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</p:sldIdLst>
  <p:sldSz cx="20104100" cy="11309350"/>
  <p:notesSz cx="20104100" cy="113093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691" y="6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1/13/2025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1/13/2025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1/13/2025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1/13/2025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1/13/2025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8178476" y="10415796"/>
            <a:ext cx="687070" cy="387985"/>
          </a:xfrm>
          <a:custGeom>
            <a:avLst/>
            <a:gdLst/>
            <a:ahLst/>
            <a:cxnLst/>
            <a:rect l="l" t="t" r="r" b="b"/>
            <a:pathLst>
              <a:path w="687069" h="387984">
                <a:moveTo>
                  <a:pt x="609536" y="151104"/>
                </a:moveTo>
                <a:lnTo>
                  <a:pt x="603872" y="122758"/>
                </a:lnTo>
                <a:lnTo>
                  <a:pt x="588429" y="99593"/>
                </a:lnTo>
                <a:lnTo>
                  <a:pt x="565543" y="83959"/>
                </a:lnTo>
                <a:lnTo>
                  <a:pt x="537565" y="78232"/>
                </a:lnTo>
                <a:lnTo>
                  <a:pt x="338594" y="78232"/>
                </a:lnTo>
                <a:lnTo>
                  <a:pt x="310603" y="83972"/>
                </a:lnTo>
                <a:lnTo>
                  <a:pt x="287718" y="99606"/>
                </a:lnTo>
                <a:lnTo>
                  <a:pt x="272275" y="122770"/>
                </a:lnTo>
                <a:lnTo>
                  <a:pt x="266611" y="151104"/>
                </a:lnTo>
                <a:lnTo>
                  <a:pt x="266611" y="236474"/>
                </a:lnTo>
                <a:lnTo>
                  <a:pt x="273939" y="243890"/>
                </a:lnTo>
                <a:lnTo>
                  <a:pt x="291998" y="243890"/>
                </a:lnTo>
                <a:lnTo>
                  <a:pt x="299326" y="236474"/>
                </a:lnTo>
                <a:lnTo>
                  <a:pt x="299326" y="151104"/>
                </a:lnTo>
                <a:lnTo>
                  <a:pt x="302412" y="135648"/>
                </a:lnTo>
                <a:lnTo>
                  <a:pt x="310845" y="122999"/>
                </a:lnTo>
                <a:lnTo>
                  <a:pt x="323329" y="114477"/>
                </a:lnTo>
                <a:lnTo>
                  <a:pt x="338594" y="111340"/>
                </a:lnTo>
                <a:lnTo>
                  <a:pt x="537565" y="111340"/>
                </a:lnTo>
                <a:lnTo>
                  <a:pt x="552831" y="114477"/>
                </a:lnTo>
                <a:lnTo>
                  <a:pt x="565315" y="122999"/>
                </a:lnTo>
                <a:lnTo>
                  <a:pt x="573735" y="135648"/>
                </a:lnTo>
                <a:lnTo>
                  <a:pt x="576834" y="151104"/>
                </a:lnTo>
                <a:lnTo>
                  <a:pt x="576834" y="236855"/>
                </a:lnTo>
                <a:lnTo>
                  <a:pt x="584161" y="244271"/>
                </a:lnTo>
                <a:lnTo>
                  <a:pt x="602208" y="244271"/>
                </a:lnTo>
                <a:lnTo>
                  <a:pt x="609536" y="236855"/>
                </a:lnTo>
                <a:lnTo>
                  <a:pt x="609536" y="151104"/>
                </a:lnTo>
                <a:close/>
              </a:path>
              <a:path w="687069" h="387984">
                <a:moveTo>
                  <a:pt x="686816" y="151104"/>
                </a:moveTo>
                <a:lnTo>
                  <a:pt x="679196" y="103390"/>
                </a:lnTo>
                <a:lnTo>
                  <a:pt x="657974" y="61925"/>
                </a:lnTo>
                <a:lnTo>
                  <a:pt x="625652" y="29197"/>
                </a:lnTo>
                <a:lnTo>
                  <a:pt x="584695" y="7708"/>
                </a:lnTo>
                <a:lnTo>
                  <a:pt x="537565" y="0"/>
                </a:lnTo>
                <a:lnTo>
                  <a:pt x="338607" y="0"/>
                </a:lnTo>
                <a:lnTo>
                  <a:pt x="291477" y="7708"/>
                </a:lnTo>
                <a:lnTo>
                  <a:pt x="250520" y="29197"/>
                </a:lnTo>
                <a:lnTo>
                  <a:pt x="218186" y="61925"/>
                </a:lnTo>
                <a:lnTo>
                  <a:pt x="196977" y="103390"/>
                </a:lnTo>
                <a:lnTo>
                  <a:pt x="189357" y="151104"/>
                </a:lnTo>
                <a:lnTo>
                  <a:pt x="189357" y="152933"/>
                </a:lnTo>
                <a:lnTo>
                  <a:pt x="189661" y="154711"/>
                </a:lnTo>
                <a:lnTo>
                  <a:pt x="190207" y="156349"/>
                </a:lnTo>
                <a:lnTo>
                  <a:pt x="189763" y="157848"/>
                </a:lnTo>
                <a:lnTo>
                  <a:pt x="189522" y="159435"/>
                </a:lnTo>
                <a:lnTo>
                  <a:pt x="189522" y="161086"/>
                </a:lnTo>
                <a:lnTo>
                  <a:pt x="180352" y="206971"/>
                </a:lnTo>
                <a:lnTo>
                  <a:pt x="155346" y="244487"/>
                </a:lnTo>
                <a:lnTo>
                  <a:pt x="118300" y="269798"/>
                </a:lnTo>
                <a:lnTo>
                  <a:pt x="72986" y="279082"/>
                </a:lnTo>
                <a:lnTo>
                  <a:pt x="7327" y="279082"/>
                </a:lnTo>
                <a:lnTo>
                  <a:pt x="0" y="286499"/>
                </a:lnTo>
                <a:lnTo>
                  <a:pt x="0" y="380199"/>
                </a:lnTo>
                <a:lnTo>
                  <a:pt x="7327" y="387629"/>
                </a:lnTo>
                <a:lnTo>
                  <a:pt x="25374" y="387629"/>
                </a:lnTo>
                <a:lnTo>
                  <a:pt x="32702" y="380199"/>
                </a:lnTo>
                <a:lnTo>
                  <a:pt x="32702" y="312191"/>
                </a:lnTo>
                <a:lnTo>
                  <a:pt x="72986" y="312191"/>
                </a:lnTo>
                <a:lnTo>
                  <a:pt x="120103" y="304482"/>
                </a:lnTo>
                <a:lnTo>
                  <a:pt x="161061" y="283006"/>
                </a:lnTo>
                <a:lnTo>
                  <a:pt x="193395" y="250266"/>
                </a:lnTo>
                <a:lnTo>
                  <a:pt x="214604" y="208800"/>
                </a:lnTo>
                <a:lnTo>
                  <a:pt x="222224" y="161086"/>
                </a:lnTo>
                <a:lnTo>
                  <a:pt x="222224" y="159258"/>
                </a:lnTo>
                <a:lnTo>
                  <a:pt x="221919" y="157492"/>
                </a:lnTo>
                <a:lnTo>
                  <a:pt x="221373" y="155841"/>
                </a:lnTo>
                <a:lnTo>
                  <a:pt x="221830" y="154343"/>
                </a:lnTo>
                <a:lnTo>
                  <a:pt x="222059" y="152755"/>
                </a:lnTo>
                <a:lnTo>
                  <a:pt x="222059" y="151104"/>
                </a:lnTo>
                <a:lnTo>
                  <a:pt x="231241" y="105219"/>
                </a:lnTo>
                <a:lnTo>
                  <a:pt x="256235" y="67716"/>
                </a:lnTo>
                <a:lnTo>
                  <a:pt x="293281" y="42405"/>
                </a:lnTo>
                <a:lnTo>
                  <a:pt x="338607" y="33108"/>
                </a:lnTo>
                <a:lnTo>
                  <a:pt x="537565" y="33108"/>
                </a:lnTo>
                <a:lnTo>
                  <a:pt x="582891" y="42405"/>
                </a:lnTo>
                <a:lnTo>
                  <a:pt x="619937" y="67716"/>
                </a:lnTo>
                <a:lnTo>
                  <a:pt x="644931" y="105219"/>
                </a:lnTo>
                <a:lnTo>
                  <a:pt x="654100" y="151104"/>
                </a:lnTo>
                <a:lnTo>
                  <a:pt x="654100" y="236855"/>
                </a:lnTo>
                <a:lnTo>
                  <a:pt x="661428" y="244271"/>
                </a:lnTo>
                <a:lnTo>
                  <a:pt x="679488" y="244271"/>
                </a:lnTo>
                <a:lnTo>
                  <a:pt x="686816" y="236855"/>
                </a:lnTo>
                <a:lnTo>
                  <a:pt x="686816" y="15110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16900005" y="10334770"/>
            <a:ext cx="497840" cy="389890"/>
          </a:xfrm>
          <a:custGeom>
            <a:avLst/>
            <a:gdLst/>
            <a:ahLst/>
            <a:cxnLst/>
            <a:rect l="l" t="t" r="r" b="b"/>
            <a:pathLst>
              <a:path w="497840" h="389890">
                <a:moveTo>
                  <a:pt x="420179" y="231432"/>
                </a:moveTo>
                <a:lnTo>
                  <a:pt x="414515" y="203098"/>
                </a:lnTo>
                <a:lnTo>
                  <a:pt x="399072" y="179920"/>
                </a:lnTo>
                <a:lnTo>
                  <a:pt x="376199" y="164299"/>
                </a:lnTo>
                <a:lnTo>
                  <a:pt x="348208" y="158559"/>
                </a:lnTo>
                <a:lnTo>
                  <a:pt x="173151" y="158559"/>
                </a:lnTo>
                <a:lnTo>
                  <a:pt x="165823" y="165976"/>
                </a:lnTo>
                <a:lnTo>
                  <a:pt x="165823" y="184264"/>
                </a:lnTo>
                <a:lnTo>
                  <a:pt x="173151" y="191681"/>
                </a:lnTo>
                <a:lnTo>
                  <a:pt x="348208" y="191681"/>
                </a:lnTo>
                <a:lnTo>
                  <a:pt x="363474" y="194805"/>
                </a:lnTo>
                <a:lnTo>
                  <a:pt x="375958" y="203339"/>
                </a:lnTo>
                <a:lnTo>
                  <a:pt x="384390" y="215976"/>
                </a:lnTo>
                <a:lnTo>
                  <a:pt x="387477" y="231432"/>
                </a:lnTo>
                <a:lnTo>
                  <a:pt x="387477" y="237426"/>
                </a:lnTo>
                <a:lnTo>
                  <a:pt x="384390" y="252882"/>
                </a:lnTo>
                <a:lnTo>
                  <a:pt x="375958" y="265518"/>
                </a:lnTo>
                <a:lnTo>
                  <a:pt x="363474" y="274053"/>
                </a:lnTo>
                <a:lnTo>
                  <a:pt x="348208" y="277177"/>
                </a:lnTo>
                <a:lnTo>
                  <a:pt x="149237" y="277177"/>
                </a:lnTo>
                <a:lnTo>
                  <a:pt x="133972" y="274053"/>
                </a:lnTo>
                <a:lnTo>
                  <a:pt x="121488" y="265518"/>
                </a:lnTo>
                <a:lnTo>
                  <a:pt x="113055" y="252882"/>
                </a:lnTo>
                <a:lnTo>
                  <a:pt x="109969" y="237426"/>
                </a:lnTo>
                <a:lnTo>
                  <a:pt x="109969" y="9321"/>
                </a:lnTo>
                <a:lnTo>
                  <a:pt x="102641" y="1905"/>
                </a:lnTo>
                <a:lnTo>
                  <a:pt x="84594" y="1905"/>
                </a:lnTo>
                <a:lnTo>
                  <a:pt x="77266" y="9321"/>
                </a:lnTo>
                <a:lnTo>
                  <a:pt x="77266" y="237426"/>
                </a:lnTo>
                <a:lnTo>
                  <a:pt x="82931" y="265760"/>
                </a:lnTo>
                <a:lnTo>
                  <a:pt x="98374" y="288937"/>
                </a:lnTo>
                <a:lnTo>
                  <a:pt x="121246" y="304558"/>
                </a:lnTo>
                <a:lnTo>
                  <a:pt x="149237" y="310299"/>
                </a:lnTo>
                <a:lnTo>
                  <a:pt x="348208" y="310299"/>
                </a:lnTo>
                <a:lnTo>
                  <a:pt x="376199" y="304558"/>
                </a:lnTo>
                <a:lnTo>
                  <a:pt x="399084" y="288925"/>
                </a:lnTo>
                <a:lnTo>
                  <a:pt x="414515" y="265760"/>
                </a:lnTo>
                <a:lnTo>
                  <a:pt x="420179" y="237426"/>
                </a:lnTo>
                <a:lnTo>
                  <a:pt x="420179" y="231432"/>
                </a:lnTo>
                <a:close/>
              </a:path>
              <a:path w="497840" h="389890">
                <a:moveTo>
                  <a:pt x="497459" y="231432"/>
                </a:moveTo>
                <a:lnTo>
                  <a:pt x="489839" y="183718"/>
                </a:lnTo>
                <a:lnTo>
                  <a:pt x="468617" y="142240"/>
                </a:lnTo>
                <a:lnTo>
                  <a:pt x="436295" y="109512"/>
                </a:lnTo>
                <a:lnTo>
                  <a:pt x="395325" y="88036"/>
                </a:lnTo>
                <a:lnTo>
                  <a:pt x="348208" y="80314"/>
                </a:lnTo>
                <a:lnTo>
                  <a:pt x="198247" y="80314"/>
                </a:lnTo>
                <a:lnTo>
                  <a:pt x="198247" y="7416"/>
                </a:lnTo>
                <a:lnTo>
                  <a:pt x="190931" y="0"/>
                </a:lnTo>
                <a:lnTo>
                  <a:pt x="172872" y="0"/>
                </a:lnTo>
                <a:lnTo>
                  <a:pt x="165544" y="7416"/>
                </a:lnTo>
                <a:lnTo>
                  <a:pt x="165544" y="96354"/>
                </a:lnTo>
                <a:lnTo>
                  <a:pt x="165925" y="98679"/>
                </a:lnTo>
                <a:lnTo>
                  <a:pt x="166814" y="106972"/>
                </a:lnTo>
                <a:lnTo>
                  <a:pt x="173748" y="113436"/>
                </a:lnTo>
                <a:lnTo>
                  <a:pt x="348208" y="113436"/>
                </a:lnTo>
                <a:lnTo>
                  <a:pt x="393522" y="122720"/>
                </a:lnTo>
                <a:lnTo>
                  <a:pt x="430580" y="148031"/>
                </a:lnTo>
                <a:lnTo>
                  <a:pt x="455574" y="185547"/>
                </a:lnTo>
                <a:lnTo>
                  <a:pt x="464743" y="231432"/>
                </a:lnTo>
                <a:lnTo>
                  <a:pt x="464743" y="238175"/>
                </a:lnTo>
                <a:lnTo>
                  <a:pt x="455574" y="284060"/>
                </a:lnTo>
                <a:lnTo>
                  <a:pt x="430580" y="321564"/>
                </a:lnTo>
                <a:lnTo>
                  <a:pt x="393522" y="346875"/>
                </a:lnTo>
                <a:lnTo>
                  <a:pt x="348208" y="356158"/>
                </a:lnTo>
                <a:lnTo>
                  <a:pt x="149250" y="356158"/>
                </a:lnTo>
                <a:lnTo>
                  <a:pt x="103924" y="346875"/>
                </a:lnTo>
                <a:lnTo>
                  <a:pt x="66878" y="321564"/>
                </a:lnTo>
                <a:lnTo>
                  <a:pt x="41884" y="284060"/>
                </a:lnTo>
                <a:lnTo>
                  <a:pt x="32702" y="238175"/>
                </a:lnTo>
                <a:lnTo>
                  <a:pt x="32702" y="166878"/>
                </a:lnTo>
                <a:lnTo>
                  <a:pt x="25374" y="159448"/>
                </a:lnTo>
                <a:lnTo>
                  <a:pt x="7327" y="159448"/>
                </a:lnTo>
                <a:lnTo>
                  <a:pt x="0" y="166878"/>
                </a:lnTo>
                <a:lnTo>
                  <a:pt x="0" y="238175"/>
                </a:lnTo>
                <a:lnTo>
                  <a:pt x="7620" y="285877"/>
                </a:lnTo>
                <a:lnTo>
                  <a:pt x="28829" y="327355"/>
                </a:lnTo>
                <a:lnTo>
                  <a:pt x="61163" y="360083"/>
                </a:lnTo>
                <a:lnTo>
                  <a:pt x="102120" y="381558"/>
                </a:lnTo>
                <a:lnTo>
                  <a:pt x="149250" y="389280"/>
                </a:lnTo>
                <a:lnTo>
                  <a:pt x="348208" y="389280"/>
                </a:lnTo>
                <a:lnTo>
                  <a:pt x="395325" y="381558"/>
                </a:lnTo>
                <a:lnTo>
                  <a:pt x="436295" y="360083"/>
                </a:lnTo>
                <a:lnTo>
                  <a:pt x="468617" y="327355"/>
                </a:lnTo>
                <a:lnTo>
                  <a:pt x="489839" y="285877"/>
                </a:lnTo>
                <a:lnTo>
                  <a:pt x="497459" y="238175"/>
                </a:lnTo>
                <a:lnTo>
                  <a:pt x="497459" y="231432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18905094" y="10415987"/>
            <a:ext cx="497840" cy="387985"/>
          </a:xfrm>
          <a:custGeom>
            <a:avLst/>
            <a:gdLst/>
            <a:ahLst/>
            <a:cxnLst/>
            <a:rect l="l" t="t" r="r" b="b"/>
            <a:pathLst>
              <a:path w="497840" h="387984">
                <a:moveTo>
                  <a:pt x="420192" y="151866"/>
                </a:moveTo>
                <a:lnTo>
                  <a:pt x="414528" y="123520"/>
                </a:lnTo>
                <a:lnTo>
                  <a:pt x="399084" y="100355"/>
                </a:lnTo>
                <a:lnTo>
                  <a:pt x="376199" y="84721"/>
                </a:lnTo>
                <a:lnTo>
                  <a:pt x="348208" y="78994"/>
                </a:lnTo>
                <a:lnTo>
                  <a:pt x="149250" y="78994"/>
                </a:lnTo>
                <a:lnTo>
                  <a:pt x="121246" y="84721"/>
                </a:lnTo>
                <a:lnTo>
                  <a:pt x="98374" y="100355"/>
                </a:lnTo>
                <a:lnTo>
                  <a:pt x="82931" y="123532"/>
                </a:lnTo>
                <a:lnTo>
                  <a:pt x="77266" y="151866"/>
                </a:lnTo>
                <a:lnTo>
                  <a:pt x="77266" y="157848"/>
                </a:lnTo>
                <a:lnTo>
                  <a:pt x="82931" y="186194"/>
                </a:lnTo>
                <a:lnTo>
                  <a:pt x="98374" y="209359"/>
                </a:lnTo>
                <a:lnTo>
                  <a:pt x="121259" y="224993"/>
                </a:lnTo>
                <a:lnTo>
                  <a:pt x="149250" y="230733"/>
                </a:lnTo>
                <a:lnTo>
                  <a:pt x="324294" y="230733"/>
                </a:lnTo>
                <a:lnTo>
                  <a:pt x="331622" y="223304"/>
                </a:lnTo>
                <a:lnTo>
                  <a:pt x="331622" y="205028"/>
                </a:lnTo>
                <a:lnTo>
                  <a:pt x="324294" y="197612"/>
                </a:lnTo>
                <a:lnTo>
                  <a:pt x="149250" y="197612"/>
                </a:lnTo>
                <a:lnTo>
                  <a:pt x="133972" y="194475"/>
                </a:lnTo>
                <a:lnTo>
                  <a:pt x="121488" y="185953"/>
                </a:lnTo>
                <a:lnTo>
                  <a:pt x="113068" y="173316"/>
                </a:lnTo>
                <a:lnTo>
                  <a:pt x="109969" y="157848"/>
                </a:lnTo>
                <a:lnTo>
                  <a:pt x="109969" y="151866"/>
                </a:lnTo>
                <a:lnTo>
                  <a:pt x="113068" y="136410"/>
                </a:lnTo>
                <a:lnTo>
                  <a:pt x="121488" y="123761"/>
                </a:lnTo>
                <a:lnTo>
                  <a:pt x="133972" y="115239"/>
                </a:lnTo>
                <a:lnTo>
                  <a:pt x="149250" y="112102"/>
                </a:lnTo>
                <a:lnTo>
                  <a:pt x="348208" y="112102"/>
                </a:lnTo>
                <a:lnTo>
                  <a:pt x="363474" y="115239"/>
                </a:lnTo>
                <a:lnTo>
                  <a:pt x="375970" y="123761"/>
                </a:lnTo>
                <a:lnTo>
                  <a:pt x="384390" y="136410"/>
                </a:lnTo>
                <a:lnTo>
                  <a:pt x="387477" y="151866"/>
                </a:lnTo>
                <a:lnTo>
                  <a:pt x="387477" y="379958"/>
                </a:lnTo>
                <a:lnTo>
                  <a:pt x="394804" y="387375"/>
                </a:lnTo>
                <a:lnTo>
                  <a:pt x="412864" y="387375"/>
                </a:lnTo>
                <a:lnTo>
                  <a:pt x="420192" y="379958"/>
                </a:lnTo>
                <a:lnTo>
                  <a:pt x="420192" y="151866"/>
                </a:lnTo>
                <a:close/>
              </a:path>
              <a:path w="497840" h="387984">
                <a:moveTo>
                  <a:pt x="497459" y="151104"/>
                </a:moveTo>
                <a:lnTo>
                  <a:pt x="489839" y="103390"/>
                </a:lnTo>
                <a:lnTo>
                  <a:pt x="468630" y="61925"/>
                </a:lnTo>
                <a:lnTo>
                  <a:pt x="436295" y="29184"/>
                </a:lnTo>
                <a:lnTo>
                  <a:pt x="395338" y="7708"/>
                </a:lnTo>
                <a:lnTo>
                  <a:pt x="348208" y="0"/>
                </a:lnTo>
                <a:lnTo>
                  <a:pt x="149250" y="0"/>
                </a:lnTo>
                <a:lnTo>
                  <a:pt x="102133" y="7721"/>
                </a:lnTo>
                <a:lnTo>
                  <a:pt x="61163" y="29197"/>
                </a:lnTo>
                <a:lnTo>
                  <a:pt x="28841" y="61925"/>
                </a:lnTo>
                <a:lnTo>
                  <a:pt x="7620" y="103403"/>
                </a:lnTo>
                <a:lnTo>
                  <a:pt x="0" y="151117"/>
                </a:lnTo>
                <a:lnTo>
                  <a:pt x="0" y="157861"/>
                </a:lnTo>
                <a:lnTo>
                  <a:pt x="7620" y="205574"/>
                </a:lnTo>
                <a:lnTo>
                  <a:pt x="28841" y="247040"/>
                </a:lnTo>
                <a:lnTo>
                  <a:pt x="61163" y="279781"/>
                </a:lnTo>
                <a:lnTo>
                  <a:pt x="102133" y="301256"/>
                </a:lnTo>
                <a:lnTo>
                  <a:pt x="149250" y="308965"/>
                </a:lnTo>
                <a:lnTo>
                  <a:pt x="303288" y="308965"/>
                </a:lnTo>
                <a:lnTo>
                  <a:pt x="303288" y="380187"/>
                </a:lnTo>
                <a:lnTo>
                  <a:pt x="310603" y="387604"/>
                </a:lnTo>
                <a:lnTo>
                  <a:pt x="328663" y="387604"/>
                </a:lnTo>
                <a:lnTo>
                  <a:pt x="335991" y="380187"/>
                </a:lnTo>
                <a:lnTo>
                  <a:pt x="335991" y="283324"/>
                </a:lnTo>
                <a:lnTo>
                  <a:pt x="328663" y="275907"/>
                </a:lnTo>
                <a:lnTo>
                  <a:pt x="317652" y="276047"/>
                </a:lnTo>
                <a:lnTo>
                  <a:pt x="315277" y="275844"/>
                </a:lnTo>
                <a:lnTo>
                  <a:pt x="149250" y="275844"/>
                </a:lnTo>
                <a:lnTo>
                  <a:pt x="103936" y="266560"/>
                </a:lnTo>
                <a:lnTo>
                  <a:pt x="66878" y="241249"/>
                </a:lnTo>
                <a:lnTo>
                  <a:pt x="41884" y="203733"/>
                </a:lnTo>
                <a:lnTo>
                  <a:pt x="32715" y="157848"/>
                </a:lnTo>
                <a:lnTo>
                  <a:pt x="32715" y="151104"/>
                </a:lnTo>
                <a:lnTo>
                  <a:pt x="41884" y="105219"/>
                </a:lnTo>
                <a:lnTo>
                  <a:pt x="66878" y="67703"/>
                </a:lnTo>
                <a:lnTo>
                  <a:pt x="103936" y="42392"/>
                </a:lnTo>
                <a:lnTo>
                  <a:pt x="149250" y="33108"/>
                </a:lnTo>
                <a:lnTo>
                  <a:pt x="348208" y="33108"/>
                </a:lnTo>
                <a:lnTo>
                  <a:pt x="393534" y="42392"/>
                </a:lnTo>
                <a:lnTo>
                  <a:pt x="430580" y="67703"/>
                </a:lnTo>
                <a:lnTo>
                  <a:pt x="455574" y="105219"/>
                </a:lnTo>
                <a:lnTo>
                  <a:pt x="464756" y="151104"/>
                </a:lnTo>
                <a:lnTo>
                  <a:pt x="464756" y="222402"/>
                </a:lnTo>
                <a:lnTo>
                  <a:pt x="472084" y="229819"/>
                </a:lnTo>
                <a:lnTo>
                  <a:pt x="490131" y="229819"/>
                </a:lnTo>
                <a:lnTo>
                  <a:pt x="497459" y="222402"/>
                </a:lnTo>
                <a:lnTo>
                  <a:pt x="497459" y="15110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17440609" y="10415302"/>
            <a:ext cx="491490" cy="231775"/>
          </a:xfrm>
          <a:custGeom>
            <a:avLst/>
            <a:gdLst/>
            <a:ahLst/>
            <a:cxnLst/>
            <a:rect l="l" t="t" r="r" b="b"/>
            <a:pathLst>
              <a:path w="491490" h="231775">
                <a:moveTo>
                  <a:pt x="483709" y="0"/>
                </a:moveTo>
                <a:lnTo>
                  <a:pt x="149247" y="0"/>
                </a:lnTo>
                <a:lnTo>
                  <a:pt x="102124" y="7716"/>
                </a:lnTo>
                <a:lnTo>
                  <a:pt x="61161" y="29194"/>
                </a:lnTo>
                <a:lnTo>
                  <a:pt x="28834" y="61924"/>
                </a:lnTo>
                <a:lnTo>
                  <a:pt x="7621" y="103399"/>
                </a:lnTo>
                <a:lnTo>
                  <a:pt x="0" y="151109"/>
                </a:lnTo>
                <a:lnTo>
                  <a:pt x="0" y="224318"/>
                </a:lnTo>
                <a:lnTo>
                  <a:pt x="7326" y="231736"/>
                </a:lnTo>
                <a:lnTo>
                  <a:pt x="25381" y="231736"/>
                </a:lnTo>
                <a:lnTo>
                  <a:pt x="32708" y="224318"/>
                </a:lnTo>
                <a:lnTo>
                  <a:pt x="32708" y="151109"/>
                </a:lnTo>
                <a:lnTo>
                  <a:pt x="41880" y="105224"/>
                </a:lnTo>
                <a:lnTo>
                  <a:pt x="66879" y="67714"/>
                </a:lnTo>
                <a:lnTo>
                  <a:pt x="103927" y="42403"/>
                </a:lnTo>
                <a:lnTo>
                  <a:pt x="149247" y="33116"/>
                </a:lnTo>
                <a:lnTo>
                  <a:pt x="474681" y="33116"/>
                </a:lnTo>
                <a:lnTo>
                  <a:pt x="483709" y="33116"/>
                </a:lnTo>
                <a:lnTo>
                  <a:pt x="491036" y="25698"/>
                </a:lnTo>
                <a:lnTo>
                  <a:pt x="491036" y="7418"/>
                </a:lnTo>
                <a:lnTo>
                  <a:pt x="483709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17517885" y="10493546"/>
            <a:ext cx="805815" cy="312420"/>
          </a:xfrm>
          <a:custGeom>
            <a:avLst/>
            <a:gdLst/>
            <a:ahLst/>
            <a:cxnLst/>
            <a:rect l="l" t="t" r="r" b="b"/>
            <a:pathLst>
              <a:path w="805815" h="312420">
                <a:moveTo>
                  <a:pt x="615010" y="208521"/>
                </a:moveTo>
                <a:lnTo>
                  <a:pt x="607682" y="201104"/>
                </a:lnTo>
                <a:lnTo>
                  <a:pt x="598665" y="201104"/>
                </a:lnTo>
                <a:lnTo>
                  <a:pt x="595972" y="201345"/>
                </a:lnTo>
                <a:lnTo>
                  <a:pt x="534631" y="201345"/>
                </a:lnTo>
                <a:lnTo>
                  <a:pt x="489305" y="192049"/>
                </a:lnTo>
                <a:lnTo>
                  <a:pt x="452259" y="166738"/>
                </a:lnTo>
                <a:lnTo>
                  <a:pt x="427266" y="129235"/>
                </a:lnTo>
                <a:lnTo>
                  <a:pt x="418084" y="83350"/>
                </a:lnTo>
                <a:lnTo>
                  <a:pt x="418084" y="13322"/>
                </a:lnTo>
                <a:lnTo>
                  <a:pt x="415366" y="8407"/>
                </a:lnTo>
                <a:lnTo>
                  <a:pt x="411213" y="5397"/>
                </a:lnTo>
                <a:lnTo>
                  <a:pt x="408216" y="2082"/>
                </a:lnTo>
                <a:lnTo>
                  <a:pt x="403923" y="0"/>
                </a:lnTo>
                <a:lnTo>
                  <a:pt x="71983" y="0"/>
                </a:lnTo>
                <a:lnTo>
                  <a:pt x="43992" y="5727"/>
                </a:lnTo>
                <a:lnTo>
                  <a:pt x="21107" y="21361"/>
                </a:lnTo>
                <a:lnTo>
                  <a:pt x="5664" y="44538"/>
                </a:lnTo>
                <a:lnTo>
                  <a:pt x="0" y="72872"/>
                </a:lnTo>
                <a:lnTo>
                  <a:pt x="0" y="146075"/>
                </a:lnTo>
                <a:lnTo>
                  <a:pt x="7327" y="153504"/>
                </a:lnTo>
                <a:lnTo>
                  <a:pt x="25387" y="153504"/>
                </a:lnTo>
                <a:lnTo>
                  <a:pt x="32715" y="146075"/>
                </a:lnTo>
                <a:lnTo>
                  <a:pt x="32715" y="72872"/>
                </a:lnTo>
                <a:lnTo>
                  <a:pt x="35801" y="57416"/>
                </a:lnTo>
                <a:lnTo>
                  <a:pt x="44221" y="44767"/>
                </a:lnTo>
                <a:lnTo>
                  <a:pt x="56705" y="36245"/>
                </a:lnTo>
                <a:lnTo>
                  <a:pt x="71983" y="33108"/>
                </a:lnTo>
                <a:lnTo>
                  <a:pt x="385381" y="33108"/>
                </a:lnTo>
                <a:lnTo>
                  <a:pt x="385381" y="83350"/>
                </a:lnTo>
                <a:lnTo>
                  <a:pt x="393001" y="131064"/>
                </a:lnTo>
                <a:lnTo>
                  <a:pt x="414210" y="172529"/>
                </a:lnTo>
                <a:lnTo>
                  <a:pt x="446544" y="205257"/>
                </a:lnTo>
                <a:lnTo>
                  <a:pt x="487502" y="226745"/>
                </a:lnTo>
                <a:lnTo>
                  <a:pt x="534631" y="234454"/>
                </a:lnTo>
                <a:lnTo>
                  <a:pt x="582307" y="234454"/>
                </a:lnTo>
                <a:lnTo>
                  <a:pt x="582307" y="304990"/>
                </a:lnTo>
                <a:lnTo>
                  <a:pt x="589635" y="312407"/>
                </a:lnTo>
                <a:lnTo>
                  <a:pt x="607682" y="312407"/>
                </a:lnTo>
                <a:lnTo>
                  <a:pt x="615010" y="304990"/>
                </a:lnTo>
                <a:lnTo>
                  <a:pt x="615010" y="208521"/>
                </a:lnTo>
                <a:close/>
              </a:path>
              <a:path w="805815" h="312420">
                <a:moveTo>
                  <a:pt x="805561" y="10134"/>
                </a:moveTo>
                <a:lnTo>
                  <a:pt x="798245" y="2717"/>
                </a:lnTo>
                <a:lnTo>
                  <a:pt x="780186" y="2717"/>
                </a:lnTo>
                <a:lnTo>
                  <a:pt x="772858" y="10134"/>
                </a:lnTo>
                <a:lnTo>
                  <a:pt x="772858" y="82245"/>
                </a:lnTo>
                <a:lnTo>
                  <a:pt x="769772" y="97701"/>
                </a:lnTo>
                <a:lnTo>
                  <a:pt x="761339" y="110350"/>
                </a:lnTo>
                <a:lnTo>
                  <a:pt x="748855" y="118872"/>
                </a:lnTo>
                <a:lnTo>
                  <a:pt x="733590" y="122008"/>
                </a:lnTo>
                <a:lnTo>
                  <a:pt x="534619" y="122008"/>
                </a:lnTo>
                <a:lnTo>
                  <a:pt x="519353" y="118872"/>
                </a:lnTo>
                <a:lnTo>
                  <a:pt x="506869" y="110350"/>
                </a:lnTo>
                <a:lnTo>
                  <a:pt x="498436" y="97701"/>
                </a:lnTo>
                <a:lnTo>
                  <a:pt x="495350" y="82245"/>
                </a:lnTo>
                <a:lnTo>
                  <a:pt x="495350" y="9740"/>
                </a:lnTo>
                <a:lnTo>
                  <a:pt x="488022" y="2324"/>
                </a:lnTo>
                <a:lnTo>
                  <a:pt x="469976" y="2324"/>
                </a:lnTo>
                <a:lnTo>
                  <a:pt x="462648" y="9740"/>
                </a:lnTo>
                <a:lnTo>
                  <a:pt x="462648" y="82245"/>
                </a:lnTo>
                <a:lnTo>
                  <a:pt x="468312" y="110591"/>
                </a:lnTo>
                <a:lnTo>
                  <a:pt x="483755" y="133756"/>
                </a:lnTo>
                <a:lnTo>
                  <a:pt x="506628" y="149390"/>
                </a:lnTo>
                <a:lnTo>
                  <a:pt x="534619" y="155117"/>
                </a:lnTo>
                <a:lnTo>
                  <a:pt x="733590" y="155117"/>
                </a:lnTo>
                <a:lnTo>
                  <a:pt x="761580" y="149390"/>
                </a:lnTo>
                <a:lnTo>
                  <a:pt x="784466" y="133756"/>
                </a:lnTo>
                <a:lnTo>
                  <a:pt x="799896" y="110578"/>
                </a:lnTo>
                <a:lnTo>
                  <a:pt x="805561" y="82245"/>
                </a:lnTo>
                <a:lnTo>
                  <a:pt x="805561" y="1013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746364" y="10469545"/>
            <a:ext cx="3545840" cy="325120"/>
          </a:xfrm>
          <a:custGeom>
            <a:avLst/>
            <a:gdLst/>
            <a:ahLst/>
            <a:cxnLst/>
            <a:rect l="l" t="t" r="r" b="b"/>
            <a:pathLst>
              <a:path w="3545840" h="325120">
                <a:moveTo>
                  <a:pt x="128666" y="0"/>
                </a:moveTo>
                <a:lnTo>
                  <a:pt x="78877" y="9078"/>
                </a:lnTo>
                <a:lnTo>
                  <a:pt x="37946" y="34930"/>
                </a:lnTo>
                <a:lnTo>
                  <a:pt x="10209" y="75484"/>
                </a:lnTo>
                <a:lnTo>
                  <a:pt x="0" y="128666"/>
                </a:lnTo>
                <a:lnTo>
                  <a:pt x="9779" y="181334"/>
                </a:lnTo>
                <a:lnTo>
                  <a:pt x="36773" y="222066"/>
                </a:lnTo>
                <a:lnTo>
                  <a:pt x="77463" y="248348"/>
                </a:lnTo>
                <a:lnTo>
                  <a:pt x="128331" y="257667"/>
                </a:lnTo>
                <a:lnTo>
                  <a:pt x="163921" y="253353"/>
                </a:lnTo>
                <a:lnTo>
                  <a:pt x="195177" y="240746"/>
                </a:lnTo>
                <a:lnTo>
                  <a:pt x="221155" y="220349"/>
                </a:lnTo>
                <a:lnTo>
                  <a:pt x="223696" y="216789"/>
                </a:lnTo>
                <a:lnTo>
                  <a:pt x="127661" y="216789"/>
                </a:lnTo>
                <a:lnTo>
                  <a:pt x="94813" y="210564"/>
                </a:lnTo>
                <a:lnTo>
                  <a:pt x="68940" y="192873"/>
                </a:lnTo>
                <a:lnTo>
                  <a:pt x="51987" y="165193"/>
                </a:lnTo>
                <a:lnTo>
                  <a:pt x="45904" y="129001"/>
                </a:lnTo>
                <a:lnTo>
                  <a:pt x="52139" y="92190"/>
                </a:lnTo>
                <a:lnTo>
                  <a:pt x="69401" y="64458"/>
                </a:lnTo>
                <a:lnTo>
                  <a:pt x="95520" y="46967"/>
                </a:lnTo>
                <a:lnTo>
                  <a:pt x="128331" y="40878"/>
                </a:lnTo>
                <a:lnTo>
                  <a:pt x="223357" y="40878"/>
                </a:lnTo>
                <a:lnTo>
                  <a:pt x="220265" y="36470"/>
                </a:lnTo>
                <a:lnTo>
                  <a:pt x="194172" y="16418"/>
                </a:lnTo>
                <a:lnTo>
                  <a:pt x="163052" y="4156"/>
                </a:lnTo>
                <a:lnTo>
                  <a:pt x="128666" y="0"/>
                </a:lnTo>
                <a:close/>
              </a:path>
              <a:path w="3545840" h="325120">
                <a:moveTo>
                  <a:pt x="203721" y="167869"/>
                </a:moveTo>
                <a:lnTo>
                  <a:pt x="192261" y="188517"/>
                </a:lnTo>
                <a:lnTo>
                  <a:pt x="174863" y="203889"/>
                </a:lnTo>
                <a:lnTo>
                  <a:pt x="152880" y="213480"/>
                </a:lnTo>
                <a:lnTo>
                  <a:pt x="127661" y="216789"/>
                </a:lnTo>
                <a:lnTo>
                  <a:pt x="223696" y="216789"/>
                </a:lnTo>
                <a:lnTo>
                  <a:pt x="240914" y="192664"/>
                </a:lnTo>
                <a:lnTo>
                  <a:pt x="203721" y="167869"/>
                </a:lnTo>
                <a:close/>
              </a:path>
              <a:path w="3545840" h="325120">
                <a:moveTo>
                  <a:pt x="223357" y="40878"/>
                </a:moveTo>
                <a:lnTo>
                  <a:pt x="128331" y="40878"/>
                </a:lnTo>
                <a:lnTo>
                  <a:pt x="153377" y="44312"/>
                </a:lnTo>
                <a:lnTo>
                  <a:pt x="174654" y="54029"/>
                </a:lnTo>
                <a:lnTo>
                  <a:pt x="191282" y="69149"/>
                </a:lnTo>
                <a:lnTo>
                  <a:pt x="202381" y="88793"/>
                </a:lnTo>
                <a:lnTo>
                  <a:pt x="239573" y="63998"/>
                </a:lnTo>
                <a:lnTo>
                  <a:pt x="223357" y="40878"/>
                </a:lnTo>
                <a:close/>
              </a:path>
              <a:path w="3545840" h="325120">
                <a:moveTo>
                  <a:pt x="356237" y="72039"/>
                </a:moveTo>
                <a:lnTo>
                  <a:pt x="318328" y="78908"/>
                </a:lnTo>
                <a:lnTo>
                  <a:pt x="288177" y="98091"/>
                </a:lnTo>
                <a:lnTo>
                  <a:pt x="268266" y="127451"/>
                </a:lnTo>
                <a:lnTo>
                  <a:pt x="261078" y="164853"/>
                </a:lnTo>
                <a:lnTo>
                  <a:pt x="268266" y="202255"/>
                </a:lnTo>
                <a:lnTo>
                  <a:pt x="288177" y="231615"/>
                </a:lnTo>
                <a:lnTo>
                  <a:pt x="318328" y="250798"/>
                </a:lnTo>
                <a:lnTo>
                  <a:pt x="356237" y="257667"/>
                </a:lnTo>
                <a:lnTo>
                  <a:pt x="394147" y="250798"/>
                </a:lnTo>
                <a:lnTo>
                  <a:pt x="424298" y="231615"/>
                </a:lnTo>
                <a:lnTo>
                  <a:pt x="433671" y="217794"/>
                </a:lnTo>
                <a:lnTo>
                  <a:pt x="356237" y="217794"/>
                </a:lnTo>
                <a:lnTo>
                  <a:pt x="336421" y="214092"/>
                </a:lnTo>
                <a:lnTo>
                  <a:pt x="320594" y="203512"/>
                </a:lnTo>
                <a:lnTo>
                  <a:pt x="310108" y="186837"/>
                </a:lnTo>
                <a:lnTo>
                  <a:pt x="306312" y="164853"/>
                </a:lnTo>
                <a:lnTo>
                  <a:pt x="310061" y="142869"/>
                </a:lnTo>
                <a:lnTo>
                  <a:pt x="320469" y="126195"/>
                </a:lnTo>
                <a:lnTo>
                  <a:pt x="336280" y="115614"/>
                </a:lnTo>
                <a:lnTo>
                  <a:pt x="356237" y="111912"/>
                </a:lnTo>
                <a:lnTo>
                  <a:pt x="433671" y="111912"/>
                </a:lnTo>
                <a:lnTo>
                  <a:pt x="424298" y="98091"/>
                </a:lnTo>
                <a:lnTo>
                  <a:pt x="394147" y="78908"/>
                </a:lnTo>
                <a:lnTo>
                  <a:pt x="356237" y="72039"/>
                </a:lnTo>
                <a:close/>
              </a:path>
              <a:path w="3545840" h="325120">
                <a:moveTo>
                  <a:pt x="433671" y="111912"/>
                </a:moveTo>
                <a:lnTo>
                  <a:pt x="356237" y="111912"/>
                </a:lnTo>
                <a:lnTo>
                  <a:pt x="376054" y="115614"/>
                </a:lnTo>
                <a:lnTo>
                  <a:pt x="391880" y="126195"/>
                </a:lnTo>
                <a:lnTo>
                  <a:pt x="402367" y="142869"/>
                </a:lnTo>
                <a:lnTo>
                  <a:pt x="406163" y="164853"/>
                </a:lnTo>
                <a:lnTo>
                  <a:pt x="402367" y="186837"/>
                </a:lnTo>
                <a:lnTo>
                  <a:pt x="391880" y="203512"/>
                </a:lnTo>
                <a:lnTo>
                  <a:pt x="376054" y="214092"/>
                </a:lnTo>
                <a:lnTo>
                  <a:pt x="356237" y="217794"/>
                </a:lnTo>
                <a:lnTo>
                  <a:pt x="433671" y="217794"/>
                </a:lnTo>
                <a:lnTo>
                  <a:pt x="444208" y="202255"/>
                </a:lnTo>
                <a:lnTo>
                  <a:pt x="451397" y="164853"/>
                </a:lnTo>
                <a:lnTo>
                  <a:pt x="444208" y="127451"/>
                </a:lnTo>
                <a:lnTo>
                  <a:pt x="433671" y="111912"/>
                </a:lnTo>
                <a:close/>
              </a:path>
              <a:path w="3545840" h="325120">
                <a:moveTo>
                  <a:pt x="528025" y="78405"/>
                </a:moveTo>
                <a:lnTo>
                  <a:pt x="484466" y="78405"/>
                </a:lnTo>
                <a:lnTo>
                  <a:pt x="484466" y="252641"/>
                </a:lnTo>
                <a:lnTo>
                  <a:pt x="528025" y="252641"/>
                </a:lnTo>
                <a:lnTo>
                  <a:pt x="528025" y="161167"/>
                </a:lnTo>
                <a:lnTo>
                  <a:pt x="530727" y="140519"/>
                </a:lnTo>
                <a:lnTo>
                  <a:pt x="536783" y="128666"/>
                </a:lnTo>
                <a:lnTo>
                  <a:pt x="528025" y="128666"/>
                </a:lnTo>
                <a:lnTo>
                  <a:pt x="528025" y="78405"/>
                </a:lnTo>
                <a:close/>
              </a:path>
              <a:path w="3545840" h="325120">
                <a:moveTo>
                  <a:pt x="640496" y="112247"/>
                </a:moveTo>
                <a:lnTo>
                  <a:pt x="568234" y="112247"/>
                </a:lnTo>
                <a:lnTo>
                  <a:pt x="583804" y="114828"/>
                </a:lnTo>
                <a:lnTo>
                  <a:pt x="594536" y="122844"/>
                </a:lnTo>
                <a:lnTo>
                  <a:pt x="600746" y="136702"/>
                </a:lnTo>
                <a:lnTo>
                  <a:pt x="602746" y="156811"/>
                </a:lnTo>
                <a:lnTo>
                  <a:pt x="602746" y="252641"/>
                </a:lnTo>
                <a:lnTo>
                  <a:pt x="646304" y="252641"/>
                </a:lnTo>
                <a:lnTo>
                  <a:pt x="646304" y="147430"/>
                </a:lnTo>
                <a:lnTo>
                  <a:pt x="642163" y="115556"/>
                </a:lnTo>
                <a:lnTo>
                  <a:pt x="641833" y="114828"/>
                </a:lnTo>
                <a:lnTo>
                  <a:pt x="640496" y="112247"/>
                </a:lnTo>
                <a:close/>
              </a:path>
              <a:path w="3545840" h="325120">
                <a:moveTo>
                  <a:pt x="582306" y="72039"/>
                </a:moveTo>
                <a:lnTo>
                  <a:pt x="537742" y="89463"/>
                </a:lnTo>
                <a:lnTo>
                  <a:pt x="528025" y="128666"/>
                </a:lnTo>
                <a:lnTo>
                  <a:pt x="536783" y="128666"/>
                </a:lnTo>
                <a:lnTo>
                  <a:pt x="538580" y="125148"/>
                </a:lnTo>
                <a:lnTo>
                  <a:pt x="551208" y="115556"/>
                </a:lnTo>
                <a:lnTo>
                  <a:pt x="568234" y="112247"/>
                </a:lnTo>
                <a:lnTo>
                  <a:pt x="640496" y="112247"/>
                </a:lnTo>
                <a:lnTo>
                  <a:pt x="629886" y="91766"/>
                </a:lnTo>
                <a:lnTo>
                  <a:pt x="609834" y="77081"/>
                </a:lnTo>
                <a:lnTo>
                  <a:pt x="582306" y="72039"/>
                </a:lnTo>
                <a:close/>
              </a:path>
              <a:path w="3545840" h="325120">
                <a:moveTo>
                  <a:pt x="731553" y="78405"/>
                </a:moveTo>
                <a:lnTo>
                  <a:pt x="687994" y="78405"/>
                </a:lnTo>
                <a:lnTo>
                  <a:pt x="687994" y="252641"/>
                </a:lnTo>
                <a:lnTo>
                  <a:pt x="731553" y="252641"/>
                </a:lnTo>
                <a:lnTo>
                  <a:pt x="731553" y="161167"/>
                </a:lnTo>
                <a:lnTo>
                  <a:pt x="734255" y="140519"/>
                </a:lnTo>
                <a:lnTo>
                  <a:pt x="740310" y="128666"/>
                </a:lnTo>
                <a:lnTo>
                  <a:pt x="731553" y="128666"/>
                </a:lnTo>
                <a:lnTo>
                  <a:pt x="731553" y="78405"/>
                </a:lnTo>
                <a:close/>
              </a:path>
              <a:path w="3545840" h="325120">
                <a:moveTo>
                  <a:pt x="844024" y="112247"/>
                </a:moveTo>
                <a:lnTo>
                  <a:pt x="771761" y="112247"/>
                </a:lnTo>
                <a:lnTo>
                  <a:pt x="787332" y="114828"/>
                </a:lnTo>
                <a:lnTo>
                  <a:pt x="798064" y="122844"/>
                </a:lnTo>
                <a:lnTo>
                  <a:pt x="804273" y="136702"/>
                </a:lnTo>
                <a:lnTo>
                  <a:pt x="806273" y="156811"/>
                </a:lnTo>
                <a:lnTo>
                  <a:pt x="806273" y="252641"/>
                </a:lnTo>
                <a:lnTo>
                  <a:pt x="849832" y="252641"/>
                </a:lnTo>
                <a:lnTo>
                  <a:pt x="849832" y="147430"/>
                </a:lnTo>
                <a:lnTo>
                  <a:pt x="845691" y="115556"/>
                </a:lnTo>
                <a:lnTo>
                  <a:pt x="845361" y="114828"/>
                </a:lnTo>
                <a:lnTo>
                  <a:pt x="844024" y="112247"/>
                </a:lnTo>
                <a:close/>
              </a:path>
              <a:path w="3545840" h="325120">
                <a:moveTo>
                  <a:pt x="785834" y="72039"/>
                </a:moveTo>
                <a:lnTo>
                  <a:pt x="741270" y="89463"/>
                </a:lnTo>
                <a:lnTo>
                  <a:pt x="731553" y="128666"/>
                </a:lnTo>
                <a:lnTo>
                  <a:pt x="740310" y="128666"/>
                </a:lnTo>
                <a:lnTo>
                  <a:pt x="742108" y="125148"/>
                </a:lnTo>
                <a:lnTo>
                  <a:pt x="754736" y="115556"/>
                </a:lnTo>
                <a:lnTo>
                  <a:pt x="771761" y="112247"/>
                </a:lnTo>
                <a:lnTo>
                  <a:pt x="844024" y="112247"/>
                </a:lnTo>
                <a:lnTo>
                  <a:pt x="833414" y="91766"/>
                </a:lnTo>
                <a:lnTo>
                  <a:pt x="813362" y="77081"/>
                </a:lnTo>
                <a:lnTo>
                  <a:pt x="785834" y="72039"/>
                </a:lnTo>
                <a:close/>
              </a:path>
              <a:path w="3545840" h="325120">
                <a:moveTo>
                  <a:pt x="970263" y="72039"/>
                </a:moveTo>
                <a:lnTo>
                  <a:pt x="934673" y="79070"/>
                </a:lnTo>
                <a:lnTo>
                  <a:pt x="906684" y="98635"/>
                </a:lnTo>
                <a:lnTo>
                  <a:pt x="888370" y="128441"/>
                </a:lnTo>
                <a:lnTo>
                  <a:pt x="881805" y="166193"/>
                </a:lnTo>
                <a:lnTo>
                  <a:pt x="888072" y="202962"/>
                </a:lnTo>
                <a:lnTo>
                  <a:pt x="906056" y="231909"/>
                </a:lnTo>
                <a:lnTo>
                  <a:pt x="934531" y="250866"/>
                </a:lnTo>
                <a:lnTo>
                  <a:pt x="972274" y="257667"/>
                </a:lnTo>
                <a:lnTo>
                  <a:pt x="995974" y="255390"/>
                </a:lnTo>
                <a:lnTo>
                  <a:pt x="1017382" y="248495"/>
                </a:lnTo>
                <a:lnTo>
                  <a:pt x="1035837" y="236888"/>
                </a:lnTo>
                <a:lnTo>
                  <a:pt x="1049771" y="221480"/>
                </a:lnTo>
                <a:lnTo>
                  <a:pt x="973614" y="221480"/>
                </a:lnTo>
                <a:lnTo>
                  <a:pt x="956881" y="219118"/>
                </a:lnTo>
                <a:lnTo>
                  <a:pt x="943290" y="211637"/>
                </a:lnTo>
                <a:lnTo>
                  <a:pt x="933468" y="198438"/>
                </a:lnTo>
                <a:lnTo>
                  <a:pt x="928045" y="178926"/>
                </a:lnTo>
                <a:lnTo>
                  <a:pt x="1052020" y="178926"/>
                </a:lnTo>
                <a:lnTo>
                  <a:pt x="1053025" y="172225"/>
                </a:lnTo>
                <a:lnTo>
                  <a:pt x="1053025" y="162173"/>
                </a:lnTo>
                <a:lnTo>
                  <a:pt x="1050786" y="148100"/>
                </a:lnTo>
                <a:lnTo>
                  <a:pt x="928380" y="148100"/>
                </a:lnTo>
                <a:lnTo>
                  <a:pt x="933678" y="130137"/>
                </a:lnTo>
                <a:lnTo>
                  <a:pt x="942620" y="117734"/>
                </a:lnTo>
                <a:lnTo>
                  <a:pt x="954578" y="110546"/>
                </a:lnTo>
                <a:lnTo>
                  <a:pt x="968923" y="108227"/>
                </a:lnTo>
                <a:lnTo>
                  <a:pt x="1037082" y="108227"/>
                </a:lnTo>
                <a:lnTo>
                  <a:pt x="1030617" y="97127"/>
                </a:lnTo>
                <a:lnTo>
                  <a:pt x="1004540" y="78631"/>
                </a:lnTo>
                <a:lnTo>
                  <a:pt x="970263" y="72039"/>
                </a:lnTo>
                <a:close/>
              </a:path>
              <a:path w="3545840" h="325120">
                <a:moveTo>
                  <a:pt x="1019853" y="192329"/>
                </a:moveTo>
                <a:lnTo>
                  <a:pt x="1012016" y="205365"/>
                </a:lnTo>
                <a:lnTo>
                  <a:pt x="1001885" y="214443"/>
                </a:lnTo>
                <a:lnTo>
                  <a:pt x="989179" y="219752"/>
                </a:lnTo>
                <a:lnTo>
                  <a:pt x="973614" y="221480"/>
                </a:lnTo>
                <a:lnTo>
                  <a:pt x="1049771" y="221480"/>
                </a:lnTo>
                <a:lnTo>
                  <a:pt x="1050680" y="220474"/>
                </a:lnTo>
                <a:lnTo>
                  <a:pt x="1019853" y="192329"/>
                </a:lnTo>
                <a:close/>
              </a:path>
              <a:path w="3545840" h="325120">
                <a:moveTo>
                  <a:pt x="1037082" y="108227"/>
                </a:moveTo>
                <a:lnTo>
                  <a:pt x="968923" y="108227"/>
                </a:lnTo>
                <a:lnTo>
                  <a:pt x="985017" y="111106"/>
                </a:lnTo>
                <a:lnTo>
                  <a:pt x="996901" y="119200"/>
                </a:lnTo>
                <a:lnTo>
                  <a:pt x="1004262" y="131692"/>
                </a:lnTo>
                <a:lnTo>
                  <a:pt x="1006786" y="147765"/>
                </a:lnTo>
                <a:lnTo>
                  <a:pt x="1006786" y="148100"/>
                </a:lnTo>
                <a:lnTo>
                  <a:pt x="1050786" y="148100"/>
                </a:lnTo>
                <a:lnTo>
                  <a:pt x="1047208" y="125613"/>
                </a:lnTo>
                <a:lnTo>
                  <a:pt x="1037082" y="108227"/>
                </a:lnTo>
                <a:close/>
              </a:path>
              <a:path w="3545840" h="325120">
                <a:moveTo>
                  <a:pt x="1172935" y="72039"/>
                </a:moveTo>
                <a:lnTo>
                  <a:pt x="1135235" y="78861"/>
                </a:lnTo>
                <a:lnTo>
                  <a:pt x="1105544" y="97965"/>
                </a:lnTo>
                <a:lnTo>
                  <a:pt x="1086095" y="127310"/>
                </a:lnTo>
                <a:lnTo>
                  <a:pt x="1079116" y="164853"/>
                </a:lnTo>
                <a:lnTo>
                  <a:pt x="1085906" y="202538"/>
                </a:lnTo>
                <a:lnTo>
                  <a:pt x="1105042" y="231867"/>
                </a:lnTo>
                <a:lnTo>
                  <a:pt x="1134669" y="250892"/>
                </a:lnTo>
                <a:lnTo>
                  <a:pt x="1172935" y="257667"/>
                </a:lnTo>
                <a:lnTo>
                  <a:pt x="1200353" y="253882"/>
                </a:lnTo>
                <a:lnTo>
                  <a:pt x="1223656" y="243469"/>
                </a:lnTo>
                <a:lnTo>
                  <a:pt x="1241870" y="227841"/>
                </a:lnTo>
                <a:lnTo>
                  <a:pt x="1248154" y="217794"/>
                </a:lnTo>
                <a:lnTo>
                  <a:pt x="1172935" y="217794"/>
                </a:lnTo>
                <a:lnTo>
                  <a:pt x="1153187" y="214234"/>
                </a:lnTo>
                <a:lnTo>
                  <a:pt x="1137837" y="203889"/>
                </a:lnTo>
                <a:lnTo>
                  <a:pt x="1127889" y="187261"/>
                </a:lnTo>
                <a:lnTo>
                  <a:pt x="1124350" y="164853"/>
                </a:lnTo>
                <a:lnTo>
                  <a:pt x="1127936" y="142445"/>
                </a:lnTo>
                <a:lnTo>
                  <a:pt x="1137962" y="125818"/>
                </a:lnTo>
                <a:lnTo>
                  <a:pt x="1153328" y="115472"/>
                </a:lnTo>
                <a:lnTo>
                  <a:pt x="1172935" y="111912"/>
                </a:lnTo>
                <a:lnTo>
                  <a:pt x="1248978" y="111912"/>
                </a:lnTo>
                <a:lnTo>
                  <a:pt x="1242812" y="102007"/>
                </a:lnTo>
                <a:lnTo>
                  <a:pt x="1224159" y="86280"/>
                </a:lnTo>
                <a:lnTo>
                  <a:pt x="1200416" y="75830"/>
                </a:lnTo>
                <a:lnTo>
                  <a:pt x="1172935" y="72039"/>
                </a:lnTo>
                <a:close/>
              </a:path>
              <a:path w="3545840" h="325120">
                <a:moveTo>
                  <a:pt x="1216494" y="186633"/>
                </a:moveTo>
                <a:lnTo>
                  <a:pt x="1210489" y="198852"/>
                </a:lnTo>
                <a:lnTo>
                  <a:pt x="1200620" y="208747"/>
                </a:lnTo>
                <a:lnTo>
                  <a:pt x="1187798" y="215375"/>
                </a:lnTo>
                <a:lnTo>
                  <a:pt x="1172935" y="217794"/>
                </a:lnTo>
                <a:lnTo>
                  <a:pt x="1248154" y="217794"/>
                </a:lnTo>
                <a:lnTo>
                  <a:pt x="1254022" y="208412"/>
                </a:lnTo>
                <a:lnTo>
                  <a:pt x="1216494" y="186633"/>
                </a:lnTo>
                <a:close/>
              </a:path>
              <a:path w="3545840" h="325120">
                <a:moveTo>
                  <a:pt x="1248978" y="111912"/>
                </a:moveTo>
                <a:lnTo>
                  <a:pt x="1172935" y="111912"/>
                </a:lnTo>
                <a:lnTo>
                  <a:pt x="1188222" y="114158"/>
                </a:lnTo>
                <a:lnTo>
                  <a:pt x="1201248" y="120582"/>
                </a:lnTo>
                <a:lnTo>
                  <a:pt x="1211007" y="130713"/>
                </a:lnTo>
                <a:lnTo>
                  <a:pt x="1216494" y="144079"/>
                </a:lnTo>
                <a:lnTo>
                  <a:pt x="1255027" y="121629"/>
                </a:lnTo>
                <a:lnTo>
                  <a:pt x="1248978" y="111912"/>
                </a:lnTo>
                <a:close/>
              </a:path>
              <a:path w="3545840" h="325120">
                <a:moveTo>
                  <a:pt x="1350733" y="115263"/>
                </a:moveTo>
                <a:lnTo>
                  <a:pt x="1307174" y="115263"/>
                </a:lnTo>
                <a:lnTo>
                  <a:pt x="1307174" y="199030"/>
                </a:lnTo>
                <a:lnTo>
                  <a:pt x="1311148" y="225474"/>
                </a:lnTo>
                <a:lnTo>
                  <a:pt x="1322881" y="243469"/>
                </a:lnTo>
                <a:lnTo>
                  <a:pt x="1342090" y="253735"/>
                </a:lnTo>
                <a:lnTo>
                  <a:pt x="1368492" y="256997"/>
                </a:lnTo>
                <a:lnTo>
                  <a:pt x="1374602" y="256699"/>
                </a:lnTo>
                <a:lnTo>
                  <a:pt x="1382942" y="255866"/>
                </a:lnTo>
                <a:lnTo>
                  <a:pt x="1391345" y="254594"/>
                </a:lnTo>
                <a:lnTo>
                  <a:pt x="1397643" y="252976"/>
                </a:lnTo>
                <a:lnTo>
                  <a:pt x="1397643" y="217794"/>
                </a:lnTo>
                <a:lnTo>
                  <a:pt x="1374523" y="217794"/>
                </a:lnTo>
                <a:lnTo>
                  <a:pt x="1363738" y="216700"/>
                </a:lnTo>
                <a:lnTo>
                  <a:pt x="1356346" y="212810"/>
                </a:lnTo>
                <a:lnTo>
                  <a:pt x="1352095" y="205213"/>
                </a:lnTo>
                <a:lnTo>
                  <a:pt x="1350733" y="192999"/>
                </a:lnTo>
                <a:lnTo>
                  <a:pt x="1350733" y="115263"/>
                </a:lnTo>
                <a:close/>
              </a:path>
              <a:path w="3545840" h="325120">
                <a:moveTo>
                  <a:pt x="1397643" y="215113"/>
                </a:moveTo>
                <a:lnTo>
                  <a:pt x="1391277" y="216454"/>
                </a:lnTo>
                <a:lnTo>
                  <a:pt x="1380554" y="217794"/>
                </a:lnTo>
                <a:lnTo>
                  <a:pt x="1397643" y="217794"/>
                </a:lnTo>
                <a:lnTo>
                  <a:pt x="1397643" y="215113"/>
                </a:lnTo>
                <a:close/>
              </a:path>
              <a:path w="3545840" h="325120">
                <a:moveTo>
                  <a:pt x="1399653" y="78405"/>
                </a:moveTo>
                <a:lnTo>
                  <a:pt x="1275678" y="78405"/>
                </a:lnTo>
                <a:lnTo>
                  <a:pt x="1275678" y="115263"/>
                </a:lnTo>
                <a:lnTo>
                  <a:pt x="1399653" y="115263"/>
                </a:lnTo>
                <a:lnTo>
                  <a:pt x="1399653" y="78405"/>
                </a:lnTo>
                <a:close/>
              </a:path>
              <a:path w="3545840" h="325120">
                <a:moveTo>
                  <a:pt x="1350733" y="12062"/>
                </a:moveTo>
                <a:lnTo>
                  <a:pt x="1307174" y="44899"/>
                </a:lnTo>
                <a:lnTo>
                  <a:pt x="1307174" y="78405"/>
                </a:lnTo>
                <a:lnTo>
                  <a:pt x="1350733" y="78405"/>
                </a:lnTo>
                <a:lnTo>
                  <a:pt x="1350733" y="12062"/>
                </a:lnTo>
                <a:close/>
              </a:path>
              <a:path w="3545840" h="325120">
                <a:moveTo>
                  <a:pt x="1571931" y="115263"/>
                </a:moveTo>
                <a:lnTo>
                  <a:pt x="1528372" y="115263"/>
                </a:lnTo>
                <a:lnTo>
                  <a:pt x="1528372" y="199030"/>
                </a:lnTo>
                <a:lnTo>
                  <a:pt x="1532346" y="225474"/>
                </a:lnTo>
                <a:lnTo>
                  <a:pt x="1544078" y="243469"/>
                </a:lnTo>
                <a:lnTo>
                  <a:pt x="1563287" y="253735"/>
                </a:lnTo>
                <a:lnTo>
                  <a:pt x="1589689" y="256997"/>
                </a:lnTo>
                <a:lnTo>
                  <a:pt x="1595799" y="256699"/>
                </a:lnTo>
                <a:lnTo>
                  <a:pt x="1604139" y="255866"/>
                </a:lnTo>
                <a:lnTo>
                  <a:pt x="1612542" y="254594"/>
                </a:lnTo>
                <a:lnTo>
                  <a:pt x="1618840" y="252976"/>
                </a:lnTo>
                <a:lnTo>
                  <a:pt x="1618840" y="217794"/>
                </a:lnTo>
                <a:lnTo>
                  <a:pt x="1595720" y="217794"/>
                </a:lnTo>
                <a:lnTo>
                  <a:pt x="1584936" y="216700"/>
                </a:lnTo>
                <a:lnTo>
                  <a:pt x="1577543" y="212810"/>
                </a:lnTo>
                <a:lnTo>
                  <a:pt x="1573292" y="205213"/>
                </a:lnTo>
                <a:lnTo>
                  <a:pt x="1571931" y="192999"/>
                </a:lnTo>
                <a:lnTo>
                  <a:pt x="1571931" y="115263"/>
                </a:lnTo>
                <a:close/>
              </a:path>
              <a:path w="3545840" h="325120">
                <a:moveTo>
                  <a:pt x="1618840" y="215113"/>
                </a:moveTo>
                <a:lnTo>
                  <a:pt x="1612474" y="216454"/>
                </a:lnTo>
                <a:lnTo>
                  <a:pt x="1601752" y="217794"/>
                </a:lnTo>
                <a:lnTo>
                  <a:pt x="1618840" y="217794"/>
                </a:lnTo>
                <a:lnTo>
                  <a:pt x="1618840" y="215113"/>
                </a:lnTo>
                <a:close/>
              </a:path>
              <a:path w="3545840" h="325120">
                <a:moveTo>
                  <a:pt x="1620851" y="78405"/>
                </a:moveTo>
                <a:lnTo>
                  <a:pt x="1496875" y="78405"/>
                </a:lnTo>
                <a:lnTo>
                  <a:pt x="1496875" y="115263"/>
                </a:lnTo>
                <a:lnTo>
                  <a:pt x="1620851" y="115263"/>
                </a:lnTo>
                <a:lnTo>
                  <a:pt x="1620851" y="78405"/>
                </a:lnTo>
                <a:close/>
              </a:path>
              <a:path w="3545840" h="325120">
                <a:moveTo>
                  <a:pt x="1571931" y="12062"/>
                </a:moveTo>
                <a:lnTo>
                  <a:pt x="1528372" y="44899"/>
                </a:lnTo>
                <a:lnTo>
                  <a:pt x="1528372" y="78405"/>
                </a:lnTo>
                <a:lnTo>
                  <a:pt x="1571931" y="78405"/>
                </a:lnTo>
                <a:lnTo>
                  <a:pt x="1571931" y="12062"/>
                </a:lnTo>
                <a:close/>
              </a:path>
              <a:path w="3545840" h="325120">
                <a:moveTo>
                  <a:pt x="1739703" y="72039"/>
                </a:moveTo>
                <a:lnTo>
                  <a:pt x="1701793" y="78908"/>
                </a:lnTo>
                <a:lnTo>
                  <a:pt x="1671642" y="98091"/>
                </a:lnTo>
                <a:lnTo>
                  <a:pt x="1651732" y="127451"/>
                </a:lnTo>
                <a:lnTo>
                  <a:pt x="1644544" y="164853"/>
                </a:lnTo>
                <a:lnTo>
                  <a:pt x="1651732" y="202255"/>
                </a:lnTo>
                <a:lnTo>
                  <a:pt x="1671642" y="231615"/>
                </a:lnTo>
                <a:lnTo>
                  <a:pt x="1701793" y="250798"/>
                </a:lnTo>
                <a:lnTo>
                  <a:pt x="1739703" y="257667"/>
                </a:lnTo>
                <a:lnTo>
                  <a:pt x="1777613" y="250798"/>
                </a:lnTo>
                <a:lnTo>
                  <a:pt x="1807764" y="231615"/>
                </a:lnTo>
                <a:lnTo>
                  <a:pt x="1817137" y="217794"/>
                </a:lnTo>
                <a:lnTo>
                  <a:pt x="1739703" y="217794"/>
                </a:lnTo>
                <a:lnTo>
                  <a:pt x="1719887" y="214092"/>
                </a:lnTo>
                <a:lnTo>
                  <a:pt x="1704060" y="203512"/>
                </a:lnTo>
                <a:lnTo>
                  <a:pt x="1693574" y="186837"/>
                </a:lnTo>
                <a:lnTo>
                  <a:pt x="1689778" y="164853"/>
                </a:lnTo>
                <a:lnTo>
                  <a:pt x="1693526" y="142869"/>
                </a:lnTo>
                <a:lnTo>
                  <a:pt x="1703935" y="126195"/>
                </a:lnTo>
                <a:lnTo>
                  <a:pt x="1719746" y="115614"/>
                </a:lnTo>
                <a:lnTo>
                  <a:pt x="1739703" y="111912"/>
                </a:lnTo>
                <a:lnTo>
                  <a:pt x="1817137" y="111912"/>
                </a:lnTo>
                <a:lnTo>
                  <a:pt x="1807764" y="98091"/>
                </a:lnTo>
                <a:lnTo>
                  <a:pt x="1777613" y="78908"/>
                </a:lnTo>
                <a:lnTo>
                  <a:pt x="1739703" y="72039"/>
                </a:lnTo>
                <a:close/>
              </a:path>
              <a:path w="3545840" h="325120">
                <a:moveTo>
                  <a:pt x="1817137" y="111912"/>
                </a:moveTo>
                <a:lnTo>
                  <a:pt x="1739703" y="111912"/>
                </a:lnTo>
                <a:lnTo>
                  <a:pt x="1759519" y="115614"/>
                </a:lnTo>
                <a:lnTo>
                  <a:pt x="1775346" y="126195"/>
                </a:lnTo>
                <a:lnTo>
                  <a:pt x="1785833" y="142869"/>
                </a:lnTo>
                <a:lnTo>
                  <a:pt x="1789628" y="164853"/>
                </a:lnTo>
                <a:lnTo>
                  <a:pt x="1785833" y="186837"/>
                </a:lnTo>
                <a:lnTo>
                  <a:pt x="1775346" y="203512"/>
                </a:lnTo>
                <a:lnTo>
                  <a:pt x="1759519" y="214092"/>
                </a:lnTo>
                <a:lnTo>
                  <a:pt x="1739703" y="217794"/>
                </a:lnTo>
                <a:lnTo>
                  <a:pt x="1817137" y="217794"/>
                </a:lnTo>
                <a:lnTo>
                  <a:pt x="1827674" y="202255"/>
                </a:lnTo>
                <a:lnTo>
                  <a:pt x="1834863" y="164853"/>
                </a:lnTo>
                <a:lnTo>
                  <a:pt x="1827674" y="127451"/>
                </a:lnTo>
                <a:lnTo>
                  <a:pt x="1817137" y="111912"/>
                </a:lnTo>
                <a:close/>
              </a:path>
              <a:path w="3545840" h="325120">
                <a:moveTo>
                  <a:pt x="2119079" y="6366"/>
                </a:moveTo>
                <a:lnTo>
                  <a:pt x="1949534" y="6366"/>
                </a:lnTo>
                <a:lnTo>
                  <a:pt x="1949534" y="252641"/>
                </a:lnTo>
                <a:lnTo>
                  <a:pt x="2119749" y="252641"/>
                </a:lnTo>
                <a:lnTo>
                  <a:pt x="2119749" y="211763"/>
                </a:lnTo>
                <a:lnTo>
                  <a:pt x="1995104" y="211763"/>
                </a:lnTo>
                <a:lnTo>
                  <a:pt x="1995104" y="148770"/>
                </a:lnTo>
                <a:lnTo>
                  <a:pt x="2110032" y="148770"/>
                </a:lnTo>
                <a:lnTo>
                  <a:pt x="2110032" y="108562"/>
                </a:lnTo>
                <a:lnTo>
                  <a:pt x="1995104" y="108562"/>
                </a:lnTo>
                <a:lnTo>
                  <a:pt x="1995104" y="47244"/>
                </a:lnTo>
                <a:lnTo>
                  <a:pt x="2119079" y="47244"/>
                </a:lnTo>
                <a:lnTo>
                  <a:pt x="2119079" y="6366"/>
                </a:lnTo>
                <a:close/>
              </a:path>
              <a:path w="3545840" h="325120">
                <a:moveTo>
                  <a:pt x="2202713" y="78405"/>
                </a:moveTo>
                <a:lnTo>
                  <a:pt x="2159154" y="78405"/>
                </a:lnTo>
                <a:lnTo>
                  <a:pt x="2159154" y="252641"/>
                </a:lnTo>
                <a:lnTo>
                  <a:pt x="2202713" y="252641"/>
                </a:lnTo>
                <a:lnTo>
                  <a:pt x="2202808" y="156476"/>
                </a:lnTo>
                <a:lnTo>
                  <a:pt x="2205367" y="138487"/>
                </a:lnTo>
                <a:lnTo>
                  <a:pt x="2210775" y="126655"/>
                </a:lnTo>
                <a:lnTo>
                  <a:pt x="2202713" y="126655"/>
                </a:lnTo>
                <a:lnTo>
                  <a:pt x="2202713" y="78405"/>
                </a:lnTo>
                <a:close/>
              </a:path>
              <a:path w="3545840" h="325120">
                <a:moveTo>
                  <a:pt x="2304598" y="111912"/>
                </a:moveTo>
                <a:lnTo>
                  <a:pt x="2236890" y="111912"/>
                </a:lnTo>
                <a:lnTo>
                  <a:pt x="2249837" y="114415"/>
                </a:lnTo>
                <a:lnTo>
                  <a:pt x="2259046" y="121629"/>
                </a:lnTo>
                <a:lnTo>
                  <a:pt x="2264548" y="133116"/>
                </a:lnTo>
                <a:lnTo>
                  <a:pt x="2266335" y="148100"/>
                </a:lnTo>
                <a:lnTo>
                  <a:pt x="2266375" y="252641"/>
                </a:lnTo>
                <a:lnTo>
                  <a:pt x="2309934" y="252641"/>
                </a:lnTo>
                <a:lnTo>
                  <a:pt x="2309934" y="156476"/>
                </a:lnTo>
                <a:lnTo>
                  <a:pt x="2311904" y="138487"/>
                </a:lnTo>
                <a:lnTo>
                  <a:pt x="2312013" y="137498"/>
                </a:lnTo>
                <a:lnTo>
                  <a:pt x="2317463" y="125315"/>
                </a:lnTo>
                <a:lnTo>
                  <a:pt x="2308594" y="125315"/>
                </a:lnTo>
                <a:lnTo>
                  <a:pt x="2304598" y="111912"/>
                </a:lnTo>
                <a:close/>
              </a:path>
              <a:path w="3545840" h="325120">
                <a:moveTo>
                  <a:pt x="2413004" y="111912"/>
                </a:moveTo>
                <a:lnTo>
                  <a:pt x="2343441" y="111912"/>
                </a:lnTo>
                <a:lnTo>
                  <a:pt x="2356352" y="114174"/>
                </a:lnTo>
                <a:lnTo>
                  <a:pt x="2365807" y="120959"/>
                </a:lnTo>
                <a:lnTo>
                  <a:pt x="2371618" y="132268"/>
                </a:lnTo>
                <a:lnTo>
                  <a:pt x="2373597" y="148100"/>
                </a:lnTo>
                <a:lnTo>
                  <a:pt x="2373597" y="252641"/>
                </a:lnTo>
                <a:lnTo>
                  <a:pt x="2417156" y="252641"/>
                </a:lnTo>
                <a:lnTo>
                  <a:pt x="2417156" y="141063"/>
                </a:lnTo>
                <a:lnTo>
                  <a:pt x="2413004" y="111912"/>
                </a:lnTo>
                <a:close/>
              </a:path>
              <a:path w="3545840" h="325120">
                <a:moveTo>
                  <a:pt x="2250627" y="72039"/>
                </a:moveTo>
                <a:lnTo>
                  <a:pt x="2213067" y="86238"/>
                </a:lnTo>
                <a:lnTo>
                  <a:pt x="2202713" y="126655"/>
                </a:lnTo>
                <a:lnTo>
                  <a:pt x="2210775" y="126655"/>
                </a:lnTo>
                <a:lnTo>
                  <a:pt x="2211885" y="124226"/>
                </a:lnTo>
                <a:lnTo>
                  <a:pt x="2222361" y="115116"/>
                </a:lnTo>
                <a:lnTo>
                  <a:pt x="2236890" y="111912"/>
                </a:lnTo>
                <a:lnTo>
                  <a:pt x="2304598" y="111912"/>
                </a:lnTo>
                <a:lnTo>
                  <a:pt x="2301940" y="102996"/>
                </a:lnTo>
                <a:lnTo>
                  <a:pt x="2289537" y="86238"/>
                </a:lnTo>
                <a:lnTo>
                  <a:pt x="2272171" y="75699"/>
                </a:lnTo>
                <a:lnTo>
                  <a:pt x="2250627" y="72039"/>
                </a:lnTo>
                <a:close/>
              </a:path>
              <a:path w="3545840" h="325120">
                <a:moveTo>
                  <a:pt x="2355504" y="72039"/>
                </a:moveTo>
                <a:lnTo>
                  <a:pt x="2318280" y="86238"/>
                </a:lnTo>
                <a:lnTo>
                  <a:pt x="2308594" y="125315"/>
                </a:lnTo>
                <a:lnTo>
                  <a:pt x="2317463" y="125315"/>
                </a:lnTo>
                <a:lnTo>
                  <a:pt x="2318269" y="123514"/>
                </a:lnTo>
                <a:lnTo>
                  <a:pt x="2328735" y="114870"/>
                </a:lnTo>
                <a:lnTo>
                  <a:pt x="2343441" y="111912"/>
                </a:lnTo>
                <a:lnTo>
                  <a:pt x="2413004" y="111912"/>
                </a:lnTo>
                <a:lnTo>
                  <a:pt x="2412942" y="111478"/>
                </a:lnTo>
                <a:lnTo>
                  <a:pt x="2400780" y="89840"/>
                </a:lnTo>
                <a:lnTo>
                  <a:pt x="2381393" y="76557"/>
                </a:lnTo>
                <a:lnTo>
                  <a:pt x="2355504" y="72039"/>
                </a:lnTo>
                <a:close/>
              </a:path>
              <a:path w="3545840" h="325120">
                <a:moveTo>
                  <a:pt x="2501787" y="78405"/>
                </a:moveTo>
                <a:lnTo>
                  <a:pt x="2458228" y="78405"/>
                </a:lnTo>
                <a:lnTo>
                  <a:pt x="2458228" y="324681"/>
                </a:lnTo>
                <a:lnTo>
                  <a:pt x="2501787" y="324681"/>
                </a:lnTo>
                <a:lnTo>
                  <a:pt x="2501787" y="199365"/>
                </a:lnTo>
                <a:lnTo>
                  <a:pt x="2512348" y="199365"/>
                </a:lnTo>
                <a:lnTo>
                  <a:pt x="2504442" y="187313"/>
                </a:lnTo>
                <a:lnTo>
                  <a:pt x="2500447" y="165523"/>
                </a:lnTo>
                <a:lnTo>
                  <a:pt x="2504391" y="143524"/>
                </a:lnTo>
                <a:lnTo>
                  <a:pt x="2504442" y="143241"/>
                </a:lnTo>
                <a:lnTo>
                  <a:pt x="2515316" y="126236"/>
                </a:lnTo>
                <a:lnTo>
                  <a:pt x="2531264" y="115483"/>
                </a:lnTo>
                <a:lnTo>
                  <a:pt x="2530919" y="115483"/>
                </a:lnTo>
                <a:lnTo>
                  <a:pt x="2551042" y="111577"/>
                </a:lnTo>
                <a:lnTo>
                  <a:pt x="2630792" y="111577"/>
                </a:lnTo>
                <a:lnTo>
                  <a:pt x="2622998" y="98803"/>
                </a:lnTo>
                <a:lnTo>
                  <a:pt x="2619744" y="96499"/>
                </a:lnTo>
                <a:lnTo>
                  <a:pt x="2501787" y="96499"/>
                </a:lnTo>
                <a:lnTo>
                  <a:pt x="2501787" y="78405"/>
                </a:lnTo>
                <a:close/>
              </a:path>
              <a:path w="3545840" h="325120">
                <a:moveTo>
                  <a:pt x="2512348" y="199365"/>
                </a:moveTo>
                <a:lnTo>
                  <a:pt x="2501787" y="199365"/>
                </a:lnTo>
                <a:lnTo>
                  <a:pt x="2514520" y="245270"/>
                </a:lnTo>
                <a:lnTo>
                  <a:pt x="2523420" y="250316"/>
                </a:lnTo>
                <a:lnTo>
                  <a:pt x="2533702" y="254233"/>
                </a:lnTo>
                <a:lnTo>
                  <a:pt x="2545618" y="256767"/>
                </a:lnTo>
                <a:lnTo>
                  <a:pt x="2559419" y="257667"/>
                </a:lnTo>
                <a:lnTo>
                  <a:pt x="2595099" y="250667"/>
                </a:lnTo>
                <a:lnTo>
                  <a:pt x="2622956" y="231322"/>
                </a:lnTo>
                <a:lnTo>
                  <a:pt x="2631141" y="218129"/>
                </a:lnTo>
                <a:lnTo>
                  <a:pt x="2551042" y="218129"/>
                </a:lnTo>
                <a:lnTo>
                  <a:pt x="2531404" y="214433"/>
                </a:lnTo>
                <a:lnTo>
                  <a:pt x="2515316" y="203889"/>
                </a:lnTo>
                <a:lnTo>
                  <a:pt x="2512348" y="199365"/>
                </a:lnTo>
                <a:close/>
              </a:path>
              <a:path w="3545840" h="325120">
                <a:moveTo>
                  <a:pt x="2630792" y="111577"/>
                </a:moveTo>
                <a:lnTo>
                  <a:pt x="2551042" y="111577"/>
                </a:lnTo>
                <a:lnTo>
                  <a:pt x="2571492" y="115483"/>
                </a:lnTo>
                <a:lnTo>
                  <a:pt x="2587732" y="126488"/>
                </a:lnTo>
                <a:lnTo>
                  <a:pt x="2598444" y="143524"/>
                </a:lnTo>
                <a:lnTo>
                  <a:pt x="2602308" y="165523"/>
                </a:lnTo>
                <a:lnTo>
                  <a:pt x="2598444" y="187030"/>
                </a:lnTo>
                <a:lnTo>
                  <a:pt x="2587732" y="203637"/>
                </a:lnTo>
                <a:lnTo>
                  <a:pt x="2571349" y="214433"/>
                </a:lnTo>
                <a:lnTo>
                  <a:pt x="2570983" y="214433"/>
                </a:lnTo>
                <a:lnTo>
                  <a:pt x="2551042" y="218129"/>
                </a:lnTo>
                <a:lnTo>
                  <a:pt x="2631141" y="218129"/>
                </a:lnTo>
                <a:lnTo>
                  <a:pt x="2641076" y="202114"/>
                </a:lnTo>
                <a:lnTo>
                  <a:pt x="2647542" y="165523"/>
                </a:lnTo>
                <a:lnTo>
                  <a:pt x="2641081" y="128441"/>
                </a:lnTo>
                <a:lnTo>
                  <a:pt x="2630792" y="111577"/>
                </a:lnTo>
                <a:close/>
              </a:path>
              <a:path w="3545840" h="325120">
                <a:moveTo>
                  <a:pt x="2559754" y="72039"/>
                </a:moveTo>
                <a:lnTo>
                  <a:pt x="2541838" y="73788"/>
                </a:lnTo>
                <a:lnTo>
                  <a:pt x="2526247" y="78741"/>
                </a:lnTo>
                <a:lnTo>
                  <a:pt x="2512918" y="86458"/>
                </a:lnTo>
                <a:lnTo>
                  <a:pt x="2501787" y="96499"/>
                </a:lnTo>
                <a:lnTo>
                  <a:pt x="2619744" y="96499"/>
                </a:lnTo>
                <a:lnTo>
                  <a:pt x="2595240" y="79154"/>
                </a:lnTo>
                <a:lnTo>
                  <a:pt x="2559754" y="72039"/>
                </a:lnTo>
                <a:close/>
              </a:path>
              <a:path w="3545840" h="325120">
                <a:moveTo>
                  <a:pt x="2766177" y="72039"/>
                </a:moveTo>
                <a:lnTo>
                  <a:pt x="2728267" y="78908"/>
                </a:lnTo>
                <a:lnTo>
                  <a:pt x="2698116" y="98091"/>
                </a:lnTo>
                <a:lnTo>
                  <a:pt x="2678206" y="127451"/>
                </a:lnTo>
                <a:lnTo>
                  <a:pt x="2671018" y="164853"/>
                </a:lnTo>
                <a:lnTo>
                  <a:pt x="2678206" y="202255"/>
                </a:lnTo>
                <a:lnTo>
                  <a:pt x="2698116" y="231615"/>
                </a:lnTo>
                <a:lnTo>
                  <a:pt x="2728267" y="250798"/>
                </a:lnTo>
                <a:lnTo>
                  <a:pt x="2766177" y="257667"/>
                </a:lnTo>
                <a:lnTo>
                  <a:pt x="2804087" y="250798"/>
                </a:lnTo>
                <a:lnTo>
                  <a:pt x="2834238" y="231615"/>
                </a:lnTo>
                <a:lnTo>
                  <a:pt x="2843611" y="217794"/>
                </a:lnTo>
                <a:lnTo>
                  <a:pt x="2766177" y="217794"/>
                </a:lnTo>
                <a:lnTo>
                  <a:pt x="2746361" y="214092"/>
                </a:lnTo>
                <a:lnTo>
                  <a:pt x="2730534" y="203512"/>
                </a:lnTo>
                <a:lnTo>
                  <a:pt x="2720048" y="186837"/>
                </a:lnTo>
                <a:lnTo>
                  <a:pt x="2716252" y="164853"/>
                </a:lnTo>
                <a:lnTo>
                  <a:pt x="2720000" y="142869"/>
                </a:lnTo>
                <a:lnTo>
                  <a:pt x="2730409" y="126195"/>
                </a:lnTo>
                <a:lnTo>
                  <a:pt x="2746220" y="115614"/>
                </a:lnTo>
                <a:lnTo>
                  <a:pt x="2766177" y="111912"/>
                </a:lnTo>
                <a:lnTo>
                  <a:pt x="2843611" y="111912"/>
                </a:lnTo>
                <a:lnTo>
                  <a:pt x="2834238" y="98091"/>
                </a:lnTo>
                <a:lnTo>
                  <a:pt x="2804087" y="78908"/>
                </a:lnTo>
                <a:lnTo>
                  <a:pt x="2766177" y="72039"/>
                </a:lnTo>
                <a:close/>
              </a:path>
              <a:path w="3545840" h="325120">
                <a:moveTo>
                  <a:pt x="2843611" y="111912"/>
                </a:moveTo>
                <a:lnTo>
                  <a:pt x="2766177" y="111912"/>
                </a:lnTo>
                <a:lnTo>
                  <a:pt x="2785993" y="115614"/>
                </a:lnTo>
                <a:lnTo>
                  <a:pt x="2801820" y="126195"/>
                </a:lnTo>
                <a:lnTo>
                  <a:pt x="2812307" y="142869"/>
                </a:lnTo>
                <a:lnTo>
                  <a:pt x="2816102" y="164853"/>
                </a:lnTo>
                <a:lnTo>
                  <a:pt x="2812307" y="186837"/>
                </a:lnTo>
                <a:lnTo>
                  <a:pt x="2801820" y="203512"/>
                </a:lnTo>
                <a:lnTo>
                  <a:pt x="2785993" y="214092"/>
                </a:lnTo>
                <a:lnTo>
                  <a:pt x="2766177" y="217794"/>
                </a:lnTo>
                <a:lnTo>
                  <a:pt x="2843611" y="217794"/>
                </a:lnTo>
                <a:lnTo>
                  <a:pt x="2854148" y="202255"/>
                </a:lnTo>
                <a:lnTo>
                  <a:pt x="2861336" y="164853"/>
                </a:lnTo>
                <a:lnTo>
                  <a:pt x="2854148" y="127451"/>
                </a:lnTo>
                <a:lnTo>
                  <a:pt x="2843611" y="111912"/>
                </a:lnTo>
                <a:close/>
              </a:path>
              <a:path w="3545840" h="325120">
                <a:moveTo>
                  <a:pt x="2922233" y="78405"/>
                </a:moveTo>
                <a:lnTo>
                  <a:pt x="2876328" y="78405"/>
                </a:lnTo>
                <a:lnTo>
                  <a:pt x="2931950" y="252641"/>
                </a:lnTo>
                <a:lnTo>
                  <a:pt x="2981540" y="252641"/>
                </a:lnTo>
                <a:lnTo>
                  <a:pt x="2996794" y="201376"/>
                </a:lnTo>
                <a:lnTo>
                  <a:pt x="2996893" y="201040"/>
                </a:lnTo>
                <a:lnTo>
                  <a:pt x="2957750" y="201040"/>
                </a:lnTo>
                <a:lnTo>
                  <a:pt x="2922233" y="78405"/>
                </a:lnTo>
                <a:close/>
              </a:path>
              <a:path w="3545840" h="325120">
                <a:moveTo>
                  <a:pt x="3053597" y="143409"/>
                </a:moveTo>
                <a:lnTo>
                  <a:pt x="3014041" y="143409"/>
                </a:lnTo>
                <a:lnTo>
                  <a:pt x="3047883" y="252641"/>
                </a:lnTo>
                <a:lnTo>
                  <a:pt x="3097138" y="252641"/>
                </a:lnTo>
                <a:lnTo>
                  <a:pt x="3113306" y="201376"/>
                </a:lnTo>
                <a:lnTo>
                  <a:pt x="3071003" y="201376"/>
                </a:lnTo>
                <a:lnTo>
                  <a:pt x="3053597" y="143409"/>
                </a:lnTo>
                <a:close/>
              </a:path>
              <a:path w="3545840" h="325120">
                <a:moveTo>
                  <a:pt x="3152089" y="78405"/>
                </a:moveTo>
                <a:lnTo>
                  <a:pt x="3106855" y="78405"/>
                </a:lnTo>
                <a:lnTo>
                  <a:pt x="3071101" y="201040"/>
                </a:lnTo>
                <a:lnTo>
                  <a:pt x="3071003" y="201376"/>
                </a:lnTo>
                <a:lnTo>
                  <a:pt x="3113306" y="201376"/>
                </a:lnTo>
                <a:lnTo>
                  <a:pt x="3152089" y="78405"/>
                </a:lnTo>
                <a:close/>
              </a:path>
              <a:path w="3545840" h="325120">
                <a:moveTo>
                  <a:pt x="3034480" y="79746"/>
                </a:moveTo>
                <a:lnTo>
                  <a:pt x="2994272" y="79746"/>
                </a:lnTo>
                <a:lnTo>
                  <a:pt x="2957750" y="201040"/>
                </a:lnTo>
                <a:lnTo>
                  <a:pt x="2996893" y="201040"/>
                </a:lnTo>
                <a:lnTo>
                  <a:pt x="3014041" y="143409"/>
                </a:lnTo>
                <a:lnTo>
                  <a:pt x="3053597" y="143409"/>
                </a:lnTo>
                <a:lnTo>
                  <a:pt x="3034480" y="79746"/>
                </a:lnTo>
                <a:close/>
              </a:path>
              <a:path w="3545840" h="325120">
                <a:moveTo>
                  <a:pt x="3255861" y="72039"/>
                </a:moveTo>
                <a:lnTo>
                  <a:pt x="3220271" y="79070"/>
                </a:lnTo>
                <a:lnTo>
                  <a:pt x="3192282" y="98635"/>
                </a:lnTo>
                <a:lnTo>
                  <a:pt x="3173968" y="128441"/>
                </a:lnTo>
                <a:lnTo>
                  <a:pt x="3167403" y="166193"/>
                </a:lnTo>
                <a:lnTo>
                  <a:pt x="3173670" y="202962"/>
                </a:lnTo>
                <a:lnTo>
                  <a:pt x="3191654" y="231909"/>
                </a:lnTo>
                <a:lnTo>
                  <a:pt x="3220129" y="250866"/>
                </a:lnTo>
                <a:lnTo>
                  <a:pt x="3257872" y="257667"/>
                </a:lnTo>
                <a:lnTo>
                  <a:pt x="3281572" y="255390"/>
                </a:lnTo>
                <a:lnTo>
                  <a:pt x="3302980" y="248495"/>
                </a:lnTo>
                <a:lnTo>
                  <a:pt x="3321435" y="236888"/>
                </a:lnTo>
                <a:lnTo>
                  <a:pt x="3335368" y="221480"/>
                </a:lnTo>
                <a:lnTo>
                  <a:pt x="3259212" y="221480"/>
                </a:lnTo>
                <a:lnTo>
                  <a:pt x="3242479" y="219118"/>
                </a:lnTo>
                <a:lnTo>
                  <a:pt x="3228888" y="211637"/>
                </a:lnTo>
                <a:lnTo>
                  <a:pt x="3219067" y="198438"/>
                </a:lnTo>
                <a:lnTo>
                  <a:pt x="3213643" y="178926"/>
                </a:lnTo>
                <a:lnTo>
                  <a:pt x="3337618" y="178926"/>
                </a:lnTo>
                <a:lnTo>
                  <a:pt x="3338623" y="172225"/>
                </a:lnTo>
                <a:lnTo>
                  <a:pt x="3338623" y="162173"/>
                </a:lnTo>
                <a:lnTo>
                  <a:pt x="3336384" y="148100"/>
                </a:lnTo>
                <a:lnTo>
                  <a:pt x="3213977" y="148100"/>
                </a:lnTo>
                <a:lnTo>
                  <a:pt x="3219276" y="130137"/>
                </a:lnTo>
                <a:lnTo>
                  <a:pt x="3228218" y="117734"/>
                </a:lnTo>
                <a:lnTo>
                  <a:pt x="3240176" y="110546"/>
                </a:lnTo>
                <a:lnTo>
                  <a:pt x="3254521" y="108227"/>
                </a:lnTo>
                <a:lnTo>
                  <a:pt x="3322680" y="108227"/>
                </a:lnTo>
                <a:lnTo>
                  <a:pt x="3316215" y="97127"/>
                </a:lnTo>
                <a:lnTo>
                  <a:pt x="3290137" y="78631"/>
                </a:lnTo>
                <a:lnTo>
                  <a:pt x="3255861" y="72039"/>
                </a:lnTo>
                <a:close/>
              </a:path>
              <a:path w="3545840" h="325120">
                <a:moveTo>
                  <a:pt x="3305451" y="192329"/>
                </a:moveTo>
                <a:lnTo>
                  <a:pt x="3297614" y="205365"/>
                </a:lnTo>
                <a:lnTo>
                  <a:pt x="3287483" y="214443"/>
                </a:lnTo>
                <a:lnTo>
                  <a:pt x="3274777" y="219752"/>
                </a:lnTo>
                <a:lnTo>
                  <a:pt x="3259212" y="221480"/>
                </a:lnTo>
                <a:lnTo>
                  <a:pt x="3335368" y="221480"/>
                </a:lnTo>
                <a:lnTo>
                  <a:pt x="3336277" y="220474"/>
                </a:lnTo>
                <a:lnTo>
                  <a:pt x="3305451" y="192329"/>
                </a:lnTo>
                <a:close/>
              </a:path>
              <a:path w="3545840" h="325120">
                <a:moveTo>
                  <a:pt x="3322680" y="108227"/>
                </a:moveTo>
                <a:lnTo>
                  <a:pt x="3254521" y="108227"/>
                </a:lnTo>
                <a:lnTo>
                  <a:pt x="3270615" y="111106"/>
                </a:lnTo>
                <a:lnTo>
                  <a:pt x="3282499" y="119200"/>
                </a:lnTo>
                <a:lnTo>
                  <a:pt x="3289860" y="131692"/>
                </a:lnTo>
                <a:lnTo>
                  <a:pt x="3292384" y="147765"/>
                </a:lnTo>
                <a:lnTo>
                  <a:pt x="3292384" y="148100"/>
                </a:lnTo>
                <a:lnTo>
                  <a:pt x="3336384" y="148100"/>
                </a:lnTo>
                <a:lnTo>
                  <a:pt x="3332806" y="125613"/>
                </a:lnTo>
                <a:lnTo>
                  <a:pt x="3322680" y="108227"/>
                </a:lnTo>
                <a:close/>
              </a:path>
              <a:path w="3545840" h="325120">
                <a:moveTo>
                  <a:pt x="3417990" y="78405"/>
                </a:moveTo>
                <a:lnTo>
                  <a:pt x="3374431" y="78405"/>
                </a:lnTo>
                <a:lnTo>
                  <a:pt x="3374431" y="252641"/>
                </a:lnTo>
                <a:lnTo>
                  <a:pt x="3417990" y="252641"/>
                </a:lnTo>
                <a:lnTo>
                  <a:pt x="3417990" y="168539"/>
                </a:lnTo>
                <a:lnTo>
                  <a:pt x="3420943" y="145901"/>
                </a:lnTo>
                <a:lnTo>
                  <a:pt x="3426113" y="135702"/>
                </a:lnTo>
                <a:lnTo>
                  <a:pt x="3417990" y="135702"/>
                </a:lnTo>
                <a:lnTo>
                  <a:pt x="3417990" y="78405"/>
                </a:lnTo>
                <a:close/>
              </a:path>
              <a:path w="3545840" h="325120">
                <a:moveTo>
                  <a:pt x="3470931" y="74050"/>
                </a:moveTo>
                <a:lnTo>
                  <a:pt x="3464229" y="74050"/>
                </a:lnTo>
                <a:lnTo>
                  <a:pt x="3451879" y="75620"/>
                </a:lnTo>
                <a:lnTo>
                  <a:pt x="3441570" y="79578"/>
                </a:lnTo>
                <a:lnTo>
                  <a:pt x="3433460" y="84793"/>
                </a:lnTo>
                <a:lnTo>
                  <a:pt x="3427707" y="90133"/>
                </a:lnTo>
                <a:lnTo>
                  <a:pt x="3417990" y="135702"/>
                </a:lnTo>
                <a:lnTo>
                  <a:pt x="3426113" y="135702"/>
                </a:lnTo>
                <a:lnTo>
                  <a:pt x="3429298" y="129420"/>
                </a:lnTo>
                <a:lnTo>
                  <a:pt x="3442303" y="119347"/>
                </a:lnTo>
                <a:lnTo>
                  <a:pt x="3459203" y="115933"/>
                </a:lnTo>
                <a:lnTo>
                  <a:pt x="3481653" y="115933"/>
                </a:lnTo>
                <a:lnTo>
                  <a:pt x="3481653" y="76730"/>
                </a:lnTo>
                <a:lnTo>
                  <a:pt x="3475621" y="74385"/>
                </a:lnTo>
                <a:lnTo>
                  <a:pt x="3470931" y="74050"/>
                </a:lnTo>
                <a:close/>
              </a:path>
              <a:path w="3545840" h="325120">
                <a:moveTo>
                  <a:pt x="3481653" y="115933"/>
                </a:moveTo>
                <a:lnTo>
                  <a:pt x="3467580" y="115933"/>
                </a:lnTo>
                <a:lnTo>
                  <a:pt x="3473611" y="116938"/>
                </a:lnTo>
                <a:lnTo>
                  <a:pt x="3481868" y="119347"/>
                </a:lnTo>
                <a:lnTo>
                  <a:pt x="3481653" y="119347"/>
                </a:lnTo>
                <a:lnTo>
                  <a:pt x="3481653" y="115933"/>
                </a:lnTo>
                <a:close/>
              </a:path>
              <a:path w="3545840" h="325120">
                <a:moveTo>
                  <a:pt x="3545690" y="201376"/>
                </a:moveTo>
                <a:lnTo>
                  <a:pt x="3494425" y="201376"/>
                </a:lnTo>
                <a:lnTo>
                  <a:pt x="3494425" y="252641"/>
                </a:lnTo>
                <a:lnTo>
                  <a:pt x="3545690" y="252641"/>
                </a:lnTo>
                <a:lnTo>
                  <a:pt x="3545690" y="201376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4424577" y="10475911"/>
            <a:ext cx="2085975" cy="318770"/>
          </a:xfrm>
          <a:custGeom>
            <a:avLst/>
            <a:gdLst/>
            <a:ahLst/>
            <a:cxnLst/>
            <a:rect l="l" t="t" r="r" b="b"/>
            <a:pathLst>
              <a:path w="2085975" h="318770">
                <a:moveTo>
                  <a:pt x="166528" y="0"/>
                </a:moveTo>
                <a:lnTo>
                  <a:pt x="0" y="0"/>
                </a:lnTo>
                <a:lnTo>
                  <a:pt x="0" y="246275"/>
                </a:lnTo>
                <a:lnTo>
                  <a:pt x="45569" y="246275"/>
                </a:lnTo>
                <a:lnTo>
                  <a:pt x="45569" y="147765"/>
                </a:lnTo>
                <a:lnTo>
                  <a:pt x="154131" y="147765"/>
                </a:lnTo>
                <a:lnTo>
                  <a:pt x="154131" y="107556"/>
                </a:lnTo>
                <a:lnTo>
                  <a:pt x="45569" y="107556"/>
                </a:lnTo>
                <a:lnTo>
                  <a:pt x="45569" y="40878"/>
                </a:lnTo>
                <a:lnTo>
                  <a:pt x="166528" y="40878"/>
                </a:lnTo>
                <a:lnTo>
                  <a:pt x="166528" y="0"/>
                </a:lnTo>
                <a:close/>
              </a:path>
              <a:path w="2085975" h="318770">
                <a:moveTo>
                  <a:pt x="243976" y="72039"/>
                </a:moveTo>
                <a:lnTo>
                  <a:pt x="200417" y="72039"/>
                </a:lnTo>
                <a:lnTo>
                  <a:pt x="200417" y="182612"/>
                </a:lnTo>
                <a:lnTo>
                  <a:pt x="217799" y="233040"/>
                </a:lnTo>
                <a:lnTo>
                  <a:pt x="265086" y="251301"/>
                </a:lnTo>
                <a:lnTo>
                  <a:pt x="283117" y="249311"/>
                </a:lnTo>
                <a:lnTo>
                  <a:pt x="297001" y="243929"/>
                </a:lnTo>
                <a:lnTo>
                  <a:pt x="307493" y="236034"/>
                </a:lnTo>
                <a:lnTo>
                  <a:pt x="315346" y="226506"/>
                </a:lnTo>
                <a:lnTo>
                  <a:pt x="315346" y="213773"/>
                </a:lnTo>
                <a:lnTo>
                  <a:pt x="275808" y="213773"/>
                </a:lnTo>
                <a:lnTo>
                  <a:pt x="261787" y="211506"/>
                </a:lnTo>
                <a:lnTo>
                  <a:pt x="251850" y="204684"/>
                </a:lnTo>
                <a:lnTo>
                  <a:pt x="245934" y="193276"/>
                </a:lnTo>
                <a:lnTo>
                  <a:pt x="243976" y="177251"/>
                </a:lnTo>
                <a:lnTo>
                  <a:pt x="243976" y="72039"/>
                </a:lnTo>
                <a:close/>
              </a:path>
              <a:path w="2085975" h="318770">
                <a:moveTo>
                  <a:pt x="360230" y="190318"/>
                </a:moveTo>
                <a:lnTo>
                  <a:pt x="315346" y="190318"/>
                </a:lnTo>
                <a:lnTo>
                  <a:pt x="332769" y="246275"/>
                </a:lnTo>
                <a:lnTo>
                  <a:pt x="378674" y="246275"/>
                </a:lnTo>
                <a:lnTo>
                  <a:pt x="360230" y="190318"/>
                </a:lnTo>
                <a:close/>
              </a:path>
              <a:path w="2085975" h="318770">
                <a:moveTo>
                  <a:pt x="358905" y="72039"/>
                </a:moveTo>
                <a:lnTo>
                  <a:pt x="315346" y="72039"/>
                </a:lnTo>
                <a:lnTo>
                  <a:pt x="315346" y="161502"/>
                </a:lnTo>
                <a:lnTo>
                  <a:pt x="313437" y="177251"/>
                </a:lnTo>
                <a:lnTo>
                  <a:pt x="312760" y="182612"/>
                </a:lnTo>
                <a:lnTo>
                  <a:pt x="305252" y="199072"/>
                </a:lnTo>
                <a:lnTo>
                  <a:pt x="292870" y="209894"/>
                </a:lnTo>
                <a:lnTo>
                  <a:pt x="275808" y="213773"/>
                </a:lnTo>
                <a:lnTo>
                  <a:pt x="315346" y="213773"/>
                </a:lnTo>
                <a:lnTo>
                  <a:pt x="315346" y="190318"/>
                </a:lnTo>
                <a:lnTo>
                  <a:pt x="360230" y="190318"/>
                </a:lnTo>
                <a:lnTo>
                  <a:pt x="358905" y="186297"/>
                </a:lnTo>
                <a:lnTo>
                  <a:pt x="358905" y="72039"/>
                </a:lnTo>
                <a:close/>
              </a:path>
              <a:path w="2085975" h="318770">
                <a:moveTo>
                  <a:pt x="482726" y="65673"/>
                </a:moveTo>
                <a:lnTo>
                  <a:pt x="447135" y="72704"/>
                </a:lnTo>
                <a:lnTo>
                  <a:pt x="419146" y="92269"/>
                </a:lnTo>
                <a:lnTo>
                  <a:pt x="400833" y="122074"/>
                </a:lnTo>
                <a:lnTo>
                  <a:pt x="394268" y="159827"/>
                </a:lnTo>
                <a:lnTo>
                  <a:pt x="400534" y="196596"/>
                </a:lnTo>
                <a:lnTo>
                  <a:pt x="418518" y="225542"/>
                </a:lnTo>
                <a:lnTo>
                  <a:pt x="446994" y="244500"/>
                </a:lnTo>
                <a:lnTo>
                  <a:pt x="484736" y="251301"/>
                </a:lnTo>
                <a:lnTo>
                  <a:pt x="508437" y="249023"/>
                </a:lnTo>
                <a:lnTo>
                  <a:pt x="529845" y="242128"/>
                </a:lnTo>
                <a:lnTo>
                  <a:pt x="548300" y="230521"/>
                </a:lnTo>
                <a:lnTo>
                  <a:pt x="562233" y="215113"/>
                </a:lnTo>
                <a:lnTo>
                  <a:pt x="486076" y="215113"/>
                </a:lnTo>
                <a:lnTo>
                  <a:pt x="469344" y="212752"/>
                </a:lnTo>
                <a:lnTo>
                  <a:pt x="455753" y="205271"/>
                </a:lnTo>
                <a:lnTo>
                  <a:pt x="445931" y="192072"/>
                </a:lnTo>
                <a:lnTo>
                  <a:pt x="440507" y="172560"/>
                </a:lnTo>
                <a:lnTo>
                  <a:pt x="564482" y="172560"/>
                </a:lnTo>
                <a:lnTo>
                  <a:pt x="565488" y="165858"/>
                </a:lnTo>
                <a:lnTo>
                  <a:pt x="565488" y="155806"/>
                </a:lnTo>
                <a:lnTo>
                  <a:pt x="563249" y="141733"/>
                </a:lnTo>
                <a:lnTo>
                  <a:pt x="440842" y="141733"/>
                </a:lnTo>
                <a:lnTo>
                  <a:pt x="446140" y="123771"/>
                </a:lnTo>
                <a:lnTo>
                  <a:pt x="455083" y="111368"/>
                </a:lnTo>
                <a:lnTo>
                  <a:pt x="467040" y="104180"/>
                </a:lnTo>
                <a:lnTo>
                  <a:pt x="481385" y="101860"/>
                </a:lnTo>
                <a:lnTo>
                  <a:pt x="549544" y="101860"/>
                </a:lnTo>
                <a:lnTo>
                  <a:pt x="543080" y="90761"/>
                </a:lnTo>
                <a:lnTo>
                  <a:pt x="517002" y="72264"/>
                </a:lnTo>
                <a:lnTo>
                  <a:pt x="482726" y="65673"/>
                </a:lnTo>
                <a:close/>
              </a:path>
              <a:path w="2085975" h="318770">
                <a:moveTo>
                  <a:pt x="532316" y="185962"/>
                </a:moveTo>
                <a:lnTo>
                  <a:pt x="524478" y="198999"/>
                </a:lnTo>
                <a:lnTo>
                  <a:pt x="514348" y="208077"/>
                </a:lnTo>
                <a:lnTo>
                  <a:pt x="501641" y="213386"/>
                </a:lnTo>
                <a:lnTo>
                  <a:pt x="486076" y="215113"/>
                </a:lnTo>
                <a:lnTo>
                  <a:pt x="562233" y="215113"/>
                </a:lnTo>
                <a:lnTo>
                  <a:pt x="563142" y="214108"/>
                </a:lnTo>
                <a:lnTo>
                  <a:pt x="532316" y="185962"/>
                </a:lnTo>
                <a:close/>
              </a:path>
              <a:path w="2085975" h="318770">
                <a:moveTo>
                  <a:pt x="549544" y="101860"/>
                </a:moveTo>
                <a:lnTo>
                  <a:pt x="481385" y="101860"/>
                </a:lnTo>
                <a:lnTo>
                  <a:pt x="497479" y="104740"/>
                </a:lnTo>
                <a:lnTo>
                  <a:pt x="509364" y="112834"/>
                </a:lnTo>
                <a:lnTo>
                  <a:pt x="516725" y="125326"/>
                </a:lnTo>
                <a:lnTo>
                  <a:pt x="519248" y="141398"/>
                </a:lnTo>
                <a:lnTo>
                  <a:pt x="519248" y="141733"/>
                </a:lnTo>
                <a:lnTo>
                  <a:pt x="563249" y="141733"/>
                </a:lnTo>
                <a:lnTo>
                  <a:pt x="559671" y="119247"/>
                </a:lnTo>
                <a:lnTo>
                  <a:pt x="549544" y="101860"/>
                </a:lnTo>
                <a:close/>
              </a:path>
              <a:path w="2085975" h="318770">
                <a:moveTo>
                  <a:pt x="646530" y="0"/>
                </a:moveTo>
                <a:lnTo>
                  <a:pt x="602971" y="0"/>
                </a:lnTo>
                <a:lnTo>
                  <a:pt x="602971" y="246275"/>
                </a:lnTo>
                <a:lnTo>
                  <a:pt x="646530" y="246275"/>
                </a:lnTo>
                <a:lnTo>
                  <a:pt x="646530" y="0"/>
                </a:lnTo>
                <a:close/>
              </a:path>
              <a:path w="2085975" h="318770">
                <a:moveTo>
                  <a:pt x="769693" y="65673"/>
                </a:moveTo>
                <a:lnTo>
                  <a:pt x="734103" y="72704"/>
                </a:lnTo>
                <a:lnTo>
                  <a:pt x="706114" y="92269"/>
                </a:lnTo>
                <a:lnTo>
                  <a:pt x="687801" y="122074"/>
                </a:lnTo>
                <a:lnTo>
                  <a:pt x="681235" y="159827"/>
                </a:lnTo>
                <a:lnTo>
                  <a:pt x="687502" y="196596"/>
                </a:lnTo>
                <a:lnTo>
                  <a:pt x="705486" y="225542"/>
                </a:lnTo>
                <a:lnTo>
                  <a:pt x="733961" y="244500"/>
                </a:lnTo>
                <a:lnTo>
                  <a:pt x="771704" y="251301"/>
                </a:lnTo>
                <a:lnTo>
                  <a:pt x="795405" y="249023"/>
                </a:lnTo>
                <a:lnTo>
                  <a:pt x="816812" y="242128"/>
                </a:lnTo>
                <a:lnTo>
                  <a:pt x="835267" y="230521"/>
                </a:lnTo>
                <a:lnTo>
                  <a:pt x="849201" y="215113"/>
                </a:lnTo>
                <a:lnTo>
                  <a:pt x="773044" y="215113"/>
                </a:lnTo>
                <a:lnTo>
                  <a:pt x="756312" y="212752"/>
                </a:lnTo>
                <a:lnTo>
                  <a:pt x="742720" y="205271"/>
                </a:lnTo>
                <a:lnTo>
                  <a:pt x="732899" y="192072"/>
                </a:lnTo>
                <a:lnTo>
                  <a:pt x="727475" y="172560"/>
                </a:lnTo>
                <a:lnTo>
                  <a:pt x="851450" y="172560"/>
                </a:lnTo>
                <a:lnTo>
                  <a:pt x="852455" y="165858"/>
                </a:lnTo>
                <a:lnTo>
                  <a:pt x="852455" y="155806"/>
                </a:lnTo>
                <a:lnTo>
                  <a:pt x="850216" y="141733"/>
                </a:lnTo>
                <a:lnTo>
                  <a:pt x="727810" y="141733"/>
                </a:lnTo>
                <a:lnTo>
                  <a:pt x="733108" y="123771"/>
                </a:lnTo>
                <a:lnTo>
                  <a:pt x="742050" y="111368"/>
                </a:lnTo>
                <a:lnTo>
                  <a:pt x="754008" y="104180"/>
                </a:lnTo>
                <a:lnTo>
                  <a:pt x="768353" y="101860"/>
                </a:lnTo>
                <a:lnTo>
                  <a:pt x="836512" y="101860"/>
                </a:lnTo>
                <a:lnTo>
                  <a:pt x="830048" y="90761"/>
                </a:lnTo>
                <a:lnTo>
                  <a:pt x="803970" y="72264"/>
                </a:lnTo>
                <a:lnTo>
                  <a:pt x="769693" y="65673"/>
                </a:lnTo>
                <a:close/>
              </a:path>
              <a:path w="2085975" h="318770">
                <a:moveTo>
                  <a:pt x="819283" y="185962"/>
                </a:moveTo>
                <a:lnTo>
                  <a:pt x="811446" y="198999"/>
                </a:lnTo>
                <a:lnTo>
                  <a:pt x="801315" y="208077"/>
                </a:lnTo>
                <a:lnTo>
                  <a:pt x="788609" y="213386"/>
                </a:lnTo>
                <a:lnTo>
                  <a:pt x="773044" y="215113"/>
                </a:lnTo>
                <a:lnTo>
                  <a:pt x="849201" y="215113"/>
                </a:lnTo>
                <a:lnTo>
                  <a:pt x="850110" y="214108"/>
                </a:lnTo>
                <a:lnTo>
                  <a:pt x="819283" y="185962"/>
                </a:lnTo>
                <a:close/>
              </a:path>
              <a:path w="2085975" h="318770">
                <a:moveTo>
                  <a:pt x="836512" y="101860"/>
                </a:moveTo>
                <a:lnTo>
                  <a:pt x="768353" y="101860"/>
                </a:lnTo>
                <a:lnTo>
                  <a:pt x="784447" y="104740"/>
                </a:lnTo>
                <a:lnTo>
                  <a:pt x="796331" y="112834"/>
                </a:lnTo>
                <a:lnTo>
                  <a:pt x="803692" y="125326"/>
                </a:lnTo>
                <a:lnTo>
                  <a:pt x="806216" y="141398"/>
                </a:lnTo>
                <a:lnTo>
                  <a:pt x="806216" y="141733"/>
                </a:lnTo>
                <a:lnTo>
                  <a:pt x="850216" y="141733"/>
                </a:lnTo>
                <a:lnTo>
                  <a:pt x="846639" y="119247"/>
                </a:lnTo>
                <a:lnTo>
                  <a:pt x="836512" y="101860"/>
                </a:lnTo>
                <a:close/>
              </a:path>
              <a:path w="2085975" h="318770">
                <a:moveTo>
                  <a:pt x="966334" y="65673"/>
                </a:moveTo>
                <a:lnTo>
                  <a:pt x="930707" y="72788"/>
                </a:lnTo>
                <a:lnTo>
                  <a:pt x="902964" y="92436"/>
                </a:lnTo>
                <a:lnTo>
                  <a:pt x="884959" y="122074"/>
                </a:lnTo>
                <a:lnTo>
                  <a:pt x="878546" y="159157"/>
                </a:lnTo>
                <a:lnTo>
                  <a:pt x="885012" y="195747"/>
                </a:lnTo>
                <a:lnTo>
                  <a:pt x="903132" y="224956"/>
                </a:lnTo>
                <a:lnTo>
                  <a:pt x="930990" y="244301"/>
                </a:lnTo>
                <a:lnTo>
                  <a:pt x="966669" y="251301"/>
                </a:lnTo>
                <a:lnTo>
                  <a:pt x="985244" y="249552"/>
                </a:lnTo>
                <a:lnTo>
                  <a:pt x="1000930" y="244599"/>
                </a:lnTo>
                <a:lnTo>
                  <a:pt x="1013976" y="236882"/>
                </a:lnTo>
                <a:lnTo>
                  <a:pt x="1024636" y="226841"/>
                </a:lnTo>
                <a:lnTo>
                  <a:pt x="1025672" y="211763"/>
                </a:lnTo>
                <a:lnTo>
                  <a:pt x="974711" y="211763"/>
                </a:lnTo>
                <a:lnTo>
                  <a:pt x="954958" y="208066"/>
                </a:lnTo>
                <a:lnTo>
                  <a:pt x="954597" y="208066"/>
                </a:lnTo>
                <a:lnTo>
                  <a:pt x="938314" y="197271"/>
                </a:lnTo>
                <a:lnTo>
                  <a:pt x="927639" y="180664"/>
                </a:lnTo>
                <a:lnTo>
                  <a:pt x="923780" y="159157"/>
                </a:lnTo>
                <a:lnTo>
                  <a:pt x="927639" y="137158"/>
                </a:lnTo>
                <a:lnTo>
                  <a:pt x="938314" y="120121"/>
                </a:lnTo>
                <a:lnTo>
                  <a:pt x="954455" y="109117"/>
                </a:lnTo>
                <a:lnTo>
                  <a:pt x="974711" y="105211"/>
                </a:lnTo>
                <a:lnTo>
                  <a:pt x="1067525" y="105211"/>
                </a:lnTo>
                <a:lnTo>
                  <a:pt x="1067525" y="90133"/>
                </a:lnTo>
                <a:lnTo>
                  <a:pt x="1023966" y="90133"/>
                </a:lnTo>
                <a:lnTo>
                  <a:pt x="1013029" y="80091"/>
                </a:lnTo>
                <a:lnTo>
                  <a:pt x="999799" y="72374"/>
                </a:lnTo>
                <a:lnTo>
                  <a:pt x="984244" y="67422"/>
                </a:lnTo>
                <a:lnTo>
                  <a:pt x="966334" y="65673"/>
                </a:lnTo>
                <a:close/>
              </a:path>
              <a:path w="2085975" h="318770">
                <a:moveTo>
                  <a:pt x="1072431" y="182947"/>
                </a:moveTo>
                <a:lnTo>
                  <a:pt x="1027651" y="182947"/>
                </a:lnTo>
                <a:lnTo>
                  <a:pt x="1048091" y="246275"/>
                </a:lnTo>
                <a:lnTo>
                  <a:pt x="1093995" y="246275"/>
                </a:lnTo>
                <a:lnTo>
                  <a:pt x="1072431" y="182947"/>
                </a:lnTo>
                <a:close/>
              </a:path>
              <a:path w="2085975" h="318770">
                <a:moveTo>
                  <a:pt x="1067525" y="105211"/>
                </a:moveTo>
                <a:lnTo>
                  <a:pt x="974711" y="105211"/>
                </a:lnTo>
                <a:lnTo>
                  <a:pt x="994888" y="109117"/>
                </a:lnTo>
                <a:lnTo>
                  <a:pt x="994542" y="109117"/>
                </a:lnTo>
                <a:lnTo>
                  <a:pt x="1010605" y="119870"/>
                </a:lnTo>
                <a:lnTo>
                  <a:pt x="1021594" y="136875"/>
                </a:lnTo>
                <a:lnTo>
                  <a:pt x="1025641" y="159157"/>
                </a:lnTo>
                <a:lnTo>
                  <a:pt x="1021647" y="180664"/>
                </a:lnTo>
                <a:lnTo>
                  <a:pt x="1021594" y="180947"/>
                </a:lnTo>
                <a:lnTo>
                  <a:pt x="1010605" y="197522"/>
                </a:lnTo>
                <a:lnTo>
                  <a:pt x="994401" y="208066"/>
                </a:lnTo>
                <a:lnTo>
                  <a:pt x="974711" y="211763"/>
                </a:lnTo>
                <a:lnTo>
                  <a:pt x="1025672" y="211763"/>
                </a:lnTo>
                <a:lnTo>
                  <a:pt x="1027651" y="182947"/>
                </a:lnTo>
                <a:lnTo>
                  <a:pt x="1072431" y="182947"/>
                </a:lnTo>
                <a:lnTo>
                  <a:pt x="1067525" y="168539"/>
                </a:lnTo>
                <a:lnTo>
                  <a:pt x="1067525" y="105211"/>
                </a:lnTo>
                <a:close/>
              </a:path>
              <a:path w="2085975" h="318770">
                <a:moveTo>
                  <a:pt x="1067525" y="0"/>
                </a:moveTo>
                <a:lnTo>
                  <a:pt x="1023966" y="0"/>
                </a:lnTo>
                <a:lnTo>
                  <a:pt x="1023966" y="90133"/>
                </a:lnTo>
                <a:lnTo>
                  <a:pt x="1067525" y="90133"/>
                </a:lnTo>
                <a:lnTo>
                  <a:pt x="1067525" y="0"/>
                </a:lnTo>
                <a:close/>
              </a:path>
              <a:path w="2085975" h="318770">
                <a:moveTo>
                  <a:pt x="1253599" y="191994"/>
                </a:moveTo>
                <a:lnTo>
                  <a:pt x="1243697" y="191994"/>
                </a:lnTo>
                <a:lnTo>
                  <a:pt x="1256430" y="238903"/>
                </a:lnTo>
                <a:lnTo>
                  <a:pt x="1265330" y="243950"/>
                </a:lnTo>
                <a:lnTo>
                  <a:pt x="1275612" y="247866"/>
                </a:lnTo>
                <a:lnTo>
                  <a:pt x="1287528" y="250400"/>
                </a:lnTo>
                <a:lnTo>
                  <a:pt x="1301329" y="251301"/>
                </a:lnTo>
                <a:lnTo>
                  <a:pt x="1337009" y="244301"/>
                </a:lnTo>
                <a:lnTo>
                  <a:pt x="1364866" y="224956"/>
                </a:lnTo>
                <a:lnTo>
                  <a:pt x="1373051" y="211763"/>
                </a:lnTo>
                <a:lnTo>
                  <a:pt x="1292952" y="211763"/>
                </a:lnTo>
                <a:lnTo>
                  <a:pt x="1273314" y="208066"/>
                </a:lnTo>
                <a:lnTo>
                  <a:pt x="1257226" y="197522"/>
                </a:lnTo>
                <a:lnTo>
                  <a:pt x="1253599" y="191994"/>
                </a:lnTo>
                <a:close/>
              </a:path>
              <a:path w="2085975" h="318770">
                <a:moveTo>
                  <a:pt x="1243697" y="0"/>
                </a:moveTo>
                <a:lnTo>
                  <a:pt x="1200138" y="0"/>
                </a:lnTo>
                <a:lnTo>
                  <a:pt x="1200138" y="246275"/>
                </a:lnTo>
                <a:lnTo>
                  <a:pt x="1243697" y="246275"/>
                </a:lnTo>
                <a:lnTo>
                  <a:pt x="1243697" y="191994"/>
                </a:lnTo>
                <a:lnTo>
                  <a:pt x="1253599" y="191994"/>
                </a:lnTo>
                <a:lnTo>
                  <a:pt x="1246352" y="180947"/>
                </a:lnTo>
                <a:lnTo>
                  <a:pt x="1242357" y="159157"/>
                </a:lnTo>
                <a:lnTo>
                  <a:pt x="1246301" y="137158"/>
                </a:lnTo>
                <a:lnTo>
                  <a:pt x="1246352" y="136875"/>
                </a:lnTo>
                <a:lnTo>
                  <a:pt x="1257226" y="119870"/>
                </a:lnTo>
                <a:lnTo>
                  <a:pt x="1273174" y="109117"/>
                </a:lnTo>
                <a:lnTo>
                  <a:pt x="1272829" y="109117"/>
                </a:lnTo>
                <a:lnTo>
                  <a:pt x="1292952" y="105211"/>
                </a:lnTo>
                <a:lnTo>
                  <a:pt x="1372702" y="105211"/>
                </a:lnTo>
                <a:lnTo>
                  <a:pt x="1364908" y="92436"/>
                </a:lnTo>
                <a:lnTo>
                  <a:pt x="1361654" y="90133"/>
                </a:lnTo>
                <a:lnTo>
                  <a:pt x="1243697" y="90133"/>
                </a:lnTo>
                <a:lnTo>
                  <a:pt x="1243697" y="0"/>
                </a:lnTo>
                <a:close/>
              </a:path>
              <a:path w="2085975" h="318770">
                <a:moveTo>
                  <a:pt x="1372702" y="105211"/>
                </a:moveTo>
                <a:lnTo>
                  <a:pt x="1292952" y="105211"/>
                </a:lnTo>
                <a:lnTo>
                  <a:pt x="1313402" y="109117"/>
                </a:lnTo>
                <a:lnTo>
                  <a:pt x="1329642" y="120121"/>
                </a:lnTo>
                <a:lnTo>
                  <a:pt x="1340354" y="137158"/>
                </a:lnTo>
                <a:lnTo>
                  <a:pt x="1344218" y="159157"/>
                </a:lnTo>
                <a:lnTo>
                  <a:pt x="1340354" y="180664"/>
                </a:lnTo>
                <a:lnTo>
                  <a:pt x="1329642" y="197271"/>
                </a:lnTo>
                <a:lnTo>
                  <a:pt x="1313259" y="208066"/>
                </a:lnTo>
                <a:lnTo>
                  <a:pt x="1312894" y="208066"/>
                </a:lnTo>
                <a:lnTo>
                  <a:pt x="1292952" y="211763"/>
                </a:lnTo>
                <a:lnTo>
                  <a:pt x="1373051" y="211763"/>
                </a:lnTo>
                <a:lnTo>
                  <a:pt x="1382986" y="195747"/>
                </a:lnTo>
                <a:lnTo>
                  <a:pt x="1389452" y="159157"/>
                </a:lnTo>
                <a:lnTo>
                  <a:pt x="1382991" y="122074"/>
                </a:lnTo>
                <a:lnTo>
                  <a:pt x="1372702" y="105211"/>
                </a:lnTo>
                <a:close/>
              </a:path>
              <a:path w="2085975" h="318770">
                <a:moveTo>
                  <a:pt x="1301664" y="65673"/>
                </a:moveTo>
                <a:lnTo>
                  <a:pt x="1283748" y="67422"/>
                </a:lnTo>
                <a:lnTo>
                  <a:pt x="1268157" y="72374"/>
                </a:lnTo>
                <a:lnTo>
                  <a:pt x="1254828" y="80091"/>
                </a:lnTo>
                <a:lnTo>
                  <a:pt x="1243697" y="90133"/>
                </a:lnTo>
                <a:lnTo>
                  <a:pt x="1361654" y="90133"/>
                </a:lnTo>
                <a:lnTo>
                  <a:pt x="1337150" y="72788"/>
                </a:lnTo>
                <a:lnTo>
                  <a:pt x="1301664" y="65673"/>
                </a:lnTo>
                <a:close/>
              </a:path>
              <a:path w="2085975" h="318770">
                <a:moveTo>
                  <a:pt x="1450510" y="72039"/>
                </a:moveTo>
                <a:lnTo>
                  <a:pt x="1401255" y="72039"/>
                </a:lnTo>
                <a:lnTo>
                  <a:pt x="1472625" y="243929"/>
                </a:lnTo>
                <a:lnTo>
                  <a:pt x="1443139" y="318314"/>
                </a:lnTo>
                <a:lnTo>
                  <a:pt x="1490383" y="318314"/>
                </a:lnTo>
                <a:lnTo>
                  <a:pt x="1541274" y="190653"/>
                </a:lnTo>
                <a:lnTo>
                  <a:pt x="1496415" y="190653"/>
                </a:lnTo>
                <a:lnTo>
                  <a:pt x="1450510" y="72039"/>
                </a:lnTo>
                <a:close/>
              </a:path>
              <a:path w="2085975" h="318770">
                <a:moveTo>
                  <a:pt x="1588558" y="72039"/>
                </a:moveTo>
                <a:lnTo>
                  <a:pt x="1540644" y="72039"/>
                </a:lnTo>
                <a:lnTo>
                  <a:pt x="1496415" y="190653"/>
                </a:lnTo>
                <a:lnTo>
                  <a:pt x="1541274" y="190653"/>
                </a:lnTo>
                <a:lnTo>
                  <a:pt x="1588558" y="72039"/>
                </a:lnTo>
                <a:close/>
              </a:path>
              <a:path w="2085975" h="318770">
                <a:moveTo>
                  <a:pt x="1817928" y="0"/>
                </a:moveTo>
                <a:lnTo>
                  <a:pt x="1769344" y="0"/>
                </a:lnTo>
                <a:lnTo>
                  <a:pt x="1670833" y="246275"/>
                </a:lnTo>
                <a:lnTo>
                  <a:pt x="1720088" y="246275"/>
                </a:lnTo>
                <a:lnTo>
                  <a:pt x="1740863" y="191324"/>
                </a:lnTo>
                <a:lnTo>
                  <a:pt x="1893937" y="191324"/>
                </a:lnTo>
                <a:lnTo>
                  <a:pt x="1877830" y="150780"/>
                </a:lnTo>
                <a:lnTo>
                  <a:pt x="1756276" y="150780"/>
                </a:lnTo>
                <a:lnTo>
                  <a:pt x="1793469" y="52270"/>
                </a:lnTo>
                <a:lnTo>
                  <a:pt x="1838695" y="52270"/>
                </a:lnTo>
                <a:lnTo>
                  <a:pt x="1817928" y="0"/>
                </a:lnTo>
                <a:close/>
              </a:path>
              <a:path w="2085975" h="318770">
                <a:moveTo>
                  <a:pt x="1893937" y="191324"/>
                </a:moveTo>
                <a:lnTo>
                  <a:pt x="1845739" y="191324"/>
                </a:lnTo>
                <a:lnTo>
                  <a:pt x="1866178" y="246275"/>
                </a:lnTo>
                <a:lnTo>
                  <a:pt x="1915768" y="246275"/>
                </a:lnTo>
                <a:lnTo>
                  <a:pt x="1893937" y="191324"/>
                </a:lnTo>
                <a:close/>
              </a:path>
              <a:path w="2085975" h="318770">
                <a:moveTo>
                  <a:pt x="1838695" y="52270"/>
                </a:moveTo>
                <a:lnTo>
                  <a:pt x="1793469" y="52270"/>
                </a:lnTo>
                <a:lnTo>
                  <a:pt x="1830326" y="150780"/>
                </a:lnTo>
                <a:lnTo>
                  <a:pt x="1877830" y="150780"/>
                </a:lnTo>
                <a:lnTo>
                  <a:pt x="1838695" y="52270"/>
                </a:lnTo>
                <a:close/>
              </a:path>
              <a:path w="2085975" h="318770">
                <a:moveTo>
                  <a:pt x="1990209" y="0"/>
                </a:moveTo>
                <a:lnTo>
                  <a:pt x="1944639" y="0"/>
                </a:lnTo>
                <a:lnTo>
                  <a:pt x="1944639" y="246275"/>
                </a:lnTo>
                <a:lnTo>
                  <a:pt x="1990209" y="246275"/>
                </a:lnTo>
                <a:lnTo>
                  <a:pt x="1990209" y="0"/>
                </a:lnTo>
                <a:close/>
              </a:path>
              <a:path w="2085975" h="318770">
                <a:moveTo>
                  <a:pt x="2085669" y="195009"/>
                </a:moveTo>
                <a:lnTo>
                  <a:pt x="2034404" y="195009"/>
                </a:lnTo>
                <a:lnTo>
                  <a:pt x="2034404" y="246275"/>
                </a:lnTo>
                <a:lnTo>
                  <a:pt x="2085669" y="246275"/>
                </a:lnTo>
                <a:lnTo>
                  <a:pt x="2085669" y="195009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05205" y="452374"/>
            <a:ext cx="18093690" cy="18094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1/13/2025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5.png"/><Relationship Id="rId5" Type="http://schemas.openxmlformats.org/officeDocument/2006/relationships/image" Target="../media/image102.png"/><Relationship Id="rId10" Type="http://schemas.openxmlformats.org/officeDocument/2006/relationships/image" Target="../media/image105.jpg"/><Relationship Id="rId4" Type="http://schemas.openxmlformats.org/officeDocument/2006/relationships/image" Target="../media/image101.png"/><Relationship Id="rId9" Type="http://schemas.openxmlformats.org/officeDocument/2006/relationships/image" Target="../media/image10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png"/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5.png"/><Relationship Id="rId5" Type="http://schemas.openxmlformats.org/officeDocument/2006/relationships/image" Target="../media/image102.png"/><Relationship Id="rId10" Type="http://schemas.openxmlformats.org/officeDocument/2006/relationships/image" Target="../media/image105.jpg"/><Relationship Id="rId4" Type="http://schemas.openxmlformats.org/officeDocument/2006/relationships/image" Target="../media/image101.png"/><Relationship Id="rId9" Type="http://schemas.openxmlformats.org/officeDocument/2006/relationships/image" Target="../media/image10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png"/><Relationship Id="rId13" Type="http://schemas.openxmlformats.org/officeDocument/2006/relationships/image" Target="../media/image117.png"/><Relationship Id="rId3" Type="http://schemas.openxmlformats.org/officeDocument/2006/relationships/image" Target="../media/image108.png"/><Relationship Id="rId7" Type="http://schemas.openxmlformats.org/officeDocument/2006/relationships/image" Target="../media/image111.png"/><Relationship Id="rId12" Type="http://schemas.openxmlformats.org/officeDocument/2006/relationships/image" Target="../media/image116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0.png"/><Relationship Id="rId11" Type="http://schemas.openxmlformats.org/officeDocument/2006/relationships/image" Target="../media/image115.png"/><Relationship Id="rId5" Type="http://schemas.openxmlformats.org/officeDocument/2006/relationships/image" Target="../media/image4.png"/><Relationship Id="rId15" Type="http://schemas.openxmlformats.org/officeDocument/2006/relationships/image" Target="../media/image119.png"/><Relationship Id="rId10" Type="http://schemas.openxmlformats.org/officeDocument/2006/relationships/image" Target="../media/image114.png"/><Relationship Id="rId4" Type="http://schemas.openxmlformats.org/officeDocument/2006/relationships/image" Target="../media/image109.png"/><Relationship Id="rId9" Type="http://schemas.openxmlformats.org/officeDocument/2006/relationships/image" Target="../media/image113.png"/><Relationship Id="rId14" Type="http://schemas.openxmlformats.org/officeDocument/2006/relationships/image" Target="../media/image11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mailto:deboer@salure.nl" TargetMode="External"/><Relationship Id="rId13" Type="http://schemas.openxmlformats.org/officeDocument/2006/relationships/hyperlink" Target="mailto:matthias.ghobrial@atoss.com" TargetMode="External"/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12" Type="http://schemas.openxmlformats.org/officeDocument/2006/relationships/image" Target="../media/image122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5.png"/><Relationship Id="rId11" Type="http://schemas.openxmlformats.org/officeDocument/2006/relationships/hyperlink" Target="https://www.linkedin.com/in/nielsdeboer8/" TargetMode="External"/><Relationship Id="rId5" Type="http://schemas.openxmlformats.org/officeDocument/2006/relationships/image" Target="../media/image102.png"/><Relationship Id="rId15" Type="http://schemas.openxmlformats.org/officeDocument/2006/relationships/image" Target="../media/image123.jpg"/><Relationship Id="rId10" Type="http://schemas.openxmlformats.org/officeDocument/2006/relationships/image" Target="../media/image121.png"/><Relationship Id="rId4" Type="http://schemas.openxmlformats.org/officeDocument/2006/relationships/image" Target="../media/image101.png"/><Relationship Id="rId9" Type="http://schemas.openxmlformats.org/officeDocument/2006/relationships/image" Target="../media/image120.png"/><Relationship Id="rId14" Type="http://schemas.openxmlformats.org/officeDocument/2006/relationships/hyperlink" Target="https://www.linkedin.com/in/matthias-g-11a8a9116/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0" Type="http://schemas.openxmlformats.org/officeDocument/2006/relationships/image" Target="../media/image23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image" Target="../media/image44.png"/><Relationship Id="rId3" Type="http://schemas.openxmlformats.org/officeDocument/2006/relationships/image" Target="../media/image29.png"/><Relationship Id="rId21" Type="http://schemas.openxmlformats.org/officeDocument/2006/relationships/image" Target="../media/image47.png"/><Relationship Id="rId7" Type="http://schemas.openxmlformats.org/officeDocument/2006/relationships/image" Target="../media/image33.png"/><Relationship Id="rId12" Type="http://schemas.openxmlformats.org/officeDocument/2006/relationships/image" Target="../media/image38.png"/><Relationship Id="rId17" Type="http://schemas.openxmlformats.org/officeDocument/2006/relationships/image" Target="../media/image43.png"/><Relationship Id="rId2" Type="http://schemas.openxmlformats.org/officeDocument/2006/relationships/image" Target="../media/image28.png"/><Relationship Id="rId16" Type="http://schemas.openxmlformats.org/officeDocument/2006/relationships/image" Target="../media/image42.png"/><Relationship Id="rId20" Type="http://schemas.openxmlformats.org/officeDocument/2006/relationships/image" Target="../media/image4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11" Type="http://schemas.openxmlformats.org/officeDocument/2006/relationships/image" Target="../media/image37.png"/><Relationship Id="rId24" Type="http://schemas.openxmlformats.org/officeDocument/2006/relationships/image" Target="../media/image50.png"/><Relationship Id="rId5" Type="http://schemas.openxmlformats.org/officeDocument/2006/relationships/image" Target="../media/image31.png"/><Relationship Id="rId15" Type="http://schemas.openxmlformats.org/officeDocument/2006/relationships/image" Target="../media/image41.png"/><Relationship Id="rId23" Type="http://schemas.openxmlformats.org/officeDocument/2006/relationships/image" Target="../media/image49.png"/><Relationship Id="rId10" Type="http://schemas.openxmlformats.org/officeDocument/2006/relationships/image" Target="../media/image36.png"/><Relationship Id="rId19" Type="http://schemas.openxmlformats.org/officeDocument/2006/relationships/image" Target="../media/image45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Relationship Id="rId14" Type="http://schemas.openxmlformats.org/officeDocument/2006/relationships/image" Target="../media/image40.png"/><Relationship Id="rId22" Type="http://schemas.openxmlformats.org/officeDocument/2006/relationships/image" Target="../media/image4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59.png"/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12" Type="http://schemas.openxmlformats.org/officeDocument/2006/relationships/image" Target="../media/image58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png"/><Relationship Id="rId11" Type="http://schemas.openxmlformats.org/officeDocument/2006/relationships/image" Target="../media/image57.png"/><Relationship Id="rId5" Type="http://schemas.openxmlformats.org/officeDocument/2006/relationships/image" Target="../media/image54.png"/><Relationship Id="rId15" Type="http://schemas.openxmlformats.org/officeDocument/2006/relationships/image" Target="../media/image61.png"/><Relationship Id="rId10" Type="http://schemas.openxmlformats.org/officeDocument/2006/relationships/image" Target="../media/image56.png"/><Relationship Id="rId4" Type="http://schemas.openxmlformats.org/officeDocument/2006/relationships/image" Target="../media/image53.png"/><Relationship Id="rId9" Type="http://schemas.openxmlformats.org/officeDocument/2006/relationships/image" Target="../media/image21.png"/><Relationship Id="rId14" Type="http://schemas.openxmlformats.org/officeDocument/2006/relationships/image" Target="../media/image6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9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12" Type="http://schemas.openxmlformats.org/officeDocument/2006/relationships/image" Target="../media/image68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11" Type="http://schemas.openxmlformats.org/officeDocument/2006/relationships/image" Target="../media/image67.png"/><Relationship Id="rId5" Type="http://schemas.openxmlformats.org/officeDocument/2006/relationships/image" Target="../media/image63.png"/><Relationship Id="rId10" Type="http://schemas.openxmlformats.org/officeDocument/2006/relationships/image" Target="../media/image66.png"/><Relationship Id="rId4" Type="http://schemas.openxmlformats.org/officeDocument/2006/relationships/image" Target="../media/image30.png"/><Relationship Id="rId9" Type="http://schemas.openxmlformats.org/officeDocument/2006/relationships/image" Target="../media/image65.png"/><Relationship Id="rId14" Type="http://schemas.openxmlformats.org/officeDocument/2006/relationships/image" Target="../media/image7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Relationship Id="rId9" Type="http://schemas.openxmlformats.org/officeDocument/2006/relationships/image" Target="../media/image7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13" Type="http://schemas.openxmlformats.org/officeDocument/2006/relationships/image" Target="../media/image88.png"/><Relationship Id="rId3" Type="http://schemas.openxmlformats.org/officeDocument/2006/relationships/image" Target="../media/image29.png"/><Relationship Id="rId7" Type="http://schemas.openxmlformats.org/officeDocument/2006/relationships/image" Target="../media/image82.png"/><Relationship Id="rId12" Type="http://schemas.openxmlformats.org/officeDocument/2006/relationships/image" Target="../media/image87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11" Type="http://schemas.openxmlformats.org/officeDocument/2006/relationships/image" Target="../media/image86.png"/><Relationship Id="rId5" Type="http://schemas.openxmlformats.org/officeDocument/2006/relationships/image" Target="../media/image81.png"/><Relationship Id="rId15" Type="http://schemas.openxmlformats.org/officeDocument/2006/relationships/image" Target="../media/image90.png"/><Relationship Id="rId10" Type="http://schemas.openxmlformats.org/officeDocument/2006/relationships/image" Target="../media/image85.png"/><Relationship Id="rId4" Type="http://schemas.openxmlformats.org/officeDocument/2006/relationships/image" Target="../media/image80.png"/><Relationship Id="rId9" Type="http://schemas.openxmlformats.org/officeDocument/2006/relationships/image" Target="../media/image84.png"/><Relationship Id="rId14" Type="http://schemas.openxmlformats.org/officeDocument/2006/relationships/image" Target="../media/image8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13" Type="http://schemas.openxmlformats.org/officeDocument/2006/relationships/image" Target="../media/image96.png"/><Relationship Id="rId3" Type="http://schemas.openxmlformats.org/officeDocument/2006/relationships/image" Target="../media/image29.png"/><Relationship Id="rId7" Type="http://schemas.openxmlformats.org/officeDocument/2006/relationships/image" Target="../media/image82.png"/><Relationship Id="rId12" Type="http://schemas.openxmlformats.org/officeDocument/2006/relationships/image" Target="../media/image95.png"/><Relationship Id="rId2" Type="http://schemas.openxmlformats.org/officeDocument/2006/relationships/image" Target="../media/image79.png"/><Relationship Id="rId16" Type="http://schemas.openxmlformats.org/officeDocument/2006/relationships/image" Target="../media/image9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11" Type="http://schemas.openxmlformats.org/officeDocument/2006/relationships/image" Target="../media/image94.png"/><Relationship Id="rId5" Type="http://schemas.openxmlformats.org/officeDocument/2006/relationships/image" Target="../media/image81.png"/><Relationship Id="rId15" Type="http://schemas.openxmlformats.org/officeDocument/2006/relationships/image" Target="../media/image98.png"/><Relationship Id="rId10" Type="http://schemas.openxmlformats.org/officeDocument/2006/relationships/image" Target="../media/image93.png"/><Relationship Id="rId4" Type="http://schemas.openxmlformats.org/officeDocument/2006/relationships/image" Target="../media/image80.png"/><Relationship Id="rId9" Type="http://schemas.openxmlformats.org/officeDocument/2006/relationships/image" Target="../media/image92.png"/><Relationship Id="rId14" Type="http://schemas.openxmlformats.org/officeDocument/2006/relationships/image" Target="../media/image9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78476" y="10415796"/>
            <a:ext cx="687070" cy="387985"/>
          </a:xfrm>
          <a:custGeom>
            <a:avLst/>
            <a:gdLst/>
            <a:ahLst/>
            <a:cxnLst/>
            <a:rect l="l" t="t" r="r" b="b"/>
            <a:pathLst>
              <a:path w="687069" h="387984">
                <a:moveTo>
                  <a:pt x="609549" y="151104"/>
                </a:moveTo>
                <a:lnTo>
                  <a:pt x="603885" y="122758"/>
                </a:lnTo>
                <a:lnTo>
                  <a:pt x="588441" y="99593"/>
                </a:lnTo>
                <a:lnTo>
                  <a:pt x="565556" y="83959"/>
                </a:lnTo>
                <a:lnTo>
                  <a:pt x="537565" y="78232"/>
                </a:lnTo>
                <a:lnTo>
                  <a:pt x="338607" y="78232"/>
                </a:lnTo>
                <a:lnTo>
                  <a:pt x="310616" y="83972"/>
                </a:lnTo>
                <a:lnTo>
                  <a:pt x="287731" y="99606"/>
                </a:lnTo>
                <a:lnTo>
                  <a:pt x="272288" y="122770"/>
                </a:lnTo>
                <a:lnTo>
                  <a:pt x="266623" y="151104"/>
                </a:lnTo>
                <a:lnTo>
                  <a:pt x="266623" y="236474"/>
                </a:lnTo>
                <a:lnTo>
                  <a:pt x="273951" y="243890"/>
                </a:lnTo>
                <a:lnTo>
                  <a:pt x="292011" y="243890"/>
                </a:lnTo>
                <a:lnTo>
                  <a:pt x="299339" y="236474"/>
                </a:lnTo>
                <a:lnTo>
                  <a:pt x="299339" y="151104"/>
                </a:lnTo>
                <a:lnTo>
                  <a:pt x="302425" y="135648"/>
                </a:lnTo>
                <a:lnTo>
                  <a:pt x="310845" y="122999"/>
                </a:lnTo>
                <a:lnTo>
                  <a:pt x="323329" y="114477"/>
                </a:lnTo>
                <a:lnTo>
                  <a:pt x="338607" y="111340"/>
                </a:lnTo>
                <a:lnTo>
                  <a:pt x="537565" y="111340"/>
                </a:lnTo>
                <a:lnTo>
                  <a:pt x="552843" y="114477"/>
                </a:lnTo>
                <a:lnTo>
                  <a:pt x="565327" y="122999"/>
                </a:lnTo>
                <a:lnTo>
                  <a:pt x="573747" y="135648"/>
                </a:lnTo>
                <a:lnTo>
                  <a:pt x="576846" y="151104"/>
                </a:lnTo>
                <a:lnTo>
                  <a:pt x="576846" y="236855"/>
                </a:lnTo>
                <a:lnTo>
                  <a:pt x="584161" y="244271"/>
                </a:lnTo>
                <a:lnTo>
                  <a:pt x="602221" y="244271"/>
                </a:lnTo>
                <a:lnTo>
                  <a:pt x="609549" y="236855"/>
                </a:lnTo>
                <a:lnTo>
                  <a:pt x="609549" y="151104"/>
                </a:lnTo>
                <a:close/>
              </a:path>
              <a:path w="687069" h="387984">
                <a:moveTo>
                  <a:pt x="686816" y="151104"/>
                </a:moveTo>
                <a:lnTo>
                  <a:pt x="679196" y="103390"/>
                </a:lnTo>
                <a:lnTo>
                  <a:pt x="657987" y="61925"/>
                </a:lnTo>
                <a:lnTo>
                  <a:pt x="625652" y="29197"/>
                </a:lnTo>
                <a:lnTo>
                  <a:pt x="584695" y="7708"/>
                </a:lnTo>
                <a:lnTo>
                  <a:pt x="537565" y="0"/>
                </a:lnTo>
                <a:lnTo>
                  <a:pt x="338607" y="0"/>
                </a:lnTo>
                <a:lnTo>
                  <a:pt x="291477" y="7708"/>
                </a:lnTo>
                <a:lnTo>
                  <a:pt x="250520" y="29197"/>
                </a:lnTo>
                <a:lnTo>
                  <a:pt x="218198" y="61925"/>
                </a:lnTo>
                <a:lnTo>
                  <a:pt x="196977" y="103390"/>
                </a:lnTo>
                <a:lnTo>
                  <a:pt x="189357" y="151104"/>
                </a:lnTo>
                <a:lnTo>
                  <a:pt x="189357" y="152933"/>
                </a:lnTo>
                <a:lnTo>
                  <a:pt x="189661" y="154711"/>
                </a:lnTo>
                <a:lnTo>
                  <a:pt x="190207" y="156349"/>
                </a:lnTo>
                <a:lnTo>
                  <a:pt x="189763" y="157848"/>
                </a:lnTo>
                <a:lnTo>
                  <a:pt x="189522" y="159435"/>
                </a:lnTo>
                <a:lnTo>
                  <a:pt x="189522" y="161086"/>
                </a:lnTo>
                <a:lnTo>
                  <a:pt x="180352" y="206971"/>
                </a:lnTo>
                <a:lnTo>
                  <a:pt x="155346" y="244487"/>
                </a:lnTo>
                <a:lnTo>
                  <a:pt x="118300" y="269798"/>
                </a:lnTo>
                <a:lnTo>
                  <a:pt x="72986" y="279082"/>
                </a:lnTo>
                <a:lnTo>
                  <a:pt x="7327" y="279082"/>
                </a:lnTo>
                <a:lnTo>
                  <a:pt x="0" y="286499"/>
                </a:lnTo>
                <a:lnTo>
                  <a:pt x="0" y="380199"/>
                </a:lnTo>
                <a:lnTo>
                  <a:pt x="7327" y="387629"/>
                </a:lnTo>
                <a:lnTo>
                  <a:pt x="25387" y="387629"/>
                </a:lnTo>
                <a:lnTo>
                  <a:pt x="32702" y="380199"/>
                </a:lnTo>
                <a:lnTo>
                  <a:pt x="32702" y="312191"/>
                </a:lnTo>
                <a:lnTo>
                  <a:pt x="72986" y="312191"/>
                </a:lnTo>
                <a:lnTo>
                  <a:pt x="120103" y="304482"/>
                </a:lnTo>
                <a:lnTo>
                  <a:pt x="161074" y="283006"/>
                </a:lnTo>
                <a:lnTo>
                  <a:pt x="193395" y="250266"/>
                </a:lnTo>
                <a:lnTo>
                  <a:pt x="214604" y="208800"/>
                </a:lnTo>
                <a:lnTo>
                  <a:pt x="222224" y="161086"/>
                </a:lnTo>
                <a:lnTo>
                  <a:pt x="222224" y="159258"/>
                </a:lnTo>
                <a:lnTo>
                  <a:pt x="221919" y="157492"/>
                </a:lnTo>
                <a:lnTo>
                  <a:pt x="221386" y="155841"/>
                </a:lnTo>
                <a:lnTo>
                  <a:pt x="221830" y="154343"/>
                </a:lnTo>
                <a:lnTo>
                  <a:pt x="222072" y="152755"/>
                </a:lnTo>
                <a:lnTo>
                  <a:pt x="222072" y="151104"/>
                </a:lnTo>
                <a:lnTo>
                  <a:pt x="231241" y="105219"/>
                </a:lnTo>
                <a:lnTo>
                  <a:pt x="256235" y="67716"/>
                </a:lnTo>
                <a:lnTo>
                  <a:pt x="293281" y="42405"/>
                </a:lnTo>
                <a:lnTo>
                  <a:pt x="338607" y="33108"/>
                </a:lnTo>
                <a:lnTo>
                  <a:pt x="537565" y="33108"/>
                </a:lnTo>
                <a:lnTo>
                  <a:pt x="582891" y="42405"/>
                </a:lnTo>
                <a:lnTo>
                  <a:pt x="619937" y="67716"/>
                </a:lnTo>
                <a:lnTo>
                  <a:pt x="644931" y="105219"/>
                </a:lnTo>
                <a:lnTo>
                  <a:pt x="654113" y="151104"/>
                </a:lnTo>
                <a:lnTo>
                  <a:pt x="654113" y="236855"/>
                </a:lnTo>
                <a:lnTo>
                  <a:pt x="661441" y="244271"/>
                </a:lnTo>
                <a:lnTo>
                  <a:pt x="679488" y="244271"/>
                </a:lnTo>
                <a:lnTo>
                  <a:pt x="686816" y="236855"/>
                </a:lnTo>
                <a:lnTo>
                  <a:pt x="686816" y="151104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00005" y="10334770"/>
            <a:ext cx="497840" cy="389890"/>
          </a:xfrm>
          <a:custGeom>
            <a:avLst/>
            <a:gdLst/>
            <a:ahLst/>
            <a:cxnLst/>
            <a:rect l="l" t="t" r="r" b="b"/>
            <a:pathLst>
              <a:path w="497840" h="389890">
                <a:moveTo>
                  <a:pt x="420192" y="231432"/>
                </a:moveTo>
                <a:lnTo>
                  <a:pt x="414528" y="203098"/>
                </a:lnTo>
                <a:lnTo>
                  <a:pt x="399084" y="179920"/>
                </a:lnTo>
                <a:lnTo>
                  <a:pt x="376199" y="164299"/>
                </a:lnTo>
                <a:lnTo>
                  <a:pt x="348208" y="158559"/>
                </a:lnTo>
                <a:lnTo>
                  <a:pt x="173151" y="158559"/>
                </a:lnTo>
                <a:lnTo>
                  <a:pt x="165823" y="165976"/>
                </a:lnTo>
                <a:lnTo>
                  <a:pt x="165823" y="184264"/>
                </a:lnTo>
                <a:lnTo>
                  <a:pt x="173151" y="191681"/>
                </a:lnTo>
                <a:lnTo>
                  <a:pt x="348208" y="191681"/>
                </a:lnTo>
                <a:lnTo>
                  <a:pt x="363474" y="194805"/>
                </a:lnTo>
                <a:lnTo>
                  <a:pt x="375970" y="203339"/>
                </a:lnTo>
                <a:lnTo>
                  <a:pt x="384390" y="215976"/>
                </a:lnTo>
                <a:lnTo>
                  <a:pt x="387477" y="231432"/>
                </a:lnTo>
                <a:lnTo>
                  <a:pt x="387477" y="237426"/>
                </a:lnTo>
                <a:lnTo>
                  <a:pt x="384390" y="252882"/>
                </a:lnTo>
                <a:lnTo>
                  <a:pt x="375970" y="265518"/>
                </a:lnTo>
                <a:lnTo>
                  <a:pt x="363474" y="274053"/>
                </a:lnTo>
                <a:lnTo>
                  <a:pt x="348208" y="277177"/>
                </a:lnTo>
                <a:lnTo>
                  <a:pt x="149250" y="277177"/>
                </a:lnTo>
                <a:lnTo>
                  <a:pt x="133972" y="274053"/>
                </a:lnTo>
                <a:lnTo>
                  <a:pt x="121488" y="265518"/>
                </a:lnTo>
                <a:lnTo>
                  <a:pt x="113068" y="252882"/>
                </a:lnTo>
                <a:lnTo>
                  <a:pt x="109969" y="237426"/>
                </a:lnTo>
                <a:lnTo>
                  <a:pt x="109969" y="9321"/>
                </a:lnTo>
                <a:lnTo>
                  <a:pt x="102641" y="1905"/>
                </a:lnTo>
                <a:lnTo>
                  <a:pt x="84594" y="1905"/>
                </a:lnTo>
                <a:lnTo>
                  <a:pt x="77266" y="9321"/>
                </a:lnTo>
                <a:lnTo>
                  <a:pt x="77266" y="237426"/>
                </a:lnTo>
                <a:lnTo>
                  <a:pt x="82931" y="265760"/>
                </a:lnTo>
                <a:lnTo>
                  <a:pt x="98374" y="288937"/>
                </a:lnTo>
                <a:lnTo>
                  <a:pt x="121259" y="304558"/>
                </a:lnTo>
                <a:lnTo>
                  <a:pt x="149250" y="310299"/>
                </a:lnTo>
                <a:lnTo>
                  <a:pt x="348208" y="310299"/>
                </a:lnTo>
                <a:lnTo>
                  <a:pt x="376199" y="304558"/>
                </a:lnTo>
                <a:lnTo>
                  <a:pt x="399084" y="288925"/>
                </a:lnTo>
                <a:lnTo>
                  <a:pt x="414528" y="265760"/>
                </a:lnTo>
                <a:lnTo>
                  <a:pt x="420192" y="237426"/>
                </a:lnTo>
                <a:lnTo>
                  <a:pt x="420192" y="231432"/>
                </a:lnTo>
                <a:close/>
              </a:path>
              <a:path w="497840" h="389890">
                <a:moveTo>
                  <a:pt x="497459" y="231432"/>
                </a:moveTo>
                <a:lnTo>
                  <a:pt x="489839" y="183718"/>
                </a:lnTo>
                <a:lnTo>
                  <a:pt x="468617" y="142240"/>
                </a:lnTo>
                <a:lnTo>
                  <a:pt x="436295" y="109512"/>
                </a:lnTo>
                <a:lnTo>
                  <a:pt x="395325" y="88036"/>
                </a:lnTo>
                <a:lnTo>
                  <a:pt x="348208" y="80314"/>
                </a:lnTo>
                <a:lnTo>
                  <a:pt x="198247" y="80314"/>
                </a:lnTo>
                <a:lnTo>
                  <a:pt x="198247" y="7416"/>
                </a:lnTo>
                <a:lnTo>
                  <a:pt x="190931" y="0"/>
                </a:lnTo>
                <a:lnTo>
                  <a:pt x="172872" y="0"/>
                </a:lnTo>
                <a:lnTo>
                  <a:pt x="165544" y="7416"/>
                </a:lnTo>
                <a:lnTo>
                  <a:pt x="165544" y="96354"/>
                </a:lnTo>
                <a:lnTo>
                  <a:pt x="165925" y="98679"/>
                </a:lnTo>
                <a:lnTo>
                  <a:pt x="166814" y="106972"/>
                </a:lnTo>
                <a:lnTo>
                  <a:pt x="173748" y="113436"/>
                </a:lnTo>
                <a:lnTo>
                  <a:pt x="348208" y="113436"/>
                </a:lnTo>
                <a:lnTo>
                  <a:pt x="393522" y="122720"/>
                </a:lnTo>
                <a:lnTo>
                  <a:pt x="430580" y="148031"/>
                </a:lnTo>
                <a:lnTo>
                  <a:pt x="455574" y="185547"/>
                </a:lnTo>
                <a:lnTo>
                  <a:pt x="464743" y="231432"/>
                </a:lnTo>
                <a:lnTo>
                  <a:pt x="464743" y="238175"/>
                </a:lnTo>
                <a:lnTo>
                  <a:pt x="455574" y="284060"/>
                </a:lnTo>
                <a:lnTo>
                  <a:pt x="430580" y="321564"/>
                </a:lnTo>
                <a:lnTo>
                  <a:pt x="393522" y="346875"/>
                </a:lnTo>
                <a:lnTo>
                  <a:pt x="348208" y="356158"/>
                </a:lnTo>
                <a:lnTo>
                  <a:pt x="149250" y="356158"/>
                </a:lnTo>
                <a:lnTo>
                  <a:pt x="103924" y="346875"/>
                </a:lnTo>
                <a:lnTo>
                  <a:pt x="66878" y="321564"/>
                </a:lnTo>
                <a:lnTo>
                  <a:pt x="41884" y="284060"/>
                </a:lnTo>
                <a:lnTo>
                  <a:pt x="32702" y="238175"/>
                </a:lnTo>
                <a:lnTo>
                  <a:pt x="32702" y="166878"/>
                </a:lnTo>
                <a:lnTo>
                  <a:pt x="25374" y="159448"/>
                </a:lnTo>
                <a:lnTo>
                  <a:pt x="7327" y="159448"/>
                </a:lnTo>
                <a:lnTo>
                  <a:pt x="0" y="166878"/>
                </a:lnTo>
                <a:lnTo>
                  <a:pt x="0" y="238175"/>
                </a:lnTo>
                <a:lnTo>
                  <a:pt x="7620" y="285877"/>
                </a:lnTo>
                <a:lnTo>
                  <a:pt x="28829" y="327355"/>
                </a:lnTo>
                <a:lnTo>
                  <a:pt x="61163" y="360083"/>
                </a:lnTo>
                <a:lnTo>
                  <a:pt x="102120" y="381558"/>
                </a:lnTo>
                <a:lnTo>
                  <a:pt x="149250" y="389280"/>
                </a:lnTo>
                <a:lnTo>
                  <a:pt x="348208" y="389280"/>
                </a:lnTo>
                <a:lnTo>
                  <a:pt x="395325" y="381558"/>
                </a:lnTo>
                <a:lnTo>
                  <a:pt x="436295" y="360083"/>
                </a:lnTo>
                <a:lnTo>
                  <a:pt x="468617" y="327355"/>
                </a:lnTo>
                <a:lnTo>
                  <a:pt x="489839" y="285877"/>
                </a:lnTo>
                <a:lnTo>
                  <a:pt x="497459" y="238175"/>
                </a:lnTo>
                <a:lnTo>
                  <a:pt x="497459" y="231432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905081" y="10415987"/>
            <a:ext cx="497840" cy="387985"/>
          </a:xfrm>
          <a:custGeom>
            <a:avLst/>
            <a:gdLst/>
            <a:ahLst/>
            <a:cxnLst/>
            <a:rect l="l" t="t" r="r" b="b"/>
            <a:pathLst>
              <a:path w="497840" h="387984">
                <a:moveTo>
                  <a:pt x="420192" y="151866"/>
                </a:moveTo>
                <a:lnTo>
                  <a:pt x="414528" y="123520"/>
                </a:lnTo>
                <a:lnTo>
                  <a:pt x="399084" y="100355"/>
                </a:lnTo>
                <a:lnTo>
                  <a:pt x="376212" y="84721"/>
                </a:lnTo>
                <a:lnTo>
                  <a:pt x="348221" y="78994"/>
                </a:lnTo>
                <a:lnTo>
                  <a:pt x="149250" y="78994"/>
                </a:lnTo>
                <a:lnTo>
                  <a:pt x="121259" y="84721"/>
                </a:lnTo>
                <a:lnTo>
                  <a:pt x="98374" y="100355"/>
                </a:lnTo>
                <a:lnTo>
                  <a:pt x="82943" y="123532"/>
                </a:lnTo>
                <a:lnTo>
                  <a:pt x="77279" y="151866"/>
                </a:lnTo>
                <a:lnTo>
                  <a:pt x="77279" y="157848"/>
                </a:lnTo>
                <a:lnTo>
                  <a:pt x="82943" y="186194"/>
                </a:lnTo>
                <a:lnTo>
                  <a:pt x="98386" y="209359"/>
                </a:lnTo>
                <a:lnTo>
                  <a:pt x="121259" y="224993"/>
                </a:lnTo>
                <a:lnTo>
                  <a:pt x="149250" y="230733"/>
                </a:lnTo>
                <a:lnTo>
                  <a:pt x="324307" y="230733"/>
                </a:lnTo>
                <a:lnTo>
                  <a:pt x="331635" y="223304"/>
                </a:lnTo>
                <a:lnTo>
                  <a:pt x="331635" y="205028"/>
                </a:lnTo>
                <a:lnTo>
                  <a:pt x="324307" y="197612"/>
                </a:lnTo>
                <a:lnTo>
                  <a:pt x="149250" y="197612"/>
                </a:lnTo>
                <a:lnTo>
                  <a:pt x="133985" y="194475"/>
                </a:lnTo>
                <a:lnTo>
                  <a:pt x="121500" y="185953"/>
                </a:lnTo>
                <a:lnTo>
                  <a:pt x="113068" y="173316"/>
                </a:lnTo>
                <a:lnTo>
                  <a:pt x="109982" y="157848"/>
                </a:lnTo>
                <a:lnTo>
                  <a:pt x="109982" y="151866"/>
                </a:lnTo>
                <a:lnTo>
                  <a:pt x="113068" y="136410"/>
                </a:lnTo>
                <a:lnTo>
                  <a:pt x="121500" y="123761"/>
                </a:lnTo>
                <a:lnTo>
                  <a:pt x="133985" y="115239"/>
                </a:lnTo>
                <a:lnTo>
                  <a:pt x="149250" y="112102"/>
                </a:lnTo>
                <a:lnTo>
                  <a:pt x="348221" y="112102"/>
                </a:lnTo>
                <a:lnTo>
                  <a:pt x="363486" y="115239"/>
                </a:lnTo>
                <a:lnTo>
                  <a:pt x="375970" y="123761"/>
                </a:lnTo>
                <a:lnTo>
                  <a:pt x="384390" y="136410"/>
                </a:lnTo>
                <a:lnTo>
                  <a:pt x="387489" y="151866"/>
                </a:lnTo>
                <a:lnTo>
                  <a:pt x="387489" y="379958"/>
                </a:lnTo>
                <a:lnTo>
                  <a:pt x="394817" y="387375"/>
                </a:lnTo>
                <a:lnTo>
                  <a:pt x="412864" y="387375"/>
                </a:lnTo>
                <a:lnTo>
                  <a:pt x="420192" y="379958"/>
                </a:lnTo>
                <a:lnTo>
                  <a:pt x="420192" y="151866"/>
                </a:lnTo>
                <a:close/>
              </a:path>
              <a:path w="497840" h="387984">
                <a:moveTo>
                  <a:pt x="497459" y="151104"/>
                </a:moveTo>
                <a:lnTo>
                  <a:pt x="489839" y="103390"/>
                </a:lnTo>
                <a:lnTo>
                  <a:pt x="468630" y="61925"/>
                </a:lnTo>
                <a:lnTo>
                  <a:pt x="436308" y="29184"/>
                </a:lnTo>
                <a:lnTo>
                  <a:pt x="395338" y="7708"/>
                </a:lnTo>
                <a:lnTo>
                  <a:pt x="348221" y="0"/>
                </a:lnTo>
                <a:lnTo>
                  <a:pt x="149250" y="0"/>
                </a:lnTo>
                <a:lnTo>
                  <a:pt x="102133" y="7721"/>
                </a:lnTo>
                <a:lnTo>
                  <a:pt x="61163" y="29197"/>
                </a:lnTo>
                <a:lnTo>
                  <a:pt x="28841" y="61925"/>
                </a:lnTo>
                <a:lnTo>
                  <a:pt x="7632" y="103403"/>
                </a:lnTo>
                <a:lnTo>
                  <a:pt x="0" y="151117"/>
                </a:lnTo>
                <a:lnTo>
                  <a:pt x="0" y="157861"/>
                </a:lnTo>
                <a:lnTo>
                  <a:pt x="7632" y="205574"/>
                </a:lnTo>
                <a:lnTo>
                  <a:pt x="28841" y="247040"/>
                </a:lnTo>
                <a:lnTo>
                  <a:pt x="61163" y="279781"/>
                </a:lnTo>
                <a:lnTo>
                  <a:pt x="102133" y="301256"/>
                </a:lnTo>
                <a:lnTo>
                  <a:pt x="149250" y="308965"/>
                </a:lnTo>
                <a:lnTo>
                  <a:pt x="303288" y="308965"/>
                </a:lnTo>
                <a:lnTo>
                  <a:pt x="303288" y="380187"/>
                </a:lnTo>
                <a:lnTo>
                  <a:pt x="310616" y="387604"/>
                </a:lnTo>
                <a:lnTo>
                  <a:pt x="328663" y="387604"/>
                </a:lnTo>
                <a:lnTo>
                  <a:pt x="335991" y="380187"/>
                </a:lnTo>
                <a:lnTo>
                  <a:pt x="335991" y="283324"/>
                </a:lnTo>
                <a:lnTo>
                  <a:pt x="328663" y="275907"/>
                </a:lnTo>
                <a:lnTo>
                  <a:pt x="317652" y="276047"/>
                </a:lnTo>
                <a:lnTo>
                  <a:pt x="315277" y="275844"/>
                </a:lnTo>
                <a:lnTo>
                  <a:pt x="149250" y="275844"/>
                </a:lnTo>
                <a:lnTo>
                  <a:pt x="103936" y="266560"/>
                </a:lnTo>
                <a:lnTo>
                  <a:pt x="66890" y="241249"/>
                </a:lnTo>
                <a:lnTo>
                  <a:pt x="41884" y="203733"/>
                </a:lnTo>
                <a:lnTo>
                  <a:pt x="32715" y="157848"/>
                </a:lnTo>
                <a:lnTo>
                  <a:pt x="32715" y="151104"/>
                </a:lnTo>
                <a:lnTo>
                  <a:pt x="41884" y="105219"/>
                </a:lnTo>
                <a:lnTo>
                  <a:pt x="66890" y="67703"/>
                </a:lnTo>
                <a:lnTo>
                  <a:pt x="103936" y="42392"/>
                </a:lnTo>
                <a:lnTo>
                  <a:pt x="149250" y="33108"/>
                </a:lnTo>
                <a:lnTo>
                  <a:pt x="348221" y="33108"/>
                </a:lnTo>
                <a:lnTo>
                  <a:pt x="393534" y="42392"/>
                </a:lnTo>
                <a:lnTo>
                  <a:pt x="430580" y="67703"/>
                </a:lnTo>
                <a:lnTo>
                  <a:pt x="455587" y="105219"/>
                </a:lnTo>
                <a:lnTo>
                  <a:pt x="464756" y="151104"/>
                </a:lnTo>
                <a:lnTo>
                  <a:pt x="464756" y="222402"/>
                </a:lnTo>
                <a:lnTo>
                  <a:pt x="472084" y="229819"/>
                </a:lnTo>
                <a:lnTo>
                  <a:pt x="490131" y="229819"/>
                </a:lnTo>
                <a:lnTo>
                  <a:pt x="497459" y="222402"/>
                </a:lnTo>
                <a:lnTo>
                  <a:pt x="497459" y="151104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40608" y="10415302"/>
            <a:ext cx="491490" cy="231775"/>
          </a:xfrm>
          <a:custGeom>
            <a:avLst/>
            <a:gdLst/>
            <a:ahLst/>
            <a:cxnLst/>
            <a:rect l="l" t="t" r="r" b="b"/>
            <a:pathLst>
              <a:path w="491490" h="231775">
                <a:moveTo>
                  <a:pt x="483709" y="0"/>
                </a:moveTo>
                <a:lnTo>
                  <a:pt x="149247" y="0"/>
                </a:lnTo>
                <a:lnTo>
                  <a:pt x="102124" y="7716"/>
                </a:lnTo>
                <a:lnTo>
                  <a:pt x="61161" y="29194"/>
                </a:lnTo>
                <a:lnTo>
                  <a:pt x="28834" y="61924"/>
                </a:lnTo>
                <a:lnTo>
                  <a:pt x="7621" y="103399"/>
                </a:lnTo>
                <a:lnTo>
                  <a:pt x="0" y="151109"/>
                </a:lnTo>
                <a:lnTo>
                  <a:pt x="0" y="224318"/>
                </a:lnTo>
                <a:lnTo>
                  <a:pt x="7326" y="231736"/>
                </a:lnTo>
                <a:lnTo>
                  <a:pt x="25381" y="231736"/>
                </a:lnTo>
                <a:lnTo>
                  <a:pt x="32708" y="224318"/>
                </a:lnTo>
                <a:lnTo>
                  <a:pt x="32708" y="151109"/>
                </a:lnTo>
                <a:lnTo>
                  <a:pt x="41880" y="105224"/>
                </a:lnTo>
                <a:lnTo>
                  <a:pt x="66879" y="67714"/>
                </a:lnTo>
                <a:lnTo>
                  <a:pt x="103927" y="42403"/>
                </a:lnTo>
                <a:lnTo>
                  <a:pt x="149247" y="33116"/>
                </a:lnTo>
                <a:lnTo>
                  <a:pt x="474681" y="33116"/>
                </a:lnTo>
                <a:lnTo>
                  <a:pt x="483709" y="33116"/>
                </a:lnTo>
                <a:lnTo>
                  <a:pt x="491036" y="25698"/>
                </a:lnTo>
                <a:lnTo>
                  <a:pt x="491036" y="7418"/>
                </a:lnTo>
                <a:lnTo>
                  <a:pt x="483709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517885" y="10493546"/>
            <a:ext cx="805815" cy="312420"/>
          </a:xfrm>
          <a:custGeom>
            <a:avLst/>
            <a:gdLst/>
            <a:ahLst/>
            <a:cxnLst/>
            <a:rect l="l" t="t" r="r" b="b"/>
            <a:pathLst>
              <a:path w="805815" h="312420">
                <a:moveTo>
                  <a:pt x="615010" y="208521"/>
                </a:moveTo>
                <a:lnTo>
                  <a:pt x="607682" y="201104"/>
                </a:lnTo>
                <a:lnTo>
                  <a:pt x="598652" y="201104"/>
                </a:lnTo>
                <a:lnTo>
                  <a:pt x="595972" y="201345"/>
                </a:lnTo>
                <a:lnTo>
                  <a:pt x="534619" y="201345"/>
                </a:lnTo>
                <a:lnTo>
                  <a:pt x="489305" y="192049"/>
                </a:lnTo>
                <a:lnTo>
                  <a:pt x="452259" y="166738"/>
                </a:lnTo>
                <a:lnTo>
                  <a:pt x="427253" y="129235"/>
                </a:lnTo>
                <a:lnTo>
                  <a:pt x="418084" y="83350"/>
                </a:lnTo>
                <a:lnTo>
                  <a:pt x="418084" y="13322"/>
                </a:lnTo>
                <a:lnTo>
                  <a:pt x="415353" y="8407"/>
                </a:lnTo>
                <a:lnTo>
                  <a:pt x="411200" y="5397"/>
                </a:lnTo>
                <a:lnTo>
                  <a:pt x="408216" y="2082"/>
                </a:lnTo>
                <a:lnTo>
                  <a:pt x="403923" y="0"/>
                </a:lnTo>
                <a:lnTo>
                  <a:pt x="71970" y="0"/>
                </a:lnTo>
                <a:lnTo>
                  <a:pt x="43980" y="5727"/>
                </a:lnTo>
                <a:lnTo>
                  <a:pt x="21094" y="21361"/>
                </a:lnTo>
                <a:lnTo>
                  <a:pt x="5664" y="44538"/>
                </a:lnTo>
                <a:lnTo>
                  <a:pt x="0" y="72872"/>
                </a:lnTo>
                <a:lnTo>
                  <a:pt x="0" y="146075"/>
                </a:lnTo>
                <a:lnTo>
                  <a:pt x="7327" y="153504"/>
                </a:lnTo>
                <a:lnTo>
                  <a:pt x="25374" y="153504"/>
                </a:lnTo>
                <a:lnTo>
                  <a:pt x="32702" y="146075"/>
                </a:lnTo>
                <a:lnTo>
                  <a:pt x="32702" y="72872"/>
                </a:lnTo>
                <a:lnTo>
                  <a:pt x="35801" y="57416"/>
                </a:lnTo>
                <a:lnTo>
                  <a:pt x="44221" y="44767"/>
                </a:lnTo>
                <a:lnTo>
                  <a:pt x="56705" y="36245"/>
                </a:lnTo>
                <a:lnTo>
                  <a:pt x="71970" y="33108"/>
                </a:lnTo>
                <a:lnTo>
                  <a:pt x="385368" y="33108"/>
                </a:lnTo>
                <a:lnTo>
                  <a:pt x="385368" y="83350"/>
                </a:lnTo>
                <a:lnTo>
                  <a:pt x="393001" y="131064"/>
                </a:lnTo>
                <a:lnTo>
                  <a:pt x="414210" y="172529"/>
                </a:lnTo>
                <a:lnTo>
                  <a:pt x="446532" y="205257"/>
                </a:lnTo>
                <a:lnTo>
                  <a:pt x="487502" y="226745"/>
                </a:lnTo>
                <a:lnTo>
                  <a:pt x="534619" y="234454"/>
                </a:lnTo>
                <a:lnTo>
                  <a:pt x="582295" y="234454"/>
                </a:lnTo>
                <a:lnTo>
                  <a:pt x="582295" y="304990"/>
                </a:lnTo>
                <a:lnTo>
                  <a:pt x="589622" y="312407"/>
                </a:lnTo>
                <a:lnTo>
                  <a:pt x="607682" y="312407"/>
                </a:lnTo>
                <a:lnTo>
                  <a:pt x="615010" y="304990"/>
                </a:lnTo>
                <a:lnTo>
                  <a:pt x="615010" y="208521"/>
                </a:lnTo>
                <a:close/>
              </a:path>
              <a:path w="805815" h="312420">
                <a:moveTo>
                  <a:pt x="805561" y="10134"/>
                </a:moveTo>
                <a:lnTo>
                  <a:pt x="798233" y="2717"/>
                </a:lnTo>
                <a:lnTo>
                  <a:pt x="780186" y="2717"/>
                </a:lnTo>
                <a:lnTo>
                  <a:pt x="772858" y="10134"/>
                </a:lnTo>
                <a:lnTo>
                  <a:pt x="772858" y="82245"/>
                </a:lnTo>
                <a:lnTo>
                  <a:pt x="769759" y="97701"/>
                </a:lnTo>
                <a:lnTo>
                  <a:pt x="761339" y="110350"/>
                </a:lnTo>
                <a:lnTo>
                  <a:pt x="748855" y="118872"/>
                </a:lnTo>
                <a:lnTo>
                  <a:pt x="733590" y="122008"/>
                </a:lnTo>
                <a:lnTo>
                  <a:pt x="534619" y="122008"/>
                </a:lnTo>
                <a:lnTo>
                  <a:pt x="519353" y="118872"/>
                </a:lnTo>
                <a:lnTo>
                  <a:pt x="506869" y="110350"/>
                </a:lnTo>
                <a:lnTo>
                  <a:pt x="498436" y="97701"/>
                </a:lnTo>
                <a:lnTo>
                  <a:pt x="495350" y="82245"/>
                </a:lnTo>
                <a:lnTo>
                  <a:pt x="495350" y="9740"/>
                </a:lnTo>
                <a:lnTo>
                  <a:pt x="488022" y="2324"/>
                </a:lnTo>
                <a:lnTo>
                  <a:pt x="469963" y="2324"/>
                </a:lnTo>
                <a:lnTo>
                  <a:pt x="462635" y="9740"/>
                </a:lnTo>
                <a:lnTo>
                  <a:pt x="462635" y="82245"/>
                </a:lnTo>
                <a:lnTo>
                  <a:pt x="468312" y="110591"/>
                </a:lnTo>
                <a:lnTo>
                  <a:pt x="483743" y="133756"/>
                </a:lnTo>
                <a:lnTo>
                  <a:pt x="506628" y="149390"/>
                </a:lnTo>
                <a:lnTo>
                  <a:pt x="534619" y="155117"/>
                </a:lnTo>
                <a:lnTo>
                  <a:pt x="733590" y="155117"/>
                </a:lnTo>
                <a:lnTo>
                  <a:pt x="761580" y="149390"/>
                </a:lnTo>
                <a:lnTo>
                  <a:pt x="784466" y="133756"/>
                </a:lnTo>
                <a:lnTo>
                  <a:pt x="799896" y="110578"/>
                </a:lnTo>
                <a:lnTo>
                  <a:pt x="805561" y="82245"/>
                </a:lnTo>
                <a:lnTo>
                  <a:pt x="805561" y="10134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6364" y="10469545"/>
            <a:ext cx="3545840" cy="325120"/>
          </a:xfrm>
          <a:custGeom>
            <a:avLst/>
            <a:gdLst/>
            <a:ahLst/>
            <a:cxnLst/>
            <a:rect l="l" t="t" r="r" b="b"/>
            <a:pathLst>
              <a:path w="3545840" h="325120">
                <a:moveTo>
                  <a:pt x="128666" y="0"/>
                </a:moveTo>
                <a:lnTo>
                  <a:pt x="78877" y="9078"/>
                </a:lnTo>
                <a:lnTo>
                  <a:pt x="37946" y="34930"/>
                </a:lnTo>
                <a:lnTo>
                  <a:pt x="10209" y="75484"/>
                </a:lnTo>
                <a:lnTo>
                  <a:pt x="0" y="128666"/>
                </a:lnTo>
                <a:lnTo>
                  <a:pt x="9779" y="181334"/>
                </a:lnTo>
                <a:lnTo>
                  <a:pt x="36773" y="222066"/>
                </a:lnTo>
                <a:lnTo>
                  <a:pt x="77463" y="248348"/>
                </a:lnTo>
                <a:lnTo>
                  <a:pt x="128331" y="257667"/>
                </a:lnTo>
                <a:lnTo>
                  <a:pt x="163921" y="253353"/>
                </a:lnTo>
                <a:lnTo>
                  <a:pt x="195177" y="240746"/>
                </a:lnTo>
                <a:lnTo>
                  <a:pt x="221155" y="220349"/>
                </a:lnTo>
                <a:lnTo>
                  <a:pt x="223696" y="216789"/>
                </a:lnTo>
                <a:lnTo>
                  <a:pt x="127661" y="216789"/>
                </a:lnTo>
                <a:lnTo>
                  <a:pt x="94813" y="210564"/>
                </a:lnTo>
                <a:lnTo>
                  <a:pt x="68940" y="192873"/>
                </a:lnTo>
                <a:lnTo>
                  <a:pt x="51987" y="165193"/>
                </a:lnTo>
                <a:lnTo>
                  <a:pt x="45904" y="129001"/>
                </a:lnTo>
                <a:lnTo>
                  <a:pt x="52139" y="92190"/>
                </a:lnTo>
                <a:lnTo>
                  <a:pt x="69401" y="64458"/>
                </a:lnTo>
                <a:lnTo>
                  <a:pt x="95520" y="46967"/>
                </a:lnTo>
                <a:lnTo>
                  <a:pt x="128331" y="40878"/>
                </a:lnTo>
                <a:lnTo>
                  <a:pt x="223357" y="40878"/>
                </a:lnTo>
                <a:lnTo>
                  <a:pt x="220265" y="36470"/>
                </a:lnTo>
                <a:lnTo>
                  <a:pt x="194172" y="16418"/>
                </a:lnTo>
                <a:lnTo>
                  <a:pt x="163052" y="4156"/>
                </a:lnTo>
                <a:lnTo>
                  <a:pt x="128666" y="0"/>
                </a:lnTo>
                <a:close/>
              </a:path>
              <a:path w="3545840" h="325120">
                <a:moveTo>
                  <a:pt x="203721" y="167869"/>
                </a:moveTo>
                <a:lnTo>
                  <a:pt x="192261" y="188517"/>
                </a:lnTo>
                <a:lnTo>
                  <a:pt x="174863" y="203889"/>
                </a:lnTo>
                <a:lnTo>
                  <a:pt x="152880" y="213480"/>
                </a:lnTo>
                <a:lnTo>
                  <a:pt x="127661" y="216789"/>
                </a:lnTo>
                <a:lnTo>
                  <a:pt x="223696" y="216789"/>
                </a:lnTo>
                <a:lnTo>
                  <a:pt x="240914" y="192664"/>
                </a:lnTo>
                <a:lnTo>
                  <a:pt x="203721" y="167869"/>
                </a:lnTo>
                <a:close/>
              </a:path>
              <a:path w="3545840" h="325120">
                <a:moveTo>
                  <a:pt x="223357" y="40878"/>
                </a:moveTo>
                <a:lnTo>
                  <a:pt x="128331" y="40878"/>
                </a:lnTo>
                <a:lnTo>
                  <a:pt x="153377" y="44312"/>
                </a:lnTo>
                <a:lnTo>
                  <a:pt x="174654" y="54029"/>
                </a:lnTo>
                <a:lnTo>
                  <a:pt x="191282" y="69149"/>
                </a:lnTo>
                <a:lnTo>
                  <a:pt x="202381" y="88793"/>
                </a:lnTo>
                <a:lnTo>
                  <a:pt x="239573" y="63998"/>
                </a:lnTo>
                <a:lnTo>
                  <a:pt x="223357" y="40878"/>
                </a:lnTo>
                <a:close/>
              </a:path>
              <a:path w="3545840" h="325120">
                <a:moveTo>
                  <a:pt x="356237" y="72039"/>
                </a:moveTo>
                <a:lnTo>
                  <a:pt x="318328" y="78908"/>
                </a:lnTo>
                <a:lnTo>
                  <a:pt x="288177" y="98091"/>
                </a:lnTo>
                <a:lnTo>
                  <a:pt x="268266" y="127451"/>
                </a:lnTo>
                <a:lnTo>
                  <a:pt x="261078" y="164853"/>
                </a:lnTo>
                <a:lnTo>
                  <a:pt x="268266" y="202255"/>
                </a:lnTo>
                <a:lnTo>
                  <a:pt x="288177" y="231615"/>
                </a:lnTo>
                <a:lnTo>
                  <a:pt x="318328" y="250798"/>
                </a:lnTo>
                <a:lnTo>
                  <a:pt x="356237" y="257667"/>
                </a:lnTo>
                <a:lnTo>
                  <a:pt x="394147" y="250798"/>
                </a:lnTo>
                <a:lnTo>
                  <a:pt x="424298" y="231615"/>
                </a:lnTo>
                <a:lnTo>
                  <a:pt x="433671" y="217794"/>
                </a:lnTo>
                <a:lnTo>
                  <a:pt x="356237" y="217794"/>
                </a:lnTo>
                <a:lnTo>
                  <a:pt x="336421" y="214092"/>
                </a:lnTo>
                <a:lnTo>
                  <a:pt x="320594" y="203512"/>
                </a:lnTo>
                <a:lnTo>
                  <a:pt x="310108" y="186837"/>
                </a:lnTo>
                <a:lnTo>
                  <a:pt x="306312" y="164853"/>
                </a:lnTo>
                <a:lnTo>
                  <a:pt x="310061" y="142869"/>
                </a:lnTo>
                <a:lnTo>
                  <a:pt x="320469" y="126195"/>
                </a:lnTo>
                <a:lnTo>
                  <a:pt x="336280" y="115614"/>
                </a:lnTo>
                <a:lnTo>
                  <a:pt x="356237" y="111912"/>
                </a:lnTo>
                <a:lnTo>
                  <a:pt x="433671" y="111912"/>
                </a:lnTo>
                <a:lnTo>
                  <a:pt x="424298" y="98091"/>
                </a:lnTo>
                <a:lnTo>
                  <a:pt x="394147" y="78908"/>
                </a:lnTo>
                <a:lnTo>
                  <a:pt x="356237" y="72039"/>
                </a:lnTo>
                <a:close/>
              </a:path>
              <a:path w="3545840" h="325120">
                <a:moveTo>
                  <a:pt x="433671" y="111912"/>
                </a:moveTo>
                <a:lnTo>
                  <a:pt x="356237" y="111912"/>
                </a:lnTo>
                <a:lnTo>
                  <a:pt x="376054" y="115614"/>
                </a:lnTo>
                <a:lnTo>
                  <a:pt x="391880" y="126195"/>
                </a:lnTo>
                <a:lnTo>
                  <a:pt x="402367" y="142869"/>
                </a:lnTo>
                <a:lnTo>
                  <a:pt x="406163" y="164853"/>
                </a:lnTo>
                <a:lnTo>
                  <a:pt x="402367" y="186837"/>
                </a:lnTo>
                <a:lnTo>
                  <a:pt x="391880" y="203512"/>
                </a:lnTo>
                <a:lnTo>
                  <a:pt x="376054" y="214092"/>
                </a:lnTo>
                <a:lnTo>
                  <a:pt x="356237" y="217794"/>
                </a:lnTo>
                <a:lnTo>
                  <a:pt x="433671" y="217794"/>
                </a:lnTo>
                <a:lnTo>
                  <a:pt x="444208" y="202255"/>
                </a:lnTo>
                <a:lnTo>
                  <a:pt x="451397" y="164853"/>
                </a:lnTo>
                <a:lnTo>
                  <a:pt x="444208" y="127451"/>
                </a:lnTo>
                <a:lnTo>
                  <a:pt x="433671" y="111912"/>
                </a:lnTo>
                <a:close/>
              </a:path>
              <a:path w="3545840" h="325120">
                <a:moveTo>
                  <a:pt x="528025" y="78405"/>
                </a:moveTo>
                <a:lnTo>
                  <a:pt x="484466" y="78405"/>
                </a:lnTo>
                <a:lnTo>
                  <a:pt x="484466" y="252641"/>
                </a:lnTo>
                <a:lnTo>
                  <a:pt x="528025" y="252641"/>
                </a:lnTo>
                <a:lnTo>
                  <a:pt x="528025" y="161167"/>
                </a:lnTo>
                <a:lnTo>
                  <a:pt x="530727" y="140519"/>
                </a:lnTo>
                <a:lnTo>
                  <a:pt x="536783" y="128666"/>
                </a:lnTo>
                <a:lnTo>
                  <a:pt x="528025" y="128666"/>
                </a:lnTo>
                <a:lnTo>
                  <a:pt x="528025" y="78405"/>
                </a:lnTo>
                <a:close/>
              </a:path>
              <a:path w="3545840" h="325120">
                <a:moveTo>
                  <a:pt x="640496" y="112247"/>
                </a:moveTo>
                <a:lnTo>
                  <a:pt x="568234" y="112247"/>
                </a:lnTo>
                <a:lnTo>
                  <a:pt x="583804" y="114828"/>
                </a:lnTo>
                <a:lnTo>
                  <a:pt x="594536" y="122844"/>
                </a:lnTo>
                <a:lnTo>
                  <a:pt x="600746" y="136702"/>
                </a:lnTo>
                <a:lnTo>
                  <a:pt x="602746" y="156811"/>
                </a:lnTo>
                <a:lnTo>
                  <a:pt x="602746" y="252641"/>
                </a:lnTo>
                <a:lnTo>
                  <a:pt x="646304" y="252641"/>
                </a:lnTo>
                <a:lnTo>
                  <a:pt x="646304" y="147430"/>
                </a:lnTo>
                <a:lnTo>
                  <a:pt x="642163" y="115556"/>
                </a:lnTo>
                <a:lnTo>
                  <a:pt x="641833" y="114828"/>
                </a:lnTo>
                <a:lnTo>
                  <a:pt x="640496" y="112247"/>
                </a:lnTo>
                <a:close/>
              </a:path>
              <a:path w="3545840" h="325120">
                <a:moveTo>
                  <a:pt x="582306" y="72039"/>
                </a:moveTo>
                <a:lnTo>
                  <a:pt x="537742" y="89463"/>
                </a:lnTo>
                <a:lnTo>
                  <a:pt x="528025" y="128666"/>
                </a:lnTo>
                <a:lnTo>
                  <a:pt x="536783" y="128666"/>
                </a:lnTo>
                <a:lnTo>
                  <a:pt x="538580" y="125148"/>
                </a:lnTo>
                <a:lnTo>
                  <a:pt x="551208" y="115556"/>
                </a:lnTo>
                <a:lnTo>
                  <a:pt x="568234" y="112247"/>
                </a:lnTo>
                <a:lnTo>
                  <a:pt x="640496" y="112247"/>
                </a:lnTo>
                <a:lnTo>
                  <a:pt x="629886" y="91766"/>
                </a:lnTo>
                <a:lnTo>
                  <a:pt x="609834" y="77081"/>
                </a:lnTo>
                <a:lnTo>
                  <a:pt x="582306" y="72039"/>
                </a:lnTo>
                <a:close/>
              </a:path>
              <a:path w="3545840" h="325120">
                <a:moveTo>
                  <a:pt x="731553" y="78405"/>
                </a:moveTo>
                <a:lnTo>
                  <a:pt x="687994" y="78405"/>
                </a:lnTo>
                <a:lnTo>
                  <a:pt x="687994" y="252641"/>
                </a:lnTo>
                <a:lnTo>
                  <a:pt x="731553" y="252641"/>
                </a:lnTo>
                <a:lnTo>
                  <a:pt x="731553" y="161167"/>
                </a:lnTo>
                <a:lnTo>
                  <a:pt x="734255" y="140519"/>
                </a:lnTo>
                <a:lnTo>
                  <a:pt x="740310" y="128666"/>
                </a:lnTo>
                <a:lnTo>
                  <a:pt x="731553" y="128666"/>
                </a:lnTo>
                <a:lnTo>
                  <a:pt x="731553" y="78405"/>
                </a:lnTo>
                <a:close/>
              </a:path>
              <a:path w="3545840" h="325120">
                <a:moveTo>
                  <a:pt x="844024" y="112247"/>
                </a:moveTo>
                <a:lnTo>
                  <a:pt x="771761" y="112247"/>
                </a:lnTo>
                <a:lnTo>
                  <a:pt x="787332" y="114828"/>
                </a:lnTo>
                <a:lnTo>
                  <a:pt x="798064" y="122844"/>
                </a:lnTo>
                <a:lnTo>
                  <a:pt x="804273" y="136702"/>
                </a:lnTo>
                <a:lnTo>
                  <a:pt x="806273" y="156811"/>
                </a:lnTo>
                <a:lnTo>
                  <a:pt x="806273" y="252641"/>
                </a:lnTo>
                <a:lnTo>
                  <a:pt x="849832" y="252641"/>
                </a:lnTo>
                <a:lnTo>
                  <a:pt x="849832" y="147430"/>
                </a:lnTo>
                <a:lnTo>
                  <a:pt x="845691" y="115556"/>
                </a:lnTo>
                <a:lnTo>
                  <a:pt x="845361" y="114828"/>
                </a:lnTo>
                <a:lnTo>
                  <a:pt x="844024" y="112247"/>
                </a:lnTo>
                <a:close/>
              </a:path>
              <a:path w="3545840" h="325120">
                <a:moveTo>
                  <a:pt x="785834" y="72039"/>
                </a:moveTo>
                <a:lnTo>
                  <a:pt x="741270" y="89463"/>
                </a:lnTo>
                <a:lnTo>
                  <a:pt x="731553" y="128666"/>
                </a:lnTo>
                <a:lnTo>
                  <a:pt x="740310" y="128666"/>
                </a:lnTo>
                <a:lnTo>
                  <a:pt x="742108" y="125148"/>
                </a:lnTo>
                <a:lnTo>
                  <a:pt x="754736" y="115556"/>
                </a:lnTo>
                <a:lnTo>
                  <a:pt x="771761" y="112247"/>
                </a:lnTo>
                <a:lnTo>
                  <a:pt x="844024" y="112247"/>
                </a:lnTo>
                <a:lnTo>
                  <a:pt x="833414" y="91766"/>
                </a:lnTo>
                <a:lnTo>
                  <a:pt x="813362" y="77081"/>
                </a:lnTo>
                <a:lnTo>
                  <a:pt x="785834" y="72039"/>
                </a:lnTo>
                <a:close/>
              </a:path>
              <a:path w="3545840" h="325120">
                <a:moveTo>
                  <a:pt x="970263" y="72039"/>
                </a:moveTo>
                <a:lnTo>
                  <a:pt x="934673" y="79070"/>
                </a:lnTo>
                <a:lnTo>
                  <a:pt x="906684" y="98635"/>
                </a:lnTo>
                <a:lnTo>
                  <a:pt x="888370" y="128441"/>
                </a:lnTo>
                <a:lnTo>
                  <a:pt x="881805" y="166193"/>
                </a:lnTo>
                <a:lnTo>
                  <a:pt x="888072" y="202962"/>
                </a:lnTo>
                <a:lnTo>
                  <a:pt x="906056" y="231909"/>
                </a:lnTo>
                <a:lnTo>
                  <a:pt x="934531" y="250866"/>
                </a:lnTo>
                <a:lnTo>
                  <a:pt x="972274" y="257667"/>
                </a:lnTo>
                <a:lnTo>
                  <a:pt x="995974" y="255390"/>
                </a:lnTo>
                <a:lnTo>
                  <a:pt x="1017382" y="248495"/>
                </a:lnTo>
                <a:lnTo>
                  <a:pt x="1035837" y="236888"/>
                </a:lnTo>
                <a:lnTo>
                  <a:pt x="1049771" y="221480"/>
                </a:lnTo>
                <a:lnTo>
                  <a:pt x="973614" y="221480"/>
                </a:lnTo>
                <a:lnTo>
                  <a:pt x="956881" y="219118"/>
                </a:lnTo>
                <a:lnTo>
                  <a:pt x="943290" y="211637"/>
                </a:lnTo>
                <a:lnTo>
                  <a:pt x="933468" y="198438"/>
                </a:lnTo>
                <a:lnTo>
                  <a:pt x="928045" y="178926"/>
                </a:lnTo>
                <a:lnTo>
                  <a:pt x="1052020" y="178926"/>
                </a:lnTo>
                <a:lnTo>
                  <a:pt x="1053025" y="172225"/>
                </a:lnTo>
                <a:lnTo>
                  <a:pt x="1053025" y="162173"/>
                </a:lnTo>
                <a:lnTo>
                  <a:pt x="1050786" y="148100"/>
                </a:lnTo>
                <a:lnTo>
                  <a:pt x="928380" y="148100"/>
                </a:lnTo>
                <a:lnTo>
                  <a:pt x="933678" y="130137"/>
                </a:lnTo>
                <a:lnTo>
                  <a:pt x="942620" y="117734"/>
                </a:lnTo>
                <a:lnTo>
                  <a:pt x="954578" y="110546"/>
                </a:lnTo>
                <a:lnTo>
                  <a:pt x="968923" y="108227"/>
                </a:lnTo>
                <a:lnTo>
                  <a:pt x="1037082" y="108227"/>
                </a:lnTo>
                <a:lnTo>
                  <a:pt x="1030617" y="97127"/>
                </a:lnTo>
                <a:lnTo>
                  <a:pt x="1004540" y="78631"/>
                </a:lnTo>
                <a:lnTo>
                  <a:pt x="970263" y="72039"/>
                </a:lnTo>
                <a:close/>
              </a:path>
              <a:path w="3545840" h="325120">
                <a:moveTo>
                  <a:pt x="1019853" y="192329"/>
                </a:moveTo>
                <a:lnTo>
                  <a:pt x="1012016" y="205365"/>
                </a:lnTo>
                <a:lnTo>
                  <a:pt x="1001885" y="214443"/>
                </a:lnTo>
                <a:lnTo>
                  <a:pt x="989179" y="219752"/>
                </a:lnTo>
                <a:lnTo>
                  <a:pt x="973614" y="221480"/>
                </a:lnTo>
                <a:lnTo>
                  <a:pt x="1049771" y="221480"/>
                </a:lnTo>
                <a:lnTo>
                  <a:pt x="1050680" y="220474"/>
                </a:lnTo>
                <a:lnTo>
                  <a:pt x="1019853" y="192329"/>
                </a:lnTo>
                <a:close/>
              </a:path>
              <a:path w="3545840" h="325120">
                <a:moveTo>
                  <a:pt x="1037082" y="108227"/>
                </a:moveTo>
                <a:lnTo>
                  <a:pt x="968923" y="108227"/>
                </a:lnTo>
                <a:lnTo>
                  <a:pt x="985017" y="111106"/>
                </a:lnTo>
                <a:lnTo>
                  <a:pt x="996901" y="119200"/>
                </a:lnTo>
                <a:lnTo>
                  <a:pt x="1004262" y="131692"/>
                </a:lnTo>
                <a:lnTo>
                  <a:pt x="1006786" y="147765"/>
                </a:lnTo>
                <a:lnTo>
                  <a:pt x="1006786" y="148100"/>
                </a:lnTo>
                <a:lnTo>
                  <a:pt x="1050786" y="148100"/>
                </a:lnTo>
                <a:lnTo>
                  <a:pt x="1047208" y="125613"/>
                </a:lnTo>
                <a:lnTo>
                  <a:pt x="1037082" y="108227"/>
                </a:lnTo>
                <a:close/>
              </a:path>
              <a:path w="3545840" h="325120">
                <a:moveTo>
                  <a:pt x="1172935" y="72039"/>
                </a:moveTo>
                <a:lnTo>
                  <a:pt x="1135235" y="78861"/>
                </a:lnTo>
                <a:lnTo>
                  <a:pt x="1105544" y="97965"/>
                </a:lnTo>
                <a:lnTo>
                  <a:pt x="1086095" y="127310"/>
                </a:lnTo>
                <a:lnTo>
                  <a:pt x="1079116" y="164853"/>
                </a:lnTo>
                <a:lnTo>
                  <a:pt x="1085906" y="202538"/>
                </a:lnTo>
                <a:lnTo>
                  <a:pt x="1105042" y="231867"/>
                </a:lnTo>
                <a:lnTo>
                  <a:pt x="1134669" y="250892"/>
                </a:lnTo>
                <a:lnTo>
                  <a:pt x="1172935" y="257667"/>
                </a:lnTo>
                <a:lnTo>
                  <a:pt x="1200353" y="253882"/>
                </a:lnTo>
                <a:lnTo>
                  <a:pt x="1223656" y="243469"/>
                </a:lnTo>
                <a:lnTo>
                  <a:pt x="1241870" y="227841"/>
                </a:lnTo>
                <a:lnTo>
                  <a:pt x="1248154" y="217794"/>
                </a:lnTo>
                <a:lnTo>
                  <a:pt x="1172935" y="217794"/>
                </a:lnTo>
                <a:lnTo>
                  <a:pt x="1153187" y="214234"/>
                </a:lnTo>
                <a:lnTo>
                  <a:pt x="1137837" y="203889"/>
                </a:lnTo>
                <a:lnTo>
                  <a:pt x="1127889" y="187261"/>
                </a:lnTo>
                <a:lnTo>
                  <a:pt x="1124350" y="164853"/>
                </a:lnTo>
                <a:lnTo>
                  <a:pt x="1127936" y="142445"/>
                </a:lnTo>
                <a:lnTo>
                  <a:pt x="1137962" y="125818"/>
                </a:lnTo>
                <a:lnTo>
                  <a:pt x="1153328" y="115472"/>
                </a:lnTo>
                <a:lnTo>
                  <a:pt x="1172935" y="111912"/>
                </a:lnTo>
                <a:lnTo>
                  <a:pt x="1248978" y="111912"/>
                </a:lnTo>
                <a:lnTo>
                  <a:pt x="1242812" y="102007"/>
                </a:lnTo>
                <a:lnTo>
                  <a:pt x="1224159" y="86280"/>
                </a:lnTo>
                <a:lnTo>
                  <a:pt x="1200416" y="75830"/>
                </a:lnTo>
                <a:lnTo>
                  <a:pt x="1172935" y="72039"/>
                </a:lnTo>
                <a:close/>
              </a:path>
              <a:path w="3545840" h="325120">
                <a:moveTo>
                  <a:pt x="1216494" y="186633"/>
                </a:moveTo>
                <a:lnTo>
                  <a:pt x="1210489" y="198852"/>
                </a:lnTo>
                <a:lnTo>
                  <a:pt x="1200620" y="208747"/>
                </a:lnTo>
                <a:lnTo>
                  <a:pt x="1187798" y="215375"/>
                </a:lnTo>
                <a:lnTo>
                  <a:pt x="1172935" y="217794"/>
                </a:lnTo>
                <a:lnTo>
                  <a:pt x="1248154" y="217794"/>
                </a:lnTo>
                <a:lnTo>
                  <a:pt x="1254022" y="208412"/>
                </a:lnTo>
                <a:lnTo>
                  <a:pt x="1216494" y="186633"/>
                </a:lnTo>
                <a:close/>
              </a:path>
              <a:path w="3545840" h="325120">
                <a:moveTo>
                  <a:pt x="1248978" y="111912"/>
                </a:moveTo>
                <a:lnTo>
                  <a:pt x="1172935" y="111912"/>
                </a:lnTo>
                <a:lnTo>
                  <a:pt x="1188222" y="114158"/>
                </a:lnTo>
                <a:lnTo>
                  <a:pt x="1201248" y="120582"/>
                </a:lnTo>
                <a:lnTo>
                  <a:pt x="1211007" y="130713"/>
                </a:lnTo>
                <a:lnTo>
                  <a:pt x="1216494" y="144079"/>
                </a:lnTo>
                <a:lnTo>
                  <a:pt x="1255027" y="121629"/>
                </a:lnTo>
                <a:lnTo>
                  <a:pt x="1248978" y="111912"/>
                </a:lnTo>
                <a:close/>
              </a:path>
              <a:path w="3545840" h="325120">
                <a:moveTo>
                  <a:pt x="1350733" y="115263"/>
                </a:moveTo>
                <a:lnTo>
                  <a:pt x="1307174" y="115263"/>
                </a:lnTo>
                <a:lnTo>
                  <a:pt x="1307174" y="199030"/>
                </a:lnTo>
                <a:lnTo>
                  <a:pt x="1311148" y="225474"/>
                </a:lnTo>
                <a:lnTo>
                  <a:pt x="1322881" y="243469"/>
                </a:lnTo>
                <a:lnTo>
                  <a:pt x="1342090" y="253735"/>
                </a:lnTo>
                <a:lnTo>
                  <a:pt x="1368492" y="256997"/>
                </a:lnTo>
                <a:lnTo>
                  <a:pt x="1374602" y="256699"/>
                </a:lnTo>
                <a:lnTo>
                  <a:pt x="1382942" y="255866"/>
                </a:lnTo>
                <a:lnTo>
                  <a:pt x="1391345" y="254594"/>
                </a:lnTo>
                <a:lnTo>
                  <a:pt x="1397643" y="252976"/>
                </a:lnTo>
                <a:lnTo>
                  <a:pt x="1397643" y="217794"/>
                </a:lnTo>
                <a:lnTo>
                  <a:pt x="1374523" y="217794"/>
                </a:lnTo>
                <a:lnTo>
                  <a:pt x="1363738" y="216700"/>
                </a:lnTo>
                <a:lnTo>
                  <a:pt x="1356346" y="212810"/>
                </a:lnTo>
                <a:lnTo>
                  <a:pt x="1352095" y="205213"/>
                </a:lnTo>
                <a:lnTo>
                  <a:pt x="1350733" y="192999"/>
                </a:lnTo>
                <a:lnTo>
                  <a:pt x="1350733" y="115263"/>
                </a:lnTo>
                <a:close/>
              </a:path>
              <a:path w="3545840" h="325120">
                <a:moveTo>
                  <a:pt x="1397643" y="215113"/>
                </a:moveTo>
                <a:lnTo>
                  <a:pt x="1391277" y="216454"/>
                </a:lnTo>
                <a:lnTo>
                  <a:pt x="1380554" y="217794"/>
                </a:lnTo>
                <a:lnTo>
                  <a:pt x="1397643" y="217794"/>
                </a:lnTo>
                <a:lnTo>
                  <a:pt x="1397643" y="215113"/>
                </a:lnTo>
                <a:close/>
              </a:path>
              <a:path w="3545840" h="325120">
                <a:moveTo>
                  <a:pt x="1399653" y="78405"/>
                </a:moveTo>
                <a:lnTo>
                  <a:pt x="1275678" y="78405"/>
                </a:lnTo>
                <a:lnTo>
                  <a:pt x="1275678" y="115263"/>
                </a:lnTo>
                <a:lnTo>
                  <a:pt x="1399653" y="115263"/>
                </a:lnTo>
                <a:lnTo>
                  <a:pt x="1399653" y="78405"/>
                </a:lnTo>
                <a:close/>
              </a:path>
              <a:path w="3545840" h="325120">
                <a:moveTo>
                  <a:pt x="1350733" y="12062"/>
                </a:moveTo>
                <a:lnTo>
                  <a:pt x="1307174" y="44899"/>
                </a:lnTo>
                <a:lnTo>
                  <a:pt x="1307174" y="78405"/>
                </a:lnTo>
                <a:lnTo>
                  <a:pt x="1350733" y="78405"/>
                </a:lnTo>
                <a:lnTo>
                  <a:pt x="1350733" y="12062"/>
                </a:lnTo>
                <a:close/>
              </a:path>
              <a:path w="3545840" h="325120">
                <a:moveTo>
                  <a:pt x="1571931" y="115263"/>
                </a:moveTo>
                <a:lnTo>
                  <a:pt x="1528372" y="115263"/>
                </a:lnTo>
                <a:lnTo>
                  <a:pt x="1528372" y="199030"/>
                </a:lnTo>
                <a:lnTo>
                  <a:pt x="1532346" y="225474"/>
                </a:lnTo>
                <a:lnTo>
                  <a:pt x="1544078" y="243469"/>
                </a:lnTo>
                <a:lnTo>
                  <a:pt x="1563287" y="253735"/>
                </a:lnTo>
                <a:lnTo>
                  <a:pt x="1589689" y="256997"/>
                </a:lnTo>
                <a:lnTo>
                  <a:pt x="1595799" y="256699"/>
                </a:lnTo>
                <a:lnTo>
                  <a:pt x="1604139" y="255866"/>
                </a:lnTo>
                <a:lnTo>
                  <a:pt x="1612542" y="254594"/>
                </a:lnTo>
                <a:lnTo>
                  <a:pt x="1618840" y="252976"/>
                </a:lnTo>
                <a:lnTo>
                  <a:pt x="1618840" y="217794"/>
                </a:lnTo>
                <a:lnTo>
                  <a:pt x="1595720" y="217794"/>
                </a:lnTo>
                <a:lnTo>
                  <a:pt x="1584936" y="216700"/>
                </a:lnTo>
                <a:lnTo>
                  <a:pt x="1577543" y="212810"/>
                </a:lnTo>
                <a:lnTo>
                  <a:pt x="1573292" y="205213"/>
                </a:lnTo>
                <a:lnTo>
                  <a:pt x="1571931" y="192999"/>
                </a:lnTo>
                <a:lnTo>
                  <a:pt x="1571931" y="115263"/>
                </a:lnTo>
                <a:close/>
              </a:path>
              <a:path w="3545840" h="325120">
                <a:moveTo>
                  <a:pt x="1618840" y="215113"/>
                </a:moveTo>
                <a:lnTo>
                  <a:pt x="1612474" y="216454"/>
                </a:lnTo>
                <a:lnTo>
                  <a:pt x="1601752" y="217794"/>
                </a:lnTo>
                <a:lnTo>
                  <a:pt x="1618840" y="217794"/>
                </a:lnTo>
                <a:lnTo>
                  <a:pt x="1618840" y="215113"/>
                </a:lnTo>
                <a:close/>
              </a:path>
              <a:path w="3545840" h="325120">
                <a:moveTo>
                  <a:pt x="1620851" y="78405"/>
                </a:moveTo>
                <a:lnTo>
                  <a:pt x="1496875" y="78405"/>
                </a:lnTo>
                <a:lnTo>
                  <a:pt x="1496875" y="115263"/>
                </a:lnTo>
                <a:lnTo>
                  <a:pt x="1620851" y="115263"/>
                </a:lnTo>
                <a:lnTo>
                  <a:pt x="1620851" y="78405"/>
                </a:lnTo>
                <a:close/>
              </a:path>
              <a:path w="3545840" h="325120">
                <a:moveTo>
                  <a:pt x="1571931" y="12062"/>
                </a:moveTo>
                <a:lnTo>
                  <a:pt x="1528372" y="44899"/>
                </a:lnTo>
                <a:lnTo>
                  <a:pt x="1528372" y="78405"/>
                </a:lnTo>
                <a:lnTo>
                  <a:pt x="1571931" y="78405"/>
                </a:lnTo>
                <a:lnTo>
                  <a:pt x="1571931" y="12062"/>
                </a:lnTo>
                <a:close/>
              </a:path>
              <a:path w="3545840" h="325120">
                <a:moveTo>
                  <a:pt x="1739703" y="72039"/>
                </a:moveTo>
                <a:lnTo>
                  <a:pt x="1701793" y="78908"/>
                </a:lnTo>
                <a:lnTo>
                  <a:pt x="1671642" y="98091"/>
                </a:lnTo>
                <a:lnTo>
                  <a:pt x="1651732" y="127451"/>
                </a:lnTo>
                <a:lnTo>
                  <a:pt x="1644544" y="164853"/>
                </a:lnTo>
                <a:lnTo>
                  <a:pt x="1651732" y="202255"/>
                </a:lnTo>
                <a:lnTo>
                  <a:pt x="1671642" y="231615"/>
                </a:lnTo>
                <a:lnTo>
                  <a:pt x="1701793" y="250798"/>
                </a:lnTo>
                <a:lnTo>
                  <a:pt x="1739703" y="257667"/>
                </a:lnTo>
                <a:lnTo>
                  <a:pt x="1777613" y="250798"/>
                </a:lnTo>
                <a:lnTo>
                  <a:pt x="1807764" y="231615"/>
                </a:lnTo>
                <a:lnTo>
                  <a:pt x="1817137" y="217794"/>
                </a:lnTo>
                <a:lnTo>
                  <a:pt x="1739703" y="217794"/>
                </a:lnTo>
                <a:lnTo>
                  <a:pt x="1719887" y="214092"/>
                </a:lnTo>
                <a:lnTo>
                  <a:pt x="1704060" y="203512"/>
                </a:lnTo>
                <a:lnTo>
                  <a:pt x="1693574" y="186837"/>
                </a:lnTo>
                <a:lnTo>
                  <a:pt x="1689778" y="164853"/>
                </a:lnTo>
                <a:lnTo>
                  <a:pt x="1693526" y="142869"/>
                </a:lnTo>
                <a:lnTo>
                  <a:pt x="1703935" y="126195"/>
                </a:lnTo>
                <a:lnTo>
                  <a:pt x="1719746" y="115614"/>
                </a:lnTo>
                <a:lnTo>
                  <a:pt x="1739703" y="111912"/>
                </a:lnTo>
                <a:lnTo>
                  <a:pt x="1817137" y="111912"/>
                </a:lnTo>
                <a:lnTo>
                  <a:pt x="1807764" y="98091"/>
                </a:lnTo>
                <a:lnTo>
                  <a:pt x="1777613" y="78908"/>
                </a:lnTo>
                <a:lnTo>
                  <a:pt x="1739703" y="72039"/>
                </a:lnTo>
                <a:close/>
              </a:path>
              <a:path w="3545840" h="325120">
                <a:moveTo>
                  <a:pt x="1817137" y="111912"/>
                </a:moveTo>
                <a:lnTo>
                  <a:pt x="1739703" y="111912"/>
                </a:lnTo>
                <a:lnTo>
                  <a:pt x="1759519" y="115614"/>
                </a:lnTo>
                <a:lnTo>
                  <a:pt x="1775346" y="126195"/>
                </a:lnTo>
                <a:lnTo>
                  <a:pt x="1785833" y="142869"/>
                </a:lnTo>
                <a:lnTo>
                  <a:pt x="1789628" y="164853"/>
                </a:lnTo>
                <a:lnTo>
                  <a:pt x="1785833" y="186837"/>
                </a:lnTo>
                <a:lnTo>
                  <a:pt x="1775346" y="203512"/>
                </a:lnTo>
                <a:lnTo>
                  <a:pt x="1759519" y="214092"/>
                </a:lnTo>
                <a:lnTo>
                  <a:pt x="1739703" y="217794"/>
                </a:lnTo>
                <a:lnTo>
                  <a:pt x="1817137" y="217794"/>
                </a:lnTo>
                <a:lnTo>
                  <a:pt x="1827674" y="202255"/>
                </a:lnTo>
                <a:lnTo>
                  <a:pt x="1834863" y="164853"/>
                </a:lnTo>
                <a:lnTo>
                  <a:pt x="1827674" y="127451"/>
                </a:lnTo>
                <a:lnTo>
                  <a:pt x="1817137" y="111912"/>
                </a:lnTo>
                <a:close/>
              </a:path>
              <a:path w="3545840" h="325120">
                <a:moveTo>
                  <a:pt x="2119079" y="6366"/>
                </a:moveTo>
                <a:lnTo>
                  <a:pt x="1949534" y="6366"/>
                </a:lnTo>
                <a:lnTo>
                  <a:pt x="1949534" y="252641"/>
                </a:lnTo>
                <a:lnTo>
                  <a:pt x="2119749" y="252641"/>
                </a:lnTo>
                <a:lnTo>
                  <a:pt x="2119749" y="211763"/>
                </a:lnTo>
                <a:lnTo>
                  <a:pt x="1995104" y="211763"/>
                </a:lnTo>
                <a:lnTo>
                  <a:pt x="1995104" y="148770"/>
                </a:lnTo>
                <a:lnTo>
                  <a:pt x="2110032" y="148770"/>
                </a:lnTo>
                <a:lnTo>
                  <a:pt x="2110032" y="108562"/>
                </a:lnTo>
                <a:lnTo>
                  <a:pt x="1995104" y="108562"/>
                </a:lnTo>
                <a:lnTo>
                  <a:pt x="1995104" y="47244"/>
                </a:lnTo>
                <a:lnTo>
                  <a:pt x="2119079" y="47244"/>
                </a:lnTo>
                <a:lnTo>
                  <a:pt x="2119079" y="6366"/>
                </a:lnTo>
                <a:close/>
              </a:path>
              <a:path w="3545840" h="325120">
                <a:moveTo>
                  <a:pt x="2202713" y="78405"/>
                </a:moveTo>
                <a:lnTo>
                  <a:pt x="2159154" y="78405"/>
                </a:lnTo>
                <a:lnTo>
                  <a:pt x="2159154" y="252641"/>
                </a:lnTo>
                <a:lnTo>
                  <a:pt x="2202713" y="252641"/>
                </a:lnTo>
                <a:lnTo>
                  <a:pt x="2202808" y="156476"/>
                </a:lnTo>
                <a:lnTo>
                  <a:pt x="2205367" y="138487"/>
                </a:lnTo>
                <a:lnTo>
                  <a:pt x="2210775" y="126655"/>
                </a:lnTo>
                <a:lnTo>
                  <a:pt x="2202713" y="126655"/>
                </a:lnTo>
                <a:lnTo>
                  <a:pt x="2202713" y="78405"/>
                </a:lnTo>
                <a:close/>
              </a:path>
              <a:path w="3545840" h="325120">
                <a:moveTo>
                  <a:pt x="2304598" y="111912"/>
                </a:moveTo>
                <a:lnTo>
                  <a:pt x="2236890" y="111912"/>
                </a:lnTo>
                <a:lnTo>
                  <a:pt x="2249837" y="114415"/>
                </a:lnTo>
                <a:lnTo>
                  <a:pt x="2259046" y="121629"/>
                </a:lnTo>
                <a:lnTo>
                  <a:pt x="2264548" y="133116"/>
                </a:lnTo>
                <a:lnTo>
                  <a:pt x="2266335" y="148100"/>
                </a:lnTo>
                <a:lnTo>
                  <a:pt x="2266375" y="252641"/>
                </a:lnTo>
                <a:lnTo>
                  <a:pt x="2309934" y="252641"/>
                </a:lnTo>
                <a:lnTo>
                  <a:pt x="2309934" y="156476"/>
                </a:lnTo>
                <a:lnTo>
                  <a:pt x="2311904" y="138487"/>
                </a:lnTo>
                <a:lnTo>
                  <a:pt x="2312013" y="137498"/>
                </a:lnTo>
                <a:lnTo>
                  <a:pt x="2317463" y="125315"/>
                </a:lnTo>
                <a:lnTo>
                  <a:pt x="2308594" y="125315"/>
                </a:lnTo>
                <a:lnTo>
                  <a:pt x="2304598" y="111912"/>
                </a:lnTo>
                <a:close/>
              </a:path>
              <a:path w="3545840" h="325120">
                <a:moveTo>
                  <a:pt x="2413004" y="111912"/>
                </a:moveTo>
                <a:lnTo>
                  <a:pt x="2343441" y="111912"/>
                </a:lnTo>
                <a:lnTo>
                  <a:pt x="2356352" y="114174"/>
                </a:lnTo>
                <a:lnTo>
                  <a:pt x="2365807" y="120959"/>
                </a:lnTo>
                <a:lnTo>
                  <a:pt x="2371618" y="132268"/>
                </a:lnTo>
                <a:lnTo>
                  <a:pt x="2373597" y="148100"/>
                </a:lnTo>
                <a:lnTo>
                  <a:pt x="2373597" y="252641"/>
                </a:lnTo>
                <a:lnTo>
                  <a:pt x="2417156" y="252641"/>
                </a:lnTo>
                <a:lnTo>
                  <a:pt x="2417156" y="141063"/>
                </a:lnTo>
                <a:lnTo>
                  <a:pt x="2413004" y="111912"/>
                </a:lnTo>
                <a:close/>
              </a:path>
              <a:path w="3545840" h="325120">
                <a:moveTo>
                  <a:pt x="2250627" y="72039"/>
                </a:moveTo>
                <a:lnTo>
                  <a:pt x="2213067" y="86238"/>
                </a:lnTo>
                <a:lnTo>
                  <a:pt x="2202713" y="126655"/>
                </a:lnTo>
                <a:lnTo>
                  <a:pt x="2210775" y="126655"/>
                </a:lnTo>
                <a:lnTo>
                  <a:pt x="2211885" y="124226"/>
                </a:lnTo>
                <a:lnTo>
                  <a:pt x="2222361" y="115116"/>
                </a:lnTo>
                <a:lnTo>
                  <a:pt x="2236890" y="111912"/>
                </a:lnTo>
                <a:lnTo>
                  <a:pt x="2304598" y="111912"/>
                </a:lnTo>
                <a:lnTo>
                  <a:pt x="2301940" y="102996"/>
                </a:lnTo>
                <a:lnTo>
                  <a:pt x="2289537" y="86238"/>
                </a:lnTo>
                <a:lnTo>
                  <a:pt x="2272171" y="75699"/>
                </a:lnTo>
                <a:lnTo>
                  <a:pt x="2250627" y="72039"/>
                </a:lnTo>
                <a:close/>
              </a:path>
              <a:path w="3545840" h="325120">
                <a:moveTo>
                  <a:pt x="2355504" y="72039"/>
                </a:moveTo>
                <a:lnTo>
                  <a:pt x="2318280" y="86238"/>
                </a:lnTo>
                <a:lnTo>
                  <a:pt x="2308594" y="125315"/>
                </a:lnTo>
                <a:lnTo>
                  <a:pt x="2317463" y="125315"/>
                </a:lnTo>
                <a:lnTo>
                  <a:pt x="2318269" y="123514"/>
                </a:lnTo>
                <a:lnTo>
                  <a:pt x="2328735" y="114870"/>
                </a:lnTo>
                <a:lnTo>
                  <a:pt x="2343441" y="111912"/>
                </a:lnTo>
                <a:lnTo>
                  <a:pt x="2413004" y="111912"/>
                </a:lnTo>
                <a:lnTo>
                  <a:pt x="2412942" y="111478"/>
                </a:lnTo>
                <a:lnTo>
                  <a:pt x="2400780" y="89840"/>
                </a:lnTo>
                <a:lnTo>
                  <a:pt x="2381393" y="76557"/>
                </a:lnTo>
                <a:lnTo>
                  <a:pt x="2355504" y="72039"/>
                </a:lnTo>
                <a:close/>
              </a:path>
              <a:path w="3545840" h="325120">
                <a:moveTo>
                  <a:pt x="2501787" y="78405"/>
                </a:moveTo>
                <a:lnTo>
                  <a:pt x="2458228" y="78405"/>
                </a:lnTo>
                <a:lnTo>
                  <a:pt x="2458228" y="324681"/>
                </a:lnTo>
                <a:lnTo>
                  <a:pt x="2501787" y="324681"/>
                </a:lnTo>
                <a:lnTo>
                  <a:pt x="2501787" y="199365"/>
                </a:lnTo>
                <a:lnTo>
                  <a:pt x="2512348" y="199365"/>
                </a:lnTo>
                <a:lnTo>
                  <a:pt x="2504442" y="187313"/>
                </a:lnTo>
                <a:lnTo>
                  <a:pt x="2500447" y="165523"/>
                </a:lnTo>
                <a:lnTo>
                  <a:pt x="2504391" y="143524"/>
                </a:lnTo>
                <a:lnTo>
                  <a:pt x="2504442" y="143241"/>
                </a:lnTo>
                <a:lnTo>
                  <a:pt x="2515316" y="126236"/>
                </a:lnTo>
                <a:lnTo>
                  <a:pt x="2531264" y="115483"/>
                </a:lnTo>
                <a:lnTo>
                  <a:pt x="2530919" y="115483"/>
                </a:lnTo>
                <a:lnTo>
                  <a:pt x="2551042" y="111577"/>
                </a:lnTo>
                <a:lnTo>
                  <a:pt x="2630792" y="111577"/>
                </a:lnTo>
                <a:lnTo>
                  <a:pt x="2622998" y="98803"/>
                </a:lnTo>
                <a:lnTo>
                  <a:pt x="2619744" y="96499"/>
                </a:lnTo>
                <a:lnTo>
                  <a:pt x="2501787" y="96499"/>
                </a:lnTo>
                <a:lnTo>
                  <a:pt x="2501787" y="78405"/>
                </a:lnTo>
                <a:close/>
              </a:path>
              <a:path w="3545840" h="325120">
                <a:moveTo>
                  <a:pt x="2512348" y="199365"/>
                </a:moveTo>
                <a:lnTo>
                  <a:pt x="2501787" y="199365"/>
                </a:lnTo>
                <a:lnTo>
                  <a:pt x="2514520" y="245270"/>
                </a:lnTo>
                <a:lnTo>
                  <a:pt x="2523420" y="250316"/>
                </a:lnTo>
                <a:lnTo>
                  <a:pt x="2533702" y="254233"/>
                </a:lnTo>
                <a:lnTo>
                  <a:pt x="2545618" y="256767"/>
                </a:lnTo>
                <a:lnTo>
                  <a:pt x="2559419" y="257667"/>
                </a:lnTo>
                <a:lnTo>
                  <a:pt x="2595099" y="250667"/>
                </a:lnTo>
                <a:lnTo>
                  <a:pt x="2622956" y="231322"/>
                </a:lnTo>
                <a:lnTo>
                  <a:pt x="2631141" y="218129"/>
                </a:lnTo>
                <a:lnTo>
                  <a:pt x="2551042" y="218129"/>
                </a:lnTo>
                <a:lnTo>
                  <a:pt x="2531404" y="214433"/>
                </a:lnTo>
                <a:lnTo>
                  <a:pt x="2515316" y="203889"/>
                </a:lnTo>
                <a:lnTo>
                  <a:pt x="2512348" y="199365"/>
                </a:lnTo>
                <a:close/>
              </a:path>
              <a:path w="3545840" h="325120">
                <a:moveTo>
                  <a:pt x="2630792" y="111577"/>
                </a:moveTo>
                <a:lnTo>
                  <a:pt x="2551042" y="111577"/>
                </a:lnTo>
                <a:lnTo>
                  <a:pt x="2571492" y="115483"/>
                </a:lnTo>
                <a:lnTo>
                  <a:pt x="2587732" y="126488"/>
                </a:lnTo>
                <a:lnTo>
                  <a:pt x="2598444" y="143524"/>
                </a:lnTo>
                <a:lnTo>
                  <a:pt x="2602308" y="165523"/>
                </a:lnTo>
                <a:lnTo>
                  <a:pt x="2598444" y="187030"/>
                </a:lnTo>
                <a:lnTo>
                  <a:pt x="2587732" y="203637"/>
                </a:lnTo>
                <a:lnTo>
                  <a:pt x="2571349" y="214433"/>
                </a:lnTo>
                <a:lnTo>
                  <a:pt x="2570983" y="214433"/>
                </a:lnTo>
                <a:lnTo>
                  <a:pt x="2551042" y="218129"/>
                </a:lnTo>
                <a:lnTo>
                  <a:pt x="2631141" y="218129"/>
                </a:lnTo>
                <a:lnTo>
                  <a:pt x="2641076" y="202114"/>
                </a:lnTo>
                <a:lnTo>
                  <a:pt x="2647542" y="165523"/>
                </a:lnTo>
                <a:lnTo>
                  <a:pt x="2641081" y="128441"/>
                </a:lnTo>
                <a:lnTo>
                  <a:pt x="2630792" y="111577"/>
                </a:lnTo>
                <a:close/>
              </a:path>
              <a:path w="3545840" h="325120">
                <a:moveTo>
                  <a:pt x="2559754" y="72039"/>
                </a:moveTo>
                <a:lnTo>
                  <a:pt x="2541838" y="73788"/>
                </a:lnTo>
                <a:lnTo>
                  <a:pt x="2526247" y="78741"/>
                </a:lnTo>
                <a:lnTo>
                  <a:pt x="2512918" y="86458"/>
                </a:lnTo>
                <a:lnTo>
                  <a:pt x="2501787" y="96499"/>
                </a:lnTo>
                <a:lnTo>
                  <a:pt x="2619744" y="96499"/>
                </a:lnTo>
                <a:lnTo>
                  <a:pt x="2595240" y="79154"/>
                </a:lnTo>
                <a:lnTo>
                  <a:pt x="2559754" y="72039"/>
                </a:lnTo>
                <a:close/>
              </a:path>
              <a:path w="3545840" h="325120">
                <a:moveTo>
                  <a:pt x="2766177" y="72039"/>
                </a:moveTo>
                <a:lnTo>
                  <a:pt x="2728267" y="78908"/>
                </a:lnTo>
                <a:lnTo>
                  <a:pt x="2698116" y="98091"/>
                </a:lnTo>
                <a:lnTo>
                  <a:pt x="2678206" y="127451"/>
                </a:lnTo>
                <a:lnTo>
                  <a:pt x="2671018" y="164853"/>
                </a:lnTo>
                <a:lnTo>
                  <a:pt x="2678206" y="202255"/>
                </a:lnTo>
                <a:lnTo>
                  <a:pt x="2698116" y="231615"/>
                </a:lnTo>
                <a:lnTo>
                  <a:pt x="2728267" y="250798"/>
                </a:lnTo>
                <a:lnTo>
                  <a:pt x="2766177" y="257667"/>
                </a:lnTo>
                <a:lnTo>
                  <a:pt x="2804087" y="250798"/>
                </a:lnTo>
                <a:lnTo>
                  <a:pt x="2834238" y="231615"/>
                </a:lnTo>
                <a:lnTo>
                  <a:pt x="2843611" y="217794"/>
                </a:lnTo>
                <a:lnTo>
                  <a:pt x="2766177" y="217794"/>
                </a:lnTo>
                <a:lnTo>
                  <a:pt x="2746361" y="214092"/>
                </a:lnTo>
                <a:lnTo>
                  <a:pt x="2730534" y="203512"/>
                </a:lnTo>
                <a:lnTo>
                  <a:pt x="2720048" y="186837"/>
                </a:lnTo>
                <a:lnTo>
                  <a:pt x="2716252" y="164853"/>
                </a:lnTo>
                <a:lnTo>
                  <a:pt x="2720000" y="142869"/>
                </a:lnTo>
                <a:lnTo>
                  <a:pt x="2730409" y="126195"/>
                </a:lnTo>
                <a:lnTo>
                  <a:pt x="2746220" y="115614"/>
                </a:lnTo>
                <a:lnTo>
                  <a:pt x="2766177" y="111912"/>
                </a:lnTo>
                <a:lnTo>
                  <a:pt x="2843611" y="111912"/>
                </a:lnTo>
                <a:lnTo>
                  <a:pt x="2834238" y="98091"/>
                </a:lnTo>
                <a:lnTo>
                  <a:pt x="2804087" y="78908"/>
                </a:lnTo>
                <a:lnTo>
                  <a:pt x="2766177" y="72039"/>
                </a:lnTo>
                <a:close/>
              </a:path>
              <a:path w="3545840" h="325120">
                <a:moveTo>
                  <a:pt x="2843611" y="111912"/>
                </a:moveTo>
                <a:lnTo>
                  <a:pt x="2766177" y="111912"/>
                </a:lnTo>
                <a:lnTo>
                  <a:pt x="2785993" y="115614"/>
                </a:lnTo>
                <a:lnTo>
                  <a:pt x="2801820" y="126195"/>
                </a:lnTo>
                <a:lnTo>
                  <a:pt x="2812307" y="142869"/>
                </a:lnTo>
                <a:lnTo>
                  <a:pt x="2816102" y="164853"/>
                </a:lnTo>
                <a:lnTo>
                  <a:pt x="2812307" y="186837"/>
                </a:lnTo>
                <a:lnTo>
                  <a:pt x="2801820" y="203512"/>
                </a:lnTo>
                <a:lnTo>
                  <a:pt x="2785993" y="214092"/>
                </a:lnTo>
                <a:lnTo>
                  <a:pt x="2766177" y="217794"/>
                </a:lnTo>
                <a:lnTo>
                  <a:pt x="2843611" y="217794"/>
                </a:lnTo>
                <a:lnTo>
                  <a:pt x="2854148" y="202255"/>
                </a:lnTo>
                <a:lnTo>
                  <a:pt x="2861336" y="164853"/>
                </a:lnTo>
                <a:lnTo>
                  <a:pt x="2854148" y="127451"/>
                </a:lnTo>
                <a:lnTo>
                  <a:pt x="2843611" y="111912"/>
                </a:lnTo>
                <a:close/>
              </a:path>
              <a:path w="3545840" h="325120">
                <a:moveTo>
                  <a:pt x="2922233" y="78405"/>
                </a:moveTo>
                <a:lnTo>
                  <a:pt x="2876328" y="78405"/>
                </a:lnTo>
                <a:lnTo>
                  <a:pt x="2931950" y="252641"/>
                </a:lnTo>
                <a:lnTo>
                  <a:pt x="2981540" y="252641"/>
                </a:lnTo>
                <a:lnTo>
                  <a:pt x="2996794" y="201376"/>
                </a:lnTo>
                <a:lnTo>
                  <a:pt x="2996893" y="201040"/>
                </a:lnTo>
                <a:lnTo>
                  <a:pt x="2957750" y="201040"/>
                </a:lnTo>
                <a:lnTo>
                  <a:pt x="2922233" y="78405"/>
                </a:lnTo>
                <a:close/>
              </a:path>
              <a:path w="3545840" h="325120">
                <a:moveTo>
                  <a:pt x="3053597" y="143409"/>
                </a:moveTo>
                <a:lnTo>
                  <a:pt x="3014041" y="143409"/>
                </a:lnTo>
                <a:lnTo>
                  <a:pt x="3047883" y="252641"/>
                </a:lnTo>
                <a:lnTo>
                  <a:pt x="3097138" y="252641"/>
                </a:lnTo>
                <a:lnTo>
                  <a:pt x="3113306" y="201376"/>
                </a:lnTo>
                <a:lnTo>
                  <a:pt x="3071003" y="201376"/>
                </a:lnTo>
                <a:lnTo>
                  <a:pt x="3053597" y="143409"/>
                </a:lnTo>
                <a:close/>
              </a:path>
              <a:path w="3545840" h="325120">
                <a:moveTo>
                  <a:pt x="3152089" y="78405"/>
                </a:moveTo>
                <a:lnTo>
                  <a:pt x="3106855" y="78405"/>
                </a:lnTo>
                <a:lnTo>
                  <a:pt x="3071101" y="201040"/>
                </a:lnTo>
                <a:lnTo>
                  <a:pt x="3071003" y="201376"/>
                </a:lnTo>
                <a:lnTo>
                  <a:pt x="3113306" y="201376"/>
                </a:lnTo>
                <a:lnTo>
                  <a:pt x="3152089" y="78405"/>
                </a:lnTo>
                <a:close/>
              </a:path>
              <a:path w="3545840" h="325120">
                <a:moveTo>
                  <a:pt x="3034480" y="79746"/>
                </a:moveTo>
                <a:lnTo>
                  <a:pt x="2994272" y="79746"/>
                </a:lnTo>
                <a:lnTo>
                  <a:pt x="2957750" y="201040"/>
                </a:lnTo>
                <a:lnTo>
                  <a:pt x="2996893" y="201040"/>
                </a:lnTo>
                <a:lnTo>
                  <a:pt x="3014041" y="143409"/>
                </a:lnTo>
                <a:lnTo>
                  <a:pt x="3053597" y="143409"/>
                </a:lnTo>
                <a:lnTo>
                  <a:pt x="3034480" y="79746"/>
                </a:lnTo>
                <a:close/>
              </a:path>
              <a:path w="3545840" h="325120">
                <a:moveTo>
                  <a:pt x="3255861" y="72039"/>
                </a:moveTo>
                <a:lnTo>
                  <a:pt x="3220271" y="79070"/>
                </a:lnTo>
                <a:lnTo>
                  <a:pt x="3192282" y="98635"/>
                </a:lnTo>
                <a:lnTo>
                  <a:pt x="3173968" y="128441"/>
                </a:lnTo>
                <a:lnTo>
                  <a:pt x="3167403" y="166193"/>
                </a:lnTo>
                <a:lnTo>
                  <a:pt x="3173670" y="202962"/>
                </a:lnTo>
                <a:lnTo>
                  <a:pt x="3191654" y="231909"/>
                </a:lnTo>
                <a:lnTo>
                  <a:pt x="3220129" y="250866"/>
                </a:lnTo>
                <a:lnTo>
                  <a:pt x="3257872" y="257667"/>
                </a:lnTo>
                <a:lnTo>
                  <a:pt x="3281572" y="255390"/>
                </a:lnTo>
                <a:lnTo>
                  <a:pt x="3302980" y="248495"/>
                </a:lnTo>
                <a:lnTo>
                  <a:pt x="3321435" y="236888"/>
                </a:lnTo>
                <a:lnTo>
                  <a:pt x="3335368" y="221480"/>
                </a:lnTo>
                <a:lnTo>
                  <a:pt x="3259212" y="221480"/>
                </a:lnTo>
                <a:lnTo>
                  <a:pt x="3242479" y="219118"/>
                </a:lnTo>
                <a:lnTo>
                  <a:pt x="3228888" y="211637"/>
                </a:lnTo>
                <a:lnTo>
                  <a:pt x="3219067" y="198438"/>
                </a:lnTo>
                <a:lnTo>
                  <a:pt x="3213643" y="178926"/>
                </a:lnTo>
                <a:lnTo>
                  <a:pt x="3337618" y="178926"/>
                </a:lnTo>
                <a:lnTo>
                  <a:pt x="3338623" y="172225"/>
                </a:lnTo>
                <a:lnTo>
                  <a:pt x="3338623" y="162173"/>
                </a:lnTo>
                <a:lnTo>
                  <a:pt x="3336384" y="148100"/>
                </a:lnTo>
                <a:lnTo>
                  <a:pt x="3213977" y="148100"/>
                </a:lnTo>
                <a:lnTo>
                  <a:pt x="3219276" y="130137"/>
                </a:lnTo>
                <a:lnTo>
                  <a:pt x="3228218" y="117734"/>
                </a:lnTo>
                <a:lnTo>
                  <a:pt x="3240176" y="110546"/>
                </a:lnTo>
                <a:lnTo>
                  <a:pt x="3254521" y="108227"/>
                </a:lnTo>
                <a:lnTo>
                  <a:pt x="3322680" y="108227"/>
                </a:lnTo>
                <a:lnTo>
                  <a:pt x="3316215" y="97127"/>
                </a:lnTo>
                <a:lnTo>
                  <a:pt x="3290137" y="78631"/>
                </a:lnTo>
                <a:lnTo>
                  <a:pt x="3255861" y="72039"/>
                </a:lnTo>
                <a:close/>
              </a:path>
              <a:path w="3545840" h="325120">
                <a:moveTo>
                  <a:pt x="3305451" y="192329"/>
                </a:moveTo>
                <a:lnTo>
                  <a:pt x="3297614" y="205365"/>
                </a:lnTo>
                <a:lnTo>
                  <a:pt x="3287483" y="214443"/>
                </a:lnTo>
                <a:lnTo>
                  <a:pt x="3274777" y="219752"/>
                </a:lnTo>
                <a:lnTo>
                  <a:pt x="3259212" y="221480"/>
                </a:lnTo>
                <a:lnTo>
                  <a:pt x="3335368" y="221480"/>
                </a:lnTo>
                <a:lnTo>
                  <a:pt x="3336277" y="220474"/>
                </a:lnTo>
                <a:lnTo>
                  <a:pt x="3305451" y="192329"/>
                </a:lnTo>
                <a:close/>
              </a:path>
              <a:path w="3545840" h="325120">
                <a:moveTo>
                  <a:pt x="3322680" y="108227"/>
                </a:moveTo>
                <a:lnTo>
                  <a:pt x="3254521" y="108227"/>
                </a:lnTo>
                <a:lnTo>
                  <a:pt x="3270615" y="111106"/>
                </a:lnTo>
                <a:lnTo>
                  <a:pt x="3282499" y="119200"/>
                </a:lnTo>
                <a:lnTo>
                  <a:pt x="3289860" y="131692"/>
                </a:lnTo>
                <a:lnTo>
                  <a:pt x="3292384" y="147765"/>
                </a:lnTo>
                <a:lnTo>
                  <a:pt x="3292384" y="148100"/>
                </a:lnTo>
                <a:lnTo>
                  <a:pt x="3336384" y="148100"/>
                </a:lnTo>
                <a:lnTo>
                  <a:pt x="3332806" y="125613"/>
                </a:lnTo>
                <a:lnTo>
                  <a:pt x="3322680" y="108227"/>
                </a:lnTo>
                <a:close/>
              </a:path>
              <a:path w="3545840" h="325120">
                <a:moveTo>
                  <a:pt x="3417990" y="78405"/>
                </a:moveTo>
                <a:lnTo>
                  <a:pt x="3374431" y="78405"/>
                </a:lnTo>
                <a:lnTo>
                  <a:pt x="3374431" y="252641"/>
                </a:lnTo>
                <a:lnTo>
                  <a:pt x="3417990" y="252641"/>
                </a:lnTo>
                <a:lnTo>
                  <a:pt x="3417990" y="168539"/>
                </a:lnTo>
                <a:lnTo>
                  <a:pt x="3420943" y="145901"/>
                </a:lnTo>
                <a:lnTo>
                  <a:pt x="3426113" y="135702"/>
                </a:lnTo>
                <a:lnTo>
                  <a:pt x="3417990" y="135702"/>
                </a:lnTo>
                <a:lnTo>
                  <a:pt x="3417990" y="78405"/>
                </a:lnTo>
                <a:close/>
              </a:path>
              <a:path w="3545840" h="325120">
                <a:moveTo>
                  <a:pt x="3470931" y="74050"/>
                </a:moveTo>
                <a:lnTo>
                  <a:pt x="3464229" y="74050"/>
                </a:lnTo>
                <a:lnTo>
                  <a:pt x="3451879" y="75620"/>
                </a:lnTo>
                <a:lnTo>
                  <a:pt x="3441570" y="79578"/>
                </a:lnTo>
                <a:lnTo>
                  <a:pt x="3433460" y="84793"/>
                </a:lnTo>
                <a:lnTo>
                  <a:pt x="3427707" y="90133"/>
                </a:lnTo>
                <a:lnTo>
                  <a:pt x="3417990" y="135702"/>
                </a:lnTo>
                <a:lnTo>
                  <a:pt x="3426113" y="135702"/>
                </a:lnTo>
                <a:lnTo>
                  <a:pt x="3429298" y="129420"/>
                </a:lnTo>
                <a:lnTo>
                  <a:pt x="3442303" y="119347"/>
                </a:lnTo>
                <a:lnTo>
                  <a:pt x="3459203" y="115933"/>
                </a:lnTo>
                <a:lnTo>
                  <a:pt x="3481653" y="115933"/>
                </a:lnTo>
                <a:lnTo>
                  <a:pt x="3481653" y="76730"/>
                </a:lnTo>
                <a:lnTo>
                  <a:pt x="3475621" y="74385"/>
                </a:lnTo>
                <a:lnTo>
                  <a:pt x="3470931" y="74050"/>
                </a:lnTo>
                <a:close/>
              </a:path>
              <a:path w="3545840" h="325120">
                <a:moveTo>
                  <a:pt x="3481653" y="115933"/>
                </a:moveTo>
                <a:lnTo>
                  <a:pt x="3467580" y="115933"/>
                </a:lnTo>
                <a:lnTo>
                  <a:pt x="3473611" y="116938"/>
                </a:lnTo>
                <a:lnTo>
                  <a:pt x="3481868" y="119347"/>
                </a:lnTo>
                <a:lnTo>
                  <a:pt x="3481653" y="119347"/>
                </a:lnTo>
                <a:lnTo>
                  <a:pt x="3481653" y="115933"/>
                </a:lnTo>
                <a:close/>
              </a:path>
              <a:path w="3545840" h="325120">
                <a:moveTo>
                  <a:pt x="3545690" y="201376"/>
                </a:moveTo>
                <a:lnTo>
                  <a:pt x="3494425" y="201376"/>
                </a:lnTo>
                <a:lnTo>
                  <a:pt x="3494425" y="252641"/>
                </a:lnTo>
                <a:lnTo>
                  <a:pt x="3545690" y="252641"/>
                </a:lnTo>
                <a:lnTo>
                  <a:pt x="3545690" y="201376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24577" y="10475911"/>
            <a:ext cx="2085975" cy="318770"/>
          </a:xfrm>
          <a:custGeom>
            <a:avLst/>
            <a:gdLst/>
            <a:ahLst/>
            <a:cxnLst/>
            <a:rect l="l" t="t" r="r" b="b"/>
            <a:pathLst>
              <a:path w="2085975" h="318770">
                <a:moveTo>
                  <a:pt x="166528" y="0"/>
                </a:moveTo>
                <a:lnTo>
                  <a:pt x="0" y="0"/>
                </a:lnTo>
                <a:lnTo>
                  <a:pt x="0" y="246275"/>
                </a:lnTo>
                <a:lnTo>
                  <a:pt x="45569" y="246275"/>
                </a:lnTo>
                <a:lnTo>
                  <a:pt x="45569" y="147765"/>
                </a:lnTo>
                <a:lnTo>
                  <a:pt x="154131" y="147765"/>
                </a:lnTo>
                <a:lnTo>
                  <a:pt x="154131" y="107556"/>
                </a:lnTo>
                <a:lnTo>
                  <a:pt x="45569" y="107556"/>
                </a:lnTo>
                <a:lnTo>
                  <a:pt x="45569" y="40878"/>
                </a:lnTo>
                <a:lnTo>
                  <a:pt x="166528" y="40878"/>
                </a:lnTo>
                <a:lnTo>
                  <a:pt x="166528" y="0"/>
                </a:lnTo>
                <a:close/>
              </a:path>
              <a:path w="2085975" h="318770">
                <a:moveTo>
                  <a:pt x="243976" y="72039"/>
                </a:moveTo>
                <a:lnTo>
                  <a:pt x="200417" y="72039"/>
                </a:lnTo>
                <a:lnTo>
                  <a:pt x="200417" y="182612"/>
                </a:lnTo>
                <a:lnTo>
                  <a:pt x="217799" y="233040"/>
                </a:lnTo>
                <a:lnTo>
                  <a:pt x="265086" y="251301"/>
                </a:lnTo>
                <a:lnTo>
                  <a:pt x="283117" y="249311"/>
                </a:lnTo>
                <a:lnTo>
                  <a:pt x="297001" y="243929"/>
                </a:lnTo>
                <a:lnTo>
                  <a:pt x="307493" y="236034"/>
                </a:lnTo>
                <a:lnTo>
                  <a:pt x="315346" y="226506"/>
                </a:lnTo>
                <a:lnTo>
                  <a:pt x="315346" y="213773"/>
                </a:lnTo>
                <a:lnTo>
                  <a:pt x="275808" y="213773"/>
                </a:lnTo>
                <a:lnTo>
                  <a:pt x="261787" y="211506"/>
                </a:lnTo>
                <a:lnTo>
                  <a:pt x="251850" y="204684"/>
                </a:lnTo>
                <a:lnTo>
                  <a:pt x="245934" y="193276"/>
                </a:lnTo>
                <a:lnTo>
                  <a:pt x="243976" y="177251"/>
                </a:lnTo>
                <a:lnTo>
                  <a:pt x="243976" y="72039"/>
                </a:lnTo>
                <a:close/>
              </a:path>
              <a:path w="2085975" h="318770">
                <a:moveTo>
                  <a:pt x="360230" y="190318"/>
                </a:moveTo>
                <a:lnTo>
                  <a:pt x="315346" y="190318"/>
                </a:lnTo>
                <a:lnTo>
                  <a:pt x="332769" y="246275"/>
                </a:lnTo>
                <a:lnTo>
                  <a:pt x="378674" y="246275"/>
                </a:lnTo>
                <a:lnTo>
                  <a:pt x="360230" y="190318"/>
                </a:lnTo>
                <a:close/>
              </a:path>
              <a:path w="2085975" h="318770">
                <a:moveTo>
                  <a:pt x="358905" y="72039"/>
                </a:moveTo>
                <a:lnTo>
                  <a:pt x="315346" y="72039"/>
                </a:lnTo>
                <a:lnTo>
                  <a:pt x="315346" y="161502"/>
                </a:lnTo>
                <a:lnTo>
                  <a:pt x="313437" y="177251"/>
                </a:lnTo>
                <a:lnTo>
                  <a:pt x="312760" y="182612"/>
                </a:lnTo>
                <a:lnTo>
                  <a:pt x="305252" y="199072"/>
                </a:lnTo>
                <a:lnTo>
                  <a:pt x="292870" y="209894"/>
                </a:lnTo>
                <a:lnTo>
                  <a:pt x="275808" y="213773"/>
                </a:lnTo>
                <a:lnTo>
                  <a:pt x="315346" y="213773"/>
                </a:lnTo>
                <a:lnTo>
                  <a:pt x="315346" y="190318"/>
                </a:lnTo>
                <a:lnTo>
                  <a:pt x="360230" y="190318"/>
                </a:lnTo>
                <a:lnTo>
                  <a:pt x="358905" y="186297"/>
                </a:lnTo>
                <a:lnTo>
                  <a:pt x="358905" y="72039"/>
                </a:lnTo>
                <a:close/>
              </a:path>
              <a:path w="2085975" h="318770">
                <a:moveTo>
                  <a:pt x="482726" y="65673"/>
                </a:moveTo>
                <a:lnTo>
                  <a:pt x="447135" y="72704"/>
                </a:lnTo>
                <a:lnTo>
                  <a:pt x="419146" y="92269"/>
                </a:lnTo>
                <a:lnTo>
                  <a:pt x="400833" y="122074"/>
                </a:lnTo>
                <a:lnTo>
                  <a:pt x="394268" y="159827"/>
                </a:lnTo>
                <a:lnTo>
                  <a:pt x="400534" y="196596"/>
                </a:lnTo>
                <a:lnTo>
                  <a:pt x="418518" y="225542"/>
                </a:lnTo>
                <a:lnTo>
                  <a:pt x="446994" y="244500"/>
                </a:lnTo>
                <a:lnTo>
                  <a:pt x="484736" y="251301"/>
                </a:lnTo>
                <a:lnTo>
                  <a:pt x="508437" y="249023"/>
                </a:lnTo>
                <a:lnTo>
                  <a:pt x="529845" y="242128"/>
                </a:lnTo>
                <a:lnTo>
                  <a:pt x="548300" y="230521"/>
                </a:lnTo>
                <a:lnTo>
                  <a:pt x="562233" y="215113"/>
                </a:lnTo>
                <a:lnTo>
                  <a:pt x="486076" y="215113"/>
                </a:lnTo>
                <a:lnTo>
                  <a:pt x="469344" y="212752"/>
                </a:lnTo>
                <a:lnTo>
                  <a:pt x="455753" y="205271"/>
                </a:lnTo>
                <a:lnTo>
                  <a:pt x="445931" y="192072"/>
                </a:lnTo>
                <a:lnTo>
                  <a:pt x="440507" y="172560"/>
                </a:lnTo>
                <a:lnTo>
                  <a:pt x="564482" y="172560"/>
                </a:lnTo>
                <a:lnTo>
                  <a:pt x="565488" y="165858"/>
                </a:lnTo>
                <a:lnTo>
                  <a:pt x="565488" y="155806"/>
                </a:lnTo>
                <a:lnTo>
                  <a:pt x="563249" y="141733"/>
                </a:lnTo>
                <a:lnTo>
                  <a:pt x="440842" y="141733"/>
                </a:lnTo>
                <a:lnTo>
                  <a:pt x="446140" y="123771"/>
                </a:lnTo>
                <a:lnTo>
                  <a:pt x="455083" y="111368"/>
                </a:lnTo>
                <a:lnTo>
                  <a:pt x="467040" y="104180"/>
                </a:lnTo>
                <a:lnTo>
                  <a:pt x="481385" y="101860"/>
                </a:lnTo>
                <a:lnTo>
                  <a:pt x="549544" y="101860"/>
                </a:lnTo>
                <a:lnTo>
                  <a:pt x="543080" y="90761"/>
                </a:lnTo>
                <a:lnTo>
                  <a:pt x="517002" y="72264"/>
                </a:lnTo>
                <a:lnTo>
                  <a:pt x="482726" y="65673"/>
                </a:lnTo>
                <a:close/>
              </a:path>
              <a:path w="2085975" h="318770">
                <a:moveTo>
                  <a:pt x="532316" y="185962"/>
                </a:moveTo>
                <a:lnTo>
                  <a:pt x="524478" y="198999"/>
                </a:lnTo>
                <a:lnTo>
                  <a:pt x="514348" y="208077"/>
                </a:lnTo>
                <a:lnTo>
                  <a:pt x="501641" y="213386"/>
                </a:lnTo>
                <a:lnTo>
                  <a:pt x="486076" y="215113"/>
                </a:lnTo>
                <a:lnTo>
                  <a:pt x="562233" y="215113"/>
                </a:lnTo>
                <a:lnTo>
                  <a:pt x="563142" y="214108"/>
                </a:lnTo>
                <a:lnTo>
                  <a:pt x="532316" y="185962"/>
                </a:lnTo>
                <a:close/>
              </a:path>
              <a:path w="2085975" h="318770">
                <a:moveTo>
                  <a:pt x="549544" y="101860"/>
                </a:moveTo>
                <a:lnTo>
                  <a:pt x="481385" y="101860"/>
                </a:lnTo>
                <a:lnTo>
                  <a:pt x="497479" y="104740"/>
                </a:lnTo>
                <a:lnTo>
                  <a:pt x="509364" y="112834"/>
                </a:lnTo>
                <a:lnTo>
                  <a:pt x="516725" y="125326"/>
                </a:lnTo>
                <a:lnTo>
                  <a:pt x="519248" y="141398"/>
                </a:lnTo>
                <a:lnTo>
                  <a:pt x="519248" y="141733"/>
                </a:lnTo>
                <a:lnTo>
                  <a:pt x="563249" y="141733"/>
                </a:lnTo>
                <a:lnTo>
                  <a:pt x="559671" y="119247"/>
                </a:lnTo>
                <a:lnTo>
                  <a:pt x="549544" y="101860"/>
                </a:lnTo>
                <a:close/>
              </a:path>
              <a:path w="2085975" h="318770">
                <a:moveTo>
                  <a:pt x="646530" y="0"/>
                </a:moveTo>
                <a:lnTo>
                  <a:pt x="602971" y="0"/>
                </a:lnTo>
                <a:lnTo>
                  <a:pt x="602971" y="246275"/>
                </a:lnTo>
                <a:lnTo>
                  <a:pt x="646530" y="246275"/>
                </a:lnTo>
                <a:lnTo>
                  <a:pt x="646530" y="0"/>
                </a:lnTo>
                <a:close/>
              </a:path>
              <a:path w="2085975" h="318770">
                <a:moveTo>
                  <a:pt x="769693" y="65673"/>
                </a:moveTo>
                <a:lnTo>
                  <a:pt x="734103" y="72704"/>
                </a:lnTo>
                <a:lnTo>
                  <a:pt x="706114" y="92269"/>
                </a:lnTo>
                <a:lnTo>
                  <a:pt x="687801" y="122074"/>
                </a:lnTo>
                <a:lnTo>
                  <a:pt x="681235" y="159827"/>
                </a:lnTo>
                <a:lnTo>
                  <a:pt x="687502" y="196596"/>
                </a:lnTo>
                <a:lnTo>
                  <a:pt x="705486" y="225542"/>
                </a:lnTo>
                <a:lnTo>
                  <a:pt x="733961" y="244500"/>
                </a:lnTo>
                <a:lnTo>
                  <a:pt x="771704" y="251301"/>
                </a:lnTo>
                <a:lnTo>
                  <a:pt x="795405" y="249023"/>
                </a:lnTo>
                <a:lnTo>
                  <a:pt x="816812" y="242128"/>
                </a:lnTo>
                <a:lnTo>
                  <a:pt x="835267" y="230521"/>
                </a:lnTo>
                <a:lnTo>
                  <a:pt x="849201" y="215113"/>
                </a:lnTo>
                <a:lnTo>
                  <a:pt x="773044" y="215113"/>
                </a:lnTo>
                <a:lnTo>
                  <a:pt x="756312" y="212752"/>
                </a:lnTo>
                <a:lnTo>
                  <a:pt x="742720" y="205271"/>
                </a:lnTo>
                <a:lnTo>
                  <a:pt x="732899" y="192072"/>
                </a:lnTo>
                <a:lnTo>
                  <a:pt x="727475" y="172560"/>
                </a:lnTo>
                <a:lnTo>
                  <a:pt x="851450" y="172560"/>
                </a:lnTo>
                <a:lnTo>
                  <a:pt x="852455" y="165858"/>
                </a:lnTo>
                <a:lnTo>
                  <a:pt x="852455" y="155806"/>
                </a:lnTo>
                <a:lnTo>
                  <a:pt x="850216" y="141733"/>
                </a:lnTo>
                <a:lnTo>
                  <a:pt x="727810" y="141733"/>
                </a:lnTo>
                <a:lnTo>
                  <a:pt x="733108" y="123771"/>
                </a:lnTo>
                <a:lnTo>
                  <a:pt x="742050" y="111368"/>
                </a:lnTo>
                <a:lnTo>
                  <a:pt x="754008" y="104180"/>
                </a:lnTo>
                <a:lnTo>
                  <a:pt x="768353" y="101860"/>
                </a:lnTo>
                <a:lnTo>
                  <a:pt x="836512" y="101860"/>
                </a:lnTo>
                <a:lnTo>
                  <a:pt x="830048" y="90761"/>
                </a:lnTo>
                <a:lnTo>
                  <a:pt x="803970" y="72264"/>
                </a:lnTo>
                <a:lnTo>
                  <a:pt x="769693" y="65673"/>
                </a:lnTo>
                <a:close/>
              </a:path>
              <a:path w="2085975" h="318770">
                <a:moveTo>
                  <a:pt x="819283" y="185962"/>
                </a:moveTo>
                <a:lnTo>
                  <a:pt x="811446" y="198999"/>
                </a:lnTo>
                <a:lnTo>
                  <a:pt x="801315" y="208077"/>
                </a:lnTo>
                <a:lnTo>
                  <a:pt x="788609" y="213386"/>
                </a:lnTo>
                <a:lnTo>
                  <a:pt x="773044" y="215113"/>
                </a:lnTo>
                <a:lnTo>
                  <a:pt x="849201" y="215113"/>
                </a:lnTo>
                <a:lnTo>
                  <a:pt x="850110" y="214108"/>
                </a:lnTo>
                <a:lnTo>
                  <a:pt x="819283" y="185962"/>
                </a:lnTo>
                <a:close/>
              </a:path>
              <a:path w="2085975" h="318770">
                <a:moveTo>
                  <a:pt x="836512" y="101860"/>
                </a:moveTo>
                <a:lnTo>
                  <a:pt x="768353" y="101860"/>
                </a:lnTo>
                <a:lnTo>
                  <a:pt x="784447" y="104740"/>
                </a:lnTo>
                <a:lnTo>
                  <a:pt x="796331" y="112834"/>
                </a:lnTo>
                <a:lnTo>
                  <a:pt x="803692" y="125326"/>
                </a:lnTo>
                <a:lnTo>
                  <a:pt x="806216" y="141398"/>
                </a:lnTo>
                <a:lnTo>
                  <a:pt x="806216" y="141733"/>
                </a:lnTo>
                <a:lnTo>
                  <a:pt x="850216" y="141733"/>
                </a:lnTo>
                <a:lnTo>
                  <a:pt x="846639" y="119247"/>
                </a:lnTo>
                <a:lnTo>
                  <a:pt x="836512" y="101860"/>
                </a:lnTo>
                <a:close/>
              </a:path>
              <a:path w="2085975" h="318770">
                <a:moveTo>
                  <a:pt x="966334" y="65673"/>
                </a:moveTo>
                <a:lnTo>
                  <a:pt x="930707" y="72788"/>
                </a:lnTo>
                <a:lnTo>
                  <a:pt x="902964" y="92436"/>
                </a:lnTo>
                <a:lnTo>
                  <a:pt x="884959" y="122074"/>
                </a:lnTo>
                <a:lnTo>
                  <a:pt x="878546" y="159157"/>
                </a:lnTo>
                <a:lnTo>
                  <a:pt x="885012" y="195747"/>
                </a:lnTo>
                <a:lnTo>
                  <a:pt x="903132" y="224956"/>
                </a:lnTo>
                <a:lnTo>
                  <a:pt x="930990" y="244301"/>
                </a:lnTo>
                <a:lnTo>
                  <a:pt x="966669" y="251301"/>
                </a:lnTo>
                <a:lnTo>
                  <a:pt x="985244" y="249552"/>
                </a:lnTo>
                <a:lnTo>
                  <a:pt x="1000930" y="244599"/>
                </a:lnTo>
                <a:lnTo>
                  <a:pt x="1013976" y="236882"/>
                </a:lnTo>
                <a:lnTo>
                  <a:pt x="1024636" y="226841"/>
                </a:lnTo>
                <a:lnTo>
                  <a:pt x="1025672" y="211763"/>
                </a:lnTo>
                <a:lnTo>
                  <a:pt x="974711" y="211763"/>
                </a:lnTo>
                <a:lnTo>
                  <a:pt x="954958" y="208066"/>
                </a:lnTo>
                <a:lnTo>
                  <a:pt x="954597" y="208066"/>
                </a:lnTo>
                <a:lnTo>
                  <a:pt x="938314" y="197271"/>
                </a:lnTo>
                <a:lnTo>
                  <a:pt x="927639" y="180664"/>
                </a:lnTo>
                <a:lnTo>
                  <a:pt x="923780" y="159157"/>
                </a:lnTo>
                <a:lnTo>
                  <a:pt x="927639" y="137158"/>
                </a:lnTo>
                <a:lnTo>
                  <a:pt x="938314" y="120121"/>
                </a:lnTo>
                <a:lnTo>
                  <a:pt x="954455" y="109117"/>
                </a:lnTo>
                <a:lnTo>
                  <a:pt x="974711" y="105211"/>
                </a:lnTo>
                <a:lnTo>
                  <a:pt x="1067525" y="105211"/>
                </a:lnTo>
                <a:lnTo>
                  <a:pt x="1067525" y="90133"/>
                </a:lnTo>
                <a:lnTo>
                  <a:pt x="1023966" y="90133"/>
                </a:lnTo>
                <a:lnTo>
                  <a:pt x="1013029" y="80091"/>
                </a:lnTo>
                <a:lnTo>
                  <a:pt x="999799" y="72374"/>
                </a:lnTo>
                <a:lnTo>
                  <a:pt x="984244" y="67422"/>
                </a:lnTo>
                <a:lnTo>
                  <a:pt x="966334" y="65673"/>
                </a:lnTo>
                <a:close/>
              </a:path>
              <a:path w="2085975" h="318770">
                <a:moveTo>
                  <a:pt x="1072431" y="182947"/>
                </a:moveTo>
                <a:lnTo>
                  <a:pt x="1027651" y="182947"/>
                </a:lnTo>
                <a:lnTo>
                  <a:pt x="1048091" y="246275"/>
                </a:lnTo>
                <a:lnTo>
                  <a:pt x="1093995" y="246275"/>
                </a:lnTo>
                <a:lnTo>
                  <a:pt x="1072431" y="182947"/>
                </a:lnTo>
                <a:close/>
              </a:path>
              <a:path w="2085975" h="318770">
                <a:moveTo>
                  <a:pt x="1067525" y="105211"/>
                </a:moveTo>
                <a:lnTo>
                  <a:pt x="974711" y="105211"/>
                </a:lnTo>
                <a:lnTo>
                  <a:pt x="994888" y="109117"/>
                </a:lnTo>
                <a:lnTo>
                  <a:pt x="994542" y="109117"/>
                </a:lnTo>
                <a:lnTo>
                  <a:pt x="1010605" y="119870"/>
                </a:lnTo>
                <a:lnTo>
                  <a:pt x="1021594" y="136875"/>
                </a:lnTo>
                <a:lnTo>
                  <a:pt x="1025641" y="159157"/>
                </a:lnTo>
                <a:lnTo>
                  <a:pt x="1021647" y="180664"/>
                </a:lnTo>
                <a:lnTo>
                  <a:pt x="1021594" y="180947"/>
                </a:lnTo>
                <a:lnTo>
                  <a:pt x="1010605" y="197522"/>
                </a:lnTo>
                <a:lnTo>
                  <a:pt x="994401" y="208066"/>
                </a:lnTo>
                <a:lnTo>
                  <a:pt x="974711" y="211763"/>
                </a:lnTo>
                <a:lnTo>
                  <a:pt x="1025672" y="211763"/>
                </a:lnTo>
                <a:lnTo>
                  <a:pt x="1027651" y="182947"/>
                </a:lnTo>
                <a:lnTo>
                  <a:pt x="1072431" y="182947"/>
                </a:lnTo>
                <a:lnTo>
                  <a:pt x="1067525" y="168539"/>
                </a:lnTo>
                <a:lnTo>
                  <a:pt x="1067525" y="105211"/>
                </a:lnTo>
                <a:close/>
              </a:path>
              <a:path w="2085975" h="318770">
                <a:moveTo>
                  <a:pt x="1067525" y="0"/>
                </a:moveTo>
                <a:lnTo>
                  <a:pt x="1023966" y="0"/>
                </a:lnTo>
                <a:lnTo>
                  <a:pt x="1023966" y="90133"/>
                </a:lnTo>
                <a:lnTo>
                  <a:pt x="1067525" y="90133"/>
                </a:lnTo>
                <a:lnTo>
                  <a:pt x="1067525" y="0"/>
                </a:lnTo>
                <a:close/>
              </a:path>
              <a:path w="2085975" h="318770">
                <a:moveTo>
                  <a:pt x="1253599" y="191994"/>
                </a:moveTo>
                <a:lnTo>
                  <a:pt x="1243697" y="191994"/>
                </a:lnTo>
                <a:lnTo>
                  <a:pt x="1256430" y="238903"/>
                </a:lnTo>
                <a:lnTo>
                  <a:pt x="1265330" y="243950"/>
                </a:lnTo>
                <a:lnTo>
                  <a:pt x="1275612" y="247866"/>
                </a:lnTo>
                <a:lnTo>
                  <a:pt x="1287528" y="250400"/>
                </a:lnTo>
                <a:lnTo>
                  <a:pt x="1301329" y="251301"/>
                </a:lnTo>
                <a:lnTo>
                  <a:pt x="1337009" y="244301"/>
                </a:lnTo>
                <a:lnTo>
                  <a:pt x="1364866" y="224956"/>
                </a:lnTo>
                <a:lnTo>
                  <a:pt x="1373051" y="211763"/>
                </a:lnTo>
                <a:lnTo>
                  <a:pt x="1292952" y="211763"/>
                </a:lnTo>
                <a:lnTo>
                  <a:pt x="1273314" y="208066"/>
                </a:lnTo>
                <a:lnTo>
                  <a:pt x="1257226" y="197522"/>
                </a:lnTo>
                <a:lnTo>
                  <a:pt x="1253599" y="191994"/>
                </a:lnTo>
                <a:close/>
              </a:path>
              <a:path w="2085975" h="318770">
                <a:moveTo>
                  <a:pt x="1243697" y="0"/>
                </a:moveTo>
                <a:lnTo>
                  <a:pt x="1200138" y="0"/>
                </a:lnTo>
                <a:lnTo>
                  <a:pt x="1200138" y="246275"/>
                </a:lnTo>
                <a:lnTo>
                  <a:pt x="1243697" y="246275"/>
                </a:lnTo>
                <a:lnTo>
                  <a:pt x="1243697" y="191994"/>
                </a:lnTo>
                <a:lnTo>
                  <a:pt x="1253599" y="191994"/>
                </a:lnTo>
                <a:lnTo>
                  <a:pt x="1246352" y="180947"/>
                </a:lnTo>
                <a:lnTo>
                  <a:pt x="1242357" y="159157"/>
                </a:lnTo>
                <a:lnTo>
                  <a:pt x="1246301" y="137158"/>
                </a:lnTo>
                <a:lnTo>
                  <a:pt x="1246352" y="136875"/>
                </a:lnTo>
                <a:lnTo>
                  <a:pt x="1257226" y="119870"/>
                </a:lnTo>
                <a:lnTo>
                  <a:pt x="1273174" y="109117"/>
                </a:lnTo>
                <a:lnTo>
                  <a:pt x="1272829" y="109117"/>
                </a:lnTo>
                <a:lnTo>
                  <a:pt x="1292952" y="105211"/>
                </a:lnTo>
                <a:lnTo>
                  <a:pt x="1372702" y="105211"/>
                </a:lnTo>
                <a:lnTo>
                  <a:pt x="1364908" y="92436"/>
                </a:lnTo>
                <a:lnTo>
                  <a:pt x="1361654" y="90133"/>
                </a:lnTo>
                <a:lnTo>
                  <a:pt x="1243697" y="90133"/>
                </a:lnTo>
                <a:lnTo>
                  <a:pt x="1243697" y="0"/>
                </a:lnTo>
                <a:close/>
              </a:path>
              <a:path w="2085975" h="318770">
                <a:moveTo>
                  <a:pt x="1372702" y="105211"/>
                </a:moveTo>
                <a:lnTo>
                  <a:pt x="1292952" y="105211"/>
                </a:lnTo>
                <a:lnTo>
                  <a:pt x="1313402" y="109117"/>
                </a:lnTo>
                <a:lnTo>
                  <a:pt x="1329642" y="120121"/>
                </a:lnTo>
                <a:lnTo>
                  <a:pt x="1340354" y="137158"/>
                </a:lnTo>
                <a:lnTo>
                  <a:pt x="1344218" y="159157"/>
                </a:lnTo>
                <a:lnTo>
                  <a:pt x="1340354" y="180664"/>
                </a:lnTo>
                <a:lnTo>
                  <a:pt x="1329642" y="197271"/>
                </a:lnTo>
                <a:lnTo>
                  <a:pt x="1313259" y="208066"/>
                </a:lnTo>
                <a:lnTo>
                  <a:pt x="1312894" y="208066"/>
                </a:lnTo>
                <a:lnTo>
                  <a:pt x="1292952" y="211763"/>
                </a:lnTo>
                <a:lnTo>
                  <a:pt x="1373051" y="211763"/>
                </a:lnTo>
                <a:lnTo>
                  <a:pt x="1382986" y="195747"/>
                </a:lnTo>
                <a:lnTo>
                  <a:pt x="1389452" y="159157"/>
                </a:lnTo>
                <a:lnTo>
                  <a:pt x="1382991" y="122074"/>
                </a:lnTo>
                <a:lnTo>
                  <a:pt x="1372702" y="105211"/>
                </a:lnTo>
                <a:close/>
              </a:path>
              <a:path w="2085975" h="318770">
                <a:moveTo>
                  <a:pt x="1301664" y="65673"/>
                </a:moveTo>
                <a:lnTo>
                  <a:pt x="1283748" y="67422"/>
                </a:lnTo>
                <a:lnTo>
                  <a:pt x="1268157" y="72374"/>
                </a:lnTo>
                <a:lnTo>
                  <a:pt x="1254828" y="80091"/>
                </a:lnTo>
                <a:lnTo>
                  <a:pt x="1243697" y="90133"/>
                </a:lnTo>
                <a:lnTo>
                  <a:pt x="1361654" y="90133"/>
                </a:lnTo>
                <a:lnTo>
                  <a:pt x="1337150" y="72788"/>
                </a:lnTo>
                <a:lnTo>
                  <a:pt x="1301664" y="65673"/>
                </a:lnTo>
                <a:close/>
              </a:path>
              <a:path w="2085975" h="318770">
                <a:moveTo>
                  <a:pt x="1450510" y="72039"/>
                </a:moveTo>
                <a:lnTo>
                  <a:pt x="1401255" y="72039"/>
                </a:lnTo>
                <a:lnTo>
                  <a:pt x="1472625" y="243929"/>
                </a:lnTo>
                <a:lnTo>
                  <a:pt x="1443139" y="318314"/>
                </a:lnTo>
                <a:lnTo>
                  <a:pt x="1490383" y="318314"/>
                </a:lnTo>
                <a:lnTo>
                  <a:pt x="1541274" y="190653"/>
                </a:lnTo>
                <a:lnTo>
                  <a:pt x="1496415" y="190653"/>
                </a:lnTo>
                <a:lnTo>
                  <a:pt x="1450510" y="72039"/>
                </a:lnTo>
                <a:close/>
              </a:path>
              <a:path w="2085975" h="318770">
                <a:moveTo>
                  <a:pt x="1588558" y="72039"/>
                </a:moveTo>
                <a:lnTo>
                  <a:pt x="1540644" y="72039"/>
                </a:lnTo>
                <a:lnTo>
                  <a:pt x="1496415" y="190653"/>
                </a:lnTo>
                <a:lnTo>
                  <a:pt x="1541274" y="190653"/>
                </a:lnTo>
                <a:lnTo>
                  <a:pt x="1588558" y="72039"/>
                </a:lnTo>
                <a:close/>
              </a:path>
              <a:path w="2085975" h="318770">
                <a:moveTo>
                  <a:pt x="1817928" y="0"/>
                </a:moveTo>
                <a:lnTo>
                  <a:pt x="1769344" y="0"/>
                </a:lnTo>
                <a:lnTo>
                  <a:pt x="1670833" y="246275"/>
                </a:lnTo>
                <a:lnTo>
                  <a:pt x="1720088" y="246275"/>
                </a:lnTo>
                <a:lnTo>
                  <a:pt x="1740863" y="191324"/>
                </a:lnTo>
                <a:lnTo>
                  <a:pt x="1893937" y="191324"/>
                </a:lnTo>
                <a:lnTo>
                  <a:pt x="1877830" y="150780"/>
                </a:lnTo>
                <a:lnTo>
                  <a:pt x="1756276" y="150780"/>
                </a:lnTo>
                <a:lnTo>
                  <a:pt x="1793469" y="52270"/>
                </a:lnTo>
                <a:lnTo>
                  <a:pt x="1838695" y="52270"/>
                </a:lnTo>
                <a:lnTo>
                  <a:pt x="1817928" y="0"/>
                </a:lnTo>
                <a:close/>
              </a:path>
              <a:path w="2085975" h="318770">
                <a:moveTo>
                  <a:pt x="1893937" y="191324"/>
                </a:moveTo>
                <a:lnTo>
                  <a:pt x="1845739" y="191324"/>
                </a:lnTo>
                <a:lnTo>
                  <a:pt x="1866178" y="246275"/>
                </a:lnTo>
                <a:lnTo>
                  <a:pt x="1915768" y="246275"/>
                </a:lnTo>
                <a:lnTo>
                  <a:pt x="1893937" y="191324"/>
                </a:lnTo>
                <a:close/>
              </a:path>
              <a:path w="2085975" h="318770">
                <a:moveTo>
                  <a:pt x="1838695" y="52270"/>
                </a:moveTo>
                <a:lnTo>
                  <a:pt x="1793469" y="52270"/>
                </a:lnTo>
                <a:lnTo>
                  <a:pt x="1830326" y="150780"/>
                </a:lnTo>
                <a:lnTo>
                  <a:pt x="1877830" y="150780"/>
                </a:lnTo>
                <a:lnTo>
                  <a:pt x="1838695" y="52270"/>
                </a:lnTo>
                <a:close/>
              </a:path>
              <a:path w="2085975" h="318770">
                <a:moveTo>
                  <a:pt x="1990209" y="0"/>
                </a:moveTo>
                <a:lnTo>
                  <a:pt x="1944639" y="0"/>
                </a:lnTo>
                <a:lnTo>
                  <a:pt x="1944639" y="246275"/>
                </a:lnTo>
                <a:lnTo>
                  <a:pt x="1990209" y="246275"/>
                </a:lnTo>
                <a:lnTo>
                  <a:pt x="1990209" y="0"/>
                </a:lnTo>
                <a:close/>
              </a:path>
              <a:path w="2085975" h="318770">
                <a:moveTo>
                  <a:pt x="2085669" y="195009"/>
                </a:moveTo>
                <a:lnTo>
                  <a:pt x="2034404" y="195009"/>
                </a:lnTo>
                <a:lnTo>
                  <a:pt x="2034404" y="246275"/>
                </a:lnTo>
                <a:lnTo>
                  <a:pt x="2085669" y="246275"/>
                </a:lnTo>
                <a:lnTo>
                  <a:pt x="2085669" y="195009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-1" y="3025262"/>
            <a:ext cx="20104735" cy="7442834"/>
            <a:chOff x="-1" y="3025262"/>
            <a:chExt cx="20104735" cy="7442834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467" y="4011388"/>
              <a:ext cx="20018569" cy="60979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120079"/>
              <a:ext cx="20104099" cy="585571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-1" y="3732617"/>
              <a:ext cx="20104674" cy="5811329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696" y="3631811"/>
              <a:ext cx="20018596" cy="6034761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3025262"/>
              <a:ext cx="20104098" cy="7442273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923501" y="3342767"/>
              <a:ext cx="8032939" cy="65007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08580" y="4348349"/>
              <a:ext cx="10787439" cy="41291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290935"/>
          </a:xfrm>
          <a:custGeom>
            <a:avLst/>
            <a:gdLst/>
            <a:ahLst/>
            <a:cxnLst/>
            <a:rect l="l" t="t" r="r" b="b"/>
            <a:pathLst>
              <a:path w="20104100" h="11290935">
                <a:moveTo>
                  <a:pt x="20104100" y="0"/>
                </a:moveTo>
                <a:lnTo>
                  <a:pt x="0" y="0"/>
                </a:lnTo>
                <a:lnTo>
                  <a:pt x="0" y="11290914"/>
                </a:lnTo>
                <a:lnTo>
                  <a:pt x="20104100" y="11290914"/>
                </a:lnTo>
                <a:lnTo>
                  <a:pt x="20104100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50116" y="10399538"/>
            <a:ext cx="685800" cy="387350"/>
          </a:xfrm>
          <a:custGeom>
            <a:avLst/>
            <a:gdLst/>
            <a:ahLst/>
            <a:cxnLst/>
            <a:rect l="l" t="t" r="r" b="b"/>
            <a:pathLst>
              <a:path w="685800" h="387350">
                <a:moveTo>
                  <a:pt x="608584" y="150876"/>
                </a:moveTo>
                <a:lnTo>
                  <a:pt x="602932" y="122580"/>
                </a:lnTo>
                <a:lnTo>
                  <a:pt x="587514" y="99453"/>
                </a:lnTo>
                <a:lnTo>
                  <a:pt x="564667" y="83845"/>
                </a:lnTo>
                <a:lnTo>
                  <a:pt x="536727" y="78117"/>
                </a:lnTo>
                <a:lnTo>
                  <a:pt x="338074" y="78117"/>
                </a:lnTo>
                <a:lnTo>
                  <a:pt x="310121" y="83845"/>
                </a:lnTo>
                <a:lnTo>
                  <a:pt x="287274" y="99453"/>
                </a:lnTo>
                <a:lnTo>
                  <a:pt x="271856" y="122580"/>
                </a:lnTo>
                <a:lnTo>
                  <a:pt x="266204" y="150876"/>
                </a:lnTo>
                <a:lnTo>
                  <a:pt x="266204" y="236105"/>
                </a:lnTo>
                <a:lnTo>
                  <a:pt x="273519" y="243522"/>
                </a:lnTo>
                <a:lnTo>
                  <a:pt x="291541" y="243522"/>
                </a:lnTo>
                <a:lnTo>
                  <a:pt x="298856" y="236105"/>
                </a:lnTo>
                <a:lnTo>
                  <a:pt x="298856" y="150876"/>
                </a:lnTo>
                <a:lnTo>
                  <a:pt x="301942" y="135445"/>
                </a:lnTo>
                <a:lnTo>
                  <a:pt x="310349" y="122821"/>
                </a:lnTo>
                <a:lnTo>
                  <a:pt x="322821" y="114300"/>
                </a:lnTo>
                <a:lnTo>
                  <a:pt x="338074" y="111175"/>
                </a:lnTo>
                <a:lnTo>
                  <a:pt x="536727" y="111175"/>
                </a:lnTo>
                <a:lnTo>
                  <a:pt x="551967" y="114300"/>
                </a:lnTo>
                <a:lnTo>
                  <a:pt x="564438" y="122821"/>
                </a:lnTo>
                <a:lnTo>
                  <a:pt x="572846" y="135445"/>
                </a:lnTo>
                <a:lnTo>
                  <a:pt x="575932" y="150876"/>
                </a:lnTo>
                <a:lnTo>
                  <a:pt x="575932" y="236499"/>
                </a:lnTo>
                <a:lnTo>
                  <a:pt x="583247" y="243903"/>
                </a:lnTo>
                <a:lnTo>
                  <a:pt x="601268" y="243903"/>
                </a:lnTo>
                <a:lnTo>
                  <a:pt x="608584" y="236499"/>
                </a:lnTo>
                <a:lnTo>
                  <a:pt x="608584" y="150876"/>
                </a:lnTo>
                <a:close/>
              </a:path>
              <a:path w="685800" h="387350">
                <a:moveTo>
                  <a:pt x="685736" y="150876"/>
                </a:moveTo>
                <a:lnTo>
                  <a:pt x="678129" y="103238"/>
                </a:lnTo>
                <a:lnTo>
                  <a:pt x="656958" y="61836"/>
                </a:lnTo>
                <a:lnTo>
                  <a:pt x="624674" y="29159"/>
                </a:lnTo>
                <a:lnTo>
                  <a:pt x="583780" y="7708"/>
                </a:lnTo>
                <a:lnTo>
                  <a:pt x="536727" y="0"/>
                </a:lnTo>
                <a:lnTo>
                  <a:pt x="338074" y="0"/>
                </a:lnTo>
                <a:lnTo>
                  <a:pt x="291020" y="7708"/>
                </a:lnTo>
                <a:lnTo>
                  <a:pt x="250126" y="29159"/>
                </a:lnTo>
                <a:lnTo>
                  <a:pt x="217855" y="61836"/>
                </a:lnTo>
                <a:lnTo>
                  <a:pt x="196672" y="103238"/>
                </a:lnTo>
                <a:lnTo>
                  <a:pt x="189064" y="150876"/>
                </a:lnTo>
                <a:lnTo>
                  <a:pt x="189064" y="152704"/>
                </a:lnTo>
                <a:lnTo>
                  <a:pt x="189369" y="154470"/>
                </a:lnTo>
                <a:lnTo>
                  <a:pt x="189915" y="156121"/>
                </a:lnTo>
                <a:lnTo>
                  <a:pt x="189458" y="157619"/>
                </a:lnTo>
                <a:lnTo>
                  <a:pt x="189217" y="159207"/>
                </a:lnTo>
                <a:lnTo>
                  <a:pt x="189217" y="160845"/>
                </a:lnTo>
                <a:lnTo>
                  <a:pt x="180060" y="206654"/>
                </a:lnTo>
                <a:lnTo>
                  <a:pt x="155105" y="244106"/>
                </a:lnTo>
                <a:lnTo>
                  <a:pt x="118110" y="269379"/>
                </a:lnTo>
                <a:lnTo>
                  <a:pt x="72872" y="278650"/>
                </a:lnTo>
                <a:lnTo>
                  <a:pt x="7315" y="278650"/>
                </a:lnTo>
                <a:lnTo>
                  <a:pt x="0" y="286054"/>
                </a:lnTo>
                <a:lnTo>
                  <a:pt x="0" y="379615"/>
                </a:lnTo>
                <a:lnTo>
                  <a:pt x="7315" y="387032"/>
                </a:lnTo>
                <a:lnTo>
                  <a:pt x="25336" y="387032"/>
                </a:lnTo>
                <a:lnTo>
                  <a:pt x="32651" y="379615"/>
                </a:lnTo>
                <a:lnTo>
                  <a:pt x="32651" y="311721"/>
                </a:lnTo>
                <a:lnTo>
                  <a:pt x="72872" y="311721"/>
                </a:lnTo>
                <a:lnTo>
                  <a:pt x="119913" y="304012"/>
                </a:lnTo>
                <a:lnTo>
                  <a:pt x="160820" y="282575"/>
                </a:lnTo>
                <a:lnTo>
                  <a:pt x="193090" y="249885"/>
                </a:lnTo>
                <a:lnTo>
                  <a:pt x="214274" y="208483"/>
                </a:lnTo>
                <a:lnTo>
                  <a:pt x="221881" y="160845"/>
                </a:lnTo>
                <a:lnTo>
                  <a:pt x="221881" y="159016"/>
                </a:lnTo>
                <a:lnTo>
                  <a:pt x="221576" y="157251"/>
                </a:lnTo>
                <a:lnTo>
                  <a:pt x="221030" y="155613"/>
                </a:lnTo>
                <a:lnTo>
                  <a:pt x="221475" y="154114"/>
                </a:lnTo>
                <a:lnTo>
                  <a:pt x="221716" y="152527"/>
                </a:lnTo>
                <a:lnTo>
                  <a:pt x="221716" y="150876"/>
                </a:lnTo>
                <a:lnTo>
                  <a:pt x="230873" y="105067"/>
                </a:lnTo>
                <a:lnTo>
                  <a:pt x="255841" y="67614"/>
                </a:lnTo>
                <a:lnTo>
                  <a:pt x="292823" y="42341"/>
                </a:lnTo>
                <a:lnTo>
                  <a:pt x="338074" y="33070"/>
                </a:lnTo>
                <a:lnTo>
                  <a:pt x="536727" y="33070"/>
                </a:lnTo>
                <a:lnTo>
                  <a:pt x="581977" y="42341"/>
                </a:lnTo>
                <a:lnTo>
                  <a:pt x="618972" y="67614"/>
                </a:lnTo>
                <a:lnTo>
                  <a:pt x="643928" y="105067"/>
                </a:lnTo>
                <a:lnTo>
                  <a:pt x="653084" y="150876"/>
                </a:lnTo>
                <a:lnTo>
                  <a:pt x="653084" y="236499"/>
                </a:lnTo>
                <a:lnTo>
                  <a:pt x="660400" y="243903"/>
                </a:lnTo>
                <a:lnTo>
                  <a:pt x="678421" y="243903"/>
                </a:lnTo>
                <a:lnTo>
                  <a:pt x="685736" y="236499"/>
                </a:lnTo>
                <a:lnTo>
                  <a:pt x="685736" y="150876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873639" y="10318653"/>
            <a:ext cx="497205" cy="389255"/>
          </a:xfrm>
          <a:custGeom>
            <a:avLst/>
            <a:gdLst/>
            <a:ahLst/>
            <a:cxnLst/>
            <a:rect l="l" t="t" r="r" b="b"/>
            <a:pathLst>
              <a:path w="497205" h="389254">
                <a:moveTo>
                  <a:pt x="419531" y="231076"/>
                </a:moveTo>
                <a:lnTo>
                  <a:pt x="413867" y="202768"/>
                </a:lnTo>
                <a:lnTo>
                  <a:pt x="398449" y="179641"/>
                </a:lnTo>
                <a:lnTo>
                  <a:pt x="375602" y="164033"/>
                </a:lnTo>
                <a:lnTo>
                  <a:pt x="347662" y="158305"/>
                </a:lnTo>
                <a:lnTo>
                  <a:pt x="172885" y="158305"/>
                </a:lnTo>
                <a:lnTo>
                  <a:pt x="165569" y="165709"/>
                </a:lnTo>
                <a:lnTo>
                  <a:pt x="165569" y="183972"/>
                </a:lnTo>
                <a:lnTo>
                  <a:pt x="172885" y="191376"/>
                </a:lnTo>
                <a:lnTo>
                  <a:pt x="347662" y="191376"/>
                </a:lnTo>
                <a:lnTo>
                  <a:pt x="362915" y="194500"/>
                </a:lnTo>
                <a:lnTo>
                  <a:pt x="375373" y="203009"/>
                </a:lnTo>
                <a:lnTo>
                  <a:pt x="383781" y="215633"/>
                </a:lnTo>
                <a:lnTo>
                  <a:pt x="386867" y="231076"/>
                </a:lnTo>
                <a:lnTo>
                  <a:pt x="386867" y="237045"/>
                </a:lnTo>
                <a:lnTo>
                  <a:pt x="383781" y="252488"/>
                </a:lnTo>
                <a:lnTo>
                  <a:pt x="375373" y="265099"/>
                </a:lnTo>
                <a:lnTo>
                  <a:pt x="362915" y="273621"/>
                </a:lnTo>
                <a:lnTo>
                  <a:pt x="347662" y="276745"/>
                </a:lnTo>
                <a:lnTo>
                  <a:pt x="149009" y="276745"/>
                </a:lnTo>
                <a:lnTo>
                  <a:pt x="133756" y="273621"/>
                </a:lnTo>
                <a:lnTo>
                  <a:pt x="121297" y="265099"/>
                </a:lnTo>
                <a:lnTo>
                  <a:pt x="112890" y="252488"/>
                </a:lnTo>
                <a:lnTo>
                  <a:pt x="109804" y="237045"/>
                </a:lnTo>
                <a:lnTo>
                  <a:pt x="109804" y="9309"/>
                </a:lnTo>
                <a:lnTo>
                  <a:pt x="102489" y="1905"/>
                </a:lnTo>
                <a:lnTo>
                  <a:pt x="84455" y="1905"/>
                </a:lnTo>
                <a:lnTo>
                  <a:pt x="77139" y="9309"/>
                </a:lnTo>
                <a:lnTo>
                  <a:pt x="77139" y="237045"/>
                </a:lnTo>
                <a:lnTo>
                  <a:pt x="82804" y="265341"/>
                </a:lnTo>
                <a:lnTo>
                  <a:pt x="98221" y="288480"/>
                </a:lnTo>
                <a:lnTo>
                  <a:pt x="121069" y="304088"/>
                </a:lnTo>
                <a:lnTo>
                  <a:pt x="149009" y="309803"/>
                </a:lnTo>
                <a:lnTo>
                  <a:pt x="347662" y="309803"/>
                </a:lnTo>
                <a:lnTo>
                  <a:pt x="375615" y="304076"/>
                </a:lnTo>
                <a:lnTo>
                  <a:pt x="398462" y="288467"/>
                </a:lnTo>
                <a:lnTo>
                  <a:pt x="413867" y="265341"/>
                </a:lnTo>
                <a:lnTo>
                  <a:pt x="419531" y="237045"/>
                </a:lnTo>
                <a:lnTo>
                  <a:pt x="419531" y="231076"/>
                </a:lnTo>
                <a:close/>
              </a:path>
              <a:path w="497205" h="389254">
                <a:moveTo>
                  <a:pt x="496684" y="231063"/>
                </a:moveTo>
                <a:lnTo>
                  <a:pt x="489064" y="183426"/>
                </a:lnTo>
                <a:lnTo>
                  <a:pt x="467893" y="142011"/>
                </a:lnTo>
                <a:lnTo>
                  <a:pt x="435610" y="109334"/>
                </a:lnTo>
                <a:lnTo>
                  <a:pt x="394716" y="87896"/>
                </a:lnTo>
                <a:lnTo>
                  <a:pt x="347662" y="80187"/>
                </a:lnTo>
                <a:lnTo>
                  <a:pt x="197942" y="80187"/>
                </a:lnTo>
                <a:lnTo>
                  <a:pt x="197942" y="7404"/>
                </a:lnTo>
                <a:lnTo>
                  <a:pt x="190627" y="0"/>
                </a:lnTo>
                <a:lnTo>
                  <a:pt x="172605" y="0"/>
                </a:lnTo>
                <a:lnTo>
                  <a:pt x="165290" y="7404"/>
                </a:lnTo>
                <a:lnTo>
                  <a:pt x="165290" y="96202"/>
                </a:lnTo>
                <a:lnTo>
                  <a:pt x="165671" y="98513"/>
                </a:lnTo>
                <a:lnTo>
                  <a:pt x="166547" y="106807"/>
                </a:lnTo>
                <a:lnTo>
                  <a:pt x="173469" y="113245"/>
                </a:lnTo>
                <a:lnTo>
                  <a:pt x="347662" y="113245"/>
                </a:lnTo>
                <a:lnTo>
                  <a:pt x="392912" y="122529"/>
                </a:lnTo>
                <a:lnTo>
                  <a:pt x="429907" y="147789"/>
                </a:lnTo>
                <a:lnTo>
                  <a:pt x="454863" y="185242"/>
                </a:lnTo>
                <a:lnTo>
                  <a:pt x="464019" y="231063"/>
                </a:lnTo>
                <a:lnTo>
                  <a:pt x="464019" y="237794"/>
                </a:lnTo>
                <a:lnTo>
                  <a:pt x="454863" y="283603"/>
                </a:lnTo>
                <a:lnTo>
                  <a:pt x="429907" y="321056"/>
                </a:lnTo>
                <a:lnTo>
                  <a:pt x="392912" y="346329"/>
                </a:lnTo>
                <a:lnTo>
                  <a:pt x="347662" y="355600"/>
                </a:lnTo>
                <a:lnTo>
                  <a:pt x="149009" y="355600"/>
                </a:lnTo>
                <a:lnTo>
                  <a:pt x="103759" y="346329"/>
                </a:lnTo>
                <a:lnTo>
                  <a:pt x="66776" y="321056"/>
                </a:lnTo>
                <a:lnTo>
                  <a:pt x="41808" y="283603"/>
                </a:lnTo>
                <a:lnTo>
                  <a:pt x="32651" y="237794"/>
                </a:lnTo>
                <a:lnTo>
                  <a:pt x="32651" y="166611"/>
                </a:lnTo>
                <a:lnTo>
                  <a:pt x="25336" y="159194"/>
                </a:lnTo>
                <a:lnTo>
                  <a:pt x="7315" y="159194"/>
                </a:lnTo>
                <a:lnTo>
                  <a:pt x="0" y="166611"/>
                </a:lnTo>
                <a:lnTo>
                  <a:pt x="0" y="237794"/>
                </a:lnTo>
                <a:lnTo>
                  <a:pt x="7607" y="285432"/>
                </a:lnTo>
                <a:lnTo>
                  <a:pt x="28790" y="326847"/>
                </a:lnTo>
                <a:lnTo>
                  <a:pt x="61061" y="359524"/>
                </a:lnTo>
                <a:lnTo>
                  <a:pt x="101968" y="380961"/>
                </a:lnTo>
                <a:lnTo>
                  <a:pt x="149009" y="388670"/>
                </a:lnTo>
                <a:lnTo>
                  <a:pt x="347662" y="388670"/>
                </a:lnTo>
                <a:lnTo>
                  <a:pt x="394716" y="380961"/>
                </a:lnTo>
                <a:lnTo>
                  <a:pt x="435610" y="359524"/>
                </a:lnTo>
                <a:lnTo>
                  <a:pt x="467893" y="326847"/>
                </a:lnTo>
                <a:lnTo>
                  <a:pt x="489064" y="285432"/>
                </a:lnTo>
                <a:lnTo>
                  <a:pt x="496684" y="237794"/>
                </a:lnTo>
                <a:lnTo>
                  <a:pt x="496684" y="2310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875604" y="10399742"/>
            <a:ext cx="497205" cy="387350"/>
          </a:xfrm>
          <a:custGeom>
            <a:avLst/>
            <a:gdLst/>
            <a:ahLst/>
            <a:cxnLst/>
            <a:rect l="l" t="t" r="r" b="b"/>
            <a:pathLst>
              <a:path w="497205" h="387350">
                <a:moveTo>
                  <a:pt x="419531" y="151625"/>
                </a:moveTo>
                <a:lnTo>
                  <a:pt x="413867" y="123329"/>
                </a:lnTo>
                <a:lnTo>
                  <a:pt x="398449" y="100190"/>
                </a:lnTo>
                <a:lnTo>
                  <a:pt x="375602" y="84582"/>
                </a:lnTo>
                <a:lnTo>
                  <a:pt x="347662" y="78854"/>
                </a:lnTo>
                <a:lnTo>
                  <a:pt x="149009" y="78854"/>
                </a:lnTo>
                <a:lnTo>
                  <a:pt x="121056" y="84594"/>
                </a:lnTo>
                <a:lnTo>
                  <a:pt x="98209" y="100203"/>
                </a:lnTo>
                <a:lnTo>
                  <a:pt x="82791" y="123329"/>
                </a:lnTo>
                <a:lnTo>
                  <a:pt x="77139" y="151625"/>
                </a:lnTo>
                <a:lnTo>
                  <a:pt x="77139" y="157594"/>
                </a:lnTo>
                <a:lnTo>
                  <a:pt x="82804" y="185902"/>
                </a:lnTo>
                <a:lnTo>
                  <a:pt x="98221" y="209029"/>
                </a:lnTo>
                <a:lnTo>
                  <a:pt x="121069" y="224637"/>
                </a:lnTo>
                <a:lnTo>
                  <a:pt x="149009" y="230365"/>
                </a:lnTo>
                <a:lnTo>
                  <a:pt x="323786" y="230365"/>
                </a:lnTo>
                <a:lnTo>
                  <a:pt x="331101" y="222961"/>
                </a:lnTo>
                <a:lnTo>
                  <a:pt x="331101" y="204698"/>
                </a:lnTo>
                <a:lnTo>
                  <a:pt x="323786" y="197294"/>
                </a:lnTo>
                <a:lnTo>
                  <a:pt x="149009" y="197294"/>
                </a:lnTo>
                <a:lnTo>
                  <a:pt x="133756" y="194170"/>
                </a:lnTo>
                <a:lnTo>
                  <a:pt x="121297" y="185661"/>
                </a:lnTo>
                <a:lnTo>
                  <a:pt x="112890" y="173037"/>
                </a:lnTo>
                <a:lnTo>
                  <a:pt x="109804" y="157594"/>
                </a:lnTo>
                <a:lnTo>
                  <a:pt x="109804" y="151625"/>
                </a:lnTo>
                <a:lnTo>
                  <a:pt x="112890" y="136182"/>
                </a:lnTo>
                <a:lnTo>
                  <a:pt x="121297" y="123571"/>
                </a:lnTo>
                <a:lnTo>
                  <a:pt x="133756" y="115049"/>
                </a:lnTo>
                <a:lnTo>
                  <a:pt x="149009" y="111925"/>
                </a:lnTo>
                <a:lnTo>
                  <a:pt x="347662" y="111925"/>
                </a:lnTo>
                <a:lnTo>
                  <a:pt x="362915" y="115049"/>
                </a:lnTo>
                <a:lnTo>
                  <a:pt x="375373" y="123571"/>
                </a:lnTo>
                <a:lnTo>
                  <a:pt x="383781" y="136182"/>
                </a:lnTo>
                <a:lnTo>
                  <a:pt x="386867" y="151625"/>
                </a:lnTo>
                <a:lnTo>
                  <a:pt x="386867" y="379361"/>
                </a:lnTo>
                <a:lnTo>
                  <a:pt x="394182" y="386765"/>
                </a:lnTo>
                <a:lnTo>
                  <a:pt x="412216" y="386765"/>
                </a:lnTo>
                <a:lnTo>
                  <a:pt x="419531" y="379361"/>
                </a:lnTo>
                <a:lnTo>
                  <a:pt x="419531" y="151625"/>
                </a:lnTo>
                <a:close/>
              </a:path>
              <a:path w="497205" h="387350">
                <a:moveTo>
                  <a:pt x="496684" y="150863"/>
                </a:moveTo>
                <a:lnTo>
                  <a:pt x="489077" y="103225"/>
                </a:lnTo>
                <a:lnTo>
                  <a:pt x="467893" y="61823"/>
                </a:lnTo>
                <a:lnTo>
                  <a:pt x="435610" y="29133"/>
                </a:lnTo>
                <a:lnTo>
                  <a:pt x="394716" y="7696"/>
                </a:lnTo>
                <a:lnTo>
                  <a:pt x="347662" y="0"/>
                </a:lnTo>
                <a:lnTo>
                  <a:pt x="149009" y="0"/>
                </a:lnTo>
                <a:lnTo>
                  <a:pt x="101968" y="7708"/>
                </a:lnTo>
                <a:lnTo>
                  <a:pt x="61061" y="29146"/>
                </a:lnTo>
                <a:lnTo>
                  <a:pt x="28790" y="61823"/>
                </a:lnTo>
                <a:lnTo>
                  <a:pt x="7607" y="103238"/>
                </a:lnTo>
                <a:lnTo>
                  <a:pt x="0" y="150876"/>
                </a:lnTo>
                <a:lnTo>
                  <a:pt x="0" y="157607"/>
                </a:lnTo>
                <a:lnTo>
                  <a:pt x="7607" y="205244"/>
                </a:lnTo>
                <a:lnTo>
                  <a:pt x="28790" y="246659"/>
                </a:lnTo>
                <a:lnTo>
                  <a:pt x="61061" y="279336"/>
                </a:lnTo>
                <a:lnTo>
                  <a:pt x="101968" y="300774"/>
                </a:lnTo>
                <a:lnTo>
                  <a:pt x="149009" y="308483"/>
                </a:lnTo>
                <a:lnTo>
                  <a:pt x="302806" y="308483"/>
                </a:lnTo>
                <a:lnTo>
                  <a:pt x="302806" y="379590"/>
                </a:lnTo>
                <a:lnTo>
                  <a:pt x="310121" y="387007"/>
                </a:lnTo>
                <a:lnTo>
                  <a:pt x="328142" y="387007"/>
                </a:lnTo>
                <a:lnTo>
                  <a:pt x="335457" y="379590"/>
                </a:lnTo>
                <a:lnTo>
                  <a:pt x="335457" y="282879"/>
                </a:lnTo>
                <a:lnTo>
                  <a:pt x="328142" y="275475"/>
                </a:lnTo>
                <a:lnTo>
                  <a:pt x="317157" y="275602"/>
                </a:lnTo>
                <a:lnTo>
                  <a:pt x="314782" y="275412"/>
                </a:lnTo>
                <a:lnTo>
                  <a:pt x="149009" y="275412"/>
                </a:lnTo>
                <a:lnTo>
                  <a:pt x="103759" y="266141"/>
                </a:lnTo>
                <a:lnTo>
                  <a:pt x="66776" y="240868"/>
                </a:lnTo>
                <a:lnTo>
                  <a:pt x="41808" y="203415"/>
                </a:lnTo>
                <a:lnTo>
                  <a:pt x="32651" y="157594"/>
                </a:lnTo>
                <a:lnTo>
                  <a:pt x="32651" y="150863"/>
                </a:lnTo>
                <a:lnTo>
                  <a:pt x="41808" y="105054"/>
                </a:lnTo>
                <a:lnTo>
                  <a:pt x="66776" y="67602"/>
                </a:lnTo>
                <a:lnTo>
                  <a:pt x="103759" y="42329"/>
                </a:lnTo>
                <a:lnTo>
                  <a:pt x="149009" y="33058"/>
                </a:lnTo>
                <a:lnTo>
                  <a:pt x="347662" y="33058"/>
                </a:lnTo>
                <a:lnTo>
                  <a:pt x="392912" y="42329"/>
                </a:lnTo>
                <a:lnTo>
                  <a:pt x="429907" y="67602"/>
                </a:lnTo>
                <a:lnTo>
                  <a:pt x="454863" y="105054"/>
                </a:lnTo>
                <a:lnTo>
                  <a:pt x="464019" y="150863"/>
                </a:lnTo>
                <a:lnTo>
                  <a:pt x="464019" y="222046"/>
                </a:lnTo>
                <a:lnTo>
                  <a:pt x="471335" y="229463"/>
                </a:lnTo>
                <a:lnTo>
                  <a:pt x="489369" y="229463"/>
                </a:lnTo>
                <a:lnTo>
                  <a:pt x="496684" y="222046"/>
                </a:lnTo>
                <a:lnTo>
                  <a:pt x="496684" y="1508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13400" y="10399054"/>
            <a:ext cx="490855" cy="231775"/>
          </a:xfrm>
          <a:custGeom>
            <a:avLst/>
            <a:gdLst/>
            <a:ahLst/>
            <a:cxnLst/>
            <a:rect l="l" t="t" r="r" b="b"/>
            <a:pathLst>
              <a:path w="490855" h="231775">
                <a:moveTo>
                  <a:pt x="482954" y="0"/>
                </a:moveTo>
                <a:lnTo>
                  <a:pt x="149014" y="0"/>
                </a:lnTo>
                <a:lnTo>
                  <a:pt x="101965" y="7704"/>
                </a:lnTo>
                <a:lnTo>
                  <a:pt x="61065" y="29148"/>
                </a:lnTo>
                <a:lnTo>
                  <a:pt x="28789" y="61827"/>
                </a:lnTo>
                <a:lnTo>
                  <a:pt x="7609" y="103237"/>
                </a:lnTo>
                <a:lnTo>
                  <a:pt x="0" y="150873"/>
                </a:lnTo>
                <a:lnTo>
                  <a:pt x="0" y="223968"/>
                </a:lnTo>
                <a:lnTo>
                  <a:pt x="7315" y="231375"/>
                </a:lnTo>
                <a:lnTo>
                  <a:pt x="25341" y="231375"/>
                </a:lnTo>
                <a:lnTo>
                  <a:pt x="32657" y="223968"/>
                </a:lnTo>
                <a:lnTo>
                  <a:pt x="32657" y="150873"/>
                </a:lnTo>
                <a:lnTo>
                  <a:pt x="41815" y="105060"/>
                </a:lnTo>
                <a:lnTo>
                  <a:pt x="66775" y="67608"/>
                </a:lnTo>
                <a:lnTo>
                  <a:pt x="103765" y="42337"/>
                </a:lnTo>
                <a:lnTo>
                  <a:pt x="149014" y="33064"/>
                </a:lnTo>
                <a:lnTo>
                  <a:pt x="473941" y="33064"/>
                </a:lnTo>
                <a:lnTo>
                  <a:pt x="482954" y="33064"/>
                </a:lnTo>
                <a:lnTo>
                  <a:pt x="490269" y="25658"/>
                </a:lnTo>
                <a:lnTo>
                  <a:pt x="490269" y="7406"/>
                </a:lnTo>
                <a:lnTo>
                  <a:pt x="482954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490555" y="10477174"/>
            <a:ext cx="804545" cy="312420"/>
          </a:xfrm>
          <a:custGeom>
            <a:avLst/>
            <a:gdLst/>
            <a:ahLst/>
            <a:cxnLst/>
            <a:rect l="l" t="t" r="r" b="b"/>
            <a:pathLst>
              <a:path w="804544" h="312420">
                <a:moveTo>
                  <a:pt x="614057" y="208191"/>
                </a:moveTo>
                <a:lnTo>
                  <a:pt x="606742" y="200787"/>
                </a:lnTo>
                <a:lnTo>
                  <a:pt x="597725" y="200787"/>
                </a:lnTo>
                <a:lnTo>
                  <a:pt x="595045" y="201028"/>
                </a:lnTo>
                <a:lnTo>
                  <a:pt x="533793" y="201028"/>
                </a:lnTo>
                <a:lnTo>
                  <a:pt x="488543" y="191757"/>
                </a:lnTo>
                <a:lnTo>
                  <a:pt x="451561" y="166484"/>
                </a:lnTo>
                <a:lnTo>
                  <a:pt x="426593" y="129032"/>
                </a:lnTo>
                <a:lnTo>
                  <a:pt x="417436" y="83223"/>
                </a:lnTo>
                <a:lnTo>
                  <a:pt x="417436" y="13296"/>
                </a:lnTo>
                <a:lnTo>
                  <a:pt x="414718" y="8394"/>
                </a:lnTo>
                <a:lnTo>
                  <a:pt x="410565" y="5397"/>
                </a:lnTo>
                <a:lnTo>
                  <a:pt x="407581" y="2082"/>
                </a:lnTo>
                <a:lnTo>
                  <a:pt x="403301" y="0"/>
                </a:lnTo>
                <a:lnTo>
                  <a:pt x="71869" y="0"/>
                </a:lnTo>
                <a:lnTo>
                  <a:pt x="43916" y="5727"/>
                </a:lnTo>
                <a:lnTo>
                  <a:pt x="21069" y="21336"/>
                </a:lnTo>
                <a:lnTo>
                  <a:pt x="5664" y="44462"/>
                </a:lnTo>
                <a:lnTo>
                  <a:pt x="0" y="72758"/>
                </a:lnTo>
                <a:lnTo>
                  <a:pt x="0" y="145859"/>
                </a:lnTo>
                <a:lnTo>
                  <a:pt x="7315" y="153263"/>
                </a:lnTo>
                <a:lnTo>
                  <a:pt x="25349" y="153263"/>
                </a:lnTo>
                <a:lnTo>
                  <a:pt x="32664" y="145859"/>
                </a:lnTo>
                <a:lnTo>
                  <a:pt x="32664" y="72758"/>
                </a:lnTo>
                <a:lnTo>
                  <a:pt x="35750" y="57327"/>
                </a:lnTo>
                <a:lnTo>
                  <a:pt x="44157" y="44704"/>
                </a:lnTo>
                <a:lnTo>
                  <a:pt x="56629" y="36182"/>
                </a:lnTo>
                <a:lnTo>
                  <a:pt x="71869" y="33058"/>
                </a:lnTo>
                <a:lnTo>
                  <a:pt x="384784" y="33058"/>
                </a:lnTo>
                <a:lnTo>
                  <a:pt x="384784" y="83223"/>
                </a:lnTo>
                <a:lnTo>
                  <a:pt x="392391" y="130860"/>
                </a:lnTo>
                <a:lnTo>
                  <a:pt x="413575" y="172262"/>
                </a:lnTo>
                <a:lnTo>
                  <a:pt x="445846" y="204939"/>
                </a:lnTo>
                <a:lnTo>
                  <a:pt x="486740" y="226390"/>
                </a:lnTo>
                <a:lnTo>
                  <a:pt x="533793" y="234099"/>
                </a:lnTo>
                <a:lnTo>
                  <a:pt x="581393" y="234099"/>
                </a:lnTo>
                <a:lnTo>
                  <a:pt x="581393" y="304520"/>
                </a:lnTo>
                <a:lnTo>
                  <a:pt x="588708" y="311924"/>
                </a:lnTo>
                <a:lnTo>
                  <a:pt x="606742" y="311924"/>
                </a:lnTo>
                <a:lnTo>
                  <a:pt x="614057" y="304520"/>
                </a:lnTo>
                <a:lnTo>
                  <a:pt x="614057" y="208191"/>
                </a:lnTo>
                <a:close/>
              </a:path>
              <a:path w="804544" h="312420">
                <a:moveTo>
                  <a:pt x="804316" y="10121"/>
                </a:moveTo>
                <a:lnTo>
                  <a:pt x="797001" y="2717"/>
                </a:lnTo>
                <a:lnTo>
                  <a:pt x="778967" y="2717"/>
                </a:lnTo>
                <a:lnTo>
                  <a:pt x="771652" y="10121"/>
                </a:lnTo>
                <a:lnTo>
                  <a:pt x="771652" y="82118"/>
                </a:lnTo>
                <a:lnTo>
                  <a:pt x="768565" y="97548"/>
                </a:lnTo>
                <a:lnTo>
                  <a:pt x="760158" y="110172"/>
                </a:lnTo>
                <a:lnTo>
                  <a:pt x="747687" y="118694"/>
                </a:lnTo>
                <a:lnTo>
                  <a:pt x="732447" y="121818"/>
                </a:lnTo>
                <a:lnTo>
                  <a:pt x="533793" y="121818"/>
                </a:lnTo>
                <a:lnTo>
                  <a:pt x="518541" y="118694"/>
                </a:lnTo>
                <a:lnTo>
                  <a:pt x="506082" y="110172"/>
                </a:lnTo>
                <a:lnTo>
                  <a:pt x="497662" y="97548"/>
                </a:lnTo>
                <a:lnTo>
                  <a:pt x="494576" y="82118"/>
                </a:lnTo>
                <a:lnTo>
                  <a:pt x="494576" y="9728"/>
                </a:lnTo>
                <a:lnTo>
                  <a:pt x="487260" y="2324"/>
                </a:lnTo>
                <a:lnTo>
                  <a:pt x="469239" y="2324"/>
                </a:lnTo>
                <a:lnTo>
                  <a:pt x="461924" y="9728"/>
                </a:lnTo>
                <a:lnTo>
                  <a:pt x="461924" y="82118"/>
                </a:lnTo>
                <a:lnTo>
                  <a:pt x="467575" y="110413"/>
                </a:lnTo>
                <a:lnTo>
                  <a:pt x="482993" y="133553"/>
                </a:lnTo>
                <a:lnTo>
                  <a:pt x="505841" y="149161"/>
                </a:lnTo>
                <a:lnTo>
                  <a:pt x="533793" y="154876"/>
                </a:lnTo>
                <a:lnTo>
                  <a:pt x="732447" y="154876"/>
                </a:lnTo>
                <a:lnTo>
                  <a:pt x="760399" y="149148"/>
                </a:lnTo>
                <a:lnTo>
                  <a:pt x="783234" y="133540"/>
                </a:lnTo>
                <a:lnTo>
                  <a:pt x="798652" y="110413"/>
                </a:lnTo>
                <a:lnTo>
                  <a:pt x="804316" y="82118"/>
                </a:lnTo>
                <a:lnTo>
                  <a:pt x="804316" y="1012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5200" y="10453212"/>
            <a:ext cx="3540760" cy="324485"/>
          </a:xfrm>
          <a:custGeom>
            <a:avLst/>
            <a:gdLst/>
            <a:ahLst/>
            <a:cxnLst/>
            <a:rect l="l" t="t" r="r" b="b"/>
            <a:pathLst>
              <a:path w="3540760" h="324484">
                <a:moveTo>
                  <a:pt x="128465" y="0"/>
                </a:moveTo>
                <a:lnTo>
                  <a:pt x="78754" y="9064"/>
                </a:lnTo>
                <a:lnTo>
                  <a:pt x="37887" y="34876"/>
                </a:lnTo>
                <a:lnTo>
                  <a:pt x="10193" y="75366"/>
                </a:lnTo>
                <a:lnTo>
                  <a:pt x="0" y="128465"/>
                </a:lnTo>
                <a:lnTo>
                  <a:pt x="9764" y="181051"/>
                </a:lnTo>
                <a:lnTo>
                  <a:pt x="36716" y="221720"/>
                </a:lnTo>
                <a:lnTo>
                  <a:pt x="77342" y="247961"/>
                </a:lnTo>
                <a:lnTo>
                  <a:pt x="128130" y="257265"/>
                </a:lnTo>
                <a:lnTo>
                  <a:pt x="163665" y="252958"/>
                </a:lnTo>
                <a:lnTo>
                  <a:pt x="194872" y="240371"/>
                </a:lnTo>
                <a:lnTo>
                  <a:pt x="220810" y="220005"/>
                </a:lnTo>
                <a:lnTo>
                  <a:pt x="223347" y="216451"/>
                </a:lnTo>
                <a:lnTo>
                  <a:pt x="127461" y="216451"/>
                </a:lnTo>
                <a:lnTo>
                  <a:pt x="94665" y="210235"/>
                </a:lnTo>
                <a:lnTo>
                  <a:pt x="68832" y="192572"/>
                </a:lnTo>
                <a:lnTo>
                  <a:pt x="51906" y="164936"/>
                </a:lnTo>
                <a:lnTo>
                  <a:pt x="45832" y="128800"/>
                </a:lnTo>
                <a:lnTo>
                  <a:pt x="52058" y="92047"/>
                </a:lnTo>
                <a:lnTo>
                  <a:pt x="69292" y="64358"/>
                </a:lnTo>
                <a:lnTo>
                  <a:pt x="95371" y="46893"/>
                </a:lnTo>
                <a:lnTo>
                  <a:pt x="128130" y="40814"/>
                </a:lnTo>
                <a:lnTo>
                  <a:pt x="223009" y="40814"/>
                </a:lnTo>
                <a:lnTo>
                  <a:pt x="219921" y="36413"/>
                </a:lnTo>
                <a:lnTo>
                  <a:pt x="193869" y="16392"/>
                </a:lnTo>
                <a:lnTo>
                  <a:pt x="162798" y="4150"/>
                </a:lnTo>
                <a:lnTo>
                  <a:pt x="128465" y="0"/>
                </a:lnTo>
                <a:close/>
              </a:path>
              <a:path w="3540760" h="324484">
                <a:moveTo>
                  <a:pt x="203403" y="167607"/>
                </a:moveTo>
                <a:lnTo>
                  <a:pt x="191961" y="188223"/>
                </a:lnTo>
                <a:lnTo>
                  <a:pt x="174591" y="203571"/>
                </a:lnTo>
                <a:lnTo>
                  <a:pt x="152641" y="213147"/>
                </a:lnTo>
                <a:lnTo>
                  <a:pt x="127461" y="216451"/>
                </a:lnTo>
                <a:lnTo>
                  <a:pt x="223347" y="216451"/>
                </a:lnTo>
                <a:lnTo>
                  <a:pt x="240538" y="192363"/>
                </a:lnTo>
                <a:lnTo>
                  <a:pt x="203403" y="167607"/>
                </a:lnTo>
                <a:close/>
              </a:path>
              <a:path w="3540760" h="324484">
                <a:moveTo>
                  <a:pt x="223009" y="40814"/>
                </a:moveTo>
                <a:lnTo>
                  <a:pt x="128130" y="40814"/>
                </a:lnTo>
                <a:lnTo>
                  <a:pt x="153138" y="44243"/>
                </a:lnTo>
                <a:lnTo>
                  <a:pt x="174381" y="53945"/>
                </a:lnTo>
                <a:lnTo>
                  <a:pt x="190983" y="69041"/>
                </a:lnTo>
                <a:lnTo>
                  <a:pt x="202065" y="88654"/>
                </a:lnTo>
                <a:lnTo>
                  <a:pt x="239200" y="63898"/>
                </a:lnTo>
                <a:lnTo>
                  <a:pt x="223009" y="40814"/>
                </a:lnTo>
                <a:close/>
              </a:path>
              <a:path w="3540760" h="324484">
                <a:moveTo>
                  <a:pt x="355682" y="71927"/>
                </a:moveTo>
                <a:lnTo>
                  <a:pt x="317831" y="78785"/>
                </a:lnTo>
                <a:lnTo>
                  <a:pt x="287727" y="97938"/>
                </a:lnTo>
                <a:lnTo>
                  <a:pt x="267848" y="127252"/>
                </a:lnTo>
                <a:lnTo>
                  <a:pt x="260671" y="164596"/>
                </a:lnTo>
                <a:lnTo>
                  <a:pt x="267848" y="201940"/>
                </a:lnTo>
                <a:lnTo>
                  <a:pt x="287727" y="231254"/>
                </a:lnTo>
                <a:lnTo>
                  <a:pt x="317831" y="250407"/>
                </a:lnTo>
                <a:lnTo>
                  <a:pt x="355682" y="257265"/>
                </a:lnTo>
                <a:lnTo>
                  <a:pt x="393532" y="250407"/>
                </a:lnTo>
                <a:lnTo>
                  <a:pt x="423636" y="231254"/>
                </a:lnTo>
                <a:lnTo>
                  <a:pt x="432994" y="217454"/>
                </a:lnTo>
                <a:lnTo>
                  <a:pt x="355682" y="217454"/>
                </a:lnTo>
                <a:lnTo>
                  <a:pt x="335896" y="213758"/>
                </a:lnTo>
                <a:lnTo>
                  <a:pt x="320094" y="203194"/>
                </a:lnTo>
                <a:lnTo>
                  <a:pt x="309624" y="186545"/>
                </a:lnTo>
                <a:lnTo>
                  <a:pt x="305834" y="164596"/>
                </a:lnTo>
                <a:lnTo>
                  <a:pt x="309577" y="142647"/>
                </a:lnTo>
                <a:lnTo>
                  <a:pt x="319969" y="125998"/>
                </a:lnTo>
                <a:lnTo>
                  <a:pt x="335755" y="115433"/>
                </a:lnTo>
                <a:lnTo>
                  <a:pt x="355682" y="111738"/>
                </a:lnTo>
                <a:lnTo>
                  <a:pt x="432994" y="111738"/>
                </a:lnTo>
                <a:lnTo>
                  <a:pt x="423636" y="97938"/>
                </a:lnTo>
                <a:lnTo>
                  <a:pt x="393532" y="78785"/>
                </a:lnTo>
                <a:lnTo>
                  <a:pt x="355682" y="71927"/>
                </a:lnTo>
                <a:close/>
              </a:path>
              <a:path w="3540760" h="324484">
                <a:moveTo>
                  <a:pt x="432994" y="111738"/>
                </a:moveTo>
                <a:lnTo>
                  <a:pt x="355682" y="111738"/>
                </a:lnTo>
                <a:lnTo>
                  <a:pt x="375467" y="115433"/>
                </a:lnTo>
                <a:lnTo>
                  <a:pt x="391269" y="125998"/>
                </a:lnTo>
                <a:lnTo>
                  <a:pt x="401739" y="142647"/>
                </a:lnTo>
                <a:lnTo>
                  <a:pt x="405529" y="164596"/>
                </a:lnTo>
                <a:lnTo>
                  <a:pt x="401739" y="186545"/>
                </a:lnTo>
                <a:lnTo>
                  <a:pt x="391269" y="203194"/>
                </a:lnTo>
                <a:lnTo>
                  <a:pt x="375467" y="213758"/>
                </a:lnTo>
                <a:lnTo>
                  <a:pt x="355682" y="217454"/>
                </a:lnTo>
                <a:lnTo>
                  <a:pt x="432994" y="217454"/>
                </a:lnTo>
                <a:lnTo>
                  <a:pt x="443516" y="201940"/>
                </a:lnTo>
                <a:lnTo>
                  <a:pt x="450693" y="164596"/>
                </a:lnTo>
                <a:lnTo>
                  <a:pt x="443516" y="127252"/>
                </a:lnTo>
                <a:lnTo>
                  <a:pt x="432994" y="111738"/>
                </a:lnTo>
                <a:close/>
              </a:path>
              <a:path w="3540760" h="324484">
                <a:moveTo>
                  <a:pt x="527202" y="78283"/>
                </a:moveTo>
                <a:lnTo>
                  <a:pt x="483711" y="78283"/>
                </a:lnTo>
                <a:lnTo>
                  <a:pt x="483711" y="252247"/>
                </a:lnTo>
                <a:lnTo>
                  <a:pt x="527202" y="252247"/>
                </a:lnTo>
                <a:lnTo>
                  <a:pt x="527202" y="160916"/>
                </a:lnTo>
                <a:lnTo>
                  <a:pt x="529899" y="140300"/>
                </a:lnTo>
                <a:lnTo>
                  <a:pt x="535945" y="128465"/>
                </a:lnTo>
                <a:lnTo>
                  <a:pt x="527202" y="128465"/>
                </a:lnTo>
                <a:lnTo>
                  <a:pt x="527202" y="78283"/>
                </a:lnTo>
                <a:close/>
              </a:path>
              <a:path w="3540760" h="324484">
                <a:moveTo>
                  <a:pt x="639497" y="112072"/>
                </a:moveTo>
                <a:lnTo>
                  <a:pt x="567347" y="112072"/>
                </a:lnTo>
                <a:lnTo>
                  <a:pt x="582893" y="114649"/>
                </a:lnTo>
                <a:lnTo>
                  <a:pt x="593609" y="122652"/>
                </a:lnTo>
                <a:lnTo>
                  <a:pt x="599808" y="136489"/>
                </a:lnTo>
                <a:lnTo>
                  <a:pt x="601805" y="156567"/>
                </a:lnTo>
                <a:lnTo>
                  <a:pt x="601805" y="252247"/>
                </a:lnTo>
                <a:lnTo>
                  <a:pt x="645296" y="252247"/>
                </a:lnTo>
                <a:lnTo>
                  <a:pt x="645296" y="147200"/>
                </a:lnTo>
                <a:lnTo>
                  <a:pt x="641161" y="115376"/>
                </a:lnTo>
                <a:lnTo>
                  <a:pt x="640832" y="114649"/>
                </a:lnTo>
                <a:lnTo>
                  <a:pt x="639497" y="112072"/>
                </a:lnTo>
                <a:close/>
              </a:path>
              <a:path w="3540760" h="324484">
                <a:moveTo>
                  <a:pt x="581398" y="71927"/>
                </a:moveTo>
                <a:lnTo>
                  <a:pt x="536903" y="89323"/>
                </a:lnTo>
                <a:lnTo>
                  <a:pt x="527202" y="128465"/>
                </a:lnTo>
                <a:lnTo>
                  <a:pt x="535945" y="128465"/>
                </a:lnTo>
                <a:lnTo>
                  <a:pt x="537740" y="124952"/>
                </a:lnTo>
                <a:lnTo>
                  <a:pt x="550348" y="115376"/>
                </a:lnTo>
                <a:lnTo>
                  <a:pt x="567347" y="112072"/>
                </a:lnTo>
                <a:lnTo>
                  <a:pt x="639497" y="112072"/>
                </a:lnTo>
                <a:lnTo>
                  <a:pt x="628903" y="91623"/>
                </a:lnTo>
                <a:lnTo>
                  <a:pt x="608883" y="76961"/>
                </a:lnTo>
                <a:lnTo>
                  <a:pt x="581398" y="71927"/>
                </a:lnTo>
                <a:close/>
              </a:path>
              <a:path w="3540760" h="324484">
                <a:moveTo>
                  <a:pt x="730412" y="78283"/>
                </a:moveTo>
                <a:lnTo>
                  <a:pt x="686921" y="78283"/>
                </a:lnTo>
                <a:lnTo>
                  <a:pt x="686921" y="252247"/>
                </a:lnTo>
                <a:lnTo>
                  <a:pt x="730412" y="252247"/>
                </a:lnTo>
                <a:lnTo>
                  <a:pt x="730412" y="160916"/>
                </a:lnTo>
                <a:lnTo>
                  <a:pt x="733109" y="140300"/>
                </a:lnTo>
                <a:lnTo>
                  <a:pt x="739155" y="128465"/>
                </a:lnTo>
                <a:lnTo>
                  <a:pt x="730412" y="128465"/>
                </a:lnTo>
                <a:lnTo>
                  <a:pt x="730412" y="78283"/>
                </a:lnTo>
                <a:close/>
              </a:path>
              <a:path w="3540760" h="324484">
                <a:moveTo>
                  <a:pt x="842707" y="112072"/>
                </a:moveTo>
                <a:lnTo>
                  <a:pt x="770557" y="112072"/>
                </a:lnTo>
                <a:lnTo>
                  <a:pt x="786103" y="114649"/>
                </a:lnTo>
                <a:lnTo>
                  <a:pt x="796819" y="122652"/>
                </a:lnTo>
                <a:lnTo>
                  <a:pt x="803019" y="136489"/>
                </a:lnTo>
                <a:lnTo>
                  <a:pt x="805016" y="156567"/>
                </a:lnTo>
                <a:lnTo>
                  <a:pt x="805016" y="252247"/>
                </a:lnTo>
                <a:lnTo>
                  <a:pt x="848506" y="252247"/>
                </a:lnTo>
                <a:lnTo>
                  <a:pt x="848506" y="147200"/>
                </a:lnTo>
                <a:lnTo>
                  <a:pt x="844372" y="115376"/>
                </a:lnTo>
                <a:lnTo>
                  <a:pt x="844042" y="114649"/>
                </a:lnTo>
                <a:lnTo>
                  <a:pt x="842707" y="112072"/>
                </a:lnTo>
                <a:close/>
              </a:path>
              <a:path w="3540760" h="324484">
                <a:moveTo>
                  <a:pt x="784608" y="71927"/>
                </a:moveTo>
                <a:lnTo>
                  <a:pt x="740114" y="89323"/>
                </a:lnTo>
                <a:lnTo>
                  <a:pt x="730412" y="128465"/>
                </a:lnTo>
                <a:lnTo>
                  <a:pt x="739155" y="128465"/>
                </a:lnTo>
                <a:lnTo>
                  <a:pt x="740950" y="124952"/>
                </a:lnTo>
                <a:lnTo>
                  <a:pt x="753558" y="115376"/>
                </a:lnTo>
                <a:lnTo>
                  <a:pt x="770557" y="112072"/>
                </a:lnTo>
                <a:lnTo>
                  <a:pt x="842707" y="112072"/>
                </a:lnTo>
                <a:lnTo>
                  <a:pt x="832114" y="91623"/>
                </a:lnTo>
                <a:lnTo>
                  <a:pt x="812093" y="76961"/>
                </a:lnTo>
                <a:lnTo>
                  <a:pt x="784608" y="71927"/>
                </a:lnTo>
                <a:close/>
              </a:path>
              <a:path w="3540760" h="324484">
                <a:moveTo>
                  <a:pt x="968750" y="71927"/>
                </a:moveTo>
                <a:lnTo>
                  <a:pt x="933214" y="78947"/>
                </a:lnTo>
                <a:lnTo>
                  <a:pt x="905269" y="98481"/>
                </a:lnTo>
                <a:lnTo>
                  <a:pt x="886984" y="128240"/>
                </a:lnTo>
                <a:lnTo>
                  <a:pt x="880429" y="165934"/>
                </a:lnTo>
                <a:lnTo>
                  <a:pt x="886687" y="202645"/>
                </a:lnTo>
                <a:lnTo>
                  <a:pt x="904642" y="231547"/>
                </a:lnTo>
                <a:lnTo>
                  <a:pt x="933073" y="250475"/>
                </a:lnTo>
                <a:lnTo>
                  <a:pt x="970757" y="257265"/>
                </a:lnTo>
                <a:lnTo>
                  <a:pt x="994421" y="254991"/>
                </a:lnTo>
                <a:lnTo>
                  <a:pt x="1015795" y="248107"/>
                </a:lnTo>
                <a:lnTo>
                  <a:pt x="1034221" y="236518"/>
                </a:lnTo>
                <a:lnTo>
                  <a:pt x="1048133" y="221134"/>
                </a:lnTo>
                <a:lnTo>
                  <a:pt x="972095" y="221134"/>
                </a:lnTo>
                <a:lnTo>
                  <a:pt x="955389" y="218777"/>
                </a:lnTo>
                <a:lnTo>
                  <a:pt x="941819" y="211307"/>
                </a:lnTo>
                <a:lnTo>
                  <a:pt x="932012" y="198129"/>
                </a:lnTo>
                <a:lnTo>
                  <a:pt x="926597" y="178647"/>
                </a:lnTo>
                <a:lnTo>
                  <a:pt x="1050379" y="178647"/>
                </a:lnTo>
                <a:lnTo>
                  <a:pt x="1051382" y="171956"/>
                </a:lnTo>
                <a:lnTo>
                  <a:pt x="1051382" y="161920"/>
                </a:lnTo>
                <a:lnTo>
                  <a:pt x="1049147" y="147869"/>
                </a:lnTo>
                <a:lnTo>
                  <a:pt x="926931" y="147869"/>
                </a:lnTo>
                <a:lnTo>
                  <a:pt x="932221" y="129934"/>
                </a:lnTo>
                <a:lnTo>
                  <a:pt x="941149" y="117550"/>
                </a:lnTo>
                <a:lnTo>
                  <a:pt x="953089" y="110373"/>
                </a:lnTo>
                <a:lnTo>
                  <a:pt x="967411" y="108058"/>
                </a:lnTo>
                <a:lnTo>
                  <a:pt x="1035464" y="108058"/>
                </a:lnTo>
                <a:lnTo>
                  <a:pt x="1029010" y="96976"/>
                </a:lnTo>
                <a:lnTo>
                  <a:pt x="1002972" y="78508"/>
                </a:lnTo>
                <a:lnTo>
                  <a:pt x="968750" y="71927"/>
                </a:lnTo>
                <a:close/>
              </a:path>
              <a:path w="3540760" h="324484">
                <a:moveTo>
                  <a:pt x="1018262" y="192029"/>
                </a:moveTo>
                <a:lnTo>
                  <a:pt x="1010437" y="205045"/>
                </a:lnTo>
                <a:lnTo>
                  <a:pt x="1000322" y="214109"/>
                </a:lnTo>
                <a:lnTo>
                  <a:pt x="987636" y="219409"/>
                </a:lnTo>
                <a:lnTo>
                  <a:pt x="972095" y="221134"/>
                </a:lnTo>
                <a:lnTo>
                  <a:pt x="1048133" y="221134"/>
                </a:lnTo>
                <a:lnTo>
                  <a:pt x="1049040" y="220131"/>
                </a:lnTo>
                <a:lnTo>
                  <a:pt x="1018262" y="192029"/>
                </a:lnTo>
                <a:close/>
              </a:path>
              <a:path w="3540760" h="324484">
                <a:moveTo>
                  <a:pt x="1035464" y="108058"/>
                </a:moveTo>
                <a:lnTo>
                  <a:pt x="967411" y="108058"/>
                </a:lnTo>
                <a:lnTo>
                  <a:pt x="983480" y="110933"/>
                </a:lnTo>
                <a:lnTo>
                  <a:pt x="995346" y="119014"/>
                </a:lnTo>
                <a:lnTo>
                  <a:pt x="1002695" y="131486"/>
                </a:lnTo>
                <a:lnTo>
                  <a:pt x="1005215" y="147534"/>
                </a:lnTo>
                <a:lnTo>
                  <a:pt x="1005215" y="147869"/>
                </a:lnTo>
                <a:lnTo>
                  <a:pt x="1049147" y="147869"/>
                </a:lnTo>
                <a:lnTo>
                  <a:pt x="1045575" y="125418"/>
                </a:lnTo>
                <a:lnTo>
                  <a:pt x="1035464" y="108058"/>
                </a:lnTo>
                <a:close/>
              </a:path>
              <a:path w="3540760" h="324484">
                <a:moveTo>
                  <a:pt x="1171105" y="71927"/>
                </a:moveTo>
                <a:lnTo>
                  <a:pt x="1133464" y="78738"/>
                </a:lnTo>
                <a:lnTo>
                  <a:pt x="1103820" y="97812"/>
                </a:lnTo>
                <a:lnTo>
                  <a:pt x="1084400" y="127111"/>
                </a:lnTo>
                <a:lnTo>
                  <a:pt x="1077432" y="164596"/>
                </a:lnTo>
                <a:lnTo>
                  <a:pt x="1084212" y="202222"/>
                </a:lnTo>
                <a:lnTo>
                  <a:pt x="1103318" y="231505"/>
                </a:lnTo>
                <a:lnTo>
                  <a:pt x="1132899" y="250501"/>
                </a:lnTo>
                <a:lnTo>
                  <a:pt x="1171105" y="257265"/>
                </a:lnTo>
                <a:lnTo>
                  <a:pt x="1198480" y="253486"/>
                </a:lnTo>
                <a:lnTo>
                  <a:pt x="1221747" y="243089"/>
                </a:lnTo>
                <a:lnTo>
                  <a:pt x="1239933" y="227485"/>
                </a:lnTo>
                <a:lnTo>
                  <a:pt x="1246207" y="217454"/>
                </a:lnTo>
                <a:lnTo>
                  <a:pt x="1171105" y="217454"/>
                </a:lnTo>
                <a:lnTo>
                  <a:pt x="1151388" y="213900"/>
                </a:lnTo>
                <a:lnTo>
                  <a:pt x="1136062" y="203571"/>
                </a:lnTo>
                <a:lnTo>
                  <a:pt x="1126130" y="186969"/>
                </a:lnTo>
                <a:lnTo>
                  <a:pt x="1122596" y="164596"/>
                </a:lnTo>
                <a:lnTo>
                  <a:pt x="1126177" y="142223"/>
                </a:lnTo>
                <a:lnTo>
                  <a:pt x="1136187" y="125621"/>
                </a:lnTo>
                <a:lnTo>
                  <a:pt x="1151529" y="115292"/>
                </a:lnTo>
                <a:lnTo>
                  <a:pt x="1171105" y="111738"/>
                </a:lnTo>
                <a:lnTo>
                  <a:pt x="1247030" y="111738"/>
                </a:lnTo>
                <a:lnTo>
                  <a:pt x="1240874" y="101848"/>
                </a:lnTo>
                <a:lnTo>
                  <a:pt x="1222249" y="86145"/>
                </a:lnTo>
                <a:lnTo>
                  <a:pt x="1198543" y="75711"/>
                </a:lnTo>
                <a:lnTo>
                  <a:pt x="1171105" y="71927"/>
                </a:lnTo>
                <a:close/>
              </a:path>
              <a:path w="3540760" h="324484">
                <a:moveTo>
                  <a:pt x="1214596" y="186341"/>
                </a:moveTo>
                <a:lnTo>
                  <a:pt x="1208600" y="198542"/>
                </a:lnTo>
                <a:lnTo>
                  <a:pt x="1198747" y="208421"/>
                </a:lnTo>
                <a:lnTo>
                  <a:pt x="1185945" y="215039"/>
                </a:lnTo>
                <a:lnTo>
                  <a:pt x="1171105" y="217454"/>
                </a:lnTo>
                <a:lnTo>
                  <a:pt x="1246207" y="217454"/>
                </a:lnTo>
                <a:lnTo>
                  <a:pt x="1252065" y="208087"/>
                </a:lnTo>
                <a:lnTo>
                  <a:pt x="1214596" y="186341"/>
                </a:lnTo>
                <a:close/>
              </a:path>
              <a:path w="3540760" h="324484">
                <a:moveTo>
                  <a:pt x="1247030" y="111738"/>
                </a:moveTo>
                <a:lnTo>
                  <a:pt x="1171105" y="111738"/>
                </a:lnTo>
                <a:lnTo>
                  <a:pt x="1186369" y="113980"/>
                </a:lnTo>
                <a:lnTo>
                  <a:pt x="1199374" y="120394"/>
                </a:lnTo>
                <a:lnTo>
                  <a:pt x="1209118" y="130509"/>
                </a:lnTo>
                <a:lnTo>
                  <a:pt x="1214596" y="143854"/>
                </a:lnTo>
                <a:lnTo>
                  <a:pt x="1253069" y="121440"/>
                </a:lnTo>
                <a:lnTo>
                  <a:pt x="1247030" y="111738"/>
                </a:lnTo>
                <a:close/>
              </a:path>
              <a:path w="3540760" h="324484">
                <a:moveTo>
                  <a:pt x="1348626" y="115083"/>
                </a:moveTo>
                <a:lnTo>
                  <a:pt x="1305135" y="115083"/>
                </a:lnTo>
                <a:lnTo>
                  <a:pt x="1305135" y="198720"/>
                </a:lnTo>
                <a:lnTo>
                  <a:pt x="1309103" y="225123"/>
                </a:lnTo>
                <a:lnTo>
                  <a:pt x="1320817" y="243089"/>
                </a:lnTo>
                <a:lnTo>
                  <a:pt x="1339996" y="253339"/>
                </a:lnTo>
                <a:lnTo>
                  <a:pt x="1366357" y="256596"/>
                </a:lnTo>
                <a:lnTo>
                  <a:pt x="1372457" y="256298"/>
                </a:lnTo>
                <a:lnTo>
                  <a:pt x="1380784" y="255467"/>
                </a:lnTo>
                <a:lnTo>
                  <a:pt x="1389174" y="254197"/>
                </a:lnTo>
                <a:lnTo>
                  <a:pt x="1395462" y="252581"/>
                </a:lnTo>
                <a:lnTo>
                  <a:pt x="1395462" y="217454"/>
                </a:lnTo>
                <a:lnTo>
                  <a:pt x="1372379" y="217454"/>
                </a:lnTo>
                <a:lnTo>
                  <a:pt x="1361611" y="216362"/>
                </a:lnTo>
                <a:lnTo>
                  <a:pt x="1354230" y="212478"/>
                </a:lnTo>
                <a:lnTo>
                  <a:pt x="1349985" y="204893"/>
                </a:lnTo>
                <a:lnTo>
                  <a:pt x="1348626" y="192698"/>
                </a:lnTo>
                <a:lnTo>
                  <a:pt x="1348626" y="115083"/>
                </a:lnTo>
                <a:close/>
              </a:path>
              <a:path w="3540760" h="324484">
                <a:moveTo>
                  <a:pt x="1395462" y="214778"/>
                </a:moveTo>
                <a:lnTo>
                  <a:pt x="1389106" y="216116"/>
                </a:lnTo>
                <a:lnTo>
                  <a:pt x="1378401" y="217454"/>
                </a:lnTo>
                <a:lnTo>
                  <a:pt x="1395462" y="217454"/>
                </a:lnTo>
                <a:lnTo>
                  <a:pt x="1395462" y="214778"/>
                </a:lnTo>
                <a:close/>
              </a:path>
              <a:path w="3540760" h="324484">
                <a:moveTo>
                  <a:pt x="1397470" y="78283"/>
                </a:moveTo>
                <a:lnTo>
                  <a:pt x="1273688" y="78283"/>
                </a:lnTo>
                <a:lnTo>
                  <a:pt x="1273688" y="115083"/>
                </a:lnTo>
                <a:lnTo>
                  <a:pt x="1397470" y="115083"/>
                </a:lnTo>
                <a:lnTo>
                  <a:pt x="1397470" y="78283"/>
                </a:lnTo>
                <a:close/>
              </a:path>
              <a:path w="3540760" h="324484">
                <a:moveTo>
                  <a:pt x="1348626" y="12043"/>
                </a:moveTo>
                <a:lnTo>
                  <a:pt x="1305135" y="44829"/>
                </a:lnTo>
                <a:lnTo>
                  <a:pt x="1305135" y="78283"/>
                </a:lnTo>
                <a:lnTo>
                  <a:pt x="1348626" y="78283"/>
                </a:lnTo>
                <a:lnTo>
                  <a:pt x="1348626" y="12043"/>
                </a:lnTo>
                <a:close/>
              </a:path>
              <a:path w="3540760" h="324484">
                <a:moveTo>
                  <a:pt x="1569478" y="115083"/>
                </a:moveTo>
                <a:lnTo>
                  <a:pt x="1525988" y="115083"/>
                </a:lnTo>
                <a:lnTo>
                  <a:pt x="1525988" y="198720"/>
                </a:lnTo>
                <a:lnTo>
                  <a:pt x="1529955" y="225123"/>
                </a:lnTo>
                <a:lnTo>
                  <a:pt x="1541669" y="243089"/>
                </a:lnTo>
                <a:lnTo>
                  <a:pt x="1560848" y="253339"/>
                </a:lnTo>
                <a:lnTo>
                  <a:pt x="1587209" y="256596"/>
                </a:lnTo>
                <a:lnTo>
                  <a:pt x="1593310" y="256298"/>
                </a:lnTo>
                <a:lnTo>
                  <a:pt x="1601637" y="255467"/>
                </a:lnTo>
                <a:lnTo>
                  <a:pt x="1610026" y="254197"/>
                </a:lnTo>
                <a:lnTo>
                  <a:pt x="1616315" y="252581"/>
                </a:lnTo>
                <a:lnTo>
                  <a:pt x="1616315" y="217454"/>
                </a:lnTo>
                <a:lnTo>
                  <a:pt x="1593231" y="217454"/>
                </a:lnTo>
                <a:lnTo>
                  <a:pt x="1582463" y="216362"/>
                </a:lnTo>
                <a:lnTo>
                  <a:pt x="1575082" y="212478"/>
                </a:lnTo>
                <a:lnTo>
                  <a:pt x="1570838" y="204893"/>
                </a:lnTo>
                <a:lnTo>
                  <a:pt x="1569478" y="192698"/>
                </a:lnTo>
                <a:lnTo>
                  <a:pt x="1569478" y="115083"/>
                </a:lnTo>
                <a:close/>
              </a:path>
              <a:path w="3540760" h="324484">
                <a:moveTo>
                  <a:pt x="1616315" y="214778"/>
                </a:moveTo>
                <a:lnTo>
                  <a:pt x="1609958" y="216116"/>
                </a:lnTo>
                <a:lnTo>
                  <a:pt x="1599253" y="217454"/>
                </a:lnTo>
                <a:lnTo>
                  <a:pt x="1616315" y="217454"/>
                </a:lnTo>
                <a:lnTo>
                  <a:pt x="1616315" y="214778"/>
                </a:lnTo>
                <a:close/>
              </a:path>
              <a:path w="3540760" h="324484">
                <a:moveTo>
                  <a:pt x="1618322" y="78283"/>
                </a:moveTo>
                <a:lnTo>
                  <a:pt x="1494540" y="78283"/>
                </a:lnTo>
                <a:lnTo>
                  <a:pt x="1494540" y="115083"/>
                </a:lnTo>
                <a:lnTo>
                  <a:pt x="1618322" y="115083"/>
                </a:lnTo>
                <a:lnTo>
                  <a:pt x="1618322" y="78283"/>
                </a:lnTo>
                <a:close/>
              </a:path>
              <a:path w="3540760" h="324484">
                <a:moveTo>
                  <a:pt x="1569478" y="12043"/>
                </a:moveTo>
                <a:lnTo>
                  <a:pt x="1525988" y="44829"/>
                </a:lnTo>
                <a:lnTo>
                  <a:pt x="1525988" y="78283"/>
                </a:lnTo>
                <a:lnTo>
                  <a:pt x="1569478" y="78283"/>
                </a:lnTo>
                <a:lnTo>
                  <a:pt x="1569478" y="12043"/>
                </a:lnTo>
                <a:close/>
              </a:path>
              <a:path w="3540760" h="324484">
                <a:moveTo>
                  <a:pt x="1736989" y="71927"/>
                </a:moveTo>
                <a:lnTo>
                  <a:pt x="1699138" y="78785"/>
                </a:lnTo>
                <a:lnTo>
                  <a:pt x="1669034" y="97938"/>
                </a:lnTo>
                <a:lnTo>
                  <a:pt x="1649155" y="127252"/>
                </a:lnTo>
                <a:lnTo>
                  <a:pt x="1641978" y="164596"/>
                </a:lnTo>
                <a:lnTo>
                  <a:pt x="1649155" y="201940"/>
                </a:lnTo>
                <a:lnTo>
                  <a:pt x="1669034" y="231254"/>
                </a:lnTo>
                <a:lnTo>
                  <a:pt x="1699138" y="250407"/>
                </a:lnTo>
                <a:lnTo>
                  <a:pt x="1736989" y="257265"/>
                </a:lnTo>
                <a:lnTo>
                  <a:pt x="1774840" y="250407"/>
                </a:lnTo>
                <a:lnTo>
                  <a:pt x="1804944" y="231254"/>
                </a:lnTo>
                <a:lnTo>
                  <a:pt x="1814302" y="217454"/>
                </a:lnTo>
                <a:lnTo>
                  <a:pt x="1736989" y="217454"/>
                </a:lnTo>
                <a:lnTo>
                  <a:pt x="1717204" y="213758"/>
                </a:lnTo>
                <a:lnTo>
                  <a:pt x="1701402" y="203194"/>
                </a:lnTo>
                <a:lnTo>
                  <a:pt x="1690932" y="186545"/>
                </a:lnTo>
                <a:lnTo>
                  <a:pt x="1687142" y="164596"/>
                </a:lnTo>
                <a:lnTo>
                  <a:pt x="1690885" y="142647"/>
                </a:lnTo>
                <a:lnTo>
                  <a:pt x="1701276" y="125998"/>
                </a:lnTo>
                <a:lnTo>
                  <a:pt x="1717063" y="115433"/>
                </a:lnTo>
                <a:lnTo>
                  <a:pt x="1736989" y="111738"/>
                </a:lnTo>
                <a:lnTo>
                  <a:pt x="1814302" y="111738"/>
                </a:lnTo>
                <a:lnTo>
                  <a:pt x="1804944" y="97938"/>
                </a:lnTo>
                <a:lnTo>
                  <a:pt x="1774840" y="78785"/>
                </a:lnTo>
                <a:lnTo>
                  <a:pt x="1736989" y="71927"/>
                </a:lnTo>
                <a:close/>
              </a:path>
              <a:path w="3540760" h="324484">
                <a:moveTo>
                  <a:pt x="1814302" y="111738"/>
                </a:moveTo>
                <a:lnTo>
                  <a:pt x="1736989" y="111738"/>
                </a:lnTo>
                <a:lnTo>
                  <a:pt x="1756774" y="115433"/>
                </a:lnTo>
                <a:lnTo>
                  <a:pt x="1772576" y="125998"/>
                </a:lnTo>
                <a:lnTo>
                  <a:pt x="1783047" y="142647"/>
                </a:lnTo>
                <a:lnTo>
                  <a:pt x="1786836" y="164596"/>
                </a:lnTo>
                <a:lnTo>
                  <a:pt x="1783047" y="186545"/>
                </a:lnTo>
                <a:lnTo>
                  <a:pt x="1772576" y="203194"/>
                </a:lnTo>
                <a:lnTo>
                  <a:pt x="1756774" y="213758"/>
                </a:lnTo>
                <a:lnTo>
                  <a:pt x="1736989" y="217454"/>
                </a:lnTo>
                <a:lnTo>
                  <a:pt x="1814302" y="217454"/>
                </a:lnTo>
                <a:lnTo>
                  <a:pt x="1824823" y="201940"/>
                </a:lnTo>
                <a:lnTo>
                  <a:pt x="1832000" y="164596"/>
                </a:lnTo>
                <a:lnTo>
                  <a:pt x="1824823" y="127252"/>
                </a:lnTo>
                <a:lnTo>
                  <a:pt x="1814302" y="111738"/>
                </a:lnTo>
                <a:close/>
              </a:path>
              <a:path w="3540760" h="324484">
                <a:moveTo>
                  <a:pt x="2115773" y="6356"/>
                </a:moveTo>
                <a:lnTo>
                  <a:pt x="1946493" y="6356"/>
                </a:lnTo>
                <a:lnTo>
                  <a:pt x="1946493" y="252247"/>
                </a:lnTo>
                <a:lnTo>
                  <a:pt x="2116442" y="252247"/>
                </a:lnTo>
                <a:lnTo>
                  <a:pt x="2116442" y="211432"/>
                </a:lnTo>
                <a:lnTo>
                  <a:pt x="1991991" y="211432"/>
                </a:lnTo>
                <a:lnTo>
                  <a:pt x="1991991" y="148538"/>
                </a:lnTo>
                <a:lnTo>
                  <a:pt x="2106740" y="148538"/>
                </a:lnTo>
                <a:lnTo>
                  <a:pt x="2106740" y="108392"/>
                </a:lnTo>
                <a:lnTo>
                  <a:pt x="1991991" y="108392"/>
                </a:lnTo>
                <a:lnTo>
                  <a:pt x="1991991" y="47170"/>
                </a:lnTo>
                <a:lnTo>
                  <a:pt x="2115773" y="47170"/>
                </a:lnTo>
                <a:lnTo>
                  <a:pt x="2115773" y="6356"/>
                </a:lnTo>
                <a:close/>
              </a:path>
              <a:path w="3540760" h="324484">
                <a:moveTo>
                  <a:pt x="2199276" y="78283"/>
                </a:moveTo>
                <a:lnTo>
                  <a:pt x="2155785" y="78283"/>
                </a:lnTo>
                <a:lnTo>
                  <a:pt x="2155785" y="252247"/>
                </a:lnTo>
                <a:lnTo>
                  <a:pt x="2199276" y="252247"/>
                </a:lnTo>
                <a:lnTo>
                  <a:pt x="2199371" y="156232"/>
                </a:lnTo>
                <a:lnTo>
                  <a:pt x="2201926" y="138271"/>
                </a:lnTo>
                <a:lnTo>
                  <a:pt x="2207326" y="126458"/>
                </a:lnTo>
                <a:lnTo>
                  <a:pt x="2199276" y="126458"/>
                </a:lnTo>
                <a:lnTo>
                  <a:pt x="2199276" y="78283"/>
                </a:lnTo>
                <a:close/>
              </a:path>
              <a:path w="3540760" h="324484">
                <a:moveTo>
                  <a:pt x="2301003" y="111738"/>
                </a:moveTo>
                <a:lnTo>
                  <a:pt x="2233400" y="111738"/>
                </a:lnTo>
                <a:lnTo>
                  <a:pt x="2246327" y="114236"/>
                </a:lnTo>
                <a:lnTo>
                  <a:pt x="2255522" y="121440"/>
                </a:lnTo>
                <a:lnTo>
                  <a:pt x="2261016" y="132908"/>
                </a:lnTo>
                <a:lnTo>
                  <a:pt x="2262800" y="147869"/>
                </a:lnTo>
                <a:lnTo>
                  <a:pt x="2262840" y="252247"/>
                </a:lnTo>
                <a:lnTo>
                  <a:pt x="2306331" y="252247"/>
                </a:lnTo>
                <a:lnTo>
                  <a:pt x="2306331" y="156232"/>
                </a:lnTo>
                <a:lnTo>
                  <a:pt x="2308298" y="138271"/>
                </a:lnTo>
                <a:lnTo>
                  <a:pt x="2308406" y="137283"/>
                </a:lnTo>
                <a:lnTo>
                  <a:pt x="2313848" y="125120"/>
                </a:lnTo>
                <a:lnTo>
                  <a:pt x="2304993" y="125120"/>
                </a:lnTo>
                <a:lnTo>
                  <a:pt x="2301003" y="111738"/>
                </a:lnTo>
                <a:close/>
              </a:path>
              <a:path w="3540760" h="324484">
                <a:moveTo>
                  <a:pt x="2409239" y="111738"/>
                </a:moveTo>
                <a:lnTo>
                  <a:pt x="2339785" y="111738"/>
                </a:lnTo>
                <a:lnTo>
                  <a:pt x="2352676" y="113996"/>
                </a:lnTo>
                <a:lnTo>
                  <a:pt x="2362116" y="120770"/>
                </a:lnTo>
                <a:lnTo>
                  <a:pt x="2367919" y="132061"/>
                </a:lnTo>
                <a:lnTo>
                  <a:pt x="2369894" y="147869"/>
                </a:lnTo>
                <a:lnTo>
                  <a:pt x="2369894" y="252247"/>
                </a:lnTo>
                <a:lnTo>
                  <a:pt x="2413385" y="252247"/>
                </a:lnTo>
                <a:lnTo>
                  <a:pt x="2413385" y="140843"/>
                </a:lnTo>
                <a:lnTo>
                  <a:pt x="2409239" y="111738"/>
                </a:lnTo>
                <a:close/>
              </a:path>
              <a:path w="3540760" h="324484">
                <a:moveTo>
                  <a:pt x="2247116" y="71927"/>
                </a:moveTo>
                <a:lnTo>
                  <a:pt x="2209615" y="86103"/>
                </a:lnTo>
                <a:lnTo>
                  <a:pt x="2199276" y="126458"/>
                </a:lnTo>
                <a:lnTo>
                  <a:pt x="2207326" y="126458"/>
                </a:lnTo>
                <a:lnTo>
                  <a:pt x="2208434" y="124032"/>
                </a:lnTo>
                <a:lnTo>
                  <a:pt x="2218894" y="114937"/>
                </a:lnTo>
                <a:lnTo>
                  <a:pt x="2233400" y="111738"/>
                </a:lnTo>
                <a:lnTo>
                  <a:pt x="2301003" y="111738"/>
                </a:lnTo>
                <a:lnTo>
                  <a:pt x="2298349" y="102836"/>
                </a:lnTo>
                <a:lnTo>
                  <a:pt x="2285965" y="86103"/>
                </a:lnTo>
                <a:lnTo>
                  <a:pt x="2268626" y="75581"/>
                </a:lnTo>
                <a:lnTo>
                  <a:pt x="2247116" y="71927"/>
                </a:lnTo>
                <a:close/>
              </a:path>
              <a:path w="3540760" h="324484">
                <a:moveTo>
                  <a:pt x="2351829" y="71927"/>
                </a:moveTo>
                <a:lnTo>
                  <a:pt x="2314663" y="86103"/>
                </a:lnTo>
                <a:lnTo>
                  <a:pt x="2304993" y="125120"/>
                </a:lnTo>
                <a:lnTo>
                  <a:pt x="2313848" y="125120"/>
                </a:lnTo>
                <a:lnTo>
                  <a:pt x="2314653" y="123321"/>
                </a:lnTo>
                <a:lnTo>
                  <a:pt x="2325102" y="114691"/>
                </a:lnTo>
                <a:lnTo>
                  <a:pt x="2339785" y="111738"/>
                </a:lnTo>
                <a:lnTo>
                  <a:pt x="2409239" y="111738"/>
                </a:lnTo>
                <a:lnTo>
                  <a:pt x="2409177" y="111304"/>
                </a:lnTo>
                <a:lnTo>
                  <a:pt x="2397034" y="89700"/>
                </a:lnTo>
                <a:lnTo>
                  <a:pt x="2377678" y="76438"/>
                </a:lnTo>
                <a:lnTo>
                  <a:pt x="2351829" y="71927"/>
                </a:lnTo>
                <a:close/>
              </a:path>
              <a:path w="3540760" h="324484">
                <a:moveTo>
                  <a:pt x="2497884" y="78283"/>
                </a:moveTo>
                <a:lnTo>
                  <a:pt x="2454393" y="78283"/>
                </a:lnTo>
                <a:lnTo>
                  <a:pt x="2454393" y="324174"/>
                </a:lnTo>
                <a:lnTo>
                  <a:pt x="2497884" y="324174"/>
                </a:lnTo>
                <a:lnTo>
                  <a:pt x="2497884" y="199054"/>
                </a:lnTo>
                <a:lnTo>
                  <a:pt x="2508429" y="199054"/>
                </a:lnTo>
                <a:lnTo>
                  <a:pt x="2500535" y="187021"/>
                </a:lnTo>
                <a:lnTo>
                  <a:pt x="2496546" y="165265"/>
                </a:lnTo>
                <a:lnTo>
                  <a:pt x="2500484" y="143300"/>
                </a:lnTo>
                <a:lnTo>
                  <a:pt x="2500535" y="143018"/>
                </a:lnTo>
                <a:lnTo>
                  <a:pt x="2511392" y="126040"/>
                </a:lnTo>
                <a:lnTo>
                  <a:pt x="2527315" y="115303"/>
                </a:lnTo>
                <a:lnTo>
                  <a:pt x="2526970" y="115303"/>
                </a:lnTo>
                <a:lnTo>
                  <a:pt x="2547063" y="111403"/>
                </a:lnTo>
                <a:lnTo>
                  <a:pt x="2626688" y="111403"/>
                </a:lnTo>
                <a:lnTo>
                  <a:pt x="2618906" y="98649"/>
                </a:lnTo>
                <a:lnTo>
                  <a:pt x="2615657" y="96349"/>
                </a:lnTo>
                <a:lnTo>
                  <a:pt x="2497884" y="96349"/>
                </a:lnTo>
                <a:lnTo>
                  <a:pt x="2497884" y="78283"/>
                </a:lnTo>
                <a:close/>
              </a:path>
              <a:path w="3540760" h="324484">
                <a:moveTo>
                  <a:pt x="2508429" y="199054"/>
                </a:moveTo>
                <a:lnTo>
                  <a:pt x="2497884" y="199054"/>
                </a:lnTo>
                <a:lnTo>
                  <a:pt x="2510597" y="244887"/>
                </a:lnTo>
                <a:lnTo>
                  <a:pt x="2519483" y="249926"/>
                </a:lnTo>
                <a:lnTo>
                  <a:pt x="2529750" y="253836"/>
                </a:lnTo>
                <a:lnTo>
                  <a:pt x="2541647" y="256366"/>
                </a:lnTo>
                <a:lnTo>
                  <a:pt x="2555426" y="257265"/>
                </a:lnTo>
                <a:lnTo>
                  <a:pt x="2591050" y="250276"/>
                </a:lnTo>
                <a:lnTo>
                  <a:pt x="2618864" y="230961"/>
                </a:lnTo>
                <a:lnTo>
                  <a:pt x="2627036" y="217789"/>
                </a:lnTo>
                <a:lnTo>
                  <a:pt x="2547063" y="217789"/>
                </a:lnTo>
                <a:lnTo>
                  <a:pt x="2527455" y="214098"/>
                </a:lnTo>
                <a:lnTo>
                  <a:pt x="2511392" y="203571"/>
                </a:lnTo>
                <a:lnTo>
                  <a:pt x="2508429" y="199054"/>
                </a:lnTo>
                <a:close/>
              </a:path>
              <a:path w="3540760" h="324484">
                <a:moveTo>
                  <a:pt x="2626688" y="111403"/>
                </a:moveTo>
                <a:lnTo>
                  <a:pt x="2547063" y="111403"/>
                </a:lnTo>
                <a:lnTo>
                  <a:pt x="2567480" y="115303"/>
                </a:lnTo>
                <a:lnTo>
                  <a:pt x="2583695" y="126290"/>
                </a:lnTo>
                <a:lnTo>
                  <a:pt x="2594390" y="143300"/>
                </a:lnTo>
                <a:lnTo>
                  <a:pt x="2598248" y="165265"/>
                </a:lnTo>
                <a:lnTo>
                  <a:pt x="2594390" y="186739"/>
                </a:lnTo>
                <a:lnTo>
                  <a:pt x="2583695" y="203320"/>
                </a:lnTo>
                <a:lnTo>
                  <a:pt x="2567337" y="214098"/>
                </a:lnTo>
                <a:lnTo>
                  <a:pt x="2566973" y="214098"/>
                </a:lnTo>
                <a:lnTo>
                  <a:pt x="2547063" y="217789"/>
                </a:lnTo>
                <a:lnTo>
                  <a:pt x="2627036" y="217789"/>
                </a:lnTo>
                <a:lnTo>
                  <a:pt x="2636956" y="201798"/>
                </a:lnTo>
                <a:lnTo>
                  <a:pt x="2643412" y="165265"/>
                </a:lnTo>
                <a:lnTo>
                  <a:pt x="2636961" y="128240"/>
                </a:lnTo>
                <a:lnTo>
                  <a:pt x="2626688" y="111403"/>
                </a:lnTo>
                <a:close/>
              </a:path>
              <a:path w="3540760" h="324484">
                <a:moveTo>
                  <a:pt x="2555761" y="71927"/>
                </a:moveTo>
                <a:lnTo>
                  <a:pt x="2537873" y="73673"/>
                </a:lnTo>
                <a:lnTo>
                  <a:pt x="2522306" y="78618"/>
                </a:lnTo>
                <a:lnTo>
                  <a:pt x="2508998" y="86323"/>
                </a:lnTo>
                <a:lnTo>
                  <a:pt x="2497884" y="96349"/>
                </a:lnTo>
                <a:lnTo>
                  <a:pt x="2615657" y="96349"/>
                </a:lnTo>
                <a:lnTo>
                  <a:pt x="2591191" y="79031"/>
                </a:lnTo>
                <a:lnTo>
                  <a:pt x="2555761" y="71927"/>
                </a:lnTo>
                <a:close/>
              </a:path>
              <a:path w="3540760" h="324484">
                <a:moveTo>
                  <a:pt x="2761862" y="71927"/>
                </a:moveTo>
                <a:lnTo>
                  <a:pt x="2724011" y="78785"/>
                </a:lnTo>
                <a:lnTo>
                  <a:pt x="2693907" y="97938"/>
                </a:lnTo>
                <a:lnTo>
                  <a:pt x="2674028" y="127252"/>
                </a:lnTo>
                <a:lnTo>
                  <a:pt x="2666851" y="164596"/>
                </a:lnTo>
                <a:lnTo>
                  <a:pt x="2674028" y="201940"/>
                </a:lnTo>
                <a:lnTo>
                  <a:pt x="2693907" y="231254"/>
                </a:lnTo>
                <a:lnTo>
                  <a:pt x="2724011" y="250407"/>
                </a:lnTo>
                <a:lnTo>
                  <a:pt x="2761862" y="257265"/>
                </a:lnTo>
                <a:lnTo>
                  <a:pt x="2799712" y="250407"/>
                </a:lnTo>
                <a:lnTo>
                  <a:pt x="2829816" y="231254"/>
                </a:lnTo>
                <a:lnTo>
                  <a:pt x="2839175" y="217454"/>
                </a:lnTo>
                <a:lnTo>
                  <a:pt x="2761862" y="217454"/>
                </a:lnTo>
                <a:lnTo>
                  <a:pt x="2742077" y="213758"/>
                </a:lnTo>
                <a:lnTo>
                  <a:pt x="2726274" y="203194"/>
                </a:lnTo>
                <a:lnTo>
                  <a:pt x="2715804" y="186545"/>
                </a:lnTo>
                <a:lnTo>
                  <a:pt x="2712014" y="164596"/>
                </a:lnTo>
                <a:lnTo>
                  <a:pt x="2715757" y="142647"/>
                </a:lnTo>
                <a:lnTo>
                  <a:pt x="2726149" y="125998"/>
                </a:lnTo>
                <a:lnTo>
                  <a:pt x="2741935" y="115433"/>
                </a:lnTo>
                <a:lnTo>
                  <a:pt x="2761862" y="111738"/>
                </a:lnTo>
                <a:lnTo>
                  <a:pt x="2839175" y="111738"/>
                </a:lnTo>
                <a:lnTo>
                  <a:pt x="2829816" y="97938"/>
                </a:lnTo>
                <a:lnTo>
                  <a:pt x="2799712" y="78785"/>
                </a:lnTo>
                <a:lnTo>
                  <a:pt x="2761862" y="71927"/>
                </a:lnTo>
                <a:close/>
              </a:path>
              <a:path w="3540760" h="324484">
                <a:moveTo>
                  <a:pt x="2839175" y="111738"/>
                </a:moveTo>
                <a:lnTo>
                  <a:pt x="2761862" y="111738"/>
                </a:lnTo>
                <a:lnTo>
                  <a:pt x="2781647" y="115433"/>
                </a:lnTo>
                <a:lnTo>
                  <a:pt x="2797449" y="125998"/>
                </a:lnTo>
                <a:lnTo>
                  <a:pt x="2807919" y="142647"/>
                </a:lnTo>
                <a:lnTo>
                  <a:pt x="2811709" y="164596"/>
                </a:lnTo>
                <a:lnTo>
                  <a:pt x="2807919" y="186545"/>
                </a:lnTo>
                <a:lnTo>
                  <a:pt x="2797449" y="203194"/>
                </a:lnTo>
                <a:lnTo>
                  <a:pt x="2781647" y="213758"/>
                </a:lnTo>
                <a:lnTo>
                  <a:pt x="2761862" y="217454"/>
                </a:lnTo>
                <a:lnTo>
                  <a:pt x="2839175" y="217454"/>
                </a:lnTo>
                <a:lnTo>
                  <a:pt x="2849696" y="201940"/>
                </a:lnTo>
                <a:lnTo>
                  <a:pt x="2856873" y="164596"/>
                </a:lnTo>
                <a:lnTo>
                  <a:pt x="2849696" y="127252"/>
                </a:lnTo>
                <a:lnTo>
                  <a:pt x="2839175" y="111738"/>
                </a:lnTo>
                <a:close/>
              </a:path>
              <a:path w="3540760" h="324484">
                <a:moveTo>
                  <a:pt x="2917674" y="78283"/>
                </a:moveTo>
                <a:lnTo>
                  <a:pt x="2871841" y="78283"/>
                </a:lnTo>
                <a:lnTo>
                  <a:pt x="2927376" y="252247"/>
                </a:lnTo>
                <a:lnTo>
                  <a:pt x="2976888" y="252247"/>
                </a:lnTo>
                <a:lnTo>
                  <a:pt x="2992118" y="201061"/>
                </a:lnTo>
                <a:lnTo>
                  <a:pt x="2992218" y="200727"/>
                </a:lnTo>
                <a:lnTo>
                  <a:pt x="2953136" y="200727"/>
                </a:lnTo>
                <a:lnTo>
                  <a:pt x="2917674" y="78283"/>
                </a:lnTo>
                <a:close/>
              </a:path>
              <a:path w="3540760" h="324484">
                <a:moveTo>
                  <a:pt x="3048833" y="143185"/>
                </a:moveTo>
                <a:lnTo>
                  <a:pt x="3009339" y="143185"/>
                </a:lnTo>
                <a:lnTo>
                  <a:pt x="3043128" y="252247"/>
                </a:lnTo>
                <a:lnTo>
                  <a:pt x="3092306" y="252247"/>
                </a:lnTo>
                <a:lnTo>
                  <a:pt x="3108450" y="201061"/>
                </a:lnTo>
                <a:lnTo>
                  <a:pt x="3066212" y="201061"/>
                </a:lnTo>
                <a:lnTo>
                  <a:pt x="3048833" y="143185"/>
                </a:lnTo>
                <a:close/>
              </a:path>
              <a:path w="3540760" h="324484">
                <a:moveTo>
                  <a:pt x="3147172" y="78283"/>
                </a:moveTo>
                <a:lnTo>
                  <a:pt x="3102008" y="78283"/>
                </a:lnTo>
                <a:lnTo>
                  <a:pt x="3066310" y="200727"/>
                </a:lnTo>
                <a:lnTo>
                  <a:pt x="3066212" y="201061"/>
                </a:lnTo>
                <a:lnTo>
                  <a:pt x="3108450" y="201061"/>
                </a:lnTo>
                <a:lnTo>
                  <a:pt x="3147172" y="78283"/>
                </a:lnTo>
                <a:close/>
              </a:path>
              <a:path w="3540760" h="324484">
                <a:moveTo>
                  <a:pt x="3029747" y="79621"/>
                </a:moveTo>
                <a:lnTo>
                  <a:pt x="2989601" y="79621"/>
                </a:lnTo>
                <a:lnTo>
                  <a:pt x="2953136" y="200727"/>
                </a:lnTo>
                <a:lnTo>
                  <a:pt x="2992218" y="200727"/>
                </a:lnTo>
                <a:lnTo>
                  <a:pt x="3009339" y="143185"/>
                </a:lnTo>
                <a:lnTo>
                  <a:pt x="3048833" y="143185"/>
                </a:lnTo>
                <a:lnTo>
                  <a:pt x="3029747" y="79621"/>
                </a:lnTo>
                <a:close/>
              </a:path>
              <a:path w="3540760" h="324484">
                <a:moveTo>
                  <a:pt x="3250782" y="71927"/>
                </a:moveTo>
                <a:lnTo>
                  <a:pt x="3215247" y="78947"/>
                </a:lnTo>
                <a:lnTo>
                  <a:pt x="3187302" y="98481"/>
                </a:lnTo>
                <a:lnTo>
                  <a:pt x="3169017" y="128240"/>
                </a:lnTo>
                <a:lnTo>
                  <a:pt x="3162462" y="165934"/>
                </a:lnTo>
                <a:lnTo>
                  <a:pt x="3168719" y="202645"/>
                </a:lnTo>
                <a:lnTo>
                  <a:pt x="3186675" y="231547"/>
                </a:lnTo>
                <a:lnTo>
                  <a:pt x="3215106" y="250475"/>
                </a:lnTo>
                <a:lnTo>
                  <a:pt x="3252789" y="257265"/>
                </a:lnTo>
                <a:lnTo>
                  <a:pt x="3276453" y="254991"/>
                </a:lnTo>
                <a:lnTo>
                  <a:pt x="3297827" y="248107"/>
                </a:lnTo>
                <a:lnTo>
                  <a:pt x="3316253" y="236518"/>
                </a:lnTo>
                <a:lnTo>
                  <a:pt x="3330165" y="221134"/>
                </a:lnTo>
                <a:lnTo>
                  <a:pt x="3254127" y="221134"/>
                </a:lnTo>
                <a:lnTo>
                  <a:pt x="3237421" y="218777"/>
                </a:lnTo>
                <a:lnTo>
                  <a:pt x="3223851" y="211307"/>
                </a:lnTo>
                <a:lnTo>
                  <a:pt x="3214045" y="198129"/>
                </a:lnTo>
                <a:lnTo>
                  <a:pt x="3208629" y="178647"/>
                </a:lnTo>
                <a:lnTo>
                  <a:pt x="3332411" y="178647"/>
                </a:lnTo>
                <a:lnTo>
                  <a:pt x="3333414" y="171956"/>
                </a:lnTo>
                <a:lnTo>
                  <a:pt x="3333414" y="161920"/>
                </a:lnTo>
                <a:lnTo>
                  <a:pt x="3331179" y="147869"/>
                </a:lnTo>
                <a:lnTo>
                  <a:pt x="3208964" y="147869"/>
                </a:lnTo>
                <a:lnTo>
                  <a:pt x="3214254" y="129934"/>
                </a:lnTo>
                <a:lnTo>
                  <a:pt x="3223182" y="117550"/>
                </a:lnTo>
                <a:lnTo>
                  <a:pt x="3235121" y="110373"/>
                </a:lnTo>
                <a:lnTo>
                  <a:pt x="3249444" y="108058"/>
                </a:lnTo>
                <a:lnTo>
                  <a:pt x="3317496" y="108058"/>
                </a:lnTo>
                <a:lnTo>
                  <a:pt x="3311042" y="96976"/>
                </a:lnTo>
                <a:lnTo>
                  <a:pt x="3285005" y="78508"/>
                </a:lnTo>
                <a:lnTo>
                  <a:pt x="3250782" y="71927"/>
                </a:lnTo>
                <a:close/>
              </a:path>
              <a:path w="3540760" h="324484">
                <a:moveTo>
                  <a:pt x="3300295" y="192029"/>
                </a:moveTo>
                <a:lnTo>
                  <a:pt x="3292469" y="205045"/>
                </a:lnTo>
                <a:lnTo>
                  <a:pt x="3282355" y="214109"/>
                </a:lnTo>
                <a:lnTo>
                  <a:pt x="3269668" y="219409"/>
                </a:lnTo>
                <a:lnTo>
                  <a:pt x="3254127" y="221134"/>
                </a:lnTo>
                <a:lnTo>
                  <a:pt x="3330165" y="221134"/>
                </a:lnTo>
                <a:lnTo>
                  <a:pt x="3331073" y="220131"/>
                </a:lnTo>
                <a:lnTo>
                  <a:pt x="3300295" y="192029"/>
                </a:lnTo>
                <a:close/>
              </a:path>
              <a:path w="3540760" h="324484">
                <a:moveTo>
                  <a:pt x="3317496" y="108058"/>
                </a:moveTo>
                <a:lnTo>
                  <a:pt x="3249444" y="108058"/>
                </a:lnTo>
                <a:lnTo>
                  <a:pt x="3265512" y="110933"/>
                </a:lnTo>
                <a:lnTo>
                  <a:pt x="3277378" y="119014"/>
                </a:lnTo>
                <a:lnTo>
                  <a:pt x="3284728" y="131486"/>
                </a:lnTo>
                <a:lnTo>
                  <a:pt x="3287247" y="147534"/>
                </a:lnTo>
                <a:lnTo>
                  <a:pt x="3287247" y="147869"/>
                </a:lnTo>
                <a:lnTo>
                  <a:pt x="3331179" y="147869"/>
                </a:lnTo>
                <a:lnTo>
                  <a:pt x="3327607" y="125418"/>
                </a:lnTo>
                <a:lnTo>
                  <a:pt x="3317496" y="108058"/>
                </a:lnTo>
                <a:close/>
              </a:path>
              <a:path w="3540760" h="324484">
                <a:moveTo>
                  <a:pt x="3412658" y="78283"/>
                </a:moveTo>
                <a:lnTo>
                  <a:pt x="3369167" y="78283"/>
                </a:lnTo>
                <a:lnTo>
                  <a:pt x="3369167" y="252247"/>
                </a:lnTo>
                <a:lnTo>
                  <a:pt x="3412658" y="252247"/>
                </a:lnTo>
                <a:lnTo>
                  <a:pt x="3412658" y="168276"/>
                </a:lnTo>
                <a:lnTo>
                  <a:pt x="3415606" y="145673"/>
                </a:lnTo>
                <a:lnTo>
                  <a:pt x="3420768" y="135490"/>
                </a:lnTo>
                <a:lnTo>
                  <a:pt x="3412658" y="135490"/>
                </a:lnTo>
                <a:lnTo>
                  <a:pt x="3412658" y="78283"/>
                </a:lnTo>
                <a:close/>
              </a:path>
              <a:path w="3540760" h="324484">
                <a:moveTo>
                  <a:pt x="3465516" y="73934"/>
                </a:moveTo>
                <a:lnTo>
                  <a:pt x="3458825" y="73934"/>
                </a:lnTo>
                <a:lnTo>
                  <a:pt x="3446494" y="75502"/>
                </a:lnTo>
                <a:lnTo>
                  <a:pt x="3436201" y="79454"/>
                </a:lnTo>
                <a:lnTo>
                  <a:pt x="3428104" y="84660"/>
                </a:lnTo>
                <a:lnTo>
                  <a:pt x="3422359" y="89992"/>
                </a:lnTo>
                <a:lnTo>
                  <a:pt x="3412658" y="135490"/>
                </a:lnTo>
                <a:lnTo>
                  <a:pt x="3420768" y="135490"/>
                </a:lnTo>
                <a:lnTo>
                  <a:pt x="3423948" y="129218"/>
                </a:lnTo>
                <a:lnTo>
                  <a:pt x="3436933" y="119160"/>
                </a:lnTo>
                <a:lnTo>
                  <a:pt x="3453807" y="115752"/>
                </a:lnTo>
                <a:lnTo>
                  <a:pt x="3476221" y="115752"/>
                </a:lnTo>
                <a:lnTo>
                  <a:pt x="3476221" y="76610"/>
                </a:lnTo>
                <a:lnTo>
                  <a:pt x="3470199" y="74269"/>
                </a:lnTo>
                <a:lnTo>
                  <a:pt x="3465516" y="73934"/>
                </a:lnTo>
                <a:close/>
              </a:path>
              <a:path w="3540760" h="324484">
                <a:moveTo>
                  <a:pt x="3476221" y="115752"/>
                </a:moveTo>
                <a:lnTo>
                  <a:pt x="3462170" y="115752"/>
                </a:lnTo>
                <a:lnTo>
                  <a:pt x="3468192" y="116756"/>
                </a:lnTo>
                <a:lnTo>
                  <a:pt x="3476436" y="119160"/>
                </a:lnTo>
                <a:lnTo>
                  <a:pt x="3476221" y="119160"/>
                </a:lnTo>
                <a:lnTo>
                  <a:pt x="3476221" y="115752"/>
                </a:lnTo>
                <a:close/>
              </a:path>
              <a:path w="3540760" h="324484">
                <a:moveTo>
                  <a:pt x="3540159" y="201061"/>
                </a:moveTo>
                <a:lnTo>
                  <a:pt x="3488973" y="201061"/>
                </a:lnTo>
                <a:lnTo>
                  <a:pt x="3488973" y="252247"/>
                </a:lnTo>
                <a:lnTo>
                  <a:pt x="3540159" y="252247"/>
                </a:lnTo>
                <a:lnTo>
                  <a:pt x="3540159" y="20106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17674" y="10459568"/>
            <a:ext cx="2082800" cy="318135"/>
          </a:xfrm>
          <a:custGeom>
            <a:avLst/>
            <a:gdLst/>
            <a:ahLst/>
            <a:cxnLst/>
            <a:rect l="l" t="t" r="r" b="b"/>
            <a:pathLst>
              <a:path w="2082800" h="318134">
                <a:moveTo>
                  <a:pt x="166269" y="0"/>
                </a:moveTo>
                <a:lnTo>
                  <a:pt x="0" y="0"/>
                </a:lnTo>
                <a:lnTo>
                  <a:pt x="0" y="245891"/>
                </a:lnTo>
                <a:lnTo>
                  <a:pt x="45498" y="245891"/>
                </a:lnTo>
                <a:lnTo>
                  <a:pt x="45498" y="147534"/>
                </a:lnTo>
                <a:lnTo>
                  <a:pt x="153890" y="147534"/>
                </a:lnTo>
                <a:lnTo>
                  <a:pt x="153890" y="107389"/>
                </a:lnTo>
                <a:lnTo>
                  <a:pt x="45498" y="107389"/>
                </a:lnTo>
                <a:lnTo>
                  <a:pt x="45498" y="40814"/>
                </a:lnTo>
                <a:lnTo>
                  <a:pt x="166269" y="40814"/>
                </a:lnTo>
                <a:lnTo>
                  <a:pt x="166269" y="0"/>
                </a:lnTo>
                <a:close/>
              </a:path>
              <a:path w="2082800" h="318134">
                <a:moveTo>
                  <a:pt x="243596" y="71927"/>
                </a:moveTo>
                <a:lnTo>
                  <a:pt x="200105" y="71927"/>
                </a:lnTo>
                <a:lnTo>
                  <a:pt x="200105" y="182327"/>
                </a:lnTo>
                <a:lnTo>
                  <a:pt x="217459" y="232676"/>
                </a:lnTo>
                <a:lnTo>
                  <a:pt x="264672" y="250909"/>
                </a:lnTo>
                <a:lnTo>
                  <a:pt x="282675" y="248922"/>
                </a:lnTo>
                <a:lnTo>
                  <a:pt x="296538" y="243549"/>
                </a:lnTo>
                <a:lnTo>
                  <a:pt x="307013" y="235666"/>
                </a:lnTo>
                <a:lnTo>
                  <a:pt x="314854" y="226152"/>
                </a:lnTo>
                <a:lnTo>
                  <a:pt x="314854" y="213440"/>
                </a:lnTo>
                <a:lnTo>
                  <a:pt x="275378" y="213440"/>
                </a:lnTo>
                <a:lnTo>
                  <a:pt x="261379" y="211176"/>
                </a:lnTo>
                <a:lnTo>
                  <a:pt x="251458" y="204365"/>
                </a:lnTo>
                <a:lnTo>
                  <a:pt x="245551" y="192975"/>
                </a:lnTo>
                <a:lnTo>
                  <a:pt x="243596" y="176974"/>
                </a:lnTo>
                <a:lnTo>
                  <a:pt x="243596" y="71927"/>
                </a:lnTo>
                <a:close/>
              </a:path>
              <a:path w="2082800" h="318134">
                <a:moveTo>
                  <a:pt x="359668" y="190021"/>
                </a:moveTo>
                <a:lnTo>
                  <a:pt x="314854" y="190021"/>
                </a:lnTo>
                <a:lnTo>
                  <a:pt x="332250" y="245891"/>
                </a:lnTo>
                <a:lnTo>
                  <a:pt x="378083" y="245891"/>
                </a:lnTo>
                <a:lnTo>
                  <a:pt x="359668" y="190021"/>
                </a:lnTo>
                <a:close/>
              </a:path>
              <a:path w="2082800" h="318134">
                <a:moveTo>
                  <a:pt x="358345" y="71927"/>
                </a:moveTo>
                <a:lnTo>
                  <a:pt x="314854" y="71927"/>
                </a:lnTo>
                <a:lnTo>
                  <a:pt x="314854" y="161250"/>
                </a:lnTo>
                <a:lnTo>
                  <a:pt x="312948" y="176974"/>
                </a:lnTo>
                <a:lnTo>
                  <a:pt x="312272" y="182327"/>
                </a:lnTo>
                <a:lnTo>
                  <a:pt x="304776" y="198761"/>
                </a:lnTo>
                <a:lnTo>
                  <a:pt x="292413" y="209566"/>
                </a:lnTo>
                <a:lnTo>
                  <a:pt x="275378" y="213440"/>
                </a:lnTo>
                <a:lnTo>
                  <a:pt x="314854" y="213440"/>
                </a:lnTo>
                <a:lnTo>
                  <a:pt x="314854" y="190021"/>
                </a:lnTo>
                <a:lnTo>
                  <a:pt x="359668" y="190021"/>
                </a:lnTo>
                <a:lnTo>
                  <a:pt x="358345" y="186007"/>
                </a:lnTo>
                <a:lnTo>
                  <a:pt x="358345" y="71927"/>
                </a:lnTo>
                <a:close/>
              </a:path>
              <a:path w="2082800" h="318134">
                <a:moveTo>
                  <a:pt x="481973" y="65570"/>
                </a:moveTo>
                <a:lnTo>
                  <a:pt x="446438" y="72591"/>
                </a:lnTo>
                <a:lnTo>
                  <a:pt x="418493" y="92125"/>
                </a:lnTo>
                <a:lnTo>
                  <a:pt x="400208" y="121884"/>
                </a:lnTo>
                <a:lnTo>
                  <a:pt x="393653" y="159578"/>
                </a:lnTo>
                <a:lnTo>
                  <a:pt x="399910" y="196289"/>
                </a:lnTo>
                <a:lnTo>
                  <a:pt x="417865" y="225191"/>
                </a:lnTo>
                <a:lnTo>
                  <a:pt x="446296" y="244118"/>
                </a:lnTo>
                <a:lnTo>
                  <a:pt x="483980" y="250909"/>
                </a:lnTo>
                <a:lnTo>
                  <a:pt x="507644" y="248635"/>
                </a:lnTo>
                <a:lnTo>
                  <a:pt x="529018" y="241751"/>
                </a:lnTo>
                <a:lnTo>
                  <a:pt x="547444" y="230162"/>
                </a:lnTo>
                <a:lnTo>
                  <a:pt x="561356" y="214778"/>
                </a:lnTo>
                <a:lnTo>
                  <a:pt x="485318" y="214778"/>
                </a:lnTo>
                <a:lnTo>
                  <a:pt x="468612" y="212420"/>
                </a:lnTo>
                <a:lnTo>
                  <a:pt x="455042" y="204951"/>
                </a:lnTo>
                <a:lnTo>
                  <a:pt x="445235" y="191773"/>
                </a:lnTo>
                <a:lnTo>
                  <a:pt x="439820" y="172290"/>
                </a:lnTo>
                <a:lnTo>
                  <a:pt x="563602" y="172290"/>
                </a:lnTo>
                <a:lnTo>
                  <a:pt x="564605" y="165600"/>
                </a:lnTo>
                <a:lnTo>
                  <a:pt x="564605" y="155563"/>
                </a:lnTo>
                <a:lnTo>
                  <a:pt x="562370" y="141512"/>
                </a:lnTo>
                <a:lnTo>
                  <a:pt x="440154" y="141512"/>
                </a:lnTo>
                <a:lnTo>
                  <a:pt x="445444" y="123578"/>
                </a:lnTo>
                <a:lnTo>
                  <a:pt x="454373" y="111194"/>
                </a:lnTo>
                <a:lnTo>
                  <a:pt x="466312" y="104017"/>
                </a:lnTo>
                <a:lnTo>
                  <a:pt x="480634" y="101701"/>
                </a:lnTo>
                <a:lnTo>
                  <a:pt x="548687" y="101701"/>
                </a:lnTo>
                <a:lnTo>
                  <a:pt x="542233" y="90620"/>
                </a:lnTo>
                <a:lnTo>
                  <a:pt x="516196" y="72152"/>
                </a:lnTo>
                <a:lnTo>
                  <a:pt x="481973" y="65570"/>
                </a:lnTo>
                <a:close/>
              </a:path>
              <a:path w="2082800" h="318134">
                <a:moveTo>
                  <a:pt x="531485" y="185672"/>
                </a:moveTo>
                <a:lnTo>
                  <a:pt x="523660" y="198688"/>
                </a:lnTo>
                <a:lnTo>
                  <a:pt x="513545" y="207752"/>
                </a:lnTo>
                <a:lnTo>
                  <a:pt x="500859" y="213053"/>
                </a:lnTo>
                <a:lnTo>
                  <a:pt x="485318" y="214778"/>
                </a:lnTo>
                <a:lnTo>
                  <a:pt x="561356" y="214778"/>
                </a:lnTo>
                <a:lnTo>
                  <a:pt x="562264" y="213774"/>
                </a:lnTo>
                <a:lnTo>
                  <a:pt x="531485" y="185672"/>
                </a:lnTo>
                <a:close/>
              </a:path>
              <a:path w="2082800" h="318134">
                <a:moveTo>
                  <a:pt x="548687" y="101701"/>
                </a:moveTo>
                <a:lnTo>
                  <a:pt x="480634" y="101701"/>
                </a:lnTo>
                <a:lnTo>
                  <a:pt x="496703" y="104576"/>
                </a:lnTo>
                <a:lnTo>
                  <a:pt x="508569" y="112658"/>
                </a:lnTo>
                <a:lnTo>
                  <a:pt x="515918" y="125130"/>
                </a:lnTo>
                <a:lnTo>
                  <a:pt x="518438" y="141178"/>
                </a:lnTo>
                <a:lnTo>
                  <a:pt x="518438" y="141512"/>
                </a:lnTo>
                <a:lnTo>
                  <a:pt x="562370" y="141512"/>
                </a:lnTo>
                <a:lnTo>
                  <a:pt x="558798" y="119061"/>
                </a:lnTo>
                <a:lnTo>
                  <a:pt x="548687" y="101701"/>
                </a:lnTo>
                <a:close/>
              </a:path>
              <a:path w="2082800" h="318134">
                <a:moveTo>
                  <a:pt x="645521" y="0"/>
                </a:moveTo>
                <a:lnTo>
                  <a:pt x="602030" y="0"/>
                </a:lnTo>
                <a:lnTo>
                  <a:pt x="602030" y="245891"/>
                </a:lnTo>
                <a:lnTo>
                  <a:pt x="645521" y="245891"/>
                </a:lnTo>
                <a:lnTo>
                  <a:pt x="645521" y="0"/>
                </a:lnTo>
                <a:close/>
              </a:path>
              <a:path w="2082800" h="318134">
                <a:moveTo>
                  <a:pt x="768493" y="65570"/>
                </a:moveTo>
                <a:lnTo>
                  <a:pt x="732958" y="72591"/>
                </a:lnTo>
                <a:lnTo>
                  <a:pt x="705013" y="92125"/>
                </a:lnTo>
                <a:lnTo>
                  <a:pt x="686728" y="121884"/>
                </a:lnTo>
                <a:lnTo>
                  <a:pt x="680173" y="159578"/>
                </a:lnTo>
                <a:lnTo>
                  <a:pt x="686430" y="196289"/>
                </a:lnTo>
                <a:lnTo>
                  <a:pt x="704385" y="225191"/>
                </a:lnTo>
                <a:lnTo>
                  <a:pt x="732816" y="244118"/>
                </a:lnTo>
                <a:lnTo>
                  <a:pt x="770500" y="250909"/>
                </a:lnTo>
                <a:lnTo>
                  <a:pt x="794164" y="248635"/>
                </a:lnTo>
                <a:lnTo>
                  <a:pt x="815538" y="241751"/>
                </a:lnTo>
                <a:lnTo>
                  <a:pt x="833964" y="230162"/>
                </a:lnTo>
                <a:lnTo>
                  <a:pt x="847876" y="214778"/>
                </a:lnTo>
                <a:lnTo>
                  <a:pt x="771838" y="214778"/>
                </a:lnTo>
                <a:lnTo>
                  <a:pt x="755132" y="212420"/>
                </a:lnTo>
                <a:lnTo>
                  <a:pt x="741562" y="204951"/>
                </a:lnTo>
                <a:lnTo>
                  <a:pt x="731755" y="191773"/>
                </a:lnTo>
                <a:lnTo>
                  <a:pt x="726340" y="172290"/>
                </a:lnTo>
                <a:lnTo>
                  <a:pt x="850122" y="172290"/>
                </a:lnTo>
                <a:lnTo>
                  <a:pt x="851125" y="165600"/>
                </a:lnTo>
                <a:lnTo>
                  <a:pt x="851125" y="155563"/>
                </a:lnTo>
                <a:lnTo>
                  <a:pt x="848890" y="141512"/>
                </a:lnTo>
                <a:lnTo>
                  <a:pt x="726674" y="141512"/>
                </a:lnTo>
                <a:lnTo>
                  <a:pt x="731964" y="123578"/>
                </a:lnTo>
                <a:lnTo>
                  <a:pt x="740893" y="111194"/>
                </a:lnTo>
                <a:lnTo>
                  <a:pt x="752832" y="104017"/>
                </a:lnTo>
                <a:lnTo>
                  <a:pt x="767154" y="101701"/>
                </a:lnTo>
                <a:lnTo>
                  <a:pt x="835207" y="101701"/>
                </a:lnTo>
                <a:lnTo>
                  <a:pt x="828753" y="90620"/>
                </a:lnTo>
                <a:lnTo>
                  <a:pt x="802716" y="72152"/>
                </a:lnTo>
                <a:lnTo>
                  <a:pt x="768493" y="65570"/>
                </a:lnTo>
                <a:close/>
              </a:path>
              <a:path w="2082800" h="318134">
                <a:moveTo>
                  <a:pt x="818005" y="185672"/>
                </a:moveTo>
                <a:lnTo>
                  <a:pt x="810180" y="198688"/>
                </a:lnTo>
                <a:lnTo>
                  <a:pt x="800065" y="207752"/>
                </a:lnTo>
                <a:lnTo>
                  <a:pt x="787379" y="213053"/>
                </a:lnTo>
                <a:lnTo>
                  <a:pt x="771838" y="214778"/>
                </a:lnTo>
                <a:lnTo>
                  <a:pt x="847876" y="214778"/>
                </a:lnTo>
                <a:lnTo>
                  <a:pt x="848784" y="213774"/>
                </a:lnTo>
                <a:lnTo>
                  <a:pt x="818005" y="185672"/>
                </a:lnTo>
                <a:close/>
              </a:path>
              <a:path w="2082800" h="318134">
                <a:moveTo>
                  <a:pt x="835207" y="101701"/>
                </a:moveTo>
                <a:lnTo>
                  <a:pt x="767154" y="101701"/>
                </a:lnTo>
                <a:lnTo>
                  <a:pt x="783223" y="104576"/>
                </a:lnTo>
                <a:lnTo>
                  <a:pt x="795089" y="112658"/>
                </a:lnTo>
                <a:lnTo>
                  <a:pt x="802439" y="125130"/>
                </a:lnTo>
                <a:lnTo>
                  <a:pt x="804958" y="141178"/>
                </a:lnTo>
                <a:lnTo>
                  <a:pt x="804958" y="141512"/>
                </a:lnTo>
                <a:lnTo>
                  <a:pt x="848890" y="141512"/>
                </a:lnTo>
                <a:lnTo>
                  <a:pt x="845318" y="119061"/>
                </a:lnTo>
                <a:lnTo>
                  <a:pt x="835207" y="101701"/>
                </a:lnTo>
                <a:close/>
              </a:path>
              <a:path w="2082800" h="318134">
                <a:moveTo>
                  <a:pt x="964826" y="65570"/>
                </a:moveTo>
                <a:lnTo>
                  <a:pt x="929255" y="72674"/>
                </a:lnTo>
                <a:lnTo>
                  <a:pt x="901555" y="92292"/>
                </a:lnTo>
                <a:lnTo>
                  <a:pt x="883579" y="121884"/>
                </a:lnTo>
                <a:lnTo>
                  <a:pt x="877176" y="158909"/>
                </a:lnTo>
                <a:lnTo>
                  <a:pt x="883631" y="195442"/>
                </a:lnTo>
                <a:lnTo>
                  <a:pt x="901723" y="224605"/>
                </a:lnTo>
                <a:lnTo>
                  <a:pt x="929537" y="243920"/>
                </a:lnTo>
                <a:lnTo>
                  <a:pt x="965161" y="250909"/>
                </a:lnTo>
                <a:lnTo>
                  <a:pt x="983707" y="249163"/>
                </a:lnTo>
                <a:lnTo>
                  <a:pt x="999368" y="244218"/>
                </a:lnTo>
                <a:lnTo>
                  <a:pt x="1012395" y="236513"/>
                </a:lnTo>
                <a:lnTo>
                  <a:pt x="1023037" y="226487"/>
                </a:lnTo>
                <a:lnTo>
                  <a:pt x="1024072" y="211432"/>
                </a:lnTo>
                <a:lnTo>
                  <a:pt x="973190" y="211432"/>
                </a:lnTo>
                <a:lnTo>
                  <a:pt x="953469" y="207742"/>
                </a:lnTo>
                <a:lnTo>
                  <a:pt x="953108" y="207742"/>
                </a:lnTo>
                <a:lnTo>
                  <a:pt x="936850" y="196963"/>
                </a:lnTo>
                <a:lnTo>
                  <a:pt x="926192" y="180382"/>
                </a:lnTo>
                <a:lnTo>
                  <a:pt x="922339" y="158909"/>
                </a:lnTo>
                <a:lnTo>
                  <a:pt x="926192" y="136944"/>
                </a:lnTo>
                <a:lnTo>
                  <a:pt x="936850" y="119934"/>
                </a:lnTo>
                <a:lnTo>
                  <a:pt x="952966" y="108946"/>
                </a:lnTo>
                <a:lnTo>
                  <a:pt x="973190" y="105047"/>
                </a:lnTo>
                <a:lnTo>
                  <a:pt x="1065859" y="105047"/>
                </a:lnTo>
                <a:lnTo>
                  <a:pt x="1065859" y="89992"/>
                </a:lnTo>
                <a:lnTo>
                  <a:pt x="1022368" y="89992"/>
                </a:lnTo>
                <a:lnTo>
                  <a:pt x="1011449" y="79966"/>
                </a:lnTo>
                <a:lnTo>
                  <a:pt x="998239" y="72261"/>
                </a:lnTo>
                <a:lnTo>
                  <a:pt x="982709" y="67316"/>
                </a:lnTo>
                <a:lnTo>
                  <a:pt x="964826" y="65570"/>
                </a:lnTo>
                <a:close/>
              </a:path>
              <a:path w="2082800" h="318134">
                <a:moveTo>
                  <a:pt x="1070758" y="182661"/>
                </a:moveTo>
                <a:lnTo>
                  <a:pt x="1026048" y="182661"/>
                </a:lnTo>
                <a:lnTo>
                  <a:pt x="1046456" y="245891"/>
                </a:lnTo>
                <a:lnTo>
                  <a:pt x="1092288" y="245891"/>
                </a:lnTo>
                <a:lnTo>
                  <a:pt x="1070758" y="182661"/>
                </a:lnTo>
                <a:close/>
              </a:path>
              <a:path w="2082800" h="318134">
                <a:moveTo>
                  <a:pt x="1065859" y="105047"/>
                </a:moveTo>
                <a:lnTo>
                  <a:pt x="973190" y="105047"/>
                </a:lnTo>
                <a:lnTo>
                  <a:pt x="993336" y="108946"/>
                </a:lnTo>
                <a:lnTo>
                  <a:pt x="992990" y="108946"/>
                </a:lnTo>
                <a:lnTo>
                  <a:pt x="1009028" y="119683"/>
                </a:lnTo>
                <a:lnTo>
                  <a:pt x="1020000" y="136661"/>
                </a:lnTo>
                <a:lnTo>
                  <a:pt x="1024041" y="158909"/>
                </a:lnTo>
                <a:lnTo>
                  <a:pt x="1020053" y="180382"/>
                </a:lnTo>
                <a:lnTo>
                  <a:pt x="1020000" y="180665"/>
                </a:lnTo>
                <a:lnTo>
                  <a:pt x="1009028" y="197214"/>
                </a:lnTo>
                <a:lnTo>
                  <a:pt x="992850" y="207742"/>
                </a:lnTo>
                <a:lnTo>
                  <a:pt x="973190" y="211432"/>
                </a:lnTo>
                <a:lnTo>
                  <a:pt x="1024072" y="211432"/>
                </a:lnTo>
                <a:lnTo>
                  <a:pt x="1026048" y="182661"/>
                </a:lnTo>
                <a:lnTo>
                  <a:pt x="1070758" y="182661"/>
                </a:lnTo>
                <a:lnTo>
                  <a:pt x="1065859" y="168276"/>
                </a:lnTo>
                <a:lnTo>
                  <a:pt x="1065859" y="105047"/>
                </a:lnTo>
                <a:close/>
              </a:path>
              <a:path w="2082800" h="318134">
                <a:moveTo>
                  <a:pt x="1065859" y="0"/>
                </a:moveTo>
                <a:lnTo>
                  <a:pt x="1022368" y="0"/>
                </a:lnTo>
                <a:lnTo>
                  <a:pt x="1022368" y="89992"/>
                </a:lnTo>
                <a:lnTo>
                  <a:pt x="1065859" y="89992"/>
                </a:lnTo>
                <a:lnTo>
                  <a:pt x="1065859" y="0"/>
                </a:lnTo>
                <a:close/>
              </a:path>
              <a:path w="2082800" h="318134">
                <a:moveTo>
                  <a:pt x="1251643" y="191694"/>
                </a:moveTo>
                <a:lnTo>
                  <a:pt x="1241757" y="191694"/>
                </a:lnTo>
                <a:lnTo>
                  <a:pt x="1254470" y="238531"/>
                </a:lnTo>
                <a:lnTo>
                  <a:pt x="1263356" y="243570"/>
                </a:lnTo>
                <a:lnTo>
                  <a:pt x="1273622" y="247480"/>
                </a:lnTo>
                <a:lnTo>
                  <a:pt x="1285520" y="250010"/>
                </a:lnTo>
                <a:lnTo>
                  <a:pt x="1299299" y="250909"/>
                </a:lnTo>
                <a:lnTo>
                  <a:pt x="1334923" y="243920"/>
                </a:lnTo>
                <a:lnTo>
                  <a:pt x="1362737" y="224605"/>
                </a:lnTo>
                <a:lnTo>
                  <a:pt x="1370909" y="211432"/>
                </a:lnTo>
                <a:lnTo>
                  <a:pt x="1290935" y="211432"/>
                </a:lnTo>
                <a:lnTo>
                  <a:pt x="1271328" y="207742"/>
                </a:lnTo>
                <a:lnTo>
                  <a:pt x="1255264" y="197214"/>
                </a:lnTo>
                <a:lnTo>
                  <a:pt x="1251643" y="191694"/>
                </a:lnTo>
                <a:close/>
              </a:path>
              <a:path w="2082800" h="318134">
                <a:moveTo>
                  <a:pt x="1241757" y="0"/>
                </a:moveTo>
                <a:lnTo>
                  <a:pt x="1198266" y="0"/>
                </a:lnTo>
                <a:lnTo>
                  <a:pt x="1198266" y="245891"/>
                </a:lnTo>
                <a:lnTo>
                  <a:pt x="1241757" y="245891"/>
                </a:lnTo>
                <a:lnTo>
                  <a:pt x="1241757" y="191694"/>
                </a:lnTo>
                <a:lnTo>
                  <a:pt x="1251643" y="191694"/>
                </a:lnTo>
                <a:lnTo>
                  <a:pt x="1244407" y="180665"/>
                </a:lnTo>
                <a:lnTo>
                  <a:pt x="1240419" y="158909"/>
                </a:lnTo>
                <a:lnTo>
                  <a:pt x="1244357" y="136944"/>
                </a:lnTo>
                <a:lnTo>
                  <a:pt x="1244407" y="136661"/>
                </a:lnTo>
                <a:lnTo>
                  <a:pt x="1255264" y="119683"/>
                </a:lnTo>
                <a:lnTo>
                  <a:pt x="1271188" y="108946"/>
                </a:lnTo>
                <a:lnTo>
                  <a:pt x="1270843" y="108946"/>
                </a:lnTo>
                <a:lnTo>
                  <a:pt x="1290935" y="105047"/>
                </a:lnTo>
                <a:lnTo>
                  <a:pt x="1370561" y="105047"/>
                </a:lnTo>
                <a:lnTo>
                  <a:pt x="1362779" y="92292"/>
                </a:lnTo>
                <a:lnTo>
                  <a:pt x="1359530" y="89992"/>
                </a:lnTo>
                <a:lnTo>
                  <a:pt x="1241757" y="89992"/>
                </a:lnTo>
                <a:lnTo>
                  <a:pt x="1241757" y="0"/>
                </a:lnTo>
                <a:close/>
              </a:path>
              <a:path w="2082800" h="318134">
                <a:moveTo>
                  <a:pt x="1370561" y="105047"/>
                </a:moveTo>
                <a:lnTo>
                  <a:pt x="1290935" y="105047"/>
                </a:lnTo>
                <a:lnTo>
                  <a:pt x="1311353" y="108946"/>
                </a:lnTo>
                <a:lnTo>
                  <a:pt x="1327568" y="119934"/>
                </a:lnTo>
                <a:lnTo>
                  <a:pt x="1338263" y="136944"/>
                </a:lnTo>
                <a:lnTo>
                  <a:pt x="1342121" y="158909"/>
                </a:lnTo>
                <a:lnTo>
                  <a:pt x="1338263" y="180382"/>
                </a:lnTo>
                <a:lnTo>
                  <a:pt x="1327568" y="196963"/>
                </a:lnTo>
                <a:lnTo>
                  <a:pt x="1311210" y="207742"/>
                </a:lnTo>
                <a:lnTo>
                  <a:pt x="1310845" y="207742"/>
                </a:lnTo>
                <a:lnTo>
                  <a:pt x="1290935" y="211432"/>
                </a:lnTo>
                <a:lnTo>
                  <a:pt x="1370909" y="211432"/>
                </a:lnTo>
                <a:lnTo>
                  <a:pt x="1380829" y="195442"/>
                </a:lnTo>
                <a:lnTo>
                  <a:pt x="1387284" y="158909"/>
                </a:lnTo>
                <a:lnTo>
                  <a:pt x="1380834" y="121884"/>
                </a:lnTo>
                <a:lnTo>
                  <a:pt x="1370561" y="105047"/>
                </a:lnTo>
                <a:close/>
              </a:path>
              <a:path w="2082800" h="318134">
                <a:moveTo>
                  <a:pt x="1299633" y="65570"/>
                </a:moveTo>
                <a:lnTo>
                  <a:pt x="1281746" y="67316"/>
                </a:lnTo>
                <a:lnTo>
                  <a:pt x="1266179" y="72261"/>
                </a:lnTo>
                <a:lnTo>
                  <a:pt x="1252870" y="79966"/>
                </a:lnTo>
                <a:lnTo>
                  <a:pt x="1241757" y="89992"/>
                </a:lnTo>
                <a:lnTo>
                  <a:pt x="1359530" y="89992"/>
                </a:lnTo>
                <a:lnTo>
                  <a:pt x="1335064" y="72674"/>
                </a:lnTo>
                <a:lnTo>
                  <a:pt x="1299633" y="65570"/>
                </a:lnTo>
                <a:close/>
              </a:path>
              <a:path w="2082800" h="318134">
                <a:moveTo>
                  <a:pt x="1448247" y="71927"/>
                </a:moveTo>
                <a:lnTo>
                  <a:pt x="1399069" y="71927"/>
                </a:lnTo>
                <a:lnTo>
                  <a:pt x="1470327" y="243549"/>
                </a:lnTo>
                <a:lnTo>
                  <a:pt x="1440887" y="317818"/>
                </a:lnTo>
                <a:lnTo>
                  <a:pt x="1488058" y="317818"/>
                </a:lnTo>
                <a:lnTo>
                  <a:pt x="1538870" y="190356"/>
                </a:lnTo>
                <a:lnTo>
                  <a:pt x="1494080" y="190356"/>
                </a:lnTo>
                <a:lnTo>
                  <a:pt x="1448247" y="71927"/>
                </a:lnTo>
                <a:close/>
              </a:path>
              <a:path w="2082800" h="318134">
                <a:moveTo>
                  <a:pt x="1586080" y="71927"/>
                </a:moveTo>
                <a:lnTo>
                  <a:pt x="1538240" y="71927"/>
                </a:lnTo>
                <a:lnTo>
                  <a:pt x="1494080" y="190356"/>
                </a:lnTo>
                <a:lnTo>
                  <a:pt x="1538870" y="190356"/>
                </a:lnTo>
                <a:lnTo>
                  <a:pt x="1586080" y="71927"/>
                </a:lnTo>
                <a:close/>
              </a:path>
              <a:path w="2082800" h="318134">
                <a:moveTo>
                  <a:pt x="1815092" y="0"/>
                </a:moveTo>
                <a:lnTo>
                  <a:pt x="1766583" y="0"/>
                </a:lnTo>
                <a:lnTo>
                  <a:pt x="1668227" y="245891"/>
                </a:lnTo>
                <a:lnTo>
                  <a:pt x="1717405" y="245891"/>
                </a:lnTo>
                <a:lnTo>
                  <a:pt x="1738147" y="191025"/>
                </a:lnTo>
                <a:lnTo>
                  <a:pt x="1890983" y="191025"/>
                </a:lnTo>
                <a:lnTo>
                  <a:pt x="1874901" y="150545"/>
                </a:lnTo>
                <a:lnTo>
                  <a:pt x="1753536" y="150545"/>
                </a:lnTo>
                <a:lnTo>
                  <a:pt x="1790671" y="52189"/>
                </a:lnTo>
                <a:lnTo>
                  <a:pt x="1835826" y="52189"/>
                </a:lnTo>
                <a:lnTo>
                  <a:pt x="1815092" y="0"/>
                </a:lnTo>
                <a:close/>
              </a:path>
              <a:path w="2082800" h="318134">
                <a:moveTo>
                  <a:pt x="1890983" y="191025"/>
                </a:moveTo>
                <a:lnTo>
                  <a:pt x="1842860" y="191025"/>
                </a:lnTo>
                <a:lnTo>
                  <a:pt x="1863267" y="245891"/>
                </a:lnTo>
                <a:lnTo>
                  <a:pt x="1912780" y="245891"/>
                </a:lnTo>
                <a:lnTo>
                  <a:pt x="1890983" y="191025"/>
                </a:lnTo>
                <a:close/>
              </a:path>
              <a:path w="2082800" h="318134">
                <a:moveTo>
                  <a:pt x="1835826" y="52189"/>
                </a:moveTo>
                <a:lnTo>
                  <a:pt x="1790671" y="52189"/>
                </a:lnTo>
                <a:lnTo>
                  <a:pt x="1827471" y="150545"/>
                </a:lnTo>
                <a:lnTo>
                  <a:pt x="1874901" y="150545"/>
                </a:lnTo>
                <a:lnTo>
                  <a:pt x="1835826" y="52189"/>
                </a:lnTo>
                <a:close/>
              </a:path>
              <a:path w="2082800" h="318134">
                <a:moveTo>
                  <a:pt x="1987104" y="0"/>
                </a:moveTo>
                <a:lnTo>
                  <a:pt x="1941605" y="0"/>
                </a:lnTo>
                <a:lnTo>
                  <a:pt x="1941605" y="245891"/>
                </a:lnTo>
                <a:lnTo>
                  <a:pt x="1987104" y="245891"/>
                </a:lnTo>
                <a:lnTo>
                  <a:pt x="1987104" y="0"/>
                </a:lnTo>
                <a:close/>
              </a:path>
              <a:path w="2082800" h="318134">
                <a:moveTo>
                  <a:pt x="2082415" y="194705"/>
                </a:moveTo>
                <a:lnTo>
                  <a:pt x="2031230" y="194705"/>
                </a:lnTo>
                <a:lnTo>
                  <a:pt x="2031230" y="245891"/>
                </a:lnTo>
                <a:lnTo>
                  <a:pt x="2082415" y="245891"/>
                </a:lnTo>
                <a:lnTo>
                  <a:pt x="2082415" y="194705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0" y="0"/>
            <a:ext cx="20104100" cy="11290935"/>
            <a:chOff x="0" y="0"/>
            <a:chExt cx="20104100" cy="11290935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07798"/>
              <a:ext cx="20104101" cy="817493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7046" y="4306510"/>
              <a:ext cx="20083145" cy="5932170"/>
            </a:xfrm>
            <a:custGeom>
              <a:avLst/>
              <a:gdLst/>
              <a:ahLst/>
              <a:cxnLst/>
              <a:rect l="l" t="t" r="r" b="b"/>
              <a:pathLst>
                <a:path w="20083145" h="5932170">
                  <a:moveTo>
                    <a:pt x="16681" y="2205578"/>
                  </a:moveTo>
                  <a:lnTo>
                    <a:pt x="9877" y="2205828"/>
                  </a:lnTo>
                  <a:lnTo>
                    <a:pt x="6078" y="2210117"/>
                  </a:lnTo>
                  <a:lnTo>
                    <a:pt x="3941" y="2212356"/>
                  </a:lnTo>
                  <a:lnTo>
                    <a:pt x="0" y="2216978"/>
                  </a:lnTo>
                  <a:lnTo>
                    <a:pt x="249" y="2223782"/>
                  </a:lnTo>
                  <a:lnTo>
                    <a:pt x="4538" y="2227581"/>
                  </a:lnTo>
                  <a:lnTo>
                    <a:pt x="5253" y="2228674"/>
                  </a:lnTo>
                  <a:lnTo>
                    <a:pt x="11586" y="2231376"/>
                  </a:lnTo>
                  <a:lnTo>
                    <a:pt x="16723" y="2230416"/>
                  </a:lnTo>
                  <a:lnTo>
                    <a:pt x="19763" y="2226985"/>
                  </a:lnTo>
                  <a:lnTo>
                    <a:pt x="21900" y="2224744"/>
                  </a:lnTo>
                  <a:lnTo>
                    <a:pt x="25841" y="2220122"/>
                  </a:lnTo>
                  <a:lnTo>
                    <a:pt x="25592" y="2213318"/>
                  </a:lnTo>
                  <a:lnTo>
                    <a:pt x="21303" y="2209519"/>
                  </a:lnTo>
                  <a:lnTo>
                    <a:pt x="16681" y="2205578"/>
                  </a:lnTo>
                  <a:close/>
                </a:path>
                <a:path w="20083145" h="5932170">
                  <a:moveTo>
                    <a:pt x="75194" y="2142292"/>
                  </a:moveTo>
                  <a:lnTo>
                    <a:pt x="68723" y="2142683"/>
                  </a:lnTo>
                  <a:lnTo>
                    <a:pt x="64591" y="2146829"/>
                  </a:lnTo>
                  <a:lnTo>
                    <a:pt x="62453" y="2149070"/>
                  </a:lnTo>
                  <a:lnTo>
                    <a:pt x="58512" y="2153692"/>
                  </a:lnTo>
                  <a:lnTo>
                    <a:pt x="58903" y="2160163"/>
                  </a:lnTo>
                  <a:lnTo>
                    <a:pt x="63050" y="2164295"/>
                  </a:lnTo>
                  <a:lnTo>
                    <a:pt x="63765" y="2165388"/>
                  </a:lnTo>
                  <a:lnTo>
                    <a:pt x="66098" y="2166383"/>
                  </a:lnTo>
                  <a:lnTo>
                    <a:pt x="66241" y="2166050"/>
                  </a:lnTo>
                  <a:lnTo>
                    <a:pt x="70241" y="2167756"/>
                  </a:lnTo>
                  <a:lnTo>
                    <a:pt x="75233" y="2167128"/>
                  </a:lnTo>
                  <a:lnTo>
                    <a:pt x="78275" y="2163698"/>
                  </a:lnTo>
                  <a:lnTo>
                    <a:pt x="80412" y="2161458"/>
                  </a:lnTo>
                  <a:lnTo>
                    <a:pt x="84353" y="2156836"/>
                  </a:lnTo>
                  <a:lnTo>
                    <a:pt x="83962" y="2150366"/>
                  </a:lnTo>
                  <a:lnTo>
                    <a:pt x="79815" y="2146233"/>
                  </a:lnTo>
                  <a:lnTo>
                    <a:pt x="75194" y="2142292"/>
                  </a:lnTo>
                  <a:close/>
                </a:path>
                <a:path w="20083145" h="5932170">
                  <a:moveTo>
                    <a:pt x="134706" y="2079432"/>
                  </a:moveTo>
                  <a:lnTo>
                    <a:pt x="127902" y="2079682"/>
                  </a:lnTo>
                  <a:lnTo>
                    <a:pt x="123769" y="2083828"/>
                  </a:lnTo>
                  <a:lnTo>
                    <a:pt x="121632" y="2086067"/>
                  </a:lnTo>
                  <a:lnTo>
                    <a:pt x="117500" y="2090214"/>
                  </a:lnTo>
                  <a:lnTo>
                    <a:pt x="117749" y="2097018"/>
                  </a:lnTo>
                  <a:lnTo>
                    <a:pt x="121896" y="2101150"/>
                  </a:lnTo>
                  <a:lnTo>
                    <a:pt x="122612" y="2102244"/>
                  </a:lnTo>
                  <a:lnTo>
                    <a:pt x="128944" y="2104945"/>
                  </a:lnTo>
                  <a:lnTo>
                    <a:pt x="133939" y="2104318"/>
                  </a:lnTo>
                  <a:lnTo>
                    <a:pt x="136978" y="2100887"/>
                  </a:lnTo>
                  <a:lnTo>
                    <a:pt x="139116" y="2098647"/>
                  </a:lnTo>
                  <a:lnTo>
                    <a:pt x="143248" y="2094500"/>
                  </a:lnTo>
                  <a:lnTo>
                    <a:pt x="142999" y="2087696"/>
                  </a:lnTo>
                  <a:lnTo>
                    <a:pt x="134706" y="2079432"/>
                  </a:lnTo>
                  <a:close/>
                </a:path>
                <a:path w="20083145" h="5932170">
                  <a:moveTo>
                    <a:pt x="194409" y="2017048"/>
                  </a:moveTo>
                  <a:lnTo>
                    <a:pt x="187605" y="2017297"/>
                  </a:lnTo>
                  <a:lnTo>
                    <a:pt x="183473" y="2021443"/>
                  </a:lnTo>
                  <a:lnTo>
                    <a:pt x="181335" y="2023684"/>
                  </a:lnTo>
                  <a:lnTo>
                    <a:pt x="177203" y="2027830"/>
                  </a:lnTo>
                  <a:lnTo>
                    <a:pt x="177452" y="2034634"/>
                  </a:lnTo>
                  <a:lnTo>
                    <a:pt x="181599" y="2038766"/>
                  </a:lnTo>
                  <a:lnTo>
                    <a:pt x="182314" y="2039860"/>
                  </a:lnTo>
                  <a:lnTo>
                    <a:pt x="188646" y="2042561"/>
                  </a:lnTo>
                  <a:lnTo>
                    <a:pt x="193642" y="2041934"/>
                  </a:lnTo>
                  <a:lnTo>
                    <a:pt x="196682" y="2038502"/>
                  </a:lnTo>
                  <a:lnTo>
                    <a:pt x="198819" y="2036263"/>
                  </a:lnTo>
                  <a:lnTo>
                    <a:pt x="202951" y="2032117"/>
                  </a:lnTo>
                  <a:lnTo>
                    <a:pt x="202702" y="2025312"/>
                  </a:lnTo>
                  <a:lnTo>
                    <a:pt x="194409" y="2017048"/>
                  </a:lnTo>
                  <a:close/>
                </a:path>
                <a:path w="20083145" h="5932170">
                  <a:moveTo>
                    <a:pt x="253970" y="1954997"/>
                  </a:moveTo>
                  <a:lnTo>
                    <a:pt x="247166" y="1955246"/>
                  </a:lnTo>
                  <a:lnTo>
                    <a:pt x="243034" y="1959392"/>
                  </a:lnTo>
                  <a:lnTo>
                    <a:pt x="240896" y="1961633"/>
                  </a:lnTo>
                  <a:lnTo>
                    <a:pt x="236764" y="1965779"/>
                  </a:lnTo>
                  <a:lnTo>
                    <a:pt x="237013" y="1972582"/>
                  </a:lnTo>
                  <a:lnTo>
                    <a:pt x="241160" y="1976715"/>
                  </a:lnTo>
                  <a:lnTo>
                    <a:pt x="242208" y="1977951"/>
                  </a:lnTo>
                  <a:lnTo>
                    <a:pt x="248207" y="1980510"/>
                  </a:lnTo>
                  <a:lnTo>
                    <a:pt x="252870" y="1979740"/>
                  </a:lnTo>
                  <a:lnTo>
                    <a:pt x="256243" y="1976451"/>
                  </a:lnTo>
                  <a:lnTo>
                    <a:pt x="258380" y="1974212"/>
                  </a:lnTo>
                  <a:lnTo>
                    <a:pt x="262512" y="1970065"/>
                  </a:lnTo>
                  <a:lnTo>
                    <a:pt x="262263" y="1963262"/>
                  </a:lnTo>
                  <a:lnTo>
                    <a:pt x="253970" y="1954997"/>
                  </a:lnTo>
                  <a:close/>
                </a:path>
                <a:path w="20083145" h="5932170">
                  <a:moveTo>
                    <a:pt x="314864" y="1893515"/>
                  </a:moveTo>
                  <a:lnTo>
                    <a:pt x="308061" y="1893763"/>
                  </a:lnTo>
                  <a:lnTo>
                    <a:pt x="303928" y="1897910"/>
                  </a:lnTo>
                  <a:lnTo>
                    <a:pt x="301791" y="1900150"/>
                  </a:lnTo>
                  <a:lnTo>
                    <a:pt x="297325" y="1904155"/>
                  </a:lnTo>
                  <a:lnTo>
                    <a:pt x="297574" y="1910958"/>
                  </a:lnTo>
                  <a:lnTo>
                    <a:pt x="301720" y="1915091"/>
                  </a:lnTo>
                  <a:lnTo>
                    <a:pt x="302769" y="1916326"/>
                  </a:lnTo>
                  <a:lnTo>
                    <a:pt x="305104" y="1917322"/>
                  </a:lnTo>
                  <a:lnTo>
                    <a:pt x="305294" y="1917797"/>
                  </a:lnTo>
                  <a:lnTo>
                    <a:pt x="308960" y="1919361"/>
                  </a:lnTo>
                  <a:lnTo>
                    <a:pt x="313622" y="1918591"/>
                  </a:lnTo>
                  <a:lnTo>
                    <a:pt x="316994" y="1915302"/>
                  </a:lnTo>
                  <a:lnTo>
                    <a:pt x="319132" y="1913062"/>
                  </a:lnTo>
                  <a:lnTo>
                    <a:pt x="323265" y="1908916"/>
                  </a:lnTo>
                  <a:lnTo>
                    <a:pt x="323015" y="1902113"/>
                  </a:lnTo>
                  <a:lnTo>
                    <a:pt x="318868" y="1897980"/>
                  </a:lnTo>
                  <a:lnTo>
                    <a:pt x="314864" y="1893515"/>
                  </a:lnTo>
                  <a:close/>
                </a:path>
                <a:path w="20083145" h="5932170">
                  <a:moveTo>
                    <a:pt x="9326668" y="5663194"/>
                  </a:moveTo>
                  <a:lnTo>
                    <a:pt x="9313337" y="5657507"/>
                  </a:lnTo>
                  <a:lnTo>
                    <a:pt x="9307155" y="5659993"/>
                  </a:lnTo>
                  <a:lnTo>
                    <a:pt x="9302463" y="5670992"/>
                  </a:lnTo>
                  <a:lnTo>
                    <a:pt x="9304948" y="5677173"/>
                  </a:lnTo>
                  <a:lnTo>
                    <a:pt x="9318279" y="5682860"/>
                  </a:lnTo>
                  <a:lnTo>
                    <a:pt x="9324461" y="5680375"/>
                  </a:lnTo>
                  <a:lnTo>
                    <a:pt x="9329153" y="5669376"/>
                  </a:lnTo>
                  <a:lnTo>
                    <a:pt x="9326668" y="5663194"/>
                  </a:lnTo>
                  <a:close/>
                </a:path>
                <a:path w="20083145" h="5932170">
                  <a:moveTo>
                    <a:pt x="9406279" y="5696367"/>
                  </a:moveTo>
                  <a:lnTo>
                    <a:pt x="9392614" y="5690538"/>
                  </a:lnTo>
                  <a:lnTo>
                    <a:pt x="9386624" y="5693497"/>
                  </a:lnTo>
                  <a:lnTo>
                    <a:pt x="9382074" y="5704163"/>
                  </a:lnTo>
                  <a:lnTo>
                    <a:pt x="9384559" y="5710344"/>
                  </a:lnTo>
                  <a:lnTo>
                    <a:pt x="9389892" y="5712619"/>
                  </a:lnTo>
                  <a:lnTo>
                    <a:pt x="9390367" y="5712428"/>
                  </a:lnTo>
                  <a:lnTo>
                    <a:pt x="9398700" y="5715982"/>
                  </a:lnTo>
                  <a:lnTo>
                    <a:pt x="9404690" y="5713023"/>
                  </a:lnTo>
                  <a:lnTo>
                    <a:pt x="9409240" y="5702357"/>
                  </a:lnTo>
                  <a:lnTo>
                    <a:pt x="9406279" y="5696367"/>
                  </a:lnTo>
                  <a:close/>
                </a:path>
                <a:path w="20083145" h="5932170">
                  <a:moveTo>
                    <a:pt x="9248385" y="5627832"/>
                  </a:moveTo>
                  <a:lnTo>
                    <a:pt x="9235387" y="5622288"/>
                  </a:lnTo>
                  <a:lnTo>
                    <a:pt x="9228872" y="5624631"/>
                  </a:lnTo>
                  <a:lnTo>
                    <a:pt x="9226597" y="5629963"/>
                  </a:lnTo>
                  <a:lnTo>
                    <a:pt x="9223847" y="5635487"/>
                  </a:lnTo>
                  <a:lnTo>
                    <a:pt x="9226189" y="5642002"/>
                  </a:lnTo>
                  <a:lnTo>
                    <a:pt x="9239521" y="5647689"/>
                  </a:lnTo>
                  <a:lnTo>
                    <a:pt x="9246036" y="5645346"/>
                  </a:lnTo>
                  <a:lnTo>
                    <a:pt x="9250728" y="5634347"/>
                  </a:lnTo>
                  <a:lnTo>
                    <a:pt x="9248385" y="5627832"/>
                  </a:lnTo>
                  <a:close/>
                </a:path>
                <a:path w="20083145" h="5932170">
                  <a:moveTo>
                    <a:pt x="9481029" y="5724312"/>
                  </a:moveTo>
                  <a:lnTo>
                    <a:pt x="9478362" y="5723175"/>
                  </a:lnTo>
                  <a:lnTo>
                    <a:pt x="9472887" y="5721233"/>
                  </a:lnTo>
                  <a:lnTo>
                    <a:pt x="9466897" y="5724193"/>
                  </a:lnTo>
                  <a:lnTo>
                    <a:pt x="9462348" y="5734859"/>
                  </a:lnTo>
                  <a:lnTo>
                    <a:pt x="9464974" y="5740707"/>
                  </a:lnTo>
                  <a:lnTo>
                    <a:pt x="9470308" y="5742982"/>
                  </a:lnTo>
                  <a:lnTo>
                    <a:pt x="9470783" y="5742792"/>
                  </a:lnTo>
                  <a:lnTo>
                    <a:pt x="9474115" y="5744213"/>
                  </a:lnTo>
                  <a:lnTo>
                    <a:pt x="9480910" y="5724656"/>
                  </a:lnTo>
                  <a:lnTo>
                    <a:pt x="9481029" y="5724312"/>
                  </a:lnTo>
                  <a:close/>
                </a:path>
                <a:path w="20083145" h="5932170">
                  <a:moveTo>
                    <a:pt x="9157767" y="5584449"/>
                  </a:moveTo>
                  <a:lnTo>
                    <a:pt x="9150918" y="5586650"/>
                  </a:lnTo>
                  <a:lnTo>
                    <a:pt x="9147997" y="5593283"/>
                  </a:lnTo>
                  <a:lnTo>
                    <a:pt x="9145894" y="5597507"/>
                  </a:lnTo>
                  <a:lnTo>
                    <a:pt x="9148236" y="5604022"/>
                  </a:lnTo>
                  <a:lnTo>
                    <a:pt x="9153427" y="5606630"/>
                  </a:lnTo>
                  <a:lnTo>
                    <a:pt x="9161759" y="5610184"/>
                  </a:lnTo>
                  <a:lnTo>
                    <a:pt x="9168131" y="5608175"/>
                  </a:lnTo>
                  <a:lnTo>
                    <a:pt x="9171054" y="5601542"/>
                  </a:lnTo>
                  <a:lnTo>
                    <a:pt x="9173157" y="5597318"/>
                  </a:lnTo>
                  <a:lnTo>
                    <a:pt x="9170814" y="5590803"/>
                  </a:lnTo>
                  <a:lnTo>
                    <a:pt x="9165623" y="5588195"/>
                  </a:lnTo>
                  <a:lnTo>
                    <a:pt x="9162958" y="5587057"/>
                  </a:lnTo>
                  <a:lnTo>
                    <a:pt x="9157767" y="5584449"/>
                  </a:lnTo>
                  <a:close/>
                </a:path>
                <a:path w="20083145" h="5932170">
                  <a:moveTo>
                    <a:pt x="375474" y="1832698"/>
                  </a:moveTo>
                  <a:lnTo>
                    <a:pt x="368813" y="1832614"/>
                  </a:lnTo>
                  <a:lnTo>
                    <a:pt x="364680" y="1836761"/>
                  </a:lnTo>
                  <a:lnTo>
                    <a:pt x="362543" y="1839001"/>
                  </a:lnTo>
                  <a:lnTo>
                    <a:pt x="358410" y="1843148"/>
                  </a:lnTo>
                  <a:lnTo>
                    <a:pt x="358327" y="1849809"/>
                  </a:lnTo>
                  <a:lnTo>
                    <a:pt x="362473" y="1853941"/>
                  </a:lnTo>
                  <a:lnTo>
                    <a:pt x="363523" y="1855177"/>
                  </a:lnTo>
                  <a:lnTo>
                    <a:pt x="369521" y="1857736"/>
                  </a:lnTo>
                  <a:lnTo>
                    <a:pt x="374183" y="1856967"/>
                  </a:lnTo>
                  <a:lnTo>
                    <a:pt x="377413" y="1854012"/>
                  </a:lnTo>
                  <a:lnTo>
                    <a:pt x="379551" y="1851772"/>
                  </a:lnTo>
                  <a:lnTo>
                    <a:pt x="383684" y="1847625"/>
                  </a:lnTo>
                  <a:lnTo>
                    <a:pt x="383767" y="1840963"/>
                  </a:lnTo>
                  <a:lnTo>
                    <a:pt x="375474" y="1832698"/>
                  </a:lnTo>
                  <a:close/>
                </a:path>
                <a:path w="20083145" h="5932170">
                  <a:moveTo>
                    <a:pt x="9567581" y="5754141"/>
                  </a:moveTo>
                  <a:lnTo>
                    <a:pt x="9561964" y="5752533"/>
                  </a:lnTo>
                  <a:lnTo>
                    <a:pt x="9559298" y="5751396"/>
                  </a:lnTo>
                  <a:lnTo>
                    <a:pt x="9553680" y="5749788"/>
                  </a:lnTo>
                  <a:lnTo>
                    <a:pt x="9547690" y="5752748"/>
                  </a:lnTo>
                  <a:lnTo>
                    <a:pt x="9544552" y="5761653"/>
                  </a:lnTo>
                  <a:lnTo>
                    <a:pt x="9543949" y="5763365"/>
                  </a:lnTo>
                  <a:lnTo>
                    <a:pt x="9546576" y="5769212"/>
                  </a:lnTo>
                  <a:lnTo>
                    <a:pt x="9551576" y="5771345"/>
                  </a:lnTo>
                  <a:lnTo>
                    <a:pt x="9552051" y="5771155"/>
                  </a:lnTo>
                  <a:lnTo>
                    <a:pt x="9555384" y="5772577"/>
                  </a:lnTo>
                  <a:lnTo>
                    <a:pt x="9561001" y="5774185"/>
                  </a:lnTo>
                  <a:lnTo>
                    <a:pt x="9566991" y="5771225"/>
                  </a:lnTo>
                  <a:lnTo>
                    <a:pt x="9568933" y="5765750"/>
                  </a:lnTo>
                  <a:lnTo>
                    <a:pt x="9570541" y="5760132"/>
                  </a:lnTo>
                  <a:lnTo>
                    <a:pt x="9567581" y="5754141"/>
                  </a:lnTo>
                  <a:close/>
                </a:path>
                <a:path w="20083145" h="5932170">
                  <a:moveTo>
                    <a:pt x="9081522" y="5545230"/>
                  </a:moveTo>
                  <a:lnTo>
                    <a:pt x="9074816" y="5547096"/>
                  </a:lnTo>
                  <a:lnTo>
                    <a:pt x="9069458" y="5557811"/>
                  </a:lnTo>
                  <a:lnTo>
                    <a:pt x="9071468" y="5564184"/>
                  </a:lnTo>
                  <a:lnTo>
                    <a:pt x="9076517" y="5567125"/>
                  </a:lnTo>
                  <a:lnTo>
                    <a:pt x="9085182" y="5570822"/>
                  </a:lnTo>
                  <a:lnTo>
                    <a:pt x="9091222" y="5568670"/>
                  </a:lnTo>
                  <a:lnTo>
                    <a:pt x="9093688" y="5563813"/>
                  </a:lnTo>
                  <a:lnTo>
                    <a:pt x="9096438" y="5558288"/>
                  </a:lnTo>
                  <a:lnTo>
                    <a:pt x="9094429" y="5551917"/>
                  </a:lnTo>
                  <a:lnTo>
                    <a:pt x="9089380" y="5548975"/>
                  </a:lnTo>
                  <a:lnTo>
                    <a:pt x="9086713" y="5547838"/>
                  </a:lnTo>
                  <a:lnTo>
                    <a:pt x="9081522" y="5545230"/>
                  </a:lnTo>
                  <a:close/>
                </a:path>
                <a:path w="20083145" h="5932170">
                  <a:moveTo>
                    <a:pt x="9649653" y="5779697"/>
                  </a:moveTo>
                  <a:lnTo>
                    <a:pt x="9643894" y="5778422"/>
                  </a:lnTo>
                  <a:lnTo>
                    <a:pt x="9641227" y="5777284"/>
                  </a:lnTo>
                  <a:lnTo>
                    <a:pt x="9635610" y="5775676"/>
                  </a:lnTo>
                  <a:lnTo>
                    <a:pt x="9629479" y="5778969"/>
                  </a:lnTo>
                  <a:lnTo>
                    <a:pt x="9627870" y="5784586"/>
                  </a:lnTo>
                  <a:lnTo>
                    <a:pt x="9626071" y="5789729"/>
                  </a:lnTo>
                  <a:lnTo>
                    <a:pt x="9628840" y="5795243"/>
                  </a:lnTo>
                  <a:lnTo>
                    <a:pt x="9634506" y="5797660"/>
                  </a:lnTo>
                  <a:lnTo>
                    <a:pt x="9635315" y="5797611"/>
                  </a:lnTo>
                  <a:lnTo>
                    <a:pt x="9637981" y="5798748"/>
                  </a:lnTo>
                  <a:lnTo>
                    <a:pt x="9643598" y="5800356"/>
                  </a:lnTo>
                  <a:lnTo>
                    <a:pt x="9649730" y="5797063"/>
                  </a:lnTo>
                  <a:lnTo>
                    <a:pt x="9652947" y="5785829"/>
                  </a:lnTo>
                  <a:lnTo>
                    <a:pt x="9649653" y="5779697"/>
                  </a:lnTo>
                  <a:close/>
                </a:path>
                <a:path w="20083145" h="5932170">
                  <a:moveTo>
                    <a:pt x="9006750" y="5503486"/>
                  </a:moveTo>
                  <a:lnTo>
                    <a:pt x="9000045" y="5505352"/>
                  </a:lnTo>
                  <a:lnTo>
                    <a:pt x="8994162" y="5515449"/>
                  </a:lnTo>
                  <a:lnTo>
                    <a:pt x="8996029" y="5522155"/>
                  </a:lnTo>
                  <a:lnTo>
                    <a:pt x="9000935" y="5525429"/>
                  </a:lnTo>
                  <a:lnTo>
                    <a:pt x="9009935" y="5529268"/>
                  </a:lnTo>
                  <a:lnTo>
                    <a:pt x="9015497" y="5527308"/>
                  </a:lnTo>
                  <a:lnTo>
                    <a:pt x="9018297" y="5522593"/>
                  </a:lnTo>
                  <a:lnTo>
                    <a:pt x="9021380" y="5517211"/>
                  </a:lnTo>
                  <a:lnTo>
                    <a:pt x="9019372" y="5510839"/>
                  </a:lnTo>
                  <a:lnTo>
                    <a:pt x="9014465" y="5507564"/>
                  </a:lnTo>
                  <a:lnTo>
                    <a:pt x="9011798" y="5506427"/>
                  </a:lnTo>
                  <a:lnTo>
                    <a:pt x="9006750" y="5503486"/>
                  </a:lnTo>
                  <a:close/>
                </a:path>
                <a:path w="20083145" h="5932170">
                  <a:moveTo>
                    <a:pt x="9732103" y="5803442"/>
                  </a:moveTo>
                  <a:lnTo>
                    <a:pt x="9726344" y="5802167"/>
                  </a:lnTo>
                  <a:lnTo>
                    <a:pt x="9723678" y="5801029"/>
                  </a:lnTo>
                  <a:lnTo>
                    <a:pt x="9718060" y="5799421"/>
                  </a:lnTo>
                  <a:lnTo>
                    <a:pt x="9712261" y="5802857"/>
                  </a:lnTo>
                  <a:lnTo>
                    <a:pt x="9710653" y="5808474"/>
                  </a:lnTo>
                  <a:lnTo>
                    <a:pt x="9709330" y="5813425"/>
                  </a:lnTo>
                  <a:lnTo>
                    <a:pt x="9712099" y="5818940"/>
                  </a:lnTo>
                  <a:lnTo>
                    <a:pt x="9717098" y="5821072"/>
                  </a:lnTo>
                  <a:lnTo>
                    <a:pt x="9718240" y="5821166"/>
                  </a:lnTo>
                  <a:lnTo>
                    <a:pt x="9720907" y="5822303"/>
                  </a:lnTo>
                  <a:lnTo>
                    <a:pt x="9726524" y="5823911"/>
                  </a:lnTo>
                  <a:lnTo>
                    <a:pt x="9732323" y="5820476"/>
                  </a:lnTo>
                  <a:lnTo>
                    <a:pt x="9735540" y="5809241"/>
                  </a:lnTo>
                  <a:lnTo>
                    <a:pt x="9732103" y="5803442"/>
                  </a:lnTo>
                  <a:close/>
                </a:path>
                <a:path w="20083145" h="5932170">
                  <a:moveTo>
                    <a:pt x="8932832" y="5459741"/>
                  </a:moveTo>
                  <a:lnTo>
                    <a:pt x="8926267" y="5461275"/>
                  </a:lnTo>
                  <a:lnTo>
                    <a:pt x="8923326" y="5466323"/>
                  </a:lnTo>
                  <a:lnTo>
                    <a:pt x="8920242" y="5471705"/>
                  </a:lnTo>
                  <a:lnTo>
                    <a:pt x="8921918" y="5477935"/>
                  </a:lnTo>
                  <a:lnTo>
                    <a:pt x="8926682" y="5481543"/>
                  </a:lnTo>
                  <a:lnTo>
                    <a:pt x="8935348" y="5485240"/>
                  </a:lnTo>
                  <a:lnTo>
                    <a:pt x="8941103" y="5483755"/>
                  </a:lnTo>
                  <a:lnTo>
                    <a:pt x="8943902" y="5479040"/>
                  </a:lnTo>
                  <a:lnTo>
                    <a:pt x="8946986" y="5473658"/>
                  </a:lnTo>
                  <a:lnTo>
                    <a:pt x="8945453" y="5467094"/>
                  </a:lnTo>
                  <a:lnTo>
                    <a:pt x="8940546" y="5463819"/>
                  </a:lnTo>
                  <a:lnTo>
                    <a:pt x="8937880" y="5462682"/>
                  </a:lnTo>
                  <a:lnTo>
                    <a:pt x="8932832" y="5459741"/>
                  </a:lnTo>
                  <a:close/>
                </a:path>
                <a:path w="20083145" h="5932170">
                  <a:moveTo>
                    <a:pt x="9815642" y="5823713"/>
                  </a:moveTo>
                  <a:lnTo>
                    <a:pt x="9809741" y="5822771"/>
                  </a:lnTo>
                  <a:lnTo>
                    <a:pt x="9807074" y="5821634"/>
                  </a:lnTo>
                  <a:lnTo>
                    <a:pt x="9801315" y="5820358"/>
                  </a:lnTo>
                  <a:lnTo>
                    <a:pt x="9795516" y="5823794"/>
                  </a:lnTo>
                  <a:lnTo>
                    <a:pt x="9794242" y="5829554"/>
                  </a:lnTo>
                  <a:lnTo>
                    <a:pt x="9792774" y="5834838"/>
                  </a:lnTo>
                  <a:lnTo>
                    <a:pt x="9795686" y="5840019"/>
                  </a:lnTo>
                  <a:lnTo>
                    <a:pt x="9801019" y="5842294"/>
                  </a:lnTo>
                  <a:lnTo>
                    <a:pt x="9802303" y="5842054"/>
                  </a:lnTo>
                  <a:lnTo>
                    <a:pt x="9804970" y="5843191"/>
                  </a:lnTo>
                  <a:lnTo>
                    <a:pt x="9810729" y="5844466"/>
                  </a:lnTo>
                  <a:lnTo>
                    <a:pt x="9816529" y="5841031"/>
                  </a:lnTo>
                  <a:lnTo>
                    <a:pt x="9819078" y="5829512"/>
                  </a:lnTo>
                  <a:lnTo>
                    <a:pt x="9815642" y="5823713"/>
                  </a:lnTo>
                  <a:close/>
                </a:path>
                <a:path w="20083145" h="5932170">
                  <a:moveTo>
                    <a:pt x="8860240" y="5413806"/>
                  </a:moveTo>
                  <a:lnTo>
                    <a:pt x="8853676" y="5415340"/>
                  </a:lnTo>
                  <a:lnTo>
                    <a:pt x="8847126" y="5425153"/>
                  </a:lnTo>
                  <a:lnTo>
                    <a:pt x="8848661" y="5431715"/>
                  </a:lnTo>
                  <a:lnTo>
                    <a:pt x="8853425" y="5435324"/>
                  </a:lnTo>
                  <a:lnTo>
                    <a:pt x="8862424" y="5439162"/>
                  </a:lnTo>
                  <a:lnTo>
                    <a:pt x="8868179" y="5437678"/>
                  </a:lnTo>
                  <a:lnTo>
                    <a:pt x="8870836" y="5433296"/>
                  </a:lnTo>
                  <a:lnTo>
                    <a:pt x="8874110" y="5428390"/>
                  </a:lnTo>
                  <a:lnTo>
                    <a:pt x="8872577" y="5421826"/>
                  </a:lnTo>
                  <a:lnTo>
                    <a:pt x="8867813" y="5418218"/>
                  </a:lnTo>
                  <a:lnTo>
                    <a:pt x="8865146" y="5417080"/>
                  </a:lnTo>
                  <a:lnTo>
                    <a:pt x="8860240" y="5413806"/>
                  </a:lnTo>
                  <a:close/>
                </a:path>
                <a:path w="20083145" h="5932170">
                  <a:moveTo>
                    <a:pt x="9899700" y="5841841"/>
                  </a:moveTo>
                  <a:lnTo>
                    <a:pt x="9893941" y="5840566"/>
                  </a:lnTo>
                  <a:lnTo>
                    <a:pt x="9885089" y="5839155"/>
                  </a:lnTo>
                  <a:lnTo>
                    <a:pt x="9879623" y="5842732"/>
                  </a:lnTo>
                  <a:lnTo>
                    <a:pt x="9878348" y="5848491"/>
                  </a:lnTo>
                  <a:lnTo>
                    <a:pt x="9877358" y="5853584"/>
                  </a:lnTo>
                  <a:lnTo>
                    <a:pt x="9879936" y="5858623"/>
                  </a:lnTo>
                  <a:lnTo>
                    <a:pt x="9884602" y="5860613"/>
                  </a:lnTo>
                  <a:lnTo>
                    <a:pt x="9884743" y="5860281"/>
                  </a:lnTo>
                  <a:lnTo>
                    <a:pt x="9886744" y="5861134"/>
                  </a:lnTo>
                  <a:lnTo>
                    <a:pt x="9889694" y="5861604"/>
                  </a:lnTo>
                  <a:lnTo>
                    <a:pt x="9895453" y="5862879"/>
                  </a:lnTo>
                  <a:lnTo>
                    <a:pt x="9901062" y="5858968"/>
                  </a:lnTo>
                  <a:lnTo>
                    <a:pt x="9903612" y="5847448"/>
                  </a:lnTo>
                  <a:lnTo>
                    <a:pt x="9899700" y="5841841"/>
                  </a:lnTo>
                  <a:close/>
                </a:path>
                <a:path w="20083145" h="5932170">
                  <a:moveTo>
                    <a:pt x="8788836" y="5366013"/>
                  </a:moveTo>
                  <a:lnTo>
                    <a:pt x="8782081" y="5367071"/>
                  </a:lnTo>
                  <a:lnTo>
                    <a:pt x="8775531" y="5376884"/>
                  </a:lnTo>
                  <a:lnTo>
                    <a:pt x="8776589" y="5383639"/>
                  </a:lnTo>
                  <a:lnTo>
                    <a:pt x="8781496" y="5386913"/>
                  </a:lnTo>
                  <a:lnTo>
                    <a:pt x="8783878" y="5388718"/>
                  </a:lnTo>
                  <a:lnTo>
                    <a:pt x="8785877" y="5389571"/>
                  </a:lnTo>
                  <a:lnTo>
                    <a:pt x="8785735" y="5389904"/>
                  </a:lnTo>
                  <a:lnTo>
                    <a:pt x="8790401" y="5391894"/>
                  </a:lnTo>
                  <a:lnTo>
                    <a:pt x="8795823" y="5390268"/>
                  </a:lnTo>
                  <a:lnTo>
                    <a:pt x="8798813" y="5386029"/>
                  </a:lnTo>
                  <a:lnTo>
                    <a:pt x="8802089" y="5381122"/>
                  </a:lnTo>
                  <a:lnTo>
                    <a:pt x="8801030" y="5374366"/>
                  </a:lnTo>
                  <a:lnTo>
                    <a:pt x="8796123" y="5371092"/>
                  </a:lnTo>
                  <a:lnTo>
                    <a:pt x="8793742" y="5369287"/>
                  </a:lnTo>
                  <a:lnTo>
                    <a:pt x="8788836" y="5366013"/>
                  </a:lnTo>
                  <a:close/>
                </a:path>
                <a:path w="20083145" h="5932170">
                  <a:moveTo>
                    <a:pt x="9984137" y="5858161"/>
                  </a:moveTo>
                  <a:lnTo>
                    <a:pt x="9975284" y="5856749"/>
                  </a:lnTo>
                  <a:lnTo>
                    <a:pt x="9969525" y="5855474"/>
                  </a:lnTo>
                  <a:lnTo>
                    <a:pt x="9963916" y="5859385"/>
                  </a:lnTo>
                  <a:lnTo>
                    <a:pt x="9962975" y="5865287"/>
                  </a:lnTo>
                  <a:lnTo>
                    <a:pt x="9961984" y="5870379"/>
                  </a:lnTo>
                  <a:lnTo>
                    <a:pt x="9965038" y="5875227"/>
                  </a:lnTo>
                  <a:lnTo>
                    <a:pt x="9969370" y="5877075"/>
                  </a:lnTo>
                  <a:lnTo>
                    <a:pt x="9969179" y="5876600"/>
                  </a:lnTo>
                  <a:lnTo>
                    <a:pt x="9971512" y="5877596"/>
                  </a:lnTo>
                  <a:lnTo>
                    <a:pt x="9974464" y="5878066"/>
                  </a:lnTo>
                  <a:lnTo>
                    <a:pt x="9980223" y="5879342"/>
                  </a:lnTo>
                  <a:lnTo>
                    <a:pt x="9985832" y="5875430"/>
                  </a:lnTo>
                  <a:lnTo>
                    <a:pt x="9986774" y="5869528"/>
                  </a:lnTo>
                  <a:lnTo>
                    <a:pt x="9988048" y="5863768"/>
                  </a:lnTo>
                  <a:lnTo>
                    <a:pt x="9984137" y="5858161"/>
                  </a:lnTo>
                  <a:close/>
                </a:path>
                <a:path w="20083145" h="5932170">
                  <a:moveTo>
                    <a:pt x="8718617" y="5316363"/>
                  </a:moveTo>
                  <a:lnTo>
                    <a:pt x="8712196" y="5317563"/>
                  </a:lnTo>
                  <a:lnTo>
                    <a:pt x="8705205" y="5326794"/>
                  </a:lnTo>
                  <a:lnTo>
                    <a:pt x="8704980" y="5327091"/>
                  </a:lnTo>
                  <a:lnTo>
                    <a:pt x="8706180" y="5333512"/>
                  </a:lnTo>
                  <a:lnTo>
                    <a:pt x="8713327" y="5338925"/>
                  </a:lnTo>
                  <a:lnTo>
                    <a:pt x="8715326" y="5339778"/>
                  </a:lnTo>
                  <a:lnTo>
                    <a:pt x="8715184" y="5340112"/>
                  </a:lnTo>
                  <a:lnTo>
                    <a:pt x="8719850" y="5342102"/>
                  </a:lnTo>
                  <a:lnTo>
                    <a:pt x="8725130" y="5340808"/>
                  </a:lnTo>
                  <a:lnTo>
                    <a:pt x="8727907" y="5336871"/>
                  </a:lnTo>
                  <a:lnTo>
                    <a:pt x="8731728" y="5331804"/>
                  </a:lnTo>
                  <a:lnTo>
                    <a:pt x="8730529" y="5325383"/>
                  </a:lnTo>
                  <a:lnTo>
                    <a:pt x="8718617" y="5316363"/>
                  </a:lnTo>
                  <a:close/>
                </a:path>
                <a:path w="20083145" h="5932170">
                  <a:moveTo>
                    <a:pt x="437560" y="1772118"/>
                  </a:moveTo>
                  <a:lnTo>
                    <a:pt x="430565" y="1771892"/>
                  </a:lnTo>
                  <a:lnTo>
                    <a:pt x="426432" y="1776039"/>
                  </a:lnTo>
                  <a:lnTo>
                    <a:pt x="424294" y="1778279"/>
                  </a:lnTo>
                  <a:lnTo>
                    <a:pt x="420163" y="1782426"/>
                  </a:lnTo>
                  <a:lnTo>
                    <a:pt x="419936" y="1789420"/>
                  </a:lnTo>
                  <a:lnTo>
                    <a:pt x="424083" y="1793552"/>
                  </a:lnTo>
                  <a:lnTo>
                    <a:pt x="424799" y="1794645"/>
                  </a:lnTo>
                  <a:lnTo>
                    <a:pt x="427465" y="1795783"/>
                  </a:lnTo>
                  <a:lnTo>
                    <a:pt x="427940" y="1795592"/>
                  </a:lnTo>
                  <a:lnTo>
                    <a:pt x="431607" y="1797156"/>
                  </a:lnTo>
                  <a:lnTo>
                    <a:pt x="445853" y="1780383"/>
                  </a:lnTo>
                  <a:lnTo>
                    <a:pt x="437560" y="1772118"/>
                  </a:lnTo>
                  <a:close/>
                </a:path>
                <a:path w="20083145" h="5932170">
                  <a:moveTo>
                    <a:pt x="10068759" y="5872196"/>
                  </a:moveTo>
                  <a:lnTo>
                    <a:pt x="10054005" y="5869843"/>
                  </a:lnTo>
                  <a:lnTo>
                    <a:pt x="10048730" y="5873896"/>
                  </a:lnTo>
                  <a:lnTo>
                    <a:pt x="10047846" y="5879429"/>
                  </a:lnTo>
                  <a:lnTo>
                    <a:pt x="10047788" y="5879797"/>
                  </a:lnTo>
                  <a:lnTo>
                    <a:pt x="10047273" y="5884699"/>
                  </a:lnTo>
                  <a:lnTo>
                    <a:pt x="10049994" y="5889405"/>
                  </a:lnTo>
                  <a:lnTo>
                    <a:pt x="10054327" y="5891253"/>
                  </a:lnTo>
                  <a:lnTo>
                    <a:pt x="10054468" y="5890920"/>
                  </a:lnTo>
                  <a:lnTo>
                    <a:pt x="10056802" y="5891916"/>
                  </a:lnTo>
                  <a:lnTo>
                    <a:pt x="10065654" y="5893328"/>
                  </a:lnTo>
                  <a:lnTo>
                    <a:pt x="10070929" y="5889275"/>
                  </a:lnTo>
                  <a:lnTo>
                    <a:pt x="10072753" y="5877840"/>
                  </a:lnTo>
                  <a:lnTo>
                    <a:pt x="10072812" y="5877471"/>
                  </a:lnTo>
                  <a:lnTo>
                    <a:pt x="10068759" y="5872196"/>
                  </a:lnTo>
                  <a:close/>
                </a:path>
                <a:path w="20083145" h="5932170">
                  <a:moveTo>
                    <a:pt x="8649777" y="5265331"/>
                  </a:moveTo>
                  <a:lnTo>
                    <a:pt x="8643164" y="5266055"/>
                  </a:lnTo>
                  <a:lnTo>
                    <a:pt x="8635948" y="5275583"/>
                  </a:lnTo>
                  <a:lnTo>
                    <a:pt x="8636674" y="5282196"/>
                  </a:lnTo>
                  <a:lnTo>
                    <a:pt x="8643819" y="5287608"/>
                  </a:lnTo>
                  <a:lnTo>
                    <a:pt x="8646153" y="5288603"/>
                  </a:lnTo>
                  <a:lnTo>
                    <a:pt x="8646011" y="5288936"/>
                  </a:lnTo>
                  <a:lnTo>
                    <a:pt x="8650677" y="5290926"/>
                  </a:lnTo>
                  <a:lnTo>
                    <a:pt x="8655956" y="5289634"/>
                  </a:lnTo>
                  <a:lnTo>
                    <a:pt x="8658804" y="5285728"/>
                  </a:lnTo>
                  <a:lnTo>
                    <a:pt x="8662412" y="5280964"/>
                  </a:lnTo>
                  <a:lnTo>
                    <a:pt x="8661687" y="5274350"/>
                  </a:lnTo>
                  <a:lnTo>
                    <a:pt x="8649777" y="5265331"/>
                  </a:lnTo>
                  <a:close/>
                </a:path>
                <a:path w="20083145" h="5932170">
                  <a:moveTo>
                    <a:pt x="10154092" y="5884566"/>
                  </a:moveTo>
                  <a:lnTo>
                    <a:pt x="10145239" y="5883153"/>
                  </a:lnTo>
                  <a:lnTo>
                    <a:pt x="10139671" y="5882354"/>
                  </a:lnTo>
                  <a:lnTo>
                    <a:pt x="10134397" y="5886408"/>
                  </a:lnTo>
                  <a:lnTo>
                    <a:pt x="10133456" y="5892310"/>
                  </a:lnTo>
                  <a:lnTo>
                    <a:pt x="10132608" y="5897069"/>
                  </a:lnTo>
                  <a:lnTo>
                    <a:pt x="10151128" y="5905364"/>
                  </a:lnTo>
                  <a:lnTo>
                    <a:pt x="10156404" y="5901311"/>
                  </a:lnTo>
                  <a:lnTo>
                    <a:pt x="10157346" y="5895409"/>
                  </a:lnTo>
                  <a:lnTo>
                    <a:pt x="10158092" y="5890211"/>
                  </a:lnTo>
                  <a:lnTo>
                    <a:pt x="10158145" y="5889841"/>
                  </a:lnTo>
                  <a:lnTo>
                    <a:pt x="10154092" y="5884566"/>
                  </a:lnTo>
                  <a:close/>
                </a:path>
                <a:path w="20083145" h="5932170">
                  <a:moveTo>
                    <a:pt x="8582264" y="5212106"/>
                  </a:moveTo>
                  <a:lnTo>
                    <a:pt x="8575319" y="5212689"/>
                  </a:lnTo>
                  <a:lnTo>
                    <a:pt x="8571711" y="5217454"/>
                  </a:lnTo>
                  <a:lnTo>
                    <a:pt x="8567911" y="5221742"/>
                  </a:lnTo>
                  <a:lnTo>
                    <a:pt x="8568495" y="5228688"/>
                  </a:lnTo>
                  <a:lnTo>
                    <a:pt x="8575640" y="5234100"/>
                  </a:lnTo>
                  <a:lnTo>
                    <a:pt x="8576498" y="5234860"/>
                  </a:lnTo>
                  <a:lnTo>
                    <a:pt x="8578164" y="5235571"/>
                  </a:lnTo>
                  <a:lnTo>
                    <a:pt x="8578022" y="5235904"/>
                  </a:lnTo>
                  <a:lnTo>
                    <a:pt x="8582355" y="5237752"/>
                  </a:lnTo>
                  <a:lnTo>
                    <a:pt x="8587301" y="5236316"/>
                  </a:lnTo>
                  <a:lnTo>
                    <a:pt x="8590482" y="5232552"/>
                  </a:lnTo>
                  <a:lnTo>
                    <a:pt x="8594282" y="5228264"/>
                  </a:lnTo>
                  <a:lnTo>
                    <a:pt x="8593700" y="5221318"/>
                  </a:lnTo>
                  <a:lnTo>
                    <a:pt x="8586553" y="5215906"/>
                  </a:lnTo>
                  <a:lnTo>
                    <a:pt x="8582264" y="5212106"/>
                  </a:lnTo>
                  <a:close/>
                </a:path>
                <a:path w="20083145" h="5932170">
                  <a:moveTo>
                    <a:pt x="10239705" y="5893509"/>
                  </a:moveTo>
                  <a:lnTo>
                    <a:pt x="10233660" y="5892900"/>
                  </a:lnTo>
                  <a:lnTo>
                    <a:pt x="10230710" y="5892429"/>
                  </a:lnTo>
                  <a:lnTo>
                    <a:pt x="10225000" y="5891963"/>
                  </a:lnTo>
                  <a:lnTo>
                    <a:pt x="10219726" y="5896018"/>
                  </a:lnTo>
                  <a:lnTo>
                    <a:pt x="10218641" y="5906585"/>
                  </a:lnTo>
                  <a:lnTo>
                    <a:pt x="10218602" y="5906963"/>
                  </a:lnTo>
                  <a:lnTo>
                    <a:pt x="10221130" y="5911193"/>
                  </a:lnTo>
                  <a:lnTo>
                    <a:pt x="10225464" y="5913042"/>
                  </a:lnTo>
                  <a:lnTo>
                    <a:pt x="10225607" y="5912708"/>
                  </a:lnTo>
                  <a:lnTo>
                    <a:pt x="10226607" y="5913134"/>
                  </a:lnTo>
                  <a:lnTo>
                    <a:pt x="10228748" y="5913654"/>
                  </a:lnTo>
                  <a:lnTo>
                    <a:pt x="10231698" y="5914125"/>
                  </a:lnTo>
                  <a:lnTo>
                    <a:pt x="10237408" y="5914591"/>
                  </a:lnTo>
                  <a:lnTo>
                    <a:pt x="10242684" y="5910538"/>
                  </a:lnTo>
                  <a:lnTo>
                    <a:pt x="10243292" y="5904494"/>
                  </a:lnTo>
                  <a:lnTo>
                    <a:pt x="10243757" y="5898784"/>
                  </a:lnTo>
                  <a:lnTo>
                    <a:pt x="10239705" y="5893509"/>
                  </a:lnTo>
                  <a:close/>
                </a:path>
                <a:path w="20083145" h="5932170">
                  <a:moveTo>
                    <a:pt x="8515463" y="5157216"/>
                  </a:moveTo>
                  <a:lnTo>
                    <a:pt x="8508993" y="5157608"/>
                  </a:lnTo>
                  <a:lnTo>
                    <a:pt x="8505051" y="5162230"/>
                  </a:lnTo>
                  <a:lnTo>
                    <a:pt x="8501443" y="5166994"/>
                  </a:lnTo>
                  <a:lnTo>
                    <a:pt x="8501835" y="5173465"/>
                  </a:lnTo>
                  <a:lnTo>
                    <a:pt x="8506457" y="5177406"/>
                  </a:lnTo>
                  <a:lnTo>
                    <a:pt x="8508839" y="5179210"/>
                  </a:lnTo>
                  <a:lnTo>
                    <a:pt x="8509698" y="5179971"/>
                  </a:lnTo>
                  <a:lnTo>
                    <a:pt x="8515696" y="5182529"/>
                  </a:lnTo>
                  <a:lnTo>
                    <a:pt x="8520832" y="5181568"/>
                  </a:lnTo>
                  <a:lnTo>
                    <a:pt x="8524015" y="5177803"/>
                  </a:lnTo>
                  <a:lnTo>
                    <a:pt x="8527623" y="5173039"/>
                  </a:lnTo>
                  <a:lnTo>
                    <a:pt x="8527232" y="5166569"/>
                  </a:lnTo>
                  <a:lnTo>
                    <a:pt x="8522610" y="5162628"/>
                  </a:lnTo>
                  <a:lnTo>
                    <a:pt x="8515463" y="5157216"/>
                  </a:lnTo>
                  <a:close/>
                </a:path>
                <a:path w="20083145" h="5932170">
                  <a:moveTo>
                    <a:pt x="498885" y="1712396"/>
                  </a:moveTo>
                  <a:lnTo>
                    <a:pt x="491890" y="1712170"/>
                  </a:lnTo>
                  <a:lnTo>
                    <a:pt x="487758" y="1716316"/>
                  </a:lnTo>
                  <a:lnTo>
                    <a:pt x="485763" y="1718222"/>
                  </a:lnTo>
                  <a:lnTo>
                    <a:pt x="481630" y="1722369"/>
                  </a:lnTo>
                  <a:lnTo>
                    <a:pt x="481404" y="1729364"/>
                  </a:lnTo>
                  <a:lnTo>
                    <a:pt x="485551" y="1733496"/>
                  </a:lnTo>
                  <a:lnTo>
                    <a:pt x="486600" y="1734732"/>
                  </a:lnTo>
                  <a:lnTo>
                    <a:pt x="492931" y="1737433"/>
                  </a:lnTo>
                  <a:lnTo>
                    <a:pt x="497594" y="1736664"/>
                  </a:lnTo>
                  <a:lnTo>
                    <a:pt x="500825" y="1733708"/>
                  </a:lnTo>
                  <a:lnTo>
                    <a:pt x="502820" y="1731801"/>
                  </a:lnTo>
                  <a:lnTo>
                    <a:pt x="506952" y="1727655"/>
                  </a:lnTo>
                  <a:lnTo>
                    <a:pt x="507178" y="1720661"/>
                  </a:lnTo>
                  <a:lnTo>
                    <a:pt x="498885" y="1712396"/>
                  </a:lnTo>
                  <a:close/>
                </a:path>
                <a:path w="20083145" h="5932170">
                  <a:moveTo>
                    <a:pt x="10324887" y="5900693"/>
                  </a:moveTo>
                  <a:lnTo>
                    <a:pt x="10319175" y="5900226"/>
                  </a:lnTo>
                  <a:lnTo>
                    <a:pt x="10316083" y="5900088"/>
                  </a:lnTo>
                  <a:lnTo>
                    <a:pt x="10310373" y="5899623"/>
                  </a:lnTo>
                  <a:lnTo>
                    <a:pt x="10305289" y="5904151"/>
                  </a:lnTo>
                  <a:lnTo>
                    <a:pt x="10304449" y="5914429"/>
                  </a:lnTo>
                  <a:lnTo>
                    <a:pt x="10307313" y="5918802"/>
                  </a:lnTo>
                  <a:lnTo>
                    <a:pt x="10312312" y="5920934"/>
                  </a:lnTo>
                  <a:lnTo>
                    <a:pt x="10314595" y="5921121"/>
                  </a:lnTo>
                  <a:lnTo>
                    <a:pt x="10317689" y="5921259"/>
                  </a:lnTo>
                  <a:lnTo>
                    <a:pt x="10323399" y="5921725"/>
                  </a:lnTo>
                  <a:lnTo>
                    <a:pt x="10328483" y="5917196"/>
                  </a:lnTo>
                  <a:lnTo>
                    <a:pt x="10329415" y="5905775"/>
                  </a:lnTo>
                  <a:lnTo>
                    <a:pt x="10324887" y="5900693"/>
                  </a:lnTo>
                  <a:close/>
                </a:path>
                <a:path w="20083145" h="5932170">
                  <a:moveTo>
                    <a:pt x="8450849" y="5100895"/>
                  </a:moveTo>
                  <a:lnTo>
                    <a:pt x="8443904" y="5101478"/>
                  </a:lnTo>
                  <a:lnTo>
                    <a:pt x="8436305" y="5110055"/>
                  </a:lnTo>
                  <a:lnTo>
                    <a:pt x="8436887" y="5117001"/>
                  </a:lnTo>
                  <a:lnTo>
                    <a:pt x="8441175" y="5120800"/>
                  </a:lnTo>
                  <a:lnTo>
                    <a:pt x="8443416" y="5122938"/>
                  </a:lnTo>
                  <a:lnTo>
                    <a:pt x="8444276" y="5123699"/>
                  </a:lnTo>
                  <a:lnTo>
                    <a:pt x="8450273" y="5126257"/>
                  </a:lnTo>
                  <a:lnTo>
                    <a:pt x="8455410" y="5125296"/>
                  </a:lnTo>
                  <a:lnTo>
                    <a:pt x="8462249" y="5117576"/>
                  </a:lnTo>
                  <a:lnTo>
                    <a:pt x="8461666" y="5110631"/>
                  </a:lnTo>
                  <a:lnTo>
                    <a:pt x="8457377" y="5106832"/>
                  </a:lnTo>
                  <a:lnTo>
                    <a:pt x="8455138" y="5104694"/>
                  </a:lnTo>
                  <a:lnTo>
                    <a:pt x="8450849" y="5100895"/>
                  </a:lnTo>
                  <a:close/>
                </a:path>
                <a:path w="20083145" h="5932170">
                  <a:moveTo>
                    <a:pt x="8386944" y="5042907"/>
                  </a:moveTo>
                  <a:lnTo>
                    <a:pt x="8380142" y="5043157"/>
                  </a:lnTo>
                  <a:lnTo>
                    <a:pt x="8376342" y="5047446"/>
                  </a:lnTo>
                  <a:lnTo>
                    <a:pt x="8372401" y="5052068"/>
                  </a:lnTo>
                  <a:lnTo>
                    <a:pt x="8372650" y="5058872"/>
                  </a:lnTo>
                  <a:lnTo>
                    <a:pt x="8376939" y="5062671"/>
                  </a:lnTo>
                  <a:lnTo>
                    <a:pt x="8379179" y="5064807"/>
                  </a:lnTo>
                  <a:lnTo>
                    <a:pt x="8379894" y="5065901"/>
                  </a:lnTo>
                  <a:lnTo>
                    <a:pt x="8386227" y="5068602"/>
                  </a:lnTo>
                  <a:lnTo>
                    <a:pt x="8391364" y="5067642"/>
                  </a:lnTo>
                  <a:lnTo>
                    <a:pt x="8394403" y="5064211"/>
                  </a:lnTo>
                  <a:lnTo>
                    <a:pt x="8398345" y="5059589"/>
                  </a:lnTo>
                  <a:lnTo>
                    <a:pt x="8398096" y="5052785"/>
                  </a:lnTo>
                  <a:lnTo>
                    <a:pt x="8393807" y="5048986"/>
                  </a:lnTo>
                  <a:lnTo>
                    <a:pt x="8391566" y="5046849"/>
                  </a:lnTo>
                  <a:lnTo>
                    <a:pt x="8386944" y="5042907"/>
                  </a:lnTo>
                  <a:close/>
                </a:path>
                <a:path w="20083145" h="5932170">
                  <a:moveTo>
                    <a:pt x="10410921" y="5905875"/>
                  </a:moveTo>
                  <a:lnTo>
                    <a:pt x="10405068" y="5905742"/>
                  </a:lnTo>
                  <a:lnTo>
                    <a:pt x="10395790" y="5905330"/>
                  </a:lnTo>
                  <a:lnTo>
                    <a:pt x="10390707" y="5909859"/>
                  </a:lnTo>
                  <a:lnTo>
                    <a:pt x="10390574" y="5915711"/>
                  </a:lnTo>
                  <a:lnTo>
                    <a:pt x="10390534" y="5920422"/>
                  </a:lnTo>
                  <a:lnTo>
                    <a:pt x="10393205" y="5924319"/>
                  </a:lnTo>
                  <a:lnTo>
                    <a:pt x="10398538" y="5926594"/>
                  </a:lnTo>
                  <a:lnTo>
                    <a:pt x="10401155" y="5926922"/>
                  </a:lnTo>
                  <a:lnTo>
                    <a:pt x="10404248" y="5927059"/>
                  </a:lnTo>
                  <a:lnTo>
                    <a:pt x="10410102" y="5927193"/>
                  </a:lnTo>
                  <a:lnTo>
                    <a:pt x="10415185" y="5922664"/>
                  </a:lnTo>
                  <a:lnTo>
                    <a:pt x="10415449" y="5910959"/>
                  </a:lnTo>
                  <a:lnTo>
                    <a:pt x="10410921" y="5905875"/>
                  </a:lnTo>
                  <a:close/>
                </a:path>
                <a:path w="20083145" h="5932170">
                  <a:moveTo>
                    <a:pt x="8324800" y="4984489"/>
                  </a:moveTo>
                  <a:lnTo>
                    <a:pt x="8317997" y="4984738"/>
                  </a:lnTo>
                  <a:lnTo>
                    <a:pt x="8309733" y="4993031"/>
                  </a:lnTo>
                  <a:lnTo>
                    <a:pt x="8309981" y="4999835"/>
                  </a:lnTo>
                  <a:lnTo>
                    <a:pt x="8314128" y="5003967"/>
                  </a:lnTo>
                  <a:lnTo>
                    <a:pt x="8316368" y="5006105"/>
                  </a:lnTo>
                  <a:lnTo>
                    <a:pt x="8317084" y="5007198"/>
                  </a:lnTo>
                  <a:lnTo>
                    <a:pt x="8323415" y="5009898"/>
                  </a:lnTo>
                  <a:lnTo>
                    <a:pt x="8328411" y="5009271"/>
                  </a:lnTo>
                  <a:lnTo>
                    <a:pt x="8331450" y="5005841"/>
                  </a:lnTo>
                  <a:lnTo>
                    <a:pt x="8335583" y="5001694"/>
                  </a:lnTo>
                  <a:lnTo>
                    <a:pt x="8335334" y="4994891"/>
                  </a:lnTo>
                  <a:lnTo>
                    <a:pt x="8331187" y="4990759"/>
                  </a:lnTo>
                  <a:lnTo>
                    <a:pt x="8328946" y="4988621"/>
                  </a:lnTo>
                  <a:lnTo>
                    <a:pt x="8324800" y="4984489"/>
                  </a:lnTo>
                  <a:close/>
                </a:path>
                <a:path w="20083145" h="5932170">
                  <a:moveTo>
                    <a:pt x="10496525" y="5909299"/>
                  </a:moveTo>
                  <a:lnTo>
                    <a:pt x="10490673" y="5909166"/>
                  </a:lnTo>
                  <a:lnTo>
                    <a:pt x="10487913" y="5909171"/>
                  </a:lnTo>
                  <a:lnTo>
                    <a:pt x="10482060" y="5909038"/>
                  </a:lnTo>
                  <a:lnTo>
                    <a:pt x="10476976" y="5913566"/>
                  </a:lnTo>
                  <a:lnTo>
                    <a:pt x="10476844" y="5919419"/>
                  </a:lnTo>
                  <a:lnTo>
                    <a:pt x="10476470" y="5923988"/>
                  </a:lnTo>
                  <a:lnTo>
                    <a:pt x="10479142" y="5927885"/>
                  </a:lnTo>
                  <a:lnTo>
                    <a:pt x="10484141" y="5930018"/>
                  </a:lnTo>
                  <a:lnTo>
                    <a:pt x="10486758" y="5930345"/>
                  </a:lnTo>
                  <a:lnTo>
                    <a:pt x="10496038" y="5930758"/>
                  </a:lnTo>
                  <a:lnTo>
                    <a:pt x="10500788" y="5926087"/>
                  </a:lnTo>
                  <a:lnTo>
                    <a:pt x="10500921" y="5920234"/>
                  </a:lnTo>
                  <a:lnTo>
                    <a:pt x="10501195" y="5914048"/>
                  </a:lnTo>
                  <a:lnTo>
                    <a:pt x="10496525" y="5909299"/>
                  </a:lnTo>
                  <a:close/>
                </a:path>
                <a:path w="20083145" h="5932170">
                  <a:moveTo>
                    <a:pt x="562019" y="1653051"/>
                  </a:moveTo>
                  <a:lnTo>
                    <a:pt x="555358" y="1652967"/>
                  </a:lnTo>
                  <a:lnTo>
                    <a:pt x="550892" y="1656972"/>
                  </a:lnTo>
                  <a:lnTo>
                    <a:pt x="548896" y="1658878"/>
                  </a:lnTo>
                  <a:lnTo>
                    <a:pt x="544431" y="1662882"/>
                  </a:lnTo>
                  <a:lnTo>
                    <a:pt x="544205" y="1669877"/>
                  </a:lnTo>
                  <a:lnTo>
                    <a:pt x="548352" y="1674009"/>
                  </a:lnTo>
                  <a:lnTo>
                    <a:pt x="549401" y="1675244"/>
                  </a:lnTo>
                  <a:lnTo>
                    <a:pt x="552067" y="1676382"/>
                  </a:lnTo>
                  <a:lnTo>
                    <a:pt x="551925" y="1676715"/>
                  </a:lnTo>
                  <a:lnTo>
                    <a:pt x="555591" y="1678279"/>
                  </a:lnTo>
                  <a:lnTo>
                    <a:pt x="560253" y="1677510"/>
                  </a:lnTo>
                  <a:lnTo>
                    <a:pt x="563483" y="1674555"/>
                  </a:lnTo>
                  <a:lnTo>
                    <a:pt x="565478" y="1672648"/>
                  </a:lnTo>
                  <a:lnTo>
                    <a:pt x="569944" y="1668644"/>
                  </a:lnTo>
                  <a:lnTo>
                    <a:pt x="570028" y="1661982"/>
                  </a:lnTo>
                  <a:lnTo>
                    <a:pt x="562019" y="1653051"/>
                  </a:lnTo>
                  <a:close/>
                </a:path>
                <a:path w="20083145" h="5932170">
                  <a:moveTo>
                    <a:pt x="8263367" y="4924403"/>
                  </a:moveTo>
                  <a:lnTo>
                    <a:pt x="8256705" y="4924319"/>
                  </a:lnTo>
                  <a:lnTo>
                    <a:pt x="8248440" y="4932612"/>
                  </a:lnTo>
                  <a:lnTo>
                    <a:pt x="8248357" y="4939274"/>
                  </a:lnTo>
                  <a:lnTo>
                    <a:pt x="8252503" y="4943406"/>
                  </a:lnTo>
                  <a:lnTo>
                    <a:pt x="8254744" y="4945543"/>
                  </a:lnTo>
                  <a:lnTo>
                    <a:pt x="8255793" y="4946779"/>
                  </a:lnTo>
                  <a:lnTo>
                    <a:pt x="8261458" y="4949196"/>
                  </a:lnTo>
                  <a:lnTo>
                    <a:pt x="8265978" y="4948760"/>
                  </a:lnTo>
                  <a:lnTo>
                    <a:pt x="8269350" y="4945471"/>
                  </a:lnTo>
                  <a:lnTo>
                    <a:pt x="8273483" y="4941325"/>
                  </a:lnTo>
                  <a:lnTo>
                    <a:pt x="8273567" y="4934663"/>
                  </a:lnTo>
                  <a:lnTo>
                    <a:pt x="8269421" y="4930530"/>
                  </a:lnTo>
                  <a:lnTo>
                    <a:pt x="8267514" y="4928535"/>
                  </a:lnTo>
                  <a:lnTo>
                    <a:pt x="8263367" y="4924403"/>
                  </a:lnTo>
                  <a:close/>
                </a:path>
                <a:path w="20083145" h="5932170">
                  <a:moveTo>
                    <a:pt x="10582314" y="5910438"/>
                  </a:moveTo>
                  <a:lnTo>
                    <a:pt x="10576461" y="5910305"/>
                  </a:lnTo>
                  <a:lnTo>
                    <a:pt x="10567374" y="5910368"/>
                  </a:lnTo>
                  <a:lnTo>
                    <a:pt x="10562958" y="5915181"/>
                  </a:lnTo>
                  <a:lnTo>
                    <a:pt x="10562825" y="5921033"/>
                  </a:lnTo>
                  <a:lnTo>
                    <a:pt x="10562928" y="5925411"/>
                  </a:lnTo>
                  <a:lnTo>
                    <a:pt x="10565265" y="5929166"/>
                  </a:lnTo>
                  <a:lnTo>
                    <a:pt x="10570265" y="5931298"/>
                  </a:lnTo>
                  <a:lnTo>
                    <a:pt x="10573216" y="5931770"/>
                  </a:lnTo>
                  <a:lnTo>
                    <a:pt x="10576308" y="5931907"/>
                  </a:lnTo>
                  <a:lnTo>
                    <a:pt x="10582636" y="5931848"/>
                  </a:lnTo>
                  <a:lnTo>
                    <a:pt x="10587053" y="5927036"/>
                  </a:lnTo>
                  <a:lnTo>
                    <a:pt x="10587186" y="5921183"/>
                  </a:lnTo>
                  <a:lnTo>
                    <a:pt x="10587128" y="5914855"/>
                  </a:lnTo>
                  <a:lnTo>
                    <a:pt x="10582314" y="5910438"/>
                  </a:lnTo>
                  <a:close/>
                </a:path>
                <a:path w="20083145" h="5932170">
                  <a:moveTo>
                    <a:pt x="8203453" y="4862602"/>
                  </a:moveTo>
                  <a:lnTo>
                    <a:pt x="8196460" y="4862375"/>
                  </a:lnTo>
                  <a:lnTo>
                    <a:pt x="8188194" y="4870669"/>
                  </a:lnTo>
                  <a:lnTo>
                    <a:pt x="8187968" y="4877664"/>
                  </a:lnTo>
                  <a:lnTo>
                    <a:pt x="8192115" y="4881797"/>
                  </a:lnTo>
                  <a:lnTo>
                    <a:pt x="8194354" y="4883934"/>
                  </a:lnTo>
                  <a:lnTo>
                    <a:pt x="8195070" y="4885026"/>
                  </a:lnTo>
                  <a:lnTo>
                    <a:pt x="8201403" y="4887728"/>
                  </a:lnTo>
                  <a:lnTo>
                    <a:pt x="8206064" y="4886959"/>
                  </a:lnTo>
                  <a:lnTo>
                    <a:pt x="8209295" y="4884003"/>
                  </a:lnTo>
                  <a:lnTo>
                    <a:pt x="8213427" y="4879857"/>
                  </a:lnTo>
                  <a:lnTo>
                    <a:pt x="8213653" y="4872862"/>
                  </a:lnTo>
                  <a:lnTo>
                    <a:pt x="8209506" y="4868730"/>
                  </a:lnTo>
                  <a:lnTo>
                    <a:pt x="8207600" y="4866735"/>
                  </a:lnTo>
                  <a:lnTo>
                    <a:pt x="8203453" y="4862602"/>
                  </a:lnTo>
                  <a:close/>
                </a:path>
                <a:path w="20083145" h="5932170">
                  <a:moveTo>
                    <a:pt x="10667815" y="5909484"/>
                  </a:moveTo>
                  <a:lnTo>
                    <a:pt x="10661821" y="5909685"/>
                  </a:lnTo>
                  <a:lnTo>
                    <a:pt x="10659062" y="5909690"/>
                  </a:lnTo>
                  <a:lnTo>
                    <a:pt x="10653067" y="5909890"/>
                  </a:lnTo>
                  <a:lnTo>
                    <a:pt x="10648316" y="5914560"/>
                  </a:lnTo>
                  <a:lnTo>
                    <a:pt x="10648516" y="5920555"/>
                  </a:lnTo>
                  <a:lnTo>
                    <a:pt x="10648619" y="5924932"/>
                  </a:lnTo>
                  <a:lnTo>
                    <a:pt x="10651291" y="5928830"/>
                  </a:lnTo>
                  <a:lnTo>
                    <a:pt x="10656291" y="5930963"/>
                  </a:lnTo>
                  <a:lnTo>
                    <a:pt x="10659383" y="5931099"/>
                  </a:lnTo>
                  <a:lnTo>
                    <a:pt x="10662143" y="5931095"/>
                  </a:lnTo>
                  <a:lnTo>
                    <a:pt x="10668138" y="5930894"/>
                  </a:lnTo>
                  <a:lnTo>
                    <a:pt x="10672888" y="5926225"/>
                  </a:lnTo>
                  <a:lnTo>
                    <a:pt x="10672486" y="5914234"/>
                  </a:lnTo>
                  <a:lnTo>
                    <a:pt x="10667815" y="5909484"/>
                  </a:lnTo>
                  <a:close/>
                </a:path>
                <a:path w="20083145" h="5932170">
                  <a:moveTo>
                    <a:pt x="625012" y="1594038"/>
                  </a:moveTo>
                  <a:lnTo>
                    <a:pt x="618350" y="1593955"/>
                  </a:lnTo>
                  <a:lnTo>
                    <a:pt x="613884" y="1597960"/>
                  </a:lnTo>
                  <a:lnTo>
                    <a:pt x="611889" y="1599866"/>
                  </a:lnTo>
                  <a:lnTo>
                    <a:pt x="607423" y="1603870"/>
                  </a:lnTo>
                  <a:lnTo>
                    <a:pt x="607339" y="1610532"/>
                  </a:lnTo>
                  <a:lnTo>
                    <a:pt x="611343" y="1614997"/>
                  </a:lnTo>
                  <a:lnTo>
                    <a:pt x="612250" y="1616566"/>
                  </a:lnTo>
                  <a:lnTo>
                    <a:pt x="614917" y="1617704"/>
                  </a:lnTo>
                  <a:lnTo>
                    <a:pt x="615059" y="1617370"/>
                  </a:lnTo>
                  <a:lnTo>
                    <a:pt x="618726" y="1618934"/>
                  </a:lnTo>
                  <a:lnTo>
                    <a:pt x="623244" y="1618499"/>
                  </a:lnTo>
                  <a:lnTo>
                    <a:pt x="626475" y="1615543"/>
                  </a:lnTo>
                  <a:lnTo>
                    <a:pt x="628471" y="1613637"/>
                  </a:lnTo>
                  <a:lnTo>
                    <a:pt x="632936" y="1609632"/>
                  </a:lnTo>
                  <a:lnTo>
                    <a:pt x="633020" y="1602970"/>
                  </a:lnTo>
                  <a:lnTo>
                    <a:pt x="625012" y="1594038"/>
                  </a:lnTo>
                  <a:close/>
                </a:path>
                <a:path w="20083145" h="5932170">
                  <a:moveTo>
                    <a:pt x="8144633" y="4800086"/>
                  </a:moveTo>
                  <a:lnTo>
                    <a:pt x="8138114" y="4799668"/>
                  </a:lnTo>
                  <a:lnTo>
                    <a:pt x="8133648" y="4803672"/>
                  </a:lnTo>
                  <a:lnTo>
                    <a:pt x="8129516" y="4807819"/>
                  </a:lnTo>
                  <a:lnTo>
                    <a:pt x="8129097" y="4814339"/>
                  </a:lnTo>
                  <a:lnTo>
                    <a:pt x="8133102" y="4818804"/>
                  </a:lnTo>
                  <a:lnTo>
                    <a:pt x="8135009" y="4820799"/>
                  </a:lnTo>
                  <a:lnTo>
                    <a:pt x="8135916" y="4822368"/>
                  </a:lnTo>
                  <a:lnTo>
                    <a:pt x="8138582" y="4823506"/>
                  </a:lnTo>
                  <a:lnTo>
                    <a:pt x="8138724" y="4823172"/>
                  </a:lnTo>
                  <a:lnTo>
                    <a:pt x="8142390" y="4824736"/>
                  </a:lnTo>
                  <a:lnTo>
                    <a:pt x="8146911" y="4824300"/>
                  </a:lnTo>
                  <a:lnTo>
                    <a:pt x="8150142" y="4821344"/>
                  </a:lnTo>
                  <a:lnTo>
                    <a:pt x="8154274" y="4817197"/>
                  </a:lnTo>
                  <a:lnTo>
                    <a:pt x="8154690" y="4810679"/>
                  </a:lnTo>
                  <a:lnTo>
                    <a:pt x="8150686" y="4806213"/>
                  </a:lnTo>
                  <a:lnTo>
                    <a:pt x="8148780" y="4804218"/>
                  </a:lnTo>
                  <a:lnTo>
                    <a:pt x="8144633" y="4800086"/>
                  </a:lnTo>
                  <a:close/>
                </a:path>
                <a:path w="20083145" h="5932170">
                  <a:moveTo>
                    <a:pt x="10753268" y="5907722"/>
                  </a:moveTo>
                  <a:lnTo>
                    <a:pt x="10747274" y="5907922"/>
                  </a:lnTo>
                  <a:lnTo>
                    <a:pt x="10744513" y="5907927"/>
                  </a:lnTo>
                  <a:lnTo>
                    <a:pt x="10738852" y="5908270"/>
                  </a:lnTo>
                  <a:lnTo>
                    <a:pt x="10734102" y="5912940"/>
                  </a:lnTo>
                  <a:lnTo>
                    <a:pt x="10734303" y="5918935"/>
                  </a:lnTo>
                  <a:lnTo>
                    <a:pt x="10734404" y="5923312"/>
                  </a:lnTo>
                  <a:lnTo>
                    <a:pt x="10737218" y="5926877"/>
                  </a:lnTo>
                  <a:lnTo>
                    <a:pt x="10742217" y="5929009"/>
                  </a:lnTo>
                  <a:lnTo>
                    <a:pt x="10745311" y="5929147"/>
                  </a:lnTo>
                  <a:lnTo>
                    <a:pt x="10748071" y="5929142"/>
                  </a:lnTo>
                  <a:lnTo>
                    <a:pt x="10753733" y="5928800"/>
                  </a:lnTo>
                  <a:lnTo>
                    <a:pt x="10758482" y="5924128"/>
                  </a:lnTo>
                  <a:lnTo>
                    <a:pt x="10758281" y="5918133"/>
                  </a:lnTo>
                  <a:lnTo>
                    <a:pt x="10757939" y="5912472"/>
                  </a:lnTo>
                  <a:lnTo>
                    <a:pt x="10753268" y="5907722"/>
                  </a:lnTo>
                  <a:close/>
                </a:path>
                <a:path w="20083145" h="5932170">
                  <a:moveTo>
                    <a:pt x="8087190" y="4736187"/>
                  </a:moveTo>
                  <a:lnTo>
                    <a:pt x="8080194" y="4735961"/>
                  </a:lnTo>
                  <a:lnTo>
                    <a:pt x="8071548" y="4743302"/>
                  </a:lnTo>
                  <a:lnTo>
                    <a:pt x="8070989" y="4750156"/>
                  </a:lnTo>
                  <a:lnTo>
                    <a:pt x="8074993" y="4754621"/>
                  </a:lnTo>
                  <a:lnTo>
                    <a:pt x="8076900" y="4756617"/>
                  </a:lnTo>
                  <a:lnTo>
                    <a:pt x="8078140" y="4758328"/>
                  </a:lnTo>
                  <a:lnTo>
                    <a:pt x="8084139" y="4760887"/>
                  </a:lnTo>
                  <a:lnTo>
                    <a:pt x="8088658" y="4760450"/>
                  </a:lnTo>
                  <a:lnTo>
                    <a:pt x="8091889" y="4757495"/>
                  </a:lnTo>
                  <a:lnTo>
                    <a:pt x="8096212" y="4753823"/>
                  </a:lnTo>
                  <a:lnTo>
                    <a:pt x="8096772" y="4746972"/>
                  </a:lnTo>
                  <a:lnTo>
                    <a:pt x="8092768" y="4742506"/>
                  </a:lnTo>
                  <a:lnTo>
                    <a:pt x="8090861" y="4740511"/>
                  </a:lnTo>
                  <a:lnTo>
                    <a:pt x="8087190" y="4736187"/>
                  </a:lnTo>
                  <a:close/>
                </a:path>
                <a:path w="20083145" h="5932170">
                  <a:moveTo>
                    <a:pt x="10839239" y="5903818"/>
                  </a:moveTo>
                  <a:lnTo>
                    <a:pt x="10833245" y="5904017"/>
                  </a:lnTo>
                  <a:lnTo>
                    <a:pt x="10830343" y="5904354"/>
                  </a:lnTo>
                  <a:lnTo>
                    <a:pt x="10824681" y="5904698"/>
                  </a:lnTo>
                  <a:lnTo>
                    <a:pt x="10820264" y="5909512"/>
                  </a:lnTo>
                  <a:lnTo>
                    <a:pt x="10820465" y="5915506"/>
                  </a:lnTo>
                  <a:lnTo>
                    <a:pt x="10820710" y="5919550"/>
                  </a:lnTo>
                  <a:lnTo>
                    <a:pt x="10823189" y="5922972"/>
                  </a:lnTo>
                  <a:lnTo>
                    <a:pt x="10828189" y="5925105"/>
                  </a:lnTo>
                  <a:lnTo>
                    <a:pt x="10831616" y="5925384"/>
                  </a:lnTo>
                  <a:lnTo>
                    <a:pt x="10834518" y="5925046"/>
                  </a:lnTo>
                  <a:lnTo>
                    <a:pt x="10840179" y="5924703"/>
                  </a:lnTo>
                  <a:lnTo>
                    <a:pt x="10844596" y="5919891"/>
                  </a:lnTo>
                  <a:lnTo>
                    <a:pt x="10844395" y="5913896"/>
                  </a:lnTo>
                  <a:lnTo>
                    <a:pt x="10844053" y="5908235"/>
                  </a:lnTo>
                  <a:lnTo>
                    <a:pt x="10839239" y="5903818"/>
                  </a:lnTo>
                  <a:close/>
                </a:path>
                <a:path w="20083145" h="5932170">
                  <a:moveTo>
                    <a:pt x="8030982" y="4671240"/>
                  </a:moveTo>
                  <a:lnTo>
                    <a:pt x="8024320" y="4671155"/>
                  </a:lnTo>
                  <a:lnTo>
                    <a:pt x="8015006" y="4678212"/>
                  </a:lnTo>
                  <a:lnTo>
                    <a:pt x="8014447" y="4685065"/>
                  </a:lnTo>
                  <a:lnTo>
                    <a:pt x="8018451" y="4689531"/>
                  </a:lnTo>
                  <a:lnTo>
                    <a:pt x="8020216" y="4691860"/>
                  </a:lnTo>
                  <a:lnTo>
                    <a:pt x="8021123" y="4693429"/>
                  </a:lnTo>
                  <a:lnTo>
                    <a:pt x="8027455" y="4696130"/>
                  </a:lnTo>
                  <a:lnTo>
                    <a:pt x="8031976" y="4695694"/>
                  </a:lnTo>
                  <a:lnTo>
                    <a:pt x="8035064" y="4693072"/>
                  </a:lnTo>
                  <a:lnTo>
                    <a:pt x="8039721" y="4689543"/>
                  </a:lnTo>
                  <a:lnTo>
                    <a:pt x="8040280" y="4682690"/>
                  </a:lnTo>
                  <a:lnTo>
                    <a:pt x="8036276" y="4678224"/>
                  </a:lnTo>
                  <a:lnTo>
                    <a:pt x="8030982" y="4671240"/>
                  </a:lnTo>
                  <a:close/>
                </a:path>
                <a:path w="20083145" h="5932170">
                  <a:moveTo>
                    <a:pt x="688385" y="1535978"/>
                  </a:moveTo>
                  <a:lnTo>
                    <a:pt x="670856" y="1552137"/>
                  </a:lnTo>
                  <a:lnTo>
                    <a:pt x="674860" y="1556603"/>
                  </a:lnTo>
                  <a:lnTo>
                    <a:pt x="675767" y="1558172"/>
                  </a:lnTo>
                  <a:lnTo>
                    <a:pt x="678433" y="1559310"/>
                  </a:lnTo>
                  <a:lnTo>
                    <a:pt x="678575" y="1558976"/>
                  </a:lnTo>
                  <a:lnTo>
                    <a:pt x="682242" y="1560540"/>
                  </a:lnTo>
                  <a:lnTo>
                    <a:pt x="696536" y="1544577"/>
                  </a:lnTo>
                  <a:lnTo>
                    <a:pt x="692532" y="1540111"/>
                  </a:lnTo>
                  <a:lnTo>
                    <a:pt x="688385" y="1535978"/>
                  </a:lnTo>
                  <a:close/>
                </a:path>
                <a:path w="20083145" h="5932170">
                  <a:moveTo>
                    <a:pt x="10924923" y="5897819"/>
                  </a:moveTo>
                  <a:lnTo>
                    <a:pt x="10919261" y="5898162"/>
                  </a:lnTo>
                  <a:lnTo>
                    <a:pt x="10916359" y="5898500"/>
                  </a:lnTo>
                  <a:lnTo>
                    <a:pt x="10910222" y="5899034"/>
                  </a:lnTo>
                  <a:lnTo>
                    <a:pt x="10905997" y="5904322"/>
                  </a:lnTo>
                  <a:lnTo>
                    <a:pt x="10906584" y="5914028"/>
                  </a:lnTo>
                  <a:lnTo>
                    <a:pt x="10909064" y="5917450"/>
                  </a:lnTo>
                  <a:lnTo>
                    <a:pt x="10914396" y="5919725"/>
                  </a:lnTo>
                  <a:lnTo>
                    <a:pt x="10917823" y="5920004"/>
                  </a:lnTo>
                  <a:lnTo>
                    <a:pt x="10920726" y="5919666"/>
                  </a:lnTo>
                  <a:lnTo>
                    <a:pt x="10926863" y="5919132"/>
                  </a:lnTo>
                  <a:lnTo>
                    <a:pt x="10931088" y="5913843"/>
                  </a:lnTo>
                  <a:lnTo>
                    <a:pt x="10930744" y="5908182"/>
                  </a:lnTo>
                  <a:lnTo>
                    <a:pt x="10930211" y="5902045"/>
                  </a:lnTo>
                  <a:lnTo>
                    <a:pt x="10924923" y="5897819"/>
                  </a:lnTo>
                  <a:close/>
                </a:path>
                <a:path w="20083145" h="5932170">
                  <a:moveTo>
                    <a:pt x="7975534" y="4605434"/>
                  </a:moveTo>
                  <a:lnTo>
                    <a:pt x="7968681" y="4604874"/>
                  </a:lnTo>
                  <a:lnTo>
                    <a:pt x="7964358" y="4608545"/>
                  </a:lnTo>
                  <a:lnTo>
                    <a:pt x="7959892" y="4612550"/>
                  </a:lnTo>
                  <a:lnTo>
                    <a:pt x="7959333" y="4619402"/>
                  </a:lnTo>
                  <a:lnTo>
                    <a:pt x="7963004" y="4623726"/>
                  </a:lnTo>
                  <a:lnTo>
                    <a:pt x="7964769" y="4626054"/>
                  </a:lnTo>
                  <a:lnTo>
                    <a:pt x="7965817" y="4627290"/>
                  </a:lnTo>
                  <a:lnTo>
                    <a:pt x="7968675" y="4628903"/>
                  </a:lnTo>
                  <a:lnTo>
                    <a:pt x="7972341" y="4630467"/>
                  </a:lnTo>
                  <a:lnTo>
                    <a:pt x="7976860" y="4630030"/>
                  </a:lnTo>
                  <a:lnTo>
                    <a:pt x="7979949" y="4627409"/>
                  </a:lnTo>
                  <a:lnTo>
                    <a:pt x="7984415" y="4623404"/>
                  </a:lnTo>
                  <a:lnTo>
                    <a:pt x="7984973" y="4616552"/>
                  </a:lnTo>
                  <a:lnTo>
                    <a:pt x="7981303" y="4612228"/>
                  </a:lnTo>
                  <a:lnTo>
                    <a:pt x="7979538" y="4609899"/>
                  </a:lnTo>
                  <a:lnTo>
                    <a:pt x="7975534" y="4605434"/>
                  </a:lnTo>
                  <a:close/>
                </a:path>
                <a:path w="20083145" h="5932170">
                  <a:moveTo>
                    <a:pt x="11009890" y="5890729"/>
                  </a:moveTo>
                  <a:lnTo>
                    <a:pt x="10995380" y="5892419"/>
                  </a:lnTo>
                  <a:lnTo>
                    <a:pt x="10990821" y="5897565"/>
                  </a:lnTo>
                  <a:lnTo>
                    <a:pt x="10991498" y="5903369"/>
                  </a:lnTo>
                  <a:lnTo>
                    <a:pt x="10991885" y="5907080"/>
                  </a:lnTo>
                  <a:lnTo>
                    <a:pt x="10994697" y="5910642"/>
                  </a:lnTo>
                  <a:lnTo>
                    <a:pt x="10998030" y="5912065"/>
                  </a:lnTo>
                  <a:lnTo>
                    <a:pt x="10997888" y="5912398"/>
                  </a:lnTo>
                  <a:lnTo>
                    <a:pt x="10999555" y="5913109"/>
                  </a:lnTo>
                  <a:lnTo>
                    <a:pt x="11003123" y="5913055"/>
                  </a:lnTo>
                  <a:lnTo>
                    <a:pt x="11011828" y="5912042"/>
                  </a:lnTo>
                  <a:lnTo>
                    <a:pt x="11016388" y="5906895"/>
                  </a:lnTo>
                  <a:lnTo>
                    <a:pt x="11015036" y="5895287"/>
                  </a:lnTo>
                  <a:lnTo>
                    <a:pt x="11009890" y="5890729"/>
                  </a:lnTo>
                  <a:close/>
                </a:path>
                <a:path w="20083145" h="5932170">
                  <a:moveTo>
                    <a:pt x="7921322" y="4538579"/>
                  </a:moveTo>
                  <a:lnTo>
                    <a:pt x="7914470" y="4538020"/>
                  </a:lnTo>
                  <a:lnTo>
                    <a:pt x="7905156" y="4545078"/>
                  </a:lnTo>
                  <a:lnTo>
                    <a:pt x="7904596" y="4551931"/>
                  </a:lnTo>
                  <a:lnTo>
                    <a:pt x="7909890" y="4558915"/>
                  </a:lnTo>
                  <a:lnTo>
                    <a:pt x="7911272" y="4560293"/>
                  </a:lnTo>
                  <a:lnTo>
                    <a:pt x="7914129" y="4561906"/>
                  </a:lnTo>
                  <a:lnTo>
                    <a:pt x="7913987" y="4562239"/>
                  </a:lnTo>
                  <a:lnTo>
                    <a:pt x="7917320" y="4563661"/>
                  </a:lnTo>
                  <a:lnTo>
                    <a:pt x="7921839" y="4563225"/>
                  </a:lnTo>
                  <a:lnTo>
                    <a:pt x="7924927" y="4560604"/>
                  </a:lnTo>
                  <a:lnTo>
                    <a:pt x="7929585" y="4557074"/>
                  </a:lnTo>
                  <a:lnTo>
                    <a:pt x="7930144" y="4550222"/>
                  </a:lnTo>
                  <a:lnTo>
                    <a:pt x="7921322" y="4538579"/>
                  </a:lnTo>
                  <a:close/>
                </a:path>
                <a:path w="20083145" h="5932170">
                  <a:moveTo>
                    <a:pt x="752760" y="1478344"/>
                  </a:moveTo>
                  <a:lnTo>
                    <a:pt x="746241" y="1477926"/>
                  </a:lnTo>
                  <a:lnTo>
                    <a:pt x="741775" y="1481931"/>
                  </a:lnTo>
                  <a:lnTo>
                    <a:pt x="739780" y="1483838"/>
                  </a:lnTo>
                  <a:lnTo>
                    <a:pt x="735314" y="1487842"/>
                  </a:lnTo>
                  <a:lnTo>
                    <a:pt x="734897" y="1494361"/>
                  </a:lnTo>
                  <a:lnTo>
                    <a:pt x="738902" y="1498826"/>
                  </a:lnTo>
                  <a:lnTo>
                    <a:pt x="739808" y="1500395"/>
                  </a:lnTo>
                  <a:lnTo>
                    <a:pt x="746141" y="1503096"/>
                  </a:lnTo>
                  <a:lnTo>
                    <a:pt x="750660" y="1502661"/>
                  </a:lnTo>
                  <a:lnTo>
                    <a:pt x="753891" y="1499706"/>
                  </a:lnTo>
                  <a:lnTo>
                    <a:pt x="755886" y="1497799"/>
                  </a:lnTo>
                  <a:lnTo>
                    <a:pt x="760351" y="1493795"/>
                  </a:lnTo>
                  <a:lnTo>
                    <a:pt x="760769" y="1487276"/>
                  </a:lnTo>
                  <a:lnTo>
                    <a:pt x="752760" y="1478344"/>
                  </a:lnTo>
                  <a:close/>
                </a:path>
                <a:path w="20083145" h="5932170">
                  <a:moveTo>
                    <a:pt x="11095091" y="5882162"/>
                  </a:moveTo>
                  <a:lnTo>
                    <a:pt x="11080583" y="5883852"/>
                  </a:lnTo>
                  <a:lnTo>
                    <a:pt x="11076357" y="5889141"/>
                  </a:lnTo>
                  <a:lnTo>
                    <a:pt x="11077032" y="5894945"/>
                  </a:lnTo>
                  <a:lnTo>
                    <a:pt x="11077611" y="5899131"/>
                  </a:lnTo>
                  <a:lnTo>
                    <a:pt x="11080234" y="5902219"/>
                  </a:lnTo>
                  <a:lnTo>
                    <a:pt x="11085233" y="5904352"/>
                  </a:lnTo>
                  <a:lnTo>
                    <a:pt x="11088801" y="5904298"/>
                  </a:lnTo>
                  <a:lnTo>
                    <a:pt x="11097507" y="5903284"/>
                  </a:lnTo>
                  <a:lnTo>
                    <a:pt x="11101733" y="5897996"/>
                  </a:lnTo>
                  <a:lnTo>
                    <a:pt x="11100381" y="5886388"/>
                  </a:lnTo>
                  <a:lnTo>
                    <a:pt x="11095091" y="5882162"/>
                  </a:lnTo>
                  <a:close/>
                </a:path>
                <a:path w="20083145" h="5932170">
                  <a:moveTo>
                    <a:pt x="7868535" y="4471152"/>
                  </a:moveTo>
                  <a:lnTo>
                    <a:pt x="7861825" y="4470258"/>
                  </a:lnTo>
                  <a:lnTo>
                    <a:pt x="7852511" y="4477317"/>
                  </a:lnTo>
                  <a:lnTo>
                    <a:pt x="7851619" y="4484027"/>
                  </a:lnTo>
                  <a:lnTo>
                    <a:pt x="7856912" y="4491012"/>
                  </a:lnTo>
                  <a:lnTo>
                    <a:pt x="7857818" y="4492581"/>
                  </a:lnTo>
                  <a:lnTo>
                    <a:pt x="7861010" y="4494336"/>
                  </a:lnTo>
                  <a:lnTo>
                    <a:pt x="7864676" y="4495901"/>
                  </a:lnTo>
                  <a:lnTo>
                    <a:pt x="7868719" y="4495656"/>
                  </a:lnTo>
                  <a:lnTo>
                    <a:pt x="7871808" y="4493033"/>
                  </a:lnTo>
                  <a:lnTo>
                    <a:pt x="7876464" y="4489505"/>
                  </a:lnTo>
                  <a:lnTo>
                    <a:pt x="7877357" y="4482794"/>
                  </a:lnTo>
                  <a:lnTo>
                    <a:pt x="7868535" y="4471152"/>
                  </a:lnTo>
                  <a:close/>
                </a:path>
                <a:path w="20083145" h="5932170">
                  <a:moveTo>
                    <a:pt x="11180531" y="5872120"/>
                  </a:moveTo>
                  <a:lnTo>
                    <a:pt x="11166021" y="5873810"/>
                  </a:lnTo>
                  <a:lnTo>
                    <a:pt x="11161795" y="5879099"/>
                  </a:lnTo>
                  <a:lnTo>
                    <a:pt x="11162471" y="5884902"/>
                  </a:lnTo>
                  <a:lnTo>
                    <a:pt x="11163049" y="5889089"/>
                  </a:lnTo>
                  <a:lnTo>
                    <a:pt x="11165672" y="5892178"/>
                  </a:lnTo>
                  <a:lnTo>
                    <a:pt x="11170338" y="5894168"/>
                  </a:lnTo>
                  <a:lnTo>
                    <a:pt x="11174239" y="5894256"/>
                  </a:lnTo>
                  <a:lnTo>
                    <a:pt x="11182945" y="5893242"/>
                  </a:lnTo>
                  <a:lnTo>
                    <a:pt x="11187171" y="5887954"/>
                  </a:lnTo>
                  <a:lnTo>
                    <a:pt x="11185819" y="5876347"/>
                  </a:lnTo>
                  <a:lnTo>
                    <a:pt x="11180531" y="5872120"/>
                  </a:lnTo>
                  <a:close/>
                </a:path>
                <a:path w="20083145" h="5932170">
                  <a:moveTo>
                    <a:pt x="817325" y="1421185"/>
                  </a:moveTo>
                  <a:lnTo>
                    <a:pt x="810473" y="1420626"/>
                  </a:lnTo>
                  <a:lnTo>
                    <a:pt x="806007" y="1424630"/>
                  </a:lnTo>
                  <a:lnTo>
                    <a:pt x="803678" y="1426395"/>
                  </a:lnTo>
                  <a:lnTo>
                    <a:pt x="799355" y="1430066"/>
                  </a:lnTo>
                  <a:lnTo>
                    <a:pt x="798796" y="1436918"/>
                  </a:lnTo>
                  <a:lnTo>
                    <a:pt x="802800" y="1441384"/>
                  </a:lnTo>
                  <a:lnTo>
                    <a:pt x="803707" y="1442953"/>
                  </a:lnTo>
                  <a:lnTo>
                    <a:pt x="810372" y="1445796"/>
                  </a:lnTo>
                  <a:lnTo>
                    <a:pt x="814892" y="1445361"/>
                  </a:lnTo>
                  <a:lnTo>
                    <a:pt x="818123" y="1442405"/>
                  </a:lnTo>
                  <a:lnTo>
                    <a:pt x="820118" y="1440498"/>
                  </a:lnTo>
                  <a:lnTo>
                    <a:pt x="824441" y="1436827"/>
                  </a:lnTo>
                  <a:lnTo>
                    <a:pt x="825001" y="1429974"/>
                  </a:lnTo>
                  <a:lnTo>
                    <a:pt x="820997" y="1425508"/>
                  </a:lnTo>
                  <a:lnTo>
                    <a:pt x="817325" y="1421185"/>
                  </a:lnTo>
                  <a:close/>
                </a:path>
                <a:path w="20083145" h="5932170">
                  <a:moveTo>
                    <a:pt x="7815985" y="4402249"/>
                  </a:moveTo>
                  <a:lnTo>
                    <a:pt x="7809274" y="4401356"/>
                  </a:lnTo>
                  <a:lnTo>
                    <a:pt x="7799961" y="4408414"/>
                  </a:lnTo>
                  <a:lnTo>
                    <a:pt x="7799068" y="4415124"/>
                  </a:lnTo>
                  <a:lnTo>
                    <a:pt x="7804361" y="4422110"/>
                  </a:lnTo>
                  <a:lnTo>
                    <a:pt x="7805601" y="4423821"/>
                  </a:lnTo>
                  <a:lnTo>
                    <a:pt x="7808792" y="4425576"/>
                  </a:lnTo>
                  <a:lnTo>
                    <a:pt x="7812125" y="4426997"/>
                  </a:lnTo>
                  <a:lnTo>
                    <a:pt x="7816311" y="4426419"/>
                  </a:lnTo>
                  <a:lnTo>
                    <a:pt x="7819258" y="4424130"/>
                  </a:lnTo>
                  <a:lnTo>
                    <a:pt x="7823914" y="4420601"/>
                  </a:lnTo>
                  <a:lnTo>
                    <a:pt x="7824807" y="4413891"/>
                  </a:lnTo>
                  <a:lnTo>
                    <a:pt x="7815985" y="4402249"/>
                  </a:lnTo>
                  <a:close/>
                </a:path>
                <a:path w="20083145" h="5932170">
                  <a:moveTo>
                    <a:pt x="11265586" y="5861129"/>
                  </a:moveTo>
                  <a:lnTo>
                    <a:pt x="11251076" y="5862819"/>
                  </a:lnTo>
                  <a:lnTo>
                    <a:pt x="11247184" y="5868249"/>
                  </a:lnTo>
                  <a:lnTo>
                    <a:pt x="11247860" y="5874053"/>
                  </a:lnTo>
                  <a:lnTo>
                    <a:pt x="11248248" y="5877764"/>
                  </a:lnTo>
                  <a:lnTo>
                    <a:pt x="11250870" y="5880851"/>
                  </a:lnTo>
                  <a:lnTo>
                    <a:pt x="11255869" y="5882984"/>
                  </a:lnTo>
                  <a:lnTo>
                    <a:pt x="11259770" y="5883073"/>
                  </a:lnTo>
                  <a:lnTo>
                    <a:pt x="11268476" y="5882059"/>
                  </a:lnTo>
                  <a:lnTo>
                    <a:pt x="11272369" y="5876628"/>
                  </a:lnTo>
                  <a:lnTo>
                    <a:pt x="11271015" y="5865021"/>
                  </a:lnTo>
                  <a:lnTo>
                    <a:pt x="11265586" y="5861129"/>
                  </a:lnTo>
                  <a:close/>
                </a:path>
                <a:path w="20083145" h="5932170">
                  <a:moveTo>
                    <a:pt x="7765051" y="4333248"/>
                  </a:moveTo>
                  <a:lnTo>
                    <a:pt x="7758342" y="4332355"/>
                  </a:lnTo>
                  <a:lnTo>
                    <a:pt x="7753685" y="4335883"/>
                  </a:lnTo>
                  <a:lnTo>
                    <a:pt x="7748694" y="4339271"/>
                  </a:lnTo>
                  <a:lnTo>
                    <a:pt x="7747801" y="4345981"/>
                  </a:lnTo>
                  <a:lnTo>
                    <a:pt x="7753094" y="4352966"/>
                  </a:lnTo>
                  <a:lnTo>
                    <a:pt x="7754334" y="4354677"/>
                  </a:lnTo>
                  <a:lnTo>
                    <a:pt x="7755859" y="4355722"/>
                  </a:lnTo>
                  <a:lnTo>
                    <a:pt x="7760859" y="4357855"/>
                  </a:lnTo>
                  <a:lnTo>
                    <a:pt x="7764569" y="4357468"/>
                  </a:lnTo>
                  <a:lnTo>
                    <a:pt x="7767849" y="4355321"/>
                  </a:lnTo>
                  <a:lnTo>
                    <a:pt x="7772839" y="4351935"/>
                  </a:lnTo>
                  <a:lnTo>
                    <a:pt x="7773732" y="4345223"/>
                  </a:lnTo>
                  <a:lnTo>
                    <a:pt x="7768438" y="4338239"/>
                  </a:lnTo>
                  <a:lnTo>
                    <a:pt x="7765051" y="4333248"/>
                  </a:lnTo>
                  <a:close/>
                </a:path>
                <a:path w="20083145" h="5932170">
                  <a:moveTo>
                    <a:pt x="11350353" y="5848042"/>
                  </a:moveTo>
                  <a:lnTo>
                    <a:pt x="11344407" y="5849052"/>
                  </a:lnTo>
                  <a:lnTo>
                    <a:pt x="11341504" y="5849390"/>
                  </a:lnTo>
                  <a:lnTo>
                    <a:pt x="11335892" y="5850541"/>
                  </a:lnTo>
                  <a:lnTo>
                    <a:pt x="11331666" y="5855830"/>
                  </a:lnTo>
                  <a:lnTo>
                    <a:pt x="11332676" y="5861776"/>
                  </a:lnTo>
                  <a:lnTo>
                    <a:pt x="11333397" y="5865629"/>
                  </a:lnTo>
                  <a:lnTo>
                    <a:pt x="11335685" y="5868575"/>
                  </a:lnTo>
                  <a:lnTo>
                    <a:pt x="11340684" y="5870708"/>
                  </a:lnTo>
                  <a:lnTo>
                    <a:pt x="11344586" y="5870796"/>
                  </a:lnTo>
                  <a:lnTo>
                    <a:pt x="11347488" y="5870458"/>
                  </a:lnTo>
                  <a:lnTo>
                    <a:pt x="11353434" y="5869449"/>
                  </a:lnTo>
                  <a:lnTo>
                    <a:pt x="11357660" y="5864160"/>
                  </a:lnTo>
                  <a:lnTo>
                    <a:pt x="11355641" y="5852268"/>
                  </a:lnTo>
                  <a:lnTo>
                    <a:pt x="11350353" y="5848042"/>
                  </a:lnTo>
                  <a:close/>
                </a:path>
                <a:path w="20083145" h="5932170">
                  <a:moveTo>
                    <a:pt x="882557" y="1364311"/>
                  </a:moveTo>
                  <a:lnTo>
                    <a:pt x="875705" y="1363752"/>
                  </a:lnTo>
                  <a:lnTo>
                    <a:pt x="871239" y="1367757"/>
                  </a:lnTo>
                  <a:lnTo>
                    <a:pt x="868911" y="1369520"/>
                  </a:lnTo>
                  <a:lnTo>
                    <a:pt x="864587" y="1373191"/>
                  </a:lnTo>
                  <a:lnTo>
                    <a:pt x="864027" y="1380044"/>
                  </a:lnTo>
                  <a:lnTo>
                    <a:pt x="868032" y="1384510"/>
                  </a:lnTo>
                  <a:lnTo>
                    <a:pt x="868938" y="1386078"/>
                  </a:lnTo>
                  <a:lnTo>
                    <a:pt x="871938" y="1387358"/>
                  </a:lnTo>
                  <a:lnTo>
                    <a:pt x="871462" y="1387549"/>
                  </a:lnTo>
                  <a:lnTo>
                    <a:pt x="874795" y="1388971"/>
                  </a:lnTo>
                  <a:lnTo>
                    <a:pt x="879457" y="1388202"/>
                  </a:lnTo>
                  <a:lnTo>
                    <a:pt x="882546" y="1385579"/>
                  </a:lnTo>
                  <a:lnTo>
                    <a:pt x="889531" y="1380285"/>
                  </a:lnTo>
                  <a:lnTo>
                    <a:pt x="890091" y="1373434"/>
                  </a:lnTo>
                  <a:lnTo>
                    <a:pt x="886086" y="1368968"/>
                  </a:lnTo>
                  <a:lnTo>
                    <a:pt x="882557" y="1364311"/>
                  </a:lnTo>
                  <a:close/>
                </a:path>
                <a:path w="20083145" h="5932170">
                  <a:moveTo>
                    <a:pt x="7715354" y="4263198"/>
                  </a:moveTo>
                  <a:lnTo>
                    <a:pt x="7708786" y="4261971"/>
                  </a:lnTo>
                  <a:lnTo>
                    <a:pt x="7703795" y="4265358"/>
                  </a:lnTo>
                  <a:lnTo>
                    <a:pt x="7699138" y="4268888"/>
                  </a:lnTo>
                  <a:lnTo>
                    <a:pt x="7697913" y="4275456"/>
                  </a:lnTo>
                  <a:lnTo>
                    <a:pt x="7701300" y="4280446"/>
                  </a:lnTo>
                  <a:lnTo>
                    <a:pt x="7703063" y="4282774"/>
                  </a:lnTo>
                  <a:lnTo>
                    <a:pt x="7703970" y="4284343"/>
                  </a:lnTo>
                  <a:lnTo>
                    <a:pt x="7705828" y="4285530"/>
                  </a:lnTo>
                  <a:lnTo>
                    <a:pt x="7711161" y="4287804"/>
                  </a:lnTo>
                  <a:lnTo>
                    <a:pt x="7714872" y="4287417"/>
                  </a:lnTo>
                  <a:lnTo>
                    <a:pt x="7718151" y="4285271"/>
                  </a:lnTo>
                  <a:lnTo>
                    <a:pt x="7722808" y="4281742"/>
                  </a:lnTo>
                  <a:lnTo>
                    <a:pt x="7724033" y="4275173"/>
                  </a:lnTo>
                  <a:lnTo>
                    <a:pt x="7720647" y="4270183"/>
                  </a:lnTo>
                  <a:lnTo>
                    <a:pt x="7715354" y="4263198"/>
                  </a:lnTo>
                  <a:close/>
                </a:path>
                <a:path w="20083145" h="5932170">
                  <a:moveTo>
                    <a:pt x="11435404" y="5834290"/>
                  </a:moveTo>
                  <a:lnTo>
                    <a:pt x="11429458" y="5835300"/>
                  </a:lnTo>
                  <a:lnTo>
                    <a:pt x="11426556" y="5835638"/>
                  </a:lnTo>
                  <a:lnTo>
                    <a:pt x="11420611" y="5836647"/>
                  </a:lnTo>
                  <a:lnTo>
                    <a:pt x="11416718" y="5842078"/>
                  </a:lnTo>
                  <a:lnTo>
                    <a:pt x="11417727" y="5848023"/>
                  </a:lnTo>
                  <a:lnTo>
                    <a:pt x="11418447" y="5851877"/>
                  </a:lnTo>
                  <a:lnTo>
                    <a:pt x="11420737" y="5854823"/>
                  </a:lnTo>
                  <a:lnTo>
                    <a:pt x="11426070" y="5857097"/>
                  </a:lnTo>
                  <a:lnTo>
                    <a:pt x="11430113" y="5856853"/>
                  </a:lnTo>
                  <a:lnTo>
                    <a:pt x="11433014" y="5856515"/>
                  </a:lnTo>
                  <a:lnTo>
                    <a:pt x="11438960" y="5855505"/>
                  </a:lnTo>
                  <a:lnTo>
                    <a:pt x="11442853" y="5850074"/>
                  </a:lnTo>
                  <a:lnTo>
                    <a:pt x="11440834" y="5838183"/>
                  </a:lnTo>
                  <a:lnTo>
                    <a:pt x="11435404" y="5834290"/>
                  </a:lnTo>
                  <a:close/>
                </a:path>
                <a:path w="20083145" h="5932170">
                  <a:moveTo>
                    <a:pt x="7666082" y="4192148"/>
                  </a:moveTo>
                  <a:lnTo>
                    <a:pt x="7659514" y="4190922"/>
                  </a:lnTo>
                  <a:lnTo>
                    <a:pt x="7649533" y="4197696"/>
                  </a:lnTo>
                  <a:lnTo>
                    <a:pt x="7648308" y="4204264"/>
                  </a:lnTo>
                  <a:lnTo>
                    <a:pt x="7651695" y="4209254"/>
                  </a:lnTo>
                  <a:lnTo>
                    <a:pt x="7653458" y="4211583"/>
                  </a:lnTo>
                  <a:lnTo>
                    <a:pt x="7654556" y="4213627"/>
                  </a:lnTo>
                  <a:lnTo>
                    <a:pt x="7656414" y="4214813"/>
                  </a:lnTo>
                  <a:lnTo>
                    <a:pt x="7661414" y="4216945"/>
                  </a:lnTo>
                  <a:lnTo>
                    <a:pt x="7665124" y="4216559"/>
                  </a:lnTo>
                  <a:lnTo>
                    <a:pt x="7668404" y="4214413"/>
                  </a:lnTo>
                  <a:lnTo>
                    <a:pt x="7673394" y="4211026"/>
                  </a:lnTo>
                  <a:lnTo>
                    <a:pt x="7674620" y="4204457"/>
                  </a:lnTo>
                  <a:lnTo>
                    <a:pt x="7671233" y="4199468"/>
                  </a:lnTo>
                  <a:lnTo>
                    <a:pt x="7669468" y="4197139"/>
                  </a:lnTo>
                  <a:lnTo>
                    <a:pt x="7666082" y="4192148"/>
                  </a:lnTo>
                  <a:close/>
                </a:path>
                <a:path w="20083145" h="5932170">
                  <a:moveTo>
                    <a:pt x="11519597" y="5819779"/>
                  </a:moveTo>
                  <a:lnTo>
                    <a:pt x="11513651" y="5820788"/>
                  </a:lnTo>
                  <a:lnTo>
                    <a:pt x="11510749" y="5821126"/>
                  </a:lnTo>
                  <a:lnTo>
                    <a:pt x="11505137" y="5822277"/>
                  </a:lnTo>
                  <a:lnTo>
                    <a:pt x="11501244" y="5827709"/>
                  </a:lnTo>
                  <a:lnTo>
                    <a:pt x="11502254" y="5833654"/>
                  </a:lnTo>
                  <a:lnTo>
                    <a:pt x="11503116" y="5837173"/>
                  </a:lnTo>
                  <a:lnTo>
                    <a:pt x="11505405" y="5840120"/>
                  </a:lnTo>
                  <a:lnTo>
                    <a:pt x="11510404" y="5842252"/>
                  </a:lnTo>
                  <a:lnTo>
                    <a:pt x="11514781" y="5842149"/>
                  </a:lnTo>
                  <a:lnTo>
                    <a:pt x="11517684" y="5841811"/>
                  </a:lnTo>
                  <a:lnTo>
                    <a:pt x="11523296" y="5840660"/>
                  </a:lnTo>
                  <a:lnTo>
                    <a:pt x="11527189" y="5835229"/>
                  </a:lnTo>
                  <a:lnTo>
                    <a:pt x="11526179" y="5829284"/>
                  </a:lnTo>
                  <a:lnTo>
                    <a:pt x="11525028" y="5823671"/>
                  </a:lnTo>
                  <a:lnTo>
                    <a:pt x="11519597" y="5819779"/>
                  </a:lnTo>
                  <a:close/>
                </a:path>
                <a:path w="20083145" h="5932170">
                  <a:moveTo>
                    <a:pt x="948505" y="1308529"/>
                  </a:moveTo>
                  <a:lnTo>
                    <a:pt x="941794" y="1307637"/>
                  </a:lnTo>
                  <a:lnTo>
                    <a:pt x="937329" y="1311641"/>
                  </a:lnTo>
                  <a:lnTo>
                    <a:pt x="935000" y="1313406"/>
                  </a:lnTo>
                  <a:lnTo>
                    <a:pt x="930535" y="1317410"/>
                  </a:lnTo>
                  <a:lnTo>
                    <a:pt x="929642" y="1324120"/>
                  </a:lnTo>
                  <a:lnTo>
                    <a:pt x="933646" y="1328586"/>
                  </a:lnTo>
                  <a:lnTo>
                    <a:pt x="934695" y="1329821"/>
                  </a:lnTo>
                  <a:lnTo>
                    <a:pt x="937552" y="1331434"/>
                  </a:lnTo>
                  <a:lnTo>
                    <a:pt x="941219" y="1332998"/>
                  </a:lnTo>
                  <a:lnTo>
                    <a:pt x="945739" y="1332562"/>
                  </a:lnTo>
                  <a:lnTo>
                    <a:pt x="948827" y="1329940"/>
                  </a:lnTo>
                  <a:lnTo>
                    <a:pt x="951155" y="1328177"/>
                  </a:lnTo>
                  <a:lnTo>
                    <a:pt x="955621" y="1324172"/>
                  </a:lnTo>
                  <a:lnTo>
                    <a:pt x="956513" y="1317461"/>
                  </a:lnTo>
                  <a:lnTo>
                    <a:pt x="948505" y="1308529"/>
                  </a:lnTo>
                  <a:close/>
                </a:path>
                <a:path w="20083145" h="5932170">
                  <a:moveTo>
                    <a:pt x="7618287" y="4121334"/>
                  </a:moveTo>
                  <a:lnTo>
                    <a:pt x="7611861" y="4119774"/>
                  </a:lnTo>
                  <a:lnTo>
                    <a:pt x="7601880" y="4126548"/>
                  </a:lnTo>
                  <a:lnTo>
                    <a:pt x="7600320" y="4132974"/>
                  </a:lnTo>
                  <a:lnTo>
                    <a:pt x="7603707" y="4137964"/>
                  </a:lnTo>
                  <a:lnTo>
                    <a:pt x="7605472" y="4140293"/>
                  </a:lnTo>
                  <a:lnTo>
                    <a:pt x="7606712" y="4142004"/>
                  </a:lnTo>
                  <a:lnTo>
                    <a:pt x="7608094" y="4143381"/>
                  </a:lnTo>
                  <a:lnTo>
                    <a:pt x="7613427" y="4145656"/>
                  </a:lnTo>
                  <a:lnTo>
                    <a:pt x="7616995" y="4145603"/>
                  </a:lnTo>
                  <a:lnTo>
                    <a:pt x="7620275" y="4143456"/>
                  </a:lnTo>
                  <a:lnTo>
                    <a:pt x="7625265" y="4140070"/>
                  </a:lnTo>
                  <a:lnTo>
                    <a:pt x="7626824" y="4133643"/>
                  </a:lnTo>
                  <a:lnTo>
                    <a:pt x="7623437" y="4128652"/>
                  </a:lnTo>
                  <a:lnTo>
                    <a:pt x="7621673" y="4126324"/>
                  </a:lnTo>
                  <a:lnTo>
                    <a:pt x="7618287" y="4121334"/>
                  </a:lnTo>
                  <a:close/>
                </a:path>
                <a:path w="20083145" h="5932170">
                  <a:moveTo>
                    <a:pt x="11603884" y="5804124"/>
                  </a:moveTo>
                  <a:lnTo>
                    <a:pt x="11598271" y="5805276"/>
                  </a:lnTo>
                  <a:lnTo>
                    <a:pt x="11595369" y="5805614"/>
                  </a:lnTo>
                  <a:lnTo>
                    <a:pt x="11589423" y="5806623"/>
                  </a:lnTo>
                  <a:lnTo>
                    <a:pt x="11585722" y="5812529"/>
                  </a:lnTo>
                  <a:lnTo>
                    <a:pt x="11586873" y="5818142"/>
                  </a:lnTo>
                  <a:lnTo>
                    <a:pt x="11587403" y="5821520"/>
                  </a:lnTo>
                  <a:lnTo>
                    <a:pt x="11590025" y="5824607"/>
                  </a:lnTo>
                  <a:lnTo>
                    <a:pt x="11593025" y="5825887"/>
                  </a:lnTo>
                  <a:lnTo>
                    <a:pt x="11593216" y="5826362"/>
                  </a:lnTo>
                  <a:lnTo>
                    <a:pt x="11594883" y="5827073"/>
                  </a:lnTo>
                  <a:lnTo>
                    <a:pt x="11597166" y="5827260"/>
                  </a:lnTo>
                  <a:lnTo>
                    <a:pt x="11599259" y="5826971"/>
                  </a:lnTo>
                  <a:lnTo>
                    <a:pt x="11602303" y="5826299"/>
                  </a:lnTo>
                  <a:lnTo>
                    <a:pt x="11608249" y="5825289"/>
                  </a:lnTo>
                  <a:lnTo>
                    <a:pt x="11611952" y="5819384"/>
                  </a:lnTo>
                  <a:lnTo>
                    <a:pt x="11610799" y="5813771"/>
                  </a:lnTo>
                  <a:lnTo>
                    <a:pt x="11609791" y="5807826"/>
                  </a:lnTo>
                  <a:lnTo>
                    <a:pt x="11603884" y="5804124"/>
                  </a:lnTo>
                  <a:close/>
                </a:path>
                <a:path w="20083145" h="5932170">
                  <a:moveTo>
                    <a:pt x="1014643" y="1253223"/>
                  </a:moveTo>
                  <a:lnTo>
                    <a:pt x="1007791" y="1252664"/>
                  </a:lnTo>
                  <a:lnTo>
                    <a:pt x="1003467" y="1256335"/>
                  </a:lnTo>
                  <a:lnTo>
                    <a:pt x="1001138" y="1258100"/>
                  </a:lnTo>
                  <a:lnTo>
                    <a:pt x="996673" y="1262104"/>
                  </a:lnTo>
                  <a:lnTo>
                    <a:pt x="996114" y="1268957"/>
                  </a:lnTo>
                  <a:lnTo>
                    <a:pt x="1000834" y="1274515"/>
                  </a:lnTo>
                  <a:lnTo>
                    <a:pt x="1003691" y="1276128"/>
                  </a:lnTo>
                  <a:lnTo>
                    <a:pt x="1007358" y="1277692"/>
                  </a:lnTo>
                  <a:lnTo>
                    <a:pt x="1011877" y="1277257"/>
                  </a:lnTo>
                  <a:lnTo>
                    <a:pt x="1014966" y="1274634"/>
                  </a:lnTo>
                  <a:lnTo>
                    <a:pt x="1017294" y="1272869"/>
                  </a:lnTo>
                  <a:lnTo>
                    <a:pt x="1021760" y="1268865"/>
                  </a:lnTo>
                  <a:lnTo>
                    <a:pt x="1022319" y="1262013"/>
                  </a:lnTo>
                  <a:lnTo>
                    <a:pt x="1018648" y="1257690"/>
                  </a:lnTo>
                  <a:lnTo>
                    <a:pt x="1014643" y="1253223"/>
                  </a:lnTo>
                  <a:close/>
                </a:path>
                <a:path w="20083145" h="5932170">
                  <a:moveTo>
                    <a:pt x="7571201" y="4048852"/>
                  </a:moveTo>
                  <a:lnTo>
                    <a:pt x="7564775" y="4047294"/>
                  </a:lnTo>
                  <a:lnTo>
                    <a:pt x="7554794" y="4054067"/>
                  </a:lnTo>
                  <a:lnTo>
                    <a:pt x="7553236" y="4060494"/>
                  </a:lnTo>
                  <a:lnTo>
                    <a:pt x="7556623" y="4065483"/>
                  </a:lnTo>
                  <a:lnTo>
                    <a:pt x="7558244" y="4068145"/>
                  </a:lnTo>
                  <a:lnTo>
                    <a:pt x="7559484" y="4069856"/>
                  </a:lnTo>
                  <a:lnTo>
                    <a:pt x="7560866" y="4071234"/>
                  </a:lnTo>
                  <a:lnTo>
                    <a:pt x="7566200" y="4073509"/>
                  </a:lnTo>
                  <a:lnTo>
                    <a:pt x="7569910" y="4073122"/>
                  </a:lnTo>
                  <a:lnTo>
                    <a:pt x="7573047" y="4071308"/>
                  </a:lnTo>
                  <a:lnTo>
                    <a:pt x="7578038" y="4067921"/>
                  </a:lnTo>
                  <a:lnTo>
                    <a:pt x="7579264" y="4061353"/>
                  </a:lnTo>
                  <a:lnTo>
                    <a:pt x="7576210" y="4056506"/>
                  </a:lnTo>
                  <a:lnTo>
                    <a:pt x="7574588" y="4053843"/>
                  </a:lnTo>
                  <a:lnTo>
                    <a:pt x="7571201" y="4048852"/>
                  </a:lnTo>
                  <a:close/>
                </a:path>
                <a:path w="20083145" h="5932170">
                  <a:moveTo>
                    <a:pt x="11688072" y="5786852"/>
                  </a:moveTo>
                  <a:lnTo>
                    <a:pt x="11682459" y="5788003"/>
                  </a:lnTo>
                  <a:lnTo>
                    <a:pt x="11679416" y="5788676"/>
                  </a:lnTo>
                  <a:lnTo>
                    <a:pt x="11673803" y="5789827"/>
                  </a:lnTo>
                  <a:lnTo>
                    <a:pt x="11670102" y="5795732"/>
                  </a:lnTo>
                  <a:lnTo>
                    <a:pt x="11671254" y="5801345"/>
                  </a:lnTo>
                  <a:lnTo>
                    <a:pt x="11671640" y="5805055"/>
                  </a:lnTo>
                  <a:lnTo>
                    <a:pt x="11674405" y="5807811"/>
                  </a:lnTo>
                  <a:lnTo>
                    <a:pt x="11679071" y="5809801"/>
                  </a:lnTo>
                  <a:lnTo>
                    <a:pt x="11681213" y="5810321"/>
                  </a:lnTo>
                  <a:lnTo>
                    <a:pt x="11683448" y="5809699"/>
                  </a:lnTo>
                  <a:lnTo>
                    <a:pt x="11686492" y="5809028"/>
                  </a:lnTo>
                  <a:lnTo>
                    <a:pt x="11692437" y="5808019"/>
                  </a:lnTo>
                  <a:lnTo>
                    <a:pt x="11696139" y="5802113"/>
                  </a:lnTo>
                  <a:lnTo>
                    <a:pt x="11694987" y="5796500"/>
                  </a:lnTo>
                  <a:lnTo>
                    <a:pt x="11693978" y="5790554"/>
                  </a:lnTo>
                  <a:lnTo>
                    <a:pt x="11688072" y="5786852"/>
                  </a:lnTo>
                  <a:close/>
                </a:path>
                <a:path w="20083145" h="5932170">
                  <a:moveTo>
                    <a:pt x="7524925" y="3976323"/>
                  </a:moveTo>
                  <a:lnTo>
                    <a:pt x="7518023" y="3974955"/>
                  </a:lnTo>
                  <a:lnTo>
                    <a:pt x="7513175" y="3978009"/>
                  </a:lnTo>
                  <a:lnTo>
                    <a:pt x="7507994" y="3980920"/>
                  </a:lnTo>
                  <a:lnTo>
                    <a:pt x="7506626" y="3987822"/>
                  </a:lnTo>
                  <a:lnTo>
                    <a:pt x="7509680" y="3992670"/>
                  </a:lnTo>
                  <a:lnTo>
                    <a:pt x="7511302" y="3995331"/>
                  </a:lnTo>
                  <a:lnTo>
                    <a:pt x="7512542" y="3997042"/>
                  </a:lnTo>
                  <a:lnTo>
                    <a:pt x="7514257" y="3998561"/>
                  </a:lnTo>
                  <a:lnTo>
                    <a:pt x="7516257" y="3999414"/>
                  </a:lnTo>
                  <a:lnTo>
                    <a:pt x="7516115" y="3999748"/>
                  </a:lnTo>
                  <a:lnTo>
                    <a:pt x="7519114" y="4001027"/>
                  </a:lnTo>
                  <a:lnTo>
                    <a:pt x="7522826" y="4000640"/>
                  </a:lnTo>
                  <a:lnTo>
                    <a:pt x="7525963" y="3998827"/>
                  </a:lnTo>
                  <a:lnTo>
                    <a:pt x="7531145" y="3995916"/>
                  </a:lnTo>
                  <a:lnTo>
                    <a:pt x="7532513" y="3989014"/>
                  </a:lnTo>
                  <a:lnTo>
                    <a:pt x="7529459" y="3984166"/>
                  </a:lnTo>
                  <a:lnTo>
                    <a:pt x="7527836" y="3981505"/>
                  </a:lnTo>
                  <a:lnTo>
                    <a:pt x="7524925" y="3976323"/>
                  </a:lnTo>
                  <a:close/>
                </a:path>
                <a:path w="20083145" h="5932170">
                  <a:moveTo>
                    <a:pt x="11771927" y="5769438"/>
                  </a:moveTo>
                  <a:lnTo>
                    <a:pt x="11766314" y="5770590"/>
                  </a:lnTo>
                  <a:lnTo>
                    <a:pt x="11763271" y="5771262"/>
                  </a:lnTo>
                  <a:lnTo>
                    <a:pt x="11757658" y="5772413"/>
                  </a:lnTo>
                  <a:lnTo>
                    <a:pt x="11753957" y="5778320"/>
                  </a:lnTo>
                  <a:lnTo>
                    <a:pt x="11755109" y="5783932"/>
                  </a:lnTo>
                  <a:lnTo>
                    <a:pt x="11755971" y="5787452"/>
                  </a:lnTo>
                  <a:lnTo>
                    <a:pt x="11758401" y="5790064"/>
                  </a:lnTo>
                  <a:lnTo>
                    <a:pt x="11763401" y="5792196"/>
                  </a:lnTo>
                  <a:lnTo>
                    <a:pt x="11765544" y="5792716"/>
                  </a:lnTo>
                  <a:lnTo>
                    <a:pt x="11767779" y="5792094"/>
                  </a:lnTo>
                  <a:lnTo>
                    <a:pt x="11770823" y="5791423"/>
                  </a:lnTo>
                  <a:lnTo>
                    <a:pt x="11776436" y="5790271"/>
                  </a:lnTo>
                  <a:lnTo>
                    <a:pt x="11780136" y="5784364"/>
                  </a:lnTo>
                  <a:lnTo>
                    <a:pt x="11777833" y="5773140"/>
                  </a:lnTo>
                  <a:lnTo>
                    <a:pt x="11771927" y="5769438"/>
                  </a:lnTo>
                  <a:close/>
                </a:path>
                <a:path w="20083145" h="5932170">
                  <a:moveTo>
                    <a:pt x="1081306" y="1198536"/>
                  </a:moveTo>
                  <a:lnTo>
                    <a:pt x="1074788" y="1198118"/>
                  </a:lnTo>
                  <a:lnTo>
                    <a:pt x="1067802" y="1203412"/>
                  </a:lnTo>
                  <a:lnTo>
                    <a:pt x="1063003" y="1207274"/>
                  </a:lnTo>
                  <a:lnTo>
                    <a:pt x="1062586" y="1213793"/>
                  </a:lnTo>
                  <a:lnTo>
                    <a:pt x="1066115" y="1218449"/>
                  </a:lnTo>
                  <a:lnTo>
                    <a:pt x="1067497" y="1219827"/>
                  </a:lnTo>
                  <a:lnTo>
                    <a:pt x="1070354" y="1221441"/>
                  </a:lnTo>
                  <a:lnTo>
                    <a:pt x="1070212" y="1221773"/>
                  </a:lnTo>
                  <a:lnTo>
                    <a:pt x="1073545" y="1223195"/>
                  </a:lnTo>
                  <a:lnTo>
                    <a:pt x="1078065" y="1222760"/>
                  </a:lnTo>
                  <a:lnTo>
                    <a:pt x="1081153" y="1220138"/>
                  </a:lnTo>
                  <a:lnTo>
                    <a:pt x="1083481" y="1218373"/>
                  </a:lnTo>
                  <a:lnTo>
                    <a:pt x="1088280" y="1214511"/>
                  </a:lnTo>
                  <a:lnTo>
                    <a:pt x="1088697" y="1207992"/>
                  </a:lnTo>
                  <a:lnTo>
                    <a:pt x="1085169" y="1203335"/>
                  </a:lnTo>
                  <a:lnTo>
                    <a:pt x="1081306" y="1198536"/>
                  </a:lnTo>
                  <a:close/>
                </a:path>
                <a:path w="20083145" h="5932170">
                  <a:moveTo>
                    <a:pt x="7479600" y="3903411"/>
                  </a:moveTo>
                  <a:lnTo>
                    <a:pt x="7472841" y="3901710"/>
                  </a:lnTo>
                  <a:lnTo>
                    <a:pt x="7463144" y="3907817"/>
                  </a:lnTo>
                  <a:lnTo>
                    <a:pt x="7461443" y="3914576"/>
                  </a:lnTo>
                  <a:lnTo>
                    <a:pt x="7464496" y="3919424"/>
                  </a:lnTo>
                  <a:lnTo>
                    <a:pt x="7466119" y="3922086"/>
                  </a:lnTo>
                  <a:lnTo>
                    <a:pt x="7467359" y="3923797"/>
                  </a:lnTo>
                  <a:lnTo>
                    <a:pt x="7469074" y="3925316"/>
                  </a:lnTo>
                  <a:lnTo>
                    <a:pt x="7474073" y="3927449"/>
                  </a:lnTo>
                  <a:lnTo>
                    <a:pt x="7477643" y="3927395"/>
                  </a:lnTo>
                  <a:lnTo>
                    <a:pt x="7480780" y="3925582"/>
                  </a:lnTo>
                  <a:lnTo>
                    <a:pt x="7485628" y="3922529"/>
                  </a:lnTo>
                  <a:lnTo>
                    <a:pt x="7487329" y="3915769"/>
                  </a:lnTo>
                  <a:lnTo>
                    <a:pt x="7484276" y="3910921"/>
                  </a:lnTo>
                  <a:lnTo>
                    <a:pt x="7482653" y="3908260"/>
                  </a:lnTo>
                  <a:lnTo>
                    <a:pt x="7479600" y="3903411"/>
                  </a:lnTo>
                  <a:close/>
                </a:path>
                <a:path w="20083145" h="5932170">
                  <a:moveTo>
                    <a:pt x="11856019" y="5750549"/>
                  </a:moveTo>
                  <a:lnTo>
                    <a:pt x="11850264" y="5752035"/>
                  </a:lnTo>
                  <a:lnTo>
                    <a:pt x="11847220" y="5752705"/>
                  </a:lnTo>
                  <a:lnTo>
                    <a:pt x="11841274" y="5753715"/>
                  </a:lnTo>
                  <a:lnTo>
                    <a:pt x="11837572" y="5759621"/>
                  </a:lnTo>
                  <a:lnTo>
                    <a:pt x="11839057" y="5765376"/>
                  </a:lnTo>
                  <a:lnTo>
                    <a:pt x="11839920" y="5768895"/>
                  </a:lnTo>
                  <a:lnTo>
                    <a:pt x="11842350" y="5771508"/>
                  </a:lnTo>
                  <a:lnTo>
                    <a:pt x="11845349" y="5772787"/>
                  </a:lnTo>
                  <a:lnTo>
                    <a:pt x="11845207" y="5773120"/>
                  </a:lnTo>
                  <a:lnTo>
                    <a:pt x="11847207" y="5773974"/>
                  </a:lnTo>
                  <a:lnTo>
                    <a:pt x="11849492" y="5774160"/>
                  </a:lnTo>
                  <a:lnTo>
                    <a:pt x="11851728" y="5773538"/>
                  </a:lnTo>
                  <a:lnTo>
                    <a:pt x="11854772" y="5772867"/>
                  </a:lnTo>
                  <a:lnTo>
                    <a:pt x="11860718" y="5771857"/>
                  </a:lnTo>
                  <a:lnTo>
                    <a:pt x="11864419" y="5765951"/>
                  </a:lnTo>
                  <a:lnTo>
                    <a:pt x="11862934" y="5760196"/>
                  </a:lnTo>
                  <a:lnTo>
                    <a:pt x="11861925" y="5754251"/>
                  </a:lnTo>
                  <a:lnTo>
                    <a:pt x="11856019" y="5750549"/>
                  </a:lnTo>
                  <a:close/>
                </a:path>
                <a:path w="20083145" h="5932170">
                  <a:moveTo>
                    <a:pt x="7434701" y="3829500"/>
                  </a:moveTo>
                  <a:lnTo>
                    <a:pt x="7428275" y="3827940"/>
                  </a:lnTo>
                  <a:lnTo>
                    <a:pt x="7423094" y="3830851"/>
                  </a:lnTo>
                  <a:lnTo>
                    <a:pt x="7418245" y="3833905"/>
                  </a:lnTo>
                  <a:lnTo>
                    <a:pt x="7416686" y="3840330"/>
                  </a:lnTo>
                  <a:lnTo>
                    <a:pt x="7419598" y="3845512"/>
                  </a:lnTo>
                  <a:lnTo>
                    <a:pt x="7421220" y="3848174"/>
                  </a:lnTo>
                  <a:lnTo>
                    <a:pt x="7422318" y="3850219"/>
                  </a:lnTo>
                  <a:lnTo>
                    <a:pt x="7424032" y="3851738"/>
                  </a:lnTo>
                  <a:lnTo>
                    <a:pt x="7426032" y="3852591"/>
                  </a:lnTo>
                  <a:lnTo>
                    <a:pt x="7426174" y="3852258"/>
                  </a:lnTo>
                  <a:lnTo>
                    <a:pt x="7429174" y="3853537"/>
                  </a:lnTo>
                  <a:lnTo>
                    <a:pt x="7432744" y="3853484"/>
                  </a:lnTo>
                  <a:lnTo>
                    <a:pt x="7435881" y="3851670"/>
                  </a:lnTo>
                  <a:lnTo>
                    <a:pt x="7440729" y="3848617"/>
                  </a:lnTo>
                  <a:lnTo>
                    <a:pt x="7442288" y="3842191"/>
                  </a:lnTo>
                  <a:lnTo>
                    <a:pt x="7439376" y="3837010"/>
                  </a:lnTo>
                  <a:lnTo>
                    <a:pt x="7437754" y="3834348"/>
                  </a:lnTo>
                  <a:lnTo>
                    <a:pt x="7434701" y="3829500"/>
                  </a:lnTo>
                  <a:close/>
                </a:path>
                <a:path w="20083145" h="5932170">
                  <a:moveTo>
                    <a:pt x="1148969" y="1144274"/>
                  </a:moveTo>
                  <a:lnTo>
                    <a:pt x="1142117" y="1143715"/>
                  </a:lnTo>
                  <a:lnTo>
                    <a:pt x="1130474" y="1152537"/>
                  </a:lnTo>
                  <a:lnTo>
                    <a:pt x="1129916" y="1159389"/>
                  </a:lnTo>
                  <a:lnTo>
                    <a:pt x="1133444" y="1164046"/>
                  </a:lnTo>
                  <a:lnTo>
                    <a:pt x="1134351" y="1165615"/>
                  </a:lnTo>
                  <a:lnTo>
                    <a:pt x="1137542" y="1167370"/>
                  </a:lnTo>
                  <a:lnTo>
                    <a:pt x="1137684" y="1167037"/>
                  </a:lnTo>
                  <a:lnTo>
                    <a:pt x="1141350" y="1168601"/>
                  </a:lnTo>
                  <a:lnTo>
                    <a:pt x="1145394" y="1168356"/>
                  </a:lnTo>
                  <a:lnTo>
                    <a:pt x="1148482" y="1165734"/>
                  </a:lnTo>
                  <a:lnTo>
                    <a:pt x="1155468" y="1160441"/>
                  </a:lnTo>
                  <a:lnTo>
                    <a:pt x="1156027" y="1153588"/>
                  </a:lnTo>
                  <a:lnTo>
                    <a:pt x="1148969" y="1144274"/>
                  </a:lnTo>
                  <a:close/>
                </a:path>
                <a:path w="20083145" h="5932170">
                  <a:moveTo>
                    <a:pt x="11939585" y="5731042"/>
                  </a:moveTo>
                  <a:lnTo>
                    <a:pt x="11933831" y="5732528"/>
                  </a:lnTo>
                  <a:lnTo>
                    <a:pt x="11930786" y="5733199"/>
                  </a:lnTo>
                  <a:lnTo>
                    <a:pt x="11925174" y="5734350"/>
                  </a:lnTo>
                  <a:lnTo>
                    <a:pt x="11921472" y="5740257"/>
                  </a:lnTo>
                  <a:lnTo>
                    <a:pt x="11922957" y="5746011"/>
                  </a:lnTo>
                  <a:lnTo>
                    <a:pt x="11923820" y="5749530"/>
                  </a:lnTo>
                  <a:lnTo>
                    <a:pt x="11926250" y="5752143"/>
                  </a:lnTo>
                  <a:lnTo>
                    <a:pt x="11931250" y="5754275"/>
                  </a:lnTo>
                  <a:lnTo>
                    <a:pt x="11933534" y="5754462"/>
                  </a:lnTo>
                  <a:lnTo>
                    <a:pt x="11935770" y="5753839"/>
                  </a:lnTo>
                  <a:lnTo>
                    <a:pt x="11938813" y="5753169"/>
                  </a:lnTo>
                  <a:lnTo>
                    <a:pt x="11944425" y="5752018"/>
                  </a:lnTo>
                  <a:lnTo>
                    <a:pt x="11948127" y="5746111"/>
                  </a:lnTo>
                  <a:lnTo>
                    <a:pt x="11946641" y="5740356"/>
                  </a:lnTo>
                  <a:lnTo>
                    <a:pt x="11945490" y="5734743"/>
                  </a:lnTo>
                  <a:lnTo>
                    <a:pt x="11939585" y="5731042"/>
                  </a:lnTo>
                  <a:close/>
                </a:path>
                <a:path w="20083145" h="5932170">
                  <a:moveTo>
                    <a:pt x="7390611" y="3755539"/>
                  </a:moveTo>
                  <a:lnTo>
                    <a:pt x="7384185" y="3753979"/>
                  </a:lnTo>
                  <a:lnTo>
                    <a:pt x="7373823" y="3759802"/>
                  </a:lnTo>
                  <a:lnTo>
                    <a:pt x="7372263" y="3766228"/>
                  </a:lnTo>
                  <a:lnTo>
                    <a:pt x="7375175" y="3771409"/>
                  </a:lnTo>
                  <a:lnTo>
                    <a:pt x="7376797" y="3774071"/>
                  </a:lnTo>
                  <a:lnTo>
                    <a:pt x="7377895" y="3776116"/>
                  </a:lnTo>
                  <a:lnTo>
                    <a:pt x="7379610" y="3777635"/>
                  </a:lnTo>
                  <a:lnTo>
                    <a:pt x="7384943" y="3779910"/>
                  </a:lnTo>
                  <a:lnTo>
                    <a:pt x="7388511" y="3779856"/>
                  </a:lnTo>
                  <a:lnTo>
                    <a:pt x="7391648" y="3778042"/>
                  </a:lnTo>
                  <a:lnTo>
                    <a:pt x="7396496" y="3774989"/>
                  </a:lnTo>
                  <a:lnTo>
                    <a:pt x="7398055" y="3768563"/>
                  </a:lnTo>
                  <a:lnTo>
                    <a:pt x="7395145" y="3763381"/>
                  </a:lnTo>
                  <a:lnTo>
                    <a:pt x="7393523" y="3760720"/>
                  </a:lnTo>
                  <a:lnTo>
                    <a:pt x="7390611" y="3755539"/>
                  </a:lnTo>
                  <a:close/>
                </a:path>
                <a:path w="20083145" h="5932170">
                  <a:moveTo>
                    <a:pt x="12023293" y="5711201"/>
                  </a:moveTo>
                  <a:lnTo>
                    <a:pt x="12017538" y="5712687"/>
                  </a:lnTo>
                  <a:lnTo>
                    <a:pt x="12014495" y="5713359"/>
                  </a:lnTo>
                  <a:lnTo>
                    <a:pt x="12008740" y="5714843"/>
                  </a:lnTo>
                  <a:lnTo>
                    <a:pt x="12005181" y="5720416"/>
                  </a:lnTo>
                  <a:lnTo>
                    <a:pt x="12006665" y="5726171"/>
                  </a:lnTo>
                  <a:lnTo>
                    <a:pt x="12007528" y="5729691"/>
                  </a:lnTo>
                  <a:lnTo>
                    <a:pt x="12009959" y="5732302"/>
                  </a:lnTo>
                  <a:lnTo>
                    <a:pt x="12015292" y="5734577"/>
                  </a:lnTo>
                  <a:lnTo>
                    <a:pt x="12017576" y="5734765"/>
                  </a:lnTo>
                  <a:lnTo>
                    <a:pt x="12019810" y="5734142"/>
                  </a:lnTo>
                  <a:lnTo>
                    <a:pt x="12022522" y="5733328"/>
                  </a:lnTo>
                  <a:lnTo>
                    <a:pt x="12028134" y="5732177"/>
                  </a:lnTo>
                  <a:lnTo>
                    <a:pt x="12031835" y="5726271"/>
                  </a:lnTo>
                  <a:lnTo>
                    <a:pt x="12030350" y="5720516"/>
                  </a:lnTo>
                  <a:lnTo>
                    <a:pt x="12029199" y="5714903"/>
                  </a:lnTo>
                  <a:lnTo>
                    <a:pt x="12023293" y="5711201"/>
                  </a:lnTo>
                  <a:close/>
                </a:path>
                <a:path w="20083145" h="5932170">
                  <a:moveTo>
                    <a:pt x="1216539" y="1091155"/>
                  </a:moveTo>
                  <a:lnTo>
                    <a:pt x="1209829" y="1090262"/>
                  </a:lnTo>
                  <a:lnTo>
                    <a:pt x="1202844" y="1095555"/>
                  </a:lnTo>
                  <a:lnTo>
                    <a:pt x="1198520" y="1099227"/>
                  </a:lnTo>
                  <a:lnTo>
                    <a:pt x="1197627" y="1105937"/>
                  </a:lnTo>
                  <a:lnTo>
                    <a:pt x="1201156" y="1110593"/>
                  </a:lnTo>
                  <a:lnTo>
                    <a:pt x="1202063" y="1112162"/>
                  </a:lnTo>
                  <a:lnTo>
                    <a:pt x="1205254" y="1113917"/>
                  </a:lnTo>
                  <a:lnTo>
                    <a:pt x="1208587" y="1115339"/>
                  </a:lnTo>
                  <a:lnTo>
                    <a:pt x="1212631" y="1115094"/>
                  </a:lnTo>
                  <a:lnTo>
                    <a:pt x="1215719" y="1112472"/>
                  </a:lnTo>
                  <a:lnTo>
                    <a:pt x="1222704" y="1107179"/>
                  </a:lnTo>
                  <a:lnTo>
                    <a:pt x="1223597" y="1100468"/>
                  </a:lnTo>
                  <a:lnTo>
                    <a:pt x="1216539" y="1091155"/>
                  </a:lnTo>
                  <a:close/>
                </a:path>
                <a:path w="20083145" h="5932170">
                  <a:moveTo>
                    <a:pt x="7346663" y="3681245"/>
                  </a:moveTo>
                  <a:lnTo>
                    <a:pt x="7340237" y="3679685"/>
                  </a:lnTo>
                  <a:lnTo>
                    <a:pt x="7329874" y="3685507"/>
                  </a:lnTo>
                  <a:lnTo>
                    <a:pt x="7328315" y="3691933"/>
                  </a:lnTo>
                  <a:lnTo>
                    <a:pt x="7331226" y="3697114"/>
                  </a:lnTo>
                  <a:lnTo>
                    <a:pt x="7332849" y="3699776"/>
                  </a:lnTo>
                  <a:lnTo>
                    <a:pt x="7333946" y="3701821"/>
                  </a:lnTo>
                  <a:lnTo>
                    <a:pt x="7335662" y="3703341"/>
                  </a:lnTo>
                  <a:lnTo>
                    <a:pt x="7340662" y="3705474"/>
                  </a:lnTo>
                  <a:lnTo>
                    <a:pt x="7344230" y="3705419"/>
                  </a:lnTo>
                  <a:lnTo>
                    <a:pt x="7347368" y="3703605"/>
                  </a:lnTo>
                  <a:lnTo>
                    <a:pt x="7352549" y="3700695"/>
                  </a:lnTo>
                  <a:lnTo>
                    <a:pt x="7354109" y="3694269"/>
                  </a:lnTo>
                  <a:lnTo>
                    <a:pt x="7351197" y="3689088"/>
                  </a:lnTo>
                  <a:lnTo>
                    <a:pt x="7349575" y="3686426"/>
                  </a:lnTo>
                  <a:lnTo>
                    <a:pt x="7346663" y="3681245"/>
                  </a:lnTo>
                  <a:close/>
                </a:path>
                <a:path w="20083145" h="5932170">
                  <a:moveTo>
                    <a:pt x="12106619" y="5690410"/>
                  </a:moveTo>
                  <a:lnTo>
                    <a:pt x="12100865" y="5691895"/>
                  </a:lnTo>
                  <a:lnTo>
                    <a:pt x="12098154" y="5692709"/>
                  </a:lnTo>
                  <a:lnTo>
                    <a:pt x="12092399" y="5694193"/>
                  </a:lnTo>
                  <a:lnTo>
                    <a:pt x="12088841" y="5699767"/>
                  </a:lnTo>
                  <a:lnTo>
                    <a:pt x="12090325" y="5705522"/>
                  </a:lnTo>
                  <a:lnTo>
                    <a:pt x="12091188" y="5709041"/>
                  </a:lnTo>
                  <a:lnTo>
                    <a:pt x="12093618" y="5711654"/>
                  </a:lnTo>
                  <a:lnTo>
                    <a:pt x="12098284" y="5713644"/>
                  </a:lnTo>
                  <a:lnTo>
                    <a:pt x="12100902" y="5713973"/>
                  </a:lnTo>
                  <a:lnTo>
                    <a:pt x="12103138" y="5713351"/>
                  </a:lnTo>
                  <a:lnTo>
                    <a:pt x="12105848" y="5712536"/>
                  </a:lnTo>
                  <a:lnTo>
                    <a:pt x="12111603" y="5711053"/>
                  </a:lnTo>
                  <a:lnTo>
                    <a:pt x="12115162" y="5705479"/>
                  </a:lnTo>
                  <a:lnTo>
                    <a:pt x="12112192" y="5693970"/>
                  </a:lnTo>
                  <a:lnTo>
                    <a:pt x="12106619" y="5690410"/>
                  </a:lnTo>
                  <a:close/>
                </a:path>
                <a:path w="20083145" h="5932170">
                  <a:moveTo>
                    <a:pt x="7303191" y="3606759"/>
                  </a:moveTo>
                  <a:lnTo>
                    <a:pt x="7296765" y="3605200"/>
                  </a:lnTo>
                  <a:lnTo>
                    <a:pt x="7286402" y="3611021"/>
                  </a:lnTo>
                  <a:lnTo>
                    <a:pt x="7284843" y="3617448"/>
                  </a:lnTo>
                  <a:lnTo>
                    <a:pt x="7287754" y="3622630"/>
                  </a:lnTo>
                  <a:lnTo>
                    <a:pt x="7289044" y="3625149"/>
                  </a:lnTo>
                  <a:lnTo>
                    <a:pt x="7290475" y="3627335"/>
                  </a:lnTo>
                  <a:lnTo>
                    <a:pt x="7292190" y="3628855"/>
                  </a:lnTo>
                  <a:lnTo>
                    <a:pt x="7297190" y="3630988"/>
                  </a:lnTo>
                  <a:lnTo>
                    <a:pt x="7300758" y="3630934"/>
                  </a:lnTo>
                  <a:lnTo>
                    <a:pt x="7303895" y="3629120"/>
                  </a:lnTo>
                  <a:lnTo>
                    <a:pt x="7309077" y="3626209"/>
                  </a:lnTo>
                  <a:lnTo>
                    <a:pt x="7310636" y="3619784"/>
                  </a:lnTo>
                  <a:lnTo>
                    <a:pt x="7307725" y="3614602"/>
                  </a:lnTo>
                  <a:lnTo>
                    <a:pt x="7306102" y="3611941"/>
                  </a:lnTo>
                  <a:lnTo>
                    <a:pt x="7303191" y="3606759"/>
                  </a:lnTo>
                  <a:close/>
                </a:path>
                <a:path w="20083145" h="5932170">
                  <a:moveTo>
                    <a:pt x="1284634" y="1038653"/>
                  </a:moveTo>
                  <a:lnTo>
                    <a:pt x="1277923" y="1037760"/>
                  </a:lnTo>
                  <a:lnTo>
                    <a:pt x="1266281" y="1046583"/>
                  </a:lnTo>
                  <a:lnTo>
                    <a:pt x="1265389" y="1053292"/>
                  </a:lnTo>
                  <a:lnTo>
                    <a:pt x="1268917" y="1057949"/>
                  </a:lnTo>
                  <a:lnTo>
                    <a:pt x="1270157" y="1059660"/>
                  </a:lnTo>
                  <a:lnTo>
                    <a:pt x="1273348" y="1061416"/>
                  </a:lnTo>
                  <a:lnTo>
                    <a:pt x="1276681" y="1062837"/>
                  </a:lnTo>
                  <a:lnTo>
                    <a:pt x="1280725" y="1062592"/>
                  </a:lnTo>
                  <a:lnTo>
                    <a:pt x="1283814" y="1059971"/>
                  </a:lnTo>
                  <a:lnTo>
                    <a:pt x="1290799" y="1054677"/>
                  </a:lnTo>
                  <a:lnTo>
                    <a:pt x="1291691" y="1047967"/>
                  </a:lnTo>
                  <a:lnTo>
                    <a:pt x="1284634" y="1038653"/>
                  </a:lnTo>
                  <a:close/>
                </a:path>
                <a:path w="20083145" h="5932170">
                  <a:moveTo>
                    <a:pt x="12189613" y="5669477"/>
                  </a:moveTo>
                  <a:lnTo>
                    <a:pt x="12183858" y="5670961"/>
                  </a:lnTo>
                  <a:lnTo>
                    <a:pt x="12181147" y="5671775"/>
                  </a:lnTo>
                  <a:lnTo>
                    <a:pt x="12175393" y="5673261"/>
                  </a:lnTo>
                  <a:lnTo>
                    <a:pt x="12172166" y="5678976"/>
                  </a:lnTo>
                  <a:lnTo>
                    <a:pt x="12173651" y="5684730"/>
                  </a:lnTo>
                  <a:lnTo>
                    <a:pt x="12174321" y="5687775"/>
                  </a:lnTo>
                  <a:lnTo>
                    <a:pt x="12176753" y="5690388"/>
                  </a:lnTo>
                  <a:lnTo>
                    <a:pt x="12181752" y="5692521"/>
                  </a:lnTo>
                  <a:lnTo>
                    <a:pt x="12184371" y="5692848"/>
                  </a:lnTo>
                  <a:lnTo>
                    <a:pt x="12186605" y="5692226"/>
                  </a:lnTo>
                  <a:lnTo>
                    <a:pt x="12189316" y="5691413"/>
                  </a:lnTo>
                  <a:lnTo>
                    <a:pt x="12195070" y="5689928"/>
                  </a:lnTo>
                  <a:lnTo>
                    <a:pt x="12198296" y="5684213"/>
                  </a:lnTo>
                  <a:lnTo>
                    <a:pt x="12195328" y="5672703"/>
                  </a:lnTo>
                  <a:lnTo>
                    <a:pt x="12189613" y="5669477"/>
                  </a:lnTo>
                  <a:close/>
                </a:path>
                <a:path w="20083145" h="5932170">
                  <a:moveTo>
                    <a:pt x="7260195" y="3532082"/>
                  </a:moveTo>
                  <a:lnTo>
                    <a:pt x="7253769" y="3530523"/>
                  </a:lnTo>
                  <a:lnTo>
                    <a:pt x="7243406" y="3536345"/>
                  </a:lnTo>
                  <a:lnTo>
                    <a:pt x="7241846" y="3542772"/>
                  </a:lnTo>
                  <a:lnTo>
                    <a:pt x="7244757" y="3547953"/>
                  </a:lnTo>
                  <a:lnTo>
                    <a:pt x="7246046" y="3550473"/>
                  </a:lnTo>
                  <a:lnTo>
                    <a:pt x="7247477" y="3552658"/>
                  </a:lnTo>
                  <a:lnTo>
                    <a:pt x="7249194" y="3554178"/>
                  </a:lnTo>
                  <a:lnTo>
                    <a:pt x="7254193" y="3556311"/>
                  </a:lnTo>
                  <a:lnTo>
                    <a:pt x="7257762" y="3556257"/>
                  </a:lnTo>
                  <a:lnTo>
                    <a:pt x="7260899" y="3554444"/>
                  </a:lnTo>
                  <a:lnTo>
                    <a:pt x="7266080" y="3551533"/>
                  </a:lnTo>
                  <a:lnTo>
                    <a:pt x="7267639" y="3545107"/>
                  </a:lnTo>
                  <a:lnTo>
                    <a:pt x="7264729" y="3539925"/>
                  </a:lnTo>
                  <a:lnTo>
                    <a:pt x="7263105" y="3537264"/>
                  </a:lnTo>
                  <a:lnTo>
                    <a:pt x="7260195" y="3532082"/>
                  </a:lnTo>
                  <a:close/>
                </a:path>
                <a:path w="20083145" h="5932170">
                  <a:moveTo>
                    <a:pt x="12273032" y="5647545"/>
                  </a:moveTo>
                  <a:lnTo>
                    <a:pt x="12267278" y="5649029"/>
                  </a:lnTo>
                  <a:lnTo>
                    <a:pt x="12264567" y="5649843"/>
                  </a:lnTo>
                  <a:lnTo>
                    <a:pt x="12258812" y="5651327"/>
                  </a:lnTo>
                  <a:lnTo>
                    <a:pt x="12255585" y="5657042"/>
                  </a:lnTo>
                  <a:lnTo>
                    <a:pt x="12257071" y="5662796"/>
                  </a:lnTo>
                  <a:lnTo>
                    <a:pt x="12258074" y="5665983"/>
                  </a:lnTo>
                  <a:lnTo>
                    <a:pt x="12260173" y="5668454"/>
                  </a:lnTo>
                  <a:lnTo>
                    <a:pt x="12265172" y="5670587"/>
                  </a:lnTo>
                  <a:lnTo>
                    <a:pt x="12267790" y="5670915"/>
                  </a:lnTo>
                  <a:lnTo>
                    <a:pt x="12270025" y="5670292"/>
                  </a:lnTo>
                  <a:lnTo>
                    <a:pt x="12272736" y="5669479"/>
                  </a:lnTo>
                  <a:lnTo>
                    <a:pt x="12278490" y="5667994"/>
                  </a:lnTo>
                  <a:lnTo>
                    <a:pt x="12281716" y="5662279"/>
                  </a:lnTo>
                  <a:lnTo>
                    <a:pt x="12278746" y="5650770"/>
                  </a:lnTo>
                  <a:lnTo>
                    <a:pt x="12273032" y="5647545"/>
                  </a:lnTo>
                  <a:close/>
                </a:path>
                <a:path w="20083145" h="5932170">
                  <a:moveTo>
                    <a:pt x="1353110" y="987102"/>
                  </a:moveTo>
                  <a:lnTo>
                    <a:pt x="1346400" y="986210"/>
                  </a:lnTo>
                  <a:lnTo>
                    <a:pt x="1334757" y="995032"/>
                  </a:lnTo>
                  <a:lnTo>
                    <a:pt x="1333865" y="1001741"/>
                  </a:lnTo>
                  <a:lnTo>
                    <a:pt x="1337394" y="1006399"/>
                  </a:lnTo>
                  <a:lnTo>
                    <a:pt x="1338634" y="1008110"/>
                  </a:lnTo>
                  <a:lnTo>
                    <a:pt x="1340158" y="1009154"/>
                  </a:lnTo>
                  <a:lnTo>
                    <a:pt x="1345158" y="1011287"/>
                  </a:lnTo>
                  <a:lnTo>
                    <a:pt x="1349344" y="1010708"/>
                  </a:lnTo>
                  <a:lnTo>
                    <a:pt x="1352290" y="1008419"/>
                  </a:lnTo>
                  <a:lnTo>
                    <a:pt x="1359275" y="1003126"/>
                  </a:lnTo>
                  <a:lnTo>
                    <a:pt x="1360168" y="996416"/>
                  </a:lnTo>
                  <a:lnTo>
                    <a:pt x="1353110" y="987102"/>
                  </a:lnTo>
                  <a:close/>
                </a:path>
                <a:path w="20083145" h="5932170">
                  <a:moveTo>
                    <a:pt x="7217056" y="3457739"/>
                  </a:moveTo>
                  <a:lnTo>
                    <a:pt x="7210772" y="3455846"/>
                  </a:lnTo>
                  <a:lnTo>
                    <a:pt x="7205590" y="3458758"/>
                  </a:lnTo>
                  <a:lnTo>
                    <a:pt x="7200742" y="3461811"/>
                  </a:lnTo>
                  <a:lnTo>
                    <a:pt x="7198850" y="3468095"/>
                  </a:lnTo>
                  <a:lnTo>
                    <a:pt x="7201760" y="3473277"/>
                  </a:lnTo>
                  <a:lnTo>
                    <a:pt x="7203049" y="3475796"/>
                  </a:lnTo>
                  <a:lnTo>
                    <a:pt x="7204147" y="3477840"/>
                  </a:lnTo>
                  <a:lnTo>
                    <a:pt x="7206196" y="3479502"/>
                  </a:lnTo>
                  <a:lnTo>
                    <a:pt x="7211195" y="3481635"/>
                  </a:lnTo>
                  <a:lnTo>
                    <a:pt x="7214765" y="3481581"/>
                  </a:lnTo>
                  <a:lnTo>
                    <a:pt x="7217902" y="3479767"/>
                  </a:lnTo>
                  <a:lnTo>
                    <a:pt x="7222750" y="3476714"/>
                  </a:lnTo>
                  <a:lnTo>
                    <a:pt x="7224643" y="3470430"/>
                  </a:lnTo>
                  <a:lnTo>
                    <a:pt x="7221731" y="3465249"/>
                  </a:lnTo>
                  <a:lnTo>
                    <a:pt x="7220109" y="3462587"/>
                  </a:lnTo>
                  <a:lnTo>
                    <a:pt x="7217056" y="3457739"/>
                  </a:lnTo>
                  <a:close/>
                </a:path>
                <a:path w="20083145" h="5932170">
                  <a:moveTo>
                    <a:pt x="12356118" y="5625468"/>
                  </a:moveTo>
                  <a:lnTo>
                    <a:pt x="12350364" y="5626954"/>
                  </a:lnTo>
                  <a:lnTo>
                    <a:pt x="12347652" y="5627768"/>
                  </a:lnTo>
                  <a:lnTo>
                    <a:pt x="12341898" y="5629252"/>
                  </a:lnTo>
                  <a:lnTo>
                    <a:pt x="12338671" y="5634967"/>
                  </a:lnTo>
                  <a:lnTo>
                    <a:pt x="12340156" y="5640721"/>
                  </a:lnTo>
                  <a:lnTo>
                    <a:pt x="12341161" y="5643907"/>
                  </a:lnTo>
                  <a:lnTo>
                    <a:pt x="12343259" y="5646378"/>
                  </a:lnTo>
                  <a:lnTo>
                    <a:pt x="12348258" y="5648510"/>
                  </a:lnTo>
                  <a:lnTo>
                    <a:pt x="12350876" y="5648839"/>
                  </a:lnTo>
                  <a:lnTo>
                    <a:pt x="12353111" y="5648216"/>
                  </a:lnTo>
                  <a:lnTo>
                    <a:pt x="12355822" y="5647404"/>
                  </a:lnTo>
                  <a:lnTo>
                    <a:pt x="12361576" y="5645918"/>
                  </a:lnTo>
                  <a:lnTo>
                    <a:pt x="12364803" y="5640205"/>
                  </a:lnTo>
                  <a:lnTo>
                    <a:pt x="12361834" y="5628694"/>
                  </a:lnTo>
                  <a:lnTo>
                    <a:pt x="12356118" y="5625468"/>
                  </a:lnTo>
                  <a:close/>
                </a:path>
                <a:path w="20083145" h="5932170">
                  <a:moveTo>
                    <a:pt x="1422777" y="936453"/>
                  </a:moveTo>
                  <a:lnTo>
                    <a:pt x="1416209" y="935228"/>
                  </a:lnTo>
                  <a:lnTo>
                    <a:pt x="1409224" y="940520"/>
                  </a:lnTo>
                  <a:lnTo>
                    <a:pt x="1404234" y="943908"/>
                  </a:lnTo>
                  <a:lnTo>
                    <a:pt x="1403341" y="950618"/>
                  </a:lnTo>
                  <a:lnTo>
                    <a:pt x="1406870" y="955274"/>
                  </a:lnTo>
                  <a:lnTo>
                    <a:pt x="1408110" y="956985"/>
                  </a:lnTo>
                  <a:lnTo>
                    <a:pt x="1409635" y="958030"/>
                  </a:lnTo>
                  <a:lnTo>
                    <a:pt x="1414634" y="960162"/>
                  </a:lnTo>
                  <a:lnTo>
                    <a:pt x="1418345" y="959775"/>
                  </a:lnTo>
                  <a:lnTo>
                    <a:pt x="1421624" y="957629"/>
                  </a:lnTo>
                  <a:lnTo>
                    <a:pt x="1428609" y="952335"/>
                  </a:lnTo>
                  <a:lnTo>
                    <a:pt x="1429835" y="945767"/>
                  </a:lnTo>
                  <a:lnTo>
                    <a:pt x="1422777" y="936453"/>
                  </a:lnTo>
                  <a:close/>
                </a:path>
                <a:path w="20083145" h="5932170">
                  <a:moveTo>
                    <a:pt x="7175010" y="3382681"/>
                  </a:moveTo>
                  <a:lnTo>
                    <a:pt x="7168726" y="3380788"/>
                  </a:lnTo>
                  <a:lnTo>
                    <a:pt x="7158363" y="3386611"/>
                  </a:lnTo>
                  <a:lnTo>
                    <a:pt x="7156786" y="3391848"/>
                  </a:lnTo>
                  <a:lnTo>
                    <a:pt x="7156471" y="3392894"/>
                  </a:lnTo>
                  <a:lnTo>
                    <a:pt x="7159382" y="3398076"/>
                  </a:lnTo>
                  <a:lnTo>
                    <a:pt x="7160671" y="3400595"/>
                  </a:lnTo>
                  <a:lnTo>
                    <a:pt x="7161769" y="3402639"/>
                  </a:lnTo>
                  <a:lnTo>
                    <a:pt x="7163818" y="3404301"/>
                  </a:lnTo>
                  <a:lnTo>
                    <a:pt x="7168484" y="3406292"/>
                  </a:lnTo>
                  <a:lnTo>
                    <a:pt x="7171910" y="3406572"/>
                  </a:lnTo>
                  <a:lnTo>
                    <a:pt x="7175048" y="3404758"/>
                  </a:lnTo>
                  <a:lnTo>
                    <a:pt x="7180229" y="3401848"/>
                  </a:lnTo>
                  <a:lnTo>
                    <a:pt x="7181805" y="3396611"/>
                  </a:lnTo>
                  <a:lnTo>
                    <a:pt x="7182121" y="3395563"/>
                  </a:lnTo>
                  <a:lnTo>
                    <a:pt x="7179210" y="3390381"/>
                  </a:lnTo>
                  <a:lnTo>
                    <a:pt x="7177921" y="3387861"/>
                  </a:lnTo>
                  <a:lnTo>
                    <a:pt x="7175010" y="3382681"/>
                  </a:lnTo>
                  <a:close/>
                </a:path>
                <a:path w="20083145" h="5932170">
                  <a:moveTo>
                    <a:pt x="12439155" y="5602585"/>
                  </a:moveTo>
                  <a:lnTo>
                    <a:pt x="12433400" y="5604068"/>
                  </a:lnTo>
                  <a:lnTo>
                    <a:pt x="12430690" y="5604883"/>
                  </a:lnTo>
                  <a:lnTo>
                    <a:pt x="12424934" y="5606366"/>
                  </a:lnTo>
                  <a:lnTo>
                    <a:pt x="12421709" y="5612082"/>
                  </a:lnTo>
                  <a:lnTo>
                    <a:pt x="12423193" y="5617838"/>
                  </a:lnTo>
                  <a:lnTo>
                    <a:pt x="12424199" y="5621023"/>
                  </a:lnTo>
                  <a:lnTo>
                    <a:pt x="12426296" y="5623494"/>
                  </a:lnTo>
                  <a:lnTo>
                    <a:pt x="12431295" y="5625626"/>
                  </a:lnTo>
                  <a:lnTo>
                    <a:pt x="12433913" y="5625955"/>
                  </a:lnTo>
                  <a:lnTo>
                    <a:pt x="12436149" y="5625333"/>
                  </a:lnTo>
                  <a:lnTo>
                    <a:pt x="12438860" y="5624520"/>
                  </a:lnTo>
                  <a:lnTo>
                    <a:pt x="12444614" y="5623035"/>
                  </a:lnTo>
                  <a:lnTo>
                    <a:pt x="12447839" y="5617319"/>
                  </a:lnTo>
                  <a:lnTo>
                    <a:pt x="12444871" y="5605809"/>
                  </a:lnTo>
                  <a:lnTo>
                    <a:pt x="12439155" y="5602585"/>
                  </a:lnTo>
                  <a:close/>
                </a:path>
                <a:path w="20083145" h="5932170">
                  <a:moveTo>
                    <a:pt x="7133439" y="3307430"/>
                  </a:moveTo>
                  <a:lnTo>
                    <a:pt x="7126822" y="3305395"/>
                  </a:lnTo>
                  <a:lnTo>
                    <a:pt x="7121641" y="3308306"/>
                  </a:lnTo>
                  <a:lnTo>
                    <a:pt x="7116602" y="3310885"/>
                  </a:lnTo>
                  <a:lnTo>
                    <a:pt x="7114781" y="3316806"/>
                  </a:lnTo>
                  <a:lnTo>
                    <a:pt x="7114567" y="3317502"/>
                  </a:lnTo>
                  <a:lnTo>
                    <a:pt x="7117479" y="3322683"/>
                  </a:lnTo>
                  <a:lnTo>
                    <a:pt x="7118767" y="3325203"/>
                  </a:lnTo>
                  <a:lnTo>
                    <a:pt x="7119865" y="3327248"/>
                  </a:lnTo>
                  <a:lnTo>
                    <a:pt x="7121913" y="3328909"/>
                  </a:lnTo>
                  <a:lnTo>
                    <a:pt x="7126913" y="3331042"/>
                  </a:lnTo>
                  <a:lnTo>
                    <a:pt x="7130149" y="3330846"/>
                  </a:lnTo>
                  <a:lnTo>
                    <a:pt x="7133144" y="3329366"/>
                  </a:lnTo>
                  <a:lnTo>
                    <a:pt x="7138183" y="3326788"/>
                  </a:lnTo>
                  <a:lnTo>
                    <a:pt x="7140003" y="3320867"/>
                  </a:lnTo>
                  <a:lnTo>
                    <a:pt x="7140217" y="3320170"/>
                  </a:lnTo>
                  <a:lnTo>
                    <a:pt x="7137306" y="3314989"/>
                  </a:lnTo>
                  <a:lnTo>
                    <a:pt x="7133439" y="3307430"/>
                  </a:lnTo>
                  <a:close/>
                </a:path>
                <a:path w="20083145" h="5932170">
                  <a:moveTo>
                    <a:pt x="1493254" y="885756"/>
                  </a:moveTo>
                  <a:lnTo>
                    <a:pt x="1473484" y="899777"/>
                  </a:lnTo>
                  <a:lnTo>
                    <a:pt x="1476871" y="904768"/>
                  </a:lnTo>
                  <a:lnTo>
                    <a:pt x="1477777" y="906337"/>
                  </a:lnTo>
                  <a:lnTo>
                    <a:pt x="1479635" y="907523"/>
                  </a:lnTo>
                  <a:lnTo>
                    <a:pt x="1484968" y="909798"/>
                  </a:lnTo>
                  <a:lnTo>
                    <a:pt x="1488679" y="909411"/>
                  </a:lnTo>
                  <a:lnTo>
                    <a:pt x="1491958" y="907265"/>
                  </a:lnTo>
                  <a:lnTo>
                    <a:pt x="1498944" y="901971"/>
                  </a:lnTo>
                  <a:lnTo>
                    <a:pt x="1500101" y="895768"/>
                  </a:lnTo>
                  <a:lnTo>
                    <a:pt x="1500169" y="895403"/>
                  </a:lnTo>
                  <a:lnTo>
                    <a:pt x="1496783" y="890412"/>
                  </a:lnTo>
                  <a:lnTo>
                    <a:pt x="1493254" y="885756"/>
                  </a:lnTo>
                  <a:close/>
                </a:path>
                <a:path w="20083145" h="5932170">
                  <a:moveTo>
                    <a:pt x="12522192" y="5579699"/>
                  </a:moveTo>
                  <a:lnTo>
                    <a:pt x="12516438" y="5581185"/>
                  </a:lnTo>
                  <a:lnTo>
                    <a:pt x="12513727" y="5581997"/>
                  </a:lnTo>
                  <a:lnTo>
                    <a:pt x="12507972" y="5583483"/>
                  </a:lnTo>
                  <a:lnTo>
                    <a:pt x="12504746" y="5589198"/>
                  </a:lnTo>
                  <a:lnTo>
                    <a:pt x="12506231" y="5594952"/>
                  </a:lnTo>
                  <a:lnTo>
                    <a:pt x="12507235" y="5598139"/>
                  </a:lnTo>
                  <a:lnTo>
                    <a:pt x="12509334" y="5600610"/>
                  </a:lnTo>
                  <a:lnTo>
                    <a:pt x="12512333" y="5601890"/>
                  </a:lnTo>
                  <a:lnTo>
                    <a:pt x="12512191" y="5602222"/>
                  </a:lnTo>
                  <a:lnTo>
                    <a:pt x="12514191" y="5603075"/>
                  </a:lnTo>
                  <a:lnTo>
                    <a:pt x="12516950" y="5603071"/>
                  </a:lnTo>
                  <a:lnTo>
                    <a:pt x="12519186" y="5602449"/>
                  </a:lnTo>
                  <a:lnTo>
                    <a:pt x="12521896" y="5601635"/>
                  </a:lnTo>
                  <a:lnTo>
                    <a:pt x="12527651" y="5600151"/>
                  </a:lnTo>
                  <a:lnTo>
                    <a:pt x="12530877" y="5594436"/>
                  </a:lnTo>
                  <a:lnTo>
                    <a:pt x="12527908" y="5582925"/>
                  </a:lnTo>
                  <a:lnTo>
                    <a:pt x="12522192" y="5579699"/>
                  </a:lnTo>
                  <a:close/>
                </a:path>
                <a:path w="20083145" h="5932170">
                  <a:moveTo>
                    <a:pt x="7092153" y="3231514"/>
                  </a:moveTo>
                  <a:lnTo>
                    <a:pt x="7085536" y="3229479"/>
                  </a:lnTo>
                  <a:lnTo>
                    <a:pt x="7080355" y="3232390"/>
                  </a:lnTo>
                  <a:lnTo>
                    <a:pt x="7075316" y="3234968"/>
                  </a:lnTo>
                  <a:lnTo>
                    <a:pt x="7073495" y="3240890"/>
                  </a:lnTo>
                  <a:lnTo>
                    <a:pt x="7073281" y="3241586"/>
                  </a:lnTo>
                  <a:lnTo>
                    <a:pt x="7076193" y="3246767"/>
                  </a:lnTo>
                  <a:lnTo>
                    <a:pt x="7077481" y="3249287"/>
                  </a:lnTo>
                  <a:lnTo>
                    <a:pt x="7078579" y="3251330"/>
                  </a:lnTo>
                  <a:lnTo>
                    <a:pt x="7080628" y="3252992"/>
                  </a:lnTo>
                  <a:lnTo>
                    <a:pt x="7085628" y="3255125"/>
                  </a:lnTo>
                  <a:lnTo>
                    <a:pt x="7088863" y="3254929"/>
                  </a:lnTo>
                  <a:lnTo>
                    <a:pt x="7091858" y="3253450"/>
                  </a:lnTo>
                  <a:lnTo>
                    <a:pt x="7096897" y="3250872"/>
                  </a:lnTo>
                  <a:lnTo>
                    <a:pt x="7098718" y="3244950"/>
                  </a:lnTo>
                  <a:lnTo>
                    <a:pt x="7098931" y="3244255"/>
                  </a:lnTo>
                  <a:lnTo>
                    <a:pt x="7096020" y="3239073"/>
                  </a:lnTo>
                  <a:lnTo>
                    <a:pt x="7092153" y="3231514"/>
                  </a:lnTo>
                  <a:close/>
                </a:path>
                <a:path w="20083145" h="5932170">
                  <a:moveTo>
                    <a:pt x="12604847" y="5555864"/>
                  </a:moveTo>
                  <a:lnTo>
                    <a:pt x="12599092" y="5557350"/>
                  </a:lnTo>
                  <a:lnTo>
                    <a:pt x="12590961" y="5559789"/>
                  </a:lnTo>
                  <a:lnTo>
                    <a:pt x="12587734" y="5565505"/>
                  </a:lnTo>
                  <a:lnTo>
                    <a:pt x="12589218" y="5571260"/>
                  </a:lnTo>
                  <a:lnTo>
                    <a:pt x="12590224" y="5574445"/>
                  </a:lnTo>
                  <a:lnTo>
                    <a:pt x="12592322" y="5576916"/>
                  </a:lnTo>
                  <a:lnTo>
                    <a:pt x="12597321" y="5579049"/>
                  </a:lnTo>
                  <a:lnTo>
                    <a:pt x="12600080" y="5579044"/>
                  </a:lnTo>
                  <a:lnTo>
                    <a:pt x="12602316" y="5578421"/>
                  </a:lnTo>
                  <a:lnTo>
                    <a:pt x="12610448" y="5575982"/>
                  </a:lnTo>
                  <a:lnTo>
                    <a:pt x="12613674" y="5570267"/>
                  </a:lnTo>
                  <a:lnTo>
                    <a:pt x="12612189" y="5564513"/>
                  </a:lnTo>
                  <a:lnTo>
                    <a:pt x="12610562" y="5559090"/>
                  </a:lnTo>
                  <a:lnTo>
                    <a:pt x="12604847" y="5555864"/>
                  </a:lnTo>
                  <a:close/>
                </a:path>
                <a:path w="20083145" h="5932170">
                  <a:moveTo>
                    <a:pt x="1564112" y="836009"/>
                  </a:moveTo>
                  <a:lnTo>
                    <a:pt x="1557544" y="834783"/>
                  </a:lnTo>
                  <a:lnTo>
                    <a:pt x="1552554" y="838170"/>
                  </a:lnTo>
                  <a:lnTo>
                    <a:pt x="1550226" y="839934"/>
                  </a:lnTo>
                  <a:lnTo>
                    <a:pt x="1545236" y="843320"/>
                  </a:lnTo>
                  <a:lnTo>
                    <a:pt x="1544009" y="849888"/>
                  </a:lnTo>
                  <a:lnTo>
                    <a:pt x="1547396" y="854879"/>
                  </a:lnTo>
                  <a:lnTo>
                    <a:pt x="1548494" y="856923"/>
                  </a:lnTo>
                  <a:lnTo>
                    <a:pt x="1550351" y="858110"/>
                  </a:lnTo>
                  <a:lnTo>
                    <a:pt x="1555351" y="860243"/>
                  </a:lnTo>
                  <a:lnTo>
                    <a:pt x="1559062" y="859855"/>
                  </a:lnTo>
                  <a:lnTo>
                    <a:pt x="1562341" y="857708"/>
                  </a:lnTo>
                  <a:lnTo>
                    <a:pt x="1564670" y="855943"/>
                  </a:lnTo>
                  <a:lnTo>
                    <a:pt x="1569660" y="852558"/>
                  </a:lnTo>
                  <a:lnTo>
                    <a:pt x="1570886" y="845990"/>
                  </a:lnTo>
                  <a:lnTo>
                    <a:pt x="1564112" y="836009"/>
                  </a:lnTo>
                  <a:close/>
                </a:path>
                <a:path w="20083145" h="5932170">
                  <a:moveTo>
                    <a:pt x="7050867" y="3155598"/>
                  </a:moveTo>
                  <a:lnTo>
                    <a:pt x="7044250" y="3153563"/>
                  </a:lnTo>
                  <a:lnTo>
                    <a:pt x="7039069" y="3156474"/>
                  </a:lnTo>
                  <a:lnTo>
                    <a:pt x="7034030" y="3159052"/>
                  </a:lnTo>
                  <a:lnTo>
                    <a:pt x="7032209" y="3164972"/>
                  </a:lnTo>
                  <a:lnTo>
                    <a:pt x="7031995" y="3165669"/>
                  </a:lnTo>
                  <a:lnTo>
                    <a:pt x="7034906" y="3170850"/>
                  </a:lnTo>
                  <a:lnTo>
                    <a:pt x="7036194" y="3173370"/>
                  </a:lnTo>
                  <a:lnTo>
                    <a:pt x="7037292" y="3175414"/>
                  </a:lnTo>
                  <a:lnTo>
                    <a:pt x="7039342" y="3177076"/>
                  </a:lnTo>
                  <a:lnTo>
                    <a:pt x="7044342" y="3179209"/>
                  </a:lnTo>
                  <a:lnTo>
                    <a:pt x="7047576" y="3179013"/>
                  </a:lnTo>
                  <a:lnTo>
                    <a:pt x="7050571" y="3177532"/>
                  </a:lnTo>
                  <a:lnTo>
                    <a:pt x="7055611" y="3174955"/>
                  </a:lnTo>
                  <a:lnTo>
                    <a:pt x="7057431" y="3169034"/>
                  </a:lnTo>
                  <a:lnTo>
                    <a:pt x="7057645" y="3168339"/>
                  </a:lnTo>
                  <a:lnTo>
                    <a:pt x="7054734" y="3163157"/>
                  </a:lnTo>
                  <a:lnTo>
                    <a:pt x="7050867" y="3155598"/>
                  </a:lnTo>
                  <a:close/>
                </a:path>
                <a:path w="20083145" h="5932170">
                  <a:moveTo>
                    <a:pt x="12687836" y="5532172"/>
                  </a:moveTo>
                  <a:lnTo>
                    <a:pt x="12682081" y="5533656"/>
                  </a:lnTo>
                  <a:lnTo>
                    <a:pt x="12673950" y="5536097"/>
                  </a:lnTo>
                  <a:lnTo>
                    <a:pt x="12670722" y="5541811"/>
                  </a:lnTo>
                  <a:lnTo>
                    <a:pt x="12672207" y="5547567"/>
                  </a:lnTo>
                  <a:lnTo>
                    <a:pt x="12673213" y="5550753"/>
                  </a:lnTo>
                  <a:lnTo>
                    <a:pt x="12675309" y="5553223"/>
                  </a:lnTo>
                  <a:lnTo>
                    <a:pt x="12680309" y="5555356"/>
                  </a:lnTo>
                  <a:lnTo>
                    <a:pt x="12683069" y="5555351"/>
                  </a:lnTo>
                  <a:lnTo>
                    <a:pt x="12685305" y="5554729"/>
                  </a:lnTo>
                  <a:lnTo>
                    <a:pt x="12693436" y="5552288"/>
                  </a:lnTo>
                  <a:lnTo>
                    <a:pt x="12696663" y="5546575"/>
                  </a:lnTo>
                  <a:lnTo>
                    <a:pt x="12695178" y="5540819"/>
                  </a:lnTo>
                  <a:lnTo>
                    <a:pt x="12693551" y="5535398"/>
                  </a:lnTo>
                  <a:lnTo>
                    <a:pt x="12687836" y="5532172"/>
                  </a:lnTo>
                  <a:close/>
                </a:path>
                <a:path w="20083145" h="5932170">
                  <a:moveTo>
                    <a:pt x="1635354" y="787213"/>
                  </a:moveTo>
                  <a:lnTo>
                    <a:pt x="1628785" y="785987"/>
                  </a:lnTo>
                  <a:lnTo>
                    <a:pt x="1623795" y="789373"/>
                  </a:lnTo>
                  <a:lnTo>
                    <a:pt x="1621466" y="791138"/>
                  </a:lnTo>
                  <a:lnTo>
                    <a:pt x="1616476" y="794525"/>
                  </a:lnTo>
                  <a:lnTo>
                    <a:pt x="1623258" y="810025"/>
                  </a:lnTo>
                  <a:lnTo>
                    <a:pt x="1623401" y="809691"/>
                  </a:lnTo>
                  <a:lnTo>
                    <a:pt x="1626734" y="811113"/>
                  </a:lnTo>
                  <a:lnTo>
                    <a:pt x="1630302" y="811060"/>
                  </a:lnTo>
                  <a:lnTo>
                    <a:pt x="1633582" y="808913"/>
                  </a:lnTo>
                  <a:lnTo>
                    <a:pt x="1635911" y="807148"/>
                  </a:lnTo>
                  <a:lnTo>
                    <a:pt x="1640901" y="803761"/>
                  </a:lnTo>
                  <a:lnTo>
                    <a:pt x="1642127" y="797193"/>
                  </a:lnTo>
                  <a:lnTo>
                    <a:pt x="1635354" y="787213"/>
                  </a:lnTo>
                  <a:close/>
                </a:path>
                <a:path w="20083145" h="5932170">
                  <a:moveTo>
                    <a:pt x="7010533" y="3079298"/>
                  </a:moveTo>
                  <a:lnTo>
                    <a:pt x="7003915" y="3077265"/>
                  </a:lnTo>
                  <a:lnTo>
                    <a:pt x="6998734" y="3080176"/>
                  </a:lnTo>
                  <a:lnTo>
                    <a:pt x="6993361" y="3082611"/>
                  </a:lnTo>
                  <a:lnTo>
                    <a:pt x="6991434" y="3088880"/>
                  </a:lnTo>
                  <a:lnTo>
                    <a:pt x="6991327" y="3089227"/>
                  </a:lnTo>
                  <a:lnTo>
                    <a:pt x="6994238" y="3094409"/>
                  </a:lnTo>
                  <a:lnTo>
                    <a:pt x="6995527" y="3096929"/>
                  </a:lnTo>
                  <a:lnTo>
                    <a:pt x="6996482" y="3099307"/>
                  </a:lnTo>
                  <a:lnTo>
                    <a:pt x="6998531" y="3100969"/>
                  </a:lnTo>
                  <a:lnTo>
                    <a:pt x="7003530" y="3103102"/>
                  </a:lnTo>
                  <a:lnTo>
                    <a:pt x="7006766" y="3102906"/>
                  </a:lnTo>
                  <a:lnTo>
                    <a:pt x="7009761" y="3101425"/>
                  </a:lnTo>
                  <a:lnTo>
                    <a:pt x="7015134" y="3098990"/>
                  </a:lnTo>
                  <a:lnTo>
                    <a:pt x="7017061" y="3092721"/>
                  </a:lnTo>
                  <a:lnTo>
                    <a:pt x="7017168" y="3092372"/>
                  </a:lnTo>
                  <a:lnTo>
                    <a:pt x="7014257" y="3087190"/>
                  </a:lnTo>
                  <a:lnTo>
                    <a:pt x="7012968" y="3084672"/>
                  </a:lnTo>
                  <a:lnTo>
                    <a:pt x="7010533" y="3079298"/>
                  </a:lnTo>
                  <a:close/>
                </a:path>
                <a:path w="20083145" h="5932170">
                  <a:moveTo>
                    <a:pt x="12770490" y="5508337"/>
                  </a:moveTo>
                  <a:lnTo>
                    <a:pt x="12764736" y="5509821"/>
                  </a:lnTo>
                  <a:lnTo>
                    <a:pt x="12756604" y="5512261"/>
                  </a:lnTo>
                  <a:lnTo>
                    <a:pt x="12753378" y="5517977"/>
                  </a:lnTo>
                  <a:lnTo>
                    <a:pt x="12754862" y="5523731"/>
                  </a:lnTo>
                  <a:lnTo>
                    <a:pt x="12755867" y="5526918"/>
                  </a:lnTo>
                  <a:lnTo>
                    <a:pt x="12757965" y="5529389"/>
                  </a:lnTo>
                  <a:lnTo>
                    <a:pt x="12762964" y="5531521"/>
                  </a:lnTo>
                  <a:lnTo>
                    <a:pt x="12765724" y="5531516"/>
                  </a:lnTo>
                  <a:lnTo>
                    <a:pt x="12767960" y="5530894"/>
                  </a:lnTo>
                  <a:lnTo>
                    <a:pt x="12776092" y="5528454"/>
                  </a:lnTo>
                  <a:lnTo>
                    <a:pt x="12779318" y="5522738"/>
                  </a:lnTo>
                  <a:lnTo>
                    <a:pt x="12777832" y="5516984"/>
                  </a:lnTo>
                  <a:lnTo>
                    <a:pt x="12776206" y="5511563"/>
                  </a:lnTo>
                  <a:lnTo>
                    <a:pt x="12770490" y="5508337"/>
                  </a:lnTo>
                  <a:close/>
                </a:path>
                <a:path w="20083145" h="5932170">
                  <a:moveTo>
                    <a:pt x="6969722" y="3003191"/>
                  </a:moveTo>
                  <a:lnTo>
                    <a:pt x="6963247" y="3000823"/>
                  </a:lnTo>
                  <a:lnTo>
                    <a:pt x="6958065" y="3003735"/>
                  </a:lnTo>
                  <a:lnTo>
                    <a:pt x="6953026" y="3006313"/>
                  </a:lnTo>
                  <a:lnTo>
                    <a:pt x="6950782" y="3012447"/>
                  </a:lnTo>
                  <a:lnTo>
                    <a:pt x="6950658" y="3012787"/>
                  </a:lnTo>
                  <a:lnTo>
                    <a:pt x="6953569" y="3017968"/>
                  </a:lnTo>
                  <a:lnTo>
                    <a:pt x="6956148" y="3023008"/>
                  </a:lnTo>
                  <a:lnTo>
                    <a:pt x="6957862" y="3024527"/>
                  </a:lnTo>
                  <a:lnTo>
                    <a:pt x="6962863" y="3026660"/>
                  </a:lnTo>
                  <a:lnTo>
                    <a:pt x="6966098" y="3026464"/>
                  </a:lnTo>
                  <a:lnTo>
                    <a:pt x="6969092" y="3024984"/>
                  </a:lnTo>
                  <a:lnTo>
                    <a:pt x="6974465" y="3022549"/>
                  </a:lnTo>
                  <a:lnTo>
                    <a:pt x="6976393" y="3016280"/>
                  </a:lnTo>
                  <a:lnTo>
                    <a:pt x="6976500" y="3015932"/>
                  </a:lnTo>
                  <a:lnTo>
                    <a:pt x="6973589" y="3010750"/>
                  </a:lnTo>
                  <a:lnTo>
                    <a:pt x="6969722" y="3003191"/>
                  </a:lnTo>
                  <a:close/>
                </a:path>
                <a:path w="20083145" h="5932170">
                  <a:moveTo>
                    <a:pt x="1707834" y="740128"/>
                  </a:moveTo>
                  <a:lnTo>
                    <a:pt x="1701408" y="738569"/>
                  </a:lnTo>
                  <a:lnTo>
                    <a:pt x="1696418" y="741955"/>
                  </a:lnTo>
                  <a:lnTo>
                    <a:pt x="1693757" y="743577"/>
                  </a:lnTo>
                  <a:lnTo>
                    <a:pt x="1688766" y="746963"/>
                  </a:lnTo>
                  <a:lnTo>
                    <a:pt x="1687207" y="753391"/>
                  </a:lnTo>
                  <a:lnTo>
                    <a:pt x="1690594" y="758380"/>
                  </a:lnTo>
                  <a:lnTo>
                    <a:pt x="1691834" y="760091"/>
                  </a:lnTo>
                  <a:lnTo>
                    <a:pt x="1693215" y="761469"/>
                  </a:lnTo>
                  <a:lnTo>
                    <a:pt x="1698548" y="763744"/>
                  </a:lnTo>
                  <a:lnTo>
                    <a:pt x="1702117" y="763690"/>
                  </a:lnTo>
                  <a:lnTo>
                    <a:pt x="1705396" y="761544"/>
                  </a:lnTo>
                  <a:lnTo>
                    <a:pt x="1708058" y="759921"/>
                  </a:lnTo>
                  <a:lnTo>
                    <a:pt x="1713048" y="756535"/>
                  </a:lnTo>
                  <a:lnTo>
                    <a:pt x="1714607" y="750108"/>
                  </a:lnTo>
                  <a:lnTo>
                    <a:pt x="1707834" y="740128"/>
                  </a:lnTo>
                  <a:close/>
                </a:path>
                <a:path w="20083145" h="5932170">
                  <a:moveTo>
                    <a:pt x="12853621" y="5484309"/>
                  </a:moveTo>
                  <a:lnTo>
                    <a:pt x="12847866" y="5485795"/>
                  </a:lnTo>
                  <a:lnTo>
                    <a:pt x="12839733" y="5488235"/>
                  </a:lnTo>
                  <a:lnTo>
                    <a:pt x="12836508" y="5493950"/>
                  </a:lnTo>
                  <a:lnTo>
                    <a:pt x="12837992" y="5499705"/>
                  </a:lnTo>
                  <a:lnTo>
                    <a:pt x="12838997" y="5502891"/>
                  </a:lnTo>
                  <a:lnTo>
                    <a:pt x="12841095" y="5505361"/>
                  </a:lnTo>
                  <a:lnTo>
                    <a:pt x="12846095" y="5507494"/>
                  </a:lnTo>
                  <a:lnTo>
                    <a:pt x="12848854" y="5507490"/>
                  </a:lnTo>
                  <a:lnTo>
                    <a:pt x="12851090" y="5506868"/>
                  </a:lnTo>
                  <a:lnTo>
                    <a:pt x="12853801" y="5506054"/>
                  </a:lnTo>
                  <a:lnTo>
                    <a:pt x="12859555" y="5504569"/>
                  </a:lnTo>
                  <a:lnTo>
                    <a:pt x="12862447" y="5498712"/>
                  </a:lnTo>
                  <a:lnTo>
                    <a:pt x="12859477" y="5487201"/>
                  </a:lnTo>
                  <a:lnTo>
                    <a:pt x="12853621" y="5484309"/>
                  </a:lnTo>
                  <a:close/>
                </a:path>
                <a:path w="20083145" h="5932170">
                  <a:moveTo>
                    <a:pt x="6929720" y="2927035"/>
                  </a:moveTo>
                  <a:lnTo>
                    <a:pt x="6923246" y="2924667"/>
                  </a:lnTo>
                  <a:lnTo>
                    <a:pt x="6918064" y="2927578"/>
                  </a:lnTo>
                  <a:lnTo>
                    <a:pt x="6913025" y="2930157"/>
                  </a:lnTo>
                  <a:lnTo>
                    <a:pt x="6910781" y="2936290"/>
                  </a:lnTo>
                  <a:lnTo>
                    <a:pt x="6910657" y="2936630"/>
                  </a:lnTo>
                  <a:lnTo>
                    <a:pt x="6913567" y="2941812"/>
                  </a:lnTo>
                  <a:lnTo>
                    <a:pt x="6916146" y="2946851"/>
                  </a:lnTo>
                  <a:lnTo>
                    <a:pt x="6917861" y="2948371"/>
                  </a:lnTo>
                  <a:lnTo>
                    <a:pt x="6922861" y="2950504"/>
                  </a:lnTo>
                  <a:lnTo>
                    <a:pt x="6926095" y="2950307"/>
                  </a:lnTo>
                  <a:lnTo>
                    <a:pt x="6929091" y="2948828"/>
                  </a:lnTo>
                  <a:lnTo>
                    <a:pt x="6934130" y="2946250"/>
                  </a:lnTo>
                  <a:lnTo>
                    <a:pt x="6936374" y="2940117"/>
                  </a:lnTo>
                  <a:lnTo>
                    <a:pt x="6936498" y="2939776"/>
                  </a:lnTo>
                  <a:lnTo>
                    <a:pt x="6933587" y="2934594"/>
                  </a:lnTo>
                  <a:lnTo>
                    <a:pt x="6929720" y="2927035"/>
                  </a:lnTo>
                  <a:close/>
                </a:path>
                <a:path w="20083145" h="5932170">
                  <a:moveTo>
                    <a:pt x="12936418" y="5460141"/>
                  </a:moveTo>
                  <a:lnTo>
                    <a:pt x="12930663" y="5461626"/>
                  </a:lnTo>
                  <a:lnTo>
                    <a:pt x="12927953" y="5462439"/>
                  </a:lnTo>
                  <a:lnTo>
                    <a:pt x="12922197" y="5463924"/>
                  </a:lnTo>
                  <a:lnTo>
                    <a:pt x="12919305" y="5469781"/>
                  </a:lnTo>
                  <a:lnTo>
                    <a:pt x="12920790" y="5475537"/>
                  </a:lnTo>
                  <a:lnTo>
                    <a:pt x="12921794" y="5478723"/>
                  </a:lnTo>
                  <a:lnTo>
                    <a:pt x="12923893" y="5481193"/>
                  </a:lnTo>
                  <a:lnTo>
                    <a:pt x="12928892" y="5483325"/>
                  </a:lnTo>
                  <a:lnTo>
                    <a:pt x="12931510" y="5483655"/>
                  </a:lnTo>
                  <a:lnTo>
                    <a:pt x="12933886" y="5482699"/>
                  </a:lnTo>
                  <a:lnTo>
                    <a:pt x="12942019" y="5480259"/>
                  </a:lnTo>
                  <a:lnTo>
                    <a:pt x="12945244" y="5474544"/>
                  </a:lnTo>
                  <a:lnTo>
                    <a:pt x="12943761" y="5468788"/>
                  </a:lnTo>
                  <a:lnTo>
                    <a:pt x="12942134" y="5463367"/>
                  </a:lnTo>
                  <a:lnTo>
                    <a:pt x="12936418" y="5460141"/>
                  </a:lnTo>
                  <a:close/>
                </a:path>
                <a:path w="20083145" h="5932170">
                  <a:moveTo>
                    <a:pt x="1780315" y="693042"/>
                  </a:moveTo>
                  <a:lnTo>
                    <a:pt x="1773414" y="691674"/>
                  </a:lnTo>
                  <a:lnTo>
                    <a:pt x="1768565" y="694729"/>
                  </a:lnTo>
                  <a:lnTo>
                    <a:pt x="1765904" y="696350"/>
                  </a:lnTo>
                  <a:lnTo>
                    <a:pt x="1761056" y="699403"/>
                  </a:lnTo>
                  <a:lnTo>
                    <a:pt x="1759688" y="706305"/>
                  </a:lnTo>
                  <a:lnTo>
                    <a:pt x="1762741" y="711154"/>
                  </a:lnTo>
                  <a:lnTo>
                    <a:pt x="1763981" y="712863"/>
                  </a:lnTo>
                  <a:lnTo>
                    <a:pt x="1765696" y="714383"/>
                  </a:lnTo>
                  <a:lnTo>
                    <a:pt x="1770696" y="716516"/>
                  </a:lnTo>
                  <a:lnTo>
                    <a:pt x="1774407" y="716130"/>
                  </a:lnTo>
                  <a:lnTo>
                    <a:pt x="1777544" y="714316"/>
                  </a:lnTo>
                  <a:lnTo>
                    <a:pt x="1780206" y="712693"/>
                  </a:lnTo>
                  <a:lnTo>
                    <a:pt x="1785054" y="709640"/>
                  </a:lnTo>
                  <a:lnTo>
                    <a:pt x="1786422" y="702740"/>
                  </a:lnTo>
                  <a:lnTo>
                    <a:pt x="1780315" y="693042"/>
                  </a:lnTo>
                  <a:close/>
                </a:path>
                <a:path w="20083145" h="5932170">
                  <a:moveTo>
                    <a:pt x="6890479" y="2850021"/>
                  </a:moveTo>
                  <a:lnTo>
                    <a:pt x="6884003" y="2847653"/>
                  </a:lnTo>
                  <a:lnTo>
                    <a:pt x="6873640" y="2853474"/>
                  </a:lnTo>
                  <a:lnTo>
                    <a:pt x="6871522" y="2859268"/>
                  </a:lnTo>
                  <a:lnTo>
                    <a:pt x="6871273" y="2859950"/>
                  </a:lnTo>
                  <a:lnTo>
                    <a:pt x="6874183" y="2865132"/>
                  </a:lnTo>
                  <a:lnTo>
                    <a:pt x="6876762" y="2870171"/>
                  </a:lnTo>
                  <a:lnTo>
                    <a:pt x="6878477" y="2871690"/>
                  </a:lnTo>
                  <a:lnTo>
                    <a:pt x="6883810" y="2873965"/>
                  </a:lnTo>
                  <a:lnTo>
                    <a:pt x="6887046" y="2873769"/>
                  </a:lnTo>
                  <a:lnTo>
                    <a:pt x="6890041" y="2872289"/>
                  </a:lnTo>
                  <a:lnTo>
                    <a:pt x="6895222" y="2869378"/>
                  </a:lnTo>
                  <a:lnTo>
                    <a:pt x="6897341" y="2863584"/>
                  </a:lnTo>
                  <a:lnTo>
                    <a:pt x="6897590" y="2862903"/>
                  </a:lnTo>
                  <a:lnTo>
                    <a:pt x="6894678" y="2857722"/>
                  </a:lnTo>
                  <a:lnTo>
                    <a:pt x="6893390" y="2855202"/>
                  </a:lnTo>
                  <a:lnTo>
                    <a:pt x="6890479" y="2850021"/>
                  </a:lnTo>
                  <a:close/>
                </a:path>
                <a:path w="20083145" h="5932170">
                  <a:moveTo>
                    <a:pt x="13019358" y="5435640"/>
                  </a:moveTo>
                  <a:lnTo>
                    <a:pt x="13013602" y="5437125"/>
                  </a:lnTo>
                  <a:lnTo>
                    <a:pt x="13010892" y="5437938"/>
                  </a:lnTo>
                  <a:lnTo>
                    <a:pt x="13005137" y="5439423"/>
                  </a:lnTo>
                  <a:lnTo>
                    <a:pt x="13002244" y="5445279"/>
                  </a:lnTo>
                  <a:lnTo>
                    <a:pt x="13003730" y="5451034"/>
                  </a:lnTo>
                  <a:lnTo>
                    <a:pt x="13004733" y="5454220"/>
                  </a:lnTo>
                  <a:lnTo>
                    <a:pt x="13006832" y="5456691"/>
                  </a:lnTo>
                  <a:lnTo>
                    <a:pt x="13011831" y="5458824"/>
                  </a:lnTo>
                  <a:lnTo>
                    <a:pt x="13014449" y="5459152"/>
                  </a:lnTo>
                  <a:lnTo>
                    <a:pt x="13016827" y="5458196"/>
                  </a:lnTo>
                  <a:lnTo>
                    <a:pt x="13019537" y="5457384"/>
                  </a:lnTo>
                  <a:lnTo>
                    <a:pt x="13025291" y="5455898"/>
                  </a:lnTo>
                  <a:lnTo>
                    <a:pt x="13028185" y="5450041"/>
                  </a:lnTo>
                  <a:lnTo>
                    <a:pt x="13025215" y="5438532"/>
                  </a:lnTo>
                  <a:lnTo>
                    <a:pt x="13019358" y="5435640"/>
                  </a:lnTo>
                  <a:close/>
                </a:path>
                <a:path w="20083145" h="5932170">
                  <a:moveTo>
                    <a:pt x="1854036" y="647669"/>
                  </a:moveTo>
                  <a:lnTo>
                    <a:pt x="1847277" y="645968"/>
                  </a:lnTo>
                  <a:lnTo>
                    <a:pt x="1842429" y="649021"/>
                  </a:lnTo>
                  <a:lnTo>
                    <a:pt x="1839767" y="650642"/>
                  </a:lnTo>
                  <a:lnTo>
                    <a:pt x="1834919" y="653697"/>
                  </a:lnTo>
                  <a:lnTo>
                    <a:pt x="1833218" y="660455"/>
                  </a:lnTo>
                  <a:lnTo>
                    <a:pt x="1836271" y="665304"/>
                  </a:lnTo>
                  <a:lnTo>
                    <a:pt x="1837511" y="667015"/>
                  </a:lnTo>
                  <a:lnTo>
                    <a:pt x="1839226" y="668534"/>
                  </a:lnTo>
                  <a:lnTo>
                    <a:pt x="1844226" y="670667"/>
                  </a:lnTo>
                  <a:lnTo>
                    <a:pt x="1847794" y="670613"/>
                  </a:lnTo>
                  <a:lnTo>
                    <a:pt x="1850932" y="668799"/>
                  </a:lnTo>
                  <a:lnTo>
                    <a:pt x="1853593" y="667178"/>
                  </a:lnTo>
                  <a:lnTo>
                    <a:pt x="1858441" y="664124"/>
                  </a:lnTo>
                  <a:lnTo>
                    <a:pt x="1860143" y="657364"/>
                  </a:lnTo>
                  <a:lnTo>
                    <a:pt x="1854036" y="647669"/>
                  </a:lnTo>
                  <a:close/>
                </a:path>
                <a:path w="20083145" h="5932170">
                  <a:moveTo>
                    <a:pt x="6851236" y="2773006"/>
                  </a:moveTo>
                  <a:lnTo>
                    <a:pt x="6844619" y="2770972"/>
                  </a:lnTo>
                  <a:lnTo>
                    <a:pt x="6839580" y="2773549"/>
                  </a:lnTo>
                  <a:lnTo>
                    <a:pt x="6834399" y="2776460"/>
                  </a:lnTo>
                  <a:lnTo>
                    <a:pt x="6832578" y="2782381"/>
                  </a:lnTo>
                  <a:lnTo>
                    <a:pt x="6832364" y="2783077"/>
                  </a:lnTo>
                  <a:lnTo>
                    <a:pt x="6837520" y="2793156"/>
                  </a:lnTo>
                  <a:lnTo>
                    <a:pt x="6839234" y="2794676"/>
                  </a:lnTo>
                  <a:lnTo>
                    <a:pt x="6841568" y="2795671"/>
                  </a:lnTo>
                  <a:lnTo>
                    <a:pt x="6841710" y="2795338"/>
                  </a:lnTo>
                  <a:lnTo>
                    <a:pt x="6844710" y="2796617"/>
                  </a:lnTo>
                  <a:lnTo>
                    <a:pt x="6847803" y="2796755"/>
                  </a:lnTo>
                  <a:lnTo>
                    <a:pt x="6850799" y="2795274"/>
                  </a:lnTo>
                  <a:lnTo>
                    <a:pt x="6855979" y="2792363"/>
                  </a:lnTo>
                  <a:lnTo>
                    <a:pt x="6857800" y="2786443"/>
                  </a:lnTo>
                  <a:lnTo>
                    <a:pt x="6858014" y="2785746"/>
                  </a:lnTo>
                  <a:lnTo>
                    <a:pt x="6854147" y="2778187"/>
                  </a:lnTo>
                  <a:lnTo>
                    <a:pt x="6851236" y="2773006"/>
                  </a:lnTo>
                  <a:close/>
                </a:path>
                <a:path w="20083145" h="5932170">
                  <a:moveTo>
                    <a:pt x="13102154" y="5411471"/>
                  </a:moveTo>
                  <a:lnTo>
                    <a:pt x="13096400" y="5412955"/>
                  </a:lnTo>
                  <a:lnTo>
                    <a:pt x="13093689" y="5413769"/>
                  </a:lnTo>
                  <a:lnTo>
                    <a:pt x="13087935" y="5415253"/>
                  </a:lnTo>
                  <a:lnTo>
                    <a:pt x="13085042" y="5421111"/>
                  </a:lnTo>
                  <a:lnTo>
                    <a:pt x="13086526" y="5426866"/>
                  </a:lnTo>
                  <a:lnTo>
                    <a:pt x="13087531" y="5430052"/>
                  </a:lnTo>
                  <a:lnTo>
                    <a:pt x="13089628" y="5432523"/>
                  </a:lnTo>
                  <a:lnTo>
                    <a:pt x="13094628" y="5434655"/>
                  </a:lnTo>
                  <a:lnTo>
                    <a:pt x="13097246" y="5434984"/>
                  </a:lnTo>
                  <a:lnTo>
                    <a:pt x="13099623" y="5434029"/>
                  </a:lnTo>
                  <a:lnTo>
                    <a:pt x="13102333" y="5433215"/>
                  </a:lnTo>
                  <a:lnTo>
                    <a:pt x="13108089" y="5431730"/>
                  </a:lnTo>
                  <a:lnTo>
                    <a:pt x="13110982" y="5425873"/>
                  </a:lnTo>
                  <a:lnTo>
                    <a:pt x="13108012" y="5414364"/>
                  </a:lnTo>
                  <a:lnTo>
                    <a:pt x="13102154" y="5411471"/>
                  </a:lnTo>
                  <a:close/>
                </a:path>
                <a:path w="20083145" h="5932170">
                  <a:moveTo>
                    <a:pt x="6812803" y="2695943"/>
                  </a:moveTo>
                  <a:lnTo>
                    <a:pt x="6806519" y="2694051"/>
                  </a:lnTo>
                  <a:lnTo>
                    <a:pt x="6801147" y="2696486"/>
                  </a:lnTo>
                  <a:lnTo>
                    <a:pt x="6795633" y="2699255"/>
                  </a:lnTo>
                  <a:lnTo>
                    <a:pt x="6793740" y="2705539"/>
                  </a:lnTo>
                  <a:lnTo>
                    <a:pt x="6796176" y="2710911"/>
                  </a:lnTo>
                  <a:lnTo>
                    <a:pt x="6797465" y="2713431"/>
                  </a:lnTo>
                  <a:lnTo>
                    <a:pt x="6798420" y="2715809"/>
                  </a:lnTo>
                  <a:lnTo>
                    <a:pt x="6800469" y="2717471"/>
                  </a:lnTo>
                  <a:lnTo>
                    <a:pt x="6805801" y="2719745"/>
                  </a:lnTo>
                  <a:lnTo>
                    <a:pt x="6808894" y="2719883"/>
                  </a:lnTo>
                  <a:lnTo>
                    <a:pt x="6811889" y="2718402"/>
                  </a:lnTo>
                  <a:lnTo>
                    <a:pt x="6817404" y="2715633"/>
                  </a:lnTo>
                  <a:lnTo>
                    <a:pt x="6819297" y="2709349"/>
                  </a:lnTo>
                  <a:lnTo>
                    <a:pt x="6816861" y="2703977"/>
                  </a:lnTo>
                  <a:lnTo>
                    <a:pt x="6815572" y="2701458"/>
                  </a:lnTo>
                  <a:lnTo>
                    <a:pt x="6812803" y="2695943"/>
                  </a:lnTo>
                  <a:close/>
                </a:path>
                <a:path w="20083145" h="5932170">
                  <a:moveTo>
                    <a:pt x="1927757" y="602294"/>
                  </a:moveTo>
                  <a:lnTo>
                    <a:pt x="1907080" y="614748"/>
                  </a:lnTo>
                  <a:lnTo>
                    <a:pt x="1909992" y="619929"/>
                  </a:lnTo>
                  <a:lnTo>
                    <a:pt x="1911089" y="621973"/>
                  </a:lnTo>
                  <a:lnTo>
                    <a:pt x="1912805" y="623493"/>
                  </a:lnTo>
                  <a:lnTo>
                    <a:pt x="1917471" y="625484"/>
                  </a:lnTo>
                  <a:lnTo>
                    <a:pt x="1921040" y="625430"/>
                  </a:lnTo>
                  <a:lnTo>
                    <a:pt x="1924177" y="623617"/>
                  </a:lnTo>
                  <a:lnTo>
                    <a:pt x="1926839" y="621994"/>
                  </a:lnTo>
                  <a:lnTo>
                    <a:pt x="1932020" y="619083"/>
                  </a:lnTo>
                  <a:lnTo>
                    <a:pt x="1933579" y="612657"/>
                  </a:lnTo>
                  <a:lnTo>
                    <a:pt x="1927757" y="602294"/>
                  </a:lnTo>
                  <a:close/>
                </a:path>
                <a:path w="20083145" h="5932170">
                  <a:moveTo>
                    <a:pt x="13185093" y="5386969"/>
                  </a:moveTo>
                  <a:lnTo>
                    <a:pt x="13179339" y="5388454"/>
                  </a:lnTo>
                  <a:lnTo>
                    <a:pt x="13176628" y="5389267"/>
                  </a:lnTo>
                  <a:lnTo>
                    <a:pt x="13170873" y="5390752"/>
                  </a:lnTo>
                  <a:lnTo>
                    <a:pt x="13167981" y="5396609"/>
                  </a:lnTo>
                  <a:lnTo>
                    <a:pt x="13169465" y="5402363"/>
                  </a:lnTo>
                  <a:lnTo>
                    <a:pt x="13170470" y="5405550"/>
                  </a:lnTo>
                  <a:lnTo>
                    <a:pt x="13172568" y="5408021"/>
                  </a:lnTo>
                  <a:lnTo>
                    <a:pt x="13177568" y="5410154"/>
                  </a:lnTo>
                  <a:lnTo>
                    <a:pt x="13180185" y="5410482"/>
                  </a:lnTo>
                  <a:lnTo>
                    <a:pt x="13182562" y="5409526"/>
                  </a:lnTo>
                  <a:lnTo>
                    <a:pt x="13185273" y="5408712"/>
                  </a:lnTo>
                  <a:lnTo>
                    <a:pt x="13191028" y="5407228"/>
                  </a:lnTo>
                  <a:lnTo>
                    <a:pt x="13193921" y="5401371"/>
                  </a:lnTo>
                  <a:lnTo>
                    <a:pt x="13190951" y="5389862"/>
                  </a:lnTo>
                  <a:lnTo>
                    <a:pt x="13185093" y="5386969"/>
                  </a:lnTo>
                  <a:close/>
                </a:path>
                <a:path w="20083145" h="5932170">
                  <a:moveTo>
                    <a:pt x="6774370" y="2618880"/>
                  </a:moveTo>
                  <a:lnTo>
                    <a:pt x="6768086" y="2616988"/>
                  </a:lnTo>
                  <a:lnTo>
                    <a:pt x="6762714" y="2619423"/>
                  </a:lnTo>
                  <a:lnTo>
                    <a:pt x="6757200" y="2622192"/>
                  </a:lnTo>
                  <a:lnTo>
                    <a:pt x="6755307" y="2628476"/>
                  </a:lnTo>
                  <a:lnTo>
                    <a:pt x="6757742" y="2633849"/>
                  </a:lnTo>
                  <a:lnTo>
                    <a:pt x="6759031" y="2636368"/>
                  </a:lnTo>
                  <a:lnTo>
                    <a:pt x="6759987" y="2638746"/>
                  </a:lnTo>
                  <a:lnTo>
                    <a:pt x="6762036" y="2640406"/>
                  </a:lnTo>
                  <a:lnTo>
                    <a:pt x="6767369" y="2642681"/>
                  </a:lnTo>
                  <a:lnTo>
                    <a:pt x="6770462" y="2642818"/>
                  </a:lnTo>
                  <a:lnTo>
                    <a:pt x="6773457" y="2641339"/>
                  </a:lnTo>
                  <a:lnTo>
                    <a:pt x="6778971" y="2638570"/>
                  </a:lnTo>
                  <a:lnTo>
                    <a:pt x="6780864" y="2632286"/>
                  </a:lnTo>
                  <a:lnTo>
                    <a:pt x="6778428" y="2626914"/>
                  </a:lnTo>
                  <a:lnTo>
                    <a:pt x="6777139" y="2624394"/>
                  </a:lnTo>
                  <a:lnTo>
                    <a:pt x="6774370" y="2618880"/>
                  </a:lnTo>
                  <a:close/>
                </a:path>
                <a:path w="20083145" h="5932170">
                  <a:moveTo>
                    <a:pt x="2002242" y="558822"/>
                  </a:moveTo>
                  <a:lnTo>
                    <a:pt x="1995816" y="557263"/>
                  </a:lnTo>
                  <a:lnTo>
                    <a:pt x="1990635" y="560174"/>
                  </a:lnTo>
                  <a:lnTo>
                    <a:pt x="1987973" y="561796"/>
                  </a:lnTo>
                  <a:lnTo>
                    <a:pt x="1982792" y="564707"/>
                  </a:lnTo>
                  <a:lnTo>
                    <a:pt x="1989290" y="580874"/>
                  </a:lnTo>
                  <a:lnTo>
                    <a:pt x="1989099" y="580398"/>
                  </a:lnTo>
                  <a:lnTo>
                    <a:pt x="1992099" y="581678"/>
                  </a:lnTo>
                  <a:lnTo>
                    <a:pt x="1995667" y="581624"/>
                  </a:lnTo>
                  <a:lnTo>
                    <a:pt x="1998804" y="579811"/>
                  </a:lnTo>
                  <a:lnTo>
                    <a:pt x="2001324" y="578523"/>
                  </a:lnTo>
                  <a:lnTo>
                    <a:pt x="2006506" y="575611"/>
                  </a:lnTo>
                  <a:lnTo>
                    <a:pt x="2008064" y="569185"/>
                  </a:lnTo>
                  <a:lnTo>
                    <a:pt x="2002242" y="558822"/>
                  </a:lnTo>
                  <a:close/>
                </a:path>
                <a:path w="20083145" h="5932170">
                  <a:moveTo>
                    <a:pt x="13267890" y="5362800"/>
                  </a:moveTo>
                  <a:lnTo>
                    <a:pt x="13262136" y="5364285"/>
                  </a:lnTo>
                  <a:lnTo>
                    <a:pt x="13254004" y="5366725"/>
                  </a:lnTo>
                  <a:lnTo>
                    <a:pt x="13250778" y="5372440"/>
                  </a:lnTo>
                  <a:lnTo>
                    <a:pt x="13252262" y="5378195"/>
                  </a:lnTo>
                  <a:lnTo>
                    <a:pt x="13253267" y="5381382"/>
                  </a:lnTo>
                  <a:lnTo>
                    <a:pt x="13255365" y="5383852"/>
                  </a:lnTo>
                  <a:lnTo>
                    <a:pt x="13260365" y="5385984"/>
                  </a:lnTo>
                  <a:lnTo>
                    <a:pt x="13263124" y="5385979"/>
                  </a:lnTo>
                  <a:lnTo>
                    <a:pt x="13265359" y="5385358"/>
                  </a:lnTo>
                  <a:lnTo>
                    <a:pt x="13273491" y="5382917"/>
                  </a:lnTo>
                  <a:lnTo>
                    <a:pt x="13276717" y="5377202"/>
                  </a:lnTo>
                  <a:lnTo>
                    <a:pt x="13275233" y="5371448"/>
                  </a:lnTo>
                  <a:lnTo>
                    <a:pt x="13273606" y="5366025"/>
                  </a:lnTo>
                  <a:lnTo>
                    <a:pt x="13267890" y="5362800"/>
                  </a:lnTo>
                  <a:close/>
                </a:path>
                <a:path w="20083145" h="5932170">
                  <a:moveTo>
                    <a:pt x="6736222" y="2541150"/>
                  </a:moveTo>
                  <a:lnTo>
                    <a:pt x="6729937" y="2539257"/>
                  </a:lnTo>
                  <a:lnTo>
                    <a:pt x="6724564" y="2541693"/>
                  </a:lnTo>
                  <a:lnTo>
                    <a:pt x="6719050" y="2544461"/>
                  </a:lnTo>
                  <a:lnTo>
                    <a:pt x="6717158" y="2550746"/>
                  </a:lnTo>
                  <a:lnTo>
                    <a:pt x="6719595" y="2556118"/>
                  </a:lnTo>
                  <a:lnTo>
                    <a:pt x="6720883" y="2558638"/>
                  </a:lnTo>
                  <a:lnTo>
                    <a:pt x="6721838" y="2561016"/>
                  </a:lnTo>
                  <a:lnTo>
                    <a:pt x="6723887" y="2562678"/>
                  </a:lnTo>
                  <a:lnTo>
                    <a:pt x="6729219" y="2564952"/>
                  </a:lnTo>
                  <a:lnTo>
                    <a:pt x="6732313" y="2565090"/>
                  </a:lnTo>
                  <a:lnTo>
                    <a:pt x="6735308" y="2563609"/>
                  </a:lnTo>
                  <a:lnTo>
                    <a:pt x="6740823" y="2560840"/>
                  </a:lnTo>
                  <a:lnTo>
                    <a:pt x="6742715" y="2554556"/>
                  </a:lnTo>
                  <a:lnTo>
                    <a:pt x="6740279" y="2549184"/>
                  </a:lnTo>
                  <a:lnTo>
                    <a:pt x="6738990" y="2546664"/>
                  </a:lnTo>
                  <a:lnTo>
                    <a:pt x="6736222" y="2541150"/>
                  </a:lnTo>
                  <a:close/>
                </a:path>
                <a:path w="20083145" h="5932170">
                  <a:moveTo>
                    <a:pt x="13351022" y="5338774"/>
                  </a:moveTo>
                  <a:lnTo>
                    <a:pt x="13345266" y="5340259"/>
                  </a:lnTo>
                  <a:lnTo>
                    <a:pt x="13337134" y="5342699"/>
                  </a:lnTo>
                  <a:lnTo>
                    <a:pt x="13333908" y="5348414"/>
                  </a:lnTo>
                  <a:lnTo>
                    <a:pt x="13335393" y="5354169"/>
                  </a:lnTo>
                  <a:lnTo>
                    <a:pt x="13336397" y="5357355"/>
                  </a:lnTo>
                  <a:lnTo>
                    <a:pt x="13338495" y="5359826"/>
                  </a:lnTo>
                  <a:lnTo>
                    <a:pt x="13343494" y="5361959"/>
                  </a:lnTo>
                  <a:lnTo>
                    <a:pt x="13346255" y="5361954"/>
                  </a:lnTo>
                  <a:lnTo>
                    <a:pt x="13348489" y="5361331"/>
                  </a:lnTo>
                  <a:lnTo>
                    <a:pt x="13356622" y="5358890"/>
                  </a:lnTo>
                  <a:lnTo>
                    <a:pt x="13359847" y="5353176"/>
                  </a:lnTo>
                  <a:lnTo>
                    <a:pt x="13358363" y="5347422"/>
                  </a:lnTo>
                  <a:lnTo>
                    <a:pt x="13356737" y="5342000"/>
                  </a:lnTo>
                  <a:lnTo>
                    <a:pt x="13351022" y="5338774"/>
                  </a:lnTo>
                  <a:close/>
                </a:path>
                <a:path w="20083145" h="5932170">
                  <a:moveTo>
                    <a:pt x="2077159" y="517110"/>
                  </a:moveTo>
                  <a:lnTo>
                    <a:pt x="2070875" y="515217"/>
                  </a:lnTo>
                  <a:lnTo>
                    <a:pt x="2065694" y="518128"/>
                  </a:lnTo>
                  <a:lnTo>
                    <a:pt x="2063174" y="519417"/>
                  </a:lnTo>
                  <a:lnTo>
                    <a:pt x="2057993" y="522328"/>
                  </a:lnTo>
                  <a:lnTo>
                    <a:pt x="2056205" y="528263"/>
                  </a:lnTo>
                  <a:lnTo>
                    <a:pt x="2056100" y="528612"/>
                  </a:lnTo>
                  <a:lnTo>
                    <a:pt x="2059011" y="533794"/>
                  </a:lnTo>
                  <a:lnTo>
                    <a:pt x="2060109" y="535837"/>
                  </a:lnTo>
                  <a:lnTo>
                    <a:pt x="2062158" y="537499"/>
                  </a:lnTo>
                  <a:lnTo>
                    <a:pt x="2066824" y="539490"/>
                  </a:lnTo>
                  <a:lnTo>
                    <a:pt x="2070251" y="539769"/>
                  </a:lnTo>
                  <a:lnTo>
                    <a:pt x="2073388" y="537957"/>
                  </a:lnTo>
                  <a:lnTo>
                    <a:pt x="2075907" y="536667"/>
                  </a:lnTo>
                  <a:lnTo>
                    <a:pt x="2081088" y="533756"/>
                  </a:lnTo>
                  <a:lnTo>
                    <a:pt x="2082876" y="527822"/>
                  </a:lnTo>
                  <a:lnTo>
                    <a:pt x="2082981" y="527472"/>
                  </a:lnTo>
                  <a:lnTo>
                    <a:pt x="2077159" y="517110"/>
                  </a:lnTo>
                  <a:close/>
                </a:path>
                <a:path w="20083145" h="5932170">
                  <a:moveTo>
                    <a:pt x="6698739" y="2463704"/>
                  </a:moveTo>
                  <a:lnTo>
                    <a:pt x="6692456" y="2461811"/>
                  </a:lnTo>
                  <a:lnTo>
                    <a:pt x="6687083" y="2464247"/>
                  </a:lnTo>
                  <a:lnTo>
                    <a:pt x="6681569" y="2467016"/>
                  </a:lnTo>
                  <a:lnTo>
                    <a:pt x="6679676" y="2473300"/>
                  </a:lnTo>
                  <a:lnTo>
                    <a:pt x="6682112" y="2478672"/>
                  </a:lnTo>
                  <a:lnTo>
                    <a:pt x="6683401" y="2481192"/>
                  </a:lnTo>
                  <a:lnTo>
                    <a:pt x="6684356" y="2483570"/>
                  </a:lnTo>
                  <a:lnTo>
                    <a:pt x="6686405" y="2485232"/>
                  </a:lnTo>
                  <a:lnTo>
                    <a:pt x="6691737" y="2487507"/>
                  </a:lnTo>
                  <a:lnTo>
                    <a:pt x="6694830" y="2487644"/>
                  </a:lnTo>
                  <a:lnTo>
                    <a:pt x="6697825" y="2486163"/>
                  </a:lnTo>
                  <a:lnTo>
                    <a:pt x="6703007" y="2483252"/>
                  </a:lnTo>
                  <a:lnTo>
                    <a:pt x="6705233" y="2477111"/>
                  </a:lnTo>
                  <a:lnTo>
                    <a:pt x="6702797" y="2471739"/>
                  </a:lnTo>
                  <a:lnTo>
                    <a:pt x="6701508" y="2469219"/>
                  </a:lnTo>
                  <a:lnTo>
                    <a:pt x="6698739" y="2463704"/>
                  </a:lnTo>
                  <a:close/>
                </a:path>
                <a:path w="20083145" h="5932170">
                  <a:moveTo>
                    <a:pt x="13434152" y="5314747"/>
                  </a:moveTo>
                  <a:lnTo>
                    <a:pt x="13428397" y="5316233"/>
                  </a:lnTo>
                  <a:lnTo>
                    <a:pt x="13420265" y="5318673"/>
                  </a:lnTo>
                  <a:lnTo>
                    <a:pt x="13417039" y="5324388"/>
                  </a:lnTo>
                  <a:lnTo>
                    <a:pt x="13418523" y="5330143"/>
                  </a:lnTo>
                  <a:lnTo>
                    <a:pt x="13419529" y="5333328"/>
                  </a:lnTo>
                  <a:lnTo>
                    <a:pt x="13421627" y="5335799"/>
                  </a:lnTo>
                  <a:lnTo>
                    <a:pt x="13426625" y="5337932"/>
                  </a:lnTo>
                  <a:lnTo>
                    <a:pt x="13429385" y="5337927"/>
                  </a:lnTo>
                  <a:lnTo>
                    <a:pt x="13431620" y="5337306"/>
                  </a:lnTo>
                  <a:lnTo>
                    <a:pt x="13439753" y="5334865"/>
                  </a:lnTo>
                  <a:lnTo>
                    <a:pt x="13442979" y="5329149"/>
                  </a:lnTo>
                  <a:lnTo>
                    <a:pt x="13441493" y="5323394"/>
                  </a:lnTo>
                  <a:lnTo>
                    <a:pt x="13439867" y="5317973"/>
                  </a:lnTo>
                  <a:lnTo>
                    <a:pt x="13434152" y="5314747"/>
                  </a:lnTo>
                  <a:close/>
                </a:path>
                <a:path w="20083145" h="5932170">
                  <a:moveTo>
                    <a:pt x="2153075" y="475824"/>
                  </a:moveTo>
                  <a:lnTo>
                    <a:pt x="2146458" y="473789"/>
                  </a:lnTo>
                  <a:lnTo>
                    <a:pt x="2141277" y="476700"/>
                  </a:lnTo>
                  <a:lnTo>
                    <a:pt x="2133718" y="480567"/>
                  </a:lnTo>
                  <a:lnTo>
                    <a:pt x="2131683" y="487184"/>
                  </a:lnTo>
                  <a:lnTo>
                    <a:pt x="2134595" y="492365"/>
                  </a:lnTo>
                  <a:lnTo>
                    <a:pt x="2135692" y="494409"/>
                  </a:lnTo>
                  <a:lnTo>
                    <a:pt x="2137741" y="496071"/>
                  </a:lnTo>
                  <a:lnTo>
                    <a:pt x="2142740" y="498204"/>
                  </a:lnTo>
                  <a:lnTo>
                    <a:pt x="2145976" y="498008"/>
                  </a:lnTo>
                  <a:lnTo>
                    <a:pt x="2148971" y="496527"/>
                  </a:lnTo>
                  <a:lnTo>
                    <a:pt x="2156529" y="492662"/>
                  </a:lnTo>
                  <a:lnTo>
                    <a:pt x="2158564" y="486044"/>
                  </a:lnTo>
                  <a:lnTo>
                    <a:pt x="2155654" y="480862"/>
                  </a:lnTo>
                  <a:lnTo>
                    <a:pt x="2153075" y="475824"/>
                  </a:lnTo>
                  <a:close/>
                </a:path>
                <a:path w="20083145" h="5932170">
                  <a:moveTo>
                    <a:pt x="6661258" y="2386259"/>
                  </a:moveTo>
                  <a:lnTo>
                    <a:pt x="6655115" y="2384033"/>
                  </a:lnTo>
                  <a:lnTo>
                    <a:pt x="6649743" y="2386469"/>
                  </a:lnTo>
                  <a:lnTo>
                    <a:pt x="6644562" y="2389379"/>
                  </a:lnTo>
                  <a:lnTo>
                    <a:pt x="6642337" y="2395523"/>
                  </a:lnTo>
                  <a:lnTo>
                    <a:pt x="6644771" y="2400894"/>
                  </a:lnTo>
                  <a:lnTo>
                    <a:pt x="6646060" y="2403413"/>
                  </a:lnTo>
                  <a:lnTo>
                    <a:pt x="6647016" y="2405791"/>
                  </a:lnTo>
                  <a:lnTo>
                    <a:pt x="6649065" y="2407453"/>
                  </a:lnTo>
                  <a:lnTo>
                    <a:pt x="6654398" y="2409728"/>
                  </a:lnTo>
                  <a:lnTo>
                    <a:pt x="6657491" y="2409865"/>
                  </a:lnTo>
                  <a:lnTo>
                    <a:pt x="6660486" y="2408386"/>
                  </a:lnTo>
                  <a:lnTo>
                    <a:pt x="6665667" y="2405475"/>
                  </a:lnTo>
                  <a:lnTo>
                    <a:pt x="6667893" y="2399332"/>
                  </a:lnTo>
                  <a:lnTo>
                    <a:pt x="6665458" y="2393960"/>
                  </a:lnTo>
                  <a:lnTo>
                    <a:pt x="6664169" y="2391441"/>
                  </a:lnTo>
                  <a:lnTo>
                    <a:pt x="6661258" y="2386259"/>
                  </a:lnTo>
                  <a:close/>
                </a:path>
                <a:path w="20083145" h="5932170">
                  <a:moveTo>
                    <a:pt x="13516997" y="5291388"/>
                  </a:moveTo>
                  <a:lnTo>
                    <a:pt x="13511243" y="5292872"/>
                  </a:lnTo>
                  <a:lnTo>
                    <a:pt x="13503110" y="5295312"/>
                  </a:lnTo>
                  <a:lnTo>
                    <a:pt x="13499885" y="5301028"/>
                  </a:lnTo>
                  <a:lnTo>
                    <a:pt x="13501370" y="5306784"/>
                  </a:lnTo>
                  <a:lnTo>
                    <a:pt x="13502374" y="5309969"/>
                  </a:lnTo>
                  <a:lnTo>
                    <a:pt x="13504471" y="5312439"/>
                  </a:lnTo>
                  <a:lnTo>
                    <a:pt x="13509471" y="5314572"/>
                  </a:lnTo>
                  <a:lnTo>
                    <a:pt x="13512232" y="5314568"/>
                  </a:lnTo>
                  <a:lnTo>
                    <a:pt x="13514467" y="5313945"/>
                  </a:lnTo>
                  <a:lnTo>
                    <a:pt x="13522599" y="5311505"/>
                  </a:lnTo>
                  <a:lnTo>
                    <a:pt x="13525824" y="5305789"/>
                  </a:lnTo>
                  <a:lnTo>
                    <a:pt x="13524339" y="5300035"/>
                  </a:lnTo>
                  <a:lnTo>
                    <a:pt x="13522713" y="5294614"/>
                  </a:lnTo>
                  <a:lnTo>
                    <a:pt x="13516997" y="5291388"/>
                  </a:lnTo>
                  <a:close/>
                </a:path>
                <a:path w="20083145" h="5932170">
                  <a:moveTo>
                    <a:pt x="2229374" y="435489"/>
                  </a:moveTo>
                  <a:lnTo>
                    <a:pt x="2222899" y="433121"/>
                  </a:lnTo>
                  <a:lnTo>
                    <a:pt x="2217718" y="436032"/>
                  </a:lnTo>
                  <a:lnTo>
                    <a:pt x="2210159" y="439899"/>
                  </a:lnTo>
                  <a:lnTo>
                    <a:pt x="2207790" y="446374"/>
                  </a:lnTo>
                  <a:lnTo>
                    <a:pt x="2210702" y="451555"/>
                  </a:lnTo>
                  <a:lnTo>
                    <a:pt x="2211991" y="454074"/>
                  </a:lnTo>
                  <a:lnTo>
                    <a:pt x="2213706" y="455594"/>
                  </a:lnTo>
                  <a:lnTo>
                    <a:pt x="2218706" y="457727"/>
                  </a:lnTo>
                  <a:lnTo>
                    <a:pt x="2221941" y="457531"/>
                  </a:lnTo>
                  <a:lnTo>
                    <a:pt x="2224936" y="456052"/>
                  </a:lnTo>
                  <a:lnTo>
                    <a:pt x="2232495" y="452183"/>
                  </a:lnTo>
                  <a:lnTo>
                    <a:pt x="2234863" y="445710"/>
                  </a:lnTo>
                  <a:lnTo>
                    <a:pt x="2231952" y="440528"/>
                  </a:lnTo>
                  <a:lnTo>
                    <a:pt x="2229374" y="435489"/>
                  </a:lnTo>
                  <a:close/>
                </a:path>
                <a:path w="20083145" h="5932170">
                  <a:moveTo>
                    <a:pt x="6624393" y="2308289"/>
                  </a:moveTo>
                  <a:lnTo>
                    <a:pt x="6618251" y="2306063"/>
                  </a:lnTo>
                  <a:lnTo>
                    <a:pt x="6612878" y="2308498"/>
                  </a:lnTo>
                  <a:lnTo>
                    <a:pt x="6607364" y="2311268"/>
                  </a:lnTo>
                  <a:lnTo>
                    <a:pt x="6605138" y="2317409"/>
                  </a:lnTo>
                  <a:lnTo>
                    <a:pt x="6607574" y="2322782"/>
                  </a:lnTo>
                  <a:lnTo>
                    <a:pt x="6610151" y="2327821"/>
                  </a:lnTo>
                  <a:lnTo>
                    <a:pt x="6612201" y="2329483"/>
                  </a:lnTo>
                  <a:lnTo>
                    <a:pt x="6614534" y="2330478"/>
                  </a:lnTo>
                  <a:lnTo>
                    <a:pt x="6614391" y="2330811"/>
                  </a:lnTo>
                  <a:lnTo>
                    <a:pt x="6617058" y="2331949"/>
                  </a:lnTo>
                  <a:lnTo>
                    <a:pt x="6620151" y="2332086"/>
                  </a:lnTo>
                  <a:lnTo>
                    <a:pt x="6623146" y="2330607"/>
                  </a:lnTo>
                  <a:lnTo>
                    <a:pt x="6628661" y="2327837"/>
                  </a:lnTo>
                  <a:lnTo>
                    <a:pt x="6630887" y="2321696"/>
                  </a:lnTo>
                  <a:lnTo>
                    <a:pt x="6628452" y="2316323"/>
                  </a:lnTo>
                  <a:lnTo>
                    <a:pt x="6627162" y="2313803"/>
                  </a:lnTo>
                  <a:lnTo>
                    <a:pt x="6624393" y="2308289"/>
                  </a:lnTo>
                  <a:close/>
                </a:path>
                <a:path w="20083145" h="5932170">
                  <a:moveTo>
                    <a:pt x="13600652" y="5267979"/>
                  </a:moveTo>
                  <a:lnTo>
                    <a:pt x="13594898" y="5269464"/>
                  </a:lnTo>
                  <a:lnTo>
                    <a:pt x="13592188" y="5270278"/>
                  </a:lnTo>
                  <a:lnTo>
                    <a:pt x="13586432" y="5271762"/>
                  </a:lnTo>
                  <a:lnTo>
                    <a:pt x="13583206" y="5277477"/>
                  </a:lnTo>
                  <a:lnTo>
                    <a:pt x="13584691" y="5283231"/>
                  </a:lnTo>
                  <a:lnTo>
                    <a:pt x="13585695" y="5286418"/>
                  </a:lnTo>
                  <a:lnTo>
                    <a:pt x="13587794" y="5288889"/>
                  </a:lnTo>
                  <a:lnTo>
                    <a:pt x="13592793" y="5291022"/>
                  </a:lnTo>
                  <a:lnTo>
                    <a:pt x="13595410" y="5291350"/>
                  </a:lnTo>
                  <a:lnTo>
                    <a:pt x="13597646" y="5290728"/>
                  </a:lnTo>
                  <a:lnTo>
                    <a:pt x="13600357" y="5289914"/>
                  </a:lnTo>
                  <a:lnTo>
                    <a:pt x="13606111" y="5288430"/>
                  </a:lnTo>
                  <a:lnTo>
                    <a:pt x="13609337" y="5282714"/>
                  </a:lnTo>
                  <a:lnTo>
                    <a:pt x="13606367" y="5271205"/>
                  </a:lnTo>
                  <a:lnTo>
                    <a:pt x="13600652" y="5267979"/>
                  </a:lnTo>
                  <a:close/>
                </a:path>
                <a:path w="20083145" h="5932170">
                  <a:moveTo>
                    <a:pt x="6587195" y="2230176"/>
                  </a:moveTo>
                  <a:lnTo>
                    <a:pt x="6581053" y="2227951"/>
                  </a:lnTo>
                  <a:lnTo>
                    <a:pt x="6575680" y="2230387"/>
                  </a:lnTo>
                  <a:lnTo>
                    <a:pt x="6570499" y="2233298"/>
                  </a:lnTo>
                  <a:lnTo>
                    <a:pt x="6568273" y="2239440"/>
                  </a:lnTo>
                  <a:lnTo>
                    <a:pt x="6570709" y="2244812"/>
                  </a:lnTo>
                  <a:lnTo>
                    <a:pt x="6571998" y="2247332"/>
                  </a:lnTo>
                  <a:lnTo>
                    <a:pt x="6572954" y="2249708"/>
                  </a:lnTo>
                  <a:lnTo>
                    <a:pt x="6575002" y="2251370"/>
                  </a:lnTo>
                  <a:lnTo>
                    <a:pt x="6580336" y="2253645"/>
                  </a:lnTo>
                  <a:lnTo>
                    <a:pt x="6583429" y="2253782"/>
                  </a:lnTo>
                  <a:lnTo>
                    <a:pt x="6586423" y="2252303"/>
                  </a:lnTo>
                  <a:lnTo>
                    <a:pt x="6591605" y="2249392"/>
                  </a:lnTo>
                  <a:lnTo>
                    <a:pt x="6593831" y="2243250"/>
                  </a:lnTo>
                  <a:lnTo>
                    <a:pt x="6591395" y="2237878"/>
                  </a:lnTo>
                  <a:lnTo>
                    <a:pt x="6590106" y="2235359"/>
                  </a:lnTo>
                  <a:lnTo>
                    <a:pt x="6587195" y="2230176"/>
                  </a:lnTo>
                  <a:close/>
                </a:path>
                <a:path w="20083145" h="5932170">
                  <a:moveTo>
                    <a:pt x="2306721" y="396389"/>
                  </a:moveTo>
                  <a:lnTo>
                    <a:pt x="2300438" y="394496"/>
                  </a:lnTo>
                  <a:lnTo>
                    <a:pt x="2295065" y="396931"/>
                  </a:lnTo>
                  <a:lnTo>
                    <a:pt x="2292546" y="398221"/>
                  </a:lnTo>
                  <a:lnTo>
                    <a:pt x="2287031" y="400989"/>
                  </a:lnTo>
                  <a:lnTo>
                    <a:pt x="2285138" y="407273"/>
                  </a:lnTo>
                  <a:lnTo>
                    <a:pt x="2287574" y="412646"/>
                  </a:lnTo>
                  <a:lnTo>
                    <a:pt x="2288530" y="415023"/>
                  </a:lnTo>
                  <a:lnTo>
                    <a:pt x="2290578" y="416686"/>
                  </a:lnTo>
                  <a:lnTo>
                    <a:pt x="2295911" y="418961"/>
                  </a:lnTo>
                  <a:lnTo>
                    <a:pt x="2299004" y="419099"/>
                  </a:lnTo>
                  <a:lnTo>
                    <a:pt x="2302000" y="417618"/>
                  </a:lnTo>
                  <a:lnTo>
                    <a:pt x="2304519" y="416328"/>
                  </a:lnTo>
                  <a:lnTo>
                    <a:pt x="2310034" y="413560"/>
                  </a:lnTo>
                  <a:lnTo>
                    <a:pt x="2311926" y="407276"/>
                  </a:lnTo>
                  <a:lnTo>
                    <a:pt x="2309490" y="401904"/>
                  </a:lnTo>
                  <a:lnTo>
                    <a:pt x="2306721" y="396389"/>
                  </a:lnTo>
                  <a:close/>
                </a:path>
                <a:path w="20083145" h="5932170">
                  <a:moveTo>
                    <a:pt x="13684023" y="5245237"/>
                  </a:moveTo>
                  <a:lnTo>
                    <a:pt x="13678268" y="5246722"/>
                  </a:lnTo>
                  <a:lnTo>
                    <a:pt x="13675557" y="5247535"/>
                  </a:lnTo>
                  <a:lnTo>
                    <a:pt x="13669802" y="5249020"/>
                  </a:lnTo>
                  <a:lnTo>
                    <a:pt x="13666576" y="5254735"/>
                  </a:lnTo>
                  <a:lnTo>
                    <a:pt x="13668061" y="5260490"/>
                  </a:lnTo>
                  <a:lnTo>
                    <a:pt x="13669066" y="5263675"/>
                  </a:lnTo>
                  <a:lnTo>
                    <a:pt x="13671164" y="5266146"/>
                  </a:lnTo>
                  <a:lnTo>
                    <a:pt x="13676164" y="5268279"/>
                  </a:lnTo>
                  <a:lnTo>
                    <a:pt x="13678781" y="5268607"/>
                  </a:lnTo>
                  <a:lnTo>
                    <a:pt x="13681016" y="5267985"/>
                  </a:lnTo>
                  <a:lnTo>
                    <a:pt x="13683727" y="5267172"/>
                  </a:lnTo>
                  <a:lnTo>
                    <a:pt x="13689482" y="5265687"/>
                  </a:lnTo>
                  <a:lnTo>
                    <a:pt x="13692708" y="5259972"/>
                  </a:lnTo>
                  <a:lnTo>
                    <a:pt x="13689738" y="5248462"/>
                  </a:lnTo>
                  <a:lnTo>
                    <a:pt x="13684023" y="5245237"/>
                  </a:lnTo>
                  <a:close/>
                </a:path>
                <a:path w="20083145" h="5932170">
                  <a:moveTo>
                    <a:pt x="6549855" y="2152399"/>
                  </a:moveTo>
                  <a:lnTo>
                    <a:pt x="6543572" y="2150505"/>
                  </a:lnTo>
                  <a:lnTo>
                    <a:pt x="6538199" y="2152942"/>
                  </a:lnTo>
                  <a:lnTo>
                    <a:pt x="6532684" y="2155710"/>
                  </a:lnTo>
                  <a:lnTo>
                    <a:pt x="6530792" y="2161994"/>
                  </a:lnTo>
                  <a:lnTo>
                    <a:pt x="6533228" y="2167367"/>
                  </a:lnTo>
                  <a:lnTo>
                    <a:pt x="6534517" y="2169886"/>
                  </a:lnTo>
                  <a:lnTo>
                    <a:pt x="6535472" y="2172264"/>
                  </a:lnTo>
                  <a:lnTo>
                    <a:pt x="6537521" y="2173925"/>
                  </a:lnTo>
                  <a:lnTo>
                    <a:pt x="6542853" y="2176199"/>
                  </a:lnTo>
                  <a:lnTo>
                    <a:pt x="6545946" y="2176338"/>
                  </a:lnTo>
                  <a:lnTo>
                    <a:pt x="6548941" y="2174857"/>
                  </a:lnTo>
                  <a:lnTo>
                    <a:pt x="6554456" y="2172089"/>
                  </a:lnTo>
                  <a:lnTo>
                    <a:pt x="6556349" y="2165805"/>
                  </a:lnTo>
                  <a:lnTo>
                    <a:pt x="6553912" y="2160433"/>
                  </a:lnTo>
                  <a:lnTo>
                    <a:pt x="6552624" y="2157913"/>
                  </a:lnTo>
                  <a:lnTo>
                    <a:pt x="6549855" y="2152399"/>
                  </a:lnTo>
                  <a:close/>
                </a:path>
                <a:path w="20083145" h="5932170">
                  <a:moveTo>
                    <a:pt x="13767251" y="5222828"/>
                  </a:moveTo>
                  <a:lnTo>
                    <a:pt x="13761496" y="5224313"/>
                  </a:lnTo>
                  <a:lnTo>
                    <a:pt x="13758785" y="5225126"/>
                  </a:lnTo>
                  <a:lnTo>
                    <a:pt x="13753031" y="5226611"/>
                  </a:lnTo>
                  <a:lnTo>
                    <a:pt x="13749806" y="5232326"/>
                  </a:lnTo>
                  <a:lnTo>
                    <a:pt x="13751290" y="5238080"/>
                  </a:lnTo>
                  <a:lnTo>
                    <a:pt x="13752295" y="5241267"/>
                  </a:lnTo>
                  <a:lnTo>
                    <a:pt x="13754393" y="5243737"/>
                  </a:lnTo>
                  <a:lnTo>
                    <a:pt x="13759392" y="5245869"/>
                  </a:lnTo>
                  <a:lnTo>
                    <a:pt x="13762009" y="5246199"/>
                  </a:lnTo>
                  <a:lnTo>
                    <a:pt x="13764244" y="5245576"/>
                  </a:lnTo>
                  <a:lnTo>
                    <a:pt x="13766955" y="5244763"/>
                  </a:lnTo>
                  <a:lnTo>
                    <a:pt x="13772711" y="5243279"/>
                  </a:lnTo>
                  <a:lnTo>
                    <a:pt x="13775936" y="5237563"/>
                  </a:lnTo>
                  <a:lnTo>
                    <a:pt x="13772966" y="5226054"/>
                  </a:lnTo>
                  <a:lnTo>
                    <a:pt x="13767251" y="5222828"/>
                  </a:lnTo>
                  <a:close/>
                </a:path>
                <a:path w="20083145" h="5932170">
                  <a:moveTo>
                    <a:pt x="2383834" y="358765"/>
                  </a:moveTo>
                  <a:lnTo>
                    <a:pt x="2362393" y="369316"/>
                  </a:lnTo>
                  <a:lnTo>
                    <a:pt x="2364828" y="374688"/>
                  </a:lnTo>
                  <a:lnTo>
                    <a:pt x="2366117" y="377208"/>
                  </a:lnTo>
                  <a:lnTo>
                    <a:pt x="2368166" y="378870"/>
                  </a:lnTo>
                  <a:lnTo>
                    <a:pt x="2370499" y="379865"/>
                  </a:lnTo>
                  <a:lnTo>
                    <a:pt x="2370024" y="380057"/>
                  </a:lnTo>
                  <a:lnTo>
                    <a:pt x="2372690" y="381194"/>
                  </a:lnTo>
                  <a:lnTo>
                    <a:pt x="2375783" y="381331"/>
                  </a:lnTo>
                  <a:lnTo>
                    <a:pt x="2378779" y="379851"/>
                  </a:lnTo>
                  <a:lnTo>
                    <a:pt x="2381298" y="378563"/>
                  </a:lnTo>
                  <a:lnTo>
                    <a:pt x="2386812" y="375794"/>
                  </a:lnTo>
                  <a:lnTo>
                    <a:pt x="2389038" y="369652"/>
                  </a:lnTo>
                  <a:lnTo>
                    <a:pt x="2386603" y="364279"/>
                  </a:lnTo>
                  <a:lnTo>
                    <a:pt x="2383834" y="358765"/>
                  </a:lnTo>
                  <a:close/>
                </a:path>
                <a:path w="20083145" h="5932170">
                  <a:moveTo>
                    <a:pt x="6510756" y="2075050"/>
                  </a:moveTo>
                  <a:lnTo>
                    <a:pt x="6491883" y="2085122"/>
                  </a:lnTo>
                  <a:lnTo>
                    <a:pt x="6497039" y="2095200"/>
                  </a:lnTo>
                  <a:lnTo>
                    <a:pt x="6498754" y="2096719"/>
                  </a:lnTo>
                  <a:lnTo>
                    <a:pt x="6504087" y="2098994"/>
                  </a:lnTo>
                  <a:lnTo>
                    <a:pt x="6507321" y="2098799"/>
                  </a:lnTo>
                  <a:lnTo>
                    <a:pt x="6510317" y="2097319"/>
                  </a:lnTo>
                  <a:lnTo>
                    <a:pt x="6515498" y="2094407"/>
                  </a:lnTo>
                  <a:lnTo>
                    <a:pt x="6517320" y="2088486"/>
                  </a:lnTo>
                  <a:lnTo>
                    <a:pt x="6517534" y="2087791"/>
                  </a:lnTo>
                  <a:lnTo>
                    <a:pt x="6513667" y="2080232"/>
                  </a:lnTo>
                  <a:lnTo>
                    <a:pt x="6510756" y="2075050"/>
                  </a:lnTo>
                  <a:close/>
                </a:path>
                <a:path w="20083145" h="5932170">
                  <a:moveTo>
                    <a:pt x="13850479" y="5200419"/>
                  </a:moveTo>
                  <a:lnTo>
                    <a:pt x="13844725" y="5201903"/>
                  </a:lnTo>
                  <a:lnTo>
                    <a:pt x="13842014" y="5202717"/>
                  </a:lnTo>
                  <a:lnTo>
                    <a:pt x="13836259" y="5204202"/>
                  </a:lnTo>
                  <a:lnTo>
                    <a:pt x="13833034" y="5209918"/>
                  </a:lnTo>
                  <a:lnTo>
                    <a:pt x="13834518" y="5215672"/>
                  </a:lnTo>
                  <a:lnTo>
                    <a:pt x="13835523" y="5218859"/>
                  </a:lnTo>
                  <a:lnTo>
                    <a:pt x="13837621" y="5221328"/>
                  </a:lnTo>
                  <a:lnTo>
                    <a:pt x="13842620" y="5223461"/>
                  </a:lnTo>
                  <a:lnTo>
                    <a:pt x="13845238" y="5223790"/>
                  </a:lnTo>
                  <a:lnTo>
                    <a:pt x="13847473" y="5223168"/>
                  </a:lnTo>
                  <a:lnTo>
                    <a:pt x="13850183" y="5222354"/>
                  </a:lnTo>
                  <a:lnTo>
                    <a:pt x="13855939" y="5220870"/>
                  </a:lnTo>
                  <a:lnTo>
                    <a:pt x="13859164" y="5215155"/>
                  </a:lnTo>
                  <a:lnTo>
                    <a:pt x="13856194" y="5203645"/>
                  </a:lnTo>
                  <a:lnTo>
                    <a:pt x="13850479" y="5200419"/>
                  </a:lnTo>
                  <a:close/>
                </a:path>
                <a:path w="20083145" h="5932170">
                  <a:moveTo>
                    <a:pt x="2462995" y="322802"/>
                  </a:moveTo>
                  <a:lnTo>
                    <a:pt x="2456520" y="320434"/>
                  </a:lnTo>
                  <a:lnTo>
                    <a:pt x="2451147" y="322870"/>
                  </a:lnTo>
                  <a:lnTo>
                    <a:pt x="2448294" y="324016"/>
                  </a:lnTo>
                  <a:lnTo>
                    <a:pt x="2442922" y="326452"/>
                  </a:lnTo>
                  <a:lnTo>
                    <a:pt x="2440554" y="332927"/>
                  </a:lnTo>
                  <a:lnTo>
                    <a:pt x="2442990" y="338299"/>
                  </a:lnTo>
                  <a:lnTo>
                    <a:pt x="2444279" y="340819"/>
                  </a:lnTo>
                  <a:lnTo>
                    <a:pt x="2446185" y="342814"/>
                  </a:lnTo>
                  <a:lnTo>
                    <a:pt x="2451518" y="345089"/>
                  </a:lnTo>
                  <a:lnTo>
                    <a:pt x="2454753" y="344893"/>
                  </a:lnTo>
                  <a:lnTo>
                    <a:pt x="2457606" y="343746"/>
                  </a:lnTo>
                  <a:lnTo>
                    <a:pt x="2460126" y="342458"/>
                  </a:lnTo>
                  <a:lnTo>
                    <a:pt x="2465498" y="340022"/>
                  </a:lnTo>
                  <a:lnTo>
                    <a:pt x="2467866" y="333547"/>
                  </a:lnTo>
                  <a:lnTo>
                    <a:pt x="2462995" y="322802"/>
                  </a:lnTo>
                  <a:close/>
                </a:path>
                <a:path w="20083145" h="5932170">
                  <a:moveTo>
                    <a:pt x="6471230" y="1998703"/>
                  </a:moveTo>
                  <a:lnTo>
                    <a:pt x="6464754" y="1996334"/>
                  </a:lnTo>
                  <a:lnTo>
                    <a:pt x="6459573" y="1999245"/>
                  </a:lnTo>
                  <a:lnTo>
                    <a:pt x="6454534" y="2001824"/>
                  </a:lnTo>
                  <a:lnTo>
                    <a:pt x="6452290" y="2007957"/>
                  </a:lnTo>
                  <a:lnTo>
                    <a:pt x="6452165" y="2008298"/>
                  </a:lnTo>
                  <a:lnTo>
                    <a:pt x="6455077" y="2013480"/>
                  </a:lnTo>
                  <a:lnTo>
                    <a:pt x="6457654" y="2018520"/>
                  </a:lnTo>
                  <a:lnTo>
                    <a:pt x="6459370" y="2020038"/>
                  </a:lnTo>
                  <a:lnTo>
                    <a:pt x="6464370" y="2022171"/>
                  </a:lnTo>
                  <a:lnTo>
                    <a:pt x="6467604" y="2021976"/>
                  </a:lnTo>
                  <a:lnTo>
                    <a:pt x="6470599" y="2020496"/>
                  </a:lnTo>
                  <a:lnTo>
                    <a:pt x="6475972" y="2018059"/>
                  </a:lnTo>
                  <a:lnTo>
                    <a:pt x="6477900" y="2011791"/>
                  </a:lnTo>
                  <a:lnTo>
                    <a:pt x="6478007" y="2011443"/>
                  </a:lnTo>
                  <a:lnTo>
                    <a:pt x="6475097" y="2006261"/>
                  </a:lnTo>
                  <a:lnTo>
                    <a:pt x="6471230" y="1998703"/>
                  </a:lnTo>
                  <a:close/>
                </a:path>
                <a:path w="20083145" h="5932170">
                  <a:moveTo>
                    <a:pt x="13933375" y="5177869"/>
                  </a:moveTo>
                  <a:lnTo>
                    <a:pt x="13927621" y="5179353"/>
                  </a:lnTo>
                  <a:lnTo>
                    <a:pt x="13924909" y="5180167"/>
                  </a:lnTo>
                  <a:lnTo>
                    <a:pt x="13919155" y="5181651"/>
                  </a:lnTo>
                  <a:lnTo>
                    <a:pt x="13915927" y="5187367"/>
                  </a:lnTo>
                  <a:lnTo>
                    <a:pt x="13917413" y="5193122"/>
                  </a:lnTo>
                  <a:lnTo>
                    <a:pt x="13918417" y="5196307"/>
                  </a:lnTo>
                  <a:lnTo>
                    <a:pt x="13920515" y="5198778"/>
                  </a:lnTo>
                  <a:lnTo>
                    <a:pt x="13925515" y="5200910"/>
                  </a:lnTo>
                  <a:lnTo>
                    <a:pt x="13928133" y="5201239"/>
                  </a:lnTo>
                  <a:lnTo>
                    <a:pt x="13930368" y="5200617"/>
                  </a:lnTo>
                  <a:lnTo>
                    <a:pt x="13933078" y="5199804"/>
                  </a:lnTo>
                  <a:lnTo>
                    <a:pt x="13938833" y="5198318"/>
                  </a:lnTo>
                  <a:lnTo>
                    <a:pt x="13942060" y="5192604"/>
                  </a:lnTo>
                  <a:lnTo>
                    <a:pt x="13939090" y="5181095"/>
                  </a:lnTo>
                  <a:lnTo>
                    <a:pt x="13933375" y="5177869"/>
                  </a:lnTo>
                  <a:close/>
                </a:path>
                <a:path w="20083145" h="5932170">
                  <a:moveTo>
                    <a:pt x="2542587" y="288599"/>
                  </a:moveTo>
                  <a:lnTo>
                    <a:pt x="2536254" y="285898"/>
                  </a:lnTo>
                  <a:lnTo>
                    <a:pt x="2530881" y="288334"/>
                  </a:lnTo>
                  <a:lnTo>
                    <a:pt x="2522323" y="291773"/>
                  </a:lnTo>
                  <a:lnTo>
                    <a:pt x="2519622" y="298106"/>
                  </a:lnTo>
                  <a:lnTo>
                    <a:pt x="2522058" y="303478"/>
                  </a:lnTo>
                  <a:lnTo>
                    <a:pt x="2523013" y="305856"/>
                  </a:lnTo>
                  <a:lnTo>
                    <a:pt x="2525253" y="307994"/>
                  </a:lnTo>
                  <a:lnTo>
                    <a:pt x="2527586" y="308989"/>
                  </a:lnTo>
                  <a:lnTo>
                    <a:pt x="2527777" y="309465"/>
                  </a:lnTo>
                  <a:lnTo>
                    <a:pt x="2530111" y="310460"/>
                  </a:lnTo>
                  <a:lnTo>
                    <a:pt x="2533203" y="310597"/>
                  </a:lnTo>
                  <a:lnTo>
                    <a:pt x="2544614" y="306011"/>
                  </a:lnTo>
                  <a:lnTo>
                    <a:pt x="2547316" y="299678"/>
                  </a:lnTo>
                  <a:lnTo>
                    <a:pt x="2544880" y="294306"/>
                  </a:lnTo>
                  <a:lnTo>
                    <a:pt x="2542587" y="288599"/>
                  </a:lnTo>
                  <a:close/>
                </a:path>
                <a:path w="20083145" h="5932170">
                  <a:moveTo>
                    <a:pt x="6430752" y="1922737"/>
                  </a:moveTo>
                  <a:lnTo>
                    <a:pt x="6424135" y="1920703"/>
                  </a:lnTo>
                  <a:lnTo>
                    <a:pt x="6418954" y="1923614"/>
                  </a:lnTo>
                  <a:lnTo>
                    <a:pt x="6413915" y="1926191"/>
                  </a:lnTo>
                  <a:lnTo>
                    <a:pt x="6412093" y="1932113"/>
                  </a:lnTo>
                  <a:lnTo>
                    <a:pt x="6411879" y="1932808"/>
                  </a:lnTo>
                  <a:lnTo>
                    <a:pt x="6414790" y="1937990"/>
                  </a:lnTo>
                  <a:lnTo>
                    <a:pt x="6416079" y="1940509"/>
                  </a:lnTo>
                  <a:lnTo>
                    <a:pt x="6417177" y="1942554"/>
                  </a:lnTo>
                  <a:lnTo>
                    <a:pt x="6419226" y="1944216"/>
                  </a:lnTo>
                  <a:lnTo>
                    <a:pt x="6424226" y="1946349"/>
                  </a:lnTo>
                  <a:lnTo>
                    <a:pt x="6427461" y="1946152"/>
                  </a:lnTo>
                  <a:lnTo>
                    <a:pt x="6430456" y="1944673"/>
                  </a:lnTo>
                  <a:lnTo>
                    <a:pt x="6435495" y="1942095"/>
                  </a:lnTo>
                  <a:lnTo>
                    <a:pt x="6437316" y="1936174"/>
                  </a:lnTo>
                  <a:lnTo>
                    <a:pt x="6437531" y="1935477"/>
                  </a:lnTo>
                  <a:lnTo>
                    <a:pt x="6434619" y="1930296"/>
                  </a:lnTo>
                  <a:lnTo>
                    <a:pt x="6430752" y="1922737"/>
                  </a:lnTo>
                  <a:close/>
                </a:path>
                <a:path w="20083145" h="5932170">
                  <a:moveTo>
                    <a:pt x="14016554" y="5154650"/>
                  </a:moveTo>
                  <a:lnTo>
                    <a:pt x="14010798" y="5156135"/>
                  </a:lnTo>
                  <a:lnTo>
                    <a:pt x="14008088" y="5156949"/>
                  </a:lnTo>
                  <a:lnTo>
                    <a:pt x="14002334" y="5158434"/>
                  </a:lnTo>
                  <a:lnTo>
                    <a:pt x="13999108" y="5164149"/>
                  </a:lnTo>
                  <a:lnTo>
                    <a:pt x="14000592" y="5169903"/>
                  </a:lnTo>
                  <a:lnTo>
                    <a:pt x="14001597" y="5173090"/>
                  </a:lnTo>
                  <a:lnTo>
                    <a:pt x="14003695" y="5175559"/>
                  </a:lnTo>
                  <a:lnTo>
                    <a:pt x="14008694" y="5177692"/>
                  </a:lnTo>
                  <a:lnTo>
                    <a:pt x="14011312" y="5178022"/>
                  </a:lnTo>
                  <a:lnTo>
                    <a:pt x="14013546" y="5177399"/>
                  </a:lnTo>
                  <a:lnTo>
                    <a:pt x="14016258" y="5176585"/>
                  </a:lnTo>
                  <a:lnTo>
                    <a:pt x="14022012" y="5175101"/>
                  </a:lnTo>
                  <a:lnTo>
                    <a:pt x="14025239" y="5169386"/>
                  </a:lnTo>
                  <a:lnTo>
                    <a:pt x="14022271" y="5157877"/>
                  </a:lnTo>
                  <a:lnTo>
                    <a:pt x="14016554" y="5154650"/>
                  </a:lnTo>
                  <a:close/>
                </a:path>
                <a:path w="20083145" h="5932170">
                  <a:moveTo>
                    <a:pt x="2621895" y="255063"/>
                  </a:moveTo>
                  <a:lnTo>
                    <a:pt x="2615562" y="252362"/>
                  </a:lnTo>
                  <a:lnTo>
                    <a:pt x="2610190" y="254797"/>
                  </a:lnTo>
                  <a:lnTo>
                    <a:pt x="2601631" y="258238"/>
                  </a:lnTo>
                  <a:lnTo>
                    <a:pt x="2598929" y="264572"/>
                  </a:lnTo>
                  <a:lnTo>
                    <a:pt x="2601365" y="269944"/>
                  </a:lnTo>
                  <a:lnTo>
                    <a:pt x="2602512" y="272796"/>
                  </a:lnTo>
                  <a:lnTo>
                    <a:pt x="2604418" y="274791"/>
                  </a:lnTo>
                  <a:lnTo>
                    <a:pt x="2609751" y="277066"/>
                  </a:lnTo>
                  <a:lnTo>
                    <a:pt x="2612511" y="277061"/>
                  </a:lnTo>
                  <a:lnTo>
                    <a:pt x="2623923" y="272475"/>
                  </a:lnTo>
                  <a:lnTo>
                    <a:pt x="2626624" y="266142"/>
                  </a:lnTo>
                  <a:lnTo>
                    <a:pt x="2624189" y="260769"/>
                  </a:lnTo>
                  <a:lnTo>
                    <a:pt x="2621895" y="255063"/>
                  </a:lnTo>
                  <a:close/>
                </a:path>
                <a:path w="20083145" h="5932170">
                  <a:moveTo>
                    <a:pt x="6388991" y="1847012"/>
                  </a:moveTo>
                  <a:lnTo>
                    <a:pt x="6382707" y="1845119"/>
                  </a:lnTo>
                  <a:lnTo>
                    <a:pt x="6372344" y="1850942"/>
                  </a:lnTo>
                  <a:lnTo>
                    <a:pt x="6370662" y="1856527"/>
                  </a:lnTo>
                  <a:lnTo>
                    <a:pt x="6370451" y="1857226"/>
                  </a:lnTo>
                  <a:lnTo>
                    <a:pt x="6373362" y="1862407"/>
                  </a:lnTo>
                  <a:lnTo>
                    <a:pt x="6374651" y="1864927"/>
                  </a:lnTo>
                  <a:lnTo>
                    <a:pt x="6375749" y="1866970"/>
                  </a:lnTo>
                  <a:lnTo>
                    <a:pt x="6377798" y="1868633"/>
                  </a:lnTo>
                  <a:lnTo>
                    <a:pt x="6382464" y="1870623"/>
                  </a:lnTo>
                  <a:lnTo>
                    <a:pt x="6386033" y="1870570"/>
                  </a:lnTo>
                  <a:lnTo>
                    <a:pt x="6389028" y="1869089"/>
                  </a:lnTo>
                  <a:lnTo>
                    <a:pt x="6394067" y="1866511"/>
                  </a:lnTo>
                  <a:lnTo>
                    <a:pt x="6395781" y="1860939"/>
                  </a:lnTo>
                  <a:lnTo>
                    <a:pt x="6396102" y="1859894"/>
                  </a:lnTo>
                  <a:lnTo>
                    <a:pt x="6393191" y="1854713"/>
                  </a:lnTo>
                  <a:lnTo>
                    <a:pt x="6391902" y="1852194"/>
                  </a:lnTo>
                  <a:lnTo>
                    <a:pt x="6388991" y="1847012"/>
                  </a:lnTo>
                  <a:close/>
                </a:path>
                <a:path w="20083145" h="5932170">
                  <a:moveTo>
                    <a:pt x="14099257" y="5131623"/>
                  </a:moveTo>
                  <a:lnTo>
                    <a:pt x="14093502" y="5133108"/>
                  </a:lnTo>
                  <a:lnTo>
                    <a:pt x="14085370" y="5135549"/>
                  </a:lnTo>
                  <a:lnTo>
                    <a:pt x="14082145" y="5141265"/>
                  </a:lnTo>
                  <a:lnTo>
                    <a:pt x="14083629" y="5147019"/>
                  </a:lnTo>
                  <a:lnTo>
                    <a:pt x="14084634" y="5150206"/>
                  </a:lnTo>
                  <a:lnTo>
                    <a:pt x="14086732" y="5152675"/>
                  </a:lnTo>
                  <a:lnTo>
                    <a:pt x="14089731" y="5153955"/>
                  </a:lnTo>
                  <a:lnTo>
                    <a:pt x="14089258" y="5154147"/>
                  </a:lnTo>
                  <a:lnTo>
                    <a:pt x="14091257" y="5155000"/>
                  </a:lnTo>
                  <a:lnTo>
                    <a:pt x="14094017" y="5154995"/>
                  </a:lnTo>
                  <a:lnTo>
                    <a:pt x="14096253" y="5154373"/>
                  </a:lnTo>
                  <a:lnTo>
                    <a:pt x="14098962" y="5153560"/>
                  </a:lnTo>
                  <a:lnTo>
                    <a:pt x="14104717" y="5152074"/>
                  </a:lnTo>
                  <a:lnTo>
                    <a:pt x="14107942" y="5146360"/>
                  </a:lnTo>
                  <a:lnTo>
                    <a:pt x="14104973" y="5134850"/>
                  </a:lnTo>
                  <a:lnTo>
                    <a:pt x="14099257" y="5131623"/>
                  </a:lnTo>
                  <a:close/>
                </a:path>
                <a:path w="20083145" h="5932170">
                  <a:moveTo>
                    <a:pt x="2701825" y="223763"/>
                  </a:moveTo>
                  <a:lnTo>
                    <a:pt x="2695826" y="221204"/>
                  </a:lnTo>
                  <a:lnTo>
                    <a:pt x="2690262" y="223163"/>
                  </a:lnTo>
                  <a:lnTo>
                    <a:pt x="2687409" y="224310"/>
                  </a:lnTo>
                  <a:lnTo>
                    <a:pt x="2682036" y="226746"/>
                  </a:lnTo>
                  <a:lnTo>
                    <a:pt x="2679477" y="232745"/>
                  </a:lnTo>
                  <a:lnTo>
                    <a:pt x="2681438" y="238309"/>
                  </a:lnTo>
                  <a:lnTo>
                    <a:pt x="2682584" y="241162"/>
                  </a:lnTo>
                  <a:lnTo>
                    <a:pt x="2684491" y="243157"/>
                  </a:lnTo>
                  <a:lnTo>
                    <a:pt x="2687157" y="244295"/>
                  </a:lnTo>
                  <a:lnTo>
                    <a:pt x="2687633" y="244104"/>
                  </a:lnTo>
                  <a:lnTo>
                    <a:pt x="2689966" y="245099"/>
                  </a:lnTo>
                  <a:lnTo>
                    <a:pt x="2692584" y="245427"/>
                  </a:lnTo>
                  <a:lnTo>
                    <a:pt x="2698290" y="243133"/>
                  </a:lnTo>
                  <a:lnTo>
                    <a:pt x="2703662" y="240698"/>
                  </a:lnTo>
                  <a:lnTo>
                    <a:pt x="2706221" y="234698"/>
                  </a:lnTo>
                  <a:lnTo>
                    <a:pt x="2704261" y="229135"/>
                  </a:lnTo>
                  <a:lnTo>
                    <a:pt x="2701825" y="223763"/>
                  </a:lnTo>
                  <a:close/>
                </a:path>
                <a:path w="20083145" h="5932170">
                  <a:moveTo>
                    <a:pt x="6346754" y="1771478"/>
                  </a:moveTo>
                  <a:lnTo>
                    <a:pt x="6340327" y="1769919"/>
                  </a:lnTo>
                  <a:lnTo>
                    <a:pt x="6329965" y="1775740"/>
                  </a:lnTo>
                  <a:lnTo>
                    <a:pt x="6328405" y="1782166"/>
                  </a:lnTo>
                  <a:lnTo>
                    <a:pt x="6331316" y="1787348"/>
                  </a:lnTo>
                  <a:lnTo>
                    <a:pt x="6332605" y="1789867"/>
                  </a:lnTo>
                  <a:lnTo>
                    <a:pt x="6334036" y="1792054"/>
                  </a:lnTo>
                  <a:lnTo>
                    <a:pt x="6335753" y="1793574"/>
                  </a:lnTo>
                  <a:lnTo>
                    <a:pt x="6340752" y="1795706"/>
                  </a:lnTo>
                  <a:lnTo>
                    <a:pt x="6344321" y="1795653"/>
                  </a:lnTo>
                  <a:lnTo>
                    <a:pt x="6347457" y="1793840"/>
                  </a:lnTo>
                  <a:lnTo>
                    <a:pt x="6352639" y="1790928"/>
                  </a:lnTo>
                  <a:lnTo>
                    <a:pt x="6354198" y="1784502"/>
                  </a:lnTo>
                  <a:lnTo>
                    <a:pt x="6351287" y="1779321"/>
                  </a:lnTo>
                  <a:lnTo>
                    <a:pt x="6349665" y="1776658"/>
                  </a:lnTo>
                  <a:lnTo>
                    <a:pt x="6346754" y="1771478"/>
                  </a:lnTo>
                  <a:close/>
                </a:path>
                <a:path w="20083145" h="5932170">
                  <a:moveTo>
                    <a:pt x="14182246" y="5107931"/>
                  </a:moveTo>
                  <a:lnTo>
                    <a:pt x="14176491" y="5109415"/>
                  </a:lnTo>
                  <a:lnTo>
                    <a:pt x="14168359" y="5111856"/>
                  </a:lnTo>
                  <a:lnTo>
                    <a:pt x="14165132" y="5117571"/>
                  </a:lnTo>
                  <a:lnTo>
                    <a:pt x="14166617" y="5123326"/>
                  </a:lnTo>
                  <a:lnTo>
                    <a:pt x="14167621" y="5126511"/>
                  </a:lnTo>
                  <a:lnTo>
                    <a:pt x="14169721" y="5128983"/>
                  </a:lnTo>
                  <a:lnTo>
                    <a:pt x="14174720" y="5131116"/>
                  </a:lnTo>
                  <a:lnTo>
                    <a:pt x="14177480" y="5131111"/>
                  </a:lnTo>
                  <a:lnTo>
                    <a:pt x="14179715" y="5130488"/>
                  </a:lnTo>
                  <a:lnTo>
                    <a:pt x="14187847" y="5128048"/>
                  </a:lnTo>
                  <a:lnTo>
                    <a:pt x="14191072" y="5122332"/>
                  </a:lnTo>
                  <a:lnTo>
                    <a:pt x="14189587" y="5116578"/>
                  </a:lnTo>
                  <a:lnTo>
                    <a:pt x="14187961" y="5111157"/>
                  </a:lnTo>
                  <a:lnTo>
                    <a:pt x="14182246" y="5107931"/>
                  </a:lnTo>
                  <a:close/>
                </a:path>
                <a:path w="20083145" h="5932170">
                  <a:moveTo>
                    <a:pt x="6303281" y="1696992"/>
                  </a:moveTo>
                  <a:lnTo>
                    <a:pt x="6296855" y="1695433"/>
                  </a:lnTo>
                  <a:lnTo>
                    <a:pt x="6286492" y="1701256"/>
                  </a:lnTo>
                  <a:lnTo>
                    <a:pt x="6284933" y="1707681"/>
                  </a:lnTo>
                  <a:lnTo>
                    <a:pt x="6287844" y="1712863"/>
                  </a:lnTo>
                  <a:lnTo>
                    <a:pt x="6289467" y="1715525"/>
                  </a:lnTo>
                  <a:lnTo>
                    <a:pt x="6290564" y="1717568"/>
                  </a:lnTo>
                  <a:lnTo>
                    <a:pt x="6292280" y="1719088"/>
                  </a:lnTo>
                  <a:lnTo>
                    <a:pt x="6297280" y="1721221"/>
                  </a:lnTo>
                  <a:lnTo>
                    <a:pt x="6300848" y="1721168"/>
                  </a:lnTo>
                  <a:lnTo>
                    <a:pt x="6303985" y="1719354"/>
                  </a:lnTo>
                  <a:lnTo>
                    <a:pt x="6309167" y="1716443"/>
                  </a:lnTo>
                  <a:lnTo>
                    <a:pt x="6310726" y="1710017"/>
                  </a:lnTo>
                  <a:lnTo>
                    <a:pt x="6307815" y="1704835"/>
                  </a:lnTo>
                  <a:lnTo>
                    <a:pt x="6306192" y="1702173"/>
                  </a:lnTo>
                  <a:lnTo>
                    <a:pt x="6303281" y="1696992"/>
                  </a:lnTo>
                  <a:close/>
                </a:path>
                <a:path w="20083145" h="5932170">
                  <a:moveTo>
                    <a:pt x="2777138" y="191279"/>
                  </a:moveTo>
                  <a:lnTo>
                    <a:pt x="2771575" y="193239"/>
                  </a:lnTo>
                  <a:lnTo>
                    <a:pt x="2768721" y="194386"/>
                  </a:lnTo>
                  <a:lnTo>
                    <a:pt x="2763158" y="196347"/>
                  </a:lnTo>
                  <a:lnTo>
                    <a:pt x="2760602" y="201560"/>
                  </a:lnTo>
                  <a:lnTo>
                    <a:pt x="2760123" y="202538"/>
                  </a:lnTo>
                  <a:lnTo>
                    <a:pt x="2762083" y="208101"/>
                  </a:lnTo>
                  <a:lnTo>
                    <a:pt x="2763230" y="210955"/>
                  </a:lnTo>
                  <a:lnTo>
                    <a:pt x="2765470" y="213092"/>
                  </a:lnTo>
                  <a:lnTo>
                    <a:pt x="2770469" y="215225"/>
                  </a:lnTo>
                  <a:lnTo>
                    <a:pt x="2773229" y="215220"/>
                  </a:lnTo>
                  <a:lnTo>
                    <a:pt x="2778651" y="213593"/>
                  </a:lnTo>
                  <a:lnTo>
                    <a:pt x="2784214" y="211633"/>
                  </a:lnTo>
                  <a:lnTo>
                    <a:pt x="2786769" y="206420"/>
                  </a:lnTo>
                  <a:lnTo>
                    <a:pt x="2787249" y="205442"/>
                  </a:lnTo>
                  <a:lnTo>
                    <a:pt x="2783329" y="194314"/>
                  </a:lnTo>
                  <a:lnTo>
                    <a:pt x="2777138" y="191279"/>
                  </a:lnTo>
                  <a:close/>
                </a:path>
                <a:path w="20083145" h="5932170">
                  <a:moveTo>
                    <a:pt x="14264901" y="5084095"/>
                  </a:moveTo>
                  <a:lnTo>
                    <a:pt x="14259145" y="5085580"/>
                  </a:lnTo>
                  <a:lnTo>
                    <a:pt x="14251014" y="5088020"/>
                  </a:lnTo>
                  <a:lnTo>
                    <a:pt x="14247788" y="5093736"/>
                  </a:lnTo>
                  <a:lnTo>
                    <a:pt x="14249273" y="5099492"/>
                  </a:lnTo>
                  <a:lnTo>
                    <a:pt x="14250277" y="5102677"/>
                  </a:lnTo>
                  <a:lnTo>
                    <a:pt x="14252374" y="5105147"/>
                  </a:lnTo>
                  <a:lnTo>
                    <a:pt x="14257376" y="5107281"/>
                  </a:lnTo>
                  <a:lnTo>
                    <a:pt x="14260134" y="5107275"/>
                  </a:lnTo>
                  <a:lnTo>
                    <a:pt x="14262369" y="5106653"/>
                  </a:lnTo>
                  <a:lnTo>
                    <a:pt x="14270503" y="5104213"/>
                  </a:lnTo>
                  <a:lnTo>
                    <a:pt x="14273727" y="5098497"/>
                  </a:lnTo>
                  <a:lnTo>
                    <a:pt x="14272243" y="5092743"/>
                  </a:lnTo>
                  <a:lnTo>
                    <a:pt x="14270617" y="5087321"/>
                  </a:lnTo>
                  <a:lnTo>
                    <a:pt x="14264901" y="5084095"/>
                  </a:lnTo>
                  <a:close/>
                </a:path>
                <a:path w="20083145" h="5932170">
                  <a:moveTo>
                    <a:pt x="6258240" y="1623413"/>
                  </a:moveTo>
                  <a:lnTo>
                    <a:pt x="6251480" y="1621712"/>
                  </a:lnTo>
                  <a:lnTo>
                    <a:pt x="6241784" y="1627819"/>
                  </a:lnTo>
                  <a:lnTo>
                    <a:pt x="6240083" y="1634578"/>
                  </a:lnTo>
                  <a:lnTo>
                    <a:pt x="6243137" y="1639426"/>
                  </a:lnTo>
                  <a:lnTo>
                    <a:pt x="6244760" y="1642088"/>
                  </a:lnTo>
                  <a:lnTo>
                    <a:pt x="6245999" y="1643798"/>
                  </a:lnTo>
                  <a:lnTo>
                    <a:pt x="6247714" y="1645318"/>
                  </a:lnTo>
                  <a:lnTo>
                    <a:pt x="6252714" y="1647451"/>
                  </a:lnTo>
                  <a:lnTo>
                    <a:pt x="6256283" y="1647398"/>
                  </a:lnTo>
                  <a:lnTo>
                    <a:pt x="6259420" y="1645584"/>
                  </a:lnTo>
                  <a:lnTo>
                    <a:pt x="6264268" y="1642531"/>
                  </a:lnTo>
                  <a:lnTo>
                    <a:pt x="6265969" y="1635772"/>
                  </a:lnTo>
                  <a:lnTo>
                    <a:pt x="6262916" y="1630923"/>
                  </a:lnTo>
                  <a:lnTo>
                    <a:pt x="6261294" y="1628261"/>
                  </a:lnTo>
                  <a:lnTo>
                    <a:pt x="6258240" y="1623413"/>
                  </a:lnTo>
                  <a:close/>
                </a:path>
                <a:path w="20083145" h="5932170">
                  <a:moveTo>
                    <a:pt x="2858739" y="163450"/>
                  </a:moveTo>
                  <a:lnTo>
                    <a:pt x="2853176" y="165410"/>
                  </a:lnTo>
                  <a:lnTo>
                    <a:pt x="2850465" y="166224"/>
                  </a:lnTo>
                  <a:lnTo>
                    <a:pt x="2844568" y="168041"/>
                  </a:lnTo>
                  <a:lnTo>
                    <a:pt x="2841693" y="173906"/>
                  </a:lnTo>
                  <a:lnTo>
                    <a:pt x="2841533" y="174232"/>
                  </a:lnTo>
                  <a:lnTo>
                    <a:pt x="2843494" y="179795"/>
                  </a:lnTo>
                  <a:lnTo>
                    <a:pt x="2844498" y="182982"/>
                  </a:lnTo>
                  <a:lnTo>
                    <a:pt x="2846738" y="185120"/>
                  </a:lnTo>
                  <a:lnTo>
                    <a:pt x="2851738" y="187252"/>
                  </a:lnTo>
                  <a:lnTo>
                    <a:pt x="2854355" y="187581"/>
                  </a:lnTo>
                  <a:lnTo>
                    <a:pt x="2859777" y="185953"/>
                  </a:lnTo>
                  <a:lnTo>
                    <a:pt x="2865674" y="184136"/>
                  </a:lnTo>
                  <a:lnTo>
                    <a:pt x="2868548" y="178271"/>
                  </a:lnTo>
                  <a:lnTo>
                    <a:pt x="2868708" y="177945"/>
                  </a:lnTo>
                  <a:lnTo>
                    <a:pt x="2866748" y="172381"/>
                  </a:lnTo>
                  <a:lnTo>
                    <a:pt x="2864930" y="166484"/>
                  </a:lnTo>
                  <a:lnTo>
                    <a:pt x="2858739" y="163450"/>
                  </a:lnTo>
                  <a:close/>
                </a:path>
                <a:path w="20083145" h="5932170">
                  <a:moveTo>
                    <a:pt x="14347556" y="5060260"/>
                  </a:moveTo>
                  <a:lnTo>
                    <a:pt x="14341802" y="5061746"/>
                  </a:lnTo>
                  <a:lnTo>
                    <a:pt x="14333669" y="5064186"/>
                  </a:lnTo>
                  <a:lnTo>
                    <a:pt x="14330443" y="5069901"/>
                  </a:lnTo>
                  <a:lnTo>
                    <a:pt x="14331929" y="5075656"/>
                  </a:lnTo>
                  <a:lnTo>
                    <a:pt x="14332933" y="5078842"/>
                  </a:lnTo>
                  <a:lnTo>
                    <a:pt x="14335030" y="5081313"/>
                  </a:lnTo>
                  <a:lnTo>
                    <a:pt x="14340029" y="5083445"/>
                  </a:lnTo>
                  <a:lnTo>
                    <a:pt x="14342648" y="5083773"/>
                  </a:lnTo>
                  <a:lnTo>
                    <a:pt x="14345025" y="5082818"/>
                  </a:lnTo>
                  <a:lnTo>
                    <a:pt x="14353158" y="5080377"/>
                  </a:lnTo>
                  <a:lnTo>
                    <a:pt x="14356382" y="5074662"/>
                  </a:lnTo>
                  <a:lnTo>
                    <a:pt x="14354896" y="5068908"/>
                  </a:lnTo>
                  <a:lnTo>
                    <a:pt x="14353270" y="5063486"/>
                  </a:lnTo>
                  <a:lnTo>
                    <a:pt x="14347556" y="5060260"/>
                  </a:lnTo>
                  <a:close/>
                </a:path>
                <a:path w="20083145" h="5932170">
                  <a:moveTo>
                    <a:pt x="6212391" y="1549884"/>
                  </a:moveTo>
                  <a:lnTo>
                    <a:pt x="6205489" y="1548516"/>
                  </a:lnTo>
                  <a:lnTo>
                    <a:pt x="6195793" y="1554623"/>
                  </a:lnTo>
                  <a:lnTo>
                    <a:pt x="6194425" y="1561524"/>
                  </a:lnTo>
                  <a:lnTo>
                    <a:pt x="6197479" y="1566373"/>
                  </a:lnTo>
                  <a:lnTo>
                    <a:pt x="6199102" y="1569035"/>
                  </a:lnTo>
                  <a:lnTo>
                    <a:pt x="6200340" y="1570744"/>
                  </a:lnTo>
                  <a:lnTo>
                    <a:pt x="6202056" y="1572264"/>
                  </a:lnTo>
                  <a:lnTo>
                    <a:pt x="6207056" y="1574397"/>
                  </a:lnTo>
                  <a:lnTo>
                    <a:pt x="6210766" y="1574011"/>
                  </a:lnTo>
                  <a:lnTo>
                    <a:pt x="6213903" y="1572197"/>
                  </a:lnTo>
                  <a:lnTo>
                    <a:pt x="6218751" y="1569144"/>
                  </a:lnTo>
                  <a:lnTo>
                    <a:pt x="6220120" y="1562242"/>
                  </a:lnTo>
                  <a:lnTo>
                    <a:pt x="6217067" y="1557393"/>
                  </a:lnTo>
                  <a:lnTo>
                    <a:pt x="6215444" y="1554732"/>
                  </a:lnTo>
                  <a:lnTo>
                    <a:pt x="6212391" y="1549884"/>
                  </a:lnTo>
                  <a:close/>
                </a:path>
                <a:path w="20083145" h="5932170">
                  <a:moveTo>
                    <a:pt x="2940438" y="137237"/>
                  </a:moveTo>
                  <a:lnTo>
                    <a:pt x="2932306" y="139678"/>
                  </a:lnTo>
                  <a:lnTo>
                    <a:pt x="2926743" y="141637"/>
                  </a:lnTo>
                  <a:lnTo>
                    <a:pt x="2923375" y="147686"/>
                  </a:lnTo>
                  <a:lnTo>
                    <a:pt x="2925335" y="153249"/>
                  </a:lnTo>
                  <a:lnTo>
                    <a:pt x="2926482" y="156103"/>
                  </a:lnTo>
                  <a:lnTo>
                    <a:pt x="2928912" y="158716"/>
                  </a:lnTo>
                  <a:lnTo>
                    <a:pt x="2931579" y="159853"/>
                  </a:lnTo>
                  <a:lnTo>
                    <a:pt x="2931104" y="160044"/>
                  </a:lnTo>
                  <a:lnTo>
                    <a:pt x="2933437" y="161040"/>
                  </a:lnTo>
                  <a:lnTo>
                    <a:pt x="2935721" y="161226"/>
                  </a:lnTo>
                  <a:lnTo>
                    <a:pt x="2941143" y="159598"/>
                  </a:lnTo>
                  <a:lnTo>
                    <a:pt x="2947039" y="157781"/>
                  </a:lnTo>
                  <a:lnTo>
                    <a:pt x="2950074" y="151590"/>
                  </a:lnTo>
                  <a:lnTo>
                    <a:pt x="2948447" y="146169"/>
                  </a:lnTo>
                  <a:lnTo>
                    <a:pt x="2946629" y="140272"/>
                  </a:lnTo>
                  <a:lnTo>
                    <a:pt x="2940438" y="137237"/>
                  </a:lnTo>
                  <a:close/>
                </a:path>
                <a:path w="20083145" h="5932170">
                  <a:moveTo>
                    <a:pt x="14430354" y="5036092"/>
                  </a:moveTo>
                  <a:lnTo>
                    <a:pt x="14424599" y="5037578"/>
                  </a:lnTo>
                  <a:lnTo>
                    <a:pt x="14421889" y="5038390"/>
                  </a:lnTo>
                  <a:lnTo>
                    <a:pt x="14416134" y="5039876"/>
                  </a:lnTo>
                  <a:lnTo>
                    <a:pt x="14413241" y="5045731"/>
                  </a:lnTo>
                  <a:lnTo>
                    <a:pt x="14414724" y="5051487"/>
                  </a:lnTo>
                  <a:lnTo>
                    <a:pt x="14415730" y="5054673"/>
                  </a:lnTo>
                  <a:lnTo>
                    <a:pt x="14418160" y="5057285"/>
                  </a:lnTo>
                  <a:lnTo>
                    <a:pt x="14422827" y="5059276"/>
                  </a:lnTo>
                  <a:lnTo>
                    <a:pt x="14425445" y="5059605"/>
                  </a:lnTo>
                  <a:lnTo>
                    <a:pt x="14427823" y="5058650"/>
                  </a:lnTo>
                  <a:lnTo>
                    <a:pt x="14430533" y="5057836"/>
                  </a:lnTo>
                  <a:lnTo>
                    <a:pt x="14436289" y="5056351"/>
                  </a:lnTo>
                  <a:lnTo>
                    <a:pt x="14439180" y="5050493"/>
                  </a:lnTo>
                  <a:lnTo>
                    <a:pt x="14436210" y="5038984"/>
                  </a:lnTo>
                  <a:lnTo>
                    <a:pt x="14430354" y="5036092"/>
                  </a:lnTo>
                  <a:close/>
                </a:path>
                <a:path w="20083145" h="5932170">
                  <a:moveTo>
                    <a:pt x="6165639" y="1477545"/>
                  </a:moveTo>
                  <a:lnTo>
                    <a:pt x="6159213" y="1475986"/>
                  </a:lnTo>
                  <a:lnTo>
                    <a:pt x="6149233" y="1482759"/>
                  </a:lnTo>
                  <a:lnTo>
                    <a:pt x="6147673" y="1489185"/>
                  </a:lnTo>
                  <a:lnTo>
                    <a:pt x="6151059" y="1494176"/>
                  </a:lnTo>
                  <a:lnTo>
                    <a:pt x="6152824" y="1496504"/>
                  </a:lnTo>
                  <a:lnTo>
                    <a:pt x="6154064" y="1498215"/>
                  </a:lnTo>
                  <a:lnTo>
                    <a:pt x="6155447" y="1499592"/>
                  </a:lnTo>
                  <a:lnTo>
                    <a:pt x="6157446" y="1500445"/>
                  </a:lnTo>
                  <a:lnTo>
                    <a:pt x="6157304" y="1500779"/>
                  </a:lnTo>
                  <a:lnTo>
                    <a:pt x="6160637" y="1502201"/>
                  </a:lnTo>
                  <a:lnTo>
                    <a:pt x="6164206" y="1502147"/>
                  </a:lnTo>
                  <a:lnTo>
                    <a:pt x="6167485" y="1500000"/>
                  </a:lnTo>
                  <a:lnTo>
                    <a:pt x="6172475" y="1496614"/>
                  </a:lnTo>
                  <a:lnTo>
                    <a:pt x="6174034" y="1490188"/>
                  </a:lnTo>
                  <a:lnTo>
                    <a:pt x="6170647" y="1485197"/>
                  </a:lnTo>
                  <a:lnTo>
                    <a:pt x="6169026" y="1482535"/>
                  </a:lnTo>
                  <a:lnTo>
                    <a:pt x="6165639" y="1477545"/>
                  </a:lnTo>
                  <a:close/>
                </a:path>
                <a:path w="20083145" h="5932170">
                  <a:moveTo>
                    <a:pt x="3023902" y="113353"/>
                  </a:moveTo>
                  <a:lnTo>
                    <a:pt x="3018147" y="114838"/>
                  </a:lnTo>
                  <a:lnTo>
                    <a:pt x="3010015" y="117278"/>
                  </a:lnTo>
                  <a:lnTo>
                    <a:pt x="3006789" y="122993"/>
                  </a:lnTo>
                  <a:lnTo>
                    <a:pt x="3008274" y="128747"/>
                  </a:lnTo>
                  <a:lnTo>
                    <a:pt x="3009279" y="131934"/>
                  </a:lnTo>
                  <a:lnTo>
                    <a:pt x="3011377" y="134404"/>
                  </a:lnTo>
                  <a:lnTo>
                    <a:pt x="3014377" y="135684"/>
                  </a:lnTo>
                  <a:lnTo>
                    <a:pt x="3013901" y="135875"/>
                  </a:lnTo>
                  <a:lnTo>
                    <a:pt x="3015901" y="136728"/>
                  </a:lnTo>
                  <a:lnTo>
                    <a:pt x="3018660" y="136724"/>
                  </a:lnTo>
                  <a:lnTo>
                    <a:pt x="3020896" y="136102"/>
                  </a:lnTo>
                  <a:lnTo>
                    <a:pt x="3023607" y="135288"/>
                  </a:lnTo>
                  <a:lnTo>
                    <a:pt x="3029361" y="133803"/>
                  </a:lnTo>
                  <a:lnTo>
                    <a:pt x="3032587" y="128088"/>
                  </a:lnTo>
                  <a:lnTo>
                    <a:pt x="3029618" y="116578"/>
                  </a:lnTo>
                  <a:lnTo>
                    <a:pt x="3023902" y="113353"/>
                  </a:lnTo>
                  <a:close/>
                </a:path>
                <a:path w="20083145" h="5932170">
                  <a:moveTo>
                    <a:pt x="14513101" y="5011114"/>
                  </a:moveTo>
                  <a:lnTo>
                    <a:pt x="14507346" y="5012599"/>
                  </a:lnTo>
                  <a:lnTo>
                    <a:pt x="14504635" y="5013412"/>
                  </a:lnTo>
                  <a:lnTo>
                    <a:pt x="14498739" y="5015230"/>
                  </a:lnTo>
                  <a:lnTo>
                    <a:pt x="14495847" y="5021088"/>
                  </a:lnTo>
                  <a:lnTo>
                    <a:pt x="14497331" y="5026843"/>
                  </a:lnTo>
                  <a:lnTo>
                    <a:pt x="14498336" y="5030029"/>
                  </a:lnTo>
                  <a:lnTo>
                    <a:pt x="14500767" y="5032642"/>
                  </a:lnTo>
                  <a:lnTo>
                    <a:pt x="14505766" y="5034774"/>
                  </a:lnTo>
                  <a:lnTo>
                    <a:pt x="14508050" y="5034960"/>
                  </a:lnTo>
                  <a:lnTo>
                    <a:pt x="14513472" y="5033334"/>
                  </a:lnTo>
                  <a:lnTo>
                    <a:pt x="14519369" y="5031515"/>
                  </a:lnTo>
                  <a:lnTo>
                    <a:pt x="14522263" y="5025658"/>
                  </a:lnTo>
                  <a:lnTo>
                    <a:pt x="14520777" y="5019904"/>
                  </a:lnTo>
                  <a:lnTo>
                    <a:pt x="14518959" y="5014007"/>
                  </a:lnTo>
                  <a:lnTo>
                    <a:pt x="14513101" y="5011114"/>
                  </a:lnTo>
                  <a:close/>
                </a:path>
                <a:path w="20083145" h="5932170">
                  <a:moveTo>
                    <a:pt x="6117603" y="1405446"/>
                  </a:moveTo>
                  <a:lnTo>
                    <a:pt x="6111035" y="1404220"/>
                  </a:lnTo>
                  <a:lnTo>
                    <a:pt x="6101054" y="1410994"/>
                  </a:lnTo>
                  <a:lnTo>
                    <a:pt x="6099828" y="1417563"/>
                  </a:lnTo>
                  <a:lnTo>
                    <a:pt x="6103215" y="1422552"/>
                  </a:lnTo>
                  <a:lnTo>
                    <a:pt x="6104980" y="1424881"/>
                  </a:lnTo>
                  <a:lnTo>
                    <a:pt x="6106220" y="1426591"/>
                  </a:lnTo>
                  <a:lnTo>
                    <a:pt x="6107936" y="1428111"/>
                  </a:lnTo>
                  <a:lnTo>
                    <a:pt x="6112935" y="1430244"/>
                  </a:lnTo>
                  <a:lnTo>
                    <a:pt x="6116646" y="1429858"/>
                  </a:lnTo>
                  <a:lnTo>
                    <a:pt x="6119925" y="1427710"/>
                  </a:lnTo>
                  <a:lnTo>
                    <a:pt x="6124915" y="1424324"/>
                  </a:lnTo>
                  <a:lnTo>
                    <a:pt x="6126140" y="1417755"/>
                  </a:lnTo>
                  <a:lnTo>
                    <a:pt x="6122754" y="1412765"/>
                  </a:lnTo>
                  <a:lnTo>
                    <a:pt x="6120990" y="1410437"/>
                  </a:lnTo>
                  <a:lnTo>
                    <a:pt x="6117603" y="1405446"/>
                  </a:lnTo>
                  <a:close/>
                </a:path>
                <a:path w="20083145" h="5932170">
                  <a:moveTo>
                    <a:pt x="3108272" y="91037"/>
                  </a:moveTo>
                  <a:lnTo>
                    <a:pt x="3102518" y="92521"/>
                  </a:lnTo>
                  <a:lnTo>
                    <a:pt x="3099474" y="93193"/>
                  </a:lnTo>
                  <a:lnTo>
                    <a:pt x="3093719" y="94678"/>
                  </a:lnTo>
                  <a:lnTo>
                    <a:pt x="3090160" y="100251"/>
                  </a:lnTo>
                  <a:lnTo>
                    <a:pt x="3091645" y="106006"/>
                  </a:lnTo>
                  <a:lnTo>
                    <a:pt x="3092174" y="109383"/>
                  </a:lnTo>
                  <a:lnTo>
                    <a:pt x="3094605" y="111996"/>
                  </a:lnTo>
                  <a:lnTo>
                    <a:pt x="3099938" y="114270"/>
                  </a:lnTo>
                  <a:lnTo>
                    <a:pt x="3102555" y="114599"/>
                  </a:lnTo>
                  <a:lnTo>
                    <a:pt x="3104790" y="113978"/>
                  </a:lnTo>
                  <a:lnTo>
                    <a:pt x="3107501" y="113164"/>
                  </a:lnTo>
                  <a:lnTo>
                    <a:pt x="3113256" y="111678"/>
                  </a:lnTo>
                  <a:lnTo>
                    <a:pt x="3116815" y="106105"/>
                  </a:lnTo>
                  <a:lnTo>
                    <a:pt x="3113845" y="94596"/>
                  </a:lnTo>
                  <a:lnTo>
                    <a:pt x="3108272" y="91037"/>
                  </a:lnTo>
                  <a:close/>
                </a:path>
                <a:path w="20083145" h="5932170">
                  <a:moveTo>
                    <a:pt x="14595374" y="4986328"/>
                  </a:moveTo>
                  <a:lnTo>
                    <a:pt x="14587242" y="4988769"/>
                  </a:lnTo>
                  <a:lnTo>
                    <a:pt x="14581345" y="4990586"/>
                  </a:lnTo>
                  <a:lnTo>
                    <a:pt x="14578311" y="4996777"/>
                  </a:lnTo>
                  <a:lnTo>
                    <a:pt x="14579938" y="5002199"/>
                  </a:lnTo>
                  <a:lnTo>
                    <a:pt x="14580942" y="5005385"/>
                  </a:lnTo>
                  <a:lnTo>
                    <a:pt x="14583372" y="5007998"/>
                  </a:lnTo>
                  <a:lnTo>
                    <a:pt x="14588372" y="5010130"/>
                  </a:lnTo>
                  <a:lnTo>
                    <a:pt x="14590656" y="5010317"/>
                  </a:lnTo>
                  <a:lnTo>
                    <a:pt x="14596077" y="5008690"/>
                  </a:lnTo>
                  <a:lnTo>
                    <a:pt x="14601975" y="5006872"/>
                  </a:lnTo>
                  <a:lnTo>
                    <a:pt x="14605009" y="5000681"/>
                  </a:lnTo>
                  <a:lnTo>
                    <a:pt x="14603382" y="4995260"/>
                  </a:lnTo>
                  <a:lnTo>
                    <a:pt x="14601564" y="4989363"/>
                  </a:lnTo>
                  <a:lnTo>
                    <a:pt x="14595374" y="4986328"/>
                  </a:lnTo>
                  <a:close/>
                </a:path>
                <a:path w="20083145" h="5932170">
                  <a:moveTo>
                    <a:pt x="6068523" y="1334872"/>
                  </a:moveTo>
                  <a:lnTo>
                    <a:pt x="6061954" y="1333647"/>
                  </a:lnTo>
                  <a:lnTo>
                    <a:pt x="6056964" y="1337033"/>
                  </a:lnTo>
                  <a:lnTo>
                    <a:pt x="6052307" y="1340562"/>
                  </a:lnTo>
                  <a:lnTo>
                    <a:pt x="6051082" y="1347130"/>
                  </a:lnTo>
                  <a:lnTo>
                    <a:pt x="6054468" y="1352121"/>
                  </a:lnTo>
                  <a:lnTo>
                    <a:pt x="6056233" y="1354449"/>
                  </a:lnTo>
                  <a:lnTo>
                    <a:pt x="6057139" y="1356017"/>
                  </a:lnTo>
                  <a:lnTo>
                    <a:pt x="6058997" y="1357204"/>
                  </a:lnTo>
                  <a:lnTo>
                    <a:pt x="6064330" y="1359479"/>
                  </a:lnTo>
                  <a:lnTo>
                    <a:pt x="6068041" y="1359092"/>
                  </a:lnTo>
                  <a:lnTo>
                    <a:pt x="6071320" y="1356945"/>
                  </a:lnTo>
                  <a:lnTo>
                    <a:pt x="6075977" y="1353416"/>
                  </a:lnTo>
                  <a:lnTo>
                    <a:pt x="6077203" y="1346849"/>
                  </a:lnTo>
                  <a:lnTo>
                    <a:pt x="6073816" y="1341858"/>
                  </a:lnTo>
                  <a:lnTo>
                    <a:pt x="6068523" y="1334872"/>
                  </a:lnTo>
                  <a:close/>
                </a:path>
                <a:path w="20083145" h="5932170">
                  <a:moveTo>
                    <a:pt x="3191838" y="71531"/>
                  </a:moveTo>
                  <a:lnTo>
                    <a:pt x="3186226" y="72682"/>
                  </a:lnTo>
                  <a:lnTo>
                    <a:pt x="3183183" y="73352"/>
                  </a:lnTo>
                  <a:lnTo>
                    <a:pt x="3177236" y="74362"/>
                  </a:lnTo>
                  <a:lnTo>
                    <a:pt x="3173535" y="80269"/>
                  </a:lnTo>
                  <a:lnTo>
                    <a:pt x="3175020" y="86023"/>
                  </a:lnTo>
                  <a:lnTo>
                    <a:pt x="3175882" y="89543"/>
                  </a:lnTo>
                  <a:lnTo>
                    <a:pt x="3178314" y="92155"/>
                  </a:lnTo>
                  <a:lnTo>
                    <a:pt x="3181313" y="93435"/>
                  </a:lnTo>
                  <a:lnTo>
                    <a:pt x="3181504" y="93910"/>
                  </a:lnTo>
                  <a:lnTo>
                    <a:pt x="3183504" y="94763"/>
                  </a:lnTo>
                  <a:lnTo>
                    <a:pt x="3185788" y="94951"/>
                  </a:lnTo>
                  <a:lnTo>
                    <a:pt x="3188023" y="94328"/>
                  </a:lnTo>
                  <a:lnTo>
                    <a:pt x="3190734" y="93514"/>
                  </a:lnTo>
                  <a:lnTo>
                    <a:pt x="3196347" y="92362"/>
                  </a:lnTo>
                  <a:lnTo>
                    <a:pt x="3200048" y="86457"/>
                  </a:lnTo>
                  <a:lnTo>
                    <a:pt x="3197745" y="75231"/>
                  </a:lnTo>
                  <a:lnTo>
                    <a:pt x="3191838" y="71531"/>
                  </a:lnTo>
                  <a:close/>
                </a:path>
                <a:path w="20083145" h="5932170">
                  <a:moveTo>
                    <a:pt x="14677647" y="4961541"/>
                  </a:moveTo>
                  <a:lnTo>
                    <a:pt x="14669515" y="4963983"/>
                  </a:lnTo>
                  <a:lnTo>
                    <a:pt x="14663617" y="4965800"/>
                  </a:lnTo>
                  <a:lnTo>
                    <a:pt x="14660581" y="4971990"/>
                  </a:lnTo>
                  <a:lnTo>
                    <a:pt x="14662209" y="4977412"/>
                  </a:lnTo>
                  <a:lnTo>
                    <a:pt x="14663213" y="4980598"/>
                  </a:lnTo>
                  <a:lnTo>
                    <a:pt x="14665646" y="4983212"/>
                  </a:lnTo>
                  <a:lnTo>
                    <a:pt x="14670645" y="4985345"/>
                  </a:lnTo>
                  <a:lnTo>
                    <a:pt x="14672930" y="4985531"/>
                  </a:lnTo>
                  <a:lnTo>
                    <a:pt x="14678351" y="4983904"/>
                  </a:lnTo>
                  <a:lnTo>
                    <a:pt x="14684248" y="4982086"/>
                  </a:lnTo>
                  <a:lnTo>
                    <a:pt x="14687282" y="4975895"/>
                  </a:lnTo>
                  <a:lnTo>
                    <a:pt x="14685655" y="4970473"/>
                  </a:lnTo>
                  <a:lnTo>
                    <a:pt x="14683837" y="4964577"/>
                  </a:lnTo>
                  <a:lnTo>
                    <a:pt x="14677647" y="4961541"/>
                  </a:lnTo>
                  <a:close/>
                </a:path>
                <a:path w="20083145" h="5932170">
                  <a:moveTo>
                    <a:pt x="6018016" y="1264871"/>
                  </a:moveTo>
                  <a:lnTo>
                    <a:pt x="6011306" y="1263979"/>
                  </a:lnTo>
                  <a:lnTo>
                    <a:pt x="6006649" y="1267508"/>
                  </a:lnTo>
                  <a:lnTo>
                    <a:pt x="6001659" y="1270894"/>
                  </a:lnTo>
                  <a:lnTo>
                    <a:pt x="6000766" y="1277605"/>
                  </a:lnTo>
                  <a:lnTo>
                    <a:pt x="6006059" y="1284591"/>
                  </a:lnTo>
                  <a:lnTo>
                    <a:pt x="6007300" y="1286301"/>
                  </a:lnTo>
                  <a:lnTo>
                    <a:pt x="6008824" y="1287345"/>
                  </a:lnTo>
                  <a:lnTo>
                    <a:pt x="6013823" y="1289478"/>
                  </a:lnTo>
                  <a:lnTo>
                    <a:pt x="6017534" y="1289090"/>
                  </a:lnTo>
                  <a:lnTo>
                    <a:pt x="6020814" y="1286944"/>
                  </a:lnTo>
                  <a:lnTo>
                    <a:pt x="6025804" y="1283558"/>
                  </a:lnTo>
                  <a:lnTo>
                    <a:pt x="6026696" y="1276847"/>
                  </a:lnTo>
                  <a:lnTo>
                    <a:pt x="6021403" y="1269861"/>
                  </a:lnTo>
                  <a:lnTo>
                    <a:pt x="6018016" y="1264871"/>
                  </a:lnTo>
                  <a:close/>
                </a:path>
                <a:path w="20083145" h="5932170">
                  <a:moveTo>
                    <a:pt x="3276788" y="53400"/>
                  </a:moveTo>
                  <a:lnTo>
                    <a:pt x="3271175" y="54552"/>
                  </a:lnTo>
                  <a:lnTo>
                    <a:pt x="3268130" y="55224"/>
                  </a:lnTo>
                  <a:lnTo>
                    <a:pt x="3262185" y="56233"/>
                  </a:lnTo>
                  <a:lnTo>
                    <a:pt x="3258483" y="62139"/>
                  </a:lnTo>
                  <a:lnTo>
                    <a:pt x="3259635" y="67751"/>
                  </a:lnTo>
                  <a:lnTo>
                    <a:pt x="3260166" y="71130"/>
                  </a:lnTo>
                  <a:lnTo>
                    <a:pt x="3262786" y="74217"/>
                  </a:lnTo>
                  <a:lnTo>
                    <a:pt x="3267786" y="76349"/>
                  </a:lnTo>
                  <a:lnTo>
                    <a:pt x="3270070" y="76536"/>
                  </a:lnTo>
                  <a:lnTo>
                    <a:pt x="3272163" y="76248"/>
                  </a:lnTo>
                  <a:lnTo>
                    <a:pt x="3275207" y="75576"/>
                  </a:lnTo>
                  <a:lnTo>
                    <a:pt x="3281153" y="74566"/>
                  </a:lnTo>
                  <a:lnTo>
                    <a:pt x="3284854" y="68661"/>
                  </a:lnTo>
                  <a:lnTo>
                    <a:pt x="3283703" y="63047"/>
                  </a:lnTo>
                  <a:lnTo>
                    <a:pt x="3282693" y="57102"/>
                  </a:lnTo>
                  <a:lnTo>
                    <a:pt x="3276788" y="53400"/>
                  </a:lnTo>
                  <a:close/>
                </a:path>
                <a:path w="20083145" h="5932170">
                  <a:moveTo>
                    <a:pt x="5966084" y="1195444"/>
                  </a:moveTo>
                  <a:lnTo>
                    <a:pt x="5959372" y="1194552"/>
                  </a:lnTo>
                  <a:lnTo>
                    <a:pt x="5950058" y="1201609"/>
                  </a:lnTo>
                  <a:lnTo>
                    <a:pt x="5949166" y="1208320"/>
                  </a:lnTo>
                  <a:lnTo>
                    <a:pt x="5954460" y="1215305"/>
                  </a:lnTo>
                  <a:lnTo>
                    <a:pt x="5955700" y="1217016"/>
                  </a:lnTo>
                  <a:lnTo>
                    <a:pt x="5958891" y="1218771"/>
                  </a:lnTo>
                  <a:lnTo>
                    <a:pt x="5962223" y="1220192"/>
                  </a:lnTo>
                  <a:lnTo>
                    <a:pt x="5966267" y="1219949"/>
                  </a:lnTo>
                  <a:lnTo>
                    <a:pt x="5969356" y="1217326"/>
                  </a:lnTo>
                  <a:lnTo>
                    <a:pt x="5974013" y="1213797"/>
                  </a:lnTo>
                  <a:lnTo>
                    <a:pt x="5974905" y="1207086"/>
                  </a:lnTo>
                  <a:lnTo>
                    <a:pt x="5966084" y="1195444"/>
                  </a:lnTo>
                  <a:close/>
                </a:path>
                <a:path w="20083145" h="5932170">
                  <a:moveTo>
                    <a:pt x="14760062" y="4936423"/>
                  </a:moveTo>
                  <a:lnTo>
                    <a:pt x="14751929" y="4938863"/>
                  </a:lnTo>
                  <a:lnTo>
                    <a:pt x="14746033" y="4940681"/>
                  </a:lnTo>
                  <a:lnTo>
                    <a:pt x="14742997" y="4946871"/>
                  </a:lnTo>
                  <a:lnTo>
                    <a:pt x="14744624" y="4952292"/>
                  </a:lnTo>
                  <a:lnTo>
                    <a:pt x="14745628" y="4955479"/>
                  </a:lnTo>
                  <a:lnTo>
                    <a:pt x="14748061" y="4958093"/>
                  </a:lnTo>
                  <a:lnTo>
                    <a:pt x="14753061" y="4960225"/>
                  </a:lnTo>
                  <a:lnTo>
                    <a:pt x="14755344" y="4960411"/>
                  </a:lnTo>
                  <a:lnTo>
                    <a:pt x="14760767" y="4958784"/>
                  </a:lnTo>
                  <a:lnTo>
                    <a:pt x="14766663" y="4956966"/>
                  </a:lnTo>
                  <a:lnTo>
                    <a:pt x="14769697" y="4950775"/>
                  </a:lnTo>
                  <a:lnTo>
                    <a:pt x="14768070" y="4945354"/>
                  </a:lnTo>
                  <a:lnTo>
                    <a:pt x="14766251" y="4939457"/>
                  </a:lnTo>
                  <a:lnTo>
                    <a:pt x="14760062" y="4936423"/>
                  </a:lnTo>
                  <a:close/>
                </a:path>
                <a:path w="20083145" h="5932170">
                  <a:moveTo>
                    <a:pt x="5913581" y="1127350"/>
                  </a:moveTo>
                  <a:lnTo>
                    <a:pt x="5906729" y="1126790"/>
                  </a:lnTo>
                  <a:lnTo>
                    <a:pt x="5897415" y="1133849"/>
                  </a:lnTo>
                  <a:lnTo>
                    <a:pt x="5896856" y="1140701"/>
                  </a:lnTo>
                  <a:lnTo>
                    <a:pt x="5902149" y="1147686"/>
                  </a:lnTo>
                  <a:lnTo>
                    <a:pt x="5903056" y="1149255"/>
                  </a:lnTo>
                  <a:lnTo>
                    <a:pt x="5906246" y="1151010"/>
                  </a:lnTo>
                  <a:lnTo>
                    <a:pt x="5906389" y="1150677"/>
                  </a:lnTo>
                  <a:lnTo>
                    <a:pt x="5910055" y="1152241"/>
                  </a:lnTo>
                  <a:lnTo>
                    <a:pt x="5914099" y="1151996"/>
                  </a:lnTo>
                  <a:lnTo>
                    <a:pt x="5917187" y="1149374"/>
                  </a:lnTo>
                  <a:lnTo>
                    <a:pt x="5921844" y="1145845"/>
                  </a:lnTo>
                  <a:lnTo>
                    <a:pt x="5922404" y="1138992"/>
                  </a:lnTo>
                  <a:lnTo>
                    <a:pt x="5913581" y="1127350"/>
                  </a:lnTo>
                  <a:close/>
                </a:path>
                <a:path w="20083145" h="5932170">
                  <a:moveTo>
                    <a:pt x="3361740" y="38031"/>
                  </a:moveTo>
                  <a:lnTo>
                    <a:pt x="3355795" y="39040"/>
                  </a:lnTo>
                  <a:lnTo>
                    <a:pt x="3352893" y="39378"/>
                  </a:lnTo>
                  <a:lnTo>
                    <a:pt x="3346946" y="40388"/>
                  </a:lnTo>
                  <a:lnTo>
                    <a:pt x="3343054" y="45819"/>
                  </a:lnTo>
                  <a:lnTo>
                    <a:pt x="3344063" y="51764"/>
                  </a:lnTo>
                  <a:lnTo>
                    <a:pt x="3344784" y="55617"/>
                  </a:lnTo>
                  <a:lnTo>
                    <a:pt x="3347073" y="58563"/>
                  </a:lnTo>
                  <a:lnTo>
                    <a:pt x="3352406" y="60838"/>
                  </a:lnTo>
                  <a:lnTo>
                    <a:pt x="3356450" y="60593"/>
                  </a:lnTo>
                  <a:lnTo>
                    <a:pt x="3359351" y="60256"/>
                  </a:lnTo>
                  <a:lnTo>
                    <a:pt x="3365298" y="59246"/>
                  </a:lnTo>
                  <a:lnTo>
                    <a:pt x="3369190" y="53815"/>
                  </a:lnTo>
                  <a:lnTo>
                    <a:pt x="3367171" y="41924"/>
                  </a:lnTo>
                  <a:lnTo>
                    <a:pt x="3361740" y="38031"/>
                  </a:lnTo>
                  <a:close/>
                </a:path>
                <a:path w="20083145" h="5932170">
                  <a:moveTo>
                    <a:pt x="14842143" y="4911160"/>
                  </a:moveTo>
                  <a:lnTo>
                    <a:pt x="14834012" y="4913602"/>
                  </a:lnTo>
                  <a:lnTo>
                    <a:pt x="14828447" y="4915561"/>
                  </a:lnTo>
                  <a:lnTo>
                    <a:pt x="14825079" y="4921610"/>
                  </a:lnTo>
                  <a:lnTo>
                    <a:pt x="14827039" y="4927173"/>
                  </a:lnTo>
                  <a:lnTo>
                    <a:pt x="14828186" y="4930026"/>
                  </a:lnTo>
                  <a:lnTo>
                    <a:pt x="14830618" y="4932640"/>
                  </a:lnTo>
                  <a:lnTo>
                    <a:pt x="14833285" y="4933777"/>
                  </a:lnTo>
                  <a:lnTo>
                    <a:pt x="14832808" y="4933967"/>
                  </a:lnTo>
                  <a:lnTo>
                    <a:pt x="14835142" y="4934962"/>
                  </a:lnTo>
                  <a:lnTo>
                    <a:pt x="14837427" y="4935149"/>
                  </a:lnTo>
                  <a:lnTo>
                    <a:pt x="14842848" y="4933522"/>
                  </a:lnTo>
                  <a:lnTo>
                    <a:pt x="14848744" y="4931705"/>
                  </a:lnTo>
                  <a:lnTo>
                    <a:pt x="14851779" y="4925514"/>
                  </a:lnTo>
                  <a:lnTo>
                    <a:pt x="14850151" y="4920092"/>
                  </a:lnTo>
                  <a:lnTo>
                    <a:pt x="14848333" y="4914196"/>
                  </a:lnTo>
                  <a:lnTo>
                    <a:pt x="14842143" y="4911160"/>
                  </a:lnTo>
                  <a:close/>
                </a:path>
                <a:path w="20083145" h="5932170">
                  <a:moveTo>
                    <a:pt x="5858702" y="1060211"/>
                  </a:moveTo>
                  <a:lnTo>
                    <a:pt x="5851849" y="1059652"/>
                  </a:lnTo>
                  <a:lnTo>
                    <a:pt x="5847526" y="1063323"/>
                  </a:lnTo>
                  <a:lnTo>
                    <a:pt x="5843060" y="1067327"/>
                  </a:lnTo>
                  <a:lnTo>
                    <a:pt x="5842501" y="1074180"/>
                  </a:lnTo>
                  <a:lnTo>
                    <a:pt x="5846172" y="1078504"/>
                  </a:lnTo>
                  <a:lnTo>
                    <a:pt x="5847937" y="1080831"/>
                  </a:lnTo>
                  <a:lnTo>
                    <a:pt x="5849319" y="1082209"/>
                  </a:lnTo>
                  <a:lnTo>
                    <a:pt x="5852176" y="1083822"/>
                  </a:lnTo>
                  <a:lnTo>
                    <a:pt x="5855509" y="1085244"/>
                  </a:lnTo>
                  <a:lnTo>
                    <a:pt x="5860028" y="1084809"/>
                  </a:lnTo>
                  <a:lnTo>
                    <a:pt x="5863117" y="1082186"/>
                  </a:lnTo>
                  <a:lnTo>
                    <a:pt x="5867583" y="1078182"/>
                  </a:lnTo>
                  <a:lnTo>
                    <a:pt x="5868142" y="1071329"/>
                  </a:lnTo>
                  <a:lnTo>
                    <a:pt x="5864471" y="1067005"/>
                  </a:lnTo>
                  <a:lnTo>
                    <a:pt x="5862706" y="1064677"/>
                  </a:lnTo>
                  <a:lnTo>
                    <a:pt x="5858702" y="1060211"/>
                  </a:lnTo>
                  <a:close/>
                </a:path>
                <a:path w="20083145" h="5932170">
                  <a:moveTo>
                    <a:pt x="3446889" y="25896"/>
                  </a:moveTo>
                  <a:lnTo>
                    <a:pt x="3432380" y="27586"/>
                  </a:lnTo>
                  <a:lnTo>
                    <a:pt x="3428488" y="33017"/>
                  </a:lnTo>
                  <a:lnTo>
                    <a:pt x="3429164" y="38821"/>
                  </a:lnTo>
                  <a:lnTo>
                    <a:pt x="3429550" y="42532"/>
                  </a:lnTo>
                  <a:lnTo>
                    <a:pt x="3432173" y="45619"/>
                  </a:lnTo>
                  <a:lnTo>
                    <a:pt x="3437173" y="47752"/>
                  </a:lnTo>
                  <a:lnTo>
                    <a:pt x="3441074" y="47840"/>
                  </a:lnTo>
                  <a:lnTo>
                    <a:pt x="3449780" y="46827"/>
                  </a:lnTo>
                  <a:lnTo>
                    <a:pt x="3453672" y="41396"/>
                  </a:lnTo>
                  <a:lnTo>
                    <a:pt x="3452320" y="29789"/>
                  </a:lnTo>
                  <a:lnTo>
                    <a:pt x="3446889" y="25896"/>
                  </a:lnTo>
                  <a:close/>
                </a:path>
                <a:path w="20083145" h="5932170">
                  <a:moveTo>
                    <a:pt x="14924367" y="4885565"/>
                  </a:moveTo>
                  <a:lnTo>
                    <a:pt x="14918803" y="4887526"/>
                  </a:lnTo>
                  <a:lnTo>
                    <a:pt x="14916093" y="4888340"/>
                  </a:lnTo>
                  <a:lnTo>
                    <a:pt x="14910529" y="4890300"/>
                  </a:lnTo>
                  <a:lnTo>
                    <a:pt x="14907337" y="4896030"/>
                  </a:lnTo>
                  <a:lnTo>
                    <a:pt x="14907160" y="4896348"/>
                  </a:lnTo>
                  <a:lnTo>
                    <a:pt x="14909120" y="4901911"/>
                  </a:lnTo>
                  <a:lnTo>
                    <a:pt x="14910267" y="4904765"/>
                  </a:lnTo>
                  <a:lnTo>
                    <a:pt x="14912700" y="4907378"/>
                  </a:lnTo>
                  <a:lnTo>
                    <a:pt x="14917699" y="4909511"/>
                  </a:lnTo>
                  <a:lnTo>
                    <a:pt x="14919983" y="4909697"/>
                  </a:lnTo>
                  <a:lnTo>
                    <a:pt x="14925405" y="4908070"/>
                  </a:lnTo>
                  <a:lnTo>
                    <a:pt x="14930968" y="4906110"/>
                  </a:lnTo>
                  <a:lnTo>
                    <a:pt x="14934158" y="4900379"/>
                  </a:lnTo>
                  <a:lnTo>
                    <a:pt x="14934335" y="4900061"/>
                  </a:lnTo>
                  <a:lnTo>
                    <a:pt x="14930415" y="4888933"/>
                  </a:lnTo>
                  <a:lnTo>
                    <a:pt x="14924367" y="4885565"/>
                  </a:lnTo>
                  <a:close/>
                </a:path>
                <a:path w="20083145" h="5932170">
                  <a:moveTo>
                    <a:pt x="5803254" y="994406"/>
                  </a:moveTo>
                  <a:lnTo>
                    <a:pt x="5796402" y="993846"/>
                  </a:lnTo>
                  <a:lnTo>
                    <a:pt x="5791936" y="997851"/>
                  </a:lnTo>
                  <a:lnTo>
                    <a:pt x="5787279" y="1001379"/>
                  </a:lnTo>
                  <a:lnTo>
                    <a:pt x="5786720" y="1008232"/>
                  </a:lnTo>
                  <a:lnTo>
                    <a:pt x="5790724" y="1012698"/>
                  </a:lnTo>
                  <a:lnTo>
                    <a:pt x="5792489" y="1015027"/>
                  </a:lnTo>
                  <a:lnTo>
                    <a:pt x="5793395" y="1016596"/>
                  </a:lnTo>
                  <a:lnTo>
                    <a:pt x="5799727" y="1019297"/>
                  </a:lnTo>
                  <a:lnTo>
                    <a:pt x="5804247" y="1018861"/>
                  </a:lnTo>
                  <a:lnTo>
                    <a:pt x="5807336" y="1016238"/>
                  </a:lnTo>
                  <a:lnTo>
                    <a:pt x="5811993" y="1012709"/>
                  </a:lnTo>
                  <a:lnTo>
                    <a:pt x="5812552" y="1005857"/>
                  </a:lnTo>
                  <a:lnTo>
                    <a:pt x="5808547" y="1001391"/>
                  </a:lnTo>
                  <a:lnTo>
                    <a:pt x="5803254" y="994406"/>
                  </a:lnTo>
                  <a:close/>
                </a:path>
                <a:path w="20083145" h="5932170">
                  <a:moveTo>
                    <a:pt x="3532754" y="14855"/>
                  </a:moveTo>
                  <a:lnTo>
                    <a:pt x="3518245" y="16545"/>
                  </a:lnTo>
                  <a:lnTo>
                    <a:pt x="3514019" y="21833"/>
                  </a:lnTo>
                  <a:lnTo>
                    <a:pt x="3514695" y="27637"/>
                  </a:lnTo>
                  <a:lnTo>
                    <a:pt x="3515273" y="31823"/>
                  </a:lnTo>
                  <a:lnTo>
                    <a:pt x="3517895" y="34911"/>
                  </a:lnTo>
                  <a:lnTo>
                    <a:pt x="3522561" y="36902"/>
                  </a:lnTo>
                  <a:lnTo>
                    <a:pt x="3526463" y="36990"/>
                  </a:lnTo>
                  <a:lnTo>
                    <a:pt x="3535169" y="35976"/>
                  </a:lnTo>
                  <a:lnTo>
                    <a:pt x="3539395" y="30688"/>
                  </a:lnTo>
                  <a:lnTo>
                    <a:pt x="3538043" y="19081"/>
                  </a:lnTo>
                  <a:lnTo>
                    <a:pt x="3532754" y="14855"/>
                  </a:lnTo>
                  <a:close/>
                </a:path>
                <a:path w="20083145" h="5932170">
                  <a:moveTo>
                    <a:pt x="5745953" y="930173"/>
                  </a:moveTo>
                  <a:lnTo>
                    <a:pt x="5739434" y="929756"/>
                  </a:lnTo>
                  <a:lnTo>
                    <a:pt x="5730502" y="937765"/>
                  </a:lnTo>
                  <a:lnTo>
                    <a:pt x="5730085" y="944284"/>
                  </a:lnTo>
                  <a:lnTo>
                    <a:pt x="5734090" y="948751"/>
                  </a:lnTo>
                  <a:lnTo>
                    <a:pt x="5735996" y="950746"/>
                  </a:lnTo>
                  <a:lnTo>
                    <a:pt x="5736903" y="952315"/>
                  </a:lnTo>
                  <a:lnTo>
                    <a:pt x="5743236" y="955016"/>
                  </a:lnTo>
                  <a:lnTo>
                    <a:pt x="5747755" y="954580"/>
                  </a:lnTo>
                  <a:lnTo>
                    <a:pt x="5750986" y="951623"/>
                  </a:lnTo>
                  <a:lnTo>
                    <a:pt x="5755451" y="947619"/>
                  </a:lnTo>
                  <a:lnTo>
                    <a:pt x="5755869" y="941100"/>
                  </a:lnTo>
                  <a:lnTo>
                    <a:pt x="5751864" y="936635"/>
                  </a:lnTo>
                  <a:lnTo>
                    <a:pt x="5749958" y="934640"/>
                  </a:lnTo>
                  <a:lnTo>
                    <a:pt x="5745953" y="930173"/>
                  </a:lnTo>
                  <a:close/>
                </a:path>
                <a:path w="20083145" h="5932170">
                  <a:moveTo>
                    <a:pt x="3619147" y="7191"/>
                  </a:moveTo>
                  <a:lnTo>
                    <a:pt x="3613486" y="7533"/>
                  </a:lnTo>
                  <a:lnTo>
                    <a:pt x="3610584" y="7871"/>
                  </a:lnTo>
                  <a:lnTo>
                    <a:pt x="3604447" y="8406"/>
                  </a:lnTo>
                  <a:lnTo>
                    <a:pt x="3599889" y="13551"/>
                  </a:lnTo>
                  <a:lnTo>
                    <a:pt x="3600564" y="19355"/>
                  </a:lnTo>
                  <a:lnTo>
                    <a:pt x="3600809" y="23399"/>
                  </a:lnTo>
                  <a:lnTo>
                    <a:pt x="3603289" y="26821"/>
                  </a:lnTo>
                  <a:lnTo>
                    <a:pt x="3608621" y="29096"/>
                  </a:lnTo>
                  <a:lnTo>
                    <a:pt x="3612048" y="29375"/>
                  </a:lnTo>
                  <a:lnTo>
                    <a:pt x="3614950" y="29037"/>
                  </a:lnTo>
                  <a:lnTo>
                    <a:pt x="3621087" y="28504"/>
                  </a:lnTo>
                  <a:lnTo>
                    <a:pt x="3625313" y="23215"/>
                  </a:lnTo>
                  <a:lnTo>
                    <a:pt x="3624971" y="17553"/>
                  </a:lnTo>
                  <a:lnTo>
                    <a:pt x="3624436" y="11416"/>
                  </a:lnTo>
                  <a:lnTo>
                    <a:pt x="3619147" y="7191"/>
                  </a:lnTo>
                  <a:close/>
                </a:path>
                <a:path w="20083145" h="5932170">
                  <a:moveTo>
                    <a:pt x="15006782" y="4860446"/>
                  </a:moveTo>
                  <a:lnTo>
                    <a:pt x="15001218" y="4862407"/>
                  </a:lnTo>
                  <a:lnTo>
                    <a:pt x="14998508" y="4863221"/>
                  </a:lnTo>
                  <a:lnTo>
                    <a:pt x="14992944" y="4865180"/>
                  </a:lnTo>
                  <a:lnTo>
                    <a:pt x="14989753" y="4870910"/>
                  </a:lnTo>
                  <a:lnTo>
                    <a:pt x="14989576" y="4871229"/>
                  </a:lnTo>
                  <a:lnTo>
                    <a:pt x="14991536" y="4876792"/>
                  </a:lnTo>
                  <a:lnTo>
                    <a:pt x="14992683" y="4879645"/>
                  </a:lnTo>
                  <a:lnTo>
                    <a:pt x="14995112" y="4882257"/>
                  </a:lnTo>
                  <a:lnTo>
                    <a:pt x="15000113" y="4884390"/>
                  </a:lnTo>
                  <a:lnTo>
                    <a:pt x="15002396" y="4884576"/>
                  </a:lnTo>
                  <a:lnTo>
                    <a:pt x="15007818" y="4882950"/>
                  </a:lnTo>
                  <a:lnTo>
                    <a:pt x="15013382" y="4880990"/>
                  </a:lnTo>
                  <a:lnTo>
                    <a:pt x="15016574" y="4875260"/>
                  </a:lnTo>
                  <a:lnTo>
                    <a:pt x="15016751" y="4874942"/>
                  </a:lnTo>
                  <a:lnTo>
                    <a:pt x="15012830" y="4863814"/>
                  </a:lnTo>
                  <a:lnTo>
                    <a:pt x="15006782" y="4860446"/>
                  </a:lnTo>
                  <a:close/>
                </a:path>
                <a:path w="20083145" h="5932170">
                  <a:moveTo>
                    <a:pt x="5687226" y="866515"/>
                  </a:moveTo>
                  <a:lnTo>
                    <a:pt x="5680564" y="866432"/>
                  </a:lnTo>
                  <a:lnTo>
                    <a:pt x="5671633" y="874440"/>
                  </a:lnTo>
                  <a:lnTo>
                    <a:pt x="5671549" y="881102"/>
                  </a:lnTo>
                  <a:lnTo>
                    <a:pt x="5675553" y="885568"/>
                  </a:lnTo>
                  <a:lnTo>
                    <a:pt x="5677460" y="887562"/>
                  </a:lnTo>
                  <a:lnTo>
                    <a:pt x="5678509" y="888797"/>
                  </a:lnTo>
                  <a:lnTo>
                    <a:pt x="5681175" y="889935"/>
                  </a:lnTo>
                  <a:lnTo>
                    <a:pt x="5681033" y="890268"/>
                  </a:lnTo>
                  <a:lnTo>
                    <a:pt x="5684700" y="891832"/>
                  </a:lnTo>
                  <a:lnTo>
                    <a:pt x="5689361" y="891064"/>
                  </a:lnTo>
                  <a:lnTo>
                    <a:pt x="5692592" y="888107"/>
                  </a:lnTo>
                  <a:lnTo>
                    <a:pt x="5697057" y="884103"/>
                  </a:lnTo>
                  <a:lnTo>
                    <a:pt x="5697141" y="877442"/>
                  </a:lnTo>
                  <a:lnTo>
                    <a:pt x="5693137" y="872977"/>
                  </a:lnTo>
                  <a:lnTo>
                    <a:pt x="5691230" y="870981"/>
                  </a:lnTo>
                  <a:lnTo>
                    <a:pt x="5687226" y="866515"/>
                  </a:lnTo>
                  <a:close/>
                </a:path>
                <a:path w="20083145" h="5932170">
                  <a:moveTo>
                    <a:pt x="3705546" y="2286"/>
                  </a:moveTo>
                  <a:lnTo>
                    <a:pt x="3699551" y="2486"/>
                  </a:lnTo>
                  <a:lnTo>
                    <a:pt x="3696649" y="2824"/>
                  </a:lnTo>
                  <a:lnTo>
                    <a:pt x="3690987" y="3167"/>
                  </a:lnTo>
                  <a:lnTo>
                    <a:pt x="3686237" y="7838"/>
                  </a:lnTo>
                  <a:lnTo>
                    <a:pt x="3686438" y="13833"/>
                  </a:lnTo>
                  <a:lnTo>
                    <a:pt x="3686541" y="18210"/>
                  </a:lnTo>
                  <a:lnTo>
                    <a:pt x="3689354" y="21774"/>
                  </a:lnTo>
                  <a:lnTo>
                    <a:pt x="3693020" y="23338"/>
                  </a:lnTo>
                  <a:lnTo>
                    <a:pt x="3692829" y="22863"/>
                  </a:lnTo>
                  <a:lnTo>
                    <a:pt x="3694496" y="23573"/>
                  </a:lnTo>
                  <a:lnTo>
                    <a:pt x="3697589" y="23711"/>
                  </a:lnTo>
                  <a:lnTo>
                    <a:pt x="3700349" y="23706"/>
                  </a:lnTo>
                  <a:lnTo>
                    <a:pt x="3706010" y="23364"/>
                  </a:lnTo>
                  <a:lnTo>
                    <a:pt x="3710760" y="18693"/>
                  </a:lnTo>
                  <a:lnTo>
                    <a:pt x="3710560" y="12697"/>
                  </a:lnTo>
                  <a:lnTo>
                    <a:pt x="3710217" y="7036"/>
                  </a:lnTo>
                  <a:lnTo>
                    <a:pt x="3705546" y="2286"/>
                  </a:lnTo>
                  <a:close/>
                </a:path>
                <a:path w="20083145" h="5932170">
                  <a:moveTo>
                    <a:pt x="5626979" y="804571"/>
                  </a:moveTo>
                  <a:lnTo>
                    <a:pt x="5620318" y="804488"/>
                  </a:lnTo>
                  <a:lnTo>
                    <a:pt x="5612053" y="812781"/>
                  </a:lnTo>
                  <a:lnTo>
                    <a:pt x="5611968" y="819443"/>
                  </a:lnTo>
                  <a:lnTo>
                    <a:pt x="5616115" y="823575"/>
                  </a:lnTo>
                  <a:lnTo>
                    <a:pt x="5618022" y="825571"/>
                  </a:lnTo>
                  <a:lnTo>
                    <a:pt x="5619071" y="826806"/>
                  </a:lnTo>
                  <a:lnTo>
                    <a:pt x="5625401" y="829507"/>
                  </a:lnTo>
                  <a:lnTo>
                    <a:pt x="5630065" y="828738"/>
                  </a:lnTo>
                  <a:lnTo>
                    <a:pt x="5633295" y="825783"/>
                  </a:lnTo>
                  <a:lnTo>
                    <a:pt x="5637428" y="821636"/>
                  </a:lnTo>
                  <a:lnTo>
                    <a:pt x="5637512" y="814975"/>
                  </a:lnTo>
                  <a:lnTo>
                    <a:pt x="5633365" y="810842"/>
                  </a:lnTo>
                  <a:lnTo>
                    <a:pt x="5631125" y="808704"/>
                  </a:lnTo>
                  <a:lnTo>
                    <a:pt x="5626979" y="804571"/>
                  </a:lnTo>
                  <a:close/>
                </a:path>
                <a:path w="20083145" h="5932170">
                  <a:moveTo>
                    <a:pt x="15089006" y="4834851"/>
                  </a:moveTo>
                  <a:lnTo>
                    <a:pt x="15083442" y="4836810"/>
                  </a:lnTo>
                  <a:lnTo>
                    <a:pt x="15080732" y="4837624"/>
                  </a:lnTo>
                  <a:lnTo>
                    <a:pt x="15075168" y="4839586"/>
                  </a:lnTo>
                  <a:lnTo>
                    <a:pt x="15071976" y="4845315"/>
                  </a:lnTo>
                  <a:lnTo>
                    <a:pt x="15071799" y="4845632"/>
                  </a:lnTo>
                  <a:lnTo>
                    <a:pt x="15073759" y="4851197"/>
                  </a:lnTo>
                  <a:lnTo>
                    <a:pt x="15074906" y="4854049"/>
                  </a:lnTo>
                  <a:lnTo>
                    <a:pt x="15077339" y="4856663"/>
                  </a:lnTo>
                  <a:lnTo>
                    <a:pt x="15082338" y="4858795"/>
                  </a:lnTo>
                  <a:lnTo>
                    <a:pt x="15084621" y="4858981"/>
                  </a:lnTo>
                  <a:lnTo>
                    <a:pt x="15090044" y="4857355"/>
                  </a:lnTo>
                  <a:lnTo>
                    <a:pt x="15095607" y="4855395"/>
                  </a:lnTo>
                  <a:lnTo>
                    <a:pt x="15098797" y="4849665"/>
                  </a:lnTo>
                  <a:lnTo>
                    <a:pt x="15098974" y="4849346"/>
                  </a:lnTo>
                  <a:lnTo>
                    <a:pt x="15095053" y="4838219"/>
                  </a:lnTo>
                  <a:lnTo>
                    <a:pt x="15089006" y="4834851"/>
                  </a:lnTo>
                  <a:close/>
                </a:path>
                <a:path w="20083145" h="5932170">
                  <a:moveTo>
                    <a:pt x="3791615" y="0"/>
                  </a:moveTo>
                  <a:lnTo>
                    <a:pt x="3785621" y="199"/>
                  </a:lnTo>
                  <a:lnTo>
                    <a:pt x="3782861" y="204"/>
                  </a:lnTo>
                  <a:lnTo>
                    <a:pt x="3776866" y="405"/>
                  </a:lnTo>
                  <a:lnTo>
                    <a:pt x="3772116" y="5076"/>
                  </a:lnTo>
                  <a:lnTo>
                    <a:pt x="3772317" y="11071"/>
                  </a:lnTo>
                  <a:lnTo>
                    <a:pt x="3772419" y="15448"/>
                  </a:lnTo>
                  <a:lnTo>
                    <a:pt x="3775090" y="19345"/>
                  </a:lnTo>
                  <a:lnTo>
                    <a:pt x="3778756" y="20909"/>
                  </a:lnTo>
                  <a:lnTo>
                    <a:pt x="3778898" y="20576"/>
                  </a:lnTo>
                  <a:lnTo>
                    <a:pt x="3780232" y="21144"/>
                  </a:lnTo>
                  <a:lnTo>
                    <a:pt x="3783183" y="21615"/>
                  </a:lnTo>
                  <a:lnTo>
                    <a:pt x="3785942" y="21610"/>
                  </a:lnTo>
                  <a:lnTo>
                    <a:pt x="3791938" y="21409"/>
                  </a:lnTo>
                  <a:lnTo>
                    <a:pt x="3796687" y="16740"/>
                  </a:lnTo>
                  <a:lnTo>
                    <a:pt x="3796287" y="4749"/>
                  </a:lnTo>
                  <a:lnTo>
                    <a:pt x="3791615" y="0"/>
                  </a:lnTo>
                  <a:close/>
                </a:path>
                <a:path w="20083145" h="5932170">
                  <a:moveTo>
                    <a:pt x="5565497" y="743677"/>
                  </a:moveTo>
                  <a:lnTo>
                    <a:pt x="5558693" y="743927"/>
                  </a:lnTo>
                  <a:lnTo>
                    <a:pt x="5550428" y="752221"/>
                  </a:lnTo>
                  <a:lnTo>
                    <a:pt x="5550678" y="759023"/>
                  </a:lnTo>
                  <a:lnTo>
                    <a:pt x="5554824" y="763156"/>
                  </a:lnTo>
                  <a:lnTo>
                    <a:pt x="5556730" y="765152"/>
                  </a:lnTo>
                  <a:lnTo>
                    <a:pt x="5557779" y="766387"/>
                  </a:lnTo>
                  <a:lnTo>
                    <a:pt x="5564112" y="769088"/>
                  </a:lnTo>
                  <a:lnTo>
                    <a:pt x="5569107" y="768461"/>
                  </a:lnTo>
                  <a:lnTo>
                    <a:pt x="5572146" y="765030"/>
                  </a:lnTo>
                  <a:lnTo>
                    <a:pt x="5576279" y="760884"/>
                  </a:lnTo>
                  <a:lnTo>
                    <a:pt x="5576030" y="754079"/>
                  </a:lnTo>
                  <a:lnTo>
                    <a:pt x="5571883" y="749947"/>
                  </a:lnTo>
                  <a:lnTo>
                    <a:pt x="5569643" y="747810"/>
                  </a:lnTo>
                  <a:lnTo>
                    <a:pt x="5565497" y="743677"/>
                  </a:lnTo>
                  <a:close/>
                </a:path>
                <a:path w="20083145" h="5932170">
                  <a:moveTo>
                    <a:pt x="3878214" y="1089"/>
                  </a:moveTo>
                  <a:lnTo>
                    <a:pt x="3872361" y="957"/>
                  </a:lnTo>
                  <a:lnTo>
                    <a:pt x="3869268" y="820"/>
                  </a:lnTo>
                  <a:lnTo>
                    <a:pt x="3863416" y="686"/>
                  </a:lnTo>
                  <a:lnTo>
                    <a:pt x="3858666" y="5357"/>
                  </a:lnTo>
                  <a:lnTo>
                    <a:pt x="3858533" y="11210"/>
                  </a:lnTo>
                  <a:lnTo>
                    <a:pt x="3858161" y="15778"/>
                  </a:lnTo>
                  <a:lnTo>
                    <a:pt x="3860831" y="19675"/>
                  </a:lnTo>
                  <a:lnTo>
                    <a:pt x="3864831" y="21381"/>
                  </a:lnTo>
                  <a:lnTo>
                    <a:pt x="3864973" y="21048"/>
                  </a:lnTo>
                  <a:lnTo>
                    <a:pt x="3866306" y="21617"/>
                  </a:lnTo>
                  <a:lnTo>
                    <a:pt x="3868924" y="21945"/>
                  </a:lnTo>
                  <a:lnTo>
                    <a:pt x="3872016" y="22084"/>
                  </a:lnTo>
                  <a:lnTo>
                    <a:pt x="3877869" y="22216"/>
                  </a:lnTo>
                  <a:lnTo>
                    <a:pt x="3882620" y="17545"/>
                  </a:lnTo>
                  <a:lnTo>
                    <a:pt x="3882886" y="5839"/>
                  </a:lnTo>
                  <a:lnTo>
                    <a:pt x="3878214" y="1089"/>
                  </a:lnTo>
                  <a:close/>
                </a:path>
                <a:path w="20083145" h="5932170">
                  <a:moveTo>
                    <a:pt x="15171563" y="4809398"/>
                  </a:moveTo>
                  <a:lnTo>
                    <a:pt x="15165999" y="4811359"/>
                  </a:lnTo>
                  <a:lnTo>
                    <a:pt x="15163289" y="4812172"/>
                  </a:lnTo>
                  <a:lnTo>
                    <a:pt x="15157725" y="4814133"/>
                  </a:lnTo>
                  <a:lnTo>
                    <a:pt x="15154533" y="4819862"/>
                  </a:lnTo>
                  <a:lnTo>
                    <a:pt x="15154355" y="4820181"/>
                  </a:lnTo>
                  <a:lnTo>
                    <a:pt x="15156316" y="4825744"/>
                  </a:lnTo>
                  <a:lnTo>
                    <a:pt x="15157464" y="4828597"/>
                  </a:lnTo>
                  <a:lnTo>
                    <a:pt x="15159893" y="4831209"/>
                  </a:lnTo>
                  <a:lnTo>
                    <a:pt x="15164894" y="4833342"/>
                  </a:lnTo>
                  <a:lnTo>
                    <a:pt x="15167177" y="4833528"/>
                  </a:lnTo>
                  <a:lnTo>
                    <a:pt x="15172599" y="4831902"/>
                  </a:lnTo>
                  <a:lnTo>
                    <a:pt x="15178162" y="4829942"/>
                  </a:lnTo>
                  <a:lnTo>
                    <a:pt x="15181354" y="4824212"/>
                  </a:lnTo>
                  <a:lnTo>
                    <a:pt x="15181532" y="4823894"/>
                  </a:lnTo>
                  <a:lnTo>
                    <a:pt x="15177611" y="4812766"/>
                  </a:lnTo>
                  <a:lnTo>
                    <a:pt x="15171563" y="4809398"/>
                  </a:lnTo>
                  <a:close/>
                </a:path>
                <a:path w="20083145" h="5932170">
                  <a:moveTo>
                    <a:pt x="5502162" y="684356"/>
                  </a:moveTo>
                  <a:lnTo>
                    <a:pt x="5495357" y="684606"/>
                  </a:lnTo>
                  <a:lnTo>
                    <a:pt x="5491559" y="688895"/>
                  </a:lnTo>
                  <a:lnTo>
                    <a:pt x="5487617" y="693517"/>
                  </a:lnTo>
                  <a:lnTo>
                    <a:pt x="5487866" y="700320"/>
                  </a:lnTo>
                  <a:lnTo>
                    <a:pt x="5492155" y="704120"/>
                  </a:lnTo>
                  <a:lnTo>
                    <a:pt x="5494395" y="706257"/>
                  </a:lnTo>
                  <a:lnTo>
                    <a:pt x="5495110" y="707351"/>
                  </a:lnTo>
                  <a:lnTo>
                    <a:pt x="5501441" y="710051"/>
                  </a:lnTo>
                  <a:lnTo>
                    <a:pt x="5506581" y="709091"/>
                  </a:lnTo>
                  <a:lnTo>
                    <a:pt x="5509620" y="705661"/>
                  </a:lnTo>
                  <a:lnTo>
                    <a:pt x="5513561" y="701037"/>
                  </a:lnTo>
                  <a:lnTo>
                    <a:pt x="5513312" y="694235"/>
                  </a:lnTo>
                  <a:lnTo>
                    <a:pt x="5509023" y="690436"/>
                  </a:lnTo>
                  <a:lnTo>
                    <a:pt x="5506783" y="688298"/>
                  </a:lnTo>
                  <a:lnTo>
                    <a:pt x="5502162" y="684356"/>
                  </a:lnTo>
                  <a:close/>
                </a:path>
                <a:path w="20083145" h="5932170">
                  <a:moveTo>
                    <a:pt x="3964484" y="4797"/>
                  </a:moveTo>
                  <a:lnTo>
                    <a:pt x="3958774" y="4332"/>
                  </a:lnTo>
                  <a:lnTo>
                    <a:pt x="3949495" y="3919"/>
                  </a:lnTo>
                  <a:lnTo>
                    <a:pt x="3944745" y="8590"/>
                  </a:lnTo>
                  <a:lnTo>
                    <a:pt x="3944279" y="14300"/>
                  </a:lnTo>
                  <a:lnTo>
                    <a:pt x="3944239" y="19011"/>
                  </a:lnTo>
                  <a:lnTo>
                    <a:pt x="3946768" y="23241"/>
                  </a:lnTo>
                  <a:lnTo>
                    <a:pt x="3951768" y="25374"/>
                  </a:lnTo>
                  <a:lnTo>
                    <a:pt x="3954385" y="25702"/>
                  </a:lnTo>
                  <a:lnTo>
                    <a:pt x="3963664" y="26115"/>
                  </a:lnTo>
                  <a:lnTo>
                    <a:pt x="3968415" y="21443"/>
                  </a:lnTo>
                  <a:lnTo>
                    <a:pt x="3968881" y="15733"/>
                  </a:lnTo>
                  <a:lnTo>
                    <a:pt x="3969156" y="9547"/>
                  </a:lnTo>
                  <a:lnTo>
                    <a:pt x="3964484" y="4797"/>
                  </a:lnTo>
                  <a:close/>
                </a:path>
                <a:path w="20083145" h="5932170">
                  <a:moveTo>
                    <a:pt x="5437213" y="627892"/>
                  </a:moveTo>
                  <a:lnTo>
                    <a:pt x="5430410" y="628143"/>
                  </a:lnTo>
                  <a:lnTo>
                    <a:pt x="5426468" y="632765"/>
                  </a:lnTo>
                  <a:lnTo>
                    <a:pt x="5422669" y="637053"/>
                  </a:lnTo>
                  <a:lnTo>
                    <a:pt x="5422918" y="643857"/>
                  </a:lnTo>
                  <a:lnTo>
                    <a:pt x="5427540" y="647798"/>
                  </a:lnTo>
                  <a:lnTo>
                    <a:pt x="5429922" y="649602"/>
                  </a:lnTo>
                  <a:lnTo>
                    <a:pt x="5430780" y="650362"/>
                  </a:lnTo>
                  <a:lnTo>
                    <a:pt x="5436780" y="652922"/>
                  </a:lnTo>
                  <a:lnTo>
                    <a:pt x="5441917" y="651961"/>
                  </a:lnTo>
                  <a:lnTo>
                    <a:pt x="5448755" y="644242"/>
                  </a:lnTo>
                  <a:lnTo>
                    <a:pt x="5448173" y="637296"/>
                  </a:lnTo>
                  <a:lnTo>
                    <a:pt x="5443884" y="633496"/>
                  </a:lnTo>
                  <a:lnTo>
                    <a:pt x="5441502" y="631692"/>
                  </a:lnTo>
                  <a:lnTo>
                    <a:pt x="5437213" y="627892"/>
                  </a:lnTo>
                  <a:close/>
                </a:path>
                <a:path w="20083145" h="5932170">
                  <a:moveTo>
                    <a:pt x="4050951" y="11740"/>
                  </a:moveTo>
                  <a:lnTo>
                    <a:pt x="4044907" y="11132"/>
                  </a:lnTo>
                  <a:lnTo>
                    <a:pt x="4041956" y="10661"/>
                  </a:lnTo>
                  <a:lnTo>
                    <a:pt x="4036246" y="10194"/>
                  </a:lnTo>
                  <a:lnTo>
                    <a:pt x="4030970" y="14249"/>
                  </a:lnTo>
                  <a:lnTo>
                    <a:pt x="4029886" y="24816"/>
                  </a:lnTo>
                  <a:lnTo>
                    <a:pt x="4029847" y="25194"/>
                  </a:lnTo>
                  <a:lnTo>
                    <a:pt x="4032710" y="29566"/>
                  </a:lnTo>
                  <a:lnTo>
                    <a:pt x="4036710" y="31272"/>
                  </a:lnTo>
                  <a:lnTo>
                    <a:pt x="4036851" y="30940"/>
                  </a:lnTo>
                  <a:lnTo>
                    <a:pt x="4037851" y="31366"/>
                  </a:lnTo>
                  <a:lnTo>
                    <a:pt x="4039994" y="31885"/>
                  </a:lnTo>
                  <a:lnTo>
                    <a:pt x="4042944" y="32356"/>
                  </a:lnTo>
                  <a:lnTo>
                    <a:pt x="4048655" y="32822"/>
                  </a:lnTo>
                  <a:lnTo>
                    <a:pt x="4053929" y="28769"/>
                  </a:lnTo>
                  <a:lnTo>
                    <a:pt x="4054537" y="22725"/>
                  </a:lnTo>
                  <a:lnTo>
                    <a:pt x="4055003" y="17015"/>
                  </a:lnTo>
                  <a:lnTo>
                    <a:pt x="4050951" y="11740"/>
                  </a:lnTo>
                  <a:close/>
                </a:path>
                <a:path w="20083145" h="5932170">
                  <a:moveTo>
                    <a:pt x="5371171" y="572146"/>
                  </a:moveTo>
                  <a:lnTo>
                    <a:pt x="5364559" y="572870"/>
                  </a:lnTo>
                  <a:lnTo>
                    <a:pt x="5360618" y="577492"/>
                  </a:lnTo>
                  <a:lnTo>
                    <a:pt x="5356819" y="581781"/>
                  </a:lnTo>
                  <a:lnTo>
                    <a:pt x="5357543" y="588393"/>
                  </a:lnTo>
                  <a:lnTo>
                    <a:pt x="5362165" y="592335"/>
                  </a:lnTo>
                  <a:lnTo>
                    <a:pt x="5364547" y="594139"/>
                  </a:lnTo>
                  <a:lnTo>
                    <a:pt x="5365405" y="594899"/>
                  </a:lnTo>
                  <a:lnTo>
                    <a:pt x="5367072" y="595610"/>
                  </a:lnTo>
                  <a:lnTo>
                    <a:pt x="5367262" y="596085"/>
                  </a:lnTo>
                  <a:lnTo>
                    <a:pt x="5371262" y="597791"/>
                  </a:lnTo>
                  <a:lnTo>
                    <a:pt x="5376400" y="596830"/>
                  </a:lnTo>
                  <a:lnTo>
                    <a:pt x="5383522" y="588444"/>
                  </a:lnTo>
                  <a:lnTo>
                    <a:pt x="5382797" y="581832"/>
                  </a:lnTo>
                  <a:lnTo>
                    <a:pt x="5378176" y="577890"/>
                  </a:lnTo>
                  <a:lnTo>
                    <a:pt x="5375793" y="576086"/>
                  </a:lnTo>
                  <a:lnTo>
                    <a:pt x="5371171" y="572146"/>
                  </a:lnTo>
                  <a:close/>
                </a:path>
                <a:path w="20083145" h="5932170">
                  <a:moveTo>
                    <a:pt x="15253503" y="4784470"/>
                  </a:moveTo>
                  <a:lnTo>
                    <a:pt x="15245370" y="4786910"/>
                  </a:lnTo>
                  <a:lnTo>
                    <a:pt x="15239807" y="4788871"/>
                  </a:lnTo>
                  <a:lnTo>
                    <a:pt x="15236439" y="4794920"/>
                  </a:lnTo>
                  <a:lnTo>
                    <a:pt x="15238397" y="4800482"/>
                  </a:lnTo>
                  <a:lnTo>
                    <a:pt x="15239544" y="4803336"/>
                  </a:lnTo>
                  <a:lnTo>
                    <a:pt x="15241975" y="4805948"/>
                  </a:lnTo>
                  <a:lnTo>
                    <a:pt x="15244641" y="4807085"/>
                  </a:lnTo>
                  <a:lnTo>
                    <a:pt x="15244168" y="4807277"/>
                  </a:lnTo>
                  <a:lnTo>
                    <a:pt x="15246500" y="4808272"/>
                  </a:lnTo>
                  <a:lnTo>
                    <a:pt x="15248785" y="4808458"/>
                  </a:lnTo>
                  <a:lnTo>
                    <a:pt x="15254206" y="4806832"/>
                  </a:lnTo>
                  <a:lnTo>
                    <a:pt x="15260104" y="4805014"/>
                  </a:lnTo>
                  <a:lnTo>
                    <a:pt x="15263137" y="4798823"/>
                  </a:lnTo>
                  <a:lnTo>
                    <a:pt x="15261511" y="4793401"/>
                  </a:lnTo>
                  <a:lnTo>
                    <a:pt x="15259692" y="4787504"/>
                  </a:lnTo>
                  <a:lnTo>
                    <a:pt x="15253503" y="4784470"/>
                  </a:lnTo>
                  <a:close/>
                </a:path>
                <a:path w="20083145" h="5932170">
                  <a:moveTo>
                    <a:pt x="4136328" y="22158"/>
                  </a:moveTo>
                  <a:lnTo>
                    <a:pt x="4127476" y="20746"/>
                  </a:lnTo>
                  <a:lnTo>
                    <a:pt x="4121907" y="19946"/>
                  </a:lnTo>
                  <a:lnTo>
                    <a:pt x="4116633" y="23999"/>
                  </a:lnTo>
                  <a:lnTo>
                    <a:pt x="4115691" y="29902"/>
                  </a:lnTo>
                  <a:lnTo>
                    <a:pt x="4114843" y="34661"/>
                  </a:lnTo>
                  <a:lnTo>
                    <a:pt x="4133366" y="42956"/>
                  </a:lnTo>
                  <a:lnTo>
                    <a:pt x="4138640" y="38903"/>
                  </a:lnTo>
                  <a:lnTo>
                    <a:pt x="4139582" y="33002"/>
                  </a:lnTo>
                  <a:lnTo>
                    <a:pt x="4140328" y="27804"/>
                  </a:lnTo>
                  <a:lnTo>
                    <a:pt x="4140381" y="27434"/>
                  </a:lnTo>
                  <a:lnTo>
                    <a:pt x="4136328" y="22158"/>
                  </a:lnTo>
                  <a:close/>
                </a:path>
                <a:path w="20083145" h="5932170">
                  <a:moveTo>
                    <a:pt x="5303326" y="518779"/>
                  </a:moveTo>
                  <a:lnTo>
                    <a:pt x="5296713" y="519505"/>
                  </a:lnTo>
                  <a:lnTo>
                    <a:pt x="5289497" y="529033"/>
                  </a:lnTo>
                  <a:lnTo>
                    <a:pt x="5290222" y="535645"/>
                  </a:lnTo>
                  <a:lnTo>
                    <a:pt x="5297368" y="541058"/>
                  </a:lnTo>
                  <a:lnTo>
                    <a:pt x="5299701" y="542053"/>
                  </a:lnTo>
                  <a:lnTo>
                    <a:pt x="5299559" y="542385"/>
                  </a:lnTo>
                  <a:lnTo>
                    <a:pt x="5304226" y="544376"/>
                  </a:lnTo>
                  <a:lnTo>
                    <a:pt x="5309505" y="543083"/>
                  </a:lnTo>
                  <a:lnTo>
                    <a:pt x="5312353" y="539177"/>
                  </a:lnTo>
                  <a:lnTo>
                    <a:pt x="5315961" y="534412"/>
                  </a:lnTo>
                  <a:lnTo>
                    <a:pt x="5315236" y="527800"/>
                  </a:lnTo>
                  <a:lnTo>
                    <a:pt x="5303326" y="518779"/>
                  </a:lnTo>
                  <a:close/>
                </a:path>
                <a:path w="20083145" h="5932170">
                  <a:moveTo>
                    <a:pt x="5233294" y="466844"/>
                  </a:moveTo>
                  <a:lnTo>
                    <a:pt x="5226873" y="468045"/>
                  </a:lnTo>
                  <a:lnTo>
                    <a:pt x="5219883" y="477276"/>
                  </a:lnTo>
                  <a:lnTo>
                    <a:pt x="5219657" y="477574"/>
                  </a:lnTo>
                  <a:lnTo>
                    <a:pt x="5220857" y="483995"/>
                  </a:lnTo>
                  <a:lnTo>
                    <a:pt x="5228003" y="489407"/>
                  </a:lnTo>
                  <a:lnTo>
                    <a:pt x="5230336" y="490402"/>
                  </a:lnTo>
                  <a:lnTo>
                    <a:pt x="5229861" y="490594"/>
                  </a:lnTo>
                  <a:lnTo>
                    <a:pt x="5234528" y="492584"/>
                  </a:lnTo>
                  <a:lnTo>
                    <a:pt x="5239807" y="491290"/>
                  </a:lnTo>
                  <a:lnTo>
                    <a:pt x="5242584" y="487353"/>
                  </a:lnTo>
                  <a:lnTo>
                    <a:pt x="5246405" y="482286"/>
                  </a:lnTo>
                  <a:lnTo>
                    <a:pt x="5245205" y="475865"/>
                  </a:lnTo>
                  <a:lnTo>
                    <a:pt x="5233294" y="466844"/>
                  </a:lnTo>
                  <a:close/>
                </a:path>
                <a:path w="20083145" h="5932170">
                  <a:moveTo>
                    <a:pt x="4222136" y="34337"/>
                  </a:moveTo>
                  <a:lnTo>
                    <a:pt x="4207383" y="31982"/>
                  </a:lnTo>
                  <a:lnTo>
                    <a:pt x="4201775" y="35893"/>
                  </a:lnTo>
                  <a:lnTo>
                    <a:pt x="4200833" y="41795"/>
                  </a:lnTo>
                  <a:lnTo>
                    <a:pt x="4200176" y="47030"/>
                  </a:lnTo>
                  <a:lnTo>
                    <a:pt x="4202896" y="51736"/>
                  </a:lnTo>
                  <a:lnTo>
                    <a:pt x="4207229" y="53585"/>
                  </a:lnTo>
                  <a:lnTo>
                    <a:pt x="4207371" y="53251"/>
                  </a:lnTo>
                  <a:lnTo>
                    <a:pt x="4209704" y="54246"/>
                  </a:lnTo>
                  <a:lnTo>
                    <a:pt x="4218557" y="55658"/>
                  </a:lnTo>
                  <a:lnTo>
                    <a:pt x="4224165" y="51747"/>
                  </a:lnTo>
                  <a:lnTo>
                    <a:pt x="4226048" y="39944"/>
                  </a:lnTo>
                  <a:lnTo>
                    <a:pt x="4222136" y="34337"/>
                  </a:lnTo>
                  <a:close/>
                </a:path>
                <a:path w="20083145" h="5932170">
                  <a:moveTo>
                    <a:pt x="15336391" y="4759159"/>
                  </a:moveTo>
                  <a:lnTo>
                    <a:pt x="15328259" y="4761599"/>
                  </a:lnTo>
                  <a:lnTo>
                    <a:pt x="15322362" y="4763418"/>
                  </a:lnTo>
                  <a:lnTo>
                    <a:pt x="15319328" y="4769607"/>
                  </a:lnTo>
                  <a:lnTo>
                    <a:pt x="15320955" y="4775030"/>
                  </a:lnTo>
                  <a:lnTo>
                    <a:pt x="15321960" y="4778216"/>
                  </a:lnTo>
                  <a:lnTo>
                    <a:pt x="15324390" y="4780828"/>
                  </a:lnTo>
                  <a:lnTo>
                    <a:pt x="15329390" y="4782961"/>
                  </a:lnTo>
                  <a:lnTo>
                    <a:pt x="15331674" y="4783147"/>
                  </a:lnTo>
                  <a:lnTo>
                    <a:pt x="15337096" y="4781521"/>
                  </a:lnTo>
                  <a:lnTo>
                    <a:pt x="15342993" y="4779702"/>
                  </a:lnTo>
                  <a:lnTo>
                    <a:pt x="15346028" y="4773513"/>
                  </a:lnTo>
                  <a:lnTo>
                    <a:pt x="15344401" y="4768090"/>
                  </a:lnTo>
                  <a:lnTo>
                    <a:pt x="15342583" y="4762194"/>
                  </a:lnTo>
                  <a:lnTo>
                    <a:pt x="15336391" y="4759159"/>
                  </a:lnTo>
                  <a:close/>
                </a:path>
                <a:path w="20083145" h="5932170">
                  <a:moveTo>
                    <a:pt x="5162934" y="417527"/>
                  </a:moveTo>
                  <a:lnTo>
                    <a:pt x="5156179" y="418586"/>
                  </a:lnTo>
                  <a:lnTo>
                    <a:pt x="5149630" y="428399"/>
                  </a:lnTo>
                  <a:lnTo>
                    <a:pt x="5150688" y="435153"/>
                  </a:lnTo>
                  <a:lnTo>
                    <a:pt x="5155594" y="438428"/>
                  </a:lnTo>
                  <a:lnTo>
                    <a:pt x="5157976" y="440232"/>
                  </a:lnTo>
                  <a:lnTo>
                    <a:pt x="5159976" y="441085"/>
                  </a:lnTo>
                  <a:lnTo>
                    <a:pt x="5159834" y="441419"/>
                  </a:lnTo>
                  <a:lnTo>
                    <a:pt x="5164500" y="443409"/>
                  </a:lnTo>
                  <a:lnTo>
                    <a:pt x="5169922" y="441782"/>
                  </a:lnTo>
                  <a:lnTo>
                    <a:pt x="5172912" y="437542"/>
                  </a:lnTo>
                  <a:lnTo>
                    <a:pt x="5176187" y="432636"/>
                  </a:lnTo>
                  <a:lnTo>
                    <a:pt x="5175129" y="425881"/>
                  </a:lnTo>
                  <a:lnTo>
                    <a:pt x="5170223" y="422606"/>
                  </a:lnTo>
                  <a:lnTo>
                    <a:pt x="5167840" y="420802"/>
                  </a:lnTo>
                  <a:lnTo>
                    <a:pt x="5162934" y="417527"/>
                  </a:lnTo>
                  <a:close/>
                </a:path>
                <a:path w="20083145" h="5932170">
                  <a:moveTo>
                    <a:pt x="4306906" y="50799"/>
                  </a:moveTo>
                  <a:lnTo>
                    <a:pt x="4301147" y="49523"/>
                  </a:lnTo>
                  <a:lnTo>
                    <a:pt x="4298196" y="49052"/>
                  </a:lnTo>
                  <a:lnTo>
                    <a:pt x="4292436" y="47778"/>
                  </a:lnTo>
                  <a:lnTo>
                    <a:pt x="4286829" y="51689"/>
                  </a:lnTo>
                  <a:lnTo>
                    <a:pt x="4285554" y="57448"/>
                  </a:lnTo>
                  <a:lnTo>
                    <a:pt x="4284563" y="62541"/>
                  </a:lnTo>
                  <a:lnTo>
                    <a:pt x="4287141" y="67580"/>
                  </a:lnTo>
                  <a:lnTo>
                    <a:pt x="4291807" y="69571"/>
                  </a:lnTo>
                  <a:lnTo>
                    <a:pt x="4291949" y="69238"/>
                  </a:lnTo>
                  <a:lnTo>
                    <a:pt x="4293949" y="70091"/>
                  </a:lnTo>
                  <a:lnTo>
                    <a:pt x="4302802" y="71503"/>
                  </a:lnTo>
                  <a:lnTo>
                    <a:pt x="4308268" y="67925"/>
                  </a:lnTo>
                  <a:lnTo>
                    <a:pt x="4309543" y="62166"/>
                  </a:lnTo>
                  <a:lnTo>
                    <a:pt x="4310484" y="56264"/>
                  </a:lnTo>
                  <a:lnTo>
                    <a:pt x="4306906" y="50799"/>
                  </a:lnTo>
                  <a:close/>
                </a:path>
                <a:path w="20083145" h="5932170">
                  <a:moveTo>
                    <a:pt x="5090436" y="370451"/>
                  </a:moveTo>
                  <a:lnTo>
                    <a:pt x="5083873" y="371984"/>
                  </a:lnTo>
                  <a:lnTo>
                    <a:pt x="5077323" y="381796"/>
                  </a:lnTo>
                  <a:lnTo>
                    <a:pt x="5078856" y="388361"/>
                  </a:lnTo>
                  <a:lnTo>
                    <a:pt x="5083621" y="391968"/>
                  </a:lnTo>
                  <a:lnTo>
                    <a:pt x="5087954" y="393817"/>
                  </a:lnTo>
                  <a:lnTo>
                    <a:pt x="5087812" y="394150"/>
                  </a:lnTo>
                  <a:lnTo>
                    <a:pt x="5092478" y="396140"/>
                  </a:lnTo>
                  <a:lnTo>
                    <a:pt x="5098375" y="394323"/>
                  </a:lnTo>
                  <a:lnTo>
                    <a:pt x="5101033" y="389940"/>
                  </a:lnTo>
                  <a:lnTo>
                    <a:pt x="5104307" y="385035"/>
                  </a:lnTo>
                  <a:lnTo>
                    <a:pt x="5102773" y="378470"/>
                  </a:lnTo>
                  <a:lnTo>
                    <a:pt x="5098009" y="374862"/>
                  </a:lnTo>
                  <a:lnTo>
                    <a:pt x="5095343" y="373724"/>
                  </a:lnTo>
                  <a:lnTo>
                    <a:pt x="5090436" y="370451"/>
                  </a:lnTo>
                  <a:close/>
                </a:path>
                <a:path w="20083145" h="5932170">
                  <a:moveTo>
                    <a:pt x="4390871" y="70069"/>
                  </a:moveTo>
                  <a:lnTo>
                    <a:pt x="4384969" y="69128"/>
                  </a:lnTo>
                  <a:lnTo>
                    <a:pt x="4382303" y="67990"/>
                  </a:lnTo>
                  <a:lnTo>
                    <a:pt x="4376543" y="66716"/>
                  </a:lnTo>
                  <a:lnTo>
                    <a:pt x="4370744" y="70151"/>
                  </a:lnTo>
                  <a:lnTo>
                    <a:pt x="4369470" y="75910"/>
                  </a:lnTo>
                  <a:lnTo>
                    <a:pt x="4368004" y="81194"/>
                  </a:lnTo>
                  <a:lnTo>
                    <a:pt x="4370915" y="86375"/>
                  </a:lnTo>
                  <a:lnTo>
                    <a:pt x="4376248" y="88650"/>
                  </a:lnTo>
                  <a:lnTo>
                    <a:pt x="4377532" y="88411"/>
                  </a:lnTo>
                  <a:lnTo>
                    <a:pt x="4380198" y="89548"/>
                  </a:lnTo>
                  <a:lnTo>
                    <a:pt x="4385958" y="90823"/>
                  </a:lnTo>
                  <a:lnTo>
                    <a:pt x="4391757" y="87386"/>
                  </a:lnTo>
                  <a:lnTo>
                    <a:pt x="4394306" y="75868"/>
                  </a:lnTo>
                  <a:lnTo>
                    <a:pt x="4390871" y="70069"/>
                  </a:lnTo>
                  <a:close/>
                </a:path>
                <a:path w="20083145" h="5932170">
                  <a:moveTo>
                    <a:pt x="5015943" y="325280"/>
                  </a:moveTo>
                  <a:lnTo>
                    <a:pt x="5009238" y="327147"/>
                  </a:lnTo>
                  <a:lnTo>
                    <a:pt x="5003355" y="337244"/>
                  </a:lnTo>
                  <a:lnTo>
                    <a:pt x="5005222" y="343949"/>
                  </a:lnTo>
                  <a:lnTo>
                    <a:pt x="5010128" y="347224"/>
                  </a:lnTo>
                  <a:lnTo>
                    <a:pt x="5018794" y="350921"/>
                  </a:lnTo>
                  <a:lnTo>
                    <a:pt x="5024691" y="349103"/>
                  </a:lnTo>
                  <a:lnTo>
                    <a:pt x="5027490" y="344388"/>
                  </a:lnTo>
                  <a:lnTo>
                    <a:pt x="5030432" y="339340"/>
                  </a:lnTo>
                  <a:lnTo>
                    <a:pt x="5028565" y="332633"/>
                  </a:lnTo>
                  <a:lnTo>
                    <a:pt x="5023658" y="329359"/>
                  </a:lnTo>
                  <a:lnTo>
                    <a:pt x="5020992" y="328222"/>
                  </a:lnTo>
                  <a:lnTo>
                    <a:pt x="5015943" y="325280"/>
                  </a:lnTo>
                  <a:close/>
                </a:path>
                <a:path w="20083145" h="5932170">
                  <a:moveTo>
                    <a:pt x="4474557" y="92766"/>
                  </a:moveTo>
                  <a:lnTo>
                    <a:pt x="4468797" y="91491"/>
                  </a:lnTo>
                  <a:lnTo>
                    <a:pt x="4466131" y="90354"/>
                  </a:lnTo>
                  <a:lnTo>
                    <a:pt x="4460180" y="88604"/>
                  </a:lnTo>
                  <a:lnTo>
                    <a:pt x="4454381" y="92039"/>
                  </a:lnTo>
                  <a:lnTo>
                    <a:pt x="4452773" y="97656"/>
                  </a:lnTo>
                  <a:lnTo>
                    <a:pt x="4451306" y="102940"/>
                  </a:lnTo>
                  <a:lnTo>
                    <a:pt x="4453743" y="108312"/>
                  </a:lnTo>
                  <a:lnTo>
                    <a:pt x="4459076" y="110587"/>
                  </a:lnTo>
                  <a:lnTo>
                    <a:pt x="4460217" y="110681"/>
                  </a:lnTo>
                  <a:lnTo>
                    <a:pt x="4462884" y="111819"/>
                  </a:lnTo>
                  <a:lnTo>
                    <a:pt x="4468834" y="113569"/>
                  </a:lnTo>
                  <a:lnTo>
                    <a:pt x="4474633" y="110132"/>
                  </a:lnTo>
                  <a:lnTo>
                    <a:pt x="4476241" y="104516"/>
                  </a:lnTo>
                  <a:lnTo>
                    <a:pt x="4477992" y="98565"/>
                  </a:lnTo>
                  <a:lnTo>
                    <a:pt x="4474557" y="92766"/>
                  </a:lnTo>
                  <a:close/>
                </a:path>
                <a:path w="20083145" h="5932170">
                  <a:moveTo>
                    <a:pt x="4940504" y="283251"/>
                  </a:moveTo>
                  <a:lnTo>
                    <a:pt x="4933799" y="285118"/>
                  </a:lnTo>
                  <a:lnTo>
                    <a:pt x="4928582" y="295500"/>
                  </a:lnTo>
                  <a:lnTo>
                    <a:pt x="4930449" y="302205"/>
                  </a:lnTo>
                  <a:lnTo>
                    <a:pt x="4935498" y="305147"/>
                  </a:lnTo>
                  <a:lnTo>
                    <a:pt x="4944164" y="308844"/>
                  </a:lnTo>
                  <a:lnTo>
                    <a:pt x="4950203" y="306692"/>
                  </a:lnTo>
                  <a:lnTo>
                    <a:pt x="4955277" y="296644"/>
                  </a:lnTo>
                  <a:lnTo>
                    <a:pt x="4953410" y="289938"/>
                  </a:lnTo>
                  <a:lnTo>
                    <a:pt x="4948361" y="286996"/>
                  </a:lnTo>
                  <a:lnTo>
                    <a:pt x="4945695" y="285859"/>
                  </a:lnTo>
                  <a:lnTo>
                    <a:pt x="4940504" y="283251"/>
                  </a:lnTo>
                  <a:close/>
                </a:path>
                <a:path w="20083145" h="5932170">
                  <a:moveTo>
                    <a:pt x="4557438" y="118271"/>
                  </a:moveTo>
                  <a:lnTo>
                    <a:pt x="4551820" y="116663"/>
                  </a:lnTo>
                  <a:lnTo>
                    <a:pt x="4549154" y="115526"/>
                  </a:lnTo>
                  <a:lnTo>
                    <a:pt x="4543679" y="113584"/>
                  </a:lnTo>
                  <a:lnTo>
                    <a:pt x="4537547" y="116878"/>
                  </a:lnTo>
                  <a:lnTo>
                    <a:pt x="4534409" y="125783"/>
                  </a:lnTo>
                  <a:lnTo>
                    <a:pt x="4533806" y="127495"/>
                  </a:lnTo>
                  <a:lnTo>
                    <a:pt x="4536433" y="133343"/>
                  </a:lnTo>
                  <a:lnTo>
                    <a:pt x="4541432" y="135476"/>
                  </a:lnTo>
                  <a:lnTo>
                    <a:pt x="4541574" y="135142"/>
                  </a:lnTo>
                  <a:lnTo>
                    <a:pt x="4545241" y="136706"/>
                  </a:lnTo>
                  <a:lnTo>
                    <a:pt x="4550716" y="138648"/>
                  </a:lnTo>
                  <a:lnTo>
                    <a:pt x="4556848" y="135354"/>
                  </a:lnTo>
                  <a:lnTo>
                    <a:pt x="4560731" y="124404"/>
                  </a:lnTo>
                  <a:lnTo>
                    <a:pt x="4557438" y="118271"/>
                  </a:lnTo>
                  <a:close/>
                </a:path>
                <a:path w="20083145" h="5932170">
                  <a:moveTo>
                    <a:pt x="4863737" y="243413"/>
                  </a:moveTo>
                  <a:lnTo>
                    <a:pt x="4856889" y="245613"/>
                  </a:lnTo>
                  <a:lnTo>
                    <a:pt x="4853966" y="252247"/>
                  </a:lnTo>
                  <a:lnTo>
                    <a:pt x="4851864" y="256470"/>
                  </a:lnTo>
                  <a:lnTo>
                    <a:pt x="4854206" y="262985"/>
                  </a:lnTo>
                  <a:lnTo>
                    <a:pt x="4859397" y="265594"/>
                  </a:lnTo>
                  <a:lnTo>
                    <a:pt x="4867729" y="269148"/>
                  </a:lnTo>
                  <a:lnTo>
                    <a:pt x="4874102" y="267139"/>
                  </a:lnTo>
                  <a:lnTo>
                    <a:pt x="4877024" y="260506"/>
                  </a:lnTo>
                  <a:lnTo>
                    <a:pt x="4879127" y="256281"/>
                  </a:lnTo>
                  <a:lnTo>
                    <a:pt x="4876785" y="249767"/>
                  </a:lnTo>
                  <a:lnTo>
                    <a:pt x="4871594" y="247159"/>
                  </a:lnTo>
                  <a:lnTo>
                    <a:pt x="4868927" y="246021"/>
                  </a:lnTo>
                  <a:lnTo>
                    <a:pt x="4863737" y="243413"/>
                  </a:lnTo>
                  <a:close/>
                </a:path>
                <a:path w="20083145" h="5932170">
                  <a:moveTo>
                    <a:pt x="4638897" y="147111"/>
                  </a:moveTo>
                  <a:lnTo>
                    <a:pt x="4633422" y="145169"/>
                  </a:lnTo>
                  <a:lnTo>
                    <a:pt x="4630756" y="144031"/>
                  </a:lnTo>
                  <a:lnTo>
                    <a:pt x="4625281" y="142090"/>
                  </a:lnTo>
                  <a:lnTo>
                    <a:pt x="4619291" y="145050"/>
                  </a:lnTo>
                  <a:lnTo>
                    <a:pt x="4614741" y="155716"/>
                  </a:lnTo>
                  <a:lnTo>
                    <a:pt x="4617367" y="161564"/>
                  </a:lnTo>
                  <a:lnTo>
                    <a:pt x="4626034" y="165261"/>
                  </a:lnTo>
                  <a:lnTo>
                    <a:pt x="4631509" y="167202"/>
                  </a:lnTo>
                  <a:lnTo>
                    <a:pt x="4637499" y="164242"/>
                  </a:lnTo>
                  <a:lnTo>
                    <a:pt x="4639773" y="158909"/>
                  </a:lnTo>
                  <a:lnTo>
                    <a:pt x="4641367" y="154467"/>
                  </a:lnTo>
                  <a:lnTo>
                    <a:pt x="4641857" y="153101"/>
                  </a:lnTo>
                  <a:lnTo>
                    <a:pt x="4638897" y="147111"/>
                  </a:lnTo>
                  <a:close/>
                </a:path>
                <a:path w="20083145" h="5932170">
                  <a:moveTo>
                    <a:pt x="4798404" y="212787"/>
                  </a:moveTo>
                  <a:lnTo>
                    <a:pt x="4785071" y="207100"/>
                  </a:lnTo>
                  <a:lnTo>
                    <a:pt x="4778890" y="209585"/>
                  </a:lnTo>
                  <a:lnTo>
                    <a:pt x="4774341" y="220250"/>
                  </a:lnTo>
                  <a:lnTo>
                    <a:pt x="4776683" y="226764"/>
                  </a:lnTo>
                  <a:lnTo>
                    <a:pt x="4790015" y="232452"/>
                  </a:lnTo>
                  <a:lnTo>
                    <a:pt x="4796197" y="229967"/>
                  </a:lnTo>
                  <a:lnTo>
                    <a:pt x="4800747" y="219302"/>
                  </a:lnTo>
                  <a:lnTo>
                    <a:pt x="4798404" y="212787"/>
                  </a:lnTo>
                  <a:close/>
                </a:path>
                <a:path w="20083145" h="5932170">
                  <a:moveTo>
                    <a:pt x="4719552" y="178758"/>
                  </a:moveTo>
                  <a:lnTo>
                    <a:pt x="4706220" y="173071"/>
                  </a:lnTo>
                  <a:lnTo>
                    <a:pt x="4699897" y="175889"/>
                  </a:lnTo>
                  <a:lnTo>
                    <a:pt x="4695347" y="186554"/>
                  </a:lnTo>
                  <a:lnTo>
                    <a:pt x="4697832" y="192735"/>
                  </a:lnTo>
                  <a:lnTo>
                    <a:pt x="4711164" y="198422"/>
                  </a:lnTo>
                  <a:lnTo>
                    <a:pt x="4717487" y="195604"/>
                  </a:lnTo>
                  <a:lnTo>
                    <a:pt x="4722037" y="184939"/>
                  </a:lnTo>
                  <a:lnTo>
                    <a:pt x="4719552" y="178758"/>
                  </a:lnTo>
                  <a:close/>
                </a:path>
                <a:path w="20083145" h="5932170">
                  <a:moveTo>
                    <a:pt x="15418806" y="4734039"/>
                  </a:moveTo>
                  <a:lnTo>
                    <a:pt x="15410675" y="4736480"/>
                  </a:lnTo>
                  <a:lnTo>
                    <a:pt x="15404776" y="4738298"/>
                  </a:lnTo>
                  <a:lnTo>
                    <a:pt x="15401743" y="4744488"/>
                  </a:lnTo>
                  <a:lnTo>
                    <a:pt x="15403370" y="4749910"/>
                  </a:lnTo>
                  <a:lnTo>
                    <a:pt x="15404375" y="4753096"/>
                  </a:lnTo>
                  <a:lnTo>
                    <a:pt x="15406805" y="4755709"/>
                  </a:lnTo>
                  <a:lnTo>
                    <a:pt x="15411805" y="4757841"/>
                  </a:lnTo>
                  <a:lnTo>
                    <a:pt x="15414089" y="4758028"/>
                  </a:lnTo>
                  <a:lnTo>
                    <a:pt x="15419510" y="4756401"/>
                  </a:lnTo>
                  <a:lnTo>
                    <a:pt x="15425407" y="4754582"/>
                  </a:lnTo>
                  <a:lnTo>
                    <a:pt x="15428443" y="4748393"/>
                  </a:lnTo>
                  <a:lnTo>
                    <a:pt x="15426817" y="4742971"/>
                  </a:lnTo>
                  <a:lnTo>
                    <a:pt x="15424999" y="4737075"/>
                  </a:lnTo>
                  <a:lnTo>
                    <a:pt x="15418806" y="4734039"/>
                  </a:lnTo>
                  <a:close/>
                </a:path>
                <a:path w="20083145" h="5932170">
                  <a:moveTo>
                    <a:pt x="15501746" y="4709538"/>
                  </a:moveTo>
                  <a:lnTo>
                    <a:pt x="15495991" y="4711022"/>
                  </a:lnTo>
                  <a:lnTo>
                    <a:pt x="15493280" y="4711836"/>
                  </a:lnTo>
                  <a:lnTo>
                    <a:pt x="15487384" y="4713653"/>
                  </a:lnTo>
                  <a:lnTo>
                    <a:pt x="15484492" y="4719511"/>
                  </a:lnTo>
                  <a:lnTo>
                    <a:pt x="15485976" y="4725267"/>
                  </a:lnTo>
                  <a:lnTo>
                    <a:pt x="15486981" y="4728452"/>
                  </a:lnTo>
                  <a:lnTo>
                    <a:pt x="15489412" y="4731065"/>
                  </a:lnTo>
                  <a:lnTo>
                    <a:pt x="15494411" y="4733198"/>
                  </a:lnTo>
                  <a:lnTo>
                    <a:pt x="15496696" y="4733384"/>
                  </a:lnTo>
                  <a:lnTo>
                    <a:pt x="15502117" y="4731756"/>
                  </a:lnTo>
                  <a:lnTo>
                    <a:pt x="15508014" y="4729939"/>
                  </a:lnTo>
                  <a:lnTo>
                    <a:pt x="15510906" y="4724081"/>
                  </a:lnTo>
                  <a:lnTo>
                    <a:pt x="15509421" y="4718327"/>
                  </a:lnTo>
                  <a:lnTo>
                    <a:pt x="15507603" y="4712430"/>
                  </a:lnTo>
                  <a:lnTo>
                    <a:pt x="15501746" y="4709538"/>
                  </a:lnTo>
                  <a:close/>
                </a:path>
                <a:path w="20083145" h="5932170">
                  <a:moveTo>
                    <a:pt x="15584211" y="4685226"/>
                  </a:moveTo>
                  <a:lnTo>
                    <a:pt x="15578456" y="4686712"/>
                  </a:lnTo>
                  <a:lnTo>
                    <a:pt x="15575745" y="4687525"/>
                  </a:lnTo>
                  <a:lnTo>
                    <a:pt x="15569990" y="4689010"/>
                  </a:lnTo>
                  <a:lnTo>
                    <a:pt x="15567097" y="4694867"/>
                  </a:lnTo>
                  <a:lnTo>
                    <a:pt x="15568581" y="4700621"/>
                  </a:lnTo>
                  <a:lnTo>
                    <a:pt x="15569586" y="4703808"/>
                  </a:lnTo>
                  <a:lnTo>
                    <a:pt x="15571685" y="4706279"/>
                  </a:lnTo>
                  <a:lnTo>
                    <a:pt x="15576685" y="4708412"/>
                  </a:lnTo>
                  <a:lnTo>
                    <a:pt x="15579301" y="4708740"/>
                  </a:lnTo>
                  <a:lnTo>
                    <a:pt x="15581679" y="4707784"/>
                  </a:lnTo>
                  <a:lnTo>
                    <a:pt x="15584390" y="4706972"/>
                  </a:lnTo>
                  <a:lnTo>
                    <a:pt x="15590145" y="4705486"/>
                  </a:lnTo>
                  <a:lnTo>
                    <a:pt x="15593036" y="4699628"/>
                  </a:lnTo>
                  <a:lnTo>
                    <a:pt x="15590066" y="4688119"/>
                  </a:lnTo>
                  <a:lnTo>
                    <a:pt x="15584211" y="4685226"/>
                  </a:lnTo>
                  <a:close/>
                </a:path>
                <a:path w="20083145" h="5932170">
                  <a:moveTo>
                    <a:pt x="15666864" y="4661391"/>
                  </a:moveTo>
                  <a:lnTo>
                    <a:pt x="15661109" y="4662876"/>
                  </a:lnTo>
                  <a:lnTo>
                    <a:pt x="15652977" y="4665316"/>
                  </a:lnTo>
                  <a:lnTo>
                    <a:pt x="15649752" y="4671032"/>
                  </a:lnTo>
                  <a:lnTo>
                    <a:pt x="15651237" y="4676786"/>
                  </a:lnTo>
                  <a:lnTo>
                    <a:pt x="15652241" y="4679973"/>
                  </a:lnTo>
                  <a:lnTo>
                    <a:pt x="15654338" y="4682444"/>
                  </a:lnTo>
                  <a:lnTo>
                    <a:pt x="15659338" y="4684576"/>
                  </a:lnTo>
                  <a:lnTo>
                    <a:pt x="15662098" y="4684572"/>
                  </a:lnTo>
                  <a:lnTo>
                    <a:pt x="15664333" y="4683949"/>
                  </a:lnTo>
                  <a:lnTo>
                    <a:pt x="15672465" y="4681509"/>
                  </a:lnTo>
                  <a:lnTo>
                    <a:pt x="15675692" y="4675794"/>
                  </a:lnTo>
                  <a:lnTo>
                    <a:pt x="15674208" y="4670040"/>
                  </a:lnTo>
                  <a:lnTo>
                    <a:pt x="15672580" y="4664617"/>
                  </a:lnTo>
                  <a:lnTo>
                    <a:pt x="15666864" y="4661391"/>
                  </a:lnTo>
                  <a:close/>
                </a:path>
                <a:path w="20083145" h="5932170">
                  <a:moveTo>
                    <a:pt x="15749854" y="4637699"/>
                  </a:moveTo>
                  <a:lnTo>
                    <a:pt x="15744099" y="4639183"/>
                  </a:lnTo>
                  <a:lnTo>
                    <a:pt x="15735967" y="4641624"/>
                  </a:lnTo>
                  <a:lnTo>
                    <a:pt x="15732740" y="4647339"/>
                  </a:lnTo>
                  <a:lnTo>
                    <a:pt x="15734225" y="4653093"/>
                  </a:lnTo>
                  <a:lnTo>
                    <a:pt x="15735230" y="4656279"/>
                  </a:lnTo>
                  <a:lnTo>
                    <a:pt x="15737328" y="4658750"/>
                  </a:lnTo>
                  <a:lnTo>
                    <a:pt x="15740328" y="4660030"/>
                  </a:lnTo>
                  <a:lnTo>
                    <a:pt x="15739853" y="4660221"/>
                  </a:lnTo>
                  <a:lnTo>
                    <a:pt x="15741852" y="4661074"/>
                  </a:lnTo>
                  <a:lnTo>
                    <a:pt x="15744612" y="4661069"/>
                  </a:lnTo>
                  <a:lnTo>
                    <a:pt x="15746846" y="4660447"/>
                  </a:lnTo>
                  <a:lnTo>
                    <a:pt x="15749557" y="4659634"/>
                  </a:lnTo>
                  <a:lnTo>
                    <a:pt x="15755312" y="4658149"/>
                  </a:lnTo>
                  <a:lnTo>
                    <a:pt x="15758538" y="4652433"/>
                  </a:lnTo>
                  <a:lnTo>
                    <a:pt x="15755568" y="4640924"/>
                  </a:lnTo>
                  <a:lnTo>
                    <a:pt x="15749854" y="4637699"/>
                  </a:lnTo>
                  <a:close/>
                </a:path>
                <a:path w="20083145" h="5932170">
                  <a:moveTo>
                    <a:pt x="15832890" y="4614814"/>
                  </a:moveTo>
                  <a:lnTo>
                    <a:pt x="15827136" y="4616299"/>
                  </a:lnTo>
                  <a:lnTo>
                    <a:pt x="15824425" y="4617113"/>
                  </a:lnTo>
                  <a:lnTo>
                    <a:pt x="15818670" y="4618597"/>
                  </a:lnTo>
                  <a:lnTo>
                    <a:pt x="15815445" y="4624312"/>
                  </a:lnTo>
                  <a:lnTo>
                    <a:pt x="15816929" y="4630068"/>
                  </a:lnTo>
                  <a:lnTo>
                    <a:pt x="15817934" y="4633253"/>
                  </a:lnTo>
                  <a:lnTo>
                    <a:pt x="15820031" y="4635724"/>
                  </a:lnTo>
                  <a:lnTo>
                    <a:pt x="15825031" y="4637857"/>
                  </a:lnTo>
                  <a:lnTo>
                    <a:pt x="15827648" y="4638185"/>
                  </a:lnTo>
                  <a:lnTo>
                    <a:pt x="15829883" y="4637562"/>
                  </a:lnTo>
                  <a:lnTo>
                    <a:pt x="15832594" y="4636750"/>
                  </a:lnTo>
                  <a:lnTo>
                    <a:pt x="15838349" y="4635264"/>
                  </a:lnTo>
                  <a:lnTo>
                    <a:pt x="15841574" y="4629549"/>
                  </a:lnTo>
                  <a:lnTo>
                    <a:pt x="15838605" y="4618040"/>
                  </a:lnTo>
                  <a:lnTo>
                    <a:pt x="15832890" y="4614814"/>
                  </a:lnTo>
                  <a:close/>
                </a:path>
                <a:path w="20083145" h="5932170">
                  <a:moveTo>
                    <a:pt x="15916260" y="4592071"/>
                  </a:moveTo>
                  <a:lnTo>
                    <a:pt x="15910506" y="4593557"/>
                  </a:lnTo>
                  <a:lnTo>
                    <a:pt x="15907796" y="4594371"/>
                  </a:lnTo>
                  <a:lnTo>
                    <a:pt x="15902040" y="4595855"/>
                  </a:lnTo>
                  <a:lnTo>
                    <a:pt x="15898815" y="4601571"/>
                  </a:lnTo>
                  <a:lnTo>
                    <a:pt x="15900300" y="4607325"/>
                  </a:lnTo>
                  <a:lnTo>
                    <a:pt x="15901305" y="4610512"/>
                  </a:lnTo>
                  <a:lnTo>
                    <a:pt x="15903402" y="4612981"/>
                  </a:lnTo>
                  <a:lnTo>
                    <a:pt x="15908402" y="4615114"/>
                  </a:lnTo>
                  <a:lnTo>
                    <a:pt x="15911018" y="4615443"/>
                  </a:lnTo>
                  <a:lnTo>
                    <a:pt x="15913254" y="4614821"/>
                  </a:lnTo>
                  <a:lnTo>
                    <a:pt x="15915965" y="4614007"/>
                  </a:lnTo>
                  <a:lnTo>
                    <a:pt x="15921720" y="4612521"/>
                  </a:lnTo>
                  <a:lnTo>
                    <a:pt x="15924944" y="4606807"/>
                  </a:lnTo>
                  <a:lnTo>
                    <a:pt x="15921976" y="4595297"/>
                  </a:lnTo>
                  <a:lnTo>
                    <a:pt x="15916260" y="4592071"/>
                  </a:lnTo>
                  <a:close/>
                </a:path>
                <a:path w="20083145" h="5932170">
                  <a:moveTo>
                    <a:pt x="15999823" y="4569806"/>
                  </a:moveTo>
                  <a:lnTo>
                    <a:pt x="15994068" y="4571290"/>
                  </a:lnTo>
                  <a:lnTo>
                    <a:pt x="15985935" y="4573731"/>
                  </a:lnTo>
                  <a:lnTo>
                    <a:pt x="15982377" y="4579303"/>
                  </a:lnTo>
                  <a:lnTo>
                    <a:pt x="15983862" y="4585057"/>
                  </a:lnTo>
                  <a:lnTo>
                    <a:pt x="15984391" y="4588435"/>
                  </a:lnTo>
                  <a:lnTo>
                    <a:pt x="15986821" y="4591048"/>
                  </a:lnTo>
                  <a:lnTo>
                    <a:pt x="15989820" y="4592328"/>
                  </a:lnTo>
                  <a:lnTo>
                    <a:pt x="15989963" y="4591994"/>
                  </a:lnTo>
                  <a:lnTo>
                    <a:pt x="15991963" y="4592848"/>
                  </a:lnTo>
                  <a:lnTo>
                    <a:pt x="15994581" y="4593176"/>
                  </a:lnTo>
                  <a:lnTo>
                    <a:pt x="15996815" y="4592553"/>
                  </a:lnTo>
                  <a:lnTo>
                    <a:pt x="16004948" y="4590113"/>
                  </a:lnTo>
                  <a:lnTo>
                    <a:pt x="16008507" y="4584540"/>
                  </a:lnTo>
                  <a:lnTo>
                    <a:pt x="16007021" y="4578785"/>
                  </a:lnTo>
                  <a:lnTo>
                    <a:pt x="16005395" y="4573364"/>
                  </a:lnTo>
                  <a:lnTo>
                    <a:pt x="15999823" y="4569806"/>
                  </a:lnTo>
                  <a:close/>
                </a:path>
                <a:path w="20083145" h="5932170">
                  <a:moveTo>
                    <a:pt x="16083625" y="4548823"/>
                  </a:moveTo>
                  <a:lnTo>
                    <a:pt x="16077870" y="4550308"/>
                  </a:lnTo>
                  <a:lnTo>
                    <a:pt x="16075158" y="4551122"/>
                  </a:lnTo>
                  <a:lnTo>
                    <a:pt x="16069402" y="4552605"/>
                  </a:lnTo>
                  <a:lnTo>
                    <a:pt x="16065844" y="4558179"/>
                  </a:lnTo>
                  <a:lnTo>
                    <a:pt x="16067329" y="4563933"/>
                  </a:lnTo>
                  <a:lnTo>
                    <a:pt x="16068191" y="4567453"/>
                  </a:lnTo>
                  <a:lnTo>
                    <a:pt x="16070624" y="4570066"/>
                  </a:lnTo>
                  <a:lnTo>
                    <a:pt x="16075290" y="4572056"/>
                  </a:lnTo>
                  <a:lnTo>
                    <a:pt x="16077907" y="4572385"/>
                  </a:lnTo>
                  <a:lnTo>
                    <a:pt x="16080143" y="4571763"/>
                  </a:lnTo>
                  <a:lnTo>
                    <a:pt x="16082853" y="4570949"/>
                  </a:lnTo>
                  <a:lnTo>
                    <a:pt x="16088607" y="4569465"/>
                  </a:lnTo>
                  <a:lnTo>
                    <a:pt x="16092167" y="4563891"/>
                  </a:lnTo>
                  <a:lnTo>
                    <a:pt x="16089197" y="4552382"/>
                  </a:lnTo>
                  <a:lnTo>
                    <a:pt x="16083625" y="4548823"/>
                  </a:lnTo>
                  <a:close/>
                </a:path>
                <a:path w="20083145" h="5932170">
                  <a:moveTo>
                    <a:pt x="16167474" y="4528650"/>
                  </a:moveTo>
                  <a:lnTo>
                    <a:pt x="16161720" y="4530134"/>
                  </a:lnTo>
                  <a:lnTo>
                    <a:pt x="16158675" y="4530805"/>
                  </a:lnTo>
                  <a:lnTo>
                    <a:pt x="16153063" y="4531957"/>
                  </a:lnTo>
                  <a:lnTo>
                    <a:pt x="16149362" y="4537863"/>
                  </a:lnTo>
                  <a:lnTo>
                    <a:pt x="16150847" y="4543618"/>
                  </a:lnTo>
                  <a:lnTo>
                    <a:pt x="16151709" y="4547137"/>
                  </a:lnTo>
                  <a:lnTo>
                    <a:pt x="16154140" y="4549751"/>
                  </a:lnTo>
                  <a:lnTo>
                    <a:pt x="16159140" y="4551883"/>
                  </a:lnTo>
                  <a:lnTo>
                    <a:pt x="16161423" y="4552069"/>
                  </a:lnTo>
                  <a:lnTo>
                    <a:pt x="16163659" y="4551447"/>
                  </a:lnTo>
                  <a:lnTo>
                    <a:pt x="16166702" y="4550775"/>
                  </a:lnTo>
                  <a:lnTo>
                    <a:pt x="16172316" y="4549624"/>
                  </a:lnTo>
                  <a:lnTo>
                    <a:pt x="16176016" y="4543718"/>
                  </a:lnTo>
                  <a:lnTo>
                    <a:pt x="16174532" y="4537963"/>
                  </a:lnTo>
                  <a:lnTo>
                    <a:pt x="16173380" y="4532350"/>
                  </a:lnTo>
                  <a:lnTo>
                    <a:pt x="16167474" y="4528650"/>
                  </a:lnTo>
                  <a:close/>
                </a:path>
                <a:path w="20083145" h="5932170">
                  <a:moveTo>
                    <a:pt x="16251565" y="4509760"/>
                  </a:moveTo>
                  <a:lnTo>
                    <a:pt x="16245811" y="4511245"/>
                  </a:lnTo>
                  <a:lnTo>
                    <a:pt x="16242766" y="4511916"/>
                  </a:lnTo>
                  <a:lnTo>
                    <a:pt x="16236821" y="4512925"/>
                  </a:lnTo>
                  <a:lnTo>
                    <a:pt x="16233119" y="4518831"/>
                  </a:lnTo>
                  <a:lnTo>
                    <a:pt x="16234604" y="4524586"/>
                  </a:lnTo>
                  <a:lnTo>
                    <a:pt x="16235466" y="4528106"/>
                  </a:lnTo>
                  <a:lnTo>
                    <a:pt x="16237897" y="4530719"/>
                  </a:lnTo>
                  <a:lnTo>
                    <a:pt x="16240896" y="4531998"/>
                  </a:lnTo>
                  <a:lnTo>
                    <a:pt x="16240754" y="4532330"/>
                  </a:lnTo>
                  <a:lnTo>
                    <a:pt x="16242755" y="4533183"/>
                  </a:lnTo>
                  <a:lnTo>
                    <a:pt x="16245040" y="4533372"/>
                  </a:lnTo>
                  <a:lnTo>
                    <a:pt x="16247276" y="4532749"/>
                  </a:lnTo>
                  <a:lnTo>
                    <a:pt x="16250319" y="4532077"/>
                  </a:lnTo>
                  <a:lnTo>
                    <a:pt x="16256266" y="4531069"/>
                  </a:lnTo>
                  <a:lnTo>
                    <a:pt x="16259967" y="4525163"/>
                  </a:lnTo>
                  <a:lnTo>
                    <a:pt x="16258482" y="4519408"/>
                  </a:lnTo>
                  <a:lnTo>
                    <a:pt x="16257473" y="4513461"/>
                  </a:lnTo>
                  <a:lnTo>
                    <a:pt x="16251565" y="4509760"/>
                  </a:lnTo>
                  <a:close/>
                </a:path>
                <a:path w="20083145" h="5932170">
                  <a:moveTo>
                    <a:pt x="16335513" y="4491204"/>
                  </a:moveTo>
                  <a:lnTo>
                    <a:pt x="16329901" y="4492355"/>
                  </a:lnTo>
                  <a:lnTo>
                    <a:pt x="16326856" y="4493026"/>
                  </a:lnTo>
                  <a:lnTo>
                    <a:pt x="16321244" y="4494179"/>
                  </a:lnTo>
                  <a:lnTo>
                    <a:pt x="16317543" y="4500084"/>
                  </a:lnTo>
                  <a:lnTo>
                    <a:pt x="16318695" y="4505696"/>
                  </a:lnTo>
                  <a:lnTo>
                    <a:pt x="16319414" y="4509549"/>
                  </a:lnTo>
                  <a:lnTo>
                    <a:pt x="16321847" y="4512163"/>
                  </a:lnTo>
                  <a:lnTo>
                    <a:pt x="16324847" y="4513443"/>
                  </a:lnTo>
                  <a:lnTo>
                    <a:pt x="16324989" y="4513110"/>
                  </a:lnTo>
                  <a:lnTo>
                    <a:pt x="16326988" y="4513962"/>
                  </a:lnTo>
                  <a:lnTo>
                    <a:pt x="16329130" y="4514482"/>
                  </a:lnTo>
                  <a:lnTo>
                    <a:pt x="16331365" y="4513859"/>
                  </a:lnTo>
                  <a:lnTo>
                    <a:pt x="16334410" y="4513188"/>
                  </a:lnTo>
                  <a:lnTo>
                    <a:pt x="16340022" y="4512037"/>
                  </a:lnTo>
                  <a:lnTo>
                    <a:pt x="16343724" y="4506131"/>
                  </a:lnTo>
                  <a:lnTo>
                    <a:pt x="16341421" y="4494905"/>
                  </a:lnTo>
                  <a:lnTo>
                    <a:pt x="16335513" y="4491204"/>
                  </a:lnTo>
                  <a:close/>
                </a:path>
                <a:path w="20083145" h="5932170">
                  <a:moveTo>
                    <a:pt x="16420179" y="4473742"/>
                  </a:moveTo>
                  <a:lnTo>
                    <a:pt x="16414566" y="4474892"/>
                  </a:lnTo>
                  <a:lnTo>
                    <a:pt x="16411522" y="4475564"/>
                  </a:lnTo>
                  <a:lnTo>
                    <a:pt x="16405575" y="4476573"/>
                  </a:lnTo>
                  <a:lnTo>
                    <a:pt x="16401874" y="4482479"/>
                  </a:lnTo>
                  <a:lnTo>
                    <a:pt x="16403026" y="4488092"/>
                  </a:lnTo>
                  <a:lnTo>
                    <a:pt x="16403412" y="4491802"/>
                  </a:lnTo>
                  <a:lnTo>
                    <a:pt x="16406176" y="4494557"/>
                  </a:lnTo>
                  <a:lnTo>
                    <a:pt x="16411176" y="4496691"/>
                  </a:lnTo>
                  <a:lnTo>
                    <a:pt x="16413461" y="4496877"/>
                  </a:lnTo>
                  <a:lnTo>
                    <a:pt x="16415554" y="4496588"/>
                  </a:lnTo>
                  <a:lnTo>
                    <a:pt x="16418599" y="4495917"/>
                  </a:lnTo>
                  <a:lnTo>
                    <a:pt x="16424545" y="4494908"/>
                  </a:lnTo>
                  <a:lnTo>
                    <a:pt x="16428245" y="4489001"/>
                  </a:lnTo>
                  <a:lnTo>
                    <a:pt x="16427093" y="4483388"/>
                  </a:lnTo>
                  <a:lnTo>
                    <a:pt x="16426084" y="4477442"/>
                  </a:lnTo>
                  <a:lnTo>
                    <a:pt x="16420179" y="4473742"/>
                  </a:lnTo>
                  <a:close/>
                </a:path>
                <a:path w="20083145" h="5932170">
                  <a:moveTo>
                    <a:pt x="16504606" y="4457753"/>
                  </a:moveTo>
                  <a:lnTo>
                    <a:pt x="16498660" y="4458763"/>
                  </a:lnTo>
                  <a:lnTo>
                    <a:pt x="16495760" y="4459102"/>
                  </a:lnTo>
                  <a:lnTo>
                    <a:pt x="16490148" y="4460253"/>
                  </a:lnTo>
                  <a:lnTo>
                    <a:pt x="16486254" y="4465683"/>
                  </a:lnTo>
                  <a:lnTo>
                    <a:pt x="16487264" y="4471629"/>
                  </a:lnTo>
                  <a:lnTo>
                    <a:pt x="16488125" y="4475149"/>
                  </a:lnTo>
                  <a:lnTo>
                    <a:pt x="16490415" y="4478094"/>
                  </a:lnTo>
                  <a:lnTo>
                    <a:pt x="16493748" y="4479516"/>
                  </a:lnTo>
                  <a:lnTo>
                    <a:pt x="16493606" y="4479849"/>
                  </a:lnTo>
                  <a:lnTo>
                    <a:pt x="16495273" y="4480560"/>
                  </a:lnTo>
                  <a:lnTo>
                    <a:pt x="16497556" y="4480746"/>
                  </a:lnTo>
                  <a:lnTo>
                    <a:pt x="16499649" y="4480458"/>
                  </a:lnTo>
                  <a:lnTo>
                    <a:pt x="16502693" y="4479786"/>
                  </a:lnTo>
                  <a:lnTo>
                    <a:pt x="16508306" y="4478635"/>
                  </a:lnTo>
                  <a:lnTo>
                    <a:pt x="16512199" y="4473204"/>
                  </a:lnTo>
                  <a:lnTo>
                    <a:pt x="16511189" y="4467258"/>
                  </a:lnTo>
                  <a:lnTo>
                    <a:pt x="16510038" y="4461646"/>
                  </a:lnTo>
                  <a:lnTo>
                    <a:pt x="16504606" y="4457753"/>
                  </a:lnTo>
                  <a:close/>
                </a:path>
                <a:path w="20083145" h="5932170">
                  <a:moveTo>
                    <a:pt x="16589750" y="4442859"/>
                  </a:moveTo>
                  <a:lnTo>
                    <a:pt x="16583804" y="4443869"/>
                  </a:lnTo>
                  <a:lnTo>
                    <a:pt x="16580904" y="4444207"/>
                  </a:lnTo>
                  <a:lnTo>
                    <a:pt x="16574958" y="4445217"/>
                  </a:lnTo>
                  <a:lnTo>
                    <a:pt x="16571064" y="4450647"/>
                  </a:lnTo>
                  <a:lnTo>
                    <a:pt x="16572074" y="4456593"/>
                  </a:lnTo>
                  <a:lnTo>
                    <a:pt x="16572937" y="4460112"/>
                  </a:lnTo>
                  <a:lnTo>
                    <a:pt x="16575226" y="4463058"/>
                  </a:lnTo>
                  <a:lnTo>
                    <a:pt x="16578558" y="4464480"/>
                  </a:lnTo>
                  <a:lnTo>
                    <a:pt x="16578416" y="4464813"/>
                  </a:lnTo>
                  <a:lnTo>
                    <a:pt x="16580083" y="4465524"/>
                  </a:lnTo>
                  <a:lnTo>
                    <a:pt x="16584460" y="4465421"/>
                  </a:lnTo>
                  <a:lnTo>
                    <a:pt x="16587362" y="4465084"/>
                  </a:lnTo>
                  <a:lnTo>
                    <a:pt x="16593308" y="4464074"/>
                  </a:lnTo>
                  <a:lnTo>
                    <a:pt x="16597200" y="4458643"/>
                  </a:lnTo>
                  <a:lnTo>
                    <a:pt x="16595182" y="4446752"/>
                  </a:lnTo>
                  <a:lnTo>
                    <a:pt x="16589750" y="4442859"/>
                  </a:lnTo>
                  <a:close/>
                </a:path>
                <a:path w="20083145" h="5932170">
                  <a:moveTo>
                    <a:pt x="16674753" y="4428298"/>
                  </a:moveTo>
                  <a:lnTo>
                    <a:pt x="16668807" y="4429308"/>
                  </a:lnTo>
                  <a:lnTo>
                    <a:pt x="16665906" y="4429646"/>
                  </a:lnTo>
                  <a:lnTo>
                    <a:pt x="16659960" y="4430655"/>
                  </a:lnTo>
                  <a:lnTo>
                    <a:pt x="16656067" y="4436086"/>
                  </a:lnTo>
                  <a:lnTo>
                    <a:pt x="16657076" y="4442031"/>
                  </a:lnTo>
                  <a:lnTo>
                    <a:pt x="16657797" y="4445885"/>
                  </a:lnTo>
                  <a:lnTo>
                    <a:pt x="16660085" y="4448830"/>
                  </a:lnTo>
                  <a:lnTo>
                    <a:pt x="16665418" y="4451105"/>
                  </a:lnTo>
                  <a:lnTo>
                    <a:pt x="16669461" y="4450860"/>
                  </a:lnTo>
                  <a:lnTo>
                    <a:pt x="16672364" y="4450522"/>
                  </a:lnTo>
                  <a:lnTo>
                    <a:pt x="16678310" y="4449512"/>
                  </a:lnTo>
                  <a:lnTo>
                    <a:pt x="16682204" y="4444082"/>
                  </a:lnTo>
                  <a:lnTo>
                    <a:pt x="16680185" y="4432191"/>
                  </a:lnTo>
                  <a:lnTo>
                    <a:pt x="16674753" y="4428298"/>
                  </a:lnTo>
                  <a:close/>
                </a:path>
                <a:path w="20083145" h="5932170">
                  <a:moveTo>
                    <a:pt x="16760187" y="4415498"/>
                  </a:moveTo>
                  <a:lnTo>
                    <a:pt x="16751481" y="4416511"/>
                  </a:lnTo>
                  <a:lnTo>
                    <a:pt x="16745536" y="4417520"/>
                  </a:lnTo>
                  <a:lnTo>
                    <a:pt x="16741644" y="4422951"/>
                  </a:lnTo>
                  <a:lnTo>
                    <a:pt x="16742319" y="4428756"/>
                  </a:lnTo>
                  <a:lnTo>
                    <a:pt x="16742707" y="4432466"/>
                  </a:lnTo>
                  <a:lnTo>
                    <a:pt x="16745328" y="4435554"/>
                  </a:lnTo>
                  <a:lnTo>
                    <a:pt x="16750662" y="4437829"/>
                  </a:lnTo>
                  <a:lnTo>
                    <a:pt x="16754562" y="4437917"/>
                  </a:lnTo>
                  <a:lnTo>
                    <a:pt x="16757465" y="4437579"/>
                  </a:lnTo>
                  <a:lnTo>
                    <a:pt x="16763410" y="4436570"/>
                  </a:lnTo>
                  <a:lnTo>
                    <a:pt x="16767302" y="4431139"/>
                  </a:lnTo>
                  <a:lnTo>
                    <a:pt x="16766626" y="4425334"/>
                  </a:lnTo>
                  <a:lnTo>
                    <a:pt x="16765617" y="4419389"/>
                  </a:lnTo>
                  <a:lnTo>
                    <a:pt x="16760187" y="4415498"/>
                  </a:lnTo>
                  <a:close/>
                </a:path>
                <a:path w="20083145" h="5932170">
                  <a:moveTo>
                    <a:pt x="16845195" y="4403697"/>
                  </a:moveTo>
                  <a:lnTo>
                    <a:pt x="16830686" y="4405385"/>
                  </a:lnTo>
                  <a:lnTo>
                    <a:pt x="16826791" y="4410817"/>
                  </a:lnTo>
                  <a:lnTo>
                    <a:pt x="16827467" y="4416620"/>
                  </a:lnTo>
                  <a:lnTo>
                    <a:pt x="16827854" y="4420330"/>
                  </a:lnTo>
                  <a:lnTo>
                    <a:pt x="16830476" y="4423419"/>
                  </a:lnTo>
                  <a:lnTo>
                    <a:pt x="16835476" y="4425552"/>
                  </a:lnTo>
                  <a:lnTo>
                    <a:pt x="16839379" y="4425640"/>
                  </a:lnTo>
                  <a:lnTo>
                    <a:pt x="16848085" y="4424627"/>
                  </a:lnTo>
                  <a:lnTo>
                    <a:pt x="16851976" y="4419196"/>
                  </a:lnTo>
                  <a:lnTo>
                    <a:pt x="16850625" y="4407588"/>
                  </a:lnTo>
                  <a:lnTo>
                    <a:pt x="16845195" y="4403697"/>
                  </a:lnTo>
                  <a:close/>
                </a:path>
                <a:path w="20083145" h="5932170">
                  <a:moveTo>
                    <a:pt x="16930725" y="4392512"/>
                  </a:moveTo>
                  <a:lnTo>
                    <a:pt x="16916215" y="4394202"/>
                  </a:lnTo>
                  <a:lnTo>
                    <a:pt x="16911991" y="4399490"/>
                  </a:lnTo>
                  <a:lnTo>
                    <a:pt x="16912667" y="4405295"/>
                  </a:lnTo>
                  <a:lnTo>
                    <a:pt x="16913244" y="4409480"/>
                  </a:lnTo>
                  <a:lnTo>
                    <a:pt x="16915865" y="4412568"/>
                  </a:lnTo>
                  <a:lnTo>
                    <a:pt x="16920533" y="4414560"/>
                  </a:lnTo>
                  <a:lnTo>
                    <a:pt x="16924433" y="4414647"/>
                  </a:lnTo>
                  <a:lnTo>
                    <a:pt x="16933139" y="4413634"/>
                  </a:lnTo>
                  <a:lnTo>
                    <a:pt x="16937364" y="4408345"/>
                  </a:lnTo>
                  <a:lnTo>
                    <a:pt x="16936012" y="4396737"/>
                  </a:lnTo>
                  <a:lnTo>
                    <a:pt x="16930725" y="4392512"/>
                  </a:lnTo>
                  <a:close/>
                </a:path>
                <a:path w="20083145" h="5932170">
                  <a:moveTo>
                    <a:pt x="17016355" y="4382947"/>
                  </a:moveTo>
                  <a:lnTo>
                    <a:pt x="17001844" y="4384637"/>
                  </a:lnTo>
                  <a:lnTo>
                    <a:pt x="16997617" y="4389923"/>
                  </a:lnTo>
                  <a:lnTo>
                    <a:pt x="16998294" y="4395728"/>
                  </a:lnTo>
                  <a:lnTo>
                    <a:pt x="16998872" y="4399914"/>
                  </a:lnTo>
                  <a:lnTo>
                    <a:pt x="17001494" y="4403003"/>
                  </a:lnTo>
                  <a:lnTo>
                    <a:pt x="17006493" y="4405135"/>
                  </a:lnTo>
                  <a:lnTo>
                    <a:pt x="17010062" y="4405081"/>
                  </a:lnTo>
                  <a:lnTo>
                    <a:pt x="17018768" y="4404068"/>
                  </a:lnTo>
                  <a:lnTo>
                    <a:pt x="17022994" y="4398779"/>
                  </a:lnTo>
                  <a:lnTo>
                    <a:pt x="17021643" y="4387171"/>
                  </a:lnTo>
                  <a:lnTo>
                    <a:pt x="17016355" y="4382947"/>
                  </a:lnTo>
                  <a:close/>
                </a:path>
                <a:path w="20083145" h="5932170">
                  <a:moveTo>
                    <a:pt x="17102364" y="4374330"/>
                  </a:moveTo>
                  <a:lnTo>
                    <a:pt x="17087855" y="4376020"/>
                  </a:lnTo>
                  <a:lnTo>
                    <a:pt x="17083297" y="4381167"/>
                  </a:lnTo>
                  <a:lnTo>
                    <a:pt x="17083972" y="4386970"/>
                  </a:lnTo>
                  <a:lnTo>
                    <a:pt x="17084359" y="4390682"/>
                  </a:lnTo>
                  <a:lnTo>
                    <a:pt x="17087174" y="4394245"/>
                  </a:lnTo>
                  <a:lnTo>
                    <a:pt x="17090506" y="4395667"/>
                  </a:lnTo>
                  <a:lnTo>
                    <a:pt x="17090364" y="4396000"/>
                  </a:lnTo>
                  <a:lnTo>
                    <a:pt x="17092031" y="4396711"/>
                  </a:lnTo>
                  <a:lnTo>
                    <a:pt x="17095599" y="4396658"/>
                  </a:lnTo>
                  <a:lnTo>
                    <a:pt x="17104306" y="4395644"/>
                  </a:lnTo>
                  <a:lnTo>
                    <a:pt x="17108864" y="4390497"/>
                  </a:lnTo>
                  <a:lnTo>
                    <a:pt x="17107512" y="4378890"/>
                  </a:lnTo>
                  <a:lnTo>
                    <a:pt x="17102364" y="4374330"/>
                  </a:lnTo>
                  <a:close/>
                </a:path>
                <a:path w="20083145" h="5932170">
                  <a:moveTo>
                    <a:pt x="17187802" y="4364289"/>
                  </a:moveTo>
                  <a:lnTo>
                    <a:pt x="17173293" y="4365979"/>
                  </a:lnTo>
                  <a:lnTo>
                    <a:pt x="17169401" y="4371410"/>
                  </a:lnTo>
                  <a:lnTo>
                    <a:pt x="17170078" y="4377214"/>
                  </a:lnTo>
                  <a:lnTo>
                    <a:pt x="17170322" y="4381258"/>
                  </a:lnTo>
                  <a:lnTo>
                    <a:pt x="17172945" y="4384346"/>
                  </a:lnTo>
                  <a:lnTo>
                    <a:pt x="17176277" y="4385767"/>
                  </a:lnTo>
                  <a:lnTo>
                    <a:pt x="17176420" y="4385434"/>
                  </a:lnTo>
                  <a:lnTo>
                    <a:pt x="17178086" y="4386145"/>
                  </a:lnTo>
                  <a:lnTo>
                    <a:pt x="17181989" y="4386235"/>
                  </a:lnTo>
                  <a:lnTo>
                    <a:pt x="17190692" y="4385219"/>
                  </a:lnTo>
                  <a:lnTo>
                    <a:pt x="17194586" y="4379789"/>
                  </a:lnTo>
                  <a:lnTo>
                    <a:pt x="17193234" y="4368182"/>
                  </a:lnTo>
                  <a:lnTo>
                    <a:pt x="17187802" y="4364289"/>
                  </a:lnTo>
                  <a:close/>
                </a:path>
                <a:path w="20083145" h="5932170">
                  <a:moveTo>
                    <a:pt x="17273382" y="4353914"/>
                  </a:moveTo>
                  <a:lnTo>
                    <a:pt x="17258873" y="4355604"/>
                  </a:lnTo>
                  <a:lnTo>
                    <a:pt x="17254648" y="4360893"/>
                  </a:lnTo>
                  <a:lnTo>
                    <a:pt x="17255324" y="4366696"/>
                  </a:lnTo>
                  <a:lnTo>
                    <a:pt x="17255902" y="4370882"/>
                  </a:lnTo>
                  <a:lnTo>
                    <a:pt x="17258525" y="4373971"/>
                  </a:lnTo>
                  <a:lnTo>
                    <a:pt x="17263191" y="4375961"/>
                  </a:lnTo>
                  <a:lnTo>
                    <a:pt x="17267094" y="4376050"/>
                  </a:lnTo>
                  <a:lnTo>
                    <a:pt x="17275799" y="4375036"/>
                  </a:lnTo>
                  <a:lnTo>
                    <a:pt x="17280024" y="4369747"/>
                  </a:lnTo>
                  <a:lnTo>
                    <a:pt x="17278672" y="4358140"/>
                  </a:lnTo>
                  <a:lnTo>
                    <a:pt x="17273382" y="4353914"/>
                  </a:lnTo>
                  <a:close/>
                </a:path>
                <a:path w="20083145" h="5932170">
                  <a:moveTo>
                    <a:pt x="17359013" y="4344348"/>
                  </a:moveTo>
                  <a:lnTo>
                    <a:pt x="17344502" y="4346038"/>
                  </a:lnTo>
                  <a:lnTo>
                    <a:pt x="17340277" y="4351327"/>
                  </a:lnTo>
                  <a:lnTo>
                    <a:pt x="17340954" y="4357131"/>
                  </a:lnTo>
                  <a:lnTo>
                    <a:pt x="17341531" y="4361316"/>
                  </a:lnTo>
                  <a:lnTo>
                    <a:pt x="17344154" y="4364405"/>
                  </a:lnTo>
                  <a:lnTo>
                    <a:pt x="17348820" y="4366395"/>
                  </a:lnTo>
                  <a:lnTo>
                    <a:pt x="17352723" y="4366484"/>
                  </a:lnTo>
                  <a:lnTo>
                    <a:pt x="17361426" y="4365470"/>
                  </a:lnTo>
                  <a:lnTo>
                    <a:pt x="17365653" y="4360182"/>
                  </a:lnTo>
                  <a:lnTo>
                    <a:pt x="17364302" y="4348573"/>
                  </a:lnTo>
                  <a:lnTo>
                    <a:pt x="17359013" y="4344348"/>
                  </a:lnTo>
                  <a:close/>
                </a:path>
                <a:path w="20083145" h="5932170">
                  <a:moveTo>
                    <a:pt x="17444642" y="4334783"/>
                  </a:moveTo>
                  <a:lnTo>
                    <a:pt x="17430131" y="4336472"/>
                  </a:lnTo>
                  <a:lnTo>
                    <a:pt x="17425906" y="4341761"/>
                  </a:lnTo>
                  <a:lnTo>
                    <a:pt x="17426583" y="4347565"/>
                  </a:lnTo>
                  <a:lnTo>
                    <a:pt x="17427160" y="4351750"/>
                  </a:lnTo>
                  <a:lnTo>
                    <a:pt x="17429783" y="4354839"/>
                  </a:lnTo>
                  <a:lnTo>
                    <a:pt x="17434783" y="4356972"/>
                  </a:lnTo>
                  <a:lnTo>
                    <a:pt x="17438349" y="4356917"/>
                  </a:lnTo>
                  <a:lnTo>
                    <a:pt x="17447055" y="4355904"/>
                  </a:lnTo>
                  <a:lnTo>
                    <a:pt x="17451282" y="4350616"/>
                  </a:lnTo>
                  <a:lnTo>
                    <a:pt x="17449931" y="4339008"/>
                  </a:lnTo>
                  <a:lnTo>
                    <a:pt x="17444642" y="4334783"/>
                  </a:lnTo>
                  <a:close/>
                </a:path>
                <a:path w="20083145" h="5932170">
                  <a:moveTo>
                    <a:pt x="17530512" y="4326500"/>
                  </a:moveTo>
                  <a:lnTo>
                    <a:pt x="17516002" y="4328190"/>
                  </a:lnTo>
                  <a:lnTo>
                    <a:pt x="17511444" y="4333337"/>
                  </a:lnTo>
                  <a:lnTo>
                    <a:pt x="17512119" y="4339140"/>
                  </a:lnTo>
                  <a:lnTo>
                    <a:pt x="17512506" y="4342852"/>
                  </a:lnTo>
                  <a:lnTo>
                    <a:pt x="17515318" y="4346414"/>
                  </a:lnTo>
                  <a:lnTo>
                    <a:pt x="17518651" y="4347836"/>
                  </a:lnTo>
                  <a:lnTo>
                    <a:pt x="17518509" y="4348169"/>
                  </a:lnTo>
                  <a:lnTo>
                    <a:pt x="17520176" y="4348880"/>
                  </a:lnTo>
                  <a:lnTo>
                    <a:pt x="17523745" y="4348826"/>
                  </a:lnTo>
                  <a:lnTo>
                    <a:pt x="17532450" y="4347813"/>
                  </a:lnTo>
                  <a:lnTo>
                    <a:pt x="17537009" y="4342666"/>
                  </a:lnTo>
                  <a:lnTo>
                    <a:pt x="17535657" y="4331059"/>
                  </a:lnTo>
                  <a:lnTo>
                    <a:pt x="17530512" y="4326500"/>
                  </a:lnTo>
                  <a:close/>
                </a:path>
                <a:path w="20083145" h="5932170">
                  <a:moveTo>
                    <a:pt x="17616571" y="4318694"/>
                  </a:moveTo>
                  <a:lnTo>
                    <a:pt x="17602061" y="4320384"/>
                  </a:lnTo>
                  <a:lnTo>
                    <a:pt x="17597503" y="4325531"/>
                  </a:lnTo>
                  <a:lnTo>
                    <a:pt x="17598179" y="4331334"/>
                  </a:lnTo>
                  <a:lnTo>
                    <a:pt x="17598424" y="4335378"/>
                  </a:lnTo>
                  <a:lnTo>
                    <a:pt x="17600904" y="4338800"/>
                  </a:lnTo>
                  <a:lnTo>
                    <a:pt x="17604570" y="4340364"/>
                  </a:lnTo>
                  <a:lnTo>
                    <a:pt x="17604712" y="4340030"/>
                  </a:lnTo>
                  <a:lnTo>
                    <a:pt x="17606379" y="4340741"/>
                  </a:lnTo>
                  <a:lnTo>
                    <a:pt x="17609806" y="4341021"/>
                  </a:lnTo>
                  <a:lnTo>
                    <a:pt x="17618510" y="4340007"/>
                  </a:lnTo>
                  <a:lnTo>
                    <a:pt x="17623070" y="4334861"/>
                  </a:lnTo>
                  <a:lnTo>
                    <a:pt x="17621718" y="4323254"/>
                  </a:lnTo>
                  <a:lnTo>
                    <a:pt x="17616571" y="4318694"/>
                  </a:lnTo>
                  <a:close/>
                </a:path>
                <a:path w="20083145" h="5932170">
                  <a:moveTo>
                    <a:pt x="17702921" y="4312980"/>
                  </a:moveTo>
                  <a:lnTo>
                    <a:pt x="17696926" y="4313182"/>
                  </a:lnTo>
                  <a:lnTo>
                    <a:pt x="17694023" y="4313520"/>
                  </a:lnTo>
                  <a:lnTo>
                    <a:pt x="17687887" y="4314053"/>
                  </a:lnTo>
                  <a:lnTo>
                    <a:pt x="17684043" y="4318716"/>
                  </a:lnTo>
                  <a:lnTo>
                    <a:pt x="17683803" y="4319008"/>
                  </a:lnTo>
                  <a:lnTo>
                    <a:pt x="17684003" y="4325002"/>
                  </a:lnTo>
                  <a:lnTo>
                    <a:pt x="17684248" y="4329047"/>
                  </a:lnTo>
                  <a:lnTo>
                    <a:pt x="17686729" y="4332468"/>
                  </a:lnTo>
                  <a:lnTo>
                    <a:pt x="17692061" y="4334743"/>
                  </a:lnTo>
                  <a:lnTo>
                    <a:pt x="17695488" y="4335024"/>
                  </a:lnTo>
                  <a:lnTo>
                    <a:pt x="17698390" y="4334686"/>
                  </a:lnTo>
                  <a:lnTo>
                    <a:pt x="17704527" y="4334152"/>
                  </a:lnTo>
                  <a:lnTo>
                    <a:pt x="17708371" y="4329488"/>
                  </a:lnTo>
                  <a:lnTo>
                    <a:pt x="17708611" y="4329196"/>
                  </a:lnTo>
                  <a:lnTo>
                    <a:pt x="17708410" y="4323201"/>
                  </a:lnTo>
                  <a:lnTo>
                    <a:pt x="17707876" y="4317064"/>
                  </a:lnTo>
                  <a:lnTo>
                    <a:pt x="17702921" y="4312980"/>
                  </a:lnTo>
                  <a:close/>
                </a:path>
                <a:path w="20083145" h="5932170">
                  <a:moveTo>
                    <a:pt x="17788986" y="4307934"/>
                  </a:moveTo>
                  <a:lnTo>
                    <a:pt x="17782990" y="4308134"/>
                  </a:lnTo>
                  <a:lnTo>
                    <a:pt x="17780089" y="4308473"/>
                  </a:lnTo>
                  <a:lnTo>
                    <a:pt x="17774093" y="4308673"/>
                  </a:lnTo>
                  <a:lnTo>
                    <a:pt x="17769676" y="4313486"/>
                  </a:lnTo>
                  <a:lnTo>
                    <a:pt x="17769877" y="4319481"/>
                  </a:lnTo>
                  <a:lnTo>
                    <a:pt x="17770313" y="4324000"/>
                  </a:lnTo>
                  <a:lnTo>
                    <a:pt x="17772794" y="4327423"/>
                  </a:lnTo>
                  <a:lnTo>
                    <a:pt x="17776460" y="4328987"/>
                  </a:lnTo>
                  <a:lnTo>
                    <a:pt x="17776602" y="4328652"/>
                  </a:lnTo>
                  <a:lnTo>
                    <a:pt x="17777936" y="4329221"/>
                  </a:lnTo>
                  <a:lnTo>
                    <a:pt x="17781361" y="4329501"/>
                  </a:lnTo>
                  <a:lnTo>
                    <a:pt x="17784264" y="4329163"/>
                  </a:lnTo>
                  <a:lnTo>
                    <a:pt x="17789925" y="4328820"/>
                  </a:lnTo>
                  <a:lnTo>
                    <a:pt x="17794341" y="4324008"/>
                  </a:lnTo>
                  <a:lnTo>
                    <a:pt x="17794142" y="4318013"/>
                  </a:lnTo>
                  <a:lnTo>
                    <a:pt x="17793799" y="4312351"/>
                  </a:lnTo>
                  <a:lnTo>
                    <a:pt x="17788986" y="4307934"/>
                  </a:lnTo>
                  <a:close/>
                </a:path>
                <a:path w="20083145" h="5932170">
                  <a:moveTo>
                    <a:pt x="17875150" y="4304505"/>
                  </a:moveTo>
                  <a:lnTo>
                    <a:pt x="17869155" y="4304706"/>
                  </a:lnTo>
                  <a:lnTo>
                    <a:pt x="17866395" y="4304711"/>
                  </a:lnTo>
                  <a:lnTo>
                    <a:pt x="17860734" y="4305053"/>
                  </a:lnTo>
                  <a:lnTo>
                    <a:pt x="17855983" y="4309724"/>
                  </a:lnTo>
                  <a:lnTo>
                    <a:pt x="17856183" y="4315718"/>
                  </a:lnTo>
                  <a:lnTo>
                    <a:pt x="17856285" y="4320096"/>
                  </a:lnTo>
                  <a:lnTo>
                    <a:pt x="17859099" y="4323661"/>
                  </a:lnTo>
                  <a:lnTo>
                    <a:pt x="17862765" y="4325224"/>
                  </a:lnTo>
                  <a:lnTo>
                    <a:pt x="17862290" y="4325414"/>
                  </a:lnTo>
                  <a:lnTo>
                    <a:pt x="17863957" y="4326125"/>
                  </a:lnTo>
                  <a:lnTo>
                    <a:pt x="17867049" y="4326264"/>
                  </a:lnTo>
                  <a:lnTo>
                    <a:pt x="17869951" y="4325926"/>
                  </a:lnTo>
                  <a:lnTo>
                    <a:pt x="17875613" y="4325582"/>
                  </a:lnTo>
                  <a:lnTo>
                    <a:pt x="17880362" y="4320911"/>
                  </a:lnTo>
                  <a:lnTo>
                    <a:pt x="17880161" y="4314916"/>
                  </a:lnTo>
                  <a:lnTo>
                    <a:pt x="17879818" y="4309255"/>
                  </a:lnTo>
                  <a:lnTo>
                    <a:pt x="17875150" y="4304505"/>
                  </a:lnTo>
                  <a:close/>
                </a:path>
                <a:path w="20083145" h="5932170">
                  <a:moveTo>
                    <a:pt x="17961360" y="4301884"/>
                  </a:moveTo>
                  <a:lnTo>
                    <a:pt x="17955365" y="4302085"/>
                  </a:lnTo>
                  <a:lnTo>
                    <a:pt x="17952605" y="4302089"/>
                  </a:lnTo>
                  <a:lnTo>
                    <a:pt x="17946610" y="4302290"/>
                  </a:lnTo>
                  <a:lnTo>
                    <a:pt x="17941862" y="4306962"/>
                  </a:lnTo>
                  <a:lnTo>
                    <a:pt x="17942062" y="4312956"/>
                  </a:lnTo>
                  <a:lnTo>
                    <a:pt x="17942165" y="4317333"/>
                  </a:lnTo>
                  <a:lnTo>
                    <a:pt x="17944977" y="4320896"/>
                  </a:lnTo>
                  <a:lnTo>
                    <a:pt x="17948644" y="4322461"/>
                  </a:lnTo>
                  <a:lnTo>
                    <a:pt x="17948501" y="4322794"/>
                  </a:lnTo>
                  <a:lnTo>
                    <a:pt x="17949834" y="4323362"/>
                  </a:lnTo>
                  <a:lnTo>
                    <a:pt x="17952927" y="4323500"/>
                  </a:lnTo>
                  <a:lnTo>
                    <a:pt x="17955687" y="4323496"/>
                  </a:lnTo>
                  <a:lnTo>
                    <a:pt x="17961682" y="4323295"/>
                  </a:lnTo>
                  <a:lnTo>
                    <a:pt x="17966433" y="4318625"/>
                  </a:lnTo>
                  <a:lnTo>
                    <a:pt x="17966032" y="4306635"/>
                  </a:lnTo>
                  <a:lnTo>
                    <a:pt x="17961360" y="4301884"/>
                  </a:lnTo>
                  <a:close/>
                </a:path>
                <a:path w="20083145" h="5932170">
                  <a:moveTo>
                    <a:pt x="18047762" y="4299740"/>
                  </a:moveTo>
                  <a:lnTo>
                    <a:pt x="18041767" y="4299941"/>
                  </a:lnTo>
                  <a:lnTo>
                    <a:pt x="18039008" y="4299944"/>
                  </a:lnTo>
                  <a:lnTo>
                    <a:pt x="18033013" y="4300145"/>
                  </a:lnTo>
                  <a:lnTo>
                    <a:pt x="18028265" y="4304817"/>
                  </a:lnTo>
                  <a:lnTo>
                    <a:pt x="18028464" y="4310811"/>
                  </a:lnTo>
                  <a:lnTo>
                    <a:pt x="18028568" y="4315188"/>
                  </a:lnTo>
                  <a:lnTo>
                    <a:pt x="18031237" y="4319085"/>
                  </a:lnTo>
                  <a:lnTo>
                    <a:pt x="18034903" y="4320649"/>
                  </a:lnTo>
                  <a:lnTo>
                    <a:pt x="18035045" y="4320316"/>
                  </a:lnTo>
                  <a:lnTo>
                    <a:pt x="18036378" y="4320884"/>
                  </a:lnTo>
                  <a:lnTo>
                    <a:pt x="18039331" y="4321356"/>
                  </a:lnTo>
                  <a:lnTo>
                    <a:pt x="18042089" y="4321350"/>
                  </a:lnTo>
                  <a:lnTo>
                    <a:pt x="18048085" y="4321151"/>
                  </a:lnTo>
                  <a:lnTo>
                    <a:pt x="18052835" y="4316480"/>
                  </a:lnTo>
                  <a:lnTo>
                    <a:pt x="18052435" y="4304491"/>
                  </a:lnTo>
                  <a:lnTo>
                    <a:pt x="18047762" y="4299740"/>
                  </a:lnTo>
                  <a:close/>
                </a:path>
                <a:path w="20083145" h="5932170">
                  <a:moveTo>
                    <a:pt x="18134313" y="4300021"/>
                  </a:moveTo>
                  <a:lnTo>
                    <a:pt x="18128461" y="4299889"/>
                  </a:lnTo>
                  <a:lnTo>
                    <a:pt x="18119373" y="4299951"/>
                  </a:lnTo>
                  <a:lnTo>
                    <a:pt x="18114957" y="4304764"/>
                  </a:lnTo>
                  <a:lnTo>
                    <a:pt x="18114824" y="4310618"/>
                  </a:lnTo>
                  <a:lnTo>
                    <a:pt x="18114926" y="4314995"/>
                  </a:lnTo>
                  <a:lnTo>
                    <a:pt x="18117595" y="4318891"/>
                  </a:lnTo>
                  <a:lnTo>
                    <a:pt x="18122596" y="4321024"/>
                  </a:lnTo>
                  <a:lnTo>
                    <a:pt x="18125548" y="4321496"/>
                  </a:lnTo>
                  <a:lnTo>
                    <a:pt x="18134634" y="4321432"/>
                  </a:lnTo>
                  <a:lnTo>
                    <a:pt x="18139052" y="4316619"/>
                  </a:lnTo>
                  <a:lnTo>
                    <a:pt x="18139185" y="4310767"/>
                  </a:lnTo>
                  <a:lnTo>
                    <a:pt x="18139126" y="4304438"/>
                  </a:lnTo>
                  <a:lnTo>
                    <a:pt x="18134313" y="4300021"/>
                  </a:lnTo>
                  <a:close/>
                </a:path>
                <a:path w="20083145" h="5932170">
                  <a:moveTo>
                    <a:pt x="18220770" y="4301444"/>
                  </a:moveTo>
                  <a:lnTo>
                    <a:pt x="18214917" y="4301312"/>
                  </a:lnTo>
                  <a:lnTo>
                    <a:pt x="18211824" y="4301174"/>
                  </a:lnTo>
                  <a:lnTo>
                    <a:pt x="18205971" y="4301042"/>
                  </a:lnTo>
                  <a:lnTo>
                    <a:pt x="18201221" y="4305713"/>
                  </a:lnTo>
                  <a:lnTo>
                    <a:pt x="18201089" y="4311566"/>
                  </a:lnTo>
                  <a:lnTo>
                    <a:pt x="18200859" y="4315801"/>
                  </a:lnTo>
                  <a:lnTo>
                    <a:pt x="18203528" y="4319698"/>
                  </a:lnTo>
                  <a:lnTo>
                    <a:pt x="18209194" y="4322115"/>
                  </a:lnTo>
                  <a:lnTo>
                    <a:pt x="18211811" y="4322443"/>
                  </a:lnTo>
                  <a:lnTo>
                    <a:pt x="18214572" y="4322438"/>
                  </a:lnTo>
                  <a:lnTo>
                    <a:pt x="18220424" y="4322571"/>
                  </a:lnTo>
                  <a:lnTo>
                    <a:pt x="18225176" y="4317900"/>
                  </a:lnTo>
                  <a:lnTo>
                    <a:pt x="18225442" y="4306195"/>
                  </a:lnTo>
                  <a:lnTo>
                    <a:pt x="18220770" y="4301444"/>
                  </a:lnTo>
                  <a:close/>
                </a:path>
                <a:path w="20083145" h="5932170">
                  <a:moveTo>
                    <a:pt x="18307275" y="4303678"/>
                  </a:moveTo>
                  <a:lnTo>
                    <a:pt x="18301423" y="4303544"/>
                  </a:lnTo>
                  <a:lnTo>
                    <a:pt x="18298329" y="4303407"/>
                  </a:lnTo>
                  <a:lnTo>
                    <a:pt x="18292475" y="4303274"/>
                  </a:lnTo>
                  <a:lnTo>
                    <a:pt x="18287393" y="4307803"/>
                  </a:lnTo>
                  <a:lnTo>
                    <a:pt x="18287260" y="4313656"/>
                  </a:lnTo>
                  <a:lnTo>
                    <a:pt x="18286888" y="4318224"/>
                  </a:lnTo>
                  <a:lnTo>
                    <a:pt x="18306455" y="4324996"/>
                  </a:lnTo>
                  <a:lnTo>
                    <a:pt x="18311538" y="4320465"/>
                  </a:lnTo>
                  <a:lnTo>
                    <a:pt x="18311804" y="4308761"/>
                  </a:lnTo>
                  <a:lnTo>
                    <a:pt x="18307275" y="4303678"/>
                  </a:lnTo>
                  <a:close/>
                </a:path>
                <a:path w="20083145" h="5932170">
                  <a:moveTo>
                    <a:pt x="18393021" y="4306768"/>
                  </a:moveTo>
                  <a:lnTo>
                    <a:pt x="18387168" y="4306634"/>
                  </a:lnTo>
                  <a:lnTo>
                    <a:pt x="18384075" y="4306497"/>
                  </a:lnTo>
                  <a:lnTo>
                    <a:pt x="18378222" y="4306365"/>
                  </a:lnTo>
                  <a:lnTo>
                    <a:pt x="18373139" y="4310894"/>
                  </a:lnTo>
                  <a:lnTo>
                    <a:pt x="18373007" y="4316746"/>
                  </a:lnTo>
                  <a:lnTo>
                    <a:pt x="18372968" y="4321457"/>
                  </a:lnTo>
                  <a:lnTo>
                    <a:pt x="18375637" y="4325354"/>
                  </a:lnTo>
                  <a:lnTo>
                    <a:pt x="18380637" y="4327486"/>
                  </a:lnTo>
                  <a:lnTo>
                    <a:pt x="18383256" y="4327815"/>
                  </a:lnTo>
                  <a:lnTo>
                    <a:pt x="18386347" y="4327952"/>
                  </a:lnTo>
                  <a:lnTo>
                    <a:pt x="18392200" y="4328084"/>
                  </a:lnTo>
                  <a:lnTo>
                    <a:pt x="18397285" y="4323556"/>
                  </a:lnTo>
                  <a:lnTo>
                    <a:pt x="18397551" y="4311851"/>
                  </a:lnTo>
                  <a:lnTo>
                    <a:pt x="18393021" y="4306768"/>
                  </a:lnTo>
                  <a:close/>
                </a:path>
                <a:path w="20083145" h="5932170">
                  <a:moveTo>
                    <a:pt x="18479340" y="4311284"/>
                  </a:moveTo>
                  <a:lnTo>
                    <a:pt x="18473630" y="4310818"/>
                  </a:lnTo>
                  <a:lnTo>
                    <a:pt x="18470536" y="4310680"/>
                  </a:lnTo>
                  <a:lnTo>
                    <a:pt x="18464684" y="4310547"/>
                  </a:lnTo>
                  <a:lnTo>
                    <a:pt x="18459600" y="4315077"/>
                  </a:lnTo>
                  <a:lnTo>
                    <a:pt x="18459134" y="4320787"/>
                  </a:lnTo>
                  <a:lnTo>
                    <a:pt x="18459094" y="4325497"/>
                  </a:lnTo>
                  <a:lnTo>
                    <a:pt x="18461624" y="4329728"/>
                  </a:lnTo>
                  <a:lnTo>
                    <a:pt x="18466624" y="4331860"/>
                  </a:lnTo>
                  <a:lnTo>
                    <a:pt x="18469240" y="4332190"/>
                  </a:lnTo>
                  <a:lnTo>
                    <a:pt x="18472334" y="4332327"/>
                  </a:lnTo>
                  <a:lnTo>
                    <a:pt x="18478187" y="4332459"/>
                  </a:lnTo>
                  <a:lnTo>
                    <a:pt x="18483271" y="4327931"/>
                  </a:lnTo>
                  <a:lnTo>
                    <a:pt x="18483736" y="4322220"/>
                  </a:lnTo>
                  <a:lnTo>
                    <a:pt x="18484011" y="4316034"/>
                  </a:lnTo>
                  <a:lnTo>
                    <a:pt x="18479340" y="4311284"/>
                  </a:lnTo>
                  <a:close/>
                </a:path>
                <a:path w="20083145" h="5932170">
                  <a:moveTo>
                    <a:pt x="18565281" y="4317610"/>
                  </a:moveTo>
                  <a:lnTo>
                    <a:pt x="18559571" y="4317144"/>
                  </a:lnTo>
                  <a:lnTo>
                    <a:pt x="18556477" y="4317006"/>
                  </a:lnTo>
                  <a:lnTo>
                    <a:pt x="18550767" y="4316540"/>
                  </a:lnTo>
                  <a:lnTo>
                    <a:pt x="18545683" y="4321068"/>
                  </a:lnTo>
                  <a:lnTo>
                    <a:pt x="18544845" y="4331348"/>
                  </a:lnTo>
                  <a:lnTo>
                    <a:pt x="18547708" y="4335720"/>
                  </a:lnTo>
                  <a:lnTo>
                    <a:pt x="18552708" y="4337853"/>
                  </a:lnTo>
                  <a:lnTo>
                    <a:pt x="18554991" y="4338039"/>
                  </a:lnTo>
                  <a:lnTo>
                    <a:pt x="18558085" y="4338176"/>
                  </a:lnTo>
                  <a:lnTo>
                    <a:pt x="18563795" y="4338643"/>
                  </a:lnTo>
                  <a:lnTo>
                    <a:pt x="18568877" y="4334114"/>
                  </a:lnTo>
                  <a:lnTo>
                    <a:pt x="18569810" y="4322694"/>
                  </a:lnTo>
                  <a:lnTo>
                    <a:pt x="18565281" y="4317610"/>
                  </a:lnTo>
                  <a:close/>
                </a:path>
                <a:path w="20083145" h="5932170">
                  <a:moveTo>
                    <a:pt x="18651939" y="4325028"/>
                  </a:moveTo>
                  <a:lnTo>
                    <a:pt x="18645895" y="4324420"/>
                  </a:lnTo>
                  <a:lnTo>
                    <a:pt x="18642802" y="4324282"/>
                  </a:lnTo>
                  <a:lnTo>
                    <a:pt x="18636758" y="4323675"/>
                  </a:lnTo>
                  <a:lnTo>
                    <a:pt x="18631675" y="4328204"/>
                  </a:lnTo>
                  <a:lnTo>
                    <a:pt x="18630867" y="4338101"/>
                  </a:lnTo>
                  <a:lnTo>
                    <a:pt x="18630836" y="4338482"/>
                  </a:lnTo>
                  <a:lnTo>
                    <a:pt x="18633699" y="4342854"/>
                  </a:lnTo>
                  <a:lnTo>
                    <a:pt x="18637698" y="4344560"/>
                  </a:lnTo>
                  <a:lnTo>
                    <a:pt x="18637840" y="4344228"/>
                  </a:lnTo>
                  <a:lnTo>
                    <a:pt x="18638840" y="4344654"/>
                  </a:lnTo>
                  <a:lnTo>
                    <a:pt x="18640982" y="4345173"/>
                  </a:lnTo>
                  <a:lnTo>
                    <a:pt x="18643933" y="4345645"/>
                  </a:lnTo>
                  <a:lnTo>
                    <a:pt x="18649643" y="4346110"/>
                  </a:lnTo>
                  <a:lnTo>
                    <a:pt x="18655061" y="4341724"/>
                  </a:lnTo>
                  <a:lnTo>
                    <a:pt x="18655992" y="4330303"/>
                  </a:lnTo>
                  <a:lnTo>
                    <a:pt x="18651939" y="4325028"/>
                  </a:lnTo>
                  <a:close/>
                </a:path>
                <a:path w="20083145" h="5932170">
                  <a:moveTo>
                    <a:pt x="18737693" y="4333637"/>
                  </a:moveTo>
                  <a:lnTo>
                    <a:pt x="18731650" y="4333029"/>
                  </a:lnTo>
                  <a:lnTo>
                    <a:pt x="18728700" y="4332559"/>
                  </a:lnTo>
                  <a:lnTo>
                    <a:pt x="18722657" y="4331951"/>
                  </a:lnTo>
                  <a:lnTo>
                    <a:pt x="18717381" y="4336004"/>
                  </a:lnTo>
                  <a:lnTo>
                    <a:pt x="18716258" y="4346949"/>
                  </a:lnTo>
                  <a:lnTo>
                    <a:pt x="18718786" y="4351180"/>
                  </a:lnTo>
                  <a:lnTo>
                    <a:pt x="18724119" y="4353455"/>
                  </a:lnTo>
                  <a:lnTo>
                    <a:pt x="18726261" y="4353974"/>
                  </a:lnTo>
                  <a:lnTo>
                    <a:pt x="18729213" y="4354445"/>
                  </a:lnTo>
                  <a:lnTo>
                    <a:pt x="18735256" y="4355053"/>
                  </a:lnTo>
                  <a:lnTo>
                    <a:pt x="18740529" y="4350999"/>
                  </a:lnTo>
                  <a:lnTo>
                    <a:pt x="18741746" y="4338912"/>
                  </a:lnTo>
                  <a:lnTo>
                    <a:pt x="18737693" y="4333637"/>
                  </a:lnTo>
                  <a:close/>
                </a:path>
                <a:path w="20083145" h="5932170">
                  <a:moveTo>
                    <a:pt x="18823498" y="4343055"/>
                  </a:moveTo>
                  <a:lnTo>
                    <a:pt x="18817454" y="4342447"/>
                  </a:lnTo>
                  <a:lnTo>
                    <a:pt x="18814502" y="4341976"/>
                  </a:lnTo>
                  <a:lnTo>
                    <a:pt x="18808459" y="4341369"/>
                  </a:lnTo>
                  <a:lnTo>
                    <a:pt x="18803185" y="4345422"/>
                  </a:lnTo>
                  <a:lnTo>
                    <a:pt x="18802576" y="4351465"/>
                  </a:lnTo>
                  <a:lnTo>
                    <a:pt x="18801727" y="4356225"/>
                  </a:lnTo>
                  <a:lnTo>
                    <a:pt x="18821060" y="4364471"/>
                  </a:lnTo>
                  <a:lnTo>
                    <a:pt x="18826335" y="4360418"/>
                  </a:lnTo>
                  <a:lnTo>
                    <a:pt x="18827551" y="4348330"/>
                  </a:lnTo>
                  <a:lnTo>
                    <a:pt x="18823498" y="4343055"/>
                  </a:lnTo>
                  <a:close/>
                </a:path>
                <a:path w="20083145" h="5932170">
                  <a:moveTo>
                    <a:pt x="18909116" y="4354758"/>
                  </a:moveTo>
                  <a:lnTo>
                    <a:pt x="18894361" y="4352405"/>
                  </a:lnTo>
                  <a:lnTo>
                    <a:pt x="18889087" y="4356458"/>
                  </a:lnTo>
                  <a:lnTo>
                    <a:pt x="18888204" y="4361991"/>
                  </a:lnTo>
                  <a:lnTo>
                    <a:pt x="18887298" y="4367119"/>
                  </a:lnTo>
                  <a:lnTo>
                    <a:pt x="18890016" y="4371824"/>
                  </a:lnTo>
                  <a:lnTo>
                    <a:pt x="18895349" y="4374099"/>
                  </a:lnTo>
                  <a:lnTo>
                    <a:pt x="18897158" y="4374476"/>
                  </a:lnTo>
                  <a:lnTo>
                    <a:pt x="18906012" y="4375890"/>
                  </a:lnTo>
                  <a:lnTo>
                    <a:pt x="18911285" y="4371836"/>
                  </a:lnTo>
                  <a:lnTo>
                    <a:pt x="18913109" y="4360402"/>
                  </a:lnTo>
                  <a:lnTo>
                    <a:pt x="18913167" y="4360033"/>
                  </a:lnTo>
                  <a:lnTo>
                    <a:pt x="18909116" y="4354758"/>
                  </a:lnTo>
                  <a:close/>
                </a:path>
                <a:path w="20083145" h="5932170">
                  <a:moveTo>
                    <a:pt x="18994258" y="4366653"/>
                  </a:moveTo>
                  <a:lnTo>
                    <a:pt x="18972773" y="4379156"/>
                  </a:lnTo>
                  <a:lnTo>
                    <a:pt x="18975492" y="4383860"/>
                  </a:lnTo>
                  <a:lnTo>
                    <a:pt x="18979826" y="4385709"/>
                  </a:lnTo>
                  <a:lnTo>
                    <a:pt x="18979968" y="4385376"/>
                  </a:lnTo>
                  <a:lnTo>
                    <a:pt x="18982301" y="4386371"/>
                  </a:lnTo>
                  <a:lnTo>
                    <a:pt x="18991154" y="4387783"/>
                  </a:lnTo>
                  <a:lnTo>
                    <a:pt x="18996430" y="4383730"/>
                  </a:lnTo>
                  <a:lnTo>
                    <a:pt x="18998254" y="4372296"/>
                  </a:lnTo>
                  <a:lnTo>
                    <a:pt x="18998313" y="4371927"/>
                  </a:lnTo>
                  <a:lnTo>
                    <a:pt x="18994258" y="4366653"/>
                  </a:lnTo>
                  <a:close/>
                </a:path>
                <a:path w="20083145" h="5932170">
                  <a:moveTo>
                    <a:pt x="19079640" y="4379830"/>
                  </a:moveTo>
                  <a:lnTo>
                    <a:pt x="19064887" y="4377477"/>
                  </a:lnTo>
                  <a:lnTo>
                    <a:pt x="19059278" y="4381386"/>
                  </a:lnTo>
                  <a:lnTo>
                    <a:pt x="19058336" y="4387289"/>
                  </a:lnTo>
                  <a:lnTo>
                    <a:pt x="19057679" y="4392524"/>
                  </a:lnTo>
                  <a:lnTo>
                    <a:pt x="19060400" y="4397231"/>
                  </a:lnTo>
                  <a:lnTo>
                    <a:pt x="19064734" y="4399080"/>
                  </a:lnTo>
                  <a:lnTo>
                    <a:pt x="19064877" y="4398745"/>
                  </a:lnTo>
                  <a:lnTo>
                    <a:pt x="19067209" y="4399740"/>
                  </a:lnTo>
                  <a:lnTo>
                    <a:pt x="19076060" y="4401153"/>
                  </a:lnTo>
                  <a:lnTo>
                    <a:pt x="19081669" y="4397242"/>
                  </a:lnTo>
                  <a:lnTo>
                    <a:pt x="19083553" y="4385439"/>
                  </a:lnTo>
                  <a:lnTo>
                    <a:pt x="19079640" y="4379830"/>
                  </a:lnTo>
                  <a:close/>
                </a:path>
                <a:path w="20083145" h="5932170">
                  <a:moveTo>
                    <a:pt x="19164503" y="4395150"/>
                  </a:moveTo>
                  <a:lnTo>
                    <a:pt x="19155651" y="4393738"/>
                  </a:lnTo>
                  <a:lnTo>
                    <a:pt x="19149891" y="4392464"/>
                  </a:lnTo>
                  <a:lnTo>
                    <a:pt x="19144283" y="4396374"/>
                  </a:lnTo>
                  <a:lnTo>
                    <a:pt x="19143342" y="4402276"/>
                  </a:lnTo>
                  <a:lnTo>
                    <a:pt x="19142351" y="4407369"/>
                  </a:lnTo>
                  <a:lnTo>
                    <a:pt x="19145406" y="4412216"/>
                  </a:lnTo>
                  <a:lnTo>
                    <a:pt x="19149738" y="4414065"/>
                  </a:lnTo>
                  <a:lnTo>
                    <a:pt x="19149547" y="4413590"/>
                  </a:lnTo>
                  <a:lnTo>
                    <a:pt x="19151880" y="4414586"/>
                  </a:lnTo>
                  <a:lnTo>
                    <a:pt x="19154830" y="4415056"/>
                  </a:lnTo>
                  <a:lnTo>
                    <a:pt x="19160589" y="4416330"/>
                  </a:lnTo>
                  <a:lnTo>
                    <a:pt x="19166199" y="4412420"/>
                  </a:lnTo>
                  <a:lnTo>
                    <a:pt x="19167140" y="4406518"/>
                  </a:lnTo>
                  <a:lnTo>
                    <a:pt x="19168415" y="4400758"/>
                  </a:lnTo>
                  <a:lnTo>
                    <a:pt x="19164503" y="4395150"/>
                  </a:lnTo>
                  <a:close/>
                </a:path>
                <a:path w="20083145" h="5932170">
                  <a:moveTo>
                    <a:pt x="19249273" y="4411612"/>
                  </a:moveTo>
                  <a:lnTo>
                    <a:pt x="19243513" y="4410338"/>
                  </a:lnTo>
                  <a:lnTo>
                    <a:pt x="19240562" y="4409867"/>
                  </a:lnTo>
                  <a:lnTo>
                    <a:pt x="19234802" y="4408592"/>
                  </a:lnTo>
                  <a:lnTo>
                    <a:pt x="19229195" y="4412503"/>
                  </a:lnTo>
                  <a:lnTo>
                    <a:pt x="19227920" y="4418263"/>
                  </a:lnTo>
                  <a:lnTo>
                    <a:pt x="19227071" y="4423022"/>
                  </a:lnTo>
                  <a:lnTo>
                    <a:pt x="19229648" y="4428061"/>
                  </a:lnTo>
                  <a:lnTo>
                    <a:pt x="19236315" y="4430905"/>
                  </a:lnTo>
                  <a:lnTo>
                    <a:pt x="19239266" y="4431376"/>
                  </a:lnTo>
                  <a:lnTo>
                    <a:pt x="19245025" y="4432650"/>
                  </a:lnTo>
                  <a:lnTo>
                    <a:pt x="19250633" y="4428738"/>
                  </a:lnTo>
                  <a:lnTo>
                    <a:pt x="19253183" y="4417219"/>
                  </a:lnTo>
                  <a:lnTo>
                    <a:pt x="19249273" y="4411612"/>
                  </a:lnTo>
                  <a:close/>
                </a:path>
                <a:path w="20083145" h="5932170">
                  <a:moveTo>
                    <a:pt x="19333758" y="4428741"/>
                  </a:moveTo>
                  <a:lnTo>
                    <a:pt x="19327999" y="4427467"/>
                  </a:lnTo>
                  <a:lnTo>
                    <a:pt x="19319144" y="4426054"/>
                  </a:lnTo>
                  <a:lnTo>
                    <a:pt x="19313681" y="4429631"/>
                  </a:lnTo>
                  <a:lnTo>
                    <a:pt x="19312405" y="4435390"/>
                  </a:lnTo>
                  <a:lnTo>
                    <a:pt x="19311414" y="4440484"/>
                  </a:lnTo>
                  <a:lnTo>
                    <a:pt x="19313992" y="4445523"/>
                  </a:lnTo>
                  <a:lnTo>
                    <a:pt x="19318658" y="4447513"/>
                  </a:lnTo>
                  <a:lnTo>
                    <a:pt x="19318800" y="4447180"/>
                  </a:lnTo>
                  <a:lnTo>
                    <a:pt x="19320800" y="4448033"/>
                  </a:lnTo>
                  <a:lnTo>
                    <a:pt x="19329653" y="4449446"/>
                  </a:lnTo>
                  <a:lnTo>
                    <a:pt x="19335119" y="4445867"/>
                  </a:lnTo>
                  <a:lnTo>
                    <a:pt x="19336393" y="4440108"/>
                  </a:lnTo>
                  <a:lnTo>
                    <a:pt x="19337335" y="4434206"/>
                  </a:lnTo>
                  <a:lnTo>
                    <a:pt x="19333758" y="4428741"/>
                  </a:lnTo>
                  <a:close/>
                </a:path>
                <a:path w="20083145" h="5932170">
                  <a:moveTo>
                    <a:pt x="19418055" y="4448153"/>
                  </a:moveTo>
                  <a:lnTo>
                    <a:pt x="19412153" y="4447212"/>
                  </a:lnTo>
                  <a:lnTo>
                    <a:pt x="19409486" y="4446074"/>
                  </a:lnTo>
                  <a:lnTo>
                    <a:pt x="19403727" y="4444799"/>
                  </a:lnTo>
                  <a:lnTo>
                    <a:pt x="19397928" y="4448235"/>
                  </a:lnTo>
                  <a:lnTo>
                    <a:pt x="19396654" y="4453995"/>
                  </a:lnTo>
                  <a:lnTo>
                    <a:pt x="19395663" y="4459087"/>
                  </a:lnTo>
                  <a:lnTo>
                    <a:pt x="19398242" y="4464128"/>
                  </a:lnTo>
                  <a:lnTo>
                    <a:pt x="19403241" y="4466260"/>
                  </a:lnTo>
                  <a:lnTo>
                    <a:pt x="19404859" y="4466162"/>
                  </a:lnTo>
                  <a:lnTo>
                    <a:pt x="19407526" y="4467300"/>
                  </a:lnTo>
                  <a:lnTo>
                    <a:pt x="19413286" y="4468575"/>
                  </a:lnTo>
                  <a:lnTo>
                    <a:pt x="19419084" y="4465139"/>
                  </a:lnTo>
                  <a:lnTo>
                    <a:pt x="19421634" y="4453620"/>
                  </a:lnTo>
                  <a:lnTo>
                    <a:pt x="19418055" y="4448153"/>
                  </a:lnTo>
                  <a:close/>
                </a:path>
                <a:path w="20083145" h="5932170">
                  <a:moveTo>
                    <a:pt x="19502213" y="4467901"/>
                  </a:moveTo>
                  <a:lnTo>
                    <a:pt x="19496312" y="4466958"/>
                  </a:lnTo>
                  <a:lnTo>
                    <a:pt x="19493645" y="4465821"/>
                  </a:lnTo>
                  <a:lnTo>
                    <a:pt x="19487884" y="4464546"/>
                  </a:lnTo>
                  <a:lnTo>
                    <a:pt x="19482085" y="4467982"/>
                  </a:lnTo>
                  <a:lnTo>
                    <a:pt x="19480810" y="4473742"/>
                  </a:lnTo>
                  <a:lnTo>
                    <a:pt x="19479345" y="4479026"/>
                  </a:lnTo>
                  <a:lnTo>
                    <a:pt x="19482256" y="4484206"/>
                  </a:lnTo>
                  <a:lnTo>
                    <a:pt x="19487589" y="4486481"/>
                  </a:lnTo>
                  <a:lnTo>
                    <a:pt x="19488872" y="4486241"/>
                  </a:lnTo>
                  <a:lnTo>
                    <a:pt x="19491539" y="4487378"/>
                  </a:lnTo>
                  <a:lnTo>
                    <a:pt x="19497298" y="4488653"/>
                  </a:lnTo>
                  <a:lnTo>
                    <a:pt x="19503097" y="4485217"/>
                  </a:lnTo>
                  <a:lnTo>
                    <a:pt x="19505647" y="4473699"/>
                  </a:lnTo>
                  <a:lnTo>
                    <a:pt x="19502213" y="4467901"/>
                  </a:lnTo>
                  <a:close/>
                </a:path>
                <a:path w="20083145" h="5932170">
                  <a:moveTo>
                    <a:pt x="19585657" y="4489313"/>
                  </a:moveTo>
                  <a:lnTo>
                    <a:pt x="19579756" y="4488370"/>
                  </a:lnTo>
                  <a:lnTo>
                    <a:pt x="19577089" y="4487233"/>
                  </a:lnTo>
                  <a:lnTo>
                    <a:pt x="19571471" y="4485625"/>
                  </a:lnTo>
                  <a:lnTo>
                    <a:pt x="19565673" y="4489060"/>
                  </a:lnTo>
                  <a:lnTo>
                    <a:pt x="19564064" y="4494679"/>
                  </a:lnTo>
                  <a:lnTo>
                    <a:pt x="19562739" y="4499629"/>
                  </a:lnTo>
                  <a:lnTo>
                    <a:pt x="19565511" y="4505144"/>
                  </a:lnTo>
                  <a:lnTo>
                    <a:pt x="19570177" y="4507134"/>
                  </a:lnTo>
                  <a:lnTo>
                    <a:pt x="19570035" y="4507467"/>
                  </a:lnTo>
                  <a:lnTo>
                    <a:pt x="19570368" y="4507610"/>
                  </a:lnTo>
                  <a:lnTo>
                    <a:pt x="19571651" y="4507369"/>
                  </a:lnTo>
                  <a:lnTo>
                    <a:pt x="19574318" y="4508507"/>
                  </a:lnTo>
                  <a:lnTo>
                    <a:pt x="19579936" y="4510115"/>
                  </a:lnTo>
                  <a:lnTo>
                    <a:pt x="19585735" y="4506680"/>
                  </a:lnTo>
                  <a:lnTo>
                    <a:pt x="19588951" y="4495445"/>
                  </a:lnTo>
                  <a:lnTo>
                    <a:pt x="19585657" y="4489313"/>
                  </a:lnTo>
                  <a:close/>
                </a:path>
                <a:path w="20083145" h="5932170">
                  <a:moveTo>
                    <a:pt x="19669008" y="4511867"/>
                  </a:moveTo>
                  <a:lnTo>
                    <a:pt x="19663249" y="4510593"/>
                  </a:lnTo>
                  <a:lnTo>
                    <a:pt x="19660584" y="4509456"/>
                  </a:lnTo>
                  <a:lnTo>
                    <a:pt x="19654968" y="4507847"/>
                  </a:lnTo>
                  <a:lnTo>
                    <a:pt x="19649167" y="4511283"/>
                  </a:lnTo>
                  <a:lnTo>
                    <a:pt x="19647559" y="4516900"/>
                  </a:lnTo>
                  <a:lnTo>
                    <a:pt x="19646094" y="4522184"/>
                  </a:lnTo>
                  <a:lnTo>
                    <a:pt x="19648529" y="4527556"/>
                  </a:lnTo>
                  <a:lnTo>
                    <a:pt x="19653529" y="4529689"/>
                  </a:lnTo>
                  <a:lnTo>
                    <a:pt x="19653671" y="4529355"/>
                  </a:lnTo>
                  <a:lnTo>
                    <a:pt x="19654004" y="4529498"/>
                  </a:lnTo>
                  <a:lnTo>
                    <a:pt x="19655145" y="4529590"/>
                  </a:lnTo>
                  <a:lnTo>
                    <a:pt x="19657812" y="4530728"/>
                  </a:lnTo>
                  <a:lnTo>
                    <a:pt x="19663429" y="4532337"/>
                  </a:lnTo>
                  <a:lnTo>
                    <a:pt x="19669228" y="4528900"/>
                  </a:lnTo>
                  <a:lnTo>
                    <a:pt x="19672445" y="4517666"/>
                  </a:lnTo>
                  <a:lnTo>
                    <a:pt x="19669008" y="4511867"/>
                  </a:lnTo>
                  <a:close/>
                </a:path>
                <a:path w="20083145" h="5932170">
                  <a:moveTo>
                    <a:pt x="19752125" y="4535898"/>
                  </a:moveTo>
                  <a:lnTo>
                    <a:pt x="19746366" y="4534622"/>
                  </a:lnTo>
                  <a:lnTo>
                    <a:pt x="19743701" y="4533485"/>
                  </a:lnTo>
                  <a:lnTo>
                    <a:pt x="19738084" y="4531877"/>
                  </a:lnTo>
                  <a:lnTo>
                    <a:pt x="19731951" y="4535170"/>
                  </a:lnTo>
                  <a:lnTo>
                    <a:pt x="19730342" y="4540789"/>
                  </a:lnTo>
                  <a:lnTo>
                    <a:pt x="19728543" y="4545930"/>
                  </a:lnTo>
                  <a:lnTo>
                    <a:pt x="19731312" y="4551444"/>
                  </a:lnTo>
                  <a:lnTo>
                    <a:pt x="19736978" y="4553861"/>
                  </a:lnTo>
                  <a:lnTo>
                    <a:pt x="19737786" y="4553812"/>
                  </a:lnTo>
                  <a:lnTo>
                    <a:pt x="19740453" y="4554950"/>
                  </a:lnTo>
                  <a:lnTo>
                    <a:pt x="19746070" y="4556558"/>
                  </a:lnTo>
                  <a:lnTo>
                    <a:pt x="19752203" y="4553265"/>
                  </a:lnTo>
                  <a:lnTo>
                    <a:pt x="19755419" y="4542030"/>
                  </a:lnTo>
                  <a:lnTo>
                    <a:pt x="19752125" y="4535898"/>
                  </a:lnTo>
                  <a:close/>
                </a:path>
                <a:path w="20083145" h="5932170">
                  <a:moveTo>
                    <a:pt x="19834673" y="4561261"/>
                  </a:moveTo>
                  <a:lnTo>
                    <a:pt x="19829056" y="4559653"/>
                  </a:lnTo>
                  <a:lnTo>
                    <a:pt x="19826391" y="4558516"/>
                  </a:lnTo>
                  <a:lnTo>
                    <a:pt x="19820916" y="4556575"/>
                  </a:lnTo>
                  <a:lnTo>
                    <a:pt x="19814783" y="4559867"/>
                  </a:lnTo>
                  <a:lnTo>
                    <a:pt x="19813175" y="4565485"/>
                  </a:lnTo>
                  <a:lnTo>
                    <a:pt x="19811233" y="4570960"/>
                  </a:lnTo>
                  <a:lnTo>
                    <a:pt x="19814002" y="4576475"/>
                  </a:lnTo>
                  <a:lnTo>
                    <a:pt x="19819001" y="4578608"/>
                  </a:lnTo>
                  <a:lnTo>
                    <a:pt x="19819144" y="4578273"/>
                  </a:lnTo>
                  <a:lnTo>
                    <a:pt x="19822810" y="4579837"/>
                  </a:lnTo>
                  <a:lnTo>
                    <a:pt x="19828285" y="4581778"/>
                  </a:lnTo>
                  <a:lnTo>
                    <a:pt x="19834417" y="4578485"/>
                  </a:lnTo>
                  <a:lnTo>
                    <a:pt x="19836025" y="4572868"/>
                  </a:lnTo>
                  <a:lnTo>
                    <a:pt x="19838110" y="4567060"/>
                  </a:lnTo>
                  <a:lnTo>
                    <a:pt x="19834673" y="4561261"/>
                  </a:lnTo>
                  <a:close/>
                </a:path>
                <a:path w="20083145" h="5932170">
                  <a:moveTo>
                    <a:pt x="19916794" y="4587624"/>
                  </a:moveTo>
                  <a:lnTo>
                    <a:pt x="19911177" y="4586015"/>
                  </a:lnTo>
                  <a:lnTo>
                    <a:pt x="19908512" y="4584879"/>
                  </a:lnTo>
                  <a:lnTo>
                    <a:pt x="19902895" y="4583271"/>
                  </a:lnTo>
                  <a:lnTo>
                    <a:pt x="19896904" y="4586230"/>
                  </a:lnTo>
                  <a:lnTo>
                    <a:pt x="19893767" y="4595135"/>
                  </a:lnTo>
                  <a:lnTo>
                    <a:pt x="19893164" y="4596847"/>
                  </a:lnTo>
                  <a:lnTo>
                    <a:pt x="19895789" y="4602695"/>
                  </a:lnTo>
                  <a:lnTo>
                    <a:pt x="19900789" y="4604828"/>
                  </a:lnTo>
                  <a:lnTo>
                    <a:pt x="19900931" y="4604495"/>
                  </a:lnTo>
                  <a:lnTo>
                    <a:pt x="19904598" y="4606059"/>
                  </a:lnTo>
                  <a:lnTo>
                    <a:pt x="19910216" y="4607667"/>
                  </a:lnTo>
                  <a:lnTo>
                    <a:pt x="19916538" y="4604849"/>
                  </a:lnTo>
                  <a:lnTo>
                    <a:pt x="19919755" y="4593615"/>
                  </a:lnTo>
                  <a:lnTo>
                    <a:pt x="19916794" y="4587624"/>
                  </a:lnTo>
                  <a:close/>
                </a:path>
                <a:path w="20083145" h="5932170">
                  <a:moveTo>
                    <a:pt x="19998207" y="4615654"/>
                  </a:moveTo>
                  <a:lnTo>
                    <a:pt x="19992590" y="4614046"/>
                  </a:lnTo>
                  <a:lnTo>
                    <a:pt x="19989923" y="4612909"/>
                  </a:lnTo>
                  <a:lnTo>
                    <a:pt x="19984448" y="4610967"/>
                  </a:lnTo>
                  <a:lnTo>
                    <a:pt x="19978457" y="4613927"/>
                  </a:lnTo>
                  <a:lnTo>
                    <a:pt x="19975076" y="4623516"/>
                  </a:lnTo>
                  <a:lnTo>
                    <a:pt x="19974716" y="4624543"/>
                  </a:lnTo>
                  <a:lnTo>
                    <a:pt x="19977343" y="4630393"/>
                  </a:lnTo>
                  <a:lnTo>
                    <a:pt x="19985675" y="4633947"/>
                  </a:lnTo>
                  <a:lnTo>
                    <a:pt x="19991150" y="4635888"/>
                  </a:lnTo>
                  <a:lnTo>
                    <a:pt x="19997141" y="4632929"/>
                  </a:lnTo>
                  <a:lnTo>
                    <a:pt x="20000539" y="4623346"/>
                  </a:lnTo>
                  <a:lnTo>
                    <a:pt x="20001025" y="4621977"/>
                  </a:lnTo>
                  <a:lnTo>
                    <a:pt x="19998207" y="4615654"/>
                  </a:lnTo>
                  <a:close/>
                </a:path>
                <a:path w="20083145" h="5932170">
                  <a:moveTo>
                    <a:pt x="20079998" y="4644635"/>
                  </a:moveTo>
                  <a:lnTo>
                    <a:pt x="20074523" y="4642693"/>
                  </a:lnTo>
                  <a:lnTo>
                    <a:pt x="20071857" y="4641556"/>
                  </a:lnTo>
                  <a:lnTo>
                    <a:pt x="20066382" y="4639615"/>
                  </a:lnTo>
                  <a:lnTo>
                    <a:pt x="20060392" y="4642574"/>
                  </a:lnTo>
                  <a:lnTo>
                    <a:pt x="20055842" y="4653240"/>
                  </a:lnTo>
                  <a:lnTo>
                    <a:pt x="20058468" y="4659089"/>
                  </a:lnTo>
                  <a:lnTo>
                    <a:pt x="20063801" y="4661363"/>
                  </a:lnTo>
                  <a:lnTo>
                    <a:pt x="20063944" y="4661029"/>
                  </a:lnTo>
                  <a:lnTo>
                    <a:pt x="20067277" y="4662451"/>
                  </a:lnTo>
                  <a:lnTo>
                    <a:pt x="20082958" y="4650624"/>
                  </a:lnTo>
                  <a:lnTo>
                    <a:pt x="20079998" y="464463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0" y="4400677"/>
              <a:ext cx="20083643" cy="599942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4495094"/>
              <a:ext cx="20060920" cy="6071870"/>
            </a:xfrm>
            <a:custGeom>
              <a:avLst/>
              <a:gdLst/>
              <a:ahLst/>
              <a:cxnLst/>
              <a:rect l="l" t="t" r="r" b="b"/>
              <a:pathLst>
                <a:path w="20060920" h="6071870">
                  <a:moveTo>
                    <a:pt x="10073" y="2567496"/>
                  </a:moveTo>
                  <a:lnTo>
                    <a:pt x="3461" y="2568221"/>
                  </a:lnTo>
                  <a:lnTo>
                    <a:pt x="0" y="2572129"/>
                  </a:lnTo>
                  <a:lnTo>
                    <a:pt x="0" y="2590020"/>
                  </a:lnTo>
                  <a:lnTo>
                    <a:pt x="6023" y="2592590"/>
                  </a:lnTo>
                  <a:lnTo>
                    <a:pt x="10875" y="2591476"/>
                  </a:lnTo>
                  <a:lnTo>
                    <a:pt x="13915" y="2588045"/>
                  </a:lnTo>
                  <a:lnTo>
                    <a:pt x="15576" y="2585996"/>
                  </a:lnTo>
                  <a:lnTo>
                    <a:pt x="19375" y="2581708"/>
                  </a:lnTo>
                  <a:lnTo>
                    <a:pt x="18651" y="2575095"/>
                  </a:lnTo>
                  <a:lnTo>
                    <a:pt x="10073" y="2567496"/>
                  </a:lnTo>
                  <a:close/>
                </a:path>
                <a:path w="20060920" h="6071870">
                  <a:moveTo>
                    <a:pt x="66012" y="2501931"/>
                  </a:moveTo>
                  <a:lnTo>
                    <a:pt x="59399" y="2502656"/>
                  </a:lnTo>
                  <a:lnTo>
                    <a:pt x="55600" y="2506945"/>
                  </a:lnTo>
                  <a:lnTo>
                    <a:pt x="53939" y="2508992"/>
                  </a:lnTo>
                  <a:lnTo>
                    <a:pt x="49997" y="2513615"/>
                  </a:lnTo>
                  <a:lnTo>
                    <a:pt x="50722" y="2520228"/>
                  </a:lnTo>
                  <a:lnTo>
                    <a:pt x="55868" y="2524787"/>
                  </a:lnTo>
                  <a:lnTo>
                    <a:pt x="62201" y="2527488"/>
                  </a:lnTo>
                  <a:lnTo>
                    <a:pt x="67005" y="2526386"/>
                  </a:lnTo>
                  <a:lnTo>
                    <a:pt x="70044" y="2522955"/>
                  </a:lnTo>
                  <a:lnTo>
                    <a:pt x="71706" y="2520906"/>
                  </a:lnTo>
                  <a:lnTo>
                    <a:pt x="75648" y="2516284"/>
                  </a:lnTo>
                  <a:lnTo>
                    <a:pt x="74922" y="2509671"/>
                  </a:lnTo>
                  <a:lnTo>
                    <a:pt x="70634" y="2505872"/>
                  </a:lnTo>
                  <a:lnTo>
                    <a:pt x="66012" y="2501931"/>
                  </a:lnTo>
                  <a:close/>
                </a:path>
                <a:path w="20060920" h="6071870">
                  <a:moveTo>
                    <a:pt x="122333" y="2437316"/>
                  </a:moveTo>
                  <a:lnTo>
                    <a:pt x="115721" y="2438041"/>
                  </a:lnTo>
                  <a:lnTo>
                    <a:pt x="111921" y="2442330"/>
                  </a:lnTo>
                  <a:lnTo>
                    <a:pt x="110260" y="2444378"/>
                  </a:lnTo>
                  <a:lnTo>
                    <a:pt x="106319" y="2449000"/>
                  </a:lnTo>
                  <a:lnTo>
                    <a:pt x="107044" y="2455613"/>
                  </a:lnTo>
                  <a:lnTo>
                    <a:pt x="112190" y="2460172"/>
                  </a:lnTo>
                  <a:lnTo>
                    <a:pt x="118521" y="2462873"/>
                  </a:lnTo>
                  <a:lnTo>
                    <a:pt x="123326" y="2461771"/>
                  </a:lnTo>
                  <a:lnTo>
                    <a:pt x="126366" y="2458340"/>
                  </a:lnTo>
                  <a:lnTo>
                    <a:pt x="128028" y="2456291"/>
                  </a:lnTo>
                  <a:lnTo>
                    <a:pt x="131969" y="2451669"/>
                  </a:lnTo>
                  <a:lnTo>
                    <a:pt x="131244" y="2445056"/>
                  </a:lnTo>
                  <a:lnTo>
                    <a:pt x="126955" y="2441257"/>
                  </a:lnTo>
                  <a:lnTo>
                    <a:pt x="122333" y="2437316"/>
                  </a:lnTo>
                  <a:close/>
                </a:path>
                <a:path w="20060920" h="6071870">
                  <a:moveTo>
                    <a:pt x="179988" y="2373270"/>
                  </a:moveTo>
                  <a:lnTo>
                    <a:pt x="173184" y="2373519"/>
                  </a:lnTo>
                  <a:lnTo>
                    <a:pt x="169385" y="2377807"/>
                  </a:lnTo>
                  <a:lnTo>
                    <a:pt x="167723" y="2379857"/>
                  </a:lnTo>
                  <a:lnTo>
                    <a:pt x="163924" y="2384145"/>
                  </a:lnTo>
                  <a:lnTo>
                    <a:pt x="164174" y="2390949"/>
                  </a:lnTo>
                  <a:lnTo>
                    <a:pt x="168462" y="2394748"/>
                  </a:lnTo>
                  <a:lnTo>
                    <a:pt x="169178" y="2395841"/>
                  </a:lnTo>
                  <a:lnTo>
                    <a:pt x="175511" y="2398542"/>
                  </a:lnTo>
                  <a:lnTo>
                    <a:pt x="180314" y="2397441"/>
                  </a:lnTo>
                  <a:lnTo>
                    <a:pt x="183354" y="2394009"/>
                  </a:lnTo>
                  <a:lnTo>
                    <a:pt x="185016" y="2391960"/>
                  </a:lnTo>
                  <a:lnTo>
                    <a:pt x="188815" y="2387672"/>
                  </a:lnTo>
                  <a:lnTo>
                    <a:pt x="188565" y="2380868"/>
                  </a:lnTo>
                  <a:lnTo>
                    <a:pt x="179988" y="2373270"/>
                  </a:lnTo>
                  <a:close/>
                </a:path>
                <a:path w="20060920" h="6071870">
                  <a:moveTo>
                    <a:pt x="237167" y="2309414"/>
                  </a:moveTo>
                  <a:lnTo>
                    <a:pt x="230363" y="2309664"/>
                  </a:lnTo>
                  <a:lnTo>
                    <a:pt x="226564" y="2313953"/>
                  </a:lnTo>
                  <a:lnTo>
                    <a:pt x="224902" y="2316001"/>
                  </a:lnTo>
                  <a:lnTo>
                    <a:pt x="221103" y="2320289"/>
                  </a:lnTo>
                  <a:lnTo>
                    <a:pt x="221352" y="2327094"/>
                  </a:lnTo>
                  <a:lnTo>
                    <a:pt x="225641" y="2330893"/>
                  </a:lnTo>
                  <a:lnTo>
                    <a:pt x="226357" y="2331986"/>
                  </a:lnTo>
                  <a:lnTo>
                    <a:pt x="232689" y="2334688"/>
                  </a:lnTo>
                  <a:lnTo>
                    <a:pt x="237493" y="2333585"/>
                  </a:lnTo>
                  <a:lnTo>
                    <a:pt x="240533" y="2330154"/>
                  </a:lnTo>
                  <a:lnTo>
                    <a:pt x="242194" y="2328105"/>
                  </a:lnTo>
                  <a:lnTo>
                    <a:pt x="245993" y="2323817"/>
                  </a:lnTo>
                  <a:lnTo>
                    <a:pt x="245744" y="2317012"/>
                  </a:lnTo>
                  <a:lnTo>
                    <a:pt x="237167" y="2309414"/>
                  </a:lnTo>
                  <a:close/>
                </a:path>
                <a:path w="20060920" h="6071870">
                  <a:moveTo>
                    <a:pt x="294679" y="2245701"/>
                  </a:moveTo>
                  <a:lnTo>
                    <a:pt x="287876" y="2245951"/>
                  </a:lnTo>
                  <a:lnTo>
                    <a:pt x="284077" y="2250239"/>
                  </a:lnTo>
                  <a:lnTo>
                    <a:pt x="282414" y="2252288"/>
                  </a:lnTo>
                  <a:lnTo>
                    <a:pt x="278615" y="2256577"/>
                  </a:lnTo>
                  <a:lnTo>
                    <a:pt x="278865" y="2263381"/>
                  </a:lnTo>
                  <a:lnTo>
                    <a:pt x="283154" y="2267180"/>
                  </a:lnTo>
                  <a:lnTo>
                    <a:pt x="284203" y="2268416"/>
                  </a:lnTo>
                  <a:lnTo>
                    <a:pt x="286202" y="2269269"/>
                  </a:lnTo>
                  <a:lnTo>
                    <a:pt x="286344" y="2268935"/>
                  </a:lnTo>
                  <a:lnTo>
                    <a:pt x="290344" y="2270641"/>
                  </a:lnTo>
                  <a:lnTo>
                    <a:pt x="295006" y="2269872"/>
                  </a:lnTo>
                  <a:lnTo>
                    <a:pt x="298045" y="2266441"/>
                  </a:lnTo>
                  <a:lnTo>
                    <a:pt x="299707" y="2264392"/>
                  </a:lnTo>
                  <a:lnTo>
                    <a:pt x="303506" y="2260103"/>
                  </a:lnTo>
                  <a:lnTo>
                    <a:pt x="303257" y="2253300"/>
                  </a:lnTo>
                  <a:lnTo>
                    <a:pt x="294679" y="2245701"/>
                  </a:lnTo>
                  <a:close/>
                </a:path>
                <a:path w="20060920" h="6071870">
                  <a:moveTo>
                    <a:pt x="352716" y="2182606"/>
                  </a:moveTo>
                  <a:lnTo>
                    <a:pt x="345912" y="2182856"/>
                  </a:lnTo>
                  <a:lnTo>
                    <a:pt x="342113" y="2187145"/>
                  </a:lnTo>
                  <a:lnTo>
                    <a:pt x="340452" y="2189193"/>
                  </a:lnTo>
                  <a:lnTo>
                    <a:pt x="336653" y="2193481"/>
                  </a:lnTo>
                  <a:lnTo>
                    <a:pt x="336901" y="2200286"/>
                  </a:lnTo>
                  <a:lnTo>
                    <a:pt x="341190" y="2204085"/>
                  </a:lnTo>
                  <a:lnTo>
                    <a:pt x="341906" y="2205178"/>
                  </a:lnTo>
                  <a:lnTo>
                    <a:pt x="344239" y="2206174"/>
                  </a:lnTo>
                  <a:lnTo>
                    <a:pt x="344048" y="2205697"/>
                  </a:lnTo>
                  <a:lnTo>
                    <a:pt x="348047" y="2207403"/>
                  </a:lnTo>
                  <a:lnTo>
                    <a:pt x="352709" y="2206634"/>
                  </a:lnTo>
                  <a:lnTo>
                    <a:pt x="357268" y="2201488"/>
                  </a:lnTo>
                  <a:lnTo>
                    <a:pt x="361401" y="2197341"/>
                  </a:lnTo>
                  <a:lnTo>
                    <a:pt x="361151" y="2190538"/>
                  </a:lnTo>
                  <a:lnTo>
                    <a:pt x="356863" y="2186738"/>
                  </a:lnTo>
                  <a:lnTo>
                    <a:pt x="352716" y="2182606"/>
                  </a:lnTo>
                  <a:close/>
                </a:path>
                <a:path w="20060920" h="6071870">
                  <a:moveTo>
                    <a:pt x="411610" y="2120271"/>
                  </a:moveTo>
                  <a:lnTo>
                    <a:pt x="405140" y="2120663"/>
                  </a:lnTo>
                  <a:lnTo>
                    <a:pt x="401008" y="2124809"/>
                  </a:lnTo>
                  <a:lnTo>
                    <a:pt x="399742" y="2126238"/>
                  </a:lnTo>
                  <a:lnTo>
                    <a:pt x="399488" y="2126525"/>
                  </a:lnTo>
                  <a:lnTo>
                    <a:pt x="395355" y="2130671"/>
                  </a:lnTo>
                  <a:lnTo>
                    <a:pt x="395747" y="2137141"/>
                  </a:lnTo>
                  <a:lnTo>
                    <a:pt x="399894" y="2141273"/>
                  </a:lnTo>
                  <a:lnTo>
                    <a:pt x="400609" y="2142367"/>
                  </a:lnTo>
                  <a:lnTo>
                    <a:pt x="402942" y="2143362"/>
                  </a:lnTo>
                  <a:lnTo>
                    <a:pt x="402800" y="2143695"/>
                  </a:lnTo>
                  <a:lnTo>
                    <a:pt x="406800" y="2145402"/>
                  </a:lnTo>
                  <a:lnTo>
                    <a:pt x="411462" y="2144633"/>
                  </a:lnTo>
                  <a:lnTo>
                    <a:pt x="414501" y="2141201"/>
                  </a:lnTo>
                  <a:lnTo>
                    <a:pt x="415925" y="2139445"/>
                  </a:lnTo>
                  <a:lnTo>
                    <a:pt x="416163" y="2139152"/>
                  </a:lnTo>
                  <a:lnTo>
                    <a:pt x="420295" y="2135006"/>
                  </a:lnTo>
                  <a:lnTo>
                    <a:pt x="419904" y="2128535"/>
                  </a:lnTo>
                  <a:lnTo>
                    <a:pt x="411610" y="2120271"/>
                  </a:lnTo>
                  <a:close/>
                </a:path>
                <a:path w="20060920" h="6071870">
                  <a:moveTo>
                    <a:pt x="470980" y="2057745"/>
                  </a:moveTo>
                  <a:lnTo>
                    <a:pt x="464510" y="2058136"/>
                  </a:lnTo>
                  <a:lnTo>
                    <a:pt x="460378" y="2062282"/>
                  </a:lnTo>
                  <a:lnTo>
                    <a:pt x="458716" y="2064331"/>
                  </a:lnTo>
                  <a:lnTo>
                    <a:pt x="454583" y="2068478"/>
                  </a:lnTo>
                  <a:lnTo>
                    <a:pt x="454975" y="2074948"/>
                  </a:lnTo>
                  <a:lnTo>
                    <a:pt x="459121" y="2079080"/>
                  </a:lnTo>
                  <a:lnTo>
                    <a:pt x="459837" y="2080174"/>
                  </a:lnTo>
                  <a:lnTo>
                    <a:pt x="462170" y="2081169"/>
                  </a:lnTo>
                  <a:lnTo>
                    <a:pt x="462312" y="2080836"/>
                  </a:lnTo>
                  <a:lnTo>
                    <a:pt x="466312" y="2082542"/>
                  </a:lnTo>
                  <a:lnTo>
                    <a:pt x="470973" y="2081772"/>
                  </a:lnTo>
                  <a:lnTo>
                    <a:pt x="475532" y="2076627"/>
                  </a:lnTo>
                  <a:lnTo>
                    <a:pt x="479665" y="2072480"/>
                  </a:lnTo>
                  <a:lnTo>
                    <a:pt x="479273" y="2066009"/>
                  </a:lnTo>
                  <a:lnTo>
                    <a:pt x="470980" y="2057745"/>
                  </a:lnTo>
                  <a:close/>
                </a:path>
                <a:path w="20060920" h="6071870">
                  <a:moveTo>
                    <a:pt x="530732" y="1996169"/>
                  </a:moveTo>
                  <a:lnTo>
                    <a:pt x="524071" y="1996085"/>
                  </a:lnTo>
                  <a:lnTo>
                    <a:pt x="519939" y="2000231"/>
                  </a:lnTo>
                  <a:lnTo>
                    <a:pt x="514620" y="2006235"/>
                  </a:lnTo>
                  <a:lnTo>
                    <a:pt x="514536" y="2012897"/>
                  </a:lnTo>
                  <a:lnTo>
                    <a:pt x="518682" y="2017029"/>
                  </a:lnTo>
                  <a:lnTo>
                    <a:pt x="519398" y="2018123"/>
                  </a:lnTo>
                  <a:lnTo>
                    <a:pt x="526063" y="2020966"/>
                  </a:lnTo>
                  <a:lnTo>
                    <a:pt x="530726" y="2020197"/>
                  </a:lnTo>
                  <a:lnTo>
                    <a:pt x="539084" y="2010762"/>
                  </a:lnTo>
                  <a:lnTo>
                    <a:pt x="539168" y="2004101"/>
                  </a:lnTo>
                  <a:lnTo>
                    <a:pt x="535021" y="1999968"/>
                  </a:lnTo>
                  <a:lnTo>
                    <a:pt x="530732" y="1996169"/>
                  </a:lnTo>
                  <a:close/>
                </a:path>
                <a:path w="20060920" h="6071870">
                  <a:moveTo>
                    <a:pt x="9581468" y="5800184"/>
                  </a:moveTo>
                  <a:lnTo>
                    <a:pt x="9568470" y="5794640"/>
                  </a:lnTo>
                  <a:lnTo>
                    <a:pt x="9562289" y="5797124"/>
                  </a:lnTo>
                  <a:lnTo>
                    <a:pt x="9557739" y="5807790"/>
                  </a:lnTo>
                  <a:lnTo>
                    <a:pt x="9560224" y="5813972"/>
                  </a:lnTo>
                  <a:lnTo>
                    <a:pt x="9573222" y="5819516"/>
                  </a:lnTo>
                  <a:lnTo>
                    <a:pt x="9579404" y="5817032"/>
                  </a:lnTo>
                  <a:lnTo>
                    <a:pt x="9583953" y="5806366"/>
                  </a:lnTo>
                  <a:lnTo>
                    <a:pt x="9581468" y="5800184"/>
                  </a:lnTo>
                  <a:close/>
                </a:path>
                <a:path w="20060920" h="6071870">
                  <a:moveTo>
                    <a:pt x="9503235" y="5765631"/>
                  </a:moveTo>
                  <a:lnTo>
                    <a:pt x="9490236" y="5760086"/>
                  </a:lnTo>
                  <a:lnTo>
                    <a:pt x="9484055" y="5762571"/>
                  </a:lnTo>
                  <a:lnTo>
                    <a:pt x="9479505" y="5773237"/>
                  </a:lnTo>
                  <a:lnTo>
                    <a:pt x="9481848" y="5779750"/>
                  </a:lnTo>
                  <a:lnTo>
                    <a:pt x="9494847" y="5785296"/>
                  </a:lnTo>
                  <a:lnTo>
                    <a:pt x="9501028" y="5782812"/>
                  </a:lnTo>
                  <a:lnTo>
                    <a:pt x="9505578" y="5772146"/>
                  </a:lnTo>
                  <a:lnTo>
                    <a:pt x="9503235" y="5765631"/>
                  </a:lnTo>
                  <a:close/>
                </a:path>
                <a:path w="20060920" h="6071870">
                  <a:moveTo>
                    <a:pt x="9661174" y="5832214"/>
                  </a:moveTo>
                  <a:lnTo>
                    <a:pt x="9647841" y="5826527"/>
                  </a:lnTo>
                  <a:lnTo>
                    <a:pt x="9641851" y="5829487"/>
                  </a:lnTo>
                  <a:lnTo>
                    <a:pt x="9637301" y="5840153"/>
                  </a:lnTo>
                  <a:lnTo>
                    <a:pt x="9639928" y="5846001"/>
                  </a:lnTo>
                  <a:lnTo>
                    <a:pt x="9653260" y="5851688"/>
                  </a:lnTo>
                  <a:lnTo>
                    <a:pt x="9659250" y="5848728"/>
                  </a:lnTo>
                  <a:lnTo>
                    <a:pt x="9663800" y="5838062"/>
                  </a:lnTo>
                  <a:lnTo>
                    <a:pt x="9661174" y="5832214"/>
                  </a:lnTo>
                  <a:close/>
                </a:path>
                <a:path w="20060920" h="6071870">
                  <a:moveTo>
                    <a:pt x="9420238" y="5727469"/>
                  </a:moveTo>
                  <a:lnTo>
                    <a:pt x="9412572" y="5724199"/>
                  </a:lnTo>
                  <a:lnTo>
                    <a:pt x="9406199" y="5726207"/>
                  </a:lnTo>
                  <a:lnTo>
                    <a:pt x="9401649" y="5736874"/>
                  </a:lnTo>
                  <a:lnTo>
                    <a:pt x="9403658" y="5743247"/>
                  </a:lnTo>
                  <a:lnTo>
                    <a:pt x="9408848" y="5745855"/>
                  </a:lnTo>
                  <a:lnTo>
                    <a:pt x="9416515" y="5749126"/>
                  </a:lnTo>
                  <a:lnTo>
                    <a:pt x="9422888" y="5747116"/>
                  </a:lnTo>
                  <a:lnTo>
                    <a:pt x="9427437" y="5736450"/>
                  </a:lnTo>
                  <a:lnTo>
                    <a:pt x="9425429" y="5730077"/>
                  </a:lnTo>
                  <a:lnTo>
                    <a:pt x="9420238" y="5727469"/>
                  </a:lnTo>
                  <a:close/>
                </a:path>
                <a:path w="20060920" h="6071870">
                  <a:moveTo>
                    <a:pt x="9740874" y="5861484"/>
                  </a:moveTo>
                  <a:lnTo>
                    <a:pt x="9735398" y="5859542"/>
                  </a:lnTo>
                  <a:lnTo>
                    <a:pt x="9733065" y="5858547"/>
                  </a:lnTo>
                  <a:lnTo>
                    <a:pt x="9727590" y="5856606"/>
                  </a:lnTo>
                  <a:lnTo>
                    <a:pt x="9721934" y="5859708"/>
                  </a:lnTo>
                  <a:lnTo>
                    <a:pt x="9719659" y="5865041"/>
                  </a:lnTo>
                  <a:lnTo>
                    <a:pt x="9718219" y="5869155"/>
                  </a:lnTo>
                  <a:lnTo>
                    <a:pt x="9717860" y="5870182"/>
                  </a:lnTo>
                  <a:lnTo>
                    <a:pt x="9720485" y="5876031"/>
                  </a:lnTo>
                  <a:lnTo>
                    <a:pt x="9728485" y="5879443"/>
                  </a:lnTo>
                  <a:lnTo>
                    <a:pt x="9733960" y="5881385"/>
                  </a:lnTo>
                  <a:lnTo>
                    <a:pt x="9739617" y="5878283"/>
                  </a:lnTo>
                  <a:lnTo>
                    <a:pt x="9741892" y="5872950"/>
                  </a:lnTo>
                  <a:lnTo>
                    <a:pt x="9743348" y="5868843"/>
                  </a:lnTo>
                  <a:lnTo>
                    <a:pt x="9743833" y="5867475"/>
                  </a:lnTo>
                  <a:lnTo>
                    <a:pt x="9740874" y="5861484"/>
                  </a:lnTo>
                  <a:close/>
                </a:path>
                <a:path w="20060920" h="6071870">
                  <a:moveTo>
                    <a:pt x="9336377" y="5685788"/>
                  </a:moveTo>
                  <a:lnTo>
                    <a:pt x="9330005" y="5687797"/>
                  </a:lnTo>
                  <a:lnTo>
                    <a:pt x="9324789" y="5698178"/>
                  </a:lnTo>
                  <a:lnTo>
                    <a:pt x="9326797" y="5704551"/>
                  </a:lnTo>
                  <a:lnTo>
                    <a:pt x="9331846" y="5707492"/>
                  </a:lnTo>
                  <a:lnTo>
                    <a:pt x="9339845" y="5710904"/>
                  </a:lnTo>
                  <a:lnTo>
                    <a:pt x="9345884" y="5708753"/>
                  </a:lnTo>
                  <a:lnTo>
                    <a:pt x="9350958" y="5698705"/>
                  </a:lnTo>
                  <a:lnTo>
                    <a:pt x="9348950" y="5692333"/>
                  </a:lnTo>
                  <a:lnTo>
                    <a:pt x="9343901" y="5689391"/>
                  </a:lnTo>
                  <a:lnTo>
                    <a:pt x="9341568" y="5688396"/>
                  </a:lnTo>
                  <a:lnTo>
                    <a:pt x="9336377" y="5685788"/>
                  </a:lnTo>
                  <a:close/>
                </a:path>
                <a:path w="20060920" h="6071870">
                  <a:moveTo>
                    <a:pt x="9822045" y="5888229"/>
                  </a:moveTo>
                  <a:lnTo>
                    <a:pt x="9816427" y="5886621"/>
                  </a:lnTo>
                  <a:lnTo>
                    <a:pt x="9814094" y="5885626"/>
                  </a:lnTo>
                  <a:lnTo>
                    <a:pt x="9808476" y="5884018"/>
                  </a:lnTo>
                  <a:lnTo>
                    <a:pt x="9802819" y="5887120"/>
                  </a:lnTo>
                  <a:lnTo>
                    <a:pt x="9798936" y="5898070"/>
                  </a:lnTo>
                  <a:lnTo>
                    <a:pt x="9801705" y="5903585"/>
                  </a:lnTo>
                  <a:lnTo>
                    <a:pt x="9806705" y="5905718"/>
                  </a:lnTo>
                  <a:lnTo>
                    <a:pt x="9806847" y="5905385"/>
                  </a:lnTo>
                  <a:lnTo>
                    <a:pt x="9810180" y="5906807"/>
                  </a:lnTo>
                  <a:lnTo>
                    <a:pt x="9815798" y="5908415"/>
                  </a:lnTo>
                  <a:lnTo>
                    <a:pt x="9821454" y="5905312"/>
                  </a:lnTo>
                  <a:lnTo>
                    <a:pt x="9823395" y="5899836"/>
                  </a:lnTo>
                  <a:lnTo>
                    <a:pt x="9825004" y="5894220"/>
                  </a:lnTo>
                  <a:lnTo>
                    <a:pt x="9822045" y="5888229"/>
                  </a:lnTo>
                  <a:close/>
                </a:path>
                <a:path w="20060920" h="6071870">
                  <a:moveTo>
                    <a:pt x="9261036" y="5645376"/>
                  </a:moveTo>
                  <a:lnTo>
                    <a:pt x="9254663" y="5647385"/>
                  </a:lnTo>
                  <a:lnTo>
                    <a:pt x="9248780" y="5657483"/>
                  </a:lnTo>
                  <a:lnTo>
                    <a:pt x="9250648" y="5664188"/>
                  </a:lnTo>
                  <a:lnTo>
                    <a:pt x="9255696" y="5667130"/>
                  </a:lnTo>
                  <a:lnTo>
                    <a:pt x="9264029" y="5670684"/>
                  </a:lnTo>
                  <a:lnTo>
                    <a:pt x="9269926" y="5668866"/>
                  </a:lnTo>
                  <a:lnTo>
                    <a:pt x="9272392" y="5664009"/>
                  </a:lnTo>
                  <a:lnTo>
                    <a:pt x="9275333" y="5658961"/>
                  </a:lnTo>
                  <a:lnTo>
                    <a:pt x="9273466" y="5652255"/>
                  </a:lnTo>
                  <a:lnTo>
                    <a:pt x="9268418" y="5649313"/>
                  </a:lnTo>
                  <a:lnTo>
                    <a:pt x="9266084" y="5648318"/>
                  </a:lnTo>
                  <a:lnTo>
                    <a:pt x="9261036" y="5645376"/>
                  </a:lnTo>
                  <a:close/>
                </a:path>
                <a:path w="20060920" h="6071870">
                  <a:moveTo>
                    <a:pt x="9903782" y="5913642"/>
                  </a:moveTo>
                  <a:lnTo>
                    <a:pt x="9898023" y="5912367"/>
                  </a:lnTo>
                  <a:lnTo>
                    <a:pt x="9895691" y="5911372"/>
                  </a:lnTo>
                  <a:lnTo>
                    <a:pt x="9890074" y="5909764"/>
                  </a:lnTo>
                  <a:lnTo>
                    <a:pt x="9884083" y="5912724"/>
                  </a:lnTo>
                  <a:lnTo>
                    <a:pt x="9882474" y="5918341"/>
                  </a:lnTo>
                  <a:lnTo>
                    <a:pt x="9881008" y="5923626"/>
                  </a:lnTo>
                  <a:lnTo>
                    <a:pt x="9883445" y="5928997"/>
                  </a:lnTo>
                  <a:lnTo>
                    <a:pt x="9888444" y="5931130"/>
                  </a:lnTo>
                  <a:lnTo>
                    <a:pt x="9888919" y="5930939"/>
                  </a:lnTo>
                  <a:lnTo>
                    <a:pt x="9892252" y="5932361"/>
                  </a:lnTo>
                  <a:lnTo>
                    <a:pt x="9897536" y="5933828"/>
                  </a:lnTo>
                  <a:lnTo>
                    <a:pt x="9903526" y="5930867"/>
                  </a:lnTo>
                  <a:lnTo>
                    <a:pt x="9906743" y="5919633"/>
                  </a:lnTo>
                  <a:lnTo>
                    <a:pt x="9903782" y="5913642"/>
                  </a:lnTo>
                  <a:close/>
                </a:path>
                <a:path w="20060920" h="6071870">
                  <a:moveTo>
                    <a:pt x="591009" y="1935211"/>
                  </a:moveTo>
                  <a:lnTo>
                    <a:pt x="584348" y="1935127"/>
                  </a:lnTo>
                  <a:lnTo>
                    <a:pt x="580215" y="1939274"/>
                  </a:lnTo>
                  <a:lnTo>
                    <a:pt x="578362" y="1940847"/>
                  </a:lnTo>
                  <a:lnTo>
                    <a:pt x="574230" y="1944994"/>
                  </a:lnTo>
                  <a:lnTo>
                    <a:pt x="574146" y="1951654"/>
                  </a:lnTo>
                  <a:lnTo>
                    <a:pt x="578293" y="1955787"/>
                  </a:lnTo>
                  <a:lnTo>
                    <a:pt x="579342" y="1957023"/>
                  </a:lnTo>
                  <a:lnTo>
                    <a:pt x="585674" y="1959724"/>
                  </a:lnTo>
                  <a:lnTo>
                    <a:pt x="590002" y="1958813"/>
                  </a:lnTo>
                  <a:lnTo>
                    <a:pt x="593233" y="1955857"/>
                  </a:lnTo>
                  <a:lnTo>
                    <a:pt x="595086" y="1954283"/>
                  </a:lnTo>
                  <a:lnTo>
                    <a:pt x="599219" y="1950137"/>
                  </a:lnTo>
                  <a:lnTo>
                    <a:pt x="599302" y="1943476"/>
                  </a:lnTo>
                  <a:lnTo>
                    <a:pt x="591009" y="1935211"/>
                  </a:lnTo>
                  <a:close/>
                </a:path>
                <a:path w="20060920" h="6071870">
                  <a:moveTo>
                    <a:pt x="9186263" y="5603632"/>
                  </a:moveTo>
                  <a:lnTo>
                    <a:pt x="9180034" y="5605308"/>
                  </a:lnTo>
                  <a:lnTo>
                    <a:pt x="9174150" y="5615405"/>
                  </a:lnTo>
                  <a:lnTo>
                    <a:pt x="9175826" y="5621636"/>
                  </a:lnTo>
                  <a:lnTo>
                    <a:pt x="9180733" y="5624910"/>
                  </a:lnTo>
                  <a:lnTo>
                    <a:pt x="9189065" y="5628465"/>
                  </a:lnTo>
                  <a:lnTo>
                    <a:pt x="9194486" y="5626838"/>
                  </a:lnTo>
                  <a:lnTo>
                    <a:pt x="9197286" y="5622123"/>
                  </a:lnTo>
                  <a:lnTo>
                    <a:pt x="9200227" y="5617074"/>
                  </a:lnTo>
                  <a:lnTo>
                    <a:pt x="9198551" y="5610844"/>
                  </a:lnTo>
                  <a:lnTo>
                    <a:pt x="9193645" y="5607569"/>
                  </a:lnTo>
                  <a:lnTo>
                    <a:pt x="9191312" y="5606573"/>
                  </a:lnTo>
                  <a:lnTo>
                    <a:pt x="9186263" y="5603632"/>
                  </a:lnTo>
                  <a:close/>
                </a:path>
                <a:path w="20060920" h="6071870">
                  <a:moveTo>
                    <a:pt x="9986041" y="5936911"/>
                  </a:moveTo>
                  <a:lnTo>
                    <a:pt x="9980282" y="5935637"/>
                  </a:lnTo>
                  <a:lnTo>
                    <a:pt x="9977949" y="5934642"/>
                  </a:lnTo>
                  <a:lnTo>
                    <a:pt x="9972332" y="5933034"/>
                  </a:lnTo>
                  <a:lnTo>
                    <a:pt x="9966533" y="5936470"/>
                  </a:lnTo>
                  <a:lnTo>
                    <a:pt x="9964925" y="5942087"/>
                  </a:lnTo>
                  <a:lnTo>
                    <a:pt x="9963459" y="5947371"/>
                  </a:lnTo>
                  <a:lnTo>
                    <a:pt x="9966369" y="5952552"/>
                  </a:lnTo>
                  <a:lnTo>
                    <a:pt x="9971369" y="5954685"/>
                  </a:lnTo>
                  <a:lnTo>
                    <a:pt x="9972512" y="5954778"/>
                  </a:lnTo>
                  <a:lnTo>
                    <a:pt x="9974845" y="5955773"/>
                  </a:lnTo>
                  <a:lnTo>
                    <a:pt x="9980462" y="5957381"/>
                  </a:lnTo>
                  <a:lnTo>
                    <a:pt x="9986261" y="5953946"/>
                  </a:lnTo>
                  <a:lnTo>
                    <a:pt x="9989478" y="5942712"/>
                  </a:lnTo>
                  <a:lnTo>
                    <a:pt x="9986041" y="5936911"/>
                  </a:lnTo>
                  <a:close/>
                </a:path>
                <a:path w="20060920" h="6071870">
                  <a:moveTo>
                    <a:pt x="9113628" y="5559648"/>
                  </a:moveTo>
                  <a:lnTo>
                    <a:pt x="9107064" y="5561182"/>
                  </a:lnTo>
                  <a:lnTo>
                    <a:pt x="9104123" y="5566230"/>
                  </a:lnTo>
                  <a:lnTo>
                    <a:pt x="9100848" y="5571137"/>
                  </a:lnTo>
                  <a:lnTo>
                    <a:pt x="9102382" y="5577700"/>
                  </a:lnTo>
                  <a:lnTo>
                    <a:pt x="9107288" y="5580975"/>
                  </a:lnTo>
                  <a:lnTo>
                    <a:pt x="9110955" y="5582539"/>
                  </a:lnTo>
                  <a:lnTo>
                    <a:pt x="9110813" y="5582873"/>
                  </a:lnTo>
                  <a:lnTo>
                    <a:pt x="9115479" y="5584863"/>
                  </a:lnTo>
                  <a:lnTo>
                    <a:pt x="9121376" y="5583045"/>
                  </a:lnTo>
                  <a:lnTo>
                    <a:pt x="9124033" y="5578663"/>
                  </a:lnTo>
                  <a:lnTo>
                    <a:pt x="9127308" y="5573757"/>
                  </a:lnTo>
                  <a:lnTo>
                    <a:pt x="9125773" y="5567193"/>
                  </a:lnTo>
                  <a:lnTo>
                    <a:pt x="9120867" y="5563918"/>
                  </a:lnTo>
                  <a:lnTo>
                    <a:pt x="9118534" y="5562923"/>
                  </a:lnTo>
                  <a:lnTo>
                    <a:pt x="9113628" y="5559648"/>
                  </a:lnTo>
                  <a:close/>
                </a:path>
                <a:path w="20060920" h="6071870">
                  <a:moveTo>
                    <a:pt x="10069106" y="5957374"/>
                  </a:moveTo>
                  <a:lnTo>
                    <a:pt x="10063204" y="5956433"/>
                  </a:lnTo>
                  <a:lnTo>
                    <a:pt x="10060870" y="5955437"/>
                  </a:lnTo>
                  <a:lnTo>
                    <a:pt x="10055111" y="5954162"/>
                  </a:lnTo>
                  <a:lnTo>
                    <a:pt x="10049313" y="5957598"/>
                  </a:lnTo>
                  <a:lnTo>
                    <a:pt x="10048037" y="5963357"/>
                  </a:lnTo>
                  <a:lnTo>
                    <a:pt x="10047046" y="5968450"/>
                  </a:lnTo>
                  <a:lnTo>
                    <a:pt x="10049625" y="5973490"/>
                  </a:lnTo>
                  <a:lnTo>
                    <a:pt x="10054291" y="5975480"/>
                  </a:lnTo>
                  <a:lnTo>
                    <a:pt x="10054149" y="5975813"/>
                  </a:lnTo>
                  <a:lnTo>
                    <a:pt x="10054815" y="5976098"/>
                  </a:lnTo>
                  <a:lnTo>
                    <a:pt x="10056099" y="5975857"/>
                  </a:lnTo>
                  <a:lnTo>
                    <a:pt x="10058432" y="5976852"/>
                  </a:lnTo>
                  <a:lnTo>
                    <a:pt x="10064192" y="5978128"/>
                  </a:lnTo>
                  <a:lnTo>
                    <a:pt x="10069990" y="5974692"/>
                  </a:lnTo>
                  <a:lnTo>
                    <a:pt x="10072541" y="5963173"/>
                  </a:lnTo>
                  <a:lnTo>
                    <a:pt x="10069106" y="5957374"/>
                  </a:lnTo>
                  <a:close/>
                </a:path>
                <a:path w="20060920" h="6071870">
                  <a:moveTo>
                    <a:pt x="9041037" y="5513713"/>
                  </a:moveTo>
                  <a:lnTo>
                    <a:pt x="9034616" y="5514913"/>
                  </a:lnTo>
                  <a:lnTo>
                    <a:pt x="9031341" y="5519819"/>
                  </a:lnTo>
                  <a:lnTo>
                    <a:pt x="9028400" y="5524868"/>
                  </a:lnTo>
                  <a:lnTo>
                    <a:pt x="9029601" y="5531290"/>
                  </a:lnTo>
                  <a:lnTo>
                    <a:pt x="9034365" y="5534898"/>
                  </a:lnTo>
                  <a:lnTo>
                    <a:pt x="9043030" y="5538594"/>
                  </a:lnTo>
                  <a:lnTo>
                    <a:pt x="9048452" y="5536968"/>
                  </a:lnTo>
                  <a:lnTo>
                    <a:pt x="9051442" y="5532728"/>
                  </a:lnTo>
                  <a:lnTo>
                    <a:pt x="9054384" y="5527679"/>
                  </a:lnTo>
                  <a:lnTo>
                    <a:pt x="9053183" y="5521257"/>
                  </a:lnTo>
                  <a:lnTo>
                    <a:pt x="9048419" y="5517650"/>
                  </a:lnTo>
                  <a:lnTo>
                    <a:pt x="9046085" y="5516654"/>
                  </a:lnTo>
                  <a:lnTo>
                    <a:pt x="9041037" y="5513713"/>
                  </a:lnTo>
                  <a:close/>
                </a:path>
                <a:path w="20060920" h="6071870">
                  <a:moveTo>
                    <a:pt x="10152595" y="5976836"/>
                  </a:moveTo>
                  <a:lnTo>
                    <a:pt x="10146693" y="5975894"/>
                  </a:lnTo>
                  <a:lnTo>
                    <a:pt x="10144361" y="5974899"/>
                  </a:lnTo>
                  <a:lnTo>
                    <a:pt x="10138601" y="5973624"/>
                  </a:lnTo>
                  <a:lnTo>
                    <a:pt x="10133135" y="5977201"/>
                  </a:lnTo>
                  <a:lnTo>
                    <a:pt x="10131860" y="5982961"/>
                  </a:lnTo>
                  <a:lnTo>
                    <a:pt x="10130679" y="5987579"/>
                  </a:lnTo>
                  <a:lnTo>
                    <a:pt x="10133256" y="5992618"/>
                  </a:lnTo>
                  <a:lnTo>
                    <a:pt x="10137922" y="5994608"/>
                  </a:lnTo>
                  <a:lnTo>
                    <a:pt x="10137780" y="5994942"/>
                  </a:lnTo>
                  <a:lnTo>
                    <a:pt x="10138447" y="5995226"/>
                  </a:lnTo>
                  <a:lnTo>
                    <a:pt x="10140065" y="5995128"/>
                  </a:lnTo>
                  <a:lnTo>
                    <a:pt x="10142397" y="5996123"/>
                  </a:lnTo>
                  <a:lnTo>
                    <a:pt x="10148157" y="5997398"/>
                  </a:lnTo>
                  <a:lnTo>
                    <a:pt x="10153622" y="5993820"/>
                  </a:lnTo>
                  <a:lnTo>
                    <a:pt x="10156172" y="5982301"/>
                  </a:lnTo>
                  <a:lnTo>
                    <a:pt x="10152595" y="5976836"/>
                  </a:lnTo>
                  <a:close/>
                </a:path>
                <a:path w="20060920" h="6071870">
                  <a:moveTo>
                    <a:pt x="8970108" y="5465729"/>
                  </a:moveTo>
                  <a:lnTo>
                    <a:pt x="8963687" y="5466930"/>
                  </a:lnTo>
                  <a:lnTo>
                    <a:pt x="8957138" y="5476743"/>
                  </a:lnTo>
                  <a:lnTo>
                    <a:pt x="8958338" y="5483163"/>
                  </a:lnTo>
                  <a:lnTo>
                    <a:pt x="8962960" y="5487105"/>
                  </a:lnTo>
                  <a:lnTo>
                    <a:pt x="8971626" y="5490801"/>
                  </a:lnTo>
                  <a:lnTo>
                    <a:pt x="8976905" y="5489508"/>
                  </a:lnTo>
                  <a:lnTo>
                    <a:pt x="8979895" y="5485268"/>
                  </a:lnTo>
                  <a:lnTo>
                    <a:pt x="8983170" y="5480362"/>
                  </a:lnTo>
                  <a:lnTo>
                    <a:pt x="8981970" y="5473940"/>
                  </a:lnTo>
                  <a:lnTo>
                    <a:pt x="8977347" y="5469999"/>
                  </a:lnTo>
                  <a:lnTo>
                    <a:pt x="8975015" y="5469004"/>
                  </a:lnTo>
                  <a:lnTo>
                    <a:pt x="8970108" y="5465729"/>
                  </a:lnTo>
                  <a:close/>
                </a:path>
                <a:path w="20060920" h="6071870">
                  <a:moveTo>
                    <a:pt x="10236981" y="5992346"/>
                  </a:moveTo>
                  <a:lnTo>
                    <a:pt x="10231079" y="5991405"/>
                  </a:lnTo>
                  <a:lnTo>
                    <a:pt x="10228463" y="5991076"/>
                  </a:lnTo>
                  <a:lnTo>
                    <a:pt x="10222561" y="5990135"/>
                  </a:lnTo>
                  <a:lnTo>
                    <a:pt x="10217429" y="5993855"/>
                  </a:lnTo>
                  <a:lnTo>
                    <a:pt x="10216153" y="5999614"/>
                  </a:lnTo>
                  <a:lnTo>
                    <a:pt x="10215163" y="6004707"/>
                  </a:lnTo>
                  <a:lnTo>
                    <a:pt x="10217883" y="6009413"/>
                  </a:lnTo>
                  <a:lnTo>
                    <a:pt x="10222216" y="6011262"/>
                  </a:lnTo>
                  <a:lnTo>
                    <a:pt x="10222691" y="6011070"/>
                  </a:lnTo>
                  <a:lnTo>
                    <a:pt x="10224692" y="6011924"/>
                  </a:lnTo>
                  <a:lnTo>
                    <a:pt x="10227308" y="6012252"/>
                  </a:lnTo>
                  <a:lnTo>
                    <a:pt x="10233210" y="6013194"/>
                  </a:lnTo>
                  <a:lnTo>
                    <a:pt x="10238342" y="6009474"/>
                  </a:lnTo>
                  <a:lnTo>
                    <a:pt x="10239617" y="6003714"/>
                  </a:lnTo>
                  <a:lnTo>
                    <a:pt x="10240559" y="5997812"/>
                  </a:lnTo>
                  <a:lnTo>
                    <a:pt x="10236981" y="5992346"/>
                  </a:lnTo>
                  <a:close/>
                </a:path>
                <a:path w="20060920" h="6071870">
                  <a:moveTo>
                    <a:pt x="8900414" y="5416696"/>
                  </a:moveTo>
                  <a:lnTo>
                    <a:pt x="8893802" y="5417421"/>
                  </a:lnTo>
                  <a:lnTo>
                    <a:pt x="8887458" y="5426927"/>
                  </a:lnTo>
                  <a:lnTo>
                    <a:pt x="8887253" y="5427234"/>
                  </a:lnTo>
                  <a:lnTo>
                    <a:pt x="8888119" y="5433513"/>
                  </a:lnTo>
                  <a:lnTo>
                    <a:pt x="8892883" y="5437122"/>
                  </a:lnTo>
                  <a:lnTo>
                    <a:pt x="8894932" y="5438783"/>
                  </a:lnTo>
                  <a:lnTo>
                    <a:pt x="8896932" y="5439636"/>
                  </a:lnTo>
                  <a:lnTo>
                    <a:pt x="8897124" y="5440112"/>
                  </a:lnTo>
                  <a:lnTo>
                    <a:pt x="8901456" y="5441960"/>
                  </a:lnTo>
                  <a:lnTo>
                    <a:pt x="8906736" y="5440666"/>
                  </a:lnTo>
                  <a:lnTo>
                    <a:pt x="8909512" y="5436729"/>
                  </a:lnTo>
                  <a:lnTo>
                    <a:pt x="8913334" y="5431662"/>
                  </a:lnTo>
                  <a:lnTo>
                    <a:pt x="8912134" y="5425241"/>
                  </a:lnTo>
                  <a:lnTo>
                    <a:pt x="8907370" y="5421632"/>
                  </a:lnTo>
                  <a:lnTo>
                    <a:pt x="8905320" y="5419971"/>
                  </a:lnTo>
                  <a:lnTo>
                    <a:pt x="8900414" y="5416696"/>
                  </a:lnTo>
                  <a:close/>
                </a:path>
                <a:path w="20060920" h="6071870">
                  <a:moveTo>
                    <a:pt x="10321177" y="6007383"/>
                  </a:moveTo>
                  <a:lnTo>
                    <a:pt x="10315276" y="6006441"/>
                  </a:lnTo>
                  <a:lnTo>
                    <a:pt x="10312658" y="6006111"/>
                  </a:lnTo>
                  <a:lnTo>
                    <a:pt x="10307090" y="6005312"/>
                  </a:lnTo>
                  <a:lnTo>
                    <a:pt x="10301624" y="6008890"/>
                  </a:lnTo>
                  <a:lnTo>
                    <a:pt x="10300683" y="6014792"/>
                  </a:lnTo>
                  <a:lnTo>
                    <a:pt x="10299835" y="6019552"/>
                  </a:lnTo>
                  <a:lnTo>
                    <a:pt x="10302554" y="6024258"/>
                  </a:lnTo>
                  <a:lnTo>
                    <a:pt x="10306887" y="6026106"/>
                  </a:lnTo>
                  <a:lnTo>
                    <a:pt x="10307029" y="6025772"/>
                  </a:lnTo>
                  <a:lnTo>
                    <a:pt x="10309363" y="6026768"/>
                  </a:lnTo>
                  <a:lnTo>
                    <a:pt x="10311980" y="6027096"/>
                  </a:lnTo>
                  <a:lnTo>
                    <a:pt x="10317548" y="6027896"/>
                  </a:lnTo>
                  <a:lnTo>
                    <a:pt x="10323014" y="6024318"/>
                  </a:lnTo>
                  <a:lnTo>
                    <a:pt x="10323956" y="6018416"/>
                  </a:lnTo>
                  <a:lnTo>
                    <a:pt x="10324756" y="6012848"/>
                  </a:lnTo>
                  <a:lnTo>
                    <a:pt x="10321177" y="6007383"/>
                  </a:lnTo>
                  <a:close/>
                </a:path>
                <a:path w="20060920" h="6071870">
                  <a:moveTo>
                    <a:pt x="651286" y="1874253"/>
                  </a:moveTo>
                  <a:lnTo>
                    <a:pt x="644625" y="1874169"/>
                  </a:lnTo>
                  <a:lnTo>
                    <a:pt x="640492" y="1878316"/>
                  </a:lnTo>
                  <a:lnTo>
                    <a:pt x="638639" y="1879889"/>
                  </a:lnTo>
                  <a:lnTo>
                    <a:pt x="634507" y="1884035"/>
                  </a:lnTo>
                  <a:lnTo>
                    <a:pt x="634423" y="1890697"/>
                  </a:lnTo>
                  <a:lnTo>
                    <a:pt x="638569" y="1894830"/>
                  </a:lnTo>
                  <a:lnTo>
                    <a:pt x="639618" y="1896064"/>
                  </a:lnTo>
                  <a:lnTo>
                    <a:pt x="645951" y="1898766"/>
                  </a:lnTo>
                  <a:lnTo>
                    <a:pt x="650279" y="1897855"/>
                  </a:lnTo>
                  <a:lnTo>
                    <a:pt x="653510" y="1894899"/>
                  </a:lnTo>
                  <a:lnTo>
                    <a:pt x="655363" y="1893326"/>
                  </a:lnTo>
                  <a:lnTo>
                    <a:pt x="659495" y="1889179"/>
                  </a:lnTo>
                  <a:lnTo>
                    <a:pt x="659579" y="1882518"/>
                  </a:lnTo>
                  <a:lnTo>
                    <a:pt x="651286" y="1874253"/>
                  </a:lnTo>
                  <a:close/>
                </a:path>
                <a:path w="20060920" h="6071870">
                  <a:moveTo>
                    <a:pt x="8831907" y="5365805"/>
                  </a:moveTo>
                  <a:lnTo>
                    <a:pt x="8825295" y="5366530"/>
                  </a:lnTo>
                  <a:lnTo>
                    <a:pt x="8821686" y="5371294"/>
                  </a:lnTo>
                  <a:lnTo>
                    <a:pt x="8818221" y="5375725"/>
                  </a:lnTo>
                  <a:lnTo>
                    <a:pt x="8818945" y="5382338"/>
                  </a:lnTo>
                  <a:lnTo>
                    <a:pt x="8823710" y="5385946"/>
                  </a:lnTo>
                  <a:lnTo>
                    <a:pt x="8825758" y="5387608"/>
                  </a:lnTo>
                  <a:lnTo>
                    <a:pt x="8828092" y="5388604"/>
                  </a:lnTo>
                  <a:lnTo>
                    <a:pt x="8827950" y="5388937"/>
                  </a:lnTo>
                  <a:lnTo>
                    <a:pt x="8832282" y="5390785"/>
                  </a:lnTo>
                  <a:lnTo>
                    <a:pt x="8837562" y="5389491"/>
                  </a:lnTo>
                  <a:lnTo>
                    <a:pt x="8840410" y="5385584"/>
                  </a:lnTo>
                  <a:lnTo>
                    <a:pt x="8843876" y="5381154"/>
                  </a:lnTo>
                  <a:lnTo>
                    <a:pt x="8843151" y="5374541"/>
                  </a:lnTo>
                  <a:lnTo>
                    <a:pt x="8838387" y="5370933"/>
                  </a:lnTo>
                  <a:lnTo>
                    <a:pt x="8836338" y="5369272"/>
                  </a:lnTo>
                  <a:lnTo>
                    <a:pt x="8831907" y="5365805"/>
                  </a:lnTo>
                  <a:close/>
                </a:path>
                <a:path w="20060920" h="6071870">
                  <a:moveTo>
                    <a:pt x="10405511" y="6019325"/>
                  </a:moveTo>
                  <a:lnTo>
                    <a:pt x="10399943" y="6018525"/>
                  </a:lnTo>
                  <a:lnTo>
                    <a:pt x="10397325" y="6018197"/>
                  </a:lnTo>
                  <a:lnTo>
                    <a:pt x="10391614" y="6017731"/>
                  </a:lnTo>
                  <a:lnTo>
                    <a:pt x="10386340" y="6021784"/>
                  </a:lnTo>
                  <a:lnTo>
                    <a:pt x="10385541" y="6027352"/>
                  </a:lnTo>
                  <a:lnTo>
                    <a:pt x="10385028" y="6032256"/>
                  </a:lnTo>
                  <a:lnTo>
                    <a:pt x="10387555" y="6036485"/>
                  </a:lnTo>
                  <a:lnTo>
                    <a:pt x="10392887" y="6038760"/>
                  </a:lnTo>
                  <a:lnTo>
                    <a:pt x="10394695" y="6039137"/>
                  </a:lnTo>
                  <a:lnTo>
                    <a:pt x="10397313" y="6039466"/>
                  </a:lnTo>
                  <a:lnTo>
                    <a:pt x="10403024" y="6039932"/>
                  </a:lnTo>
                  <a:lnTo>
                    <a:pt x="10408298" y="6035878"/>
                  </a:lnTo>
                  <a:lnTo>
                    <a:pt x="10409897" y="6024741"/>
                  </a:lnTo>
                  <a:lnTo>
                    <a:pt x="10405511" y="6019325"/>
                  </a:lnTo>
                  <a:close/>
                </a:path>
                <a:path w="20060920" h="6071870">
                  <a:moveTo>
                    <a:pt x="8764395" y="5312582"/>
                  </a:moveTo>
                  <a:lnTo>
                    <a:pt x="8757640" y="5313640"/>
                  </a:lnTo>
                  <a:lnTo>
                    <a:pt x="8754174" y="5318071"/>
                  </a:lnTo>
                  <a:lnTo>
                    <a:pt x="8750233" y="5322692"/>
                  </a:lnTo>
                  <a:lnTo>
                    <a:pt x="8751291" y="5329448"/>
                  </a:lnTo>
                  <a:lnTo>
                    <a:pt x="8755722" y="5332914"/>
                  </a:lnTo>
                  <a:lnTo>
                    <a:pt x="8757772" y="5334576"/>
                  </a:lnTo>
                  <a:lnTo>
                    <a:pt x="8758629" y="5335335"/>
                  </a:lnTo>
                  <a:lnTo>
                    <a:pt x="8764628" y="5337894"/>
                  </a:lnTo>
                  <a:lnTo>
                    <a:pt x="8769432" y="5336791"/>
                  </a:lnTo>
                  <a:lnTo>
                    <a:pt x="8776555" y="5328405"/>
                  </a:lnTo>
                  <a:lnTo>
                    <a:pt x="8775497" y="5321651"/>
                  </a:lnTo>
                  <a:lnTo>
                    <a:pt x="8771066" y="5318186"/>
                  </a:lnTo>
                  <a:lnTo>
                    <a:pt x="8769017" y="5316524"/>
                  </a:lnTo>
                  <a:lnTo>
                    <a:pt x="8764395" y="5312582"/>
                  </a:lnTo>
                  <a:close/>
                </a:path>
                <a:path w="20060920" h="6071870">
                  <a:moveTo>
                    <a:pt x="10490364" y="6029126"/>
                  </a:moveTo>
                  <a:lnTo>
                    <a:pt x="10484653" y="6028660"/>
                  </a:lnTo>
                  <a:lnTo>
                    <a:pt x="10482036" y="6028330"/>
                  </a:lnTo>
                  <a:lnTo>
                    <a:pt x="10476467" y="6027531"/>
                  </a:lnTo>
                  <a:lnTo>
                    <a:pt x="10471051" y="6031918"/>
                  </a:lnTo>
                  <a:lnTo>
                    <a:pt x="10470584" y="6037628"/>
                  </a:lnTo>
                  <a:lnTo>
                    <a:pt x="10470070" y="6042531"/>
                  </a:lnTo>
                  <a:lnTo>
                    <a:pt x="10472931" y="6046903"/>
                  </a:lnTo>
                  <a:lnTo>
                    <a:pt x="10476932" y="6048609"/>
                  </a:lnTo>
                  <a:lnTo>
                    <a:pt x="10477074" y="6048276"/>
                  </a:lnTo>
                  <a:lnTo>
                    <a:pt x="10477740" y="6048560"/>
                  </a:lnTo>
                  <a:lnTo>
                    <a:pt x="10479882" y="6049080"/>
                  </a:lnTo>
                  <a:lnTo>
                    <a:pt x="10482500" y="6049408"/>
                  </a:lnTo>
                  <a:lnTo>
                    <a:pt x="10488068" y="6050208"/>
                  </a:lnTo>
                  <a:lnTo>
                    <a:pt x="10493484" y="6045822"/>
                  </a:lnTo>
                  <a:lnTo>
                    <a:pt x="10493950" y="6040111"/>
                  </a:lnTo>
                  <a:lnTo>
                    <a:pt x="10494750" y="6034543"/>
                  </a:lnTo>
                  <a:lnTo>
                    <a:pt x="10490364" y="6029126"/>
                  </a:lnTo>
                  <a:close/>
                </a:path>
                <a:path w="20060920" h="6071870">
                  <a:moveTo>
                    <a:pt x="8697835" y="5258976"/>
                  </a:moveTo>
                  <a:lnTo>
                    <a:pt x="8691222" y="5259701"/>
                  </a:lnTo>
                  <a:lnTo>
                    <a:pt x="8687422" y="5263990"/>
                  </a:lnTo>
                  <a:lnTo>
                    <a:pt x="8683957" y="5268421"/>
                  </a:lnTo>
                  <a:lnTo>
                    <a:pt x="8684682" y="5275033"/>
                  </a:lnTo>
                  <a:lnTo>
                    <a:pt x="8688971" y="5278832"/>
                  </a:lnTo>
                  <a:lnTo>
                    <a:pt x="8691019" y="5280495"/>
                  </a:lnTo>
                  <a:lnTo>
                    <a:pt x="8691877" y="5281255"/>
                  </a:lnTo>
                  <a:lnTo>
                    <a:pt x="8697876" y="5283814"/>
                  </a:lnTo>
                  <a:lnTo>
                    <a:pt x="8702680" y="5282711"/>
                  </a:lnTo>
                  <a:lnTo>
                    <a:pt x="8705862" y="5278947"/>
                  </a:lnTo>
                  <a:lnTo>
                    <a:pt x="8709328" y="5274516"/>
                  </a:lnTo>
                  <a:lnTo>
                    <a:pt x="8708603" y="5267904"/>
                  </a:lnTo>
                  <a:lnTo>
                    <a:pt x="8704314" y="5264105"/>
                  </a:lnTo>
                  <a:lnTo>
                    <a:pt x="8702266" y="5262442"/>
                  </a:lnTo>
                  <a:lnTo>
                    <a:pt x="8697835" y="5258976"/>
                  </a:lnTo>
                  <a:close/>
                </a:path>
                <a:path w="20060920" h="6071870">
                  <a:moveTo>
                    <a:pt x="10575785" y="6037592"/>
                  </a:moveTo>
                  <a:lnTo>
                    <a:pt x="10570075" y="6037126"/>
                  </a:lnTo>
                  <a:lnTo>
                    <a:pt x="10567456" y="6036798"/>
                  </a:lnTo>
                  <a:lnTo>
                    <a:pt x="10561413" y="6036190"/>
                  </a:lnTo>
                  <a:lnTo>
                    <a:pt x="10556331" y="6040719"/>
                  </a:lnTo>
                  <a:lnTo>
                    <a:pt x="10555491" y="6050998"/>
                  </a:lnTo>
                  <a:lnTo>
                    <a:pt x="10558353" y="6055370"/>
                  </a:lnTo>
                  <a:lnTo>
                    <a:pt x="10563354" y="6057503"/>
                  </a:lnTo>
                  <a:lnTo>
                    <a:pt x="10565495" y="6058023"/>
                  </a:lnTo>
                  <a:lnTo>
                    <a:pt x="10568112" y="6058351"/>
                  </a:lnTo>
                  <a:lnTo>
                    <a:pt x="10574152" y="6058958"/>
                  </a:lnTo>
                  <a:lnTo>
                    <a:pt x="10579240" y="6054430"/>
                  </a:lnTo>
                  <a:lnTo>
                    <a:pt x="10579706" y="6048720"/>
                  </a:lnTo>
                  <a:lnTo>
                    <a:pt x="10580314" y="6042676"/>
                  </a:lnTo>
                  <a:lnTo>
                    <a:pt x="10575785" y="6037592"/>
                  </a:lnTo>
                  <a:close/>
                </a:path>
                <a:path w="20060920" h="6071870">
                  <a:moveTo>
                    <a:pt x="8632460" y="5203512"/>
                  </a:moveTo>
                  <a:lnTo>
                    <a:pt x="8625847" y="5204238"/>
                  </a:lnTo>
                  <a:lnTo>
                    <a:pt x="8622049" y="5208526"/>
                  </a:lnTo>
                  <a:lnTo>
                    <a:pt x="8618107" y="5213148"/>
                  </a:lnTo>
                  <a:lnTo>
                    <a:pt x="8618831" y="5219762"/>
                  </a:lnTo>
                  <a:lnTo>
                    <a:pt x="8623121" y="5223561"/>
                  </a:lnTo>
                  <a:lnTo>
                    <a:pt x="8625168" y="5225222"/>
                  </a:lnTo>
                  <a:lnTo>
                    <a:pt x="8626026" y="5225982"/>
                  </a:lnTo>
                  <a:lnTo>
                    <a:pt x="8632359" y="5228683"/>
                  </a:lnTo>
                  <a:lnTo>
                    <a:pt x="8637162" y="5227581"/>
                  </a:lnTo>
                  <a:lnTo>
                    <a:pt x="8640203" y="5224150"/>
                  </a:lnTo>
                  <a:lnTo>
                    <a:pt x="8644145" y="5219528"/>
                  </a:lnTo>
                  <a:lnTo>
                    <a:pt x="8643420" y="5212916"/>
                  </a:lnTo>
                  <a:lnTo>
                    <a:pt x="8639131" y="5209116"/>
                  </a:lnTo>
                  <a:lnTo>
                    <a:pt x="8637082" y="5207454"/>
                  </a:lnTo>
                  <a:lnTo>
                    <a:pt x="8632460" y="5203512"/>
                  </a:lnTo>
                  <a:close/>
                </a:path>
                <a:path w="20060920" h="6071870">
                  <a:moveTo>
                    <a:pt x="712229" y="1813579"/>
                  </a:moveTo>
                  <a:lnTo>
                    <a:pt x="705568" y="1813495"/>
                  </a:lnTo>
                  <a:lnTo>
                    <a:pt x="701435" y="1817642"/>
                  </a:lnTo>
                  <a:lnTo>
                    <a:pt x="699583" y="1819215"/>
                  </a:lnTo>
                  <a:lnTo>
                    <a:pt x="695450" y="1823361"/>
                  </a:lnTo>
                  <a:lnTo>
                    <a:pt x="695366" y="1830023"/>
                  </a:lnTo>
                  <a:lnTo>
                    <a:pt x="699513" y="1834155"/>
                  </a:lnTo>
                  <a:lnTo>
                    <a:pt x="700563" y="1835393"/>
                  </a:lnTo>
                  <a:lnTo>
                    <a:pt x="706894" y="1838093"/>
                  </a:lnTo>
                  <a:lnTo>
                    <a:pt x="711223" y="1837181"/>
                  </a:lnTo>
                  <a:lnTo>
                    <a:pt x="714453" y="1834225"/>
                  </a:lnTo>
                  <a:lnTo>
                    <a:pt x="716306" y="1832652"/>
                  </a:lnTo>
                  <a:lnTo>
                    <a:pt x="720439" y="1828505"/>
                  </a:lnTo>
                  <a:lnTo>
                    <a:pt x="720522" y="1821843"/>
                  </a:lnTo>
                  <a:lnTo>
                    <a:pt x="712229" y="1813579"/>
                  </a:lnTo>
                  <a:close/>
                </a:path>
                <a:path w="20060920" h="6071870">
                  <a:moveTo>
                    <a:pt x="10660777" y="6044300"/>
                  </a:moveTo>
                  <a:lnTo>
                    <a:pt x="10655066" y="6043835"/>
                  </a:lnTo>
                  <a:lnTo>
                    <a:pt x="10652448" y="6043506"/>
                  </a:lnTo>
                  <a:lnTo>
                    <a:pt x="10646738" y="6043040"/>
                  </a:lnTo>
                  <a:lnTo>
                    <a:pt x="10641654" y="6047569"/>
                  </a:lnTo>
                  <a:lnTo>
                    <a:pt x="10640846" y="6057467"/>
                  </a:lnTo>
                  <a:lnTo>
                    <a:pt x="10640815" y="6057848"/>
                  </a:lnTo>
                  <a:lnTo>
                    <a:pt x="10643486" y="6061745"/>
                  </a:lnTo>
                  <a:lnTo>
                    <a:pt x="10647485" y="6063451"/>
                  </a:lnTo>
                  <a:lnTo>
                    <a:pt x="10647677" y="6063925"/>
                  </a:lnTo>
                  <a:lnTo>
                    <a:pt x="10648677" y="6064352"/>
                  </a:lnTo>
                  <a:lnTo>
                    <a:pt x="10651295" y="6064681"/>
                  </a:lnTo>
                  <a:lnTo>
                    <a:pt x="10659290" y="6065334"/>
                  </a:lnTo>
                  <a:lnTo>
                    <a:pt x="10664372" y="6060805"/>
                  </a:lnTo>
                  <a:lnTo>
                    <a:pt x="10665305" y="6049385"/>
                  </a:lnTo>
                  <a:lnTo>
                    <a:pt x="10660777" y="6044300"/>
                  </a:lnTo>
                  <a:close/>
                </a:path>
                <a:path w="20060920" h="6071870">
                  <a:moveTo>
                    <a:pt x="8569129" y="5146951"/>
                  </a:moveTo>
                  <a:lnTo>
                    <a:pt x="8562325" y="5147201"/>
                  </a:lnTo>
                  <a:lnTo>
                    <a:pt x="8554727" y="5155779"/>
                  </a:lnTo>
                  <a:lnTo>
                    <a:pt x="8554976" y="5162582"/>
                  </a:lnTo>
                  <a:lnTo>
                    <a:pt x="8560981" y="5167900"/>
                  </a:lnTo>
                  <a:lnTo>
                    <a:pt x="8562030" y="5169137"/>
                  </a:lnTo>
                  <a:lnTo>
                    <a:pt x="8568362" y="5171838"/>
                  </a:lnTo>
                  <a:lnTo>
                    <a:pt x="8573166" y="5170735"/>
                  </a:lnTo>
                  <a:lnTo>
                    <a:pt x="8580005" y="5163015"/>
                  </a:lnTo>
                  <a:lnTo>
                    <a:pt x="8579755" y="5156212"/>
                  </a:lnTo>
                  <a:lnTo>
                    <a:pt x="8575466" y="5152413"/>
                  </a:lnTo>
                  <a:lnTo>
                    <a:pt x="8573418" y="5150750"/>
                  </a:lnTo>
                  <a:lnTo>
                    <a:pt x="8569129" y="5146951"/>
                  </a:lnTo>
                  <a:close/>
                </a:path>
                <a:path w="20060920" h="6071870">
                  <a:moveTo>
                    <a:pt x="10745903" y="6047915"/>
                  </a:moveTo>
                  <a:lnTo>
                    <a:pt x="10740050" y="6047782"/>
                  </a:lnTo>
                  <a:lnTo>
                    <a:pt x="10732057" y="6047129"/>
                  </a:lnTo>
                  <a:lnTo>
                    <a:pt x="10726974" y="6051659"/>
                  </a:lnTo>
                  <a:lnTo>
                    <a:pt x="10726841" y="6057511"/>
                  </a:lnTo>
                  <a:lnTo>
                    <a:pt x="10726468" y="6062080"/>
                  </a:lnTo>
                  <a:lnTo>
                    <a:pt x="10729139" y="6065976"/>
                  </a:lnTo>
                  <a:lnTo>
                    <a:pt x="10733138" y="6067682"/>
                  </a:lnTo>
                  <a:lnTo>
                    <a:pt x="10732996" y="6068016"/>
                  </a:lnTo>
                  <a:lnTo>
                    <a:pt x="10733996" y="6068443"/>
                  </a:lnTo>
                  <a:lnTo>
                    <a:pt x="10739232" y="6069100"/>
                  </a:lnTo>
                  <a:lnTo>
                    <a:pt x="10745084" y="6069233"/>
                  </a:lnTo>
                  <a:lnTo>
                    <a:pt x="10750167" y="6064704"/>
                  </a:lnTo>
                  <a:lnTo>
                    <a:pt x="10750433" y="6052999"/>
                  </a:lnTo>
                  <a:lnTo>
                    <a:pt x="10745903" y="6047915"/>
                  </a:lnTo>
                  <a:close/>
                </a:path>
                <a:path w="20060920" h="6071870">
                  <a:moveTo>
                    <a:pt x="8506034" y="5088914"/>
                  </a:moveTo>
                  <a:lnTo>
                    <a:pt x="8499563" y="5089306"/>
                  </a:lnTo>
                  <a:lnTo>
                    <a:pt x="8491298" y="5097599"/>
                  </a:lnTo>
                  <a:lnTo>
                    <a:pt x="8491690" y="5104069"/>
                  </a:lnTo>
                  <a:lnTo>
                    <a:pt x="8495837" y="5108202"/>
                  </a:lnTo>
                  <a:lnTo>
                    <a:pt x="8497886" y="5109864"/>
                  </a:lnTo>
                  <a:lnTo>
                    <a:pt x="8498601" y="5110957"/>
                  </a:lnTo>
                  <a:lnTo>
                    <a:pt x="8504600" y="5113517"/>
                  </a:lnTo>
                  <a:lnTo>
                    <a:pt x="8509262" y="5112747"/>
                  </a:lnTo>
                  <a:lnTo>
                    <a:pt x="8512301" y="5109316"/>
                  </a:lnTo>
                  <a:lnTo>
                    <a:pt x="8516434" y="5105170"/>
                  </a:lnTo>
                  <a:lnTo>
                    <a:pt x="8516043" y="5098700"/>
                  </a:lnTo>
                  <a:lnTo>
                    <a:pt x="8511896" y="5094567"/>
                  </a:lnTo>
                  <a:lnTo>
                    <a:pt x="8510181" y="5093047"/>
                  </a:lnTo>
                  <a:lnTo>
                    <a:pt x="8506034" y="5088914"/>
                  </a:lnTo>
                  <a:close/>
                </a:path>
                <a:path w="20060920" h="6071870">
                  <a:moveTo>
                    <a:pt x="10831268" y="6050054"/>
                  </a:moveTo>
                  <a:lnTo>
                    <a:pt x="10825415" y="6049921"/>
                  </a:lnTo>
                  <a:lnTo>
                    <a:pt x="10822988" y="6050068"/>
                  </a:lnTo>
                  <a:lnTo>
                    <a:pt x="10817136" y="6049935"/>
                  </a:lnTo>
                  <a:lnTo>
                    <a:pt x="10812385" y="6054606"/>
                  </a:lnTo>
                  <a:lnTo>
                    <a:pt x="10812253" y="6060459"/>
                  </a:lnTo>
                  <a:lnTo>
                    <a:pt x="10812356" y="6064836"/>
                  </a:lnTo>
                  <a:lnTo>
                    <a:pt x="10814694" y="6068593"/>
                  </a:lnTo>
                  <a:lnTo>
                    <a:pt x="10820027" y="6070867"/>
                  </a:lnTo>
                  <a:lnTo>
                    <a:pt x="10822644" y="6071194"/>
                  </a:lnTo>
                  <a:lnTo>
                    <a:pt x="10825069" y="6071048"/>
                  </a:lnTo>
                  <a:lnTo>
                    <a:pt x="10830922" y="6071180"/>
                  </a:lnTo>
                  <a:lnTo>
                    <a:pt x="10835672" y="6066510"/>
                  </a:lnTo>
                  <a:lnTo>
                    <a:pt x="10835939" y="6054804"/>
                  </a:lnTo>
                  <a:lnTo>
                    <a:pt x="10831268" y="6050054"/>
                  </a:lnTo>
                  <a:close/>
                </a:path>
                <a:path w="20060920" h="6071870">
                  <a:moveTo>
                    <a:pt x="8444791" y="5029305"/>
                  </a:moveTo>
                  <a:lnTo>
                    <a:pt x="8438130" y="5029221"/>
                  </a:lnTo>
                  <a:lnTo>
                    <a:pt x="8433997" y="5033368"/>
                  </a:lnTo>
                  <a:lnTo>
                    <a:pt x="8430198" y="5037657"/>
                  </a:lnTo>
                  <a:lnTo>
                    <a:pt x="8430115" y="5044317"/>
                  </a:lnTo>
                  <a:lnTo>
                    <a:pt x="8434261" y="5048450"/>
                  </a:lnTo>
                  <a:lnTo>
                    <a:pt x="8436167" y="5050445"/>
                  </a:lnTo>
                  <a:lnTo>
                    <a:pt x="8436884" y="5051539"/>
                  </a:lnTo>
                  <a:lnTo>
                    <a:pt x="8439216" y="5052534"/>
                  </a:lnTo>
                  <a:lnTo>
                    <a:pt x="8439358" y="5052200"/>
                  </a:lnTo>
                  <a:lnTo>
                    <a:pt x="8443358" y="5053907"/>
                  </a:lnTo>
                  <a:lnTo>
                    <a:pt x="8448020" y="5053137"/>
                  </a:lnTo>
                  <a:lnTo>
                    <a:pt x="8454859" y="5045417"/>
                  </a:lnTo>
                  <a:lnTo>
                    <a:pt x="8454942" y="5038756"/>
                  </a:lnTo>
                  <a:lnTo>
                    <a:pt x="8450797" y="5034625"/>
                  </a:lnTo>
                  <a:lnTo>
                    <a:pt x="8444791" y="5029305"/>
                  </a:lnTo>
                  <a:close/>
                </a:path>
                <a:path w="20060920" h="6071870">
                  <a:moveTo>
                    <a:pt x="773697" y="1753524"/>
                  </a:moveTo>
                  <a:lnTo>
                    <a:pt x="767036" y="1753439"/>
                  </a:lnTo>
                  <a:lnTo>
                    <a:pt x="762903" y="1757586"/>
                  </a:lnTo>
                  <a:lnTo>
                    <a:pt x="761050" y="1759159"/>
                  </a:lnTo>
                  <a:lnTo>
                    <a:pt x="756918" y="1763305"/>
                  </a:lnTo>
                  <a:lnTo>
                    <a:pt x="756834" y="1769967"/>
                  </a:lnTo>
                  <a:lnTo>
                    <a:pt x="760980" y="1774099"/>
                  </a:lnTo>
                  <a:lnTo>
                    <a:pt x="761696" y="1775193"/>
                  </a:lnTo>
                  <a:lnTo>
                    <a:pt x="768362" y="1778036"/>
                  </a:lnTo>
                  <a:lnTo>
                    <a:pt x="772691" y="1777125"/>
                  </a:lnTo>
                  <a:lnTo>
                    <a:pt x="775921" y="1774169"/>
                  </a:lnTo>
                  <a:lnTo>
                    <a:pt x="777774" y="1772596"/>
                  </a:lnTo>
                  <a:lnTo>
                    <a:pt x="781906" y="1768449"/>
                  </a:lnTo>
                  <a:lnTo>
                    <a:pt x="781990" y="1761789"/>
                  </a:lnTo>
                  <a:lnTo>
                    <a:pt x="773697" y="1753524"/>
                  </a:lnTo>
                  <a:close/>
                </a:path>
                <a:path w="20060920" h="6071870">
                  <a:moveTo>
                    <a:pt x="10916532" y="6050577"/>
                  </a:moveTo>
                  <a:lnTo>
                    <a:pt x="10910680" y="6050444"/>
                  </a:lnTo>
                  <a:lnTo>
                    <a:pt x="10908254" y="6050590"/>
                  </a:lnTo>
                  <a:lnTo>
                    <a:pt x="10902402" y="6050458"/>
                  </a:lnTo>
                  <a:lnTo>
                    <a:pt x="10897985" y="6055270"/>
                  </a:lnTo>
                  <a:lnTo>
                    <a:pt x="10897853" y="6061122"/>
                  </a:lnTo>
                  <a:lnTo>
                    <a:pt x="10897955" y="6065501"/>
                  </a:lnTo>
                  <a:lnTo>
                    <a:pt x="10900626" y="6069398"/>
                  </a:lnTo>
                  <a:lnTo>
                    <a:pt x="10904292" y="6070962"/>
                  </a:lnTo>
                  <a:lnTo>
                    <a:pt x="10904434" y="6070628"/>
                  </a:lnTo>
                  <a:lnTo>
                    <a:pt x="10905434" y="6071055"/>
                  </a:lnTo>
                  <a:lnTo>
                    <a:pt x="10908385" y="6071526"/>
                  </a:lnTo>
                  <a:lnTo>
                    <a:pt x="10910811" y="6071379"/>
                  </a:lnTo>
                  <a:lnTo>
                    <a:pt x="10916663" y="6071512"/>
                  </a:lnTo>
                  <a:lnTo>
                    <a:pt x="10921081" y="6066699"/>
                  </a:lnTo>
                  <a:lnTo>
                    <a:pt x="10921347" y="6054994"/>
                  </a:lnTo>
                  <a:lnTo>
                    <a:pt x="10916532" y="6050577"/>
                  </a:lnTo>
                  <a:close/>
                </a:path>
                <a:path w="20060920" h="6071870">
                  <a:moveTo>
                    <a:pt x="8384309" y="4968837"/>
                  </a:moveTo>
                  <a:lnTo>
                    <a:pt x="8377647" y="4968753"/>
                  </a:lnTo>
                  <a:lnTo>
                    <a:pt x="8369382" y="4977047"/>
                  </a:lnTo>
                  <a:lnTo>
                    <a:pt x="8369298" y="4983708"/>
                  </a:lnTo>
                  <a:lnTo>
                    <a:pt x="8373445" y="4987840"/>
                  </a:lnTo>
                  <a:lnTo>
                    <a:pt x="8376067" y="4990928"/>
                  </a:lnTo>
                  <a:lnTo>
                    <a:pt x="8382401" y="4993630"/>
                  </a:lnTo>
                  <a:lnTo>
                    <a:pt x="8386728" y="4992719"/>
                  </a:lnTo>
                  <a:lnTo>
                    <a:pt x="8389959" y="4989763"/>
                  </a:lnTo>
                  <a:lnTo>
                    <a:pt x="8394092" y="4985617"/>
                  </a:lnTo>
                  <a:lnTo>
                    <a:pt x="8394175" y="4978955"/>
                  </a:lnTo>
                  <a:lnTo>
                    <a:pt x="8390029" y="4974822"/>
                  </a:lnTo>
                  <a:lnTo>
                    <a:pt x="8388456" y="4972970"/>
                  </a:lnTo>
                  <a:lnTo>
                    <a:pt x="8384309" y="4968837"/>
                  </a:lnTo>
                  <a:close/>
                </a:path>
                <a:path w="20060920" h="6071870">
                  <a:moveTo>
                    <a:pt x="11002176" y="6049289"/>
                  </a:moveTo>
                  <a:lnTo>
                    <a:pt x="10996182" y="6049490"/>
                  </a:lnTo>
                  <a:lnTo>
                    <a:pt x="10988094" y="6049979"/>
                  </a:lnTo>
                  <a:lnTo>
                    <a:pt x="10983343" y="6054649"/>
                  </a:lnTo>
                  <a:lnTo>
                    <a:pt x="10983544" y="6060645"/>
                  </a:lnTo>
                  <a:lnTo>
                    <a:pt x="10983313" y="6064879"/>
                  </a:lnTo>
                  <a:lnTo>
                    <a:pt x="10986127" y="6068443"/>
                  </a:lnTo>
                  <a:lnTo>
                    <a:pt x="10989792" y="6070007"/>
                  </a:lnTo>
                  <a:lnTo>
                    <a:pt x="10989935" y="6069674"/>
                  </a:lnTo>
                  <a:lnTo>
                    <a:pt x="10991268" y="6070243"/>
                  </a:lnTo>
                  <a:lnTo>
                    <a:pt x="10994362" y="6070380"/>
                  </a:lnTo>
                  <a:lnTo>
                    <a:pt x="10996787" y="6070233"/>
                  </a:lnTo>
                  <a:lnTo>
                    <a:pt x="11002306" y="6070224"/>
                  </a:lnTo>
                  <a:lnTo>
                    <a:pt x="11007057" y="6065553"/>
                  </a:lnTo>
                  <a:lnTo>
                    <a:pt x="11006857" y="6059558"/>
                  </a:lnTo>
                  <a:lnTo>
                    <a:pt x="11006848" y="6054040"/>
                  </a:lnTo>
                  <a:lnTo>
                    <a:pt x="11002176" y="6049289"/>
                  </a:lnTo>
                  <a:close/>
                </a:path>
                <a:path w="20060920" h="6071870">
                  <a:moveTo>
                    <a:pt x="8324729" y="4907178"/>
                  </a:moveTo>
                  <a:lnTo>
                    <a:pt x="8318067" y="4907095"/>
                  </a:lnTo>
                  <a:lnTo>
                    <a:pt x="8313935" y="4911241"/>
                  </a:lnTo>
                  <a:lnTo>
                    <a:pt x="8309469" y="4915245"/>
                  </a:lnTo>
                  <a:lnTo>
                    <a:pt x="8309385" y="4921907"/>
                  </a:lnTo>
                  <a:lnTo>
                    <a:pt x="8313532" y="4926039"/>
                  </a:lnTo>
                  <a:lnTo>
                    <a:pt x="8316153" y="4929127"/>
                  </a:lnTo>
                  <a:lnTo>
                    <a:pt x="8318820" y="4930264"/>
                  </a:lnTo>
                  <a:lnTo>
                    <a:pt x="8318345" y="4930456"/>
                  </a:lnTo>
                  <a:lnTo>
                    <a:pt x="8322345" y="4932162"/>
                  </a:lnTo>
                  <a:lnTo>
                    <a:pt x="8326672" y="4931251"/>
                  </a:lnTo>
                  <a:lnTo>
                    <a:pt x="8329903" y="4928295"/>
                  </a:lnTo>
                  <a:lnTo>
                    <a:pt x="8334227" y="4924624"/>
                  </a:lnTo>
                  <a:lnTo>
                    <a:pt x="8334453" y="4917629"/>
                  </a:lnTo>
                  <a:lnTo>
                    <a:pt x="8330306" y="4913497"/>
                  </a:lnTo>
                  <a:lnTo>
                    <a:pt x="8328733" y="4911645"/>
                  </a:lnTo>
                  <a:lnTo>
                    <a:pt x="8324729" y="4907178"/>
                  </a:lnTo>
                  <a:close/>
                </a:path>
                <a:path w="20060920" h="6071870">
                  <a:moveTo>
                    <a:pt x="835689" y="1694086"/>
                  </a:moveTo>
                  <a:lnTo>
                    <a:pt x="829028" y="1694001"/>
                  </a:lnTo>
                  <a:lnTo>
                    <a:pt x="824895" y="1698147"/>
                  </a:lnTo>
                  <a:lnTo>
                    <a:pt x="823042" y="1699721"/>
                  </a:lnTo>
                  <a:lnTo>
                    <a:pt x="818577" y="1703725"/>
                  </a:lnTo>
                  <a:lnTo>
                    <a:pt x="818493" y="1710387"/>
                  </a:lnTo>
                  <a:lnTo>
                    <a:pt x="822639" y="1714519"/>
                  </a:lnTo>
                  <a:lnTo>
                    <a:pt x="823354" y="1715613"/>
                  </a:lnTo>
                  <a:lnTo>
                    <a:pt x="826021" y="1716750"/>
                  </a:lnTo>
                  <a:lnTo>
                    <a:pt x="825879" y="1717083"/>
                  </a:lnTo>
                  <a:lnTo>
                    <a:pt x="829879" y="1718789"/>
                  </a:lnTo>
                  <a:lnTo>
                    <a:pt x="834207" y="1717878"/>
                  </a:lnTo>
                  <a:lnTo>
                    <a:pt x="837437" y="1714923"/>
                  </a:lnTo>
                  <a:lnTo>
                    <a:pt x="839290" y="1713349"/>
                  </a:lnTo>
                  <a:lnTo>
                    <a:pt x="843756" y="1709345"/>
                  </a:lnTo>
                  <a:lnTo>
                    <a:pt x="843840" y="1702684"/>
                  </a:lnTo>
                  <a:lnTo>
                    <a:pt x="839694" y="1698551"/>
                  </a:lnTo>
                  <a:lnTo>
                    <a:pt x="835689" y="1694086"/>
                  </a:lnTo>
                  <a:close/>
                </a:path>
                <a:path w="20060920" h="6071870">
                  <a:moveTo>
                    <a:pt x="8266717" y="4844613"/>
                  </a:moveTo>
                  <a:lnTo>
                    <a:pt x="8260198" y="4844195"/>
                  </a:lnTo>
                  <a:lnTo>
                    <a:pt x="8251266" y="4852203"/>
                  </a:lnTo>
                  <a:lnTo>
                    <a:pt x="8250849" y="4858724"/>
                  </a:lnTo>
                  <a:lnTo>
                    <a:pt x="8254854" y="4863189"/>
                  </a:lnTo>
                  <a:lnTo>
                    <a:pt x="8256427" y="4865042"/>
                  </a:lnTo>
                  <a:lnTo>
                    <a:pt x="8257334" y="4866611"/>
                  </a:lnTo>
                  <a:lnTo>
                    <a:pt x="8263999" y="4869455"/>
                  </a:lnTo>
                  <a:lnTo>
                    <a:pt x="8268185" y="4868876"/>
                  </a:lnTo>
                  <a:lnTo>
                    <a:pt x="8271416" y="4865921"/>
                  </a:lnTo>
                  <a:lnTo>
                    <a:pt x="8275882" y="4861916"/>
                  </a:lnTo>
                  <a:lnTo>
                    <a:pt x="8276299" y="4855398"/>
                  </a:lnTo>
                  <a:lnTo>
                    <a:pt x="8272295" y="4850931"/>
                  </a:lnTo>
                  <a:lnTo>
                    <a:pt x="8270721" y="4849079"/>
                  </a:lnTo>
                  <a:lnTo>
                    <a:pt x="8266717" y="4844613"/>
                  </a:lnTo>
                  <a:close/>
                </a:path>
                <a:path w="20060920" h="6071870">
                  <a:moveTo>
                    <a:pt x="11087388" y="6046242"/>
                  </a:moveTo>
                  <a:lnTo>
                    <a:pt x="11073638" y="6047074"/>
                  </a:lnTo>
                  <a:lnTo>
                    <a:pt x="11068747" y="6052078"/>
                  </a:lnTo>
                  <a:lnTo>
                    <a:pt x="11069090" y="6057740"/>
                  </a:lnTo>
                  <a:lnTo>
                    <a:pt x="11069192" y="6062117"/>
                  </a:lnTo>
                  <a:lnTo>
                    <a:pt x="11071671" y="6065539"/>
                  </a:lnTo>
                  <a:lnTo>
                    <a:pt x="11077004" y="6067814"/>
                  </a:lnTo>
                  <a:lnTo>
                    <a:pt x="11080097" y="6067951"/>
                  </a:lnTo>
                  <a:lnTo>
                    <a:pt x="11088185" y="6067462"/>
                  </a:lnTo>
                  <a:lnTo>
                    <a:pt x="11093078" y="6062457"/>
                  </a:lnTo>
                  <a:lnTo>
                    <a:pt x="11092392" y="6051134"/>
                  </a:lnTo>
                  <a:lnTo>
                    <a:pt x="11087388" y="6046242"/>
                  </a:lnTo>
                  <a:close/>
                </a:path>
                <a:path w="20060920" h="6071870">
                  <a:moveTo>
                    <a:pt x="8209607" y="4780857"/>
                  </a:moveTo>
                  <a:lnTo>
                    <a:pt x="8203088" y="4780439"/>
                  </a:lnTo>
                  <a:lnTo>
                    <a:pt x="8194157" y="4788447"/>
                  </a:lnTo>
                  <a:lnTo>
                    <a:pt x="8193739" y="4794967"/>
                  </a:lnTo>
                  <a:lnTo>
                    <a:pt x="8197743" y="4799433"/>
                  </a:lnTo>
                  <a:lnTo>
                    <a:pt x="8199316" y="4801286"/>
                  </a:lnTo>
                  <a:lnTo>
                    <a:pt x="8200223" y="4802855"/>
                  </a:lnTo>
                  <a:lnTo>
                    <a:pt x="8206889" y="4805698"/>
                  </a:lnTo>
                  <a:lnTo>
                    <a:pt x="8211218" y="4804787"/>
                  </a:lnTo>
                  <a:lnTo>
                    <a:pt x="8214306" y="4802164"/>
                  </a:lnTo>
                  <a:lnTo>
                    <a:pt x="8218773" y="4798160"/>
                  </a:lnTo>
                  <a:lnTo>
                    <a:pt x="8218856" y="4791499"/>
                  </a:lnTo>
                  <a:lnTo>
                    <a:pt x="8213611" y="4785322"/>
                  </a:lnTo>
                  <a:lnTo>
                    <a:pt x="8209607" y="4780857"/>
                  </a:lnTo>
                  <a:close/>
                </a:path>
                <a:path w="20060920" h="6071870">
                  <a:moveTo>
                    <a:pt x="11172694" y="6042054"/>
                  </a:moveTo>
                  <a:lnTo>
                    <a:pt x="11158944" y="6042886"/>
                  </a:lnTo>
                  <a:lnTo>
                    <a:pt x="11154639" y="6047746"/>
                  </a:lnTo>
                  <a:lnTo>
                    <a:pt x="11154386" y="6048032"/>
                  </a:lnTo>
                  <a:lnTo>
                    <a:pt x="11154973" y="6057737"/>
                  </a:lnTo>
                  <a:lnTo>
                    <a:pt x="11157452" y="6061159"/>
                  </a:lnTo>
                  <a:lnTo>
                    <a:pt x="11162452" y="6063291"/>
                  </a:lnTo>
                  <a:lnTo>
                    <a:pt x="11165879" y="6063571"/>
                  </a:lnTo>
                  <a:lnTo>
                    <a:pt x="11173966" y="6063081"/>
                  </a:lnTo>
                  <a:lnTo>
                    <a:pt x="11178272" y="6058221"/>
                  </a:lnTo>
                  <a:lnTo>
                    <a:pt x="11178525" y="6057935"/>
                  </a:lnTo>
                  <a:lnTo>
                    <a:pt x="11177840" y="6046613"/>
                  </a:lnTo>
                  <a:lnTo>
                    <a:pt x="11172694" y="6042054"/>
                  </a:lnTo>
                  <a:close/>
                </a:path>
                <a:path w="20060920" h="6071870">
                  <a:moveTo>
                    <a:pt x="898063" y="1635597"/>
                  </a:moveTo>
                  <a:lnTo>
                    <a:pt x="891211" y="1635039"/>
                  </a:lnTo>
                  <a:lnTo>
                    <a:pt x="887078" y="1639186"/>
                  </a:lnTo>
                  <a:lnTo>
                    <a:pt x="885226" y="1640759"/>
                  </a:lnTo>
                  <a:lnTo>
                    <a:pt x="881235" y="1644572"/>
                  </a:lnTo>
                  <a:lnTo>
                    <a:pt x="880676" y="1651424"/>
                  </a:lnTo>
                  <a:lnTo>
                    <a:pt x="884822" y="1655557"/>
                  </a:lnTo>
                  <a:lnTo>
                    <a:pt x="885871" y="1656793"/>
                  </a:lnTo>
                  <a:lnTo>
                    <a:pt x="892203" y="1659494"/>
                  </a:lnTo>
                  <a:lnTo>
                    <a:pt x="896390" y="1658915"/>
                  </a:lnTo>
                  <a:lnTo>
                    <a:pt x="899621" y="1655959"/>
                  </a:lnTo>
                  <a:lnTo>
                    <a:pt x="901474" y="1654386"/>
                  </a:lnTo>
                  <a:lnTo>
                    <a:pt x="905464" y="1650573"/>
                  </a:lnTo>
                  <a:lnTo>
                    <a:pt x="905690" y="1643578"/>
                  </a:lnTo>
                  <a:lnTo>
                    <a:pt x="898063" y="1635597"/>
                  </a:lnTo>
                  <a:close/>
                </a:path>
                <a:path w="20060920" h="6071870">
                  <a:moveTo>
                    <a:pt x="8153448" y="4716717"/>
                  </a:moveTo>
                  <a:lnTo>
                    <a:pt x="8146596" y="4716158"/>
                  </a:lnTo>
                  <a:lnTo>
                    <a:pt x="8137949" y="4723500"/>
                  </a:lnTo>
                  <a:lnTo>
                    <a:pt x="8137389" y="4730353"/>
                  </a:lnTo>
                  <a:lnTo>
                    <a:pt x="8142634" y="4736530"/>
                  </a:lnTo>
                  <a:lnTo>
                    <a:pt x="8143540" y="4738098"/>
                  </a:lnTo>
                  <a:lnTo>
                    <a:pt x="8150206" y="4740942"/>
                  </a:lnTo>
                  <a:lnTo>
                    <a:pt x="8154392" y="4740363"/>
                  </a:lnTo>
                  <a:lnTo>
                    <a:pt x="8161804" y="4734070"/>
                  </a:lnTo>
                  <a:lnTo>
                    <a:pt x="8162363" y="4727217"/>
                  </a:lnTo>
                  <a:lnTo>
                    <a:pt x="8153448" y="4716717"/>
                  </a:lnTo>
                  <a:close/>
                </a:path>
                <a:path w="20060920" h="6071870">
                  <a:moveTo>
                    <a:pt x="11257567" y="6036105"/>
                  </a:moveTo>
                  <a:lnTo>
                    <a:pt x="11243818" y="6036937"/>
                  </a:lnTo>
                  <a:lnTo>
                    <a:pt x="11239592" y="6042225"/>
                  </a:lnTo>
                  <a:lnTo>
                    <a:pt x="11240179" y="6051931"/>
                  </a:lnTo>
                  <a:lnTo>
                    <a:pt x="11242993" y="6055495"/>
                  </a:lnTo>
                  <a:lnTo>
                    <a:pt x="11246326" y="6056916"/>
                  </a:lnTo>
                  <a:lnTo>
                    <a:pt x="11246468" y="6056583"/>
                  </a:lnTo>
                  <a:lnTo>
                    <a:pt x="11247801" y="6057152"/>
                  </a:lnTo>
                  <a:lnTo>
                    <a:pt x="11251228" y="6057432"/>
                  </a:lnTo>
                  <a:lnTo>
                    <a:pt x="11259315" y="6056942"/>
                  </a:lnTo>
                  <a:lnTo>
                    <a:pt x="11263541" y="6051653"/>
                  </a:lnTo>
                  <a:lnTo>
                    <a:pt x="11262856" y="6040330"/>
                  </a:lnTo>
                  <a:lnTo>
                    <a:pt x="11257567" y="6036105"/>
                  </a:lnTo>
                  <a:close/>
                </a:path>
                <a:path w="20060920" h="6071870">
                  <a:moveTo>
                    <a:pt x="8098334" y="4651055"/>
                  </a:moveTo>
                  <a:lnTo>
                    <a:pt x="8091481" y="4650494"/>
                  </a:lnTo>
                  <a:lnTo>
                    <a:pt x="8082834" y="4657836"/>
                  </a:lnTo>
                  <a:lnTo>
                    <a:pt x="8082274" y="4664690"/>
                  </a:lnTo>
                  <a:lnTo>
                    <a:pt x="8088567" y="4672101"/>
                  </a:lnTo>
                  <a:lnTo>
                    <a:pt x="8091425" y="4673714"/>
                  </a:lnTo>
                  <a:lnTo>
                    <a:pt x="8094758" y="4675136"/>
                  </a:lnTo>
                  <a:lnTo>
                    <a:pt x="8098944" y="4674558"/>
                  </a:lnTo>
                  <a:lnTo>
                    <a:pt x="8102032" y="4671936"/>
                  </a:lnTo>
                  <a:lnTo>
                    <a:pt x="8106690" y="4668407"/>
                  </a:lnTo>
                  <a:lnTo>
                    <a:pt x="8107249" y="4661555"/>
                  </a:lnTo>
                  <a:lnTo>
                    <a:pt x="8098334" y="4651055"/>
                  </a:lnTo>
                  <a:close/>
                </a:path>
                <a:path w="20060920" h="6071870">
                  <a:moveTo>
                    <a:pt x="11342819" y="6028348"/>
                  </a:moveTo>
                  <a:lnTo>
                    <a:pt x="11337015" y="6029024"/>
                  </a:lnTo>
                  <a:lnTo>
                    <a:pt x="11334589" y="6029170"/>
                  </a:lnTo>
                  <a:lnTo>
                    <a:pt x="11328594" y="6029371"/>
                  </a:lnTo>
                  <a:lnTo>
                    <a:pt x="11324368" y="6034658"/>
                  </a:lnTo>
                  <a:lnTo>
                    <a:pt x="11325045" y="6040463"/>
                  </a:lnTo>
                  <a:lnTo>
                    <a:pt x="11325622" y="6044649"/>
                  </a:lnTo>
                  <a:lnTo>
                    <a:pt x="11328245" y="6047737"/>
                  </a:lnTo>
                  <a:lnTo>
                    <a:pt x="11331579" y="6049159"/>
                  </a:lnTo>
                  <a:lnTo>
                    <a:pt x="11331102" y="6049350"/>
                  </a:lnTo>
                  <a:lnTo>
                    <a:pt x="11332769" y="6050061"/>
                  </a:lnTo>
                  <a:lnTo>
                    <a:pt x="11336337" y="6050007"/>
                  </a:lnTo>
                  <a:lnTo>
                    <a:pt x="11338763" y="6049860"/>
                  </a:lnTo>
                  <a:lnTo>
                    <a:pt x="11344758" y="6049659"/>
                  </a:lnTo>
                  <a:lnTo>
                    <a:pt x="11348984" y="6044372"/>
                  </a:lnTo>
                  <a:lnTo>
                    <a:pt x="11348309" y="6038568"/>
                  </a:lnTo>
                  <a:lnTo>
                    <a:pt x="11348108" y="6032573"/>
                  </a:lnTo>
                  <a:lnTo>
                    <a:pt x="11342819" y="6028348"/>
                  </a:lnTo>
                  <a:close/>
                </a:path>
                <a:path w="20060920" h="6071870">
                  <a:moveTo>
                    <a:pt x="960722" y="1576444"/>
                  </a:moveTo>
                  <a:lnTo>
                    <a:pt x="954203" y="1576026"/>
                  </a:lnTo>
                  <a:lnTo>
                    <a:pt x="949737" y="1580031"/>
                  </a:lnTo>
                  <a:lnTo>
                    <a:pt x="947885" y="1581604"/>
                  </a:lnTo>
                  <a:lnTo>
                    <a:pt x="943894" y="1585417"/>
                  </a:lnTo>
                  <a:lnTo>
                    <a:pt x="943477" y="1591936"/>
                  </a:lnTo>
                  <a:lnTo>
                    <a:pt x="947481" y="1596402"/>
                  </a:lnTo>
                  <a:lnTo>
                    <a:pt x="948388" y="1597971"/>
                  </a:lnTo>
                  <a:lnTo>
                    <a:pt x="951054" y="1599109"/>
                  </a:lnTo>
                  <a:lnTo>
                    <a:pt x="950863" y="1598634"/>
                  </a:lnTo>
                  <a:lnTo>
                    <a:pt x="954862" y="1600340"/>
                  </a:lnTo>
                  <a:lnTo>
                    <a:pt x="959049" y="1599761"/>
                  </a:lnTo>
                  <a:lnTo>
                    <a:pt x="962279" y="1596806"/>
                  </a:lnTo>
                  <a:lnTo>
                    <a:pt x="964132" y="1595233"/>
                  </a:lnTo>
                  <a:lnTo>
                    <a:pt x="968123" y="1591419"/>
                  </a:lnTo>
                  <a:lnTo>
                    <a:pt x="968540" y="1584900"/>
                  </a:lnTo>
                  <a:lnTo>
                    <a:pt x="964536" y="1580434"/>
                  </a:lnTo>
                  <a:lnTo>
                    <a:pt x="960722" y="1576444"/>
                  </a:lnTo>
                  <a:close/>
                </a:path>
                <a:path w="20060920" h="6071870">
                  <a:moveTo>
                    <a:pt x="8043837" y="4584866"/>
                  </a:moveTo>
                  <a:lnTo>
                    <a:pt x="8037459" y="4584116"/>
                  </a:lnTo>
                  <a:lnTo>
                    <a:pt x="8032802" y="4587645"/>
                  </a:lnTo>
                  <a:lnTo>
                    <a:pt x="8028479" y="4591316"/>
                  </a:lnTo>
                  <a:lnTo>
                    <a:pt x="8027773" y="4597318"/>
                  </a:lnTo>
                  <a:lnTo>
                    <a:pt x="8027729" y="4597693"/>
                  </a:lnTo>
                  <a:lnTo>
                    <a:pt x="8040404" y="4608615"/>
                  </a:lnTo>
                  <a:lnTo>
                    <a:pt x="8044447" y="4608370"/>
                  </a:lnTo>
                  <a:lnTo>
                    <a:pt x="8047536" y="4605748"/>
                  </a:lnTo>
                  <a:lnTo>
                    <a:pt x="8052193" y="4602219"/>
                  </a:lnTo>
                  <a:lnTo>
                    <a:pt x="8052610" y="4595700"/>
                  </a:lnTo>
                  <a:lnTo>
                    <a:pt x="8049081" y="4591042"/>
                  </a:lnTo>
                  <a:lnTo>
                    <a:pt x="8043837" y="4584866"/>
                  </a:lnTo>
                  <a:close/>
                </a:path>
                <a:path w="20060920" h="6071870">
                  <a:moveTo>
                    <a:pt x="11427973" y="6018972"/>
                  </a:moveTo>
                  <a:lnTo>
                    <a:pt x="11422169" y="6019648"/>
                  </a:lnTo>
                  <a:lnTo>
                    <a:pt x="11419742" y="6019795"/>
                  </a:lnTo>
                  <a:lnTo>
                    <a:pt x="11413939" y="6020471"/>
                  </a:lnTo>
                  <a:lnTo>
                    <a:pt x="11409713" y="6025759"/>
                  </a:lnTo>
                  <a:lnTo>
                    <a:pt x="11410390" y="6031563"/>
                  </a:lnTo>
                  <a:lnTo>
                    <a:pt x="11410634" y="6035608"/>
                  </a:lnTo>
                  <a:lnTo>
                    <a:pt x="11413256" y="6038695"/>
                  </a:lnTo>
                  <a:lnTo>
                    <a:pt x="11418589" y="6040970"/>
                  </a:lnTo>
                  <a:lnTo>
                    <a:pt x="11422157" y="6040916"/>
                  </a:lnTo>
                  <a:lnTo>
                    <a:pt x="11424584" y="6040769"/>
                  </a:lnTo>
                  <a:lnTo>
                    <a:pt x="11430387" y="6040093"/>
                  </a:lnTo>
                  <a:lnTo>
                    <a:pt x="11434613" y="6034805"/>
                  </a:lnTo>
                  <a:lnTo>
                    <a:pt x="11433260" y="6023197"/>
                  </a:lnTo>
                  <a:lnTo>
                    <a:pt x="11427973" y="6018972"/>
                  </a:lnTo>
                  <a:close/>
                </a:path>
                <a:path w="20060920" h="6071870">
                  <a:moveTo>
                    <a:pt x="7991193" y="4517106"/>
                  </a:moveTo>
                  <a:lnTo>
                    <a:pt x="7984816" y="4516355"/>
                  </a:lnTo>
                  <a:lnTo>
                    <a:pt x="7980159" y="4519884"/>
                  </a:lnTo>
                  <a:lnTo>
                    <a:pt x="7975360" y="4523745"/>
                  </a:lnTo>
                  <a:lnTo>
                    <a:pt x="7974609" y="4530123"/>
                  </a:lnTo>
                  <a:lnTo>
                    <a:pt x="7978138" y="4534780"/>
                  </a:lnTo>
                  <a:lnTo>
                    <a:pt x="7979711" y="4536633"/>
                  </a:lnTo>
                  <a:lnTo>
                    <a:pt x="7980618" y="4538202"/>
                  </a:lnTo>
                  <a:lnTo>
                    <a:pt x="7983809" y="4539956"/>
                  </a:lnTo>
                  <a:lnTo>
                    <a:pt x="7987475" y="4541520"/>
                  </a:lnTo>
                  <a:lnTo>
                    <a:pt x="7991519" y="4541276"/>
                  </a:lnTo>
                  <a:lnTo>
                    <a:pt x="7994606" y="4538654"/>
                  </a:lnTo>
                  <a:lnTo>
                    <a:pt x="7999406" y="4534791"/>
                  </a:lnTo>
                  <a:lnTo>
                    <a:pt x="8000157" y="4528415"/>
                  </a:lnTo>
                  <a:lnTo>
                    <a:pt x="7996628" y="4523757"/>
                  </a:lnTo>
                  <a:lnTo>
                    <a:pt x="7995055" y="4521904"/>
                  </a:lnTo>
                  <a:lnTo>
                    <a:pt x="7991193" y="4517106"/>
                  </a:lnTo>
                  <a:close/>
                </a:path>
                <a:path w="20060920" h="6071870">
                  <a:moveTo>
                    <a:pt x="11512410" y="6008504"/>
                  </a:moveTo>
                  <a:lnTo>
                    <a:pt x="11506607" y="6009180"/>
                  </a:lnTo>
                  <a:lnTo>
                    <a:pt x="11504038" y="6009660"/>
                  </a:lnTo>
                  <a:lnTo>
                    <a:pt x="11498235" y="6010336"/>
                  </a:lnTo>
                  <a:lnTo>
                    <a:pt x="11494342" y="6015766"/>
                  </a:lnTo>
                  <a:lnTo>
                    <a:pt x="11495017" y="6021570"/>
                  </a:lnTo>
                  <a:lnTo>
                    <a:pt x="11495405" y="6025280"/>
                  </a:lnTo>
                  <a:lnTo>
                    <a:pt x="11498028" y="6028369"/>
                  </a:lnTo>
                  <a:lnTo>
                    <a:pt x="11503027" y="6030502"/>
                  </a:lnTo>
                  <a:lnTo>
                    <a:pt x="11506930" y="6030590"/>
                  </a:lnTo>
                  <a:lnTo>
                    <a:pt x="11509497" y="6030111"/>
                  </a:lnTo>
                  <a:lnTo>
                    <a:pt x="11515301" y="6029436"/>
                  </a:lnTo>
                  <a:lnTo>
                    <a:pt x="11519193" y="6024003"/>
                  </a:lnTo>
                  <a:lnTo>
                    <a:pt x="11517841" y="6012397"/>
                  </a:lnTo>
                  <a:lnTo>
                    <a:pt x="11512410" y="6008504"/>
                  </a:lnTo>
                  <a:close/>
                </a:path>
                <a:path w="20060920" h="6071870">
                  <a:moveTo>
                    <a:pt x="1024430" y="1518525"/>
                  </a:moveTo>
                  <a:lnTo>
                    <a:pt x="1017911" y="1518108"/>
                  </a:lnTo>
                  <a:lnTo>
                    <a:pt x="1013445" y="1522112"/>
                  </a:lnTo>
                  <a:lnTo>
                    <a:pt x="1011592" y="1523686"/>
                  </a:lnTo>
                  <a:lnTo>
                    <a:pt x="1007126" y="1527691"/>
                  </a:lnTo>
                  <a:lnTo>
                    <a:pt x="1006709" y="1534209"/>
                  </a:lnTo>
                  <a:lnTo>
                    <a:pt x="1010713" y="1538676"/>
                  </a:lnTo>
                  <a:lnTo>
                    <a:pt x="1011620" y="1540244"/>
                  </a:lnTo>
                  <a:lnTo>
                    <a:pt x="1018286" y="1543087"/>
                  </a:lnTo>
                  <a:lnTo>
                    <a:pt x="1022472" y="1542510"/>
                  </a:lnTo>
                  <a:lnTo>
                    <a:pt x="1025703" y="1539555"/>
                  </a:lnTo>
                  <a:lnTo>
                    <a:pt x="1027556" y="1537980"/>
                  </a:lnTo>
                  <a:lnTo>
                    <a:pt x="1032022" y="1533975"/>
                  </a:lnTo>
                  <a:lnTo>
                    <a:pt x="1032439" y="1527457"/>
                  </a:lnTo>
                  <a:lnTo>
                    <a:pt x="1024430" y="1518525"/>
                  </a:lnTo>
                  <a:close/>
                </a:path>
                <a:path w="20060920" h="6071870">
                  <a:moveTo>
                    <a:pt x="7939358" y="4449295"/>
                  </a:moveTo>
                  <a:lnTo>
                    <a:pt x="7932647" y="4448403"/>
                  </a:lnTo>
                  <a:lnTo>
                    <a:pt x="7923334" y="4455460"/>
                  </a:lnTo>
                  <a:lnTo>
                    <a:pt x="7922440" y="4462172"/>
                  </a:lnTo>
                  <a:lnTo>
                    <a:pt x="7925969" y="4466828"/>
                  </a:lnTo>
                  <a:lnTo>
                    <a:pt x="7927542" y="4468681"/>
                  </a:lnTo>
                  <a:lnTo>
                    <a:pt x="7928449" y="4470250"/>
                  </a:lnTo>
                  <a:lnTo>
                    <a:pt x="7931641" y="4472004"/>
                  </a:lnTo>
                  <a:lnTo>
                    <a:pt x="7935307" y="4473568"/>
                  </a:lnTo>
                  <a:lnTo>
                    <a:pt x="7939492" y="4472991"/>
                  </a:lnTo>
                  <a:lnTo>
                    <a:pt x="7942437" y="4470702"/>
                  </a:lnTo>
                  <a:lnTo>
                    <a:pt x="7947095" y="4467172"/>
                  </a:lnTo>
                  <a:lnTo>
                    <a:pt x="7947989" y="4460462"/>
                  </a:lnTo>
                  <a:lnTo>
                    <a:pt x="7944459" y="4455806"/>
                  </a:lnTo>
                  <a:lnTo>
                    <a:pt x="7942886" y="4453953"/>
                  </a:lnTo>
                  <a:lnTo>
                    <a:pt x="7939358" y="4449295"/>
                  </a:lnTo>
                  <a:close/>
                </a:path>
                <a:path w="20060920" h="6071870">
                  <a:moveTo>
                    <a:pt x="11597275" y="5997036"/>
                  </a:moveTo>
                  <a:lnTo>
                    <a:pt x="11591472" y="5997712"/>
                  </a:lnTo>
                  <a:lnTo>
                    <a:pt x="11588903" y="5998192"/>
                  </a:lnTo>
                  <a:lnTo>
                    <a:pt x="11583099" y="5998868"/>
                  </a:lnTo>
                  <a:lnTo>
                    <a:pt x="11579206" y="6004299"/>
                  </a:lnTo>
                  <a:lnTo>
                    <a:pt x="11579883" y="6010102"/>
                  </a:lnTo>
                  <a:lnTo>
                    <a:pt x="11580602" y="6013955"/>
                  </a:lnTo>
                  <a:lnTo>
                    <a:pt x="11582892" y="6016902"/>
                  </a:lnTo>
                  <a:lnTo>
                    <a:pt x="11587891" y="6019035"/>
                  </a:lnTo>
                  <a:lnTo>
                    <a:pt x="11591794" y="6019123"/>
                  </a:lnTo>
                  <a:lnTo>
                    <a:pt x="11594363" y="6018643"/>
                  </a:lnTo>
                  <a:lnTo>
                    <a:pt x="11600166" y="6017967"/>
                  </a:lnTo>
                  <a:lnTo>
                    <a:pt x="11604058" y="6012535"/>
                  </a:lnTo>
                  <a:lnTo>
                    <a:pt x="11602706" y="6000928"/>
                  </a:lnTo>
                  <a:lnTo>
                    <a:pt x="11597275" y="5997036"/>
                  </a:lnTo>
                  <a:close/>
                </a:path>
                <a:path w="20060920" h="6071870">
                  <a:moveTo>
                    <a:pt x="7888140" y="4380961"/>
                  </a:moveTo>
                  <a:lnTo>
                    <a:pt x="7881572" y="4379735"/>
                  </a:lnTo>
                  <a:lnTo>
                    <a:pt x="7872258" y="4386794"/>
                  </a:lnTo>
                  <a:lnTo>
                    <a:pt x="7871032" y="4393361"/>
                  </a:lnTo>
                  <a:lnTo>
                    <a:pt x="7874561" y="4398018"/>
                  </a:lnTo>
                  <a:lnTo>
                    <a:pt x="7876134" y="4399872"/>
                  </a:lnTo>
                  <a:lnTo>
                    <a:pt x="7877374" y="4401583"/>
                  </a:lnTo>
                  <a:lnTo>
                    <a:pt x="7878898" y="4402627"/>
                  </a:lnTo>
                  <a:lnTo>
                    <a:pt x="7880565" y="4403338"/>
                  </a:lnTo>
                  <a:lnTo>
                    <a:pt x="7880423" y="4403670"/>
                  </a:lnTo>
                  <a:lnTo>
                    <a:pt x="7883756" y="4405092"/>
                  </a:lnTo>
                  <a:lnTo>
                    <a:pt x="7887800" y="4404848"/>
                  </a:lnTo>
                  <a:lnTo>
                    <a:pt x="7890746" y="4402559"/>
                  </a:lnTo>
                  <a:lnTo>
                    <a:pt x="7895403" y="4399030"/>
                  </a:lnTo>
                  <a:lnTo>
                    <a:pt x="7896629" y="4392461"/>
                  </a:lnTo>
                  <a:lnTo>
                    <a:pt x="7893100" y="4387804"/>
                  </a:lnTo>
                  <a:lnTo>
                    <a:pt x="7891669" y="4385618"/>
                  </a:lnTo>
                  <a:lnTo>
                    <a:pt x="7888140" y="4380961"/>
                  </a:lnTo>
                  <a:close/>
                </a:path>
                <a:path w="20060920" h="6071870">
                  <a:moveTo>
                    <a:pt x="11681376" y="5983666"/>
                  </a:moveTo>
                  <a:lnTo>
                    <a:pt x="11675430" y="5984676"/>
                  </a:lnTo>
                  <a:lnTo>
                    <a:pt x="11672860" y="5985155"/>
                  </a:lnTo>
                  <a:lnTo>
                    <a:pt x="11667390" y="5985974"/>
                  </a:lnTo>
                  <a:lnTo>
                    <a:pt x="11663165" y="5991262"/>
                  </a:lnTo>
                  <a:lnTo>
                    <a:pt x="11664174" y="5997208"/>
                  </a:lnTo>
                  <a:lnTo>
                    <a:pt x="11664894" y="6001061"/>
                  </a:lnTo>
                  <a:lnTo>
                    <a:pt x="11667183" y="6004006"/>
                  </a:lnTo>
                  <a:lnTo>
                    <a:pt x="11670517" y="6005428"/>
                  </a:lnTo>
                  <a:lnTo>
                    <a:pt x="11670658" y="6005096"/>
                  </a:lnTo>
                  <a:lnTo>
                    <a:pt x="11672324" y="6005807"/>
                  </a:lnTo>
                  <a:lnTo>
                    <a:pt x="11676227" y="6005895"/>
                  </a:lnTo>
                  <a:lnTo>
                    <a:pt x="11678796" y="6005415"/>
                  </a:lnTo>
                  <a:lnTo>
                    <a:pt x="11684599" y="6004738"/>
                  </a:lnTo>
                  <a:lnTo>
                    <a:pt x="11688492" y="5999308"/>
                  </a:lnTo>
                  <a:lnTo>
                    <a:pt x="11687482" y="5993362"/>
                  </a:lnTo>
                  <a:lnTo>
                    <a:pt x="11686807" y="5987558"/>
                  </a:lnTo>
                  <a:lnTo>
                    <a:pt x="11681376" y="5983666"/>
                  </a:lnTo>
                  <a:close/>
                </a:path>
                <a:path w="20060920" h="6071870">
                  <a:moveTo>
                    <a:pt x="1087995" y="1460940"/>
                  </a:moveTo>
                  <a:lnTo>
                    <a:pt x="1081476" y="1460523"/>
                  </a:lnTo>
                  <a:lnTo>
                    <a:pt x="1077010" y="1464527"/>
                  </a:lnTo>
                  <a:lnTo>
                    <a:pt x="1075158" y="1466100"/>
                  </a:lnTo>
                  <a:lnTo>
                    <a:pt x="1070692" y="1470104"/>
                  </a:lnTo>
                  <a:lnTo>
                    <a:pt x="1070274" y="1476625"/>
                  </a:lnTo>
                  <a:lnTo>
                    <a:pt x="1074279" y="1481090"/>
                  </a:lnTo>
                  <a:lnTo>
                    <a:pt x="1075185" y="1482659"/>
                  </a:lnTo>
                  <a:lnTo>
                    <a:pt x="1077852" y="1483796"/>
                  </a:lnTo>
                  <a:lnTo>
                    <a:pt x="1078327" y="1483605"/>
                  </a:lnTo>
                  <a:lnTo>
                    <a:pt x="1081994" y="1485169"/>
                  </a:lnTo>
                  <a:lnTo>
                    <a:pt x="1086179" y="1484591"/>
                  </a:lnTo>
                  <a:lnTo>
                    <a:pt x="1089410" y="1481635"/>
                  </a:lnTo>
                  <a:lnTo>
                    <a:pt x="1095587" y="1476391"/>
                  </a:lnTo>
                  <a:lnTo>
                    <a:pt x="1096004" y="1469872"/>
                  </a:lnTo>
                  <a:lnTo>
                    <a:pt x="1087995" y="1460940"/>
                  </a:lnTo>
                  <a:close/>
                </a:path>
                <a:path w="20060920" h="6071870">
                  <a:moveTo>
                    <a:pt x="7837967" y="4311102"/>
                  </a:moveTo>
                  <a:lnTo>
                    <a:pt x="7831398" y="4309876"/>
                  </a:lnTo>
                  <a:lnTo>
                    <a:pt x="7822085" y="4316934"/>
                  </a:lnTo>
                  <a:lnTo>
                    <a:pt x="7820859" y="4323502"/>
                  </a:lnTo>
                  <a:lnTo>
                    <a:pt x="7824388" y="4328159"/>
                  </a:lnTo>
                  <a:lnTo>
                    <a:pt x="7825819" y="4330346"/>
                  </a:lnTo>
                  <a:lnTo>
                    <a:pt x="7827059" y="4332057"/>
                  </a:lnTo>
                  <a:lnTo>
                    <a:pt x="7828583" y="4333101"/>
                  </a:lnTo>
                  <a:lnTo>
                    <a:pt x="7833582" y="4335234"/>
                  </a:lnTo>
                  <a:lnTo>
                    <a:pt x="7837626" y="4334989"/>
                  </a:lnTo>
                  <a:lnTo>
                    <a:pt x="7840573" y="4332699"/>
                  </a:lnTo>
                  <a:lnTo>
                    <a:pt x="7845230" y="4329171"/>
                  </a:lnTo>
                  <a:lnTo>
                    <a:pt x="7846456" y="4322602"/>
                  </a:lnTo>
                  <a:lnTo>
                    <a:pt x="7842926" y="4317946"/>
                  </a:lnTo>
                  <a:lnTo>
                    <a:pt x="7841495" y="4315759"/>
                  </a:lnTo>
                  <a:lnTo>
                    <a:pt x="7837967" y="4311102"/>
                  </a:lnTo>
                  <a:close/>
                </a:path>
                <a:path w="20060920" h="6071870">
                  <a:moveTo>
                    <a:pt x="11765618" y="5969962"/>
                  </a:moveTo>
                  <a:lnTo>
                    <a:pt x="11760005" y="5971114"/>
                  </a:lnTo>
                  <a:lnTo>
                    <a:pt x="11757436" y="5971594"/>
                  </a:lnTo>
                  <a:lnTo>
                    <a:pt x="11751491" y="5972604"/>
                  </a:lnTo>
                  <a:lnTo>
                    <a:pt x="11747598" y="5978034"/>
                  </a:lnTo>
                  <a:lnTo>
                    <a:pt x="11748749" y="5983646"/>
                  </a:lnTo>
                  <a:lnTo>
                    <a:pt x="11749278" y="5987024"/>
                  </a:lnTo>
                  <a:lnTo>
                    <a:pt x="11751568" y="5989971"/>
                  </a:lnTo>
                  <a:lnTo>
                    <a:pt x="11754902" y="5991393"/>
                  </a:lnTo>
                  <a:lnTo>
                    <a:pt x="11754759" y="5991726"/>
                  </a:lnTo>
                  <a:lnTo>
                    <a:pt x="11756758" y="5992579"/>
                  </a:lnTo>
                  <a:lnTo>
                    <a:pt x="11760803" y="5992334"/>
                  </a:lnTo>
                  <a:lnTo>
                    <a:pt x="11763371" y="5991854"/>
                  </a:lnTo>
                  <a:lnTo>
                    <a:pt x="11769317" y="5990844"/>
                  </a:lnTo>
                  <a:lnTo>
                    <a:pt x="11773209" y="5985414"/>
                  </a:lnTo>
                  <a:lnTo>
                    <a:pt x="11772058" y="5979801"/>
                  </a:lnTo>
                  <a:lnTo>
                    <a:pt x="11771049" y="5973855"/>
                  </a:lnTo>
                  <a:lnTo>
                    <a:pt x="11765618" y="5969962"/>
                  </a:lnTo>
                  <a:close/>
                </a:path>
                <a:path w="20060920" h="6071870">
                  <a:moveTo>
                    <a:pt x="7789411" y="4241146"/>
                  </a:moveTo>
                  <a:lnTo>
                    <a:pt x="7782843" y="4239920"/>
                  </a:lnTo>
                  <a:lnTo>
                    <a:pt x="7777853" y="4243307"/>
                  </a:lnTo>
                  <a:lnTo>
                    <a:pt x="7773005" y="4246360"/>
                  </a:lnTo>
                  <a:lnTo>
                    <a:pt x="7771778" y="4252929"/>
                  </a:lnTo>
                  <a:lnTo>
                    <a:pt x="7775165" y="4257918"/>
                  </a:lnTo>
                  <a:lnTo>
                    <a:pt x="7776596" y="4260105"/>
                  </a:lnTo>
                  <a:lnTo>
                    <a:pt x="7777503" y="4261674"/>
                  </a:lnTo>
                  <a:lnTo>
                    <a:pt x="7779360" y="4262860"/>
                  </a:lnTo>
                  <a:lnTo>
                    <a:pt x="7781027" y="4263571"/>
                  </a:lnTo>
                  <a:lnTo>
                    <a:pt x="7780885" y="4263904"/>
                  </a:lnTo>
                  <a:lnTo>
                    <a:pt x="7784218" y="4265325"/>
                  </a:lnTo>
                  <a:lnTo>
                    <a:pt x="7787928" y="4264939"/>
                  </a:lnTo>
                  <a:lnTo>
                    <a:pt x="7791207" y="4262792"/>
                  </a:lnTo>
                  <a:lnTo>
                    <a:pt x="7796056" y="4259739"/>
                  </a:lnTo>
                  <a:lnTo>
                    <a:pt x="7797282" y="4253171"/>
                  </a:lnTo>
                  <a:lnTo>
                    <a:pt x="7793895" y="4248180"/>
                  </a:lnTo>
                  <a:lnTo>
                    <a:pt x="7792465" y="4245994"/>
                  </a:lnTo>
                  <a:lnTo>
                    <a:pt x="7789411" y="4241146"/>
                  </a:lnTo>
                  <a:close/>
                </a:path>
                <a:path w="20060920" h="6071870">
                  <a:moveTo>
                    <a:pt x="1152227" y="1403640"/>
                  </a:moveTo>
                  <a:lnTo>
                    <a:pt x="1145566" y="1403556"/>
                  </a:lnTo>
                  <a:lnTo>
                    <a:pt x="1139389" y="1408800"/>
                  </a:lnTo>
                  <a:lnTo>
                    <a:pt x="1134923" y="1412804"/>
                  </a:lnTo>
                  <a:lnTo>
                    <a:pt x="1134840" y="1419466"/>
                  </a:lnTo>
                  <a:lnTo>
                    <a:pt x="1138511" y="1423789"/>
                  </a:lnTo>
                  <a:lnTo>
                    <a:pt x="1139751" y="1425500"/>
                  </a:lnTo>
                  <a:lnTo>
                    <a:pt x="1146083" y="1428202"/>
                  </a:lnTo>
                  <a:lnTo>
                    <a:pt x="1150412" y="1427290"/>
                  </a:lnTo>
                  <a:lnTo>
                    <a:pt x="1155353" y="1423095"/>
                  </a:lnTo>
                  <a:lnTo>
                    <a:pt x="1159819" y="1419090"/>
                  </a:lnTo>
                  <a:lnTo>
                    <a:pt x="1159903" y="1412429"/>
                  </a:lnTo>
                  <a:lnTo>
                    <a:pt x="1156232" y="1408105"/>
                  </a:lnTo>
                  <a:lnTo>
                    <a:pt x="1152227" y="1403640"/>
                  </a:lnTo>
                  <a:close/>
                </a:path>
                <a:path w="20060920" h="6071870">
                  <a:moveTo>
                    <a:pt x="11849429" y="5954500"/>
                  </a:moveTo>
                  <a:lnTo>
                    <a:pt x="11843816" y="5955651"/>
                  </a:lnTo>
                  <a:lnTo>
                    <a:pt x="11841248" y="5956132"/>
                  </a:lnTo>
                  <a:lnTo>
                    <a:pt x="11835635" y="5957284"/>
                  </a:lnTo>
                  <a:lnTo>
                    <a:pt x="11831742" y="5962713"/>
                  </a:lnTo>
                  <a:lnTo>
                    <a:pt x="11832894" y="5968326"/>
                  </a:lnTo>
                  <a:lnTo>
                    <a:pt x="11833423" y="5971704"/>
                  </a:lnTo>
                  <a:lnTo>
                    <a:pt x="11836046" y="5974793"/>
                  </a:lnTo>
                  <a:lnTo>
                    <a:pt x="11840712" y="5976783"/>
                  </a:lnTo>
                  <a:lnTo>
                    <a:pt x="11845089" y="5976680"/>
                  </a:lnTo>
                  <a:lnTo>
                    <a:pt x="11847658" y="5976200"/>
                  </a:lnTo>
                  <a:lnTo>
                    <a:pt x="11853271" y="5975048"/>
                  </a:lnTo>
                  <a:lnTo>
                    <a:pt x="11857162" y="5969617"/>
                  </a:lnTo>
                  <a:lnTo>
                    <a:pt x="11854860" y="5958392"/>
                  </a:lnTo>
                  <a:lnTo>
                    <a:pt x="11849429" y="5954500"/>
                  </a:lnTo>
                  <a:close/>
                </a:path>
                <a:path w="20060920" h="6071870">
                  <a:moveTo>
                    <a:pt x="7740473" y="4170238"/>
                  </a:moveTo>
                  <a:lnTo>
                    <a:pt x="7733904" y="4169012"/>
                  </a:lnTo>
                  <a:lnTo>
                    <a:pt x="7729056" y="4172066"/>
                  </a:lnTo>
                  <a:lnTo>
                    <a:pt x="7724541" y="4175261"/>
                  </a:lnTo>
                  <a:lnTo>
                    <a:pt x="7723316" y="4181829"/>
                  </a:lnTo>
                  <a:lnTo>
                    <a:pt x="7726369" y="4186678"/>
                  </a:lnTo>
                  <a:lnTo>
                    <a:pt x="7727800" y="4188864"/>
                  </a:lnTo>
                  <a:lnTo>
                    <a:pt x="7729040" y="4190575"/>
                  </a:lnTo>
                  <a:lnTo>
                    <a:pt x="7730756" y="4192094"/>
                  </a:lnTo>
                  <a:lnTo>
                    <a:pt x="7732422" y="4192805"/>
                  </a:lnTo>
                  <a:lnTo>
                    <a:pt x="7732564" y="4192473"/>
                  </a:lnTo>
                  <a:lnTo>
                    <a:pt x="7735564" y="4193752"/>
                  </a:lnTo>
                  <a:lnTo>
                    <a:pt x="7739133" y="4193699"/>
                  </a:lnTo>
                  <a:lnTo>
                    <a:pt x="7742413" y="4191551"/>
                  </a:lnTo>
                  <a:lnTo>
                    <a:pt x="7746927" y="4188356"/>
                  </a:lnTo>
                  <a:lnTo>
                    <a:pt x="7748153" y="4181787"/>
                  </a:lnTo>
                  <a:lnTo>
                    <a:pt x="7745100" y="4176939"/>
                  </a:lnTo>
                  <a:lnTo>
                    <a:pt x="7743668" y="4174753"/>
                  </a:lnTo>
                  <a:lnTo>
                    <a:pt x="7740473" y="4170238"/>
                  </a:lnTo>
                  <a:close/>
                </a:path>
                <a:path w="20060920" h="6071870">
                  <a:moveTo>
                    <a:pt x="11933666" y="5938037"/>
                  </a:moveTo>
                  <a:lnTo>
                    <a:pt x="11928054" y="5939188"/>
                  </a:lnTo>
                  <a:lnTo>
                    <a:pt x="11925485" y="5939668"/>
                  </a:lnTo>
                  <a:lnTo>
                    <a:pt x="11919539" y="5940678"/>
                  </a:lnTo>
                  <a:lnTo>
                    <a:pt x="11915981" y="5946251"/>
                  </a:lnTo>
                  <a:lnTo>
                    <a:pt x="11917132" y="5951863"/>
                  </a:lnTo>
                  <a:lnTo>
                    <a:pt x="11917853" y="5955716"/>
                  </a:lnTo>
                  <a:lnTo>
                    <a:pt x="11920283" y="5958329"/>
                  </a:lnTo>
                  <a:lnTo>
                    <a:pt x="11924949" y="5960319"/>
                  </a:lnTo>
                  <a:lnTo>
                    <a:pt x="11927234" y="5960506"/>
                  </a:lnTo>
                  <a:lnTo>
                    <a:pt x="11929327" y="5960218"/>
                  </a:lnTo>
                  <a:lnTo>
                    <a:pt x="11931895" y="5959737"/>
                  </a:lnTo>
                  <a:lnTo>
                    <a:pt x="11937841" y="5958727"/>
                  </a:lnTo>
                  <a:lnTo>
                    <a:pt x="11941400" y="5953154"/>
                  </a:lnTo>
                  <a:lnTo>
                    <a:pt x="11940248" y="5947541"/>
                  </a:lnTo>
                  <a:lnTo>
                    <a:pt x="11939239" y="5941596"/>
                  </a:lnTo>
                  <a:lnTo>
                    <a:pt x="11933666" y="5938037"/>
                  </a:lnTo>
                  <a:close/>
                </a:path>
                <a:path w="20060920" h="6071870">
                  <a:moveTo>
                    <a:pt x="1217033" y="1347764"/>
                  </a:moveTo>
                  <a:lnTo>
                    <a:pt x="1210514" y="1347347"/>
                  </a:lnTo>
                  <a:lnTo>
                    <a:pt x="1204337" y="1352591"/>
                  </a:lnTo>
                  <a:lnTo>
                    <a:pt x="1199872" y="1356596"/>
                  </a:lnTo>
                  <a:lnTo>
                    <a:pt x="1199454" y="1363116"/>
                  </a:lnTo>
                  <a:lnTo>
                    <a:pt x="1203125" y="1367439"/>
                  </a:lnTo>
                  <a:lnTo>
                    <a:pt x="1204032" y="1369008"/>
                  </a:lnTo>
                  <a:lnTo>
                    <a:pt x="1210698" y="1371851"/>
                  </a:lnTo>
                  <a:lnTo>
                    <a:pt x="1214884" y="1371273"/>
                  </a:lnTo>
                  <a:lnTo>
                    <a:pt x="1219826" y="1367078"/>
                  </a:lnTo>
                  <a:lnTo>
                    <a:pt x="1224291" y="1363073"/>
                  </a:lnTo>
                  <a:lnTo>
                    <a:pt x="1224708" y="1356554"/>
                  </a:lnTo>
                  <a:lnTo>
                    <a:pt x="1221037" y="1352230"/>
                  </a:lnTo>
                  <a:lnTo>
                    <a:pt x="1217033" y="1347764"/>
                  </a:lnTo>
                  <a:close/>
                </a:path>
                <a:path w="20060920" h="6071870">
                  <a:moveTo>
                    <a:pt x="7693152" y="4099233"/>
                  </a:moveTo>
                  <a:lnTo>
                    <a:pt x="7686584" y="4098006"/>
                  </a:lnTo>
                  <a:lnTo>
                    <a:pt x="7676888" y="4104114"/>
                  </a:lnTo>
                  <a:lnTo>
                    <a:pt x="7675663" y="4110682"/>
                  </a:lnTo>
                  <a:lnTo>
                    <a:pt x="7678716" y="4115530"/>
                  </a:lnTo>
                  <a:lnTo>
                    <a:pt x="7680147" y="4117717"/>
                  </a:lnTo>
                  <a:lnTo>
                    <a:pt x="7681387" y="4119427"/>
                  </a:lnTo>
                  <a:lnTo>
                    <a:pt x="7682770" y="4120804"/>
                  </a:lnTo>
                  <a:lnTo>
                    <a:pt x="7687769" y="4122937"/>
                  </a:lnTo>
                  <a:lnTo>
                    <a:pt x="7691479" y="4122550"/>
                  </a:lnTo>
                  <a:lnTo>
                    <a:pt x="7694616" y="4120738"/>
                  </a:lnTo>
                  <a:lnTo>
                    <a:pt x="7699464" y="4117684"/>
                  </a:lnTo>
                  <a:lnTo>
                    <a:pt x="7700690" y="4111115"/>
                  </a:lnTo>
                  <a:lnTo>
                    <a:pt x="7697636" y="4106267"/>
                  </a:lnTo>
                  <a:lnTo>
                    <a:pt x="7696205" y="4104081"/>
                  </a:lnTo>
                  <a:lnTo>
                    <a:pt x="7693152" y="4099233"/>
                  </a:lnTo>
                  <a:close/>
                </a:path>
                <a:path w="20060920" h="6071870">
                  <a:moveTo>
                    <a:pt x="12017046" y="5920814"/>
                  </a:moveTo>
                  <a:lnTo>
                    <a:pt x="12011433" y="5921965"/>
                  </a:lnTo>
                  <a:lnTo>
                    <a:pt x="12008865" y="5922445"/>
                  </a:lnTo>
                  <a:lnTo>
                    <a:pt x="12003111" y="5923930"/>
                  </a:lnTo>
                  <a:lnTo>
                    <a:pt x="11999551" y="5929504"/>
                  </a:lnTo>
                  <a:lnTo>
                    <a:pt x="12000703" y="5935116"/>
                  </a:lnTo>
                  <a:lnTo>
                    <a:pt x="12001566" y="5938636"/>
                  </a:lnTo>
                  <a:lnTo>
                    <a:pt x="12003997" y="5941248"/>
                  </a:lnTo>
                  <a:lnTo>
                    <a:pt x="12008996" y="5943381"/>
                  </a:lnTo>
                  <a:lnTo>
                    <a:pt x="12011137" y="5943901"/>
                  </a:lnTo>
                  <a:lnTo>
                    <a:pt x="12013373" y="5943279"/>
                  </a:lnTo>
                  <a:lnTo>
                    <a:pt x="12015940" y="5942798"/>
                  </a:lnTo>
                  <a:lnTo>
                    <a:pt x="12021696" y="5941313"/>
                  </a:lnTo>
                  <a:lnTo>
                    <a:pt x="12025256" y="5935740"/>
                  </a:lnTo>
                  <a:lnTo>
                    <a:pt x="12024103" y="5930128"/>
                  </a:lnTo>
                  <a:lnTo>
                    <a:pt x="12022619" y="5924373"/>
                  </a:lnTo>
                  <a:lnTo>
                    <a:pt x="12017046" y="5920814"/>
                  </a:lnTo>
                  <a:close/>
                </a:path>
                <a:path w="20060920" h="6071870">
                  <a:moveTo>
                    <a:pt x="7646592" y="4027369"/>
                  </a:moveTo>
                  <a:lnTo>
                    <a:pt x="7640024" y="4026144"/>
                  </a:lnTo>
                  <a:lnTo>
                    <a:pt x="7630328" y="4032250"/>
                  </a:lnTo>
                  <a:lnTo>
                    <a:pt x="7629101" y="4038819"/>
                  </a:lnTo>
                  <a:lnTo>
                    <a:pt x="7632155" y="4043667"/>
                  </a:lnTo>
                  <a:lnTo>
                    <a:pt x="7633586" y="4045854"/>
                  </a:lnTo>
                  <a:lnTo>
                    <a:pt x="7634826" y="4047563"/>
                  </a:lnTo>
                  <a:lnTo>
                    <a:pt x="7636208" y="4048942"/>
                  </a:lnTo>
                  <a:lnTo>
                    <a:pt x="7641207" y="4051075"/>
                  </a:lnTo>
                  <a:lnTo>
                    <a:pt x="7644919" y="4050688"/>
                  </a:lnTo>
                  <a:lnTo>
                    <a:pt x="7648056" y="4048874"/>
                  </a:lnTo>
                  <a:lnTo>
                    <a:pt x="7652904" y="4045821"/>
                  </a:lnTo>
                  <a:lnTo>
                    <a:pt x="7654129" y="4039252"/>
                  </a:lnTo>
                  <a:lnTo>
                    <a:pt x="7651076" y="4034405"/>
                  </a:lnTo>
                  <a:lnTo>
                    <a:pt x="7649645" y="4032218"/>
                  </a:lnTo>
                  <a:lnTo>
                    <a:pt x="7646592" y="4027369"/>
                  </a:lnTo>
                  <a:close/>
                </a:path>
                <a:path w="20060920" h="6071870">
                  <a:moveTo>
                    <a:pt x="1282505" y="1292174"/>
                  </a:moveTo>
                  <a:lnTo>
                    <a:pt x="1275652" y="1291615"/>
                  </a:lnTo>
                  <a:lnTo>
                    <a:pt x="1265152" y="1300531"/>
                  </a:lnTo>
                  <a:lnTo>
                    <a:pt x="1264593" y="1307383"/>
                  </a:lnTo>
                  <a:lnTo>
                    <a:pt x="1268263" y="1311707"/>
                  </a:lnTo>
                  <a:lnTo>
                    <a:pt x="1269170" y="1313276"/>
                  </a:lnTo>
                  <a:lnTo>
                    <a:pt x="1275837" y="1316119"/>
                  </a:lnTo>
                  <a:lnTo>
                    <a:pt x="1280022" y="1315541"/>
                  </a:lnTo>
                  <a:lnTo>
                    <a:pt x="1289288" y="1307675"/>
                  </a:lnTo>
                  <a:lnTo>
                    <a:pt x="1289847" y="1300821"/>
                  </a:lnTo>
                  <a:lnTo>
                    <a:pt x="1282505" y="1292174"/>
                  </a:lnTo>
                  <a:close/>
                </a:path>
                <a:path w="20060920" h="6071870">
                  <a:moveTo>
                    <a:pt x="12100519" y="5902449"/>
                  </a:moveTo>
                  <a:lnTo>
                    <a:pt x="12094907" y="5903600"/>
                  </a:lnTo>
                  <a:lnTo>
                    <a:pt x="12092338" y="5904081"/>
                  </a:lnTo>
                  <a:lnTo>
                    <a:pt x="12086584" y="5905566"/>
                  </a:lnTo>
                  <a:lnTo>
                    <a:pt x="12083024" y="5911139"/>
                  </a:lnTo>
                  <a:lnTo>
                    <a:pt x="12084175" y="5916751"/>
                  </a:lnTo>
                  <a:lnTo>
                    <a:pt x="12085038" y="5920271"/>
                  </a:lnTo>
                  <a:lnTo>
                    <a:pt x="12087469" y="5922883"/>
                  </a:lnTo>
                  <a:lnTo>
                    <a:pt x="12092468" y="5925016"/>
                  </a:lnTo>
                  <a:lnTo>
                    <a:pt x="12094611" y="5925536"/>
                  </a:lnTo>
                  <a:lnTo>
                    <a:pt x="12096846" y="5924913"/>
                  </a:lnTo>
                  <a:lnTo>
                    <a:pt x="12099415" y="5924434"/>
                  </a:lnTo>
                  <a:lnTo>
                    <a:pt x="12105170" y="5922948"/>
                  </a:lnTo>
                  <a:lnTo>
                    <a:pt x="12108729" y="5917375"/>
                  </a:lnTo>
                  <a:lnTo>
                    <a:pt x="12107577" y="5911763"/>
                  </a:lnTo>
                  <a:lnTo>
                    <a:pt x="12106092" y="5906009"/>
                  </a:lnTo>
                  <a:lnTo>
                    <a:pt x="12100519" y="5902449"/>
                  </a:lnTo>
                  <a:close/>
                </a:path>
                <a:path w="20060920" h="6071870">
                  <a:moveTo>
                    <a:pt x="7600650" y="3954982"/>
                  </a:moveTo>
                  <a:lnTo>
                    <a:pt x="7594223" y="3953423"/>
                  </a:lnTo>
                  <a:lnTo>
                    <a:pt x="7584526" y="3959530"/>
                  </a:lnTo>
                  <a:lnTo>
                    <a:pt x="7582968" y="3965956"/>
                  </a:lnTo>
                  <a:lnTo>
                    <a:pt x="7586021" y="3970804"/>
                  </a:lnTo>
                  <a:lnTo>
                    <a:pt x="7587451" y="3972990"/>
                  </a:lnTo>
                  <a:lnTo>
                    <a:pt x="7588692" y="3974702"/>
                  </a:lnTo>
                  <a:lnTo>
                    <a:pt x="7590408" y="3976220"/>
                  </a:lnTo>
                  <a:lnTo>
                    <a:pt x="7595074" y="3978211"/>
                  </a:lnTo>
                  <a:lnTo>
                    <a:pt x="7598642" y="3978158"/>
                  </a:lnTo>
                  <a:lnTo>
                    <a:pt x="7601779" y="3976344"/>
                  </a:lnTo>
                  <a:lnTo>
                    <a:pt x="7606627" y="3973291"/>
                  </a:lnTo>
                  <a:lnTo>
                    <a:pt x="7608187" y="3966865"/>
                  </a:lnTo>
                  <a:lnTo>
                    <a:pt x="7605134" y="3962018"/>
                  </a:lnTo>
                  <a:lnTo>
                    <a:pt x="7603702" y="3959831"/>
                  </a:lnTo>
                  <a:lnTo>
                    <a:pt x="7600650" y="3954982"/>
                  </a:lnTo>
                  <a:close/>
                </a:path>
                <a:path w="20060920" h="6071870">
                  <a:moveTo>
                    <a:pt x="12184086" y="5882943"/>
                  </a:moveTo>
                  <a:lnTo>
                    <a:pt x="12178331" y="5884428"/>
                  </a:lnTo>
                  <a:lnTo>
                    <a:pt x="12175763" y="5884907"/>
                  </a:lnTo>
                  <a:lnTo>
                    <a:pt x="12170008" y="5886391"/>
                  </a:lnTo>
                  <a:lnTo>
                    <a:pt x="12166449" y="5891965"/>
                  </a:lnTo>
                  <a:lnTo>
                    <a:pt x="12167933" y="5897720"/>
                  </a:lnTo>
                  <a:lnTo>
                    <a:pt x="12168463" y="5901097"/>
                  </a:lnTo>
                  <a:lnTo>
                    <a:pt x="12170893" y="5903709"/>
                  </a:lnTo>
                  <a:lnTo>
                    <a:pt x="12176226" y="5905984"/>
                  </a:lnTo>
                  <a:lnTo>
                    <a:pt x="12178510" y="5906171"/>
                  </a:lnTo>
                  <a:lnTo>
                    <a:pt x="12180746" y="5905548"/>
                  </a:lnTo>
                  <a:lnTo>
                    <a:pt x="12183315" y="5905069"/>
                  </a:lnTo>
                  <a:lnTo>
                    <a:pt x="12189069" y="5903585"/>
                  </a:lnTo>
                  <a:lnTo>
                    <a:pt x="12192628" y="5898012"/>
                  </a:lnTo>
                  <a:lnTo>
                    <a:pt x="12189659" y="5886502"/>
                  </a:lnTo>
                  <a:lnTo>
                    <a:pt x="12184086" y="5882943"/>
                  </a:lnTo>
                  <a:close/>
                </a:path>
                <a:path w="20060920" h="6071870">
                  <a:moveTo>
                    <a:pt x="1348168" y="1237060"/>
                  </a:moveTo>
                  <a:lnTo>
                    <a:pt x="1341315" y="1236501"/>
                  </a:lnTo>
                  <a:lnTo>
                    <a:pt x="1330815" y="1245416"/>
                  </a:lnTo>
                  <a:lnTo>
                    <a:pt x="1330256" y="1252268"/>
                  </a:lnTo>
                  <a:lnTo>
                    <a:pt x="1334976" y="1257827"/>
                  </a:lnTo>
                  <a:lnTo>
                    <a:pt x="1337834" y="1259440"/>
                  </a:lnTo>
                  <a:lnTo>
                    <a:pt x="1341500" y="1261004"/>
                  </a:lnTo>
                  <a:lnTo>
                    <a:pt x="1345686" y="1260426"/>
                  </a:lnTo>
                  <a:lnTo>
                    <a:pt x="1354951" y="1252560"/>
                  </a:lnTo>
                  <a:lnTo>
                    <a:pt x="1355510" y="1245707"/>
                  </a:lnTo>
                  <a:lnTo>
                    <a:pt x="1348168" y="1237060"/>
                  </a:lnTo>
                  <a:close/>
                </a:path>
                <a:path w="20060920" h="6071870">
                  <a:moveTo>
                    <a:pt x="7556132" y="3882021"/>
                  </a:moveTo>
                  <a:lnTo>
                    <a:pt x="7549373" y="3880319"/>
                  </a:lnTo>
                  <a:lnTo>
                    <a:pt x="7539677" y="3886426"/>
                  </a:lnTo>
                  <a:lnTo>
                    <a:pt x="7537976" y="3893186"/>
                  </a:lnTo>
                  <a:lnTo>
                    <a:pt x="7541029" y="3898034"/>
                  </a:lnTo>
                  <a:lnTo>
                    <a:pt x="7542460" y="3900220"/>
                  </a:lnTo>
                  <a:lnTo>
                    <a:pt x="7543700" y="3901931"/>
                  </a:lnTo>
                  <a:lnTo>
                    <a:pt x="7545415" y="3903450"/>
                  </a:lnTo>
                  <a:lnTo>
                    <a:pt x="7550415" y="3905583"/>
                  </a:lnTo>
                  <a:lnTo>
                    <a:pt x="7553984" y="3905529"/>
                  </a:lnTo>
                  <a:lnTo>
                    <a:pt x="7557121" y="3903716"/>
                  </a:lnTo>
                  <a:lnTo>
                    <a:pt x="7561970" y="3900662"/>
                  </a:lnTo>
                  <a:lnTo>
                    <a:pt x="7563671" y="3893903"/>
                  </a:lnTo>
                  <a:lnTo>
                    <a:pt x="7560617" y="3889055"/>
                  </a:lnTo>
                  <a:lnTo>
                    <a:pt x="7559186" y="3886870"/>
                  </a:lnTo>
                  <a:lnTo>
                    <a:pt x="7556132" y="3882021"/>
                  </a:lnTo>
                  <a:close/>
                </a:path>
                <a:path w="20060920" h="6071870">
                  <a:moveTo>
                    <a:pt x="12266937" y="5862342"/>
                  </a:moveTo>
                  <a:lnTo>
                    <a:pt x="12261182" y="5863827"/>
                  </a:lnTo>
                  <a:lnTo>
                    <a:pt x="12258946" y="5864450"/>
                  </a:lnTo>
                  <a:lnTo>
                    <a:pt x="12253191" y="5865934"/>
                  </a:lnTo>
                  <a:lnTo>
                    <a:pt x="12249633" y="5871507"/>
                  </a:lnTo>
                  <a:lnTo>
                    <a:pt x="12251117" y="5877262"/>
                  </a:lnTo>
                  <a:lnTo>
                    <a:pt x="12251646" y="5880639"/>
                  </a:lnTo>
                  <a:lnTo>
                    <a:pt x="12254077" y="5883252"/>
                  </a:lnTo>
                  <a:lnTo>
                    <a:pt x="12259078" y="5885385"/>
                  </a:lnTo>
                  <a:lnTo>
                    <a:pt x="12261361" y="5885571"/>
                  </a:lnTo>
                  <a:lnTo>
                    <a:pt x="12263595" y="5884948"/>
                  </a:lnTo>
                  <a:lnTo>
                    <a:pt x="12266164" y="5884468"/>
                  </a:lnTo>
                  <a:lnTo>
                    <a:pt x="12271919" y="5882983"/>
                  </a:lnTo>
                  <a:lnTo>
                    <a:pt x="12275479" y="5877411"/>
                  </a:lnTo>
                  <a:lnTo>
                    <a:pt x="12272510" y="5865901"/>
                  </a:lnTo>
                  <a:lnTo>
                    <a:pt x="12266937" y="5862342"/>
                  </a:lnTo>
                  <a:close/>
                </a:path>
                <a:path w="20060920" h="6071870">
                  <a:moveTo>
                    <a:pt x="7512234" y="3808536"/>
                  </a:moveTo>
                  <a:lnTo>
                    <a:pt x="7505474" y="3806834"/>
                  </a:lnTo>
                  <a:lnTo>
                    <a:pt x="7500626" y="3809887"/>
                  </a:lnTo>
                  <a:lnTo>
                    <a:pt x="7495445" y="3812799"/>
                  </a:lnTo>
                  <a:lnTo>
                    <a:pt x="7493743" y="3819558"/>
                  </a:lnTo>
                  <a:lnTo>
                    <a:pt x="7496797" y="3824406"/>
                  </a:lnTo>
                  <a:lnTo>
                    <a:pt x="7498227" y="3826593"/>
                  </a:lnTo>
                  <a:lnTo>
                    <a:pt x="7499325" y="3828637"/>
                  </a:lnTo>
                  <a:lnTo>
                    <a:pt x="7501041" y="3830157"/>
                  </a:lnTo>
                  <a:lnTo>
                    <a:pt x="7506041" y="3832289"/>
                  </a:lnTo>
                  <a:lnTo>
                    <a:pt x="7509609" y="3832235"/>
                  </a:lnTo>
                  <a:lnTo>
                    <a:pt x="7512746" y="3830421"/>
                  </a:lnTo>
                  <a:lnTo>
                    <a:pt x="7517928" y="3827510"/>
                  </a:lnTo>
                  <a:lnTo>
                    <a:pt x="7519629" y="3820752"/>
                  </a:lnTo>
                  <a:lnTo>
                    <a:pt x="7516575" y="3815904"/>
                  </a:lnTo>
                  <a:lnTo>
                    <a:pt x="7515145" y="3813718"/>
                  </a:lnTo>
                  <a:lnTo>
                    <a:pt x="7512234" y="3808536"/>
                  </a:lnTo>
                  <a:close/>
                </a:path>
                <a:path w="20060920" h="6071870">
                  <a:moveTo>
                    <a:pt x="1414689" y="1182706"/>
                  </a:moveTo>
                  <a:lnTo>
                    <a:pt x="1407837" y="1182146"/>
                  </a:lnTo>
                  <a:lnTo>
                    <a:pt x="1401660" y="1187390"/>
                  </a:lnTo>
                  <a:lnTo>
                    <a:pt x="1397003" y="1190919"/>
                  </a:lnTo>
                  <a:lnTo>
                    <a:pt x="1396444" y="1197771"/>
                  </a:lnTo>
                  <a:lnTo>
                    <a:pt x="1401164" y="1203330"/>
                  </a:lnTo>
                  <a:lnTo>
                    <a:pt x="1404021" y="1204943"/>
                  </a:lnTo>
                  <a:lnTo>
                    <a:pt x="1403879" y="1205277"/>
                  </a:lnTo>
                  <a:lnTo>
                    <a:pt x="1407545" y="1206841"/>
                  </a:lnTo>
                  <a:lnTo>
                    <a:pt x="1411731" y="1206263"/>
                  </a:lnTo>
                  <a:lnTo>
                    <a:pt x="1416673" y="1202067"/>
                  </a:lnTo>
                  <a:lnTo>
                    <a:pt x="1421329" y="1198538"/>
                  </a:lnTo>
                  <a:lnTo>
                    <a:pt x="1421889" y="1191686"/>
                  </a:lnTo>
                  <a:lnTo>
                    <a:pt x="1418218" y="1187362"/>
                  </a:lnTo>
                  <a:lnTo>
                    <a:pt x="1414689" y="1182706"/>
                  </a:lnTo>
                  <a:close/>
                </a:path>
                <a:path w="20060920" h="6071870">
                  <a:moveTo>
                    <a:pt x="12349644" y="5842075"/>
                  </a:moveTo>
                  <a:lnTo>
                    <a:pt x="12343889" y="5843560"/>
                  </a:lnTo>
                  <a:lnTo>
                    <a:pt x="12341322" y="5844041"/>
                  </a:lnTo>
                  <a:lnTo>
                    <a:pt x="12335900" y="5845667"/>
                  </a:lnTo>
                  <a:lnTo>
                    <a:pt x="12332341" y="5851240"/>
                  </a:lnTo>
                  <a:lnTo>
                    <a:pt x="12333825" y="5856995"/>
                  </a:lnTo>
                  <a:lnTo>
                    <a:pt x="12334831" y="5860181"/>
                  </a:lnTo>
                  <a:lnTo>
                    <a:pt x="12336929" y="5862652"/>
                  </a:lnTo>
                  <a:lnTo>
                    <a:pt x="12342261" y="5864926"/>
                  </a:lnTo>
                  <a:lnTo>
                    <a:pt x="12344878" y="5865255"/>
                  </a:lnTo>
                  <a:lnTo>
                    <a:pt x="12349349" y="5864010"/>
                  </a:lnTo>
                  <a:lnTo>
                    <a:pt x="12354771" y="5862383"/>
                  </a:lnTo>
                  <a:lnTo>
                    <a:pt x="12358329" y="5856810"/>
                  </a:lnTo>
                  <a:lnTo>
                    <a:pt x="12356844" y="5851056"/>
                  </a:lnTo>
                  <a:lnTo>
                    <a:pt x="12355217" y="5845635"/>
                  </a:lnTo>
                  <a:lnTo>
                    <a:pt x="12349644" y="5842075"/>
                  </a:lnTo>
                  <a:close/>
                </a:path>
                <a:path w="20060920" h="6071870">
                  <a:moveTo>
                    <a:pt x="7468477" y="3734717"/>
                  </a:moveTo>
                  <a:lnTo>
                    <a:pt x="7462050" y="3733157"/>
                  </a:lnTo>
                  <a:lnTo>
                    <a:pt x="7451688" y="3738979"/>
                  </a:lnTo>
                  <a:lnTo>
                    <a:pt x="7450128" y="3745406"/>
                  </a:lnTo>
                  <a:lnTo>
                    <a:pt x="7453040" y="3750587"/>
                  </a:lnTo>
                  <a:lnTo>
                    <a:pt x="7454471" y="3752773"/>
                  </a:lnTo>
                  <a:lnTo>
                    <a:pt x="7455569" y="3754817"/>
                  </a:lnTo>
                  <a:lnTo>
                    <a:pt x="7457285" y="3756337"/>
                  </a:lnTo>
                  <a:lnTo>
                    <a:pt x="7462618" y="3758612"/>
                  </a:lnTo>
                  <a:lnTo>
                    <a:pt x="7465853" y="3758416"/>
                  </a:lnTo>
                  <a:lnTo>
                    <a:pt x="7468989" y="3756603"/>
                  </a:lnTo>
                  <a:lnTo>
                    <a:pt x="7474171" y="3753691"/>
                  </a:lnTo>
                  <a:lnTo>
                    <a:pt x="7475730" y="3747266"/>
                  </a:lnTo>
                  <a:lnTo>
                    <a:pt x="7472819" y="3742085"/>
                  </a:lnTo>
                  <a:lnTo>
                    <a:pt x="7471388" y="3739898"/>
                  </a:lnTo>
                  <a:lnTo>
                    <a:pt x="7468477" y="3734717"/>
                  </a:lnTo>
                  <a:close/>
                </a:path>
                <a:path w="20060920" h="6071870">
                  <a:moveTo>
                    <a:pt x="12432256" y="5820191"/>
                  </a:moveTo>
                  <a:lnTo>
                    <a:pt x="12426501" y="5821675"/>
                  </a:lnTo>
                  <a:lnTo>
                    <a:pt x="12424266" y="5822298"/>
                  </a:lnTo>
                  <a:lnTo>
                    <a:pt x="12418511" y="5823783"/>
                  </a:lnTo>
                  <a:lnTo>
                    <a:pt x="12415285" y="5829497"/>
                  </a:lnTo>
                  <a:lnTo>
                    <a:pt x="12416770" y="5835252"/>
                  </a:lnTo>
                  <a:lnTo>
                    <a:pt x="12417775" y="5838438"/>
                  </a:lnTo>
                  <a:lnTo>
                    <a:pt x="12419873" y="5840910"/>
                  </a:lnTo>
                  <a:lnTo>
                    <a:pt x="12424872" y="5843042"/>
                  </a:lnTo>
                  <a:lnTo>
                    <a:pt x="12427489" y="5843370"/>
                  </a:lnTo>
                  <a:lnTo>
                    <a:pt x="12431959" y="5842126"/>
                  </a:lnTo>
                  <a:lnTo>
                    <a:pt x="12437713" y="5840641"/>
                  </a:lnTo>
                  <a:lnTo>
                    <a:pt x="12440941" y="5834926"/>
                  </a:lnTo>
                  <a:lnTo>
                    <a:pt x="12437971" y="5823417"/>
                  </a:lnTo>
                  <a:lnTo>
                    <a:pt x="12432256" y="5820191"/>
                  </a:lnTo>
                  <a:close/>
                </a:path>
                <a:path w="20060920" h="6071870">
                  <a:moveTo>
                    <a:pt x="1481068" y="1128684"/>
                  </a:moveTo>
                  <a:lnTo>
                    <a:pt x="1474691" y="1127934"/>
                  </a:lnTo>
                  <a:lnTo>
                    <a:pt x="1470034" y="1131462"/>
                  </a:lnTo>
                  <a:lnTo>
                    <a:pt x="1463857" y="1136706"/>
                  </a:lnTo>
                  <a:lnTo>
                    <a:pt x="1463107" y="1143083"/>
                  </a:lnTo>
                  <a:lnTo>
                    <a:pt x="1466636" y="1147740"/>
                  </a:lnTo>
                  <a:lnTo>
                    <a:pt x="1468018" y="1149118"/>
                  </a:lnTo>
                  <a:lnTo>
                    <a:pt x="1470875" y="1150731"/>
                  </a:lnTo>
                  <a:lnTo>
                    <a:pt x="1474208" y="1152153"/>
                  </a:lnTo>
                  <a:lnTo>
                    <a:pt x="1478253" y="1151908"/>
                  </a:lnTo>
                  <a:lnTo>
                    <a:pt x="1487517" y="1144041"/>
                  </a:lnTo>
                  <a:lnTo>
                    <a:pt x="1488268" y="1137664"/>
                  </a:lnTo>
                  <a:lnTo>
                    <a:pt x="1484739" y="1133008"/>
                  </a:lnTo>
                  <a:lnTo>
                    <a:pt x="1481068" y="1128684"/>
                  </a:lnTo>
                  <a:close/>
                </a:path>
                <a:path w="20060920" h="6071870">
                  <a:moveTo>
                    <a:pt x="7425529" y="3660849"/>
                  </a:moveTo>
                  <a:lnTo>
                    <a:pt x="7419246" y="3658956"/>
                  </a:lnTo>
                  <a:lnTo>
                    <a:pt x="7414064" y="3661868"/>
                  </a:lnTo>
                  <a:lnTo>
                    <a:pt x="7409216" y="3664922"/>
                  </a:lnTo>
                  <a:lnTo>
                    <a:pt x="7407323" y="3671205"/>
                  </a:lnTo>
                  <a:lnTo>
                    <a:pt x="7410235" y="3676386"/>
                  </a:lnTo>
                  <a:lnTo>
                    <a:pt x="7412430" y="3680475"/>
                  </a:lnTo>
                  <a:lnTo>
                    <a:pt x="7414146" y="3681995"/>
                  </a:lnTo>
                  <a:lnTo>
                    <a:pt x="7419811" y="3684412"/>
                  </a:lnTo>
                  <a:lnTo>
                    <a:pt x="7423047" y="3684216"/>
                  </a:lnTo>
                  <a:lnTo>
                    <a:pt x="7426184" y="3682402"/>
                  </a:lnTo>
                  <a:lnTo>
                    <a:pt x="7431032" y="3679349"/>
                  </a:lnTo>
                  <a:lnTo>
                    <a:pt x="7432925" y="3673065"/>
                  </a:lnTo>
                  <a:lnTo>
                    <a:pt x="7430014" y="3667884"/>
                  </a:lnTo>
                  <a:lnTo>
                    <a:pt x="7428583" y="3665698"/>
                  </a:lnTo>
                  <a:lnTo>
                    <a:pt x="7425529" y="3660849"/>
                  </a:lnTo>
                  <a:close/>
                </a:path>
                <a:path w="20060920" h="6071870">
                  <a:moveTo>
                    <a:pt x="12515008" y="5797974"/>
                  </a:moveTo>
                  <a:lnTo>
                    <a:pt x="12509253" y="5799458"/>
                  </a:lnTo>
                  <a:lnTo>
                    <a:pt x="12507018" y="5800081"/>
                  </a:lnTo>
                  <a:lnTo>
                    <a:pt x="12501264" y="5801565"/>
                  </a:lnTo>
                  <a:lnTo>
                    <a:pt x="12498038" y="5807280"/>
                  </a:lnTo>
                  <a:lnTo>
                    <a:pt x="12499523" y="5813035"/>
                  </a:lnTo>
                  <a:lnTo>
                    <a:pt x="12500527" y="5816221"/>
                  </a:lnTo>
                  <a:lnTo>
                    <a:pt x="12502624" y="5818692"/>
                  </a:lnTo>
                  <a:lnTo>
                    <a:pt x="12507625" y="5820825"/>
                  </a:lnTo>
                  <a:lnTo>
                    <a:pt x="12510243" y="5821154"/>
                  </a:lnTo>
                  <a:lnTo>
                    <a:pt x="12514713" y="5819908"/>
                  </a:lnTo>
                  <a:lnTo>
                    <a:pt x="12520467" y="5818424"/>
                  </a:lnTo>
                  <a:lnTo>
                    <a:pt x="12523693" y="5812709"/>
                  </a:lnTo>
                  <a:lnTo>
                    <a:pt x="12520724" y="5801198"/>
                  </a:lnTo>
                  <a:lnTo>
                    <a:pt x="12515008" y="5797974"/>
                  </a:lnTo>
                  <a:close/>
                </a:path>
                <a:path w="20060920" h="6071870">
                  <a:moveTo>
                    <a:pt x="7382390" y="3586506"/>
                  </a:moveTo>
                  <a:lnTo>
                    <a:pt x="7376107" y="3584614"/>
                  </a:lnTo>
                  <a:lnTo>
                    <a:pt x="7365744" y="3590436"/>
                  </a:lnTo>
                  <a:lnTo>
                    <a:pt x="7363851" y="3596720"/>
                  </a:lnTo>
                  <a:lnTo>
                    <a:pt x="7366762" y="3601901"/>
                  </a:lnTo>
                  <a:lnTo>
                    <a:pt x="7369624" y="3606274"/>
                  </a:lnTo>
                  <a:lnTo>
                    <a:pt x="7371340" y="3607793"/>
                  </a:lnTo>
                  <a:lnTo>
                    <a:pt x="7376339" y="3609926"/>
                  </a:lnTo>
                  <a:lnTo>
                    <a:pt x="7379575" y="3609730"/>
                  </a:lnTo>
                  <a:lnTo>
                    <a:pt x="7382712" y="3607917"/>
                  </a:lnTo>
                  <a:lnTo>
                    <a:pt x="7387560" y="3604863"/>
                  </a:lnTo>
                  <a:lnTo>
                    <a:pt x="7389453" y="3598579"/>
                  </a:lnTo>
                  <a:lnTo>
                    <a:pt x="7386541" y="3593398"/>
                  </a:lnTo>
                  <a:lnTo>
                    <a:pt x="7385443" y="3591354"/>
                  </a:lnTo>
                  <a:lnTo>
                    <a:pt x="7382390" y="3586506"/>
                  </a:lnTo>
                  <a:close/>
                </a:path>
                <a:path w="20060920" h="6071870">
                  <a:moveTo>
                    <a:pt x="1548304" y="1075422"/>
                  </a:moveTo>
                  <a:lnTo>
                    <a:pt x="1541927" y="1074672"/>
                  </a:lnTo>
                  <a:lnTo>
                    <a:pt x="1537270" y="1078201"/>
                  </a:lnTo>
                  <a:lnTo>
                    <a:pt x="1535417" y="1079774"/>
                  </a:lnTo>
                  <a:lnTo>
                    <a:pt x="1530760" y="1083303"/>
                  </a:lnTo>
                  <a:lnTo>
                    <a:pt x="1530010" y="1089680"/>
                  </a:lnTo>
                  <a:lnTo>
                    <a:pt x="1533539" y="1094337"/>
                  </a:lnTo>
                  <a:lnTo>
                    <a:pt x="1534445" y="1095905"/>
                  </a:lnTo>
                  <a:lnTo>
                    <a:pt x="1537636" y="1097660"/>
                  </a:lnTo>
                  <a:lnTo>
                    <a:pt x="1537161" y="1097852"/>
                  </a:lnTo>
                  <a:lnTo>
                    <a:pt x="1540827" y="1099416"/>
                  </a:lnTo>
                  <a:lnTo>
                    <a:pt x="1544871" y="1099171"/>
                  </a:lnTo>
                  <a:lnTo>
                    <a:pt x="1549812" y="1094976"/>
                  </a:lnTo>
                  <a:lnTo>
                    <a:pt x="1554612" y="1091113"/>
                  </a:lnTo>
                  <a:lnTo>
                    <a:pt x="1555362" y="1084736"/>
                  </a:lnTo>
                  <a:lnTo>
                    <a:pt x="1548304" y="1075422"/>
                  </a:lnTo>
                  <a:close/>
                </a:path>
                <a:path w="20060920" h="6071870">
                  <a:moveTo>
                    <a:pt x="12597046" y="5774662"/>
                  </a:moveTo>
                  <a:lnTo>
                    <a:pt x="12591291" y="5776146"/>
                  </a:lnTo>
                  <a:lnTo>
                    <a:pt x="12589055" y="5776769"/>
                  </a:lnTo>
                  <a:lnTo>
                    <a:pt x="12583634" y="5778397"/>
                  </a:lnTo>
                  <a:lnTo>
                    <a:pt x="12580267" y="5784444"/>
                  </a:lnTo>
                  <a:lnTo>
                    <a:pt x="12581893" y="5789866"/>
                  </a:lnTo>
                  <a:lnTo>
                    <a:pt x="12582899" y="5793052"/>
                  </a:lnTo>
                  <a:lnTo>
                    <a:pt x="12585329" y="5795665"/>
                  </a:lnTo>
                  <a:lnTo>
                    <a:pt x="12587995" y="5796802"/>
                  </a:lnTo>
                  <a:lnTo>
                    <a:pt x="12588137" y="5796469"/>
                  </a:lnTo>
                  <a:lnTo>
                    <a:pt x="12590137" y="5797322"/>
                  </a:lnTo>
                  <a:lnTo>
                    <a:pt x="12592755" y="5797651"/>
                  </a:lnTo>
                  <a:lnTo>
                    <a:pt x="12597225" y="5796406"/>
                  </a:lnTo>
                  <a:lnTo>
                    <a:pt x="12602646" y="5794779"/>
                  </a:lnTo>
                  <a:lnTo>
                    <a:pt x="12605872" y="5789064"/>
                  </a:lnTo>
                  <a:lnTo>
                    <a:pt x="12604388" y="5783309"/>
                  </a:lnTo>
                  <a:lnTo>
                    <a:pt x="12602761" y="5777888"/>
                  </a:lnTo>
                  <a:lnTo>
                    <a:pt x="12597046" y="5774662"/>
                  </a:lnTo>
                  <a:close/>
                </a:path>
                <a:path w="20060920" h="6071870">
                  <a:moveTo>
                    <a:pt x="7340535" y="3511923"/>
                  </a:moveTo>
                  <a:lnTo>
                    <a:pt x="7334251" y="3510030"/>
                  </a:lnTo>
                  <a:lnTo>
                    <a:pt x="7323888" y="3515852"/>
                  </a:lnTo>
                  <a:lnTo>
                    <a:pt x="7321997" y="3522136"/>
                  </a:lnTo>
                  <a:lnTo>
                    <a:pt x="7324908" y="3527318"/>
                  </a:lnTo>
                  <a:lnTo>
                    <a:pt x="7326005" y="3529362"/>
                  </a:lnTo>
                  <a:lnTo>
                    <a:pt x="7327436" y="3531548"/>
                  </a:lnTo>
                  <a:lnTo>
                    <a:pt x="7329152" y="3533068"/>
                  </a:lnTo>
                  <a:lnTo>
                    <a:pt x="7334485" y="3535342"/>
                  </a:lnTo>
                  <a:lnTo>
                    <a:pt x="7337720" y="3535147"/>
                  </a:lnTo>
                  <a:lnTo>
                    <a:pt x="7340715" y="3533667"/>
                  </a:lnTo>
                  <a:lnTo>
                    <a:pt x="7345896" y="3530756"/>
                  </a:lnTo>
                  <a:lnTo>
                    <a:pt x="7347788" y="3524472"/>
                  </a:lnTo>
                  <a:lnTo>
                    <a:pt x="7344878" y="3519290"/>
                  </a:lnTo>
                  <a:lnTo>
                    <a:pt x="7343446" y="3517105"/>
                  </a:lnTo>
                  <a:lnTo>
                    <a:pt x="7340535" y="3511923"/>
                  </a:lnTo>
                  <a:close/>
                </a:path>
                <a:path w="20060920" h="6071870">
                  <a:moveTo>
                    <a:pt x="12679367" y="5750685"/>
                  </a:moveTo>
                  <a:lnTo>
                    <a:pt x="12673945" y="5752311"/>
                  </a:lnTo>
                  <a:lnTo>
                    <a:pt x="12671711" y="5752934"/>
                  </a:lnTo>
                  <a:lnTo>
                    <a:pt x="12666289" y="5754562"/>
                  </a:lnTo>
                  <a:lnTo>
                    <a:pt x="12662922" y="5760609"/>
                  </a:lnTo>
                  <a:lnTo>
                    <a:pt x="12664548" y="5766031"/>
                  </a:lnTo>
                  <a:lnTo>
                    <a:pt x="12665220" y="5769075"/>
                  </a:lnTo>
                  <a:lnTo>
                    <a:pt x="12667650" y="5771688"/>
                  </a:lnTo>
                  <a:lnTo>
                    <a:pt x="12672651" y="5773821"/>
                  </a:lnTo>
                  <a:lnTo>
                    <a:pt x="12675410" y="5773816"/>
                  </a:lnTo>
                  <a:lnTo>
                    <a:pt x="12679880" y="5772571"/>
                  </a:lnTo>
                  <a:lnTo>
                    <a:pt x="12685302" y="5770944"/>
                  </a:lnTo>
                  <a:lnTo>
                    <a:pt x="12688670" y="5764897"/>
                  </a:lnTo>
                  <a:lnTo>
                    <a:pt x="12685416" y="5754053"/>
                  </a:lnTo>
                  <a:lnTo>
                    <a:pt x="12679367" y="5750685"/>
                  </a:lnTo>
                  <a:close/>
                </a:path>
                <a:path w="20060920" h="6071870">
                  <a:moveTo>
                    <a:pt x="1616399" y="1022920"/>
                  </a:moveTo>
                  <a:lnTo>
                    <a:pt x="1609688" y="1022028"/>
                  </a:lnTo>
                  <a:lnTo>
                    <a:pt x="1605031" y="1025557"/>
                  </a:lnTo>
                  <a:lnTo>
                    <a:pt x="1603178" y="1027130"/>
                  </a:lnTo>
                  <a:lnTo>
                    <a:pt x="1598521" y="1030659"/>
                  </a:lnTo>
                  <a:lnTo>
                    <a:pt x="1597628" y="1037369"/>
                  </a:lnTo>
                  <a:lnTo>
                    <a:pt x="1601157" y="1042026"/>
                  </a:lnTo>
                  <a:lnTo>
                    <a:pt x="1602064" y="1043594"/>
                  </a:lnTo>
                  <a:lnTo>
                    <a:pt x="1605255" y="1045350"/>
                  </a:lnTo>
                  <a:lnTo>
                    <a:pt x="1608922" y="1046914"/>
                  </a:lnTo>
                  <a:lnTo>
                    <a:pt x="1613108" y="1046335"/>
                  </a:lnTo>
                  <a:lnTo>
                    <a:pt x="1616054" y="1044047"/>
                  </a:lnTo>
                  <a:lnTo>
                    <a:pt x="1617907" y="1042473"/>
                  </a:lnTo>
                  <a:lnTo>
                    <a:pt x="1622564" y="1038944"/>
                  </a:lnTo>
                  <a:lnTo>
                    <a:pt x="1623456" y="1032234"/>
                  </a:lnTo>
                  <a:lnTo>
                    <a:pt x="1616399" y="1022920"/>
                  </a:lnTo>
                  <a:close/>
                </a:path>
                <a:path w="20060920" h="6071870">
                  <a:moveTo>
                    <a:pt x="7298822" y="3437007"/>
                  </a:moveTo>
                  <a:lnTo>
                    <a:pt x="7292539" y="3435113"/>
                  </a:lnTo>
                  <a:lnTo>
                    <a:pt x="7282176" y="3440936"/>
                  </a:lnTo>
                  <a:lnTo>
                    <a:pt x="7280284" y="3447220"/>
                  </a:lnTo>
                  <a:lnTo>
                    <a:pt x="7283196" y="3452401"/>
                  </a:lnTo>
                  <a:lnTo>
                    <a:pt x="7285391" y="3456490"/>
                  </a:lnTo>
                  <a:lnTo>
                    <a:pt x="7287439" y="3458152"/>
                  </a:lnTo>
                  <a:lnTo>
                    <a:pt x="7292439" y="3460284"/>
                  </a:lnTo>
                  <a:lnTo>
                    <a:pt x="7295674" y="3460088"/>
                  </a:lnTo>
                  <a:lnTo>
                    <a:pt x="7298670" y="3458608"/>
                  </a:lnTo>
                  <a:lnTo>
                    <a:pt x="7303851" y="3455697"/>
                  </a:lnTo>
                  <a:lnTo>
                    <a:pt x="7305744" y="3449413"/>
                  </a:lnTo>
                  <a:lnTo>
                    <a:pt x="7302832" y="3444232"/>
                  </a:lnTo>
                  <a:lnTo>
                    <a:pt x="7301734" y="3442188"/>
                  </a:lnTo>
                  <a:lnTo>
                    <a:pt x="7298822" y="3437007"/>
                  </a:lnTo>
                  <a:close/>
                </a:path>
                <a:path w="20060920" h="6071870">
                  <a:moveTo>
                    <a:pt x="12761689" y="5726708"/>
                  </a:moveTo>
                  <a:lnTo>
                    <a:pt x="12756266" y="5728334"/>
                  </a:lnTo>
                  <a:lnTo>
                    <a:pt x="12754032" y="5728957"/>
                  </a:lnTo>
                  <a:lnTo>
                    <a:pt x="12748278" y="5730441"/>
                  </a:lnTo>
                  <a:lnTo>
                    <a:pt x="12745243" y="5736632"/>
                  </a:lnTo>
                  <a:lnTo>
                    <a:pt x="12746869" y="5742053"/>
                  </a:lnTo>
                  <a:lnTo>
                    <a:pt x="12747541" y="5745098"/>
                  </a:lnTo>
                  <a:lnTo>
                    <a:pt x="12749971" y="5747710"/>
                  </a:lnTo>
                  <a:lnTo>
                    <a:pt x="12754971" y="5749843"/>
                  </a:lnTo>
                  <a:lnTo>
                    <a:pt x="12757589" y="5750172"/>
                  </a:lnTo>
                  <a:lnTo>
                    <a:pt x="12759967" y="5749216"/>
                  </a:lnTo>
                  <a:lnTo>
                    <a:pt x="12762202" y="5748593"/>
                  </a:lnTo>
                  <a:lnTo>
                    <a:pt x="12767957" y="5747109"/>
                  </a:lnTo>
                  <a:lnTo>
                    <a:pt x="12770991" y="5740918"/>
                  </a:lnTo>
                  <a:lnTo>
                    <a:pt x="12769364" y="5735497"/>
                  </a:lnTo>
                  <a:lnTo>
                    <a:pt x="12767879" y="5729743"/>
                  </a:lnTo>
                  <a:lnTo>
                    <a:pt x="12761689" y="5726708"/>
                  </a:lnTo>
                  <a:close/>
                </a:path>
                <a:path w="20060920" h="6071870">
                  <a:moveTo>
                    <a:pt x="7258061" y="3361707"/>
                  </a:moveTo>
                  <a:lnTo>
                    <a:pt x="7251777" y="3359815"/>
                  </a:lnTo>
                  <a:lnTo>
                    <a:pt x="7241415" y="3365637"/>
                  </a:lnTo>
                  <a:lnTo>
                    <a:pt x="7239522" y="3371922"/>
                  </a:lnTo>
                  <a:lnTo>
                    <a:pt x="7242434" y="3377103"/>
                  </a:lnTo>
                  <a:lnTo>
                    <a:pt x="7244629" y="3381190"/>
                  </a:lnTo>
                  <a:lnTo>
                    <a:pt x="7246679" y="3382853"/>
                  </a:lnTo>
                  <a:lnTo>
                    <a:pt x="7251678" y="3384985"/>
                  </a:lnTo>
                  <a:lnTo>
                    <a:pt x="7254912" y="3384790"/>
                  </a:lnTo>
                  <a:lnTo>
                    <a:pt x="7257907" y="3383309"/>
                  </a:lnTo>
                  <a:lnTo>
                    <a:pt x="7263089" y="3380398"/>
                  </a:lnTo>
                  <a:lnTo>
                    <a:pt x="7264982" y="3374115"/>
                  </a:lnTo>
                  <a:lnTo>
                    <a:pt x="7262071" y="3368933"/>
                  </a:lnTo>
                  <a:lnTo>
                    <a:pt x="7260973" y="3366888"/>
                  </a:lnTo>
                  <a:lnTo>
                    <a:pt x="7258061" y="3361707"/>
                  </a:lnTo>
                  <a:close/>
                </a:path>
                <a:path w="20060920" h="6071870">
                  <a:moveTo>
                    <a:pt x="1684542" y="971227"/>
                  </a:moveTo>
                  <a:lnTo>
                    <a:pt x="1677831" y="970335"/>
                  </a:lnTo>
                  <a:lnTo>
                    <a:pt x="1673175" y="973864"/>
                  </a:lnTo>
                  <a:lnTo>
                    <a:pt x="1671322" y="975436"/>
                  </a:lnTo>
                  <a:lnTo>
                    <a:pt x="1666665" y="978966"/>
                  </a:lnTo>
                  <a:lnTo>
                    <a:pt x="1665772" y="985675"/>
                  </a:lnTo>
                  <a:lnTo>
                    <a:pt x="1669301" y="990333"/>
                  </a:lnTo>
                  <a:lnTo>
                    <a:pt x="1670541" y="992044"/>
                  </a:lnTo>
                  <a:lnTo>
                    <a:pt x="1673732" y="993799"/>
                  </a:lnTo>
                  <a:lnTo>
                    <a:pt x="1677065" y="995221"/>
                  </a:lnTo>
                  <a:lnTo>
                    <a:pt x="1681251" y="994642"/>
                  </a:lnTo>
                  <a:lnTo>
                    <a:pt x="1684197" y="992354"/>
                  </a:lnTo>
                  <a:lnTo>
                    <a:pt x="1686050" y="990780"/>
                  </a:lnTo>
                  <a:lnTo>
                    <a:pt x="1690707" y="987252"/>
                  </a:lnTo>
                  <a:lnTo>
                    <a:pt x="1691599" y="980541"/>
                  </a:lnTo>
                  <a:lnTo>
                    <a:pt x="1684542" y="971227"/>
                  </a:lnTo>
                  <a:close/>
                </a:path>
                <a:path w="20060920" h="6071870">
                  <a:moveTo>
                    <a:pt x="12843487" y="5702112"/>
                  </a:moveTo>
                  <a:lnTo>
                    <a:pt x="12838065" y="5703740"/>
                  </a:lnTo>
                  <a:lnTo>
                    <a:pt x="12835829" y="5704361"/>
                  </a:lnTo>
                  <a:lnTo>
                    <a:pt x="12830074" y="5705846"/>
                  </a:lnTo>
                  <a:lnTo>
                    <a:pt x="12827039" y="5712037"/>
                  </a:lnTo>
                  <a:lnTo>
                    <a:pt x="12829480" y="5720169"/>
                  </a:lnTo>
                  <a:lnTo>
                    <a:pt x="12831911" y="5722782"/>
                  </a:lnTo>
                  <a:lnTo>
                    <a:pt x="12834577" y="5723920"/>
                  </a:lnTo>
                  <a:lnTo>
                    <a:pt x="12834435" y="5724252"/>
                  </a:lnTo>
                  <a:lnTo>
                    <a:pt x="12836769" y="5725247"/>
                  </a:lnTo>
                  <a:lnTo>
                    <a:pt x="12839385" y="5725577"/>
                  </a:lnTo>
                  <a:lnTo>
                    <a:pt x="12841763" y="5724621"/>
                  </a:lnTo>
                  <a:lnTo>
                    <a:pt x="12843999" y="5723998"/>
                  </a:lnTo>
                  <a:lnTo>
                    <a:pt x="12849754" y="5722514"/>
                  </a:lnTo>
                  <a:lnTo>
                    <a:pt x="12852788" y="5716323"/>
                  </a:lnTo>
                  <a:lnTo>
                    <a:pt x="12851162" y="5710901"/>
                  </a:lnTo>
                  <a:lnTo>
                    <a:pt x="12849676" y="5705146"/>
                  </a:lnTo>
                  <a:lnTo>
                    <a:pt x="12843487" y="5702112"/>
                  </a:lnTo>
                  <a:close/>
                </a:path>
                <a:path w="20060920" h="6071870">
                  <a:moveTo>
                    <a:pt x="7217633" y="3286551"/>
                  </a:moveTo>
                  <a:lnTo>
                    <a:pt x="7198903" y="3296289"/>
                  </a:lnTo>
                  <a:lnTo>
                    <a:pt x="7201814" y="3301471"/>
                  </a:lnTo>
                  <a:lnTo>
                    <a:pt x="7204009" y="3305558"/>
                  </a:lnTo>
                  <a:lnTo>
                    <a:pt x="7206059" y="3307221"/>
                  </a:lnTo>
                  <a:lnTo>
                    <a:pt x="7208059" y="3308074"/>
                  </a:lnTo>
                  <a:lnTo>
                    <a:pt x="7207916" y="3308407"/>
                  </a:lnTo>
                  <a:lnTo>
                    <a:pt x="7210916" y="3309687"/>
                  </a:lnTo>
                  <a:lnTo>
                    <a:pt x="7214151" y="3309490"/>
                  </a:lnTo>
                  <a:lnTo>
                    <a:pt x="7217145" y="3308011"/>
                  </a:lnTo>
                  <a:lnTo>
                    <a:pt x="7222661" y="3305241"/>
                  </a:lnTo>
                  <a:lnTo>
                    <a:pt x="7224239" y="3300005"/>
                  </a:lnTo>
                  <a:lnTo>
                    <a:pt x="7224554" y="3298958"/>
                  </a:lnTo>
                  <a:lnTo>
                    <a:pt x="7221642" y="3293777"/>
                  </a:lnTo>
                  <a:lnTo>
                    <a:pt x="7220544" y="3291732"/>
                  </a:lnTo>
                  <a:lnTo>
                    <a:pt x="7217633" y="3286551"/>
                  </a:lnTo>
                  <a:close/>
                </a:path>
                <a:path w="20060920" h="6071870">
                  <a:moveTo>
                    <a:pt x="1753876" y="920437"/>
                  </a:moveTo>
                  <a:lnTo>
                    <a:pt x="1747307" y="919211"/>
                  </a:lnTo>
                  <a:lnTo>
                    <a:pt x="1742651" y="922739"/>
                  </a:lnTo>
                  <a:lnTo>
                    <a:pt x="1740465" y="924170"/>
                  </a:lnTo>
                  <a:lnTo>
                    <a:pt x="1735807" y="927700"/>
                  </a:lnTo>
                  <a:lnTo>
                    <a:pt x="1734581" y="934268"/>
                  </a:lnTo>
                  <a:lnTo>
                    <a:pt x="1738110" y="938924"/>
                  </a:lnTo>
                  <a:lnTo>
                    <a:pt x="1739350" y="940635"/>
                  </a:lnTo>
                  <a:lnTo>
                    <a:pt x="1740875" y="941679"/>
                  </a:lnTo>
                  <a:lnTo>
                    <a:pt x="1745874" y="943812"/>
                  </a:lnTo>
                  <a:lnTo>
                    <a:pt x="1749919" y="943567"/>
                  </a:lnTo>
                  <a:lnTo>
                    <a:pt x="1752864" y="941279"/>
                  </a:lnTo>
                  <a:lnTo>
                    <a:pt x="1755051" y="939847"/>
                  </a:lnTo>
                  <a:lnTo>
                    <a:pt x="1759708" y="936318"/>
                  </a:lnTo>
                  <a:lnTo>
                    <a:pt x="1760934" y="929750"/>
                  </a:lnTo>
                  <a:lnTo>
                    <a:pt x="1753876" y="920437"/>
                  </a:lnTo>
                  <a:close/>
                </a:path>
                <a:path w="20060920" h="6071870">
                  <a:moveTo>
                    <a:pt x="12925234" y="5676708"/>
                  </a:moveTo>
                  <a:lnTo>
                    <a:pt x="12919813" y="5678336"/>
                  </a:lnTo>
                  <a:lnTo>
                    <a:pt x="12917579" y="5678958"/>
                  </a:lnTo>
                  <a:lnTo>
                    <a:pt x="12912156" y="5680585"/>
                  </a:lnTo>
                  <a:lnTo>
                    <a:pt x="12909120" y="5686775"/>
                  </a:lnTo>
                  <a:lnTo>
                    <a:pt x="12910748" y="5692196"/>
                  </a:lnTo>
                  <a:lnTo>
                    <a:pt x="12911753" y="5695383"/>
                  </a:lnTo>
                  <a:lnTo>
                    <a:pt x="12913992" y="5697521"/>
                  </a:lnTo>
                  <a:lnTo>
                    <a:pt x="12916659" y="5698658"/>
                  </a:lnTo>
                  <a:lnTo>
                    <a:pt x="12916517" y="5698992"/>
                  </a:lnTo>
                  <a:lnTo>
                    <a:pt x="12918849" y="5699987"/>
                  </a:lnTo>
                  <a:lnTo>
                    <a:pt x="12921468" y="5700314"/>
                  </a:lnTo>
                  <a:lnTo>
                    <a:pt x="12926223" y="5698404"/>
                  </a:lnTo>
                  <a:lnTo>
                    <a:pt x="12931644" y="5696777"/>
                  </a:lnTo>
                  <a:lnTo>
                    <a:pt x="12934679" y="5690586"/>
                  </a:lnTo>
                  <a:lnTo>
                    <a:pt x="12931425" y="5679743"/>
                  </a:lnTo>
                  <a:lnTo>
                    <a:pt x="12925234" y="5676708"/>
                  </a:lnTo>
                  <a:close/>
                </a:path>
                <a:path w="20060920" h="6071870">
                  <a:moveTo>
                    <a:pt x="7177631" y="3210395"/>
                  </a:moveTo>
                  <a:lnTo>
                    <a:pt x="7171348" y="3208501"/>
                  </a:lnTo>
                  <a:lnTo>
                    <a:pt x="7166309" y="3211079"/>
                  </a:lnTo>
                  <a:lnTo>
                    <a:pt x="7161127" y="3213991"/>
                  </a:lnTo>
                  <a:lnTo>
                    <a:pt x="7159550" y="3219227"/>
                  </a:lnTo>
                  <a:lnTo>
                    <a:pt x="7159234" y="3220275"/>
                  </a:lnTo>
                  <a:lnTo>
                    <a:pt x="7161813" y="3225314"/>
                  </a:lnTo>
                  <a:lnTo>
                    <a:pt x="7162910" y="3227358"/>
                  </a:lnTo>
                  <a:lnTo>
                    <a:pt x="7163865" y="3229736"/>
                  </a:lnTo>
                  <a:lnTo>
                    <a:pt x="7165915" y="3231398"/>
                  </a:lnTo>
                  <a:lnTo>
                    <a:pt x="7170915" y="3233531"/>
                  </a:lnTo>
                  <a:lnTo>
                    <a:pt x="7174149" y="3233334"/>
                  </a:lnTo>
                  <a:lnTo>
                    <a:pt x="7177144" y="3231854"/>
                  </a:lnTo>
                  <a:lnTo>
                    <a:pt x="7182326" y="3228943"/>
                  </a:lnTo>
                  <a:lnTo>
                    <a:pt x="7183903" y="3223707"/>
                  </a:lnTo>
                  <a:lnTo>
                    <a:pt x="7184219" y="3222659"/>
                  </a:lnTo>
                  <a:lnTo>
                    <a:pt x="7181641" y="3217619"/>
                  </a:lnTo>
                  <a:lnTo>
                    <a:pt x="7180542" y="3215576"/>
                  </a:lnTo>
                  <a:lnTo>
                    <a:pt x="7177631" y="3210395"/>
                  </a:lnTo>
                  <a:close/>
                </a:path>
                <a:path w="20060920" h="6071870">
                  <a:moveTo>
                    <a:pt x="13006792" y="5650829"/>
                  </a:moveTo>
                  <a:lnTo>
                    <a:pt x="13001371" y="5652457"/>
                  </a:lnTo>
                  <a:lnTo>
                    <a:pt x="12999134" y="5653079"/>
                  </a:lnTo>
                  <a:lnTo>
                    <a:pt x="12993713" y="5654705"/>
                  </a:lnTo>
                  <a:lnTo>
                    <a:pt x="12990678" y="5660896"/>
                  </a:lnTo>
                  <a:lnTo>
                    <a:pt x="12992306" y="5666317"/>
                  </a:lnTo>
                  <a:lnTo>
                    <a:pt x="12993309" y="5669504"/>
                  </a:lnTo>
                  <a:lnTo>
                    <a:pt x="12995550" y="5671640"/>
                  </a:lnTo>
                  <a:lnTo>
                    <a:pt x="12998216" y="5672777"/>
                  </a:lnTo>
                  <a:lnTo>
                    <a:pt x="12998074" y="5673111"/>
                  </a:lnTo>
                  <a:lnTo>
                    <a:pt x="13000407" y="5674106"/>
                  </a:lnTo>
                  <a:lnTo>
                    <a:pt x="13003026" y="5674435"/>
                  </a:lnTo>
                  <a:lnTo>
                    <a:pt x="13007780" y="5672524"/>
                  </a:lnTo>
                  <a:lnTo>
                    <a:pt x="13013201" y="5670897"/>
                  </a:lnTo>
                  <a:lnTo>
                    <a:pt x="13016237" y="5664706"/>
                  </a:lnTo>
                  <a:lnTo>
                    <a:pt x="13012983" y="5653864"/>
                  </a:lnTo>
                  <a:lnTo>
                    <a:pt x="13006792" y="5650829"/>
                  </a:lnTo>
                  <a:close/>
                </a:path>
                <a:path w="20060920" h="6071870">
                  <a:moveTo>
                    <a:pt x="1823401" y="870121"/>
                  </a:moveTo>
                  <a:lnTo>
                    <a:pt x="1816833" y="868895"/>
                  </a:lnTo>
                  <a:lnTo>
                    <a:pt x="1812176" y="872424"/>
                  </a:lnTo>
                  <a:lnTo>
                    <a:pt x="1809990" y="873855"/>
                  </a:lnTo>
                  <a:lnTo>
                    <a:pt x="1805333" y="877384"/>
                  </a:lnTo>
                  <a:lnTo>
                    <a:pt x="1804107" y="883951"/>
                  </a:lnTo>
                  <a:lnTo>
                    <a:pt x="1807636" y="888609"/>
                  </a:lnTo>
                  <a:lnTo>
                    <a:pt x="1808876" y="890320"/>
                  </a:lnTo>
                  <a:lnTo>
                    <a:pt x="1810400" y="891364"/>
                  </a:lnTo>
                  <a:lnTo>
                    <a:pt x="1815400" y="893497"/>
                  </a:lnTo>
                  <a:lnTo>
                    <a:pt x="1819444" y="893252"/>
                  </a:lnTo>
                  <a:lnTo>
                    <a:pt x="1822390" y="890962"/>
                  </a:lnTo>
                  <a:lnTo>
                    <a:pt x="1824576" y="889532"/>
                  </a:lnTo>
                  <a:lnTo>
                    <a:pt x="1829233" y="886003"/>
                  </a:lnTo>
                  <a:lnTo>
                    <a:pt x="1830459" y="879435"/>
                  </a:lnTo>
                  <a:lnTo>
                    <a:pt x="1823401" y="870121"/>
                  </a:lnTo>
                  <a:close/>
                </a:path>
                <a:path w="20060920" h="6071870">
                  <a:moveTo>
                    <a:pt x="7137963" y="3134380"/>
                  </a:moveTo>
                  <a:lnTo>
                    <a:pt x="7131346" y="3132345"/>
                  </a:lnTo>
                  <a:lnTo>
                    <a:pt x="7121268" y="3137500"/>
                  </a:lnTo>
                  <a:lnTo>
                    <a:pt x="7119447" y="3143422"/>
                  </a:lnTo>
                  <a:lnTo>
                    <a:pt x="7119233" y="3144119"/>
                  </a:lnTo>
                  <a:lnTo>
                    <a:pt x="7121811" y="3149157"/>
                  </a:lnTo>
                  <a:lnTo>
                    <a:pt x="7122908" y="3151200"/>
                  </a:lnTo>
                  <a:lnTo>
                    <a:pt x="7124197" y="3153720"/>
                  </a:lnTo>
                  <a:lnTo>
                    <a:pt x="7125913" y="3155240"/>
                  </a:lnTo>
                  <a:lnTo>
                    <a:pt x="7130912" y="3157373"/>
                  </a:lnTo>
                  <a:lnTo>
                    <a:pt x="7134148" y="3157177"/>
                  </a:lnTo>
                  <a:lnTo>
                    <a:pt x="7137143" y="3155698"/>
                  </a:lnTo>
                  <a:lnTo>
                    <a:pt x="7142181" y="3153120"/>
                  </a:lnTo>
                  <a:lnTo>
                    <a:pt x="7144002" y="3147198"/>
                  </a:lnTo>
                  <a:lnTo>
                    <a:pt x="7144216" y="3146502"/>
                  </a:lnTo>
                  <a:lnTo>
                    <a:pt x="7141639" y="3141463"/>
                  </a:lnTo>
                  <a:lnTo>
                    <a:pt x="7140541" y="3139420"/>
                  </a:lnTo>
                  <a:lnTo>
                    <a:pt x="7137963" y="3134380"/>
                  </a:lnTo>
                  <a:close/>
                </a:path>
                <a:path w="20060920" h="6071870">
                  <a:moveTo>
                    <a:pt x="13088775" y="5623949"/>
                  </a:moveTo>
                  <a:lnTo>
                    <a:pt x="13083212" y="5625909"/>
                  </a:lnTo>
                  <a:lnTo>
                    <a:pt x="13080834" y="5626865"/>
                  </a:lnTo>
                  <a:lnTo>
                    <a:pt x="13075270" y="5628826"/>
                  </a:lnTo>
                  <a:lnTo>
                    <a:pt x="13072044" y="5634541"/>
                  </a:lnTo>
                  <a:lnTo>
                    <a:pt x="13074006" y="5640105"/>
                  </a:lnTo>
                  <a:lnTo>
                    <a:pt x="13075009" y="5643291"/>
                  </a:lnTo>
                  <a:lnTo>
                    <a:pt x="13077250" y="5645428"/>
                  </a:lnTo>
                  <a:lnTo>
                    <a:pt x="13079916" y="5646565"/>
                  </a:lnTo>
                  <a:lnTo>
                    <a:pt x="13080058" y="5646233"/>
                  </a:lnTo>
                  <a:lnTo>
                    <a:pt x="13082391" y="5647228"/>
                  </a:lnTo>
                  <a:lnTo>
                    <a:pt x="13084676" y="5647415"/>
                  </a:lnTo>
                  <a:lnTo>
                    <a:pt x="13087386" y="5646600"/>
                  </a:lnTo>
                  <a:lnTo>
                    <a:pt x="13089622" y="5645978"/>
                  </a:lnTo>
                  <a:lnTo>
                    <a:pt x="13095043" y="5644351"/>
                  </a:lnTo>
                  <a:lnTo>
                    <a:pt x="13098233" y="5638621"/>
                  </a:lnTo>
                  <a:lnTo>
                    <a:pt x="13098411" y="5638303"/>
                  </a:lnTo>
                  <a:lnTo>
                    <a:pt x="13096450" y="5632738"/>
                  </a:lnTo>
                  <a:lnTo>
                    <a:pt x="13094824" y="5627317"/>
                  </a:lnTo>
                  <a:lnTo>
                    <a:pt x="13088775" y="5623949"/>
                  </a:lnTo>
                  <a:close/>
                </a:path>
                <a:path w="20060920" h="6071870">
                  <a:moveTo>
                    <a:pt x="7098912" y="3057841"/>
                  </a:moveTo>
                  <a:lnTo>
                    <a:pt x="7092295" y="3055806"/>
                  </a:lnTo>
                  <a:lnTo>
                    <a:pt x="7082216" y="3060961"/>
                  </a:lnTo>
                  <a:lnTo>
                    <a:pt x="7080396" y="3066882"/>
                  </a:lnTo>
                  <a:lnTo>
                    <a:pt x="7080182" y="3067579"/>
                  </a:lnTo>
                  <a:lnTo>
                    <a:pt x="7082760" y="3072619"/>
                  </a:lnTo>
                  <a:lnTo>
                    <a:pt x="7083858" y="3074662"/>
                  </a:lnTo>
                  <a:lnTo>
                    <a:pt x="7085146" y="3077182"/>
                  </a:lnTo>
                  <a:lnTo>
                    <a:pt x="7086862" y="3078702"/>
                  </a:lnTo>
                  <a:lnTo>
                    <a:pt x="7089195" y="3079697"/>
                  </a:lnTo>
                  <a:lnTo>
                    <a:pt x="7089337" y="3079363"/>
                  </a:lnTo>
                  <a:lnTo>
                    <a:pt x="7092004" y="3080501"/>
                  </a:lnTo>
                  <a:lnTo>
                    <a:pt x="7105166" y="3069964"/>
                  </a:lnTo>
                  <a:lnTo>
                    <a:pt x="7102588" y="3064924"/>
                  </a:lnTo>
                  <a:lnTo>
                    <a:pt x="7101490" y="3062880"/>
                  </a:lnTo>
                  <a:lnTo>
                    <a:pt x="7098912" y="3057841"/>
                  </a:lnTo>
                  <a:close/>
                </a:path>
                <a:path w="20060920" h="6071870">
                  <a:moveTo>
                    <a:pt x="1894117" y="820708"/>
                  </a:moveTo>
                  <a:lnTo>
                    <a:pt x="1887883" y="819623"/>
                  </a:lnTo>
                  <a:lnTo>
                    <a:pt x="1882893" y="823010"/>
                  </a:lnTo>
                  <a:lnTo>
                    <a:pt x="1880706" y="824441"/>
                  </a:lnTo>
                  <a:lnTo>
                    <a:pt x="1875716" y="827828"/>
                  </a:lnTo>
                  <a:lnTo>
                    <a:pt x="1874632" y="834063"/>
                  </a:lnTo>
                  <a:lnTo>
                    <a:pt x="1878019" y="839053"/>
                  </a:lnTo>
                  <a:lnTo>
                    <a:pt x="1878925" y="840622"/>
                  </a:lnTo>
                  <a:lnTo>
                    <a:pt x="1880783" y="841809"/>
                  </a:lnTo>
                  <a:lnTo>
                    <a:pt x="1882450" y="842520"/>
                  </a:lnTo>
                  <a:lnTo>
                    <a:pt x="1882307" y="842853"/>
                  </a:lnTo>
                  <a:lnTo>
                    <a:pt x="1885641" y="844275"/>
                  </a:lnTo>
                  <a:lnTo>
                    <a:pt x="1889351" y="843888"/>
                  </a:lnTo>
                  <a:lnTo>
                    <a:pt x="1894817" y="840309"/>
                  </a:lnTo>
                  <a:lnTo>
                    <a:pt x="1899807" y="836922"/>
                  </a:lnTo>
                  <a:lnTo>
                    <a:pt x="1900891" y="830687"/>
                  </a:lnTo>
                  <a:lnTo>
                    <a:pt x="1894117" y="820708"/>
                  </a:lnTo>
                  <a:close/>
                </a:path>
                <a:path w="20060920" h="6071870">
                  <a:moveTo>
                    <a:pt x="13170475" y="5597737"/>
                  </a:moveTo>
                  <a:lnTo>
                    <a:pt x="13164910" y="5599697"/>
                  </a:lnTo>
                  <a:lnTo>
                    <a:pt x="13162534" y="5600652"/>
                  </a:lnTo>
                  <a:lnTo>
                    <a:pt x="13156970" y="5602613"/>
                  </a:lnTo>
                  <a:lnTo>
                    <a:pt x="13153923" y="5608011"/>
                  </a:lnTo>
                  <a:lnTo>
                    <a:pt x="13153744" y="5608329"/>
                  </a:lnTo>
                  <a:lnTo>
                    <a:pt x="13155704" y="5613892"/>
                  </a:lnTo>
                  <a:lnTo>
                    <a:pt x="13156709" y="5617077"/>
                  </a:lnTo>
                  <a:lnTo>
                    <a:pt x="13158950" y="5619215"/>
                  </a:lnTo>
                  <a:lnTo>
                    <a:pt x="13163949" y="5621348"/>
                  </a:lnTo>
                  <a:lnTo>
                    <a:pt x="13166233" y="5621534"/>
                  </a:lnTo>
                  <a:lnTo>
                    <a:pt x="13168944" y="5620721"/>
                  </a:lnTo>
                  <a:lnTo>
                    <a:pt x="13171320" y="5619765"/>
                  </a:lnTo>
                  <a:lnTo>
                    <a:pt x="13176885" y="5617806"/>
                  </a:lnTo>
                  <a:lnTo>
                    <a:pt x="13179931" y="5612408"/>
                  </a:lnTo>
                  <a:lnTo>
                    <a:pt x="13180111" y="5612090"/>
                  </a:lnTo>
                  <a:lnTo>
                    <a:pt x="13176190" y="5600963"/>
                  </a:lnTo>
                  <a:lnTo>
                    <a:pt x="13170475" y="5597737"/>
                  </a:lnTo>
                  <a:close/>
                </a:path>
                <a:path w="20060920" h="6071870">
                  <a:moveTo>
                    <a:pt x="7060528" y="2981587"/>
                  </a:moveTo>
                  <a:lnTo>
                    <a:pt x="7053911" y="2979552"/>
                  </a:lnTo>
                  <a:lnTo>
                    <a:pt x="7048872" y="2982130"/>
                  </a:lnTo>
                  <a:lnTo>
                    <a:pt x="7043499" y="2984565"/>
                  </a:lnTo>
                  <a:lnTo>
                    <a:pt x="7041571" y="2990835"/>
                  </a:lnTo>
                  <a:lnTo>
                    <a:pt x="7041465" y="2991182"/>
                  </a:lnTo>
                  <a:lnTo>
                    <a:pt x="7044043" y="2996221"/>
                  </a:lnTo>
                  <a:lnTo>
                    <a:pt x="7045140" y="2998265"/>
                  </a:lnTo>
                  <a:lnTo>
                    <a:pt x="7046429" y="3000785"/>
                  </a:lnTo>
                  <a:lnTo>
                    <a:pt x="7048144" y="3002305"/>
                  </a:lnTo>
                  <a:lnTo>
                    <a:pt x="7053144" y="3004438"/>
                  </a:lnTo>
                  <a:lnTo>
                    <a:pt x="7056237" y="3004575"/>
                  </a:lnTo>
                  <a:lnTo>
                    <a:pt x="7059232" y="3003096"/>
                  </a:lnTo>
                  <a:lnTo>
                    <a:pt x="7064604" y="3000660"/>
                  </a:lnTo>
                  <a:lnTo>
                    <a:pt x="7066533" y="2994390"/>
                  </a:lnTo>
                  <a:lnTo>
                    <a:pt x="7066640" y="2994042"/>
                  </a:lnTo>
                  <a:lnTo>
                    <a:pt x="7064061" y="2989003"/>
                  </a:lnTo>
                  <a:lnTo>
                    <a:pt x="7062964" y="2986959"/>
                  </a:lnTo>
                  <a:lnTo>
                    <a:pt x="7060528" y="2981587"/>
                  </a:lnTo>
                  <a:close/>
                </a:path>
                <a:path w="20060920" h="6071870">
                  <a:moveTo>
                    <a:pt x="1964883" y="772102"/>
                  </a:moveTo>
                  <a:lnTo>
                    <a:pt x="1958457" y="770543"/>
                  </a:lnTo>
                  <a:lnTo>
                    <a:pt x="1953467" y="773930"/>
                  </a:lnTo>
                  <a:lnTo>
                    <a:pt x="1951280" y="775361"/>
                  </a:lnTo>
                  <a:lnTo>
                    <a:pt x="1946765" y="778557"/>
                  </a:lnTo>
                  <a:lnTo>
                    <a:pt x="1945207" y="784983"/>
                  </a:lnTo>
                  <a:lnTo>
                    <a:pt x="1948593" y="789973"/>
                  </a:lnTo>
                  <a:lnTo>
                    <a:pt x="1949691" y="792017"/>
                  </a:lnTo>
                  <a:lnTo>
                    <a:pt x="1951548" y="793203"/>
                  </a:lnTo>
                  <a:lnTo>
                    <a:pt x="1953215" y="793914"/>
                  </a:lnTo>
                  <a:lnTo>
                    <a:pt x="1953357" y="793581"/>
                  </a:lnTo>
                  <a:lnTo>
                    <a:pt x="1956357" y="794860"/>
                  </a:lnTo>
                  <a:lnTo>
                    <a:pt x="1959926" y="794806"/>
                  </a:lnTo>
                  <a:lnTo>
                    <a:pt x="1965392" y="791229"/>
                  </a:lnTo>
                  <a:lnTo>
                    <a:pt x="1969906" y="788034"/>
                  </a:lnTo>
                  <a:lnTo>
                    <a:pt x="1971465" y="781607"/>
                  </a:lnTo>
                  <a:lnTo>
                    <a:pt x="1968078" y="776618"/>
                  </a:lnTo>
                  <a:lnTo>
                    <a:pt x="1964883" y="772102"/>
                  </a:lnTo>
                  <a:close/>
                </a:path>
                <a:path w="20060920" h="6071870">
                  <a:moveTo>
                    <a:pt x="13252124" y="5570716"/>
                  </a:moveTo>
                  <a:lnTo>
                    <a:pt x="13246561" y="5572676"/>
                  </a:lnTo>
                  <a:lnTo>
                    <a:pt x="13244184" y="5573632"/>
                  </a:lnTo>
                  <a:lnTo>
                    <a:pt x="13238620" y="5575592"/>
                  </a:lnTo>
                  <a:lnTo>
                    <a:pt x="13235753" y="5580672"/>
                  </a:lnTo>
                  <a:lnTo>
                    <a:pt x="13235395" y="5581307"/>
                  </a:lnTo>
                  <a:lnTo>
                    <a:pt x="13237355" y="5586870"/>
                  </a:lnTo>
                  <a:lnTo>
                    <a:pt x="13238360" y="5590057"/>
                  </a:lnTo>
                  <a:lnTo>
                    <a:pt x="13240599" y="5592194"/>
                  </a:lnTo>
                  <a:lnTo>
                    <a:pt x="13243266" y="5593332"/>
                  </a:lnTo>
                  <a:lnTo>
                    <a:pt x="13243740" y="5593140"/>
                  </a:lnTo>
                  <a:lnTo>
                    <a:pt x="13246074" y="5594136"/>
                  </a:lnTo>
                  <a:lnTo>
                    <a:pt x="13248358" y="5594322"/>
                  </a:lnTo>
                  <a:lnTo>
                    <a:pt x="13251069" y="5593508"/>
                  </a:lnTo>
                  <a:lnTo>
                    <a:pt x="13253447" y="5592552"/>
                  </a:lnTo>
                  <a:lnTo>
                    <a:pt x="13259011" y="5590593"/>
                  </a:lnTo>
                  <a:lnTo>
                    <a:pt x="13261581" y="5585386"/>
                  </a:lnTo>
                  <a:lnTo>
                    <a:pt x="13261902" y="5584735"/>
                  </a:lnTo>
                  <a:lnTo>
                    <a:pt x="13257981" y="5573608"/>
                  </a:lnTo>
                  <a:lnTo>
                    <a:pt x="13252124" y="5570716"/>
                  </a:lnTo>
                  <a:close/>
                </a:path>
                <a:path w="20060920" h="6071870">
                  <a:moveTo>
                    <a:pt x="7022904" y="2904474"/>
                  </a:moveTo>
                  <a:lnTo>
                    <a:pt x="7016286" y="2902440"/>
                  </a:lnTo>
                  <a:lnTo>
                    <a:pt x="7011247" y="2905017"/>
                  </a:lnTo>
                  <a:lnTo>
                    <a:pt x="7005875" y="2907454"/>
                  </a:lnTo>
                  <a:lnTo>
                    <a:pt x="7003840" y="2914070"/>
                  </a:lnTo>
                  <a:lnTo>
                    <a:pt x="7006418" y="2919110"/>
                  </a:lnTo>
                  <a:lnTo>
                    <a:pt x="7007374" y="2921487"/>
                  </a:lnTo>
                  <a:lnTo>
                    <a:pt x="7008663" y="2924007"/>
                  </a:lnTo>
                  <a:lnTo>
                    <a:pt x="7010379" y="2925527"/>
                  </a:lnTo>
                  <a:lnTo>
                    <a:pt x="7015378" y="2927659"/>
                  </a:lnTo>
                  <a:lnTo>
                    <a:pt x="7018471" y="2927796"/>
                  </a:lnTo>
                  <a:lnTo>
                    <a:pt x="7021466" y="2926317"/>
                  </a:lnTo>
                  <a:lnTo>
                    <a:pt x="7026839" y="2923880"/>
                  </a:lnTo>
                  <a:lnTo>
                    <a:pt x="7028874" y="2917265"/>
                  </a:lnTo>
                  <a:lnTo>
                    <a:pt x="7026296" y="2912225"/>
                  </a:lnTo>
                  <a:lnTo>
                    <a:pt x="7025340" y="2909847"/>
                  </a:lnTo>
                  <a:lnTo>
                    <a:pt x="7022904" y="2904474"/>
                  </a:lnTo>
                  <a:close/>
                </a:path>
                <a:path w="20060920" h="6071870">
                  <a:moveTo>
                    <a:pt x="13333109" y="5543409"/>
                  </a:moveTo>
                  <a:lnTo>
                    <a:pt x="13327545" y="5545370"/>
                  </a:lnTo>
                  <a:lnTo>
                    <a:pt x="13325167" y="5546326"/>
                  </a:lnTo>
                  <a:lnTo>
                    <a:pt x="13319604" y="5548286"/>
                  </a:lnTo>
                  <a:lnTo>
                    <a:pt x="13317033" y="5553492"/>
                  </a:lnTo>
                  <a:lnTo>
                    <a:pt x="13316711" y="5554143"/>
                  </a:lnTo>
                  <a:lnTo>
                    <a:pt x="13318671" y="5559706"/>
                  </a:lnTo>
                  <a:lnTo>
                    <a:pt x="13319676" y="5562893"/>
                  </a:lnTo>
                  <a:lnTo>
                    <a:pt x="13321917" y="5565031"/>
                  </a:lnTo>
                  <a:lnTo>
                    <a:pt x="13324582" y="5566168"/>
                  </a:lnTo>
                  <a:lnTo>
                    <a:pt x="13324725" y="5565835"/>
                  </a:lnTo>
                  <a:lnTo>
                    <a:pt x="13327058" y="5566830"/>
                  </a:lnTo>
                  <a:lnTo>
                    <a:pt x="13329342" y="5567016"/>
                  </a:lnTo>
                  <a:lnTo>
                    <a:pt x="13332053" y="5566202"/>
                  </a:lnTo>
                  <a:lnTo>
                    <a:pt x="13334429" y="5565247"/>
                  </a:lnTo>
                  <a:lnTo>
                    <a:pt x="13339994" y="5563287"/>
                  </a:lnTo>
                  <a:lnTo>
                    <a:pt x="13342565" y="5558080"/>
                  </a:lnTo>
                  <a:lnTo>
                    <a:pt x="13342887" y="5557429"/>
                  </a:lnTo>
                  <a:lnTo>
                    <a:pt x="13338966" y="5546301"/>
                  </a:lnTo>
                  <a:lnTo>
                    <a:pt x="13333109" y="5543409"/>
                  </a:lnTo>
                  <a:close/>
                </a:path>
                <a:path w="20060920" h="6071870">
                  <a:moveTo>
                    <a:pt x="2036506" y="724257"/>
                  </a:moveTo>
                  <a:lnTo>
                    <a:pt x="2029938" y="723031"/>
                  </a:lnTo>
                  <a:lnTo>
                    <a:pt x="2025090" y="726086"/>
                  </a:lnTo>
                  <a:lnTo>
                    <a:pt x="2022904" y="727516"/>
                  </a:lnTo>
                  <a:lnTo>
                    <a:pt x="2018055" y="730570"/>
                  </a:lnTo>
                  <a:lnTo>
                    <a:pt x="2027505" y="747207"/>
                  </a:lnTo>
                  <a:lnTo>
                    <a:pt x="2031216" y="746820"/>
                  </a:lnTo>
                  <a:lnTo>
                    <a:pt x="2034353" y="745007"/>
                  </a:lnTo>
                  <a:lnTo>
                    <a:pt x="2036539" y="743576"/>
                  </a:lnTo>
                  <a:lnTo>
                    <a:pt x="2041387" y="740523"/>
                  </a:lnTo>
                  <a:lnTo>
                    <a:pt x="2042613" y="733954"/>
                  </a:lnTo>
                  <a:lnTo>
                    <a:pt x="2036506" y="724257"/>
                  </a:lnTo>
                  <a:close/>
                </a:path>
                <a:path w="20060920" h="6071870">
                  <a:moveTo>
                    <a:pt x="6984662" y="2827887"/>
                  </a:moveTo>
                  <a:lnTo>
                    <a:pt x="6978520" y="2825661"/>
                  </a:lnTo>
                  <a:lnTo>
                    <a:pt x="6973148" y="2828097"/>
                  </a:lnTo>
                  <a:lnTo>
                    <a:pt x="6968109" y="2830674"/>
                  </a:lnTo>
                  <a:lnTo>
                    <a:pt x="6965883" y="2836816"/>
                  </a:lnTo>
                  <a:lnTo>
                    <a:pt x="6968319" y="2842188"/>
                  </a:lnTo>
                  <a:lnTo>
                    <a:pt x="6970230" y="2846943"/>
                  </a:lnTo>
                  <a:lnTo>
                    <a:pt x="6972278" y="2848605"/>
                  </a:lnTo>
                  <a:lnTo>
                    <a:pt x="6974611" y="2849600"/>
                  </a:lnTo>
                  <a:lnTo>
                    <a:pt x="6974753" y="2849267"/>
                  </a:lnTo>
                  <a:lnTo>
                    <a:pt x="6977420" y="2850404"/>
                  </a:lnTo>
                  <a:lnTo>
                    <a:pt x="6980513" y="2850542"/>
                  </a:lnTo>
                  <a:lnTo>
                    <a:pt x="6983509" y="2849061"/>
                  </a:lnTo>
                  <a:lnTo>
                    <a:pt x="6988547" y="2846484"/>
                  </a:lnTo>
                  <a:lnTo>
                    <a:pt x="6990774" y="2840342"/>
                  </a:lnTo>
                  <a:lnTo>
                    <a:pt x="6988337" y="2834970"/>
                  </a:lnTo>
                  <a:lnTo>
                    <a:pt x="6987240" y="2832926"/>
                  </a:lnTo>
                  <a:lnTo>
                    <a:pt x="6984662" y="2827887"/>
                  </a:lnTo>
                  <a:close/>
                </a:path>
                <a:path w="20060920" h="6071870">
                  <a:moveTo>
                    <a:pt x="13414568" y="5515913"/>
                  </a:moveTo>
                  <a:lnTo>
                    <a:pt x="13409004" y="5517874"/>
                  </a:lnTo>
                  <a:lnTo>
                    <a:pt x="13406627" y="5518829"/>
                  </a:lnTo>
                  <a:lnTo>
                    <a:pt x="13401064" y="5520789"/>
                  </a:lnTo>
                  <a:lnTo>
                    <a:pt x="13398491" y="5525995"/>
                  </a:lnTo>
                  <a:lnTo>
                    <a:pt x="13398170" y="5526645"/>
                  </a:lnTo>
                  <a:lnTo>
                    <a:pt x="13400131" y="5532209"/>
                  </a:lnTo>
                  <a:lnTo>
                    <a:pt x="13401135" y="5535395"/>
                  </a:lnTo>
                  <a:lnTo>
                    <a:pt x="13403375" y="5537533"/>
                  </a:lnTo>
                  <a:lnTo>
                    <a:pt x="13406041" y="5538670"/>
                  </a:lnTo>
                  <a:lnTo>
                    <a:pt x="13406183" y="5538337"/>
                  </a:lnTo>
                  <a:lnTo>
                    <a:pt x="13408517" y="5539332"/>
                  </a:lnTo>
                  <a:lnTo>
                    <a:pt x="13410801" y="5539519"/>
                  </a:lnTo>
                  <a:lnTo>
                    <a:pt x="13413511" y="5538705"/>
                  </a:lnTo>
                  <a:lnTo>
                    <a:pt x="13415890" y="5537751"/>
                  </a:lnTo>
                  <a:lnTo>
                    <a:pt x="13421454" y="5535789"/>
                  </a:lnTo>
                  <a:lnTo>
                    <a:pt x="13424025" y="5530583"/>
                  </a:lnTo>
                  <a:lnTo>
                    <a:pt x="13424346" y="5529932"/>
                  </a:lnTo>
                  <a:lnTo>
                    <a:pt x="13420425" y="5518805"/>
                  </a:lnTo>
                  <a:lnTo>
                    <a:pt x="13414568" y="5515913"/>
                  </a:lnTo>
                  <a:close/>
                </a:path>
                <a:path w="20060920" h="6071870">
                  <a:moveTo>
                    <a:pt x="6947514" y="2750584"/>
                  </a:moveTo>
                  <a:lnTo>
                    <a:pt x="6941371" y="2748358"/>
                  </a:lnTo>
                  <a:lnTo>
                    <a:pt x="6935999" y="2750793"/>
                  </a:lnTo>
                  <a:lnTo>
                    <a:pt x="6930960" y="2753371"/>
                  </a:lnTo>
                  <a:lnTo>
                    <a:pt x="6928734" y="2759512"/>
                  </a:lnTo>
                  <a:lnTo>
                    <a:pt x="6931169" y="2764886"/>
                  </a:lnTo>
                  <a:lnTo>
                    <a:pt x="6933080" y="2769640"/>
                  </a:lnTo>
                  <a:lnTo>
                    <a:pt x="6935130" y="2771302"/>
                  </a:lnTo>
                  <a:lnTo>
                    <a:pt x="6940129" y="2773434"/>
                  </a:lnTo>
                  <a:lnTo>
                    <a:pt x="6943222" y="2773572"/>
                  </a:lnTo>
                  <a:lnTo>
                    <a:pt x="6946217" y="2772092"/>
                  </a:lnTo>
                  <a:lnTo>
                    <a:pt x="6951256" y="2769514"/>
                  </a:lnTo>
                  <a:lnTo>
                    <a:pt x="6953482" y="2763372"/>
                  </a:lnTo>
                  <a:lnTo>
                    <a:pt x="6951047" y="2758000"/>
                  </a:lnTo>
                  <a:lnTo>
                    <a:pt x="6950091" y="2755622"/>
                  </a:lnTo>
                  <a:lnTo>
                    <a:pt x="6947514" y="2750584"/>
                  </a:lnTo>
                  <a:close/>
                </a:path>
                <a:path w="20060920" h="6071870">
                  <a:moveTo>
                    <a:pt x="2108512" y="677364"/>
                  </a:moveTo>
                  <a:lnTo>
                    <a:pt x="2101943" y="676138"/>
                  </a:lnTo>
                  <a:lnTo>
                    <a:pt x="2097095" y="679191"/>
                  </a:lnTo>
                  <a:lnTo>
                    <a:pt x="2094909" y="680621"/>
                  </a:lnTo>
                  <a:lnTo>
                    <a:pt x="2090061" y="683676"/>
                  </a:lnTo>
                  <a:lnTo>
                    <a:pt x="2099510" y="700313"/>
                  </a:lnTo>
                  <a:lnTo>
                    <a:pt x="2103221" y="699925"/>
                  </a:lnTo>
                  <a:lnTo>
                    <a:pt x="2106358" y="698113"/>
                  </a:lnTo>
                  <a:lnTo>
                    <a:pt x="2108544" y="696683"/>
                  </a:lnTo>
                  <a:lnTo>
                    <a:pt x="2113393" y="693628"/>
                  </a:lnTo>
                  <a:lnTo>
                    <a:pt x="2114619" y="687060"/>
                  </a:lnTo>
                  <a:lnTo>
                    <a:pt x="2108512" y="677364"/>
                  </a:lnTo>
                  <a:close/>
                </a:path>
                <a:path w="20060920" h="6071870">
                  <a:moveTo>
                    <a:pt x="13495694" y="5488274"/>
                  </a:moveTo>
                  <a:lnTo>
                    <a:pt x="13490131" y="5490234"/>
                  </a:lnTo>
                  <a:lnTo>
                    <a:pt x="13487752" y="5491189"/>
                  </a:lnTo>
                  <a:lnTo>
                    <a:pt x="13482189" y="5493149"/>
                  </a:lnTo>
                  <a:lnTo>
                    <a:pt x="13479618" y="5498355"/>
                  </a:lnTo>
                  <a:lnTo>
                    <a:pt x="13479296" y="5499006"/>
                  </a:lnTo>
                  <a:lnTo>
                    <a:pt x="13481257" y="5504571"/>
                  </a:lnTo>
                  <a:lnTo>
                    <a:pt x="13482261" y="5507756"/>
                  </a:lnTo>
                  <a:lnTo>
                    <a:pt x="13484501" y="5509894"/>
                  </a:lnTo>
                  <a:lnTo>
                    <a:pt x="13487167" y="5511031"/>
                  </a:lnTo>
                  <a:lnTo>
                    <a:pt x="13487309" y="5510698"/>
                  </a:lnTo>
                  <a:lnTo>
                    <a:pt x="13489310" y="5511551"/>
                  </a:lnTo>
                  <a:lnTo>
                    <a:pt x="13491928" y="5511880"/>
                  </a:lnTo>
                  <a:lnTo>
                    <a:pt x="13494637" y="5511067"/>
                  </a:lnTo>
                  <a:lnTo>
                    <a:pt x="13497015" y="5510111"/>
                  </a:lnTo>
                  <a:lnTo>
                    <a:pt x="13502579" y="5508150"/>
                  </a:lnTo>
                  <a:lnTo>
                    <a:pt x="13505151" y="5502944"/>
                  </a:lnTo>
                  <a:lnTo>
                    <a:pt x="13505472" y="5502294"/>
                  </a:lnTo>
                  <a:lnTo>
                    <a:pt x="13501551" y="5491166"/>
                  </a:lnTo>
                  <a:lnTo>
                    <a:pt x="13495694" y="5488274"/>
                  </a:lnTo>
                  <a:close/>
                </a:path>
                <a:path w="20060920" h="6071870">
                  <a:moveTo>
                    <a:pt x="6911173" y="2673231"/>
                  </a:moveTo>
                  <a:lnTo>
                    <a:pt x="6905031" y="2671005"/>
                  </a:lnTo>
                  <a:lnTo>
                    <a:pt x="6894286" y="2675877"/>
                  </a:lnTo>
                  <a:lnTo>
                    <a:pt x="6892060" y="2682017"/>
                  </a:lnTo>
                  <a:lnTo>
                    <a:pt x="6894496" y="2687391"/>
                  </a:lnTo>
                  <a:lnTo>
                    <a:pt x="6896408" y="2692145"/>
                  </a:lnTo>
                  <a:lnTo>
                    <a:pt x="6898457" y="2693807"/>
                  </a:lnTo>
                  <a:lnTo>
                    <a:pt x="6900790" y="2694803"/>
                  </a:lnTo>
                  <a:lnTo>
                    <a:pt x="6900647" y="2695136"/>
                  </a:lnTo>
                  <a:lnTo>
                    <a:pt x="6903314" y="2696273"/>
                  </a:lnTo>
                  <a:lnTo>
                    <a:pt x="6906549" y="2696077"/>
                  </a:lnTo>
                  <a:lnTo>
                    <a:pt x="6909403" y="2694930"/>
                  </a:lnTo>
                  <a:lnTo>
                    <a:pt x="6914774" y="2692495"/>
                  </a:lnTo>
                  <a:lnTo>
                    <a:pt x="6917000" y="2686353"/>
                  </a:lnTo>
                  <a:lnTo>
                    <a:pt x="6914564" y="2680981"/>
                  </a:lnTo>
                  <a:lnTo>
                    <a:pt x="6913609" y="2678603"/>
                  </a:lnTo>
                  <a:lnTo>
                    <a:pt x="6911173" y="2673231"/>
                  </a:lnTo>
                  <a:close/>
                </a:path>
                <a:path w="20060920" h="6071870">
                  <a:moveTo>
                    <a:pt x="2181090" y="631897"/>
                  </a:moveTo>
                  <a:lnTo>
                    <a:pt x="2174664" y="630337"/>
                  </a:lnTo>
                  <a:lnTo>
                    <a:pt x="2169816" y="633390"/>
                  </a:lnTo>
                  <a:lnTo>
                    <a:pt x="2167630" y="634821"/>
                  </a:lnTo>
                  <a:lnTo>
                    <a:pt x="2162782" y="637874"/>
                  </a:lnTo>
                  <a:lnTo>
                    <a:pt x="2172231" y="654512"/>
                  </a:lnTo>
                  <a:lnTo>
                    <a:pt x="2175800" y="654459"/>
                  </a:lnTo>
                  <a:lnTo>
                    <a:pt x="2178937" y="652645"/>
                  </a:lnTo>
                  <a:lnTo>
                    <a:pt x="2181123" y="651213"/>
                  </a:lnTo>
                  <a:lnTo>
                    <a:pt x="2185971" y="648160"/>
                  </a:lnTo>
                  <a:lnTo>
                    <a:pt x="2187531" y="641734"/>
                  </a:lnTo>
                  <a:lnTo>
                    <a:pt x="2184477" y="636887"/>
                  </a:lnTo>
                  <a:lnTo>
                    <a:pt x="2181090" y="631897"/>
                  </a:lnTo>
                  <a:close/>
                </a:path>
                <a:path w="20060920" h="6071870">
                  <a:moveTo>
                    <a:pt x="13577153" y="5460776"/>
                  </a:moveTo>
                  <a:lnTo>
                    <a:pt x="13571589" y="5462737"/>
                  </a:lnTo>
                  <a:lnTo>
                    <a:pt x="13569212" y="5463694"/>
                  </a:lnTo>
                  <a:lnTo>
                    <a:pt x="13563648" y="5465653"/>
                  </a:lnTo>
                  <a:lnTo>
                    <a:pt x="13561077" y="5470859"/>
                  </a:lnTo>
                  <a:lnTo>
                    <a:pt x="13560755" y="5471510"/>
                  </a:lnTo>
                  <a:lnTo>
                    <a:pt x="13562715" y="5477073"/>
                  </a:lnTo>
                  <a:lnTo>
                    <a:pt x="13563721" y="5480259"/>
                  </a:lnTo>
                  <a:lnTo>
                    <a:pt x="13565960" y="5482396"/>
                  </a:lnTo>
                  <a:lnTo>
                    <a:pt x="13568627" y="5483534"/>
                  </a:lnTo>
                  <a:lnTo>
                    <a:pt x="13568769" y="5483201"/>
                  </a:lnTo>
                  <a:lnTo>
                    <a:pt x="13570769" y="5484054"/>
                  </a:lnTo>
                  <a:lnTo>
                    <a:pt x="13573386" y="5484382"/>
                  </a:lnTo>
                  <a:lnTo>
                    <a:pt x="13576097" y="5483570"/>
                  </a:lnTo>
                  <a:lnTo>
                    <a:pt x="13578475" y="5482614"/>
                  </a:lnTo>
                  <a:lnTo>
                    <a:pt x="13584038" y="5480654"/>
                  </a:lnTo>
                  <a:lnTo>
                    <a:pt x="13586609" y="5475447"/>
                  </a:lnTo>
                  <a:lnTo>
                    <a:pt x="13586931" y="5474795"/>
                  </a:lnTo>
                  <a:lnTo>
                    <a:pt x="13583010" y="5463669"/>
                  </a:lnTo>
                  <a:lnTo>
                    <a:pt x="13577153" y="5460776"/>
                  </a:lnTo>
                  <a:close/>
                </a:path>
                <a:path w="20060920" h="6071870">
                  <a:moveTo>
                    <a:pt x="6874975" y="2595545"/>
                  </a:moveTo>
                  <a:lnTo>
                    <a:pt x="6868833" y="2593319"/>
                  </a:lnTo>
                  <a:lnTo>
                    <a:pt x="6858088" y="2598191"/>
                  </a:lnTo>
                  <a:lnTo>
                    <a:pt x="6855863" y="2604332"/>
                  </a:lnTo>
                  <a:lnTo>
                    <a:pt x="6858298" y="2609705"/>
                  </a:lnTo>
                  <a:lnTo>
                    <a:pt x="6860210" y="2614459"/>
                  </a:lnTo>
                  <a:lnTo>
                    <a:pt x="6862258" y="2616123"/>
                  </a:lnTo>
                  <a:lnTo>
                    <a:pt x="6864591" y="2617118"/>
                  </a:lnTo>
                  <a:lnTo>
                    <a:pt x="6864449" y="2617450"/>
                  </a:lnTo>
                  <a:lnTo>
                    <a:pt x="6867116" y="2618587"/>
                  </a:lnTo>
                  <a:lnTo>
                    <a:pt x="6870351" y="2618392"/>
                  </a:lnTo>
                  <a:lnTo>
                    <a:pt x="6873204" y="2617245"/>
                  </a:lnTo>
                  <a:lnTo>
                    <a:pt x="6878576" y="2614810"/>
                  </a:lnTo>
                  <a:lnTo>
                    <a:pt x="6880802" y="2608668"/>
                  </a:lnTo>
                  <a:lnTo>
                    <a:pt x="6878367" y="2603295"/>
                  </a:lnTo>
                  <a:lnTo>
                    <a:pt x="6877411" y="2600917"/>
                  </a:lnTo>
                  <a:lnTo>
                    <a:pt x="6874975" y="2595545"/>
                  </a:lnTo>
                  <a:close/>
                </a:path>
                <a:path w="20060920" h="6071870">
                  <a:moveTo>
                    <a:pt x="2254811" y="586522"/>
                  </a:moveTo>
                  <a:lnTo>
                    <a:pt x="2248051" y="584821"/>
                  </a:lnTo>
                  <a:lnTo>
                    <a:pt x="2243204" y="587874"/>
                  </a:lnTo>
                  <a:lnTo>
                    <a:pt x="2241017" y="589306"/>
                  </a:lnTo>
                  <a:lnTo>
                    <a:pt x="2236169" y="592359"/>
                  </a:lnTo>
                  <a:lnTo>
                    <a:pt x="2234468" y="599118"/>
                  </a:lnTo>
                  <a:lnTo>
                    <a:pt x="2237521" y="603966"/>
                  </a:lnTo>
                  <a:lnTo>
                    <a:pt x="2238619" y="606010"/>
                  </a:lnTo>
                  <a:lnTo>
                    <a:pt x="2240334" y="607530"/>
                  </a:lnTo>
                  <a:lnTo>
                    <a:pt x="2242334" y="608383"/>
                  </a:lnTo>
                  <a:lnTo>
                    <a:pt x="2242476" y="608050"/>
                  </a:lnTo>
                  <a:lnTo>
                    <a:pt x="2245476" y="609329"/>
                  </a:lnTo>
                  <a:lnTo>
                    <a:pt x="2249045" y="609275"/>
                  </a:lnTo>
                  <a:lnTo>
                    <a:pt x="2252182" y="607463"/>
                  </a:lnTo>
                  <a:lnTo>
                    <a:pt x="2254368" y="606031"/>
                  </a:lnTo>
                  <a:lnTo>
                    <a:pt x="2259217" y="602977"/>
                  </a:lnTo>
                  <a:lnTo>
                    <a:pt x="2260918" y="596219"/>
                  </a:lnTo>
                  <a:lnTo>
                    <a:pt x="2254811" y="586522"/>
                  </a:lnTo>
                  <a:close/>
                </a:path>
                <a:path w="20060920" h="6071870">
                  <a:moveTo>
                    <a:pt x="13658087" y="5432662"/>
                  </a:moveTo>
                  <a:lnTo>
                    <a:pt x="13652524" y="5434622"/>
                  </a:lnTo>
                  <a:lnTo>
                    <a:pt x="13650147" y="5435577"/>
                  </a:lnTo>
                  <a:lnTo>
                    <a:pt x="13644583" y="5437538"/>
                  </a:lnTo>
                  <a:lnTo>
                    <a:pt x="13642012" y="5442745"/>
                  </a:lnTo>
                  <a:lnTo>
                    <a:pt x="13641690" y="5443395"/>
                  </a:lnTo>
                  <a:lnTo>
                    <a:pt x="13643650" y="5448959"/>
                  </a:lnTo>
                  <a:lnTo>
                    <a:pt x="13644655" y="5452145"/>
                  </a:lnTo>
                  <a:lnTo>
                    <a:pt x="13646894" y="5454283"/>
                  </a:lnTo>
                  <a:lnTo>
                    <a:pt x="13651562" y="5456274"/>
                  </a:lnTo>
                  <a:lnTo>
                    <a:pt x="13654321" y="5456268"/>
                  </a:lnTo>
                  <a:lnTo>
                    <a:pt x="13657032" y="5455455"/>
                  </a:lnTo>
                  <a:lnTo>
                    <a:pt x="13659410" y="5454499"/>
                  </a:lnTo>
                  <a:lnTo>
                    <a:pt x="13664973" y="5452539"/>
                  </a:lnTo>
                  <a:lnTo>
                    <a:pt x="13667544" y="5447333"/>
                  </a:lnTo>
                  <a:lnTo>
                    <a:pt x="13667866" y="5446682"/>
                  </a:lnTo>
                  <a:lnTo>
                    <a:pt x="13663945" y="5435554"/>
                  </a:lnTo>
                  <a:lnTo>
                    <a:pt x="13658087" y="5432662"/>
                  </a:lnTo>
                  <a:close/>
                </a:path>
                <a:path w="20060920" h="6071870">
                  <a:moveTo>
                    <a:pt x="6839062" y="2517193"/>
                  </a:moveTo>
                  <a:lnTo>
                    <a:pt x="6832921" y="2514967"/>
                  </a:lnTo>
                  <a:lnTo>
                    <a:pt x="6822176" y="2519839"/>
                  </a:lnTo>
                  <a:lnTo>
                    <a:pt x="6819949" y="2525980"/>
                  </a:lnTo>
                  <a:lnTo>
                    <a:pt x="6822385" y="2531352"/>
                  </a:lnTo>
                  <a:lnTo>
                    <a:pt x="6824488" y="2536584"/>
                  </a:lnTo>
                  <a:lnTo>
                    <a:pt x="6826536" y="2538245"/>
                  </a:lnTo>
                  <a:lnTo>
                    <a:pt x="6831202" y="2540236"/>
                  </a:lnTo>
                  <a:lnTo>
                    <a:pt x="6834437" y="2540040"/>
                  </a:lnTo>
                  <a:lnTo>
                    <a:pt x="6837290" y="2538893"/>
                  </a:lnTo>
                  <a:lnTo>
                    <a:pt x="6842662" y="2536457"/>
                  </a:lnTo>
                  <a:lnTo>
                    <a:pt x="6844889" y="2530316"/>
                  </a:lnTo>
                  <a:lnTo>
                    <a:pt x="6842453" y="2524943"/>
                  </a:lnTo>
                  <a:lnTo>
                    <a:pt x="6841498" y="2522566"/>
                  </a:lnTo>
                  <a:lnTo>
                    <a:pt x="6839062" y="2517193"/>
                  </a:lnTo>
                  <a:close/>
                </a:path>
                <a:path w="20060920" h="6071870">
                  <a:moveTo>
                    <a:pt x="2328963" y="542908"/>
                  </a:moveTo>
                  <a:lnTo>
                    <a:pt x="2322537" y="541349"/>
                  </a:lnTo>
                  <a:lnTo>
                    <a:pt x="2317356" y="544260"/>
                  </a:lnTo>
                  <a:lnTo>
                    <a:pt x="2315169" y="545690"/>
                  </a:lnTo>
                  <a:lnTo>
                    <a:pt x="2309988" y="548602"/>
                  </a:lnTo>
                  <a:lnTo>
                    <a:pt x="2308602" y="554314"/>
                  </a:lnTo>
                  <a:lnTo>
                    <a:pt x="2308429" y="555028"/>
                  </a:lnTo>
                  <a:lnTo>
                    <a:pt x="2311340" y="560209"/>
                  </a:lnTo>
                  <a:lnTo>
                    <a:pt x="2312438" y="562254"/>
                  </a:lnTo>
                  <a:lnTo>
                    <a:pt x="2314153" y="563773"/>
                  </a:lnTo>
                  <a:lnTo>
                    <a:pt x="2319486" y="566048"/>
                  </a:lnTo>
                  <a:lnTo>
                    <a:pt x="2322721" y="565852"/>
                  </a:lnTo>
                  <a:lnTo>
                    <a:pt x="2325858" y="564039"/>
                  </a:lnTo>
                  <a:lnTo>
                    <a:pt x="2328045" y="562608"/>
                  </a:lnTo>
                  <a:lnTo>
                    <a:pt x="2333226" y="559697"/>
                  </a:lnTo>
                  <a:lnTo>
                    <a:pt x="2334613" y="553984"/>
                  </a:lnTo>
                  <a:lnTo>
                    <a:pt x="2334786" y="553271"/>
                  </a:lnTo>
                  <a:lnTo>
                    <a:pt x="2328963" y="542908"/>
                  </a:lnTo>
                  <a:close/>
                </a:path>
                <a:path w="20060920" h="6071870">
                  <a:moveTo>
                    <a:pt x="13739213" y="5405023"/>
                  </a:moveTo>
                  <a:lnTo>
                    <a:pt x="13733650" y="5406983"/>
                  </a:lnTo>
                  <a:lnTo>
                    <a:pt x="13731272" y="5407939"/>
                  </a:lnTo>
                  <a:lnTo>
                    <a:pt x="13725708" y="5409898"/>
                  </a:lnTo>
                  <a:lnTo>
                    <a:pt x="13723138" y="5415105"/>
                  </a:lnTo>
                  <a:lnTo>
                    <a:pt x="13722817" y="5415756"/>
                  </a:lnTo>
                  <a:lnTo>
                    <a:pt x="13724777" y="5421319"/>
                  </a:lnTo>
                  <a:lnTo>
                    <a:pt x="13725924" y="5424173"/>
                  </a:lnTo>
                  <a:lnTo>
                    <a:pt x="13728163" y="5426310"/>
                  </a:lnTo>
                  <a:lnTo>
                    <a:pt x="13730830" y="5427448"/>
                  </a:lnTo>
                  <a:lnTo>
                    <a:pt x="13730353" y="5427638"/>
                  </a:lnTo>
                  <a:lnTo>
                    <a:pt x="13732687" y="5428634"/>
                  </a:lnTo>
                  <a:lnTo>
                    <a:pt x="13735447" y="5428629"/>
                  </a:lnTo>
                  <a:lnTo>
                    <a:pt x="13738158" y="5427816"/>
                  </a:lnTo>
                  <a:lnTo>
                    <a:pt x="13740535" y="5426860"/>
                  </a:lnTo>
                  <a:lnTo>
                    <a:pt x="13746098" y="5424899"/>
                  </a:lnTo>
                  <a:lnTo>
                    <a:pt x="13748670" y="5419693"/>
                  </a:lnTo>
                  <a:lnTo>
                    <a:pt x="13748992" y="5419042"/>
                  </a:lnTo>
                  <a:lnTo>
                    <a:pt x="13745071" y="5407915"/>
                  </a:lnTo>
                  <a:lnTo>
                    <a:pt x="13739213" y="5405023"/>
                  </a:lnTo>
                  <a:close/>
                </a:path>
                <a:path w="20060920" h="6071870">
                  <a:moveTo>
                    <a:pt x="6803482" y="2438983"/>
                  </a:moveTo>
                  <a:lnTo>
                    <a:pt x="6797340" y="2436758"/>
                  </a:lnTo>
                  <a:lnTo>
                    <a:pt x="6786595" y="2441628"/>
                  </a:lnTo>
                  <a:lnTo>
                    <a:pt x="6784369" y="2447770"/>
                  </a:lnTo>
                  <a:lnTo>
                    <a:pt x="6786805" y="2453142"/>
                  </a:lnTo>
                  <a:lnTo>
                    <a:pt x="6787761" y="2455520"/>
                  </a:lnTo>
                  <a:lnTo>
                    <a:pt x="6789050" y="2458040"/>
                  </a:lnTo>
                  <a:lnTo>
                    <a:pt x="6790956" y="2460035"/>
                  </a:lnTo>
                  <a:lnTo>
                    <a:pt x="6793289" y="2461030"/>
                  </a:lnTo>
                  <a:lnTo>
                    <a:pt x="6793431" y="2460697"/>
                  </a:lnTo>
                  <a:lnTo>
                    <a:pt x="6795764" y="2461692"/>
                  </a:lnTo>
                  <a:lnTo>
                    <a:pt x="6798857" y="2461830"/>
                  </a:lnTo>
                  <a:lnTo>
                    <a:pt x="6801710" y="2460682"/>
                  </a:lnTo>
                  <a:lnTo>
                    <a:pt x="6807083" y="2458247"/>
                  </a:lnTo>
                  <a:lnTo>
                    <a:pt x="6809308" y="2452105"/>
                  </a:lnTo>
                  <a:lnTo>
                    <a:pt x="6806873" y="2446733"/>
                  </a:lnTo>
                  <a:lnTo>
                    <a:pt x="6805918" y="2444356"/>
                  </a:lnTo>
                  <a:lnTo>
                    <a:pt x="6803482" y="2438983"/>
                  </a:lnTo>
                  <a:close/>
                </a:path>
                <a:path w="20060920" h="6071870">
                  <a:moveTo>
                    <a:pt x="13820149" y="5376908"/>
                  </a:moveTo>
                  <a:lnTo>
                    <a:pt x="13814585" y="5378868"/>
                  </a:lnTo>
                  <a:lnTo>
                    <a:pt x="13812206" y="5379824"/>
                  </a:lnTo>
                  <a:lnTo>
                    <a:pt x="13806643" y="5381784"/>
                  </a:lnTo>
                  <a:lnTo>
                    <a:pt x="13804072" y="5386991"/>
                  </a:lnTo>
                  <a:lnTo>
                    <a:pt x="13803751" y="5387641"/>
                  </a:lnTo>
                  <a:lnTo>
                    <a:pt x="13805712" y="5393204"/>
                  </a:lnTo>
                  <a:lnTo>
                    <a:pt x="13806524" y="5395915"/>
                  </a:lnTo>
                  <a:lnTo>
                    <a:pt x="13808765" y="5398053"/>
                  </a:lnTo>
                  <a:lnTo>
                    <a:pt x="13811431" y="5399190"/>
                  </a:lnTo>
                  <a:lnTo>
                    <a:pt x="13811288" y="5399524"/>
                  </a:lnTo>
                  <a:lnTo>
                    <a:pt x="13813622" y="5400519"/>
                  </a:lnTo>
                  <a:lnTo>
                    <a:pt x="13816382" y="5400514"/>
                  </a:lnTo>
                  <a:lnTo>
                    <a:pt x="13819092" y="5399700"/>
                  </a:lnTo>
                  <a:lnTo>
                    <a:pt x="13821470" y="5398746"/>
                  </a:lnTo>
                  <a:lnTo>
                    <a:pt x="13827033" y="5396786"/>
                  </a:lnTo>
                  <a:lnTo>
                    <a:pt x="13829605" y="5391578"/>
                  </a:lnTo>
                  <a:lnTo>
                    <a:pt x="13829927" y="5390928"/>
                  </a:lnTo>
                  <a:lnTo>
                    <a:pt x="13826006" y="5379801"/>
                  </a:lnTo>
                  <a:lnTo>
                    <a:pt x="13820149" y="5376908"/>
                  </a:lnTo>
                  <a:close/>
                </a:path>
                <a:path w="20060920" h="6071870">
                  <a:moveTo>
                    <a:pt x="2403071" y="501244"/>
                  </a:moveTo>
                  <a:lnTo>
                    <a:pt x="2396787" y="499352"/>
                  </a:lnTo>
                  <a:lnTo>
                    <a:pt x="2391605" y="502263"/>
                  </a:lnTo>
                  <a:lnTo>
                    <a:pt x="2389561" y="503361"/>
                  </a:lnTo>
                  <a:lnTo>
                    <a:pt x="2384380" y="506272"/>
                  </a:lnTo>
                  <a:lnTo>
                    <a:pt x="2382488" y="512556"/>
                  </a:lnTo>
                  <a:lnTo>
                    <a:pt x="2385399" y="517737"/>
                  </a:lnTo>
                  <a:lnTo>
                    <a:pt x="2386830" y="519923"/>
                  </a:lnTo>
                  <a:lnTo>
                    <a:pt x="2388545" y="521443"/>
                  </a:lnTo>
                  <a:lnTo>
                    <a:pt x="2390545" y="522296"/>
                  </a:lnTo>
                  <a:lnTo>
                    <a:pt x="2390403" y="522630"/>
                  </a:lnTo>
                  <a:lnTo>
                    <a:pt x="2393403" y="523909"/>
                  </a:lnTo>
                  <a:lnTo>
                    <a:pt x="2396638" y="523713"/>
                  </a:lnTo>
                  <a:lnTo>
                    <a:pt x="2399633" y="522234"/>
                  </a:lnTo>
                  <a:lnTo>
                    <a:pt x="2401819" y="520802"/>
                  </a:lnTo>
                  <a:lnTo>
                    <a:pt x="2407001" y="517890"/>
                  </a:lnTo>
                  <a:lnTo>
                    <a:pt x="2408893" y="511607"/>
                  </a:lnTo>
                  <a:lnTo>
                    <a:pt x="2403071" y="501244"/>
                  </a:lnTo>
                  <a:close/>
                </a:path>
                <a:path w="20060920" h="6071870">
                  <a:moveTo>
                    <a:pt x="6768568" y="2361057"/>
                  </a:moveTo>
                  <a:lnTo>
                    <a:pt x="6762568" y="2358498"/>
                  </a:lnTo>
                  <a:lnTo>
                    <a:pt x="6751823" y="2363370"/>
                  </a:lnTo>
                  <a:lnTo>
                    <a:pt x="6749265" y="2369369"/>
                  </a:lnTo>
                  <a:lnTo>
                    <a:pt x="6751700" y="2374742"/>
                  </a:lnTo>
                  <a:lnTo>
                    <a:pt x="6752655" y="2377119"/>
                  </a:lnTo>
                  <a:lnTo>
                    <a:pt x="6753947" y="2379641"/>
                  </a:lnTo>
                  <a:lnTo>
                    <a:pt x="6755851" y="2381634"/>
                  </a:lnTo>
                  <a:lnTo>
                    <a:pt x="6760851" y="2383766"/>
                  </a:lnTo>
                  <a:lnTo>
                    <a:pt x="6763610" y="2383762"/>
                  </a:lnTo>
                  <a:lnTo>
                    <a:pt x="6766463" y="2382615"/>
                  </a:lnTo>
                  <a:lnTo>
                    <a:pt x="6771836" y="2380179"/>
                  </a:lnTo>
                  <a:lnTo>
                    <a:pt x="6774394" y="2374180"/>
                  </a:lnTo>
                  <a:lnTo>
                    <a:pt x="6771959" y="2368807"/>
                  </a:lnTo>
                  <a:lnTo>
                    <a:pt x="6771004" y="2366430"/>
                  </a:lnTo>
                  <a:lnTo>
                    <a:pt x="6768568" y="2361057"/>
                  </a:lnTo>
                  <a:close/>
                </a:path>
                <a:path w="20060920" h="6071870">
                  <a:moveTo>
                    <a:pt x="13900701" y="5347842"/>
                  </a:moveTo>
                  <a:lnTo>
                    <a:pt x="13895138" y="5349802"/>
                  </a:lnTo>
                  <a:lnTo>
                    <a:pt x="13887530" y="5352861"/>
                  </a:lnTo>
                  <a:lnTo>
                    <a:pt x="13885120" y="5357742"/>
                  </a:lnTo>
                  <a:lnTo>
                    <a:pt x="13884638" y="5358719"/>
                  </a:lnTo>
                  <a:lnTo>
                    <a:pt x="13886598" y="5364282"/>
                  </a:lnTo>
                  <a:lnTo>
                    <a:pt x="13887411" y="5366993"/>
                  </a:lnTo>
                  <a:lnTo>
                    <a:pt x="13889650" y="5369129"/>
                  </a:lnTo>
                  <a:lnTo>
                    <a:pt x="13894649" y="5371261"/>
                  </a:lnTo>
                  <a:lnTo>
                    <a:pt x="13897409" y="5371258"/>
                  </a:lnTo>
                  <a:lnTo>
                    <a:pt x="13900120" y="5370444"/>
                  </a:lnTo>
                  <a:lnTo>
                    <a:pt x="13907728" y="5367386"/>
                  </a:lnTo>
                  <a:lnTo>
                    <a:pt x="13910138" y="5362505"/>
                  </a:lnTo>
                  <a:lnTo>
                    <a:pt x="13910620" y="5361529"/>
                  </a:lnTo>
                  <a:lnTo>
                    <a:pt x="13908660" y="5355966"/>
                  </a:lnTo>
                  <a:lnTo>
                    <a:pt x="13906558" y="5350734"/>
                  </a:lnTo>
                  <a:lnTo>
                    <a:pt x="13900701" y="5347842"/>
                  </a:lnTo>
                  <a:close/>
                </a:path>
                <a:path w="20060920" h="6071870">
                  <a:moveTo>
                    <a:pt x="6734130" y="2282940"/>
                  </a:moveTo>
                  <a:lnTo>
                    <a:pt x="6728131" y="2280381"/>
                  </a:lnTo>
                  <a:lnTo>
                    <a:pt x="6717385" y="2285253"/>
                  </a:lnTo>
                  <a:lnTo>
                    <a:pt x="6714826" y="2291252"/>
                  </a:lnTo>
                  <a:lnTo>
                    <a:pt x="6717263" y="2296625"/>
                  </a:lnTo>
                  <a:lnTo>
                    <a:pt x="6718217" y="2299002"/>
                  </a:lnTo>
                  <a:lnTo>
                    <a:pt x="6719506" y="2301522"/>
                  </a:lnTo>
                  <a:lnTo>
                    <a:pt x="6721413" y="2303516"/>
                  </a:lnTo>
                  <a:lnTo>
                    <a:pt x="6726413" y="2305649"/>
                  </a:lnTo>
                  <a:lnTo>
                    <a:pt x="6729172" y="2305645"/>
                  </a:lnTo>
                  <a:lnTo>
                    <a:pt x="6732025" y="2304498"/>
                  </a:lnTo>
                  <a:lnTo>
                    <a:pt x="6737397" y="2302063"/>
                  </a:lnTo>
                  <a:lnTo>
                    <a:pt x="6739957" y="2296063"/>
                  </a:lnTo>
                  <a:lnTo>
                    <a:pt x="6737520" y="2290691"/>
                  </a:lnTo>
                  <a:lnTo>
                    <a:pt x="6736566" y="2288313"/>
                  </a:lnTo>
                  <a:lnTo>
                    <a:pt x="6734130" y="2282940"/>
                  </a:lnTo>
                  <a:close/>
                </a:path>
                <a:path w="20060920" h="6071870">
                  <a:moveTo>
                    <a:pt x="2477987" y="459532"/>
                  </a:moveTo>
                  <a:lnTo>
                    <a:pt x="2471704" y="457639"/>
                  </a:lnTo>
                  <a:lnTo>
                    <a:pt x="2466523" y="460549"/>
                  </a:lnTo>
                  <a:lnTo>
                    <a:pt x="2464478" y="461647"/>
                  </a:lnTo>
                  <a:lnTo>
                    <a:pt x="2459297" y="464560"/>
                  </a:lnTo>
                  <a:lnTo>
                    <a:pt x="2457404" y="470844"/>
                  </a:lnTo>
                  <a:lnTo>
                    <a:pt x="2460316" y="476024"/>
                  </a:lnTo>
                  <a:lnTo>
                    <a:pt x="2461413" y="478069"/>
                  </a:lnTo>
                  <a:lnTo>
                    <a:pt x="2463462" y="479731"/>
                  </a:lnTo>
                  <a:lnTo>
                    <a:pt x="2468461" y="481863"/>
                  </a:lnTo>
                  <a:lnTo>
                    <a:pt x="2471697" y="481667"/>
                  </a:lnTo>
                  <a:lnTo>
                    <a:pt x="2474692" y="480187"/>
                  </a:lnTo>
                  <a:lnTo>
                    <a:pt x="2476735" y="479089"/>
                  </a:lnTo>
                  <a:lnTo>
                    <a:pt x="2481917" y="476178"/>
                  </a:lnTo>
                  <a:lnTo>
                    <a:pt x="2483810" y="469894"/>
                  </a:lnTo>
                  <a:lnTo>
                    <a:pt x="2477987" y="459532"/>
                  </a:lnTo>
                  <a:close/>
                </a:path>
                <a:path w="20060920" h="6071870">
                  <a:moveTo>
                    <a:pt x="13981395" y="5318444"/>
                  </a:moveTo>
                  <a:lnTo>
                    <a:pt x="13975832" y="5320404"/>
                  </a:lnTo>
                  <a:lnTo>
                    <a:pt x="13968224" y="5323462"/>
                  </a:lnTo>
                  <a:lnTo>
                    <a:pt x="13965814" y="5328342"/>
                  </a:lnTo>
                  <a:lnTo>
                    <a:pt x="13965331" y="5329319"/>
                  </a:lnTo>
                  <a:lnTo>
                    <a:pt x="13967292" y="5334884"/>
                  </a:lnTo>
                  <a:lnTo>
                    <a:pt x="13968438" y="5337735"/>
                  </a:lnTo>
                  <a:lnTo>
                    <a:pt x="13970345" y="5339731"/>
                  </a:lnTo>
                  <a:lnTo>
                    <a:pt x="13975346" y="5341864"/>
                  </a:lnTo>
                  <a:lnTo>
                    <a:pt x="13978104" y="5341858"/>
                  </a:lnTo>
                  <a:lnTo>
                    <a:pt x="13980814" y="5341044"/>
                  </a:lnTo>
                  <a:lnTo>
                    <a:pt x="13988424" y="5337987"/>
                  </a:lnTo>
                  <a:lnTo>
                    <a:pt x="13990834" y="5333106"/>
                  </a:lnTo>
                  <a:lnTo>
                    <a:pt x="13991317" y="5332130"/>
                  </a:lnTo>
                  <a:lnTo>
                    <a:pt x="13989357" y="5326567"/>
                  </a:lnTo>
                  <a:lnTo>
                    <a:pt x="13987254" y="5321335"/>
                  </a:lnTo>
                  <a:lnTo>
                    <a:pt x="13981395" y="5318444"/>
                  </a:lnTo>
                  <a:close/>
                </a:path>
                <a:path w="20060920" h="6071870">
                  <a:moveTo>
                    <a:pt x="6698834" y="2204064"/>
                  </a:moveTo>
                  <a:lnTo>
                    <a:pt x="6692692" y="2201838"/>
                  </a:lnTo>
                  <a:lnTo>
                    <a:pt x="6681948" y="2206709"/>
                  </a:lnTo>
                  <a:lnTo>
                    <a:pt x="6679722" y="2212851"/>
                  </a:lnTo>
                  <a:lnTo>
                    <a:pt x="6682158" y="2218223"/>
                  </a:lnTo>
                  <a:lnTo>
                    <a:pt x="6683113" y="2220601"/>
                  </a:lnTo>
                  <a:lnTo>
                    <a:pt x="6684402" y="2223120"/>
                  </a:lnTo>
                  <a:lnTo>
                    <a:pt x="6686309" y="2225116"/>
                  </a:lnTo>
                  <a:lnTo>
                    <a:pt x="6688642" y="2226111"/>
                  </a:lnTo>
                  <a:lnTo>
                    <a:pt x="6688784" y="2225778"/>
                  </a:lnTo>
                  <a:lnTo>
                    <a:pt x="6691118" y="2226773"/>
                  </a:lnTo>
                  <a:lnTo>
                    <a:pt x="6694210" y="2226910"/>
                  </a:lnTo>
                  <a:lnTo>
                    <a:pt x="6697063" y="2225763"/>
                  </a:lnTo>
                  <a:lnTo>
                    <a:pt x="6702435" y="2223328"/>
                  </a:lnTo>
                  <a:lnTo>
                    <a:pt x="6704661" y="2217186"/>
                  </a:lnTo>
                  <a:lnTo>
                    <a:pt x="6702225" y="2211814"/>
                  </a:lnTo>
                  <a:lnTo>
                    <a:pt x="6701270" y="2209436"/>
                  </a:lnTo>
                  <a:lnTo>
                    <a:pt x="6698834" y="2204064"/>
                  </a:lnTo>
                  <a:close/>
                </a:path>
                <a:path w="20060920" h="6071870">
                  <a:moveTo>
                    <a:pt x="2554477" y="419672"/>
                  </a:moveTo>
                  <a:lnTo>
                    <a:pt x="2547861" y="417637"/>
                  </a:lnTo>
                  <a:lnTo>
                    <a:pt x="2542821" y="420216"/>
                  </a:lnTo>
                  <a:lnTo>
                    <a:pt x="2540777" y="421313"/>
                  </a:lnTo>
                  <a:lnTo>
                    <a:pt x="2535737" y="423891"/>
                  </a:lnTo>
                  <a:lnTo>
                    <a:pt x="2533703" y="430508"/>
                  </a:lnTo>
                  <a:lnTo>
                    <a:pt x="2536281" y="435548"/>
                  </a:lnTo>
                  <a:lnTo>
                    <a:pt x="2537237" y="437924"/>
                  </a:lnTo>
                  <a:lnTo>
                    <a:pt x="2539285" y="439586"/>
                  </a:lnTo>
                  <a:lnTo>
                    <a:pt x="2544285" y="441719"/>
                  </a:lnTo>
                  <a:lnTo>
                    <a:pt x="2547520" y="441524"/>
                  </a:lnTo>
                  <a:lnTo>
                    <a:pt x="2550515" y="440043"/>
                  </a:lnTo>
                  <a:lnTo>
                    <a:pt x="2552560" y="438945"/>
                  </a:lnTo>
                  <a:lnTo>
                    <a:pt x="2557741" y="436034"/>
                  </a:lnTo>
                  <a:lnTo>
                    <a:pt x="2559633" y="429750"/>
                  </a:lnTo>
                  <a:lnTo>
                    <a:pt x="2554477" y="419672"/>
                  </a:lnTo>
                  <a:close/>
                </a:path>
                <a:path w="20060920" h="6071870">
                  <a:moveTo>
                    <a:pt x="14067565" y="5290986"/>
                  </a:moveTo>
                  <a:lnTo>
                    <a:pt x="14061566" y="5288427"/>
                  </a:lnTo>
                  <a:lnTo>
                    <a:pt x="14056003" y="5290387"/>
                  </a:lnTo>
                  <a:lnTo>
                    <a:pt x="14053625" y="5291343"/>
                  </a:lnTo>
                  <a:lnTo>
                    <a:pt x="14048062" y="5293303"/>
                  </a:lnTo>
                  <a:lnTo>
                    <a:pt x="14045503" y="5299303"/>
                  </a:lnTo>
                  <a:lnTo>
                    <a:pt x="14047462" y="5304867"/>
                  </a:lnTo>
                  <a:lnTo>
                    <a:pt x="14048610" y="5307719"/>
                  </a:lnTo>
                  <a:lnTo>
                    <a:pt x="14050515" y="5309713"/>
                  </a:lnTo>
                  <a:lnTo>
                    <a:pt x="14053182" y="5310851"/>
                  </a:lnTo>
                  <a:lnTo>
                    <a:pt x="14053657" y="5310660"/>
                  </a:lnTo>
                  <a:lnTo>
                    <a:pt x="14055991" y="5311655"/>
                  </a:lnTo>
                  <a:lnTo>
                    <a:pt x="14058751" y="5311651"/>
                  </a:lnTo>
                  <a:lnTo>
                    <a:pt x="14061461" y="5310838"/>
                  </a:lnTo>
                  <a:lnTo>
                    <a:pt x="14069068" y="5307780"/>
                  </a:lnTo>
                  <a:lnTo>
                    <a:pt x="14071628" y="5301780"/>
                  </a:lnTo>
                  <a:lnTo>
                    <a:pt x="14069668" y="5296216"/>
                  </a:lnTo>
                  <a:lnTo>
                    <a:pt x="14067565" y="5290986"/>
                  </a:lnTo>
                  <a:close/>
                </a:path>
                <a:path w="20060920" h="6071870">
                  <a:moveTo>
                    <a:pt x="6663303" y="2126663"/>
                  </a:moveTo>
                  <a:lnTo>
                    <a:pt x="6657161" y="2124437"/>
                  </a:lnTo>
                  <a:lnTo>
                    <a:pt x="6646416" y="2129309"/>
                  </a:lnTo>
                  <a:lnTo>
                    <a:pt x="6644190" y="2135450"/>
                  </a:lnTo>
                  <a:lnTo>
                    <a:pt x="6646625" y="2140822"/>
                  </a:lnTo>
                  <a:lnTo>
                    <a:pt x="6648538" y="2145577"/>
                  </a:lnTo>
                  <a:lnTo>
                    <a:pt x="6650587" y="2147239"/>
                  </a:lnTo>
                  <a:lnTo>
                    <a:pt x="6652920" y="2148234"/>
                  </a:lnTo>
                  <a:lnTo>
                    <a:pt x="6652778" y="2148568"/>
                  </a:lnTo>
                  <a:lnTo>
                    <a:pt x="6655444" y="2149705"/>
                  </a:lnTo>
                  <a:lnTo>
                    <a:pt x="6658678" y="2149510"/>
                  </a:lnTo>
                  <a:lnTo>
                    <a:pt x="6661531" y="2148363"/>
                  </a:lnTo>
                  <a:lnTo>
                    <a:pt x="6666903" y="2145927"/>
                  </a:lnTo>
                  <a:lnTo>
                    <a:pt x="6669130" y="2139786"/>
                  </a:lnTo>
                  <a:lnTo>
                    <a:pt x="6666694" y="2134412"/>
                  </a:lnTo>
                  <a:lnTo>
                    <a:pt x="6665739" y="2132035"/>
                  </a:lnTo>
                  <a:lnTo>
                    <a:pt x="6663303" y="2126663"/>
                  </a:lnTo>
                  <a:close/>
                </a:path>
                <a:path w="20060920" h="6071870">
                  <a:moveTo>
                    <a:pt x="2631349" y="380763"/>
                  </a:moveTo>
                  <a:lnTo>
                    <a:pt x="2624732" y="378729"/>
                  </a:lnTo>
                  <a:lnTo>
                    <a:pt x="2619693" y="381307"/>
                  </a:lnTo>
                  <a:lnTo>
                    <a:pt x="2617316" y="382262"/>
                  </a:lnTo>
                  <a:lnTo>
                    <a:pt x="2611943" y="384698"/>
                  </a:lnTo>
                  <a:lnTo>
                    <a:pt x="2609908" y="391315"/>
                  </a:lnTo>
                  <a:lnTo>
                    <a:pt x="2613775" y="398874"/>
                  </a:lnTo>
                  <a:lnTo>
                    <a:pt x="2615491" y="400394"/>
                  </a:lnTo>
                  <a:lnTo>
                    <a:pt x="2620824" y="402668"/>
                  </a:lnTo>
                  <a:lnTo>
                    <a:pt x="2623917" y="402806"/>
                  </a:lnTo>
                  <a:lnTo>
                    <a:pt x="2626912" y="401326"/>
                  </a:lnTo>
                  <a:lnTo>
                    <a:pt x="2628956" y="400228"/>
                  </a:lnTo>
                  <a:lnTo>
                    <a:pt x="2634329" y="397792"/>
                  </a:lnTo>
                  <a:lnTo>
                    <a:pt x="2636363" y="391175"/>
                  </a:lnTo>
                  <a:lnTo>
                    <a:pt x="2633785" y="386136"/>
                  </a:lnTo>
                  <a:lnTo>
                    <a:pt x="2631349" y="380763"/>
                  </a:lnTo>
                  <a:close/>
                </a:path>
                <a:path w="20060920" h="6071870">
                  <a:moveTo>
                    <a:pt x="14147402" y="5260828"/>
                  </a:moveTo>
                  <a:lnTo>
                    <a:pt x="14141404" y="5258269"/>
                  </a:lnTo>
                  <a:lnTo>
                    <a:pt x="14135840" y="5260229"/>
                  </a:lnTo>
                  <a:lnTo>
                    <a:pt x="14128231" y="5263286"/>
                  </a:lnTo>
                  <a:lnTo>
                    <a:pt x="14125672" y="5269286"/>
                  </a:lnTo>
                  <a:lnTo>
                    <a:pt x="14127632" y="5274849"/>
                  </a:lnTo>
                  <a:lnTo>
                    <a:pt x="14128779" y="5277702"/>
                  </a:lnTo>
                  <a:lnTo>
                    <a:pt x="14130686" y="5279698"/>
                  </a:lnTo>
                  <a:lnTo>
                    <a:pt x="14133353" y="5280836"/>
                  </a:lnTo>
                  <a:lnTo>
                    <a:pt x="14133495" y="5280502"/>
                  </a:lnTo>
                  <a:lnTo>
                    <a:pt x="14135827" y="5281497"/>
                  </a:lnTo>
                  <a:lnTo>
                    <a:pt x="14138588" y="5281492"/>
                  </a:lnTo>
                  <a:lnTo>
                    <a:pt x="14141299" y="5280679"/>
                  </a:lnTo>
                  <a:lnTo>
                    <a:pt x="14148906" y="5277622"/>
                  </a:lnTo>
                  <a:lnTo>
                    <a:pt x="14151466" y="5271621"/>
                  </a:lnTo>
                  <a:lnTo>
                    <a:pt x="14149505" y="5266058"/>
                  </a:lnTo>
                  <a:lnTo>
                    <a:pt x="14147402" y="5260828"/>
                  </a:lnTo>
                  <a:close/>
                </a:path>
                <a:path w="20060920" h="6071870">
                  <a:moveTo>
                    <a:pt x="6626439" y="2048693"/>
                  </a:moveTo>
                  <a:lnTo>
                    <a:pt x="6620297" y="2046467"/>
                  </a:lnTo>
                  <a:lnTo>
                    <a:pt x="6614924" y="2048903"/>
                  </a:lnTo>
                  <a:lnTo>
                    <a:pt x="6609885" y="2051481"/>
                  </a:lnTo>
                  <a:lnTo>
                    <a:pt x="6607659" y="2057623"/>
                  </a:lnTo>
                  <a:lnTo>
                    <a:pt x="6610095" y="2062995"/>
                  </a:lnTo>
                  <a:lnTo>
                    <a:pt x="6612006" y="2067749"/>
                  </a:lnTo>
                  <a:lnTo>
                    <a:pt x="6614055" y="2069411"/>
                  </a:lnTo>
                  <a:lnTo>
                    <a:pt x="6619054" y="2071543"/>
                  </a:lnTo>
                  <a:lnTo>
                    <a:pt x="6622148" y="2071681"/>
                  </a:lnTo>
                  <a:lnTo>
                    <a:pt x="6625143" y="2070201"/>
                  </a:lnTo>
                  <a:lnTo>
                    <a:pt x="6630182" y="2067624"/>
                  </a:lnTo>
                  <a:lnTo>
                    <a:pt x="6632408" y="2061482"/>
                  </a:lnTo>
                  <a:lnTo>
                    <a:pt x="6629971" y="2056110"/>
                  </a:lnTo>
                  <a:lnTo>
                    <a:pt x="6629017" y="2053733"/>
                  </a:lnTo>
                  <a:lnTo>
                    <a:pt x="6626439" y="2048693"/>
                  </a:lnTo>
                  <a:close/>
                </a:path>
                <a:path w="20060920" h="6071870">
                  <a:moveTo>
                    <a:pt x="2708177" y="343805"/>
                  </a:moveTo>
                  <a:lnTo>
                    <a:pt x="2702036" y="341580"/>
                  </a:lnTo>
                  <a:lnTo>
                    <a:pt x="2696663" y="344015"/>
                  </a:lnTo>
                  <a:lnTo>
                    <a:pt x="2694286" y="344971"/>
                  </a:lnTo>
                  <a:lnTo>
                    <a:pt x="2689246" y="347550"/>
                  </a:lnTo>
                  <a:lnTo>
                    <a:pt x="2687021" y="353690"/>
                  </a:lnTo>
                  <a:lnTo>
                    <a:pt x="2689456" y="359064"/>
                  </a:lnTo>
                  <a:lnTo>
                    <a:pt x="2690412" y="361441"/>
                  </a:lnTo>
                  <a:lnTo>
                    <a:pt x="2692461" y="363102"/>
                  </a:lnTo>
                  <a:lnTo>
                    <a:pt x="2697461" y="365235"/>
                  </a:lnTo>
                  <a:lnTo>
                    <a:pt x="2700553" y="365373"/>
                  </a:lnTo>
                  <a:lnTo>
                    <a:pt x="2703549" y="363893"/>
                  </a:lnTo>
                  <a:lnTo>
                    <a:pt x="2705926" y="362937"/>
                  </a:lnTo>
                  <a:lnTo>
                    <a:pt x="2710965" y="360359"/>
                  </a:lnTo>
                  <a:lnTo>
                    <a:pt x="2713191" y="354217"/>
                  </a:lnTo>
                  <a:lnTo>
                    <a:pt x="2710755" y="348844"/>
                  </a:lnTo>
                  <a:lnTo>
                    <a:pt x="2708177" y="343805"/>
                  </a:lnTo>
                  <a:close/>
                </a:path>
                <a:path w="20060920" h="6071870">
                  <a:moveTo>
                    <a:pt x="6588814" y="1971580"/>
                  </a:moveTo>
                  <a:lnTo>
                    <a:pt x="6582197" y="1969546"/>
                  </a:lnTo>
                  <a:lnTo>
                    <a:pt x="6577158" y="1972123"/>
                  </a:lnTo>
                  <a:lnTo>
                    <a:pt x="6571785" y="1974560"/>
                  </a:lnTo>
                  <a:lnTo>
                    <a:pt x="6569751" y="1981177"/>
                  </a:lnTo>
                  <a:lnTo>
                    <a:pt x="6572328" y="1986216"/>
                  </a:lnTo>
                  <a:lnTo>
                    <a:pt x="6573426" y="1988260"/>
                  </a:lnTo>
                  <a:lnTo>
                    <a:pt x="6574716" y="1990780"/>
                  </a:lnTo>
                  <a:lnTo>
                    <a:pt x="6576430" y="1992300"/>
                  </a:lnTo>
                  <a:lnTo>
                    <a:pt x="6578763" y="1993295"/>
                  </a:lnTo>
                  <a:lnTo>
                    <a:pt x="6578621" y="1993628"/>
                  </a:lnTo>
                  <a:lnTo>
                    <a:pt x="6581287" y="1994766"/>
                  </a:lnTo>
                  <a:lnTo>
                    <a:pt x="6584380" y="1994903"/>
                  </a:lnTo>
                  <a:lnTo>
                    <a:pt x="6587376" y="1993422"/>
                  </a:lnTo>
                  <a:lnTo>
                    <a:pt x="6592748" y="1990987"/>
                  </a:lnTo>
                  <a:lnTo>
                    <a:pt x="6594783" y="1984370"/>
                  </a:lnTo>
                  <a:lnTo>
                    <a:pt x="6592205" y="1979330"/>
                  </a:lnTo>
                  <a:lnTo>
                    <a:pt x="6591250" y="1976952"/>
                  </a:lnTo>
                  <a:lnTo>
                    <a:pt x="6588814" y="1971580"/>
                  </a:lnTo>
                  <a:close/>
                </a:path>
                <a:path w="20060920" h="6071870">
                  <a:moveTo>
                    <a:pt x="14227857" y="5230144"/>
                  </a:moveTo>
                  <a:lnTo>
                    <a:pt x="14221858" y="5227585"/>
                  </a:lnTo>
                  <a:lnTo>
                    <a:pt x="14216294" y="5229544"/>
                  </a:lnTo>
                  <a:lnTo>
                    <a:pt x="14208687" y="5232604"/>
                  </a:lnTo>
                  <a:lnTo>
                    <a:pt x="14206127" y="5238604"/>
                  </a:lnTo>
                  <a:lnTo>
                    <a:pt x="14208087" y="5244167"/>
                  </a:lnTo>
                  <a:lnTo>
                    <a:pt x="14209234" y="5247020"/>
                  </a:lnTo>
                  <a:lnTo>
                    <a:pt x="14211141" y="5249016"/>
                  </a:lnTo>
                  <a:lnTo>
                    <a:pt x="14213807" y="5250153"/>
                  </a:lnTo>
                  <a:lnTo>
                    <a:pt x="14213949" y="5249819"/>
                  </a:lnTo>
                  <a:lnTo>
                    <a:pt x="14216283" y="5250815"/>
                  </a:lnTo>
                  <a:lnTo>
                    <a:pt x="14219041" y="5250809"/>
                  </a:lnTo>
                  <a:lnTo>
                    <a:pt x="14221752" y="5249996"/>
                  </a:lnTo>
                  <a:lnTo>
                    <a:pt x="14229361" y="5246938"/>
                  </a:lnTo>
                  <a:lnTo>
                    <a:pt x="14231920" y="5240938"/>
                  </a:lnTo>
                  <a:lnTo>
                    <a:pt x="14229961" y="5235374"/>
                  </a:lnTo>
                  <a:lnTo>
                    <a:pt x="14227857" y="5230144"/>
                  </a:lnTo>
                  <a:close/>
                </a:path>
                <a:path w="20060920" h="6071870">
                  <a:moveTo>
                    <a:pt x="2786338" y="307417"/>
                  </a:moveTo>
                  <a:lnTo>
                    <a:pt x="2780197" y="305192"/>
                  </a:lnTo>
                  <a:lnTo>
                    <a:pt x="2774824" y="307627"/>
                  </a:lnTo>
                  <a:lnTo>
                    <a:pt x="2772447" y="308582"/>
                  </a:lnTo>
                  <a:lnTo>
                    <a:pt x="2767074" y="311018"/>
                  </a:lnTo>
                  <a:lnTo>
                    <a:pt x="2764849" y="317160"/>
                  </a:lnTo>
                  <a:lnTo>
                    <a:pt x="2767284" y="322532"/>
                  </a:lnTo>
                  <a:lnTo>
                    <a:pt x="2768573" y="325052"/>
                  </a:lnTo>
                  <a:lnTo>
                    <a:pt x="2770480" y="327047"/>
                  </a:lnTo>
                  <a:lnTo>
                    <a:pt x="2772813" y="328043"/>
                  </a:lnTo>
                  <a:lnTo>
                    <a:pt x="2772955" y="327709"/>
                  </a:lnTo>
                  <a:lnTo>
                    <a:pt x="2775288" y="328705"/>
                  </a:lnTo>
                  <a:lnTo>
                    <a:pt x="2778381" y="328842"/>
                  </a:lnTo>
                  <a:lnTo>
                    <a:pt x="2783611" y="326740"/>
                  </a:lnTo>
                  <a:lnTo>
                    <a:pt x="2788984" y="324303"/>
                  </a:lnTo>
                  <a:lnTo>
                    <a:pt x="2791210" y="318161"/>
                  </a:lnTo>
                  <a:lnTo>
                    <a:pt x="2786338" y="307417"/>
                  </a:lnTo>
                  <a:close/>
                </a:path>
                <a:path w="20060920" h="6071870">
                  <a:moveTo>
                    <a:pt x="6550097" y="1895184"/>
                  </a:moveTo>
                  <a:lnTo>
                    <a:pt x="6543479" y="1893149"/>
                  </a:lnTo>
                  <a:lnTo>
                    <a:pt x="6533401" y="1898305"/>
                  </a:lnTo>
                  <a:lnTo>
                    <a:pt x="6531581" y="1904226"/>
                  </a:lnTo>
                  <a:lnTo>
                    <a:pt x="6531367" y="1904922"/>
                  </a:lnTo>
                  <a:lnTo>
                    <a:pt x="6533945" y="1909962"/>
                  </a:lnTo>
                  <a:lnTo>
                    <a:pt x="6535042" y="1912006"/>
                  </a:lnTo>
                  <a:lnTo>
                    <a:pt x="6536331" y="1914525"/>
                  </a:lnTo>
                  <a:lnTo>
                    <a:pt x="6538046" y="1916044"/>
                  </a:lnTo>
                  <a:lnTo>
                    <a:pt x="6540380" y="1917040"/>
                  </a:lnTo>
                  <a:lnTo>
                    <a:pt x="6540522" y="1916706"/>
                  </a:lnTo>
                  <a:lnTo>
                    <a:pt x="6543188" y="1917844"/>
                  </a:lnTo>
                  <a:lnTo>
                    <a:pt x="6546282" y="1917981"/>
                  </a:lnTo>
                  <a:lnTo>
                    <a:pt x="6549276" y="1916502"/>
                  </a:lnTo>
                  <a:lnTo>
                    <a:pt x="6554315" y="1913924"/>
                  </a:lnTo>
                  <a:lnTo>
                    <a:pt x="6556135" y="1908003"/>
                  </a:lnTo>
                  <a:lnTo>
                    <a:pt x="6556350" y="1907306"/>
                  </a:lnTo>
                  <a:lnTo>
                    <a:pt x="6553772" y="1902268"/>
                  </a:lnTo>
                  <a:lnTo>
                    <a:pt x="6552674" y="1900224"/>
                  </a:lnTo>
                  <a:lnTo>
                    <a:pt x="6550097" y="1895184"/>
                  </a:lnTo>
                  <a:close/>
                </a:path>
                <a:path w="20060920" h="6071870">
                  <a:moveTo>
                    <a:pt x="14307646" y="5199177"/>
                  </a:moveTo>
                  <a:lnTo>
                    <a:pt x="14301312" y="5196475"/>
                  </a:lnTo>
                  <a:lnTo>
                    <a:pt x="14288474" y="5201637"/>
                  </a:lnTo>
                  <a:lnTo>
                    <a:pt x="14285773" y="5207969"/>
                  </a:lnTo>
                  <a:lnTo>
                    <a:pt x="14289022" y="5216053"/>
                  </a:lnTo>
                  <a:lnTo>
                    <a:pt x="14290929" y="5218047"/>
                  </a:lnTo>
                  <a:lnTo>
                    <a:pt x="14293595" y="5219184"/>
                  </a:lnTo>
                  <a:lnTo>
                    <a:pt x="14293737" y="5218851"/>
                  </a:lnTo>
                  <a:lnTo>
                    <a:pt x="14296071" y="5219847"/>
                  </a:lnTo>
                  <a:lnTo>
                    <a:pt x="14298686" y="5220175"/>
                  </a:lnTo>
                  <a:lnTo>
                    <a:pt x="14309149" y="5215971"/>
                  </a:lnTo>
                  <a:lnTo>
                    <a:pt x="14311850" y="5209638"/>
                  </a:lnTo>
                  <a:lnTo>
                    <a:pt x="14307646" y="5199177"/>
                  </a:lnTo>
                  <a:close/>
                </a:path>
                <a:path w="20060920" h="6071870">
                  <a:moveTo>
                    <a:pt x="2865122" y="273264"/>
                  </a:moveTo>
                  <a:lnTo>
                    <a:pt x="2859122" y="270704"/>
                  </a:lnTo>
                  <a:lnTo>
                    <a:pt x="2853750" y="273140"/>
                  </a:lnTo>
                  <a:lnTo>
                    <a:pt x="2851373" y="274095"/>
                  </a:lnTo>
                  <a:lnTo>
                    <a:pt x="2845809" y="276056"/>
                  </a:lnTo>
                  <a:lnTo>
                    <a:pt x="2843108" y="282389"/>
                  </a:lnTo>
                  <a:lnTo>
                    <a:pt x="2845543" y="287761"/>
                  </a:lnTo>
                  <a:lnTo>
                    <a:pt x="2846832" y="290281"/>
                  </a:lnTo>
                  <a:lnTo>
                    <a:pt x="2848739" y="292276"/>
                  </a:lnTo>
                  <a:lnTo>
                    <a:pt x="2854071" y="294551"/>
                  </a:lnTo>
                  <a:lnTo>
                    <a:pt x="2856831" y="294546"/>
                  </a:lnTo>
                  <a:lnTo>
                    <a:pt x="2862062" y="292444"/>
                  </a:lnTo>
                  <a:lnTo>
                    <a:pt x="2867434" y="290007"/>
                  </a:lnTo>
                  <a:lnTo>
                    <a:pt x="2869993" y="284008"/>
                  </a:lnTo>
                  <a:lnTo>
                    <a:pt x="2865122" y="273264"/>
                  </a:lnTo>
                  <a:close/>
                </a:path>
                <a:path w="20060920" h="6071870">
                  <a:moveTo>
                    <a:pt x="6510428" y="1819170"/>
                  </a:moveTo>
                  <a:lnTo>
                    <a:pt x="6492031" y="1829050"/>
                  </a:lnTo>
                  <a:lnTo>
                    <a:pt x="6494609" y="1834089"/>
                  </a:lnTo>
                  <a:lnTo>
                    <a:pt x="6496805" y="1838177"/>
                  </a:lnTo>
                  <a:lnTo>
                    <a:pt x="6498854" y="1839839"/>
                  </a:lnTo>
                  <a:lnTo>
                    <a:pt x="6500854" y="1840692"/>
                  </a:lnTo>
                  <a:lnTo>
                    <a:pt x="6500711" y="1841026"/>
                  </a:lnTo>
                  <a:lnTo>
                    <a:pt x="6503711" y="1842305"/>
                  </a:lnTo>
                  <a:lnTo>
                    <a:pt x="6506946" y="1842109"/>
                  </a:lnTo>
                  <a:lnTo>
                    <a:pt x="6509941" y="1840630"/>
                  </a:lnTo>
                  <a:lnTo>
                    <a:pt x="6515122" y="1837717"/>
                  </a:lnTo>
                  <a:lnTo>
                    <a:pt x="6516700" y="1832483"/>
                  </a:lnTo>
                  <a:lnTo>
                    <a:pt x="6517015" y="1831435"/>
                  </a:lnTo>
                  <a:lnTo>
                    <a:pt x="6514438" y="1826395"/>
                  </a:lnTo>
                  <a:lnTo>
                    <a:pt x="6513340" y="1824351"/>
                  </a:lnTo>
                  <a:lnTo>
                    <a:pt x="6510428" y="1819170"/>
                  </a:lnTo>
                  <a:close/>
                </a:path>
                <a:path w="20060920" h="6071870">
                  <a:moveTo>
                    <a:pt x="14387243" y="5167733"/>
                  </a:moveTo>
                  <a:lnTo>
                    <a:pt x="14380909" y="5165032"/>
                  </a:lnTo>
                  <a:lnTo>
                    <a:pt x="14368071" y="5170193"/>
                  </a:lnTo>
                  <a:lnTo>
                    <a:pt x="14365370" y="5176526"/>
                  </a:lnTo>
                  <a:lnTo>
                    <a:pt x="14368619" y="5184609"/>
                  </a:lnTo>
                  <a:lnTo>
                    <a:pt x="14370859" y="5186747"/>
                  </a:lnTo>
                  <a:lnTo>
                    <a:pt x="14373193" y="5187742"/>
                  </a:lnTo>
                  <a:lnTo>
                    <a:pt x="14373335" y="5187409"/>
                  </a:lnTo>
                  <a:lnTo>
                    <a:pt x="14375668" y="5188404"/>
                  </a:lnTo>
                  <a:lnTo>
                    <a:pt x="14378283" y="5188732"/>
                  </a:lnTo>
                  <a:lnTo>
                    <a:pt x="14388746" y="5184527"/>
                  </a:lnTo>
                  <a:lnTo>
                    <a:pt x="14391447" y="5178194"/>
                  </a:lnTo>
                  <a:lnTo>
                    <a:pt x="14387243" y="5167733"/>
                  </a:lnTo>
                  <a:close/>
                </a:path>
                <a:path w="20060920" h="6071870">
                  <a:moveTo>
                    <a:pt x="2944479" y="240535"/>
                  </a:moveTo>
                  <a:lnTo>
                    <a:pt x="2938146" y="237834"/>
                  </a:lnTo>
                  <a:lnTo>
                    <a:pt x="2925308" y="242995"/>
                  </a:lnTo>
                  <a:lnTo>
                    <a:pt x="2922606" y="249328"/>
                  </a:lnTo>
                  <a:lnTo>
                    <a:pt x="2924709" y="254558"/>
                  </a:lnTo>
                  <a:lnTo>
                    <a:pt x="2925998" y="257078"/>
                  </a:lnTo>
                  <a:lnTo>
                    <a:pt x="2928238" y="259216"/>
                  </a:lnTo>
                  <a:lnTo>
                    <a:pt x="2930571" y="260211"/>
                  </a:lnTo>
                  <a:lnTo>
                    <a:pt x="2930095" y="260402"/>
                  </a:lnTo>
                  <a:lnTo>
                    <a:pt x="2932761" y="261539"/>
                  </a:lnTo>
                  <a:lnTo>
                    <a:pt x="2935521" y="261534"/>
                  </a:lnTo>
                  <a:lnTo>
                    <a:pt x="2945982" y="257329"/>
                  </a:lnTo>
                  <a:lnTo>
                    <a:pt x="2948684" y="250996"/>
                  </a:lnTo>
                  <a:lnTo>
                    <a:pt x="2944479" y="240535"/>
                  </a:lnTo>
                  <a:close/>
                </a:path>
                <a:path w="20060920" h="6071870">
                  <a:moveTo>
                    <a:pt x="6469618" y="1743063"/>
                  </a:moveTo>
                  <a:lnTo>
                    <a:pt x="6463334" y="1741169"/>
                  </a:lnTo>
                  <a:lnTo>
                    <a:pt x="6452971" y="1746992"/>
                  </a:lnTo>
                  <a:lnTo>
                    <a:pt x="6451078" y="1753276"/>
                  </a:lnTo>
                  <a:lnTo>
                    <a:pt x="6453990" y="1758457"/>
                  </a:lnTo>
                  <a:lnTo>
                    <a:pt x="6456186" y="1762546"/>
                  </a:lnTo>
                  <a:lnTo>
                    <a:pt x="6458234" y="1764207"/>
                  </a:lnTo>
                  <a:lnTo>
                    <a:pt x="6463234" y="1766340"/>
                  </a:lnTo>
                  <a:lnTo>
                    <a:pt x="6466468" y="1766144"/>
                  </a:lnTo>
                  <a:lnTo>
                    <a:pt x="6469464" y="1764663"/>
                  </a:lnTo>
                  <a:lnTo>
                    <a:pt x="6474645" y="1761752"/>
                  </a:lnTo>
                  <a:lnTo>
                    <a:pt x="6476538" y="1755469"/>
                  </a:lnTo>
                  <a:lnTo>
                    <a:pt x="6473627" y="1750288"/>
                  </a:lnTo>
                  <a:lnTo>
                    <a:pt x="6472529" y="1748243"/>
                  </a:lnTo>
                  <a:lnTo>
                    <a:pt x="6469618" y="1743063"/>
                  </a:lnTo>
                  <a:close/>
                </a:path>
                <a:path w="20060920" h="6071870">
                  <a:moveTo>
                    <a:pt x="14466982" y="5135957"/>
                  </a:moveTo>
                  <a:lnTo>
                    <a:pt x="14460648" y="5133255"/>
                  </a:lnTo>
                  <a:lnTo>
                    <a:pt x="14447810" y="5138417"/>
                  </a:lnTo>
                  <a:lnTo>
                    <a:pt x="14445108" y="5144750"/>
                  </a:lnTo>
                  <a:lnTo>
                    <a:pt x="14448358" y="5152833"/>
                  </a:lnTo>
                  <a:lnTo>
                    <a:pt x="14450598" y="5154970"/>
                  </a:lnTo>
                  <a:lnTo>
                    <a:pt x="14452932" y="5155965"/>
                  </a:lnTo>
                  <a:lnTo>
                    <a:pt x="14452739" y="5155490"/>
                  </a:lnTo>
                  <a:lnTo>
                    <a:pt x="14455406" y="5156628"/>
                  </a:lnTo>
                  <a:lnTo>
                    <a:pt x="14458024" y="5156956"/>
                  </a:lnTo>
                  <a:lnTo>
                    <a:pt x="14468484" y="5152751"/>
                  </a:lnTo>
                  <a:lnTo>
                    <a:pt x="14471186" y="5146418"/>
                  </a:lnTo>
                  <a:lnTo>
                    <a:pt x="14466982" y="5135957"/>
                  </a:lnTo>
                  <a:close/>
                </a:path>
                <a:path w="20060920" h="6071870">
                  <a:moveTo>
                    <a:pt x="6427905" y="1668145"/>
                  </a:moveTo>
                  <a:lnTo>
                    <a:pt x="6421622" y="1666253"/>
                  </a:lnTo>
                  <a:lnTo>
                    <a:pt x="6411259" y="1672075"/>
                  </a:lnTo>
                  <a:lnTo>
                    <a:pt x="6409366" y="1678359"/>
                  </a:lnTo>
                  <a:lnTo>
                    <a:pt x="6412277" y="1683541"/>
                  </a:lnTo>
                  <a:lnTo>
                    <a:pt x="6415139" y="1687913"/>
                  </a:lnTo>
                  <a:lnTo>
                    <a:pt x="6416855" y="1689432"/>
                  </a:lnTo>
                  <a:lnTo>
                    <a:pt x="6421522" y="1691423"/>
                  </a:lnTo>
                  <a:lnTo>
                    <a:pt x="6424757" y="1691227"/>
                  </a:lnTo>
                  <a:lnTo>
                    <a:pt x="6427751" y="1689747"/>
                  </a:lnTo>
                  <a:lnTo>
                    <a:pt x="6432932" y="1686837"/>
                  </a:lnTo>
                  <a:lnTo>
                    <a:pt x="6434826" y="1680553"/>
                  </a:lnTo>
                  <a:lnTo>
                    <a:pt x="6431914" y="1675371"/>
                  </a:lnTo>
                  <a:lnTo>
                    <a:pt x="6430816" y="1673326"/>
                  </a:lnTo>
                  <a:lnTo>
                    <a:pt x="6427905" y="1668145"/>
                  </a:lnTo>
                  <a:close/>
                </a:path>
                <a:path w="20060920" h="6071870">
                  <a:moveTo>
                    <a:pt x="3024075" y="209093"/>
                  </a:moveTo>
                  <a:lnTo>
                    <a:pt x="3018076" y="206533"/>
                  </a:lnTo>
                  <a:lnTo>
                    <a:pt x="3012512" y="208493"/>
                  </a:lnTo>
                  <a:lnTo>
                    <a:pt x="3004904" y="211552"/>
                  </a:lnTo>
                  <a:lnTo>
                    <a:pt x="3002345" y="217551"/>
                  </a:lnTo>
                  <a:lnTo>
                    <a:pt x="3004305" y="223115"/>
                  </a:lnTo>
                  <a:lnTo>
                    <a:pt x="3005452" y="225968"/>
                  </a:lnTo>
                  <a:lnTo>
                    <a:pt x="3007359" y="227963"/>
                  </a:lnTo>
                  <a:lnTo>
                    <a:pt x="3010026" y="229100"/>
                  </a:lnTo>
                  <a:lnTo>
                    <a:pt x="3010168" y="228767"/>
                  </a:lnTo>
                  <a:lnTo>
                    <a:pt x="3012501" y="229762"/>
                  </a:lnTo>
                  <a:lnTo>
                    <a:pt x="3015260" y="229758"/>
                  </a:lnTo>
                  <a:lnTo>
                    <a:pt x="3017971" y="228945"/>
                  </a:lnTo>
                  <a:lnTo>
                    <a:pt x="3025579" y="225885"/>
                  </a:lnTo>
                  <a:lnTo>
                    <a:pt x="3028138" y="219887"/>
                  </a:lnTo>
                  <a:lnTo>
                    <a:pt x="3026178" y="214323"/>
                  </a:lnTo>
                  <a:lnTo>
                    <a:pt x="3024075" y="209093"/>
                  </a:lnTo>
                  <a:close/>
                </a:path>
                <a:path w="20060920" h="6071870">
                  <a:moveTo>
                    <a:pt x="14546386" y="5104039"/>
                  </a:moveTo>
                  <a:lnTo>
                    <a:pt x="14539912" y="5101671"/>
                  </a:lnTo>
                  <a:lnTo>
                    <a:pt x="14527073" y="5106831"/>
                  </a:lnTo>
                  <a:lnTo>
                    <a:pt x="14524372" y="5113164"/>
                  </a:lnTo>
                  <a:lnTo>
                    <a:pt x="14526474" y="5118395"/>
                  </a:lnTo>
                  <a:lnTo>
                    <a:pt x="14527763" y="5120913"/>
                  </a:lnTo>
                  <a:lnTo>
                    <a:pt x="14530004" y="5123051"/>
                  </a:lnTo>
                  <a:lnTo>
                    <a:pt x="14532336" y="5124046"/>
                  </a:lnTo>
                  <a:lnTo>
                    <a:pt x="14531861" y="5124237"/>
                  </a:lnTo>
                  <a:lnTo>
                    <a:pt x="14534528" y="5125375"/>
                  </a:lnTo>
                  <a:lnTo>
                    <a:pt x="14537288" y="5125370"/>
                  </a:lnTo>
                  <a:lnTo>
                    <a:pt x="14542518" y="5123268"/>
                  </a:lnTo>
                  <a:lnTo>
                    <a:pt x="14548081" y="5121308"/>
                  </a:lnTo>
                  <a:lnTo>
                    <a:pt x="14549826" y="5116536"/>
                  </a:lnTo>
                  <a:lnTo>
                    <a:pt x="14550449" y="5114832"/>
                  </a:lnTo>
                  <a:lnTo>
                    <a:pt x="14548347" y="5109602"/>
                  </a:lnTo>
                  <a:lnTo>
                    <a:pt x="14546386" y="5104039"/>
                  </a:lnTo>
                  <a:close/>
                </a:path>
                <a:path w="20060920" h="6071870">
                  <a:moveTo>
                    <a:pt x="6385384" y="1593277"/>
                  </a:moveTo>
                  <a:lnTo>
                    <a:pt x="6378958" y="1591718"/>
                  </a:lnTo>
                  <a:lnTo>
                    <a:pt x="6368595" y="1597541"/>
                  </a:lnTo>
                  <a:lnTo>
                    <a:pt x="6367036" y="1603967"/>
                  </a:lnTo>
                  <a:lnTo>
                    <a:pt x="6369947" y="1609148"/>
                  </a:lnTo>
                  <a:lnTo>
                    <a:pt x="6371378" y="1611335"/>
                  </a:lnTo>
                  <a:lnTo>
                    <a:pt x="6372476" y="1613378"/>
                  </a:lnTo>
                  <a:lnTo>
                    <a:pt x="6374192" y="1614898"/>
                  </a:lnTo>
                  <a:lnTo>
                    <a:pt x="6379524" y="1617172"/>
                  </a:lnTo>
                  <a:lnTo>
                    <a:pt x="6382759" y="1616978"/>
                  </a:lnTo>
                  <a:lnTo>
                    <a:pt x="6385897" y="1615164"/>
                  </a:lnTo>
                  <a:lnTo>
                    <a:pt x="6391078" y="1612253"/>
                  </a:lnTo>
                  <a:lnTo>
                    <a:pt x="6392637" y="1605827"/>
                  </a:lnTo>
                  <a:lnTo>
                    <a:pt x="6389726" y="1600646"/>
                  </a:lnTo>
                  <a:lnTo>
                    <a:pt x="6388295" y="1598459"/>
                  </a:lnTo>
                  <a:lnTo>
                    <a:pt x="6385384" y="1593277"/>
                  </a:lnTo>
                  <a:close/>
                </a:path>
                <a:path w="20060920" h="6071870">
                  <a:moveTo>
                    <a:pt x="3099579" y="177086"/>
                  </a:moveTo>
                  <a:lnTo>
                    <a:pt x="3094016" y="179046"/>
                  </a:lnTo>
                  <a:lnTo>
                    <a:pt x="3091638" y="180002"/>
                  </a:lnTo>
                  <a:lnTo>
                    <a:pt x="3086075" y="181962"/>
                  </a:lnTo>
                  <a:lnTo>
                    <a:pt x="3083504" y="187168"/>
                  </a:lnTo>
                  <a:lnTo>
                    <a:pt x="3083182" y="187819"/>
                  </a:lnTo>
                  <a:lnTo>
                    <a:pt x="3085143" y="193383"/>
                  </a:lnTo>
                  <a:lnTo>
                    <a:pt x="3085956" y="196094"/>
                  </a:lnTo>
                  <a:lnTo>
                    <a:pt x="3088196" y="198230"/>
                  </a:lnTo>
                  <a:lnTo>
                    <a:pt x="3090863" y="199367"/>
                  </a:lnTo>
                  <a:lnTo>
                    <a:pt x="3090720" y="199702"/>
                  </a:lnTo>
                  <a:lnTo>
                    <a:pt x="3093053" y="200697"/>
                  </a:lnTo>
                  <a:lnTo>
                    <a:pt x="3095813" y="200692"/>
                  </a:lnTo>
                  <a:lnTo>
                    <a:pt x="3098524" y="199879"/>
                  </a:lnTo>
                  <a:lnTo>
                    <a:pt x="3100901" y="198923"/>
                  </a:lnTo>
                  <a:lnTo>
                    <a:pt x="3106465" y="196963"/>
                  </a:lnTo>
                  <a:lnTo>
                    <a:pt x="3109036" y="191756"/>
                  </a:lnTo>
                  <a:lnTo>
                    <a:pt x="3109357" y="191105"/>
                  </a:lnTo>
                  <a:lnTo>
                    <a:pt x="3105437" y="179978"/>
                  </a:lnTo>
                  <a:lnTo>
                    <a:pt x="3099579" y="177086"/>
                  </a:lnTo>
                  <a:close/>
                </a:path>
                <a:path w="20060920" h="6071870">
                  <a:moveTo>
                    <a:pt x="14626410" y="5071596"/>
                  </a:moveTo>
                  <a:lnTo>
                    <a:pt x="14619935" y="5069228"/>
                  </a:lnTo>
                  <a:lnTo>
                    <a:pt x="14612329" y="5072287"/>
                  </a:lnTo>
                  <a:lnTo>
                    <a:pt x="14606764" y="5074246"/>
                  </a:lnTo>
                  <a:lnTo>
                    <a:pt x="14605020" y="5079017"/>
                  </a:lnTo>
                  <a:lnTo>
                    <a:pt x="14604396" y="5080721"/>
                  </a:lnTo>
                  <a:lnTo>
                    <a:pt x="14607454" y="5088329"/>
                  </a:lnTo>
                  <a:lnTo>
                    <a:pt x="14609693" y="5090466"/>
                  </a:lnTo>
                  <a:lnTo>
                    <a:pt x="14612026" y="5091461"/>
                  </a:lnTo>
                  <a:lnTo>
                    <a:pt x="14611884" y="5091794"/>
                  </a:lnTo>
                  <a:lnTo>
                    <a:pt x="14614551" y="5092932"/>
                  </a:lnTo>
                  <a:lnTo>
                    <a:pt x="14617311" y="5092927"/>
                  </a:lnTo>
                  <a:lnTo>
                    <a:pt x="14622541" y="5090825"/>
                  </a:lnTo>
                  <a:lnTo>
                    <a:pt x="14628104" y="5088864"/>
                  </a:lnTo>
                  <a:lnTo>
                    <a:pt x="14629849" y="5084093"/>
                  </a:lnTo>
                  <a:lnTo>
                    <a:pt x="14630472" y="5082389"/>
                  </a:lnTo>
                  <a:lnTo>
                    <a:pt x="14628370" y="5077159"/>
                  </a:lnTo>
                  <a:lnTo>
                    <a:pt x="14626410" y="5071596"/>
                  </a:lnTo>
                  <a:close/>
                </a:path>
                <a:path w="20060920" h="6071870">
                  <a:moveTo>
                    <a:pt x="6341152" y="1519649"/>
                  </a:moveTo>
                  <a:lnTo>
                    <a:pt x="6334393" y="1517948"/>
                  </a:lnTo>
                  <a:lnTo>
                    <a:pt x="6324697" y="1524056"/>
                  </a:lnTo>
                  <a:lnTo>
                    <a:pt x="6322994" y="1530815"/>
                  </a:lnTo>
                  <a:lnTo>
                    <a:pt x="6326048" y="1535662"/>
                  </a:lnTo>
                  <a:lnTo>
                    <a:pt x="6327479" y="1537849"/>
                  </a:lnTo>
                  <a:lnTo>
                    <a:pt x="6328719" y="1539560"/>
                  </a:lnTo>
                  <a:lnTo>
                    <a:pt x="6330435" y="1541080"/>
                  </a:lnTo>
                  <a:lnTo>
                    <a:pt x="6335434" y="1543213"/>
                  </a:lnTo>
                  <a:lnTo>
                    <a:pt x="6339003" y="1543159"/>
                  </a:lnTo>
                  <a:lnTo>
                    <a:pt x="6342140" y="1541345"/>
                  </a:lnTo>
                  <a:lnTo>
                    <a:pt x="6346988" y="1538292"/>
                  </a:lnTo>
                  <a:lnTo>
                    <a:pt x="6348689" y="1531532"/>
                  </a:lnTo>
                  <a:lnTo>
                    <a:pt x="6345635" y="1526685"/>
                  </a:lnTo>
                  <a:lnTo>
                    <a:pt x="6344205" y="1524498"/>
                  </a:lnTo>
                  <a:lnTo>
                    <a:pt x="6341152" y="1519649"/>
                  </a:lnTo>
                  <a:close/>
                </a:path>
                <a:path w="20060920" h="6071870">
                  <a:moveTo>
                    <a:pt x="3180848" y="149114"/>
                  </a:moveTo>
                  <a:lnTo>
                    <a:pt x="3175284" y="151073"/>
                  </a:lnTo>
                  <a:lnTo>
                    <a:pt x="3172907" y="152029"/>
                  </a:lnTo>
                  <a:lnTo>
                    <a:pt x="3167343" y="153989"/>
                  </a:lnTo>
                  <a:lnTo>
                    <a:pt x="3164297" y="159387"/>
                  </a:lnTo>
                  <a:lnTo>
                    <a:pt x="3164117" y="159704"/>
                  </a:lnTo>
                  <a:lnTo>
                    <a:pt x="3166078" y="165268"/>
                  </a:lnTo>
                  <a:lnTo>
                    <a:pt x="3167082" y="168454"/>
                  </a:lnTo>
                  <a:lnTo>
                    <a:pt x="3169322" y="170592"/>
                  </a:lnTo>
                  <a:lnTo>
                    <a:pt x="3174322" y="172725"/>
                  </a:lnTo>
                  <a:lnTo>
                    <a:pt x="3176606" y="172911"/>
                  </a:lnTo>
                  <a:lnTo>
                    <a:pt x="3179317" y="172097"/>
                  </a:lnTo>
                  <a:lnTo>
                    <a:pt x="3181694" y="171141"/>
                  </a:lnTo>
                  <a:lnTo>
                    <a:pt x="3187257" y="169181"/>
                  </a:lnTo>
                  <a:lnTo>
                    <a:pt x="3190304" y="163783"/>
                  </a:lnTo>
                  <a:lnTo>
                    <a:pt x="3190483" y="163466"/>
                  </a:lnTo>
                  <a:lnTo>
                    <a:pt x="3186562" y="152339"/>
                  </a:lnTo>
                  <a:lnTo>
                    <a:pt x="3180848" y="149114"/>
                  </a:lnTo>
                  <a:close/>
                </a:path>
                <a:path w="20060920" h="6071870">
                  <a:moveTo>
                    <a:pt x="14705625" y="5039203"/>
                  </a:moveTo>
                  <a:lnTo>
                    <a:pt x="14699149" y="5036834"/>
                  </a:lnTo>
                  <a:lnTo>
                    <a:pt x="14691541" y="5039892"/>
                  </a:lnTo>
                  <a:lnTo>
                    <a:pt x="14685978" y="5041852"/>
                  </a:lnTo>
                  <a:lnTo>
                    <a:pt x="14684234" y="5046623"/>
                  </a:lnTo>
                  <a:lnTo>
                    <a:pt x="14683610" y="5048327"/>
                  </a:lnTo>
                  <a:lnTo>
                    <a:pt x="14686668" y="5055935"/>
                  </a:lnTo>
                  <a:lnTo>
                    <a:pt x="14688909" y="5058073"/>
                  </a:lnTo>
                  <a:lnTo>
                    <a:pt x="14691241" y="5059068"/>
                  </a:lnTo>
                  <a:lnTo>
                    <a:pt x="14691099" y="5059401"/>
                  </a:lnTo>
                  <a:lnTo>
                    <a:pt x="14693766" y="5060539"/>
                  </a:lnTo>
                  <a:lnTo>
                    <a:pt x="14696524" y="5060533"/>
                  </a:lnTo>
                  <a:lnTo>
                    <a:pt x="14701756" y="5058432"/>
                  </a:lnTo>
                  <a:lnTo>
                    <a:pt x="14707320" y="5056471"/>
                  </a:lnTo>
                  <a:lnTo>
                    <a:pt x="14709065" y="5051700"/>
                  </a:lnTo>
                  <a:lnTo>
                    <a:pt x="14709689" y="5049996"/>
                  </a:lnTo>
                  <a:lnTo>
                    <a:pt x="14707585" y="5044766"/>
                  </a:lnTo>
                  <a:lnTo>
                    <a:pt x="14705625" y="5039203"/>
                  </a:lnTo>
                  <a:close/>
                </a:path>
                <a:path w="20060920" h="6071870">
                  <a:moveTo>
                    <a:pt x="6295684" y="1447071"/>
                  </a:moveTo>
                  <a:lnTo>
                    <a:pt x="6289258" y="1445512"/>
                  </a:lnTo>
                  <a:lnTo>
                    <a:pt x="6279562" y="1451618"/>
                  </a:lnTo>
                  <a:lnTo>
                    <a:pt x="6278003" y="1458045"/>
                  </a:lnTo>
                  <a:lnTo>
                    <a:pt x="6281056" y="1462893"/>
                  </a:lnTo>
                  <a:lnTo>
                    <a:pt x="6282487" y="1465079"/>
                  </a:lnTo>
                  <a:lnTo>
                    <a:pt x="6283727" y="1466790"/>
                  </a:lnTo>
                  <a:lnTo>
                    <a:pt x="6285443" y="1468310"/>
                  </a:lnTo>
                  <a:lnTo>
                    <a:pt x="6290109" y="1470301"/>
                  </a:lnTo>
                  <a:lnTo>
                    <a:pt x="6293678" y="1470246"/>
                  </a:lnTo>
                  <a:lnTo>
                    <a:pt x="6296814" y="1468433"/>
                  </a:lnTo>
                  <a:lnTo>
                    <a:pt x="6301662" y="1465380"/>
                  </a:lnTo>
                  <a:lnTo>
                    <a:pt x="6303223" y="1458954"/>
                  </a:lnTo>
                  <a:lnTo>
                    <a:pt x="6300169" y="1454107"/>
                  </a:lnTo>
                  <a:lnTo>
                    <a:pt x="6298737" y="1451920"/>
                  </a:lnTo>
                  <a:lnTo>
                    <a:pt x="6295684" y="1447071"/>
                  </a:lnTo>
                  <a:close/>
                </a:path>
                <a:path w="20060920" h="6071870">
                  <a:moveTo>
                    <a:pt x="3262454" y="124042"/>
                  </a:moveTo>
                  <a:lnTo>
                    <a:pt x="3257032" y="125669"/>
                  </a:lnTo>
                  <a:lnTo>
                    <a:pt x="3254797" y="126292"/>
                  </a:lnTo>
                  <a:lnTo>
                    <a:pt x="3249043" y="127776"/>
                  </a:lnTo>
                  <a:lnTo>
                    <a:pt x="3246007" y="133967"/>
                  </a:lnTo>
                  <a:lnTo>
                    <a:pt x="3248448" y="142099"/>
                  </a:lnTo>
                  <a:lnTo>
                    <a:pt x="3250879" y="144712"/>
                  </a:lnTo>
                  <a:lnTo>
                    <a:pt x="3253545" y="145850"/>
                  </a:lnTo>
                  <a:lnTo>
                    <a:pt x="3253404" y="146182"/>
                  </a:lnTo>
                  <a:lnTo>
                    <a:pt x="3255737" y="147177"/>
                  </a:lnTo>
                  <a:lnTo>
                    <a:pt x="3258354" y="147507"/>
                  </a:lnTo>
                  <a:lnTo>
                    <a:pt x="3260731" y="146551"/>
                  </a:lnTo>
                  <a:lnTo>
                    <a:pt x="3262966" y="145930"/>
                  </a:lnTo>
                  <a:lnTo>
                    <a:pt x="3268721" y="144444"/>
                  </a:lnTo>
                  <a:lnTo>
                    <a:pt x="3271756" y="138253"/>
                  </a:lnTo>
                  <a:lnTo>
                    <a:pt x="3270129" y="132832"/>
                  </a:lnTo>
                  <a:lnTo>
                    <a:pt x="3268644" y="127078"/>
                  </a:lnTo>
                  <a:lnTo>
                    <a:pt x="3262454" y="124042"/>
                  </a:lnTo>
                  <a:close/>
                </a:path>
                <a:path w="20060920" h="6071870">
                  <a:moveTo>
                    <a:pt x="6249884" y="1374350"/>
                  </a:moveTo>
                  <a:lnTo>
                    <a:pt x="6243315" y="1373125"/>
                  </a:lnTo>
                  <a:lnTo>
                    <a:pt x="6233620" y="1379231"/>
                  </a:lnTo>
                  <a:lnTo>
                    <a:pt x="6232393" y="1385799"/>
                  </a:lnTo>
                  <a:lnTo>
                    <a:pt x="6235447" y="1390648"/>
                  </a:lnTo>
                  <a:lnTo>
                    <a:pt x="6236877" y="1392834"/>
                  </a:lnTo>
                  <a:lnTo>
                    <a:pt x="6238118" y="1394544"/>
                  </a:lnTo>
                  <a:lnTo>
                    <a:pt x="6239500" y="1395922"/>
                  </a:lnTo>
                  <a:lnTo>
                    <a:pt x="6244500" y="1398054"/>
                  </a:lnTo>
                  <a:lnTo>
                    <a:pt x="6248210" y="1397668"/>
                  </a:lnTo>
                  <a:lnTo>
                    <a:pt x="6251347" y="1395854"/>
                  </a:lnTo>
                  <a:lnTo>
                    <a:pt x="6256195" y="1392801"/>
                  </a:lnTo>
                  <a:lnTo>
                    <a:pt x="6257421" y="1386233"/>
                  </a:lnTo>
                  <a:lnTo>
                    <a:pt x="6254369" y="1381384"/>
                  </a:lnTo>
                  <a:lnTo>
                    <a:pt x="6252937" y="1379199"/>
                  </a:lnTo>
                  <a:lnTo>
                    <a:pt x="6249884" y="1374350"/>
                  </a:lnTo>
                  <a:close/>
                </a:path>
                <a:path w="20060920" h="6071870">
                  <a:moveTo>
                    <a:pt x="14784647" y="5006333"/>
                  </a:moveTo>
                  <a:lnTo>
                    <a:pt x="14778315" y="5003632"/>
                  </a:lnTo>
                  <a:lnTo>
                    <a:pt x="14772944" y="5006067"/>
                  </a:lnTo>
                  <a:lnTo>
                    <a:pt x="14770566" y="5007022"/>
                  </a:lnTo>
                  <a:lnTo>
                    <a:pt x="14765003" y="5008983"/>
                  </a:lnTo>
                  <a:lnTo>
                    <a:pt x="14763258" y="5013754"/>
                  </a:lnTo>
                  <a:lnTo>
                    <a:pt x="14762634" y="5015458"/>
                  </a:lnTo>
                  <a:lnTo>
                    <a:pt x="14765692" y="5023066"/>
                  </a:lnTo>
                  <a:lnTo>
                    <a:pt x="14767931" y="5025203"/>
                  </a:lnTo>
                  <a:lnTo>
                    <a:pt x="14770264" y="5026198"/>
                  </a:lnTo>
                  <a:lnTo>
                    <a:pt x="14770122" y="5026532"/>
                  </a:lnTo>
                  <a:lnTo>
                    <a:pt x="14772788" y="5027669"/>
                  </a:lnTo>
                  <a:lnTo>
                    <a:pt x="14775549" y="5027665"/>
                  </a:lnTo>
                  <a:lnTo>
                    <a:pt x="14780779" y="5025561"/>
                  </a:lnTo>
                  <a:lnTo>
                    <a:pt x="14786342" y="5023601"/>
                  </a:lnTo>
                  <a:lnTo>
                    <a:pt x="14789044" y="5017268"/>
                  </a:lnTo>
                  <a:lnTo>
                    <a:pt x="14786608" y="5011896"/>
                  </a:lnTo>
                  <a:lnTo>
                    <a:pt x="14784647" y="5006333"/>
                  </a:lnTo>
                  <a:close/>
                </a:path>
                <a:path w="20060920" h="6071870">
                  <a:moveTo>
                    <a:pt x="3345442" y="100349"/>
                  </a:moveTo>
                  <a:lnTo>
                    <a:pt x="3339687" y="101835"/>
                  </a:lnTo>
                  <a:lnTo>
                    <a:pt x="3337452" y="102457"/>
                  </a:lnTo>
                  <a:lnTo>
                    <a:pt x="3331697" y="103941"/>
                  </a:lnTo>
                  <a:lnTo>
                    <a:pt x="3328471" y="109657"/>
                  </a:lnTo>
                  <a:lnTo>
                    <a:pt x="3329956" y="115411"/>
                  </a:lnTo>
                  <a:lnTo>
                    <a:pt x="3330961" y="118598"/>
                  </a:lnTo>
                  <a:lnTo>
                    <a:pt x="3333058" y="121067"/>
                  </a:lnTo>
                  <a:lnTo>
                    <a:pt x="3338058" y="123200"/>
                  </a:lnTo>
                  <a:lnTo>
                    <a:pt x="3340675" y="123530"/>
                  </a:lnTo>
                  <a:lnTo>
                    <a:pt x="3345146" y="122285"/>
                  </a:lnTo>
                  <a:lnTo>
                    <a:pt x="3350901" y="120800"/>
                  </a:lnTo>
                  <a:lnTo>
                    <a:pt x="3354126" y="115085"/>
                  </a:lnTo>
                  <a:lnTo>
                    <a:pt x="3351157" y="103575"/>
                  </a:lnTo>
                  <a:lnTo>
                    <a:pt x="3345442" y="100349"/>
                  </a:lnTo>
                  <a:close/>
                </a:path>
                <a:path w="20060920" h="6071870">
                  <a:moveTo>
                    <a:pt x="6202039" y="1302728"/>
                  </a:moveTo>
                  <a:lnTo>
                    <a:pt x="6195612" y="1301168"/>
                  </a:lnTo>
                  <a:lnTo>
                    <a:pt x="6190622" y="1304555"/>
                  </a:lnTo>
                  <a:lnTo>
                    <a:pt x="6186107" y="1307750"/>
                  </a:lnTo>
                  <a:lnTo>
                    <a:pt x="6184881" y="1314318"/>
                  </a:lnTo>
                  <a:lnTo>
                    <a:pt x="6187935" y="1319166"/>
                  </a:lnTo>
                  <a:lnTo>
                    <a:pt x="6189367" y="1321353"/>
                  </a:lnTo>
                  <a:lnTo>
                    <a:pt x="6190464" y="1323397"/>
                  </a:lnTo>
                  <a:lnTo>
                    <a:pt x="6192321" y="1324583"/>
                  </a:lnTo>
                  <a:lnTo>
                    <a:pt x="6193988" y="1325294"/>
                  </a:lnTo>
                  <a:lnTo>
                    <a:pt x="6194130" y="1324961"/>
                  </a:lnTo>
                  <a:lnTo>
                    <a:pt x="6197130" y="1326241"/>
                  </a:lnTo>
                  <a:lnTo>
                    <a:pt x="6200699" y="1326187"/>
                  </a:lnTo>
                  <a:lnTo>
                    <a:pt x="6203978" y="1324041"/>
                  </a:lnTo>
                  <a:lnTo>
                    <a:pt x="6208493" y="1320845"/>
                  </a:lnTo>
                  <a:lnTo>
                    <a:pt x="6210053" y="1314418"/>
                  </a:lnTo>
                  <a:lnTo>
                    <a:pt x="6206666" y="1309428"/>
                  </a:lnTo>
                  <a:lnTo>
                    <a:pt x="6205235" y="1307242"/>
                  </a:lnTo>
                  <a:lnTo>
                    <a:pt x="6202039" y="1302728"/>
                  </a:lnTo>
                  <a:close/>
                </a:path>
                <a:path w="20060920" h="6071870">
                  <a:moveTo>
                    <a:pt x="14863814" y="4973129"/>
                  </a:moveTo>
                  <a:lnTo>
                    <a:pt x="14857480" y="4970427"/>
                  </a:lnTo>
                  <a:lnTo>
                    <a:pt x="14852108" y="4972864"/>
                  </a:lnTo>
                  <a:lnTo>
                    <a:pt x="14849731" y="4973819"/>
                  </a:lnTo>
                  <a:lnTo>
                    <a:pt x="14844167" y="4975780"/>
                  </a:lnTo>
                  <a:lnTo>
                    <a:pt x="14841465" y="4982113"/>
                  </a:lnTo>
                  <a:lnTo>
                    <a:pt x="14843902" y="4987485"/>
                  </a:lnTo>
                  <a:lnTo>
                    <a:pt x="14844856" y="4989863"/>
                  </a:lnTo>
                  <a:lnTo>
                    <a:pt x="14847097" y="4991999"/>
                  </a:lnTo>
                  <a:lnTo>
                    <a:pt x="14849431" y="4992995"/>
                  </a:lnTo>
                  <a:lnTo>
                    <a:pt x="14849288" y="4993329"/>
                  </a:lnTo>
                  <a:lnTo>
                    <a:pt x="14851954" y="4994466"/>
                  </a:lnTo>
                  <a:lnTo>
                    <a:pt x="14854715" y="4994462"/>
                  </a:lnTo>
                  <a:lnTo>
                    <a:pt x="14859946" y="4992359"/>
                  </a:lnTo>
                  <a:lnTo>
                    <a:pt x="14865509" y="4990399"/>
                  </a:lnTo>
                  <a:lnTo>
                    <a:pt x="14868210" y="4984066"/>
                  </a:lnTo>
                  <a:lnTo>
                    <a:pt x="14865775" y="4978694"/>
                  </a:lnTo>
                  <a:lnTo>
                    <a:pt x="14863814" y="4973129"/>
                  </a:lnTo>
                  <a:close/>
                </a:path>
                <a:path w="20060920" h="6071870">
                  <a:moveTo>
                    <a:pt x="3428719" y="78750"/>
                  </a:moveTo>
                  <a:lnTo>
                    <a:pt x="3422964" y="80234"/>
                  </a:lnTo>
                  <a:lnTo>
                    <a:pt x="3420730" y="80857"/>
                  </a:lnTo>
                  <a:lnTo>
                    <a:pt x="3414975" y="82342"/>
                  </a:lnTo>
                  <a:lnTo>
                    <a:pt x="3411415" y="87914"/>
                  </a:lnTo>
                  <a:lnTo>
                    <a:pt x="3412900" y="93668"/>
                  </a:lnTo>
                  <a:lnTo>
                    <a:pt x="3413429" y="97046"/>
                  </a:lnTo>
                  <a:lnTo>
                    <a:pt x="3415860" y="99659"/>
                  </a:lnTo>
                  <a:lnTo>
                    <a:pt x="3420860" y="101792"/>
                  </a:lnTo>
                  <a:lnTo>
                    <a:pt x="3423144" y="101978"/>
                  </a:lnTo>
                  <a:lnTo>
                    <a:pt x="3425380" y="101356"/>
                  </a:lnTo>
                  <a:lnTo>
                    <a:pt x="3427948" y="100875"/>
                  </a:lnTo>
                  <a:lnTo>
                    <a:pt x="3433703" y="99391"/>
                  </a:lnTo>
                  <a:lnTo>
                    <a:pt x="3437262" y="93818"/>
                  </a:lnTo>
                  <a:lnTo>
                    <a:pt x="3434292" y="82309"/>
                  </a:lnTo>
                  <a:lnTo>
                    <a:pt x="3428719" y="78750"/>
                  </a:lnTo>
                  <a:close/>
                </a:path>
                <a:path w="20060920" h="6071870">
                  <a:moveTo>
                    <a:pt x="6153434" y="1231962"/>
                  </a:moveTo>
                  <a:lnTo>
                    <a:pt x="6146866" y="1230736"/>
                  </a:lnTo>
                  <a:lnTo>
                    <a:pt x="6142209" y="1234265"/>
                  </a:lnTo>
                  <a:lnTo>
                    <a:pt x="6137219" y="1237651"/>
                  </a:lnTo>
                  <a:lnTo>
                    <a:pt x="6135993" y="1244219"/>
                  </a:lnTo>
                  <a:lnTo>
                    <a:pt x="6139521" y="1248877"/>
                  </a:lnTo>
                  <a:lnTo>
                    <a:pt x="6140952" y="1251063"/>
                  </a:lnTo>
                  <a:lnTo>
                    <a:pt x="6141859" y="1252632"/>
                  </a:lnTo>
                  <a:lnTo>
                    <a:pt x="6143717" y="1253817"/>
                  </a:lnTo>
                  <a:lnTo>
                    <a:pt x="6145383" y="1254528"/>
                  </a:lnTo>
                  <a:lnTo>
                    <a:pt x="6145241" y="1254862"/>
                  </a:lnTo>
                  <a:lnTo>
                    <a:pt x="6148574" y="1256283"/>
                  </a:lnTo>
                  <a:lnTo>
                    <a:pt x="6152282" y="1255896"/>
                  </a:lnTo>
                  <a:lnTo>
                    <a:pt x="6155564" y="1253750"/>
                  </a:lnTo>
                  <a:lnTo>
                    <a:pt x="6160554" y="1250364"/>
                  </a:lnTo>
                  <a:lnTo>
                    <a:pt x="6161780" y="1243795"/>
                  </a:lnTo>
                  <a:lnTo>
                    <a:pt x="6158252" y="1239138"/>
                  </a:lnTo>
                  <a:lnTo>
                    <a:pt x="6156821" y="1236951"/>
                  </a:lnTo>
                  <a:lnTo>
                    <a:pt x="6153434" y="1231962"/>
                  </a:lnTo>
                  <a:close/>
                </a:path>
                <a:path w="20060920" h="6071870">
                  <a:moveTo>
                    <a:pt x="14942979" y="4939926"/>
                  </a:moveTo>
                  <a:lnTo>
                    <a:pt x="14936646" y="4937225"/>
                  </a:lnTo>
                  <a:lnTo>
                    <a:pt x="14931274" y="4939662"/>
                  </a:lnTo>
                  <a:lnTo>
                    <a:pt x="14928898" y="4940617"/>
                  </a:lnTo>
                  <a:lnTo>
                    <a:pt x="14923333" y="4942578"/>
                  </a:lnTo>
                  <a:lnTo>
                    <a:pt x="14920632" y="4948909"/>
                  </a:lnTo>
                  <a:lnTo>
                    <a:pt x="14923068" y="4954283"/>
                  </a:lnTo>
                  <a:lnTo>
                    <a:pt x="14924023" y="4956659"/>
                  </a:lnTo>
                  <a:lnTo>
                    <a:pt x="14926264" y="4958797"/>
                  </a:lnTo>
                  <a:lnTo>
                    <a:pt x="14928597" y="4959792"/>
                  </a:lnTo>
                  <a:lnTo>
                    <a:pt x="14928455" y="4960127"/>
                  </a:lnTo>
                  <a:lnTo>
                    <a:pt x="14931120" y="4961264"/>
                  </a:lnTo>
                  <a:lnTo>
                    <a:pt x="14933880" y="4961258"/>
                  </a:lnTo>
                  <a:lnTo>
                    <a:pt x="14939110" y="4959156"/>
                  </a:lnTo>
                  <a:lnTo>
                    <a:pt x="14944673" y="4957196"/>
                  </a:lnTo>
                  <a:lnTo>
                    <a:pt x="14946404" y="4952419"/>
                  </a:lnTo>
                  <a:lnTo>
                    <a:pt x="14946899" y="4951054"/>
                  </a:lnTo>
                  <a:lnTo>
                    <a:pt x="14942979" y="4939926"/>
                  </a:lnTo>
                  <a:close/>
                </a:path>
                <a:path w="20060920" h="6071870">
                  <a:moveTo>
                    <a:pt x="3512810" y="59860"/>
                  </a:moveTo>
                  <a:lnTo>
                    <a:pt x="3507197" y="61012"/>
                  </a:lnTo>
                  <a:lnTo>
                    <a:pt x="3504629" y="61492"/>
                  </a:lnTo>
                  <a:lnTo>
                    <a:pt x="3498875" y="62976"/>
                  </a:lnTo>
                  <a:lnTo>
                    <a:pt x="3495315" y="68550"/>
                  </a:lnTo>
                  <a:lnTo>
                    <a:pt x="3496466" y="74162"/>
                  </a:lnTo>
                  <a:lnTo>
                    <a:pt x="3497329" y="77681"/>
                  </a:lnTo>
                  <a:lnTo>
                    <a:pt x="3499760" y="80294"/>
                  </a:lnTo>
                  <a:lnTo>
                    <a:pt x="3504760" y="82427"/>
                  </a:lnTo>
                  <a:lnTo>
                    <a:pt x="3506902" y="82947"/>
                  </a:lnTo>
                  <a:lnTo>
                    <a:pt x="3509137" y="82324"/>
                  </a:lnTo>
                  <a:lnTo>
                    <a:pt x="3511706" y="81844"/>
                  </a:lnTo>
                  <a:lnTo>
                    <a:pt x="3517460" y="80359"/>
                  </a:lnTo>
                  <a:lnTo>
                    <a:pt x="3521020" y="74787"/>
                  </a:lnTo>
                  <a:lnTo>
                    <a:pt x="3519868" y="69174"/>
                  </a:lnTo>
                  <a:lnTo>
                    <a:pt x="3518383" y="63420"/>
                  </a:lnTo>
                  <a:lnTo>
                    <a:pt x="3512810" y="59860"/>
                  </a:lnTo>
                  <a:close/>
                </a:path>
                <a:path w="20060920" h="6071870">
                  <a:moveTo>
                    <a:pt x="6103118" y="1162436"/>
                  </a:moveTo>
                  <a:lnTo>
                    <a:pt x="6096550" y="1161211"/>
                  </a:lnTo>
                  <a:lnTo>
                    <a:pt x="6087236" y="1168268"/>
                  </a:lnTo>
                  <a:lnTo>
                    <a:pt x="6086011" y="1174836"/>
                  </a:lnTo>
                  <a:lnTo>
                    <a:pt x="6089539" y="1179494"/>
                  </a:lnTo>
                  <a:lnTo>
                    <a:pt x="6090970" y="1181680"/>
                  </a:lnTo>
                  <a:lnTo>
                    <a:pt x="6092210" y="1183391"/>
                  </a:lnTo>
                  <a:lnTo>
                    <a:pt x="6093735" y="1184434"/>
                  </a:lnTo>
                  <a:lnTo>
                    <a:pt x="6098735" y="1186567"/>
                  </a:lnTo>
                  <a:lnTo>
                    <a:pt x="6102778" y="1186323"/>
                  </a:lnTo>
                  <a:lnTo>
                    <a:pt x="6105724" y="1184034"/>
                  </a:lnTo>
                  <a:lnTo>
                    <a:pt x="6110381" y="1180505"/>
                  </a:lnTo>
                  <a:lnTo>
                    <a:pt x="6111607" y="1173937"/>
                  </a:lnTo>
                  <a:lnTo>
                    <a:pt x="6108078" y="1169280"/>
                  </a:lnTo>
                  <a:lnTo>
                    <a:pt x="6106647" y="1167094"/>
                  </a:lnTo>
                  <a:lnTo>
                    <a:pt x="6103118" y="1162436"/>
                  </a:lnTo>
                  <a:close/>
                </a:path>
                <a:path w="20060920" h="6071870">
                  <a:moveTo>
                    <a:pt x="6051710" y="1093627"/>
                  </a:moveTo>
                  <a:lnTo>
                    <a:pt x="6045000" y="1092735"/>
                  </a:lnTo>
                  <a:lnTo>
                    <a:pt x="6035686" y="1099792"/>
                  </a:lnTo>
                  <a:lnTo>
                    <a:pt x="6034793" y="1106502"/>
                  </a:lnTo>
                  <a:lnTo>
                    <a:pt x="6038322" y="1111160"/>
                  </a:lnTo>
                  <a:lnTo>
                    <a:pt x="6039895" y="1113013"/>
                  </a:lnTo>
                  <a:lnTo>
                    <a:pt x="6040801" y="1114582"/>
                  </a:lnTo>
                  <a:lnTo>
                    <a:pt x="6043993" y="1116336"/>
                  </a:lnTo>
                  <a:lnTo>
                    <a:pt x="6047659" y="1117899"/>
                  </a:lnTo>
                  <a:lnTo>
                    <a:pt x="6051845" y="1117322"/>
                  </a:lnTo>
                  <a:lnTo>
                    <a:pt x="6054791" y="1115033"/>
                  </a:lnTo>
                  <a:lnTo>
                    <a:pt x="6059448" y="1111504"/>
                  </a:lnTo>
                  <a:lnTo>
                    <a:pt x="6060341" y="1104794"/>
                  </a:lnTo>
                  <a:lnTo>
                    <a:pt x="6056812" y="1100136"/>
                  </a:lnTo>
                  <a:lnTo>
                    <a:pt x="6055239" y="1098283"/>
                  </a:lnTo>
                  <a:lnTo>
                    <a:pt x="6051710" y="1093627"/>
                  </a:lnTo>
                  <a:close/>
                </a:path>
                <a:path w="20060920" h="6071870">
                  <a:moveTo>
                    <a:pt x="3597047" y="43398"/>
                  </a:moveTo>
                  <a:lnTo>
                    <a:pt x="3591435" y="44549"/>
                  </a:lnTo>
                  <a:lnTo>
                    <a:pt x="3588866" y="45029"/>
                  </a:lnTo>
                  <a:lnTo>
                    <a:pt x="3583254" y="46180"/>
                  </a:lnTo>
                  <a:lnTo>
                    <a:pt x="3579361" y="51611"/>
                  </a:lnTo>
                  <a:lnTo>
                    <a:pt x="3580513" y="57224"/>
                  </a:lnTo>
                  <a:lnTo>
                    <a:pt x="3581042" y="60601"/>
                  </a:lnTo>
                  <a:lnTo>
                    <a:pt x="3583664" y="63690"/>
                  </a:lnTo>
                  <a:lnTo>
                    <a:pt x="3588331" y="65680"/>
                  </a:lnTo>
                  <a:lnTo>
                    <a:pt x="3592708" y="65577"/>
                  </a:lnTo>
                  <a:lnTo>
                    <a:pt x="3595277" y="65097"/>
                  </a:lnTo>
                  <a:lnTo>
                    <a:pt x="3600889" y="63946"/>
                  </a:lnTo>
                  <a:lnTo>
                    <a:pt x="3604781" y="58515"/>
                  </a:lnTo>
                  <a:lnTo>
                    <a:pt x="3602478" y="47290"/>
                  </a:lnTo>
                  <a:lnTo>
                    <a:pt x="3597047" y="43398"/>
                  </a:lnTo>
                  <a:close/>
                </a:path>
                <a:path w="20060920" h="6071870">
                  <a:moveTo>
                    <a:pt x="15021811" y="4906581"/>
                  </a:moveTo>
                  <a:lnTo>
                    <a:pt x="15015479" y="4903880"/>
                  </a:lnTo>
                  <a:lnTo>
                    <a:pt x="15010107" y="4906317"/>
                  </a:lnTo>
                  <a:lnTo>
                    <a:pt x="15007731" y="4907272"/>
                  </a:lnTo>
                  <a:lnTo>
                    <a:pt x="15002166" y="4909232"/>
                  </a:lnTo>
                  <a:lnTo>
                    <a:pt x="14999465" y="4915565"/>
                  </a:lnTo>
                  <a:lnTo>
                    <a:pt x="15001901" y="4920938"/>
                  </a:lnTo>
                  <a:lnTo>
                    <a:pt x="15002856" y="4923315"/>
                  </a:lnTo>
                  <a:lnTo>
                    <a:pt x="15005094" y="4925451"/>
                  </a:lnTo>
                  <a:lnTo>
                    <a:pt x="15007428" y="4926447"/>
                  </a:lnTo>
                  <a:lnTo>
                    <a:pt x="15007286" y="4926780"/>
                  </a:lnTo>
                  <a:lnTo>
                    <a:pt x="15009953" y="4927918"/>
                  </a:lnTo>
                  <a:lnTo>
                    <a:pt x="15012713" y="4927913"/>
                  </a:lnTo>
                  <a:lnTo>
                    <a:pt x="15017943" y="4925811"/>
                  </a:lnTo>
                  <a:lnTo>
                    <a:pt x="15023506" y="4923850"/>
                  </a:lnTo>
                  <a:lnTo>
                    <a:pt x="15026207" y="4917518"/>
                  </a:lnTo>
                  <a:lnTo>
                    <a:pt x="15023772" y="4912146"/>
                  </a:lnTo>
                  <a:lnTo>
                    <a:pt x="15021811" y="4906581"/>
                  </a:lnTo>
                  <a:close/>
                </a:path>
                <a:path w="20060920" h="6071870">
                  <a:moveTo>
                    <a:pt x="5998115" y="1026249"/>
                  </a:moveTo>
                  <a:lnTo>
                    <a:pt x="5991737" y="1025498"/>
                  </a:lnTo>
                  <a:lnTo>
                    <a:pt x="5987080" y="1029027"/>
                  </a:lnTo>
                  <a:lnTo>
                    <a:pt x="5982757" y="1032698"/>
                  </a:lnTo>
                  <a:lnTo>
                    <a:pt x="5982006" y="1039075"/>
                  </a:lnTo>
                  <a:lnTo>
                    <a:pt x="5985536" y="1043731"/>
                  </a:lnTo>
                  <a:lnTo>
                    <a:pt x="5987109" y="1045584"/>
                  </a:lnTo>
                  <a:lnTo>
                    <a:pt x="5988349" y="1047295"/>
                  </a:lnTo>
                  <a:lnTo>
                    <a:pt x="5991207" y="1048908"/>
                  </a:lnTo>
                  <a:lnTo>
                    <a:pt x="5991015" y="1048433"/>
                  </a:lnTo>
                  <a:lnTo>
                    <a:pt x="5994681" y="1049997"/>
                  </a:lnTo>
                  <a:lnTo>
                    <a:pt x="5998726" y="1049752"/>
                  </a:lnTo>
                  <a:lnTo>
                    <a:pt x="6006138" y="1043459"/>
                  </a:lnTo>
                  <a:lnTo>
                    <a:pt x="6006844" y="1037458"/>
                  </a:lnTo>
                  <a:lnTo>
                    <a:pt x="6006889" y="1037081"/>
                  </a:lnTo>
                  <a:lnTo>
                    <a:pt x="6003360" y="1032425"/>
                  </a:lnTo>
                  <a:lnTo>
                    <a:pt x="5998115" y="1026249"/>
                  </a:lnTo>
                  <a:close/>
                </a:path>
                <a:path w="20060920" h="6071870">
                  <a:moveTo>
                    <a:pt x="3681908" y="29169"/>
                  </a:moveTo>
                  <a:lnTo>
                    <a:pt x="3676104" y="29845"/>
                  </a:lnTo>
                  <a:lnTo>
                    <a:pt x="3673536" y="30325"/>
                  </a:lnTo>
                  <a:lnTo>
                    <a:pt x="3668065" y="31144"/>
                  </a:lnTo>
                  <a:lnTo>
                    <a:pt x="3664173" y="36575"/>
                  </a:lnTo>
                  <a:lnTo>
                    <a:pt x="3664849" y="42378"/>
                  </a:lnTo>
                  <a:lnTo>
                    <a:pt x="3665569" y="46231"/>
                  </a:lnTo>
                  <a:lnTo>
                    <a:pt x="3667858" y="49177"/>
                  </a:lnTo>
                  <a:lnTo>
                    <a:pt x="3671191" y="50599"/>
                  </a:lnTo>
                  <a:lnTo>
                    <a:pt x="3671333" y="50265"/>
                  </a:lnTo>
                  <a:lnTo>
                    <a:pt x="3673000" y="50976"/>
                  </a:lnTo>
                  <a:lnTo>
                    <a:pt x="3676901" y="51065"/>
                  </a:lnTo>
                  <a:lnTo>
                    <a:pt x="3679469" y="50585"/>
                  </a:lnTo>
                  <a:lnTo>
                    <a:pt x="3684940" y="49767"/>
                  </a:lnTo>
                  <a:lnTo>
                    <a:pt x="3688832" y="44336"/>
                  </a:lnTo>
                  <a:lnTo>
                    <a:pt x="3688156" y="38532"/>
                  </a:lnTo>
                  <a:lnTo>
                    <a:pt x="3687338" y="33062"/>
                  </a:lnTo>
                  <a:lnTo>
                    <a:pt x="3681908" y="29169"/>
                  </a:lnTo>
                  <a:close/>
                </a:path>
                <a:path w="20060920" h="6071870">
                  <a:moveTo>
                    <a:pt x="15100786" y="4872903"/>
                  </a:moveTo>
                  <a:lnTo>
                    <a:pt x="15094454" y="4870203"/>
                  </a:lnTo>
                  <a:lnTo>
                    <a:pt x="15089082" y="4872638"/>
                  </a:lnTo>
                  <a:lnTo>
                    <a:pt x="15086703" y="4873593"/>
                  </a:lnTo>
                  <a:lnTo>
                    <a:pt x="15081139" y="4875554"/>
                  </a:lnTo>
                  <a:lnTo>
                    <a:pt x="15078438" y="4881886"/>
                  </a:lnTo>
                  <a:lnTo>
                    <a:pt x="15080874" y="4887259"/>
                  </a:lnTo>
                  <a:lnTo>
                    <a:pt x="15082162" y="4889779"/>
                  </a:lnTo>
                  <a:lnTo>
                    <a:pt x="15084069" y="4891773"/>
                  </a:lnTo>
                  <a:lnTo>
                    <a:pt x="15086403" y="4892769"/>
                  </a:lnTo>
                  <a:lnTo>
                    <a:pt x="15086261" y="4893102"/>
                  </a:lnTo>
                  <a:lnTo>
                    <a:pt x="15088927" y="4894239"/>
                  </a:lnTo>
                  <a:lnTo>
                    <a:pt x="15091688" y="4894236"/>
                  </a:lnTo>
                  <a:lnTo>
                    <a:pt x="15096918" y="4892133"/>
                  </a:lnTo>
                  <a:lnTo>
                    <a:pt x="15102481" y="4890173"/>
                  </a:lnTo>
                  <a:lnTo>
                    <a:pt x="15105182" y="4883840"/>
                  </a:lnTo>
                  <a:lnTo>
                    <a:pt x="15102747" y="4878467"/>
                  </a:lnTo>
                  <a:lnTo>
                    <a:pt x="15100786" y="4872903"/>
                  </a:lnTo>
                  <a:close/>
                </a:path>
                <a:path w="20060920" h="6071870">
                  <a:moveTo>
                    <a:pt x="5944094" y="959869"/>
                  </a:moveTo>
                  <a:lnTo>
                    <a:pt x="5937241" y="959310"/>
                  </a:lnTo>
                  <a:lnTo>
                    <a:pt x="5928594" y="966652"/>
                  </a:lnTo>
                  <a:lnTo>
                    <a:pt x="5928034" y="973505"/>
                  </a:lnTo>
                  <a:lnTo>
                    <a:pt x="5934327" y="980917"/>
                  </a:lnTo>
                  <a:lnTo>
                    <a:pt x="5937186" y="982529"/>
                  </a:lnTo>
                  <a:lnTo>
                    <a:pt x="5940852" y="984093"/>
                  </a:lnTo>
                  <a:lnTo>
                    <a:pt x="5945037" y="983516"/>
                  </a:lnTo>
                  <a:lnTo>
                    <a:pt x="5952449" y="977222"/>
                  </a:lnTo>
                  <a:lnTo>
                    <a:pt x="5953009" y="970370"/>
                  </a:lnTo>
                  <a:lnTo>
                    <a:pt x="5944094" y="959869"/>
                  </a:lnTo>
                  <a:close/>
                </a:path>
                <a:path w="20060920" h="6071870">
                  <a:moveTo>
                    <a:pt x="3767248" y="17510"/>
                  </a:moveTo>
                  <a:lnTo>
                    <a:pt x="3761444" y="18187"/>
                  </a:lnTo>
                  <a:lnTo>
                    <a:pt x="3759017" y="18334"/>
                  </a:lnTo>
                  <a:lnTo>
                    <a:pt x="3753214" y="19009"/>
                  </a:lnTo>
                  <a:lnTo>
                    <a:pt x="3748988" y="24298"/>
                  </a:lnTo>
                  <a:lnTo>
                    <a:pt x="3749664" y="30101"/>
                  </a:lnTo>
                  <a:lnTo>
                    <a:pt x="3749909" y="34146"/>
                  </a:lnTo>
                  <a:lnTo>
                    <a:pt x="3752531" y="37233"/>
                  </a:lnTo>
                  <a:lnTo>
                    <a:pt x="3757531" y="39366"/>
                  </a:lnTo>
                  <a:lnTo>
                    <a:pt x="3761432" y="39456"/>
                  </a:lnTo>
                  <a:lnTo>
                    <a:pt x="3763859" y="39308"/>
                  </a:lnTo>
                  <a:lnTo>
                    <a:pt x="3769663" y="38632"/>
                  </a:lnTo>
                  <a:lnTo>
                    <a:pt x="3773888" y="33343"/>
                  </a:lnTo>
                  <a:lnTo>
                    <a:pt x="3772536" y="21736"/>
                  </a:lnTo>
                  <a:lnTo>
                    <a:pt x="3767248" y="17510"/>
                  </a:lnTo>
                  <a:close/>
                </a:path>
                <a:path w="20060920" h="6071870">
                  <a:moveTo>
                    <a:pt x="5887837" y="894113"/>
                  </a:moveTo>
                  <a:lnTo>
                    <a:pt x="5881175" y="894029"/>
                  </a:lnTo>
                  <a:lnTo>
                    <a:pt x="5876851" y="897700"/>
                  </a:lnTo>
                  <a:lnTo>
                    <a:pt x="5872386" y="901704"/>
                  </a:lnTo>
                  <a:lnTo>
                    <a:pt x="5872302" y="908366"/>
                  </a:lnTo>
                  <a:lnTo>
                    <a:pt x="5877546" y="914543"/>
                  </a:lnTo>
                  <a:lnTo>
                    <a:pt x="5878453" y="916112"/>
                  </a:lnTo>
                  <a:lnTo>
                    <a:pt x="5881453" y="917392"/>
                  </a:lnTo>
                  <a:lnTo>
                    <a:pt x="5881596" y="917057"/>
                  </a:lnTo>
                  <a:lnTo>
                    <a:pt x="5885262" y="918621"/>
                  </a:lnTo>
                  <a:lnTo>
                    <a:pt x="5889447" y="918043"/>
                  </a:lnTo>
                  <a:lnTo>
                    <a:pt x="5892535" y="915422"/>
                  </a:lnTo>
                  <a:lnTo>
                    <a:pt x="5897002" y="911416"/>
                  </a:lnTo>
                  <a:lnTo>
                    <a:pt x="5897085" y="904756"/>
                  </a:lnTo>
                  <a:lnTo>
                    <a:pt x="5891841" y="898579"/>
                  </a:lnTo>
                  <a:lnTo>
                    <a:pt x="5887837" y="894113"/>
                  </a:lnTo>
                  <a:close/>
                </a:path>
                <a:path w="20060920" h="6071870">
                  <a:moveTo>
                    <a:pt x="3852783" y="9087"/>
                  </a:moveTo>
                  <a:lnTo>
                    <a:pt x="3846980" y="9762"/>
                  </a:lnTo>
                  <a:lnTo>
                    <a:pt x="3838892" y="10252"/>
                  </a:lnTo>
                  <a:lnTo>
                    <a:pt x="3834333" y="15399"/>
                  </a:lnTo>
                  <a:lnTo>
                    <a:pt x="3846302" y="30746"/>
                  </a:lnTo>
                  <a:lnTo>
                    <a:pt x="3854389" y="30257"/>
                  </a:lnTo>
                  <a:lnTo>
                    <a:pt x="3858948" y="25111"/>
                  </a:lnTo>
                  <a:lnTo>
                    <a:pt x="3858272" y="19307"/>
                  </a:lnTo>
                  <a:lnTo>
                    <a:pt x="3857930" y="13645"/>
                  </a:lnTo>
                  <a:lnTo>
                    <a:pt x="3852783" y="9087"/>
                  </a:lnTo>
                  <a:close/>
                </a:path>
                <a:path w="20060920" h="6071870">
                  <a:moveTo>
                    <a:pt x="15179761" y="4839226"/>
                  </a:moveTo>
                  <a:lnTo>
                    <a:pt x="15173427" y="4836524"/>
                  </a:lnTo>
                  <a:lnTo>
                    <a:pt x="15168055" y="4838959"/>
                  </a:lnTo>
                  <a:lnTo>
                    <a:pt x="15165679" y="4839915"/>
                  </a:lnTo>
                  <a:lnTo>
                    <a:pt x="15160114" y="4841875"/>
                  </a:lnTo>
                  <a:lnTo>
                    <a:pt x="15157413" y="4848208"/>
                  </a:lnTo>
                  <a:lnTo>
                    <a:pt x="15159849" y="4853581"/>
                  </a:lnTo>
                  <a:lnTo>
                    <a:pt x="15161138" y="4856100"/>
                  </a:lnTo>
                  <a:lnTo>
                    <a:pt x="15163045" y="4858096"/>
                  </a:lnTo>
                  <a:lnTo>
                    <a:pt x="15165378" y="4859091"/>
                  </a:lnTo>
                  <a:lnTo>
                    <a:pt x="15165236" y="4859424"/>
                  </a:lnTo>
                  <a:lnTo>
                    <a:pt x="15167902" y="4860561"/>
                  </a:lnTo>
                  <a:lnTo>
                    <a:pt x="15170663" y="4860557"/>
                  </a:lnTo>
                  <a:lnTo>
                    <a:pt x="15175893" y="4858455"/>
                  </a:lnTo>
                  <a:lnTo>
                    <a:pt x="15181457" y="4856494"/>
                  </a:lnTo>
                  <a:lnTo>
                    <a:pt x="15184158" y="4850162"/>
                  </a:lnTo>
                  <a:lnTo>
                    <a:pt x="15181722" y="4844789"/>
                  </a:lnTo>
                  <a:lnTo>
                    <a:pt x="15179761" y="4839226"/>
                  </a:lnTo>
                  <a:close/>
                </a:path>
                <a:path w="20060920" h="6071870">
                  <a:moveTo>
                    <a:pt x="5830252" y="830547"/>
                  </a:moveTo>
                  <a:lnTo>
                    <a:pt x="5823732" y="830131"/>
                  </a:lnTo>
                  <a:lnTo>
                    <a:pt x="5819266" y="834135"/>
                  </a:lnTo>
                  <a:lnTo>
                    <a:pt x="5815276" y="837948"/>
                  </a:lnTo>
                  <a:lnTo>
                    <a:pt x="5814859" y="844467"/>
                  </a:lnTo>
                  <a:lnTo>
                    <a:pt x="5818863" y="848933"/>
                  </a:lnTo>
                  <a:lnTo>
                    <a:pt x="5820436" y="850786"/>
                  </a:lnTo>
                  <a:lnTo>
                    <a:pt x="5821343" y="852354"/>
                  </a:lnTo>
                  <a:lnTo>
                    <a:pt x="5824009" y="853492"/>
                  </a:lnTo>
                  <a:lnTo>
                    <a:pt x="5823819" y="853016"/>
                  </a:lnTo>
                  <a:lnTo>
                    <a:pt x="5827819" y="854722"/>
                  </a:lnTo>
                  <a:lnTo>
                    <a:pt x="5832005" y="854144"/>
                  </a:lnTo>
                  <a:lnTo>
                    <a:pt x="5835235" y="851189"/>
                  </a:lnTo>
                  <a:lnTo>
                    <a:pt x="5839225" y="847376"/>
                  </a:lnTo>
                  <a:lnTo>
                    <a:pt x="5839643" y="840857"/>
                  </a:lnTo>
                  <a:lnTo>
                    <a:pt x="5835638" y="836391"/>
                  </a:lnTo>
                  <a:lnTo>
                    <a:pt x="5834065" y="834538"/>
                  </a:lnTo>
                  <a:lnTo>
                    <a:pt x="5830252" y="830547"/>
                  </a:lnTo>
                  <a:close/>
                </a:path>
                <a:path w="20060920" h="6071870">
                  <a:moveTo>
                    <a:pt x="3938608" y="2755"/>
                  </a:moveTo>
                  <a:lnTo>
                    <a:pt x="3924859" y="3587"/>
                  </a:lnTo>
                  <a:lnTo>
                    <a:pt x="3920553" y="8448"/>
                  </a:lnTo>
                  <a:lnTo>
                    <a:pt x="3920300" y="8734"/>
                  </a:lnTo>
                  <a:lnTo>
                    <a:pt x="3920887" y="18440"/>
                  </a:lnTo>
                  <a:lnTo>
                    <a:pt x="3923367" y="21862"/>
                  </a:lnTo>
                  <a:lnTo>
                    <a:pt x="3928367" y="23995"/>
                  </a:lnTo>
                  <a:lnTo>
                    <a:pt x="3931793" y="24274"/>
                  </a:lnTo>
                  <a:lnTo>
                    <a:pt x="3939881" y="23784"/>
                  </a:lnTo>
                  <a:lnTo>
                    <a:pt x="3944187" y="18923"/>
                  </a:lnTo>
                  <a:lnTo>
                    <a:pt x="3944440" y="18637"/>
                  </a:lnTo>
                  <a:lnTo>
                    <a:pt x="3943755" y="7315"/>
                  </a:lnTo>
                  <a:lnTo>
                    <a:pt x="3938608" y="2755"/>
                  </a:lnTo>
                  <a:close/>
                </a:path>
                <a:path w="20060920" h="6071870">
                  <a:moveTo>
                    <a:pt x="5771098" y="767888"/>
                  </a:moveTo>
                  <a:lnTo>
                    <a:pt x="5764436" y="767805"/>
                  </a:lnTo>
                  <a:lnTo>
                    <a:pt x="5756171" y="776097"/>
                  </a:lnTo>
                  <a:lnTo>
                    <a:pt x="5756087" y="782759"/>
                  </a:lnTo>
                  <a:lnTo>
                    <a:pt x="5760234" y="786892"/>
                  </a:lnTo>
                  <a:lnTo>
                    <a:pt x="5761807" y="788745"/>
                  </a:lnTo>
                  <a:lnTo>
                    <a:pt x="5762522" y="789838"/>
                  </a:lnTo>
                  <a:lnTo>
                    <a:pt x="5768855" y="792540"/>
                  </a:lnTo>
                  <a:lnTo>
                    <a:pt x="5773184" y="791628"/>
                  </a:lnTo>
                  <a:lnTo>
                    <a:pt x="5776415" y="788673"/>
                  </a:lnTo>
                  <a:lnTo>
                    <a:pt x="5780880" y="784669"/>
                  </a:lnTo>
                  <a:lnTo>
                    <a:pt x="5780964" y="778006"/>
                  </a:lnTo>
                  <a:lnTo>
                    <a:pt x="5776817" y="773874"/>
                  </a:lnTo>
                  <a:lnTo>
                    <a:pt x="5775244" y="772021"/>
                  </a:lnTo>
                  <a:lnTo>
                    <a:pt x="5771098" y="767888"/>
                  </a:lnTo>
                  <a:close/>
                </a:path>
                <a:path w="20060920" h="6071870">
                  <a:moveTo>
                    <a:pt x="15258734" y="4805547"/>
                  </a:moveTo>
                  <a:lnTo>
                    <a:pt x="15252402" y="4802846"/>
                  </a:lnTo>
                  <a:lnTo>
                    <a:pt x="15247030" y="4805281"/>
                  </a:lnTo>
                  <a:lnTo>
                    <a:pt x="15244653" y="4806237"/>
                  </a:lnTo>
                  <a:lnTo>
                    <a:pt x="15239089" y="4808198"/>
                  </a:lnTo>
                  <a:lnTo>
                    <a:pt x="15236388" y="4814530"/>
                  </a:lnTo>
                  <a:lnTo>
                    <a:pt x="15238824" y="4819902"/>
                  </a:lnTo>
                  <a:lnTo>
                    <a:pt x="15240113" y="4822422"/>
                  </a:lnTo>
                  <a:lnTo>
                    <a:pt x="15242020" y="4824418"/>
                  </a:lnTo>
                  <a:lnTo>
                    <a:pt x="15244353" y="4825413"/>
                  </a:lnTo>
                  <a:lnTo>
                    <a:pt x="15244211" y="4825746"/>
                  </a:lnTo>
                  <a:lnTo>
                    <a:pt x="15246877" y="4826884"/>
                  </a:lnTo>
                  <a:lnTo>
                    <a:pt x="15249636" y="4826878"/>
                  </a:lnTo>
                  <a:lnTo>
                    <a:pt x="15254866" y="4824776"/>
                  </a:lnTo>
                  <a:lnTo>
                    <a:pt x="15260429" y="4822816"/>
                  </a:lnTo>
                  <a:lnTo>
                    <a:pt x="15263130" y="4816483"/>
                  </a:lnTo>
                  <a:lnTo>
                    <a:pt x="15260695" y="4811110"/>
                  </a:lnTo>
                  <a:lnTo>
                    <a:pt x="15258734" y="4805547"/>
                  </a:lnTo>
                  <a:close/>
                </a:path>
                <a:path w="20060920" h="6071870">
                  <a:moveTo>
                    <a:pt x="4024821" y="135"/>
                  </a:moveTo>
                  <a:lnTo>
                    <a:pt x="4018825" y="336"/>
                  </a:lnTo>
                  <a:lnTo>
                    <a:pt x="4016400" y="482"/>
                  </a:lnTo>
                  <a:lnTo>
                    <a:pt x="4010547" y="350"/>
                  </a:lnTo>
                  <a:lnTo>
                    <a:pt x="4005796" y="5021"/>
                  </a:lnTo>
                  <a:lnTo>
                    <a:pt x="4005997" y="11015"/>
                  </a:lnTo>
                  <a:lnTo>
                    <a:pt x="4006099" y="15393"/>
                  </a:lnTo>
                  <a:lnTo>
                    <a:pt x="4008913" y="18956"/>
                  </a:lnTo>
                  <a:lnTo>
                    <a:pt x="4012579" y="20520"/>
                  </a:lnTo>
                  <a:lnTo>
                    <a:pt x="4012104" y="20711"/>
                  </a:lnTo>
                  <a:lnTo>
                    <a:pt x="4013437" y="21280"/>
                  </a:lnTo>
                  <a:lnTo>
                    <a:pt x="4016530" y="21417"/>
                  </a:lnTo>
                  <a:lnTo>
                    <a:pt x="4018956" y="21272"/>
                  </a:lnTo>
                  <a:lnTo>
                    <a:pt x="4024809" y="21404"/>
                  </a:lnTo>
                  <a:lnTo>
                    <a:pt x="4029559" y="16733"/>
                  </a:lnTo>
                  <a:lnTo>
                    <a:pt x="4029358" y="10738"/>
                  </a:lnTo>
                  <a:lnTo>
                    <a:pt x="4029492" y="4886"/>
                  </a:lnTo>
                  <a:lnTo>
                    <a:pt x="4024821" y="135"/>
                  </a:lnTo>
                  <a:close/>
                </a:path>
                <a:path w="20060920" h="6071870">
                  <a:moveTo>
                    <a:pt x="5710282" y="707279"/>
                  </a:moveTo>
                  <a:lnTo>
                    <a:pt x="5703621" y="707195"/>
                  </a:lnTo>
                  <a:lnTo>
                    <a:pt x="5699488" y="711341"/>
                  </a:lnTo>
                  <a:lnTo>
                    <a:pt x="5695689" y="715630"/>
                  </a:lnTo>
                  <a:lnTo>
                    <a:pt x="5695605" y="722292"/>
                  </a:lnTo>
                  <a:lnTo>
                    <a:pt x="5699752" y="726424"/>
                  </a:lnTo>
                  <a:lnTo>
                    <a:pt x="5701467" y="727944"/>
                  </a:lnTo>
                  <a:lnTo>
                    <a:pt x="5702516" y="729179"/>
                  </a:lnTo>
                  <a:lnTo>
                    <a:pt x="5708848" y="731880"/>
                  </a:lnTo>
                  <a:lnTo>
                    <a:pt x="5713177" y="730969"/>
                  </a:lnTo>
                  <a:lnTo>
                    <a:pt x="5716407" y="728014"/>
                  </a:lnTo>
                  <a:lnTo>
                    <a:pt x="5720540" y="723867"/>
                  </a:lnTo>
                  <a:lnTo>
                    <a:pt x="5720624" y="717206"/>
                  </a:lnTo>
                  <a:lnTo>
                    <a:pt x="5716477" y="713073"/>
                  </a:lnTo>
                  <a:lnTo>
                    <a:pt x="5714570" y="711077"/>
                  </a:lnTo>
                  <a:lnTo>
                    <a:pt x="5710282" y="707279"/>
                  </a:lnTo>
                  <a:close/>
                </a:path>
                <a:path w="20060920" h="6071870">
                  <a:moveTo>
                    <a:pt x="4110704" y="132"/>
                  </a:moveTo>
                  <a:lnTo>
                    <a:pt x="4104851" y="0"/>
                  </a:lnTo>
                  <a:lnTo>
                    <a:pt x="4102424" y="146"/>
                  </a:lnTo>
                  <a:lnTo>
                    <a:pt x="4096572" y="14"/>
                  </a:lnTo>
                  <a:lnTo>
                    <a:pt x="4091821" y="4685"/>
                  </a:lnTo>
                  <a:lnTo>
                    <a:pt x="4091689" y="10538"/>
                  </a:lnTo>
                  <a:lnTo>
                    <a:pt x="4091791" y="14914"/>
                  </a:lnTo>
                  <a:lnTo>
                    <a:pt x="4094463" y="18811"/>
                  </a:lnTo>
                  <a:lnTo>
                    <a:pt x="4099463" y="20943"/>
                  </a:lnTo>
                  <a:lnTo>
                    <a:pt x="4102080" y="21273"/>
                  </a:lnTo>
                  <a:lnTo>
                    <a:pt x="4104506" y="21126"/>
                  </a:lnTo>
                  <a:lnTo>
                    <a:pt x="4110359" y="21258"/>
                  </a:lnTo>
                  <a:lnTo>
                    <a:pt x="4115109" y="16588"/>
                  </a:lnTo>
                  <a:lnTo>
                    <a:pt x="4115375" y="4883"/>
                  </a:lnTo>
                  <a:lnTo>
                    <a:pt x="4110704" y="132"/>
                  </a:lnTo>
                  <a:close/>
                </a:path>
                <a:path w="20060920" h="6071870">
                  <a:moveTo>
                    <a:pt x="5648089" y="648050"/>
                  </a:moveTo>
                  <a:lnTo>
                    <a:pt x="5641285" y="648300"/>
                  </a:lnTo>
                  <a:lnTo>
                    <a:pt x="5633687" y="656877"/>
                  </a:lnTo>
                  <a:lnTo>
                    <a:pt x="5633936" y="663681"/>
                  </a:lnTo>
                  <a:lnTo>
                    <a:pt x="5639940" y="669000"/>
                  </a:lnTo>
                  <a:lnTo>
                    <a:pt x="5640656" y="670094"/>
                  </a:lnTo>
                  <a:lnTo>
                    <a:pt x="5642989" y="671089"/>
                  </a:lnTo>
                  <a:lnTo>
                    <a:pt x="5643131" y="670755"/>
                  </a:lnTo>
                  <a:lnTo>
                    <a:pt x="5647131" y="672462"/>
                  </a:lnTo>
                  <a:lnTo>
                    <a:pt x="5651793" y="671692"/>
                  </a:lnTo>
                  <a:lnTo>
                    <a:pt x="5654832" y="668261"/>
                  </a:lnTo>
                  <a:lnTo>
                    <a:pt x="5658964" y="664115"/>
                  </a:lnTo>
                  <a:lnTo>
                    <a:pt x="5658715" y="657311"/>
                  </a:lnTo>
                  <a:lnTo>
                    <a:pt x="5654426" y="653512"/>
                  </a:lnTo>
                  <a:lnTo>
                    <a:pt x="5652377" y="651850"/>
                  </a:lnTo>
                  <a:lnTo>
                    <a:pt x="5648089" y="648050"/>
                  </a:lnTo>
                  <a:close/>
                </a:path>
                <a:path w="20060920" h="6071870">
                  <a:moveTo>
                    <a:pt x="15337376" y="4771726"/>
                  </a:moveTo>
                  <a:lnTo>
                    <a:pt x="15331044" y="4769026"/>
                  </a:lnTo>
                  <a:lnTo>
                    <a:pt x="15325671" y="4771461"/>
                  </a:lnTo>
                  <a:lnTo>
                    <a:pt x="15323294" y="4772417"/>
                  </a:lnTo>
                  <a:lnTo>
                    <a:pt x="15317731" y="4774377"/>
                  </a:lnTo>
                  <a:lnTo>
                    <a:pt x="15315030" y="4780710"/>
                  </a:lnTo>
                  <a:lnTo>
                    <a:pt x="15317465" y="4786083"/>
                  </a:lnTo>
                  <a:lnTo>
                    <a:pt x="15318755" y="4788602"/>
                  </a:lnTo>
                  <a:lnTo>
                    <a:pt x="15320662" y="4790597"/>
                  </a:lnTo>
                  <a:lnTo>
                    <a:pt x="15322994" y="4791592"/>
                  </a:lnTo>
                  <a:lnTo>
                    <a:pt x="15322852" y="4791926"/>
                  </a:lnTo>
                  <a:lnTo>
                    <a:pt x="15325519" y="4793063"/>
                  </a:lnTo>
                  <a:lnTo>
                    <a:pt x="15328277" y="4793058"/>
                  </a:lnTo>
                  <a:lnTo>
                    <a:pt x="15333506" y="4790956"/>
                  </a:lnTo>
                  <a:lnTo>
                    <a:pt x="15339071" y="4788995"/>
                  </a:lnTo>
                  <a:lnTo>
                    <a:pt x="15341772" y="4782663"/>
                  </a:lnTo>
                  <a:lnTo>
                    <a:pt x="15339336" y="4777290"/>
                  </a:lnTo>
                  <a:lnTo>
                    <a:pt x="15337376" y="4771726"/>
                  </a:lnTo>
                  <a:close/>
                </a:path>
                <a:path w="20060920" h="6071870">
                  <a:moveTo>
                    <a:pt x="4196165" y="3889"/>
                  </a:moveTo>
                  <a:lnTo>
                    <a:pt x="4182460" y="2770"/>
                  </a:lnTo>
                  <a:lnTo>
                    <a:pt x="4177709" y="7442"/>
                  </a:lnTo>
                  <a:lnTo>
                    <a:pt x="4176870" y="17720"/>
                  </a:lnTo>
                  <a:lnTo>
                    <a:pt x="4179541" y="21618"/>
                  </a:lnTo>
                  <a:lnTo>
                    <a:pt x="4184208" y="23608"/>
                  </a:lnTo>
                  <a:lnTo>
                    <a:pt x="4189443" y="24265"/>
                  </a:lnTo>
                  <a:lnTo>
                    <a:pt x="4195153" y="24731"/>
                  </a:lnTo>
                  <a:lnTo>
                    <a:pt x="4199904" y="20060"/>
                  </a:lnTo>
                  <a:lnTo>
                    <a:pt x="4200836" y="8640"/>
                  </a:lnTo>
                  <a:lnTo>
                    <a:pt x="4196165" y="3889"/>
                  </a:lnTo>
                  <a:close/>
                </a:path>
                <a:path w="20060920" h="6071870">
                  <a:moveTo>
                    <a:pt x="5583709" y="590254"/>
                  </a:moveTo>
                  <a:lnTo>
                    <a:pt x="5577096" y="590980"/>
                  </a:lnTo>
                  <a:lnTo>
                    <a:pt x="5573297" y="595268"/>
                  </a:lnTo>
                  <a:lnTo>
                    <a:pt x="5569356" y="599890"/>
                  </a:lnTo>
                  <a:lnTo>
                    <a:pt x="5570081" y="606503"/>
                  </a:lnTo>
                  <a:lnTo>
                    <a:pt x="5574370" y="610301"/>
                  </a:lnTo>
                  <a:lnTo>
                    <a:pt x="5576418" y="611963"/>
                  </a:lnTo>
                  <a:lnTo>
                    <a:pt x="5577276" y="612723"/>
                  </a:lnTo>
                  <a:lnTo>
                    <a:pt x="5583609" y="615424"/>
                  </a:lnTo>
                  <a:lnTo>
                    <a:pt x="5588413" y="614322"/>
                  </a:lnTo>
                  <a:lnTo>
                    <a:pt x="5591452" y="610892"/>
                  </a:lnTo>
                  <a:lnTo>
                    <a:pt x="5595394" y="606269"/>
                  </a:lnTo>
                  <a:lnTo>
                    <a:pt x="5594669" y="599656"/>
                  </a:lnTo>
                  <a:lnTo>
                    <a:pt x="5590380" y="595857"/>
                  </a:lnTo>
                  <a:lnTo>
                    <a:pt x="5588331" y="594196"/>
                  </a:lnTo>
                  <a:lnTo>
                    <a:pt x="5583709" y="590254"/>
                  </a:lnTo>
                  <a:close/>
                </a:path>
                <a:path w="20060920" h="6071870">
                  <a:moveTo>
                    <a:pt x="4282582" y="10024"/>
                  </a:moveTo>
                  <a:lnTo>
                    <a:pt x="4276871" y="9558"/>
                  </a:lnTo>
                  <a:lnTo>
                    <a:pt x="4274254" y="9228"/>
                  </a:lnTo>
                  <a:lnTo>
                    <a:pt x="4268211" y="8620"/>
                  </a:lnTo>
                  <a:lnTo>
                    <a:pt x="4263127" y="13149"/>
                  </a:lnTo>
                  <a:lnTo>
                    <a:pt x="4262288" y="23429"/>
                  </a:lnTo>
                  <a:lnTo>
                    <a:pt x="4265150" y="27800"/>
                  </a:lnTo>
                  <a:lnTo>
                    <a:pt x="4270150" y="29933"/>
                  </a:lnTo>
                  <a:lnTo>
                    <a:pt x="4272292" y="30453"/>
                  </a:lnTo>
                  <a:lnTo>
                    <a:pt x="4274909" y="30781"/>
                  </a:lnTo>
                  <a:lnTo>
                    <a:pt x="4280616" y="31247"/>
                  </a:lnTo>
                  <a:lnTo>
                    <a:pt x="4286036" y="26862"/>
                  </a:lnTo>
                  <a:lnTo>
                    <a:pt x="4286969" y="15440"/>
                  </a:lnTo>
                  <a:lnTo>
                    <a:pt x="4282582" y="10024"/>
                  </a:lnTo>
                  <a:close/>
                </a:path>
                <a:path w="20060920" h="6071870">
                  <a:moveTo>
                    <a:pt x="5518335" y="534791"/>
                  </a:moveTo>
                  <a:lnTo>
                    <a:pt x="5511722" y="535515"/>
                  </a:lnTo>
                  <a:lnTo>
                    <a:pt x="5507923" y="539804"/>
                  </a:lnTo>
                  <a:lnTo>
                    <a:pt x="5504457" y="544236"/>
                  </a:lnTo>
                  <a:lnTo>
                    <a:pt x="5505182" y="550848"/>
                  </a:lnTo>
                  <a:lnTo>
                    <a:pt x="5509471" y="554646"/>
                  </a:lnTo>
                  <a:lnTo>
                    <a:pt x="5511519" y="556308"/>
                  </a:lnTo>
                  <a:lnTo>
                    <a:pt x="5512044" y="556926"/>
                  </a:lnTo>
                  <a:lnTo>
                    <a:pt x="5518377" y="559627"/>
                  </a:lnTo>
                  <a:lnTo>
                    <a:pt x="5523180" y="558525"/>
                  </a:lnTo>
                  <a:lnTo>
                    <a:pt x="5526361" y="554761"/>
                  </a:lnTo>
                  <a:lnTo>
                    <a:pt x="5529827" y="550331"/>
                  </a:lnTo>
                  <a:lnTo>
                    <a:pt x="5529102" y="543718"/>
                  </a:lnTo>
                  <a:lnTo>
                    <a:pt x="5524814" y="539919"/>
                  </a:lnTo>
                  <a:lnTo>
                    <a:pt x="5522765" y="538257"/>
                  </a:lnTo>
                  <a:lnTo>
                    <a:pt x="5518335" y="534791"/>
                  </a:lnTo>
                  <a:close/>
                </a:path>
                <a:path w="20060920" h="6071870">
                  <a:moveTo>
                    <a:pt x="15416209" y="4738382"/>
                  </a:moveTo>
                  <a:lnTo>
                    <a:pt x="15409877" y="4735681"/>
                  </a:lnTo>
                  <a:lnTo>
                    <a:pt x="15404504" y="4738116"/>
                  </a:lnTo>
                  <a:lnTo>
                    <a:pt x="15402127" y="4739072"/>
                  </a:lnTo>
                  <a:lnTo>
                    <a:pt x="15396564" y="4741032"/>
                  </a:lnTo>
                  <a:lnTo>
                    <a:pt x="15393863" y="4747365"/>
                  </a:lnTo>
                  <a:lnTo>
                    <a:pt x="15396298" y="4752738"/>
                  </a:lnTo>
                  <a:lnTo>
                    <a:pt x="15397588" y="4755257"/>
                  </a:lnTo>
                  <a:lnTo>
                    <a:pt x="15399492" y="4757252"/>
                  </a:lnTo>
                  <a:lnTo>
                    <a:pt x="15401825" y="4758247"/>
                  </a:lnTo>
                  <a:lnTo>
                    <a:pt x="15401682" y="4758580"/>
                  </a:lnTo>
                  <a:lnTo>
                    <a:pt x="15404349" y="4759718"/>
                  </a:lnTo>
                  <a:lnTo>
                    <a:pt x="15407110" y="4759713"/>
                  </a:lnTo>
                  <a:lnTo>
                    <a:pt x="15412339" y="4757611"/>
                  </a:lnTo>
                  <a:lnTo>
                    <a:pt x="15417904" y="4755650"/>
                  </a:lnTo>
                  <a:lnTo>
                    <a:pt x="15420605" y="4749319"/>
                  </a:lnTo>
                  <a:lnTo>
                    <a:pt x="15418169" y="4743945"/>
                  </a:lnTo>
                  <a:lnTo>
                    <a:pt x="15416209" y="4738382"/>
                  </a:lnTo>
                  <a:close/>
                </a:path>
                <a:path w="20060920" h="6071870">
                  <a:moveTo>
                    <a:pt x="4367911" y="19633"/>
                  </a:moveTo>
                  <a:lnTo>
                    <a:pt x="4362342" y="18834"/>
                  </a:lnTo>
                  <a:lnTo>
                    <a:pt x="4359724" y="18505"/>
                  </a:lnTo>
                  <a:lnTo>
                    <a:pt x="4354157" y="17705"/>
                  </a:lnTo>
                  <a:lnTo>
                    <a:pt x="4348740" y="22092"/>
                  </a:lnTo>
                  <a:lnTo>
                    <a:pt x="4347940" y="27661"/>
                  </a:lnTo>
                  <a:lnTo>
                    <a:pt x="4347425" y="32562"/>
                  </a:lnTo>
                  <a:lnTo>
                    <a:pt x="4349954" y="36792"/>
                  </a:lnTo>
                  <a:lnTo>
                    <a:pt x="4355287" y="39067"/>
                  </a:lnTo>
                  <a:lnTo>
                    <a:pt x="4357096" y="39445"/>
                  </a:lnTo>
                  <a:lnTo>
                    <a:pt x="4359714" y="39773"/>
                  </a:lnTo>
                  <a:lnTo>
                    <a:pt x="4365282" y="40572"/>
                  </a:lnTo>
                  <a:lnTo>
                    <a:pt x="4370699" y="36186"/>
                  </a:lnTo>
                  <a:lnTo>
                    <a:pt x="4372244" y="25421"/>
                  </a:lnTo>
                  <a:lnTo>
                    <a:pt x="4372297" y="25049"/>
                  </a:lnTo>
                  <a:lnTo>
                    <a:pt x="4367911" y="19633"/>
                  </a:lnTo>
                  <a:close/>
                </a:path>
                <a:path w="20060920" h="6071870">
                  <a:moveTo>
                    <a:pt x="5450822" y="481567"/>
                  </a:moveTo>
                  <a:lnTo>
                    <a:pt x="5444210" y="482292"/>
                  </a:lnTo>
                  <a:lnTo>
                    <a:pt x="5440602" y="487056"/>
                  </a:lnTo>
                  <a:lnTo>
                    <a:pt x="5437136" y="491487"/>
                  </a:lnTo>
                  <a:lnTo>
                    <a:pt x="5437861" y="498099"/>
                  </a:lnTo>
                  <a:lnTo>
                    <a:pt x="5442625" y="501707"/>
                  </a:lnTo>
                  <a:lnTo>
                    <a:pt x="5444674" y="503369"/>
                  </a:lnTo>
                  <a:lnTo>
                    <a:pt x="5447007" y="504365"/>
                  </a:lnTo>
                  <a:lnTo>
                    <a:pt x="5446865" y="504698"/>
                  </a:lnTo>
                  <a:lnTo>
                    <a:pt x="5451198" y="506546"/>
                  </a:lnTo>
                  <a:lnTo>
                    <a:pt x="5456477" y="505252"/>
                  </a:lnTo>
                  <a:lnTo>
                    <a:pt x="5459325" y="501346"/>
                  </a:lnTo>
                  <a:lnTo>
                    <a:pt x="5462791" y="496915"/>
                  </a:lnTo>
                  <a:lnTo>
                    <a:pt x="5462066" y="490303"/>
                  </a:lnTo>
                  <a:lnTo>
                    <a:pt x="5457302" y="486696"/>
                  </a:lnTo>
                  <a:lnTo>
                    <a:pt x="5455253" y="485034"/>
                  </a:lnTo>
                  <a:lnTo>
                    <a:pt x="5450822" y="481567"/>
                  </a:lnTo>
                  <a:close/>
                </a:path>
                <a:path w="20060920" h="6071870">
                  <a:moveTo>
                    <a:pt x="5381790" y="430059"/>
                  </a:moveTo>
                  <a:lnTo>
                    <a:pt x="5368629" y="440596"/>
                  </a:lnTo>
                  <a:lnTo>
                    <a:pt x="5369495" y="446876"/>
                  </a:lnTo>
                  <a:lnTo>
                    <a:pt x="5374259" y="450485"/>
                  </a:lnTo>
                  <a:lnTo>
                    <a:pt x="5376308" y="452147"/>
                  </a:lnTo>
                  <a:lnTo>
                    <a:pt x="5378308" y="453000"/>
                  </a:lnTo>
                  <a:lnTo>
                    <a:pt x="5378500" y="453474"/>
                  </a:lnTo>
                  <a:lnTo>
                    <a:pt x="5382833" y="455322"/>
                  </a:lnTo>
                  <a:lnTo>
                    <a:pt x="5388112" y="454029"/>
                  </a:lnTo>
                  <a:lnTo>
                    <a:pt x="5390889" y="450092"/>
                  </a:lnTo>
                  <a:lnTo>
                    <a:pt x="5394173" y="445189"/>
                  </a:lnTo>
                  <a:lnTo>
                    <a:pt x="5394377" y="444883"/>
                  </a:lnTo>
                  <a:lnTo>
                    <a:pt x="5393510" y="438603"/>
                  </a:lnTo>
                  <a:lnTo>
                    <a:pt x="5388745" y="434996"/>
                  </a:lnTo>
                  <a:lnTo>
                    <a:pt x="5386696" y="433334"/>
                  </a:lnTo>
                  <a:lnTo>
                    <a:pt x="5381790" y="430059"/>
                  </a:lnTo>
                  <a:close/>
                </a:path>
                <a:path w="20060920" h="6071870">
                  <a:moveTo>
                    <a:pt x="4453293" y="32811"/>
                  </a:moveTo>
                  <a:lnTo>
                    <a:pt x="4447391" y="31869"/>
                  </a:lnTo>
                  <a:lnTo>
                    <a:pt x="4444774" y="31541"/>
                  </a:lnTo>
                  <a:lnTo>
                    <a:pt x="4438871" y="30599"/>
                  </a:lnTo>
                  <a:lnTo>
                    <a:pt x="4433406" y="34177"/>
                  </a:lnTo>
                  <a:lnTo>
                    <a:pt x="4432465" y="40079"/>
                  </a:lnTo>
                  <a:lnTo>
                    <a:pt x="4431616" y="44838"/>
                  </a:lnTo>
                  <a:lnTo>
                    <a:pt x="4434336" y="49544"/>
                  </a:lnTo>
                  <a:lnTo>
                    <a:pt x="4441002" y="52388"/>
                  </a:lnTo>
                  <a:lnTo>
                    <a:pt x="4443620" y="52716"/>
                  </a:lnTo>
                  <a:lnTo>
                    <a:pt x="4449521" y="53658"/>
                  </a:lnTo>
                  <a:lnTo>
                    <a:pt x="4454987" y="50080"/>
                  </a:lnTo>
                  <a:lnTo>
                    <a:pt x="4456870" y="38277"/>
                  </a:lnTo>
                  <a:lnTo>
                    <a:pt x="4453293" y="32811"/>
                  </a:lnTo>
                  <a:close/>
                </a:path>
                <a:path w="20060920" h="6071870">
                  <a:moveTo>
                    <a:pt x="5310813" y="381267"/>
                  </a:moveTo>
                  <a:lnTo>
                    <a:pt x="5304391" y="382467"/>
                  </a:lnTo>
                  <a:lnTo>
                    <a:pt x="5301116" y="387373"/>
                  </a:lnTo>
                  <a:lnTo>
                    <a:pt x="5297983" y="391947"/>
                  </a:lnTo>
                  <a:lnTo>
                    <a:pt x="5299042" y="398700"/>
                  </a:lnTo>
                  <a:lnTo>
                    <a:pt x="5303806" y="402309"/>
                  </a:lnTo>
                  <a:lnTo>
                    <a:pt x="5308139" y="404157"/>
                  </a:lnTo>
                  <a:lnTo>
                    <a:pt x="5307664" y="404348"/>
                  </a:lnTo>
                  <a:lnTo>
                    <a:pt x="5312330" y="406339"/>
                  </a:lnTo>
                  <a:lnTo>
                    <a:pt x="5317751" y="404712"/>
                  </a:lnTo>
                  <a:lnTo>
                    <a:pt x="5320741" y="400473"/>
                  </a:lnTo>
                  <a:lnTo>
                    <a:pt x="5323874" y="395899"/>
                  </a:lnTo>
                  <a:lnTo>
                    <a:pt x="5322816" y="389144"/>
                  </a:lnTo>
                  <a:lnTo>
                    <a:pt x="5318052" y="385536"/>
                  </a:lnTo>
                  <a:lnTo>
                    <a:pt x="5315719" y="384541"/>
                  </a:lnTo>
                  <a:lnTo>
                    <a:pt x="5310813" y="381267"/>
                  </a:lnTo>
                  <a:close/>
                </a:path>
                <a:path w="20060920" h="6071870">
                  <a:moveTo>
                    <a:pt x="4537444" y="49797"/>
                  </a:moveTo>
                  <a:lnTo>
                    <a:pt x="4531542" y="48856"/>
                  </a:lnTo>
                  <a:lnTo>
                    <a:pt x="4529210" y="47861"/>
                  </a:lnTo>
                  <a:lnTo>
                    <a:pt x="4523450" y="46585"/>
                  </a:lnTo>
                  <a:lnTo>
                    <a:pt x="4517984" y="50163"/>
                  </a:lnTo>
                  <a:lnTo>
                    <a:pt x="4516709" y="55923"/>
                  </a:lnTo>
                  <a:lnTo>
                    <a:pt x="4515527" y="60540"/>
                  </a:lnTo>
                  <a:lnTo>
                    <a:pt x="4518106" y="65579"/>
                  </a:lnTo>
                  <a:lnTo>
                    <a:pt x="4522772" y="67569"/>
                  </a:lnTo>
                  <a:lnTo>
                    <a:pt x="4522630" y="67902"/>
                  </a:lnTo>
                  <a:lnTo>
                    <a:pt x="4523296" y="68187"/>
                  </a:lnTo>
                  <a:lnTo>
                    <a:pt x="4524914" y="68089"/>
                  </a:lnTo>
                  <a:lnTo>
                    <a:pt x="4527247" y="69084"/>
                  </a:lnTo>
                  <a:lnTo>
                    <a:pt x="4533007" y="70359"/>
                  </a:lnTo>
                  <a:lnTo>
                    <a:pt x="4538472" y="66781"/>
                  </a:lnTo>
                  <a:lnTo>
                    <a:pt x="4541022" y="55262"/>
                  </a:lnTo>
                  <a:lnTo>
                    <a:pt x="4537444" y="49797"/>
                  </a:lnTo>
                  <a:close/>
                </a:path>
                <a:path w="20060920" h="6071870">
                  <a:moveTo>
                    <a:pt x="5238839" y="334807"/>
                  </a:moveTo>
                  <a:lnTo>
                    <a:pt x="5232275" y="336341"/>
                  </a:lnTo>
                  <a:lnTo>
                    <a:pt x="5229334" y="341390"/>
                  </a:lnTo>
                  <a:lnTo>
                    <a:pt x="5226059" y="346296"/>
                  </a:lnTo>
                  <a:lnTo>
                    <a:pt x="5227735" y="352526"/>
                  </a:lnTo>
                  <a:lnTo>
                    <a:pt x="5232500" y="356133"/>
                  </a:lnTo>
                  <a:lnTo>
                    <a:pt x="5236166" y="357697"/>
                  </a:lnTo>
                  <a:lnTo>
                    <a:pt x="5236024" y="358030"/>
                  </a:lnTo>
                  <a:lnTo>
                    <a:pt x="5240690" y="360021"/>
                  </a:lnTo>
                  <a:lnTo>
                    <a:pt x="5246587" y="358203"/>
                  </a:lnTo>
                  <a:lnTo>
                    <a:pt x="5249244" y="353822"/>
                  </a:lnTo>
                  <a:lnTo>
                    <a:pt x="5252519" y="348915"/>
                  </a:lnTo>
                  <a:lnTo>
                    <a:pt x="5250843" y="342685"/>
                  </a:lnTo>
                  <a:lnTo>
                    <a:pt x="5246078" y="339077"/>
                  </a:lnTo>
                  <a:lnTo>
                    <a:pt x="5243746" y="338082"/>
                  </a:lnTo>
                  <a:lnTo>
                    <a:pt x="5238839" y="334807"/>
                  </a:lnTo>
                  <a:close/>
                </a:path>
                <a:path w="20060920" h="6071870">
                  <a:moveTo>
                    <a:pt x="4620601" y="69116"/>
                  </a:moveTo>
                  <a:lnTo>
                    <a:pt x="4614841" y="67842"/>
                  </a:lnTo>
                  <a:lnTo>
                    <a:pt x="4612842" y="66989"/>
                  </a:lnTo>
                  <a:lnTo>
                    <a:pt x="4607224" y="65381"/>
                  </a:lnTo>
                  <a:lnTo>
                    <a:pt x="4601758" y="68958"/>
                  </a:lnTo>
                  <a:lnTo>
                    <a:pt x="4600150" y="74575"/>
                  </a:lnTo>
                  <a:lnTo>
                    <a:pt x="4599018" y="80001"/>
                  </a:lnTo>
                  <a:lnTo>
                    <a:pt x="4601595" y="85041"/>
                  </a:lnTo>
                  <a:lnTo>
                    <a:pt x="4606261" y="87032"/>
                  </a:lnTo>
                  <a:lnTo>
                    <a:pt x="4605737" y="86414"/>
                  </a:lnTo>
                  <a:lnTo>
                    <a:pt x="4606404" y="86698"/>
                  </a:lnTo>
                  <a:lnTo>
                    <a:pt x="4607546" y="86791"/>
                  </a:lnTo>
                  <a:lnTo>
                    <a:pt x="4609879" y="87787"/>
                  </a:lnTo>
                  <a:lnTo>
                    <a:pt x="4615496" y="89395"/>
                  </a:lnTo>
                  <a:lnTo>
                    <a:pt x="4620962" y="85817"/>
                  </a:lnTo>
                  <a:lnTo>
                    <a:pt x="4624179" y="74583"/>
                  </a:lnTo>
                  <a:lnTo>
                    <a:pt x="4620601" y="69116"/>
                  </a:lnTo>
                  <a:close/>
                </a:path>
                <a:path w="20060920" h="6071870">
                  <a:moveTo>
                    <a:pt x="15495184" y="4704704"/>
                  </a:moveTo>
                  <a:lnTo>
                    <a:pt x="15488850" y="4702002"/>
                  </a:lnTo>
                  <a:lnTo>
                    <a:pt x="15483478" y="4704438"/>
                  </a:lnTo>
                  <a:lnTo>
                    <a:pt x="15481100" y="4705393"/>
                  </a:lnTo>
                  <a:lnTo>
                    <a:pt x="15475537" y="4707353"/>
                  </a:lnTo>
                  <a:lnTo>
                    <a:pt x="15472836" y="4713686"/>
                  </a:lnTo>
                  <a:lnTo>
                    <a:pt x="15475271" y="4719058"/>
                  </a:lnTo>
                  <a:lnTo>
                    <a:pt x="15476227" y="4721436"/>
                  </a:lnTo>
                  <a:lnTo>
                    <a:pt x="15478467" y="4723574"/>
                  </a:lnTo>
                  <a:lnTo>
                    <a:pt x="15480800" y="4724569"/>
                  </a:lnTo>
                  <a:lnTo>
                    <a:pt x="15480658" y="4724902"/>
                  </a:lnTo>
                  <a:lnTo>
                    <a:pt x="15483325" y="4726040"/>
                  </a:lnTo>
                  <a:lnTo>
                    <a:pt x="15486085" y="4726035"/>
                  </a:lnTo>
                  <a:lnTo>
                    <a:pt x="15491315" y="4723933"/>
                  </a:lnTo>
                  <a:lnTo>
                    <a:pt x="15496878" y="4721972"/>
                  </a:lnTo>
                  <a:lnTo>
                    <a:pt x="15499579" y="4715640"/>
                  </a:lnTo>
                  <a:lnTo>
                    <a:pt x="15497144" y="4710267"/>
                  </a:lnTo>
                  <a:lnTo>
                    <a:pt x="15495184" y="4704704"/>
                  </a:lnTo>
                  <a:close/>
                </a:path>
                <a:path w="20060920" h="6071870">
                  <a:moveTo>
                    <a:pt x="5164587" y="290921"/>
                  </a:moveTo>
                  <a:lnTo>
                    <a:pt x="5158356" y="292596"/>
                  </a:lnTo>
                  <a:lnTo>
                    <a:pt x="5152473" y="302693"/>
                  </a:lnTo>
                  <a:lnTo>
                    <a:pt x="5154149" y="308923"/>
                  </a:lnTo>
                  <a:lnTo>
                    <a:pt x="5159056" y="312198"/>
                  </a:lnTo>
                  <a:lnTo>
                    <a:pt x="5162389" y="313620"/>
                  </a:lnTo>
                  <a:lnTo>
                    <a:pt x="5162247" y="313953"/>
                  </a:lnTo>
                  <a:lnTo>
                    <a:pt x="5167246" y="316086"/>
                  </a:lnTo>
                  <a:lnTo>
                    <a:pt x="5172810" y="314126"/>
                  </a:lnTo>
                  <a:lnTo>
                    <a:pt x="5175609" y="309411"/>
                  </a:lnTo>
                  <a:lnTo>
                    <a:pt x="5178550" y="304362"/>
                  </a:lnTo>
                  <a:lnTo>
                    <a:pt x="5176875" y="298131"/>
                  </a:lnTo>
                  <a:lnTo>
                    <a:pt x="5171968" y="294857"/>
                  </a:lnTo>
                  <a:lnTo>
                    <a:pt x="5169635" y="293862"/>
                  </a:lnTo>
                  <a:lnTo>
                    <a:pt x="5164587" y="290921"/>
                  </a:lnTo>
                  <a:close/>
                </a:path>
                <a:path w="20060920" h="6071870">
                  <a:moveTo>
                    <a:pt x="4704144" y="92147"/>
                  </a:moveTo>
                  <a:lnTo>
                    <a:pt x="4698384" y="90872"/>
                  </a:lnTo>
                  <a:lnTo>
                    <a:pt x="4696051" y="89877"/>
                  </a:lnTo>
                  <a:lnTo>
                    <a:pt x="4690434" y="88269"/>
                  </a:lnTo>
                  <a:lnTo>
                    <a:pt x="4684444" y="91229"/>
                  </a:lnTo>
                  <a:lnTo>
                    <a:pt x="4682836" y="96846"/>
                  </a:lnTo>
                  <a:lnTo>
                    <a:pt x="4681370" y="102130"/>
                  </a:lnTo>
                  <a:lnTo>
                    <a:pt x="4683805" y="107503"/>
                  </a:lnTo>
                  <a:lnTo>
                    <a:pt x="4688805" y="109636"/>
                  </a:lnTo>
                  <a:lnTo>
                    <a:pt x="4688947" y="109302"/>
                  </a:lnTo>
                  <a:lnTo>
                    <a:pt x="4692280" y="110724"/>
                  </a:lnTo>
                  <a:lnTo>
                    <a:pt x="4697897" y="112332"/>
                  </a:lnTo>
                  <a:lnTo>
                    <a:pt x="4703888" y="109372"/>
                  </a:lnTo>
                  <a:lnTo>
                    <a:pt x="4707104" y="98138"/>
                  </a:lnTo>
                  <a:lnTo>
                    <a:pt x="4704144" y="92147"/>
                  </a:lnTo>
                  <a:close/>
                </a:path>
                <a:path w="20060920" h="6071870">
                  <a:moveTo>
                    <a:pt x="5089005" y="249225"/>
                  </a:moveTo>
                  <a:lnTo>
                    <a:pt x="5082633" y="251233"/>
                  </a:lnTo>
                  <a:lnTo>
                    <a:pt x="5077416" y="261616"/>
                  </a:lnTo>
                  <a:lnTo>
                    <a:pt x="5079426" y="267988"/>
                  </a:lnTo>
                  <a:lnTo>
                    <a:pt x="5084474" y="270930"/>
                  </a:lnTo>
                  <a:lnTo>
                    <a:pt x="5092473" y="274342"/>
                  </a:lnTo>
                  <a:lnTo>
                    <a:pt x="5098513" y="272190"/>
                  </a:lnTo>
                  <a:lnTo>
                    <a:pt x="5103587" y="262142"/>
                  </a:lnTo>
                  <a:lnTo>
                    <a:pt x="5101578" y="255770"/>
                  </a:lnTo>
                  <a:lnTo>
                    <a:pt x="5096529" y="252828"/>
                  </a:lnTo>
                  <a:lnTo>
                    <a:pt x="5094196" y="251833"/>
                  </a:lnTo>
                  <a:lnTo>
                    <a:pt x="5089005" y="249225"/>
                  </a:lnTo>
                  <a:close/>
                </a:path>
                <a:path w="20060920" h="6071870">
                  <a:moveTo>
                    <a:pt x="4786265" y="118510"/>
                  </a:moveTo>
                  <a:lnTo>
                    <a:pt x="4780648" y="116902"/>
                  </a:lnTo>
                  <a:lnTo>
                    <a:pt x="4778315" y="115907"/>
                  </a:lnTo>
                  <a:lnTo>
                    <a:pt x="4772840" y="113965"/>
                  </a:lnTo>
                  <a:lnTo>
                    <a:pt x="4766849" y="116926"/>
                  </a:lnTo>
                  <a:lnTo>
                    <a:pt x="4763589" y="126171"/>
                  </a:lnTo>
                  <a:lnTo>
                    <a:pt x="4763109" y="127543"/>
                  </a:lnTo>
                  <a:lnTo>
                    <a:pt x="4765736" y="133390"/>
                  </a:lnTo>
                  <a:lnTo>
                    <a:pt x="4770735" y="135523"/>
                  </a:lnTo>
                  <a:lnTo>
                    <a:pt x="4770878" y="135190"/>
                  </a:lnTo>
                  <a:lnTo>
                    <a:pt x="4773877" y="136469"/>
                  </a:lnTo>
                  <a:lnTo>
                    <a:pt x="4779352" y="138411"/>
                  </a:lnTo>
                  <a:lnTo>
                    <a:pt x="4785342" y="135451"/>
                  </a:lnTo>
                  <a:lnTo>
                    <a:pt x="4788618" y="126212"/>
                  </a:lnTo>
                  <a:lnTo>
                    <a:pt x="4789225" y="124501"/>
                  </a:lnTo>
                  <a:lnTo>
                    <a:pt x="4786265" y="118510"/>
                  </a:lnTo>
                  <a:close/>
                </a:path>
                <a:path w="20060920" h="6071870">
                  <a:moveTo>
                    <a:pt x="5012144" y="210529"/>
                  </a:moveTo>
                  <a:lnTo>
                    <a:pt x="5005630" y="212871"/>
                  </a:lnTo>
                  <a:lnTo>
                    <a:pt x="5003355" y="218204"/>
                  </a:lnTo>
                  <a:lnTo>
                    <a:pt x="5000604" y="223728"/>
                  </a:lnTo>
                  <a:lnTo>
                    <a:pt x="5002947" y="230243"/>
                  </a:lnTo>
                  <a:lnTo>
                    <a:pt x="5015946" y="235787"/>
                  </a:lnTo>
                  <a:lnTo>
                    <a:pt x="5022319" y="233779"/>
                  </a:lnTo>
                  <a:lnTo>
                    <a:pt x="5026868" y="223113"/>
                  </a:lnTo>
                  <a:lnTo>
                    <a:pt x="5024859" y="216741"/>
                  </a:lnTo>
                  <a:lnTo>
                    <a:pt x="5019668" y="214133"/>
                  </a:lnTo>
                  <a:lnTo>
                    <a:pt x="5017335" y="213137"/>
                  </a:lnTo>
                  <a:lnTo>
                    <a:pt x="5012144" y="210529"/>
                  </a:lnTo>
                  <a:close/>
                </a:path>
                <a:path w="20060920" h="6071870">
                  <a:moveTo>
                    <a:pt x="4866823" y="148540"/>
                  </a:moveTo>
                  <a:lnTo>
                    <a:pt x="4853824" y="142995"/>
                  </a:lnTo>
                  <a:lnTo>
                    <a:pt x="4847833" y="145956"/>
                  </a:lnTo>
                  <a:lnTo>
                    <a:pt x="4845559" y="151289"/>
                  </a:lnTo>
                  <a:lnTo>
                    <a:pt x="4843860" y="156079"/>
                  </a:lnTo>
                  <a:lnTo>
                    <a:pt x="4843617" y="156764"/>
                  </a:lnTo>
                  <a:lnTo>
                    <a:pt x="4845910" y="162469"/>
                  </a:lnTo>
                  <a:lnTo>
                    <a:pt x="4859243" y="168156"/>
                  </a:lnTo>
                  <a:lnTo>
                    <a:pt x="4865233" y="165196"/>
                  </a:lnTo>
                  <a:lnTo>
                    <a:pt x="4869782" y="154531"/>
                  </a:lnTo>
                  <a:lnTo>
                    <a:pt x="4866823" y="148540"/>
                  </a:lnTo>
                  <a:close/>
                </a:path>
                <a:path w="20060920" h="6071870">
                  <a:moveTo>
                    <a:pt x="4946243" y="181236"/>
                  </a:moveTo>
                  <a:lnTo>
                    <a:pt x="4933244" y="175691"/>
                  </a:lnTo>
                  <a:lnTo>
                    <a:pt x="4927062" y="178176"/>
                  </a:lnTo>
                  <a:lnTo>
                    <a:pt x="4922513" y="188842"/>
                  </a:lnTo>
                  <a:lnTo>
                    <a:pt x="4924997" y="195023"/>
                  </a:lnTo>
                  <a:lnTo>
                    <a:pt x="4937997" y="200568"/>
                  </a:lnTo>
                  <a:lnTo>
                    <a:pt x="4944177" y="198084"/>
                  </a:lnTo>
                  <a:lnTo>
                    <a:pt x="4948727" y="187418"/>
                  </a:lnTo>
                  <a:lnTo>
                    <a:pt x="4946243" y="181236"/>
                  </a:lnTo>
                  <a:close/>
                </a:path>
                <a:path w="20060920" h="6071870">
                  <a:moveTo>
                    <a:pt x="15574159" y="4671026"/>
                  </a:moveTo>
                  <a:lnTo>
                    <a:pt x="15567825" y="4668324"/>
                  </a:lnTo>
                  <a:lnTo>
                    <a:pt x="15562452" y="4670759"/>
                  </a:lnTo>
                  <a:lnTo>
                    <a:pt x="15560075" y="4671716"/>
                  </a:lnTo>
                  <a:lnTo>
                    <a:pt x="15554512" y="4673675"/>
                  </a:lnTo>
                  <a:lnTo>
                    <a:pt x="15551811" y="4680008"/>
                  </a:lnTo>
                  <a:lnTo>
                    <a:pt x="15554246" y="4685382"/>
                  </a:lnTo>
                  <a:lnTo>
                    <a:pt x="15555202" y="4687758"/>
                  </a:lnTo>
                  <a:lnTo>
                    <a:pt x="15557443" y="4689896"/>
                  </a:lnTo>
                  <a:lnTo>
                    <a:pt x="15559775" y="4690891"/>
                  </a:lnTo>
                  <a:lnTo>
                    <a:pt x="15559633" y="4691224"/>
                  </a:lnTo>
                  <a:lnTo>
                    <a:pt x="15562300" y="4692362"/>
                  </a:lnTo>
                  <a:lnTo>
                    <a:pt x="15565058" y="4692356"/>
                  </a:lnTo>
                  <a:lnTo>
                    <a:pt x="15570290" y="4690255"/>
                  </a:lnTo>
                  <a:lnTo>
                    <a:pt x="15575853" y="4688294"/>
                  </a:lnTo>
                  <a:lnTo>
                    <a:pt x="15578555" y="4681961"/>
                  </a:lnTo>
                  <a:lnTo>
                    <a:pt x="15576119" y="4676589"/>
                  </a:lnTo>
                  <a:lnTo>
                    <a:pt x="15574159" y="4671026"/>
                  </a:lnTo>
                  <a:close/>
                </a:path>
                <a:path w="20060920" h="6071870">
                  <a:moveTo>
                    <a:pt x="15652990" y="4637680"/>
                  </a:moveTo>
                  <a:lnTo>
                    <a:pt x="15646658" y="4634980"/>
                  </a:lnTo>
                  <a:lnTo>
                    <a:pt x="15641285" y="4637415"/>
                  </a:lnTo>
                  <a:lnTo>
                    <a:pt x="15638908" y="4638371"/>
                  </a:lnTo>
                  <a:lnTo>
                    <a:pt x="15633345" y="4640331"/>
                  </a:lnTo>
                  <a:lnTo>
                    <a:pt x="15630644" y="4646664"/>
                  </a:lnTo>
                  <a:lnTo>
                    <a:pt x="15633079" y="4652036"/>
                  </a:lnTo>
                  <a:lnTo>
                    <a:pt x="15634035" y="4654414"/>
                  </a:lnTo>
                  <a:lnTo>
                    <a:pt x="15636274" y="4656551"/>
                  </a:lnTo>
                  <a:lnTo>
                    <a:pt x="15638608" y="4657546"/>
                  </a:lnTo>
                  <a:lnTo>
                    <a:pt x="15638466" y="4657880"/>
                  </a:lnTo>
                  <a:lnTo>
                    <a:pt x="15641133" y="4659017"/>
                  </a:lnTo>
                  <a:lnTo>
                    <a:pt x="15643891" y="4659012"/>
                  </a:lnTo>
                  <a:lnTo>
                    <a:pt x="15649120" y="4656910"/>
                  </a:lnTo>
                  <a:lnTo>
                    <a:pt x="15654684" y="4654948"/>
                  </a:lnTo>
                  <a:lnTo>
                    <a:pt x="15657385" y="4648616"/>
                  </a:lnTo>
                  <a:lnTo>
                    <a:pt x="15654950" y="4643244"/>
                  </a:lnTo>
                  <a:lnTo>
                    <a:pt x="15652990" y="4637680"/>
                  </a:lnTo>
                  <a:close/>
                </a:path>
                <a:path w="20060920" h="6071870">
                  <a:moveTo>
                    <a:pt x="15732156" y="4604478"/>
                  </a:moveTo>
                  <a:lnTo>
                    <a:pt x="15725824" y="4601777"/>
                  </a:lnTo>
                  <a:lnTo>
                    <a:pt x="15720451" y="4604212"/>
                  </a:lnTo>
                  <a:lnTo>
                    <a:pt x="15718073" y="4605166"/>
                  </a:lnTo>
                  <a:lnTo>
                    <a:pt x="15712509" y="4607128"/>
                  </a:lnTo>
                  <a:lnTo>
                    <a:pt x="15710764" y="4611898"/>
                  </a:lnTo>
                  <a:lnTo>
                    <a:pt x="15710141" y="4613603"/>
                  </a:lnTo>
                  <a:lnTo>
                    <a:pt x="15713199" y="4621210"/>
                  </a:lnTo>
                  <a:lnTo>
                    <a:pt x="15715439" y="4623348"/>
                  </a:lnTo>
                  <a:lnTo>
                    <a:pt x="15717772" y="4624343"/>
                  </a:lnTo>
                  <a:lnTo>
                    <a:pt x="15717630" y="4624675"/>
                  </a:lnTo>
                  <a:lnTo>
                    <a:pt x="15720297" y="4625813"/>
                  </a:lnTo>
                  <a:lnTo>
                    <a:pt x="15723057" y="4625809"/>
                  </a:lnTo>
                  <a:lnTo>
                    <a:pt x="15728287" y="4623706"/>
                  </a:lnTo>
                  <a:lnTo>
                    <a:pt x="15733850" y="4621746"/>
                  </a:lnTo>
                  <a:lnTo>
                    <a:pt x="15736552" y="4615413"/>
                  </a:lnTo>
                  <a:lnTo>
                    <a:pt x="15734116" y="4610041"/>
                  </a:lnTo>
                  <a:lnTo>
                    <a:pt x="15732156" y="4604478"/>
                  </a:lnTo>
                  <a:close/>
                </a:path>
                <a:path w="20060920" h="6071870">
                  <a:moveTo>
                    <a:pt x="15811512" y="4571749"/>
                  </a:moveTo>
                  <a:lnTo>
                    <a:pt x="15805038" y="4569382"/>
                  </a:lnTo>
                  <a:lnTo>
                    <a:pt x="15797431" y="4572441"/>
                  </a:lnTo>
                  <a:lnTo>
                    <a:pt x="15791867" y="4574401"/>
                  </a:lnTo>
                  <a:lnTo>
                    <a:pt x="15790122" y="4579172"/>
                  </a:lnTo>
                  <a:lnTo>
                    <a:pt x="15789499" y="4580876"/>
                  </a:lnTo>
                  <a:lnTo>
                    <a:pt x="15792557" y="4588482"/>
                  </a:lnTo>
                  <a:lnTo>
                    <a:pt x="15794797" y="4590620"/>
                  </a:lnTo>
                  <a:lnTo>
                    <a:pt x="15797131" y="4591616"/>
                  </a:lnTo>
                  <a:lnTo>
                    <a:pt x="15796988" y="4591950"/>
                  </a:lnTo>
                  <a:lnTo>
                    <a:pt x="15799654" y="4593087"/>
                  </a:lnTo>
                  <a:lnTo>
                    <a:pt x="15802414" y="4593081"/>
                  </a:lnTo>
                  <a:lnTo>
                    <a:pt x="15807643" y="4590980"/>
                  </a:lnTo>
                  <a:lnTo>
                    <a:pt x="15813207" y="4589019"/>
                  </a:lnTo>
                  <a:lnTo>
                    <a:pt x="15814951" y="4584248"/>
                  </a:lnTo>
                  <a:lnTo>
                    <a:pt x="15815575" y="4582544"/>
                  </a:lnTo>
                  <a:lnTo>
                    <a:pt x="15813472" y="4577314"/>
                  </a:lnTo>
                  <a:lnTo>
                    <a:pt x="15811512" y="4571749"/>
                  </a:lnTo>
                  <a:close/>
                </a:path>
                <a:path w="20060920" h="6071870">
                  <a:moveTo>
                    <a:pt x="15890586" y="4539690"/>
                  </a:moveTo>
                  <a:lnTo>
                    <a:pt x="15884252" y="4536988"/>
                  </a:lnTo>
                  <a:lnTo>
                    <a:pt x="15876644" y="4540046"/>
                  </a:lnTo>
                  <a:lnTo>
                    <a:pt x="15871081" y="4542006"/>
                  </a:lnTo>
                  <a:lnTo>
                    <a:pt x="15869336" y="4546778"/>
                  </a:lnTo>
                  <a:lnTo>
                    <a:pt x="15868713" y="4548482"/>
                  </a:lnTo>
                  <a:lnTo>
                    <a:pt x="15871771" y="4556089"/>
                  </a:lnTo>
                  <a:lnTo>
                    <a:pt x="15874012" y="4558226"/>
                  </a:lnTo>
                  <a:lnTo>
                    <a:pt x="15876344" y="4559221"/>
                  </a:lnTo>
                  <a:lnTo>
                    <a:pt x="15876202" y="4559555"/>
                  </a:lnTo>
                  <a:lnTo>
                    <a:pt x="15878869" y="4560692"/>
                  </a:lnTo>
                  <a:lnTo>
                    <a:pt x="15881629" y="4560688"/>
                  </a:lnTo>
                  <a:lnTo>
                    <a:pt x="15892088" y="4556483"/>
                  </a:lnTo>
                  <a:lnTo>
                    <a:pt x="15894790" y="4550150"/>
                  </a:lnTo>
                  <a:lnTo>
                    <a:pt x="15890586" y="4539690"/>
                  </a:lnTo>
                  <a:close/>
                </a:path>
                <a:path w="20060920" h="6071870">
                  <a:moveTo>
                    <a:pt x="15969941" y="4506962"/>
                  </a:moveTo>
                  <a:lnTo>
                    <a:pt x="15963609" y="4504261"/>
                  </a:lnTo>
                  <a:lnTo>
                    <a:pt x="15950772" y="4509421"/>
                  </a:lnTo>
                  <a:lnTo>
                    <a:pt x="15948071" y="4515754"/>
                  </a:lnTo>
                  <a:lnTo>
                    <a:pt x="15951320" y="4523837"/>
                  </a:lnTo>
                  <a:lnTo>
                    <a:pt x="15953558" y="4525974"/>
                  </a:lnTo>
                  <a:lnTo>
                    <a:pt x="15958226" y="4527965"/>
                  </a:lnTo>
                  <a:lnTo>
                    <a:pt x="15960985" y="4527960"/>
                  </a:lnTo>
                  <a:lnTo>
                    <a:pt x="15971445" y="4523756"/>
                  </a:lnTo>
                  <a:lnTo>
                    <a:pt x="15974147" y="4517422"/>
                  </a:lnTo>
                  <a:lnTo>
                    <a:pt x="15969941" y="4506962"/>
                  </a:lnTo>
                  <a:close/>
                </a:path>
                <a:path w="20060920" h="6071870">
                  <a:moveTo>
                    <a:pt x="16049680" y="4475186"/>
                  </a:moveTo>
                  <a:lnTo>
                    <a:pt x="16043348" y="4472485"/>
                  </a:lnTo>
                  <a:lnTo>
                    <a:pt x="16030511" y="4477645"/>
                  </a:lnTo>
                  <a:lnTo>
                    <a:pt x="16027809" y="4483978"/>
                  </a:lnTo>
                  <a:lnTo>
                    <a:pt x="16031059" y="4492061"/>
                  </a:lnTo>
                  <a:lnTo>
                    <a:pt x="16032964" y="4494056"/>
                  </a:lnTo>
                  <a:lnTo>
                    <a:pt x="16035630" y="4495193"/>
                  </a:lnTo>
                  <a:lnTo>
                    <a:pt x="16035772" y="4494860"/>
                  </a:lnTo>
                  <a:lnTo>
                    <a:pt x="16038106" y="4495856"/>
                  </a:lnTo>
                  <a:lnTo>
                    <a:pt x="16040724" y="4496184"/>
                  </a:lnTo>
                  <a:lnTo>
                    <a:pt x="16051184" y="4491979"/>
                  </a:lnTo>
                  <a:lnTo>
                    <a:pt x="16053885" y="4485646"/>
                  </a:lnTo>
                  <a:lnTo>
                    <a:pt x="16049680" y="4475186"/>
                  </a:lnTo>
                  <a:close/>
                </a:path>
                <a:path w="20060920" h="6071870">
                  <a:moveTo>
                    <a:pt x="16129469" y="4444218"/>
                  </a:moveTo>
                  <a:lnTo>
                    <a:pt x="16123470" y="4441659"/>
                  </a:lnTo>
                  <a:lnTo>
                    <a:pt x="16117906" y="4443620"/>
                  </a:lnTo>
                  <a:lnTo>
                    <a:pt x="16110298" y="4446678"/>
                  </a:lnTo>
                  <a:lnTo>
                    <a:pt x="16107597" y="4453010"/>
                  </a:lnTo>
                  <a:lnTo>
                    <a:pt x="16110847" y="4461093"/>
                  </a:lnTo>
                  <a:lnTo>
                    <a:pt x="16112752" y="4463089"/>
                  </a:lnTo>
                  <a:lnTo>
                    <a:pt x="16115418" y="4464226"/>
                  </a:lnTo>
                  <a:lnTo>
                    <a:pt x="16115561" y="4463892"/>
                  </a:lnTo>
                  <a:lnTo>
                    <a:pt x="16117894" y="4464887"/>
                  </a:lnTo>
                  <a:lnTo>
                    <a:pt x="16120512" y="4465216"/>
                  </a:lnTo>
                  <a:lnTo>
                    <a:pt x="16130972" y="4461012"/>
                  </a:lnTo>
                  <a:lnTo>
                    <a:pt x="16133531" y="4455012"/>
                  </a:lnTo>
                  <a:lnTo>
                    <a:pt x="16131571" y="4449449"/>
                  </a:lnTo>
                  <a:lnTo>
                    <a:pt x="16129469" y="4444218"/>
                  </a:lnTo>
                  <a:close/>
                </a:path>
                <a:path w="20060920" h="6071870">
                  <a:moveTo>
                    <a:pt x="16209590" y="4413393"/>
                  </a:moveTo>
                  <a:lnTo>
                    <a:pt x="16203592" y="4410834"/>
                  </a:lnTo>
                  <a:lnTo>
                    <a:pt x="16198028" y="4412794"/>
                  </a:lnTo>
                  <a:lnTo>
                    <a:pt x="16190421" y="4415852"/>
                  </a:lnTo>
                  <a:lnTo>
                    <a:pt x="16187862" y="4421852"/>
                  </a:lnTo>
                  <a:lnTo>
                    <a:pt x="16189821" y="4427416"/>
                  </a:lnTo>
                  <a:lnTo>
                    <a:pt x="16190969" y="4430268"/>
                  </a:lnTo>
                  <a:lnTo>
                    <a:pt x="16192873" y="4432263"/>
                  </a:lnTo>
                  <a:lnTo>
                    <a:pt x="16195540" y="4433401"/>
                  </a:lnTo>
                  <a:lnTo>
                    <a:pt x="16195683" y="4433067"/>
                  </a:lnTo>
                  <a:lnTo>
                    <a:pt x="16198015" y="4434062"/>
                  </a:lnTo>
                  <a:lnTo>
                    <a:pt x="16200775" y="4434058"/>
                  </a:lnTo>
                  <a:lnTo>
                    <a:pt x="16203486" y="4433245"/>
                  </a:lnTo>
                  <a:lnTo>
                    <a:pt x="16211094" y="4430186"/>
                  </a:lnTo>
                  <a:lnTo>
                    <a:pt x="16213653" y="4424188"/>
                  </a:lnTo>
                  <a:lnTo>
                    <a:pt x="16211692" y="4418623"/>
                  </a:lnTo>
                  <a:lnTo>
                    <a:pt x="16209590" y="4413393"/>
                  </a:lnTo>
                  <a:close/>
                </a:path>
                <a:path w="20060920" h="6071870">
                  <a:moveTo>
                    <a:pt x="16284094" y="4380959"/>
                  </a:moveTo>
                  <a:lnTo>
                    <a:pt x="16278531" y="4382920"/>
                  </a:lnTo>
                  <a:lnTo>
                    <a:pt x="16270923" y="4385978"/>
                  </a:lnTo>
                  <a:lnTo>
                    <a:pt x="16268513" y="4390859"/>
                  </a:lnTo>
                  <a:lnTo>
                    <a:pt x="16268031" y="4391835"/>
                  </a:lnTo>
                  <a:lnTo>
                    <a:pt x="16269991" y="4397398"/>
                  </a:lnTo>
                  <a:lnTo>
                    <a:pt x="16271140" y="4400253"/>
                  </a:lnTo>
                  <a:lnTo>
                    <a:pt x="16273045" y="4402248"/>
                  </a:lnTo>
                  <a:lnTo>
                    <a:pt x="16278044" y="4404380"/>
                  </a:lnTo>
                  <a:lnTo>
                    <a:pt x="16280804" y="4404375"/>
                  </a:lnTo>
                  <a:lnTo>
                    <a:pt x="16283516" y="4403562"/>
                  </a:lnTo>
                  <a:lnTo>
                    <a:pt x="16291122" y="4400503"/>
                  </a:lnTo>
                  <a:lnTo>
                    <a:pt x="16293533" y="4395623"/>
                  </a:lnTo>
                  <a:lnTo>
                    <a:pt x="16294016" y="4394646"/>
                  </a:lnTo>
                  <a:lnTo>
                    <a:pt x="16292055" y="4389083"/>
                  </a:lnTo>
                  <a:lnTo>
                    <a:pt x="16289953" y="4383852"/>
                  </a:lnTo>
                  <a:lnTo>
                    <a:pt x="16284094" y="4380959"/>
                  </a:lnTo>
                  <a:close/>
                </a:path>
                <a:path w="20060920" h="6071870">
                  <a:moveTo>
                    <a:pt x="16364980" y="4352036"/>
                  </a:moveTo>
                  <a:lnTo>
                    <a:pt x="16359416" y="4353996"/>
                  </a:lnTo>
                  <a:lnTo>
                    <a:pt x="16357039" y="4354952"/>
                  </a:lnTo>
                  <a:lnTo>
                    <a:pt x="16351476" y="4356912"/>
                  </a:lnTo>
                  <a:lnTo>
                    <a:pt x="16349067" y="4361793"/>
                  </a:lnTo>
                  <a:lnTo>
                    <a:pt x="16348585" y="4362770"/>
                  </a:lnTo>
                  <a:lnTo>
                    <a:pt x="16350545" y="4368333"/>
                  </a:lnTo>
                  <a:lnTo>
                    <a:pt x="16351358" y="4371044"/>
                  </a:lnTo>
                  <a:lnTo>
                    <a:pt x="16353596" y="4373181"/>
                  </a:lnTo>
                  <a:lnTo>
                    <a:pt x="16358930" y="4375456"/>
                  </a:lnTo>
                  <a:lnTo>
                    <a:pt x="16361690" y="4375452"/>
                  </a:lnTo>
                  <a:lnTo>
                    <a:pt x="16364401" y="4374638"/>
                  </a:lnTo>
                  <a:lnTo>
                    <a:pt x="16372008" y="4371580"/>
                  </a:lnTo>
                  <a:lnTo>
                    <a:pt x="16374419" y="4366699"/>
                  </a:lnTo>
                  <a:lnTo>
                    <a:pt x="16374901" y="4365722"/>
                  </a:lnTo>
                  <a:lnTo>
                    <a:pt x="16372941" y="4360159"/>
                  </a:lnTo>
                  <a:lnTo>
                    <a:pt x="16370837" y="4354929"/>
                  </a:lnTo>
                  <a:lnTo>
                    <a:pt x="16364980" y="4352036"/>
                  </a:lnTo>
                  <a:close/>
                </a:path>
                <a:path w="20060920" h="6071870">
                  <a:moveTo>
                    <a:pt x="16445867" y="4323113"/>
                  </a:moveTo>
                  <a:lnTo>
                    <a:pt x="16440304" y="4325073"/>
                  </a:lnTo>
                  <a:lnTo>
                    <a:pt x="16437924" y="4326028"/>
                  </a:lnTo>
                  <a:lnTo>
                    <a:pt x="16432361" y="4327989"/>
                  </a:lnTo>
                  <a:lnTo>
                    <a:pt x="16429791" y="4333195"/>
                  </a:lnTo>
                  <a:lnTo>
                    <a:pt x="16429470" y="4333846"/>
                  </a:lnTo>
                  <a:lnTo>
                    <a:pt x="16431430" y="4339410"/>
                  </a:lnTo>
                  <a:lnTo>
                    <a:pt x="16432434" y="4342596"/>
                  </a:lnTo>
                  <a:lnTo>
                    <a:pt x="16434674" y="4344733"/>
                  </a:lnTo>
                  <a:lnTo>
                    <a:pt x="16439340" y="4346723"/>
                  </a:lnTo>
                  <a:lnTo>
                    <a:pt x="16442100" y="4346719"/>
                  </a:lnTo>
                  <a:lnTo>
                    <a:pt x="16444811" y="4345906"/>
                  </a:lnTo>
                  <a:lnTo>
                    <a:pt x="16447187" y="4344950"/>
                  </a:lnTo>
                  <a:lnTo>
                    <a:pt x="16452751" y="4342989"/>
                  </a:lnTo>
                  <a:lnTo>
                    <a:pt x="16455323" y="4337784"/>
                  </a:lnTo>
                  <a:lnTo>
                    <a:pt x="16455644" y="4337133"/>
                  </a:lnTo>
                  <a:lnTo>
                    <a:pt x="16451724" y="4326005"/>
                  </a:lnTo>
                  <a:lnTo>
                    <a:pt x="16445867" y="4323113"/>
                  </a:lnTo>
                  <a:close/>
                </a:path>
                <a:path w="20060920" h="6071870">
                  <a:moveTo>
                    <a:pt x="16526991" y="4295473"/>
                  </a:moveTo>
                  <a:lnTo>
                    <a:pt x="16521428" y="4297434"/>
                  </a:lnTo>
                  <a:lnTo>
                    <a:pt x="16519050" y="4298388"/>
                  </a:lnTo>
                  <a:lnTo>
                    <a:pt x="16513487" y="4300350"/>
                  </a:lnTo>
                  <a:lnTo>
                    <a:pt x="16510917" y="4305556"/>
                  </a:lnTo>
                  <a:lnTo>
                    <a:pt x="16510595" y="4306208"/>
                  </a:lnTo>
                  <a:lnTo>
                    <a:pt x="16512557" y="4311771"/>
                  </a:lnTo>
                  <a:lnTo>
                    <a:pt x="16513560" y="4314957"/>
                  </a:lnTo>
                  <a:lnTo>
                    <a:pt x="16515800" y="4317094"/>
                  </a:lnTo>
                  <a:lnTo>
                    <a:pt x="16518467" y="4318231"/>
                  </a:lnTo>
                  <a:lnTo>
                    <a:pt x="16518609" y="4317898"/>
                  </a:lnTo>
                  <a:lnTo>
                    <a:pt x="16520942" y="4318893"/>
                  </a:lnTo>
                  <a:lnTo>
                    <a:pt x="16523222" y="4319079"/>
                  </a:lnTo>
                  <a:lnTo>
                    <a:pt x="16525937" y="4318267"/>
                  </a:lnTo>
                  <a:lnTo>
                    <a:pt x="16528314" y="4317310"/>
                  </a:lnTo>
                  <a:lnTo>
                    <a:pt x="16533877" y="4315350"/>
                  </a:lnTo>
                  <a:lnTo>
                    <a:pt x="16536449" y="4310145"/>
                  </a:lnTo>
                  <a:lnTo>
                    <a:pt x="16536771" y="4309494"/>
                  </a:lnTo>
                  <a:lnTo>
                    <a:pt x="16532850" y="4298366"/>
                  </a:lnTo>
                  <a:lnTo>
                    <a:pt x="16526991" y="4295473"/>
                  </a:lnTo>
                  <a:close/>
                </a:path>
                <a:path w="20060920" h="6071870">
                  <a:moveTo>
                    <a:pt x="16608835" y="4268927"/>
                  </a:moveTo>
                  <a:lnTo>
                    <a:pt x="16603271" y="4270888"/>
                  </a:lnTo>
                  <a:lnTo>
                    <a:pt x="16600893" y="4271844"/>
                  </a:lnTo>
                  <a:lnTo>
                    <a:pt x="16595472" y="4273471"/>
                  </a:lnTo>
                  <a:lnTo>
                    <a:pt x="16592280" y="4279201"/>
                  </a:lnTo>
                  <a:lnTo>
                    <a:pt x="16592103" y="4279519"/>
                  </a:lnTo>
                  <a:lnTo>
                    <a:pt x="16594063" y="4285082"/>
                  </a:lnTo>
                  <a:lnTo>
                    <a:pt x="16595068" y="4288268"/>
                  </a:lnTo>
                  <a:lnTo>
                    <a:pt x="16597310" y="4290406"/>
                  </a:lnTo>
                  <a:lnTo>
                    <a:pt x="16602309" y="4292539"/>
                  </a:lnTo>
                  <a:lnTo>
                    <a:pt x="16604925" y="4292868"/>
                  </a:lnTo>
                  <a:lnTo>
                    <a:pt x="16609680" y="4290956"/>
                  </a:lnTo>
                  <a:lnTo>
                    <a:pt x="16615244" y="4288996"/>
                  </a:lnTo>
                  <a:lnTo>
                    <a:pt x="16618469" y="4283281"/>
                  </a:lnTo>
                  <a:lnTo>
                    <a:pt x="16614549" y="4272153"/>
                  </a:lnTo>
                  <a:lnTo>
                    <a:pt x="16608835" y="4268927"/>
                  </a:lnTo>
                  <a:close/>
                </a:path>
                <a:path w="20060920" h="6071870">
                  <a:moveTo>
                    <a:pt x="16690249" y="4243381"/>
                  </a:moveTo>
                  <a:lnTo>
                    <a:pt x="16684826" y="4245008"/>
                  </a:lnTo>
                  <a:lnTo>
                    <a:pt x="16682450" y="4245963"/>
                  </a:lnTo>
                  <a:lnTo>
                    <a:pt x="16677029" y="4247591"/>
                  </a:lnTo>
                  <a:lnTo>
                    <a:pt x="16673993" y="4253781"/>
                  </a:lnTo>
                  <a:lnTo>
                    <a:pt x="16675619" y="4259202"/>
                  </a:lnTo>
                  <a:lnTo>
                    <a:pt x="16676766" y="4262056"/>
                  </a:lnTo>
                  <a:lnTo>
                    <a:pt x="16678866" y="4264527"/>
                  </a:lnTo>
                  <a:lnTo>
                    <a:pt x="16683530" y="4266517"/>
                  </a:lnTo>
                  <a:lnTo>
                    <a:pt x="16686149" y="4266845"/>
                  </a:lnTo>
                  <a:lnTo>
                    <a:pt x="16688526" y="4265890"/>
                  </a:lnTo>
                  <a:lnTo>
                    <a:pt x="16690761" y="4265267"/>
                  </a:lnTo>
                  <a:lnTo>
                    <a:pt x="16696515" y="4263783"/>
                  </a:lnTo>
                  <a:lnTo>
                    <a:pt x="16699551" y="4257593"/>
                  </a:lnTo>
                  <a:lnTo>
                    <a:pt x="16697925" y="4252172"/>
                  </a:lnTo>
                  <a:lnTo>
                    <a:pt x="16696441" y="4246416"/>
                  </a:lnTo>
                  <a:lnTo>
                    <a:pt x="16690249" y="4243381"/>
                  </a:lnTo>
                  <a:close/>
                </a:path>
                <a:path w="20060920" h="6071870">
                  <a:moveTo>
                    <a:pt x="16772379" y="4218928"/>
                  </a:moveTo>
                  <a:lnTo>
                    <a:pt x="16766958" y="4220555"/>
                  </a:lnTo>
                  <a:lnTo>
                    <a:pt x="16764723" y="4221178"/>
                  </a:lnTo>
                  <a:lnTo>
                    <a:pt x="16759301" y="4222805"/>
                  </a:lnTo>
                  <a:lnTo>
                    <a:pt x="16755932" y="4228852"/>
                  </a:lnTo>
                  <a:lnTo>
                    <a:pt x="16757559" y="4234274"/>
                  </a:lnTo>
                  <a:lnTo>
                    <a:pt x="16758563" y="4237460"/>
                  </a:lnTo>
                  <a:lnTo>
                    <a:pt x="16760996" y="4240073"/>
                  </a:lnTo>
                  <a:lnTo>
                    <a:pt x="16765662" y="4242064"/>
                  </a:lnTo>
                  <a:lnTo>
                    <a:pt x="16768422" y="4242060"/>
                  </a:lnTo>
                  <a:lnTo>
                    <a:pt x="16772892" y="4240815"/>
                  </a:lnTo>
                  <a:lnTo>
                    <a:pt x="16778313" y="4239187"/>
                  </a:lnTo>
                  <a:lnTo>
                    <a:pt x="16781680" y="4233139"/>
                  </a:lnTo>
                  <a:lnTo>
                    <a:pt x="16778427" y="4222296"/>
                  </a:lnTo>
                  <a:lnTo>
                    <a:pt x="16772379" y="4218928"/>
                  </a:lnTo>
                  <a:close/>
                </a:path>
                <a:path w="20060920" h="6071870">
                  <a:moveTo>
                    <a:pt x="16855891" y="4195853"/>
                  </a:moveTo>
                  <a:lnTo>
                    <a:pt x="16850137" y="4197337"/>
                  </a:lnTo>
                  <a:lnTo>
                    <a:pt x="16847568" y="4197818"/>
                  </a:lnTo>
                  <a:lnTo>
                    <a:pt x="16841814" y="4199302"/>
                  </a:lnTo>
                  <a:lnTo>
                    <a:pt x="16838588" y="4205017"/>
                  </a:lnTo>
                  <a:lnTo>
                    <a:pt x="16840073" y="4210773"/>
                  </a:lnTo>
                  <a:lnTo>
                    <a:pt x="16841078" y="4213959"/>
                  </a:lnTo>
                  <a:lnTo>
                    <a:pt x="16843175" y="4216429"/>
                  </a:lnTo>
                  <a:lnTo>
                    <a:pt x="16848508" y="4218704"/>
                  </a:lnTo>
                  <a:lnTo>
                    <a:pt x="16851125" y="4219032"/>
                  </a:lnTo>
                  <a:lnTo>
                    <a:pt x="16855597" y="4217788"/>
                  </a:lnTo>
                  <a:lnTo>
                    <a:pt x="16861351" y="4216304"/>
                  </a:lnTo>
                  <a:lnTo>
                    <a:pt x="16864577" y="4210589"/>
                  </a:lnTo>
                  <a:lnTo>
                    <a:pt x="16861607" y="4199079"/>
                  </a:lnTo>
                  <a:lnTo>
                    <a:pt x="16855891" y="4195853"/>
                  </a:lnTo>
                  <a:close/>
                </a:path>
                <a:path w="20060920" h="6071870">
                  <a:moveTo>
                    <a:pt x="16938646" y="4173636"/>
                  </a:moveTo>
                  <a:lnTo>
                    <a:pt x="16932890" y="4175121"/>
                  </a:lnTo>
                  <a:lnTo>
                    <a:pt x="16930654" y="4175742"/>
                  </a:lnTo>
                  <a:lnTo>
                    <a:pt x="16925233" y="4177369"/>
                  </a:lnTo>
                  <a:lnTo>
                    <a:pt x="16921673" y="4182942"/>
                  </a:lnTo>
                  <a:lnTo>
                    <a:pt x="16923159" y="4188697"/>
                  </a:lnTo>
                  <a:lnTo>
                    <a:pt x="16924164" y="4191884"/>
                  </a:lnTo>
                  <a:lnTo>
                    <a:pt x="16926260" y="4194353"/>
                  </a:lnTo>
                  <a:lnTo>
                    <a:pt x="16930928" y="4196344"/>
                  </a:lnTo>
                  <a:lnTo>
                    <a:pt x="16933546" y="4196674"/>
                  </a:lnTo>
                  <a:lnTo>
                    <a:pt x="16935780" y="4196051"/>
                  </a:lnTo>
                  <a:lnTo>
                    <a:pt x="16938350" y="4195571"/>
                  </a:lnTo>
                  <a:lnTo>
                    <a:pt x="16943771" y="4193943"/>
                  </a:lnTo>
                  <a:lnTo>
                    <a:pt x="16947330" y="4188371"/>
                  </a:lnTo>
                  <a:lnTo>
                    <a:pt x="16945844" y="4182617"/>
                  </a:lnTo>
                  <a:lnTo>
                    <a:pt x="16944218" y="4177194"/>
                  </a:lnTo>
                  <a:lnTo>
                    <a:pt x="16938646" y="4173636"/>
                  </a:lnTo>
                  <a:close/>
                </a:path>
                <a:path w="20060920" h="6071870">
                  <a:moveTo>
                    <a:pt x="17022780" y="4152796"/>
                  </a:moveTo>
                  <a:lnTo>
                    <a:pt x="17017025" y="4154280"/>
                  </a:lnTo>
                  <a:lnTo>
                    <a:pt x="17014457" y="4154760"/>
                  </a:lnTo>
                  <a:lnTo>
                    <a:pt x="17008702" y="4156245"/>
                  </a:lnTo>
                  <a:lnTo>
                    <a:pt x="17005143" y="4161818"/>
                  </a:lnTo>
                  <a:lnTo>
                    <a:pt x="17006627" y="4167572"/>
                  </a:lnTo>
                  <a:lnTo>
                    <a:pt x="17007157" y="4170950"/>
                  </a:lnTo>
                  <a:lnTo>
                    <a:pt x="17009587" y="4173563"/>
                  </a:lnTo>
                  <a:lnTo>
                    <a:pt x="17014920" y="4175838"/>
                  </a:lnTo>
                  <a:lnTo>
                    <a:pt x="17017203" y="4176024"/>
                  </a:lnTo>
                  <a:lnTo>
                    <a:pt x="17019439" y="4175401"/>
                  </a:lnTo>
                  <a:lnTo>
                    <a:pt x="17022008" y="4174921"/>
                  </a:lnTo>
                  <a:lnTo>
                    <a:pt x="17027762" y="4173437"/>
                  </a:lnTo>
                  <a:lnTo>
                    <a:pt x="17031322" y="4167864"/>
                  </a:lnTo>
                  <a:lnTo>
                    <a:pt x="17028352" y="4156353"/>
                  </a:lnTo>
                  <a:lnTo>
                    <a:pt x="17022780" y="4152796"/>
                  </a:lnTo>
                  <a:close/>
                </a:path>
                <a:path w="20060920" h="6071870">
                  <a:moveTo>
                    <a:pt x="17106537" y="4133764"/>
                  </a:moveTo>
                  <a:lnTo>
                    <a:pt x="17100925" y="4134915"/>
                  </a:lnTo>
                  <a:lnTo>
                    <a:pt x="17098355" y="4135395"/>
                  </a:lnTo>
                  <a:lnTo>
                    <a:pt x="17092601" y="4136879"/>
                  </a:lnTo>
                  <a:lnTo>
                    <a:pt x="17089042" y="4142452"/>
                  </a:lnTo>
                  <a:lnTo>
                    <a:pt x="17090192" y="4148066"/>
                  </a:lnTo>
                  <a:lnTo>
                    <a:pt x="17091055" y="4151585"/>
                  </a:lnTo>
                  <a:lnTo>
                    <a:pt x="17093486" y="4154197"/>
                  </a:lnTo>
                  <a:lnTo>
                    <a:pt x="17098485" y="4156330"/>
                  </a:lnTo>
                  <a:lnTo>
                    <a:pt x="17100629" y="4156850"/>
                  </a:lnTo>
                  <a:lnTo>
                    <a:pt x="17102865" y="4156228"/>
                  </a:lnTo>
                  <a:lnTo>
                    <a:pt x="17105434" y="4155748"/>
                  </a:lnTo>
                  <a:lnTo>
                    <a:pt x="17111188" y="4154263"/>
                  </a:lnTo>
                  <a:lnTo>
                    <a:pt x="17114747" y="4148690"/>
                  </a:lnTo>
                  <a:lnTo>
                    <a:pt x="17113595" y="4143078"/>
                  </a:lnTo>
                  <a:lnTo>
                    <a:pt x="17112111" y="4137322"/>
                  </a:lnTo>
                  <a:lnTo>
                    <a:pt x="17106537" y="4133764"/>
                  </a:lnTo>
                  <a:close/>
                </a:path>
                <a:path w="20060920" h="6071870">
                  <a:moveTo>
                    <a:pt x="17190534" y="4116017"/>
                  </a:moveTo>
                  <a:lnTo>
                    <a:pt x="17184922" y="4117168"/>
                  </a:lnTo>
                  <a:lnTo>
                    <a:pt x="17182353" y="4117648"/>
                  </a:lnTo>
                  <a:lnTo>
                    <a:pt x="17176741" y="4118799"/>
                  </a:lnTo>
                  <a:lnTo>
                    <a:pt x="17173182" y="4124372"/>
                  </a:lnTo>
                  <a:lnTo>
                    <a:pt x="17174332" y="4129985"/>
                  </a:lnTo>
                  <a:lnTo>
                    <a:pt x="17175053" y="4133838"/>
                  </a:lnTo>
                  <a:lnTo>
                    <a:pt x="17177484" y="4136451"/>
                  </a:lnTo>
                  <a:lnTo>
                    <a:pt x="17181819" y="4138300"/>
                  </a:lnTo>
                  <a:lnTo>
                    <a:pt x="17184102" y="4138486"/>
                  </a:lnTo>
                  <a:lnTo>
                    <a:pt x="17186194" y="4138196"/>
                  </a:lnTo>
                  <a:lnTo>
                    <a:pt x="17188764" y="4137716"/>
                  </a:lnTo>
                  <a:lnTo>
                    <a:pt x="17194709" y="4136707"/>
                  </a:lnTo>
                  <a:lnTo>
                    <a:pt x="17198268" y="4131134"/>
                  </a:lnTo>
                  <a:lnTo>
                    <a:pt x="17197117" y="4125522"/>
                  </a:lnTo>
                  <a:lnTo>
                    <a:pt x="17196107" y="4119576"/>
                  </a:lnTo>
                  <a:lnTo>
                    <a:pt x="17190534" y="4116017"/>
                  </a:lnTo>
                  <a:close/>
                </a:path>
                <a:path w="20060920" h="6071870">
                  <a:moveTo>
                    <a:pt x="17274488" y="4100220"/>
                  </a:moveTo>
                  <a:lnTo>
                    <a:pt x="17268876" y="4101372"/>
                  </a:lnTo>
                  <a:lnTo>
                    <a:pt x="17266307" y="4101852"/>
                  </a:lnTo>
                  <a:lnTo>
                    <a:pt x="17260695" y="4103003"/>
                  </a:lnTo>
                  <a:lnTo>
                    <a:pt x="17257135" y="4108576"/>
                  </a:lnTo>
                  <a:lnTo>
                    <a:pt x="17258286" y="4114188"/>
                  </a:lnTo>
                  <a:lnTo>
                    <a:pt x="17259150" y="4117707"/>
                  </a:lnTo>
                  <a:lnTo>
                    <a:pt x="17261579" y="4120321"/>
                  </a:lnTo>
                  <a:lnTo>
                    <a:pt x="17266245" y="4122312"/>
                  </a:lnTo>
                  <a:lnTo>
                    <a:pt x="17268389" y="4122832"/>
                  </a:lnTo>
                  <a:lnTo>
                    <a:pt x="17270625" y="4122210"/>
                  </a:lnTo>
                  <a:lnTo>
                    <a:pt x="17273193" y="4121729"/>
                  </a:lnTo>
                  <a:lnTo>
                    <a:pt x="17278806" y="4120577"/>
                  </a:lnTo>
                  <a:lnTo>
                    <a:pt x="17282363" y="4115003"/>
                  </a:lnTo>
                  <a:lnTo>
                    <a:pt x="17280060" y="4103779"/>
                  </a:lnTo>
                  <a:lnTo>
                    <a:pt x="17274488" y="4100220"/>
                  </a:lnTo>
                  <a:close/>
                </a:path>
                <a:path w="20060920" h="6071870">
                  <a:moveTo>
                    <a:pt x="17359201" y="4083566"/>
                  </a:moveTo>
                  <a:lnTo>
                    <a:pt x="17353588" y="4084716"/>
                  </a:lnTo>
                  <a:lnTo>
                    <a:pt x="17351020" y="4085197"/>
                  </a:lnTo>
                  <a:lnTo>
                    <a:pt x="17345407" y="4086349"/>
                  </a:lnTo>
                  <a:lnTo>
                    <a:pt x="17341516" y="4091780"/>
                  </a:lnTo>
                  <a:lnTo>
                    <a:pt x="17342668" y="4097393"/>
                  </a:lnTo>
                  <a:lnTo>
                    <a:pt x="17343196" y="4100769"/>
                  </a:lnTo>
                  <a:lnTo>
                    <a:pt x="17345818" y="4103858"/>
                  </a:lnTo>
                  <a:lnTo>
                    <a:pt x="17350485" y="4105849"/>
                  </a:lnTo>
                  <a:lnTo>
                    <a:pt x="17354861" y="4105745"/>
                  </a:lnTo>
                  <a:lnTo>
                    <a:pt x="17357429" y="4105266"/>
                  </a:lnTo>
                  <a:lnTo>
                    <a:pt x="17363042" y="4104114"/>
                  </a:lnTo>
                  <a:lnTo>
                    <a:pt x="17366935" y="4098683"/>
                  </a:lnTo>
                  <a:lnTo>
                    <a:pt x="17364632" y="4087458"/>
                  </a:lnTo>
                  <a:lnTo>
                    <a:pt x="17359201" y="4083566"/>
                  </a:lnTo>
                  <a:close/>
                </a:path>
                <a:path w="20060920" h="6071870">
                  <a:moveTo>
                    <a:pt x="17444012" y="4068528"/>
                  </a:moveTo>
                  <a:lnTo>
                    <a:pt x="17438399" y="4069681"/>
                  </a:lnTo>
                  <a:lnTo>
                    <a:pt x="17435830" y="4070161"/>
                  </a:lnTo>
                  <a:lnTo>
                    <a:pt x="17429885" y="4071170"/>
                  </a:lnTo>
                  <a:lnTo>
                    <a:pt x="17425993" y="4076601"/>
                  </a:lnTo>
                  <a:lnTo>
                    <a:pt x="17427145" y="4082213"/>
                  </a:lnTo>
                  <a:lnTo>
                    <a:pt x="17427673" y="4085591"/>
                  </a:lnTo>
                  <a:lnTo>
                    <a:pt x="17429961" y="4088537"/>
                  </a:lnTo>
                  <a:lnTo>
                    <a:pt x="17433295" y="4089959"/>
                  </a:lnTo>
                  <a:lnTo>
                    <a:pt x="17433153" y="4090293"/>
                  </a:lnTo>
                  <a:lnTo>
                    <a:pt x="17435152" y="4091145"/>
                  </a:lnTo>
                  <a:lnTo>
                    <a:pt x="17439196" y="4090900"/>
                  </a:lnTo>
                  <a:lnTo>
                    <a:pt x="17441766" y="4090420"/>
                  </a:lnTo>
                  <a:lnTo>
                    <a:pt x="17447712" y="4089412"/>
                  </a:lnTo>
                  <a:lnTo>
                    <a:pt x="17451461" y="4084314"/>
                  </a:lnTo>
                  <a:lnTo>
                    <a:pt x="17449442" y="4072422"/>
                  </a:lnTo>
                  <a:lnTo>
                    <a:pt x="17444012" y="4068528"/>
                  </a:lnTo>
                  <a:close/>
                </a:path>
                <a:path w="20060920" h="6071870">
                  <a:moveTo>
                    <a:pt x="17528539" y="4054159"/>
                  </a:moveTo>
                  <a:lnTo>
                    <a:pt x="17522593" y="4055168"/>
                  </a:lnTo>
                  <a:lnTo>
                    <a:pt x="17520025" y="4055649"/>
                  </a:lnTo>
                  <a:lnTo>
                    <a:pt x="17514554" y="4056467"/>
                  </a:lnTo>
                  <a:lnTo>
                    <a:pt x="17510328" y="4061756"/>
                  </a:lnTo>
                  <a:lnTo>
                    <a:pt x="17511336" y="4067701"/>
                  </a:lnTo>
                  <a:lnTo>
                    <a:pt x="17512057" y="4071554"/>
                  </a:lnTo>
                  <a:lnTo>
                    <a:pt x="17514347" y="4074500"/>
                  </a:lnTo>
                  <a:lnTo>
                    <a:pt x="17517679" y="4075922"/>
                  </a:lnTo>
                  <a:lnTo>
                    <a:pt x="17517821" y="4075589"/>
                  </a:lnTo>
                  <a:lnTo>
                    <a:pt x="17519488" y="4076300"/>
                  </a:lnTo>
                  <a:lnTo>
                    <a:pt x="17523391" y="4076388"/>
                  </a:lnTo>
                  <a:lnTo>
                    <a:pt x="17525958" y="4075909"/>
                  </a:lnTo>
                  <a:lnTo>
                    <a:pt x="17531763" y="4075233"/>
                  </a:lnTo>
                  <a:lnTo>
                    <a:pt x="17535654" y="4069801"/>
                  </a:lnTo>
                  <a:lnTo>
                    <a:pt x="17534645" y="4063855"/>
                  </a:lnTo>
                  <a:lnTo>
                    <a:pt x="17533968" y="4058052"/>
                  </a:lnTo>
                  <a:lnTo>
                    <a:pt x="17528539" y="4054159"/>
                  </a:lnTo>
                  <a:close/>
                </a:path>
                <a:path w="20060920" h="6071870">
                  <a:moveTo>
                    <a:pt x="17613495" y="4041548"/>
                  </a:moveTo>
                  <a:lnTo>
                    <a:pt x="17607691" y="4042225"/>
                  </a:lnTo>
                  <a:lnTo>
                    <a:pt x="17605123" y="4042706"/>
                  </a:lnTo>
                  <a:lnTo>
                    <a:pt x="17599320" y="4043381"/>
                  </a:lnTo>
                  <a:lnTo>
                    <a:pt x="17595428" y="4048812"/>
                  </a:lnTo>
                  <a:lnTo>
                    <a:pt x="17596104" y="4054616"/>
                  </a:lnTo>
                  <a:lnTo>
                    <a:pt x="17596825" y="4058469"/>
                  </a:lnTo>
                  <a:lnTo>
                    <a:pt x="17599113" y="4061414"/>
                  </a:lnTo>
                  <a:lnTo>
                    <a:pt x="17604113" y="4063547"/>
                  </a:lnTo>
                  <a:lnTo>
                    <a:pt x="17608015" y="4063637"/>
                  </a:lnTo>
                  <a:lnTo>
                    <a:pt x="17610584" y="4063156"/>
                  </a:lnTo>
                  <a:lnTo>
                    <a:pt x="17616388" y="4062480"/>
                  </a:lnTo>
                  <a:lnTo>
                    <a:pt x="17620279" y="4057049"/>
                  </a:lnTo>
                  <a:lnTo>
                    <a:pt x="17618927" y="4045442"/>
                  </a:lnTo>
                  <a:lnTo>
                    <a:pt x="17613495" y="4041548"/>
                  </a:lnTo>
                  <a:close/>
                </a:path>
                <a:path w="20060920" h="6071870">
                  <a:moveTo>
                    <a:pt x="17698220" y="4030415"/>
                  </a:moveTo>
                  <a:lnTo>
                    <a:pt x="17692415" y="4031091"/>
                  </a:lnTo>
                  <a:lnTo>
                    <a:pt x="17689990" y="4031237"/>
                  </a:lnTo>
                  <a:lnTo>
                    <a:pt x="17684518" y="4032055"/>
                  </a:lnTo>
                  <a:lnTo>
                    <a:pt x="17680293" y="4037344"/>
                  </a:lnTo>
                  <a:lnTo>
                    <a:pt x="17680970" y="4043148"/>
                  </a:lnTo>
                  <a:lnTo>
                    <a:pt x="17681357" y="4046859"/>
                  </a:lnTo>
                  <a:lnTo>
                    <a:pt x="17683978" y="4049948"/>
                  </a:lnTo>
                  <a:lnTo>
                    <a:pt x="17688978" y="4052080"/>
                  </a:lnTo>
                  <a:lnTo>
                    <a:pt x="17692879" y="4052169"/>
                  </a:lnTo>
                  <a:lnTo>
                    <a:pt x="17695305" y="4052021"/>
                  </a:lnTo>
                  <a:lnTo>
                    <a:pt x="17700775" y="4051202"/>
                  </a:lnTo>
                  <a:lnTo>
                    <a:pt x="17705002" y="4045914"/>
                  </a:lnTo>
                  <a:lnTo>
                    <a:pt x="17704327" y="4040111"/>
                  </a:lnTo>
                  <a:lnTo>
                    <a:pt x="17703508" y="4034641"/>
                  </a:lnTo>
                  <a:lnTo>
                    <a:pt x="17698220" y="4030415"/>
                  </a:lnTo>
                  <a:close/>
                </a:path>
                <a:path w="20060920" h="6071870">
                  <a:moveTo>
                    <a:pt x="17784133" y="4020182"/>
                  </a:moveTo>
                  <a:lnTo>
                    <a:pt x="17778328" y="4020858"/>
                  </a:lnTo>
                  <a:lnTo>
                    <a:pt x="17775903" y="4021004"/>
                  </a:lnTo>
                  <a:lnTo>
                    <a:pt x="17770099" y="4021681"/>
                  </a:lnTo>
                  <a:lnTo>
                    <a:pt x="17765873" y="4026970"/>
                  </a:lnTo>
                  <a:lnTo>
                    <a:pt x="17766550" y="4032773"/>
                  </a:lnTo>
                  <a:lnTo>
                    <a:pt x="17766795" y="4036818"/>
                  </a:lnTo>
                  <a:lnTo>
                    <a:pt x="17769417" y="4039905"/>
                  </a:lnTo>
                  <a:lnTo>
                    <a:pt x="17774748" y="4042180"/>
                  </a:lnTo>
                  <a:lnTo>
                    <a:pt x="17778317" y="4042127"/>
                  </a:lnTo>
                  <a:lnTo>
                    <a:pt x="17780743" y="4041980"/>
                  </a:lnTo>
                  <a:lnTo>
                    <a:pt x="17786546" y="4041303"/>
                  </a:lnTo>
                  <a:lnTo>
                    <a:pt x="17790773" y="4036015"/>
                  </a:lnTo>
                  <a:lnTo>
                    <a:pt x="17789421" y="4024408"/>
                  </a:lnTo>
                  <a:lnTo>
                    <a:pt x="17784133" y="4020182"/>
                  </a:lnTo>
                  <a:close/>
                </a:path>
                <a:path w="20060920" h="6071870">
                  <a:moveTo>
                    <a:pt x="17869193" y="4011950"/>
                  </a:moveTo>
                  <a:lnTo>
                    <a:pt x="17863390" y="4012625"/>
                  </a:lnTo>
                  <a:lnTo>
                    <a:pt x="17855302" y="4013115"/>
                  </a:lnTo>
                  <a:lnTo>
                    <a:pt x="17850742" y="4018262"/>
                  </a:lnTo>
                  <a:lnTo>
                    <a:pt x="17862710" y="4033609"/>
                  </a:lnTo>
                  <a:lnTo>
                    <a:pt x="17870798" y="4033120"/>
                  </a:lnTo>
                  <a:lnTo>
                    <a:pt x="17875358" y="4027974"/>
                  </a:lnTo>
                  <a:lnTo>
                    <a:pt x="17874683" y="4022171"/>
                  </a:lnTo>
                  <a:lnTo>
                    <a:pt x="17874340" y="4016508"/>
                  </a:lnTo>
                  <a:lnTo>
                    <a:pt x="17869193" y="4011950"/>
                  </a:lnTo>
                  <a:close/>
                </a:path>
                <a:path w="20060920" h="6071870">
                  <a:moveTo>
                    <a:pt x="17954827" y="4005142"/>
                  </a:moveTo>
                  <a:lnTo>
                    <a:pt x="17946738" y="4005633"/>
                  </a:lnTo>
                  <a:lnTo>
                    <a:pt x="17940744" y="4005832"/>
                  </a:lnTo>
                  <a:lnTo>
                    <a:pt x="17936518" y="4011121"/>
                  </a:lnTo>
                  <a:lnTo>
                    <a:pt x="17937105" y="4020827"/>
                  </a:lnTo>
                  <a:lnTo>
                    <a:pt x="17939585" y="4024249"/>
                  </a:lnTo>
                  <a:lnTo>
                    <a:pt x="17943252" y="4025813"/>
                  </a:lnTo>
                  <a:lnTo>
                    <a:pt x="17943728" y="4025621"/>
                  </a:lnTo>
                  <a:lnTo>
                    <a:pt x="17945062" y="4026190"/>
                  </a:lnTo>
                  <a:lnTo>
                    <a:pt x="17948487" y="4026470"/>
                  </a:lnTo>
                  <a:lnTo>
                    <a:pt x="17956575" y="4025980"/>
                  </a:lnTo>
                  <a:lnTo>
                    <a:pt x="17960800" y="4020691"/>
                  </a:lnTo>
                  <a:lnTo>
                    <a:pt x="17960115" y="4009369"/>
                  </a:lnTo>
                  <a:lnTo>
                    <a:pt x="17954827" y="4005142"/>
                  </a:lnTo>
                  <a:close/>
                </a:path>
                <a:path w="20060920" h="6071870">
                  <a:moveTo>
                    <a:pt x="18040557" y="3999954"/>
                  </a:moveTo>
                  <a:lnTo>
                    <a:pt x="18026808" y="4000785"/>
                  </a:lnTo>
                  <a:lnTo>
                    <a:pt x="18022503" y="4005646"/>
                  </a:lnTo>
                  <a:lnTo>
                    <a:pt x="18022250" y="4005932"/>
                  </a:lnTo>
                  <a:lnTo>
                    <a:pt x="18022837" y="4015638"/>
                  </a:lnTo>
                  <a:lnTo>
                    <a:pt x="18025318" y="4019059"/>
                  </a:lnTo>
                  <a:lnTo>
                    <a:pt x="18030651" y="4021334"/>
                  </a:lnTo>
                  <a:lnTo>
                    <a:pt x="18033742" y="4021472"/>
                  </a:lnTo>
                  <a:lnTo>
                    <a:pt x="18041831" y="4020982"/>
                  </a:lnTo>
                  <a:lnTo>
                    <a:pt x="18046137" y="4016122"/>
                  </a:lnTo>
                  <a:lnTo>
                    <a:pt x="18046390" y="4015836"/>
                  </a:lnTo>
                  <a:lnTo>
                    <a:pt x="18045705" y="4004513"/>
                  </a:lnTo>
                  <a:lnTo>
                    <a:pt x="18040557" y="3999954"/>
                  </a:lnTo>
                  <a:close/>
                </a:path>
                <a:path w="20060920" h="6071870">
                  <a:moveTo>
                    <a:pt x="18127005" y="3995858"/>
                  </a:moveTo>
                  <a:lnTo>
                    <a:pt x="18121011" y="3996059"/>
                  </a:lnTo>
                  <a:lnTo>
                    <a:pt x="18112923" y="3996548"/>
                  </a:lnTo>
                  <a:lnTo>
                    <a:pt x="18108172" y="4001218"/>
                  </a:lnTo>
                  <a:lnTo>
                    <a:pt x="18108373" y="4007213"/>
                  </a:lnTo>
                  <a:lnTo>
                    <a:pt x="18108476" y="4011591"/>
                  </a:lnTo>
                  <a:lnTo>
                    <a:pt x="18110956" y="4015012"/>
                  </a:lnTo>
                  <a:lnTo>
                    <a:pt x="18116290" y="4017287"/>
                  </a:lnTo>
                  <a:lnTo>
                    <a:pt x="18119381" y="4017425"/>
                  </a:lnTo>
                  <a:lnTo>
                    <a:pt x="18127470" y="4016935"/>
                  </a:lnTo>
                  <a:lnTo>
                    <a:pt x="18132220" y="4012265"/>
                  </a:lnTo>
                  <a:lnTo>
                    <a:pt x="18132019" y="4006270"/>
                  </a:lnTo>
                  <a:lnTo>
                    <a:pt x="18131677" y="4000609"/>
                  </a:lnTo>
                  <a:lnTo>
                    <a:pt x="18127005" y="3995858"/>
                  </a:lnTo>
                  <a:close/>
                </a:path>
                <a:path w="20060920" h="6071870">
                  <a:moveTo>
                    <a:pt x="18212600" y="3993762"/>
                  </a:moveTo>
                  <a:lnTo>
                    <a:pt x="18206605" y="3993963"/>
                  </a:lnTo>
                  <a:lnTo>
                    <a:pt x="18204180" y="3994111"/>
                  </a:lnTo>
                  <a:lnTo>
                    <a:pt x="18198327" y="3993977"/>
                  </a:lnTo>
                  <a:lnTo>
                    <a:pt x="18193576" y="3998647"/>
                  </a:lnTo>
                  <a:lnTo>
                    <a:pt x="18193777" y="4004642"/>
                  </a:lnTo>
                  <a:lnTo>
                    <a:pt x="18193879" y="4009020"/>
                  </a:lnTo>
                  <a:lnTo>
                    <a:pt x="18196694" y="4012584"/>
                  </a:lnTo>
                  <a:lnTo>
                    <a:pt x="18200360" y="4014148"/>
                  </a:lnTo>
                  <a:lnTo>
                    <a:pt x="18199884" y="4014339"/>
                  </a:lnTo>
                  <a:lnTo>
                    <a:pt x="18201216" y="4014907"/>
                  </a:lnTo>
                  <a:lnTo>
                    <a:pt x="18204310" y="4015045"/>
                  </a:lnTo>
                  <a:lnTo>
                    <a:pt x="18206735" y="4014898"/>
                  </a:lnTo>
                  <a:lnTo>
                    <a:pt x="18212589" y="4015031"/>
                  </a:lnTo>
                  <a:lnTo>
                    <a:pt x="18217340" y="4010361"/>
                  </a:lnTo>
                  <a:lnTo>
                    <a:pt x="18217139" y="4004366"/>
                  </a:lnTo>
                  <a:lnTo>
                    <a:pt x="18217272" y="3998513"/>
                  </a:lnTo>
                  <a:lnTo>
                    <a:pt x="18212600" y="3993762"/>
                  </a:lnTo>
                  <a:close/>
                </a:path>
                <a:path w="20060920" h="6071870">
                  <a:moveTo>
                    <a:pt x="18298434" y="3992950"/>
                  </a:moveTo>
                  <a:lnTo>
                    <a:pt x="18292582" y="3992818"/>
                  </a:lnTo>
                  <a:lnTo>
                    <a:pt x="18290156" y="3992965"/>
                  </a:lnTo>
                  <a:lnTo>
                    <a:pt x="18284303" y="3992833"/>
                  </a:lnTo>
                  <a:lnTo>
                    <a:pt x="18279885" y="3997645"/>
                  </a:lnTo>
                  <a:lnTo>
                    <a:pt x="18279752" y="4003498"/>
                  </a:lnTo>
                  <a:lnTo>
                    <a:pt x="18279856" y="4007875"/>
                  </a:lnTo>
                  <a:lnTo>
                    <a:pt x="18282526" y="4011772"/>
                  </a:lnTo>
                  <a:lnTo>
                    <a:pt x="18286193" y="4013336"/>
                  </a:lnTo>
                  <a:lnTo>
                    <a:pt x="18286335" y="4013003"/>
                  </a:lnTo>
                  <a:lnTo>
                    <a:pt x="18287335" y="4013430"/>
                  </a:lnTo>
                  <a:lnTo>
                    <a:pt x="18290286" y="4013900"/>
                  </a:lnTo>
                  <a:lnTo>
                    <a:pt x="18292711" y="4013753"/>
                  </a:lnTo>
                  <a:lnTo>
                    <a:pt x="18298564" y="4013885"/>
                  </a:lnTo>
                  <a:lnTo>
                    <a:pt x="18302982" y="4009074"/>
                  </a:lnTo>
                  <a:lnTo>
                    <a:pt x="18303248" y="3997368"/>
                  </a:lnTo>
                  <a:lnTo>
                    <a:pt x="18298434" y="3992950"/>
                  </a:lnTo>
                  <a:close/>
                </a:path>
                <a:path w="20060920" h="6071870">
                  <a:moveTo>
                    <a:pt x="18384367" y="3993757"/>
                  </a:moveTo>
                  <a:lnTo>
                    <a:pt x="18378514" y="3993625"/>
                  </a:lnTo>
                  <a:lnTo>
                    <a:pt x="18376087" y="3993772"/>
                  </a:lnTo>
                  <a:lnTo>
                    <a:pt x="18370235" y="3993638"/>
                  </a:lnTo>
                  <a:lnTo>
                    <a:pt x="18365483" y="3998308"/>
                  </a:lnTo>
                  <a:lnTo>
                    <a:pt x="18365351" y="4004161"/>
                  </a:lnTo>
                  <a:lnTo>
                    <a:pt x="18365454" y="4008538"/>
                  </a:lnTo>
                  <a:lnTo>
                    <a:pt x="18368126" y="4012436"/>
                  </a:lnTo>
                  <a:lnTo>
                    <a:pt x="18373125" y="4014569"/>
                  </a:lnTo>
                  <a:lnTo>
                    <a:pt x="18375742" y="4014897"/>
                  </a:lnTo>
                  <a:lnTo>
                    <a:pt x="18378168" y="4014749"/>
                  </a:lnTo>
                  <a:lnTo>
                    <a:pt x="18384021" y="4014883"/>
                  </a:lnTo>
                  <a:lnTo>
                    <a:pt x="18388772" y="4010213"/>
                  </a:lnTo>
                  <a:lnTo>
                    <a:pt x="18389038" y="3998507"/>
                  </a:lnTo>
                  <a:lnTo>
                    <a:pt x="18384367" y="3993757"/>
                  </a:lnTo>
                  <a:close/>
                </a:path>
                <a:path w="20060920" h="6071870">
                  <a:moveTo>
                    <a:pt x="18470396" y="3996180"/>
                  </a:moveTo>
                  <a:lnTo>
                    <a:pt x="18464543" y="3996048"/>
                  </a:lnTo>
                  <a:lnTo>
                    <a:pt x="18462258" y="3995861"/>
                  </a:lnTo>
                  <a:lnTo>
                    <a:pt x="18456406" y="3995728"/>
                  </a:lnTo>
                  <a:lnTo>
                    <a:pt x="18451323" y="4000257"/>
                  </a:lnTo>
                  <a:lnTo>
                    <a:pt x="18451190" y="4006109"/>
                  </a:lnTo>
                  <a:lnTo>
                    <a:pt x="18450817" y="4010678"/>
                  </a:lnTo>
                  <a:lnTo>
                    <a:pt x="18469576" y="4017498"/>
                  </a:lnTo>
                  <a:lnTo>
                    <a:pt x="18474658" y="4012969"/>
                  </a:lnTo>
                  <a:lnTo>
                    <a:pt x="18474925" y="4001264"/>
                  </a:lnTo>
                  <a:lnTo>
                    <a:pt x="18470396" y="3996180"/>
                  </a:lnTo>
                  <a:close/>
                </a:path>
                <a:path w="20060920" h="6071870">
                  <a:moveTo>
                    <a:pt x="18555907" y="4000746"/>
                  </a:moveTo>
                  <a:lnTo>
                    <a:pt x="18542202" y="3999627"/>
                  </a:lnTo>
                  <a:lnTo>
                    <a:pt x="18537452" y="4004299"/>
                  </a:lnTo>
                  <a:lnTo>
                    <a:pt x="18536613" y="4014578"/>
                  </a:lnTo>
                  <a:lnTo>
                    <a:pt x="18539282" y="4018474"/>
                  </a:lnTo>
                  <a:lnTo>
                    <a:pt x="18543948" y="4020464"/>
                  </a:lnTo>
                  <a:lnTo>
                    <a:pt x="18549186" y="4021122"/>
                  </a:lnTo>
                  <a:lnTo>
                    <a:pt x="18554896" y="4021588"/>
                  </a:lnTo>
                  <a:lnTo>
                    <a:pt x="18559979" y="4017060"/>
                  </a:lnTo>
                  <a:lnTo>
                    <a:pt x="18560111" y="4011206"/>
                  </a:lnTo>
                  <a:lnTo>
                    <a:pt x="18560578" y="4005496"/>
                  </a:lnTo>
                  <a:lnTo>
                    <a:pt x="18555907" y="4000746"/>
                  </a:lnTo>
                  <a:close/>
                </a:path>
                <a:path w="20060920" h="6071870">
                  <a:moveTo>
                    <a:pt x="18642276" y="4006071"/>
                  </a:moveTo>
                  <a:lnTo>
                    <a:pt x="18636564" y="4005605"/>
                  </a:lnTo>
                  <a:lnTo>
                    <a:pt x="18633947" y="4005277"/>
                  </a:lnTo>
                  <a:lnTo>
                    <a:pt x="18628237" y="4004811"/>
                  </a:lnTo>
                  <a:lnTo>
                    <a:pt x="18623153" y="4009340"/>
                  </a:lnTo>
                  <a:lnTo>
                    <a:pt x="18622345" y="4019237"/>
                  </a:lnTo>
                  <a:lnTo>
                    <a:pt x="18622314" y="4019618"/>
                  </a:lnTo>
                  <a:lnTo>
                    <a:pt x="18624844" y="4023849"/>
                  </a:lnTo>
                  <a:lnTo>
                    <a:pt x="18630508" y="4026265"/>
                  </a:lnTo>
                  <a:lnTo>
                    <a:pt x="18640789" y="4027105"/>
                  </a:lnTo>
                  <a:lnTo>
                    <a:pt x="18645871" y="4022576"/>
                  </a:lnTo>
                  <a:lnTo>
                    <a:pt x="18646803" y="4011155"/>
                  </a:lnTo>
                  <a:lnTo>
                    <a:pt x="18642276" y="4006071"/>
                  </a:lnTo>
                  <a:close/>
                </a:path>
                <a:path w="20060920" h="6071870">
                  <a:moveTo>
                    <a:pt x="18727456" y="4013255"/>
                  </a:moveTo>
                  <a:lnTo>
                    <a:pt x="18721746" y="4012788"/>
                  </a:lnTo>
                  <a:lnTo>
                    <a:pt x="18719128" y="4012459"/>
                  </a:lnTo>
                  <a:lnTo>
                    <a:pt x="18713417" y="4011993"/>
                  </a:lnTo>
                  <a:lnTo>
                    <a:pt x="18708001" y="4016380"/>
                  </a:lnTo>
                  <a:lnTo>
                    <a:pt x="18707162" y="4026658"/>
                  </a:lnTo>
                  <a:lnTo>
                    <a:pt x="18710025" y="4031032"/>
                  </a:lnTo>
                  <a:lnTo>
                    <a:pt x="18715024" y="4033164"/>
                  </a:lnTo>
                  <a:lnTo>
                    <a:pt x="18717165" y="4033684"/>
                  </a:lnTo>
                  <a:lnTo>
                    <a:pt x="18719783" y="4034012"/>
                  </a:lnTo>
                  <a:lnTo>
                    <a:pt x="18725827" y="4034620"/>
                  </a:lnTo>
                  <a:lnTo>
                    <a:pt x="18730911" y="4030092"/>
                  </a:lnTo>
                  <a:lnTo>
                    <a:pt x="18731377" y="4024381"/>
                  </a:lnTo>
                  <a:lnTo>
                    <a:pt x="18731985" y="4018337"/>
                  </a:lnTo>
                  <a:lnTo>
                    <a:pt x="18727456" y="4013255"/>
                  </a:lnTo>
                  <a:close/>
                </a:path>
                <a:path w="20060920" h="6071870">
                  <a:moveTo>
                    <a:pt x="18812878" y="4021722"/>
                  </a:moveTo>
                  <a:lnTo>
                    <a:pt x="18807167" y="4021256"/>
                  </a:lnTo>
                  <a:lnTo>
                    <a:pt x="18804550" y="4020926"/>
                  </a:lnTo>
                  <a:lnTo>
                    <a:pt x="18798982" y="4020127"/>
                  </a:lnTo>
                  <a:lnTo>
                    <a:pt x="18793565" y="4024514"/>
                  </a:lnTo>
                  <a:lnTo>
                    <a:pt x="18793098" y="4030224"/>
                  </a:lnTo>
                  <a:lnTo>
                    <a:pt x="18792584" y="4035125"/>
                  </a:lnTo>
                  <a:lnTo>
                    <a:pt x="18795447" y="4039499"/>
                  </a:lnTo>
                  <a:lnTo>
                    <a:pt x="18799447" y="4041205"/>
                  </a:lnTo>
                  <a:lnTo>
                    <a:pt x="18799589" y="4040872"/>
                  </a:lnTo>
                  <a:lnTo>
                    <a:pt x="18800256" y="4041156"/>
                  </a:lnTo>
                  <a:lnTo>
                    <a:pt x="18802396" y="4041675"/>
                  </a:lnTo>
                  <a:lnTo>
                    <a:pt x="18805014" y="4042004"/>
                  </a:lnTo>
                  <a:lnTo>
                    <a:pt x="18810582" y="4042803"/>
                  </a:lnTo>
                  <a:lnTo>
                    <a:pt x="18815998" y="4038417"/>
                  </a:lnTo>
                  <a:lnTo>
                    <a:pt x="18816465" y="4032707"/>
                  </a:lnTo>
                  <a:lnTo>
                    <a:pt x="18817265" y="4027138"/>
                  </a:lnTo>
                  <a:lnTo>
                    <a:pt x="18812878" y="4021722"/>
                  </a:lnTo>
                  <a:close/>
                </a:path>
                <a:path w="20060920" h="6071870">
                  <a:moveTo>
                    <a:pt x="18898112" y="4032473"/>
                  </a:moveTo>
                  <a:lnTo>
                    <a:pt x="18892544" y="4031673"/>
                  </a:lnTo>
                  <a:lnTo>
                    <a:pt x="18889929" y="4031345"/>
                  </a:lnTo>
                  <a:lnTo>
                    <a:pt x="18884360" y="4030546"/>
                  </a:lnTo>
                  <a:lnTo>
                    <a:pt x="18878943" y="4034933"/>
                  </a:lnTo>
                  <a:lnTo>
                    <a:pt x="18878144" y="4040501"/>
                  </a:lnTo>
                  <a:lnTo>
                    <a:pt x="18877629" y="4045403"/>
                  </a:lnTo>
                  <a:lnTo>
                    <a:pt x="18880156" y="4049633"/>
                  </a:lnTo>
                  <a:lnTo>
                    <a:pt x="18885489" y="4051907"/>
                  </a:lnTo>
                  <a:lnTo>
                    <a:pt x="18887298" y="4052285"/>
                  </a:lnTo>
                  <a:lnTo>
                    <a:pt x="18889916" y="4052614"/>
                  </a:lnTo>
                  <a:lnTo>
                    <a:pt x="18895485" y="4053413"/>
                  </a:lnTo>
                  <a:lnTo>
                    <a:pt x="18900902" y="4049026"/>
                  </a:lnTo>
                  <a:lnTo>
                    <a:pt x="18902448" y="4038262"/>
                  </a:lnTo>
                  <a:lnTo>
                    <a:pt x="18902501" y="4037890"/>
                  </a:lnTo>
                  <a:lnTo>
                    <a:pt x="18898112" y="4032473"/>
                  </a:lnTo>
                  <a:close/>
                </a:path>
                <a:path w="20060920" h="6071870">
                  <a:moveTo>
                    <a:pt x="18983923" y="4044651"/>
                  </a:moveTo>
                  <a:lnTo>
                    <a:pt x="18978021" y="4043710"/>
                  </a:lnTo>
                  <a:lnTo>
                    <a:pt x="18975403" y="4043381"/>
                  </a:lnTo>
                  <a:lnTo>
                    <a:pt x="18969502" y="4042439"/>
                  </a:lnTo>
                  <a:lnTo>
                    <a:pt x="18964369" y="4046160"/>
                  </a:lnTo>
                  <a:lnTo>
                    <a:pt x="18963427" y="4052061"/>
                  </a:lnTo>
                  <a:lnTo>
                    <a:pt x="18962579" y="4056820"/>
                  </a:lnTo>
                  <a:lnTo>
                    <a:pt x="18965300" y="4061527"/>
                  </a:lnTo>
                  <a:lnTo>
                    <a:pt x="18972297" y="4064512"/>
                  </a:lnTo>
                  <a:lnTo>
                    <a:pt x="18974915" y="4064841"/>
                  </a:lnTo>
                  <a:lnTo>
                    <a:pt x="18980959" y="4065449"/>
                  </a:lnTo>
                  <a:lnTo>
                    <a:pt x="18986092" y="4061729"/>
                  </a:lnTo>
                  <a:lnTo>
                    <a:pt x="18987035" y="4055828"/>
                  </a:lnTo>
                  <a:lnTo>
                    <a:pt x="18987605" y="4050161"/>
                  </a:lnTo>
                  <a:lnTo>
                    <a:pt x="18987643" y="4049784"/>
                  </a:lnTo>
                  <a:lnTo>
                    <a:pt x="18983923" y="4044651"/>
                  </a:lnTo>
                  <a:close/>
                </a:path>
                <a:path w="20060920" h="6071870">
                  <a:moveTo>
                    <a:pt x="19068354" y="4058211"/>
                  </a:moveTo>
                  <a:lnTo>
                    <a:pt x="19062452" y="4057269"/>
                  </a:lnTo>
                  <a:lnTo>
                    <a:pt x="19059834" y="4056941"/>
                  </a:lnTo>
                  <a:lnTo>
                    <a:pt x="19054266" y="4056142"/>
                  </a:lnTo>
                  <a:lnTo>
                    <a:pt x="19048802" y="4059720"/>
                  </a:lnTo>
                  <a:lnTo>
                    <a:pt x="19047860" y="4065622"/>
                  </a:lnTo>
                  <a:lnTo>
                    <a:pt x="19047011" y="4070380"/>
                  </a:lnTo>
                  <a:lnTo>
                    <a:pt x="19049730" y="4075087"/>
                  </a:lnTo>
                  <a:lnTo>
                    <a:pt x="19056063" y="4077788"/>
                  </a:lnTo>
                  <a:lnTo>
                    <a:pt x="19058681" y="4078117"/>
                  </a:lnTo>
                  <a:lnTo>
                    <a:pt x="19064583" y="4079058"/>
                  </a:lnTo>
                  <a:lnTo>
                    <a:pt x="19070047" y="4075480"/>
                  </a:lnTo>
                  <a:lnTo>
                    <a:pt x="19071931" y="4063677"/>
                  </a:lnTo>
                  <a:lnTo>
                    <a:pt x="19068354" y="4058211"/>
                  </a:lnTo>
                  <a:close/>
                </a:path>
                <a:path w="20060920" h="6071870">
                  <a:moveTo>
                    <a:pt x="19153358" y="4073199"/>
                  </a:moveTo>
                  <a:lnTo>
                    <a:pt x="19147315" y="4072590"/>
                  </a:lnTo>
                  <a:lnTo>
                    <a:pt x="19144981" y="4071594"/>
                  </a:lnTo>
                  <a:lnTo>
                    <a:pt x="19139080" y="4070653"/>
                  </a:lnTo>
                  <a:lnTo>
                    <a:pt x="19133948" y="4074373"/>
                  </a:lnTo>
                  <a:lnTo>
                    <a:pt x="19132673" y="4080132"/>
                  </a:lnTo>
                  <a:lnTo>
                    <a:pt x="19131682" y="4085226"/>
                  </a:lnTo>
                  <a:lnTo>
                    <a:pt x="19134401" y="4089931"/>
                  </a:lnTo>
                  <a:lnTo>
                    <a:pt x="19141068" y="4092774"/>
                  </a:lnTo>
                  <a:lnTo>
                    <a:pt x="19143686" y="4093103"/>
                  </a:lnTo>
                  <a:lnTo>
                    <a:pt x="19149587" y="4094044"/>
                  </a:lnTo>
                  <a:lnTo>
                    <a:pt x="19155052" y="4090467"/>
                  </a:lnTo>
                  <a:lnTo>
                    <a:pt x="19156935" y="4078663"/>
                  </a:lnTo>
                  <a:lnTo>
                    <a:pt x="19153358" y="4073199"/>
                  </a:lnTo>
                  <a:close/>
                </a:path>
                <a:path w="20060920" h="6071870">
                  <a:moveTo>
                    <a:pt x="19237510" y="4090186"/>
                  </a:moveTo>
                  <a:lnTo>
                    <a:pt x="19231467" y="4089576"/>
                  </a:lnTo>
                  <a:lnTo>
                    <a:pt x="19229133" y="4088581"/>
                  </a:lnTo>
                  <a:lnTo>
                    <a:pt x="19223374" y="4087306"/>
                  </a:lnTo>
                  <a:lnTo>
                    <a:pt x="19217909" y="4090884"/>
                  </a:lnTo>
                  <a:lnTo>
                    <a:pt x="19216634" y="4096644"/>
                  </a:lnTo>
                  <a:lnTo>
                    <a:pt x="19215453" y="4101261"/>
                  </a:lnTo>
                  <a:lnTo>
                    <a:pt x="19218029" y="4106300"/>
                  </a:lnTo>
                  <a:lnTo>
                    <a:pt x="19223362" y="4108575"/>
                  </a:lnTo>
                  <a:lnTo>
                    <a:pt x="19224979" y="4108477"/>
                  </a:lnTo>
                  <a:lnTo>
                    <a:pt x="19227312" y="4109472"/>
                  </a:lnTo>
                  <a:lnTo>
                    <a:pt x="19233072" y="4110747"/>
                  </a:lnTo>
                  <a:lnTo>
                    <a:pt x="19238536" y="4107169"/>
                  </a:lnTo>
                  <a:lnTo>
                    <a:pt x="19239812" y="4101410"/>
                  </a:lnTo>
                  <a:lnTo>
                    <a:pt x="19240945" y="4095984"/>
                  </a:lnTo>
                  <a:lnTo>
                    <a:pt x="19237510" y="4090186"/>
                  </a:lnTo>
                  <a:close/>
                </a:path>
                <a:path w="20060920" h="6071870">
                  <a:moveTo>
                    <a:pt x="19321235" y="4108171"/>
                  </a:moveTo>
                  <a:lnTo>
                    <a:pt x="19315333" y="4107230"/>
                  </a:lnTo>
                  <a:lnTo>
                    <a:pt x="19313000" y="4106234"/>
                  </a:lnTo>
                  <a:lnTo>
                    <a:pt x="19307574" y="4105102"/>
                  </a:lnTo>
                  <a:lnTo>
                    <a:pt x="19301774" y="4108537"/>
                  </a:lnTo>
                  <a:lnTo>
                    <a:pt x="19300499" y="4114296"/>
                  </a:lnTo>
                  <a:lnTo>
                    <a:pt x="19299508" y="4119389"/>
                  </a:lnTo>
                  <a:lnTo>
                    <a:pt x="19302088" y="4124428"/>
                  </a:lnTo>
                  <a:lnTo>
                    <a:pt x="19307087" y="4126561"/>
                  </a:lnTo>
                  <a:lnTo>
                    <a:pt x="19308704" y="4126462"/>
                  </a:lnTo>
                  <a:lnTo>
                    <a:pt x="19311038" y="4127458"/>
                  </a:lnTo>
                  <a:lnTo>
                    <a:pt x="19316463" y="4128591"/>
                  </a:lnTo>
                  <a:lnTo>
                    <a:pt x="19322262" y="4125156"/>
                  </a:lnTo>
                  <a:lnTo>
                    <a:pt x="19324812" y="4113636"/>
                  </a:lnTo>
                  <a:lnTo>
                    <a:pt x="19321235" y="4108171"/>
                  </a:lnTo>
                  <a:close/>
                </a:path>
                <a:path w="20060920" h="6071870">
                  <a:moveTo>
                    <a:pt x="19404774" y="4128442"/>
                  </a:moveTo>
                  <a:lnTo>
                    <a:pt x="19398872" y="4127500"/>
                  </a:lnTo>
                  <a:lnTo>
                    <a:pt x="19396539" y="4126505"/>
                  </a:lnTo>
                  <a:lnTo>
                    <a:pt x="19390922" y="4124897"/>
                  </a:lnTo>
                  <a:lnTo>
                    <a:pt x="19385123" y="4128332"/>
                  </a:lnTo>
                  <a:lnTo>
                    <a:pt x="19383848" y="4134091"/>
                  </a:lnTo>
                  <a:lnTo>
                    <a:pt x="19382857" y="4139184"/>
                  </a:lnTo>
                  <a:lnTo>
                    <a:pt x="19385437" y="4144225"/>
                  </a:lnTo>
                  <a:lnTo>
                    <a:pt x="19390103" y="4146215"/>
                  </a:lnTo>
                  <a:lnTo>
                    <a:pt x="19389627" y="4146406"/>
                  </a:lnTo>
                  <a:lnTo>
                    <a:pt x="19390293" y="4146690"/>
                  </a:lnTo>
                  <a:lnTo>
                    <a:pt x="19391578" y="4146450"/>
                  </a:lnTo>
                  <a:lnTo>
                    <a:pt x="19393911" y="4147446"/>
                  </a:lnTo>
                  <a:lnTo>
                    <a:pt x="19399528" y="4149054"/>
                  </a:lnTo>
                  <a:lnTo>
                    <a:pt x="19405327" y="4145618"/>
                  </a:lnTo>
                  <a:lnTo>
                    <a:pt x="19406602" y="4139858"/>
                  </a:lnTo>
                  <a:lnTo>
                    <a:pt x="19408210" y="4134241"/>
                  </a:lnTo>
                  <a:lnTo>
                    <a:pt x="19404774" y="4128442"/>
                  </a:lnTo>
                  <a:close/>
                </a:path>
                <a:path w="20060920" h="6071870">
                  <a:moveTo>
                    <a:pt x="19488221" y="4149854"/>
                  </a:moveTo>
                  <a:lnTo>
                    <a:pt x="19482461" y="4148580"/>
                  </a:lnTo>
                  <a:lnTo>
                    <a:pt x="19480128" y="4147584"/>
                  </a:lnTo>
                  <a:lnTo>
                    <a:pt x="19474510" y="4145976"/>
                  </a:lnTo>
                  <a:lnTo>
                    <a:pt x="19468712" y="4149412"/>
                  </a:lnTo>
                  <a:lnTo>
                    <a:pt x="19467104" y="4155029"/>
                  </a:lnTo>
                  <a:lnTo>
                    <a:pt x="19465636" y="4160314"/>
                  </a:lnTo>
                  <a:lnTo>
                    <a:pt x="19468547" y="4165494"/>
                  </a:lnTo>
                  <a:lnTo>
                    <a:pt x="19473547" y="4167627"/>
                  </a:lnTo>
                  <a:lnTo>
                    <a:pt x="19474688" y="4167720"/>
                  </a:lnTo>
                  <a:lnTo>
                    <a:pt x="19477022" y="4168715"/>
                  </a:lnTo>
                  <a:lnTo>
                    <a:pt x="19482639" y="4170323"/>
                  </a:lnTo>
                  <a:lnTo>
                    <a:pt x="19488439" y="4166888"/>
                  </a:lnTo>
                  <a:lnTo>
                    <a:pt x="19491655" y="4155654"/>
                  </a:lnTo>
                  <a:lnTo>
                    <a:pt x="19488221" y="4149854"/>
                  </a:lnTo>
                  <a:close/>
                </a:path>
                <a:path w="20060920" h="6071870">
                  <a:moveTo>
                    <a:pt x="19570762" y="4172458"/>
                  </a:moveTo>
                  <a:lnTo>
                    <a:pt x="19565003" y="4171183"/>
                  </a:lnTo>
                  <a:lnTo>
                    <a:pt x="19562669" y="4170187"/>
                  </a:lnTo>
                  <a:lnTo>
                    <a:pt x="19556910" y="4168913"/>
                  </a:lnTo>
                  <a:lnTo>
                    <a:pt x="19551253" y="4172015"/>
                  </a:lnTo>
                  <a:lnTo>
                    <a:pt x="19549645" y="4177632"/>
                  </a:lnTo>
                  <a:lnTo>
                    <a:pt x="19548322" y="4182583"/>
                  </a:lnTo>
                  <a:lnTo>
                    <a:pt x="19551091" y="4188099"/>
                  </a:lnTo>
                  <a:lnTo>
                    <a:pt x="19556424" y="4190373"/>
                  </a:lnTo>
                  <a:lnTo>
                    <a:pt x="19557232" y="4190324"/>
                  </a:lnTo>
                  <a:lnTo>
                    <a:pt x="19559566" y="4191319"/>
                  </a:lnTo>
                  <a:lnTo>
                    <a:pt x="19565325" y="4192594"/>
                  </a:lnTo>
                  <a:lnTo>
                    <a:pt x="19570983" y="4189492"/>
                  </a:lnTo>
                  <a:lnTo>
                    <a:pt x="19572591" y="4183875"/>
                  </a:lnTo>
                  <a:lnTo>
                    <a:pt x="19573865" y="4178116"/>
                  </a:lnTo>
                  <a:lnTo>
                    <a:pt x="19570762" y="4172458"/>
                  </a:lnTo>
                  <a:close/>
                </a:path>
                <a:path w="20060920" h="6071870">
                  <a:moveTo>
                    <a:pt x="19653261" y="4197013"/>
                  </a:moveTo>
                  <a:lnTo>
                    <a:pt x="19647644" y="4195405"/>
                  </a:lnTo>
                  <a:lnTo>
                    <a:pt x="19645312" y="4194410"/>
                  </a:lnTo>
                  <a:lnTo>
                    <a:pt x="19639695" y="4192802"/>
                  </a:lnTo>
                  <a:lnTo>
                    <a:pt x="19633704" y="4195762"/>
                  </a:lnTo>
                  <a:lnTo>
                    <a:pt x="19632096" y="4201379"/>
                  </a:lnTo>
                  <a:lnTo>
                    <a:pt x="19630630" y="4206663"/>
                  </a:lnTo>
                  <a:lnTo>
                    <a:pt x="19633066" y="4212035"/>
                  </a:lnTo>
                  <a:lnTo>
                    <a:pt x="19638065" y="4214167"/>
                  </a:lnTo>
                  <a:lnTo>
                    <a:pt x="19638207" y="4213835"/>
                  </a:lnTo>
                  <a:lnTo>
                    <a:pt x="19641540" y="4215257"/>
                  </a:lnTo>
                  <a:lnTo>
                    <a:pt x="19647157" y="4216865"/>
                  </a:lnTo>
                  <a:lnTo>
                    <a:pt x="19653147" y="4213903"/>
                  </a:lnTo>
                  <a:lnTo>
                    <a:pt x="19656364" y="4202669"/>
                  </a:lnTo>
                  <a:lnTo>
                    <a:pt x="19653261" y="4197013"/>
                  </a:lnTo>
                  <a:close/>
                </a:path>
                <a:path w="20060920" h="6071870">
                  <a:moveTo>
                    <a:pt x="19735193" y="4222901"/>
                  </a:moveTo>
                  <a:lnTo>
                    <a:pt x="19729576" y="4221293"/>
                  </a:lnTo>
                  <a:lnTo>
                    <a:pt x="19727242" y="4220297"/>
                  </a:lnTo>
                  <a:lnTo>
                    <a:pt x="19721625" y="4218689"/>
                  </a:lnTo>
                  <a:lnTo>
                    <a:pt x="19715968" y="4221791"/>
                  </a:lnTo>
                  <a:lnTo>
                    <a:pt x="19712831" y="4230695"/>
                  </a:lnTo>
                  <a:lnTo>
                    <a:pt x="19712227" y="4232408"/>
                  </a:lnTo>
                  <a:lnTo>
                    <a:pt x="19714996" y="4237923"/>
                  </a:lnTo>
                  <a:lnTo>
                    <a:pt x="19723329" y="4241478"/>
                  </a:lnTo>
                  <a:lnTo>
                    <a:pt x="19728946" y="4243086"/>
                  </a:lnTo>
                  <a:lnTo>
                    <a:pt x="19734604" y="4239983"/>
                  </a:lnTo>
                  <a:lnTo>
                    <a:pt x="19736545" y="4234508"/>
                  </a:lnTo>
                  <a:lnTo>
                    <a:pt x="19738153" y="4228891"/>
                  </a:lnTo>
                  <a:lnTo>
                    <a:pt x="19735193" y="4222901"/>
                  </a:lnTo>
                  <a:close/>
                </a:path>
                <a:path w="20060920" h="6071870">
                  <a:moveTo>
                    <a:pt x="19816888" y="4250264"/>
                  </a:moveTo>
                  <a:lnTo>
                    <a:pt x="19811271" y="4248656"/>
                  </a:lnTo>
                  <a:lnTo>
                    <a:pt x="19808937" y="4247660"/>
                  </a:lnTo>
                  <a:lnTo>
                    <a:pt x="19803462" y="4245719"/>
                  </a:lnTo>
                  <a:lnTo>
                    <a:pt x="19797471" y="4248679"/>
                  </a:lnTo>
                  <a:lnTo>
                    <a:pt x="19794210" y="4257925"/>
                  </a:lnTo>
                  <a:lnTo>
                    <a:pt x="19793731" y="4259295"/>
                  </a:lnTo>
                  <a:lnTo>
                    <a:pt x="19796358" y="4265144"/>
                  </a:lnTo>
                  <a:lnTo>
                    <a:pt x="19801358" y="4267277"/>
                  </a:lnTo>
                  <a:lnTo>
                    <a:pt x="19801500" y="4266944"/>
                  </a:lnTo>
                  <a:lnTo>
                    <a:pt x="19804499" y="4268223"/>
                  </a:lnTo>
                  <a:lnTo>
                    <a:pt x="19809974" y="4270164"/>
                  </a:lnTo>
                  <a:lnTo>
                    <a:pt x="19815965" y="4267205"/>
                  </a:lnTo>
                  <a:lnTo>
                    <a:pt x="19819241" y="4257965"/>
                  </a:lnTo>
                  <a:lnTo>
                    <a:pt x="19819848" y="4256254"/>
                  </a:lnTo>
                  <a:lnTo>
                    <a:pt x="19816888" y="4250264"/>
                  </a:lnTo>
                  <a:close/>
                </a:path>
                <a:path w="20060920" h="6071870">
                  <a:moveTo>
                    <a:pt x="19897681" y="4278818"/>
                  </a:moveTo>
                  <a:lnTo>
                    <a:pt x="19892206" y="4276877"/>
                  </a:lnTo>
                  <a:lnTo>
                    <a:pt x="19889872" y="4275881"/>
                  </a:lnTo>
                  <a:lnTo>
                    <a:pt x="19884397" y="4273940"/>
                  </a:lnTo>
                  <a:lnTo>
                    <a:pt x="19878739" y="4277042"/>
                  </a:lnTo>
                  <a:lnTo>
                    <a:pt x="19876465" y="4282375"/>
                  </a:lnTo>
                  <a:lnTo>
                    <a:pt x="19875008" y="4286482"/>
                  </a:lnTo>
                  <a:lnTo>
                    <a:pt x="19874523" y="4287850"/>
                  </a:lnTo>
                  <a:lnTo>
                    <a:pt x="19877151" y="4293699"/>
                  </a:lnTo>
                  <a:lnTo>
                    <a:pt x="19882150" y="4295831"/>
                  </a:lnTo>
                  <a:lnTo>
                    <a:pt x="19882292" y="4295498"/>
                  </a:lnTo>
                  <a:lnTo>
                    <a:pt x="19885291" y="4296777"/>
                  </a:lnTo>
                  <a:lnTo>
                    <a:pt x="19890766" y="4298719"/>
                  </a:lnTo>
                  <a:lnTo>
                    <a:pt x="19896424" y="4295617"/>
                  </a:lnTo>
                  <a:lnTo>
                    <a:pt x="19898699" y="4290284"/>
                  </a:lnTo>
                  <a:lnTo>
                    <a:pt x="19900155" y="4286177"/>
                  </a:lnTo>
                  <a:lnTo>
                    <a:pt x="19900641" y="4284808"/>
                  </a:lnTo>
                  <a:lnTo>
                    <a:pt x="19897681" y="4278818"/>
                  </a:lnTo>
                  <a:close/>
                </a:path>
                <a:path w="20060920" h="6071870">
                  <a:moveTo>
                    <a:pt x="19977953" y="4309515"/>
                  </a:moveTo>
                  <a:lnTo>
                    <a:pt x="19964954" y="4303970"/>
                  </a:lnTo>
                  <a:lnTo>
                    <a:pt x="19958964" y="4306930"/>
                  </a:lnTo>
                  <a:lnTo>
                    <a:pt x="19956690" y="4312263"/>
                  </a:lnTo>
                  <a:lnTo>
                    <a:pt x="19954991" y="4317053"/>
                  </a:lnTo>
                  <a:lnTo>
                    <a:pt x="19954748" y="4317738"/>
                  </a:lnTo>
                  <a:lnTo>
                    <a:pt x="19957041" y="4323443"/>
                  </a:lnTo>
                  <a:lnTo>
                    <a:pt x="19970374" y="4329130"/>
                  </a:lnTo>
                  <a:lnTo>
                    <a:pt x="19976364" y="4326170"/>
                  </a:lnTo>
                  <a:lnTo>
                    <a:pt x="19980913" y="4315505"/>
                  </a:lnTo>
                  <a:lnTo>
                    <a:pt x="19977953" y="4309515"/>
                  </a:lnTo>
                  <a:close/>
                </a:path>
                <a:path w="20060920" h="6071870">
                  <a:moveTo>
                    <a:pt x="20058275" y="4341019"/>
                  </a:moveTo>
                  <a:lnTo>
                    <a:pt x="20050609" y="4337749"/>
                  </a:lnTo>
                  <a:lnTo>
                    <a:pt x="20044801" y="4335666"/>
                  </a:lnTo>
                  <a:lnTo>
                    <a:pt x="20038953" y="4338292"/>
                  </a:lnTo>
                  <a:lnTo>
                    <a:pt x="20034403" y="4348958"/>
                  </a:lnTo>
                  <a:lnTo>
                    <a:pt x="20036888" y="4355139"/>
                  </a:lnTo>
                  <a:lnTo>
                    <a:pt x="20044554" y="4358409"/>
                  </a:lnTo>
                  <a:lnTo>
                    <a:pt x="20050029" y="4360352"/>
                  </a:lnTo>
                  <a:lnTo>
                    <a:pt x="20056210" y="4357867"/>
                  </a:lnTo>
                  <a:lnTo>
                    <a:pt x="20060760" y="4347200"/>
                  </a:lnTo>
                  <a:lnTo>
                    <a:pt x="20058275" y="4341019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88717"/>
              <a:ext cx="20099467" cy="6152215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0" y="4682067"/>
              <a:ext cx="20053300" cy="6235700"/>
            </a:xfrm>
            <a:custGeom>
              <a:avLst/>
              <a:gdLst/>
              <a:ahLst/>
              <a:cxnLst/>
              <a:rect l="l" t="t" r="r" b="b"/>
              <a:pathLst>
                <a:path w="20053300" h="6235700">
                  <a:moveTo>
                    <a:pt x="0" y="2937106"/>
                  </a:moveTo>
                  <a:lnTo>
                    <a:pt x="0" y="2950231"/>
                  </a:lnTo>
                  <a:lnTo>
                    <a:pt x="3551" y="2946222"/>
                  </a:lnTo>
                  <a:lnTo>
                    <a:pt x="2826" y="2939610"/>
                  </a:lnTo>
                  <a:lnTo>
                    <a:pt x="0" y="2937106"/>
                  </a:lnTo>
                  <a:close/>
                </a:path>
                <a:path w="20053300" h="6235700">
                  <a:moveTo>
                    <a:pt x="49379" y="2866494"/>
                  </a:moveTo>
                  <a:lnTo>
                    <a:pt x="42766" y="2867219"/>
                  </a:lnTo>
                  <a:lnTo>
                    <a:pt x="38967" y="2871508"/>
                  </a:lnTo>
                  <a:lnTo>
                    <a:pt x="37589" y="2872890"/>
                  </a:lnTo>
                  <a:lnTo>
                    <a:pt x="33790" y="2877178"/>
                  </a:lnTo>
                  <a:lnTo>
                    <a:pt x="34515" y="2883791"/>
                  </a:lnTo>
                  <a:lnTo>
                    <a:pt x="38804" y="2887591"/>
                  </a:lnTo>
                  <a:lnTo>
                    <a:pt x="39328" y="2888208"/>
                  </a:lnTo>
                  <a:lnTo>
                    <a:pt x="45659" y="2890909"/>
                  </a:lnTo>
                  <a:lnTo>
                    <a:pt x="50465" y="2889807"/>
                  </a:lnTo>
                  <a:lnTo>
                    <a:pt x="53504" y="2886376"/>
                  </a:lnTo>
                  <a:lnTo>
                    <a:pt x="54882" y="2884993"/>
                  </a:lnTo>
                  <a:lnTo>
                    <a:pt x="58681" y="2880705"/>
                  </a:lnTo>
                  <a:lnTo>
                    <a:pt x="57956" y="2874093"/>
                  </a:lnTo>
                  <a:lnTo>
                    <a:pt x="49379" y="2866494"/>
                  </a:lnTo>
                  <a:close/>
                </a:path>
                <a:path w="20053300" h="6235700">
                  <a:moveTo>
                    <a:pt x="104509" y="2800977"/>
                  </a:moveTo>
                  <a:lnTo>
                    <a:pt x="97897" y="2801702"/>
                  </a:lnTo>
                  <a:lnTo>
                    <a:pt x="94097" y="2805991"/>
                  </a:lnTo>
                  <a:lnTo>
                    <a:pt x="92720" y="2807373"/>
                  </a:lnTo>
                  <a:lnTo>
                    <a:pt x="88920" y="2811662"/>
                  </a:lnTo>
                  <a:lnTo>
                    <a:pt x="89646" y="2818274"/>
                  </a:lnTo>
                  <a:lnTo>
                    <a:pt x="93934" y="2822073"/>
                  </a:lnTo>
                  <a:lnTo>
                    <a:pt x="94460" y="2822692"/>
                  </a:lnTo>
                  <a:lnTo>
                    <a:pt x="96458" y="2823544"/>
                  </a:lnTo>
                  <a:lnTo>
                    <a:pt x="96650" y="2824019"/>
                  </a:lnTo>
                  <a:lnTo>
                    <a:pt x="100649" y="2825725"/>
                  </a:lnTo>
                  <a:lnTo>
                    <a:pt x="105453" y="2824624"/>
                  </a:lnTo>
                  <a:lnTo>
                    <a:pt x="113811" y="2815189"/>
                  </a:lnTo>
                  <a:lnTo>
                    <a:pt x="113086" y="2808576"/>
                  </a:lnTo>
                  <a:lnTo>
                    <a:pt x="104509" y="2800977"/>
                  </a:lnTo>
                  <a:close/>
                </a:path>
                <a:path w="20053300" h="6235700">
                  <a:moveTo>
                    <a:pt x="159497" y="2735793"/>
                  </a:moveTo>
                  <a:lnTo>
                    <a:pt x="152885" y="2736518"/>
                  </a:lnTo>
                  <a:lnTo>
                    <a:pt x="149086" y="2740807"/>
                  </a:lnTo>
                  <a:lnTo>
                    <a:pt x="147708" y="2742190"/>
                  </a:lnTo>
                  <a:lnTo>
                    <a:pt x="143908" y="2746479"/>
                  </a:lnTo>
                  <a:lnTo>
                    <a:pt x="144634" y="2753090"/>
                  </a:lnTo>
                  <a:lnTo>
                    <a:pt x="149780" y="2757650"/>
                  </a:lnTo>
                  <a:lnTo>
                    <a:pt x="155779" y="2760209"/>
                  </a:lnTo>
                  <a:lnTo>
                    <a:pt x="160584" y="2759106"/>
                  </a:lnTo>
                  <a:lnTo>
                    <a:pt x="163623" y="2755675"/>
                  </a:lnTo>
                  <a:lnTo>
                    <a:pt x="165000" y="2754293"/>
                  </a:lnTo>
                  <a:lnTo>
                    <a:pt x="168799" y="2750005"/>
                  </a:lnTo>
                  <a:lnTo>
                    <a:pt x="168075" y="2743392"/>
                  </a:lnTo>
                  <a:lnTo>
                    <a:pt x="159497" y="2735793"/>
                  </a:lnTo>
                  <a:close/>
                </a:path>
                <a:path w="20053300" h="6235700">
                  <a:moveTo>
                    <a:pt x="214818" y="2670752"/>
                  </a:moveTo>
                  <a:lnTo>
                    <a:pt x="208348" y="2671144"/>
                  </a:lnTo>
                  <a:lnTo>
                    <a:pt x="204549" y="2675433"/>
                  </a:lnTo>
                  <a:lnTo>
                    <a:pt x="203171" y="2676814"/>
                  </a:lnTo>
                  <a:lnTo>
                    <a:pt x="199705" y="2681246"/>
                  </a:lnTo>
                  <a:lnTo>
                    <a:pt x="200097" y="2687715"/>
                  </a:lnTo>
                  <a:lnTo>
                    <a:pt x="205245" y="2692276"/>
                  </a:lnTo>
                  <a:lnTo>
                    <a:pt x="211243" y="2694834"/>
                  </a:lnTo>
                  <a:lnTo>
                    <a:pt x="216047" y="2693731"/>
                  </a:lnTo>
                  <a:lnTo>
                    <a:pt x="219086" y="2690300"/>
                  </a:lnTo>
                  <a:lnTo>
                    <a:pt x="220464" y="2688918"/>
                  </a:lnTo>
                  <a:lnTo>
                    <a:pt x="223930" y="2684487"/>
                  </a:lnTo>
                  <a:lnTo>
                    <a:pt x="223538" y="2678017"/>
                  </a:lnTo>
                  <a:lnTo>
                    <a:pt x="219249" y="2674219"/>
                  </a:lnTo>
                  <a:lnTo>
                    <a:pt x="214818" y="2670752"/>
                  </a:lnTo>
                  <a:close/>
                </a:path>
                <a:path w="20053300" h="6235700">
                  <a:moveTo>
                    <a:pt x="270997" y="2606470"/>
                  </a:moveTo>
                  <a:lnTo>
                    <a:pt x="264527" y="2606862"/>
                  </a:lnTo>
                  <a:lnTo>
                    <a:pt x="260728" y="2611151"/>
                  </a:lnTo>
                  <a:lnTo>
                    <a:pt x="259350" y="2612533"/>
                  </a:lnTo>
                  <a:lnTo>
                    <a:pt x="255551" y="2616822"/>
                  </a:lnTo>
                  <a:lnTo>
                    <a:pt x="255943" y="2623292"/>
                  </a:lnTo>
                  <a:lnTo>
                    <a:pt x="261089" y="2627851"/>
                  </a:lnTo>
                  <a:lnTo>
                    <a:pt x="267422" y="2630552"/>
                  </a:lnTo>
                  <a:lnTo>
                    <a:pt x="272226" y="2629450"/>
                  </a:lnTo>
                  <a:lnTo>
                    <a:pt x="275265" y="2626019"/>
                  </a:lnTo>
                  <a:lnTo>
                    <a:pt x="276643" y="2624637"/>
                  </a:lnTo>
                  <a:lnTo>
                    <a:pt x="280109" y="2620206"/>
                  </a:lnTo>
                  <a:lnTo>
                    <a:pt x="279717" y="2613735"/>
                  </a:lnTo>
                  <a:lnTo>
                    <a:pt x="275428" y="2609936"/>
                  </a:lnTo>
                  <a:lnTo>
                    <a:pt x="270997" y="2606470"/>
                  </a:lnTo>
                  <a:close/>
                </a:path>
                <a:path w="20053300" h="6235700">
                  <a:moveTo>
                    <a:pt x="327461" y="2541522"/>
                  </a:moveTo>
                  <a:lnTo>
                    <a:pt x="320990" y="2541914"/>
                  </a:lnTo>
                  <a:lnTo>
                    <a:pt x="311873" y="2552207"/>
                  </a:lnTo>
                  <a:lnTo>
                    <a:pt x="312264" y="2558677"/>
                  </a:lnTo>
                  <a:lnTo>
                    <a:pt x="317412" y="2563237"/>
                  </a:lnTo>
                  <a:lnTo>
                    <a:pt x="323410" y="2565796"/>
                  </a:lnTo>
                  <a:lnTo>
                    <a:pt x="328214" y="2564693"/>
                  </a:lnTo>
                  <a:lnTo>
                    <a:pt x="331253" y="2561261"/>
                  </a:lnTo>
                  <a:lnTo>
                    <a:pt x="332631" y="2559880"/>
                  </a:lnTo>
                  <a:lnTo>
                    <a:pt x="336430" y="2555591"/>
                  </a:lnTo>
                  <a:lnTo>
                    <a:pt x="336038" y="2549120"/>
                  </a:lnTo>
                  <a:lnTo>
                    <a:pt x="327461" y="2541522"/>
                  </a:lnTo>
                  <a:close/>
                </a:path>
                <a:path w="20053300" h="6235700">
                  <a:moveTo>
                    <a:pt x="384164" y="2477858"/>
                  </a:moveTo>
                  <a:lnTo>
                    <a:pt x="377694" y="2478250"/>
                  </a:lnTo>
                  <a:lnTo>
                    <a:pt x="373895" y="2482538"/>
                  </a:lnTo>
                  <a:lnTo>
                    <a:pt x="372518" y="2483920"/>
                  </a:lnTo>
                  <a:lnTo>
                    <a:pt x="368719" y="2488209"/>
                  </a:lnTo>
                  <a:lnTo>
                    <a:pt x="369110" y="2494680"/>
                  </a:lnTo>
                  <a:lnTo>
                    <a:pt x="374256" y="2499239"/>
                  </a:lnTo>
                  <a:lnTo>
                    <a:pt x="376256" y="2500092"/>
                  </a:lnTo>
                  <a:lnTo>
                    <a:pt x="376114" y="2500425"/>
                  </a:lnTo>
                  <a:lnTo>
                    <a:pt x="380113" y="2502131"/>
                  </a:lnTo>
                  <a:lnTo>
                    <a:pt x="384917" y="2501029"/>
                  </a:lnTo>
                  <a:lnTo>
                    <a:pt x="387956" y="2497598"/>
                  </a:lnTo>
                  <a:lnTo>
                    <a:pt x="389334" y="2496216"/>
                  </a:lnTo>
                  <a:lnTo>
                    <a:pt x="393133" y="2491927"/>
                  </a:lnTo>
                  <a:lnTo>
                    <a:pt x="392741" y="2485457"/>
                  </a:lnTo>
                  <a:lnTo>
                    <a:pt x="384164" y="2477858"/>
                  </a:lnTo>
                  <a:close/>
                </a:path>
                <a:path w="20053300" h="6235700">
                  <a:moveTo>
                    <a:pt x="441010" y="2413860"/>
                  </a:moveTo>
                  <a:lnTo>
                    <a:pt x="434539" y="2414253"/>
                  </a:lnTo>
                  <a:lnTo>
                    <a:pt x="430740" y="2418542"/>
                  </a:lnTo>
                  <a:lnTo>
                    <a:pt x="429363" y="2419924"/>
                  </a:lnTo>
                  <a:lnTo>
                    <a:pt x="425564" y="2424212"/>
                  </a:lnTo>
                  <a:lnTo>
                    <a:pt x="425956" y="2430682"/>
                  </a:lnTo>
                  <a:lnTo>
                    <a:pt x="430244" y="2434481"/>
                  </a:lnTo>
                  <a:lnTo>
                    <a:pt x="430961" y="2435576"/>
                  </a:lnTo>
                  <a:lnTo>
                    <a:pt x="432959" y="2436428"/>
                  </a:lnTo>
                  <a:lnTo>
                    <a:pt x="433102" y="2436094"/>
                  </a:lnTo>
                  <a:lnTo>
                    <a:pt x="437101" y="2437800"/>
                  </a:lnTo>
                  <a:lnTo>
                    <a:pt x="441763" y="2437031"/>
                  </a:lnTo>
                  <a:lnTo>
                    <a:pt x="444802" y="2433600"/>
                  </a:lnTo>
                  <a:lnTo>
                    <a:pt x="446180" y="2432218"/>
                  </a:lnTo>
                  <a:lnTo>
                    <a:pt x="449979" y="2427930"/>
                  </a:lnTo>
                  <a:lnTo>
                    <a:pt x="449587" y="2421459"/>
                  </a:lnTo>
                  <a:lnTo>
                    <a:pt x="441010" y="2413860"/>
                  </a:lnTo>
                  <a:close/>
                </a:path>
                <a:path w="20053300" h="6235700">
                  <a:moveTo>
                    <a:pt x="498713" y="2350623"/>
                  </a:moveTo>
                  <a:lnTo>
                    <a:pt x="491910" y="2350873"/>
                  </a:lnTo>
                  <a:lnTo>
                    <a:pt x="488111" y="2355161"/>
                  </a:lnTo>
                  <a:lnTo>
                    <a:pt x="486733" y="2356543"/>
                  </a:lnTo>
                  <a:lnTo>
                    <a:pt x="483076" y="2360499"/>
                  </a:lnTo>
                  <a:lnTo>
                    <a:pt x="483326" y="2367303"/>
                  </a:lnTo>
                  <a:lnTo>
                    <a:pt x="487614" y="2371102"/>
                  </a:lnTo>
                  <a:lnTo>
                    <a:pt x="488330" y="2372196"/>
                  </a:lnTo>
                  <a:lnTo>
                    <a:pt x="494661" y="2374896"/>
                  </a:lnTo>
                  <a:lnTo>
                    <a:pt x="499324" y="2374127"/>
                  </a:lnTo>
                  <a:lnTo>
                    <a:pt x="502364" y="2370696"/>
                  </a:lnTo>
                  <a:lnTo>
                    <a:pt x="503741" y="2369314"/>
                  </a:lnTo>
                  <a:lnTo>
                    <a:pt x="507287" y="2365311"/>
                  </a:lnTo>
                  <a:lnTo>
                    <a:pt x="507540" y="2365026"/>
                  </a:lnTo>
                  <a:lnTo>
                    <a:pt x="507291" y="2358222"/>
                  </a:lnTo>
                  <a:lnTo>
                    <a:pt x="498713" y="2350623"/>
                  </a:lnTo>
                  <a:close/>
                </a:path>
                <a:path w="20053300" h="6235700">
                  <a:moveTo>
                    <a:pt x="556417" y="2287386"/>
                  </a:moveTo>
                  <a:lnTo>
                    <a:pt x="549613" y="2287635"/>
                  </a:lnTo>
                  <a:lnTo>
                    <a:pt x="545814" y="2291924"/>
                  </a:lnTo>
                  <a:lnTo>
                    <a:pt x="540304" y="2297453"/>
                  </a:lnTo>
                  <a:lnTo>
                    <a:pt x="540554" y="2304257"/>
                  </a:lnTo>
                  <a:lnTo>
                    <a:pt x="544842" y="2308056"/>
                  </a:lnTo>
                  <a:lnTo>
                    <a:pt x="545891" y="2309291"/>
                  </a:lnTo>
                  <a:lnTo>
                    <a:pt x="547891" y="2310144"/>
                  </a:lnTo>
                  <a:lnTo>
                    <a:pt x="548366" y="2309954"/>
                  </a:lnTo>
                  <a:lnTo>
                    <a:pt x="552366" y="2311660"/>
                  </a:lnTo>
                  <a:lnTo>
                    <a:pt x="557027" y="2310890"/>
                  </a:lnTo>
                  <a:lnTo>
                    <a:pt x="560067" y="2307459"/>
                  </a:lnTo>
                  <a:lnTo>
                    <a:pt x="561445" y="2306077"/>
                  </a:lnTo>
                  <a:lnTo>
                    <a:pt x="565244" y="2301788"/>
                  </a:lnTo>
                  <a:lnTo>
                    <a:pt x="564995" y="2294985"/>
                  </a:lnTo>
                  <a:lnTo>
                    <a:pt x="556417" y="2287386"/>
                  </a:lnTo>
                  <a:close/>
                </a:path>
                <a:path w="20053300" h="6235700">
                  <a:moveTo>
                    <a:pt x="614454" y="2224291"/>
                  </a:moveTo>
                  <a:lnTo>
                    <a:pt x="607650" y="2224540"/>
                  </a:lnTo>
                  <a:lnTo>
                    <a:pt x="603851" y="2228830"/>
                  </a:lnTo>
                  <a:lnTo>
                    <a:pt x="598341" y="2234358"/>
                  </a:lnTo>
                  <a:lnTo>
                    <a:pt x="598592" y="2241162"/>
                  </a:lnTo>
                  <a:lnTo>
                    <a:pt x="602879" y="2244960"/>
                  </a:lnTo>
                  <a:lnTo>
                    <a:pt x="603595" y="2246055"/>
                  </a:lnTo>
                  <a:lnTo>
                    <a:pt x="609927" y="2248756"/>
                  </a:lnTo>
                  <a:lnTo>
                    <a:pt x="614589" y="2247986"/>
                  </a:lnTo>
                  <a:lnTo>
                    <a:pt x="617628" y="2244555"/>
                  </a:lnTo>
                  <a:lnTo>
                    <a:pt x="623138" y="2239026"/>
                  </a:lnTo>
                  <a:lnTo>
                    <a:pt x="622889" y="2232222"/>
                  </a:lnTo>
                  <a:lnTo>
                    <a:pt x="618600" y="2228423"/>
                  </a:lnTo>
                  <a:lnTo>
                    <a:pt x="614454" y="2224291"/>
                  </a:lnTo>
                  <a:close/>
                </a:path>
                <a:path w="20053300" h="6235700">
                  <a:moveTo>
                    <a:pt x="672873" y="2162147"/>
                  </a:moveTo>
                  <a:lnTo>
                    <a:pt x="666069" y="2162396"/>
                  </a:lnTo>
                  <a:lnTo>
                    <a:pt x="662270" y="2166684"/>
                  </a:lnTo>
                  <a:lnTo>
                    <a:pt x="660892" y="2168067"/>
                  </a:lnTo>
                  <a:lnTo>
                    <a:pt x="657093" y="2172356"/>
                  </a:lnTo>
                  <a:lnTo>
                    <a:pt x="657009" y="2179017"/>
                  </a:lnTo>
                  <a:lnTo>
                    <a:pt x="661298" y="2182816"/>
                  </a:lnTo>
                  <a:lnTo>
                    <a:pt x="662013" y="2183909"/>
                  </a:lnTo>
                  <a:lnTo>
                    <a:pt x="668346" y="2186610"/>
                  </a:lnTo>
                  <a:lnTo>
                    <a:pt x="673007" y="2185841"/>
                  </a:lnTo>
                  <a:lnTo>
                    <a:pt x="676048" y="2182410"/>
                  </a:lnTo>
                  <a:lnTo>
                    <a:pt x="681557" y="2176882"/>
                  </a:lnTo>
                  <a:lnTo>
                    <a:pt x="681308" y="2170079"/>
                  </a:lnTo>
                  <a:lnTo>
                    <a:pt x="677019" y="2166279"/>
                  </a:lnTo>
                  <a:lnTo>
                    <a:pt x="672873" y="2162147"/>
                  </a:lnTo>
                  <a:close/>
                </a:path>
                <a:path w="20053300" h="6235700">
                  <a:moveTo>
                    <a:pt x="731483" y="2100478"/>
                  </a:moveTo>
                  <a:lnTo>
                    <a:pt x="725155" y="2100536"/>
                  </a:lnTo>
                  <a:lnTo>
                    <a:pt x="719645" y="2106065"/>
                  </a:lnTo>
                  <a:lnTo>
                    <a:pt x="715846" y="2110354"/>
                  </a:lnTo>
                  <a:lnTo>
                    <a:pt x="715904" y="2116682"/>
                  </a:lnTo>
                  <a:lnTo>
                    <a:pt x="720050" y="2120814"/>
                  </a:lnTo>
                  <a:lnTo>
                    <a:pt x="720766" y="2121908"/>
                  </a:lnTo>
                  <a:lnTo>
                    <a:pt x="727097" y="2124608"/>
                  </a:lnTo>
                  <a:lnTo>
                    <a:pt x="731760" y="2123839"/>
                  </a:lnTo>
                  <a:lnTo>
                    <a:pt x="734800" y="2120408"/>
                  </a:lnTo>
                  <a:lnTo>
                    <a:pt x="736177" y="2119027"/>
                  </a:lnTo>
                  <a:lnTo>
                    <a:pt x="739976" y="2114738"/>
                  </a:lnTo>
                  <a:lnTo>
                    <a:pt x="739918" y="2108410"/>
                  </a:lnTo>
                  <a:lnTo>
                    <a:pt x="735772" y="2104277"/>
                  </a:lnTo>
                  <a:lnTo>
                    <a:pt x="731483" y="2100478"/>
                  </a:lnTo>
                  <a:close/>
                </a:path>
                <a:path w="20053300" h="6235700">
                  <a:moveTo>
                    <a:pt x="9806945" y="5950891"/>
                  </a:moveTo>
                  <a:lnTo>
                    <a:pt x="9794280" y="5945488"/>
                  </a:lnTo>
                  <a:lnTo>
                    <a:pt x="9788099" y="5947973"/>
                  </a:lnTo>
                  <a:lnTo>
                    <a:pt x="9783549" y="5958639"/>
                  </a:lnTo>
                  <a:lnTo>
                    <a:pt x="9786033" y="5964820"/>
                  </a:lnTo>
                  <a:lnTo>
                    <a:pt x="9798699" y="5970223"/>
                  </a:lnTo>
                  <a:lnTo>
                    <a:pt x="9804880" y="5967738"/>
                  </a:lnTo>
                  <a:lnTo>
                    <a:pt x="9809430" y="5957072"/>
                  </a:lnTo>
                  <a:lnTo>
                    <a:pt x="9806945" y="5950891"/>
                  </a:lnTo>
                  <a:close/>
                </a:path>
                <a:path w="20053300" h="6235700">
                  <a:moveTo>
                    <a:pt x="9729094" y="5917288"/>
                  </a:moveTo>
                  <a:lnTo>
                    <a:pt x="9716428" y="5911885"/>
                  </a:lnTo>
                  <a:lnTo>
                    <a:pt x="9710389" y="5914036"/>
                  </a:lnTo>
                  <a:lnTo>
                    <a:pt x="9705981" y="5924369"/>
                  </a:lnTo>
                  <a:lnTo>
                    <a:pt x="9707991" y="5930741"/>
                  </a:lnTo>
                  <a:lnTo>
                    <a:pt x="9720657" y="5936144"/>
                  </a:lnTo>
                  <a:lnTo>
                    <a:pt x="9726695" y="5933993"/>
                  </a:lnTo>
                  <a:lnTo>
                    <a:pt x="9731245" y="5923327"/>
                  </a:lnTo>
                  <a:lnTo>
                    <a:pt x="9729094" y="5917288"/>
                  </a:lnTo>
                  <a:close/>
                </a:path>
                <a:path w="20053300" h="6235700">
                  <a:moveTo>
                    <a:pt x="9885841" y="5982969"/>
                  </a:moveTo>
                  <a:lnTo>
                    <a:pt x="9878509" y="5979841"/>
                  </a:lnTo>
                  <a:lnTo>
                    <a:pt x="9873034" y="5977900"/>
                  </a:lnTo>
                  <a:lnTo>
                    <a:pt x="9867185" y="5980527"/>
                  </a:lnTo>
                  <a:lnTo>
                    <a:pt x="9864910" y="5985860"/>
                  </a:lnTo>
                  <a:lnTo>
                    <a:pt x="9863212" y="5990650"/>
                  </a:lnTo>
                  <a:lnTo>
                    <a:pt x="9862969" y="5991335"/>
                  </a:lnTo>
                  <a:lnTo>
                    <a:pt x="9865596" y="5997183"/>
                  </a:lnTo>
                  <a:lnTo>
                    <a:pt x="9872928" y="6000311"/>
                  </a:lnTo>
                  <a:lnTo>
                    <a:pt x="9878403" y="6002252"/>
                  </a:lnTo>
                  <a:lnTo>
                    <a:pt x="9884253" y="5999625"/>
                  </a:lnTo>
                  <a:lnTo>
                    <a:pt x="9886527" y="5994293"/>
                  </a:lnTo>
                  <a:lnTo>
                    <a:pt x="9888226" y="5989502"/>
                  </a:lnTo>
                  <a:lnTo>
                    <a:pt x="9888469" y="5988818"/>
                  </a:lnTo>
                  <a:lnTo>
                    <a:pt x="9885841" y="5982969"/>
                  </a:lnTo>
                  <a:close/>
                </a:path>
                <a:path w="20053300" h="6235700">
                  <a:moveTo>
                    <a:pt x="9639238" y="5875808"/>
                  </a:moveTo>
                  <a:lnTo>
                    <a:pt x="9632866" y="5877816"/>
                  </a:lnTo>
                  <a:lnTo>
                    <a:pt x="9630102" y="5884123"/>
                  </a:lnTo>
                  <a:lnTo>
                    <a:pt x="9627984" y="5888340"/>
                  </a:lnTo>
                  <a:lnTo>
                    <a:pt x="9629993" y="5894712"/>
                  </a:lnTo>
                  <a:lnTo>
                    <a:pt x="9642991" y="5900257"/>
                  </a:lnTo>
                  <a:lnTo>
                    <a:pt x="9649031" y="5898106"/>
                  </a:lnTo>
                  <a:lnTo>
                    <a:pt x="9651652" y="5892133"/>
                  </a:lnTo>
                  <a:lnTo>
                    <a:pt x="9653772" y="5887915"/>
                  </a:lnTo>
                  <a:lnTo>
                    <a:pt x="9651620" y="5881877"/>
                  </a:lnTo>
                  <a:lnTo>
                    <a:pt x="9646429" y="5879269"/>
                  </a:lnTo>
                  <a:lnTo>
                    <a:pt x="9644429" y="5878416"/>
                  </a:lnTo>
                  <a:lnTo>
                    <a:pt x="9639238" y="5875808"/>
                  </a:lnTo>
                  <a:close/>
                </a:path>
                <a:path w="20053300" h="6235700">
                  <a:moveTo>
                    <a:pt x="9965257" y="6012905"/>
                  </a:moveTo>
                  <a:lnTo>
                    <a:pt x="9959781" y="6010964"/>
                  </a:lnTo>
                  <a:lnTo>
                    <a:pt x="9957781" y="6010111"/>
                  </a:lnTo>
                  <a:lnTo>
                    <a:pt x="9952306" y="6008169"/>
                  </a:lnTo>
                  <a:lnTo>
                    <a:pt x="9946792" y="6010939"/>
                  </a:lnTo>
                  <a:lnTo>
                    <a:pt x="9944517" y="6016272"/>
                  </a:lnTo>
                  <a:lnTo>
                    <a:pt x="9942958" y="6020728"/>
                  </a:lnTo>
                  <a:lnTo>
                    <a:pt x="9942718" y="6021414"/>
                  </a:lnTo>
                  <a:lnTo>
                    <a:pt x="9945345" y="6027262"/>
                  </a:lnTo>
                  <a:lnTo>
                    <a:pt x="9952677" y="6030389"/>
                  </a:lnTo>
                  <a:lnTo>
                    <a:pt x="9958152" y="6032331"/>
                  </a:lnTo>
                  <a:lnTo>
                    <a:pt x="9963667" y="6029562"/>
                  </a:lnTo>
                  <a:lnTo>
                    <a:pt x="9965942" y="6024229"/>
                  </a:lnTo>
                  <a:lnTo>
                    <a:pt x="9967519" y="6019781"/>
                  </a:lnTo>
                  <a:lnTo>
                    <a:pt x="9967884" y="6018754"/>
                  </a:lnTo>
                  <a:lnTo>
                    <a:pt x="9965257" y="6012905"/>
                  </a:lnTo>
                  <a:close/>
                </a:path>
                <a:path w="20053300" h="6235700">
                  <a:moveTo>
                    <a:pt x="9562903" y="5837730"/>
                  </a:moveTo>
                  <a:lnTo>
                    <a:pt x="9556530" y="5839738"/>
                  </a:lnTo>
                  <a:lnTo>
                    <a:pt x="9551313" y="5850119"/>
                  </a:lnTo>
                  <a:lnTo>
                    <a:pt x="9553465" y="5856160"/>
                  </a:lnTo>
                  <a:lnTo>
                    <a:pt x="9558514" y="5859101"/>
                  </a:lnTo>
                  <a:lnTo>
                    <a:pt x="9566179" y="5862371"/>
                  </a:lnTo>
                  <a:lnTo>
                    <a:pt x="9572219" y="5860219"/>
                  </a:lnTo>
                  <a:lnTo>
                    <a:pt x="9577293" y="5850171"/>
                  </a:lnTo>
                  <a:lnTo>
                    <a:pt x="9575142" y="5844132"/>
                  </a:lnTo>
                  <a:lnTo>
                    <a:pt x="9570093" y="5841191"/>
                  </a:lnTo>
                  <a:lnTo>
                    <a:pt x="9568094" y="5840338"/>
                  </a:lnTo>
                  <a:lnTo>
                    <a:pt x="9562903" y="5837730"/>
                  </a:lnTo>
                  <a:close/>
                </a:path>
                <a:path w="20053300" h="6235700">
                  <a:moveTo>
                    <a:pt x="10045334" y="6040367"/>
                  </a:moveTo>
                  <a:lnTo>
                    <a:pt x="10039717" y="6038759"/>
                  </a:lnTo>
                  <a:lnTo>
                    <a:pt x="10037717" y="6037906"/>
                  </a:lnTo>
                  <a:lnTo>
                    <a:pt x="10032242" y="6035964"/>
                  </a:lnTo>
                  <a:lnTo>
                    <a:pt x="10026585" y="6039066"/>
                  </a:lnTo>
                  <a:lnTo>
                    <a:pt x="10024644" y="6044541"/>
                  </a:lnTo>
                  <a:lnTo>
                    <a:pt x="10023177" y="6049825"/>
                  </a:lnTo>
                  <a:lnTo>
                    <a:pt x="10025614" y="6055198"/>
                  </a:lnTo>
                  <a:lnTo>
                    <a:pt x="10033279" y="6058468"/>
                  </a:lnTo>
                  <a:lnTo>
                    <a:pt x="10038421" y="6060267"/>
                  </a:lnTo>
                  <a:lnTo>
                    <a:pt x="10044411" y="6057308"/>
                  </a:lnTo>
                  <a:lnTo>
                    <a:pt x="10047688" y="6048068"/>
                  </a:lnTo>
                  <a:lnTo>
                    <a:pt x="10048295" y="6046357"/>
                  </a:lnTo>
                  <a:lnTo>
                    <a:pt x="10045334" y="6040367"/>
                  </a:lnTo>
                  <a:close/>
                </a:path>
                <a:path w="20053300" h="6235700">
                  <a:moveTo>
                    <a:pt x="9487943" y="5798269"/>
                  </a:moveTo>
                  <a:lnTo>
                    <a:pt x="9481379" y="5799803"/>
                  </a:lnTo>
                  <a:lnTo>
                    <a:pt x="9476164" y="5810184"/>
                  </a:lnTo>
                  <a:lnTo>
                    <a:pt x="9477839" y="5816415"/>
                  </a:lnTo>
                  <a:lnTo>
                    <a:pt x="9482888" y="5819356"/>
                  </a:lnTo>
                  <a:lnTo>
                    <a:pt x="9490554" y="5822626"/>
                  </a:lnTo>
                  <a:lnTo>
                    <a:pt x="9496451" y="5820808"/>
                  </a:lnTo>
                  <a:lnTo>
                    <a:pt x="9501525" y="5810760"/>
                  </a:lnTo>
                  <a:lnTo>
                    <a:pt x="9499849" y="5804529"/>
                  </a:lnTo>
                  <a:lnTo>
                    <a:pt x="9494800" y="5801588"/>
                  </a:lnTo>
                  <a:lnTo>
                    <a:pt x="9492801" y="5800735"/>
                  </a:lnTo>
                  <a:lnTo>
                    <a:pt x="9487943" y="5798269"/>
                  </a:lnTo>
                  <a:close/>
                </a:path>
                <a:path w="20053300" h="6235700">
                  <a:moveTo>
                    <a:pt x="10126930" y="6066113"/>
                  </a:moveTo>
                  <a:lnTo>
                    <a:pt x="10121313" y="6064505"/>
                  </a:lnTo>
                  <a:lnTo>
                    <a:pt x="10119313" y="6063652"/>
                  </a:lnTo>
                  <a:lnTo>
                    <a:pt x="10113696" y="6062044"/>
                  </a:lnTo>
                  <a:lnTo>
                    <a:pt x="10107707" y="6065003"/>
                  </a:lnTo>
                  <a:lnTo>
                    <a:pt x="10106099" y="6070620"/>
                  </a:lnTo>
                  <a:lnTo>
                    <a:pt x="10104300" y="6075762"/>
                  </a:lnTo>
                  <a:lnTo>
                    <a:pt x="10107068" y="6081277"/>
                  </a:lnTo>
                  <a:lnTo>
                    <a:pt x="10111734" y="6083267"/>
                  </a:lnTo>
                  <a:lnTo>
                    <a:pt x="10112543" y="6083218"/>
                  </a:lnTo>
                  <a:lnTo>
                    <a:pt x="10115543" y="6084498"/>
                  </a:lnTo>
                  <a:lnTo>
                    <a:pt x="10120826" y="6085963"/>
                  </a:lnTo>
                  <a:lnTo>
                    <a:pt x="10126816" y="6083004"/>
                  </a:lnTo>
                  <a:lnTo>
                    <a:pt x="10130033" y="6071770"/>
                  </a:lnTo>
                  <a:lnTo>
                    <a:pt x="10126930" y="6066113"/>
                  </a:lnTo>
                  <a:close/>
                </a:path>
                <a:path w="20053300" h="6235700">
                  <a:moveTo>
                    <a:pt x="9413980" y="5756476"/>
                  </a:moveTo>
                  <a:lnTo>
                    <a:pt x="9407749" y="5758152"/>
                  </a:lnTo>
                  <a:lnTo>
                    <a:pt x="9401867" y="5768249"/>
                  </a:lnTo>
                  <a:lnTo>
                    <a:pt x="9403542" y="5774479"/>
                  </a:lnTo>
                  <a:lnTo>
                    <a:pt x="9408448" y="5777754"/>
                  </a:lnTo>
                  <a:lnTo>
                    <a:pt x="9416448" y="5781167"/>
                  </a:lnTo>
                  <a:lnTo>
                    <a:pt x="9421870" y="5779540"/>
                  </a:lnTo>
                  <a:lnTo>
                    <a:pt x="9424669" y="5774825"/>
                  </a:lnTo>
                  <a:lnTo>
                    <a:pt x="9427610" y="5769776"/>
                  </a:lnTo>
                  <a:lnTo>
                    <a:pt x="9425935" y="5763545"/>
                  </a:lnTo>
                  <a:lnTo>
                    <a:pt x="9421028" y="5760271"/>
                  </a:lnTo>
                  <a:lnTo>
                    <a:pt x="9419029" y="5759418"/>
                  </a:lnTo>
                  <a:lnTo>
                    <a:pt x="9413980" y="5756476"/>
                  </a:lnTo>
                  <a:close/>
                </a:path>
                <a:path w="20053300" h="6235700">
                  <a:moveTo>
                    <a:pt x="10208573" y="6089907"/>
                  </a:moveTo>
                  <a:lnTo>
                    <a:pt x="10202813" y="6088632"/>
                  </a:lnTo>
                  <a:lnTo>
                    <a:pt x="10200813" y="6087779"/>
                  </a:lnTo>
                  <a:lnTo>
                    <a:pt x="10195196" y="6086171"/>
                  </a:lnTo>
                  <a:lnTo>
                    <a:pt x="10189539" y="6089273"/>
                  </a:lnTo>
                  <a:lnTo>
                    <a:pt x="10187931" y="6094890"/>
                  </a:lnTo>
                  <a:lnTo>
                    <a:pt x="10186465" y="6100175"/>
                  </a:lnTo>
                  <a:lnTo>
                    <a:pt x="10189042" y="6105214"/>
                  </a:lnTo>
                  <a:lnTo>
                    <a:pt x="10194042" y="6107347"/>
                  </a:lnTo>
                  <a:lnTo>
                    <a:pt x="10195185" y="6107440"/>
                  </a:lnTo>
                  <a:lnTo>
                    <a:pt x="10197185" y="6108293"/>
                  </a:lnTo>
                  <a:lnTo>
                    <a:pt x="10202802" y="6109901"/>
                  </a:lnTo>
                  <a:lnTo>
                    <a:pt x="10208458" y="6106799"/>
                  </a:lnTo>
                  <a:lnTo>
                    <a:pt x="10211675" y="6095565"/>
                  </a:lnTo>
                  <a:lnTo>
                    <a:pt x="10208573" y="6089907"/>
                  </a:lnTo>
                  <a:close/>
                </a:path>
                <a:path w="20053300" h="6235700">
                  <a:moveTo>
                    <a:pt x="9340585" y="5713349"/>
                  </a:moveTo>
                  <a:lnTo>
                    <a:pt x="9334021" y="5714884"/>
                  </a:lnTo>
                  <a:lnTo>
                    <a:pt x="9331080" y="5719932"/>
                  </a:lnTo>
                  <a:lnTo>
                    <a:pt x="9327947" y="5724505"/>
                  </a:lnTo>
                  <a:lnTo>
                    <a:pt x="9329481" y="5731068"/>
                  </a:lnTo>
                  <a:lnTo>
                    <a:pt x="9334388" y="5734343"/>
                  </a:lnTo>
                  <a:lnTo>
                    <a:pt x="9337721" y="5735764"/>
                  </a:lnTo>
                  <a:lnTo>
                    <a:pt x="9337578" y="5736098"/>
                  </a:lnTo>
                  <a:lnTo>
                    <a:pt x="9342244" y="5738089"/>
                  </a:lnTo>
                  <a:lnTo>
                    <a:pt x="9347808" y="5736129"/>
                  </a:lnTo>
                  <a:lnTo>
                    <a:pt x="9350465" y="5731747"/>
                  </a:lnTo>
                  <a:lnTo>
                    <a:pt x="9353598" y="5727173"/>
                  </a:lnTo>
                  <a:lnTo>
                    <a:pt x="9352065" y="5720609"/>
                  </a:lnTo>
                  <a:lnTo>
                    <a:pt x="9347159" y="5717335"/>
                  </a:lnTo>
                  <a:lnTo>
                    <a:pt x="9345159" y="5716482"/>
                  </a:lnTo>
                  <a:lnTo>
                    <a:pt x="9340585" y="5713349"/>
                  </a:lnTo>
                  <a:close/>
                </a:path>
                <a:path w="20053300" h="6235700">
                  <a:moveTo>
                    <a:pt x="10290733" y="6111560"/>
                  </a:moveTo>
                  <a:lnTo>
                    <a:pt x="10284974" y="6110285"/>
                  </a:lnTo>
                  <a:lnTo>
                    <a:pt x="10282975" y="6109432"/>
                  </a:lnTo>
                  <a:lnTo>
                    <a:pt x="10277215" y="6108158"/>
                  </a:lnTo>
                  <a:lnTo>
                    <a:pt x="10271891" y="6111402"/>
                  </a:lnTo>
                  <a:lnTo>
                    <a:pt x="10270283" y="6117019"/>
                  </a:lnTo>
                  <a:lnTo>
                    <a:pt x="10268959" y="6121970"/>
                  </a:lnTo>
                  <a:lnTo>
                    <a:pt x="10271537" y="6127009"/>
                  </a:lnTo>
                  <a:lnTo>
                    <a:pt x="10276870" y="6129284"/>
                  </a:lnTo>
                  <a:lnTo>
                    <a:pt x="10278012" y="6129376"/>
                  </a:lnTo>
                  <a:lnTo>
                    <a:pt x="10280012" y="6130230"/>
                  </a:lnTo>
                  <a:lnTo>
                    <a:pt x="10285772" y="6131505"/>
                  </a:lnTo>
                  <a:lnTo>
                    <a:pt x="10291094" y="6128260"/>
                  </a:lnTo>
                  <a:lnTo>
                    <a:pt x="10292703" y="6122643"/>
                  </a:lnTo>
                  <a:lnTo>
                    <a:pt x="10293977" y="6116884"/>
                  </a:lnTo>
                  <a:lnTo>
                    <a:pt x="10290733" y="6111560"/>
                  </a:lnTo>
                  <a:close/>
                </a:path>
                <a:path w="20053300" h="6235700">
                  <a:moveTo>
                    <a:pt x="9267567" y="5668414"/>
                  </a:moveTo>
                  <a:lnTo>
                    <a:pt x="9261480" y="5669757"/>
                  </a:lnTo>
                  <a:lnTo>
                    <a:pt x="9258205" y="5674663"/>
                  </a:lnTo>
                  <a:lnTo>
                    <a:pt x="9255264" y="5679711"/>
                  </a:lnTo>
                  <a:lnTo>
                    <a:pt x="9256606" y="5685799"/>
                  </a:lnTo>
                  <a:lnTo>
                    <a:pt x="9261370" y="5689407"/>
                  </a:lnTo>
                  <a:lnTo>
                    <a:pt x="9269702" y="5692962"/>
                  </a:lnTo>
                  <a:lnTo>
                    <a:pt x="9275124" y="5691335"/>
                  </a:lnTo>
                  <a:lnTo>
                    <a:pt x="9277781" y="5686953"/>
                  </a:lnTo>
                  <a:lnTo>
                    <a:pt x="9280722" y="5681904"/>
                  </a:lnTo>
                  <a:lnTo>
                    <a:pt x="9279522" y="5675483"/>
                  </a:lnTo>
                  <a:lnTo>
                    <a:pt x="9274616" y="5672208"/>
                  </a:lnTo>
                  <a:lnTo>
                    <a:pt x="9272616" y="5671355"/>
                  </a:lnTo>
                  <a:lnTo>
                    <a:pt x="9267567" y="5668414"/>
                  </a:lnTo>
                  <a:close/>
                </a:path>
                <a:path w="20053300" h="6235700">
                  <a:moveTo>
                    <a:pt x="10373414" y="6131071"/>
                  </a:moveTo>
                  <a:lnTo>
                    <a:pt x="10367513" y="6130130"/>
                  </a:lnTo>
                  <a:lnTo>
                    <a:pt x="10365513" y="6129276"/>
                  </a:lnTo>
                  <a:lnTo>
                    <a:pt x="10359895" y="6127668"/>
                  </a:lnTo>
                  <a:lnTo>
                    <a:pt x="10354430" y="6131246"/>
                  </a:lnTo>
                  <a:lnTo>
                    <a:pt x="10353154" y="6137005"/>
                  </a:lnTo>
                  <a:lnTo>
                    <a:pt x="10351973" y="6141622"/>
                  </a:lnTo>
                  <a:lnTo>
                    <a:pt x="10354550" y="6146662"/>
                  </a:lnTo>
                  <a:lnTo>
                    <a:pt x="10359217" y="6148653"/>
                  </a:lnTo>
                  <a:lnTo>
                    <a:pt x="10359076" y="6148985"/>
                  </a:lnTo>
                  <a:lnTo>
                    <a:pt x="10359409" y="6149127"/>
                  </a:lnTo>
                  <a:lnTo>
                    <a:pt x="10361026" y="6149029"/>
                  </a:lnTo>
                  <a:lnTo>
                    <a:pt x="10363026" y="6149883"/>
                  </a:lnTo>
                  <a:lnTo>
                    <a:pt x="10368644" y="6151492"/>
                  </a:lnTo>
                  <a:lnTo>
                    <a:pt x="10374108" y="6147913"/>
                  </a:lnTo>
                  <a:lnTo>
                    <a:pt x="10375384" y="6142154"/>
                  </a:lnTo>
                  <a:lnTo>
                    <a:pt x="10376992" y="6136537"/>
                  </a:lnTo>
                  <a:lnTo>
                    <a:pt x="10373414" y="6131071"/>
                  </a:lnTo>
                  <a:close/>
                </a:path>
                <a:path w="20053300" h="6235700">
                  <a:moveTo>
                    <a:pt x="790569" y="2038617"/>
                  </a:moveTo>
                  <a:lnTo>
                    <a:pt x="784240" y="2038676"/>
                  </a:lnTo>
                  <a:lnTo>
                    <a:pt x="778730" y="2044204"/>
                  </a:lnTo>
                  <a:lnTo>
                    <a:pt x="774931" y="2048493"/>
                  </a:lnTo>
                  <a:lnTo>
                    <a:pt x="774991" y="2054822"/>
                  </a:lnTo>
                  <a:lnTo>
                    <a:pt x="779136" y="2058954"/>
                  </a:lnTo>
                  <a:lnTo>
                    <a:pt x="779853" y="2060049"/>
                  </a:lnTo>
                  <a:lnTo>
                    <a:pt x="782184" y="2061043"/>
                  </a:lnTo>
                  <a:lnTo>
                    <a:pt x="782327" y="2060709"/>
                  </a:lnTo>
                  <a:lnTo>
                    <a:pt x="786326" y="2062415"/>
                  </a:lnTo>
                  <a:lnTo>
                    <a:pt x="790988" y="2061646"/>
                  </a:lnTo>
                  <a:lnTo>
                    <a:pt x="793885" y="2058549"/>
                  </a:lnTo>
                  <a:lnTo>
                    <a:pt x="795263" y="2057166"/>
                  </a:lnTo>
                  <a:lnTo>
                    <a:pt x="799062" y="2052877"/>
                  </a:lnTo>
                  <a:lnTo>
                    <a:pt x="799004" y="2046549"/>
                  </a:lnTo>
                  <a:lnTo>
                    <a:pt x="794857" y="2042417"/>
                  </a:lnTo>
                  <a:lnTo>
                    <a:pt x="790569" y="2038617"/>
                  </a:lnTo>
                  <a:close/>
                </a:path>
                <a:path w="20053300" h="6235700">
                  <a:moveTo>
                    <a:pt x="9197212" y="5621856"/>
                  </a:moveTo>
                  <a:lnTo>
                    <a:pt x="9190790" y="5623057"/>
                  </a:lnTo>
                  <a:lnTo>
                    <a:pt x="9184240" y="5632870"/>
                  </a:lnTo>
                  <a:lnTo>
                    <a:pt x="9185441" y="5639292"/>
                  </a:lnTo>
                  <a:lnTo>
                    <a:pt x="9190205" y="5642900"/>
                  </a:lnTo>
                  <a:lnTo>
                    <a:pt x="9198204" y="5646312"/>
                  </a:lnTo>
                  <a:lnTo>
                    <a:pt x="9203484" y="5645018"/>
                  </a:lnTo>
                  <a:lnTo>
                    <a:pt x="9206474" y="5640778"/>
                  </a:lnTo>
                  <a:lnTo>
                    <a:pt x="9209749" y="5635871"/>
                  </a:lnTo>
                  <a:lnTo>
                    <a:pt x="9208549" y="5629450"/>
                  </a:lnTo>
                  <a:lnTo>
                    <a:pt x="9203785" y="5625842"/>
                  </a:lnTo>
                  <a:lnTo>
                    <a:pt x="9201785" y="5624989"/>
                  </a:lnTo>
                  <a:lnTo>
                    <a:pt x="9197212" y="5621856"/>
                  </a:lnTo>
                  <a:close/>
                </a:path>
                <a:path w="20053300" h="6235700">
                  <a:moveTo>
                    <a:pt x="10456756" y="6148106"/>
                  </a:moveTo>
                  <a:lnTo>
                    <a:pt x="10450855" y="6147165"/>
                  </a:lnTo>
                  <a:lnTo>
                    <a:pt x="10448856" y="6146312"/>
                  </a:lnTo>
                  <a:lnTo>
                    <a:pt x="10443429" y="6145179"/>
                  </a:lnTo>
                  <a:lnTo>
                    <a:pt x="10437821" y="6149090"/>
                  </a:lnTo>
                  <a:lnTo>
                    <a:pt x="10436689" y="6154517"/>
                  </a:lnTo>
                  <a:lnTo>
                    <a:pt x="10435698" y="6159609"/>
                  </a:lnTo>
                  <a:lnTo>
                    <a:pt x="10438418" y="6164316"/>
                  </a:lnTo>
                  <a:lnTo>
                    <a:pt x="10443417" y="6166448"/>
                  </a:lnTo>
                  <a:lnTo>
                    <a:pt x="10445035" y="6166350"/>
                  </a:lnTo>
                  <a:lnTo>
                    <a:pt x="10447034" y="6167202"/>
                  </a:lnTo>
                  <a:lnTo>
                    <a:pt x="10452461" y="6168335"/>
                  </a:lnTo>
                  <a:lnTo>
                    <a:pt x="10457927" y="6164758"/>
                  </a:lnTo>
                  <a:lnTo>
                    <a:pt x="10459202" y="6158998"/>
                  </a:lnTo>
                  <a:lnTo>
                    <a:pt x="10460334" y="6153572"/>
                  </a:lnTo>
                  <a:lnTo>
                    <a:pt x="10456756" y="6148106"/>
                  </a:lnTo>
                  <a:close/>
                </a:path>
                <a:path w="20053300" h="6235700">
                  <a:moveTo>
                    <a:pt x="9126615" y="5574016"/>
                  </a:moveTo>
                  <a:lnTo>
                    <a:pt x="9120337" y="5574882"/>
                  </a:lnTo>
                  <a:lnTo>
                    <a:pt x="9117062" y="5579788"/>
                  </a:lnTo>
                  <a:lnTo>
                    <a:pt x="9113929" y="5584361"/>
                  </a:lnTo>
                  <a:lnTo>
                    <a:pt x="9115130" y="5590782"/>
                  </a:lnTo>
                  <a:lnTo>
                    <a:pt x="9119419" y="5594582"/>
                  </a:lnTo>
                  <a:lnTo>
                    <a:pt x="9123418" y="5596288"/>
                  </a:lnTo>
                  <a:lnTo>
                    <a:pt x="9123276" y="5596621"/>
                  </a:lnTo>
                  <a:lnTo>
                    <a:pt x="9127608" y="5598470"/>
                  </a:lnTo>
                  <a:lnTo>
                    <a:pt x="9132888" y="5597176"/>
                  </a:lnTo>
                  <a:lnTo>
                    <a:pt x="9135879" y="5592936"/>
                  </a:lnTo>
                  <a:lnTo>
                    <a:pt x="9139011" y="5588363"/>
                  </a:lnTo>
                  <a:lnTo>
                    <a:pt x="9138286" y="5581751"/>
                  </a:lnTo>
                  <a:lnTo>
                    <a:pt x="9133522" y="5578143"/>
                  </a:lnTo>
                  <a:lnTo>
                    <a:pt x="9131522" y="5577290"/>
                  </a:lnTo>
                  <a:lnTo>
                    <a:pt x="9126615" y="5574016"/>
                  </a:lnTo>
                  <a:close/>
                </a:path>
                <a:path w="20053300" h="6235700">
                  <a:moveTo>
                    <a:pt x="10540144" y="6163191"/>
                  </a:moveTo>
                  <a:lnTo>
                    <a:pt x="10534434" y="6162725"/>
                  </a:lnTo>
                  <a:lnTo>
                    <a:pt x="10532433" y="6161871"/>
                  </a:lnTo>
                  <a:lnTo>
                    <a:pt x="10526865" y="6161072"/>
                  </a:lnTo>
                  <a:lnTo>
                    <a:pt x="10521258" y="6164984"/>
                  </a:lnTo>
                  <a:lnTo>
                    <a:pt x="10520458" y="6170552"/>
                  </a:lnTo>
                  <a:lnTo>
                    <a:pt x="10519610" y="6175312"/>
                  </a:lnTo>
                  <a:lnTo>
                    <a:pt x="10522330" y="6180017"/>
                  </a:lnTo>
                  <a:lnTo>
                    <a:pt x="10526663" y="6181866"/>
                  </a:lnTo>
                  <a:lnTo>
                    <a:pt x="10526471" y="6181390"/>
                  </a:lnTo>
                  <a:lnTo>
                    <a:pt x="10527472" y="6181817"/>
                  </a:lnTo>
                  <a:lnTo>
                    <a:pt x="10529089" y="6181719"/>
                  </a:lnTo>
                  <a:lnTo>
                    <a:pt x="10531089" y="6182571"/>
                  </a:lnTo>
                  <a:lnTo>
                    <a:pt x="10536516" y="6183705"/>
                  </a:lnTo>
                  <a:lnTo>
                    <a:pt x="10542123" y="6179794"/>
                  </a:lnTo>
                  <a:lnTo>
                    <a:pt x="10542922" y="6174226"/>
                  </a:lnTo>
                  <a:lnTo>
                    <a:pt x="10544055" y="6168799"/>
                  </a:lnTo>
                  <a:lnTo>
                    <a:pt x="10540144" y="6163191"/>
                  </a:lnTo>
                  <a:close/>
                </a:path>
                <a:path w="20053300" h="6235700">
                  <a:moveTo>
                    <a:pt x="9057682" y="5524124"/>
                  </a:moveTo>
                  <a:lnTo>
                    <a:pt x="9051261" y="5525325"/>
                  </a:lnTo>
                  <a:lnTo>
                    <a:pt x="9048026" y="5529460"/>
                  </a:lnTo>
                  <a:lnTo>
                    <a:pt x="9044413" y="5534222"/>
                  </a:lnTo>
                  <a:lnTo>
                    <a:pt x="9044187" y="5534520"/>
                  </a:lnTo>
                  <a:lnTo>
                    <a:pt x="9045387" y="5540941"/>
                  </a:lnTo>
                  <a:lnTo>
                    <a:pt x="9049676" y="5544741"/>
                  </a:lnTo>
                  <a:lnTo>
                    <a:pt x="9054009" y="5546589"/>
                  </a:lnTo>
                  <a:lnTo>
                    <a:pt x="9053533" y="5546779"/>
                  </a:lnTo>
                  <a:lnTo>
                    <a:pt x="9057866" y="5548628"/>
                  </a:lnTo>
                  <a:lnTo>
                    <a:pt x="9063146" y="5547334"/>
                  </a:lnTo>
                  <a:lnTo>
                    <a:pt x="9065775" y="5543728"/>
                  </a:lnTo>
                  <a:lnTo>
                    <a:pt x="9069376" y="5538961"/>
                  </a:lnTo>
                  <a:lnTo>
                    <a:pt x="9069602" y="5538664"/>
                  </a:lnTo>
                  <a:lnTo>
                    <a:pt x="9068402" y="5532243"/>
                  </a:lnTo>
                  <a:lnTo>
                    <a:pt x="9064113" y="5528444"/>
                  </a:lnTo>
                  <a:lnTo>
                    <a:pt x="9062113" y="5527591"/>
                  </a:lnTo>
                  <a:lnTo>
                    <a:pt x="9057682" y="5524124"/>
                  </a:lnTo>
                  <a:close/>
                </a:path>
                <a:path w="20053300" h="6235700">
                  <a:moveTo>
                    <a:pt x="10624100" y="6176942"/>
                  </a:moveTo>
                  <a:lnTo>
                    <a:pt x="10618389" y="6176476"/>
                  </a:lnTo>
                  <a:lnTo>
                    <a:pt x="10616389" y="6175623"/>
                  </a:lnTo>
                  <a:lnTo>
                    <a:pt x="10610821" y="6174824"/>
                  </a:lnTo>
                  <a:lnTo>
                    <a:pt x="10605546" y="6178877"/>
                  </a:lnTo>
                  <a:lnTo>
                    <a:pt x="10604800" y="6184074"/>
                  </a:lnTo>
                  <a:lnTo>
                    <a:pt x="10604747" y="6184445"/>
                  </a:lnTo>
                  <a:lnTo>
                    <a:pt x="10604374" y="6189014"/>
                  </a:lnTo>
                  <a:lnTo>
                    <a:pt x="10606761" y="6193577"/>
                  </a:lnTo>
                  <a:lnTo>
                    <a:pt x="10611760" y="6195709"/>
                  </a:lnTo>
                  <a:lnTo>
                    <a:pt x="10613711" y="6195754"/>
                  </a:lnTo>
                  <a:lnTo>
                    <a:pt x="10615711" y="6196608"/>
                  </a:lnTo>
                  <a:lnTo>
                    <a:pt x="10621279" y="6197407"/>
                  </a:lnTo>
                  <a:lnTo>
                    <a:pt x="10626555" y="6193354"/>
                  </a:lnTo>
                  <a:lnTo>
                    <a:pt x="10628153" y="6182217"/>
                  </a:lnTo>
                  <a:lnTo>
                    <a:pt x="10624100" y="6176942"/>
                  </a:lnTo>
                  <a:close/>
                </a:path>
                <a:path w="20053300" h="6235700">
                  <a:moveTo>
                    <a:pt x="8989650" y="5473043"/>
                  </a:moveTo>
                  <a:lnTo>
                    <a:pt x="8982895" y="5474101"/>
                  </a:lnTo>
                  <a:lnTo>
                    <a:pt x="8975964" y="5482963"/>
                  </a:lnTo>
                  <a:lnTo>
                    <a:pt x="8977022" y="5489718"/>
                  </a:lnTo>
                  <a:lnTo>
                    <a:pt x="8981310" y="5493517"/>
                  </a:lnTo>
                  <a:lnTo>
                    <a:pt x="8985644" y="5495365"/>
                  </a:lnTo>
                  <a:lnTo>
                    <a:pt x="8985502" y="5495698"/>
                  </a:lnTo>
                  <a:lnTo>
                    <a:pt x="8989834" y="5497546"/>
                  </a:lnTo>
                  <a:lnTo>
                    <a:pt x="8995114" y="5496253"/>
                  </a:lnTo>
                  <a:lnTo>
                    <a:pt x="8997961" y="5492346"/>
                  </a:lnTo>
                  <a:lnTo>
                    <a:pt x="9001428" y="5487915"/>
                  </a:lnTo>
                  <a:lnTo>
                    <a:pt x="9000369" y="5481161"/>
                  </a:lnTo>
                  <a:lnTo>
                    <a:pt x="8996081" y="5477362"/>
                  </a:lnTo>
                  <a:lnTo>
                    <a:pt x="8994081" y="5476509"/>
                  </a:lnTo>
                  <a:lnTo>
                    <a:pt x="8989650" y="5473043"/>
                  </a:lnTo>
                  <a:close/>
                </a:path>
                <a:path w="20053300" h="6235700">
                  <a:moveTo>
                    <a:pt x="10709001" y="6187551"/>
                  </a:moveTo>
                  <a:lnTo>
                    <a:pt x="10703433" y="6186752"/>
                  </a:lnTo>
                  <a:lnTo>
                    <a:pt x="10701150" y="6186565"/>
                  </a:lnTo>
                  <a:lnTo>
                    <a:pt x="10695106" y="6185957"/>
                  </a:lnTo>
                  <a:lnTo>
                    <a:pt x="10690165" y="6190153"/>
                  </a:lnTo>
                  <a:lnTo>
                    <a:pt x="10689365" y="6195721"/>
                  </a:lnTo>
                  <a:lnTo>
                    <a:pt x="10688850" y="6200623"/>
                  </a:lnTo>
                  <a:lnTo>
                    <a:pt x="10691712" y="6204995"/>
                  </a:lnTo>
                  <a:lnTo>
                    <a:pt x="10695712" y="6206701"/>
                  </a:lnTo>
                  <a:lnTo>
                    <a:pt x="10695854" y="6206369"/>
                  </a:lnTo>
                  <a:lnTo>
                    <a:pt x="10696853" y="6206795"/>
                  </a:lnTo>
                  <a:lnTo>
                    <a:pt x="10698662" y="6207172"/>
                  </a:lnTo>
                  <a:lnTo>
                    <a:pt x="10700612" y="6207217"/>
                  </a:lnTo>
                  <a:lnTo>
                    <a:pt x="10706514" y="6208158"/>
                  </a:lnTo>
                  <a:lnTo>
                    <a:pt x="10711456" y="6203963"/>
                  </a:lnTo>
                  <a:lnTo>
                    <a:pt x="10712255" y="6198395"/>
                  </a:lnTo>
                  <a:lnTo>
                    <a:pt x="10713197" y="6192494"/>
                  </a:lnTo>
                  <a:lnTo>
                    <a:pt x="10709001" y="6187551"/>
                  </a:lnTo>
                  <a:close/>
                </a:path>
                <a:path w="20053300" h="6235700">
                  <a:moveTo>
                    <a:pt x="850512" y="1977517"/>
                  </a:moveTo>
                  <a:lnTo>
                    <a:pt x="844184" y="1977576"/>
                  </a:lnTo>
                  <a:lnTo>
                    <a:pt x="834541" y="1987251"/>
                  </a:lnTo>
                  <a:lnTo>
                    <a:pt x="834599" y="1993579"/>
                  </a:lnTo>
                  <a:lnTo>
                    <a:pt x="838746" y="1997712"/>
                  </a:lnTo>
                  <a:lnTo>
                    <a:pt x="839461" y="1998805"/>
                  </a:lnTo>
                  <a:lnTo>
                    <a:pt x="845794" y="2001506"/>
                  </a:lnTo>
                  <a:lnTo>
                    <a:pt x="850456" y="2000737"/>
                  </a:lnTo>
                  <a:lnTo>
                    <a:pt x="853353" y="1997640"/>
                  </a:lnTo>
                  <a:lnTo>
                    <a:pt x="858863" y="1992110"/>
                  </a:lnTo>
                  <a:lnTo>
                    <a:pt x="858805" y="1985782"/>
                  </a:lnTo>
                  <a:lnTo>
                    <a:pt x="850512" y="1977517"/>
                  </a:lnTo>
                  <a:close/>
                </a:path>
                <a:path w="20053300" h="6235700">
                  <a:moveTo>
                    <a:pt x="8922803" y="5420103"/>
                  </a:moveTo>
                  <a:lnTo>
                    <a:pt x="8916192" y="5420828"/>
                  </a:lnTo>
                  <a:lnTo>
                    <a:pt x="8909260" y="5429690"/>
                  </a:lnTo>
                  <a:lnTo>
                    <a:pt x="8909984" y="5436302"/>
                  </a:lnTo>
                  <a:lnTo>
                    <a:pt x="8914416" y="5439768"/>
                  </a:lnTo>
                  <a:lnTo>
                    <a:pt x="8916988" y="5442047"/>
                  </a:lnTo>
                  <a:lnTo>
                    <a:pt x="8922321" y="5444322"/>
                  </a:lnTo>
                  <a:lnTo>
                    <a:pt x="8927125" y="5443220"/>
                  </a:lnTo>
                  <a:lnTo>
                    <a:pt x="8930307" y="5439456"/>
                  </a:lnTo>
                  <a:lnTo>
                    <a:pt x="8933772" y="5435025"/>
                  </a:lnTo>
                  <a:lnTo>
                    <a:pt x="8933048" y="5428413"/>
                  </a:lnTo>
                  <a:lnTo>
                    <a:pt x="8928617" y="5424947"/>
                  </a:lnTo>
                  <a:lnTo>
                    <a:pt x="8927234" y="5423569"/>
                  </a:lnTo>
                  <a:lnTo>
                    <a:pt x="8922803" y="5420103"/>
                  </a:lnTo>
                  <a:close/>
                </a:path>
                <a:path w="20053300" h="6235700">
                  <a:moveTo>
                    <a:pt x="10793331" y="6196735"/>
                  </a:moveTo>
                  <a:lnTo>
                    <a:pt x="10787620" y="6196269"/>
                  </a:lnTo>
                  <a:lnTo>
                    <a:pt x="10785669" y="6196224"/>
                  </a:lnTo>
                  <a:lnTo>
                    <a:pt x="10779958" y="6195758"/>
                  </a:lnTo>
                  <a:lnTo>
                    <a:pt x="10774684" y="6199811"/>
                  </a:lnTo>
                  <a:lnTo>
                    <a:pt x="10774218" y="6205521"/>
                  </a:lnTo>
                  <a:lnTo>
                    <a:pt x="10773511" y="6209948"/>
                  </a:lnTo>
                  <a:lnTo>
                    <a:pt x="10776374" y="6214321"/>
                  </a:lnTo>
                  <a:lnTo>
                    <a:pt x="10781040" y="6216311"/>
                  </a:lnTo>
                  <a:lnTo>
                    <a:pt x="10783182" y="6216830"/>
                  </a:lnTo>
                  <a:lnTo>
                    <a:pt x="10791176" y="6217483"/>
                  </a:lnTo>
                  <a:lnTo>
                    <a:pt x="10796451" y="6213430"/>
                  </a:lnTo>
                  <a:lnTo>
                    <a:pt x="10797384" y="6202009"/>
                  </a:lnTo>
                  <a:lnTo>
                    <a:pt x="10793331" y="6196735"/>
                  </a:lnTo>
                  <a:close/>
                </a:path>
                <a:path w="20053300" h="6235700">
                  <a:moveTo>
                    <a:pt x="8857861" y="5366399"/>
                  </a:moveTo>
                  <a:lnTo>
                    <a:pt x="8851248" y="5367124"/>
                  </a:lnTo>
                  <a:lnTo>
                    <a:pt x="8843649" y="5375701"/>
                  </a:lnTo>
                  <a:lnTo>
                    <a:pt x="8844375" y="5382314"/>
                  </a:lnTo>
                  <a:lnTo>
                    <a:pt x="8848663" y="5386114"/>
                  </a:lnTo>
                  <a:lnTo>
                    <a:pt x="8850046" y="5387491"/>
                  </a:lnTo>
                  <a:lnTo>
                    <a:pt x="8850570" y="5388109"/>
                  </a:lnTo>
                  <a:lnTo>
                    <a:pt x="8857235" y="5390952"/>
                  </a:lnTo>
                  <a:lnTo>
                    <a:pt x="8862039" y="5389850"/>
                  </a:lnTo>
                  <a:lnTo>
                    <a:pt x="8868879" y="5382130"/>
                  </a:lnTo>
                  <a:lnTo>
                    <a:pt x="8868154" y="5375518"/>
                  </a:lnTo>
                  <a:lnTo>
                    <a:pt x="8857861" y="5366399"/>
                  </a:lnTo>
                  <a:close/>
                </a:path>
                <a:path w="20053300" h="6235700">
                  <a:moveTo>
                    <a:pt x="10877893" y="6204442"/>
                  </a:moveTo>
                  <a:lnTo>
                    <a:pt x="10872183" y="6203976"/>
                  </a:lnTo>
                  <a:lnTo>
                    <a:pt x="10870233" y="6203932"/>
                  </a:lnTo>
                  <a:lnTo>
                    <a:pt x="10864523" y="6203466"/>
                  </a:lnTo>
                  <a:lnTo>
                    <a:pt x="10859581" y="6207660"/>
                  </a:lnTo>
                  <a:lnTo>
                    <a:pt x="10859115" y="6213371"/>
                  </a:lnTo>
                  <a:lnTo>
                    <a:pt x="10858885" y="6217606"/>
                  </a:lnTo>
                  <a:lnTo>
                    <a:pt x="10861414" y="6221836"/>
                  </a:lnTo>
                  <a:lnTo>
                    <a:pt x="10865413" y="6223542"/>
                  </a:lnTo>
                  <a:lnTo>
                    <a:pt x="10865271" y="6223876"/>
                  </a:lnTo>
                  <a:lnTo>
                    <a:pt x="10866271" y="6224303"/>
                  </a:lnTo>
                  <a:lnTo>
                    <a:pt x="10868555" y="6224490"/>
                  </a:lnTo>
                  <a:lnTo>
                    <a:pt x="10870505" y="6224533"/>
                  </a:lnTo>
                  <a:lnTo>
                    <a:pt x="10876216" y="6224999"/>
                  </a:lnTo>
                  <a:lnTo>
                    <a:pt x="10881157" y="6220804"/>
                  </a:lnTo>
                  <a:lnTo>
                    <a:pt x="10882090" y="6209384"/>
                  </a:lnTo>
                  <a:lnTo>
                    <a:pt x="10877893" y="6204442"/>
                  </a:lnTo>
                  <a:close/>
                </a:path>
                <a:path w="20053300" h="6235700">
                  <a:moveTo>
                    <a:pt x="8792344" y="5311268"/>
                  </a:moveTo>
                  <a:lnTo>
                    <a:pt x="8785874" y="5311661"/>
                  </a:lnTo>
                  <a:lnTo>
                    <a:pt x="8778275" y="5320239"/>
                  </a:lnTo>
                  <a:lnTo>
                    <a:pt x="8778667" y="5326709"/>
                  </a:lnTo>
                  <a:lnTo>
                    <a:pt x="8785529" y="5332788"/>
                  </a:lnTo>
                  <a:lnTo>
                    <a:pt x="8787528" y="5333641"/>
                  </a:lnTo>
                  <a:lnTo>
                    <a:pt x="8787386" y="5333974"/>
                  </a:lnTo>
                  <a:lnTo>
                    <a:pt x="8791386" y="5335680"/>
                  </a:lnTo>
                  <a:lnTo>
                    <a:pt x="8796189" y="5334576"/>
                  </a:lnTo>
                  <a:lnTo>
                    <a:pt x="8799229" y="5331146"/>
                  </a:lnTo>
                  <a:lnTo>
                    <a:pt x="8802695" y="5326715"/>
                  </a:lnTo>
                  <a:lnTo>
                    <a:pt x="8802304" y="5320245"/>
                  </a:lnTo>
                  <a:lnTo>
                    <a:pt x="8798015" y="5316447"/>
                  </a:lnTo>
                  <a:lnTo>
                    <a:pt x="8796632" y="5315068"/>
                  </a:lnTo>
                  <a:lnTo>
                    <a:pt x="8792344" y="5311268"/>
                  </a:lnTo>
                  <a:close/>
                </a:path>
                <a:path w="20053300" h="6235700">
                  <a:moveTo>
                    <a:pt x="10962454" y="6209390"/>
                  </a:moveTo>
                  <a:lnTo>
                    <a:pt x="10956744" y="6208924"/>
                  </a:lnTo>
                  <a:lnTo>
                    <a:pt x="10948939" y="6208746"/>
                  </a:lnTo>
                  <a:lnTo>
                    <a:pt x="10944332" y="6213084"/>
                  </a:lnTo>
                  <a:lnTo>
                    <a:pt x="10943493" y="6223363"/>
                  </a:lnTo>
                  <a:lnTo>
                    <a:pt x="10946164" y="6227260"/>
                  </a:lnTo>
                  <a:lnTo>
                    <a:pt x="10951163" y="6229393"/>
                  </a:lnTo>
                  <a:lnTo>
                    <a:pt x="10953781" y="6229721"/>
                  </a:lnTo>
                  <a:lnTo>
                    <a:pt x="10961584" y="6229899"/>
                  </a:lnTo>
                  <a:lnTo>
                    <a:pt x="10966192" y="6225560"/>
                  </a:lnTo>
                  <a:lnTo>
                    <a:pt x="10966658" y="6219850"/>
                  </a:lnTo>
                  <a:lnTo>
                    <a:pt x="10966792" y="6213998"/>
                  </a:lnTo>
                  <a:lnTo>
                    <a:pt x="10962454" y="6209390"/>
                  </a:lnTo>
                  <a:close/>
                </a:path>
                <a:path w="20053300" h="6235700">
                  <a:moveTo>
                    <a:pt x="8728680" y="5254565"/>
                  </a:moveTo>
                  <a:lnTo>
                    <a:pt x="8722209" y="5254958"/>
                  </a:lnTo>
                  <a:lnTo>
                    <a:pt x="8714611" y="5263535"/>
                  </a:lnTo>
                  <a:lnTo>
                    <a:pt x="8715003" y="5270005"/>
                  </a:lnTo>
                  <a:lnTo>
                    <a:pt x="8721006" y="5275324"/>
                  </a:lnTo>
                  <a:lnTo>
                    <a:pt x="8721722" y="5276417"/>
                  </a:lnTo>
                  <a:lnTo>
                    <a:pt x="8723722" y="5277270"/>
                  </a:lnTo>
                  <a:lnTo>
                    <a:pt x="8723531" y="5276794"/>
                  </a:lnTo>
                  <a:lnTo>
                    <a:pt x="8727531" y="5278500"/>
                  </a:lnTo>
                  <a:lnTo>
                    <a:pt x="8732192" y="5277731"/>
                  </a:lnTo>
                  <a:lnTo>
                    <a:pt x="8739031" y="5270011"/>
                  </a:lnTo>
                  <a:lnTo>
                    <a:pt x="8738639" y="5263542"/>
                  </a:lnTo>
                  <a:lnTo>
                    <a:pt x="8734350" y="5259743"/>
                  </a:lnTo>
                  <a:lnTo>
                    <a:pt x="8732969" y="5258365"/>
                  </a:lnTo>
                  <a:lnTo>
                    <a:pt x="8728680" y="5254565"/>
                  </a:lnTo>
                  <a:close/>
                </a:path>
                <a:path w="20053300" h="6235700">
                  <a:moveTo>
                    <a:pt x="909980" y="1916608"/>
                  </a:moveTo>
                  <a:lnTo>
                    <a:pt x="903652" y="1916667"/>
                  </a:lnTo>
                  <a:lnTo>
                    <a:pt x="898142" y="1922196"/>
                  </a:lnTo>
                  <a:lnTo>
                    <a:pt x="894151" y="1926009"/>
                  </a:lnTo>
                  <a:lnTo>
                    <a:pt x="894068" y="1932670"/>
                  </a:lnTo>
                  <a:lnTo>
                    <a:pt x="898214" y="1936803"/>
                  </a:lnTo>
                  <a:lnTo>
                    <a:pt x="899263" y="1938038"/>
                  </a:lnTo>
                  <a:lnTo>
                    <a:pt x="905262" y="1940597"/>
                  </a:lnTo>
                  <a:lnTo>
                    <a:pt x="909924" y="1939828"/>
                  </a:lnTo>
                  <a:lnTo>
                    <a:pt x="912821" y="1936730"/>
                  </a:lnTo>
                  <a:lnTo>
                    <a:pt x="918331" y="1931202"/>
                  </a:lnTo>
                  <a:lnTo>
                    <a:pt x="918273" y="1924873"/>
                  </a:lnTo>
                  <a:lnTo>
                    <a:pt x="909980" y="1916608"/>
                  </a:lnTo>
                  <a:close/>
                </a:path>
                <a:path w="20053300" h="6235700">
                  <a:moveTo>
                    <a:pt x="11047248" y="6212862"/>
                  </a:moveTo>
                  <a:lnTo>
                    <a:pt x="11039443" y="6212684"/>
                  </a:lnTo>
                  <a:lnTo>
                    <a:pt x="11033926" y="6212694"/>
                  </a:lnTo>
                  <a:lnTo>
                    <a:pt x="11028984" y="6216890"/>
                  </a:lnTo>
                  <a:lnTo>
                    <a:pt x="11028851" y="6222743"/>
                  </a:lnTo>
                  <a:lnTo>
                    <a:pt x="11028953" y="6227120"/>
                  </a:lnTo>
                  <a:lnTo>
                    <a:pt x="11031625" y="6231017"/>
                  </a:lnTo>
                  <a:lnTo>
                    <a:pt x="11036292" y="6233008"/>
                  </a:lnTo>
                  <a:lnTo>
                    <a:pt x="11038909" y="6233337"/>
                  </a:lnTo>
                  <a:lnTo>
                    <a:pt x="11040860" y="6233380"/>
                  </a:lnTo>
                  <a:lnTo>
                    <a:pt x="11046379" y="6233371"/>
                  </a:lnTo>
                  <a:lnTo>
                    <a:pt x="11051320" y="6229175"/>
                  </a:lnTo>
                  <a:lnTo>
                    <a:pt x="11051453" y="6223323"/>
                  </a:lnTo>
                  <a:lnTo>
                    <a:pt x="11051444" y="6217803"/>
                  </a:lnTo>
                  <a:lnTo>
                    <a:pt x="11047248" y="6212862"/>
                  </a:lnTo>
                  <a:close/>
                </a:path>
                <a:path w="20053300" h="6235700">
                  <a:moveTo>
                    <a:pt x="8666726" y="5196623"/>
                  </a:moveTo>
                  <a:lnTo>
                    <a:pt x="8660256" y="5197014"/>
                  </a:lnTo>
                  <a:lnTo>
                    <a:pt x="8651992" y="5205307"/>
                  </a:lnTo>
                  <a:lnTo>
                    <a:pt x="8652241" y="5212110"/>
                  </a:lnTo>
                  <a:lnTo>
                    <a:pt x="8656529" y="5215909"/>
                  </a:lnTo>
                  <a:lnTo>
                    <a:pt x="8657912" y="5217287"/>
                  </a:lnTo>
                  <a:lnTo>
                    <a:pt x="8658627" y="5218381"/>
                  </a:lnTo>
                  <a:lnTo>
                    <a:pt x="8664960" y="5221082"/>
                  </a:lnTo>
                  <a:lnTo>
                    <a:pt x="8669622" y="5220312"/>
                  </a:lnTo>
                  <a:lnTo>
                    <a:pt x="8672661" y="5216882"/>
                  </a:lnTo>
                  <a:lnTo>
                    <a:pt x="8676794" y="5212735"/>
                  </a:lnTo>
                  <a:lnTo>
                    <a:pt x="8676543" y="5205931"/>
                  </a:lnTo>
                  <a:lnTo>
                    <a:pt x="8672255" y="5202132"/>
                  </a:lnTo>
                  <a:lnTo>
                    <a:pt x="8666726" y="5196623"/>
                  </a:lnTo>
                  <a:close/>
                </a:path>
                <a:path w="20053300" h="6235700">
                  <a:moveTo>
                    <a:pt x="8604915" y="5138345"/>
                  </a:moveTo>
                  <a:lnTo>
                    <a:pt x="8598587" y="5138404"/>
                  </a:lnTo>
                  <a:lnTo>
                    <a:pt x="8590322" y="5146697"/>
                  </a:lnTo>
                  <a:lnTo>
                    <a:pt x="8590381" y="5153025"/>
                  </a:lnTo>
                  <a:lnTo>
                    <a:pt x="8595909" y="5158535"/>
                  </a:lnTo>
                  <a:lnTo>
                    <a:pt x="8596625" y="5159628"/>
                  </a:lnTo>
                  <a:lnTo>
                    <a:pt x="8602958" y="5162329"/>
                  </a:lnTo>
                  <a:lnTo>
                    <a:pt x="8607620" y="5161560"/>
                  </a:lnTo>
                  <a:lnTo>
                    <a:pt x="8610517" y="5158462"/>
                  </a:lnTo>
                  <a:lnTo>
                    <a:pt x="8614649" y="5154316"/>
                  </a:lnTo>
                  <a:lnTo>
                    <a:pt x="8614591" y="5147988"/>
                  </a:lnTo>
                  <a:lnTo>
                    <a:pt x="8604915" y="5138345"/>
                  </a:lnTo>
                  <a:close/>
                </a:path>
                <a:path w="20053300" h="6235700">
                  <a:moveTo>
                    <a:pt x="11132562" y="6214193"/>
                  </a:moveTo>
                  <a:lnTo>
                    <a:pt x="11124760" y="6214016"/>
                  </a:lnTo>
                  <a:lnTo>
                    <a:pt x="11118765" y="6214217"/>
                  </a:lnTo>
                  <a:lnTo>
                    <a:pt x="11114489" y="6218696"/>
                  </a:lnTo>
                  <a:lnTo>
                    <a:pt x="11114357" y="6224548"/>
                  </a:lnTo>
                  <a:lnTo>
                    <a:pt x="11114126" y="6228784"/>
                  </a:lnTo>
                  <a:lnTo>
                    <a:pt x="11116797" y="6232680"/>
                  </a:lnTo>
                  <a:lnTo>
                    <a:pt x="11120464" y="6234245"/>
                  </a:lnTo>
                  <a:lnTo>
                    <a:pt x="11120273" y="6233769"/>
                  </a:lnTo>
                  <a:lnTo>
                    <a:pt x="11121605" y="6234337"/>
                  </a:lnTo>
                  <a:lnTo>
                    <a:pt x="11124223" y="6234666"/>
                  </a:lnTo>
                  <a:lnTo>
                    <a:pt x="11126174" y="6234711"/>
                  </a:lnTo>
                  <a:lnTo>
                    <a:pt x="11132360" y="6234986"/>
                  </a:lnTo>
                  <a:lnTo>
                    <a:pt x="11136636" y="6230505"/>
                  </a:lnTo>
                  <a:lnTo>
                    <a:pt x="11136768" y="6224653"/>
                  </a:lnTo>
                  <a:lnTo>
                    <a:pt x="11137043" y="6218467"/>
                  </a:lnTo>
                  <a:lnTo>
                    <a:pt x="11132562" y="6214193"/>
                  </a:lnTo>
                  <a:close/>
                </a:path>
                <a:path w="20053300" h="6235700">
                  <a:moveTo>
                    <a:pt x="970447" y="1856126"/>
                  </a:moveTo>
                  <a:lnTo>
                    <a:pt x="963786" y="1856042"/>
                  </a:lnTo>
                  <a:lnTo>
                    <a:pt x="958276" y="1861571"/>
                  </a:lnTo>
                  <a:lnTo>
                    <a:pt x="954285" y="1865384"/>
                  </a:lnTo>
                  <a:lnTo>
                    <a:pt x="954202" y="1872046"/>
                  </a:lnTo>
                  <a:lnTo>
                    <a:pt x="958348" y="1876178"/>
                  </a:lnTo>
                  <a:lnTo>
                    <a:pt x="959397" y="1877414"/>
                  </a:lnTo>
                  <a:lnTo>
                    <a:pt x="965396" y="1879973"/>
                  </a:lnTo>
                  <a:lnTo>
                    <a:pt x="969725" y="1879061"/>
                  </a:lnTo>
                  <a:lnTo>
                    <a:pt x="972955" y="1876106"/>
                  </a:lnTo>
                  <a:lnTo>
                    <a:pt x="974333" y="1874724"/>
                  </a:lnTo>
                  <a:lnTo>
                    <a:pt x="978323" y="1870911"/>
                  </a:lnTo>
                  <a:lnTo>
                    <a:pt x="978407" y="1864248"/>
                  </a:lnTo>
                  <a:lnTo>
                    <a:pt x="974261" y="1860116"/>
                  </a:lnTo>
                  <a:lnTo>
                    <a:pt x="970447" y="1856126"/>
                  </a:lnTo>
                  <a:close/>
                </a:path>
                <a:path w="20053300" h="6235700">
                  <a:moveTo>
                    <a:pt x="8544150" y="5078544"/>
                  </a:moveTo>
                  <a:lnTo>
                    <a:pt x="8537488" y="5078461"/>
                  </a:lnTo>
                  <a:lnTo>
                    <a:pt x="8533355" y="5082607"/>
                  </a:lnTo>
                  <a:lnTo>
                    <a:pt x="8529365" y="5086420"/>
                  </a:lnTo>
                  <a:lnTo>
                    <a:pt x="8529280" y="5093081"/>
                  </a:lnTo>
                  <a:lnTo>
                    <a:pt x="8534810" y="5098592"/>
                  </a:lnTo>
                  <a:lnTo>
                    <a:pt x="8535858" y="5099827"/>
                  </a:lnTo>
                  <a:lnTo>
                    <a:pt x="8541858" y="5102386"/>
                  </a:lnTo>
                  <a:lnTo>
                    <a:pt x="8546186" y="5101475"/>
                  </a:lnTo>
                  <a:lnTo>
                    <a:pt x="8549416" y="5098519"/>
                  </a:lnTo>
                  <a:lnTo>
                    <a:pt x="8553406" y="5094706"/>
                  </a:lnTo>
                  <a:lnTo>
                    <a:pt x="8553490" y="5088045"/>
                  </a:lnTo>
                  <a:lnTo>
                    <a:pt x="8547962" y="5082535"/>
                  </a:lnTo>
                  <a:lnTo>
                    <a:pt x="8544150" y="5078544"/>
                  </a:lnTo>
                  <a:close/>
                </a:path>
                <a:path w="20053300" h="6235700">
                  <a:moveTo>
                    <a:pt x="11217495" y="6214573"/>
                  </a:moveTo>
                  <a:lnTo>
                    <a:pt x="11209691" y="6214395"/>
                  </a:lnTo>
                  <a:lnTo>
                    <a:pt x="11203696" y="6214595"/>
                  </a:lnTo>
                  <a:lnTo>
                    <a:pt x="11199280" y="6219408"/>
                  </a:lnTo>
                  <a:lnTo>
                    <a:pt x="11199290" y="6224928"/>
                  </a:lnTo>
                  <a:lnTo>
                    <a:pt x="11199058" y="6229163"/>
                  </a:lnTo>
                  <a:lnTo>
                    <a:pt x="11201872" y="6232726"/>
                  </a:lnTo>
                  <a:lnTo>
                    <a:pt x="11206872" y="6234859"/>
                  </a:lnTo>
                  <a:lnTo>
                    <a:pt x="11209822" y="6235330"/>
                  </a:lnTo>
                  <a:lnTo>
                    <a:pt x="11211774" y="6235375"/>
                  </a:lnTo>
                  <a:lnTo>
                    <a:pt x="11217769" y="6235174"/>
                  </a:lnTo>
                  <a:lnTo>
                    <a:pt x="11222185" y="6230361"/>
                  </a:lnTo>
                  <a:lnTo>
                    <a:pt x="11222176" y="6224842"/>
                  </a:lnTo>
                  <a:lnTo>
                    <a:pt x="11221975" y="6218847"/>
                  </a:lnTo>
                  <a:lnTo>
                    <a:pt x="11217495" y="6214573"/>
                  </a:lnTo>
                  <a:close/>
                </a:path>
                <a:path w="20053300" h="6235700">
                  <a:moveTo>
                    <a:pt x="8484618" y="5017694"/>
                  </a:moveTo>
                  <a:lnTo>
                    <a:pt x="8478098" y="5017277"/>
                  </a:lnTo>
                  <a:lnTo>
                    <a:pt x="8469833" y="5025570"/>
                  </a:lnTo>
                  <a:lnTo>
                    <a:pt x="8469416" y="5032089"/>
                  </a:lnTo>
                  <a:lnTo>
                    <a:pt x="8474945" y="5037599"/>
                  </a:lnTo>
                  <a:lnTo>
                    <a:pt x="8475661" y="5038693"/>
                  </a:lnTo>
                  <a:lnTo>
                    <a:pt x="8482326" y="5041536"/>
                  </a:lnTo>
                  <a:lnTo>
                    <a:pt x="8486512" y="5040957"/>
                  </a:lnTo>
                  <a:lnTo>
                    <a:pt x="8489742" y="5038002"/>
                  </a:lnTo>
                  <a:lnTo>
                    <a:pt x="8493875" y="5033855"/>
                  </a:lnTo>
                  <a:lnTo>
                    <a:pt x="8494293" y="5027336"/>
                  </a:lnTo>
                  <a:lnTo>
                    <a:pt x="8484618" y="5017694"/>
                  </a:lnTo>
                  <a:close/>
                </a:path>
                <a:path w="20053300" h="6235700">
                  <a:moveTo>
                    <a:pt x="11302233" y="6211716"/>
                  </a:moveTo>
                  <a:lnTo>
                    <a:pt x="11296570" y="6212059"/>
                  </a:lnTo>
                  <a:lnTo>
                    <a:pt x="11294619" y="6212014"/>
                  </a:lnTo>
                  <a:lnTo>
                    <a:pt x="11288958" y="6212357"/>
                  </a:lnTo>
                  <a:lnTo>
                    <a:pt x="11284208" y="6217028"/>
                  </a:lnTo>
                  <a:lnTo>
                    <a:pt x="11284550" y="6222690"/>
                  </a:lnTo>
                  <a:lnTo>
                    <a:pt x="11284653" y="6227067"/>
                  </a:lnTo>
                  <a:lnTo>
                    <a:pt x="11287132" y="6230489"/>
                  </a:lnTo>
                  <a:lnTo>
                    <a:pt x="11292132" y="6232621"/>
                  </a:lnTo>
                  <a:lnTo>
                    <a:pt x="11295225" y="6232759"/>
                  </a:lnTo>
                  <a:lnTo>
                    <a:pt x="11297177" y="6232803"/>
                  </a:lnTo>
                  <a:lnTo>
                    <a:pt x="11302838" y="6232460"/>
                  </a:lnTo>
                  <a:lnTo>
                    <a:pt x="11307588" y="6227790"/>
                  </a:lnTo>
                  <a:lnTo>
                    <a:pt x="11306903" y="6216467"/>
                  </a:lnTo>
                  <a:lnTo>
                    <a:pt x="11302233" y="6211716"/>
                  </a:lnTo>
                  <a:close/>
                </a:path>
                <a:path w="20053300" h="6235700">
                  <a:moveTo>
                    <a:pt x="8425654" y="4955511"/>
                  </a:moveTo>
                  <a:lnTo>
                    <a:pt x="8418993" y="4955427"/>
                  </a:lnTo>
                  <a:lnTo>
                    <a:pt x="8415002" y="4959239"/>
                  </a:lnTo>
                  <a:lnTo>
                    <a:pt x="8410870" y="4963387"/>
                  </a:lnTo>
                  <a:lnTo>
                    <a:pt x="8410787" y="4970048"/>
                  </a:lnTo>
                  <a:lnTo>
                    <a:pt x="8414600" y="4974038"/>
                  </a:lnTo>
                  <a:lnTo>
                    <a:pt x="8415982" y="4975415"/>
                  </a:lnTo>
                  <a:lnTo>
                    <a:pt x="8417032" y="4976652"/>
                  </a:lnTo>
                  <a:lnTo>
                    <a:pt x="8423363" y="4979353"/>
                  </a:lnTo>
                  <a:lnTo>
                    <a:pt x="8427550" y="4978774"/>
                  </a:lnTo>
                  <a:lnTo>
                    <a:pt x="8430781" y="4975819"/>
                  </a:lnTo>
                  <a:lnTo>
                    <a:pt x="8434913" y="4971672"/>
                  </a:lnTo>
                  <a:lnTo>
                    <a:pt x="8434997" y="4965011"/>
                  </a:lnTo>
                  <a:lnTo>
                    <a:pt x="8431184" y="4961021"/>
                  </a:lnTo>
                  <a:lnTo>
                    <a:pt x="8425654" y="4955511"/>
                  </a:lnTo>
                  <a:close/>
                </a:path>
                <a:path w="20053300" h="6235700">
                  <a:moveTo>
                    <a:pt x="1031106" y="1796119"/>
                  </a:moveTo>
                  <a:lnTo>
                    <a:pt x="1024445" y="1796035"/>
                  </a:lnTo>
                  <a:lnTo>
                    <a:pt x="1018935" y="1801564"/>
                  </a:lnTo>
                  <a:lnTo>
                    <a:pt x="1014944" y="1805378"/>
                  </a:lnTo>
                  <a:lnTo>
                    <a:pt x="1014860" y="1812039"/>
                  </a:lnTo>
                  <a:lnTo>
                    <a:pt x="1019007" y="1816172"/>
                  </a:lnTo>
                  <a:lnTo>
                    <a:pt x="1020056" y="1817407"/>
                  </a:lnTo>
                  <a:lnTo>
                    <a:pt x="1026055" y="1819966"/>
                  </a:lnTo>
                  <a:lnTo>
                    <a:pt x="1030384" y="1819054"/>
                  </a:lnTo>
                  <a:lnTo>
                    <a:pt x="1033614" y="1816099"/>
                  </a:lnTo>
                  <a:lnTo>
                    <a:pt x="1034992" y="1814716"/>
                  </a:lnTo>
                  <a:lnTo>
                    <a:pt x="1038982" y="1810903"/>
                  </a:lnTo>
                  <a:lnTo>
                    <a:pt x="1039066" y="1804242"/>
                  </a:lnTo>
                  <a:lnTo>
                    <a:pt x="1034919" y="1800109"/>
                  </a:lnTo>
                  <a:lnTo>
                    <a:pt x="1031106" y="1796119"/>
                  </a:lnTo>
                  <a:close/>
                </a:path>
                <a:path w="20053300" h="6235700">
                  <a:moveTo>
                    <a:pt x="11386919" y="6208052"/>
                  </a:moveTo>
                  <a:lnTo>
                    <a:pt x="11381258" y="6208394"/>
                  </a:lnTo>
                  <a:lnTo>
                    <a:pt x="11379165" y="6208683"/>
                  </a:lnTo>
                  <a:lnTo>
                    <a:pt x="11373503" y="6209026"/>
                  </a:lnTo>
                  <a:lnTo>
                    <a:pt x="11369086" y="6213839"/>
                  </a:lnTo>
                  <a:lnTo>
                    <a:pt x="11369674" y="6223545"/>
                  </a:lnTo>
                  <a:lnTo>
                    <a:pt x="11372154" y="6226967"/>
                  </a:lnTo>
                  <a:lnTo>
                    <a:pt x="11377153" y="6229099"/>
                  </a:lnTo>
                  <a:lnTo>
                    <a:pt x="11380247" y="6229237"/>
                  </a:lnTo>
                  <a:lnTo>
                    <a:pt x="11382339" y="6228947"/>
                  </a:lnTo>
                  <a:lnTo>
                    <a:pt x="11388000" y="6228604"/>
                  </a:lnTo>
                  <a:lnTo>
                    <a:pt x="11392417" y="6223791"/>
                  </a:lnTo>
                  <a:lnTo>
                    <a:pt x="11391732" y="6212468"/>
                  </a:lnTo>
                  <a:lnTo>
                    <a:pt x="11386919" y="6208052"/>
                  </a:lnTo>
                  <a:close/>
                </a:path>
                <a:path w="20053300" h="6235700">
                  <a:moveTo>
                    <a:pt x="8368927" y="4892705"/>
                  </a:moveTo>
                  <a:lnTo>
                    <a:pt x="8362266" y="4892622"/>
                  </a:lnTo>
                  <a:lnTo>
                    <a:pt x="8353619" y="4899964"/>
                  </a:lnTo>
                  <a:lnTo>
                    <a:pt x="8353535" y="4906625"/>
                  </a:lnTo>
                  <a:lnTo>
                    <a:pt x="8357205" y="4910948"/>
                  </a:lnTo>
                  <a:lnTo>
                    <a:pt x="8358588" y="4912327"/>
                  </a:lnTo>
                  <a:lnTo>
                    <a:pt x="8359495" y="4913895"/>
                  </a:lnTo>
                  <a:lnTo>
                    <a:pt x="8365828" y="4916596"/>
                  </a:lnTo>
                  <a:lnTo>
                    <a:pt x="8370155" y="4915684"/>
                  </a:lnTo>
                  <a:lnTo>
                    <a:pt x="8377567" y="4909391"/>
                  </a:lnTo>
                  <a:lnTo>
                    <a:pt x="8377652" y="4902730"/>
                  </a:lnTo>
                  <a:lnTo>
                    <a:pt x="8373980" y="4898406"/>
                  </a:lnTo>
                  <a:lnTo>
                    <a:pt x="8372598" y="4897029"/>
                  </a:lnTo>
                  <a:lnTo>
                    <a:pt x="8368927" y="4892705"/>
                  </a:lnTo>
                  <a:close/>
                </a:path>
                <a:path w="20053300" h="6235700">
                  <a:moveTo>
                    <a:pt x="11472318" y="6202721"/>
                  </a:moveTo>
                  <a:lnTo>
                    <a:pt x="11466657" y="6203063"/>
                  </a:lnTo>
                  <a:lnTo>
                    <a:pt x="11464563" y="6203352"/>
                  </a:lnTo>
                  <a:lnTo>
                    <a:pt x="11458760" y="6204028"/>
                  </a:lnTo>
                  <a:lnTo>
                    <a:pt x="11454676" y="6208984"/>
                  </a:lnTo>
                  <a:lnTo>
                    <a:pt x="11455019" y="6214646"/>
                  </a:lnTo>
                  <a:lnTo>
                    <a:pt x="11455405" y="6218356"/>
                  </a:lnTo>
                  <a:lnTo>
                    <a:pt x="11457886" y="6221778"/>
                  </a:lnTo>
                  <a:lnTo>
                    <a:pt x="11462885" y="6223910"/>
                  </a:lnTo>
                  <a:lnTo>
                    <a:pt x="11466312" y="6224191"/>
                  </a:lnTo>
                  <a:lnTo>
                    <a:pt x="11468404" y="6223901"/>
                  </a:lnTo>
                  <a:lnTo>
                    <a:pt x="11474208" y="6223225"/>
                  </a:lnTo>
                  <a:lnTo>
                    <a:pt x="11478292" y="6218269"/>
                  </a:lnTo>
                  <a:lnTo>
                    <a:pt x="11477949" y="6212608"/>
                  </a:lnTo>
                  <a:lnTo>
                    <a:pt x="11477273" y="6206804"/>
                  </a:lnTo>
                  <a:lnTo>
                    <a:pt x="11472318" y="6202721"/>
                  </a:lnTo>
                  <a:close/>
                </a:path>
                <a:path w="20053300" h="6235700">
                  <a:moveTo>
                    <a:pt x="8312341" y="4829566"/>
                  </a:moveTo>
                  <a:lnTo>
                    <a:pt x="8305822" y="4829149"/>
                  </a:lnTo>
                  <a:lnTo>
                    <a:pt x="8297175" y="4836492"/>
                  </a:lnTo>
                  <a:lnTo>
                    <a:pt x="8296758" y="4843010"/>
                  </a:lnTo>
                  <a:lnTo>
                    <a:pt x="8300430" y="4847335"/>
                  </a:lnTo>
                  <a:lnTo>
                    <a:pt x="8301811" y="4848712"/>
                  </a:lnTo>
                  <a:lnTo>
                    <a:pt x="8302718" y="4850281"/>
                  </a:lnTo>
                  <a:lnTo>
                    <a:pt x="8305385" y="4851418"/>
                  </a:lnTo>
                  <a:lnTo>
                    <a:pt x="8305243" y="4851751"/>
                  </a:lnTo>
                  <a:lnTo>
                    <a:pt x="8308909" y="4853315"/>
                  </a:lnTo>
                  <a:lnTo>
                    <a:pt x="8313095" y="4852738"/>
                  </a:lnTo>
                  <a:lnTo>
                    <a:pt x="8320506" y="4846444"/>
                  </a:lnTo>
                  <a:lnTo>
                    <a:pt x="8320924" y="4839925"/>
                  </a:lnTo>
                  <a:lnTo>
                    <a:pt x="8317253" y="4835601"/>
                  </a:lnTo>
                  <a:lnTo>
                    <a:pt x="8316012" y="4833890"/>
                  </a:lnTo>
                  <a:lnTo>
                    <a:pt x="8312341" y="4829566"/>
                  </a:lnTo>
                  <a:close/>
                </a:path>
                <a:path w="20053300" h="6235700">
                  <a:moveTo>
                    <a:pt x="1092765" y="1736539"/>
                  </a:moveTo>
                  <a:lnTo>
                    <a:pt x="1086246" y="1736121"/>
                  </a:lnTo>
                  <a:lnTo>
                    <a:pt x="1076604" y="1745797"/>
                  </a:lnTo>
                  <a:lnTo>
                    <a:pt x="1076187" y="1752315"/>
                  </a:lnTo>
                  <a:lnTo>
                    <a:pt x="1080333" y="1756448"/>
                  </a:lnTo>
                  <a:lnTo>
                    <a:pt x="1081383" y="1757685"/>
                  </a:lnTo>
                  <a:lnTo>
                    <a:pt x="1083715" y="1758680"/>
                  </a:lnTo>
                  <a:lnTo>
                    <a:pt x="1083906" y="1759154"/>
                  </a:lnTo>
                  <a:lnTo>
                    <a:pt x="1087572" y="1760718"/>
                  </a:lnTo>
                  <a:lnTo>
                    <a:pt x="1091901" y="1759807"/>
                  </a:lnTo>
                  <a:lnTo>
                    <a:pt x="1095131" y="1756852"/>
                  </a:lnTo>
                  <a:lnTo>
                    <a:pt x="1100641" y="1751323"/>
                  </a:lnTo>
                  <a:lnTo>
                    <a:pt x="1101059" y="1744803"/>
                  </a:lnTo>
                  <a:lnTo>
                    <a:pt x="1092765" y="1736539"/>
                  </a:lnTo>
                  <a:close/>
                </a:path>
                <a:path w="20053300" h="6235700">
                  <a:moveTo>
                    <a:pt x="11557427" y="6195297"/>
                  </a:moveTo>
                  <a:lnTo>
                    <a:pt x="11551622" y="6195973"/>
                  </a:lnTo>
                  <a:lnTo>
                    <a:pt x="11549530" y="6196262"/>
                  </a:lnTo>
                  <a:lnTo>
                    <a:pt x="11543727" y="6196938"/>
                  </a:lnTo>
                  <a:lnTo>
                    <a:pt x="11539310" y="6201751"/>
                  </a:lnTo>
                  <a:lnTo>
                    <a:pt x="11539986" y="6207555"/>
                  </a:lnTo>
                  <a:lnTo>
                    <a:pt x="11540231" y="6211599"/>
                  </a:lnTo>
                  <a:lnTo>
                    <a:pt x="11542853" y="6214687"/>
                  </a:lnTo>
                  <a:lnTo>
                    <a:pt x="11547852" y="6216820"/>
                  </a:lnTo>
                  <a:lnTo>
                    <a:pt x="11551278" y="6217099"/>
                  </a:lnTo>
                  <a:lnTo>
                    <a:pt x="11553372" y="6216810"/>
                  </a:lnTo>
                  <a:lnTo>
                    <a:pt x="11559175" y="6216134"/>
                  </a:lnTo>
                  <a:lnTo>
                    <a:pt x="11563592" y="6211321"/>
                  </a:lnTo>
                  <a:lnTo>
                    <a:pt x="11562240" y="6199714"/>
                  </a:lnTo>
                  <a:lnTo>
                    <a:pt x="11557427" y="6195297"/>
                  </a:lnTo>
                  <a:close/>
                </a:path>
                <a:path w="20053300" h="6235700">
                  <a:moveTo>
                    <a:pt x="8256609" y="4764427"/>
                  </a:moveTo>
                  <a:lnTo>
                    <a:pt x="8250090" y="4764010"/>
                  </a:lnTo>
                  <a:lnTo>
                    <a:pt x="8241443" y="4771352"/>
                  </a:lnTo>
                  <a:lnTo>
                    <a:pt x="8241026" y="4777871"/>
                  </a:lnTo>
                  <a:lnTo>
                    <a:pt x="8244697" y="4782196"/>
                  </a:lnTo>
                  <a:lnTo>
                    <a:pt x="8245937" y="4783906"/>
                  </a:lnTo>
                  <a:lnTo>
                    <a:pt x="8246844" y="4785475"/>
                  </a:lnTo>
                  <a:lnTo>
                    <a:pt x="8249843" y="4786754"/>
                  </a:lnTo>
                  <a:lnTo>
                    <a:pt x="8249368" y="4786946"/>
                  </a:lnTo>
                  <a:lnTo>
                    <a:pt x="8253034" y="4788510"/>
                  </a:lnTo>
                  <a:lnTo>
                    <a:pt x="8257220" y="4787932"/>
                  </a:lnTo>
                  <a:lnTo>
                    <a:pt x="8260308" y="4785309"/>
                  </a:lnTo>
                  <a:lnTo>
                    <a:pt x="8264774" y="4781304"/>
                  </a:lnTo>
                  <a:lnTo>
                    <a:pt x="8265192" y="4774786"/>
                  </a:lnTo>
                  <a:lnTo>
                    <a:pt x="8261521" y="4770461"/>
                  </a:lnTo>
                  <a:lnTo>
                    <a:pt x="8260281" y="4768751"/>
                  </a:lnTo>
                  <a:lnTo>
                    <a:pt x="8256609" y="4764427"/>
                  </a:lnTo>
                  <a:close/>
                </a:path>
                <a:path w="20053300" h="6235700">
                  <a:moveTo>
                    <a:pt x="11641963" y="6186446"/>
                  </a:moveTo>
                  <a:lnTo>
                    <a:pt x="11636160" y="6187123"/>
                  </a:lnTo>
                  <a:lnTo>
                    <a:pt x="11634066" y="6187412"/>
                  </a:lnTo>
                  <a:lnTo>
                    <a:pt x="11628263" y="6188087"/>
                  </a:lnTo>
                  <a:lnTo>
                    <a:pt x="11624179" y="6193043"/>
                  </a:lnTo>
                  <a:lnTo>
                    <a:pt x="11624855" y="6198847"/>
                  </a:lnTo>
                  <a:lnTo>
                    <a:pt x="11625101" y="6202891"/>
                  </a:lnTo>
                  <a:lnTo>
                    <a:pt x="11627722" y="6205979"/>
                  </a:lnTo>
                  <a:lnTo>
                    <a:pt x="11632722" y="6208112"/>
                  </a:lnTo>
                  <a:lnTo>
                    <a:pt x="11636290" y="6208058"/>
                  </a:lnTo>
                  <a:lnTo>
                    <a:pt x="11638383" y="6207768"/>
                  </a:lnTo>
                  <a:lnTo>
                    <a:pt x="11644186" y="6207093"/>
                  </a:lnTo>
                  <a:lnTo>
                    <a:pt x="11648271" y="6202137"/>
                  </a:lnTo>
                  <a:lnTo>
                    <a:pt x="11646919" y="6190530"/>
                  </a:lnTo>
                  <a:lnTo>
                    <a:pt x="11641963" y="6186446"/>
                  </a:lnTo>
                  <a:close/>
                </a:path>
                <a:path w="20053300" h="6235700">
                  <a:moveTo>
                    <a:pt x="8202637" y="4698858"/>
                  </a:moveTo>
                  <a:lnTo>
                    <a:pt x="8195784" y="4698298"/>
                  </a:lnTo>
                  <a:lnTo>
                    <a:pt x="8191460" y="4701969"/>
                  </a:lnTo>
                  <a:lnTo>
                    <a:pt x="8186803" y="4705499"/>
                  </a:lnTo>
                  <a:lnTo>
                    <a:pt x="8186244" y="4712350"/>
                  </a:lnTo>
                  <a:lnTo>
                    <a:pt x="8189915" y="4716674"/>
                  </a:lnTo>
                  <a:lnTo>
                    <a:pt x="8191156" y="4718385"/>
                  </a:lnTo>
                  <a:lnTo>
                    <a:pt x="8192205" y="4719620"/>
                  </a:lnTo>
                  <a:lnTo>
                    <a:pt x="8195063" y="4721233"/>
                  </a:lnTo>
                  <a:lnTo>
                    <a:pt x="8198729" y="4722797"/>
                  </a:lnTo>
                  <a:lnTo>
                    <a:pt x="8202772" y="4722552"/>
                  </a:lnTo>
                  <a:lnTo>
                    <a:pt x="8205860" y="4719930"/>
                  </a:lnTo>
                  <a:lnTo>
                    <a:pt x="8210517" y="4716401"/>
                  </a:lnTo>
                  <a:lnTo>
                    <a:pt x="8211077" y="4709550"/>
                  </a:lnTo>
                  <a:lnTo>
                    <a:pt x="8207406" y="4705226"/>
                  </a:lnTo>
                  <a:lnTo>
                    <a:pt x="8206166" y="4703515"/>
                  </a:lnTo>
                  <a:lnTo>
                    <a:pt x="8202637" y="4698858"/>
                  </a:lnTo>
                  <a:close/>
                </a:path>
                <a:path w="20053300" h="6235700">
                  <a:moveTo>
                    <a:pt x="1154140" y="1677625"/>
                  </a:moveTo>
                  <a:lnTo>
                    <a:pt x="1147620" y="1677207"/>
                  </a:lnTo>
                  <a:lnTo>
                    <a:pt x="1137978" y="1686883"/>
                  </a:lnTo>
                  <a:lnTo>
                    <a:pt x="1137561" y="1693403"/>
                  </a:lnTo>
                  <a:lnTo>
                    <a:pt x="1141707" y="1697535"/>
                  </a:lnTo>
                  <a:lnTo>
                    <a:pt x="1142423" y="1698628"/>
                  </a:lnTo>
                  <a:lnTo>
                    <a:pt x="1149089" y="1701472"/>
                  </a:lnTo>
                  <a:lnTo>
                    <a:pt x="1153275" y="1700893"/>
                  </a:lnTo>
                  <a:lnTo>
                    <a:pt x="1156506" y="1697938"/>
                  </a:lnTo>
                  <a:lnTo>
                    <a:pt x="1162015" y="1692409"/>
                  </a:lnTo>
                  <a:lnTo>
                    <a:pt x="1162433" y="1685890"/>
                  </a:lnTo>
                  <a:lnTo>
                    <a:pt x="1154140" y="1677625"/>
                  </a:lnTo>
                  <a:close/>
                </a:path>
                <a:path w="20053300" h="6235700">
                  <a:moveTo>
                    <a:pt x="11726259" y="6176311"/>
                  </a:moveTo>
                  <a:lnTo>
                    <a:pt x="11720456" y="6176987"/>
                  </a:lnTo>
                  <a:lnTo>
                    <a:pt x="11718362" y="6177276"/>
                  </a:lnTo>
                  <a:lnTo>
                    <a:pt x="11712892" y="6178095"/>
                  </a:lnTo>
                  <a:lnTo>
                    <a:pt x="11708808" y="6183050"/>
                  </a:lnTo>
                  <a:lnTo>
                    <a:pt x="11709484" y="6188853"/>
                  </a:lnTo>
                  <a:lnTo>
                    <a:pt x="11710204" y="6192707"/>
                  </a:lnTo>
                  <a:lnTo>
                    <a:pt x="11712492" y="6195653"/>
                  </a:lnTo>
                  <a:lnTo>
                    <a:pt x="11717159" y="6197644"/>
                  </a:lnTo>
                  <a:lnTo>
                    <a:pt x="11721061" y="6197732"/>
                  </a:lnTo>
                  <a:lnTo>
                    <a:pt x="11723154" y="6197443"/>
                  </a:lnTo>
                  <a:lnTo>
                    <a:pt x="11728958" y="6196767"/>
                  </a:lnTo>
                  <a:lnTo>
                    <a:pt x="11732708" y="6191669"/>
                  </a:lnTo>
                  <a:lnTo>
                    <a:pt x="11731356" y="6180062"/>
                  </a:lnTo>
                  <a:lnTo>
                    <a:pt x="11726259" y="6176311"/>
                  </a:lnTo>
                  <a:close/>
                </a:path>
                <a:path w="20053300" h="6235700">
                  <a:moveTo>
                    <a:pt x="8148474" y="4632813"/>
                  </a:moveTo>
                  <a:lnTo>
                    <a:pt x="8142096" y="4632062"/>
                  </a:lnTo>
                  <a:lnTo>
                    <a:pt x="8137439" y="4635591"/>
                  </a:lnTo>
                  <a:lnTo>
                    <a:pt x="8133116" y="4639262"/>
                  </a:lnTo>
                  <a:lnTo>
                    <a:pt x="8132365" y="4645639"/>
                  </a:lnTo>
                  <a:lnTo>
                    <a:pt x="8135893" y="4650296"/>
                  </a:lnTo>
                  <a:lnTo>
                    <a:pt x="8137134" y="4652008"/>
                  </a:lnTo>
                  <a:lnTo>
                    <a:pt x="8138516" y="4653384"/>
                  </a:lnTo>
                  <a:lnTo>
                    <a:pt x="8141373" y="4654997"/>
                  </a:lnTo>
                  <a:lnTo>
                    <a:pt x="8144706" y="4656419"/>
                  </a:lnTo>
                  <a:lnTo>
                    <a:pt x="8148751" y="4656173"/>
                  </a:lnTo>
                  <a:lnTo>
                    <a:pt x="8156163" y="4649880"/>
                  </a:lnTo>
                  <a:lnTo>
                    <a:pt x="8157055" y="4643170"/>
                  </a:lnTo>
                  <a:lnTo>
                    <a:pt x="8153384" y="4638846"/>
                  </a:lnTo>
                  <a:lnTo>
                    <a:pt x="8152145" y="4637136"/>
                  </a:lnTo>
                  <a:lnTo>
                    <a:pt x="8148474" y="4632813"/>
                  </a:lnTo>
                  <a:close/>
                </a:path>
                <a:path w="20053300" h="6235700">
                  <a:moveTo>
                    <a:pt x="11810791" y="6164701"/>
                  </a:moveTo>
                  <a:lnTo>
                    <a:pt x="11805320" y="6165520"/>
                  </a:lnTo>
                  <a:lnTo>
                    <a:pt x="11803227" y="6165808"/>
                  </a:lnTo>
                  <a:lnTo>
                    <a:pt x="11797423" y="6166484"/>
                  </a:lnTo>
                  <a:lnTo>
                    <a:pt x="11793672" y="6171582"/>
                  </a:lnTo>
                  <a:lnTo>
                    <a:pt x="11794348" y="6177385"/>
                  </a:lnTo>
                  <a:lnTo>
                    <a:pt x="11794735" y="6181096"/>
                  </a:lnTo>
                  <a:lnTo>
                    <a:pt x="11797025" y="6184042"/>
                  </a:lnTo>
                  <a:lnTo>
                    <a:pt x="11800359" y="6185464"/>
                  </a:lnTo>
                  <a:lnTo>
                    <a:pt x="11800832" y="6185273"/>
                  </a:lnTo>
                  <a:lnTo>
                    <a:pt x="11802499" y="6185984"/>
                  </a:lnTo>
                  <a:lnTo>
                    <a:pt x="11806402" y="6186073"/>
                  </a:lnTo>
                  <a:lnTo>
                    <a:pt x="11808494" y="6185783"/>
                  </a:lnTo>
                  <a:lnTo>
                    <a:pt x="11813964" y="6184966"/>
                  </a:lnTo>
                  <a:lnTo>
                    <a:pt x="11817715" y="6179867"/>
                  </a:lnTo>
                  <a:lnTo>
                    <a:pt x="11817040" y="6174064"/>
                  </a:lnTo>
                  <a:lnTo>
                    <a:pt x="11816221" y="6168594"/>
                  </a:lnTo>
                  <a:lnTo>
                    <a:pt x="11810791" y="6164701"/>
                  </a:lnTo>
                  <a:close/>
                </a:path>
                <a:path w="20053300" h="6235700">
                  <a:moveTo>
                    <a:pt x="8096020" y="4565527"/>
                  </a:moveTo>
                  <a:lnTo>
                    <a:pt x="8089643" y="4564776"/>
                  </a:lnTo>
                  <a:lnTo>
                    <a:pt x="8080330" y="4571833"/>
                  </a:lnTo>
                  <a:lnTo>
                    <a:pt x="8079580" y="4578212"/>
                  </a:lnTo>
                  <a:lnTo>
                    <a:pt x="8083107" y="4582868"/>
                  </a:lnTo>
                  <a:lnTo>
                    <a:pt x="8085588" y="4586290"/>
                  </a:lnTo>
                  <a:lnTo>
                    <a:pt x="8088445" y="4587903"/>
                  </a:lnTo>
                  <a:lnTo>
                    <a:pt x="8091778" y="4589325"/>
                  </a:lnTo>
                  <a:lnTo>
                    <a:pt x="8095964" y="4588747"/>
                  </a:lnTo>
                  <a:lnTo>
                    <a:pt x="8098910" y="4586458"/>
                  </a:lnTo>
                  <a:lnTo>
                    <a:pt x="8103567" y="4582929"/>
                  </a:lnTo>
                  <a:lnTo>
                    <a:pt x="8104319" y="4576551"/>
                  </a:lnTo>
                  <a:lnTo>
                    <a:pt x="8100789" y="4571895"/>
                  </a:lnTo>
                  <a:lnTo>
                    <a:pt x="8099549" y="4570184"/>
                  </a:lnTo>
                  <a:lnTo>
                    <a:pt x="8096020" y="4565527"/>
                  </a:lnTo>
                  <a:close/>
                </a:path>
                <a:path w="20053300" h="6235700">
                  <a:moveTo>
                    <a:pt x="1216323" y="1618663"/>
                  </a:moveTo>
                  <a:lnTo>
                    <a:pt x="1209804" y="1618245"/>
                  </a:lnTo>
                  <a:lnTo>
                    <a:pt x="1200161" y="1627920"/>
                  </a:lnTo>
                  <a:lnTo>
                    <a:pt x="1199744" y="1634440"/>
                  </a:lnTo>
                  <a:lnTo>
                    <a:pt x="1203891" y="1638572"/>
                  </a:lnTo>
                  <a:lnTo>
                    <a:pt x="1204606" y="1639665"/>
                  </a:lnTo>
                  <a:lnTo>
                    <a:pt x="1211271" y="1642508"/>
                  </a:lnTo>
                  <a:lnTo>
                    <a:pt x="1215459" y="1641931"/>
                  </a:lnTo>
                  <a:lnTo>
                    <a:pt x="1218689" y="1638975"/>
                  </a:lnTo>
                  <a:lnTo>
                    <a:pt x="1224199" y="1633446"/>
                  </a:lnTo>
                  <a:lnTo>
                    <a:pt x="1224616" y="1626928"/>
                  </a:lnTo>
                  <a:lnTo>
                    <a:pt x="1216323" y="1618663"/>
                  </a:lnTo>
                  <a:close/>
                </a:path>
                <a:path w="20053300" h="6235700">
                  <a:moveTo>
                    <a:pt x="11894556" y="6151189"/>
                  </a:moveTo>
                  <a:lnTo>
                    <a:pt x="11889086" y="6152007"/>
                  </a:lnTo>
                  <a:lnTo>
                    <a:pt x="11886994" y="6152297"/>
                  </a:lnTo>
                  <a:lnTo>
                    <a:pt x="11881048" y="6153305"/>
                  </a:lnTo>
                  <a:lnTo>
                    <a:pt x="11877489" y="6158878"/>
                  </a:lnTo>
                  <a:lnTo>
                    <a:pt x="11878307" y="6164348"/>
                  </a:lnTo>
                  <a:lnTo>
                    <a:pt x="11878836" y="6167726"/>
                  </a:lnTo>
                  <a:lnTo>
                    <a:pt x="11881458" y="6170814"/>
                  </a:lnTo>
                  <a:lnTo>
                    <a:pt x="11886458" y="6172947"/>
                  </a:lnTo>
                  <a:lnTo>
                    <a:pt x="11890359" y="6173036"/>
                  </a:lnTo>
                  <a:lnTo>
                    <a:pt x="11892452" y="6172746"/>
                  </a:lnTo>
                  <a:lnTo>
                    <a:pt x="11898399" y="6171737"/>
                  </a:lnTo>
                  <a:lnTo>
                    <a:pt x="11902148" y="6166639"/>
                  </a:lnTo>
                  <a:lnTo>
                    <a:pt x="11900129" y="6154747"/>
                  </a:lnTo>
                  <a:lnTo>
                    <a:pt x="11894556" y="6151189"/>
                  </a:lnTo>
                  <a:close/>
                </a:path>
                <a:path w="20053300" h="6235700">
                  <a:moveTo>
                    <a:pt x="8044043" y="4498050"/>
                  </a:moveTo>
                  <a:lnTo>
                    <a:pt x="8037667" y="4497300"/>
                  </a:lnTo>
                  <a:lnTo>
                    <a:pt x="8028353" y="4504357"/>
                  </a:lnTo>
                  <a:lnTo>
                    <a:pt x="8027601" y="4510735"/>
                  </a:lnTo>
                  <a:lnTo>
                    <a:pt x="8031131" y="4515392"/>
                  </a:lnTo>
                  <a:lnTo>
                    <a:pt x="8032370" y="4517102"/>
                  </a:lnTo>
                  <a:lnTo>
                    <a:pt x="8033277" y="4518671"/>
                  </a:lnTo>
                  <a:lnTo>
                    <a:pt x="8036468" y="4520427"/>
                  </a:lnTo>
                  <a:lnTo>
                    <a:pt x="8036611" y="4520093"/>
                  </a:lnTo>
                  <a:lnTo>
                    <a:pt x="8039943" y="4521514"/>
                  </a:lnTo>
                  <a:lnTo>
                    <a:pt x="8043987" y="4521269"/>
                  </a:lnTo>
                  <a:lnTo>
                    <a:pt x="8046933" y="4518981"/>
                  </a:lnTo>
                  <a:lnTo>
                    <a:pt x="8051591" y="4515452"/>
                  </a:lnTo>
                  <a:lnTo>
                    <a:pt x="8052340" y="4509075"/>
                  </a:lnTo>
                  <a:lnTo>
                    <a:pt x="8048811" y="4504418"/>
                  </a:lnTo>
                  <a:lnTo>
                    <a:pt x="8047572" y="4502707"/>
                  </a:lnTo>
                  <a:lnTo>
                    <a:pt x="8044043" y="4498050"/>
                  </a:lnTo>
                  <a:close/>
                </a:path>
                <a:path w="20053300" h="6235700">
                  <a:moveTo>
                    <a:pt x="11978559" y="6136201"/>
                  </a:moveTo>
                  <a:lnTo>
                    <a:pt x="11972947" y="6137353"/>
                  </a:lnTo>
                  <a:lnTo>
                    <a:pt x="11970853" y="6137642"/>
                  </a:lnTo>
                  <a:lnTo>
                    <a:pt x="11965241" y="6138794"/>
                  </a:lnTo>
                  <a:lnTo>
                    <a:pt x="11961348" y="6144224"/>
                  </a:lnTo>
                  <a:lnTo>
                    <a:pt x="11962499" y="6149836"/>
                  </a:lnTo>
                  <a:lnTo>
                    <a:pt x="11963364" y="6153358"/>
                  </a:lnTo>
                  <a:lnTo>
                    <a:pt x="11965652" y="6156302"/>
                  </a:lnTo>
                  <a:lnTo>
                    <a:pt x="11970651" y="6158435"/>
                  </a:lnTo>
                  <a:lnTo>
                    <a:pt x="11974695" y="6158191"/>
                  </a:lnTo>
                  <a:lnTo>
                    <a:pt x="11976788" y="6157902"/>
                  </a:lnTo>
                  <a:lnTo>
                    <a:pt x="11982400" y="6156750"/>
                  </a:lnTo>
                  <a:lnTo>
                    <a:pt x="11986292" y="6151320"/>
                  </a:lnTo>
                  <a:lnTo>
                    <a:pt x="11983990" y="6140094"/>
                  </a:lnTo>
                  <a:lnTo>
                    <a:pt x="11978559" y="6136201"/>
                  </a:lnTo>
                  <a:close/>
                </a:path>
                <a:path w="20053300" h="6235700">
                  <a:moveTo>
                    <a:pt x="7993016" y="4430191"/>
                  </a:moveTo>
                  <a:lnTo>
                    <a:pt x="7986448" y="4428966"/>
                  </a:lnTo>
                  <a:lnTo>
                    <a:pt x="7981792" y="4432494"/>
                  </a:lnTo>
                  <a:lnTo>
                    <a:pt x="7977277" y="4435690"/>
                  </a:lnTo>
                  <a:lnTo>
                    <a:pt x="7976051" y="4442259"/>
                  </a:lnTo>
                  <a:lnTo>
                    <a:pt x="7979580" y="4446916"/>
                  </a:lnTo>
                  <a:lnTo>
                    <a:pt x="7982059" y="4450337"/>
                  </a:lnTo>
                  <a:lnTo>
                    <a:pt x="7985251" y="4452091"/>
                  </a:lnTo>
                  <a:lnTo>
                    <a:pt x="7988251" y="4453371"/>
                  </a:lnTo>
                  <a:lnTo>
                    <a:pt x="7992295" y="4453127"/>
                  </a:lnTo>
                  <a:lnTo>
                    <a:pt x="7995241" y="4450838"/>
                  </a:lnTo>
                  <a:lnTo>
                    <a:pt x="7999755" y="4447642"/>
                  </a:lnTo>
                  <a:lnTo>
                    <a:pt x="8000981" y="4441073"/>
                  </a:lnTo>
                  <a:lnTo>
                    <a:pt x="7997453" y="4436417"/>
                  </a:lnTo>
                  <a:lnTo>
                    <a:pt x="7996212" y="4434705"/>
                  </a:lnTo>
                  <a:lnTo>
                    <a:pt x="7993016" y="4430191"/>
                  </a:lnTo>
                  <a:close/>
                </a:path>
                <a:path w="20053300" h="6235700">
                  <a:moveTo>
                    <a:pt x="1278698" y="1560175"/>
                  </a:moveTo>
                  <a:lnTo>
                    <a:pt x="1272036" y="1560091"/>
                  </a:lnTo>
                  <a:lnTo>
                    <a:pt x="1268045" y="1563905"/>
                  </a:lnTo>
                  <a:lnTo>
                    <a:pt x="1266669" y="1565286"/>
                  </a:lnTo>
                  <a:lnTo>
                    <a:pt x="1262203" y="1569290"/>
                  </a:lnTo>
                  <a:lnTo>
                    <a:pt x="1262119" y="1575952"/>
                  </a:lnTo>
                  <a:lnTo>
                    <a:pt x="1265932" y="1579943"/>
                  </a:lnTo>
                  <a:lnTo>
                    <a:pt x="1266839" y="1581511"/>
                  </a:lnTo>
                  <a:lnTo>
                    <a:pt x="1273171" y="1584213"/>
                  </a:lnTo>
                  <a:lnTo>
                    <a:pt x="1277357" y="1583635"/>
                  </a:lnTo>
                  <a:lnTo>
                    <a:pt x="1280588" y="1580679"/>
                  </a:lnTo>
                  <a:lnTo>
                    <a:pt x="1281965" y="1579297"/>
                  </a:lnTo>
                  <a:lnTo>
                    <a:pt x="1286431" y="1575292"/>
                  </a:lnTo>
                  <a:lnTo>
                    <a:pt x="1286515" y="1568631"/>
                  </a:lnTo>
                  <a:lnTo>
                    <a:pt x="1282703" y="1564641"/>
                  </a:lnTo>
                  <a:lnTo>
                    <a:pt x="1278698" y="1560175"/>
                  </a:lnTo>
                  <a:close/>
                </a:path>
                <a:path w="20053300" h="6235700">
                  <a:moveTo>
                    <a:pt x="12062511" y="6120405"/>
                  </a:moveTo>
                  <a:lnTo>
                    <a:pt x="12056899" y="6121556"/>
                  </a:lnTo>
                  <a:lnTo>
                    <a:pt x="12054807" y="6121846"/>
                  </a:lnTo>
                  <a:lnTo>
                    <a:pt x="12048861" y="6122855"/>
                  </a:lnTo>
                  <a:lnTo>
                    <a:pt x="12045302" y="6128428"/>
                  </a:lnTo>
                  <a:lnTo>
                    <a:pt x="12046454" y="6134041"/>
                  </a:lnTo>
                  <a:lnTo>
                    <a:pt x="12047174" y="6137893"/>
                  </a:lnTo>
                  <a:lnTo>
                    <a:pt x="12049604" y="6140506"/>
                  </a:lnTo>
                  <a:lnTo>
                    <a:pt x="12054271" y="6142497"/>
                  </a:lnTo>
                  <a:lnTo>
                    <a:pt x="12058648" y="6142394"/>
                  </a:lnTo>
                  <a:lnTo>
                    <a:pt x="12060740" y="6142105"/>
                  </a:lnTo>
                  <a:lnTo>
                    <a:pt x="12066687" y="6141096"/>
                  </a:lnTo>
                  <a:lnTo>
                    <a:pt x="12070247" y="6135522"/>
                  </a:lnTo>
                  <a:lnTo>
                    <a:pt x="12069096" y="6129910"/>
                  </a:lnTo>
                  <a:lnTo>
                    <a:pt x="12068086" y="6123964"/>
                  </a:lnTo>
                  <a:lnTo>
                    <a:pt x="12062511" y="6120405"/>
                  </a:lnTo>
                  <a:close/>
                </a:path>
                <a:path w="20053300" h="6235700">
                  <a:moveTo>
                    <a:pt x="7942892" y="4361141"/>
                  </a:moveTo>
                  <a:lnTo>
                    <a:pt x="7936323" y="4359915"/>
                  </a:lnTo>
                  <a:lnTo>
                    <a:pt x="7931666" y="4363444"/>
                  </a:lnTo>
                  <a:lnTo>
                    <a:pt x="7927152" y="4366640"/>
                  </a:lnTo>
                  <a:lnTo>
                    <a:pt x="7925926" y="4373208"/>
                  </a:lnTo>
                  <a:lnTo>
                    <a:pt x="7929455" y="4377865"/>
                  </a:lnTo>
                  <a:lnTo>
                    <a:pt x="7931936" y="4381286"/>
                  </a:lnTo>
                  <a:lnTo>
                    <a:pt x="7933460" y="4382331"/>
                  </a:lnTo>
                  <a:lnTo>
                    <a:pt x="7938126" y="4384321"/>
                  </a:lnTo>
                  <a:lnTo>
                    <a:pt x="7942169" y="4384077"/>
                  </a:lnTo>
                  <a:lnTo>
                    <a:pt x="7945116" y="4381788"/>
                  </a:lnTo>
                  <a:lnTo>
                    <a:pt x="7949631" y="4378592"/>
                  </a:lnTo>
                  <a:lnTo>
                    <a:pt x="7950856" y="4372024"/>
                  </a:lnTo>
                  <a:lnTo>
                    <a:pt x="7947327" y="4367366"/>
                  </a:lnTo>
                  <a:lnTo>
                    <a:pt x="7946088" y="4365656"/>
                  </a:lnTo>
                  <a:lnTo>
                    <a:pt x="7942892" y="4361141"/>
                  </a:lnTo>
                  <a:close/>
                </a:path>
                <a:path w="20053300" h="6235700">
                  <a:moveTo>
                    <a:pt x="1341930" y="1502447"/>
                  </a:moveTo>
                  <a:lnTo>
                    <a:pt x="1335268" y="1502364"/>
                  </a:lnTo>
                  <a:lnTo>
                    <a:pt x="1330944" y="1506034"/>
                  </a:lnTo>
                  <a:lnTo>
                    <a:pt x="1329567" y="1507417"/>
                  </a:lnTo>
                  <a:lnTo>
                    <a:pt x="1325244" y="1511088"/>
                  </a:lnTo>
                  <a:lnTo>
                    <a:pt x="1325160" y="1517749"/>
                  </a:lnTo>
                  <a:lnTo>
                    <a:pt x="1328831" y="1522074"/>
                  </a:lnTo>
                  <a:lnTo>
                    <a:pt x="1329737" y="1523642"/>
                  </a:lnTo>
                  <a:lnTo>
                    <a:pt x="1336070" y="1526343"/>
                  </a:lnTo>
                  <a:lnTo>
                    <a:pt x="1340256" y="1525765"/>
                  </a:lnTo>
                  <a:lnTo>
                    <a:pt x="1343487" y="1522809"/>
                  </a:lnTo>
                  <a:lnTo>
                    <a:pt x="1344864" y="1521428"/>
                  </a:lnTo>
                  <a:lnTo>
                    <a:pt x="1349188" y="1517756"/>
                  </a:lnTo>
                  <a:lnTo>
                    <a:pt x="1349272" y="1511094"/>
                  </a:lnTo>
                  <a:lnTo>
                    <a:pt x="1341930" y="1502447"/>
                  </a:lnTo>
                  <a:close/>
                </a:path>
                <a:path w="20053300" h="6235700">
                  <a:moveTo>
                    <a:pt x="7894194" y="4291518"/>
                  </a:moveTo>
                  <a:lnTo>
                    <a:pt x="7887484" y="4290625"/>
                  </a:lnTo>
                  <a:lnTo>
                    <a:pt x="7882969" y="4293821"/>
                  </a:lnTo>
                  <a:lnTo>
                    <a:pt x="7877979" y="4297207"/>
                  </a:lnTo>
                  <a:lnTo>
                    <a:pt x="7885953" y="4313609"/>
                  </a:lnTo>
                  <a:lnTo>
                    <a:pt x="7886145" y="4314085"/>
                  </a:lnTo>
                  <a:lnTo>
                    <a:pt x="7889145" y="4315365"/>
                  </a:lnTo>
                  <a:lnTo>
                    <a:pt x="7893188" y="4315120"/>
                  </a:lnTo>
                  <a:lnTo>
                    <a:pt x="7896134" y="4312831"/>
                  </a:lnTo>
                  <a:lnTo>
                    <a:pt x="7901124" y="4309444"/>
                  </a:lnTo>
                  <a:lnTo>
                    <a:pt x="7902017" y="4302734"/>
                  </a:lnTo>
                  <a:lnTo>
                    <a:pt x="7898822" y="4298219"/>
                  </a:lnTo>
                  <a:lnTo>
                    <a:pt x="7897581" y="4296508"/>
                  </a:lnTo>
                  <a:lnTo>
                    <a:pt x="7894194" y="4291518"/>
                  </a:lnTo>
                  <a:close/>
                </a:path>
                <a:path w="20053300" h="6235700">
                  <a:moveTo>
                    <a:pt x="12145750" y="6103517"/>
                  </a:moveTo>
                  <a:lnTo>
                    <a:pt x="12140138" y="6104668"/>
                  </a:lnTo>
                  <a:lnTo>
                    <a:pt x="12138044" y="6104956"/>
                  </a:lnTo>
                  <a:lnTo>
                    <a:pt x="12132431" y="6106108"/>
                  </a:lnTo>
                  <a:lnTo>
                    <a:pt x="12128873" y="6111681"/>
                  </a:lnTo>
                  <a:lnTo>
                    <a:pt x="12130024" y="6117293"/>
                  </a:lnTo>
                  <a:lnTo>
                    <a:pt x="12130554" y="6120671"/>
                  </a:lnTo>
                  <a:lnTo>
                    <a:pt x="12132984" y="6123284"/>
                  </a:lnTo>
                  <a:lnTo>
                    <a:pt x="12137983" y="6125416"/>
                  </a:lnTo>
                  <a:lnTo>
                    <a:pt x="12140126" y="6125936"/>
                  </a:lnTo>
                  <a:lnTo>
                    <a:pt x="12142362" y="6125314"/>
                  </a:lnTo>
                  <a:lnTo>
                    <a:pt x="12144454" y="6125025"/>
                  </a:lnTo>
                  <a:lnTo>
                    <a:pt x="12150066" y="6123873"/>
                  </a:lnTo>
                  <a:lnTo>
                    <a:pt x="12153627" y="6118300"/>
                  </a:lnTo>
                  <a:lnTo>
                    <a:pt x="12151324" y="6107075"/>
                  </a:lnTo>
                  <a:lnTo>
                    <a:pt x="12145750" y="6103517"/>
                  </a:lnTo>
                  <a:close/>
                </a:path>
                <a:path w="20053300" h="6235700">
                  <a:moveTo>
                    <a:pt x="7845781" y="4221228"/>
                  </a:moveTo>
                  <a:lnTo>
                    <a:pt x="7839546" y="4220144"/>
                  </a:lnTo>
                  <a:lnTo>
                    <a:pt x="7834698" y="4223198"/>
                  </a:lnTo>
                  <a:lnTo>
                    <a:pt x="7830041" y="4226727"/>
                  </a:lnTo>
                  <a:lnTo>
                    <a:pt x="7828957" y="4232961"/>
                  </a:lnTo>
                  <a:lnTo>
                    <a:pt x="7832011" y="4237810"/>
                  </a:lnTo>
                  <a:lnTo>
                    <a:pt x="7833250" y="4239520"/>
                  </a:lnTo>
                  <a:lnTo>
                    <a:pt x="7834018" y="4241424"/>
                  </a:lnTo>
                  <a:lnTo>
                    <a:pt x="7835873" y="4242609"/>
                  </a:lnTo>
                  <a:lnTo>
                    <a:pt x="7837540" y="4243320"/>
                  </a:lnTo>
                  <a:lnTo>
                    <a:pt x="7838015" y="4243129"/>
                  </a:lnTo>
                  <a:lnTo>
                    <a:pt x="7841014" y="4244408"/>
                  </a:lnTo>
                  <a:lnTo>
                    <a:pt x="7844917" y="4244497"/>
                  </a:lnTo>
                  <a:lnTo>
                    <a:pt x="7847863" y="4242208"/>
                  </a:lnTo>
                  <a:lnTo>
                    <a:pt x="7852520" y="4238679"/>
                  </a:lnTo>
                  <a:lnTo>
                    <a:pt x="7853603" y="4232443"/>
                  </a:lnTo>
                  <a:lnTo>
                    <a:pt x="7850549" y="4227596"/>
                  </a:lnTo>
                  <a:lnTo>
                    <a:pt x="7849310" y="4225885"/>
                  </a:lnTo>
                  <a:lnTo>
                    <a:pt x="7845781" y="4221228"/>
                  </a:lnTo>
                  <a:close/>
                </a:path>
                <a:path w="20053300" h="6235700">
                  <a:moveTo>
                    <a:pt x="12228891" y="6085009"/>
                  </a:moveTo>
                  <a:lnTo>
                    <a:pt x="12223278" y="6086160"/>
                  </a:lnTo>
                  <a:lnTo>
                    <a:pt x="12221184" y="6086448"/>
                  </a:lnTo>
                  <a:lnTo>
                    <a:pt x="12215905" y="6087743"/>
                  </a:lnTo>
                  <a:lnTo>
                    <a:pt x="12212345" y="6093316"/>
                  </a:lnTo>
                  <a:lnTo>
                    <a:pt x="12213497" y="6098929"/>
                  </a:lnTo>
                  <a:lnTo>
                    <a:pt x="12214026" y="6102306"/>
                  </a:lnTo>
                  <a:lnTo>
                    <a:pt x="12216457" y="6104919"/>
                  </a:lnTo>
                  <a:lnTo>
                    <a:pt x="12219458" y="6106199"/>
                  </a:lnTo>
                  <a:lnTo>
                    <a:pt x="12219600" y="6105865"/>
                  </a:lnTo>
                  <a:lnTo>
                    <a:pt x="12221599" y="6106718"/>
                  </a:lnTo>
                  <a:lnTo>
                    <a:pt x="12223741" y="6107238"/>
                  </a:lnTo>
                  <a:lnTo>
                    <a:pt x="12225976" y="6106615"/>
                  </a:lnTo>
                  <a:lnTo>
                    <a:pt x="12228069" y="6106327"/>
                  </a:lnTo>
                  <a:lnTo>
                    <a:pt x="12233683" y="6105175"/>
                  </a:lnTo>
                  <a:lnTo>
                    <a:pt x="12236909" y="6099460"/>
                  </a:lnTo>
                  <a:lnTo>
                    <a:pt x="12234605" y="6088236"/>
                  </a:lnTo>
                  <a:lnTo>
                    <a:pt x="12228891" y="6085009"/>
                  </a:lnTo>
                  <a:close/>
                </a:path>
                <a:path w="20053300" h="6235700">
                  <a:moveTo>
                    <a:pt x="1405353" y="1445196"/>
                  </a:moveTo>
                  <a:lnTo>
                    <a:pt x="1398692" y="1445111"/>
                  </a:lnTo>
                  <a:lnTo>
                    <a:pt x="1394368" y="1448783"/>
                  </a:lnTo>
                  <a:lnTo>
                    <a:pt x="1392990" y="1450166"/>
                  </a:lnTo>
                  <a:lnTo>
                    <a:pt x="1388666" y="1453837"/>
                  </a:lnTo>
                  <a:lnTo>
                    <a:pt x="1388583" y="1460497"/>
                  </a:lnTo>
                  <a:lnTo>
                    <a:pt x="1392254" y="1464821"/>
                  </a:lnTo>
                  <a:lnTo>
                    <a:pt x="1393161" y="1466389"/>
                  </a:lnTo>
                  <a:lnTo>
                    <a:pt x="1399494" y="1469091"/>
                  </a:lnTo>
                  <a:lnTo>
                    <a:pt x="1403822" y="1468180"/>
                  </a:lnTo>
                  <a:lnTo>
                    <a:pt x="1406910" y="1465558"/>
                  </a:lnTo>
                  <a:lnTo>
                    <a:pt x="1408288" y="1464175"/>
                  </a:lnTo>
                  <a:lnTo>
                    <a:pt x="1412611" y="1460504"/>
                  </a:lnTo>
                  <a:lnTo>
                    <a:pt x="1412695" y="1453843"/>
                  </a:lnTo>
                  <a:lnTo>
                    <a:pt x="1405353" y="1445196"/>
                  </a:lnTo>
                  <a:close/>
                </a:path>
                <a:path w="20053300" h="6235700">
                  <a:moveTo>
                    <a:pt x="7797985" y="4150414"/>
                  </a:moveTo>
                  <a:lnTo>
                    <a:pt x="7791750" y="4149330"/>
                  </a:lnTo>
                  <a:lnTo>
                    <a:pt x="7786902" y="4152383"/>
                  </a:lnTo>
                  <a:lnTo>
                    <a:pt x="7781911" y="4155770"/>
                  </a:lnTo>
                  <a:lnTo>
                    <a:pt x="7780828" y="4162005"/>
                  </a:lnTo>
                  <a:lnTo>
                    <a:pt x="7783882" y="4166853"/>
                  </a:lnTo>
                  <a:lnTo>
                    <a:pt x="7786361" y="4170274"/>
                  </a:lnTo>
                  <a:lnTo>
                    <a:pt x="7788077" y="4171795"/>
                  </a:lnTo>
                  <a:lnTo>
                    <a:pt x="7792743" y="4173785"/>
                  </a:lnTo>
                  <a:lnTo>
                    <a:pt x="7796454" y="4173398"/>
                  </a:lnTo>
                  <a:lnTo>
                    <a:pt x="7799591" y="4171585"/>
                  </a:lnTo>
                  <a:lnTo>
                    <a:pt x="7804581" y="4168198"/>
                  </a:lnTo>
                  <a:lnTo>
                    <a:pt x="7805665" y="4161963"/>
                  </a:lnTo>
                  <a:lnTo>
                    <a:pt x="7802612" y="4157115"/>
                  </a:lnTo>
                  <a:lnTo>
                    <a:pt x="7801371" y="4155405"/>
                  </a:lnTo>
                  <a:lnTo>
                    <a:pt x="7797985" y="4150414"/>
                  </a:lnTo>
                  <a:close/>
                </a:path>
                <a:path w="20053300" h="6235700">
                  <a:moveTo>
                    <a:pt x="12311647" y="6065550"/>
                  </a:moveTo>
                  <a:lnTo>
                    <a:pt x="12306035" y="6066702"/>
                  </a:lnTo>
                  <a:lnTo>
                    <a:pt x="12303942" y="6066992"/>
                  </a:lnTo>
                  <a:lnTo>
                    <a:pt x="12298329" y="6068142"/>
                  </a:lnTo>
                  <a:lnTo>
                    <a:pt x="12295104" y="6073858"/>
                  </a:lnTo>
                  <a:lnTo>
                    <a:pt x="12296255" y="6079470"/>
                  </a:lnTo>
                  <a:lnTo>
                    <a:pt x="12297118" y="6082990"/>
                  </a:lnTo>
                  <a:lnTo>
                    <a:pt x="12299215" y="6085460"/>
                  </a:lnTo>
                  <a:lnTo>
                    <a:pt x="12304215" y="6087593"/>
                  </a:lnTo>
                  <a:lnTo>
                    <a:pt x="12306499" y="6087780"/>
                  </a:lnTo>
                  <a:lnTo>
                    <a:pt x="12308735" y="6087157"/>
                  </a:lnTo>
                  <a:lnTo>
                    <a:pt x="12310827" y="6086868"/>
                  </a:lnTo>
                  <a:lnTo>
                    <a:pt x="12316439" y="6085717"/>
                  </a:lnTo>
                  <a:lnTo>
                    <a:pt x="12319665" y="6080002"/>
                  </a:lnTo>
                  <a:lnTo>
                    <a:pt x="12317362" y="6068776"/>
                  </a:lnTo>
                  <a:lnTo>
                    <a:pt x="12311647" y="6065550"/>
                  </a:lnTo>
                  <a:close/>
                </a:path>
                <a:path w="20053300" h="6235700">
                  <a:moveTo>
                    <a:pt x="7751473" y="4079359"/>
                  </a:moveTo>
                  <a:lnTo>
                    <a:pt x="7744905" y="4078134"/>
                  </a:lnTo>
                  <a:lnTo>
                    <a:pt x="7735209" y="4084241"/>
                  </a:lnTo>
                  <a:lnTo>
                    <a:pt x="7733982" y="4090809"/>
                  </a:lnTo>
                  <a:lnTo>
                    <a:pt x="7737036" y="4095656"/>
                  </a:lnTo>
                  <a:lnTo>
                    <a:pt x="7739517" y="4099079"/>
                  </a:lnTo>
                  <a:lnTo>
                    <a:pt x="7741232" y="4100598"/>
                  </a:lnTo>
                  <a:lnTo>
                    <a:pt x="7745899" y="4102588"/>
                  </a:lnTo>
                  <a:lnTo>
                    <a:pt x="7749609" y="4102201"/>
                  </a:lnTo>
                  <a:lnTo>
                    <a:pt x="7752746" y="4100387"/>
                  </a:lnTo>
                  <a:lnTo>
                    <a:pt x="7757594" y="4097334"/>
                  </a:lnTo>
                  <a:lnTo>
                    <a:pt x="7758821" y="4090766"/>
                  </a:lnTo>
                  <a:lnTo>
                    <a:pt x="7755767" y="4085919"/>
                  </a:lnTo>
                  <a:lnTo>
                    <a:pt x="7754527" y="4084208"/>
                  </a:lnTo>
                  <a:lnTo>
                    <a:pt x="7751473" y="4079359"/>
                  </a:lnTo>
                  <a:close/>
                </a:path>
                <a:path w="20053300" h="6235700">
                  <a:moveTo>
                    <a:pt x="1468825" y="1388752"/>
                  </a:moveTo>
                  <a:lnTo>
                    <a:pt x="1462305" y="1388335"/>
                  </a:lnTo>
                  <a:lnTo>
                    <a:pt x="1457982" y="1392006"/>
                  </a:lnTo>
                  <a:lnTo>
                    <a:pt x="1456604" y="1393389"/>
                  </a:lnTo>
                  <a:lnTo>
                    <a:pt x="1452614" y="1397202"/>
                  </a:lnTo>
                  <a:lnTo>
                    <a:pt x="1452197" y="1403721"/>
                  </a:lnTo>
                  <a:lnTo>
                    <a:pt x="1455868" y="1408045"/>
                  </a:lnTo>
                  <a:lnTo>
                    <a:pt x="1456774" y="1409614"/>
                  </a:lnTo>
                  <a:lnTo>
                    <a:pt x="1459442" y="1410752"/>
                  </a:lnTo>
                  <a:lnTo>
                    <a:pt x="1459250" y="1410275"/>
                  </a:lnTo>
                  <a:lnTo>
                    <a:pt x="1462916" y="1411839"/>
                  </a:lnTo>
                  <a:lnTo>
                    <a:pt x="1467103" y="1411261"/>
                  </a:lnTo>
                  <a:lnTo>
                    <a:pt x="1470191" y="1408639"/>
                  </a:lnTo>
                  <a:lnTo>
                    <a:pt x="1471902" y="1407399"/>
                  </a:lnTo>
                  <a:lnTo>
                    <a:pt x="1475892" y="1403586"/>
                  </a:lnTo>
                  <a:lnTo>
                    <a:pt x="1476309" y="1397067"/>
                  </a:lnTo>
                  <a:lnTo>
                    <a:pt x="1472638" y="1392743"/>
                  </a:lnTo>
                  <a:lnTo>
                    <a:pt x="1468825" y="1388752"/>
                  </a:lnTo>
                  <a:close/>
                </a:path>
                <a:path w="20053300" h="6235700">
                  <a:moveTo>
                    <a:pt x="12394307" y="6044474"/>
                  </a:moveTo>
                  <a:lnTo>
                    <a:pt x="12388552" y="6045959"/>
                  </a:lnTo>
                  <a:lnTo>
                    <a:pt x="12386460" y="6046249"/>
                  </a:lnTo>
                  <a:lnTo>
                    <a:pt x="12381180" y="6047542"/>
                  </a:lnTo>
                  <a:lnTo>
                    <a:pt x="12377620" y="6053116"/>
                  </a:lnTo>
                  <a:lnTo>
                    <a:pt x="12379104" y="6058870"/>
                  </a:lnTo>
                  <a:lnTo>
                    <a:pt x="12380109" y="6062057"/>
                  </a:lnTo>
                  <a:lnTo>
                    <a:pt x="12382208" y="6064527"/>
                  </a:lnTo>
                  <a:lnTo>
                    <a:pt x="12385207" y="6065806"/>
                  </a:lnTo>
                  <a:lnTo>
                    <a:pt x="12385065" y="6066140"/>
                  </a:lnTo>
                  <a:lnTo>
                    <a:pt x="12387065" y="6066993"/>
                  </a:lnTo>
                  <a:lnTo>
                    <a:pt x="12389350" y="6067180"/>
                  </a:lnTo>
                  <a:lnTo>
                    <a:pt x="12393820" y="6065935"/>
                  </a:lnTo>
                  <a:lnTo>
                    <a:pt x="12399099" y="6064641"/>
                  </a:lnTo>
                  <a:lnTo>
                    <a:pt x="12402658" y="6059068"/>
                  </a:lnTo>
                  <a:lnTo>
                    <a:pt x="12401174" y="6053314"/>
                  </a:lnTo>
                  <a:lnTo>
                    <a:pt x="12399879" y="6048034"/>
                  </a:lnTo>
                  <a:lnTo>
                    <a:pt x="12394307" y="6044474"/>
                  </a:lnTo>
                  <a:close/>
                </a:path>
                <a:path w="20053300" h="6235700">
                  <a:moveTo>
                    <a:pt x="7705579" y="4007781"/>
                  </a:moveTo>
                  <a:lnTo>
                    <a:pt x="7699153" y="4006221"/>
                  </a:lnTo>
                  <a:lnTo>
                    <a:pt x="7689457" y="4012328"/>
                  </a:lnTo>
                  <a:lnTo>
                    <a:pt x="7687898" y="4018754"/>
                  </a:lnTo>
                  <a:lnTo>
                    <a:pt x="7690952" y="4023602"/>
                  </a:lnTo>
                  <a:lnTo>
                    <a:pt x="7693432" y="4027023"/>
                  </a:lnTo>
                  <a:lnTo>
                    <a:pt x="7694813" y="4028402"/>
                  </a:lnTo>
                  <a:lnTo>
                    <a:pt x="7699813" y="4030535"/>
                  </a:lnTo>
                  <a:lnTo>
                    <a:pt x="7703381" y="4030481"/>
                  </a:lnTo>
                  <a:lnTo>
                    <a:pt x="7706518" y="4028667"/>
                  </a:lnTo>
                  <a:lnTo>
                    <a:pt x="7711366" y="4025614"/>
                  </a:lnTo>
                  <a:lnTo>
                    <a:pt x="7712927" y="4019187"/>
                  </a:lnTo>
                  <a:lnTo>
                    <a:pt x="7709874" y="4014339"/>
                  </a:lnTo>
                  <a:lnTo>
                    <a:pt x="7708633" y="4012628"/>
                  </a:lnTo>
                  <a:lnTo>
                    <a:pt x="7705579" y="4007781"/>
                  </a:lnTo>
                  <a:close/>
                </a:path>
                <a:path w="20053300" h="6235700">
                  <a:moveTo>
                    <a:pt x="12476394" y="6021973"/>
                  </a:moveTo>
                  <a:lnTo>
                    <a:pt x="12470971" y="6023600"/>
                  </a:lnTo>
                  <a:lnTo>
                    <a:pt x="12468737" y="6024223"/>
                  </a:lnTo>
                  <a:lnTo>
                    <a:pt x="12462982" y="6025707"/>
                  </a:lnTo>
                  <a:lnTo>
                    <a:pt x="12459755" y="6031422"/>
                  </a:lnTo>
                  <a:lnTo>
                    <a:pt x="12471769" y="6044819"/>
                  </a:lnTo>
                  <a:lnTo>
                    <a:pt x="12476240" y="6043575"/>
                  </a:lnTo>
                  <a:lnTo>
                    <a:pt x="12481994" y="6042091"/>
                  </a:lnTo>
                  <a:lnTo>
                    <a:pt x="12485220" y="6036374"/>
                  </a:lnTo>
                  <a:lnTo>
                    <a:pt x="12483593" y="6030953"/>
                  </a:lnTo>
                  <a:lnTo>
                    <a:pt x="12482109" y="6025199"/>
                  </a:lnTo>
                  <a:lnTo>
                    <a:pt x="12476394" y="6021973"/>
                  </a:lnTo>
                  <a:close/>
                </a:path>
                <a:path w="20053300" h="6235700">
                  <a:moveTo>
                    <a:pt x="1533298" y="1332735"/>
                  </a:moveTo>
                  <a:lnTo>
                    <a:pt x="1526778" y="1332318"/>
                  </a:lnTo>
                  <a:lnTo>
                    <a:pt x="1522454" y="1335989"/>
                  </a:lnTo>
                  <a:lnTo>
                    <a:pt x="1521077" y="1337372"/>
                  </a:lnTo>
                  <a:lnTo>
                    <a:pt x="1516753" y="1341043"/>
                  </a:lnTo>
                  <a:lnTo>
                    <a:pt x="1516336" y="1347562"/>
                  </a:lnTo>
                  <a:lnTo>
                    <a:pt x="1520007" y="1351885"/>
                  </a:lnTo>
                  <a:lnTo>
                    <a:pt x="1521247" y="1353596"/>
                  </a:lnTo>
                  <a:lnTo>
                    <a:pt x="1526914" y="1356013"/>
                  </a:lnTo>
                  <a:lnTo>
                    <a:pt x="1531099" y="1355435"/>
                  </a:lnTo>
                  <a:lnTo>
                    <a:pt x="1534187" y="1352814"/>
                  </a:lnTo>
                  <a:lnTo>
                    <a:pt x="1535898" y="1351573"/>
                  </a:lnTo>
                  <a:lnTo>
                    <a:pt x="1540222" y="1347902"/>
                  </a:lnTo>
                  <a:lnTo>
                    <a:pt x="1540640" y="1341382"/>
                  </a:lnTo>
                  <a:lnTo>
                    <a:pt x="1533298" y="1332735"/>
                  </a:lnTo>
                  <a:close/>
                </a:path>
                <a:path w="20053300" h="6235700">
                  <a:moveTo>
                    <a:pt x="7660303" y="3935677"/>
                  </a:moveTo>
                  <a:lnTo>
                    <a:pt x="7653877" y="3934119"/>
                  </a:lnTo>
                  <a:lnTo>
                    <a:pt x="7644181" y="3940225"/>
                  </a:lnTo>
                  <a:lnTo>
                    <a:pt x="7642622" y="3946651"/>
                  </a:lnTo>
                  <a:lnTo>
                    <a:pt x="7645676" y="3951499"/>
                  </a:lnTo>
                  <a:lnTo>
                    <a:pt x="7648155" y="3954920"/>
                  </a:lnTo>
                  <a:lnTo>
                    <a:pt x="7649537" y="3956298"/>
                  </a:lnTo>
                  <a:lnTo>
                    <a:pt x="7654870" y="3958573"/>
                  </a:lnTo>
                  <a:lnTo>
                    <a:pt x="7658105" y="3958378"/>
                  </a:lnTo>
                  <a:lnTo>
                    <a:pt x="7661242" y="3956564"/>
                  </a:lnTo>
                  <a:lnTo>
                    <a:pt x="7666090" y="3953511"/>
                  </a:lnTo>
                  <a:lnTo>
                    <a:pt x="7667649" y="3947084"/>
                  </a:lnTo>
                  <a:lnTo>
                    <a:pt x="7664596" y="3942236"/>
                  </a:lnTo>
                  <a:lnTo>
                    <a:pt x="7663357" y="3940525"/>
                  </a:lnTo>
                  <a:lnTo>
                    <a:pt x="7660303" y="3935677"/>
                  </a:lnTo>
                  <a:close/>
                </a:path>
                <a:path w="20053300" h="6235700">
                  <a:moveTo>
                    <a:pt x="12558289" y="5998996"/>
                  </a:moveTo>
                  <a:lnTo>
                    <a:pt x="12552867" y="6000622"/>
                  </a:lnTo>
                  <a:lnTo>
                    <a:pt x="12550965" y="6001387"/>
                  </a:lnTo>
                  <a:lnTo>
                    <a:pt x="12545544" y="6003014"/>
                  </a:lnTo>
                  <a:lnTo>
                    <a:pt x="12542318" y="6008729"/>
                  </a:lnTo>
                  <a:lnTo>
                    <a:pt x="12543944" y="6014151"/>
                  </a:lnTo>
                  <a:lnTo>
                    <a:pt x="12544616" y="6017194"/>
                  </a:lnTo>
                  <a:lnTo>
                    <a:pt x="12547046" y="6019808"/>
                  </a:lnTo>
                  <a:lnTo>
                    <a:pt x="12549713" y="6020945"/>
                  </a:lnTo>
                  <a:lnTo>
                    <a:pt x="12549856" y="6020611"/>
                  </a:lnTo>
                  <a:lnTo>
                    <a:pt x="12551856" y="6021464"/>
                  </a:lnTo>
                  <a:lnTo>
                    <a:pt x="12554472" y="6021793"/>
                  </a:lnTo>
                  <a:lnTo>
                    <a:pt x="12556708" y="6021171"/>
                  </a:lnTo>
                  <a:lnTo>
                    <a:pt x="12558610" y="6020407"/>
                  </a:lnTo>
                  <a:lnTo>
                    <a:pt x="12564032" y="6018779"/>
                  </a:lnTo>
                  <a:lnTo>
                    <a:pt x="12567257" y="6013064"/>
                  </a:lnTo>
                  <a:lnTo>
                    <a:pt x="12564003" y="6002222"/>
                  </a:lnTo>
                  <a:lnTo>
                    <a:pt x="12558289" y="5998996"/>
                  </a:lnTo>
                  <a:close/>
                </a:path>
                <a:path w="20053300" h="6235700">
                  <a:moveTo>
                    <a:pt x="7615311" y="3862908"/>
                  </a:moveTo>
                  <a:lnTo>
                    <a:pt x="7608886" y="3861349"/>
                  </a:lnTo>
                  <a:lnTo>
                    <a:pt x="7599189" y="3867456"/>
                  </a:lnTo>
                  <a:lnTo>
                    <a:pt x="7597629" y="3873881"/>
                  </a:lnTo>
                  <a:lnTo>
                    <a:pt x="7600683" y="3878730"/>
                  </a:lnTo>
                  <a:lnTo>
                    <a:pt x="7603163" y="3882151"/>
                  </a:lnTo>
                  <a:lnTo>
                    <a:pt x="7604878" y="3883670"/>
                  </a:lnTo>
                  <a:lnTo>
                    <a:pt x="7609545" y="3885661"/>
                  </a:lnTo>
                  <a:lnTo>
                    <a:pt x="7612780" y="3885464"/>
                  </a:lnTo>
                  <a:lnTo>
                    <a:pt x="7615917" y="3883652"/>
                  </a:lnTo>
                  <a:lnTo>
                    <a:pt x="7621099" y="3880740"/>
                  </a:lnTo>
                  <a:lnTo>
                    <a:pt x="7622658" y="3874315"/>
                  </a:lnTo>
                  <a:lnTo>
                    <a:pt x="7619605" y="3869466"/>
                  </a:lnTo>
                  <a:lnTo>
                    <a:pt x="7618365" y="3867756"/>
                  </a:lnTo>
                  <a:lnTo>
                    <a:pt x="7615311" y="3862908"/>
                  </a:lnTo>
                  <a:close/>
                </a:path>
                <a:path w="20053300" h="6235700">
                  <a:moveTo>
                    <a:pt x="1598436" y="1277004"/>
                  </a:moveTo>
                  <a:lnTo>
                    <a:pt x="1591917" y="1276586"/>
                  </a:lnTo>
                  <a:lnTo>
                    <a:pt x="1587593" y="1280257"/>
                  </a:lnTo>
                  <a:lnTo>
                    <a:pt x="1585883" y="1281497"/>
                  </a:lnTo>
                  <a:lnTo>
                    <a:pt x="1581559" y="1285168"/>
                  </a:lnTo>
                  <a:lnTo>
                    <a:pt x="1581142" y="1291687"/>
                  </a:lnTo>
                  <a:lnTo>
                    <a:pt x="1584812" y="1296011"/>
                  </a:lnTo>
                  <a:lnTo>
                    <a:pt x="1585719" y="1297580"/>
                  </a:lnTo>
                  <a:lnTo>
                    <a:pt x="1592052" y="1300281"/>
                  </a:lnTo>
                  <a:lnTo>
                    <a:pt x="1596238" y="1299703"/>
                  </a:lnTo>
                  <a:lnTo>
                    <a:pt x="1599327" y="1297081"/>
                  </a:lnTo>
                  <a:lnTo>
                    <a:pt x="1601037" y="1295841"/>
                  </a:lnTo>
                  <a:lnTo>
                    <a:pt x="1605361" y="1292170"/>
                  </a:lnTo>
                  <a:lnTo>
                    <a:pt x="1605778" y="1285651"/>
                  </a:lnTo>
                  <a:lnTo>
                    <a:pt x="1598436" y="1277004"/>
                  </a:lnTo>
                  <a:close/>
                </a:path>
                <a:path w="20053300" h="6235700">
                  <a:moveTo>
                    <a:pt x="12639992" y="5975542"/>
                  </a:moveTo>
                  <a:lnTo>
                    <a:pt x="12634571" y="5977169"/>
                  </a:lnTo>
                  <a:lnTo>
                    <a:pt x="12632670" y="5977934"/>
                  </a:lnTo>
                  <a:lnTo>
                    <a:pt x="12627248" y="5979561"/>
                  </a:lnTo>
                  <a:lnTo>
                    <a:pt x="12624021" y="5985276"/>
                  </a:lnTo>
                  <a:lnTo>
                    <a:pt x="12625649" y="5990697"/>
                  </a:lnTo>
                  <a:lnTo>
                    <a:pt x="12626796" y="5993550"/>
                  </a:lnTo>
                  <a:lnTo>
                    <a:pt x="12628893" y="5996021"/>
                  </a:lnTo>
                  <a:lnTo>
                    <a:pt x="12631560" y="5997158"/>
                  </a:lnTo>
                  <a:lnTo>
                    <a:pt x="12631083" y="5997350"/>
                  </a:lnTo>
                  <a:lnTo>
                    <a:pt x="12633084" y="5998203"/>
                  </a:lnTo>
                  <a:lnTo>
                    <a:pt x="12635843" y="5998198"/>
                  </a:lnTo>
                  <a:lnTo>
                    <a:pt x="12640314" y="5996953"/>
                  </a:lnTo>
                  <a:lnTo>
                    <a:pt x="12646070" y="5995468"/>
                  </a:lnTo>
                  <a:lnTo>
                    <a:pt x="12648961" y="5989611"/>
                  </a:lnTo>
                  <a:lnTo>
                    <a:pt x="12647335" y="5984190"/>
                  </a:lnTo>
                  <a:lnTo>
                    <a:pt x="12645849" y="5978434"/>
                  </a:lnTo>
                  <a:lnTo>
                    <a:pt x="12639992" y="5975542"/>
                  </a:lnTo>
                  <a:close/>
                </a:path>
                <a:path w="20053300" h="6235700">
                  <a:moveTo>
                    <a:pt x="7572221" y="3789373"/>
                  </a:moveTo>
                  <a:lnTo>
                    <a:pt x="7565795" y="3787813"/>
                  </a:lnTo>
                  <a:lnTo>
                    <a:pt x="7560947" y="3790867"/>
                  </a:lnTo>
                  <a:lnTo>
                    <a:pt x="7555766" y="3793778"/>
                  </a:lnTo>
                  <a:lnTo>
                    <a:pt x="7554206" y="3800205"/>
                  </a:lnTo>
                  <a:lnTo>
                    <a:pt x="7557259" y="3805053"/>
                  </a:lnTo>
                  <a:lnTo>
                    <a:pt x="7558499" y="3806764"/>
                  </a:lnTo>
                  <a:lnTo>
                    <a:pt x="7559597" y="3808808"/>
                  </a:lnTo>
                  <a:lnTo>
                    <a:pt x="7561313" y="3810327"/>
                  </a:lnTo>
                  <a:lnTo>
                    <a:pt x="7566313" y="3812460"/>
                  </a:lnTo>
                  <a:lnTo>
                    <a:pt x="7569548" y="3812265"/>
                  </a:lnTo>
                  <a:lnTo>
                    <a:pt x="7572686" y="3810451"/>
                  </a:lnTo>
                  <a:lnTo>
                    <a:pt x="7577534" y="3807398"/>
                  </a:lnTo>
                  <a:lnTo>
                    <a:pt x="7579426" y="3801113"/>
                  </a:lnTo>
                  <a:lnTo>
                    <a:pt x="7576373" y="3796265"/>
                  </a:lnTo>
                  <a:lnTo>
                    <a:pt x="7575132" y="3794554"/>
                  </a:lnTo>
                  <a:lnTo>
                    <a:pt x="7572221" y="3789373"/>
                  </a:lnTo>
                  <a:close/>
                </a:path>
                <a:path w="20053300" h="6235700">
                  <a:moveTo>
                    <a:pt x="12721265" y="5950329"/>
                  </a:moveTo>
                  <a:lnTo>
                    <a:pt x="12715844" y="5951956"/>
                  </a:lnTo>
                  <a:lnTo>
                    <a:pt x="12713941" y="5952722"/>
                  </a:lnTo>
                  <a:lnTo>
                    <a:pt x="12708520" y="5954348"/>
                  </a:lnTo>
                  <a:lnTo>
                    <a:pt x="12705628" y="5960206"/>
                  </a:lnTo>
                  <a:lnTo>
                    <a:pt x="12707254" y="5965626"/>
                  </a:lnTo>
                  <a:lnTo>
                    <a:pt x="12708259" y="5968813"/>
                  </a:lnTo>
                  <a:lnTo>
                    <a:pt x="12710498" y="5970951"/>
                  </a:lnTo>
                  <a:lnTo>
                    <a:pt x="12715166" y="5972942"/>
                  </a:lnTo>
                  <a:lnTo>
                    <a:pt x="12717783" y="5973270"/>
                  </a:lnTo>
                  <a:lnTo>
                    <a:pt x="12722063" y="5971549"/>
                  </a:lnTo>
                  <a:lnTo>
                    <a:pt x="12727484" y="5969922"/>
                  </a:lnTo>
                  <a:lnTo>
                    <a:pt x="12730376" y="5964065"/>
                  </a:lnTo>
                  <a:lnTo>
                    <a:pt x="12727122" y="5953222"/>
                  </a:lnTo>
                  <a:lnTo>
                    <a:pt x="12721265" y="5950329"/>
                  </a:lnTo>
                  <a:close/>
                </a:path>
                <a:path w="20053300" h="6235700">
                  <a:moveTo>
                    <a:pt x="1663766" y="1221747"/>
                  </a:moveTo>
                  <a:lnTo>
                    <a:pt x="1657246" y="1221330"/>
                  </a:lnTo>
                  <a:lnTo>
                    <a:pt x="1652923" y="1225001"/>
                  </a:lnTo>
                  <a:lnTo>
                    <a:pt x="1651212" y="1226241"/>
                  </a:lnTo>
                  <a:lnTo>
                    <a:pt x="1646746" y="1230245"/>
                  </a:lnTo>
                  <a:lnTo>
                    <a:pt x="1646330" y="1236763"/>
                  </a:lnTo>
                  <a:lnTo>
                    <a:pt x="1651049" y="1242323"/>
                  </a:lnTo>
                  <a:lnTo>
                    <a:pt x="1653907" y="1243936"/>
                  </a:lnTo>
                  <a:lnTo>
                    <a:pt x="1657573" y="1245500"/>
                  </a:lnTo>
                  <a:lnTo>
                    <a:pt x="1661759" y="1244923"/>
                  </a:lnTo>
                  <a:lnTo>
                    <a:pt x="1664847" y="1242300"/>
                  </a:lnTo>
                  <a:lnTo>
                    <a:pt x="1666559" y="1241059"/>
                  </a:lnTo>
                  <a:lnTo>
                    <a:pt x="1671024" y="1237055"/>
                  </a:lnTo>
                  <a:lnTo>
                    <a:pt x="1671774" y="1230679"/>
                  </a:lnTo>
                  <a:lnTo>
                    <a:pt x="1663766" y="1221747"/>
                  </a:lnTo>
                  <a:close/>
                </a:path>
                <a:path w="20053300" h="6235700">
                  <a:moveTo>
                    <a:pt x="7528656" y="3716030"/>
                  </a:moveTo>
                  <a:lnTo>
                    <a:pt x="7522705" y="3714279"/>
                  </a:lnTo>
                  <a:lnTo>
                    <a:pt x="7517524" y="3717190"/>
                  </a:lnTo>
                  <a:lnTo>
                    <a:pt x="7512676" y="3720244"/>
                  </a:lnTo>
                  <a:lnTo>
                    <a:pt x="7510925" y="3726194"/>
                  </a:lnTo>
                  <a:lnTo>
                    <a:pt x="7513837" y="3731376"/>
                  </a:lnTo>
                  <a:lnTo>
                    <a:pt x="7515076" y="3733086"/>
                  </a:lnTo>
                  <a:lnTo>
                    <a:pt x="7516174" y="3735130"/>
                  </a:lnTo>
                  <a:lnTo>
                    <a:pt x="7517890" y="3736651"/>
                  </a:lnTo>
                  <a:lnTo>
                    <a:pt x="7522889" y="3738784"/>
                  </a:lnTo>
                  <a:lnTo>
                    <a:pt x="7526124" y="3738587"/>
                  </a:lnTo>
                  <a:lnTo>
                    <a:pt x="7529261" y="3736774"/>
                  </a:lnTo>
                  <a:lnTo>
                    <a:pt x="7534109" y="3733720"/>
                  </a:lnTo>
                  <a:lnTo>
                    <a:pt x="7536002" y="3727437"/>
                  </a:lnTo>
                  <a:lnTo>
                    <a:pt x="7532949" y="3722588"/>
                  </a:lnTo>
                  <a:lnTo>
                    <a:pt x="7531709" y="3720878"/>
                  </a:lnTo>
                  <a:lnTo>
                    <a:pt x="7528656" y="3716030"/>
                  </a:lnTo>
                  <a:close/>
                </a:path>
                <a:path w="20053300" h="6235700">
                  <a:moveTo>
                    <a:pt x="12802823" y="5924450"/>
                  </a:moveTo>
                  <a:lnTo>
                    <a:pt x="12797402" y="5926077"/>
                  </a:lnTo>
                  <a:lnTo>
                    <a:pt x="12795499" y="5926841"/>
                  </a:lnTo>
                  <a:lnTo>
                    <a:pt x="12790077" y="5928469"/>
                  </a:lnTo>
                  <a:lnTo>
                    <a:pt x="12787185" y="5934325"/>
                  </a:lnTo>
                  <a:lnTo>
                    <a:pt x="12788812" y="5939747"/>
                  </a:lnTo>
                  <a:lnTo>
                    <a:pt x="12789817" y="5942934"/>
                  </a:lnTo>
                  <a:lnTo>
                    <a:pt x="12792056" y="5945071"/>
                  </a:lnTo>
                  <a:lnTo>
                    <a:pt x="12796722" y="5947061"/>
                  </a:lnTo>
                  <a:lnTo>
                    <a:pt x="12799341" y="5947389"/>
                  </a:lnTo>
                  <a:lnTo>
                    <a:pt x="12803619" y="5945670"/>
                  </a:lnTo>
                  <a:lnTo>
                    <a:pt x="12809041" y="5944043"/>
                  </a:lnTo>
                  <a:lnTo>
                    <a:pt x="12811934" y="5938186"/>
                  </a:lnTo>
                  <a:lnTo>
                    <a:pt x="12808680" y="5927343"/>
                  </a:lnTo>
                  <a:lnTo>
                    <a:pt x="12802823" y="5924450"/>
                  </a:lnTo>
                  <a:close/>
                </a:path>
                <a:path w="20053300" h="6235700">
                  <a:moveTo>
                    <a:pt x="7487184" y="3642397"/>
                  </a:moveTo>
                  <a:lnTo>
                    <a:pt x="7480757" y="3640839"/>
                  </a:lnTo>
                  <a:lnTo>
                    <a:pt x="7470678" y="3645994"/>
                  </a:lnTo>
                  <a:lnTo>
                    <a:pt x="7469102" y="3651231"/>
                  </a:lnTo>
                  <a:lnTo>
                    <a:pt x="7468786" y="3652278"/>
                  </a:lnTo>
                  <a:lnTo>
                    <a:pt x="7471698" y="3657459"/>
                  </a:lnTo>
                  <a:lnTo>
                    <a:pt x="7472937" y="3659170"/>
                  </a:lnTo>
                  <a:lnTo>
                    <a:pt x="7474035" y="3661215"/>
                  </a:lnTo>
                  <a:lnTo>
                    <a:pt x="7475751" y="3662735"/>
                  </a:lnTo>
                  <a:lnTo>
                    <a:pt x="7477750" y="3663588"/>
                  </a:lnTo>
                  <a:lnTo>
                    <a:pt x="7477608" y="3663921"/>
                  </a:lnTo>
                  <a:lnTo>
                    <a:pt x="7480608" y="3665200"/>
                  </a:lnTo>
                  <a:lnTo>
                    <a:pt x="7483843" y="3665004"/>
                  </a:lnTo>
                  <a:lnTo>
                    <a:pt x="7486838" y="3663524"/>
                  </a:lnTo>
                  <a:lnTo>
                    <a:pt x="7491877" y="3660946"/>
                  </a:lnTo>
                  <a:lnTo>
                    <a:pt x="7493454" y="3655710"/>
                  </a:lnTo>
                  <a:lnTo>
                    <a:pt x="7493770" y="3654662"/>
                  </a:lnTo>
                  <a:lnTo>
                    <a:pt x="7490859" y="3649482"/>
                  </a:lnTo>
                  <a:lnTo>
                    <a:pt x="7489761" y="3647437"/>
                  </a:lnTo>
                  <a:lnTo>
                    <a:pt x="7487184" y="3642397"/>
                  </a:lnTo>
                  <a:close/>
                </a:path>
                <a:path w="20053300" h="6235700">
                  <a:moveTo>
                    <a:pt x="1729953" y="1167251"/>
                  </a:moveTo>
                  <a:lnTo>
                    <a:pt x="1723101" y="1166690"/>
                  </a:lnTo>
                  <a:lnTo>
                    <a:pt x="1718777" y="1170361"/>
                  </a:lnTo>
                  <a:lnTo>
                    <a:pt x="1717067" y="1171602"/>
                  </a:lnTo>
                  <a:lnTo>
                    <a:pt x="1712743" y="1175272"/>
                  </a:lnTo>
                  <a:lnTo>
                    <a:pt x="1711850" y="1181983"/>
                  </a:lnTo>
                  <a:lnTo>
                    <a:pt x="1716570" y="1187542"/>
                  </a:lnTo>
                  <a:lnTo>
                    <a:pt x="1719428" y="1189155"/>
                  </a:lnTo>
                  <a:lnTo>
                    <a:pt x="1723094" y="1190719"/>
                  </a:lnTo>
                  <a:lnTo>
                    <a:pt x="1727138" y="1190473"/>
                  </a:lnTo>
                  <a:lnTo>
                    <a:pt x="1730226" y="1187851"/>
                  </a:lnTo>
                  <a:lnTo>
                    <a:pt x="1731937" y="1186612"/>
                  </a:lnTo>
                  <a:lnTo>
                    <a:pt x="1736594" y="1183082"/>
                  </a:lnTo>
                  <a:lnTo>
                    <a:pt x="1737153" y="1176231"/>
                  </a:lnTo>
                  <a:lnTo>
                    <a:pt x="1733482" y="1171907"/>
                  </a:lnTo>
                  <a:lnTo>
                    <a:pt x="1729953" y="1167251"/>
                  </a:lnTo>
                  <a:close/>
                </a:path>
                <a:path w="20053300" h="6235700">
                  <a:moveTo>
                    <a:pt x="12884139" y="5897286"/>
                  </a:moveTo>
                  <a:lnTo>
                    <a:pt x="12878576" y="5899246"/>
                  </a:lnTo>
                  <a:lnTo>
                    <a:pt x="12871443" y="5902114"/>
                  </a:lnTo>
                  <a:lnTo>
                    <a:pt x="12868397" y="5907511"/>
                  </a:lnTo>
                  <a:lnTo>
                    <a:pt x="12868217" y="5907829"/>
                  </a:lnTo>
                  <a:lnTo>
                    <a:pt x="12870177" y="5913392"/>
                  </a:lnTo>
                  <a:lnTo>
                    <a:pt x="12870849" y="5916437"/>
                  </a:lnTo>
                  <a:lnTo>
                    <a:pt x="12873088" y="5918574"/>
                  </a:lnTo>
                  <a:lnTo>
                    <a:pt x="12875755" y="5919712"/>
                  </a:lnTo>
                  <a:lnTo>
                    <a:pt x="12876040" y="5919044"/>
                  </a:lnTo>
                  <a:lnTo>
                    <a:pt x="12878374" y="5920039"/>
                  </a:lnTo>
                  <a:lnTo>
                    <a:pt x="12880990" y="5920369"/>
                  </a:lnTo>
                  <a:lnTo>
                    <a:pt x="12885270" y="5918649"/>
                  </a:lnTo>
                  <a:lnTo>
                    <a:pt x="12890358" y="5916879"/>
                  </a:lnTo>
                  <a:lnTo>
                    <a:pt x="12893404" y="5911482"/>
                  </a:lnTo>
                  <a:lnTo>
                    <a:pt x="12893584" y="5911164"/>
                  </a:lnTo>
                  <a:lnTo>
                    <a:pt x="12889854" y="5900512"/>
                  </a:lnTo>
                  <a:lnTo>
                    <a:pt x="12884139" y="5897286"/>
                  </a:lnTo>
                  <a:close/>
                </a:path>
                <a:path w="20053300" h="6235700">
                  <a:moveTo>
                    <a:pt x="7444996" y="3567672"/>
                  </a:moveTo>
                  <a:lnTo>
                    <a:pt x="7438569" y="3566113"/>
                  </a:lnTo>
                  <a:lnTo>
                    <a:pt x="7428490" y="3571269"/>
                  </a:lnTo>
                  <a:lnTo>
                    <a:pt x="7426914" y="3576505"/>
                  </a:lnTo>
                  <a:lnTo>
                    <a:pt x="7426598" y="3577552"/>
                  </a:lnTo>
                  <a:lnTo>
                    <a:pt x="7429509" y="3582734"/>
                  </a:lnTo>
                  <a:lnTo>
                    <a:pt x="7430606" y="3584779"/>
                  </a:lnTo>
                  <a:lnTo>
                    <a:pt x="7432038" y="3586965"/>
                  </a:lnTo>
                  <a:lnTo>
                    <a:pt x="7433754" y="3588484"/>
                  </a:lnTo>
                  <a:lnTo>
                    <a:pt x="7438420" y="3590475"/>
                  </a:lnTo>
                  <a:lnTo>
                    <a:pt x="7441655" y="3590278"/>
                  </a:lnTo>
                  <a:lnTo>
                    <a:pt x="7444650" y="3588798"/>
                  </a:lnTo>
                  <a:lnTo>
                    <a:pt x="7449689" y="3586220"/>
                  </a:lnTo>
                  <a:lnTo>
                    <a:pt x="7451267" y="3580985"/>
                  </a:lnTo>
                  <a:lnTo>
                    <a:pt x="7451582" y="3579936"/>
                  </a:lnTo>
                  <a:lnTo>
                    <a:pt x="7448671" y="3574755"/>
                  </a:lnTo>
                  <a:lnTo>
                    <a:pt x="7447574" y="3572711"/>
                  </a:lnTo>
                  <a:lnTo>
                    <a:pt x="7444996" y="3567672"/>
                  </a:lnTo>
                  <a:close/>
                </a:path>
                <a:path w="20053300" h="6235700">
                  <a:moveTo>
                    <a:pt x="1796048" y="1113895"/>
                  </a:moveTo>
                  <a:lnTo>
                    <a:pt x="1789337" y="1113002"/>
                  </a:lnTo>
                  <a:lnTo>
                    <a:pt x="1785013" y="1116673"/>
                  </a:lnTo>
                  <a:lnTo>
                    <a:pt x="1783303" y="1117913"/>
                  </a:lnTo>
                  <a:lnTo>
                    <a:pt x="1778979" y="1121584"/>
                  </a:lnTo>
                  <a:lnTo>
                    <a:pt x="1778087" y="1128295"/>
                  </a:lnTo>
                  <a:lnTo>
                    <a:pt x="1782807" y="1133853"/>
                  </a:lnTo>
                  <a:lnTo>
                    <a:pt x="1785664" y="1135466"/>
                  </a:lnTo>
                  <a:lnTo>
                    <a:pt x="1789331" y="1137030"/>
                  </a:lnTo>
                  <a:lnTo>
                    <a:pt x="1793375" y="1136786"/>
                  </a:lnTo>
                  <a:lnTo>
                    <a:pt x="1796463" y="1134163"/>
                  </a:lnTo>
                  <a:lnTo>
                    <a:pt x="1798174" y="1132923"/>
                  </a:lnTo>
                  <a:lnTo>
                    <a:pt x="1802498" y="1129252"/>
                  </a:lnTo>
                  <a:lnTo>
                    <a:pt x="1803390" y="1122542"/>
                  </a:lnTo>
                  <a:lnTo>
                    <a:pt x="1796048" y="1113895"/>
                  </a:lnTo>
                  <a:close/>
                </a:path>
                <a:path w="20053300" h="6235700">
                  <a:moveTo>
                    <a:pt x="12964789" y="5869838"/>
                  </a:moveTo>
                  <a:lnTo>
                    <a:pt x="12959226" y="5871799"/>
                  </a:lnTo>
                  <a:lnTo>
                    <a:pt x="12957324" y="5872564"/>
                  </a:lnTo>
                  <a:lnTo>
                    <a:pt x="12951761" y="5874524"/>
                  </a:lnTo>
                  <a:lnTo>
                    <a:pt x="12949029" y="5880055"/>
                  </a:lnTo>
                  <a:lnTo>
                    <a:pt x="12948868" y="5880381"/>
                  </a:lnTo>
                  <a:lnTo>
                    <a:pt x="12950828" y="5885944"/>
                  </a:lnTo>
                  <a:lnTo>
                    <a:pt x="12951642" y="5888655"/>
                  </a:lnTo>
                  <a:lnTo>
                    <a:pt x="12953881" y="5890793"/>
                  </a:lnTo>
                  <a:lnTo>
                    <a:pt x="12959215" y="5893068"/>
                  </a:lnTo>
                  <a:lnTo>
                    <a:pt x="12961832" y="5893396"/>
                  </a:lnTo>
                  <a:lnTo>
                    <a:pt x="12966112" y="5891676"/>
                  </a:lnTo>
                  <a:lnTo>
                    <a:pt x="12971675" y="5889716"/>
                  </a:lnTo>
                  <a:lnTo>
                    <a:pt x="12974407" y="5884184"/>
                  </a:lnTo>
                  <a:lnTo>
                    <a:pt x="12974568" y="5883858"/>
                  </a:lnTo>
                  <a:lnTo>
                    <a:pt x="12970647" y="5872731"/>
                  </a:lnTo>
                  <a:lnTo>
                    <a:pt x="12964789" y="5869838"/>
                  </a:lnTo>
                  <a:close/>
                </a:path>
                <a:path w="20053300" h="6235700">
                  <a:moveTo>
                    <a:pt x="7404092" y="3492706"/>
                  </a:moveTo>
                  <a:lnTo>
                    <a:pt x="7397666" y="3491147"/>
                  </a:lnTo>
                  <a:lnTo>
                    <a:pt x="7387587" y="3496304"/>
                  </a:lnTo>
                  <a:lnTo>
                    <a:pt x="7386028" y="3502729"/>
                  </a:lnTo>
                  <a:lnTo>
                    <a:pt x="7388606" y="3507768"/>
                  </a:lnTo>
                  <a:lnTo>
                    <a:pt x="7390801" y="3511857"/>
                  </a:lnTo>
                  <a:lnTo>
                    <a:pt x="7392850" y="3513519"/>
                  </a:lnTo>
                  <a:lnTo>
                    <a:pt x="7397516" y="3515509"/>
                  </a:lnTo>
                  <a:lnTo>
                    <a:pt x="7400752" y="3515314"/>
                  </a:lnTo>
                  <a:lnTo>
                    <a:pt x="7403747" y="3513833"/>
                  </a:lnTo>
                  <a:lnTo>
                    <a:pt x="7408786" y="3511256"/>
                  </a:lnTo>
                  <a:lnTo>
                    <a:pt x="7410345" y="3504829"/>
                  </a:lnTo>
                  <a:lnTo>
                    <a:pt x="7407767" y="3499791"/>
                  </a:lnTo>
                  <a:lnTo>
                    <a:pt x="7406669" y="3497746"/>
                  </a:lnTo>
                  <a:lnTo>
                    <a:pt x="7404092" y="3492706"/>
                  </a:lnTo>
                  <a:close/>
                </a:path>
                <a:path w="20053300" h="6235700">
                  <a:moveTo>
                    <a:pt x="13045058" y="5841440"/>
                  </a:moveTo>
                  <a:lnTo>
                    <a:pt x="13039494" y="5843400"/>
                  </a:lnTo>
                  <a:lnTo>
                    <a:pt x="13037592" y="5844164"/>
                  </a:lnTo>
                  <a:lnTo>
                    <a:pt x="13032029" y="5846124"/>
                  </a:lnTo>
                  <a:lnTo>
                    <a:pt x="13029297" y="5851656"/>
                  </a:lnTo>
                  <a:lnTo>
                    <a:pt x="13029136" y="5851982"/>
                  </a:lnTo>
                  <a:lnTo>
                    <a:pt x="13031097" y="5857546"/>
                  </a:lnTo>
                  <a:lnTo>
                    <a:pt x="13032243" y="5860398"/>
                  </a:lnTo>
                  <a:lnTo>
                    <a:pt x="13034150" y="5862394"/>
                  </a:lnTo>
                  <a:lnTo>
                    <a:pt x="13036816" y="5863531"/>
                  </a:lnTo>
                  <a:lnTo>
                    <a:pt x="13036674" y="5863864"/>
                  </a:lnTo>
                  <a:lnTo>
                    <a:pt x="13039008" y="5864860"/>
                  </a:lnTo>
                  <a:lnTo>
                    <a:pt x="13041768" y="5864855"/>
                  </a:lnTo>
                  <a:lnTo>
                    <a:pt x="13044478" y="5864042"/>
                  </a:lnTo>
                  <a:lnTo>
                    <a:pt x="13046379" y="5863276"/>
                  </a:lnTo>
                  <a:lnTo>
                    <a:pt x="13051943" y="5861316"/>
                  </a:lnTo>
                  <a:lnTo>
                    <a:pt x="13054675" y="5855784"/>
                  </a:lnTo>
                  <a:lnTo>
                    <a:pt x="13054836" y="5855460"/>
                  </a:lnTo>
                  <a:lnTo>
                    <a:pt x="13050915" y="5844332"/>
                  </a:lnTo>
                  <a:lnTo>
                    <a:pt x="13045058" y="5841440"/>
                  </a:lnTo>
                  <a:close/>
                </a:path>
                <a:path w="20053300" h="6235700">
                  <a:moveTo>
                    <a:pt x="7364187" y="3418168"/>
                  </a:moveTo>
                  <a:lnTo>
                    <a:pt x="7357903" y="3416275"/>
                  </a:lnTo>
                  <a:lnTo>
                    <a:pt x="7347826" y="3421431"/>
                  </a:lnTo>
                  <a:lnTo>
                    <a:pt x="7346144" y="3427016"/>
                  </a:lnTo>
                  <a:lnTo>
                    <a:pt x="7345933" y="3427715"/>
                  </a:lnTo>
                  <a:lnTo>
                    <a:pt x="7348511" y="3432754"/>
                  </a:lnTo>
                  <a:lnTo>
                    <a:pt x="7349275" y="3434656"/>
                  </a:lnTo>
                  <a:lnTo>
                    <a:pt x="7350373" y="3436700"/>
                  </a:lnTo>
                  <a:lnTo>
                    <a:pt x="7352422" y="3438362"/>
                  </a:lnTo>
                  <a:lnTo>
                    <a:pt x="7354422" y="3439215"/>
                  </a:lnTo>
                  <a:lnTo>
                    <a:pt x="7354613" y="3439690"/>
                  </a:lnTo>
                  <a:lnTo>
                    <a:pt x="7357279" y="3440828"/>
                  </a:lnTo>
                  <a:lnTo>
                    <a:pt x="7360514" y="3440632"/>
                  </a:lnTo>
                  <a:lnTo>
                    <a:pt x="7363509" y="3439152"/>
                  </a:lnTo>
                  <a:lnTo>
                    <a:pt x="7368548" y="3436574"/>
                  </a:lnTo>
                  <a:lnTo>
                    <a:pt x="7370232" y="3430988"/>
                  </a:lnTo>
                  <a:lnTo>
                    <a:pt x="7370442" y="3430291"/>
                  </a:lnTo>
                  <a:lnTo>
                    <a:pt x="7367864" y="3425251"/>
                  </a:lnTo>
                  <a:lnTo>
                    <a:pt x="7366765" y="3423207"/>
                  </a:lnTo>
                  <a:lnTo>
                    <a:pt x="7364187" y="3418168"/>
                  </a:lnTo>
                  <a:close/>
                </a:path>
                <a:path w="20053300" h="6235700">
                  <a:moveTo>
                    <a:pt x="1862951" y="1060491"/>
                  </a:moveTo>
                  <a:lnTo>
                    <a:pt x="1856574" y="1059740"/>
                  </a:lnTo>
                  <a:lnTo>
                    <a:pt x="1851917" y="1063270"/>
                  </a:lnTo>
                  <a:lnTo>
                    <a:pt x="1850206" y="1064509"/>
                  </a:lnTo>
                  <a:lnTo>
                    <a:pt x="1845550" y="1068038"/>
                  </a:lnTo>
                  <a:lnTo>
                    <a:pt x="1844799" y="1074416"/>
                  </a:lnTo>
                  <a:lnTo>
                    <a:pt x="1848328" y="1079073"/>
                  </a:lnTo>
                  <a:lnTo>
                    <a:pt x="1849568" y="1080784"/>
                  </a:lnTo>
                  <a:lnTo>
                    <a:pt x="1852425" y="1082396"/>
                  </a:lnTo>
                  <a:lnTo>
                    <a:pt x="1852901" y="1082205"/>
                  </a:lnTo>
                  <a:lnTo>
                    <a:pt x="1856234" y="1083627"/>
                  </a:lnTo>
                  <a:lnTo>
                    <a:pt x="1860278" y="1083382"/>
                  </a:lnTo>
                  <a:lnTo>
                    <a:pt x="1863366" y="1080759"/>
                  </a:lnTo>
                  <a:lnTo>
                    <a:pt x="1865077" y="1079519"/>
                  </a:lnTo>
                  <a:lnTo>
                    <a:pt x="1869400" y="1075849"/>
                  </a:lnTo>
                  <a:lnTo>
                    <a:pt x="1870293" y="1069138"/>
                  </a:lnTo>
                  <a:lnTo>
                    <a:pt x="1862951" y="1060491"/>
                  </a:lnTo>
                  <a:close/>
                </a:path>
                <a:path w="20053300" h="6235700">
                  <a:moveTo>
                    <a:pt x="7324235" y="3342820"/>
                  </a:moveTo>
                  <a:lnTo>
                    <a:pt x="7317950" y="3340927"/>
                  </a:lnTo>
                  <a:lnTo>
                    <a:pt x="7307872" y="3346083"/>
                  </a:lnTo>
                  <a:lnTo>
                    <a:pt x="7306190" y="3351669"/>
                  </a:lnTo>
                  <a:lnTo>
                    <a:pt x="7305979" y="3352367"/>
                  </a:lnTo>
                  <a:lnTo>
                    <a:pt x="7308558" y="3357406"/>
                  </a:lnTo>
                  <a:lnTo>
                    <a:pt x="7309323" y="3359308"/>
                  </a:lnTo>
                  <a:lnTo>
                    <a:pt x="7310420" y="3361352"/>
                  </a:lnTo>
                  <a:lnTo>
                    <a:pt x="7312469" y="3363014"/>
                  </a:lnTo>
                  <a:lnTo>
                    <a:pt x="7314468" y="3363867"/>
                  </a:lnTo>
                  <a:lnTo>
                    <a:pt x="7314326" y="3364200"/>
                  </a:lnTo>
                  <a:lnTo>
                    <a:pt x="7316993" y="3365338"/>
                  </a:lnTo>
                  <a:lnTo>
                    <a:pt x="7320228" y="3365142"/>
                  </a:lnTo>
                  <a:lnTo>
                    <a:pt x="7323223" y="3363662"/>
                  </a:lnTo>
                  <a:lnTo>
                    <a:pt x="7328263" y="3361084"/>
                  </a:lnTo>
                  <a:lnTo>
                    <a:pt x="7329945" y="3355499"/>
                  </a:lnTo>
                  <a:lnTo>
                    <a:pt x="7330155" y="3354800"/>
                  </a:lnTo>
                  <a:lnTo>
                    <a:pt x="7327577" y="3349761"/>
                  </a:lnTo>
                  <a:lnTo>
                    <a:pt x="7326813" y="3347860"/>
                  </a:lnTo>
                  <a:lnTo>
                    <a:pt x="7324235" y="3342820"/>
                  </a:lnTo>
                  <a:close/>
                </a:path>
                <a:path w="20053300" h="6235700">
                  <a:moveTo>
                    <a:pt x="13124468" y="5812280"/>
                  </a:moveTo>
                  <a:lnTo>
                    <a:pt x="13118905" y="5814240"/>
                  </a:lnTo>
                  <a:lnTo>
                    <a:pt x="13111772" y="5817108"/>
                  </a:lnTo>
                  <a:lnTo>
                    <a:pt x="13109201" y="5822314"/>
                  </a:lnTo>
                  <a:lnTo>
                    <a:pt x="13108880" y="5822965"/>
                  </a:lnTo>
                  <a:lnTo>
                    <a:pt x="13110840" y="5828529"/>
                  </a:lnTo>
                  <a:lnTo>
                    <a:pt x="13111988" y="5831382"/>
                  </a:lnTo>
                  <a:lnTo>
                    <a:pt x="13113893" y="5833377"/>
                  </a:lnTo>
                  <a:lnTo>
                    <a:pt x="13118892" y="5835509"/>
                  </a:lnTo>
                  <a:lnTo>
                    <a:pt x="13121653" y="5835505"/>
                  </a:lnTo>
                  <a:lnTo>
                    <a:pt x="13124364" y="5834692"/>
                  </a:lnTo>
                  <a:lnTo>
                    <a:pt x="13131496" y="5831824"/>
                  </a:lnTo>
                  <a:lnTo>
                    <a:pt x="13134067" y="5826618"/>
                  </a:lnTo>
                  <a:lnTo>
                    <a:pt x="13134388" y="5825968"/>
                  </a:lnTo>
                  <a:lnTo>
                    <a:pt x="13132427" y="5820403"/>
                  </a:lnTo>
                  <a:lnTo>
                    <a:pt x="13130325" y="5815173"/>
                  </a:lnTo>
                  <a:lnTo>
                    <a:pt x="13124468" y="5812280"/>
                  </a:lnTo>
                  <a:close/>
                </a:path>
                <a:path w="20053300" h="6235700">
                  <a:moveTo>
                    <a:pt x="1929903" y="1007896"/>
                  </a:moveTo>
                  <a:lnTo>
                    <a:pt x="1923526" y="1007145"/>
                  </a:lnTo>
                  <a:lnTo>
                    <a:pt x="1918869" y="1010674"/>
                  </a:lnTo>
                  <a:lnTo>
                    <a:pt x="1917158" y="1011914"/>
                  </a:lnTo>
                  <a:lnTo>
                    <a:pt x="1912501" y="1015443"/>
                  </a:lnTo>
                  <a:lnTo>
                    <a:pt x="1911751" y="1021820"/>
                  </a:lnTo>
                  <a:lnTo>
                    <a:pt x="1915280" y="1026477"/>
                  </a:lnTo>
                  <a:lnTo>
                    <a:pt x="1916186" y="1028046"/>
                  </a:lnTo>
                  <a:lnTo>
                    <a:pt x="1919377" y="1029801"/>
                  </a:lnTo>
                  <a:lnTo>
                    <a:pt x="1922710" y="1031223"/>
                  </a:lnTo>
                  <a:lnTo>
                    <a:pt x="1926896" y="1030645"/>
                  </a:lnTo>
                  <a:lnTo>
                    <a:pt x="1929843" y="1028355"/>
                  </a:lnTo>
                  <a:lnTo>
                    <a:pt x="1931553" y="1027116"/>
                  </a:lnTo>
                  <a:lnTo>
                    <a:pt x="1936210" y="1023587"/>
                  </a:lnTo>
                  <a:lnTo>
                    <a:pt x="1936961" y="1017211"/>
                  </a:lnTo>
                  <a:lnTo>
                    <a:pt x="1929903" y="1007896"/>
                  </a:lnTo>
                  <a:close/>
                </a:path>
                <a:path w="20053300" h="6235700">
                  <a:moveTo>
                    <a:pt x="7285376" y="3266756"/>
                  </a:moveTo>
                  <a:lnTo>
                    <a:pt x="7279091" y="3264864"/>
                  </a:lnTo>
                  <a:lnTo>
                    <a:pt x="7269012" y="3270019"/>
                  </a:lnTo>
                  <a:lnTo>
                    <a:pt x="7267331" y="3275606"/>
                  </a:lnTo>
                  <a:lnTo>
                    <a:pt x="7267120" y="3276304"/>
                  </a:lnTo>
                  <a:lnTo>
                    <a:pt x="7269698" y="3281343"/>
                  </a:lnTo>
                  <a:lnTo>
                    <a:pt x="7271419" y="3285622"/>
                  </a:lnTo>
                  <a:lnTo>
                    <a:pt x="7273467" y="3287284"/>
                  </a:lnTo>
                  <a:lnTo>
                    <a:pt x="7275467" y="3288137"/>
                  </a:lnTo>
                  <a:lnTo>
                    <a:pt x="7275610" y="3287803"/>
                  </a:lnTo>
                  <a:lnTo>
                    <a:pt x="7278276" y="3288941"/>
                  </a:lnTo>
                  <a:lnTo>
                    <a:pt x="7281368" y="3289079"/>
                  </a:lnTo>
                  <a:lnTo>
                    <a:pt x="7284364" y="3287599"/>
                  </a:lnTo>
                  <a:lnTo>
                    <a:pt x="7289403" y="3285021"/>
                  </a:lnTo>
                  <a:lnTo>
                    <a:pt x="7291085" y="3279435"/>
                  </a:lnTo>
                  <a:lnTo>
                    <a:pt x="7291295" y="3278737"/>
                  </a:lnTo>
                  <a:lnTo>
                    <a:pt x="7288717" y="3273697"/>
                  </a:lnTo>
                  <a:lnTo>
                    <a:pt x="7287953" y="3271796"/>
                  </a:lnTo>
                  <a:lnTo>
                    <a:pt x="7285376" y="3266756"/>
                  </a:lnTo>
                  <a:close/>
                </a:path>
                <a:path w="20053300" h="6235700">
                  <a:moveTo>
                    <a:pt x="13209829" y="5784872"/>
                  </a:moveTo>
                  <a:lnTo>
                    <a:pt x="13203496" y="5782171"/>
                  </a:lnTo>
                  <a:lnTo>
                    <a:pt x="13191134" y="5787140"/>
                  </a:lnTo>
                  <a:lnTo>
                    <a:pt x="13188432" y="5793473"/>
                  </a:lnTo>
                  <a:lnTo>
                    <a:pt x="13191682" y="5801556"/>
                  </a:lnTo>
                  <a:lnTo>
                    <a:pt x="13193589" y="5803551"/>
                  </a:lnTo>
                  <a:lnTo>
                    <a:pt x="13196255" y="5804689"/>
                  </a:lnTo>
                  <a:lnTo>
                    <a:pt x="13196397" y="5804356"/>
                  </a:lnTo>
                  <a:lnTo>
                    <a:pt x="13198730" y="5805351"/>
                  </a:lnTo>
                  <a:lnTo>
                    <a:pt x="13201489" y="5805346"/>
                  </a:lnTo>
                  <a:lnTo>
                    <a:pt x="13204201" y="5804532"/>
                  </a:lnTo>
                  <a:lnTo>
                    <a:pt x="13211333" y="5801666"/>
                  </a:lnTo>
                  <a:lnTo>
                    <a:pt x="13214034" y="5795333"/>
                  </a:lnTo>
                  <a:lnTo>
                    <a:pt x="13209829" y="5784872"/>
                  </a:lnTo>
                  <a:close/>
                </a:path>
                <a:path w="20053300" h="6235700">
                  <a:moveTo>
                    <a:pt x="1997571" y="956394"/>
                  </a:moveTo>
                  <a:lnTo>
                    <a:pt x="1991336" y="955310"/>
                  </a:lnTo>
                  <a:lnTo>
                    <a:pt x="1986679" y="958839"/>
                  </a:lnTo>
                  <a:lnTo>
                    <a:pt x="1984968" y="960079"/>
                  </a:lnTo>
                  <a:lnTo>
                    <a:pt x="1980311" y="963608"/>
                  </a:lnTo>
                  <a:lnTo>
                    <a:pt x="1979561" y="969985"/>
                  </a:lnTo>
                  <a:lnTo>
                    <a:pt x="1983090" y="974642"/>
                  </a:lnTo>
                  <a:lnTo>
                    <a:pt x="1983996" y="976211"/>
                  </a:lnTo>
                  <a:lnTo>
                    <a:pt x="1987187" y="977966"/>
                  </a:lnTo>
                  <a:lnTo>
                    <a:pt x="1987329" y="977633"/>
                  </a:lnTo>
                  <a:lnTo>
                    <a:pt x="1990662" y="979055"/>
                  </a:lnTo>
                  <a:lnTo>
                    <a:pt x="1994706" y="978810"/>
                  </a:lnTo>
                  <a:lnTo>
                    <a:pt x="1997652" y="976521"/>
                  </a:lnTo>
                  <a:lnTo>
                    <a:pt x="1999363" y="975281"/>
                  </a:lnTo>
                  <a:lnTo>
                    <a:pt x="2003687" y="971610"/>
                  </a:lnTo>
                  <a:lnTo>
                    <a:pt x="2004771" y="965375"/>
                  </a:lnTo>
                  <a:lnTo>
                    <a:pt x="2001242" y="960718"/>
                  </a:lnTo>
                  <a:lnTo>
                    <a:pt x="1997571" y="956394"/>
                  </a:lnTo>
                  <a:close/>
                </a:path>
                <a:path w="20053300" h="6235700">
                  <a:moveTo>
                    <a:pt x="7246849" y="3190835"/>
                  </a:moveTo>
                  <a:lnTo>
                    <a:pt x="7240565" y="3188943"/>
                  </a:lnTo>
                  <a:lnTo>
                    <a:pt x="7235526" y="3191521"/>
                  </a:lnTo>
                  <a:lnTo>
                    <a:pt x="7230153" y="3193956"/>
                  </a:lnTo>
                  <a:lnTo>
                    <a:pt x="7228366" y="3199891"/>
                  </a:lnTo>
                  <a:lnTo>
                    <a:pt x="7228261" y="3200240"/>
                  </a:lnTo>
                  <a:lnTo>
                    <a:pt x="7230838" y="3205280"/>
                  </a:lnTo>
                  <a:lnTo>
                    <a:pt x="7232559" y="3209559"/>
                  </a:lnTo>
                  <a:lnTo>
                    <a:pt x="7234275" y="3211078"/>
                  </a:lnTo>
                  <a:lnTo>
                    <a:pt x="7239274" y="3213211"/>
                  </a:lnTo>
                  <a:lnTo>
                    <a:pt x="7242367" y="3213349"/>
                  </a:lnTo>
                  <a:lnTo>
                    <a:pt x="7245362" y="3211869"/>
                  </a:lnTo>
                  <a:lnTo>
                    <a:pt x="7250734" y="3209433"/>
                  </a:lnTo>
                  <a:lnTo>
                    <a:pt x="7252522" y="3203498"/>
                  </a:lnTo>
                  <a:lnTo>
                    <a:pt x="7252627" y="3203148"/>
                  </a:lnTo>
                  <a:lnTo>
                    <a:pt x="7250049" y="3198110"/>
                  </a:lnTo>
                  <a:lnTo>
                    <a:pt x="7249284" y="3196208"/>
                  </a:lnTo>
                  <a:lnTo>
                    <a:pt x="7246849" y="3190835"/>
                  </a:lnTo>
                  <a:close/>
                </a:path>
                <a:path w="20053300" h="6235700">
                  <a:moveTo>
                    <a:pt x="13289476" y="5754238"/>
                  </a:moveTo>
                  <a:lnTo>
                    <a:pt x="13283476" y="5751679"/>
                  </a:lnTo>
                  <a:lnTo>
                    <a:pt x="13276343" y="5754545"/>
                  </a:lnTo>
                  <a:lnTo>
                    <a:pt x="13270971" y="5756981"/>
                  </a:lnTo>
                  <a:lnTo>
                    <a:pt x="13268412" y="5762981"/>
                  </a:lnTo>
                  <a:lnTo>
                    <a:pt x="13270513" y="5768211"/>
                  </a:lnTo>
                  <a:lnTo>
                    <a:pt x="13271327" y="5770922"/>
                  </a:lnTo>
                  <a:lnTo>
                    <a:pt x="13273568" y="5773059"/>
                  </a:lnTo>
                  <a:lnTo>
                    <a:pt x="13275902" y="5774055"/>
                  </a:lnTo>
                  <a:lnTo>
                    <a:pt x="13276376" y="5773863"/>
                  </a:lnTo>
                  <a:lnTo>
                    <a:pt x="13278708" y="5774858"/>
                  </a:lnTo>
                  <a:lnTo>
                    <a:pt x="13294013" y="5764841"/>
                  </a:lnTo>
                  <a:lnTo>
                    <a:pt x="13291911" y="5759611"/>
                  </a:lnTo>
                  <a:lnTo>
                    <a:pt x="13289476" y="5754238"/>
                  </a:lnTo>
                  <a:close/>
                </a:path>
                <a:path w="20053300" h="6235700">
                  <a:moveTo>
                    <a:pt x="7208465" y="3114581"/>
                  </a:moveTo>
                  <a:lnTo>
                    <a:pt x="7202323" y="3112355"/>
                  </a:lnTo>
                  <a:lnTo>
                    <a:pt x="7192245" y="3117511"/>
                  </a:lnTo>
                  <a:lnTo>
                    <a:pt x="7190143" y="3123312"/>
                  </a:lnTo>
                  <a:lnTo>
                    <a:pt x="7190019" y="3123652"/>
                  </a:lnTo>
                  <a:lnTo>
                    <a:pt x="7192597" y="3128692"/>
                  </a:lnTo>
                  <a:lnTo>
                    <a:pt x="7193361" y="3130593"/>
                  </a:lnTo>
                  <a:lnTo>
                    <a:pt x="7194650" y="3133113"/>
                  </a:lnTo>
                  <a:lnTo>
                    <a:pt x="7196365" y="3134633"/>
                  </a:lnTo>
                  <a:lnTo>
                    <a:pt x="7201033" y="3136624"/>
                  </a:lnTo>
                  <a:lnTo>
                    <a:pt x="7204125" y="3136761"/>
                  </a:lnTo>
                  <a:lnTo>
                    <a:pt x="7207120" y="3135281"/>
                  </a:lnTo>
                  <a:lnTo>
                    <a:pt x="7212160" y="3132703"/>
                  </a:lnTo>
                  <a:lnTo>
                    <a:pt x="7214262" y="3126903"/>
                  </a:lnTo>
                  <a:lnTo>
                    <a:pt x="7214386" y="3126561"/>
                  </a:lnTo>
                  <a:lnTo>
                    <a:pt x="7211807" y="3121522"/>
                  </a:lnTo>
                  <a:lnTo>
                    <a:pt x="7211043" y="3119620"/>
                  </a:lnTo>
                  <a:lnTo>
                    <a:pt x="7208465" y="3114581"/>
                  </a:lnTo>
                  <a:close/>
                </a:path>
                <a:path w="20053300" h="6235700">
                  <a:moveTo>
                    <a:pt x="2066572" y="905461"/>
                  </a:moveTo>
                  <a:lnTo>
                    <a:pt x="2060004" y="904235"/>
                  </a:lnTo>
                  <a:lnTo>
                    <a:pt x="2055347" y="907764"/>
                  </a:lnTo>
                  <a:lnTo>
                    <a:pt x="2053636" y="909004"/>
                  </a:lnTo>
                  <a:lnTo>
                    <a:pt x="2049121" y="912199"/>
                  </a:lnTo>
                  <a:lnTo>
                    <a:pt x="2047895" y="918768"/>
                  </a:lnTo>
                  <a:lnTo>
                    <a:pt x="2051424" y="923425"/>
                  </a:lnTo>
                  <a:lnTo>
                    <a:pt x="2052664" y="925135"/>
                  </a:lnTo>
                  <a:lnTo>
                    <a:pt x="2055855" y="926891"/>
                  </a:lnTo>
                  <a:lnTo>
                    <a:pt x="2058855" y="928170"/>
                  </a:lnTo>
                  <a:lnTo>
                    <a:pt x="2062899" y="927926"/>
                  </a:lnTo>
                  <a:lnTo>
                    <a:pt x="2065845" y="925636"/>
                  </a:lnTo>
                  <a:lnTo>
                    <a:pt x="2067556" y="924396"/>
                  </a:lnTo>
                  <a:lnTo>
                    <a:pt x="2072071" y="921201"/>
                  </a:lnTo>
                  <a:lnTo>
                    <a:pt x="2073296" y="914632"/>
                  </a:lnTo>
                  <a:lnTo>
                    <a:pt x="2069767" y="909976"/>
                  </a:lnTo>
                  <a:lnTo>
                    <a:pt x="2066572" y="905461"/>
                  </a:lnTo>
                  <a:close/>
                </a:path>
                <a:path w="20053300" h="6235700">
                  <a:moveTo>
                    <a:pt x="13368454" y="5723320"/>
                  </a:moveTo>
                  <a:lnTo>
                    <a:pt x="13362455" y="5720761"/>
                  </a:lnTo>
                  <a:lnTo>
                    <a:pt x="13355323" y="5723626"/>
                  </a:lnTo>
                  <a:lnTo>
                    <a:pt x="13349951" y="5726063"/>
                  </a:lnTo>
                  <a:lnTo>
                    <a:pt x="13347392" y="5732063"/>
                  </a:lnTo>
                  <a:lnTo>
                    <a:pt x="13350450" y="5739670"/>
                  </a:lnTo>
                  <a:lnTo>
                    <a:pt x="13352689" y="5741808"/>
                  </a:lnTo>
                  <a:lnTo>
                    <a:pt x="13357688" y="5743940"/>
                  </a:lnTo>
                  <a:lnTo>
                    <a:pt x="13360306" y="5744269"/>
                  </a:lnTo>
                  <a:lnTo>
                    <a:pt x="13365060" y="5742358"/>
                  </a:lnTo>
                  <a:lnTo>
                    <a:pt x="13370432" y="5739922"/>
                  </a:lnTo>
                  <a:lnTo>
                    <a:pt x="13372992" y="5733922"/>
                  </a:lnTo>
                  <a:lnTo>
                    <a:pt x="13370890" y="5728692"/>
                  </a:lnTo>
                  <a:lnTo>
                    <a:pt x="13368454" y="5723320"/>
                  </a:lnTo>
                  <a:close/>
                </a:path>
                <a:path w="20053300" h="6235700">
                  <a:moveTo>
                    <a:pt x="7171365" y="3038087"/>
                  </a:moveTo>
                  <a:lnTo>
                    <a:pt x="7164890" y="3035719"/>
                  </a:lnTo>
                  <a:lnTo>
                    <a:pt x="7159851" y="3038296"/>
                  </a:lnTo>
                  <a:lnTo>
                    <a:pt x="7154954" y="3040540"/>
                  </a:lnTo>
                  <a:lnTo>
                    <a:pt x="7152586" y="3047016"/>
                  </a:lnTo>
                  <a:lnTo>
                    <a:pt x="7155164" y="3052056"/>
                  </a:lnTo>
                  <a:lnTo>
                    <a:pt x="7155928" y="3053956"/>
                  </a:lnTo>
                  <a:lnTo>
                    <a:pt x="7157216" y="3056476"/>
                  </a:lnTo>
                  <a:lnTo>
                    <a:pt x="7158932" y="3057996"/>
                  </a:lnTo>
                  <a:lnTo>
                    <a:pt x="7163599" y="3059987"/>
                  </a:lnTo>
                  <a:lnTo>
                    <a:pt x="7166693" y="3060124"/>
                  </a:lnTo>
                  <a:lnTo>
                    <a:pt x="7169688" y="3058644"/>
                  </a:lnTo>
                  <a:lnTo>
                    <a:pt x="7174585" y="3056399"/>
                  </a:lnTo>
                  <a:lnTo>
                    <a:pt x="7176951" y="3049924"/>
                  </a:lnTo>
                  <a:lnTo>
                    <a:pt x="7174374" y="3044885"/>
                  </a:lnTo>
                  <a:lnTo>
                    <a:pt x="7173610" y="3042983"/>
                  </a:lnTo>
                  <a:lnTo>
                    <a:pt x="7171365" y="3038087"/>
                  </a:lnTo>
                  <a:close/>
                </a:path>
                <a:path w="20053300" h="6235700">
                  <a:moveTo>
                    <a:pt x="13447385" y="5691592"/>
                  </a:moveTo>
                  <a:lnTo>
                    <a:pt x="13441385" y="5689032"/>
                  </a:lnTo>
                  <a:lnTo>
                    <a:pt x="13434253" y="5691899"/>
                  </a:lnTo>
                  <a:lnTo>
                    <a:pt x="13428881" y="5694336"/>
                  </a:lnTo>
                  <a:lnTo>
                    <a:pt x="13426322" y="5700334"/>
                  </a:lnTo>
                  <a:lnTo>
                    <a:pt x="13429379" y="5707943"/>
                  </a:lnTo>
                  <a:lnTo>
                    <a:pt x="13431619" y="5710081"/>
                  </a:lnTo>
                  <a:lnTo>
                    <a:pt x="13433952" y="5711076"/>
                  </a:lnTo>
                  <a:lnTo>
                    <a:pt x="13434143" y="5711552"/>
                  </a:lnTo>
                  <a:lnTo>
                    <a:pt x="13436477" y="5712547"/>
                  </a:lnTo>
                  <a:lnTo>
                    <a:pt x="13439236" y="5712542"/>
                  </a:lnTo>
                  <a:lnTo>
                    <a:pt x="13443991" y="5710630"/>
                  </a:lnTo>
                  <a:lnTo>
                    <a:pt x="13449364" y="5708195"/>
                  </a:lnTo>
                  <a:lnTo>
                    <a:pt x="13451923" y="5702195"/>
                  </a:lnTo>
                  <a:lnTo>
                    <a:pt x="13449820" y="5696964"/>
                  </a:lnTo>
                  <a:lnTo>
                    <a:pt x="13447385" y="5691592"/>
                  </a:lnTo>
                  <a:close/>
                </a:path>
                <a:path w="20053300" h="6235700">
                  <a:moveTo>
                    <a:pt x="2135288" y="855194"/>
                  </a:moveTo>
                  <a:lnTo>
                    <a:pt x="2128720" y="853969"/>
                  </a:lnTo>
                  <a:lnTo>
                    <a:pt x="2124063" y="857497"/>
                  </a:lnTo>
                  <a:lnTo>
                    <a:pt x="2122352" y="858738"/>
                  </a:lnTo>
                  <a:lnTo>
                    <a:pt x="2117837" y="861933"/>
                  </a:lnTo>
                  <a:lnTo>
                    <a:pt x="2116612" y="868501"/>
                  </a:lnTo>
                  <a:lnTo>
                    <a:pt x="2120141" y="873158"/>
                  </a:lnTo>
                  <a:lnTo>
                    <a:pt x="2121381" y="874869"/>
                  </a:lnTo>
                  <a:lnTo>
                    <a:pt x="2122905" y="875913"/>
                  </a:lnTo>
                  <a:lnTo>
                    <a:pt x="2127571" y="877903"/>
                  </a:lnTo>
                  <a:lnTo>
                    <a:pt x="2131615" y="877659"/>
                  </a:lnTo>
                  <a:lnTo>
                    <a:pt x="2134561" y="875370"/>
                  </a:lnTo>
                  <a:lnTo>
                    <a:pt x="2136272" y="874130"/>
                  </a:lnTo>
                  <a:lnTo>
                    <a:pt x="2140787" y="870934"/>
                  </a:lnTo>
                  <a:lnTo>
                    <a:pt x="2142013" y="864366"/>
                  </a:lnTo>
                  <a:lnTo>
                    <a:pt x="2138484" y="859709"/>
                  </a:lnTo>
                  <a:lnTo>
                    <a:pt x="2135288" y="855194"/>
                  </a:lnTo>
                  <a:close/>
                </a:path>
                <a:path w="20053300" h="6235700">
                  <a:moveTo>
                    <a:pt x="7134882" y="2961067"/>
                  </a:moveTo>
                  <a:lnTo>
                    <a:pt x="7128741" y="2958842"/>
                  </a:lnTo>
                  <a:lnTo>
                    <a:pt x="7123369" y="2961277"/>
                  </a:lnTo>
                  <a:lnTo>
                    <a:pt x="7118138" y="2963379"/>
                  </a:lnTo>
                  <a:lnTo>
                    <a:pt x="7115912" y="2969521"/>
                  </a:lnTo>
                  <a:lnTo>
                    <a:pt x="7118347" y="2974894"/>
                  </a:lnTo>
                  <a:lnTo>
                    <a:pt x="7120068" y="2979173"/>
                  </a:lnTo>
                  <a:lnTo>
                    <a:pt x="7122117" y="2980835"/>
                  </a:lnTo>
                  <a:lnTo>
                    <a:pt x="7124450" y="2981830"/>
                  </a:lnTo>
                  <a:lnTo>
                    <a:pt x="7124308" y="2982163"/>
                  </a:lnTo>
                  <a:lnTo>
                    <a:pt x="7126641" y="2983159"/>
                  </a:lnTo>
                  <a:lnTo>
                    <a:pt x="7129876" y="2982963"/>
                  </a:lnTo>
                  <a:lnTo>
                    <a:pt x="7137959" y="2979713"/>
                  </a:lnTo>
                  <a:lnTo>
                    <a:pt x="7140328" y="2973240"/>
                  </a:lnTo>
                  <a:lnTo>
                    <a:pt x="7137750" y="2968200"/>
                  </a:lnTo>
                  <a:lnTo>
                    <a:pt x="7134882" y="2961067"/>
                  </a:lnTo>
                  <a:close/>
                </a:path>
                <a:path w="20053300" h="6235700">
                  <a:moveTo>
                    <a:pt x="13526075" y="5658581"/>
                  </a:moveTo>
                  <a:lnTo>
                    <a:pt x="13519934" y="5656355"/>
                  </a:lnTo>
                  <a:lnTo>
                    <a:pt x="13507095" y="5661516"/>
                  </a:lnTo>
                  <a:lnTo>
                    <a:pt x="13505488" y="5665950"/>
                  </a:lnTo>
                  <a:lnTo>
                    <a:pt x="13504869" y="5667656"/>
                  </a:lnTo>
                  <a:lnTo>
                    <a:pt x="13506971" y="5672887"/>
                  </a:lnTo>
                  <a:lnTo>
                    <a:pt x="13508260" y="5675407"/>
                  </a:lnTo>
                  <a:lnTo>
                    <a:pt x="13510167" y="5677403"/>
                  </a:lnTo>
                  <a:lnTo>
                    <a:pt x="13512501" y="5678398"/>
                  </a:lnTo>
                  <a:lnTo>
                    <a:pt x="13512359" y="5678730"/>
                  </a:lnTo>
                  <a:lnTo>
                    <a:pt x="13515025" y="5679868"/>
                  </a:lnTo>
                  <a:lnTo>
                    <a:pt x="13517785" y="5679864"/>
                  </a:lnTo>
                  <a:lnTo>
                    <a:pt x="13528245" y="5675657"/>
                  </a:lnTo>
                  <a:lnTo>
                    <a:pt x="13529853" y="5671223"/>
                  </a:lnTo>
                  <a:lnTo>
                    <a:pt x="13530472" y="5669517"/>
                  </a:lnTo>
                  <a:lnTo>
                    <a:pt x="13526075" y="5658581"/>
                  </a:lnTo>
                  <a:close/>
                </a:path>
                <a:path w="20053300" h="6235700">
                  <a:moveTo>
                    <a:pt x="2205671" y="805639"/>
                  </a:moveTo>
                  <a:lnTo>
                    <a:pt x="2198961" y="804745"/>
                  </a:lnTo>
                  <a:lnTo>
                    <a:pt x="2194446" y="807942"/>
                  </a:lnTo>
                  <a:lnTo>
                    <a:pt x="2192735" y="809182"/>
                  </a:lnTo>
                  <a:lnTo>
                    <a:pt x="2187887" y="812235"/>
                  </a:lnTo>
                  <a:lnTo>
                    <a:pt x="2194621" y="826926"/>
                  </a:lnTo>
                  <a:lnTo>
                    <a:pt x="2194337" y="827593"/>
                  </a:lnTo>
                  <a:lnTo>
                    <a:pt x="2197337" y="828873"/>
                  </a:lnTo>
                  <a:lnTo>
                    <a:pt x="2201380" y="828627"/>
                  </a:lnTo>
                  <a:lnTo>
                    <a:pt x="2204326" y="826339"/>
                  </a:lnTo>
                  <a:lnTo>
                    <a:pt x="2206038" y="825099"/>
                  </a:lnTo>
                  <a:lnTo>
                    <a:pt x="2211028" y="821711"/>
                  </a:lnTo>
                  <a:lnTo>
                    <a:pt x="2211871" y="815375"/>
                  </a:lnTo>
                  <a:lnTo>
                    <a:pt x="2211920" y="815002"/>
                  </a:lnTo>
                  <a:lnTo>
                    <a:pt x="2208725" y="810486"/>
                  </a:lnTo>
                  <a:lnTo>
                    <a:pt x="2205671" y="805639"/>
                  </a:lnTo>
                  <a:close/>
                </a:path>
                <a:path w="20053300" h="6235700">
                  <a:moveTo>
                    <a:pt x="7098876" y="2883857"/>
                  </a:moveTo>
                  <a:lnTo>
                    <a:pt x="7092734" y="2881631"/>
                  </a:lnTo>
                  <a:lnTo>
                    <a:pt x="7081989" y="2886503"/>
                  </a:lnTo>
                  <a:lnTo>
                    <a:pt x="7079763" y="2892645"/>
                  </a:lnTo>
                  <a:lnTo>
                    <a:pt x="7082199" y="2898017"/>
                  </a:lnTo>
                  <a:lnTo>
                    <a:pt x="7083919" y="2902296"/>
                  </a:lnTo>
                  <a:lnTo>
                    <a:pt x="7085968" y="2903958"/>
                  </a:lnTo>
                  <a:lnTo>
                    <a:pt x="7088302" y="2904953"/>
                  </a:lnTo>
                  <a:lnTo>
                    <a:pt x="7088493" y="2905429"/>
                  </a:lnTo>
                  <a:lnTo>
                    <a:pt x="7091159" y="2906566"/>
                  </a:lnTo>
                  <a:lnTo>
                    <a:pt x="7094061" y="2906228"/>
                  </a:lnTo>
                  <a:lnTo>
                    <a:pt x="7096914" y="2905081"/>
                  </a:lnTo>
                  <a:lnTo>
                    <a:pt x="7102286" y="2902645"/>
                  </a:lnTo>
                  <a:lnTo>
                    <a:pt x="7104512" y="2896503"/>
                  </a:lnTo>
                  <a:lnTo>
                    <a:pt x="7102076" y="2891131"/>
                  </a:lnTo>
                  <a:lnTo>
                    <a:pt x="7101312" y="2889229"/>
                  </a:lnTo>
                  <a:lnTo>
                    <a:pt x="7098876" y="2883857"/>
                  </a:lnTo>
                  <a:close/>
                </a:path>
                <a:path w="20053300" h="6235700">
                  <a:moveTo>
                    <a:pt x="13604765" y="5625569"/>
                  </a:moveTo>
                  <a:lnTo>
                    <a:pt x="13598623" y="5623343"/>
                  </a:lnTo>
                  <a:lnTo>
                    <a:pt x="13585786" y="5628503"/>
                  </a:lnTo>
                  <a:lnTo>
                    <a:pt x="13584178" y="5632940"/>
                  </a:lnTo>
                  <a:lnTo>
                    <a:pt x="13583560" y="5634645"/>
                  </a:lnTo>
                  <a:lnTo>
                    <a:pt x="13585662" y="5639876"/>
                  </a:lnTo>
                  <a:lnTo>
                    <a:pt x="13586951" y="5642395"/>
                  </a:lnTo>
                  <a:lnTo>
                    <a:pt x="13588857" y="5644390"/>
                  </a:lnTo>
                  <a:lnTo>
                    <a:pt x="13591191" y="5645385"/>
                  </a:lnTo>
                  <a:lnTo>
                    <a:pt x="13591049" y="5645719"/>
                  </a:lnTo>
                  <a:lnTo>
                    <a:pt x="13593714" y="5646856"/>
                  </a:lnTo>
                  <a:lnTo>
                    <a:pt x="13596475" y="5646851"/>
                  </a:lnTo>
                  <a:lnTo>
                    <a:pt x="13606934" y="5642647"/>
                  </a:lnTo>
                  <a:lnTo>
                    <a:pt x="13608543" y="5638211"/>
                  </a:lnTo>
                  <a:lnTo>
                    <a:pt x="13609161" y="5636506"/>
                  </a:lnTo>
                  <a:lnTo>
                    <a:pt x="13604765" y="5625569"/>
                  </a:lnTo>
                  <a:close/>
                </a:path>
                <a:path w="20053300" h="6235700">
                  <a:moveTo>
                    <a:pt x="7063012" y="2806314"/>
                  </a:moveTo>
                  <a:lnTo>
                    <a:pt x="7056870" y="2804088"/>
                  </a:lnTo>
                  <a:lnTo>
                    <a:pt x="7046125" y="2808960"/>
                  </a:lnTo>
                  <a:lnTo>
                    <a:pt x="7043898" y="2815101"/>
                  </a:lnTo>
                  <a:lnTo>
                    <a:pt x="7046334" y="2820473"/>
                  </a:lnTo>
                  <a:lnTo>
                    <a:pt x="7048055" y="2824754"/>
                  </a:lnTo>
                  <a:lnTo>
                    <a:pt x="7050103" y="2826416"/>
                  </a:lnTo>
                  <a:lnTo>
                    <a:pt x="7055437" y="2828691"/>
                  </a:lnTo>
                  <a:lnTo>
                    <a:pt x="7058196" y="2828685"/>
                  </a:lnTo>
                  <a:lnTo>
                    <a:pt x="7061049" y="2827538"/>
                  </a:lnTo>
                  <a:lnTo>
                    <a:pt x="7066422" y="2825102"/>
                  </a:lnTo>
                  <a:lnTo>
                    <a:pt x="7068647" y="2818961"/>
                  </a:lnTo>
                  <a:lnTo>
                    <a:pt x="7066212" y="2813588"/>
                  </a:lnTo>
                  <a:lnTo>
                    <a:pt x="7065447" y="2811686"/>
                  </a:lnTo>
                  <a:lnTo>
                    <a:pt x="7063012" y="2806314"/>
                  </a:lnTo>
                  <a:close/>
                </a:path>
                <a:path w="20053300" h="6235700">
                  <a:moveTo>
                    <a:pt x="2275913" y="756416"/>
                  </a:moveTo>
                  <a:lnTo>
                    <a:pt x="2257378" y="769389"/>
                  </a:lnTo>
                  <a:lnTo>
                    <a:pt x="2260432" y="774238"/>
                  </a:lnTo>
                  <a:lnTo>
                    <a:pt x="2261196" y="776139"/>
                  </a:lnTo>
                  <a:lnTo>
                    <a:pt x="2263054" y="777326"/>
                  </a:lnTo>
                  <a:lnTo>
                    <a:pt x="2264720" y="778036"/>
                  </a:lnTo>
                  <a:lnTo>
                    <a:pt x="2265196" y="777845"/>
                  </a:lnTo>
                  <a:lnTo>
                    <a:pt x="2268195" y="779125"/>
                  </a:lnTo>
                  <a:lnTo>
                    <a:pt x="2272097" y="779214"/>
                  </a:lnTo>
                  <a:lnTo>
                    <a:pt x="2275043" y="776925"/>
                  </a:lnTo>
                  <a:lnTo>
                    <a:pt x="2276754" y="775686"/>
                  </a:lnTo>
                  <a:lnTo>
                    <a:pt x="2281411" y="772156"/>
                  </a:lnTo>
                  <a:lnTo>
                    <a:pt x="2282495" y="765922"/>
                  </a:lnTo>
                  <a:lnTo>
                    <a:pt x="2279441" y="761073"/>
                  </a:lnTo>
                  <a:lnTo>
                    <a:pt x="2275913" y="756416"/>
                  </a:lnTo>
                  <a:close/>
                </a:path>
                <a:path w="20053300" h="6235700">
                  <a:moveTo>
                    <a:pt x="13682740" y="5591464"/>
                  </a:moveTo>
                  <a:lnTo>
                    <a:pt x="13676739" y="5588905"/>
                  </a:lnTo>
                  <a:lnTo>
                    <a:pt x="13671367" y="5591340"/>
                  </a:lnTo>
                  <a:lnTo>
                    <a:pt x="13669466" y="5592105"/>
                  </a:lnTo>
                  <a:lnTo>
                    <a:pt x="13664093" y="5594542"/>
                  </a:lnTo>
                  <a:lnTo>
                    <a:pt x="13661534" y="5600540"/>
                  </a:lnTo>
                  <a:lnTo>
                    <a:pt x="13663971" y="5605912"/>
                  </a:lnTo>
                  <a:lnTo>
                    <a:pt x="13665259" y="5608432"/>
                  </a:lnTo>
                  <a:lnTo>
                    <a:pt x="13667166" y="5610428"/>
                  </a:lnTo>
                  <a:lnTo>
                    <a:pt x="13672165" y="5612560"/>
                  </a:lnTo>
                  <a:lnTo>
                    <a:pt x="13674924" y="5612555"/>
                  </a:lnTo>
                  <a:lnTo>
                    <a:pt x="13679679" y="5610644"/>
                  </a:lnTo>
                  <a:lnTo>
                    <a:pt x="13685053" y="5608209"/>
                  </a:lnTo>
                  <a:lnTo>
                    <a:pt x="13687612" y="5602210"/>
                  </a:lnTo>
                  <a:lnTo>
                    <a:pt x="13682740" y="5591464"/>
                  </a:lnTo>
                  <a:close/>
                </a:path>
                <a:path w="20053300" h="6235700">
                  <a:moveTo>
                    <a:pt x="7028098" y="2728387"/>
                  </a:moveTo>
                  <a:lnTo>
                    <a:pt x="7022098" y="2725828"/>
                  </a:lnTo>
                  <a:lnTo>
                    <a:pt x="7016725" y="2728265"/>
                  </a:lnTo>
                  <a:lnTo>
                    <a:pt x="7011687" y="2730842"/>
                  </a:lnTo>
                  <a:lnTo>
                    <a:pt x="7009128" y="2736842"/>
                  </a:lnTo>
                  <a:lnTo>
                    <a:pt x="7011563" y="2742215"/>
                  </a:lnTo>
                  <a:lnTo>
                    <a:pt x="7013283" y="2746494"/>
                  </a:lnTo>
                  <a:lnTo>
                    <a:pt x="7015189" y="2748489"/>
                  </a:lnTo>
                  <a:lnTo>
                    <a:pt x="7017523" y="2749485"/>
                  </a:lnTo>
                  <a:lnTo>
                    <a:pt x="7017999" y="2749294"/>
                  </a:lnTo>
                  <a:lnTo>
                    <a:pt x="7020665" y="2750431"/>
                  </a:lnTo>
                  <a:lnTo>
                    <a:pt x="7023425" y="2750426"/>
                  </a:lnTo>
                  <a:lnTo>
                    <a:pt x="7026277" y="2749279"/>
                  </a:lnTo>
                  <a:lnTo>
                    <a:pt x="7031317" y="2746701"/>
                  </a:lnTo>
                  <a:lnTo>
                    <a:pt x="7033876" y="2740702"/>
                  </a:lnTo>
                  <a:lnTo>
                    <a:pt x="7031440" y="2735330"/>
                  </a:lnTo>
                  <a:lnTo>
                    <a:pt x="7030676" y="2733427"/>
                  </a:lnTo>
                  <a:lnTo>
                    <a:pt x="7028098" y="2728387"/>
                  </a:lnTo>
                  <a:close/>
                </a:path>
                <a:path w="20053300" h="6235700">
                  <a:moveTo>
                    <a:pt x="2346727" y="708621"/>
                  </a:moveTo>
                  <a:lnTo>
                    <a:pt x="2340491" y="707537"/>
                  </a:lnTo>
                  <a:lnTo>
                    <a:pt x="2335644" y="710590"/>
                  </a:lnTo>
                  <a:lnTo>
                    <a:pt x="2333933" y="711830"/>
                  </a:lnTo>
                  <a:lnTo>
                    <a:pt x="2328942" y="715217"/>
                  </a:lnTo>
                  <a:lnTo>
                    <a:pt x="2338534" y="731521"/>
                  </a:lnTo>
                  <a:lnTo>
                    <a:pt x="2342245" y="731133"/>
                  </a:lnTo>
                  <a:lnTo>
                    <a:pt x="2345382" y="729321"/>
                  </a:lnTo>
                  <a:lnTo>
                    <a:pt x="2347093" y="728080"/>
                  </a:lnTo>
                  <a:lnTo>
                    <a:pt x="2352083" y="724694"/>
                  </a:lnTo>
                  <a:lnTo>
                    <a:pt x="2353167" y="718459"/>
                  </a:lnTo>
                  <a:lnTo>
                    <a:pt x="2350114" y="713610"/>
                  </a:lnTo>
                  <a:lnTo>
                    <a:pt x="2346727" y="708621"/>
                  </a:lnTo>
                  <a:close/>
                </a:path>
                <a:path w="20053300" h="6235700">
                  <a:moveTo>
                    <a:pt x="13760714" y="5557359"/>
                  </a:moveTo>
                  <a:lnTo>
                    <a:pt x="13754715" y="5554801"/>
                  </a:lnTo>
                  <a:lnTo>
                    <a:pt x="13749343" y="5557236"/>
                  </a:lnTo>
                  <a:lnTo>
                    <a:pt x="13747440" y="5558000"/>
                  </a:lnTo>
                  <a:lnTo>
                    <a:pt x="13742067" y="5560435"/>
                  </a:lnTo>
                  <a:lnTo>
                    <a:pt x="13739509" y="5566435"/>
                  </a:lnTo>
                  <a:lnTo>
                    <a:pt x="13741944" y="5571808"/>
                  </a:lnTo>
                  <a:lnTo>
                    <a:pt x="13743236" y="5574330"/>
                  </a:lnTo>
                  <a:lnTo>
                    <a:pt x="13745141" y="5576323"/>
                  </a:lnTo>
                  <a:lnTo>
                    <a:pt x="13750140" y="5578456"/>
                  </a:lnTo>
                  <a:lnTo>
                    <a:pt x="13752900" y="5578452"/>
                  </a:lnTo>
                  <a:lnTo>
                    <a:pt x="13757654" y="5576540"/>
                  </a:lnTo>
                  <a:lnTo>
                    <a:pt x="13763027" y="5574103"/>
                  </a:lnTo>
                  <a:lnTo>
                    <a:pt x="13765586" y="5568105"/>
                  </a:lnTo>
                  <a:lnTo>
                    <a:pt x="13760714" y="5557359"/>
                  </a:lnTo>
                  <a:close/>
                </a:path>
                <a:path w="20053300" h="6235700">
                  <a:moveTo>
                    <a:pt x="6993184" y="2650463"/>
                  </a:moveTo>
                  <a:lnTo>
                    <a:pt x="6987185" y="2647904"/>
                  </a:lnTo>
                  <a:lnTo>
                    <a:pt x="6976440" y="2652774"/>
                  </a:lnTo>
                  <a:lnTo>
                    <a:pt x="6973881" y="2658774"/>
                  </a:lnTo>
                  <a:lnTo>
                    <a:pt x="6976316" y="2664147"/>
                  </a:lnTo>
                  <a:lnTo>
                    <a:pt x="6977080" y="2666049"/>
                  </a:lnTo>
                  <a:lnTo>
                    <a:pt x="6978370" y="2668568"/>
                  </a:lnTo>
                  <a:lnTo>
                    <a:pt x="6980277" y="2670564"/>
                  </a:lnTo>
                  <a:lnTo>
                    <a:pt x="6985276" y="2672696"/>
                  </a:lnTo>
                  <a:lnTo>
                    <a:pt x="6988036" y="2672691"/>
                  </a:lnTo>
                  <a:lnTo>
                    <a:pt x="6990889" y="2671544"/>
                  </a:lnTo>
                  <a:lnTo>
                    <a:pt x="6996261" y="2669109"/>
                  </a:lnTo>
                  <a:lnTo>
                    <a:pt x="6998820" y="2663109"/>
                  </a:lnTo>
                  <a:lnTo>
                    <a:pt x="6996384" y="2657737"/>
                  </a:lnTo>
                  <a:lnTo>
                    <a:pt x="6995619" y="2655834"/>
                  </a:lnTo>
                  <a:lnTo>
                    <a:pt x="6993184" y="2650463"/>
                  </a:lnTo>
                  <a:close/>
                </a:path>
                <a:path w="20053300" h="6235700">
                  <a:moveTo>
                    <a:pt x="2418590" y="662059"/>
                  </a:moveTo>
                  <a:lnTo>
                    <a:pt x="2412022" y="660834"/>
                  </a:lnTo>
                  <a:lnTo>
                    <a:pt x="2407174" y="663887"/>
                  </a:lnTo>
                  <a:lnTo>
                    <a:pt x="2405463" y="665127"/>
                  </a:lnTo>
                  <a:lnTo>
                    <a:pt x="2400615" y="668180"/>
                  </a:lnTo>
                  <a:lnTo>
                    <a:pt x="2410064" y="684817"/>
                  </a:lnTo>
                  <a:lnTo>
                    <a:pt x="2413775" y="684431"/>
                  </a:lnTo>
                  <a:lnTo>
                    <a:pt x="2416912" y="682617"/>
                  </a:lnTo>
                  <a:lnTo>
                    <a:pt x="2418623" y="681377"/>
                  </a:lnTo>
                  <a:lnTo>
                    <a:pt x="2423471" y="678324"/>
                  </a:lnTo>
                  <a:lnTo>
                    <a:pt x="2424697" y="671756"/>
                  </a:lnTo>
                  <a:lnTo>
                    <a:pt x="2418590" y="662059"/>
                  </a:lnTo>
                  <a:close/>
                </a:path>
                <a:path w="20053300" h="6235700">
                  <a:moveTo>
                    <a:pt x="13838972" y="5522587"/>
                  </a:moveTo>
                  <a:lnTo>
                    <a:pt x="13832974" y="5520029"/>
                  </a:lnTo>
                  <a:lnTo>
                    <a:pt x="13827602" y="5522464"/>
                  </a:lnTo>
                  <a:lnTo>
                    <a:pt x="13825701" y="5523229"/>
                  </a:lnTo>
                  <a:lnTo>
                    <a:pt x="13820661" y="5525807"/>
                  </a:lnTo>
                  <a:lnTo>
                    <a:pt x="13818101" y="5531806"/>
                  </a:lnTo>
                  <a:lnTo>
                    <a:pt x="13820536" y="5537179"/>
                  </a:lnTo>
                  <a:lnTo>
                    <a:pt x="13821491" y="5539557"/>
                  </a:lnTo>
                  <a:lnTo>
                    <a:pt x="13823399" y="5541551"/>
                  </a:lnTo>
                  <a:lnTo>
                    <a:pt x="13825731" y="5542546"/>
                  </a:lnTo>
                  <a:lnTo>
                    <a:pt x="13826208" y="5542355"/>
                  </a:lnTo>
                  <a:lnTo>
                    <a:pt x="13828874" y="5543493"/>
                  </a:lnTo>
                  <a:lnTo>
                    <a:pt x="13831634" y="5543489"/>
                  </a:lnTo>
                  <a:lnTo>
                    <a:pt x="13836388" y="5541577"/>
                  </a:lnTo>
                  <a:lnTo>
                    <a:pt x="13841429" y="5538998"/>
                  </a:lnTo>
                  <a:lnTo>
                    <a:pt x="13843986" y="5533000"/>
                  </a:lnTo>
                  <a:lnTo>
                    <a:pt x="13841551" y="5527626"/>
                  </a:lnTo>
                  <a:lnTo>
                    <a:pt x="13838972" y="5522587"/>
                  </a:lnTo>
                  <a:close/>
                </a:path>
                <a:path w="20053300" h="6235700">
                  <a:moveTo>
                    <a:pt x="6959079" y="2572488"/>
                  </a:moveTo>
                  <a:lnTo>
                    <a:pt x="6953080" y="2569928"/>
                  </a:lnTo>
                  <a:lnTo>
                    <a:pt x="6942335" y="2574800"/>
                  </a:lnTo>
                  <a:lnTo>
                    <a:pt x="6940109" y="2580942"/>
                  </a:lnTo>
                  <a:lnTo>
                    <a:pt x="6942976" y="2588074"/>
                  </a:lnTo>
                  <a:lnTo>
                    <a:pt x="6944265" y="2590594"/>
                  </a:lnTo>
                  <a:lnTo>
                    <a:pt x="6946171" y="2592588"/>
                  </a:lnTo>
                  <a:lnTo>
                    <a:pt x="6951171" y="2594721"/>
                  </a:lnTo>
                  <a:lnTo>
                    <a:pt x="6953931" y="2594718"/>
                  </a:lnTo>
                  <a:lnTo>
                    <a:pt x="6956784" y="2593570"/>
                  </a:lnTo>
                  <a:lnTo>
                    <a:pt x="6962157" y="2591134"/>
                  </a:lnTo>
                  <a:lnTo>
                    <a:pt x="6964382" y="2584993"/>
                  </a:lnTo>
                  <a:lnTo>
                    <a:pt x="6961515" y="2577860"/>
                  </a:lnTo>
                  <a:lnTo>
                    <a:pt x="6959079" y="2572488"/>
                  </a:lnTo>
                  <a:close/>
                </a:path>
                <a:path w="20053300" h="6235700">
                  <a:moveTo>
                    <a:pt x="2490835" y="616451"/>
                  </a:moveTo>
                  <a:lnTo>
                    <a:pt x="2484410" y="614890"/>
                  </a:lnTo>
                  <a:lnTo>
                    <a:pt x="2479561" y="617945"/>
                  </a:lnTo>
                  <a:lnTo>
                    <a:pt x="2477850" y="619185"/>
                  </a:lnTo>
                  <a:lnTo>
                    <a:pt x="2473003" y="622237"/>
                  </a:lnTo>
                  <a:lnTo>
                    <a:pt x="2482118" y="638733"/>
                  </a:lnTo>
                  <a:lnTo>
                    <a:pt x="2485687" y="638679"/>
                  </a:lnTo>
                  <a:lnTo>
                    <a:pt x="2488824" y="636866"/>
                  </a:lnTo>
                  <a:lnTo>
                    <a:pt x="2490535" y="635626"/>
                  </a:lnTo>
                  <a:lnTo>
                    <a:pt x="2495383" y="632572"/>
                  </a:lnTo>
                  <a:lnTo>
                    <a:pt x="2496942" y="626147"/>
                  </a:lnTo>
                  <a:lnTo>
                    <a:pt x="2490835" y="616451"/>
                  </a:lnTo>
                  <a:close/>
                </a:path>
                <a:path w="20053300" h="6235700">
                  <a:moveTo>
                    <a:pt x="13916850" y="5486865"/>
                  </a:moveTo>
                  <a:lnTo>
                    <a:pt x="13910707" y="5484639"/>
                  </a:lnTo>
                  <a:lnTo>
                    <a:pt x="13905336" y="5487075"/>
                  </a:lnTo>
                  <a:lnTo>
                    <a:pt x="13903433" y="5487839"/>
                  </a:lnTo>
                  <a:lnTo>
                    <a:pt x="13898061" y="5490275"/>
                  </a:lnTo>
                  <a:lnTo>
                    <a:pt x="13895837" y="5496417"/>
                  </a:lnTo>
                  <a:lnTo>
                    <a:pt x="13898272" y="5501790"/>
                  </a:lnTo>
                  <a:lnTo>
                    <a:pt x="13899086" y="5504500"/>
                  </a:lnTo>
                  <a:lnTo>
                    <a:pt x="13901134" y="5506162"/>
                  </a:lnTo>
                  <a:lnTo>
                    <a:pt x="13903467" y="5507158"/>
                  </a:lnTo>
                  <a:lnTo>
                    <a:pt x="13903943" y="5506966"/>
                  </a:lnTo>
                  <a:lnTo>
                    <a:pt x="13906610" y="5508104"/>
                  </a:lnTo>
                  <a:lnTo>
                    <a:pt x="13909368" y="5508098"/>
                  </a:lnTo>
                  <a:lnTo>
                    <a:pt x="13914124" y="5506188"/>
                  </a:lnTo>
                  <a:lnTo>
                    <a:pt x="13919496" y="5503753"/>
                  </a:lnTo>
                  <a:lnTo>
                    <a:pt x="13921721" y="5497611"/>
                  </a:lnTo>
                  <a:lnTo>
                    <a:pt x="13916850" y="5486865"/>
                  </a:lnTo>
                  <a:close/>
                </a:path>
                <a:path w="20053300" h="6235700">
                  <a:moveTo>
                    <a:pt x="6925593" y="2493989"/>
                  </a:moveTo>
                  <a:lnTo>
                    <a:pt x="6919451" y="2491764"/>
                  </a:lnTo>
                  <a:lnTo>
                    <a:pt x="6908515" y="2496160"/>
                  </a:lnTo>
                  <a:lnTo>
                    <a:pt x="6906289" y="2502300"/>
                  </a:lnTo>
                  <a:lnTo>
                    <a:pt x="6909155" y="2509433"/>
                  </a:lnTo>
                  <a:lnTo>
                    <a:pt x="6910444" y="2511952"/>
                  </a:lnTo>
                  <a:lnTo>
                    <a:pt x="6912351" y="2513948"/>
                  </a:lnTo>
                  <a:lnTo>
                    <a:pt x="6914684" y="2514943"/>
                  </a:lnTo>
                  <a:lnTo>
                    <a:pt x="6914542" y="2515276"/>
                  </a:lnTo>
                  <a:lnTo>
                    <a:pt x="6917208" y="2516414"/>
                  </a:lnTo>
                  <a:lnTo>
                    <a:pt x="6919968" y="2516409"/>
                  </a:lnTo>
                  <a:lnTo>
                    <a:pt x="6928527" y="2512968"/>
                  </a:lnTo>
                  <a:lnTo>
                    <a:pt x="6930753" y="2506827"/>
                  </a:lnTo>
                  <a:lnTo>
                    <a:pt x="6925593" y="2493989"/>
                  </a:lnTo>
                  <a:close/>
                </a:path>
                <a:path w="20053300" h="6235700">
                  <a:moveTo>
                    <a:pt x="13994252" y="5451334"/>
                  </a:moveTo>
                  <a:lnTo>
                    <a:pt x="13988109" y="5449108"/>
                  </a:lnTo>
                  <a:lnTo>
                    <a:pt x="13982737" y="5451543"/>
                  </a:lnTo>
                  <a:lnTo>
                    <a:pt x="13980836" y="5452309"/>
                  </a:lnTo>
                  <a:lnTo>
                    <a:pt x="13975462" y="5454745"/>
                  </a:lnTo>
                  <a:lnTo>
                    <a:pt x="13973236" y="5460885"/>
                  </a:lnTo>
                  <a:lnTo>
                    <a:pt x="13975671" y="5466258"/>
                  </a:lnTo>
                  <a:lnTo>
                    <a:pt x="13976627" y="5468636"/>
                  </a:lnTo>
                  <a:lnTo>
                    <a:pt x="13978676" y="5470298"/>
                  </a:lnTo>
                  <a:lnTo>
                    <a:pt x="13981008" y="5471293"/>
                  </a:lnTo>
                  <a:lnTo>
                    <a:pt x="13981201" y="5471768"/>
                  </a:lnTo>
                  <a:lnTo>
                    <a:pt x="13983867" y="5472905"/>
                  </a:lnTo>
                  <a:lnTo>
                    <a:pt x="13986769" y="5472568"/>
                  </a:lnTo>
                  <a:lnTo>
                    <a:pt x="13991524" y="5470656"/>
                  </a:lnTo>
                  <a:lnTo>
                    <a:pt x="13996897" y="5468221"/>
                  </a:lnTo>
                  <a:lnTo>
                    <a:pt x="13999124" y="5462080"/>
                  </a:lnTo>
                  <a:lnTo>
                    <a:pt x="13994252" y="5451334"/>
                  </a:lnTo>
                  <a:close/>
                </a:path>
                <a:path w="20053300" h="6235700">
                  <a:moveTo>
                    <a:pt x="2562796" y="571507"/>
                  </a:moveTo>
                  <a:lnTo>
                    <a:pt x="2556370" y="569948"/>
                  </a:lnTo>
                  <a:lnTo>
                    <a:pt x="2551522" y="573001"/>
                  </a:lnTo>
                  <a:lnTo>
                    <a:pt x="2549812" y="574241"/>
                  </a:lnTo>
                  <a:lnTo>
                    <a:pt x="2544963" y="577295"/>
                  </a:lnTo>
                  <a:lnTo>
                    <a:pt x="2554413" y="593932"/>
                  </a:lnTo>
                  <a:lnTo>
                    <a:pt x="2557648" y="593736"/>
                  </a:lnTo>
                  <a:lnTo>
                    <a:pt x="2560785" y="591923"/>
                  </a:lnTo>
                  <a:lnTo>
                    <a:pt x="2562496" y="590683"/>
                  </a:lnTo>
                  <a:lnTo>
                    <a:pt x="2567344" y="587630"/>
                  </a:lnTo>
                  <a:lnTo>
                    <a:pt x="2568903" y="581202"/>
                  </a:lnTo>
                  <a:lnTo>
                    <a:pt x="2562796" y="571507"/>
                  </a:lnTo>
                  <a:close/>
                </a:path>
                <a:path w="20053300" h="6235700">
                  <a:moveTo>
                    <a:pt x="6892439" y="2415632"/>
                  </a:moveTo>
                  <a:lnTo>
                    <a:pt x="6886297" y="2413406"/>
                  </a:lnTo>
                  <a:lnTo>
                    <a:pt x="6875361" y="2417802"/>
                  </a:lnTo>
                  <a:lnTo>
                    <a:pt x="6873135" y="2423944"/>
                  </a:lnTo>
                  <a:lnTo>
                    <a:pt x="6876002" y="2431076"/>
                  </a:lnTo>
                  <a:lnTo>
                    <a:pt x="6877291" y="2433595"/>
                  </a:lnTo>
                  <a:lnTo>
                    <a:pt x="6879197" y="2435590"/>
                  </a:lnTo>
                  <a:lnTo>
                    <a:pt x="6881530" y="2436585"/>
                  </a:lnTo>
                  <a:lnTo>
                    <a:pt x="6881388" y="2436919"/>
                  </a:lnTo>
                  <a:lnTo>
                    <a:pt x="6884054" y="2438056"/>
                  </a:lnTo>
                  <a:lnTo>
                    <a:pt x="6886814" y="2438051"/>
                  </a:lnTo>
                  <a:lnTo>
                    <a:pt x="6895372" y="2434612"/>
                  </a:lnTo>
                  <a:lnTo>
                    <a:pt x="6897599" y="2428469"/>
                  </a:lnTo>
                  <a:lnTo>
                    <a:pt x="6892439" y="2415632"/>
                  </a:lnTo>
                  <a:close/>
                </a:path>
                <a:path w="20053300" h="6235700">
                  <a:moveTo>
                    <a:pt x="14071935" y="5415136"/>
                  </a:moveTo>
                  <a:lnTo>
                    <a:pt x="14065796" y="5412911"/>
                  </a:lnTo>
                  <a:lnTo>
                    <a:pt x="14060422" y="5415347"/>
                  </a:lnTo>
                  <a:lnTo>
                    <a:pt x="14058522" y="5416111"/>
                  </a:lnTo>
                  <a:lnTo>
                    <a:pt x="14053149" y="5418547"/>
                  </a:lnTo>
                  <a:lnTo>
                    <a:pt x="14050921" y="5424688"/>
                  </a:lnTo>
                  <a:lnTo>
                    <a:pt x="14053358" y="5430060"/>
                  </a:lnTo>
                  <a:lnTo>
                    <a:pt x="14054313" y="5432438"/>
                  </a:lnTo>
                  <a:lnTo>
                    <a:pt x="14056362" y="5434100"/>
                  </a:lnTo>
                  <a:lnTo>
                    <a:pt x="14061028" y="5436090"/>
                  </a:lnTo>
                  <a:lnTo>
                    <a:pt x="14064264" y="5435895"/>
                  </a:lnTo>
                  <a:lnTo>
                    <a:pt x="14074249" y="5431881"/>
                  </a:lnTo>
                  <a:lnTo>
                    <a:pt x="14076474" y="5425738"/>
                  </a:lnTo>
                  <a:lnTo>
                    <a:pt x="14074038" y="5420367"/>
                  </a:lnTo>
                  <a:lnTo>
                    <a:pt x="14071935" y="5415136"/>
                  </a:lnTo>
                  <a:close/>
                </a:path>
                <a:path w="20053300" h="6235700">
                  <a:moveTo>
                    <a:pt x="6859760" y="2337084"/>
                  </a:moveTo>
                  <a:lnTo>
                    <a:pt x="6853761" y="2334525"/>
                  </a:lnTo>
                  <a:lnTo>
                    <a:pt x="6848531" y="2336627"/>
                  </a:lnTo>
                  <a:lnTo>
                    <a:pt x="6843158" y="2339063"/>
                  </a:lnTo>
                  <a:lnTo>
                    <a:pt x="6840599" y="2345062"/>
                  </a:lnTo>
                  <a:lnTo>
                    <a:pt x="6843466" y="2352194"/>
                  </a:lnTo>
                  <a:lnTo>
                    <a:pt x="6844754" y="2354714"/>
                  </a:lnTo>
                  <a:lnTo>
                    <a:pt x="6846661" y="2356709"/>
                  </a:lnTo>
                  <a:lnTo>
                    <a:pt x="6848994" y="2357705"/>
                  </a:lnTo>
                  <a:lnTo>
                    <a:pt x="6849186" y="2358180"/>
                  </a:lnTo>
                  <a:lnTo>
                    <a:pt x="6851519" y="2359176"/>
                  </a:lnTo>
                  <a:lnTo>
                    <a:pt x="6854278" y="2359170"/>
                  </a:lnTo>
                  <a:lnTo>
                    <a:pt x="6862837" y="2355730"/>
                  </a:lnTo>
                  <a:lnTo>
                    <a:pt x="6865063" y="2349588"/>
                  </a:lnTo>
                  <a:lnTo>
                    <a:pt x="6862195" y="2342456"/>
                  </a:lnTo>
                  <a:lnTo>
                    <a:pt x="6859760" y="2337084"/>
                  </a:lnTo>
                  <a:close/>
                </a:path>
                <a:path w="20053300" h="6235700">
                  <a:moveTo>
                    <a:pt x="2636615" y="527751"/>
                  </a:moveTo>
                  <a:lnTo>
                    <a:pt x="2630331" y="525858"/>
                  </a:lnTo>
                  <a:lnTo>
                    <a:pt x="2625483" y="528911"/>
                  </a:lnTo>
                  <a:lnTo>
                    <a:pt x="2623772" y="530152"/>
                  </a:lnTo>
                  <a:lnTo>
                    <a:pt x="2618924" y="533205"/>
                  </a:lnTo>
                  <a:lnTo>
                    <a:pt x="2617242" y="538790"/>
                  </a:lnTo>
                  <a:lnTo>
                    <a:pt x="2617032" y="539489"/>
                  </a:lnTo>
                  <a:lnTo>
                    <a:pt x="2620085" y="544336"/>
                  </a:lnTo>
                  <a:lnTo>
                    <a:pt x="2621183" y="546380"/>
                  </a:lnTo>
                  <a:lnTo>
                    <a:pt x="2622899" y="547900"/>
                  </a:lnTo>
                  <a:lnTo>
                    <a:pt x="2627898" y="550033"/>
                  </a:lnTo>
                  <a:lnTo>
                    <a:pt x="2631133" y="549837"/>
                  </a:lnTo>
                  <a:lnTo>
                    <a:pt x="2634270" y="548024"/>
                  </a:lnTo>
                  <a:lnTo>
                    <a:pt x="2635981" y="546784"/>
                  </a:lnTo>
                  <a:lnTo>
                    <a:pt x="2640829" y="543731"/>
                  </a:lnTo>
                  <a:lnTo>
                    <a:pt x="2642512" y="538145"/>
                  </a:lnTo>
                  <a:lnTo>
                    <a:pt x="2642722" y="537447"/>
                  </a:lnTo>
                  <a:lnTo>
                    <a:pt x="2636615" y="527751"/>
                  </a:lnTo>
                  <a:close/>
                </a:path>
                <a:path w="20053300" h="6235700">
                  <a:moveTo>
                    <a:pt x="6827224" y="2258202"/>
                  </a:moveTo>
                  <a:lnTo>
                    <a:pt x="6821225" y="2255643"/>
                  </a:lnTo>
                  <a:lnTo>
                    <a:pt x="6815994" y="2257745"/>
                  </a:lnTo>
                  <a:lnTo>
                    <a:pt x="6810621" y="2260181"/>
                  </a:lnTo>
                  <a:lnTo>
                    <a:pt x="6808062" y="2266181"/>
                  </a:lnTo>
                  <a:lnTo>
                    <a:pt x="6810929" y="2273313"/>
                  </a:lnTo>
                  <a:lnTo>
                    <a:pt x="6812218" y="2275833"/>
                  </a:lnTo>
                  <a:lnTo>
                    <a:pt x="6814125" y="2277829"/>
                  </a:lnTo>
                  <a:lnTo>
                    <a:pt x="6816458" y="2278824"/>
                  </a:lnTo>
                  <a:lnTo>
                    <a:pt x="6816649" y="2279299"/>
                  </a:lnTo>
                  <a:lnTo>
                    <a:pt x="6818982" y="2280294"/>
                  </a:lnTo>
                  <a:lnTo>
                    <a:pt x="6821742" y="2280290"/>
                  </a:lnTo>
                  <a:lnTo>
                    <a:pt x="6830301" y="2276848"/>
                  </a:lnTo>
                  <a:lnTo>
                    <a:pt x="6832527" y="2270708"/>
                  </a:lnTo>
                  <a:lnTo>
                    <a:pt x="6829660" y="2263574"/>
                  </a:lnTo>
                  <a:lnTo>
                    <a:pt x="6827224" y="2258202"/>
                  </a:lnTo>
                  <a:close/>
                </a:path>
                <a:path w="20053300" h="6235700">
                  <a:moveTo>
                    <a:pt x="14148957" y="5378655"/>
                  </a:moveTo>
                  <a:lnTo>
                    <a:pt x="14142480" y="5376286"/>
                  </a:lnTo>
                  <a:lnTo>
                    <a:pt x="14137442" y="5378864"/>
                  </a:lnTo>
                  <a:lnTo>
                    <a:pt x="14135541" y="5379629"/>
                  </a:lnTo>
                  <a:lnTo>
                    <a:pt x="14130643" y="5381873"/>
                  </a:lnTo>
                  <a:lnTo>
                    <a:pt x="14128275" y="5388348"/>
                  </a:lnTo>
                  <a:lnTo>
                    <a:pt x="14130853" y="5393387"/>
                  </a:lnTo>
                  <a:lnTo>
                    <a:pt x="14131809" y="5395765"/>
                  </a:lnTo>
                  <a:lnTo>
                    <a:pt x="14133857" y="5397426"/>
                  </a:lnTo>
                  <a:lnTo>
                    <a:pt x="14138523" y="5399417"/>
                  </a:lnTo>
                  <a:lnTo>
                    <a:pt x="14141760" y="5399221"/>
                  </a:lnTo>
                  <a:lnTo>
                    <a:pt x="14146513" y="5397310"/>
                  </a:lnTo>
                  <a:lnTo>
                    <a:pt x="14151410" y="5395066"/>
                  </a:lnTo>
                  <a:lnTo>
                    <a:pt x="14153780" y="5388590"/>
                  </a:lnTo>
                  <a:lnTo>
                    <a:pt x="14151201" y="5383551"/>
                  </a:lnTo>
                  <a:lnTo>
                    <a:pt x="14148957" y="5378655"/>
                  </a:lnTo>
                  <a:close/>
                </a:path>
                <a:path w="20053300" h="6235700">
                  <a:moveTo>
                    <a:pt x="2711674" y="485705"/>
                  </a:moveTo>
                  <a:lnTo>
                    <a:pt x="2705390" y="483812"/>
                  </a:lnTo>
                  <a:lnTo>
                    <a:pt x="2700209" y="486723"/>
                  </a:lnTo>
                  <a:lnTo>
                    <a:pt x="2698165" y="487822"/>
                  </a:lnTo>
                  <a:lnTo>
                    <a:pt x="2693126" y="490399"/>
                  </a:lnTo>
                  <a:lnTo>
                    <a:pt x="2691233" y="496683"/>
                  </a:lnTo>
                  <a:lnTo>
                    <a:pt x="2694144" y="501864"/>
                  </a:lnTo>
                  <a:lnTo>
                    <a:pt x="2695242" y="503908"/>
                  </a:lnTo>
                  <a:lnTo>
                    <a:pt x="2696957" y="505428"/>
                  </a:lnTo>
                  <a:lnTo>
                    <a:pt x="2702290" y="507703"/>
                  </a:lnTo>
                  <a:lnTo>
                    <a:pt x="2705525" y="507507"/>
                  </a:lnTo>
                  <a:lnTo>
                    <a:pt x="2708520" y="506027"/>
                  </a:lnTo>
                  <a:lnTo>
                    <a:pt x="2710231" y="504787"/>
                  </a:lnTo>
                  <a:lnTo>
                    <a:pt x="2715270" y="502209"/>
                  </a:lnTo>
                  <a:lnTo>
                    <a:pt x="2717163" y="495926"/>
                  </a:lnTo>
                  <a:lnTo>
                    <a:pt x="2714252" y="490744"/>
                  </a:lnTo>
                  <a:lnTo>
                    <a:pt x="2711674" y="485705"/>
                  </a:lnTo>
                  <a:close/>
                </a:path>
                <a:path w="20053300" h="6235700">
                  <a:moveTo>
                    <a:pt x="6794354" y="2179179"/>
                  </a:moveTo>
                  <a:lnTo>
                    <a:pt x="6788212" y="2176953"/>
                  </a:lnTo>
                  <a:lnTo>
                    <a:pt x="6777276" y="2181350"/>
                  </a:lnTo>
                  <a:lnTo>
                    <a:pt x="6775051" y="2187490"/>
                  </a:lnTo>
                  <a:lnTo>
                    <a:pt x="6777918" y="2194624"/>
                  </a:lnTo>
                  <a:lnTo>
                    <a:pt x="6779207" y="2197142"/>
                  </a:lnTo>
                  <a:lnTo>
                    <a:pt x="6781114" y="2199138"/>
                  </a:lnTo>
                  <a:lnTo>
                    <a:pt x="6783447" y="2200133"/>
                  </a:lnTo>
                  <a:lnTo>
                    <a:pt x="6783305" y="2200466"/>
                  </a:lnTo>
                  <a:lnTo>
                    <a:pt x="6785971" y="2201604"/>
                  </a:lnTo>
                  <a:lnTo>
                    <a:pt x="6788731" y="2201599"/>
                  </a:lnTo>
                  <a:lnTo>
                    <a:pt x="6797290" y="2198159"/>
                  </a:lnTo>
                  <a:lnTo>
                    <a:pt x="6799515" y="2192018"/>
                  </a:lnTo>
                  <a:lnTo>
                    <a:pt x="6794354" y="2179179"/>
                  </a:lnTo>
                  <a:close/>
                </a:path>
                <a:path w="20053300" h="6235700">
                  <a:moveTo>
                    <a:pt x="14225927" y="5341363"/>
                  </a:moveTo>
                  <a:lnTo>
                    <a:pt x="14219450" y="5338995"/>
                  </a:lnTo>
                  <a:lnTo>
                    <a:pt x="14214412" y="5341573"/>
                  </a:lnTo>
                  <a:lnTo>
                    <a:pt x="14212511" y="5342338"/>
                  </a:lnTo>
                  <a:lnTo>
                    <a:pt x="14207613" y="5344582"/>
                  </a:lnTo>
                  <a:lnTo>
                    <a:pt x="14205244" y="5351056"/>
                  </a:lnTo>
                  <a:lnTo>
                    <a:pt x="14209111" y="5358615"/>
                  </a:lnTo>
                  <a:lnTo>
                    <a:pt x="14210827" y="5360135"/>
                  </a:lnTo>
                  <a:lnTo>
                    <a:pt x="14215493" y="5362125"/>
                  </a:lnTo>
                  <a:lnTo>
                    <a:pt x="14218729" y="5361930"/>
                  </a:lnTo>
                  <a:lnTo>
                    <a:pt x="14223483" y="5360019"/>
                  </a:lnTo>
                  <a:lnTo>
                    <a:pt x="14228521" y="5357441"/>
                  </a:lnTo>
                  <a:lnTo>
                    <a:pt x="14230748" y="5351300"/>
                  </a:lnTo>
                  <a:lnTo>
                    <a:pt x="14228171" y="5346260"/>
                  </a:lnTo>
                  <a:lnTo>
                    <a:pt x="14225927" y="5341363"/>
                  </a:lnTo>
                  <a:close/>
                </a:path>
                <a:path w="20053300" h="6235700">
                  <a:moveTo>
                    <a:pt x="2785639" y="444375"/>
                  </a:moveTo>
                  <a:lnTo>
                    <a:pt x="2779214" y="442815"/>
                  </a:lnTo>
                  <a:lnTo>
                    <a:pt x="2774174" y="445393"/>
                  </a:lnTo>
                  <a:lnTo>
                    <a:pt x="2772272" y="446158"/>
                  </a:lnTo>
                  <a:lnTo>
                    <a:pt x="2767233" y="448736"/>
                  </a:lnTo>
                  <a:lnTo>
                    <a:pt x="2765674" y="455162"/>
                  </a:lnTo>
                  <a:lnTo>
                    <a:pt x="2768252" y="460200"/>
                  </a:lnTo>
                  <a:lnTo>
                    <a:pt x="2769350" y="462245"/>
                  </a:lnTo>
                  <a:lnTo>
                    <a:pt x="2771398" y="463907"/>
                  </a:lnTo>
                  <a:lnTo>
                    <a:pt x="2773398" y="464760"/>
                  </a:lnTo>
                  <a:lnTo>
                    <a:pt x="2772923" y="464951"/>
                  </a:lnTo>
                  <a:lnTo>
                    <a:pt x="2775922" y="466231"/>
                  </a:lnTo>
                  <a:lnTo>
                    <a:pt x="2779157" y="466035"/>
                  </a:lnTo>
                  <a:lnTo>
                    <a:pt x="2782153" y="464554"/>
                  </a:lnTo>
                  <a:lnTo>
                    <a:pt x="2784197" y="463457"/>
                  </a:lnTo>
                  <a:lnTo>
                    <a:pt x="2789236" y="460878"/>
                  </a:lnTo>
                  <a:lnTo>
                    <a:pt x="2790795" y="454453"/>
                  </a:lnTo>
                  <a:lnTo>
                    <a:pt x="2785639" y="444375"/>
                  </a:lnTo>
                  <a:close/>
                </a:path>
                <a:path w="20053300" h="6235700">
                  <a:moveTo>
                    <a:pt x="6760534" y="2100537"/>
                  </a:moveTo>
                  <a:lnTo>
                    <a:pt x="6754535" y="2097978"/>
                  </a:lnTo>
                  <a:lnTo>
                    <a:pt x="6743789" y="2102850"/>
                  </a:lnTo>
                  <a:lnTo>
                    <a:pt x="6741231" y="2108850"/>
                  </a:lnTo>
                  <a:lnTo>
                    <a:pt x="6743666" y="2114222"/>
                  </a:lnTo>
                  <a:lnTo>
                    <a:pt x="6744431" y="2116124"/>
                  </a:lnTo>
                  <a:lnTo>
                    <a:pt x="6745720" y="2118644"/>
                  </a:lnTo>
                  <a:lnTo>
                    <a:pt x="6747626" y="2120639"/>
                  </a:lnTo>
                  <a:lnTo>
                    <a:pt x="6752625" y="2122772"/>
                  </a:lnTo>
                  <a:lnTo>
                    <a:pt x="6755382" y="2122766"/>
                  </a:lnTo>
                  <a:lnTo>
                    <a:pt x="6758238" y="2121620"/>
                  </a:lnTo>
                  <a:lnTo>
                    <a:pt x="6763611" y="2119184"/>
                  </a:lnTo>
                  <a:lnTo>
                    <a:pt x="6766170" y="2113185"/>
                  </a:lnTo>
                  <a:lnTo>
                    <a:pt x="6763734" y="2107813"/>
                  </a:lnTo>
                  <a:lnTo>
                    <a:pt x="6762970" y="2105911"/>
                  </a:lnTo>
                  <a:lnTo>
                    <a:pt x="6760534" y="2100537"/>
                  </a:lnTo>
                  <a:close/>
                </a:path>
                <a:path w="20053300" h="6235700">
                  <a:moveTo>
                    <a:pt x="14302420" y="5304263"/>
                  </a:moveTo>
                  <a:lnTo>
                    <a:pt x="14296279" y="5302037"/>
                  </a:lnTo>
                  <a:lnTo>
                    <a:pt x="14291238" y="5304615"/>
                  </a:lnTo>
                  <a:lnTo>
                    <a:pt x="14289338" y="5305379"/>
                  </a:lnTo>
                  <a:lnTo>
                    <a:pt x="14284441" y="5307625"/>
                  </a:lnTo>
                  <a:lnTo>
                    <a:pt x="14282072" y="5314099"/>
                  </a:lnTo>
                  <a:lnTo>
                    <a:pt x="14285939" y="5321657"/>
                  </a:lnTo>
                  <a:lnTo>
                    <a:pt x="14287653" y="5323178"/>
                  </a:lnTo>
                  <a:lnTo>
                    <a:pt x="14292322" y="5325169"/>
                  </a:lnTo>
                  <a:lnTo>
                    <a:pt x="14295414" y="5325306"/>
                  </a:lnTo>
                  <a:lnTo>
                    <a:pt x="14298409" y="5323825"/>
                  </a:lnTo>
                  <a:lnTo>
                    <a:pt x="14300310" y="5323062"/>
                  </a:lnTo>
                  <a:lnTo>
                    <a:pt x="14305349" y="5320483"/>
                  </a:lnTo>
                  <a:lnTo>
                    <a:pt x="14307576" y="5314343"/>
                  </a:lnTo>
                  <a:lnTo>
                    <a:pt x="14302420" y="5304263"/>
                  </a:lnTo>
                  <a:close/>
                </a:path>
                <a:path w="20053300" h="6235700">
                  <a:moveTo>
                    <a:pt x="2861463" y="404231"/>
                  </a:moveTo>
                  <a:lnTo>
                    <a:pt x="2855179" y="402338"/>
                  </a:lnTo>
                  <a:lnTo>
                    <a:pt x="2850140" y="404915"/>
                  </a:lnTo>
                  <a:lnTo>
                    <a:pt x="2848238" y="405680"/>
                  </a:lnTo>
                  <a:lnTo>
                    <a:pt x="2843199" y="408258"/>
                  </a:lnTo>
                  <a:lnTo>
                    <a:pt x="2841306" y="414541"/>
                  </a:lnTo>
                  <a:lnTo>
                    <a:pt x="2843884" y="419581"/>
                  </a:lnTo>
                  <a:lnTo>
                    <a:pt x="2844839" y="421959"/>
                  </a:lnTo>
                  <a:lnTo>
                    <a:pt x="2846889" y="423620"/>
                  </a:lnTo>
                  <a:lnTo>
                    <a:pt x="2851555" y="425611"/>
                  </a:lnTo>
                  <a:lnTo>
                    <a:pt x="2854648" y="425749"/>
                  </a:lnTo>
                  <a:lnTo>
                    <a:pt x="2857643" y="424268"/>
                  </a:lnTo>
                  <a:lnTo>
                    <a:pt x="2859687" y="423170"/>
                  </a:lnTo>
                  <a:lnTo>
                    <a:pt x="2864726" y="420593"/>
                  </a:lnTo>
                  <a:lnTo>
                    <a:pt x="2866619" y="414309"/>
                  </a:lnTo>
                  <a:lnTo>
                    <a:pt x="2861463" y="404231"/>
                  </a:lnTo>
                  <a:close/>
                </a:path>
                <a:path w="20053300" h="6235700">
                  <a:moveTo>
                    <a:pt x="6725620" y="2022612"/>
                  </a:moveTo>
                  <a:lnTo>
                    <a:pt x="6719620" y="2020053"/>
                  </a:lnTo>
                  <a:lnTo>
                    <a:pt x="6714248" y="2022488"/>
                  </a:lnTo>
                  <a:lnTo>
                    <a:pt x="6709209" y="2025066"/>
                  </a:lnTo>
                  <a:lnTo>
                    <a:pt x="6706650" y="2031067"/>
                  </a:lnTo>
                  <a:lnTo>
                    <a:pt x="6709086" y="2036439"/>
                  </a:lnTo>
                  <a:lnTo>
                    <a:pt x="6709851" y="2038340"/>
                  </a:lnTo>
                  <a:lnTo>
                    <a:pt x="6710664" y="2041051"/>
                  </a:lnTo>
                  <a:lnTo>
                    <a:pt x="6712712" y="2042713"/>
                  </a:lnTo>
                  <a:lnTo>
                    <a:pt x="6715046" y="2043708"/>
                  </a:lnTo>
                  <a:lnTo>
                    <a:pt x="6715521" y="2043517"/>
                  </a:lnTo>
                  <a:lnTo>
                    <a:pt x="6718188" y="2044655"/>
                  </a:lnTo>
                  <a:lnTo>
                    <a:pt x="6720947" y="2044650"/>
                  </a:lnTo>
                  <a:lnTo>
                    <a:pt x="6723800" y="2043502"/>
                  </a:lnTo>
                  <a:lnTo>
                    <a:pt x="6728839" y="2040925"/>
                  </a:lnTo>
                  <a:lnTo>
                    <a:pt x="6731398" y="2034925"/>
                  </a:lnTo>
                  <a:lnTo>
                    <a:pt x="6728963" y="2029553"/>
                  </a:lnTo>
                  <a:lnTo>
                    <a:pt x="6728198" y="2027651"/>
                  </a:lnTo>
                  <a:lnTo>
                    <a:pt x="6725620" y="2022612"/>
                  </a:lnTo>
                  <a:close/>
                </a:path>
                <a:path w="20053300" h="6235700">
                  <a:moveTo>
                    <a:pt x="14379199" y="5266497"/>
                  </a:moveTo>
                  <a:lnTo>
                    <a:pt x="14373059" y="5264270"/>
                  </a:lnTo>
                  <a:lnTo>
                    <a:pt x="14368019" y="5266849"/>
                  </a:lnTo>
                  <a:lnTo>
                    <a:pt x="14366116" y="5267613"/>
                  </a:lnTo>
                  <a:lnTo>
                    <a:pt x="14361077" y="5270191"/>
                  </a:lnTo>
                  <a:lnTo>
                    <a:pt x="14358852" y="5276333"/>
                  </a:lnTo>
                  <a:lnTo>
                    <a:pt x="14362719" y="5283892"/>
                  </a:lnTo>
                  <a:lnTo>
                    <a:pt x="14364435" y="5285412"/>
                  </a:lnTo>
                  <a:lnTo>
                    <a:pt x="14369100" y="5287402"/>
                  </a:lnTo>
                  <a:lnTo>
                    <a:pt x="14372192" y="5287539"/>
                  </a:lnTo>
                  <a:lnTo>
                    <a:pt x="14375187" y="5286059"/>
                  </a:lnTo>
                  <a:lnTo>
                    <a:pt x="14377091" y="5285295"/>
                  </a:lnTo>
                  <a:lnTo>
                    <a:pt x="14382130" y="5282716"/>
                  </a:lnTo>
                  <a:lnTo>
                    <a:pt x="14384354" y="5276575"/>
                  </a:lnTo>
                  <a:lnTo>
                    <a:pt x="14379199" y="5266497"/>
                  </a:lnTo>
                  <a:close/>
                </a:path>
                <a:path w="20053300" h="6235700">
                  <a:moveTo>
                    <a:pt x="2937051" y="365562"/>
                  </a:moveTo>
                  <a:lnTo>
                    <a:pt x="2930766" y="363670"/>
                  </a:lnTo>
                  <a:lnTo>
                    <a:pt x="2925727" y="366247"/>
                  </a:lnTo>
                  <a:lnTo>
                    <a:pt x="2923826" y="367012"/>
                  </a:lnTo>
                  <a:lnTo>
                    <a:pt x="2918453" y="369448"/>
                  </a:lnTo>
                  <a:lnTo>
                    <a:pt x="2916561" y="375731"/>
                  </a:lnTo>
                  <a:lnTo>
                    <a:pt x="2920427" y="383290"/>
                  </a:lnTo>
                  <a:lnTo>
                    <a:pt x="2922143" y="384810"/>
                  </a:lnTo>
                  <a:lnTo>
                    <a:pt x="2926809" y="386800"/>
                  </a:lnTo>
                  <a:lnTo>
                    <a:pt x="2929902" y="386938"/>
                  </a:lnTo>
                  <a:lnTo>
                    <a:pt x="2932897" y="385457"/>
                  </a:lnTo>
                  <a:lnTo>
                    <a:pt x="2934800" y="384692"/>
                  </a:lnTo>
                  <a:lnTo>
                    <a:pt x="2940172" y="382257"/>
                  </a:lnTo>
                  <a:lnTo>
                    <a:pt x="2942065" y="375973"/>
                  </a:lnTo>
                  <a:lnTo>
                    <a:pt x="2939487" y="370934"/>
                  </a:lnTo>
                  <a:lnTo>
                    <a:pt x="2937051" y="365562"/>
                  </a:lnTo>
                  <a:close/>
                </a:path>
                <a:path w="20053300" h="6235700">
                  <a:moveTo>
                    <a:pt x="6689947" y="1945544"/>
                  </a:moveTo>
                  <a:lnTo>
                    <a:pt x="6683805" y="1943319"/>
                  </a:lnTo>
                  <a:lnTo>
                    <a:pt x="6678433" y="1945754"/>
                  </a:lnTo>
                  <a:lnTo>
                    <a:pt x="6673202" y="1947857"/>
                  </a:lnTo>
                  <a:lnTo>
                    <a:pt x="6670978" y="1953998"/>
                  </a:lnTo>
                  <a:lnTo>
                    <a:pt x="6673413" y="1959371"/>
                  </a:lnTo>
                  <a:lnTo>
                    <a:pt x="6675132" y="1963651"/>
                  </a:lnTo>
                  <a:lnTo>
                    <a:pt x="6677181" y="1965312"/>
                  </a:lnTo>
                  <a:lnTo>
                    <a:pt x="6679514" y="1966307"/>
                  </a:lnTo>
                  <a:lnTo>
                    <a:pt x="6679564" y="1967116"/>
                  </a:lnTo>
                  <a:lnTo>
                    <a:pt x="6681897" y="1968111"/>
                  </a:lnTo>
                  <a:lnTo>
                    <a:pt x="6685129" y="1967915"/>
                  </a:lnTo>
                  <a:lnTo>
                    <a:pt x="6687984" y="1966769"/>
                  </a:lnTo>
                  <a:lnTo>
                    <a:pt x="6693357" y="1964333"/>
                  </a:lnTo>
                  <a:lnTo>
                    <a:pt x="6695583" y="1958191"/>
                  </a:lnTo>
                  <a:lnTo>
                    <a:pt x="6693148" y="1952819"/>
                  </a:lnTo>
                  <a:lnTo>
                    <a:pt x="6692383" y="1950917"/>
                  </a:lnTo>
                  <a:lnTo>
                    <a:pt x="6689947" y="1945544"/>
                  </a:lnTo>
                  <a:close/>
                </a:path>
                <a:path w="20053300" h="6235700">
                  <a:moveTo>
                    <a:pt x="14455787" y="5228256"/>
                  </a:moveTo>
                  <a:lnTo>
                    <a:pt x="14449503" y="5226362"/>
                  </a:lnTo>
                  <a:lnTo>
                    <a:pt x="14444464" y="5228940"/>
                  </a:lnTo>
                  <a:lnTo>
                    <a:pt x="14442562" y="5229704"/>
                  </a:lnTo>
                  <a:lnTo>
                    <a:pt x="14437523" y="5232283"/>
                  </a:lnTo>
                  <a:lnTo>
                    <a:pt x="14435296" y="5238423"/>
                  </a:lnTo>
                  <a:lnTo>
                    <a:pt x="14439163" y="5245983"/>
                  </a:lnTo>
                  <a:lnTo>
                    <a:pt x="14440879" y="5247503"/>
                  </a:lnTo>
                  <a:lnTo>
                    <a:pt x="14445545" y="5249494"/>
                  </a:lnTo>
                  <a:lnTo>
                    <a:pt x="14448638" y="5249631"/>
                  </a:lnTo>
                  <a:lnTo>
                    <a:pt x="14451634" y="5248151"/>
                  </a:lnTo>
                  <a:lnTo>
                    <a:pt x="14453535" y="5247386"/>
                  </a:lnTo>
                  <a:lnTo>
                    <a:pt x="14458907" y="5244950"/>
                  </a:lnTo>
                  <a:lnTo>
                    <a:pt x="14460801" y="5238666"/>
                  </a:lnTo>
                  <a:lnTo>
                    <a:pt x="14458223" y="5233628"/>
                  </a:lnTo>
                  <a:lnTo>
                    <a:pt x="14455787" y="5228256"/>
                  </a:lnTo>
                  <a:close/>
                </a:path>
                <a:path w="20053300" h="6235700">
                  <a:moveTo>
                    <a:pt x="3014021" y="328271"/>
                  </a:moveTo>
                  <a:lnTo>
                    <a:pt x="3007546" y="325903"/>
                  </a:lnTo>
                  <a:lnTo>
                    <a:pt x="3002506" y="328482"/>
                  </a:lnTo>
                  <a:lnTo>
                    <a:pt x="3000604" y="329245"/>
                  </a:lnTo>
                  <a:lnTo>
                    <a:pt x="2995708" y="331489"/>
                  </a:lnTo>
                  <a:lnTo>
                    <a:pt x="2993339" y="337966"/>
                  </a:lnTo>
                  <a:lnTo>
                    <a:pt x="2995917" y="343004"/>
                  </a:lnTo>
                  <a:lnTo>
                    <a:pt x="2996872" y="345382"/>
                  </a:lnTo>
                  <a:lnTo>
                    <a:pt x="2998922" y="347043"/>
                  </a:lnTo>
                  <a:lnTo>
                    <a:pt x="3003588" y="349033"/>
                  </a:lnTo>
                  <a:lnTo>
                    <a:pt x="3006824" y="348837"/>
                  </a:lnTo>
                  <a:lnTo>
                    <a:pt x="3011578" y="346927"/>
                  </a:lnTo>
                  <a:lnTo>
                    <a:pt x="3016475" y="344682"/>
                  </a:lnTo>
                  <a:lnTo>
                    <a:pt x="3018843" y="338207"/>
                  </a:lnTo>
                  <a:lnTo>
                    <a:pt x="3016265" y="333169"/>
                  </a:lnTo>
                  <a:lnTo>
                    <a:pt x="3014021" y="328271"/>
                  </a:lnTo>
                  <a:close/>
                </a:path>
                <a:path w="20053300" h="6235700">
                  <a:moveTo>
                    <a:pt x="6653132" y="1868383"/>
                  </a:moveTo>
                  <a:lnTo>
                    <a:pt x="6646657" y="1866015"/>
                  </a:lnTo>
                  <a:lnTo>
                    <a:pt x="6641617" y="1868593"/>
                  </a:lnTo>
                  <a:lnTo>
                    <a:pt x="6636721" y="1870838"/>
                  </a:lnTo>
                  <a:lnTo>
                    <a:pt x="6634352" y="1877313"/>
                  </a:lnTo>
                  <a:lnTo>
                    <a:pt x="6636930" y="1882352"/>
                  </a:lnTo>
                  <a:lnTo>
                    <a:pt x="6637695" y="1884253"/>
                  </a:lnTo>
                  <a:lnTo>
                    <a:pt x="6638984" y="1886773"/>
                  </a:lnTo>
                  <a:lnTo>
                    <a:pt x="6640699" y="1888292"/>
                  </a:lnTo>
                  <a:lnTo>
                    <a:pt x="6645366" y="1890283"/>
                  </a:lnTo>
                  <a:lnTo>
                    <a:pt x="6648459" y="1890421"/>
                  </a:lnTo>
                  <a:lnTo>
                    <a:pt x="6651454" y="1888940"/>
                  </a:lnTo>
                  <a:lnTo>
                    <a:pt x="6656350" y="1886697"/>
                  </a:lnTo>
                  <a:lnTo>
                    <a:pt x="6658719" y="1880222"/>
                  </a:lnTo>
                  <a:lnTo>
                    <a:pt x="6656141" y="1875182"/>
                  </a:lnTo>
                  <a:lnTo>
                    <a:pt x="6655376" y="1873280"/>
                  </a:lnTo>
                  <a:lnTo>
                    <a:pt x="6653132" y="1868383"/>
                  </a:lnTo>
                  <a:close/>
                </a:path>
                <a:path w="20053300" h="6235700">
                  <a:moveTo>
                    <a:pt x="14532041" y="5189871"/>
                  </a:moveTo>
                  <a:lnTo>
                    <a:pt x="14525758" y="5187979"/>
                  </a:lnTo>
                  <a:lnTo>
                    <a:pt x="14520718" y="5190556"/>
                  </a:lnTo>
                  <a:lnTo>
                    <a:pt x="14518818" y="5191320"/>
                  </a:lnTo>
                  <a:lnTo>
                    <a:pt x="14513445" y="5193757"/>
                  </a:lnTo>
                  <a:lnTo>
                    <a:pt x="14511552" y="5200040"/>
                  </a:lnTo>
                  <a:lnTo>
                    <a:pt x="14515419" y="5207599"/>
                  </a:lnTo>
                  <a:lnTo>
                    <a:pt x="14517133" y="5209118"/>
                  </a:lnTo>
                  <a:lnTo>
                    <a:pt x="14521799" y="5211109"/>
                  </a:lnTo>
                  <a:lnTo>
                    <a:pt x="14524894" y="5211247"/>
                  </a:lnTo>
                  <a:lnTo>
                    <a:pt x="14527888" y="5209767"/>
                  </a:lnTo>
                  <a:lnTo>
                    <a:pt x="14529791" y="5209001"/>
                  </a:lnTo>
                  <a:lnTo>
                    <a:pt x="14535163" y="5206566"/>
                  </a:lnTo>
                  <a:lnTo>
                    <a:pt x="14537054" y="5200281"/>
                  </a:lnTo>
                  <a:lnTo>
                    <a:pt x="14534476" y="5195243"/>
                  </a:lnTo>
                  <a:lnTo>
                    <a:pt x="14532041" y="5189871"/>
                  </a:lnTo>
                  <a:close/>
                </a:path>
                <a:path w="20053300" h="6235700">
                  <a:moveTo>
                    <a:pt x="3092040" y="292215"/>
                  </a:moveTo>
                  <a:lnTo>
                    <a:pt x="3086040" y="289656"/>
                  </a:lnTo>
                  <a:lnTo>
                    <a:pt x="3080667" y="292092"/>
                  </a:lnTo>
                  <a:lnTo>
                    <a:pt x="3078766" y="292856"/>
                  </a:lnTo>
                  <a:lnTo>
                    <a:pt x="3073727" y="295434"/>
                  </a:lnTo>
                  <a:lnTo>
                    <a:pt x="3071167" y="301434"/>
                  </a:lnTo>
                  <a:lnTo>
                    <a:pt x="3073603" y="306806"/>
                  </a:lnTo>
                  <a:lnTo>
                    <a:pt x="3074417" y="309516"/>
                  </a:lnTo>
                  <a:lnTo>
                    <a:pt x="3076466" y="311178"/>
                  </a:lnTo>
                  <a:lnTo>
                    <a:pt x="3078799" y="312173"/>
                  </a:lnTo>
                  <a:lnTo>
                    <a:pt x="3079274" y="311983"/>
                  </a:lnTo>
                  <a:lnTo>
                    <a:pt x="3081940" y="313121"/>
                  </a:lnTo>
                  <a:lnTo>
                    <a:pt x="3084700" y="313115"/>
                  </a:lnTo>
                  <a:lnTo>
                    <a:pt x="3089455" y="311204"/>
                  </a:lnTo>
                  <a:lnTo>
                    <a:pt x="3094494" y="308627"/>
                  </a:lnTo>
                  <a:lnTo>
                    <a:pt x="3097053" y="302627"/>
                  </a:lnTo>
                  <a:lnTo>
                    <a:pt x="3094617" y="297255"/>
                  </a:lnTo>
                  <a:lnTo>
                    <a:pt x="3092040" y="292215"/>
                  </a:lnTo>
                  <a:close/>
                </a:path>
                <a:path w="20053300" h="6235700">
                  <a:moveTo>
                    <a:pt x="6615174" y="1791129"/>
                  </a:moveTo>
                  <a:lnTo>
                    <a:pt x="6608890" y="1789236"/>
                  </a:lnTo>
                  <a:lnTo>
                    <a:pt x="6603851" y="1791814"/>
                  </a:lnTo>
                  <a:lnTo>
                    <a:pt x="6598479" y="1794249"/>
                  </a:lnTo>
                  <a:lnTo>
                    <a:pt x="6596691" y="1800184"/>
                  </a:lnTo>
                  <a:lnTo>
                    <a:pt x="6596586" y="1800533"/>
                  </a:lnTo>
                  <a:lnTo>
                    <a:pt x="6599163" y="1805573"/>
                  </a:lnTo>
                  <a:lnTo>
                    <a:pt x="6599928" y="1807475"/>
                  </a:lnTo>
                  <a:lnTo>
                    <a:pt x="6601218" y="1809994"/>
                  </a:lnTo>
                  <a:lnTo>
                    <a:pt x="6602933" y="1811514"/>
                  </a:lnTo>
                  <a:lnTo>
                    <a:pt x="6607599" y="1813504"/>
                  </a:lnTo>
                  <a:lnTo>
                    <a:pt x="6610692" y="1813642"/>
                  </a:lnTo>
                  <a:lnTo>
                    <a:pt x="6613687" y="1812162"/>
                  </a:lnTo>
                  <a:lnTo>
                    <a:pt x="6618726" y="1809583"/>
                  </a:lnTo>
                  <a:lnTo>
                    <a:pt x="6620828" y="1803783"/>
                  </a:lnTo>
                  <a:lnTo>
                    <a:pt x="6620952" y="1803442"/>
                  </a:lnTo>
                  <a:lnTo>
                    <a:pt x="6618374" y="1798403"/>
                  </a:lnTo>
                  <a:lnTo>
                    <a:pt x="6617610" y="1796501"/>
                  </a:lnTo>
                  <a:lnTo>
                    <a:pt x="6615174" y="1791129"/>
                  </a:lnTo>
                  <a:close/>
                </a:path>
                <a:path w="20053300" h="6235700">
                  <a:moveTo>
                    <a:pt x="14608630" y="5151629"/>
                  </a:moveTo>
                  <a:lnTo>
                    <a:pt x="14602345" y="5149736"/>
                  </a:lnTo>
                  <a:lnTo>
                    <a:pt x="14597306" y="5152313"/>
                  </a:lnTo>
                  <a:lnTo>
                    <a:pt x="14595404" y="5153078"/>
                  </a:lnTo>
                  <a:lnTo>
                    <a:pt x="14590032" y="5155514"/>
                  </a:lnTo>
                  <a:lnTo>
                    <a:pt x="14588140" y="5161799"/>
                  </a:lnTo>
                  <a:lnTo>
                    <a:pt x="14590718" y="5166838"/>
                  </a:lnTo>
                  <a:lnTo>
                    <a:pt x="14591674" y="5169215"/>
                  </a:lnTo>
                  <a:lnTo>
                    <a:pt x="14593389" y="5170734"/>
                  </a:lnTo>
                  <a:lnTo>
                    <a:pt x="14595723" y="5171730"/>
                  </a:lnTo>
                  <a:lnTo>
                    <a:pt x="14596198" y="5171538"/>
                  </a:lnTo>
                  <a:lnTo>
                    <a:pt x="14598865" y="5172676"/>
                  </a:lnTo>
                  <a:lnTo>
                    <a:pt x="14601956" y="5172814"/>
                  </a:lnTo>
                  <a:lnTo>
                    <a:pt x="14604952" y="5171333"/>
                  </a:lnTo>
                  <a:lnTo>
                    <a:pt x="14606853" y="5170568"/>
                  </a:lnTo>
                  <a:lnTo>
                    <a:pt x="14611891" y="5167990"/>
                  </a:lnTo>
                  <a:lnTo>
                    <a:pt x="14613785" y="5161707"/>
                  </a:lnTo>
                  <a:lnTo>
                    <a:pt x="14608630" y="5151629"/>
                  </a:lnTo>
                  <a:close/>
                </a:path>
                <a:path w="20053300" h="6235700">
                  <a:moveTo>
                    <a:pt x="6576648" y="1715208"/>
                  </a:moveTo>
                  <a:lnTo>
                    <a:pt x="6570364" y="1713315"/>
                  </a:lnTo>
                  <a:lnTo>
                    <a:pt x="6560286" y="1718471"/>
                  </a:lnTo>
                  <a:lnTo>
                    <a:pt x="6558603" y="1724056"/>
                  </a:lnTo>
                  <a:lnTo>
                    <a:pt x="6558392" y="1724754"/>
                  </a:lnTo>
                  <a:lnTo>
                    <a:pt x="6560971" y="1729793"/>
                  </a:lnTo>
                  <a:lnTo>
                    <a:pt x="6562691" y="1734073"/>
                  </a:lnTo>
                  <a:lnTo>
                    <a:pt x="6564739" y="1735735"/>
                  </a:lnTo>
                  <a:lnTo>
                    <a:pt x="6566739" y="1736588"/>
                  </a:lnTo>
                  <a:lnTo>
                    <a:pt x="6566881" y="1736255"/>
                  </a:lnTo>
                  <a:lnTo>
                    <a:pt x="6569548" y="1737392"/>
                  </a:lnTo>
                  <a:lnTo>
                    <a:pt x="6582569" y="1727188"/>
                  </a:lnTo>
                  <a:lnTo>
                    <a:pt x="6579990" y="1722149"/>
                  </a:lnTo>
                  <a:lnTo>
                    <a:pt x="6579226" y="1720246"/>
                  </a:lnTo>
                  <a:lnTo>
                    <a:pt x="6576648" y="1715208"/>
                  </a:lnTo>
                  <a:close/>
                </a:path>
                <a:path w="20053300" h="6235700">
                  <a:moveTo>
                    <a:pt x="3170490" y="257919"/>
                  </a:moveTo>
                  <a:lnTo>
                    <a:pt x="3164348" y="255693"/>
                  </a:lnTo>
                  <a:lnTo>
                    <a:pt x="3151510" y="260854"/>
                  </a:lnTo>
                  <a:lnTo>
                    <a:pt x="3149902" y="265290"/>
                  </a:lnTo>
                  <a:lnTo>
                    <a:pt x="3149284" y="266996"/>
                  </a:lnTo>
                  <a:lnTo>
                    <a:pt x="3151386" y="272226"/>
                  </a:lnTo>
                  <a:lnTo>
                    <a:pt x="3152676" y="274745"/>
                  </a:lnTo>
                  <a:lnTo>
                    <a:pt x="3154582" y="276740"/>
                  </a:lnTo>
                  <a:lnTo>
                    <a:pt x="3156915" y="277735"/>
                  </a:lnTo>
                  <a:lnTo>
                    <a:pt x="3156773" y="278070"/>
                  </a:lnTo>
                  <a:lnTo>
                    <a:pt x="3159439" y="279207"/>
                  </a:lnTo>
                  <a:lnTo>
                    <a:pt x="3162200" y="279201"/>
                  </a:lnTo>
                  <a:lnTo>
                    <a:pt x="3172660" y="274997"/>
                  </a:lnTo>
                  <a:lnTo>
                    <a:pt x="3174267" y="270562"/>
                  </a:lnTo>
                  <a:lnTo>
                    <a:pt x="3174886" y="268855"/>
                  </a:lnTo>
                  <a:lnTo>
                    <a:pt x="3170490" y="257919"/>
                  </a:lnTo>
                  <a:close/>
                </a:path>
                <a:path w="20053300" h="6235700">
                  <a:moveTo>
                    <a:pt x="6536362" y="1639717"/>
                  </a:moveTo>
                  <a:lnTo>
                    <a:pt x="6530078" y="1637825"/>
                  </a:lnTo>
                  <a:lnTo>
                    <a:pt x="6520000" y="1642980"/>
                  </a:lnTo>
                  <a:lnTo>
                    <a:pt x="6518317" y="1648567"/>
                  </a:lnTo>
                  <a:lnTo>
                    <a:pt x="6518107" y="1649265"/>
                  </a:lnTo>
                  <a:lnTo>
                    <a:pt x="6520684" y="1654303"/>
                  </a:lnTo>
                  <a:lnTo>
                    <a:pt x="6522881" y="1658391"/>
                  </a:lnTo>
                  <a:lnTo>
                    <a:pt x="6524929" y="1660053"/>
                  </a:lnTo>
                  <a:lnTo>
                    <a:pt x="6526929" y="1660906"/>
                  </a:lnTo>
                  <a:lnTo>
                    <a:pt x="6526454" y="1661097"/>
                  </a:lnTo>
                  <a:lnTo>
                    <a:pt x="6529120" y="1662235"/>
                  </a:lnTo>
                  <a:lnTo>
                    <a:pt x="6532355" y="1662040"/>
                  </a:lnTo>
                  <a:lnTo>
                    <a:pt x="6535350" y="1660559"/>
                  </a:lnTo>
                  <a:lnTo>
                    <a:pt x="6540389" y="1657982"/>
                  </a:lnTo>
                  <a:lnTo>
                    <a:pt x="6542071" y="1652395"/>
                  </a:lnTo>
                  <a:lnTo>
                    <a:pt x="6542281" y="1651698"/>
                  </a:lnTo>
                  <a:lnTo>
                    <a:pt x="6539704" y="1646658"/>
                  </a:lnTo>
                  <a:lnTo>
                    <a:pt x="6538940" y="1644757"/>
                  </a:lnTo>
                  <a:lnTo>
                    <a:pt x="6536362" y="1639717"/>
                  </a:lnTo>
                  <a:close/>
                </a:path>
                <a:path w="20053300" h="6235700">
                  <a:moveTo>
                    <a:pt x="14684217" y="5112961"/>
                  </a:moveTo>
                  <a:lnTo>
                    <a:pt x="14677933" y="5111066"/>
                  </a:lnTo>
                  <a:lnTo>
                    <a:pt x="14672893" y="5113645"/>
                  </a:lnTo>
                  <a:lnTo>
                    <a:pt x="14670992" y="5114411"/>
                  </a:lnTo>
                  <a:lnTo>
                    <a:pt x="14665953" y="5116988"/>
                  </a:lnTo>
                  <a:lnTo>
                    <a:pt x="14664059" y="5123271"/>
                  </a:lnTo>
                  <a:lnTo>
                    <a:pt x="14666638" y="5128310"/>
                  </a:lnTo>
                  <a:lnTo>
                    <a:pt x="14667593" y="5130688"/>
                  </a:lnTo>
                  <a:lnTo>
                    <a:pt x="14669644" y="5132351"/>
                  </a:lnTo>
                  <a:lnTo>
                    <a:pt x="14671643" y="5133204"/>
                  </a:lnTo>
                  <a:lnTo>
                    <a:pt x="14671785" y="5132870"/>
                  </a:lnTo>
                  <a:lnTo>
                    <a:pt x="14674452" y="5134008"/>
                  </a:lnTo>
                  <a:lnTo>
                    <a:pt x="14677544" y="5134145"/>
                  </a:lnTo>
                  <a:lnTo>
                    <a:pt x="14680539" y="5132665"/>
                  </a:lnTo>
                  <a:lnTo>
                    <a:pt x="14682440" y="5131900"/>
                  </a:lnTo>
                  <a:lnTo>
                    <a:pt x="14687480" y="5129322"/>
                  </a:lnTo>
                  <a:lnTo>
                    <a:pt x="14689372" y="5123039"/>
                  </a:lnTo>
                  <a:lnTo>
                    <a:pt x="14684217" y="5112961"/>
                  </a:lnTo>
                  <a:close/>
                </a:path>
                <a:path w="20053300" h="6235700">
                  <a:moveTo>
                    <a:pt x="3248896" y="225574"/>
                  </a:moveTo>
                  <a:lnTo>
                    <a:pt x="3242896" y="223015"/>
                  </a:lnTo>
                  <a:lnTo>
                    <a:pt x="3235764" y="225882"/>
                  </a:lnTo>
                  <a:lnTo>
                    <a:pt x="3230392" y="228317"/>
                  </a:lnTo>
                  <a:lnTo>
                    <a:pt x="3227832" y="234318"/>
                  </a:lnTo>
                  <a:lnTo>
                    <a:pt x="3230890" y="241924"/>
                  </a:lnTo>
                  <a:lnTo>
                    <a:pt x="3233130" y="244062"/>
                  </a:lnTo>
                  <a:lnTo>
                    <a:pt x="3238130" y="246195"/>
                  </a:lnTo>
                  <a:lnTo>
                    <a:pt x="3240747" y="246523"/>
                  </a:lnTo>
                  <a:lnTo>
                    <a:pt x="3245502" y="244612"/>
                  </a:lnTo>
                  <a:lnTo>
                    <a:pt x="3250874" y="242177"/>
                  </a:lnTo>
                  <a:lnTo>
                    <a:pt x="3253433" y="236177"/>
                  </a:lnTo>
                  <a:lnTo>
                    <a:pt x="3251331" y="230947"/>
                  </a:lnTo>
                  <a:lnTo>
                    <a:pt x="3248896" y="225574"/>
                  </a:lnTo>
                  <a:close/>
                </a:path>
                <a:path w="20053300" h="6235700">
                  <a:moveTo>
                    <a:pt x="6495600" y="1564419"/>
                  </a:moveTo>
                  <a:lnTo>
                    <a:pt x="6489316" y="1562526"/>
                  </a:lnTo>
                  <a:lnTo>
                    <a:pt x="6484135" y="1565437"/>
                  </a:lnTo>
                  <a:lnTo>
                    <a:pt x="6479096" y="1568015"/>
                  </a:lnTo>
                  <a:lnTo>
                    <a:pt x="6486359" y="1586084"/>
                  </a:lnTo>
                  <a:lnTo>
                    <a:pt x="6485834" y="1585466"/>
                  </a:lnTo>
                  <a:lnTo>
                    <a:pt x="6488833" y="1586745"/>
                  </a:lnTo>
                  <a:lnTo>
                    <a:pt x="6492069" y="1586551"/>
                  </a:lnTo>
                  <a:lnTo>
                    <a:pt x="6495064" y="1585070"/>
                  </a:lnTo>
                  <a:lnTo>
                    <a:pt x="6500103" y="1582492"/>
                  </a:lnTo>
                  <a:lnTo>
                    <a:pt x="6501996" y="1576209"/>
                  </a:lnTo>
                  <a:lnTo>
                    <a:pt x="6499085" y="1571026"/>
                  </a:lnTo>
                  <a:lnTo>
                    <a:pt x="6498178" y="1569458"/>
                  </a:lnTo>
                  <a:lnTo>
                    <a:pt x="6495600" y="1564419"/>
                  </a:lnTo>
                  <a:close/>
                </a:path>
                <a:path w="20053300" h="6235700">
                  <a:moveTo>
                    <a:pt x="14760281" y="5074100"/>
                  </a:moveTo>
                  <a:lnTo>
                    <a:pt x="14753997" y="5072208"/>
                  </a:lnTo>
                  <a:lnTo>
                    <a:pt x="14748957" y="5074785"/>
                  </a:lnTo>
                  <a:lnTo>
                    <a:pt x="14747056" y="5075550"/>
                  </a:lnTo>
                  <a:lnTo>
                    <a:pt x="14742017" y="5078129"/>
                  </a:lnTo>
                  <a:lnTo>
                    <a:pt x="14740123" y="5084411"/>
                  </a:lnTo>
                  <a:lnTo>
                    <a:pt x="14742701" y="5089451"/>
                  </a:lnTo>
                  <a:lnTo>
                    <a:pt x="14743657" y="5091829"/>
                  </a:lnTo>
                  <a:lnTo>
                    <a:pt x="14745705" y="5093491"/>
                  </a:lnTo>
                  <a:lnTo>
                    <a:pt x="14747705" y="5094344"/>
                  </a:lnTo>
                  <a:lnTo>
                    <a:pt x="14747847" y="5094011"/>
                  </a:lnTo>
                  <a:lnTo>
                    <a:pt x="14750514" y="5095148"/>
                  </a:lnTo>
                  <a:lnTo>
                    <a:pt x="14753608" y="5095286"/>
                  </a:lnTo>
                  <a:lnTo>
                    <a:pt x="14756603" y="5093805"/>
                  </a:lnTo>
                  <a:lnTo>
                    <a:pt x="14758505" y="5093040"/>
                  </a:lnTo>
                  <a:lnTo>
                    <a:pt x="14763543" y="5090463"/>
                  </a:lnTo>
                  <a:lnTo>
                    <a:pt x="14765437" y="5084179"/>
                  </a:lnTo>
                  <a:lnTo>
                    <a:pt x="14760281" y="5074100"/>
                  </a:lnTo>
                  <a:close/>
                </a:path>
                <a:path w="20053300" h="6235700">
                  <a:moveTo>
                    <a:pt x="3328826" y="194274"/>
                  </a:moveTo>
                  <a:lnTo>
                    <a:pt x="3322493" y="191572"/>
                  </a:lnTo>
                  <a:lnTo>
                    <a:pt x="3310130" y="196541"/>
                  </a:lnTo>
                  <a:lnTo>
                    <a:pt x="3307429" y="202874"/>
                  </a:lnTo>
                  <a:lnTo>
                    <a:pt x="3310678" y="210957"/>
                  </a:lnTo>
                  <a:lnTo>
                    <a:pt x="3312585" y="212953"/>
                  </a:lnTo>
                  <a:lnTo>
                    <a:pt x="3315251" y="214090"/>
                  </a:lnTo>
                  <a:lnTo>
                    <a:pt x="3315393" y="213757"/>
                  </a:lnTo>
                  <a:lnTo>
                    <a:pt x="3317727" y="214752"/>
                  </a:lnTo>
                  <a:lnTo>
                    <a:pt x="3320486" y="214747"/>
                  </a:lnTo>
                  <a:lnTo>
                    <a:pt x="3323197" y="213933"/>
                  </a:lnTo>
                  <a:lnTo>
                    <a:pt x="3330329" y="211068"/>
                  </a:lnTo>
                  <a:lnTo>
                    <a:pt x="3333031" y="204734"/>
                  </a:lnTo>
                  <a:lnTo>
                    <a:pt x="3328826" y="194274"/>
                  </a:lnTo>
                  <a:close/>
                </a:path>
                <a:path w="20053300" h="6235700">
                  <a:moveTo>
                    <a:pt x="6453128" y="1490360"/>
                  </a:moveTo>
                  <a:lnTo>
                    <a:pt x="6447177" y="1488610"/>
                  </a:lnTo>
                  <a:lnTo>
                    <a:pt x="6441996" y="1491520"/>
                  </a:lnTo>
                  <a:lnTo>
                    <a:pt x="6437148" y="1494575"/>
                  </a:lnTo>
                  <a:lnTo>
                    <a:pt x="6435398" y="1500524"/>
                  </a:lnTo>
                  <a:lnTo>
                    <a:pt x="6438309" y="1505706"/>
                  </a:lnTo>
                  <a:lnTo>
                    <a:pt x="6439548" y="1507417"/>
                  </a:lnTo>
                  <a:lnTo>
                    <a:pt x="6440646" y="1509462"/>
                  </a:lnTo>
                  <a:lnTo>
                    <a:pt x="6442363" y="1510980"/>
                  </a:lnTo>
                  <a:lnTo>
                    <a:pt x="6444362" y="1511833"/>
                  </a:lnTo>
                  <a:lnTo>
                    <a:pt x="6444504" y="1511501"/>
                  </a:lnTo>
                  <a:lnTo>
                    <a:pt x="6447504" y="1512781"/>
                  </a:lnTo>
                  <a:lnTo>
                    <a:pt x="6450738" y="1512584"/>
                  </a:lnTo>
                  <a:lnTo>
                    <a:pt x="6453733" y="1511104"/>
                  </a:lnTo>
                  <a:lnTo>
                    <a:pt x="6458439" y="1508384"/>
                  </a:lnTo>
                  <a:lnTo>
                    <a:pt x="6460332" y="1502100"/>
                  </a:lnTo>
                  <a:lnTo>
                    <a:pt x="6457421" y="1496918"/>
                  </a:lnTo>
                  <a:lnTo>
                    <a:pt x="6456181" y="1495208"/>
                  </a:lnTo>
                  <a:lnTo>
                    <a:pt x="6453128" y="1490360"/>
                  </a:lnTo>
                  <a:close/>
                </a:path>
                <a:path w="20053300" h="6235700">
                  <a:moveTo>
                    <a:pt x="3403712" y="162791"/>
                  </a:moveTo>
                  <a:lnTo>
                    <a:pt x="3398149" y="164751"/>
                  </a:lnTo>
                  <a:lnTo>
                    <a:pt x="3396247" y="165515"/>
                  </a:lnTo>
                  <a:lnTo>
                    <a:pt x="3390683" y="167476"/>
                  </a:lnTo>
                  <a:lnTo>
                    <a:pt x="3387951" y="173007"/>
                  </a:lnTo>
                  <a:lnTo>
                    <a:pt x="3387790" y="173332"/>
                  </a:lnTo>
                  <a:lnTo>
                    <a:pt x="3389750" y="178897"/>
                  </a:lnTo>
                  <a:lnTo>
                    <a:pt x="3390564" y="181608"/>
                  </a:lnTo>
                  <a:lnTo>
                    <a:pt x="3392804" y="183745"/>
                  </a:lnTo>
                  <a:lnTo>
                    <a:pt x="3395471" y="184882"/>
                  </a:lnTo>
                  <a:lnTo>
                    <a:pt x="3395662" y="185357"/>
                  </a:lnTo>
                  <a:lnTo>
                    <a:pt x="3397995" y="186353"/>
                  </a:lnTo>
                  <a:lnTo>
                    <a:pt x="3400421" y="186207"/>
                  </a:lnTo>
                  <a:lnTo>
                    <a:pt x="3403132" y="185393"/>
                  </a:lnTo>
                  <a:lnTo>
                    <a:pt x="3405034" y="184628"/>
                  </a:lnTo>
                  <a:lnTo>
                    <a:pt x="3410598" y="182667"/>
                  </a:lnTo>
                  <a:lnTo>
                    <a:pt x="3413329" y="177136"/>
                  </a:lnTo>
                  <a:lnTo>
                    <a:pt x="3413489" y="176811"/>
                  </a:lnTo>
                  <a:lnTo>
                    <a:pt x="3409569" y="165683"/>
                  </a:lnTo>
                  <a:lnTo>
                    <a:pt x="3403712" y="162791"/>
                  </a:lnTo>
                  <a:close/>
                </a:path>
                <a:path w="20053300" h="6235700">
                  <a:moveTo>
                    <a:pt x="14836153" y="5034766"/>
                  </a:moveTo>
                  <a:lnTo>
                    <a:pt x="14829868" y="5032873"/>
                  </a:lnTo>
                  <a:lnTo>
                    <a:pt x="14824830" y="5035451"/>
                  </a:lnTo>
                  <a:lnTo>
                    <a:pt x="14822927" y="5036215"/>
                  </a:lnTo>
                  <a:lnTo>
                    <a:pt x="14817889" y="5038793"/>
                  </a:lnTo>
                  <a:lnTo>
                    <a:pt x="14815995" y="5045077"/>
                  </a:lnTo>
                  <a:lnTo>
                    <a:pt x="14818574" y="5050116"/>
                  </a:lnTo>
                  <a:lnTo>
                    <a:pt x="14819529" y="5052493"/>
                  </a:lnTo>
                  <a:lnTo>
                    <a:pt x="14821578" y="5054155"/>
                  </a:lnTo>
                  <a:lnTo>
                    <a:pt x="14823577" y="5055008"/>
                  </a:lnTo>
                  <a:lnTo>
                    <a:pt x="14823719" y="5054675"/>
                  </a:lnTo>
                  <a:lnTo>
                    <a:pt x="14826386" y="5055812"/>
                  </a:lnTo>
                  <a:lnTo>
                    <a:pt x="14829480" y="5055950"/>
                  </a:lnTo>
                  <a:lnTo>
                    <a:pt x="14832476" y="5054470"/>
                  </a:lnTo>
                  <a:lnTo>
                    <a:pt x="14834376" y="5053706"/>
                  </a:lnTo>
                  <a:lnTo>
                    <a:pt x="14839415" y="5051128"/>
                  </a:lnTo>
                  <a:lnTo>
                    <a:pt x="14841309" y="5044843"/>
                  </a:lnTo>
                  <a:lnTo>
                    <a:pt x="14836153" y="5034766"/>
                  </a:lnTo>
                  <a:close/>
                </a:path>
                <a:path w="20053300" h="6235700">
                  <a:moveTo>
                    <a:pt x="6409705" y="1416684"/>
                  </a:moveTo>
                  <a:lnTo>
                    <a:pt x="6403278" y="1415124"/>
                  </a:lnTo>
                  <a:lnTo>
                    <a:pt x="6398430" y="1418177"/>
                  </a:lnTo>
                  <a:lnTo>
                    <a:pt x="6393248" y="1421089"/>
                  </a:lnTo>
                  <a:lnTo>
                    <a:pt x="6400938" y="1438157"/>
                  </a:lnTo>
                  <a:lnTo>
                    <a:pt x="6400796" y="1438490"/>
                  </a:lnTo>
                  <a:lnTo>
                    <a:pt x="6403796" y="1439769"/>
                  </a:lnTo>
                  <a:lnTo>
                    <a:pt x="6407031" y="1439574"/>
                  </a:lnTo>
                  <a:lnTo>
                    <a:pt x="6410168" y="1437760"/>
                  </a:lnTo>
                  <a:lnTo>
                    <a:pt x="6415350" y="1434850"/>
                  </a:lnTo>
                  <a:lnTo>
                    <a:pt x="6416909" y="1428424"/>
                  </a:lnTo>
                  <a:lnTo>
                    <a:pt x="6413855" y="1423576"/>
                  </a:lnTo>
                  <a:lnTo>
                    <a:pt x="6412616" y="1421865"/>
                  </a:lnTo>
                  <a:lnTo>
                    <a:pt x="6409705" y="1416684"/>
                  </a:lnTo>
                  <a:close/>
                </a:path>
                <a:path w="20053300" h="6235700">
                  <a:moveTo>
                    <a:pt x="3484078" y="136009"/>
                  </a:moveTo>
                  <a:lnTo>
                    <a:pt x="3478657" y="137637"/>
                  </a:lnTo>
                  <a:lnTo>
                    <a:pt x="3476755" y="138401"/>
                  </a:lnTo>
                  <a:lnTo>
                    <a:pt x="3471334" y="140027"/>
                  </a:lnTo>
                  <a:lnTo>
                    <a:pt x="3468441" y="145886"/>
                  </a:lnTo>
                  <a:lnTo>
                    <a:pt x="3470068" y="151307"/>
                  </a:lnTo>
                  <a:lnTo>
                    <a:pt x="3471072" y="154493"/>
                  </a:lnTo>
                  <a:lnTo>
                    <a:pt x="3473312" y="156630"/>
                  </a:lnTo>
                  <a:lnTo>
                    <a:pt x="3477979" y="158620"/>
                  </a:lnTo>
                  <a:lnTo>
                    <a:pt x="3480596" y="158950"/>
                  </a:lnTo>
                  <a:lnTo>
                    <a:pt x="3484875" y="157229"/>
                  </a:lnTo>
                  <a:lnTo>
                    <a:pt x="3490297" y="155603"/>
                  </a:lnTo>
                  <a:lnTo>
                    <a:pt x="3493189" y="149745"/>
                  </a:lnTo>
                  <a:lnTo>
                    <a:pt x="3489935" y="138902"/>
                  </a:lnTo>
                  <a:lnTo>
                    <a:pt x="3484078" y="136009"/>
                  </a:lnTo>
                  <a:close/>
                </a:path>
                <a:path w="20053300" h="6235700">
                  <a:moveTo>
                    <a:pt x="14911883" y="4995763"/>
                  </a:moveTo>
                  <a:lnTo>
                    <a:pt x="14905598" y="4993870"/>
                  </a:lnTo>
                  <a:lnTo>
                    <a:pt x="14900560" y="4996448"/>
                  </a:lnTo>
                  <a:lnTo>
                    <a:pt x="14898659" y="4997213"/>
                  </a:lnTo>
                  <a:lnTo>
                    <a:pt x="14893619" y="4999791"/>
                  </a:lnTo>
                  <a:lnTo>
                    <a:pt x="14891725" y="5006074"/>
                  </a:lnTo>
                  <a:lnTo>
                    <a:pt x="14894304" y="5011114"/>
                  </a:lnTo>
                  <a:lnTo>
                    <a:pt x="14895260" y="5013491"/>
                  </a:lnTo>
                  <a:lnTo>
                    <a:pt x="14897308" y="5015153"/>
                  </a:lnTo>
                  <a:lnTo>
                    <a:pt x="14899308" y="5016006"/>
                  </a:lnTo>
                  <a:lnTo>
                    <a:pt x="14899450" y="5015673"/>
                  </a:lnTo>
                  <a:lnTo>
                    <a:pt x="14902116" y="5016810"/>
                  </a:lnTo>
                  <a:lnTo>
                    <a:pt x="14905211" y="5016949"/>
                  </a:lnTo>
                  <a:lnTo>
                    <a:pt x="14908205" y="5015468"/>
                  </a:lnTo>
                  <a:lnTo>
                    <a:pt x="14910106" y="5014703"/>
                  </a:lnTo>
                  <a:lnTo>
                    <a:pt x="14915146" y="5012126"/>
                  </a:lnTo>
                  <a:lnTo>
                    <a:pt x="14917038" y="5005842"/>
                  </a:lnTo>
                  <a:lnTo>
                    <a:pt x="14911883" y="4995763"/>
                  </a:lnTo>
                  <a:close/>
                </a:path>
                <a:path w="20053300" h="6235700">
                  <a:moveTo>
                    <a:pt x="6365522" y="1343864"/>
                  </a:moveTo>
                  <a:lnTo>
                    <a:pt x="6359096" y="1342305"/>
                  </a:lnTo>
                  <a:lnTo>
                    <a:pt x="6349400" y="1348412"/>
                  </a:lnTo>
                  <a:lnTo>
                    <a:pt x="6347840" y="1354837"/>
                  </a:lnTo>
                  <a:lnTo>
                    <a:pt x="6350893" y="1359686"/>
                  </a:lnTo>
                  <a:lnTo>
                    <a:pt x="6353373" y="1363108"/>
                  </a:lnTo>
                  <a:lnTo>
                    <a:pt x="6354755" y="1364486"/>
                  </a:lnTo>
                  <a:lnTo>
                    <a:pt x="6360089" y="1366761"/>
                  </a:lnTo>
                  <a:lnTo>
                    <a:pt x="6363323" y="1366565"/>
                  </a:lnTo>
                  <a:lnTo>
                    <a:pt x="6366461" y="1364751"/>
                  </a:lnTo>
                  <a:lnTo>
                    <a:pt x="6371309" y="1361697"/>
                  </a:lnTo>
                  <a:lnTo>
                    <a:pt x="6372868" y="1355271"/>
                  </a:lnTo>
                  <a:lnTo>
                    <a:pt x="6369815" y="1350423"/>
                  </a:lnTo>
                  <a:lnTo>
                    <a:pt x="6368575" y="1348713"/>
                  </a:lnTo>
                  <a:lnTo>
                    <a:pt x="6365522" y="1343864"/>
                  </a:lnTo>
                  <a:close/>
                </a:path>
                <a:path w="20053300" h="6235700">
                  <a:moveTo>
                    <a:pt x="3566018" y="111081"/>
                  </a:moveTo>
                  <a:lnTo>
                    <a:pt x="3560596" y="112708"/>
                  </a:lnTo>
                  <a:lnTo>
                    <a:pt x="3558694" y="113472"/>
                  </a:lnTo>
                  <a:lnTo>
                    <a:pt x="3553273" y="115099"/>
                  </a:lnTo>
                  <a:lnTo>
                    <a:pt x="3550047" y="120814"/>
                  </a:lnTo>
                  <a:lnTo>
                    <a:pt x="3552487" y="128947"/>
                  </a:lnTo>
                  <a:lnTo>
                    <a:pt x="3554919" y="131559"/>
                  </a:lnTo>
                  <a:lnTo>
                    <a:pt x="3557585" y="132697"/>
                  </a:lnTo>
                  <a:lnTo>
                    <a:pt x="3557109" y="132888"/>
                  </a:lnTo>
                  <a:lnTo>
                    <a:pt x="3559109" y="133741"/>
                  </a:lnTo>
                  <a:lnTo>
                    <a:pt x="3561869" y="133736"/>
                  </a:lnTo>
                  <a:lnTo>
                    <a:pt x="3566339" y="132492"/>
                  </a:lnTo>
                  <a:lnTo>
                    <a:pt x="3571761" y="130865"/>
                  </a:lnTo>
                  <a:lnTo>
                    <a:pt x="3574987" y="125149"/>
                  </a:lnTo>
                  <a:lnTo>
                    <a:pt x="3571733" y="114306"/>
                  </a:lnTo>
                  <a:lnTo>
                    <a:pt x="3566018" y="111081"/>
                  </a:lnTo>
                  <a:close/>
                </a:path>
                <a:path w="20053300" h="6235700">
                  <a:moveTo>
                    <a:pt x="6319578" y="1271477"/>
                  </a:moveTo>
                  <a:lnTo>
                    <a:pt x="6313010" y="1270251"/>
                  </a:lnTo>
                  <a:lnTo>
                    <a:pt x="6303314" y="1276359"/>
                  </a:lnTo>
                  <a:lnTo>
                    <a:pt x="6302088" y="1282925"/>
                  </a:lnTo>
                  <a:lnTo>
                    <a:pt x="6305141" y="1287774"/>
                  </a:lnTo>
                  <a:lnTo>
                    <a:pt x="6307622" y="1291195"/>
                  </a:lnTo>
                  <a:lnTo>
                    <a:pt x="6309337" y="1292715"/>
                  </a:lnTo>
                  <a:lnTo>
                    <a:pt x="6314004" y="1294706"/>
                  </a:lnTo>
                  <a:lnTo>
                    <a:pt x="6317714" y="1294319"/>
                  </a:lnTo>
                  <a:lnTo>
                    <a:pt x="6320851" y="1292505"/>
                  </a:lnTo>
                  <a:lnTo>
                    <a:pt x="6325699" y="1289452"/>
                  </a:lnTo>
                  <a:lnTo>
                    <a:pt x="6326926" y="1282884"/>
                  </a:lnTo>
                  <a:lnTo>
                    <a:pt x="6323872" y="1278036"/>
                  </a:lnTo>
                  <a:lnTo>
                    <a:pt x="6322631" y="1276325"/>
                  </a:lnTo>
                  <a:lnTo>
                    <a:pt x="6319578" y="1271477"/>
                  </a:lnTo>
                  <a:close/>
                </a:path>
                <a:path w="20053300" h="6235700">
                  <a:moveTo>
                    <a:pt x="14987564" y="4955953"/>
                  </a:moveTo>
                  <a:lnTo>
                    <a:pt x="14981279" y="4954060"/>
                  </a:lnTo>
                  <a:lnTo>
                    <a:pt x="14976240" y="4956638"/>
                  </a:lnTo>
                  <a:lnTo>
                    <a:pt x="14974339" y="4957403"/>
                  </a:lnTo>
                  <a:lnTo>
                    <a:pt x="14969299" y="4959980"/>
                  </a:lnTo>
                  <a:lnTo>
                    <a:pt x="14967407" y="4966264"/>
                  </a:lnTo>
                  <a:lnTo>
                    <a:pt x="14969984" y="4971304"/>
                  </a:lnTo>
                  <a:lnTo>
                    <a:pt x="14970940" y="4973681"/>
                  </a:lnTo>
                  <a:lnTo>
                    <a:pt x="14972991" y="4975343"/>
                  </a:lnTo>
                  <a:lnTo>
                    <a:pt x="14977657" y="4977334"/>
                  </a:lnTo>
                  <a:lnTo>
                    <a:pt x="14980749" y="4977471"/>
                  </a:lnTo>
                  <a:lnTo>
                    <a:pt x="14983743" y="4975991"/>
                  </a:lnTo>
                  <a:lnTo>
                    <a:pt x="14985787" y="4974893"/>
                  </a:lnTo>
                  <a:lnTo>
                    <a:pt x="14990826" y="4972315"/>
                  </a:lnTo>
                  <a:lnTo>
                    <a:pt x="14992720" y="4966032"/>
                  </a:lnTo>
                  <a:lnTo>
                    <a:pt x="14987564" y="4955953"/>
                  </a:lnTo>
                  <a:close/>
                </a:path>
                <a:path w="20053300" h="6235700">
                  <a:moveTo>
                    <a:pt x="3649197" y="87864"/>
                  </a:moveTo>
                  <a:lnTo>
                    <a:pt x="3643442" y="89348"/>
                  </a:lnTo>
                  <a:lnTo>
                    <a:pt x="3641207" y="89971"/>
                  </a:lnTo>
                  <a:lnTo>
                    <a:pt x="3635928" y="91264"/>
                  </a:lnTo>
                  <a:lnTo>
                    <a:pt x="3632227" y="97170"/>
                  </a:lnTo>
                  <a:lnTo>
                    <a:pt x="3633854" y="102591"/>
                  </a:lnTo>
                  <a:lnTo>
                    <a:pt x="3634858" y="105778"/>
                  </a:lnTo>
                  <a:lnTo>
                    <a:pt x="3636956" y="108249"/>
                  </a:lnTo>
                  <a:lnTo>
                    <a:pt x="3641955" y="110382"/>
                  </a:lnTo>
                  <a:lnTo>
                    <a:pt x="3644239" y="110568"/>
                  </a:lnTo>
                  <a:lnTo>
                    <a:pt x="3648710" y="109323"/>
                  </a:lnTo>
                  <a:lnTo>
                    <a:pt x="3653989" y="108030"/>
                  </a:lnTo>
                  <a:lnTo>
                    <a:pt x="3657548" y="102457"/>
                  </a:lnTo>
                  <a:lnTo>
                    <a:pt x="3656064" y="96702"/>
                  </a:lnTo>
                  <a:lnTo>
                    <a:pt x="3654770" y="91422"/>
                  </a:lnTo>
                  <a:lnTo>
                    <a:pt x="3649197" y="87864"/>
                  </a:lnTo>
                  <a:close/>
                </a:path>
                <a:path w="20053300" h="6235700">
                  <a:moveTo>
                    <a:pt x="6271733" y="1199854"/>
                  </a:moveTo>
                  <a:lnTo>
                    <a:pt x="6265499" y="1198769"/>
                  </a:lnTo>
                  <a:lnTo>
                    <a:pt x="6260650" y="1201824"/>
                  </a:lnTo>
                  <a:lnTo>
                    <a:pt x="6255993" y="1205352"/>
                  </a:lnTo>
                  <a:lnTo>
                    <a:pt x="6254909" y="1211587"/>
                  </a:lnTo>
                  <a:lnTo>
                    <a:pt x="6257963" y="1216435"/>
                  </a:lnTo>
                  <a:lnTo>
                    <a:pt x="6259203" y="1218146"/>
                  </a:lnTo>
                  <a:lnTo>
                    <a:pt x="6260301" y="1220190"/>
                  </a:lnTo>
                  <a:lnTo>
                    <a:pt x="6262159" y="1221377"/>
                  </a:lnTo>
                  <a:lnTo>
                    <a:pt x="6263825" y="1222088"/>
                  </a:lnTo>
                  <a:lnTo>
                    <a:pt x="6263634" y="1221612"/>
                  </a:lnTo>
                  <a:lnTo>
                    <a:pt x="6266634" y="1222892"/>
                  </a:lnTo>
                  <a:lnTo>
                    <a:pt x="6270677" y="1222646"/>
                  </a:lnTo>
                  <a:lnTo>
                    <a:pt x="6273481" y="1220691"/>
                  </a:lnTo>
                  <a:lnTo>
                    <a:pt x="6278472" y="1217304"/>
                  </a:lnTo>
                  <a:lnTo>
                    <a:pt x="6279556" y="1211070"/>
                  </a:lnTo>
                  <a:lnTo>
                    <a:pt x="6276503" y="1206222"/>
                  </a:lnTo>
                  <a:lnTo>
                    <a:pt x="6275262" y="1204510"/>
                  </a:lnTo>
                  <a:lnTo>
                    <a:pt x="6271733" y="1199854"/>
                  </a:lnTo>
                  <a:close/>
                </a:path>
                <a:path w="20053300" h="6235700">
                  <a:moveTo>
                    <a:pt x="15063102" y="4916476"/>
                  </a:moveTo>
                  <a:lnTo>
                    <a:pt x="15056819" y="4914584"/>
                  </a:lnTo>
                  <a:lnTo>
                    <a:pt x="15051781" y="4917162"/>
                  </a:lnTo>
                  <a:lnTo>
                    <a:pt x="15049736" y="4918258"/>
                  </a:lnTo>
                  <a:lnTo>
                    <a:pt x="15044695" y="4920837"/>
                  </a:lnTo>
                  <a:lnTo>
                    <a:pt x="15053195" y="4937857"/>
                  </a:lnTo>
                  <a:lnTo>
                    <a:pt x="15056430" y="4937661"/>
                  </a:lnTo>
                  <a:lnTo>
                    <a:pt x="15059424" y="4936180"/>
                  </a:lnTo>
                  <a:lnTo>
                    <a:pt x="15061328" y="4935415"/>
                  </a:lnTo>
                  <a:lnTo>
                    <a:pt x="15066368" y="4932838"/>
                  </a:lnTo>
                  <a:lnTo>
                    <a:pt x="15068259" y="4926554"/>
                  </a:lnTo>
                  <a:lnTo>
                    <a:pt x="15063102" y="4916476"/>
                  </a:lnTo>
                  <a:close/>
                </a:path>
                <a:path w="20053300" h="6235700">
                  <a:moveTo>
                    <a:pt x="3732096" y="68072"/>
                  </a:moveTo>
                  <a:lnTo>
                    <a:pt x="3726484" y="69224"/>
                  </a:lnTo>
                  <a:lnTo>
                    <a:pt x="3724391" y="69513"/>
                  </a:lnTo>
                  <a:lnTo>
                    <a:pt x="3718778" y="70665"/>
                  </a:lnTo>
                  <a:lnTo>
                    <a:pt x="3715552" y="76380"/>
                  </a:lnTo>
                  <a:lnTo>
                    <a:pt x="3716704" y="81992"/>
                  </a:lnTo>
                  <a:lnTo>
                    <a:pt x="3717233" y="85369"/>
                  </a:lnTo>
                  <a:lnTo>
                    <a:pt x="3719664" y="87982"/>
                  </a:lnTo>
                  <a:lnTo>
                    <a:pt x="3724664" y="90115"/>
                  </a:lnTo>
                  <a:lnTo>
                    <a:pt x="3726948" y="90301"/>
                  </a:lnTo>
                  <a:lnTo>
                    <a:pt x="3729184" y="89678"/>
                  </a:lnTo>
                  <a:lnTo>
                    <a:pt x="3731277" y="89389"/>
                  </a:lnTo>
                  <a:lnTo>
                    <a:pt x="3736889" y="88238"/>
                  </a:lnTo>
                  <a:lnTo>
                    <a:pt x="3740115" y="82523"/>
                  </a:lnTo>
                  <a:lnTo>
                    <a:pt x="3737812" y="71298"/>
                  </a:lnTo>
                  <a:lnTo>
                    <a:pt x="3732096" y="68072"/>
                  </a:lnTo>
                  <a:close/>
                </a:path>
                <a:path w="20053300" h="6235700">
                  <a:moveTo>
                    <a:pt x="6223369" y="1130373"/>
                  </a:moveTo>
                  <a:lnTo>
                    <a:pt x="6216659" y="1129480"/>
                  </a:lnTo>
                  <a:lnTo>
                    <a:pt x="6212144" y="1132675"/>
                  </a:lnTo>
                  <a:lnTo>
                    <a:pt x="6207296" y="1135729"/>
                  </a:lnTo>
                  <a:lnTo>
                    <a:pt x="6215269" y="1152131"/>
                  </a:lnTo>
                  <a:lnTo>
                    <a:pt x="6215127" y="1152464"/>
                  </a:lnTo>
                  <a:lnTo>
                    <a:pt x="6218127" y="1153744"/>
                  </a:lnTo>
                  <a:lnTo>
                    <a:pt x="6222172" y="1153499"/>
                  </a:lnTo>
                  <a:lnTo>
                    <a:pt x="6225117" y="1151210"/>
                  </a:lnTo>
                  <a:lnTo>
                    <a:pt x="6229965" y="1148157"/>
                  </a:lnTo>
                  <a:lnTo>
                    <a:pt x="6230859" y="1141446"/>
                  </a:lnTo>
                  <a:lnTo>
                    <a:pt x="6227663" y="1136932"/>
                  </a:lnTo>
                  <a:lnTo>
                    <a:pt x="6226422" y="1135220"/>
                  </a:lnTo>
                  <a:lnTo>
                    <a:pt x="6223369" y="1130373"/>
                  </a:lnTo>
                  <a:close/>
                </a:path>
                <a:path w="20053300" h="6235700">
                  <a:moveTo>
                    <a:pt x="6173387" y="1060990"/>
                  </a:moveTo>
                  <a:lnTo>
                    <a:pt x="6166818" y="1059764"/>
                  </a:lnTo>
                  <a:lnTo>
                    <a:pt x="6162161" y="1063292"/>
                  </a:lnTo>
                  <a:lnTo>
                    <a:pt x="6157647" y="1066488"/>
                  </a:lnTo>
                  <a:lnTo>
                    <a:pt x="6156421" y="1073056"/>
                  </a:lnTo>
                  <a:lnTo>
                    <a:pt x="6159949" y="1077714"/>
                  </a:lnTo>
                  <a:lnTo>
                    <a:pt x="6162429" y="1081134"/>
                  </a:lnTo>
                  <a:lnTo>
                    <a:pt x="6165621" y="1082890"/>
                  </a:lnTo>
                  <a:lnTo>
                    <a:pt x="6168620" y="1084169"/>
                  </a:lnTo>
                  <a:lnTo>
                    <a:pt x="6172664" y="1083925"/>
                  </a:lnTo>
                  <a:lnTo>
                    <a:pt x="6175610" y="1081636"/>
                  </a:lnTo>
                  <a:lnTo>
                    <a:pt x="6180125" y="1078440"/>
                  </a:lnTo>
                  <a:lnTo>
                    <a:pt x="6181351" y="1071872"/>
                  </a:lnTo>
                  <a:lnTo>
                    <a:pt x="6177822" y="1067215"/>
                  </a:lnTo>
                  <a:lnTo>
                    <a:pt x="6176583" y="1065504"/>
                  </a:lnTo>
                  <a:lnTo>
                    <a:pt x="6173387" y="1060990"/>
                  </a:lnTo>
                  <a:close/>
                </a:path>
                <a:path w="20053300" h="6235700">
                  <a:moveTo>
                    <a:pt x="3815236" y="49565"/>
                  </a:moveTo>
                  <a:lnTo>
                    <a:pt x="3809624" y="50716"/>
                  </a:lnTo>
                  <a:lnTo>
                    <a:pt x="3807531" y="51005"/>
                  </a:lnTo>
                  <a:lnTo>
                    <a:pt x="3801918" y="52156"/>
                  </a:lnTo>
                  <a:lnTo>
                    <a:pt x="3798359" y="57731"/>
                  </a:lnTo>
                  <a:lnTo>
                    <a:pt x="3799510" y="63343"/>
                  </a:lnTo>
                  <a:lnTo>
                    <a:pt x="3800373" y="66862"/>
                  </a:lnTo>
                  <a:lnTo>
                    <a:pt x="3802804" y="69475"/>
                  </a:lnTo>
                  <a:lnTo>
                    <a:pt x="3807470" y="71465"/>
                  </a:lnTo>
                  <a:lnTo>
                    <a:pt x="3811848" y="71362"/>
                  </a:lnTo>
                  <a:lnTo>
                    <a:pt x="3813941" y="71073"/>
                  </a:lnTo>
                  <a:lnTo>
                    <a:pt x="3819553" y="69922"/>
                  </a:lnTo>
                  <a:lnTo>
                    <a:pt x="3823112" y="64349"/>
                  </a:lnTo>
                  <a:lnTo>
                    <a:pt x="3820809" y="53125"/>
                  </a:lnTo>
                  <a:lnTo>
                    <a:pt x="3815236" y="49565"/>
                  </a:lnTo>
                  <a:close/>
                </a:path>
                <a:path w="20053300" h="6235700">
                  <a:moveTo>
                    <a:pt x="15138499" y="4877331"/>
                  </a:moveTo>
                  <a:lnTo>
                    <a:pt x="15132216" y="4875439"/>
                  </a:lnTo>
                  <a:lnTo>
                    <a:pt x="15127177" y="4878017"/>
                  </a:lnTo>
                  <a:lnTo>
                    <a:pt x="15125274" y="4878781"/>
                  </a:lnTo>
                  <a:lnTo>
                    <a:pt x="15120234" y="4881359"/>
                  </a:lnTo>
                  <a:lnTo>
                    <a:pt x="15118343" y="4887643"/>
                  </a:lnTo>
                  <a:lnTo>
                    <a:pt x="15120921" y="4892683"/>
                  </a:lnTo>
                  <a:lnTo>
                    <a:pt x="15122019" y="4894726"/>
                  </a:lnTo>
                  <a:lnTo>
                    <a:pt x="15124068" y="4896388"/>
                  </a:lnTo>
                  <a:lnTo>
                    <a:pt x="15126067" y="4897241"/>
                  </a:lnTo>
                  <a:lnTo>
                    <a:pt x="15125925" y="4897574"/>
                  </a:lnTo>
                  <a:lnTo>
                    <a:pt x="15128592" y="4898712"/>
                  </a:lnTo>
                  <a:lnTo>
                    <a:pt x="15131826" y="4898516"/>
                  </a:lnTo>
                  <a:lnTo>
                    <a:pt x="15134821" y="4897036"/>
                  </a:lnTo>
                  <a:lnTo>
                    <a:pt x="15136724" y="4896272"/>
                  </a:lnTo>
                  <a:lnTo>
                    <a:pt x="15141764" y="4893695"/>
                  </a:lnTo>
                  <a:lnTo>
                    <a:pt x="15143655" y="4887410"/>
                  </a:lnTo>
                  <a:lnTo>
                    <a:pt x="15138499" y="4877331"/>
                  </a:lnTo>
                  <a:close/>
                </a:path>
                <a:path w="20053300" h="6235700">
                  <a:moveTo>
                    <a:pt x="6121836" y="992513"/>
                  </a:moveTo>
                  <a:lnTo>
                    <a:pt x="6115459" y="991762"/>
                  </a:lnTo>
                  <a:lnTo>
                    <a:pt x="6106145" y="998821"/>
                  </a:lnTo>
                  <a:lnTo>
                    <a:pt x="6105394" y="1005197"/>
                  </a:lnTo>
                  <a:lnTo>
                    <a:pt x="6108924" y="1009854"/>
                  </a:lnTo>
                  <a:lnTo>
                    <a:pt x="6111403" y="1013276"/>
                  </a:lnTo>
                  <a:lnTo>
                    <a:pt x="6114261" y="1014889"/>
                  </a:lnTo>
                  <a:lnTo>
                    <a:pt x="6117594" y="1016311"/>
                  </a:lnTo>
                  <a:lnTo>
                    <a:pt x="6121780" y="1015732"/>
                  </a:lnTo>
                  <a:lnTo>
                    <a:pt x="6124726" y="1013444"/>
                  </a:lnTo>
                  <a:lnTo>
                    <a:pt x="6129383" y="1009915"/>
                  </a:lnTo>
                  <a:lnTo>
                    <a:pt x="6130133" y="1003538"/>
                  </a:lnTo>
                  <a:lnTo>
                    <a:pt x="6126604" y="998880"/>
                  </a:lnTo>
                  <a:lnTo>
                    <a:pt x="6125365" y="997170"/>
                  </a:lnTo>
                  <a:lnTo>
                    <a:pt x="6121836" y="992513"/>
                  </a:lnTo>
                  <a:close/>
                </a:path>
                <a:path w="20053300" h="6235700">
                  <a:moveTo>
                    <a:pt x="3899856" y="34053"/>
                  </a:moveTo>
                  <a:lnTo>
                    <a:pt x="3894243" y="35205"/>
                  </a:lnTo>
                  <a:lnTo>
                    <a:pt x="3892151" y="35493"/>
                  </a:lnTo>
                  <a:lnTo>
                    <a:pt x="3886205" y="36503"/>
                  </a:lnTo>
                  <a:lnTo>
                    <a:pt x="3882312" y="41933"/>
                  </a:lnTo>
                  <a:lnTo>
                    <a:pt x="3883464" y="47546"/>
                  </a:lnTo>
                  <a:lnTo>
                    <a:pt x="3883993" y="50924"/>
                  </a:lnTo>
                  <a:lnTo>
                    <a:pt x="3886615" y="54012"/>
                  </a:lnTo>
                  <a:lnTo>
                    <a:pt x="3889615" y="55292"/>
                  </a:lnTo>
                  <a:lnTo>
                    <a:pt x="3889805" y="55767"/>
                  </a:lnTo>
                  <a:lnTo>
                    <a:pt x="3891472" y="56478"/>
                  </a:lnTo>
                  <a:lnTo>
                    <a:pt x="3895516" y="56233"/>
                  </a:lnTo>
                  <a:lnTo>
                    <a:pt x="3897610" y="55944"/>
                  </a:lnTo>
                  <a:lnTo>
                    <a:pt x="3903555" y="54935"/>
                  </a:lnTo>
                  <a:lnTo>
                    <a:pt x="3907448" y="49503"/>
                  </a:lnTo>
                  <a:lnTo>
                    <a:pt x="3906297" y="43891"/>
                  </a:lnTo>
                  <a:lnTo>
                    <a:pt x="3905287" y="37945"/>
                  </a:lnTo>
                  <a:lnTo>
                    <a:pt x="3899856" y="34053"/>
                  </a:lnTo>
                  <a:close/>
                </a:path>
                <a:path w="20053300" h="6235700">
                  <a:moveTo>
                    <a:pt x="15214179" y="4837521"/>
                  </a:moveTo>
                  <a:lnTo>
                    <a:pt x="15207897" y="4835629"/>
                  </a:lnTo>
                  <a:lnTo>
                    <a:pt x="15202858" y="4838207"/>
                  </a:lnTo>
                  <a:lnTo>
                    <a:pt x="15200957" y="4838972"/>
                  </a:lnTo>
                  <a:lnTo>
                    <a:pt x="15195917" y="4841549"/>
                  </a:lnTo>
                  <a:lnTo>
                    <a:pt x="15194023" y="4847833"/>
                  </a:lnTo>
                  <a:lnTo>
                    <a:pt x="15196602" y="4852872"/>
                  </a:lnTo>
                  <a:lnTo>
                    <a:pt x="15197699" y="4854916"/>
                  </a:lnTo>
                  <a:lnTo>
                    <a:pt x="15199749" y="4856578"/>
                  </a:lnTo>
                  <a:lnTo>
                    <a:pt x="15201748" y="4857431"/>
                  </a:lnTo>
                  <a:lnTo>
                    <a:pt x="15201463" y="4858097"/>
                  </a:lnTo>
                  <a:lnTo>
                    <a:pt x="15204130" y="4859235"/>
                  </a:lnTo>
                  <a:lnTo>
                    <a:pt x="15207365" y="4859039"/>
                  </a:lnTo>
                  <a:lnTo>
                    <a:pt x="15210359" y="4857559"/>
                  </a:lnTo>
                  <a:lnTo>
                    <a:pt x="15212405" y="4856462"/>
                  </a:lnTo>
                  <a:lnTo>
                    <a:pt x="15217445" y="4853883"/>
                  </a:lnTo>
                  <a:lnTo>
                    <a:pt x="15219336" y="4847600"/>
                  </a:lnTo>
                  <a:lnTo>
                    <a:pt x="15214179" y="4837521"/>
                  </a:lnTo>
                  <a:close/>
                </a:path>
                <a:path w="20053300" h="6235700">
                  <a:moveTo>
                    <a:pt x="6068765" y="925752"/>
                  </a:moveTo>
                  <a:lnTo>
                    <a:pt x="6062055" y="924859"/>
                  </a:lnTo>
                  <a:lnTo>
                    <a:pt x="6053408" y="932201"/>
                  </a:lnTo>
                  <a:lnTo>
                    <a:pt x="6052515" y="938911"/>
                  </a:lnTo>
                  <a:lnTo>
                    <a:pt x="6056186" y="943236"/>
                  </a:lnTo>
                  <a:lnTo>
                    <a:pt x="6057425" y="944946"/>
                  </a:lnTo>
                  <a:lnTo>
                    <a:pt x="6058475" y="946181"/>
                  </a:lnTo>
                  <a:lnTo>
                    <a:pt x="6061333" y="947794"/>
                  </a:lnTo>
                  <a:lnTo>
                    <a:pt x="6064999" y="949358"/>
                  </a:lnTo>
                  <a:lnTo>
                    <a:pt x="6069043" y="949114"/>
                  </a:lnTo>
                  <a:lnTo>
                    <a:pt x="6076455" y="942820"/>
                  </a:lnTo>
                  <a:lnTo>
                    <a:pt x="6077348" y="936110"/>
                  </a:lnTo>
                  <a:lnTo>
                    <a:pt x="6073676" y="931787"/>
                  </a:lnTo>
                  <a:lnTo>
                    <a:pt x="6072436" y="930076"/>
                  </a:lnTo>
                  <a:lnTo>
                    <a:pt x="6068765" y="925752"/>
                  </a:lnTo>
                  <a:close/>
                </a:path>
                <a:path w="20053300" h="6235700">
                  <a:moveTo>
                    <a:pt x="3984339" y="21633"/>
                  </a:moveTo>
                  <a:lnTo>
                    <a:pt x="3978535" y="22310"/>
                  </a:lnTo>
                  <a:lnTo>
                    <a:pt x="3976442" y="22599"/>
                  </a:lnTo>
                  <a:lnTo>
                    <a:pt x="3970638" y="23276"/>
                  </a:lnTo>
                  <a:lnTo>
                    <a:pt x="3966888" y="28373"/>
                  </a:lnTo>
                  <a:lnTo>
                    <a:pt x="3967564" y="34177"/>
                  </a:lnTo>
                  <a:lnTo>
                    <a:pt x="3968284" y="38029"/>
                  </a:lnTo>
                  <a:lnTo>
                    <a:pt x="3970573" y="40975"/>
                  </a:lnTo>
                  <a:lnTo>
                    <a:pt x="3975239" y="42966"/>
                  </a:lnTo>
                  <a:lnTo>
                    <a:pt x="3979141" y="43054"/>
                  </a:lnTo>
                  <a:lnTo>
                    <a:pt x="3981234" y="42765"/>
                  </a:lnTo>
                  <a:lnTo>
                    <a:pt x="3987038" y="42090"/>
                  </a:lnTo>
                  <a:lnTo>
                    <a:pt x="3990788" y="36992"/>
                  </a:lnTo>
                  <a:lnTo>
                    <a:pt x="3989436" y="25384"/>
                  </a:lnTo>
                  <a:lnTo>
                    <a:pt x="3984339" y="21633"/>
                  </a:lnTo>
                  <a:close/>
                </a:path>
                <a:path w="20053300" h="6235700">
                  <a:moveTo>
                    <a:pt x="6013793" y="859756"/>
                  </a:moveTo>
                  <a:lnTo>
                    <a:pt x="6007274" y="859338"/>
                  </a:lnTo>
                  <a:lnTo>
                    <a:pt x="5998626" y="866681"/>
                  </a:lnTo>
                  <a:lnTo>
                    <a:pt x="5998209" y="873200"/>
                  </a:lnTo>
                  <a:lnTo>
                    <a:pt x="6001881" y="877523"/>
                  </a:lnTo>
                  <a:lnTo>
                    <a:pt x="6003120" y="879234"/>
                  </a:lnTo>
                  <a:lnTo>
                    <a:pt x="6004026" y="880803"/>
                  </a:lnTo>
                  <a:lnTo>
                    <a:pt x="6010359" y="883504"/>
                  </a:lnTo>
                  <a:lnTo>
                    <a:pt x="6014546" y="882926"/>
                  </a:lnTo>
                  <a:lnTo>
                    <a:pt x="6021957" y="876633"/>
                  </a:lnTo>
                  <a:lnTo>
                    <a:pt x="6022374" y="870114"/>
                  </a:lnTo>
                  <a:lnTo>
                    <a:pt x="6018704" y="865790"/>
                  </a:lnTo>
                  <a:lnTo>
                    <a:pt x="6017464" y="864079"/>
                  </a:lnTo>
                  <a:lnTo>
                    <a:pt x="6013793" y="859756"/>
                  </a:lnTo>
                  <a:close/>
                </a:path>
                <a:path w="20053300" h="6235700">
                  <a:moveTo>
                    <a:pt x="4069443" y="11450"/>
                  </a:moveTo>
                  <a:lnTo>
                    <a:pt x="4063639" y="12126"/>
                  </a:lnTo>
                  <a:lnTo>
                    <a:pt x="4061546" y="12415"/>
                  </a:lnTo>
                  <a:lnTo>
                    <a:pt x="4055743" y="13091"/>
                  </a:lnTo>
                  <a:lnTo>
                    <a:pt x="4051659" y="18046"/>
                  </a:lnTo>
                  <a:lnTo>
                    <a:pt x="4052335" y="23850"/>
                  </a:lnTo>
                  <a:lnTo>
                    <a:pt x="4052580" y="27894"/>
                  </a:lnTo>
                  <a:lnTo>
                    <a:pt x="4055202" y="30983"/>
                  </a:lnTo>
                  <a:lnTo>
                    <a:pt x="4060201" y="33116"/>
                  </a:lnTo>
                  <a:lnTo>
                    <a:pt x="4063770" y="33062"/>
                  </a:lnTo>
                  <a:lnTo>
                    <a:pt x="4065863" y="32772"/>
                  </a:lnTo>
                  <a:lnTo>
                    <a:pt x="4071667" y="32096"/>
                  </a:lnTo>
                  <a:lnTo>
                    <a:pt x="4075750" y="27142"/>
                  </a:lnTo>
                  <a:lnTo>
                    <a:pt x="4074399" y="15534"/>
                  </a:lnTo>
                  <a:lnTo>
                    <a:pt x="4069443" y="11450"/>
                  </a:lnTo>
                  <a:close/>
                </a:path>
                <a:path w="20053300" h="6235700">
                  <a:moveTo>
                    <a:pt x="15289862" y="4797712"/>
                  </a:moveTo>
                  <a:lnTo>
                    <a:pt x="15283578" y="4795818"/>
                  </a:lnTo>
                  <a:lnTo>
                    <a:pt x="15278539" y="4798395"/>
                  </a:lnTo>
                  <a:lnTo>
                    <a:pt x="15276638" y="4799160"/>
                  </a:lnTo>
                  <a:lnTo>
                    <a:pt x="15271598" y="4801739"/>
                  </a:lnTo>
                  <a:lnTo>
                    <a:pt x="15269704" y="4808022"/>
                  </a:lnTo>
                  <a:lnTo>
                    <a:pt x="15272283" y="4813061"/>
                  </a:lnTo>
                  <a:lnTo>
                    <a:pt x="15273380" y="4815105"/>
                  </a:lnTo>
                  <a:lnTo>
                    <a:pt x="15275429" y="4816768"/>
                  </a:lnTo>
                  <a:lnTo>
                    <a:pt x="15277429" y="4817621"/>
                  </a:lnTo>
                  <a:lnTo>
                    <a:pt x="15277145" y="4818288"/>
                  </a:lnTo>
                  <a:lnTo>
                    <a:pt x="15279811" y="4819425"/>
                  </a:lnTo>
                  <a:lnTo>
                    <a:pt x="15283047" y="4819229"/>
                  </a:lnTo>
                  <a:lnTo>
                    <a:pt x="15286042" y="4817749"/>
                  </a:lnTo>
                  <a:lnTo>
                    <a:pt x="15288086" y="4816650"/>
                  </a:lnTo>
                  <a:lnTo>
                    <a:pt x="15293125" y="4814073"/>
                  </a:lnTo>
                  <a:lnTo>
                    <a:pt x="15295018" y="4807789"/>
                  </a:lnTo>
                  <a:lnTo>
                    <a:pt x="15289862" y="4797712"/>
                  </a:lnTo>
                  <a:close/>
                </a:path>
                <a:path w="20053300" h="6235700">
                  <a:moveTo>
                    <a:pt x="5957635" y="795616"/>
                  </a:moveTo>
                  <a:lnTo>
                    <a:pt x="5950973" y="795533"/>
                  </a:lnTo>
                  <a:lnTo>
                    <a:pt x="5942326" y="802874"/>
                  </a:lnTo>
                  <a:lnTo>
                    <a:pt x="5942241" y="809537"/>
                  </a:lnTo>
                  <a:lnTo>
                    <a:pt x="5945912" y="813860"/>
                  </a:lnTo>
                  <a:lnTo>
                    <a:pt x="5947295" y="815238"/>
                  </a:lnTo>
                  <a:lnTo>
                    <a:pt x="5948201" y="816806"/>
                  </a:lnTo>
                  <a:lnTo>
                    <a:pt x="5954534" y="819508"/>
                  </a:lnTo>
                  <a:lnTo>
                    <a:pt x="5958863" y="818596"/>
                  </a:lnTo>
                  <a:lnTo>
                    <a:pt x="5966275" y="812303"/>
                  </a:lnTo>
                  <a:lnTo>
                    <a:pt x="5966358" y="805642"/>
                  </a:lnTo>
                  <a:lnTo>
                    <a:pt x="5962687" y="801318"/>
                  </a:lnTo>
                  <a:lnTo>
                    <a:pt x="5961306" y="799940"/>
                  </a:lnTo>
                  <a:lnTo>
                    <a:pt x="5957635" y="795616"/>
                  </a:lnTo>
                  <a:close/>
                </a:path>
                <a:path w="20053300" h="6235700">
                  <a:moveTo>
                    <a:pt x="4155219" y="4311"/>
                  </a:moveTo>
                  <a:lnTo>
                    <a:pt x="4149558" y="4654"/>
                  </a:lnTo>
                  <a:lnTo>
                    <a:pt x="4147465" y="4942"/>
                  </a:lnTo>
                  <a:lnTo>
                    <a:pt x="4141328" y="5476"/>
                  </a:lnTo>
                  <a:lnTo>
                    <a:pt x="4137484" y="10140"/>
                  </a:lnTo>
                  <a:lnTo>
                    <a:pt x="4137244" y="10432"/>
                  </a:lnTo>
                  <a:lnTo>
                    <a:pt x="4137832" y="20136"/>
                  </a:lnTo>
                  <a:lnTo>
                    <a:pt x="4140645" y="23701"/>
                  </a:lnTo>
                  <a:lnTo>
                    <a:pt x="4145311" y="25691"/>
                  </a:lnTo>
                  <a:lnTo>
                    <a:pt x="4148737" y="25970"/>
                  </a:lnTo>
                  <a:lnTo>
                    <a:pt x="4150831" y="25681"/>
                  </a:lnTo>
                  <a:lnTo>
                    <a:pt x="4156967" y="25148"/>
                  </a:lnTo>
                  <a:lnTo>
                    <a:pt x="4160811" y="20484"/>
                  </a:lnTo>
                  <a:lnTo>
                    <a:pt x="4161051" y="20193"/>
                  </a:lnTo>
                  <a:lnTo>
                    <a:pt x="4160709" y="14530"/>
                  </a:lnTo>
                  <a:lnTo>
                    <a:pt x="4160175" y="8394"/>
                  </a:lnTo>
                  <a:lnTo>
                    <a:pt x="4155219" y="4311"/>
                  </a:lnTo>
                  <a:close/>
                </a:path>
                <a:path w="20053300" h="6235700">
                  <a:moveTo>
                    <a:pt x="5899289" y="732909"/>
                  </a:moveTo>
                  <a:lnTo>
                    <a:pt x="5892770" y="732492"/>
                  </a:lnTo>
                  <a:lnTo>
                    <a:pt x="5884505" y="740785"/>
                  </a:lnTo>
                  <a:lnTo>
                    <a:pt x="5884088" y="747304"/>
                  </a:lnTo>
                  <a:lnTo>
                    <a:pt x="5889616" y="752813"/>
                  </a:lnTo>
                  <a:lnTo>
                    <a:pt x="5890332" y="753907"/>
                  </a:lnTo>
                  <a:lnTo>
                    <a:pt x="5896998" y="756750"/>
                  </a:lnTo>
                  <a:lnTo>
                    <a:pt x="5901184" y="756173"/>
                  </a:lnTo>
                  <a:lnTo>
                    <a:pt x="5904414" y="753218"/>
                  </a:lnTo>
                  <a:lnTo>
                    <a:pt x="5908547" y="749070"/>
                  </a:lnTo>
                  <a:lnTo>
                    <a:pt x="5908965" y="742551"/>
                  </a:lnTo>
                  <a:lnTo>
                    <a:pt x="5899289" y="732909"/>
                  </a:lnTo>
                  <a:close/>
                </a:path>
                <a:path w="20053300" h="6235700">
                  <a:moveTo>
                    <a:pt x="15365068" y="4758091"/>
                  </a:moveTo>
                  <a:lnTo>
                    <a:pt x="15358783" y="4756198"/>
                  </a:lnTo>
                  <a:lnTo>
                    <a:pt x="15353744" y="4758776"/>
                  </a:lnTo>
                  <a:lnTo>
                    <a:pt x="15351842" y="4759541"/>
                  </a:lnTo>
                  <a:lnTo>
                    <a:pt x="15346803" y="4762119"/>
                  </a:lnTo>
                  <a:lnTo>
                    <a:pt x="15344909" y="4768402"/>
                  </a:lnTo>
                  <a:lnTo>
                    <a:pt x="15347488" y="4773441"/>
                  </a:lnTo>
                  <a:lnTo>
                    <a:pt x="15348585" y="4775485"/>
                  </a:lnTo>
                  <a:lnTo>
                    <a:pt x="15350634" y="4777147"/>
                  </a:lnTo>
                  <a:lnTo>
                    <a:pt x="15352634" y="4778000"/>
                  </a:lnTo>
                  <a:lnTo>
                    <a:pt x="15352349" y="4778667"/>
                  </a:lnTo>
                  <a:lnTo>
                    <a:pt x="15355016" y="4779804"/>
                  </a:lnTo>
                  <a:lnTo>
                    <a:pt x="15358252" y="4779609"/>
                  </a:lnTo>
                  <a:lnTo>
                    <a:pt x="15361247" y="4778129"/>
                  </a:lnTo>
                  <a:lnTo>
                    <a:pt x="15363290" y="4777031"/>
                  </a:lnTo>
                  <a:lnTo>
                    <a:pt x="15368330" y="4774454"/>
                  </a:lnTo>
                  <a:lnTo>
                    <a:pt x="15370223" y="4768170"/>
                  </a:lnTo>
                  <a:lnTo>
                    <a:pt x="15365068" y="4758091"/>
                  </a:lnTo>
                  <a:close/>
                </a:path>
                <a:path w="20053300" h="6235700">
                  <a:moveTo>
                    <a:pt x="4240573" y="931"/>
                  </a:moveTo>
                  <a:lnTo>
                    <a:pt x="4234912" y="1273"/>
                  </a:lnTo>
                  <a:lnTo>
                    <a:pt x="4232961" y="1229"/>
                  </a:lnTo>
                  <a:lnTo>
                    <a:pt x="4227300" y="1572"/>
                  </a:lnTo>
                  <a:lnTo>
                    <a:pt x="4222549" y="6243"/>
                  </a:lnTo>
                  <a:lnTo>
                    <a:pt x="4222892" y="11904"/>
                  </a:lnTo>
                  <a:lnTo>
                    <a:pt x="4222995" y="16281"/>
                  </a:lnTo>
                  <a:lnTo>
                    <a:pt x="4225475" y="19703"/>
                  </a:lnTo>
                  <a:lnTo>
                    <a:pt x="4230474" y="21835"/>
                  </a:lnTo>
                  <a:lnTo>
                    <a:pt x="4233567" y="21973"/>
                  </a:lnTo>
                  <a:lnTo>
                    <a:pt x="4235518" y="22017"/>
                  </a:lnTo>
                  <a:lnTo>
                    <a:pt x="4241179" y="21675"/>
                  </a:lnTo>
                  <a:lnTo>
                    <a:pt x="4245929" y="17004"/>
                  </a:lnTo>
                  <a:lnTo>
                    <a:pt x="4245244" y="5680"/>
                  </a:lnTo>
                  <a:lnTo>
                    <a:pt x="4240573" y="931"/>
                  </a:lnTo>
                  <a:close/>
                </a:path>
                <a:path w="20053300" h="6235700">
                  <a:moveTo>
                    <a:pt x="5839567" y="671584"/>
                  </a:moveTo>
                  <a:lnTo>
                    <a:pt x="5832905" y="671499"/>
                  </a:lnTo>
                  <a:lnTo>
                    <a:pt x="5828772" y="675646"/>
                  </a:lnTo>
                  <a:lnTo>
                    <a:pt x="5824782" y="679459"/>
                  </a:lnTo>
                  <a:lnTo>
                    <a:pt x="5824698" y="686120"/>
                  </a:lnTo>
                  <a:lnTo>
                    <a:pt x="5830227" y="691631"/>
                  </a:lnTo>
                  <a:lnTo>
                    <a:pt x="5831276" y="692866"/>
                  </a:lnTo>
                  <a:lnTo>
                    <a:pt x="5837275" y="695425"/>
                  </a:lnTo>
                  <a:lnTo>
                    <a:pt x="5841937" y="694656"/>
                  </a:lnTo>
                  <a:lnTo>
                    <a:pt x="5844834" y="691559"/>
                  </a:lnTo>
                  <a:lnTo>
                    <a:pt x="5848824" y="687746"/>
                  </a:lnTo>
                  <a:lnTo>
                    <a:pt x="5848909" y="681083"/>
                  </a:lnTo>
                  <a:lnTo>
                    <a:pt x="5843380" y="675574"/>
                  </a:lnTo>
                  <a:lnTo>
                    <a:pt x="5839567" y="671584"/>
                  </a:lnTo>
                  <a:close/>
                </a:path>
                <a:path w="20053300" h="6235700">
                  <a:moveTo>
                    <a:pt x="4326266" y="452"/>
                  </a:moveTo>
                  <a:lnTo>
                    <a:pt x="4318462" y="275"/>
                  </a:lnTo>
                  <a:lnTo>
                    <a:pt x="4312276" y="0"/>
                  </a:lnTo>
                  <a:lnTo>
                    <a:pt x="4308002" y="4479"/>
                  </a:lnTo>
                  <a:lnTo>
                    <a:pt x="4307869" y="10332"/>
                  </a:lnTo>
                  <a:lnTo>
                    <a:pt x="4307971" y="14710"/>
                  </a:lnTo>
                  <a:lnTo>
                    <a:pt x="4310642" y="18607"/>
                  </a:lnTo>
                  <a:lnTo>
                    <a:pt x="4315975" y="20882"/>
                  </a:lnTo>
                  <a:lnTo>
                    <a:pt x="4318593" y="21211"/>
                  </a:lnTo>
                  <a:lnTo>
                    <a:pt x="4320543" y="21255"/>
                  </a:lnTo>
                  <a:lnTo>
                    <a:pt x="4326538" y="21054"/>
                  </a:lnTo>
                  <a:lnTo>
                    <a:pt x="4330813" y="16574"/>
                  </a:lnTo>
                  <a:lnTo>
                    <a:pt x="4330946" y="10722"/>
                  </a:lnTo>
                  <a:lnTo>
                    <a:pt x="4330745" y="4727"/>
                  </a:lnTo>
                  <a:lnTo>
                    <a:pt x="4326266" y="452"/>
                  </a:lnTo>
                  <a:close/>
                </a:path>
                <a:path w="20053300" h="6235700">
                  <a:moveTo>
                    <a:pt x="5777849" y="612164"/>
                  </a:moveTo>
                  <a:lnTo>
                    <a:pt x="5771187" y="612081"/>
                  </a:lnTo>
                  <a:lnTo>
                    <a:pt x="5763589" y="620658"/>
                  </a:lnTo>
                  <a:lnTo>
                    <a:pt x="5763505" y="627319"/>
                  </a:lnTo>
                  <a:lnTo>
                    <a:pt x="5767793" y="631119"/>
                  </a:lnTo>
                  <a:lnTo>
                    <a:pt x="5769176" y="632497"/>
                  </a:lnTo>
                  <a:lnTo>
                    <a:pt x="5769891" y="633590"/>
                  </a:lnTo>
                  <a:lnTo>
                    <a:pt x="5776224" y="636291"/>
                  </a:lnTo>
                  <a:lnTo>
                    <a:pt x="5780886" y="635521"/>
                  </a:lnTo>
                  <a:lnTo>
                    <a:pt x="5783925" y="632091"/>
                  </a:lnTo>
                  <a:lnTo>
                    <a:pt x="5788058" y="627944"/>
                  </a:lnTo>
                  <a:lnTo>
                    <a:pt x="5787808" y="621141"/>
                  </a:lnTo>
                  <a:lnTo>
                    <a:pt x="5783519" y="617341"/>
                  </a:lnTo>
                  <a:lnTo>
                    <a:pt x="5782137" y="615964"/>
                  </a:lnTo>
                  <a:lnTo>
                    <a:pt x="5777849" y="612164"/>
                  </a:lnTo>
                  <a:close/>
                </a:path>
                <a:path w="20053300" h="6235700">
                  <a:moveTo>
                    <a:pt x="15440749" y="4718280"/>
                  </a:moveTo>
                  <a:lnTo>
                    <a:pt x="15434465" y="4716389"/>
                  </a:lnTo>
                  <a:lnTo>
                    <a:pt x="15429426" y="4718966"/>
                  </a:lnTo>
                  <a:lnTo>
                    <a:pt x="15427523" y="4719731"/>
                  </a:lnTo>
                  <a:lnTo>
                    <a:pt x="15422484" y="4722308"/>
                  </a:lnTo>
                  <a:lnTo>
                    <a:pt x="15420592" y="4728593"/>
                  </a:lnTo>
                  <a:lnTo>
                    <a:pt x="15423170" y="4733631"/>
                  </a:lnTo>
                  <a:lnTo>
                    <a:pt x="15424268" y="4735676"/>
                  </a:lnTo>
                  <a:lnTo>
                    <a:pt x="15426316" y="4737337"/>
                  </a:lnTo>
                  <a:lnTo>
                    <a:pt x="15428316" y="4738191"/>
                  </a:lnTo>
                  <a:lnTo>
                    <a:pt x="15428174" y="4738524"/>
                  </a:lnTo>
                  <a:lnTo>
                    <a:pt x="15430841" y="4739662"/>
                  </a:lnTo>
                  <a:lnTo>
                    <a:pt x="15434075" y="4739465"/>
                  </a:lnTo>
                  <a:lnTo>
                    <a:pt x="15437070" y="4737984"/>
                  </a:lnTo>
                  <a:lnTo>
                    <a:pt x="15438971" y="4737220"/>
                  </a:lnTo>
                  <a:lnTo>
                    <a:pt x="15444011" y="4734642"/>
                  </a:lnTo>
                  <a:lnTo>
                    <a:pt x="15445904" y="4728358"/>
                  </a:lnTo>
                  <a:lnTo>
                    <a:pt x="15440749" y="4718280"/>
                  </a:lnTo>
                  <a:close/>
                </a:path>
                <a:path w="20053300" h="6235700">
                  <a:moveTo>
                    <a:pt x="4411487" y="2924"/>
                  </a:moveTo>
                  <a:lnTo>
                    <a:pt x="4397831" y="2614"/>
                  </a:lnTo>
                  <a:lnTo>
                    <a:pt x="4392889" y="6810"/>
                  </a:lnTo>
                  <a:lnTo>
                    <a:pt x="4392756" y="12663"/>
                  </a:lnTo>
                  <a:lnTo>
                    <a:pt x="4392384" y="17231"/>
                  </a:lnTo>
                  <a:lnTo>
                    <a:pt x="4395055" y="21128"/>
                  </a:lnTo>
                  <a:lnTo>
                    <a:pt x="4400055" y="23260"/>
                  </a:lnTo>
                  <a:lnTo>
                    <a:pt x="4402672" y="23589"/>
                  </a:lnTo>
                  <a:lnTo>
                    <a:pt x="4410475" y="23767"/>
                  </a:lnTo>
                  <a:lnTo>
                    <a:pt x="4415416" y="19571"/>
                  </a:lnTo>
                  <a:lnTo>
                    <a:pt x="4415682" y="7866"/>
                  </a:lnTo>
                  <a:lnTo>
                    <a:pt x="4411487" y="2924"/>
                  </a:lnTo>
                  <a:close/>
                </a:path>
                <a:path w="20053300" h="6235700">
                  <a:moveTo>
                    <a:pt x="5714135" y="554652"/>
                  </a:moveTo>
                  <a:lnTo>
                    <a:pt x="5707665" y="555043"/>
                  </a:lnTo>
                  <a:lnTo>
                    <a:pt x="5700067" y="563622"/>
                  </a:lnTo>
                  <a:lnTo>
                    <a:pt x="5700458" y="570092"/>
                  </a:lnTo>
                  <a:lnTo>
                    <a:pt x="5707321" y="576170"/>
                  </a:lnTo>
                  <a:lnTo>
                    <a:pt x="5709320" y="577023"/>
                  </a:lnTo>
                  <a:lnTo>
                    <a:pt x="5708845" y="577214"/>
                  </a:lnTo>
                  <a:lnTo>
                    <a:pt x="5712845" y="578920"/>
                  </a:lnTo>
                  <a:lnTo>
                    <a:pt x="5717648" y="577819"/>
                  </a:lnTo>
                  <a:lnTo>
                    <a:pt x="5724487" y="570098"/>
                  </a:lnTo>
                  <a:lnTo>
                    <a:pt x="5724095" y="563628"/>
                  </a:lnTo>
                  <a:lnTo>
                    <a:pt x="5719807" y="559828"/>
                  </a:lnTo>
                  <a:lnTo>
                    <a:pt x="5718425" y="558451"/>
                  </a:lnTo>
                  <a:lnTo>
                    <a:pt x="5714135" y="554652"/>
                  </a:lnTo>
                  <a:close/>
                </a:path>
                <a:path w="20053300" h="6235700">
                  <a:moveTo>
                    <a:pt x="4496620" y="9298"/>
                  </a:moveTo>
                  <a:lnTo>
                    <a:pt x="4490909" y="8832"/>
                  </a:lnTo>
                  <a:lnTo>
                    <a:pt x="4488959" y="8788"/>
                  </a:lnTo>
                  <a:lnTo>
                    <a:pt x="4483248" y="8323"/>
                  </a:lnTo>
                  <a:lnTo>
                    <a:pt x="4478306" y="12518"/>
                  </a:lnTo>
                  <a:lnTo>
                    <a:pt x="4477499" y="22417"/>
                  </a:lnTo>
                  <a:lnTo>
                    <a:pt x="4477468" y="22796"/>
                  </a:lnTo>
                  <a:lnTo>
                    <a:pt x="4479996" y="27027"/>
                  </a:lnTo>
                  <a:lnTo>
                    <a:pt x="4483996" y="28733"/>
                  </a:lnTo>
                  <a:lnTo>
                    <a:pt x="4484138" y="28400"/>
                  </a:lnTo>
                  <a:lnTo>
                    <a:pt x="4485138" y="28826"/>
                  </a:lnTo>
                  <a:lnTo>
                    <a:pt x="4487280" y="29346"/>
                  </a:lnTo>
                  <a:lnTo>
                    <a:pt x="4489231" y="29390"/>
                  </a:lnTo>
                  <a:lnTo>
                    <a:pt x="4494941" y="29857"/>
                  </a:lnTo>
                  <a:lnTo>
                    <a:pt x="4499883" y="25661"/>
                  </a:lnTo>
                  <a:lnTo>
                    <a:pt x="4500815" y="14240"/>
                  </a:lnTo>
                  <a:lnTo>
                    <a:pt x="4496620" y="9298"/>
                  </a:lnTo>
                  <a:close/>
                </a:path>
                <a:path w="20053300" h="6235700">
                  <a:moveTo>
                    <a:pt x="5649379" y="498664"/>
                  </a:moveTo>
                  <a:lnTo>
                    <a:pt x="5642767" y="499389"/>
                  </a:lnTo>
                  <a:lnTo>
                    <a:pt x="5639300" y="503820"/>
                  </a:lnTo>
                  <a:lnTo>
                    <a:pt x="5635359" y="508441"/>
                  </a:lnTo>
                  <a:lnTo>
                    <a:pt x="5636084" y="515055"/>
                  </a:lnTo>
                  <a:lnTo>
                    <a:pt x="5640515" y="518520"/>
                  </a:lnTo>
                  <a:lnTo>
                    <a:pt x="5643088" y="520800"/>
                  </a:lnTo>
                  <a:lnTo>
                    <a:pt x="5644755" y="521511"/>
                  </a:lnTo>
                  <a:lnTo>
                    <a:pt x="5644946" y="521986"/>
                  </a:lnTo>
                  <a:lnTo>
                    <a:pt x="5648945" y="523692"/>
                  </a:lnTo>
                  <a:lnTo>
                    <a:pt x="5653891" y="522257"/>
                  </a:lnTo>
                  <a:lnTo>
                    <a:pt x="5656931" y="518825"/>
                  </a:lnTo>
                  <a:lnTo>
                    <a:pt x="5660872" y="514203"/>
                  </a:lnTo>
                  <a:lnTo>
                    <a:pt x="5660147" y="507591"/>
                  </a:lnTo>
                  <a:lnTo>
                    <a:pt x="5655717" y="504125"/>
                  </a:lnTo>
                  <a:lnTo>
                    <a:pt x="5654001" y="502605"/>
                  </a:lnTo>
                  <a:lnTo>
                    <a:pt x="5649379" y="498664"/>
                  </a:lnTo>
                  <a:close/>
                </a:path>
                <a:path w="20053300" h="6235700">
                  <a:moveTo>
                    <a:pt x="4581806" y="19241"/>
                  </a:moveTo>
                  <a:lnTo>
                    <a:pt x="4576238" y="18442"/>
                  </a:lnTo>
                  <a:lnTo>
                    <a:pt x="4573953" y="18256"/>
                  </a:lnTo>
                  <a:lnTo>
                    <a:pt x="4568385" y="17456"/>
                  </a:lnTo>
                  <a:lnTo>
                    <a:pt x="4563111" y="21510"/>
                  </a:lnTo>
                  <a:lnTo>
                    <a:pt x="4562311" y="27078"/>
                  </a:lnTo>
                  <a:lnTo>
                    <a:pt x="4561796" y="31979"/>
                  </a:lnTo>
                  <a:lnTo>
                    <a:pt x="4564325" y="36210"/>
                  </a:lnTo>
                  <a:lnTo>
                    <a:pt x="4569324" y="38343"/>
                  </a:lnTo>
                  <a:lnTo>
                    <a:pt x="4571133" y="38720"/>
                  </a:lnTo>
                  <a:lnTo>
                    <a:pt x="4573417" y="38907"/>
                  </a:lnTo>
                  <a:lnTo>
                    <a:pt x="4578986" y="39706"/>
                  </a:lnTo>
                  <a:lnTo>
                    <a:pt x="4584261" y="35653"/>
                  </a:lnTo>
                  <a:lnTo>
                    <a:pt x="4585806" y="24888"/>
                  </a:lnTo>
                  <a:lnTo>
                    <a:pt x="4585859" y="24516"/>
                  </a:lnTo>
                  <a:lnTo>
                    <a:pt x="4581806" y="19241"/>
                  </a:lnTo>
                  <a:close/>
                </a:path>
                <a:path w="20053300" h="6235700">
                  <a:moveTo>
                    <a:pt x="5582058" y="445915"/>
                  </a:moveTo>
                  <a:lnTo>
                    <a:pt x="5575303" y="446974"/>
                  </a:lnTo>
                  <a:lnTo>
                    <a:pt x="5568372" y="455836"/>
                  </a:lnTo>
                  <a:lnTo>
                    <a:pt x="5569429" y="462590"/>
                  </a:lnTo>
                  <a:lnTo>
                    <a:pt x="5573718" y="466390"/>
                  </a:lnTo>
                  <a:lnTo>
                    <a:pt x="5582384" y="470087"/>
                  </a:lnTo>
                  <a:lnTo>
                    <a:pt x="5587521" y="469126"/>
                  </a:lnTo>
                  <a:lnTo>
                    <a:pt x="5590370" y="465220"/>
                  </a:lnTo>
                  <a:lnTo>
                    <a:pt x="5593835" y="460789"/>
                  </a:lnTo>
                  <a:lnTo>
                    <a:pt x="5592777" y="454034"/>
                  </a:lnTo>
                  <a:lnTo>
                    <a:pt x="5588488" y="450235"/>
                  </a:lnTo>
                  <a:lnTo>
                    <a:pt x="5586489" y="449382"/>
                  </a:lnTo>
                  <a:lnTo>
                    <a:pt x="5582058" y="445915"/>
                  </a:lnTo>
                  <a:close/>
                </a:path>
                <a:path w="20053300" h="6235700">
                  <a:moveTo>
                    <a:pt x="15516429" y="4678469"/>
                  </a:moveTo>
                  <a:lnTo>
                    <a:pt x="15510146" y="4676577"/>
                  </a:lnTo>
                  <a:lnTo>
                    <a:pt x="15505107" y="4679155"/>
                  </a:lnTo>
                  <a:lnTo>
                    <a:pt x="15503204" y="4679919"/>
                  </a:lnTo>
                  <a:lnTo>
                    <a:pt x="15498165" y="4682497"/>
                  </a:lnTo>
                  <a:lnTo>
                    <a:pt x="15496273" y="4688782"/>
                  </a:lnTo>
                  <a:lnTo>
                    <a:pt x="15498851" y="4693821"/>
                  </a:lnTo>
                  <a:lnTo>
                    <a:pt x="15499949" y="4695865"/>
                  </a:lnTo>
                  <a:lnTo>
                    <a:pt x="15501998" y="4697528"/>
                  </a:lnTo>
                  <a:lnTo>
                    <a:pt x="15503997" y="4698380"/>
                  </a:lnTo>
                  <a:lnTo>
                    <a:pt x="15503713" y="4699047"/>
                  </a:lnTo>
                  <a:lnTo>
                    <a:pt x="15506380" y="4700185"/>
                  </a:lnTo>
                  <a:lnTo>
                    <a:pt x="15509613" y="4699988"/>
                  </a:lnTo>
                  <a:lnTo>
                    <a:pt x="15512609" y="4698507"/>
                  </a:lnTo>
                  <a:lnTo>
                    <a:pt x="15514654" y="4697410"/>
                  </a:lnTo>
                  <a:lnTo>
                    <a:pt x="15519693" y="4694832"/>
                  </a:lnTo>
                  <a:lnTo>
                    <a:pt x="15521584" y="4688548"/>
                  </a:lnTo>
                  <a:lnTo>
                    <a:pt x="15516429" y="4678469"/>
                  </a:lnTo>
                  <a:close/>
                </a:path>
                <a:path w="20053300" h="6235700">
                  <a:moveTo>
                    <a:pt x="5513217" y="394884"/>
                  </a:moveTo>
                  <a:lnTo>
                    <a:pt x="5506462" y="395941"/>
                  </a:lnTo>
                  <a:lnTo>
                    <a:pt x="5500406" y="404784"/>
                  </a:lnTo>
                  <a:lnTo>
                    <a:pt x="5500197" y="405088"/>
                  </a:lnTo>
                  <a:lnTo>
                    <a:pt x="5501398" y="411509"/>
                  </a:lnTo>
                  <a:lnTo>
                    <a:pt x="5505686" y="415308"/>
                  </a:lnTo>
                  <a:lnTo>
                    <a:pt x="5509686" y="417014"/>
                  </a:lnTo>
                  <a:lnTo>
                    <a:pt x="5509544" y="417348"/>
                  </a:lnTo>
                  <a:lnTo>
                    <a:pt x="5513877" y="419196"/>
                  </a:lnTo>
                  <a:lnTo>
                    <a:pt x="5519156" y="417903"/>
                  </a:lnTo>
                  <a:lnTo>
                    <a:pt x="5521785" y="414297"/>
                  </a:lnTo>
                  <a:lnTo>
                    <a:pt x="5522004" y="413997"/>
                  </a:lnTo>
                  <a:lnTo>
                    <a:pt x="5525279" y="409089"/>
                  </a:lnTo>
                  <a:lnTo>
                    <a:pt x="5524079" y="402668"/>
                  </a:lnTo>
                  <a:lnTo>
                    <a:pt x="5519790" y="398870"/>
                  </a:lnTo>
                  <a:lnTo>
                    <a:pt x="5517790" y="398016"/>
                  </a:lnTo>
                  <a:lnTo>
                    <a:pt x="5513217" y="394884"/>
                  </a:lnTo>
                  <a:close/>
                </a:path>
                <a:path w="20053300" h="6235700">
                  <a:moveTo>
                    <a:pt x="4666046" y="32326"/>
                  </a:moveTo>
                  <a:lnTo>
                    <a:pt x="4660336" y="31859"/>
                  </a:lnTo>
                  <a:lnTo>
                    <a:pt x="4658336" y="31006"/>
                  </a:lnTo>
                  <a:lnTo>
                    <a:pt x="4652910" y="29874"/>
                  </a:lnTo>
                  <a:lnTo>
                    <a:pt x="4647301" y="33786"/>
                  </a:lnTo>
                  <a:lnTo>
                    <a:pt x="4646502" y="39354"/>
                  </a:lnTo>
                  <a:lnTo>
                    <a:pt x="4645654" y="44113"/>
                  </a:lnTo>
                  <a:lnTo>
                    <a:pt x="4648374" y="48819"/>
                  </a:lnTo>
                  <a:lnTo>
                    <a:pt x="4653374" y="50952"/>
                  </a:lnTo>
                  <a:lnTo>
                    <a:pt x="4654992" y="50854"/>
                  </a:lnTo>
                  <a:lnTo>
                    <a:pt x="4656991" y="51707"/>
                  </a:lnTo>
                  <a:lnTo>
                    <a:pt x="4662417" y="52840"/>
                  </a:lnTo>
                  <a:lnTo>
                    <a:pt x="4668024" y="48929"/>
                  </a:lnTo>
                  <a:lnTo>
                    <a:pt x="4668824" y="43360"/>
                  </a:lnTo>
                  <a:lnTo>
                    <a:pt x="4669957" y="37934"/>
                  </a:lnTo>
                  <a:lnTo>
                    <a:pt x="4666046" y="32326"/>
                  </a:lnTo>
                  <a:close/>
                </a:path>
                <a:path w="20053300" h="6235700">
                  <a:moveTo>
                    <a:pt x="5442906" y="346374"/>
                  </a:moveTo>
                  <a:lnTo>
                    <a:pt x="5436484" y="347576"/>
                  </a:lnTo>
                  <a:lnTo>
                    <a:pt x="5433209" y="352482"/>
                  </a:lnTo>
                  <a:lnTo>
                    <a:pt x="5430077" y="357055"/>
                  </a:lnTo>
                  <a:lnTo>
                    <a:pt x="5431278" y="363476"/>
                  </a:lnTo>
                  <a:lnTo>
                    <a:pt x="5436042" y="367084"/>
                  </a:lnTo>
                  <a:lnTo>
                    <a:pt x="5444041" y="370497"/>
                  </a:lnTo>
                  <a:lnTo>
                    <a:pt x="5449321" y="369202"/>
                  </a:lnTo>
                  <a:lnTo>
                    <a:pt x="5452311" y="364963"/>
                  </a:lnTo>
                  <a:lnTo>
                    <a:pt x="5455443" y="360390"/>
                  </a:lnTo>
                  <a:lnTo>
                    <a:pt x="5454242" y="353969"/>
                  </a:lnTo>
                  <a:lnTo>
                    <a:pt x="5449478" y="350360"/>
                  </a:lnTo>
                  <a:lnTo>
                    <a:pt x="5447479" y="349507"/>
                  </a:lnTo>
                  <a:lnTo>
                    <a:pt x="5442906" y="346374"/>
                  </a:lnTo>
                  <a:close/>
                </a:path>
                <a:path w="20053300" h="6235700">
                  <a:moveTo>
                    <a:pt x="4750674" y="49121"/>
                  </a:moveTo>
                  <a:lnTo>
                    <a:pt x="4744772" y="48180"/>
                  </a:lnTo>
                  <a:lnTo>
                    <a:pt x="4742772" y="47326"/>
                  </a:lnTo>
                  <a:lnTo>
                    <a:pt x="4737012" y="46052"/>
                  </a:lnTo>
                  <a:lnTo>
                    <a:pt x="4731546" y="49631"/>
                  </a:lnTo>
                  <a:lnTo>
                    <a:pt x="4730271" y="55390"/>
                  </a:lnTo>
                  <a:lnTo>
                    <a:pt x="4729090" y="60007"/>
                  </a:lnTo>
                  <a:lnTo>
                    <a:pt x="4731668" y="65046"/>
                  </a:lnTo>
                  <a:lnTo>
                    <a:pt x="4736667" y="67178"/>
                  </a:lnTo>
                  <a:lnTo>
                    <a:pt x="4738285" y="67080"/>
                  </a:lnTo>
                  <a:lnTo>
                    <a:pt x="4740285" y="67933"/>
                  </a:lnTo>
                  <a:lnTo>
                    <a:pt x="4745902" y="69541"/>
                  </a:lnTo>
                  <a:lnTo>
                    <a:pt x="4751368" y="65964"/>
                  </a:lnTo>
                  <a:lnTo>
                    <a:pt x="4752643" y="60205"/>
                  </a:lnTo>
                  <a:lnTo>
                    <a:pt x="4754251" y="54587"/>
                  </a:lnTo>
                  <a:lnTo>
                    <a:pt x="4750674" y="49121"/>
                  </a:lnTo>
                  <a:close/>
                </a:path>
                <a:path w="20053300" h="6235700">
                  <a:moveTo>
                    <a:pt x="5370315" y="300439"/>
                  </a:moveTo>
                  <a:lnTo>
                    <a:pt x="5363751" y="301973"/>
                  </a:lnTo>
                  <a:lnTo>
                    <a:pt x="5360809" y="307022"/>
                  </a:lnTo>
                  <a:lnTo>
                    <a:pt x="5357677" y="311595"/>
                  </a:lnTo>
                  <a:lnTo>
                    <a:pt x="5359211" y="318158"/>
                  </a:lnTo>
                  <a:lnTo>
                    <a:pt x="5364117" y="321433"/>
                  </a:lnTo>
                  <a:lnTo>
                    <a:pt x="5367451" y="322855"/>
                  </a:lnTo>
                  <a:lnTo>
                    <a:pt x="5367641" y="323331"/>
                  </a:lnTo>
                  <a:lnTo>
                    <a:pt x="5372308" y="325321"/>
                  </a:lnTo>
                  <a:lnTo>
                    <a:pt x="5377729" y="323695"/>
                  </a:lnTo>
                  <a:lnTo>
                    <a:pt x="5380386" y="319312"/>
                  </a:lnTo>
                  <a:lnTo>
                    <a:pt x="5383328" y="314263"/>
                  </a:lnTo>
                  <a:lnTo>
                    <a:pt x="5382128" y="307842"/>
                  </a:lnTo>
                  <a:lnTo>
                    <a:pt x="5377221" y="304567"/>
                  </a:lnTo>
                  <a:lnTo>
                    <a:pt x="5375221" y="303714"/>
                  </a:lnTo>
                  <a:lnTo>
                    <a:pt x="5370315" y="300439"/>
                  </a:lnTo>
                  <a:close/>
                </a:path>
                <a:path w="20053300" h="6235700">
                  <a:moveTo>
                    <a:pt x="4833736" y="69583"/>
                  </a:moveTo>
                  <a:lnTo>
                    <a:pt x="4827977" y="68309"/>
                  </a:lnTo>
                  <a:lnTo>
                    <a:pt x="4825977" y="67456"/>
                  </a:lnTo>
                  <a:lnTo>
                    <a:pt x="4820551" y="66322"/>
                  </a:lnTo>
                  <a:lnTo>
                    <a:pt x="4814894" y="69425"/>
                  </a:lnTo>
                  <a:lnTo>
                    <a:pt x="4813286" y="75043"/>
                  </a:lnTo>
                  <a:lnTo>
                    <a:pt x="4811962" y="79993"/>
                  </a:lnTo>
                  <a:lnTo>
                    <a:pt x="4814539" y="85033"/>
                  </a:lnTo>
                  <a:lnTo>
                    <a:pt x="4819206" y="87023"/>
                  </a:lnTo>
                  <a:lnTo>
                    <a:pt x="4819348" y="86690"/>
                  </a:lnTo>
                  <a:lnTo>
                    <a:pt x="4819681" y="86832"/>
                  </a:lnTo>
                  <a:lnTo>
                    <a:pt x="4820823" y="86925"/>
                  </a:lnTo>
                  <a:lnTo>
                    <a:pt x="4822823" y="87778"/>
                  </a:lnTo>
                  <a:lnTo>
                    <a:pt x="4828107" y="89244"/>
                  </a:lnTo>
                  <a:lnTo>
                    <a:pt x="4833906" y="85809"/>
                  </a:lnTo>
                  <a:lnTo>
                    <a:pt x="4836838" y="75240"/>
                  </a:lnTo>
                  <a:lnTo>
                    <a:pt x="4833736" y="69583"/>
                  </a:lnTo>
                  <a:close/>
                </a:path>
                <a:path w="20053300" h="6235700">
                  <a:moveTo>
                    <a:pt x="5296111" y="257362"/>
                  </a:moveTo>
                  <a:lnTo>
                    <a:pt x="5289880" y="259039"/>
                  </a:lnTo>
                  <a:lnTo>
                    <a:pt x="5286939" y="264087"/>
                  </a:lnTo>
                  <a:lnTo>
                    <a:pt x="5284331" y="269278"/>
                  </a:lnTo>
                  <a:lnTo>
                    <a:pt x="5286007" y="275508"/>
                  </a:lnTo>
                  <a:lnTo>
                    <a:pt x="5291056" y="278449"/>
                  </a:lnTo>
                  <a:lnTo>
                    <a:pt x="5298722" y="281719"/>
                  </a:lnTo>
                  <a:lnTo>
                    <a:pt x="5304285" y="279760"/>
                  </a:lnTo>
                  <a:lnTo>
                    <a:pt x="5307084" y="275044"/>
                  </a:lnTo>
                  <a:lnTo>
                    <a:pt x="5310026" y="269996"/>
                  </a:lnTo>
                  <a:lnTo>
                    <a:pt x="5308350" y="263765"/>
                  </a:lnTo>
                  <a:lnTo>
                    <a:pt x="5303302" y="260823"/>
                  </a:lnTo>
                  <a:lnTo>
                    <a:pt x="5301302" y="259970"/>
                  </a:lnTo>
                  <a:lnTo>
                    <a:pt x="5296111" y="257362"/>
                  </a:lnTo>
                  <a:close/>
                </a:path>
                <a:path w="20053300" h="6235700">
                  <a:moveTo>
                    <a:pt x="4916044" y="93663"/>
                  </a:moveTo>
                  <a:lnTo>
                    <a:pt x="4910427" y="92054"/>
                  </a:lnTo>
                  <a:lnTo>
                    <a:pt x="4908427" y="91201"/>
                  </a:lnTo>
                  <a:lnTo>
                    <a:pt x="4902952" y="89259"/>
                  </a:lnTo>
                  <a:lnTo>
                    <a:pt x="4896962" y="92220"/>
                  </a:lnTo>
                  <a:lnTo>
                    <a:pt x="4895354" y="97838"/>
                  </a:lnTo>
                  <a:lnTo>
                    <a:pt x="4894154" y="101265"/>
                  </a:lnTo>
                  <a:lnTo>
                    <a:pt x="4893554" y="102979"/>
                  </a:lnTo>
                  <a:lnTo>
                    <a:pt x="4895990" y="108351"/>
                  </a:lnTo>
                  <a:lnTo>
                    <a:pt x="4900990" y="110484"/>
                  </a:lnTo>
                  <a:lnTo>
                    <a:pt x="4901132" y="110151"/>
                  </a:lnTo>
                  <a:lnTo>
                    <a:pt x="4904132" y="111430"/>
                  </a:lnTo>
                  <a:lnTo>
                    <a:pt x="4909607" y="113372"/>
                  </a:lnTo>
                  <a:lnTo>
                    <a:pt x="4915596" y="110411"/>
                  </a:lnTo>
                  <a:lnTo>
                    <a:pt x="4917205" y="104794"/>
                  </a:lnTo>
                  <a:lnTo>
                    <a:pt x="4919146" y="99319"/>
                  </a:lnTo>
                  <a:lnTo>
                    <a:pt x="4916044" y="93663"/>
                  </a:lnTo>
                  <a:close/>
                </a:path>
                <a:path w="20053300" h="6235700">
                  <a:moveTo>
                    <a:pt x="5220436" y="216808"/>
                  </a:moveTo>
                  <a:lnTo>
                    <a:pt x="5214064" y="218818"/>
                  </a:lnTo>
                  <a:lnTo>
                    <a:pt x="5208848" y="229200"/>
                  </a:lnTo>
                  <a:lnTo>
                    <a:pt x="5210857" y="235572"/>
                  </a:lnTo>
                  <a:lnTo>
                    <a:pt x="5216048" y="238180"/>
                  </a:lnTo>
                  <a:lnTo>
                    <a:pt x="5223380" y="241308"/>
                  </a:lnTo>
                  <a:lnTo>
                    <a:pt x="5229419" y="239157"/>
                  </a:lnTo>
                  <a:lnTo>
                    <a:pt x="5234493" y="229109"/>
                  </a:lnTo>
                  <a:lnTo>
                    <a:pt x="5232485" y="222736"/>
                  </a:lnTo>
                  <a:lnTo>
                    <a:pt x="5227294" y="220128"/>
                  </a:lnTo>
                  <a:lnTo>
                    <a:pt x="5225294" y="219274"/>
                  </a:lnTo>
                  <a:lnTo>
                    <a:pt x="5220436" y="216808"/>
                  </a:lnTo>
                  <a:close/>
                </a:path>
                <a:path w="20053300" h="6235700">
                  <a:moveTo>
                    <a:pt x="15591778" y="4638517"/>
                  </a:moveTo>
                  <a:lnTo>
                    <a:pt x="15585494" y="4636625"/>
                  </a:lnTo>
                  <a:lnTo>
                    <a:pt x="15580454" y="4639202"/>
                  </a:lnTo>
                  <a:lnTo>
                    <a:pt x="15578553" y="4639967"/>
                  </a:lnTo>
                  <a:lnTo>
                    <a:pt x="15573514" y="4642545"/>
                  </a:lnTo>
                  <a:lnTo>
                    <a:pt x="15571621" y="4648829"/>
                  </a:lnTo>
                  <a:lnTo>
                    <a:pt x="15574198" y="4653868"/>
                  </a:lnTo>
                  <a:lnTo>
                    <a:pt x="15575296" y="4655912"/>
                  </a:lnTo>
                  <a:lnTo>
                    <a:pt x="15577344" y="4657573"/>
                  </a:lnTo>
                  <a:lnTo>
                    <a:pt x="15579345" y="4658427"/>
                  </a:lnTo>
                  <a:lnTo>
                    <a:pt x="15579202" y="4658760"/>
                  </a:lnTo>
                  <a:lnTo>
                    <a:pt x="15581869" y="4659898"/>
                  </a:lnTo>
                  <a:lnTo>
                    <a:pt x="15585105" y="4659702"/>
                  </a:lnTo>
                  <a:lnTo>
                    <a:pt x="15588100" y="4658223"/>
                  </a:lnTo>
                  <a:lnTo>
                    <a:pt x="15590002" y="4657457"/>
                  </a:lnTo>
                  <a:lnTo>
                    <a:pt x="15595040" y="4654880"/>
                  </a:lnTo>
                  <a:lnTo>
                    <a:pt x="15596934" y="4648596"/>
                  </a:lnTo>
                  <a:lnTo>
                    <a:pt x="15591778" y="4638517"/>
                  </a:lnTo>
                  <a:close/>
                </a:path>
                <a:path w="20053300" h="6235700">
                  <a:moveTo>
                    <a:pt x="4996930" y="121075"/>
                  </a:moveTo>
                  <a:lnTo>
                    <a:pt x="4991455" y="119134"/>
                  </a:lnTo>
                  <a:lnTo>
                    <a:pt x="4989455" y="118281"/>
                  </a:lnTo>
                  <a:lnTo>
                    <a:pt x="4983981" y="116338"/>
                  </a:lnTo>
                  <a:lnTo>
                    <a:pt x="4978465" y="119108"/>
                  </a:lnTo>
                  <a:lnTo>
                    <a:pt x="4976191" y="124441"/>
                  </a:lnTo>
                  <a:lnTo>
                    <a:pt x="4974631" y="128897"/>
                  </a:lnTo>
                  <a:lnTo>
                    <a:pt x="4974391" y="129582"/>
                  </a:lnTo>
                  <a:lnTo>
                    <a:pt x="4977018" y="135430"/>
                  </a:lnTo>
                  <a:lnTo>
                    <a:pt x="4984351" y="138558"/>
                  </a:lnTo>
                  <a:lnTo>
                    <a:pt x="4989826" y="140499"/>
                  </a:lnTo>
                  <a:lnTo>
                    <a:pt x="4995341" y="137731"/>
                  </a:lnTo>
                  <a:lnTo>
                    <a:pt x="4997616" y="132398"/>
                  </a:lnTo>
                  <a:lnTo>
                    <a:pt x="4999193" y="127950"/>
                  </a:lnTo>
                  <a:lnTo>
                    <a:pt x="4999557" y="126923"/>
                  </a:lnTo>
                  <a:lnTo>
                    <a:pt x="4996930" y="121075"/>
                  </a:lnTo>
                  <a:close/>
                </a:path>
                <a:path w="20053300" h="6235700">
                  <a:moveTo>
                    <a:pt x="5143389" y="180398"/>
                  </a:moveTo>
                  <a:lnTo>
                    <a:pt x="5136874" y="182740"/>
                  </a:lnTo>
                  <a:lnTo>
                    <a:pt x="5132467" y="193072"/>
                  </a:lnTo>
                  <a:lnTo>
                    <a:pt x="5134476" y="199445"/>
                  </a:lnTo>
                  <a:lnTo>
                    <a:pt x="5141809" y="202573"/>
                  </a:lnTo>
                  <a:lnTo>
                    <a:pt x="5141667" y="202907"/>
                  </a:lnTo>
                  <a:lnTo>
                    <a:pt x="5147000" y="205182"/>
                  </a:lnTo>
                  <a:lnTo>
                    <a:pt x="5153039" y="203029"/>
                  </a:lnTo>
                  <a:lnTo>
                    <a:pt x="5157588" y="192364"/>
                  </a:lnTo>
                  <a:lnTo>
                    <a:pt x="5155579" y="185991"/>
                  </a:lnTo>
                  <a:lnTo>
                    <a:pt x="5148246" y="182863"/>
                  </a:lnTo>
                  <a:lnTo>
                    <a:pt x="5143389" y="180398"/>
                  </a:lnTo>
                  <a:close/>
                </a:path>
                <a:path w="20053300" h="6235700">
                  <a:moveTo>
                    <a:pt x="5076728" y="151962"/>
                  </a:moveTo>
                  <a:lnTo>
                    <a:pt x="5064063" y="146559"/>
                  </a:lnTo>
                  <a:lnTo>
                    <a:pt x="5058214" y="149186"/>
                  </a:lnTo>
                  <a:lnTo>
                    <a:pt x="5055939" y="154519"/>
                  </a:lnTo>
                  <a:lnTo>
                    <a:pt x="5054141" y="159662"/>
                  </a:lnTo>
                  <a:lnTo>
                    <a:pt x="5056291" y="165700"/>
                  </a:lnTo>
                  <a:lnTo>
                    <a:pt x="5068957" y="171103"/>
                  </a:lnTo>
                  <a:lnTo>
                    <a:pt x="5074805" y="168476"/>
                  </a:lnTo>
                  <a:lnTo>
                    <a:pt x="5077080" y="163142"/>
                  </a:lnTo>
                  <a:lnTo>
                    <a:pt x="5078879" y="158001"/>
                  </a:lnTo>
                  <a:lnTo>
                    <a:pt x="5076728" y="151962"/>
                  </a:lnTo>
                  <a:close/>
                </a:path>
                <a:path w="20053300" h="6235700">
                  <a:moveTo>
                    <a:pt x="15667458" y="4598707"/>
                  </a:moveTo>
                  <a:lnTo>
                    <a:pt x="15661175" y="4596813"/>
                  </a:lnTo>
                  <a:lnTo>
                    <a:pt x="15656134" y="4599392"/>
                  </a:lnTo>
                  <a:lnTo>
                    <a:pt x="15654091" y="4600490"/>
                  </a:lnTo>
                  <a:lnTo>
                    <a:pt x="15649052" y="4603068"/>
                  </a:lnTo>
                  <a:lnTo>
                    <a:pt x="15657550" y="4620086"/>
                  </a:lnTo>
                  <a:lnTo>
                    <a:pt x="15660786" y="4619891"/>
                  </a:lnTo>
                  <a:lnTo>
                    <a:pt x="15663781" y="4618412"/>
                  </a:lnTo>
                  <a:lnTo>
                    <a:pt x="15665682" y="4617647"/>
                  </a:lnTo>
                  <a:lnTo>
                    <a:pt x="15670721" y="4615068"/>
                  </a:lnTo>
                  <a:lnTo>
                    <a:pt x="15672614" y="4608786"/>
                  </a:lnTo>
                  <a:lnTo>
                    <a:pt x="15667458" y="4598707"/>
                  </a:lnTo>
                  <a:close/>
                </a:path>
                <a:path w="20053300" h="6235700">
                  <a:moveTo>
                    <a:pt x="15743331" y="4559372"/>
                  </a:moveTo>
                  <a:lnTo>
                    <a:pt x="15737046" y="4557479"/>
                  </a:lnTo>
                  <a:lnTo>
                    <a:pt x="15732008" y="4560056"/>
                  </a:lnTo>
                  <a:lnTo>
                    <a:pt x="15730105" y="4560821"/>
                  </a:lnTo>
                  <a:lnTo>
                    <a:pt x="15725067" y="4563399"/>
                  </a:lnTo>
                  <a:lnTo>
                    <a:pt x="15723173" y="4569682"/>
                  </a:lnTo>
                  <a:lnTo>
                    <a:pt x="15725752" y="4574723"/>
                  </a:lnTo>
                  <a:lnTo>
                    <a:pt x="15726707" y="4577099"/>
                  </a:lnTo>
                  <a:lnTo>
                    <a:pt x="15728756" y="4578761"/>
                  </a:lnTo>
                  <a:lnTo>
                    <a:pt x="15733422" y="4580751"/>
                  </a:lnTo>
                  <a:lnTo>
                    <a:pt x="15736516" y="4580889"/>
                  </a:lnTo>
                  <a:lnTo>
                    <a:pt x="15739511" y="4579410"/>
                  </a:lnTo>
                  <a:lnTo>
                    <a:pt x="15741554" y="4578311"/>
                  </a:lnTo>
                  <a:lnTo>
                    <a:pt x="15746593" y="4575733"/>
                  </a:lnTo>
                  <a:lnTo>
                    <a:pt x="15748486" y="4569450"/>
                  </a:lnTo>
                  <a:lnTo>
                    <a:pt x="15743331" y="4559372"/>
                  </a:lnTo>
                  <a:close/>
                </a:path>
                <a:path w="20053300" h="6235700">
                  <a:moveTo>
                    <a:pt x="15819012" y="4519561"/>
                  </a:moveTo>
                  <a:lnTo>
                    <a:pt x="15812727" y="4517668"/>
                  </a:lnTo>
                  <a:lnTo>
                    <a:pt x="15807688" y="4520246"/>
                  </a:lnTo>
                  <a:lnTo>
                    <a:pt x="15805644" y="4521344"/>
                  </a:lnTo>
                  <a:lnTo>
                    <a:pt x="15800605" y="4523922"/>
                  </a:lnTo>
                  <a:lnTo>
                    <a:pt x="15798712" y="4530205"/>
                  </a:lnTo>
                  <a:lnTo>
                    <a:pt x="15801290" y="4535244"/>
                  </a:lnTo>
                  <a:lnTo>
                    <a:pt x="15802245" y="4537622"/>
                  </a:lnTo>
                  <a:lnTo>
                    <a:pt x="15804294" y="4539284"/>
                  </a:lnTo>
                  <a:lnTo>
                    <a:pt x="15806293" y="4540137"/>
                  </a:lnTo>
                  <a:lnTo>
                    <a:pt x="15806578" y="4539470"/>
                  </a:lnTo>
                  <a:lnTo>
                    <a:pt x="15809245" y="4540608"/>
                  </a:lnTo>
                  <a:lnTo>
                    <a:pt x="15812338" y="4540745"/>
                  </a:lnTo>
                  <a:lnTo>
                    <a:pt x="15815334" y="4539266"/>
                  </a:lnTo>
                  <a:lnTo>
                    <a:pt x="15817235" y="4538501"/>
                  </a:lnTo>
                  <a:lnTo>
                    <a:pt x="15822275" y="4535923"/>
                  </a:lnTo>
                  <a:lnTo>
                    <a:pt x="15824167" y="4529638"/>
                  </a:lnTo>
                  <a:lnTo>
                    <a:pt x="15819012" y="4519561"/>
                  </a:lnTo>
                  <a:close/>
                </a:path>
                <a:path w="20053300" h="6235700">
                  <a:moveTo>
                    <a:pt x="15894742" y="4480559"/>
                  </a:moveTo>
                  <a:lnTo>
                    <a:pt x="15888457" y="4478666"/>
                  </a:lnTo>
                  <a:lnTo>
                    <a:pt x="15883418" y="4481245"/>
                  </a:lnTo>
                  <a:lnTo>
                    <a:pt x="15881517" y="4482009"/>
                  </a:lnTo>
                  <a:lnTo>
                    <a:pt x="15876477" y="4484586"/>
                  </a:lnTo>
                  <a:lnTo>
                    <a:pt x="15874585" y="4490870"/>
                  </a:lnTo>
                  <a:lnTo>
                    <a:pt x="15877162" y="4495910"/>
                  </a:lnTo>
                  <a:lnTo>
                    <a:pt x="15878119" y="4498286"/>
                  </a:lnTo>
                  <a:lnTo>
                    <a:pt x="15880167" y="4499948"/>
                  </a:lnTo>
                  <a:lnTo>
                    <a:pt x="15882167" y="4500801"/>
                  </a:lnTo>
                  <a:lnTo>
                    <a:pt x="15882308" y="4500469"/>
                  </a:lnTo>
                  <a:lnTo>
                    <a:pt x="15884974" y="4501606"/>
                  </a:lnTo>
                  <a:lnTo>
                    <a:pt x="15888069" y="4501744"/>
                  </a:lnTo>
                  <a:lnTo>
                    <a:pt x="15891064" y="4500263"/>
                  </a:lnTo>
                  <a:lnTo>
                    <a:pt x="15892964" y="4499499"/>
                  </a:lnTo>
                  <a:lnTo>
                    <a:pt x="15898004" y="4496921"/>
                  </a:lnTo>
                  <a:lnTo>
                    <a:pt x="15899898" y="4490637"/>
                  </a:lnTo>
                  <a:lnTo>
                    <a:pt x="15894742" y="4480559"/>
                  </a:lnTo>
                  <a:close/>
                </a:path>
                <a:path w="20053300" h="6235700">
                  <a:moveTo>
                    <a:pt x="15970805" y="4441699"/>
                  </a:moveTo>
                  <a:lnTo>
                    <a:pt x="15964521" y="4439806"/>
                  </a:lnTo>
                  <a:lnTo>
                    <a:pt x="15959481" y="4442384"/>
                  </a:lnTo>
                  <a:lnTo>
                    <a:pt x="15957580" y="4443149"/>
                  </a:lnTo>
                  <a:lnTo>
                    <a:pt x="15952541" y="4445727"/>
                  </a:lnTo>
                  <a:lnTo>
                    <a:pt x="15950648" y="4452011"/>
                  </a:lnTo>
                  <a:lnTo>
                    <a:pt x="15953226" y="4457049"/>
                  </a:lnTo>
                  <a:lnTo>
                    <a:pt x="15954181" y="4459427"/>
                  </a:lnTo>
                  <a:lnTo>
                    <a:pt x="15956229" y="4461089"/>
                  </a:lnTo>
                  <a:lnTo>
                    <a:pt x="15958230" y="4461942"/>
                  </a:lnTo>
                  <a:lnTo>
                    <a:pt x="15958372" y="4461609"/>
                  </a:lnTo>
                  <a:lnTo>
                    <a:pt x="15961039" y="4462746"/>
                  </a:lnTo>
                  <a:lnTo>
                    <a:pt x="15964132" y="4462884"/>
                  </a:lnTo>
                  <a:lnTo>
                    <a:pt x="15967128" y="4461405"/>
                  </a:lnTo>
                  <a:lnTo>
                    <a:pt x="15969029" y="4460639"/>
                  </a:lnTo>
                  <a:lnTo>
                    <a:pt x="15974068" y="4458061"/>
                  </a:lnTo>
                  <a:lnTo>
                    <a:pt x="15975961" y="4451778"/>
                  </a:lnTo>
                  <a:lnTo>
                    <a:pt x="15970805" y="4441699"/>
                  </a:lnTo>
                  <a:close/>
                </a:path>
                <a:path w="20053300" h="6235700">
                  <a:moveTo>
                    <a:pt x="16046869" y="4402841"/>
                  </a:moveTo>
                  <a:lnTo>
                    <a:pt x="16040584" y="4400947"/>
                  </a:lnTo>
                  <a:lnTo>
                    <a:pt x="16035546" y="4403524"/>
                  </a:lnTo>
                  <a:lnTo>
                    <a:pt x="16033644" y="4404290"/>
                  </a:lnTo>
                  <a:lnTo>
                    <a:pt x="16028604" y="4406868"/>
                  </a:lnTo>
                  <a:lnTo>
                    <a:pt x="16026712" y="4413151"/>
                  </a:lnTo>
                  <a:lnTo>
                    <a:pt x="16029290" y="4418191"/>
                  </a:lnTo>
                  <a:lnTo>
                    <a:pt x="16030245" y="4420568"/>
                  </a:lnTo>
                  <a:lnTo>
                    <a:pt x="16031960" y="4422088"/>
                  </a:lnTo>
                  <a:lnTo>
                    <a:pt x="16034294" y="4423083"/>
                  </a:lnTo>
                  <a:lnTo>
                    <a:pt x="16034436" y="4422750"/>
                  </a:lnTo>
                  <a:lnTo>
                    <a:pt x="16037102" y="4423887"/>
                  </a:lnTo>
                  <a:lnTo>
                    <a:pt x="16040197" y="4424025"/>
                  </a:lnTo>
                  <a:lnTo>
                    <a:pt x="16043191" y="4422544"/>
                  </a:lnTo>
                  <a:lnTo>
                    <a:pt x="16045092" y="4421779"/>
                  </a:lnTo>
                  <a:lnTo>
                    <a:pt x="16050132" y="4419202"/>
                  </a:lnTo>
                  <a:lnTo>
                    <a:pt x="16052026" y="4412918"/>
                  </a:lnTo>
                  <a:lnTo>
                    <a:pt x="16046869" y="4402841"/>
                  </a:lnTo>
                  <a:close/>
                </a:path>
                <a:path w="20053300" h="6235700">
                  <a:moveTo>
                    <a:pt x="16123122" y="4364456"/>
                  </a:moveTo>
                  <a:lnTo>
                    <a:pt x="16116839" y="4362564"/>
                  </a:lnTo>
                  <a:lnTo>
                    <a:pt x="16111801" y="4365141"/>
                  </a:lnTo>
                  <a:lnTo>
                    <a:pt x="16109897" y="4365905"/>
                  </a:lnTo>
                  <a:lnTo>
                    <a:pt x="16104524" y="4368341"/>
                  </a:lnTo>
                  <a:lnTo>
                    <a:pt x="16102633" y="4374625"/>
                  </a:lnTo>
                  <a:lnTo>
                    <a:pt x="16106500" y="4382184"/>
                  </a:lnTo>
                  <a:lnTo>
                    <a:pt x="16108216" y="4383704"/>
                  </a:lnTo>
                  <a:lnTo>
                    <a:pt x="16112882" y="4385694"/>
                  </a:lnTo>
                  <a:lnTo>
                    <a:pt x="16115973" y="4385831"/>
                  </a:lnTo>
                  <a:lnTo>
                    <a:pt x="16118969" y="4384350"/>
                  </a:lnTo>
                  <a:lnTo>
                    <a:pt x="16120872" y="4383587"/>
                  </a:lnTo>
                  <a:lnTo>
                    <a:pt x="16126244" y="4381152"/>
                  </a:lnTo>
                  <a:lnTo>
                    <a:pt x="16128136" y="4374866"/>
                  </a:lnTo>
                  <a:lnTo>
                    <a:pt x="16125558" y="4369827"/>
                  </a:lnTo>
                  <a:lnTo>
                    <a:pt x="16123122" y="4364456"/>
                  </a:lnTo>
                  <a:close/>
                </a:path>
                <a:path w="20053300" h="6235700">
                  <a:moveTo>
                    <a:pt x="16199093" y="4326738"/>
                  </a:moveTo>
                  <a:lnTo>
                    <a:pt x="16192951" y="4324512"/>
                  </a:lnTo>
                  <a:lnTo>
                    <a:pt x="16187911" y="4327091"/>
                  </a:lnTo>
                  <a:lnTo>
                    <a:pt x="16186010" y="4327854"/>
                  </a:lnTo>
                  <a:lnTo>
                    <a:pt x="16180971" y="4330432"/>
                  </a:lnTo>
                  <a:lnTo>
                    <a:pt x="16178746" y="4336575"/>
                  </a:lnTo>
                  <a:lnTo>
                    <a:pt x="16182613" y="4344134"/>
                  </a:lnTo>
                  <a:lnTo>
                    <a:pt x="16184327" y="4345652"/>
                  </a:lnTo>
                  <a:lnTo>
                    <a:pt x="16188994" y="4347643"/>
                  </a:lnTo>
                  <a:lnTo>
                    <a:pt x="16192086" y="4347781"/>
                  </a:lnTo>
                  <a:lnTo>
                    <a:pt x="16195082" y="4346300"/>
                  </a:lnTo>
                  <a:lnTo>
                    <a:pt x="16196983" y="4345535"/>
                  </a:lnTo>
                  <a:lnTo>
                    <a:pt x="16202021" y="4342958"/>
                  </a:lnTo>
                  <a:lnTo>
                    <a:pt x="16204249" y="4336816"/>
                  </a:lnTo>
                  <a:lnTo>
                    <a:pt x="16199093" y="4326738"/>
                  </a:lnTo>
                  <a:close/>
                </a:path>
                <a:path w="20053300" h="6235700">
                  <a:moveTo>
                    <a:pt x="16275871" y="4288971"/>
                  </a:moveTo>
                  <a:lnTo>
                    <a:pt x="16269730" y="4286746"/>
                  </a:lnTo>
                  <a:lnTo>
                    <a:pt x="16264692" y="4289324"/>
                  </a:lnTo>
                  <a:lnTo>
                    <a:pt x="16262788" y="4290088"/>
                  </a:lnTo>
                  <a:lnTo>
                    <a:pt x="16257749" y="4292666"/>
                  </a:lnTo>
                  <a:lnTo>
                    <a:pt x="16255524" y="4298808"/>
                  </a:lnTo>
                  <a:lnTo>
                    <a:pt x="16259391" y="4306366"/>
                  </a:lnTo>
                  <a:lnTo>
                    <a:pt x="16261107" y="4307886"/>
                  </a:lnTo>
                  <a:lnTo>
                    <a:pt x="16265773" y="4309877"/>
                  </a:lnTo>
                  <a:lnTo>
                    <a:pt x="16268864" y="4310013"/>
                  </a:lnTo>
                  <a:lnTo>
                    <a:pt x="16271860" y="4308533"/>
                  </a:lnTo>
                  <a:lnTo>
                    <a:pt x="16273763" y="4307770"/>
                  </a:lnTo>
                  <a:lnTo>
                    <a:pt x="16278802" y="4305191"/>
                  </a:lnTo>
                  <a:lnTo>
                    <a:pt x="16281028" y="4299049"/>
                  </a:lnTo>
                  <a:lnTo>
                    <a:pt x="16275871" y="4288971"/>
                  </a:lnTo>
                  <a:close/>
                </a:path>
                <a:path w="20053300" h="6235700">
                  <a:moveTo>
                    <a:pt x="16352842" y="4251681"/>
                  </a:moveTo>
                  <a:lnTo>
                    <a:pt x="16346367" y="4249313"/>
                  </a:lnTo>
                  <a:lnTo>
                    <a:pt x="16341327" y="4251890"/>
                  </a:lnTo>
                  <a:lnTo>
                    <a:pt x="16339426" y="4252655"/>
                  </a:lnTo>
                  <a:lnTo>
                    <a:pt x="16334530" y="4254900"/>
                  </a:lnTo>
                  <a:lnTo>
                    <a:pt x="16332161" y="4261374"/>
                  </a:lnTo>
                  <a:lnTo>
                    <a:pt x="16336028" y="4268933"/>
                  </a:lnTo>
                  <a:lnTo>
                    <a:pt x="16337742" y="4270452"/>
                  </a:lnTo>
                  <a:lnTo>
                    <a:pt x="16342408" y="4272443"/>
                  </a:lnTo>
                  <a:lnTo>
                    <a:pt x="16345645" y="4272247"/>
                  </a:lnTo>
                  <a:lnTo>
                    <a:pt x="16350398" y="4270336"/>
                  </a:lnTo>
                  <a:lnTo>
                    <a:pt x="16355296" y="4268092"/>
                  </a:lnTo>
                  <a:lnTo>
                    <a:pt x="16357665" y="4261617"/>
                  </a:lnTo>
                  <a:lnTo>
                    <a:pt x="16355087" y="4256577"/>
                  </a:lnTo>
                  <a:lnTo>
                    <a:pt x="16352842" y="4251681"/>
                  </a:lnTo>
                  <a:close/>
                </a:path>
                <a:path w="20053300" h="6235700">
                  <a:moveTo>
                    <a:pt x="16429670" y="4214723"/>
                  </a:moveTo>
                  <a:lnTo>
                    <a:pt x="16423527" y="4212496"/>
                  </a:lnTo>
                  <a:lnTo>
                    <a:pt x="16418155" y="4214933"/>
                  </a:lnTo>
                  <a:lnTo>
                    <a:pt x="16416254" y="4215697"/>
                  </a:lnTo>
                  <a:lnTo>
                    <a:pt x="16411356" y="4217942"/>
                  </a:lnTo>
                  <a:lnTo>
                    <a:pt x="16408987" y="4224417"/>
                  </a:lnTo>
                  <a:lnTo>
                    <a:pt x="16411565" y="4229455"/>
                  </a:lnTo>
                  <a:lnTo>
                    <a:pt x="16412521" y="4231833"/>
                  </a:lnTo>
                  <a:lnTo>
                    <a:pt x="16414570" y="4233495"/>
                  </a:lnTo>
                  <a:lnTo>
                    <a:pt x="16416902" y="4234490"/>
                  </a:lnTo>
                  <a:lnTo>
                    <a:pt x="16416096" y="4234539"/>
                  </a:lnTo>
                  <a:lnTo>
                    <a:pt x="16418762" y="4235676"/>
                  </a:lnTo>
                  <a:lnTo>
                    <a:pt x="16421996" y="4235481"/>
                  </a:lnTo>
                  <a:lnTo>
                    <a:pt x="16431983" y="4231468"/>
                  </a:lnTo>
                  <a:lnTo>
                    <a:pt x="16433466" y="4227373"/>
                  </a:lnTo>
                  <a:lnTo>
                    <a:pt x="16434208" y="4225326"/>
                  </a:lnTo>
                  <a:lnTo>
                    <a:pt x="16431772" y="4219954"/>
                  </a:lnTo>
                  <a:lnTo>
                    <a:pt x="16429670" y="4214723"/>
                  </a:lnTo>
                  <a:close/>
                </a:path>
                <a:path w="20053300" h="6235700">
                  <a:moveTo>
                    <a:pt x="16507355" y="4178525"/>
                  </a:moveTo>
                  <a:lnTo>
                    <a:pt x="16501213" y="4176298"/>
                  </a:lnTo>
                  <a:lnTo>
                    <a:pt x="16495841" y="4178735"/>
                  </a:lnTo>
                  <a:lnTo>
                    <a:pt x="16488709" y="4181602"/>
                  </a:lnTo>
                  <a:lnTo>
                    <a:pt x="16487224" y="4185696"/>
                  </a:lnTo>
                  <a:lnTo>
                    <a:pt x="16486482" y="4187743"/>
                  </a:lnTo>
                  <a:lnTo>
                    <a:pt x="16488919" y="4193116"/>
                  </a:lnTo>
                  <a:lnTo>
                    <a:pt x="16489873" y="4195493"/>
                  </a:lnTo>
                  <a:lnTo>
                    <a:pt x="16491922" y="4197155"/>
                  </a:lnTo>
                  <a:lnTo>
                    <a:pt x="16494256" y="4198151"/>
                  </a:lnTo>
                  <a:lnTo>
                    <a:pt x="16494305" y="4198960"/>
                  </a:lnTo>
                  <a:lnTo>
                    <a:pt x="16496971" y="4200097"/>
                  </a:lnTo>
                  <a:lnTo>
                    <a:pt x="16499873" y="4199759"/>
                  </a:lnTo>
                  <a:lnTo>
                    <a:pt x="16504628" y="4197847"/>
                  </a:lnTo>
                  <a:lnTo>
                    <a:pt x="16510001" y="4195411"/>
                  </a:lnTo>
                  <a:lnTo>
                    <a:pt x="16511484" y="4191317"/>
                  </a:lnTo>
                  <a:lnTo>
                    <a:pt x="16512226" y="4189269"/>
                  </a:lnTo>
                  <a:lnTo>
                    <a:pt x="16507355" y="4178525"/>
                  </a:lnTo>
                  <a:close/>
                </a:path>
                <a:path w="20053300" h="6235700">
                  <a:moveTo>
                    <a:pt x="16585041" y="4142327"/>
                  </a:moveTo>
                  <a:lnTo>
                    <a:pt x="16578900" y="4140102"/>
                  </a:lnTo>
                  <a:lnTo>
                    <a:pt x="16573527" y="4142537"/>
                  </a:lnTo>
                  <a:lnTo>
                    <a:pt x="16571624" y="4143300"/>
                  </a:lnTo>
                  <a:lnTo>
                    <a:pt x="16566251" y="4145737"/>
                  </a:lnTo>
                  <a:lnTo>
                    <a:pt x="16564027" y="4151879"/>
                  </a:lnTo>
                  <a:lnTo>
                    <a:pt x="16566462" y="4157251"/>
                  </a:lnTo>
                  <a:lnTo>
                    <a:pt x="16567418" y="4159629"/>
                  </a:lnTo>
                  <a:lnTo>
                    <a:pt x="16569466" y="4161291"/>
                  </a:lnTo>
                  <a:lnTo>
                    <a:pt x="16574800" y="4163566"/>
                  </a:lnTo>
                  <a:lnTo>
                    <a:pt x="16577558" y="4163560"/>
                  </a:lnTo>
                  <a:lnTo>
                    <a:pt x="16582315" y="4161650"/>
                  </a:lnTo>
                  <a:lnTo>
                    <a:pt x="16587687" y="4159213"/>
                  </a:lnTo>
                  <a:lnTo>
                    <a:pt x="16589912" y="4153071"/>
                  </a:lnTo>
                  <a:lnTo>
                    <a:pt x="16585041" y="4142327"/>
                  </a:lnTo>
                  <a:close/>
                </a:path>
                <a:path w="20053300" h="6235700">
                  <a:moveTo>
                    <a:pt x="16662968" y="4107414"/>
                  </a:moveTo>
                  <a:lnTo>
                    <a:pt x="16656967" y="4104855"/>
                  </a:lnTo>
                  <a:lnTo>
                    <a:pt x="16651594" y="4107290"/>
                  </a:lnTo>
                  <a:lnTo>
                    <a:pt x="16649693" y="4108055"/>
                  </a:lnTo>
                  <a:lnTo>
                    <a:pt x="16644321" y="4110490"/>
                  </a:lnTo>
                  <a:lnTo>
                    <a:pt x="16641762" y="4116490"/>
                  </a:lnTo>
                  <a:lnTo>
                    <a:pt x="16644197" y="4121863"/>
                  </a:lnTo>
                  <a:lnTo>
                    <a:pt x="16645486" y="4124382"/>
                  </a:lnTo>
                  <a:lnTo>
                    <a:pt x="16647391" y="4126377"/>
                  </a:lnTo>
                  <a:lnTo>
                    <a:pt x="16649725" y="4127372"/>
                  </a:lnTo>
                  <a:lnTo>
                    <a:pt x="16650200" y="4127181"/>
                  </a:lnTo>
                  <a:lnTo>
                    <a:pt x="16652867" y="4128318"/>
                  </a:lnTo>
                  <a:lnTo>
                    <a:pt x="16655628" y="4128314"/>
                  </a:lnTo>
                  <a:lnTo>
                    <a:pt x="16660382" y="4126403"/>
                  </a:lnTo>
                  <a:lnTo>
                    <a:pt x="16665421" y="4123824"/>
                  </a:lnTo>
                  <a:lnTo>
                    <a:pt x="16667981" y="4117826"/>
                  </a:lnTo>
                  <a:lnTo>
                    <a:pt x="16665546" y="4112453"/>
                  </a:lnTo>
                  <a:lnTo>
                    <a:pt x="16662968" y="4107414"/>
                  </a:lnTo>
                  <a:close/>
                </a:path>
                <a:path w="20053300" h="6235700">
                  <a:moveTo>
                    <a:pt x="16741084" y="4072976"/>
                  </a:moveTo>
                  <a:lnTo>
                    <a:pt x="16735083" y="4070416"/>
                  </a:lnTo>
                  <a:lnTo>
                    <a:pt x="16729710" y="4072851"/>
                  </a:lnTo>
                  <a:lnTo>
                    <a:pt x="16727809" y="4073616"/>
                  </a:lnTo>
                  <a:lnTo>
                    <a:pt x="16722437" y="4076052"/>
                  </a:lnTo>
                  <a:lnTo>
                    <a:pt x="16720953" y="4080147"/>
                  </a:lnTo>
                  <a:lnTo>
                    <a:pt x="16720211" y="4082194"/>
                  </a:lnTo>
                  <a:lnTo>
                    <a:pt x="16722314" y="4087425"/>
                  </a:lnTo>
                  <a:lnTo>
                    <a:pt x="16723603" y="4089944"/>
                  </a:lnTo>
                  <a:lnTo>
                    <a:pt x="16725510" y="4091939"/>
                  </a:lnTo>
                  <a:lnTo>
                    <a:pt x="16730509" y="4094072"/>
                  </a:lnTo>
                  <a:lnTo>
                    <a:pt x="16733268" y="4094067"/>
                  </a:lnTo>
                  <a:lnTo>
                    <a:pt x="16738023" y="4092156"/>
                  </a:lnTo>
                  <a:lnTo>
                    <a:pt x="16743396" y="4089721"/>
                  </a:lnTo>
                  <a:lnTo>
                    <a:pt x="16745955" y="4083720"/>
                  </a:lnTo>
                  <a:lnTo>
                    <a:pt x="16741084" y="4072976"/>
                  </a:lnTo>
                  <a:close/>
                </a:path>
                <a:path w="20053300" h="6235700">
                  <a:moveTo>
                    <a:pt x="16819917" y="4039631"/>
                  </a:moveTo>
                  <a:lnTo>
                    <a:pt x="16813774" y="4037405"/>
                  </a:lnTo>
                  <a:lnTo>
                    <a:pt x="16800937" y="4042565"/>
                  </a:lnTo>
                  <a:lnTo>
                    <a:pt x="16799329" y="4047001"/>
                  </a:lnTo>
                  <a:lnTo>
                    <a:pt x="16798711" y="4048707"/>
                  </a:lnTo>
                  <a:lnTo>
                    <a:pt x="16800813" y="4053937"/>
                  </a:lnTo>
                  <a:lnTo>
                    <a:pt x="16802102" y="4056457"/>
                  </a:lnTo>
                  <a:lnTo>
                    <a:pt x="16804009" y="4058452"/>
                  </a:lnTo>
                  <a:lnTo>
                    <a:pt x="16806342" y="4059447"/>
                  </a:lnTo>
                  <a:lnTo>
                    <a:pt x="16806199" y="4059781"/>
                  </a:lnTo>
                  <a:lnTo>
                    <a:pt x="16808866" y="4060918"/>
                  </a:lnTo>
                  <a:lnTo>
                    <a:pt x="16811624" y="4060913"/>
                  </a:lnTo>
                  <a:lnTo>
                    <a:pt x="16822087" y="4056708"/>
                  </a:lnTo>
                  <a:lnTo>
                    <a:pt x="16823694" y="4052273"/>
                  </a:lnTo>
                  <a:lnTo>
                    <a:pt x="16824312" y="4050566"/>
                  </a:lnTo>
                  <a:lnTo>
                    <a:pt x="16819917" y="4039631"/>
                  </a:lnTo>
                  <a:close/>
                </a:path>
                <a:path w="20053300" h="6235700">
                  <a:moveTo>
                    <a:pt x="16898321" y="4007286"/>
                  </a:moveTo>
                  <a:lnTo>
                    <a:pt x="16892322" y="4004727"/>
                  </a:lnTo>
                  <a:lnTo>
                    <a:pt x="16885191" y="4007593"/>
                  </a:lnTo>
                  <a:lnTo>
                    <a:pt x="16879818" y="4010030"/>
                  </a:lnTo>
                  <a:lnTo>
                    <a:pt x="16877259" y="4016029"/>
                  </a:lnTo>
                  <a:lnTo>
                    <a:pt x="16880317" y="4023637"/>
                  </a:lnTo>
                  <a:lnTo>
                    <a:pt x="16882555" y="4025774"/>
                  </a:lnTo>
                  <a:lnTo>
                    <a:pt x="16887555" y="4027906"/>
                  </a:lnTo>
                  <a:lnTo>
                    <a:pt x="16890173" y="4028235"/>
                  </a:lnTo>
                  <a:lnTo>
                    <a:pt x="16894927" y="4026324"/>
                  </a:lnTo>
                  <a:lnTo>
                    <a:pt x="16900299" y="4023887"/>
                  </a:lnTo>
                  <a:lnTo>
                    <a:pt x="16902859" y="4017888"/>
                  </a:lnTo>
                  <a:lnTo>
                    <a:pt x="16900756" y="4012658"/>
                  </a:lnTo>
                  <a:lnTo>
                    <a:pt x="16898321" y="4007286"/>
                  </a:lnTo>
                  <a:close/>
                </a:path>
                <a:path w="20053300" h="6235700">
                  <a:moveTo>
                    <a:pt x="16977728" y="3975367"/>
                  </a:moveTo>
                  <a:lnTo>
                    <a:pt x="16971727" y="3972807"/>
                  </a:lnTo>
                  <a:lnTo>
                    <a:pt x="16964596" y="3975675"/>
                  </a:lnTo>
                  <a:lnTo>
                    <a:pt x="16959224" y="3978111"/>
                  </a:lnTo>
                  <a:lnTo>
                    <a:pt x="16956665" y="3984111"/>
                  </a:lnTo>
                  <a:lnTo>
                    <a:pt x="16958767" y="3989341"/>
                  </a:lnTo>
                  <a:lnTo>
                    <a:pt x="16959580" y="3992052"/>
                  </a:lnTo>
                  <a:lnTo>
                    <a:pt x="16961820" y="3994188"/>
                  </a:lnTo>
                  <a:lnTo>
                    <a:pt x="16964154" y="3995183"/>
                  </a:lnTo>
                  <a:lnTo>
                    <a:pt x="16964628" y="3994993"/>
                  </a:lnTo>
                  <a:lnTo>
                    <a:pt x="16966960" y="3995988"/>
                  </a:lnTo>
                  <a:lnTo>
                    <a:pt x="16982266" y="3985970"/>
                  </a:lnTo>
                  <a:lnTo>
                    <a:pt x="16980164" y="3980741"/>
                  </a:lnTo>
                  <a:lnTo>
                    <a:pt x="16977728" y="3975367"/>
                  </a:lnTo>
                  <a:close/>
                </a:path>
                <a:path w="20053300" h="6235700">
                  <a:moveTo>
                    <a:pt x="17051374" y="3942174"/>
                  </a:moveTo>
                  <a:lnTo>
                    <a:pt x="17039012" y="3947143"/>
                  </a:lnTo>
                  <a:lnTo>
                    <a:pt x="17036310" y="3953476"/>
                  </a:lnTo>
                  <a:lnTo>
                    <a:pt x="17039560" y="3961559"/>
                  </a:lnTo>
                  <a:lnTo>
                    <a:pt x="17041464" y="3963554"/>
                  </a:lnTo>
                  <a:lnTo>
                    <a:pt x="17046133" y="3965545"/>
                  </a:lnTo>
                  <a:lnTo>
                    <a:pt x="17048891" y="3965539"/>
                  </a:lnTo>
                  <a:lnTo>
                    <a:pt x="17051602" y="3964726"/>
                  </a:lnTo>
                  <a:lnTo>
                    <a:pt x="17058735" y="3961859"/>
                  </a:lnTo>
                  <a:lnTo>
                    <a:pt x="17061291" y="3956646"/>
                  </a:lnTo>
                  <a:lnTo>
                    <a:pt x="17061770" y="3955669"/>
                  </a:lnTo>
                  <a:lnTo>
                    <a:pt x="17057564" y="3945209"/>
                  </a:lnTo>
                  <a:lnTo>
                    <a:pt x="17051374" y="3942174"/>
                  </a:lnTo>
                  <a:close/>
                </a:path>
                <a:path w="20053300" h="6235700">
                  <a:moveTo>
                    <a:pt x="17132259" y="3913250"/>
                  </a:moveTo>
                  <a:lnTo>
                    <a:pt x="17126695" y="3915211"/>
                  </a:lnTo>
                  <a:lnTo>
                    <a:pt x="17124793" y="3915974"/>
                  </a:lnTo>
                  <a:lnTo>
                    <a:pt x="17119230" y="3917934"/>
                  </a:lnTo>
                  <a:lnTo>
                    <a:pt x="17116498" y="3923467"/>
                  </a:lnTo>
                  <a:lnTo>
                    <a:pt x="17116337" y="3923793"/>
                  </a:lnTo>
                  <a:lnTo>
                    <a:pt x="17118297" y="3929356"/>
                  </a:lnTo>
                  <a:lnTo>
                    <a:pt x="17119445" y="3932208"/>
                  </a:lnTo>
                  <a:lnTo>
                    <a:pt x="17121352" y="3934204"/>
                  </a:lnTo>
                  <a:lnTo>
                    <a:pt x="17124017" y="3935341"/>
                  </a:lnTo>
                  <a:lnTo>
                    <a:pt x="17124210" y="3935817"/>
                  </a:lnTo>
                  <a:lnTo>
                    <a:pt x="17126542" y="3936812"/>
                  </a:lnTo>
                  <a:lnTo>
                    <a:pt x="17128969" y="3936666"/>
                  </a:lnTo>
                  <a:lnTo>
                    <a:pt x="17131680" y="3935853"/>
                  </a:lnTo>
                  <a:lnTo>
                    <a:pt x="17133581" y="3935087"/>
                  </a:lnTo>
                  <a:lnTo>
                    <a:pt x="17139144" y="3933127"/>
                  </a:lnTo>
                  <a:lnTo>
                    <a:pt x="17141877" y="3927595"/>
                  </a:lnTo>
                  <a:lnTo>
                    <a:pt x="17142038" y="3927269"/>
                  </a:lnTo>
                  <a:lnTo>
                    <a:pt x="17138117" y="3916143"/>
                  </a:lnTo>
                  <a:lnTo>
                    <a:pt x="17132259" y="3913250"/>
                  </a:lnTo>
                  <a:close/>
                </a:path>
                <a:path w="20053300" h="6235700">
                  <a:moveTo>
                    <a:pt x="17213194" y="3885135"/>
                  </a:moveTo>
                  <a:lnTo>
                    <a:pt x="17207630" y="3887094"/>
                  </a:lnTo>
                  <a:lnTo>
                    <a:pt x="17200498" y="3889963"/>
                  </a:lnTo>
                  <a:lnTo>
                    <a:pt x="17197450" y="3895360"/>
                  </a:lnTo>
                  <a:lnTo>
                    <a:pt x="17197271" y="3895677"/>
                  </a:lnTo>
                  <a:lnTo>
                    <a:pt x="17199232" y="3901241"/>
                  </a:lnTo>
                  <a:lnTo>
                    <a:pt x="17199904" y="3904286"/>
                  </a:lnTo>
                  <a:lnTo>
                    <a:pt x="17202144" y="3906422"/>
                  </a:lnTo>
                  <a:lnTo>
                    <a:pt x="17204810" y="3907559"/>
                  </a:lnTo>
                  <a:lnTo>
                    <a:pt x="17205094" y="3906894"/>
                  </a:lnTo>
                  <a:lnTo>
                    <a:pt x="17207428" y="3907889"/>
                  </a:lnTo>
                  <a:lnTo>
                    <a:pt x="17210046" y="3908218"/>
                  </a:lnTo>
                  <a:lnTo>
                    <a:pt x="17214324" y="3906496"/>
                  </a:lnTo>
                  <a:lnTo>
                    <a:pt x="17219412" y="3904728"/>
                  </a:lnTo>
                  <a:lnTo>
                    <a:pt x="17222459" y="3899331"/>
                  </a:lnTo>
                  <a:lnTo>
                    <a:pt x="17222638" y="3899013"/>
                  </a:lnTo>
                  <a:lnTo>
                    <a:pt x="17218909" y="3888361"/>
                  </a:lnTo>
                  <a:lnTo>
                    <a:pt x="17213194" y="3885135"/>
                  </a:lnTo>
                  <a:close/>
                </a:path>
                <a:path w="20053300" h="6235700">
                  <a:moveTo>
                    <a:pt x="17293942" y="3859305"/>
                  </a:moveTo>
                  <a:lnTo>
                    <a:pt x="17288521" y="3860932"/>
                  </a:lnTo>
                  <a:lnTo>
                    <a:pt x="17286620" y="3861696"/>
                  </a:lnTo>
                  <a:lnTo>
                    <a:pt x="17281198" y="3863324"/>
                  </a:lnTo>
                  <a:lnTo>
                    <a:pt x="17278304" y="3869181"/>
                  </a:lnTo>
                  <a:lnTo>
                    <a:pt x="17279932" y="3874602"/>
                  </a:lnTo>
                  <a:lnTo>
                    <a:pt x="17280937" y="3877789"/>
                  </a:lnTo>
                  <a:lnTo>
                    <a:pt x="17283178" y="3879925"/>
                  </a:lnTo>
                  <a:lnTo>
                    <a:pt x="17287844" y="3881916"/>
                  </a:lnTo>
                  <a:lnTo>
                    <a:pt x="17290461" y="3882246"/>
                  </a:lnTo>
                  <a:lnTo>
                    <a:pt x="17294739" y="3880524"/>
                  </a:lnTo>
                  <a:lnTo>
                    <a:pt x="17300161" y="3878898"/>
                  </a:lnTo>
                  <a:lnTo>
                    <a:pt x="17303054" y="3873041"/>
                  </a:lnTo>
                  <a:lnTo>
                    <a:pt x="17299801" y="3862198"/>
                  </a:lnTo>
                  <a:lnTo>
                    <a:pt x="17293942" y="3859305"/>
                  </a:lnTo>
                  <a:close/>
                </a:path>
                <a:path w="20053300" h="6235700">
                  <a:moveTo>
                    <a:pt x="17376216" y="3834519"/>
                  </a:moveTo>
                  <a:lnTo>
                    <a:pt x="17370794" y="3836145"/>
                  </a:lnTo>
                  <a:lnTo>
                    <a:pt x="17368893" y="3836910"/>
                  </a:lnTo>
                  <a:lnTo>
                    <a:pt x="17363471" y="3838538"/>
                  </a:lnTo>
                  <a:lnTo>
                    <a:pt x="17360244" y="3844253"/>
                  </a:lnTo>
                  <a:lnTo>
                    <a:pt x="17361871" y="3849673"/>
                  </a:lnTo>
                  <a:lnTo>
                    <a:pt x="17362543" y="3852717"/>
                  </a:lnTo>
                  <a:lnTo>
                    <a:pt x="17364974" y="3855330"/>
                  </a:lnTo>
                  <a:lnTo>
                    <a:pt x="17367641" y="3856468"/>
                  </a:lnTo>
                  <a:lnTo>
                    <a:pt x="17367783" y="3856135"/>
                  </a:lnTo>
                  <a:lnTo>
                    <a:pt x="17369784" y="3856988"/>
                  </a:lnTo>
                  <a:lnTo>
                    <a:pt x="17372400" y="3857317"/>
                  </a:lnTo>
                  <a:lnTo>
                    <a:pt x="17374636" y="3856695"/>
                  </a:lnTo>
                  <a:lnTo>
                    <a:pt x="17376537" y="3855930"/>
                  </a:lnTo>
                  <a:lnTo>
                    <a:pt x="17381958" y="3854302"/>
                  </a:lnTo>
                  <a:lnTo>
                    <a:pt x="17385185" y="3848588"/>
                  </a:lnTo>
                  <a:lnTo>
                    <a:pt x="17381931" y="3837745"/>
                  </a:lnTo>
                  <a:lnTo>
                    <a:pt x="17376216" y="3834519"/>
                  </a:lnTo>
                  <a:close/>
                </a:path>
                <a:path w="20053300" h="6235700">
                  <a:moveTo>
                    <a:pt x="17459016" y="3813109"/>
                  </a:moveTo>
                  <a:lnTo>
                    <a:pt x="17453262" y="3814594"/>
                  </a:lnTo>
                  <a:lnTo>
                    <a:pt x="17451169" y="3814884"/>
                  </a:lnTo>
                  <a:lnTo>
                    <a:pt x="17445889" y="3816177"/>
                  </a:lnTo>
                  <a:lnTo>
                    <a:pt x="17442331" y="3821750"/>
                  </a:lnTo>
                  <a:lnTo>
                    <a:pt x="17443816" y="3827505"/>
                  </a:lnTo>
                  <a:lnTo>
                    <a:pt x="17444821" y="3830691"/>
                  </a:lnTo>
                  <a:lnTo>
                    <a:pt x="17446917" y="3833162"/>
                  </a:lnTo>
                  <a:lnTo>
                    <a:pt x="17451917" y="3835295"/>
                  </a:lnTo>
                  <a:lnTo>
                    <a:pt x="17454200" y="3835481"/>
                  </a:lnTo>
                  <a:lnTo>
                    <a:pt x="17456436" y="3834858"/>
                  </a:lnTo>
                  <a:lnTo>
                    <a:pt x="17458531" y="3834570"/>
                  </a:lnTo>
                  <a:lnTo>
                    <a:pt x="17463809" y="3833276"/>
                  </a:lnTo>
                  <a:lnTo>
                    <a:pt x="17467178" y="3827228"/>
                  </a:lnTo>
                  <a:lnTo>
                    <a:pt x="17464591" y="3816669"/>
                  </a:lnTo>
                  <a:lnTo>
                    <a:pt x="17459016" y="3813109"/>
                  </a:lnTo>
                  <a:close/>
                </a:path>
                <a:path w="20053300" h="6235700">
                  <a:moveTo>
                    <a:pt x="17542201" y="3792652"/>
                  </a:moveTo>
                  <a:lnTo>
                    <a:pt x="17536588" y="3793803"/>
                  </a:lnTo>
                  <a:lnTo>
                    <a:pt x="17534496" y="3794092"/>
                  </a:lnTo>
                  <a:lnTo>
                    <a:pt x="17528884" y="3795243"/>
                  </a:lnTo>
                  <a:lnTo>
                    <a:pt x="17525658" y="3800959"/>
                  </a:lnTo>
                  <a:lnTo>
                    <a:pt x="17526810" y="3806571"/>
                  </a:lnTo>
                  <a:lnTo>
                    <a:pt x="17527671" y="3810091"/>
                  </a:lnTo>
                  <a:lnTo>
                    <a:pt x="17529768" y="3812562"/>
                  </a:lnTo>
                  <a:lnTo>
                    <a:pt x="17534768" y="3814694"/>
                  </a:lnTo>
                  <a:lnTo>
                    <a:pt x="17537051" y="3814880"/>
                  </a:lnTo>
                  <a:lnTo>
                    <a:pt x="17539287" y="3814258"/>
                  </a:lnTo>
                  <a:lnTo>
                    <a:pt x="17541381" y="3813970"/>
                  </a:lnTo>
                  <a:lnTo>
                    <a:pt x="17546994" y="3812818"/>
                  </a:lnTo>
                  <a:lnTo>
                    <a:pt x="17550220" y="3807103"/>
                  </a:lnTo>
                  <a:lnTo>
                    <a:pt x="17547916" y="3795878"/>
                  </a:lnTo>
                  <a:lnTo>
                    <a:pt x="17542201" y="3792652"/>
                  </a:lnTo>
                  <a:close/>
                </a:path>
                <a:path w="20053300" h="6235700">
                  <a:moveTo>
                    <a:pt x="17625816" y="3773954"/>
                  </a:moveTo>
                  <a:lnTo>
                    <a:pt x="17620204" y="3775105"/>
                  </a:lnTo>
                  <a:lnTo>
                    <a:pt x="17618110" y="3775394"/>
                  </a:lnTo>
                  <a:lnTo>
                    <a:pt x="17612498" y="3776545"/>
                  </a:lnTo>
                  <a:lnTo>
                    <a:pt x="17608938" y="3782119"/>
                  </a:lnTo>
                  <a:lnTo>
                    <a:pt x="17610090" y="3787732"/>
                  </a:lnTo>
                  <a:lnTo>
                    <a:pt x="17610619" y="3791108"/>
                  </a:lnTo>
                  <a:lnTo>
                    <a:pt x="17613052" y="3793722"/>
                  </a:lnTo>
                  <a:lnTo>
                    <a:pt x="17618051" y="3795854"/>
                  </a:lnTo>
                  <a:lnTo>
                    <a:pt x="17620192" y="3796374"/>
                  </a:lnTo>
                  <a:lnTo>
                    <a:pt x="17622428" y="3795751"/>
                  </a:lnTo>
                  <a:lnTo>
                    <a:pt x="17624520" y="3795462"/>
                  </a:lnTo>
                  <a:lnTo>
                    <a:pt x="17630134" y="3794311"/>
                  </a:lnTo>
                  <a:lnTo>
                    <a:pt x="17633693" y="3788738"/>
                  </a:lnTo>
                  <a:lnTo>
                    <a:pt x="17631390" y="3777514"/>
                  </a:lnTo>
                  <a:lnTo>
                    <a:pt x="17625816" y="3773954"/>
                  </a:lnTo>
                  <a:close/>
                </a:path>
                <a:path w="20053300" h="6235700">
                  <a:moveTo>
                    <a:pt x="17709529" y="3756873"/>
                  </a:moveTo>
                  <a:lnTo>
                    <a:pt x="17703917" y="3758025"/>
                  </a:lnTo>
                  <a:lnTo>
                    <a:pt x="17701823" y="3758314"/>
                  </a:lnTo>
                  <a:lnTo>
                    <a:pt x="17696211" y="3759465"/>
                  </a:lnTo>
                  <a:lnTo>
                    <a:pt x="17692319" y="3764895"/>
                  </a:lnTo>
                  <a:lnTo>
                    <a:pt x="17693469" y="3770509"/>
                  </a:lnTo>
                  <a:lnTo>
                    <a:pt x="17694190" y="3774361"/>
                  </a:lnTo>
                  <a:lnTo>
                    <a:pt x="17696620" y="3776974"/>
                  </a:lnTo>
                  <a:lnTo>
                    <a:pt x="17701287" y="3778964"/>
                  </a:lnTo>
                  <a:lnTo>
                    <a:pt x="17705666" y="3778862"/>
                  </a:lnTo>
                  <a:lnTo>
                    <a:pt x="17707758" y="3778573"/>
                  </a:lnTo>
                  <a:lnTo>
                    <a:pt x="17713370" y="3777422"/>
                  </a:lnTo>
                  <a:lnTo>
                    <a:pt x="17717263" y="3771991"/>
                  </a:lnTo>
                  <a:lnTo>
                    <a:pt x="17714960" y="3760765"/>
                  </a:lnTo>
                  <a:lnTo>
                    <a:pt x="17709529" y="3756873"/>
                  </a:lnTo>
                  <a:close/>
                </a:path>
                <a:path w="20053300" h="6235700">
                  <a:moveTo>
                    <a:pt x="17794008" y="3741694"/>
                  </a:moveTo>
                  <a:lnTo>
                    <a:pt x="17788396" y="3742845"/>
                  </a:lnTo>
                  <a:lnTo>
                    <a:pt x="17786301" y="3743134"/>
                  </a:lnTo>
                  <a:lnTo>
                    <a:pt x="17780355" y="3744144"/>
                  </a:lnTo>
                  <a:lnTo>
                    <a:pt x="17776463" y="3749575"/>
                  </a:lnTo>
                  <a:lnTo>
                    <a:pt x="17777616" y="3755188"/>
                  </a:lnTo>
                  <a:lnTo>
                    <a:pt x="17778144" y="3758565"/>
                  </a:lnTo>
                  <a:lnTo>
                    <a:pt x="17780766" y="3761653"/>
                  </a:lnTo>
                  <a:lnTo>
                    <a:pt x="17783766" y="3762932"/>
                  </a:lnTo>
                  <a:lnTo>
                    <a:pt x="17783624" y="3763266"/>
                  </a:lnTo>
                  <a:lnTo>
                    <a:pt x="17785624" y="3764119"/>
                  </a:lnTo>
                  <a:lnTo>
                    <a:pt x="17789666" y="3763874"/>
                  </a:lnTo>
                  <a:lnTo>
                    <a:pt x="17791761" y="3763586"/>
                  </a:lnTo>
                  <a:lnTo>
                    <a:pt x="17797708" y="3762576"/>
                  </a:lnTo>
                  <a:lnTo>
                    <a:pt x="17801598" y="3757145"/>
                  </a:lnTo>
                  <a:lnTo>
                    <a:pt x="17800447" y="3751533"/>
                  </a:lnTo>
                  <a:lnTo>
                    <a:pt x="17799437" y="3745587"/>
                  </a:lnTo>
                  <a:lnTo>
                    <a:pt x="17794008" y="3741694"/>
                  </a:lnTo>
                  <a:close/>
                </a:path>
                <a:path w="20053300" h="6235700">
                  <a:moveTo>
                    <a:pt x="17878442" y="3728467"/>
                  </a:moveTo>
                  <a:lnTo>
                    <a:pt x="17872637" y="3729143"/>
                  </a:lnTo>
                  <a:lnTo>
                    <a:pt x="17870545" y="3729432"/>
                  </a:lnTo>
                  <a:lnTo>
                    <a:pt x="17865075" y="3730250"/>
                  </a:lnTo>
                  <a:lnTo>
                    <a:pt x="17861181" y="3735680"/>
                  </a:lnTo>
                  <a:lnTo>
                    <a:pt x="17862000" y="3741151"/>
                  </a:lnTo>
                  <a:lnTo>
                    <a:pt x="17862386" y="3744861"/>
                  </a:lnTo>
                  <a:lnTo>
                    <a:pt x="17864675" y="3747808"/>
                  </a:lnTo>
                  <a:lnTo>
                    <a:pt x="17868007" y="3749230"/>
                  </a:lnTo>
                  <a:lnTo>
                    <a:pt x="17868150" y="3748896"/>
                  </a:lnTo>
                  <a:lnTo>
                    <a:pt x="17869817" y="3749607"/>
                  </a:lnTo>
                  <a:lnTo>
                    <a:pt x="17873719" y="3749696"/>
                  </a:lnTo>
                  <a:lnTo>
                    <a:pt x="17875811" y="3749406"/>
                  </a:lnTo>
                  <a:lnTo>
                    <a:pt x="17881282" y="3748589"/>
                  </a:lnTo>
                  <a:lnTo>
                    <a:pt x="17885173" y="3743157"/>
                  </a:lnTo>
                  <a:lnTo>
                    <a:pt x="17883537" y="3732216"/>
                  </a:lnTo>
                  <a:lnTo>
                    <a:pt x="17878442" y="3728467"/>
                  </a:lnTo>
                  <a:close/>
                </a:path>
                <a:path w="20053300" h="6235700">
                  <a:moveTo>
                    <a:pt x="17962972" y="3716856"/>
                  </a:moveTo>
                  <a:lnTo>
                    <a:pt x="17957167" y="3717532"/>
                  </a:lnTo>
                  <a:lnTo>
                    <a:pt x="17955075" y="3717821"/>
                  </a:lnTo>
                  <a:lnTo>
                    <a:pt x="17949605" y="3718639"/>
                  </a:lnTo>
                  <a:lnTo>
                    <a:pt x="17945522" y="3723595"/>
                  </a:lnTo>
                  <a:lnTo>
                    <a:pt x="17946197" y="3729398"/>
                  </a:lnTo>
                  <a:lnTo>
                    <a:pt x="17946918" y="3733252"/>
                  </a:lnTo>
                  <a:lnTo>
                    <a:pt x="17949206" y="3736197"/>
                  </a:lnTo>
                  <a:lnTo>
                    <a:pt x="17953874" y="3738188"/>
                  </a:lnTo>
                  <a:lnTo>
                    <a:pt x="17957775" y="3738277"/>
                  </a:lnTo>
                  <a:lnTo>
                    <a:pt x="17959868" y="3737988"/>
                  </a:lnTo>
                  <a:lnTo>
                    <a:pt x="17965338" y="3737170"/>
                  </a:lnTo>
                  <a:lnTo>
                    <a:pt x="17969421" y="3732214"/>
                  </a:lnTo>
                  <a:lnTo>
                    <a:pt x="17968746" y="3726410"/>
                  </a:lnTo>
                  <a:lnTo>
                    <a:pt x="17967927" y="3720940"/>
                  </a:lnTo>
                  <a:lnTo>
                    <a:pt x="17962972" y="3716856"/>
                  </a:lnTo>
                  <a:close/>
                </a:path>
                <a:path w="20053300" h="6235700">
                  <a:moveTo>
                    <a:pt x="18048077" y="3706673"/>
                  </a:moveTo>
                  <a:lnTo>
                    <a:pt x="18042274" y="3707349"/>
                  </a:lnTo>
                  <a:lnTo>
                    <a:pt x="18040179" y="3707638"/>
                  </a:lnTo>
                  <a:lnTo>
                    <a:pt x="18034376" y="3708313"/>
                  </a:lnTo>
                  <a:lnTo>
                    <a:pt x="18030292" y="3713268"/>
                  </a:lnTo>
                  <a:lnTo>
                    <a:pt x="18030969" y="3719072"/>
                  </a:lnTo>
                  <a:lnTo>
                    <a:pt x="18031213" y="3723117"/>
                  </a:lnTo>
                  <a:lnTo>
                    <a:pt x="18033835" y="3726204"/>
                  </a:lnTo>
                  <a:lnTo>
                    <a:pt x="18038835" y="3728337"/>
                  </a:lnTo>
                  <a:lnTo>
                    <a:pt x="18042404" y="3728284"/>
                  </a:lnTo>
                  <a:lnTo>
                    <a:pt x="18044496" y="3727995"/>
                  </a:lnTo>
                  <a:lnTo>
                    <a:pt x="18050301" y="3727319"/>
                  </a:lnTo>
                  <a:lnTo>
                    <a:pt x="18054383" y="3722363"/>
                  </a:lnTo>
                  <a:lnTo>
                    <a:pt x="18053031" y="3710756"/>
                  </a:lnTo>
                  <a:lnTo>
                    <a:pt x="18048077" y="3706673"/>
                  </a:lnTo>
                  <a:close/>
                </a:path>
                <a:path w="20053300" h="6235700">
                  <a:moveTo>
                    <a:pt x="18133186" y="3699249"/>
                  </a:moveTo>
                  <a:lnTo>
                    <a:pt x="18127524" y="3699592"/>
                  </a:lnTo>
                  <a:lnTo>
                    <a:pt x="18125431" y="3699880"/>
                  </a:lnTo>
                  <a:lnTo>
                    <a:pt x="18119627" y="3700556"/>
                  </a:lnTo>
                  <a:lnTo>
                    <a:pt x="18115543" y="3705512"/>
                  </a:lnTo>
                  <a:lnTo>
                    <a:pt x="18115887" y="3711173"/>
                  </a:lnTo>
                  <a:lnTo>
                    <a:pt x="18116274" y="3714885"/>
                  </a:lnTo>
                  <a:lnTo>
                    <a:pt x="18118753" y="3718305"/>
                  </a:lnTo>
                  <a:lnTo>
                    <a:pt x="18123754" y="3720438"/>
                  </a:lnTo>
                  <a:lnTo>
                    <a:pt x="18127180" y="3720718"/>
                  </a:lnTo>
                  <a:lnTo>
                    <a:pt x="18129270" y="3720428"/>
                  </a:lnTo>
                  <a:lnTo>
                    <a:pt x="18135077" y="3719753"/>
                  </a:lnTo>
                  <a:lnTo>
                    <a:pt x="18139159" y="3714797"/>
                  </a:lnTo>
                  <a:lnTo>
                    <a:pt x="18138817" y="3709136"/>
                  </a:lnTo>
                  <a:lnTo>
                    <a:pt x="18138141" y="3703331"/>
                  </a:lnTo>
                  <a:lnTo>
                    <a:pt x="18133186" y="3699249"/>
                  </a:lnTo>
                  <a:close/>
                </a:path>
                <a:path w="20053300" h="6235700">
                  <a:moveTo>
                    <a:pt x="18218202" y="3692966"/>
                  </a:moveTo>
                  <a:lnTo>
                    <a:pt x="18212541" y="3693310"/>
                  </a:lnTo>
                  <a:lnTo>
                    <a:pt x="18210448" y="3693599"/>
                  </a:lnTo>
                  <a:lnTo>
                    <a:pt x="18204787" y="3693941"/>
                  </a:lnTo>
                  <a:lnTo>
                    <a:pt x="18200370" y="3698754"/>
                  </a:lnTo>
                  <a:lnTo>
                    <a:pt x="18200957" y="3708459"/>
                  </a:lnTo>
                  <a:lnTo>
                    <a:pt x="18203438" y="3711881"/>
                  </a:lnTo>
                  <a:lnTo>
                    <a:pt x="18207104" y="3713445"/>
                  </a:lnTo>
                  <a:lnTo>
                    <a:pt x="18206962" y="3713778"/>
                  </a:lnTo>
                  <a:lnTo>
                    <a:pt x="18208628" y="3714489"/>
                  </a:lnTo>
                  <a:lnTo>
                    <a:pt x="18211721" y="3714626"/>
                  </a:lnTo>
                  <a:lnTo>
                    <a:pt x="18213814" y="3714337"/>
                  </a:lnTo>
                  <a:lnTo>
                    <a:pt x="18219618" y="3713662"/>
                  </a:lnTo>
                  <a:lnTo>
                    <a:pt x="18224035" y="3708849"/>
                  </a:lnTo>
                  <a:lnTo>
                    <a:pt x="18223692" y="3703187"/>
                  </a:lnTo>
                  <a:lnTo>
                    <a:pt x="18223016" y="3697384"/>
                  </a:lnTo>
                  <a:lnTo>
                    <a:pt x="18218202" y="3692966"/>
                  </a:lnTo>
                  <a:close/>
                </a:path>
                <a:path w="20053300" h="6235700">
                  <a:moveTo>
                    <a:pt x="18303699" y="3689253"/>
                  </a:moveTo>
                  <a:lnTo>
                    <a:pt x="18298037" y="3689597"/>
                  </a:lnTo>
                  <a:lnTo>
                    <a:pt x="18296086" y="3689552"/>
                  </a:lnTo>
                  <a:lnTo>
                    <a:pt x="18290425" y="3689894"/>
                  </a:lnTo>
                  <a:lnTo>
                    <a:pt x="18285674" y="3694565"/>
                  </a:lnTo>
                  <a:lnTo>
                    <a:pt x="18286263" y="3704270"/>
                  </a:lnTo>
                  <a:lnTo>
                    <a:pt x="18288742" y="3707692"/>
                  </a:lnTo>
                  <a:lnTo>
                    <a:pt x="18292409" y="3709256"/>
                  </a:lnTo>
                  <a:lnTo>
                    <a:pt x="18292125" y="3709923"/>
                  </a:lnTo>
                  <a:lnTo>
                    <a:pt x="18293457" y="3710491"/>
                  </a:lnTo>
                  <a:lnTo>
                    <a:pt x="18296551" y="3710629"/>
                  </a:lnTo>
                  <a:lnTo>
                    <a:pt x="18298643" y="3710340"/>
                  </a:lnTo>
                  <a:lnTo>
                    <a:pt x="18304304" y="3709997"/>
                  </a:lnTo>
                  <a:lnTo>
                    <a:pt x="18309055" y="3705326"/>
                  </a:lnTo>
                  <a:lnTo>
                    <a:pt x="18308369" y="3694004"/>
                  </a:lnTo>
                  <a:lnTo>
                    <a:pt x="18303699" y="3689253"/>
                  </a:lnTo>
                  <a:close/>
                </a:path>
                <a:path w="20053300" h="6235700">
                  <a:moveTo>
                    <a:pt x="18389102" y="3686682"/>
                  </a:moveTo>
                  <a:lnTo>
                    <a:pt x="18383583" y="3686691"/>
                  </a:lnTo>
                  <a:lnTo>
                    <a:pt x="18381631" y="3686646"/>
                  </a:lnTo>
                  <a:lnTo>
                    <a:pt x="18375636" y="3686847"/>
                  </a:lnTo>
                  <a:lnTo>
                    <a:pt x="18371220" y="3691661"/>
                  </a:lnTo>
                  <a:lnTo>
                    <a:pt x="18371230" y="3697180"/>
                  </a:lnTo>
                  <a:lnTo>
                    <a:pt x="18371332" y="3701557"/>
                  </a:lnTo>
                  <a:lnTo>
                    <a:pt x="18373812" y="3704979"/>
                  </a:lnTo>
                  <a:lnTo>
                    <a:pt x="18377478" y="3706543"/>
                  </a:lnTo>
                  <a:lnTo>
                    <a:pt x="18377953" y="3706351"/>
                  </a:lnTo>
                  <a:lnTo>
                    <a:pt x="18379286" y="3706920"/>
                  </a:lnTo>
                  <a:lnTo>
                    <a:pt x="18382239" y="3707391"/>
                  </a:lnTo>
                  <a:lnTo>
                    <a:pt x="18384189" y="3707435"/>
                  </a:lnTo>
                  <a:lnTo>
                    <a:pt x="18389850" y="3707093"/>
                  </a:lnTo>
                  <a:lnTo>
                    <a:pt x="18394266" y="3702280"/>
                  </a:lnTo>
                  <a:lnTo>
                    <a:pt x="18394256" y="3696760"/>
                  </a:lnTo>
                  <a:lnTo>
                    <a:pt x="18393913" y="3691098"/>
                  </a:lnTo>
                  <a:lnTo>
                    <a:pt x="18389102" y="3686682"/>
                  </a:lnTo>
                  <a:close/>
                </a:path>
                <a:path w="20053300" h="6235700">
                  <a:moveTo>
                    <a:pt x="18474794" y="3686203"/>
                  </a:moveTo>
                  <a:lnTo>
                    <a:pt x="18466990" y="3686027"/>
                  </a:lnTo>
                  <a:lnTo>
                    <a:pt x="18460996" y="3686227"/>
                  </a:lnTo>
                  <a:lnTo>
                    <a:pt x="18456721" y="3690706"/>
                  </a:lnTo>
                  <a:lnTo>
                    <a:pt x="18456587" y="3696558"/>
                  </a:lnTo>
                  <a:lnTo>
                    <a:pt x="18456356" y="3700794"/>
                  </a:lnTo>
                  <a:lnTo>
                    <a:pt x="18459029" y="3704691"/>
                  </a:lnTo>
                  <a:lnTo>
                    <a:pt x="18462695" y="3706255"/>
                  </a:lnTo>
                  <a:lnTo>
                    <a:pt x="18463170" y="3706065"/>
                  </a:lnTo>
                  <a:lnTo>
                    <a:pt x="18464503" y="3706634"/>
                  </a:lnTo>
                  <a:lnTo>
                    <a:pt x="18467120" y="3706962"/>
                  </a:lnTo>
                  <a:lnTo>
                    <a:pt x="18469071" y="3707006"/>
                  </a:lnTo>
                  <a:lnTo>
                    <a:pt x="18475066" y="3706805"/>
                  </a:lnTo>
                  <a:lnTo>
                    <a:pt x="18479341" y="3702326"/>
                  </a:lnTo>
                  <a:lnTo>
                    <a:pt x="18479474" y="3696473"/>
                  </a:lnTo>
                  <a:lnTo>
                    <a:pt x="18479274" y="3690479"/>
                  </a:lnTo>
                  <a:lnTo>
                    <a:pt x="18474794" y="3686203"/>
                  </a:lnTo>
                  <a:close/>
                </a:path>
                <a:path w="20053300" h="6235700">
                  <a:moveTo>
                    <a:pt x="18559966" y="3687867"/>
                  </a:moveTo>
                  <a:lnTo>
                    <a:pt x="18546310" y="3687557"/>
                  </a:lnTo>
                  <a:lnTo>
                    <a:pt x="18541702" y="3691894"/>
                  </a:lnTo>
                  <a:lnTo>
                    <a:pt x="18541568" y="3697746"/>
                  </a:lnTo>
                  <a:lnTo>
                    <a:pt x="18541671" y="3702124"/>
                  </a:lnTo>
                  <a:lnTo>
                    <a:pt x="18544342" y="3706022"/>
                  </a:lnTo>
                  <a:lnTo>
                    <a:pt x="18549008" y="3708013"/>
                  </a:lnTo>
                  <a:lnTo>
                    <a:pt x="18551628" y="3708342"/>
                  </a:lnTo>
                  <a:lnTo>
                    <a:pt x="18559430" y="3708518"/>
                  </a:lnTo>
                  <a:lnTo>
                    <a:pt x="18564038" y="3704180"/>
                  </a:lnTo>
                  <a:lnTo>
                    <a:pt x="18564304" y="3692475"/>
                  </a:lnTo>
                  <a:lnTo>
                    <a:pt x="18559966" y="3687867"/>
                  </a:lnTo>
                  <a:close/>
                </a:path>
                <a:path w="20053300" h="6235700">
                  <a:moveTo>
                    <a:pt x="18645570" y="3691290"/>
                  </a:moveTo>
                  <a:lnTo>
                    <a:pt x="18639859" y="3690825"/>
                  </a:lnTo>
                  <a:lnTo>
                    <a:pt x="18632056" y="3690649"/>
                  </a:lnTo>
                  <a:lnTo>
                    <a:pt x="18627447" y="3694985"/>
                  </a:lnTo>
                  <a:lnTo>
                    <a:pt x="18626607" y="3705264"/>
                  </a:lnTo>
                  <a:lnTo>
                    <a:pt x="18629279" y="3709161"/>
                  </a:lnTo>
                  <a:lnTo>
                    <a:pt x="18634278" y="3711294"/>
                  </a:lnTo>
                  <a:lnTo>
                    <a:pt x="18636895" y="3711622"/>
                  </a:lnTo>
                  <a:lnTo>
                    <a:pt x="18644702" y="3711800"/>
                  </a:lnTo>
                  <a:lnTo>
                    <a:pt x="18649309" y="3707462"/>
                  </a:lnTo>
                  <a:lnTo>
                    <a:pt x="18649775" y="3701752"/>
                  </a:lnTo>
                  <a:lnTo>
                    <a:pt x="18649907" y="3695899"/>
                  </a:lnTo>
                  <a:lnTo>
                    <a:pt x="18645570" y="3691290"/>
                  </a:lnTo>
                  <a:close/>
                </a:path>
                <a:path w="20053300" h="6235700">
                  <a:moveTo>
                    <a:pt x="18731320" y="3697141"/>
                  </a:moveTo>
                  <a:lnTo>
                    <a:pt x="18717615" y="3696022"/>
                  </a:lnTo>
                  <a:lnTo>
                    <a:pt x="18712674" y="3700217"/>
                  </a:lnTo>
                  <a:lnTo>
                    <a:pt x="18711866" y="3710116"/>
                  </a:lnTo>
                  <a:lnTo>
                    <a:pt x="18711835" y="3710496"/>
                  </a:lnTo>
                  <a:lnTo>
                    <a:pt x="18714505" y="3714393"/>
                  </a:lnTo>
                  <a:lnTo>
                    <a:pt x="18718505" y="3716099"/>
                  </a:lnTo>
                  <a:lnTo>
                    <a:pt x="18718696" y="3716574"/>
                  </a:lnTo>
                  <a:lnTo>
                    <a:pt x="18719696" y="3717001"/>
                  </a:lnTo>
                  <a:lnTo>
                    <a:pt x="18721980" y="3717188"/>
                  </a:lnTo>
                  <a:lnTo>
                    <a:pt x="18723932" y="3717232"/>
                  </a:lnTo>
                  <a:lnTo>
                    <a:pt x="18729642" y="3717699"/>
                  </a:lnTo>
                  <a:lnTo>
                    <a:pt x="18734583" y="3713502"/>
                  </a:lnTo>
                  <a:lnTo>
                    <a:pt x="18735515" y="3702081"/>
                  </a:lnTo>
                  <a:lnTo>
                    <a:pt x="18731320" y="3697141"/>
                  </a:lnTo>
                  <a:close/>
                </a:path>
                <a:path w="20053300" h="6235700">
                  <a:moveTo>
                    <a:pt x="18816502" y="3704324"/>
                  </a:moveTo>
                  <a:lnTo>
                    <a:pt x="18810791" y="3703858"/>
                  </a:lnTo>
                  <a:lnTo>
                    <a:pt x="18808840" y="3703814"/>
                  </a:lnTo>
                  <a:lnTo>
                    <a:pt x="18803130" y="3703347"/>
                  </a:lnTo>
                  <a:lnTo>
                    <a:pt x="18797855" y="3707401"/>
                  </a:lnTo>
                  <a:lnTo>
                    <a:pt x="18797016" y="3717679"/>
                  </a:lnTo>
                  <a:lnTo>
                    <a:pt x="18799546" y="3721910"/>
                  </a:lnTo>
                  <a:lnTo>
                    <a:pt x="18804212" y="3723900"/>
                  </a:lnTo>
                  <a:lnTo>
                    <a:pt x="18806353" y="3724420"/>
                  </a:lnTo>
                  <a:lnTo>
                    <a:pt x="18808636" y="3724606"/>
                  </a:lnTo>
                  <a:lnTo>
                    <a:pt x="18814680" y="3725214"/>
                  </a:lnTo>
                  <a:lnTo>
                    <a:pt x="18819622" y="3721019"/>
                  </a:lnTo>
                  <a:lnTo>
                    <a:pt x="18820088" y="3715309"/>
                  </a:lnTo>
                  <a:lnTo>
                    <a:pt x="18820696" y="3709265"/>
                  </a:lnTo>
                  <a:lnTo>
                    <a:pt x="18816502" y="3704324"/>
                  </a:lnTo>
                  <a:close/>
                </a:path>
                <a:path w="20053300" h="6235700">
                  <a:moveTo>
                    <a:pt x="18901306" y="3713315"/>
                  </a:moveTo>
                  <a:lnTo>
                    <a:pt x="18895738" y="3712516"/>
                  </a:lnTo>
                  <a:lnTo>
                    <a:pt x="18887743" y="3711864"/>
                  </a:lnTo>
                  <a:lnTo>
                    <a:pt x="18882801" y="3716059"/>
                  </a:lnTo>
                  <a:lnTo>
                    <a:pt x="18882002" y="3721628"/>
                  </a:lnTo>
                  <a:lnTo>
                    <a:pt x="18881527" y="3726152"/>
                  </a:lnTo>
                  <a:lnTo>
                    <a:pt x="18881487" y="3726529"/>
                  </a:lnTo>
                  <a:lnTo>
                    <a:pt x="18884350" y="3730901"/>
                  </a:lnTo>
                  <a:lnTo>
                    <a:pt x="18888350" y="3732607"/>
                  </a:lnTo>
                  <a:lnTo>
                    <a:pt x="18888491" y="3732275"/>
                  </a:lnTo>
                  <a:lnTo>
                    <a:pt x="18889491" y="3732702"/>
                  </a:lnTo>
                  <a:lnTo>
                    <a:pt x="18891300" y="3733078"/>
                  </a:lnTo>
                  <a:lnTo>
                    <a:pt x="18899293" y="3733731"/>
                  </a:lnTo>
                  <a:lnTo>
                    <a:pt x="18904235" y="3729535"/>
                  </a:lnTo>
                  <a:lnTo>
                    <a:pt x="18905034" y="3723967"/>
                  </a:lnTo>
                  <a:lnTo>
                    <a:pt x="18905500" y="3718257"/>
                  </a:lnTo>
                  <a:lnTo>
                    <a:pt x="18901306" y="3713315"/>
                  </a:lnTo>
                  <a:close/>
                </a:path>
                <a:path w="20053300" h="6235700">
                  <a:moveTo>
                    <a:pt x="18986257" y="3724734"/>
                  </a:moveTo>
                  <a:lnTo>
                    <a:pt x="18980405" y="3724601"/>
                  </a:lnTo>
                  <a:lnTo>
                    <a:pt x="18978406" y="3723748"/>
                  </a:lnTo>
                  <a:lnTo>
                    <a:pt x="18972836" y="3722948"/>
                  </a:lnTo>
                  <a:lnTo>
                    <a:pt x="18967562" y="3727002"/>
                  </a:lnTo>
                  <a:lnTo>
                    <a:pt x="18966815" y="3732198"/>
                  </a:lnTo>
                  <a:lnTo>
                    <a:pt x="18966762" y="3732571"/>
                  </a:lnTo>
                  <a:lnTo>
                    <a:pt x="18966247" y="3737472"/>
                  </a:lnTo>
                  <a:lnTo>
                    <a:pt x="18968776" y="3741702"/>
                  </a:lnTo>
                  <a:lnTo>
                    <a:pt x="18973775" y="3743834"/>
                  </a:lnTo>
                  <a:lnTo>
                    <a:pt x="18975726" y="3743879"/>
                  </a:lnTo>
                  <a:lnTo>
                    <a:pt x="18977726" y="3744731"/>
                  </a:lnTo>
                  <a:lnTo>
                    <a:pt x="18983294" y="3745530"/>
                  </a:lnTo>
                  <a:lnTo>
                    <a:pt x="18988569" y="3741478"/>
                  </a:lnTo>
                  <a:lnTo>
                    <a:pt x="18989315" y="3736281"/>
                  </a:lnTo>
                  <a:lnTo>
                    <a:pt x="18990252" y="3730377"/>
                  </a:lnTo>
                  <a:lnTo>
                    <a:pt x="18990311" y="3730008"/>
                  </a:lnTo>
                  <a:lnTo>
                    <a:pt x="18986257" y="3724734"/>
                  </a:lnTo>
                  <a:close/>
                </a:path>
                <a:path w="20053300" h="6235700">
                  <a:moveTo>
                    <a:pt x="19070830" y="3737960"/>
                  </a:moveTo>
                  <a:lnTo>
                    <a:pt x="19065119" y="3737494"/>
                  </a:lnTo>
                  <a:lnTo>
                    <a:pt x="19063120" y="3736642"/>
                  </a:lnTo>
                  <a:lnTo>
                    <a:pt x="19057551" y="3735842"/>
                  </a:lnTo>
                  <a:lnTo>
                    <a:pt x="19051943" y="3739753"/>
                  </a:lnTo>
                  <a:lnTo>
                    <a:pt x="19051143" y="3745321"/>
                  </a:lnTo>
                  <a:lnTo>
                    <a:pt x="19050295" y="3750080"/>
                  </a:lnTo>
                  <a:lnTo>
                    <a:pt x="19053016" y="3754786"/>
                  </a:lnTo>
                  <a:lnTo>
                    <a:pt x="19058016" y="3756919"/>
                  </a:lnTo>
                  <a:lnTo>
                    <a:pt x="19059967" y="3756963"/>
                  </a:lnTo>
                  <a:lnTo>
                    <a:pt x="19061967" y="3757816"/>
                  </a:lnTo>
                  <a:lnTo>
                    <a:pt x="19067535" y="3758617"/>
                  </a:lnTo>
                  <a:lnTo>
                    <a:pt x="19073141" y="3754705"/>
                  </a:lnTo>
                  <a:lnTo>
                    <a:pt x="19073940" y="3749137"/>
                  </a:lnTo>
                  <a:lnTo>
                    <a:pt x="19074883" y="3743235"/>
                  </a:lnTo>
                  <a:lnTo>
                    <a:pt x="19070830" y="3737960"/>
                  </a:lnTo>
                  <a:close/>
                </a:path>
                <a:path w="20053300" h="6235700">
                  <a:moveTo>
                    <a:pt x="19154884" y="3753329"/>
                  </a:moveTo>
                  <a:lnTo>
                    <a:pt x="19149172" y="3752863"/>
                  </a:lnTo>
                  <a:lnTo>
                    <a:pt x="19147173" y="3752010"/>
                  </a:lnTo>
                  <a:lnTo>
                    <a:pt x="19141414" y="3750736"/>
                  </a:lnTo>
                  <a:lnTo>
                    <a:pt x="19136140" y="3754789"/>
                  </a:lnTo>
                  <a:lnTo>
                    <a:pt x="19135007" y="3760215"/>
                  </a:lnTo>
                  <a:lnTo>
                    <a:pt x="19134159" y="3764974"/>
                  </a:lnTo>
                  <a:lnTo>
                    <a:pt x="19136878" y="3769680"/>
                  </a:lnTo>
                  <a:lnTo>
                    <a:pt x="19141210" y="3771528"/>
                  </a:lnTo>
                  <a:lnTo>
                    <a:pt x="19141069" y="3771861"/>
                  </a:lnTo>
                  <a:lnTo>
                    <a:pt x="19141735" y="3772145"/>
                  </a:lnTo>
                  <a:lnTo>
                    <a:pt x="19143353" y="3772048"/>
                  </a:lnTo>
                  <a:lnTo>
                    <a:pt x="19145353" y="3772902"/>
                  </a:lnTo>
                  <a:lnTo>
                    <a:pt x="19151112" y="3774176"/>
                  </a:lnTo>
                  <a:lnTo>
                    <a:pt x="19156245" y="3770457"/>
                  </a:lnTo>
                  <a:lnTo>
                    <a:pt x="19158795" y="3758938"/>
                  </a:lnTo>
                  <a:lnTo>
                    <a:pt x="19154884" y="3753329"/>
                  </a:lnTo>
                  <a:close/>
                </a:path>
                <a:path w="20053300" h="6235700">
                  <a:moveTo>
                    <a:pt x="19239177" y="3769982"/>
                  </a:moveTo>
                  <a:lnTo>
                    <a:pt x="19233609" y="3769183"/>
                  </a:lnTo>
                  <a:lnTo>
                    <a:pt x="19231610" y="3768330"/>
                  </a:lnTo>
                  <a:lnTo>
                    <a:pt x="19225849" y="3767055"/>
                  </a:lnTo>
                  <a:lnTo>
                    <a:pt x="19220385" y="3770634"/>
                  </a:lnTo>
                  <a:lnTo>
                    <a:pt x="19219109" y="3776393"/>
                  </a:lnTo>
                  <a:lnTo>
                    <a:pt x="19218119" y="3781485"/>
                  </a:lnTo>
                  <a:lnTo>
                    <a:pt x="19220839" y="3786190"/>
                  </a:lnTo>
                  <a:lnTo>
                    <a:pt x="19225838" y="3788323"/>
                  </a:lnTo>
                  <a:lnTo>
                    <a:pt x="19227455" y="3788226"/>
                  </a:lnTo>
                  <a:lnTo>
                    <a:pt x="19229455" y="3789079"/>
                  </a:lnTo>
                  <a:lnTo>
                    <a:pt x="19235214" y="3790354"/>
                  </a:lnTo>
                  <a:lnTo>
                    <a:pt x="19240682" y="3786777"/>
                  </a:lnTo>
                  <a:lnTo>
                    <a:pt x="19241957" y="3781017"/>
                  </a:lnTo>
                  <a:lnTo>
                    <a:pt x="19243089" y="3775591"/>
                  </a:lnTo>
                  <a:lnTo>
                    <a:pt x="19239177" y="3769982"/>
                  </a:lnTo>
                  <a:close/>
                </a:path>
                <a:path w="20053300" h="6235700">
                  <a:moveTo>
                    <a:pt x="19322619" y="3788635"/>
                  </a:moveTo>
                  <a:lnTo>
                    <a:pt x="19316717" y="3787694"/>
                  </a:lnTo>
                  <a:lnTo>
                    <a:pt x="19314717" y="3786840"/>
                  </a:lnTo>
                  <a:lnTo>
                    <a:pt x="19309291" y="3785708"/>
                  </a:lnTo>
                  <a:lnTo>
                    <a:pt x="19303634" y="3788810"/>
                  </a:lnTo>
                  <a:lnTo>
                    <a:pt x="19302360" y="3794570"/>
                  </a:lnTo>
                  <a:lnTo>
                    <a:pt x="19301036" y="3799520"/>
                  </a:lnTo>
                  <a:lnTo>
                    <a:pt x="19303612" y="3804559"/>
                  </a:lnTo>
                  <a:lnTo>
                    <a:pt x="19308278" y="3806550"/>
                  </a:lnTo>
                  <a:lnTo>
                    <a:pt x="19308420" y="3806216"/>
                  </a:lnTo>
                  <a:lnTo>
                    <a:pt x="19309087" y="3806501"/>
                  </a:lnTo>
                  <a:lnTo>
                    <a:pt x="19310229" y="3806594"/>
                  </a:lnTo>
                  <a:lnTo>
                    <a:pt x="19312228" y="3807447"/>
                  </a:lnTo>
                  <a:lnTo>
                    <a:pt x="19317655" y="3808579"/>
                  </a:lnTo>
                  <a:lnTo>
                    <a:pt x="19323455" y="3805145"/>
                  </a:lnTo>
                  <a:lnTo>
                    <a:pt x="19325720" y="3794293"/>
                  </a:lnTo>
                  <a:lnTo>
                    <a:pt x="19322619" y="3788635"/>
                  </a:lnTo>
                  <a:close/>
                </a:path>
                <a:path w="20053300" h="6235700">
                  <a:moveTo>
                    <a:pt x="19405540" y="3809431"/>
                  </a:moveTo>
                  <a:lnTo>
                    <a:pt x="19399780" y="3808157"/>
                  </a:lnTo>
                  <a:lnTo>
                    <a:pt x="19397780" y="3807303"/>
                  </a:lnTo>
                  <a:lnTo>
                    <a:pt x="19392021" y="3806027"/>
                  </a:lnTo>
                  <a:lnTo>
                    <a:pt x="19386698" y="3809273"/>
                  </a:lnTo>
                  <a:lnTo>
                    <a:pt x="19385090" y="3814890"/>
                  </a:lnTo>
                  <a:lnTo>
                    <a:pt x="19383766" y="3819841"/>
                  </a:lnTo>
                  <a:lnTo>
                    <a:pt x="19386343" y="3824879"/>
                  </a:lnTo>
                  <a:lnTo>
                    <a:pt x="19391675" y="3827154"/>
                  </a:lnTo>
                  <a:lnTo>
                    <a:pt x="19392816" y="3827246"/>
                  </a:lnTo>
                  <a:lnTo>
                    <a:pt x="19394817" y="3828100"/>
                  </a:lnTo>
                  <a:lnTo>
                    <a:pt x="19400576" y="3829374"/>
                  </a:lnTo>
                  <a:lnTo>
                    <a:pt x="19405901" y="3826131"/>
                  </a:lnTo>
                  <a:lnTo>
                    <a:pt x="19407510" y="3820514"/>
                  </a:lnTo>
                  <a:lnTo>
                    <a:pt x="19408784" y="3814754"/>
                  </a:lnTo>
                  <a:lnTo>
                    <a:pt x="19405540" y="3809431"/>
                  </a:lnTo>
                  <a:close/>
                </a:path>
                <a:path w="20053300" h="6235700">
                  <a:moveTo>
                    <a:pt x="19488557" y="3831843"/>
                  </a:moveTo>
                  <a:lnTo>
                    <a:pt x="19482798" y="3830567"/>
                  </a:lnTo>
                  <a:lnTo>
                    <a:pt x="19480799" y="3829715"/>
                  </a:lnTo>
                  <a:lnTo>
                    <a:pt x="19475182" y="3828107"/>
                  </a:lnTo>
                  <a:lnTo>
                    <a:pt x="19469524" y="3831208"/>
                  </a:lnTo>
                  <a:lnTo>
                    <a:pt x="19467916" y="3836826"/>
                  </a:lnTo>
                  <a:lnTo>
                    <a:pt x="19466259" y="3841634"/>
                  </a:lnTo>
                  <a:lnTo>
                    <a:pt x="19469029" y="3847150"/>
                  </a:lnTo>
                  <a:lnTo>
                    <a:pt x="19473695" y="3849140"/>
                  </a:lnTo>
                  <a:lnTo>
                    <a:pt x="19473837" y="3848807"/>
                  </a:lnTo>
                  <a:lnTo>
                    <a:pt x="19477170" y="3850228"/>
                  </a:lnTo>
                  <a:lnTo>
                    <a:pt x="19482787" y="3851836"/>
                  </a:lnTo>
                  <a:lnTo>
                    <a:pt x="19488443" y="3848734"/>
                  </a:lnTo>
                  <a:lnTo>
                    <a:pt x="19491660" y="3837500"/>
                  </a:lnTo>
                  <a:lnTo>
                    <a:pt x="19488557" y="3831843"/>
                  </a:lnTo>
                  <a:close/>
                </a:path>
                <a:path w="20053300" h="6235700">
                  <a:moveTo>
                    <a:pt x="19570199" y="3855638"/>
                  </a:moveTo>
                  <a:lnTo>
                    <a:pt x="19564582" y="3854030"/>
                  </a:lnTo>
                  <a:lnTo>
                    <a:pt x="19562582" y="3853176"/>
                  </a:lnTo>
                  <a:lnTo>
                    <a:pt x="19557298" y="3851710"/>
                  </a:lnTo>
                  <a:lnTo>
                    <a:pt x="19551308" y="3854671"/>
                  </a:lnTo>
                  <a:lnTo>
                    <a:pt x="19549700" y="3860288"/>
                  </a:lnTo>
                  <a:lnTo>
                    <a:pt x="19547901" y="3865429"/>
                  </a:lnTo>
                  <a:lnTo>
                    <a:pt x="19550668" y="3870944"/>
                  </a:lnTo>
                  <a:lnTo>
                    <a:pt x="19555334" y="3872935"/>
                  </a:lnTo>
                  <a:lnTo>
                    <a:pt x="19555811" y="3872744"/>
                  </a:lnTo>
                  <a:lnTo>
                    <a:pt x="19558811" y="3874024"/>
                  </a:lnTo>
                  <a:lnTo>
                    <a:pt x="19564095" y="3875490"/>
                  </a:lnTo>
                  <a:lnTo>
                    <a:pt x="19570085" y="3872528"/>
                  </a:lnTo>
                  <a:lnTo>
                    <a:pt x="19573303" y="3861294"/>
                  </a:lnTo>
                  <a:lnTo>
                    <a:pt x="19570199" y="3855638"/>
                  </a:lnTo>
                  <a:close/>
                </a:path>
                <a:path w="20053300" h="6235700">
                  <a:moveTo>
                    <a:pt x="19651653" y="3881717"/>
                  </a:moveTo>
                  <a:lnTo>
                    <a:pt x="19646036" y="3880109"/>
                  </a:lnTo>
                  <a:lnTo>
                    <a:pt x="19644036" y="3879256"/>
                  </a:lnTo>
                  <a:lnTo>
                    <a:pt x="19638561" y="3877313"/>
                  </a:lnTo>
                  <a:lnTo>
                    <a:pt x="19632903" y="3880416"/>
                  </a:lnTo>
                  <a:lnTo>
                    <a:pt x="19630962" y="3885891"/>
                  </a:lnTo>
                  <a:lnTo>
                    <a:pt x="19629496" y="3891175"/>
                  </a:lnTo>
                  <a:lnTo>
                    <a:pt x="19631934" y="3896548"/>
                  </a:lnTo>
                  <a:lnTo>
                    <a:pt x="19639600" y="3899818"/>
                  </a:lnTo>
                  <a:lnTo>
                    <a:pt x="19645075" y="3901760"/>
                  </a:lnTo>
                  <a:lnTo>
                    <a:pt x="19650731" y="3898657"/>
                  </a:lnTo>
                  <a:lnTo>
                    <a:pt x="19654007" y="3889418"/>
                  </a:lnTo>
                  <a:lnTo>
                    <a:pt x="19654613" y="3887707"/>
                  </a:lnTo>
                  <a:lnTo>
                    <a:pt x="19651653" y="3881717"/>
                  </a:lnTo>
                  <a:close/>
                </a:path>
                <a:path w="20053300" h="6235700">
                  <a:moveTo>
                    <a:pt x="19732540" y="3909130"/>
                  </a:moveTo>
                  <a:lnTo>
                    <a:pt x="19727065" y="3907188"/>
                  </a:lnTo>
                  <a:lnTo>
                    <a:pt x="19725065" y="3906335"/>
                  </a:lnTo>
                  <a:lnTo>
                    <a:pt x="19719448" y="3904726"/>
                  </a:lnTo>
                  <a:lnTo>
                    <a:pt x="19713600" y="3907354"/>
                  </a:lnTo>
                  <a:lnTo>
                    <a:pt x="19710338" y="3916598"/>
                  </a:lnTo>
                  <a:lnTo>
                    <a:pt x="19709858" y="3917970"/>
                  </a:lnTo>
                  <a:lnTo>
                    <a:pt x="19712485" y="3923817"/>
                  </a:lnTo>
                  <a:lnTo>
                    <a:pt x="19717485" y="3925950"/>
                  </a:lnTo>
                  <a:lnTo>
                    <a:pt x="19717438" y="3925142"/>
                  </a:lnTo>
                  <a:lnTo>
                    <a:pt x="19720103" y="3926279"/>
                  </a:lnTo>
                  <a:lnTo>
                    <a:pt x="19725578" y="3928220"/>
                  </a:lnTo>
                  <a:lnTo>
                    <a:pt x="19731426" y="3925594"/>
                  </a:lnTo>
                  <a:lnTo>
                    <a:pt x="19734687" y="3916349"/>
                  </a:lnTo>
                  <a:lnTo>
                    <a:pt x="19735167" y="3914977"/>
                  </a:lnTo>
                  <a:lnTo>
                    <a:pt x="19732540" y="3909130"/>
                  </a:lnTo>
                  <a:close/>
                </a:path>
                <a:path w="20053300" h="6235700">
                  <a:moveTo>
                    <a:pt x="19812764" y="3939016"/>
                  </a:moveTo>
                  <a:lnTo>
                    <a:pt x="19805431" y="3935888"/>
                  </a:lnTo>
                  <a:lnTo>
                    <a:pt x="19799956" y="3933947"/>
                  </a:lnTo>
                  <a:lnTo>
                    <a:pt x="19794441" y="3936715"/>
                  </a:lnTo>
                  <a:lnTo>
                    <a:pt x="19792166" y="3942048"/>
                  </a:lnTo>
                  <a:lnTo>
                    <a:pt x="19790607" y="3946505"/>
                  </a:lnTo>
                  <a:lnTo>
                    <a:pt x="19790367" y="3947190"/>
                  </a:lnTo>
                  <a:lnTo>
                    <a:pt x="19792996" y="3953039"/>
                  </a:lnTo>
                  <a:lnTo>
                    <a:pt x="19800326" y="3956166"/>
                  </a:lnTo>
                  <a:lnTo>
                    <a:pt x="19805468" y="3957966"/>
                  </a:lnTo>
                  <a:lnTo>
                    <a:pt x="19811317" y="3955339"/>
                  </a:lnTo>
                  <a:lnTo>
                    <a:pt x="19813592" y="3950005"/>
                  </a:lnTo>
                  <a:lnTo>
                    <a:pt x="19815169" y="3945557"/>
                  </a:lnTo>
                  <a:lnTo>
                    <a:pt x="19815533" y="3944530"/>
                  </a:lnTo>
                  <a:lnTo>
                    <a:pt x="19812764" y="3939016"/>
                  </a:lnTo>
                  <a:close/>
                </a:path>
                <a:path w="20053300" h="6235700">
                  <a:moveTo>
                    <a:pt x="19892562" y="3969904"/>
                  </a:moveTo>
                  <a:lnTo>
                    <a:pt x="19879896" y="3964501"/>
                  </a:lnTo>
                  <a:lnTo>
                    <a:pt x="19874049" y="3967129"/>
                  </a:lnTo>
                  <a:lnTo>
                    <a:pt x="19871775" y="3972461"/>
                  </a:lnTo>
                  <a:lnTo>
                    <a:pt x="19869954" y="3977594"/>
                  </a:lnTo>
                  <a:lnTo>
                    <a:pt x="19869833" y="3977936"/>
                  </a:lnTo>
                  <a:lnTo>
                    <a:pt x="19872459" y="3983783"/>
                  </a:lnTo>
                  <a:lnTo>
                    <a:pt x="19884791" y="3989044"/>
                  </a:lnTo>
                  <a:lnTo>
                    <a:pt x="19890640" y="3986418"/>
                  </a:lnTo>
                  <a:lnTo>
                    <a:pt x="19895189" y="3975752"/>
                  </a:lnTo>
                  <a:lnTo>
                    <a:pt x="19892562" y="3969904"/>
                  </a:lnTo>
                  <a:close/>
                </a:path>
                <a:path w="20053300" h="6235700">
                  <a:moveTo>
                    <a:pt x="20050643" y="4036154"/>
                  </a:moveTo>
                  <a:lnTo>
                    <a:pt x="20037976" y="4030751"/>
                  </a:lnTo>
                  <a:lnTo>
                    <a:pt x="20031937" y="4032902"/>
                  </a:lnTo>
                  <a:lnTo>
                    <a:pt x="20027387" y="4043568"/>
                  </a:lnTo>
                  <a:lnTo>
                    <a:pt x="20029541" y="4049607"/>
                  </a:lnTo>
                  <a:lnTo>
                    <a:pt x="20042205" y="4055010"/>
                  </a:lnTo>
                  <a:lnTo>
                    <a:pt x="20048244" y="4052859"/>
                  </a:lnTo>
                  <a:lnTo>
                    <a:pt x="20050519" y="4047526"/>
                  </a:lnTo>
                  <a:lnTo>
                    <a:pt x="20053127" y="4042335"/>
                  </a:lnTo>
                  <a:lnTo>
                    <a:pt x="20050643" y="4036154"/>
                  </a:lnTo>
                  <a:close/>
                </a:path>
                <a:path w="20053300" h="6235700">
                  <a:moveTo>
                    <a:pt x="19972266" y="4001933"/>
                  </a:moveTo>
                  <a:lnTo>
                    <a:pt x="19959600" y="3996530"/>
                  </a:lnTo>
                  <a:lnTo>
                    <a:pt x="19953420" y="3999015"/>
                  </a:lnTo>
                  <a:lnTo>
                    <a:pt x="19948871" y="4009681"/>
                  </a:lnTo>
                  <a:lnTo>
                    <a:pt x="19951354" y="4015863"/>
                  </a:lnTo>
                  <a:lnTo>
                    <a:pt x="19964019" y="4021266"/>
                  </a:lnTo>
                  <a:lnTo>
                    <a:pt x="19970202" y="4018780"/>
                  </a:lnTo>
                  <a:lnTo>
                    <a:pt x="19974752" y="4008115"/>
                  </a:lnTo>
                  <a:lnTo>
                    <a:pt x="19972266" y="4001933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88097" y="0"/>
              <a:ext cx="17016003" cy="9580085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985169" y="51044"/>
              <a:ext cx="17068800" cy="9558020"/>
            </a:xfrm>
            <a:custGeom>
              <a:avLst/>
              <a:gdLst/>
              <a:ahLst/>
              <a:cxnLst/>
              <a:rect l="l" t="t" r="r" b="b"/>
              <a:pathLst>
                <a:path w="17068800" h="9558020">
                  <a:moveTo>
                    <a:pt x="5946700" y="6249788"/>
                  </a:moveTo>
                  <a:lnTo>
                    <a:pt x="5931035" y="6243106"/>
                  </a:lnTo>
                  <a:lnTo>
                    <a:pt x="5925804" y="6245208"/>
                  </a:lnTo>
                  <a:lnTo>
                    <a:pt x="5921823" y="6254540"/>
                  </a:lnTo>
                  <a:lnTo>
                    <a:pt x="5923926" y="6259771"/>
                  </a:lnTo>
                  <a:lnTo>
                    <a:pt x="5939591" y="6266453"/>
                  </a:lnTo>
                  <a:lnTo>
                    <a:pt x="5944821" y="6264351"/>
                  </a:lnTo>
                  <a:lnTo>
                    <a:pt x="5948802" y="6255018"/>
                  </a:lnTo>
                  <a:lnTo>
                    <a:pt x="5946700" y="6249788"/>
                  </a:lnTo>
                  <a:close/>
                </a:path>
                <a:path w="17068800" h="9558020">
                  <a:moveTo>
                    <a:pt x="5848516" y="6207512"/>
                  </a:moveTo>
                  <a:lnTo>
                    <a:pt x="5843286" y="6209614"/>
                  </a:lnTo>
                  <a:lnTo>
                    <a:pt x="5841129" y="6214604"/>
                  </a:lnTo>
                  <a:lnTo>
                    <a:pt x="5838972" y="6218805"/>
                  </a:lnTo>
                  <a:lnTo>
                    <a:pt x="5841074" y="6224035"/>
                  </a:lnTo>
                  <a:lnTo>
                    <a:pt x="5856739" y="6230717"/>
                  </a:lnTo>
                  <a:lnTo>
                    <a:pt x="5861828" y="6228948"/>
                  </a:lnTo>
                  <a:lnTo>
                    <a:pt x="5863984" y="6223958"/>
                  </a:lnTo>
                  <a:lnTo>
                    <a:pt x="5866142" y="6219758"/>
                  </a:lnTo>
                  <a:lnTo>
                    <a:pt x="5864040" y="6214528"/>
                  </a:lnTo>
                  <a:lnTo>
                    <a:pt x="5853040" y="6209836"/>
                  </a:lnTo>
                  <a:lnTo>
                    <a:pt x="5848516" y="6207512"/>
                  </a:lnTo>
                  <a:close/>
                </a:path>
                <a:path w="17068800" h="9558020">
                  <a:moveTo>
                    <a:pt x="6028835" y="6284429"/>
                  </a:moveTo>
                  <a:lnTo>
                    <a:pt x="6013837" y="6278032"/>
                  </a:lnTo>
                  <a:lnTo>
                    <a:pt x="6008606" y="6280134"/>
                  </a:lnTo>
                  <a:lnTo>
                    <a:pt x="6004767" y="6289133"/>
                  </a:lnTo>
                  <a:lnTo>
                    <a:pt x="6007203" y="6294506"/>
                  </a:lnTo>
                  <a:lnTo>
                    <a:pt x="6022201" y="6300904"/>
                  </a:lnTo>
                  <a:lnTo>
                    <a:pt x="6027432" y="6298802"/>
                  </a:lnTo>
                  <a:lnTo>
                    <a:pt x="6029422" y="6294135"/>
                  </a:lnTo>
                  <a:lnTo>
                    <a:pt x="6030937" y="6289660"/>
                  </a:lnTo>
                  <a:lnTo>
                    <a:pt x="6028835" y="6284429"/>
                  </a:lnTo>
                  <a:close/>
                </a:path>
                <a:path w="17068800" h="9558020">
                  <a:moveTo>
                    <a:pt x="5781806" y="6178267"/>
                  </a:moveTo>
                  <a:lnTo>
                    <a:pt x="5766141" y="6171585"/>
                  </a:lnTo>
                  <a:lnTo>
                    <a:pt x="5761052" y="6173354"/>
                  </a:lnTo>
                  <a:lnTo>
                    <a:pt x="5757213" y="6182353"/>
                  </a:lnTo>
                  <a:lnTo>
                    <a:pt x="5758841" y="6187775"/>
                  </a:lnTo>
                  <a:lnTo>
                    <a:pt x="5774507" y="6194458"/>
                  </a:lnTo>
                  <a:lnTo>
                    <a:pt x="5779737" y="6192355"/>
                  </a:lnTo>
                  <a:lnTo>
                    <a:pt x="5783434" y="6183689"/>
                  </a:lnTo>
                  <a:lnTo>
                    <a:pt x="5781806" y="6178267"/>
                  </a:lnTo>
                  <a:close/>
                </a:path>
                <a:path w="17068800" h="9558020">
                  <a:moveTo>
                    <a:pt x="6112730" y="6318641"/>
                  </a:moveTo>
                  <a:lnTo>
                    <a:pt x="6097398" y="6312101"/>
                  </a:lnTo>
                  <a:lnTo>
                    <a:pt x="6092168" y="6314204"/>
                  </a:lnTo>
                  <a:lnTo>
                    <a:pt x="6090178" y="6318870"/>
                  </a:lnTo>
                  <a:lnTo>
                    <a:pt x="6088663" y="6323345"/>
                  </a:lnTo>
                  <a:lnTo>
                    <a:pt x="6090766" y="6328575"/>
                  </a:lnTo>
                  <a:lnTo>
                    <a:pt x="6106097" y="6335115"/>
                  </a:lnTo>
                  <a:lnTo>
                    <a:pt x="6110994" y="6332871"/>
                  </a:lnTo>
                  <a:lnTo>
                    <a:pt x="6114975" y="6323538"/>
                  </a:lnTo>
                  <a:lnTo>
                    <a:pt x="6112730" y="6318641"/>
                  </a:lnTo>
                  <a:close/>
                </a:path>
                <a:path w="17068800" h="9558020">
                  <a:moveTo>
                    <a:pt x="5699524" y="6141199"/>
                  </a:moveTo>
                  <a:lnTo>
                    <a:pt x="5683859" y="6134517"/>
                  </a:lnTo>
                  <a:lnTo>
                    <a:pt x="5678628" y="6136619"/>
                  </a:lnTo>
                  <a:lnTo>
                    <a:pt x="5674789" y="6145618"/>
                  </a:lnTo>
                  <a:lnTo>
                    <a:pt x="5676416" y="6151040"/>
                  </a:lnTo>
                  <a:lnTo>
                    <a:pt x="5692081" y="6157722"/>
                  </a:lnTo>
                  <a:lnTo>
                    <a:pt x="5697312" y="6155620"/>
                  </a:lnTo>
                  <a:lnTo>
                    <a:pt x="5701151" y="6146620"/>
                  </a:lnTo>
                  <a:lnTo>
                    <a:pt x="5699524" y="6141199"/>
                  </a:lnTo>
                  <a:close/>
                </a:path>
                <a:path w="17068800" h="9558020">
                  <a:moveTo>
                    <a:pt x="6195909" y="6351759"/>
                  </a:moveTo>
                  <a:lnTo>
                    <a:pt x="6180578" y="6345219"/>
                  </a:lnTo>
                  <a:lnTo>
                    <a:pt x="6175680" y="6347464"/>
                  </a:lnTo>
                  <a:lnTo>
                    <a:pt x="6173690" y="6352130"/>
                  </a:lnTo>
                  <a:lnTo>
                    <a:pt x="6172175" y="6356605"/>
                  </a:lnTo>
                  <a:lnTo>
                    <a:pt x="6174278" y="6361835"/>
                  </a:lnTo>
                  <a:lnTo>
                    <a:pt x="6189610" y="6368375"/>
                  </a:lnTo>
                  <a:lnTo>
                    <a:pt x="6194506" y="6366131"/>
                  </a:lnTo>
                  <a:lnTo>
                    <a:pt x="6196497" y="6361464"/>
                  </a:lnTo>
                  <a:lnTo>
                    <a:pt x="6198012" y="6356990"/>
                  </a:lnTo>
                  <a:lnTo>
                    <a:pt x="6195909" y="6351759"/>
                  </a:lnTo>
                  <a:close/>
                </a:path>
                <a:path w="17068800" h="9558020">
                  <a:moveTo>
                    <a:pt x="5602527" y="6097065"/>
                  </a:moveTo>
                  <a:lnTo>
                    <a:pt x="5596963" y="6099026"/>
                  </a:lnTo>
                  <a:lnTo>
                    <a:pt x="5592982" y="6108358"/>
                  </a:lnTo>
                  <a:lnTo>
                    <a:pt x="5594610" y="6113780"/>
                  </a:lnTo>
                  <a:lnTo>
                    <a:pt x="5610275" y="6120462"/>
                  </a:lnTo>
                  <a:lnTo>
                    <a:pt x="5615506" y="6118360"/>
                  </a:lnTo>
                  <a:lnTo>
                    <a:pt x="5619345" y="6109361"/>
                  </a:lnTo>
                  <a:lnTo>
                    <a:pt x="5617717" y="6103939"/>
                  </a:lnTo>
                  <a:lnTo>
                    <a:pt x="5606717" y="6099247"/>
                  </a:lnTo>
                  <a:lnTo>
                    <a:pt x="5602527" y="6097065"/>
                  </a:lnTo>
                  <a:close/>
                </a:path>
                <a:path w="17068800" h="9558020">
                  <a:moveTo>
                    <a:pt x="5535911" y="6066679"/>
                  </a:moveTo>
                  <a:lnTo>
                    <a:pt x="5524911" y="6061987"/>
                  </a:lnTo>
                  <a:lnTo>
                    <a:pt x="5519106" y="6074875"/>
                  </a:lnTo>
                  <a:lnTo>
                    <a:pt x="5517469" y="6078511"/>
                  </a:lnTo>
                  <a:lnTo>
                    <a:pt x="5528468" y="6083202"/>
                  </a:lnTo>
                  <a:lnTo>
                    <a:pt x="5533698" y="6081100"/>
                  </a:lnTo>
                  <a:lnTo>
                    <a:pt x="5537537" y="6072101"/>
                  </a:lnTo>
                  <a:lnTo>
                    <a:pt x="5535911" y="6066679"/>
                  </a:lnTo>
                  <a:close/>
                </a:path>
                <a:path w="17068800" h="9558020">
                  <a:moveTo>
                    <a:pt x="6280325" y="6383828"/>
                  </a:moveTo>
                  <a:lnTo>
                    <a:pt x="6269326" y="6379136"/>
                  </a:lnTo>
                  <a:lnTo>
                    <a:pt x="6264517" y="6377479"/>
                  </a:lnTo>
                  <a:lnTo>
                    <a:pt x="6259621" y="6379724"/>
                  </a:lnTo>
                  <a:lnTo>
                    <a:pt x="6257630" y="6384390"/>
                  </a:lnTo>
                  <a:lnTo>
                    <a:pt x="6256210" y="6388512"/>
                  </a:lnTo>
                  <a:lnTo>
                    <a:pt x="6255973" y="6389198"/>
                  </a:lnTo>
                  <a:lnTo>
                    <a:pt x="6258218" y="6394096"/>
                  </a:lnTo>
                  <a:lnTo>
                    <a:pt x="6269216" y="6398787"/>
                  </a:lnTo>
                  <a:lnTo>
                    <a:pt x="6274024" y="6400444"/>
                  </a:lnTo>
                  <a:lnTo>
                    <a:pt x="6278922" y="6398200"/>
                  </a:lnTo>
                  <a:lnTo>
                    <a:pt x="6280913" y="6393534"/>
                  </a:lnTo>
                  <a:lnTo>
                    <a:pt x="6282333" y="6389412"/>
                  </a:lnTo>
                  <a:lnTo>
                    <a:pt x="6282570" y="6388725"/>
                  </a:lnTo>
                  <a:lnTo>
                    <a:pt x="6280325" y="6383828"/>
                  </a:lnTo>
                  <a:close/>
                </a:path>
                <a:path w="17068800" h="9558020">
                  <a:moveTo>
                    <a:pt x="5449388" y="6026620"/>
                  </a:moveTo>
                  <a:lnTo>
                    <a:pt x="5438722" y="6022070"/>
                  </a:lnTo>
                  <a:lnTo>
                    <a:pt x="5433301" y="6023697"/>
                  </a:lnTo>
                  <a:lnTo>
                    <a:pt x="5429320" y="6033030"/>
                  </a:lnTo>
                  <a:lnTo>
                    <a:pt x="5431089" y="6038118"/>
                  </a:lnTo>
                  <a:lnTo>
                    <a:pt x="5435613" y="6040441"/>
                  </a:lnTo>
                  <a:lnTo>
                    <a:pt x="5446613" y="6045134"/>
                  </a:lnTo>
                  <a:lnTo>
                    <a:pt x="5451843" y="6043031"/>
                  </a:lnTo>
                  <a:lnTo>
                    <a:pt x="5455681" y="6034032"/>
                  </a:lnTo>
                  <a:lnTo>
                    <a:pt x="5453912" y="6028943"/>
                  </a:lnTo>
                  <a:lnTo>
                    <a:pt x="5449388" y="6026620"/>
                  </a:lnTo>
                  <a:close/>
                </a:path>
                <a:path w="17068800" h="9558020">
                  <a:moveTo>
                    <a:pt x="6364167" y="6414471"/>
                  </a:moveTo>
                  <a:lnTo>
                    <a:pt x="6359549" y="6413289"/>
                  </a:lnTo>
                  <a:lnTo>
                    <a:pt x="6353216" y="6410588"/>
                  </a:lnTo>
                  <a:lnTo>
                    <a:pt x="6348741" y="6409073"/>
                  </a:lnTo>
                  <a:lnTo>
                    <a:pt x="6343844" y="6411317"/>
                  </a:lnTo>
                  <a:lnTo>
                    <a:pt x="6341853" y="6415983"/>
                  </a:lnTo>
                  <a:lnTo>
                    <a:pt x="6340805" y="6419082"/>
                  </a:lnTo>
                  <a:lnTo>
                    <a:pt x="6340339" y="6420458"/>
                  </a:lnTo>
                  <a:lnTo>
                    <a:pt x="6342583" y="6425356"/>
                  </a:lnTo>
                  <a:lnTo>
                    <a:pt x="6347249" y="6427346"/>
                  </a:lnTo>
                  <a:lnTo>
                    <a:pt x="6347392" y="6427012"/>
                  </a:lnTo>
                  <a:lnTo>
                    <a:pt x="6353725" y="6429714"/>
                  </a:lnTo>
                  <a:lnTo>
                    <a:pt x="6358200" y="6431229"/>
                  </a:lnTo>
                  <a:lnTo>
                    <a:pt x="6363573" y="6428794"/>
                  </a:lnTo>
                  <a:lnTo>
                    <a:pt x="6366253" y="6420876"/>
                  </a:lnTo>
                  <a:lnTo>
                    <a:pt x="6366602" y="6419843"/>
                  </a:lnTo>
                  <a:lnTo>
                    <a:pt x="6364167" y="6414471"/>
                  </a:lnTo>
                  <a:close/>
                </a:path>
                <a:path w="17068800" h="9558020">
                  <a:moveTo>
                    <a:pt x="5368199" y="5988836"/>
                  </a:moveTo>
                  <a:lnTo>
                    <a:pt x="5357199" y="5984144"/>
                  </a:lnTo>
                  <a:lnTo>
                    <a:pt x="5351779" y="5985771"/>
                  </a:lnTo>
                  <a:lnTo>
                    <a:pt x="5347940" y="5994770"/>
                  </a:lnTo>
                  <a:lnTo>
                    <a:pt x="5349566" y="6000192"/>
                  </a:lnTo>
                  <a:lnTo>
                    <a:pt x="5354091" y="6002516"/>
                  </a:lnTo>
                  <a:lnTo>
                    <a:pt x="5365423" y="6007350"/>
                  </a:lnTo>
                  <a:lnTo>
                    <a:pt x="5370654" y="6005247"/>
                  </a:lnTo>
                  <a:lnTo>
                    <a:pt x="5374350" y="5996581"/>
                  </a:lnTo>
                  <a:lnTo>
                    <a:pt x="5372722" y="5991160"/>
                  </a:lnTo>
                  <a:lnTo>
                    <a:pt x="5368199" y="5988836"/>
                  </a:lnTo>
                  <a:close/>
                </a:path>
                <a:path w="17068800" h="9558020">
                  <a:moveTo>
                    <a:pt x="5286485" y="5950434"/>
                  </a:moveTo>
                  <a:lnTo>
                    <a:pt x="5275486" y="5945742"/>
                  </a:lnTo>
                  <a:lnTo>
                    <a:pt x="5270256" y="5947844"/>
                  </a:lnTo>
                  <a:lnTo>
                    <a:pt x="5266559" y="5956510"/>
                  </a:lnTo>
                  <a:lnTo>
                    <a:pt x="5268186" y="5961932"/>
                  </a:lnTo>
                  <a:lnTo>
                    <a:pt x="5272710" y="5964255"/>
                  </a:lnTo>
                  <a:lnTo>
                    <a:pt x="5283709" y="5968947"/>
                  </a:lnTo>
                  <a:lnTo>
                    <a:pt x="5288939" y="5966845"/>
                  </a:lnTo>
                  <a:lnTo>
                    <a:pt x="5292636" y="5958179"/>
                  </a:lnTo>
                  <a:lnTo>
                    <a:pt x="5291010" y="5952758"/>
                  </a:lnTo>
                  <a:lnTo>
                    <a:pt x="5286485" y="5950434"/>
                  </a:lnTo>
                  <a:close/>
                </a:path>
                <a:path w="17068800" h="9558020">
                  <a:moveTo>
                    <a:pt x="6449151" y="6445207"/>
                  </a:moveTo>
                  <a:lnTo>
                    <a:pt x="6444200" y="6443883"/>
                  </a:lnTo>
                  <a:lnTo>
                    <a:pt x="6437867" y="6441182"/>
                  </a:lnTo>
                  <a:lnTo>
                    <a:pt x="6433058" y="6439525"/>
                  </a:lnTo>
                  <a:lnTo>
                    <a:pt x="6428495" y="6441911"/>
                  </a:lnTo>
                  <a:lnTo>
                    <a:pt x="6426504" y="6446577"/>
                  </a:lnTo>
                  <a:lnTo>
                    <a:pt x="6425339" y="6450020"/>
                  </a:lnTo>
                  <a:lnTo>
                    <a:pt x="6424989" y="6451052"/>
                  </a:lnTo>
                  <a:lnTo>
                    <a:pt x="6427234" y="6455949"/>
                  </a:lnTo>
                  <a:lnTo>
                    <a:pt x="6431566" y="6457798"/>
                  </a:lnTo>
                  <a:lnTo>
                    <a:pt x="6432042" y="6457607"/>
                  </a:lnTo>
                  <a:lnTo>
                    <a:pt x="6438375" y="6460308"/>
                  </a:lnTo>
                  <a:lnTo>
                    <a:pt x="6451394" y="6450104"/>
                  </a:lnTo>
                  <a:lnTo>
                    <a:pt x="6449151" y="6445207"/>
                  </a:lnTo>
                  <a:close/>
                </a:path>
                <a:path w="17068800" h="9558020">
                  <a:moveTo>
                    <a:pt x="5204914" y="5911699"/>
                  </a:moveTo>
                  <a:lnTo>
                    <a:pt x="5193915" y="5907007"/>
                  </a:lnTo>
                  <a:lnTo>
                    <a:pt x="5188493" y="5908633"/>
                  </a:lnTo>
                  <a:lnTo>
                    <a:pt x="5184654" y="5917633"/>
                  </a:lnTo>
                  <a:lnTo>
                    <a:pt x="5186281" y="5923054"/>
                  </a:lnTo>
                  <a:lnTo>
                    <a:pt x="5190805" y="5925378"/>
                  </a:lnTo>
                  <a:lnTo>
                    <a:pt x="5202138" y="5930212"/>
                  </a:lnTo>
                  <a:lnTo>
                    <a:pt x="5207369" y="5928110"/>
                  </a:lnTo>
                  <a:lnTo>
                    <a:pt x="5211065" y="5919444"/>
                  </a:lnTo>
                  <a:lnTo>
                    <a:pt x="5209438" y="5914023"/>
                  </a:lnTo>
                  <a:lnTo>
                    <a:pt x="5204914" y="5911699"/>
                  </a:lnTo>
                  <a:close/>
                </a:path>
                <a:path w="17068800" h="9558020">
                  <a:moveTo>
                    <a:pt x="6534227" y="6474800"/>
                  </a:moveTo>
                  <a:lnTo>
                    <a:pt x="6529276" y="6473477"/>
                  </a:lnTo>
                  <a:lnTo>
                    <a:pt x="6522944" y="6470775"/>
                  </a:lnTo>
                  <a:lnTo>
                    <a:pt x="6518135" y="6469118"/>
                  </a:lnTo>
                  <a:lnTo>
                    <a:pt x="6513239" y="6471363"/>
                  </a:lnTo>
                  <a:lnTo>
                    <a:pt x="6510533" y="6479269"/>
                  </a:lnTo>
                  <a:lnTo>
                    <a:pt x="6510066" y="6480646"/>
                  </a:lnTo>
                  <a:lnTo>
                    <a:pt x="6512311" y="6485543"/>
                  </a:lnTo>
                  <a:lnTo>
                    <a:pt x="6516644" y="6487392"/>
                  </a:lnTo>
                  <a:lnTo>
                    <a:pt x="6516453" y="6486916"/>
                  </a:lnTo>
                  <a:lnTo>
                    <a:pt x="6516786" y="6487058"/>
                  </a:lnTo>
                  <a:lnTo>
                    <a:pt x="6517261" y="6486867"/>
                  </a:lnTo>
                  <a:lnTo>
                    <a:pt x="6523594" y="6489568"/>
                  </a:lnTo>
                  <a:lnTo>
                    <a:pt x="6528402" y="6491226"/>
                  </a:lnTo>
                  <a:lnTo>
                    <a:pt x="6533300" y="6488981"/>
                  </a:lnTo>
                  <a:lnTo>
                    <a:pt x="6536006" y="6481074"/>
                  </a:lnTo>
                  <a:lnTo>
                    <a:pt x="6536472" y="6479697"/>
                  </a:lnTo>
                  <a:lnTo>
                    <a:pt x="6534227" y="6474800"/>
                  </a:lnTo>
                  <a:close/>
                </a:path>
                <a:path w="17068800" h="9558020">
                  <a:moveTo>
                    <a:pt x="5123818" y="5872772"/>
                  </a:moveTo>
                  <a:lnTo>
                    <a:pt x="5112819" y="5868080"/>
                  </a:lnTo>
                  <a:lnTo>
                    <a:pt x="5107397" y="5869707"/>
                  </a:lnTo>
                  <a:lnTo>
                    <a:pt x="5103416" y="5879040"/>
                  </a:lnTo>
                  <a:lnTo>
                    <a:pt x="5105044" y="5884462"/>
                  </a:lnTo>
                  <a:lnTo>
                    <a:pt x="5109568" y="5886785"/>
                  </a:lnTo>
                  <a:lnTo>
                    <a:pt x="5120566" y="5891477"/>
                  </a:lnTo>
                  <a:lnTo>
                    <a:pt x="5126130" y="5889517"/>
                  </a:lnTo>
                  <a:lnTo>
                    <a:pt x="5129969" y="5880517"/>
                  </a:lnTo>
                  <a:lnTo>
                    <a:pt x="5128342" y="5875096"/>
                  </a:lnTo>
                  <a:lnTo>
                    <a:pt x="5123818" y="5872772"/>
                  </a:lnTo>
                  <a:close/>
                </a:path>
                <a:path w="17068800" h="9558020">
                  <a:moveTo>
                    <a:pt x="5032198" y="5828963"/>
                  </a:moveTo>
                  <a:lnTo>
                    <a:pt x="5026777" y="5830590"/>
                  </a:lnTo>
                  <a:lnTo>
                    <a:pt x="5024123" y="5836550"/>
                  </a:lnTo>
                  <a:lnTo>
                    <a:pt x="5022463" y="5839781"/>
                  </a:lnTo>
                  <a:lnTo>
                    <a:pt x="5024231" y="5844869"/>
                  </a:lnTo>
                  <a:lnTo>
                    <a:pt x="5028613" y="5847526"/>
                  </a:lnTo>
                  <a:lnTo>
                    <a:pt x="5039613" y="5852218"/>
                  </a:lnTo>
                  <a:lnTo>
                    <a:pt x="5045034" y="5850591"/>
                  </a:lnTo>
                  <a:lnTo>
                    <a:pt x="5047547" y="5844965"/>
                  </a:lnTo>
                  <a:lnTo>
                    <a:pt x="5049207" y="5841734"/>
                  </a:lnTo>
                  <a:lnTo>
                    <a:pt x="5047437" y="5836645"/>
                  </a:lnTo>
                  <a:lnTo>
                    <a:pt x="5043055" y="5833988"/>
                  </a:lnTo>
                  <a:lnTo>
                    <a:pt x="5036722" y="5831287"/>
                  </a:lnTo>
                  <a:lnTo>
                    <a:pt x="5032198" y="5828963"/>
                  </a:lnTo>
                  <a:close/>
                </a:path>
                <a:path w="17068800" h="9558020">
                  <a:moveTo>
                    <a:pt x="6619681" y="6502586"/>
                  </a:moveTo>
                  <a:lnTo>
                    <a:pt x="6614873" y="6500929"/>
                  </a:lnTo>
                  <a:lnTo>
                    <a:pt x="6608256" y="6498893"/>
                  </a:lnTo>
                  <a:lnTo>
                    <a:pt x="6603780" y="6497378"/>
                  </a:lnTo>
                  <a:lnTo>
                    <a:pt x="6598742" y="6499957"/>
                  </a:lnTo>
                  <a:lnTo>
                    <a:pt x="6597084" y="6504765"/>
                  </a:lnTo>
                  <a:lnTo>
                    <a:pt x="6595903" y="6509382"/>
                  </a:lnTo>
                  <a:lnTo>
                    <a:pt x="6597814" y="6514137"/>
                  </a:lnTo>
                  <a:lnTo>
                    <a:pt x="6602147" y="6515985"/>
                  </a:lnTo>
                  <a:lnTo>
                    <a:pt x="6602289" y="6515652"/>
                  </a:lnTo>
                  <a:lnTo>
                    <a:pt x="6602956" y="6515937"/>
                  </a:lnTo>
                  <a:lnTo>
                    <a:pt x="6609573" y="6517971"/>
                  </a:lnTo>
                  <a:lnTo>
                    <a:pt x="6614049" y="6519487"/>
                  </a:lnTo>
                  <a:lnTo>
                    <a:pt x="6619088" y="6516908"/>
                  </a:lnTo>
                  <a:lnTo>
                    <a:pt x="6620745" y="6512100"/>
                  </a:lnTo>
                  <a:lnTo>
                    <a:pt x="6622260" y="6507625"/>
                  </a:lnTo>
                  <a:lnTo>
                    <a:pt x="6619681" y="6502586"/>
                  </a:lnTo>
                  <a:close/>
                </a:path>
                <a:path w="17068800" h="9558020">
                  <a:moveTo>
                    <a:pt x="4950911" y="5789561"/>
                  </a:moveTo>
                  <a:lnTo>
                    <a:pt x="4945823" y="5791330"/>
                  </a:lnTo>
                  <a:lnTo>
                    <a:pt x="4941175" y="5800379"/>
                  </a:lnTo>
                  <a:lnTo>
                    <a:pt x="4942945" y="5805467"/>
                  </a:lnTo>
                  <a:lnTo>
                    <a:pt x="4947327" y="5808123"/>
                  </a:lnTo>
                  <a:lnTo>
                    <a:pt x="4958325" y="5812815"/>
                  </a:lnTo>
                  <a:lnTo>
                    <a:pt x="4963747" y="5811189"/>
                  </a:lnTo>
                  <a:lnTo>
                    <a:pt x="4965595" y="5806855"/>
                  </a:lnTo>
                  <a:lnTo>
                    <a:pt x="4967918" y="5802331"/>
                  </a:lnTo>
                  <a:lnTo>
                    <a:pt x="4966151" y="5797243"/>
                  </a:lnTo>
                  <a:lnTo>
                    <a:pt x="4961768" y="5794586"/>
                  </a:lnTo>
                  <a:lnTo>
                    <a:pt x="4955435" y="5791884"/>
                  </a:lnTo>
                  <a:lnTo>
                    <a:pt x="4950911" y="5789561"/>
                  </a:lnTo>
                  <a:close/>
                </a:path>
                <a:path w="17068800" h="9558020">
                  <a:moveTo>
                    <a:pt x="4880907" y="5754184"/>
                  </a:moveTo>
                  <a:lnTo>
                    <a:pt x="4874908" y="5751625"/>
                  </a:lnTo>
                  <a:lnTo>
                    <a:pt x="4870688" y="5759674"/>
                  </a:lnTo>
                  <a:lnTo>
                    <a:pt x="4866991" y="5768340"/>
                  </a:lnTo>
                  <a:lnTo>
                    <a:pt x="4873323" y="5771041"/>
                  </a:lnTo>
                  <a:lnTo>
                    <a:pt x="4873132" y="5770566"/>
                  </a:lnTo>
                  <a:lnTo>
                    <a:pt x="4877465" y="5772414"/>
                  </a:lnTo>
                  <a:lnTo>
                    <a:pt x="4882886" y="5770787"/>
                  </a:lnTo>
                  <a:lnTo>
                    <a:pt x="4885067" y="5765807"/>
                  </a:lnTo>
                  <a:lnTo>
                    <a:pt x="4887058" y="5761930"/>
                  </a:lnTo>
                  <a:lnTo>
                    <a:pt x="4885289" y="5756841"/>
                  </a:lnTo>
                  <a:lnTo>
                    <a:pt x="4880907" y="5754184"/>
                  </a:lnTo>
                  <a:close/>
                </a:path>
                <a:path w="17068800" h="9558020">
                  <a:moveTo>
                    <a:pt x="6704994" y="6530704"/>
                  </a:moveTo>
                  <a:lnTo>
                    <a:pt x="6700185" y="6529047"/>
                  </a:lnTo>
                  <a:lnTo>
                    <a:pt x="6693568" y="6527012"/>
                  </a:lnTo>
                  <a:lnTo>
                    <a:pt x="6689093" y="6525497"/>
                  </a:lnTo>
                  <a:lnTo>
                    <a:pt x="6684054" y="6528075"/>
                  </a:lnTo>
                  <a:lnTo>
                    <a:pt x="6682397" y="6532883"/>
                  </a:lnTo>
                  <a:lnTo>
                    <a:pt x="6681357" y="6537167"/>
                  </a:lnTo>
                  <a:lnTo>
                    <a:pt x="6683268" y="6541922"/>
                  </a:lnTo>
                  <a:lnTo>
                    <a:pt x="6688269" y="6544055"/>
                  </a:lnTo>
                  <a:lnTo>
                    <a:pt x="6694886" y="6546090"/>
                  </a:lnTo>
                  <a:lnTo>
                    <a:pt x="6699361" y="6547605"/>
                  </a:lnTo>
                  <a:lnTo>
                    <a:pt x="6704400" y="6545027"/>
                  </a:lnTo>
                  <a:lnTo>
                    <a:pt x="6706057" y="6540218"/>
                  </a:lnTo>
                  <a:lnTo>
                    <a:pt x="6707572" y="6535743"/>
                  </a:lnTo>
                  <a:lnTo>
                    <a:pt x="6704994" y="6530704"/>
                  </a:lnTo>
                  <a:close/>
                </a:path>
                <a:path w="17068800" h="9558020">
                  <a:moveTo>
                    <a:pt x="4789573" y="5709709"/>
                  </a:moveTo>
                  <a:lnTo>
                    <a:pt x="4784151" y="5711336"/>
                  </a:lnTo>
                  <a:lnTo>
                    <a:pt x="4781489" y="5717291"/>
                  </a:lnTo>
                  <a:lnTo>
                    <a:pt x="4779979" y="5720193"/>
                  </a:lnTo>
                  <a:lnTo>
                    <a:pt x="4781606" y="5725614"/>
                  </a:lnTo>
                  <a:lnTo>
                    <a:pt x="4785988" y="5728271"/>
                  </a:lnTo>
                  <a:lnTo>
                    <a:pt x="4796986" y="5732963"/>
                  </a:lnTo>
                  <a:lnTo>
                    <a:pt x="4802408" y="5731336"/>
                  </a:lnTo>
                  <a:lnTo>
                    <a:pt x="4804928" y="5725714"/>
                  </a:lnTo>
                  <a:lnTo>
                    <a:pt x="4806438" y="5722812"/>
                  </a:lnTo>
                  <a:lnTo>
                    <a:pt x="4804812" y="5717391"/>
                  </a:lnTo>
                  <a:lnTo>
                    <a:pt x="4800430" y="5714734"/>
                  </a:lnTo>
                  <a:lnTo>
                    <a:pt x="4794097" y="5712033"/>
                  </a:lnTo>
                  <a:lnTo>
                    <a:pt x="4789573" y="5709709"/>
                  </a:lnTo>
                  <a:close/>
                </a:path>
                <a:path w="17068800" h="9558020">
                  <a:moveTo>
                    <a:pt x="6791351" y="6557298"/>
                  </a:moveTo>
                  <a:lnTo>
                    <a:pt x="6786400" y="6555974"/>
                  </a:lnTo>
                  <a:lnTo>
                    <a:pt x="6779783" y="6553940"/>
                  </a:lnTo>
                  <a:lnTo>
                    <a:pt x="6774975" y="6552283"/>
                  </a:lnTo>
                  <a:lnTo>
                    <a:pt x="6770269" y="6555002"/>
                  </a:lnTo>
                  <a:lnTo>
                    <a:pt x="6768611" y="6559810"/>
                  </a:lnTo>
                  <a:lnTo>
                    <a:pt x="6767096" y="6564285"/>
                  </a:lnTo>
                  <a:lnTo>
                    <a:pt x="6769483" y="6568849"/>
                  </a:lnTo>
                  <a:lnTo>
                    <a:pt x="6774483" y="6570982"/>
                  </a:lnTo>
                  <a:lnTo>
                    <a:pt x="6781100" y="6573017"/>
                  </a:lnTo>
                  <a:lnTo>
                    <a:pt x="6785908" y="6574674"/>
                  </a:lnTo>
                  <a:lnTo>
                    <a:pt x="6790614" y="6571954"/>
                  </a:lnTo>
                  <a:lnTo>
                    <a:pt x="6793928" y="6562337"/>
                  </a:lnTo>
                  <a:lnTo>
                    <a:pt x="6791351" y="6557298"/>
                  </a:lnTo>
                  <a:close/>
                </a:path>
                <a:path w="17068800" h="9558020">
                  <a:moveTo>
                    <a:pt x="4709187" y="5669116"/>
                  </a:moveTo>
                  <a:lnTo>
                    <a:pt x="4703433" y="5670601"/>
                  </a:lnTo>
                  <a:lnTo>
                    <a:pt x="4700771" y="5676556"/>
                  </a:lnTo>
                  <a:lnTo>
                    <a:pt x="4699261" y="5679458"/>
                  </a:lnTo>
                  <a:lnTo>
                    <a:pt x="4700887" y="5684879"/>
                  </a:lnTo>
                  <a:lnTo>
                    <a:pt x="4705269" y="5687536"/>
                  </a:lnTo>
                  <a:lnTo>
                    <a:pt x="4716269" y="5692228"/>
                  </a:lnTo>
                  <a:lnTo>
                    <a:pt x="4721690" y="5690601"/>
                  </a:lnTo>
                  <a:lnTo>
                    <a:pt x="4724209" y="5684978"/>
                  </a:lnTo>
                  <a:lnTo>
                    <a:pt x="4725720" y="5682077"/>
                  </a:lnTo>
                  <a:lnTo>
                    <a:pt x="4724093" y="5676656"/>
                  </a:lnTo>
                  <a:lnTo>
                    <a:pt x="4719710" y="5673999"/>
                  </a:lnTo>
                  <a:lnTo>
                    <a:pt x="4713378" y="5671297"/>
                  </a:lnTo>
                  <a:lnTo>
                    <a:pt x="4709187" y="5669116"/>
                  </a:lnTo>
                  <a:close/>
                </a:path>
                <a:path w="17068800" h="9558020">
                  <a:moveTo>
                    <a:pt x="4628945" y="5628190"/>
                  </a:moveTo>
                  <a:lnTo>
                    <a:pt x="4623190" y="5629674"/>
                  </a:lnTo>
                  <a:lnTo>
                    <a:pt x="4621199" y="5634341"/>
                  </a:lnTo>
                  <a:lnTo>
                    <a:pt x="4618875" y="5638865"/>
                  </a:lnTo>
                  <a:lnTo>
                    <a:pt x="4620503" y="5644286"/>
                  </a:lnTo>
                  <a:lnTo>
                    <a:pt x="4624885" y="5646943"/>
                  </a:lnTo>
                  <a:lnTo>
                    <a:pt x="4635883" y="5651635"/>
                  </a:lnTo>
                  <a:lnTo>
                    <a:pt x="4641305" y="5650008"/>
                  </a:lnTo>
                  <a:lnTo>
                    <a:pt x="4643153" y="5645675"/>
                  </a:lnTo>
                  <a:lnTo>
                    <a:pt x="4645477" y="5641152"/>
                  </a:lnTo>
                  <a:lnTo>
                    <a:pt x="4643850" y="5635730"/>
                  </a:lnTo>
                  <a:lnTo>
                    <a:pt x="4639468" y="5633073"/>
                  </a:lnTo>
                  <a:lnTo>
                    <a:pt x="4633135" y="5630371"/>
                  </a:lnTo>
                  <a:lnTo>
                    <a:pt x="4628945" y="5628190"/>
                  </a:lnTo>
                  <a:close/>
                </a:path>
                <a:path w="17068800" h="9558020">
                  <a:moveTo>
                    <a:pt x="6877659" y="6583083"/>
                  </a:moveTo>
                  <a:lnTo>
                    <a:pt x="6872708" y="6581759"/>
                  </a:lnTo>
                  <a:lnTo>
                    <a:pt x="6866090" y="6579725"/>
                  </a:lnTo>
                  <a:lnTo>
                    <a:pt x="6861282" y="6578068"/>
                  </a:lnTo>
                  <a:lnTo>
                    <a:pt x="6856243" y="6580645"/>
                  </a:lnTo>
                  <a:lnTo>
                    <a:pt x="6854919" y="6585596"/>
                  </a:lnTo>
                  <a:lnTo>
                    <a:pt x="6853404" y="6590071"/>
                  </a:lnTo>
                  <a:lnTo>
                    <a:pt x="6855791" y="6594635"/>
                  </a:lnTo>
                  <a:lnTo>
                    <a:pt x="6860790" y="6596767"/>
                  </a:lnTo>
                  <a:lnTo>
                    <a:pt x="6867407" y="6598803"/>
                  </a:lnTo>
                  <a:lnTo>
                    <a:pt x="6872215" y="6600460"/>
                  </a:lnTo>
                  <a:lnTo>
                    <a:pt x="6877255" y="6597881"/>
                  </a:lnTo>
                  <a:lnTo>
                    <a:pt x="6878578" y="6592931"/>
                  </a:lnTo>
                  <a:lnTo>
                    <a:pt x="6880236" y="6588122"/>
                  </a:lnTo>
                  <a:lnTo>
                    <a:pt x="6877659" y="6583083"/>
                  </a:lnTo>
                  <a:close/>
                </a:path>
                <a:path w="17068800" h="9558020">
                  <a:moveTo>
                    <a:pt x="4548701" y="5587263"/>
                  </a:moveTo>
                  <a:lnTo>
                    <a:pt x="4542946" y="5588748"/>
                  </a:lnTo>
                  <a:lnTo>
                    <a:pt x="4540956" y="5593414"/>
                  </a:lnTo>
                  <a:lnTo>
                    <a:pt x="4538632" y="5597939"/>
                  </a:lnTo>
                  <a:lnTo>
                    <a:pt x="4540259" y="5603360"/>
                  </a:lnTo>
                  <a:lnTo>
                    <a:pt x="4544641" y="5606017"/>
                  </a:lnTo>
                  <a:lnTo>
                    <a:pt x="4555641" y="5610709"/>
                  </a:lnTo>
                  <a:lnTo>
                    <a:pt x="4561062" y="5609082"/>
                  </a:lnTo>
                  <a:lnTo>
                    <a:pt x="4562911" y="5604749"/>
                  </a:lnTo>
                  <a:lnTo>
                    <a:pt x="4565235" y="5600225"/>
                  </a:lnTo>
                  <a:lnTo>
                    <a:pt x="4563607" y="5594803"/>
                  </a:lnTo>
                  <a:lnTo>
                    <a:pt x="4559226" y="5592146"/>
                  </a:lnTo>
                  <a:lnTo>
                    <a:pt x="4552893" y="5589445"/>
                  </a:lnTo>
                  <a:lnTo>
                    <a:pt x="4548701" y="5587263"/>
                  </a:lnTo>
                  <a:close/>
                </a:path>
                <a:path w="17068800" h="9558020">
                  <a:moveTo>
                    <a:pt x="4468743" y="5545671"/>
                  </a:moveTo>
                  <a:lnTo>
                    <a:pt x="4463322" y="5547298"/>
                  </a:lnTo>
                  <a:lnTo>
                    <a:pt x="4458674" y="5556346"/>
                  </a:lnTo>
                  <a:lnTo>
                    <a:pt x="4460300" y="5561767"/>
                  </a:lnTo>
                  <a:lnTo>
                    <a:pt x="4464682" y="5564424"/>
                  </a:lnTo>
                  <a:lnTo>
                    <a:pt x="4475682" y="5569116"/>
                  </a:lnTo>
                  <a:lnTo>
                    <a:pt x="4481103" y="5567490"/>
                  </a:lnTo>
                  <a:lnTo>
                    <a:pt x="4482952" y="5563156"/>
                  </a:lnTo>
                  <a:lnTo>
                    <a:pt x="4485275" y="5558633"/>
                  </a:lnTo>
                  <a:lnTo>
                    <a:pt x="4483648" y="5553211"/>
                  </a:lnTo>
                  <a:lnTo>
                    <a:pt x="4479266" y="5550553"/>
                  </a:lnTo>
                  <a:lnTo>
                    <a:pt x="4472933" y="5547852"/>
                  </a:lnTo>
                  <a:lnTo>
                    <a:pt x="4468743" y="5545671"/>
                  </a:lnTo>
                  <a:close/>
                </a:path>
                <a:path w="17068800" h="9558020">
                  <a:moveTo>
                    <a:pt x="6963868" y="6607251"/>
                  </a:moveTo>
                  <a:lnTo>
                    <a:pt x="6959251" y="6606069"/>
                  </a:lnTo>
                  <a:lnTo>
                    <a:pt x="6952633" y="6604034"/>
                  </a:lnTo>
                  <a:lnTo>
                    <a:pt x="6948016" y="6602853"/>
                  </a:lnTo>
                  <a:lnTo>
                    <a:pt x="6942977" y="6605431"/>
                  </a:lnTo>
                  <a:lnTo>
                    <a:pt x="6941653" y="6610381"/>
                  </a:lnTo>
                  <a:lnTo>
                    <a:pt x="6940280" y="6614523"/>
                  </a:lnTo>
                  <a:lnTo>
                    <a:pt x="6942667" y="6619087"/>
                  </a:lnTo>
                  <a:lnTo>
                    <a:pt x="6948000" y="6621362"/>
                  </a:lnTo>
                  <a:lnTo>
                    <a:pt x="6954617" y="6623397"/>
                  </a:lnTo>
                  <a:lnTo>
                    <a:pt x="6959234" y="6624578"/>
                  </a:lnTo>
                  <a:lnTo>
                    <a:pt x="6964274" y="6622000"/>
                  </a:lnTo>
                  <a:lnTo>
                    <a:pt x="6965597" y="6617049"/>
                  </a:lnTo>
                  <a:lnTo>
                    <a:pt x="6966779" y="6612432"/>
                  </a:lnTo>
                  <a:lnTo>
                    <a:pt x="6963868" y="6607251"/>
                  </a:lnTo>
                  <a:close/>
                </a:path>
                <a:path w="17068800" h="9558020">
                  <a:moveTo>
                    <a:pt x="4389260" y="5503886"/>
                  </a:moveTo>
                  <a:lnTo>
                    <a:pt x="4383839" y="5505514"/>
                  </a:lnTo>
                  <a:lnTo>
                    <a:pt x="4379191" y="5514562"/>
                  </a:lnTo>
                  <a:lnTo>
                    <a:pt x="4380818" y="5519983"/>
                  </a:lnTo>
                  <a:lnTo>
                    <a:pt x="4385341" y="5522306"/>
                  </a:lnTo>
                  <a:lnTo>
                    <a:pt x="4391390" y="5525675"/>
                  </a:lnTo>
                  <a:lnTo>
                    <a:pt x="4396390" y="5527807"/>
                  </a:lnTo>
                  <a:lnTo>
                    <a:pt x="4401478" y="5526039"/>
                  </a:lnTo>
                  <a:lnTo>
                    <a:pt x="4403660" y="5521848"/>
                  </a:lnTo>
                  <a:lnTo>
                    <a:pt x="4405984" y="5517324"/>
                  </a:lnTo>
                  <a:lnTo>
                    <a:pt x="4404356" y="5511902"/>
                  </a:lnTo>
                  <a:lnTo>
                    <a:pt x="4399832" y="5509578"/>
                  </a:lnTo>
                  <a:lnTo>
                    <a:pt x="4393784" y="5506210"/>
                  </a:lnTo>
                  <a:lnTo>
                    <a:pt x="4389260" y="5503886"/>
                  </a:lnTo>
                  <a:close/>
                </a:path>
                <a:path w="17068800" h="9558020">
                  <a:moveTo>
                    <a:pt x="4309918" y="5461769"/>
                  </a:moveTo>
                  <a:lnTo>
                    <a:pt x="4304497" y="5463396"/>
                  </a:lnTo>
                  <a:lnTo>
                    <a:pt x="4302174" y="5467921"/>
                  </a:lnTo>
                  <a:lnTo>
                    <a:pt x="4299517" y="5472302"/>
                  </a:lnTo>
                  <a:lnTo>
                    <a:pt x="4301144" y="5477724"/>
                  </a:lnTo>
                  <a:lnTo>
                    <a:pt x="4305668" y="5480048"/>
                  </a:lnTo>
                  <a:lnTo>
                    <a:pt x="4311716" y="5483416"/>
                  </a:lnTo>
                  <a:lnTo>
                    <a:pt x="4312383" y="5483700"/>
                  </a:lnTo>
                  <a:lnTo>
                    <a:pt x="4312574" y="5484176"/>
                  </a:lnTo>
                  <a:lnTo>
                    <a:pt x="4316907" y="5486024"/>
                  </a:lnTo>
                  <a:lnTo>
                    <a:pt x="4321995" y="5484255"/>
                  </a:lnTo>
                  <a:lnTo>
                    <a:pt x="4324177" y="5480064"/>
                  </a:lnTo>
                  <a:lnTo>
                    <a:pt x="4326501" y="5475540"/>
                  </a:lnTo>
                  <a:lnTo>
                    <a:pt x="4324873" y="5470118"/>
                  </a:lnTo>
                  <a:lnTo>
                    <a:pt x="4320349" y="5467795"/>
                  </a:lnTo>
                  <a:lnTo>
                    <a:pt x="4314301" y="5464427"/>
                  </a:lnTo>
                  <a:lnTo>
                    <a:pt x="4309918" y="5461769"/>
                  </a:lnTo>
                  <a:close/>
                </a:path>
                <a:path w="17068800" h="9558020">
                  <a:moveTo>
                    <a:pt x="7050837" y="6630561"/>
                  </a:moveTo>
                  <a:lnTo>
                    <a:pt x="7039460" y="6627678"/>
                  </a:lnTo>
                  <a:lnTo>
                    <a:pt x="7034510" y="6626354"/>
                  </a:lnTo>
                  <a:lnTo>
                    <a:pt x="7029662" y="6629407"/>
                  </a:lnTo>
                  <a:lnTo>
                    <a:pt x="7028480" y="6634024"/>
                  </a:lnTo>
                  <a:lnTo>
                    <a:pt x="7027107" y="6638166"/>
                  </a:lnTo>
                  <a:lnTo>
                    <a:pt x="7029495" y="6642730"/>
                  </a:lnTo>
                  <a:lnTo>
                    <a:pt x="7034827" y="6645005"/>
                  </a:lnTo>
                  <a:lnTo>
                    <a:pt x="7041587" y="6646706"/>
                  </a:lnTo>
                  <a:lnTo>
                    <a:pt x="7046537" y="6648030"/>
                  </a:lnTo>
                  <a:lnTo>
                    <a:pt x="7051385" y="6644977"/>
                  </a:lnTo>
                  <a:lnTo>
                    <a:pt x="7052567" y="6640359"/>
                  </a:lnTo>
                  <a:lnTo>
                    <a:pt x="7053890" y="6635409"/>
                  </a:lnTo>
                  <a:lnTo>
                    <a:pt x="7050837" y="6630561"/>
                  </a:lnTo>
                  <a:close/>
                </a:path>
                <a:path w="17068800" h="9558020">
                  <a:moveTo>
                    <a:pt x="4230244" y="5419510"/>
                  </a:moveTo>
                  <a:lnTo>
                    <a:pt x="4224823" y="5421137"/>
                  </a:lnTo>
                  <a:lnTo>
                    <a:pt x="4222499" y="5425661"/>
                  </a:lnTo>
                  <a:lnTo>
                    <a:pt x="4219842" y="5430043"/>
                  </a:lnTo>
                  <a:lnTo>
                    <a:pt x="4221469" y="5435464"/>
                  </a:lnTo>
                  <a:lnTo>
                    <a:pt x="4225993" y="5437788"/>
                  </a:lnTo>
                  <a:lnTo>
                    <a:pt x="4232042" y="5441156"/>
                  </a:lnTo>
                  <a:lnTo>
                    <a:pt x="4237041" y="5443289"/>
                  </a:lnTo>
                  <a:lnTo>
                    <a:pt x="4241987" y="5441853"/>
                  </a:lnTo>
                  <a:lnTo>
                    <a:pt x="4244169" y="5437662"/>
                  </a:lnTo>
                  <a:lnTo>
                    <a:pt x="4246826" y="5433280"/>
                  </a:lnTo>
                  <a:lnTo>
                    <a:pt x="4245199" y="5427858"/>
                  </a:lnTo>
                  <a:lnTo>
                    <a:pt x="4240675" y="5425535"/>
                  </a:lnTo>
                  <a:lnTo>
                    <a:pt x="4234626" y="5422167"/>
                  </a:lnTo>
                  <a:lnTo>
                    <a:pt x="4230244" y="5419510"/>
                  </a:lnTo>
                  <a:close/>
                </a:path>
                <a:path w="17068800" h="9558020">
                  <a:moveTo>
                    <a:pt x="7137424" y="6652919"/>
                  </a:moveTo>
                  <a:lnTo>
                    <a:pt x="7121429" y="6648855"/>
                  </a:lnTo>
                  <a:lnTo>
                    <a:pt x="7116583" y="6651909"/>
                  </a:lnTo>
                  <a:lnTo>
                    <a:pt x="7115402" y="6656526"/>
                  </a:lnTo>
                  <a:lnTo>
                    <a:pt x="7114362" y="6660810"/>
                  </a:lnTo>
                  <a:lnTo>
                    <a:pt x="7116415" y="6665231"/>
                  </a:lnTo>
                  <a:lnTo>
                    <a:pt x="7120415" y="6666938"/>
                  </a:lnTo>
                  <a:lnTo>
                    <a:pt x="7120557" y="6666604"/>
                  </a:lnTo>
                  <a:lnTo>
                    <a:pt x="7121890" y="6667173"/>
                  </a:lnTo>
                  <a:lnTo>
                    <a:pt x="7133266" y="6670056"/>
                  </a:lnTo>
                  <a:lnTo>
                    <a:pt x="7138115" y="6667003"/>
                  </a:lnTo>
                  <a:lnTo>
                    <a:pt x="7140478" y="6657768"/>
                  </a:lnTo>
                  <a:lnTo>
                    <a:pt x="7137424" y="6652919"/>
                  </a:lnTo>
                  <a:close/>
                </a:path>
                <a:path w="17068800" h="9558020">
                  <a:moveTo>
                    <a:pt x="4151189" y="5376726"/>
                  </a:moveTo>
                  <a:lnTo>
                    <a:pt x="4145766" y="5378353"/>
                  </a:lnTo>
                  <a:lnTo>
                    <a:pt x="4143443" y="5382877"/>
                  </a:lnTo>
                  <a:lnTo>
                    <a:pt x="4140786" y="5387259"/>
                  </a:lnTo>
                  <a:lnTo>
                    <a:pt x="4142413" y="5392680"/>
                  </a:lnTo>
                  <a:lnTo>
                    <a:pt x="4146937" y="5395004"/>
                  </a:lnTo>
                  <a:lnTo>
                    <a:pt x="4152985" y="5398372"/>
                  </a:lnTo>
                  <a:lnTo>
                    <a:pt x="4157985" y="5400505"/>
                  </a:lnTo>
                  <a:lnTo>
                    <a:pt x="4162930" y="5399069"/>
                  </a:lnTo>
                  <a:lnTo>
                    <a:pt x="4165112" y="5394878"/>
                  </a:lnTo>
                  <a:lnTo>
                    <a:pt x="4167769" y="5390496"/>
                  </a:lnTo>
                  <a:lnTo>
                    <a:pt x="4166142" y="5385074"/>
                  </a:lnTo>
                  <a:lnTo>
                    <a:pt x="4161618" y="5382751"/>
                  </a:lnTo>
                  <a:lnTo>
                    <a:pt x="4155571" y="5379384"/>
                  </a:lnTo>
                  <a:lnTo>
                    <a:pt x="4151189" y="5376726"/>
                  </a:lnTo>
                  <a:close/>
                </a:path>
                <a:path w="17068800" h="9558020">
                  <a:moveTo>
                    <a:pt x="4072132" y="5333943"/>
                  </a:moveTo>
                  <a:lnTo>
                    <a:pt x="4066852" y="5335236"/>
                  </a:lnTo>
                  <a:lnTo>
                    <a:pt x="4062204" y="5344284"/>
                  </a:lnTo>
                  <a:lnTo>
                    <a:pt x="4063498" y="5349563"/>
                  </a:lnTo>
                  <a:lnTo>
                    <a:pt x="4068022" y="5351887"/>
                  </a:lnTo>
                  <a:lnTo>
                    <a:pt x="4074071" y="5355255"/>
                  </a:lnTo>
                  <a:lnTo>
                    <a:pt x="4079070" y="5357388"/>
                  </a:lnTo>
                  <a:lnTo>
                    <a:pt x="4084016" y="5355952"/>
                  </a:lnTo>
                  <a:lnTo>
                    <a:pt x="4086198" y="5351761"/>
                  </a:lnTo>
                  <a:lnTo>
                    <a:pt x="4088522" y="5347237"/>
                  </a:lnTo>
                  <a:lnTo>
                    <a:pt x="4087228" y="5341957"/>
                  </a:lnTo>
                  <a:lnTo>
                    <a:pt x="4082704" y="5339633"/>
                  </a:lnTo>
                  <a:lnTo>
                    <a:pt x="4076656" y="5336266"/>
                  </a:lnTo>
                  <a:lnTo>
                    <a:pt x="4072132" y="5333943"/>
                  </a:lnTo>
                  <a:close/>
                </a:path>
                <a:path w="17068800" h="9558020">
                  <a:moveTo>
                    <a:pt x="7224771" y="6674421"/>
                  </a:moveTo>
                  <a:lnTo>
                    <a:pt x="7208778" y="6670356"/>
                  </a:lnTo>
                  <a:lnTo>
                    <a:pt x="7203929" y="6673409"/>
                  </a:lnTo>
                  <a:lnTo>
                    <a:pt x="7202747" y="6678026"/>
                  </a:lnTo>
                  <a:lnTo>
                    <a:pt x="7201707" y="6682311"/>
                  </a:lnTo>
                  <a:lnTo>
                    <a:pt x="7203905" y="6686399"/>
                  </a:lnTo>
                  <a:lnTo>
                    <a:pt x="7207905" y="6688105"/>
                  </a:lnTo>
                  <a:lnTo>
                    <a:pt x="7208094" y="6688581"/>
                  </a:lnTo>
                  <a:lnTo>
                    <a:pt x="7209429" y="6689150"/>
                  </a:lnTo>
                  <a:lnTo>
                    <a:pt x="7216188" y="6690851"/>
                  </a:lnTo>
                  <a:lnTo>
                    <a:pt x="7220947" y="6691700"/>
                  </a:lnTo>
                  <a:lnTo>
                    <a:pt x="7225796" y="6688646"/>
                  </a:lnTo>
                  <a:lnTo>
                    <a:pt x="7226978" y="6684029"/>
                  </a:lnTo>
                  <a:lnTo>
                    <a:pt x="7227826" y="6679269"/>
                  </a:lnTo>
                  <a:lnTo>
                    <a:pt x="7224771" y="6674421"/>
                  </a:lnTo>
                  <a:close/>
                </a:path>
                <a:path w="17068800" h="9558020">
                  <a:moveTo>
                    <a:pt x="3993026" y="5290350"/>
                  </a:moveTo>
                  <a:lnTo>
                    <a:pt x="3987414" y="5291501"/>
                  </a:lnTo>
                  <a:lnTo>
                    <a:pt x="3985090" y="5296025"/>
                  </a:lnTo>
                  <a:lnTo>
                    <a:pt x="3982908" y="5300216"/>
                  </a:lnTo>
                  <a:lnTo>
                    <a:pt x="3984060" y="5305829"/>
                  </a:lnTo>
                  <a:lnTo>
                    <a:pt x="3988584" y="5308152"/>
                  </a:lnTo>
                  <a:lnTo>
                    <a:pt x="3994632" y="5311521"/>
                  </a:lnTo>
                  <a:lnTo>
                    <a:pt x="3999632" y="5313653"/>
                  </a:lnTo>
                  <a:lnTo>
                    <a:pt x="4004578" y="5312217"/>
                  </a:lnTo>
                  <a:lnTo>
                    <a:pt x="4008941" y="5303836"/>
                  </a:lnTo>
                  <a:lnTo>
                    <a:pt x="4007789" y="5298223"/>
                  </a:lnTo>
                  <a:lnTo>
                    <a:pt x="4003265" y="5295899"/>
                  </a:lnTo>
                  <a:lnTo>
                    <a:pt x="3997217" y="5292531"/>
                  </a:lnTo>
                  <a:lnTo>
                    <a:pt x="3993026" y="5290350"/>
                  </a:lnTo>
                  <a:close/>
                </a:path>
                <a:path w="17068800" h="9558020">
                  <a:moveTo>
                    <a:pt x="3914538" y="5246232"/>
                  </a:moveTo>
                  <a:lnTo>
                    <a:pt x="3908926" y="5247384"/>
                  </a:lnTo>
                  <a:lnTo>
                    <a:pt x="3906602" y="5251908"/>
                  </a:lnTo>
                  <a:lnTo>
                    <a:pt x="3904421" y="5256099"/>
                  </a:lnTo>
                  <a:lnTo>
                    <a:pt x="3905572" y="5261712"/>
                  </a:lnTo>
                  <a:lnTo>
                    <a:pt x="3910096" y="5264035"/>
                  </a:lnTo>
                  <a:lnTo>
                    <a:pt x="3916145" y="5267403"/>
                  </a:lnTo>
                  <a:lnTo>
                    <a:pt x="3921144" y="5269535"/>
                  </a:lnTo>
                  <a:lnTo>
                    <a:pt x="3926090" y="5268099"/>
                  </a:lnTo>
                  <a:lnTo>
                    <a:pt x="3930453" y="5259718"/>
                  </a:lnTo>
                  <a:lnTo>
                    <a:pt x="3929301" y="5254106"/>
                  </a:lnTo>
                  <a:lnTo>
                    <a:pt x="3924777" y="5251782"/>
                  </a:lnTo>
                  <a:lnTo>
                    <a:pt x="3918729" y="5248414"/>
                  </a:lnTo>
                  <a:lnTo>
                    <a:pt x="3914538" y="5246232"/>
                  </a:lnTo>
                  <a:close/>
                </a:path>
                <a:path w="17068800" h="9558020">
                  <a:moveTo>
                    <a:pt x="7312972" y="6693922"/>
                  </a:moveTo>
                  <a:lnTo>
                    <a:pt x="7308212" y="6693074"/>
                  </a:lnTo>
                  <a:lnTo>
                    <a:pt x="7301453" y="6691373"/>
                  </a:lnTo>
                  <a:lnTo>
                    <a:pt x="7296360" y="6690382"/>
                  </a:lnTo>
                  <a:lnTo>
                    <a:pt x="7291845" y="6693577"/>
                  </a:lnTo>
                  <a:lnTo>
                    <a:pt x="7290663" y="6698195"/>
                  </a:lnTo>
                  <a:lnTo>
                    <a:pt x="7289624" y="6702479"/>
                  </a:lnTo>
                  <a:lnTo>
                    <a:pt x="7291819" y="6706567"/>
                  </a:lnTo>
                  <a:lnTo>
                    <a:pt x="7297487" y="6708985"/>
                  </a:lnTo>
                  <a:lnTo>
                    <a:pt x="7304246" y="6710686"/>
                  </a:lnTo>
                  <a:lnTo>
                    <a:pt x="7309339" y="6711677"/>
                  </a:lnTo>
                  <a:lnTo>
                    <a:pt x="7313852" y="6708480"/>
                  </a:lnTo>
                  <a:lnTo>
                    <a:pt x="7315034" y="6703863"/>
                  </a:lnTo>
                  <a:lnTo>
                    <a:pt x="7316025" y="6698770"/>
                  </a:lnTo>
                  <a:lnTo>
                    <a:pt x="7312972" y="6693922"/>
                  </a:lnTo>
                  <a:close/>
                </a:path>
                <a:path w="17068800" h="9558020">
                  <a:moveTo>
                    <a:pt x="3836050" y="5202115"/>
                  </a:moveTo>
                  <a:lnTo>
                    <a:pt x="3830771" y="5203409"/>
                  </a:lnTo>
                  <a:lnTo>
                    <a:pt x="3828114" y="5207791"/>
                  </a:lnTo>
                  <a:lnTo>
                    <a:pt x="3825932" y="5211982"/>
                  </a:lnTo>
                  <a:lnTo>
                    <a:pt x="3827226" y="5217261"/>
                  </a:lnTo>
                  <a:lnTo>
                    <a:pt x="3831608" y="5219918"/>
                  </a:lnTo>
                  <a:lnTo>
                    <a:pt x="3837657" y="5223286"/>
                  </a:lnTo>
                  <a:lnTo>
                    <a:pt x="3842656" y="5225419"/>
                  </a:lnTo>
                  <a:lnTo>
                    <a:pt x="3847602" y="5223983"/>
                  </a:lnTo>
                  <a:lnTo>
                    <a:pt x="3851965" y="5215601"/>
                  </a:lnTo>
                  <a:lnTo>
                    <a:pt x="3850672" y="5210322"/>
                  </a:lnTo>
                  <a:lnTo>
                    <a:pt x="3846289" y="5207665"/>
                  </a:lnTo>
                  <a:lnTo>
                    <a:pt x="3840241" y="5204297"/>
                  </a:lnTo>
                  <a:lnTo>
                    <a:pt x="3836050" y="5202115"/>
                  </a:lnTo>
                  <a:close/>
                </a:path>
                <a:path w="17068800" h="9558020">
                  <a:moveTo>
                    <a:pt x="7400790" y="6712473"/>
                  </a:moveTo>
                  <a:lnTo>
                    <a:pt x="7396030" y="6711624"/>
                  </a:lnTo>
                  <a:lnTo>
                    <a:pt x="7389129" y="6710256"/>
                  </a:lnTo>
                  <a:lnTo>
                    <a:pt x="7384369" y="6709408"/>
                  </a:lnTo>
                  <a:lnTo>
                    <a:pt x="7379521" y="6712461"/>
                  </a:lnTo>
                  <a:lnTo>
                    <a:pt x="7378738" y="6716854"/>
                  </a:lnTo>
                  <a:lnTo>
                    <a:pt x="7378673" y="6717220"/>
                  </a:lnTo>
                  <a:lnTo>
                    <a:pt x="7377633" y="6721504"/>
                  </a:lnTo>
                  <a:lnTo>
                    <a:pt x="7379828" y="6725593"/>
                  </a:lnTo>
                  <a:lnTo>
                    <a:pt x="7383828" y="6727299"/>
                  </a:lnTo>
                  <a:lnTo>
                    <a:pt x="7383970" y="6726965"/>
                  </a:lnTo>
                  <a:lnTo>
                    <a:pt x="7385638" y="6727677"/>
                  </a:lnTo>
                  <a:lnTo>
                    <a:pt x="7392540" y="6729045"/>
                  </a:lnTo>
                  <a:lnTo>
                    <a:pt x="7397300" y="6729893"/>
                  </a:lnTo>
                  <a:lnTo>
                    <a:pt x="7402145" y="6726839"/>
                  </a:lnTo>
                  <a:lnTo>
                    <a:pt x="7403777" y="6717687"/>
                  </a:lnTo>
                  <a:lnTo>
                    <a:pt x="7403842" y="6717320"/>
                  </a:lnTo>
                  <a:lnTo>
                    <a:pt x="7400790" y="6712473"/>
                  </a:lnTo>
                  <a:close/>
                </a:path>
                <a:path w="17068800" h="9558020">
                  <a:moveTo>
                    <a:pt x="3757847" y="5157331"/>
                  </a:moveTo>
                  <a:lnTo>
                    <a:pt x="3752092" y="5158816"/>
                  </a:lnTo>
                  <a:lnTo>
                    <a:pt x="3747729" y="5167198"/>
                  </a:lnTo>
                  <a:lnTo>
                    <a:pt x="3749023" y="5172477"/>
                  </a:lnTo>
                  <a:lnTo>
                    <a:pt x="3753405" y="5175134"/>
                  </a:lnTo>
                  <a:lnTo>
                    <a:pt x="3759453" y="5178502"/>
                  </a:lnTo>
                  <a:lnTo>
                    <a:pt x="3764453" y="5180635"/>
                  </a:lnTo>
                  <a:lnTo>
                    <a:pt x="3769399" y="5179199"/>
                  </a:lnTo>
                  <a:lnTo>
                    <a:pt x="3773761" y="5170817"/>
                  </a:lnTo>
                  <a:lnTo>
                    <a:pt x="3772468" y="5165538"/>
                  </a:lnTo>
                  <a:lnTo>
                    <a:pt x="3768086" y="5162881"/>
                  </a:lnTo>
                  <a:lnTo>
                    <a:pt x="3762037" y="5159513"/>
                  </a:lnTo>
                  <a:lnTo>
                    <a:pt x="3757847" y="5157331"/>
                  </a:lnTo>
                  <a:close/>
                </a:path>
                <a:path w="17068800" h="9558020">
                  <a:moveTo>
                    <a:pt x="3680594" y="5112166"/>
                  </a:moveTo>
                  <a:lnTo>
                    <a:pt x="3675315" y="5113459"/>
                  </a:lnTo>
                  <a:lnTo>
                    <a:pt x="3670001" y="5122223"/>
                  </a:lnTo>
                  <a:lnTo>
                    <a:pt x="3671295" y="5127503"/>
                  </a:lnTo>
                  <a:lnTo>
                    <a:pt x="3675677" y="5130160"/>
                  </a:lnTo>
                  <a:lnTo>
                    <a:pt x="3681725" y="5133527"/>
                  </a:lnTo>
                  <a:lnTo>
                    <a:pt x="3682726" y="5133954"/>
                  </a:lnTo>
                  <a:lnTo>
                    <a:pt x="3682916" y="5134430"/>
                  </a:lnTo>
                  <a:lnTo>
                    <a:pt x="3686915" y="5136136"/>
                  </a:lnTo>
                  <a:lnTo>
                    <a:pt x="3691671" y="5134225"/>
                  </a:lnTo>
                  <a:lnTo>
                    <a:pt x="3694044" y="5130509"/>
                  </a:lnTo>
                  <a:lnTo>
                    <a:pt x="3696701" y="5126127"/>
                  </a:lnTo>
                  <a:lnTo>
                    <a:pt x="3695407" y="5120848"/>
                  </a:lnTo>
                  <a:lnTo>
                    <a:pt x="3691024" y="5118191"/>
                  </a:lnTo>
                  <a:lnTo>
                    <a:pt x="3684976" y="5114823"/>
                  </a:lnTo>
                  <a:lnTo>
                    <a:pt x="3680594" y="5112166"/>
                  </a:lnTo>
                  <a:close/>
                </a:path>
                <a:path w="17068800" h="9558020">
                  <a:moveTo>
                    <a:pt x="7488558" y="6730214"/>
                  </a:moveTo>
                  <a:lnTo>
                    <a:pt x="7472471" y="6727292"/>
                  </a:lnTo>
                  <a:lnTo>
                    <a:pt x="7467623" y="6730345"/>
                  </a:lnTo>
                  <a:lnTo>
                    <a:pt x="7466840" y="6734738"/>
                  </a:lnTo>
                  <a:lnTo>
                    <a:pt x="7466775" y="6735104"/>
                  </a:lnTo>
                  <a:lnTo>
                    <a:pt x="7465735" y="6739388"/>
                  </a:lnTo>
                  <a:lnTo>
                    <a:pt x="7468264" y="6743619"/>
                  </a:lnTo>
                  <a:lnTo>
                    <a:pt x="7471930" y="6745183"/>
                  </a:lnTo>
                  <a:lnTo>
                    <a:pt x="7471741" y="6744708"/>
                  </a:lnTo>
                  <a:lnTo>
                    <a:pt x="7473407" y="6745418"/>
                  </a:lnTo>
                  <a:lnTo>
                    <a:pt x="7480308" y="6746787"/>
                  </a:lnTo>
                  <a:lnTo>
                    <a:pt x="7485068" y="6747635"/>
                  </a:lnTo>
                  <a:lnTo>
                    <a:pt x="7489916" y="6744581"/>
                  </a:lnTo>
                  <a:lnTo>
                    <a:pt x="7491547" y="6735429"/>
                  </a:lnTo>
                  <a:lnTo>
                    <a:pt x="7491613" y="6735062"/>
                  </a:lnTo>
                  <a:lnTo>
                    <a:pt x="7488558" y="6730214"/>
                  </a:lnTo>
                  <a:close/>
                </a:path>
                <a:path w="17068800" h="9558020">
                  <a:moveTo>
                    <a:pt x="3602675" y="5066716"/>
                  </a:moveTo>
                  <a:lnTo>
                    <a:pt x="3597396" y="5068009"/>
                  </a:lnTo>
                  <a:lnTo>
                    <a:pt x="3592082" y="5076773"/>
                  </a:lnTo>
                  <a:lnTo>
                    <a:pt x="3593376" y="5082052"/>
                  </a:lnTo>
                  <a:lnTo>
                    <a:pt x="3597758" y="5084709"/>
                  </a:lnTo>
                  <a:lnTo>
                    <a:pt x="3603806" y="5088077"/>
                  </a:lnTo>
                  <a:lnTo>
                    <a:pt x="3609139" y="5090352"/>
                  </a:lnTo>
                  <a:lnTo>
                    <a:pt x="3613752" y="5088775"/>
                  </a:lnTo>
                  <a:lnTo>
                    <a:pt x="3616125" y="5085059"/>
                  </a:lnTo>
                  <a:lnTo>
                    <a:pt x="3618782" y="5080677"/>
                  </a:lnTo>
                  <a:lnTo>
                    <a:pt x="3617487" y="5075397"/>
                  </a:lnTo>
                  <a:lnTo>
                    <a:pt x="3613105" y="5072740"/>
                  </a:lnTo>
                  <a:lnTo>
                    <a:pt x="3607057" y="5069372"/>
                  </a:lnTo>
                  <a:lnTo>
                    <a:pt x="3602675" y="5066716"/>
                  </a:lnTo>
                  <a:close/>
                </a:path>
                <a:path w="17068800" h="9558020">
                  <a:moveTo>
                    <a:pt x="3525516" y="5020408"/>
                  </a:moveTo>
                  <a:lnTo>
                    <a:pt x="3520237" y="5021701"/>
                  </a:lnTo>
                  <a:lnTo>
                    <a:pt x="3514923" y="5030465"/>
                  </a:lnTo>
                  <a:lnTo>
                    <a:pt x="3516216" y="5035744"/>
                  </a:lnTo>
                  <a:lnTo>
                    <a:pt x="3520598" y="5038401"/>
                  </a:lnTo>
                  <a:lnTo>
                    <a:pt x="3526504" y="5042102"/>
                  </a:lnTo>
                  <a:lnTo>
                    <a:pt x="3531837" y="5044377"/>
                  </a:lnTo>
                  <a:lnTo>
                    <a:pt x="3536449" y="5042799"/>
                  </a:lnTo>
                  <a:lnTo>
                    <a:pt x="3538822" y="5039084"/>
                  </a:lnTo>
                  <a:lnTo>
                    <a:pt x="3541480" y="5034702"/>
                  </a:lnTo>
                  <a:lnTo>
                    <a:pt x="3540186" y="5029423"/>
                  </a:lnTo>
                  <a:lnTo>
                    <a:pt x="3535804" y="5026766"/>
                  </a:lnTo>
                  <a:lnTo>
                    <a:pt x="3529898" y="5023065"/>
                  </a:lnTo>
                  <a:lnTo>
                    <a:pt x="3525516" y="5020408"/>
                  </a:lnTo>
                  <a:close/>
                </a:path>
                <a:path w="17068800" h="9558020">
                  <a:moveTo>
                    <a:pt x="7577231" y="6746765"/>
                  </a:moveTo>
                  <a:lnTo>
                    <a:pt x="7572471" y="6745917"/>
                  </a:lnTo>
                  <a:lnTo>
                    <a:pt x="7560809" y="6743700"/>
                  </a:lnTo>
                  <a:lnTo>
                    <a:pt x="7556152" y="6747229"/>
                  </a:lnTo>
                  <a:lnTo>
                    <a:pt x="7555303" y="6751988"/>
                  </a:lnTo>
                  <a:lnTo>
                    <a:pt x="7554739" y="6756081"/>
                  </a:lnTo>
                  <a:lnTo>
                    <a:pt x="7556937" y="6760170"/>
                  </a:lnTo>
                  <a:lnTo>
                    <a:pt x="7562602" y="6762586"/>
                  </a:lnTo>
                  <a:lnTo>
                    <a:pt x="7574263" y="6764804"/>
                  </a:lnTo>
                  <a:lnTo>
                    <a:pt x="7578921" y="6761275"/>
                  </a:lnTo>
                  <a:lnTo>
                    <a:pt x="7579769" y="6756515"/>
                  </a:lnTo>
                  <a:lnTo>
                    <a:pt x="7580759" y="6751422"/>
                  </a:lnTo>
                  <a:lnTo>
                    <a:pt x="7577231" y="6746765"/>
                  </a:lnTo>
                  <a:close/>
                </a:path>
                <a:path w="17068800" h="9558020">
                  <a:moveTo>
                    <a:pt x="3448357" y="4974099"/>
                  </a:moveTo>
                  <a:lnTo>
                    <a:pt x="3442936" y="4975726"/>
                  </a:lnTo>
                  <a:lnTo>
                    <a:pt x="3440420" y="4979775"/>
                  </a:lnTo>
                  <a:lnTo>
                    <a:pt x="3437764" y="4984157"/>
                  </a:lnTo>
                  <a:lnTo>
                    <a:pt x="3439390" y="4989578"/>
                  </a:lnTo>
                  <a:lnTo>
                    <a:pt x="3449345" y="4995794"/>
                  </a:lnTo>
                  <a:lnTo>
                    <a:pt x="3454678" y="4998069"/>
                  </a:lnTo>
                  <a:lnTo>
                    <a:pt x="3459290" y="4996492"/>
                  </a:lnTo>
                  <a:lnTo>
                    <a:pt x="3461663" y="4992776"/>
                  </a:lnTo>
                  <a:lnTo>
                    <a:pt x="3464320" y="4988394"/>
                  </a:lnTo>
                  <a:lnTo>
                    <a:pt x="3462694" y="4982972"/>
                  </a:lnTo>
                  <a:lnTo>
                    <a:pt x="3452739" y="4976756"/>
                  </a:lnTo>
                  <a:lnTo>
                    <a:pt x="3448357" y="4974099"/>
                  </a:lnTo>
                  <a:close/>
                </a:path>
                <a:path w="17068800" h="9558020">
                  <a:moveTo>
                    <a:pt x="7665327" y="6761889"/>
                  </a:moveTo>
                  <a:lnTo>
                    <a:pt x="7649240" y="6758966"/>
                  </a:lnTo>
                  <a:lnTo>
                    <a:pt x="7644583" y="6762495"/>
                  </a:lnTo>
                  <a:lnTo>
                    <a:pt x="7643735" y="6767255"/>
                  </a:lnTo>
                  <a:lnTo>
                    <a:pt x="7643171" y="6771348"/>
                  </a:lnTo>
                  <a:lnTo>
                    <a:pt x="7645366" y="6775436"/>
                  </a:lnTo>
                  <a:lnTo>
                    <a:pt x="7651033" y="6777853"/>
                  </a:lnTo>
                  <a:lnTo>
                    <a:pt x="7657742" y="6778745"/>
                  </a:lnTo>
                  <a:lnTo>
                    <a:pt x="7662502" y="6779594"/>
                  </a:lnTo>
                  <a:lnTo>
                    <a:pt x="7667158" y="6776065"/>
                  </a:lnTo>
                  <a:lnTo>
                    <a:pt x="7668855" y="6766546"/>
                  </a:lnTo>
                  <a:lnTo>
                    <a:pt x="7665327" y="6761889"/>
                  </a:lnTo>
                  <a:close/>
                </a:path>
                <a:path w="17068800" h="9558020">
                  <a:moveTo>
                    <a:pt x="3371482" y="4927124"/>
                  </a:moveTo>
                  <a:lnTo>
                    <a:pt x="3365727" y="4928609"/>
                  </a:lnTo>
                  <a:lnTo>
                    <a:pt x="3360697" y="4936706"/>
                  </a:lnTo>
                  <a:lnTo>
                    <a:pt x="3362182" y="4942461"/>
                  </a:lnTo>
                  <a:lnTo>
                    <a:pt x="3372137" y="4948677"/>
                  </a:lnTo>
                  <a:lnTo>
                    <a:pt x="3377470" y="4950952"/>
                  </a:lnTo>
                  <a:lnTo>
                    <a:pt x="3382082" y="4949375"/>
                  </a:lnTo>
                  <a:lnTo>
                    <a:pt x="3384455" y="4945659"/>
                  </a:lnTo>
                  <a:lnTo>
                    <a:pt x="3386970" y="4941611"/>
                  </a:lnTo>
                  <a:lnTo>
                    <a:pt x="3385486" y="4935855"/>
                  </a:lnTo>
                  <a:lnTo>
                    <a:pt x="3371482" y="4927124"/>
                  </a:lnTo>
                  <a:close/>
                </a:path>
                <a:path w="17068800" h="9558020">
                  <a:moveTo>
                    <a:pt x="3294749" y="4879817"/>
                  </a:moveTo>
                  <a:lnTo>
                    <a:pt x="3288995" y="4881302"/>
                  </a:lnTo>
                  <a:lnTo>
                    <a:pt x="3283965" y="4889399"/>
                  </a:lnTo>
                  <a:lnTo>
                    <a:pt x="3285449" y="4895153"/>
                  </a:lnTo>
                  <a:lnTo>
                    <a:pt x="3295404" y="4901370"/>
                  </a:lnTo>
                  <a:lnTo>
                    <a:pt x="3300737" y="4903645"/>
                  </a:lnTo>
                  <a:lnTo>
                    <a:pt x="3305350" y="4902066"/>
                  </a:lnTo>
                  <a:lnTo>
                    <a:pt x="3307723" y="4898351"/>
                  </a:lnTo>
                  <a:lnTo>
                    <a:pt x="3310238" y="4894302"/>
                  </a:lnTo>
                  <a:lnTo>
                    <a:pt x="3308753" y="4888548"/>
                  </a:lnTo>
                  <a:lnTo>
                    <a:pt x="3294749" y="4879817"/>
                  </a:lnTo>
                  <a:close/>
                </a:path>
                <a:path w="17068800" h="9558020">
                  <a:moveTo>
                    <a:pt x="7754328" y="6775823"/>
                  </a:moveTo>
                  <a:lnTo>
                    <a:pt x="7749568" y="6774975"/>
                  </a:lnTo>
                  <a:lnTo>
                    <a:pt x="7742856" y="6774080"/>
                  </a:lnTo>
                  <a:lnTo>
                    <a:pt x="7737764" y="6773090"/>
                  </a:lnTo>
                  <a:lnTo>
                    <a:pt x="7733440" y="6776761"/>
                  </a:lnTo>
                  <a:lnTo>
                    <a:pt x="7732591" y="6781521"/>
                  </a:lnTo>
                  <a:lnTo>
                    <a:pt x="7732079" y="6785241"/>
                  </a:lnTo>
                  <a:lnTo>
                    <a:pt x="7732028" y="6785614"/>
                  </a:lnTo>
                  <a:lnTo>
                    <a:pt x="7734365" y="6789368"/>
                  </a:lnTo>
                  <a:lnTo>
                    <a:pt x="7740033" y="6791786"/>
                  </a:lnTo>
                  <a:lnTo>
                    <a:pt x="7746743" y="6792679"/>
                  </a:lnTo>
                  <a:lnTo>
                    <a:pt x="7751836" y="6793669"/>
                  </a:lnTo>
                  <a:lnTo>
                    <a:pt x="7756159" y="6789998"/>
                  </a:lnTo>
                  <a:lnTo>
                    <a:pt x="7757008" y="6785239"/>
                  </a:lnTo>
                  <a:lnTo>
                    <a:pt x="7757928" y="6780509"/>
                  </a:lnTo>
                  <a:lnTo>
                    <a:pt x="7757998" y="6780146"/>
                  </a:lnTo>
                  <a:lnTo>
                    <a:pt x="7754328" y="6775823"/>
                  </a:lnTo>
                  <a:close/>
                </a:path>
                <a:path w="17068800" h="9558020">
                  <a:moveTo>
                    <a:pt x="3218492" y="4832318"/>
                  </a:moveTo>
                  <a:lnTo>
                    <a:pt x="3212737" y="4833802"/>
                  </a:lnTo>
                  <a:lnTo>
                    <a:pt x="3210609" y="4837228"/>
                  </a:lnTo>
                  <a:lnTo>
                    <a:pt x="3210222" y="4837851"/>
                  </a:lnTo>
                  <a:lnTo>
                    <a:pt x="3207374" y="4841757"/>
                  </a:lnTo>
                  <a:lnTo>
                    <a:pt x="3208859" y="4847512"/>
                  </a:lnTo>
                  <a:lnTo>
                    <a:pt x="3218814" y="4853729"/>
                  </a:lnTo>
                  <a:lnTo>
                    <a:pt x="3220147" y="4854297"/>
                  </a:lnTo>
                  <a:lnTo>
                    <a:pt x="3220004" y="4854630"/>
                  </a:lnTo>
                  <a:lnTo>
                    <a:pt x="3224004" y="4856336"/>
                  </a:lnTo>
                  <a:lnTo>
                    <a:pt x="3228617" y="4854759"/>
                  </a:lnTo>
                  <a:lnTo>
                    <a:pt x="3230595" y="4851663"/>
                  </a:lnTo>
                  <a:lnTo>
                    <a:pt x="3230990" y="4851043"/>
                  </a:lnTo>
                  <a:lnTo>
                    <a:pt x="3233838" y="4847137"/>
                  </a:lnTo>
                  <a:lnTo>
                    <a:pt x="3232353" y="4841382"/>
                  </a:lnTo>
                  <a:lnTo>
                    <a:pt x="3222398" y="4835166"/>
                  </a:lnTo>
                  <a:lnTo>
                    <a:pt x="3218492" y="4832318"/>
                  </a:lnTo>
                  <a:close/>
                </a:path>
                <a:path w="17068800" h="9558020">
                  <a:moveTo>
                    <a:pt x="7843228" y="6788138"/>
                  </a:moveTo>
                  <a:lnTo>
                    <a:pt x="7838326" y="6787622"/>
                  </a:lnTo>
                  <a:lnTo>
                    <a:pt x="7831616" y="6786730"/>
                  </a:lnTo>
                  <a:lnTo>
                    <a:pt x="7826856" y="6785881"/>
                  </a:lnTo>
                  <a:lnTo>
                    <a:pt x="7822200" y="6789410"/>
                  </a:lnTo>
                  <a:lnTo>
                    <a:pt x="7821685" y="6794312"/>
                  </a:lnTo>
                  <a:lnTo>
                    <a:pt x="7821122" y="6798405"/>
                  </a:lnTo>
                  <a:lnTo>
                    <a:pt x="7823459" y="6802160"/>
                  </a:lnTo>
                  <a:lnTo>
                    <a:pt x="7827125" y="6803724"/>
                  </a:lnTo>
                  <a:lnTo>
                    <a:pt x="7826934" y="6803248"/>
                  </a:lnTo>
                  <a:lnTo>
                    <a:pt x="7829267" y="6804244"/>
                  </a:lnTo>
                  <a:lnTo>
                    <a:pt x="7835977" y="6805136"/>
                  </a:lnTo>
                  <a:lnTo>
                    <a:pt x="7840737" y="6805985"/>
                  </a:lnTo>
                  <a:lnTo>
                    <a:pt x="7845395" y="6802457"/>
                  </a:lnTo>
                  <a:lnTo>
                    <a:pt x="7845910" y="6797555"/>
                  </a:lnTo>
                  <a:lnTo>
                    <a:pt x="7846693" y="6793161"/>
                  </a:lnTo>
                  <a:lnTo>
                    <a:pt x="7846758" y="6792795"/>
                  </a:lnTo>
                  <a:lnTo>
                    <a:pt x="7843228" y="6788138"/>
                  </a:lnTo>
                  <a:close/>
                </a:path>
                <a:path w="17068800" h="9558020">
                  <a:moveTo>
                    <a:pt x="3142519" y="4784152"/>
                  </a:moveTo>
                  <a:lnTo>
                    <a:pt x="3136764" y="4785637"/>
                  </a:lnTo>
                  <a:lnTo>
                    <a:pt x="3134636" y="4789062"/>
                  </a:lnTo>
                  <a:lnTo>
                    <a:pt x="3134249" y="4789685"/>
                  </a:lnTo>
                  <a:lnTo>
                    <a:pt x="3131401" y="4793592"/>
                  </a:lnTo>
                  <a:lnTo>
                    <a:pt x="3132886" y="4799347"/>
                  </a:lnTo>
                  <a:lnTo>
                    <a:pt x="3142841" y="4805563"/>
                  </a:lnTo>
                  <a:lnTo>
                    <a:pt x="3144174" y="4806132"/>
                  </a:lnTo>
                  <a:lnTo>
                    <a:pt x="3144032" y="4806465"/>
                  </a:lnTo>
                  <a:lnTo>
                    <a:pt x="3148032" y="4808171"/>
                  </a:lnTo>
                  <a:lnTo>
                    <a:pt x="3152644" y="4806593"/>
                  </a:lnTo>
                  <a:lnTo>
                    <a:pt x="3154621" y="4803497"/>
                  </a:lnTo>
                  <a:lnTo>
                    <a:pt x="3155017" y="4802877"/>
                  </a:lnTo>
                  <a:lnTo>
                    <a:pt x="3157865" y="4798971"/>
                  </a:lnTo>
                  <a:lnTo>
                    <a:pt x="3156380" y="4793216"/>
                  </a:lnTo>
                  <a:lnTo>
                    <a:pt x="3146425" y="4787000"/>
                  </a:lnTo>
                  <a:lnTo>
                    <a:pt x="3142519" y="4784152"/>
                  </a:lnTo>
                  <a:close/>
                </a:path>
                <a:path w="17068800" h="9558020">
                  <a:moveTo>
                    <a:pt x="3066831" y="4735320"/>
                  </a:moveTo>
                  <a:lnTo>
                    <a:pt x="3061218" y="4736471"/>
                  </a:lnTo>
                  <a:lnTo>
                    <a:pt x="3059090" y="4739896"/>
                  </a:lnTo>
                  <a:lnTo>
                    <a:pt x="3056426" y="4744276"/>
                  </a:lnTo>
                  <a:lnTo>
                    <a:pt x="3056046" y="4744902"/>
                  </a:lnTo>
                  <a:lnTo>
                    <a:pt x="3057197" y="4750514"/>
                  </a:lnTo>
                  <a:lnTo>
                    <a:pt x="3067152" y="4756730"/>
                  </a:lnTo>
                  <a:lnTo>
                    <a:pt x="3072819" y="4759148"/>
                  </a:lnTo>
                  <a:lnTo>
                    <a:pt x="3077289" y="4757902"/>
                  </a:lnTo>
                  <a:lnTo>
                    <a:pt x="3079266" y="4754807"/>
                  </a:lnTo>
                  <a:lnTo>
                    <a:pt x="3079662" y="4754187"/>
                  </a:lnTo>
                  <a:lnTo>
                    <a:pt x="3081939" y="4750431"/>
                  </a:lnTo>
                  <a:lnTo>
                    <a:pt x="3082319" y="4749805"/>
                  </a:lnTo>
                  <a:lnTo>
                    <a:pt x="3081167" y="4744193"/>
                  </a:lnTo>
                  <a:lnTo>
                    <a:pt x="3071213" y="4737977"/>
                  </a:lnTo>
                  <a:lnTo>
                    <a:pt x="3066831" y="4735320"/>
                  </a:lnTo>
                  <a:close/>
                </a:path>
                <a:path w="17068800" h="9558020">
                  <a:moveTo>
                    <a:pt x="7932557" y="6799453"/>
                  </a:moveTo>
                  <a:lnTo>
                    <a:pt x="7927655" y="6798938"/>
                  </a:lnTo>
                  <a:lnTo>
                    <a:pt x="7920945" y="6798045"/>
                  </a:lnTo>
                  <a:lnTo>
                    <a:pt x="7916043" y="6797530"/>
                  </a:lnTo>
                  <a:lnTo>
                    <a:pt x="7911387" y="6801059"/>
                  </a:lnTo>
                  <a:lnTo>
                    <a:pt x="7910872" y="6805962"/>
                  </a:lnTo>
                  <a:lnTo>
                    <a:pt x="7910308" y="6810054"/>
                  </a:lnTo>
                  <a:lnTo>
                    <a:pt x="7912645" y="6813809"/>
                  </a:lnTo>
                  <a:lnTo>
                    <a:pt x="7916312" y="6815373"/>
                  </a:lnTo>
                  <a:lnTo>
                    <a:pt x="7916454" y="6815039"/>
                  </a:lnTo>
                  <a:lnTo>
                    <a:pt x="7918787" y="6816035"/>
                  </a:lnTo>
                  <a:lnTo>
                    <a:pt x="7925498" y="6816927"/>
                  </a:lnTo>
                  <a:lnTo>
                    <a:pt x="7930399" y="6817442"/>
                  </a:lnTo>
                  <a:lnTo>
                    <a:pt x="7935055" y="6813913"/>
                  </a:lnTo>
                  <a:lnTo>
                    <a:pt x="7936046" y="6804487"/>
                  </a:lnTo>
                  <a:lnTo>
                    <a:pt x="7936086" y="6804110"/>
                  </a:lnTo>
                  <a:lnTo>
                    <a:pt x="7932557" y="6799453"/>
                  </a:lnTo>
                  <a:close/>
                </a:path>
                <a:path w="17068800" h="9558020">
                  <a:moveTo>
                    <a:pt x="2991284" y="4686154"/>
                  </a:moveTo>
                  <a:lnTo>
                    <a:pt x="2985671" y="4687305"/>
                  </a:lnTo>
                  <a:lnTo>
                    <a:pt x="2983543" y="4690731"/>
                  </a:lnTo>
                  <a:lnTo>
                    <a:pt x="2980879" y="4695110"/>
                  </a:lnTo>
                  <a:lnTo>
                    <a:pt x="2980499" y="4695736"/>
                  </a:lnTo>
                  <a:lnTo>
                    <a:pt x="2981651" y="4701348"/>
                  </a:lnTo>
                  <a:lnTo>
                    <a:pt x="2991606" y="4707565"/>
                  </a:lnTo>
                  <a:lnTo>
                    <a:pt x="2996939" y="4709840"/>
                  </a:lnTo>
                  <a:lnTo>
                    <a:pt x="3001742" y="4708737"/>
                  </a:lnTo>
                  <a:lnTo>
                    <a:pt x="3003719" y="4705641"/>
                  </a:lnTo>
                  <a:lnTo>
                    <a:pt x="3004115" y="4705022"/>
                  </a:lnTo>
                  <a:lnTo>
                    <a:pt x="3006392" y="4701266"/>
                  </a:lnTo>
                  <a:lnTo>
                    <a:pt x="3006772" y="4700640"/>
                  </a:lnTo>
                  <a:lnTo>
                    <a:pt x="3005621" y="4695027"/>
                  </a:lnTo>
                  <a:lnTo>
                    <a:pt x="2995666" y="4688811"/>
                  </a:lnTo>
                  <a:lnTo>
                    <a:pt x="2991284" y="4686154"/>
                  </a:lnTo>
                  <a:close/>
                </a:path>
                <a:path w="17068800" h="9558020">
                  <a:moveTo>
                    <a:pt x="2916022" y="4636322"/>
                  </a:moveTo>
                  <a:lnTo>
                    <a:pt x="2910743" y="4637615"/>
                  </a:lnTo>
                  <a:lnTo>
                    <a:pt x="2907895" y="4641521"/>
                  </a:lnTo>
                  <a:lnTo>
                    <a:pt x="2905617" y="4645278"/>
                  </a:lnTo>
                  <a:lnTo>
                    <a:pt x="2905237" y="4645904"/>
                  </a:lnTo>
                  <a:lnTo>
                    <a:pt x="2906531" y="4651183"/>
                  </a:lnTo>
                  <a:lnTo>
                    <a:pt x="2910437" y="4654031"/>
                  </a:lnTo>
                  <a:lnTo>
                    <a:pt x="2916344" y="4657732"/>
                  </a:lnTo>
                  <a:lnTo>
                    <a:pt x="2921677" y="4660007"/>
                  </a:lnTo>
                  <a:lnTo>
                    <a:pt x="2926481" y="4658905"/>
                  </a:lnTo>
                  <a:lnTo>
                    <a:pt x="2928458" y="4655809"/>
                  </a:lnTo>
                  <a:lnTo>
                    <a:pt x="2928854" y="4655189"/>
                  </a:lnTo>
                  <a:lnTo>
                    <a:pt x="2931131" y="4651433"/>
                  </a:lnTo>
                  <a:lnTo>
                    <a:pt x="2931510" y="4650808"/>
                  </a:lnTo>
                  <a:lnTo>
                    <a:pt x="2930359" y="4645195"/>
                  </a:lnTo>
                  <a:lnTo>
                    <a:pt x="2920404" y="4638979"/>
                  </a:lnTo>
                  <a:lnTo>
                    <a:pt x="2916022" y="4636322"/>
                  </a:lnTo>
                  <a:close/>
                </a:path>
                <a:path w="17068800" h="9558020">
                  <a:moveTo>
                    <a:pt x="8021787" y="6809151"/>
                  </a:moveTo>
                  <a:lnTo>
                    <a:pt x="8016886" y="6808636"/>
                  </a:lnTo>
                  <a:lnTo>
                    <a:pt x="8010033" y="6808076"/>
                  </a:lnTo>
                  <a:lnTo>
                    <a:pt x="8005131" y="6807562"/>
                  </a:lnTo>
                  <a:lnTo>
                    <a:pt x="8000808" y="6811234"/>
                  </a:lnTo>
                  <a:lnTo>
                    <a:pt x="8000293" y="6816135"/>
                  </a:lnTo>
                  <a:lnTo>
                    <a:pt x="8000205" y="6820037"/>
                  </a:lnTo>
                  <a:lnTo>
                    <a:pt x="8002209" y="6823649"/>
                  </a:lnTo>
                  <a:lnTo>
                    <a:pt x="8006542" y="6825498"/>
                  </a:lnTo>
                  <a:lnTo>
                    <a:pt x="8008351" y="6825875"/>
                  </a:lnTo>
                  <a:lnTo>
                    <a:pt x="8015203" y="6826435"/>
                  </a:lnTo>
                  <a:lnTo>
                    <a:pt x="8020105" y="6826949"/>
                  </a:lnTo>
                  <a:lnTo>
                    <a:pt x="8024427" y="6823278"/>
                  </a:lnTo>
                  <a:lnTo>
                    <a:pt x="8025458" y="6813475"/>
                  </a:lnTo>
                  <a:lnTo>
                    <a:pt x="8021787" y="6809151"/>
                  </a:lnTo>
                  <a:close/>
                </a:path>
                <a:path w="17068800" h="9558020">
                  <a:moveTo>
                    <a:pt x="2841711" y="4586107"/>
                  </a:moveTo>
                  <a:lnTo>
                    <a:pt x="2836098" y="4587259"/>
                  </a:lnTo>
                  <a:lnTo>
                    <a:pt x="2833250" y="4591165"/>
                  </a:lnTo>
                  <a:lnTo>
                    <a:pt x="2830735" y="4595213"/>
                  </a:lnTo>
                  <a:lnTo>
                    <a:pt x="2831887" y="4600826"/>
                  </a:lnTo>
                  <a:lnTo>
                    <a:pt x="2835793" y="4603675"/>
                  </a:lnTo>
                  <a:lnTo>
                    <a:pt x="2841557" y="4607709"/>
                  </a:lnTo>
                  <a:lnTo>
                    <a:pt x="2846890" y="4609984"/>
                  </a:lnTo>
                  <a:lnTo>
                    <a:pt x="2851694" y="4608881"/>
                  </a:lnTo>
                  <a:lnTo>
                    <a:pt x="2854067" y="4605166"/>
                  </a:lnTo>
                  <a:lnTo>
                    <a:pt x="2856582" y="4601118"/>
                  </a:lnTo>
                  <a:lnTo>
                    <a:pt x="2855430" y="4595505"/>
                  </a:lnTo>
                  <a:lnTo>
                    <a:pt x="2851524" y="4592657"/>
                  </a:lnTo>
                  <a:lnTo>
                    <a:pt x="2845760" y="4588622"/>
                  </a:lnTo>
                  <a:lnTo>
                    <a:pt x="2841711" y="4586107"/>
                  </a:lnTo>
                  <a:close/>
                </a:path>
                <a:path w="17068800" h="9558020">
                  <a:moveTo>
                    <a:pt x="8111778" y="6817991"/>
                  </a:moveTo>
                  <a:lnTo>
                    <a:pt x="8106875" y="6817476"/>
                  </a:lnTo>
                  <a:lnTo>
                    <a:pt x="8100023" y="6816917"/>
                  </a:lnTo>
                  <a:lnTo>
                    <a:pt x="8095122" y="6816402"/>
                  </a:lnTo>
                  <a:lnTo>
                    <a:pt x="8090798" y="6820074"/>
                  </a:lnTo>
                  <a:lnTo>
                    <a:pt x="8090284" y="6824975"/>
                  </a:lnTo>
                  <a:lnTo>
                    <a:pt x="8089862" y="6828735"/>
                  </a:lnTo>
                  <a:lnTo>
                    <a:pt x="8092199" y="6832490"/>
                  </a:lnTo>
                  <a:lnTo>
                    <a:pt x="8096532" y="6834338"/>
                  </a:lnTo>
                  <a:lnTo>
                    <a:pt x="8098341" y="6834715"/>
                  </a:lnTo>
                  <a:lnTo>
                    <a:pt x="8105192" y="6835274"/>
                  </a:lnTo>
                  <a:lnTo>
                    <a:pt x="8110095" y="6835790"/>
                  </a:lnTo>
                  <a:lnTo>
                    <a:pt x="8114418" y="6832119"/>
                  </a:lnTo>
                  <a:lnTo>
                    <a:pt x="8115448" y="6822315"/>
                  </a:lnTo>
                  <a:lnTo>
                    <a:pt x="8111778" y="6817991"/>
                  </a:lnTo>
                  <a:close/>
                </a:path>
                <a:path w="17068800" h="9558020">
                  <a:moveTo>
                    <a:pt x="2767542" y="4535559"/>
                  </a:moveTo>
                  <a:lnTo>
                    <a:pt x="2761930" y="4536711"/>
                  </a:lnTo>
                  <a:lnTo>
                    <a:pt x="2756233" y="4544524"/>
                  </a:lnTo>
                  <a:lnTo>
                    <a:pt x="2757384" y="4550137"/>
                  </a:lnTo>
                  <a:lnTo>
                    <a:pt x="2761291" y="4552985"/>
                  </a:lnTo>
                  <a:lnTo>
                    <a:pt x="2767055" y="4557019"/>
                  </a:lnTo>
                  <a:lnTo>
                    <a:pt x="2768721" y="4557730"/>
                  </a:lnTo>
                  <a:lnTo>
                    <a:pt x="2768580" y="4558063"/>
                  </a:lnTo>
                  <a:lnTo>
                    <a:pt x="2772246" y="4559627"/>
                  </a:lnTo>
                  <a:lnTo>
                    <a:pt x="2777049" y="4558525"/>
                  </a:lnTo>
                  <a:lnTo>
                    <a:pt x="2779422" y="4554809"/>
                  </a:lnTo>
                  <a:lnTo>
                    <a:pt x="2782271" y="4550903"/>
                  </a:lnTo>
                  <a:lnTo>
                    <a:pt x="2781119" y="4545290"/>
                  </a:lnTo>
                  <a:lnTo>
                    <a:pt x="2777212" y="4542443"/>
                  </a:lnTo>
                  <a:lnTo>
                    <a:pt x="2771448" y="4538408"/>
                  </a:lnTo>
                  <a:lnTo>
                    <a:pt x="2767542" y="4535559"/>
                  </a:lnTo>
                  <a:close/>
                </a:path>
                <a:path w="17068800" h="9558020">
                  <a:moveTo>
                    <a:pt x="2693324" y="4484203"/>
                  </a:moveTo>
                  <a:lnTo>
                    <a:pt x="2687712" y="4485354"/>
                  </a:lnTo>
                  <a:lnTo>
                    <a:pt x="2682015" y="4493167"/>
                  </a:lnTo>
                  <a:lnTo>
                    <a:pt x="2683167" y="4498780"/>
                  </a:lnTo>
                  <a:lnTo>
                    <a:pt x="2687073" y="4501628"/>
                  </a:lnTo>
                  <a:lnTo>
                    <a:pt x="2692837" y="4505663"/>
                  </a:lnTo>
                  <a:lnTo>
                    <a:pt x="2694504" y="4506374"/>
                  </a:lnTo>
                  <a:lnTo>
                    <a:pt x="2694362" y="4506707"/>
                  </a:lnTo>
                  <a:lnTo>
                    <a:pt x="2698028" y="4508270"/>
                  </a:lnTo>
                  <a:lnTo>
                    <a:pt x="2702831" y="4507168"/>
                  </a:lnTo>
                  <a:lnTo>
                    <a:pt x="2705204" y="4503453"/>
                  </a:lnTo>
                  <a:lnTo>
                    <a:pt x="2708053" y="4499546"/>
                  </a:lnTo>
                  <a:lnTo>
                    <a:pt x="2706901" y="4493934"/>
                  </a:lnTo>
                  <a:lnTo>
                    <a:pt x="2702995" y="4491085"/>
                  </a:lnTo>
                  <a:lnTo>
                    <a:pt x="2697231" y="4487051"/>
                  </a:lnTo>
                  <a:lnTo>
                    <a:pt x="2693324" y="4484203"/>
                  </a:lnTo>
                  <a:close/>
                </a:path>
                <a:path w="17068800" h="9558020">
                  <a:moveTo>
                    <a:pt x="8201193" y="6825405"/>
                  </a:moveTo>
                  <a:lnTo>
                    <a:pt x="8196291" y="6824890"/>
                  </a:lnTo>
                  <a:lnTo>
                    <a:pt x="8189439" y="6824330"/>
                  </a:lnTo>
                  <a:lnTo>
                    <a:pt x="8184537" y="6823815"/>
                  </a:lnTo>
                  <a:lnTo>
                    <a:pt x="8180548" y="6827629"/>
                  </a:lnTo>
                  <a:lnTo>
                    <a:pt x="8180034" y="6832531"/>
                  </a:lnTo>
                  <a:lnTo>
                    <a:pt x="8179469" y="6836623"/>
                  </a:lnTo>
                  <a:lnTo>
                    <a:pt x="8181949" y="6840045"/>
                  </a:lnTo>
                  <a:lnTo>
                    <a:pt x="8185282" y="6841467"/>
                  </a:lnTo>
                  <a:lnTo>
                    <a:pt x="8185424" y="6841134"/>
                  </a:lnTo>
                  <a:lnTo>
                    <a:pt x="8186424" y="6841560"/>
                  </a:lnTo>
                  <a:lnTo>
                    <a:pt x="8188233" y="6841938"/>
                  </a:lnTo>
                  <a:lnTo>
                    <a:pt x="8195085" y="6842497"/>
                  </a:lnTo>
                  <a:lnTo>
                    <a:pt x="8199987" y="6843012"/>
                  </a:lnTo>
                  <a:lnTo>
                    <a:pt x="8203978" y="6839200"/>
                  </a:lnTo>
                  <a:lnTo>
                    <a:pt x="8205009" y="6829396"/>
                  </a:lnTo>
                  <a:lnTo>
                    <a:pt x="8201193" y="6825405"/>
                  </a:lnTo>
                  <a:close/>
                </a:path>
                <a:path w="17068800" h="9558020">
                  <a:moveTo>
                    <a:pt x="2619724" y="4432322"/>
                  </a:moveTo>
                  <a:lnTo>
                    <a:pt x="2614112" y="4433473"/>
                  </a:lnTo>
                  <a:lnTo>
                    <a:pt x="2608415" y="4441286"/>
                  </a:lnTo>
                  <a:lnTo>
                    <a:pt x="2609566" y="4446899"/>
                  </a:lnTo>
                  <a:lnTo>
                    <a:pt x="2613473" y="4449747"/>
                  </a:lnTo>
                  <a:lnTo>
                    <a:pt x="2619237" y="4453781"/>
                  </a:lnTo>
                  <a:lnTo>
                    <a:pt x="2624237" y="4455914"/>
                  </a:lnTo>
                  <a:lnTo>
                    <a:pt x="2628898" y="4455145"/>
                  </a:lnTo>
                  <a:lnTo>
                    <a:pt x="2631271" y="4451430"/>
                  </a:lnTo>
                  <a:lnTo>
                    <a:pt x="2634119" y="4447523"/>
                  </a:lnTo>
                  <a:lnTo>
                    <a:pt x="2632968" y="4441911"/>
                  </a:lnTo>
                  <a:lnTo>
                    <a:pt x="2619724" y="4432322"/>
                  </a:lnTo>
                  <a:close/>
                </a:path>
                <a:path w="17068800" h="9558020">
                  <a:moveTo>
                    <a:pt x="8290988" y="6831010"/>
                  </a:moveTo>
                  <a:lnTo>
                    <a:pt x="8285945" y="6830829"/>
                  </a:lnTo>
                  <a:lnTo>
                    <a:pt x="8279092" y="6830269"/>
                  </a:lnTo>
                  <a:lnTo>
                    <a:pt x="8274049" y="6830088"/>
                  </a:lnTo>
                  <a:lnTo>
                    <a:pt x="8269724" y="6833758"/>
                  </a:lnTo>
                  <a:lnTo>
                    <a:pt x="8269543" y="6838802"/>
                  </a:lnTo>
                  <a:lnTo>
                    <a:pt x="8269162" y="6842186"/>
                  </a:lnTo>
                  <a:lnTo>
                    <a:pt x="8289972" y="6849093"/>
                  </a:lnTo>
                  <a:lnTo>
                    <a:pt x="8294296" y="6845422"/>
                  </a:lnTo>
                  <a:lnTo>
                    <a:pt x="8294660" y="6835334"/>
                  </a:lnTo>
                  <a:lnTo>
                    <a:pt x="8290988" y="6831010"/>
                  </a:lnTo>
                  <a:close/>
                </a:path>
                <a:path w="17068800" h="9558020">
                  <a:moveTo>
                    <a:pt x="2546933" y="4380392"/>
                  </a:moveTo>
                  <a:lnTo>
                    <a:pt x="2541320" y="4381543"/>
                  </a:lnTo>
                  <a:lnTo>
                    <a:pt x="2535624" y="4389356"/>
                  </a:lnTo>
                  <a:lnTo>
                    <a:pt x="2536775" y="4394969"/>
                  </a:lnTo>
                  <a:lnTo>
                    <a:pt x="2546112" y="4401709"/>
                  </a:lnTo>
                  <a:lnTo>
                    <a:pt x="2551445" y="4403984"/>
                  </a:lnTo>
                  <a:lnTo>
                    <a:pt x="2555916" y="4402739"/>
                  </a:lnTo>
                  <a:lnTo>
                    <a:pt x="2558480" y="4399500"/>
                  </a:lnTo>
                  <a:lnTo>
                    <a:pt x="2561328" y="4395593"/>
                  </a:lnTo>
                  <a:lnTo>
                    <a:pt x="2560176" y="4389981"/>
                  </a:lnTo>
                  <a:lnTo>
                    <a:pt x="2546933" y="4380392"/>
                  </a:lnTo>
                  <a:close/>
                </a:path>
                <a:path w="17068800" h="9558020">
                  <a:moveTo>
                    <a:pt x="2474043" y="4326844"/>
                  </a:moveTo>
                  <a:lnTo>
                    <a:pt x="2468431" y="4327996"/>
                  </a:lnTo>
                  <a:lnTo>
                    <a:pt x="2465583" y="4331902"/>
                  </a:lnTo>
                  <a:lnTo>
                    <a:pt x="2462259" y="4336000"/>
                  </a:lnTo>
                  <a:lnTo>
                    <a:pt x="2463413" y="4341614"/>
                  </a:lnTo>
                  <a:lnTo>
                    <a:pt x="2472748" y="4348353"/>
                  </a:lnTo>
                  <a:lnTo>
                    <a:pt x="2474748" y="4349206"/>
                  </a:lnTo>
                  <a:lnTo>
                    <a:pt x="2474606" y="4349539"/>
                  </a:lnTo>
                  <a:lnTo>
                    <a:pt x="2478272" y="4351103"/>
                  </a:lnTo>
                  <a:lnTo>
                    <a:pt x="2482742" y="4349859"/>
                  </a:lnTo>
                  <a:lnTo>
                    <a:pt x="2485306" y="4346619"/>
                  </a:lnTo>
                  <a:lnTo>
                    <a:pt x="2488630" y="4342521"/>
                  </a:lnTo>
                  <a:lnTo>
                    <a:pt x="2487478" y="4336909"/>
                  </a:lnTo>
                  <a:lnTo>
                    <a:pt x="2478141" y="4330168"/>
                  </a:lnTo>
                  <a:lnTo>
                    <a:pt x="2474043" y="4326844"/>
                  </a:lnTo>
                  <a:close/>
                </a:path>
                <a:path w="17068800" h="9558020">
                  <a:moveTo>
                    <a:pt x="8380686" y="6834998"/>
                  </a:moveTo>
                  <a:lnTo>
                    <a:pt x="8368647" y="6834590"/>
                  </a:lnTo>
                  <a:lnTo>
                    <a:pt x="8363936" y="6834551"/>
                  </a:lnTo>
                  <a:lnTo>
                    <a:pt x="8359612" y="6838221"/>
                  </a:lnTo>
                  <a:lnTo>
                    <a:pt x="8359430" y="6843265"/>
                  </a:lnTo>
                  <a:lnTo>
                    <a:pt x="8359342" y="6847167"/>
                  </a:lnTo>
                  <a:lnTo>
                    <a:pt x="8361488" y="6850446"/>
                  </a:lnTo>
                  <a:lnTo>
                    <a:pt x="8365821" y="6852294"/>
                  </a:lnTo>
                  <a:lnTo>
                    <a:pt x="8368106" y="6852481"/>
                  </a:lnTo>
                  <a:lnTo>
                    <a:pt x="8375101" y="6852707"/>
                  </a:lnTo>
                  <a:lnTo>
                    <a:pt x="8379811" y="6852747"/>
                  </a:lnTo>
                  <a:lnTo>
                    <a:pt x="8384135" y="6849076"/>
                  </a:lnTo>
                  <a:lnTo>
                    <a:pt x="8384317" y="6844032"/>
                  </a:lnTo>
                  <a:lnTo>
                    <a:pt x="8384356" y="6839321"/>
                  </a:lnTo>
                  <a:lnTo>
                    <a:pt x="8380686" y="6834998"/>
                  </a:lnTo>
                  <a:close/>
                </a:path>
                <a:path w="17068800" h="9558020">
                  <a:moveTo>
                    <a:pt x="2402012" y="4274057"/>
                  </a:moveTo>
                  <a:lnTo>
                    <a:pt x="2396209" y="4274732"/>
                  </a:lnTo>
                  <a:lnTo>
                    <a:pt x="2390512" y="4282545"/>
                  </a:lnTo>
                  <a:lnTo>
                    <a:pt x="2391188" y="4288349"/>
                  </a:lnTo>
                  <a:lnTo>
                    <a:pt x="2400525" y="4295090"/>
                  </a:lnTo>
                  <a:lnTo>
                    <a:pt x="2402525" y="4295943"/>
                  </a:lnTo>
                  <a:lnTo>
                    <a:pt x="2402383" y="4296276"/>
                  </a:lnTo>
                  <a:lnTo>
                    <a:pt x="2406049" y="4297840"/>
                  </a:lnTo>
                  <a:lnTo>
                    <a:pt x="2410519" y="4296595"/>
                  </a:lnTo>
                  <a:lnTo>
                    <a:pt x="2413083" y="4293355"/>
                  </a:lnTo>
                  <a:lnTo>
                    <a:pt x="2415931" y="4289449"/>
                  </a:lnTo>
                  <a:lnTo>
                    <a:pt x="2415256" y="4283645"/>
                  </a:lnTo>
                  <a:lnTo>
                    <a:pt x="2402012" y="4274057"/>
                  </a:lnTo>
                  <a:close/>
                </a:path>
                <a:path w="17068800" h="9558020">
                  <a:moveTo>
                    <a:pt x="8470666" y="6838319"/>
                  </a:moveTo>
                  <a:lnTo>
                    <a:pt x="8453584" y="6837730"/>
                  </a:lnTo>
                  <a:lnTo>
                    <a:pt x="8449593" y="6841542"/>
                  </a:lnTo>
                  <a:lnTo>
                    <a:pt x="8449412" y="6846586"/>
                  </a:lnTo>
                  <a:lnTo>
                    <a:pt x="8449323" y="6850488"/>
                  </a:lnTo>
                  <a:lnTo>
                    <a:pt x="8451469" y="6853768"/>
                  </a:lnTo>
                  <a:lnTo>
                    <a:pt x="8455802" y="6855616"/>
                  </a:lnTo>
                  <a:lnTo>
                    <a:pt x="8458087" y="6855802"/>
                  </a:lnTo>
                  <a:lnTo>
                    <a:pt x="8470125" y="6856210"/>
                  </a:lnTo>
                  <a:lnTo>
                    <a:pt x="8474116" y="6852397"/>
                  </a:lnTo>
                  <a:lnTo>
                    <a:pt x="8474480" y="6842310"/>
                  </a:lnTo>
                  <a:lnTo>
                    <a:pt x="8470666" y="6838319"/>
                  </a:lnTo>
                  <a:close/>
                </a:path>
                <a:path w="17068800" h="9558020">
                  <a:moveTo>
                    <a:pt x="2329883" y="4219651"/>
                  </a:moveTo>
                  <a:lnTo>
                    <a:pt x="2324079" y="4220328"/>
                  </a:lnTo>
                  <a:lnTo>
                    <a:pt x="2318383" y="4228141"/>
                  </a:lnTo>
                  <a:lnTo>
                    <a:pt x="2319058" y="4233944"/>
                  </a:lnTo>
                  <a:lnTo>
                    <a:pt x="2322965" y="4236792"/>
                  </a:lnTo>
                  <a:lnTo>
                    <a:pt x="2328253" y="4241018"/>
                  </a:lnTo>
                  <a:lnTo>
                    <a:pt x="2330253" y="4241871"/>
                  </a:lnTo>
                  <a:lnTo>
                    <a:pt x="2330111" y="4242204"/>
                  </a:lnTo>
                  <a:lnTo>
                    <a:pt x="2333777" y="4243768"/>
                  </a:lnTo>
                  <a:lnTo>
                    <a:pt x="2338248" y="4242524"/>
                  </a:lnTo>
                  <a:lnTo>
                    <a:pt x="2340812" y="4239283"/>
                  </a:lnTo>
                  <a:lnTo>
                    <a:pt x="2343660" y="4235377"/>
                  </a:lnTo>
                  <a:lnTo>
                    <a:pt x="2342984" y="4229573"/>
                  </a:lnTo>
                  <a:lnTo>
                    <a:pt x="2339080" y="4226727"/>
                  </a:lnTo>
                  <a:lnTo>
                    <a:pt x="2333789" y="4222499"/>
                  </a:lnTo>
                  <a:lnTo>
                    <a:pt x="2329883" y="4219651"/>
                  </a:lnTo>
                  <a:close/>
                </a:path>
                <a:path w="17068800" h="9558020">
                  <a:moveTo>
                    <a:pt x="2258371" y="4164722"/>
                  </a:moveTo>
                  <a:lnTo>
                    <a:pt x="2252567" y="4165398"/>
                  </a:lnTo>
                  <a:lnTo>
                    <a:pt x="2246871" y="4173210"/>
                  </a:lnTo>
                  <a:lnTo>
                    <a:pt x="2247547" y="4179014"/>
                  </a:lnTo>
                  <a:lnTo>
                    <a:pt x="2251453" y="4181862"/>
                  </a:lnTo>
                  <a:lnTo>
                    <a:pt x="2256742" y="4186088"/>
                  </a:lnTo>
                  <a:lnTo>
                    <a:pt x="2262408" y="4188505"/>
                  </a:lnTo>
                  <a:lnTo>
                    <a:pt x="2266736" y="4187594"/>
                  </a:lnTo>
                  <a:lnTo>
                    <a:pt x="2269300" y="4184354"/>
                  </a:lnTo>
                  <a:lnTo>
                    <a:pt x="2272148" y="4180448"/>
                  </a:lnTo>
                  <a:lnTo>
                    <a:pt x="2271472" y="4174644"/>
                  </a:lnTo>
                  <a:lnTo>
                    <a:pt x="2267566" y="4171796"/>
                  </a:lnTo>
                  <a:lnTo>
                    <a:pt x="2262277" y="4167570"/>
                  </a:lnTo>
                  <a:lnTo>
                    <a:pt x="2258371" y="4164722"/>
                  </a:lnTo>
                  <a:close/>
                </a:path>
                <a:path w="17068800" h="9558020">
                  <a:moveTo>
                    <a:pt x="8559739" y="6840071"/>
                  </a:moveTo>
                  <a:lnTo>
                    <a:pt x="8554695" y="6839889"/>
                  </a:lnTo>
                  <a:lnTo>
                    <a:pt x="8548035" y="6839806"/>
                  </a:lnTo>
                  <a:lnTo>
                    <a:pt x="8542991" y="6839624"/>
                  </a:lnTo>
                  <a:lnTo>
                    <a:pt x="8539334" y="6843579"/>
                  </a:lnTo>
                  <a:lnTo>
                    <a:pt x="8539152" y="6848623"/>
                  </a:lnTo>
                  <a:lnTo>
                    <a:pt x="8539206" y="6852191"/>
                  </a:lnTo>
                  <a:lnTo>
                    <a:pt x="8541351" y="6855471"/>
                  </a:lnTo>
                  <a:lnTo>
                    <a:pt x="8545353" y="6857178"/>
                  </a:lnTo>
                  <a:lnTo>
                    <a:pt x="8547635" y="6857363"/>
                  </a:lnTo>
                  <a:lnTo>
                    <a:pt x="8559674" y="6857771"/>
                  </a:lnTo>
                  <a:lnTo>
                    <a:pt x="8563331" y="6853816"/>
                  </a:lnTo>
                  <a:lnTo>
                    <a:pt x="8563695" y="6843728"/>
                  </a:lnTo>
                  <a:lnTo>
                    <a:pt x="8559739" y="6840071"/>
                  </a:lnTo>
                  <a:close/>
                </a:path>
                <a:path w="17068800" h="9558020">
                  <a:moveTo>
                    <a:pt x="2187668" y="4109743"/>
                  </a:moveTo>
                  <a:lnTo>
                    <a:pt x="2182197" y="4110561"/>
                  </a:lnTo>
                  <a:lnTo>
                    <a:pt x="2175834" y="4118090"/>
                  </a:lnTo>
                  <a:lnTo>
                    <a:pt x="2176652" y="4123560"/>
                  </a:lnTo>
                  <a:lnTo>
                    <a:pt x="2180417" y="4126741"/>
                  </a:lnTo>
                  <a:lnTo>
                    <a:pt x="2185705" y="4130967"/>
                  </a:lnTo>
                  <a:lnTo>
                    <a:pt x="2187705" y="4131820"/>
                  </a:lnTo>
                  <a:lnTo>
                    <a:pt x="2187562" y="4132154"/>
                  </a:lnTo>
                  <a:lnTo>
                    <a:pt x="2191229" y="4133718"/>
                  </a:lnTo>
                  <a:lnTo>
                    <a:pt x="2195558" y="4132806"/>
                  </a:lnTo>
                  <a:lnTo>
                    <a:pt x="2198121" y="4129566"/>
                  </a:lnTo>
                  <a:lnTo>
                    <a:pt x="2201303" y="4125802"/>
                  </a:lnTo>
                  <a:lnTo>
                    <a:pt x="2200485" y="4120331"/>
                  </a:lnTo>
                  <a:lnTo>
                    <a:pt x="2196721" y="4117150"/>
                  </a:lnTo>
                  <a:lnTo>
                    <a:pt x="2191432" y="4112925"/>
                  </a:lnTo>
                  <a:lnTo>
                    <a:pt x="2187668" y="4109743"/>
                  </a:lnTo>
                  <a:close/>
                </a:path>
                <a:path w="17068800" h="9558020">
                  <a:moveTo>
                    <a:pt x="8649717" y="6840633"/>
                  </a:moveTo>
                  <a:lnTo>
                    <a:pt x="8644673" y="6840451"/>
                  </a:lnTo>
                  <a:lnTo>
                    <a:pt x="8638010" y="6840367"/>
                  </a:lnTo>
                  <a:lnTo>
                    <a:pt x="8632966" y="6840184"/>
                  </a:lnTo>
                  <a:lnTo>
                    <a:pt x="8629308" y="6844140"/>
                  </a:lnTo>
                  <a:lnTo>
                    <a:pt x="8629127" y="6849184"/>
                  </a:lnTo>
                  <a:lnTo>
                    <a:pt x="8629181" y="6852753"/>
                  </a:lnTo>
                  <a:lnTo>
                    <a:pt x="8631329" y="6856033"/>
                  </a:lnTo>
                  <a:lnTo>
                    <a:pt x="8635662" y="6857881"/>
                  </a:lnTo>
                  <a:lnTo>
                    <a:pt x="8637945" y="6858067"/>
                  </a:lnTo>
                  <a:lnTo>
                    <a:pt x="8644608" y="6858151"/>
                  </a:lnTo>
                  <a:lnTo>
                    <a:pt x="8649652" y="6858333"/>
                  </a:lnTo>
                  <a:lnTo>
                    <a:pt x="8653309" y="6854378"/>
                  </a:lnTo>
                  <a:lnTo>
                    <a:pt x="8653672" y="6844290"/>
                  </a:lnTo>
                  <a:lnTo>
                    <a:pt x="8649717" y="6840633"/>
                  </a:lnTo>
                  <a:close/>
                </a:path>
                <a:path w="17068800" h="9558020">
                  <a:moveTo>
                    <a:pt x="2116725" y="4053480"/>
                  </a:moveTo>
                  <a:lnTo>
                    <a:pt x="2111254" y="4054298"/>
                  </a:lnTo>
                  <a:lnTo>
                    <a:pt x="2104891" y="4061827"/>
                  </a:lnTo>
                  <a:lnTo>
                    <a:pt x="2105709" y="4067297"/>
                  </a:lnTo>
                  <a:lnTo>
                    <a:pt x="2109474" y="4070479"/>
                  </a:lnTo>
                  <a:lnTo>
                    <a:pt x="2114763" y="4074704"/>
                  </a:lnTo>
                  <a:lnTo>
                    <a:pt x="2117095" y="4075699"/>
                  </a:lnTo>
                  <a:lnTo>
                    <a:pt x="2116620" y="4075891"/>
                  </a:lnTo>
                  <a:lnTo>
                    <a:pt x="2120286" y="4077455"/>
                  </a:lnTo>
                  <a:lnTo>
                    <a:pt x="2124615" y="4076543"/>
                  </a:lnTo>
                  <a:lnTo>
                    <a:pt x="2127178" y="4073303"/>
                  </a:lnTo>
                  <a:lnTo>
                    <a:pt x="2130360" y="4069539"/>
                  </a:lnTo>
                  <a:lnTo>
                    <a:pt x="2129542" y="4064068"/>
                  </a:lnTo>
                  <a:lnTo>
                    <a:pt x="2125777" y="4060887"/>
                  </a:lnTo>
                  <a:lnTo>
                    <a:pt x="2120489" y="4056661"/>
                  </a:lnTo>
                  <a:lnTo>
                    <a:pt x="2116725" y="4053480"/>
                  </a:lnTo>
                  <a:close/>
                </a:path>
                <a:path w="17068800" h="9558020">
                  <a:moveTo>
                    <a:pt x="2046875" y="3996502"/>
                  </a:moveTo>
                  <a:lnTo>
                    <a:pt x="2041404" y="3997320"/>
                  </a:lnTo>
                  <a:lnTo>
                    <a:pt x="2038223" y="4001084"/>
                  </a:lnTo>
                  <a:lnTo>
                    <a:pt x="2034899" y="4005181"/>
                  </a:lnTo>
                  <a:lnTo>
                    <a:pt x="2035717" y="4010652"/>
                  </a:lnTo>
                  <a:lnTo>
                    <a:pt x="2039482" y="4013833"/>
                  </a:lnTo>
                  <a:lnTo>
                    <a:pt x="2044770" y="4018059"/>
                  </a:lnTo>
                  <a:lnTo>
                    <a:pt x="2047103" y="4019054"/>
                  </a:lnTo>
                  <a:lnTo>
                    <a:pt x="2046961" y="4019388"/>
                  </a:lnTo>
                  <a:lnTo>
                    <a:pt x="2050627" y="4020951"/>
                  </a:lnTo>
                  <a:lnTo>
                    <a:pt x="2054956" y="4020040"/>
                  </a:lnTo>
                  <a:lnTo>
                    <a:pt x="2057520" y="4016800"/>
                  </a:lnTo>
                  <a:lnTo>
                    <a:pt x="2060843" y="4012703"/>
                  </a:lnTo>
                  <a:lnTo>
                    <a:pt x="2060025" y="4007232"/>
                  </a:lnTo>
                  <a:lnTo>
                    <a:pt x="2056261" y="4004051"/>
                  </a:lnTo>
                  <a:lnTo>
                    <a:pt x="2046875" y="3996502"/>
                  </a:lnTo>
                  <a:close/>
                </a:path>
                <a:path w="17068800" h="9558020">
                  <a:moveTo>
                    <a:pt x="8739687" y="6838434"/>
                  </a:moveTo>
                  <a:lnTo>
                    <a:pt x="8734834" y="6838727"/>
                  </a:lnTo>
                  <a:lnTo>
                    <a:pt x="8728031" y="6838977"/>
                  </a:lnTo>
                  <a:lnTo>
                    <a:pt x="8723179" y="6839271"/>
                  </a:lnTo>
                  <a:lnTo>
                    <a:pt x="8719046" y="6843418"/>
                  </a:lnTo>
                  <a:lnTo>
                    <a:pt x="8719584" y="6852314"/>
                  </a:lnTo>
                  <a:lnTo>
                    <a:pt x="8721872" y="6855260"/>
                  </a:lnTo>
                  <a:lnTo>
                    <a:pt x="8724873" y="6856539"/>
                  </a:lnTo>
                  <a:lnTo>
                    <a:pt x="8725015" y="6856207"/>
                  </a:lnTo>
                  <a:lnTo>
                    <a:pt x="8726015" y="6856633"/>
                  </a:lnTo>
                  <a:lnTo>
                    <a:pt x="8728633" y="6856962"/>
                  </a:lnTo>
                  <a:lnTo>
                    <a:pt x="8735436" y="6856712"/>
                  </a:lnTo>
                  <a:lnTo>
                    <a:pt x="8740289" y="6856418"/>
                  </a:lnTo>
                  <a:lnTo>
                    <a:pt x="8744422" y="6852272"/>
                  </a:lnTo>
                  <a:lnTo>
                    <a:pt x="8743833" y="6842566"/>
                  </a:lnTo>
                  <a:lnTo>
                    <a:pt x="8739687" y="6838434"/>
                  </a:lnTo>
                  <a:close/>
                </a:path>
                <a:path w="17068800" h="9558020">
                  <a:moveTo>
                    <a:pt x="1977834" y="3939473"/>
                  </a:moveTo>
                  <a:lnTo>
                    <a:pt x="1971839" y="3939674"/>
                  </a:lnTo>
                  <a:lnTo>
                    <a:pt x="1966142" y="3947487"/>
                  </a:lnTo>
                  <a:lnTo>
                    <a:pt x="1966484" y="3953149"/>
                  </a:lnTo>
                  <a:lnTo>
                    <a:pt x="1970249" y="3956330"/>
                  </a:lnTo>
                  <a:lnTo>
                    <a:pt x="1975538" y="3960556"/>
                  </a:lnTo>
                  <a:lnTo>
                    <a:pt x="1976062" y="3961174"/>
                  </a:lnTo>
                  <a:lnTo>
                    <a:pt x="1981394" y="3963449"/>
                  </a:lnTo>
                  <a:lnTo>
                    <a:pt x="1985723" y="3962537"/>
                  </a:lnTo>
                  <a:lnTo>
                    <a:pt x="1988288" y="3959297"/>
                  </a:lnTo>
                  <a:lnTo>
                    <a:pt x="1991136" y="3955390"/>
                  </a:lnTo>
                  <a:lnTo>
                    <a:pt x="1990793" y="3949729"/>
                  </a:lnTo>
                  <a:lnTo>
                    <a:pt x="1987029" y="3946548"/>
                  </a:lnTo>
                  <a:lnTo>
                    <a:pt x="1981740" y="3942322"/>
                  </a:lnTo>
                  <a:lnTo>
                    <a:pt x="1977834" y="3939473"/>
                  </a:lnTo>
                  <a:close/>
                </a:path>
                <a:path w="17068800" h="9558020">
                  <a:moveTo>
                    <a:pt x="8829850" y="6836711"/>
                  </a:moveTo>
                  <a:lnTo>
                    <a:pt x="8824997" y="6837005"/>
                  </a:lnTo>
                  <a:lnTo>
                    <a:pt x="8818194" y="6837254"/>
                  </a:lnTo>
                  <a:lnTo>
                    <a:pt x="8813342" y="6837548"/>
                  </a:lnTo>
                  <a:lnTo>
                    <a:pt x="8809209" y="6841694"/>
                  </a:lnTo>
                  <a:lnTo>
                    <a:pt x="8809503" y="6846547"/>
                  </a:lnTo>
                  <a:lnTo>
                    <a:pt x="8809557" y="6850116"/>
                  </a:lnTo>
                  <a:lnTo>
                    <a:pt x="8811844" y="6853061"/>
                  </a:lnTo>
                  <a:lnTo>
                    <a:pt x="8816178" y="6854910"/>
                  </a:lnTo>
                  <a:lnTo>
                    <a:pt x="8818795" y="6855238"/>
                  </a:lnTo>
                  <a:lnTo>
                    <a:pt x="8825599" y="6854989"/>
                  </a:lnTo>
                  <a:lnTo>
                    <a:pt x="8830452" y="6854695"/>
                  </a:lnTo>
                  <a:lnTo>
                    <a:pt x="8834585" y="6850549"/>
                  </a:lnTo>
                  <a:lnTo>
                    <a:pt x="8833998" y="6840844"/>
                  </a:lnTo>
                  <a:lnTo>
                    <a:pt x="8829850" y="6836711"/>
                  </a:lnTo>
                  <a:close/>
                </a:path>
                <a:path w="17068800" h="9558020">
                  <a:moveTo>
                    <a:pt x="1909219" y="3881447"/>
                  </a:moveTo>
                  <a:lnTo>
                    <a:pt x="1903558" y="3881789"/>
                  </a:lnTo>
                  <a:lnTo>
                    <a:pt x="1897194" y="3889317"/>
                  </a:lnTo>
                  <a:lnTo>
                    <a:pt x="1897537" y="3894979"/>
                  </a:lnTo>
                  <a:lnTo>
                    <a:pt x="1901302" y="3898161"/>
                  </a:lnTo>
                  <a:lnTo>
                    <a:pt x="1906448" y="3902720"/>
                  </a:lnTo>
                  <a:lnTo>
                    <a:pt x="1906972" y="3903338"/>
                  </a:lnTo>
                  <a:lnTo>
                    <a:pt x="1912305" y="3905613"/>
                  </a:lnTo>
                  <a:lnTo>
                    <a:pt x="1916491" y="3905034"/>
                  </a:lnTo>
                  <a:lnTo>
                    <a:pt x="1919055" y="3901795"/>
                  </a:lnTo>
                  <a:lnTo>
                    <a:pt x="1922237" y="3898030"/>
                  </a:lnTo>
                  <a:lnTo>
                    <a:pt x="1921894" y="3892369"/>
                  </a:lnTo>
                  <a:lnTo>
                    <a:pt x="1918130" y="3889187"/>
                  </a:lnTo>
                  <a:lnTo>
                    <a:pt x="1912983" y="3884628"/>
                  </a:lnTo>
                  <a:lnTo>
                    <a:pt x="1909219" y="3881447"/>
                  </a:lnTo>
                  <a:close/>
                </a:path>
                <a:path w="17068800" h="9558020">
                  <a:moveTo>
                    <a:pt x="1840555" y="3822610"/>
                  </a:moveTo>
                  <a:lnTo>
                    <a:pt x="1834894" y="3822953"/>
                  </a:lnTo>
                  <a:lnTo>
                    <a:pt x="1828531" y="3830481"/>
                  </a:lnTo>
                  <a:lnTo>
                    <a:pt x="1828874" y="3836143"/>
                  </a:lnTo>
                  <a:lnTo>
                    <a:pt x="1832638" y="3839324"/>
                  </a:lnTo>
                  <a:lnTo>
                    <a:pt x="1838641" y="3844644"/>
                  </a:lnTo>
                  <a:lnTo>
                    <a:pt x="1843640" y="3846776"/>
                  </a:lnTo>
                  <a:lnTo>
                    <a:pt x="1847970" y="3845865"/>
                  </a:lnTo>
                  <a:lnTo>
                    <a:pt x="1850392" y="3842958"/>
                  </a:lnTo>
                  <a:lnTo>
                    <a:pt x="1853573" y="3839194"/>
                  </a:lnTo>
                  <a:lnTo>
                    <a:pt x="1853230" y="3833533"/>
                  </a:lnTo>
                  <a:lnTo>
                    <a:pt x="1849466" y="3830351"/>
                  </a:lnTo>
                  <a:lnTo>
                    <a:pt x="1844319" y="3825792"/>
                  </a:lnTo>
                  <a:lnTo>
                    <a:pt x="1840555" y="3822610"/>
                  </a:lnTo>
                  <a:close/>
                </a:path>
                <a:path w="17068800" h="9558020">
                  <a:moveTo>
                    <a:pt x="8919390" y="6832753"/>
                  </a:moveTo>
                  <a:lnTo>
                    <a:pt x="8914535" y="6833046"/>
                  </a:lnTo>
                  <a:lnTo>
                    <a:pt x="8907734" y="6833296"/>
                  </a:lnTo>
                  <a:lnTo>
                    <a:pt x="8903214" y="6833732"/>
                  </a:lnTo>
                  <a:lnTo>
                    <a:pt x="8899082" y="6837878"/>
                  </a:lnTo>
                  <a:lnTo>
                    <a:pt x="8899376" y="6842731"/>
                  </a:lnTo>
                  <a:lnTo>
                    <a:pt x="8899430" y="6846300"/>
                  </a:lnTo>
                  <a:lnTo>
                    <a:pt x="8901718" y="6849245"/>
                  </a:lnTo>
                  <a:lnTo>
                    <a:pt x="8904718" y="6850525"/>
                  </a:lnTo>
                  <a:lnTo>
                    <a:pt x="8904860" y="6850192"/>
                  </a:lnTo>
                  <a:lnTo>
                    <a:pt x="8906192" y="6850760"/>
                  </a:lnTo>
                  <a:lnTo>
                    <a:pt x="8908811" y="6851089"/>
                  </a:lnTo>
                  <a:lnTo>
                    <a:pt x="8915615" y="6850840"/>
                  </a:lnTo>
                  <a:lnTo>
                    <a:pt x="8920134" y="6850404"/>
                  </a:lnTo>
                  <a:lnTo>
                    <a:pt x="8924266" y="6846257"/>
                  </a:lnTo>
                  <a:lnTo>
                    <a:pt x="8923973" y="6841405"/>
                  </a:lnTo>
                  <a:lnTo>
                    <a:pt x="8923536" y="6836886"/>
                  </a:lnTo>
                  <a:lnTo>
                    <a:pt x="8919390" y="6832753"/>
                  </a:lnTo>
                  <a:close/>
                </a:path>
                <a:path w="17068800" h="9558020">
                  <a:moveTo>
                    <a:pt x="1772843" y="3763392"/>
                  </a:moveTo>
                  <a:lnTo>
                    <a:pt x="1767181" y="3763735"/>
                  </a:lnTo>
                  <a:lnTo>
                    <a:pt x="1760818" y="3771263"/>
                  </a:lnTo>
                  <a:lnTo>
                    <a:pt x="1761161" y="3776925"/>
                  </a:lnTo>
                  <a:lnTo>
                    <a:pt x="1764925" y="3780106"/>
                  </a:lnTo>
                  <a:lnTo>
                    <a:pt x="1770930" y="3785425"/>
                  </a:lnTo>
                  <a:lnTo>
                    <a:pt x="1775929" y="3787557"/>
                  </a:lnTo>
                  <a:lnTo>
                    <a:pt x="1780258" y="3786646"/>
                  </a:lnTo>
                  <a:lnTo>
                    <a:pt x="1782679" y="3783740"/>
                  </a:lnTo>
                  <a:lnTo>
                    <a:pt x="1785861" y="3779976"/>
                  </a:lnTo>
                  <a:lnTo>
                    <a:pt x="1785518" y="3774314"/>
                  </a:lnTo>
                  <a:lnTo>
                    <a:pt x="1781753" y="3771132"/>
                  </a:lnTo>
                  <a:lnTo>
                    <a:pt x="1776607" y="3766574"/>
                  </a:lnTo>
                  <a:lnTo>
                    <a:pt x="1772843" y="3763392"/>
                  </a:lnTo>
                  <a:close/>
                </a:path>
                <a:path w="17068800" h="9558020">
                  <a:moveTo>
                    <a:pt x="9009500" y="6827462"/>
                  </a:moveTo>
                  <a:lnTo>
                    <a:pt x="9004647" y="6827755"/>
                  </a:lnTo>
                  <a:lnTo>
                    <a:pt x="8997700" y="6828337"/>
                  </a:lnTo>
                  <a:lnTo>
                    <a:pt x="8992847" y="6828631"/>
                  </a:lnTo>
                  <a:lnTo>
                    <a:pt x="8989049" y="6832921"/>
                  </a:lnTo>
                  <a:lnTo>
                    <a:pt x="8989342" y="6837773"/>
                  </a:lnTo>
                  <a:lnTo>
                    <a:pt x="8989396" y="6841341"/>
                  </a:lnTo>
                  <a:lnTo>
                    <a:pt x="8991685" y="6844288"/>
                  </a:lnTo>
                  <a:lnTo>
                    <a:pt x="8996019" y="6846137"/>
                  </a:lnTo>
                  <a:lnTo>
                    <a:pt x="8998778" y="6846131"/>
                  </a:lnTo>
                  <a:lnTo>
                    <a:pt x="9005723" y="6845548"/>
                  </a:lnTo>
                  <a:lnTo>
                    <a:pt x="9010576" y="6845255"/>
                  </a:lnTo>
                  <a:lnTo>
                    <a:pt x="9014375" y="6840966"/>
                  </a:lnTo>
                  <a:lnTo>
                    <a:pt x="9013787" y="6831261"/>
                  </a:lnTo>
                  <a:lnTo>
                    <a:pt x="9009500" y="6827462"/>
                  </a:lnTo>
                  <a:close/>
                </a:path>
                <a:path w="17068800" h="9558020">
                  <a:moveTo>
                    <a:pt x="1706557" y="3703600"/>
                  </a:moveTo>
                  <a:lnTo>
                    <a:pt x="1700562" y="3703801"/>
                  </a:lnTo>
                  <a:lnTo>
                    <a:pt x="1697380" y="3707565"/>
                  </a:lnTo>
                  <a:lnTo>
                    <a:pt x="1694008" y="3710854"/>
                  </a:lnTo>
                  <a:lnTo>
                    <a:pt x="1694208" y="3716848"/>
                  </a:lnTo>
                  <a:lnTo>
                    <a:pt x="1697972" y="3720030"/>
                  </a:lnTo>
                  <a:lnTo>
                    <a:pt x="1703977" y="3725348"/>
                  </a:lnTo>
                  <a:lnTo>
                    <a:pt x="1705643" y="3726059"/>
                  </a:lnTo>
                  <a:lnTo>
                    <a:pt x="1705501" y="3726393"/>
                  </a:lnTo>
                  <a:lnTo>
                    <a:pt x="1708834" y="3727815"/>
                  </a:lnTo>
                  <a:lnTo>
                    <a:pt x="1712829" y="3726762"/>
                  </a:lnTo>
                  <a:lnTo>
                    <a:pt x="1715584" y="3723997"/>
                  </a:lnTo>
                  <a:lnTo>
                    <a:pt x="1719099" y="3720375"/>
                  </a:lnTo>
                  <a:lnTo>
                    <a:pt x="1718756" y="3714713"/>
                  </a:lnTo>
                  <a:lnTo>
                    <a:pt x="1714992" y="3711532"/>
                  </a:lnTo>
                  <a:lnTo>
                    <a:pt x="1709846" y="3706972"/>
                  </a:lnTo>
                  <a:lnTo>
                    <a:pt x="1706557" y="3703600"/>
                  </a:lnTo>
                  <a:close/>
                </a:path>
                <a:path w="17068800" h="9558020">
                  <a:moveTo>
                    <a:pt x="1639888" y="3642857"/>
                  </a:moveTo>
                  <a:lnTo>
                    <a:pt x="1634369" y="3642866"/>
                  </a:lnTo>
                  <a:lnTo>
                    <a:pt x="1630854" y="3646489"/>
                  </a:lnTo>
                  <a:lnTo>
                    <a:pt x="1627672" y="3650253"/>
                  </a:lnTo>
                  <a:lnTo>
                    <a:pt x="1627682" y="3655772"/>
                  </a:lnTo>
                  <a:lnTo>
                    <a:pt x="1631304" y="3659287"/>
                  </a:lnTo>
                  <a:lnTo>
                    <a:pt x="1636450" y="3663847"/>
                  </a:lnTo>
                  <a:lnTo>
                    <a:pt x="1636975" y="3664464"/>
                  </a:lnTo>
                  <a:lnTo>
                    <a:pt x="1642642" y="3666881"/>
                  </a:lnTo>
                  <a:lnTo>
                    <a:pt x="1646494" y="3666161"/>
                  </a:lnTo>
                  <a:lnTo>
                    <a:pt x="1649249" y="3663396"/>
                  </a:lnTo>
                  <a:lnTo>
                    <a:pt x="1652764" y="3659774"/>
                  </a:lnTo>
                  <a:lnTo>
                    <a:pt x="1652421" y="3654112"/>
                  </a:lnTo>
                  <a:lnTo>
                    <a:pt x="1648799" y="3650598"/>
                  </a:lnTo>
                  <a:lnTo>
                    <a:pt x="1643652" y="3646039"/>
                  </a:lnTo>
                  <a:lnTo>
                    <a:pt x="1639888" y="3642857"/>
                  </a:lnTo>
                  <a:close/>
                </a:path>
                <a:path w="17068800" h="9558020">
                  <a:moveTo>
                    <a:pt x="9098750" y="6821410"/>
                  </a:moveTo>
                  <a:lnTo>
                    <a:pt x="9093897" y="6821703"/>
                  </a:lnTo>
                  <a:lnTo>
                    <a:pt x="9086952" y="6822286"/>
                  </a:lnTo>
                  <a:lnTo>
                    <a:pt x="9082098" y="6822580"/>
                  </a:lnTo>
                  <a:lnTo>
                    <a:pt x="9078634" y="6827011"/>
                  </a:lnTo>
                  <a:lnTo>
                    <a:pt x="9079124" y="6835099"/>
                  </a:lnTo>
                  <a:lnTo>
                    <a:pt x="9081411" y="6838045"/>
                  </a:lnTo>
                  <a:lnTo>
                    <a:pt x="9085411" y="6839751"/>
                  </a:lnTo>
                  <a:lnTo>
                    <a:pt x="9088506" y="6839889"/>
                  </a:lnTo>
                  <a:lnTo>
                    <a:pt x="9095451" y="6839306"/>
                  </a:lnTo>
                  <a:lnTo>
                    <a:pt x="9100303" y="6839012"/>
                  </a:lnTo>
                  <a:lnTo>
                    <a:pt x="9103768" y="6834581"/>
                  </a:lnTo>
                  <a:lnTo>
                    <a:pt x="9103181" y="6824876"/>
                  </a:lnTo>
                  <a:lnTo>
                    <a:pt x="9098750" y="6821410"/>
                  </a:lnTo>
                  <a:close/>
                </a:path>
                <a:path w="17068800" h="9558020">
                  <a:moveTo>
                    <a:pt x="1574264" y="3580590"/>
                  </a:moveTo>
                  <a:lnTo>
                    <a:pt x="1568745" y="3580600"/>
                  </a:lnTo>
                  <a:lnTo>
                    <a:pt x="1565230" y="3584222"/>
                  </a:lnTo>
                  <a:lnTo>
                    <a:pt x="1562048" y="3587986"/>
                  </a:lnTo>
                  <a:lnTo>
                    <a:pt x="1562058" y="3593505"/>
                  </a:lnTo>
                  <a:lnTo>
                    <a:pt x="1570684" y="3601913"/>
                  </a:lnTo>
                  <a:lnTo>
                    <a:pt x="1571400" y="3603005"/>
                  </a:lnTo>
                  <a:lnTo>
                    <a:pt x="1573399" y="3603858"/>
                  </a:lnTo>
                  <a:lnTo>
                    <a:pt x="1573542" y="3603525"/>
                  </a:lnTo>
                  <a:lnTo>
                    <a:pt x="1576875" y="3604947"/>
                  </a:lnTo>
                  <a:lnTo>
                    <a:pt x="1580728" y="3604227"/>
                  </a:lnTo>
                  <a:lnTo>
                    <a:pt x="1583483" y="3601462"/>
                  </a:lnTo>
                  <a:lnTo>
                    <a:pt x="1586664" y="3597698"/>
                  </a:lnTo>
                  <a:lnTo>
                    <a:pt x="1586655" y="3592179"/>
                  </a:lnTo>
                  <a:lnTo>
                    <a:pt x="1578029" y="3583771"/>
                  </a:lnTo>
                  <a:lnTo>
                    <a:pt x="1574264" y="3580590"/>
                  </a:lnTo>
                  <a:close/>
                </a:path>
                <a:path w="17068800" h="9558020">
                  <a:moveTo>
                    <a:pt x="9188570" y="6814026"/>
                  </a:moveTo>
                  <a:lnTo>
                    <a:pt x="9183717" y="6814319"/>
                  </a:lnTo>
                  <a:lnTo>
                    <a:pt x="9176772" y="6814902"/>
                  </a:lnTo>
                  <a:lnTo>
                    <a:pt x="9171919" y="6815196"/>
                  </a:lnTo>
                  <a:lnTo>
                    <a:pt x="9168454" y="6819627"/>
                  </a:lnTo>
                  <a:lnTo>
                    <a:pt x="9168748" y="6824480"/>
                  </a:lnTo>
                  <a:lnTo>
                    <a:pt x="9169277" y="6827857"/>
                  </a:lnTo>
                  <a:lnTo>
                    <a:pt x="9171232" y="6830661"/>
                  </a:lnTo>
                  <a:lnTo>
                    <a:pt x="9175231" y="6832367"/>
                  </a:lnTo>
                  <a:lnTo>
                    <a:pt x="9178323" y="6832504"/>
                  </a:lnTo>
                  <a:lnTo>
                    <a:pt x="9185271" y="6831922"/>
                  </a:lnTo>
                  <a:lnTo>
                    <a:pt x="9190124" y="6831628"/>
                  </a:lnTo>
                  <a:lnTo>
                    <a:pt x="9193589" y="6827197"/>
                  </a:lnTo>
                  <a:lnTo>
                    <a:pt x="9193002" y="6817492"/>
                  </a:lnTo>
                  <a:lnTo>
                    <a:pt x="9188570" y="6814026"/>
                  </a:lnTo>
                  <a:close/>
                </a:path>
                <a:path w="17068800" h="9558020">
                  <a:moveTo>
                    <a:pt x="1509449" y="3518274"/>
                  </a:moveTo>
                  <a:lnTo>
                    <a:pt x="1503929" y="3518284"/>
                  </a:lnTo>
                  <a:lnTo>
                    <a:pt x="1496900" y="3525528"/>
                  </a:lnTo>
                  <a:lnTo>
                    <a:pt x="1496909" y="3531047"/>
                  </a:lnTo>
                  <a:lnTo>
                    <a:pt x="1505535" y="3539454"/>
                  </a:lnTo>
                  <a:lnTo>
                    <a:pt x="1506252" y="3540548"/>
                  </a:lnTo>
                  <a:lnTo>
                    <a:pt x="1511584" y="3542822"/>
                  </a:lnTo>
                  <a:lnTo>
                    <a:pt x="1515437" y="3542102"/>
                  </a:lnTo>
                  <a:lnTo>
                    <a:pt x="1518192" y="3539337"/>
                  </a:lnTo>
                  <a:lnTo>
                    <a:pt x="1521707" y="3535716"/>
                  </a:lnTo>
                  <a:lnTo>
                    <a:pt x="1521697" y="3530196"/>
                  </a:lnTo>
                  <a:lnTo>
                    <a:pt x="1509449" y="3518274"/>
                  </a:lnTo>
                  <a:close/>
                </a:path>
                <a:path w="17068800" h="9558020">
                  <a:moveTo>
                    <a:pt x="9278434" y="6804690"/>
                  </a:moveTo>
                  <a:lnTo>
                    <a:pt x="9273439" y="6805317"/>
                  </a:lnTo>
                  <a:lnTo>
                    <a:pt x="9266493" y="6805900"/>
                  </a:lnTo>
                  <a:lnTo>
                    <a:pt x="9261499" y="6806527"/>
                  </a:lnTo>
                  <a:lnTo>
                    <a:pt x="9257700" y="6810816"/>
                  </a:lnTo>
                  <a:lnTo>
                    <a:pt x="9258328" y="6815811"/>
                  </a:lnTo>
                  <a:lnTo>
                    <a:pt x="9258856" y="6819188"/>
                  </a:lnTo>
                  <a:lnTo>
                    <a:pt x="9260811" y="6821992"/>
                  </a:lnTo>
                  <a:lnTo>
                    <a:pt x="9265144" y="6823840"/>
                  </a:lnTo>
                  <a:lnTo>
                    <a:pt x="9268237" y="6823977"/>
                  </a:lnTo>
                  <a:lnTo>
                    <a:pt x="9275184" y="6823395"/>
                  </a:lnTo>
                  <a:lnTo>
                    <a:pt x="9280179" y="6822768"/>
                  </a:lnTo>
                  <a:lnTo>
                    <a:pt x="9283977" y="6818479"/>
                  </a:lnTo>
                  <a:lnTo>
                    <a:pt x="9282723" y="6808490"/>
                  </a:lnTo>
                  <a:lnTo>
                    <a:pt x="9278434" y="6804690"/>
                  </a:lnTo>
                  <a:close/>
                </a:path>
                <a:path w="17068800" h="9558020">
                  <a:moveTo>
                    <a:pt x="1445251" y="3455433"/>
                  </a:moveTo>
                  <a:lnTo>
                    <a:pt x="1439732" y="3455443"/>
                  </a:lnTo>
                  <a:lnTo>
                    <a:pt x="1432702" y="3462687"/>
                  </a:lnTo>
                  <a:lnTo>
                    <a:pt x="1432712" y="3468206"/>
                  </a:lnTo>
                  <a:lnTo>
                    <a:pt x="1441338" y="3476614"/>
                  </a:lnTo>
                  <a:lnTo>
                    <a:pt x="1442053" y="3477707"/>
                  </a:lnTo>
                  <a:lnTo>
                    <a:pt x="1447386" y="3479982"/>
                  </a:lnTo>
                  <a:lnTo>
                    <a:pt x="1451239" y="3479262"/>
                  </a:lnTo>
                  <a:lnTo>
                    <a:pt x="1453994" y="3476497"/>
                  </a:lnTo>
                  <a:lnTo>
                    <a:pt x="1457509" y="3472875"/>
                  </a:lnTo>
                  <a:lnTo>
                    <a:pt x="1457499" y="3467356"/>
                  </a:lnTo>
                  <a:lnTo>
                    <a:pt x="1445251" y="3455433"/>
                  </a:lnTo>
                  <a:close/>
                </a:path>
                <a:path w="17068800" h="9558020">
                  <a:moveTo>
                    <a:pt x="1382622" y="3391687"/>
                  </a:moveTo>
                  <a:lnTo>
                    <a:pt x="1376769" y="3391553"/>
                  </a:lnTo>
                  <a:lnTo>
                    <a:pt x="1373254" y="3395176"/>
                  </a:lnTo>
                  <a:lnTo>
                    <a:pt x="1369548" y="3398322"/>
                  </a:lnTo>
                  <a:lnTo>
                    <a:pt x="1369416" y="3404175"/>
                  </a:lnTo>
                  <a:lnTo>
                    <a:pt x="1378042" y="3412582"/>
                  </a:lnTo>
                  <a:lnTo>
                    <a:pt x="1378757" y="3413675"/>
                  </a:lnTo>
                  <a:lnTo>
                    <a:pt x="1383756" y="3415807"/>
                  </a:lnTo>
                  <a:lnTo>
                    <a:pt x="1387467" y="3415420"/>
                  </a:lnTo>
                  <a:lnTo>
                    <a:pt x="1390222" y="3412656"/>
                  </a:lnTo>
                  <a:lnTo>
                    <a:pt x="1393928" y="3409510"/>
                  </a:lnTo>
                  <a:lnTo>
                    <a:pt x="1394062" y="3403658"/>
                  </a:lnTo>
                  <a:lnTo>
                    <a:pt x="1390439" y="3400143"/>
                  </a:lnTo>
                  <a:lnTo>
                    <a:pt x="1385769" y="3395392"/>
                  </a:lnTo>
                  <a:lnTo>
                    <a:pt x="1382622" y="3391687"/>
                  </a:lnTo>
                  <a:close/>
                </a:path>
                <a:path w="17068800" h="9558020">
                  <a:moveTo>
                    <a:pt x="9367441" y="6794595"/>
                  </a:moveTo>
                  <a:lnTo>
                    <a:pt x="9362446" y="6795222"/>
                  </a:lnTo>
                  <a:lnTo>
                    <a:pt x="9355835" y="6795948"/>
                  </a:lnTo>
                  <a:lnTo>
                    <a:pt x="9350839" y="6796574"/>
                  </a:lnTo>
                  <a:lnTo>
                    <a:pt x="9347373" y="6801005"/>
                  </a:lnTo>
                  <a:lnTo>
                    <a:pt x="9347999" y="6806000"/>
                  </a:lnTo>
                  <a:lnTo>
                    <a:pt x="9348195" y="6809235"/>
                  </a:lnTo>
                  <a:lnTo>
                    <a:pt x="9350294" y="6811705"/>
                  </a:lnTo>
                  <a:lnTo>
                    <a:pt x="9354959" y="6813695"/>
                  </a:lnTo>
                  <a:lnTo>
                    <a:pt x="9358053" y="6813834"/>
                  </a:lnTo>
                  <a:lnTo>
                    <a:pt x="9364666" y="6813109"/>
                  </a:lnTo>
                  <a:lnTo>
                    <a:pt x="9369660" y="6812482"/>
                  </a:lnTo>
                  <a:lnTo>
                    <a:pt x="9373126" y="6808051"/>
                  </a:lnTo>
                  <a:lnTo>
                    <a:pt x="9371873" y="6798061"/>
                  </a:lnTo>
                  <a:lnTo>
                    <a:pt x="9367441" y="6794595"/>
                  </a:lnTo>
                  <a:close/>
                </a:path>
                <a:path w="17068800" h="9558020">
                  <a:moveTo>
                    <a:pt x="1319802" y="3327463"/>
                  </a:moveTo>
                  <a:lnTo>
                    <a:pt x="1313949" y="3327331"/>
                  </a:lnTo>
                  <a:lnTo>
                    <a:pt x="1307204" y="3333908"/>
                  </a:lnTo>
                  <a:lnTo>
                    <a:pt x="1306768" y="3339238"/>
                  </a:lnTo>
                  <a:lnTo>
                    <a:pt x="1306737" y="3339619"/>
                  </a:lnTo>
                  <a:lnTo>
                    <a:pt x="1310359" y="3343133"/>
                  </a:lnTo>
                  <a:lnTo>
                    <a:pt x="1315030" y="3347884"/>
                  </a:lnTo>
                  <a:lnTo>
                    <a:pt x="1315746" y="3348977"/>
                  </a:lnTo>
                  <a:lnTo>
                    <a:pt x="1321079" y="3351252"/>
                  </a:lnTo>
                  <a:lnTo>
                    <a:pt x="1324932" y="3350531"/>
                  </a:lnTo>
                  <a:lnTo>
                    <a:pt x="1327545" y="3348100"/>
                  </a:lnTo>
                  <a:lnTo>
                    <a:pt x="1330917" y="3344812"/>
                  </a:lnTo>
                  <a:lnTo>
                    <a:pt x="1331383" y="3339101"/>
                  </a:lnTo>
                  <a:lnTo>
                    <a:pt x="1327761" y="3335586"/>
                  </a:lnTo>
                  <a:lnTo>
                    <a:pt x="1319802" y="3327463"/>
                  </a:lnTo>
                  <a:close/>
                </a:path>
                <a:path w="17068800" h="9558020">
                  <a:moveTo>
                    <a:pt x="9457018" y="6783167"/>
                  </a:moveTo>
                  <a:lnTo>
                    <a:pt x="9452022" y="6783794"/>
                  </a:lnTo>
                  <a:lnTo>
                    <a:pt x="9445266" y="6784852"/>
                  </a:lnTo>
                  <a:lnTo>
                    <a:pt x="9440272" y="6785479"/>
                  </a:lnTo>
                  <a:lnTo>
                    <a:pt x="9436807" y="6789910"/>
                  </a:lnTo>
                  <a:lnTo>
                    <a:pt x="9437434" y="6794905"/>
                  </a:lnTo>
                  <a:lnTo>
                    <a:pt x="9437629" y="6798140"/>
                  </a:lnTo>
                  <a:lnTo>
                    <a:pt x="9440060" y="6800753"/>
                  </a:lnTo>
                  <a:lnTo>
                    <a:pt x="9444392" y="6802601"/>
                  </a:lnTo>
                  <a:lnTo>
                    <a:pt x="9447486" y="6802738"/>
                  </a:lnTo>
                  <a:lnTo>
                    <a:pt x="9454241" y="6801681"/>
                  </a:lnTo>
                  <a:lnTo>
                    <a:pt x="9459236" y="6801054"/>
                  </a:lnTo>
                  <a:lnTo>
                    <a:pt x="9462701" y="6796622"/>
                  </a:lnTo>
                  <a:lnTo>
                    <a:pt x="9461447" y="6786633"/>
                  </a:lnTo>
                  <a:lnTo>
                    <a:pt x="9457018" y="6783167"/>
                  </a:lnTo>
                  <a:close/>
                </a:path>
                <a:path w="17068800" h="9558020">
                  <a:moveTo>
                    <a:pt x="1258168" y="3261383"/>
                  </a:moveTo>
                  <a:lnTo>
                    <a:pt x="1252649" y="3261393"/>
                  </a:lnTo>
                  <a:lnTo>
                    <a:pt x="1248942" y="3264539"/>
                  </a:lnTo>
                  <a:lnTo>
                    <a:pt x="1245428" y="3268161"/>
                  </a:lnTo>
                  <a:lnTo>
                    <a:pt x="1245437" y="3273681"/>
                  </a:lnTo>
                  <a:lnTo>
                    <a:pt x="1248583" y="3277387"/>
                  </a:lnTo>
                  <a:lnTo>
                    <a:pt x="1253112" y="3282470"/>
                  </a:lnTo>
                  <a:lnTo>
                    <a:pt x="1253827" y="3283563"/>
                  </a:lnTo>
                  <a:lnTo>
                    <a:pt x="1259493" y="3285980"/>
                  </a:lnTo>
                  <a:lnTo>
                    <a:pt x="1263347" y="3285260"/>
                  </a:lnTo>
                  <a:lnTo>
                    <a:pt x="1265960" y="3282829"/>
                  </a:lnTo>
                  <a:lnTo>
                    <a:pt x="1269474" y="3279207"/>
                  </a:lnTo>
                  <a:lnTo>
                    <a:pt x="1269466" y="3273687"/>
                  </a:lnTo>
                  <a:lnTo>
                    <a:pt x="1266319" y="3269982"/>
                  </a:lnTo>
                  <a:lnTo>
                    <a:pt x="1261790" y="3264898"/>
                  </a:lnTo>
                  <a:lnTo>
                    <a:pt x="1258168" y="3261383"/>
                  </a:lnTo>
                  <a:close/>
                </a:path>
                <a:path w="17068800" h="9558020">
                  <a:moveTo>
                    <a:pt x="9545734" y="6770979"/>
                  </a:moveTo>
                  <a:lnTo>
                    <a:pt x="9540740" y="6771606"/>
                  </a:lnTo>
                  <a:lnTo>
                    <a:pt x="9533984" y="6772663"/>
                  </a:lnTo>
                  <a:lnTo>
                    <a:pt x="9529322" y="6773432"/>
                  </a:lnTo>
                  <a:lnTo>
                    <a:pt x="9525858" y="6777864"/>
                  </a:lnTo>
                  <a:lnTo>
                    <a:pt x="9526484" y="6782859"/>
                  </a:lnTo>
                  <a:lnTo>
                    <a:pt x="9527014" y="6786236"/>
                  </a:lnTo>
                  <a:lnTo>
                    <a:pt x="9529111" y="6788707"/>
                  </a:lnTo>
                  <a:lnTo>
                    <a:pt x="9533443" y="6790555"/>
                  </a:lnTo>
                  <a:lnTo>
                    <a:pt x="9536678" y="6790359"/>
                  </a:lnTo>
                  <a:lnTo>
                    <a:pt x="9543434" y="6789301"/>
                  </a:lnTo>
                  <a:lnTo>
                    <a:pt x="9548096" y="6788533"/>
                  </a:lnTo>
                  <a:lnTo>
                    <a:pt x="9551560" y="6784100"/>
                  </a:lnTo>
                  <a:lnTo>
                    <a:pt x="9550934" y="6779106"/>
                  </a:lnTo>
                  <a:lnTo>
                    <a:pt x="9550164" y="6774444"/>
                  </a:lnTo>
                  <a:lnTo>
                    <a:pt x="9545734" y="6770979"/>
                  </a:lnTo>
                  <a:close/>
                </a:path>
                <a:path w="17068800" h="9558020">
                  <a:moveTo>
                    <a:pt x="1197485" y="3194920"/>
                  </a:moveTo>
                  <a:lnTo>
                    <a:pt x="1191965" y="3194930"/>
                  </a:lnTo>
                  <a:lnTo>
                    <a:pt x="1188259" y="3198077"/>
                  </a:lnTo>
                  <a:lnTo>
                    <a:pt x="1184411" y="3201556"/>
                  </a:lnTo>
                  <a:lnTo>
                    <a:pt x="1184421" y="3207076"/>
                  </a:lnTo>
                  <a:lnTo>
                    <a:pt x="1187567" y="3210782"/>
                  </a:lnTo>
                  <a:lnTo>
                    <a:pt x="1192096" y="3215865"/>
                  </a:lnTo>
                  <a:lnTo>
                    <a:pt x="1192812" y="3216958"/>
                  </a:lnTo>
                  <a:lnTo>
                    <a:pt x="1198478" y="3219375"/>
                  </a:lnTo>
                  <a:lnTo>
                    <a:pt x="1202189" y="3218989"/>
                  </a:lnTo>
                  <a:lnTo>
                    <a:pt x="1204802" y="3216557"/>
                  </a:lnTo>
                  <a:lnTo>
                    <a:pt x="1208650" y="3213077"/>
                  </a:lnTo>
                  <a:lnTo>
                    <a:pt x="1208640" y="3207558"/>
                  </a:lnTo>
                  <a:lnTo>
                    <a:pt x="1205493" y="3203852"/>
                  </a:lnTo>
                  <a:lnTo>
                    <a:pt x="1197485" y="3194920"/>
                  </a:lnTo>
                  <a:close/>
                </a:path>
                <a:path w="17068800" h="9558020">
                  <a:moveTo>
                    <a:pt x="9634686" y="6757314"/>
                  </a:moveTo>
                  <a:lnTo>
                    <a:pt x="9629692" y="6757941"/>
                  </a:lnTo>
                  <a:lnTo>
                    <a:pt x="9622936" y="6759000"/>
                  </a:lnTo>
                  <a:lnTo>
                    <a:pt x="9617941" y="6759627"/>
                  </a:lnTo>
                  <a:lnTo>
                    <a:pt x="9614810" y="6764200"/>
                  </a:lnTo>
                  <a:lnTo>
                    <a:pt x="9615437" y="6769195"/>
                  </a:lnTo>
                  <a:lnTo>
                    <a:pt x="9615967" y="6772573"/>
                  </a:lnTo>
                  <a:lnTo>
                    <a:pt x="9618063" y="6775043"/>
                  </a:lnTo>
                  <a:lnTo>
                    <a:pt x="9622062" y="6776749"/>
                  </a:lnTo>
                  <a:lnTo>
                    <a:pt x="9625631" y="6776696"/>
                  </a:lnTo>
                  <a:lnTo>
                    <a:pt x="9632387" y="6775637"/>
                  </a:lnTo>
                  <a:lnTo>
                    <a:pt x="9637382" y="6775010"/>
                  </a:lnTo>
                  <a:lnTo>
                    <a:pt x="9640513" y="6770437"/>
                  </a:lnTo>
                  <a:lnTo>
                    <a:pt x="9639258" y="6760447"/>
                  </a:lnTo>
                  <a:lnTo>
                    <a:pt x="9634686" y="6757314"/>
                  </a:lnTo>
                  <a:close/>
                </a:path>
                <a:path w="17068800" h="9558020">
                  <a:moveTo>
                    <a:pt x="1137277" y="3128267"/>
                  </a:moveTo>
                  <a:lnTo>
                    <a:pt x="1131567" y="3127801"/>
                  </a:lnTo>
                  <a:lnTo>
                    <a:pt x="1127861" y="3130947"/>
                  </a:lnTo>
                  <a:lnTo>
                    <a:pt x="1124488" y="3134236"/>
                  </a:lnTo>
                  <a:lnTo>
                    <a:pt x="1124022" y="3139947"/>
                  </a:lnTo>
                  <a:lnTo>
                    <a:pt x="1127169" y="3143653"/>
                  </a:lnTo>
                  <a:lnTo>
                    <a:pt x="1131697" y="3148736"/>
                  </a:lnTo>
                  <a:lnTo>
                    <a:pt x="1132746" y="3149971"/>
                  </a:lnTo>
                  <a:lnTo>
                    <a:pt x="1138078" y="3152246"/>
                  </a:lnTo>
                  <a:lnTo>
                    <a:pt x="1141790" y="3151859"/>
                  </a:lnTo>
                  <a:lnTo>
                    <a:pt x="1144403" y="3149428"/>
                  </a:lnTo>
                  <a:lnTo>
                    <a:pt x="1147776" y="3146139"/>
                  </a:lnTo>
                  <a:lnTo>
                    <a:pt x="1148242" y="3140429"/>
                  </a:lnTo>
                  <a:lnTo>
                    <a:pt x="1145095" y="3136723"/>
                  </a:lnTo>
                  <a:lnTo>
                    <a:pt x="1140566" y="3131639"/>
                  </a:lnTo>
                  <a:lnTo>
                    <a:pt x="1137277" y="3128267"/>
                  </a:lnTo>
                  <a:close/>
                </a:path>
                <a:path w="17068800" h="9558020">
                  <a:moveTo>
                    <a:pt x="1078923" y="3060039"/>
                  </a:moveTo>
                  <a:lnTo>
                    <a:pt x="1073212" y="3059574"/>
                  </a:lnTo>
                  <a:lnTo>
                    <a:pt x="1065801" y="3065867"/>
                  </a:lnTo>
                  <a:lnTo>
                    <a:pt x="1065335" y="3071577"/>
                  </a:lnTo>
                  <a:lnTo>
                    <a:pt x="1068481" y="3075283"/>
                  </a:lnTo>
                  <a:lnTo>
                    <a:pt x="1073010" y="3080367"/>
                  </a:lnTo>
                  <a:lnTo>
                    <a:pt x="1073917" y="3081935"/>
                  </a:lnTo>
                  <a:lnTo>
                    <a:pt x="1079249" y="3084210"/>
                  </a:lnTo>
                  <a:lnTo>
                    <a:pt x="1082960" y="3083823"/>
                  </a:lnTo>
                  <a:lnTo>
                    <a:pt x="1085573" y="3081392"/>
                  </a:lnTo>
                  <a:lnTo>
                    <a:pt x="1089279" y="3078245"/>
                  </a:lnTo>
                  <a:lnTo>
                    <a:pt x="1089745" y="3072535"/>
                  </a:lnTo>
                  <a:lnTo>
                    <a:pt x="1086598" y="3068829"/>
                  </a:lnTo>
                  <a:lnTo>
                    <a:pt x="1082070" y="3063745"/>
                  </a:lnTo>
                  <a:lnTo>
                    <a:pt x="1078923" y="3060039"/>
                  </a:lnTo>
                  <a:close/>
                </a:path>
                <a:path w="17068800" h="9558020">
                  <a:moveTo>
                    <a:pt x="9722972" y="6743366"/>
                  </a:moveTo>
                  <a:lnTo>
                    <a:pt x="9718310" y="6744136"/>
                  </a:lnTo>
                  <a:lnTo>
                    <a:pt x="9711557" y="6745194"/>
                  </a:lnTo>
                  <a:lnTo>
                    <a:pt x="9706562" y="6745822"/>
                  </a:lnTo>
                  <a:lnTo>
                    <a:pt x="9703286" y="6750727"/>
                  </a:lnTo>
                  <a:lnTo>
                    <a:pt x="9704056" y="6755389"/>
                  </a:lnTo>
                  <a:lnTo>
                    <a:pt x="9704726" y="6758433"/>
                  </a:lnTo>
                  <a:lnTo>
                    <a:pt x="9706826" y="6760904"/>
                  </a:lnTo>
                  <a:lnTo>
                    <a:pt x="9711159" y="6762752"/>
                  </a:lnTo>
                  <a:lnTo>
                    <a:pt x="9714726" y="6762698"/>
                  </a:lnTo>
                  <a:lnTo>
                    <a:pt x="9721481" y="6761640"/>
                  </a:lnTo>
                  <a:lnTo>
                    <a:pt x="9726142" y="6760871"/>
                  </a:lnTo>
                  <a:lnTo>
                    <a:pt x="9729417" y="6755965"/>
                  </a:lnTo>
                  <a:lnTo>
                    <a:pt x="9727879" y="6746642"/>
                  </a:lnTo>
                  <a:lnTo>
                    <a:pt x="9722972" y="6743366"/>
                  </a:lnTo>
                  <a:close/>
                </a:path>
                <a:path w="17068800" h="9558020">
                  <a:moveTo>
                    <a:pt x="1020995" y="2990813"/>
                  </a:moveTo>
                  <a:lnTo>
                    <a:pt x="1015284" y="2990347"/>
                  </a:lnTo>
                  <a:lnTo>
                    <a:pt x="1007872" y="2996640"/>
                  </a:lnTo>
                  <a:lnTo>
                    <a:pt x="1007407" y="3002350"/>
                  </a:lnTo>
                  <a:lnTo>
                    <a:pt x="1010553" y="3006056"/>
                  </a:lnTo>
                  <a:lnTo>
                    <a:pt x="1014940" y="3011473"/>
                  </a:lnTo>
                  <a:lnTo>
                    <a:pt x="1015513" y="3012900"/>
                  </a:lnTo>
                  <a:lnTo>
                    <a:pt x="1018179" y="3014037"/>
                  </a:lnTo>
                  <a:lnTo>
                    <a:pt x="1018322" y="3013703"/>
                  </a:lnTo>
                  <a:lnTo>
                    <a:pt x="1021322" y="3014983"/>
                  </a:lnTo>
                  <a:lnTo>
                    <a:pt x="1025032" y="3014596"/>
                  </a:lnTo>
                  <a:lnTo>
                    <a:pt x="1031209" y="3009352"/>
                  </a:lnTo>
                  <a:lnTo>
                    <a:pt x="1031675" y="3003641"/>
                  </a:lnTo>
                  <a:lnTo>
                    <a:pt x="1028528" y="2999936"/>
                  </a:lnTo>
                  <a:lnTo>
                    <a:pt x="1024142" y="2994519"/>
                  </a:lnTo>
                  <a:lnTo>
                    <a:pt x="1020995" y="2990813"/>
                  </a:lnTo>
                  <a:close/>
                </a:path>
                <a:path w="17068800" h="9558020">
                  <a:moveTo>
                    <a:pt x="9811495" y="6727943"/>
                  </a:moveTo>
                  <a:lnTo>
                    <a:pt x="9806832" y="6728712"/>
                  </a:lnTo>
                  <a:lnTo>
                    <a:pt x="9800079" y="6729771"/>
                  </a:lnTo>
                  <a:lnTo>
                    <a:pt x="9795418" y="6730540"/>
                  </a:lnTo>
                  <a:lnTo>
                    <a:pt x="9792143" y="6735446"/>
                  </a:lnTo>
                  <a:lnTo>
                    <a:pt x="9792911" y="6740108"/>
                  </a:lnTo>
                  <a:lnTo>
                    <a:pt x="9793584" y="6743153"/>
                  </a:lnTo>
                  <a:lnTo>
                    <a:pt x="9795680" y="6745622"/>
                  </a:lnTo>
                  <a:lnTo>
                    <a:pt x="9799679" y="6747328"/>
                  </a:lnTo>
                  <a:lnTo>
                    <a:pt x="9803247" y="6747275"/>
                  </a:lnTo>
                  <a:lnTo>
                    <a:pt x="9810003" y="6746217"/>
                  </a:lnTo>
                  <a:lnTo>
                    <a:pt x="9814665" y="6745448"/>
                  </a:lnTo>
                  <a:lnTo>
                    <a:pt x="9817940" y="6740541"/>
                  </a:lnTo>
                  <a:lnTo>
                    <a:pt x="9816402" y="6731219"/>
                  </a:lnTo>
                  <a:lnTo>
                    <a:pt x="9811495" y="6727943"/>
                  </a:lnTo>
                  <a:close/>
                </a:path>
                <a:path w="17068800" h="9558020">
                  <a:moveTo>
                    <a:pt x="964018" y="2921204"/>
                  </a:moveTo>
                  <a:lnTo>
                    <a:pt x="958450" y="2920404"/>
                  </a:lnTo>
                  <a:lnTo>
                    <a:pt x="954744" y="2923551"/>
                  </a:lnTo>
                  <a:lnTo>
                    <a:pt x="950705" y="2926555"/>
                  </a:lnTo>
                  <a:lnTo>
                    <a:pt x="950238" y="2932265"/>
                  </a:lnTo>
                  <a:lnTo>
                    <a:pt x="953385" y="2935972"/>
                  </a:lnTo>
                  <a:lnTo>
                    <a:pt x="957772" y="2941388"/>
                  </a:lnTo>
                  <a:lnTo>
                    <a:pt x="958678" y="2942957"/>
                  </a:lnTo>
                  <a:lnTo>
                    <a:pt x="964011" y="2945232"/>
                  </a:lnTo>
                  <a:lnTo>
                    <a:pt x="967722" y="2944844"/>
                  </a:lnTo>
                  <a:lnTo>
                    <a:pt x="970192" y="2942747"/>
                  </a:lnTo>
                  <a:lnTo>
                    <a:pt x="974232" y="2939742"/>
                  </a:lnTo>
                  <a:lnTo>
                    <a:pt x="974698" y="2934032"/>
                  </a:lnTo>
                  <a:lnTo>
                    <a:pt x="971551" y="2930326"/>
                  </a:lnTo>
                  <a:lnTo>
                    <a:pt x="967165" y="2924909"/>
                  </a:lnTo>
                  <a:lnTo>
                    <a:pt x="964018" y="2921204"/>
                  </a:lnTo>
                  <a:close/>
                </a:path>
                <a:path w="17068800" h="9558020">
                  <a:moveTo>
                    <a:pt x="9900300" y="6711854"/>
                  </a:moveTo>
                  <a:lnTo>
                    <a:pt x="9895497" y="6712956"/>
                  </a:lnTo>
                  <a:lnTo>
                    <a:pt x="9888742" y="6714014"/>
                  </a:lnTo>
                  <a:lnTo>
                    <a:pt x="9884079" y="6714782"/>
                  </a:lnTo>
                  <a:lnTo>
                    <a:pt x="9880471" y="6719546"/>
                  </a:lnTo>
                  <a:lnTo>
                    <a:pt x="9881574" y="6724351"/>
                  </a:lnTo>
                  <a:lnTo>
                    <a:pt x="9882246" y="6727395"/>
                  </a:lnTo>
                  <a:lnTo>
                    <a:pt x="9884344" y="6729866"/>
                  </a:lnTo>
                  <a:lnTo>
                    <a:pt x="9887010" y="6731003"/>
                  </a:lnTo>
                  <a:lnTo>
                    <a:pt x="9886534" y="6731194"/>
                  </a:lnTo>
                  <a:lnTo>
                    <a:pt x="9888201" y="6731905"/>
                  </a:lnTo>
                  <a:lnTo>
                    <a:pt x="9891770" y="6731851"/>
                  </a:lnTo>
                  <a:lnTo>
                    <a:pt x="9898666" y="6730459"/>
                  </a:lnTo>
                  <a:lnTo>
                    <a:pt x="9903327" y="6729690"/>
                  </a:lnTo>
                  <a:lnTo>
                    <a:pt x="9906935" y="6724926"/>
                  </a:lnTo>
                  <a:lnTo>
                    <a:pt x="9905833" y="6720122"/>
                  </a:lnTo>
                  <a:lnTo>
                    <a:pt x="9905064" y="6715461"/>
                  </a:lnTo>
                  <a:lnTo>
                    <a:pt x="9900300" y="6711854"/>
                  </a:lnTo>
                  <a:close/>
                </a:path>
                <a:path w="17068800" h="9558020">
                  <a:moveTo>
                    <a:pt x="908752" y="2850354"/>
                  </a:moveTo>
                  <a:lnTo>
                    <a:pt x="903183" y="2849555"/>
                  </a:lnTo>
                  <a:lnTo>
                    <a:pt x="899144" y="2852559"/>
                  </a:lnTo>
                  <a:lnTo>
                    <a:pt x="895438" y="2855706"/>
                  </a:lnTo>
                  <a:lnTo>
                    <a:pt x="894639" y="2861274"/>
                  </a:lnTo>
                  <a:lnTo>
                    <a:pt x="897643" y="2865313"/>
                  </a:lnTo>
                  <a:lnTo>
                    <a:pt x="902030" y="2870730"/>
                  </a:lnTo>
                  <a:lnTo>
                    <a:pt x="903079" y="2871966"/>
                  </a:lnTo>
                  <a:lnTo>
                    <a:pt x="905603" y="2873436"/>
                  </a:lnTo>
                  <a:lnTo>
                    <a:pt x="908603" y="2874716"/>
                  </a:lnTo>
                  <a:lnTo>
                    <a:pt x="911980" y="2874187"/>
                  </a:lnTo>
                  <a:lnTo>
                    <a:pt x="914784" y="2872232"/>
                  </a:lnTo>
                  <a:lnTo>
                    <a:pt x="918490" y="2869085"/>
                  </a:lnTo>
                  <a:lnTo>
                    <a:pt x="919290" y="2863516"/>
                  </a:lnTo>
                  <a:lnTo>
                    <a:pt x="916285" y="2859477"/>
                  </a:lnTo>
                  <a:lnTo>
                    <a:pt x="911899" y="2854060"/>
                  </a:lnTo>
                  <a:lnTo>
                    <a:pt x="908752" y="2850354"/>
                  </a:lnTo>
                  <a:close/>
                </a:path>
                <a:path w="17068800" h="9558020">
                  <a:moveTo>
                    <a:pt x="9989200" y="6694621"/>
                  </a:moveTo>
                  <a:lnTo>
                    <a:pt x="9984396" y="6695724"/>
                  </a:lnTo>
                  <a:lnTo>
                    <a:pt x="9977499" y="6697115"/>
                  </a:lnTo>
                  <a:lnTo>
                    <a:pt x="9972504" y="6697742"/>
                  </a:lnTo>
                  <a:lnTo>
                    <a:pt x="9969229" y="6702649"/>
                  </a:lnTo>
                  <a:lnTo>
                    <a:pt x="9970331" y="6707452"/>
                  </a:lnTo>
                  <a:lnTo>
                    <a:pt x="9970670" y="6710355"/>
                  </a:lnTo>
                  <a:lnTo>
                    <a:pt x="9972768" y="6712825"/>
                  </a:lnTo>
                  <a:lnTo>
                    <a:pt x="9977100" y="6714673"/>
                  </a:lnTo>
                  <a:lnTo>
                    <a:pt x="9980669" y="6714620"/>
                  </a:lnTo>
                  <a:lnTo>
                    <a:pt x="9987565" y="6713228"/>
                  </a:lnTo>
                  <a:lnTo>
                    <a:pt x="9992561" y="6712601"/>
                  </a:lnTo>
                  <a:lnTo>
                    <a:pt x="9995835" y="6707695"/>
                  </a:lnTo>
                  <a:lnTo>
                    <a:pt x="9994732" y="6702891"/>
                  </a:lnTo>
                  <a:lnTo>
                    <a:pt x="9994105" y="6697896"/>
                  </a:lnTo>
                  <a:lnTo>
                    <a:pt x="9989200" y="6694621"/>
                  </a:lnTo>
                  <a:close/>
                </a:path>
                <a:path w="17068800" h="9558020">
                  <a:moveTo>
                    <a:pt x="854912" y="2778932"/>
                  </a:moveTo>
                  <a:lnTo>
                    <a:pt x="849344" y="2778132"/>
                  </a:lnTo>
                  <a:lnTo>
                    <a:pt x="841265" y="2784141"/>
                  </a:lnTo>
                  <a:lnTo>
                    <a:pt x="840466" y="2789710"/>
                  </a:lnTo>
                  <a:lnTo>
                    <a:pt x="843470" y="2793749"/>
                  </a:lnTo>
                  <a:lnTo>
                    <a:pt x="847381" y="2799356"/>
                  </a:lnTo>
                  <a:lnTo>
                    <a:pt x="848430" y="2800592"/>
                  </a:lnTo>
                  <a:lnTo>
                    <a:pt x="850955" y="2802063"/>
                  </a:lnTo>
                  <a:lnTo>
                    <a:pt x="851430" y="2801871"/>
                  </a:lnTo>
                  <a:lnTo>
                    <a:pt x="854097" y="2803009"/>
                  </a:lnTo>
                  <a:lnTo>
                    <a:pt x="857332" y="2802813"/>
                  </a:lnTo>
                  <a:lnTo>
                    <a:pt x="860136" y="2800858"/>
                  </a:lnTo>
                  <a:lnTo>
                    <a:pt x="864175" y="2797853"/>
                  </a:lnTo>
                  <a:lnTo>
                    <a:pt x="864974" y="2792284"/>
                  </a:lnTo>
                  <a:lnTo>
                    <a:pt x="861970" y="2788245"/>
                  </a:lnTo>
                  <a:lnTo>
                    <a:pt x="857917" y="2782971"/>
                  </a:lnTo>
                  <a:lnTo>
                    <a:pt x="854912" y="2778932"/>
                  </a:lnTo>
                  <a:close/>
                </a:path>
                <a:path w="17068800" h="9558020">
                  <a:moveTo>
                    <a:pt x="10077099" y="6676963"/>
                  </a:moveTo>
                  <a:lnTo>
                    <a:pt x="10072296" y="6678065"/>
                  </a:lnTo>
                  <a:lnTo>
                    <a:pt x="10065399" y="6679457"/>
                  </a:lnTo>
                  <a:lnTo>
                    <a:pt x="10060738" y="6680226"/>
                  </a:lnTo>
                  <a:lnTo>
                    <a:pt x="10057667" y="6684826"/>
                  </a:lnTo>
                  <a:lnTo>
                    <a:pt x="10057463" y="6685132"/>
                  </a:lnTo>
                  <a:lnTo>
                    <a:pt x="10058566" y="6689937"/>
                  </a:lnTo>
                  <a:lnTo>
                    <a:pt x="10058903" y="6692838"/>
                  </a:lnTo>
                  <a:lnTo>
                    <a:pt x="10061000" y="6695309"/>
                  </a:lnTo>
                  <a:lnTo>
                    <a:pt x="10063666" y="6696446"/>
                  </a:lnTo>
                  <a:lnTo>
                    <a:pt x="10063808" y="6696112"/>
                  </a:lnTo>
                  <a:lnTo>
                    <a:pt x="10065475" y="6696823"/>
                  </a:lnTo>
                  <a:lnTo>
                    <a:pt x="10069044" y="6696770"/>
                  </a:lnTo>
                  <a:lnTo>
                    <a:pt x="10075942" y="6695378"/>
                  </a:lnTo>
                  <a:lnTo>
                    <a:pt x="10080603" y="6694609"/>
                  </a:lnTo>
                  <a:lnTo>
                    <a:pt x="10083361" y="6689876"/>
                  </a:lnTo>
                  <a:lnTo>
                    <a:pt x="10083545" y="6689561"/>
                  </a:lnTo>
                  <a:lnTo>
                    <a:pt x="10082006" y="6680238"/>
                  </a:lnTo>
                  <a:lnTo>
                    <a:pt x="10077099" y="6676963"/>
                  </a:lnTo>
                  <a:close/>
                </a:path>
                <a:path w="17068800" h="9558020">
                  <a:moveTo>
                    <a:pt x="801499" y="2706509"/>
                  </a:moveTo>
                  <a:lnTo>
                    <a:pt x="796073" y="2705377"/>
                  </a:lnTo>
                  <a:lnTo>
                    <a:pt x="787994" y="2711385"/>
                  </a:lnTo>
                  <a:lnTo>
                    <a:pt x="786862" y="2716811"/>
                  </a:lnTo>
                  <a:lnTo>
                    <a:pt x="789866" y="2720850"/>
                  </a:lnTo>
                  <a:lnTo>
                    <a:pt x="793777" y="2726458"/>
                  </a:lnTo>
                  <a:lnTo>
                    <a:pt x="794684" y="2728027"/>
                  </a:lnTo>
                  <a:lnTo>
                    <a:pt x="797542" y="2729640"/>
                  </a:lnTo>
                  <a:lnTo>
                    <a:pt x="800208" y="2730778"/>
                  </a:lnTo>
                  <a:lnTo>
                    <a:pt x="803443" y="2730582"/>
                  </a:lnTo>
                  <a:lnTo>
                    <a:pt x="806247" y="2728626"/>
                  </a:lnTo>
                  <a:lnTo>
                    <a:pt x="810286" y="2725622"/>
                  </a:lnTo>
                  <a:lnTo>
                    <a:pt x="811419" y="2720195"/>
                  </a:lnTo>
                  <a:lnTo>
                    <a:pt x="808414" y="2716156"/>
                  </a:lnTo>
                  <a:lnTo>
                    <a:pt x="804503" y="2710548"/>
                  </a:lnTo>
                  <a:lnTo>
                    <a:pt x="801499" y="2706509"/>
                  </a:lnTo>
                  <a:close/>
                </a:path>
                <a:path w="17068800" h="9558020">
                  <a:moveTo>
                    <a:pt x="10165474" y="6659112"/>
                  </a:moveTo>
                  <a:lnTo>
                    <a:pt x="10160669" y="6660215"/>
                  </a:lnTo>
                  <a:lnTo>
                    <a:pt x="10153774" y="6661607"/>
                  </a:lnTo>
                  <a:lnTo>
                    <a:pt x="10149112" y="6662376"/>
                  </a:lnTo>
                  <a:lnTo>
                    <a:pt x="10146042" y="6666976"/>
                  </a:lnTo>
                  <a:lnTo>
                    <a:pt x="10145838" y="6667282"/>
                  </a:lnTo>
                  <a:lnTo>
                    <a:pt x="10146939" y="6672086"/>
                  </a:lnTo>
                  <a:lnTo>
                    <a:pt x="10147611" y="6675130"/>
                  </a:lnTo>
                  <a:lnTo>
                    <a:pt x="10149376" y="6677459"/>
                  </a:lnTo>
                  <a:lnTo>
                    <a:pt x="10152043" y="6678597"/>
                  </a:lnTo>
                  <a:lnTo>
                    <a:pt x="10152185" y="6678263"/>
                  </a:lnTo>
                  <a:lnTo>
                    <a:pt x="10153851" y="6678974"/>
                  </a:lnTo>
                  <a:lnTo>
                    <a:pt x="10157418" y="6678919"/>
                  </a:lnTo>
                  <a:lnTo>
                    <a:pt x="10164316" y="6677528"/>
                  </a:lnTo>
                  <a:lnTo>
                    <a:pt x="10168978" y="6676759"/>
                  </a:lnTo>
                  <a:lnTo>
                    <a:pt x="10172048" y="6672160"/>
                  </a:lnTo>
                  <a:lnTo>
                    <a:pt x="10172253" y="6671853"/>
                  </a:lnTo>
                  <a:lnTo>
                    <a:pt x="10171150" y="6667049"/>
                  </a:lnTo>
                  <a:lnTo>
                    <a:pt x="10170380" y="6662387"/>
                  </a:lnTo>
                  <a:lnTo>
                    <a:pt x="10165474" y="6659112"/>
                  </a:lnTo>
                  <a:close/>
                </a:path>
                <a:path w="17068800" h="9558020">
                  <a:moveTo>
                    <a:pt x="749321" y="2633038"/>
                  </a:moveTo>
                  <a:lnTo>
                    <a:pt x="743895" y="2631905"/>
                  </a:lnTo>
                  <a:lnTo>
                    <a:pt x="735817" y="2637914"/>
                  </a:lnTo>
                  <a:lnTo>
                    <a:pt x="734684" y="2643340"/>
                  </a:lnTo>
                  <a:lnTo>
                    <a:pt x="737688" y="2647379"/>
                  </a:lnTo>
                  <a:lnTo>
                    <a:pt x="741600" y="2652987"/>
                  </a:lnTo>
                  <a:lnTo>
                    <a:pt x="742506" y="2654556"/>
                  </a:lnTo>
                  <a:lnTo>
                    <a:pt x="745363" y="2656169"/>
                  </a:lnTo>
                  <a:lnTo>
                    <a:pt x="748030" y="2657306"/>
                  </a:lnTo>
                  <a:lnTo>
                    <a:pt x="751407" y="2656777"/>
                  </a:lnTo>
                  <a:lnTo>
                    <a:pt x="754069" y="2655155"/>
                  </a:lnTo>
                  <a:lnTo>
                    <a:pt x="758108" y="2652151"/>
                  </a:lnTo>
                  <a:lnTo>
                    <a:pt x="759241" y="2646725"/>
                  </a:lnTo>
                  <a:lnTo>
                    <a:pt x="756237" y="2642685"/>
                  </a:lnTo>
                  <a:lnTo>
                    <a:pt x="752326" y="2637077"/>
                  </a:lnTo>
                  <a:lnTo>
                    <a:pt x="749321" y="2633038"/>
                  </a:lnTo>
                  <a:close/>
                </a:path>
                <a:path w="17068800" h="9558020">
                  <a:moveTo>
                    <a:pt x="10252990" y="6640503"/>
                  </a:moveTo>
                  <a:lnTo>
                    <a:pt x="10241622" y="6643139"/>
                  </a:lnTo>
                  <a:lnTo>
                    <a:pt x="10236961" y="6643908"/>
                  </a:lnTo>
                  <a:lnTo>
                    <a:pt x="10233891" y="6648508"/>
                  </a:lnTo>
                  <a:lnTo>
                    <a:pt x="10241701" y="6660506"/>
                  </a:lnTo>
                  <a:lnTo>
                    <a:pt x="10245269" y="6660452"/>
                  </a:lnTo>
                  <a:lnTo>
                    <a:pt x="10251831" y="6658918"/>
                  </a:lnTo>
                  <a:lnTo>
                    <a:pt x="10256493" y="6658149"/>
                  </a:lnTo>
                  <a:lnTo>
                    <a:pt x="10259564" y="6653550"/>
                  </a:lnTo>
                  <a:lnTo>
                    <a:pt x="10259768" y="6653243"/>
                  </a:lnTo>
                  <a:lnTo>
                    <a:pt x="10258665" y="6648439"/>
                  </a:lnTo>
                  <a:lnTo>
                    <a:pt x="10257896" y="6643777"/>
                  </a:lnTo>
                  <a:lnTo>
                    <a:pt x="10252990" y="6640503"/>
                  </a:lnTo>
                  <a:close/>
                </a:path>
                <a:path w="17068800" h="9558020">
                  <a:moveTo>
                    <a:pt x="699378" y="2558944"/>
                  </a:moveTo>
                  <a:lnTo>
                    <a:pt x="693477" y="2558003"/>
                  </a:lnTo>
                  <a:lnTo>
                    <a:pt x="689580" y="2560673"/>
                  </a:lnTo>
                  <a:lnTo>
                    <a:pt x="685349" y="2563203"/>
                  </a:lnTo>
                  <a:lnTo>
                    <a:pt x="684467" y="2568735"/>
                  </a:lnTo>
                  <a:lnTo>
                    <a:pt x="684408" y="2569104"/>
                  </a:lnTo>
                  <a:lnTo>
                    <a:pt x="687079" y="2573001"/>
                  </a:lnTo>
                  <a:lnTo>
                    <a:pt x="690991" y="2578609"/>
                  </a:lnTo>
                  <a:lnTo>
                    <a:pt x="691897" y="2580177"/>
                  </a:lnTo>
                  <a:lnTo>
                    <a:pt x="694754" y="2581790"/>
                  </a:lnTo>
                  <a:lnTo>
                    <a:pt x="697421" y="2582928"/>
                  </a:lnTo>
                  <a:lnTo>
                    <a:pt x="700656" y="2582732"/>
                  </a:lnTo>
                  <a:lnTo>
                    <a:pt x="703318" y="2581110"/>
                  </a:lnTo>
                  <a:lnTo>
                    <a:pt x="707548" y="2578581"/>
                  </a:lnTo>
                  <a:lnTo>
                    <a:pt x="708431" y="2573048"/>
                  </a:lnTo>
                  <a:lnTo>
                    <a:pt x="708490" y="2572679"/>
                  </a:lnTo>
                  <a:lnTo>
                    <a:pt x="705819" y="2568782"/>
                  </a:lnTo>
                  <a:lnTo>
                    <a:pt x="701907" y="2563174"/>
                  </a:lnTo>
                  <a:lnTo>
                    <a:pt x="699378" y="2558944"/>
                  </a:lnTo>
                  <a:close/>
                </a:path>
                <a:path w="17068800" h="9558020">
                  <a:moveTo>
                    <a:pt x="17052520" y="9534261"/>
                  </a:moveTo>
                  <a:lnTo>
                    <a:pt x="17047240" y="9535554"/>
                  </a:lnTo>
                  <a:lnTo>
                    <a:pt x="17041926" y="9544317"/>
                  </a:lnTo>
                  <a:lnTo>
                    <a:pt x="17043220" y="9549597"/>
                  </a:lnTo>
                  <a:lnTo>
                    <a:pt x="17047601" y="9552254"/>
                  </a:lnTo>
                  <a:lnTo>
                    <a:pt x="17053650" y="9555622"/>
                  </a:lnTo>
                  <a:lnTo>
                    <a:pt x="17058983" y="9557897"/>
                  </a:lnTo>
                  <a:lnTo>
                    <a:pt x="17063595" y="9556318"/>
                  </a:lnTo>
                  <a:lnTo>
                    <a:pt x="17065968" y="9552603"/>
                  </a:lnTo>
                  <a:lnTo>
                    <a:pt x="17068625" y="9548221"/>
                  </a:lnTo>
                  <a:lnTo>
                    <a:pt x="17067332" y="9542943"/>
                  </a:lnTo>
                  <a:lnTo>
                    <a:pt x="17062950" y="9540285"/>
                  </a:lnTo>
                  <a:lnTo>
                    <a:pt x="17056902" y="9536918"/>
                  </a:lnTo>
                  <a:lnTo>
                    <a:pt x="17052520" y="9534261"/>
                  </a:lnTo>
                  <a:close/>
                </a:path>
                <a:path w="17068800" h="9558020">
                  <a:moveTo>
                    <a:pt x="16975168" y="9487476"/>
                  </a:moveTo>
                  <a:lnTo>
                    <a:pt x="16969748" y="9489104"/>
                  </a:lnTo>
                  <a:lnTo>
                    <a:pt x="16964718" y="9497201"/>
                  </a:lnTo>
                  <a:lnTo>
                    <a:pt x="16966201" y="9502956"/>
                  </a:lnTo>
                  <a:lnTo>
                    <a:pt x="16976157" y="9509172"/>
                  </a:lnTo>
                  <a:lnTo>
                    <a:pt x="16981491" y="9511447"/>
                  </a:lnTo>
                  <a:lnTo>
                    <a:pt x="16986103" y="9509869"/>
                  </a:lnTo>
                  <a:lnTo>
                    <a:pt x="16988476" y="9506154"/>
                  </a:lnTo>
                  <a:lnTo>
                    <a:pt x="16991133" y="9501772"/>
                  </a:lnTo>
                  <a:lnTo>
                    <a:pt x="16989506" y="9496350"/>
                  </a:lnTo>
                  <a:lnTo>
                    <a:pt x="16979551" y="9490134"/>
                  </a:lnTo>
                  <a:lnTo>
                    <a:pt x="16975168" y="9487476"/>
                  </a:lnTo>
                  <a:close/>
                </a:path>
                <a:path w="17068800" h="9558020">
                  <a:moveTo>
                    <a:pt x="16899435" y="9440595"/>
                  </a:moveTo>
                  <a:lnTo>
                    <a:pt x="16893682" y="9442080"/>
                  </a:lnTo>
                  <a:lnTo>
                    <a:pt x="16891553" y="9445506"/>
                  </a:lnTo>
                  <a:lnTo>
                    <a:pt x="16891167" y="9446128"/>
                  </a:lnTo>
                  <a:lnTo>
                    <a:pt x="16888318" y="9450035"/>
                  </a:lnTo>
                  <a:lnTo>
                    <a:pt x="16889804" y="9455790"/>
                  </a:lnTo>
                  <a:lnTo>
                    <a:pt x="16899758" y="9462006"/>
                  </a:lnTo>
                  <a:lnTo>
                    <a:pt x="16901091" y="9462575"/>
                  </a:lnTo>
                  <a:lnTo>
                    <a:pt x="16900948" y="9462908"/>
                  </a:lnTo>
                  <a:lnTo>
                    <a:pt x="16904949" y="9464615"/>
                  </a:lnTo>
                  <a:lnTo>
                    <a:pt x="16909561" y="9463036"/>
                  </a:lnTo>
                  <a:lnTo>
                    <a:pt x="16911539" y="9459940"/>
                  </a:lnTo>
                  <a:lnTo>
                    <a:pt x="16911934" y="9459321"/>
                  </a:lnTo>
                  <a:lnTo>
                    <a:pt x="16914782" y="9455415"/>
                  </a:lnTo>
                  <a:lnTo>
                    <a:pt x="16913297" y="9449659"/>
                  </a:lnTo>
                  <a:lnTo>
                    <a:pt x="16903342" y="9443444"/>
                  </a:lnTo>
                  <a:lnTo>
                    <a:pt x="16899435" y="9440595"/>
                  </a:lnTo>
                  <a:close/>
                </a:path>
                <a:path w="17068800" h="9558020">
                  <a:moveTo>
                    <a:pt x="16823605" y="9392096"/>
                  </a:moveTo>
                  <a:lnTo>
                    <a:pt x="16817993" y="9393248"/>
                  </a:lnTo>
                  <a:lnTo>
                    <a:pt x="16815865" y="9396673"/>
                  </a:lnTo>
                  <a:lnTo>
                    <a:pt x="16813200" y="9401052"/>
                  </a:lnTo>
                  <a:lnTo>
                    <a:pt x="16812820" y="9401678"/>
                  </a:lnTo>
                  <a:lnTo>
                    <a:pt x="16813972" y="9407291"/>
                  </a:lnTo>
                  <a:lnTo>
                    <a:pt x="16823927" y="9413507"/>
                  </a:lnTo>
                  <a:lnTo>
                    <a:pt x="16829593" y="9415924"/>
                  </a:lnTo>
                  <a:lnTo>
                    <a:pt x="16834064" y="9414679"/>
                  </a:lnTo>
                  <a:lnTo>
                    <a:pt x="16836041" y="9411583"/>
                  </a:lnTo>
                  <a:lnTo>
                    <a:pt x="16836436" y="9410964"/>
                  </a:lnTo>
                  <a:lnTo>
                    <a:pt x="16838714" y="9407208"/>
                  </a:lnTo>
                  <a:lnTo>
                    <a:pt x="16839094" y="9406582"/>
                  </a:lnTo>
                  <a:lnTo>
                    <a:pt x="16837942" y="9400969"/>
                  </a:lnTo>
                  <a:lnTo>
                    <a:pt x="16827987" y="9394753"/>
                  </a:lnTo>
                  <a:lnTo>
                    <a:pt x="16823605" y="9392096"/>
                  </a:lnTo>
                  <a:close/>
                </a:path>
                <a:path w="17068800" h="9558020">
                  <a:moveTo>
                    <a:pt x="10340983" y="6621702"/>
                  </a:moveTo>
                  <a:lnTo>
                    <a:pt x="10324813" y="6625441"/>
                  </a:lnTo>
                  <a:lnTo>
                    <a:pt x="10321889" y="6629709"/>
                  </a:lnTo>
                  <a:lnTo>
                    <a:pt x="10321680" y="6630014"/>
                  </a:lnTo>
                  <a:lnTo>
                    <a:pt x="10322783" y="6634819"/>
                  </a:lnTo>
                  <a:lnTo>
                    <a:pt x="10323595" y="6637529"/>
                  </a:lnTo>
                  <a:lnTo>
                    <a:pt x="10325361" y="6639857"/>
                  </a:lnTo>
                  <a:lnTo>
                    <a:pt x="10328028" y="6640995"/>
                  </a:lnTo>
                  <a:lnTo>
                    <a:pt x="10327885" y="6641328"/>
                  </a:lnTo>
                  <a:lnTo>
                    <a:pt x="10329552" y="6642039"/>
                  </a:lnTo>
                  <a:lnTo>
                    <a:pt x="10333261" y="6641652"/>
                  </a:lnTo>
                  <a:lnTo>
                    <a:pt x="10339826" y="6640118"/>
                  </a:lnTo>
                  <a:lnTo>
                    <a:pt x="10344487" y="6639349"/>
                  </a:lnTo>
                  <a:lnTo>
                    <a:pt x="10347762" y="6634443"/>
                  </a:lnTo>
                  <a:lnTo>
                    <a:pt x="10346659" y="6629639"/>
                  </a:lnTo>
                  <a:lnTo>
                    <a:pt x="10345889" y="6624977"/>
                  </a:lnTo>
                  <a:lnTo>
                    <a:pt x="10340983" y="6621702"/>
                  </a:lnTo>
                  <a:close/>
                </a:path>
                <a:path w="17068800" h="9558020">
                  <a:moveTo>
                    <a:pt x="649529" y="2483708"/>
                  </a:moveTo>
                  <a:lnTo>
                    <a:pt x="644103" y="2482575"/>
                  </a:lnTo>
                  <a:lnTo>
                    <a:pt x="639873" y="2485104"/>
                  </a:lnTo>
                  <a:lnTo>
                    <a:pt x="635975" y="2487776"/>
                  </a:lnTo>
                  <a:lnTo>
                    <a:pt x="634843" y="2493202"/>
                  </a:lnTo>
                  <a:lnTo>
                    <a:pt x="637372" y="2497432"/>
                  </a:lnTo>
                  <a:lnTo>
                    <a:pt x="641140" y="2503373"/>
                  </a:lnTo>
                  <a:lnTo>
                    <a:pt x="642047" y="2504941"/>
                  </a:lnTo>
                  <a:lnTo>
                    <a:pt x="645238" y="2506697"/>
                  </a:lnTo>
                  <a:lnTo>
                    <a:pt x="647571" y="2507692"/>
                  </a:lnTo>
                  <a:lnTo>
                    <a:pt x="650807" y="2507497"/>
                  </a:lnTo>
                  <a:lnTo>
                    <a:pt x="653469" y="2505874"/>
                  </a:lnTo>
                  <a:lnTo>
                    <a:pt x="657366" y="2503203"/>
                  </a:lnTo>
                  <a:lnTo>
                    <a:pt x="658498" y="2497776"/>
                  </a:lnTo>
                  <a:lnTo>
                    <a:pt x="655969" y="2493546"/>
                  </a:lnTo>
                  <a:lnTo>
                    <a:pt x="652200" y="2487605"/>
                  </a:lnTo>
                  <a:lnTo>
                    <a:pt x="649529" y="2483708"/>
                  </a:lnTo>
                  <a:close/>
                </a:path>
                <a:path w="17068800" h="9558020">
                  <a:moveTo>
                    <a:pt x="16748202" y="9342598"/>
                  </a:moveTo>
                  <a:lnTo>
                    <a:pt x="16742922" y="9343891"/>
                  </a:lnTo>
                  <a:lnTo>
                    <a:pt x="16740073" y="9347797"/>
                  </a:lnTo>
                  <a:lnTo>
                    <a:pt x="16737795" y="9351554"/>
                  </a:lnTo>
                  <a:lnTo>
                    <a:pt x="16737416" y="9352179"/>
                  </a:lnTo>
                  <a:lnTo>
                    <a:pt x="16738710" y="9357459"/>
                  </a:lnTo>
                  <a:lnTo>
                    <a:pt x="16742616" y="9360307"/>
                  </a:lnTo>
                  <a:lnTo>
                    <a:pt x="16748523" y="9364008"/>
                  </a:lnTo>
                  <a:lnTo>
                    <a:pt x="16753856" y="9366283"/>
                  </a:lnTo>
                  <a:lnTo>
                    <a:pt x="16758659" y="9365180"/>
                  </a:lnTo>
                  <a:lnTo>
                    <a:pt x="16760636" y="9362084"/>
                  </a:lnTo>
                  <a:lnTo>
                    <a:pt x="16761032" y="9361465"/>
                  </a:lnTo>
                  <a:lnTo>
                    <a:pt x="16763310" y="9357709"/>
                  </a:lnTo>
                  <a:lnTo>
                    <a:pt x="16763689" y="9357083"/>
                  </a:lnTo>
                  <a:lnTo>
                    <a:pt x="16762397" y="9351804"/>
                  </a:lnTo>
                  <a:lnTo>
                    <a:pt x="16758490" y="9348956"/>
                  </a:lnTo>
                  <a:lnTo>
                    <a:pt x="16752583" y="9345255"/>
                  </a:lnTo>
                  <a:lnTo>
                    <a:pt x="16748202" y="9342598"/>
                  </a:lnTo>
                  <a:close/>
                </a:path>
                <a:path w="17068800" h="9558020">
                  <a:moveTo>
                    <a:pt x="16674365" y="9292192"/>
                  </a:moveTo>
                  <a:lnTo>
                    <a:pt x="16668753" y="9293343"/>
                  </a:lnTo>
                  <a:lnTo>
                    <a:pt x="16663057" y="9301156"/>
                  </a:lnTo>
                  <a:lnTo>
                    <a:pt x="16664208" y="9306769"/>
                  </a:lnTo>
                  <a:lnTo>
                    <a:pt x="16668114" y="9309616"/>
                  </a:lnTo>
                  <a:lnTo>
                    <a:pt x="16673878" y="9313651"/>
                  </a:lnTo>
                  <a:lnTo>
                    <a:pt x="16675545" y="9314362"/>
                  </a:lnTo>
                  <a:lnTo>
                    <a:pt x="16675403" y="9314696"/>
                  </a:lnTo>
                  <a:lnTo>
                    <a:pt x="16679069" y="9316259"/>
                  </a:lnTo>
                  <a:lnTo>
                    <a:pt x="16683872" y="9315157"/>
                  </a:lnTo>
                  <a:lnTo>
                    <a:pt x="16686245" y="9311441"/>
                  </a:lnTo>
                  <a:lnTo>
                    <a:pt x="16689094" y="9307535"/>
                  </a:lnTo>
                  <a:lnTo>
                    <a:pt x="16687941" y="9301923"/>
                  </a:lnTo>
                  <a:lnTo>
                    <a:pt x="16684035" y="9299074"/>
                  </a:lnTo>
                  <a:lnTo>
                    <a:pt x="16678271" y="9295039"/>
                  </a:lnTo>
                  <a:lnTo>
                    <a:pt x="16674365" y="9292192"/>
                  </a:lnTo>
                  <a:close/>
                </a:path>
                <a:path w="17068800" h="9558020">
                  <a:moveTo>
                    <a:pt x="16600622" y="9240644"/>
                  </a:moveTo>
                  <a:lnTo>
                    <a:pt x="16595011" y="9241796"/>
                  </a:lnTo>
                  <a:lnTo>
                    <a:pt x="16589314" y="9249609"/>
                  </a:lnTo>
                  <a:lnTo>
                    <a:pt x="16590465" y="9255221"/>
                  </a:lnTo>
                  <a:lnTo>
                    <a:pt x="16594373" y="9258070"/>
                  </a:lnTo>
                  <a:lnTo>
                    <a:pt x="16600137" y="9262104"/>
                  </a:lnTo>
                  <a:lnTo>
                    <a:pt x="16601803" y="9262814"/>
                  </a:lnTo>
                  <a:lnTo>
                    <a:pt x="16601327" y="9263006"/>
                  </a:lnTo>
                  <a:lnTo>
                    <a:pt x="16604993" y="9264569"/>
                  </a:lnTo>
                  <a:lnTo>
                    <a:pt x="16609796" y="9263467"/>
                  </a:lnTo>
                  <a:lnTo>
                    <a:pt x="16612169" y="9259752"/>
                  </a:lnTo>
                  <a:lnTo>
                    <a:pt x="16615018" y="9255845"/>
                  </a:lnTo>
                  <a:lnTo>
                    <a:pt x="16613866" y="9250232"/>
                  </a:lnTo>
                  <a:lnTo>
                    <a:pt x="16600622" y="9240644"/>
                  </a:lnTo>
                  <a:close/>
                </a:path>
                <a:path w="17068800" h="9558020">
                  <a:moveTo>
                    <a:pt x="10428926" y="6602092"/>
                  </a:moveTo>
                  <a:lnTo>
                    <a:pt x="10412755" y="6605831"/>
                  </a:lnTo>
                  <a:lnTo>
                    <a:pt x="10409622" y="6610404"/>
                  </a:lnTo>
                  <a:lnTo>
                    <a:pt x="10410725" y="6615208"/>
                  </a:lnTo>
                  <a:lnTo>
                    <a:pt x="10411539" y="6617919"/>
                  </a:lnTo>
                  <a:lnTo>
                    <a:pt x="10413303" y="6620247"/>
                  </a:lnTo>
                  <a:lnTo>
                    <a:pt x="10415970" y="6621385"/>
                  </a:lnTo>
                  <a:lnTo>
                    <a:pt x="10415827" y="6621718"/>
                  </a:lnTo>
                  <a:lnTo>
                    <a:pt x="10417494" y="6622429"/>
                  </a:lnTo>
                  <a:lnTo>
                    <a:pt x="10421204" y="6622042"/>
                  </a:lnTo>
                  <a:lnTo>
                    <a:pt x="10432573" y="6619407"/>
                  </a:lnTo>
                  <a:lnTo>
                    <a:pt x="10435705" y="6614833"/>
                  </a:lnTo>
                  <a:lnTo>
                    <a:pt x="10433500" y="6605225"/>
                  </a:lnTo>
                  <a:lnTo>
                    <a:pt x="10428926" y="6602092"/>
                  </a:lnTo>
                  <a:close/>
                </a:path>
                <a:path w="17068800" h="9558020">
                  <a:moveTo>
                    <a:pt x="602057" y="2407516"/>
                  </a:moveTo>
                  <a:lnTo>
                    <a:pt x="596631" y="2406384"/>
                  </a:lnTo>
                  <a:lnTo>
                    <a:pt x="588170" y="2411442"/>
                  </a:lnTo>
                  <a:lnTo>
                    <a:pt x="587038" y="2416868"/>
                  </a:lnTo>
                  <a:lnTo>
                    <a:pt x="593002" y="2426897"/>
                  </a:lnTo>
                  <a:lnTo>
                    <a:pt x="593767" y="2428799"/>
                  </a:lnTo>
                  <a:lnTo>
                    <a:pt x="596958" y="2430555"/>
                  </a:lnTo>
                  <a:lnTo>
                    <a:pt x="597100" y="2430221"/>
                  </a:lnTo>
                  <a:lnTo>
                    <a:pt x="599765" y="2431358"/>
                  </a:lnTo>
                  <a:lnTo>
                    <a:pt x="602526" y="2431354"/>
                  </a:lnTo>
                  <a:lnTo>
                    <a:pt x="605188" y="2429732"/>
                  </a:lnTo>
                  <a:lnTo>
                    <a:pt x="609418" y="2427202"/>
                  </a:lnTo>
                  <a:lnTo>
                    <a:pt x="610551" y="2421777"/>
                  </a:lnTo>
                  <a:lnTo>
                    <a:pt x="602057" y="2407516"/>
                  </a:lnTo>
                  <a:close/>
                </a:path>
                <a:path w="17068800" h="9558020">
                  <a:moveTo>
                    <a:pt x="16527974" y="9188381"/>
                  </a:moveTo>
                  <a:lnTo>
                    <a:pt x="16522362" y="9189533"/>
                  </a:lnTo>
                  <a:lnTo>
                    <a:pt x="16519515" y="9193439"/>
                  </a:lnTo>
                  <a:lnTo>
                    <a:pt x="16516524" y="9197679"/>
                  </a:lnTo>
                  <a:lnTo>
                    <a:pt x="16517674" y="9203291"/>
                  </a:lnTo>
                  <a:lnTo>
                    <a:pt x="16527012" y="9210032"/>
                  </a:lnTo>
                  <a:lnTo>
                    <a:pt x="16532678" y="9212449"/>
                  </a:lnTo>
                  <a:lnTo>
                    <a:pt x="16537148" y="9211204"/>
                  </a:lnTo>
                  <a:lnTo>
                    <a:pt x="16539712" y="9207964"/>
                  </a:lnTo>
                  <a:lnTo>
                    <a:pt x="16542703" y="9203725"/>
                  </a:lnTo>
                  <a:lnTo>
                    <a:pt x="16541551" y="9198112"/>
                  </a:lnTo>
                  <a:lnTo>
                    <a:pt x="16532214" y="9191371"/>
                  </a:lnTo>
                  <a:lnTo>
                    <a:pt x="16527974" y="9188381"/>
                  </a:lnTo>
                  <a:close/>
                </a:path>
                <a:path w="17068800" h="9558020">
                  <a:moveTo>
                    <a:pt x="16455133" y="9135641"/>
                  </a:moveTo>
                  <a:lnTo>
                    <a:pt x="16449662" y="9136460"/>
                  </a:lnTo>
                  <a:lnTo>
                    <a:pt x="16446814" y="9140366"/>
                  </a:lnTo>
                  <a:lnTo>
                    <a:pt x="16443825" y="9144606"/>
                  </a:lnTo>
                  <a:lnTo>
                    <a:pt x="16444642" y="9150077"/>
                  </a:lnTo>
                  <a:lnTo>
                    <a:pt x="16453979" y="9156817"/>
                  </a:lnTo>
                  <a:lnTo>
                    <a:pt x="16455981" y="9157671"/>
                  </a:lnTo>
                  <a:lnTo>
                    <a:pt x="16455838" y="9158004"/>
                  </a:lnTo>
                  <a:lnTo>
                    <a:pt x="16459506" y="9159568"/>
                  </a:lnTo>
                  <a:lnTo>
                    <a:pt x="16463976" y="9158324"/>
                  </a:lnTo>
                  <a:lnTo>
                    <a:pt x="16466539" y="9155083"/>
                  </a:lnTo>
                  <a:lnTo>
                    <a:pt x="16469529" y="9150844"/>
                  </a:lnTo>
                  <a:lnTo>
                    <a:pt x="16468712" y="9145373"/>
                  </a:lnTo>
                  <a:lnTo>
                    <a:pt x="16459372" y="9138632"/>
                  </a:lnTo>
                  <a:lnTo>
                    <a:pt x="16455133" y="9135641"/>
                  </a:lnTo>
                  <a:close/>
                </a:path>
                <a:path w="17068800" h="9558020">
                  <a:moveTo>
                    <a:pt x="10516728" y="6582816"/>
                  </a:moveTo>
                  <a:lnTo>
                    <a:pt x="10500557" y="6586555"/>
                  </a:lnTo>
                  <a:lnTo>
                    <a:pt x="10497424" y="6591128"/>
                  </a:lnTo>
                  <a:lnTo>
                    <a:pt x="10498526" y="6595932"/>
                  </a:lnTo>
                  <a:lnTo>
                    <a:pt x="10499340" y="6598643"/>
                  </a:lnTo>
                  <a:lnTo>
                    <a:pt x="10501105" y="6600971"/>
                  </a:lnTo>
                  <a:lnTo>
                    <a:pt x="10503772" y="6602108"/>
                  </a:lnTo>
                  <a:lnTo>
                    <a:pt x="10503630" y="6602442"/>
                  </a:lnTo>
                  <a:lnTo>
                    <a:pt x="10505296" y="6603152"/>
                  </a:lnTo>
                  <a:lnTo>
                    <a:pt x="10509006" y="6602766"/>
                  </a:lnTo>
                  <a:lnTo>
                    <a:pt x="10520373" y="6600130"/>
                  </a:lnTo>
                  <a:lnTo>
                    <a:pt x="10523505" y="6595556"/>
                  </a:lnTo>
                  <a:lnTo>
                    <a:pt x="10521300" y="6585949"/>
                  </a:lnTo>
                  <a:lnTo>
                    <a:pt x="10516728" y="6582816"/>
                  </a:lnTo>
                  <a:close/>
                </a:path>
                <a:path w="17068800" h="9558020">
                  <a:moveTo>
                    <a:pt x="555870" y="2331085"/>
                  </a:moveTo>
                  <a:lnTo>
                    <a:pt x="550252" y="2329477"/>
                  </a:lnTo>
                  <a:lnTo>
                    <a:pt x="546022" y="2332006"/>
                  </a:lnTo>
                  <a:lnTo>
                    <a:pt x="541934" y="2334201"/>
                  </a:lnTo>
                  <a:lnTo>
                    <a:pt x="552912" y="2354643"/>
                  </a:lnTo>
                  <a:lnTo>
                    <a:pt x="555672" y="2354638"/>
                  </a:lnTo>
                  <a:lnTo>
                    <a:pt x="558333" y="2353016"/>
                  </a:lnTo>
                  <a:lnTo>
                    <a:pt x="562422" y="2350820"/>
                  </a:lnTo>
                  <a:lnTo>
                    <a:pt x="564030" y="2345203"/>
                  </a:lnTo>
                  <a:lnTo>
                    <a:pt x="558065" y="2335173"/>
                  </a:lnTo>
                  <a:lnTo>
                    <a:pt x="555870" y="2331085"/>
                  </a:lnTo>
                  <a:close/>
                </a:path>
                <a:path w="17068800" h="9558020">
                  <a:moveTo>
                    <a:pt x="16383671" y="9081522"/>
                  </a:moveTo>
                  <a:lnTo>
                    <a:pt x="16377868" y="9082197"/>
                  </a:lnTo>
                  <a:lnTo>
                    <a:pt x="16372171" y="9090010"/>
                  </a:lnTo>
                  <a:lnTo>
                    <a:pt x="16372847" y="9095814"/>
                  </a:lnTo>
                  <a:lnTo>
                    <a:pt x="16376754" y="9098662"/>
                  </a:lnTo>
                  <a:lnTo>
                    <a:pt x="16382042" y="9102888"/>
                  </a:lnTo>
                  <a:lnTo>
                    <a:pt x="16384041" y="9103741"/>
                  </a:lnTo>
                  <a:lnTo>
                    <a:pt x="16383899" y="9104073"/>
                  </a:lnTo>
                  <a:lnTo>
                    <a:pt x="16387566" y="9105638"/>
                  </a:lnTo>
                  <a:lnTo>
                    <a:pt x="16392036" y="9104393"/>
                  </a:lnTo>
                  <a:lnTo>
                    <a:pt x="16394600" y="9101154"/>
                  </a:lnTo>
                  <a:lnTo>
                    <a:pt x="16397447" y="9097247"/>
                  </a:lnTo>
                  <a:lnTo>
                    <a:pt x="16396772" y="9091443"/>
                  </a:lnTo>
                  <a:lnTo>
                    <a:pt x="16392866" y="9088595"/>
                  </a:lnTo>
                  <a:lnTo>
                    <a:pt x="16387577" y="9084369"/>
                  </a:lnTo>
                  <a:lnTo>
                    <a:pt x="16383671" y="9081522"/>
                  </a:lnTo>
                  <a:close/>
                </a:path>
                <a:path w="17068800" h="9558020">
                  <a:moveTo>
                    <a:pt x="16312018" y="9026925"/>
                  </a:moveTo>
                  <a:lnTo>
                    <a:pt x="16306212" y="9027600"/>
                  </a:lnTo>
                  <a:lnTo>
                    <a:pt x="16300516" y="9035413"/>
                  </a:lnTo>
                  <a:lnTo>
                    <a:pt x="16301192" y="9041216"/>
                  </a:lnTo>
                  <a:lnTo>
                    <a:pt x="16305098" y="9044065"/>
                  </a:lnTo>
                  <a:lnTo>
                    <a:pt x="16310388" y="9048291"/>
                  </a:lnTo>
                  <a:lnTo>
                    <a:pt x="16316054" y="9050708"/>
                  </a:lnTo>
                  <a:lnTo>
                    <a:pt x="16320383" y="9049797"/>
                  </a:lnTo>
                  <a:lnTo>
                    <a:pt x="16322946" y="9046557"/>
                  </a:lnTo>
                  <a:lnTo>
                    <a:pt x="16325794" y="9042651"/>
                  </a:lnTo>
                  <a:lnTo>
                    <a:pt x="16325119" y="9036848"/>
                  </a:lnTo>
                  <a:lnTo>
                    <a:pt x="16321213" y="9033999"/>
                  </a:lnTo>
                  <a:lnTo>
                    <a:pt x="16315924" y="9029773"/>
                  </a:lnTo>
                  <a:lnTo>
                    <a:pt x="16312018" y="9026925"/>
                  </a:lnTo>
                  <a:close/>
                </a:path>
                <a:path w="17068800" h="9558020">
                  <a:moveTo>
                    <a:pt x="16241314" y="8971946"/>
                  </a:moveTo>
                  <a:lnTo>
                    <a:pt x="16235844" y="8972764"/>
                  </a:lnTo>
                  <a:lnTo>
                    <a:pt x="16229482" y="8980293"/>
                  </a:lnTo>
                  <a:lnTo>
                    <a:pt x="16230299" y="8985763"/>
                  </a:lnTo>
                  <a:lnTo>
                    <a:pt x="16234063" y="8988945"/>
                  </a:lnTo>
                  <a:lnTo>
                    <a:pt x="16239352" y="8993170"/>
                  </a:lnTo>
                  <a:lnTo>
                    <a:pt x="16241351" y="8994023"/>
                  </a:lnTo>
                  <a:lnTo>
                    <a:pt x="16241209" y="8994357"/>
                  </a:lnTo>
                  <a:lnTo>
                    <a:pt x="16244876" y="8995921"/>
                  </a:lnTo>
                  <a:lnTo>
                    <a:pt x="16249204" y="8995009"/>
                  </a:lnTo>
                  <a:lnTo>
                    <a:pt x="16251768" y="8991769"/>
                  </a:lnTo>
                  <a:lnTo>
                    <a:pt x="16254949" y="8988004"/>
                  </a:lnTo>
                  <a:lnTo>
                    <a:pt x="16254131" y="8982534"/>
                  </a:lnTo>
                  <a:lnTo>
                    <a:pt x="16250367" y="8979353"/>
                  </a:lnTo>
                  <a:lnTo>
                    <a:pt x="16245078" y="8975128"/>
                  </a:lnTo>
                  <a:lnTo>
                    <a:pt x="16241314" y="8971946"/>
                  </a:lnTo>
                  <a:close/>
                </a:path>
                <a:path w="17068800" h="9558020">
                  <a:moveTo>
                    <a:pt x="10604670" y="6563206"/>
                  </a:moveTo>
                  <a:lnTo>
                    <a:pt x="10588501" y="6566946"/>
                  </a:lnTo>
                  <a:lnTo>
                    <a:pt x="10585369" y="6571519"/>
                  </a:lnTo>
                  <a:lnTo>
                    <a:pt x="10586471" y="6576322"/>
                  </a:lnTo>
                  <a:lnTo>
                    <a:pt x="10587284" y="6579033"/>
                  </a:lnTo>
                  <a:lnTo>
                    <a:pt x="10589049" y="6581362"/>
                  </a:lnTo>
                  <a:lnTo>
                    <a:pt x="10591715" y="6582499"/>
                  </a:lnTo>
                  <a:lnTo>
                    <a:pt x="10591573" y="6582833"/>
                  </a:lnTo>
                  <a:lnTo>
                    <a:pt x="10593240" y="6583544"/>
                  </a:lnTo>
                  <a:lnTo>
                    <a:pt x="10596949" y="6583156"/>
                  </a:lnTo>
                  <a:lnTo>
                    <a:pt x="10608318" y="6580521"/>
                  </a:lnTo>
                  <a:lnTo>
                    <a:pt x="10611450" y="6575947"/>
                  </a:lnTo>
                  <a:lnTo>
                    <a:pt x="10609245" y="6566339"/>
                  </a:lnTo>
                  <a:lnTo>
                    <a:pt x="10604670" y="6563206"/>
                  </a:lnTo>
                  <a:close/>
                </a:path>
                <a:path w="17068800" h="9558020">
                  <a:moveTo>
                    <a:pt x="511011" y="2252462"/>
                  </a:moveTo>
                  <a:lnTo>
                    <a:pt x="505393" y="2250854"/>
                  </a:lnTo>
                  <a:lnTo>
                    <a:pt x="496932" y="2255912"/>
                  </a:lnTo>
                  <a:lnTo>
                    <a:pt x="495324" y="2261530"/>
                  </a:lnTo>
                  <a:lnTo>
                    <a:pt x="497853" y="2265760"/>
                  </a:lnTo>
                  <a:lnTo>
                    <a:pt x="501146" y="2271892"/>
                  </a:lnTo>
                  <a:lnTo>
                    <a:pt x="502053" y="2273461"/>
                  </a:lnTo>
                  <a:lnTo>
                    <a:pt x="503769" y="2274981"/>
                  </a:lnTo>
                  <a:lnTo>
                    <a:pt x="508102" y="2276829"/>
                  </a:lnTo>
                  <a:lnTo>
                    <a:pt x="511004" y="2276491"/>
                  </a:lnTo>
                  <a:lnTo>
                    <a:pt x="513523" y="2275202"/>
                  </a:lnTo>
                  <a:lnTo>
                    <a:pt x="517754" y="2272673"/>
                  </a:lnTo>
                  <a:lnTo>
                    <a:pt x="519362" y="2267056"/>
                  </a:lnTo>
                  <a:lnTo>
                    <a:pt x="516833" y="2262825"/>
                  </a:lnTo>
                  <a:lnTo>
                    <a:pt x="513540" y="2256693"/>
                  </a:lnTo>
                  <a:lnTo>
                    <a:pt x="511011" y="2252462"/>
                  </a:lnTo>
                  <a:close/>
                </a:path>
                <a:path w="17068800" h="9558020">
                  <a:moveTo>
                    <a:pt x="16170228" y="8916016"/>
                  </a:moveTo>
                  <a:lnTo>
                    <a:pt x="16164758" y="8916834"/>
                  </a:lnTo>
                  <a:lnTo>
                    <a:pt x="16158395" y="8924363"/>
                  </a:lnTo>
                  <a:lnTo>
                    <a:pt x="16159213" y="8929833"/>
                  </a:lnTo>
                  <a:lnTo>
                    <a:pt x="16162977" y="8933014"/>
                  </a:lnTo>
                  <a:lnTo>
                    <a:pt x="16168268" y="8937241"/>
                  </a:lnTo>
                  <a:lnTo>
                    <a:pt x="16170599" y="8938236"/>
                  </a:lnTo>
                  <a:lnTo>
                    <a:pt x="16170125" y="8938427"/>
                  </a:lnTo>
                  <a:lnTo>
                    <a:pt x="16173791" y="8939991"/>
                  </a:lnTo>
                  <a:lnTo>
                    <a:pt x="16178119" y="8939080"/>
                  </a:lnTo>
                  <a:lnTo>
                    <a:pt x="16180682" y="8935840"/>
                  </a:lnTo>
                  <a:lnTo>
                    <a:pt x="16183864" y="8932075"/>
                  </a:lnTo>
                  <a:lnTo>
                    <a:pt x="16183044" y="8926605"/>
                  </a:lnTo>
                  <a:lnTo>
                    <a:pt x="16179280" y="8923423"/>
                  </a:lnTo>
                  <a:lnTo>
                    <a:pt x="16173992" y="8919197"/>
                  </a:lnTo>
                  <a:lnTo>
                    <a:pt x="16170228" y="8916016"/>
                  </a:lnTo>
                  <a:close/>
                </a:path>
                <a:path w="17068800" h="9558020">
                  <a:moveTo>
                    <a:pt x="16099953" y="8860037"/>
                  </a:moveTo>
                  <a:lnTo>
                    <a:pt x="16094481" y="8860856"/>
                  </a:lnTo>
                  <a:lnTo>
                    <a:pt x="16088117" y="8868384"/>
                  </a:lnTo>
                  <a:lnTo>
                    <a:pt x="16088938" y="8873855"/>
                  </a:lnTo>
                  <a:lnTo>
                    <a:pt x="16092702" y="8877036"/>
                  </a:lnTo>
                  <a:lnTo>
                    <a:pt x="16097990" y="8881262"/>
                  </a:lnTo>
                  <a:lnTo>
                    <a:pt x="16100324" y="8882257"/>
                  </a:lnTo>
                  <a:lnTo>
                    <a:pt x="16099848" y="8882448"/>
                  </a:lnTo>
                  <a:lnTo>
                    <a:pt x="16103514" y="8884012"/>
                  </a:lnTo>
                  <a:lnTo>
                    <a:pt x="16107842" y="8883101"/>
                  </a:lnTo>
                  <a:lnTo>
                    <a:pt x="16110406" y="8879861"/>
                  </a:lnTo>
                  <a:lnTo>
                    <a:pt x="16113588" y="8876097"/>
                  </a:lnTo>
                  <a:lnTo>
                    <a:pt x="16112770" y="8870627"/>
                  </a:lnTo>
                  <a:lnTo>
                    <a:pt x="16109005" y="8867445"/>
                  </a:lnTo>
                  <a:lnTo>
                    <a:pt x="16103718" y="8863219"/>
                  </a:lnTo>
                  <a:lnTo>
                    <a:pt x="16099953" y="8860037"/>
                  </a:lnTo>
                  <a:close/>
                </a:path>
                <a:path w="17068800" h="9558020">
                  <a:moveTo>
                    <a:pt x="10692806" y="6544073"/>
                  </a:moveTo>
                  <a:lnTo>
                    <a:pt x="10676635" y="6547811"/>
                  </a:lnTo>
                  <a:lnTo>
                    <a:pt x="10673502" y="6552384"/>
                  </a:lnTo>
                  <a:lnTo>
                    <a:pt x="10674605" y="6557188"/>
                  </a:lnTo>
                  <a:lnTo>
                    <a:pt x="10675419" y="6559899"/>
                  </a:lnTo>
                  <a:lnTo>
                    <a:pt x="10677183" y="6562227"/>
                  </a:lnTo>
                  <a:lnTo>
                    <a:pt x="10679850" y="6563365"/>
                  </a:lnTo>
                  <a:lnTo>
                    <a:pt x="10679708" y="6563698"/>
                  </a:lnTo>
                  <a:lnTo>
                    <a:pt x="10681373" y="6564409"/>
                  </a:lnTo>
                  <a:lnTo>
                    <a:pt x="10685084" y="6564022"/>
                  </a:lnTo>
                  <a:lnTo>
                    <a:pt x="10696451" y="6561386"/>
                  </a:lnTo>
                  <a:lnTo>
                    <a:pt x="10699585" y="6556813"/>
                  </a:lnTo>
                  <a:lnTo>
                    <a:pt x="10697380" y="6547205"/>
                  </a:lnTo>
                  <a:lnTo>
                    <a:pt x="10692806" y="6544073"/>
                  </a:lnTo>
                  <a:close/>
                </a:path>
                <a:path w="17068800" h="9558020">
                  <a:moveTo>
                    <a:pt x="467627" y="2174075"/>
                  </a:moveTo>
                  <a:lnTo>
                    <a:pt x="462485" y="2172276"/>
                  </a:lnTo>
                  <a:lnTo>
                    <a:pt x="457921" y="2174662"/>
                  </a:lnTo>
                  <a:lnTo>
                    <a:pt x="453691" y="2177192"/>
                  </a:lnTo>
                  <a:lnTo>
                    <a:pt x="451891" y="2182334"/>
                  </a:lnTo>
                  <a:lnTo>
                    <a:pt x="454278" y="2186897"/>
                  </a:lnTo>
                  <a:lnTo>
                    <a:pt x="457572" y="2193030"/>
                  </a:lnTo>
                  <a:lnTo>
                    <a:pt x="458479" y="2194598"/>
                  </a:lnTo>
                  <a:lnTo>
                    <a:pt x="460194" y="2196118"/>
                  </a:lnTo>
                  <a:lnTo>
                    <a:pt x="464527" y="2197966"/>
                  </a:lnTo>
                  <a:lnTo>
                    <a:pt x="467286" y="2197962"/>
                  </a:lnTo>
                  <a:lnTo>
                    <a:pt x="469806" y="2196673"/>
                  </a:lnTo>
                  <a:lnTo>
                    <a:pt x="474036" y="2194144"/>
                  </a:lnTo>
                  <a:lnTo>
                    <a:pt x="475978" y="2188669"/>
                  </a:lnTo>
                  <a:lnTo>
                    <a:pt x="473449" y="2184438"/>
                  </a:lnTo>
                  <a:lnTo>
                    <a:pt x="470155" y="2178306"/>
                  </a:lnTo>
                  <a:lnTo>
                    <a:pt x="467627" y="2174075"/>
                  </a:lnTo>
                  <a:close/>
                </a:path>
                <a:path w="17068800" h="9558020">
                  <a:moveTo>
                    <a:pt x="16029961" y="8803393"/>
                  </a:moveTo>
                  <a:lnTo>
                    <a:pt x="16024490" y="8804211"/>
                  </a:lnTo>
                  <a:lnTo>
                    <a:pt x="16018127" y="8811739"/>
                  </a:lnTo>
                  <a:lnTo>
                    <a:pt x="16018945" y="8817210"/>
                  </a:lnTo>
                  <a:lnTo>
                    <a:pt x="16022709" y="8820391"/>
                  </a:lnTo>
                  <a:lnTo>
                    <a:pt x="16027998" y="8824617"/>
                  </a:lnTo>
                  <a:lnTo>
                    <a:pt x="16030331" y="8825612"/>
                  </a:lnTo>
                  <a:lnTo>
                    <a:pt x="16029855" y="8825803"/>
                  </a:lnTo>
                  <a:lnTo>
                    <a:pt x="16033521" y="8827367"/>
                  </a:lnTo>
                  <a:lnTo>
                    <a:pt x="16037850" y="8826456"/>
                  </a:lnTo>
                  <a:lnTo>
                    <a:pt x="16040413" y="8823215"/>
                  </a:lnTo>
                  <a:lnTo>
                    <a:pt x="16043595" y="8819451"/>
                  </a:lnTo>
                  <a:lnTo>
                    <a:pt x="16042777" y="8813982"/>
                  </a:lnTo>
                  <a:lnTo>
                    <a:pt x="16039013" y="8810800"/>
                  </a:lnTo>
                  <a:lnTo>
                    <a:pt x="16033725" y="8806574"/>
                  </a:lnTo>
                  <a:lnTo>
                    <a:pt x="16029961" y="8803393"/>
                  </a:lnTo>
                  <a:close/>
                </a:path>
                <a:path w="17068800" h="9558020">
                  <a:moveTo>
                    <a:pt x="15960444" y="8746556"/>
                  </a:moveTo>
                  <a:lnTo>
                    <a:pt x="15954974" y="8747375"/>
                  </a:lnTo>
                  <a:lnTo>
                    <a:pt x="15951792" y="8751138"/>
                  </a:lnTo>
                  <a:lnTo>
                    <a:pt x="15948468" y="8755236"/>
                  </a:lnTo>
                  <a:lnTo>
                    <a:pt x="15949286" y="8760706"/>
                  </a:lnTo>
                  <a:lnTo>
                    <a:pt x="15953050" y="8763887"/>
                  </a:lnTo>
                  <a:lnTo>
                    <a:pt x="15958338" y="8768113"/>
                  </a:lnTo>
                  <a:lnTo>
                    <a:pt x="15960672" y="8769109"/>
                  </a:lnTo>
                  <a:lnTo>
                    <a:pt x="15960530" y="8769442"/>
                  </a:lnTo>
                  <a:lnTo>
                    <a:pt x="15964196" y="8771006"/>
                  </a:lnTo>
                  <a:lnTo>
                    <a:pt x="15968525" y="8770095"/>
                  </a:lnTo>
                  <a:lnTo>
                    <a:pt x="15971088" y="8766855"/>
                  </a:lnTo>
                  <a:lnTo>
                    <a:pt x="15974412" y="8762757"/>
                  </a:lnTo>
                  <a:lnTo>
                    <a:pt x="15973594" y="8757287"/>
                  </a:lnTo>
                  <a:lnTo>
                    <a:pt x="15969830" y="8754106"/>
                  </a:lnTo>
                  <a:lnTo>
                    <a:pt x="15960444" y="8746556"/>
                  </a:lnTo>
                  <a:close/>
                </a:path>
                <a:path w="17068800" h="9558020">
                  <a:moveTo>
                    <a:pt x="10780609" y="6524796"/>
                  </a:moveTo>
                  <a:lnTo>
                    <a:pt x="10769241" y="6527432"/>
                  </a:lnTo>
                  <a:lnTo>
                    <a:pt x="10764579" y="6528202"/>
                  </a:lnTo>
                  <a:lnTo>
                    <a:pt x="10761509" y="6532802"/>
                  </a:lnTo>
                  <a:lnTo>
                    <a:pt x="10767652" y="6544089"/>
                  </a:lnTo>
                  <a:lnTo>
                    <a:pt x="10767510" y="6544423"/>
                  </a:lnTo>
                  <a:lnTo>
                    <a:pt x="10769175" y="6545133"/>
                  </a:lnTo>
                  <a:lnTo>
                    <a:pt x="10772887" y="6544746"/>
                  </a:lnTo>
                  <a:lnTo>
                    <a:pt x="10779449" y="6543212"/>
                  </a:lnTo>
                  <a:lnTo>
                    <a:pt x="10784111" y="6542443"/>
                  </a:lnTo>
                  <a:lnTo>
                    <a:pt x="10787181" y="6537843"/>
                  </a:lnTo>
                  <a:lnTo>
                    <a:pt x="10787385" y="6537537"/>
                  </a:lnTo>
                  <a:lnTo>
                    <a:pt x="10786283" y="6532733"/>
                  </a:lnTo>
                  <a:lnTo>
                    <a:pt x="10785514" y="6528071"/>
                  </a:lnTo>
                  <a:lnTo>
                    <a:pt x="10780609" y="6524796"/>
                  </a:lnTo>
                  <a:close/>
                </a:path>
                <a:path w="17068800" h="9558020">
                  <a:moveTo>
                    <a:pt x="426238" y="2093782"/>
                  </a:moveTo>
                  <a:lnTo>
                    <a:pt x="420954" y="2092315"/>
                  </a:lnTo>
                  <a:lnTo>
                    <a:pt x="416533" y="2094369"/>
                  </a:lnTo>
                  <a:lnTo>
                    <a:pt x="411969" y="2096756"/>
                  </a:lnTo>
                  <a:lnTo>
                    <a:pt x="410503" y="2102040"/>
                  </a:lnTo>
                  <a:lnTo>
                    <a:pt x="412556" y="2106462"/>
                  </a:lnTo>
                  <a:lnTo>
                    <a:pt x="416947" y="2114638"/>
                  </a:lnTo>
                  <a:lnTo>
                    <a:pt x="418330" y="2116015"/>
                  </a:lnTo>
                  <a:lnTo>
                    <a:pt x="422330" y="2117721"/>
                  </a:lnTo>
                  <a:lnTo>
                    <a:pt x="425089" y="2117717"/>
                  </a:lnTo>
                  <a:lnTo>
                    <a:pt x="427609" y="2116428"/>
                  </a:lnTo>
                  <a:lnTo>
                    <a:pt x="432172" y="2114041"/>
                  </a:lnTo>
                  <a:lnTo>
                    <a:pt x="433638" y="2108757"/>
                  </a:lnTo>
                  <a:lnTo>
                    <a:pt x="431585" y="2104335"/>
                  </a:lnTo>
                  <a:lnTo>
                    <a:pt x="428625" y="2098345"/>
                  </a:lnTo>
                  <a:lnTo>
                    <a:pt x="426238" y="2093782"/>
                  </a:lnTo>
                  <a:close/>
                </a:path>
                <a:path w="17068800" h="9558020">
                  <a:moveTo>
                    <a:pt x="15891069" y="8689386"/>
                  </a:moveTo>
                  <a:lnTo>
                    <a:pt x="15885265" y="8690062"/>
                  </a:lnTo>
                  <a:lnTo>
                    <a:pt x="15878903" y="8697591"/>
                  </a:lnTo>
                  <a:lnTo>
                    <a:pt x="15879578" y="8703395"/>
                  </a:lnTo>
                  <a:lnTo>
                    <a:pt x="15883342" y="8706576"/>
                  </a:lnTo>
                  <a:lnTo>
                    <a:pt x="15888631" y="8710801"/>
                  </a:lnTo>
                  <a:lnTo>
                    <a:pt x="15890964" y="8711797"/>
                  </a:lnTo>
                  <a:lnTo>
                    <a:pt x="15890822" y="8712130"/>
                  </a:lnTo>
                  <a:lnTo>
                    <a:pt x="15894488" y="8713694"/>
                  </a:lnTo>
                  <a:lnTo>
                    <a:pt x="15898816" y="8712783"/>
                  </a:lnTo>
                  <a:lnTo>
                    <a:pt x="15901380" y="8709543"/>
                  </a:lnTo>
                  <a:lnTo>
                    <a:pt x="15904562" y="8705779"/>
                  </a:lnTo>
                  <a:lnTo>
                    <a:pt x="15903886" y="8699976"/>
                  </a:lnTo>
                  <a:lnTo>
                    <a:pt x="15900121" y="8696793"/>
                  </a:lnTo>
                  <a:lnTo>
                    <a:pt x="15894834" y="8692568"/>
                  </a:lnTo>
                  <a:lnTo>
                    <a:pt x="15891069" y="8689386"/>
                  </a:lnTo>
                  <a:close/>
                </a:path>
                <a:path w="17068800" h="9558020">
                  <a:moveTo>
                    <a:pt x="15821694" y="8632217"/>
                  </a:moveTo>
                  <a:lnTo>
                    <a:pt x="15815891" y="8632893"/>
                  </a:lnTo>
                  <a:lnTo>
                    <a:pt x="15809527" y="8640421"/>
                  </a:lnTo>
                  <a:lnTo>
                    <a:pt x="15810203" y="8646225"/>
                  </a:lnTo>
                  <a:lnTo>
                    <a:pt x="15813968" y="8649406"/>
                  </a:lnTo>
                  <a:lnTo>
                    <a:pt x="15819255" y="8653631"/>
                  </a:lnTo>
                  <a:lnTo>
                    <a:pt x="15819780" y="8654249"/>
                  </a:lnTo>
                  <a:lnTo>
                    <a:pt x="15825114" y="8656524"/>
                  </a:lnTo>
                  <a:lnTo>
                    <a:pt x="15829441" y="8655614"/>
                  </a:lnTo>
                  <a:lnTo>
                    <a:pt x="15832006" y="8652374"/>
                  </a:lnTo>
                  <a:lnTo>
                    <a:pt x="15835186" y="8648609"/>
                  </a:lnTo>
                  <a:lnTo>
                    <a:pt x="15834511" y="8642805"/>
                  </a:lnTo>
                  <a:lnTo>
                    <a:pt x="15830747" y="8639624"/>
                  </a:lnTo>
                  <a:lnTo>
                    <a:pt x="15825458" y="8635398"/>
                  </a:lnTo>
                  <a:lnTo>
                    <a:pt x="15821694" y="8632217"/>
                  </a:lnTo>
                  <a:close/>
                </a:path>
                <a:path w="17068800" h="9558020">
                  <a:moveTo>
                    <a:pt x="10869076" y="6505805"/>
                  </a:moveTo>
                  <a:lnTo>
                    <a:pt x="10864272" y="6506907"/>
                  </a:lnTo>
                  <a:lnTo>
                    <a:pt x="10857376" y="6508300"/>
                  </a:lnTo>
                  <a:lnTo>
                    <a:pt x="10852715" y="6509068"/>
                  </a:lnTo>
                  <a:lnTo>
                    <a:pt x="10849645" y="6513668"/>
                  </a:lnTo>
                  <a:lnTo>
                    <a:pt x="10857785" y="6525808"/>
                  </a:lnTo>
                  <a:lnTo>
                    <a:pt x="10861355" y="6525754"/>
                  </a:lnTo>
                  <a:lnTo>
                    <a:pt x="10867918" y="6524221"/>
                  </a:lnTo>
                  <a:lnTo>
                    <a:pt x="10872580" y="6523451"/>
                  </a:lnTo>
                  <a:lnTo>
                    <a:pt x="10875651" y="6518852"/>
                  </a:lnTo>
                  <a:lnTo>
                    <a:pt x="10875855" y="6518545"/>
                  </a:lnTo>
                  <a:lnTo>
                    <a:pt x="10874752" y="6513742"/>
                  </a:lnTo>
                  <a:lnTo>
                    <a:pt x="10873983" y="6509080"/>
                  </a:lnTo>
                  <a:lnTo>
                    <a:pt x="10869076" y="6505805"/>
                  </a:lnTo>
                  <a:close/>
                </a:path>
                <a:path w="17068800" h="9558020">
                  <a:moveTo>
                    <a:pt x="15752320" y="8575047"/>
                  </a:moveTo>
                  <a:lnTo>
                    <a:pt x="15746517" y="8575723"/>
                  </a:lnTo>
                  <a:lnTo>
                    <a:pt x="15740153" y="8583252"/>
                  </a:lnTo>
                  <a:lnTo>
                    <a:pt x="15740828" y="8589055"/>
                  </a:lnTo>
                  <a:lnTo>
                    <a:pt x="15744592" y="8592237"/>
                  </a:lnTo>
                  <a:lnTo>
                    <a:pt x="15749883" y="8596463"/>
                  </a:lnTo>
                  <a:lnTo>
                    <a:pt x="15750408" y="8597081"/>
                  </a:lnTo>
                  <a:lnTo>
                    <a:pt x="15755737" y="8599354"/>
                  </a:lnTo>
                  <a:lnTo>
                    <a:pt x="15760068" y="8598444"/>
                  </a:lnTo>
                  <a:lnTo>
                    <a:pt x="15762633" y="8595204"/>
                  </a:lnTo>
                  <a:lnTo>
                    <a:pt x="15765815" y="8591440"/>
                  </a:lnTo>
                  <a:lnTo>
                    <a:pt x="15765137" y="8585636"/>
                  </a:lnTo>
                  <a:lnTo>
                    <a:pt x="15761373" y="8582454"/>
                  </a:lnTo>
                  <a:lnTo>
                    <a:pt x="15756084" y="8578229"/>
                  </a:lnTo>
                  <a:lnTo>
                    <a:pt x="15752320" y="8575047"/>
                  </a:lnTo>
                  <a:close/>
                </a:path>
                <a:path w="17068800" h="9558020">
                  <a:moveTo>
                    <a:pt x="386992" y="2014007"/>
                  </a:moveTo>
                  <a:lnTo>
                    <a:pt x="381516" y="2012066"/>
                  </a:lnTo>
                  <a:lnTo>
                    <a:pt x="372673" y="2016174"/>
                  </a:lnTo>
                  <a:lnTo>
                    <a:pt x="370732" y="2021649"/>
                  </a:lnTo>
                  <a:lnTo>
                    <a:pt x="372785" y="2026070"/>
                  </a:lnTo>
                  <a:lnTo>
                    <a:pt x="375746" y="2032059"/>
                  </a:lnTo>
                  <a:lnTo>
                    <a:pt x="376510" y="2033962"/>
                  </a:lnTo>
                  <a:lnTo>
                    <a:pt x="378226" y="2035482"/>
                  </a:lnTo>
                  <a:lnTo>
                    <a:pt x="382559" y="2037330"/>
                  </a:lnTo>
                  <a:lnTo>
                    <a:pt x="385176" y="2037658"/>
                  </a:lnTo>
                  <a:lnTo>
                    <a:pt x="387696" y="2036369"/>
                  </a:lnTo>
                  <a:lnTo>
                    <a:pt x="392117" y="2034316"/>
                  </a:lnTo>
                  <a:lnTo>
                    <a:pt x="394059" y="2028841"/>
                  </a:lnTo>
                  <a:lnTo>
                    <a:pt x="392005" y="2024420"/>
                  </a:lnTo>
                  <a:lnTo>
                    <a:pt x="389045" y="2018429"/>
                  </a:lnTo>
                  <a:lnTo>
                    <a:pt x="386992" y="2014007"/>
                  </a:lnTo>
                  <a:close/>
                </a:path>
                <a:path w="17068800" h="9558020">
                  <a:moveTo>
                    <a:pt x="15683087" y="8517544"/>
                  </a:moveTo>
                  <a:lnTo>
                    <a:pt x="15677284" y="8518219"/>
                  </a:lnTo>
                  <a:lnTo>
                    <a:pt x="15670921" y="8525749"/>
                  </a:lnTo>
                  <a:lnTo>
                    <a:pt x="15671596" y="8531552"/>
                  </a:lnTo>
                  <a:lnTo>
                    <a:pt x="15675360" y="8534734"/>
                  </a:lnTo>
                  <a:lnTo>
                    <a:pt x="15680651" y="8538960"/>
                  </a:lnTo>
                  <a:lnTo>
                    <a:pt x="15681175" y="8539577"/>
                  </a:lnTo>
                  <a:lnTo>
                    <a:pt x="15686505" y="8541851"/>
                  </a:lnTo>
                  <a:lnTo>
                    <a:pt x="15690836" y="8540941"/>
                  </a:lnTo>
                  <a:lnTo>
                    <a:pt x="15693401" y="8537701"/>
                  </a:lnTo>
                  <a:lnTo>
                    <a:pt x="15696582" y="8533937"/>
                  </a:lnTo>
                  <a:lnTo>
                    <a:pt x="15695905" y="8528133"/>
                  </a:lnTo>
                  <a:lnTo>
                    <a:pt x="15692139" y="8524951"/>
                  </a:lnTo>
                  <a:lnTo>
                    <a:pt x="15686852" y="8520726"/>
                  </a:lnTo>
                  <a:lnTo>
                    <a:pt x="15683087" y="8517544"/>
                  </a:lnTo>
                  <a:close/>
                </a:path>
                <a:path w="17068800" h="9558020">
                  <a:moveTo>
                    <a:pt x="10957401" y="6487146"/>
                  </a:moveTo>
                  <a:lnTo>
                    <a:pt x="10952597" y="6488248"/>
                  </a:lnTo>
                  <a:lnTo>
                    <a:pt x="10945701" y="6489640"/>
                  </a:lnTo>
                  <a:lnTo>
                    <a:pt x="10941039" y="6490409"/>
                  </a:lnTo>
                  <a:lnTo>
                    <a:pt x="10937969" y="6495009"/>
                  </a:lnTo>
                  <a:lnTo>
                    <a:pt x="10937764" y="6495315"/>
                  </a:lnTo>
                  <a:lnTo>
                    <a:pt x="10938867" y="6500120"/>
                  </a:lnTo>
                  <a:lnTo>
                    <a:pt x="10939206" y="6503021"/>
                  </a:lnTo>
                  <a:lnTo>
                    <a:pt x="10941304" y="6505492"/>
                  </a:lnTo>
                  <a:lnTo>
                    <a:pt x="10943970" y="6506629"/>
                  </a:lnTo>
                  <a:lnTo>
                    <a:pt x="10944112" y="6506296"/>
                  </a:lnTo>
                  <a:lnTo>
                    <a:pt x="10945779" y="6507007"/>
                  </a:lnTo>
                  <a:lnTo>
                    <a:pt x="10949346" y="6506952"/>
                  </a:lnTo>
                  <a:lnTo>
                    <a:pt x="10956243" y="6505562"/>
                  </a:lnTo>
                  <a:lnTo>
                    <a:pt x="10960905" y="6504793"/>
                  </a:lnTo>
                  <a:lnTo>
                    <a:pt x="10963975" y="6500193"/>
                  </a:lnTo>
                  <a:lnTo>
                    <a:pt x="10964180" y="6499886"/>
                  </a:lnTo>
                  <a:lnTo>
                    <a:pt x="10963078" y="6495082"/>
                  </a:lnTo>
                  <a:lnTo>
                    <a:pt x="10962308" y="6490421"/>
                  </a:lnTo>
                  <a:lnTo>
                    <a:pt x="10957401" y="6487146"/>
                  </a:lnTo>
                  <a:close/>
                </a:path>
                <a:path w="17068800" h="9558020">
                  <a:moveTo>
                    <a:pt x="15613713" y="8460374"/>
                  </a:moveTo>
                  <a:lnTo>
                    <a:pt x="15607909" y="8461050"/>
                  </a:lnTo>
                  <a:lnTo>
                    <a:pt x="15601547" y="8468579"/>
                  </a:lnTo>
                  <a:lnTo>
                    <a:pt x="15602223" y="8474383"/>
                  </a:lnTo>
                  <a:lnTo>
                    <a:pt x="15605988" y="8477565"/>
                  </a:lnTo>
                  <a:lnTo>
                    <a:pt x="15611276" y="8481791"/>
                  </a:lnTo>
                  <a:lnTo>
                    <a:pt x="15611800" y="8482408"/>
                  </a:lnTo>
                  <a:lnTo>
                    <a:pt x="15617133" y="8484683"/>
                  </a:lnTo>
                  <a:lnTo>
                    <a:pt x="15621462" y="8483772"/>
                  </a:lnTo>
                  <a:lnTo>
                    <a:pt x="15624025" y="8480532"/>
                  </a:lnTo>
                  <a:lnTo>
                    <a:pt x="15627207" y="8476767"/>
                  </a:lnTo>
                  <a:lnTo>
                    <a:pt x="15626529" y="8470963"/>
                  </a:lnTo>
                  <a:lnTo>
                    <a:pt x="15622765" y="8467781"/>
                  </a:lnTo>
                  <a:lnTo>
                    <a:pt x="15617476" y="8463556"/>
                  </a:lnTo>
                  <a:lnTo>
                    <a:pt x="15613713" y="8460374"/>
                  </a:lnTo>
                  <a:close/>
                </a:path>
                <a:path w="17068800" h="9558020">
                  <a:moveTo>
                    <a:pt x="348598" y="1932233"/>
                  </a:moveTo>
                  <a:lnTo>
                    <a:pt x="343123" y="1930292"/>
                  </a:lnTo>
                  <a:lnTo>
                    <a:pt x="334280" y="1934399"/>
                  </a:lnTo>
                  <a:lnTo>
                    <a:pt x="332338" y="1939874"/>
                  </a:lnTo>
                  <a:lnTo>
                    <a:pt x="334392" y="1944296"/>
                  </a:lnTo>
                  <a:lnTo>
                    <a:pt x="337210" y="1950619"/>
                  </a:lnTo>
                  <a:lnTo>
                    <a:pt x="338308" y="1952663"/>
                  </a:lnTo>
                  <a:lnTo>
                    <a:pt x="340023" y="1954184"/>
                  </a:lnTo>
                  <a:lnTo>
                    <a:pt x="344022" y="1955890"/>
                  </a:lnTo>
                  <a:lnTo>
                    <a:pt x="346782" y="1955885"/>
                  </a:lnTo>
                  <a:lnTo>
                    <a:pt x="349160" y="1954929"/>
                  </a:lnTo>
                  <a:lnTo>
                    <a:pt x="353581" y="1952876"/>
                  </a:lnTo>
                  <a:lnTo>
                    <a:pt x="355523" y="1947400"/>
                  </a:lnTo>
                  <a:lnTo>
                    <a:pt x="353469" y="1942979"/>
                  </a:lnTo>
                  <a:lnTo>
                    <a:pt x="350652" y="1936655"/>
                  </a:lnTo>
                  <a:lnTo>
                    <a:pt x="348598" y="1932233"/>
                  </a:lnTo>
                  <a:close/>
                </a:path>
                <a:path w="17068800" h="9558020">
                  <a:moveTo>
                    <a:pt x="15543389" y="8403588"/>
                  </a:moveTo>
                  <a:lnTo>
                    <a:pt x="15537918" y="8404405"/>
                  </a:lnTo>
                  <a:lnTo>
                    <a:pt x="15531556" y="8411934"/>
                  </a:lnTo>
                  <a:lnTo>
                    <a:pt x="15532231" y="8417738"/>
                  </a:lnTo>
                  <a:lnTo>
                    <a:pt x="15535995" y="8420919"/>
                  </a:lnTo>
                  <a:lnTo>
                    <a:pt x="15541284" y="8425145"/>
                  </a:lnTo>
                  <a:lnTo>
                    <a:pt x="15543617" y="8426140"/>
                  </a:lnTo>
                  <a:lnTo>
                    <a:pt x="15543475" y="8426474"/>
                  </a:lnTo>
                  <a:lnTo>
                    <a:pt x="15547141" y="8428037"/>
                  </a:lnTo>
                  <a:lnTo>
                    <a:pt x="15551469" y="8427126"/>
                  </a:lnTo>
                  <a:lnTo>
                    <a:pt x="15554033" y="8423886"/>
                  </a:lnTo>
                  <a:lnTo>
                    <a:pt x="15557215" y="8420122"/>
                  </a:lnTo>
                  <a:lnTo>
                    <a:pt x="15556540" y="8414318"/>
                  </a:lnTo>
                  <a:lnTo>
                    <a:pt x="15552775" y="8411136"/>
                  </a:lnTo>
                  <a:lnTo>
                    <a:pt x="15543389" y="8403588"/>
                  </a:lnTo>
                  <a:close/>
                </a:path>
                <a:path w="17068800" h="9558020">
                  <a:moveTo>
                    <a:pt x="11045967" y="6469771"/>
                  </a:moveTo>
                  <a:lnTo>
                    <a:pt x="11041163" y="6470874"/>
                  </a:lnTo>
                  <a:lnTo>
                    <a:pt x="11034267" y="6472266"/>
                  </a:lnTo>
                  <a:lnTo>
                    <a:pt x="11029272" y="6472893"/>
                  </a:lnTo>
                  <a:lnTo>
                    <a:pt x="11025997" y="6477799"/>
                  </a:lnTo>
                  <a:lnTo>
                    <a:pt x="11027100" y="6482603"/>
                  </a:lnTo>
                  <a:lnTo>
                    <a:pt x="11027437" y="6485505"/>
                  </a:lnTo>
                  <a:lnTo>
                    <a:pt x="11029535" y="6487975"/>
                  </a:lnTo>
                  <a:lnTo>
                    <a:pt x="11033868" y="6489824"/>
                  </a:lnTo>
                  <a:lnTo>
                    <a:pt x="11037436" y="6489770"/>
                  </a:lnTo>
                  <a:lnTo>
                    <a:pt x="11044334" y="6488378"/>
                  </a:lnTo>
                  <a:lnTo>
                    <a:pt x="11049327" y="6487751"/>
                  </a:lnTo>
                  <a:lnTo>
                    <a:pt x="11052603" y="6482846"/>
                  </a:lnTo>
                  <a:lnTo>
                    <a:pt x="11051501" y="6478041"/>
                  </a:lnTo>
                  <a:lnTo>
                    <a:pt x="11050874" y="6473047"/>
                  </a:lnTo>
                  <a:lnTo>
                    <a:pt x="11045967" y="6469771"/>
                  </a:lnTo>
                  <a:close/>
                </a:path>
                <a:path w="17068800" h="9558020">
                  <a:moveTo>
                    <a:pt x="15474014" y="8346418"/>
                  </a:moveTo>
                  <a:lnTo>
                    <a:pt x="15468544" y="8347235"/>
                  </a:lnTo>
                  <a:lnTo>
                    <a:pt x="15465362" y="8351000"/>
                  </a:lnTo>
                  <a:lnTo>
                    <a:pt x="15462039" y="8355098"/>
                  </a:lnTo>
                  <a:lnTo>
                    <a:pt x="15462857" y="8360568"/>
                  </a:lnTo>
                  <a:lnTo>
                    <a:pt x="15466621" y="8363750"/>
                  </a:lnTo>
                  <a:lnTo>
                    <a:pt x="15471910" y="8367975"/>
                  </a:lnTo>
                  <a:lnTo>
                    <a:pt x="15474242" y="8368970"/>
                  </a:lnTo>
                  <a:lnTo>
                    <a:pt x="15474100" y="8369304"/>
                  </a:lnTo>
                  <a:lnTo>
                    <a:pt x="15477767" y="8370868"/>
                  </a:lnTo>
                  <a:lnTo>
                    <a:pt x="15482095" y="8369956"/>
                  </a:lnTo>
                  <a:lnTo>
                    <a:pt x="15484659" y="8366716"/>
                  </a:lnTo>
                  <a:lnTo>
                    <a:pt x="15487982" y="8362619"/>
                  </a:lnTo>
                  <a:lnTo>
                    <a:pt x="15487164" y="8357148"/>
                  </a:lnTo>
                  <a:lnTo>
                    <a:pt x="15483400" y="8353967"/>
                  </a:lnTo>
                  <a:lnTo>
                    <a:pt x="15474014" y="8346418"/>
                  </a:lnTo>
                  <a:close/>
                </a:path>
                <a:path w="17068800" h="9558020">
                  <a:moveTo>
                    <a:pt x="312631" y="1850313"/>
                  </a:moveTo>
                  <a:lnTo>
                    <a:pt x="307298" y="1848038"/>
                  </a:lnTo>
                  <a:lnTo>
                    <a:pt x="302877" y="1850092"/>
                  </a:lnTo>
                  <a:lnTo>
                    <a:pt x="298122" y="1852003"/>
                  </a:lnTo>
                  <a:lnTo>
                    <a:pt x="295847" y="1857336"/>
                  </a:lnTo>
                  <a:lnTo>
                    <a:pt x="297900" y="1861758"/>
                  </a:lnTo>
                  <a:lnTo>
                    <a:pt x="300718" y="1868081"/>
                  </a:lnTo>
                  <a:lnTo>
                    <a:pt x="301674" y="1870458"/>
                  </a:lnTo>
                  <a:lnTo>
                    <a:pt x="303389" y="1871978"/>
                  </a:lnTo>
                  <a:lnTo>
                    <a:pt x="305389" y="1872831"/>
                  </a:lnTo>
                  <a:lnTo>
                    <a:pt x="305247" y="1873164"/>
                  </a:lnTo>
                  <a:lnTo>
                    <a:pt x="307580" y="1874159"/>
                  </a:lnTo>
                  <a:lnTo>
                    <a:pt x="310006" y="1874013"/>
                  </a:lnTo>
                  <a:lnTo>
                    <a:pt x="317139" y="1871145"/>
                  </a:lnTo>
                  <a:lnTo>
                    <a:pt x="319413" y="1865813"/>
                  </a:lnTo>
                  <a:lnTo>
                    <a:pt x="317360" y="1861392"/>
                  </a:lnTo>
                  <a:lnTo>
                    <a:pt x="314542" y="1855068"/>
                  </a:lnTo>
                  <a:lnTo>
                    <a:pt x="312631" y="1850313"/>
                  </a:lnTo>
                  <a:close/>
                </a:path>
                <a:path w="17068800" h="9558020">
                  <a:moveTo>
                    <a:pt x="15404164" y="8289439"/>
                  </a:moveTo>
                  <a:lnTo>
                    <a:pt x="15398694" y="8290257"/>
                  </a:lnTo>
                  <a:lnTo>
                    <a:pt x="15395512" y="8294021"/>
                  </a:lnTo>
                  <a:lnTo>
                    <a:pt x="15392188" y="8298119"/>
                  </a:lnTo>
                  <a:lnTo>
                    <a:pt x="15393006" y="8303589"/>
                  </a:lnTo>
                  <a:lnTo>
                    <a:pt x="15396770" y="8306771"/>
                  </a:lnTo>
                  <a:lnTo>
                    <a:pt x="15402059" y="8310996"/>
                  </a:lnTo>
                  <a:lnTo>
                    <a:pt x="15404392" y="8311992"/>
                  </a:lnTo>
                  <a:lnTo>
                    <a:pt x="15404250" y="8312326"/>
                  </a:lnTo>
                  <a:lnTo>
                    <a:pt x="15407916" y="8313889"/>
                  </a:lnTo>
                  <a:lnTo>
                    <a:pt x="15412244" y="8312977"/>
                  </a:lnTo>
                  <a:lnTo>
                    <a:pt x="15414808" y="8309737"/>
                  </a:lnTo>
                  <a:lnTo>
                    <a:pt x="15418132" y="8305640"/>
                  </a:lnTo>
                  <a:lnTo>
                    <a:pt x="15417314" y="8300170"/>
                  </a:lnTo>
                  <a:lnTo>
                    <a:pt x="15413550" y="8296989"/>
                  </a:lnTo>
                  <a:lnTo>
                    <a:pt x="15404164" y="8289439"/>
                  </a:lnTo>
                  <a:close/>
                </a:path>
                <a:path w="17068800" h="9558020">
                  <a:moveTo>
                    <a:pt x="11133917" y="6452922"/>
                  </a:moveTo>
                  <a:lnTo>
                    <a:pt x="11129112" y="6454025"/>
                  </a:lnTo>
                  <a:lnTo>
                    <a:pt x="11122357" y="6455082"/>
                  </a:lnTo>
                  <a:lnTo>
                    <a:pt x="11117696" y="6455852"/>
                  </a:lnTo>
                  <a:lnTo>
                    <a:pt x="11114087" y="6460616"/>
                  </a:lnTo>
                  <a:lnTo>
                    <a:pt x="11115189" y="6465419"/>
                  </a:lnTo>
                  <a:lnTo>
                    <a:pt x="11115861" y="6468464"/>
                  </a:lnTo>
                  <a:lnTo>
                    <a:pt x="11117959" y="6470934"/>
                  </a:lnTo>
                  <a:lnTo>
                    <a:pt x="11121958" y="6472640"/>
                  </a:lnTo>
                  <a:lnTo>
                    <a:pt x="11125526" y="6472587"/>
                  </a:lnTo>
                  <a:lnTo>
                    <a:pt x="11132281" y="6471528"/>
                  </a:lnTo>
                  <a:lnTo>
                    <a:pt x="11136943" y="6470760"/>
                  </a:lnTo>
                  <a:lnTo>
                    <a:pt x="11140551" y="6465996"/>
                  </a:lnTo>
                  <a:lnTo>
                    <a:pt x="11139448" y="6461192"/>
                  </a:lnTo>
                  <a:lnTo>
                    <a:pt x="11138680" y="6456530"/>
                  </a:lnTo>
                  <a:lnTo>
                    <a:pt x="11133917" y="6452922"/>
                  </a:lnTo>
                  <a:close/>
                </a:path>
                <a:path w="17068800" h="9558020">
                  <a:moveTo>
                    <a:pt x="15334362" y="8233269"/>
                  </a:moveTo>
                  <a:lnTo>
                    <a:pt x="15328892" y="8234087"/>
                  </a:lnTo>
                  <a:lnTo>
                    <a:pt x="15322530" y="8241616"/>
                  </a:lnTo>
                  <a:lnTo>
                    <a:pt x="15323347" y="8247086"/>
                  </a:lnTo>
                  <a:lnTo>
                    <a:pt x="15327111" y="8250268"/>
                  </a:lnTo>
                  <a:lnTo>
                    <a:pt x="15332400" y="8254494"/>
                  </a:lnTo>
                  <a:lnTo>
                    <a:pt x="15334733" y="8255489"/>
                  </a:lnTo>
                  <a:lnTo>
                    <a:pt x="15334257" y="8255679"/>
                  </a:lnTo>
                  <a:lnTo>
                    <a:pt x="15337924" y="8257244"/>
                  </a:lnTo>
                  <a:lnTo>
                    <a:pt x="15342254" y="8256333"/>
                  </a:lnTo>
                  <a:lnTo>
                    <a:pt x="15344817" y="8253093"/>
                  </a:lnTo>
                  <a:lnTo>
                    <a:pt x="15347999" y="8249329"/>
                  </a:lnTo>
                  <a:lnTo>
                    <a:pt x="15347179" y="8243857"/>
                  </a:lnTo>
                  <a:lnTo>
                    <a:pt x="15343415" y="8240676"/>
                  </a:lnTo>
                  <a:lnTo>
                    <a:pt x="15338126" y="8236450"/>
                  </a:lnTo>
                  <a:lnTo>
                    <a:pt x="15334362" y="8233269"/>
                  </a:lnTo>
                  <a:close/>
                </a:path>
                <a:path w="17068800" h="9558020">
                  <a:moveTo>
                    <a:pt x="15264370" y="8176624"/>
                  </a:moveTo>
                  <a:lnTo>
                    <a:pt x="15258900" y="8177442"/>
                  </a:lnTo>
                  <a:lnTo>
                    <a:pt x="15252536" y="8184971"/>
                  </a:lnTo>
                  <a:lnTo>
                    <a:pt x="15253354" y="8190440"/>
                  </a:lnTo>
                  <a:lnTo>
                    <a:pt x="15257119" y="8193623"/>
                  </a:lnTo>
                  <a:lnTo>
                    <a:pt x="15262409" y="8197849"/>
                  </a:lnTo>
                  <a:lnTo>
                    <a:pt x="15264740" y="8198843"/>
                  </a:lnTo>
                  <a:lnTo>
                    <a:pt x="15264267" y="8199035"/>
                  </a:lnTo>
                  <a:lnTo>
                    <a:pt x="15267933" y="8200599"/>
                  </a:lnTo>
                  <a:lnTo>
                    <a:pt x="15272261" y="8199688"/>
                  </a:lnTo>
                  <a:lnTo>
                    <a:pt x="15274825" y="8196448"/>
                  </a:lnTo>
                  <a:lnTo>
                    <a:pt x="15278007" y="8192683"/>
                  </a:lnTo>
                  <a:lnTo>
                    <a:pt x="15277187" y="8187212"/>
                  </a:lnTo>
                  <a:lnTo>
                    <a:pt x="15273423" y="8184031"/>
                  </a:lnTo>
                  <a:lnTo>
                    <a:pt x="15268134" y="8179806"/>
                  </a:lnTo>
                  <a:lnTo>
                    <a:pt x="15264370" y="8176624"/>
                  </a:lnTo>
                  <a:close/>
                </a:path>
                <a:path w="17068800" h="9558020">
                  <a:moveTo>
                    <a:pt x="11222245" y="6437022"/>
                  </a:moveTo>
                  <a:lnTo>
                    <a:pt x="11217584" y="6437792"/>
                  </a:lnTo>
                  <a:lnTo>
                    <a:pt x="11210830" y="6438850"/>
                  </a:lnTo>
                  <a:lnTo>
                    <a:pt x="11206169" y="6439619"/>
                  </a:lnTo>
                  <a:lnTo>
                    <a:pt x="11202893" y="6444526"/>
                  </a:lnTo>
                  <a:lnTo>
                    <a:pt x="11203662" y="6449187"/>
                  </a:lnTo>
                  <a:lnTo>
                    <a:pt x="11204333" y="6452232"/>
                  </a:lnTo>
                  <a:lnTo>
                    <a:pt x="11206432" y="6454703"/>
                  </a:lnTo>
                  <a:lnTo>
                    <a:pt x="11210432" y="6456409"/>
                  </a:lnTo>
                  <a:lnTo>
                    <a:pt x="11214000" y="6456355"/>
                  </a:lnTo>
                  <a:lnTo>
                    <a:pt x="11220755" y="6455296"/>
                  </a:lnTo>
                  <a:lnTo>
                    <a:pt x="11225416" y="6454527"/>
                  </a:lnTo>
                  <a:lnTo>
                    <a:pt x="11228691" y="6449621"/>
                  </a:lnTo>
                  <a:lnTo>
                    <a:pt x="11227153" y="6440298"/>
                  </a:lnTo>
                  <a:lnTo>
                    <a:pt x="11222245" y="6437022"/>
                  </a:lnTo>
                  <a:close/>
                </a:path>
                <a:path w="17068800" h="9558020">
                  <a:moveTo>
                    <a:pt x="278375" y="1767152"/>
                  </a:moveTo>
                  <a:lnTo>
                    <a:pt x="273375" y="1765019"/>
                  </a:lnTo>
                  <a:lnTo>
                    <a:pt x="263865" y="1768842"/>
                  </a:lnTo>
                  <a:lnTo>
                    <a:pt x="261733" y="1773842"/>
                  </a:lnTo>
                  <a:lnTo>
                    <a:pt x="266129" y="1784778"/>
                  </a:lnTo>
                  <a:lnTo>
                    <a:pt x="266751" y="1787014"/>
                  </a:lnTo>
                  <a:lnTo>
                    <a:pt x="268800" y="1788675"/>
                  </a:lnTo>
                  <a:lnTo>
                    <a:pt x="273133" y="1790523"/>
                  </a:lnTo>
                  <a:lnTo>
                    <a:pt x="275417" y="1790710"/>
                  </a:lnTo>
                  <a:lnTo>
                    <a:pt x="282549" y="1787844"/>
                  </a:lnTo>
                  <a:lnTo>
                    <a:pt x="284682" y="1782844"/>
                  </a:lnTo>
                  <a:lnTo>
                    <a:pt x="278375" y="1767152"/>
                  </a:lnTo>
                  <a:close/>
                </a:path>
                <a:path w="17068800" h="9558020">
                  <a:moveTo>
                    <a:pt x="15194237" y="8120313"/>
                  </a:moveTo>
                  <a:lnTo>
                    <a:pt x="15188765" y="8121130"/>
                  </a:lnTo>
                  <a:lnTo>
                    <a:pt x="15182402" y="8128659"/>
                  </a:lnTo>
                  <a:lnTo>
                    <a:pt x="15183222" y="8134130"/>
                  </a:lnTo>
                  <a:lnTo>
                    <a:pt x="15186986" y="8137311"/>
                  </a:lnTo>
                  <a:lnTo>
                    <a:pt x="15192275" y="8141536"/>
                  </a:lnTo>
                  <a:lnTo>
                    <a:pt x="15194608" y="8142531"/>
                  </a:lnTo>
                  <a:lnTo>
                    <a:pt x="15194132" y="8142723"/>
                  </a:lnTo>
                  <a:lnTo>
                    <a:pt x="15197798" y="8144287"/>
                  </a:lnTo>
                  <a:lnTo>
                    <a:pt x="15202127" y="8143376"/>
                  </a:lnTo>
                  <a:lnTo>
                    <a:pt x="15204690" y="8140135"/>
                  </a:lnTo>
                  <a:lnTo>
                    <a:pt x="15207872" y="8136371"/>
                  </a:lnTo>
                  <a:lnTo>
                    <a:pt x="15207054" y="8130901"/>
                  </a:lnTo>
                  <a:lnTo>
                    <a:pt x="15203290" y="8127719"/>
                  </a:lnTo>
                  <a:lnTo>
                    <a:pt x="15198001" y="8123495"/>
                  </a:lnTo>
                  <a:lnTo>
                    <a:pt x="15194237" y="8120313"/>
                  </a:lnTo>
                  <a:close/>
                </a:path>
                <a:path w="17068800" h="9558020">
                  <a:moveTo>
                    <a:pt x="15123626" y="8064192"/>
                  </a:moveTo>
                  <a:lnTo>
                    <a:pt x="15118156" y="8065009"/>
                  </a:lnTo>
                  <a:lnTo>
                    <a:pt x="15111794" y="8072538"/>
                  </a:lnTo>
                  <a:lnTo>
                    <a:pt x="15112611" y="8078009"/>
                  </a:lnTo>
                  <a:lnTo>
                    <a:pt x="15116375" y="8081190"/>
                  </a:lnTo>
                  <a:lnTo>
                    <a:pt x="15121664" y="8085416"/>
                  </a:lnTo>
                  <a:lnTo>
                    <a:pt x="15123998" y="8086411"/>
                  </a:lnTo>
                  <a:lnTo>
                    <a:pt x="15123521" y="8086601"/>
                  </a:lnTo>
                  <a:lnTo>
                    <a:pt x="15127188" y="8088166"/>
                  </a:lnTo>
                  <a:lnTo>
                    <a:pt x="15131516" y="8087254"/>
                  </a:lnTo>
                  <a:lnTo>
                    <a:pt x="15134080" y="8084014"/>
                  </a:lnTo>
                  <a:lnTo>
                    <a:pt x="15137261" y="8080250"/>
                  </a:lnTo>
                  <a:lnTo>
                    <a:pt x="15136443" y="8074780"/>
                  </a:lnTo>
                  <a:lnTo>
                    <a:pt x="15132679" y="8071598"/>
                  </a:lnTo>
                  <a:lnTo>
                    <a:pt x="15127390" y="8067373"/>
                  </a:lnTo>
                  <a:lnTo>
                    <a:pt x="15123626" y="8064192"/>
                  </a:lnTo>
                  <a:close/>
                </a:path>
                <a:path w="17068800" h="9558020">
                  <a:moveTo>
                    <a:pt x="11311960" y="6422502"/>
                  </a:moveTo>
                  <a:lnTo>
                    <a:pt x="11306965" y="6423128"/>
                  </a:lnTo>
                  <a:lnTo>
                    <a:pt x="11300209" y="6424187"/>
                  </a:lnTo>
                  <a:lnTo>
                    <a:pt x="11295214" y="6424813"/>
                  </a:lnTo>
                  <a:lnTo>
                    <a:pt x="11292083" y="6429387"/>
                  </a:lnTo>
                  <a:lnTo>
                    <a:pt x="11292709" y="6434382"/>
                  </a:lnTo>
                  <a:lnTo>
                    <a:pt x="11293239" y="6437759"/>
                  </a:lnTo>
                  <a:lnTo>
                    <a:pt x="11295335" y="6440230"/>
                  </a:lnTo>
                  <a:lnTo>
                    <a:pt x="11299335" y="6441936"/>
                  </a:lnTo>
                  <a:lnTo>
                    <a:pt x="11302903" y="6441881"/>
                  </a:lnTo>
                  <a:lnTo>
                    <a:pt x="11309659" y="6440824"/>
                  </a:lnTo>
                  <a:lnTo>
                    <a:pt x="11314655" y="6440198"/>
                  </a:lnTo>
                  <a:lnTo>
                    <a:pt x="11317785" y="6435623"/>
                  </a:lnTo>
                  <a:lnTo>
                    <a:pt x="11316531" y="6425634"/>
                  </a:lnTo>
                  <a:lnTo>
                    <a:pt x="11311960" y="6422502"/>
                  </a:lnTo>
                  <a:close/>
                </a:path>
                <a:path w="17068800" h="9558020">
                  <a:moveTo>
                    <a:pt x="15053683" y="8008355"/>
                  </a:moveTo>
                  <a:lnTo>
                    <a:pt x="15048213" y="8009173"/>
                  </a:lnTo>
                  <a:lnTo>
                    <a:pt x="15041850" y="8016701"/>
                  </a:lnTo>
                  <a:lnTo>
                    <a:pt x="15042668" y="8022172"/>
                  </a:lnTo>
                  <a:lnTo>
                    <a:pt x="15046432" y="8025354"/>
                  </a:lnTo>
                  <a:lnTo>
                    <a:pt x="15051721" y="8029579"/>
                  </a:lnTo>
                  <a:lnTo>
                    <a:pt x="15053720" y="8030432"/>
                  </a:lnTo>
                  <a:lnTo>
                    <a:pt x="15053578" y="8030765"/>
                  </a:lnTo>
                  <a:lnTo>
                    <a:pt x="15057244" y="8032329"/>
                  </a:lnTo>
                  <a:lnTo>
                    <a:pt x="15061573" y="8031419"/>
                  </a:lnTo>
                  <a:lnTo>
                    <a:pt x="15064136" y="8028178"/>
                  </a:lnTo>
                  <a:lnTo>
                    <a:pt x="15067317" y="8024414"/>
                  </a:lnTo>
                  <a:lnTo>
                    <a:pt x="15066500" y="8018944"/>
                  </a:lnTo>
                  <a:lnTo>
                    <a:pt x="15062736" y="8015762"/>
                  </a:lnTo>
                  <a:lnTo>
                    <a:pt x="15057447" y="8011536"/>
                  </a:lnTo>
                  <a:lnTo>
                    <a:pt x="15053683" y="8008355"/>
                  </a:lnTo>
                  <a:close/>
                </a:path>
                <a:path w="17068800" h="9558020">
                  <a:moveTo>
                    <a:pt x="245354" y="1682943"/>
                  </a:moveTo>
                  <a:lnTo>
                    <a:pt x="240354" y="1680811"/>
                  </a:lnTo>
                  <a:lnTo>
                    <a:pt x="235742" y="1682388"/>
                  </a:lnTo>
                  <a:lnTo>
                    <a:pt x="231320" y="1684442"/>
                  </a:lnTo>
                  <a:lnTo>
                    <a:pt x="229187" y="1689442"/>
                  </a:lnTo>
                  <a:lnTo>
                    <a:pt x="230765" y="1694054"/>
                  </a:lnTo>
                  <a:lnTo>
                    <a:pt x="233108" y="1700569"/>
                  </a:lnTo>
                  <a:lnTo>
                    <a:pt x="234064" y="1702946"/>
                  </a:lnTo>
                  <a:lnTo>
                    <a:pt x="235636" y="1704799"/>
                  </a:lnTo>
                  <a:lnTo>
                    <a:pt x="237970" y="1705794"/>
                  </a:lnTo>
                  <a:lnTo>
                    <a:pt x="238112" y="1705461"/>
                  </a:lnTo>
                  <a:lnTo>
                    <a:pt x="240112" y="1706314"/>
                  </a:lnTo>
                  <a:lnTo>
                    <a:pt x="242396" y="1706500"/>
                  </a:lnTo>
                  <a:lnTo>
                    <a:pt x="244773" y="1705545"/>
                  </a:lnTo>
                  <a:lnTo>
                    <a:pt x="249195" y="1703491"/>
                  </a:lnTo>
                  <a:lnTo>
                    <a:pt x="251327" y="1698492"/>
                  </a:lnTo>
                  <a:lnTo>
                    <a:pt x="249750" y="1693879"/>
                  </a:lnTo>
                  <a:lnTo>
                    <a:pt x="247407" y="1687364"/>
                  </a:lnTo>
                  <a:lnTo>
                    <a:pt x="245354" y="1682943"/>
                  </a:lnTo>
                  <a:close/>
                </a:path>
                <a:path w="17068800" h="9558020">
                  <a:moveTo>
                    <a:pt x="14982788" y="7952900"/>
                  </a:moveTo>
                  <a:lnTo>
                    <a:pt x="14977318" y="7953718"/>
                  </a:lnTo>
                  <a:lnTo>
                    <a:pt x="14970956" y="7961247"/>
                  </a:lnTo>
                  <a:lnTo>
                    <a:pt x="14971775" y="7966719"/>
                  </a:lnTo>
                  <a:lnTo>
                    <a:pt x="14975539" y="7969900"/>
                  </a:lnTo>
                  <a:lnTo>
                    <a:pt x="14980828" y="7974126"/>
                  </a:lnTo>
                  <a:lnTo>
                    <a:pt x="14982827" y="7974978"/>
                  </a:lnTo>
                  <a:lnTo>
                    <a:pt x="14982685" y="7975312"/>
                  </a:lnTo>
                  <a:lnTo>
                    <a:pt x="14986351" y="7976876"/>
                  </a:lnTo>
                  <a:lnTo>
                    <a:pt x="14990680" y="7975965"/>
                  </a:lnTo>
                  <a:lnTo>
                    <a:pt x="14993243" y="7972724"/>
                  </a:lnTo>
                  <a:lnTo>
                    <a:pt x="14996424" y="7968960"/>
                  </a:lnTo>
                  <a:lnTo>
                    <a:pt x="14995607" y="7963490"/>
                  </a:lnTo>
                  <a:lnTo>
                    <a:pt x="14991843" y="7960309"/>
                  </a:lnTo>
                  <a:lnTo>
                    <a:pt x="14986552" y="7956082"/>
                  </a:lnTo>
                  <a:lnTo>
                    <a:pt x="14982788" y="7952900"/>
                  </a:lnTo>
                  <a:close/>
                </a:path>
                <a:path w="17068800" h="9558020">
                  <a:moveTo>
                    <a:pt x="11400912" y="6408838"/>
                  </a:moveTo>
                  <a:lnTo>
                    <a:pt x="11395917" y="6409465"/>
                  </a:lnTo>
                  <a:lnTo>
                    <a:pt x="11389164" y="6410524"/>
                  </a:lnTo>
                  <a:lnTo>
                    <a:pt x="11384501" y="6411292"/>
                  </a:lnTo>
                  <a:lnTo>
                    <a:pt x="11381035" y="6415723"/>
                  </a:lnTo>
                  <a:lnTo>
                    <a:pt x="11381663" y="6420718"/>
                  </a:lnTo>
                  <a:lnTo>
                    <a:pt x="11382191" y="6424095"/>
                  </a:lnTo>
                  <a:lnTo>
                    <a:pt x="11384288" y="6426566"/>
                  </a:lnTo>
                  <a:lnTo>
                    <a:pt x="11388621" y="6428414"/>
                  </a:lnTo>
                  <a:lnTo>
                    <a:pt x="11391856" y="6428218"/>
                  </a:lnTo>
                  <a:lnTo>
                    <a:pt x="11398612" y="6427160"/>
                  </a:lnTo>
                  <a:lnTo>
                    <a:pt x="11403273" y="6426391"/>
                  </a:lnTo>
                  <a:lnTo>
                    <a:pt x="11406739" y="6421961"/>
                  </a:lnTo>
                  <a:lnTo>
                    <a:pt x="11406113" y="6416966"/>
                  </a:lnTo>
                  <a:lnTo>
                    <a:pt x="11405344" y="6412304"/>
                  </a:lnTo>
                  <a:lnTo>
                    <a:pt x="11400912" y="6408838"/>
                  </a:lnTo>
                  <a:close/>
                </a:path>
                <a:path w="17068800" h="9558020">
                  <a:moveTo>
                    <a:pt x="14911562" y="7897305"/>
                  </a:moveTo>
                  <a:lnTo>
                    <a:pt x="14905759" y="7897980"/>
                  </a:lnTo>
                  <a:lnTo>
                    <a:pt x="14900061" y="7905793"/>
                  </a:lnTo>
                  <a:lnTo>
                    <a:pt x="14900738" y="7911597"/>
                  </a:lnTo>
                  <a:lnTo>
                    <a:pt x="14904644" y="7914445"/>
                  </a:lnTo>
                  <a:lnTo>
                    <a:pt x="14909933" y="7918671"/>
                  </a:lnTo>
                  <a:lnTo>
                    <a:pt x="14915599" y="7921088"/>
                  </a:lnTo>
                  <a:lnTo>
                    <a:pt x="14919927" y="7920176"/>
                  </a:lnTo>
                  <a:lnTo>
                    <a:pt x="14922491" y="7916936"/>
                  </a:lnTo>
                  <a:lnTo>
                    <a:pt x="14925340" y="7913030"/>
                  </a:lnTo>
                  <a:lnTo>
                    <a:pt x="14924663" y="7907226"/>
                  </a:lnTo>
                  <a:lnTo>
                    <a:pt x="14920757" y="7904378"/>
                  </a:lnTo>
                  <a:lnTo>
                    <a:pt x="14915468" y="7900153"/>
                  </a:lnTo>
                  <a:lnTo>
                    <a:pt x="14911562" y="7897305"/>
                  </a:lnTo>
                  <a:close/>
                </a:path>
                <a:path w="17068800" h="9558020">
                  <a:moveTo>
                    <a:pt x="14840524" y="7842183"/>
                  </a:moveTo>
                  <a:lnTo>
                    <a:pt x="14834721" y="7842859"/>
                  </a:lnTo>
                  <a:lnTo>
                    <a:pt x="14829025" y="7850672"/>
                  </a:lnTo>
                  <a:lnTo>
                    <a:pt x="14829700" y="7856476"/>
                  </a:lnTo>
                  <a:lnTo>
                    <a:pt x="14833607" y="7859324"/>
                  </a:lnTo>
                  <a:lnTo>
                    <a:pt x="14838896" y="7863549"/>
                  </a:lnTo>
                  <a:lnTo>
                    <a:pt x="14844564" y="7865967"/>
                  </a:lnTo>
                  <a:lnTo>
                    <a:pt x="14848892" y="7865056"/>
                  </a:lnTo>
                  <a:lnTo>
                    <a:pt x="14851456" y="7861816"/>
                  </a:lnTo>
                  <a:lnTo>
                    <a:pt x="14854304" y="7857910"/>
                  </a:lnTo>
                  <a:lnTo>
                    <a:pt x="14853628" y="7852106"/>
                  </a:lnTo>
                  <a:lnTo>
                    <a:pt x="14849722" y="7849258"/>
                  </a:lnTo>
                  <a:lnTo>
                    <a:pt x="14844430" y="7845031"/>
                  </a:lnTo>
                  <a:lnTo>
                    <a:pt x="14840524" y="7842183"/>
                  </a:lnTo>
                  <a:close/>
                </a:path>
                <a:path w="17068800" h="9558020">
                  <a:moveTo>
                    <a:pt x="210568" y="1596405"/>
                  </a:moveTo>
                  <a:lnTo>
                    <a:pt x="201343" y="1599561"/>
                  </a:lnTo>
                  <a:lnTo>
                    <a:pt x="198735" y="1604751"/>
                  </a:lnTo>
                  <a:lnTo>
                    <a:pt x="200313" y="1609365"/>
                  </a:lnTo>
                  <a:lnTo>
                    <a:pt x="211801" y="1622144"/>
                  </a:lnTo>
                  <a:lnTo>
                    <a:pt x="214036" y="1621522"/>
                  </a:lnTo>
                  <a:lnTo>
                    <a:pt x="218649" y="1619944"/>
                  </a:lnTo>
                  <a:lnTo>
                    <a:pt x="221257" y="1614753"/>
                  </a:lnTo>
                  <a:lnTo>
                    <a:pt x="219679" y="1610141"/>
                  </a:lnTo>
                  <a:lnTo>
                    <a:pt x="217337" y="1603625"/>
                  </a:lnTo>
                  <a:lnTo>
                    <a:pt x="215759" y="1599013"/>
                  </a:lnTo>
                  <a:lnTo>
                    <a:pt x="210568" y="1596405"/>
                  </a:lnTo>
                  <a:close/>
                </a:path>
                <a:path w="17068800" h="9558020">
                  <a:moveTo>
                    <a:pt x="11490487" y="6397410"/>
                  </a:moveTo>
                  <a:lnTo>
                    <a:pt x="11485493" y="6398037"/>
                  </a:lnTo>
                  <a:lnTo>
                    <a:pt x="11478737" y="6399095"/>
                  </a:lnTo>
                  <a:lnTo>
                    <a:pt x="11473742" y="6399722"/>
                  </a:lnTo>
                  <a:lnTo>
                    <a:pt x="11470277" y="6404153"/>
                  </a:lnTo>
                  <a:lnTo>
                    <a:pt x="11470905" y="6409148"/>
                  </a:lnTo>
                  <a:lnTo>
                    <a:pt x="11471100" y="6412383"/>
                  </a:lnTo>
                  <a:lnTo>
                    <a:pt x="11473197" y="6414853"/>
                  </a:lnTo>
                  <a:lnTo>
                    <a:pt x="11476196" y="6416132"/>
                  </a:lnTo>
                  <a:lnTo>
                    <a:pt x="11476672" y="6415941"/>
                  </a:lnTo>
                  <a:lnTo>
                    <a:pt x="11478005" y="6416510"/>
                  </a:lnTo>
                  <a:lnTo>
                    <a:pt x="11481099" y="6416648"/>
                  </a:lnTo>
                  <a:lnTo>
                    <a:pt x="11487712" y="6415924"/>
                  </a:lnTo>
                  <a:lnTo>
                    <a:pt x="11492707" y="6415296"/>
                  </a:lnTo>
                  <a:lnTo>
                    <a:pt x="11496172" y="6410865"/>
                  </a:lnTo>
                  <a:lnTo>
                    <a:pt x="11494918" y="6400875"/>
                  </a:lnTo>
                  <a:lnTo>
                    <a:pt x="11490487" y="6397410"/>
                  </a:lnTo>
                  <a:close/>
                </a:path>
                <a:path w="17068800" h="9558020">
                  <a:moveTo>
                    <a:pt x="14769014" y="7787254"/>
                  </a:moveTo>
                  <a:lnTo>
                    <a:pt x="14763210" y="7787930"/>
                  </a:lnTo>
                  <a:lnTo>
                    <a:pt x="14757515" y="7795743"/>
                  </a:lnTo>
                  <a:lnTo>
                    <a:pt x="14758190" y="7801547"/>
                  </a:lnTo>
                  <a:lnTo>
                    <a:pt x="14762096" y="7804394"/>
                  </a:lnTo>
                  <a:lnTo>
                    <a:pt x="14767385" y="7808620"/>
                  </a:lnTo>
                  <a:lnTo>
                    <a:pt x="14769384" y="7809473"/>
                  </a:lnTo>
                  <a:lnTo>
                    <a:pt x="14769242" y="7809807"/>
                  </a:lnTo>
                  <a:lnTo>
                    <a:pt x="14772909" y="7811371"/>
                  </a:lnTo>
                  <a:lnTo>
                    <a:pt x="14777379" y="7810125"/>
                  </a:lnTo>
                  <a:lnTo>
                    <a:pt x="14779943" y="7806886"/>
                  </a:lnTo>
                  <a:lnTo>
                    <a:pt x="14782791" y="7802979"/>
                  </a:lnTo>
                  <a:lnTo>
                    <a:pt x="14782115" y="7797175"/>
                  </a:lnTo>
                  <a:lnTo>
                    <a:pt x="14778211" y="7794329"/>
                  </a:lnTo>
                  <a:lnTo>
                    <a:pt x="14772920" y="7790102"/>
                  </a:lnTo>
                  <a:lnTo>
                    <a:pt x="14769014" y="7787254"/>
                  </a:lnTo>
                  <a:close/>
                </a:path>
                <a:path w="17068800" h="9558020">
                  <a:moveTo>
                    <a:pt x="14697834" y="7732466"/>
                  </a:moveTo>
                  <a:lnTo>
                    <a:pt x="14692031" y="7733142"/>
                  </a:lnTo>
                  <a:lnTo>
                    <a:pt x="14686335" y="7740955"/>
                  </a:lnTo>
                  <a:lnTo>
                    <a:pt x="14687010" y="7746758"/>
                  </a:lnTo>
                  <a:lnTo>
                    <a:pt x="14690916" y="7749607"/>
                  </a:lnTo>
                  <a:lnTo>
                    <a:pt x="14696205" y="7753832"/>
                  </a:lnTo>
                  <a:lnTo>
                    <a:pt x="14698206" y="7754685"/>
                  </a:lnTo>
                  <a:lnTo>
                    <a:pt x="14698063" y="7755019"/>
                  </a:lnTo>
                  <a:lnTo>
                    <a:pt x="14701729" y="7756583"/>
                  </a:lnTo>
                  <a:lnTo>
                    <a:pt x="14706201" y="7755339"/>
                  </a:lnTo>
                  <a:lnTo>
                    <a:pt x="14708766" y="7752099"/>
                  </a:lnTo>
                  <a:lnTo>
                    <a:pt x="14711614" y="7748192"/>
                  </a:lnTo>
                  <a:lnTo>
                    <a:pt x="14710938" y="7742389"/>
                  </a:lnTo>
                  <a:lnTo>
                    <a:pt x="14707034" y="7739542"/>
                  </a:lnTo>
                  <a:lnTo>
                    <a:pt x="14701741" y="7735314"/>
                  </a:lnTo>
                  <a:lnTo>
                    <a:pt x="14697834" y="7732466"/>
                  </a:lnTo>
                  <a:close/>
                </a:path>
                <a:path w="17068800" h="9558020">
                  <a:moveTo>
                    <a:pt x="11580302" y="6387265"/>
                  </a:moveTo>
                  <a:lnTo>
                    <a:pt x="11575307" y="6387893"/>
                  </a:lnTo>
                  <a:lnTo>
                    <a:pt x="11568362" y="6388475"/>
                  </a:lnTo>
                  <a:lnTo>
                    <a:pt x="11563367" y="6389103"/>
                  </a:lnTo>
                  <a:lnTo>
                    <a:pt x="11559567" y="6393391"/>
                  </a:lnTo>
                  <a:lnTo>
                    <a:pt x="11560194" y="6398385"/>
                  </a:lnTo>
                  <a:lnTo>
                    <a:pt x="11560724" y="6401763"/>
                  </a:lnTo>
                  <a:lnTo>
                    <a:pt x="11562680" y="6404567"/>
                  </a:lnTo>
                  <a:lnTo>
                    <a:pt x="11567012" y="6406416"/>
                  </a:lnTo>
                  <a:lnTo>
                    <a:pt x="11570106" y="6406554"/>
                  </a:lnTo>
                  <a:lnTo>
                    <a:pt x="11577051" y="6405970"/>
                  </a:lnTo>
                  <a:lnTo>
                    <a:pt x="11582046" y="6405344"/>
                  </a:lnTo>
                  <a:lnTo>
                    <a:pt x="11585845" y="6401054"/>
                  </a:lnTo>
                  <a:lnTo>
                    <a:pt x="11584590" y="6391064"/>
                  </a:lnTo>
                  <a:lnTo>
                    <a:pt x="11580302" y="6387265"/>
                  </a:lnTo>
                  <a:close/>
                </a:path>
                <a:path w="17068800" h="9558020">
                  <a:moveTo>
                    <a:pt x="14626039" y="7678203"/>
                  </a:moveTo>
                  <a:lnTo>
                    <a:pt x="14620236" y="7678879"/>
                  </a:lnTo>
                  <a:lnTo>
                    <a:pt x="14614540" y="7686692"/>
                  </a:lnTo>
                  <a:lnTo>
                    <a:pt x="14615215" y="7692496"/>
                  </a:lnTo>
                  <a:lnTo>
                    <a:pt x="14619122" y="7695344"/>
                  </a:lnTo>
                  <a:lnTo>
                    <a:pt x="14624410" y="7699570"/>
                  </a:lnTo>
                  <a:lnTo>
                    <a:pt x="14626410" y="7700423"/>
                  </a:lnTo>
                  <a:lnTo>
                    <a:pt x="14626268" y="7700756"/>
                  </a:lnTo>
                  <a:lnTo>
                    <a:pt x="14629934" y="7702320"/>
                  </a:lnTo>
                  <a:lnTo>
                    <a:pt x="14634404" y="7701075"/>
                  </a:lnTo>
                  <a:lnTo>
                    <a:pt x="14636968" y="7697835"/>
                  </a:lnTo>
                  <a:lnTo>
                    <a:pt x="14639817" y="7693929"/>
                  </a:lnTo>
                  <a:lnTo>
                    <a:pt x="14639140" y="7688125"/>
                  </a:lnTo>
                  <a:lnTo>
                    <a:pt x="14635236" y="7685278"/>
                  </a:lnTo>
                  <a:lnTo>
                    <a:pt x="14629945" y="7681051"/>
                  </a:lnTo>
                  <a:lnTo>
                    <a:pt x="14626039" y="7678203"/>
                  </a:lnTo>
                  <a:close/>
                </a:path>
                <a:path w="17068800" h="9558020">
                  <a:moveTo>
                    <a:pt x="182351" y="1511093"/>
                  </a:moveTo>
                  <a:lnTo>
                    <a:pt x="177738" y="1512671"/>
                  </a:lnTo>
                  <a:lnTo>
                    <a:pt x="172793" y="1514107"/>
                  </a:lnTo>
                  <a:lnTo>
                    <a:pt x="170184" y="1519297"/>
                  </a:lnTo>
                  <a:lnTo>
                    <a:pt x="171762" y="1523910"/>
                  </a:lnTo>
                  <a:lnTo>
                    <a:pt x="173771" y="1530283"/>
                  </a:lnTo>
                  <a:lnTo>
                    <a:pt x="174727" y="1532660"/>
                  </a:lnTo>
                  <a:lnTo>
                    <a:pt x="176634" y="1534655"/>
                  </a:lnTo>
                  <a:lnTo>
                    <a:pt x="178967" y="1535650"/>
                  </a:lnTo>
                  <a:lnTo>
                    <a:pt x="179158" y="1536126"/>
                  </a:lnTo>
                  <a:lnTo>
                    <a:pt x="181158" y="1536979"/>
                  </a:lnTo>
                  <a:lnTo>
                    <a:pt x="183109" y="1537023"/>
                  </a:lnTo>
                  <a:lnTo>
                    <a:pt x="185344" y="1536401"/>
                  </a:lnTo>
                  <a:lnTo>
                    <a:pt x="189957" y="1534823"/>
                  </a:lnTo>
                  <a:lnTo>
                    <a:pt x="192565" y="1529632"/>
                  </a:lnTo>
                  <a:lnTo>
                    <a:pt x="190987" y="1525020"/>
                  </a:lnTo>
                  <a:lnTo>
                    <a:pt x="188977" y="1518647"/>
                  </a:lnTo>
                  <a:lnTo>
                    <a:pt x="187542" y="1513701"/>
                  </a:lnTo>
                  <a:lnTo>
                    <a:pt x="182351" y="1511093"/>
                  </a:lnTo>
                  <a:close/>
                </a:path>
                <a:path w="17068800" h="9558020">
                  <a:moveTo>
                    <a:pt x="14554244" y="7623941"/>
                  </a:moveTo>
                  <a:lnTo>
                    <a:pt x="14548438" y="7624616"/>
                  </a:lnTo>
                  <a:lnTo>
                    <a:pt x="14542742" y="7632429"/>
                  </a:lnTo>
                  <a:lnTo>
                    <a:pt x="14543418" y="7638232"/>
                  </a:lnTo>
                  <a:lnTo>
                    <a:pt x="14547324" y="7641080"/>
                  </a:lnTo>
                  <a:lnTo>
                    <a:pt x="14552615" y="7645307"/>
                  </a:lnTo>
                  <a:lnTo>
                    <a:pt x="14554614" y="7646160"/>
                  </a:lnTo>
                  <a:lnTo>
                    <a:pt x="14554472" y="7646493"/>
                  </a:lnTo>
                  <a:lnTo>
                    <a:pt x="14558139" y="7648057"/>
                  </a:lnTo>
                  <a:lnTo>
                    <a:pt x="14562609" y="7646813"/>
                  </a:lnTo>
                  <a:lnTo>
                    <a:pt x="14565173" y="7643573"/>
                  </a:lnTo>
                  <a:lnTo>
                    <a:pt x="14568020" y="7639666"/>
                  </a:lnTo>
                  <a:lnTo>
                    <a:pt x="14567345" y="7633862"/>
                  </a:lnTo>
                  <a:lnTo>
                    <a:pt x="14563441" y="7631016"/>
                  </a:lnTo>
                  <a:lnTo>
                    <a:pt x="14558150" y="7626788"/>
                  </a:lnTo>
                  <a:lnTo>
                    <a:pt x="14554244" y="7623941"/>
                  </a:lnTo>
                  <a:close/>
                </a:path>
                <a:path w="17068800" h="9558020">
                  <a:moveTo>
                    <a:pt x="11669790" y="6379739"/>
                  </a:moveTo>
                  <a:lnTo>
                    <a:pt x="11664936" y="6380032"/>
                  </a:lnTo>
                  <a:lnTo>
                    <a:pt x="11657992" y="6380616"/>
                  </a:lnTo>
                  <a:lnTo>
                    <a:pt x="11653138" y="6380909"/>
                  </a:lnTo>
                  <a:lnTo>
                    <a:pt x="11649672" y="6385340"/>
                  </a:lnTo>
                  <a:lnTo>
                    <a:pt x="11649965" y="6390192"/>
                  </a:lnTo>
                  <a:lnTo>
                    <a:pt x="11650494" y="6393570"/>
                  </a:lnTo>
                  <a:lnTo>
                    <a:pt x="11652450" y="6396374"/>
                  </a:lnTo>
                  <a:lnTo>
                    <a:pt x="11656451" y="6398080"/>
                  </a:lnTo>
                  <a:lnTo>
                    <a:pt x="11659543" y="6398217"/>
                  </a:lnTo>
                  <a:lnTo>
                    <a:pt x="11666488" y="6397634"/>
                  </a:lnTo>
                  <a:lnTo>
                    <a:pt x="11671341" y="6397341"/>
                  </a:lnTo>
                  <a:lnTo>
                    <a:pt x="11674808" y="6392910"/>
                  </a:lnTo>
                  <a:lnTo>
                    <a:pt x="11674220" y="6383205"/>
                  </a:lnTo>
                  <a:lnTo>
                    <a:pt x="11669790" y="6379739"/>
                  </a:lnTo>
                  <a:close/>
                </a:path>
                <a:path w="17068800" h="9558020">
                  <a:moveTo>
                    <a:pt x="14481687" y="7570534"/>
                  </a:moveTo>
                  <a:lnTo>
                    <a:pt x="14475883" y="7571210"/>
                  </a:lnTo>
                  <a:lnTo>
                    <a:pt x="14470187" y="7579023"/>
                  </a:lnTo>
                  <a:lnTo>
                    <a:pt x="14470863" y="7584827"/>
                  </a:lnTo>
                  <a:lnTo>
                    <a:pt x="14480200" y="7591568"/>
                  </a:lnTo>
                  <a:lnTo>
                    <a:pt x="14482199" y="7592421"/>
                  </a:lnTo>
                  <a:lnTo>
                    <a:pt x="14482057" y="7592754"/>
                  </a:lnTo>
                  <a:lnTo>
                    <a:pt x="14485724" y="7594318"/>
                  </a:lnTo>
                  <a:lnTo>
                    <a:pt x="14490194" y="7593073"/>
                  </a:lnTo>
                  <a:lnTo>
                    <a:pt x="14492757" y="7589833"/>
                  </a:lnTo>
                  <a:lnTo>
                    <a:pt x="14495605" y="7585927"/>
                  </a:lnTo>
                  <a:lnTo>
                    <a:pt x="14494930" y="7580123"/>
                  </a:lnTo>
                  <a:lnTo>
                    <a:pt x="14481687" y="7570534"/>
                  </a:lnTo>
                  <a:close/>
                </a:path>
                <a:path w="17068800" h="9558020">
                  <a:moveTo>
                    <a:pt x="14409274" y="7516796"/>
                  </a:moveTo>
                  <a:lnTo>
                    <a:pt x="14403804" y="7517615"/>
                  </a:lnTo>
                  <a:lnTo>
                    <a:pt x="14400956" y="7521521"/>
                  </a:lnTo>
                  <a:lnTo>
                    <a:pt x="14397965" y="7525760"/>
                  </a:lnTo>
                  <a:lnTo>
                    <a:pt x="14398782" y="7531231"/>
                  </a:lnTo>
                  <a:lnTo>
                    <a:pt x="14408120" y="7537971"/>
                  </a:lnTo>
                  <a:lnTo>
                    <a:pt x="14410120" y="7538824"/>
                  </a:lnTo>
                  <a:lnTo>
                    <a:pt x="14409978" y="7539158"/>
                  </a:lnTo>
                  <a:lnTo>
                    <a:pt x="14413644" y="7540721"/>
                  </a:lnTo>
                  <a:lnTo>
                    <a:pt x="14418113" y="7539477"/>
                  </a:lnTo>
                  <a:lnTo>
                    <a:pt x="14420678" y="7536237"/>
                  </a:lnTo>
                  <a:lnTo>
                    <a:pt x="14423668" y="7531997"/>
                  </a:lnTo>
                  <a:lnTo>
                    <a:pt x="14422851" y="7526527"/>
                  </a:lnTo>
                  <a:lnTo>
                    <a:pt x="14413514" y="7519787"/>
                  </a:lnTo>
                  <a:lnTo>
                    <a:pt x="14409274" y="7516796"/>
                  </a:lnTo>
                  <a:close/>
                </a:path>
                <a:path w="17068800" h="9558020">
                  <a:moveTo>
                    <a:pt x="156178" y="1424683"/>
                  </a:moveTo>
                  <a:lnTo>
                    <a:pt x="151232" y="1426119"/>
                  </a:lnTo>
                  <a:lnTo>
                    <a:pt x="146619" y="1427697"/>
                  </a:lnTo>
                  <a:lnTo>
                    <a:pt x="143820" y="1432412"/>
                  </a:lnTo>
                  <a:lnTo>
                    <a:pt x="145256" y="1437358"/>
                  </a:lnTo>
                  <a:lnTo>
                    <a:pt x="147123" y="1444064"/>
                  </a:lnTo>
                  <a:lnTo>
                    <a:pt x="147936" y="1446775"/>
                  </a:lnTo>
                  <a:lnTo>
                    <a:pt x="149843" y="1448769"/>
                  </a:lnTo>
                  <a:lnTo>
                    <a:pt x="154176" y="1450618"/>
                  </a:lnTo>
                  <a:lnTo>
                    <a:pt x="156127" y="1450662"/>
                  </a:lnTo>
                  <a:lnTo>
                    <a:pt x="158362" y="1450040"/>
                  </a:lnTo>
                  <a:lnTo>
                    <a:pt x="162975" y="1448462"/>
                  </a:lnTo>
                  <a:lnTo>
                    <a:pt x="165774" y="1443747"/>
                  </a:lnTo>
                  <a:lnTo>
                    <a:pt x="164338" y="1438801"/>
                  </a:lnTo>
                  <a:lnTo>
                    <a:pt x="162471" y="1432095"/>
                  </a:lnTo>
                  <a:lnTo>
                    <a:pt x="160893" y="1427482"/>
                  </a:lnTo>
                  <a:lnTo>
                    <a:pt x="156178" y="1424683"/>
                  </a:lnTo>
                  <a:close/>
                </a:path>
                <a:path w="17068800" h="9558020">
                  <a:moveTo>
                    <a:pt x="11760182" y="6373781"/>
                  </a:moveTo>
                  <a:lnTo>
                    <a:pt x="11755329" y="6374074"/>
                  </a:lnTo>
                  <a:lnTo>
                    <a:pt x="11748526" y="6374324"/>
                  </a:lnTo>
                  <a:lnTo>
                    <a:pt x="11744007" y="6374760"/>
                  </a:lnTo>
                  <a:lnTo>
                    <a:pt x="11739875" y="6378907"/>
                  </a:lnTo>
                  <a:lnTo>
                    <a:pt x="11740168" y="6383759"/>
                  </a:lnTo>
                  <a:lnTo>
                    <a:pt x="11740222" y="6387328"/>
                  </a:lnTo>
                  <a:lnTo>
                    <a:pt x="11742510" y="6390274"/>
                  </a:lnTo>
                  <a:lnTo>
                    <a:pt x="11746843" y="6392122"/>
                  </a:lnTo>
                  <a:lnTo>
                    <a:pt x="11749602" y="6392117"/>
                  </a:lnTo>
                  <a:lnTo>
                    <a:pt x="11756407" y="6391868"/>
                  </a:lnTo>
                  <a:lnTo>
                    <a:pt x="11760927" y="6391432"/>
                  </a:lnTo>
                  <a:lnTo>
                    <a:pt x="11765058" y="6387286"/>
                  </a:lnTo>
                  <a:lnTo>
                    <a:pt x="11764764" y="6382433"/>
                  </a:lnTo>
                  <a:lnTo>
                    <a:pt x="11764329" y="6377913"/>
                  </a:lnTo>
                  <a:lnTo>
                    <a:pt x="11760182" y="6373781"/>
                  </a:lnTo>
                  <a:close/>
                </a:path>
                <a:path w="17068800" h="9558020">
                  <a:moveTo>
                    <a:pt x="14336860" y="7463058"/>
                  </a:moveTo>
                  <a:lnTo>
                    <a:pt x="14331246" y="7464209"/>
                  </a:lnTo>
                  <a:lnTo>
                    <a:pt x="14328398" y="7468116"/>
                  </a:lnTo>
                  <a:lnTo>
                    <a:pt x="14325074" y="7472213"/>
                  </a:lnTo>
                  <a:lnTo>
                    <a:pt x="14326225" y="7477825"/>
                  </a:lnTo>
                  <a:lnTo>
                    <a:pt x="14335565" y="7484566"/>
                  </a:lnTo>
                  <a:lnTo>
                    <a:pt x="14337565" y="7485420"/>
                  </a:lnTo>
                  <a:lnTo>
                    <a:pt x="14337423" y="7485753"/>
                  </a:lnTo>
                  <a:lnTo>
                    <a:pt x="14341089" y="7487317"/>
                  </a:lnTo>
                  <a:lnTo>
                    <a:pt x="14345559" y="7486072"/>
                  </a:lnTo>
                  <a:lnTo>
                    <a:pt x="14348123" y="7482832"/>
                  </a:lnTo>
                  <a:lnTo>
                    <a:pt x="14351447" y="7478734"/>
                  </a:lnTo>
                  <a:lnTo>
                    <a:pt x="14350294" y="7473122"/>
                  </a:lnTo>
                  <a:lnTo>
                    <a:pt x="14340957" y="7466382"/>
                  </a:lnTo>
                  <a:lnTo>
                    <a:pt x="14336860" y="7463058"/>
                  </a:lnTo>
                  <a:close/>
                </a:path>
                <a:path w="17068800" h="9558020">
                  <a:moveTo>
                    <a:pt x="14263827" y="7409843"/>
                  </a:moveTo>
                  <a:lnTo>
                    <a:pt x="14258215" y="7410994"/>
                  </a:lnTo>
                  <a:lnTo>
                    <a:pt x="14255367" y="7414901"/>
                  </a:lnTo>
                  <a:lnTo>
                    <a:pt x="14252376" y="7419140"/>
                  </a:lnTo>
                  <a:lnTo>
                    <a:pt x="14253528" y="7424753"/>
                  </a:lnTo>
                  <a:lnTo>
                    <a:pt x="14262865" y="7431494"/>
                  </a:lnTo>
                  <a:lnTo>
                    <a:pt x="14268198" y="7433769"/>
                  </a:lnTo>
                  <a:lnTo>
                    <a:pt x="14272669" y="7432524"/>
                  </a:lnTo>
                  <a:lnTo>
                    <a:pt x="14275233" y="7429284"/>
                  </a:lnTo>
                  <a:lnTo>
                    <a:pt x="14278557" y="7425187"/>
                  </a:lnTo>
                  <a:lnTo>
                    <a:pt x="14277406" y="7419575"/>
                  </a:lnTo>
                  <a:lnTo>
                    <a:pt x="14268067" y="7412833"/>
                  </a:lnTo>
                  <a:lnTo>
                    <a:pt x="14263827" y="7409843"/>
                  </a:lnTo>
                  <a:close/>
                </a:path>
                <a:path w="17068800" h="9558020">
                  <a:moveTo>
                    <a:pt x="11850246" y="6370440"/>
                  </a:moveTo>
                  <a:lnTo>
                    <a:pt x="11845394" y="6370734"/>
                  </a:lnTo>
                  <a:lnTo>
                    <a:pt x="11838591" y="6370984"/>
                  </a:lnTo>
                  <a:lnTo>
                    <a:pt x="11833738" y="6371278"/>
                  </a:lnTo>
                  <a:lnTo>
                    <a:pt x="11829605" y="6375423"/>
                  </a:lnTo>
                  <a:lnTo>
                    <a:pt x="11829899" y="6380277"/>
                  </a:lnTo>
                  <a:lnTo>
                    <a:pt x="11829954" y="6383845"/>
                  </a:lnTo>
                  <a:lnTo>
                    <a:pt x="11832240" y="6386791"/>
                  </a:lnTo>
                  <a:lnTo>
                    <a:pt x="11836574" y="6388640"/>
                  </a:lnTo>
                  <a:lnTo>
                    <a:pt x="11839191" y="6388968"/>
                  </a:lnTo>
                  <a:lnTo>
                    <a:pt x="11845996" y="6388719"/>
                  </a:lnTo>
                  <a:lnTo>
                    <a:pt x="11850848" y="6388425"/>
                  </a:lnTo>
                  <a:lnTo>
                    <a:pt x="11854981" y="6384278"/>
                  </a:lnTo>
                  <a:lnTo>
                    <a:pt x="11854394" y="6374573"/>
                  </a:lnTo>
                  <a:lnTo>
                    <a:pt x="11850246" y="6370440"/>
                  </a:lnTo>
                  <a:close/>
                </a:path>
                <a:path w="17068800" h="9558020">
                  <a:moveTo>
                    <a:pt x="14191129" y="7356770"/>
                  </a:moveTo>
                  <a:lnTo>
                    <a:pt x="14185517" y="7357922"/>
                  </a:lnTo>
                  <a:lnTo>
                    <a:pt x="14182670" y="7361829"/>
                  </a:lnTo>
                  <a:lnTo>
                    <a:pt x="14179679" y="7366068"/>
                  </a:lnTo>
                  <a:lnTo>
                    <a:pt x="14180830" y="7371682"/>
                  </a:lnTo>
                  <a:lnTo>
                    <a:pt x="14190167" y="7378422"/>
                  </a:lnTo>
                  <a:lnTo>
                    <a:pt x="14195833" y="7380839"/>
                  </a:lnTo>
                  <a:lnTo>
                    <a:pt x="14200303" y="7379594"/>
                  </a:lnTo>
                  <a:lnTo>
                    <a:pt x="14202867" y="7376354"/>
                  </a:lnTo>
                  <a:lnTo>
                    <a:pt x="14205858" y="7372114"/>
                  </a:lnTo>
                  <a:lnTo>
                    <a:pt x="14204707" y="7366502"/>
                  </a:lnTo>
                  <a:lnTo>
                    <a:pt x="14195370" y="7359761"/>
                  </a:lnTo>
                  <a:lnTo>
                    <a:pt x="14191129" y="7356770"/>
                  </a:lnTo>
                  <a:close/>
                </a:path>
                <a:path w="17068800" h="9558020">
                  <a:moveTo>
                    <a:pt x="132289" y="1338460"/>
                  </a:moveTo>
                  <a:lnTo>
                    <a:pt x="127485" y="1339562"/>
                  </a:lnTo>
                  <a:lnTo>
                    <a:pt x="122539" y="1340999"/>
                  </a:lnTo>
                  <a:lnTo>
                    <a:pt x="120895" y="1344236"/>
                  </a:lnTo>
                  <a:lnTo>
                    <a:pt x="120073" y="1345856"/>
                  </a:lnTo>
                  <a:lnTo>
                    <a:pt x="121176" y="1350659"/>
                  </a:lnTo>
                  <a:lnTo>
                    <a:pt x="123042" y="1357365"/>
                  </a:lnTo>
                  <a:lnTo>
                    <a:pt x="123523" y="1359934"/>
                  </a:lnTo>
                  <a:lnTo>
                    <a:pt x="125763" y="1362071"/>
                  </a:lnTo>
                  <a:lnTo>
                    <a:pt x="130095" y="1363919"/>
                  </a:lnTo>
                  <a:lnTo>
                    <a:pt x="131904" y="1364297"/>
                  </a:lnTo>
                  <a:lnTo>
                    <a:pt x="134140" y="1363675"/>
                  </a:lnTo>
                  <a:lnTo>
                    <a:pt x="139086" y="1362239"/>
                  </a:lnTo>
                  <a:lnTo>
                    <a:pt x="140730" y="1359000"/>
                  </a:lnTo>
                  <a:lnTo>
                    <a:pt x="141551" y="1357381"/>
                  </a:lnTo>
                  <a:lnTo>
                    <a:pt x="140449" y="1352577"/>
                  </a:lnTo>
                  <a:lnTo>
                    <a:pt x="138582" y="1345872"/>
                  </a:lnTo>
                  <a:lnTo>
                    <a:pt x="137004" y="1341259"/>
                  </a:lnTo>
                  <a:lnTo>
                    <a:pt x="132289" y="1338460"/>
                  </a:lnTo>
                  <a:close/>
                </a:path>
                <a:path w="17068800" h="9558020">
                  <a:moveTo>
                    <a:pt x="14118006" y="7304699"/>
                  </a:moveTo>
                  <a:lnTo>
                    <a:pt x="14112393" y="7305851"/>
                  </a:lnTo>
                  <a:lnTo>
                    <a:pt x="14106696" y="7313663"/>
                  </a:lnTo>
                  <a:lnTo>
                    <a:pt x="14107848" y="7319276"/>
                  </a:lnTo>
                  <a:lnTo>
                    <a:pt x="14117185" y="7326017"/>
                  </a:lnTo>
                  <a:lnTo>
                    <a:pt x="14122518" y="7328292"/>
                  </a:lnTo>
                  <a:lnTo>
                    <a:pt x="14126988" y="7327047"/>
                  </a:lnTo>
                  <a:lnTo>
                    <a:pt x="14129552" y="7323807"/>
                  </a:lnTo>
                  <a:lnTo>
                    <a:pt x="14132400" y="7319900"/>
                  </a:lnTo>
                  <a:lnTo>
                    <a:pt x="14131249" y="7314288"/>
                  </a:lnTo>
                  <a:lnTo>
                    <a:pt x="14118006" y="7304699"/>
                  </a:lnTo>
                  <a:close/>
                </a:path>
                <a:path w="17068800" h="9558020">
                  <a:moveTo>
                    <a:pt x="11939841" y="6370051"/>
                  </a:moveTo>
                  <a:lnTo>
                    <a:pt x="11934797" y="6369869"/>
                  </a:lnTo>
                  <a:lnTo>
                    <a:pt x="11928136" y="6369785"/>
                  </a:lnTo>
                  <a:lnTo>
                    <a:pt x="11923092" y="6369604"/>
                  </a:lnTo>
                  <a:lnTo>
                    <a:pt x="11919435" y="6373559"/>
                  </a:lnTo>
                  <a:lnTo>
                    <a:pt x="11919253" y="6378603"/>
                  </a:lnTo>
                  <a:lnTo>
                    <a:pt x="11919307" y="6382171"/>
                  </a:lnTo>
                  <a:lnTo>
                    <a:pt x="11921453" y="6385450"/>
                  </a:lnTo>
                  <a:lnTo>
                    <a:pt x="11925786" y="6387299"/>
                  </a:lnTo>
                  <a:lnTo>
                    <a:pt x="11928071" y="6387485"/>
                  </a:lnTo>
                  <a:lnTo>
                    <a:pt x="11934732" y="6387569"/>
                  </a:lnTo>
                  <a:lnTo>
                    <a:pt x="11939776" y="6387751"/>
                  </a:lnTo>
                  <a:lnTo>
                    <a:pt x="11943433" y="6383796"/>
                  </a:lnTo>
                  <a:lnTo>
                    <a:pt x="11943796" y="6373707"/>
                  </a:lnTo>
                  <a:lnTo>
                    <a:pt x="11939841" y="6370051"/>
                  </a:lnTo>
                  <a:close/>
                </a:path>
                <a:path w="17068800" h="9558020">
                  <a:moveTo>
                    <a:pt x="14045023" y="7252294"/>
                  </a:moveTo>
                  <a:lnTo>
                    <a:pt x="14039410" y="7253444"/>
                  </a:lnTo>
                  <a:lnTo>
                    <a:pt x="14033712" y="7261258"/>
                  </a:lnTo>
                  <a:lnTo>
                    <a:pt x="14034865" y="7266870"/>
                  </a:lnTo>
                  <a:lnTo>
                    <a:pt x="14044201" y="7273611"/>
                  </a:lnTo>
                  <a:lnTo>
                    <a:pt x="14049868" y="7276028"/>
                  </a:lnTo>
                  <a:lnTo>
                    <a:pt x="14054198" y="7275117"/>
                  </a:lnTo>
                  <a:lnTo>
                    <a:pt x="14056903" y="7271544"/>
                  </a:lnTo>
                  <a:lnTo>
                    <a:pt x="14059751" y="7267637"/>
                  </a:lnTo>
                  <a:lnTo>
                    <a:pt x="14058601" y="7262025"/>
                  </a:lnTo>
                  <a:lnTo>
                    <a:pt x="14054693" y="7259176"/>
                  </a:lnTo>
                  <a:lnTo>
                    <a:pt x="14048929" y="7255142"/>
                  </a:lnTo>
                  <a:lnTo>
                    <a:pt x="14045023" y="7252294"/>
                  </a:lnTo>
                  <a:close/>
                </a:path>
                <a:path w="17068800" h="9558020">
                  <a:moveTo>
                    <a:pt x="12030341" y="6371229"/>
                  </a:moveTo>
                  <a:lnTo>
                    <a:pt x="12013259" y="6370640"/>
                  </a:lnTo>
                  <a:lnTo>
                    <a:pt x="12009268" y="6374453"/>
                  </a:lnTo>
                  <a:lnTo>
                    <a:pt x="12009086" y="6379497"/>
                  </a:lnTo>
                  <a:lnTo>
                    <a:pt x="12008998" y="6383399"/>
                  </a:lnTo>
                  <a:lnTo>
                    <a:pt x="12011144" y="6386678"/>
                  </a:lnTo>
                  <a:lnTo>
                    <a:pt x="12015477" y="6388526"/>
                  </a:lnTo>
                  <a:lnTo>
                    <a:pt x="12017762" y="6388713"/>
                  </a:lnTo>
                  <a:lnTo>
                    <a:pt x="12029800" y="6389120"/>
                  </a:lnTo>
                  <a:lnTo>
                    <a:pt x="12033791" y="6385307"/>
                  </a:lnTo>
                  <a:lnTo>
                    <a:pt x="12034155" y="6375220"/>
                  </a:lnTo>
                  <a:lnTo>
                    <a:pt x="12030341" y="6371229"/>
                  </a:lnTo>
                  <a:close/>
                </a:path>
                <a:path w="17068800" h="9558020">
                  <a:moveTo>
                    <a:pt x="13971231" y="7199937"/>
                  </a:moveTo>
                  <a:lnTo>
                    <a:pt x="13965618" y="7201088"/>
                  </a:lnTo>
                  <a:lnTo>
                    <a:pt x="13959921" y="7208901"/>
                  </a:lnTo>
                  <a:lnTo>
                    <a:pt x="13961073" y="7214514"/>
                  </a:lnTo>
                  <a:lnTo>
                    <a:pt x="13964979" y="7217362"/>
                  </a:lnTo>
                  <a:lnTo>
                    <a:pt x="13970743" y="7221397"/>
                  </a:lnTo>
                  <a:lnTo>
                    <a:pt x="13975744" y="7223530"/>
                  </a:lnTo>
                  <a:lnTo>
                    <a:pt x="13980405" y="7222760"/>
                  </a:lnTo>
                  <a:lnTo>
                    <a:pt x="13982778" y="7219045"/>
                  </a:lnTo>
                  <a:lnTo>
                    <a:pt x="13985627" y="7215138"/>
                  </a:lnTo>
                  <a:lnTo>
                    <a:pt x="13984476" y="7209526"/>
                  </a:lnTo>
                  <a:lnTo>
                    <a:pt x="13971231" y="7199937"/>
                  </a:lnTo>
                  <a:close/>
                </a:path>
                <a:path w="17068800" h="9558020">
                  <a:moveTo>
                    <a:pt x="13898105" y="7147864"/>
                  </a:moveTo>
                  <a:lnTo>
                    <a:pt x="13892494" y="7149016"/>
                  </a:lnTo>
                  <a:lnTo>
                    <a:pt x="13886797" y="7156829"/>
                  </a:lnTo>
                  <a:lnTo>
                    <a:pt x="13887950" y="7162442"/>
                  </a:lnTo>
                  <a:lnTo>
                    <a:pt x="13897285" y="7169182"/>
                  </a:lnTo>
                  <a:lnTo>
                    <a:pt x="13898952" y="7169893"/>
                  </a:lnTo>
                  <a:lnTo>
                    <a:pt x="13899143" y="7170369"/>
                  </a:lnTo>
                  <a:lnTo>
                    <a:pt x="13902809" y="7171933"/>
                  </a:lnTo>
                  <a:lnTo>
                    <a:pt x="13907614" y="7170830"/>
                  </a:lnTo>
                  <a:lnTo>
                    <a:pt x="13909985" y="7167115"/>
                  </a:lnTo>
                  <a:lnTo>
                    <a:pt x="13912834" y="7163208"/>
                  </a:lnTo>
                  <a:lnTo>
                    <a:pt x="13911683" y="7157595"/>
                  </a:lnTo>
                  <a:lnTo>
                    <a:pt x="13907776" y="7154747"/>
                  </a:lnTo>
                  <a:lnTo>
                    <a:pt x="13902011" y="7150713"/>
                  </a:lnTo>
                  <a:lnTo>
                    <a:pt x="13898105" y="7147864"/>
                  </a:lnTo>
                  <a:close/>
                </a:path>
                <a:path w="17068800" h="9558020">
                  <a:moveTo>
                    <a:pt x="110444" y="1251138"/>
                  </a:moveTo>
                  <a:lnTo>
                    <a:pt x="105640" y="1252241"/>
                  </a:lnTo>
                  <a:lnTo>
                    <a:pt x="100694" y="1253677"/>
                  </a:lnTo>
                  <a:lnTo>
                    <a:pt x="97895" y="1258392"/>
                  </a:lnTo>
                  <a:lnTo>
                    <a:pt x="100531" y="1269760"/>
                  </a:lnTo>
                  <a:lnTo>
                    <a:pt x="101203" y="1272804"/>
                  </a:lnTo>
                  <a:lnTo>
                    <a:pt x="103109" y="1274799"/>
                  </a:lnTo>
                  <a:lnTo>
                    <a:pt x="107442" y="1276647"/>
                  </a:lnTo>
                  <a:lnTo>
                    <a:pt x="109726" y="1276834"/>
                  </a:lnTo>
                  <a:lnTo>
                    <a:pt x="111486" y="1276402"/>
                  </a:lnTo>
                  <a:lnTo>
                    <a:pt x="116432" y="1274966"/>
                  </a:lnTo>
                  <a:lnTo>
                    <a:pt x="119231" y="1270251"/>
                  </a:lnTo>
                  <a:lnTo>
                    <a:pt x="116595" y="1258884"/>
                  </a:lnTo>
                  <a:lnTo>
                    <a:pt x="115159" y="1253938"/>
                  </a:lnTo>
                  <a:lnTo>
                    <a:pt x="110444" y="1251138"/>
                  </a:lnTo>
                  <a:close/>
                </a:path>
                <a:path w="17068800" h="9558020">
                  <a:moveTo>
                    <a:pt x="12120421" y="6376169"/>
                  </a:moveTo>
                  <a:lnTo>
                    <a:pt x="12115376" y="6375987"/>
                  </a:lnTo>
                  <a:lnTo>
                    <a:pt x="12108523" y="6375426"/>
                  </a:lnTo>
                  <a:lnTo>
                    <a:pt x="12103621" y="6374911"/>
                  </a:lnTo>
                  <a:lnTo>
                    <a:pt x="12099298" y="6378583"/>
                  </a:lnTo>
                  <a:lnTo>
                    <a:pt x="12099117" y="6383627"/>
                  </a:lnTo>
                  <a:lnTo>
                    <a:pt x="12098737" y="6387011"/>
                  </a:lnTo>
                  <a:lnTo>
                    <a:pt x="12098695" y="6387387"/>
                  </a:lnTo>
                  <a:lnTo>
                    <a:pt x="12101174" y="6390807"/>
                  </a:lnTo>
                  <a:lnTo>
                    <a:pt x="12105174" y="6392514"/>
                  </a:lnTo>
                  <a:lnTo>
                    <a:pt x="12107317" y="6393034"/>
                  </a:lnTo>
                  <a:lnTo>
                    <a:pt x="12114169" y="6393593"/>
                  </a:lnTo>
                  <a:lnTo>
                    <a:pt x="12119071" y="6394108"/>
                  </a:lnTo>
                  <a:lnTo>
                    <a:pt x="12123395" y="6390437"/>
                  </a:lnTo>
                  <a:lnTo>
                    <a:pt x="12123576" y="6385394"/>
                  </a:lnTo>
                  <a:lnTo>
                    <a:pt x="12124092" y="6380492"/>
                  </a:lnTo>
                  <a:lnTo>
                    <a:pt x="12120421" y="6376169"/>
                  </a:lnTo>
                  <a:close/>
                </a:path>
                <a:path w="17068800" h="9558020">
                  <a:moveTo>
                    <a:pt x="13824032" y="7096175"/>
                  </a:moveTo>
                  <a:lnTo>
                    <a:pt x="13818418" y="7097327"/>
                  </a:lnTo>
                  <a:lnTo>
                    <a:pt x="13812721" y="7105139"/>
                  </a:lnTo>
                  <a:lnTo>
                    <a:pt x="13813874" y="7110752"/>
                  </a:lnTo>
                  <a:lnTo>
                    <a:pt x="13817780" y="7113600"/>
                  </a:lnTo>
                  <a:lnTo>
                    <a:pt x="13823544" y="7117635"/>
                  </a:lnTo>
                  <a:lnTo>
                    <a:pt x="13825209" y="7118346"/>
                  </a:lnTo>
                  <a:lnTo>
                    <a:pt x="13825067" y="7118679"/>
                  </a:lnTo>
                  <a:lnTo>
                    <a:pt x="13828734" y="7120243"/>
                  </a:lnTo>
                  <a:lnTo>
                    <a:pt x="13833538" y="7119140"/>
                  </a:lnTo>
                  <a:lnTo>
                    <a:pt x="13835911" y="7115425"/>
                  </a:lnTo>
                  <a:lnTo>
                    <a:pt x="13838758" y="7111519"/>
                  </a:lnTo>
                  <a:lnTo>
                    <a:pt x="13837607" y="7105906"/>
                  </a:lnTo>
                  <a:lnTo>
                    <a:pt x="13833701" y="7103058"/>
                  </a:lnTo>
                  <a:lnTo>
                    <a:pt x="13827938" y="7099024"/>
                  </a:lnTo>
                  <a:lnTo>
                    <a:pt x="13824032" y="7096175"/>
                  </a:lnTo>
                  <a:close/>
                </a:path>
                <a:path w="17068800" h="9558020">
                  <a:moveTo>
                    <a:pt x="13750288" y="7044627"/>
                  </a:moveTo>
                  <a:lnTo>
                    <a:pt x="13744676" y="7045779"/>
                  </a:lnTo>
                  <a:lnTo>
                    <a:pt x="13738979" y="7053592"/>
                  </a:lnTo>
                  <a:lnTo>
                    <a:pt x="13740131" y="7059204"/>
                  </a:lnTo>
                  <a:lnTo>
                    <a:pt x="13744037" y="7062052"/>
                  </a:lnTo>
                  <a:lnTo>
                    <a:pt x="13749801" y="7066087"/>
                  </a:lnTo>
                  <a:lnTo>
                    <a:pt x="13751468" y="7066798"/>
                  </a:lnTo>
                  <a:lnTo>
                    <a:pt x="13751326" y="7067131"/>
                  </a:lnTo>
                  <a:lnTo>
                    <a:pt x="13754992" y="7068695"/>
                  </a:lnTo>
                  <a:lnTo>
                    <a:pt x="13759795" y="7067592"/>
                  </a:lnTo>
                  <a:lnTo>
                    <a:pt x="13762168" y="7063877"/>
                  </a:lnTo>
                  <a:lnTo>
                    <a:pt x="13765017" y="7059971"/>
                  </a:lnTo>
                  <a:lnTo>
                    <a:pt x="13763865" y="7054358"/>
                  </a:lnTo>
                  <a:lnTo>
                    <a:pt x="13759958" y="7051510"/>
                  </a:lnTo>
                  <a:lnTo>
                    <a:pt x="13754194" y="7047475"/>
                  </a:lnTo>
                  <a:lnTo>
                    <a:pt x="13750288" y="7044627"/>
                  </a:lnTo>
                  <a:close/>
                </a:path>
                <a:path w="17068800" h="9558020">
                  <a:moveTo>
                    <a:pt x="12209836" y="6383582"/>
                  </a:moveTo>
                  <a:lnTo>
                    <a:pt x="12204935" y="6383066"/>
                  </a:lnTo>
                  <a:lnTo>
                    <a:pt x="12198082" y="6382507"/>
                  </a:lnTo>
                  <a:lnTo>
                    <a:pt x="12193181" y="6381993"/>
                  </a:lnTo>
                  <a:lnTo>
                    <a:pt x="12188856" y="6385663"/>
                  </a:lnTo>
                  <a:lnTo>
                    <a:pt x="12188341" y="6390564"/>
                  </a:lnTo>
                  <a:lnTo>
                    <a:pt x="12188253" y="6394466"/>
                  </a:lnTo>
                  <a:lnTo>
                    <a:pt x="12190592" y="6398222"/>
                  </a:lnTo>
                  <a:lnTo>
                    <a:pt x="12194592" y="6399928"/>
                  </a:lnTo>
                  <a:lnTo>
                    <a:pt x="12196398" y="6400305"/>
                  </a:lnTo>
                  <a:lnTo>
                    <a:pt x="12203253" y="6400865"/>
                  </a:lnTo>
                  <a:lnTo>
                    <a:pt x="12208155" y="6401380"/>
                  </a:lnTo>
                  <a:lnTo>
                    <a:pt x="12212478" y="6397709"/>
                  </a:lnTo>
                  <a:lnTo>
                    <a:pt x="12213507" y="6387905"/>
                  </a:lnTo>
                  <a:lnTo>
                    <a:pt x="12209836" y="6383582"/>
                  </a:lnTo>
                  <a:close/>
                </a:path>
                <a:path w="17068800" h="9558020">
                  <a:moveTo>
                    <a:pt x="13676403" y="6993413"/>
                  </a:moveTo>
                  <a:lnTo>
                    <a:pt x="13670791" y="6994564"/>
                  </a:lnTo>
                  <a:lnTo>
                    <a:pt x="13665095" y="7002378"/>
                  </a:lnTo>
                  <a:lnTo>
                    <a:pt x="13666246" y="7007990"/>
                  </a:lnTo>
                  <a:lnTo>
                    <a:pt x="13670154" y="7010838"/>
                  </a:lnTo>
                  <a:lnTo>
                    <a:pt x="13675918" y="7014873"/>
                  </a:lnTo>
                  <a:lnTo>
                    <a:pt x="13677583" y="7015584"/>
                  </a:lnTo>
                  <a:lnTo>
                    <a:pt x="13677441" y="7015917"/>
                  </a:lnTo>
                  <a:lnTo>
                    <a:pt x="13681107" y="7017480"/>
                  </a:lnTo>
                  <a:lnTo>
                    <a:pt x="13685911" y="7016378"/>
                  </a:lnTo>
                  <a:lnTo>
                    <a:pt x="13688283" y="7012663"/>
                  </a:lnTo>
                  <a:lnTo>
                    <a:pt x="13691132" y="7008756"/>
                  </a:lnTo>
                  <a:lnTo>
                    <a:pt x="13689981" y="7003144"/>
                  </a:lnTo>
                  <a:lnTo>
                    <a:pt x="13686074" y="7000295"/>
                  </a:lnTo>
                  <a:lnTo>
                    <a:pt x="13680310" y="6996261"/>
                  </a:lnTo>
                  <a:lnTo>
                    <a:pt x="13676403" y="6993413"/>
                  </a:lnTo>
                  <a:close/>
                </a:path>
                <a:path w="17068800" h="9558020">
                  <a:moveTo>
                    <a:pt x="12299450" y="6394231"/>
                  </a:moveTo>
                  <a:lnTo>
                    <a:pt x="12294548" y="6393715"/>
                  </a:lnTo>
                  <a:lnTo>
                    <a:pt x="12287838" y="6392823"/>
                  </a:lnTo>
                  <a:lnTo>
                    <a:pt x="12283079" y="6391975"/>
                  </a:lnTo>
                  <a:lnTo>
                    <a:pt x="12278420" y="6395503"/>
                  </a:lnTo>
                  <a:lnTo>
                    <a:pt x="12277905" y="6400404"/>
                  </a:lnTo>
                  <a:lnTo>
                    <a:pt x="12277341" y="6404497"/>
                  </a:lnTo>
                  <a:lnTo>
                    <a:pt x="12279678" y="6408252"/>
                  </a:lnTo>
                  <a:lnTo>
                    <a:pt x="12283345" y="6409816"/>
                  </a:lnTo>
                  <a:lnTo>
                    <a:pt x="12283155" y="6409341"/>
                  </a:lnTo>
                  <a:lnTo>
                    <a:pt x="12285489" y="6410337"/>
                  </a:lnTo>
                  <a:lnTo>
                    <a:pt x="12292199" y="6411230"/>
                  </a:lnTo>
                  <a:lnTo>
                    <a:pt x="12296958" y="6412078"/>
                  </a:lnTo>
                  <a:lnTo>
                    <a:pt x="12301614" y="6408549"/>
                  </a:lnTo>
                  <a:lnTo>
                    <a:pt x="12302129" y="6403647"/>
                  </a:lnTo>
                  <a:lnTo>
                    <a:pt x="12302913" y="6399254"/>
                  </a:lnTo>
                  <a:lnTo>
                    <a:pt x="12302979" y="6398888"/>
                  </a:lnTo>
                  <a:lnTo>
                    <a:pt x="12299450" y="6394231"/>
                  </a:lnTo>
                  <a:close/>
                </a:path>
                <a:path w="17068800" h="9558020">
                  <a:moveTo>
                    <a:pt x="13602043" y="6942390"/>
                  </a:moveTo>
                  <a:lnTo>
                    <a:pt x="13596432" y="6943541"/>
                  </a:lnTo>
                  <a:lnTo>
                    <a:pt x="13590735" y="6951354"/>
                  </a:lnTo>
                  <a:lnTo>
                    <a:pt x="13591886" y="6956966"/>
                  </a:lnTo>
                  <a:lnTo>
                    <a:pt x="13595793" y="6959815"/>
                  </a:lnTo>
                  <a:lnTo>
                    <a:pt x="13601558" y="6963850"/>
                  </a:lnTo>
                  <a:lnTo>
                    <a:pt x="13603223" y="6964560"/>
                  </a:lnTo>
                  <a:lnTo>
                    <a:pt x="13603081" y="6964894"/>
                  </a:lnTo>
                  <a:lnTo>
                    <a:pt x="13606747" y="6966457"/>
                  </a:lnTo>
                  <a:lnTo>
                    <a:pt x="13611552" y="6965355"/>
                  </a:lnTo>
                  <a:lnTo>
                    <a:pt x="13613923" y="6961640"/>
                  </a:lnTo>
                  <a:lnTo>
                    <a:pt x="13616772" y="6957733"/>
                  </a:lnTo>
                  <a:lnTo>
                    <a:pt x="13615621" y="6952120"/>
                  </a:lnTo>
                  <a:lnTo>
                    <a:pt x="13611714" y="6949272"/>
                  </a:lnTo>
                  <a:lnTo>
                    <a:pt x="13605949" y="6945237"/>
                  </a:lnTo>
                  <a:lnTo>
                    <a:pt x="13602043" y="6942390"/>
                  </a:lnTo>
                  <a:close/>
                </a:path>
                <a:path w="17068800" h="9558020">
                  <a:moveTo>
                    <a:pt x="90692" y="1163528"/>
                  </a:moveTo>
                  <a:lnTo>
                    <a:pt x="85889" y="1164630"/>
                  </a:lnTo>
                  <a:lnTo>
                    <a:pt x="81227" y="1165400"/>
                  </a:lnTo>
                  <a:lnTo>
                    <a:pt x="77952" y="1170306"/>
                  </a:lnTo>
                  <a:lnTo>
                    <a:pt x="79055" y="1175110"/>
                  </a:lnTo>
                  <a:lnTo>
                    <a:pt x="80446" y="1182007"/>
                  </a:lnTo>
                  <a:lnTo>
                    <a:pt x="81260" y="1184718"/>
                  </a:lnTo>
                  <a:lnTo>
                    <a:pt x="83024" y="1187046"/>
                  </a:lnTo>
                  <a:lnTo>
                    <a:pt x="87357" y="1188895"/>
                  </a:lnTo>
                  <a:lnTo>
                    <a:pt x="89308" y="1188939"/>
                  </a:lnTo>
                  <a:lnTo>
                    <a:pt x="91068" y="1188507"/>
                  </a:lnTo>
                  <a:lnTo>
                    <a:pt x="95729" y="1187739"/>
                  </a:lnTo>
                  <a:lnTo>
                    <a:pt x="99004" y="1182833"/>
                  </a:lnTo>
                  <a:lnTo>
                    <a:pt x="96368" y="1171465"/>
                  </a:lnTo>
                  <a:lnTo>
                    <a:pt x="95598" y="1166803"/>
                  </a:lnTo>
                  <a:lnTo>
                    <a:pt x="90692" y="1163528"/>
                  </a:lnTo>
                  <a:close/>
                </a:path>
                <a:path w="17068800" h="9558020">
                  <a:moveTo>
                    <a:pt x="12388591" y="6407830"/>
                  </a:moveTo>
                  <a:lnTo>
                    <a:pt x="12372504" y="6404908"/>
                  </a:lnTo>
                  <a:lnTo>
                    <a:pt x="12367846" y="6408437"/>
                  </a:lnTo>
                  <a:lnTo>
                    <a:pt x="12366998" y="6413196"/>
                  </a:lnTo>
                  <a:lnTo>
                    <a:pt x="12366435" y="6417289"/>
                  </a:lnTo>
                  <a:lnTo>
                    <a:pt x="12368630" y="6421377"/>
                  </a:lnTo>
                  <a:lnTo>
                    <a:pt x="12372297" y="6422941"/>
                  </a:lnTo>
                  <a:lnTo>
                    <a:pt x="12372439" y="6422608"/>
                  </a:lnTo>
                  <a:lnTo>
                    <a:pt x="12374438" y="6423461"/>
                  </a:lnTo>
                  <a:lnTo>
                    <a:pt x="12385766" y="6425535"/>
                  </a:lnTo>
                  <a:lnTo>
                    <a:pt x="12390422" y="6422006"/>
                  </a:lnTo>
                  <a:lnTo>
                    <a:pt x="12392119" y="6412488"/>
                  </a:lnTo>
                  <a:lnTo>
                    <a:pt x="12388591" y="6407830"/>
                  </a:lnTo>
                  <a:close/>
                </a:path>
                <a:path w="17068800" h="9558020">
                  <a:moveTo>
                    <a:pt x="13528017" y="6891508"/>
                  </a:moveTo>
                  <a:lnTo>
                    <a:pt x="13522405" y="6892660"/>
                  </a:lnTo>
                  <a:lnTo>
                    <a:pt x="13516708" y="6900473"/>
                  </a:lnTo>
                  <a:lnTo>
                    <a:pt x="13517860" y="6906086"/>
                  </a:lnTo>
                  <a:lnTo>
                    <a:pt x="13521767" y="6908934"/>
                  </a:lnTo>
                  <a:lnTo>
                    <a:pt x="13527531" y="6912968"/>
                  </a:lnTo>
                  <a:lnTo>
                    <a:pt x="13529197" y="6913679"/>
                  </a:lnTo>
                  <a:lnTo>
                    <a:pt x="13529054" y="6914012"/>
                  </a:lnTo>
                  <a:lnTo>
                    <a:pt x="13532722" y="6915576"/>
                  </a:lnTo>
                  <a:lnTo>
                    <a:pt x="13537525" y="6914474"/>
                  </a:lnTo>
                  <a:lnTo>
                    <a:pt x="13539898" y="6910758"/>
                  </a:lnTo>
                  <a:lnTo>
                    <a:pt x="13542746" y="6906852"/>
                  </a:lnTo>
                  <a:lnTo>
                    <a:pt x="13541594" y="6901239"/>
                  </a:lnTo>
                  <a:lnTo>
                    <a:pt x="13537688" y="6898391"/>
                  </a:lnTo>
                  <a:lnTo>
                    <a:pt x="13531924" y="6894357"/>
                  </a:lnTo>
                  <a:lnTo>
                    <a:pt x="13528017" y="6891508"/>
                  </a:lnTo>
                  <a:close/>
                </a:path>
                <a:path w="17068800" h="9558020">
                  <a:moveTo>
                    <a:pt x="13452755" y="6841676"/>
                  </a:moveTo>
                  <a:lnTo>
                    <a:pt x="13447143" y="6842828"/>
                  </a:lnTo>
                  <a:lnTo>
                    <a:pt x="13445015" y="6846253"/>
                  </a:lnTo>
                  <a:lnTo>
                    <a:pt x="13442350" y="6850632"/>
                  </a:lnTo>
                  <a:lnTo>
                    <a:pt x="13441971" y="6851258"/>
                  </a:lnTo>
                  <a:lnTo>
                    <a:pt x="13443123" y="6856871"/>
                  </a:lnTo>
                  <a:lnTo>
                    <a:pt x="13453077" y="6863087"/>
                  </a:lnTo>
                  <a:lnTo>
                    <a:pt x="13458410" y="6865362"/>
                  </a:lnTo>
                  <a:lnTo>
                    <a:pt x="13463214" y="6864259"/>
                  </a:lnTo>
                  <a:lnTo>
                    <a:pt x="13465191" y="6861163"/>
                  </a:lnTo>
                  <a:lnTo>
                    <a:pt x="13465586" y="6860544"/>
                  </a:lnTo>
                  <a:lnTo>
                    <a:pt x="13467864" y="6856788"/>
                  </a:lnTo>
                  <a:lnTo>
                    <a:pt x="13468244" y="6856162"/>
                  </a:lnTo>
                  <a:lnTo>
                    <a:pt x="13467091" y="6850550"/>
                  </a:lnTo>
                  <a:lnTo>
                    <a:pt x="13457137" y="6844333"/>
                  </a:lnTo>
                  <a:lnTo>
                    <a:pt x="13452755" y="6841676"/>
                  </a:lnTo>
                  <a:close/>
                </a:path>
                <a:path w="17068800" h="9558020">
                  <a:moveTo>
                    <a:pt x="12477595" y="6424523"/>
                  </a:moveTo>
                  <a:lnTo>
                    <a:pt x="12472836" y="6423675"/>
                  </a:lnTo>
                  <a:lnTo>
                    <a:pt x="12465934" y="6422307"/>
                  </a:lnTo>
                  <a:lnTo>
                    <a:pt x="12461174" y="6421458"/>
                  </a:lnTo>
                  <a:lnTo>
                    <a:pt x="12456326" y="6424512"/>
                  </a:lnTo>
                  <a:lnTo>
                    <a:pt x="12455544" y="6428905"/>
                  </a:lnTo>
                  <a:lnTo>
                    <a:pt x="12455478" y="6429271"/>
                  </a:lnTo>
                  <a:lnTo>
                    <a:pt x="12454439" y="6433555"/>
                  </a:lnTo>
                  <a:lnTo>
                    <a:pt x="12456967" y="6437785"/>
                  </a:lnTo>
                  <a:lnTo>
                    <a:pt x="12460633" y="6439349"/>
                  </a:lnTo>
                  <a:lnTo>
                    <a:pt x="12460776" y="6439016"/>
                  </a:lnTo>
                  <a:lnTo>
                    <a:pt x="12462441" y="6439726"/>
                  </a:lnTo>
                  <a:lnTo>
                    <a:pt x="12469343" y="6441095"/>
                  </a:lnTo>
                  <a:lnTo>
                    <a:pt x="12474103" y="6441943"/>
                  </a:lnTo>
                  <a:lnTo>
                    <a:pt x="12478951" y="6438890"/>
                  </a:lnTo>
                  <a:lnTo>
                    <a:pt x="12480582" y="6429737"/>
                  </a:lnTo>
                  <a:lnTo>
                    <a:pt x="12480647" y="6429371"/>
                  </a:lnTo>
                  <a:lnTo>
                    <a:pt x="12477595" y="6424523"/>
                  </a:lnTo>
                  <a:close/>
                </a:path>
                <a:path w="17068800" h="9558020">
                  <a:moveTo>
                    <a:pt x="13376259" y="6792893"/>
                  </a:moveTo>
                  <a:lnTo>
                    <a:pt x="13370503" y="6794378"/>
                  </a:lnTo>
                  <a:lnTo>
                    <a:pt x="13365473" y="6802475"/>
                  </a:lnTo>
                  <a:lnTo>
                    <a:pt x="13366958" y="6808229"/>
                  </a:lnTo>
                  <a:lnTo>
                    <a:pt x="13376913" y="6814445"/>
                  </a:lnTo>
                  <a:lnTo>
                    <a:pt x="13382246" y="6816720"/>
                  </a:lnTo>
                  <a:lnTo>
                    <a:pt x="13386859" y="6815143"/>
                  </a:lnTo>
                  <a:lnTo>
                    <a:pt x="13389232" y="6811427"/>
                  </a:lnTo>
                  <a:lnTo>
                    <a:pt x="13391747" y="6807379"/>
                  </a:lnTo>
                  <a:lnTo>
                    <a:pt x="13390262" y="6801624"/>
                  </a:lnTo>
                  <a:lnTo>
                    <a:pt x="13376259" y="6792893"/>
                  </a:lnTo>
                  <a:close/>
                </a:path>
                <a:path w="17068800" h="9558020">
                  <a:moveTo>
                    <a:pt x="12565369" y="6445025"/>
                  </a:moveTo>
                  <a:lnTo>
                    <a:pt x="12549374" y="6440960"/>
                  </a:lnTo>
                  <a:lnTo>
                    <a:pt x="12544527" y="6444014"/>
                  </a:lnTo>
                  <a:lnTo>
                    <a:pt x="12543345" y="6448631"/>
                  </a:lnTo>
                  <a:lnTo>
                    <a:pt x="12542305" y="6452914"/>
                  </a:lnTo>
                  <a:lnTo>
                    <a:pt x="12544359" y="6457336"/>
                  </a:lnTo>
                  <a:lnTo>
                    <a:pt x="12548358" y="6459042"/>
                  </a:lnTo>
                  <a:lnTo>
                    <a:pt x="12548500" y="6458709"/>
                  </a:lnTo>
                  <a:lnTo>
                    <a:pt x="12549833" y="6459277"/>
                  </a:lnTo>
                  <a:lnTo>
                    <a:pt x="12561209" y="6462160"/>
                  </a:lnTo>
                  <a:lnTo>
                    <a:pt x="12566058" y="6459107"/>
                  </a:lnTo>
                  <a:lnTo>
                    <a:pt x="12568421" y="6449872"/>
                  </a:lnTo>
                  <a:lnTo>
                    <a:pt x="12565369" y="6445025"/>
                  </a:lnTo>
                  <a:close/>
                </a:path>
                <a:path w="17068800" h="9558020">
                  <a:moveTo>
                    <a:pt x="13298957" y="6746918"/>
                  </a:moveTo>
                  <a:lnTo>
                    <a:pt x="13293678" y="6748212"/>
                  </a:lnTo>
                  <a:lnTo>
                    <a:pt x="13288365" y="6756976"/>
                  </a:lnTo>
                  <a:lnTo>
                    <a:pt x="13289656" y="6762255"/>
                  </a:lnTo>
                  <a:lnTo>
                    <a:pt x="13294038" y="6764911"/>
                  </a:lnTo>
                  <a:lnTo>
                    <a:pt x="13300087" y="6768279"/>
                  </a:lnTo>
                  <a:lnTo>
                    <a:pt x="13301088" y="6768706"/>
                  </a:lnTo>
                  <a:lnTo>
                    <a:pt x="13301279" y="6769182"/>
                  </a:lnTo>
                  <a:lnTo>
                    <a:pt x="13305279" y="6770888"/>
                  </a:lnTo>
                  <a:lnTo>
                    <a:pt x="13310033" y="6768977"/>
                  </a:lnTo>
                  <a:lnTo>
                    <a:pt x="13312406" y="6765261"/>
                  </a:lnTo>
                  <a:lnTo>
                    <a:pt x="13315063" y="6760880"/>
                  </a:lnTo>
                  <a:lnTo>
                    <a:pt x="13313769" y="6755600"/>
                  </a:lnTo>
                  <a:lnTo>
                    <a:pt x="13309387" y="6752943"/>
                  </a:lnTo>
                  <a:lnTo>
                    <a:pt x="13303339" y="6749575"/>
                  </a:lnTo>
                  <a:lnTo>
                    <a:pt x="13298957" y="6746918"/>
                  </a:lnTo>
                  <a:close/>
                </a:path>
                <a:path w="17068800" h="9558020">
                  <a:moveTo>
                    <a:pt x="12652813" y="6468143"/>
                  </a:moveTo>
                  <a:lnTo>
                    <a:pt x="12648195" y="6466961"/>
                  </a:lnTo>
                  <a:lnTo>
                    <a:pt x="12641578" y="6464927"/>
                  </a:lnTo>
                  <a:lnTo>
                    <a:pt x="12636961" y="6463745"/>
                  </a:lnTo>
                  <a:lnTo>
                    <a:pt x="12631923" y="6466323"/>
                  </a:lnTo>
                  <a:lnTo>
                    <a:pt x="12630600" y="6471274"/>
                  </a:lnTo>
                  <a:lnTo>
                    <a:pt x="12629227" y="6475415"/>
                  </a:lnTo>
                  <a:lnTo>
                    <a:pt x="12631613" y="6479980"/>
                  </a:lnTo>
                  <a:lnTo>
                    <a:pt x="12636945" y="6482254"/>
                  </a:lnTo>
                  <a:lnTo>
                    <a:pt x="12643562" y="6484289"/>
                  </a:lnTo>
                  <a:lnTo>
                    <a:pt x="12648179" y="6485470"/>
                  </a:lnTo>
                  <a:lnTo>
                    <a:pt x="12653220" y="6482893"/>
                  </a:lnTo>
                  <a:lnTo>
                    <a:pt x="12654544" y="6477943"/>
                  </a:lnTo>
                  <a:lnTo>
                    <a:pt x="12655726" y="6473325"/>
                  </a:lnTo>
                  <a:lnTo>
                    <a:pt x="12652813" y="6468143"/>
                  </a:lnTo>
                  <a:close/>
                </a:path>
                <a:path w="17068800" h="9558020">
                  <a:moveTo>
                    <a:pt x="13220136" y="6702659"/>
                  </a:moveTo>
                  <a:lnTo>
                    <a:pt x="13214856" y="6703952"/>
                  </a:lnTo>
                  <a:lnTo>
                    <a:pt x="13212532" y="6708477"/>
                  </a:lnTo>
                  <a:lnTo>
                    <a:pt x="13209875" y="6712859"/>
                  </a:lnTo>
                  <a:lnTo>
                    <a:pt x="13211503" y="6718280"/>
                  </a:lnTo>
                  <a:lnTo>
                    <a:pt x="13216027" y="6720604"/>
                  </a:lnTo>
                  <a:lnTo>
                    <a:pt x="13222075" y="6723972"/>
                  </a:lnTo>
                  <a:lnTo>
                    <a:pt x="13227073" y="6726104"/>
                  </a:lnTo>
                  <a:lnTo>
                    <a:pt x="13232020" y="6724668"/>
                  </a:lnTo>
                  <a:lnTo>
                    <a:pt x="13234202" y="6720477"/>
                  </a:lnTo>
                  <a:lnTo>
                    <a:pt x="13236526" y="6715954"/>
                  </a:lnTo>
                  <a:lnTo>
                    <a:pt x="13235232" y="6710675"/>
                  </a:lnTo>
                  <a:lnTo>
                    <a:pt x="13230709" y="6708351"/>
                  </a:lnTo>
                  <a:lnTo>
                    <a:pt x="13224660" y="6704983"/>
                  </a:lnTo>
                  <a:lnTo>
                    <a:pt x="13220136" y="6702659"/>
                  </a:lnTo>
                  <a:close/>
                </a:path>
                <a:path w="17068800" h="9558020">
                  <a:moveTo>
                    <a:pt x="12738837" y="6494595"/>
                  </a:moveTo>
                  <a:lnTo>
                    <a:pt x="12734029" y="6492938"/>
                  </a:lnTo>
                  <a:lnTo>
                    <a:pt x="12727412" y="6490903"/>
                  </a:lnTo>
                  <a:lnTo>
                    <a:pt x="12722937" y="6489388"/>
                  </a:lnTo>
                  <a:lnTo>
                    <a:pt x="12717896" y="6491966"/>
                  </a:lnTo>
                  <a:lnTo>
                    <a:pt x="12716238" y="6496774"/>
                  </a:lnTo>
                  <a:lnTo>
                    <a:pt x="12715199" y="6501058"/>
                  </a:lnTo>
                  <a:lnTo>
                    <a:pt x="12717110" y="6505813"/>
                  </a:lnTo>
                  <a:lnTo>
                    <a:pt x="12722111" y="6507946"/>
                  </a:lnTo>
                  <a:lnTo>
                    <a:pt x="12728728" y="6509981"/>
                  </a:lnTo>
                  <a:lnTo>
                    <a:pt x="12733203" y="6511495"/>
                  </a:lnTo>
                  <a:lnTo>
                    <a:pt x="12738242" y="6508917"/>
                  </a:lnTo>
                  <a:lnTo>
                    <a:pt x="12739899" y="6504109"/>
                  </a:lnTo>
                  <a:lnTo>
                    <a:pt x="12741413" y="6499634"/>
                  </a:lnTo>
                  <a:lnTo>
                    <a:pt x="12738837" y="6494595"/>
                  </a:lnTo>
                  <a:close/>
                </a:path>
                <a:path w="17068800" h="9558020">
                  <a:moveTo>
                    <a:pt x="13140462" y="6660399"/>
                  </a:moveTo>
                  <a:lnTo>
                    <a:pt x="13134707" y="6661884"/>
                  </a:lnTo>
                  <a:lnTo>
                    <a:pt x="13132716" y="6666551"/>
                  </a:lnTo>
                  <a:lnTo>
                    <a:pt x="13130393" y="6671075"/>
                  </a:lnTo>
                  <a:lnTo>
                    <a:pt x="13132019" y="6676496"/>
                  </a:lnTo>
                  <a:lnTo>
                    <a:pt x="13136401" y="6679153"/>
                  </a:lnTo>
                  <a:lnTo>
                    <a:pt x="13147400" y="6683845"/>
                  </a:lnTo>
                  <a:lnTo>
                    <a:pt x="13152822" y="6682218"/>
                  </a:lnTo>
                  <a:lnTo>
                    <a:pt x="13154670" y="6677885"/>
                  </a:lnTo>
                  <a:lnTo>
                    <a:pt x="13156994" y="6673361"/>
                  </a:lnTo>
                  <a:lnTo>
                    <a:pt x="13155368" y="6667940"/>
                  </a:lnTo>
                  <a:lnTo>
                    <a:pt x="13150986" y="6665283"/>
                  </a:lnTo>
                  <a:lnTo>
                    <a:pt x="13144653" y="6662581"/>
                  </a:lnTo>
                  <a:lnTo>
                    <a:pt x="13140462" y="6660399"/>
                  </a:lnTo>
                  <a:close/>
                </a:path>
                <a:path w="17068800" h="9558020">
                  <a:moveTo>
                    <a:pt x="12824198" y="6523522"/>
                  </a:moveTo>
                  <a:lnTo>
                    <a:pt x="12819581" y="6522341"/>
                  </a:lnTo>
                  <a:lnTo>
                    <a:pt x="12813248" y="6519639"/>
                  </a:lnTo>
                  <a:lnTo>
                    <a:pt x="12808773" y="6518124"/>
                  </a:lnTo>
                  <a:lnTo>
                    <a:pt x="12803876" y="6520369"/>
                  </a:lnTo>
                  <a:lnTo>
                    <a:pt x="12801886" y="6525035"/>
                  </a:lnTo>
                  <a:lnTo>
                    <a:pt x="12800721" y="6528477"/>
                  </a:lnTo>
                  <a:lnTo>
                    <a:pt x="12800371" y="6529510"/>
                  </a:lnTo>
                  <a:lnTo>
                    <a:pt x="12802615" y="6534407"/>
                  </a:lnTo>
                  <a:lnTo>
                    <a:pt x="12806948" y="6536255"/>
                  </a:lnTo>
                  <a:lnTo>
                    <a:pt x="12807424" y="6536065"/>
                  </a:lnTo>
                  <a:lnTo>
                    <a:pt x="12813755" y="6538766"/>
                  </a:lnTo>
                  <a:lnTo>
                    <a:pt x="12818230" y="6540281"/>
                  </a:lnTo>
                  <a:lnTo>
                    <a:pt x="12823129" y="6538036"/>
                  </a:lnTo>
                  <a:lnTo>
                    <a:pt x="12825119" y="6533370"/>
                  </a:lnTo>
                  <a:lnTo>
                    <a:pt x="12826303" y="6529936"/>
                  </a:lnTo>
                  <a:lnTo>
                    <a:pt x="12826776" y="6528562"/>
                  </a:lnTo>
                  <a:lnTo>
                    <a:pt x="12824198" y="6523522"/>
                  </a:lnTo>
                  <a:close/>
                </a:path>
                <a:path w="17068800" h="9558020">
                  <a:moveTo>
                    <a:pt x="72842" y="1075154"/>
                  </a:moveTo>
                  <a:lnTo>
                    <a:pt x="68039" y="1076256"/>
                  </a:lnTo>
                  <a:lnTo>
                    <a:pt x="63044" y="1076883"/>
                  </a:lnTo>
                  <a:lnTo>
                    <a:pt x="59769" y="1081790"/>
                  </a:lnTo>
                  <a:lnTo>
                    <a:pt x="60872" y="1086593"/>
                  </a:lnTo>
                  <a:lnTo>
                    <a:pt x="62263" y="1093490"/>
                  </a:lnTo>
                  <a:lnTo>
                    <a:pt x="62935" y="1096534"/>
                  </a:lnTo>
                  <a:lnTo>
                    <a:pt x="65032" y="1099005"/>
                  </a:lnTo>
                  <a:lnTo>
                    <a:pt x="69032" y="1100711"/>
                  </a:lnTo>
                  <a:lnTo>
                    <a:pt x="70840" y="1101089"/>
                  </a:lnTo>
                  <a:lnTo>
                    <a:pt x="72600" y="1100657"/>
                  </a:lnTo>
                  <a:lnTo>
                    <a:pt x="77595" y="1100030"/>
                  </a:lnTo>
                  <a:lnTo>
                    <a:pt x="80870" y="1095124"/>
                  </a:lnTo>
                  <a:lnTo>
                    <a:pt x="79768" y="1090320"/>
                  </a:lnTo>
                  <a:lnTo>
                    <a:pt x="78376" y="1083423"/>
                  </a:lnTo>
                  <a:lnTo>
                    <a:pt x="77749" y="1078429"/>
                  </a:lnTo>
                  <a:lnTo>
                    <a:pt x="72842" y="1075154"/>
                  </a:lnTo>
                  <a:close/>
                </a:path>
                <a:path w="17068800" h="9558020">
                  <a:moveTo>
                    <a:pt x="13070031" y="6626023"/>
                  </a:moveTo>
                  <a:lnTo>
                    <a:pt x="13059032" y="6621331"/>
                  </a:lnTo>
                  <a:lnTo>
                    <a:pt x="13053467" y="6623290"/>
                  </a:lnTo>
                  <a:lnTo>
                    <a:pt x="13049770" y="6631957"/>
                  </a:lnTo>
                  <a:lnTo>
                    <a:pt x="13051399" y="6637379"/>
                  </a:lnTo>
                  <a:lnTo>
                    <a:pt x="13055923" y="6639703"/>
                  </a:lnTo>
                  <a:lnTo>
                    <a:pt x="13067254" y="6644536"/>
                  </a:lnTo>
                  <a:lnTo>
                    <a:pt x="13072484" y="6642433"/>
                  </a:lnTo>
                  <a:lnTo>
                    <a:pt x="13076181" y="6633767"/>
                  </a:lnTo>
                  <a:lnTo>
                    <a:pt x="13074554" y="6628346"/>
                  </a:lnTo>
                  <a:lnTo>
                    <a:pt x="13070031" y="6626023"/>
                  </a:lnTo>
                  <a:close/>
                </a:path>
                <a:path w="17068800" h="9558020">
                  <a:moveTo>
                    <a:pt x="12908470" y="6555924"/>
                  </a:moveTo>
                  <a:lnTo>
                    <a:pt x="12893138" y="6549384"/>
                  </a:lnTo>
                  <a:lnTo>
                    <a:pt x="12888242" y="6551629"/>
                  </a:lnTo>
                  <a:lnTo>
                    <a:pt x="12886251" y="6556295"/>
                  </a:lnTo>
                  <a:lnTo>
                    <a:pt x="12884736" y="6560771"/>
                  </a:lnTo>
                  <a:lnTo>
                    <a:pt x="12886838" y="6566000"/>
                  </a:lnTo>
                  <a:lnTo>
                    <a:pt x="12902171" y="6572541"/>
                  </a:lnTo>
                  <a:lnTo>
                    <a:pt x="12907068" y="6570297"/>
                  </a:lnTo>
                  <a:lnTo>
                    <a:pt x="12909058" y="6565630"/>
                  </a:lnTo>
                  <a:lnTo>
                    <a:pt x="12910573" y="6561154"/>
                  </a:lnTo>
                  <a:lnTo>
                    <a:pt x="12908470" y="6555924"/>
                  </a:lnTo>
                  <a:close/>
                </a:path>
                <a:path w="17068800" h="9558020">
                  <a:moveTo>
                    <a:pt x="12992224" y="6590469"/>
                  </a:moveTo>
                  <a:lnTo>
                    <a:pt x="12976558" y="6583786"/>
                  </a:lnTo>
                  <a:lnTo>
                    <a:pt x="12971328" y="6585889"/>
                  </a:lnTo>
                  <a:lnTo>
                    <a:pt x="12967347" y="6595221"/>
                  </a:lnTo>
                  <a:lnTo>
                    <a:pt x="12969449" y="6600451"/>
                  </a:lnTo>
                  <a:lnTo>
                    <a:pt x="12980448" y="6605143"/>
                  </a:lnTo>
                  <a:lnTo>
                    <a:pt x="12980257" y="6604667"/>
                  </a:lnTo>
                  <a:lnTo>
                    <a:pt x="12984923" y="6606658"/>
                  </a:lnTo>
                  <a:lnTo>
                    <a:pt x="12990011" y="6604890"/>
                  </a:lnTo>
                  <a:lnTo>
                    <a:pt x="12992002" y="6600223"/>
                  </a:lnTo>
                  <a:lnTo>
                    <a:pt x="12994326" y="6595699"/>
                  </a:lnTo>
                  <a:lnTo>
                    <a:pt x="12992224" y="6590469"/>
                  </a:lnTo>
                  <a:close/>
                </a:path>
                <a:path w="17068800" h="9558020">
                  <a:moveTo>
                    <a:pt x="58277" y="987392"/>
                  </a:moveTo>
                  <a:lnTo>
                    <a:pt x="48287" y="988646"/>
                  </a:lnTo>
                  <a:lnTo>
                    <a:pt x="45155" y="993219"/>
                  </a:lnTo>
                  <a:lnTo>
                    <a:pt x="45782" y="998214"/>
                  </a:lnTo>
                  <a:lnTo>
                    <a:pt x="46840" y="1004968"/>
                  </a:lnTo>
                  <a:lnTo>
                    <a:pt x="47511" y="1008012"/>
                  </a:lnTo>
                  <a:lnTo>
                    <a:pt x="49609" y="1010483"/>
                  </a:lnTo>
                  <a:lnTo>
                    <a:pt x="52275" y="1011621"/>
                  </a:lnTo>
                  <a:lnTo>
                    <a:pt x="52133" y="1011954"/>
                  </a:lnTo>
                  <a:lnTo>
                    <a:pt x="53466" y="1012523"/>
                  </a:lnTo>
                  <a:lnTo>
                    <a:pt x="55275" y="1012900"/>
                  </a:lnTo>
                  <a:lnTo>
                    <a:pt x="57035" y="1012469"/>
                  </a:lnTo>
                  <a:lnTo>
                    <a:pt x="62030" y="1011842"/>
                  </a:lnTo>
                  <a:lnTo>
                    <a:pt x="65162" y="1007268"/>
                  </a:lnTo>
                  <a:lnTo>
                    <a:pt x="64535" y="1002274"/>
                  </a:lnTo>
                  <a:lnTo>
                    <a:pt x="63477" y="995519"/>
                  </a:lnTo>
                  <a:lnTo>
                    <a:pt x="62850" y="990525"/>
                  </a:lnTo>
                  <a:lnTo>
                    <a:pt x="58277" y="987392"/>
                  </a:lnTo>
                  <a:close/>
                </a:path>
                <a:path w="17068800" h="9558020">
                  <a:moveTo>
                    <a:pt x="45280" y="898723"/>
                  </a:moveTo>
                  <a:lnTo>
                    <a:pt x="35290" y="899977"/>
                  </a:lnTo>
                  <a:lnTo>
                    <a:pt x="31824" y="904408"/>
                  </a:lnTo>
                  <a:lnTo>
                    <a:pt x="32451" y="909404"/>
                  </a:lnTo>
                  <a:lnTo>
                    <a:pt x="33509" y="916158"/>
                  </a:lnTo>
                  <a:lnTo>
                    <a:pt x="33705" y="919393"/>
                  </a:lnTo>
                  <a:lnTo>
                    <a:pt x="36136" y="922006"/>
                  </a:lnTo>
                  <a:lnTo>
                    <a:pt x="38803" y="923143"/>
                  </a:lnTo>
                  <a:lnTo>
                    <a:pt x="38994" y="923619"/>
                  </a:lnTo>
                  <a:lnTo>
                    <a:pt x="40660" y="924329"/>
                  </a:lnTo>
                  <a:lnTo>
                    <a:pt x="43895" y="924134"/>
                  </a:lnTo>
                  <a:lnTo>
                    <a:pt x="48557" y="923365"/>
                  </a:lnTo>
                  <a:lnTo>
                    <a:pt x="52023" y="918934"/>
                  </a:lnTo>
                  <a:lnTo>
                    <a:pt x="51396" y="913939"/>
                  </a:lnTo>
                  <a:lnTo>
                    <a:pt x="50338" y="907184"/>
                  </a:lnTo>
                  <a:lnTo>
                    <a:pt x="49711" y="902189"/>
                  </a:lnTo>
                  <a:lnTo>
                    <a:pt x="45280" y="898723"/>
                  </a:lnTo>
                  <a:close/>
                </a:path>
                <a:path w="17068800" h="9558020">
                  <a:moveTo>
                    <a:pt x="34802" y="808766"/>
                  </a:moveTo>
                  <a:lnTo>
                    <a:pt x="29807" y="809394"/>
                  </a:lnTo>
                  <a:lnTo>
                    <a:pt x="25146" y="810162"/>
                  </a:lnTo>
                  <a:lnTo>
                    <a:pt x="21347" y="814451"/>
                  </a:lnTo>
                  <a:lnTo>
                    <a:pt x="21974" y="819445"/>
                  </a:lnTo>
                  <a:lnTo>
                    <a:pt x="22556" y="826391"/>
                  </a:lnTo>
                  <a:lnTo>
                    <a:pt x="22752" y="829627"/>
                  </a:lnTo>
                  <a:lnTo>
                    <a:pt x="24708" y="832431"/>
                  </a:lnTo>
                  <a:lnTo>
                    <a:pt x="27707" y="833711"/>
                  </a:lnTo>
                  <a:lnTo>
                    <a:pt x="28325" y="833186"/>
                  </a:lnTo>
                  <a:lnTo>
                    <a:pt x="29658" y="833755"/>
                  </a:lnTo>
                  <a:lnTo>
                    <a:pt x="31134" y="833990"/>
                  </a:lnTo>
                  <a:lnTo>
                    <a:pt x="32752" y="833892"/>
                  </a:lnTo>
                  <a:lnTo>
                    <a:pt x="37747" y="833265"/>
                  </a:lnTo>
                  <a:lnTo>
                    <a:pt x="41212" y="828834"/>
                  </a:lnTo>
                  <a:lnTo>
                    <a:pt x="40585" y="823839"/>
                  </a:lnTo>
                  <a:lnTo>
                    <a:pt x="39860" y="817227"/>
                  </a:lnTo>
                  <a:lnTo>
                    <a:pt x="39091" y="812566"/>
                  </a:lnTo>
                  <a:lnTo>
                    <a:pt x="34802" y="808766"/>
                  </a:lnTo>
                  <a:close/>
                </a:path>
                <a:path w="17068800" h="9558020">
                  <a:moveTo>
                    <a:pt x="25516" y="719710"/>
                  </a:moveTo>
                  <a:lnTo>
                    <a:pt x="15810" y="720298"/>
                  </a:lnTo>
                  <a:lnTo>
                    <a:pt x="12345" y="724729"/>
                  </a:lnTo>
                  <a:lnTo>
                    <a:pt x="12639" y="729582"/>
                  </a:lnTo>
                  <a:lnTo>
                    <a:pt x="21181" y="744650"/>
                  </a:lnTo>
                  <a:lnTo>
                    <a:pt x="27651" y="744259"/>
                  </a:lnTo>
                  <a:lnTo>
                    <a:pt x="31117" y="739828"/>
                  </a:lnTo>
                  <a:lnTo>
                    <a:pt x="30823" y="734974"/>
                  </a:lnTo>
                  <a:lnTo>
                    <a:pt x="30240" y="728030"/>
                  </a:lnTo>
                  <a:lnTo>
                    <a:pt x="29947" y="723176"/>
                  </a:lnTo>
                  <a:lnTo>
                    <a:pt x="25516" y="719710"/>
                  </a:lnTo>
                  <a:close/>
                </a:path>
                <a:path w="17068800" h="9558020">
                  <a:moveTo>
                    <a:pt x="19416" y="629650"/>
                  </a:moveTo>
                  <a:lnTo>
                    <a:pt x="9710" y="630239"/>
                  </a:lnTo>
                  <a:lnTo>
                    <a:pt x="5911" y="634527"/>
                  </a:lnTo>
                  <a:lnTo>
                    <a:pt x="6205" y="639379"/>
                  </a:lnTo>
                  <a:lnTo>
                    <a:pt x="6788" y="646325"/>
                  </a:lnTo>
                  <a:lnTo>
                    <a:pt x="6841" y="649894"/>
                  </a:lnTo>
                  <a:lnTo>
                    <a:pt x="9130" y="652840"/>
                  </a:lnTo>
                  <a:lnTo>
                    <a:pt x="13130" y="654546"/>
                  </a:lnTo>
                  <a:lnTo>
                    <a:pt x="14272" y="654639"/>
                  </a:lnTo>
                  <a:lnTo>
                    <a:pt x="20742" y="654248"/>
                  </a:lnTo>
                  <a:lnTo>
                    <a:pt x="24541" y="649959"/>
                  </a:lnTo>
                  <a:lnTo>
                    <a:pt x="24248" y="645106"/>
                  </a:lnTo>
                  <a:lnTo>
                    <a:pt x="23998" y="638302"/>
                  </a:lnTo>
                  <a:lnTo>
                    <a:pt x="23704" y="633450"/>
                  </a:lnTo>
                  <a:lnTo>
                    <a:pt x="19416" y="629650"/>
                  </a:lnTo>
                  <a:close/>
                </a:path>
                <a:path w="17068800" h="9558020">
                  <a:moveTo>
                    <a:pt x="15933" y="539919"/>
                  </a:moveTo>
                  <a:lnTo>
                    <a:pt x="6227" y="540507"/>
                  </a:lnTo>
                  <a:lnTo>
                    <a:pt x="2095" y="544653"/>
                  </a:lnTo>
                  <a:lnTo>
                    <a:pt x="2389" y="549506"/>
                  </a:lnTo>
                  <a:lnTo>
                    <a:pt x="2638" y="556309"/>
                  </a:lnTo>
                  <a:lnTo>
                    <a:pt x="2692" y="559878"/>
                  </a:lnTo>
                  <a:lnTo>
                    <a:pt x="4981" y="562824"/>
                  </a:lnTo>
                  <a:lnTo>
                    <a:pt x="10647" y="565241"/>
                  </a:lnTo>
                  <a:lnTo>
                    <a:pt x="11931" y="565001"/>
                  </a:lnTo>
                  <a:lnTo>
                    <a:pt x="16784" y="564708"/>
                  </a:lnTo>
                  <a:lnTo>
                    <a:pt x="20916" y="560561"/>
                  </a:lnTo>
                  <a:lnTo>
                    <a:pt x="20623" y="555708"/>
                  </a:lnTo>
                  <a:lnTo>
                    <a:pt x="20373" y="548904"/>
                  </a:lnTo>
                  <a:lnTo>
                    <a:pt x="20079" y="544052"/>
                  </a:lnTo>
                  <a:lnTo>
                    <a:pt x="15933" y="539919"/>
                  </a:lnTo>
                  <a:close/>
                </a:path>
                <a:path w="17068800" h="9558020">
                  <a:moveTo>
                    <a:pt x="13592" y="450282"/>
                  </a:moveTo>
                  <a:lnTo>
                    <a:pt x="8882" y="450241"/>
                  </a:lnTo>
                  <a:lnTo>
                    <a:pt x="3838" y="450060"/>
                  </a:lnTo>
                  <a:lnTo>
                    <a:pt x="39" y="454348"/>
                  </a:lnTo>
                  <a:lnTo>
                    <a:pt x="0" y="459059"/>
                  </a:lnTo>
                  <a:lnTo>
                    <a:pt x="249" y="465862"/>
                  </a:lnTo>
                  <a:lnTo>
                    <a:pt x="302" y="469431"/>
                  </a:lnTo>
                  <a:lnTo>
                    <a:pt x="2782" y="472853"/>
                  </a:lnTo>
                  <a:lnTo>
                    <a:pt x="5782" y="474133"/>
                  </a:lnTo>
                  <a:lnTo>
                    <a:pt x="5306" y="474324"/>
                  </a:lnTo>
                  <a:lnTo>
                    <a:pt x="6306" y="474750"/>
                  </a:lnTo>
                  <a:lnTo>
                    <a:pt x="7782" y="474986"/>
                  </a:lnTo>
                  <a:lnTo>
                    <a:pt x="8924" y="475079"/>
                  </a:lnTo>
                  <a:lnTo>
                    <a:pt x="14110" y="474927"/>
                  </a:lnTo>
                  <a:lnTo>
                    <a:pt x="17909" y="470639"/>
                  </a:lnTo>
                  <a:lnTo>
                    <a:pt x="17949" y="465927"/>
                  </a:lnTo>
                  <a:lnTo>
                    <a:pt x="17700" y="459124"/>
                  </a:lnTo>
                  <a:lnTo>
                    <a:pt x="17881" y="454080"/>
                  </a:lnTo>
                  <a:lnTo>
                    <a:pt x="13592" y="450282"/>
                  </a:lnTo>
                  <a:close/>
                </a:path>
                <a:path w="17068800" h="9558020">
                  <a:moveTo>
                    <a:pt x="14962" y="360256"/>
                  </a:moveTo>
                  <a:lnTo>
                    <a:pt x="9919" y="360073"/>
                  </a:lnTo>
                  <a:lnTo>
                    <a:pt x="4541" y="359750"/>
                  </a:lnTo>
                  <a:lnTo>
                    <a:pt x="884" y="363706"/>
                  </a:lnTo>
                  <a:lnTo>
                    <a:pt x="477" y="375745"/>
                  </a:lnTo>
                  <a:lnTo>
                    <a:pt x="530" y="379313"/>
                  </a:lnTo>
                  <a:lnTo>
                    <a:pt x="2677" y="382592"/>
                  </a:lnTo>
                  <a:lnTo>
                    <a:pt x="7343" y="384583"/>
                  </a:lnTo>
                  <a:lnTo>
                    <a:pt x="9628" y="384769"/>
                  </a:lnTo>
                  <a:lnTo>
                    <a:pt x="14672" y="384951"/>
                  </a:lnTo>
                  <a:lnTo>
                    <a:pt x="18328" y="380995"/>
                  </a:lnTo>
                  <a:lnTo>
                    <a:pt x="18510" y="375952"/>
                  </a:lnTo>
                  <a:lnTo>
                    <a:pt x="18594" y="369290"/>
                  </a:lnTo>
                  <a:lnTo>
                    <a:pt x="18918" y="363912"/>
                  </a:lnTo>
                  <a:lnTo>
                    <a:pt x="14962" y="360256"/>
                  </a:lnTo>
                  <a:close/>
                </a:path>
                <a:path w="17068800" h="9558020">
                  <a:moveTo>
                    <a:pt x="17284" y="269848"/>
                  </a:moveTo>
                  <a:lnTo>
                    <a:pt x="12240" y="269667"/>
                  </a:lnTo>
                  <a:lnTo>
                    <a:pt x="7529" y="269627"/>
                  </a:lnTo>
                  <a:lnTo>
                    <a:pt x="3205" y="273298"/>
                  </a:lnTo>
                  <a:lnTo>
                    <a:pt x="2798" y="285337"/>
                  </a:lnTo>
                  <a:lnTo>
                    <a:pt x="2710" y="289238"/>
                  </a:lnTo>
                  <a:lnTo>
                    <a:pt x="4856" y="292518"/>
                  </a:lnTo>
                  <a:lnTo>
                    <a:pt x="9189" y="294366"/>
                  </a:lnTo>
                  <a:lnTo>
                    <a:pt x="11473" y="294552"/>
                  </a:lnTo>
                  <a:lnTo>
                    <a:pt x="16184" y="294592"/>
                  </a:lnTo>
                  <a:lnTo>
                    <a:pt x="20507" y="290922"/>
                  </a:lnTo>
                  <a:lnTo>
                    <a:pt x="20915" y="278883"/>
                  </a:lnTo>
                  <a:lnTo>
                    <a:pt x="20955" y="274172"/>
                  </a:lnTo>
                  <a:lnTo>
                    <a:pt x="17284" y="269848"/>
                  </a:lnTo>
                  <a:close/>
                </a:path>
                <a:path w="17068800" h="9558020">
                  <a:moveTo>
                    <a:pt x="14318" y="204763"/>
                  </a:moveTo>
                  <a:lnTo>
                    <a:pt x="12652" y="204053"/>
                  </a:lnTo>
                  <a:lnTo>
                    <a:pt x="12510" y="204386"/>
                  </a:lnTo>
                  <a:lnTo>
                    <a:pt x="13176" y="204670"/>
                  </a:lnTo>
                  <a:lnTo>
                    <a:pt x="14318" y="204763"/>
                  </a:lnTo>
                  <a:close/>
                </a:path>
                <a:path w="17068800" h="9558020">
                  <a:moveTo>
                    <a:pt x="22271" y="180579"/>
                  </a:moveTo>
                  <a:lnTo>
                    <a:pt x="17227" y="180397"/>
                  </a:lnTo>
                  <a:lnTo>
                    <a:pt x="12326" y="179881"/>
                  </a:lnTo>
                  <a:lnTo>
                    <a:pt x="8002" y="183552"/>
                  </a:lnTo>
                  <a:lnTo>
                    <a:pt x="7820" y="188597"/>
                  </a:lnTo>
                  <a:lnTo>
                    <a:pt x="7261" y="195450"/>
                  </a:lnTo>
                  <a:lnTo>
                    <a:pt x="6839" y="199209"/>
                  </a:lnTo>
                  <a:lnTo>
                    <a:pt x="9319" y="202631"/>
                  </a:lnTo>
                  <a:lnTo>
                    <a:pt x="15318" y="205190"/>
                  </a:lnTo>
                  <a:lnTo>
                    <a:pt x="20362" y="205371"/>
                  </a:lnTo>
                  <a:lnTo>
                    <a:pt x="24686" y="201701"/>
                  </a:lnTo>
                  <a:lnTo>
                    <a:pt x="24867" y="196657"/>
                  </a:lnTo>
                  <a:lnTo>
                    <a:pt x="25427" y="189804"/>
                  </a:lnTo>
                  <a:lnTo>
                    <a:pt x="25942" y="184903"/>
                  </a:lnTo>
                  <a:lnTo>
                    <a:pt x="22271" y="180579"/>
                  </a:lnTo>
                  <a:close/>
                </a:path>
                <a:path w="17068800" h="9558020">
                  <a:moveTo>
                    <a:pt x="29351" y="91020"/>
                  </a:moveTo>
                  <a:lnTo>
                    <a:pt x="19548" y="89989"/>
                  </a:lnTo>
                  <a:lnTo>
                    <a:pt x="15225" y="93660"/>
                  </a:lnTo>
                  <a:lnTo>
                    <a:pt x="14709" y="98563"/>
                  </a:lnTo>
                  <a:lnTo>
                    <a:pt x="14150" y="105414"/>
                  </a:lnTo>
                  <a:lnTo>
                    <a:pt x="13728" y="109175"/>
                  </a:lnTo>
                  <a:lnTo>
                    <a:pt x="16066" y="112930"/>
                  </a:lnTo>
                  <a:lnTo>
                    <a:pt x="20399" y="114778"/>
                  </a:lnTo>
                  <a:lnTo>
                    <a:pt x="21207" y="114729"/>
                  </a:lnTo>
                  <a:lnTo>
                    <a:pt x="22207" y="115156"/>
                  </a:lnTo>
                  <a:lnTo>
                    <a:pt x="27109" y="115671"/>
                  </a:lnTo>
                  <a:lnTo>
                    <a:pt x="31433" y="112000"/>
                  </a:lnTo>
                  <a:lnTo>
                    <a:pt x="31948" y="107098"/>
                  </a:lnTo>
                  <a:lnTo>
                    <a:pt x="32508" y="100245"/>
                  </a:lnTo>
                  <a:lnTo>
                    <a:pt x="32983" y="95720"/>
                  </a:lnTo>
                  <a:lnTo>
                    <a:pt x="33023" y="95343"/>
                  </a:lnTo>
                  <a:lnTo>
                    <a:pt x="29351" y="91020"/>
                  </a:lnTo>
                  <a:close/>
                </a:path>
                <a:path w="17068800" h="9558020">
                  <a:moveTo>
                    <a:pt x="38525" y="1172"/>
                  </a:moveTo>
                  <a:lnTo>
                    <a:pt x="33623" y="656"/>
                  </a:lnTo>
                  <a:lnTo>
                    <a:pt x="28388" y="0"/>
                  </a:lnTo>
                  <a:lnTo>
                    <a:pt x="24065" y="3670"/>
                  </a:lnTo>
                  <a:lnTo>
                    <a:pt x="23550" y="8572"/>
                  </a:lnTo>
                  <a:lnTo>
                    <a:pt x="22706" y="14909"/>
                  </a:lnTo>
                  <a:lnTo>
                    <a:pt x="22657" y="15282"/>
                  </a:lnTo>
                  <a:lnTo>
                    <a:pt x="22426" y="19518"/>
                  </a:lnTo>
                  <a:lnTo>
                    <a:pt x="24431" y="23130"/>
                  </a:lnTo>
                  <a:lnTo>
                    <a:pt x="29097" y="25120"/>
                  </a:lnTo>
                  <a:lnTo>
                    <a:pt x="30239" y="25214"/>
                  </a:lnTo>
                  <a:lnTo>
                    <a:pt x="30906" y="25498"/>
                  </a:lnTo>
                  <a:lnTo>
                    <a:pt x="35807" y="26014"/>
                  </a:lnTo>
                  <a:lnTo>
                    <a:pt x="40131" y="22342"/>
                  </a:lnTo>
                  <a:lnTo>
                    <a:pt x="40646" y="17441"/>
                  </a:lnTo>
                  <a:lnTo>
                    <a:pt x="41489" y="11103"/>
                  </a:lnTo>
                  <a:lnTo>
                    <a:pt x="42149" y="5869"/>
                  </a:lnTo>
                  <a:lnTo>
                    <a:pt x="42196" y="5495"/>
                  </a:lnTo>
                  <a:lnTo>
                    <a:pt x="38525" y="1172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76259" y="0"/>
              <a:ext cx="17192175" cy="967638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760857" y="25577"/>
              <a:ext cx="17299305" cy="9711690"/>
            </a:xfrm>
            <a:custGeom>
              <a:avLst/>
              <a:gdLst/>
              <a:ahLst/>
              <a:cxnLst/>
              <a:rect l="l" t="t" r="r" b="b"/>
              <a:pathLst>
                <a:path w="17299305" h="9711690">
                  <a:moveTo>
                    <a:pt x="6393593" y="5982540"/>
                  </a:moveTo>
                  <a:lnTo>
                    <a:pt x="6378928" y="5976284"/>
                  </a:lnTo>
                  <a:lnTo>
                    <a:pt x="6374031" y="5978529"/>
                  </a:lnTo>
                  <a:lnTo>
                    <a:pt x="6372182" y="5982862"/>
                  </a:lnTo>
                  <a:lnTo>
                    <a:pt x="6370784" y="5986993"/>
                  </a:lnTo>
                  <a:lnTo>
                    <a:pt x="6370668" y="5987337"/>
                  </a:lnTo>
                  <a:lnTo>
                    <a:pt x="6372578" y="5992092"/>
                  </a:lnTo>
                  <a:lnTo>
                    <a:pt x="6387244" y="5998348"/>
                  </a:lnTo>
                  <a:lnTo>
                    <a:pt x="6392141" y="5996103"/>
                  </a:lnTo>
                  <a:lnTo>
                    <a:pt x="6393989" y="5991770"/>
                  </a:lnTo>
                  <a:lnTo>
                    <a:pt x="6395388" y="5987639"/>
                  </a:lnTo>
                  <a:lnTo>
                    <a:pt x="6395504" y="5987295"/>
                  </a:lnTo>
                  <a:lnTo>
                    <a:pt x="6393593" y="5982540"/>
                  </a:lnTo>
                  <a:close/>
                </a:path>
                <a:path w="17299305" h="9711690">
                  <a:moveTo>
                    <a:pt x="6307267" y="5945716"/>
                  </a:moveTo>
                  <a:lnTo>
                    <a:pt x="6296934" y="5941308"/>
                  </a:lnTo>
                  <a:lnTo>
                    <a:pt x="6291846" y="5943078"/>
                  </a:lnTo>
                  <a:lnTo>
                    <a:pt x="6288149" y="5951744"/>
                  </a:lnTo>
                  <a:lnTo>
                    <a:pt x="6289919" y="5956832"/>
                  </a:lnTo>
                  <a:lnTo>
                    <a:pt x="6300585" y="5961381"/>
                  </a:lnTo>
                  <a:lnTo>
                    <a:pt x="6307267" y="5945716"/>
                  </a:lnTo>
                  <a:close/>
                </a:path>
                <a:path w="17299305" h="9711690">
                  <a:moveTo>
                    <a:pt x="6229415" y="5912113"/>
                  </a:moveTo>
                  <a:lnTo>
                    <a:pt x="6214749" y="5905857"/>
                  </a:lnTo>
                  <a:lnTo>
                    <a:pt x="6209662" y="5907626"/>
                  </a:lnTo>
                  <a:lnTo>
                    <a:pt x="6205965" y="5916292"/>
                  </a:lnTo>
                  <a:lnTo>
                    <a:pt x="6207734" y="5921380"/>
                  </a:lnTo>
                  <a:lnTo>
                    <a:pt x="6222400" y="5927636"/>
                  </a:lnTo>
                  <a:lnTo>
                    <a:pt x="6227487" y="5925868"/>
                  </a:lnTo>
                  <a:lnTo>
                    <a:pt x="6231184" y="5917202"/>
                  </a:lnTo>
                  <a:lnTo>
                    <a:pt x="6229415" y="5912113"/>
                  </a:lnTo>
                  <a:close/>
                </a:path>
                <a:path w="17299305" h="9711690">
                  <a:moveTo>
                    <a:pt x="6476204" y="6016991"/>
                  </a:moveTo>
                  <a:lnTo>
                    <a:pt x="6461539" y="6010736"/>
                  </a:lnTo>
                  <a:lnTo>
                    <a:pt x="6456642" y="6012980"/>
                  </a:lnTo>
                  <a:lnTo>
                    <a:pt x="6454793" y="6017313"/>
                  </a:lnTo>
                  <a:lnTo>
                    <a:pt x="6453395" y="6021444"/>
                  </a:lnTo>
                  <a:lnTo>
                    <a:pt x="6453278" y="6021788"/>
                  </a:lnTo>
                  <a:lnTo>
                    <a:pt x="6455189" y="6026543"/>
                  </a:lnTo>
                  <a:lnTo>
                    <a:pt x="6469855" y="6032798"/>
                  </a:lnTo>
                  <a:lnTo>
                    <a:pt x="6474752" y="6030554"/>
                  </a:lnTo>
                  <a:lnTo>
                    <a:pt x="6478448" y="6021888"/>
                  </a:lnTo>
                  <a:lnTo>
                    <a:pt x="6476204" y="6016991"/>
                  </a:lnTo>
                  <a:close/>
                </a:path>
                <a:path w="17299305" h="9711690">
                  <a:moveTo>
                    <a:pt x="6147658" y="5875662"/>
                  </a:moveTo>
                  <a:lnTo>
                    <a:pt x="6132991" y="5869406"/>
                  </a:lnTo>
                  <a:lnTo>
                    <a:pt x="6127904" y="5871175"/>
                  </a:lnTo>
                  <a:lnTo>
                    <a:pt x="6124207" y="5879841"/>
                  </a:lnTo>
                  <a:lnTo>
                    <a:pt x="6125976" y="5884929"/>
                  </a:lnTo>
                  <a:lnTo>
                    <a:pt x="6140642" y="5891185"/>
                  </a:lnTo>
                  <a:lnTo>
                    <a:pt x="6145730" y="5889416"/>
                  </a:lnTo>
                  <a:lnTo>
                    <a:pt x="6149426" y="5880750"/>
                  </a:lnTo>
                  <a:lnTo>
                    <a:pt x="6147658" y="5875662"/>
                  </a:lnTo>
                  <a:close/>
                </a:path>
                <a:path w="17299305" h="9711690">
                  <a:moveTo>
                    <a:pt x="6559432" y="6050918"/>
                  </a:moveTo>
                  <a:lnTo>
                    <a:pt x="6544767" y="6044662"/>
                  </a:lnTo>
                  <a:lnTo>
                    <a:pt x="6539871" y="6046907"/>
                  </a:lnTo>
                  <a:lnTo>
                    <a:pt x="6538022" y="6051240"/>
                  </a:lnTo>
                  <a:lnTo>
                    <a:pt x="6536624" y="6055371"/>
                  </a:lnTo>
                  <a:lnTo>
                    <a:pt x="6536507" y="6055715"/>
                  </a:lnTo>
                  <a:lnTo>
                    <a:pt x="6538418" y="6060470"/>
                  </a:lnTo>
                  <a:lnTo>
                    <a:pt x="6553083" y="6066725"/>
                  </a:lnTo>
                  <a:lnTo>
                    <a:pt x="6557981" y="6064481"/>
                  </a:lnTo>
                  <a:lnTo>
                    <a:pt x="6561678" y="6055815"/>
                  </a:lnTo>
                  <a:lnTo>
                    <a:pt x="6559432" y="6050918"/>
                  </a:lnTo>
                  <a:close/>
                </a:path>
                <a:path w="17299305" h="9711690">
                  <a:moveTo>
                    <a:pt x="6051327" y="5831813"/>
                  </a:moveTo>
                  <a:lnTo>
                    <a:pt x="6046096" y="5833916"/>
                  </a:lnTo>
                  <a:lnTo>
                    <a:pt x="6042400" y="5842582"/>
                  </a:lnTo>
                  <a:lnTo>
                    <a:pt x="6044169" y="5847669"/>
                  </a:lnTo>
                  <a:lnTo>
                    <a:pt x="6058835" y="5853925"/>
                  </a:lnTo>
                  <a:lnTo>
                    <a:pt x="6063924" y="5852156"/>
                  </a:lnTo>
                  <a:lnTo>
                    <a:pt x="6067620" y="5843490"/>
                  </a:lnTo>
                  <a:lnTo>
                    <a:pt x="6065850" y="5838402"/>
                  </a:lnTo>
                  <a:lnTo>
                    <a:pt x="6055518" y="5833994"/>
                  </a:lnTo>
                  <a:lnTo>
                    <a:pt x="6051327" y="5831813"/>
                  </a:lnTo>
                  <a:close/>
                </a:path>
                <a:path w="17299305" h="9711690">
                  <a:moveTo>
                    <a:pt x="6642946" y="6084178"/>
                  </a:moveTo>
                  <a:lnTo>
                    <a:pt x="6628280" y="6077922"/>
                  </a:lnTo>
                  <a:lnTo>
                    <a:pt x="6623383" y="6080167"/>
                  </a:lnTo>
                  <a:lnTo>
                    <a:pt x="6619686" y="6088833"/>
                  </a:lnTo>
                  <a:lnTo>
                    <a:pt x="6621598" y="6093587"/>
                  </a:lnTo>
                  <a:lnTo>
                    <a:pt x="6625931" y="6095436"/>
                  </a:lnTo>
                  <a:lnTo>
                    <a:pt x="6626406" y="6095245"/>
                  </a:lnTo>
                  <a:lnTo>
                    <a:pt x="6636739" y="6099653"/>
                  </a:lnTo>
                  <a:lnTo>
                    <a:pt x="6641635" y="6097408"/>
                  </a:lnTo>
                  <a:lnTo>
                    <a:pt x="6645332" y="6088742"/>
                  </a:lnTo>
                  <a:lnTo>
                    <a:pt x="6642946" y="6084178"/>
                  </a:lnTo>
                  <a:close/>
                </a:path>
                <a:path w="17299305" h="9711690">
                  <a:moveTo>
                    <a:pt x="5970186" y="5794837"/>
                  </a:moveTo>
                  <a:lnTo>
                    <a:pt x="5964956" y="5796940"/>
                  </a:lnTo>
                  <a:lnTo>
                    <a:pt x="5961260" y="5805606"/>
                  </a:lnTo>
                  <a:lnTo>
                    <a:pt x="5962888" y="5811027"/>
                  </a:lnTo>
                  <a:lnTo>
                    <a:pt x="5977553" y="5817283"/>
                  </a:lnTo>
                  <a:lnTo>
                    <a:pt x="5982640" y="5815514"/>
                  </a:lnTo>
                  <a:lnTo>
                    <a:pt x="5986337" y="5806848"/>
                  </a:lnTo>
                  <a:lnTo>
                    <a:pt x="5984710" y="5801427"/>
                  </a:lnTo>
                  <a:lnTo>
                    <a:pt x="5974377" y="5797019"/>
                  </a:lnTo>
                  <a:lnTo>
                    <a:pt x="5970186" y="5794837"/>
                  </a:lnTo>
                  <a:close/>
                </a:path>
                <a:path w="17299305" h="9711690">
                  <a:moveTo>
                    <a:pt x="6726552" y="6116296"/>
                  </a:moveTo>
                  <a:lnTo>
                    <a:pt x="6722076" y="6114781"/>
                  </a:lnTo>
                  <a:lnTo>
                    <a:pt x="6711744" y="6110374"/>
                  </a:lnTo>
                  <a:lnTo>
                    <a:pt x="6706847" y="6112618"/>
                  </a:lnTo>
                  <a:lnTo>
                    <a:pt x="6703150" y="6121284"/>
                  </a:lnTo>
                  <a:lnTo>
                    <a:pt x="6705062" y="6126039"/>
                  </a:lnTo>
                  <a:lnTo>
                    <a:pt x="6709395" y="6127887"/>
                  </a:lnTo>
                  <a:lnTo>
                    <a:pt x="6709870" y="6127696"/>
                  </a:lnTo>
                  <a:lnTo>
                    <a:pt x="6720203" y="6132104"/>
                  </a:lnTo>
                  <a:lnTo>
                    <a:pt x="6725099" y="6129859"/>
                  </a:lnTo>
                  <a:lnTo>
                    <a:pt x="6728796" y="6121193"/>
                  </a:lnTo>
                  <a:lnTo>
                    <a:pt x="6726552" y="6116296"/>
                  </a:lnTo>
                  <a:close/>
                </a:path>
                <a:path w="17299305" h="9711690">
                  <a:moveTo>
                    <a:pt x="5903045" y="5763834"/>
                  </a:moveTo>
                  <a:lnTo>
                    <a:pt x="5888380" y="5757578"/>
                  </a:lnTo>
                  <a:lnTo>
                    <a:pt x="5883292" y="5759347"/>
                  </a:lnTo>
                  <a:lnTo>
                    <a:pt x="5879596" y="5768013"/>
                  </a:lnTo>
                  <a:lnTo>
                    <a:pt x="5881222" y="5773435"/>
                  </a:lnTo>
                  <a:lnTo>
                    <a:pt x="5895887" y="5779690"/>
                  </a:lnTo>
                  <a:lnTo>
                    <a:pt x="5900976" y="5777921"/>
                  </a:lnTo>
                  <a:lnTo>
                    <a:pt x="5904673" y="5769255"/>
                  </a:lnTo>
                  <a:lnTo>
                    <a:pt x="5903045" y="5763834"/>
                  </a:lnTo>
                  <a:close/>
                </a:path>
                <a:path w="17299305" h="9711690">
                  <a:moveTo>
                    <a:pt x="5821714" y="5726382"/>
                  </a:moveTo>
                  <a:lnTo>
                    <a:pt x="5807049" y="5720127"/>
                  </a:lnTo>
                  <a:lnTo>
                    <a:pt x="5801961" y="5721896"/>
                  </a:lnTo>
                  <a:lnTo>
                    <a:pt x="5798264" y="5730562"/>
                  </a:lnTo>
                  <a:lnTo>
                    <a:pt x="5799891" y="5735983"/>
                  </a:lnTo>
                  <a:lnTo>
                    <a:pt x="5814557" y="5742239"/>
                  </a:lnTo>
                  <a:lnTo>
                    <a:pt x="5819645" y="5740470"/>
                  </a:lnTo>
                  <a:lnTo>
                    <a:pt x="5823341" y="5731804"/>
                  </a:lnTo>
                  <a:lnTo>
                    <a:pt x="5821714" y="5726382"/>
                  </a:lnTo>
                  <a:close/>
                </a:path>
                <a:path w="17299305" h="9711690">
                  <a:moveTo>
                    <a:pt x="6810251" y="6147272"/>
                  </a:moveTo>
                  <a:lnTo>
                    <a:pt x="6805633" y="6146090"/>
                  </a:lnTo>
                  <a:lnTo>
                    <a:pt x="6799634" y="6143531"/>
                  </a:lnTo>
                  <a:lnTo>
                    <a:pt x="6795159" y="6142016"/>
                  </a:lnTo>
                  <a:lnTo>
                    <a:pt x="6790595" y="6144403"/>
                  </a:lnTo>
                  <a:lnTo>
                    <a:pt x="6787041" y="6152736"/>
                  </a:lnTo>
                  <a:lnTo>
                    <a:pt x="6789286" y="6157633"/>
                  </a:lnTo>
                  <a:lnTo>
                    <a:pt x="6793285" y="6159339"/>
                  </a:lnTo>
                  <a:lnTo>
                    <a:pt x="6793760" y="6159148"/>
                  </a:lnTo>
                  <a:lnTo>
                    <a:pt x="6800093" y="6161849"/>
                  </a:lnTo>
                  <a:lnTo>
                    <a:pt x="6812353" y="6152502"/>
                  </a:lnTo>
                  <a:lnTo>
                    <a:pt x="6810251" y="6147272"/>
                  </a:lnTo>
                  <a:close/>
                </a:path>
                <a:path w="17299305" h="9711690">
                  <a:moveTo>
                    <a:pt x="5740383" y="5688932"/>
                  </a:moveTo>
                  <a:lnTo>
                    <a:pt x="5725718" y="5682676"/>
                  </a:lnTo>
                  <a:lnTo>
                    <a:pt x="5720630" y="5684445"/>
                  </a:lnTo>
                  <a:lnTo>
                    <a:pt x="5716933" y="5693111"/>
                  </a:lnTo>
                  <a:lnTo>
                    <a:pt x="5718559" y="5698532"/>
                  </a:lnTo>
                  <a:lnTo>
                    <a:pt x="5733225" y="5704788"/>
                  </a:lnTo>
                  <a:lnTo>
                    <a:pt x="5738313" y="5703020"/>
                  </a:lnTo>
                  <a:lnTo>
                    <a:pt x="5742010" y="5694354"/>
                  </a:lnTo>
                  <a:lnTo>
                    <a:pt x="5740383" y="5688932"/>
                  </a:lnTo>
                  <a:close/>
                </a:path>
                <a:path w="17299305" h="9711690">
                  <a:moveTo>
                    <a:pt x="6894426" y="6178056"/>
                  </a:moveTo>
                  <a:lnTo>
                    <a:pt x="6889809" y="6176875"/>
                  </a:lnTo>
                  <a:lnTo>
                    <a:pt x="6883809" y="6174316"/>
                  </a:lnTo>
                  <a:lnTo>
                    <a:pt x="6879334" y="6172801"/>
                  </a:lnTo>
                  <a:lnTo>
                    <a:pt x="6874771" y="6175188"/>
                  </a:lnTo>
                  <a:lnTo>
                    <a:pt x="6871216" y="6183520"/>
                  </a:lnTo>
                  <a:lnTo>
                    <a:pt x="6873461" y="6188418"/>
                  </a:lnTo>
                  <a:lnTo>
                    <a:pt x="6878126" y="6190408"/>
                  </a:lnTo>
                  <a:lnTo>
                    <a:pt x="6878269" y="6190075"/>
                  </a:lnTo>
                  <a:lnTo>
                    <a:pt x="6884268" y="6192633"/>
                  </a:lnTo>
                  <a:lnTo>
                    <a:pt x="6888744" y="6194149"/>
                  </a:lnTo>
                  <a:lnTo>
                    <a:pt x="6893307" y="6191762"/>
                  </a:lnTo>
                  <a:lnTo>
                    <a:pt x="6895156" y="6187429"/>
                  </a:lnTo>
                  <a:lnTo>
                    <a:pt x="6896204" y="6184331"/>
                  </a:lnTo>
                  <a:lnTo>
                    <a:pt x="6896670" y="6182954"/>
                  </a:lnTo>
                  <a:lnTo>
                    <a:pt x="6894426" y="6178056"/>
                  </a:lnTo>
                  <a:close/>
                </a:path>
                <a:path w="17299305" h="9711690">
                  <a:moveTo>
                    <a:pt x="5659527" y="5651290"/>
                  </a:moveTo>
                  <a:lnTo>
                    <a:pt x="5648861" y="5646740"/>
                  </a:lnTo>
                  <a:lnTo>
                    <a:pt x="5642179" y="5662406"/>
                  </a:lnTo>
                  <a:lnTo>
                    <a:pt x="5652511" y="5666813"/>
                  </a:lnTo>
                  <a:lnTo>
                    <a:pt x="5657600" y="5665044"/>
                  </a:lnTo>
                  <a:lnTo>
                    <a:pt x="5661297" y="5656378"/>
                  </a:lnTo>
                  <a:lnTo>
                    <a:pt x="5659527" y="5651290"/>
                  </a:lnTo>
                  <a:close/>
                </a:path>
                <a:path w="17299305" h="9711690">
                  <a:moveTo>
                    <a:pt x="5573481" y="5611039"/>
                  </a:moveTo>
                  <a:lnTo>
                    <a:pt x="5563148" y="5606631"/>
                  </a:lnTo>
                  <a:lnTo>
                    <a:pt x="5558060" y="5608401"/>
                  </a:lnTo>
                  <a:lnTo>
                    <a:pt x="5554363" y="5617067"/>
                  </a:lnTo>
                  <a:lnTo>
                    <a:pt x="5556132" y="5622156"/>
                  </a:lnTo>
                  <a:lnTo>
                    <a:pt x="5560323" y="5624337"/>
                  </a:lnTo>
                  <a:lnTo>
                    <a:pt x="5570656" y="5628744"/>
                  </a:lnTo>
                  <a:lnTo>
                    <a:pt x="5575744" y="5626975"/>
                  </a:lnTo>
                  <a:lnTo>
                    <a:pt x="5579440" y="5618309"/>
                  </a:lnTo>
                  <a:lnTo>
                    <a:pt x="5577672" y="5613221"/>
                  </a:lnTo>
                  <a:lnTo>
                    <a:pt x="5573481" y="5611039"/>
                  </a:lnTo>
                  <a:close/>
                </a:path>
                <a:path w="17299305" h="9711690">
                  <a:moveTo>
                    <a:pt x="6978885" y="6208175"/>
                  </a:moveTo>
                  <a:lnTo>
                    <a:pt x="6974268" y="6206993"/>
                  </a:lnTo>
                  <a:lnTo>
                    <a:pt x="6968268" y="6204434"/>
                  </a:lnTo>
                  <a:lnTo>
                    <a:pt x="6963793" y="6202919"/>
                  </a:lnTo>
                  <a:lnTo>
                    <a:pt x="6959230" y="6205306"/>
                  </a:lnTo>
                  <a:lnTo>
                    <a:pt x="6955675" y="6213639"/>
                  </a:lnTo>
                  <a:lnTo>
                    <a:pt x="6957920" y="6218536"/>
                  </a:lnTo>
                  <a:lnTo>
                    <a:pt x="6962253" y="6220384"/>
                  </a:lnTo>
                  <a:lnTo>
                    <a:pt x="6962728" y="6220193"/>
                  </a:lnTo>
                  <a:lnTo>
                    <a:pt x="6968727" y="6222752"/>
                  </a:lnTo>
                  <a:lnTo>
                    <a:pt x="6973203" y="6224267"/>
                  </a:lnTo>
                  <a:lnTo>
                    <a:pt x="6977766" y="6221881"/>
                  </a:lnTo>
                  <a:lnTo>
                    <a:pt x="6979615" y="6217547"/>
                  </a:lnTo>
                  <a:lnTo>
                    <a:pt x="6980663" y="6214449"/>
                  </a:lnTo>
                  <a:lnTo>
                    <a:pt x="6981130" y="6213072"/>
                  </a:lnTo>
                  <a:lnTo>
                    <a:pt x="6978885" y="6208175"/>
                  </a:lnTo>
                  <a:close/>
                </a:path>
                <a:path w="17299305" h="9711690">
                  <a:moveTo>
                    <a:pt x="5492576" y="5572589"/>
                  </a:moveTo>
                  <a:lnTo>
                    <a:pt x="5482242" y="5568181"/>
                  </a:lnTo>
                  <a:lnTo>
                    <a:pt x="5477155" y="5569950"/>
                  </a:lnTo>
                  <a:lnTo>
                    <a:pt x="5473458" y="5578616"/>
                  </a:lnTo>
                  <a:lnTo>
                    <a:pt x="5475228" y="5583704"/>
                  </a:lnTo>
                  <a:lnTo>
                    <a:pt x="5479418" y="5585886"/>
                  </a:lnTo>
                  <a:lnTo>
                    <a:pt x="5489751" y="5590293"/>
                  </a:lnTo>
                  <a:lnTo>
                    <a:pt x="5494838" y="5588524"/>
                  </a:lnTo>
                  <a:lnTo>
                    <a:pt x="5498535" y="5579858"/>
                  </a:lnTo>
                  <a:lnTo>
                    <a:pt x="5496767" y="5574770"/>
                  </a:lnTo>
                  <a:lnTo>
                    <a:pt x="5492576" y="5572589"/>
                  </a:lnTo>
                  <a:close/>
                </a:path>
                <a:path w="17299305" h="9711690">
                  <a:moveTo>
                    <a:pt x="5412003" y="5534279"/>
                  </a:moveTo>
                  <a:lnTo>
                    <a:pt x="5401338" y="5529730"/>
                  </a:lnTo>
                  <a:lnTo>
                    <a:pt x="5396250" y="5531499"/>
                  </a:lnTo>
                  <a:lnTo>
                    <a:pt x="5392553" y="5540165"/>
                  </a:lnTo>
                  <a:lnTo>
                    <a:pt x="5394322" y="5545254"/>
                  </a:lnTo>
                  <a:lnTo>
                    <a:pt x="5398514" y="5547435"/>
                  </a:lnTo>
                  <a:lnTo>
                    <a:pt x="5409179" y="5551985"/>
                  </a:lnTo>
                  <a:lnTo>
                    <a:pt x="5414267" y="5550215"/>
                  </a:lnTo>
                  <a:lnTo>
                    <a:pt x="5417964" y="5541550"/>
                  </a:lnTo>
                  <a:lnTo>
                    <a:pt x="5416194" y="5536461"/>
                  </a:lnTo>
                  <a:lnTo>
                    <a:pt x="5412003" y="5534279"/>
                  </a:lnTo>
                  <a:close/>
                </a:path>
                <a:path w="17299305" h="9711690">
                  <a:moveTo>
                    <a:pt x="7063771" y="6237294"/>
                  </a:moveTo>
                  <a:lnTo>
                    <a:pt x="7059153" y="6236112"/>
                  </a:lnTo>
                  <a:lnTo>
                    <a:pt x="7053154" y="6233553"/>
                  </a:lnTo>
                  <a:lnTo>
                    <a:pt x="7048679" y="6232038"/>
                  </a:lnTo>
                  <a:lnTo>
                    <a:pt x="7043782" y="6234282"/>
                  </a:lnTo>
                  <a:lnTo>
                    <a:pt x="7040752" y="6243232"/>
                  </a:lnTo>
                  <a:lnTo>
                    <a:pt x="7042806" y="6247654"/>
                  </a:lnTo>
                  <a:lnTo>
                    <a:pt x="7046806" y="6249360"/>
                  </a:lnTo>
                  <a:lnTo>
                    <a:pt x="7046948" y="6249027"/>
                  </a:lnTo>
                  <a:lnTo>
                    <a:pt x="7047281" y="6249169"/>
                  </a:lnTo>
                  <a:lnTo>
                    <a:pt x="7047756" y="6248978"/>
                  </a:lnTo>
                  <a:lnTo>
                    <a:pt x="7053756" y="6251537"/>
                  </a:lnTo>
                  <a:lnTo>
                    <a:pt x="7058231" y="6253052"/>
                  </a:lnTo>
                  <a:lnTo>
                    <a:pt x="7063128" y="6250808"/>
                  </a:lnTo>
                  <a:lnTo>
                    <a:pt x="7066157" y="6241857"/>
                  </a:lnTo>
                  <a:lnTo>
                    <a:pt x="7063771" y="6237294"/>
                  </a:lnTo>
                  <a:close/>
                </a:path>
                <a:path w="17299305" h="9711690">
                  <a:moveTo>
                    <a:pt x="5320766" y="5491421"/>
                  </a:moveTo>
                  <a:lnTo>
                    <a:pt x="5315345" y="5493048"/>
                  </a:lnTo>
                  <a:lnTo>
                    <a:pt x="5312994" y="5498348"/>
                  </a:lnTo>
                  <a:lnTo>
                    <a:pt x="5311315" y="5501572"/>
                  </a:lnTo>
                  <a:lnTo>
                    <a:pt x="5313084" y="5506660"/>
                  </a:lnTo>
                  <a:lnTo>
                    <a:pt x="5317275" y="5508842"/>
                  </a:lnTo>
                  <a:lnTo>
                    <a:pt x="5327941" y="5513392"/>
                  </a:lnTo>
                  <a:lnTo>
                    <a:pt x="5332887" y="5511956"/>
                  </a:lnTo>
                  <a:lnTo>
                    <a:pt x="5335238" y="5506656"/>
                  </a:lnTo>
                  <a:lnTo>
                    <a:pt x="5336917" y="5503432"/>
                  </a:lnTo>
                  <a:lnTo>
                    <a:pt x="5335148" y="5498344"/>
                  </a:lnTo>
                  <a:lnTo>
                    <a:pt x="5330956" y="5496162"/>
                  </a:lnTo>
                  <a:lnTo>
                    <a:pt x="5324958" y="5493603"/>
                  </a:lnTo>
                  <a:lnTo>
                    <a:pt x="5320766" y="5491421"/>
                  </a:lnTo>
                  <a:close/>
                </a:path>
                <a:path w="17299305" h="9711690">
                  <a:moveTo>
                    <a:pt x="5240146" y="5452304"/>
                  </a:moveTo>
                  <a:lnTo>
                    <a:pt x="5234724" y="5453931"/>
                  </a:lnTo>
                  <a:lnTo>
                    <a:pt x="5232372" y="5459231"/>
                  </a:lnTo>
                  <a:lnTo>
                    <a:pt x="5230694" y="5462455"/>
                  </a:lnTo>
                  <a:lnTo>
                    <a:pt x="5232463" y="5467543"/>
                  </a:lnTo>
                  <a:lnTo>
                    <a:pt x="5236655" y="5469724"/>
                  </a:lnTo>
                  <a:lnTo>
                    <a:pt x="5247321" y="5474274"/>
                  </a:lnTo>
                  <a:lnTo>
                    <a:pt x="5252266" y="5472838"/>
                  </a:lnTo>
                  <a:lnTo>
                    <a:pt x="5254618" y="5467538"/>
                  </a:lnTo>
                  <a:lnTo>
                    <a:pt x="5256296" y="5464314"/>
                  </a:lnTo>
                  <a:lnTo>
                    <a:pt x="5254526" y="5459226"/>
                  </a:lnTo>
                  <a:lnTo>
                    <a:pt x="5250336" y="5457045"/>
                  </a:lnTo>
                  <a:lnTo>
                    <a:pt x="5244336" y="5454486"/>
                  </a:lnTo>
                  <a:lnTo>
                    <a:pt x="5240146" y="5452304"/>
                  </a:lnTo>
                  <a:close/>
                </a:path>
                <a:path w="17299305" h="9711690">
                  <a:moveTo>
                    <a:pt x="7148417" y="6265128"/>
                  </a:moveTo>
                  <a:lnTo>
                    <a:pt x="7143942" y="6263612"/>
                  </a:lnTo>
                  <a:lnTo>
                    <a:pt x="7137659" y="6261720"/>
                  </a:lnTo>
                  <a:lnTo>
                    <a:pt x="7133183" y="6260205"/>
                  </a:lnTo>
                  <a:lnTo>
                    <a:pt x="7128619" y="6262591"/>
                  </a:lnTo>
                  <a:lnTo>
                    <a:pt x="7127104" y="6267067"/>
                  </a:lnTo>
                  <a:lnTo>
                    <a:pt x="7125731" y="6271208"/>
                  </a:lnTo>
                  <a:lnTo>
                    <a:pt x="7127785" y="6275630"/>
                  </a:lnTo>
                  <a:lnTo>
                    <a:pt x="7131784" y="6277336"/>
                  </a:lnTo>
                  <a:lnTo>
                    <a:pt x="7131642" y="6277669"/>
                  </a:lnTo>
                  <a:lnTo>
                    <a:pt x="7132308" y="6277954"/>
                  </a:lnTo>
                  <a:lnTo>
                    <a:pt x="7138593" y="6279847"/>
                  </a:lnTo>
                  <a:lnTo>
                    <a:pt x="7143210" y="6281029"/>
                  </a:lnTo>
                  <a:lnTo>
                    <a:pt x="7147774" y="6278641"/>
                  </a:lnTo>
                  <a:lnTo>
                    <a:pt x="7150804" y="6269691"/>
                  </a:lnTo>
                  <a:lnTo>
                    <a:pt x="7148417" y="6265128"/>
                  </a:lnTo>
                  <a:close/>
                </a:path>
                <a:path w="17299305" h="9711690">
                  <a:moveTo>
                    <a:pt x="5169383" y="5417785"/>
                  </a:moveTo>
                  <a:lnTo>
                    <a:pt x="5163716" y="5415368"/>
                  </a:lnTo>
                  <a:lnTo>
                    <a:pt x="5159780" y="5422750"/>
                  </a:lnTo>
                  <a:lnTo>
                    <a:pt x="5156368" y="5430749"/>
                  </a:lnTo>
                  <a:lnTo>
                    <a:pt x="5162367" y="5433308"/>
                  </a:lnTo>
                  <a:lnTo>
                    <a:pt x="5162224" y="5433642"/>
                  </a:lnTo>
                  <a:lnTo>
                    <a:pt x="5166224" y="5435348"/>
                  </a:lnTo>
                  <a:lnTo>
                    <a:pt x="5171170" y="5433912"/>
                  </a:lnTo>
                  <a:lnTo>
                    <a:pt x="5173522" y="5428612"/>
                  </a:lnTo>
                  <a:lnTo>
                    <a:pt x="5175200" y="5425388"/>
                  </a:lnTo>
                  <a:lnTo>
                    <a:pt x="5173431" y="5420300"/>
                  </a:lnTo>
                  <a:lnTo>
                    <a:pt x="5169383" y="5417785"/>
                  </a:lnTo>
                  <a:close/>
                </a:path>
                <a:path w="17299305" h="9711690">
                  <a:moveTo>
                    <a:pt x="7233823" y="6292104"/>
                  </a:moveTo>
                  <a:lnTo>
                    <a:pt x="7229347" y="6290589"/>
                  </a:lnTo>
                  <a:lnTo>
                    <a:pt x="7223064" y="6288697"/>
                  </a:lnTo>
                  <a:lnTo>
                    <a:pt x="7218446" y="6287515"/>
                  </a:lnTo>
                  <a:lnTo>
                    <a:pt x="7213883" y="6289901"/>
                  </a:lnTo>
                  <a:lnTo>
                    <a:pt x="7212368" y="6294376"/>
                  </a:lnTo>
                  <a:lnTo>
                    <a:pt x="7210995" y="6298518"/>
                  </a:lnTo>
                  <a:lnTo>
                    <a:pt x="7213048" y="6302940"/>
                  </a:lnTo>
                  <a:lnTo>
                    <a:pt x="7218047" y="6305072"/>
                  </a:lnTo>
                  <a:lnTo>
                    <a:pt x="7224331" y="6306965"/>
                  </a:lnTo>
                  <a:lnTo>
                    <a:pt x="7228948" y="6308147"/>
                  </a:lnTo>
                  <a:lnTo>
                    <a:pt x="7233513" y="6305760"/>
                  </a:lnTo>
                  <a:lnTo>
                    <a:pt x="7235028" y="6301285"/>
                  </a:lnTo>
                  <a:lnTo>
                    <a:pt x="7236209" y="6296668"/>
                  </a:lnTo>
                  <a:lnTo>
                    <a:pt x="7233823" y="6292104"/>
                  </a:lnTo>
                  <a:close/>
                </a:path>
                <a:path w="17299305" h="9711690">
                  <a:moveTo>
                    <a:pt x="5078857" y="5373260"/>
                  </a:moveTo>
                  <a:lnTo>
                    <a:pt x="5073435" y="5374887"/>
                  </a:lnTo>
                  <a:lnTo>
                    <a:pt x="5070915" y="5380510"/>
                  </a:lnTo>
                  <a:lnTo>
                    <a:pt x="5069405" y="5383411"/>
                  </a:lnTo>
                  <a:lnTo>
                    <a:pt x="5071174" y="5388500"/>
                  </a:lnTo>
                  <a:lnTo>
                    <a:pt x="5075223" y="5391014"/>
                  </a:lnTo>
                  <a:lnTo>
                    <a:pt x="5085888" y="5395564"/>
                  </a:lnTo>
                  <a:lnTo>
                    <a:pt x="5090835" y="5394128"/>
                  </a:lnTo>
                  <a:lnTo>
                    <a:pt x="5093354" y="5388505"/>
                  </a:lnTo>
                  <a:lnTo>
                    <a:pt x="5094865" y="5385604"/>
                  </a:lnTo>
                  <a:lnTo>
                    <a:pt x="5093095" y="5380516"/>
                  </a:lnTo>
                  <a:lnTo>
                    <a:pt x="5089047" y="5378001"/>
                  </a:lnTo>
                  <a:lnTo>
                    <a:pt x="5083048" y="5375442"/>
                  </a:lnTo>
                  <a:lnTo>
                    <a:pt x="5078857" y="5373260"/>
                  </a:lnTo>
                  <a:close/>
                </a:path>
                <a:path w="17299305" h="9711690">
                  <a:moveTo>
                    <a:pt x="4998378" y="5333810"/>
                  </a:moveTo>
                  <a:lnTo>
                    <a:pt x="4992957" y="5335436"/>
                  </a:lnTo>
                  <a:lnTo>
                    <a:pt x="4990437" y="5341059"/>
                  </a:lnTo>
                  <a:lnTo>
                    <a:pt x="4988927" y="5343960"/>
                  </a:lnTo>
                  <a:lnTo>
                    <a:pt x="4990696" y="5349049"/>
                  </a:lnTo>
                  <a:lnTo>
                    <a:pt x="4994744" y="5351564"/>
                  </a:lnTo>
                  <a:lnTo>
                    <a:pt x="5005410" y="5356113"/>
                  </a:lnTo>
                  <a:lnTo>
                    <a:pt x="5010356" y="5354677"/>
                  </a:lnTo>
                  <a:lnTo>
                    <a:pt x="5012876" y="5349055"/>
                  </a:lnTo>
                  <a:lnTo>
                    <a:pt x="5014386" y="5346154"/>
                  </a:lnTo>
                  <a:lnTo>
                    <a:pt x="5012617" y="5341065"/>
                  </a:lnTo>
                  <a:lnTo>
                    <a:pt x="5008568" y="5338550"/>
                  </a:lnTo>
                  <a:lnTo>
                    <a:pt x="5002569" y="5335991"/>
                  </a:lnTo>
                  <a:lnTo>
                    <a:pt x="4998378" y="5333810"/>
                  </a:lnTo>
                  <a:close/>
                </a:path>
                <a:path w="17299305" h="9711690">
                  <a:moveTo>
                    <a:pt x="7319370" y="6318747"/>
                  </a:moveTo>
                  <a:lnTo>
                    <a:pt x="7314895" y="6317232"/>
                  </a:lnTo>
                  <a:lnTo>
                    <a:pt x="7308611" y="6315340"/>
                  </a:lnTo>
                  <a:lnTo>
                    <a:pt x="7304136" y="6313824"/>
                  </a:lnTo>
                  <a:lnTo>
                    <a:pt x="7299430" y="6316544"/>
                  </a:lnTo>
                  <a:lnTo>
                    <a:pt x="7297915" y="6321019"/>
                  </a:lnTo>
                  <a:lnTo>
                    <a:pt x="7296542" y="6325161"/>
                  </a:lnTo>
                  <a:lnTo>
                    <a:pt x="7298595" y="6329583"/>
                  </a:lnTo>
                  <a:lnTo>
                    <a:pt x="7303596" y="6331716"/>
                  </a:lnTo>
                  <a:lnTo>
                    <a:pt x="7309879" y="6333608"/>
                  </a:lnTo>
                  <a:lnTo>
                    <a:pt x="7314355" y="6335123"/>
                  </a:lnTo>
                  <a:lnTo>
                    <a:pt x="7319060" y="6332403"/>
                  </a:lnTo>
                  <a:lnTo>
                    <a:pt x="7322090" y="6323453"/>
                  </a:lnTo>
                  <a:lnTo>
                    <a:pt x="7319370" y="6318747"/>
                  </a:lnTo>
                  <a:close/>
                </a:path>
                <a:path w="17299305" h="9711690">
                  <a:moveTo>
                    <a:pt x="4918184" y="5293692"/>
                  </a:moveTo>
                  <a:lnTo>
                    <a:pt x="4912763" y="5295319"/>
                  </a:lnTo>
                  <a:lnTo>
                    <a:pt x="4910243" y="5300942"/>
                  </a:lnTo>
                  <a:lnTo>
                    <a:pt x="4908733" y="5303843"/>
                  </a:lnTo>
                  <a:lnTo>
                    <a:pt x="4910502" y="5308931"/>
                  </a:lnTo>
                  <a:lnTo>
                    <a:pt x="4914551" y="5311446"/>
                  </a:lnTo>
                  <a:lnTo>
                    <a:pt x="4925216" y="5315996"/>
                  </a:lnTo>
                  <a:lnTo>
                    <a:pt x="4930305" y="5314227"/>
                  </a:lnTo>
                  <a:lnTo>
                    <a:pt x="4932682" y="5308937"/>
                  </a:lnTo>
                  <a:lnTo>
                    <a:pt x="4934192" y="5306036"/>
                  </a:lnTo>
                  <a:lnTo>
                    <a:pt x="4932423" y="5300947"/>
                  </a:lnTo>
                  <a:lnTo>
                    <a:pt x="4928374" y="5298433"/>
                  </a:lnTo>
                  <a:lnTo>
                    <a:pt x="4922375" y="5295874"/>
                  </a:lnTo>
                  <a:lnTo>
                    <a:pt x="4918184" y="5293692"/>
                  </a:lnTo>
                  <a:close/>
                </a:path>
                <a:path w="17299305" h="9711690">
                  <a:moveTo>
                    <a:pt x="4837990" y="5253575"/>
                  </a:moveTo>
                  <a:lnTo>
                    <a:pt x="4832902" y="5255344"/>
                  </a:lnTo>
                  <a:lnTo>
                    <a:pt x="4828539" y="5263726"/>
                  </a:lnTo>
                  <a:lnTo>
                    <a:pt x="4830308" y="5268813"/>
                  </a:lnTo>
                  <a:lnTo>
                    <a:pt x="4834357" y="5271329"/>
                  </a:lnTo>
                  <a:lnTo>
                    <a:pt x="4845022" y="5275878"/>
                  </a:lnTo>
                  <a:lnTo>
                    <a:pt x="4850110" y="5274109"/>
                  </a:lnTo>
                  <a:lnTo>
                    <a:pt x="4851817" y="5270109"/>
                  </a:lnTo>
                  <a:lnTo>
                    <a:pt x="4853998" y="5265918"/>
                  </a:lnTo>
                  <a:lnTo>
                    <a:pt x="4852229" y="5260831"/>
                  </a:lnTo>
                  <a:lnTo>
                    <a:pt x="4848180" y="5258316"/>
                  </a:lnTo>
                  <a:lnTo>
                    <a:pt x="4842181" y="5255756"/>
                  </a:lnTo>
                  <a:lnTo>
                    <a:pt x="4837990" y="5253575"/>
                  </a:lnTo>
                  <a:close/>
                </a:path>
                <a:path w="17299305" h="9711690">
                  <a:moveTo>
                    <a:pt x="7405487" y="6344056"/>
                  </a:moveTo>
                  <a:lnTo>
                    <a:pt x="7400870" y="6342875"/>
                  </a:lnTo>
                  <a:lnTo>
                    <a:pt x="7394585" y="6340982"/>
                  </a:lnTo>
                  <a:lnTo>
                    <a:pt x="7390110" y="6339467"/>
                  </a:lnTo>
                  <a:lnTo>
                    <a:pt x="7385071" y="6342045"/>
                  </a:lnTo>
                  <a:lnTo>
                    <a:pt x="7383889" y="6346662"/>
                  </a:lnTo>
                  <a:lnTo>
                    <a:pt x="7382516" y="6350804"/>
                  </a:lnTo>
                  <a:lnTo>
                    <a:pt x="7384570" y="6355226"/>
                  </a:lnTo>
                  <a:lnTo>
                    <a:pt x="7389570" y="6357359"/>
                  </a:lnTo>
                  <a:lnTo>
                    <a:pt x="7395853" y="6359251"/>
                  </a:lnTo>
                  <a:lnTo>
                    <a:pt x="7400329" y="6360766"/>
                  </a:lnTo>
                  <a:lnTo>
                    <a:pt x="7405367" y="6358188"/>
                  </a:lnTo>
                  <a:lnTo>
                    <a:pt x="7406549" y="6353570"/>
                  </a:lnTo>
                  <a:lnTo>
                    <a:pt x="7408064" y="6349096"/>
                  </a:lnTo>
                  <a:lnTo>
                    <a:pt x="7405487" y="6344056"/>
                  </a:lnTo>
                  <a:close/>
                </a:path>
                <a:path w="17299305" h="9711690">
                  <a:moveTo>
                    <a:pt x="4757938" y="5213124"/>
                  </a:moveTo>
                  <a:lnTo>
                    <a:pt x="4752517" y="5214751"/>
                  </a:lnTo>
                  <a:lnTo>
                    <a:pt x="4749998" y="5220373"/>
                  </a:lnTo>
                  <a:lnTo>
                    <a:pt x="4748487" y="5223274"/>
                  </a:lnTo>
                  <a:lnTo>
                    <a:pt x="4750256" y="5228363"/>
                  </a:lnTo>
                  <a:lnTo>
                    <a:pt x="4754305" y="5230878"/>
                  </a:lnTo>
                  <a:lnTo>
                    <a:pt x="4764970" y="5235427"/>
                  </a:lnTo>
                  <a:lnTo>
                    <a:pt x="4770059" y="5233658"/>
                  </a:lnTo>
                  <a:lnTo>
                    <a:pt x="4772436" y="5228369"/>
                  </a:lnTo>
                  <a:lnTo>
                    <a:pt x="4773946" y="5225468"/>
                  </a:lnTo>
                  <a:lnTo>
                    <a:pt x="4772177" y="5220379"/>
                  </a:lnTo>
                  <a:lnTo>
                    <a:pt x="4768128" y="5217864"/>
                  </a:lnTo>
                  <a:lnTo>
                    <a:pt x="4762130" y="5215305"/>
                  </a:lnTo>
                  <a:lnTo>
                    <a:pt x="4757938" y="5213124"/>
                  </a:lnTo>
                  <a:close/>
                </a:path>
                <a:path w="17299305" h="9711690">
                  <a:moveTo>
                    <a:pt x="4677887" y="5172673"/>
                  </a:moveTo>
                  <a:lnTo>
                    <a:pt x="4672466" y="5174300"/>
                  </a:lnTo>
                  <a:lnTo>
                    <a:pt x="4669946" y="5179923"/>
                  </a:lnTo>
                  <a:lnTo>
                    <a:pt x="4668436" y="5182824"/>
                  </a:lnTo>
                  <a:lnTo>
                    <a:pt x="4670205" y="5187912"/>
                  </a:lnTo>
                  <a:lnTo>
                    <a:pt x="4674253" y="5190427"/>
                  </a:lnTo>
                  <a:lnTo>
                    <a:pt x="4684918" y="5194977"/>
                  </a:lnTo>
                  <a:lnTo>
                    <a:pt x="4690007" y="5193208"/>
                  </a:lnTo>
                  <a:lnTo>
                    <a:pt x="4692384" y="5187918"/>
                  </a:lnTo>
                  <a:lnTo>
                    <a:pt x="4693894" y="5185017"/>
                  </a:lnTo>
                  <a:lnTo>
                    <a:pt x="4692126" y="5179929"/>
                  </a:lnTo>
                  <a:lnTo>
                    <a:pt x="4688077" y="5177414"/>
                  </a:lnTo>
                  <a:lnTo>
                    <a:pt x="4682078" y="5174855"/>
                  </a:lnTo>
                  <a:lnTo>
                    <a:pt x="4677887" y="5172673"/>
                  </a:lnTo>
                  <a:close/>
                </a:path>
                <a:path w="17299305" h="9711690">
                  <a:moveTo>
                    <a:pt x="7491079" y="6368749"/>
                  </a:moveTo>
                  <a:lnTo>
                    <a:pt x="7486462" y="6367567"/>
                  </a:lnTo>
                  <a:lnTo>
                    <a:pt x="7480177" y="6365674"/>
                  </a:lnTo>
                  <a:lnTo>
                    <a:pt x="7475702" y="6364159"/>
                  </a:lnTo>
                  <a:lnTo>
                    <a:pt x="7470997" y="6366880"/>
                  </a:lnTo>
                  <a:lnTo>
                    <a:pt x="7469815" y="6371497"/>
                  </a:lnTo>
                  <a:lnTo>
                    <a:pt x="7468584" y="6375305"/>
                  </a:lnTo>
                  <a:lnTo>
                    <a:pt x="7470637" y="6379726"/>
                  </a:lnTo>
                  <a:lnTo>
                    <a:pt x="7475637" y="6381859"/>
                  </a:lnTo>
                  <a:lnTo>
                    <a:pt x="7481921" y="6383752"/>
                  </a:lnTo>
                  <a:lnTo>
                    <a:pt x="7486397" y="6385267"/>
                  </a:lnTo>
                  <a:lnTo>
                    <a:pt x="7491102" y="6382547"/>
                  </a:lnTo>
                  <a:lnTo>
                    <a:pt x="7492283" y="6377929"/>
                  </a:lnTo>
                  <a:lnTo>
                    <a:pt x="7493798" y="6373454"/>
                  </a:lnTo>
                  <a:lnTo>
                    <a:pt x="7491079" y="6368749"/>
                  </a:lnTo>
                  <a:close/>
                </a:path>
                <a:path w="17299305" h="9711690">
                  <a:moveTo>
                    <a:pt x="4598119" y="5131556"/>
                  </a:moveTo>
                  <a:lnTo>
                    <a:pt x="4592698" y="5133183"/>
                  </a:lnTo>
                  <a:lnTo>
                    <a:pt x="4590170" y="5138801"/>
                  </a:lnTo>
                  <a:lnTo>
                    <a:pt x="4588810" y="5141373"/>
                  </a:lnTo>
                  <a:lnTo>
                    <a:pt x="4590437" y="5146795"/>
                  </a:lnTo>
                  <a:lnTo>
                    <a:pt x="4594486" y="5149310"/>
                  </a:lnTo>
                  <a:lnTo>
                    <a:pt x="4605151" y="5153859"/>
                  </a:lnTo>
                  <a:lnTo>
                    <a:pt x="4610239" y="5152090"/>
                  </a:lnTo>
                  <a:lnTo>
                    <a:pt x="4612625" y="5146805"/>
                  </a:lnTo>
                  <a:lnTo>
                    <a:pt x="4613985" y="5144233"/>
                  </a:lnTo>
                  <a:lnTo>
                    <a:pt x="4612358" y="5138811"/>
                  </a:lnTo>
                  <a:lnTo>
                    <a:pt x="4608309" y="5136297"/>
                  </a:lnTo>
                  <a:lnTo>
                    <a:pt x="4602310" y="5133738"/>
                  </a:lnTo>
                  <a:lnTo>
                    <a:pt x="4598119" y="5131556"/>
                  </a:lnTo>
                  <a:close/>
                </a:path>
                <a:path w="17299305" h="9711690">
                  <a:moveTo>
                    <a:pt x="4518494" y="5090105"/>
                  </a:moveTo>
                  <a:lnTo>
                    <a:pt x="4513072" y="5091732"/>
                  </a:lnTo>
                  <a:lnTo>
                    <a:pt x="4511224" y="5096065"/>
                  </a:lnTo>
                  <a:lnTo>
                    <a:pt x="4509042" y="5100256"/>
                  </a:lnTo>
                  <a:lnTo>
                    <a:pt x="4510670" y="5105677"/>
                  </a:lnTo>
                  <a:lnTo>
                    <a:pt x="4514718" y="5108192"/>
                  </a:lnTo>
                  <a:lnTo>
                    <a:pt x="4525384" y="5112742"/>
                  </a:lnTo>
                  <a:lnTo>
                    <a:pt x="4530472" y="5110973"/>
                  </a:lnTo>
                  <a:lnTo>
                    <a:pt x="4532178" y="5106973"/>
                  </a:lnTo>
                  <a:lnTo>
                    <a:pt x="4534360" y="5102782"/>
                  </a:lnTo>
                  <a:lnTo>
                    <a:pt x="4532733" y="5097361"/>
                  </a:lnTo>
                  <a:lnTo>
                    <a:pt x="4528684" y="5094846"/>
                  </a:lnTo>
                  <a:lnTo>
                    <a:pt x="4522685" y="5092287"/>
                  </a:lnTo>
                  <a:lnTo>
                    <a:pt x="4518494" y="5090105"/>
                  </a:lnTo>
                  <a:close/>
                </a:path>
                <a:path w="17299305" h="9711690">
                  <a:moveTo>
                    <a:pt x="7577857" y="6391583"/>
                  </a:moveTo>
                  <a:lnTo>
                    <a:pt x="7573240" y="6390401"/>
                  </a:lnTo>
                  <a:lnTo>
                    <a:pt x="7566814" y="6388842"/>
                  </a:lnTo>
                  <a:lnTo>
                    <a:pt x="7562197" y="6387660"/>
                  </a:lnTo>
                  <a:lnTo>
                    <a:pt x="7557490" y="6390380"/>
                  </a:lnTo>
                  <a:lnTo>
                    <a:pt x="7556308" y="6394998"/>
                  </a:lnTo>
                  <a:lnTo>
                    <a:pt x="7554936" y="6399140"/>
                  </a:lnTo>
                  <a:lnTo>
                    <a:pt x="7557131" y="6403228"/>
                  </a:lnTo>
                  <a:lnTo>
                    <a:pt x="7562465" y="6405503"/>
                  </a:lnTo>
                  <a:lnTo>
                    <a:pt x="7568890" y="6407062"/>
                  </a:lnTo>
                  <a:lnTo>
                    <a:pt x="7573508" y="6408243"/>
                  </a:lnTo>
                  <a:lnTo>
                    <a:pt x="7578214" y="6405523"/>
                  </a:lnTo>
                  <a:lnTo>
                    <a:pt x="7580578" y="6396289"/>
                  </a:lnTo>
                  <a:lnTo>
                    <a:pt x="7577857" y="6391583"/>
                  </a:lnTo>
                  <a:close/>
                </a:path>
                <a:path w="17299305" h="9711690">
                  <a:moveTo>
                    <a:pt x="4439203" y="5048797"/>
                  </a:moveTo>
                  <a:lnTo>
                    <a:pt x="4434114" y="5050566"/>
                  </a:lnTo>
                  <a:lnTo>
                    <a:pt x="4429751" y="5058948"/>
                  </a:lnTo>
                  <a:lnTo>
                    <a:pt x="4431378" y="5064369"/>
                  </a:lnTo>
                  <a:lnTo>
                    <a:pt x="4435427" y="5066884"/>
                  </a:lnTo>
                  <a:lnTo>
                    <a:pt x="4446092" y="5071433"/>
                  </a:lnTo>
                  <a:lnTo>
                    <a:pt x="4451180" y="5069664"/>
                  </a:lnTo>
                  <a:lnTo>
                    <a:pt x="4452886" y="5065665"/>
                  </a:lnTo>
                  <a:lnTo>
                    <a:pt x="4455068" y="5061474"/>
                  </a:lnTo>
                  <a:lnTo>
                    <a:pt x="4453441" y="5056052"/>
                  </a:lnTo>
                  <a:lnTo>
                    <a:pt x="4449393" y="5053538"/>
                  </a:lnTo>
                  <a:lnTo>
                    <a:pt x="4443393" y="5050979"/>
                  </a:lnTo>
                  <a:lnTo>
                    <a:pt x="4439203" y="5048797"/>
                  </a:lnTo>
                  <a:close/>
                </a:path>
                <a:path w="17299305" h="9711690">
                  <a:moveTo>
                    <a:pt x="4360243" y="5007630"/>
                  </a:moveTo>
                  <a:lnTo>
                    <a:pt x="4354964" y="5008924"/>
                  </a:lnTo>
                  <a:lnTo>
                    <a:pt x="4352782" y="5013115"/>
                  </a:lnTo>
                  <a:lnTo>
                    <a:pt x="4350267" y="5017163"/>
                  </a:lnTo>
                  <a:lnTo>
                    <a:pt x="4352037" y="5022252"/>
                  </a:lnTo>
                  <a:lnTo>
                    <a:pt x="4355943" y="5025100"/>
                  </a:lnTo>
                  <a:lnTo>
                    <a:pt x="4362609" y="5027944"/>
                  </a:lnTo>
                  <a:lnTo>
                    <a:pt x="4362467" y="5028276"/>
                  </a:lnTo>
                  <a:lnTo>
                    <a:pt x="4366467" y="5029983"/>
                  </a:lnTo>
                  <a:lnTo>
                    <a:pt x="4371222" y="5028071"/>
                  </a:lnTo>
                  <a:lnTo>
                    <a:pt x="4373261" y="5024214"/>
                  </a:lnTo>
                  <a:lnTo>
                    <a:pt x="4375776" y="5020165"/>
                  </a:lnTo>
                  <a:lnTo>
                    <a:pt x="4374007" y="5015077"/>
                  </a:lnTo>
                  <a:lnTo>
                    <a:pt x="4370101" y="5012229"/>
                  </a:lnTo>
                  <a:lnTo>
                    <a:pt x="4364101" y="5009670"/>
                  </a:lnTo>
                  <a:lnTo>
                    <a:pt x="4360243" y="5007630"/>
                  </a:lnTo>
                  <a:close/>
                </a:path>
                <a:path w="17299305" h="9711690">
                  <a:moveTo>
                    <a:pt x="7664778" y="6414084"/>
                  </a:moveTo>
                  <a:lnTo>
                    <a:pt x="7660161" y="6412903"/>
                  </a:lnTo>
                  <a:lnTo>
                    <a:pt x="7653734" y="6411344"/>
                  </a:lnTo>
                  <a:lnTo>
                    <a:pt x="7649117" y="6410161"/>
                  </a:lnTo>
                  <a:lnTo>
                    <a:pt x="7644411" y="6412882"/>
                  </a:lnTo>
                  <a:lnTo>
                    <a:pt x="7643229" y="6417499"/>
                  </a:lnTo>
                  <a:lnTo>
                    <a:pt x="7642190" y="6421783"/>
                  </a:lnTo>
                  <a:lnTo>
                    <a:pt x="7644386" y="6425871"/>
                  </a:lnTo>
                  <a:lnTo>
                    <a:pt x="7649385" y="6428004"/>
                  </a:lnTo>
                  <a:lnTo>
                    <a:pt x="7655812" y="6429564"/>
                  </a:lnTo>
                  <a:lnTo>
                    <a:pt x="7660429" y="6430745"/>
                  </a:lnTo>
                  <a:lnTo>
                    <a:pt x="7665134" y="6428025"/>
                  </a:lnTo>
                  <a:lnTo>
                    <a:pt x="7667497" y="6418790"/>
                  </a:lnTo>
                  <a:lnTo>
                    <a:pt x="7664778" y="6414084"/>
                  </a:lnTo>
                  <a:close/>
                </a:path>
                <a:path w="17299305" h="9711690">
                  <a:moveTo>
                    <a:pt x="4281378" y="4965322"/>
                  </a:moveTo>
                  <a:lnTo>
                    <a:pt x="4275957" y="4966949"/>
                  </a:lnTo>
                  <a:lnTo>
                    <a:pt x="4273775" y="4971140"/>
                  </a:lnTo>
                  <a:lnTo>
                    <a:pt x="4271402" y="4974855"/>
                  </a:lnTo>
                  <a:lnTo>
                    <a:pt x="4273029" y="4980276"/>
                  </a:lnTo>
                  <a:lnTo>
                    <a:pt x="4277220" y="4982458"/>
                  </a:lnTo>
                  <a:lnTo>
                    <a:pt x="4282935" y="4985684"/>
                  </a:lnTo>
                  <a:lnTo>
                    <a:pt x="4287602" y="4987675"/>
                  </a:lnTo>
                  <a:lnTo>
                    <a:pt x="4292214" y="4986097"/>
                  </a:lnTo>
                  <a:lnTo>
                    <a:pt x="4294254" y="4982240"/>
                  </a:lnTo>
                  <a:lnTo>
                    <a:pt x="4296627" y="4978524"/>
                  </a:lnTo>
                  <a:lnTo>
                    <a:pt x="4294999" y="4973103"/>
                  </a:lnTo>
                  <a:lnTo>
                    <a:pt x="4290808" y="4970921"/>
                  </a:lnTo>
                  <a:lnTo>
                    <a:pt x="4285093" y="4967695"/>
                  </a:lnTo>
                  <a:lnTo>
                    <a:pt x="4281378" y="4965322"/>
                  </a:lnTo>
                  <a:close/>
                </a:path>
                <a:path w="17299305" h="9711690">
                  <a:moveTo>
                    <a:pt x="4202179" y="4922872"/>
                  </a:moveTo>
                  <a:lnTo>
                    <a:pt x="4196900" y="4924165"/>
                  </a:lnTo>
                  <a:lnTo>
                    <a:pt x="4192536" y="4932546"/>
                  </a:lnTo>
                  <a:lnTo>
                    <a:pt x="4193830" y="4937825"/>
                  </a:lnTo>
                  <a:lnTo>
                    <a:pt x="4198021" y="4940007"/>
                  </a:lnTo>
                  <a:lnTo>
                    <a:pt x="4203737" y="4943233"/>
                  </a:lnTo>
                  <a:lnTo>
                    <a:pt x="4208736" y="4945366"/>
                  </a:lnTo>
                  <a:lnTo>
                    <a:pt x="4213348" y="4943788"/>
                  </a:lnTo>
                  <a:lnTo>
                    <a:pt x="4215387" y="4939930"/>
                  </a:lnTo>
                  <a:lnTo>
                    <a:pt x="4217569" y="4935740"/>
                  </a:lnTo>
                  <a:lnTo>
                    <a:pt x="4216276" y="4930461"/>
                  </a:lnTo>
                  <a:lnTo>
                    <a:pt x="4212085" y="4928279"/>
                  </a:lnTo>
                  <a:lnTo>
                    <a:pt x="4206370" y="4925054"/>
                  </a:lnTo>
                  <a:lnTo>
                    <a:pt x="4202179" y="4922872"/>
                  </a:lnTo>
                  <a:close/>
                </a:path>
                <a:path w="17299305" h="9711690">
                  <a:moveTo>
                    <a:pt x="7751316" y="6435635"/>
                  </a:moveTo>
                  <a:lnTo>
                    <a:pt x="7746698" y="6434453"/>
                  </a:lnTo>
                  <a:lnTo>
                    <a:pt x="7740273" y="6432893"/>
                  </a:lnTo>
                  <a:lnTo>
                    <a:pt x="7735655" y="6431712"/>
                  </a:lnTo>
                  <a:lnTo>
                    <a:pt x="7731283" y="6434574"/>
                  </a:lnTo>
                  <a:lnTo>
                    <a:pt x="7730101" y="6439191"/>
                  </a:lnTo>
                  <a:lnTo>
                    <a:pt x="7729062" y="6443476"/>
                  </a:lnTo>
                  <a:lnTo>
                    <a:pt x="7731256" y="6447563"/>
                  </a:lnTo>
                  <a:lnTo>
                    <a:pt x="7734923" y="6449127"/>
                  </a:lnTo>
                  <a:lnTo>
                    <a:pt x="7735065" y="6448793"/>
                  </a:lnTo>
                  <a:lnTo>
                    <a:pt x="7736399" y="6449362"/>
                  </a:lnTo>
                  <a:lnTo>
                    <a:pt x="7742824" y="6450922"/>
                  </a:lnTo>
                  <a:lnTo>
                    <a:pt x="7747442" y="6452103"/>
                  </a:lnTo>
                  <a:lnTo>
                    <a:pt x="7751814" y="6449241"/>
                  </a:lnTo>
                  <a:lnTo>
                    <a:pt x="7754178" y="6440007"/>
                  </a:lnTo>
                  <a:lnTo>
                    <a:pt x="7751316" y="6435635"/>
                  </a:lnTo>
                  <a:close/>
                </a:path>
                <a:path w="17299305" h="9711690">
                  <a:moveTo>
                    <a:pt x="4123456" y="4880230"/>
                  </a:moveTo>
                  <a:lnTo>
                    <a:pt x="4118177" y="4881523"/>
                  </a:lnTo>
                  <a:lnTo>
                    <a:pt x="4113814" y="4889905"/>
                  </a:lnTo>
                  <a:lnTo>
                    <a:pt x="4115107" y="4895184"/>
                  </a:lnTo>
                  <a:lnTo>
                    <a:pt x="4119298" y="4897366"/>
                  </a:lnTo>
                  <a:lnTo>
                    <a:pt x="4125013" y="4900592"/>
                  </a:lnTo>
                  <a:lnTo>
                    <a:pt x="4130012" y="4902724"/>
                  </a:lnTo>
                  <a:lnTo>
                    <a:pt x="4134626" y="4901146"/>
                  </a:lnTo>
                  <a:lnTo>
                    <a:pt x="4136665" y="4897289"/>
                  </a:lnTo>
                  <a:lnTo>
                    <a:pt x="4138846" y="4893098"/>
                  </a:lnTo>
                  <a:lnTo>
                    <a:pt x="4137553" y="4887819"/>
                  </a:lnTo>
                  <a:lnTo>
                    <a:pt x="4133362" y="4885637"/>
                  </a:lnTo>
                  <a:lnTo>
                    <a:pt x="4127646" y="4882411"/>
                  </a:lnTo>
                  <a:lnTo>
                    <a:pt x="4123456" y="4880230"/>
                  </a:lnTo>
                  <a:close/>
                </a:path>
                <a:path w="17299305" h="9711690">
                  <a:moveTo>
                    <a:pt x="7837948" y="6456043"/>
                  </a:moveTo>
                  <a:lnTo>
                    <a:pt x="7833331" y="6454861"/>
                  </a:lnTo>
                  <a:lnTo>
                    <a:pt x="7827237" y="6453444"/>
                  </a:lnTo>
                  <a:lnTo>
                    <a:pt x="7822620" y="6452262"/>
                  </a:lnTo>
                  <a:lnTo>
                    <a:pt x="7818247" y="6455124"/>
                  </a:lnTo>
                  <a:lnTo>
                    <a:pt x="7817066" y="6459741"/>
                  </a:lnTo>
                  <a:lnTo>
                    <a:pt x="7816169" y="6463692"/>
                  </a:lnTo>
                  <a:lnTo>
                    <a:pt x="7818364" y="6467780"/>
                  </a:lnTo>
                  <a:lnTo>
                    <a:pt x="7823031" y="6469771"/>
                  </a:lnTo>
                  <a:lnTo>
                    <a:pt x="7829456" y="6471330"/>
                  </a:lnTo>
                  <a:lnTo>
                    <a:pt x="7834074" y="6472512"/>
                  </a:lnTo>
                  <a:lnTo>
                    <a:pt x="7838446" y="6469650"/>
                  </a:lnTo>
                  <a:lnTo>
                    <a:pt x="7840810" y="6460415"/>
                  </a:lnTo>
                  <a:lnTo>
                    <a:pt x="7837948" y="6456043"/>
                  </a:lnTo>
                  <a:close/>
                </a:path>
                <a:path w="17299305" h="9711690">
                  <a:moveTo>
                    <a:pt x="4044875" y="4837255"/>
                  </a:moveTo>
                  <a:lnTo>
                    <a:pt x="4039595" y="4838548"/>
                  </a:lnTo>
                  <a:lnTo>
                    <a:pt x="4035232" y="4846930"/>
                  </a:lnTo>
                  <a:lnTo>
                    <a:pt x="4036526" y="4852210"/>
                  </a:lnTo>
                  <a:lnTo>
                    <a:pt x="4040717" y="4854392"/>
                  </a:lnTo>
                  <a:lnTo>
                    <a:pt x="4046432" y="4857617"/>
                  </a:lnTo>
                  <a:lnTo>
                    <a:pt x="4051431" y="4859749"/>
                  </a:lnTo>
                  <a:lnTo>
                    <a:pt x="4056045" y="4858172"/>
                  </a:lnTo>
                  <a:lnTo>
                    <a:pt x="4058084" y="4854314"/>
                  </a:lnTo>
                  <a:lnTo>
                    <a:pt x="4060266" y="4850123"/>
                  </a:lnTo>
                  <a:lnTo>
                    <a:pt x="4058971" y="4844843"/>
                  </a:lnTo>
                  <a:lnTo>
                    <a:pt x="4054781" y="4842662"/>
                  </a:lnTo>
                  <a:lnTo>
                    <a:pt x="4049065" y="4839436"/>
                  </a:lnTo>
                  <a:lnTo>
                    <a:pt x="4044875" y="4837255"/>
                  </a:lnTo>
                  <a:close/>
                </a:path>
                <a:path w="17299305" h="9711690">
                  <a:moveTo>
                    <a:pt x="3966103" y="4793805"/>
                  </a:moveTo>
                  <a:lnTo>
                    <a:pt x="3960824" y="4795098"/>
                  </a:lnTo>
                  <a:lnTo>
                    <a:pt x="3956460" y="4803480"/>
                  </a:lnTo>
                  <a:lnTo>
                    <a:pt x="3957754" y="4808759"/>
                  </a:lnTo>
                  <a:lnTo>
                    <a:pt x="3961944" y="4810941"/>
                  </a:lnTo>
                  <a:lnTo>
                    <a:pt x="3967660" y="4814166"/>
                  </a:lnTo>
                  <a:lnTo>
                    <a:pt x="3972659" y="4816299"/>
                  </a:lnTo>
                  <a:lnTo>
                    <a:pt x="3977273" y="4814721"/>
                  </a:lnTo>
                  <a:lnTo>
                    <a:pt x="3979311" y="4810864"/>
                  </a:lnTo>
                  <a:lnTo>
                    <a:pt x="3981493" y="4806673"/>
                  </a:lnTo>
                  <a:lnTo>
                    <a:pt x="3980199" y="4801393"/>
                  </a:lnTo>
                  <a:lnTo>
                    <a:pt x="3976009" y="4799211"/>
                  </a:lnTo>
                  <a:lnTo>
                    <a:pt x="3970293" y="4795986"/>
                  </a:lnTo>
                  <a:lnTo>
                    <a:pt x="3966103" y="4793805"/>
                  </a:lnTo>
                  <a:close/>
                </a:path>
                <a:path w="17299305" h="9711690">
                  <a:moveTo>
                    <a:pt x="7925481" y="6475260"/>
                  </a:moveTo>
                  <a:lnTo>
                    <a:pt x="7920864" y="6474078"/>
                  </a:lnTo>
                  <a:lnTo>
                    <a:pt x="7914771" y="6472660"/>
                  </a:lnTo>
                  <a:lnTo>
                    <a:pt x="7910011" y="6471812"/>
                  </a:lnTo>
                  <a:lnTo>
                    <a:pt x="7905639" y="6474674"/>
                  </a:lnTo>
                  <a:lnTo>
                    <a:pt x="7904457" y="6479292"/>
                  </a:lnTo>
                  <a:lnTo>
                    <a:pt x="7903559" y="6483242"/>
                  </a:lnTo>
                  <a:lnTo>
                    <a:pt x="7905756" y="6487331"/>
                  </a:lnTo>
                  <a:lnTo>
                    <a:pt x="7911088" y="6489605"/>
                  </a:lnTo>
                  <a:lnTo>
                    <a:pt x="7917181" y="6491023"/>
                  </a:lnTo>
                  <a:lnTo>
                    <a:pt x="7921940" y="6491871"/>
                  </a:lnTo>
                  <a:lnTo>
                    <a:pt x="7926313" y="6489009"/>
                  </a:lnTo>
                  <a:lnTo>
                    <a:pt x="7927495" y="6484392"/>
                  </a:lnTo>
                  <a:lnTo>
                    <a:pt x="7928343" y="6479632"/>
                  </a:lnTo>
                  <a:lnTo>
                    <a:pt x="7925481" y="6475260"/>
                  </a:lnTo>
                  <a:close/>
                </a:path>
                <a:path w="17299305" h="9711690">
                  <a:moveTo>
                    <a:pt x="3887472" y="4750021"/>
                  </a:moveTo>
                  <a:lnTo>
                    <a:pt x="3882194" y="4751315"/>
                  </a:lnTo>
                  <a:lnTo>
                    <a:pt x="3877831" y="4759696"/>
                  </a:lnTo>
                  <a:lnTo>
                    <a:pt x="3879124" y="4764975"/>
                  </a:lnTo>
                  <a:lnTo>
                    <a:pt x="3883315" y="4767157"/>
                  </a:lnTo>
                  <a:lnTo>
                    <a:pt x="3889030" y="4770383"/>
                  </a:lnTo>
                  <a:lnTo>
                    <a:pt x="3894029" y="4772515"/>
                  </a:lnTo>
                  <a:lnTo>
                    <a:pt x="3898642" y="4770937"/>
                  </a:lnTo>
                  <a:lnTo>
                    <a:pt x="3900682" y="4767080"/>
                  </a:lnTo>
                  <a:lnTo>
                    <a:pt x="3902863" y="4762889"/>
                  </a:lnTo>
                  <a:lnTo>
                    <a:pt x="3901569" y="4757609"/>
                  </a:lnTo>
                  <a:lnTo>
                    <a:pt x="3897378" y="4755427"/>
                  </a:lnTo>
                  <a:lnTo>
                    <a:pt x="3891664" y="4752202"/>
                  </a:lnTo>
                  <a:lnTo>
                    <a:pt x="3887472" y="4750021"/>
                  </a:lnTo>
                  <a:close/>
                </a:path>
                <a:path w="17299305" h="9711690">
                  <a:moveTo>
                    <a:pt x="3809652" y="4706188"/>
                  </a:moveTo>
                  <a:lnTo>
                    <a:pt x="3804372" y="4707482"/>
                  </a:lnTo>
                  <a:lnTo>
                    <a:pt x="3800009" y="4715863"/>
                  </a:lnTo>
                  <a:lnTo>
                    <a:pt x="3801302" y="4721142"/>
                  </a:lnTo>
                  <a:lnTo>
                    <a:pt x="3805493" y="4723324"/>
                  </a:lnTo>
                  <a:lnTo>
                    <a:pt x="3811208" y="4726549"/>
                  </a:lnTo>
                  <a:lnTo>
                    <a:pt x="3815875" y="4728540"/>
                  </a:lnTo>
                  <a:lnTo>
                    <a:pt x="3820821" y="4727104"/>
                  </a:lnTo>
                  <a:lnTo>
                    <a:pt x="3822860" y="4723247"/>
                  </a:lnTo>
                  <a:lnTo>
                    <a:pt x="3825042" y="4719056"/>
                  </a:lnTo>
                  <a:lnTo>
                    <a:pt x="3823748" y="4713777"/>
                  </a:lnTo>
                  <a:lnTo>
                    <a:pt x="3819558" y="4711595"/>
                  </a:lnTo>
                  <a:lnTo>
                    <a:pt x="3813842" y="4708370"/>
                  </a:lnTo>
                  <a:lnTo>
                    <a:pt x="3809652" y="4706188"/>
                  </a:lnTo>
                  <a:close/>
                </a:path>
                <a:path w="17299305" h="9711690">
                  <a:moveTo>
                    <a:pt x="8013391" y="6492668"/>
                  </a:moveTo>
                  <a:lnTo>
                    <a:pt x="8002398" y="6490736"/>
                  </a:lnTo>
                  <a:lnTo>
                    <a:pt x="7997971" y="6490030"/>
                  </a:lnTo>
                  <a:lnTo>
                    <a:pt x="7993266" y="6492750"/>
                  </a:lnTo>
                  <a:lnTo>
                    <a:pt x="7992483" y="6497143"/>
                  </a:lnTo>
                  <a:lnTo>
                    <a:pt x="7992417" y="6497509"/>
                  </a:lnTo>
                  <a:lnTo>
                    <a:pt x="7991520" y="6501460"/>
                  </a:lnTo>
                  <a:lnTo>
                    <a:pt x="7993716" y="6505547"/>
                  </a:lnTo>
                  <a:lnTo>
                    <a:pt x="7997382" y="6507111"/>
                  </a:lnTo>
                  <a:lnTo>
                    <a:pt x="7997524" y="6506779"/>
                  </a:lnTo>
                  <a:lnTo>
                    <a:pt x="7999191" y="6507490"/>
                  </a:lnTo>
                  <a:lnTo>
                    <a:pt x="8005425" y="6508573"/>
                  </a:lnTo>
                  <a:lnTo>
                    <a:pt x="8009852" y="6509280"/>
                  </a:lnTo>
                  <a:lnTo>
                    <a:pt x="8014557" y="6506559"/>
                  </a:lnTo>
                  <a:lnTo>
                    <a:pt x="8015340" y="6502166"/>
                  </a:lnTo>
                  <a:lnTo>
                    <a:pt x="8016053" y="6497742"/>
                  </a:lnTo>
                  <a:lnTo>
                    <a:pt x="8016112" y="6497374"/>
                  </a:lnTo>
                  <a:lnTo>
                    <a:pt x="8013391" y="6492668"/>
                  </a:lnTo>
                  <a:close/>
                </a:path>
                <a:path w="17299305" h="9711690">
                  <a:moveTo>
                    <a:pt x="3731639" y="4661879"/>
                  </a:moveTo>
                  <a:lnTo>
                    <a:pt x="3726694" y="4663316"/>
                  </a:lnTo>
                  <a:lnTo>
                    <a:pt x="3724178" y="4667364"/>
                  </a:lnTo>
                  <a:lnTo>
                    <a:pt x="3721997" y="4671555"/>
                  </a:lnTo>
                  <a:lnTo>
                    <a:pt x="3723433" y="4676501"/>
                  </a:lnTo>
                  <a:lnTo>
                    <a:pt x="3727481" y="4679015"/>
                  </a:lnTo>
                  <a:lnTo>
                    <a:pt x="3733196" y="4682241"/>
                  </a:lnTo>
                  <a:lnTo>
                    <a:pt x="3737862" y="4684232"/>
                  </a:lnTo>
                  <a:lnTo>
                    <a:pt x="3742808" y="4682797"/>
                  </a:lnTo>
                  <a:lnTo>
                    <a:pt x="3744848" y="4678939"/>
                  </a:lnTo>
                  <a:lnTo>
                    <a:pt x="3747030" y="4674748"/>
                  </a:lnTo>
                  <a:lnTo>
                    <a:pt x="3745594" y="4669802"/>
                  </a:lnTo>
                  <a:lnTo>
                    <a:pt x="3741545" y="4667287"/>
                  </a:lnTo>
                  <a:lnTo>
                    <a:pt x="3735830" y="4664061"/>
                  </a:lnTo>
                  <a:lnTo>
                    <a:pt x="3731639" y="4661879"/>
                  </a:lnTo>
                  <a:close/>
                </a:path>
                <a:path w="17299305" h="9711690">
                  <a:moveTo>
                    <a:pt x="3653911" y="4616905"/>
                  </a:moveTo>
                  <a:lnTo>
                    <a:pt x="3648965" y="4618340"/>
                  </a:lnTo>
                  <a:lnTo>
                    <a:pt x="3646450" y="4622389"/>
                  </a:lnTo>
                  <a:lnTo>
                    <a:pt x="3644269" y="4626580"/>
                  </a:lnTo>
                  <a:lnTo>
                    <a:pt x="3645705" y="4631527"/>
                  </a:lnTo>
                  <a:lnTo>
                    <a:pt x="3649753" y="4634041"/>
                  </a:lnTo>
                  <a:lnTo>
                    <a:pt x="3655468" y="4637267"/>
                  </a:lnTo>
                  <a:lnTo>
                    <a:pt x="3656468" y="4637693"/>
                  </a:lnTo>
                  <a:lnTo>
                    <a:pt x="3656326" y="4638027"/>
                  </a:lnTo>
                  <a:lnTo>
                    <a:pt x="3659992" y="4639591"/>
                  </a:lnTo>
                  <a:lnTo>
                    <a:pt x="3664938" y="4638155"/>
                  </a:lnTo>
                  <a:lnTo>
                    <a:pt x="3666978" y="4634297"/>
                  </a:lnTo>
                  <a:lnTo>
                    <a:pt x="3669160" y="4630107"/>
                  </a:lnTo>
                  <a:lnTo>
                    <a:pt x="3667723" y="4625160"/>
                  </a:lnTo>
                  <a:lnTo>
                    <a:pt x="3663674" y="4622645"/>
                  </a:lnTo>
                  <a:lnTo>
                    <a:pt x="3657960" y="4619419"/>
                  </a:lnTo>
                  <a:lnTo>
                    <a:pt x="3653911" y="4616905"/>
                  </a:lnTo>
                  <a:close/>
                </a:path>
                <a:path w="17299305" h="9711690">
                  <a:moveTo>
                    <a:pt x="8101161" y="6510410"/>
                  </a:moveTo>
                  <a:lnTo>
                    <a:pt x="8085407" y="6507629"/>
                  </a:lnTo>
                  <a:lnTo>
                    <a:pt x="8081035" y="6510491"/>
                  </a:lnTo>
                  <a:lnTo>
                    <a:pt x="8080251" y="6514884"/>
                  </a:lnTo>
                  <a:lnTo>
                    <a:pt x="8080186" y="6515251"/>
                  </a:lnTo>
                  <a:lnTo>
                    <a:pt x="8079289" y="6519202"/>
                  </a:lnTo>
                  <a:lnTo>
                    <a:pt x="8081627" y="6522956"/>
                  </a:lnTo>
                  <a:lnTo>
                    <a:pt x="8086960" y="6525231"/>
                  </a:lnTo>
                  <a:lnTo>
                    <a:pt x="8097954" y="6527164"/>
                  </a:lnTo>
                  <a:lnTo>
                    <a:pt x="8102327" y="6524301"/>
                  </a:lnTo>
                  <a:lnTo>
                    <a:pt x="8104023" y="6514782"/>
                  </a:lnTo>
                  <a:lnTo>
                    <a:pt x="8101161" y="6510410"/>
                  </a:lnTo>
                  <a:close/>
                </a:path>
                <a:path w="17299305" h="9711690">
                  <a:moveTo>
                    <a:pt x="3576850" y="4572214"/>
                  </a:moveTo>
                  <a:lnTo>
                    <a:pt x="3571903" y="4573650"/>
                  </a:lnTo>
                  <a:lnTo>
                    <a:pt x="3566874" y="4581747"/>
                  </a:lnTo>
                  <a:lnTo>
                    <a:pt x="3568310" y="4586694"/>
                  </a:lnTo>
                  <a:lnTo>
                    <a:pt x="3572358" y="4589209"/>
                  </a:lnTo>
                  <a:lnTo>
                    <a:pt x="3578074" y="4592434"/>
                  </a:lnTo>
                  <a:lnTo>
                    <a:pt x="3579073" y="4592860"/>
                  </a:lnTo>
                  <a:lnTo>
                    <a:pt x="3578931" y="4593194"/>
                  </a:lnTo>
                  <a:lnTo>
                    <a:pt x="3582597" y="4594758"/>
                  </a:lnTo>
                  <a:lnTo>
                    <a:pt x="3587210" y="4593180"/>
                  </a:lnTo>
                  <a:lnTo>
                    <a:pt x="3589583" y="4589464"/>
                  </a:lnTo>
                  <a:lnTo>
                    <a:pt x="3592098" y="4585416"/>
                  </a:lnTo>
                  <a:lnTo>
                    <a:pt x="3590662" y="4580470"/>
                  </a:lnTo>
                  <a:lnTo>
                    <a:pt x="3586613" y="4577955"/>
                  </a:lnTo>
                  <a:lnTo>
                    <a:pt x="3580898" y="4574729"/>
                  </a:lnTo>
                  <a:lnTo>
                    <a:pt x="3576850" y="4572214"/>
                  </a:lnTo>
                  <a:close/>
                </a:path>
                <a:path w="17299305" h="9711690">
                  <a:moveTo>
                    <a:pt x="8189308" y="6526342"/>
                  </a:moveTo>
                  <a:lnTo>
                    <a:pt x="8167769" y="6535276"/>
                  </a:lnTo>
                  <a:lnTo>
                    <a:pt x="8169774" y="6538889"/>
                  </a:lnTo>
                  <a:lnTo>
                    <a:pt x="8175106" y="6541164"/>
                  </a:lnTo>
                  <a:lnTo>
                    <a:pt x="8186101" y="6543096"/>
                  </a:lnTo>
                  <a:lnTo>
                    <a:pt x="8190473" y="6540234"/>
                  </a:lnTo>
                  <a:lnTo>
                    <a:pt x="8192170" y="6530715"/>
                  </a:lnTo>
                  <a:lnTo>
                    <a:pt x="8189308" y="6526342"/>
                  </a:lnTo>
                  <a:close/>
                </a:path>
                <a:path w="17299305" h="9711690">
                  <a:moveTo>
                    <a:pt x="3499740" y="4526715"/>
                  </a:moveTo>
                  <a:lnTo>
                    <a:pt x="3494460" y="4528009"/>
                  </a:lnTo>
                  <a:lnTo>
                    <a:pt x="3491945" y="4532057"/>
                  </a:lnTo>
                  <a:lnTo>
                    <a:pt x="3489572" y="4535773"/>
                  </a:lnTo>
                  <a:lnTo>
                    <a:pt x="3490866" y="4541052"/>
                  </a:lnTo>
                  <a:lnTo>
                    <a:pt x="3494915" y="4543567"/>
                  </a:lnTo>
                  <a:lnTo>
                    <a:pt x="3500630" y="4546793"/>
                  </a:lnTo>
                  <a:lnTo>
                    <a:pt x="3505296" y="4548783"/>
                  </a:lnTo>
                  <a:lnTo>
                    <a:pt x="3509767" y="4547539"/>
                  </a:lnTo>
                  <a:lnTo>
                    <a:pt x="3514512" y="4540108"/>
                  </a:lnTo>
                  <a:lnTo>
                    <a:pt x="3513219" y="4534828"/>
                  </a:lnTo>
                  <a:lnTo>
                    <a:pt x="3509170" y="4532313"/>
                  </a:lnTo>
                  <a:lnTo>
                    <a:pt x="3503455" y="4529088"/>
                  </a:lnTo>
                  <a:lnTo>
                    <a:pt x="3499740" y="4526715"/>
                  </a:lnTo>
                  <a:close/>
                </a:path>
                <a:path w="17299305" h="9711690">
                  <a:moveTo>
                    <a:pt x="3422914" y="4480549"/>
                  </a:moveTo>
                  <a:lnTo>
                    <a:pt x="3417634" y="4481843"/>
                  </a:lnTo>
                  <a:lnTo>
                    <a:pt x="3412605" y="4489940"/>
                  </a:lnTo>
                  <a:lnTo>
                    <a:pt x="3413898" y="4495219"/>
                  </a:lnTo>
                  <a:lnTo>
                    <a:pt x="3417946" y="4497734"/>
                  </a:lnTo>
                  <a:lnTo>
                    <a:pt x="3423661" y="4500960"/>
                  </a:lnTo>
                  <a:lnTo>
                    <a:pt x="3424661" y="4501386"/>
                  </a:lnTo>
                  <a:lnTo>
                    <a:pt x="3425137" y="4501195"/>
                  </a:lnTo>
                  <a:lnTo>
                    <a:pt x="3428804" y="4502759"/>
                  </a:lnTo>
                  <a:lnTo>
                    <a:pt x="3433274" y="4501515"/>
                  </a:lnTo>
                  <a:lnTo>
                    <a:pt x="3438020" y="4494084"/>
                  </a:lnTo>
                  <a:lnTo>
                    <a:pt x="3436726" y="4488805"/>
                  </a:lnTo>
                  <a:lnTo>
                    <a:pt x="3432677" y="4486290"/>
                  </a:lnTo>
                  <a:lnTo>
                    <a:pt x="3426962" y="4483064"/>
                  </a:lnTo>
                  <a:lnTo>
                    <a:pt x="3422914" y="4480549"/>
                  </a:lnTo>
                  <a:close/>
                </a:path>
                <a:path w="17299305" h="9711690">
                  <a:moveTo>
                    <a:pt x="8277356" y="6540657"/>
                  </a:moveTo>
                  <a:lnTo>
                    <a:pt x="8266362" y="6538726"/>
                  </a:lnTo>
                  <a:lnTo>
                    <a:pt x="8261793" y="6538353"/>
                  </a:lnTo>
                  <a:lnTo>
                    <a:pt x="8257420" y="6541214"/>
                  </a:lnTo>
                  <a:lnTo>
                    <a:pt x="8256572" y="6545974"/>
                  </a:lnTo>
                  <a:lnTo>
                    <a:pt x="8256008" y="6550067"/>
                  </a:lnTo>
                  <a:lnTo>
                    <a:pt x="8258013" y="6553680"/>
                  </a:lnTo>
                  <a:lnTo>
                    <a:pt x="8261680" y="6555244"/>
                  </a:lnTo>
                  <a:lnTo>
                    <a:pt x="8261822" y="6554911"/>
                  </a:lnTo>
                  <a:lnTo>
                    <a:pt x="8263821" y="6555764"/>
                  </a:lnTo>
                  <a:lnTo>
                    <a:pt x="8270055" y="6556848"/>
                  </a:lnTo>
                  <a:lnTo>
                    <a:pt x="8274624" y="6557220"/>
                  </a:lnTo>
                  <a:lnTo>
                    <a:pt x="8279472" y="6554167"/>
                  </a:lnTo>
                  <a:lnTo>
                    <a:pt x="8280218" y="6545030"/>
                  </a:lnTo>
                  <a:lnTo>
                    <a:pt x="8277356" y="6540657"/>
                  </a:lnTo>
                  <a:close/>
                </a:path>
                <a:path w="17299305" h="9711690">
                  <a:moveTo>
                    <a:pt x="3346229" y="4434050"/>
                  </a:moveTo>
                  <a:lnTo>
                    <a:pt x="3340950" y="4435344"/>
                  </a:lnTo>
                  <a:lnTo>
                    <a:pt x="3335921" y="4443441"/>
                  </a:lnTo>
                  <a:lnTo>
                    <a:pt x="3337214" y="4448721"/>
                  </a:lnTo>
                  <a:lnTo>
                    <a:pt x="3341263" y="4451235"/>
                  </a:lnTo>
                  <a:lnTo>
                    <a:pt x="3346836" y="4454794"/>
                  </a:lnTo>
                  <a:lnTo>
                    <a:pt x="3351836" y="4456927"/>
                  </a:lnTo>
                  <a:lnTo>
                    <a:pt x="3356306" y="4455682"/>
                  </a:lnTo>
                  <a:lnTo>
                    <a:pt x="3358679" y="4451967"/>
                  </a:lnTo>
                  <a:lnTo>
                    <a:pt x="3361193" y="4447918"/>
                  </a:lnTo>
                  <a:lnTo>
                    <a:pt x="3359900" y="4442639"/>
                  </a:lnTo>
                  <a:lnTo>
                    <a:pt x="3355852" y="4440124"/>
                  </a:lnTo>
                  <a:lnTo>
                    <a:pt x="3350278" y="4436565"/>
                  </a:lnTo>
                  <a:lnTo>
                    <a:pt x="3346229" y="4434050"/>
                  </a:lnTo>
                  <a:close/>
                </a:path>
                <a:path w="17299305" h="9711690">
                  <a:moveTo>
                    <a:pt x="3269546" y="4387551"/>
                  </a:moveTo>
                  <a:lnTo>
                    <a:pt x="3264266" y="4388844"/>
                  </a:lnTo>
                  <a:lnTo>
                    <a:pt x="3259237" y="4396942"/>
                  </a:lnTo>
                  <a:lnTo>
                    <a:pt x="3260531" y="4402221"/>
                  </a:lnTo>
                  <a:lnTo>
                    <a:pt x="3264579" y="4404736"/>
                  </a:lnTo>
                  <a:lnTo>
                    <a:pt x="3270152" y="4408295"/>
                  </a:lnTo>
                  <a:lnTo>
                    <a:pt x="3275152" y="4410428"/>
                  </a:lnTo>
                  <a:lnTo>
                    <a:pt x="3279622" y="4409183"/>
                  </a:lnTo>
                  <a:lnTo>
                    <a:pt x="3281994" y="4405467"/>
                  </a:lnTo>
                  <a:lnTo>
                    <a:pt x="3284509" y="4401419"/>
                  </a:lnTo>
                  <a:lnTo>
                    <a:pt x="3283216" y="4396140"/>
                  </a:lnTo>
                  <a:lnTo>
                    <a:pt x="3279168" y="4393625"/>
                  </a:lnTo>
                  <a:lnTo>
                    <a:pt x="3273595" y="4390066"/>
                  </a:lnTo>
                  <a:lnTo>
                    <a:pt x="3269546" y="4387551"/>
                  </a:lnTo>
                  <a:close/>
                </a:path>
                <a:path w="17299305" h="9711690">
                  <a:moveTo>
                    <a:pt x="8366308" y="6553782"/>
                  </a:moveTo>
                  <a:lnTo>
                    <a:pt x="8361548" y="6552934"/>
                  </a:lnTo>
                  <a:lnTo>
                    <a:pt x="8355170" y="6552183"/>
                  </a:lnTo>
                  <a:lnTo>
                    <a:pt x="8350269" y="6551668"/>
                  </a:lnTo>
                  <a:lnTo>
                    <a:pt x="8346229" y="6554672"/>
                  </a:lnTo>
                  <a:lnTo>
                    <a:pt x="8345381" y="6559432"/>
                  </a:lnTo>
                  <a:lnTo>
                    <a:pt x="8344816" y="6563525"/>
                  </a:lnTo>
                  <a:lnTo>
                    <a:pt x="8347155" y="6567280"/>
                  </a:lnTo>
                  <a:lnTo>
                    <a:pt x="8350488" y="6568702"/>
                  </a:lnTo>
                  <a:lnTo>
                    <a:pt x="8350630" y="6568368"/>
                  </a:lnTo>
                  <a:lnTo>
                    <a:pt x="8352630" y="6569221"/>
                  </a:lnTo>
                  <a:lnTo>
                    <a:pt x="8359007" y="6569972"/>
                  </a:lnTo>
                  <a:lnTo>
                    <a:pt x="8363909" y="6570487"/>
                  </a:lnTo>
                  <a:lnTo>
                    <a:pt x="8367947" y="6567482"/>
                  </a:lnTo>
                  <a:lnTo>
                    <a:pt x="8368796" y="6562723"/>
                  </a:lnTo>
                  <a:lnTo>
                    <a:pt x="8369271" y="6558198"/>
                  </a:lnTo>
                  <a:lnTo>
                    <a:pt x="8369311" y="6557821"/>
                  </a:lnTo>
                  <a:lnTo>
                    <a:pt x="8366308" y="6553782"/>
                  </a:lnTo>
                  <a:close/>
                </a:path>
                <a:path w="17299305" h="9711690">
                  <a:moveTo>
                    <a:pt x="3193146" y="4340385"/>
                  </a:moveTo>
                  <a:lnTo>
                    <a:pt x="3187868" y="4341679"/>
                  </a:lnTo>
                  <a:lnTo>
                    <a:pt x="3182838" y="4349776"/>
                  </a:lnTo>
                  <a:lnTo>
                    <a:pt x="3184131" y="4355055"/>
                  </a:lnTo>
                  <a:lnTo>
                    <a:pt x="3188179" y="4357570"/>
                  </a:lnTo>
                  <a:lnTo>
                    <a:pt x="3193752" y="4361129"/>
                  </a:lnTo>
                  <a:lnTo>
                    <a:pt x="3198752" y="4363262"/>
                  </a:lnTo>
                  <a:lnTo>
                    <a:pt x="3203223" y="4362017"/>
                  </a:lnTo>
                  <a:lnTo>
                    <a:pt x="3205595" y="4358302"/>
                  </a:lnTo>
                  <a:lnTo>
                    <a:pt x="3208110" y="4354253"/>
                  </a:lnTo>
                  <a:lnTo>
                    <a:pt x="3206817" y="4348974"/>
                  </a:lnTo>
                  <a:lnTo>
                    <a:pt x="3202768" y="4346459"/>
                  </a:lnTo>
                  <a:lnTo>
                    <a:pt x="3197195" y="4342900"/>
                  </a:lnTo>
                  <a:lnTo>
                    <a:pt x="3193146" y="4340385"/>
                  </a:lnTo>
                  <a:close/>
                </a:path>
                <a:path w="17299305" h="9711690">
                  <a:moveTo>
                    <a:pt x="3116889" y="4292886"/>
                  </a:moveTo>
                  <a:lnTo>
                    <a:pt x="3111610" y="4294179"/>
                  </a:lnTo>
                  <a:lnTo>
                    <a:pt x="3106580" y="4302276"/>
                  </a:lnTo>
                  <a:lnTo>
                    <a:pt x="3107874" y="4307556"/>
                  </a:lnTo>
                  <a:lnTo>
                    <a:pt x="3111923" y="4310071"/>
                  </a:lnTo>
                  <a:lnTo>
                    <a:pt x="3117496" y="4313630"/>
                  </a:lnTo>
                  <a:lnTo>
                    <a:pt x="3122495" y="4315763"/>
                  </a:lnTo>
                  <a:lnTo>
                    <a:pt x="3126965" y="4314518"/>
                  </a:lnTo>
                  <a:lnTo>
                    <a:pt x="3129338" y="4310803"/>
                  </a:lnTo>
                  <a:lnTo>
                    <a:pt x="3131853" y="4306754"/>
                  </a:lnTo>
                  <a:lnTo>
                    <a:pt x="3130560" y="4301475"/>
                  </a:lnTo>
                  <a:lnTo>
                    <a:pt x="3126511" y="4298960"/>
                  </a:lnTo>
                  <a:lnTo>
                    <a:pt x="3120938" y="4295400"/>
                  </a:lnTo>
                  <a:lnTo>
                    <a:pt x="3116889" y="4292886"/>
                  </a:lnTo>
                  <a:close/>
                </a:path>
                <a:path w="17299305" h="9711690">
                  <a:moveTo>
                    <a:pt x="8453925" y="6566338"/>
                  </a:moveTo>
                  <a:lnTo>
                    <a:pt x="8449498" y="6565632"/>
                  </a:lnTo>
                  <a:lnTo>
                    <a:pt x="8443121" y="6564881"/>
                  </a:lnTo>
                  <a:lnTo>
                    <a:pt x="8438552" y="6564508"/>
                  </a:lnTo>
                  <a:lnTo>
                    <a:pt x="8434513" y="6567512"/>
                  </a:lnTo>
                  <a:lnTo>
                    <a:pt x="8433665" y="6572271"/>
                  </a:lnTo>
                  <a:lnTo>
                    <a:pt x="8433243" y="6576031"/>
                  </a:lnTo>
                  <a:lnTo>
                    <a:pt x="8435581" y="6579786"/>
                  </a:lnTo>
                  <a:lnTo>
                    <a:pt x="8438914" y="6581208"/>
                  </a:lnTo>
                  <a:lnTo>
                    <a:pt x="8439056" y="6580875"/>
                  </a:lnTo>
                  <a:lnTo>
                    <a:pt x="8441056" y="6581728"/>
                  </a:lnTo>
                  <a:lnTo>
                    <a:pt x="8447433" y="6582478"/>
                  </a:lnTo>
                  <a:lnTo>
                    <a:pt x="8452002" y="6582852"/>
                  </a:lnTo>
                  <a:lnTo>
                    <a:pt x="8456040" y="6579847"/>
                  </a:lnTo>
                  <a:lnTo>
                    <a:pt x="8456889" y="6575087"/>
                  </a:lnTo>
                  <a:lnTo>
                    <a:pt x="8457231" y="6570900"/>
                  </a:lnTo>
                  <a:lnTo>
                    <a:pt x="8457262" y="6570518"/>
                  </a:lnTo>
                  <a:lnTo>
                    <a:pt x="8453925" y="6566338"/>
                  </a:lnTo>
                  <a:close/>
                </a:path>
                <a:path w="17299305" h="9711690">
                  <a:moveTo>
                    <a:pt x="3041583" y="4245004"/>
                  </a:moveTo>
                  <a:lnTo>
                    <a:pt x="3036304" y="4246298"/>
                  </a:lnTo>
                  <a:lnTo>
                    <a:pt x="3031661" y="4253773"/>
                  </a:lnTo>
                  <a:lnTo>
                    <a:pt x="3031274" y="4254395"/>
                  </a:lnTo>
                  <a:lnTo>
                    <a:pt x="3032234" y="4259533"/>
                  </a:lnTo>
                  <a:lnTo>
                    <a:pt x="3036283" y="4262048"/>
                  </a:lnTo>
                  <a:lnTo>
                    <a:pt x="3041856" y="4265606"/>
                  </a:lnTo>
                  <a:lnTo>
                    <a:pt x="3043189" y="4266175"/>
                  </a:lnTo>
                  <a:lnTo>
                    <a:pt x="3043047" y="4266509"/>
                  </a:lnTo>
                  <a:lnTo>
                    <a:pt x="3046713" y="4268073"/>
                  </a:lnTo>
                  <a:lnTo>
                    <a:pt x="3051183" y="4266828"/>
                  </a:lnTo>
                  <a:lnTo>
                    <a:pt x="3053161" y="4263732"/>
                  </a:lnTo>
                  <a:lnTo>
                    <a:pt x="3056071" y="4259064"/>
                  </a:lnTo>
                  <a:lnTo>
                    <a:pt x="3055111" y="4253926"/>
                  </a:lnTo>
                  <a:lnTo>
                    <a:pt x="3051062" y="4251411"/>
                  </a:lnTo>
                  <a:lnTo>
                    <a:pt x="3045489" y="4247853"/>
                  </a:lnTo>
                  <a:lnTo>
                    <a:pt x="3041583" y="4245004"/>
                  </a:lnTo>
                  <a:close/>
                </a:path>
                <a:path w="17299305" h="9711690">
                  <a:moveTo>
                    <a:pt x="8543062" y="6577177"/>
                  </a:moveTo>
                  <a:lnTo>
                    <a:pt x="8538494" y="6576805"/>
                  </a:lnTo>
                  <a:lnTo>
                    <a:pt x="8532116" y="6576055"/>
                  </a:lnTo>
                  <a:lnTo>
                    <a:pt x="8527357" y="6575206"/>
                  </a:lnTo>
                  <a:lnTo>
                    <a:pt x="8523033" y="6578876"/>
                  </a:lnTo>
                  <a:lnTo>
                    <a:pt x="8522660" y="6583445"/>
                  </a:lnTo>
                  <a:lnTo>
                    <a:pt x="8522238" y="6587205"/>
                  </a:lnTo>
                  <a:lnTo>
                    <a:pt x="8524576" y="6590960"/>
                  </a:lnTo>
                  <a:lnTo>
                    <a:pt x="8527909" y="6592382"/>
                  </a:lnTo>
                  <a:lnTo>
                    <a:pt x="8527718" y="6591906"/>
                  </a:lnTo>
                  <a:lnTo>
                    <a:pt x="8530051" y="6592901"/>
                  </a:lnTo>
                  <a:lnTo>
                    <a:pt x="8536427" y="6593651"/>
                  </a:lnTo>
                  <a:lnTo>
                    <a:pt x="8541188" y="6594500"/>
                  </a:lnTo>
                  <a:lnTo>
                    <a:pt x="8545510" y="6590829"/>
                  </a:lnTo>
                  <a:lnTo>
                    <a:pt x="8545884" y="6586261"/>
                  </a:lnTo>
                  <a:lnTo>
                    <a:pt x="8546732" y="6581501"/>
                  </a:lnTo>
                  <a:lnTo>
                    <a:pt x="8543062" y="6577177"/>
                  </a:lnTo>
                  <a:close/>
                </a:path>
                <a:path w="17299305" h="9711690">
                  <a:moveTo>
                    <a:pt x="2965943" y="4196981"/>
                  </a:moveTo>
                  <a:lnTo>
                    <a:pt x="2960806" y="4197941"/>
                  </a:lnTo>
                  <a:lnTo>
                    <a:pt x="2956164" y="4205416"/>
                  </a:lnTo>
                  <a:lnTo>
                    <a:pt x="2955777" y="4206039"/>
                  </a:lnTo>
                  <a:lnTo>
                    <a:pt x="2956737" y="4211176"/>
                  </a:lnTo>
                  <a:lnTo>
                    <a:pt x="2960786" y="4213690"/>
                  </a:lnTo>
                  <a:lnTo>
                    <a:pt x="2966358" y="4217250"/>
                  </a:lnTo>
                  <a:lnTo>
                    <a:pt x="2967692" y="4217819"/>
                  </a:lnTo>
                  <a:lnTo>
                    <a:pt x="2967549" y="4218152"/>
                  </a:lnTo>
                  <a:lnTo>
                    <a:pt x="2971216" y="4219716"/>
                  </a:lnTo>
                  <a:lnTo>
                    <a:pt x="2975828" y="4218138"/>
                  </a:lnTo>
                  <a:lnTo>
                    <a:pt x="2978058" y="4214755"/>
                  </a:lnTo>
                  <a:lnTo>
                    <a:pt x="2980573" y="4210707"/>
                  </a:lnTo>
                  <a:lnTo>
                    <a:pt x="2979613" y="4205570"/>
                  </a:lnTo>
                  <a:lnTo>
                    <a:pt x="2975564" y="4203055"/>
                  </a:lnTo>
                  <a:lnTo>
                    <a:pt x="2969992" y="4199495"/>
                  </a:lnTo>
                  <a:lnTo>
                    <a:pt x="2965943" y="4196981"/>
                  </a:lnTo>
                  <a:close/>
                </a:path>
                <a:path w="17299305" h="9711690">
                  <a:moveTo>
                    <a:pt x="2890588" y="4148291"/>
                  </a:moveTo>
                  <a:lnTo>
                    <a:pt x="2885451" y="4149251"/>
                  </a:lnTo>
                  <a:lnTo>
                    <a:pt x="2880808" y="4156725"/>
                  </a:lnTo>
                  <a:lnTo>
                    <a:pt x="2880421" y="4157348"/>
                  </a:lnTo>
                  <a:lnTo>
                    <a:pt x="2881381" y="4162486"/>
                  </a:lnTo>
                  <a:lnTo>
                    <a:pt x="2885430" y="4165000"/>
                  </a:lnTo>
                  <a:lnTo>
                    <a:pt x="2891003" y="4168560"/>
                  </a:lnTo>
                  <a:lnTo>
                    <a:pt x="2895669" y="4170550"/>
                  </a:lnTo>
                  <a:lnTo>
                    <a:pt x="2900140" y="4169305"/>
                  </a:lnTo>
                  <a:lnTo>
                    <a:pt x="2902370" y="4165923"/>
                  </a:lnTo>
                  <a:lnTo>
                    <a:pt x="2904885" y="4161875"/>
                  </a:lnTo>
                  <a:lnTo>
                    <a:pt x="2903925" y="4156738"/>
                  </a:lnTo>
                  <a:lnTo>
                    <a:pt x="2899876" y="4154223"/>
                  </a:lnTo>
                  <a:lnTo>
                    <a:pt x="2894637" y="4150805"/>
                  </a:lnTo>
                  <a:lnTo>
                    <a:pt x="2890588" y="4148291"/>
                  </a:lnTo>
                  <a:close/>
                </a:path>
                <a:path w="17299305" h="9711690">
                  <a:moveTo>
                    <a:pt x="8632483" y="6587351"/>
                  </a:moveTo>
                  <a:lnTo>
                    <a:pt x="8627913" y="6586978"/>
                  </a:lnTo>
                  <a:lnTo>
                    <a:pt x="8621538" y="6586227"/>
                  </a:lnTo>
                  <a:lnTo>
                    <a:pt x="8616779" y="6585379"/>
                  </a:lnTo>
                  <a:lnTo>
                    <a:pt x="8612454" y="6589050"/>
                  </a:lnTo>
                  <a:lnTo>
                    <a:pt x="8612082" y="6593619"/>
                  </a:lnTo>
                  <a:lnTo>
                    <a:pt x="8611518" y="6597712"/>
                  </a:lnTo>
                  <a:lnTo>
                    <a:pt x="8613664" y="6600991"/>
                  </a:lnTo>
                  <a:lnTo>
                    <a:pt x="8617663" y="6602697"/>
                  </a:lnTo>
                  <a:lnTo>
                    <a:pt x="8619472" y="6603075"/>
                  </a:lnTo>
                  <a:lnTo>
                    <a:pt x="8625850" y="6603825"/>
                  </a:lnTo>
                  <a:lnTo>
                    <a:pt x="8630609" y="6604674"/>
                  </a:lnTo>
                  <a:lnTo>
                    <a:pt x="8634933" y="6601003"/>
                  </a:lnTo>
                  <a:lnTo>
                    <a:pt x="8635306" y="6596434"/>
                  </a:lnTo>
                  <a:lnTo>
                    <a:pt x="8636154" y="6591674"/>
                  </a:lnTo>
                  <a:lnTo>
                    <a:pt x="8632483" y="6587351"/>
                  </a:lnTo>
                  <a:close/>
                </a:path>
                <a:path w="17299305" h="9711690">
                  <a:moveTo>
                    <a:pt x="2816183" y="4099218"/>
                  </a:moveTo>
                  <a:lnTo>
                    <a:pt x="2810713" y="4100037"/>
                  </a:lnTo>
                  <a:lnTo>
                    <a:pt x="2808392" y="4103773"/>
                  </a:lnTo>
                  <a:lnTo>
                    <a:pt x="2806024" y="4107491"/>
                  </a:lnTo>
                  <a:lnTo>
                    <a:pt x="2805826" y="4107801"/>
                  </a:lnTo>
                  <a:lnTo>
                    <a:pt x="2806644" y="4113271"/>
                  </a:lnTo>
                  <a:lnTo>
                    <a:pt x="2810693" y="4115786"/>
                  </a:lnTo>
                  <a:lnTo>
                    <a:pt x="2816265" y="4119345"/>
                  </a:lnTo>
                  <a:lnTo>
                    <a:pt x="2820932" y="4121335"/>
                  </a:lnTo>
                  <a:lnTo>
                    <a:pt x="2825402" y="4120091"/>
                  </a:lnTo>
                  <a:lnTo>
                    <a:pt x="2827430" y="4117016"/>
                  </a:lnTo>
                  <a:lnTo>
                    <a:pt x="2829808" y="4113303"/>
                  </a:lnTo>
                  <a:lnTo>
                    <a:pt x="2830005" y="4112993"/>
                  </a:lnTo>
                  <a:lnTo>
                    <a:pt x="2829187" y="4107524"/>
                  </a:lnTo>
                  <a:lnTo>
                    <a:pt x="2825139" y="4105009"/>
                  </a:lnTo>
                  <a:lnTo>
                    <a:pt x="2819899" y="4101591"/>
                  </a:lnTo>
                  <a:lnTo>
                    <a:pt x="2816183" y="4099218"/>
                  </a:lnTo>
                  <a:close/>
                </a:path>
                <a:path w="17299305" h="9711690">
                  <a:moveTo>
                    <a:pt x="2742206" y="4049146"/>
                  </a:moveTo>
                  <a:lnTo>
                    <a:pt x="2736736" y="4049964"/>
                  </a:lnTo>
                  <a:lnTo>
                    <a:pt x="2731899" y="4057750"/>
                  </a:lnTo>
                  <a:lnTo>
                    <a:pt x="2731706" y="4058061"/>
                  </a:lnTo>
                  <a:lnTo>
                    <a:pt x="2732524" y="4063532"/>
                  </a:lnTo>
                  <a:lnTo>
                    <a:pt x="2736572" y="4066046"/>
                  </a:lnTo>
                  <a:lnTo>
                    <a:pt x="2741812" y="4069464"/>
                  </a:lnTo>
                  <a:lnTo>
                    <a:pt x="2747145" y="4071739"/>
                  </a:lnTo>
                  <a:lnTo>
                    <a:pt x="2751615" y="4070494"/>
                  </a:lnTo>
                  <a:lnTo>
                    <a:pt x="2753644" y="4067419"/>
                  </a:lnTo>
                  <a:lnTo>
                    <a:pt x="2756361" y="4063063"/>
                  </a:lnTo>
                  <a:lnTo>
                    <a:pt x="2755543" y="4057593"/>
                  </a:lnTo>
                  <a:lnTo>
                    <a:pt x="2751494" y="4055078"/>
                  </a:lnTo>
                  <a:lnTo>
                    <a:pt x="2746254" y="4051662"/>
                  </a:lnTo>
                  <a:lnTo>
                    <a:pt x="2742206" y="4049146"/>
                  </a:lnTo>
                  <a:close/>
                </a:path>
                <a:path w="17299305" h="9711690">
                  <a:moveTo>
                    <a:pt x="8721473" y="6595765"/>
                  </a:moveTo>
                  <a:lnTo>
                    <a:pt x="8716905" y="6595392"/>
                  </a:lnTo>
                  <a:lnTo>
                    <a:pt x="8710528" y="6594641"/>
                  </a:lnTo>
                  <a:lnTo>
                    <a:pt x="8705960" y="6594269"/>
                  </a:lnTo>
                  <a:lnTo>
                    <a:pt x="8701636" y="6597939"/>
                  </a:lnTo>
                  <a:lnTo>
                    <a:pt x="8701263" y="6602508"/>
                  </a:lnTo>
                  <a:lnTo>
                    <a:pt x="8700840" y="6606267"/>
                  </a:lnTo>
                  <a:lnTo>
                    <a:pt x="8702987" y="6609547"/>
                  </a:lnTo>
                  <a:lnTo>
                    <a:pt x="8706320" y="6610968"/>
                  </a:lnTo>
                  <a:lnTo>
                    <a:pt x="8706511" y="6611444"/>
                  </a:lnTo>
                  <a:lnTo>
                    <a:pt x="8707178" y="6611728"/>
                  </a:lnTo>
                  <a:lnTo>
                    <a:pt x="8708987" y="6612106"/>
                  </a:lnTo>
                  <a:lnTo>
                    <a:pt x="8715506" y="6612523"/>
                  </a:lnTo>
                  <a:lnTo>
                    <a:pt x="8720074" y="6612896"/>
                  </a:lnTo>
                  <a:lnTo>
                    <a:pt x="8724398" y="6609225"/>
                  </a:lnTo>
                  <a:lnTo>
                    <a:pt x="8725145" y="6600089"/>
                  </a:lnTo>
                  <a:lnTo>
                    <a:pt x="8721473" y="6595765"/>
                  </a:lnTo>
                  <a:close/>
                </a:path>
                <a:path w="17299305" h="9711690">
                  <a:moveTo>
                    <a:pt x="2667895" y="3998932"/>
                  </a:moveTo>
                  <a:lnTo>
                    <a:pt x="2662758" y="3999892"/>
                  </a:lnTo>
                  <a:lnTo>
                    <a:pt x="2657061" y="4007705"/>
                  </a:lnTo>
                  <a:lnTo>
                    <a:pt x="2658022" y="4012842"/>
                  </a:lnTo>
                  <a:lnTo>
                    <a:pt x="2661928" y="4015691"/>
                  </a:lnTo>
                  <a:lnTo>
                    <a:pt x="2667168" y="4019107"/>
                  </a:lnTo>
                  <a:lnTo>
                    <a:pt x="2668834" y="4019818"/>
                  </a:lnTo>
                  <a:lnTo>
                    <a:pt x="2668692" y="4020152"/>
                  </a:lnTo>
                  <a:lnTo>
                    <a:pt x="2672359" y="4021716"/>
                  </a:lnTo>
                  <a:lnTo>
                    <a:pt x="2676829" y="4020471"/>
                  </a:lnTo>
                  <a:lnTo>
                    <a:pt x="2679059" y="4017089"/>
                  </a:lnTo>
                  <a:lnTo>
                    <a:pt x="2681908" y="4013182"/>
                  </a:lnTo>
                  <a:lnTo>
                    <a:pt x="2680947" y="4008045"/>
                  </a:lnTo>
                  <a:lnTo>
                    <a:pt x="2677041" y="4005197"/>
                  </a:lnTo>
                  <a:lnTo>
                    <a:pt x="2671801" y="4001780"/>
                  </a:lnTo>
                  <a:lnTo>
                    <a:pt x="2667895" y="3998932"/>
                  </a:lnTo>
                  <a:close/>
                </a:path>
                <a:path w="17299305" h="9711690">
                  <a:moveTo>
                    <a:pt x="8810698" y="6602703"/>
                  </a:moveTo>
                  <a:lnTo>
                    <a:pt x="8806130" y="6602330"/>
                  </a:lnTo>
                  <a:lnTo>
                    <a:pt x="8799612" y="6601913"/>
                  </a:lnTo>
                  <a:lnTo>
                    <a:pt x="8794709" y="6601398"/>
                  </a:lnTo>
                  <a:lnTo>
                    <a:pt x="8790720" y="6605211"/>
                  </a:lnTo>
                  <a:lnTo>
                    <a:pt x="8790347" y="6609780"/>
                  </a:lnTo>
                  <a:lnTo>
                    <a:pt x="8789967" y="6613163"/>
                  </a:lnTo>
                  <a:lnTo>
                    <a:pt x="8804731" y="6619461"/>
                  </a:lnTo>
                  <a:lnTo>
                    <a:pt x="8809633" y="6619976"/>
                  </a:lnTo>
                  <a:lnTo>
                    <a:pt x="8813624" y="6616164"/>
                  </a:lnTo>
                  <a:lnTo>
                    <a:pt x="8813997" y="6611595"/>
                  </a:lnTo>
                  <a:lnTo>
                    <a:pt x="8814512" y="6606694"/>
                  </a:lnTo>
                  <a:lnTo>
                    <a:pt x="8810698" y="6602703"/>
                  </a:lnTo>
                  <a:close/>
                </a:path>
                <a:path w="17299305" h="9711690">
                  <a:moveTo>
                    <a:pt x="2594010" y="3947717"/>
                  </a:moveTo>
                  <a:lnTo>
                    <a:pt x="2588874" y="3948677"/>
                  </a:lnTo>
                  <a:lnTo>
                    <a:pt x="2583177" y="3956490"/>
                  </a:lnTo>
                  <a:lnTo>
                    <a:pt x="2584137" y="3961628"/>
                  </a:lnTo>
                  <a:lnTo>
                    <a:pt x="2593141" y="3968226"/>
                  </a:lnTo>
                  <a:lnTo>
                    <a:pt x="2594807" y="3968937"/>
                  </a:lnTo>
                  <a:lnTo>
                    <a:pt x="2594665" y="3969270"/>
                  </a:lnTo>
                  <a:lnTo>
                    <a:pt x="2598332" y="3970834"/>
                  </a:lnTo>
                  <a:lnTo>
                    <a:pt x="2602802" y="3969590"/>
                  </a:lnTo>
                  <a:lnTo>
                    <a:pt x="2605032" y="3966208"/>
                  </a:lnTo>
                  <a:lnTo>
                    <a:pt x="2607881" y="3962301"/>
                  </a:lnTo>
                  <a:lnTo>
                    <a:pt x="2606921" y="3957164"/>
                  </a:lnTo>
                  <a:lnTo>
                    <a:pt x="2594010" y="3947717"/>
                  </a:lnTo>
                  <a:close/>
                </a:path>
                <a:path w="17299305" h="9711690">
                  <a:moveTo>
                    <a:pt x="2520601" y="3896312"/>
                  </a:moveTo>
                  <a:lnTo>
                    <a:pt x="2515464" y="3897272"/>
                  </a:lnTo>
                  <a:lnTo>
                    <a:pt x="2509768" y="3905085"/>
                  </a:lnTo>
                  <a:lnTo>
                    <a:pt x="2510728" y="3910222"/>
                  </a:lnTo>
                  <a:lnTo>
                    <a:pt x="2519732" y="3916821"/>
                  </a:lnTo>
                  <a:lnTo>
                    <a:pt x="2521399" y="3917532"/>
                  </a:lnTo>
                  <a:lnTo>
                    <a:pt x="2521257" y="3917864"/>
                  </a:lnTo>
                  <a:lnTo>
                    <a:pt x="2524923" y="3919428"/>
                  </a:lnTo>
                  <a:lnTo>
                    <a:pt x="2529393" y="3918184"/>
                  </a:lnTo>
                  <a:lnTo>
                    <a:pt x="2531624" y="3914802"/>
                  </a:lnTo>
                  <a:lnTo>
                    <a:pt x="2534472" y="3910895"/>
                  </a:lnTo>
                  <a:lnTo>
                    <a:pt x="2533512" y="3905759"/>
                  </a:lnTo>
                  <a:lnTo>
                    <a:pt x="2520601" y="3896312"/>
                  </a:lnTo>
                  <a:close/>
                </a:path>
                <a:path w="17299305" h="9711690">
                  <a:moveTo>
                    <a:pt x="8899875" y="6608832"/>
                  </a:moveTo>
                  <a:lnTo>
                    <a:pt x="8895307" y="6608460"/>
                  </a:lnTo>
                  <a:lnTo>
                    <a:pt x="8888788" y="6608043"/>
                  </a:lnTo>
                  <a:lnTo>
                    <a:pt x="8884219" y="6607669"/>
                  </a:lnTo>
                  <a:lnTo>
                    <a:pt x="8880229" y="6611483"/>
                  </a:lnTo>
                  <a:lnTo>
                    <a:pt x="8879856" y="6616052"/>
                  </a:lnTo>
                  <a:lnTo>
                    <a:pt x="8879435" y="6619811"/>
                  </a:lnTo>
                  <a:lnTo>
                    <a:pt x="8881581" y="6623090"/>
                  </a:lnTo>
                  <a:lnTo>
                    <a:pt x="8884915" y="6624512"/>
                  </a:lnTo>
                  <a:lnTo>
                    <a:pt x="8885057" y="6624179"/>
                  </a:lnTo>
                  <a:lnTo>
                    <a:pt x="8886057" y="6624606"/>
                  </a:lnTo>
                  <a:lnTo>
                    <a:pt x="8887865" y="6624983"/>
                  </a:lnTo>
                  <a:lnTo>
                    <a:pt x="8894384" y="6625400"/>
                  </a:lnTo>
                  <a:lnTo>
                    <a:pt x="8898953" y="6625773"/>
                  </a:lnTo>
                  <a:lnTo>
                    <a:pt x="8902943" y="6621960"/>
                  </a:lnTo>
                  <a:lnTo>
                    <a:pt x="8903688" y="6612823"/>
                  </a:lnTo>
                  <a:lnTo>
                    <a:pt x="8899875" y="6608832"/>
                  </a:lnTo>
                  <a:close/>
                </a:path>
                <a:path w="17299305" h="9711690">
                  <a:moveTo>
                    <a:pt x="2447810" y="3844382"/>
                  </a:moveTo>
                  <a:lnTo>
                    <a:pt x="2442673" y="3845342"/>
                  </a:lnTo>
                  <a:lnTo>
                    <a:pt x="2436976" y="3853155"/>
                  </a:lnTo>
                  <a:lnTo>
                    <a:pt x="2437939" y="3858293"/>
                  </a:lnTo>
                  <a:lnTo>
                    <a:pt x="2446940" y="3864891"/>
                  </a:lnTo>
                  <a:lnTo>
                    <a:pt x="2452273" y="3867165"/>
                  </a:lnTo>
                  <a:lnTo>
                    <a:pt x="2456601" y="3866254"/>
                  </a:lnTo>
                  <a:lnTo>
                    <a:pt x="2458832" y="3862872"/>
                  </a:lnTo>
                  <a:lnTo>
                    <a:pt x="2461681" y="3858965"/>
                  </a:lnTo>
                  <a:lnTo>
                    <a:pt x="2460720" y="3853829"/>
                  </a:lnTo>
                  <a:lnTo>
                    <a:pt x="2447810" y="3844382"/>
                  </a:lnTo>
                  <a:close/>
                </a:path>
                <a:path w="17299305" h="9711690">
                  <a:moveTo>
                    <a:pt x="8989287" y="6613486"/>
                  </a:moveTo>
                  <a:lnTo>
                    <a:pt x="8984576" y="6613447"/>
                  </a:lnTo>
                  <a:lnTo>
                    <a:pt x="8978057" y="6613030"/>
                  </a:lnTo>
                  <a:lnTo>
                    <a:pt x="8973489" y="6612657"/>
                  </a:lnTo>
                  <a:lnTo>
                    <a:pt x="8969165" y="6616328"/>
                  </a:lnTo>
                  <a:lnTo>
                    <a:pt x="8969126" y="6621039"/>
                  </a:lnTo>
                  <a:lnTo>
                    <a:pt x="8968877" y="6624085"/>
                  </a:lnTo>
                  <a:lnTo>
                    <a:pt x="8968846" y="6624465"/>
                  </a:lnTo>
                  <a:lnTo>
                    <a:pt x="8970993" y="6627744"/>
                  </a:lnTo>
                  <a:lnTo>
                    <a:pt x="8975325" y="6629593"/>
                  </a:lnTo>
                  <a:lnTo>
                    <a:pt x="8977135" y="6629971"/>
                  </a:lnTo>
                  <a:lnTo>
                    <a:pt x="8983653" y="6630388"/>
                  </a:lnTo>
                  <a:lnTo>
                    <a:pt x="8988222" y="6630760"/>
                  </a:lnTo>
                  <a:lnTo>
                    <a:pt x="8992546" y="6627089"/>
                  </a:lnTo>
                  <a:lnTo>
                    <a:pt x="8992586" y="6622379"/>
                  </a:lnTo>
                  <a:lnTo>
                    <a:pt x="8992959" y="6617811"/>
                  </a:lnTo>
                  <a:lnTo>
                    <a:pt x="8989287" y="6613486"/>
                  </a:lnTo>
                  <a:close/>
                </a:path>
                <a:path w="17299305" h="9711690">
                  <a:moveTo>
                    <a:pt x="2375161" y="3792118"/>
                  </a:moveTo>
                  <a:lnTo>
                    <a:pt x="2369690" y="3792937"/>
                  </a:lnTo>
                  <a:lnTo>
                    <a:pt x="2366842" y="3796843"/>
                  </a:lnTo>
                  <a:lnTo>
                    <a:pt x="2364136" y="3800417"/>
                  </a:lnTo>
                  <a:lnTo>
                    <a:pt x="2364954" y="3805887"/>
                  </a:lnTo>
                  <a:lnTo>
                    <a:pt x="2373958" y="3812485"/>
                  </a:lnTo>
                  <a:lnTo>
                    <a:pt x="2379291" y="3814760"/>
                  </a:lnTo>
                  <a:lnTo>
                    <a:pt x="2383619" y="3813848"/>
                  </a:lnTo>
                  <a:lnTo>
                    <a:pt x="2385850" y="3810466"/>
                  </a:lnTo>
                  <a:lnTo>
                    <a:pt x="2388556" y="3806894"/>
                  </a:lnTo>
                  <a:lnTo>
                    <a:pt x="2387738" y="3801423"/>
                  </a:lnTo>
                  <a:lnTo>
                    <a:pt x="2378734" y="3794825"/>
                  </a:lnTo>
                  <a:lnTo>
                    <a:pt x="2375161" y="3792118"/>
                  </a:lnTo>
                  <a:close/>
                </a:path>
                <a:path w="17299305" h="9711690">
                  <a:moveTo>
                    <a:pt x="2302987" y="3739664"/>
                  </a:moveTo>
                  <a:lnTo>
                    <a:pt x="2297659" y="3740148"/>
                  </a:lnTo>
                  <a:lnTo>
                    <a:pt x="2294811" y="3744055"/>
                  </a:lnTo>
                  <a:lnTo>
                    <a:pt x="2292104" y="3747628"/>
                  </a:lnTo>
                  <a:lnTo>
                    <a:pt x="2292589" y="3752957"/>
                  </a:lnTo>
                  <a:lnTo>
                    <a:pt x="2301593" y="3759556"/>
                  </a:lnTo>
                  <a:lnTo>
                    <a:pt x="2303260" y="3760266"/>
                  </a:lnTo>
                  <a:lnTo>
                    <a:pt x="2303118" y="3760599"/>
                  </a:lnTo>
                  <a:lnTo>
                    <a:pt x="2306784" y="3762163"/>
                  </a:lnTo>
                  <a:lnTo>
                    <a:pt x="2310779" y="3761110"/>
                  </a:lnTo>
                  <a:lnTo>
                    <a:pt x="2313343" y="3757870"/>
                  </a:lnTo>
                  <a:lnTo>
                    <a:pt x="2316049" y="3754297"/>
                  </a:lnTo>
                  <a:lnTo>
                    <a:pt x="2315564" y="3748969"/>
                  </a:lnTo>
                  <a:lnTo>
                    <a:pt x="2306560" y="3742370"/>
                  </a:lnTo>
                  <a:lnTo>
                    <a:pt x="2302987" y="3739664"/>
                  </a:lnTo>
                  <a:close/>
                </a:path>
                <a:path w="17299305" h="9711690">
                  <a:moveTo>
                    <a:pt x="9078459" y="6616856"/>
                  </a:moveTo>
                  <a:lnTo>
                    <a:pt x="9073749" y="6616817"/>
                  </a:lnTo>
                  <a:lnTo>
                    <a:pt x="9067230" y="6616400"/>
                  </a:lnTo>
                  <a:lnTo>
                    <a:pt x="9062661" y="6616026"/>
                  </a:lnTo>
                  <a:lnTo>
                    <a:pt x="9058671" y="6619840"/>
                  </a:lnTo>
                  <a:lnTo>
                    <a:pt x="9073302" y="6633566"/>
                  </a:lnTo>
                  <a:lnTo>
                    <a:pt x="9077869" y="6633939"/>
                  </a:lnTo>
                  <a:lnTo>
                    <a:pt x="9081860" y="6630126"/>
                  </a:lnTo>
                  <a:lnTo>
                    <a:pt x="9081899" y="6625416"/>
                  </a:lnTo>
                  <a:lnTo>
                    <a:pt x="9082272" y="6620847"/>
                  </a:lnTo>
                  <a:lnTo>
                    <a:pt x="9078459" y="6616856"/>
                  </a:lnTo>
                  <a:close/>
                </a:path>
                <a:path w="17299305" h="9711690">
                  <a:moveTo>
                    <a:pt x="2230907" y="3686067"/>
                  </a:moveTo>
                  <a:lnTo>
                    <a:pt x="2225578" y="3686553"/>
                  </a:lnTo>
                  <a:lnTo>
                    <a:pt x="2222730" y="3690459"/>
                  </a:lnTo>
                  <a:lnTo>
                    <a:pt x="2220024" y="3694032"/>
                  </a:lnTo>
                  <a:lnTo>
                    <a:pt x="2220509" y="3699360"/>
                  </a:lnTo>
                  <a:lnTo>
                    <a:pt x="2229513" y="3705959"/>
                  </a:lnTo>
                  <a:lnTo>
                    <a:pt x="2231513" y="3706812"/>
                  </a:lnTo>
                  <a:lnTo>
                    <a:pt x="2231037" y="3707003"/>
                  </a:lnTo>
                  <a:lnTo>
                    <a:pt x="2234704" y="3708567"/>
                  </a:lnTo>
                  <a:lnTo>
                    <a:pt x="2238699" y="3707513"/>
                  </a:lnTo>
                  <a:lnTo>
                    <a:pt x="2241262" y="3704273"/>
                  </a:lnTo>
                  <a:lnTo>
                    <a:pt x="2243968" y="3700700"/>
                  </a:lnTo>
                  <a:lnTo>
                    <a:pt x="2243484" y="3695372"/>
                  </a:lnTo>
                  <a:lnTo>
                    <a:pt x="2234480" y="3688774"/>
                  </a:lnTo>
                  <a:lnTo>
                    <a:pt x="2230907" y="3686067"/>
                  </a:lnTo>
                  <a:close/>
                </a:path>
                <a:path w="17299305" h="9711690">
                  <a:moveTo>
                    <a:pt x="2159586" y="3631613"/>
                  </a:moveTo>
                  <a:lnTo>
                    <a:pt x="2154257" y="3632098"/>
                  </a:lnTo>
                  <a:lnTo>
                    <a:pt x="2148561" y="3639911"/>
                  </a:lnTo>
                  <a:lnTo>
                    <a:pt x="2149046" y="3645239"/>
                  </a:lnTo>
                  <a:lnTo>
                    <a:pt x="2158050" y="3651837"/>
                  </a:lnTo>
                  <a:lnTo>
                    <a:pt x="2160050" y="3652691"/>
                  </a:lnTo>
                  <a:lnTo>
                    <a:pt x="2159908" y="3653024"/>
                  </a:lnTo>
                  <a:lnTo>
                    <a:pt x="2163574" y="3654588"/>
                  </a:lnTo>
                  <a:lnTo>
                    <a:pt x="2167569" y="3653535"/>
                  </a:lnTo>
                  <a:lnTo>
                    <a:pt x="2170133" y="3650295"/>
                  </a:lnTo>
                  <a:lnTo>
                    <a:pt x="2172981" y="3646388"/>
                  </a:lnTo>
                  <a:lnTo>
                    <a:pt x="2172496" y="3641060"/>
                  </a:lnTo>
                  <a:lnTo>
                    <a:pt x="2159586" y="3631613"/>
                  </a:lnTo>
                  <a:close/>
                </a:path>
                <a:path w="17299305" h="9711690">
                  <a:moveTo>
                    <a:pt x="9168009" y="6618418"/>
                  </a:moveTo>
                  <a:lnTo>
                    <a:pt x="9163299" y="6618379"/>
                  </a:lnTo>
                  <a:lnTo>
                    <a:pt x="9156971" y="6618437"/>
                  </a:lnTo>
                  <a:lnTo>
                    <a:pt x="9151926" y="6618254"/>
                  </a:lnTo>
                  <a:lnTo>
                    <a:pt x="9148270" y="6622210"/>
                  </a:lnTo>
                  <a:lnTo>
                    <a:pt x="9148230" y="6626920"/>
                  </a:lnTo>
                  <a:lnTo>
                    <a:pt x="9148284" y="6630489"/>
                  </a:lnTo>
                  <a:lnTo>
                    <a:pt x="9150431" y="6633769"/>
                  </a:lnTo>
                  <a:lnTo>
                    <a:pt x="9154097" y="6635333"/>
                  </a:lnTo>
                  <a:lnTo>
                    <a:pt x="9156380" y="6635519"/>
                  </a:lnTo>
                  <a:lnTo>
                    <a:pt x="9163043" y="6635603"/>
                  </a:lnTo>
                  <a:lnTo>
                    <a:pt x="9168086" y="6635785"/>
                  </a:lnTo>
                  <a:lnTo>
                    <a:pt x="9171744" y="6631829"/>
                  </a:lnTo>
                  <a:lnTo>
                    <a:pt x="9171783" y="6627119"/>
                  </a:lnTo>
                  <a:lnTo>
                    <a:pt x="9171965" y="6622075"/>
                  </a:lnTo>
                  <a:lnTo>
                    <a:pt x="9168009" y="6618418"/>
                  </a:lnTo>
                  <a:close/>
                </a:path>
                <a:path w="17299305" h="9711690">
                  <a:moveTo>
                    <a:pt x="2089025" y="3576301"/>
                  </a:moveTo>
                  <a:lnTo>
                    <a:pt x="2083697" y="3576786"/>
                  </a:lnTo>
                  <a:lnTo>
                    <a:pt x="2078000" y="3584599"/>
                  </a:lnTo>
                  <a:lnTo>
                    <a:pt x="2078485" y="3589928"/>
                  </a:lnTo>
                  <a:lnTo>
                    <a:pt x="2082392" y="3592775"/>
                  </a:lnTo>
                  <a:lnTo>
                    <a:pt x="2087347" y="3596859"/>
                  </a:lnTo>
                  <a:lnTo>
                    <a:pt x="2089347" y="3597712"/>
                  </a:lnTo>
                  <a:lnTo>
                    <a:pt x="2089205" y="3598045"/>
                  </a:lnTo>
                  <a:lnTo>
                    <a:pt x="2092871" y="3599609"/>
                  </a:lnTo>
                  <a:lnTo>
                    <a:pt x="2096866" y="3598556"/>
                  </a:lnTo>
                  <a:lnTo>
                    <a:pt x="2099430" y="3595316"/>
                  </a:lnTo>
                  <a:lnTo>
                    <a:pt x="2102278" y="3591409"/>
                  </a:lnTo>
                  <a:lnTo>
                    <a:pt x="2101794" y="3586081"/>
                  </a:lnTo>
                  <a:lnTo>
                    <a:pt x="2097887" y="3583233"/>
                  </a:lnTo>
                  <a:lnTo>
                    <a:pt x="2092932" y="3579149"/>
                  </a:lnTo>
                  <a:lnTo>
                    <a:pt x="2089025" y="3576301"/>
                  </a:lnTo>
                  <a:close/>
                </a:path>
                <a:path w="17299305" h="9711690">
                  <a:moveTo>
                    <a:pt x="9257558" y="6619979"/>
                  </a:moveTo>
                  <a:lnTo>
                    <a:pt x="9252846" y="6619939"/>
                  </a:lnTo>
                  <a:lnTo>
                    <a:pt x="9246520" y="6619998"/>
                  </a:lnTo>
                  <a:lnTo>
                    <a:pt x="9241476" y="6619816"/>
                  </a:lnTo>
                  <a:lnTo>
                    <a:pt x="9237820" y="6623772"/>
                  </a:lnTo>
                  <a:lnTo>
                    <a:pt x="9237780" y="6628482"/>
                  </a:lnTo>
                  <a:lnTo>
                    <a:pt x="9237834" y="6632050"/>
                  </a:lnTo>
                  <a:lnTo>
                    <a:pt x="9240123" y="6634997"/>
                  </a:lnTo>
                  <a:lnTo>
                    <a:pt x="9244454" y="6636845"/>
                  </a:lnTo>
                  <a:lnTo>
                    <a:pt x="9246739" y="6637031"/>
                  </a:lnTo>
                  <a:lnTo>
                    <a:pt x="9253067" y="6636973"/>
                  </a:lnTo>
                  <a:lnTo>
                    <a:pt x="9257777" y="6637012"/>
                  </a:lnTo>
                  <a:lnTo>
                    <a:pt x="9261435" y="6633057"/>
                  </a:lnTo>
                  <a:lnTo>
                    <a:pt x="9261513" y="6623636"/>
                  </a:lnTo>
                  <a:lnTo>
                    <a:pt x="9257558" y="6619979"/>
                  </a:lnTo>
                  <a:close/>
                </a:path>
                <a:path w="17299305" h="9711690">
                  <a:moveTo>
                    <a:pt x="2018797" y="3521132"/>
                  </a:moveTo>
                  <a:lnTo>
                    <a:pt x="2013469" y="3521616"/>
                  </a:lnTo>
                  <a:lnTo>
                    <a:pt x="2010621" y="3525523"/>
                  </a:lnTo>
                  <a:lnTo>
                    <a:pt x="2007439" y="3529287"/>
                  </a:lnTo>
                  <a:lnTo>
                    <a:pt x="2007924" y="3534615"/>
                  </a:lnTo>
                  <a:lnTo>
                    <a:pt x="2011831" y="3537464"/>
                  </a:lnTo>
                  <a:lnTo>
                    <a:pt x="2016786" y="3541547"/>
                  </a:lnTo>
                  <a:lnTo>
                    <a:pt x="2018786" y="3542400"/>
                  </a:lnTo>
                  <a:lnTo>
                    <a:pt x="2018644" y="3542733"/>
                  </a:lnTo>
                  <a:lnTo>
                    <a:pt x="2022310" y="3544297"/>
                  </a:lnTo>
                  <a:lnTo>
                    <a:pt x="2026305" y="3543244"/>
                  </a:lnTo>
                  <a:lnTo>
                    <a:pt x="2028727" y="3540337"/>
                  </a:lnTo>
                  <a:lnTo>
                    <a:pt x="2031909" y="3536573"/>
                  </a:lnTo>
                  <a:lnTo>
                    <a:pt x="2031424" y="3531245"/>
                  </a:lnTo>
                  <a:lnTo>
                    <a:pt x="2027517" y="3528397"/>
                  </a:lnTo>
                  <a:lnTo>
                    <a:pt x="2022562" y="3524313"/>
                  </a:lnTo>
                  <a:lnTo>
                    <a:pt x="2018797" y="3521132"/>
                  </a:lnTo>
                  <a:close/>
                </a:path>
                <a:path w="17299305" h="9711690">
                  <a:moveTo>
                    <a:pt x="9346819" y="6619447"/>
                  </a:moveTo>
                  <a:lnTo>
                    <a:pt x="9342109" y="6619407"/>
                  </a:lnTo>
                  <a:lnTo>
                    <a:pt x="9335781" y="6619466"/>
                  </a:lnTo>
                  <a:lnTo>
                    <a:pt x="9331071" y="6619426"/>
                  </a:lnTo>
                  <a:lnTo>
                    <a:pt x="9327413" y="6623382"/>
                  </a:lnTo>
                  <a:lnTo>
                    <a:pt x="9327374" y="6628092"/>
                  </a:lnTo>
                  <a:lnTo>
                    <a:pt x="9327426" y="6631661"/>
                  </a:lnTo>
                  <a:lnTo>
                    <a:pt x="9329716" y="6634607"/>
                  </a:lnTo>
                  <a:lnTo>
                    <a:pt x="9333715" y="6636313"/>
                  </a:lnTo>
                  <a:lnTo>
                    <a:pt x="9336000" y="6636499"/>
                  </a:lnTo>
                  <a:lnTo>
                    <a:pt x="9342328" y="6636441"/>
                  </a:lnTo>
                  <a:lnTo>
                    <a:pt x="9347037" y="6636480"/>
                  </a:lnTo>
                  <a:lnTo>
                    <a:pt x="9350696" y="6632525"/>
                  </a:lnTo>
                  <a:lnTo>
                    <a:pt x="9350774" y="6623104"/>
                  </a:lnTo>
                  <a:lnTo>
                    <a:pt x="9346819" y="6619447"/>
                  </a:lnTo>
                  <a:close/>
                </a:path>
                <a:path w="17299305" h="9711690">
                  <a:moveTo>
                    <a:pt x="1948997" y="3464962"/>
                  </a:moveTo>
                  <a:lnTo>
                    <a:pt x="1943526" y="3465780"/>
                  </a:lnTo>
                  <a:lnTo>
                    <a:pt x="1937447" y="3472641"/>
                  </a:lnTo>
                  <a:lnTo>
                    <a:pt x="1938266" y="3478112"/>
                  </a:lnTo>
                  <a:lnTo>
                    <a:pt x="1941696" y="3481152"/>
                  </a:lnTo>
                  <a:lnTo>
                    <a:pt x="1946652" y="3485235"/>
                  </a:lnTo>
                  <a:lnTo>
                    <a:pt x="1948651" y="3486088"/>
                  </a:lnTo>
                  <a:lnTo>
                    <a:pt x="1948509" y="3486422"/>
                  </a:lnTo>
                  <a:lnTo>
                    <a:pt x="1952176" y="3487986"/>
                  </a:lnTo>
                  <a:lnTo>
                    <a:pt x="1956171" y="3486932"/>
                  </a:lnTo>
                  <a:lnTo>
                    <a:pt x="1958593" y="3484026"/>
                  </a:lnTo>
                  <a:lnTo>
                    <a:pt x="1961632" y="3480594"/>
                  </a:lnTo>
                  <a:lnTo>
                    <a:pt x="1960814" y="3475124"/>
                  </a:lnTo>
                  <a:lnTo>
                    <a:pt x="1957383" y="3472085"/>
                  </a:lnTo>
                  <a:lnTo>
                    <a:pt x="1952428" y="3468001"/>
                  </a:lnTo>
                  <a:lnTo>
                    <a:pt x="1948997" y="3464962"/>
                  </a:lnTo>
                  <a:close/>
                </a:path>
                <a:path w="17299305" h="9711690">
                  <a:moveTo>
                    <a:pt x="1879480" y="3408125"/>
                  </a:moveTo>
                  <a:lnTo>
                    <a:pt x="1874009" y="3408944"/>
                  </a:lnTo>
                  <a:lnTo>
                    <a:pt x="1867931" y="3415806"/>
                  </a:lnTo>
                  <a:lnTo>
                    <a:pt x="1868749" y="3421276"/>
                  </a:lnTo>
                  <a:lnTo>
                    <a:pt x="1872180" y="3424315"/>
                  </a:lnTo>
                  <a:lnTo>
                    <a:pt x="1877136" y="3428399"/>
                  </a:lnTo>
                  <a:lnTo>
                    <a:pt x="1879468" y="3429394"/>
                  </a:lnTo>
                  <a:lnTo>
                    <a:pt x="1878993" y="3429585"/>
                  </a:lnTo>
                  <a:lnTo>
                    <a:pt x="1882659" y="3431149"/>
                  </a:lnTo>
                  <a:lnTo>
                    <a:pt x="1886654" y="3430096"/>
                  </a:lnTo>
                  <a:lnTo>
                    <a:pt x="1889076" y="3427189"/>
                  </a:lnTo>
                  <a:lnTo>
                    <a:pt x="1892115" y="3423758"/>
                  </a:lnTo>
                  <a:lnTo>
                    <a:pt x="1891297" y="3418288"/>
                  </a:lnTo>
                  <a:lnTo>
                    <a:pt x="1887866" y="3415249"/>
                  </a:lnTo>
                  <a:lnTo>
                    <a:pt x="1882911" y="3411165"/>
                  </a:lnTo>
                  <a:lnTo>
                    <a:pt x="1879480" y="3408125"/>
                  </a:lnTo>
                  <a:close/>
                </a:path>
                <a:path w="17299305" h="9711690">
                  <a:moveTo>
                    <a:pt x="9436697" y="6618390"/>
                  </a:moveTo>
                  <a:lnTo>
                    <a:pt x="9431987" y="6618351"/>
                  </a:lnTo>
                  <a:lnTo>
                    <a:pt x="9425658" y="6618409"/>
                  </a:lnTo>
                  <a:lnTo>
                    <a:pt x="9420948" y="6618369"/>
                  </a:lnTo>
                  <a:lnTo>
                    <a:pt x="9417290" y="6622325"/>
                  </a:lnTo>
                  <a:lnTo>
                    <a:pt x="9417251" y="6627036"/>
                  </a:lnTo>
                  <a:lnTo>
                    <a:pt x="9417305" y="6630604"/>
                  </a:lnTo>
                  <a:lnTo>
                    <a:pt x="9419261" y="6633409"/>
                  </a:lnTo>
                  <a:lnTo>
                    <a:pt x="9423594" y="6635257"/>
                  </a:lnTo>
                  <a:lnTo>
                    <a:pt x="9425877" y="6635443"/>
                  </a:lnTo>
                  <a:lnTo>
                    <a:pt x="9432205" y="6635384"/>
                  </a:lnTo>
                  <a:lnTo>
                    <a:pt x="9436915" y="6635424"/>
                  </a:lnTo>
                  <a:lnTo>
                    <a:pt x="9440573" y="6631469"/>
                  </a:lnTo>
                  <a:lnTo>
                    <a:pt x="9440653" y="6622048"/>
                  </a:lnTo>
                  <a:lnTo>
                    <a:pt x="9436697" y="6618390"/>
                  </a:lnTo>
                  <a:close/>
                </a:path>
                <a:path w="17299305" h="9711690">
                  <a:moveTo>
                    <a:pt x="1810581" y="3350765"/>
                  </a:moveTo>
                  <a:lnTo>
                    <a:pt x="1805252" y="3351250"/>
                  </a:lnTo>
                  <a:lnTo>
                    <a:pt x="1802213" y="3354681"/>
                  </a:lnTo>
                  <a:lnTo>
                    <a:pt x="1799507" y="3358254"/>
                  </a:lnTo>
                  <a:lnTo>
                    <a:pt x="1799992" y="3363582"/>
                  </a:lnTo>
                  <a:lnTo>
                    <a:pt x="1803423" y="3366621"/>
                  </a:lnTo>
                  <a:lnTo>
                    <a:pt x="1808379" y="3370705"/>
                  </a:lnTo>
                  <a:lnTo>
                    <a:pt x="1808903" y="3371322"/>
                  </a:lnTo>
                  <a:lnTo>
                    <a:pt x="1813903" y="3373455"/>
                  </a:lnTo>
                  <a:lnTo>
                    <a:pt x="1817898" y="3372402"/>
                  </a:lnTo>
                  <a:lnTo>
                    <a:pt x="1820319" y="3369495"/>
                  </a:lnTo>
                  <a:lnTo>
                    <a:pt x="1823026" y="3365922"/>
                  </a:lnTo>
                  <a:lnTo>
                    <a:pt x="1822540" y="3360594"/>
                  </a:lnTo>
                  <a:lnTo>
                    <a:pt x="1819109" y="3357554"/>
                  </a:lnTo>
                  <a:lnTo>
                    <a:pt x="1814154" y="3353471"/>
                  </a:lnTo>
                  <a:lnTo>
                    <a:pt x="1810581" y="3350765"/>
                  </a:lnTo>
                  <a:close/>
                </a:path>
                <a:path w="17299305" h="9711690">
                  <a:moveTo>
                    <a:pt x="9526096" y="6614765"/>
                  </a:moveTo>
                  <a:lnTo>
                    <a:pt x="9514773" y="6615451"/>
                  </a:lnTo>
                  <a:lnTo>
                    <a:pt x="9510395" y="6615553"/>
                  </a:lnTo>
                  <a:lnTo>
                    <a:pt x="9506405" y="6619367"/>
                  </a:lnTo>
                  <a:lnTo>
                    <a:pt x="9506699" y="6624220"/>
                  </a:lnTo>
                  <a:lnTo>
                    <a:pt x="9506753" y="6627788"/>
                  </a:lnTo>
                  <a:lnTo>
                    <a:pt x="9508708" y="6630592"/>
                  </a:lnTo>
                  <a:lnTo>
                    <a:pt x="9511708" y="6631871"/>
                  </a:lnTo>
                  <a:lnTo>
                    <a:pt x="9511849" y="6631538"/>
                  </a:lnTo>
                  <a:lnTo>
                    <a:pt x="9512850" y="6631965"/>
                  </a:lnTo>
                  <a:lnTo>
                    <a:pt x="9515468" y="6632294"/>
                  </a:lnTo>
                  <a:lnTo>
                    <a:pt x="9521938" y="6631902"/>
                  </a:lnTo>
                  <a:lnTo>
                    <a:pt x="9526315" y="6631799"/>
                  </a:lnTo>
                  <a:lnTo>
                    <a:pt x="9530305" y="6627986"/>
                  </a:lnTo>
                  <a:lnTo>
                    <a:pt x="9530011" y="6623133"/>
                  </a:lnTo>
                  <a:lnTo>
                    <a:pt x="9529908" y="6618756"/>
                  </a:lnTo>
                  <a:lnTo>
                    <a:pt x="9526096" y="6614765"/>
                  </a:lnTo>
                  <a:close/>
                </a:path>
                <a:path w="17299305" h="9711690">
                  <a:moveTo>
                    <a:pt x="1742918" y="3292355"/>
                  </a:moveTo>
                  <a:lnTo>
                    <a:pt x="1737589" y="3292840"/>
                  </a:lnTo>
                  <a:lnTo>
                    <a:pt x="1734550" y="3296271"/>
                  </a:lnTo>
                  <a:lnTo>
                    <a:pt x="1731368" y="3300035"/>
                  </a:lnTo>
                  <a:lnTo>
                    <a:pt x="1731853" y="3305363"/>
                  </a:lnTo>
                  <a:lnTo>
                    <a:pt x="1735286" y="3308404"/>
                  </a:lnTo>
                  <a:lnTo>
                    <a:pt x="1740239" y="3312486"/>
                  </a:lnTo>
                  <a:lnTo>
                    <a:pt x="1740764" y="3313104"/>
                  </a:lnTo>
                  <a:lnTo>
                    <a:pt x="1746097" y="3315379"/>
                  </a:lnTo>
                  <a:lnTo>
                    <a:pt x="1749949" y="3314659"/>
                  </a:lnTo>
                  <a:lnTo>
                    <a:pt x="1752371" y="3311752"/>
                  </a:lnTo>
                  <a:lnTo>
                    <a:pt x="1755553" y="3307988"/>
                  </a:lnTo>
                  <a:lnTo>
                    <a:pt x="1755068" y="3302660"/>
                  </a:lnTo>
                  <a:lnTo>
                    <a:pt x="1751637" y="3299620"/>
                  </a:lnTo>
                  <a:lnTo>
                    <a:pt x="1746682" y="3295537"/>
                  </a:lnTo>
                  <a:lnTo>
                    <a:pt x="1742918" y="3292355"/>
                  </a:lnTo>
                  <a:close/>
                </a:path>
                <a:path w="17299305" h="9711690">
                  <a:moveTo>
                    <a:pt x="1675538" y="3233279"/>
                  </a:moveTo>
                  <a:lnTo>
                    <a:pt x="1670210" y="3233763"/>
                  </a:lnTo>
                  <a:lnTo>
                    <a:pt x="1667170" y="3237195"/>
                  </a:lnTo>
                  <a:lnTo>
                    <a:pt x="1663989" y="3240959"/>
                  </a:lnTo>
                  <a:lnTo>
                    <a:pt x="1664474" y="3246287"/>
                  </a:lnTo>
                  <a:lnTo>
                    <a:pt x="1667905" y="3249327"/>
                  </a:lnTo>
                  <a:lnTo>
                    <a:pt x="1672718" y="3253743"/>
                  </a:lnTo>
                  <a:lnTo>
                    <a:pt x="1673242" y="3254361"/>
                  </a:lnTo>
                  <a:lnTo>
                    <a:pt x="1678574" y="3256636"/>
                  </a:lnTo>
                  <a:lnTo>
                    <a:pt x="1682428" y="3255915"/>
                  </a:lnTo>
                  <a:lnTo>
                    <a:pt x="1684850" y="3253009"/>
                  </a:lnTo>
                  <a:lnTo>
                    <a:pt x="1688031" y="3249245"/>
                  </a:lnTo>
                  <a:lnTo>
                    <a:pt x="1687546" y="3243917"/>
                  </a:lnTo>
                  <a:lnTo>
                    <a:pt x="1684115" y="3240877"/>
                  </a:lnTo>
                  <a:lnTo>
                    <a:pt x="1679302" y="3236460"/>
                  </a:lnTo>
                  <a:lnTo>
                    <a:pt x="1675538" y="3233279"/>
                  </a:lnTo>
                  <a:close/>
                </a:path>
                <a:path w="17299305" h="9711690">
                  <a:moveTo>
                    <a:pt x="9615493" y="6611141"/>
                  </a:moveTo>
                  <a:lnTo>
                    <a:pt x="9604171" y="6611826"/>
                  </a:lnTo>
                  <a:lnTo>
                    <a:pt x="9599794" y="6611929"/>
                  </a:lnTo>
                  <a:lnTo>
                    <a:pt x="9595803" y="6615742"/>
                  </a:lnTo>
                  <a:lnTo>
                    <a:pt x="9596292" y="6623830"/>
                  </a:lnTo>
                  <a:lnTo>
                    <a:pt x="9598248" y="6626634"/>
                  </a:lnTo>
                  <a:lnTo>
                    <a:pt x="9602248" y="6628340"/>
                  </a:lnTo>
                  <a:lnTo>
                    <a:pt x="9604865" y="6628668"/>
                  </a:lnTo>
                  <a:lnTo>
                    <a:pt x="9611335" y="6628276"/>
                  </a:lnTo>
                  <a:lnTo>
                    <a:pt x="9615713" y="6628174"/>
                  </a:lnTo>
                  <a:lnTo>
                    <a:pt x="9619703" y="6624362"/>
                  </a:lnTo>
                  <a:lnTo>
                    <a:pt x="9619409" y="6619508"/>
                  </a:lnTo>
                  <a:lnTo>
                    <a:pt x="9619308" y="6615131"/>
                  </a:lnTo>
                  <a:lnTo>
                    <a:pt x="9615493" y="6611141"/>
                  </a:lnTo>
                  <a:close/>
                </a:path>
                <a:path w="17299305" h="9711690">
                  <a:moveTo>
                    <a:pt x="1608443" y="3173536"/>
                  </a:moveTo>
                  <a:lnTo>
                    <a:pt x="1602782" y="3173878"/>
                  </a:lnTo>
                  <a:lnTo>
                    <a:pt x="1596703" y="3180740"/>
                  </a:lnTo>
                  <a:lnTo>
                    <a:pt x="1597046" y="3186402"/>
                  </a:lnTo>
                  <a:lnTo>
                    <a:pt x="1600477" y="3189441"/>
                  </a:lnTo>
                  <a:lnTo>
                    <a:pt x="1605290" y="3193858"/>
                  </a:lnTo>
                  <a:lnTo>
                    <a:pt x="1606149" y="3194619"/>
                  </a:lnTo>
                  <a:lnTo>
                    <a:pt x="1611147" y="3196751"/>
                  </a:lnTo>
                  <a:lnTo>
                    <a:pt x="1615000" y="3196031"/>
                  </a:lnTo>
                  <a:lnTo>
                    <a:pt x="1617422" y="3193124"/>
                  </a:lnTo>
                  <a:lnTo>
                    <a:pt x="1620461" y="3189693"/>
                  </a:lnTo>
                  <a:lnTo>
                    <a:pt x="1620118" y="3184032"/>
                  </a:lnTo>
                  <a:lnTo>
                    <a:pt x="1616687" y="3180992"/>
                  </a:lnTo>
                  <a:lnTo>
                    <a:pt x="1611874" y="3176575"/>
                  </a:lnTo>
                  <a:lnTo>
                    <a:pt x="1608443" y="3173536"/>
                  </a:lnTo>
                  <a:close/>
                </a:path>
                <a:path w="17299305" h="9711690">
                  <a:moveTo>
                    <a:pt x="9705128" y="6606041"/>
                  </a:moveTo>
                  <a:lnTo>
                    <a:pt x="9688952" y="6607020"/>
                  </a:lnTo>
                  <a:lnTo>
                    <a:pt x="9685294" y="6610975"/>
                  </a:lnTo>
                  <a:lnTo>
                    <a:pt x="9685783" y="6619063"/>
                  </a:lnTo>
                  <a:lnTo>
                    <a:pt x="9687740" y="6621866"/>
                  </a:lnTo>
                  <a:lnTo>
                    <a:pt x="9690740" y="6623146"/>
                  </a:lnTo>
                  <a:lnTo>
                    <a:pt x="9691214" y="6622955"/>
                  </a:lnTo>
                  <a:lnTo>
                    <a:pt x="9692548" y="6623524"/>
                  </a:lnTo>
                  <a:lnTo>
                    <a:pt x="9695166" y="6623853"/>
                  </a:lnTo>
                  <a:lnTo>
                    <a:pt x="9701636" y="6623461"/>
                  </a:lnTo>
                  <a:lnTo>
                    <a:pt x="9706155" y="6623025"/>
                  </a:lnTo>
                  <a:lnTo>
                    <a:pt x="9709811" y="6619069"/>
                  </a:lnTo>
                  <a:lnTo>
                    <a:pt x="9709518" y="6614217"/>
                  </a:lnTo>
                  <a:lnTo>
                    <a:pt x="9709082" y="6609697"/>
                  </a:lnTo>
                  <a:lnTo>
                    <a:pt x="9705128" y="6606041"/>
                  </a:lnTo>
                  <a:close/>
                </a:path>
                <a:path w="17299305" h="9711690">
                  <a:moveTo>
                    <a:pt x="1542299" y="3113411"/>
                  </a:moveTo>
                  <a:lnTo>
                    <a:pt x="1536638" y="3113753"/>
                  </a:lnTo>
                  <a:lnTo>
                    <a:pt x="1533598" y="3117184"/>
                  </a:lnTo>
                  <a:lnTo>
                    <a:pt x="1530226" y="3120473"/>
                  </a:lnTo>
                  <a:lnTo>
                    <a:pt x="1530568" y="3126134"/>
                  </a:lnTo>
                  <a:lnTo>
                    <a:pt x="1533999" y="3129174"/>
                  </a:lnTo>
                  <a:lnTo>
                    <a:pt x="1538812" y="3133590"/>
                  </a:lnTo>
                  <a:lnTo>
                    <a:pt x="1539672" y="3134352"/>
                  </a:lnTo>
                  <a:lnTo>
                    <a:pt x="1541336" y="3135062"/>
                  </a:lnTo>
                  <a:lnTo>
                    <a:pt x="1541194" y="3135395"/>
                  </a:lnTo>
                  <a:lnTo>
                    <a:pt x="1544527" y="3136816"/>
                  </a:lnTo>
                  <a:lnTo>
                    <a:pt x="1548380" y="3136096"/>
                  </a:lnTo>
                  <a:lnTo>
                    <a:pt x="1550802" y="3133190"/>
                  </a:lnTo>
                  <a:lnTo>
                    <a:pt x="1554175" y="3129901"/>
                  </a:lnTo>
                  <a:lnTo>
                    <a:pt x="1553832" y="3124239"/>
                  </a:lnTo>
                  <a:lnTo>
                    <a:pt x="1550401" y="3121200"/>
                  </a:lnTo>
                  <a:lnTo>
                    <a:pt x="1545588" y="3116783"/>
                  </a:lnTo>
                  <a:lnTo>
                    <a:pt x="1542299" y="3113411"/>
                  </a:lnTo>
                  <a:close/>
                </a:path>
                <a:path w="17299305" h="9711690">
                  <a:moveTo>
                    <a:pt x="9794046" y="6599848"/>
                  </a:moveTo>
                  <a:lnTo>
                    <a:pt x="9782722" y="6600532"/>
                  </a:lnTo>
                  <a:lnTo>
                    <a:pt x="9778203" y="6600968"/>
                  </a:lnTo>
                  <a:lnTo>
                    <a:pt x="9774546" y="6604923"/>
                  </a:lnTo>
                  <a:lnTo>
                    <a:pt x="9775036" y="6613012"/>
                  </a:lnTo>
                  <a:lnTo>
                    <a:pt x="9776991" y="6615816"/>
                  </a:lnTo>
                  <a:lnTo>
                    <a:pt x="9781323" y="6617664"/>
                  </a:lnTo>
                  <a:lnTo>
                    <a:pt x="9784083" y="6617659"/>
                  </a:lnTo>
                  <a:lnTo>
                    <a:pt x="9790553" y="6617267"/>
                  </a:lnTo>
                  <a:lnTo>
                    <a:pt x="9795073" y="6616832"/>
                  </a:lnTo>
                  <a:lnTo>
                    <a:pt x="9798730" y="6612877"/>
                  </a:lnTo>
                  <a:lnTo>
                    <a:pt x="9798436" y="6608024"/>
                  </a:lnTo>
                  <a:lnTo>
                    <a:pt x="9798000" y="6603504"/>
                  </a:lnTo>
                  <a:lnTo>
                    <a:pt x="9794046" y="6599848"/>
                  </a:lnTo>
                  <a:close/>
                </a:path>
                <a:path w="17299305" h="9711690">
                  <a:moveTo>
                    <a:pt x="1476773" y="3052761"/>
                  </a:moveTo>
                  <a:lnTo>
                    <a:pt x="1471587" y="3052913"/>
                  </a:lnTo>
                  <a:lnTo>
                    <a:pt x="1468214" y="3056201"/>
                  </a:lnTo>
                  <a:lnTo>
                    <a:pt x="1465175" y="3059633"/>
                  </a:lnTo>
                  <a:lnTo>
                    <a:pt x="1465326" y="3064819"/>
                  </a:lnTo>
                  <a:lnTo>
                    <a:pt x="1468615" y="3068191"/>
                  </a:lnTo>
                  <a:lnTo>
                    <a:pt x="1473428" y="3072608"/>
                  </a:lnTo>
                  <a:lnTo>
                    <a:pt x="1474286" y="3073368"/>
                  </a:lnTo>
                  <a:lnTo>
                    <a:pt x="1478953" y="3075358"/>
                  </a:lnTo>
                  <a:lnTo>
                    <a:pt x="1482663" y="3074972"/>
                  </a:lnTo>
                  <a:lnTo>
                    <a:pt x="1485418" y="3072207"/>
                  </a:lnTo>
                  <a:lnTo>
                    <a:pt x="1488458" y="3068776"/>
                  </a:lnTo>
                  <a:lnTo>
                    <a:pt x="1488448" y="3063257"/>
                  </a:lnTo>
                  <a:lnTo>
                    <a:pt x="1485017" y="3060217"/>
                  </a:lnTo>
                  <a:lnTo>
                    <a:pt x="1480204" y="3055801"/>
                  </a:lnTo>
                  <a:lnTo>
                    <a:pt x="1476773" y="3052761"/>
                  </a:lnTo>
                  <a:close/>
                </a:path>
                <a:path w="17299305" h="9711690">
                  <a:moveTo>
                    <a:pt x="1411958" y="2990445"/>
                  </a:moveTo>
                  <a:lnTo>
                    <a:pt x="1406771" y="2990597"/>
                  </a:lnTo>
                  <a:lnTo>
                    <a:pt x="1403399" y="2993885"/>
                  </a:lnTo>
                  <a:lnTo>
                    <a:pt x="1400359" y="2997316"/>
                  </a:lnTo>
                  <a:lnTo>
                    <a:pt x="1400511" y="3002503"/>
                  </a:lnTo>
                  <a:lnTo>
                    <a:pt x="1403800" y="3005875"/>
                  </a:lnTo>
                  <a:lnTo>
                    <a:pt x="1408613" y="3010292"/>
                  </a:lnTo>
                  <a:lnTo>
                    <a:pt x="1408995" y="3011243"/>
                  </a:lnTo>
                  <a:lnTo>
                    <a:pt x="1410995" y="3012096"/>
                  </a:lnTo>
                  <a:lnTo>
                    <a:pt x="1411137" y="3011763"/>
                  </a:lnTo>
                  <a:lnTo>
                    <a:pt x="1414137" y="3013043"/>
                  </a:lnTo>
                  <a:lnTo>
                    <a:pt x="1417990" y="3012322"/>
                  </a:lnTo>
                  <a:lnTo>
                    <a:pt x="1420602" y="3009891"/>
                  </a:lnTo>
                  <a:lnTo>
                    <a:pt x="1423642" y="3006460"/>
                  </a:lnTo>
                  <a:lnTo>
                    <a:pt x="1423490" y="3001274"/>
                  </a:lnTo>
                  <a:lnTo>
                    <a:pt x="1420201" y="2997901"/>
                  </a:lnTo>
                  <a:lnTo>
                    <a:pt x="1415388" y="2993484"/>
                  </a:lnTo>
                  <a:lnTo>
                    <a:pt x="1411958" y="2990445"/>
                  </a:lnTo>
                  <a:close/>
                </a:path>
                <a:path w="17299305" h="9711690">
                  <a:moveTo>
                    <a:pt x="9883248" y="6592987"/>
                  </a:moveTo>
                  <a:lnTo>
                    <a:pt x="9878727" y="6593423"/>
                  </a:lnTo>
                  <a:lnTo>
                    <a:pt x="9867405" y="6594108"/>
                  </a:lnTo>
                  <a:lnTo>
                    <a:pt x="9863939" y="6598539"/>
                  </a:lnTo>
                  <a:lnTo>
                    <a:pt x="9864375" y="6603058"/>
                  </a:lnTo>
                  <a:lnTo>
                    <a:pt x="9864570" y="6606293"/>
                  </a:lnTo>
                  <a:lnTo>
                    <a:pt x="9866859" y="6609240"/>
                  </a:lnTo>
                  <a:lnTo>
                    <a:pt x="9870860" y="6610946"/>
                  </a:lnTo>
                  <a:lnTo>
                    <a:pt x="9873619" y="6610941"/>
                  </a:lnTo>
                  <a:lnTo>
                    <a:pt x="9884941" y="6610256"/>
                  </a:lnTo>
                  <a:lnTo>
                    <a:pt x="9888408" y="6605825"/>
                  </a:lnTo>
                  <a:lnTo>
                    <a:pt x="9887972" y="6601306"/>
                  </a:lnTo>
                  <a:lnTo>
                    <a:pt x="9887678" y="6596453"/>
                  </a:lnTo>
                  <a:lnTo>
                    <a:pt x="9883248" y="6592987"/>
                  </a:lnTo>
                  <a:close/>
                </a:path>
                <a:path w="17299305" h="9711690">
                  <a:moveTo>
                    <a:pt x="1348711" y="2927223"/>
                  </a:moveTo>
                  <a:lnTo>
                    <a:pt x="1343191" y="2927232"/>
                  </a:lnTo>
                  <a:lnTo>
                    <a:pt x="1339819" y="2930520"/>
                  </a:lnTo>
                  <a:lnTo>
                    <a:pt x="1336304" y="2934143"/>
                  </a:lnTo>
                  <a:lnTo>
                    <a:pt x="1336455" y="2939328"/>
                  </a:lnTo>
                  <a:lnTo>
                    <a:pt x="1344415" y="2947451"/>
                  </a:lnTo>
                  <a:lnTo>
                    <a:pt x="1345131" y="2948545"/>
                  </a:lnTo>
                  <a:lnTo>
                    <a:pt x="1349797" y="2950535"/>
                  </a:lnTo>
                  <a:lnTo>
                    <a:pt x="1353650" y="2949815"/>
                  </a:lnTo>
                  <a:lnTo>
                    <a:pt x="1356263" y="2947383"/>
                  </a:lnTo>
                  <a:lnTo>
                    <a:pt x="1359777" y="2943762"/>
                  </a:lnTo>
                  <a:lnTo>
                    <a:pt x="1359626" y="2938575"/>
                  </a:lnTo>
                  <a:lnTo>
                    <a:pt x="1356337" y="2935203"/>
                  </a:lnTo>
                  <a:lnTo>
                    <a:pt x="1352000" y="2930595"/>
                  </a:lnTo>
                  <a:lnTo>
                    <a:pt x="1348711" y="2927223"/>
                  </a:lnTo>
                  <a:close/>
                </a:path>
                <a:path w="17299305" h="9711690">
                  <a:moveTo>
                    <a:pt x="9972067" y="6585176"/>
                  </a:moveTo>
                  <a:lnTo>
                    <a:pt x="9967548" y="6585612"/>
                  </a:lnTo>
                  <a:lnTo>
                    <a:pt x="9961078" y="6586004"/>
                  </a:lnTo>
                  <a:lnTo>
                    <a:pt x="9956558" y="6586439"/>
                  </a:lnTo>
                  <a:lnTo>
                    <a:pt x="9953093" y="6590871"/>
                  </a:lnTo>
                  <a:lnTo>
                    <a:pt x="9953528" y="6595390"/>
                  </a:lnTo>
                  <a:lnTo>
                    <a:pt x="9954057" y="6598768"/>
                  </a:lnTo>
                  <a:lnTo>
                    <a:pt x="9956154" y="6601238"/>
                  </a:lnTo>
                  <a:lnTo>
                    <a:pt x="9958821" y="6602375"/>
                  </a:lnTo>
                  <a:lnTo>
                    <a:pt x="9958679" y="6602708"/>
                  </a:lnTo>
                  <a:lnTo>
                    <a:pt x="9960013" y="6603277"/>
                  </a:lnTo>
                  <a:lnTo>
                    <a:pt x="9962772" y="6603272"/>
                  </a:lnTo>
                  <a:lnTo>
                    <a:pt x="9969384" y="6602547"/>
                  </a:lnTo>
                  <a:lnTo>
                    <a:pt x="9973903" y="6602111"/>
                  </a:lnTo>
                  <a:lnTo>
                    <a:pt x="9977369" y="6597680"/>
                  </a:lnTo>
                  <a:lnTo>
                    <a:pt x="9976498" y="6588642"/>
                  </a:lnTo>
                  <a:lnTo>
                    <a:pt x="9972067" y="6585176"/>
                  </a:lnTo>
                  <a:close/>
                </a:path>
                <a:path w="17299305" h="9711690">
                  <a:moveTo>
                    <a:pt x="1285940" y="2863808"/>
                  </a:moveTo>
                  <a:lnTo>
                    <a:pt x="1280420" y="2863818"/>
                  </a:lnTo>
                  <a:lnTo>
                    <a:pt x="1273674" y="2870395"/>
                  </a:lnTo>
                  <a:lnTo>
                    <a:pt x="1273684" y="2875915"/>
                  </a:lnTo>
                  <a:lnTo>
                    <a:pt x="1276973" y="2879288"/>
                  </a:lnTo>
                  <a:lnTo>
                    <a:pt x="1281311" y="2883895"/>
                  </a:lnTo>
                  <a:lnTo>
                    <a:pt x="1282026" y="2884988"/>
                  </a:lnTo>
                  <a:lnTo>
                    <a:pt x="1287026" y="2887121"/>
                  </a:lnTo>
                  <a:lnTo>
                    <a:pt x="1290879" y="2886401"/>
                  </a:lnTo>
                  <a:lnTo>
                    <a:pt x="1293491" y="2883970"/>
                  </a:lnTo>
                  <a:lnTo>
                    <a:pt x="1296864" y="2880681"/>
                  </a:lnTo>
                  <a:lnTo>
                    <a:pt x="1296854" y="2875162"/>
                  </a:lnTo>
                  <a:lnTo>
                    <a:pt x="1293566" y="2871789"/>
                  </a:lnTo>
                  <a:lnTo>
                    <a:pt x="1289228" y="2867181"/>
                  </a:lnTo>
                  <a:lnTo>
                    <a:pt x="1285940" y="2863808"/>
                  </a:lnTo>
                  <a:close/>
                </a:path>
                <a:path w="17299305" h="9711690">
                  <a:moveTo>
                    <a:pt x="17283206" y="9688896"/>
                  </a:moveTo>
                  <a:lnTo>
                    <a:pt x="17277784" y="9690523"/>
                  </a:lnTo>
                  <a:lnTo>
                    <a:pt x="17275264" y="9696146"/>
                  </a:lnTo>
                  <a:lnTo>
                    <a:pt x="17273754" y="9699047"/>
                  </a:lnTo>
                  <a:lnTo>
                    <a:pt x="17275523" y="9704134"/>
                  </a:lnTo>
                  <a:lnTo>
                    <a:pt x="17279571" y="9706649"/>
                  </a:lnTo>
                  <a:lnTo>
                    <a:pt x="17290238" y="9711199"/>
                  </a:lnTo>
                  <a:lnTo>
                    <a:pt x="17295184" y="9709764"/>
                  </a:lnTo>
                  <a:lnTo>
                    <a:pt x="17297704" y="9704142"/>
                  </a:lnTo>
                  <a:lnTo>
                    <a:pt x="17299214" y="9701240"/>
                  </a:lnTo>
                  <a:lnTo>
                    <a:pt x="17297445" y="9696152"/>
                  </a:lnTo>
                  <a:lnTo>
                    <a:pt x="17293396" y="9693637"/>
                  </a:lnTo>
                  <a:lnTo>
                    <a:pt x="17287397" y="9691078"/>
                  </a:lnTo>
                  <a:lnTo>
                    <a:pt x="17283206" y="9688896"/>
                  </a:lnTo>
                  <a:close/>
                </a:path>
                <a:path w="17299305" h="9711690">
                  <a:moveTo>
                    <a:pt x="17202868" y="9649112"/>
                  </a:moveTo>
                  <a:lnTo>
                    <a:pt x="17197447" y="9650739"/>
                  </a:lnTo>
                  <a:lnTo>
                    <a:pt x="17194928" y="9656361"/>
                  </a:lnTo>
                  <a:lnTo>
                    <a:pt x="17193417" y="9659263"/>
                  </a:lnTo>
                  <a:lnTo>
                    <a:pt x="17195187" y="9664351"/>
                  </a:lnTo>
                  <a:lnTo>
                    <a:pt x="17199235" y="9666866"/>
                  </a:lnTo>
                  <a:lnTo>
                    <a:pt x="17209902" y="9671416"/>
                  </a:lnTo>
                  <a:lnTo>
                    <a:pt x="17214990" y="9669647"/>
                  </a:lnTo>
                  <a:lnTo>
                    <a:pt x="17217367" y="9664357"/>
                  </a:lnTo>
                  <a:lnTo>
                    <a:pt x="17218878" y="9661456"/>
                  </a:lnTo>
                  <a:lnTo>
                    <a:pt x="17217109" y="9656368"/>
                  </a:lnTo>
                  <a:lnTo>
                    <a:pt x="17213061" y="9653854"/>
                  </a:lnTo>
                  <a:lnTo>
                    <a:pt x="17207059" y="9651293"/>
                  </a:lnTo>
                  <a:lnTo>
                    <a:pt x="17202868" y="9649112"/>
                  </a:lnTo>
                  <a:close/>
                </a:path>
                <a:path w="17299305" h="9711690">
                  <a:moveTo>
                    <a:pt x="17123244" y="9607661"/>
                  </a:moveTo>
                  <a:lnTo>
                    <a:pt x="17117823" y="9609289"/>
                  </a:lnTo>
                  <a:lnTo>
                    <a:pt x="17115975" y="9613621"/>
                  </a:lnTo>
                  <a:lnTo>
                    <a:pt x="17113793" y="9617812"/>
                  </a:lnTo>
                  <a:lnTo>
                    <a:pt x="17115419" y="9623234"/>
                  </a:lnTo>
                  <a:lnTo>
                    <a:pt x="17119468" y="9625748"/>
                  </a:lnTo>
                  <a:lnTo>
                    <a:pt x="17130133" y="9630298"/>
                  </a:lnTo>
                  <a:lnTo>
                    <a:pt x="17135223" y="9628529"/>
                  </a:lnTo>
                  <a:lnTo>
                    <a:pt x="17136929" y="9624530"/>
                  </a:lnTo>
                  <a:lnTo>
                    <a:pt x="17139111" y="9620339"/>
                  </a:lnTo>
                  <a:lnTo>
                    <a:pt x="17137483" y="9614918"/>
                  </a:lnTo>
                  <a:lnTo>
                    <a:pt x="17133434" y="9612402"/>
                  </a:lnTo>
                  <a:lnTo>
                    <a:pt x="17127436" y="9609844"/>
                  </a:lnTo>
                  <a:lnTo>
                    <a:pt x="17123244" y="9607661"/>
                  </a:lnTo>
                  <a:close/>
                </a:path>
                <a:path w="17299305" h="9711690">
                  <a:moveTo>
                    <a:pt x="17044762" y="9566304"/>
                  </a:moveTo>
                  <a:lnTo>
                    <a:pt x="17039482" y="9567598"/>
                  </a:lnTo>
                  <a:lnTo>
                    <a:pt x="17035118" y="9575979"/>
                  </a:lnTo>
                  <a:lnTo>
                    <a:pt x="17036412" y="9581259"/>
                  </a:lnTo>
                  <a:lnTo>
                    <a:pt x="17040603" y="9583440"/>
                  </a:lnTo>
                  <a:lnTo>
                    <a:pt x="17046318" y="9586666"/>
                  </a:lnTo>
                  <a:lnTo>
                    <a:pt x="17046986" y="9586951"/>
                  </a:lnTo>
                  <a:lnTo>
                    <a:pt x="17047459" y="9586759"/>
                  </a:lnTo>
                  <a:lnTo>
                    <a:pt x="17051459" y="9588465"/>
                  </a:lnTo>
                  <a:lnTo>
                    <a:pt x="17056073" y="9586887"/>
                  </a:lnTo>
                  <a:lnTo>
                    <a:pt x="17058113" y="9583030"/>
                  </a:lnTo>
                  <a:lnTo>
                    <a:pt x="17060486" y="9579315"/>
                  </a:lnTo>
                  <a:lnTo>
                    <a:pt x="17058858" y="9573893"/>
                  </a:lnTo>
                  <a:lnTo>
                    <a:pt x="17054668" y="9571711"/>
                  </a:lnTo>
                  <a:lnTo>
                    <a:pt x="17048952" y="9568486"/>
                  </a:lnTo>
                  <a:lnTo>
                    <a:pt x="17044762" y="9566304"/>
                  </a:lnTo>
                  <a:close/>
                </a:path>
                <a:path w="17299305" h="9711690">
                  <a:moveTo>
                    <a:pt x="10061123" y="6575890"/>
                  </a:moveTo>
                  <a:lnTo>
                    <a:pt x="10056604" y="6576326"/>
                  </a:lnTo>
                  <a:lnTo>
                    <a:pt x="10049991" y="6577050"/>
                  </a:lnTo>
                  <a:lnTo>
                    <a:pt x="10045472" y="6577486"/>
                  </a:lnTo>
                  <a:lnTo>
                    <a:pt x="10042006" y="6581917"/>
                  </a:lnTo>
                  <a:lnTo>
                    <a:pt x="10042442" y="6586437"/>
                  </a:lnTo>
                  <a:lnTo>
                    <a:pt x="10042971" y="6589814"/>
                  </a:lnTo>
                  <a:lnTo>
                    <a:pt x="10045069" y="6592284"/>
                  </a:lnTo>
                  <a:lnTo>
                    <a:pt x="10048734" y="6593848"/>
                  </a:lnTo>
                  <a:lnTo>
                    <a:pt x="10051827" y="6593986"/>
                  </a:lnTo>
                  <a:lnTo>
                    <a:pt x="10058440" y="6593261"/>
                  </a:lnTo>
                  <a:lnTo>
                    <a:pt x="10062959" y="6592825"/>
                  </a:lnTo>
                  <a:lnTo>
                    <a:pt x="10066426" y="6588394"/>
                  </a:lnTo>
                  <a:lnTo>
                    <a:pt x="10065553" y="6579355"/>
                  </a:lnTo>
                  <a:lnTo>
                    <a:pt x="10061123" y="6575890"/>
                  </a:lnTo>
                  <a:close/>
                </a:path>
                <a:path w="17299305" h="9711690">
                  <a:moveTo>
                    <a:pt x="16966037" y="9523662"/>
                  </a:moveTo>
                  <a:lnTo>
                    <a:pt x="16960759" y="9524956"/>
                  </a:lnTo>
                  <a:lnTo>
                    <a:pt x="16956397" y="9533338"/>
                  </a:lnTo>
                  <a:lnTo>
                    <a:pt x="16957689" y="9538617"/>
                  </a:lnTo>
                  <a:lnTo>
                    <a:pt x="16961879" y="9540798"/>
                  </a:lnTo>
                  <a:lnTo>
                    <a:pt x="16967595" y="9544024"/>
                  </a:lnTo>
                  <a:lnTo>
                    <a:pt x="16972595" y="9546157"/>
                  </a:lnTo>
                  <a:lnTo>
                    <a:pt x="16977207" y="9544579"/>
                  </a:lnTo>
                  <a:lnTo>
                    <a:pt x="16979247" y="9540721"/>
                  </a:lnTo>
                  <a:lnTo>
                    <a:pt x="16981429" y="9536530"/>
                  </a:lnTo>
                  <a:lnTo>
                    <a:pt x="16980136" y="9531252"/>
                  </a:lnTo>
                  <a:lnTo>
                    <a:pt x="16975945" y="9529070"/>
                  </a:lnTo>
                  <a:lnTo>
                    <a:pt x="16970228" y="9525843"/>
                  </a:lnTo>
                  <a:lnTo>
                    <a:pt x="16966037" y="9523662"/>
                  </a:lnTo>
                  <a:close/>
                </a:path>
                <a:path w="17299305" h="9711690">
                  <a:moveTo>
                    <a:pt x="1223786" y="2799870"/>
                  </a:moveTo>
                  <a:lnTo>
                    <a:pt x="1218409" y="2799546"/>
                  </a:lnTo>
                  <a:lnTo>
                    <a:pt x="1211663" y="2806124"/>
                  </a:lnTo>
                  <a:lnTo>
                    <a:pt x="1211341" y="2811502"/>
                  </a:lnTo>
                  <a:lnTo>
                    <a:pt x="1214628" y="2814873"/>
                  </a:lnTo>
                  <a:lnTo>
                    <a:pt x="1218966" y="2819482"/>
                  </a:lnTo>
                  <a:lnTo>
                    <a:pt x="1219681" y="2820575"/>
                  </a:lnTo>
                  <a:lnTo>
                    <a:pt x="1224681" y="2822707"/>
                  </a:lnTo>
                  <a:lnTo>
                    <a:pt x="1228391" y="2822321"/>
                  </a:lnTo>
                  <a:lnTo>
                    <a:pt x="1231004" y="2819890"/>
                  </a:lnTo>
                  <a:lnTo>
                    <a:pt x="1234377" y="2816601"/>
                  </a:lnTo>
                  <a:lnTo>
                    <a:pt x="1234701" y="2811223"/>
                  </a:lnTo>
                  <a:lnTo>
                    <a:pt x="1231412" y="2807851"/>
                  </a:lnTo>
                  <a:lnTo>
                    <a:pt x="1227075" y="2803243"/>
                  </a:lnTo>
                  <a:lnTo>
                    <a:pt x="1223786" y="2799870"/>
                  </a:lnTo>
                  <a:close/>
                </a:path>
                <a:path w="17299305" h="9711690">
                  <a:moveTo>
                    <a:pt x="16887742" y="9480021"/>
                  </a:moveTo>
                  <a:lnTo>
                    <a:pt x="16882462" y="9481315"/>
                  </a:lnTo>
                  <a:lnTo>
                    <a:pt x="16878099" y="9489696"/>
                  </a:lnTo>
                  <a:lnTo>
                    <a:pt x="16879393" y="9494975"/>
                  </a:lnTo>
                  <a:lnTo>
                    <a:pt x="16883585" y="9497157"/>
                  </a:lnTo>
                  <a:lnTo>
                    <a:pt x="16889299" y="9500383"/>
                  </a:lnTo>
                  <a:lnTo>
                    <a:pt x="16893965" y="9502373"/>
                  </a:lnTo>
                  <a:lnTo>
                    <a:pt x="16898912" y="9500938"/>
                  </a:lnTo>
                  <a:lnTo>
                    <a:pt x="16900951" y="9497080"/>
                  </a:lnTo>
                  <a:lnTo>
                    <a:pt x="16903133" y="9492890"/>
                  </a:lnTo>
                  <a:lnTo>
                    <a:pt x="16901838" y="9487610"/>
                  </a:lnTo>
                  <a:lnTo>
                    <a:pt x="16897648" y="9485429"/>
                  </a:lnTo>
                  <a:lnTo>
                    <a:pt x="16891933" y="9482203"/>
                  </a:lnTo>
                  <a:lnTo>
                    <a:pt x="16887742" y="9480021"/>
                  </a:lnTo>
                  <a:close/>
                </a:path>
                <a:path w="17299305" h="9711690">
                  <a:moveTo>
                    <a:pt x="16810538" y="9435664"/>
                  </a:moveTo>
                  <a:lnTo>
                    <a:pt x="16805592" y="9437099"/>
                  </a:lnTo>
                  <a:lnTo>
                    <a:pt x="16800562" y="9445197"/>
                  </a:lnTo>
                  <a:lnTo>
                    <a:pt x="16801998" y="9450143"/>
                  </a:lnTo>
                  <a:lnTo>
                    <a:pt x="16806046" y="9452658"/>
                  </a:lnTo>
                  <a:lnTo>
                    <a:pt x="16811762" y="9455883"/>
                  </a:lnTo>
                  <a:lnTo>
                    <a:pt x="16812761" y="9456309"/>
                  </a:lnTo>
                  <a:lnTo>
                    <a:pt x="16812618" y="9456643"/>
                  </a:lnTo>
                  <a:lnTo>
                    <a:pt x="16816284" y="9458207"/>
                  </a:lnTo>
                  <a:lnTo>
                    <a:pt x="16821232" y="9456771"/>
                  </a:lnTo>
                  <a:lnTo>
                    <a:pt x="16823272" y="9452914"/>
                  </a:lnTo>
                  <a:lnTo>
                    <a:pt x="16825787" y="9448865"/>
                  </a:lnTo>
                  <a:lnTo>
                    <a:pt x="16824350" y="9443920"/>
                  </a:lnTo>
                  <a:lnTo>
                    <a:pt x="16820302" y="9441405"/>
                  </a:lnTo>
                  <a:lnTo>
                    <a:pt x="16814587" y="9438179"/>
                  </a:lnTo>
                  <a:lnTo>
                    <a:pt x="16810538" y="9435664"/>
                  </a:lnTo>
                  <a:close/>
                </a:path>
                <a:path w="17299305" h="9711690">
                  <a:moveTo>
                    <a:pt x="16733570" y="9389831"/>
                  </a:moveTo>
                  <a:lnTo>
                    <a:pt x="16728290" y="9391125"/>
                  </a:lnTo>
                  <a:lnTo>
                    <a:pt x="16723260" y="9399222"/>
                  </a:lnTo>
                  <a:lnTo>
                    <a:pt x="16724554" y="9404501"/>
                  </a:lnTo>
                  <a:lnTo>
                    <a:pt x="16728602" y="9407016"/>
                  </a:lnTo>
                  <a:lnTo>
                    <a:pt x="16734318" y="9410242"/>
                  </a:lnTo>
                  <a:lnTo>
                    <a:pt x="16735319" y="9410669"/>
                  </a:lnTo>
                  <a:lnTo>
                    <a:pt x="16735794" y="9410478"/>
                  </a:lnTo>
                  <a:lnTo>
                    <a:pt x="16739460" y="9412041"/>
                  </a:lnTo>
                  <a:lnTo>
                    <a:pt x="16743930" y="9410797"/>
                  </a:lnTo>
                  <a:lnTo>
                    <a:pt x="16748676" y="9403366"/>
                  </a:lnTo>
                  <a:lnTo>
                    <a:pt x="16747382" y="9398086"/>
                  </a:lnTo>
                  <a:lnTo>
                    <a:pt x="16743333" y="9395572"/>
                  </a:lnTo>
                  <a:lnTo>
                    <a:pt x="16737618" y="9392346"/>
                  </a:lnTo>
                  <a:lnTo>
                    <a:pt x="16733570" y="9389831"/>
                  </a:lnTo>
                  <a:close/>
                </a:path>
                <a:path w="17299305" h="9711690">
                  <a:moveTo>
                    <a:pt x="1161868" y="2734456"/>
                  </a:moveTo>
                  <a:lnTo>
                    <a:pt x="1156490" y="2734133"/>
                  </a:lnTo>
                  <a:lnTo>
                    <a:pt x="1149745" y="2740710"/>
                  </a:lnTo>
                  <a:lnTo>
                    <a:pt x="1149421" y="2746087"/>
                  </a:lnTo>
                  <a:lnTo>
                    <a:pt x="1152710" y="2749460"/>
                  </a:lnTo>
                  <a:lnTo>
                    <a:pt x="1157048" y="2754068"/>
                  </a:lnTo>
                  <a:lnTo>
                    <a:pt x="1158097" y="2755303"/>
                  </a:lnTo>
                  <a:lnTo>
                    <a:pt x="1163096" y="2757436"/>
                  </a:lnTo>
                  <a:lnTo>
                    <a:pt x="1166473" y="2756907"/>
                  </a:lnTo>
                  <a:lnTo>
                    <a:pt x="1169086" y="2754476"/>
                  </a:lnTo>
                  <a:lnTo>
                    <a:pt x="1172459" y="2751187"/>
                  </a:lnTo>
                  <a:lnTo>
                    <a:pt x="1172783" y="2745810"/>
                  </a:lnTo>
                  <a:lnTo>
                    <a:pt x="1169494" y="2742437"/>
                  </a:lnTo>
                  <a:lnTo>
                    <a:pt x="1165158" y="2737830"/>
                  </a:lnTo>
                  <a:lnTo>
                    <a:pt x="1161868" y="2734456"/>
                  </a:lnTo>
                  <a:close/>
                </a:path>
                <a:path w="17299305" h="9711690">
                  <a:moveTo>
                    <a:pt x="10150321" y="6566270"/>
                  </a:moveTo>
                  <a:lnTo>
                    <a:pt x="10145800" y="6566705"/>
                  </a:lnTo>
                  <a:lnTo>
                    <a:pt x="10139521" y="6567573"/>
                  </a:lnTo>
                  <a:lnTo>
                    <a:pt x="10135002" y="6568009"/>
                  </a:lnTo>
                  <a:lnTo>
                    <a:pt x="10131536" y="6572439"/>
                  </a:lnTo>
                  <a:lnTo>
                    <a:pt x="10131972" y="6576959"/>
                  </a:lnTo>
                  <a:lnTo>
                    <a:pt x="10132168" y="6580194"/>
                  </a:lnTo>
                  <a:lnTo>
                    <a:pt x="10134267" y="6582665"/>
                  </a:lnTo>
                  <a:lnTo>
                    <a:pt x="10138266" y="6584371"/>
                  </a:lnTo>
                  <a:lnTo>
                    <a:pt x="10141358" y="6584508"/>
                  </a:lnTo>
                  <a:lnTo>
                    <a:pt x="10147637" y="6583641"/>
                  </a:lnTo>
                  <a:lnTo>
                    <a:pt x="10152157" y="6583206"/>
                  </a:lnTo>
                  <a:lnTo>
                    <a:pt x="10155622" y="6578775"/>
                  </a:lnTo>
                  <a:lnTo>
                    <a:pt x="10154751" y="6569736"/>
                  </a:lnTo>
                  <a:lnTo>
                    <a:pt x="10150321" y="6566270"/>
                  </a:lnTo>
                  <a:close/>
                </a:path>
                <a:path w="17299305" h="9711690">
                  <a:moveTo>
                    <a:pt x="16657361" y="9343141"/>
                  </a:moveTo>
                  <a:lnTo>
                    <a:pt x="16652081" y="9344434"/>
                  </a:lnTo>
                  <a:lnTo>
                    <a:pt x="16647051" y="9352531"/>
                  </a:lnTo>
                  <a:lnTo>
                    <a:pt x="16648345" y="9357811"/>
                  </a:lnTo>
                  <a:lnTo>
                    <a:pt x="16652394" y="9360325"/>
                  </a:lnTo>
                  <a:lnTo>
                    <a:pt x="16657967" y="9363885"/>
                  </a:lnTo>
                  <a:lnTo>
                    <a:pt x="16662967" y="9366018"/>
                  </a:lnTo>
                  <a:lnTo>
                    <a:pt x="16667437" y="9364773"/>
                  </a:lnTo>
                  <a:lnTo>
                    <a:pt x="16669810" y="9361058"/>
                  </a:lnTo>
                  <a:lnTo>
                    <a:pt x="16672325" y="9357009"/>
                  </a:lnTo>
                  <a:lnTo>
                    <a:pt x="16671031" y="9351729"/>
                  </a:lnTo>
                  <a:lnTo>
                    <a:pt x="16666983" y="9349214"/>
                  </a:lnTo>
                  <a:lnTo>
                    <a:pt x="16661410" y="9345656"/>
                  </a:lnTo>
                  <a:lnTo>
                    <a:pt x="16657361" y="9343141"/>
                  </a:lnTo>
                  <a:close/>
                </a:path>
                <a:path w="17299305" h="9711690">
                  <a:moveTo>
                    <a:pt x="16581437" y="9295784"/>
                  </a:moveTo>
                  <a:lnTo>
                    <a:pt x="16576157" y="9297077"/>
                  </a:lnTo>
                  <a:lnTo>
                    <a:pt x="16574029" y="9300503"/>
                  </a:lnTo>
                  <a:lnTo>
                    <a:pt x="16573642" y="9301126"/>
                  </a:lnTo>
                  <a:lnTo>
                    <a:pt x="16570794" y="9305032"/>
                  </a:lnTo>
                  <a:lnTo>
                    <a:pt x="16572088" y="9310311"/>
                  </a:lnTo>
                  <a:lnTo>
                    <a:pt x="16576136" y="9312826"/>
                  </a:lnTo>
                  <a:lnTo>
                    <a:pt x="16581709" y="9316385"/>
                  </a:lnTo>
                  <a:lnTo>
                    <a:pt x="16583044" y="9316954"/>
                  </a:lnTo>
                  <a:lnTo>
                    <a:pt x="16583235" y="9317431"/>
                  </a:lnTo>
                  <a:lnTo>
                    <a:pt x="16586901" y="9318994"/>
                  </a:lnTo>
                  <a:lnTo>
                    <a:pt x="16591371" y="9317750"/>
                  </a:lnTo>
                  <a:lnTo>
                    <a:pt x="16593348" y="9314653"/>
                  </a:lnTo>
                  <a:lnTo>
                    <a:pt x="16595872" y="9310608"/>
                  </a:lnTo>
                  <a:lnTo>
                    <a:pt x="16596259" y="9309986"/>
                  </a:lnTo>
                  <a:lnTo>
                    <a:pt x="16594965" y="9304706"/>
                  </a:lnTo>
                  <a:lnTo>
                    <a:pt x="16590916" y="9302191"/>
                  </a:lnTo>
                  <a:lnTo>
                    <a:pt x="16585343" y="9298632"/>
                  </a:lnTo>
                  <a:lnTo>
                    <a:pt x="16581437" y="9295784"/>
                  </a:lnTo>
                  <a:close/>
                </a:path>
                <a:path w="17299305" h="9711690">
                  <a:moveTo>
                    <a:pt x="16505655" y="9248093"/>
                  </a:moveTo>
                  <a:lnTo>
                    <a:pt x="16500517" y="9249053"/>
                  </a:lnTo>
                  <a:lnTo>
                    <a:pt x="16495875" y="9256528"/>
                  </a:lnTo>
                  <a:lnTo>
                    <a:pt x="16495488" y="9257151"/>
                  </a:lnTo>
                  <a:lnTo>
                    <a:pt x="16496448" y="9262288"/>
                  </a:lnTo>
                  <a:lnTo>
                    <a:pt x="16500496" y="9264803"/>
                  </a:lnTo>
                  <a:lnTo>
                    <a:pt x="16506072" y="9268363"/>
                  </a:lnTo>
                  <a:lnTo>
                    <a:pt x="16507404" y="9268931"/>
                  </a:lnTo>
                  <a:lnTo>
                    <a:pt x="16507262" y="9269264"/>
                  </a:lnTo>
                  <a:lnTo>
                    <a:pt x="16510928" y="9270828"/>
                  </a:lnTo>
                  <a:lnTo>
                    <a:pt x="16515540" y="9269250"/>
                  </a:lnTo>
                  <a:lnTo>
                    <a:pt x="16517771" y="9265868"/>
                  </a:lnTo>
                  <a:lnTo>
                    <a:pt x="16520286" y="9261820"/>
                  </a:lnTo>
                  <a:lnTo>
                    <a:pt x="16519325" y="9256682"/>
                  </a:lnTo>
                  <a:lnTo>
                    <a:pt x="16515277" y="9254167"/>
                  </a:lnTo>
                  <a:lnTo>
                    <a:pt x="16509703" y="9250608"/>
                  </a:lnTo>
                  <a:lnTo>
                    <a:pt x="16505655" y="9248093"/>
                  </a:lnTo>
                  <a:close/>
                </a:path>
                <a:path w="17299305" h="9711690">
                  <a:moveTo>
                    <a:pt x="1101851" y="2668278"/>
                  </a:moveTo>
                  <a:lnTo>
                    <a:pt x="1096474" y="2667954"/>
                  </a:lnTo>
                  <a:lnTo>
                    <a:pt x="1093101" y="2671243"/>
                  </a:lnTo>
                  <a:lnTo>
                    <a:pt x="1089395" y="2674390"/>
                  </a:lnTo>
                  <a:lnTo>
                    <a:pt x="1089072" y="2679767"/>
                  </a:lnTo>
                  <a:lnTo>
                    <a:pt x="1092360" y="2683140"/>
                  </a:lnTo>
                  <a:lnTo>
                    <a:pt x="1096556" y="2688081"/>
                  </a:lnTo>
                  <a:lnTo>
                    <a:pt x="1097272" y="2689174"/>
                  </a:lnTo>
                  <a:lnTo>
                    <a:pt x="1102604" y="2691448"/>
                  </a:lnTo>
                  <a:lnTo>
                    <a:pt x="1105982" y="2690919"/>
                  </a:lnTo>
                  <a:lnTo>
                    <a:pt x="1108594" y="2688489"/>
                  </a:lnTo>
                  <a:lnTo>
                    <a:pt x="1112301" y="2685342"/>
                  </a:lnTo>
                  <a:lnTo>
                    <a:pt x="1112624" y="2679965"/>
                  </a:lnTo>
                  <a:lnTo>
                    <a:pt x="1109336" y="2676592"/>
                  </a:lnTo>
                  <a:lnTo>
                    <a:pt x="1104998" y="2671984"/>
                  </a:lnTo>
                  <a:lnTo>
                    <a:pt x="1101851" y="2668278"/>
                  </a:lnTo>
                  <a:close/>
                </a:path>
                <a:path w="17299305" h="9711690">
                  <a:moveTo>
                    <a:pt x="10239612" y="6555508"/>
                  </a:moveTo>
                  <a:lnTo>
                    <a:pt x="10234949" y="6556277"/>
                  </a:lnTo>
                  <a:lnTo>
                    <a:pt x="10228670" y="6557144"/>
                  </a:lnTo>
                  <a:lnTo>
                    <a:pt x="10223817" y="6557438"/>
                  </a:lnTo>
                  <a:lnTo>
                    <a:pt x="10220685" y="6562011"/>
                  </a:lnTo>
                  <a:lnTo>
                    <a:pt x="10221120" y="6566530"/>
                  </a:lnTo>
                  <a:lnTo>
                    <a:pt x="10221316" y="6569766"/>
                  </a:lnTo>
                  <a:lnTo>
                    <a:pt x="10223415" y="6572237"/>
                  </a:lnTo>
                  <a:lnTo>
                    <a:pt x="10227414" y="6573942"/>
                  </a:lnTo>
                  <a:lnTo>
                    <a:pt x="10230508" y="6574080"/>
                  </a:lnTo>
                  <a:lnTo>
                    <a:pt x="10236786" y="6573212"/>
                  </a:lnTo>
                  <a:lnTo>
                    <a:pt x="10241639" y="6572919"/>
                  </a:lnTo>
                  <a:lnTo>
                    <a:pt x="10245104" y="6568487"/>
                  </a:lnTo>
                  <a:lnTo>
                    <a:pt x="10244336" y="6563827"/>
                  </a:lnTo>
                  <a:lnTo>
                    <a:pt x="10244041" y="6558973"/>
                  </a:lnTo>
                  <a:lnTo>
                    <a:pt x="10239612" y="6555508"/>
                  </a:lnTo>
                  <a:close/>
                </a:path>
                <a:path w="17299305" h="9711690">
                  <a:moveTo>
                    <a:pt x="16430775" y="9199212"/>
                  </a:moveTo>
                  <a:lnTo>
                    <a:pt x="16425304" y="9200030"/>
                  </a:lnTo>
                  <a:lnTo>
                    <a:pt x="16422983" y="9203768"/>
                  </a:lnTo>
                  <a:lnTo>
                    <a:pt x="16420615" y="9207485"/>
                  </a:lnTo>
                  <a:lnTo>
                    <a:pt x="16420417" y="9207795"/>
                  </a:lnTo>
                  <a:lnTo>
                    <a:pt x="16421235" y="9213264"/>
                  </a:lnTo>
                  <a:lnTo>
                    <a:pt x="16425284" y="9215779"/>
                  </a:lnTo>
                  <a:lnTo>
                    <a:pt x="16430858" y="9219340"/>
                  </a:lnTo>
                  <a:lnTo>
                    <a:pt x="16435856" y="9221472"/>
                  </a:lnTo>
                  <a:lnTo>
                    <a:pt x="16440327" y="9220226"/>
                  </a:lnTo>
                  <a:lnTo>
                    <a:pt x="16442354" y="9217152"/>
                  </a:lnTo>
                  <a:lnTo>
                    <a:pt x="16444732" y="9213439"/>
                  </a:lnTo>
                  <a:lnTo>
                    <a:pt x="16444930" y="9213129"/>
                  </a:lnTo>
                  <a:lnTo>
                    <a:pt x="16444113" y="9207659"/>
                  </a:lnTo>
                  <a:lnTo>
                    <a:pt x="16440063" y="9205144"/>
                  </a:lnTo>
                  <a:lnTo>
                    <a:pt x="16430775" y="9199212"/>
                  </a:lnTo>
                  <a:close/>
                </a:path>
                <a:path w="17299305" h="9711690">
                  <a:moveTo>
                    <a:pt x="16356657" y="9149473"/>
                  </a:moveTo>
                  <a:lnTo>
                    <a:pt x="16351185" y="9150291"/>
                  </a:lnTo>
                  <a:lnTo>
                    <a:pt x="16346348" y="9158077"/>
                  </a:lnTo>
                  <a:lnTo>
                    <a:pt x="16346155" y="9158388"/>
                  </a:lnTo>
                  <a:lnTo>
                    <a:pt x="16346974" y="9163859"/>
                  </a:lnTo>
                  <a:lnTo>
                    <a:pt x="16351022" y="9166374"/>
                  </a:lnTo>
                  <a:lnTo>
                    <a:pt x="16356262" y="9169791"/>
                  </a:lnTo>
                  <a:lnTo>
                    <a:pt x="16361596" y="9172066"/>
                  </a:lnTo>
                  <a:lnTo>
                    <a:pt x="16366066" y="9170822"/>
                  </a:lnTo>
                  <a:lnTo>
                    <a:pt x="16368094" y="9167746"/>
                  </a:lnTo>
                  <a:lnTo>
                    <a:pt x="16370811" y="9163391"/>
                  </a:lnTo>
                  <a:lnTo>
                    <a:pt x="16369993" y="9157920"/>
                  </a:lnTo>
                  <a:lnTo>
                    <a:pt x="16365944" y="9155405"/>
                  </a:lnTo>
                  <a:lnTo>
                    <a:pt x="16360705" y="9151988"/>
                  </a:lnTo>
                  <a:lnTo>
                    <a:pt x="16356657" y="9149473"/>
                  </a:lnTo>
                  <a:close/>
                </a:path>
                <a:path w="17299305" h="9711690">
                  <a:moveTo>
                    <a:pt x="1042595" y="2601242"/>
                  </a:moveTo>
                  <a:lnTo>
                    <a:pt x="1037218" y="2600918"/>
                  </a:lnTo>
                  <a:lnTo>
                    <a:pt x="1033512" y="2604064"/>
                  </a:lnTo>
                  <a:lnTo>
                    <a:pt x="1029948" y="2606878"/>
                  </a:lnTo>
                  <a:lnTo>
                    <a:pt x="1029624" y="2612255"/>
                  </a:lnTo>
                  <a:lnTo>
                    <a:pt x="1036966" y="2620902"/>
                  </a:lnTo>
                  <a:lnTo>
                    <a:pt x="1037682" y="2621995"/>
                  </a:lnTo>
                  <a:lnTo>
                    <a:pt x="1043015" y="2624270"/>
                  </a:lnTo>
                  <a:lnTo>
                    <a:pt x="1046392" y="2623741"/>
                  </a:lnTo>
                  <a:lnTo>
                    <a:pt x="1048862" y="2621644"/>
                  </a:lnTo>
                  <a:lnTo>
                    <a:pt x="1052426" y="2618830"/>
                  </a:lnTo>
                  <a:lnTo>
                    <a:pt x="1052750" y="2613453"/>
                  </a:lnTo>
                  <a:lnTo>
                    <a:pt x="1045408" y="2604805"/>
                  </a:lnTo>
                  <a:lnTo>
                    <a:pt x="1042595" y="2601242"/>
                  </a:lnTo>
                  <a:close/>
                </a:path>
                <a:path w="17299305" h="9711690">
                  <a:moveTo>
                    <a:pt x="16282677" y="9099401"/>
                  </a:moveTo>
                  <a:lnTo>
                    <a:pt x="16277542" y="9100362"/>
                  </a:lnTo>
                  <a:lnTo>
                    <a:pt x="16271845" y="9108174"/>
                  </a:lnTo>
                  <a:lnTo>
                    <a:pt x="16272805" y="9113311"/>
                  </a:lnTo>
                  <a:lnTo>
                    <a:pt x="16276711" y="9116159"/>
                  </a:lnTo>
                  <a:lnTo>
                    <a:pt x="16281950" y="9119576"/>
                  </a:lnTo>
                  <a:lnTo>
                    <a:pt x="16283618" y="9120288"/>
                  </a:lnTo>
                  <a:lnTo>
                    <a:pt x="16283476" y="9120621"/>
                  </a:lnTo>
                  <a:lnTo>
                    <a:pt x="16287142" y="9122185"/>
                  </a:lnTo>
                  <a:lnTo>
                    <a:pt x="16291612" y="9120940"/>
                  </a:lnTo>
                  <a:lnTo>
                    <a:pt x="16293843" y="9117558"/>
                  </a:lnTo>
                  <a:lnTo>
                    <a:pt x="16296691" y="9113652"/>
                  </a:lnTo>
                  <a:lnTo>
                    <a:pt x="16295732" y="9108515"/>
                  </a:lnTo>
                  <a:lnTo>
                    <a:pt x="16291824" y="9105666"/>
                  </a:lnTo>
                  <a:lnTo>
                    <a:pt x="16286583" y="9102249"/>
                  </a:lnTo>
                  <a:lnTo>
                    <a:pt x="16282677" y="9099401"/>
                  </a:lnTo>
                  <a:close/>
                </a:path>
                <a:path w="17299305" h="9711690">
                  <a:moveTo>
                    <a:pt x="10328235" y="6544462"/>
                  </a:moveTo>
                  <a:lnTo>
                    <a:pt x="10323573" y="6545231"/>
                  </a:lnTo>
                  <a:lnTo>
                    <a:pt x="10317294" y="6546098"/>
                  </a:lnTo>
                  <a:lnTo>
                    <a:pt x="10312775" y="6546534"/>
                  </a:lnTo>
                  <a:lnTo>
                    <a:pt x="10309310" y="6550965"/>
                  </a:lnTo>
                  <a:lnTo>
                    <a:pt x="10310078" y="6555627"/>
                  </a:lnTo>
                  <a:lnTo>
                    <a:pt x="10310274" y="6558862"/>
                  </a:lnTo>
                  <a:lnTo>
                    <a:pt x="10312371" y="6561333"/>
                  </a:lnTo>
                  <a:lnTo>
                    <a:pt x="10315037" y="6562470"/>
                  </a:lnTo>
                  <a:lnTo>
                    <a:pt x="10315180" y="6562136"/>
                  </a:lnTo>
                  <a:lnTo>
                    <a:pt x="10316513" y="6562705"/>
                  </a:lnTo>
                  <a:lnTo>
                    <a:pt x="10319607" y="6562843"/>
                  </a:lnTo>
                  <a:lnTo>
                    <a:pt x="10325886" y="6561976"/>
                  </a:lnTo>
                  <a:lnTo>
                    <a:pt x="10330406" y="6561540"/>
                  </a:lnTo>
                  <a:lnTo>
                    <a:pt x="10333871" y="6557108"/>
                  </a:lnTo>
                  <a:lnTo>
                    <a:pt x="10333102" y="6552447"/>
                  </a:lnTo>
                  <a:lnTo>
                    <a:pt x="10332666" y="6547928"/>
                  </a:lnTo>
                  <a:lnTo>
                    <a:pt x="10328235" y="6544462"/>
                  </a:lnTo>
                  <a:close/>
                </a:path>
                <a:path w="17299305" h="9711690">
                  <a:moveTo>
                    <a:pt x="16209127" y="9048329"/>
                  </a:moveTo>
                  <a:lnTo>
                    <a:pt x="16203990" y="9049289"/>
                  </a:lnTo>
                  <a:lnTo>
                    <a:pt x="16198294" y="9057102"/>
                  </a:lnTo>
                  <a:lnTo>
                    <a:pt x="16199255" y="9062239"/>
                  </a:lnTo>
                  <a:lnTo>
                    <a:pt x="16208258" y="9068838"/>
                  </a:lnTo>
                  <a:lnTo>
                    <a:pt x="16209924" y="9069549"/>
                  </a:lnTo>
                  <a:lnTo>
                    <a:pt x="16209782" y="9069881"/>
                  </a:lnTo>
                  <a:lnTo>
                    <a:pt x="16213448" y="9071445"/>
                  </a:lnTo>
                  <a:lnTo>
                    <a:pt x="16217920" y="9070201"/>
                  </a:lnTo>
                  <a:lnTo>
                    <a:pt x="16220151" y="9066819"/>
                  </a:lnTo>
                  <a:lnTo>
                    <a:pt x="16222999" y="9062913"/>
                  </a:lnTo>
                  <a:lnTo>
                    <a:pt x="16222037" y="9057775"/>
                  </a:lnTo>
                  <a:lnTo>
                    <a:pt x="16209127" y="9048329"/>
                  </a:lnTo>
                  <a:close/>
                </a:path>
                <a:path w="17299305" h="9711690">
                  <a:moveTo>
                    <a:pt x="984098" y="2533348"/>
                  </a:moveTo>
                  <a:lnTo>
                    <a:pt x="978863" y="2532691"/>
                  </a:lnTo>
                  <a:lnTo>
                    <a:pt x="971451" y="2538984"/>
                  </a:lnTo>
                  <a:lnTo>
                    <a:pt x="970794" y="2544219"/>
                  </a:lnTo>
                  <a:lnTo>
                    <a:pt x="979185" y="2554102"/>
                  </a:lnTo>
                  <a:lnTo>
                    <a:pt x="981518" y="2555097"/>
                  </a:lnTo>
                  <a:lnTo>
                    <a:pt x="981376" y="2555430"/>
                  </a:lnTo>
                  <a:lnTo>
                    <a:pt x="984376" y="2556710"/>
                  </a:lnTo>
                  <a:lnTo>
                    <a:pt x="987753" y="2556181"/>
                  </a:lnTo>
                  <a:lnTo>
                    <a:pt x="993929" y="2550936"/>
                  </a:lnTo>
                  <a:lnTo>
                    <a:pt x="994587" y="2545702"/>
                  </a:lnTo>
                  <a:lnTo>
                    <a:pt x="984098" y="2533348"/>
                  </a:lnTo>
                  <a:close/>
                </a:path>
                <a:path w="17299305" h="9711690">
                  <a:moveTo>
                    <a:pt x="16135718" y="8996923"/>
                  </a:moveTo>
                  <a:lnTo>
                    <a:pt x="16130580" y="8997883"/>
                  </a:lnTo>
                  <a:lnTo>
                    <a:pt x="16124883" y="9005696"/>
                  </a:lnTo>
                  <a:lnTo>
                    <a:pt x="16125844" y="9010833"/>
                  </a:lnTo>
                  <a:lnTo>
                    <a:pt x="16134849" y="9017432"/>
                  </a:lnTo>
                  <a:lnTo>
                    <a:pt x="16136516" y="9018143"/>
                  </a:lnTo>
                  <a:lnTo>
                    <a:pt x="16136374" y="9018477"/>
                  </a:lnTo>
                  <a:lnTo>
                    <a:pt x="16140039" y="9020041"/>
                  </a:lnTo>
                  <a:lnTo>
                    <a:pt x="16144510" y="9018795"/>
                  </a:lnTo>
                  <a:lnTo>
                    <a:pt x="16146740" y="9015414"/>
                  </a:lnTo>
                  <a:lnTo>
                    <a:pt x="16149588" y="9011506"/>
                  </a:lnTo>
                  <a:lnTo>
                    <a:pt x="16148628" y="9006370"/>
                  </a:lnTo>
                  <a:lnTo>
                    <a:pt x="16135718" y="8996923"/>
                  </a:lnTo>
                  <a:close/>
                </a:path>
                <a:path w="17299305" h="9711690">
                  <a:moveTo>
                    <a:pt x="16062452" y="8945185"/>
                  </a:moveTo>
                  <a:lnTo>
                    <a:pt x="16057314" y="8946145"/>
                  </a:lnTo>
                  <a:lnTo>
                    <a:pt x="16051617" y="8953958"/>
                  </a:lnTo>
                  <a:lnTo>
                    <a:pt x="16052577" y="8959094"/>
                  </a:lnTo>
                  <a:lnTo>
                    <a:pt x="16061581" y="8965693"/>
                  </a:lnTo>
                  <a:lnTo>
                    <a:pt x="16066915" y="8967968"/>
                  </a:lnTo>
                  <a:lnTo>
                    <a:pt x="16071243" y="8967056"/>
                  </a:lnTo>
                  <a:lnTo>
                    <a:pt x="16073473" y="8963675"/>
                  </a:lnTo>
                  <a:lnTo>
                    <a:pt x="16076322" y="8959768"/>
                  </a:lnTo>
                  <a:lnTo>
                    <a:pt x="16075362" y="8954632"/>
                  </a:lnTo>
                  <a:lnTo>
                    <a:pt x="16062452" y="8945185"/>
                  </a:lnTo>
                  <a:close/>
                </a:path>
                <a:path w="17299305" h="9711690">
                  <a:moveTo>
                    <a:pt x="10417143" y="6532749"/>
                  </a:moveTo>
                  <a:lnTo>
                    <a:pt x="10412482" y="6533518"/>
                  </a:lnTo>
                  <a:lnTo>
                    <a:pt x="10406203" y="6534385"/>
                  </a:lnTo>
                  <a:lnTo>
                    <a:pt x="10401684" y="6534821"/>
                  </a:lnTo>
                  <a:lnTo>
                    <a:pt x="10398218" y="6539252"/>
                  </a:lnTo>
                  <a:lnTo>
                    <a:pt x="10398987" y="6543914"/>
                  </a:lnTo>
                  <a:lnTo>
                    <a:pt x="10399183" y="6547150"/>
                  </a:lnTo>
                  <a:lnTo>
                    <a:pt x="10401281" y="6549620"/>
                  </a:lnTo>
                  <a:lnTo>
                    <a:pt x="10403946" y="6550757"/>
                  </a:lnTo>
                  <a:lnTo>
                    <a:pt x="10404089" y="6550423"/>
                  </a:lnTo>
                  <a:lnTo>
                    <a:pt x="10405422" y="6550992"/>
                  </a:lnTo>
                  <a:lnTo>
                    <a:pt x="10408514" y="6551130"/>
                  </a:lnTo>
                  <a:lnTo>
                    <a:pt x="10414795" y="6550263"/>
                  </a:lnTo>
                  <a:lnTo>
                    <a:pt x="10419315" y="6549828"/>
                  </a:lnTo>
                  <a:lnTo>
                    <a:pt x="10422780" y="6545396"/>
                  </a:lnTo>
                  <a:lnTo>
                    <a:pt x="10422010" y="6540734"/>
                  </a:lnTo>
                  <a:lnTo>
                    <a:pt x="10421575" y="6536215"/>
                  </a:lnTo>
                  <a:lnTo>
                    <a:pt x="10417143" y="6532749"/>
                  </a:lnTo>
                  <a:close/>
                </a:path>
                <a:path w="17299305" h="9711690">
                  <a:moveTo>
                    <a:pt x="15989803" y="8892922"/>
                  </a:moveTo>
                  <a:lnTo>
                    <a:pt x="15984666" y="8893882"/>
                  </a:lnTo>
                  <a:lnTo>
                    <a:pt x="15978971" y="8901695"/>
                  </a:lnTo>
                  <a:lnTo>
                    <a:pt x="15979930" y="8906832"/>
                  </a:lnTo>
                  <a:lnTo>
                    <a:pt x="15988934" y="8913431"/>
                  </a:lnTo>
                  <a:lnTo>
                    <a:pt x="15994266" y="8915705"/>
                  </a:lnTo>
                  <a:lnTo>
                    <a:pt x="15998596" y="8914794"/>
                  </a:lnTo>
                  <a:lnTo>
                    <a:pt x="16000826" y="8911412"/>
                  </a:lnTo>
                  <a:lnTo>
                    <a:pt x="16003675" y="8907506"/>
                  </a:lnTo>
                  <a:lnTo>
                    <a:pt x="16002713" y="8902368"/>
                  </a:lnTo>
                  <a:lnTo>
                    <a:pt x="15989803" y="8892922"/>
                  </a:lnTo>
                  <a:close/>
                </a:path>
                <a:path w="17299305" h="9711690">
                  <a:moveTo>
                    <a:pt x="926979" y="2464072"/>
                  </a:moveTo>
                  <a:lnTo>
                    <a:pt x="921744" y="2463415"/>
                  </a:lnTo>
                  <a:lnTo>
                    <a:pt x="914332" y="2469708"/>
                  </a:lnTo>
                  <a:lnTo>
                    <a:pt x="913675" y="2474943"/>
                  </a:lnTo>
                  <a:lnTo>
                    <a:pt x="921017" y="2483591"/>
                  </a:lnTo>
                  <a:lnTo>
                    <a:pt x="921924" y="2485159"/>
                  </a:lnTo>
                  <a:lnTo>
                    <a:pt x="927257" y="2487434"/>
                  </a:lnTo>
                  <a:lnTo>
                    <a:pt x="930634" y="2486905"/>
                  </a:lnTo>
                  <a:lnTo>
                    <a:pt x="936810" y="2481661"/>
                  </a:lnTo>
                  <a:lnTo>
                    <a:pt x="937468" y="2476426"/>
                  </a:lnTo>
                  <a:lnTo>
                    <a:pt x="926979" y="2464072"/>
                  </a:lnTo>
                  <a:close/>
                </a:path>
                <a:path w="17299305" h="9711690">
                  <a:moveTo>
                    <a:pt x="15917629" y="8840467"/>
                  </a:moveTo>
                  <a:lnTo>
                    <a:pt x="15912158" y="8841285"/>
                  </a:lnTo>
                  <a:lnTo>
                    <a:pt x="15909310" y="8845191"/>
                  </a:lnTo>
                  <a:lnTo>
                    <a:pt x="15906604" y="8848765"/>
                  </a:lnTo>
                  <a:lnTo>
                    <a:pt x="15907422" y="8854235"/>
                  </a:lnTo>
                  <a:lnTo>
                    <a:pt x="15916427" y="8860834"/>
                  </a:lnTo>
                  <a:lnTo>
                    <a:pt x="15921760" y="8863108"/>
                  </a:lnTo>
                  <a:lnTo>
                    <a:pt x="15925754" y="8862055"/>
                  </a:lnTo>
                  <a:lnTo>
                    <a:pt x="15928318" y="8858815"/>
                  </a:lnTo>
                  <a:lnTo>
                    <a:pt x="15931024" y="8855242"/>
                  </a:lnTo>
                  <a:lnTo>
                    <a:pt x="15930206" y="8849771"/>
                  </a:lnTo>
                  <a:lnTo>
                    <a:pt x="15921203" y="8843174"/>
                  </a:lnTo>
                  <a:lnTo>
                    <a:pt x="15917629" y="8840467"/>
                  </a:lnTo>
                  <a:close/>
                </a:path>
                <a:path w="17299305" h="9711690">
                  <a:moveTo>
                    <a:pt x="10505577" y="6521227"/>
                  </a:moveTo>
                  <a:lnTo>
                    <a:pt x="10500914" y="6521996"/>
                  </a:lnTo>
                  <a:lnTo>
                    <a:pt x="10494637" y="6522863"/>
                  </a:lnTo>
                  <a:lnTo>
                    <a:pt x="10490116" y="6523299"/>
                  </a:lnTo>
                  <a:lnTo>
                    <a:pt x="10486651" y="6527730"/>
                  </a:lnTo>
                  <a:lnTo>
                    <a:pt x="10487420" y="6532392"/>
                  </a:lnTo>
                  <a:lnTo>
                    <a:pt x="10487758" y="6535294"/>
                  </a:lnTo>
                  <a:lnTo>
                    <a:pt x="10489855" y="6537764"/>
                  </a:lnTo>
                  <a:lnTo>
                    <a:pt x="10493854" y="6539470"/>
                  </a:lnTo>
                  <a:lnTo>
                    <a:pt x="10496949" y="6539608"/>
                  </a:lnTo>
                  <a:lnTo>
                    <a:pt x="10503228" y="6538742"/>
                  </a:lnTo>
                  <a:lnTo>
                    <a:pt x="10507747" y="6538305"/>
                  </a:lnTo>
                  <a:lnTo>
                    <a:pt x="10511212" y="6533874"/>
                  </a:lnTo>
                  <a:lnTo>
                    <a:pt x="10510444" y="6529213"/>
                  </a:lnTo>
                  <a:lnTo>
                    <a:pt x="10510007" y="6524693"/>
                  </a:lnTo>
                  <a:lnTo>
                    <a:pt x="10505577" y="6521227"/>
                  </a:lnTo>
                  <a:close/>
                </a:path>
                <a:path w="17299305" h="9711690">
                  <a:moveTo>
                    <a:pt x="15845121" y="8787870"/>
                  </a:moveTo>
                  <a:lnTo>
                    <a:pt x="15839794" y="8788356"/>
                  </a:lnTo>
                  <a:lnTo>
                    <a:pt x="15836946" y="8792262"/>
                  </a:lnTo>
                  <a:lnTo>
                    <a:pt x="15834573" y="8795977"/>
                  </a:lnTo>
                  <a:lnTo>
                    <a:pt x="15835058" y="8801306"/>
                  </a:lnTo>
                  <a:lnTo>
                    <a:pt x="15844062" y="8807904"/>
                  </a:lnTo>
                  <a:lnTo>
                    <a:pt x="15849394" y="8810178"/>
                  </a:lnTo>
                  <a:lnTo>
                    <a:pt x="15853390" y="8809126"/>
                  </a:lnTo>
                  <a:lnTo>
                    <a:pt x="15855954" y="8805886"/>
                  </a:lnTo>
                  <a:lnTo>
                    <a:pt x="15858327" y="8802171"/>
                  </a:lnTo>
                  <a:lnTo>
                    <a:pt x="15857842" y="8796842"/>
                  </a:lnTo>
                  <a:lnTo>
                    <a:pt x="15848837" y="8790243"/>
                  </a:lnTo>
                  <a:lnTo>
                    <a:pt x="15845121" y="8787870"/>
                  </a:lnTo>
                  <a:close/>
                </a:path>
                <a:path w="17299305" h="9711690">
                  <a:moveTo>
                    <a:pt x="871620" y="2394365"/>
                  </a:moveTo>
                  <a:lnTo>
                    <a:pt x="865909" y="2393899"/>
                  </a:lnTo>
                  <a:lnTo>
                    <a:pt x="862345" y="2396712"/>
                  </a:lnTo>
                  <a:lnTo>
                    <a:pt x="858448" y="2399384"/>
                  </a:lnTo>
                  <a:lnTo>
                    <a:pt x="857982" y="2405094"/>
                  </a:lnTo>
                  <a:lnTo>
                    <a:pt x="860795" y="2408658"/>
                  </a:lnTo>
                  <a:lnTo>
                    <a:pt x="864849" y="2413932"/>
                  </a:lnTo>
                  <a:lnTo>
                    <a:pt x="865422" y="2415358"/>
                  </a:lnTo>
                  <a:lnTo>
                    <a:pt x="871089" y="2417775"/>
                  </a:lnTo>
                  <a:lnTo>
                    <a:pt x="874324" y="2417580"/>
                  </a:lnTo>
                  <a:lnTo>
                    <a:pt x="876794" y="2415482"/>
                  </a:lnTo>
                  <a:lnTo>
                    <a:pt x="880691" y="2412812"/>
                  </a:lnTo>
                  <a:lnTo>
                    <a:pt x="881157" y="2407101"/>
                  </a:lnTo>
                  <a:lnTo>
                    <a:pt x="878344" y="2403537"/>
                  </a:lnTo>
                  <a:lnTo>
                    <a:pt x="874291" y="2398262"/>
                  </a:lnTo>
                  <a:lnTo>
                    <a:pt x="871620" y="2394365"/>
                  </a:lnTo>
                  <a:close/>
                </a:path>
                <a:path w="17299305" h="9711690">
                  <a:moveTo>
                    <a:pt x="15773233" y="8734749"/>
                  </a:moveTo>
                  <a:lnTo>
                    <a:pt x="15767904" y="8735234"/>
                  </a:lnTo>
                  <a:lnTo>
                    <a:pt x="15765057" y="8739141"/>
                  </a:lnTo>
                  <a:lnTo>
                    <a:pt x="15762351" y="8742714"/>
                  </a:lnTo>
                  <a:lnTo>
                    <a:pt x="15762835" y="8748042"/>
                  </a:lnTo>
                  <a:lnTo>
                    <a:pt x="15771839" y="8754640"/>
                  </a:lnTo>
                  <a:lnTo>
                    <a:pt x="15773840" y="8755494"/>
                  </a:lnTo>
                  <a:lnTo>
                    <a:pt x="15773364" y="8755685"/>
                  </a:lnTo>
                  <a:lnTo>
                    <a:pt x="15777030" y="8757249"/>
                  </a:lnTo>
                  <a:lnTo>
                    <a:pt x="15781024" y="8756196"/>
                  </a:lnTo>
                  <a:lnTo>
                    <a:pt x="15783588" y="8752956"/>
                  </a:lnTo>
                  <a:lnTo>
                    <a:pt x="15786295" y="8749382"/>
                  </a:lnTo>
                  <a:lnTo>
                    <a:pt x="15785810" y="8744055"/>
                  </a:lnTo>
                  <a:lnTo>
                    <a:pt x="15776807" y="8737456"/>
                  </a:lnTo>
                  <a:lnTo>
                    <a:pt x="15773233" y="8734749"/>
                  </a:lnTo>
                  <a:close/>
                </a:path>
                <a:path w="17299305" h="9711690">
                  <a:moveTo>
                    <a:pt x="10594295" y="6509039"/>
                  </a:moveTo>
                  <a:lnTo>
                    <a:pt x="10589633" y="6509808"/>
                  </a:lnTo>
                  <a:lnTo>
                    <a:pt x="10583353" y="6510676"/>
                  </a:lnTo>
                  <a:lnTo>
                    <a:pt x="10578834" y="6511111"/>
                  </a:lnTo>
                  <a:lnTo>
                    <a:pt x="10575368" y="6515542"/>
                  </a:lnTo>
                  <a:lnTo>
                    <a:pt x="10576138" y="6520204"/>
                  </a:lnTo>
                  <a:lnTo>
                    <a:pt x="10576476" y="6523106"/>
                  </a:lnTo>
                  <a:lnTo>
                    <a:pt x="10578574" y="6525576"/>
                  </a:lnTo>
                  <a:lnTo>
                    <a:pt x="10582574" y="6527282"/>
                  </a:lnTo>
                  <a:lnTo>
                    <a:pt x="10585666" y="6527420"/>
                  </a:lnTo>
                  <a:lnTo>
                    <a:pt x="10591945" y="6526553"/>
                  </a:lnTo>
                  <a:lnTo>
                    <a:pt x="10596465" y="6526117"/>
                  </a:lnTo>
                  <a:lnTo>
                    <a:pt x="10599930" y="6521686"/>
                  </a:lnTo>
                  <a:lnTo>
                    <a:pt x="10599160" y="6517024"/>
                  </a:lnTo>
                  <a:lnTo>
                    <a:pt x="10598725" y="6512504"/>
                  </a:lnTo>
                  <a:lnTo>
                    <a:pt x="10594295" y="6509039"/>
                  </a:lnTo>
                  <a:close/>
                </a:path>
                <a:path w="17299305" h="9711690">
                  <a:moveTo>
                    <a:pt x="15701153" y="8681153"/>
                  </a:moveTo>
                  <a:lnTo>
                    <a:pt x="15695825" y="8681638"/>
                  </a:lnTo>
                  <a:lnTo>
                    <a:pt x="15692976" y="8685544"/>
                  </a:lnTo>
                  <a:lnTo>
                    <a:pt x="15690271" y="8689118"/>
                  </a:lnTo>
                  <a:lnTo>
                    <a:pt x="15690755" y="8694446"/>
                  </a:lnTo>
                  <a:lnTo>
                    <a:pt x="15699757" y="8701044"/>
                  </a:lnTo>
                  <a:lnTo>
                    <a:pt x="15701758" y="8701897"/>
                  </a:lnTo>
                  <a:lnTo>
                    <a:pt x="15701282" y="8702088"/>
                  </a:lnTo>
                  <a:lnTo>
                    <a:pt x="15704948" y="8703652"/>
                  </a:lnTo>
                  <a:lnTo>
                    <a:pt x="15708945" y="8702599"/>
                  </a:lnTo>
                  <a:lnTo>
                    <a:pt x="15711509" y="8699360"/>
                  </a:lnTo>
                  <a:lnTo>
                    <a:pt x="15714214" y="8695786"/>
                  </a:lnTo>
                  <a:lnTo>
                    <a:pt x="15713730" y="8690458"/>
                  </a:lnTo>
                  <a:lnTo>
                    <a:pt x="15704725" y="8683858"/>
                  </a:lnTo>
                  <a:lnTo>
                    <a:pt x="15701153" y="8681153"/>
                  </a:lnTo>
                  <a:close/>
                </a:path>
                <a:path w="17299305" h="9711690">
                  <a:moveTo>
                    <a:pt x="816545" y="2323992"/>
                  </a:moveTo>
                  <a:lnTo>
                    <a:pt x="810976" y="2323192"/>
                  </a:lnTo>
                  <a:lnTo>
                    <a:pt x="803849" y="2328818"/>
                  </a:lnTo>
                  <a:lnTo>
                    <a:pt x="803050" y="2334387"/>
                  </a:lnTo>
                  <a:lnTo>
                    <a:pt x="805863" y="2337951"/>
                  </a:lnTo>
                  <a:lnTo>
                    <a:pt x="809583" y="2343083"/>
                  </a:lnTo>
                  <a:lnTo>
                    <a:pt x="810490" y="2344651"/>
                  </a:lnTo>
                  <a:lnTo>
                    <a:pt x="815822" y="2346926"/>
                  </a:lnTo>
                  <a:lnTo>
                    <a:pt x="819057" y="2346731"/>
                  </a:lnTo>
                  <a:lnTo>
                    <a:pt x="821528" y="2344633"/>
                  </a:lnTo>
                  <a:lnTo>
                    <a:pt x="825091" y="2341820"/>
                  </a:lnTo>
                  <a:lnTo>
                    <a:pt x="825891" y="2336251"/>
                  </a:lnTo>
                  <a:lnTo>
                    <a:pt x="823078" y="2332688"/>
                  </a:lnTo>
                  <a:lnTo>
                    <a:pt x="819358" y="2327555"/>
                  </a:lnTo>
                  <a:lnTo>
                    <a:pt x="816545" y="2323992"/>
                  </a:lnTo>
                  <a:close/>
                </a:path>
                <a:path w="17299305" h="9711690">
                  <a:moveTo>
                    <a:pt x="15629406" y="8627699"/>
                  </a:moveTo>
                  <a:lnTo>
                    <a:pt x="15624076" y="8628184"/>
                  </a:lnTo>
                  <a:lnTo>
                    <a:pt x="15621229" y="8632090"/>
                  </a:lnTo>
                  <a:lnTo>
                    <a:pt x="15618522" y="8635664"/>
                  </a:lnTo>
                  <a:lnTo>
                    <a:pt x="15619007" y="8640991"/>
                  </a:lnTo>
                  <a:lnTo>
                    <a:pt x="15628012" y="8647590"/>
                  </a:lnTo>
                  <a:lnTo>
                    <a:pt x="15630012" y="8648443"/>
                  </a:lnTo>
                  <a:lnTo>
                    <a:pt x="15629536" y="8648634"/>
                  </a:lnTo>
                  <a:lnTo>
                    <a:pt x="15633202" y="8650198"/>
                  </a:lnTo>
                  <a:lnTo>
                    <a:pt x="15637197" y="8649144"/>
                  </a:lnTo>
                  <a:lnTo>
                    <a:pt x="15639761" y="8645905"/>
                  </a:lnTo>
                  <a:lnTo>
                    <a:pt x="15642467" y="8642332"/>
                  </a:lnTo>
                  <a:lnTo>
                    <a:pt x="15641983" y="8637004"/>
                  </a:lnTo>
                  <a:lnTo>
                    <a:pt x="15632979" y="8630405"/>
                  </a:lnTo>
                  <a:lnTo>
                    <a:pt x="15629406" y="8627699"/>
                  </a:lnTo>
                  <a:close/>
                </a:path>
                <a:path w="17299305" h="9711690">
                  <a:moveTo>
                    <a:pt x="10683155" y="6496518"/>
                  </a:moveTo>
                  <a:lnTo>
                    <a:pt x="10678492" y="6497286"/>
                  </a:lnTo>
                  <a:lnTo>
                    <a:pt x="10672213" y="6498154"/>
                  </a:lnTo>
                  <a:lnTo>
                    <a:pt x="10667694" y="6498590"/>
                  </a:lnTo>
                  <a:lnTo>
                    <a:pt x="10664228" y="6503021"/>
                  </a:lnTo>
                  <a:lnTo>
                    <a:pt x="10664997" y="6507682"/>
                  </a:lnTo>
                  <a:lnTo>
                    <a:pt x="10665335" y="6510584"/>
                  </a:lnTo>
                  <a:lnTo>
                    <a:pt x="10667433" y="6513055"/>
                  </a:lnTo>
                  <a:lnTo>
                    <a:pt x="10671432" y="6514761"/>
                  </a:lnTo>
                  <a:lnTo>
                    <a:pt x="10674526" y="6514899"/>
                  </a:lnTo>
                  <a:lnTo>
                    <a:pt x="10680805" y="6514031"/>
                  </a:lnTo>
                  <a:lnTo>
                    <a:pt x="10685324" y="6513596"/>
                  </a:lnTo>
                  <a:lnTo>
                    <a:pt x="10688790" y="6509164"/>
                  </a:lnTo>
                  <a:lnTo>
                    <a:pt x="10688022" y="6504503"/>
                  </a:lnTo>
                  <a:lnTo>
                    <a:pt x="10687585" y="6499984"/>
                  </a:lnTo>
                  <a:lnTo>
                    <a:pt x="10683155" y="6496518"/>
                  </a:lnTo>
                  <a:close/>
                </a:path>
                <a:path w="17299305" h="9711690">
                  <a:moveTo>
                    <a:pt x="15557942" y="8573578"/>
                  </a:moveTo>
                  <a:lnTo>
                    <a:pt x="15552615" y="8574063"/>
                  </a:lnTo>
                  <a:lnTo>
                    <a:pt x="15549767" y="8577970"/>
                  </a:lnTo>
                  <a:lnTo>
                    <a:pt x="15547061" y="8581543"/>
                  </a:lnTo>
                  <a:lnTo>
                    <a:pt x="15547545" y="8586871"/>
                  </a:lnTo>
                  <a:lnTo>
                    <a:pt x="15556549" y="8593468"/>
                  </a:lnTo>
                  <a:lnTo>
                    <a:pt x="15558548" y="8594321"/>
                  </a:lnTo>
                  <a:lnTo>
                    <a:pt x="15558072" y="8594513"/>
                  </a:lnTo>
                  <a:lnTo>
                    <a:pt x="15561738" y="8596077"/>
                  </a:lnTo>
                  <a:lnTo>
                    <a:pt x="15565735" y="8595024"/>
                  </a:lnTo>
                  <a:lnTo>
                    <a:pt x="15568299" y="8591783"/>
                  </a:lnTo>
                  <a:lnTo>
                    <a:pt x="15571005" y="8588211"/>
                  </a:lnTo>
                  <a:lnTo>
                    <a:pt x="15570519" y="8582882"/>
                  </a:lnTo>
                  <a:lnTo>
                    <a:pt x="15561515" y="8576284"/>
                  </a:lnTo>
                  <a:lnTo>
                    <a:pt x="15557942" y="8573578"/>
                  </a:lnTo>
                  <a:close/>
                </a:path>
                <a:path w="17299305" h="9711690">
                  <a:moveTo>
                    <a:pt x="763180" y="2252378"/>
                  </a:moveTo>
                  <a:lnTo>
                    <a:pt x="757946" y="2251721"/>
                  </a:lnTo>
                  <a:lnTo>
                    <a:pt x="750151" y="2257063"/>
                  </a:lnTo>
                  <a:lnTo>
                    <a:pt x="749494" y="2262298"/>
                  </a:lnTo>
                  <a:lnTo>
                    <a:pt x="752166" y="2266194"/>
                  </a:lnTo>
                  <a:lnTo>
                    <a:pt x="755885" y="2271327"/>
                  </a:lnTo>
                  <a:lnTo>
                    <a:pt x="756934" y="2272563"/>
                  </a:lnTo>
                  <a:lnTo>
                    <a:pt x="759458" y="2274034"/>
                  </a:lnTo>
                  <a:lnTo>
                    <a:pt x="759316" y="2274366"/>
                  </a:lnTo>
                  <a:lnTo>
                    <a:pt x="761982" y="2275504"/>
                  </a:lnTo>
                  <a:lnTo>
                    <a:pt x="765360" y="2274975"/>
                  </a:lnTo>
                  <a:lnTo>
                    <a:pt x="767688" y="2273211"/>
                  </a:lnTo>
                  <a:lnTo>
                    <a:pt x="771585" y="2270539"/>
                  </a:lnTo>
                  <a:lnTo>
                    <a:pt x="772243" y="2265305"/>
                  </a:lnTo>
                  <a:lnTo>
                    <a:pt x="769572" y="2261407"/>
                  </a:lnTo>
                  <a:lnTo>
                    <a:pt x="765851" y="2256275"/>
                  </a:lnTo>
                  <a:lnTo>
                    <a:pt x="763180" y="2252378"/>
                  </a:lnTo>
                  <a:close/>
                </a:path>
                <a:path w="17299305" h="9711690">
                  <a:moveTo>
                    <a:pt x="15486479" y="8519456"/>
                  </a:moveTo>
                  <a:lnTo>
                    <a:pt x="15481152" y="8519942"/>
                  </a:lnTo>
                  <a:lnTo>
                    <a:pt x="15475455" y="8527754"/>
                  </a:lnTo>
                  <a:lnTo>
                    <a:pt x="15475939" y="8533083"/>
                  </a:lnTo>
                  <a:lnTo>
                    <a:pt x="15484943" y="8539681"/>
                  </a:lnTo>
                  <a:lnTo>
                    <a:pt x="15486944" y="8540535"/>
                  </a:lnTo>
                  <a:lnTo>
                    <a:pt x="15486802" y="8540868"/>
                  </a:lnTo>
                  <a:lnTo>
                    <a:pt x="15490469" y="8542432"/>
                  </a:lnTo>
                  <a:lnTo>
                    <a:pt x="15494464" y="8541378"/>
                  </a:lnTo>
                  <a:lnTo>
                    <a:pt x="15497026" y="8538138"/>
                  </a:lnTo>
                  <a:lnTo>
                    <a:pt x="15499875" y="8534232"/>
                  </a:lnTo>
                  <a:lnTo>
                    <a:pt x="15499391" y="8528904"/>
                  </a:lnTo>
                  <a:lnTo>
                    <a:pt x="15486479" y="8519456"/>
                  </a:lnTo>
                  <a:close/>
                </a:path>
                <a:path w="17299305" h="9711690">
                  <a:moveTo>
                    <a:pt x="10772013" y="6483996"/>
                  </a:moveTo>
                  <a:lnTo>
                    <a:pt x="10767352" y="6484765"/>
                  </a:lnTo>
                  <a:lnTo>
                    <a:pt x="10761073" y="6485633"/>
                  </a:lnTo>
                  <a:lnTo>
                    <a:pt x="10756554" y="6486069"/>
                  </a:lnTo>
                  <a:lnTo>
                    <a:pt x="10753087" y="6490499"/>
                  </a:lnTo>
                  <a:lnTo>
                    <a:pt x="10753856" y="6495161"/>
                  </a:lnTo>
                  <a:lnTo>
                    <a:pt x="10754195" y="6498063"/>
                  </a:lnTo>
                  <a:lnTo>
                    <a:pt x="10756293" y="6500533"/>
                  </a:lnTo>
                  <a:lnTo>
                    <a:pt x="10760292" y="6502239"/>
                  </a:lnTo>
                  <a:lnTo>
                    <a:pt x="10763385" y="6502377"/>
                  </a:lnTo>
                  <a:lnTo>
                    <a:pt x="10769664" y="6501510"/>
                  </a:lnTo>
                  <a:lnTo>
                    <a:pt x="10774184" y="6501074"/>
                  </a:lnTo>
                  <a:lnTo>
                    <a:pt x="10777650" y="6496643"/>
                  </a:lnTo>
                  <a:lnTo>
                    <a:pt x="10776880" y="6491982"/>
                  </a:lnTo>
                  <a:lnTo>
                    <a:pt x="10776445" y="6487462"/>
                  </a:lnTo>
                  <a:lnTo>
                    <a:pt x="10772013" y="6483996"/>
                  </a:lnTo>
                  <a:close/>
                </a:path>
                <a:path w="17299305" h="9711690">
                  <a:moveTo>
                    <a:pt x="15415159" y="8465003"/>
                  </a:moveTo>
                  <a:lnTo>
                    <a:pt x="15409830" y="8465487"/>
                  </a:lnTo>
                  <a:lnTo>
                    <a:pt x="15404133" y="8473300"/>
                  </a:lnTo>
                  <a:lnTo>
                    <a:pt x="15404620" y="8478629"/>
                  </a:lnTo>
                  <a:lnTo>
                    <a:pt x="15413623" y="8485227"/>
                  </a:lnTo>
                  <a:lnTo>
                    <a:pt x="15415623" y="8486080"/>
                  </a:lnTo>
                  <a:lnTo>
                    <a:pt x="15415481" y="8486414"/>
                  </a:lnTo>
                  <a:lnTo>
                    <a:pt x="15419147" y="8487978"/>
                  </a:lnTo>
                  <a:lnTo>
                    <a:pt x="15423142" y="8486924"/>
                  </a:lnTo>
                  <a:lnTo>
                    <a:pt x="15425706" y="8483684"/>
                  </a:lnTo>
                  <a:lnTo>
                    <a:pt x="15428554" y="8479777"/>
                  </a:lnTo>
                  <a:lnTo>
                    <a:pt x="15428069" y="8474449"/>
                  </a:lnTo>
                  <a:lnTo>
                    <a:pt x="15415159" y="8465003"/>
                  </a:lnTo>
                  <a:close/>
                </a:path>
                <a:path w="17299305" h="9711690">
                  <a:moveTo>
                    <a:pt x="710719" y="2179572"/>
                  </a:moveTo>
                  <a:lnTo>
                    <a:pt x="705626" y="2178582"/>
                  </a:lnTo>
                  <a:lnTo>
                    <a:pt x="701728" y="2181253"/>
                  </a:lnTo>
                  <a:lnTo>
                    <a:pt x="698164" y="2184067"/>
                  </a:lnTo>
                  <a:lnTo>
                    <a:pt x="697174" y="2189159"/>
                  </a:lnTo>
                  <a:lnTo>
                    <a:pt x="699845" y="2193057"/>
                  </a:lnTo>
                  <a:lnTo>
                    <a:pt x="703566" y="2198189"/>
                  </a:lnTo>
                  <a:lnTo>
                    <a:pt x="704472" y="2199758"/>
                  </a:lnTo>
                  <a:lnTo>
                    <a:pt x="706996" y="2201228"/>
                  </a:lnTo>
                  <a:lnTo>
                    <a:pt x="707138" y="2200895"/>
                  </a:lnTo>
                  <a:lnTo>
                    <a:pt x="709805" y="2202032"/>
                  </a:lnTo>
                  <a:lnTo>
                    <a:pt x="713040" y="2201836"/>
                  </a:lnTo>
                  <a:lnTo>
                    <a:pt x="715368" y="2200073"/>
                  </a:lnTo>
                  <a:lnTo>
                    <a:pt x="718932" y="2197258"/>
                  </a:lnTo>
                  <a:lnTo>
                    <a:pt x="719923" y="2192166"/>
                  </a:lnTo>
                  <a:lnTo>
                    <a:pt x="717251" y="2188269"/>
                  </a:lnTo>
                  <a:lnTo>
                    <a:pt x="713532" y="2183137"/>
                  </a:lnTo>
                  <a:lnTo>
                    <a:pt x="710719" y="2179572"/>
                  </a:lnTo>
                  <a:close/>
                </a:path>
                <a:path w="17299305" h="9711690">
                  <a:moveTo>
                    <a:pt x="15344030" y="8411024"/>
                  </a:moveTo>
                  <a:lnTo>
                    <a:pt x="15338702" y="8411509"/>
                  </a:lnTo>
                  <a:lnTo>
                    <a:pt x="15333006" y="8419322"/>
                  </a:lnTo>
                  <a:lnTo>
                    <a:pt x="15333490" y="8424650"/>
                  </a:lnTo>
                  <a:lnTo>
                    <a:pt x="15342493" y="8431248"/>
                  </a:lnTo>
                  <a:lnTo>
                    <a:pt x="15344493" y="8432101"/>
                  </a:lnTo>
                  <a:lnTo>
                    <a:pt x="15344351" y="8432435"/>
                  </a:lnTo>
                  <a:lnTo>
                    <a:pt x="15348017" y="8433998"/>
                  </a:lnTo>
                  <a:lnTo>
                    <a:pt x="15352011" y="8432945"/>
                  </a:lnTo>
                  <a:lnTo>
                    <a:pt x="15354575" y="8429705"/>
                  </a:lnTo>
                  <a:lnTo>
                    <a:pt x="15357423" y="8425799"/>
                  </a:lnTo>
                  <a:lnTo>
                    <a:pt x="15356939" y="8420470"/>
                  </a:lnTo>
                  <a:lnTo>
                    <a:pt x="15344030" y="8411024"/>
                  </a:lnTo>
                  <a:close/>
                </a:path>
                <a:path w="17299305" h="9711690">
                  <a:moveTo>
                    <a:pt x="15272708" y="8356570"/>
                  </a:moveTo>
                  <a:lnTo>
                    <a:pt x="15267381" y="8357054"/>
                  </a:lnTo>
                  <a:lnTo>
                    <a:pt x="15261684" y="8364868"/>
                  </a:lnTo>
                  <a:lnTo>
                    <a:pt x="15262168" y="8370195"/>
                  </a:lnTo>
                  <a:lnTo>
                    <a:pt x="15271174" y="8376795"/>
                  </a:lnTo>
                  <a:lnTo>
                    <a:pt x="15273173" y="8377648"/>
                  </a:lnTo>
                  <a:lnTo>
                    <a:pt x="15273031" y="8377981"/>
                  </a:lnTo>
                  <a:lnTo>
                    <a:pt x="15276697" y="8379545"/>
                  </a:lnTo>
                  <a:lnTo>
                    <a:pt x="15280692" y="8378491"/>
                  </a:lnTo>
                  <a:lnTo>
                    <a:pt x="15283255" y="8375251"/>
                  </a:lnTo>
                  <a:lnTo>
                    <a:pt x="15286104" y="8371345"/>
                  </a:lnTo>
                  <a:lnTo>
                    <a:pt x="15285620" y="8366017"/>
                  </a:lnTo>
                  <a:lnTo>
                    <a:pt x="15272708" y="8356570"/>
                  </a:lnTo>
                  <a:close/>
                </a:path>
                <a:path w="17299305" h="9711690">
                  <a:moveTo>
                    <a:pt x="10860731" y="6471808"/>
                  </a:moveTo>
                  <a:lnTo>
                    <a:pt x="10856069" y="6472577"/>
                  </a:lnTo>
                  <a:lnTo>
                    <a:pt x="10849790" y="6473444"/>
                  </a:lnTo>
                  <a:lnTo>
                    <a:pt x="10845271" y="6473880"/>
                  </a:lnTo>
                  <a:lnTo>
                    <a:pt x="10841805" y="6478311"/>
                  </a:lnTo>
                  <a:lnTo>
                    <a:pt x="10842573" y="6482972"/>
                  </a:lnTo>
                  <a:lnTo>
                    <a:pt x="10842911" y="6485874"/>
                  </a:lnTo>
                  <a:lnTo>
                    <a:pt x="10845010" y="6488345"/>
                  </a:lnTo>
                  <a:lnTo>
                    <a:pt x="10849009" y="6490051"/>
                  </a:lnTo>
                  <a:lnTo>
                    <a:pt x="10852102" y="6490189"/>
                  </a:lnTo>
                  <a:lnTo>
                    <a:pt x="10858382" y="6489321"/>
                  </a:lnTo>
                  <a:lnTo>
                    <a:pt x="10862900" y="6488886"/>
                  </a:lnTo>
                  <a:lnTo>
                    <a:pt x="10866367" y="6484454"/>
                  </a:lnTo>
                  <a:lnTo>
                    <a:pt x="10865598" y="6479793"/>
                  </a:lnTo>
                  <a:lnTo>
                    <a:pt x="10865162" y="6475273"/>
                  </a:lnTo>
                  <a:lnTo>
                    <a:pt x="10860731" y="6471808"/>
                  </a:lnTo>
                  <a:close/>
                </a:path>
                <a:path w="17299305" h="9711690">
                  <a:moveTo>
                    <a:pt x="660300" y="2105670"/>
                  </a:moveTo>
                  <a:lnTo>
                    <a:pt x="654874" y="2104537"/>
                  </a:lnTo>
                  <a:lnTo>
                    <a:pt x="647080" y="2109879"/>
                  </a:lnTo>
                  <a:lnTo>
                    <a:pt x="646023" y="2114944"/>
                  </a:lnTo>
                  <a:lnTo>
                    <a:pt x="645947" y="2115306"/>
                  </a:lnTo>
                  <a:lnTo>
                    <a:pt x="648619" y="2119203"/>
                  </a:lnTo>
                  <a:lnTo>
                    <a:pt x="652196" y="2124669"/>
                  </a:lnTo>
                  <a:lnTo>
                    <a:pt x="653103" y="2126238"/>
                  </a:lnTo>
                  <a:lnTo>
                    <a:pt x="655961" y="2127850"/>
                  </a:lnTo>
                  <a:lnTo>
                    <a:pt x="658627" y="2128987"/>
                  </a:lnTo>
                  <a:lnTo>
                    <a:pt x="661862" y="2128792"/>
                  </a:lnTo>
                  <a:lnTo>
                    <a:pt x="664191" y="2127027"/>
                  </a:lnTo>
                  <a:lnTo>
                    <a:pt x="668088" y="2124356"/>
                  </a:lnTo>
                  <a:lnTo>
                    <a:pt x="669145" y="2119291"/>
                  </a:lnTo>
                  <a:lnTo>
                    <a:pt x="669220" y="2118930"/>
                  </a:lnTo>
                  <a:lnTo>
                    <a:pt x="666549" y="2115033"/>
                  </a:lnTo>
                  <a:lnTo>
                    <a:pt x="662971" y="2109568"/>
                  </a:lnTo>
                  <a:lnTo>
                    <a:pt x="660300" y="2105670"/>
                  </a:lnTo>
                  <a:close/>
                </a:path>
                <a:path w="17299305" h="9711690">
                  <a:moveTo>
                    <a:pt x="15201388" y="8302115"/>
                  </a:moveTo>
                  <a:lnTo>
                    <a:pt x="15196059" y="8302600"/>
                  </a:lnTo>
                  <a:lnTo>
                    <a:pt x="15190363" y="8310412"/>
                  </a:lnTo>
                  <a:lnTo>
                    <a:pt x="15190849" y="8315741"/>
                  </a:lnTo>
                  <a:lnTo>
                    <a:pt x="15199853" y="8322340"/>
                  </a:lnTo>
                  <a:lnTo>
                    <a:pt x="15201852" y="8323193"/>
                  </a:lnTo>
                  <a:lnTo>
                    <a:pt x="15201709" y="8323526"/>
                  </a:lnTo>
                  <a:lnTo>
                    <a:pt x="15205377" y="8325090"/>
                  </a:lnTo>
                  <a:lnTo>
                    <a:pt x="15209371" y="8324037"/>
                  </a:lnTo>
                  <a:lnTo>
                    <a:pt x="15211934" y="8320796"/>
                  </a:lnTo>
                  <a:lnTo>
                    <a:pt x="15214782" y="8316890"/>
                  </a:lnTo>
                  <a:lnTo>
                    <a:pt x="15214298" y="8311562"/>
                  </a:lnTo>
                  <a:lnTo>
                    <a:pt x="15201388" y="8302115"/>
                  </a:lnTo>
                  <a:close/>
                </a:path>
                <a:path w="17299305" h="9711690">
                  <a:moveTo>
                    <a:pt x="15130401" y="8247804"/>
                  </a:moveTo>
                  <a:lnTo>
                    <a:pt x="15125073" y="8248288"/>
                  </a:lnTo>
                  <a:lnTo>
                    <a:pt x="15119376" y="8256101"/>
                  </a:lnTo>
                  <a:lnTo>
                    <a:pt x="15119862" y="8261429"/>
                  </a:lnTo>
                  <a:lnTo>
                    <a:pt x="15128864" y="8268028"/>
                  </a:lnTo>
                  <a:lnTo>
                    <a:pt x="15130864" y="8268881"/>
                  </a:lnTo>
                  <a:lnTo>
                    <a:pt x="15130722" y="8269214"/>
                  </a:lnTo>
                  <a:lnTo>
                    <a:pt x="15134388" y="8270778"/>
                  </a:lnTo>
                  <a:lnTo>
                    <a:pt x="15138385" y="8269725"/>
                  </a:lnTo>
                  <a:lnTo>
                    <a:pt x="15140949" y="8266486"/>
                  </a:lnTo>
                  <a:lnTo>
                    <a:pt x="15143797" y="8262579"/>
                  </a:lnTo>
                  <a:lnTo>
                    <a:pt x="15143311" y="8257250"/>
                  </a:lnTo>
                  <a:lnTo>
                    <a:pt x="15130401" y="8247804"/>
                  </a:lnTo>
                  <a:close/>
                </a:path>
                <a:path w="17299305" h="9711690">
                  <a:moveTo>
                    <a:pt x="10949448" y="6459619"/>
                  </a:moveTo>
                  <a:lnTo>
                    <a:pt x="10944787" y="6460389"/>
                  </a:lnTo>
                  <a:lnTo>
                    <a:pt x="10938508" y="6461256"/>
                  </a:lnTo>
                  <a:lnTo>
                    <a:pt x="10933989" y="6461692"/>
                  </a:lnTo>
                  <a:lnTo>
                    <a:pt x="10930522" y="6466123"/>
                  </a:lnTo>
                  <a:lnTo>
                    <a:pt x="10931292" y="6470785"/>
                  </a:lnTo>
                  <a:lnTo>
                    <a:pt x="10931488" y="6474019"/>
                  </a:lnTo>
                  <a:lnTo>
                    <a:pt x="10933585" y="6476490"/>
                  </a:lnTo>
                  <a:lnTo>
                    <a:pt x="10936251" y="6477627"/>
                  </a:lnTo>
                  <a:lnTo>
                    <a:pt x="10936393" y="6477294"/>
                  </a:lnTo>
                  <a:lnTo>
                    <a:pt x="10937727" y="6477863"/>
                  </a:lnTo>
                  <a:lnTo>
                    <a:pt x="10940819" y="6478000"/>
                  </a:lnTo>
                  <a:lnTo>
                    <a:pt x="10947099" y="6477133"/>
                  </a:lnTo>
                  <a:lnTo>
                    <a:pt x="10951618" y="6476697"/>
                  </a:lnTo>
                  <a:lnTo>
                    <a:pt x="10955084" y="6472267"/>
                  </a:lnTo>
                  <a:lnTo>
                    <a:pt x="10954315" y="6467605"/>
                  </a:lnTo>
                  <a:lnTo>
                    <a:pt x="10953880" y="6463085"/>
                  </a:lnTo>
                  <a:lnTo>
                    <a:pt x="10949448" y="6459619"/>
                  </a:lnTo>
                  <a:close/>
                </a:path>
                <a:path w="17299305" h="9711690">
                  <a:moveTo>
                    <a:pt x="610976" y="2031052"/>
                  </a:moveTo>
                  <a:lnTo>
                    <a:pt x="605549" y="2029919"/>
                  </a:lnTo>
                  <a:lnTo>
                    <a:pt x="601652" y="2032590"/>
                  </a:lnTo>
                  <a:lnTo>
                    <a:pt x="597422" y="2035120"/>
                  </a:lnTo>
                  <a:lnTo>
                    <a:pt x="596289" y="2040546"/>
                  </a:lnTo>
                  <a:lnTo>
                    <a:pt x="598960" y="2044442"/>
                  </a:lnTo>
                  <a:lnTo>
                    <a:pt x="602538" y="2049908"/>
                  </a:lnTo>
                  <a:lnTo>
                    <a:pt x="603444" y="2051477"/>
                  </a:lnTo>
                  <a:lnTo>
                    <a:pt x="606302" y="2053090"/>
                  </a:lnTo>
                  <a:lnTo>
                    <a:pt x="608969" y="2054227"/>
                  </a:lnTo>
                  <a:lnTo>
                    <a:pt x="611728" y="2054223"/>
                  </a:lnTo>
                  <a:lnTo>
                    <a:pt x="614390" y="2052600"/>
                  </a:lnTo>
                  <a:lnTo>
                    <a:pt x="618620" y="2050072"/>
                  </a:lnTo>
                  <a:lnTo>
                    <a:pt x="619753" y="2044646"/>
                  </a:lnTo>
                  <a:lnTo>
                    <a:pt x="617082" y="2040748"/>
                  </a:lnTo>
                  <a:lnTo>
                    <a:pt x="613504" y="2035282"/>
                  </a:lnTo>
                  <a:lnTo>
                    <a:pt x="610976" y="2031052"/>
                  </a:lnTo>
                  <a:close/>
                </a:path>
                <a:path w="17299305" h="9711690">
                  <a:moveTo>
                    <a:pt x="15059222" y="8193015"/>
                  </a:moveTo>
                  <a:lnTo>
                    <a:pt x="15053894" y="8193500"/>
                  </a:lnTo>
                  <a:lnTo>
                    <a:pt x="15048198" y="8201314"/>
                  </a:lnTo>
                  <a:lnTo>
                    <a:pt x="15048682" y="8206642"/>
                  </a:lnTo>
                  <a:lnTo>
                    <a:pt x="15057687" y="8213240"/>
                  </a:lnTo>
                  <a:lnTo>
                    <a:pt x="15059687" y="8214093"/>
                  </a:lnTo>
                  <a:lnTo>
                    <a:pt x="15059545" y="8214427"/>
                  </a:lnTo>
                  <a:lnTo>
                    <a:pt x="15063211" y="8215990"/>
                  </a:lnTo>
                  <a:lnTo>
                    <a:pt x="15067205" y="8214937"/>
                  </a:lnTo>
                  <a:lnTo>
                    <a:pt x="15069770" y="8211697"/>
                  </a:lnTo>
                  <a:lnTo>
                    <a:pt x="15072618" y="8207791"/>
                  </a:lnTo>
                  <a:lnTo>
                    <a:pt x="15072134" y="8202463"/>
                  </a:lnTo>
                  <a:lnTo>
                    <a:pt x="15059222" y="8193015"/>
                  </a:lnTo>
                  <a:close/>
                </a:path>
                <a:path w="17299305" h="9711690">
                  <a:moveTo>
                    <a:pt x="14988235" y="8138704"/>
                  </a:moveTo>
                  <a:lnTo>
                    <a:pt x="14982906" y="8139189"/>
                  </a:lnTo>
                  <a:lnTo>
                    <a:pt x="14977209" y="8147001"/>
                  </a:lnTo>
                  <a:lnTo>
                    <a:pt x="14977696" y="8152330"/>
                  </a:lnTo>
                  <a:lnTo>
                    <a:pt x="14986700" y="8158928"/>
                  </a:lnTo>
                  <a:lnTo>
                    <a:pt x="14988699" y="8159781"/>
                  </a:lnTo>
                  <a:lnTo>
                    <a:pt x="14988556" y="8160115"/>
                  </a:lnTo>
                  <a:lnTo>
                    <a:pt x="14992224" y="8161679"/>
                  </a:lnTo>
                  <a:lnTo>
                    <a:pt x="14996218" y="8160625"/>
                  </a:lnTo>
                  <a:lnTo>
                    <a:pt x="14998782" y="8157385"/>
                  </a:lnTo>
                  <a:lnTo>
                    <a:pt x="15001629" y="8153478"/>
                  </a:lnTo>
                  <a:lnTo>
                    <a:pt x="15001145" y="8148150"/>
                  </a:lnTo>
                  <a:lnTo>
                    <a:pt x="14988235" y="8138704"/>
                  </a:lnTo>
                  <a:close/>
                </a:path>
                <a:path w="17299305" h="9711690">
                  <a:moveTo>
                    <a:pt x="11038690" y="6448049"/>
                  </a:moveTo>
                  <a:lnTo>
                    <a:pt x="11034029" y="6448818"/>
                  </a:lnTo>
                  <a:lnTo>
                    <a:pt x="11027750" y="6449686"/>
                  </a:lnTo>
                  <a:lnTo>
                    <a:pt x="11023231" y="6450121"/>
                  </a:lnTo>
                  <a:lnTo>
                    <a:pt x="11019764" y="6454552"/>
                  </a:lnTo>
                  <a:lnTo>
                    <a:pt x="11020533" y="6459214"/>
                  </a:lnTo>
                  <a:lnTo>
                    <a:pt x="11020729" y="6462449"/>
                  </a:lnTo>
                  <a:lnTo>
                    <a:pt x="11022828" y="6464920"/>
                  </a:lnTo>
                  <a:lnTo>
                    <a:pt x="11025493" y="6466057"/>
                  </a:lnTo>
                  <a:lnTo>
                    <a:pt x="11025636" y="6465723"/>
                  </a:lnTo>
                  <a:lnTo>
                    <a:pt x="11026969" y="6466292"/>
                  </a:lnTo>
                  <a:lnTo>
                    <a:pt x="11030062" y="6466430"/>
                  </a:lnTo>
                  <a:lnTo>
                    <a:pt x="11036341" y="6465562"/>
                  </a:lnTo>
                  <a:lnTo>
                    <a:pt x="11040861" y="6465127"/>
                  </a:lnTo>
                  <a:lnTo>
                    <a:pt x="11044327" y="6460696"/>
                  </a:lnTo>
                  <a:lnTo>
                    <a:pt x="11043557" y="6456034"/>
                  </a:lnTo>
                  <a:lnTo>
                    <a:pt x="11043122" y="6451515"/>
                  </a:lnTo>
                  <a:lnTo>
                    <a:pt x="11038690" y="6448049"/>
                  </a:lnTo>
                  <a:close/>
                </a:path>
                <a:path w="17299305" h="9711690">
                  <a:moveTo>
                    <a:pt x="14917057" y="8083916"/>
                  </a:moveTo>
                  <a:lnTo>
                    <a:pt x="14911729" y="8084401"/>
                  </a:lnTo>
                  <a:lnTo>
                    <a:pt x="14906032" y="8092214"/>
                  </a:lnTo>
                  <a:lnTo>
                    <a:pt x="14906516" y="8097542"/>
                  </a:lnTo>
                  <a:lnTo>
                    <a:pt x="14915520" y="8104140"/>
                  </a:lnTo>
                  <a:lnTo>
                    <a:pt x="14917520" y="8104993"/>
                  </a:lnTo>
                  <a:lnTo>
                    <a:pt x="14917378" y="8105327"/>
                  </a:lnTo>
                  <a:lnTo>
                    <a:pt x="14921044" y="8106891"/>
                  </a:lnTo>
                  <a:lnTo>
                    <a:pt x="14925041" y="8105838"/>
                  </a:lnTo>
                  <a:lnTo>
                    <a:pt x="14927605" y="8102598"/>
                  </a:lnTo>
                  <a:lnTo>
                    <a:pt x="14930452" y="8098691"/>
                  </a:lnTo>
                  <a:lnTo>
                    <a:pt x="14929967" y="8093363"/>
                  </a:lnTo>
                  <a:lnTo>
                    <a:pt x="14917057" y="8083916"/>
                  </a:lnTo>
                  <a:close/>
                </a:path>
                <a:path w="17299305" h="9711690">
                  <a:moveTo>
                    <a:pt x="562743" y="1955718"/>
                  </a:moveTo>
                  <a:lnTo>
                    <a:pt x="557459" y="1954252"/>
                  </a:lnTo>
                  <a:lnTo>
                    <a:pt x="549665" y="1959595"/>
                  </a:lnTo>
                  <a:lnTo>
                    <a:pt x="548199" y="1964879"/>
                  </a:lnTo>
                  <a:lnTo>
                    <a:pt x="550871" y="1968776"/>
                  </a:lnTo>
                  <a:lnTo>
                    <a:pt x="554448" y="1974241"/>
                  </a:lnTo>
                  <a:lnTo>
                    <a:pt x="555355" y="1975810"/>
                  </a:lnTo>
                  <a:lnTo>
                    <a:pt x="558213" y="1977423"/>
                  </a:lnTo>
                  <a:lnTo>
                    <a:pt x="560879" y="1978561"/>
                  </a:lnTo>
                  <a:lnTo>
                    <a:pt x="563639" y="1978556"/>
                  </a:lnTo>
                  <a:lnTo>
                    <a:pt x="566301" y="1976933"/>
                  </a:lnTo>
                  <a:lnTo>
                    <a:pt x="570198" y="1974262"/>
                  </a:lnTo>
                  <a:lnTo>
                    <a:pt x="571664" y="1968979"/>
                  </a:lnTo>
                  <a:lnTo>
                    <a:pt x="568992" y="1965082"/>
                  </a:lnTo>
                  <a:lnTo>
                    <a:pt x="565414" y="1959616"/>
                  </a:lnTo>
                  <a:lnTo>
                    <a:pt x="562743" y="1955718"/>
                  </a:lnTo>
                  <a:close/>
                </a:path>
                <a:path w="17299305" h="9711690">
                  <a:moveTo>
                    <a:pt x="14846211" y="8029270"/>
                  </a:moveTo>
                  <a:lnTo>
                    <a:pt x="14840883" y="8029756"/>
                  </a:lnTo>
                  <a:lnTo>
                    <a:pt x="14835187" y="8037568"/>
                  </a:lnTo>
                  <a:lnTo>
                    <a:pt x="14835672" y="8042896"/>
                  </a:lnTo>
                  <a:lnTo>
                    <a:pt x="14844675" y="8049495"/>
                  </a:lnTo>
                  <a:lnTo>
                    <a:pt x="14846674" y="8050348"/>
                  </a:lnTo>
                  <a:lnTo>
                    <a:pt x="14846532" y="8050681"/>
                  </a:lnTo>
                  <a:lnTo>
                    <a:pt x="14850199" y="8052245"/>
                  </a:lnTo>
                  <a:lnTo>
                    <a:pt x="14854194" y="8051192"/>
                  </a:lnTo>
                  <a:lnTo>
                    <a:pt x="14856759" y="8047952"/>
                  </a:lnTo>
                  <a:lnTo>
                    <a:pt x="14859607" y="8044046"/>
                  </a:lnTo>
                  <a:lnTo>
                    <a:pt x="14859123" y="8038718"/>
                  </a:lnTo>
                  <a:lnTo>
                    <a:pt x="14846211" y="8029270"/>
                  </a:lnTo>
                  <a:close/>
                </a:path>
                <a:path w="17299305" h="9711690">
                  <a:moveTo>
                    <a:pt x="11127839" y="6437621"/>
                  </a:moveTo>
                  <a:lnTo>
                    <a:pt x="11123319" y="6438056"/>
                  </a:lnTo>
                  <a:lnTo>
                    <a:pt x="11117040" y="6438923"/>
                  </a:lnTo>
                  <a:lnTo>
                    <a:pt x="11112188" y="6439218"/>
                  </a:lnTo>
                  <a:lnTo>
                    <a:pt x="11109055" y="6443790"/>
                  </a:lnTo>
                  <a:lnTo>
                    <a:pt x="11109491" y="6448310"/>
                  </a:lnTo>
                  <a:lnTo>
                    <a:pt x="11109687" y="6451545"/>
                  </a:lnTo>
                  <a:lnTo>
                    <a:pt x="11111785" y="6454015"/>
                  </a:lnTo>
                  <a:lnTo>
                    <a:pt x="11115784" y="6455721"/>
                  </a:lnTo>
                  <a:lnTo>
                    <a:pt x="11118876" y="6455859"/>
                  </a:lnTo>
                  <a:lnTo>
                    <a:pt x="11125157" y="6454992"/>
                  </a:lnTo>
                  <a:lnTo>
                    <a:pt x="11130009" y="6454699"/>
                  </a:lnTo>
                  <a:lnTo>
                    <a:pt x="11133142" y="6450125"/>
                  </a:lnTo>
                  <a:lnTo>
                    <a:pt x="11132707" y="6445606"/>
                  </a:lnTo>
                  <a:lnTo>
                    <a:pt x="11132412" y="6440753"/>
                  </a:lnTo>
                  <a:lnTo>
                    <a:pt x="11127839" y="6437621"/>
                  </a:lnTo>
                  <a:close/>
                </a:path>
                <a:path w="17299305" h="9711690">
                  <a:moveTo>
                    <a:pt x="14774891" y="7974817"/>
                  </a:moveTo>
                  <a:lnTo>
                    <a:pt x="14769562" y="7975301"/>
                  </a:lnTo>
                  <a:lnTo>
                    <a:pt x="14763865" y="7983114"/>
                  </a:lnTo>
                  <a:lnTo>
                    <a:pt x="14764352" y="7988443"/>
                  </a:lnTo>
                  <a:lnTo>
                    <a:pt x="14773356" y="7995041"/>
                  </a:lnTo>
                  <a:lnTo>
                    <a:pt x="14775355" y="7995894"/>
                  </a:lnTo>
                  <a:lnTo>
                    <a:pt x="14775212" y="7996227"/>
                  </a:lnTo>
                  <a:lnTo>
                    <a:pt x="14778880" y="7997792"/>
                  </a:lnTo>
                  <a:lnTo>
                    <a:pt x="14782873" y="7996737"/>
                  </a:lnTo>
                  <a:lnTo>
                    <a:pt x="14785437" y="7993498"/>
                  </a:lnTo>
                  <a:lnTo>
                    <a:pt x="14788285" y="7989591"/>
                  </a:lnTo>
                  <a:lnTo>
                    <a:pt x="14787801" y="7984263"/>
                  </a:lnTo>
                  <a:lnTo>
                    <a:pt x="14774891" y="7974817"/>
                  </a:lnTo>
                  <a:close/>
                </a:path>
                <a:path w="17299305" h="9711690">
                  <a:moveTo>
                    <a:pt x="516840" y="1878620"/>
                  </a:moveTo>
                  <a:lnTo>
                    <a:pt x="511747" y="1877630"/>
                  </a:lnTo>
                  <a:lnTo>
                    <a:pt x="507659" y="1879825"/>
                  </a:lnTo>
                  <a:lnTo>
                    <a:pt x="503428" y="1882354"/>
                  </a:lnTo>
                  <a:lnTo>
                    <a:pt x="502438" y="1887446"/>
                  </a:lnTo>
                  <a:lnTo>
                    <a:pt x="504634" y="1891535"/>
                  </a:lnTo>
                  <a:lnTo>
                    <a:pt x="507736" y="1897192"/>
                  </a:lnTo>
                  <a:lnTo>
                    <a:pt x="508501" y="1899094"/>
                  </a:lnTo>
                  <a:lnTo>
                    <a:pt x="511691" y="1900849"/>
                  </a:lnTo>
                  <a:lnTo>
                    <a:pt x="514025" y="1901844"/>
                  </a:lnTo>
                  <a:lnTo>
                    <a:pt x="516926" y="1901506"/>
                  </a:lnTo>
                  <a:lnTo>
                    <a:pt x="519446" y="1900218"/>
                  </a:lnTo>
                  <a:lnTo>
                    <a:pt x="523676" y="1897689"/>
                  </a:lnTo>
                  <a:lnTo>
                    <a:pt x="524667" y="1892595"/>
                  </a:lnTo>
                  <a:lnTo>
                    <a:pt x="522471" y="1888508"/>
                  </a:lnTo>
                  <a:lnTo>
                    <a:pt x="519369" y="1882851"/>
                  </a:lnTo>
                  <a:lnTo>
                    <a:pt x="516840" y="1878620"/>
                  </a:lnTo>
                  <a:close/>
                </a:path>
                <a:path w="17299305" h="9711690">
                  <a:moveTo>
                    <a:pt x="14704046" y="7920172"/>
                  </a:moveTo>
                  <a:lnTo>
                    <a:pt x="14698718" y="7920657"/>
                  </a:lnTo>
                  <a:lnTo>
                    <a:pt x="14693021" y="7928469"/>
                  </a:lnTo>
                  <a:lnTo>
                    <a:pt x="14693506" y="7933797"/>
                  </a:lnTo>
                  <a:lnTo>
                    <a:pt x="14702509" y="7940395"/>
                  </a:lnTo>
                  <a:lnTo>
                    <a:pt x="14704510" y="7941248"/>
                  </a:lnTo>
                  <a:lnTo>
                    <a:pt x="14704367" y="7941582"/>
                  </a:lnTo>
                  <a:lnTo>
                    <a:pt x="14708033" y="7943146"/>
                  </a:lnTo>
                  <a:lnTo>
                    <a:pt x="14712028" y="7942091"/>
                  </a:lnTo>
                  <a:lnTo>
                    <a:pt x="14714592" y="7938852"/>
                  </a:lnTo>
                  <a:lnTo>
                    <a:pt x="14717440" y="7934946"/>
                  </a:lnTo>
                  <a:lnTo>
                    <a:pt x="14716956" y="7929618"/>
                  </a:lnTo>
                  <a:lnTo>
                    <a:pt x="14704046" y="7920172"/>
                  </a:lnTo>
                  <a:close/>
                </a:path>
                <a:path w="17299305" h="9711690">
                  <a:moveTo>
                    <a:pt x="11216703" y="6427859"/>
                  </a:moveTo>
                  <a:lnTo>
                    <a:pt x="11212183" y="6428294"/>
                  </a:lnTo>
                  <a:lnTo>
                    <a:pt x="11205571" y="6429019"/>
                  </a:lnTo>
                  <a:lnTo>
                    <a:pt x="11201051" y="6429455"/>
                  </a:lnTo>
                  <a:lnTo>
                    <a:pt x="11197585" y="6433886"/>
                  </a:lnTo>
                  <a:lnTo>
                    <a:pt x="11198022" y="6438405"/>
                  </a:lnTo>
                  <a:lnTo>
                    <a:pt x="11198551" y="6441783"/>
                  </a:lnTo>
                  <a:lnTo>
                    <a:pt x="11200649" y="6444253"/>
                  </a:lnTo>
                  <a:lnTo>
                    <a:pt x="11204649" y="6445959"/>
                  </a:lnTo>
                  <a:lnTo>
                    <a:pt x="11207741" y="6446097"/>
                  </a:lnTo>
                  <a:lnTo>
                    <a:pt x="11214020" y="6445230"/>
                  </a:lnTo>
                  <a:lnTo>
                    <a:pt x="11218540" y="6444794"/>
                  </a:lnTo>
                  <a:lnTo>
                    <a:pt x="11222005" y="6440364"/>
                  </a:lnTo>
                  <a:lnTo>
                    <a:pt x="11221134" y="6431325"/>
                  </a:lnTo>
                  <a:lnTo>
                    <a:pt x="11216703" y="6427859"/>
                  </a:lnTo>
                  <a:close/>
                </a:path>
                <a:path w="17299305" h="9711690">
                  <a:moveTo>
                    <a:pt x="14632867" y="7865384"/>
                  </a:moveTo>
                  <a:lnTo>
                    <a:pt x="14627539" y="7865868"/>
                  </a:lnTo>
                  <a:lnTo>
                    <a:pt x="14621843" y="7873682"/>
                  </a:lnTo>
                  <a:lnTo>
                    <a:pt x="14622327" y="7879009"/>
                  </a:lnTo>
                  <a:lnTo>
                    <a:pt x="14631330" y="7885608"/>
                  </a:lnTo>
                  <a:lnTo>
                    <a:pt x="14633332" y="7886462"/>
                  </a:lnTo>
                  <a:lnTo>
                    <a:pt x="14633190" y="7886795"/>
                  </a:lnTo>
                  <a:lnTo>
                    <a:pt x="14636856" y="7888359"/>
                  </a:lnTo>
                  <a:lnTo>
                    <a:pt x="14640851" y="7887305"/>
                  </a:lnTo>
                  <a:lnTo>
                    <a:pt x="14643414" y="7884065"/>
                  </a:lnTo>
                  <a:lnTo>
                    <a:pt x="14646263" y="7880159"/>
                  </a:lnTo>
                  <a:lnTo>
                    <a:pt x="14645779" y="7874831"/>
                  </a:lnTo>
                  <a:lnTo>
                    <a:pt x="14632867" y="7865384"/>
                  </a:lnTo>
                  <a:close/>
                </a:path>
                <a:path w="17299305" h="9711690">
                  <a:moveTo>
                    <a:pt x="472554" y="1801424"/>
                  </a:moveTo>
                  <a:lnTo>
                    <a:pt x="467271" y="1799958"/>
                  </a:lnTo>
                  <a:lnTo>
                    <a:pt x="459094" y="1804349"/>
                  </a:lnTo>
                  <a:lnTo>
                    <a:pt x="457628" y="1809633"/>
                  </a:lnTo>
                  <a:lnTo>
                    <a:pt x="459824" y="1813722"/>
                  </a:lnTo>
                  <a:lnTo>
                    <a:pt x="462926" y="1819378"/>
                  </a:lnTo>
                  <a:lnTo>
                    <a:pt x="463833" y="1820947"/>
                  </a:lnTo>
                  <a:lnTo>
                    <a:pt x="466881" y="1823036"/>
                  </a:lnTo>
                  <a:lnTo>
                    <a:pt x="469214" y="1824031"/>
                  </a:lnTo>
                  <a:lnTo>
                    <a:pt x="471974" y="1824026"/>
                  </a:lnTo>
                  <a:lnTo>
                    <a:pt x="474494" y="1822737"/>
                  </a:lnTo>
                  <a:lnTo>
                    <a:pt x="478582" y="1820541"/>
                  </a:lnTo>
                  <a:lnTo>
                    <a:pt x="480048" y="1815257"/>
                  </a:lnTo>
                  <a:lnTo>
                    <a:pt x="477852" y="1811169"/>
                  </a:lnTo>
                  <a:lnTo>
                    <a:pt x="474750" y="1805512"/>
                  </a:lnTo>
                  <a:lnTo>
                    <a:pt x="472554" y="1801424"/>
                  </a:lnTo>
                  <a:close/>
                </a:path>
                <a:path w="17299305" h="9711690">
                  <a:moveTo>
                    <a:pt x="14561881" y="7811071"/>
                  </a:moveTo>
                  <a:lnTo>
                    <a:pt x="14556551" y="7811556"/>
                  </a:lnTo>
                  <a:lnTo>
                    <a:pt x="14550855" y="7819368"/>
                  </a:lnTo>
                  <a:lnTo>
                    <a:pt x="14551339" y="7824697"/>
                  </a:lnTo>
                  <a:lnTo>
                    <a:pt x="14560345" y="7831296"/>
                  </a:lnTo>
                  <a:lnTo>
                    <a:pt x="14562344" y="7832149"/>
                  </a:lnTo>
                  <a:lnTo>
                    <a:pt x="14562202" y="7832483"/>
                  </a:lnTo>
                  <a:lnTo>
                    <a:pt x="14565869" y="7834047"/>
                  </a:lnTo>
                  <a:lnTo>
                    <a:pt x="14569863" y="7832993"/>
                  </a:lnTo>
                  <a:lnTo>
                    <a:pt x="14572426" y="7829752"/>
                  </a:lnTo>
                  <a:lnTo>
                    <a:pt x="14575275" y="7825846"/>
                  </a:lnTo>
                  <a:lnTo>
                    <a:pt x="14574790" y="7820518"/>
                  </a:lnTo>
                  <a:lnTo>
                    <a:pt x="14561881" y="7811071"/>
                  </a:lnTo>
                  <a:close/>
                </a:path>
                <a:path w="17299305" h="9711690">
                  <a:moveTo>
                    <a:pt x="11305616" y="6418905"/>
                  </a:moveTo>
                  <a:lnTo>
                    <a:pt x="11301097" y="6419341"/>
                  </a:lnTo>
                  <a:lnTo>
                    <a:pt x="11294627" y="6419733"/>
                  </a:lnTo>
                  <a:lnTo>
                    <a:pt x="11290107" y="6420168"/>
                  </a:lnTo>
                  <a:lnTo>
                    <a:pt x="11286641" y="6424600"/>
                  </a:lnTo>
                  <a:lnTo>
                    <a:pt x="11287077" y="6429119"/>
                  </a:lnTo>
                  <a:lnTo>
                    <a:pt x="11287606" y="6432497"/>
                  </a:lnTo>
                  <a:lnTo>
                    <a:pt x="11289703" y="6434967"/>
                  </a:lnTo>
                  <a:lnTo>
                    <a:pt x="11292370" y="6436104"/>
                  </a:lnTo>
                  <a:lnTo>
                    <a:pt x="11291896" y="6436297"/>
                  </a:lnTo>
                  <a:lnTo>
                    <a:pt x="11293228" y="6436865"/>
                  </a:lnTo>
                  <a:lnTo>
                    <a:pt x="11295988" y="6436860"/>
                  </a:lnTo>
                  <a:lnTo>
                    <a:pt x="11307311" y="6436174"/>
                  </a:lnTo>
                  <a:lnTo>
                    <a:pt x="11310635" y="6432076"/>
                  </a:lnTo>
                  <a:lnTo>
                    <a:pt x="11310048" y="6422372"/>
                  </a:lnTo>
                  <a:lnTo>
                    <a:pt x="11305616" y="6418905"/>
                  </a:lnTo>
                  <a:close/>
                </a:path>
                <a:path w="17299305" h="9711690">
                  <a:moveTo>
                    <a:pt x="14490701" y="7756284"/>
                  </a:moveTo>
                  <a:lnTo>
                    <a:pt x="14485374" y="7756769"/>
                  </a:lnTo>
                  <a:lnTo>
                    <a:pt x="14479677" y="7764582"/>
                  </a:lnTo>
                  <a:lnTo>
                    <a:pt x="14480161" y="7769910"/>
                  </a:lnTo>
                  <a:lnTo>
                    <a:pt x="14489165" y="7776508"/>
                  </a:lnTo>
                  <a:lnTo>
                    <a:pt x="14491165" y="7777362"/>
                  </a:lnTo>
                  <a:lnTo>
                    <a:pt x="14491023" y="7777695"/>
                  </a:lnTo>
                  <a:lnTo>
                    <a:pt x="14494689" y="7779259"/>
                  </a:lnTo>
                  <a:lnTo>
                    <a:pt x="14498684" y="7778204"/>
                  </a:lnTo>
                  <a:lnTo>
                    <a:pt x="14501248" y="7774965"/>
                  </a:lnTo>
                  <a:lnTo>
                    <a:pt x="14504095" y="7771059"/>
                  </a:lnTo>
                  <a:lnTo>
                    <a:pt x="14503611" y="7765730"/>
                  </a:lnTo>
                  <a:lnTo>
                    <a:pt x="14490701" y="7756284"/>
                  </a:lnTo>
                  <a:close/>
                </a:path>
                <a:path w="17299305" h="9711690">
                  <a:moveTo>
                    <a:pt x="11395579" y="6411188"/>
                  </a:moveTo>
                  <a:lnTo>
                    <a:pt x="11379403" y="6412167"/>
                  </a:lnTo>
                  <a:lnTo>
                    <a:pt x="11376079" y="6416264"/>
                  </a:lnTo>
                  <a:lnTo>
                    <a:pt x="11376568" y="6424352"/>
                  </a:lnTo>
                  <a:lnTo>
                    <a:pt x="11378857" y="6427298"/>
                  </a:lnTo>
                  <a:lnTo>
                    <a:pt x="11382858" y="6429004"/>
                  </a:lnTo>
                  <a:lnTo>
                    <a:pt x="11385617" y="6428999"/>
                  </a:lnTo>
                  <a:lnTo>
                    <a:pt x="11396940" y="6428314"/>
                  </a:lnTo>
                  <a:lnTo>
                    <a:pt x="11400263" y="6424217"/>
                  </a:lnTo>
                  <a:lnTo>
                    <a:pt x="11399676" y="6414511"/>
                  </a:lnTo>
                  <a:lnTo>
                    <a:pt x="11395579" y="6411188"/>
                  </a:lnTo>
                  <a:close/>
                </a:path>
                <a:path w="17299305" h="9711690">
                  <a:moveTo>
                    <a:pt x="14419714" y="7701972"/>
                  </a:moveTo>
                  <a:lnTo>
                    <a:pt x="14414386" y="7702457"/>
                  </a:lnTo>
                  <a:lnTo>
                    <a:pt x="14408690" y="7710270"/>
                  </a:lnTo>
                  <a:lnTo>
                    <a:pt x="14409174" y="7715598"/>
                  </a:lnTo>
                  <a:lnTo>
                    <a:pt x="14418177" y="7722196"/>
                  </a:lnTo>
                  <a:lnTo>
                    <a:pt x="14420177" y="7723049"/>
                  </a:lnTo>
                  <a:lnTo>
                    <a:pt x="14420035" y="7723382"/>
                  </a:lnTo>
                  <a:lnTo>
                    <a:pt x="14423701" y="7724946"/>
                  </a:lnTo>
                  <a:lnTo>
                    <a:pt x="14427697" y="7723893"/>
                  </a:lnTo>
                  <a:lnTo>
                    <a:pt x="14430262" y="7720654"/>
                  </a:lnTo>
                  <a:lnTo>
                    <a:pt x="14433110" y="7716747"/>
                  </a:lnTo>
                  <a:lnTo>
                    <a:pt x="14432624" y="7711418"/>
                  </a:lnTo>
                  <a:lnTo>
                    <a:pt x="14419714" y="7701972"/>
                  </a:lnTo>
                  <a:close/>
                </a:path>
                <a:path w="17299305" h="9711690">
                  <a:moveTo>
                    <a:pt x="429171" y="1723037"/>
                  </a:moveTo>
                  <a:lnTo>
                    <a:pt x="423887" y="1721571"/>
                  </a:lnTo>
                  <a:lnTo>
                    <a:pt x="415710" y="1725962"/>
                  </a:lnTo>
                  <a:lnTo>
                    <a:pt x="414244" y="1731246"/>
                  </a:lnTo>
                  <a:lnTo>
                    <a:pt x="416440" y="1735334"/>
                  </a:lnTo>
                  <a:lnTo>
                    <a:pt x="419542" y="1740991"/>
                  </a:lnTo>
                  <a:lnTo>
                    <a:pt x="420782" y="1742702"/>
                  </a:lnTo>
                  <a:lnTo>
                    <a:pt x="422164" y="1744080"/>
                  </a:lnTo>
                  <a:lnTo>
                    <a:pt x="426164" y="1745786"/>
                  </a:lnTo>
                  <a:lnTo>
                    <a:pt x="428591" y="1745639"/>
                  </a:lnTo>
                  <a:lnTo>
                    <a:pt x="431110" y="1744350"/>
                  </a:lnTo>
                  <a:lnTo>
                    <a:pt x="435198" y="1742155"/>
                  </a:lnTo>
                  <a:lnTo>
                    <a:pt x="436664" y="1736871"/>
                  </a:lnTo>
                  <a:lnTo>
                    <a:pt x="434469" y="1732782"/>
                  </a:lnTo>
                  <a:lnTo>
                    <a:pt x="431366" y="1727125"/>
                  </a:lnTo>
                  <a:lnTo>
                    <a:pt x="429171" y="1723037"/>
                  </a:lnTo>
                  <a:close/>
                </a:path>
                <a:path w="17299305" h="9711690">
                  <a:moveTo>
                    <a:pt x="14348394" y="7647518"/>
                  </a:moveTo>
                  <a:lnTo>
                    <a:pt x="14343065" y="7648003"/>
                  </a:lnTo>
                  <a:lnTo>
                    <a:pt x="14337368" y="7655815"/>
                  </a:lnTo>
                  <a:lnTo>
                    <a:pt x="14337852" y="7661144"/>
                  </a:lnTo>
                  <a:lnTo>
                    <a:pt x="14346857" y="7667742"/>
                  </a:lnTo>
                  <a:lnTo>
                    <a:pt x="14348858" y="7668595"/>
                  </a:lnTo>
                  <a:lnTo>
                    <a:pt x="14348715" y="7668929"/>
                  </a:lnTo>
                  <a:lnTo>
                    <a:pt x="14352381" y="7670492"/>
                  </a:lnTo>
                  <a:lnTo>
                    <a:pt x="14356376" y="7669439"/>
                  </a:lnTo>
                  <a:lnTo>
                    <a:pt x="14358940" y="7666199"/>
                  </a:lnTo>
                  <a:lnTo>
                    <a:pt x="14361788" y="7662293"/>
                  </a:lnTo>
                  <a:lnTo>
                    <a:pt x="14361304" y="7656964"/>
                  </a:lnTo>
                  <a:lnTo>
                    <a:pt x="14348394" y="7647518"/>
                  </a:lnTo>
                  <a:close/>
                </a:path>
                <a:path w="17299305" h="9711690">
                  <a:moveTo>
                    <a:pt x="11485304" y="6404945"/>
                  </a:moveTo>
                  <a:lnTo>
                    <a:pt x="11469129" y="6405924"/>
                  </a:lnTo>
                  <a:lnTo>
                    <a:pt x="11465472" y="6409879"/>
                  </a:lnTo>
                  <a:lnTo>
                    <a:pt x="11465962" y="6417967"/>
                  </a:lnTo>
                  <a:lnTo>
                    <a:pt x="11467917" y="6420771"/>
                  </a:lnTo>
                  <a:lnTo>
                    <a:pt x="11472250" y="6422620"/>
                  </a:lnTo>
                  <a:lnTo>
                    <a:pt x="11474868" y="6422948"/>
                  </a:lnTo>
                  <a:lnTo>
                    <a:pt x="11486191" y="6422264"/>
                  </a:lnTo>
                  <a:lnTo>
                    <a:pt x="11489848" y="6418308"/>
                  </a:lnTo>
                  <a:lnTo>
                    <a:pt x="11489261" y="6408602"/>
                  </a:lnTo>
                  <a:lnTo>
                    <a:pt x="11485304" y="6404945"/>
                  </a:lnTo>
                  <a:close/>
                </a:path>
                <a:path w="17299305" h="9711690">
                  <a:moveTo>
                    <a:pt x="14277548" y="7592872"/>
                  </a:moveTo>
                  <a:lnTo>
                    <a:pt x="14272219" y="7593357"/>
                  </a:lnTo>
                  <a:lnTo>
                    <a:pt x="14266522" y="7601170"/>
                  </a:lnTo>
                  <a:lnTo>
                    <a:pt x="14267009" y="7606498"/>
                  </a:lnTo>
                  <a:lnTo>
                    <a:pt x="14276012" y="7613097"/>
                  </a:lnTo>
                  <a:lnTo>
                    <a:pt x="14278012" y="7613950"/>
                  </a:lnTo>
                  <a:lnTo>
                    <a:pt x="14277870" y="7614283"/>
                  </a:lnTo>
                  <a:lnTo>
                    <a:pt x="14281536" y="7615847"/>
                  </a:lnTo>
                  <a:lnTo>
                    <a:pt x="14285531" y="7614793"/>
                  </a:lnTo>
                  <a:lnTo>
                    <a:pt x="14288095" y="7611554"/>
                  </a:lnTo>
                  <a:lnTo>
                    <a:pt x="14290942" y="7607647"/>
                  </a:lnTo>
                  <a:lnTo>
                    <a:pt x="14290458" y="7602318"/>
                  </a:lnTo>
                  <a:lnTo>
                    <a:pt x="14277548" y="7592872"/>
                  </a:lnTo>
                  <a:close/>
                </a:path>
                <a:path w="17299305" h="9711690">
                  <a:moveTo>
                    <a:pt x="388165" y="1643694"/>
                  </a:moveTo>
                  <a:lnTo>
                    <a:pt x="383023" y="1641894"/>
                  </a:lnTo>
                  <a:lnTo>
                    <a:pt x="374846" y="1646286"/>
                  </a:lnTo>
                  <a:lnTo>
                    <a:pt x="373047" y="1651428"/>
                  </a:lnTo>
                  <a:lnTo>
                    <a:pt x="375242" y="1655516"/>
                  </a:lnTo>
                  <a:lnTo>
                    <a:pt x="378345" y="1661173"/>
                  </a:lnTo>
                  <a:lnTo>
                    <a:pt x="379109" y="1663075"/>
                  </a:lnTo>
                  <a:lnTo>
                    <a:pt x="380824" y="1664595"/>
                  </a:lnTo>
                  <a:lnTo>
                    <a:pt x="382491" y="1665306"/>
                  </a:lnTo>
                  <a:lnTo>
                    <a:pt x="382633" y="1664972"/>
                  </a:lnTo>
                  <a:lnTo>
                    <a:pt x="384966" y="1665967"/>
                  </a:lnTo>
                  <a:lnTo>
                    <a:pt x="387251" y="1666154"/>
                  </a:lnTo>
                  <a:lnTo>
                    <a:pt x="389771" y="1664865"/>
                  </a:lnTo>
                  <a:lnTo>
                    <a:pt x="393859" y="1662669"/>
                  </a:lnTo>
                  <a:lnTo>
                    <a:pt x="395658" y="1657528"/>
                  </a:lnTo>
                  <a:lnTo>
                    <a:pt x="393463" y="1653439"/>
                  </a:lnTo>
                  <a:lnTo>
                    <a:pt x="390360" y="1647783"/>
                  </a:lnTo>
                  <a:lnTo>
                    <a:pt x="388165" y="1643694"/>
                  </a:lnTo>
                  <a:close/>
                </a:path>
                <a:path w="17299305" h="9711690">
                  <a:moveTo>
                    <a:pt x="14206227" y="7538418"/>
                  </a:moveTo>
                  <a:lnTo>
                    <a:pt x="14200899" y="7538903"/>
                  </a:lnTo>
                  <a:lnTo>
                    <a:pt x="14195203" y="7546716"/>
                  </a:lnTo>
                  <a:lnTo>
                    <a:pt x="14195687" y="7552043"/>
                  </a:lnTo>
                  <a:lnTo>
                    <a:pt x="14204690" y="7558642"/>
                  </a:lnTo>
                  <a:lnTo>
                    <a:pt x="14206691" y="7559495"/>
                  </a:lnTo>
                  <a:lnTo>
                    <a:pt x="14206549" y="7559828"/>
                  </a:lnTo>
                  <a:lnTo>
                    <a:pt x="14210214" y="7561392"/>
                  </a:lnTo>
                  <a:lnTo>
                    <a:pt x="14214211" y="7560340"/>
                  </a:lnTo>
                  <a:lnTo>
                    <a:pt x="14216775" y="7557099"/>
                  </a:lnTo>
                  <a:lnTo>
                    <a:pt x="14219623" y="7553193"/>
                  </a:lnTo>
                  <a:lnTo>
                    <a:pt x="14219137" y="7547865"/>
                  </a:lnTo>
                  <a:lnTo>
                    <a:pt x="14206227" y="7538418"/>
                  </a:lnTo>
                  <a:close/>
                </a:path>
                <a:path w="17299305" h="9711690">
                  <a:moveTo>
                    <a:pt x="11574512" y="6400845"/>
                  </a:moveTo>
                  <a:lnTo>
                    <a:pt x="11563188" y="6401530"/>
                  </a:lnTo>
                  <a:lnTo>
                    <a:pt x="11558812" y="6401633"/>
                  </a:lnTo>
                  <a:lnTo>
                    <a:pt x="11554822" y="6405446"/>
                  </a:lnTo>
                  <a:lnTo>
                    <a:pt x="11555311" y="6413533"/>
                  </a:lnTo>
                  <a:lnTo>
                    <a:pt x="11557266" y="6416337"/>
                  </a:lnTo>
                  <a:lnTo>
                    <a:pt x="11561267" y="6418044"/>
                  </a:lnTo>
                  <a:lnTo>
                    <a:pt x="11563884" y="6418372"/>
                  </a:lnTo>
                  <a:lnTo>
                    <a:pt x="11570354" y="6417980"/>
                  </a:lnTo>
                  <a:lnTo>
                    <a:pt x="11574732" y="6417878"/>
                  </a:lnTo>
                  <a:lnTo>
                    <a:pt x="11578721" y="6414065"/>
                  </a:lnTo>
                  <a:lnTo>
                    <a:pt x="11578427" y="6409212"/>
                  </a:lnTo>
                  <a:lnTo>
                    <a:pt x="11578325" y="6404835"/>
                  </a:lnTo>
                  <a:lnTo>
                    <a:pt x="11574512" y="6400845"/>
                  </a:lnTo>
                  <a:close/>
                </a:path>
                <a:path w="17299305" h="9711690">
                  <a:moveTo>
                    <a:pt x="14134908" y="7483964"/>
                  </a:moveTo>
                  <a:lnTo>
                    <a:pt x="14129578" y="7484448"/>
                  </a:lnTo>
                  <a:lnTo>
                    <a:pt x="14123882" y="7492261"/>
                  </a:lnTo>
                  <a:lnTo>
                    <a:pt x="14124369" y="7497590"/>
                  </a:lnTo>
                  <a:lnTo>
                    <a:pt x="14133371" y="7504188"/>
                  </a:lnTo>
                  <a:lnTo>
                    <a:pt x="14135371" y="7505042"/>
                  </a:lnTo>
                  <a:lnTo>
                    <a:pt x="14135229" y="7505375"/>
                  </a:lnTo>
                  <a:lnTo>
                    <a:pt x="14138895" y="7506939"/>
                  </a:lnTo>
                  <a:lnTo>
                    <a:pt x="14142889" y="7505885"/>
                  </a:lnTo>
                  <a:lnTo>
                    <a:pt x="14145453" y="7502645"/>
                  </a:lnTo>
                  <a:lnTo>
                    <a:pt x="14148302" y="7498739"/>
                  </a:lnTo>
                  <a:lnTo>
                    <a:pt x="14147818" y="7493410"/>
                  </a:lnTo>
                  <a:lnTo>
                    <a:pt x="14134908" y="7483964"/>
                  </a:lnTo>
                  <a:close/>
                </a:path>
                <a:path w="17299305" h="9711690">
                  <a:moveTo>
                    <a:pt x="14063444" y="7429842"/>
                  </a:moveTo>
                  <a:lnTo>
                    <a:pt x="14058116" y="7430328"/>
                  </a:lnTo>
                  <a:lnTo>
                    <a:pt x="14052421" y="7438140"/>
                  </a:lnTo>
                  <a:lnTo>
                    <a:pt x="14052904" y="7443469"/>
                  </a:lnTo>
                  <a:lnTo>
                    <a:pt x="14061908" y="7450067"/>
                  </a:lnTo>
                  <a:lnTo>
                    <a:pt x="14063907" y="7450920"/>
                  </a:lnTo>
                  <a:lnTo>
                    <a:pt x="14063765" y="7451254"/>
                  </a:lnTo>
                  <a:lnTo>
                    <a:pt x="14067431" y="7452817"/>
                  </a:lnTo>
                  <a:lnTo>
                    <a:pt x="14071428" y="7451764"/>
                  </a:lnTo>
                  <a:lnTo>
                    <a:pt x="14073992" y="7448524"/>
                  </a:lnTo>
                  <a:lnTo>
                    <a:pt x="14076840" y="7444618"/>
                  </a:lnTo>
                  <a:lnTo>
                    <a:pt x="14076354" y="7439290"/>
                  </a:lnTo>
                  <a:lnTo>
                    <a:pt x="14063444" y="7429842"/>
                  </a:lnTo>
                  <a:close/>
                </a:path>
                <a:path w="17299305" h="9711690">
                  <a:moveTo>
                    <a:pt x="11664484" y="6398647"/>
                  </a:moveTo>
                  <a:lnTo>
                    <a:pt x="11659773" y="6398606"/>
                  </a:lnTo>
                  <a:lnTo>
                    <a:pt x="11653444" y="6398665"/>
                  </a:lnTo>
                  <a:lnTo>
                    <a:pt x="11648734" y="6398625"/>
                  </a:lnTo>
                  <a:lnTo>
                    <a:pt x="11645077" y="6402580"/>
                  </a:lnTo>
                  <a:lnTo>
                    <a:pt x="11645038" y="6407291"/>
                  </a:lnTo>
                  <a:lnTo>
                    <a:pt x="11644759" y="6410717"/>
                  </a:lnTo>
                  <a:lnTo>
                    <a:pt x="11647047" y="6413663"/>
                  </a:lnTo>
                  <a:lnTo>
                    <a:pt x="11651379" y="6415512"/>
                  </a:lnTo>
                  <a:lnTo>
                    <a:pt x="11653664" y="6415699"/>
                  </a:lnTo>
                  <a:lnTo>
                    <a:pt x="11659992" y="6415641"/>
                  </a:lnTo>
                  <a:lnTo>
                    <a:pt x="11664703" y="6415680"/>
                  </a:lnTo>
                  <a:lnTo>
                    <a:pt x="11668359" y="6411725"/>
                  </a:lnTo>
                  <a:lnTo>
                    <a:pt x="11668439" y="6402303"/>
                  </a:lnTo>
                  <a:lnTo>
                    <a:pt x="11664484" y="6398647"/>
                  </a:lnTo>
                  <a:close/>
                </a:path>
                <a:path w="17299305" h="9711690">
                  <a:moveTo>
                    <a:pt x="349344" y="1562921"/>
                  </a:moveTo>
                  <a:lnTo>
                    <a:pt x="344536" y="1561263"/>
                  </a:lnTo>
                  <a:lnTo>
                    <a:pt x="335693" y="1565370"/>
                  </a:lnTo>
                  <a:lnTo>
                    <a:pt x="334036" y="1570178"/>
                  </a:lnTo>
                  <a:lnTo>
                    <a:pt x="336089" y="1574600"/>
                  </a:lnTo>
                  <a:lnTo>
                    <a:pt x="338716" y="1580448"/>
                  </a:lnTo>
                  <a:lnTo>
                    <a:pt x="339814" y="1582492"/>
                  </a:lnTo>
                  <a:lnTo>
                    <a:pt x="341196" y="1583869"/>
                  </a:lnTo>
                  <a:lnTo>
                    <a:pt x="345196" y="1585576"/>
                  </a:lnTo>
                  <a:lnTo>
                    <a:pt x="347622" y="1585429"/>
                  </a:lnTo>
                  <a:lnTo>
                    <a:pt x="349999" y="1584474"/>
                  </a:lnTo>
                  <a:lnTo>
                    <a:pt x="354421" y="1582419"/>
                  </a:lnTo>
                  <a:lnTo>
                    <a:pt x="356078" y="1577611"/>
                  </a:lnTo>
                  <a:lnTo>
                    <a:pt x="354025" y="1573191"/>
                  </a:lnTo>
                  <a:lnTo>
                    <a:pt x="351398" y="1567342"/>
                  </a:lnTo>
                  <a:lnTo>
                    <a:pt x="349344" y="1562921"/>
                  </a:lnTo>
                  <a:close/>
                </a:path>
                <a:path w="17299305" h="9711690">
                  <a:moveTo>
                    <a:pt x="13992456" y="7375530"/>
                  </a:moveTo>
                  <a:lnTo>
                    <a:pt x="13987129" y="7376015"/>
                  </a:lnTo>
                  <a:lnTo>
                    <a:pt x="13981432" y="7383828"/>
                  </a:lnTo>
                  <a:lnTo>
                    <a:pt x="13981916" y="7389156"/>
                  </a:lnTo>
                  <a:lnTo>
                    <a:pt x="13990920" y="7395755"/>
                  </a:lnTo>
                  <a:lnTo>
                    <a:pt x="13992920" y="7396608"/>
                  </a:lnTo>
                  <a:lnTo>
                    <a:pt x="13992778" y="7396942"/>
                  </a:lnTo>
                  <a:lnTo>
                    <a:pt x="13996444" y="7398505"/>
                  </a:lnTo>
                  <a:lnTo>
                    <a:pt x="14000441" y="7397452"/>
                  </a:lnTo>
                  <a:lnTo>
                    <a:pt x="14003003" y="7394212"/>
                  </a:lnTo>
                  <a:lnTo>
                    <a:pt x="14005852" y="7390306"/>
                  </a:lnTo>
                  <a:lnTo>
                    <a:pt x="14005368" y="7384978"/>
                  </a:lnTo>
                  <a:lnTo>
                    <a:pt x="13992456" y="7375530"/>
                  </a:lnTo>
                  <a:close/>
                </a:path>
                <a:path w="17299305" h="9711690">
                  <a:moveTo>
                    <a:pt x="11754219" y="6397923"/>
                  </a:moveTo>
                  <a:lnTo>
                    <a:pt x="11749509" y="6397884"/>
                  </a:lnTo>
                  <a:lnTo>
                    <a:pt x="11743181" y="6397942"/>
                  </a:lnTo>
                  <a:lnTo>
                    <a:pt x="11738136" y="6397760"/>
                  </a:lnTo>
                  <a:lnTo>
                    <a:pt x="11734480" y="6401716"/>
                  </a:lnTo>
                  <a:lnTo>
                    <a:pt x="11734441" y="6406427"/>
                  </a:lnTo>
                  <a:lnTo>
                    <a:pt x="11734495" y="6409995"/>
                  </a:lnTo>
                  <a:lnTo>
                    <a:pt x="11736783" y="6412941"/>
                  </a:lnTo>
                  <a:lnTo>
                    <a:pt x="11739783" y="6414221"/>
                  </a:lnTo>
                  <a:lnTo>
                    <a:pt x="11739641" y="6414554"/>
                  </a:lnTo>
                  <a:lnTo>
                    <a:pt x="11740641" y="6414981"/>
                  </a:lnTo>
                  <a:lnTo>
                    <a:pt x="11742925" y="6415167"/>
                  </a:lnTo>
                  <a:lnTo>
                    <a:pt x="11749253" y="6415108"/>
                  </a:lnTo>
                  <a:lnTo>
                    <a:pt x="11754297" y="6415291"/>
                  </a:lnTo>
                  <a:lnTo>
                    <a:pt x="11757953" y="6411335"/>
                  </a:lnTo>
                  <a:lnTo>
                    <a:pt x="11757993" y="6406624"/>
                  </a:lnTo>
                  <a:lnTo>
                    <a:pt x="11758174" y="6401580"/>
                  </a:lnTo>
                  <a:lnTo>
                    <a:pt x="11754219" y="6397923"/>
                  </a:lnTo>
                  <a:close/>
                </a:path>
                <a:path w="17299305" h="9711690">
                  <a:moveTo>
                    <a:pt x="13921136" y="7321076"/>
                  </a:moveTo>
                  <a:lnTo>
                    <a:pt x="13915807" y="7321561"/>
                  </a:lnTo>
                  <a:lnTo>
                    <a:pt x="13910110" y="7329373"/>
                  </a:lnTo>
                  <a:lnTo>
                    <a:pt x="13910597" y="7334703"/>
                  </a:lnTo>
                  <a:lnTo>
                    <a:pt x="13919600" y="7341301"/>
                  </a:lnTo>
                  <a:lnTo>
                    <a:pt x="13921601" y="7342154"/>
                  </a:lnTo>
                  <a:lnTo>
                    <a:pt x="13921458" y="7342488"/>
                  </a:lnTo>
                  <a:lnTo>
                    <a:pt x="13925124" y="7344052"/>
                  </a:lnTo>
                  <a:lnTo>
                    <a:pt x="13929119" y="7342998"/>
                  </a:lnTo>
                  <a:lnTo>
                    <a:pt x="13931683" y="7339757"/>
                  </a:lnTo>
                  <a:lnTo>
                    <a:pt x="13934531" y="7335851"/>
                  </a:lnTo>
                  <a:lnTo>
                    <a:pt x="13934046" y="7330523"/>
                  </a:lnTo>
                  <a:lnTo>
                    <a:pt x="13921136" y="7321076"/>
                  </a:lnTo>
                  <a:close/>
                </a:path>
                <a:path w="17299305" h="9711690">
                  <a:moveTo>
                    <a:pt x="13849673" y="7266956"/>
                  </a:moveTo>
                  <a:lnTo>
                    <a:pt x="13844345" y="7267441"/>
                  </a:lnTo>
                  <a:lnTo>
                    <a:pt x="13838649" y="7275253"/>
                  </a:lnTo>
                  <a:lnTo>
                    <a:pt x="13839134" y="7280581"/>
                  </a:lnTo>
                  <a:lnTo>
                    <a:pt x="13848136" y="7287180"/>
                  </a:lnTo>
                  <a:lnTo>
                    <a:pt x="13850136" y="7288033"/>
                  </a:lnTo>
                  <a:lnTo>
                    <a:pt x="13849994" y="7288366"/>
                  </a:lnTo>
                  <a:lnTo>
                    <a:pt x="13853660" y="7289930"/>
                  </a:lnTo>
                  <a:lnTo>
                    <a:pt x="13857657" y="7288877"/>
                  </a:lnTo>
                  <a:lnTo>
                    <a:pt x="13860221" y="7285637"/>
                  </a:lnTo>
                  <a:lnTo>
                    <a:pt x="13863069" y="7281731"/>
                  </a:lnTo>
                  <a:lnTo>
                    <a:pt x="13862583" y="7276402"/>
                  </a:lnTo>
                  <a:lnTo>
                    <a:pt x="13849673" y="7266956"/>
                  </a:lnTo>
                  <a:close/>
                </a:path>
                <a:path w="17299305" h="9711690">
                  <a:moveTo>
                    <a:pt x="312142" y="1482049"/>
                  </a:moveTo>
                  <a:lnTo>
                    <a:pt x="307142" y="1479916"/>
                  </a:lnTo>
                  <a:lnTo>
                    <a:pt x="302721" y="1481969"/>
                  </a:lnTo>
                  <a:lnTo>
                    <a:pt x="298441" y="1483690"/>
                  </a:lnTo>
                  <a:lnTo>
                    <a:pt x="296309" y="1488689"/>
                  </a:lnTo>
                  <a:lnTo>
                    <a:pt x="298362" y="1493111"/>
                  </a:lnTo>
                  <a:lnTo>
                    <a:pt x="300989" y="1498958"/>
                  </a:lnTo>
                  <a:lnTo>
                    <a:pt x="302087" y="1501003"/>
                  </a:lnTo>
                  <a:lnTo>
                    <a:pt x="303469" y="1502380"/>
                  </a:lnTo>
                  <a:lnTo>
                    <a:pt x="305469" y="1503233"/>
                  </a:lnTo>
                  <a:lnTo>
                    <a:pt x="305327" y="1503567"/>
                  </a:lnTo>
                  <a:lnTo>
                    <a:pt x="307327" y="1504420"/>
                  </a:lnTo>
                  <a:lnTo>
                    <a:pt x="309753" y="1504273"/>
                  </a:lnTo>
                  <a:lnTo>
                    <a:pt x="316410" y="1501597"/>
                  </a:lnTo>
                  <a:lnTo>
                    <a:pt x="318542" y="1496598"/>
                  </a:lnTo>
                  <a:lnTo>
                    <a:pt x="316489" y="1492176"/>
                  </a:lnTo>
                  <a:lnTo>
                    <a:pt x="313862" y="1486328"/>
                  </a:lnTo>
                  <a:lnTo>
                    <a:pt x="312142" y="1482049"/>
                  </a:lnTo>
                  <a:close/>
                </a:path>
                <a:path w="17299305" h="9711690">
                  <a:moveTo>
                    <a:pt x="11843485" y="6400151"/>
                  </a:moveTo>
                  <a:lnTo>
                    <a:pt x="11838775" y="6400111"/>
                  </a:lnTo>
                  <a:lnTo>
                    <a:pt x="11832254" y="6399694"/>
                  </a:lnTo>
                  <a:lnTo>
                    <a:pt x="11827686" y="6399321"/>
                  </a:lnTo>
                  <a:lnTo>
                    <a:pt x="11823697" y="6403135"/>
                  </a:lnTo>
                  <a:lnTo>
                    <a:pt x="11838327" y="6416861"/>
                  </a:lnTo>
                  <a:lnTo>
                    <a:pt x="11842895" y="6417233"/>
                  </a:lnTo>
                  <a:lnTo>
                    <a:pt x="11846885" y="6413420"/>
                  </a:lnTo>
                  <a:lnTo>
                    <a:pt x="11846925" y="6408710"/>
                  </a:lnTo>
                  <a:lnTo>
                    <a:pt x="11847298" y="6404141"/>
                  </a:lnTo>
                  <a:lnTo>
                    <a:pt x="11843485" y="6400151"/>
                  </a:lnTo>
                  <a:close/>
                </a:path>
                <a:path w="17299305" h="9711690">
                  <a:moveTo>
                    <a:pt x="13778209" y="7212834"/>
                  </a:moveTo>
                  <a:lnTo>
                    <a:pt x="13772881" y="7213319"/>
                  </a:lnTo>
                  <a:lnTo>
                    <a:pt x="13767186" y="7221132"/>
                  </a:lnTo>
                  <a:lnTo>
                    <a:pt x="13767670" y="7226461"/>
                  </a:lnTo>
                  <a:lnTo>
                    <a:pt x="13776675" y="7233059"/>
                  </a:lnTo>
                  <a:lnTo>
                    <a:pt x="13778675" y="7233912"/>
                  </a:lnTo>
                  <a:lnTo>
                    <a:pt x="13778533" y="7234245"/>
                  </a:lnTo>
                  <a:lnTo>
                    <a:pt x="13782199" y="7235809"/>
                  </a:lnTo>
                  <a:lnTo>
                    <a:pt x="13786193" y="7234756"/>
                  </a:lnTo>
                  <a:lnTo>
                    <a:pt x="13788757" y="7231515"/>
                  </a:lnTo>
                  <a:lnTo>
                    <a:pt x="13791606" y="7227609"/>
                  </a:lnTo>
                  <a:lnTo>
                    <a:pt x="13791121" y="7222282"/>
                  </a:lnTo>
                  <a:lnTo>
                    <a:pt x="13778209" y="7212834"/>
                  </a:lnTo>
                  <a:close/>
                </a:path>
                <a:path w="17299305" h="9711690">
                  <a:moveTo>
                    <a:pt x="11933182" y="6404139"/>
                  </a:moveTo>
                  <a:lnTo>
                    <a:pt x="11928613" y="6403766"/>
                  </a:lnTo>
                  <a:lnTo>
                    <a:pt x="11922093" y="6403348"/>
                  </a:lnTo>
                  <a:lnTo>
                    <a:pt x="11917525" y="6402976"/>
                  </a:lnTo>
                  <a:lnTo>
                    <a:pt x="11913536" y="6406789"/>
                  </a:lnTo>
                  <a:lnTo>
                    <a:pt x="11913162" y="6411357"/>
                  </a:lnTo>
                  <a:lnTo>
                    <a:pt x="11912740" y="6415117"/>
                  </a:lnTo>
                  <a:lnTo>
                    <a:pt x="11914888" y="6418396"/>
                  </a:lnTo>
                  <a:lnTo>
                    <a:pt x="11918220" y="6419818"/>
                  </a:lnTo>
                  <a:lnTo>
                    <a:pt x="11918362" y="6419485"/>
                  </a:lnTo>
                  <a:lnTo>
                    <a:pt x="11919362" y="6419912"/>
                  </a:lnTo>
                  <a:lnTo>
                    <a:pt x="11921170" y="6420289"/>
                  </a:lnTo>
                  <a:lnTo>
                    <a:pt x="11927691" y="6420707"/>
                  </a:lnTo>
                  <a:lnTo>
                    <a:pt x="11932259" y="6421079"/>
                  </a:lnTo>
                  <a:lnTo>
                    <a:pt x="11936248" y="6417266"/>
                  </a:lnTo>
                  <a:lnTo>
                    <a:pt x="11936995" y="6408129"/>
                  </a:lnTo>
                  <a:lnTo>
                    <a:pt x="11933182" y="6404139"/>
                  </a:lnTo>
                  <a:close/>
                </a:path>
                <a:path w="17299305" h="9711690">
                  <a:moveTo>
                    <a:pt x="13706748" y="7158714"/>
                  </a:moveTo>
                  <a:lnTo>
                    <a:pt x="13701418" y="7159199"/>
                  </a:lnTo>
                  <a:lnTo>
                    <a:pt x="13695722" y="7167011"/>
                  </a:lnTo>
                  <a:lnTo>
                    <a:pt x="13696208" y="7172340"/>
                  </a:lnTo>
                  <a:lnTo>
                    <a:pt x="13705212" y="7178938"/>
                  </a:lnTo>
                  <a:lnTo>
                    <a:pt x="13707211" y="7179791"/>
                  </a:lnTo>
                  <a:lnTo>
                    <a:pt x="13707069" y="7180124"/>
                  </a:lnTo>
                  <a:lnTo>
                    <a:pt x="13710736" y="7181689"/>
                  </a:lnTo>
                  <a:lnTo>
                    <a:pt x="13714730" y="7180634"/>
                  </a:lnTo>
                  <a:lnTo>
                    <a:pt x="13717293" y="7177395"/>
                  </a:lnTo>
                  <a:lnTo>
                    <a:pt x="13720142" y="7173488"/>
                  </a:lnTo>
                  <a:lnTo>
                    <a:pt x="13719657" y="7168160"/>
                  </a:lnTo>
                  <a:lnTo>
                    <a:pt x="13706748" y="7158714"/>
                  </a:lnTo>
                  <a:close/>
                </a:path>
                <a:path w="17299305" h="9711690">
                  <a:moveTo>
                    <a:pt x="13635283" y="7104593"/>
                  </a:moveTo>
                  <a:lnTo>
                    <a:pt x="13629957" y="7105078"/>
                  </a:lnTo>
                  <a:lnTo>
                    <a:pt x="13624260" y="7112890"/>
                  </a:lnTo>
                  <a:lnTo>
                    <a:pt x="13624744" y="7118218"/>
                  </a:lnTo>
                  <a:lnTo>
                    <a:pt x="13633748" y="7124817"/>
                  </a:lnTo>
                  <a:lnTo>
                    <a:pt x="13635748" y="7125670"/>
                  </a:lnTo>
                  <a:lnTo>
                    <a:pt x="13635606" y="7126003"/>
                  </a:lnTo>
                  <a:lnTo>
                    <a:pt x="13639272" y="7127567"/>
                  </a:lnTo>
                  <a:lnTo>
                    <a:pt x="13643269" y="7126515"/>
                  </a:lnTo>
                  <a:lnTo>
                    <a:pt x="13645832" y="7123274"/>
                  </a:lnTo>
                  <a:lnTo>
                    <a:pt x="13648680" y="7119368"/>
                  </a:lnTo>
                  <a:lnTo>
                    <a:pt x="13648196" y="7114040"/>
                  </a:lnTo>
                  <a:lnTo>
                    <a:pt x="13635283" y="7104593"/>
                  </a:lnTo>
                  <a:close/>
                </a:path>
                <a:path w="17299305" h="9711690">
                  <a:moveTo>
                    <a:pt x="276984" y="1400079"/>
                  </a:moveTo>
                  <a:lnTo>
                    <a:pt x="271984" y="1397946"/>
                  </a:lnTo>
                  <a:lnTo>
                    <a:pt x="263425" y="1401387"/>
                  </a:lnTo>
                  <a:lnTo>
                    <a:pt x="261293" y="1406386"/>
                  </a:lnTo>
                  <a:lnTo>
                    <a:pt x="263013" y="1410666"/>
                  </a:lnTo>
                  <a:lnTo>
                    <a:pt x="265640" y="1416513"/>
                  </a:lnTo>
                  <a:lnTo>
                    <a:pt x="266262" y="1418749"/>
                  </a:lnTo>
                  <a:lnTo>
                    <a:pt x="267977" y="1420269"/>
                  </a:lnTo>
                  <a:lnTo>
                    <a:pt x="271977" y="1421975"/>
                  </a:lnTo>
                  <a:lnTo>
                    <a:pt x="274262" y="1422161"/>
                  </a:lnTo>
                  <a:lnTo>
                    <a:pt x="276639" y="1421205"/>
                  </a:lnTo>
                  <a:lnTo>
                    <a:pt x="281252" y="1419627"/>
                  </a:lnTo>
                  <a:lnTo>
                    <a:pt x="282691" y="1415513"/>
                  </a:lnTo>
                  <a:lnTo>
                    <a:pt x="283051" y="1414486"/>
                  </a:lnTo>
                  <a:lnTo>
                    <a:pt x="281331" y="1410207"/>
                  </a:lnTo>
                  <a:lnTo>
                    <a:pt x="278704" y="1404358"/>
                  </a:lnTo>
                  <a:lnTo>
                    <a:pt x="276984" y="1400079"/>
                  </a:lnTo>
                  <a:close/>
                </a:path>
                <a:path w="17299305" h="9711690">
                  <a:moveTo>
                    <a:pt x="12022741" y="6411219"/>
                  </a:moveTo>
                  <a:lnTo>
                    <a:pt x="12018172" y="6410846"/>
                  </a:lnTo>
                  <a:lnTo>
                    <a:pt x="12011795" y="6410096"/>
                  </a:lnTo>
                  <a:lnTo>
                    <a:pt x="12007226" y="6409723"/>
                  </a:lnTo>
                  <a:lnTo>
                    <a:pt x="12002903" y="6413394"/>
                  </a:lnTo>
                  <a:lnTo>
                    <a:pt x="12002531" y="6417963"/>
                  </a:lnTo>
                  <a:lnTo>
                    <a:pt x="12002108" y="6421722"/>
                  </a:lnTo>
                  <a:lnTo>
                    <a:pt x="12021342" y="6428350"/>
                  </a:lnTo>
                  <a:lnTo>
                    <a:pt x="12025666" y="6424680"/>
                  </a:lnTo>
                  <a:lnTo>
                    <a:pt x="12026411" y="6415543"/>
                  </a:lnTo>
                  <a:lnTo>
                    <a:pt x="12022741" y="6411219"/>
                  </a:lnTo>
                  <a:close/>
                </a:path>
                <a:path w="17299305" h="9711690">
                  <a:moveTo>
                    <a:pt x="13563680" y="7050805"/>
                  </a:moveTo>
                  <a:lnTo>
                    <a:pt x="13558351" y="7051290"/>
                  </a:lnTo>
                  <a:lnTo>
                    <a:pt x="13555502" y="7055196"/>
                  </a:lnTo>
                  <a:lnTo>
                    <a:pt x="13552796" y="7058769"/>
                  </a:lnTo>
                  <a:lnTo>
                    <a:pt x="13553283" y="7064098"/>
                  </a:lnTo>
                  <a:lnTo>
                    <a:pt x="13562286" y="7070697"/>
                  </a:lnTo>
                  <a:lnTo>
                    <a:pt x="13564286" y="7071550"/>
                  </a:lnTo>
                  <a:lnTo>
                    <a:pt x="13563810" y="7071740"/>
                  </a:lnTo>
                  <a:lnTo>
                    <a:pt x="13567477" y="7073305"/>
                  </a:lnTo>
                  <a:lnTo>
                    <a:pt x="13571471" y="7072250"/>
                  </a:lnTo>
                  <a:lnTo>
                    <a:pt x="13574034" y="7069011"/>
                  </a:lnTo>
                  <a:lnTo>
                    <a:pt x="13576740" y="7065438"/>
                  </a:lnTo>
                  <a:lnTo>
                    <a:pt x="13576256" y="7060110"/>
                  </a:lnTo>
                  <a:lnTo>
                    <a:pt x="13567253" y="7053511"/>
                  </a:lnTo>
                  <a:lnTo>
                    <a:pt x="13563680" y="7050805"/>
                  </a:lnTo>
                  <a:close/>
                </a:path>
                <a:path w="17299305" h="9711690">
                  <a:moveTo>
                    <a:pt x="12111970" y="6420917"/>
                  </a:moveTo>
                  <a:lnTo>
                    <a:pt x="12107069" y="6420402"/>
                  </a:lnTo>
                  <a:lnTo>
                    <a:pt x="12100691" y="6419651"/>
                  </a:lnTo>
                  <a:lnTo>
                    <a:pt x="12096265" y="6418945"/>
                  </a:lnTo>
                  <a:lnTo>
                    <a:pt x="12091609" y="6422474"/>
                  </a:lnTo>
                  <a:lnTo>
                    <a:pt x="12091236" y="6427044"/>
                  </a:lnTo>
                  <a:lnTo>
                    <a:pt x="12090814" y="6430803"/>
                  </a:lnTo>
                  <a:lnTo>
                    <a:pt x="12093152" y="6434557"/>
                  </a:lnTo>
                  <a:lnTo>
                    <a:pt x="12096484" y="6435979"/>
                  </a:lnTo>
                  <a:lnTo>
                    <a:pt x="12096294" y="6435504"/>
                  </a:lnTo>
                  <a:lnTo>
                    <a:pt x="12098627" y="6436499"/>
                  </a:lnTo>
                  <a:lnTo>
                    <a:pt x="12105004" y="6437249"/>
                  </a:lnTo>
                  <a:lnTo>
                    <a:pt x="12109430" y="6437955"/>
                  </a:lnTo>
                  <a:lnTo>
                    <a:pt x="12114087" y="6434427"/>
                  </a:lnTo>
                  <a:lnTo>
                    <a:pt x="12114460" y="6429858"/>
                  </a:lnTo>
                  <a:lnTo>
                    <a:pt x="12115108" y="6425801"/>
                  </a:lnTo>
                  <a:lnTo>
                    <a:pt x="12115167" y="6425432"/>
                  </a:lnTo>
                  <a:lnTo>
                    <a:pt x="12111970" y="6420917"/>
                  </a:lnTo>
                  <a:close/>
                </a:path>
                <a:path w="17299305" h="9711690">
                  <a:moveTo>
                    <a:pt x="13491598" y="6997208"/>
                  </a:moveTo>
                  <a:lnTo>
                    <a:pt x="13486463" y="6998169"/>
                  </a:lnTo>
                  <a:lnTo>
                    <a:pt x="13480766" y="7005982"/>
                  </a:lnTo>
                  <a:lnTo>
                    <a:pt x="13481726" y="7011120"/>
                  </a:lnTo>
                  <a:lnTo>
                    <a:pt x="13490729" y="7017717"/>
                  </a:lnTo>
                  <a:lnTo>
                    <a:pt x="13496062" y="7019992"/>
                  </a:lnTo>
                  <a:lnTo>
                    <a:pt x="13500392" y="7019082"/>
                  </a:lnTo>
                  <a:lnTo>
                    <a:pt x="13502623" y="7015699"/>
                  </a:lnTo>
                  <a:lnTo>
                    <a:pt x="13505471" y="7011793"/>
                  </a:lnTo>
                  <a:lnTo>
                    <a:pt x="13504508" y="7006655"/>
                  </a:lnTo>
                  <a:lnTo>
                    <a:pt x="13491598" y="6997208"/>
                  </a:lnTo>
                  <a:close/>
                </a:path>
                <a:path w="17299305" h="9711690">
                  <a:moveTo>
                    <a:pt x="12201063" y="6433708"/>
                  </a:moveTo>
                  <a:lnTo>
                    <a:pt x="12196304" y="6432860"/>
                  </a:lnTo>
                  <a:lnTo>
                    <a:pt x="12194495" y="6432482"/>
                  </a:lnTo>
                  <a:lnTo>
                    <a:pt x="12192212" y="6432296"/>
                  </a:lnTo>
                  <a:lnTo>
                    <a:pt x="12190069" y="6431776"/>
                  </a:lnTo>
                  <a:lnTo>
                    <a:pt x="12185168" y="6431261"/>
                  </a:lnTo>
                  <a:lnTo>
                    <a:pt x="12181128" y="6434265"/>
                  </a:lnTo>
                  <a:lnTo>
                    <a:pt x="12180280" y="6439025"/>
                  </a:lnTo>
                  <a:lnTo>
                    <a:pt x="12179716" y="6443119"/>
                  </a:lnTo>
                  <a:lnTo>
                    <a:pt x="12181720" y="6446730"/>
                  </a:lnTo>
                  <a:lnTo>
                    <a:pt x="12185387" y="6448295"/>
                  </a:lnTo>
                  <a:lnTo>
                    <a:pt x="12185529" y="6447961"/>
                  </a:lnTo>
                  <a:lnTo>
                    <a:pt x="12187528" y="6448814"/>
                  </a:lnTo>
                  <a:lnTo>
                    <a:pt x="12193763" y="6449897"/>
                  </a:lnTo>
                  <a:lnTo>
                    <a:pt x="12198665" y="6450413"/>
                  </a:lnTo>
                  <a:lnTo>
                    <a:pt x="12202704" y="6447409"/>
                  </a:lnTo>
                  <a:lnTo>
                    <a:pt x="12203553" y="6442649"/>
                  </a:lnTo>
                  <a:lnTo>
                    <a:pt x="12204067" y="6437747"/>
                  </a:lnTo>
                  <a:lnTo>
                    <a:pt x="12201063" y="6433708"/>
                  </a:lnTo>
                  <a:close/>
                </a:path>
                <a:path w="17299305" h="9711690">
                  <a:moveTo>
                    <a:pt x="13418332" y="6945470"/>
                  </a:moveTo>
                  <a:lnTo>
                    <a:pt x="13413194" y="6946430"/>
                  </a:lnTo>
                  <a:lnTo>
                    <a:pt x="13407497" y="6954243"/>
                  </a:lnTo>
                  <a:lnTo>
                    <a:pt x="13408460" y="6959381"/>
                  </a:lnTo>
                  <a:lnTo>
                    <a:pt x="13417463" y="6965979"/>
                  </a:lnTo>
                  <a:lnTo>
                    <a:pt x="13419129" y="6966690"/>
                  </a:lnTo>
                  <a:lnTo>
                    <a:pt x="13418987" y="6967022"/>
                  </a:lnTo>
                  <a:lnTo>
                    <a:pt x="13422654" y="6968587"/>
                  </a:lnTo>
                  <a:lnTo>
                    <a:pt x="13427124" y="6967342"/>
                  </a:lnTo>
                  <a:lnTo>
                    <a:pt x="13429354" y="6963961"/>
                  </a:lnTo>
                  <a:lnTo>
                    <a:pt x="13432202" y="6960054"/>
                  </a:lnTo>
                  <a:lnTo>
                    <a:pt x="13431242" y="6954917"/>
                  </a:lnTo>
                  <a:lnTo>
                    <a:pt x="13418332" y="6945470"/>
                  </a:lnTo>
                  <a:close/>
                </a:path>
                <a:path w="17299305" h="9711690">
                  <a:moveTo>
                    <a:pt x="243536" y="1316870"/>
                  </a:moveTo>
                  <a:lnTo>
                    <a:pt x="238536" y="1314737"/>
                  </a:lnTo>
                  <a:lnTo>
                    <a:pt x="229978" y="1318177"/>
                  </a:lnTo>
                  <a:lnTo>
                    <a:pt x="227845" y="1323177"/>
                  </a:lnTo>
                  <a:lnTo>
                    <a:pt x="229565" y="1327456"/>
                  </a:lnTo>
                  <a:lnTo>
                    <a:pt x="231716" y="1333496"/>
                  </a:lnTo>
                  <a:lnTo>
                    <a:pt x="232672" y="1335872"/>
                  </a:lnTo>
                  <a:lnTo>
                    <a:pt x="234388" y="1337392"/>
                  </a:lnTo>
                  <a:lnTo>
                    <a:pt x="238054" y="1338956"/>
                  </a:lnTo>
                  <a:lnTo>
                    <a:pt x="240480" y="1338810"/>
                  </a:lnTo>
                  <a:lnTo>
                    <a:pt x="242715" y="1338188"/>
                  </a:lnTo>
                  <a:lnTo>
                    <a:pt x="246995" y="1336467"/>
                  </a:lnTo>
                  <a:lnTo>
                    <a:pt x="249127" y="1331467"/>
                  </a:lnTo>
                  <a:lnTo>
                    <a:pt x="247407" y="1327188"/>
                  </a:lnTo>
                  <a:lnTo>
                    <a:pt x="245256" y="1321149"/>
                  </a:lnTo>
                  <a:lnTo>
                    <a:pt x="243536" y="1316870"/>
                  </a:lnTo>
                  <a:close/>
                </a:path>
                <a:path w="17299305" h="9711690">
                  <a:moveTo>
                    <a:pt x="12289494" y="6448974"/>
                  </a:moveTo>
                  <a:lnTo>
                    <a:pt x="12273741" y="6446194"/>
                  </a:lnTo>
                  <a:lnTo>
                    <a:pt x="12269368" y="6449056"/>
                  </a:lnTo>
                  <a:lnTo>
                    <a:pt x="12268585" y="6453450"/>
                  </a:lnTo>
                  <a:lnTo>
                    <a:pt x="12268519" y="6453816"/>
                  </a:lnTo>
                  <a:lnTo>
                    <a:pt x="12267621" y="6457766"/>
                  </a:lnTo>
                  <a:lnTo>
                    <a:pt x="12269817" y="6461855"/>
                  </a:lnTo>
                  <a:lnTo>
                    <a:pt x="12273484" y="6463420"/>
                  </a:lnTo>
                  <a:lnTo>
                    <a:pt x="12273627" y="6463086"/>
                  </a:lnTo>
                  <a:lnTo>
                    <a:pt x="12275292" y="6463796"/>
                  </a:lnTo>
                  <a:lnTo>
                    <a:pt x="12286288" y="6465729"/>
                  </a:lnTo>
                  <a:lnTo>
                    <a:pt x="12290660" y="6462867"/>
                  </a:lnTo>
                  <a:lnTo>
                    <a:pt x="12292356" y="6453347"/>
                  </a:lnTo>
                  <a:lnTo>
                    <a:pt x="12289494" y="6448974"/>
                  </a:lnTo>
                  <a:close/>
                </a:path>
                <a:path w="17299305" h="9711690">
                  <a:moveTo>
                    <a:pt x="13343879" y="6895589"/>
                  </a:moveTo>
                  <a:lnTo>
                    <a:pt x="13338407" y="6896407"/>
                  </a:lnTo>
                  <a:lnTo>
                    <a:pt x="13336086" y="6900144"/>
                  </a:lnTo>
                  <a:lnTo>
                    <a:pt x="13333719" y="6903861"/>
                  </a:lnTo>
                  <a:lnTo>
                    <a:pt x="13333521" y="6904171"/>
                  </a:lnTo>
                  <a:lnTo>
                    <a:pt x="13334338" y="6909641"/>
                  </a:lnTo>
                  <a:lnTo>
                    <a:pt x="13338387" y="6912156"/>
                  </a:lnTo>
                  <a:lnTo>
                    <a:pt x="13343629" y="6915573"/>
                  </a:lnTo>
                  <a:lnTo>
                    <a:pt x="13348961" y="6917848"/>
                  </a:lnTo>
                  <a:lnTo>
                    <a:pt x="13353430" y="6916604"/>
                  </a:lnTo>
                  <a:lnTo>
                    <a:pt x="13355458" y="6913528"/>
                  </a:lnTo>
                  <a:lnTo>
                    <a:pt x="13357836" y="6909816"/>
                  </a:lnTo>
                  <a:lnTo>
                    <a:pt x="13358034" y="6909506"/>
                  </a:lnTo>
                  <a:lnTo>
                    <a:pt x="13357215" y="6904036"/>
                  </a:lnTo>
                  <a:lnTo>
                    <a:pt x="13353167" y="6901521"/>
                  </a:lnTo>
                  <a:lnTo>
                    <a:pt x="13343879" y="6895589"/>
                  </a:lnTo>
                  <a:close/>
                </a:path>
                <a:path w="17299305" h="9711690">
                  <a:moveTo>
                    <a:pt x="12377361" y="6468333"/>
                  </a:moveTo>
                  <a:lnTo>
                    <a:pt x="12372744" y="6467152"/>
                  </a:lnTo>
                  <a:lnTo>
                    <a:pt x="12366318" y="6465593"/>
                  </a:lnTo>
                  <a:lnTo>
                    <a:pt x="12361701" y="6464412"/>
                  </a:lnTo>
                  <a:lnTo>
                    <a:pt x="12357328" y="6467273"/>
                  </a:lnTo>
                  <a:lnTo>
                    <a:pt x="12356146" y="6471891"/>
                  </a:lnTo>
                  <a:lnTo>
                    <a:pt x="12355249" y="6475842"/>
                  </a:lnTo>
                  <a:lnTo>
                    <a:pt x="12357445" y="6479929"/>
                  </a:lnTo>
                  <a:lnTo>
                    <a:pt x="12362777" y="6482204"/>
                  </a:lnTo>
                  <a:lnTo>
                    <a:pt x="12368870" y="6483621"/>
                  </a:lnTo>
                  <a:lnTo>
                    <a:pt x="12373487" y="6484804"/>
                  </a:lnTo>
                  <a:lnTo>
                    <a:pt x="12377860" y="6481941"/>
                  </a:lnTo>
                  <a:lnTo>
                    <a:pt x="12380223" y="6472706"/>
                  </a:lnTo>
                  <a:lnTo>
                    <a:pt x="12377361" y="6468333"/>
                  </a:lnTo>
                  <a:close/>
                </a:path>
                <a:path w="17299305" h="9711690">
                  <a:moveTo>
                    <a:pt x="13267523" y="6846472"/>
                  </a:moveTo>
                  <a:lnTo>
                    <a:pt x="13262246" y="6847766"/>
                  </a:lnTo>
                  <a:lnTo>
                    <a:pt x="13257216" y="6855863"/>
                  </a:lnTo>
                  <a:lnTo>
                    <a:pt x="13258507" y="6861142"/>
                  </a:lnTo>
                  <a:lnTo>
                    <a:pt x="13262556" y="6863657"/>
                  </a:lnTo>
                  <a:lnTo>
                    <a:pt x="13268131" y="6867217"/>
                  </a:lnTo>
                  <a:lnTo>
                    <a:pt x="13273129" y="6869349"/>
                  </a:lnTo>
                  <a:lnTo>
                    <a:pt x="13277599" y="6868104"/>
                  </a:lnTo>
                  <a:lnTo>
                    <a:pt x="13279972" y="6864389"/>
                  </a:lnTo>
                  <a:lnTo>
                    <a:pt x="13282487" y="6860340"/>
                  </a:lnTo>
                  <a:lnTo>
                    <a:pt x="13281193" y="6855060"/>
                  </a:lnTo>
                  <a:lnTo>
                    <a:pt x="13277145" y="6852545"/>
                  </a:lnTo>
                  <a:lnTo>
                    <a:pt x="13271572" y="6848987"/>
                  </a:lnTo>
                  <a:lnTo>
                    <a:pt x="13267523" y="6846472"/>
                  </a:lnTo>
                  <a:close/>
                </a:path>
                <a:path w="17299305" h="9711690">
                  <a:moveTo>
                    <a:pt x="13190699" y="6800307"/>
                  </a:moveTo>
                  <a:lnTo>
                    <a:pt x="13185753" y="6801742"/>
                  </a:lnTo>
                  <a:lnTo>
                    <a:pt x="13183238" y="6805791"/>
                  </a:lnTo>
                  <a:lnTo>
                    <a:pt x="13180865" y="6809506"/>
                  </a:lnTo>
                  <a:lnTo>
                    <a:pt x="13182157" y="6814785"/>
                  </a:lnTo>
                  <a:lnTo>
                    <a:pt x="13186205" y="6817300"/>
                  </a:lnTo>
                  <a:lnTo>
                    <a:pt x="13191922" y="6820527"/>
                  </a:lnTo>
                  <a:lnTo>
                    <a:pt x="13196587" y="6822517"/>
                  </a:lnTo>
                  <a:lnTo>
                    <a:pt x="13201057" y="6821271"/>
                  </a:lnTo>
                  <a:lnTo>
                    <a:pt x="13205803" y="6813841"/>
                  </a:lnTo>
                  <a:lnTo>
                    <a:pt x="13204511" y="6808562"/>
                  </a:lnTo>
                  <a:lnTo>
                    <a:pt x="13200462" y="6806047"/>
                  </a:lnTo>
                  <a:lnTo>
                    <a:pt x="13194748" y="6802822"/>
                  </a:lnTo>
                  <a:lnTo>
                    <a:pt x="13190699" y="6800307"/>
                  </a:lnTo>
                  <a:close/>
                </a:path>
                <a:path w="17299305" h="9711690">
                  <a:moveTo>
                    <a:pt x="12464851" y="6489502"/>
                  </a:moveTo>
                  <a:lnTo>
                    <a:pt x="12460234" y="6488321"/>
                  </a:lnTo>
                  <a:lnTo>
                    <a:pt x="12453806" y="6486761"/>
                  </a:lnTo>
                  <a:lnTo>
                    <a:pt x="12449189" y="6485579"/>
                  </a:lnTo>
                  <a:lnTo>
                    <a:pt x="12444484" y="6488299"/>
                  </a:lnTo>
                  <a:lnTo>
                    <a:pt x="12443303" y="6492917"/>
                  </a:lnTo>
                  <a:lnTo>
                    <a:pt x="12441930" y="6497058"/>
                  </a:lnTo>
                  <a:lnTo>
                    <a:pt x="12444457" y="6501289"/>
                  </a:lnTo>
                  <a:lnTo>
                    <a:pt x="12449458" y="6503422"/>
                  </a:lnTo>
                  <a:lnTo>
                    <a:pt x="12455884" y="6504981"/>
                  </a:lnTo>
                  <a:lnTo>
                    <a:pt x="12460501" y="6506162"/>
                  </a:lnTo>
                  <a:lnTo>
                    <a:pt x="12465207" y="6503443"/>
                  </a:lnTo>
                  <a:lnTo>
                    <a:pt x="12467571" y="6494207"/>
                  </a:lnTo>
                  <a:lnTo>
                    <a:pt x="12464851" y="6489502"/>
                  </a:lnTo>
                  <a:close/>
                </a:path>
                <a:path w="17299305" h="9711690">
                  <a:moveTo>
                    <a:pt x="13112970" y="6755331"/>
                  </a:moveTo>
                  <a:lnTo>
                    <a:pt x="13107691" y="6756625"/>
                  </a:lnTo>
                  <a:lnTo>
                    <a:pt x="13103328" y="6765006"/>
                  </a:lnTo>
                  <a:lnTo>
                    <a:pt x="13104622" y="6770287"/>
                  </a:lnTo>
                  <a:lnTo>
                    <a:pt x="13108812" y="6772468"/>
                  </a:lnTo>
                  <a:lnTo>
                    <a:pt x="13114528" y="6775693"/>
                  </a:lnTo>
                  <a:lnTo>
                    <a:pt x="13119526" y="6777825"/>
                  </a:lnTo>
                  <a:lnTo>
                    <a:pt x="13124140" y="6776249"/>
                  </a:lnTo>
                  <a:lnTo>
                    <a:pt x="13126180" y="6772391"/>
                  </a:lnTo>
                  <a:lnTo>
                    <a:pt x="13128361" y="6768200"/>
                  </a:lnTo>
                  <a:lnTo>
                    <a:pt x="13127066" y="6762920"/>
                  </a:lnTo>
                  <a:lnTo>
                    <a:pt x="13122876" y="6760739"/>
                  </a:lnTo>
                  <a:lnTo>
                    <a:pt x="13117161" y="6757513"/>
                  </a:lnTo>
                  <a:lnTo>
                    <a:pt x="13112970" y="6755331"/>
                  </a:lnTo>
                  <a:close/>
                </a:path>
                <a:path w="17299305" h="9711690">
                  <a:moveTo>
                    <a:pt x="12551109" y="6514478"/>
                  </a:moveTo>
                  <a:lnTo>
                    <a:pt x="12546634" y="6512963"/>
                  </a:lnTo>
                  <a:lnTo>
                    <a:pt x="12540350" y="6511070"/>
                  </a:lnTo>
                  <a:lnTo>
                    <a:pt x="12535875" y="6509555"/>
                  </a:lnTo>
                  <a:lnTo>
                    <a:pt x="12531168" y="6512276"/>
                  </a:lnTo>
                  <a:lnTo>
                    <a:pt x="12529653" y="6516751"/>
                  </a:lnTo>
                  <a:lnTo>
                    <a:pt x="12528281" y="6520892"/>
                  </a:lnTo>
                  <a:lnTo>
                    <a:pt x="12530335" y="6525314"/>
                  </a:lnTo>
                  <a:lnTo>
                    <a:pt x="12535334" y="6527447"/>
                  </a:lnTo>
                  <a:lnTo>
                    <a:pt x="12541617" y="6529339"/>
                  </a:lnTo>
                  <a:lnTo>
                    <a:pt x="12546093" y="6530854"/>
                  </a:lnTo>
                  <a:lnTo>
                    <a:pt x="12550800" y="6528135"/>
                  </a:lnTo>
                  <a:lnTo>
                    <a:pt x="12553830" y="6519184"/>
                  </a:lnTo>
                  <a:lnTo>
                    <a:pt x="12551109" y="6514478"/>
                  </a:lnTo>
                  <a:close/>
                </a:path>
                <a:path w="17299305" h="9711690">
                  <a:moveTo>
                    <a:pt x="13033913" y="6712548"/>
                  </a:moveTo>
                  <a:lnTo>
                    <a:pt x="13028491" y="6714174"/>
                  </a:lnTo>
                  <a:lnTo>
                    <a:pt x="13026642" y="6718507"/>
                  </a:lnTo>
                  <a:lnTo>
                    <a:pt x="13024461" y="6722698"/>
                  </a:lnTo>
                  <a:lnTo>
                    <a:pt x="13026089" y="6728120"/>
                  </a:lnTo>
                  <a:lnTo>
                    <a:pt x="13030138" y="6730635"/>
                  </a:lnTo>
                  <a:lnTo>
                    <a:pt x="13040804" y="6735185"/>
                  </a:lnTo>
                  <a:lnTo>
                    <a:pt x="13045891" y="6733415"/>
                  </a:lnTo>
                  <a:lnTo>
                    <a:pt x="13047597" y="6729415"/>
                  </a:lnTo>
                  <a:lnTo>
                    <a:pt x="13049779" y="6725225"/>
                  </a:lnTo>
                  <a:lnTo>
                    <a:pt x="13048154" y="6719804"/>
                  </a:lnTo>
                  <a:lnTo>
                    <a:pt x="13044104" y="6717289"/>
                  </a:lnTo>
                  <a:lnTo>
                    <a:pt x="13038103" y="6714729"/>
                  </a:lnTo>
                  <a:lnTo>
                    <a:pt x="13033913" y="6712548"/>
                  </a:lnTo>
                  <a:close/>
                </a:path>
                <a:path w="17299305" h="9711690">
                  <a:moveTo>
                    <a:pt x="12636231" y="6542122"/>
                  </a:moveTo>
                  <a:lnTo>
                    <a:pt x="12631613" y="6540940"/>
                  </a:lnTo>
                  <a:lnTo>
                    <a:pt x="12625612" y="6538380"/>
                  </a:lnTo>
                  <a:lnTo>
                    <a:pt x="12621137" y="6536865"/>
                  </a:lnTo>
                  <a:lnTo>
                    <a:pt x="12616241" y="6539110"/>
                  </a:lnTo>
                  <a:lnTo>
                    <a:pt x="12613211" y="6548060"/>
                  </a:lnTo>
                  <a:lnTo>
                    <a:pt x="12615264" y="6552482"/>
                  </a:lnTo>
                  <a:lnTo>
                    <a:pt x="12619263" y="6554188"/>
                  </a:lnTo>
                  <a:lnTo>
                    <a:pt x="12619406" y="6553854"/>
                  </a:lnTo>
                  <a:lnTo>
                    <a:pt x="12619739" y="6553996"/>
                  </a:lnTo>
                  <a:lnTo>
                    <a:pt x="12620216" y="6553806"/>
                  </a:lnTo>
                  <a:lnTo>
                    <a:pt x="12626214" y="6556364"/>
                  </a:lnTo>
                  <a:lnTo>
                    <a:pt x="12630690" y="6557880"/>
                  </a:lnTo>
                  <a:lnTo>
                    <a:pt x="12635254" y="6555494"/>
                  </a:lnTo>
                  <a:lnTo>
                    <a:pt x="12637103" y="6551160"/>
                  </a:lnTo>
                  <a:lnTo>
                    <a:pt x="12638618" y="6546685"/>
                  </a:lnTo>
                  <a:lnTo>
                    <a:pt x="12636231" y="6542122"/>
                  </a:lnTo>
                  <a:close/>
                </a:path>
                <a:path w="17299305" h="9711690">
                  <a:moveTo>
                    <a:pt x="207658" y="1231047"/>
                  </a:moveTo>
                  <a:lnTo>
                    <a:pt x="203045" y="1232626"/>
                  </a:lnTo>
                  <a:lnTo>
                    <a:pt x="198766" y="1234345"/>
                  </a:lnTo>
                  <a:lnTo>
                    <a:pt x="196442" y="1238869"/>
                  </a:lnTo>
                  <a:lnTo>
                    <a:pt x="198019" y="1243482"/>
                  </a:lnTo>
                  <a:lnTo>
                    <a:pt x="208793" y="1255169"/>
                  </a:lnTo>
                  <a:lnTo>
                    <a:pt x="211028" y="1254546"/>
                  </a:lnTo>
                  <a:lnTo>
                    <a:pt x="215307" y="1252826"/>
                  </a:lnTo>
                  <a:lnTo>
                    <a:pt x="217631" y="1248302"/>
                  </a:lnTo>
                  <a:lnTo>
                    <a:pt x="216053" y="1243690"/>
                  </a:lnTo>
                  <a:lnTo>
                    <a:pt x="213902" y="1237650"/>
                  </a:lnTo>
                  <a:lnTo>
                    <a:pt x="212182" y="1233371"/>
                  </a:lnTo>
                  <a:lnTo>
                    <a:pt x="207658" y="1231047"/>
                  </a:lnTo>
                  <a:close/>
                </a:path>
                <a:path w="17299305" h="9711690">
                  <a:moveTo>
                    <a:pt x="12954053" y="6672572"/>
                  </a:moveTo>
                  <a:lnTo>
                    <a:pt x="12948632" y="6674200"/>
                  </a:lnTo>
                  <a:lnTo>
                    <a:pt x="12946112" y="6679822"/>
                  </a:lnTo>
                  <a:lnTo>
                    <a:pt x="12944602" y="6682723"/>
                  </a:lnTo>
                  <a:lnTo>
                    <a:pt x="12946369" y="6687811"/>
                  </a:lnTo>
                  <a:lnTo>
                    <a:pt x="12950419" y="6690326"/>
                  </a:lnTo>
                  <a:lnTo>
                    <a:pt x="12961085" y="6694875"/>
                  </a:lnTo>
                  <a:lnTo>
                    <a:pt x="12966030" y="6693439"/>
                  </a:lnTo>
                  <a:lnTo>
                    <a:pt x="12968550" y="6687817"/>
                  </a:lnTo>
                  <a:lnTo>
                    <a:pt x="12970060" y="6684916"/>
                  </a:lnTo>
                  <a:lnTo>
                    <a:pt x="12968291" y="6679828"/>
                  </a:lnTo>
                  <a:lnTo>
                    <a:pt x="12964243" y="6677313"/>
                  </a:lnTo>
                  <a:lnTo>
                    <a:pt x="12958244" y="6674754"/>
                  </a:lnTo>
                  <a:lnTo>
                    <a:pt x="12954053" y="6672572"/>
                  </a:lnTo>
                  <a:close/>
                </a:path>
                <a:path w="17299305" h="9711690">
                  <a:moveTo>
                    <a:pt x="12720547" y="6572572"/>
                  </a:moveTo>
                  <a:lnTo>
                    <a:pt x="12710214" y="6568165"/>
                  </a:lnTo>
                  <a:lnTo>
                    <a:pt x="12705740" y="6566650"/>
                  </a:lnTo>
                  <a:lnTo>
                    <a:pt x="12701175" y="6569037"/>
                  </a:lnTo>
                  <a:lnTo>
                    <a:pt x="12697621" y="6577369"/>
                  </a:lnTo>
                  <a:lnTo>
                    <a:pt x="12699866" y="6582267"/>
                  </a:lnTo>
                  <a:lnTo>
                    <a:pt x="12714199" y="6588381"/>
                  </a:lnTo>
                  <a:lnTo>
                    <a:pt x="12719094" y="6586135"/>
                  </a:lnTo>
                  <a:lnTo>
                    <a:pt x="12722791" y="6577469"/>
                  </a:lnTo>
                  <a:lnTo>
                    <a:pt x="12720547" y="6572572"/>
                  </a:lnTo>
                  <a:close/>
                </a:path>
                <a:path w="17299305" h="9711690">
                  <a:moveTo>
                    <a:pt x="12886721" y="6641093"/>
                  </a:moveTo>
                  <a:lnTo>
                    <a:pt x="12872056" y="6634837"/>
                  </a:lnTo>
                  <a:lnTo>
                    <a:pt x="12866965" y="6636606"/>
                  </a:lnTo>
                  <a:lnTo>
                    <a:pt x="12863269" y="6645272"/>
                  </a:lnTo>
                  <a:lnTo>
                    <a:pt x="12865040" y="6650360"/>
                  </a:lnTo>
                  <a:lnTo>
                    <a:pt x="12879705" y="6656616"/>
                  </a:lnTo>
                  <a:lnTo>
                    <a:pt x="12884792" y="6654847"/>
                  </a:lnTo>
                  <a:lnTo>
                    <a:pt x="12888489" y="6646181"/>
                  </a:lnTo>
                  <a:lnTo>
                    <a:pt x="12886721" y="6641093"/>
                  </a:lnTo>
                  <a:close/>
                </a:path>
                <a:path w="17299305" h="9711690">
                  <a:moveTo>
                    <a:pt x="12803870" y="6605358"/>
                  </a:moveTo>
                  <a:lnTo>
                    <a:pt x="12789203" y="6599101"/>
                  </a:lnTo>
                  <a:lnTo>
                    <a:pt x="12784306" y="6601346"/>
                  </a:lnTo>
                  <a:lnTo>
                    <a:pt x="12782458" y="6605679"/>
                  </a:lnTo>
                  <a:lnTo>
                    <a:pt x="12781060" y="6609810"/>
                  </a:lnTo>
                  <a:lnTo>
                    <a:pt x="12780943" y="6610154"/>
                  </a:lnTo>
                  <a:lnTo>
                    <a:pt x="12782854" y="6614908"/>
                  </a:lnTo>
                  <a:lnTo>
                    <a:pt x="12797519" y="6621164"/>
                  </a:lnTo>
                  <a:lnTo>
                    <a:pt x="12802418" y="6618921"/>
                  </a:lnTo>
                  <a:lnTo>
                    <a:pt x="12806114" y="6610255"/>
                  </a:lnTo>
                  <a:lnTo>
                    <a:pt x="12803870" y="6605358"/>
                  </a:lnTo>
                  <a:close/>
                </a:path>
                <a:path w="17299305" h="9711690">
                  <a:moveTo>
                    <a:pt x="178631" y="1145784"/>
                  </a:moveTo>
                  <a:lnTo>
                    <a:pt x="174019" y="1147361"/>
                  </a:lnTo>
                  <a:lnTo>
                    <a:pt x="169548" y="1148607"/>
                  </a:lnTo>
                  <a:lnTo>
                    <a:pt x="167082" y="1153464"/>
                  </a:lnTo>
                  <a:lnTo>
                    <a:pt x="179625" y="1170239"/>
                  </a:lnTo>
                  <a:lnTo>
                    <a:pt x="181526" y="1169475"/>
                  </a:lnTo>
                  <a:lnTo>
                    <a:pt x="185997" y="1168230"/>
                  </a:lnTo>
                  <a:lnTo>
                    <a:pt x="188463" y="1163372"/>
                  </a:lnTo>
                  <a:lnTo>
                    <a:pt x="186885" y="1158759"/>
                  </a:lnTo>
                  <a:lnTo>
                    <a:pt x="184734" y="1152720"/>
                  </a:lnTo>
                  <a:lnTo>
                    <a:pt x="183489" y="1148250"/>
                  </a:lnTo>
                  <a:lnTo>
                    <a:pt x="178631" y="1145784"/>
                  </a:lnTo>
                  <a:close/>
                </a:path>
                <a:path w="17299305" h="9711690">
                  <a:moveTo>
                    <a:pt x="152223" y="1060850"/>
                  </a:moveTo>
                  <a:lnTo>
                    <a:pt x="143282" y="1063339"/>
                  </a:lnTo>
                  <a:lnTo>
                    <a:pt x="140816" y="1068196"/>
                  </a:lnTo>
                  <a:lnTo>
                    <a:pt x="142061" y="1072667"/>
                  </a:lnTo>
                  <a:lnTo>
                    <a:pt x="143736" y="1078898"/>
                  </a:lnTo>
                  <a:lnTo>
                    <a:pt x="144692" y="1081274"/>
                  </a:lnTo>
                  <a:lnTo>
                    <a:pt x="146266" y="1083127"/>
                  </a:lnTo>
                  <a:lnTo>
                    <a:pt x="150265" y="1084833"/>
                  </a:lnTo>
                  <a:lnTo>
                    <a:pt x="152407" y="1085353"/>
                  </a:lnTo>
                  <a:lnTo>
                    <a:pt x="154309" y="1084589"/>
                  </a:lnTo>
                  <a:lnTo>
                    <a:pt x="158780" y="1083344"/>
                  </a:lnTo>
                  <a:lnTo>
                    <a:pt x="161246" y="1078487"/>
                  </a:lnTo>
                  <a:lnTo>
                    <a:pt x="160001" y="1074016"/>
                  </a:lnTo>
                  <a:lnTo>
                    <a:pt x="158325" y="1067786"/>
                  </a:lnTo>
                  <a:lnTo>
                    <a:pt x="157080" y="1063316"/>
                  </a:lnTo>
                  <a:lnTo>
                    <a:pt x="152223" y="1060850"/>
                  </a:lnTo>
                  <a:close/>
                </a:path>
                <a:path w="17299305" h="9711690">
                  <a:moveTo>
                    <a:pt x="128001" y="974484"/>
                  </a:moveTo>
                  <a:lnTo>
                    <a:pt x="119060" y="976973"/>
                  </a:lnTo>
                  <a:lnTo>
                    <a:pt x="116261" y="981688"/>
                  </a:lnTo>
                  <a:lnTo>
                    <a:pt x="117505" y="986160"/>
                  </a:lnTo>
                  <a:lnTo>
                    <a:pt x="119181" y="992390"/>
                  </a:lnTo>
                  <a:lnTo>
                    <a:pt x="119661" y="994958"/>
                  </a:lnTo>
                  <a:lnTo>
                    <a:pt x="121568" y="996953"/>
                  </a:lnTo>
                  <a:lnTo>
                    <a:pt x="125901" y="998801"/>
                  </a:lnTo>
                  <a:lnTo>
                    <a:pt x="127851" y="998846"/>
                  </a:lnTo>
                  <a:lnTo>
                    <a:pt x="129611" y="998415"/>
                  </a:lnTo>
                  <a:lnTo>
                    <a:pt x="134082" y="997169"/>
                  </a:lnTo>
                  <a:lnTo>
                    <a:pt x="136881" y="992454"/>
                  </a:lnTo>
                  <a:lnTo>
                    <a:pt x="135637" y="987984"/>
                  </a:lnTo>
                  <a:lnTo>
                    <a:pt x="133961" y="981753"/>
                  </a:lnTo>
                  <a:lnTo>
                    <a:pt x="132716" y="977283"/>
                  </a:lnTo>
                  <a:lnTo>
                    <a:pt x="128001" y="974484"/>
                  </a:lnTo>
                  <a:close/>
                </a:path>
                <a:path w="17299305" h="9711690">
                  <a:moveTo>
                    <a:pt x="105396" y="888021"/>
                  </a:moveTo>
                  <a:lnTo>
                    <a:pt x="100926" y="889265"/>
                  </a:lnTo>
                  <a:lnTo>
                    <a:pt x="96122" y="890368"/>
                  </a:lnTo>
                  <a:lnTo>
                    <a:pt x="93322" y="895083"/>
                  </a:lnTo>
                  <a:lnTo>
                    <a:pt x="94567" y="899553"/>
                  </a:lnTo>
                  <a:lnTo>
                    <a:pt x="96243" y="905783"/>
                  </a:lnTo>
                  <a:lnTo>
                    <a:pt x="97057" y="908495"/>
                  </a:lnTo>
                  <a:lnTo>
                    <a:pt x="98963" y="910490"/>
                  </a:lnTo>
                  <a:lnTo>
                    <a:pt x="101296" y="911485"/>
                  </a:lnTo>
                  <a:lnTo>
                    <a:pt x="101154" y="911819"/>
                  </a:lnTo>
                  <a:lnTo>
                    <a:pt x="102821" y="912529"/>
                  </a:lnTo>
                  <a:lnTo>
                    <a:pt x="104772" y="912574"/>
                  </a:lnTo>
                  <a:lnTo>
                    <a:pt x="106531" y="912142"/>
                  </a:lnTo>
                  <a:lnTo>
                    <a:pt x="111335" y="911039"/>
                  </a:lnTo>
                  <a:lnTo>
                    <a:pt x="114135" y="906324"/>
                  </a:lnTo>
                  <a:lnTo>
                    <a:pt x="112890" y="901854"/>
                  </a:lnTo>
                  <a:lnTo>
                    <a:pt x="111214" y="895623"/>
                  </a:lnTo>
                  <a:lnTo>
                    <a:pt x="110112" y="890820"/>
                  </a:lnTo>
                  <a:lnTo>
                    <a:pt x="105396" y="888021"/>
                  </a:lnTo>
                  <a:close/>
                </a:path>
                <a:path w="17299305" h="9711690">
                  <a:moveTo>
                    <a:pt x="86786" y="800503"/>
                  </a:moveTo>
                  <a:lnTo>
                    <a:pt x="77179" y="802708"/>
                  </a:lnTo>
                  <a:lnTo>
                    <a:pt x="74901" y="806464"/>
                  </a:lnTo>
                  <a:lnTo>
                    <a:pt x="74522" y="807090"/>
                  </a:lnTo>
                  <a:lnTo>
                    <a:pt x="75291" y="811752"/>
                  </a:lnTo>
                  <a:lnTo>
                    <a:pt x="76492" y="818174"/>
                  </a:lnTo>
                  <a:lnTo>
                    <a:pt x="76830" y="821075"/>
                  </a:lnTo>
                  <a:lnTo>
                    <a:pt x="79069" y="823212"/>
                  </a:lnTo>
                  <a:lnTo>
                    <a:pt x="81402" y="824207"/>
                  </a:lnTo>
                  <a:lnTo>
                    <a:pt x="81545" y="823874"/>
                  </a:lnTo>
                  <a:lnTo>
                    <a:pt x="83211" y="824585"/>
                  </a:lnTo>
                  <a:lnTo>
                    <a:pt x="85020" y="824963"/>
                  </a:lnTo>
                  <a:lnTo>
                    <a:pt x="86780" y="824532"/>
                  </a:lnTo>
                  <a:lnTo>
                    <a:pt x="91584" y="823429"/>
                  </a:lnTo>
                  <a:lnTo>
                    <a:pt x="94574" y="819190"/>
                  </a:lnTo>
                  <a:lnTo>
                    <a:pt x="93471" y="814386"/>
                  </a:lnTo>
                  <a:lnTo>
                    <a:pt x="92129" y="808298"/>
                  </a:lnTo>
                  <a:lnTo>
                    <a:pt x="91026" y="803494"/>
                  </a:lnTo>
                  <a:lnTo>
                    <a:pt x="86786" y="800503"/>
                  </a:lnTo>
                  <a:close/>
                </a:path>
                <a:path w="17299305" h="9711690">
                  <a:moveTo>
                    <a:pt x="68843" y="713271"/>
                  </a:moveTo>
                  <a:lnTo>
                    <a:pt x="64182" y="714040"/>
                  </a:lnTo>
                  <a:lnTo>
                    <a:pt x="59378" y="715142"/>
                  </a:lnTo>
                  <a:lnTo>
                    <a:pt x="56388" y="719382"/>
                  </a:lnTo>
                  <a:lnTo>
                    <a:pt x="57156" y="724044"/>
                  </a:lnTo>
                  <a:lnTo>
                    <a:pt x="58357" y="730466"/>
                  </a:lnTo>
                  <a:lnTo>
                    <a:pt x="59171" y="733176"/>
                  </a:lnTo>
                  <a:lnTo>
                    <a:pt x="60935" y="735504"/>
                  </a:lnTo>
                  <a:lnTo>
                    <a:pt x="63602" y="736642"/>
                  </a:lnTo>
                  <a:lnTo>
                    <a:pt x="63793" y="737117"/>
                  </a:lnTo>
                  <a:lnTo>
                    <a:pt x="65126" y="737686"/>
                  </a:lnTo>
                  <a:lnTo>
                    <a:pt x="66935" y="738063"/>
                  </a:lnTo>
                  <a:lnTo>
                    <a:pt x="68694" y="737633"/>
                  </a:lnTo>
                  <a:lnTo>
                    <a:pt x="73165" y="736388"/>
                  </a:lnTo>
                  <a:lnTo>
                    <a:pt x="76155" y="732148"/>
                  </a:lnTo>
                  <a:lnTo>
                    <a:pt x="75386" y="727486"/>
                  </a:lnTo>
                  <a:lnTo>
                    <a:pt x="74186" y="721065"/>
                  </a:lnTo>
                  <a:lnTo>
                    <a:pt x="73083" y="716262"/>
                  </a:lnTo>
                  <a:lnTo>
                    <a:pt x="68843" y="713271"/>
                  </a:lnTo>
                  <a:close/>
                </a:path>
                <a:path w="17299305" h="9711690">
                  <a:moveTo>
                    <a:pt x="53611" y="625225"/>
                  </a:moveTo>
                  <a:lnTo>
                    <a:pt x="48950" y="625994"/>
                  </a:lnTo>
                  <a:lnTo>
                    <a:pt x="44430" y="626430"/>
                  </a:lnTo>
                  <a:lnTo>
                    <a:pt x="41298" y="631002"/>
                  </a:lnTo>
                  <a:lnTo>
                    <a:pt x="42067" y="635665"/>
                  </a:lnTo>
                  <a:lnTo>
                    <a:pt x="42934" y="641944"/>
                  </a:lnTo>
                  <a:lnTo>
                    <a:pt x="43605" y="644988"/>
                  </a:lnTo>
                  <a:lnTo>
                    <a:pt x="45369" y="647316"/>
                  </a:lnTo>
                  <a:lnTo>
                    <a:pt x="49369" y="649022"/>
                  </a:lnTo>
                  <a:lnTo>
                    <a:pt x="52604" y="648826"/>
                  </a:lnTo>
                  <a:lnTo>
                    <a:pt x="57124" y="648391"/>
                  </a:lnTo>
                  <a:lnTo>
                    <a:pt x="60256" y="643818"/>
                  </a:lnTo>
                  <a:lnTo>
                    <a:pt x="59487" y="639155"/>
                  </a:lnTo>
                  <a:lnTo>
                    <a:pt x="58620" y="632876"/>
                  </a:lnTo>
                  <a:lnTo>
                    <a:pt x="58184" y="628357"/>
                  </a:lnTo>
                  <a:lnTo>
                    <a:pt x="53611" y="625225"/>
                  </a:lnTo>
                  <a:close/>
                </a:path>
                <a:path w="17299305" h="9711690">
                  <a:moveTo>
                    <a:pt x="41089" y="536365"/>
                  </a:moveTo>
                  <a:lnTo>
                    <a:pt x="36428" y="537134"/>
                  </a:lnTo>
                  <a:lnTo>
                    <a:pt x="31909" y="537569"/>
                  </a:lnTo>
                  <a:lnTo>
                    <a:pt x="28443" y="542001"/>
                  </a:lnTo>
                  <a:lnTo>
                    <a:pt x="29212" y="546663"/>
                  </a:lnTo>
                  <a:lnTo>
                    <a:pt x="30079" y="552942"/>
                  </a:lnTo>
                  <a:lnTo>
                    <a:pt x="30275" y="556177"/>
                  </a:lnTo>
                  <a:lnTo>
                    <a:pt x="32372" y="558648"/>
                  </a:lnTo>
                  <a:lnTo>
                    <a:pt x="35039" y="559786"/>
                  </a:lnTo>
                  <a:lnTo>
                    <a:pt x="35181" y="559452"/>
                  </a:lnTo>
                  <a:lnTo>
                    <a:pt x="36514" y="560021"/>
                  </a:lnTo>
                  <a:lnTo>
                    <a:pt x="37989" y="560256"/>
                  </a:lnTo>
                  <a:lnTo>
                    <a:pt x="39607" y="560158"/>
                  </a:lnTo>
                  <a:lnTo>
                    <a:pt x="44127" y="559722"/>
                  </a:lnTo>
                  <a:lnTo>
                    <a:pt x="47592" y="555291"/>
                  </a:lnTo>
                  <a:lnTo>
                    <a:pt x="46823" y="550630"/>
                  </a:lnTo>
                  <a:lnTo>
                    <a:pt x="45957" y="544350"/>
                  </a:lnTo>
                  <a:lnTo>
                    <a:pt x="45520" y="539831"/>
                  </a:lnTo>
                  <a:lnTo>
                    <a:pt x="41089" y="536365"/>
                  </a:lnTo>
                  <a:close/>
                </a:path>
                <a:path w="17299305" h="9711690">
                  <a:moveTo>
                    <a:pt x="30328" y="447074"/>
                  </a:moveTo>
                  <a:lnTo>
                    <a:pt x="21289" y="447946"/>
                  </a:lnTo>
                  <a:lnTo>
                    <a:pt x="17823" y="452377"/>
                  </a:lnTo>
                  <a:lnTo>
                    <a:pt x="18259" y="456897"/>
                  </a:lnTo>
                  <a:lnTo>
                    <a:pt x="26752" y="471156"/>
                  </a:lnTo>
                  <a:lnTo>
                    <a:pt x="28370" y="471058"/>
                  </a:lnTo>
                  <a:lnTo>
                    <a:pt x="32889" y="470622"/>
                  </a:lnTo>
                  <a:lnTo>
                    <a:pt x="36355" y="466192"/>
                  </a:lnTo>
                  <a:lnTo>
                    <a:pt x="35920" y="461672"/>
                  </a:lnTo>
                  <a:lnTo>
                    <a:pt x="35194" y="455059"/>
                  </a:lnTo>
                  <a:lnTo>
                    <a:pt x="34758" y="450540"/>
                  </a:lnTo>
                  <a:lnTo>
                    <a:pt x="30328" y="447074"/>
                  </a:lnTo>
                  <a:close/>
                </a:path>
                <a:path w="17299305" h="9711690">
                  <a:moveTo>
                    <a:pt x="23326" y="358205"/>
                  </a:moveTo>
                  <a:lnTo>
                    <a:pt x="13620" y="358793"/>
                  </a:lnTo>
                  <a:lnTo>
                    <a:pt x="10296" y="362890"/>
                  </a:lnTo>
                  <a:lnTo>
                    <a:pt x="11178" y="377449"/>
                  </a:lnTo>
                  <a:lnTo>
                    <a:pt x="13466" y="380395"/>
                  </a:lnTo>
                  <a:lnTo>
                    <a:pt x="17466" y="382101"/>
                  </a:lnTo>
                  <a:lnTo>
                    <a:pt x="18941" y="382336"/>
                  </a:lnTo>
                  <a:lnTo>
                    <a:pt x="20225" y="382096"/>
                  </a:lnTo>
                  <a:lnTo>
                    <a:pt x="25078" y="381802"/>
                  </a:lnTo>
                  <a:lnTo>
                    <a:pt x="28402" y="377705"/>
                  </a:lnTo>
                  <a:lnTo>
                    <a:pt x="27423" y="361529"/>
                  </a:lnTo>
                  <a:lnTo>
                    <a:pt x="23326" y="358205"/>
                  </a:lnTo>
                  <a:close/>
                </a:path>
                <a:path w="17299305" h="9711690">
                  <a:moveTo>
                    <a:pt x="17607" y="269097"/>
                  </a:moveTo>
                  <a:lnTo>
                    <a:pt x="12755" y="269390"/>
                  </a:lnTo>
                  <a:lnTo>
                    <a:pt x="8377" y="269493"/>
                  </a:lnTo>
                  <a:lnTo>
                    <a:pt x="4387" y="273306"/>
                  </a:lnTo>
                  <a:lnTo>
                    <a:pt x="5268" y="287864"/>
                  </a:lnTo>
                  <a:lnTo>
                    <a:pt x="7224" y="290668"/>
                  </a:lnTo>
                  <a:lnTo>
                    <a:pt x="12557" y="292943"/>
                  </a:lnTo>
                  <a:lnTo>
                    <a:pt x="13841" y="292703"/>
                  </a:lnTo>
                  <a:lnTo>
                    <a:pt x="18218" y="292600"/>
                  </a:lnTo>
                  <a:lnTo>
                    <a:pt x="22209" y="288787"/>
                  </a:lnTo>
                  <a:lnTo>
                    <a:pt x="21523" y="277463"/>
                  </a:lnTo>
                  <a:lnTo>
                    <a:pt x="21421" y="273086"/>
                  </a:lnTo>
                  <a:lnTo>
                    <a:pt x="17607" y="269097"/>
                  </a:lnTo>
                  <a:close/>
                </a:path>
                <a:path w="17299305" h="9711690">
                  <a:moveTo>
                    <a:pt x="14649" y="179982"/>
                  </a:moveTo>
                  <a:lnTo>
                    <a:pt x="5228" y="179904"/>
                  </a:lnTo>
                  <a:lnTo>
                    <a:pt x="1571" y="183859"/>
                  </a:lnTo>
                  <a:lnTo>
                    <a:pt x="1532" y="188569"/>
                  </a:lnTo>
                  <a:lnTo>
                    <a:pt x="1590" y="194897"/>
                  </a:lnTo>
                  <a:lnTo>
                    <a:pt x="14927" y="203344"/>
                  </a:lnTo>
                  <a:lnTo>
                    <a:pt x="18584" y="199389"/>
                  </a:lnTo>
                  <a:lnTo>
                    <a:pt x="18624" y="194678"/>
                  </a:lnTo>
                  <a:lnTo>
                    <a:pt x="18565" y="188350"/>
                  </a:lnTo>
                  <a:lnTo>
                    <a:pt x="18605" y="183639"/>
                  </a:lnTo>
                  <a:lnTo>
                    <a:pt x="14649" y="179982"/>
                  </a:lnTo>
                  <a:close/>
                </a:path>
                <a:path w="17299305" h="9711690">
                  <a:moveTo>
                    <a:pt x="13117" y="90296"/>
                  </a:moveTo>
                  <a:lnTo>
                    <a:pt x="3696" y="90216"/>
                  </a:lnTo>
                  <a:lnTo>
                    <a:pt x="39" y="94172"/>
                  </a:lnTo>
                  <a:lnTo>
                    <a:pt x="0" y="98883"/>
                  </a:lnTo>
                  <a:lnTo>
                    <a:pt x="58" y="105210"/>
                  </a:lnTo>
                  <a:lnTo>
                    <a:pt x="13395" y="113657"/>
                  </a:lnTo>
                  <a:lnTo>
                    <a:pt x="17052" y="109702"/>
                  </a:lnTo>
                  <a:lnTo>
                    <a:pt x="17091" y="104992"/>
                  </a:lnTo>
                  <a:lnTo>
                    <a:pt x="17034" y="98662"/>
                  </a:lnTo>
                  <a:lnTo>
                    <a:pt x="17073" y="93952"/>
                  </a:lnTo>
                  <a:lnTo>
                    <a:pt x="13117" y="90296"/>
                  </a:lnTo>
                  <a:close/>
                </a:path>
                <a:path w="17299305" h="9711690">
                  <a:moveTo>
                    <a:pt x="14963" y="79"/>
                  </a:moveTo>
                  <a:lnTo>
                    <a:pt x="5542" y="0"/>
                  </a:lnTo>
                  <a:lnTo>
                    <a:pt x="1551" y="3814"/>
                  </a:lnTo>
                  <a:lnTo>
                    <a:pt x="1428" y="15185"/>
                  </a:lnTo>
                  <a:lnTo>
                    <a:pt x="1481" y="18754"/>
                  </a:lnTo>
                  <a:lnTo>
                    <a:pt x="3628" y="22033"/>
                  </a:lnTo>
                  <a:lnTo>
                    <a:pt x="7628" y="23739"/>
                  </a:lnTo>
                  <a:lnTo>
                    <a:pt x="9912" y="23926"/>
                  </a:lnTo>
                  <a:lnTo>
                    <a:pt x="14623" y="23965"/>
                  </a:lnTo>
                  <a:lnTo>
                    <a:pt x="18613" y="20152"/>
                  </a:lnTo>
                  <a:lnTo>
                    <a:pt x="18776" y="4070"/>
                  </a:lnTo>
                  <a:lnTo>
                    <a:pt x="14963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42028" y="54705"/>
              <a:ext cx="17462500" cy="9773920"/>
            </a:xfrm>
            <a:custGeom>
              <a:avLst/>
              <a:gdLst/>
              <a:ahLst/>
              <a:cxnLst/>
              <a:rect l="l" t="t" r="r" b="b"/>
              <a:pathLst>
                <a:path w="17462500" h="9773920">
                  <a:moveTo>
                    <a:pt x="6607551" y="5800566"/>
                  </a:moveTo>
                  <a:lnTo>
                    <a:pt x="6593219" y="5794452"/>
                  </a:lnTo>
                  <a:lnTo>
                    <a:pt x="6588464" y="5796363"/>
                  </a:lnTo>
                  <a:lnTo>
                    <a:pt x="6584767" y="5805029"/>
                  </a:lnTo>
                  <a:lnTo>
                    <a:pt x="6586679" y="5809784"/>
                  </a:lnTo>
                  <a:lnTo>
                    <a:pt x="6601011" y="5815898"/>
                  </a:lnTo>
                  <a:lnTo>
                    <a:pt x="6605765" y="5813986"/>
                  </a:lnTo>
                  <a:lnTo>
                    <a:pt x="6609462" y="5805320"/>
                  </a:lnTo>
                  <a:lnTo>
                    <a:pt x="6607551" y="5800566"/>
                  </a:lnTo>
                  <a:close/>
                </a:path>
                <a:path w="17462500" h="9773920">
                  <a:moveTo>
                    <a:pt x="6525700" y="5765256"/>
                  </a:moveTo>
                  <a:lnTo>
                    <a:pt x="6511368" y="5759143"/>
                  </a:lnTo>
                  <a:lnTo>
                    <a:pt x="6506613" y="5761054"/>
                  </a:lnTo>
                  <a:lnTo>
                    <a:pt x="6502916" y="5769720"/>
                  </a:lnTo>
                  <a:lnTo>
                    <a:pt x="6504828" y="5774475"/>
                  </a:lnTo>
                  <a:lnTo>
                    <a:pt x="6519160" y="5780588"/>
                  </a:lnTo>
                  <a:lnTo>
                    <a:pt x="6523915" y="5778677"/>
                  </a:lnTo>
                  <a:lnTo>
                    <a:pt x="6527611" y="5770011"/>
                  </a:lnTo>
                  <a:lnTo>
                    <a:pt x="6525700" y="5765256"/>
                  </a:lnTo>
                  <a:close/>
                </a:path>
                <a:path w="17462500" h="9773920">
                  <a:moveTo>
                    <a:pt x="6690161" y="5835017"/>
                  </a:moveTo>
                  <a:lnTo>
                    <a:pt x="6675830" y="5828903"/>
                  </a:lnTo>
                  <a:lnTo>
                    <a:pt x="6671075" y="5830814"/>
                  </a:lnTo>
                  <a:lnTo>
                    <a:pt x="6667378" y="5839480"/>
                  </a:lnTo>
                  <a:lnTo>
                    <a:pt x="6669290" y="5844235"/>
                  </a:lnTo>
                  <a:lnTo>
                    <a:pt x="6683621" y="5850348"/>
                  </a:lnTo>
                  <a:lnTo>
                    <a:pt x="6688376" y="5848437"/>
                  </a:lnTo>
                  <a:lnTo>
                    <a:pt x="6692073" y="5839771"/>
                  </a:lnTo>
                  <a:lnTo>
                    <a:pt x="6690161" y="5835017"/>
                  </a:lnTo>
                  <a:close/>
                </a:path>
                <a:path w="17462500" h="9773920">
                  <a:moveTo>
                    <a:pt x="6443991" y="5729614"/>
                  </a:moveTo>
                  <a:lnTo>
                    <a:pt x="6429326" y="5723358"/>
                  </a:lnTo>
                  <a:lnTo>
                    <a:pt x="6424570" y="5725270"/>
                  </a:lnTo>
                  <a:lnTo>
                    <a:pt x="6421016" y="5733602"/>
                  </a:lnTo>
                  <a:lnTo>
                    <a:pt x="6422785" y="5738690"/>
                  </a:lnTo>
                  <a:lnTo>
                    <a:pt x="6437451" y="5744946"/>
                  </a:lnTo>
                  <a:lnTo>
                    <a:pt x="6442206" y="5743035"/>
                  </a:lnTo>
                  <a:lnTo>
                    <a:pt x="6445760" y="5734703"/>
                  </a:lnTo>
                  <a:lnTo>
                    <a:pt x="6443991" y="5729614"/>
                  </a:lnTo>
                  <a:close/>
                </a:path>
                <a:path w="17462500" h="9773920">
                  <a:moveTo>
                    <a:pt x="6772914" y="5869134"/>
                  </a:moveTo>
                  <a:lnTo>
                    <a:pt x="6758583" y="5863021"/>
                  </a:lnTo>
                  <a:lnTo>
                    <a:pt x="6753828" y="5864932"/>
                  </a:lnTo>
                  <a:lnTo>
                    <a:pt x="6750131" y="5873598"/>
                  </a:lnTo>
                  <a:lnTo>
                    <a:pt x="6752376" y="5878495"/>
                  </a:lnTo>
                  <a:lnTo>
                    <a:pt x="6756376" y="5880201"/>
                  </a:lnTo>
                  <a:lnTo>
                    <a:pt x="6756518" y="5879868"/>
                  </a:lnTo>
                  <a:lnTo>
                    <a:pt x="6766516" y="5884133"/>
                  </a:lnTo>
                  <a:lnTo>
                    <a:pt x="6771272" y="5882222"/>
                  </a:lnTo>
                  <a:lnTo>
                    <a:pt x="6774826" y="5873889"/>
                  </a:lnTo>
                  <a:lnTo>
                    <a:pt x="6772914" y="5869134"/>
                  </a:lnTo>
                  <a:close/>
                </a:path>
                <a:path w="17462500" h="9773920">
                  <a:moveTo>
                    <a:pt x="6348234" y="5687191"/>
                  </a:moveTo>
                  <a:lnTo>
                    <a:pt x="6343146" y="5688961"/>
                  </a:lnTo>
                  <a:lnTo>
                    <a:pt x="6340962" y="5693938"/>
                  </a:lnTo>
                  <a:lnTo>
                    <a:pt x="6339116" y="5697485"/>
                  </a:lnTo>
                  <a:lnTo>
                    <a:pt x="6340885" y="5702573"/>
                  </a:lnTo>
                  <a:lnTo>
                    <a:pt x="6355217" y="5708686"/>
                  </a:lnTo>
                  <a:lnTo>
                    <a:pt x="6359830" y="5707109"/>
                  </a:lnTo>
                  <a:lnTo>
                    <a:pt x="6362014" y="5702130"/>
                  </a:lnTo>
                  <a:lnTo>
                    <a:pt x="6363860" y="5698585"/>
                  </a:lnTo>
                  <a:lnTo>
                    <a:pt x="6362091" y="5693496"/>
                  </a:lnTo>
                  <a:lnTo>
                    <a:pt x="6352091" y="5689231"/>
                  </a:lnTo>
                  <a:lnTo>
                    <a:pt x="6348234" y="5687191"/>
                  </a:lnTo>
                  <a:close/>
                </a:path>
                <a:path w="17462500" h="9773920">
                  <a:moveTo>
                    <a:pt x="6855428" y="5901968"/>
                  </a:moveTo>
                  <a:lnTo>
                    <a:pt x="6845428" y="5897703"/>
                  </a:lnTo>
                  <a:lnTo>
                    <a:pt x="6841287" y="5896330"/>
                  </a:lnTo>
                  <a:lnTo>
                    <a:pt x="6836533" y="5898241"/>
                  </a:lnTo>
                  <a:lnTo>
                    <a:pt x="6832978" y="5906574"/>
                  </a:lnTo>
                  <a:lnTo>
                    <a:pt x="6835222" y="5911471"/>
                  </a:lnTo>
                  <a:lnTo>
                    <a:pt x="6845221" y="5915736"/>
                  </a:lnTo>
                  <a:lnTo>
                    <a:pt x="6849363" y="5917109"/>
                  </a:lnTo>
                  <a:lnTo>
                    <a:pt x="6854118" y="5915197"/>
                  </a:lnTo>
                  <a:lnTo>
                    <a:pt x="6855967" y="5910865"/>
                  </a:lnTo>
                  <a:lnTo>
                    <a:pt x="6857248" y="5907078"/>
                  </a:lnTo>
                  <a:lnTo>
                    <a:pt x="6857482" y="5906389"/>
                  </a:lnTo>
                  <a:lnTo>
                    <a:pt x="6855428" y="5901968"/>
                  </a:lnTo>
                  <a:close/>
                </a:path>
                <a:path w="17462500" h="9773920">
                  <a:moveTo>
                    <a:pt x="6266760" y="5650074"/>
                  </a:moveTo>
                  <a:lnTo>
                    <a:pt x="6261673" y="5651843"/>
                  </a:lnTo>
                  <a:lnTo>
                    <a:pt x="6259489" y="5656821"/>
                  </a:lnTo>
                  <a:lnTo>
                    <a:pt x="6257643" y="5660367"/>
                  </a:lnTo>
                  <a:lnTo>
                    <a:pt x="6259412" y="5665456"/>
                  </a:lnTo>
                  <a:lnTo>
                    <a:pt x="6273743" y="5671569"/>
                  </a:lnTo>
                  <a:lnTo>
                    <a:pt x="6278498" y="5669658"/>
                  </a:lnTo>
                  <a:lnTo>
                    <a:pt x="6280540" y="5665013"/>
                  </a:lnTo>
                  <a:lnTo>
                    <a:pt x="6282386" y="5661467"/>
                  </a:lnTo>
                  <a:lnTo>
                    <a:pt x="6280617" y="5656378"/>
                  </a:lnTo>
                  <a:lnTo>
                    <a:pt x="6270618" y="5652113"/>
                  </a:lnTo>
                  <a:lnTo>
                    <a:pt x="6266760" y="5650074"/>
                  </a:lnTo>
                  <a:close/>
                </a:path>
                <a:path w="17462500" h="9773920">
                  <a:moveTo>
                    <a:pt x="6185478" y="5613432"/>
                  </a:moveTo>
                  <a:lnTo>
                    <a:pt x="6180391" y="5615201"/>
                  </a:lnTo>
                  <a:lnTo>
                    <a:pt x="6178207" y="5620179"/>
                  </a:lnTo>
                  <a:lnTo>
                    <a:pt x="6176361" y="5623725"/>
                  </a:lnTo>
                  <a:lnTo>
                    <a:pt x="6178130" y="5628813"/>
                  </a:lnTo>
                  <a:lnTo>
                    <a:pt x="6192462" y="5634927"/>
                  </a:lnTo>
                  <a:lnTo>
                    <a:pt x="6197549" y="5633157"/>
                  </a:lnTo>
                  <a:lnTo>
                    <a:pt x="6199591" y="5628512"/>
                  </a:lnTo>
                  <a:lnTo>
                    <a:pt x="6201437" y="5624967"/>
                  </a:lnTo>
                  <a:lnTo>
                    <a:pt x="6199668" y="5619878"/>
                  </a:lnTo>
                  <a:lnTo>
                    <a:pt x="6189669" y="5615613"/>
                  </a:lnTo>
                  <a:lnTo>
                    <a:pt x="6185478" y="5613432"/>
                  </a:lnTo>
                  <a:close/>
                </a:path>
                <a:path w="17462500" h="9773920">
                  <a:moveTo>
                    <a:pt x="6938417" y="5934610"/>
                  </a:moveTo>
                  <a:lnTo>
                    <a:pt x="6928750" y="5930487"/>
                  </a:lnTo>
                  <a:lnTo>
                    <a:pt x="6924275" y="5928972"/>
                  </a:lnTo>
                  <a:lnTo>
                    <a:pt x="6919854" y="5931026"/>
                  </a:lnTo>
                  <a:lnTo>
                    <a:pt x="6918005" y="5935359"/>
                  </a:lnTo>
                  <a:lnTo>
                    <a:pt x="6916747" y="5939155"/>
                  </a:lnTo>
                  <a:lnTo>
                    <a:pt x="6916633" y="5939500"/>
                  </a:lnTo>
                  <a:lnTo>
                    <a:pt x="6918544" y="5944255"/>
                  </a:lnTo>
                  <a:lnTo>
                    <a:pt x="6928211" y="5948379"/>
                  </a:lnTo>
                  <a:lnTo>
                    <a:pt x="6932686" y="5949894"/>
                  </a:lnTo>
                  <a:lnTo>
                    <a:pt x="6937107" y="5947840"/>
                  </a:lnTo>
                  <a:lnTo>
                    <a:pt x="6938955" y="5943507"/>
                  </a:lnTo>
                  <a:lnTo>
                    <a:pt x="6940214" y="5939711"/>
                  </a:lnTo>
                  <a:lnTo>
                    <a:pt x="6940328" y="5939365"/>
                  </a:lnTo>
                  <a:lnTo>
                    <a:pt x="6938417" y="5934610"/>
                  </a:lnTo>
                  <a:close/>
                </a:path>
                <a:path w="17462500" h="9773920">
                  <a:moveTo>
                    <a:pt x="6104147" y="5575981"/>
                  </a:moveTo>
                  <a:lnTo>
                    <a:pt x="6099059" y="5577750"/>
                  </a:lnTo>
                  <a:lnTo>
                    <a:pt x="6096875" y="5582728"/>
                  </a:lnTo>
                  <a:lnTo>
                    <a:pt x="6095029" y="5586274"/>
                  </a:lnTo>
                  <a:lnTo>
                    <a:pt x="6096799" y="5591362"/>
                  </a:lnTo>
                  <a:lnTo>
                    <a:pt x="6111130" y="5597475"/>
                  </a:lnTo>
                  <a:lnTo>
                    <a:pt x="6116218" y="5595706"/>
                  </a:lnTo>
                  <a:lnTo>
                    <a:pt x="6118259" y="5591062"/>
                  </a:lnTo>
                  <a:lnTo>
                    <a:pt x="6120106" y="5587516"/>
                  </a:lnTo>
                  <a:lnTo>
                    <a:pt x="6118336" y="5582428"/>
                  </a:lnTo>
                  <a:lnTo>
                    <a:pt x="6108338" y="5578162"/>
                  </a:lnTo>
                  <a:lnTo>
                    <a:pt x="6104147" y="5575981"/>
                  </a:lnTo>
                  <a:close/>
                </a:path>
                <a:path w="17462500" h="9773920">
                  <a:moveTo>
                    <a:pt x="7022641" y="5966204"/>
                  </a:moveTo>
                  <a:lnTo>
                    <a:pt x="7018166" y="5964689"/>
                  </a:lnTo>
                  <a:lnTo>
                    <a:pt x="7012499" y="5962272"/>
                  </a:lnTo>
                  <a:lnTo>
                    <a:pt x="7008024" y="5960757"/>
                  </a:lnTo>
                  <a:lnTo>
                    <a:pt x="7003602" y="5962810"/>
                  </a:lnTo>
                  <a:lnTo>
                    <a:pt x="7001754" y="5967143"/>
                  </a:lnTo>
                  <a:lnTo>
                    <a:pt x="7000610" y="5970595"/>
                  </a:lnTo>
                  <a:lnTo>
                    <a:pt x="7000381" y="5971285"/>
                  </a:lnTo>
                  <a:lnTo>
                    <a:pt x="7002293" y="5976040"/>
                  </a:lnTo>
                  <a:lnTo>
                    <a:pt x="7006292" y="5977746"/>
                  </a:lnTo>
                  <a:lnTo>
                    <a:pt x="7006434" y="5977413"/>
                  </a:lnTo>
                  <a:lnTo>
                    <a:pt x="7012434" y="5979973"/>
                  </a:lnTo>
                  <a:lnTo>
                    <a:pt x="7016909" y="5981487"/>
                  </a:lnTo>
                  <a:lnTo>
                    <a:pt x="7021330" y="5979434"/>
                  </a:lnTo>
                  <a:lnTo>
                    <a:pt x="7023179" y="5975101"/>
                  </a:lnTo>
                  <a:lnTo>
                    <a:pt x="7024323" y="5971649"/>
                  </a:lnTo>
                  <a:lnTo>
                    <a:pt x="7024552" y="5970958"/>
                  </a:lnTo>
                  <a:lnTo>
                    <a:pt x="7022641" y="5966204"/>
                  </a:lnTo>
                  <a:close/>
                </a:path>
                <a:path w="17462500" h="9773920">
                  <a:moveTo>
                    <a:pt x="6022674" y="5538863"/>
                  </a:moveTo>
                  <a:lnTo>
                    <a:pt x="6017585" y="5540633"/>
                  </a:lnTo>
                  <a:lnTo>
                    <a:pt x="6015401" y="5545610"/>
                  </a:lnTo>
                  <a:lnTo>
                    <a:pt x="6013555" y="5549156"/>
                  </a:lnTo>
                  <a:lnTo>
                    <a:pt x="6015325" y="5554244"/>
                  </a:lnTo>
                  <a:lnTo>
                    <a:pt x="6029657" y="5560358"/>
                  </a:lnTo>
                  <a:lnTo>
                    <a:pt x="6034745" y="5558588"/>
                  </a:lnTo>
                  <a:lnTo>
                    <a:pt x="6036786" y="5553945"/>
                  </a:lnTo>
                  <a:lnTo>
                    <a:pt x="6038632" y="5550398"/>
                  </a:lnTo>
                  <a:lnTo>
                    <a:pt x="6036863" y="5545310"/>
                  </a:lnTo>
                  <a:lnTo>
                    <a:pt x="6026864" y="5541045"/>
                  </a:lnTo>
                  <a:lnTo>
                    <a:pt x="6022674" y="5538863"/>
                  </a:lnTo>
                  <a:close/>
                </a:path>
                <a:path w="17462500" h="9773920">
                  <a:moveTo>
                    <a:pt x="5941676" y="5501555"/>
                  </a:moveTo>
                  <a:lnTo>
                    <a:pt x="5936587" y="5503323"/>
                  </a:lnTo>
                  <a:lnTo>
                    <a:pt x="5934403" y="5508301"/>
                  </a:lnTo>
                  <a:lnTo>
                    <a:pt x="5932557" y="5511847"/>
                  </a:lnTo>
                  <a:lnTo>
                    <a:pt x="5934326" y="5516935"/>
                  </a:lnTo>
                  <a:lnTo>
                    <a:pt x="5948659" y="5523049"/>
                  </a:lnTo>
                  <a:lnTo>
                    <a:pt x="5953746" y="5521280"/>
                  </a:lnTo>
                  <a:lnTo>
                    <a:pt x="5955788" y="5516635"/>
                  </a:lnTo>
                  <a:lnTo>
                    <a:pt x="5957634" y="5513089"/>
                  </a:lnTo>
                  <a:lnTo>
                    <a:pt x="5955865" y="5508001"/>
                  </a:lnTo>
                  <a:lnTo>
                    <a:pt x="5945866" y="5503736"/>
                  </a:lnTo>
                  <a:lnTo>
                    <a:pt x="5941676" y="5501555"/>
                  </a:lnTo>
                  <a:close/>
                </a:path>
                <a:path w="17462500" h="9773920">
                  <a:moveTo>
                    <a:pt x="7106482" y="5996847"/>
                  </a:moveTo>
                  <a:lnTo>
                    <a:pt x="7101864" y="5995665"/>
                  </a:lnTo>
                  <a:lnTo>
                    <a:pt x="7096199" y="5993248"/>
                  </a:lnTo>
                  <a:lnTo>
                    <a:pt x="7091724" y="5991733"/>
                  </a:lnTo>
                  <a:lnTo>
                    <a:pt x="7087302" y="5993787"/>
                  </a:lnTo>
                  <a:lnTo>
                    <a:pt x="7085454" y="5998120"/>
                  </a:lnTo>
                  <a:lnTo>
                    <a:pt x="7084289" y="6001562"/>
                  </a:lnTo>
                  <a:lnTo>
                    <a:pt x="7083939" y="6002595"/>
                  </a:lnTo>
                  <a:lnTo>
                    <a:pt x="7085992" y="6007016"/>
                  </a:lnTo>
                  <a:lnTo>
                    <a:pt x="7089991" y="6008722"/>
                  </a:lnTo>
                  <a:lnTo>
                    <a:pt x="7090134" y="6008388"/>
                  </a:lnTo>
                  <a:lnTo>
                    <a:pt x="7096134" y="6010948"/>
                  </a:lnTo>
                  <a:lnTo>
                    <a:pt x="7108394" y="6001602"/>
                  </a:lnTo>
                  <a:lnTo>
                    <a:pt x="7106482" y="5996847"/>
                  </a:lnTo>
                  <a:close/>
                </a:path>
                <a:path w="17462500" h="9773920">
                  <a:moveTo>
                    <a:pt x="5874343" y="5470075"/>
                  </a:moveTo>
                  <a:lnTo>
                    <a:pt x="5864343" y="5465809"/>
                  </a:lnTo>
                  <a:lnTo>
                    <a:pt x="5862550" y="5469772"/>
                  </a:lnTo>
                  <a:lnTo>
                    <a:pt x="5860757" y="5473735"/>
                  </a:lnTo>
                  <a:lnTo>
                    <a:pt x="5858964" y="5477697"/>
                  </a:lnTo>
                  <a:lnTo>
                    <a:pt x="5857470" y="5480999"/>
                  </a:lnTo>
                  <a:lnTo>
                    <a:pt x="5867136" y="5485122"/>
                  </a:lnTo>
                  <a:lnTo>
                    <a:pt x="5872225" y="5483354"/>
                  </a:lnTo>
                  <a:lnTo>
                    <a:pt x="5873931" y="5479354"/>
                  </a:lnTo>
                  <a:lnTo>
                    <a:pt x="5875970" y="5475497"/>
                  </a:lnTo>
                  <a:lnTo>
                    <a:pt x="5874343" y="5470075"/>
                  </a:lnTo>
                  <a:close/>
                </a:path>
                <a:path w="17462500" h="9773920">
                  <a:moveTo>
                    <a:pt x="5788821" y="5430442"/>
                  </a:moveTo>
                  <a:lnTo>
                    <a:pt x="5783154" y="5428025"/>
                  </a:lnTo>
                  <a:lnTo>
                    <a:pt x="5781361" y="5431988"/>
                  </a:lnTo>
                  <a:lnTo>
                    <a:pt x="5779568" y="5435951"/>
                  </a:lnTo>
                  <a:lnTo>
                    <a:pt x="5777775" y="5439913"/>
                  </a:lnTo>
                  <a:lnTo>
                    <a:pt x="5776281" y="5443215"/>
                  </a:lnTo>
                  <a:lnTo>
                    <a:pt x="5785947" y="5447338"/>
                  </a:lnTo>
                  <a:lnTo>
                    <a:pt x="5791035" y="5445569"/>
                  </a:lnTo>
                  <a:lnTo>
                    <a:pt x="5792741" y="5441570"/>
                  </a:lnTo>
                  <a:lnTo>
                    <a:pt x="5794781" y="5437712"/>
                  </a:lnTo>
                  <a:lnTo>
                    <a:pt x="5793012" y="5432624"/>
                  </a:lnTo>
                  <a:lnTo>
                    <a:pt x="5788821" y="5430442"/>
                  </a:lnTo>
                  <a:close/>
                </a:path>
                <a:path w="17462500" h="9773920">
                  <a:moveTo>
                    <a:pt x="7190133" y="6027014"/>
                  </a:moveTo>
                  <a:lnTo>
                    <a:pt x="7185516" y="6025832"/>
                  </a:lnTo>
                  <a:lnTo>
                    <a:pt x="7175849" y="6021708"/>
                  </a:lnTo>
                  <a:lnTo>
                    <a:pt x="7171286" y="6024097"/>
                  </a:lnTo>
                  <a:lnTo>
                    <a:pt x="7169438" y="6028429"/>
                  </a:lnTo>
                  <a:lnTo>
                    <a:pt x="7168390" y="6031527"/>
                  </a:lnTo>
                  <a:lnTo>
                    <a:pt x="7167923" y="6032904"/>
                  </a:lnTo>
                  <a:lnTo>
                    <a:pt x="7169975" y="6037326"/>
                  </a:lnTo>
                  <a:lnTo>
                    <a:pt x="7173975" y="6039032"/>
                  </a:lnTo>
                  <a:lnTo>
                    <a:pt x="7174118" y="6038698"/>
                  </a:lnTo>
                  <a:lnTo>
                    <a:pt x="7174451" y="6038840"/>
                  </a:lnTo>
                  <a:lnTo>
                    <a:pt x="7174593" y="6038507"/>
                  </a:lnTo>
                  <a:lnTo>
                    <a:pt x="7184259" y="6042630"/>
                  </a:lnTo>
                  <a:lnTo>
                    <a:pt x="7188823" y="6040243"/>
                  </a:lnTo>
                  <a:lnTo>
                    <a:pt x="7192378" y="6031911"/>
                  </a:lnTo>
                  <a:lnTo>
                    <a:pt x="7190133" y="6027014"/>
                  </a:lnTo>
                  <a:close/>
                </a:path>
                <a:path w="17462500" h="9773920">
                  <a:moveTo>
                    <a:pt x="5698440" y="5388344"/>
                  </a:moveTo>
                  <a:lnTo>
                    <a:pt x="5693353" y="5390113"/>
                  </a:lnTo>
                  <a:lnTo>
                    <a:pt x="5691164" y="5395088"/>
                  </a:lnTo>
                  <a:lnTo>
                    <a:pt x="5689465" y="5398303"/>
                  </a:lnTo>
                  <a:lnTo>
                    <a:pt x="5691234" y="5403391"/>
                  </a:lnTo>
                  <a:lnTo>
                    <a:pt x="5695425" y="5405573"/>
                  </a:lnTo>
                  <a:lnTo>
                    <a:pt x="5705424" y="5409838"/>
                  </a:lnTo>
                  <a:lnTo>
                    <a:pt x="5710512" y="5408069"/>
                  </a:lnTo>
                  <a:lnTo>
                    <a:pt x="5712558" y="5403426"/>
                  </a:lnTo>
                  <a:lnTo>
                    <a:pt x="5714258" y="5400212"/>
                  </a:lnTo>
                  <a:lnTo>
                    <a:pt x="5712488" y="5395124"/>
                  </a:lnTo>
                  <a:lnTo>
                    <a:pt x="5708298" y="5392943"/>
                  </a:lnTo>
                  <a:lnTo>
                    <a:pt x="5702631" y="5390526"/>
                  </a:lnTo>
                  <a:lnTo>
                    <a:pt x="5698440" y="5388344"/>
                  </a:lnTo>
                  <a:close/>
                </a:path>
                <a:path w="17462500" h="9773920">
                  <a:moveTo>
                    <a:pt x="7258910" y="6068958"/>
                  </a:moveTo>
                  <a:lnTo>
                    <a:pt x="7258244" y="6068675"/>
                  </a:lnTo>
                  <a:lnTo>
                    <a:pt x="7258102" y="6069008"/>
                  </a:lnTo>
                  <a:lnTo>
                    <a:pt x="7258435" y="6069150"/>
                  </a:lnTo>
                  <a:lnTo>
                    <a:pt x="7258910" y="6068958"/>
                  </a:lnTo>
                  <a:close/>
                </a:path>
                <a:path w="17462500" h="9773920">
                  <a:moveTo>
                    <a:pt x="7274258" y="6056990"/>
                  </a:moveTo>
                  <a:lnTo>
                    <a:pt x="7269641" y="6055809"/>
                  </a:lnTo>
                  <a:lnTo>
                    <a:pt x="7259975" y="6051686"/>
                  </a:lnTo>
                  <a:lnTo>
                    <a:pt x="7255411" y="6054072"/>
                  </a:lnTo>
                  <a:lnTo>
                    <a:pt x="7253563" y="6058404"/>
                  </a:lnTo>
                  <a:lnTo>
                    <a:pt x="7252533" y="6061511"/>
                  </a:lnTo>
                  <a:lnTo>
                    <a:pt x="7252190" y="6062546"/>
                  </a:lnTo>
                  <a:lnTo>
                    <a:pt x="7254245" y="6066969"/>
                  </a:lnTo>
                  <a:lnTo>
                    <a:pt x="7264577" y="6071376"/>
                  </a:lnTo>
                  <a:lnTo>
                    <a:pt x="7268719" y="6072749"/>
                  </a:lnTo>
                  <a:lnTo>
                    <a:pt x="7273282" y="6070362"/>
                  </a:lnTo>
                  <a:lnTo>
                    <a:pt x="7275130" y="6066029"/>
                  </a:lnTo>
                  <a:lnTo>
                    <a:pt x="7276179" y="6062930"/>
                  </a:lnTo>
                  <a:lnTo>
                    <a:pt x="7276645" y="6061554"/>
                  </a:lnTo>
                  <a:lnTo>
                    <a:pt x="7274258" y="6056990"/>
                  </a:lnTo>
                  <a:close/>
                </a:path>
                <a:path w="17462500" h="9773920">
                  <a:moveTo>
                    <a:pt x="5617395" y="5350226"/>
                  </a:moveTo>
                  <a:lnTo>
                    <a:pt x="5612306" y="5351995"/>
                  </a:lnTo>
                  <a:lnTo>
                    <a:pt x="5610117" y="5356971"/>
                  </a:lnTo>
                  <a:lnTo>
                    <a:pt x="5608418" y="5360185"/>
                  </a:lnTo>
                  <a:lnTo>
                    <a:pt x="5610187" y="5365274"/>
                  </a:lnTo>
                  <a:lnTo>
                    <a:pt x="5614377" y="5367455"/>
                  </a:lnTo>
                  <a:lnTo>
                    <a:pt x="5624377" y="5371721"/>
                  </a:lnTo>
                  <a:lnTo>
                    <a:pt x="5629465" y="5369952"/>
                  </a:lnTo>
                  <a:lnTo>
                    <a:pt x="5631511" y="5365309"/>
                  </a:lnTo>
                  <a:lnTo>
                    <a:pt x="5633211" y="5362095"/>
                  </a:lnTo>
                  <a:lnTo>
                    <a:pt x="5631442" y="5357006"/>
                  </a:lnTo>
                  <a:lnTo>
                    <a:pt x="5627251" y="5354824"/>
                  </a:lnTo>
                  <a:lnTo>
                    <a:pt x="5621585" y="5352408"/>
                  </a:lnTo>
                  <a:lnTo>
                    <a:pt x="5617395" y="5350226"/>
                  </a:lnTo>
                  <a:close/>
                </a:path>
                <a:path w="17462500" h="9773920">
                  <a:moveTo>
                    <a:pt x="5546488" y="5316040"/>
                  </a:moveTo>
                  <a:lnTo>
                    <a:pt x="5536490" y="5311775"/>
                  </a:lnTo>
                  <a:lnTo>
                    <a:pt x="5531543" y="5313211"/>
                  </a:lnTo>
                  <a:lnTo>
                    <a:pt x="5529191" y="5318511"/>
                  </a:lnTo>
                  <a:lnTo>
                    <a:pt x="5527513" y="5321734"/>
                  </a:lnTo>
                  <a:lnTo>
                    <a:pt x="5529282" y="5326823"/>
                  </a:lnTo>
                  <a:lnTo>
                    <a:pt x="5533473" y="5329004"/>
                  </a:lnTo>
                  <a:lnTo>
                    <a:pt x="5543472" y="5333270"/>
                  </a:lnTo>
                  <a:lnTo>
                    <a:pt x="5548561" y="5331501"/>
                  </a:lnTo>
                  <a:lnTo>
                    <a:pt x="5550770" y="5326534"/>
                  </a:lnTo>
                  <a:lnTo>
                    <a:pt x="5552448" y="5323310"/>
                  </a:lnTo>
                  <a:lnTo>
                    <a:pt x="5550679" y="5318222"/>
                  </a:lnTo>
                  <a:lnTo>
                    <a:pt x="5546488" y="5316040"/>
                  </a:lnTo>
                  <a:close/>
                </a:path>
                <a:path w="17462500" h="9773920">
                  <a:moveTo>
                    <a:pt x="7359096" y="6085299"/>
                  </a:moveTo>
                  <a:lnTo>
                    <a:pt x="7354478" y="6084117"/>
                  </a:lnTo>
                  <a:lnTo>
                    <a:pt x="7348813" y="6081701"/>
                  </a:lnTo>
                  <a:lnTo>
                    <a:pt x="7344338" y="6080186"/>
                  </a:lnTo>
                  <a:lnTo>
                    <a:pt x="7339773" y="6082572"/>
                  </a:lnTo>
                  <a:lnTo>
                    <a:pt x="7337343" y="6089809"/>
                  </a:lnTo>
                  <a:lnTo>
                    <a:pt x="7336885" y="6091189"/>
                  </a:lnTo>
                  <a:lnTo>
                    <a:pt x="7338938" y="6095611"/>
                  </a:lnTo>
                  <a:lnTo>
                    <a:pt x="7343271" y="6097459"/>
                  </a:lnTo>
                  <a:lnTo>
                    <a:pt x="7343747" y="6097269"/>
                  </a:lnTo>
                  <a:lnTo>
                    <a:pt x="7349413" y="6099686"/>
                  </a:lnTo>
                  <a:lnTo>
                    <a:pt x="7353888" y="6101200"/>
                  </a:lnTo>
                  <a:lnTo>
                    <a:pt x="7358452" y="6098814"/>
                  </a:lnTo>
                  <a:lnTo>
                    <a:pt x="7361482" y="6089863"/>
                  </a:lnTo>
                  <a:lnTo>
                    <a:pt x="7359096" y="6085299"/>
                  </a:lnTo>
                  <a:close/>
                </a:path>
                <a:path w="17462500" h="9773920">
                  <a:moveTo>
                    <a:pt x="5465583" y="5277590"/>
                  </a:moveTo>
                  <a:lnTo>
                    <a:pt x="5455584" y="5273325"/>
                  </a:lnTo>
                  <a:lnTo>
                    <a:pt x="5450638" y="5274760"/>
                  </a:lnTo>
                  <a:lnTo>
                    <a:pt x="5446941" y="5283426"/>
                  </a:lnTo>
                  <a:lnTo>
                    <a:pt x="5448377" y="5288372"/>
                  </a:lnTo>
                  <a:lnTo>
                    <a:pt x="5452568" y="5290554"/>
                  </a:lnTo>
                  <a:lnTo>
                    <a:pt x="5462567" y="5294819"/>
                  </a:lnTo>
                  <a:lnTo>
                    <a:pt x="5467655" y="5293050"/>
                  </a:lnTo>
                  <a:lnTo>
                    <a:pt x="5471210" y="5284718"/>
                  </a:lnTo>
                  <a:lnTo>
                    <a:pt x="5469774" y="5279771"/>
                  </a:lnTo>
                  <a:lnTo>
                    <a:pt x="5465583" y="5277590"/>
                  </a:lnTo>
                  <a:close/>
                </a:path>
                <a:path w="17462500" h="9773920">
                  <a:moveTo>
                    <a:pt x="5384820" y="5238805"/>
                  </a:moveTo>
                  <a:lnTo>
                    <a:pt x="5374822" y="5234540"/>
                  </a:lnTo>
                  <a:lnTo>
                    <a:pt x="5369875" y="5235976"/>
                  </a:lnTo>
                  <a:lnTo>
                    <a:pt x="5366179" y="5244642"/>
                  </a:lnTo>
                  <a:lnTo>
                    <a:pt x="5367614" y="5249588"/>
                  </a:lnTo>
                  <a:lnTo>
                    <a:pt x="5371805" y="5251770"/>
                  </a:lnTo>
                  <a:lnTo>
                    <a:pt x="5381805" y="5256035"/>
                  </a:lnTo>
                  <a:lnTo>
                    <a:pt x="5386893" y="5254266"/>
                  </a:lnTo>
                  <a:lnTo>
                    <a:pt x="5390447" y="5245933"/>
                  </a:lnTo>
                  <a:lnTo>
                    <a:pt x="5389011" y="5240987"/>
                  </a:lnTo>
                  <a:lnTo>
                    <a:pt x="5384820" y="5238805"/>
                  </a:lnTo>
                  <a:close/>
                </a:path>
                <a:path w="17462500" h="9773920">
                  <a:moveTo>
                    <a:pt x="7444218" y="6112942"/>
                  </a:moveTo>
                  <a:lnTo>
                    <a:pt x="7439743" y="6111428"/>
                  </a:lnTo>
                  <a:lnTo>
                    <a:pt x="7433790" y="6109677"/>
                  </a:lnTo>
                  <a:lnTo>
                    <a:pt x="7429315" y="6108162"/>
                  </a:lnTo>
                  <a:lnTo>
                    <a:pt x="7424753" y="6110549"/>
                  </a:lnTo>
                  <a:lnTo>
                    <a:pt x="7423238" y="6115024"/>
                  </a:lnTo>
                  <a:lnTo>
                    <a:pt x="7421865" y="6119166"/>
                  </a:lnTo>
                  <a:lnTo>
                    <a:pt x="7423918" y="6123587"/>
                  </a:lnTo>
                  <a:lnTo>
                    <a:pt x="7428585" y="6125578"/>
                  </a:lnTo>
                  <a:lnTo>
                    <a:pt x="7434535" y="6127328"/>
                  </a:lnTo>
                  <a:lnTo>
                    <a:pt x="7439010" y="6128843"/>
                  </a:lnTo>
                  <a:lnTo>
                    <a:pt x="7443574" y="6126457"/>
                  </a:lnTo>
                  <a:lnTo>
                    <a:pt x="7446604" y="6117507"/>
                  </a:lnTo>
                  <a:lnTo>
                    <a:pt x="7444218" y="6112942"/>
                  </a:lnTo>
                  <a:close/>
                </a:path>
                <a:path w="17462500" h="9773920">
                  <a:moveTo>
                    <a:pt x="5294534" y="5195565"/>
                  </a:moveTo>
                  <a:lnTo>
                    <a:pt x="5289446" y="5197334"/>
                  </a:lnTo>
                  <a:lnTo>
                    <a:pt x="5285749" y="5206000"/>
                  </a:lnTo>
                  <a:lnTo>
                    <a:pt x="5287185" y="5210946"/>
                  </a:lnTo>
                  <a:lnTo>
                    <a:pt x="5291376" y="5213128"/>
                  </a:lnTo>
                  <a:lnTo>
                    <a:pt x="5301375" y="5217393"/>
                  </a:lnTo>
                  <a:lnTo>
                    <a:pt x="5306464" y="5215624"/>
                  </a:lnTo>
                  <a:lnTo>
                    <a:pt x="5310018" y="5207291"/>
                  </a:lnTo>
                  <a:lnTo>
                    <a:pt x="5308582" y="5202345"/>
                  </a:lnTo>
                  <a:lnTo>
                    <a:pt x="5304392" y="5200164"/>
                  </a:lnTo>
                  <a:lnTo>
                    <a:pt x="5298725" y="5197747"/>
                  </a:lnTo>
                  <a:lnTo>
                    <a:pt x="5294534" y="5195565"/>
                  </a:lnTo>
                  <a:close/>
                </a:path>
                <a:path w="17462500" h="9773920">
                  <a:moveTo>
                    <a:pt x="5223771" y="5161046"/>
                  </a:moveTo>
                  <a:lnTo>
                    <a:pt x="5213771" y="5156781"/>
                  </a:lnTo>
                  <a:lnTo>
                    <a:pt x="5208826" y="5158216"/>
                  </a:lnTo>
                  <a:lnTo>
                    <a:pt x="5205129" y="5166882"/>
                  </a:lnTo>
                  <a:lnTo>
                    <a:pt x="5206565" y="5171828"/>
                  </a:lnTo>
                  <a:lnTo>
                    <a:pt x="5210756" y="5174010"/>
                  </a:lnTo>
                  <a:lnTo>
                    <a:pt x="5220754" y="5178275"/>
                  </a:lnTo>
                  <a:lnTo>
                    <a:pt x="5225843" y="5176507"/>
                  </a:lnTo>
                  <a:lnTo>
                    <a:pt x="5229398" y="5168174"/>
                  </a:lnTo>
                  <a:lnTo>
                    <a:pt x="5227962" y="5163228"/>
                  </a:lnTo>
                  <a:lnTo>
                    <a:pt x="5223771" y="5161046"/>
                  </a:lnTo>
                  <a:close/>
                </a:path>
                <a:path w="17462500" h="9773920">
                  <a:moveTo>
                    <a:pt x="7529479" y="6140252"/>
                  </a:moveTo>
                  <a:lnTo>
                    <a:pt x="7525005" y="6138737"/>
                  </a:lnTo>
                  <a:lnTo>
                    <a:pt x="7519055" y="6136987"/>
                  </a:lnTo>
                  <a:lnTo>
                    <a:pt x="7514579" y="6135472"/>
                  </a:lnTo>
                  <a:lnTo>
                    <a:pt x="7510015" y="6137858"/>
                  </a:lnTo>
                  <a:lnTo>
                    <a:pt x="7508500" y="6142333"/>
                  </a:lnTo>
                  <a:lnTo>
                    <a:pt x="7507127" y="6146475"/>
                  </a:lnTo>
                  <a:lnTo>
                    <a:pt x="7509182" y="6150897"/>
                  </a:lnTo>
                  <a:lnTo>
                    <a:pt x="7513847" y="6152887"/>
                  </a:lnTo>
                  <a:lnTo>
                    <a:pt x="7519799" y="6154638"/>
                  </a:lnTo>
                  <a:lnTo>
                    <a:pt x="7524274" y="6156153"/>
                  </a:lnTo>
                  <a:lnTo>
                    <a:pt x="7528836" y="6153766"/>
                  </a:lnTo>
                  <a:lnTo>
                    <a:pt x="7531866" y="6144815"/>
                  </a:lnTo>
                  <a:lnTo>
                    <a:pt x="7529479" y="6140252"/>
                  </a:lnTo>
                  <a:close/>
                </a:path>
                <a:path w="17462500" h="9773920">
                  <a:moveTo>
                    <a:pt x="5143150" y="5121928"/>
                  </a:moveTo>
                  <a:lnTo>
                    <a:pt x="5133151" y="5117663"/>
                  </a:lnTo>
                  <a:lnTo>
                    <a:pt x="5128205" y="5119099"/>
                  </a:lnTo>
                  <a:lnTo>
                    <a:pt x="5124509" y="5127765"/>
                  </a:lnTo>
                  <a:lnTo>
                    <a:pt x="5126087" y="5132378"/>
                  </a:lnTo>
                  <a:lnTo>
                    <a:pt x="5130135" y="5134893"/>
                  </a:lnTo>
                  <a:lnTo>
                    <a:pt x="5140134" y="5139158"/>
                  </a:lnTo>
                  <a:lnTo>
                    <a:pt x="5145222" y="5137389"/>
                  </a:lnTo>
                  <a:lnTo>
                    <a:pt x="5148777" y="5129056"/>
                  </a:lnTo>
                  <a:lnTo>
                    <a:pt x="5147199" y="5124443"/>
                  </a:lnTo>
                  <a:lnTo>
                    <a:pt x="5143150" y="5121928"/>
                  </a:lnTo>
                  <a:close/>
                </a:path>
                <a:path w="17462500" h="9773920">
                  <a:moveTo>
                    <a:pt x="5063006" y="5082620"/>
                  </a:moveTo>
                  <a:lnTo>
                    <a:pt x="5053006" y="5078355"/>
                  </a:lnTo>
                  <a:lnTo>
                    <a:pt x="5048061" y="5079790"/>
                  </a:lnTo>
                  <a:lnTo>
                    <a:pt x="5044364" y="5088456"/>
                  </a:lnTo>
                  <a:lnTo>
                    <a:pt x="5045942" y="5093069"/>
                  </a:lnTo>
                  <a:lnTo>
                    <a:pt x="5049990" y="5095584"/>
                  </a:lnTo>
                  <a:lnTo>
                    <a:pt x="5059989" y="5099849"/>
                  </a:lnTo>
                  <a:lnTo>
                    <a:pt x="5065078" y="5098081"/>
                  </a:lnTo>
                  <a:lnTo>
                    <a:pt x="5068632" y="5089748"/>
                  </a:lnTo>
                  <a:lnTo>
                    <a:pt x="5067054" y="5085135"/>
                  </a:lnTo>
                  <a:lnTo>
                    <a:pt x="5063006" y="5082620"/>
                  </a:lnTo>
                  <a:close/>
                </a:path>
                <a:path w="17462500" h="9773920">
                  <a:moveTo>
                    <a:pt x="7614361" y="6166610"/>
                  </a:moveTo>
                  <a:lnTo>
                    <a:pt x="7609886" y="6165096"/>
                  </a:lnTo>
                  <a:lnTo>
                    <a:pt x="7603936" y="6163346"/>
                  </a:lnTo>
                  <a:lnTo>
                    <a:pt x="7599794" y="6161973"/>
                  </a:lnTo>
                  <a:lnTo>
                    <a:pt x="7595229" y="6164359"/>
                  </a:lnTo>
                  <a:lnTo>
                    <a:pt x="7593715" y="6168834"/>
                  </a:lnTo>
                  <a:lnTo>
                    <a:pt x="7592817" y="6172785"/>
                  </a:lnTo>
                  <a:lnTo>
                    <a:pt x="7594537" y="6177064"/>
                  </a:lnTo>
                  <a:lnTo>
                    <a:pt x="7599204" y="6179055"/>
                  </a:lnTo>
                  <a:lnTo>
                    <a:pt x="7605154" y="6180805"/>
                  </a:lnTo>
                  <a:lnTo>
                    <a:pt x="7609296" y="6182178"/>
                  </a:lnTo>
                  <a:lnTo>
                    <a:pt x="7613860" y="6179791"/>
                  </a:lnTo>
                  <a:lnTo>
                    <a:pt x="7615375" y="6175316"/>
                  </a:lnTo>
                  <a:lnTo>
                    <a:pt x="7616748" y="6171174"/>
                  </a:lnTo>
                  <a:lnTo>
                    <a:pt x="7614361" y="6166610"/>
                  </a:lnTo>
                  <a:close/>
                </a:path>
                <a:path w="17462500" h="9773920">
                  <a:moveTo>
                    <a:pt x="4983002" y="5042978"/>
                  </a:moveTo>
                  <a:lnTo>
                    <a:pt x="4973337" y="5038855"/>
                  </a:lnTo>
                  <a:lnTo>
                    <a:pt x="4968058" y="5040149"/>
                  </a:lnTo>
                  <a:lnTo>
                    <a:pt x="4964504" y="5048481"/>
                  </a:lnTo>
                  <a:lnTo>
                    <a:pt x="4965939" y="5053427"/>
                  </a:lnTo>
                  <a:lnTo>
                    <a:pt x="4969988" y="5055942"/>
                  </a:lnTo>
                  <a:lnTo>
                    <a:pt x="4979987" y="5060207"/>
                  </a:lnTo>
                  <a:lnTo>
                    <a:pt x="4985074" y="5058438"/>
                  </a:lnTo>
                  <a:lnTo>
                    <a:pt x="4988487" y="5050438"/>
                  </a:lnTo>
                  <a:lnTo>
                    <a:pt x="4987051" y="5045493"/>
                  </a:lnTo>
                  <a:lnTo>
                    <a:pt x="4983002" y="5042978"/>
                  </a:lnTo>
                  <a:close/>
                </a:path>
                <a:path w="17462500" h="9773920">
                  <a:moveTo>
                    <a:pt x="4902808" y="5002860"/>
                  </a:moveTo>
                  <a:lnTo>
                    <a:pt x="4893143" y="4998738"/>
                  </a:lnTo>
                  <a:lnTo>
                    <a:pt x="4887864" y="5000031"/>
                  </a:lnTo>
                  <a:lnTo>
                    <a:pt x="4884310" y="5008364"/>
                  </a:lnTo>
                  <a:lnTo>
                    <a:pt x="4885746" y="5013310"/>
                  </a:lnTo>
                  <a:lnTo>
                    <a:pt x="4889794" y="5015825"/>
                  </a:lnTo>
                  <a:lnTo>
                    <a:pt x="4899793" y="5020090"/>
                  </a:lnTo>
                  <a:lnTo>
                    <a:pt x="4904880" y="5018321"/>
                  </a:lnTo>
                  <a:lnTo>
                    <a:pt x="4908293" y="5010322"/>
                  </a:lnTo>
                  <a:lnTo>
                    <a:pt x="4906857" y="5005375"/>
                  </a:lnTo>
                  <a:lnTo>
                    <a:pt x="4902808" y="5002860"/>
                  </a:lnTo>
                  <a:close/>
                </a:path>
                <a:path w="17462500" h="9773920">
                  <a:moveTo>
                    <a:pt x="7700429" y="6191112"/>
                  </a:moveTo>
                  <a:lnTo>
                    <a:pt x="7695812" y="6189930"/>
                  </a:lnTo>
                  <a:lnTo>
                    <a:pt x="7689862" y="6188180"/>
                  </a:lnTo>
                  <a:lnTo>
                    <a:pt x="7685244" y="6186998"/>
                  </a:lnTo>
                  <a:lnTo>
                    <a:pt x="7680680" y="6189384"/>
                  </a:lnTo>
                  <a:lnTo>
                    <a:pt x="7679498" y="6194002"/>
                  </a:lnTo>
                  <a:lnTo>
                    <a:pt x="7678601" y="6197953"/>
                  </a:lnTo>
                  <a:lnTo>
                    <a:pt x="7680654" y="6202374"/>
                  </a:lnTo>
                  <a:lnTo>
                    <a:pt x="7685321" y="6204364"/>
                  </a:lnTo>
                  <a:lnTo>
                    <a:pt x="7691271" y="6206115"/>
                  </a:lnTo>
                  <a:lnTo>
                    <a:pt x="7695888" y="6207297"/>
                  </a:lnTo>
                  <a:lnTo>
                    <a:pt x="7700453" y="6204910"/>
                  </a:lnTo>
                  <a:lnTo>
                    <a:pt x="7702816" y="6195675"/>
                  </a:lnTo>
                  <a:lnTo>
                    <a:pt x="7700429" y="6191112"/>
                  </a:lnTo>
                  <a:close/>
                </a:path>
                <a:path w="17462500" h="9773920">
                  <a:moveTo>
                    <a:pt x="4813615" y="4958904"/>
                  </a:moveTo>
                  <a:lnTo>
                    <a:pt x="4808336" y="4960198"/>
                  </a:lnTo>
                  <a:lnTo>
                    <a:pt x="4805808" y="4965817"/>
                  </a:lnTo>
                  <a:lnTo>
                    <a:pt x="4804448" y="4968388"/>
                  </a:lnTo>
                  <a:lnTo>
                    <a:pt x="4805884" y="4973335"/>
                  </a:lnTo>
                  <a:lnTo>
                    <a:pt x="4809932" y="4975850"/>
                  </a:lnTo>
                  <a:lnTo>
                    <a:pt x="4819932" y="4980115"/>
                  </a:lnTo>
                  <a:lnTo>
                    <a:pt x="4824878" y="4978679"/>
                  </a:lnTo>
                  <a:lnTo>
                    <a:pt x="4827264" y="4973394"/>
                  </a:lnTo>
                  <a:lnTo>
                    <a:pt x="4828624" y="4970822"/>
                  </a:lnTo>
                  <a:lnTo>
                    <a:pt x="4827188" y="4965875"/>
                  </a:lnTo>
                  <a:lnTo>
                    <a:pt x="4823139" y="4963361"/>
                  </a:lnTo>
                  <a:lnTo>
                    <a:pt x="4817472" y="4960944"/>
                  </a:lnTo>
                  <a:lnTo>
                    <a:pt x="4813615" y="4958904"/>
                  </a:lnTo>
                  <a:close/>
                </a:path>
                <a:path w="17462500" h="9773920">
                  <a:moveTo>
                    <a:pt x="4742563" y="4922293"/>
                  </a:moveTo>
                  <a:lnTo>
                    <a:pt x="4736897" y="4919876"/>
                  </a:lnTo>
                  <a:lnTo>
                    <a:pt x="4732960" y="4927257"/>
                  </a:lnTo>
                  <a:lnTo>
                    <a:pt x="4729548" y="4935256"/>
                  </a:lnTo>
                  <a:lnTo>
                    <a:pt x="4739213" y="4939379"/>
                  </a:lnTo>
                  <a:lnTo>
                    <a:pt x="4744160" y="4937944"/>
                  </a:lnTo>
                  <a:lnTo>
                    <a:pt x="4746369" y="4932977"/>
                  </a:lnTo>
                  <a:lnTo>
                    <a:pt x="4748047" y="4929753"/>
                  </a:lnTo>
                  <a:lnTo>
                    <a:pt x="4746612" y="4924808"/>
                  </a:lnTo>
                  <a:lnTo>
                    <a:pt x="4742563" y="4922293"/>
                  </a:lnTo>
                  <a:close/>
                </a:path>
                <a:path w="17462500" h="9773920">
                  <a:moveTo>
                    <a:pt x="7786164" y="6215471"/>
                  </a:moveTo>
                  <a:lnTo>
                    <a:pt x="7781879" y="6214431"/>
                  </a:lnTo>
                  <a:lnTo>
                    <a:pt x="7775929" y="6212681"/>
                  </a:lnTo>
                  <a:lnTo>
                    <a:pt x="7771312" y="6211499"/>
                  </a:lnTo>
                  <a:lnTo>
                    <a:pt x="7766748" y="6213886"/>
                  </a:lnTo>
                  <a:lnTo>
                    <a:pt x="7765566" y="6218503"/>
                  </a:lnTo>
                  <a:lnTo>
                    <a:pt x="7764527" y="6222787"/>
                  </a:lnTo>
                  <a:lnTo>
                    <a:pt x="7766722" y="6226875"/>
                  </a:lnTo>
                  <a:lnTo>
                    <a:pt x="7771389" y="6228866"/>
                  </a:lnTo>
                  <a:lnTo>
                    <a:pt x="7777339" y="6230616"/>
                  </a:lnTo>
                  <a:lnTo>
                    <a:pt x="7781956" y="6231798"/>
                  </a:lnTo>
                  <a:lnTo>
                    <a:pt x="7786520" y="6229411"/>
                  </a:lnTo>
                  <a:lnTo>
                    <a:pt x="7788884" y="6220177"/>
                  </a:lnTo>
                  <a:lnTo>
                    <a:pt x="7786164" y="6215471"/>
                  </a:lnTo>
                  <a:close/>
                </a:path>
                <a:path w="17462500" h="9773920">
                  <a:moveTo>
                    <a:pt x="4653654" y="4877670"/>
                  </a:moveTo>
                  <a:lnTo>
                    <a:pt x="4648375" y="4878964"/>
                  </a:lnTo>
                  <a:lnTo>
                    <a:pt x="4646527" y="4883296"/>
                  </a:lnTo>
                  <a:lnTo>
                    <a:pt x="4644345" y="4887487"/>
                  </a:lnTo>
                  <a:lnTo>
                    <a:pt x="4645780" y="4892433"/>
                  </a:lnTo>
                  <a:lnTo>
                    <a:pt x="4649829" y="4894948"/>
                  </a:lnTo>
                  <a:lnTo>
                    <a:pt x="4659829" y="4899213"/>
                  </a:lnTo>
                  <a:lnTo>
                    <a:pt x="4664774" y="4897778"/>
                  </a:lnTo>
                  <a:lnTo>
                    <a:pt x="4666480" y="4893778"/>
                  </a:lnTo>
                  <a:lnTo>
                    <a:pt x="4668662" y="4889587"/>
                  </a:lnTo>
                  <a:lnTo>
                    <a:pt x="4667227" y="4884641"/>
                  </a:lnTo>
                  <a:lnTo>
                    <a:pt x="4663178" y="4882126"/>
                  </a:lnTo>
                  <a:lnTo>
                    <a:pt x="4657511" y="4879708"/>
                  </a:lnTo>
                  <a:lnTo>
                    <a:pt x="4653654" y="4877670"/>
                  </a:lnTo>
                  <a:close/>
                </a:path>
                <a:path w="17462500" h="9773920">
                  <a:moveTo>
                    <a:pt x="4574078" y="4837028"/>
                  </a:moveTo>
                  <a:lnTo>
                    <a:pt x="4568799" y="4838322"/>
                  </a:lnTo>
                  <a:lnTo>
                    <a:pt x="4566950" y="4842654"/>
                  </a:lnTo>
                  <a:lnTo>
                    <a:pt x="4564769" y="4846846"/>
                  </a:lnTo>
                  <a:lnTo>
                    <a:pt x="4566204" y="4851791"/>
                  </a:lnTo>
                  <a:lnTo>
                    <a:pt x="4570253" y="4854306"/>
                  </a:lnTo>
                  <a:lnTo>
                    <a:pt x="4580585" y="4858713"/>
                  </a:lnTo>
                  <a:lnTo>
                    <a:pt x="4585532" y="4857278"/>
                  </a:lnTo>
                  <a:lnTo>
                    <a:pt x="4587238" y="4853278"/>
                  </a:lnTo>
                  <a:lnTo>
                    <a:pt x="4589420" y="4849088"/>
                  </a:lnTo>
                  <a:lnTo>
                    <a:pt x="4587983" y="4844141"/>
                  </a:lnTo>
                  <a:lnTo>
                    <a:pt x="4583934" y="4841627"/>
                  </a:lnTo>
                  <a:lnTo>
                    <a:pt x="4578269" y="4839210"/>
                  </a:lnTo>
                  <a:lnTo>
                    <a:pt x="4574078" y="4837028"/>
                  </a:lnTo>
                  <a:close/>
                </a:path>
                <a:path w="17462500" h="9773920">
                  <a:moveTo>
                    <a:pt x="7872324" y="6238829"/>
                  </a:moveTo>
                  <a:lnTo>
                    <a:pt x="7867706" y="6237648"/>
                  </a:lnTo>
                  <a:lnTo>
                    <a:pt x="7861757" y="6235897"/>
                  </a:lnTo>
                  <a:lnTo>
                    <a:pt x="7857473" y="6234858"/>
                  </a:lnTo>
                  <a:lnTo>
                    <a:pt x="7852909" y="6237245"/>
                  </a:lnTo>
                  <a:lnTo>
                    <a:pt x="7851727" y="6241862"/>
                  </a:lnTo>
                  <a:lnTo>
                    <a:pt x="7850688" y="6246146"/>
                  </a:lnTo>
                  <a:lnTo>
                    <a:pt x="7852883" y="6250234"/>
                  </a:lnTo>
                  <a:lnTo>
                    <a:pt x="7856549" y="6251798"/>
                  </a:lnTo>
                  <a:lnTo>
                    <a:pt x="7856691" y="6251465"/>
                  </a:lnTo>
                  <a:lnTo>
                    <a:pt x="7857692" y="6251892"/>
                  </a:lnTo>
                  <a:lnTo>
                    <a:pt x="7863642" y="6253642"/>
                  </a:lnTo>
                  <a:lnTo>
                    <a:pt x="7867926" y="6254682"/>
                  </a:lnTo>
                  <a:lnTo>
                    <a:pt x="7872490" y="6252295"/>
                  </a:lnTo>
                  <a:lnTo>
                    <a:pt x="7873672" y="6247677"/>
                  </a:lnTo>
                  <a:lnTo>
                    <a:pt x="7874711" y="6243394"/>
                  </a:lnTo>
                  <a:lnTo>
                    <a:pt x="7872324" y="6238829"/>
                  </a:lnTo>
                  <a:close/>
                </a:path>
                <a:path w="17462500" h="9773920">
                  <a:moveTo>
                    <a:pt x="4494644" y="4796053"/>
                  </a:moveTo>
                  <a:lnTo>
                    <a:pt x="4489365" y="4797347"/>
                  </a:lnTo>
                  <a:lnTo>
                    <a:pt x="4487517" y="4801679"/>
                  </a:lnTo>
                  <a:lnTo>
                    <a:pt x="4485335" y="4805870"/>
                  </a:lnTo>
                  <a:lnTo>
                    <a:pt x="4486771" y="4810816"/>
                  </a:lnTo>
                  <a:lnTo>
                    <a:pt x="4490819" y="4813331"/>
                  </a:lnTo>
                  <a:lnTo>
                    <a:pt x="4501152" y="4817739"/>
                  </a:lnTo>
                  <a:lnTo>
                    <a:pt x="4506097" y="4816302"/>
                  </a:lnTo>
                  <a:lnTo>
                    <a:pt x="4507803" y="4812303"/>
                  </a:lnTo>
                  <a:lnTo>
                    <a:pt x="4509985" y="4808112"/>
                  </a:lnTo>
                  <a:lnTo>
                    <a:pt x="4508549" y="4803167"/>
                  </a:lnTo>
                  <a:lnTo>
                    <a:pt x="4504500" y="4800651"/>
                  </a:lnTo>
                  <a:lnTo>
                    <a:pt x="4498835" y="4798235"/>
                  </a:lnTo>
                  <a:lnTo>
                    <a:pt x="4494644" y="4796053"/>
                  </a:lnTo>
                  <a:close/>
                </a:path>
                <a:path w="17462500" h="9773920">
                  <a:moveTo>
                    <a:pt x="4415351" y="4754744"/>
                  </a:moveTo>
                  <a:lnTo>
                    <a:pt x="4410072" y="4756038"/>
                  </a:lnTo>
                  <a:lnTo>
                    <a:pt x="4408224" y="4760370"/>
                  </a:lnTo>
                  <a:lnTo>
                    <a:pt x="4406042" y="4764562"/>
                  </a:lnTo>
                  <a:lnTo>
                    <a:pt x="4407479" y="4769508"/>
                  </a:lnTo>
                  <a:lnTo>
                    <a:pt x="4411527" y="4772023"/>
                  </a:lnTo>
                  <a:lnTo>
                    <a:pt x="4421859" y="4776430"/>
                  </a:lnTo>
                  <a:lnTo>
                    <a:pt x="4426805" y="4774994"/>
                  </a:lnTo>
                  <a:lnTo>
                    <a:pt x="4428511" y="4770994"/>
                  </a:lnTo>
                  <a:lnTo>
                    <a:pt x="4430693" y="4766803"/>
                  </a:lnTo>
                  <a:lnTo>
                    <a:pt x="4429258" y="4761858"/>
                  </a:lnTo>
                  <a:lnTo>
                    <a:pt x="4425209" y="4759343"/>
                  </a:lnTo>
                  <a:lnTo>
                    <a:pt x="4419542" y="4756926"/>
                  </a:lnTo>
                  <a:lnTo>
                    <a:pt x="4415351" y="4754744"/>
                  </a:lnTo>
                  <a:close/>
                </a:path>
                <a:path w="17462500" h="9773920">
                  <a:moveTo>
                    <a:pt x="7958769" y="6261522"/>
                  </a:moveTo>
                  <a:lnTo>
                    <a:pt x="7954152" y="6260340"/>
                  </a:lnTo>
                  <a:lnTo>
                    <a:pt x="7943775" y="6257884"/>
                  </a:lnTo>
                  <a:lnTo>
                    <a:pt x="7939212" y="6260270"/>
                  </a:lnTo>
                  <a:lnTo>
                    <a:pt x="7938030" y="6264888"/>
                  </a:lnTo>
                  <a:lnTo>
                    <a:pt x="7937133" y="6268838"/>
                  </a:lnTo>
                  <a:lnTo>
                    <a:pt x="7939328" y="6272927"/>
                  </a:lnTo>
                  <a:lnTo>
                    <a:pt x="7943993" y="6274917"/>
                  </a:lnTo>
                  <a:lnTo>
                    <a:pt x="7954371" y="6277374"/>
                  </a:lnTo>
                  <a:lnTo>
                    <a:pt x="7958935" y="6274987"/>
                  </a:lnTo>
                  <a:lnTo>
                    <a:pt x="7960117" y="6270370"/>
                  </a:lnTo>
                  <a:lnTo>
                    <a:pt x="7961156" y="6266086"/>
                  </a:lnTo>
                  <a:lnTo>
                    <a:pt x="7958769" y="6261522"/>
                  </a:lnTo>
                  <a:close/>
                </a:path>
                <a:path w="17462500" h="9773920">
                  <a:moveTo>
                    <a:pt x="4336202" y="4713103"/>
                  </a:moveTo>
                  <a:lnTo>
                    <a:pt x="4331256" y="4714538"/>
                  </a:lnTo>
                  <a:lnTo>
                    <a:pt x="4329075" y="4718729"/>
                  </a:lnTo>
                  <a:lnTo>
                    <a:pt x="4327035" y="4722586"/>
                  </a:lnTo>
                  <a:lnTo>
                    <a:pt x="4328328" y="4727866"/>
                  </a:lnTo>
                  <a:lnTo>
                    <a:pt x="4332377" y="4730380"/>
                  </a:lnTo>
                  <a:lnTo>
                    <a:pt x="4342710" y="4734788"/>
                  </a:lnTo>
                  <a:lnTo>
                    <a:pt x="4347655" y="4733353"/>
                  </a:lnTo>
                  <a:lnTo>
                    <a:pt x="4349362" y="4729353"/>
                  </a:lnTo>
                  <a:lnTo>
                    <a:pt x="4351401" y="4725496"/>
                  </a:lnTo>
                  <a:lnTo>
                    <a:pt x="4350108" y="4720216"/>
                  </a:lnTo>
                  <a:lnTo>
                    <a:pt x="4346059" y="4717702"/>
                  </a:lnTo>
                  <a:lnTo>
                    <a:pt x="4340393" y="4715285"/>
                  </a:lnTo>
                  <a:lnTo>
                    <a:pt x="4336202" y="4713103"/>
                  </a:lnTo>
                  <a:close/>
                </a:path>
                <a:path w="17462500" h="9773920">
                  <a:moveTo>
                    <a:pt x="4257052" y="4671460"/>
                  </a:moveTo>
                  <a:lnTo>
                    <a:pt x="4252107" y="4672897"/>
                  </a:lnTo>
                  <a:lnTo>
                    <a:pt x="4249925" y="4677087"/>
                  </a:lnTo>
                  <a:lnTo>
                    <a:pt x="4247885" y="4680945"/>
                  </a:lnTo>
                  <a:lnTo>
                    <a:pt x="4249321" y="4685890"/>
                  </a:lnTo>
                  <a:lnTo>
                    <a:pt x="4253228" y="4688739"/>
                  </a:lnTo>
                  <a:lnTo>
                    <a:pt x="4263560" y="4693146"/>
                  </a:lnTo>
                  <a:lnTo>
                    <a:pt x="4268173" y="4691569"/>
                  </a:lnTo>
                  <a:lnTo>
                    <a:pt x="4272252" y="4683854"/>
                  </a:lnTo>
                  <a:lnTo>
                    <a:pt x="4270815" y="4678907"/>
                  </a:lnTo>
                  <a:lnTo>
                    <a:pt x="4266909" y="4676059"/>
                  </a:lnTo>
                  <a:lnTo>
                    <a:pt x="4261244" y="4673642"/>
                  </a:lnTo>
                  <a:lnTo>
                    <a:pt x="4257052" y="4671460"/>
                  </a:lnTo>
                  <a:close/>
                </a:path>
                <a:path w="17462500" h="9773920">
                  <a:moveTo>
                    <a:pt x="8045307" y="6283072"/>
                  </a:moveTo>
                  <a:lnTo>
                    <a:pt x="8034931" y="6280616"/>
                  </a:lnTo>
                  <a:lnTo>
                    <a:pt x="8030314" y="6279434"/>
                  </a:lnTo>
                  <a:lnTo>
                    <a:pt x="8026083" y="6281963"/>
                  </a:lnTo>
                  <a:lnTo>
                    <a:pt x="8024902" y="6286580"/>
                  </a:lnTo>
                  <a:lnTo>
                    <a:pt x="8024005" y="6290531"/>
                  </a:lnTo>
                  <a:lnTo>
                    <a:pt x="8026199" y="6294619"/>
                  </a:lnTo>
                  <a:lnTo>
                    <a:pt x="8030865" y="6296609"/>
                  </a:lnTo>
                  <a:lnTo>
                    <a:pt x="8036958" y="6298027"/>
                  </a:lnTo>
                  <a:lnTo>
                    <a:pt x="8041576" y="6299208"/>
                  </a:lnTo>
                  <a:lnTo>
                    <a:pt x="8045949" y="6296346"/>
                  </a:lnTo>
                  <a:lnTo>
                    <a:pt x="8046988" y="6292062"/>
                  </a:lnTo>
                  <a:lnTo>
                    <a:pt x="8048170" y="6287445"/>
                  </a:lnTo>
                  <a:lnTo>
                    <a:pt x="8045307" y="6283072"/>
                  </a:lnTo>
                  <a:close/>
                </a:path>
                <a:path w="17462500" h="9773920">
                  <a:moveTo>
                    <a:pt x="4178329" y="4628819"/>
                  </a:moveTo>
                  <a:lnTo>
                    <a:pt x="4173382" y="4630255"/>
                  </a:lnTo>
                  <a:lnTo>
                    <a:pt x="4169019" y="4638637"/>
                  </a:lnTo>
                  <a:lnTo>
                    <a:pt x="4170456" y="4643582"/>
                  </a:lnTo>
                  <a:lnTo>
                    <a:pt x="4174647" y="4645764"/>
                  </a:lnTo>
                  <a:lnTo>
                    <a:pt x="4180028" y="4648847"/>
                  </a:lnTo>
                  <a:lnTo>
                    <a:pt x="4184695" y="4650838"/>
                  </a:lnTo>
                  <a:lnTo>
                    <a:pt x="4189307" y="4649260"/>
                  </a:lnTo>
                  <a:lnTo>
                    <a:pt x="4191346" y="4645402"/>
                  </a:lnTo>
                  <a:lnTo>
                    <a:pt x="4193528" y="4641212"/>
                  </a:lnTo>
                  <a:lnTo>
                    <a:pt x="4192092" y="4636266"/>
                  </a:lnTo>
                  <a:lnTo>
                    <a:pt x="4187902" y="4634084"/>
                  </a:lnTo>
                  <a:lnTo>
                    <a:pt x="4182519" y="4631000"/>
                  </a:lnTo>
                  <a:lnTo>
                    <a:pt x="4178329" y="4628819"/>
                  </a:lnTo>
                  <a:close/>
                </a:path>
                <a:path w="17462500" h="9773920">
                  <a:moveTo>
                    <a:pt x="4099463" y="4586511"/>
                  </a:moveTo>
                  <a:lnTo>
                    <a:pt x="4094517" y="4587946"/>
                  </a:lnTo>
                  <a:lnTo>
                    <a:pt x="4090154" y="4596328"/>
                  </a:lnTo>
                  <a:lnTo>
                    <a:pt x="4091590" y="4601274"/>
                  </a:lnTo>
                  <a:lnTo>
                    <a:pt x="4095780" y="4603456"/>
                  </a:lnTo>
                  <a:lnTo>
                    <a:pt x="4101163" y="4606539"/>
                  </a:lnTo>
                  <a:lnTo>
                    <a:pt x="4105829" y="4608530"/>
                  </a:lnTo>
                  <a:lnTo>
                    <a:pt x="4110442" y="4606952"/>
                  </a:lnTo>
                  <a:lnTo>
                    <a:pt x="4112481" y="4603094"/>
                  </a:lnTo>
                  <a:lnTo>
                    <a:pt x="4114663" y="4598903"/>
                  </a:lnTo>
                  <a:lnTo>
                    <a:pt x="4113227" y="4593958"/>
                  </a:lnTo>
                  <a:lnTo>
                    <a:pt x="4109036" y="4591776"/>
                  </a:lnTo>
                  <a:lnTo>
                    <a:pt x="4103654" y="4588692"/>
                  </a:lnTo>
                  <a:lnTo>
                    <a:pt x="4099463" y="4586511"/>
                  </a:lnTo>
                  <a:close/>
                </a:path>
                <a:path w="17462500" h="9773920">
                  <a:moveTo>
                    <a:pt x="8132414" y="6303289"/>
                  </a:moveTo>
                  <a:lnTo>
                    <a:pt x="8122038" y="6300832"/>
                  </a:lnTo>
                  <a:lnTo>
                    <a:pt x="8117279" y="6299984"/>
                  </a:lnTo>
                  <a:lnTo>
                    <a:pt x="8112906" y="6302846"/>
                  </a:lnTo>
                  <a:lnTo>
                    <a:pt x="8111866" y="6307130"/>
                  </a:lnTo>
                  <a:lnTo>
                    <a:pt x="8110969" y="6311081"/>
                  </a:lnTo>
                  <a:lnTo>
                    <a:pt x="8113164" y="6315169"/>
                  </a:lnTo>
                  <a:lnTo>
                    <a:pt x="8118163" y="6317301"/>
                  </a:lnTo>
                  <a:lnTo>
                    <a:pt x="8124257" y="6318719"/>
                  </a:lnTo>
                  <a:lnTo>
                    <a:pt x="8129017" y="6319568"/>
                  </a:lnTo>
                  <a:lnTo>
                    <a:pt x="8133389" y="6316705"/>
                  </a:lnTo>
                  <a:lnTo>
                    <a:pt x="8134429" y="6312421"/>
                  </a:lnTo>
                  <a:lnTo>
                    <a:pt x="8135277" y="6307662"/>
                  </a:lnTo>
                  <a:lnTo>
                    <a:pt x="8132414" y="6303289"/>
                  </a:lnTo>
                  <a:close/>
                </a:path>
                <a:path w="17462500" h="9773920">
                  <a:moveTo>
                    <a:pt x="4020740" y="4543869"/>
                  </a:moveTo>
                  <a:lnTo>
                    <a:pt x="4015794" y="4545304"/>
                  </a:lnTo>
                  <a:lnTo>
                    <a:pt x="4011431" y="4553686"/>
                  </a:lnTo>
                  <a:lnTo>
                    <a:pt x="4012867" y="4558632"/>
                  </a:lnTo>
                  <a:lnTo>
                    <a:pt x="4017057" y="4560814"/>
                  </a:lnTo>
                  <a:lnTo>
                    <a:pt x="4022440" y="4563898"/>
                  </a:lnTo>
                  <a:lnTo>
                    <a:pt x="4027106" y="4565888"/>
                  </a:lnTo>
                  <a:lnTo>
                    <a:pt x="4031719" y="4564310"/>
                  </a:lnTo>
                  <a:lnTo>
                    <a:pt x="4033758" y="4560453"/>
                  </a:lnTo>
                  <a:lnTo>
                    <a:pt x="4035940" y="4556262"/>
                  </a:lnTo>
                  <a:lnTo>
                    <a:pt x="4034503" y="4551316"/>
                  </a:lnTo>
                  <a:lnTo>
                    <a:pt x="4030312" y="4549134"/>
                  </a:lnTo>
                  <a:lnTo>
                    <a:pt x="4024931" y="4546051"/>
                  </a:lnTo>
                  <a:lnTo>
                    <a:pt x="4020740" y="4543869"/>
                  </a:lnTo>
                  <a:close/>
                </a:path>
                <a:path w="17462500" h="9773920">
                  <a:moveTo>
                    <a:pt x="3942826" y="4501178"/>
                  </a:moveTo>
                  <a:lnTo>
                    <a:pt x="3937546" y="4502472"/>
                  </a:lnTo>
                  <a:lnTo>
                    <a:pt x="3935365" y="4506663"/>
                  </a:lnTo>
                  <a:lnTo>
                    <a:pt x="3933325" y="4510520"/>
                  </a:lnTo>
                  <a:lnTo>
                    <a:pt x="3934619" y="4515800"/>
                  </a:lnTo>
                  <a:lnTo>
                    <a:pt x="3938810" y="4517981"/>
                  </a:lnTo>
                  <a:lnTo>
                    <a:pt x="3944192" y="4521064"/>
                  </a:lnTo>
                  <a:lnTo>
                    <a:pt x="3948858" y="4523055"/>
                  </a:lnTo>
                  <a:lnTo>
                    <a:pt x="3953470" y="4521477"/>
                  </a:lnTo>
                  <a:lnTo>
                    <a:pt x="3957549" y="4513763"/>
                  </a:lnTo>
                  <a:lnTo>
                    <a:pt x="3956256" y="4508483"/>
                  </a:lnTo>
                  <a:lnTo>
                    <a:pt x="3952065" y="4506301"/>
                  </a:lnTo>
                  <a:lnTo>
                    <a:pt x="3946683" y="4503217"/>
                  </a:lnTo>
                  <a:lnTo>
                    <a:pt x="3942826" y="4501178"/>
                  </a:lnTo>
                  <a:close/>
                </a:path>
                <a:path w="17462500" h="9773920">
                  <a:moveTo>
                    <a:pt x="8219471" y="6322696"/>
                  </a:moveTo>
                  <a:lnTo>
                    <a:pt x="8209096" y="6320240"/>
                  </a:lnTo>
                  <a:lnTo>
                    <a:pt x="8204669" y="6319534"/>
                  </a:lnTo>
                  <a:lnTo>
                    <a:pt x="8200297" y="6322397"/>
                  </a:lnTo>
                  <a:lnTo>
                    <a:pt x="8199257" y="6326681"/>
                  </a:lnTo>
                  <a:lnTo>
                    <a:pt x="8198693" y="6330773"/>
                  </a:lnTo>
                  <a:lnTo>
                    <a:pt x="8200555" y="6334719"/>
                  </a:lnTo>
                  <a:lnTo>
                    <a:pt x="8204222" y="6336283"/>
                  </a:lnTo>
                  <a:lnTo>
                    <a:pt x="8204364" y="6335950"/>
                  </a:lnTo>
                  <a:lnTo>
                    <a:pt x="8205698" y="6336519"/>
                  </a:lnTo>
                  <a:lnTo>
                    <a:pt x="8211790" y="6337935"/>
                  </a:lnTo>
                  <a:lnTo>
                    <a:pt x="8216217" y="6338642"/>
                  </a:lnTo>
                  <a:lnTo>
                    <a:pt x="8220589" y="6335780"/>
                  </a:lnTo>
                  <a:lnTo>
                    <a:pt x="8221628" y="6331496"/>
                  </a:lnTo>
                  <a:lnTo>
                    <a:pt x="8222334" y="6327070"/>
                  </a:lnTo>
                  <a:lnTo>
                    <a:pt x="8219471" y="6322696"/>
                  </a:lnTo>
                  <a:close/>
                </a:path>
                <a:path w="17462500" h="9773920">
                  <a:moveTo>
                    <a:pt x="3864720" y="4458013"/>
                  </a:moveTo>
                  <a:lnTo>
                    <a:pt x="3859442" y="4459306"/>
                  </a:lnTo>
                  <a:lnTo>
                    <a:pt x="3857260" y="4463497"/>
                  </a:lnTo>
                  <a:lnTo>
                    <a:pt x="3854887" y="4467213"/>
                  </a:lnTo>
                  <a:lnTo>
                    <a:pt x="3856180" y="4472491"/>
                  </a:lnTo>
                  <a:lnTo>
                    <a:pt x="3860371" y="4474673"/>
                  </a:lnTo>
                  <a:lnTo>
                    <a:pt x="3865753" y="4477756"/>
                  </a:lnTo>
                  <a:lnTo>
                    <a:pt x="3866419" y="4478040"/>
                  </a:lnTo>
                  <a:lnTo>
                    <a:pt x="3866277" y="4478374"/>
                  </a:lnTo>
                  <a:lnTo>
                    <a:pt x="3870277" y="4480081"/>
                  </a:lnTo>
                  <a:lnTo>
                    <a:pt x="3874890" y="4478502"/>
                  </a:lnTo>
                  <a:lnTo>
                    <a:pt x="3876929" y="4474645"/>
                  </a:lnTo>
                  <a:lnTo>
                    <a:pt x="3879302" y="4470929"/>
                  </a:lnTo>
                  <a:lnTo>
                    <a:pt x="3878008" y="4465650"/>
                  </a:lnTo>
                  <a:lnTo>
                    <a:pt x="3873817" y="4463469"/>
                  </a:lnTo>
                  <a:lnTo>
                    <a:pt x="3868436" y="4460385"/>
                  </a:lnTo>
                  <a:lnTo>
                    <a:pt x="3864720" y="4458013"/>
                  </a:lnTo>
                  <a:close/>
                </a:path>
                <a:path w="17462500" h="9773920">
                  <a:moveTo>
                    <a:pt x="3786899" y="4414180"/>
                  </a:moveTo>
                  <a:lnTo>
                    <a:pt x="3781620" y="4415473"/>
                  </a:lnTo>
                  <a:lnTo>
                    <a:pt x="3779438" y="4419664"/>
                  </a:lnTo>
                  <a:lnTo>
                    <a:pt x="3777066" y="4423379"/>
                  </a:lnTo>
                  <a:lnTo>
                    <a:pt x="3778359" y="4428658"/>
                  </a:lnTo>
                  <a:lnTo>
                    <a:pt x="3782550" y="4430840"/>
                  </a:lnTo>
                  <a:lnTo>
                    <a:pt x="3787931" y="4433924"/>
                  </a:lnTo>
                  <a:lnTo>
                    <a:pt x="3792598" y="4435914"/>
                  </a:lnTo>
                  <a:lnTo>
                    <a:pt x="3797068" y="4434670"/>
                  </a:lnTo>
                  <a:lnTo>
                    <a:pt x="3799108" y="4430812"/>
                  </a:lnTo>
                  <a:lnTo>
                    <a:pt x="3801480" y="4427097"/>
                  </a:lnTo>
                  <a:lnTo>
                    <a:pt x="3800187" y="4421818"/>
                  </a:lnTo>
                  <a:lnTo>
                    <a:pt x="3795996" y="4419636"/>
                  </a:lnTo>
                  <a:lnTo>
                    <a:pt x="3790615" y="4416552"/>
                  </a:lnTo>
                  <a:lnTo>
                    <a:pt x="3786899" y="4414180"/>
                  </a:lnTo>
                  <a:close/>
                </a:path>
                <a:path w="17462500" h="9773920">
                  <a:moveTo>
                    <a:pt x="8307289" y="6341247"/>
                  </a:moveTo>
                  <a:lnTo>
                    <a:pt x="8302863" y="6340540"/>
                  </a:lnTo>
                  <a:lnTo>
                    <a:pt x="8296771" y="6339124"/>
                  </a:lnTo>
                  <a:lnTo>
                    <a:pt x="8292154" y="6337942"/>
                  </a:lnTo>
                  <a:lnTo>
                    <a:pt x="8287639" y="6341138"/>
                  </a:lnTo>
                  <a:lnTo>
                    <a:pt x="8286933" y="6345564"/>
                  </a:lnTo>
                  <a:lnTo>
                    <a:pt x="8286035" y="6349515"/>
                  </a:lnTo>
                  <a:lnTo>
                    <a:pt x="8288040" y="6353127"/>
                  </a:lnTo>
                  <a:lnTo>
                    <a:pt x="8293374" y="6355402"/>
                  </a:lnTo>
                  <a:lnTo>
                    <a:pt x="8299466" y="6356820"/>
                  </a:lnTo>
                  <a:lnTo>
                    <a:pt x="8304083" y="6358001"/>
                  </a:lnTo>
                  <a:lnTo>
                    <a:pt x="8308598" y="6354806"/>
                  </a:lnTo>
                  <a:lnTo>
                    <a:pt x="8309304" y="6350380"/>
                  </a:lnTo>
                  <a:lnTo>
                    <a:pt x="8310485" y="6345762"/>
                  </a:lnTo>
                  <a:lnTo>
                    <a:pt x="8307289" y="6341247"/>
                  </a:lnTo>
                  <a:close/>
                </a:path>
                <a:path w="17462500" h="9773920">
                  <a:moveTo>
                    <a:pt x="3708411" y="4370062"/>
                  </a:moveTo>
                  <a:lnTo>
                    <a:pt x="3703323" y="4371831"/>
                  </a:lnTo>
                  <a:lnTo>
                    <a:pt x="3698577" y="4379262"/>
                  </a:lnTo>
                  <a:lnTo>
                    <a:pt x="3699872" y="4384541"/>
                  </a:lnTo>
                  <a:lnTo>
                    <a:pt x="3704063" y="4386723"/>
                  </a:lnTo>
                  <a:lnTo>
                    <a:pt x="3709444" y="4389807"/>
                  </a:lnTo>
                  <a:lnTo>
                    <a:pt x="3714110" y="4391797"/>
                  </a:lnTo>
                  <a:lnTo>
                    <a:pt x="3718580" y="4390552"/>
                  </a:lnTo>
                  <a:lnTo>
                    <a:pt x="3720620" y="4386695"/>
                  </a:lnTo>
                  <a:lnTo>
                    <a:pt x="3722993" y="4382980"/>
                  </a:lnTo>
                  <a:lnTo>
                    <a:pt x="3721700" y="4377701"/>
                  </a:lnTo>
                  <a:lnTo>
                    <a:pt x="3717509" y="4375519"/>
                  </a:lnTo>
                  <a:lnTo>
                    <a:pt x="3712126" y="4372435"/>
                  </a:lnTo>
                  <a:lnTo>
                    <a:pt x="3708411" y="4370062"/>
                  </a:lnTo>
                  <a:close/>
                </a:path>
                <a:path w="17462500" h="9773920">
                  <a:moveTo>
                    <a:pt x="8395011" y="6358180"/>
                  </a:moveTo>
                  <a:lnTo>
                    <a:pt x="8390584" y="6357474"/>
                  </a:lnTo>
                  <a:lnTo>
                    <a:pt x="8384350" y="6356391"/>
                  </a:lnTo>
                  <a:lnTo>
                    <a:pt x="8379733" y="6355209"/>
                  </a:lnTo>
                  <a:lnTo>
                    <a:pt x="8375216" y="6358404"/>
                  </a:lnTo>
                  <a:lnTo>
                    <a:pt x="8374569" y="6362461"/>
                  </a:lnTo>
                  <a:lnTo>
                    <a:pt x="8374510" y="6362830"/>
                  </a:lnTo>
                  <a:lnTo>
                    <a:pt x="8373613" y="6366781"/>
                  </a:lnTo>
                  <a:lnTo>
                    <a:pt x="8375618" y="6370394"/>
                  </a:lnTo>
                  <a:lnTo>
                    <a:pt x="8380951" y="6372669"/>
                  </a:lnTo>
                  <a:lnTo>
                    <a:pt x="8387185" y="6373752"/>
                  </a:lnTo>
                  <a:lnTo>
                    <a:pt x="8391802" y="6374934"/>
                  </a:lnTo>
                  <a:lnTo>
                    <a:pt x="8396317" y="6371738"/>
                  </a:lnTo>
                  <a:lnTo>
                    <a:pt x="8396964" y="6367681"/>
                  </a:lnTo>
                  <a:lnTo>
                    <a:pt x="8397023" y="6367312"/>
                  </a:lnTo>
                  <a:lnTo>
                    <a:pt x="8398114" y="6363050"/>
                  </a:lnTo>
                  <a:lnTo>
                    <a:pt x="8398205" y="6362695"/>
                  </a:lnTo>
                  <a:lnTo>
                    <a:pt x="8395011" y="6358180"/>
                  </a:lnTo>
                  <a:close/>
                </a:path>
                <a:path w="17462500" h="9773920">
                  <a:moveTo>
                    <a:pt x="3630732" y="4325896"/>
                  </a:moveTo>
                  <a:lnTo>
                    <a:pt x="3625452" y="4327190"/>
                  </a:lnTo>
                  <a:lnTo>
                    <a:pt x="3623271" y="4331380"/>
                  </a:lnTo>
                  <a:lnTo>
                    <a:pt x="3620898" y="4335096"/>
                  </a:lnTo>
                  <a:lnTo>
                    <a:pt x="3622192" y="4340375"/>
                  </a:lnTo>
                  <a:lnTo>
                    <a:pt x="3626383" y="4342557"/>
                  </a:lnTo>
                  <a:lnTo>
                    <a:pt x="3631765" y="4345641"/>
                  </a:lnTo>
                  <a:lnTo>
                    <a:pt x="3636431" y="4347631"/>
                  </a:lnTo>
                  <a:lnTo>
                    <a:pt x="3640902" y="4346386"/>
                  </a:lnTo>
                  <a:lnTo>
                    <a:pt x="3642941" y="4342529"/>
                  </a:lnTo>
                  <a:lnTo>
                    <a:pt x="3645314" y="4338814"/>
                  </a:lnTo>
                  <a:lnTo>
                    <a:pt x="3644020" y="4333534"/>
                  </a:lnTo>
                  <a:lnTo>
                    <a:pt x="3639829" y="4331353"/>
                  </a:lnTo>
                  <a:lnTo>
                    <a:pt x="3634447" y="4328269"/>
                  </a:lnTo>
                  <a:lnTo>
                    <a:pt x="3630732" y="4325896"/>
                  </a:lnTo>
                  <a:close/>
                </a:path>
                <a:path w="17462500" h="9773920">
                  <a:moveTo>
                    <a:pt x="3553338" y="4281064"/>
                  </a:moveTo>
                  <a:lnTo>
                    <a:pt x="3548392" y="4282499"/>
                  </a:lnTo>
                  <a:lnTo>
                    <a:pt x="3543362" y="4290597"/>
                  </a:lnTo>
                  <a:lnTo>
                    <a:pt x="3544797" y="4295543"/>
                  </a:lnTo>
                  <a:lnTo>
                    <a:pt x="3548846" y="4298058"/>
                  </a:lnTo>
                  <a:lnTo>
                    <a:pt x="3554228" y="4301142"/>
                  </a:lnTo>
                  <a:lnTo>
                    <a:pt x="3559227" y="4303274"/>
                  </a:lnTo>
                  <a:lnTo>
                    <a:pt x="3563698" y="4302029"/>
                  </a:lnTo>
                  <a:lnTo>
                    <a:pt x="3565738" y="4298172"/>
                  </a:lnTo>
                  <a:lnTo>
                    <a:pt x="3568253" y="4294123"/>
                  </a:lnTo>
                  <a:lnTo>
                    <a:pt x="3566816" y="4289177"/>
                  </a:lnTo>
                  <a:lnTo>
                    <a:pt x="3562768" y="4286662"/>
                  </a:lnTo>
                  <a:lnTo>
                    <a:pt x="3557386" y="4283579"/>
                  </a:lnTo>
                  <a:lnTo>
                    <a:pt x="3553338" y="4281064"/>
                  </a:lnTo>
                  <a:close/>
                </a:path>
                <a:path w="17462500" h="9773920">
                  <a:moveTo>
                    <a:pt x="8482823" y="6373971"/>
                  </a:moveTo>
                  <a:lnTo>
                    <a:pt x="8478396" y="6373264"/>
                  </a:lnTo>
                  <a:lnTo>
                    <a:pt x="8472162" y="6372181"/>
                  </a:lnTo>
                  <a:lnTo>
                    <a:pt x="8467736" y="6371474"/>
                  </a:lnTo>
                  <a:lnTo>
                    <a:pt x="8463222" y="6374670"/>
                  </a:lnTo>
                  <a:lnTo>
                    <a:pt x="8462515" y="6379096"/>
                  </a:lnTo>
                  <a:lnTo>
                    <a:pt x="8461700" y="6382688"/>
                  </a:lnTo>
                  <a:lnTo>
                    <a:pt x="8461618" y="6383047"/>
                  </a:lnTo>
                  <a:lnTo>
                    <a:pt x="8463955" y="6386802"/>
                  </a:lnTo>
                  <a:lnTo>
                    <a:pt x="8467288" y="6388224"/>
                  </a:lnTo>
                  <a:lnTo>
                    <a:pt x="8467764" y="6388032"/>
                  </a:lnTo>
                  <a:lnTo>
                    <a:pt x="8469430" y="6388743"/>
                  </a:lnTo>
                  <a:lnTo>
                    <a:pt x="8475666" y="6389828"/>
                  </a:lnTo>
                  <a:lnTo>
                    <a:pt x="8480092" y="6390534"/>
                  </a:lnTo>
                  <a:lnTo>
                    <a:pt x="8484606" y="6387338"/>
                  </a:lnTo>
                  <a:lnTo>
                    <a:pt x="8486019" y="6378486"/>
                  </a:lnTo>
                  <a:lnTo>
                    <a:pt x="8482823" y="6373971"/>
                  </a:lnTo>
                  <a:close/>
                </a:path>
                <a:path w="17462500" h="9773920">
                  <a:moveTo>
                    <a:pt x="3475943" y="4236231"/>
                  </a:moveTo>
                  <a:lnTo>
                    <a:pt x="3471139" y="4237334"/>
                  </a:lnTo>
                  <a:lnTo>
                    <a:pt x="3468624" y="4241382"/>
                  </a:lnTo>
                  <a:lnTo>
                    <a:pt x="3466443" y="4245573"/>
                  </a:lnTo>
                  <a:lnTo>
                    <a:pt x="3467545" y="4250377"/>
                  </a:lnTo>
                  <a:lnTo>
                    <a:pt x="3471594" y="4252892"/>
                  </a:lnTo>
                  <a:lnTo>
                    <a:pt x="3476976" y="4255975"/>
                  </a:lnTo>
                  <a:lnTo>
                    <a:pt x="3481975" y="4258108"/>
                  </a:lnTo>
                  <a:lnTo>
                    <a:pt x="3486445" y="4256863"/>
                  </a:lnTo>
                  <a:lnTo>
                    <a:pt x="3488485" y="4253006"/>
                  </a:lnTo>
                  <a:lnTo>
                    <a:pt x="3490667" y="4248815"/>
                  </a:lnTo>
                  <a:lnTo>
                    <a:pt x="3489564" y="4244011"/>
                  </a:lnTo>
                  <a:lnTo>
                    <a:pt x="3485515" y="4241497"/>
                  </a:lnTo>
                  <a:lnTo>
                    <a:pt x="3480134" y="4238413"/>
                  </a:lnTo>
                  <a:lnTo>
                    <a:pt x="3475943" y="4236231"/>
                  </a:lnTo>
                  <a:close/>
                </a:path>
                <a:path w="17462500" h="9773920">
                  <a:moveTo>
                    <a:pt x="3398690" y="4191065"/>
                  </a:moveTo>
                  <a:lnTo>
                    <a:pt x="3393886" y="4192167"/>
                  </a:lnTo>
                  <a:lnTo>
                    <a:pt x="3391371" y="4196216"/>
                  </a:lnTo>
                  <a:lnTo>
                    <a:pt x="3389190" y="4200407"/>
                  </a:lnTo>
                  <a:lnTo>
                    <a:pt x="3390293" y="4205211"/>
                  </a:lnTo>
                  <a:lnTo>
                    <a:pt x="3394341" y="4207726"/>
                  </a:lnTo>
                  <a:lnTo>
                    <a:pt x="3399723" y="4210810"/>
                  </a:lnTo>
                  <a:lnTo>
                    <a:pt x="3404723" y="4212942"/>
                  </a:lnTo>
                  <a:lnTo>
                    <a:pt x="3408860" y="4211555"/>
                  </a:lnTo>
                  <a:lnTo>
                    <a:pt x="3411232" y="4207840"/>
                  </a:lnTo>
                  <a:lnTo>
                    <a:pt x="3413414" y="4203649"/>
                  </a:lnTo>
                  <a:lnTo>
                    <a:pt x="3412312" y="4198845"/>
                  </a:lnTo>
                  <a:lnTo>
                    <a:pt x="3408263" y="4196330"/>
                  </a:lnTo>
                  <a:lnTo>
                    <a:pt x="3402881" y="4193247"/>
                  </a:lnTo>
                  <a:lnTo>
                    <a:pt x="3398690" y="4191065"/>
                  </a:lnTo>
                  <a:close/>
                </a:path>
                <a:path w="17462500" h="9773920">
                  <a:moveTo>
                    <a:pt x="8570921" y="6389095"/>
                  </a:moveTo>
                  <a:lnTo>
                    <a:pt x="8566495" y="6388389"/>
                  </a:lnTo>
                  <a:lnTo>
                    <a:pt x="8560260" y="6387305"/>
                  </a:lnTo>
                  <a:lnTo>
                    <a:pt x="8555834" y="6386599"/>
                  </a:lnTo>
                  <a:lnTo>
                    <a:pt x="8551318" y="6389794"/>
                  </a:lnTo>
                  <a:lnTo>
                    <a:pt x="8550612" y="6394220"/>
                  </a:lnTo>
                  <a:lnTo>
                    <a:pt x="8549796" y="6397811"/>
                  </a:lnTo>
                  <a:lnTo>
                    <a:pt x="8549714" y="6398171"/>
                  </a:lnTo>
                  <a:lnTo>
                    <a:pt x="8552053" y="6401926"/>
                  </a:lnTo>
                  <a:lnTo>
                    <a:pt x="8555387" y="6403348"/>
                  </a:lnTo>
                  <a:lnTo>
                    <a:pt x="8555862" y="6403157"/>
                  </a:lnTo>
                  <a:lnTo>
                    <a:pt x="8557528" y="6403868"/>
                  </a:lnTo>
                  <a:lnTo>
                    <a:pt x="8563763" y="6404951"/>
                  </a:lnTo>
                  <a:lnTo>
                    <a:pt x="8568189" y="6405657"/>
                  </a:lnTo>
                  <a:lnTo>
                    <a:pt x="8572705" y="6402463"/>
                  </a:lnTo>
                  <a:lnTo>
                    <a:pt x="8573411" y="6398036"/>
                  </a:lnTo>
                  <a:lnTo>
                    <a:pt x="8574260" y="6393277"/>
                  </a:lnTo>
                  <a:lnTo>
                    <a:pt x="8570921" y="6389095"/>
                  </a:lnTo>
                  <a:close/>
                </a:path>
                <a:path w="17462500" h="9773920">
                  <a:moveTo>
                    <a:pt x="3322056" y="4145375"/>
                  </a:moveTo>
                  <a:lnTo>
                    <a:pt x="3317252" y="4146477"/>
                  </a:lnTo>
                  <a:lnTo>
                    <a:pt x="3314737" y="4150526"/>
                  </a:lnTo>
                  <a:lnTo>
                    <a:pt x="3312555" y="4154717"/>
                  </a:lnTo>
                  <a:lnTo>
                    <a:pt x="3313658" y="4159521"/>
                  </a:lnTo>
                  <a:lnTo>
                    <a:pt x="3317706" y="4162036"/>
                  </a:lnTo>
                  <a:lnTo>
                    <a:pt x="3323088" y="4165119"/>
                  </a:lnTo>
                  <a:lnTo>
                    <a:pt x="3328088" y="4167251"/>
                  </a:lnTo>
                  <a:lnTo>
                    <a:pt x="3332225" y="4165864"/>
                  </a:lnTo>
                  <a:lnTo>
                    <a:pt x="3334598" y="4162150"/>
                  </a:lnTo>
                  <a:lnTo>
                    <a:pt x="3336779" y="4157958"/>
                  </a:lnTo>
                  <a:lnTo>
                    <a:pt x="3335677" y="4153155"/>
                  </a:lnTo>
                  <a:lnTo>
                    <a:pt x="3331628" y="4150640"/>
                  </a:lnTo>
                  <a:lnTo>
                    <a:pt x="3326246" y="4147556"/>
                  </a:lnTo>
                  <a:lnTo>
                    <a:pt x="3322056" y="4145375"/>
                  </a:lnTo>
                  <a:close/>
                </a:path>
                <a:path w="17462500" h="9773920">
                  <a:moveTo>
                    <a:pt x="3245563" y="4099351"/>
                  </a:moveTo>
                  <a:lnTo>
                    <a:pt x="3240759" y="4100453"/>
                  </a:lnTo>
                  <a:lnTo>
                    <a:pt x="3235729" y="4108551"/>
                  </a:lnTo>
                  <a:lnTo>
                    <a:pt x="3236832" y="4113355"/>
                  </a:lnTo>
                  <a:lnTo>
                    <a:pt x="3240881" y="4115869"/>
                  </a:lnTo>
                  <a:lnTo>
                    <a:pt x="3246262" y="4118953"/>
                  </a:lnTo>
                  <a:lnTo>
                    <a:pt x="3247262" y="4119379"/>
                  </a:lnTo>
                  <a:lnTo>
                    <a:pt x="3247120" y="4119713"/>
                  </a:lnTo>
                  <a:lnTo>
                    <a:pt x="3251120" y="4121419"/>
                  </a:lnTo>
                  <a:lnTo>
                    <a:pt x="3255399" y="4119699"/>
                  </a:lnTo>
                  <a:lnTo>
                    <a:pt x="3257630" y="4116316"/>
                  </a:lnTo>
                  <a:lnTo>
                    <a:pt x="3260145" y="4112268"/>
                  </a:lnTo>
                  <a:lnTo>
                    <a:pt x="3259042" y="4107465"/>
                  </a:lnTo>
                  <a:lnTo>
                    <a:pt x="3254993" y="4104950"/>
                  </a:lnTo>
                  <a:lnTo>
                    <a:pt x="3249612" y="4101866"/>
                  </a:lnTo>
                  <a:lnTo>
                    <a:pt x="3245563" y="4099351"/>
                  </a:lnTo>
                  <a:close/>
                </a:path>
                <a:path w="17462500" h="9773920">
                  <a:moveTo>
                    <a:pt x="8658636" y="6403268"/>
                  </a:moveTo>
                  <a:lnTo>
                    <a:pt x="8654210" y="6402562"/>
                  </a:lnTo>
                  <a:lnTo>
                    <a:pt x="8647975" y="6401478"/>
                  </a:lnTo>
                  <a:lnTo>
                    <a:pt x="8643550" y="6400772"/>
                  </a:lnTo>
                  <a:lnTo>
                    <a:pt x="8639368" y="6404110"/>
                  </a:lnTo>
                  <a:lnTo>
                    <a:pt x="8638661" y="6408535"/>
                  </a:lnTo>
                  <a:lnTo>
                    <a:pt x="8637981" y="6411791"/>
                  </a:lnTo>
                  <a:lnTo>
                    <a:pt x="8637905" y="6412153"/>
                  </a:lnTo>
                  <a:lnTo>
                    <a:pt x="8640245" y="6415908"/>
                  </a:lnTo>
                  <a:lnTo>
                    <a:pt x="8643578" y="6417330"/>
                  </a:lnTo>
                  <a:lnTo>
                    <a:pt x="8643720" y="6416997"/>
                  </a:lnTo>
                  <a:lnTo>
                    <a:pt x="8645720" y="6417850"/>
                  </a:lnTo>
                  <a:lnTo>
                    <a:pt x="8651954" y="6418934"/>
                  </a:lnTo>
                  <a:lnTo>
                    <a:pt x="8656379" y="6419640"/>
                  </a:lnTo>
                  <a:lnTo>
                    <a:pt x="8660560" y="6416301"/>
                  </a:lnTo>
                  <a:lnTo>
                    <a:pt x="8661973" y="6407449"/>
                  </a:lnTo>
                  <a:lnTo>
                    <a:pt x="8658636" y="6403268"/>
                  </a:lnTo>
                  <a:close/>
                </a:path>
                <a:path w="17462500" h="9773920">
                  <a:moveTo>
                    <a:pt x="3169688" y="4052803"/>
                  </a:moveTo>
                  <a:lnTo>
                    <a:pt x="3164551" y="4053763"/>
                  </a:lnTo>
                  <a:lnTo>
                    <a:pt x="3162036" y="4057812"/>
                  </a:lnTo>
                  <a:lnTo>
                    <a:pt x="3160058" y="4060908"/>
                  </a:lnTo>
                  <a:lnTo>
                    <a:pt x="3159663" y="4061527"/>
                  </a:lnTo>
                  <a:lnTo>
                    <a:pt x="3160624" y="4066664"/>
                  </a:lnTo>
                  <a:lnTo>
                    <a:pt x="3164672" y="4069179"/>
                  </a:lnTo>
                  <a:lnTo>
                    <a:pt x="3169912" y="4072596"/>
                  </a:lnTo>
                  <a:lnTo>
                    <a:pt x="3170912" y="4073022"/>
                  </a:lnTo>
                  <a:lnTo>
                    <a:pt x="3170769" y="4073356"/>
                  </a:lnTo>
                  <a:lnTo>
                    <a:pt x="3174769" y="4075062"/>
                  </a:lnTo>
                  <a:lnTo>
                    <a:pt x="3179048" y="4073342"/>
                  </a:lnTo>
                  <a:lnTo>
                    <a:pt x="3181279" y="4069960"/>
                  </a:lnTo>
                  <a:lnTo>
                    <a:pt x="3183794" y="4065912"/>
                  </a:lnTo>
                  <a:lnTo>
                    <a:pt x="3182691" y="4061107"/>
                  </a:lnTo>
                  <a:lnTo>
                    <a:pt x="3178643" y="4058593"/>
                  </a:lnTo>
                  <a:lnTo>
                    <a:pt x="3169688" y="4052803"/>
                  </a:lnTo>
                  <a:close/>
                </a:path>
                <a:path w="17462500" h="9773920">
                  <a:moveTo>
                    <a:pt x="3093288" y="4005637"/>
                  </a:moveTo>
                  <a:lnTo>
                    <a:pt x="3088151" y="4006598"/>
                  </a:lnTo>
                  <a:lnTo>
                    <a:pt x="3086024" y="4010023"/>
                  </a:lnTo>
                  <a:lnTo>
                    <a:pt x="3083659" y="4013742"/>
                  </a:lnTo>
                  <a:lnTo>
                    <a:pt x="3083264" y="4014362"/>
                  </a:lnTo>
                  <a:lnTo>
                    <a:pt x="3084224" y="4019498"/>
                  </a:lnTo>
                  <a:lnTo>
                    <a:pt x="3088272" y="4022013"/>
                  </a:lnTo>
                  <a:lnTo>
                    <a:pt x="3093512" y="4025430"/>
                  </a:lnTo>
                  <a:lnTo>
                    <a:pt x="3098178" y="4027421"/>
                  </a:lnTo>
                  <a:lnTo>
                    <a:pt x="3102649" y="4026176"/>
                  </a:lnTo>
                  <a:lnTo>
                    <a:pt x="3104880" y="4022794"/>
                  </a:lnTo>
                  <a:lnTo>
                    <a:pt x="3106857" y="4019698"/>
                  </a:lnTo>
                  <a:lnTo>
                    <a:pt x="3107253" y="4019079"/>
                  </a:lnTo>
                  <a:lnTo>
                    <a:pt x="3106292" y="4013942"/>
                  </a:lnTo>
                  <a:lnTo>
                    <a:pt x="3102243" y="4011427"/>
                  </a:lnTo>
                  <a:lnTo>
                    <a:pt x="3093288" y="4005637"/>
                  </a:lnTo>
                  <a:close/>
                </a:path>
                <a:path w="17462500" h="9773920">
                  <a:moveTo>
                    <a:pt x="8747063" y="6415775"/>
                  </a:moveTo>
                  <a:lnTo>
                    <a:pt x="8742636" y="6415069"/>
                  </a:lnTo>
                  <a:lnTo>
                    <a:pt x="8736260" y="6414319"/>
                  </a:lnTo>
                  <a:lnTo>
                    <a:pt x="8731833" y="6413612"/>
                  </a:lnTo>
                  <a:lnTo>
                    <a:pt x="8727651" y="6416950"/>
                  </a:lnTo>
                  <a:lnTo>
                    <a:pt x="8726945" y="6421376"/>
                  </a:lnTo>
                  <a:lnTo>
                    <a:pt x="8726524" y="6425136"/>
                  </a:lnTo>
                  <a:lnTo>
                    <a:pt x="8728529" y="6428749"/>
                  </a:lnTo>
                  <a:lnTo>
                    <a:pt x="8731861" y="6430170"/>
                  </a:lnTo>
                  <a:lnTo>
                    <a:pt x="8732004" y="6429837"/>
                  </a:lnTo>
                  <a:lnTo>
                    <a:pt x="8734004" y="6430690"/>
                  </a:lnTo>
                  <a:lnTo>
                    <a:pt x="8740380" y="6431440"/>
                  </a:lnTo>
                  <a:lnTo>
                    <a:pt x="8744807" y="6432147"/>
                  </a:lnTo>
                  <a:lnTo>
                    <a:pt x="8748987" y="6428809"/>
                  </a:lnTo>
                  <a:lnTo>
                    <a:pt x="8750341" y="6420325"/>
                  </a:lnTo>
                  <a:lnTo>
                    <a:pt x="8750399" y="6419956"/>
                  </a:lnTo>
                  <a:lnTo>
                    <a:pt x="8747063" y="6415775"/>
                  </a:lnTo>
                  <a:close/>
                </a:path>
                <a:path w="17462500" h="9773920">
                  <a:moveTo>
                    <a:pt x="3017364" y="3958280"/>
                  </a:moveTo>
                  <a:lnTo>
                    <a:pt x="3012227" y="3959240"/>
                  </a:lnTo>
                  <a:lnTo>
                    <a:pt x="3010099" y="3962666"/>
                  </a:lnTo>
                  <a:lnTo>
                    <a:pt x="3007735" y="3966385"/>
                  </a:lnTo>
                  <a:lnTo>
                    <a:pt x="3007340" y="3967004"/>
                  </a:lnTo>
                  <a:lnTo>
                    <a:pt x="3008300" y="3972142"/>
                  </a:lnTo>
                  <a:lnTo>
                    <a:pt x="3012349" y="3974656"/>
                  </a:lnTo>
                  <a:lnTo>
                    <a:pt x="3017588" y="3978073"/>
                  </a:lnTo>
                  <a:lnTo>
                    <a:pt x="3022255" y="3980064"/>
                  </a:lnTo>
                  <a:lnTo>
                    <a:pt x="3026725" y="3978820"/>
                  </a:lnTo>
                  <a:lnTo>
                    <a:pt x="3028955" y="3975437"/>
                  </a:lnTo>
                  <a:lnTo>
                    <a:pt x="3030933" y="3972341"/>
                  </a:lnTo>
                  <a:lnTo>
                    <a:pt x="3031328" y="3971722"/>
                  </a:lnTo>
                  <a:lnTo>
                    <a:pt x="3030368" y="3966585"/>
                  </a:lnTo>
                  <a:lnTo>
                    <a:pt x="3026319" y="3964069"/>
                  </a:lnTo>
                  <a:lnTo>
                    <a:pt x="3017364" y="3958280"/>
                  </a:lnTo>
                  <a:close/>
                </a:path>
                <a:path w="17462500" h="9773920">
                  <a:moveTo>
                    <a:pt x="8836058" y="6426948"/>
                  </a:moveTo>
                  <a:lnTo>
                    <a:pt x="8831490" y="6426576"/>
                  </a:lnTo>
                  <a:lnTo>
                    <a:pt x="8825111" y="6425824"/>
                  </a:lnTo>
                  <a:lnTo>
                    <a:pt x="8820685" y="6425118"/>
                  </a:lnTo>
                  <a:lnTo>
                    <a:pt x="8816504" y="6428457"/>
                  </a:lnTo>
                  <a:lnTo>
                    <a:pt x="8815798" y="6432883"/>
                  </a:lnTo>
                  <a:lnTo>
                    <a:pt x="8815376" y="6436642"/>
                  </a:lnTo>
                  <a:lnTo>
                    <a:pt x="8817381" y="6440255"/>
                  </a:lnTo>
                  <a:lnTo>
                    <a:pt x="8820715" y="6441677"/>
                  </a:lnTo>
                  <a:lnTo>
                    <a:pt x="8820857" y="6441344"/>
                  </a:lnTo>
                  <a:lnTo>
                    <a:pt x="8822856" y="6442197"/>
                  </a:lnTo>
                  <a:lnTo>
                    <a:pt x="8829233" y="6442947"/>
                  </a:lnTo>
                  <a:lnTo>
                    <a:pt x="8833659" y="6443653"/>
                  </a:lnTo>
                  <a:lnTo>
                    <a:pt x="8838174" y="6440457"/>
                  </a:lnTo>
                  <a:lnTo>
                    <a:pt x="8838546" y="6435888"/>
                  </a:lnTo>
                  <a:lnTo>
                    <a:pt x="8839193" y="6431831"/>
                  </a:lnTo>
                  <a:lnTo>
                    <a:pt x="8839252" y="6431462"/>
                  </a:lnTo>
                  <a:lnTo>
                    <a:pt x="8836058" y="6426948"/>
                  </a:lnTo>
                  <a:close/>
                </a:path>
                <a:path w="17462500" h="9773920">
                  <a:moveTo>
                    <a:pt x="2941724" y="3910257"/>
                  </a:moveTo>
                  <a:lnTo>
                    <a:pt x="2936588" y="3911217"/>
                  </a:lnTo>
                  <a:lnTo>
                    <a:pt x="2934460" y="3914642"/>
                  </a:lnTo>
                  <a:lnTo>
                    <a:pt x="2932096" y="3918362"/>
                  </a:lnTo>
                  <a:lnTo>
                    <a:pt x="2931700" y="3918981"/>
                  </a:lnTo>
                  <a:lnTo>
                    <a:pt x="2932660" y="3924118"/>
                  </a:lnTo>
                  <a:lnTo>
                    <a:pt x="2936709" y="3926633"/>
                  </a:lnTo>
                  <a:lnTo>
                    <a:pt x="2941949" y="3930050"/>
                  </a:lnTo>
                  <a:lnTo>
                    <a:pt x="2946615" y="3932040"/>
                  </a:lnTo>
                  <a:lnTo>
                    <a:pt x="2951085" y="3930796"/>
                  </a:lnTo>
                  <a:lnTo>
                    <a:pt x="2953316" y="3927413"/>
                  </a:lnTo>
                  <a:lnTo>
                    <a:pt x="2955293" y="3924318"/>
                  </a:lnTo>
                  <a:lnTo>
                    <a:pt x="2955689" y="3923698"/>
                  </a:lnTo>
                  <a:lnTo>
                    <a:pt x="2954728" y="3918561"/>
                  </a:lnTo>
                  <a:lnTo>
                    <a:pt x="2950679" y="3916046"/>
                  </a:lnTo>
                  <a:lnTo>
                    <a:pt x="2941724" y="3910257"/>
                  </a:lnTo>
                  <a:close/>
                </a:path>
                <a:path w="17462500" h="9773920">
                  <a:moveTo>
                    <a:pt x="2866419" y="3862375"/>
                  </a:moveTo>
                  <a:lnTo>
                    <a:pt x="2861139" y="3863669"/>
                  </a:lnTo>
                  <a:lnTo>
                    <a:pt x="2856789" y="3870480"/>
                  </a:lnTo>
                  <a:lnTo>
                    <a:pt x="2856394" y="3871099"/>
                  </a:lnTo>
                  <a:lnTo>
                    <a:pt x="2857687" y="3876379"/>
                  </a:lnTo>
                  <a:lnTo>
                    <a:pt x="2866642" y="3882169"/>
                  </a:lnTo>
                  <a:lnTo>
                    <a:pt x="2871309" y="3884159"/>
                  </a:lnTo>
                  <a:lnTo>
                    <a:pt x="2875779" y="3882915"/>
                  </a:lnTo>
                  <a:lnTo>
                    <a:pt x="2878010" y="3879532"/>
                  </a:lnTo>
                  <a:lnTo>
                    <a:pt x="2880383" y="3875817"/>
                  </a:lnTo>
                  <a:lnTo>
                    <a:pt x="2879089" y="3870537"/>
                  </a:lnTo>
                  <a:lnTo>
                    <a:pt x="2866419" y="3862375"/>
                  </a:lnTo>
                  <a:close/>
                </a:path>
                <a:path w="17462500" h="9773920">
                  <a:moveTo>
                    <a:pt x="8924195" y="6437362"/>
                  </a:moveTo>
                  <a:lnTo>
                    <a:pt x="8919626" y="6436989"/>
                  </a:lnTo>
                  <a:lnTo>
                    <a:pt x="8913583" y="6436381"/>
                  </a:lnTo>
                  <a:lnTo>
                    <a:pt x="8909015" y="6436008"/>
                  </a:lnTo>
                  <a:lnTo>
                    <a:pt x="8904832" y="6439345"/>
                  </a:lnTo>
                  <a:lnTo>
                    <a:pt x="8904459" y="6443914"/>
                  </a:lnTo>
                  <a:lnTo>
                    <a:pt x="8904038" y="6447674"/>
                  </a:lnTo>
                  <a:lnTo>
                    <a:pt x="8906185" y="6450953"/>
                  </a:lnTo>
                  <a:lnTo>
                    <a:pt x="8909519" y="6452375"/>
                  </a:lnTo>
                  <a:lnTo>
                    <a:pt x="8909661" y="6452042"/>
                  </a:lnTo>
                  <a:lnTo>
                    <a:pt x="8911992" y="6453036"/>
                  </a:lnTo>
                  <a:lnTo>
                    <a:pt x="8918037" y="6453645"/>
                  </a:lnTo>
                  <a:lnTo>
                    <a:pt x="8922605" y="6454018"/>
                  </a:lnTo>
                  <a:lnTo>
                    <a:pt x="8926787" y="6450680"/>
                  </a:lnTo>
                  <a:lnTo>
                    <a:pt x="8927534" y="6441544"/>
                  </a:lnTo>
                  <a:lnTo>
                    <a:pt x="8924195" y="6437362"/>
                  </a:lnTo>
                  <a:close/>
                </a:path>
                <a:path w="17462500" h="9773920">
                  <a:moveTo>
                    <a:pt x="2791681" y="3813161"/>
                  </a:moveTo>
                  <a:lnTo>
                    <a:pt x="2786402" y="3814454"/>
                  </a:lnTo>
                  <a:lnTo>
                    <a:pt x="2784424" y="3817550"/>
                  </a:lnTo>
                  <a:lnTo>
                    <a:pt x="2781901" y="3821595"/>
                  </a:lnTo>
                  <a:lnTo>
                    <a:pt x="2781514" y="3822218"/>
                  </a:lnTo>
                  <a:lnTo>
                    <a:pt x="2782808" y="3827497"/>
                  </a:lnTo>
                  <a:lnTo>
                    <a:pt x="2791763" y="3833287"/>
                  </a:lnTo>
                  <a:lnTo>
                    <a:pt x="2796762" y="3835419"/>
                  </a:lnTo>
                  <a:lnTo>
                    <a:pt x="2801233" y="3834175"/>
                  </a:lnTo>
                  <a:lnTo>
                    <a:pt x="2803463" y="3830793"/>
                  </a:lnTo>
                  <a:lnTo>
                    <a:pt x="2805591" y="3827367"/>
                  </a:lnTo>
                  <a:lnTo>
                    <a:pt x="2805978" y="3826744"/>
                  </a:lnTo>
                  <a:lnTo>
                    <a:pt x="2804685" y="3821466"/>
                  </a:lnTo>
                  <a:lnTo>
                    <a:pt x="2795730" y="3815676"/>
                  </a:lnTo>
                  <a:lnTo>
                    <a:pt x="2791681" y="3813161"/>
                  </a:lnTo>
                  <a:close/>
                </a:path>
                <a:path w="17462500" h="9773920">
                  <a:moveTo>
                    <a:pt x="2717277" y="3764089"/>
                  </a:moveTo>
                  <a:lnTo>
                    <a:pt x="2711997" y="3765382"/>
                  </a:lnTo>
                  <a:lnTo>
                    <a:pt x="2709823" y="3768787"/>
                  </a:lnTo>
                  <a:lnTo>
                    <a:pt x="2709625" y="3769098"/>
                  </a:lnTo>
                  <a:lnTo>
                    <a:pt x="2706996" y="3772703"/>
                  </a:lnTo>
                  <a:lnTo>
                    <a:pt x="2706776" y="3773004"/>
                  </a:lnTo>
                  <a:lnTo>
                    <a:pt x="2708070" y="3778283"/>
                  </a:lnTo>
                  <a:lnTo>
                    <a:pt x="2717025" y="3784072"/>
                  </a:lnTo>
                  <a:lnTo>
                    <a:pt x="2718359" y="3784641"/>
                  </a:lnTo>
                  <a:lnTo>
                    <a:pt x="2718216" y="3784975"/>
                  </a:lnTo>
                  <a:lnTo>
                    <a:pt x="2721882" y="3786539"/>
                  </a:lnTo>
                  <a:lnTo>
                    <a:pt x="2726353" y="3785294"/>
                  </a:lnTo>
                  <a:lnTo>
                    <a:pt x="2728381" y="3782219"/>
                  </a:lnTo>
                  <a:lnTo>
                    <a:pt x="2728583" y="3781912"/>
                  </a:lnTo>
                  <a:lnTo>
                    <a:pt x="2731212" y="3778306"/>
                  </a:lnTo>
                  <a:lnTo>
                    <a:pt x="2731432" y="3778005"/>
                  </a:lnTo>
                  <a:lnTo>
                    <a:pt x="2730138" y="3772726"/>
                  </a:lnTo>
                  <a:lnTo>
                    <a:pt x="2721183" y="3766936"/>
                  </a:lnTo>
                  <a:lnTo>
                    <a:pt x="2717277" y="3764089"/>
                  </a:lnTo>
                  <a:close/>
                </a:path>
                <a:path w="17462500" h="9773920">
                  <a:moveTo>
                    <a:pt x="9012901" y="6446443"/>
                  </a:moveTo>
                  <a:lnTo>
                    <a:pt x="9008333" y="6446070"/>
                  </a:lnTo>
                  <a:lnTo>
                    <a:pt x="9002289" y="6445461"/>
                  </a:lnTo>
                  <a:lnTo>
                    <a:pt x="8997719" y="6445088"/>
                  </a:lnTo>
                  <a:lnTo>
                    <a:pt x="8993540" y="6448427"/>
                  </a:lnTo>
                  <a:lnTo>
                    <a:pt x="8993166" y="6452994"/>
                  </a:lnTo>
                  <a:lnTo>
                    <a:pt x="8992744" y="6456754"/>
                  </a:lnTo>
                  <a:lnTo>
                    <a:pt x="9011311" y="6463098"/>
                  </a:lnTo>
                  <a:lnTo>
                    <a:pt x="9015493" y="6459760"/>
                  </a:lnTo>
                  <a:lnTo>
                    <a:pt x="9016238" y="6450623"/>
                  </a:lnTo>
                  <a:lnTo>
                    <a:pt x="9012901" y="6446443"/>
                  </a:lnTo>
                  <a:close/>
                </a:path>
                <a:path w="17462500" h="9773920">
                  <a:moveTo>
                    <a:pt x="2642681" y="3714540"/>
                  </a:moveTo>
                  <a:lnTo>
                    <a:pt x="2637402" y="3715834"/>
                  </a:lnTo>
                  <a:lnTo>
                    <a:pt x="2635227" y="3719240"/>
                  </a:lnTo>
                  <a:lnTo>
                    <a:pt x="2635029" y="3719549"/>
                  </a:lnTo>
                  <a:lnTo>
                    <a:pt x="2632400" y="3723155"/>
                  </a:lnTo>
                  <a:lnTo>
                    <a:pt x="2632181" y="3723456"/>
                  </a:lnTo>
                  <a:lnTo>
                    <a:pt x="2633475" y="3728735"/>
                  </a:lnTo>
                  <a:lnTo>
                    <a:pt x="2642430" y="3734525"/>
                  </a:lnTo>
                  <a:lnTo>
                    <a:pt x="2643762" y="3735093"/>
                  </a:lnTo>
                  <a:lnTo>
                    <a:pt x="2643620" y="3735427"/>
                  </a:lnTo>
                  <a:lnTo>
                    <a:pt x="2647287" y="3736991"/>
                  </a:lnTo>
                  <a:lnTo>
                    <a:pt x="2651758" y="3735746"/>
                  </a:lnTo>
                  <a:lnTo>
                    <a:pt x="2653785" y="3732672"/>
                  </a:lnTo>
                  <a:lnTo>
                    <a:pt x="2653988" y="3732364"/>
                  </a:lnTo>
                  <a:lnTo>
                    <a:pt x="2656618" y="3728758"/>
                  </a:lnTo>
                  <a:lnTo>
                    <a:pt x="2656836" y="3728458"/>
                  </a:lnTo>
                  <a:lnTo>
                    <a:pt x="2655543" y="3723178"/>
                  </a:lnTo>
                  <a:lnTo>
                    <a:pt x="2646588" y="3717389"/>
                  </a:lnTo>
                  <a:lnTo>
                    <a:pt x="2642681" y="3714540"/>
                  </a:lnTo>
                  <a:close/>
                </a:path>
                <a:path w="17462500" h="9773920">
                  <a:moveTo>
                    <a:pt x="9102033" y="6454522"/>
                  </a:moveTo>
                  <a:lnTo>
                    <a:pt x="9097464" y="6454150"/>
                  </a:lnTo>
                  <a:lnTo>
                    <a:pt x="9091422" y="6453542"/>
                  </a:lnTo>
                  <a:lnTo>
                    <a:pt x="9086854" y="6453169"/>
                  </a:lnTo>
                  <a:lnTo>
                    <a:pt x="9082671" y="6456506"/>
                  </a:lnTo>
                  <a:lnTo>
                    <a:pt x="9082298" y="6461075"/>
                  </a:lnTo>
                  <a:lnTo>
                    <a:pt x="9081877" y="6464835"/>
                  </a:lnTo>
                  <a:lnTo>
                    <a:pt x="9100444" y="6471178"/>
                  </a:lnTo>
                  <a:lnTo>
                    <a:pt x="9104625" y="6467841"/>
                  </a:lnTo>
                  <a:lnTo>
                    <a:pt x="9105370" y="6458704"/>
                  </a:lnTo>
                  <a:lnTo>
                    <a:pt x="9102033" y="6454522"/>
                  </a:lnTo>
                  <a:close/>
                </a:path>
                <a:path w="17462500" h="9773920">
                  <a:moveTo>
                    <a:pt x="2568895" y="3664943"/>
                  </a:moveTo>
                  <a:lnTo>
                    <a:pt x="2563424" y="3665761"/>
                  </a:lnTo>
                  <a:lnTo>
                    <a:pt x="2558679" y="3673193"/>
                  </a:lnTo>
                  <a:lnTo>
                    <a:pt x="2559497" y="3678663"/>
                  </a:lnTo>
                  <a:lnTo>
                    <a:pt x="2568452" y="3684452"/>
                  </a:lnTo>
                  <a:lnTo>
                    <a:pt x="2573452" y="3686585"/>
                  </a:lnTo>
                  <a:lnTo>
                    <a:pt x="2577780" y="3685674"/>
                  </a:lnTo>
                  <a:lnTo>
                    <a:pt x="2580010" y="3682292"/>
                  </a:lnTo>
                  <a:lnTo>
                    <a:pt x="2582716" y="3678719"/>
                  </a:lnTo>
                  <a:lnTo>
                    <a:pt x="2581565" y="3673106"/>
                  </a:lnTo>
                  <a:lnTo>
                    <a:pt x="2568895" y="3664943"/>
                  </a:lnTo>
                  <a:close/>
                </a:path>
                <a:path w="17462500" h="9773920">
                  <a:moveTo>
                    <a:pt x="2494868" y="3614063"/>
                  </a:moveTo>
                  <a:lnTo>
                    <a:pt x="2489731" y="3615023"/>
                  </a:lnTo>
                  <a:lnTo>
                    <a:pt x="2487025" y="3618596"/>
                  </a:lnTo>
                  <a:lnTo>
                    <a:pt x="2484652" y="3622311"/>
                  </a:lnTo>
                  <a:lnTo>
                    <a:pt x="2485612" y="3627448"/>
                  </a:lnTo>
                  <a:lnTo>
                    <a:pt x="2489185" y="3630155"/>
                  </a:lnTo>
                  <a:lnTo>
                    <a:pt x="2494425" y="3633571"/>
                  </a:lnTo>
                  <a:lnTo>
                    <a:pt x="2499425" y="3635704"/>
                  </a:lnTo>
                  <a:lnTo>
                    <a:pt x="2503753" y="3634793"/>
                  </a:lnTo>
                  <a:lnTo>
                    <a:pt x="2505984" y="3631410"/>
                  </a:lnTo>
                  <a:lnTo>
                    <a:pt x="2508356" y="3627695"/>
                  </a:lnTo>
                  <a:lnTo>
                    <a:pt x="2507396" y="3622558"/>
                  </a:lnTo>
                  <a:lnTo>
                    <a:pt x="2503823" y="3619852"/>
                  </a:lnTo>
                  <a:lnTo>
                    <a:pt x="2494868" y="3614063"/>
                  </a:lnTo>
                  <a:close/>
                </a:path>
                <a:path w="17462500" h="9773920">
                  <a:moveTo>
                    <a:pt x="9190925" y="6461319"/>
                  </a:moveTo>
                  <a:lnTo>
                    <a:pt x="9186357" y="6460946"/>
                  </a:lnTo>
                  <a:lnTo>
                    <a:pt x="9180170" y="6460671"/>
                  </a:lnTo>
                  <a:lnTo>
                    <a:pt x="9175602" y="6460298"/>
                  </a:lnTo>
                  <a:lnTo>
                    <a:pt x="9171754" y="6463777"/>
                  </a:lnTo>
                  <a:lnTo>
                    <a:pt x="9171380" y="6468345"/>
                  </a:lnTo>
                  <a:lnTo>
                    <a:pt x="9171434" y="6471914"/>
                  </a:lnTo>
                  <a:lnTo>
                    <a:pt x="9173249" y="6475052"/>
                  </a:lnTo>
                  <a:lnTo>
                    <a:pt x="9177248" y="6476758"/>
                  </a:lnTo>
                  <a:lnTo>
                    <a:pt x="9179057" y="6477135"/>
                  </a:lnTo>
                  <a:lnTo>
                    <a:pt x="9185242" y="6477410"/>
                  </a:lnTo>
                  <a:lnTo>
                    <a:pt x="9189810" y="6477783"/>
                  </a:lnTo>
                  <a:lnTo>
                    <a:pt x="9193660" y="6474304"/>
                  </a:lnTo>
                  <a:lnTo>
                    <a:pt x="9194405" y="6465167"/>
                  </a:lnTo>
                  <a:lnTo>
                    <a:pt x="9190925" y="6461319"/>
                  </a:lnTo>
                  <a:close/>
                </a:path>
                <a:path w="17462500" h="9773920">
                  <a:moveTo>
                    <a:pt x="2421601" y="3562323"/>
                  </a:moveTo>
                  <a:lnTo>
                    <a:pt x="2416464" y="3563284"/>
                  </a:lnTo>
                  <a:lnTo>
                    <a:pt x="2413758" y="3566857"/>
                  </a:lnTo>
                  <a:lnTo>
                    <a:pt x="2411386" y="3570572"/>
                  </a:lnTo>
                  <a:lnTo>
                    <a:pt x="2412345" y="3575709"/>
                  </a:lnTo>
                  <a:lnTo>
                    <a:pt x="2415918" y="3578416"/>
                  </a:lnTo>
                  <a:lnTo>
                    <a:pt x="2421016" y="3582166"/>
                  </a:lnTo>
                  <a:lnTo>
                    <a:pt x="2426016" y="3584298"/>
                  </a:lnTo>
                  <a:lnTo>
                    <a:pt x="2430344" y="3583387"/>
                  </a:lnTo>
                  <a:lnTo>
                    <a:pt x="2432575" y="3580005"/>
                  </a:lnTo>
                  <a:lnTo>
                    <a:pt x="2434947" y="3576290"/>
                  </a:lnTo>
                  <a:lnTo>
                    <a:pt x="2433987" y="3571153"/>
                  </a:lnTo>
                  <a:lnTo>
                    <a:pt x="2430414" y="3568446"/>
                  </a:lnTo>
                  <a:lnTo>
                    <a:pt x="2425316" y="3564696"/>
                  </a:lnTo>
                  <a:lnTo>
                    <a:pt x="2421601" y="3562323"/>
                  </a:lnTo>
                  <a:close/>
                </a:path>
                <a:path w="17462500" h="9773920">
                  <a:moveTo>
                    <a:pt x="9279912" y="6466973"/>
                  </a:moveTo>
                  <a:lnTo>
                    <a:pt x="9275344" y="6466600"/>
                  </a:lnTo>
                  <a:lnTo>
                    <a:pt x="9269157" y="6466325"/>
                  </a:lnTo>
                  <a:lnTo>
                    <a:pt x="9264587" y="6465951"/>
                  </a:lnTo>
                  <a:lnTo>
                    <a:pt x="9260739" y="6469431"/>
                  </a:lnTo>
                  <a:lnTo>
                    <a:pt x="9260366" y="6474000"/>
                  </a:lnTo>
                  <a:lnTo>
                    <a:pt x="9260420" y="6477569"/>
                  </a:lnTo>
                  <a:lnTo>
                    <a:pt x="9262567" y="6480848"/>
                  </a:lnTo>
                  <a:lnTo>
                    <a:pt x="9266233" y="6482412"/>
                  </a:lnTo>
                  <a:lnTo>
                    <a:pt x="9268044" y="6482790"/>
                  </a:lnTo>
                  <a:lnTo>
                    <a:pt x="9274228" y="6483065"/>
                  </a:lnTo>
                  <a:lnTo>
                    <a:pt x="9278796" y="6483437"/>
                  </a:lnTo>
                  <a:lnTo>
                    <a:pt x="9282645" y="6479957"/>
                  </a:lnTo>
                  <a:lnTo>
                    <a:pt x="9283391" y="6470821"/>
                  </a:lnTo>
                  <a:lnTo>
                    <a:pt x="9279912" y="6466973"/>
                  </a:lnTo>
                  <a:close/>
                </a:path>
                <a:path w="17462500" h="9773920">
                  <a:moveTo>
                    <a:pt x="2349001" y="3510869"/>
                  </a:moveTo>
                  <a:lnTo>
                    <a:pt x="2343863" y="3511829"/>
                  </a:lnTo>
                  <a:lnTo>
                    <a:pt x="2338452" y="3518975"/>
                  </a:lnTo>
                  <a:lnTo>
                    <a:pt x="2339412" y="3524113"/>
                  </a:lnTo>
                  <a:lnTo>
                    <a:pt x="2342985" y="3526819"/>
                  </a:lnTo>
                  <a:lnTo>
                    <a:pt x="2348082" y="3530570"/>
                  </a:lnTo>
                  <a:lnTo>
                    <a:pt x="2349749" y="3531280"/>
                  </a:lnTo>
                  <a:lnTo>
                    <a:pt x="2349607" y="3531613"/>
                  </a:lnTo>
                  <a:lnTo>
                    <a:pt x="2352940" y="3533035"/>
                  </a:lnTo>
                  <a:lnTo>
                    <a:pt x="2357268" y="3532123"/>
                  </a:lnTo>
                  <a:lnTo>
                    <a:pt x="2359499" y="3528742"/>
                  </a:lnTo>
                  <a:lnTo>
                    <a:pt x="2362205" y="3525168"/>
                  </a:lnTo>
                  <a:lnTo>
                    <a:pt x="2361244" y="3520031"/>
                  </a:lnTo>
                  <a:lnTo>
                    <a:pt x="2357671" y="3517326"/>
                  </a:lnTo>
                  <a:lnTo>
                    <a:pt x="2352574" y="3513575"/>
                  </a:lnTo>
                  <a:lnTo>
                    <a:pt x="2349001" y="3510869"/>
                  </a:lnTo>
                  <a:close/>
                </a:path>
                <a:path w="17462500" h="9773920">
                  <a:moveTo>
                    <a:pt x="2276636" y="3457940"/>
                  </a:moveTo>
                  <a:lnTo>
                    <a:pt x="2271499" y="3458899"/>
                  </a:lnTo>
                  <a:lnTo>
                    <a:pt x="2268793" y="3462473"/>
                  </a:lnTo>
                  <a:lnTo>
                    <a:pt x="2265945" y="3466379"/>
                  </a:lnTo>
                  <a:lnTo>
                    <a:pt x="2266905" y="3471516"/>
                  </a:lnTo>
                  <a:lnTo>
                    <a:pt x="2270478" y="3474222"/>
                  </a:lnTo>
                  <a:lnTo>
                    <a:pt x="2275576" y="3477973"/>
                  </a:lnTo>
                  <a:lnTo>
                    <a:pt x="2280908" y="3480248"/>
                  </a:lnTo>
                  <a:lnTo>
                    <a:pt x="2285237" y="3479336"/>
                  </a:lnTo>
                  <a:lnTo>
                    <a:pt x="2287467" y="3475954"/>
                  </a:lnTo>
                  <a:lnTo>
                    <a:pt x="2290174" y="3472381"/>
                  </a:lnTo>
                  <a:lnTo>
                    <a:pt x="2289213" y="3467244"/>
                  </a:lnTo>
                  <a:lnTo>
                    <a:pt x="2285640" y="3464538"/>
                  </a:lnTo>
                  <a:lnTo>
                    <a:pt x="2276636" y="3457940"/>
                  </a:lnTo>
                  <a:close/>
                </a:path>
                <a:path w="17462500" h="9773920">
                  <a:moveTo>
                    <a:pt x="9369606" y="6470960"/>
                  </a:moveTo>
                  <a:lnTo>
                    <a:pt x="9365038" y="6470587"/>
                  </a:lnTo>
                  <a:lnTo>
                    <a:pt x="9358852" y="6470312"/>
                  </a:lnTo>
                  <a:lnTo>
                    <a:pt x="9354476" y="6470415"/>
                  </a:lnTo>
                  <a:lnTo>
                    <a:pt x="9350627" y="6473895"/>
                  </a:lnTo>
                  <a:lnTo>
                    <a:pt x="9349975" y="6481890"/>
                  </a:lnTo>
                  <a:lnTo>
                    <a:pt x="9352122" y="6485169"/>
                  </a:lnTo>
                  <a:lnTo>
                    <a:pt x="9355121" y="6486449"/>
                  </a:lnTo>
                  <a:lnTo>
                    <a:pt x="9355598" y="6486258"/>
                  </a:lnTo>
                  <a:lnTo>
                    <a:pt x="9356598" y="6486685"/>
                  </a:lnTo>
                  <a:lnTo>
                    <a:pt x="9358405" y="6487062"/>
                  </a:lnTo>
                  <a:lnTo>
                    <a:pt x="9364592" y="6487336"/>
                  </a:lnTo>
                  <a:lnTo>
                    <a:pt x="9368969" y="6487234"/>
                  </a:lnTo>
                  <a:lnTo>
                    <a:pt x="9372817" y="6483754"/>
                  </a:lnTo>
                  <a:lnTo>
                    <a:pt x="9373190" y="6479186"/>
                  </a:lnTo>
                  <a:lnTo>
                    <a:pt x="9373088" y="6474809"/>
                  </a:lnTo>
                  <a:lnTo>
                    <a:pt x="9369606" y="6470960"/>
                  </a:lnTo>
                  <a:close/>
                </a:path>
                <a:path w="17462500" h="9773920">
                  <a:moveTo>
                    <a:pt x="2204604" y="3405151"/>
                  </a:moveTo>
                  <a:lnTo>
                    <a:pt x="2199467" y="3406112"/>
                  </a:lnTo>
                  <a:lnTo>
                    <a:pt x="2196761" y="3409685"/>
                  </a:lnTo>
                  <a:lnTo>
                    <a:pt x="2193913" y="3413591"/>
                  </a:lnTo>
                  <a:lnTo>
                    <a:pt x="2194873" y="3418729"/>
                  </a:lnTo>
                  <a:lnTo>
                    <a:pt x="2198446" y="3421434"/>
                  </a:lnTo>
                  <a:lnTo>
                    <a:pt x="2203544" y="3425185"/>
                  </a:lnTo>
                  <a:lnTo>
                    <a:pt x="2205210" y="3425896"/>
                  </a:lnTo>
                  <a:lnTo>
                    <a:pt x="2205402" y="3426371"/>
                  </a:lnTo>
                  <a:lnTo>
                    <a:pt x="2208735" y="3427793"/>
                  </a:lnTo>
                  <a:lnTo>
                    <a:pt x="2212730" y="3426739"/>
                  </a:lnTo>
                  <a:lnTo>
                    <a:pt x="2215293" y="3423499"/>
                  </a:lnTo>
                  <a:lnTo>
                    <a:pt x="2218142" y="3419593"/>
                  </a:lnTo>
                  <a:lnTo>
                    <a:pt x="2217181" y="3414456"/>
                  </a:lnTo>
                  <a:lnTo>
                    <a:pt x="2213608" y="3411750"/>
                  </a:lnTo>
                  <a:lnTo>
                    <a:pt x="2204604" y="3405151"/>
                  </a:lnTo>
                  <a:close/>
                </a:path>
                <a:path w="17462500" h="9773920">
                  <a:moveTo>
                    <a:pt x="2132524" y="3351555"/>
                  </a:moveTo>
                  <a:lnTo>
                    <a:pt x="2127387" y="3352515"/>
                  </a:lnTo>
                  <a:lnTo>
                    <a:pt x="2124681" y="3356088"/>
                  </a:lnTo>
                  <a:lnTo>
                    <a:pt x="2121832" y="3359995"/>
                  </a:lnTo>
                  <a:lnTo>
                    <a:pt x="2122795" y="3365133"/>
                  </a:lnTo>
                  <a:lnTo>
                    <a:pt x="2126366" y="3367838"/>
                  </a:lnTo>
                  <a:lnTo>
                    <a:pt x="2131464" y="3371588"/>
                  </a:lnTo>
                  <a:lnTo>
                    <a:pt x="2136796" y="3373863"/>
                  </a:lnTo>
                  <a:lnTo>
                    <a:pt x="2140791" y="3372810"/>
                  </a:lnTo>
                  <a:lnTo>
                    <a:pt x="2143213" y="3369903"/>
                  </a:lnTo>
                  <a:lnTo>
                    <a:pt x="2146061" y="3365997"/>
                  </a:lnTo>
                  <a:lnTo>
                    <a:pt x="2145101" y="3360859"/>
                  </a:lnTo>
                  <a:lnTo>
                    <a:pt x="2141528" y="3358154"/>
                  </a:lnTo>
                  <a:lnTo>
                    <a:pt x="2132524" y="3351555"/>
                  </a:lnTo>
                  <a:close/>
                </a:path>
                <a:path w="17462500" h="9773920">
                  <a:moveTo>
                    <a:pt x="9458922" y="6473997"/>
                  </a:moveTo>
                  <a:lnTo>
                    <a:pt x="9454212" y="6473958"/>
                  </a:lnTo>
                  <a:lnTo>
                    <a:pt x="9448025" y="6473682"/>
                  </a:lnTo>
                  <a:lnTo>
                    <a:pt x="9443314" y="6473642"/>
                  </a:lnTo>
                  <a:lnTo>
                    <a:pt x="9439466" y="6477122"/>
                  </a:lnTo>
                  <a:lnTo>
                    <a:pt x="9439426" y="6481833"/>
                  </a:lnTo>
                  <a:lnTo>
                    <a:pt x="9439146" y="6485259"/>
                  </a:lnTo>
                  <a:lnTo>
                    <a:pt x="9458475" y="6490746"/>
                  </a:lnTo>
                  <a:lnTo>
                    <a:pt x="9462322" y="6487266"/>
                  </a:lnTo>
                  <a:lnTo>
                    <a:pt x="9462402" y="6477845"/>
                  </a:lnTo>
                  <a:lnTo>
                    <a:pt x="9458922" y="6473997"/>
                  </a:lnTo>
                  <a:close/>
                </a:path>
                <a:path w="17462500" h="9773920">
                  <a:moveTo>
                    <a:pt x="2061728" y="3297718"/>
                  </a:moveTo>
                  <a:lnTo>
                    <a:pt x="2056257" y="3298536"/>
                  </a:lnTo>
                  <a:lnTo>
                    <a:pt x="2050845" y="3305683"/>
                  </a:lnTo>
                  <a:lnTo>
                    <a:pt x="2051663" y="3311153"/>
                  </a:lnTo>
                  <a:lnTo>
                    <a:pt x="2055236" y="3313860"/>
                  </a:lnTo>
                  <a:lnTo>
                    <a:pt x="2060334" y="3317610"/>
                  </a:lnTo>
                  <a:lnTo>
                    <a:pt x="2065667" y="3319884"/>
                  </a:lnTo>
                  <a:lnTo>
                    <a:pt x="2069662" y="3318831"/>
                  </a:lnTo>
                  <a:lnTo>
                    <a:pt x="2072084" y="3315925"/>
                  </a:lnTo>
                  <a:lnTo>
                    <a:pt x="2074790" y="3312351"/>
                  </a:lnTo>
                  <a:lnTo>
                    <a:pt x="2073972" y="3306881"/>
                  </a:lnTo>
                  <a:lnTo>
                    <a:pt x="2070399" y="3304175"/>
                  </a:lnTo>
                  <a:lnTo>
                    <a:pt x="2065301" y="3300424"/>
                  </a:lnTo>
                  <a:lnTo>
                    <a:pt x="2061728" y="3297718"/>
                  </a:lnTo>
                  <a:close/>
                </a:path>
                <a:path w="17462500" h="9773920">
                  <a:moveTo>
                    <a:pt x="9548187" y="6476224"/>
                  </a:moveTo>
                  <a:lnTo>
                    <a:pt x="9543475" y="6476185"/>
                  </a:lnTo>
                  <a:lnTo>
                    <a:pt x="9532247" y="6475729"/>
                  </a:lnTo>
                  <a:lnTo>
                    <a:pt x="9528732" y="6479350"/>
                  </a:lnTo>
                  <a:lnTo>
                    <a:pt x="9528693" y="6484061"/>
                  </a:lnTo>
                  <a:lnTo>
                    <a:pt x="9528413" y="6487487"/>
                  </a:lnTo>
                  <a:lnTo>
                    <a:pt x="9530700" y="6490432"/>
                  </a:lnTo>
                  <a:lnTo>
                    <a:pt x="9533701" y="6491712"/>
                  </a:lnTo>
                  <a:lnTo>
                    <a:pt x="9533416" y="6492379"/>
                  </a:lnTo>
                  <a:lnTo>
                    <a:pt x="9534416" y="6492806"/>
                  </a:lnTo>
                  <a:lnTo>
                    <a:pt x="9536701" y="6492992"/>
                  </a:lnTo>
                  <a:lnTo>
                    <a:pt x="9543028" y="6492934"/>
                  </a:lnTo>
                  <a:lnTo>
                    <a:pt x="9548073" y="6493116"/>
                  </a:lnTo>
                  <a:lnTo>
                    <a:pt x="9551586" y="6489494"/>
                  </a:lnTo>
                  <a:lnTo>
                    <a:pt x="9551627" y="6484783"/>
                  </a:lnTo>
                  <a:lnTo>
                    <a:pt x="9551808" y="6479739"/>
                  </a:lnTo>
                  <a:lnTo>
                    <a:pt x="9548187" y="6476224"/>
                  </a:lnTo>
                  <a:close/>
                </a:path>
                <a:path w="17462500" h="9773920">
                  <a:moveTo>
                    <a:pt x="1991358" y="3242882"/>
                  </a:moveTo>
                  <a:lnTo>
                    <a:pt x="1985888" y="3243700"/>
                  </a:lnTo>
                  <a:lnTo>
                    <a:pt x="1983182" y="3247273"/>
                  </a:lnTo>
                  <a:lnTo>
                    <a:pt x="1980142" y="3250704"/>
                  </a:lnTo>
                  <a:lnTo>
                    <a:pt x="1980960" y="3256174"/>
                  </a:lnTo>
                  <a:lnTo>
                    <a:pt x="1984533" y="3258881"/>
                  </a:lnTo>
                  <a:lnTo>
                    <a:pt x="1989631" y="3262631"/>
                  </a:lnTo>
                  <a:lnTo>
                    <a:pt x="1991631" y="3263484"/>
                  </a:lnTo>
                  <a:lnTo>
                    <a:pt x="1991489" y="3263817"/>
                  </a:lnTo>
                  <a:lnTo>
                    <a:pt x="1994822" y="3265239"/>
                  </a:lnTo>
                  <a:lnTo>
                    <a:pt x="1998817" y="3264186"/>
                  </a:lnTo>
                  <a:lnTo>
                    <a:pt x="2001239" y="3261279"/>
                  </a:lnTo>
                  <a:lnTo>
                    <a:pt x="2004278" y="3257848"/>
                  </a:lnTo>
                  <a:lnTo>
                    <a:pt x="2003460" y="3252378"/>
                  </a:lnTo>
                  <a:lnTo>
                    <a:pt x="1999887" y="3249672"/>
                  </a:lnTo>
                  <a:lnTo>
                    <a:pt x="1994789" y="3245921"/>
                  </a:lnTo>
                  <a:lnTo>
                    <a:pt x="1991358" y="3242882"/>
                  </a:lnTo>
                  <a:close/>
                </a:path>
                <a:path w="17462500" h="9773920">
                  <a:moveTo>
                    <a:pt x="1921130" y="3187712"/>
                  </a:moveTo>
                  <a:lnTo>
                    <a:pt x="1915803" y="3188196"/>
                  </a:lnTo>
                  <a:lnTo>
                    <a:pt x="1910390" y="3195343"/>
                  </a:lnTo>
                  <a:lnTo>
                    <a:pt x="1910875" y="3200672"/>
                  </a:lnTo>
                  <a:lnTo>
                    <a:pt x="1914448" y="3203378"/>
                  </a:lnTo>
                  <a:lnTo>
                    <a:pt x="1919404" y="3207461"/>
                  </a:lnTo>
                  <a:lnTo>
                    <a:pt x="1921403" y="3208314"/>
                  </a:lnTo>
                  <a:lnTo>
                    <a:pt x="1921261" y="3208648"/>
                  </a:lnTo>
                  <a:lnTo>
                    <a:pt x="1924594" y="3210069"/>
                  </a:lnTo>
                  <a:lnTo>
                    <a:pt x="1928589" y="3209016"/>
                  </a:lnTo>
                  <a:lnTo>
                    <a:pt x="1931011" y="3206109"/>
                  </a:lnTo>
                  <a:lnTo>
                    <a:pt x="1933717" y="3202536"/>
                  </a:lnTo>
                  <a:lnTo>
                    <a:pt x="1933232" y="3197208"/>
                  </a:lnTo>
                  <a:lnTo>
                    <a:pt x="1929659" y="3194502"/>
                  </a:lnTo>
                  <a:lnTo>
                    <a:pt x="1924704" y="3190419"/>
                  </a:lnTo>
                  <a:lnTo>
                    <a:pt x="1921130" y="3187712"/>
                  </a:lnTo>
                  <a:close/>
                </a:path>
                <a:path w="17462500" h="9773920">
                  <a:moveTo>
                    <a:pt x="9637354" y="6476835"/>
                  </a:moveTo>
                  <a:lnTo>
                    <a:pt x="9632644" y="6476795"/>
                  </a:lnTo>
                  <a:lnTo>
                    <a:pt x="9626315" y="6476853"/>
                  </a:lnTo>
                  <a:lnTo>
                    <a:pt x="9621604" y="6476814"/>
                  </a:lnTo>
                  <a:lnTo>
                    <a:pt x="9618089" y="6480436"/>
                  </a:lnTo>
                  <a:lnTo>
                    <a:pt x="9618050" y="6485147"/>
                  </a:lnTo>
                  <a:lnTo>
                    <a:pt x="9618104" y="6488715"/>
                  </a:lnTo>
                  <a:lnTo>
                    <a:pt x="9620060" y="6491519"/>
                  </a:lnTo>
                  <a:lnTo>
                    <a:pt x="9624059" y="6493225"/>
                  </a:lnTo>
                  <a:lnTo>
                    <a:pt x="9626343" y="6493411"/>
                  </a:lnTo>
                  <a:lnTo>
                    <a:pt x="9632672" y="6493353"/>
                  </a:lnTo>
                  <a:lnTo>
                    <a:pt x="9637381" y="6493393"/>
                  </a:lnTo>
                  <a:lnTo>
                    <a:pt x="9640897" y="6489771"/>
                  </a:lnTo>
                  <a:lnTo>
                    <a:pt x="9640976" y="6480350"/>
                  </a:lnTo>
                  <a:lnTo>
                    <a:pt x="9637354" y="6476835"/>
                  </a:lnTo>
                  <a:close/>
                </a:path>
                <a:path w="17462500" h="9773920">
                  <a:moveTo>
                    <a:pt x="1851329" y="3131543"/>
                  </a:moveTo>
                  <a:lnTo>
                    <a:pt x="1846335" y="3132169"/>
                  </a:lnTo>
                  <a:lnTo>
                    <a:pt x="1843295" y="3135600"/>
                  </a:lnTo>
                  <a:lnTo>
                    <a:pt x="1840589" y="3139173"/>
                  </a:lnTo>
                  <a:lnTo>
                    <a:pt x="1841216" y="3144168"/>
                  </a:lnTo>
                  <a:lnTo>
                    <a:pt x="1844647" y="3147208"/>
                  </a:lnTo>
                  <a:lnTo>
                    <a:pt x="1849603" y="3151291"/>
                  </a:lnTo>
                  <a:lnTo>
                    <a:pt x="1851602" y="3152144"/>
                  </a:lnTo>
                  <a:lnTo>
                    <a:pt x="1851460" y="3152478"/>
                  </a:lnTo>
                  <a:lnTo>
                    <a:pt x="1854793" y="3153900"/>
                  </a:lnTo>
                  <a:lnTo>
                    <a:pt x="1858788" y="3152846"/>
                  </a:lnTo>
                  <a:lnTo>
                    <a:pt x="1861210" y="3149939"/>
                  </a:lnTo>
                  <a:lnTo>
                    <a:pt x="1863916" y="3146366"/>
                  </a:lnTo>
                  <a:lnTo>
                    <a:pt x="1863431" y="3141038"/>
                  </a:lnTo>
                  <a:lnTo>
                    <a:pt x="1859858" y="3138331"/>
                  </a:lnTo>
                  <a:lnTo>
                    <a:pt x="1854902" y="3134248"/>
                  </a:lnTo>
                  <a:lnTo>
                    <a:pt x="1851329" y="3131543"/>
                  </a:lnTo>
                  <a:close/>
                </a:path>
                <a:path w="17462500" h="9773920">
                  <a:moveTo>
                    <a:pt x="9726805" y="6476778"/>
                  </a:moveTo>
                  <a:lnTo>
                    <a:pt x="9722095" y="6476738"/>
                  </a:lnTo>
                  <a:lnTo>
                    <a:pt x="9715767" y="6476797"/>
                  </a:lnTo>
                  <a:lnTo>
                    <a:pt x="9711056" y="6476758"/>
                  </a:lnTo>
                  <a:lnTo>
                    <a:pt x="9707543" y="6480380"/>
                  </a:lnTo>
                  <a:lnTo>
                    <a:pt x="9707502" y="6485090"/>
                  </a:lnTo>
                  <a:lnTo>
                    <a:pt x="9707556" y="6488659"/>
                  </a:lnTo>
                  <a:lnTo>
                    <a:pt x="9709510" y="6491462"/>
                  </a:lnTo>
                  <a:lnTo>
                    <a:pt x="9713510" y="6493168"/>
                  </a:lnTo>
                  <a:lnTo>
                    <a:pt x="9715795" y="6493355"/>
                  </a:lnTo>
                  <a:lnTo>
                    <a:pt x="9722122" y="6493296"/>
                  </a:lnTo>
                  <a:lnTo>
                    <a:pt x="9726832" y="6493336"/>
                  </a:lnTo>
                  <a:lnTo>
                    <a:pt x="9730349" y="6489715"/>
                  </a:lnTo>
                  <a:lnTo>
                    <a:pt x="9730429" y="6480294"/>
                  </a:lnTo>
                  <a:lnTo>
                    <a:pt x="9726805" y="6476778"/>
                  </a:lnTo>
                  <a:close/>
                </a:path>
                <a:path w="17462500" h="9773920">
                  <a:moveTo>
                    <a:pt x="1783097" y="3074465"/>
                  </a:moveTo>
                  <a:lnTo>
                    <a:pt x="1778102" y="3075093"/>
                  </a:lnTo>
                  <a:lnTo>
                    <a:pt x="1775063" y="3078524"/>
                  </a:lnTo>
                  <a:lnTo>
                    <a:pt x="1771882" y="3082288"/>
                  </a:lnTo>
                  <a:lnTo>
                    <a:pt x="1772509" y="3087283"/>
                  </a:lnTo>
                  <a:lnTo>
                    <a:pt x="1775939" y="3090322"/>
                  </a:lnTo>
                  <a:lnTo>
                    <a:pt x="1780561" y="3094263"/>
                  </a:lnTo>
                  <a:lnTo>
                    <a:pt x="1782895" y="3095259"/>
                  </a:lnTo>
                  <a:lnTo>
                    <a:pt x="1782752" y="3095592"/>
                  </a:lnTo>
                  <a:lnTo>
                    <a:pt x="1786085" y="3097014"/>
                  </a:lnTo>
                  <a:lnTo>
                    <a:pt x="1789938" y="3096294"/>
                  </a:lnTo>
                  <a:lnTo>
                    <a:pt x="1792360" y="3093388"/>
                  </a:lnTo>
                  <a:lnTo>
                    <a:pt x="1795541" y="3089623"/>
                  </a:lnTo>
                  <a:lnTo>
                    <a:pt x="1794914" y="3084628"/>
                  </a:lnTo>
                  <a:lnTo>
                    <a:pt x="1791484" y="3081588"/>
                  </a:lnTo>
                  <a:lnTo>
                    <a:pt x="1783097" y="3074465"/>
                  </a:lnTo>
                  <a:close/>
                </a:path>
                <a:path w="17462500" h="9773920">
                  <a:moveTo>
                    <a:pt x="17462072" y="9756690"/>
                  </a:moveTo>
                  <a:lnTo>
                    <a:pt x="17451285" y="9752089"/>
                  </a:lnTo>
                  <a:lnTo>
                    <a:pt x="17446531" y="9754000"/>
                  </a:lnTo>
                  <a:lnTo>
                    <a:pt x="17442835" y="9762666"/>
                  </a:lnTo>
                  <a:lnTo>
                    <a:pt x="17444745" y="9767421"/>
                  </a:lnTo>
                  <a:lnTo>
                    <a:pt x="17459077" y="9773534"/>
                  </a:lnTo>
                  <a:lnTo>
                    <a:pt x="17462072" y="9772331"/>
                  </a:lnTo>
                  <a:lnTo>
                    <a:pt x="17462072" y="9756690"/>
                  </a:lnTo>
                  <a:close/>
                </a:path>
                <a:path w="17462500" h="9773920">
                  <a:moveTo>
                    <a:pt x="17383718" y="9722084"/>
                  </a:moveTo>
                  <a:lnTo>
                    <a:pt x="17369385" y="9715970"/>
                  </a:lnTo>
                  <a:lnTo>
                    <a:pt x="17364630" y="9717883"/>
                  </a:lnTo>
                  <a:lnTo>
                    <a:pt x="17360934" y="9726549"/>
                  </a:lnTo>
                  <a:lnTo>
                    <a:pt x="17362703" y="9731636"/>
                  </a:lnTo>
                  <a:lnTo>
                    <a:pt x="17373036" y="9736044"/>
                  </a:lnTo>
                  <a:lnTo>
                    <a:pt x="17372845" y="9735568"/>
                  </a:lnTo>
                  <a:lnTo>
                    <a:pt x="17377178" y="9737417"/>
                  </a:lnTo>
                  <a:lnTo>
                    <a:pt x="17381932" y="9735506"/>
                  </a:lnTo>
                  <a:lnTo>
                    <a:pt x="17385486" y="9727173"/>
                  </a:lnTo>
                  <a:lnTo>
                    <a:pt x="17383718" y="9722084"/>
                  </a:lnTo>
                  <a:close/>
                </a:path>
                <a:path w="17462500" h="9773920">
                  <a:moveTo>
                    <a:pt x="17288770" y="9679613"/>
                  </a:moveTo>
                  <a:lnTo>
                    <a:pt x="17283681" y="9681382"/>
                  </a:lnTo>
                  <a:lnTo>
                    <a:pt x="17281497" y="9686360"/>
                  </a:lnTo>
                  <a:lnTo>
                    <a:pt x="17279651" y="9689906"/>
                  </a:lnTo>
                  <a:lnTo>
                    <a:pt x="17281421" y="9694994"/>
                  </a:lnTo>
                  <a:lnTo>
                    <a:pt x="17295753" y="9701108"/>
                  </a:lnTo>
                  <a:lnTo>
                    <a:pt x="17300840" y="9699338"/>
                  </a:lnTo>
                  <a:lnTo>
                    <a:pt x="17302882" y="9694694"/>
                  </a:lnTo>
                  <a:lnTo>
                    <a:pt x="17304728" y="9691148"/>
                  </a:lnTo>
                  <a:lnTo>
                    <a:pt x="17302960" y="9686060"/>
                  </a:lnTo>
                  <a:lnTo>
                    <a:pt x="17292962" y="9681795"/>
                  </a:lnTo>
                  <a:lnTo>
                    <a:pt x="17288770" y="9679613"/>
                  </a:lnTo>
                  <a:close/>
                </a:path>
                <a:path w="17462500" h="9773920">
                  <a:moveTo>
                    <a:pt x="17207771" y="9642305"/>
                  </a:moveTo>
                  <a:lnTo>
                    <a:pt x="17202684" y="9644074"/>
                  </a:lnTo>
                  <a:lnTo>
                    <a:pt x="17200496" y="9649049"/>
                  </a:lnTo>
                  <a:lnTo>
                    <a:pt x="17198796" y="9652264"/>
                  </a:lnTo>
                  <a:lnTo>
                    <a:pt x="17200565" y="9657352"/>
                  </a:lnTo>
                  <a:lnTo>
                    <a:pt x="17204755" y="9659534"/>
                  </a:lnTo>
                  <a:lnTo>
                    <a:pt x="17214754" y="9663799"/>
                  </a:lnTo>
                  <a:lnTo>
                    <a:pt x="17219844" y="9662031"/>
                  </a:lnTo>
                  <a:lnTo>
                    <a:pt x="17221890" y="9657388"/>
                  </a:lnTo>
                  <a:lnTo>
                    <a:pt x="17223589" y="9654173"/>
                  </a:lnTo>
                  <a:lnTo>
                    <a:pt x="17221819" y="9649084"/>
                  </a:lnTo>
                  <a:lnTo>
                    <a:pt x="17217628" y="9646903"/>
                  </a:lnTo>
                  <a:lnTo>
                    <a:pt x="17211962" y="9644486"/>
                  </a:lnTo>
                  <a:lnTo>
                    <a:pt x="17207771" y="9642305"/>
                  </a:lnTo>
                  <a:close/>
                </a:path>
                <a:path w="17462500" h="9773920">
                  <a:moveTo>
                    <a:pt x="17137009" y="9607786"/>
                  </a:moveTo>
                  <a:lnTo>
                    <a:pt x="17127009" y="9603520"/>
                  </a:lnTo>
                  <a:lnTo>
                    <a:pt x="17122063" y="9604956"/>
                  </a:lnTo>
                  <a:lnTo>
                    <a:pt x="17118366" y="9613622"/>
                  </a:lnTo>
                  <a:lnTo>
                    <a:pt x="17119803" y="9618568"/>
                  </a:lnTo>
                  <a:lnTo>
                    <a:pt x="17123993" y="9620750"/>
                  </a:lnTo>
                  <a:lnTo>
                    <a:pt x="17133992" y="9625015"/>
                  </a:lnTo>
                  <a:lnTo>
                    <a:pt x="17139080" y="9623246"/>
                  </a:lnTo>
                  <a:lnTo>
                    <a:pt x="17142634" y="9614913"/>
                  </a:lnTo>
                  <a:lnTo>
                    <a:pt x="17141199" y="9609967"/>
                  </a:lnTo>
                  <a:lnTo>
                    <a:pt x="17137009" y="9607786"/>
                  </a:lnTo>
                  <a:close/>
                </a:path>
                <a:path w="17462500" h="9773920">
                  <a:moveTo>
                    <a:pt x="17047531" y="9564496"/>
                  </a:moveTo>
                  <a:lnTo>
                    <a:pt x="17042250" y="9565789"/>
                  </a:lnTo>
                  <a:lnTo>
                    <a:pt x="17039722" y="9571408"/>
                  </a:lnTo>
                  <a:lnTo>
                    <a:pt x="17038363" y="9573980"/>
                  </a:lnTo>
                  <a:lnTo>
                    <a:pt x="17039800" y="9578926"/>
                  </a:lnTo>
                  <a:lnTo>
                    <a:pt x="17043848" y="9581441"/>
                  </a:lnTo>
                  <a:lnTo>
                    <a:pt x="17049848" y="9584000"/>
                  </a:lnTo>
                  <a:lnTo>
                    <a:pt x="17049705" y="9584334"/>
                  </a:lnTo>
                  <a:lnTo>
                    <a:pt x="17053704" y="9586040"/>
                  </a:lnTo>
                  <a:lnTo>
                    <a:pt x="17058793" y="9584271"/>
                  </a:lnTo>
                  <a:lnTo>
                    <a:pt x="17061180" y="9578985"/>
                  </a:lnTo>
                  <a:lnTo>
                    <a:pt x="17062539" y="9576413"/>
                  </a:lnTo>
                  <a:lnTo>
                    <a:pt x="17061103" y="9571468"/>
                  </a:lnTo>
                  <a:lnTo>
                    <a:pt x="17057054" y="9568953"/>
                  </a:lnTo>
                  <a:lnTo>
                    <a:pt x="17051389" y="9566536"/>
                  </a:lnTo>
                  <a:lnTo>
                    <a:pt x="17047531" y="9564496"/>
                  </a:lnTo>
                  <a:close/>
                </a:path>
                <a:path w="17462500" h="9773920">
                  <a:moveTo>
                    <a:pt x="9815827" y="6474962"/>
                  </a:moveTo>
                  <a:lnTo>
                    <a:pt x="9796856" y="6483416"/>
                  </a:lnTo>
                  <a:lnTo>
                    <a:pt x="9796910" y="6486984"/>
                  </a:lnTo>
                  <a:lnTo>
                    <a:pt x="9798864" y="6489788"/>
                  </a:lnTo>
                  <a:lnTo>
                    <a:pt x="9801864" y="6491068"/>
                  </a:lnTo>
                  <a:lnTo>
                    <a:pt x="9802006" y="6490734"/>
                  </a:lnTo>
                  <a:lnTo>
                    <a:pt x="9803006" y="6491161"/>
                  </a:lnTo>
                  <a:lnTo>
                    <a:pt x="9805291" y="6491348"/>
                  </a:lnTo>
                  <a:lnTo>
                    <a:pt x="9811618" y="6491289"/>
                  </a:lnTo>
                  <a:lnTo>
                    <a:pt x="9815996" y="6491187"/>
                  </a:lnTo>
                  <a:lnTo>
                    <a:pt x="9819512" y="6487565"/>
                  </a:lnTo>
                  <a:lnTo>
                    <a:pt x="9819551" y="6482855"/>
                  </a:lnTo>
                  <a:lnTo>
                    <a:pt x="9819448" y="6478477"/>
                  </a:lnTo>
                  <a:lnTo>
                    <a:pt x="9815827" y="6474962"/>
                  </a:lnTo>
                  <a:close/>
                </a:path>
                <a:path w="17462500" h="9773920">
                  <a:moveTo>
                    <a:pt x="1714674" y="3016914"/>
                  </a:moveTo>
                  <a:lnTo>
                    <a:pt x="1709345" y="3017399"/>
                  </a:lnTo>
                  <a:lnTo>
                    <a:pt x="1703267" y="3024261"/>
                  </a:lnTo>
                  <a:lnTo>
                    <a:pt x="1703752" y="3029589"/>
                  </a:lnTo>
                  <a:lnTo>
                    <a:pt x="1707184" y="3032629"/>
                  </a:lnTo>
                  <a:lnTo>
                    <a:pt x="1711805" y="3036570"/>
                  </a:lnTo>
                  <a:lnTo>
                    <a:pt x="1712329" y="3037188"/>
                  </a:lnTo>
                  <a:lnTo>
                    <a:pt x="1717328" y="3039320"/>
                  </a:lnTo>
                  <a:lnTo>
                    <a:pt x="1721181" y="3038600"/>
                  </a:lnTo>
                  <a:lnTo>
                    <a:pt x="1723603" y="3035693"/>
                  </a:lnTo>
                  <a:lnTo>
                    <a:pt x="1726643" y="3032262"/>
                  </a:lnTo>
                  <a:lnTo>
                    <a:pt x="1726158" y="3026934"/>
                  </a:lnTo>
                  <a:lnTo>
                    <a:pt x="1722727" y="3023895"/>
                  </a:lnTo>
                  <a:lnTo>
                    <a:pt x="1718105" y="3019953"/>
                  </a:lnTo>
                  <a:lnTo>
                    <a:pt x="1714674" y="3016914"/>
                  </a:lnTo>
                  <a:close/>
                </a:path>
                <a:path w="17462500" h="9773920">
                  <a:moveTo>
                    <a:pt x="16967763" y="9523379"/>
                  </a:moveTo>
                  <a:lnTo>
                    <a:pt x="16962484" y="9524672"/>
                  </a:lnTo>
                  <a:lnTo>
                    <a:pt x="16960636" y="9529006"/>
                  </a:lnTo>
                  <a:lnTo>
                    <a:pt x="16958454" y="9533196"/>
                  </a:lnTo>
                  <a:lnTo>
                    <a:pt x="16959891" y="9538142"/>
                  </a:lnTo>
                  <a:lnTo>
                    <a:pt x="16963939" y="9540657"/>
                  </a:lnTo>
                  <a:lnTo>
                    <a:pt x="16974271" y="9545064"/>
                  </a:lnTo>
                  <a:lnTo>
                    <a:pt x="16979217" y="9543629"/>
                  </a:lnTo>
                  <a:lnTo>
                    <a:pt x="16980923" y="9539629"/>
                  </a:lnTo>
                  <a:lnTo>
                    <a:pt x="16983104" y="9535439"/>
                  </a:lnTo>
                  <a:lnTo>
                    <a:pt x="16981668" y="9530492"/>
                  </a:lnTo>
                  <a:lnTo>
                    <a:pt x="16977620" y="9527977"/>
                  </a:lnTo>
                  <a:lnTo>
                    <a:pt x="16971954" y="9525560"/>
                  </a:lnTo>
                  <a:lnTo>
                    <a:pt x="16967763" y="9523379"/>
                  </a:lnTo>
                  <a:close/>
                </a:path>
                <a:path w="17462500" h="9773920">
                  <a:moveTo>
                    <a:pt x="16888279" y="9481594"/>
                  </a:moveTo>
                  <a:lnTo>
                    <a:pt x="16883333" y="9483030"/>
                  </a:lnTo>
                  <a:lnTo>
                    <a:pt x="16881151" y="9487221"/>
                  </a:lnTo>
                  <a:lnTo>
                    <a:pt x="16879112" y="9491079"/>
                  </a:lnTo>
                  <a:lnTo>
                    <a:pt x="16880548" y="9496024"/>
                  </a:lnTo>
                  <a:lnTo>
                    <a:pt x="16884455" y="9498873"/>
                  </a:lnTo>
                  <a:lnTo>
                    <a:pt x="16890787" y="9501574"/>
                  </a:lnTo>
                  <a:lnTo>
                    <a:pt x="16890645" y="9501907"/>
                  </a:lnTo>
                  <a:lnTo>
                    <a:pt x="16894646" y="9503613"/>
                  </a:lnTo>
                  <a:lnTo>
                    <a:pt x="16899258" y="9502036"/>
                  </a:lnTo>
                  <a:lnTo>
                    <a:pt x="16901297" y="9498178"/>
                  </a:lnTo>
                  <a:lnTo>
                    <a:pt x="16903479" y="9493988"/>
                  </a:lnTo>
                  <a:lnTo>
                    <a:pt x="16902044" y="9489042"/>
                  </a:lnTo>
                  <a:lnTo>
                    <a:pt x="16897853" y="9486860"/>
                  </a:lnTo>
                  <a:lnTo>
                    <a:pt x="16892470" y="9483776"/>
                  </a:lnTo>
                  <a:lnTo>
                    <a:pt x="16888279" y="9481594"/>
                  </a:lnTo>
                  <a:close/>
                </a:path>
                <a:path w="17462500" h="9773920">
                  <a:moveTo>
                    <a:pt x="16810033" y="9438763"/>
                  </a:moveTo>
                  <a:lnTo>
                    <a:pt x="16805087" y="9440198"/>
                  </a:lnTo>
                  <a:lnTo>
                    <a:pt x="16802905" y="9444389"/>
                  </a:lnTo>
                  <a:lnTo>
                    <a:pt x="16800866" y="9448246"/>
                  </a:lnTo>
                  <a:lnTo>
                    <a:pt x="16802158" y="9453525"/>
                  </a:lnTo>
                  <a:lnTo>
                    <a:pt x="16806348" y="9455707"/>
                  </a:lnTo>
                  <a:lnTo>
                    <a:pt x="16811733" y="9458791"/>
                  </a:lnTo>
                  <a:lnTo>
                    <a:pt x="16816397" y="9460781"/>
                  </a:lnTo>
                  <a:lnTo>
                    <a:pt x="16821011" y="9459203"/>
                  </a:lnTo>
                  <a:lnTo>
                    <a:pt x="16825090" y="9451488"/>
                  </a:lnTo>
                  <a:lnTo>
                    <a:pt x="16823796" y="9446208"/>
                  </a:lnTo>
                  <a:lnTo>
                    <a:pt x="16819605" y="9444027"/>
                  </a:lnTo>
                  <a:lnTo>
                    <a:pt x="16814223" y="9440944"/>
                  </a:lnTo>
                  <a:lnTo>
                    <a:pt x="16810033" y="9438763"/>
                  </a:lnTo>
                  <a:close/>
                </a:path>
                <a:path w="17462500" h="9773920">
                  <a:moveTo>
                    <a:pt x="1647010" y="2958504"/>
                  </a:moveTo>
                  <a:lnTo>
                    <a:pt x="1641682" y="2958989"/>
                  </a:lnTo>
                  <a:lnTo>
                    <a:pt x="1635603" y="2965851"/>
                  </a:lnTo>
                  <a:lnTo>
                    <a:pt x="1636088" y="2971179"/>
                  </a:lnTo>
                  <a:lnTo>
                    <a:pt x="1639519" y="2974219"/>
                  </a:lnTo>
                  <a:lnTo>
                    <a:pt x="1644141" y="2978160"/>
                  </a:lnTo>
                  <a:lnTo>
                    <a:pt x="1644666" y="2978777"/>
                  </a:lnTo>
                  <a:lnTo>
                    <a:pt x="1649665" y="2980910"/>
                  </a:lnTo>
                  <a:lnTo>
                    <a:pt x="1653518" y="2980190"/>
                  </a:lnTo>
                  <a:lnTo>
                    <a:pt x="1655939" y="2977284"/>
                  </a:lnTo>
                  <a:lnTo>
                    <a:pt x="1658979" y="2973853"/>
                  </a:lnTo>
                  <a:lnTo>
                    <a:pt x="1658494" y="2968524"/>
                  </a:lnTo>
                  <a:lnTo>
                    <a:pt x="1655063" y="2965485"/>
                  </a:lnTo>
                  <a:lnTo>
                    <a:pt x="1650441" y="2961543"/>
                  </a:lnTo>
                  <a:lnTo>
                    <a:pt x="1647010" y="2958504"/>
                  </a:lnTo>
                  <a:close/>
                </a:path>
                <a:path w="17462500" h="9773920">
                  <a:moveTo>
                    <a:pt x="16732402" y="9395405"/>
                  </a:moveTo>
                  <a:lnTo>
                    <a:pt x="16727124" y="9396698"/>
                  </a:lnTo>
                  <a:lnTo>
                    <a:pt x="16724942" y="9400890"/>
                  </a:lnTo>
                  <a:lnTo>
                    <a:pt x="16722569" y="9404604"/>
                  </a:lnTo>
                  <a:lnTo>
                    <a:pt x="16723863" y="9409884"/>
                  </a:lnTo>
                  <a:lnTo>
                    <a:pt x="16728054" y="9412066"/>
                  </a:lnTo>
                  <a:lnTo>
                    <a:pt x="16733435" y="9415148"/>
                  </a:lnTo>
                  <a:lnTo>
                    <a:pt x="16738102" y="9417139"/>
                  </a:lnTo>
                  <a:lnTo>
                    <a:pt x="16742572" y="9415894"/>
                  </a:lnTo>
                  <a:lnTo>
                    <a:pt x="16744611" y="9412037"/>
                  </a:lnTo>
                  <a:lnTo>
                    <a:pt x="16746984" y="9408322"/>
                  </a:lnTo>
                  <a:lnTo>
                    <a:pt x="16745690" y="9403042"/>
                  </a:lnTo>
                  <a:lnTo>
                    <a:pt x="16741499" y="9400861"/>
                  </a:lnTo>
                  <a:lnTo>
                    <a:pt x="16736117" y="9397777"/>
                  </a:lnTo>
                  <a:lnTo>
                    <a:pt x="16732402" y="9395405"/>
                  </a:lnTo>
                  <a:close/>
                </a:path>
                <a:path w="17462500" h="9773920">
                  <a:moveTo>
                    <a:pt x="9904847" y="6473146"/>
                  </a:moveTo>
                  <a:lnTo>
                    <a:pt x="9900470" y="6473249"/>
                  </a:lnTo>
                  <a:lnTo>
                    <a:pt x="9894141" y="6473307"/>
                  </a:lnTo>
                  <a:lnTo>
                    <a:pt x="9889764" y="6473409"/>
                  </a:lnTo>
                  <a:lnTo>
                    <a:pt x="9886107" y="6477365"/>
                  </a:lnTo>
                  <a:lnTo>
                    <a:pt x="9886210" y="6481742"/>
                  </a:lnTo>
                  <a:lnTo>
                    <a:pt x="9886406" y="6484977"/>
                  </a:lnTo>
                  <a:lnTo>
                    <a:pt x="9888360" y="6487781"/>
                  </a:lnTo>
                  <a:lnTo>
                    <a:pt x="9892361" y="6489488"/>
                  </a:lnTo>
                  <a:lnTo>
                    <a:pt x="9894645" y="6489674"/>
                  </a:lnTo>
                  <a:lnTo>
                    <a:pt x="9900972" y="6489614"/>
                  </a:lnTo>
                  <a:lnTo>
                    <a:pt x="9905350" y="6489512"/>
                  </a:lnTo>
                  <a:lnTo>
                    <a:pt x="9909008" y="6485558"/>
                  </a:lnTo>
                  <a:lnTo>
                    <a:pt x="9908802" y="6476803"/>
                  </a:lnTo>
                  <a:lnTo>
                    <a:pt x="9904847" y="6473146"/>
                  </a:lnTo>
                  <a:close/>
                </a:path>
                <a:path w="17462500" h="9773920">
                  <a:moveTo>
                    <a:pt x="16654865" y="9350905"/>
                  </a:moveTo>
                  <a:lnTo>
                    <a:pt x="16649920" y="9352341"/>
                  </a:lnTo>
                  <a:lnTo>
                    <a:pt x="16644890" y="9360438"/>
                  </a:lnTo>
                  <a:lnTo>
                    <a:pt x="16646326" y="9365385"/>
                  </a:lnTo>
                  <a:lnTo>
                    <a:pt x="16650374" y="9367899"/>
                  </a:lnTo>
                  <a:lnTo>
                    <a:pt x="16655755" y="9370982"/>
                  </a:lnTo>
                  <a:lnTo>
                    <a:pt x="16660756" y="9373115"/>
                  </a:lnTo>
                  <a:lnTo>
                    <a:pt x="16665226" y="9371871"/>
                  </a:lnTo>
                  <a:lnTo>
                    <a:pt x="16667265" y="9368013"/>
                  </a:lnTo>
                  <a:lnTo>
                    <a:pt x="16669780" y="9363964"/>
                  </a:lnTo>
                  <a:lnTo>
                    <a:pt x="16668344" y="9359019"/>
                  </a:lnTo>
                  <a:lnTo>
                    <a:pt x="16664295" y="9356504"/>
                  </a:lnTo>
                  <a:lnTo>
                    <a:pt x="16658914" y="9353420"/>
                  </a:lnTo>
                  <a:lnTo>
                    <a:pt x="16654865" y="9350905"/>
                  </a:lnTo>
                  <a:close/>
                </a:path>
                <a:path w="17462500" h="9773920">
                  <a:moveTo>
                    <a:pt x="16577612" y="9305740"/>
                  </a:moveTo>
                  <a:lnTo>
                    <a:pt x="16572808" y="9306841"/>
                  </a:lnTo>
                  <a:lnTo>
                    <a:pt x="16570294" y="9310891"/>
                  </a:lnTo>
                  <a:lnTo>
                    <a:pt x="16568112" y="9315081"/>
                  </a:lnTo>
                  <a:lnTo>
                    <a:pt x="16569214" y="9319885"/>
                  </a:lnTo>
                  <a:lnTo>
                    <a:pt x="16573264" y="9322400"/>
                  </a:lnTo>
                  <a:lnTo>
                    <a:pt x="16578644" y="9325483"/>
                  </a:lnTo>
                  <a:lnTo>
                    <a:pt x="16583645" y="9327617"/>
                  </a:lnTo>
                  <a:lnTo>
                    <a:pt x="16587781" y="9326230"/>
                  </a:lnTo>
                  <a:lnTo>
                    <a:pt x="16590154" y="9322514"/>
                  </a:lnTo>
                  <a:lnTo>
                    <a:pt x="16592336" y="9318324"/>
                  </a:lnTo>
                  <a:lnTo>
                    <a:pt x="16591233" y="9313519"/>
                  </a:lnTo>
                  <a:lnTo>
                    <a:pt x="16587185" y="9311004"/>
                  </a:lnTo>
                  <a:lnTo>
                    <a:pt x="16581803" y="9307921"/>
                  </a:lnTo>
                  <a:lnTo>
                    <a:pt x="16577612" y="9305740"/>
                  </a:lnTo>
                  <a:close/>
                </a:path>
                <a:path w="17462500" h="9773920">
                  <a:moveTo>
                    <a:pt x="1580297" y="2899712"/>
                  </a:moveTo>
                  <a:lnTo>
                    <a:pt x="1574969" y="2900197"/>
                  </a:lnTo>
                  <a:lnTo>
                    <a:pt x="1568891" y="2907059"/>
                  </a:lnTo>
                  <a:lnTo>
                    <a:pt x="1569042" y="2912245"/>
                  </a:lnTo>
                  <a:lnTo>
                    <a:pt x="1572473" y="2915285"/>
                  </a:lnTo>
                  <a:lnTo>
                    <a:pt x="1577095" y="2919226"/>
                  </a:lnTo>
                  <a:lnTo>
                    <a:pt x="1577621" y="2919845"/>
                  </a:lnTo>
                  <a:lnTo>
                    <a:pt x="1579286" y="2920555"/>
                  </a:lnTo>
                  <a:lnTo>
                    <a:pt x="1579144" y="2920888"/>
                  </a:lnTo>
                  <a:lnTo>
                    <a:pt x="1582477" y="2922309"/>
                  </a:lnTo>
                  <a:lnTo>
                    <a:pt x="1586330" y="2921589"/>
                  </a:lnTo>
                  <a:lnTo>
                    <a:pt x="1588751" y="2918683"/>
                  </a:lnTo>
                  <a:lnTo>
                    <a:pt x="1592124" y="2915394"/>
                  </a:lnTo>
                  <a:lnTo>
                    <a:pt x="1591639" y="2910066"/>
                  </a:lnTo>
                  <a:lnTo>
                    <a:pt x="1588208" y="2907027"/>
                  </a:lnTo>
                  <a:lnTo>
                    <a:pt x="1583586" y="2903085"/>
                  </a:lnTo>
                  <a:lnTo>
                    <a:pt x="1580297" y="2899712"/>
                  </a:lnTo>
                  <a:close/>
                </a:path>
                <a:path w="17462500" h="9773920">
                  <a:moveTo>
                    <a:pt x="16501453" y="9259858"/>
                  </a:moveTo>
                  <a:lnTo>
                    <a:pt x="16496649" y="9260961"/>
                  </a:lnTo>
                  <a:lnTo>
                    <a:pt x="16494134" y="9265009"/>
                  </a:lnTo>
                  <a:lnTo>
                    <a:pt x="16491761" y="9268725"/>
                  </a:lnTo>
                  <a:lnTo>
                    <a:pt x="16492722" y="9273862"/>
                  </a:lnTo>
                  <a:lnTo>
                    <a:pt x="16496771" y="9276376"/>
                  </a:lnTo>
                  <a:lnTo>
                    <a:pt x="16502151" y="9279460"/>
                  </a:lnTo>
                  <a:lnTo>
                    <a:pt x="16503153" y="9279887"/>
                  </a:lnTo>
                  <a:lnTo>
                    <a:pt x="16503011" y="9280220"/>
                  </a:lnTo>
                  <a:lnTo>
                    <a:pt x="16507010" y="9281926"/>
                  </a:lnTo>
                  <a:lnTo>
                    <a:pt x="16511289" y="9280206"/>
                  </a:lnTo>
                  <a:lnTo>
                    <a:pt x="16513519" y="9276824"/>
                  </a:lnTo>
                  <a:lnTo>
                    <a:pt x="16516035" y="9272775"/>
                  </a:lnTo>
                  <a:lnTo>
                    <a:pt x="16514932" y="9267971"/>
                  </a:lnTo>
                  <a:lnTo>
                    <a:pt x="16510883" y="9265456"/>
                  </a:lnTo>
                  <a:lnTo>
                    <a:pt x="16505502" y="9262373"/>
                  </a:lnTo>
                  <a:lnTo>
                    <a:pt x="16501453" y="9259858"/>
                  </a:lnTo>
                  <a:close/>
                </a:path>
                <a:path w="17462500" h="9773920">
                  <a:moveTo>
                    <a:pt x="9994245" y="6469521"/>
                  </a:moveTo>
                  <a:lnTo>
                    <a:pt x="9989867" y="6469623"/>
                  </a:lnTo>
                  <a:lnTo>
                    <a:pt x="9983538" y="6469681"/>
                  </a:lnTo>
                  <a:lnTo>
                    <a:pt x="9979019" y="6470117"/>
                  </a:lnTo>
                  <a:lnTo>
                    <a:pt x="9975363" y="6474073"/>
                  </a:lnTo>
                  <a:lnTo>
                    <a:pt x="9975466" y="6478450"/>
                  </a:lnTo>
                  <a:lnTo>
                    <a:pt x="9975661" y="6481685"/>
                  </a:lnTo>
                  <a:lnTo>
                    <a:pt x="9977617" y="6484490"/>
                  </a:lnTo>
                  <a:lnTo>
                    <a:pt x="9981617" y="6486196"/>
                  </a:lnTo>
                  <a:lnTo>
                    <a:pt x="9984234" y="6486524"/>
                  </a:lnTo>
                  <a:lnTo>
                    <a:pt x="9990563" y="6486466"/>
                  </a:lnTo>
                  <a:lnTo>
                    <a:pt x="9995082" y="6486031"/>
                  </a:lnTo>
                  <a:lnTo>
                    <a:pt x="9998739" y="6482074"/>
                  </a:lnTo>
                  <a:lnTo>
                    <a:pt x="9998637" y="6477697"/>
                  </a:lnTo>
                  <a:lnTo>
                    <a:pt x="9998200" y="6473178"/>
                  </a:lnTo>
                  <a:lnTo>
                    <a:pt x="9994245" y="6469521"/>
                  </a:lnTo>
                  <a:close/>
                </a:path>
                <a:path w="17462500" h="9773920">
                  <a:moveTo>
                    <a:pt x="16425529" y="9212501"/>
                  </a:moveTo>
                  <a:lnTo>
                    <a:pt x="16420392" y="9213461"/>
                  </a:lnTo>
                  <a:lnTo>
                    <a:pt x="16418264" y="9216887"/>
                  </a:lnTo>
                  <a:lnTo>
                    <a:pt x="16415900" y="9220606"/>
                  </a:lnTo>
                  <a:lnTo>
                    <a:pt x="16415504" y="9221225"/>
                  </a:lnTo>
                  <a:lnTo>
                    <a:pt x="16416465" y="9226362"/>
                  </a:lnTo>
                  <a:lnTo>
                    <a:pt x="16420513" y="9228877"/>
                  </a:lnTo>
                  <a:lnTo>
                    <a:pt x="16425754" y="9232294"/>
                  </a:lnTo>
                  <a:lnTo>
                    <a:pt x="16430419" y="9234284"/>
                  </a:lnTo>
                  <a:lnTo>
                    <a:pt x="16434889" y="9233039"/>
                  </a:lnTo>
                  <a:lnTo>
                    <a:pt x="16437120" y="9229658"/>
                  </a:lnTo>
                  <a:lnTo>
                    <a:pt x="16439097" y="9226561"/>
                  </a:lnTo>
                  <a:lnTo>
                    <a:pt x="16439493" y="9225942"/>
                  </a:lnTo>
                  <a:lnTo>
                    <a:pt x="16438532" y="9220805"/>
                  </a:lnTo>
                  <a:lnTo>
                    <a:pt x="16434483" y="9218290"/>
                  </a:lnTo>
                  <a:lnTo>
                    <a:pt x="16429245" y="9214873"/>
                  </a:lnTo>
                  <a:lnTo>
                    <a:pt x="16425529" y="9212501"/>
                  </a:lnTo>
                  <a:close/>
                </a:path>
                <a:path w="17462500" h="9773920">
                  <a:moveTo>
                    <a:pt x="1513203" y="2839970"/>
                  </a:moveTo>
                  <a:lnTo>
                    <a:pt x="1508016" y="2840121"/>
                  </a:lnTo>
                  <a:lnTo>
                    <a:pt x="1501938" y="2846983"/>
                  </a:lnTo>
                  <a:lnTo>
                    <a:pt x="1502089" y="2852169"/>
                  </a:lnTo>
                  <a:lnTo>
                    <a:pt x="1505520" y="2855209"/>
                  </a:lnTo>
                  <a:lnTo>
                    <a:pt x="1510000" y="2859483"/>
                  </a:lnTo>
                  <a:lnTo>
                    <a:pt x="1510858" y="2860243"/>
                  </a:lnTo>
                  <a:lnTo>
                    <a:pt x="1515523" y="2862233"/>
                  </a:lnTo>
                  <a:lnTo>
                    <a:pt x="1519377" y="2861513"/>
                  </a:lnTo>
                  <a:lnTo>
                    <a:pt x="1524696" y="2855509"/>
                  </a:lnTo>
                  <a:lnTo>
                    <a:pt x="1524544" y="2850323"/>
                  </a:lnTo>
                  <a:lnTo>
                    <a:pt x="1521113" y="2847283"/>
                  </a:lnTo>
                  <a:lnTo>
                    <a:pt x="1516634" y="2843009"/>
                  </a:lnTo>
                  <a:lnTo>
                    <a:pt x="1513203" y="2839970"/>
                  </a:lnTo>
                  <a:close/>
                </a:path>
                <a:path w="17462500" h="9773920">
                  <a:moveTo>
                    <a:pt x="16350223" y="9164620"/>
                  </a:moveTo>
                  <a:lnTo>
                    <a:pt x="16344943" y="9165913"/>
                  </a:lnTo>
                  <a:lnTo>
                    <a:pt x="16340593" y="9172724"/>
                  </a:lnTo>
                  <a:lnTo>
                    <a:pt x="16340198" y="9173343"/>
                  </a:lnTo>
                  <a:lnTo>
                    <a:pt x="16341158" y="9178481"/>
                  </a:lnTo>
                  <a:lnTo>
                    <a:pt x="16345207" y="9180996"/>
                  </a:lnTo>
                  <a:lnTo>
                    <a:pt x="16350447" y="9184412"/>
                  </a:lnTo>
                  <a:lnTo>
                    <a:pt x="16355114" y="9186403"/>
                  </a:lnTo>
                  <a:lnTo>
                    <a:pt x="16359584" y="9185158"/>
                  </a:lnTo>
                  <a:lnTo>
                    <a:pt x="16361813" y="9181776"/>
                  </a:lnTo>
                  <a:lnTo>
                    <a:pt x="16364186" y="9178061"/>
                  </a:lnTo>
                  <a:lnTo>
                    <a:pt x="16363226" y="9172924"/>
                  </a:lnTo>
                  <a:lnTo>
                    <a:pt x="16359177" y="9170409"/>
                  </a:lnTo>
                  <a:lnTo>
                    <a:pt x="16350223" y="9164620"/>
                  </a:lnTo>
                  <a:close/>
                </a:path>
                <a:path w="17462500" h="9773920">
                  <a:moveTo>
                    <a:pt x="16275201" y="9116072"/>
                  </a:moveTo>
                  <a:lnTo>
                    <a:pt x="16269921" y="9117365"/>
                  </a:lnTo>
                  <a:lnTo>
                    <a:pt x="16267945" y="9120461"/>
                  </a:lnTo>
                  <a:lnTo>
                    <a:pt x="16265422" y="9124506"/>
                  </a:lnTo>
                  <a:lnTo>
                    <a:pt x="16265035" y="9125129"/>
                  </a:lnTo>
                  <a:lnTo>
                    <a:pt x="16266327" y="9130408"/>
                  </a:lnTo>
                  <a:lnTo>
                    <a:pt x="16275282" y="9136198"/>
                  </a:lnTo>
                  <a:lnTo>
                    <a:pt x="16280283" y="9138331"/>
                  </a:lnTo>
                  <a:lnTo>
                    <a:pt x="16284753" y="9137086"/>
                  </a:lnTo>
                  <a:lnTo>
                    <a:pt x="16286984" y="9133704"/>
                  </a:lnTo>
                  <a:lnTo>
                    <a:pt x="16289112" y="9130278"/>
                  </a:lnTo>
                  <a:lnTo>
                    <a:pt x="16289498" y="9129656"/>
                  </a:lnTo>
                  <a:lnTo>
                    <a:pt x="16288204" y="9124376"/>
                  </a:lnTo>
                  <a:lnTo>
                    <a:pt x="16279251" y="9118587"/>
                  </a:lnTo>
                  <a:lnTo>
                    <a:pt x="16275201" y="9116072"/>
                  </a:lnTo>
                  <a:close/>
                </a:path>
                <a:path w="17462500" h="9773920">
                  <a:moveTo>
                    <a:pt x="10083544" y="6464278"/>
                  </a:moveTo>
                  <a:lnTo>
                    <a:pt x="10079024" y="6464714"/>
                  </a:lnTo>
                  <a:lnTo>
                    <a:pt x="10072888" y="6465248"/>
                  </a:lnTo>
                  <a:lnTo>
                    <a:pt x="10068369" y="6465684"/>
                  </a:lnTo>
                  <a:lnTo>
                    <a:pt x="10064380" y="6469498"/>
                  </a:lnTo>
                  <a:lnTo>
                    <a:pt x="10064816" y="6474017"/>
                  </a:lnTo>
                  <a:lnTo>
                    <a:pt x="10065011" y="6477252"/>
                  </a:lnTo>
                  <a:lnTo>
                    <a:pt x="10067299" y="6480198"/>
                  </a:lnTo>
                  <a:lnTo>
                    <a:pt x="10069965" y="6481335"/>
                  </a:lnTo>
                  <a:lnTo>
                    <a:pt x="10070441" y="6481144"/>
                  </a:lnTo>
                  <a:lnTo>
                    <a:pt x="10071441" y="6481571"/>
                  </a:lnTo>
                  <a:lnTo>
                    <a:pt x="10074060" y="6481900"/>
                  </a:lnTo>
                  <a:lnTo>
                    <a:pt x="10080196" y="6481366"/>
                  </a:lnTo>
                  <a:lnTo>
                    <a:pt x="10084381" y="6480788"/>
                  </a:lnTo>
                  <a:lnTo>
                    <a:pt x="10088373" y="6476975"/>
                  </a:lnTo>
                  <a:lnTo>
                    <a:pt x="10087937" y="6472456"/>
                  </a:lnTo>
                  <a:lnTo>
                    <a:pt x="10087359" y="6468270"/>
                  </a:lnTo>
                  <a:lnTo>
                    <a:pt x="10083544" y="6464278"/>
                  </a:lnTo>
                  <a:close/>
                </a:path>
                <a:path w="17462500" h="9773920">
                  <a:moveTo>
                    <a:pt x="1447201" y="2779511"/>
                  </a:moveTo>
                  <a:lnTo>
                    <a:pt x="1442014" y="2779663"/>
                  </a:lnTo>
                  <a:lnTo>
                    <a:pt x="1435936" y="2786524"/>
                  </a:lnTo>
                  <a:lnTo>
                    <a:pt x="1436087" y="2791710"/>
                  </a:lnTo>
                  <a:lnTo>
                    <a:pt x="1439518" y="2794750"/>
                  </a:lnTo>
                  <a:lnTo>
                    <a:pt x="1443998" y="2799024"/>
                  </a:lnTo>
                  <a:lnTo>
                    <a:pt x="1444856" y="2799784"/>
                  </a:lnTo>
                  <a:lnTo>
                    <a:pt x="1449522" y="2801775"/>
                  </a:lnTo>
                  <a:lnTo>
                    <a:pt x="1453375" y="2801055"/>
                  </a:lnTo>
                  <a:lnTo>
                    <a:pt x="1458694" y="2795050"/>
                  </a:lnTo>
                  <a:lnTo>
                    <a:pt x="1458543" y="2789865"/>
                  </a:lnTo>
                  <a:lnTo>
                    <a:pt x="1455112" y="2786825"/>
                  </a:lnTo>
                  <a:lnTo>
                    <a:pt x="1450632" y="2782550"/>
                  </a:lnTo>
                  <a:lnTo>
                    <a:pt x="1447201" y="2779511"/>
                  </a:lnTo>
                  <a:close/>
                </a:path>
                <a:path w="17462500" h="9773920">
                  <a:moveTo>
                    <a:pt x="16200798" y="9067000"/>
                  </a:moveTo>
                  <a:lnTo>
                    <a:pt x="16195518" y="9068293"/>
                  </a:lnTo>
                  <a:lnTo>
                    <a:pt x="16193343" y="9071699"/>
                  </a:lnTo>
                  <a:lnTo>
                    <a:pt x="16193145" y="9072008"/>
                  </a:lnTo>
                  <a:lnTo>
                    <a:pt x="16190516" y="9075614"/>
                  </a:lnTo>
                  <a:lnTo>
                    <a:pt x="16190297" y="9075915"/>
                  </a:lnTo>
                  <a:lnTo>
                    <a:pt x="16191591" y="9081194"/>
                  </a:lnTo>
                  <a:lnTo>
                    <a:pt x="16200544" y="9086983"/>
                  </a:lnTo>
                  <a:lnTo>
                    <a:pt x="16201879" y="9087552"/>
                  </a:lnTo>
                  <a:lnTo>
                    <a:pt x="16201737" y="9087886"/>
                  </a:lnTo>
                  <a:lnTo>
                    <a:pt x="16205404" y="9089450"/>
                  </a:lnTo>
                  <a:lnTo>
                    <a:pt x="16209873" y="9088205"/>
                  </a:lnTo>
                  <a:lnTo>
                    <a:pt x="16211901" y="9085131"/>
                  </a:lnTo>
                  <a:lnTo>
                    <a:pt x="16212103" y="9084823"/>
                  </a:lnTo>
                  <a:lnTo>
                    <a:pt x="16214733" y="9081217"/>
                  </a:lnTo>
                  <a:lnTo>
                    <a:pt x="16214952" y="9080916"/>
                  </a:lnTo>
                  <a:lnTo>
                    <a:pt x="16213659" y="9075637"/>
                  </a:lnTo>
                  <a:lnTo>
                    <a:pt x="16204704" y="9069848"/>
                  </a:lnTo>
                  <a:lnTo>
                    <a:pt x="16200798" y="9067000"/>
                  </a:lnTo>
                  <a:close/>
                </a:path>
                <a:path w="17462500" h="9773920">
                  <a:moveTo>
                    <a:pt x="16126200" y="9017451"/>
                  </a:moveTo>
                  <a:lnTo>
                    <a:pt x="16120923" y="9018745"/>
                  </a:lnTo>
                  <a:lnTo>
                    <a:pt x="16118747" y="9022151"/>
                  </a:lnTo>
                  <a:lnTo>
                    <a:pt x="16118550" y="9022460"/>
                  </a:lnTo>
                  <a:lnTo>
                    <a:pt x="16115921" y="9026067"/>
                  </a:lnTo>
                  <a:lnTo>
                    <a:pt x="16115702" y="9026367"/>
                  </a:lnTo>
                  <a:lnTo>
                    <a:pt x="16116995" y="9031646"/>
                  </a:lnTo>
                  <a:lnTo>
                    <a:pt x="16125950" y="9037435"/>
                  </a:lnTo>
                  <a:lnTo>
                    <a:pt x="16127282" y="9038004"/>
                  </a:lnTo>
                  <a:lnTo>
                    <a:pt x="16127140" y="9038337"/>
                  </a:lnTo>
                  <a:lnTo>
                    <a:pt x="16130806" y="9039901"/>
                  </a:lnTo>
                  <a:lnTo>
                    <a:pt x="16135278" y="9038658"/>
                  </a:lnTo>
                  <a:lnTo>
                    <a:pt x="16137307" y="9035582"/>
                  </a:lnTo>
                  <a:lnTo>
                    <a:pt x="16137509" y="9035275"/>
                  </a:lnTo>
                  <a:lnTo>
                    <a:pt x="16140138" y="9031669"/>
                  </a:lnTo>
                  <a:lnTo>
                    <a:pt x="16140358" y="9031369"/>
                  </a:lnTo>
                  <a:lnTo>
                    <a:pt x="16139063" y="9026090"/>
                  </a:lnTo>
                  <a:lnTo>
                    <a:pt x="16130108" y="9020299"/>
                  </a:lnTo>
                  <a:lnTo>
                    <a:pt x="16126200" y="9017451"/>
                  </a:lnTo>
                  <a:close/>
                </a:path>
                <a:path w="17462500" h="9773920">
                  <a:moveTo>
                    <a:pt x="1383243" y="2717955"/>
                  </a:moveTo>
                  <a:lnTo>
                    <a:pt x="1377724" y="2717964"/>
                  </a:lnTo>
                  <a:lnTo>
                    <a:pt x="1374684" y="2721396"/>
                  </a:lnTo>
                  <a:lnTo>
                    <a:pt x="1371312" y="2724685"/>
                  </a:lnTo>
                  <a:lnTo>
                    <a:pt x="1371321" y="2730203"/>
                  </a:lnTo>
                  <a:lnTo>
                    <a:pt x="1374752" y="2733243"/>
                  </a:lnTo>
                  <a:lnTo>
                    <a:pt x="1379232" y="2737517"/>
                  </a:lnTo>
                  <a:lnTo>
                    <a:pt x="1380090" y="2738277"/>
                  </a:lnTo>
                  <a:lnTo>
                    <a:pt x="1381756" y="2738988"/>
                  </a:lnTo>
                  <a:lnTo>
                    <a:pt x="1381947" y="2739463"/>
                  </a:lnTo>
                  <a:lnTo>
                    <a:pt x="1384947" y="2740743"/>
                  </a:lnTo>
                  <a:lnTo>
                    <a:pt x="1388800" y="2740023"/>
                  </a:lnTo>
                  <a:lnTo>
                    <a:pt x="1391079" y="2737450"/>
                  </a:lnTo>
                  <a:lnTo>
                    <a:pt x="1394452" y="2734161"/>
                  </a:lnTo>
                  <a:lnTo>
                    <a:pt x="1394442" y="2728642"/>
                  </a:lnTo>
                  <a:lnTo>
                    <a:pt x="1391012" y="2725602"/>
                  </a:lnTo>
                  <a:lnTo>
                    <a:pt x="1386532" y="2721327"/>
                  </a:lnTo>
                  <a:lnTo>
                    <a:pt x="1383243" y="2717955"/>
                  </a:lnTo>
                  <a:close/>
                </a:path>
                <a:path w="17462500" h="9773920">
                  <a:moveTo>
                    <a:pt x="10172511" y="6458893"/>
                  </a:moveTo>
                  <a:lnTo>
                    <a:pt x="10167992" y="6459330"/>
                  </a:lnTo>
                  <a:lnTo>
                    <a:pt x="10161856" y="6459864"/>
                  </a:lnTo>
                  <a:lnTo>
                    <a:pt x="10157337" y="6460300"/>
                  </a:lnTo>
                  <a:lnTo>
                    <a:pt x="10153679" y="6464255"/>
                  </a:lnTo>
                  <a:lnTo>
                    <a:pt x="10154115" y="6468774"/>
                  </a:lnTo>
                  <a:lnTo>
                    <a:pt x="10154643" y="6472151"/>
                  </a:lnTo>
                  <a:lnTo>
                    <a:pt x="10156599" y="6474955"/>
                  </a:lnTo>
                  <a:lnTo>
                    <a:pt x="10159266" y="6476093"/>
                  </a:lnTo>
                  <a:lnTo>
                    <a:pt x="10159409" y="6475760"/>
                  </a:lnTo>
                  <a:lnTo>
                    <a:pt x="10160409" y="6476186"/>
                  </a:lnTo>
                  <a:lnTo>
                    <a:pt x="10163026" y="6476514"/>
                  </a:lnTo>
                  <a:lnTo>
                    <a:pt x="10169162" y="6475981"/>
                  </a:lnTo>
                  <a:lnTo>
                    <a:pt x="10173682" y="6475545"/>
                  </a:lnTo>
                  <a:lnTo>
                    <a:pt x="10177339" y="6471590"/>
                  </a:lnTo>
                  <a:lnTo>
                    <a:pt x="10176467" y="6462551"/>
                  </a:lnTo>
                  <a:lnTo>
                    <a:pt x="10172511" y="6458893"/>
                  </a:lnTo>
                  <a:close/>
                </a:path>
                <a:path w="17462500" h="9773920">
                  <a:moveTo>
                    <a:pt x="16052223" y="8967379"/>
                  </a:moveTo>
                  <a:lnTo>
                    <a:pt x="16046755" y="8968198"/>
                  </a:lnTo>
                  <a:lnTo>
                    <a:pt x="16042009" y="8975628"/>
                  </a:lnTo>
                  <a:lnTo>
                    <a:pt x="16042826" y="8981098"/>
                  </a:lnTo>
                  <a:lnTo>
                    <a:pt x="16051781" y="8986888"/>
                  </a:lnTo>
                  <a:lnTo>
                    <a:pt x="16056780" y="8989020"/>
                  </a:lnTo>
                  <a:lnTo>
                    <a:pt x="16061109" y="8988109"/>
                  </a:lnTo>
                  <a:lnTo>
                    <a:pt x="16063340" y="8984727"/>
                  </a:lnTo>
                  <a:lnTo>
                    <a:pt x="16065713" y="8981012"/>
                  </a:lnTo>
                  <a:lnTo>
                    <a:pt x="16064895" y="8975542"/>
                  </a:lnTo>
                  <a:lnTo>
                    <a:pt x="16052223" y="8967379"/>
                  </a:lnTo>
                  <a:close/>
                </a:path>
                <a:path w="17462500" h="9773920">
                  <a:moveTo>
                    <a:pt x="15978864" y="8916783"/>
                  </a:moveTo>
                  <a:lnTo>
                    <a:pt x="15973726" y="8917743"/>
                  </a:lnTo>
                  <a:lnTo>
                    <a:pt x="15971020" y="8921316"/>
                  </a:lnTo>
                  <a:lnTo>
                    <a:pt x="15968647" y="8925031"/>
                  </a:lnTo>
                  <a:lnTo>
                    <a:pt x="15969607" y="8930167"/>
                  </a:lnTo>
                  <a:lnTo>
                    <a:pt x="15973181" y="8932874"/>
                  </a:lnTo>
                  <a:lnTo>
                    <a:pt x="15978422" y="8936292"/>
                  </a:lnTo>
                  <a:lnTo>
                    <a:pt x="15983421" y="8938424"/>
                  </a:lnTo>
                  <a:lnTo>
                    <a:pt x="15987748" y="8937512"/>
                  </a:lnTo>
                  <a:lnTo>
                    <a:pt x="15989979" y="8934130"/>
                  </a:lnTo>
                  <a:lnTo>
                    <a:pt x="15992351" y="8930415"/>
                  </a:lnTo>
                  <a:lnTo>
                    <a:pt x="15991392" y="8925278"/>
                  </a:lnTo>
                  <a:lnTo>
                    <a:pt x="15987818" y="8922572"/>
                  </a:lnTo>
                  <a:lnTo>
                    <a:pt x="15978864" y="8916783"/>
                  </a:lnTo>
                  <a:close/>
                </a:path>
                <a:path w="17462500" h="9773920">
                  <a:moveTo>
                    <a:pt x="1318903" y="2655448"/>
                  </a:moveTo>
                  <a:lnTo>
                    <a:pt x="1313717" y="2655599"/>
                  </a:lnTo>
                  <a:lnTo>
                    <a:pt x="1306972" y="2662176"/>
                  </a:lnTo>
                  <a:lnTo>
                    <a:pt x="1307123" y="2667363"/>
                  </a:lnTo>
                  <a:lnTo>
                    <a:pt x="1310412" y="2670735"/>
                  </a:lnTo>
                  <a:lnTo>
                    <a:pt x="1314892" y="2675010"/>
                  </a:lnTo>
                  <a:lnTo>
                    <a:pt x="1315274" y="2675961"/>
                  </a:lnTo>
                  <a:lnTo>
                    <a:pt x="1320607" y="2678236"/>
                  </a:lnTo>
                  <a:lnTo>
                    <a:pt x="1324127" y="2677373"/>
                  </a:lnTo>
                  <a:lnTo>
                    <a:pt x="1326740" y="2674942"/>
                  </a:lnTo>
                  <a:lnTo>
                    <a:pt x="1330112" y="2671654"/>
                  </a:lnTo>
                  <a:lnTo>
                    <a:pt x="1329961" y="2666468"/>
                  </a:lnTo>
                  <a:lnTo>
                    <a:pt x="1326672" y="2663095"/>
                  </a:lnTo>
                  <a:lnTo>
                    <a:pt x="1322192" y="2658821"/>
                  </a:lnTo>
                  <a:lnTo>
                    <a:pt x="1318903" y="2655448"/>
                  </a:lnTo>
                  <a:close/>
                </a:path>
                <a:path w="17462500" h="9773920">
                  <a:moveTo>
                    <a:pt x="15905455" y="8865377"/>
                  </a:moveTo>
                  <a:lnTo>
                    <a:pt x="15899984" y="8866195"/>
                  </a:lnTo>
                  <a:lnTo>
                    <a:pt x="15895239" y="8873626"/>
                  </a:lnTo>
                  <a:lnTo>
                    <a:pt x="15896199" y="8878763"/>
                  </a:lnTo>
                  <a:lnTo>
                    <a:pt x="15899772" y="8881468"/>
                  </a:lnTo>
                  <a:lnTo>
                    <a:pt x="15904870" y="8885218"/>
                  </a:lnTo>
                  <a:lnTo>
                    <a:pt x="15909868" y="8887350"/>
                  </a:lnTo>
                  <a:lnTo>
                    <a:pt x="15914198" y="8886441"/>
                  </a:lnTo>
                  <a:lnTo>
                    <a:pt x="15916429" y="8883058"/>
                  </a:lnTo>
                  <a:lnTo>
                    <a:pt x="15918802" y="8879343"/>
                  </a:lnTo>
                  <a:lnTo>
                    <a:pt x="15917841" y="8874206"/>
                  </a:lnTo>
                  <a:lnTo>
                    <a:pt x="15914268" y="8871500"/>
                  </a:lnTo>
                  <a:lnTo>
                    <a:pt x="15909170" y="8867750"/>
                  </a:lnTo>
                  <a:lnTo>
                    <a:pt x="15905455" y="8865377"/>
                  </a:lnTo>
                  <a:close/>
                </a:path>
                <a:path w="17462500" h="9773920">
                  <a:moveTo>
                    <a:pt x="10261812" y="6453651"/>
                  </a:moveTo>
                  <a:lnTo>
                    <a:pt x="10257293" y="6454087"/>
                  </a:lnTo>
                  <a:lnTo>
                    <a:pt x="10251155" y="6454621"/>
                  </a:lnTo>
                  <a:lnTo>
                    <a:pt x="10246636" y="6455057"/>
                  </a:lnTo>
                  <a:lnTo>
                    <a:pt x="10242980" y="6459013"/>
                  </a:lnTo>
                  <a:lnTo>
                    <a:pt x="10243415" y="6463532"/>
                  </a:lnTo>
                  <a:lnTo>
                    <a:pt x="10243753" y="6466434"/>
                  </a:lnTo>
                  <a:lnTo>
                    <a:pt x="10245709" y="6469238"/>
                  </a:lnTo>
                  <a:lnTo>
                    <a:pt x="10248375" y="6470375"/>
                  </a:lnTo>
                  <a:lnTo>
                    <a:pt x="10248567" y="6470851"/>
                  </a:lnTo>
                  <a:lnTo>
                    <a:pt x="10249568" y="6471278"/>
                  </a:lnTo>
                  <a:lnTo>
                    <a:pt x="10252325" y="6471273"/>
                  </a:lnTo>
                  <a:lnTo>
                    <a:pt x="10258463" y="6470739"/>
                  </a:lnTo>
                  <a:lnTo>
                    <a:pt x="10262984" y="6470303"/>
                  </a:lnTo>
                  <a:lnTo>
                    <a:pt x="10266640" y="6466348"/>
                  </a:lnTo>
                  <a:lnTo>
                    <a:pt x="10265767" y="6457309"/>
                  </a:lnTo>
                  <a:lnTo>
                    <a:pt x="10261812" y="6453651"/>
                  </a:lnTo>
                  <a:close/>
                </a:path>
                <a:path w="17462500" h="9773920">
                  <a:moveTo>
                    <a:pt x="15832521" y="8813780"/>
                  </a:moveTo>
                  <a:lnTo>
                    <a:pt x="15827383" y="8814739"/>
                  </a:lnTo>
                  <a:lnTo>
                    <a:pt x="15824678" y="8818313"/>
                  </a:lnTo>
                  <a:lnTo>
                    <a:pt x="15822305" y="8822029"/>
                  </a:lnTo>
                  <a:lnTo>
                    <a:pt x="15823269" y="8827168"/>
                  </a:lnTo>
                  <a:lnTo>
                    <a:pt x="15826840" y="8829872"/>
                  </a:lnTo>
                  <a:lnTo>
                    <a:pt x="15831937" y="8833622"/>
                  </a:lnTo>
                  <a:lnTo>
                    <a:pt x="15836936" y="8835754"/>
                  </a:lnTo>
                  <a:lnTo>
                    <a:pt x="15841265" y="8834844"/>
                  </a:lnTo>
                  <a:lnTo>
                    <a:pt x="15843495" y="8831462"/>
                  </a:lnTo>
                  <a:lnTo>
                    <a:pt x="15845868" y="8827746"/>
                  </a:lnTo>
                  <a:lnTo>
                    <a:pt x="15844906" y="8822608"/>
                  </a:lnTo>
                  <a:lnTo>
                    <a:pt x="15841333" y="8819903"/>
                  </a:lnTo>
                  <a:lnTo>
                    <a:pt x="15836235" y="8816153"/>
                  </a:lnTo>
                  <a:lnTo>
                    <a:pt x="15832521" y="8813780"/>
                  </a:lnTo>
                  <a:close/>
                </a:path>
                <a:path w="17462500" h="9773920">
                  <a:moveTo>
                    <a:pt x="1255039" y="2592749"/>
                  </a:moveTo>
                  <a:lnTo>
                    <a:pt x="1249995" y="2592568"/>
                  </a:lnTo>
                  <a:lnTo>
                    <a:pt x="1246622" y="2595857"/>
                  </a:lnTo>
                  <a:lnTo>
                    <a:pt x="1243836" y="2599001"/>
                  </a:lnTo>
                  <a:lnTo>
                    <a:pt x="1243583" y="2599287"/>
                  </a:lnTo>
                  <a:lnTo>
                    <a:pt x="1243401" y="2604331"/>
                  </a:lnTo>
                  <a:lnTo>
                    <a:pt x="1246690" y="2607704"/>
                  </a:lnTo>
                  <a:lnTo>
                    <a:pt x="1251169" y="2611979"/>
                  </a:lnTo>
                  <a:lnTo>
                    <a:pt x="1251885" y="2613072"/>
                  </a:lnTo>
                  <a:lnTo>
                    <a:pt x="1253885" y="2613925"/>
                  </a:lnTo>
                  <a:lnTo>
                    <a:pt x="1254027" y="2613591"/>
                  </a:lnTo>
                  <a:lnTo>
                    <a:pt x="1257027" y="2614871"/>
                  </a:lnTo>
                  <a:lnTo>
                    <a:pt x="1260404" y="2614342"/>
                  </a:lnTo>
                  <a:lnTo>
                    <a:pt x="1263017" y="2611911"/>
                  </a:lnTo>
                  <a:lnTo>
                    <a:pt x="1265803" y="2608766"/>
                  </a:lnTo>
                  <a:lnTo>
                    <a:pt x="1266057" y="2608480"/>
                  </a:lnTo>
                  <a:lnTo>
                    <a:pt x="1266238" y="2603436"/>
                  </a:lnTo>
                  <a:lnTo>
                    <a:pt x="1262949" y="2600063"/>
                  </a:lnTo>
                  <a:lnTo>
                    <a:pt x="1258469" y="2595788"/>
                  </a:lnTo>
                  <a:lnTo>
                    <a:pt x="1255039" y="2592749"/>
                  </a:lnTo>
                  <a:close/>
                </a:path>
                <a:path w="17462500" h="9773920">
                  <a:moveTo>
                    <a:pt x="15760064" y="8761993"/>
                  </a:moveTo>
                  <a:lnTo>
                    <a:pt x="15754926" y="8762953"/>
                  </a:lnTo>
                  <a:lnTo>
                    <a:pt x="15749515" y="8770099"/>
                  </a:lnTo>
                  <a:lnTo>
                    <a:pt x="15750474" y="8775236"/>
                  </a:lnTo>
                  <a:lnTo>
                    <a:pt x="15754047" y="8777942"/>
                  </a:lnTo>
                  <a:lnTo>
                    <a:pt x="15759144" y="8781692"/>
                  </a:lnTo>
                  <a:lnTo>
                    <a:pt x="15760813" y="8782404"/>
                  </a:lnTo>
                  <a:lnTo>
                    <a:pt x="15760670" y="8782737"/>
                  </a:lnTo>
                  <a:lnTo>
                    <a:pt x="15764003" y="8784159"/>
                  </a:lnTo>
                  <a:lnTo>
                    <a:pt x="15768331" y="8783247"/>
                  </a:lnTo>
                  <a:lnTo>
                    <a:pt x="15770561" y="8779865"/>
                  </a:lnTo>
                  <a:lnTo>
                    <a:pt x="15773267" y="8776291"/>
                  </a:lnTo>
                  <a:lnTo>
                    <a:pt x="15772307" y="8771155"/>
                  </a:lnTo>
                  <a:lnTo>
                    <a:pt x="15768734" y="8768449"/>
                  </a:lnTo>
                  <a:lnTo>
                    <a:pt x="15763638" y="8764699"/>
                  </a:lnTo>
                  <a:lnTo>
                    <a:pt x="15760064" y="8761993"/>
                  </a:lnTo>
                  <a:close/>
                </a:path>
                <a:path w="17462500" h="9773920">
                  <a:moveTo>
                    <a:pt x="10351015" y="6446792"/>
                  </a:moveTo>
                  <a:lnTo>
                    <a:pt x="10346495" y="6447227"/>
                  </a:lnTo>
                  <a:lnTo>
                    <a:pt x="10340357" y="6447761"/>
                  </a:lnTo>
                  <a:lnTo>
                    <a:pt x="10335504" y="6448055"/>
                  </a:lnTo>
                  <a:lnTo>
                    <a:pt x="10332182" y="6452152"/>
                  </a:lnTo>
                  <a:lnTo>
                    <a:pt x="10332618" y="6456672"/>
                  </a:lnTo>
                  <a:lnTo>
                    <a:pt x="10332813" y="6459907"/>
                  </a:lnTo>
                  <a:lnTo>
                    <a:pt x="10334911" y="6462377"/>
                  </a:lnTo>
                  <a:lnTo>
                    <a:pt x="10337578" y="6463515"/>
                  </a:lnTo>
                  <a:lnTo>
                    <a:pt x="10337436" y="6463849"/>
                  </a:lnTo>
                  <a:lnTo>
                    <a:pt x="10338769" y="6464418"/>
                  </a:lnTo>
                  <a:lnTo>
                    <a:pt x="10341528" y="6464413"/>
                  </a:lnTo>
                  <a:lnTo>
                    <a:pt x="10347666" y="6463879"/>
                  </a:lnTo>
                  <a:lnTo>
                    <a:pt x="10352519" y="6463586"/>
                  </a:lnTo>
                  <a:lnTo>
                    <a:pt x="10355842" y="6459487"/>
                  </a:lnTo>
                  <a:lnTo>
                    <a:pt x="10355405" y="6454968"/>
                  </a:lnTo>
                  <a:lnTo>
                    <a:pt x="10355112" y="6450116"/>
                  </a:lnTo>
                  <a:lnTo>
                    <a:pt x="10351015" y="6446792"/>
                  </a:lnTo>
                  <a:close/>
                </a:path>
                <a:path w="17462500" h="9773920">
                  <a:moveTo>
                    <a:pt x="1193027" y="2528478"/>
                  </a:moveTo>
                  <a:lnTo>
                    <a:pt x="1187983" y="2528296"/>
                  </a:lnTo>
                  <a:lnTo>
                    <a:pt x="1181238" y="2534873"/>
                  </a:lnTo>
                  <a:lnTo>
                    <a:pt x="1181056" y="2539917"/>
                  </a:lnTo>
                  <a:lnTo>
                    <a:pt x="1184345" y="2543290"/>
                  </a:lnTo>
                  <a:lnTo>
                    <a:pt x="1188683" y="2547898"/>
                  </a:lnTo>
                  <a:lnTo>
                    <a:pt x="1189398" y="2548991"/>
                  </a:lnTo>
                  <a:lnTo>
                    <a:pt x="1194398" y="2551124"/>
                  </a:lnTo>
                  <a:lnTo>
                    <a:pt x="1197775" y="2550595"/>
                  </a:lnTo>
                  <a:lnTo>
                    <a:pt x="1200388" y="2548164"/>
                  </a:lnTo>
                  <a:lnTo>
                    <a:pt x="1203761" y="2544875"/>
                  </a:lnTo>
                  <a:lnTo>
                    <a:pt x="1203942" y="2539830"/>
                  </a:lnTo>
                  <a:lnTo>
                    <a:pt x="1200654" y="2536458"/>
                  </a:lnTo>
                  <a:lnTo>
                    <a:pt x="1196316" y="2531850"/>
                  </a:lnTo>
                  <a:lnTo>
                    <a:pt x="1193027" y="2528478"/>
                  </a:lnTo>
                  <a:close/>
                </a:path>
                <a:path w="17462500" h="9773920">
                  <a:moveTo>
                    <a:pt x="15687747" y="8709871"/>
                  </a:moveTo>
                  <a:lnTo>
                    <a:pt x="15682610" y="8710831"/>
                  </a:lnTo>
                  <a:lnTo>
                    <a:pt x="15677197" y="8717978"/>
                  </a:lnTo>
                  <a:lnTo>
                    <a:pt x="15678160" y="8723115"/>
                  </a:lnTo>
                  <a:lnTo>
                    <a:pt x="15681732" y="8725821"/>
                  </a:lnTo>
                  <a:lnTo>
                    <a:pt x="15686830" y="8729571"/>
                  </a:lnTo>
                  <a:lnTo>
                    <a:pt x="15688496" y="8730282"/>
                  </a:lnTo>
                  <a:lnTo>
                    <a:pt x="15688353" y="8730615"/>
                  </a:lnTo>
                  <a:lnTo>
                    <a:pt x="15691686" y="8732037"/>
                  </a:lnTo>
                  <a:lnTo>
                    <a:pt x="15696014" y="8731125"/>
                  </a:lnTo>
                  <a:lnTo>
                    <a:pt x="15698244" y="8727743"/>
                  </a:lnTo>
                  <a:lnTo>
                    <a:pt x="15700951" y="8724171"/>
                  </a:lnTo>
                  <a:lnTo>
                    <a:pt x="15699991" y="8719033"/>
                  </a:lnTo>
                  <a:lnTo>
                    <a:pt x="15696417" y="8716327"/>
                  </a:lnTo>
                  <a:lnTo>
                    <a:pt x="15691321" y="8712577"/>
                  </a:lnTo>
                  <a:lnTo>
                    <a:pt x="15687747" y="8709871"/>
                  </a:lnTo>
                  <a:close/>
                </a:path>
                <a:path w="17462500" h="9773920">
                  <a:moveTo>
                    <a:pt x="15615524" y="8656607"/>
                  </a:moveTo>
                  <a:lnTo>
                    <a:pt x="15610387" y="8657568"/>
                  </a:lnTo>
                  <a:lnTo>
                    <a:pt x="15607682" y="8661141"/>
                  </a:lnTo>
                  <a:lnTo>
                    <a:pt x="15604834" y="8665048"/>
                  </a:lnTo>
                  <a:lnTo>
                    <a:pt x="15605794" y="8670185"/>
                  </a:lnTo>
                  <a:lnTo>
                    <a:pt x="15609366" y="8672891"/>
                  </a:lnTo>
                  <a:lnTo>
                    <a:pt x="15614464" y="8676641"/>
                  </a:lnTo>
                  <a:lnTo>
                    <a:pt x="15616132" y="8677353"/>
                  </a:lnTo>
                  <a:lnTo>
                    <a:pt x="15616321" y="8677827"/>
                  </a:lnTo>
                  <a:lnTo>
                    <a:pt x="15619655" y="8679249"/>
                  </a:lnTo>
                  <a:lnTo>
                    <a:pt x="15623983" y="8678338"/>
                  </a:lnTo>
                  <a:lnTo>
                    <a:pt x="15626214" y="8674956"/>
                  </a:lnTo>
                  <a:lnTo>
                    <a:pt x="15629063" y="8671050"/>
                  </a:lnTo>
                  <a:lnTo>
                    <a:pt x="15628103" y="8665913"/>
                  </a:lnTo>
                  <a:lnTo>
                    <a:pt x="15624529" y="8663207"/>
                  </a:lnTo>
                  <a:lnTo>
                    <a:pt x="15615524" y="8656607"/>
                  </a:lnTo>
                  <a:close/>
                </a:path>
                <a:path w="17462500" h="9773920">
                  <a:moveTo>
                    <a:pt x="10439884" y="6439790"/>
                  </a:moveTo>
                  <a:lnTo>
                    <a:pt x="10435363" y="6440225"/>
                  </a:lnTo>
                  <a:lnTo>
                    <a:pt x="10429225" y="6440758"/>
                  </a:lnTo>
                  <a:lnTo>
                    <a:pt x="10424373" y="6441052"/>
                  </a:lnTo>
                  <a:lnTo>
                    <a:pt x="10421050" y="6445150"/>
                  </a:lnTo>
                  <a:lnTo>
                    <a:pt x="10421487" y="6449670"/>
                  </a:lnTo>
                  <a:lnTo>
                    <a:pt x="10421682" y="6452904"/>
                  </a:lnTo>
                  <a:lnTo>
                    <a:pt x="10423780" y="6455375"/>
                  </a:lnTo>
                  <a:lnTo>
                    <a:pt x="10426447" y="6456513"/>
                  </a:lnTo>
                  <a:lnTo>
                    <a:pt x="10426305" y="6456846"/>
                  </a:lnTo>
                  <a:lnTo>
                    <a:pt x="10427638" y="6457415"/>
                  </a:lnTo>
                  <a:lnTo>
                    <a:pt x="10430397" y="6457410"/>
                  </a:lnTo>
                  <a:lnTo>
                    <a:pt x="10436535" y="6456877"/>
                  </a:lnTo>
                  <a:lnTo>
                    <a:pt x="10441387" y="6456583"/>
                  </a:lnTo>
                  <a:lnTo>
                    <a:pt x="10444568" y="6452819"/>
                  </a:lnTo>
                  <a:lnTo>
                    <a:pt x="10443981" y="6443114"/>
                  </a:lnTo>
                  <a:lnTo>
                    <a:pt x="10439884" y="6439790"/>
                  </a:lnTo>
                  <a:close/>
                </a:path>
                <a:path w="17462500" h="9773920">
                  <a:moveTo>
                    <a:pt x="1131491" y="2464015"/>
                  </a:moveTo>
                  <a:lnTo>
                    <a:pt x="1126114" y="2463691"/>
                  </a:lnTo>
                  <a:lnTo>
                    <a:pt x="1122741" y="2466980"/>
                  </a:lnTo>
                  <a:lnTo>
                    <a:pt x="1119511" y="2469935"/>
                  </a:lnTo>
                  <a:lnTo>
                    <a:pt x="1119187" y="2475312"/>
                  </a:lnTo>
                  <a:lnTo>
                    <a:pt x="1122476" y="2478685"/>
                  </a:lnTo>
                  <a:lnTo>
                    <a:pt x="1126813" y="2483293"/>
                  </a:lnTo>
                  <a:lnTo>
                    <a:pt x="1127529" y="2484386"/>
                  </a:lnTo>
                  <a:lnTo>
                    <a:pt x="1132528" y="2486519"/>
                  </a:lnTo>
                  <a:lnTo>
                    <a:pt x="1135906" y="2485990"/>
                  </a:lnTo>
                  <a:lnTo>
                    <a:pt x="1138519" y="2483559"/>
                  </a:lnTo>
                  <a:lnTo>
                    <a:pt x="1141749" y="2480603"/>
                  </a:lnTo>
                  <a:lnTo>
                    <a:pt x="1142073" y="2475226"/>
                  </a:lnTo>
                  <a:lnTo>
                    <a:pt x="1138785" y="2471853"/>
                  </a:lnTo>
                  <a:lnTo>
                    <a:pt x="1134447" y="2467245"/>
                  </a:lnTo>
                  <a:lnTo>
                    <a:pt x="1131491" y="2464015"/>
                  </a:lnTo>
                  <a:close/>
                </a:path>
                <a:path w="17462500" h="9773920">
                  <a:moveTo>
                    <a:pt x="15543494" y="8603821"/>
                  </a:moveTo>
                  <a:lnTo>
                    <a:pt x="15538356" y="8604780"/>
                  </a:lnTo>
                  <a:lnTo>
                    <a:pt x="15535650" y="8608354"/>
                  </a:lnTo>
                  <a:lnTo>
                    <a:pt x="15532801" y="8612260"/>
                  </a:lnTo>
                  <a:lnTo>
                    <a:pt x="15533761" y="8617397"/>
                  </a:lnTo>
                  <a:lnTo>
                    <a:pt x="15537334" y="8620103"/>
                  </a:lnTo>
                  <a:lnTo>
                    <a:pt x="15542433" y="8623854"/>
                  </a:lnTo>
                  <a:lnTo>
                    <a:pt x="15544099" y="8624565"/>
                  </a:lnTo>
                  <a:lnTo>
                    <a:pt x="15544290" y="8625040"/>
                  </a:lnTo>
                  <a:lnTo>
                    <a:pt x="15547624" y="8626462"/>
                  </a:lnTo>
                  <a:lnTo>
                    <a:pt x="15551951" y="8625550"/>
                  </a:lnTo>
                  <a:lnTo>
                    <a:pt x="15554181" y="8622168"/>
                  </a:lnTo>
                  <a:lnTo>
                    <a:pt x="15557030" y="8618262"/>
                  </a:lnTo>
                  <a:lnTo>
                    <a:pt x="15556070" y="8613125"/>
                  </a:lnTo>
                  <a:lnTo>
                    <a:pt x="15552497" y="8610419"/>
                  </a:lnTo>
                  <a:lnTo>
                    <a:pt x="15543494" y="8603821"/>
                  </a:lnTo>
                  <a:close/>
                </a:path>
                <a:path w="17462500" h="9773920">
                  <a:moveTo>
                    <a:pt x="15471603" y="8550699"/>
                  </a:moveTo>
                  <a:lnTo>
                    <a:pt x="15466467" y="8551661"/>
                  </a:lnTo>
                  <a:lnTo>
                    <a:pt x="15463761" y="8555233"/>
                  </a:lnTo>
                  <a:lnTo>
                    <a:pt x="15460913" y="8559139"/>
                  </a:lnTo>
                  <a:lnTo>
                    <a:pt x="15461873" y="8564276"/>
                  </a:lnTo>
                  <a:lnTo>
                    <a:pt x="15465446" y="8566982"/>
                  </a:lnTo>
                  <a:lnTo>
                    <a:pt x="15470543" y="8570732"/>
                  </a:lnTo>
                  <a:lnTo>
                    <a:pt x="15472209" y="8571443"/>
                  </a:lnTo>
                  <a:lnTo>
                    <a:pt x="15472401" y="8571919"/>
                  </a:lnTo>
                  <a:lnTo>
                    <a:pt x="15475733" y="8573341"/>
                  </a:lnTo>
                  <a:lnTo>
                    <a:pt x="15479729" y="8572287"/>
                  </a:lnTo>
                  <a:lnTo>
                    <a:pt x="15482293" y="8569047"/>
                  </a:lnTo>
                  <a:lnTo>
                    <a:pt x="15485142" y="8565141"/>
                  </a:lnTo>
                  <a:lnTo>
                    <a:pt x="15484180" y="8560003"/>
                  </a:lnTo>
                  <a:lnTo>
                    <a:pt x="15480607" y="8557297"/>
                  </a:lnTo>
                  <a:lnTo>
                    <a:pt x="15471603" y="8550699"/>
                  </a:lnTo>
                  <a:close/>
                </a:path>
                <a:path w="17462500" h="9773920">
                  <a:moveTo>
                    <a:pt x="1070857" y="2398361"/>
                  </a:moveTo>
                  <a:lnTo>
                    <a:pt x="1065480" y="2398037"/>
                  </a:lnTo>
                  <a:lnTo>
                    <a:pt x="1062107" y="2401326"/>
                  </a:lnTo>
                  <a:lnTo>
                    <a:pt x="1058543" y="2404139"/>
                  </a:lnTo>
                  <a:lnTo>
                    <a:pt x="1058220" y="2409516"/>
                  </a:lnTo>
                  <a:lnTo>
                    <a:pt x="1061508" y="2412889"/>
                  </a:lnTo>
                  <a:lnTo>
                    <a:pt x="1065846" y="2417497"/>
                  </a:lnTo>
                  <a:lnTo>
                    <a:pt x="1066895" y="2418732"/>
                  </a:lnTo>
                  <a:lnTo>
                    <a:pt x="1071561" y="2420723"/>
                  </a:lnTo>
                  <a:lnTo>
                    <a:pt x="1074939" y="2420193"/>
                  </a:lnTo>
                  <a:lnTo>
                    <a:pt x="1077409" y="2418096"/>
                  </a:lnTo>
                  <a:lnTo>
                    <a:pt x="1080973" y="2415283"/>
                  </a:lnTo>
                  <a:lnTo>
                    <a:pt x="1081297" y="2409905"/>
                  </a:lnTo>
                  <a:lnTo>
                    <a:pt x="1078008" y="2406533"/>
                  </a:lnTo>
                  <a:lnTo>
                    <a:pt x="1073671" y="2401925"/>
                  </a:lnTo>
                  <a:lnTo>
                    <a:pt x="1070857" y="2398361"/>
                  </a:lnTo>
                  <a:close/>
                </a:path>
                <a:path w="17462500" h="9773920">
                  <a:moveTo>
                    <a:pt x="10528703" y="6431978"/>
                  </a:moveTo>
                  <a:lnTo>
                    <a:pt x="10524183" y="6432414"/>
                  </a:lnTo>
                  <a:lnTo>
                    <a:pt x="10518048" y="6432948"/>
                  </a:lnTo>
                  <a:lnTo>
                    <a:pt x="10513529" y="6433384"/>
                  </a:lnTo>
                  <a:lnTo>
                    <a:pt x="10510203" y="6437481"/>
                  </a:lnTo>
                  <a:lnTo>
                    <a:pt x="10510639" y="6442001"/>
                  </a:lnTo>
                  <a:lnTo>
                    <a:pt x="10510836" y="6445236"/>
                  </a:lnTo>
                  <a:lnTo>
                    <a:pt x="10512933" y="6447706"/>
                  </a:lnTo>
                  <a:lnTo>
                    <a:pt x="10516933" y="6449413"/>
                  </a:lnTo>
                  <a:lnTo>
                    <a:pt x="10519692" y="6449407"/>
                  </a:lnTo>
                  <a:lnTo>
                    <a:pt x="10525830" y="6448875"/>
                  </a:lnTo>
                  <a:lnTo>
                    <a:pt x="10530349" y="6448438"/>
                  </a:lnTo>
                  <a:lnTo>
                    <a:pt x="10533672" y="6444341"/>
                  </a:lnTo>
                  <a:lnTo>
                    <a:pt x="10532801" y="6435301"/>
                  </a:lnTo>
                  <a:lnTo>
                    <a:pt x="10528703" y="6431978"/>
                  </a:lnTo>
                  <a:close/>
                </a:path>
                <a:path w="17462500" h="9773920">
                  <a:moveTo>
                    <a:pt x="15399857" y="8497245"/>
                  </a:moveTo>
                  <a:lnTo>
                    <a:pt x="15394719" y="8498205"/>
                  </a:lnTo>
                  <a:lnTo>
                    <a:pt x="15392013" y="8501778"/>
                  </a:lnTo>
                  <a:lnTo>
                    <a:pt x="15389165" y="8505685"/>
                  </a:lnTo>
                  <a:lnTo>
                    <a:pt x="15390124" y="8510822"/>
                  </a:lnTo>
                  <a:lnTo>
                    <a:pt x="15393698" y="8513528"/>
                  </a:lnTo>
                  <a:lnTo>
                    <a:pt x="15398797" y="8517278"/>
                  </a:lnTo>
                  <a:lnTo>
                    <a:pt x="15400463" y="8517989"/>
                  </a:lnTo>
                  <a:lnTo>
                    <a:pt x="15400655" y="8518465"/>
                  </a:lnTo>
                  <a:lnTo>
                    <a:pt x="15403987" y="8519887"/>
                  </a:lnTo>
                  <a:lnTo>
                    <a:pt x="15408124" y="8518500"/>
                  </a:lnTo>
                  <a:lnTo>
                    <a:pt x="15410545" y="8515592"/>
                  </a:lnTo>
                  <a:lnTo>
                    <a:pt x="15413393" y="8511686"/>
                  </a:lnTo>
                  <a:lnTo>
                    <a:pt x="15412434" y="8506550"/>
                  </a:lnTo>
                  <a:lnTo>
                    <a:pt x="15408861" y="8503844"/>
                  </a:lnTo>
                  <a:lnTo>
                    <a:pt x="15399857" y="8497245"/>
                  </a:lnTo>
                  <a:close/>
                </a:path>
                <a:path w="17462500" h="9773920">
                  <a:moveTo>
                    <a:pt x="15328251" y="8443457"/>
                  </a:moveTo>
                  <a:lnTo>
                    <a:pt x="15323113" y="8444417"/>
                  </a:lnTo>
                  <a:lnTo>
                    <a:pt x="15320407" y="8447990"/>
                  </a:lnTo>
                  <a:lnTo>
                    <a:pt x="15317560" y="8451897"/>
                  </a:lnTo>
                  <a:lnTo>
                    <a:pt x="15318521" y="8457034"/>
                  </a:lnTo>
                  <a:lnTo>
                    <a:pt x="15322094" y="8459741"/>
                  </a:lnTo>
                  <a:lnTo>
                    <a:pt x="15327191" y="8463491"/>
                  </a:lnTo>
                  <a:lnTo>
                    <a:pt x="15332523" y="8465765"/>
                  </a:lnTo>
                  <a:lnTo>
                    <a:pt x="15336518" y="8464711"/>
                  </a:lnTo>
                  <a:lnTo>
                    <a:pt x="15338940" y="8461805"/>
                  </a:lnTo>
                  <a:lnTo>
                    <a:pt x="15341788" y="8457899"/>
                  </a:lnTo>
                  <a:lnTo>
                    <a:pt x="15340828" y="8452761"/>
                  </a:lnTo>
                  <a:lnTo>
                    <a:pt x="15337255" y="8450056"/>
                  </a:lnTo>
                  <a:lnTo>
                    <a:pt x="15328251" y="8443457"/>
                  </a:lnTo>
                  <a:close/>
                </a:path>
                <a:path w="17462500" h="9773920">
                  <a:moveTo>
                    <a:pt x="1011459" y="2331658"/>
                  </a:moveTo>
                  <a:lnTo>
                    <a:pt x="1006082" y="2331334"/>
                  </a:lnTo>
                  <a:lnTo>
                    <a:pt x="1002851" y="2334290"/>
                  </a:lnTo>
                  <a:lnTo>
                    <a:pt x="999478" y="2337579"/>
                  </a:lnTo>
                  <a:lnTo>
                    <a:pt x="999154" y="2342956"/>
                  </a:lnTo>
                  <a:lnTo>
                    <a:pt x="1002110" y="2346187"/>
                  </a:lnTo>
                  <a:lnTo>
                    <a:pt x="1006448" y="2350794"/>
                  </a:lnTo>
                  <a:lnTo>
                    <a:pt x="1007163" y="2351887"/>
                  </a:lnTo>
                  <a:lnTo>
                    <a:pt x="1012496" y="2354162"/>
                  </a:lnTo>
                  <a:lnTo>
                    <a:pt x="1015874" y="2353633"/>
                  </a:lnTo>
                  <a:lnTo>
                    <a:pt x="1018344" y="2351535"/>
                  </a:lnTo>
                  <a:lnTo>
                    <a:pt x="1021717" y="2348246"/>
                  </a:lnTo>
                  <a:lnTo>
                    <a:pt x="1022041" y="2342869"/>
                  </a:lnTo>
                  <a:lnTo>
                    <a:pt x="1019085" y="2339639"/>
                  </a:lnTo>
                  <a:lnTo>
                    <a:pt x="1014747" y="2335031"/>
                  </a:lnTo>
                  <a:lnTo>
                    <a:pt x="1011459" y="2331658"/>
                  </a:lnTo>
                  <a:close/>
                </a:path>
                <a:path w="17462500" h="9773920">
                  <a:moveTo>
                    <a:pt x="10617666" y="6423834"/>
                  </a:moveTo>
                  <a:lnTo>
                    <a:pt x="10613147" y="6424270"/>
                  </a:lnTo>
                  <a:lnTo>
                    <a:pt x="10607009" y="6424804"/>
                  </a:lnTo>
                  <a:lnTo>
                    <a:pt x="10602490" y="6425239"/>
                  </a:lnTo>
                  <a:lnTo>
                    <a:pt x="10599165" y="6429336"/>
                  </a:lnTo>
                  <a:lnTo>
                    <a:pt x="10599601" y="6433856"/>
                  </a:lnTo>
                  <a:lnTo>
                    <a:pt x="10599796" y="6437091"/>
                  </a:lnTo>
                  <a:lnTo>
                    <a:pt x="10601895" y="6439562"/>
                  </a:lnTo>
                  <a:lnTo>
                    <a:pt x="10605895" y="6441268"/>
                  </a:lnTo>
                  <a:lnTo>
                    <a:pt x="10608654" y="6441263"/>
                  </a:lnTo>
                  <a:lnTo>
                    <a:pt x="10614792" y="6440730"/>
                  </a:lnTo>
                  <a:lnTo>
                    <a:pt x="10619311" y="6440294"/>
                  </a:lnTo>
                  <a:lnTo>
                    <a:pt x="10622636" y="6436197"/>
                  </a:lnTo>
                  <a:lnTo>
                    <a:pt x="10621764" y="6427158"/>
                  </a:lnTo>
                  <a:lnTo>
                    <a:pt x="10617666" y="6423834"/>
                  </a:lnTo>
                  <a:close/>
                </a:path>
                <a:path w="17462500" h="9773920">
                  <a:moveTo>
                    <a:pt x="15256980" y="8389811"/>
                  </a:moveTo>
                  <a:lnTo>
                    <a:pt x="15251509" y="8390630"/>
                  </a:lnTo>
                  <a:lnTo>
                    <a:pt x="15246098" y="8397776"/>
                  </a:lnTo>
                  <a:lnTo>
                    <a:pt x="15246918" y="8403248"/>
                  </a:lnTo>
                  <a:lnTo>
                    <a:pt x="15250489" y="8405952"/>
                  </a:lnTo>
                  <a:lnTo>
                    <a:pt x="15255586" y="8409703"/>
                  </a:lnTo>
                  <a:lnTo>
                    <a:pt x="15260919" y="8411977"/>
                  </a:lnTo>
                  <a:lnTo>
                    <a:pt x="15264914" y="8410925"/>
                  </a:lnTo>
                  <a:lnTo>
                    <a:pt x="15267336" y="8408018"/>
                  </a:lnTo>
                  <a:lnTo>
                    <a:pt x="15270042" y="8404445"/>
                  </a:lnTo>
                  <a:lnTo>
                    <a:pt x="15269224" y="8398975"/>
                  </a:lnTo>
                  <a:lnTo>
                    <a:pt x="15265651" y="8396268"/>
                  </a:lnTo>
                  <a:lnTo>
                    <a:pt x="15260552" y="8392517"/>
                  </a:lnTo>
                  <a:lnTo>
                    <a:pt x="15256980" y="8389811"/>
                  </a:lnTo>
                  <a:close/>
                </a:path>
                <a:path w="17462500" h="9773920">
                  <a:moveTo>
                    <a:pt x="953629" y="2264049"/>
                  </a:moveTo>
                  <a:lnTo>
                    <a:pt x="948585" y="2263867"/>
                  </a:lnTo>
                  <a:lnTo>
                    <a:pt x="945021" y="2266681"/>
                  </a:lnTo>
                  <a:lnTo>
                    <a:pt x="941315" y="2269827"/>
                  </a:lnTo>
                  <a:lnTo>
                    <a:pt x="941133" y="2274871"/>
                  </a:lnTo>
                  <a:lnTo>
                    <a:pt x="943946" y="2278435"/>
                  </a:lnTo>
                  <a:lnTo>
                    <a:pt x="947809" y="2283234"/>
                  </a:lnTo>
                  <a:lnTo>
                    <a:pt x="948524" y="2284328"/>
                  </a:lnTo>
                  <a:lnTo>
                    <a:pt x="950857" y="2285323"/>
                  </a:lnTo>
                  <a:lnTo>
                    <a:pt x="950715" y="2285655"/>
                  </a:lnTo>
                  <a:lnTo>
                    <a:pt x="953715" y="2286935"/>
                  </a:lnTo>
                  <a:lnTo>
                    <a:pt x="957092" y="2286406"/>
                  </a:lnTo>
                  <a:lnTo>
                    <a:pt x="963269" y="2281162"/>
                  </a:lnTo>
                  <a:lnTo>
                    <a:pt x="963450" y="2276118"/>
                  </a:lnTo>
                  <a:lnTo>
                    <a:pt x="960637" y="2272554"/>
                  </a:lnTo>
                  <a:lnTo>
                    <a:pt x="956775" y="2267755"/>
                  </a:lnTo>
                  <a:lnTo>
                    <a:pt x="953629" y="2264049"/>
                  </a:lnTo>
                  <a:close/>
                </a:path>
                <a:path w="17462500" h="9773920">
                  <a:moveTo>
                    <a:pt x="15185851" y="8335834"/>
                  </a:moveTo>
                  <a:lnTo>
                    <a:pt x="15180380" y="8336651"/>
                  </a:lnTo>
                  <a:lnTo>
                    <a:pt x="15174967" y="8343797"/>
                  </a:lnTo>
                  <a:lnTo>
                    <a:pt x="15175785" y="8349267"/>
                  </a:lnTo>
                  <a:lnTo>
                    <a:pt x="15179358" y="8351973"/>
                  </a:lnTo>
                  <a:lnTo>
                    <a:pt x="15184458" y="8355724"/>
                  </a:lnTo>
                  <a:lnTo>
                    <a:pt x="15189790" y="8357999"/>
                  </a:lnTo>
                  <a:lnTo>
                    <a:pt x="15193784" y="8356945"/>
                  </a:lnTo>
                  <a:lnTo>
                    <a:pt x="15196205" y="8354039"/>
                  </a:lnTo>
                  <a:lnTo>
                    <a:pt x="15198912" y="8350465"/>
                  </a:lnTo>
                  <a:lnTo>
                    <a:pt x="15198094" y="8344995"/>
                  </a:lnTo>
                  <a:lnTo>
                    <a:pt x="15194522" y="8342289"/>
                  </a:lnTo>
                  <a:lnTo>
                    <a:pt x="15189424" y="8338540"/>
                  </a:lnTo>
                  <a:lnTo>
                    <a:pt x="15185851" y="8335834"/>
                  </a:lnTo>
                  <a:close/>
                </a:path>
                <a:path w="17462500" h="9773920">
                  <a:moveTo>
                    <a:pt x="10706770" y="6415356"/>
                  </a:moveTo>
                  <a:lnTo>
                    <a:pt x="10702251" y="6415793"/>
                  </a:lnTo>
                  <a:lnTo>
                    <a:pt x="10696113" y="6416325"/>
                  </a:lnTo>
                  <a:lnTo>
                    <a:pt x="10691593" y="6416761"/>
                  </a:lnTo>
                  <a:lnTo>
                    <a:pt x="10688271" y="6420860"/>
                  </a:lnTo>
                  <a:lnTo>
                    <a:pt x="10688706" y="6425379"/>
                  </a:lnTo>
                  <a:lnTo>
                    <a:pt x="10688903" y="6428614"/>
                  </a:lnTo>
                  <a:lnTo>
                    <a:pt x="10690998" y="6431084"/>
                  </a:lnTo>
                  <a:lnTo>
                    <a:pt x="10694999" y="6432791"/>
                  </a:lnTo>
                  <a:lnTo>
                    <a:pt x="10697759" y="6432786"/>
                  </a:lnTo>
                  <a:lnTo>
                    <a:pt x="10703896" y="6432252"/>
                  </a:lnTo>
                  <a:lnTo>
                    <a:pt x="10708415" y="6431816"/>
                  </a:lnTo>
                  <a:lnTo>
                    <a:pt x="10711739" y="6427719"/>
                  </a:lnTo>
                  <a:lnTo>
                    <a:pt x="10710868" y="6418680"/>
                  </a:lnTo>
                  <a:lnTo>
                    <a:pt x="10706770" y="6415356"/>
                  </a:lnTo>
                  <a:close/>
                </a:path>
                <a:path w="17462500" h="9773920">
                  <a:moveTo>
                    <a:pt x="15114863" y="8281521"/>
                  </a:moveTo>
                  <a:lnTo>
                    <a:pt x="15109391" y="8282339"/>
                  </a:lnTo>
                  <a:lnTo>
                    <a:pt x="15103980" y="8289485"/>
                  </a:lnTo>
                  <a:lnTo>
                    <a:pt x="15104799" y="8294956"/>
                  </a:lnTo>
                  <a:lnTo>
                    <a:pt x="15108373" y="8297662"/>
                  </a:lnTo>
                  <a:lnTo>
                    <a:pt x="15113469" y="8301412"/>
                  </a:lnTo>
                  <a:lnTo>
                    <a:pt x="15118802" y="8303687"/>
                  </a:lnTo>
                  <a:lnTo>
                    <a:pt x="15122795" y="8302633"/>
                  </a:lnTo>
                  <a:lnTo>
                    <a:pt x="15125218" y="8299726"/>
                  </a:lnTo>
                  <a:lnTo>
                    <a:pt x="15127924" y="8296154"/>
                  </a:lnTo>
                  <a:lnTo>
                    <a:pt x="15127106" y="8290683"/>
                  </a:lnTo>
                  <a:lnTo>
                    <a:pt x="15123533" y="8287977"/>
                  </a:lnTo>
                  <a:lnTo>
                    <a:pt x="15118437" y="8284227"/>
                  </a:lnTo>
                  <a:lnTo>
                    <a:pt x="15114863" y="8281521"/>
                  </a:lnTo>
                  <a:close/>
                </a:path>
                <a:path w="17462500" h="9773920">
                  <a:moveTo>
                    <a:pt x="896367" y="2195106"/>
                  </a:moveTo>
                  <a:lnTo>
                    <a:pt x="890990" y="2194782"/>
                  </a:lnTo>
                  <a:lnTo>
                    <a:pt x="883862" y="2200409"/>
                  </a:lnTo>
                  <a:lnTo>
                    <a:pt x="883539" y="2205786"/>
                  </a:lnTo>
                  <a:lnTo>
                    <a:pt x="886352" y="2209350"/>
                  </a:lnTo>
                  <a:lnTo>
                    <a:pt x="890214" y="2214149"/>
                  </a:lnTo>
                  <a:lnTo>
                    <a:pt x="891121" y="2215718"/>
                  </a:lnTo>
                  <a:lnTo>
                    <a:pt x="893454" y="2216713"/>
                  </a:lnTo>
                  <a:lnTo>
                    <a:pt x="893596" y="2216379"/>
                  </a:lnTo>
                  <a:lnTo>
                    <a:pt x="896263" y="2217517"/>
                  </a:lnTo>
                  <a:lnTo>
                    <a:pt x="899498" y="2217321"/>
                  </a:lnTo>
                  <a:lnTo>
                    <a:pt x="901968" y="2215224"/>
                  </a:lnTo>
                  <a:lnTo>
                    <a:pt x="905532" y="2212410"/>
                  </a:lnTo>
                  <a:lnTo>
                    <a:pt x="905856" y="2207033"/>
                  </a:lnTo>
                  <a:lnTo>
                    <a:pt x="903043" y="2203469"/>
                  </a:lnTo>
                  <a:lnTo>
                    <a:pt x="899180" y="2198670"/>
                  </a:lnTo>
                  <a:lnTo>
                    <a:pt x="896367" y="2195106"/>
                  </a:lnTo>
                  <a:close/>
                </a:path>
                <a:path w="17462500" h="9773920">
                  <a:moveTo>
                    <a:pt x="15043542" y="8227067"/>
                  </a:moveTo>
                  <a:lnTo>
                    <a:pt x="15038072" y="8227885"/>
                  </a:lnTo>
                  <a:lnTo>
                    <a:pt x="15032661" y="8235032"/>
                  </a:lnTo>
                  <a:lnTo>
                    <a:pt x="15033478" y="8240501"/>
                  </a:lnTo>
                  <a:lnTo>
                    <a:pt x="15037051" y="8243208"/>
                  </a:lnTo>
                  <a:lnTo>
                    <a:pt x="15042148" y="8246958"/>
                  </a:lnTo>
                  <a:lnTo>
                    <a:pt x="15047481" y="8249233"/>
                  </a:lnTo>
                  <a:lnTo>
                    <a:pt x="15051477" y="8248179"/>
                  </a:lnTo>
                  <a:lnTo>
                    <a:pt x="15053899" y="8245273"/>
                  </a:lnTo>
                  <a:lnTo>
                    <a:pt x="15056605" y="8241700"/>
                  </a:lnTo>
                  <a:lnTo>
                    <a:pt x="15055785" y="8236228"/>
                  </a:lnTo>
                  <a:lnTo>
                    <a:pt x="15052211" y="8233522"/>
                  </a:lnTo>
                  <a:lnTo>
                    <a:pt x="15047115" y="8229773"/>
                  </a:lnTo>
                  <a:lnTo>
                    <a:pt x="15043542" y="8227067"/>
                  </a:lnTo>
                  <a:close/>
                </a:path>
                <a:path w="17462500" h="9773920">
                  <a:moveTo>
                    <a:pt x="10795874" y="6406879"/>
                  </a:moveTo>
                  <a:lnTo>
                    <a:pt x="10791355" y="6407314"/>
                  </a:lnTo>
                  <a:lnTo>
                    <a:pt x="10785218" y="6407848"/>
                  </a:lnTo>
                  <a:lnTo>
                    <a:pt x="10780699" y="6408285"/>
                  </a:lnTo>
                  <a:lnTo>
                    <a:pt x="10777375" y="6412382"/>
                  </a:lnTo>
                  <a:lnTo>
                    <a:pt x="10777811" y="6416901"/>
                  </a:lnTo>
                  <a:lnTo>
                    <a:pt x="10778006" y="6420136"/>
                  </a:lnTo>
                  <a:lnTo>
                    <a:pt x="10780105" y="6422607"/>
                  </a:lnTo>
                  <a:lnTo>
                    <a:pt x="10784104" y="6424313"/>
                  </a:lnTo>
                  <a:lnTo>
                    <a:pt x="10786863" y="6424308"/>
                  </a:lnTo>
                  <a:lnTo>
                    <a:pt x="10793001" y="6423775"/>
                  </a:lnTo>
                  <a:lnTo>
                    <a:pt x="10797521" y="6423340"/>
                  </a:lnTo>
                  <a:lnTo>
                    <a:pt x="10800843" y="6419240"/>
                  </a:lnTo>
                  <a:lnTo>
                    <a:pt x="10799972" y="6410202"/>
                  </a:lnTo>
                  <a:lnTo>
                    <a:pt x="10795874" y="6406879"/>
                  </a:lnTo>
                  <a:close/>
                </a:path>
                <a:path w="17462500" h="9773920">
                  <a:moveTo>
                    <a:pt x="14973222" y="8173039"/>
                  </a:moveTo>
                  <a:lnTo>
                    <a:pt x="14967752" y="8173857"/>
                  </a:lnTo>
                  <a:lnTo>
                    <a:pt x="14965045" y="8177430"/>
                  </a:lnTo>
                  <a:lnTo>
                    <a:pt x="14962007" y="8180862"/>
                  </a:lnTo>
                  <a:lnTo>
                    <a:pt x="14962823" y="8186332"/>
                  </a:lnTo>
                  <a:lnTo>
                    <a:pt x="14966397" y="8189038"/>
                  </a:lnTo>
                  <a:lnTo>
                    <a:pt x="14971494" y="8192787"/>
                  </a:lnTo>
                  <a:lnTo>
                    <a:pt x="14973494" y="8193640"/>
                  </a:lnTo>
                  <a:lnTo>
                    <a:pt x="14973351" y="8193974"/>
                  </a:lnTo>
                  <a:lnTo>
                    <a:pt x="14976684" y="8195396"/>
                  </a:lnTo>
                  <a:lnTo>
                    <a:pt x="14980681" y="8194343"/>
                  </a:lnTo>
                  <a:lnTo>
                    <a:pt x="14983101" y="8191436"/>
                  </a:lnTo>
                  <a:lnTo>
                    <a:pt x="14986141" y="8188005"/>
                  </a:lnTo>
                  <a:lnTo>
                    <a:pt x="14985323" y="8182534"/>
                  </a:lnTo>
                  <a:lnTo>
                    <a:pt x="14981749" y="8179828"/>
                  </a:lnTo>
                  <a:lnTo>
                    <a:pt x="14976652" y="8176078"/>
                  </a:lnTo>
                  <a:lnTo>
                    <a:pt x="14973222" y="8173039"/>
                  </a:lnTo>
                  <a:close/>
                </a:path>
                <a:path w="17462500" h="9773920">
                  <a:moveTo>
                    <a:pt x="840248" y="2126257"/>
                  </a:moveTo>
                  <a:lnTo>
                    <a:pt x="835013" y="2125599"/>
                  </a:lnTo>
                  <a:lnTo>
                    <a:pt x="827886" y="2131226"/>
                  </a:lnTo>
                  <a:lnTo>
                    <a:pt x="827228" y="2136462"/>
                  </a:lnTo>
                  <a:lnTo>
                    <a:pt x="830041" y="2140025"/>
                  </a:lnTo>
                  <a:lnTo>
                    <a:pt x="833904" y="2144824"/>
                  </a:lnTo>
                  <a:lnTo>
                    <a:pt x="834811" y="2146393"/>
                  </a:lnTo>
                  <a:lnTo>
                    <a:pt x="839810" y="2148526"/>
                  </a:lnTo>
                  <a:lnTo>
                    <a:pt x="843045" y="2148330"/>
                  </a:lnTo>
                  <a:lnTo>
                    <a:pt x="845516" y="2146231"/>
                  </a:lnTo>
                  <a:lnTo>
                    <a:pt x="849080" y="2143419"/>
                  </a:lnTo>
                  <a:lnTo>
                    <a:pt x="849737" y="2138184"/>
                  </a:lnTo>
                  <a:lnTo>
                    <a:pt x="846924" y="2134620"/>
                  </a:lnTo>
                  <a:lnTo>
                    <a:pt x="843061" y="2129820"/>
                  </a:lnTo>
                  <a:lnTo>
                    <a:pt x="840248" y="2126257"/>
                  </a:lnTo>
                  <a:close/>
                </a:path>
                <a:path w="17462500" h="9773920">
                  <a:moveTo>
                    <a:pt x="14902375" y="8118393"/>
                  </a:moveTo>
                  <a:lnTo>
                    <a:pt x="14896906" y="8119212"/>
                  </a:lnTo>
                  <a:lnTo>
                    <a:pt x="14894200" y="8122785"/>
                  </a:lnTo>
                  <a:lnTo>
                    <a:pt x="14891161" y="8126216"/>
                  </a:lnTo>
                  <a:lnTo>
                    <a:pt x="14891978" y="8131686"/>
                  </a:lnTo>
                  <a:lnTo>
                    <a:pt x="14895551" y="8134392"/>
                  </a:lnTo>
                  <a:lnTo>
                    <a:pt x="14900650" y="8138143"/>
                  </a:lnTo>
                  <a:lnTo>
                    <a:pt x="14902650" y="8138996"/>
                  </a:lnTo>
                  <a:lnTo>
                    <a:pt x="14902508" y="8139329"/>
                  </a:lnTo>
                  <a:lnTo>
                    <a:pt x="14905840" y="8140751"/>
                  </a:lnTo>
                  <a:lnTo>
                    <a:pt x="14909835" y="8139697"/>
                  </a:lnTo>
                  <a:lnTo>
                    <a:pt x="14912256" y="8136791"/>
                  </a:lnTo>
                  <a:lnTo>
                    <a:pt x="14915296" y="8133360"/>
                  </a:lnTo>
                  <a:lnTo>
                    <a:pt x="14914479" y="8127889"/>
                  </a:lnTo>
                  <a:lnTo>
                    <a:pt x="14910906" y="8125184"/>
                  </a:lnTo>
                  <a:lnTo>
                    <a:pt x="14905806" y="8121433"/>
                  </a:lnTo>
                  <a:lnTo>
                    <a:pt x="14902375" y="8118393"/>
                  </a:lnTo>
                  <a:close/>
                </a:path>
                <a:path w="17462500" h="9773920">
                  <a:moveTo>
                    <a:pt x="10884836" y="6398734"/>
                  </a:moveTo>
                  <a:lnTo>
                    <a:pt x="10880316" y="6399170"/>
                  </a:lnTo>
                  <a:lnTo>
                    <a:pt x="10874180" y="6399704"/>
                  </a:lnTo>
                  <a:lnTo>
                    <a:pt x="10869661" y="6400140"/>
                  </a:lnTo>
                  <a:lnTo>
                    <a:pt x="10866336" y="6404237"/>
                  </a:lnTo>
                  <a:lnTo>
                    <a:pt x="10866772" y="6408756"/>
                  </a:lnTo>
                  <a:lnTo>
                    <a:pt x="10866968" y="6411992"/>
                  </a:lnTo>
                  <a:lnTo>
                    <a:pt x="10869067" y="6414462"/>
                  </a:lnTo>
                  <a:lnTo>
                    <a:pt x="10873066" y="6416168"/>
                  </a:lnTo>
                  <a:lnTo>
                    <a:pt x="10875825" y="6416164"/>
                  </a:lnTo>
                  <a:lnTo>
                    <a:pt x="10881963" y="6415630"/>
                  </a:lnTo>
                  <a:lnTo>
                    <a:pt x="10886482" y="6415194"/>
                  </a:lnTo>
                  <a:lnTo>
                    <a:pt x="10889805" y="6411096"/>
                  </a:lnTo>
                  <a:lnTo>
                    <a:pt x="10888933" y="6402058"/>
                  </a:lnTo>
                  <a:lnTo>
                    <a:pt x="10884836" y="6398734"/>
                  </a:lnTo>
                  <a:close/>
                </a:path>
                <a:path w="17462500" h="9773920">
                  <a:moveTo>
                    <a:pt x="14831532" y="8063748"/>
                  </a:moveTo>
                  <a:lnTo>
                    <a:pt x="14826060" y="8064566"/>
                  </a:lnTo>
                  <a:lnTo>
                    <a:pt x="14823354" y="8068139"/>
                  </a:lnTo>
                  <a:lnTo>
                    <a:pt x="14820315" y="8071571"/>
                  </a:lnTo>
                  <a:lnTo>
                    <a:pt x="14821134" y="8077041"/>
                  </a:lnTo>
                  <a:lnTo>
                    <a:pt x="14824707" y="8079747"/>
                  </a:lnTo>
                  <a:lnTo>
                    <a:pt x="14829804" y="8083498"/>
                  </a:lnTo>
                  <a:lnTo>
                    <a:pt x="14831805" y="8084351"/>
                  </a:lnTo>
                  <a:lnTo>
                    <a:pt x="14831663" y="8084684"/>
                  </a:lnTo>
                  <a:lnTo>
                    <a:pt x="14834995" y="8086105"/>
                  </a:lnTo>
                  <a:lnTo>
                    <a:pt x="14838990" y="8085052"/>
                  </a:lnTo>
                  <a:lnTo>
                    <a:pt x="14841410" y="8082145"/>
                  </a:lnTo>
                  <a:lnTo>
                    <a:pt x="14844450" y="8078714"/>
                  </a:lnTo>
                  <a:lnTo>
                    <a:pt x="14843632" y="8073244"/>
                  </a:lnTo>
                  <a:lnTo>
                    <a:pt x="14840060" y="8070538"/>
                  </a:lnTo>
                  <a:lnTo>
                    <a:pt x="14834963" y="8066788"/>
                  </a:lnTo>
                  <a:lnTo>
                    <a:pt x="14831532" y="8063748"/>
                  </a:lnTo>
                  <a:close/>
                </a:path>
                <a:path w="17462500" h="9773920">
                  <a:moveTo>
                    <a:pt x="785173" y="2055883"/>
                  </a:moveTo>
                  <a:lnTo>
                    <a:pt x="779938" y="2055226"/>
                  </a:lnTo>
                  <a:lnTo>
                    <a:pt x="772810" y="2060852"/>
                  </a:lnTo>
                  <a:lnTo>
                    <a:pt x="772153" y="2066088"/>
                  </a:lnTo>
                  <a:lnTo>
                    <a:pt x="774967" y="2069652"/>
                  </a:lnTo>
                  <a:lnTo>
                    <a:pt x="778829" y="2074451"/>
                  </a:lnTo>
                  <a:lnTo>
                    <a:pt x="779402" y="2075877"/>
                  </a:lnTo>
                  <a:lnTo>
                    <a:pt x="784735" y="2078152"/>
                  </a:lnTo>
                  <a:lnTo>
                    <a:pt x="788112" y="2077623"/>
                  </a:lnTo>
                  <a:lnTo>
                    <a:pt x="790441" y="2075858"/>
                  </a:lnTo>
                  <a:lnTo>
                    <a:pt x="794004" y="2073045"/>
                  </a:lnTo>
                  <a:lnTo>
                    <a:pt x="794662" y="2067810"/>
                  </a:lnTo>
                  <a:lnTo>
                    <a:pt x="791849" y="2064246"/>
                  </a:lnTo>
                  <a:lnTo>
                    <a:pt x="787986" y="2059447"/>
                  </a:lnTo>
                  <a:lnTo>
                    <a:pt x="785173" y="2055883"/>
                  </a:lnTo>
                  <a:close/>
                </a:path>
                <a:path w="17462500" h="9773920">
                  <a:moveTo>
                    <a:pt x="14760829" y="8008769"/>
                  </a:moveTo>
                  <a:lnTo>
                    <a:pt x="14755690" y="8009730"/>
                  </a:lnTo>
                  <a:lnTo>
                    <a:pt x="14749612" y="8016591"/>
                  </a:lnTo>
                  <a:lnTo>
                    <a:pt x="14750431" y="8022063"/>
                  </a:lnTo>
                  <a:lnTo>
                    <a:pt x="14754004" y="8024769"/>
                  </a:lnTo>
                  <a:lnTo>
                    <a:pt x="14759101" y="8028518"/>
                  </a:lnTo>
                  <a:lnTo>
                    <a:pt x="14761101" y="8029371"/>
                  </a:lnTo>
                  <a:lnTo>
                    <a:pt x="14760959" y="8029704"/>
                  </a:lnTo>
                  <a:lnTo>
                    <a:pt x="14764291" y="8031126"/>
                  </a:lnTo>
                  <a:lnTo>
                    <a:pt x="14768288" y="8030073"/>
                  </a:lnTo>
                  <a:lnTo>
                    <a:pt x="14770710" y="8027167"/>
                  </a:lnTo>
                  <a:lnTo>
                    <a:pt x="14773748" y="8023736"/>
                  </a:lnTo>
                  <a:lnTo>
                    <a:pt x="14772930" y="8018265"/>
                  </a:lnTo>
                  <a:lnTo>
                    <a:pt x="14769357" y="8015559"/>
                  </a:lnTo>
                  <a:lnTo>
                    <a:pt x="14764259" y="8011809"/>
                  </a:lnTo>
                  <a:lnTo>
                    <a:pt x="14760829" y="8008769"/>
                  </a:lnTo>
                  <a:close/>
                </a:path>
                <a:path w="17462500" h="9773920">
                  <a:moveTo>
                    <a:pt x="10973799" y="6390590"/>
                  </a:moveTo>
                  <a:lnTo>
                    <a:pt x="10969280" y="6391026"/>
                  </a:lnTo>
                  <a:lnTo>
                    <a:pt x="10963142" y="6391560"/>
                  </a:lnTo>
                  <a:lnTo>
                    <a:pt x="10958623" y="6391996"/>
                  </a:lnTo>
                  <a:lnTo>
                    <a:pt x="10955300" y="6396094"/>
                  </a:lnTo>
                  <a:lnTo>
                    <a:pt x="10955736" y="6400613"/>
                  </a:lnTo>
                  <a:lnTo>
                    <a:pt x="10955931" y="6403848"/>
                  </a:lnTo>
                  <a:lnTo>
                    <a:pt x="10958028" y="6406318"/>
                  </a:lnTo>
                  <a:lnTo>
                    <a:pt x="10962028" y="6408024"/>
                  </a:lnTo>
                  <a:lnTo>
                    <a:pt x="10964789" y="6408020"/>
                  </a:lnTo>
                  <a:lnTo>
                    <a:pt x="10970925" y="6407486"/>
                  </a:lnTo>
                  <a:lnTo>
                    <a:pt x="10975444" y="6407049"/>
                  </a:lnTo>
                  <a:lnTo>
                    <a:pt x="10978769" y="6402953"/>
                  </a:lnTo>
                  <a:lnTo>
                    <a:pt x="10977896" y="6393913"/>
                  </a:lnTo>
                  <a:lnTo>
                    <a:pt x="10973799" y="6390590"/>
                  </a:lnTo>
                  <a:close/>
                </a:path>
                <a:path w="17462500" h="9773920">
                  <a:moveTo>
                    <a:pt x="14690317" y="7954267"/>
                  </a:moveTo>
                  <a:lnTo>
                    <a:pt x="14684844" y="7955084"/>
                  </a:lnTo>
                  <a:lnTo>
                    <a:pt x="14682140" y="7958657"/>
                  </a:lnTo>
                  <a:lnTo>
                    <a:pt x="14679100" y="7962088"/>
                  </a:lnTo>
                  <a:lnTo>
                    <a:pt x="14679919" y="7967559"/>
                  </a:lnTo>
                  <a:lnTo>
                    <a:pt x="14683492" y="7970265"/>
                  </a:lnTo>
                  <a:lnTo>
                    <a:pt x="14688589" y="7974015"/>
                  </a:lnTo>
                  <a:lnTo>
                    <a:pt x="14690589" y="7974868"/>
                  </a:lnTo>
                  <a:lnTo>
                    <a:pt x="14690447" y="7975202"/>
                  </a:lnTo>
                  <a:lnTo>
                    <a:pt x="14693779" y="7976623"/>
                  </a:lnTo>
                  <a:lnTo>
                    <a:pt x="14697776" y="7975570"/>
                  </a:lnTo>
                  <a:lnTo>
                    <a:pt x="14700197" y="7972664"/>
                  </a:lnTo>
                  <a:lnTo>
                    <a:pt x="14703237" y="7969233"/>
                  </a:lnTo>
                  <a:lnTo>
                    <a:pt x="14702418" y="7963762"/>
                  </a:lnTo>
                  <a:lnTo>
                    <a:pt x="14698844" y="7961056"/>
                  </a:lnTo>
                  <a:lnTo>
                    <a:pt x="14693748" y="7957306"/>
                  </a:lnTo>
                  <a:lnTo>
                    <a:pt x="14690317" y="7954267"/>
                  </a:lnTo>
                  <a:close/>
                </a:path>
                <a:path w="17462500" h="9773920">
                  <a:moveTo>
                    <a:pt x="731951" y="1983936"/>
                  </a:moveTo>
                  <a:lnTo>
                    <a:pt x="726383" y="1983137"/>
                  </a:lnTo>
                  <a:lnTo>
                    <a:pt x="722819" y="1985950"/>
                  </a:lnTo>
                  <a:lnTo>
                    <a:pt x="719064" y="1988288"/>
                  </a:lnTo>
                  <a:lnTo>
                    <a:pt x="718265" y="1993856"/>
                  </a:lnTo>
                  <a:lnTo>
                    <a:pt x="721078" y="1997420"/>
                  </a:lnTo>
                  <a:lnTo>
                    <a:pt x="724798" y="2002552"/>
                  </a:lnTo>
                  <a:lnTo>
                    <a:pt x="725847" y="2003788"/>
                  </a:lnTo>
                  <a:lnTo>
                    <a:pt x="728371" y="2005258"/>
                  </a:lnTo>
                  <a:lnTo>
                    <a:pt x="730704" y="2006254"/>
                  </a:lnTo>
                  <a:lnTo>
                    <a:pt x="733940" y="2006058"/>
                  </a:lnTo>
                  <a:lnTo>
                    <a:pt x="736268" y="2004293"/>
                  </a:lnTo>
                  <a:lnTo>
                    <a:pt x="740023" y="2001955"/>
                  </a:lnTo>
                  <a:lnTo>
                    <a:pt x="740822" y="1996387"/>
                  </a:lnTo>
                  <a:lnTo>
                    <a:pt x="738009" y="1992823"/>
                  </a:lnTo>
                  <a:lnTo>
                    <a:pt x="734289" y="1987691"/>
                  </a:lnTo>
                  <a:lnTo>
                    <a:pt x="731951" y="1983936"/>
                  </a:lnTo>
                  <a:close/>
                </a:path>
                <a:path w="17462500" h="9773920">
                  <a:moveTo>
                    <a:pt x="11063287" y="6383063"/>
                  </a:moveTo>
                  <a:lnTo>
                    <a:pt x="11058766" y="6383499"/>
                  </a:lnTo>
                  <a:lnTo>
                    <a:pt x="11052629" y="6384033"/>
                  </a:lnTo>
                  <a:lnTo>
                    <a:pt x="11047776" y="6384326"/>
                  </a:lnTo>
                  <a:lnTo>
                    <a:pt x="11044453" y="6388424"/>
                  </a:lnTo>
                  <a:lnTo>
                    <a:pt x="11044889" y="6392944"/>
                  </a:lnTo>
                  <a:lnTo>
                    <a:pt x="11045085" y="6396179"/>
                  </a:lnTo>
                  <a:lnTo>
                    <a:pt x="11047181" y="6398649"/>
                  </a:lnTo>
                  <a:lnTo>
                    <a:pt x="11049847" y="6399786"/>
                  </a:lnTo>
                  <a:lnTo>
                    <a:pt x="11049705" y="6400120"/>
                  </a:lnTo>
                  <a:lnTo>
                    <a:pt x="11051038" y="6400688"/>
                  </a:lnTo>
                  <a:lnTo>
                    <a:pt x="11053800" y="6400684"/>
                  </a:lnTo>
                  <a:lnTo>
                    <a:pt x="11059935" y="6400151"/>
                  </a:lnTo>
                  <a:lnTo>
                    <a:pt x="11064788" y="6399856"/>
                  </a:lnTo>
                  <a:lnTo>
                    <a:pt x="11068113" y="6395760"/>
                  </a:lnTo>
                  <a:lnTo>
                    <a:pt x="11067677" y="6391240"/>
                  </a:lnTo>
                  <a:lnTo>
                    <a:pt x="11067384" y="6386387"/>
                  </a:lnTo>
                  <a:lnTo>
                    <a:pt x="11063287" y="6383063"/>
                  </a:lnTo>
                  <a:close/>
                </a:path>
                <a:path w="17462500" h="9773920">
                  <a:moveTo>
                    <a:pt x="14619755" y="7898954"/>
                  </a:moveTo>
                  <a:lnTo>
                    <a:pt x="14614286" y="7899773"/>
                  </a:lnTo>
                  <a:lnTo>
                    <a:pt x="14611580" y="7903345"/>
                  </a:lnTo>
                  <a:lnTo>
                    <a:pt x="14608540" y="7906777"/>
                  </a:lnTo>
                  <a:lnTo>
                    <a:pt x="14609358" y="7912247"/>
                  </a:lnTo>
                  <a:lnTo>
                    <a:pt x="14612930" y="7914953"/>
                  </a:lnTo>
                  <a:lnTo>
                    <a:pt x="14618028" y="7918704"/>
                  </a:lnTo>
                  <a:lnTo>
                    <a:pt x="14620027" y="7919556"/>
                  </a:lnTo>
                  <a:lnTo>
                    <a:pt x="14619885" y="7919889"/>
                  </a:lnTo>
                  <a:lnTo>
                    <a:pt x="14623219" y="7921311"/>
                  </a:lnTo>
                  <a:lnTo>
                    <a:pt x="14627214" y="7920258"/>
                  </a:lnTo>
                  <a:lnTo>
                    <a:pt x="14629636" y="7917351"/>
                  </a:lnTo>
                  <a:lnTo>
                    <a:pt x="14632676" y="7913920"/>
                  </a:lnTo>
                  <a:lnTo>
                    <a:pt x="14631856" y="7908450"/>
                  </a:lnTo>
                  <a:lnTo>
                    <a:pt x="14628283" y="7905743"/>
                  </a:lnTo>
                  <a:lnTo>
                    <a:pt x="14623186" y="7901993"/>
                  </a:lnTo>
                  <a:lnTo>
                    <a:pt x="14619755" y="7898954"/>
                  </a:lnTo>
                  <a:close/>
                </a:path>
                <a:path w="17462500" h="9773920">
                  <a:moveTo>
                    <a:pt x="14549385" y="7844118"/>
                  </a:moveTo>
                  <a:lnTo>
                    <a:pt x="14543915" y="7844936"/>
                  </a:lnTo>
                  <a:lnTo>
                    <a:pt x="14541210" y="7848509"/>
                  </a:lnTo>
                  <a:lnTo>
                    <a:pt x="14538171" y="7851940"/>
                  </a:lnTo>
                  <a:lnTo>
                    <a:pt x="14538988" y="7857410"/>
                  </a:lnTo>
                  <a:lnTo>
                    <a:pt x="14542561" y="7860116"/>
                  </a:lnTo>
                  <a:lnTo>
                    <a:pt x="14547657" y="7863866"/>
                  </a:lnTo>
                  <a:lnTo>
                    <a:pt x="14549658" y="7864719"/>
                  </a:lnTo>
                  <a:lnTo>
                    <a:pt x="14549515" y="7865052"/>
                  </a:lnTo>
                  <a:lnTo>
                    <a:pt x="14552848" y="7866474"/>
                  </a:lnTo>
                  <a:lnTo>
                    <a:pt x="14556845" y="7865421"/>
                  </a:lnTo>
                  <a:lnTo>
                    <a:pt x="14559267" y="7862515"/>
                  </a:lnTo>
                  <a:lnTo>
                    <a:pt x="14562305" y="7859084"/>
                  </a:lnTo>
                  <a:lnTo>
                    <a:pt x="14561489" y="7853614"/>
                  </a:lnTo>
                  <a:lnTo>
                    <a:pt x="14557915" y="7850908"/>
                  </a:lnTo>
                  <a:lnTo>
                    <a:pt x="14552816" y="7847157"/>
                  </a:lnTo>
                  <a:lnTo>
                    <a:pt x="14549385" y="7844118"/>
                  </a:lnTo>
                  <a:close/>
                </a:path>
                <a:path w="17462500" h="9773920">
                  <a:moveTo>
                    <a:pt x="680013" y="1911749"/>
                  </a:moveTo>
                  <a:lnTo>
                    <a:pt x="674921" y="1910758"/>
                  </a:lnTo>
                  <a:lnTo>
                    <a:pt x="667127" y="1916100"/>
                  </a:lnTo>
                  <a:lnTo>
                    <a:pt x="666136" y="1921193"/>
                  </a:lnTo>
                  <a:lnTo>
                    <a:pt x="668807" y="1925091"/>
                  </a:lnTo>
                  <a:lnTo>
                    <a:pt x="672528" y="1930224"/>
                  </a:lnTo>
                  <a:lnTo>
                    <a:pt x="673576" y="1931458"/>
                  </a:lnTo>
                  <a:lnTo>
                    <a:pt x="676100" y="1932929"/>
                  </a:lnTo>
                  <a:lnTo>
                    <a:pt x="675958" y="1933262"/>
                  </a:lnTo>
                  <a:lnTo>
                    <a:pt x="678624" y="1934399"/>
                  </a:lnTo>
                  <a:lnTo>
                    <a:pt x="681859" y="1934204"/>
                  </a:lnTo>
                  <a:lnTo>
                    <a:pt x="684188" y="1932440"/>
                  </a:lnTo>
                  <a:lnTo>
                    <a:pt x="688085" y="1929768"/>
                  </a:lnTo>
                  <a:lnTo>
                    <a:pt x="689076" y="1924675"/>
                  </a:lnTo>
                  <a:lnTo>
                    <a:pt x="686405" y="1920778"/>
                  </a:lnTo>
                  <a:lnTo>
                    <a:pt x="682684" y="1915646"/>
                  </a:lnTo>
                  <a:lnTo>
                    <a:pt x="680013" y="1911749"/>
                  </a:lnTo>
                  <a:close/>
                </a:path>
                <a:path w="17462500" h="9773920">
                  <a:moveTo>
                    <a:pt x="11152297" y="6375728"/>
                  </a:moveTo>
                  <a:lnTo>
                    <a:pt x="11147777" y="6376164"/>
                  </a:lnTo>
                  <a:lnTo>
                    <a:pt x="11141640" y="6376698"/>
                  </a:lnTo>
                  <a:lnTo>
                    <a:pt x="11137120" y="6377133"/>
                  </a:lnTo>
                  <a:lnTo>
                    <a:pt x="11133464" y="6381089"/>
                  </a:lnTo>
                  <a:lnTo>
                    <a:pt x="11133900" y="6385608"/>
                  </a:lnTo>
                  <a:lnTo>
                    <a:pt x="11134238" y="6388510"/>
                  </a:lnTo>
                  <a:lnTo>
                    <a:pt x="11136194" y="6391315"/>
                  </a:lnTo>
                  <a:lnTo>
                    <a:pt x="11138860" y="6392452"/>
                  </a:lnTo>
                  <a:lnTo>
                    <a:pt x="11138718" y="6392785"/>
                  </a:lnTo>
                  <a:lnTo>
                    <a:pt x="11140052" y="6393354"/>
                  </a:lnTo>
                  <a:lnTo>
                    <a:pt x="11142810" y="6393349"/>
                  </a:lnTo>
                  <a:lnTo>
                    <a:pt x="11148946" y="6392814"/>
                  </a:lnTo>
                  <a:lnTo>
                    <a:pt x="11153465" y="6392378"/>
                  </a:lnTo>
                  <a:lnTo>
                    <a:pt x="11157124" y="6388423"/>
                  </a:lnTo>
                  <a:lnTo>
                    <a:pt x="11156252" y="6379385"/>
                  </a:lnTo>
                  <a:lnTo>
                    <a:pt x="11152297" y="6375728"/>
                  </a:lnTo>
                  <a:close/>
                </a:path>
                <a:path w="17462500" h="9773920">
                  <a:moveTo>
                    <a:pt x="14478681" y="7789139"/>
                  </a:moveTo>
                  <a:lnTo>
                    <a:pt x="14473213" y="7789957"/>
                  </a:lnTo>
                  <a:lnTo>
                    <a:pt x="14470506" y="7793531"/>
                  </a:lnTo>
                  <a:lnTo>
                    <a:pt x="14467467" y="7796961"/>
                  </a:lnTo>
                  <a:lnTo>
                    <a:pt x="14468284" y="7802431"/>
                  </a:lnTo>
                  <a:lnTo>
                    <a:pt x="14471857" y="7805137"/>
                  </a:lnTo>
                  <a:lnTo>
                    <a:pt x="14476957" y="7808889"/>
                  </a:lnTo>
                  <a:lnTo>
                    <a:pt x="14478956" y="7809741"/>
                  </a:lnTo>
                  <a:lnTo>
                    <a:pt x="14478814" y="7810075"/>
                  </a:lnTo>
                  <a:lnTo>
                    <a:pt x="14482147" y="7811497"/>
                  </a:lnTo>
                  <a:lnTo>
                    <a:pt x="14486141" y="7810442"/>
                  </a:lnTo>
                  <a:lnTo>
                    <a:pt x="14488563" y="7807535"/>
                  </a:lnTo>
                  <a:lnTo>
                    <a:pt x="14491602" y="7804104"/>
                  </a:lnTo>
                  <a:lnTo>
                    <a:pt x="14490785" y="7798635"/>
                  </a:lnTo>
                  <a:lnTo>
                    <a:pt x="14487214" y="7795930"/>
                  </a:lnTo>
                  <a:lnTo>
                    <a:pt x="14482113" y="7792179"/>
                  </a:lnTo>
                  <a:lnTo>
                    <a:pt x="14478681" y="7789139"/>
                  </a:lnTo>
                  <a:close/>
                </a:path>
                <a:path w="17462500" h="9773920">
                  <a:moveTo>
                    <a:pt x="14408456" y="7733970"/>
                  </a:moveTo>
                  <a:lnTo>
                    <a:pt x="14402985" y="7734787"/>
                  </a:lnTo>
                  <a:lnTo>
                    <a:pt x="14400279" y="7738361"/>
                  </a:lnTo>
                  <a:lnTo>
                    <a:pt x="14397239" y="7741792"/>
                  </a:lnTo>
                  <a:lnTo>
                    <a:pt x="14398057" y="7747262"/>
                  </a:lnTo>
                  <a:lnTo>
                    <a:pt x="14401630" y="7749968"/>
                  </a:lnTo>
                  <a:lnTo>
                    <a:pt x="14406728" y="7753718"/>
                  </a:lnTo>
                  <a:lnTo>
                    <a:pt x="14408729" y="7754571"/>
                  </a:lnTo>
                  <a:lnTo>
                    <a:pt x="14408586" y="7754905"/>
                  </a:lnTo>
                  <a:lnTo>
                    <a:pt x="14411919" y="7756327"/>
                  </a:lnTo>
                  <a:lnTo>
                    <a:pt x="14415913" y="7755273"/>
                  </a:lnTo>
                  <a:lnTo>
                    <a:pt x="14418336" y="7752365"/>
                  </a:lnTo>
                  <a:lnTo>
                    <a:pt x="14421375" y="7748935"/>
                  </a:lnTo>
                  <a:lnTo>
                    <a:pt x="14420557" y="7743465"/>
                  </a:lnTo>
                  <a:lnTo>
                    <a:pt x="14416985" y="7740759"/>
                  </a:lnTo>
                  <a:lnTo>
                    <a:pt x="14411887" y="7737009"/>
                  </a:lnTo>
                  <a:lnTo>
                    <a:pt x="14408456" y="7733970"/>
                  </a:lnTo>
                  <a:close/>
                </a:path>
                <a:path w="17462500" h="9773920">
                  <a:moveTo>
                    <a:pt x="11241357" y="6369202"/>
                  </a:moveTo>
                  <a:lnTo>
                    <a:pt x="11236838" y="6369637"/>
                  </a:lnTo>
                  <a:lnTo>
                    <a:pt x="11230700" y="6370171"/>
                  </a:lnTo>
                  <a:lnTo>
                    <a:pt x="11226181" y="6370607"/>
                  </a:lnTo>
                  <a:lnTo>
                    <a:pt x="11222525" y="6374563"/>
                  </a:lnTo>
                  <a:lnTo>
                    <a:pt x="11222960" y="6379081"/>
                  </a:lnTo>
                  <a:lnTo>
                    <a:pt x="11223156" y="6382317"/>
                  </a:lnTo>
                  <a:lnTo>
                    <a:pt x="11225112" y="6385121"/>
                  </a:lnTo>
                  <a:lnTo>
                    <a:pt x="11227778" y="6386258"/>
                  </a:lnTo>
                  <a:lnTo>
                    <a:pt x="11228252" y="6386066"/>
                  </a:lnTo>
                  <a:lnTo>
                    <a:pt x="11229252" y="6386493"/>
                  </a:lnTo>
                  <a:lnTo>
                    <a:pt x="11231870" y="6386822"/>
                  </a:lnTo>
                  <a:lnTo>
                    <a:pt x="11238006" y="6386288"/>
                  </a:lnTo>
                  <a:lnTo>
                    <a:pt x="11242526" y="6385852"/>
                  </a:lnTo>
                  <a:lnTo>
                    <a:pt x="11246185" y="6381897"/>
                  </a:lnTo>
                  <a:lnTo>
                    <a:pt x="11245312" y="6372858"/>
                  </a:lnTo>
                  <a:lnTo>
                    <a:pt x="11241357" y="6369202"/>
                  </a:lnTo>
                  <a:close/>
                </a:path>
                <a:path w="17462500" h="9773920">
                  <a:moveTo>
                    <a:pt x="629595" y="1837846"/>
                  </a:moveTo>
                  <a:lnTo>
                    <a:pt x="624503" y="1836856"/>
                  </a:lnTo>
                  <a:lnTo>
                    <a:pt x="616708" y="1842198"/>
                  </a:lnTo>
                  <a:lnTo>
                    <a:pt x="615717" y="1847291"/>
                  </a:lnTo>
                  <a:lnTo>
                    <a:pt x="621775" y="1856178"/>
                  </a:lnTo>
                  <a:lnTo>
                    <a:pt x="622349" y="1857605"/>
                  </a:lnTo>
                  <a:lnTo>
                    <a:pt x="625207" y="1859218"/>
                  </a:lnTo>
                  <a:lnTo>
                    <a:pt x="627873" y="1860355"/>
                  </a:lnTo>
                  <a:lnTo>
                    <a:pt x="631108" y="1860159"/>
                  </a:lnTo>
                  <a:lnTo>
                    <a:pt x="633437" y="1858395"/>
                  </a:lnTo>
                  <a:lnTo>
                    <a:pt x="637334" y="1855723"/>
                  </a:lnTo>
                  <a:lnTo>
                    <a:pt x="638324" y="1850631"/>
                  </a:lnTo>
                  <a:lnTo>
                    <a:pt x="629595" y="1837846"/>
                  </a:lnTo>
                  <a:close/>
                </a:path>
                <a:path w="17462500" h="9773920">
                  <a:moveTo>
                    <a:pt x="14337895" y="7678657"/>
                  </a:moveTo>
                  <a:lnTo>
                    <a:pt x="14332423" y="7679475"/>
                  </a:lnTo>
                  <a:lnTo>
                    <a:pt x="14327011" y="7686622"/>
                  </a:lnTo>
                  <a:lnTo>
                    <a:pt x="14327497" y="7691950"/>
                  </a:lnTo>
                  <a:lnTo>
                    <a:pt x="14331070" y="7694657"/>
                  </a:lnTo>
                  <a:lnTo>
                    <a:pt x="14336168" y="7698406"/>
                  </a:lnTo>
                  <a:lnTo>
                    <a:pt x="14338167" y="7699259"/>
                  </a:lnTo>
                  <a:lnTo>
                    <a:pt x="14338024" y="7699593"/>
                  </a:lnTo>
                  <a:lnTo>
                    <a:pt x="14341358" y="7701015"/>
                  </a:lnTo>
                  <a:lnTo>
                    <a:pt x="14345354" y="7699961"/>
                  </a:lnTo>
                  <a:lnTo>
                    <a:pt x="14347776" y="7697054"/>
                  </a:lnTo>
                  <a:lnTo>
                    <a:pt x="14350815" y="7693624"/>
                  </a:lnTo>
                  <a:lnTo>
                    <a:pt x="14349996" y="7688152"/>
                  </a:lnTo>
                  <a:lnTo>
                    <a:pt x="14346423" y="7685447"/>
                  </a:lnTo>
                  <a:lnTo>
                    <a:pt x="14341326" y="7681697"/>
                  </a:lnTo>
                  <a:lnTo>
                    <a:pt x="14337895" y="7678657"/>
                  </a:lnTo>
                  <a:close/>
                </a:path>
                <a:path w="17462500" h="9773920">
                  <a:moveTo>
                    <a:pt x="14267667" y="7623487"/>
                  </a:moveTo>
                  <a:lnTo>
                    <a:pt x="14262196" y="7624306"/>
                  </a:lnTo>
                  <a:lnTo>
                    <a:pt x="14256784" y="7631451"/>
                  </a:lnTo>
                  <a:lnTo>
                    <a:pt x="14257270" y="7636780"/>
                  </a:lnTo>
                  <a:lnTo>
                    <a:pt x="14260843" y="7639487"/>
                  </a:lnTo>
                  <a:lnTo>
                    <a:pt x="14265940" y="7643236"/>
                  </a:lnTo>
                  <a:lnTo>
                    <a:pt x="14267939" y="7644089"/>
                  </a:lnTo>
                  <a:lnTo>
                    <a:pt x="14267797" y="7644423"/>
                  </a:lnTo>
                  <a:lnTo>
                    <a:pt x="14271131" y="7645845"/>
                  </a:lnTo>
                  <a:lnTo>
                    <a:pt x="14275127" y="7644791"/>
                  </a:lnTo>
                  <a:lnTo>
                    <a:pt x="14277548" y="7641885"/>
                  </a:lnTo>
                  <a:lnTo>
                    <a:pt x="14280255" y="7638312"/>
                  </a:lnTo>
                  <a:lnTo>
                    <a:pt x="14279768" y="7632982"/>
                  </a:lnTo>
                  <a:lnTo>
                    <a:pt x="14276198" y="7630278"/>
                  </a:lnTo>
                  <a:lnTo>
                    <a:pt x="14271098" y="7626527"/>
                  </a:lnTo>
                  <a:lnTo>
                    <a:pt x="14267667" y="7623487"/>
                  </a:lnTo>
                  <a:close/>
                </a:path>
                <a:path w="17462500" h="9773920">
                  <a:moveTo>
                    <a:pt x="11330467" y="6363483"/>
                  </a:moveTo>
                  <a:lnTo>
                    <a:pt x="11325947" y="6363919"/>
                  </a:lnTo>
                  <a:lnTo>
                    <a:pt x="11319809" y="6364452"/>
                  </a:lnTo>
                  <a:lnTo>
                    <a:pt x="11315623" y="6365031"/>
                  </a:lnTo>
                  <a:lnTo>
                    <a:pt x="11311634" y="6368844"/>
                  </a:lnTo>
                  <a:lnTo>
                    <a:pt x="11312070" y="6373364"/>
                  </a:lnTo>
                  <a:lnTo>
                    <a:pt x="11312266" y="6376599"/>
                  </a:lnTo>
                  <a:lnTo>
                    <a:pt x="11314553" y="6379545"/>
                  </a:lnTo>
                  <a:lnTo>
                    <a:pt x="11317219" y="6380682"/>
                  </a:lnTo>
                  <a:lnTo>
                    <a:pt x="11317361" y="6380348"/>
                  </a:lnTo>
                  <a:lnTo>
                    <a:pt x="11318361" y="6380775"/>
                  </a:lnTo>
                  <a:lnTo>
                    <a:pt x="11320980" y="6381105"/>
                  </a:lnTo>
                  <a:lnTo>
                    <a:pt x="11327116" y="6380570"/>
                  </a:lnTo>
                  <a:lnTo>
                    <a:pt x="11331301" y="6379992"/>
                  </a:lnTo>
                  <a:lnTo>
                    <a:pt x="11335293" y="6376180"/>
                  </a:lnTo>
                  <a:lnTo>
                    <a:pt x="11334857" y="6371659"/>
                  </a:lnTo>
                  <a:lnTo>
                    <a:pt x="11334280" y="6367474"/>
                  </a:lnTo>
                  <a:lnTo>
                    <a:pt x="11330467" y="6363483"/>
                  </a:lnTo>
                  <a:close/>
                </a:path>
                <a:path w="17462500" h="9773920">
                  <a:moveTo>
                    <a:pt x="580270" y="1763228"/>
                  </a:moveTo>
                  <a:lnTo>
                    <a:pt x="575320" y="1761904"/>
                  </a:lnTo>
                  <a:lnTo>
                    <a:pt x="567526" y="1767247"/>
                  </a:lnTo>
                  <a:lnTo>
                    <a:pt x="566202" y="1772197"/>
                  </a:lnTo>
                  <a:lnTo>
                    <a:pt x="568873" y="1776095"/>
                  </a:lnTo>
                  <a:lnTo>
                    <a:pt x="572117" y="1781418"/>
                  </a:lnTo>
                  <a:lnTo>
                    <a:pt x="573024" y="1782987"/>
                  </a:lnTo>
                  <a:lnTo>
                    <a:pt x="575881" y="1784599"/>
                  </a:lnTo>
                  <a:lnTo>
                    <a:pt x="578214" y="1785595"/>
                  </a:lnTo>
                  <a:lnTo>
                    <a:pt x="581307" y="1785732"/>
                  </a:lnTo>
                  <a:lnTo>
                    <a:pt x="583636" y="1783967"/>
                  </a:lnTo>
                  <a:lnTo>
                    <a:pt x="587533" y="1781296"/>
                  </a:lnTo>
                  <a:lnTo>
                    <a:pt x="588524" y="1776204"/>
                  </a:lnTo>
                  <a:lnTo>
                    <a:pt x="586186" y="1772449"/>
                  </a:lnTo>
                  <a:lnTo>
                    <a:pt x="582941" y="1767125"/>
                  </a:lnTo>
                  <a:lnTo>
                    <a:pt x="580270" y="1763228"/>
                  </a:lnTo>
                  <a:close/>
                </a:path>
                <a:path w="17462500" h="9773920">
                  <a:moveTo>
                    <a:pt x="14197298" y="7568651"/>
                  </a:moveTo>
                  <a:lnTo>
                    <a:pt x="14191969" y="7569136"/>
                  </a:lnTo>
                  <a:lnTo>
                    <a:pt x="14186556" y="7576282"/>
                  </a:lnTo>
                  <a:lnTo>
                    <a:pt x="14187042" y="7581610"/>
                  </a:lnTo>
                  <a:lnTo>
                    <a:pt x="14190615" y="7584317"/>
                  </a:lnTo>
                  <a:lnTo>
                    <a:pt x="14195712" y="7588067"/>
                  </a:lnTo>
                  <a:lnTo>
                    <a:pt x="14197712" y="7588920"/>
                  </a:lnTo>
                  <a:lnTo>
                    <a:pt x="14197570" y="7589253"/>
                  </a:lnTo>
                  <a:lnTo>
                    <a:pt x="14200902" y="7590674"/>
                  </a:lnTo>
                  <a:lnTo>
                    <a:pt x="14204899" y="7589621"/>
                  </a:lnTo>
                  <a:lnTo>
                    <a:pt x="14207321" y="7586715"/>
                  </a:lnTo>
                  <a:lnTo>
                    <a:pt x="14210026" y="7583141"/>
                  </a:lnTo>
                  <a:lnTo>
                    <a:pt x="14209541" y="7577813"/>
                  </a:lnTo>
                  <a:lnTo>
                    <a:pt x="14205969" y="7575108"/>
                  </a:lnTo>
                  <a:lnTo>
                    <a:pt x="14200870" y="7571358"/>
                  </a:lnTo>
                  <a:lnTo>
                    <a:pt x="14197298" y="7568651"/>
                  </a:lnTo>
                  <a:close/>
                </a:path>
                <a:path w="17462500" h="9773920">
                  <a:moveTo>
                    <a:pt x="11420055" y="6360333"/>
                  </a:moveTo>
                  <a:lnTo>
                    <a:pt x="11415678" y="6360437"/>
                  </a:lnTo>
                  <a:lnTo>
                    <a:pt x="11409349" y="6360494"/>
                  </a:lnTo>
                  <a:lnTo>
                    <a:pt x="11404830" y="6360930"/>
                  </a:lnTo>
                  <a:lnTo>
                    <a:pt x="11401172" y="6364886"/>
                  </a:lnTo>
                  <a:lnTo>
                    <a:pt x="11401275" y="6369263"/>
                  </a:lnTo>
                  <a:lnTo>
                    <a:pt x="11401471" y="6372499"/>
                  </a:lnTo>
                  <a:lnTo>
                    <a:pt x="11403428" y="6375303"/>
                  </a:lnTo>
                  <a:lnTo>
                    <a:pt x="11407427" y="6377009"/>
                  </a:lnTo>
                  <a:lnTo>
                    <a:pt x="11410044" y="6377337"/>
                  </a:lnTo>
                  <a:lnTo>
                    <a:pt x="11416371" y="6377278"/>
                  </a:lnTo>
                  <a:lnTo>
                    <a:pt x="11420891" y="6376843"/>
                  </a:lnTo>
                  <a:lnTo>
                    <a:pt x="11424549" y="6372888"/>
                  </a:lnTo>
                  <a:lnTo>
                    <a:pt x="11424447" y="6368510"/>
                  </a:lnTo>
                  <a:lnTo>
                    <a:pt x="11424010" y="6363991"/>
                  </a:lnTo>
                  <a:lnTo>
                    <a:pt x="11420055" y="6360333"/>
                  </a:lnTo>
                  <a:close/>
                </a:path>
                <a:path w="17462500" h="9773920">
                  <a:moveTo>
                    <a:pt x="14127212" y="7513147"/>
                  </a:moveTo>
                  <a:lnTo>
                    <a:pt x="14121885" y="7513633"/>
                  </a:lnTo>
                  <a:lnTo>
                    <a:pt x="14116472" y="7520779"/>
                  </a:lnTo>
                  <a:lnTo>
                    <a:pt x="14116956" y="7526107"/>
                  </a:lnTo>
                  <a:lnTo>
                    <a:pt x="14120529" y="7528813"/>
                  </a:lnTo>
                  <a:lnTo>
                    <a:pt x="14125626" y="7532564"/>
                  </a:lnTo>
                  <a:lnTo>
                    <a:pt x="14127627" y="7533417"/>
                  </a:lnTo>
                  <a:lnTo>
                    <a:pt x="14127485" y="7533750"/>
                  </a:lnTo>
                  <a:lnTo>
                    <a:pt x="14130817" y="7535171"/>
                  </a:lnTo>
                  <a:lnTo>
                    <a:pt x="14134813" y="7534118"/>
                  </a:lnTo>
                  <a:lnTo>
                    <a:pt x="14137235" y="7531212"/>
                  </a:lnTo>
                  <a:lnTo>
                    <a:pt x="14139941" y="7527638"/>
                  </a:lnTo>
                  <a:lnTo>
                    <a:pt x="14139454" y="7522310"/>
                  </a:lnTo>
                  <a:lnTo>
                    <a:pt x="14135882" y="7519604"/>
                  </a:lnTo>
                  <a:lnTo>
                    <a:pt x="14130786" y="7515854"/>
                  </a:lnTo>
                  <a:lnTo>
                    <a:pt x="14127212" y="7513147"/>
                  </a:lnTo>
                  <a:close/>
                </a:path>
                <a:path w="17462500" h="9773920">
                  <a:moveTo>
                    <a:pt x="533180" y="1687988"/>
                  </a:moveTo>
                  <a:lnTo>
                    <a:pt x="527755" y="1686855"/>
                  </a:lnTo>
                  <a:lnTo>
                    <a:pt x="523999" y="1689193"/>
                  </a:lnTo>
                  <a:lnTo>
                    <a:pt x="519911" y="1691388"/>
                  </a:lnTo>
                  <a:lnTo>
                    <a:pt x="518779" y="1696814"/>
                  </a:lnTo>
                  <a:lnTo>
                    <a:pt x="521117" y="1700569"/>
                  </a:lnTo>
                  <a:lnTo>
                    <a:pt x="524361" y="1705893"/>
                  </a:lnTo>
                  <a:lnTo>
                    <a:pt x="525268" y="1707462"/>
                  </a:lnTo>
                  <a:lnTo>
                    <a:pt x="528125" y="1709074"/>
                  </a:lnTo>
                  <a:lnTo>
                    <a:pt x="528316" y="1709550"/>
                  </a:lnTo>
                  <a:lnTo>
                    <a:pt x="530650" y="1710545"/>
                  </a:lnTo>
                  <a:lnTo>
                    <a:pt x="533885" y="1710349"/>
                  </a:lnTo>
                  <a:lnTo>
                    <a:pt x="536071" y="1708918"/>
                  </a:lnTo>
                  <a:lnTo>
                    <a:pt x="539826" y="1706580"/>
                  </a:lnTo>
                  <a:lnTo>
                    <a:pt x="540958" y="1701154"/>
                  </a:lnTo>
                  <a:lnTo>
                    <a:pt x="538621" y="1697399"/>
                  </a:lnTo>
                  <a:lnTo>
                    <a:pt x="535376" y="1692076"/>
                  </a:lnTo>
                  <a:lnTo>
                    <a:pt x="533180" y="1687988"/>
                  </a:lnTo>
                  <a:close/>
                </a:path>
                <a:path w="17462500" h="9773920">
                  <a:moveTo>
                    <a:pt x="14056793" y="7457502"/>
                  </a:moveTo>
                  <a:lnTo>
                    <a:pt x="14051466" y="7457988"/>
                  </a:lnTo>
                  <a:lnTo>
                    <a:pt x="14046054" y="7465134"/>
                  </a:lnTo>
                  <a:lnTo>
                    <a:pt x="14046538" y="7470462"/>
                  </a:lnTo>
                  <a:lnTo>
                    <a:pt x="14050110" y="7473168"/>
                  </a:lnTo>
                  <a:lnTo>
                    <a:pt x="14055066" y="7477252"/>
                  </a:lnTo>
                  <a:lnTo>
                    <a:pt x="14060400" y="7479527"/>
                  </a:lnTo>
                  <a:lnTo>
                    <a:pt x="14064394" y="7478473"/>
                  </a:lnTo>
                  <a:lnTo>
                    <a:pt x="14066816" y="7475567"/>
                  </a:lnTo>
                  <a:lnTo>
                    <a:pt x="14069522" y="7471993"/>
                  </a:lnTo>
                  <a:lnTo>
                    <a:pt x="14069038" y="7466665"/>
                  </a:lnTo>
                  <a:lnTo>
                    <a:pt x="14065464" y="7463959"/>
                  </a:lnTo>
                  <a:lnTo>
                    <a:pt x="14060366" y="7460208"/>
                  </a:lnTo>
                  <a:lnTo>
                    <a:pt x="14056793" y="7457502"/>
                  </a:lnTo>
                  <a:close/>
                </a:path>
                <a:path w="17462500" h="9773920">
                  <a:moveTo>
                    <a:pt x="11509693" y="6357993"/>
                  </a:moveTo>
                  <a:lnTo>
                    <a:pt x="11490722" y="6366447"/>
                  </a:lnTo>
                  <a:lnTo>
                    <a:pt x="11490775" y="6370015"/>
                  </a:lnTo>
                  <a:lnTo>
                    <a:pt x="11492733" y="6372820"/>
                  </a:lnTo>
                  <a:lnTo>
                    <a:pt x="11495732" y="6374099"/>
                  </a:lnTo>
                  <a:lnTo>
                    <a:pt x="11495874" y="6373766"/>
                  </a:lnTo>
                  <a:lnTo>
                    <a:pt x="11496874" y="6374192"/>
                  </a:lnTo>
                  <a:lnTo>
                    <a:pt x="11499158" y="6374378"/>
                  </a:lnTo>
                  <a:lnTo>
                    <a:pt x="11505486" y="6374321"/>
                  </a:lnTo>
                  <a:lnTo>
                    <a:pt x="11509863" y="6374218"/>
                  </a:lnTo>
                  <a:lnTo>
                    <a:pt x="11513377" y="6370596"/>
                  </a:lnTo>
                  <a:lnTo>
                    <a:pt x="11513418" y="6365885"/>
                  </a:lnTo>
                  <a:lnTo>
                    <a:pt x="11513315" y="6361508"/>
                  </a:lnTo>
                  <a:lnTo>
                    <a:pt x="11509693" y="6357993"/>
                  </a:lnTo>
                  <a:close/>
                </a:path>
                <a:path w="17462500" h="9773920">
                  <a:moveTo>
                    <a:pt x="13986708" y="7401999"/>
                  </a:moveTo>
                  <a:lnTo>
                    <a:pt x="13981380" y="7402484"/>
                  </a:lnTo>
                  <a:lnTo>
                    <a:pt x="13975969" y="7409631"/>
                  </a:lnTo>
                  <a:lnTo>
                    <a:pt x="13976452" y="7414958"/>
                  </a:lnTo>
                  <a:lnTo>
                    <a:pt x="13980026" y="7417664"/>
                  </a:lnTo>
                  <a:lnTo>
                    <a:pt x="13984982" y="7421749"/>
                  </a:lnTo>
                  <a:lnTo>
                    <a:pt x="13986982" y="7422602"/>
                  </a:lnTo>
                  <a:lnTo>
                    <a:pt x="13986840" y="7422935"/>
                  </a:lnTo>
                  <a:lnTo>
                    <a:pt x="13990173" y="7424357"/>
                  </a:lnTo>
                  <a:lnTo>
                    <a:pt x="13994167" y="7423303"/>
                  </a:lnTo>
                  <a:lnTo>
                    <a:pt x="13996588" y="7420396"/>
                  </a:lnTo>
                  <a:lnTo>
                    <a:pt x="13999294" y="7416823"/>
                  </a:lnTo>
                  <a:lnTo>
                    <a:pt x="13998810" y="7411495"/>
                  </a:lnTo>
                  <a:lnTo>
                    <a:pt x="13995237" y="7408789"/>
                  </a:lnTo>
                  <a:lnTo>
                    <a:pt x="13990280" y="7404705"/>
                  </a:lnTo>
                  <a:lnTo>
                    <a:pt x="13986708" y="7401999"/>
                  </a:lnTo>
                  <a:close/>
                </a:path>
                <a:path w="17462500" h="9773920">
                  <a:moveTo>
                    <a:pt x="13916479" y="7346829"/>
                  </a:moveTo>
                  <a:lnTo>
                    <a:pt x="13911153" y="7347314"/>
                  </a:lnTo>
                  <a:lnTo>
                    <a:pt x="13905740" y="7354461"/>
                  </a:lnTo>
                  <a:lnTo>
                    <a:pt x="13906224" y="7359788"/>
                  </a:lnTo>
                  <a:lnTo>
                    <a:pt x="13909797" y="7362494"/>
                  </a:lnTo>
                  <a:lnTo>
                    <a:pt x="13914754" y="7366579"/>
                  </a:lnTo>
                  <a:lnTo>
                    <a:pt x="13916753" y="7367432"/>
                  </a:lnTo>
                  <a:lnTo>
                    <a:pt x="13916611" y="7367765"/>
                  </a:lnTo>
                  <a:lnTo>
                    <a:pt x="13919945" y="7369187"/>
                  </a:lnTo>
                  <a:lnTo>
                    <a:pt x="13923939" y="7368133"/>
                  </a:lnTo>
                  <a:lnTo>
                    <a:pt x="13926360" y="7365226"/>
                  </a:lnTo>
                  <a:lnTo>
                    <a:pt x="13929067" y="7361653"/>
                  </a:lnTo>
                  <a:lnTo>
                    <a:pt x="13928583" y="7356325"/>
                  </a:lnTo>
                  <a:lnTo>
                    <a:pt x="13925010" y="7353619"/>
                  </a:lnTo>
                  <a:lnTo>
                    <a:pt x="13920053" y="7349536"/>
                  </a:lnTo>
                  <a:lnTo>
                    <a:pt x="13916479" y="7346829"/>
                  </a:lnTo>
                  <a:close/>
                </a:path>
                <a:path w="17462500" h="9773920">
                  <a:moveTo>
                    <a:pt x="11599572" y="6356937"/>
                  </a:moveTo>
                  <a:lnTo>
                    <a:pt x="11594861" y="6356898"/>
                  </a:lnTo>
                  <a:lnTo>
                    <a:pt x="11588532" y="6356955"/>
                  </a:lnTo>
                  <a:lnTo>
                    <a:pt x="11583822" y="6356916"/>
                  </a:lnTo>
                  <a:lnTo>
                    <a:pt x="11580307" y="6360537"/>
                  </a:lnTo>
                  <a:lnTo>
                    <a:pt x="11580268" y="6365248"/>
                  </a:lnTo>
                  <a:lnTo>
                    <a:pt x="11580322" y="6368817"/>
                  </a:lnTo>
                  <a:lnTo>
                    <a:pt x="11582278" y="6371622"/>
                  </a:lnTo>
                  <a:lnTo>
                    <a:pt x="11586277" y="6373328"/>
                  </a:lnTo>
                  <a:lnTo>
                    <a:pt x="11588560" y="6373513"/>
                  </a:lnTo>
                  <a:lnTo>
                    <a:pt x="11594890" y="6373455"/>
                  </a:lnTo>
                  <a:lnTo>
                    <a:pt x="11599600" y="6373495"/>
                  </a:lnTo>
                  <a:lnTo>
                    <a:pt x="11603115" y="6369873"/>
                  </a:lnTo>
                  <a:lnTo>
                    <a:pt x="11603193" y="6360452"/>
                  </a:lnTo>
                  <a:lnTo>
                    <a:pt x="11599572" y="6356937"/>
                  </a:lnTo>
                  <a:close/>
                </a:path>
                <a:path w="17462500" h="9773920">
                  <a:moveTo>
                    <a:pt x="486517" y="1611747"/>
                  </a:moveTo>
                  <a:lnTo>
                    <a:pt x="481567" y="1610423"/>
                  </a:lnTo>
                  <a:lnTo>
                    <a:pt x="477479" y="1612619"/>
                  </a:lnTo>
                  <a:lnTo>
                    <a:pt x="473724" y="1614957"/>
                  </a:lnTo>
                  <a:lnTo>
                    <a:pt x="472399" y="1619908"/>
                  </a:lnTo>
                  <a:lnTo>
                    <a:pt x="474595" y="1623995"/>
                  </a:lnTo>
                  <a:lnTo>
                    <a:pt x="477840" y="1629319"/>
                  </a:lnTo>
                  <a:lnTo>
                    <a:pt x="478747" y="1630887"/>
                  </a:lnTo>
                  <a:lnTo>
                    <a:pt x="481937" y="1632643"/>
                  </a:lnTo>
                  <a:lnTo>
                    <a:pt x="484270" y="1633638"/>
                  </a:lnTo>
                  <a:lnTo>
                    <a:pt x="486697" y="1633491"/>
                  </a:lnTo>
                  <a:lnTo>
                    <a:pt x="489217" y="1632202"/>
                  </a:lnTo>
                  <a:lnTo>
                    <a:pt x="492972" y="1629864"/>
                  </a:lnTo>
                  <a:lnTo>
                    <a:pt x="494296" y="1624913"/>
                  </a:lnTo>
                  <a:lnTo>
                    <a:pt x="492100" y="1620826"/>
                  </a:lnTo>
                  <a:lnTo>
                    <a:pt x="488855" y="1615502"/>
                  </a:lnTo>
                  <a:lnTo>
                    <a:pt x="486517" y="1611747"/>
                  </a:lnTo>
                  <a:close/>
                </a:path>
                <a:path w="17462500" h="9773920">
                  <a:moveTo>
                    <a:pt x="13846396" y="7291327"/>
                  </a:moveTo>
                  <a:lnTo>
                    <a:pt x="13841067" y="7291811"/>
                  </a:lnTo>
                  <a:lnTo>
                    <a:pt x="13835655" y="7298958"/>
                  </a:lnTo>
                  <a:lnTo>
                    <a:pt x="13836139" y="7304285"/>
                  </a:lnTo>
                  <a:lnTo>
                    <a:pt x="13839712" y="7306992"/>
                  </a:lnTo>
                  <a:lnTo>
                    <a:pt x="13844668" y="7311076"/>
                  </a:lnTo>
                  <a:lnTo>
                    <a:pt x="13846668" y="7311929"/>
                  </a:lnTo>
                  <a:lnTo>
                    <a:pt x="13846526" y="7312262"/>
                  </a:lnTo>
                  <a:lnTo>
                    <a:pt x="13849859" y="7313684"/>
                  </a:lnTo>
                  <a:lnTo>
                    <a:pt x="13853853" y="7312630"/>
                  </a:lnTo>
                  <a:lnTo>
                    <a:pt x="13856275" y="7309723"/>
                  </a:lnTo>
                  <a:lnTo>
                    <a:pt x="13858982" y="7306150"/>
                  </a:lnTo>
                  <a:lnTo>
                    <a:pt x="13858497" y="7300822"/>
                  </a:lnTo>
                  <a:lnTo>
                    <a:pt x="13854925" y="7298116"/>
                  </a:lnTo>
                  <a:lnTo>
                    <a:pt x="13849969" y="7294032"/>
                  </a:lnTo>
                  <a:lnTo>
                    <a:pt x="13846396" y="7291327"/>
                  </a:lnTo>
                  <a:close/>
                </a:path>
                <a:path w="17462500" h="9773920">
                  <a:moveTo>
                    <a:pt x="11689263" y="6358164"/>
                  </a:moveTo>
                  <a:lnTo>
                    <a:pt x="11684553" y="6358125"/>
                  </a:lnTo>
                  <a:lnTo>
                    <a:pt x="11673322" y="6357668"/>
                  </a:lnTo>
                  <a:lnTo>
                    <a:pt x="11669809" y="6361291"/>
                  </a:lnTo>
                  <a:lnTo>
                    <a:pt x="11669769" y="6366001"/>
                  </a:lnTo>
                  <a:lnTo>
                    <a:pt x="11669489" y="6369427"/>
                  </a:lnTo>
                  <a:lnTo>
                    <a:pt x="11671778" y="6372373"/>
                  </a:lnTo>
                  <a:lnTo>
                    <a:pt x="11674777" y="6373652"/>
                  </a:lnTo>
                  <a:lnTo>
                    <a:pt x="11674635" y="6373986"/>
                  </a:lnTo>
                  <a:lnTo>
                    <a:pt x="11675635" y="6374412"/>
                  </a:lnTo>
                  <a:lnTo>
                    <a:pt x="11677919" y="6374599"/>
                  </a:lnTo>
                  <a:lnTo>
                    <a:pt x="11689149" y="6375056"/>
                  </a:lnTo>
                  <a:lnTo>
                    <a:pt x="11692664" y="6371434"/>
                  </a:lnTo>
                  <a:lnTo>
                    <a:pt x="11692703" y="6366723"/>
                  </a:lnTo>
                  <a:lnTo>
                    <a:pt x="11692885" y="6361679"/>
                  </a:lnTo>
                  <a:lnTo>
                    <a:pt x="11689263" y="6358164"/>
                  </a:lnTo>
                  <a:close/>
                </a:path>
                <a:path w="17462500" h="9773920">
                  <a:moveTo>
                    <a:pt x="13776310" y="7235824"/>
                  </a:moveTo>
                  <a:lnTo>
                    <a:pt x="13770981" y="7236308"/>
                  </a:lnTo>
                  <a:lnTo>
                    <a:pt x="13765569" y="7243455"/>
                  </a:lnTo>
                  <a:lnTo>
                    <a:pt x="13766055" y="7248783"/>
                  </a:lnTo>
                  <a:lnTo>
                    <a:pt x="13769629" y="7251490"/>
                  </a:lnTo>
                  <a:lnTo>
                    <a:pt x="13774583" y="7255572"/>
                  </a:lnTo>
                  <a:lnTo>
                    <a:pt x="13776583" y="7256425"/>
                  </a:lnTo>
                  <a:lnTo>
                    <a:pt x="13776441" y="7256759"/>
                  </a:lnTo>
                  <a:lnTo>
                    <a:pt x="13779774" y="7258181"/>
                  </a:lnTo>
                  <a:lnTo>
                    <a:pt x="13783768" y="7257127"/>
                  </a:lnTo>
                  <a:lnTo>
                    <a:pt x="13786190" y="7254220"/>
                  </a:lnTo>
                  <a:lnTo>
                    <a:pt x="13788895" y="7250647"/>
                  </a:lnTo>
                  <a:lnTo>
                    <a:pt x="13788412" y="7245320"/>
                  </a:lnTo>
                  <a:lnTo>
                    <a:pt x="13784838" y="7242613"/>
                  </a:lnTo>
                  <a:lnTo>
                    <a:pt x="13779884" y="7238530"/>
                  </a:lnTo>
                  <a:lnTo>
                    <a:pt x="13776310" y="7235824"/>
                  </a:lnTo>
                  <a:close/>
                </a:path>
                <a:path w="17462500" h="9773920">
                  <a:moveTo>
                    <a:pt x="442992" y="1533693"/>
                  </a:moveTo>
                  <a:lnTo>
                    <a:pt x="438041" y="1532369"/>
                  </a:lnTo>
                  <a:lnTo>
                    <a:pt x="429864" y="1536761"/>
                  </a:lnTo>
                  <a:lnTo>
                    <a:pt x="428541" y="1541711"/>
                  </a:lnTo>
                  <a:lnTo>
                    <a:pt x="430736" y="1545800"/>
                  </a:lnTo>
                  <a:lnTo>
                    <a:pt x="433839" y="1551456"/>
                  </a:lnTo>
                  <a:lnTo>
                    <a:pt x="434745" y="1553025"/>
                  </a:lnTo>
                  <a:lnTo>
                    <a:pt x="437794" y="1555113"/>
                  </a:lnTo>
                  <a:lnTo>
                    <a:pt x="440127" y="1556109"/>
                  </a:lnTo>
                  <a:lnTo>
                    <a:pt x="442553" y="1555962"/>
                  </a:lnTo>
                  <a:lnTo>
                    <a:pt x="445073" y="1554673"/>
                  </a:lnTo>
                  <a:lnTo>
                    <a:pt x="449161" y="1552477"/>
                  </a:lnTo>
                  <a:lnTo>
                    <a:pt x="450485" y="1547527"/>
                  </a:lnTo>
                  <a:lnTo>
                    <a:pt x="448290" y="1543438"/>
                  </a:lnTo>
                  <a:lnTo>
                    <a:pt x="445187" y="1537782"/>
                  </a:lnTo>
                  <a:lnTo>
                    <a:pt x="442992" y="1533693"/>
                  </a:lnTo>
                  <a:close/>
                </a:path>
                <a:path w="17462500" h="9773920">
                  <a:moveTo>
                    <a:pt x="11778577" y="6361202"/>
                  </a:moveTo>
                  <a:lnTo>
                    <a:pt x="11774008" y="6360829"/>
                  </a:lnTo>
                  <a:lnTo>
                    <a:pt x="11767824" y="6360553"/>
                  </a:lnTo>
                  <a:lnTo>
                    <a:pt x="11763447" y="6360656"/>
                  </a:lnTo>
                  <a:lnTo>
                    <a:pt x="11759598" y="6364136"/>
                  </a:lnTo>
                  <a:lnTo>
                    <a:pt x="11758976" y="6371750"/>
                  </a:lnTo>
                  <a:lnTo>
                    <a:pt x="11758945" y="6372131"/>
                  </a:lnTo>
                  <a:lnTo>
                    <a:pt x="11761091" y="6375410"/>
                  </a:lnTo>
                  <a:lnTo>
                    <a:pt x="11765090" y="6377116"/>
                  </a:lnTo>
                  <a:lnTo>
                    <a:pt x="11766899" y="6377494"/>
                  </a:lnTo>
                  <a:lnTo>
                    <a:pt x="11773086" y="6377769"/>
                  </a:lnTo>
                  <a:lnTo>
                    <a:pt x="11777798" y="6377808"/>
                  </a:lnTo>
                  <a:lnTo>
                    <a:pt x="11781644" y="6374328"/>
                  </a:lnTo>
                  <a:lnTo>
                    <a:pt x="11782016" y="6369760"/>
                  </a:lnTo>
                  <a:lnTo>
                    <a:pt x="11782056" y="6365049"/>
                  </a:lnTo>
                  <a:lnTo>
                    <a:pt x="11778577" y="6361202"/>
                  </a:lnTo>
                  <a:close/>
                </a:path>
                <a:path w="17462500" h="9773920">
                  <a:moveTo>
                    <a:pt x="13706083" y="7180654"/>
                  </a:moveTo>
                  <a:lnTo>
                    <a:pt x="13700754" y="7181138"/>
                  </a:lnTo>
                  <a:lnTo>
                    <a:pt x="13695341" y="7188284"/>
                  </a:lnTo>
                  <a:lnTo>
                    <a:pt x="13695827" y="7193614"/>
                  </a:lnTo>
                  <a:lnTo>
                    <a:pt x="13699400" y="7196319"/>
                  </a:lnTo>
                  <a:lnTo>
                    <a:pt x="13704356" y="7200403"/>
                  </a:lnTo>
                  <a:lnTo>
                    <a:pt x="13706355" y="7201255"/>
                  </a:lnTo>
                  <a:lnTo>
                    <a:pt x="13706213" y="7201589"/>
                  </a:lnTo>
                  <a:lnTo>
                    <a:pt x="13709546" y="7203011"/>
                  </a:lnTo>
                  <a:lnTo>
                    <a:pt x="13713540" y="7201957"/>
                  </a:lnTo>
                  <a:lnTo>
                    <a:pt x="13715962" y="7199050"/>
                  </a:lnTo>
                  <a:lnTo>
                    <a:pt x="13718668" y="7195477"/>
                  </a:lnTo>
                  <a:lnTo>
                    <a:pt x="13718183" y="7190150"/>
                  </a:lnTo>
                  <a:lnTo>
                    <a:pt x="13714611" y="7187444"/>
                  </a:lnTo>
                  <a:lnTo>
                    <a:pt x="13709655" y="7183360"/>
                  </a:lnTo>
                  <a:lnTo>
                    <a:pt x="13706083" y="7180654"/>
                  </a:lnTo>
                  <a:close/>
                </a:path>
                <a:path w="17462500" h="9773920">
                  <a:moveTo>
                    <a:pt x="13635998" y="7125151"/>
                  </a:moveTo>
                  <a:lnTo>
                    <a:pt x="13630668" y="7125635"/>
                  </a:lnTo>
                  <a:lnTo>
                    <a:pt x="13625256" y="7132781"/>
                  </a:lnTo>
                  <a:lnTo>
                    <a:pt x="13625743" y="7138110"/>
                  </a:lnTo>
                  <a:lnTo>
                    <a:pt x="13629315" y="7140816"/>
                  </a:lnTo>
                  <a:lnTo>
                    <a:pt x="13634270" y="7144900"/>
                  </a:lnTo>
                  <a:lnTo>
                    <a:pt x="13636270" y="7145752"/>
                  </a:lnTo>
                  <a:lnTo>
                    <a:pt x="13636127" y="7146086"/>
                  </a:lnTo>
                  <a:lnTo>
                    <a:pt x="13639461" y="7147508"/>
                  </a:lnTo>
                  <a:lnTo>
                    <a:pt x="13643455" y="7146453"/>
                  </a:lnTo>
                  <a:lnTo>
                    <a:pt x="13645876" y="7143547"/>
                  </a:lnTo>
                  <a:lnTo>
                    <a:pt x="13648583" y="7139974"/>
                  </a:lnTo>
                  <a:lnTo>
                    <a:pt x="13648099" y="7134646"/>
                  </a:lnTo>
                  <a:lnTo>
                    <a:pt x="13644526" y="7131940"/>
                  </a:lnTo>
                  <a:lnTo>
                    <a:pt x="13639570" y="7127856"/>
                  </a:lnTo>
                  <a:lnTo>
                    <a:pt x="13635998" y="7125151"/>
                  </a:lnTo>
                  <a:close/>
                </a:path>
                <a:path w="17462500" h="9773920">
                  <a:moveTo>
                    <a:pt x="11867704" y="6366522"/>
                  </a:moveTo>
                  <a:lnTo>
                    <a:pt x="11863136" y="6366149"/>
                  </a:lnTo>
                  <a:lnTo>
                    <a:pt x="11856952" y="6365875"/>
                  </a:lnTo>
                  <a:lnTo>
                    <a:pt x="11852382" y="6365502"/>
                  </a:lnTo>
                  <a:lnTo>
                    <a:pt x="11848534" y="6368981"/>
                  </a:lnTo>
                  <a:lnTo>
                    <a:pt x="11848162" y="6373549"/>
                  </a:lnTo>
                  <a:lnTo>
                    <a:pt x="11848215" y="6377118"/>
                  </a:lnTo>
                  <a:lnTo>
                    <a:pt x="11850028" y="6380255"/>
                  </a:lnTo>
                  <a:lnTo>
                    <a:pt x="11854027" y="6381961"/>
                  </a:lnTo>
                  <a:lnTo>
                    <a:pt x="11855837" y="6382338"/>
                  </a:lnTo>
                  <a:lnTo>
                    <a:pt x="11862023" y="6382614"/>
                  </a:lnTo>
                  <a:lnTo>
                    <a:pt x="11866592" y="6382987"/>
                  </a:lnTo>
                  <a:lnTo>
                    <a:pt x="11870438" y="6379506"/>
                  </a:lnTo>
                  <a:lnTo>
                    <a:pt x="11871184" y="6370369"/>
                  </a:lnTo>
                  <a:lnTo>
                    <a:pt x="11867704" y="6366522"/>
                  </a:lnTo>
                  <a:close/>
                </a:path>
                <a:path w="17462500" h="9773920">
                  <a:moveTo>
                    <a:pt x="401083" y="1455541"/>
                  </a:moveTo>
                  <a:lnTo>
                    <a:pt x="396275" y="1453884"/>
                  </a:lnTo>
                  <a:lnTo>
                    <a:pt x="388099" y="1458276"/>
                  </a:lnTo>
                  <a:lnTo>
                    <a:pt x="386441" y="1463084"/>
                  </a:lnTo>
                  <a:lnTo>
                    <a:pt x="388637" y="1467173"/>
                  </a:lnTo>
                  <a:lnTo>
                    <a:pt x="391406" y="1472687"/>
                  </a:lnTo>
                  <a:lnTo>
                    <a:pt x="392312" y="1474255"/>
                  </a:lnTo>
                  <a:lnTo>
                    <a:pt x="393694" y="1475633"/>
                  </a:lnTo>
                  <a:lnTo>
                    <a:pt x="397694" y="1477339"/>
                  </a:lnTo>
                  <a:lnTo>
                    <a:pt x="399979" y="1477526"/>
                  </a:lnTo>
                  <a:lnTo>
                    <a:pt x="402498" y="1476237"/>
                  </a:lnTo>
                  <a:lnTo>
                    <a:pt x="406586" y="1474041"/>
                  </a:lnTo>
                  <a:lnTo>
                    <a:pt x="408244" y="1469233"/>
                  </a:lnTo>
                  <a:lnTo>
                    <a:pt x="406048" y="1465144"/>
                  </a:lnTo>
                  <a:lnTo>
                    <a:pt x="403279" y="1459630"/>
                  </a:lnTo>
                  <a:lnTo>
                    <a:pt x="401083" y="1455541"/>
                  </a:lnTo>
                  <a:close/>
                </a:path>
                <a:path w="17462500" h="9773920">
                  <a:moveTo>
                    <a:pt x="13565578" y="7069505"/>
                  </a:moveTo>
                  <a:lnTo>
                    <a:pt x="13560107" y="7070322"/>
                  </a:lnTo>
                  <a:lnTo>
                    <a:pt x="13557400" y="7073896"/>
                  </a:lnTo>
                  <a:lnTo>
                    <a:pt x="13554362" y="7077327"/>
                  </a:lnTo>
                  <a:lnTo>
                    <a:pt x="13555181" y="7082798"/>
                  </a:lnTo>
                  <a:lnTo>
                    <a:pt x="13558754" y="7085504"/>
                  </a:lnTo>
                  <a:lnTo>
                    <a:pt x="13563851" y="7089254"/>
                  </a:lnTo>
                  <a:lnTo>
                    <a:pt x="13565851" y="7090107"/>
                  </a:lnTo>
                  <a:lnTo>
                    <a:pt x="13565709" y="7090440"/>
                  </a:lnTo>
                  <a:lnTo>
                    <a:pt x="13569042" y="7091862"/>
                  </a:lnTo>
                  <a:lnTo>
                    <a:pt x="13573037" y="7090809"/>
                  </a:lnTo>
                  <a:lnTo>
                    <a:pt x="13575459" y="7087903"/>
                  </a:lnTo>
                  <a:lnTo>
                    <a:pt x="13578499" y="7084471"/>
                  </a:lnTo>
                  <a:lnTo>
                    <a:pt x="13577680" y="7079001"/>
                  </a:lnTo>
                  <a:lnTo>
                    <a:pt x="13574106" y="7076294"/>
                  </a:lnTo>
                  <a:lnTo>
                    <a:pt x="13569010" y="7072544"/>
                  </a:lnTo>
                  <a:lnTo>
                    <a:pt x="13565578" y="7069505"/>
                  </a:lnTo>
                  <a:close/>
                </a:path>
                <a:path w="17462500" h="9773920">
                  <a:moveTo>
                    <a:pt x="11956979" y="6374269"/>
                  </a:moveTo>
                  <a:lnTo>
                    <a:pt x="11952411" y="6373896"/>
                  </a:lnTo>
                  <a:lnTo>
                    <a:pt x="11946367" y="6373288"/>
                  </a:lnTo>
                  <a:lnTo>
                    <a:pt x="11941799" y="6372915"/>
                  </a:lnTo>
                  <a:lnTo>
                    <a:pt x="11937617" y="6376252"/>
                  </a:lnTo>
                  <a:lnTo>
                    <a:pt x="11937243" y="6380821"/>
                  </a:lnTo>
                  <a:lnTo>
                    <a:pt x="11936822" y="6384580"/>
                  </a:lnTo>
                  <a:lnTo>
                    <a:pt x="11955390" y="6390925"/>
                  </a:lnTo>
                  <a:lnTo>
                    <a:pt x="11959572" y="6387587"/>
                  </a:lnTo>
                  <a:lnTo>
                    <a:pt x="11960317" y="6378450"/>
                  </a:lnTo>
                  <a:lnTo>
                    <a:pt x="11956979" y="6374269"/>
                  </a:lnTo>
                  <a:close/>
                </a:path>
                <a:path w="17462500" h="9773920">
                  <a:moveTo>
                    <a:pt x="13494257" y="7015050"/>
                  </a:moveTo>
                  <a:lnTo>
                    <a:pt x="13489122" y="7016012"/>
                  </a:lnTo>
                  <a:lnTo>
                    <a:pt x="13486415" y="7019585"/>
                  </a:lnTo>
                  <a:lnTo>
                    <a:pt x="13483567" y="7023491"/>
                  </a:lnTo>
                  <a:lnTo>
                    <a:pt x="13484527" y="7028628"/>
                  </a:lnTo>
                  <a:lnTo>
                    <a:pt x="13488100" y="7031333"/>
                  </a:lnTo>
                  <a:lnTo>
                    <a:pt x="13493197" y="7035084"/>
                  </a:lnTo>
                  <a:lnTo>
                    <a:pt x="13498530" y="7037359"/>
                  </a:lnTo>
                  <a:lnTo>
                    <a:pt x="13502525" y="7036305"/>
                  </a:lnTo>
                  <a:lnTo>
                    <a:pt x="13504947" y="7033399"/>
                  </a:lnTo>
                  <a:lnTo>
                    <a:pt x="13507796" y="7029493"/>
                  </a:lnTo>
                  <a:lnTo>
                    <a:pt x="13506836" y="7024356"/>
                  </a:lnTo>
                  <a:lnTo>
                    <a:pt x="13503262" y="7021650"/>
                  </a:lnTo>
                  <a:lnTo>
                    <a:pt x="13494257" y="7015050"/>
                  </a:lnTo>
                  <a:close/>
                </a:path>
                <a:path w="17462500" h="9773920">
                  <a:moveTo>
                    <a:pt x="12046116" y="6385109"/>
                  </a:moveTo>
                  <a:lnTo>
                    <a:pt x="12041690" y="6384403"/>
                  </a:lnTo>
                  <a:lnTo>
                    <a:pt x="12035313" y="6383653"/>
                  </a:lnTo>
                  <a:lnTo>
                    <a:pt x="12030887" y="6382946"/>
                  </a:lnTo>
                  <a:lnTo>
                    <a:pt x="12026706" y="6386285"/>
                  </a:lnTo>
                  <a:lnTo>
                    <a:pt x="12026000" y="6390710"/>
                  </a:lnTo>
                  <a:lnTo>
                    <a:pt x="12025578" y="6394470"/>
                  </a:lnTo>
                  <a:lnTo>
                    <a:pt x="12027582" y="6398083"/>
                  </a:lnTo>
                  <a:lnTo>
                    <a:pt x="12030915" y="6399504"/>
                  </a:lnTo>
                  <a:lnTo>
                    <a:pt x="12031057" y="6399171"/>
                  </a:lnTo>
                  <a:lnTo>
                    <a:pt x="12033057" y="6400024"/>
                  </a:lnTo>
                  <a:lnTo>
                    <a:pt x="12039433" y="6400774"/>
                  </a:lnTo>
                  <a:lnTo>
                    <a:pt x="12043859" y="6401480"/>
                  </a:lnTo>
                  <a:lnTo>
                    <a:pt x="12048042" y="6398143"/>
                  </a:lnTo>
                  <a:lnTo>
                    <a:pt x="12049395" y="6389660"/>
                  </a:lnTo>
                  <a:lnTo>
                    <a:pt x="12049454" y="6389291"/>
                  </a:lnTo>
                  <a:lnTo>
                    <a:pt x="12046116" y="6385109"/>
                  </a:lnTo>
                  <a:close/>
                </a:path>
                <a:path w="17462500" h="9773920">
                  <a:moveTo>
                    <a:pt x="13422085" y="6962596"/>
                  </a:moveTo>
                  <a:lnTo>
                    <a:pt x="13416947" y="6963557"/>
                  </a:lnTo>
                  <a:lnTo>
                    <a:pt x="13411534" y="6970703"/>
                  </a:lnTo>
                  <a:lnTo>
                    <a:pt x="13412494" y="6975840"/>
                  </a:lnTo>
                  <a:lnTo>
                    <a:pt x="13416068" y="6978546"/>
                  </a:lnTo>
                  <a:lnTo>
                    <a:pt x="13421167" y="6982296"/>
                  </a:lnTo>
                  <a:lnTo>
                    <a:pt x="13422833" y="6983007"/>
                  </a:lnTo>
                  <a:lnTo>
                    <a:pt x="13422690" y="6983341"/>
                  </a:lnTo>
                  <a:lnTo>
                    <a:pt x="13426024" y="6984763"/>
                  </a:lnTo>
                  <a:lnTo>
                    <a:pt x="13430350" y="6983851"/>
                  </a:lnTo>
                  <a:lnTo>
                    <a:pt x="13432581" y="6980468"/>
                  </a:lnTo>
                  <a:lnTo>
                    <a:pt x="13435288" y="6976895"/>
                  </a:lnTo>
                  <a:lnTo>
                    <a:pt x="13434328" y="6971759"/>
                  </a:lnTo>
                  <a:lnTo>
                    <a:pt x="13430755" y="6969053"/>
                  </a:lnTo>
                  <a:lnTo>
                    <a:pt x="13425658" y="6965302"/>
                  </a:lnTo>
                  <a:lnTo>
                    <a:pt x="13422085" y="6962596"/>
                  </a:lnTo>
                  <a:close/>
                </a:path>
                <a:path w="17462500" h="9773920">
                  <a:moveTo>
                    <a:pt x="360552" y="1376008"/>
                  </a:moveTo>
                  <a:lnTo>
                    <a:pt x="355411" y="1374208"/>
                  </a:lnTo>
                  <a:lnTo>
                    <a:pt x="351322" y="1376404"/>
                  </a:lnTo>
                  <a:lnTo>
                    <a:pt x="347043" y="1378125"/>
                  </a:lnTo>
                  <a:lnTo>
                    <a:pt x="345244" y="1383266"/>
                  </a:lnTo>
                  <a:lnTo>
                    <a:pt x="347439" y="1387354"/>
                  </a:lnTo>
                  <a:lnTo>
                    <a:pt x="350209" y="1392869"/>
                  </a:lnTo>
                  <a:lnTo>
                    <a:pt x="351115" y="1394438"/>
                  </a:lnTo>
                  <a:lnTo>
                    <a:pt x="352831" y="1395957"/>
                  </a:lnTo>
                  <a:lnTo>
                    <a:pt x="354497" y="1396668"/>
                  </a:lnTo>
                  <a:lnTo>
                    <a:pt x="354688" y="1397143"/>
                  </a:lnTo>
                  <a:lnTo>
                    <a:pt x="356688" y="1397996"/>
                  </a:lnTo>
                  <a:lnTo>
                    <a:pt x="359113" y="1397849"/>
                  </a:lnTo>
                  <a:lnTo>
                    <a:pt x="361492" y="1396894"/>
                  </a:lnTo>
                  <a:lnTo>
                    <a:pt x="365438" y="1395031"/>
                  </a:lnTo>
                  <a:lnTo>
                    <a:pt x="367237" y="1389890"/>
                  </a:lnTo>
                  <a:lnTo>
                    <a:pt x="365041" y="1385802"/>
                  </a:lnTo>
                  <a:lnTo>
                    <a:pt x="362273" y="1380287"/>
                  </a:lnTo>
                  <a:lnTo>
                    <a:pt x="360552" y="1376008"/>
                  </a:lnTo>
                  <a:close/>
                </a:path>
                <a:path w="17462500" h="9773920">
                  <a:moveTo>
                    <a:pt x="12134592" y="6398424"/>
                  </a:moveTo>
                  <a:lnTo>
                    <a:pt x="12130165" y="6397717"/>
                  </a:lnTo>
                  <a:lnTo>
                    <a:pt x="12119172" y="6395786"/>
                  </a:lnTo>
                  <a:lnTo>
                    <a:pt x="12114989" y="6399123"/>
                  </a:lnTo>
                  <a:lnTo>
                    <a:pt x="12114283" y="6403550"/>
                  </a:lnTo>
                  <a:lnTo>
                    <a:pt x="12113528" y="6407167"/>
                  </a:lnTo>
                  <a:lnTo>
                    <a:pt x="12115866" y="6410922"/>
                  </a:lnTo>
                  <a:lnTo>
                    <a:pt x="12121199" y="6413197"/>
                  </a:lnTo>
                  <a:lnTo>
                    <a:pt x="12127433" y="6414281"/>
                  </a:lnTo>
                  <a:lnTo>
                    <a:pt x="12131860" y="6414987"/>
                  </a:lnTo>
                  <a:lnTo>
                    <a:pt x="12136375" y="6411792"/>
                  </a:lnTo>
                  <a:lnTo>
                    <a:pt x="12137789" y="6402939"/>
                  </a:lnTo>
                  <a:lnTo>
                    <a:pt x="12134592" y="6398424"/>
                  </a:lnTo>
                  <a:close/>
                </a:path>
                <a:path w="17462500" h="9773920">
                  <a:moveTo>
                    <a:pt x="13348676" y="6911191"/>
                  </a:moveTo>
                  <a:lnTo>
                    <a:pt x="13343538" y="6912151"/>
                  </a:lnTo>
                  <a:lnTo>
                    <a:pt x="13340833" y="6915724"/>
                  </a:lnTo>
                  <a:lnTo>
                    <a:pt x="13338460" y="6919440"/>
                  </a:lnTo>
                  <a:lnTo>
                    <a:pt x="13339419" y="6924577"/>
                  </a:lnTo>
                  <a:lnTo>
                    <a:pt x="13342992" y="6927283"/>
                  </a:lnTo>
                  <a:lnTo>
                    <a:pt x="13348232" y="6930700"/>
                  </a:lnTo>
                  <a:lnTo>
                    <a:pt x="13353231" y="6932832"/>
                  </a:lnTo>
                  <a:lnTo>
                    <a:pt x="13357560" y="6931921"/>
                  </a:lnTo>
                  <a:lnTo>
                    <a:pt x="13359791" y="6928539"/>
                  </a:lnTo>
                  <a:lnTo>
                    <a:pt x="13362164" y="6924824"/>
                  </a:lnTo>
                  <a:lnTo>
                    <a:pt x="13361203" y="6919687"/>
                  </a:lnTo>
                  <a:lnTo>
                    <a:pt x="13357630" y="6916981"/>
                  </a:lnTo>
                  <a:lnTo>
                    <a:pt x="13348676" y="6911191"/>
                  </a:lnTo>
                  <a:close/>
                </a:path>
                <a:path w="17462500" h="9773920">
                  <a:moveTo>
                    <a:pt x="12222737" y="6414357"/>
                  </a:moveTo>
                  <a:lnTo>
                    <a:pt x="12218311" y="6413651"/>
                  </a:lnTo>
                  <a:lnTo>
                    <a:pt x="12212077" y="6412567"/>
                  </a:lnTo>
                  <a:lnTo>
                    <a:pt x="12207460" y="6411385"/>
                  </a:lnTo>
                  <a:lnTo>
                    <a:pt x="12202945" y="6414581"/>
                  </a:lnTo>
                  <a:lnTo>
                    <a:pt x="12202297" y="6418638"/>
                  </a:lnTo>
                  <a:lnTo>
                    <a:pt x="12202238" y="6419007"/>
                  </a:lnTo>
                  <a:lnTo>
                    <a:pt x="12201341" y="6422958"/>
                  </a:lnTo>
                  <a:lnTo>
                    <a:pt x="12203347" y="6426572"/>
                  </a:lnTo>
                  <a:lnTo>
                    <a:pt x="12208679" y="6428846"/>
                  </a:lnTo>
                  <a:lnTo>
                    <a:pt x="12214914" y="6429929"/>
                  </a:lnTo>
                  <a:lnTo>
                    <a:pt x="12219531" y="6431111"/>
                  </a:lnTo>
                  <a:lnTo>
                    <a:pt x="12224045" y="6427915"/>
                  </a:lnTo>
                  <a:lnTo>
                    <a:pt x="12224693" y="6423858"/>
                  </a:lnTo>
                  <a:lnTo>
                    <a:pt x="12224752" y="6423489"/>
                  </a:lnTo>
                  <a:lnTo>
                    <a:pt x="12225843" y="6419227"/>
                  </a:lnTo>
                  <a:lnTo>
                    <a:pt x="12225934" y="6418872"/>
                  </a:lnTo>
                  <a:lnTo>
                    <a:pt x="12222737" y="6414357"/>
                  </a:lnTo>
                  <a:close/>
                </a:path>
                <a:path w="17462500" h="9773920">
                  <a:moveTo>
                    <a:pt x="13274030" y="6860834"/>
                  </a:moveTo>
                  <a:lnTo>
                    <a:pt x="13268752" y="6862128"/>
                  </a:lnTo>
                  <a:lnTo>
                    <a:pt x="13266775" y="6865224"/>
                  </a:lnTo>
                  <a:lnTo>
                    <a:pt x="13264251" y="6869269"/>
                  </a:lnTo>
                  <a:lnTo>
                    <a:pt x="13263864" y="6869892"/>
                  </a:lnTo>
                  <a:lnTo>
                    <a:pt x="13265158" y="6875172"/>
                  </a:lnTo>
                  <a:lnTo>
                    <a:pt x="13274112" y="6880960"/>
                  </a:lnTo>
                  <a:lnTo>
                    <a:pt x="13278778" y="6882951"/>
                  </a:lnTo>
                  <a:lnTo>
                    <a:pt x="13283249" y="6881706"/>
                  </a:lnTo>
                  <a:lnTo>
                    <a:pt x="13285480" y="6878324"/>
                  </a:lnTo>
                  <a:lnTo>
                    <a:pt x="13288328" y="6874418"/>
                  </a:lnTo>
                  <a:lnTo>
                    <a:pt x="13287035" y="6869140"/>
                  </a:lnTo>
                  <a:lnTo>
                    <a:pt x="13278078" y="6863349"/>
                  </a:lnTo>
                  <a:lnTo>
                    <a:pt x="13274030" y="6860834"/>
                  </a:lnTo>
                  <a:close/>
                </a:path>
                <a:path w="17462500" h="9773920">
                  <a:moveTo>
                    <a:pt x="12310081" y="6433099"/>
                  </a:moveTo>
                  <a:lnTo>
                    <a:pt x="12299704" y="6430642"/>
                  </a:lnTo>
                  <a:lnTo>
                    <a:pt x="12294943" y="6429793"/>
                  </a:lnTo>
                  <a:lnTo>
                    <a:pt x="12290573" y="6432656"/>
                  </a:lnTo>
                  <a:lnTo>
                    <a:pt x="12289533" y="6436940"/>
                  </a:lnTo>
                  <a:lnTo>
                    <a:pt x="12288636" y="6440891"/>
                  </a:lnTo>
                  <a:lnTo>
                    <a:pt x="12290831" y="6444979"/>
                  </a:lnTo>
                  <a:lnTo>
                    <a:pt x="12295830" y="6447112"/>
                  </a:lnTo>
                  <a:lnTo>
                    <a:pt x="12301922" y="6448529"/>
                  </a:lnTo>
                  <a:lnTo>
                    <a:pt x="12306681" y="6449377"/>
                  </a:lnTo>
                  <a:lnTo>
                    <a:pt x="12311054" y="6446514"/>
                  </a:lnTo>
                  <a:lnTo>
                    <a:pt x="12312094" y="6442230"/>
                  </a:lnTo>
                  <a:lnTo>
                    <a:pt x="12312942" y="6437471"/>
                  </a:lnTo>
                  <a:lnTo>
                    <a:pt x="12310081" y="6433099"/>
                  </a:lnTo>
                  <a:close/>
                </a:path>
                <a:path w="17462500" h="9773920">
                  <a:moveTo>
                    <a:pt x="13198866" y="6812619"/>
                  </a:moveTo>
                  <a:lnTo>
                    <a:pt x="13193730" y="6813580"/>
                  </a:lnTo>
                  <a:lnTo>
                    <a:pt x="13191602" y="6817005"/>
                  </a:lnTo>
                  <a:lnTo>
                    <a:pt x="13189238" y="6820725"/>
                  </a:lnTo>
                  <a:lnTo>
                    <a:pt x="13188842" y="6821344"/>
                  </a:lnTo>
                  <a:lnTo>
                    <a:pt x="13189803" y="6826481"/>
                  </a:lnTo>
                  <a:lnTo>
                    <a:pt x="13193851" y="6828996"/>
                  </a:lnTo>
                  <a:lnTo>
                    <a:pt x="13199091" y="6832413"/>
                  </a:lnTo>
                  <a:lnTo>
                    <a:pt x="13203756" y="6834403"/>
                  </a:lnTo>
                  <a:lnTo>
                    <a:pt x="13208228" y="6833159"/>
                  </a:lnTo>
                  <a:lnTo>
                    <a:pt x="13210459" y="6829777"/>
                  </a:lnTo>
                  <a:lnTo>
                    <a:pt x="13212435" y="6826681"/>
                  </a:lnTo>
                  <a:lnTo>
                    <a:pt x="13212831" y="6826061"/>
                  </a:lnTo>
                  <a:lnTo>
                    <a:pt x="13211871" y="6820924"/>
                  </a:lnTo>
                  <a:lnTo>
                    <a:pt x="13207823" y="6818409"/>
                  </a:lnTo>
                  <a:lnTo>
                    <a:pt x="13198866" y="6812619"/>
                  </a:lnTo>
                  <a:close/>
                </a:path>
                <a:path w="17462500" h="9773920">
                  <a:moveTo>
                    <a:pt x="13122039" y="6766453"/>
                  </a:moveTo>
                  <a:lnTo>
                    <a:pt x="13117237" y="6767556"/>
                  </a:lnTo>
                  <a:lnTo>
                    <a:pt x="13114722" y="6771605"/>
                  </a:lnTo>
                  <a:lnTo>
                    <a:pt x="13112541" y="6775795"/>
                  </a:lnTo>
                  <a:lnTo>
                    <a:pt x="13113642" y="6780599"/>
                  </a:lnTo>
                  <a:lnTo>
                    <a:pt x="13117690" y="6783114"/>
                  </a:lnTo>
                  <a:lnTo>
                    <a:pt x="13123074" y="6786198"/>
                  </a:lnTo>
                  <a:lnTo>
                    <a:pt x="13128072" y="6788330"/>
                  </a:lnTo>
                  <a:lnTo>
                    <a:pt x="13132211" y="6786944"/>
                  </a:lnTo>
                  <a:lnTo>
                    <a:pt x="13134584" y="6783229"/>
                  </a:lnTo>
                  <a:lnTo>
                    <a:pt x="13136765" y="6779038"/>
                  </a:lnTo>
                  <a:lnTo>
                    <a:pt x="13135662" y="6774234"/>
                  </a:lnTo>
                  <a:lnTo>
                    <a:pt x="13131614" y="6771719"/>
                  </a:lnTo>
                  <a:lnTo>
                    <a:pt x="13126230" y="6768634"/>
                  </a:lnTo>
                  <a:lnTo>
                    <a:pt x="13122039" y="6766453"/>
                  </a:lnTo>
                  <a:close/>
                </a:path>
                <a:path w="17462500" h="9773920">
                  <a:moveTo>
                    <a:pt x="12396811" y="6455125"/>
                  </a:moveTo>
                  <a:lnTo>
                    <a:pt x="12392192" y="6453943"/>
                  </a:lnTo>
                  <a:lnTo>
                    <a:pt x="12386243" y="6452192"/>
                  </a:lnTo>
                  <a:lnTo>
                    <a:pt x="12381960" y="6451153"/>
                  </a:lnTo>
                  <a:lnTo>
                    <a:pt x="12377395" y="6453540"/>
                  </a:lnTo>
                  <a:lnTo>
                    <a:pt x="12376214" y="6458157"/>
                  </a:lnTo>
                  <a:lnTo>
                    <a:pt x="12375174" y="6462442"/>
                  </a:lnTo>
                  <a:lnTo>
                    <a:pt x="12377369" y="6466530"/>
                  </a:lnTo>
                  <a:lnTo>
                    <a:pt x="12381702" y="6468378"/>
                  </a:lnTo>
                  <a:lnTo>
                    <a:pt x="12387653" y="6470128"/>
                  </a:lnTo>
                  <a:lnTo>
                    <a:pt x="12392270" y="6471310"/>
                  </a:lnTo>
                  <a:lnTo>
                    <a:pt x="12396834" y="6468923"/>
                  </a:lnTo>
                  <a:lnTo>
                    <a:pt x="12399197" y="6459688"/>
                  </a:lnTo>
                  <a:lnTo>
                    <a:pt x="12396811" y="6455125"/>
                  </a:lnTo>
                  <a:close/>
                </a:path>
                <a:path w="17462500" h="9773920">
                  <a:moveTo>
                    <a:pt x="322066" y="1295376"/>
                  </a:moveTo>
                  <a:lnTo>
                    <a:pt x="316924" y="1293577"/>
                  </a:lnTo>
                  <a:lnTo>
                    <a:pt x="309032" y="1297301"/>
                  </a:lnTo>
                  <a:lnTo>
                    <a:pt x="307232" y="1302443"/>
                  </a:lnTo>
                  <a:lnTo>
                    <a:pt x="309094" y="1306389"/>
                  </a:lnTo>
                  <a:lnTo>
                    <a:pt x="311722" y="1312237"/>
                  </a:lnTo>
                  <a:lnTo>
                    <a:pt x="312486" y="1314139"/>
                  </a:lnTo>
                  <a:lnTo>
                    <a:pt x="314202" y="1315658"/>
                  </a:lnTo>
                  <a:lnTo>
                    <a:pt x="315868" y="1316369"/>
                  </a:lnTo>
                  <a:lnTo>
                    <a:pt x="316010" y="1316037"/>
                  </a:lnTo>
                  <a:lnTo>
                    <a:pt x="318010" y="1316890"/>
                  </a:lnTo>
                  <a:lnTo>
                    <a:pt x="320436" y="1316743"/>
                  </a:lnTo>
                  <a:lnTo>
                    <a:pt x="322814" y="1315787"/>
                  </a:lnTo>
                  <a:lnTo>
                    <a:pt x="326760" y="1313925"/>
                  </a:lnTo>
                  <a:lnTo>
                    <a:pt x="328559" y="1308783"/>
                  </a:lnTo>
                  <a:lnTo>
                    <a:pt x="326697" y="1304837"/>
                  </a:lnTo>
                  <a:lnTo>
                    <a:pt x="323928" y="1299322"/>
                  </a:lnTo>
                  <a:lnTo>
                    <a:pt x="322066" y="1295376"/>
                  </a:lnTo>
                  <a:close/>
                </a:path>
                <a:path w="17462500" h="9773920">
                  <a:moveTo>
                    <a:pt x="13044838" y="6722097"/>
                  </a:moveTo>
                  <a:lnTo>
                    <a:pt x="13039559" y="6723390"/>
                  </a:lnTo>
                  <a:lnTo>
                    <a:pt x="13037377" y="6727582"/>
                  </a:lnTo>
                  <a:lnTo>
                    <a:pt x="13035004" y="6731296"/>
                  </a:lnTo>
                  <a:lnTo>
                    <a:pt x="13036296" y="6736575"/>
                  </a:lnTo>
                  <a:lnTo>
                    <a:pt x="13040487" y="6738756"/>
                  </a:lnTo>
                  <a:lnTo>
                    <a:pt x="13045870" y="6741840"/>
                  </a:lnTo>
                  <a:lnTo>
                    <a:pt x="13046535" y="6742124"/>
                  </a:lnTo>
                  <a:lnTo>
                    <a:pt x="13046393" y="6742458"/>
                  </a:lnTo>
                  <a:lnTo>
                    <a:pt x="13050393" y="6744164"/>
                  </a:lnTo>
                  <a:lnTo>
                    <a:pt x="13055007" y="6742587"/>
                  </a:lnTo>
                  <a:lnTo>
                    <a:pt x="13057046" y="6738729"/>
                  </a:lnTo>
                  <a:lnTo>
                    <a:pt x="13059419" y="6735014"/>
                  </a:lnTo>
                  <a:lnTo>
                    <a:pt x="13058125" y="6729735"/>
                  </a:lnTo>
                  <a:lnTo>
                    <a:pt x="13053935" y="6727553"/>
                  </a:lnTo>
                  <a:lnTo>
                    <a:pt x="13048553" y="6724469"/>
                  </a:lnTo>
                  <a:lnTo>
                    <a:pt x="13044838" y="6722097"/>
                  </a:lnTo>
                  <a:close/>
                </a:path>
                <a:path w="17462500" h="9773920">
                  <a:moveTo>
                    <a:pt x="12482928" y="6480435"/>
                  </a:moveTo>
                  <a:lnTo>
                    <a:pt x="12478453" y="6478920"/>
                  </a:lnTo>
                  <a:lnTo>
                    <a:pt x="12472500" y="6477169"/>
                  </a:lnTo>
                  <a:lnTo>
                    <a:pt x="12468358" y="6475796"/>
                  </a:lnTo>
                  <a:lnTo>
                    <a:pt x="12463794" y="6478183"/>
                  </a:lnTo>
                  <a:lnTo>
                    <a:pt x="12462279" y="6482658"/>
                  </a:lnTo>
                  <a:lnTo>
                    <a:pt x="12461382" y="6486608"/>
                  </a:lnTo>
                  <a:lnTo>
                    <a:pt x="12463104" y="6490889"/>
                  </a:lnTo>
                  <a:lnTo>
                    <a:pt x="12467769" y="6492879"/>
                  </a:lnTo>
                  <a:lnTo>
                    <a:pt x="12473720" y="6494629"/>
                  </a:lnTo>
                  <a:lnTo>
                    <a:pt x="12477862" y="6496002"/>
                  </a:lnTo>
                  <a:lnTo>
                    <a:pt x="12482426" y="6493615"/>
                  </a:lnTo>
                  <a:lnTo>
                    <a:pt x="12483941" y="6489140"/>
                  </a:lnTo>
                  <a:lnTo>
                    <a:pt x="12485314" y="6484998"/>
                  </a:lnTo>
                  <a:lnTo>
                    <a:pt x="12482928" y="6480435"/>
                  </a:lnTo>
                  <a:close/>
                </a:path>
                <a:path w="17462500" h="9773920">
                  <a:moveTo>
                    <a:pt x="12965304" y="6679503"/>
                  </a:moveTo>
                  <a:lnTo>
                    <a:pt x="12960025" y="6680797"/>
                  </a:lnTo>
                  <a:lnTo>
                    <a:pt x="12958177" y="6685130"/>
                  </a:lnTo>
                  <a:lnTo>
                    <a:pt x="12955995" y="6689320"/>
                  </a:lnTo>
                  <a:lnTo>
                    <a:pt x="12957431" y="6694267"/>
                  </a:lnTo>
                  <a:lnTo>
                    <a:pt x="12961480" y="6696782"/>
                  </a:lnTo>
                  <a:lnTo>
                    <a:pt x="12971813" y="6701190"/>
                  </a:lnTo>
                  <a:lnTo>
                    <a:pt x="12976759" y="6699754"/>
                  </a:lnTo>
                  <a:lnTo>
                    <a:pt x="12978465" y="6695754"/>
                  </a:lnTo>
                  <a:lnTo>
                    <a:pt x="12980646" y="6691563"/>
                  </a:lnTo>
                  <a:lnTo>
                    <a:pt x="12979209" y="6686616"/>
                  </a:lnTo>
                  <a:lnTo>
                    <a:pt x="12975161" y="6684102"/>
                  </a:lnTo>
                  <a:lnTo>
                    <a:pt x="12969496" y="6681686"/>
                  </a:lnTo>
                  <a:lnTo>
                    <a:pt x="12965304" y="6679503"/>
                  </a:lnTo>
                  <a:close/>
                </a:path>
                <a:path w="17462500" h="9773920">
                  <a:moveTo>
                    <a:pt x="12568048" y="6508077"/>
                  </a:moveTo>
                  <a:lnTo>
                    <a:pt x="12563430" y="6506895"/>
                  </a:lnTo>
                  <a:lnTo>
                    <a:pt x="12557765" y="6504479"/>
                  </a:lnTo>
                  <a:lnTo>
                    <a:pt x="12553290" y="6502964"/>
                  </a:lnTo>
                  <a:lnTo>
                    <a:pt x="12549058" y="6505492"/>
                  </a:lnTo>
                  <a:lnTo>
                    <a:pt x="12547210" y="6509825"/>
                  </a:lnTo>
                  <a:lnTo>
                    <a:pt x="12546294" y="6512587"/>
                  </a:lnTo>
                  <a:lnTo>
                    <a:pt x="12545837" y="6513966"/>
                  </a:lnTo>
                  <a:lnTo>
                    <a:pt x="12547892" y="6518389"/>
                  </a:lnTo>
                  <a:lnTo>
                    <a:pt x="12552225" y="6520237"/>
                  </a:lnTo>
                  <a:lnTo>
                    <a:pt x="12552699" y="6520046"/>
                  </a:lnTo>
                  <a:lnTo>
                    <a:pt x="12558366" y="6522463"/>
                  </a:lnTo>
                  <a:lnTo>
                    <a:pt x="12562508" y="6523836"/>
                  </a:lnTo>
                  <a:lnTo>
                    <a:pt x="12567404" y="6521592"/>
                  </a:lnTo>
                  <a:lnTo>
                    <a:pt x="12570434" y="6512641"/>
                  </a:lnTo>
                  <a:lnTo>
                    <a:pt x="12568048" y="6508077"/>
                  </a:lnTo>
                  <a:close/>
                </a:path>
                <a:path w="17462500" h="9773920">
                  <a:moveTo>
                    <a:pt x="12895110" y="6643651"/>
                  </a:moveTo>
                  <a:lnTo>
                    <a:pt x="12885112" y="6639386"/>
                  </a:lnTo>
                  <a:lnTo>
                    <a:pt x="12880165" y="6640823"/>
                  </a:lnTo>
                  <a:lnTo>
                    <a:pt x="12876469" y="6649488"/>
                  </a:lnTo>
                  <a:lnTo>
                    <a:pt x="12877904" y="6654434"/>
                  </a:lnTo>
                  <a:lnTo>
                    <a:pt x="12882095" y="6656615"/>
                  </a:lnTo>
                  <a:lnTo>
                    <a:pt x="12892093" y="6660881"/>
                  </a:lnTo>
                  <a:lnTo>
                    <a:pt x="12897181" y="6659111"/>
                  </a:lnTo>
                  <a:lnTo>
                    <a:pt x="12900736" y="6650779"/>
                  </a:lnTo>
                  <a:lnTo>
                    <a:pt x="12899159" y="6646167"/>
                  </a:lnTo>
                  <a:lnTo>
                    <a:pt x="12895110" y="6643651"/>
                  </a:lnTo>
                  <a:close/>
                </a:path>
                <a:path w="17462500" h="9773920">
                  <a:moveTo>
                    <a:pt x="12652032" y="6538387"/>
                  </a:moveTo>
                  <a:lnTo>
                    <a:pt x="12647891" y="6537014"/>
                  </a:lnTo>
                  <a:lnTo>
                    <a:pt x="12642224" y="6534597"/>
                  </a:lnTo>
                  <a:lnTo>
                    <a:pt x="12637750" y="6533082"/>
                  </a:lnTo>
                  <a:lnTo>
                    <a:pt x="12633327" y="6535136"/>
                  </a:lnTo>
                  <a:lnTo>
                    <a:pt x="12631479" y="6539468"/>
                  </a:lnTo>
                  <a:lnTo>
                    <a:pt x="12630335" y="6542921"/>
                  </a:lnTo>
                  <a:lnTo>
                    <a:pt x="12630106" y="6543610"/>
                  </a:lnTo>
                  <a:lnTo>
                    <a:pt x="12632016" y="6548365"/>
                  </a:lnTo>
                  <a:lnTo>
                    <a:pt x="12636016" y="6550071"/>
                  </a:lnTo>
                  <a:lnTo>
                    <a:pt x="12636492" y="6549880"/>
                  </a:lnTo>
                  <a:lnTo>
                    <a:pt x="12642159" y="6552297"/>
                  </a:lnTo>
                  <a:lnTo>
                    <a:pt x="12646634" y="6553812"/>
                  </a:lnTo>
                  <a:lnTo>
                    <a:pt x="12651055" y="6551759"/>
                  </a:lnTo>
                  <a:lnTo>
                    <a:pt x="12652903" y="6547426"/>
                  </a:lnTo>
                  <a:lnTo>
                    <a:pt x="12654047" y="6543974"/>
                  </a:lnTo>
                  <a:lnTo>
                    <a:pt x="12654276" y="6543284"/>
                  </a:lnTo>
                  <a:lnTo>
                    <a:pt x="12652032" y="6538387"/>
                  </a:lnTo>
                  <a:close/>
                </a:path>
                <a:path w="17462500" h="9773920">
                  <a:moveTo>
                    <a:pt x="12818586" y="6607858"/>
                  </a:moveTo>
                  <a:lnTo>
                    <a:pt x="12803921" y="6601602"/>
                  </a:lnTo>
                  <a:lnTo>
                    <a:pt x="12799309" y="6603180"/>
                  </a:lnTo>
                  <a:lnTo>
                    <a:pt x="12797125" y="6608158"/>
                  </a:lnTo>
                  <a:lnTo>
                    <a:pt x="12795279" y="6611704"/>
                  </a:lnTo>
                  <a:lnTo>
                    <a:pt x="12797048" y="6616792"/>
                  </a:lnTo>
                  <a:lnTo>
                    <a:pt x="12811715" y="6623048"/>
                  </a:lnTo>
                  <a:lnTo>
                    <a:pt x="12816327" y="6621471"/>
                  </a:lnTo>
                  <a:lnTo>
                    <a:pt x="12818511" y="6616492"/>
                  </a:lnTo>
                  <a:lnTo>
                    <a:pt x="12820357" y="6612946"/>
                  </a:lnTo>
                  <a:lnTo>
                    <a:pt x="12818586" y="6607858"/>
                  </a:lnTo>
                  <a:close/>
                </a:path>
                <a:path w="17462500" h="9773920">
                  <a:moveTo>
                    <a:pt x="12735878" y="6571789"/>
                  </a:moveTo>
                  <a:lnTo>
                    <a:pt x="12721546" y="6565676"/>
                  </a:lnTo>
                  <a:lnTo>
                    <a:pt x="12716792" y="6567587"/>
                  </a:lnTo>
                  <a:lnTo>
                    <a:pt x="12713095" y="6576253"/>
                  </a:lnTo>
                  <a:lnTo>
                    <a:pt x="12715006" y="6581007"/>
                  </a:lnTo>
                  <a:lnTo>
                    <a:pt x="12729338" y="6587121"/>
                  </a:lnTo>
                  <a:lnTo>
                    <a:pt x="12734094" y="6585211"/>
                  </a:lnTo>
                  <a:lnTo>
                    <a:pt x="12737791" y="6576545"/>
                  </a:lnTo>
                  <a:lnTo>
                    <a:pt x="12735878" y="6571789"/>
                  </a:lnTo>
                  <a:close/>
                </a:path>
                <a:path w="17462500" h="9773920">
                  <a:moveTo>
                    <a:pt x="285481" y="1213980"/>
                  </a:moveTo>
                  <a:lnTo>
                    <a:pt x="280672" y="1212323"/>
                  </a:lnTo>
                  <a:lnTo>
                    <a:pt x="276393" y="1214042"/>
                  </a:lnTo>
                  <a:lnTo>
                    <a:pt x="271780" y="1215621"/>
                  </a:lnTo>
                  <a:lnTo>
                    <a:pt x="270360" y="1219742"/>
                  </a:lnTo>
                  <a:lnTo>
                    <a:pt x="270123" y="1220429"/>
                  </a:lnTo>
                  <a:lnTo>
                    <a:pt x="271843" y="1224709"/>
                  </a:lnTo>
                  <a:lnTo>
                    <a:pt x="274470" y="1230557"/>
                  </a:lnTo>
                  <a:lnTo>
                    <a:pt x="275568" y="1232601"/>
                  </a:lnTo>
                  <a:lnTo>
                    <a:pt x="276950" y="1233978"/>
                  </a:lnTo>
                  <a:lnTo>
                    <a:pt x="278950" y="1234831"/>
                  </a:lnTo>
                  <a:lnTo>
                    <a:pt x="278141" y="1234880"/>
                  </a:lnTo>
                  <a:lnTo>
                    <a:pt x="280141" y="1235733"/>
                  </a:lnTo>
                  <a:lnTo>
                    <a:pt x="282425" y="1235920"/>
                  </a:lnTo>
                  <a:lnTo>
                    <a:pt x="284802" y="1234964"/>
                  </a:lnTo>
                  <a:lnTo>
                    <a:pt x="289415" y="1233386"/>
                  </a:lnTo>
                  <a:lnTo>
                    <a:pt x="290836" y="1229265"/>
                  </a:lnTo>
                  <a:lnTo>
                    <a:pt x="291072" y="1228577"/>
                  </a:lnTo>
                  <a:lnTo>
                    <a:pt x="287059" y="1218592"/>
                  </a:lnTo>
                  <a:lnTo>
                    <a:pt x="285481" y="1213980"/>
                  </a:lnTo>
                  <a:close/>
                </a:path>
                <a:path w="17462500" h="9773920">
                  <a:moveTo>
                    <a:pt x="251274" y="1131628"/>
                  </a:moveTo>
                  <a:lnTo>
                    <a:pt x="246607" y="1129638"/>
                  </a:lnTo>
                  <a:lnTo>
                    <a:pt x="238048" y="1133078"/>
                  </a:lnTo>
                  <a:lnTo>
                    <a:pt x="236058" y="1137744"/>
                  </a:lnTo>
                  <a:lnTo>
                    <a:pt x="240071" y="1147729"/>
                  </a:lnTo>
                  <a:lnTo>
                    <a:pt x="240694" y="1149964"/>
                  </a:lnTo>
                  <a:lnTo>
                    <a:pt x="242409" y="1151484"/>
                  </a:lnTo>
                  <a:lnTo>
                    <a:pt x="246409" y="1153190"/>
                  </a:lnTo>
                  <a:lnTo>
                    <a:pt x="248693" y="1153377"/>
                  </a:lnTo>
                  <a:lnTo>
                    <a:pt x="250737" y="1152279"/>
                  </a:lnTo>
                  <a:lnTo>
                    <a:pt x="255017" y="1150559"/>
                  </a:lnTo>
                  <a:lnTo>
                    <a:pt x="257007" y="1145892"/>
                  </a:lnTo>
                  <a:lnTo>
                    <a:pt x="251274" y="1131628"/>
                  </a:lnTo>
                  <a:close/>
                </a:path>
                <a:path w="17462500" h="9773920">
                  <a:moveTo>
                    <a:pt x="213969" y="1046379"/>
                  </a:moveTo>
                  <a:lnTo>
                    <a:pt x="205885" y="1049628"/>
                  </a:lnTo>
                  <a:lnTo>
                    <a:pt x="203748" y="1053838"/>
                  </a:lnTo>
                  <a:lnTo>
                    <a:pt x="203420" y="1054485"/>
                  </a:lnTo>
                  <a:lnTo>
                    <a:pt x="208388" y="1066848"/>
                  </a:lnTo>
                  <a:lnTo>
                    <a:pt x="210104" y="1068368"/>
                  </a:lnTo>
                  <a:lnTo>
                    <a:pt x="212104" y="1069221"/>
                  </a:lnTo>
                  <a:lnTo>
                    <a:pt x="211913" y="1068746"/>
                  </a:lnTo>
                  <a:lnTo>
                    <a:pt x="213913" y="1069599"/>
                  </a:lnTo>
                  <a:lnTo>
                    <a:pt x="216197" y="1069785"/>
                  </a:lnTo>
                  <a:lnTo>
                    <a:pt x="221903" y="1067491"/>
                  </a:lnTo>
                  <a:lnTo>
                    <a:pt x="224040" y="1063281"/>
                  </a:lnTo>
                  <a:lnTo>
                    <a:pt x="224369" y="1062634"/>
                  </a:lnTo>
                  <a:lnTo>
                    <a:pt x="218826" y="1048845"/>
                  </a:lnTo>
                  <a:lnTo>
                    <a:pt x="213969" y="1046379"/>
                  </a:lnTo>
                  <a:close/>
                </a:path>
                <a:path w="17462500" h="9773920">
                  <a:moveTo>
                    <a:pt x="189516" y="964249"/>
                  </a:moveTo>
                  <a:lnTo>
                    <a:pt x="184515" y="962116"/>
                  </a:lnTo>
                  <a:lnTo>
                    <a:pt x="180379" y="963502"/>
                  </a:lnTo>
                  <a:lnTo>
                    <a:pt x="175908" y="964747"/>
                  </a:lnTo>
                  <a:lnTo>
                    <a:pt x="173775" y="969747"/>
                  </a:lnTo>
                  <a:lnTo>
                    <a:pt x="175163" y="973883"/>
                  </a:lnTo>
                  <a:lnTo>
                    <a:pt x="177314" y="979924"/>
                  </a:lnTo>
                  <a:lnTo>
                    <a:pt x="178270" y="982300"/>
                  </a:lnTo>
                  <a:lnTo>
                    <a:pt x="179843" y="984153"/>
                  </a:lnTo>
                  <a:lnTo>
                    <a:pt x="183509" y="985717"/>
                  </a:lnTo>
                  <a:lnTo>
                    <a:pt x="185793" y="985903"/>
                  </a:lnTo>
                  <a:lnTo>
                    <a:pt x="187695" y="985139"/>
                  </a:lnTo>
                  <a:lnTo>
                    <a:pt x="192166" y="983895"/>
                  </a:lnTo>
                  <a:lnTo>
                    <a:pt x="194632" y="979037"/>
                  </a:lnTo>
                  <a:lnTo>
                    <a:pt x="192912" y="974757"/>
                  </a:lnTo>
                  <a:lnTo>
                    <a:pt x="190760" y="968719"/>
                  </a:lnTo>
                  <a:lnTo>
                    <a:pt x="189516" y="964249"/>
                  </a:lnTo>
                  <a:close/>
                </a:path>
                <a:path w="17462500" h="9773920">
                  <a:moveTo>
                    <a:pt x="157490" y="877706"/>
                  </a:moveTo>
                  <a:lnTo>
                    <a:pt x="148549" y="880195"/>
                  </a:lnTo>
                  <a:lnTo>
                    <a:pt x="146225" y="884719"/>
                  </a:lnTo>
                  <a:lnTo>
                    <a:pt x="147470" y="889189"/>
                  </a:lnTo>
                  <a:lnTo>
                    <a:pt x="149288" y="895087"/>
                  </a:lnTo>
                  <a:lnTo>
                    <a:pt x="149910" y="897322"/>
                  </a:lnTo>
                  <a:lnTo>
                    <a:pt x="151817" y="899317"/>
                  </a:lnTo>
                  <a:lnTo>
                    <a:pt x="153816" y="900170"/>
                  </a:lnTo>
                  <a:lnTo>
                    <a:pt x="154007" y="900646"/>
                  </a:lnTo>
                  <a:lnTo>
                    <a:pt x="155674" y="901356"/>
                  </a:lnTo>
                  <a:lnTo>
                    <a:pt x="157959" y="901543"/>
                  </a:lnTo>
                  <a:lnTo>
                    <a:pt x="159861" y="900778"/>
                  </a:lnTo>
                  <a:lnTo>
                    <a:pt x="163997" y="899392"/>
                  </a:lnTo>
                  <a:lnTo>
                    <a:pt x="166321" y="894867"/>
                  </a:lnTo>
                  <a:lnTo>
                    <a:pt x="165077" y="890397"/>
                  </a:lnTo>
                  <a:lnTo>
                    <a:pt x="163259" y="884500"/>
                  </a:lnTo>
                  <a:lnTo>
                    <a:pt x="162014" y="880029"/>
                  </a:lnTo>
                  <a:lnTo>
                    <a:pt x="157490" y="877706"/>
                  </a:lnTo>
                  <a:close/>
                </a:path>
                <a:path w="17462500" h="9773920">
                  <a:moveTo>
                    <a:pt x="131366" y="792105"/>
                  </a:moveTo>
                  <a:lnTo>
                    <a:pt x="126895" y="793349"/>
                  </a:lnTo>
                  <a:lnTo>
                    <a:pt x="122758" y="794736"/>
                  </a:lnTo>
                  <a:lnTo>
                    <a:pt x="120101" y="799118"/>
                  </a:lnTo>
                  <a:lnTo>
                    <a:pt x="121346" y="803588"/>
                  </a:lnTo>
                  <a:lnTo>
                    <a:pt x="131643" y="815466"/>
                  </a:lnTo>
                  <a:lnTo>
                    <a:pt x="133403" y="815035"/>
                  </a:lnTo>
                  <a:lnTo>
                    <a:pt x="137540" y="813648"/>
                  </a:lnTo>
                  <a:lnTo>
                    <a:pt x="140197" y="809266"/>
                  </a:lnTo>
                  <a:lnTo>
                    <a:pt x="138952" y="804796"/>
                  </a:lnTo>
                  <a:lnTo>
                    <a:pt x="137134" y="798899"/>
                  </a:lnTo>
                  <a:lnTo>
                    <a:pt x="135748" y="794761"/>
                  </a:lnTo>
                  <a:lnTo>
                    <a:pt x="131366" y="792105"/>
                  </a:lnTo>
                  <a:close/>
                </a:path>
                <a:path w="17462500" h="9773920">
                  <a:moveTo>
                    <a:pt x="108903" y="705308"/>
                  </a:moveTo>
                  <a:lnTo>
                    <a:pt x="99962" y="707797"/>
                  </a:lnTo>
                  <a:lnTo>
                    <a:pt x="97305" y="712179"/>
                  </a:lnTo>
                  <a:lnTo>
                    <a:pt x="98550" y="716649"/>
                  </a:lnTo>
                  <a:lnTo>
                    <a:pt x="99892" y="722738"/>
                  </a:lnTo>
                  <a:lnTo>
                    <a:pt x="100373" y="725306"/>
                  </a:lnTo>
                  <a:lnTo>
                    <a:pt x="102279" y="727301"/>
                  </a:lnTo>
                  <a:lnTo>
                    <a:pt x="106279" y="729007"/>
                  </a:lnTo>
                  <a:lnTo>
                    <a:pt x="108230" y="729051"/>
                  </a:lnTo>
                  <a:lnTo>
                    <a:pt x="109989" y="728620"/>
                  </a:lnTo>
                  <a:lnTo>
                    <a:pt x="114460" y="727376"/>
                  </a:lnTo>
                  <a:lnTo>
                    <a:pt x="117117" y="722994"/>
                  </a:lnTo>
                  <a:lnTo>
                    <a:pt x="115873" y="718523"/>
                  </a:lnTo>
                  <a:lnTo>
                    <a:pt x="114530" y="712435"/>
                  </a:lnTo>
                  <a:lnTo>
                    <a:pt x="113285" y="707965"/>
                  </a:lnTo>
                  <a:lnTo>
                    <a:pt x="108903" y="705308"/>
                  </a:lnTo>
                  <a:close/>
                </a:path>
                <a:path w="17462500" h="9773920">
                  <a:moveTo>
                    <a:pt x="87917" y="618746"/>
                  </a:moveTo>
                  <a:lnTo>
                    <a:pt x="79260" y="620569"/>
                  </a:lnTo>
                  <a:lnTo>
                    <a:pt x="76460" y="625284"/>
                  </a:lnTo>
                  <a:lnTo>
                    <a:pt x="77372" y="629613"/>
                  </a:lnTo>
                  <a:lnTo>
                    <a:pt x="79385" y="638745"/>
                  </a:lnTo>
                  <a:lnTo>
                    <a:pt x="81292" y="640740"/>
                  </a:lnTo>
                  <a:lnTo>
                    <a:pt x="83625" y="641735"/>
                  </a:lnTo>
                  <a:lnTo>
                    <a:pt x="83767" y="641402"/>
                  </a:lnTo>
                  <a:lnTo>
                    <a:pt x="85100" y="641971"/>
                  </a:lnTo>
                  <a:lnTo>
                    <a:pt x="86909" y="642348"/>
                  </a:lnTo>
                  <a:lnTo>
                    <a:pt x="88669" y="641917"/>
                  </a:lnTo>
                  <a:lnTo>
                    <a:pt x="92998" y="641005"/>
                  </a:lnTo>
                  <a:lnTo>
                    <a:pt x="95797" y="636290"/>
                  </a:lnTo>
                  <a:lnTo>
                    <a:pt x="94885" y="631962"/>
                  </a:lnTo>
                  <a:lnTo>
                    <a:pt x="93543" y="625874"/>
                  </a:lnTo>
                  <a:lnTo>
                    <a:pt x="92631" y="621545"/>
                  </a:lnTo>
                  <a:lnTo>
                    <a:pt x="87917" y="618746"/>
                  </a:lnTo>
                  <a:close/>
                </a:path>
                <a:path w="17462500" h="9773920">
                  <a:moveTo>
                    <a:pt x="69831" y="531847"/>
                  </a:moveTo>
                  <a:lnTo>
                    <a:pt x="61174" y="533669"/>
                  </a:lnTo>
                  <a:lnTo>
                    <a:pt x="58042" y="538243"/>
                  </a:lnTo>
                  <a:lnTo>
                    <a:pt x="58953" y="542571"/>
                  </a:lnTo>
                  <a:lnTo>
                    <a:pt x="60296" y="548659"/>
                  </a:lnTo>
                  <a:lnTo>
                    <a:pt x="60776" y="551228"/>
                  </a:lnTo>
                  <a:lnTo>
                    <a:pt x="62874" y="553698"/>
                  </a:lnTo>
                  <a:lnTo>
                    <a:pt x="66873" y="555404"/>
                  </a:lnTo>
                  <a:lnTo>
                    <a:pt x="68349" y="555640"/>
                  </a:lnTo>
                  <a:lnTo>
                    <a:pt x="70107" y="555209"/>
                  </a:lnTo>
                  <a:lnTo>
                    <a:pt x="74437" y="554297"/>
                  </a:lnTo>
                  <a:lnTo>
                    <a:pt x="77569" y="549724"/>
                  </a:lnTo>
                  <a:lnTo>
                    <a:pt x="76658" y="545396"/>
                  </a:lnTo>
                  <a:lnTo>
                    <a:pt x="75316" y="539308"/>
                  </a:lnTo>
                  <a:lnTo>
                    <a:pt x="74404" y="534980"/>
                  </a:lnTo>
                  <a:lnTo>
                    <a:pt x="69831" y="531847"/>
                  </a:lnTo>
                  <a:close/>
                </a:path>
                <a:path w="17462500" h="9773920">
                  <a:moveTo>
                    <a:pt x="55074" y="443610"/>
                  </a:moveTo>
                  <a:lnTo>
                    <a:pt x="45751" y="445148"/>
                  </a:lnTo>
                  <a:lnTo>
                    <a:pt x="42761" y="449388"/>
                  </a:lnTo>
                  <a:lnTo>
                    <a:pt x="43530" y="454050"/>
                  </a:lnTo>
                  <a:lnTo>
                    <a:pt x="44397" y="460329"/>
                  </a:lnTo>
                  <a:lnTo>
                    <a:pt x="44735" y="463231"/>
                  </a:lnTo>
                  <a:lnTo>
                    <a:pt x="46499" y="465559"/>
                  </a:lnTo>
                  <a:lnTo>
                    <a:pt x="49166" y="466697"/>
                  </a:lnTo>
                  <a:lnTo>
                    <a:pt x="49641" y="466505"/>
                  </a:lnTo>
                  <a:lnTo>
                    <a:pt x="50974" y="467074"/>
                  </a:lnTo>
                  <a:lnTo>
                    <a:pt x="54210" y="466878"/>
                  </a:lnTo>
                  <a:lnTo>
                    <a:pt x="58871" y="466109"/>
                  </a:lnTo>
                  <a:lnTo>
                    <a:pt x="61861" y="461869"/>
                  </a:lnTo>
                  <a:lnTo>
                    <a:pt x="59314" y="446600"/>
                  </a:lnTo>
                  <a:lnTo>
                    <a:pt x="55074" y="443610"/>
                  </a:lnTo>
                  <a:close/>
                </a:path>
                <a:path w="17462500" h="9773920">
                  <a:moveTo>
                    <a:pt x="41126" y="355323"/>
                  </a:moveTo>
                  <a:lnTo>
                    <a:pt x="36464" y="356093"/>
                  </a:lnTo>
                  <a:lnTo>
                    <a:pt x="31945" y="356529"/>
                  </a:lnTo>
                  <a:lnTo>
                    <a:pt x="28621" y="360626"/>
                  </a:lnTo>
                  <a:lnTo>
                    <a:pt x="29391" y="365288"/>
                  </a:lnTo>
                  <a:lnTo>
                    <a:pt x="30258" y="371567"/>
                  </a:lnTo>
                  <a:lnTo>
                    <a:pt x="30929" y="374611"/>
                  </a:lnTo>
                  <a:lnTo>
                    <a:pt x="32694" y="376939"/>
                  </a:lnTo>
                  <a:lnTo>
                    <a:pt x="36360" y="378503"/>
                  </a:lnTo>
                  <a:lnTo>
                    <a:pt x="37835" y="378738"/>
                  </a:lnTo>
                  <a:lnTo>
                    <a:pt x="39452" y="378641"/>
                  </a:lnTo>
                  <a:lnTo>
                    <a:pt x="43972" y="378205"/>
                  </a:lnTo>
                  <a:lnTo>
                    <a:pt x="47296" y="374107"/>
                  </a:lnTo>
                  <a:lnTo>
                    <a:pt x="46527" y="369445"/>
                  </a:lnTo>
                  <a:lnTo>
                    <a:pt x="45659" y="363167"/>
                  </a:lnTo>
                  <a:lnTo>
                    <a:pt x="45224" y="358647"/>
                  </a:lnTo>
                  <a:lnTo>
                    <a:pt x="41126" y="355323"/>
                  </a:lnTo>
                  <a:close/>
                </a:path>
                <a:path w="17462500" h="9773920">
                  <a:moveTo>
                    <a:pt x="30747" y="266983"/>
                  </a:moveTo>
                  <a:lnTo>
                    <a:pt x="21708" y="267855"/>
                  </a:lnTo>
                  <a:lnTo>
                    <a:pt x="18384" y="271953"/>
                  </a:lnTo>
                  <a:lnTo>
                    <a:pt x="18820" y="276472"/>
                  </a:lnTo>
                  <a:lnTo>
                    <a:pt x="19353" y="282610"/>
                  </a:lnTo>
                  <a:lnTo>
                    <a:pt x="19550" y="285844"/>
                  </a:lnTo>
                  <a:lnTo>
                    <a:pt x="21647" y="288315"/>
                  </a:lnTo>
                  <a:lnTo>
                    <a:pt x="25647" y="290021"/>
                  </a:lnTo>
                  <a:lnTo>
                    <a:pt x="26789" y="290114"/>
                  </a:lnTo>
                  <a:lnTo>
                    <a:pt x="28407" y="290016"/>
                  </a:lnTo>
                  <a:lnTo>
                    <a:pt x="32926" y="289581"/>
                  </a:lnTo>
                  <a:lnTo>
                    <a:pt x="36250" y="285483"/>
                  </a:lnTo>
                  <a:lnTo>
                    <a:pt x="35814" y="280964"/>
                  </a:lnTo>
                  <a:lnTo>
                    <a:pt x="35280" y="274827"/>
                  </a:lnTo>
                  <a:lnTo>
                    <a:pt x="34844" y="270307"/>
                  </a:lnTo>
                  <a:lnTo>
                    <a:pt x="30747" y="266983"/>
                  </a:lnTo>
                  <a:close/>
                </a:path>
                <a:path w="17462500" h="9773920">
                  <a:moveTo>
                    <a:pt x="22127" y="178212"/>
                  </a:moveTo>
                  <a:lnTo>
                    <a:pt x="17607" y="178649"/>
                  </a:lnTo>
                  <a:lnTo>
                    <a:pt x="12755" y="178941"/>
                  </a:lnTo>
                  <a:lnTo>
                    <a:pt x="9431" y="183040"/>
                  </a:lnTo>
                  <a:lnTo>
                    <a:pt x="9867" y="187559"/>
                  </a:lnTo>
                  <a:lnTo>
                    <a:pt x="10401" y="193696"/>
                  </a:lnTo>
                  <a:lnTo>
                    <a:pt x="10596" y="196932"/>
                  </a:lnTo>
                  <a:lnTo>
                    <a:pt x="12694" y="199403"/>
                  </a:lnTo>
                  <a:lnTo>
                    <a:pt x="15360" y="200540"/>
                  </a:lnTo>
                  <a:lnTo>
                    <a:pt x="15218" y="200873"/>
                  </a:lnTo>
                  <a:lnTo>
                    <a:pt x="16551" y="201442"/>
                  </a:lnTo>
                  <a:lnTo>
                    <a:pt x="18027" y="201677"/>
                  </a:lnTo>
                  <a:lnTo>
                    <a:pt x="19311" y="201437"/>
                  </a:lnTo>
                  <a:lnTo>
                    <a:pt x="24164" y="201143"/>
                  </a:lnTo>
                  <a:lnTo>
                    <a:pt x="27488" y="197046"/>
                  </a:lnTo>
                  <a:lnTo>
                    <a:pt x="27052" y="192527"/>
                  </a:lnTo>
                  <a:lnTo>
                    <a:pt x="26518" y="186389"/>
                  </a:lnTo>
                  <a:lnTo>
                    <a:pt x="26224" y="181536"/>
                  </a:lnTo>
                  <a:lnTo>
                    <a:pt x="22127" y="178212"/>
                  </a:lnTo>
                  <a:close/>
                </a:path>
                <a:path w="17462500" h="9773920">
                  <a:moveTo>
                    <a:pt x="15742" y="88819"/>
                  </a:moveTo>
                  <a:lnTo>
                    <a:pt x="11223" y="89255"/>
                  </a:lnTo>
                  <a:lnTo>
                    <a:pt x="7037" y="89833"/>
                  </a:lnTo>
                  <a:lnTo>
                    <a:pt x="3047" y="93646"/>
                  </a:lnTo>
                  <a:lnTo>
                    <a:pt x="3482" y="98166"/>
                  </a:lnTo>
                  <a:lnTo>
                    <a:pt x="4016" y="104303"/>
                  </a:lnTo>
                  <a:lnTo>
                    <a:pt x="4212" y="107538"/>
                  </a:lnTo>
                  <a:lnTo>
                    <a:pt x="6501" y="110484"/>
                  </a:lnTo>
                  <a:lnTo>
                    <a:pt x="9167" y="111621"/>
                  </a:lnTo>
                  <a:lnTo>
                    <a:pt x="9309" y="111288"/>
                  </a:lnTo>
                  <a:lnTo>
                    <a:pt x="11643" y="112283"/>
                  </a:lnTo>
                  <a:lnTo>
                    <a:pt x="12927" y="112043"/>
                  </a:lnTo>
                  <a:lnTo>
                    <a:pt x="17113" y="111465"/>
                  </a:lnTo>
                  <a:lnTo>
                    <a:pt x="21103" y="107652"/>
                  </a:lnTo>
                  <a:lnTo>
                    <a:pt x="20667" y="103132"/>
                  </a:lnTo>
                  <a:lnTo>
                    <a:pt x="20134" y="96995"/>
                  </a:lnTo>
                  <a:lnTo>
                    <a:pt x="19555" y="92810"/>
                  </a:lnTo>
                  <a:lnTo>
                    <a:pt x="15742" y="88819"/>
                  </a:lnTo>
                  <a:close/>
                </a:path>
                <a:path w="17462500" h="9773920">
                  <a:moveTo>
                    <a:pt x="12642" y="39"/>
                  </a:moveTo>
                  <a:lnTo>
                    <a:pt x="7931" y="0"/>
                  </a:lnTo>
                  <a:lnTo>
                    <a:pt x="3554" y="101"/>
                  </a:lnTo>
                  <a:lnTo>
                    <a:pt x="39" y="3724"/>
                  </a:lnTo>
                  <a:lnTo>
                    <a:pt x="0" y="8434"/>
                  </a:lnTo>
                  <a:lnTo>
                    <a:pt x="58" y="14762"/>
                  </a:lnTo>
                  <a:lnTo>
                    <a:pt x="253" y="17998"/>
                  </a:lnTo>
                  <a:lnTo>
                    <a:pt x="2209" y="20801"/>
                  </a:lnTo>
                  <a:lnTo>
                    <a:pt x="6209" y="22507"/>
                  </a:lnTo>
                  <a:lnTo>
                    <a:pt x="8493" y="22695"/>
                  </a:lnTo>
                  <a:lnTo>
                    <a:pt x="12870" y="22592"/>
                  </a:lnTo>
                  <a:lnTo>
                    <a:pt x="16385" y="18969"/>
                  </a:lnTo>
                  <a:lnTo>
                    <a:pt x="16425" y="14259"/>
                  </a:lnTo>
                  <a:lnTo>
                    <a:pt x="16366" y="7931"/>
                  </a:lnTo>
                  <a:lnTo>
                    <a:pt x="16264" y="3554"/>
                  </a:lnTo>
                  <a:lnTo>
                    <a:pt x="1264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21010" y="0"/>
              <a:ext cx="17531715" cy="9879330"/>
            </a:xfrm>
            <a:custGeom>
              <a:avLst/>
              <a:gdLst/>
              <a:ahLst/>
              <a:cxnLst/>
              <a:rect l="l" t="t" r="r" b="b"/>
              <a:pathLst>
                <a:path w="17531715" h="9879330">
                  <a:moveTo>
                    <a:pt x="6813380" y="5698016"/>
                  </a:moveTo>
                  <a:lnTo>
                    <a:pt x="6799714" y="5692187"/>
                  </a:lnTo>
                  <a:lnTo>
                    <a:pt x="6794959" y="5694098"/>
                  </a:lnTo>
                  <a:lnTo>
                    <a:pt x="6791547" y="5702097"/>
                  </a:lnTo>
                  <a:lnTo>
                    <a:pt x="6793458" y="5706852"/>
                  </a:lnTo>
                  <a:lnTo>
                    <a:pt x="6807124" y="5712682"/>
                  </a:lnTo>
                  <a:lnTo>
                    <a:pt x="6811879" y="5710770"/>
                  </a:lnTo>
                  <a:lnTo>
                    <a:pt x="6815292" y="5702771"/>
                  </a:lnTo>
                  <a:lnTo>
                    <a:pt x="6813380" y="5698016"/>
                  </a:lnTo>
                  <a:close/>
                </a:path>
                <a:path w="17531715" h="9879330">
                  <a:moveTo>
                    <a:pt x="6731671" y="5662374"/>
                  </a:moveTo>
                  <a:lnTo>
                    <a:pt x="6718005" y="5656544"/>
                  </a:lnTo>
                  <a:lnTo>
                    <a:pt x="6713251" y="5658456"/>
                  </a:lnTo>
                  <a:lnTo>
                    <a:pt x="6709696" y="5666788"/>
                  </a:lnTo>
                  <a:lnTo>
                    <a:pt x="6711607" y="5671543"/>
                  </a:lnTo>
                  <a:lnTo>
                    <a:pt x="6725273" y="5677373"/>
                  </a:lnTo>
                  <a:lnTo>
                    <a:pt x="6730027" y="5675461"/>
                  </a:lnTo>
                  <a:lnTo>
                    <a:pt x="6733582" y="5667128"/>
                  </a:lnTo>
                  <a:lnTo>
                    <a:pt x="6731671" y="5662374"/>
                  </a:lnTo>
                  <a:close/>
                </a:path>
                <a:path w="17531715" h="9879330">
                  <a:moveTo>
                    <a:pt x="6895658" y="5732325"/>
                  </a:moveTo>
                  <a:lnTo>
                    <a:pt x="6885992" y="5728202"/>
                  </a:lnTo>
                  <a:lnTo>
                    <a:pt x="6881850" y="5726829"/>
                  </a:lnTo>
                  <a:lnTo>
                    <a:pt x="6877095" y="5728740"/>
                  </a:lnTo>
                  <a:lnTo>
                    <a:pt x="6873683" y="5736740"/>
                  </a:lnTo>
                  <a:lnTo>
                    <a:pt x="6875594" y="5741494"/>
                  </a:lnTo>
                  <a:lnTo>
                    <a:pt x="6885260" y="5745617"/>
                  </a:lnTo>
                  <a:lnTo>
                    <a:pt x="6889402" y="5746990"/>
                  </a:lnTo>
                  <a:lnTo>
                    <a:pt x="6894157" y="5745079"/>
                  </a:lnTo>
                  <a:lnTo>
                    <a:pt x="6897569" y="5737080"/>
                  </a:lnTo>
                  <a:lnTo>
                    <a:pt x="6895658" y="5732325"/>
                  </a:lnTo>
                  <a:close/>
                </a:path>
                <a:path w="17531715" h="9879330">
                  <a:moveTo>
                    <a:pt x="6649629" y="5626589"/>
                  </a:moveTo>
                  <a:lnTo>
                    <a:pt x="6635963" y="5620760"/>
                  </a:lnTo>
                  <a:lnTo>
                    <a:pt x="6631208" y="5622671"/>
                  </a:lnTo>
                  <a:lnTo>
                    <a:pt x="6627796" y="5630670"/>
                  </a:lnTo>
                  <a:lnTo>
                    <a:pt x="6629565" y="5635759"/>
                  </a:lnTo>
                  <a:lnTo>
                    <a:pt x="6643231" y="5641589"/>
                  </a:lnTo>
                  <a:lnTo>
                    <a:pt x="6647986" y="5639677"/>
                  </a:lnTo>
                  <a:lnTo>
                    <a:pt x="6651398" y="5631678"/>
                  </a:lnTo>
                  <a:lnTo>
                    <a:pt x="6649629" y="5626589"/>
                  </a:lnTo>
                  <a:close/>
                </a:path>
                <a:path w="17531715" h="9879330">
                  <a:moveTo>
                    <a:pt x="6977935" y="5766634"/>
                  </a:moveTo>
                  <a:lnTo>
                    <a:pt x="6964270" y="5760804"/>
                  </a:lnTo>
                  <a:lnTo>
                    <a:pt x="6959372" y="5763050"/>
                  </a:lnTo>
                  <a:lnTo>
                    <a:pt x="6955960" y="5771049"/>
                  </a:lnTo>
                  <a:lnTo>
                    <a:pt x="6957871" y="5775804"/>
                  </a:lnTo>
                  <a:lnTo>
                    <a:pt x="6971537" y="5781633"/>
                  </a:lnTo>
                  <a:lnTo>
                    <a:pt x="6976434" y="5779388"/>
                  </a:lnTo>
                  <a:lnTo>
                    <a:pt x="6979846" y="5771388"/>
                  </a:lnTo>
                  <a:lnTo>
                    <a:pt x="6977935" y="5766634"/>
                  </a:lnTo>
                  <a:close/>
                </a:path>
                <a:path w="17531715" h="9879330">
                  <a:moveTo>
                    <a:pt x="6568537" y="5590422"/>
                  </a:moveTo>
                  <a:lnTo>
                    <a:pt x="6554871" y="5584593"/>
                  </a:lnTo>
                  <a:lnTo>
                    <a:pt x="6549784" y="5586363"/>
                  </a:lnTo>
                  <a:lnTo>
                    <a:pt x="6546372" y="5594362"/>
                  </a:lnTo>
                  <a:lnTo>
                    <a:pt x="6548141" y="5599450"/>
                  </a:lnTo>
                  <a:lnTo>
                    <a:pt x="6562139" y="5605421"/>
                  </a:lnTo>
                  <a:lnTo>
                    <a:pt x="6566894" y="5603510"/>
                  </a:lnTo>
                  <a:lnTo>
                    <a:pt x="6570306" y="5595511"/>
                  </a:lnTo>
                  <a:lnTo>
                    <a:pt x="6568537" y="5590422"/>
                  </a:lnTo>
                  <a:close/>
                </a:path>
                <a:path w="17531715" h="9879330">
                  <a:moveTo>
                    <a:pt x="7060972" y="5800086"/>
                  </a:moveTo>
                  <a:lnTo>
                    <a:pt x="7047307" y="5794257"/>
                  </a:lnTo>
                  <a:lnTo>
                    <a:pt x="7042410" y="5796501"/>
                  </a:lnTo>
                  <a:lnTo>
                    <a:pt x="7038998" y="5804500"/>
                  </a:lnTo>
                  <a:lnTo>
                    <a:pt x="7040910" y="5809255"/>
                  </a:lnTo>
                  <a:lnTo>
                    <a:pt x="7044909" y="5810961"/>
                  </a:lnTo>
                  <a:lnTo>
                    <a:pt x="7045384" y="5810770"/>
                  </a:lnTo>
                  <a:lnTo>
                    <a:pt x="7055383" y="5815035"/>
                  </a:lnTo>
                  <a:lnTo>
                    <a:pt x="7059947" y="5812648"/>
                  </a:lnTo>
                  <a:lnTo>
                    <a:pt x="7063359" y="5804649"/>
                  </a:lnTo>
                  <a:lnTo>
                    <a:pt x="7060972" y="5800086"/>
                  </a:lnTo>
                  <a:close/>
                </a:path>
                <a:path w="17531715" h="9879330">
                  <a:moveTo>
                    <a:pt x="6486921" y="5553638"/>
                  </a:moveTo>
                  <a:lnTo>
                    <a:pt x="6473255" y="5547809"/>
                  </a:lnTo>
                  <a:lnTo>
                    <a:pt x="6468501" y="5549720"/>
                  </a:lnTo>
                  <a:lnTo>
                    <a:pt x="6465088" y="5557719"/>
                  </a:lnTo>
                  <a:lnTo>
                    <a:pt x="6466858" y="5562807"/>
                  </a:lnTo>
                  <a:lnTo>
                    <a:pt x="6480524" y="5568637"/>
                  </a:lnTo>
                  <a:lnTo>
                    <a:pt x="6485279" y="5566725"/>
                  </a:lnTo>
                  <a:lnTo>
                    <a:pt x="6488691" y="5558726"/>
                  </a:lnTo>
                  <a:lnTo>
                    <a:pt x="6486921" y="5553638"/>
                  </a:lnTo>
                  <a:close/>
                </a:path>
                <a:path w="17531715" h="9879330">
                  <a:moveTo>
                    <a:pt x="7143819" y="5833061"/>
                  </a:moveTo>
                  <a:lnTo>
                    <a:pt x="7129820" y="5827090"/>
                  </a:lnTo>
                  <a:lnTo>
                    <a:pt x="7125257" y="5829477"/>
                  </a:lnTo>
                  <a:lnTo>
                    <a:pt x="7121844" y="5837476"/>
                  </a:lnTo>
                  <a:lnTo>
                    <a:pt x="7123755" y="5842231"/>
                  </a:lnTo>
                  <a:lnTo>
                    <a:pt x="7127755" y="5843937"/>
                  </a:lnTo>
                  <a:lnTo>
                    <a:pt x="7128231" y="5843746"/>
                  </a:lnTo>
                  <a:lnTo>
                    <a:pt x="7138229" y="5848011"/>
                  </a:lnTo>
                  <a:lnTo>
                    <a:pt x="7142793" y="5845624"/>
                  </a:lnTo>
                  <a:lnTo>
                    <a:pt x="7146205" y="5837625"/>
                  </a:lnTo>
                  <a:lnTo>
                    <a:pt x="7143819" y="5833061"/>
                  </a:lnTo>
                  <a:close/>
                </a:path>
                <a:path w="17531715" h="9879330">
                  <a:moveTo>
                    <a:pt x="6406114" y="5516805"/>
                  </a:moveTo>
                  <a:lnTo>
                    <a:pt x="6392449" y="5510976"/>
                  </a:lnTo>
                  <a:lnTo>
                    <a:pt x="6387361" y="5512744"/>
                  </a:lnTo>
                  <a:lnTo>
                    <a:pt x="6383948" y="5520744"/>
                  </a:lnTo>
                  <a:lnTo>
                    <a:pt x="6385717" y="5525832"/>
                  </a:lnTo>
                  <a:lnTo>
                    <a:pt x="6399716" y="5531803"/>
                  </a:lnTo>
                  <a:lnTo>
                    <a:pt x="6404471" y="5529892"/>
                  </a:lnTo>
                  <a:lnTo>
                    <a:pt x="6407883" y="5521893"/>
                  </a:lnTo>
                  <a:lnTo>
                    <a:pt x="6406114" y="5516805"/>
                  </a:lnTo>
                  <a:close/>
                </a:path>
                <a:path w="17531715" h="9879330">
                  <a:moveTo>
                    <a:pt x="7227234" y="5864704"/>
                  </a:moveTo>
                  <a:lnTo>
                    <a:pt x="7223093" y="5863331"/>
                  </a:lnTo>
                  <a:lnTo>
                    <a:pt x="7213092" y="5859065"/>
                  </a:lnTo>
                  <a:lnTo>
                    <a:pt x="7208529" y="5861452"/>
                  </a:lnTo>
                  <a:lnTo>
                    <a:pt x="7204975" y="5869784"/>
                  </a:lnTo>
                  <a:lnTo>
                    <a:pt x="7207028" y="5874206"/>
                  </a:lnTo>
                  <a:lnTo>
                    <a:pt x="7211028" y="5875912"/>
                  </a:lnTo>
                  <a:lnTo>
                    <a:pt x="7211503" y="5875721"/>
                  </a:lnTo>
                  <a:lnTo>
                    <a:pt x="7221503" y="5879987"/>
                  </a:lnTo>
                  <a:lnTo>
                    <a:pt x="7226067" y="5877600"/>
                  </a:lnTo>
                  <a:lnTo>
                    <a:pt x="7229479" y="5869601"/>
                  </a:lnTo>
                  <a:lnTo>
                    <a:pt x="7227234" y="5864704"/>
                  </a:lnTo>
                  <a:close/>
                </a:path>
                <a:path w="17531715" h="9879330">
                  <a:moveTo>
                    <a:pt x="6324974" y="5479829"/>
                  </a:moveTo>
                  <a:lnTo>
                    <a:pt x="6311309" y="5474000"/>
                  </a:lnTo>
                  <a:lnTo>
                    <a:pt x="6306220" y="5475769"/>
                  </a:lnTo>
                  <a:lnTo>
                    <a:pt x="6302808" y="5483768"/>
                  </a:lnTo>
                  <a:lnTo>
                    <a:pt x="6304577" y="5488857"/>
                  </a:lnTo>
                  <a:lnTo>
                    <a:pt x="6318576" y="5494828"/>
                  </a:lnTo>
                  <a:lnTo>
                    <a:pt x="6323331" y="5492917"/>
                  </a:lnTo>
                  <a:lnTo>
                    <a:pt x="6326743" y="5484918"/>
                  </a:lnTo>
                  <a:lnTo>
                    <a:pt x="6324974" y="5479829"/>
                  </a:lnTo>
                  <a:close/>
                </a:path>
                <a:path w="17531715" h="9879330">
                  <a:moveTo>
                    <a:pt x="6243834" y="5442854"/>
                  </a:moveTo>
                  <a:lnTo>
                    <a:pt x="6230168" y="5437025"/>
                  </a:lnTo>
                  <a:lnTo>
                    <a:pt x="6225081" y="5438794"/>
                  </a:lnTo>
                  <a:lnTo>
                    <a:pt x="6221669" y="5446793"/>
                  </a:lnTo>
                  <a:lnTo>
                    <a:pt x="6223437" y="5451882"/>
                  </a:lnTo>
                  <a:lnTo>
                    <a:pt x="6237436" y="5457853"/>
                  </a:lnTo>
                  <a:lnTo>
                    <a:pt x="6242191" y="5455942"/>
                  </a:lnTo>
                  <a:lnTo>
                    <a:pt x="6245603" y="5447942"/>
                  </a:lnTo>
                  <a:lnTo>
                    <a:pt x="6243834" y="5442854"/>
                  </a:lnTo>
                  <a:close/>
                </a:path>
                <a:path w="17531715" h="9879330">
                  <a:moveTo>
                    <a:pt x="7310173" y="5896537"/>
                  </a:moveTo>
                  <a:lnTo>
                    <a:pt x="7306031" y="5895164"/>
                  </a:lnTo>
                  <a:lnTo>
                    <a:pt x="7296366" y="5891042"/>
                  </a:lnTo>
                  <a:lnTo>
                    <a:pt x="7291803" y="5893428"/>
                  </a:lnTo>
                  <a:lnTo>
                    <a:pt x="7288390" y="5901428"/>
                  </a:lnTo>
                  <a:lnTo>
                    <a:pt x="7290444" y="5905849"/>
                  </a:lnTo>
                  <a:lnTo>
                    <a:pt x="7304443" y="5911821"/>
                  </a:lnTo>
                  <a:lnTo>
                    <a:pt x="7309006" y="5909434"/>
                  </a:lnTo>
                  <a:lnTo>
                    <a:pt x="7312560" y="5901101"/>
                  </a:lnTo>
                  <a:lnTo>
                    <a:pt x="7310173" y="5896537"/>
                  </a:lnTo>
                  <a:close/>
                </a:path>
                <a:path w="17531715" h="9879330">
                  <a:moveTo>
                    <a:pt x="6162503" y="5405403"/>
                  </a:moveTo>
                  <a:lnTo>
                    <a:pt x="6148837" y="5399573"/>
                  </a:lnTo>
                  <a:lnTo>
                    <a:pt x="6143749" y="5401343"/>
                  </a:lnTo>
                  <a:lnTo>
                    <a:pt x="6140337" y="5409342"/>
                  </a:lnTo>
                  <a:lnTo>
                    <a:pt x="6142106" y="5414430"/>
                  </a:lnTo>
                  <a:lnTo>
                    <a:pt x="6156105" y="5420402"/>
                  </a:lnTo>
                  <a:lnTo>
                    <a:pt x="6160860" y="5418490"/>
                  </a:lnTo>
                  <a:lnTo>
                    <a:pt x="6164272" y="5410491"/>
                  </a:lnTo>
                  <a:lnTo>
                    <a:pt x="6162503" y="5405403"/>
                  </a:lnTo>
                  <a:close/>
                </a:path>
                <a:path w="17531715" h="9879330">
                  <a:moveTo>
                    <a:pt x="6081647" y="5367761"/>
                  </a:moveTo>
                  <a:lnTo>
                    <a:pt x="6067981" y="5361931"/>
                  </a:lnTo>
                  <a:lnTo>
                    <a:pt x="6063035" y="5363367"/>
                  </a:lnTo>
                  <a:lnTo>
                    <a:pt x="6059339" y="5372033"/>
                  </a:lnTo>
                  <a:lnTo>
                    <a:pt x="6061108" y="5377121"/>
                  </a:lnTo>
                  <a:lnTo>
                    <a:pt x="6075107" y="5383093"/>
                  </a:lnTo>
                  <a:lnTo>
                    <a:pt x="6079862" y="5381182"/>
                  </a:lnTo>
                  <a:lnTo>
                    <a:pt x="6083417" y="5372849"/>
                  </a:lnTo>
                  <a:lnTo>
                    <a:pt x="6081647" y="5367761"/>
                  </a:lnTo>
                  <a:close/>
                </a:path>
                <a:path w="17531715" h="9879330">
                  <a:moveTo>
                    <a:pt x="7394157" y="5926847"/>
                  </a:moveTo>
                  <a:lnTo>
                    <a:pt x="7389874" y="5925807"/>
                  </a:lnTo>
                  <a:lnTo>
                    <a:pt x="7384207" y="5923390"/>
                  </a:lnTo>
                  <a:lnTo>
                    <a:pt x="7380065" y="5922017"/>
                  </a:lnTo>
                  <a:lnTo>
                    <a:pt x="7375502" y="5924404"/>
                  </a:lnTo>
                  <a:lnTo>
                    <a:pt x="7372090" y="5932403"/>
                  </a:lnTo>
                  <a:lnTo>
                    <a:pt x="7374143" y="5936825"/>
                  </a:lnTo>
                  <a:lnTo>
                    <a:pt x="7378143" y="5938531"/>
                  </a:lnTo>
                  <a:lnTo>
                    <a:pt x="7378619" y="5938340"/>
                  </a:lnTo>
                  <a:lnTo>
                    <a:pt x="7384618" y="5940899"/>
                  </a:lnTo>
                  <a:lnTo>
                    <a:pt x="7396402" y="5931743"/>
                  </a:lnTo>
                  <a:lnTo>
                    <a:pt x="7394157" y="5926847"/>
                  </a:lnTo>
                  <a:close/>
                </a:path>
                <a:path w="17531715" h="9879330">
                  <a:moveTo>
                    <a:pt x="6000648" y="5330452"/>
                  </a:moveTo>
                  <a:lnTo>
                    <a:pt x="5986983" y="5324623"/>
                  </a:lnTo>
                  <a:lnTo>
                    <a:pt x="5981895" y="5326392"/>
                  </a:lnTo>
                  <a:lnTo>
                    <a:pt x="5978340" y="5334725"/>
                  </a:lnTo>
                  <a:lnTo>
                    <a:pt x="5980110" y="5339813"/>
                  </a:lnTo>
                  <a:lnTo>
                    <a:pt x="5994108" y="5345784"/>
                  </a:lnTo>
                  <a:lnTo>
                    <a:pt x="5998863" y="5343873"/>
                  </a:lnTo>
                  <a:lnTo>
                    <a:pt x="6002417" y="5335540"/>
                  </a:lnTo>
                  <a:lnTo>
                    <a:pt x="6000648" y="5330452"/>
                  </a:lnTo>
                  <a:close/>
                </a:path>
                <a:path w="17531715" h="9879330">
                  <a:moveTo>
                    <a:pt x="5919793" y="5292810"/>
                  </a:moveTo>
                  <a:lnTo>
                    <a:pt x="5906127" y="5286980"/>
                  </a:lnTo>
                  <a:lnTo>
                    <a:pt x="5901039" y="5288750"/>
                  </a:lnTo>
                  <a:lnTo>
                    <a:pt x="5897485" y="5297082"/>
                  </a:lnTo>
                  <a:lnTo>
                    <a:pt x="5899254" y="5302171"/>
                  </a:lnTo>
                  <a:lnTo>
                    <a:pt x="5913252" y="5308142"/>
                  </a:lnTo>
                  <a:lnTo>
                    <a:pt x="5918007" y="5306231"/>
                  </a:lnTo>
                  <a:lnTo>
                    <a:pt x="5921562" y="5297898"/>
                  </a:lnTo>
                  <a:lnTo>
                    <a:pt x="5919793" y="5292810"/>
                  </a:lnTo>
                  <a:close/>
                </a:path>
                <a:path w="17531715" h="9879330">
                  <a:moveTo>
                    <a:pt x="7477950" y="5956681"/>
                  </a:moveTo>
                  <a:lnTo>
                    <a:pt x="7473666" y="5955641"/>
                  </a:lnTo>
                  <a:lnTo>
                    <a:pt x="7468000" y="5953224"/>
                  </a:lnTo>
                  <a:lnTo>
                    <a:pt x="7463859" y="5951851"/>
                  </a:lnTo>
                  <a:lnTo>
                    <a:pt x="7459295" y="5954238"/>
                  </a:lnTo>
                  <a:lnTo>
                    <a:pt x="7455883" y="5962238"/>
                  </a:lnTo>
                  <a:lnTo>
                    <a:pt x="7457935" y="5966659"/>
                  </a:lnTo>
                  <a:lnTo>
                    <a:pt x="7462602" y="5968649"/>
                  </a:lnTo>
                  <a:lnTo>
                    <a:pt x="7462744" y="5968316"/>
                  </a:lnTo>
                  <a:lnTo>
                    <a:pt x="7468410" y="5970733"/>
                  </a:lnTo>
                  <a:lnTo>
                    <a:pt x="7480195" y="5961578"/>
                  </a:lnTo>
                  <a:lnTo>
                    <a:pt x="7477950" y="5956681"/>
                  </a:lnTo>
                  <a:close/>
                </a:path>
                <a:path w="17531715" h="9879330">
                  <a:moveTo>
                    <a:pt x="5838937" y="5255168"/>
                  </a:moveTo>
                  <a:lnTo>
                    <a:pt x="5825271" y="5249339"/>
                  </a:lnTo>
                  <a:lnTo>
                    <a:pt x="5820184" y="5251108"/>
                  </a:lnTo>
                  <a:lnTo>
                    <a:pt x="5816629" y="5259441"/>
                  </a:lnTo>
                  <a:lnTo>
                    <a:pt x="5818399" y="5264528"/>
                  </a:lnTo>
                  <a:lnTo>
                    <a:pt x="5832397" y="5270500"/>
                  </a:lnTo>
                  <a:lnTo>
                    <a:pt x="5837152" y="5268589"/>
                  </a:lnTo>
                  <a:lnTo>
                    <a:pt x="5840707" y="5260256"/>
                  </a:lnTo>
                  <a:lnTo>
                    <a:pt x="5838937" y="5255168"/>
                  </a:lnTo>
                  <a:close/>
                </a:path>
                <a:path w="17531715" h="9879330">
                  <a:moveTo>
                    <a:pt x="5754223" y="5215486"/>
                  </a:moveTo>
                  <a:lnTo>
                    <a:pt x="5744558" y="5211363"/>
                  </a:lnTo>
                  <a:lnTo>
                    <a:pt x="5739469" y="5213132"/>
                  </a:lnTo>
                  <a:lnTo>
                    <a:pt x="5735915" y="5221465"/>
                  </a:lnTo>
                  <a:lnTo>
                    <a:pt x="5737826" y="5226220"/>
                  </a:lnTo>
                  <a:lnTo>
                    <a:pt x="5741684" y="5228259"/>
                  </a:lnTo>
                  <a:lnTo>
                    <a:pt x="5751683" y="5232524"/>
                  </a:lnTo>
                  <a:lnTo>
                    <a:pt x="5756438" y="5230613"/>
                  </a:lnTo>
                  <a:lnTo>
                    <a:pt x="5759992" y="5222281"/>
                  </a:lnTo>
                  <a:lnTo>
                    <a:pt x="5758081" y="5217526"/>
                  </a:lnTo>
                  <a:lnTo>
                    <a:pt x="5754223" y="5215486"/>
                  </a:lnTo>
                  <a:close/>
                </a:path>
                <a:path w="17531715" h="9879330">
                  <a:moveTo>
                    <a:pt x="7562219" y="5986323"/>
                  </a:moveTo>
                  <a:lnTo>
                    <a:pt x="7557935" y="5985284"/>
                  </a:lnTo>
                  <a:lnTo>
                    <a:pt x="7552268" y="5982867"/>
                  </a:lnTo>
                  <a:lnTo>
                    <a:pt x="7547793" y="5981352"/>
                  </a:lnTo>
                  <a:lnTo>
                    <a:pt x="7543563" y="5983881"/>
                  </a:lnTo>
                  <a:lnTo>
                    <a:pt x="7541856" y="5987881"/>
                  </a:lnTo>
                  <a:lnTo>
                    <a:pt x="7540942" y="5990642"/>
                  </a:lnTo>
                  <a:lnTo>
                    <a:pt x="7540484" y="5992022"/>
                  </a:lnTo>
                  <a:lnTo>
                    <a:pt x="7542204" y="5996302"/>
                  </a:lnTo>
                  <a:lnTo>
                    <a:pt x="7546537" y="5998150"/>
                  </a:lnTo>
                  <a:lnTo>
                    <a:pt x="7547012" y="5997959"/>
                  </a:lnTo>
                  <a:lnTo>
                    <a:pt x="7552679" y="6000376"/>
                  </a:lnTo>
                  <a:lnTo>
                    <a:pt x="7557154" y="6001891"/>
                  </a:lnTo>
                  <a:lnTo>
                    <a:pt x="7561384" y="5999362"/>
                  </a:lnTo>
                  <a:lnTo>
                    <a:pt x="7563090" y="5995362"/>
                  </a:lnTo>
                  <a:lnTo>
                    <a:pt x="7564605" y="5990887"/>
                  </a:lnTo>
                  <a:lnTo>
                    <a:pt x="7562219" y="5986323"/>
                  </a:lnTo>
                  <a:close/>
                </a:path>
                <a:path w="17531715" h="9879330">
                  <a:moveTo>
                    <a:pt x="5673510" y="5177511"/>
                  </a:moveTo>
                  <a:lnTo>
                    <a:pt x="5663844" y="5173388"/>
                  </a:lnTo>
                  <a:lnTo>
                    <a:pt x="5658756" y="5175157"/>
                  </a:lnTo>
                  <a:lnTo>
                    <a:pt x="5655202" y="5183490"/>
                  </a:lnTo>
                  <a:lnTo>
                    <a:pt x="5657112" y="5188244"/>
                  </a:lnTo>
                  <a:lnTo>
                    <a:pt x="5660970" y="5190284"/>
                  </a:lnTo>
                  <a:lnTo>
                    <a:pt x="5670969" y="5194549"/>
                  </a:lnTo>
                  <a:lnTo>
                    <a:pt x="5675724" y="5192638"/>
                  </a:lnTo>
                  <a:lnTo>
                    <a:pt x="5679278" y="5184305"/>
                  </a:lnTo>
                  <a:lnTo>
                    <a:pt x="5677367" y="5179550"/>
                  </a:lnTo>
                  <a:lnTo>
                    <a:pt x="5673510" y="5177511"/>
                  </a:lnTo>
                  <a:close/>
                </a:path>
                <a:path w="17531715" h="9879330">
                  <a:moveTo>
                    <a:pt x="5583464" y="5135555"/>
                  </a:moveTo>
                  <a:lnTo>
                    <a:pt x="5578375" y="5137323"/>
                  </a:lnTo>
                  <a:lnTo>
                    <a:pt x="5576159" y="5142287"/>
                  </a:lnTo>
                  <a:lnTo>
                    <a:pt x="5574629" y="5145180"/>
                  </a:lnTo>
                  <a:lnTo>
                    <a:pt x="5576400" y="5150269"/>
                  </a:lnTo>
                  <a:lnTo>
                    <a:pt x="5580257" y="5152309"/>
                  </a:lnTo>
                  <a:lnTo>
                    <a:pt x="5590256" y="5156574"/>
                  </a:lnTo>
                  <a:lnTo>
                    <a:pt x="5594868" y="5154996"/>
                  </a:lnTo>
                  <a:lnTo>
                    <a:pt x="5597084" y="5150032"/>
                  </a:lnTo>
                  <a:lnTo>
                    <a:pt x="5598614" y="5147139"/>
                  </a:lnTo>
                  <a:lnTo>
                    <a:pt x="5596845" y="5142051"/>
                  </a:lnTo>
                  <a:lnTo>
                    <a:pt x="5592987" y="5140012"/>
                  </a:lnTo>
                  <a:lnTo>
                    <a:pt x="5587321" y="5137594"/>
                  </a:lnTo>
                  <a:lnTo>
                    <a:pt x="5583464" y="5135555"/>
                  </a:lnTo>
                  <a:close/>
                </a:path>
                <a:path w="17531715" h="9879330">
                  <a:moveTo>
                    <a:pt x="7646247" y="6014682"/>
                  </a:moveTo>
                  <a:lnTo>
                    <a:pt x="7641963" y="6013642"/>
                  </a:lnTo>
                  <a:lnTo>
                    <a:pt x="7636296" y="6011225"/>
                  </a:lnTo>
                  <a:lnTo>
                    <a:pt x="7632154" y="6009852"/>
                  </a:lnTo>
                  <a:lnTo>
                    <a:pt x="7627923" y="6012381"/>
                  </a:lnTo>
                  <a:lnTo>
                    <a:pt x="7626217" y="6016381"/>
                  </a:lnTo>
                  <a:lnTo>
                    <a:pt x="7624844" y="6020523"/>
                  </a:lnTo>
                  <a:lnTo>
                    <a:pt x="7626565" y="6024802"/>
                  </a:lnTo>
                  <a:lnTo>
                    <a:pt x="7630565" y="6026508"/>
                  </a:lnTo>
                  <a:lnTo>
                    <a:pt x="7630707" y="6026175"/>
                  </a:lnTo>
                  <a:lnTo>
                    <a:pt x="7631040" y="6026317"/>
                  </a:lnTo>
                  <a:lnTo>
                    <a:pt x="7631516" y="6026127"/>
                  </a:lnTo>
                  <a:lnTo>
                    <a:pt x="7637182" y="6028543"/>
                  </a:lnTo>
                  <a:lnTo>
                    <a:pt x="7641323" y="6029916"/>
                  </a:lnTo>
                  <a:lnTo>
                    <a:pt x="7645554" y="6027387"/>
                  </a:lnTo>
                  <a:lnTo>
                    <a:pt x="7647260" y="6023387"/>
                  </a:lnTo>
                  <a:lnTo>
                    <a:pt x="7648633" y="6019245"/>
                  </a:lnTo>
                  <a:lnTo>
                    <a:pt x="7646247" y="6014682"/>
                  </a:lnTo>
                  <a:close/>
                </a:path>
                <a:path w="17531715" h="9879330">
                  <a:moveTo>
                    <a:pt x="5502892" y="5097246"/>
                  </a:moveTo>
                  <a:lnTo>
                    <a:pt x="5497803" y="5099015"/>
                  </a:lnTo>
                  <a:lnTo>
                    <a:pt x="5495588" y="5103979"/>
                  </a:lnTo>
                  <a:lnTo>
                    <a:pt x="5494058" y="5106873"/>
                  </a:lnTo>
                  <a:lnTo>
                    <a:pt x="5495827" y="5111960"/>
                  </a:lnTo>
                  <a:lnTo>
                    <a:pt x="5499685" y="5114000"/>
                  </a:lnTo>
                  <a:lnTo>
                    <a:pt x="5509684" y="5118265"/>
                  </a:lnTo>
                  <a:lnTo>
                    <a:pt x="5514297" y="5116687"/>
                  </a:lnTo>
                  <a:lnTo>
                    <a:pt x="5516513" y="5111723"/>
                  </a:lnTo>
                  <a:lnTo>
                    <a:pt x="5518043" y="5108830"/>
                  </a:lnTo>
                  <a:lnTo>
                    <a:pt x="5516273" y="5103741"/>
                  </a:lnTo>
                  <a:lnTo>
                    <a:pt x="5512415" y="5101702"/>
                  </a:lnTo>
                  <a:lnTo>
                    <a:pt x="5506750" y="5099285"/>
                  </a:lnTo>
                  <a:lnTo>
                    <a:pt x="5502892" y="5097246"/>
                  </a:lnTo>
                  <a:close/>
                </a:path>
                <a:path w="17531715" h="9879330">
                  <a:moveTo>
                    <a:pt x="5421987" y="5058795"/>
                  </a:moveTo>
                  <a:lnTo>
                    <a:pt x="5416899" y="5060564"/>
                  </a:lnTo>
                  <a:lnTo>
                    <a:pt x="5414683" y="5065528"/>
                  </a:lnTo>
                  <a:lnTo>
                    <a:pt x="5413153" y="5068421"/>
                  </a:lnTo>
                  <a:lnTo>
                    <a:pt x="5414922" y="5073510"/>
                  </a:lnTo>
                  <a:lnTo>
                    <a:pt x="5418779" y="5075549"/>
                  </a:lnTo>
                  <a:lnTo>
                    <a:pt x="5428779" y="5079815"/>
                  </a:lnTo>
                  <a:lnTo>
                    <a:pt x="5433392" y="5078236"/>
                  </a:lnTo>
                  <a:lnTo>
                    <a:pt x="5435608" y="5073272"/>
                  </a:lnTo>
                  <a:lnTo>
                    <a:pt x="5437138" y="5070379"/>
                  </a:lnTo>
                  <a:lnTo>
                    <a:pt x="5435368" y="5065291"/>
                  </a:lnTo>
                  <a:lnTo>
                    <a:pt x="5431511" y="5063251"/>
                  </a:lnTo>
                  <a:lnTo>
                    <a:pt x="5425845" y="5060834"/>
                  </a:lnTo>
                  <a:lnTo>
                    <a:pt x="5421987" y="5058795"/>
                  </a:lnTo>
                  <a:close/>
                </a:path>
                <a:path w="17531715" h="9879330">
                  <a:moveTo>
                    <a:pt x="7731226" y="6042658"/>
                  </a:moveTo>
                  <a:lnTo>
                    <a:pt x="7726799" y="6041952"/>
                  </a:lnTo>
                  <a:lnTo>
                    <a:pt x="7721133" y="6039535"/>
                  </a:lnTo>
                  <a:lnTo>
                    <a:pt x="7716991" y="6038162"/>
                  </a:lnTo>
                  <a:lnTo>
                    <a:pt x="7712428" y="6040549"/>
                  </a:lnTo>
                  <a:lnTo>
                    <a:pt x="7711055" y="6044691"/>
                  </a:lnTo>
                  <a:lnTo>
                    <a:pt x="7709824" y="6048500"/>
                  </a:lnTo>
                  <a:lnTo>
                    <a:pt x="7711878" y="6052921"/>
                  </a:lnTo>
                  <a:lnTo>
                    <a:pt x="7715544" y="6054485"/>
                  </a:lnTo>
                  <a:lnTo>
                    <a:pt x="7715402" y="6054818"/>
                  </a:lnTo>
                  <a:lnTo>
                    <a:pt x="7715735" y="6054960"/>
                  </a:lnTo>
                  <a:lnTo>
                    <a:pt x="7716353" y="6054435"/>
                  </a:lnTo>
                  <a:lnTo>
                    <a:pt x="7722019" y="6056852"/>
                  </a:lnTo>
                  <a:lnTo>
                    <a:pt x="7726161" y="6058225"/>
                  </a:lnTo>
                  <a:lnTo>
                    <a:pt x="7730724" y="6055839"/>
                  </a:lnTo>
                  <a:lnTo>
                    <a:pt x="7732097" y="6051697"/>
                  </a:lnTo>
                  <a:lnTo>
                    <a:pt x="7733612" y="6047222"/>
                  </a:lnTo>
                  <a:lnTo>
                    <a:pt x="7731226" y="6042658"/>
                  </a:lnTo>
                  <a:close/>
                </a:path>
                <a:path w="17531715" h="9879330">
                  <a:moveTo>
                    <a:pt x="5354747" y="5026173"/>
                  </a:moveTo>
                  <a:lnTo>
                    <a:pt x="5344749" y="5021907"/>
                  </a:lnTo>
                  <a:lnTo>
                    <a:pt x="5338350" y="5036907"/>
                  </a:lnTo>
                  <a:lnTo>
                    <a:pt x="5344017" y="5039324"/>
                  </a:lnTo>
                  <a:lnTo>
                    <a:pt x="5344159" y="5038990"/>
                  </a:lnTo>
                  <a:lnTo>
                    <a:pt x="5348159" y="5040696"/>
                  </a:lnTo>
                  <a:lnTo>
                    <a:pt x="5352772" y="5039119"/>
                  </a:lnTo>
                  <a:lnTo>
                    <a:pt x="5354478" y="5035119"/>
                  </a:lnTo>
                  <a:lnTo>
                    <a:pt x="5356517" y="5031262"/>
                  </a:lnTo>
                  <a:lnTo>
                    <a:pt x="5354747" y="5026173"/>
                  </a:lnTo>
                  <a:close/>
                </a:path>
                <a:path w="17531715" h="9879330">
                  <a:moveTo>
                    <a:pt x="5274319" y="4987531"/>
                  </a:moveTo>
                  <a:lnTo>
                    <a:pt x="5264319" y="4983266"/>
                  </a:lnTo>
                  <a:lnTo>
                    <a:pt x="5257921" y="4998265"/>
                  </a:lnTo>
                  <a:lnTo>
                    <a:pt x="5263587" y="5000682"/>
                  </a:lnTo>
                  <a:lnTo>
                    <a:pt x="5263729" y="5000348"/>
                  </a:lnTo>
                  <a:lnTo>
                    <a:pt x="5267729" y="5002054"/>
                  </a:lnTo>
                  <a:lnTo>
                    <a:pt x="5272342" y="5000477"/>
                  </a:lnTo>
                  <a:lnTo>
                    <a:pt x="5274048" y="4996477"/>
                  </a:lnTo>
                  <a:lnTo>
                    <a:pt x="5276087" y="4992620"/>
                  </a:lnTo>
                  <a:lnTo>
                    <a:pt x="5274319" y="4987531"/>
                  </a:lnTo>
                  <a:close/>
                </a:path>
                <a:path w="17531715" h="9879330">
                  <a:moveTo>
                    <a:pt x="7816155" y="6069826"/>
                  </a:moveTo>
                  <a:lnTo>
                    <a:pt x="7812013" y="6068453"/>
                  </a:lnTo>
                  <a:lnTo>
                    <a:pt x="7806063" y="6066703"/>
                  </a:lnTo>
                  <a:lnTo>
                    <a:pt x="7801921" y="6065329"/>
                  </a:lnTo>
                  <a:lnTo>
                    <a:pt x="7797358" y="6067716"/>
                  </a:lnTo>
                  <a:lnTo>
                    <a:pt x="7795984" y="6071857"/>
                  </a:lnTo>
                  <a:lnTo>
                    <a:pt x="7794754" y="6075666"/>
                  </a:lnTo>
                  <a:lnTo>
                    <a:pt x="7796807" y="6080088"/>
                  </a:lnTo>
                  <a:lnTo>
                    <a:pt x="7801141" y="6081937"/>
                  </a:lnTo>
                  <a:lnTo>
                    <a:pt x="7807091" y="6083687"/>
                  </a:lnTo>
                  <a:lnTo>
                    <a:pt x="7811233" y="6085060"/>
                  </a:lnTo>
                  <a:lnTo>
                    <a:pt x="7815797" y="6082673"/>
                  </a:lnTo>
                  <a:lnTo>
                    <a:pt x="7818543" y="6074389"/>
                  </a:lnTo>
                  <a:lnTo>
                    <a:pt x="7816155" y="6069826"/>
                  </a:lnTo>
                  <a:close/>
                </a:path>
                <a:path w="17531715" h="9879330">
                  <a:moveTo>
                    <a:pt x="5180508" y="4942393"/>
                  </a:moveTo>
                  <a:lnTo>
                    <a:pt x="5175420" y="4944163"/>
                  </a:lnTo>
                  <a:lnTo>
                    <a:pt x="5173204" y="4949127"/>
                  </a:lnTo>
                  <a:lnTo>
                    <a:pt x="5171674" y="4952020"/>
                  </a:lnTo>
                  <a:lnTo>
                    <a:pt x="5173444" y="4957108"/>
                  </a:lnTo>
                  <a:lnTo>
                    <a:pt x="5177301" y="4959147"/>
                  </a:lnTo>
                  <a:lnTo>
                    <a:pt x="5187300" y="4963412"/>
                  </a:lnTo>
                  <a:lnTo>
                    <a:pt x="5191913" y="4961834"/>
                  </a:lnTo>
                  <a:lnTo>
                    <a:pt x="5194129" y="4956871"/>
                  </a:lnTo>
                  <a:lnTo>
                    <a:pt x="5195658" y="4953977"/>
                  </a:lnTo>
                  <a:lnTo>
                    <a:pt x="5193890" y="4948889"/>
                  </a:lnTo>
                  <a:lnTo>
                    <a:pt x="5190032" y="4946850"/>
                  </a:lnTo>
                  <a:lnTo>
                    <a:pt x="5184365" y="4944432"/>
                  </a:lnTo>
                  <a:lnTo>
                    <a:pt x="5180508" y="4942393"/>
                  </a:lnTo>
                  <a:close/>
                </a:path>
                <a:path w="17531715" h="9879330">
                  <a:moveTo>
                    <a:pt x="5100221" y="4903418"/>
                  </a:moveTo>
                  <a:lnTo>
                    <a:pt x="5095132" y="4905187"/>
                  </a:lnTo>
                  <a:lnTo>
                    <a:pt x="5092916" y="4910151"/>
                  </a:lnTo>
                  <a:lnTo>
                    <a:pt x="5091387" y="4913044"/>
                  </a:lnTo>
                  <a:lnTo>
                    <a:pt x="5093157" y="4918133"/>
                  </a:lnTo>
                  <a:lnTo>
                    <a:pt x="5097014" y="4920172"/>
                  </a:lnTo>
                  <a:lnTo>
                    <a:pt x="5106679" y="4924295"/>
                  </a:lnTo>
                  <a:lnTo>
                    <a:pt x="5111626" y="4922859"/>
                  </a:lnTo>
                  <a:lnTo>
                    <a:pt x="5113842" y="4917895"/>
                  </a:lnTo>
                  <a:lnTo>
                    <a:pt x="5115371" y="4915002"/>
                  </a:lnTo>
                  <a:lnTo>
                    <a:pt x="5113602" y="4909914"/>
                  </a:lnTo>
                  <a:lnTo>
                    <a:pt x="5109745" y="4907875"/>
                  </a:lnTo>
                  <a:lnTo>
                    <a:pt x="5104078" y="4905458"/>
                  </a:lnTo>
                  <a:lnTo>
                    <a:pt x="5100221" y="4903418"/>
                  </a:lnTo>
                  <a:close/>
                </a:path>
                <a:path w="17531715" h="9879330">
                  <a:moveTo>
                    <a:pt x="7901178" y="6095851"/>
                  </a:moveTo>
                  <a:lnTo>
                    <a:pt x="7897037" y="6094478"/>
                  </a:lnTo>
                  <a:lnTo>
                    <a:pt x="7891087" y="6092728"/>
                  </a:lnTo>
                  <a:lnTo>
                    <a:pt x="7886803" y="6091688"/>
                  </a:lnTo>
                  <a:lnTo>
                    <a:pt x="7882239" y="6094074"/>
                  </a:lnTo>
                  <a:lnTo>
                    <a:pt x="7879493" y="6102358"/>
                  </a:lnTo>
                  <a:lnTo>
                    <a:pt x="7881689" y="6106447"/>
                  </a:lnTo>
                  <a:lnTo>
                    <a:pt x="7886355" y="6108437"/>
                  </a:lnTo>
                  <a:lnTo>
                    <a:pt x="7892306" y="6110188"/>
                  </a:lnTo>
                  <a:lnTo>
                    <a:pt x="7896590" y="6111228"/>
                  </a:lnTo>
                  <a:lnTo>
                    <a:pt x="7901153" y="6108840"/>
                  </a:lnTo>
                  <a:lnTo>
                    <a:pt x="7902526" y="6104698"/>
                  </a:lnTo>
                  <a:lnTo>
                    <a:pt x="7903565" y="6100415"/>
                  </a:lnTo>
                  <a:lnTo>
                    <a:pt x="7901178" y="6095851"/>
                  </a:lnTo>
                  <a:close/>
                </a:path>
                <a:path w="17531715" h="9879330">
                  <a:moveTo>
                    <a:pt x="5020409" y="4864251"/>
                  </a:moveTo>
                  <a:lnTo>
                    <a:pt x="5015321" y="4866021"/>
                  </a:lnTo>
                  <a:lnTo>
                    <a:pt x="5013105" y="4870985"/>
                  </a:lnTo>
                  <a:lnTo>
                    <a:pt x="5011575" y="4873878"/>
                  </a:lnTo>
                  <a:lnTo>
                    <a:pt x="5013486" y="4878632"/>
                  </a:lnTo>
                  <a:lnTo>
                    <a:pt x="5017202" y="4881005"/>
                  </a:lnTo>
                  <a:lnTo>
                    <a:pt x="5027201" y="4885271"/>
                  </a:lnTo>
                  <a:lnTo>
                    <a:pt x="5032148" y="4883835"/>
                  </a:lnTo>
                  <a:lnTo>
                    <a:pt x="5034363" y="4878871"/>
                  </a:lnTo>
                  <a:lnTo>
                    <a:pt x="5035893" y="4875978"/>
                  </a:lnTo>
                  <a:lnTo>
                    <a:pt x="5033982" y="4871223"/>
                  </a:lnTo>
                  <a:lnTo>
                    <a:pt x="5030266" y="4868850"/>
                  </a:lnTo>
                  <a:lnTo>
                    <a:pt x="5024600" y="4866433"/>
                  </a:lnTo>
                  <a:lnTo>
                    <a:pt x="5020409" y="4864251"/>
                  </a:lnTo>
                  <a:close/>
                </a:path>
                <a:path w="17531715" h="9879330">
                  <a:moveTo>
                    <a:pt x="4940406" y="4824610"/>
                  </a:moveTo>
                  <a:lnTo>
                    <a:pt x="4935317" y="4826379"/>
                  </a:lnTo>
                  <a:lnTo>
                    <a:pt x="4932940" y="4831668"/>
                  </a:lnTo>
                  <a:lnTo>
                    <a:pt x="4931430" y="4834569"/>
                  </a:lnTo>
                  <a:lnTo>
                    <a:pt x="4933342" y="4839324"/>
                  </a:lnTo>
                  <a:lnTo>
                    <a:pt x="4937057" y="4841697"/>
                  </a:lnTo>
                  <a:lnTo>
                    <a:pt x="4947056" y="4845963"/>
                  </a:lnTo>
                  <a:lnTo>
                    <a:pt x="4952003" y="4844527"/>
                  </a:lnTo>
                  <a:lnTo>
                    <a:pt x="4954380" y="4839238"/>
                  </a:lnTo>
                  <a:lnTo>
                    <a:pt x="4955890" y="4836337"/>
                  </a:lnTo>
                  <a:lnTo>
                    <a:pt x="4953978" y="4831581"/>
                  </a:lnTo>
                  <a:lnTo>
                    <a:pt x="4950263" y="4829208"/>
                  </a:lnTo>
                  <a:lnTo>
                    <a:pt x="4944597" y="4826792"/>
                  </a:lnTo>
                  <a:lnTo>
                    <a:pt x="4940406" y="4824610"/>
                  </a:lnTo>
                  <a:close/>
                </a:path>
                <a:path w="17531715" h="9879330">
                  <a:moveTo>
                    <a:pt x="7986820" y="6121352"/>
                  </a:moveTo>
                  <a:lnTo>
                    <a:pt x="7982678" y="6119979"/>
                  </a:lnTo>
                  <a:lnTo>
                    <a:pt x="7976727" y="6118228"/>
                  </a:lnTo>
                  <a:lnTo>
                    <a:pt x="7972110" y="6117046"/>
                  </a:lnTo>
                  <a:lnTo>
                    <a:pt x="7967880" y="6119576"/>
                  </a:lnTo>
                  <a:lnTo>
                    <a:pt x="7965134" y="6127859"/>
                  </a:lnTo>
                  <a:lnTo>
                    <a:pt x="7967330" y="6131947"/>
                  </a:lnTo>
                  <a:lnTo>
                    <a:pt x="7971996" y="6133938"/>
                  </a:lnTo>
                  <a:lnTo>
                    <a:pt x="7977946" y="6135689"/>
                  </a:lnTo>
                  <a:lnTo>
                    <a:pt x="7982563" y="6136870"/>
                  </a:lnTo>
                  <a:lnTo>
                    <a:pt x="7986794" y="6134341"/>
                  </a:lnTo>
                  <a:lnTo>
                    <a:pt x="7988167" y="6130200"/>
                  </a:lnTo>
                  <a:lnTo>
                    <a:pt x="7989349" y="6125582"/>
                  </a:lnTo>
                  <a:lnTo>
                    <a:pt x="7986820" y="6121352"/>
                  </a:lnTo>
                  <a:close/>
                </a:path>
                <a:path w="17531715" h="9879330">
                  <a:moveTo>
                    <a:pt x="4860404" y="4784968"/>
                  </a:moveTo>
                  <a:lnTo>
                    <a:pt x="4855315" y="4786737"/>
                  </a:lnTo>
                  <a:lnTo>
                    <a:pt x="4852938" y="4792026"/>
                  </a:lnTo>
                  <a:lnTo>
                    <a:pt x="4851427" y="4794928"/>
                  </a:lnTo>
                  <a:lnTo>
                    <a:pt x="4853338" y="4799682"/>
                  </a:lnTo>
                  <a:lnTo>
                    <a:pt x="4857054" y="4802055"/>
                  </a:lnTo>
                  <a:lnTo>
                    <a:pt x="4867053" y="4806321"/>
                  </a:lnTo>
                  <a:lnTo>
                    <a:pt x="4871999" y="4804884"/>
                  </a:lnTo>
                  <a:lnTo>
                    <a:pt x="4874376" y="4799596"/>
                  </a:lnTo>
                  <a:lnTo>
                    <a:pt x="4875887" y="4796694"/>
                  </a:lnTo>
                  <a:lnTo>
                    <a:pt x="4873976" y="4791939"/>
                  </a:lnTo>
                  <a:lnTo>
                    <a:pt x="4870260" y="4789567"/>
                  </a:lnTo>
                  <a:lnTo>
                    <a:pt x="4864595" y="4787150"/>
                  </a:lnTo>
                  <a:lnTo>
                    <a:pt x="4860404" y="4784968"/>
                  </a:lnTo>
                  <a:close/>
                </a:path>
                <a:path w="17531715" h="9879330">
                  <a:moveTo>
                    <a:pt x="4780542" y="4744993"/>
                  </a:moveTo>
                  <a:lnTo>
                    <a:pt x="4775455" y="4746762"/>
                  </a:lnTo>
                  <a:lnTo>
                    <a:pt x="4773077" y="4752051"/>
                  </a:lnTo>
                  <a:lnTo>
                    <a:pt x="4771567" y="4754952"/>
                  </a:lnTo>
                  <a:lnTo>
                    <a:pt x="4773478" y="4759707"/>
                  </a:lnTo>
                  <a:lnTo>
                    <a:pt x="4777193" y="4762080"/>
                  </a:lnTo>
                  <a:lnTo>
                    <a:pt x="4787192" y="4766345"/>
                  </a:lnTo>
                  <a:lnTo>
                    <a:pt x="4792138" y="4764909"/>
                  </a:lnTo>
                  <a:lnTo>
                    <a:pt x="4794516" y="4759620"/>
                  </a:lnTo>
                  <a:lnTo>
                    <a:pt x="4796026" y="4756719"/>
                  </a:lnTo>
                  <a:lnTo>
                    <a:pt x="4794115" y="4751964"/>
                  </a:lnTo>
                  <a:lnTo>
                    <a:pt x="4790400" y="4749592"/>
                  </a:lnTo>
                  <a:lnTo>
                    <a:pt x="4784733" y="4747174"/>
                  </a:lnTo>
                  <a:lnTo>
                    <a:pt x="4780542" y="4744993"/>
                  </a:lnTo>
                  <a:close/>
                </a:path>
                <a:path w="17531715" h="9879330">
                  <a:moveTo>
                    <a:pt x="8072030" y="6145093"/>
                  </a:moveTo>
                  <a:lnTo>
                    <a:pt x="8067746" y="6144053"/>
                  </a:lnTo>
                  <a:lnTo>
                    <a:pt x="8062129" y="6142445"/>
                  </a:lnTo>
                  <a:lnTo>
                    <a:pt x="8057844" y="6141406"/>
                  </a:lnTo>
                  <a:lnTo>
                    <a:pt x="8053281" y="6143793"/>
                  </a:lnTo>
                  <a:lnTo>
                    <a:pt x="8052241" y="6148076"/>
                  </a:lnTo>
                  <a:lnTo>
                    <a:pt x="8050869" y="6152218"/>
                  </a:lnTo>
                  <a:lnTo>
                    <a:pt x="8053064" y="6156307"/>
                  </a:lnTo>
                  <a:lnTo>
                    <a:pt x="8056731" y="6157871"/>
                  </a:lnTo>
                  <a:lnTo>
                    <a:pt x="8056539" y="6157395"/>
                  </a:lnTo>
                  <a:lnTo>
                    <a:pt x="8057539" y="6157821"/>
                  </a:lnTo>
                  <a:lnTo>
                    <a:pt x="8063490" y="6159572"/>
                  </a:lnTo>
                  <a:lnTo>
                    <a:pt x="8067774" y="6160611"/>
                  </a:lnTo>
                  <a:lnTo>
                    <a:pt x="8072338" y="6158225"/>
                  </a:lnTo>
                  <a:lnTo>
                    <a:pt x="8074417" y="6149656"/>
                  </a:lnTo>
                  <a:lnTo>
                    <a:pt x="8072030" y="6145093"/>
                  </a:lnTo>
                  <a:close/>
                </a:path>
                <a:path w="17531715" h="9879330">
                  <a:moveTo>
                    <a:pt x="4700682" y="4705017"/>
                  </a:moveTo>
                  <a:lnTo>
                    <a:pt x="4696070" y="4706596"/>
                  </a:lnTo>
                  <a:lnTo>
                    <a:pt x="4691707" y="4714977"/>
                  </a:lnTo>
                  <a:lnTo>
                    <a:pt x="4693617" y="4719732"/>
                  </a:lnTo>
                  <a:lnTo>
                    <a:pt x="4697333" y="4722105"/>
                  </a:lnTo>
                  <a:lnTo>
                    <a:pt x="4707332" y="4726370"/>
                  </a:lnTo>
                  <a:lnTo>
                    <a:pt x="4712278" y="4724934"/>
                  </a:lnTo>
                  <a:lnTo>
                    <a:pt x="4713984" y="4720934"/>
                  </a:lnTo>
                  <a:lnTo>
                    <a:pt x="4716166" y="4716743"/>
                  </a:lnTo>
                  <a:lnTo>
                    <a:pt x="4714255" y="4711989"/>
                  </a:lnTo>
                  <a:lnTo>
                    <a:pt x="4710540" y="4709616"/>
                  </a:lnTo>
                  <a:lnTo>
                    <a:pt x="4704873" y="4707199"/>
                  </a:lnTo>
                  <a:lnTo>
                    <a:pt x="4700682" y="4705017"/>
                  </a:lnTo>
                  <a:close/>
                </a:path>
                <a:path w="17531715" h="9879330">
                  <a:moveTo>
                    <a:pt x="4620631" y="4664567"/>
                  </a:moveTo>
                  <a:lnTo>
                    <a:pt x="4615542" y="4666336"/>
                  </a:lnTo>
                  <a:lnTo>
                    <a:pt x="4613156" y="4671621"/>
                  </a:lnTo>
                  <a:lnTo>
                    <a:pt x="4611797" y="4674193"/>
                  </a:lnTo>
                  <a:lnTo>
                    <a:pt x="4613566" y="4679281"/>
                  </a:lnTo>
                  <a:lnTo>
                    <a:pt x="4617281" y="4681654"/>
                  </a:lnTo>
                  <a:lnTo>
                    <a:pt x="4627280" y="4685919"/>
                  </a:lnTo>
                  <a:lnTo>
                    <a:pt x="4632227" y="4684483"/>
                  </a:lnTo>
                  <a:lnTo>
                    <a:pt x="4634612" y="4679198"/>
                  </a:lnTo>
                  <a:lnTo>
                    <a:pt x="4635972" y="4676626"/>
                  </a:lnTo>
                  <a:lnTo>
                    <a:pt x="4634203" y="4671538"/>
                  </a:lnTo>
                  <a:lnTo>
                    <a:pt x="4630488" y="4669166"/>
                  </a:lnTo>
                  <a:lnTo>
                    <a:pt x="4624821" y="4666748"/>
                  </a:lnTo>
                  <a:lnTo>
                    <a:pt x="4620631" y="4664567"/>
                  </a:lnTo>
                  <a:close/>
                </a:path>
                <a:path w="17531715" h="9879330">
                  <a:moveTo>
                    <a:pt x="8157906" y="6169118"/>
                  </a:moveTo>
                  <a:lnTo>
                    <a:pt x="8153621" y="6168078"/>
                  </a:lnTo>
                  <a:lnTo>
                    <a:pt x="8148005" y="6166471"/>
                  </a:lnTo>
                  <a:lnTo>
                    <a:pt x="8143863" y="6165098"/>
                  </a:lnTo>
                  <a:lnTo>
                    <a:pt x="8139157" y="6167818"/>
                  </a:lnTo>
                  <a:lnTo>
                    <a:pt x="8138118" y="6172102"/>
                  </a:lnTo>
                  <a:lnTo>
                    <a:pt x="8136887" y="6175911"/>
                  </a:lnTo>
                  <a:lnTo>
                    <a:pt x="8139083" y="6179998"/>
                  </a:lnTo>
                  <a:lnTo>
                    <a:pt x="8143749" y="6181989"/>
                  </a:lnTo>
                  <a:lnTo>
                    <a:pt x="8149366" y="6183597"/>
                  </a:lnTo>
                  <a:lnTo>
                    <a:pt x="8153508" y="6184970"/>
                  </a:lnTo>
                  <a:lnTo>
                    <a:pt x="8158213" y="6182250"/>
                  </a:lnTo>
                  <a:lnTo>
                    <a:pt x="8159253" y="6177966"/>
                  </a:lnTo>
                  <a:lnTo>
                    <a:pt x="8160626" y="6173824"/>
                  </a:lnTo>
                  <a:lnTo>
                    <a:pt x="8157906" y="6169118"/>
                  </a:lnTo>
                  <a:close/>
                </a:path>
                <a:path w="17531715" h="9879330">
                  <a:moveTo>
                    <a:pt x="4541578" y="4624542"/>
                  </a:moveTo>
                  <a:lnTo>
                    <a:pt x="4536157" y="4626169"/>
                  </a:lnTo>
                  <a:lnTo>
                    <a:pt x="4533771" y="4631455"/>
                  </a:lnTo>
                  <a:lnTo>
                    <a:pt x="4532411" y="4634026"/>
                  </a:lnTo>
                  <a:lnTo>
                    <a:pt x="4534181" y="4639114"/>
                  </a:lnTo>
                  <a:lnTo>
                    <a:pt x="4537895" y="4641487"/>
                  </a:lnTo>
                  <a:lnTo>
                    <a:pt x="4547895" y="4645752"/>
                  </a:lnTo>
                  <a:lnTo>
                    <a:pt x="4552841" y="4644317"/>
                  </a:lnTo>
                  <a:lnTo>
                    <a:pt x="4555227" y="4639031"/>
                  </a:lnTo>
                  <a:lnTo>
                    <a:pt x="4556586" y="4636460"/>
                  </a:lnTo>
                  <a:lnTo>
                    <a:pt x="4554817" y="4631372"/>
                  </a:lnTo>
                  <a:lnTo>
                    <a:pt x="4551102" y="4628999"/>
                  </a:lnTo>
                  <a:lnTo>
                    <a:pt x="4545436" y="4626582"/>
                  </a:lnTo>
                  <a:lnTo>
                    <a:pt x="4541578" y="4624542"/>
                  </a:lnTo>
                  <a:close/>
                </a:path>
                <a:path w="17531715" h="9879330">
                  <a:moveTo>
                    <a:pt x="4462002" y="4583901"/>
                  </a:moveTo>
                  <a:lnTo>
                    <a:pt x="4456581" y="4585528"/>
                  </a:lnTo>
                  <a:lnTo>
                    <a:pt x="4454195" y="4590813"/>
                  </a:lnTo>
                  <a:lnTo>
                    <a:pt x="4452836" y="4593385"/>
                  </a:lnTo>
                  <a:lnTo>
                    <a:pt x="4454604" y="4598473"/>
                  </a:lnTo>
                  <a:lnTo>
                    <a:pt x="4458319" y="4600845"/>
                  </a:lnTo>
                  <a:lnTo>
                    <a:pt x="4468319" y="4605111"/>
                  </a:lnTo>
                  <a:lnTo>
                    <a:pt x="4473265" y="4603675"/>
                  </a:lnTo>
                  <a:lnTo>
                    <a:pt x="4475651" y="4598389"/>
                  </a:lnTo>
                  <a:lnTo>
                    <a:pt x="4477010" y="4595818"/>
                  </a:lnTo>
                  <a:lnTo>
                    <a:pt x="4475241" y="4590730"/>
                  </a:lnTo>
                  <a:lnTo>
                    <a:pt x="4471526" y="4588357"/>
                  </a:lnTo>
                  <a:lnTo>
                    <a:pt x="4465859" y="4585940"/>
                  </a:lnTo>
                  <a:lnTo>
                    <a:pt x="4462002" y="4583901"/>
                  </a:lnTo>
                  <a:close/>
                </a:path>
                <a:path w="17531715" h="9879330">
                  <a:moveTo>
                    <a:pt x="8244209" y="6192144"/>
                  </a:moveTo>
                  <a:lnTo>
                    <a:pt x="8239925" y="6191104"/>
                  </a:lnTo>
                  <a:lnTo>
                    <a:pt x="8234307" y="6189496"/>
                  </a:lnTo>
                  <a:lnTo>
                    <a:pt x="8230165" y="6188123"/>
                  </a:lnTo>
                  <a:lnTo>
                    <a:pt x="8225461" y="6190843"/>
                  </a:lnTo>
                  <a:lnTo>
                    <a:pt x="8224421" y="6195128"/>
                  </a:lnTo>
                  <a:lnTo>
                    <a:pt x="8223523" y="6199078"/>
                  </a:lnTo>
                  <a:lnTo>
                    <a:pt x="8225386" y="6203024"/>
                  </a:lnTo>
                  <a:lnTo>
                    <a:pt x="8230052" y="6205015"/>
                  </a:lnTo>
                  <a:lnTo>
                    <a:pt x="8235668" y="6206623"/>
                  </a:lnTo>
                  <a:lnTo>
                    <a:pt x="8239810" y="6207995"/>
                  </a:lnTo>
                  <a:lnTo>
                    <a:pt x="8244183" y="6205133"/>
                  </a:lnTo>
                  <a:lnTo>
                    <a:pt x="8246929" y="6196849"/>
                  </a:lnTo>
                  <a:lnTo>
                    <a:pt x="8244209" y="6192144"/>
                  </a:lnTo>
                  <a:close/>
                </a:path>
                <a:path w="17531715" h="9879330">
                  <a:moveTo>
                    <a:pt x="4382568" y="4542926"/>
                  </a:moveTo>
                  <a:lnTo>
                    <a:pt x="4377147" y="4544553"/>
                  </a:lnTo>
                  <a:lnTo>
                    <a:pt x="4374761" y="4549838"/>
                  </a:lnTo>
                  <a:lnTo>
                    <a:pt x="4373402" y="4552410"/>
                  </a:lnTo>
                  <a:lnTo>
                    <a:pt x="4375170" y="4557498"/>
                  </a:lnTo>
                  <a:lnTo>
                    <a:pt x="4378886" y="4559871"/>
                  </a:lnTo>
                  <a:lnTo>
                    <a:pt x="4388885" y="4564136"/>
                  </a:lnTo>
                  <a:lnTo>
                    <a:pt x="4393831" y="4562700"/>
                  </a:lnTo>
                  <a:lnTo>
                    <a:pt x="4396217" y="4557415"/>
                  </a:lnTo>
                  <a:lnTo>
                    <a:pt x="4397577" y="4554843"/>
                  </a:lnTo>
                  <a:lnTo>
                    <a:pt x="4395807" y="4549755"/>
                  </a:lnTo>
                  <a:lnTo>
                    <a:pt x="4392091" y="4547382"/>
                  </a:lnTo>
                  <a:lnTo>
                    <a:pt x="4386426" y="4544965"/>
                  </a:lnTo>
                  <a:lnTo>
                    <a:pt x="4382568" y="4542926"/>
                  </a:lnTo>
                  <a:close/>
                </a:path>
                <a:path w="17531715" h="9879330">
                  <a:moveTo>
                    <a:pt x="4313133" y="4506216"/>
                  </a:moveTo>
                  <a:lnTo>
                    <a:pt x="4303467" y="4502092"/>
                  </a:lnTo>
                  <a:lnTo>
                    <a:pt x="4298188" y="4503386"/>
                  </a:lnTo>
                  <a:lnTo>
                    <a:pt x="4295802" y="4508671"/>
                  </a:lnTo>
                  <a:lnTo>
                    <a:pt x="4294442" y="4511243"/>
                  </a:lnTo>
                  <a:lnTo>
                    <a:pt x="4296211" y="4516331"/>
                  </a:lnTo>
                  <a:lnTo>
                    <a:pt x="4299926" y="4518704"/>
                  </a:lnTo>
                  <a:lnTo>
                    <a:pt x="4309926" y="4522970"/>
                  </a:lnTo>
                  <a:lnTo>
                    <a:pt x="4314872" y="4521534"/>
                  </a:lnTo>
                  <a:lnTo>
                    <a:pt x="4317258" y="4516248"/>
                  </a:lnTo>
                  <a:lnTo>
                    <a:pt x="4318618" y="4513676"/>
                  </a:lnTo>
                  <a:lnTo>
                    <a:pt x="4316848" y="4508588"/>
                  </a:lnTo>
                  <a:lnTo>
                    <a:pt x="4313133" y="4506216"/>
                  </a:lnTo>
                  <a:close/>
                </a:path>
                <a:path w="17531715" h="9879330">
                  <a:moveTo>
                    <a:pt x="8330556" y="6213218"/>
                  </a:moveTo>
                  <a:lnTo>
                    <a:pt x="8326272" y="6212179"/>
                  </a:lnTo>
                  <a:lnTo>
                    <a:pt x="8320512" y="6210904"/>
                  </a:lnTo>
                  <a:lnTo>
                    <a:pt x="8316229" y="6209864"/>
                  </a:lnTo>
                  <a:lnTo>
                    <a:pt x="8311856" y="6212727"/>
                  </a:lnTo>
                  <a:lnTo>
                    <a:pt x="8310817" y="6217011"/>
                  </a:lnTo>
                  <a:lnTo>
                    <a:pt x="8309920" y="6220962"/>
                  </a:lnTo>
                  <a:lnTo>
                    <a:pt x="8311782" y="6224908"/>
                  </a:lnTo>
                  <a:lnTo>
                    <a:pt x="8315448" y="6226471"/>
                  </a:lnTo>
                  <a:lnTo>
                    <a:pt x="8315590" y="6226139"/>
                  </a:lnTo>
                  <a:lnTo>
                    <a:pt x="8316923" y="6226707"/>
                  </a:lnTo>
                  <a:lnTo>
                    <a:pt x="8322682" y="6227982"/>
                  </a:lnTo>
                  <a:lnTo>
                    <a:pt x="8326967" y="6229021"/>
                  </a:lnTo>
                  <a:lnTo>
                    <a:pt x="8331340" y="6226159"/>
                  </a:lnTo>
                  <a:lnTo>
                    <a:pt x="8333419" y="6217591"/>
                  </a:lnTo>
                  <a:lnTo>
                    <a:pt x="8330556" y="6213218"/>
                  </a:lnTo>
                  <a:close/>
                </a:path>
                <a:path w="17531715" h="9879330">
                  <a:moveTo>
                    <a:pt x="4224651" y="4460593"/>
                  </a:moveTo>
                  <a:lnTo>
                    <a:pt x="4219704" y="4462029"/>
                  </a:lnTo>
                  <a:lnTo>
                    <a:pt x="4215625" y="4469744"/>
                  </a:lnTo>
                  <a:lnTo>
                    <a:pt x="4217062" y="4474690"/>
                  </a:lnTo>
                  <a:lnTo>
                    <a:pt x="4220777" y="4477063"/>
                  </a:lnTo>
                  <a:lnTo>
                    <a:pt x="4227110" y="4479764"/>
                  </a:lnTo>
                  <a:lnTo>
                    <a:pt x="4226968" y="4480097"/>
                  </a:lnTo>
                  <a:lnTo>
                    <a:pt x="4230634" y="4481661"/>
                  </a:lnTo>
                  <a:lnTo>
                    <a:pt x="4235580" y="4480225"/>
                  </a:lnTo>
                  <a:lnTo>
                    <a:pt x="4237286" y="4476225"/>
                  </a:lnTo>
                  <a:lnTo>
                    <a:pt x="4239326" y="4472368"/>
                  </a:lnTo>
                  <a:lnTo>
                    <a:pt x="4237889" y="4467422"/>
                  </a:lnTo>
                  <a:lnTo>
                    <a:pt x="4234175" y="4465049"/>
                  </a:lnTo>
                  <a:lnTo>
                    <a:pt x="4228509" y="4462632"/>
                  </a:lnTo>
                  <a:lnTo>
                    <a:pt x="4224651" y="4460593"/>
                  </a:lnTo>
                  <a:close/>
                </a:path>
                <a:path w="17531715" h="9879330">
                  <a:moveTo>
                    <a:pt x="4145977" y="4418760"/>
                  </a:moveTo>
                  <a:lnTo>
                    <a:pt x="4141031" y="4420196"/>
                  </a:lnTo>
                  <a:lnTo>
                    <a:pt x="4138992" y="4424053"/>
                  </a:lnTo>
                  <a:lnTo>
                    <a:pt x="4136810" y="4428244"/>
                  </a:lnTo>
                  <a:lnTo>
                    <a:pt x="4138245" y="4433190"/>
                  </a:lnTo>
                  <a:lnTo>
                    <a:pt x="4141960" y="4435562"/>
                  </a:lnTo>
                  <a:lnTo>
                    <a:pt x="4151960" y="4439828"/>
                  </a:lnTo>
                  <a:lnTo>
                    <a:pt x="4156764" y="4438725"/>
                  </a:lnTo>
                  <a:lnTo>
                    <a:pt x="4158470" y="4434726"/>
                  </a:lnTo>
                  <a:lnTo>
                    <a:pt x="4160651" y="4430535"/>
                  </a:lnTo>
                  <a:lnTo>
                    <a:pt x="4159216" y="4425590"/>
                  </a:lnTo>
                  <a:lnTo>
                    <a:pt x="4155500" y="4423217"/>
                  </a:lnTo>
                  <a:lnTo>
                    <a:pt x="4149834" y="4420799"/>
                  </a:lnTo>
                  <a:lnTo>
                    <a:pt x="4145977" y="4418760"/>
                  </a:lnTo>
                  <a:close/>
                </a:path>
                <a:path w="17531715" h="9879330">
                  <a:moveTo>
                    <a:pt x="8417379" y="6234102"/>
                  </a:moveTo>
                  <a:lnTo>
                    <a:pt x="8413094" y="6233063"/>
                  </a:lnTo>
                  <a:lnTo>
                    <a:pt x="8407335" y="6231787"/>
                  </a:lnTo>
                  <a:lnTo>
                    <a:pt x="8403051" y="6230748"/>
                  </a:lnTo>
                  <a:lnTo>
                    <a:pt x="8398678" y="6233610"/>
                  </a:lnTo>
                  <a:lnTo>
                    <a:pt x="8397639" y="6237895"/>
                  </a:lnTo>
                  <a:lnTo>
                    <a:pt x="8396742" y="6241845"/>
                  </a:lnTo>
                  <a:lnTo>
                    <a:pt x="8398604" y="6245791"/>
                  </a:lnTo>
                  <a:lnTo>
                    <a:pt x="8402271" y="6247355"/>
                  </a:lnTo>
                  <a:lnTo>
                    <a:pt x="8402413" y="6247022"/>
                  </a:lnTo>
                  <a:lnTo>
                    <a:pt x="8403746" y="6247591"/>
                  </a:lnTo>
                  <a:lnTo>
                    <a:pt x="8409506" y="6248866"/>
                  </a:lnTo>
                  <a:lnTo>
                    <a:pt x="8413790" y="6249905"/>
                  </a:lnTo>
                  <a:lnTo>
                    <a:pt x="8418162" y="6247043"/>
                  </a:lnTo>
                  <a:lnTo>
                    <a:pt x="8420241" y="6238475"/>
                  </a:lnTo>
                  <a:lnTo>
                    <a:pt x="8417379" y="6234102"/>
                  </a:lnTo>
                  <a:close/>
                </a:path>
                <a:path w="17531715" h="9879330">
                  <a:moveTo>
                    <a:pt x="4067302" y="4376927"/>
                  </a:moveTo>
                  <a:lnTo>
                    <a:pt x="4062356" y="4378363"/>
                  </a:lnTo>
                  <a:lnTo>
                    <a:pt x="4060317" y="4382221"/>
                  </a:lnTo>
                  <a:lnTo>
                    <a:pt x="4058135" y="4386412"/>
                  </a:lnTo>
                  <a:lnTo>
                    <a:pt x="4059713" y="4391024"/>
                  </a:lnTo>
                  <a:lnTo>
                    <a:pt x="4063287" y="4393730"/>
                  </a:lnTo>
                  <a:lnTo>
                    <a:pt x="4073286" y="4397996"/>
                  </a:lnTo>
                  <a:lnTo>
                    <a:pt x="4077756" y="4396751"/>
                  </a:lnTo>
                  <a:lnTo>
                    <a:pt x="4079796" y="4392893"/>
                  </a:lnTo>
                  <a:lnTo>
                    <a:pt x="4081977" y="4388703"/>
                  </a:lnTo>
                  <a:lnTo>
                    <a:pt x="4080399" y="4384090"/>
                  </a:lnTo>
                  <a:lnTo>
                    <a:pt x="4076826" y="4381383"/>
                  </a:lnTo>
                  <a:lnTo>
                    <a:pt x="4071159" y="4378966"/>
                  </a:lnTo>
                  <a:lnTo>
                    <a:pt x="4067302" y="4376927"/>
                  </a:lnTo>
                  <a:close/>
                </a:path>
                <a:path w="17531715" h="9879330">
                  <a:moveTo>
                    <a:pt x="3988437" y="4334619"/>
                  </a:moveTo>
                  <a:lnTo>
                    <a:pt x="3983491" y="4336055"/>
                  </a:lnTo>
                  <a:lnTo>
                    <a:pt x="3979412" y="4343770"/>
                  </a:lnTo>
                  <a:lnTo>
                    <a:pt x="3980847" y="4348716"/>
                  </a:lnTo>
                  <a:lnTo>
                    <a:pt x="3984705" y="4350754"/>
                  </a:lnTo>
                  <a:lnTo>
                    <a:pt x="3990087" y="4353838"/>
                  </a:lnTo>
                  <a:lnTo>
                    <a:pt x="3994420" y="4355686"/>
                  </a:lnTo>
                  <a:lnTo>
                    <a:pt x="3998890" y="4354442"/>
                  </a:lnTo>
                  <a:lnTo>
                    <a:pt x="4002969" y="4346727"/>
                  </a:lnTo>
                  <a:lnTo>
                    <a:pt x="4001534" y="4341781"/>
                  </a:lnTo>
                  <a:lnTo>
                    <a:pt x="3997676" y="4339742"/>
                  </a:lnTo>
                  <a:lnTo>
                    <a:pt x="3992294" y="4336658"/>
                  </a:lnTo>
                  <a:lnTo>
                    <a:pt x="3988437" y="4334619"/>
                  </a:lnTo>
                  <a:close/>
                </a:path>
                <a:path w="17531715" h="9879330">
                  <a:moveTo>
                    <a:pt x="8504153" y="6254177"/>
                  </a:moveTo>
                  <a:lnTo>
                    <a:pt x="8499869" y="6253138"/>
                  </a:lnTo>
                  <a:lnTo>
                    <a:pt x="8494109" y="6251863"/>
                  </a:lnTo>
                  <a:lnTo>
                    <a:pt x="8489825" y="6250823"/>
                  </a:lnTo>
                  <a:lnTo>
                    <a:pt x="8485453" y="6253686"/>
                  </a:lnTo>
                  <a:lnTo>
                    <a:pt x="8484414" y="6257969"/>
                  </a:lnTo>
                  <a:lnTo>
                    <a:pt x="8483658" y="6261587"/>
                  </a:lnTo>
                  <a:lnTo>
                    <a:pt x="8485521" y="6265533"/>
                  </a:lnTo>
                  <a:lnTo>
                    <a:pt x="8490519" y="6267666"/>
                  </a:lnTo>
                  <a:lnTo>
                    <a:pt x="8496279" y="6268940"/>
                  </a:lnTo>
                  <a:lnTo>
                    <a:pt x="8500563" y="6269979"/>
                  </a:lnTo>
                  <a:lnTo>
                    <a:pt x="8504935" y="6267117"/>
                  </a:lnTo>
                  <a:lnTo>
                    <a:pt x="8507015" y="6258549"/>
                  </a:lnTo>
                  <a:lnTo>
                    <a:pt x="8504153" y="6254177"/>
                  </a:lnTo>
                  <a:close/>
                </a:path>
                <a:path w="17531715" h="9879330">
                  <a:moveTo>
                    <a:pt x="3910047" y="4292119"/>
                  </a:moveTo>
                  <a:lnTo>
                    <a:pt x="3905101" y="4293555"/>
                  </a:lnTo>
                  <a:lnTo>
                    <a:pt x="3901022" y="4301270"/>
                  </a:lnTo>
                  <a:lnTo>
                    <a:pt x="3902458" y="4306216"/>
                  </a:lnTo>
                  <a:lnTo>
                    <a:pt x="3906316" y="4308255"/>
                  </a:lnTo>
                  <a:lnTo>
                    <a:pt x="3911697" y="4311339"/>
                  </a:lnTo>
                  <a:lnTo>
                    <a:pt x="3916031" y="4313188"/>
                  </a:lnTo>
                  <a:lnTo>
                    <a:pt x="3920501" y="4311943"/>
                  </a:lnTo>
                  <a:lnTo>
                    <a:pt x="3924580" y="4304227"/>
                  </a:lnTo>
                  <a:lnTo>
                    <a:pt x="3923144" y="4299282"/>
                  </a:lnTo>
                  <a:lnTo>
                    <a:pt x="3919286" y="4297242"/>
                  </a:lnTo>
                  <a:lnTo>
                    <a:pt x="3913905" y="4294159"/>
                  </a:lnTo>
                  <a:lnTo>
                    <a:pt x="3910047" y="4292119"/>
                  </a:lnTo>
                  <a:close/>
                </a:path>
                <a:path w="17531715" h="9879330">
                  <a:moveTo>
                    <a:pt x="3831657" y="4249620"/>
                  </a:moveTo>
                  <a:lnTo>
                    <a:pt x="3826711" y="4251056"/>
                  </a:lnTo>
                  <a:lnTo>
                    <a:pt x="3822632" y="4258770"/>
                  </a:lnTo>
                  <a:lnTo>
                    <a:pt x="3824068" y="4263716"/>
                  </a:lnTo>
                  <a:lnTo>
                    <a:pt x="3827925" y="4265756"/>
                  </a:lnTo>
                  <a:lnTo>
                    <a:pt x="3833307" y="4268839"/>
                  </a:lnTo>
                  <a:lnTo>
                    <a:pt x="3837640" y="4270687"/>
                  </a:lnTo>
                  <a:lnTo>
                    <a:pt x="3842110" y="4269443"/>
                  </a:lnTo>
                  <a:lnTo>
                    <a:pt x="3846190" y="4261728"/>
                  </a:lnTo>
                  <a:lnTo>
                    <a:pt x="3844754" y="4256783"/>
                  </a:lnTo>
                  <a:lnTo>
                    <a:pt x="3840896" y="4254743"/>
                  </a:lnTo>
                  <a:lnTo>
                    <a:pt x="3835515" y="4251659"/>
                  </a:lnTo>
                  <a:lnTo>
                    <a:pt x="3831657" y="4249620"/>
                  </a:lnTo>
                  <a:close/>
                </a:path>
                <a:path w="17531715" h="9879330">
                  <a:moveTo>
                    <a:pt x="8591353" y="6273252"/>
                  </a:moveTo>
                  <a:lnTo>
                    <a:pt x="8587068" y="6272212"/>
                  </a:lnTo>
                  <a:lnTo>
                    <a:pt x="8581309" y="6270937"/>
                  </a:lnTo>
                  <a:lnTo>
                    <a:pt x="8576691" y="6269756"/>
                  </a:lnTo>
                  <a:lnTo>
                    <a:pt x="8572652" y="6272760"/>
                  </a:lnTo>
                  <a:lnTo>
                    <a:pt x="8571613" y="6277044"/>
                  </a:lnTo>
                  <a:lnTo>
                    <a:pt x="8570715" y="6280995"/>
                  </a:lnTo>
                  <a:lnTo>
                    <a:pt x="8573054" y="6284750"/>
                  </a:lnTo>
                  <a:lnTo>
                    <a:pt x="8577720" y="6286740"/>
                  </a:lnTo>
                  <a:lnTo>
                    <a:pt x="8583479" y="6288015"/>
                  </a:lnTo>
                  <a:lnTo>
                    <a:pt x="8588098" y="6289197"/>
                  </a:lnTo>
                  <a:lnTo>
                    <a:pt x="8592136" y="6286193"/>
                  </a:lnTo>
                  <a:lnTo>
                    <a:pt x="8593176" y="6281908"/>
                  </a:lnTo>
                  <a:lnTo>
                    <a:pt x="8594357" y="6277291"/>
                  </a:lnTo>
                  <a:lnTo>
                    <a:pt x="8591353" y="6273252"/>
                  </a:lnTo>
                  <a:close/>
                </a:path>
                <a:path w="17531715" h="9879330">
                  <a:moveTo>
                    <a:pt x="3753693" y="4206120"/>
                  </a:moveTo>
                  <a:lnTo>
                    <a:pt x="3748747" y="4207557"/>
                  </a:lnTo>
                  <a:lnTo>
                    <a:pt x="3746708" y="4211414"/>
                  </a:lnTo>
                  <a:lnTo>
                    <a:pt x="3744526" y="4215605"/>
                  </a:lnTo>
                  <a:lnTo>
                    <a:pt x="3745963" y="4220551"/>
                  </a:lnTo>
                  <a:lnTo>
                    <a:pt x="3749820" y="4222590"/>
                  </a:lnTo>
                  <a:lnTo>
                    <a:pt x="3755201" y="4225673"/>
                  </a:lnTo>
                  <a:lnTo>
                    <a:pt x="3759868" y="4227664"/>
                  </a:lnTo>
                  <a:lnTo>
                    <a:pt x="3764339" y="4226419"/>
                  </a:lnTo>
                  <a:lnTo>
                    <a:pt x="3766377" y="4222562"/>
                  </a:lnTo>
                  <a:lnTo>
                    <a:pt x="3768559" y="4218370"/>
                  </a:lnTo>
                  <a:lnTo>
                    <a:pt x="3767124" y="4213425"/>
                  </a:lnTo>
                  <a:lnTo>
                    <a:pt x="3763267" y="4211386"/>
                  </a:lnTo>
                  <a:lnTo>
                    <a:pt x="3757884" y="4208302"/>
                  </a:lnTo>
                  <a:lnTo>
                    <a:pt x="3753693" y="4206120"/>
                  </a:lnTo>
                  <a:close/>
                </a:path>
                <a:path w="17531715" h="9879330">
                  <a:moveTo>
                    <a:pt x="3675730" y="4162620"/>
                  </a:moveTo>
                  <a:lnTo>
                    <a:pt x="3670784" y="4164056"/>
                  </a:lnTo>
                  <a:lnTo>
                    <a:pt x="3668744" y="4167914"/>
                  </a:lnTo>
                  <a:lnTo>
                    <a:pt x="3666563" y="4172105"/>
                  </a:lnTo>
                  <a:lnTo>
                    <a:pt x="3667999" y="4177051"/>
                  </a:lnTo>
                  <a:lnTo>
                    <a:pt x="3671856" y="4179090"/>
                  </a:lnTo>
                  <a:lnTo>
                    <a:pt x="3677239" y="4182174"/>
                  </a:lnTo>
                  <a:lnTo>
                    <a:pt x="3681905" y="4184165"/>
                  </a:lnTo>
                  <a:lnTo>
                    <a:pt x="3686518" y="4182587"/>
                  </a:lnTo>
                  <a:lnTo>
                    <a:pt x="3688415" y="4179062"/>
                  </a:lnTo>
                  <a:lnTo>
                    <a:pt x="3690596" y="4174872"/>
                  </a:lnTo>
                  <a:lnTo>
                    <a:pt x="3689160" y="4169926"/>
                  </a:lnTo>
                  <a:lnTo>
                    <a:pt x="3685303" y="4167886"/>
                  </a:lnTo>
                  <a:lnTo>
                    <a:pt x="3679921" y="4164802"/>
                  </a:lnTo>
                  <a:lnTo>
                    <a:pt x="3675730" y="4162620"/>
                  </a:lnTo>
                  <a:close/>
                </a:path>
                <a:path w="17531715" h="9879330">
                  <a:moveTo>
                    <a:pt x="8678454" y="6290709"/>
                  </a:moveTo>
                  <a:lnTo>
                    <a:pt x="8674028" y="6290002"/>
                  </a:lnTo>
                  <a:lnTo>
                    <a:pt x="8668270" y="6288729"/>
                  </a:lnTo>
                  <a:lnTo>
                    <a:pt x="8663985" y="6287689"/>
                  </a:lnTo>
                  <a:lnTo>
                    <a:pt x="8659613" y="6290551"/>
                  </a:lnTo>
                  <a:lnTo>
                    <a:pt x="8658906" y="6294977"/>
                  </a:lnTo>
                  <a:lnTo>
                    <a:pt x="8658009" y="6298927"/>
                  </a:lnTo>
                  <a:lnTo>
                    <a:pt x="8660348" y="6302682"/>
                  </a:lnTo>
                  <a:lnTo>
                    <a:pt x="8665347" y="6304815"/>
                  </a:lnTo>
                  <a:lnTo>
                    <a:pt x="8671106" y="6306090"/>
                  </a:lnTo>
                  <a:lnTo>
                    <a:pt x="8675532" y="6306796"/>
                  </a:lnTo>
                  <a:lnTo>
                    <a:pt x="8679905" y="6303934"/>
                  </a:lnTo>
                  <a:lnTo>
                    <a:pt x="8681317" y="6295082"/>
                  </a:lnTo>
                  <a:lnTo>
                    <a:pt x="8678454" y="6290709"/>
                  </a:lnTo>
                  <a:close/>
                </a:path>
                <a:path w="17531715" h="9879330">
                  <a:moveTo>
                    <a:pt x="3597433" y="4118980"/>
                  </a:moveTo>
                  <a:lnTo>
                    <a:pt x="3592487" y="4120415"/>
                  </a:lnTo>
                  <a:lnTo>
                    <a:pt x="3590448" y="4124273"/>
                  </a:lnTo>
                  <a:lnTo>
                    <a:pt x="3588266" y="4128463"/>
                  </a:lnTo>
                  <a:lnTo>
                    <a:pt x="3589702" y="4133409"/>
                  </a:lnTo>
                  <a:lnTo>
                    <a:pt x="3593560" y="4135449"/>
                  </a:lnTo>
                  <a:lnTo>
                    <a:pt x="3598941" y="4138532"/>
                  </a:lnTo>
                  <a:lnTo>
                    <a:pt x="3603607" y="4140523"/>
                  </a:lnTo>
                  <a:lnTo>
                    <a:pt x="3608220" y="4138944"/>
                  </a:lnTo>
                  <a:lnTo>
                    <a:pt x="3610118" y="4135421"/>
                  </a:lnTo>
                  <a:lnTo>
                    <a:pt x="3612299" y="4131229"/>
                  </a:lnTo>
                  <a:lnTo>
                    <a:pt x="3610863" y="4126283"/>
                  </a:lnTo>
                  <a:lnTo>
                    <a:pt x="3607005" y="4124244"/>
                  </a:lnTo>
                  <a:lnTo>
                    <a:pt x="3601624" y="4121161"/>
                  </a:lnTo>
                  <a:lnTo>
                    <a:pt x="3597433" y="4118980"/>
                  </a:lnTo>
                  <a:close/>
                </a:path>
                <a:path w="17531715" h="9879330">
                  <a:moveTo>
                    <a:pt x="3520421" y="4075098"/>
                  </a:moveTo>
                  <a:lnTo>
                    <a:pt x="3515141" y="4076391"/>
                  </a:lnTo>
                  <a:lnTo>
                    <a:pt x="3511062" y="4084106"/>
                  </a:lnTo>
                  <a:lnTo>
                    <a:pt x="3512357" y="4089385"/>
                  </a:lnTo>
                  <a:lnTo>
                    <a:pt x="3516214" y="4091425"/>
                  </a:lnTo>
                  <a:lnTo>
                    <a:pt x="3521595" y="4094508"/>
                  </a:lnTo>
                  <a:lnTo>
                    <a:pt x="3526262" y="4096499"/>
                  </a:lnTo>
                  <a:lnTo>
                    <a:pt x="3530874" y="4094921"/>
                  </a:lnTo>
                  <a:lnTo>
                    <a:pt x="3532772" y="4091396"/>
                  </a:lnTo>
                  <a:lnTo>
                    <a:pt x="3534811" y="4087539"/>
                  </a:lnTo>
                  <a:lnTo>
                    <a:pt x="3533518" y="4082260"/>
                  </a:lnTo>
                  <a:lnTo>
                    <a:pt x="3529661" y="4080221"/>
                  </a:lnTo>
                  <a:lnTo>
                    <a:pt x="3524278" y="4077137"/>
                  </a:lnTo>
                  <a:lnTo>
                    <a:pt x="3520421" y="4075098"/>
                  </a:lnTo>
                  <a:close/>
                </a:path>
                <a:path w="17531715" h="9879330">
                  <a:moveTo>
                    <a:pt x="8766126" y="6306833"/>
                  </a:moveTo>
                  <a:lnTo>
                    <a:pt x="8751372" y="6304479"/>
                  </a:lnTo>
                  <a:lnTo>
                    <a:pt x="8746999" y="6307341"/>
                  </a:lnTo>
                  <a:lnTo>
                    <a:pt x="8746293" y="6311767"/>
                  </a:lnTo>
                  <a:lnTo>
                    <a:pt x="8745477" y="6315359"/>
                  </a:lnTo>
                  <a:lnTo>
                    <a:pt x="8745396" y="6315718"/>
                  </a:lnTo>
                  <a:lnTo>
                    <a:pt x="8747734" y="6319474"/>
                  </a:lnTo>
                  <a:lnTo>
                    <a:pt x="8751067" y="6320895"/>
                  </a:lnTo>
                  <a:lnTo>
                    <a:pt x="8751209" y="6320561"/>
                  </a:lnTo>
                  <a:lnTo>
                    <a:pt x="8752876" y="6321272"/>
                  </a:lnTo>
                  <a:lnTo>
                    <a:pt x="8763203" y="6322920"/>
                  </a:lnTo>
                  <a:lnTo>
                    <a:pt x="8767576" y="6320058"/>
                  </a:lnTo>
                  <a:lnTo>
                    <a:pt x="8768988" y="6311205"/>
                  </a:lnTo>
                  <a:lnTo>
                    <a:pt x="8766126" y="6306833"/>
                  </a:lnTo>
                  <a:close/>
                </a:path>
                <a:path w="17531715" h="9879330">
                  <a:moveTo>
                    <a:pt x="3442884" y="4030598"/>
                  </a:moveTo>
                  <a:lnTo>
                    <a:pt x="3437604" y="4031892"/>
                  </a:lnTo>
                  <a:lnTo>
                    <a:pt x="3433525" y="4039607"/>
                  </a:lnTo>
                  <a:lnTo>
                    <a:pt x="3434819" y="4044886"/>
                  </a:lnTo>
                  <a:lnTo>
                    <a:pt x="3438677" y="4046925"/>
                  </a:lnTo>
                  <a:lnTo>
                    <a:pt x="3444059" y="4050009"/>
                  </a:lnTo>
                  <a:lnTo>
                    <a:pt x="3448726" y="4052000"/>
                  </a:lnTo>
                  <a:lnTo>
                    <a:pt x="3453338" y="4050422"/>
                  </a:lnTo>
                  <a:lnTo>
                    <a:pt x="3455235" y="4046898"/>
                  </a:lnTo>
                  <a:lnTo>
                    <a:pt x="3457275" y="4043040"/>
                  </a:lnTo>
                  <a:lnTo>
                    <a:pt x="3455981" y="4037761"/>
                  </a:lnTo>
                  <a:lnTo>
                    <a:pt x="3452123" y="4035722"/>
                  </a:lnTo>
                  <a:lnTo>
                    <a:pt x="3446741" y="4032637"/>
                  </a:lnTo>
                  <a:lnTo>
                    <a:pt x="3442884" y="4030598"/>
                  </a:lnTo>
                  <a:close/>
                </a:path>
                <a:path w="17531715" h="9879330">
                  <a:moveTo>
                    <a:pt x="3366155" y="3986050"/>
                  </a:moveTo>
                  <a:lnTo>
                    <a:pt x="3361210" y="3987486"/>
                  </a:lnTo>
                  <a:lnTo>
                    <a:pt x="3356464" y="3994916"/>
                  </a:lnTo>
                  <a:lnTo>
                    <a:pt x="3357900" y="3999863"/>
                  </a:lnTo>
                  <a:lnTo>
                    <a:pt x="3361615" y="4002235"/>
                  </a:lnTo>
                  <a:lnTo>
                    <a:pt x="3366998" y="4005319"/>
                  </a:lnTo>
                  <a:lnTo>
                    <a:pt x="3367998" y="4005745"/>
                  </a:lnTo>
                  <a:lnTo>
                    <a:pt x="3367522" y="4005936"/>
                  </a:lnTo>
                  <a:lnTo>
                    <a:pt x="3371188" y="4007500"/>
                  </a:lnTo>
                  <a:lnTo>
                    <a:pt x="3375801" y="4005922"/>
                  </a:lnTo>
                  <a:lnTo>
                    <a:pt x="3377698" y="4002398"/>
                  </a:lnTo>
                  <a:lnTo>
                    <a:pt x="3380071" y="3998683"/>
                  </a:lnTo>
                  <a:lnTo>
                    <a:pt x="3378635" y="3993737"/>
                  </a:lnTo>
                  <a:lnTo>
                    <a:pt x="3374920" y="3991364"/>
                  </a:lnTo>
                  <a:lnTo>
                    <a:pt x="3369871" y="3988422"/>
                  </a:lnTo>
                  <a:lnTo>
                    <a:pt x="3366155" y="3986050"/>
                  </a:lnTo>
                  <a:close/>
                </a:path>
                <a:path w="17531715" h="9879330">
                  <a:moveTo>
                    <a:pt x="8853797" y="6322957"/>
                  </a:moveTo>
                  <a:lnTo>
                    <a:pt x="8839043" y="6320603"/>
                  </a:lnTo>
                  <a:lnTo>
                    <a:pt x="8834670" y="6323465"/>
                  </a:lnTo>
                  <a:lnTo>
                    <a:pt x="8833964" y="6327891"/>
                  </a:lnTo>
                  <a:lnTo>
                    <a:pt x="8833542" y="6331651"/>
                  </a:lnTo>
                  <a:lnTo>
                    <a:pt x="8835546" y="6335264"/>
                  </a:lnTo>
                  <a:lnTo>
                    <a:pt x="8840547" y="6337397"/>
                  </a:lnTo>
                  <a:lnTo>
                    <a:pt x="8850873" y="6339044"/>
                  </a:lnTo>
                  <a:lnTo>
                    <a:pt x="8855247" y="6336182"/>
                  </a:lnTo>
                  <a:lnTo>
                    <a:pt x="8856659" y="6327330"/>
                  </a:lnTo>
                  <a:lnTo>
                    <a:pt x="8853797" y="6322957"/>
                  </a:lnTo>
                  <a:close/>
                </a:path>
                <a:path w="17531715" h="9879330">
                  <a:moveTo>
                    <a:pt x="3288904" y="3940884"/>
                  </a:moveTo>
                  <a:lnTo>
                    <a:pt x="3283958" y="3942320"/>
                  </a:lnTo>
                  <a:lnTo>
                    <a:pt x="3279212" y="3949750"/>
                  </a:lnTo>
                  <a:lnTo>
                    <a:pt x="3280647" y="3954696"/>
                  </a:lnTo>
                  <a:lnTo>
                    <a:pt x="3284363" y="3957068"/>
                  </a:lnTo>
                  <a:lnTo>
                    <a:pt x="3289745" y="3960152"/>
                  </a:lnTo>
                  <a:lnTo>
                    <a:pt x="3294077" y="3962001"/>
                  </a:lnTo>
                  <a:lnTo>
                    <a:pt x="3298548" y="3960756"/>
                  </a:lnTo>
                  <a:lnTo>
                    <a:pt x="3300445" y="3957232"/>
                  </a:lnTo>
                  <a:lnTo>
                    <a:pt x="3302818" y="3953517"/>
                  </a:lnTo>
                  <a:lnTo>
                    <a:pt x="3301382" y="3948570"/>
                  </a:lnTo>
                  <a:lnTo>
                    <a:pt x="3297667" y="3946198"/>
                  </a:lnTo>
                  <a:lnTo>
                    <a:pt x="3292619" y="3943257"/>
                  </a:lnTo>
                  <a:lnTo>
                    <a:pt x="3288904" y="3940884"/>
                  </a:lnTo>
                  <a:close/>
                </a:path>
                <a:path w="17531715" h="9879330">
                  <a:moveTo>
                    <a:pt x="3212459" y="3895669"/>
                  </a:moveTo>
                  <a:lnTo>
                    <a:pt x="3207513" y="3897105"/>
                  </a:lnTo>
                  <a:lnTo>
                    <a:pt x="3202768" y="3904535"/>
                  </a:lnTo>
                  <a:lnTo>
                    <a:pt x="3204204" y="3909481"/>
                  </a:lnTo>
                  <a:lnTo>
                    <a:pt x="3207919" y="3911854"/>
                  </a:lnTo>
                  <a:lnTo>
                    <a:pt x="3212968" y="3914795"/>
                  </a:lnTo>
                  <a:lnTo>
                    <a:pt x="3217967" y="3916928"/>
                  </a:lnTo>
                  <a:lnTo>
                    <a:pt x="3222105" y="3915541"/>
                  </a:lnTo>
                  <a:lnTo>
                    <a:pt x="3224335" y="3912160"/>
                  </a:lnTo>
                  <a:lnTo>
                    <a:pt x="3226708" y="3908444"/>
                  </a:lnTo>
                  <a:lnTo>
                    <a:pt x="3225272" y="3903498"/>
                  </a:lnTo>
                  <a:lnTo>
                    <a:pt x="3221557" y="3901125"/>
                  </a:lnTo>
                  <a:lnTo>
                    <a:pt x="3216175" y="3898041"/>
                  </a:lnTo>
                  <a:lnTo>
                    <a:pt x="3212459" y="3895669"/>
                  </a:lnTo>
                  <a:close/>
                </a:path>
                <a:path w="17531715" h="9879330">
                  <a:moveTo>
                    <a:pt x="8941370" y="6337464"/>
                  </a:moveTo>
                  <a:lnTo>
                    <a:pt x="8921449" y="6346299"/>
                  </a:lnTo>
                  <a:lnTo>
                    <a:pt x="8923454" y="6349912"/>
                  </a:lnTo>
                  <a:lnTo>
                    <a:pt x="8926786" y="6351334"/>
                  </a:lnTo>
                  <a:lnTo>
                    <a:pt x="8926928" y="6351001"/>
                  </a:lnTo>
                  <a:lnTo>
                    <a:pt x="8928595" y="6351712"/>
                  </a:lnTo>
                  <a:lnTo>
                    <a:pt x="8938923" y="6353359"/>
                  </a:lnTo>
                  <a:lnTo>
                    <a:pt x="8942963" y="6350355"/>
                  </a:lnTo>
                  <a:lnTo>
                    <a:pt x="8944375" y="6341502"/>
                  </a:lnTo>
                  <a:lnTo>
                    <a:pt x="8941370" y="6337464"/>
                  </a:lnTo>
                  <a:close/>
                </a:path>
                <a:path w="17531715" h="9879330">
                  <a:moveTo>
                    <a:pt x="3135825" y="3849978"/>
                  </a:moveTo>
                  <a:lnTo>
                    <a:pt x="3130878" y="3851414"/>
                  </a:lnTo>
                  <a:lnTo>
                    <a:pt x="3126133" y="3858845"/>
                  </a:lnTo>
                  <a:lnTo>
                    <a:pt x="3127569" y="3863790"/>
                  </a:lnTo>
                  <a:lnTo>
                    <a:pt x="3131284" y="3866163"/>
                  </a:lnTo>
                  <a:lnTo>
                    <a:pt x="3136333" y="3869105"/>
                  </a:lnTo>
                  <a:lnTo>
                    <a:pt x="3140999" y="3871096"/>
                  </a:lnTo>
                  <a:lnTo>
                    <a:pt x="3145136" y="3869709"/>
                  </a:lnTo>
                  <a:lnTo>
                    <a:pt x="3147367" y="3866327"/>
                  </a:lnTo>
                  <a:lnTo>
                    <a:pt x="3149739" y="3862612"/>
                  </a:lnTo>
                  <a:lnTo>
                    <a:pt x="3148304" y="3857665"/>
                  </a:lnTo>
                  <a:lnTo>
                    <a:pt x="3144588" y="3855293"/>
                  </a:lnTo>
                  <a:lnTo>
                    <a:pt x="3139540" y="3852351"/>
                  </a:lnTo>
                  <a:lnTo>
                    <a:pt x="3135825" y="3849978"/>
                  </a:lnTo>
                  <a:close/>
                </a:path>
                <a:path w="17531715" h="9879330">
                  <a:moveTo>
                    <a:pt x="9029703" y="6351113"/>
                  </a:moveTo>
                  <a:lnTo>
                    <a:pt x="9009782" y="6359948"/>
                  </a:lnTo>
                  <a:lnTo>
                    <a:pt x="9011786" y="6363562"/>
                  </a:lnTo>
                  <a:lnTo>
                    <a:pt x="9015119" y="6364983"/>
                  </a:lnTo>
                  <a:lnTo>
                    <a:pt x="9014929" y="6364508"/>
                  </a:lnTo>
                  <a:lnTo>
                    <a:pt x="9016928" y="6365361"/>
                  </a:lnTo>
                  <a:lnTo>
                    <a:pt x="9027257" y="6367008"/>
                  </a:lnTo>
                  <a:lnTo>
                    <a:pt x="9031296" y="6364003"/>
                  </a:lnTo>
                  <a:lnTo>
                    <a:pt x="9032709" y="6355151"/>
                  </a:lnTo>
                  <a:lnTo>
                    <a:pt x="9029703" y="6351113"/>
                  </a:lnTo>
                  <a:close/>
                </a:path>
                <a:path w="17531715" h="9879330">
                  <a:moveTo>
                    <a:pt x="3059474" y="3803622"/>
                  </a:moveTo>
                  <a:lnTo>
                    <a:pt x="3054528" y="3805057"/>
                  </a:lnTo>
                  <a:lnTo>
                    <a:pt x="3049783" y="3812487"/>
                  </a:lnTo>
                  <a:lnTo>
                    <a:pt x="3051218" y="3817433"/>
                  </a:lnTo>
                  <a:lnTo>
                    <a:pt x="3054934" y="3819806"/>
                  </a:lnTo>
                  <a:lnTo>
                    <a:pt x="3059982" y="3822748"/>
                  </a:lnTo>
                  <a:lnTo>
                    <a:pt x="3064649" y="3824739"/>
                  </a:lnTo>
                  <a:lnTo>
                    <a:pt x="3068786" y="3823352"/>
                  </a:lnTo>
                  <a:lnTo>
                    <a:pt x="3071016" y="3819969"/>
                  </a:lnTo>
                  <a:lnTo>
                    <a:pt x="3073389" y="3816254"/>
                  </a:lnTo>
                  <a:lnTo>
                    <a:pt x="3071953" y="3811308"/>
                  </a:lnTo>
                  <a:lnTo>
                    <a:pt x="3068238" y="3808935"/>
                  </a:lnTo>
                  <a:lnTo>
                    <a:pt x="3063189" y="3805994"/>
                  </a:lnTo>
                  <a:lnTo>
                    <a:pt x="3059474" y="3803622"/>
                  </a:lnTo>
                  <a:close/>
                </a:path>
                <a:path w="17531715" h="9879330">
                  <a:moveTo>
                    <a:pt x="2983599" y="3757074"/>
                  </a:moveTo>
                  <a:lnTo>
                    <a:pt x="2978653" y="3758509"/>
                  </a:lnTo>
                  <a:lnTo>
                    <a:pt x="2973908" y="3765940"/>
                  </a:lnTo>
                  <a:lnTo>
                    <a:pt x="2975344" y="3770886"/>
                  </a:lnTo>
                  <a:lnTo>
                    <a:pt x="2979059" y="3773259"/>
                  </a:lnTo>
                  <a:lnTo>
                    <a:pt x="2984108" y="3776200"/>
                  </a:lnTo>
                  <a:lnTo>
                    <a:pt x="2988774" y="3778190"/>
                  </a:lnTo>
                  <a:lnTo>
                    <a:pt x="2992911" y="3776804"/>
                  </a:lnTo>
                  <a:lnTo>
                    <a:pt x="2995142" y="3773421"/>
                  </a:lnTo>
                  <a:lnTo>
                    <a:pt x="2997514" y="3769706"/>
                  </a:lnTo>
                  <a:lnTo>
                    <a:pt x="2996079" y="3764760"/>
                  </a:lnTo>
                  <a:lnTo>
                    <a:pt x="2992363" y="3762388"/>
                  </a:lnTo>
                  <a:lnTo>
                    <a:pt x="2987315" y="3759446"/>
                  </a:lnTo>
                  <a:lnTo>
                    <a:pt x="2983599" y="3757074"/>
                  </a:lnTo>
                  <a:close/>
                </a:path>
                <a:path w="17531715" h="9879330">
                  <a:moveTo>
                    <a:pt x="9117987" y="6363952"/>
                  </a:moveTo>
                  <a:lnTo>
                    <a:pt x="9107660" y="6362304"/>
                  </a:lnTo>
                  <a:lnTo>
                    <a:pt x="9103091" y="6361931"/>
                  </a:lnTo>
                  <a:lnTo>
                    <a:pt x="9099052" y="6364936"/>
                  </a:lnTo>
                  <a:lnTo>
                    <a:pt x="9098346" y="6369362"/>
                  </a:lnTo>
                  <a:lnTo>
                    <a:pt x="9098096" y="6372408"/>
                  </a:lnTo>
                  <a:lnTo>
                    <a:pt x="9098065" y="6372788"/>
                  </a:lnTo>
                  <a:lnTo>
                    <a:pt x="9100070" y="6376401"/>
                  </a:lnTo>
                  <a:lnTo>
                    <a:pt x="9105403" y="6378676"/>
                  </a:lnTo>
                  <a:lnTo>
                    <a:pt x="9111305" y="6379617"/>
                  </a:lnTo>
                  <a:lnTo>
                    <a:pt x="9115873" y="6379990"/>
                  </a:lnTo>
                  <a:lnTo>
                    <a:pt x="9119913" y="6376986"/>
                  </a:lnTo>
                  <a:lnTo>
                    <a:pt x="9120618" y="6372560"/>
                  </a:lnTo>
                  <a:lnTo>
                    <a:pt x="9120991" y="6367991"/>
                  </a:lnTo>
                  <a:lnTo>
                    <a:pt x="9117987" y="6363952"/>
                  </a:lnTo>
                  <a:close/>
                </a:path>
                <a:path w="17531715" h="9879330">
                  <a:moveTo>
                    <a:pt x="2907960" y="3709050"/>
                  </a:moveTo>
                  <a:lnTo>
                    <a:pt x="2903014" y="3710485"/>
                  </a:lnTo>
                  <a:lnTo>
                    <a:pt x="2900641" y="3714201"/>
                  </a:lnTo>
                  <a:lnTo>
                    <a:pt x="2898126" y="3718249"/>
                  </a:lnTo>
                  <a:lnTo>
                    <a:pt x="2899562" y="3723195"/>
                  </a:lnTo>
                  <a:lnTo>
                    <a:pt x="2903277" y="3725568"/>
                  </a:lnTo>
                  <a:lnTo>
                    <a:pt x="2908184" y="3728843"/>
                  </a:lnTo>
                  <a:lnTo>
                    <a:pt x="2913183" y="3730976"/>
                  </a:lnTo>
                  <a:lnTo>
                    <a:pt x="2917320" y="3729589"/>
                  </a:lnTo>
                  <a:lnTo>
                    <a:pt x="2919551" y="3726207"/>
                  </a:lnTo>
                  <a:lnTo>
                    <a:pt x="2922066" y="3722159"/>
                  </a:lnTo>
                  <a:lnTo>
                    <a:pt x="2920630" y="3717212"/>
                  </a:lnTo>
                  <a:lnTo>
                    <a:pt x="2916914" y="3714840"/>
                  </a:lnTo>
                  <a:lnTo>
                    <a:pt x="2912008" y="3711564"/>
                  </a:lnTo>
                  <a:lnTo>
                    <a:pt x="2907960" y="3709050"/>
                  </a:lnTo>
                  <a:close/>
                </a:path>
                <a:path w="17531715" h="9879330">
                  <a:moveTo>
                    <a:pt x="2832511" y="3661502"/>
                  </a:moveTo>
                  <a:lnTo>
                    <a:pt x="2827565" y="3662938"/>
                  </a:lnTo>
                  <a:lnTo>
                    <a:pt x="2823018" y="3670059"/>
                  </a:lnTo>
                  <a:lnTo>
                    <a:pt x="2822820" y="3670368"/>
                  </a:lnTo>
                  <a:lnTo>
                    <a:pt x="2823780" y="3675505"/>
                  </a:lnTo>
                  <a:lnTo>
                    <a:pt x="2827496" y="3677878"/>
                  </a:lnTo>
                  <a:lnTo>
                    <a:pt x="2832401" y="3681153"/>
                  </a:lnTo>
                  <a:lnTo>
                    <a:pt x="2833735" y="3681722"/>
                  </a:lnTo>
                  <a:lnTo>
                    <a:pt x="2833593" y="3682055"/>
                  </a:lnTo>
                  <a:lnTo>
                    <a:pt x="2837259" y="3683619"/>
                  </a:lnTo>
                  <a:lnTo>
                    <a:pt x="2841396" y="3682232"/>
                  </a:lnTo>
                  <a:lnTo>
                    <a:pt x="2843424" y="3679157"/>
                  </a:lnTo>
                  <a:lnTo>
                    <a:pt x="2845999" y="3675135"/>
                  </a:lnTo>
                  <a:lnTo>
                    <a:pt x="2845039" y="3669998"/>
                  </a:lnTo>
                  <a:lnTo>
                    <a:pt x="2841324" y="3667625"/>
                  </a:lnTo>
                  <a:lnTo>
                    <a:pt x="2836418" y="3664350"/>
                  </a:lnTo>
                  <a:lnTo>
                    <a:pt x="2832511" y="3661502"/>
                  </a:lnTo>
                  <a:close/>
                </a:path>
                <a:path w="17531715" h="9879330">
                  <a:moveTo>
                    <a:pt x="9206648" y="6374983"/>
                  </a:moveTo>
                  <a:lnTo>
                    <a:pt x="9202222" y="6374278"/>
                  </a:lnTo>
                  <a:lnTo>
                    <a:pt x="9196179" y="6373668"/>
                  </a:lnTo>
                  <a:lnTo>
                    <a:pt x="9191610" y="6373295"/>
                  </a:lnTo>
                  <a:lnTo>
                    <a:pt x="9187905" y="6376443"/>
                  </a:lnTo>
                  <a:lnTo>
                    <a:pt x="9187199" y="6380869"/>
                  </a:lnTo>
                  <a:lnTo>
                    <a:pt x="9186444" y="6384486"/>
                  </a:lnTo>
                  <a:lnTo>
                    <a:pt x="9188590" y="6387765"/>
                  </a:lnTo>
                  <a:lnTo>
                    <a:pt x="9191922" y="6389187"/>
                  </a:lnTo>
                  <a:lnTo>
                    <a:pt x="9192399" y="6388997"/>
                  </a:lnTo>
                  <a:lnTo>
                    <a:pt x="9194398" y="6389849"/>
                  </a:lnTo>
                  <a:lnTo>
                    <a:pt x="9200442" y="6390457"/>
                  </a:lnTo>
                  <a:lnTo>
                    <a:pt x="9205011" y="6390831"/>
                  </a:lnTo>
                  <a:lnTo>
                    <a:pt x="9208716" y="6387684"/>
                  </a:lnTo>
                  <a:lnTo>
                    <a:pt x="9209422" y="6383258"/>
                  </a:lnTo>
                  <a:lnTo>
                    <a:pt x="9209796" y="6378690"/>
                  </a:lnTo>
                  <a:lnTo>
                    <a:pt x="9206648" y="6374983"/>
                  </a:lnTo>
                  <a:close/>
                </a:path>
                <a:path w="17531715" h="9879330">
                  <a:moveTo>
                    <a:pt x="2757396" y="3614096"/>
                  </a:moveTo>
                  <a:lnTo>
                    <a:pt x="2752259" y="3615056"/>
                  </a:lnTo>
                  <a:lnTo>
                    <a:pt x="2747711" y="3622177"/>
                  </a:lnTo>
                  <a:lnTo>
                    <a:pt x="2747513" y="3622487"/>
                  </a:lnTo>
                  <a:lnTo>
                    <a:pt x="2748474" y="3627624"/>
                  </a:lnTo>
                  <a:lnTo>
                    <a:pt x="2752189" y="3629997"/>
                  </a:lnTo>
                  <a:lnTo>
                    <a:pt x="2757095" y="3633271"/>
                  </a:lnTo>
                  <a:lnTo>
                    <a:pt x="2758429" y="3633840"/>
                  </a:lnTo>
                  <a:lnTo>
                    <a:pt x="2758287" y="3634173"/>
                  </a:lnTo>
                  <a:lnTo>
                    <a:pt x="2761953" y="3635737"/>
                  </a:lnTo>
                  <a:lnTo>
                    <a:pt x="2766090" y="3634351"/>
                  </a:lnTo>
                  <a:lnTo>
                    <a:pt x="2768118" y="3631276"/>
                  </a:lnTo>
                  <a:lnTo>
                    <a:pt x="2770693" y="3627254"/>
                  </a:lnTo>
                  <a:lnTo>
                    <a:pt x="2769733" y="3622116"/>
                  </a:lnTo>
                  <a:lnTo>
                    <a:pt x="2766017" y="3619743"/>
                  </a:lnTo>
                  <a:lnTo>
                    <a:pt x="2761112" y="3616469"/>
                  </a:lnTo>
                  <a:lnTo>
                    <a:pt x="2757396" y="3614096"/>
                  </a:lnTo>
                  <a:close/>
                </a:path>
                <a:path w="17531715" h="9879330">
                  <a:moveTo>
                    <a:pt x="2682707" y="3565690"/>
                  </a:moveTo>
                  <a:lnTo>
                    <a:pt x="2677570" y="3566651"/>
                  </a:lnTo>
                  <a:lnTo>
                    <a:pt x="2673022" y="3573772"/>
                  </a:lnTo>
                  <a:lnTo>
                    <a:pt x="2672825" y="3574081"/>
                  </a:lnTo>
                  <a:lnTo>
                    <a:pt x="2673785" y="3579218"/>
                  </a:lnTo>
                  <a:lnTo>
                    <a:pt x="2677501" y="3581591"/>
                  </a:lnTo>
                  <a:lnTo>
                    <a:pt x="2682406" y="3584866"/>
                  </a:lnTo>
                  <a:lnTo>
                    <a:pt x="2683740" y="3585435"/>
                  </a:lnTo>
                  <a:lnTo>
                    <a:pt x="2683598" y="3585767"/>
                  </a:lnTo>
                  <a:lnTo>
                    <a:pt x="2687264" y="3587331"/>
                  </a:lnTo>
                  <a:lnTo>
                    <a:pt x="2691401" y="3585945"/>
                  </a:lnTo>
                  <a:lnTo>
                    <a:pt x="2693429" y="3582871"/>
                  </a:lnTo>
                  <a:lnTo>
                    <a:pt x="2696005" y="3578848"/>
                  </a:lnTo>
                  <a:lnTo>
                    <a:pt x="2695044" y="3573711"/>
                  </a:lnTo>
                  <a:lnTo>
                    <a:pt x="2691329" y="3571338"/>
                  </a:lnTo>
                  <a:lnTo>
                    <a:pt x="2686422" y="3568063"/>
                  </a:lnTo>
                  <a:lnTo>
                    <a:pt x="2682707" y="3565690"/>
                  </a:lnTo>
                  <a:close/>
                </a:path>
                <a:path w="17531715" h="9879330">
                  <a:moveTo>
                    <a:pt x="9295404" y="6384873"/>
                  </a:moveTo>
                  <a:lnTo>
                    <a:pt x="9290836" y="6384500"/>
                  </a:lnTo>
                  <a:lnTo>
                    <a:pt x="9284792" y="6383892"/>
                  </a:lnTo>
                  <a:lnTo>
                    <a:pt x="9280223" y="6383518"/>
                  </a:lnTo>
                  <a:lnTo>
                    <a:pt x="9276185" y="6386523"/>
                  </a:lnTo>
                  <a:lnTo>
                    <a:pt x="9275812" y="6391091"/>
                  </a:lnTo>
                  <a:lnTo>
                    <a:pt x="9275390" y="6394851"/>
                  </a:lnTo>
                  <a:lnTo>
                    <a:pt x="9277203" y="6397988"/>
                  </a:lnTo>
                  <a:lnTo>
                    <a:pt x="9280536" y="6399410"/>
                  </a:lnTo>
                  <a:lnTo>
                    <a:pt x="9281011" y="6399219"/>
                  </a:lnTo>
                  <a:lnTo>
                    <a:pt x="9283012" y="6400072"/>
                  </a:lnTo>
                  <a:lnTo>
                    <a:pt x="9289055" y="6400681"/>
                  </a:lnTo>
                  <a:lnTo>
                    <a:pt x="9293623" y="6401053"/>
                  </a:lnTo>
                  <a:lnTo>
                    <a:pt x="9297663" y="6398049"/>
                  </a:lnTo>
                  <a:lnTo>
                    <a:pt x="9298408" y="6388912"/>
                  </a:lnTo>
                  <a:lnTo>
                    <a:pt x="9295404" y="6384873"/>
                  </a:lnTo>
                  <a:close/>
                </a:path>
                <a:path w="17531715" h="9879330">
                  <a:moveTo>
                    <a:pt x="2607827" y="3516809"/>
                  </a:moveTo>
                  <a:lnTo>
                    <a:pt x="2602691" y="3517770"/>
                  </a:lnTo>
                  <a:lnTo>
                    <a:pt x="2598143" y="3524890"/>
                  </a:lnTo>
                  <a:lnTo>
                    <a:pt x="2597945" y="3525200"/>
                  </a:lnTo>
                  <a:lnTo>
                    <a:pt x="2598905" y="3530337"/>
                  </a:lnTo>
                  <a:lnTo>
                    <a:pt x="2602621" y="3532710"/>
                  </a:lnTo>
                  <a:lnTo>
                    <a:pt x="2607527" y="3535985"/>
                  </a:lnTo>
                  <a:lnTo>
                    <a:pt x="2612527" y="3538117"/>
                  </a:lnTo>
                  <a:lnTo>
                    <a:pt x="2616521" y="3537064"/>
                  </a:lnTo>
                  <a:lnTo>
                    <a:pt x="2618549" y="3533989"/>
                  </a:lnTo>
                  <a:lnTo>
                    <a:pt x="2621125" y="3529966"/>
                  </a:lnTo>
                  <a:lnTo>
                    <a:pt x="2620165" y="3524829"/>
                  </a:lnTo>
                  <a:lnTo>
                    <a:pt x="2616449" y="3522456"/>
                  </a:lnTo>
                  <a:lnTo>
                    <a:pt x="2611543" y="3519182"/>
                  </a:lnTo>
                  <a:lnTo>
                    <a:pt x="2607827" y="3516809"/>
                  </a:lnTo>
                  <a:close/>
                </a:path>
                <a:path w="17531715" h="9879330">
                  <a:moveTo>
                    <a:pt x="9384110" y="6393953"/>
                  </a:moveTo>
                  <a:lnTo>
                    <a:pt x="9379542" y="6393580"/>
                  </a:lnTo>
                  <a:lnTo>
                    <a:pt x="9373498" y="6392972"/>
                  </a:lnTo>
                  <a:lnTo>
                    <a:pt x="9368930" y="6392599"/>
                  </a:lnTo>
                  <a:lnTo>
                    <a:pt x="9364889" y="6395603"/>
                  </a:lnTo>
                  <a:lnTo>
                    <a:pt x="9364516" y="6400171"/>
                  </a:lnTo>
                  <a:lnTo>
                    <a:pt x="9364095" y="6403931"/>
                  </a:lnTo>
                  <a:lnTo>
                    <a:pt x="9382329" y="6410134"/>
                  </a:lnTo>
                  <a:lnTo>
                    <a:pt x="9386369" y="6407128"/>
                  </a:lnTo>
                  <a:lnTo>
                    <a:pt x="9387115" y="6397992"/>
                  </a:lnTo>
                  <a:lnTo>
                    <a:pt x="9384110" y="6393953"/>
                  </a:lnTo>
                  <a:close/>
                </a:path>
                <a:path w="17531715" h="9879330">
                  <a:moveTo>
                    <a:pt x="17281846" y="9763654"/>
                  </a:moveTo>
                  <a:lnTo>
                    <a:pt x="17268181" y="9757825"/>
                  </a:lnTo>
                  <a:lnTo>
                    <a:pt x="17263428" y="9759738"/>
                  </a:lnTo>
                  <a:lnTo>
                    <a:pt x="17260016" y="9767737"/>
                  </a:lnTo>
                  <a:lnTo>
                    <a:pt x="17261925" y="9772491"/>
                  </a:lnTo>
                  <a:lnTo>
                    <a:pt x="17275590" y="9778320"/>
                  </a:lnTo>
                  <a:lnTo>
                    <a:pt x="17280347" y="9776409"/>
                  </a:lnTo>
                  <a:lnTo>
                    <a:pt x="17283759" y="9768410"/>
                  </a:lnTo>
                  <a:lnTo>
                    <a:pt x="17281846" y="9763654"/>
                  </a:lnTo>
                  <a:close/>
                </a:path>
                <a:path w="17531715" h="9879330">
                  <a:moveTo>
                    <a:pt x="17364125" y="9797965"/>
                  </a:moveTo>
                  <a:lnTo>
                    <a:pt x="17354460" y="9793842"/>
                  </a:lnTo>
                  <a:lnTo>
                    <a:pt x="17350317" y="9792468"/>
                  </a:lnTo>
                  <a:lnTo>
                    <a:pt x="17345562" y="9794379"/>
                  </a:lnTo>
                  <a:lnTo>
                    <a:pt x="17342149" y="9802378"/>
                  </a:lnTo>
                  <a:lnTo>
                    <a:pt x="17344061" y="9807133"/>
                  </a:lnTo>
                  <a:lnTo>
                    <a:pt x="17353727" y="9811256"/>
                  </a:lnTo>
                  <a:lnTo>
                    <a:pt x="17357870" y="9812629"/>
                  </a:lnTo>
                  <a:lnTo>
                    <a:pt x="17362625" y="9810719"/>
                  </a:lnTo>
                  <a:lnTo>
                    <a:pt x="17366037" y="9802720"/>
                  </a:lnTo>
                  <a:lnTo>
                    <a:pt x="17364125" y="9797965"/>
                  </a:lnTo>
                  <a:close/>
                </a:path>
                <a:path w="17531715" h="9879330">
                  <a:moveTo>
                    <a:pt x="17200281" y="9727679"/>
                  </a:moveTo>
                  <a:lnTo>
                    <a:pt x="17186614" y="9721849"/>
                  </a:lnTo>
                  <a:lnTo>
                    <a:pt x="17181526" y="9723619"/>
                  </a:lnTo>
                  <a:lnTo>
                    <a:pt x="17178114" y="9731618"/>
                  </a:lnTo>
                  <a:lnTo>
                    <a:pt x="17179884" y="9736707"/>
                  </a:lnTo>
                  <a:lnTo>
                    <a:pt x="17193883" y="9742678"/>
                  </a:lnTo>
                  <a:lnTo>
                    <a:pt x="17198636" y="9740767"/>
                  </a:lnTo>
                  <a:lnTo>
                    <a:pt x="17202048" y="9732768"/>
                  </a:lnTo>
                  <a:lnTo>
                    <a:pt x="17200281" y="9727679"/>
                  </a:lnTo>
                  <a:close/>
                </a:path>
                <a:path w="17531715" h="9879330">
                  <a:moveTo>
                    <a:pt x="17446688" y="9831607"/>
                  </a:moveTo>
                  <a:lnTo>
                    <a:pt x="17433020" y="9825777"/>
                  </a:lnTo>
                  <a:lnTo>
                    <a:pt x="17428124" y="9828021"/>
                  </a:lnTo>
                  <a:lnTo>
                    <a:pt x="17424712" y="9836020"/>
                  </a:lnTo>
                  <a:lnTo>
                    <a:pt x="17426623" y="9840775"/>
                  </a:lnTo>
                  <a:lnTo>
                    <a:pt x="17440623" y="9846747"/>
                  </a:lnTo>
                  <a:lnTo>
                    <a:pt x="17445186" y="9844361"/>
                  </a:lnTo>
                  <a:lnTo>
                    <a:pt x="17448598" y="9836362"/>
                  </a:lnTo>
                  <a:lnTo>
                    <a:pt x="17446688" y="9831607"/>
                  </a:lnTo>
                  <a:close/>
                </a:path>
                <a:path w="17531715" h="9879330">
                  <a:moveTo>
                    <a:pt x="17118997" y="9691037"/>
                  </a:moveTo>
                  <a:lnTo>
                    <a:pt x="17105332" y="9685208"/>
                  </a:lnTo>
                  <a:lnTo>
                    <a:pt x="17100246" y="9686978"/>
                  </a:lnTo>
                  <a:lnTo>
                    <a:pt x="17096834" y="9694977"/>
                  </a:lnTo>
                  <a:lnTo>
                    <a:pt x="17098601" y="9700065"/>
                  </a:lnTo>
                  <a:lnTo>
                    <a:pt x="17112599" y="9706036"/>
                  </a:lnTo>
                  <a:lnTo>
                    <a:pt x="17117356" y="9704125"/>
                  </a:lnTo>
                  <a:lnTo>
                    <a:pt x="17120768" y="9696126"/>
                  </a:lnTo>
                  <a:lnTo>
                    <a:pt x="17118997" y="9691037"/>
                  </a:lnTo>
                  <a:close/>
                </a:path>
                <a:path w="17531715" h="9879330">
                  <a:moveTo>
                    <a:pt x="2533566" y="3467403"/>
                  </a:moveTo>
                  <a:lnTo>
                    <a:pt x="2528428" y="3468364"/>
                  </a:lnTo>
                  <a:lnTo>
                    <a:pt x="2523880" y="3475484"/>
                  </a:lnTo>
                  <a:lnTo>
                    <a:pt x="2523683" y="3475794"/>
                  </a:lnTo>
                  <a:lnTo>
                    <a:pt x="2524644" y="3480931"/>
                  </a:lnTo>
                  <a:lnTo>
                    <a:pt x="2528359" y="3483304"/>
                  </a:lnTo>
                  <a:lnTo>
                    <a:pt x="2533265" y="3486579"/>
                  </a:lnTo>
                  <a:lnTo>
                    <a:pt x="2538264" y="3488711"/>
                  </a:lnTo>
                  <a:lnTo>
                    <a:pt x="2542259" y="3487658"/>
                  </a:lnTo>
                  <a:lnTo>
                    <a:pt x="2544287" y="3484583"/>
                  </a:lnTo>
                  <a:lnTo>
                    <a:pt x="2546863" y="3480561"/>
                  </a:lnTo>
                  <a:lnTo>
                    <a:pt x="2545903" y="3475424"/>
                  </a:lnTo>
                  <a:lnTo>
                    <a:pt x="2542187" y="3473051"/>
                  </a:lnTo>
                  <a:lnTo>
                    <a:pt x="2537281" y="3469776"/>
                  </a:lnTo>
                  <a:lnTo>
                    <a:pt x="2533566" y="3467403"/>
                  </a:lnTo>
                  <a:close/>
                </a:path>
                <a:path w="17531715" h="9879330">
                  <a:moveTo>
                    <a:pt x="17529010" y="9863965"/>
                  </a:moveTo>
                  <a:lnTo>
                    <a:pt x="17515343" y="9858135"/>
                  </a:lnTo>
                  <a:lnTo>
                    <a:pt x="17510781" y="9860523"/>
                  </a:lnTo>
                  <a:lnTo>
                    <a:pt x="17509075" y="9864522"/>
                  </a:lnTo>
                  <a:lnTo>
                    <a:pt x="17507931" y="9867974"/>
                  </a:lnTo>
                  <a:lnTo>
                    <a:pt x="17507702" y="9868664"/>
                  </a:lnTo>
                  <a:lnTo>
                    <a:pt x="17509611" y="9873419"/>
                  </a:lnTo>
                  <a:lnTo>
                    <a:pt x="17513612" y="9875125"/>
                  </a:lnTo>
                  <a:lnTo>
                    <a:pt x="17513754" y="9874792"/>
                  </a:lnTo>
                  <a:lnTo>
                    <a:pt x="17523418" y="9878914"/>
                  </a:lnTo>
                  <a:lnTo>
                    <a:pt x="17527984" y="9876528"/>
                  </a:lnTo>
                  <a:lnTo>
                    <a:pt x="17531396" y="9868529"/>
                  </a:lnTo>
                  <a:lnTo>
                    <a:pt x="17529010" y="9863965"/>
                  </a:lnTo>
                  <a:close/>
                </a:path>
                <a:path w="17531715" h="9879330">
                  <a:moveTo>
                    <a:pt x="17034284" y="9651355"/>
                  </a:moveTo>
                  <a:lnTo>
                    <a:pt x="17024618" y="9647232"/>
                  </a:lnTo>
                  <a:lnTo>
                    <a:pt x="17020006" y="9648811"/>
                  </a:lnTo>
                  <a:lnTo>
                    <a:pt x="17017790" y="9653775"/>
                  </a:lnTo>
                  <a:lnTo>
                    <a:pt x="17016260" y="9656668"/>
                  </a:lnTo>
                  <a:lnTo>
                    <a:pt x="17018029" y="9661756"/>
                  </a:lnTo>
                  <a:lnTo>
                    <a:pt x="17021886" y="9663795"/>
                  </a:lnTo>
                  <a:lnTo>
                    <a:pt x="17031554" y="9667919"/>
                  </a:lnTo>
                  <a:lnTo>
                    <a:pt x="17036165" y="9666340"/>
                  </a:lnTo>
                  <a:lnTo>
                    <a:pt x="17038381" y="9661376"/>
                  </a:lnTo>
                  <a:lnTo>
                    <a:pt x="17039911" y="9658483"/>
                  </a:lnTo>
                  <a:lnTo>
                    <a:pt x="17038141" y="9653395"/>
                  </a:lnTo>
                  <a:lnTo>
                    <a:pt x="17034284" y="9651355"/>
                  </a:lnTo>
                  <a:close/>
                </a:path>
                <a:path w="17531715" h="9879330">
                  <a:moveTo>
                    <a:pt x="16944331" y="9608257"/>
                  </a:moveTo>
                  <a:lnTo>
                    <a:pt x="16939243" y="9610027"/>
                  </a:lnTo>
                  <a:lnTo>
                    <a:pt x="16936857" y="9615311"/>
                  </a:lnTo>
                  <a:lnTo>
                    <a:pt x="16935497" y="9617884"/>
                  </a:lnTo>
                  <a:lnTo>
                    <a:pt x="16937410" y="9622638"/>
                  </a:lnTo>
                  <a:lnTo>
                    <a:pt x="16941124" y="9625011"/>
                  </a:lnTo>
                  <a:lnTo>
                    <a:pt x="16947124" y="9627570"/>
                  </a:lnTo>
                  <a:lnTo>
                    <a:pt x="16947315" y="9628046"/>
                  </a:lnTo>
                  <a:lnTo>
                    <a:pt x="16950982" y="9629610"/>
                  </a:lnTo>
                  <a:lnTo>
                    <a:pt x="16955927" y="9628174"/>
                  </a:lnTo>
                  <a:lnTo>
                    <a:pt x="16958304" y="9622884"/>
                  </a:lnTo>
                  <a:lnTo>
                    <a:pt x="16959814" y="9619983"/>
                  </a:lnTo>
                  <a:lnTo>
                    <a:pt x="16957905" y="9615229"/>
                  </a:lnTo>
                  <a:lnTo>
                    <a:pt x="16954189" y="9612856"/>
                  </a:lnTo>
                  <a:lnTo>
                    <a:pt x="16948521" y="9610438"/>
                  </a:lnTo>
                  <a:lnTo>
                    <a:pt x="16944331" y="9608257"/>
                  </a:lnTo>
                  <a:close/>
                </a:path>
                <a:path w="17531715" h="9879330">
                  <a:moveTo>
                    <a:pt x="16864280" y="9567807"/>
                  </a:moveTo>
                  <a:lnTo>
                    <a:pt x="16859192" y="9569576"/>
                  </a:lnTo>
                  <a:lnTo>
                    <a:pt x="16856806" y="9574862"/>
                  </a:lnTo>
                  <a:lnTo>
                    <a:pt x="16855446" y="9577433"/>
                  </a:lnTo>
                  <a:lnTo>
                    <a:pt x="16857214" y="9582520"/>
                  </a:lnTo>
                  <a:lnTo>
                    <a:pt x="16860930" y="9584894"/>
                  </a:lnTo>
                  <a:lnTo>
                    <a:pt x="16870929" y="9589159"/>
                  </a:lnTo>
                  <a:lnTo>
                    <a:pt x="16875876" y="9587723"/>
                  </a:lnTo>
                  <a:lnTo>
                    <a:pt x="16878262" y="9582438"/>
                  </a:lnTo>
                  <a:lnTo>
                    <a:pt x="16879621" y="9579866"/>
                  </a:lnTo>
                  <a:lnTo>
                    <a:pt x="16877851" y="9574778"/>
                  </a:lnTo>
                  <a:lnTo>
                    <a:pt x="16874136" y="9572405"/>
                  </a:lnTo>
                  <a:lnTo>
                    <a:pt x="16868470" y="9569988"/>
                  </a:lnTo>
                  <a:lnTo>
                    <a:pt x="16864280" y="9567807"/>
                  </a:lnTo>
                  <a:close/>
                </a:path>
                <a:path w="17531715" h="9879330">
                  <a:moveTo>
                    <a:pt x="2459588" y="3417331"/>
                  </a:moveTo>
                  <a:lnTo>
                    <a:pt x="2454450" y="3418291"/>
                  </a:lnTo>
                  <a:lnTo>
                    <a:pt x="2449903" y="3425412"/>
                  </a:lnTo>
                  <a:lnTo>
                    <a:pt x="2449705" y="3425722"/>
                  </a:lnTo>
                  <a:lnTo>
                    <a:pt x="2450666" y="3430859"/>
                  </a:lnTo>
                  <a:lnTo>
                    <a:pt x="2454381" y="3433232"/>
                  </a:lnTo>
                  <a:lnTo>
                    <a:pt x="2459287" y="3436506"/>
                  </a:lnTo>
                  <a:lnTo>
                    <a:pt x="2464287" y="3438639"/>
                  </a:lnTo>
                  <a:lnTo>
                    <a:pt x="2468282" y="3437585"/>
                  </a:lnTo>
                  <a:lnTo>
                    <a:pt x="2470309" y="3434511"/>
                  </a:lnTo>
                  <a:lnTo>
                    <a:pt x="2472885" y="3430488"/>
                  </a:lnTo>
                  <a:lnTo>
                    <a:pt x="2471924" y="3425351"/>
                  </a:lnTo>
                  <a:lnTo>
                    <a:pt x="2468209" y="3422979"/>
                  </a:lnTo>
                  <a:lnTo>
                    <a:pt x="2463303" y="3419704"/>
                  </a:lnTo>
                  <a:lnTo>
                    <a:pt x="2459588" y="3417331"/>
                  </a:lnTo>
                  <a:close/>
                </a:path>
                <a:path w="17531715" h="9879330">
                  <a:moveTo>
                    <a:pt x="16785845" y="9527258"/>
                  </a:moveTo>
                  <a:lnTo>
                    <a:pt x="16780900" y="9528694"/>
                  </a:lnTo>
                  <a:lnTo>
                    <a:pt x="16776821" y="9536409"/>
                  </a:lnTo>
                  <a:lnTo>
                    <a:pt x="16778257" y="9541355"/>
                  </a:lnTo>
                  <a:lnTo>
                    <a:pt x="16781972" y="9543727"/>
                  </a:lnTo>
                  <a:lnTo>
                    <a:pt x="16788305" y="9546429"/>
                  </a:lnTo>
                  <a:lnTo>
                    <a:pt x="16788163" y="9546762"/>
                  </a:lnTo>
                  <a:lnTo>
                    <a:pt x="16791830" y="9548327"/>
                  </a:lnTo>
                  <a:lnTo>
                    <a:pt x="16796774" y="9546890"/>
                  </a:lnTo>
                  <a:lnTo>
                    <a:pt x="16798480" y="9542891"/>
                  </a:lnTo>
                  <a:lnTo>
                    <a:pt x="16800520" y="9539033"/>
                  </a:lnTo>
                  <a:lnTo>
                    <a:pt x="16799084" y="9534087"/>
                  </a:lnTo>
                  <a:lnTo>
                    <a:pt x="16795369" y="9531714"/>
                  </a:lnTo>
                  <a:lnTo>
                    <a:pt x="16789704" y="9529297"/>
                  </a:lnTo>
                  <a:lnTo>
                    <a:pt x="16785845" y="9527258"/>
                  </a:lnTo>
                  <a:close/>
                </a:path>
                <a:path w="17531715" h="9879330">
                  <a:moveTo>
                    <a:pt x="9472292" y="6402416"/>
                  </a:moveTo>
                  <a:lnTo>
                    <a:pt x="9467723" y="6402042"/>
                  </a:lnTo>
                  <a:lnTo>
                    <a:pt x="9461679" y="6401434"/>
                  </a:lnTo>
                  <a:lnTo>
                    <a:pt x="9457111" y="6401061"/>
                  </a:lnTo>
                  <a:lnTo>
                    <a:pt x="9453406" y="6404208"/>
                  </a:lnTo>
                  <a:lnTo>
                    <a:pt x="9452753" y="6412203"/>
                  </a:lnTo>
                  <a:lnTo>
                    <a:pt x="9454899" y="6415482"/>
                  </a:lnTo>
                  <a:lnTo>
                    <a:pt x="9458566" y="6417046"/>
                  </a:lnTo>
                  <a:lnTo>
                    <a:pt x="9460375" y="6417424"/>
                  </a:lnTo>
                  <a:lnTo>
                    <a:pt x="9466417" y="6418032"/>
                  </a:lnTo>
                  <a:lnTo>
                    <a:pt x="9470985" y="6418405"/>
                  </a:lnTo>
                  <a:lnTo>
                    <a:pt x="9474692" y="6415258"/>
                  </a:lnTo>
                  <a:lnTo>
                    <a:pt x="9475438" y="6406121"/>
                  </a:lnTo>
                  <a:lnTo>
                    <a:pt x="9472292" y="6402416"/>
                  </a:lnTo>
                  <a:close/>
                </a:path>
                <a:path w="17531715" h="9879330">
                  <a:moveTo>
                    <a:pt x="16707313" y="9485091"/>
                  </a:moveTo>
                  <a:lnTo>
                    <a:pt x="16702367" y="9486527"/>
                  </a:lnTo>
                  <a:lnTo>
                    <a:pt x="16698288" y="9494242"/>
                  </a:lnTo>
                  <a:lnTo>
                    <a:pt x="16699725" y="9499189"/>
                  </a:lnTo>
                  <a:lnTo>
                    <a:pt x="16703582" y="9501228"/>
                  </a:lnTo>
                  <a:lnTo>
                    <a:pt x="16708964" y="9504312"/>
                  </a:lnTo>
                  <a:lnTo>
                    <a:pt x="16713298" y="9506160"/>
                  </a:lnTo>
                  <a:lnTo>
                    <a:pt x="16717767" y="9504915"/>
                  </a:lnTo>
                  <a:lnTo>
                    <a:pt x="16721846" y="9497200"/>
                  </a:lnTo>
                  <a:lnTo>
                    <a:pt x="16720409" y="9492254"/>
                  </a:lnTo>
                  <a:lnTo>
                    <a:pt x="16716552" y="9490215"/>
                  </a:lnTo>
                  <a:lnTo>
                    <a:pt x="16711170" y="9487131"/>
                  </a:lnTo>
                  <a:lnTo>
                    <a:pt x="16707313" y="9485091"/>
                  </a:lnTo>
                  <a:close/>
                </a:path>
                <a:path w="17531715" h="9879330">
                  <a:moveTo>
                    <a:pt x="2386418" y="3367210"/>
                  </a:moveTo>
                  <a:lnTo>
                    <a:pt x="2381282" y="3368170"/>
                  </a:lnTo>
                  <a:lnTo>
                    <a:pt x="2378909" y="3371886"/>
                  </a:lnTo>
                  <a:lnTo>
                    <a:pt x="2376203" y="3375458"/>
                  </a:lnTo>
                  <a:lnTo>
                    <a:pt x="2377163" y="3380596"/>
                  </a:lnTo>
                  <a:lnTo>
                    <a:pt x="2380879" y="3382968"/>
                  </a:lnTo>
                  <a:lnTo>
                    <a:pt x="2385785" y="3386243"/>
                  </a:lnTo>
                  <a:lnTo>
                    <a:pt x="2387118" y="3386812"/>
                  </a:lnTo>
                  <a:lnTo>
                    <a:pt x="2386976" y="3387145"/>
                  </a:lnTo>
                  <a:lnTo>
                    <a:pt x="2390642" y="3388709"/>
                  </a:lnTo>
                  <a:lnTo>
                    <a:pt x="2394637" y="3387655"/>
                  </a:lnTo>
                  <a:lnTo>
                    <a:pt x="2396868" y="3384273"/>
                  </a:lnTo>
                  <a:lnTo>
                    <a:pt x="2399573" y="3380700"/>
                  </a:lnTo>
                  <a:lnTo>
                    <a:pt x="2398613" y="3375563"/>
                  </a:lnTo>
                  <a:lnTo>
                    <a:pt x="2394898" y="3373190"/>
                  </a:lnTo>
                  <a:lnTo>
                    <a:pt x="2389991" y="3369916"/>
                  </a:lnTo>
                  <a:lnTo>
                    <a:pt x="2386418" y="3367210"/>
                  </a:lnTo>
                  <a:close/>
                </a:path>
                <a:path w="17531715" h="9879330">
                  <a:moveTo>
                    <a:pt x="16629349" y="9441592"/>
                  </a:moveTo>
                  <a:lnTo>
                    <a:pt x="16624404" y="9443028"/>
                  </a:lnTo>
                  <a:lnTo>
                    <a:pt x="16622364" y="9446886"/>
                  </a:lnTo>
                  <a:lnTo>
                    <a:pt x="16620183" y="9451076"/>
                  </a:lnTo>
                  <a:lnTo>
                    <a:pt x="16621619" y="9456022"/>
                  </a:lnTo>
                  <a:lnTo>
                    <a:pt x="16625476" y="9458062"/>
                  </a:lnTo>
                  <a:lnTo>
                    <a:pt x="16630858" y="9461146"/>
                  </a:lnTo>
                  <a:lnTo>
                    <a:pt x="16635525" y="9463136"/>
                  </a:lnTo>
                  <a:lnTo>
                    <a:pt x="16640136" y="9461557"/>
                  </a:lnTo>
                  <a:lnTo>
                    <a:pt x="16642034" y="9458033"/>
                  </a:lnTo>
                  <a:lnTo>
                    <a:pt x="16644215" y="9453842"/>
                  </a:lnTo>
                  <a:lnTo>
                    <a:pt x="16642779" y="9448896"/>
                  </a:lnTo>
                  <a:lnTo>
                    <a:pt x="16638922" y="9446857"/>
                  </a:lnTo>
                  <a:lnTo>
                    <a:pt x="16633541" y="9443774"/>
                  </a:lnTo>
                  <a:lnTo>
                    <a:pt x="16629349" y="9441592"/>
                  </a:lnTo>
                  <a:close/>
                </a:path>
                <a:path w="17531715" h="9879330">
                  <a:moveTo>
                    <a:pt x="16551861" y="9397901"/>
                  </a:moveTo>
                  <a:lnTo>
                    <a:pt x="16546582" y="9399195"/>
                  </a:lnTo>
                  <a:lnTo>
                    <a:pt x="16542503" y="9406910"/>
                  </a:lnTo>
                  <a:lnTo>
                    <a:pt x="16543797" y="9412190"/>
                  </a:lnTo>
                  <a:lnTo>
                    <a:pt x="16547655" y="9414229"/>
                  </a:lnTo>
                  <a:lnTo>
                    <a:pt x="16553036" y="9417313"/>
                  </a:lnTo>
                  <a:lnTo>
                    <a:pt x="16557704" y="9419304"/>
                  </a:lnTo>
                  <a:lnTo>
                    <a:pt x="16562315" y="9417725"/>
                  </a:lnTo>
                  <a:lnTo>
                    <a:pt x="16564212" y="9414200"/>
                  </a:lnTo>
                  <a:lnTo>
                    <a:pt x="16566251" y="9410343"/>
                  </a:lnTo>
                  <a:lnTo>
                    <a:pt x="16564960" y="9405065"/>
                  </a:lnTo>
                  <a:lnTo>
                    <a:pt x="16561102" y="9403025"/>
                  </a:lnTo>
                  <a:lnTo>
                    <a:pt x="16555719" y="9399941"/>
                  </a:lnTo>
                  <a:lnTo>
                    <a:pt x="16551861" y="9397901"/>
                  </a:lnTo>
                  <a:close/>
                </a:path>
                <a:path w="17531715" h="9879330">
                  <a:moveTo>
                    <a:pt x="9561184" y="6409212"/>
                  </a:moveTo>
                  <a:lnTo>
                    <a:pt x="9556614" y="6408839"/>
                  </a:lnTo>
                  <a:lnTo>
                    <a:pt x="9550572" y="6408231"/>
                  </a:lnTo>
                  <a:lnTo>
                    <a:pt x="9546004" y="6407858"/>
                  </a:lnTo>
                  <a:lnTo>
                    <a:pt x="9542298" y="6411004"/>
                  </a:lnTo>
                  <a:lnTo>
                    <a:pt x="9541644" y="6418999"/>
                  </a:lnTo>
                  <a:lnTo>
                    <a:pt x="9543790" y="6422278"/>
                  </a:lnTo>
                  <a:lnTo>
                    <a:pt x="9547458" y="6423842"/>
                  </a:lnTo>
                  <a:lnTo>
                    <a:pt x="9549267" y="6424220"/>
                  </a:lnTo>
                  <a:lnTo>
                    <a:pt x="9555310" y="6424828"/>
                  </a:lnTo>
                  <a:lnTo>
                    <a:pt x="9559878" y="6425201"/>
                  </a:lnTo>
                  <a:lnTo>
                    <a:pt x="9563583" y="6422054"/>
                  </a:lnTo>
                  <a:lnTo>
                    <a:pt x="9564330" y="6412918"/>
                  </a:lnTo>
                  <a:lnTo>
                    <a:pt x="9561184" y="6409212"/>
                  </a:lnTo>
                  <a:close/>
                </a:path>
                <a:path w="17531715" h="9879330">
                  <a:moveTo>
                    <a:pt x="2313152" y="3315471"/>
                  </a:moveTo>
                  <a:lnTo>
                    <a:pt x="2308348" y="3316573"/>
                  </a:lnTo>
                  <a:lnTo>
                    <a:pt x="2305642" y="3320147"/>
                  </a:lnTo>
                  <a:lnTo>
                    <a:pt x="2302794" y="3324053"/>
                  </a:lnTo>
                  <a:lnTo>
                    <a:pt x="2303896" y="3328857"/>
                  </a:lnTo>
                  <a:lnTo>
                    <a:pt x="2307469" y="3331563"/>
                  </a:lnTo>
                  <a:lnTo>
                    <a:pt x="2312376" y="3334837"/>
                  </a:lnTo>
                  <a:lnTo>
                    <a:pt x="2314042" y="3335548"/>
                  </a:lnTo>
                  <a:lnTo>
                    <a:pt x="2313900" y="3335882"/>
                  </a:lnTo>
                  <a:lnTo>
                    <a:pt x="2317233" y="3337303"/>
                  </a:lnTo>
                  <a:lnTo>
                    <a:pt x="2321561" y="3336392"/>
                  </a:lnTo>
                  <a:lnTo>
                    <a:pt x="2323792" y="3333010"/>
                  </a:lnTo>
                  <a:lnTo>
                    <a:pt x="2326640" y="3329104"/>
                  </a:lnTo>
                  <a:lnTo>
                    <a:pt x="2325538" y="3324300"/>
                  </a:lnTo>
                  <a:lnTo>
                    <a:pt x="2321965" y="3321594"/>
                  </a:lnTo>
                  <a:lnTo>
                    <a:pt x="2317058" y="3318319"/>
                  </a:lnTo>
                  <a:lnTo>
                    <a:pt x="2313152" y="3315471"/>
                  </a:lnTo>
                  <a:close/>
                </a:path>
                <a:path w="17531715" h="9879330">
                  <a:moveTo>
                    <a:pt x="16475134" y="9353354"/>
                  </a:moveTo>
                  <a:lnTo>
                    <a:pt x="16470187" y="9354789"/>
                  </a:lnTo>
                  <a:lnTo>
                    <a:pt x="16465442" y="9362219"/>
                  </a:lnTo>
                  <a:lnTo>
                    <a:pt x="16466878" y="9367165"/>
                  </a:lnTo>
                  <a:lnTo>
                    <a:pt x="16470593" y="9369538"/>
                  </a:lnTo>
                  <a:lnTo>
                    <a:pt x="16475643" y="9372480"/>
                  </a:lnTo>
                  <a:lnTo>
                    <a:pt x="16480642" y="9374613"/>
                  </a:lnTo>
                  <a:lnTo>
                    <a:pt x="16485113" y="9373368"/>
                  </a:lnTo>
                  <a:lnTo>
                    <a:pt x="16487011" y="9369844"/>
                  </a:lnTo>
                  <a:lnTo>
                    <a:pt x="16489383" y="9366129"/>
                  </a:lnTo>
                  <a:lnTo>
                    <a:pt x="16487947" y="9361183"/>
                  </a:lnTo>
                  <a:lnTo>
                    <a:pt x="16484232" y="9358810"/>
                  </a:lnTo>
                  <a:lnTo>
                    <a:pt x="16478849" y="9355726"/>
                  </a:lnTo>
                  <a:lnTo>
                    <a:pt x="16475134" y="9353354"/>
                  </a:lnTo>
                  <a:close/>
                </a:path>
                <a:path w="17531715" h="9879330">
                  <a:moveTo>
                    <a:pt x="16398499" y="9307663"/>
                  </a:moveTo>
                  <a:lnTo>
                    <a:pt x="16393552" y="9309099"/>
                  </a:lnTo>
                  <a:lnTo>
                    <a:pt x="16388808" y="9316530"/>
                  </a:lnTo>
                  <a:lnTo>
                    <a:pt x="16390243" y="9321475"/>
                  </a:lnTo>
                  <a:lnTo>
                    <a:pt x="16393958" y="9323848"/>
                  </a:lnTo>
                  <a:lnTo>
                    <a:pt x="16399007" y="9326790"/>
                  </a:lnTo>
                  <a:lnTo>
                    <a:pt x="16403674" y="9328780"/>
                  </a:lnTo>
                  <a:lnTo>
                    <a:pt x="16407811" y="9327394"/>
                  </a:lnTo>
                  <a:lnTo>
                    <a:pt x="16410042" y="9324011"/>
                  </a:lnTo>
                  <a:lnTo>
                    <a:pt x="16412415" y="9320296"/>
                  </a:lnTo>
                  <a:lnTo>
                    <a:pt x="16410978" y="9315350"/>
                  </a:lnTo>
                  <a:lnTo>
                    <a:pt x="16407264" y="9312977"/>
                  </a:lnTo>
                  <a:lnTo>
                    <a:pt x="16402214" y="9310036"/>
                  </a:lnTo>
                  <a:lnTo>
                    <a:pt x="16398499" y="9307663"/>
                  </a:lnTo>
                  <a:close/>
                </a:path>
                <a:path w="17531715" h="9879330">
                  <a:moveTo>
                    <a:pt x="2240694" y="3263683"/>
                  </a:moveTo>
                  <a:lnTo>
                    <a:pt x="2235557" y="3264643"/>
                  </a:lnTo>
                  <a:lnTo>
                    <a:pt x="2230145" y="3271789"/>
                  </a:lnTo>
                  <a:lnTo>
                    <a:pt x="2231105" y="3276927"/>
                  </a:lnTo>
                  <a:lnTo>
                    <a:pt x="2239442" y="3283241"/>
                  </a:lnTo>
                  <a:lnTo>
                    <a:pt x="2241109" y="3283952"/>
                  </a:lnTo>
                  <a:lnTo>
                    <a:pt x="2240967" y="3284285"/>
                  </a:lnTo>
                  <a:lnTo>
                    <a:pt x="2244300" y="3285707"/>
                  </a:lnTo>
                  <a:lnTo>
                    <a:pt x="2248770" y="3284462"/>
                  </a:lnTo>
                  <a:lnTo>
                    <a:pt x="2250859" y="3281413"/>
                  </a:lnTo>
                  <a:lnTo>
                    <a:pt x="2253565" y="3277841"/>
                  </a:lnTo>
                  <a:lnTo>
                    <a:pt x="2252604" y="3272703"/>
                  </a:lnTo>
                  <a:lnTo>
                    <a:pt x="2240694" y="3263683"/>
                  </a:lnTo>
                  <a:close/>
                </a:path>
                <a:path w="17531715" h="9879330">
                  <a:moveTo>
                    <a:pt x="9650453" y="6414199"/>
                  </a:moveTo>
                  <a:lnTo>
                    <a:pt x="9645885" y="6413826"/>
                  </a:lnTo>
                  <a:lnTo>
                    <a:pt x="9639699" y="6413551"/>
                  </a:lnTo>
                  <a:lnTo>
                    <a:pt x="9634989" y="6413512"/>
                  </a:lnTo>
                  <a:lnTo>
                    <a:pt x="9631283" y="6416658"/>
                  </a:lnTo>
                  <a:lnTo>
                    <a:pt x="9630631" y="6424653"/>
                  </a:lnTo>
                  <a:lnTo>
                    <a:pt x="9632777" y="6427932"/>
                  </a:lnTo>
                  <a:lnTo>
                    <a:pt x="9635777" y="6429212"/>
                  </a:lnTo>
                  <a:lnTo>
                    <a:pt x="9636252" y="6429021"/>
                  </a:lnTo>
                  <a:lnTo>
                    <a:pt x="9637253" y="6429448"/>
                  </a:lnTo>
                  <a:lnTo>
                    <a:pt x="9639060" y="6429825"/>
                  </a:lnTo>
                  <a:lnTo>
                    <a:pt x="9645246" y="6430100"/>
                  </a:lnTo>
                  <a:lnTo>
                    <a:pt x="9649624" y="6429997"/>
                  </a:lnTo>
                  <a:lnTo>
                    <a:pt x="9653330" y="6426850"/>
                  </a:lnTo>
                  <a:lnTo>
                    <a:pt x="9653703" y="6422283"/>
                  </a:lnTo>
                  <a:lnTo>
                    <a:pt x="9653601" y="6417905"/>
                  </a:lnTo>
                  <a:lnTo>
                    <a:pt x="9650453" y="6414199"/>
                  </a:lnTo>
                  <a:close/>
                </a:path>
                <a:path w="17531715" h="9879330">
                  <a:moveTo>
                    <a:pt x="16322624" y="9261115"/>
                  </a:moveTo>
                  <a:lnTo>
                    <a:pt x="16317678" y="9262551"/>
                  </a:lnTo>
                  <a:lnTo>
                    <a:pt x="16312932" y="9269981"/>
                  </a:lnTo>
                  <a:lnTo>
                    <a:pt x="16314368" y="9274927"/>
                  </a:lnTo>
                  <a:lnTo>
                    <a:pt x="16318084" y="9277300"/>
                  </a:lnTo>
                  <a:lnTo>
                    <a:pt x="16323134" y="9280242"/>
                  </a:lnTo>
                  <a:lnTo>
                    <a:pt x="16327798" y="9282232"/>
                  </a:lnTo>
                  <a:lnTo>
                    <a:pt x="16331936" y="9280845"/>
                  </a:lnTo>
                  <a:lnTo>
                    <a:pt x="16334167" y="9277463"/>
                  </a:lnTo>
                  <a:lnTo>
                    <a:pt x="16336540" y="9273748"/>
                  </a:lnTo>
                  <a:lnTo>
                    <a:pt x="16335105" y="9268802"/>
                  </a:lnTo>
                  <a:lnTo>
                    <a:pt x="16331388" y="9266429"/>
                  </a:lnTo>
                  <a:lnTo>
                    <a:pt x="16326339" y="9263488"/>
                  </a:lnTo>
                  <a:lnTo>
                    <a:pt x="16322624" y="9261115"/>
                  </a:lnTo>
                  <a:close/>
                </a:path>
                <a:path w="17531715" h="9879330">
                  <a:moveTo>
                    <a:pt x="2168378" y="3211562"/>
                  </a:moveTo>
                  <a:lnTo>
                    <a:pt x="2163241" y="3212522"/>
                  </a:lnTo>
                  <a:lnTo>
                    <a:pt x="2157829" y="3219668"/>
                  </a:lnTo>
                  <a:lnTo>
                    <a:pt x="2158789" y="3224806"/>
                  </a:lnTo>
                  <a:lnTo>
                    <a:pt x="2167126" y="3231120"/>
                  </a:lnTo>
                  <a:lnTo>
                    <a:pt x="2172126" y="3233253"/>
                  </a:lnTo>
                  <a:lnTo>
                    <a:pt x="2176454" y="3232341"/>
                  </a:lnTo>
                  <a:lnTo>
                    <a:pt x="2178543" y="3229292"/>
                  </a:lnTo>
                  <a:lnTo>
                    <a:pt x="2181249" y="3225719"/>
                  </a:lnTo>
                  <a:lnTo>
                    <a:pt x="2180288" y="3220582"/>
                  </a:lnTo>
                  <a:lnTo>
                    <a:pt x="2168378" y="3211562"/>
                  </a:lnTo>
                  <a:close/>
                </a:path>
                <a:path w="17531715" h="9879330">
                  <a:moveTo>
                    <a:pt x="16246984" y="9213091"/>
                  </a:moveTo>
                  <a:lnTo>
                    <a:pt x="16242038" y="9214527"/>
                  </a:lnTo>
                  <a:lnTo>
                    <a:pt x="16239665" y="9218242"/>
                  </a:lnTo>
                  <a:lnTo>
                    <a:pt x="16237987" y="9221466"/>
                  </a:lnTo>
                  <a:lnTo>
                    <a:pt x="16237484" y="9222433"/>
                  </a:lnTo>
                  <a:lnTo>
                    <a:pt x="16238587" y="9227238"/>
                  </a:lnTo>
                  <a:lnTo>
                    <a:pt x="16242302" y="9229610"/>
                  </a:lnTo>
                  <a:lnTo>
                    <a:pt x="16247209" y="9232885"/>
                  </a:lnTo>
                  <a:lnTo>
                    <a:pt x="16252207" y="9235017"/>
                  </a:lnTo>
                  <a:lnTo>
                    <a:pt x="16256344" y="9233630"/>
                  </a:lnTo>
                  <a:lnTo>
                    <a:pt x="16258575" y="9230248"/>
                  </a:lnTo>
                  <a:lnTo>
                    <a:pt x="16260253" y="9227024"/>
                  </a:lnTo>
                  <a:lnTo>
                    <a:pt x="16260756" y="9226058"/>
                  </a:lnTo>
                  <a:lnTo>
                    <a:pt x="16259656" y="9221254"/>
                  </a:lnTo>
                  <a:lnTo>
                    <a:pt x="16255941" y="9218882"/>
                  </a:lnTo>
                  <a:lnTo>
                    <a:pt x="16251033" y="9215606"/>
                  </a:lnTo>
                  <a:lnTo>
                    <a:pt x="16246984" y="9213091"/>
                  </a:lnTo>
                  <a:close/>
                </a:path>
                <a:path w="17531715" h="9879330">
                  <a:moveTo>
                    <a:pt x="16172203" y="9165828"/>
                  </a:moveTo>
                  <a:lnTo>
                    <a:pt x="16167065" y="9166788"/>
                  </a:lnTo>
                  <a:lnTo>
                    <a:pt x="16162518" y="9173910"/>
                  </a:lnTo>
                  <a:lnTo>
                    <a:pt x="16162321" y="9174219"/>
                  </a:lnTo>
                  <a:lnTo>
                    <a:pt x="16163280" y="9179356"/>
                  </a:lnTo>
                  <a:lnTo>
                    <a:pt x="16166995" y="9181729"/>
                  </a:lnTo>
                  <a:lnTo>
                    <a:pt x="16171903" y="9185003"/>
                  </a:lnTo>
                  <a:lnTo>
                    <a:pt x="16173235" y="9185572"/>
                  </a:lnTo>
                  <a:lnTo>
                    <a:pt x="16173093" y="9185906"/>
                  </a:lnTo>
                  <a:lnTo>
                    <a:pt x="16176760" y="9187470"/>
                  </a:lnTo>
                  <a:lnTo>
                    <a:pt x="16180896" y="9186082"/>
                  </a:lnTo>
                  <a:lnTo>
                    <a:pt x="16182924" y="9183007"/>
                  </a:lnTo>
                  <a:lnTo>
                    <a:pt x="16185499" y="9178985"/>
                  </a:lnTo>
                  <a:lnTo>
                    <a:pt x="16184539" y="9173848"/>
                  </a:lnTo>
                  <a:lnTo>
                    <a:pt x="16180825" y="9171475"/>
                  </a:lnTo>
                  <a:lnTo>
                    <a:pt x="16175918" y="9168201"/>
                  </a:lnTo>
                  <a:lnTo>
                    <a:pt x="16172203" y="9165828"/>
                  </a:lnTo>
                  <a:close/>
                </a:path>
                <a:path w="17531715" h="9879330">
                  <a:moveTo>
                    <a:pt x="9739057" y="6418902"/>
                  </a:moveTo>
                  <a:lnTo>
                    <a:pt x="9734489" y="6418530"/>
                  </a:lnTo>
                  <a:lnTo>
                    <a:pt x="9728303" y="6418255"/>
                  </a:lnTo>
                  <a:lnTo>
                    <a:pt x="9723926" y="6418357"/>
                  </a:lnTo>
                  <a:lnTo>
                    <a:pt x="9720220" y="6421504"/>
                  </a:lnTo>
                  <a:lnTo>
                    <a:pt x="9719566" y="6429498"/>
                  </a:lnTo>
                  <a:lnTo>
                    <a:pt x="9721714" y="6432778"/>
                  </a:lnTo>
                  <a:lnTo>
                    <a:pt x="9724713" y="6434057"/>
                  </a:lnTo>
                  <a:lnTo>
                    <a:pt x="9724855" y="6433724"/>
                  </a:lnTo>
                  <a:lnTo>
                    <a:pt x="9725855" y="6434151"/>
                  </a:lnTo>
                  <a:lnTo>
                    <a:pt x="9727664" y="6434528"/>
                  </a:lnTo>
                  <a:lnTo>
                    <a:pt x="9733849" y="6434803"/>
                  </a:lnTo>
                  <a:lnTo>
                    <a:pt x="9738227" y="6434700"/>
                  </a:lnTo>
                  <a:lnTo>
                    <a:pt x="9741933" y="6431554"/>
                  </a:lnTo>
                  <a:lnTo>
                    <a:pt x="9742306" y="6426986"/>
                  </a:lnTo>
                  <a:lnTo>
                    <a:pt x="9742203" y="6422608"/>
                  </a:lnTo>
                  <a:lnTo>
                    <a:pt x="9739057" y="6418902"/>
                  </a:lnTo>
                  <a:close/>
                </a:path>
                <a:path w="17531715" h="9879330">
                  <a:moveTo>
                    <a:pt x="2096204" y="3159108"/>
                  </a:moveTo>
                  <a:lnTo>
                    <a:pt x="2091209" y="3159734"/>
                  </a:lnTo>
                  <a:lnTo>
                    <a:pt x="2088503" y="3163307"/>
                  </a:lnTo>
                  <a:lnTo>
                    <a:pt x="2086130" y="3167023"/>
                  </a:lnTo>
                  <a:lnTo>
                    <a:pt x="2086757" y="3172018"/>
                  </a:lnTo>
                  <a:lnTo>
                    <a:pt x="2095095" y="3178332"/>
                  </a:lnTo>
                  <a:lnTo>
                    <a:pt x="2100094" y="3180465"/>
                  </a:lnTo>
                  <a:lnTo>
                    <a:pt x="2104422" y="3179553"/>
                  </a:lnTo>
                  <a:lnTo>
                    <a:pt x="2106511" y="3176505"/>
                  </a:lnTo>
                  <a:lnTo>
                    <a:pt x="2108884" y="3172789"/>
                  </a:lnTo>
                  <a:lnTo>
                    <a:pt x="2108257" y="3167795"/>
                  </a:lnTo>
                  <a:lnTo>
                    <a:pt x="2099920" y="3161480"/>
                  </a:lnTo>
                  <a:lnTo>
                    <a:pt x="2096204" y="3159108"/>
                  </a:lnTo>
                  <a:close/>
                </a:path>
                <a:path w="17531715" h="9879330">
                  <a:moveTo>
                    <a:pt x="16097658" y="9117089"/>
                  </a:moveTo>
                  <a:lnTo>
                    <a:pt x="16092520" y="9118049"/>
                  </a:lnTo>
                  <a:lnTo>
                    <a:pt x="16087972" y="9125170"/>
                  </a:lnTo>
                  <a:lnTo>
                    <a:pt x="16087774" y="9125480"/>
                  </a:lnTo>
                  <a:lnTo>
                    <a:pt x="16088735" y="9130617"/>
                  </a:lnTo>
                  <a:lnTo>
                    <a:pt x="16092450" y="9132990"/>
                  </a:lnTo>
                  <a:lnTo>
                    <a:pt x="16097355" y="9136264"/>
                  </a:lnTo>
                  <a:lnTo>
                    <a:pt x="16102356" y="9138397"/>
                  </a:lnTo>
                  <a:lnTo>
                    <a:pt x="16106350" y="9137343"/>
                  </a:lnTo>
                  <a:lnTo>
                    <a:pt x="16108378" y="9134269"/>
                  </a:lnTo>
                  <a:lnTo>
                    <a:pt x="16110954" y="9130246"/>
                  </a:lnTo>
                  <a:lnTo>
                    <a:pt x="16109993" y="9125109"/>
                  </a:lnTo>
                  <a:lnTo>
                    <a:pt x="16106278" y="9122736"/>
                  </a:lnTo>
                  <a:lnTo>
                    <a:pt x="16101373" y="9119462"/>
                  </a:lnTo>
                  <a:lnTo>
                    <a:pt x="16097658" y="9117089"/>
                  </a:lnTo>
                  <a:close/>
                </a:path>
                <a:path w="17531715" h="9879330">
                  <a:moveTo>
                    <a:pt x="2025123" y="3105938"/>
                  </a:moveTo>
                  <a:lnTo>
                    <a:pt x="2020129" y="3106564"/>
                  </a:lnTo>
                  <a:lnTo>
                    <a:pt x="2014717" y="3113711"/>
                  </a:lnTo>
                  <a:lnTo>
                    <a:pt x="2015344" y="3118705"/>
                  </a:lnTo>
                  <a:lnTo>
                    <a:pt x="2023681" y="3125020"/>
                  </a:lnTo>
                  <a:lnTo>
                    <a:pt x="2025347" y="3125731"/>
                  </a:lnTo>
                  <a:lnTo>
                    <a:pt x="2025205" y="3126064"/>
                  </a:lnTo>
                  <a:lnTo>
                    <a:pt x="2028538" y="3127486"/>
                  </a:lnTo>
                  <a:lnTo>
                    <a:pt x="2032533" y="3126433"/>
                  </a:lnTo>
                  <a:lnTo>
                    <a:pt x="2034955" y="3123526"/>
                  </a:lnTo>
                  <a:lnTo>
                    <a:pt x="2037661" y="3119953"/>
                  </a:lnTo>
                  <a:lnTo>
                    <a:pt x="2037034" y="3114957"/>
                  </a:lnTo>
                  <a:lnTo>
                    <a:pt x="2025123" y="3105938"/>
                  </a:lnTo>
                  <a:close/>
                </a:path>
                <a:path w="17531715" h="9879330">
                  <a:moveTo>
                    <a:pt x="16022918" y="9067874"/>
                  </a:moveTo>
                  <a:lnTo>
                    <a:pt x="16017782" y="9068834"/>
                  </a:lnTo>
                  <a:lnTo>
                    <a:pt x="16013235" y="9075956"/>
                  </a:lnTo>
                  <a:lnTo>
                    <a:pt x="16013038" y="9076265"/>
                  </a:lnTo>
                  <a:lnTo>
                    <a:pt x="16013997" y="9081402"/>
                  </a:lnTo>
                  <a:lnTo>
                    <a:pt x="16017712" y="9083775"/>
                  </a:lnTo>
                  <a:lnTo>
                    <a:pt x="16022617" y="9087050"/>
                  </a:lnTo>
                  <a:lnTo>
                    <a:pt x="16027617" y="9089182"/>
                  </a:lnTo>
                  <a:lnTo>
                    <a:pt x="16031612" y="9088128"/>
                  </a:lnTo>
                  <a:lnTo>
                    <a:pt x="16033640" y="9085054"/>
                  </a:lnTo>
                  <a:lnTo>
                    <a:pt x="16036216" y="9081031"/>
                  </a:lnTo>
                  <a:lnTo>
                    <a:pt x="16035256" y="9075894"/>
                  </a:lnTo>
                  <a:lnTo>
                    <a:pt x="16031540" y="9073522"/>
                  </a:lnTo>
                  <a:lnTo>
                    <a:pt x="16026633" y="9070246"/>
                  </a:lnTo>
                  <a:lnTo>
                    <a:pt x="16022918" y="9067874"/>
                  </a:lnTo>
                  <a:close/>
                </a:path>
                <a:path w="17531715" h="9879330">
                  <a:moveTo>
                    <a:pt x="9828278" y="6423081"/>
                  </a:moveTo>
                  <a:lnTo>
                    <a:pt x="9823710" y="6422709"/>
                  </a:lnTo>
                  <a:lnTo>
                    <a:pt x="9817523" y="6422433"/>
                  </a:lnTo>
                  <a:lnTo>
                    <a:pt x="9812813" y="6422393"/>
                  </a:lnTo>
                  <a:lnTo>
                    <a:pt x="9809440" y="6425682"/>
                  </a:lnTo>
                  <a:lnTo>
                    <a:pt x="9809067" y="6430250"/>
                  </a:lnTo>
                  <a:lnTo>
                    <a:pt x="9809121" y="6433819"/>
                  </a:lnTo>
                  <a:lnTo>
                    <a:pt x="9811076" y="6436623"/>
                  </a:lnTo>
                  <a:lnTo>
                    <a:pt x="9814077" y="6437903"/>
                  </a:lnTo>
                  <a:lnTo>
                    <a:pt x="9813934" y="6438236"/>
                  </a:lnTo>
                  <a:lnTo>
                    <a:pt x="9814933" y="6438662"/>
                  </a:lnTo>
                  <a:lnTo>
                    <a:pt x="9816886" y="6438707"/>
                  </a:lnTo>
                  <a:lnTo>
                    <a:pt x="9823072" y="6438982"/>
                  </a:lnTo>
                  <a:lnTo>
                    <a:pt x="9827782" y="6439021"/>
                  </a:lnTo>
                  <a:lnTo>
                    <a:pt x="9831154" y="6435732"/>
                  </a:lnTo>
                  <a:lnTo>
                    <a:pt x="9831526" y="6431164"/>
                  </a:lnTo>
                  <a:lnTo>
                    <a:pt x="9831567" y="6426453"/>
                  </a:lnTo>
                  <a:lnTo>
                    <a:pt x="9828278" y="6423081"/>
                  </a:lnTo>
                  <a:close/>
                </a:path>
                <a:path w="17531715" h="9879330">
                  <a:moveTo>
                    <a:pt x="1953803" y="3051483"/>
                  </a:moveTo>
                  <a:lnTo>
                    <a:pt x="1948808" y="3052110"/>
                  </a:lnTo>
                  <a:lnTo>
                    <a:pt x="1943396" y="3059256"/>
                  </a:lnTo>
                  <a:lnTo>
                    <a:pt x="1944023" y="3064251"/>
                  </a:lnTo>
                  <a:lnTo>
                    <a:pt x="1952360" y="3070566"/>
                  </a:lnTo>
                  <a:lnTo>
                    <a:pt x="1954360" y="3071419"/>
                  </a:lnTo>
                  <a:lnTo>
                    <a:pt x="1953884" y="3071610"/>
                  </a:lnTo>
                  <a:lnTo>
                    <a:pt x="1957217" y="3073032"/>
                  </a:lnTo>
                  <a:lnTo>
                    <a:pt x="1961212" y="3071978"/>
                  </a:lnTo>
                  <a:lnTo>
                    <a:pt x="1963634" y="3069072"/>
                  </a:lnTo>
                  <a:lnTo>
                    <a:pt x="1966340" y="3065498"/>
                  </a:lnTo>
                  <a:lnTo>
                    <a:pt x="1965714" y="3060503"/>
                  </a:lnTo>
                  <a:lnTo>
                    <a:pt x="1953803" y="3051483"/>
                  </a:lnTo>
                  <a:close/>
                </a:path>
                <a:path w="17531715" h="9879330">
                  <a:moveTo>
                    <a:pt x="15949132" y="9018277"/>
                  </a:moveTo>
                  <a:lnTo>
                    <a:pt x="15943994" y="9019237"/>
                  </a:lnTo>
                  <a:lnTo>
                    <a:pt x="15939447" y="9026359"/>
                  </a:lnTo>
                  <a:lnTo>
                    <a:pt x="15939250" y="9026668"/>
                  </a:lnTo>
                  <a:lnTo>
                    <a:pt x="15940209" y="9031805"/>
                  </a:lnTo>
                  <a:lnTo>
                    <a:pt x="15943924" y="9034178"/>
                  </a:lnTo>
                  <a:lnTo>
                    <a:pt x="15948832" y="9037452"/>
                  </a:lnTo>
                  <a:lnTo>
                    <a:pt x="15953831" y="9039585"/>
                  </a:lnTo>
                  <a:lnTo>
                    <a:pt x="15957827" y="9038532"/>
                  </a:lnTo>
                  <a:lnTo>
                    <a:pt x="15959855" y="9035458"/>
                  </a:lnTo>
                  <a:lnTo>
                    <a:pt x="15962431" y="9031435"/>
                  </a:lnTo>
                  <a:lnTo>
                    <a:pt x="15961468" y="9026297"/>
                  </a:lnTo>
                  <a:lnTo>
                    <a:pt x="15957753" y="9023925"/>
                  </a:lnTo>
                  <a:lnTo>
                    <a:pt x="15952847" y="9020650"/>
                  </a:lnTo>
                  <a:lnTo>
                    <a:pt x="15949132" y="9018277"/>
                  </a:lnTo>
                  <a:close/>
                </a:path>
                <a:path w="17531715" h="9879330">
                  <a:moveTo>
                    <a:pt x="9916543" y="6424882"/>
                  </a:moveTo>
                  <a:lnTo>
                    <a:pt x="9912166" y="6424985"/>
                  </a:lnTo>
                  <a:lnTo>
                    <a:pt x="9906313" y="6424852"/>
                  </a:lnTo>
                  <a:lnTo>
                    <a:pt x="9901937" y="6424954"/>
                  </a:lnTo>
                  <a:lnTo>
                    <a:pt x="9898088" y="6428434"/>
                  </a:lnTo>
                  <a:lnTo>
                    <a:pt x="9898191" y="6432812"/>
                  </a:lnTo>
                  <a:lnTo>
                    <a:pt x="9898245" y="6436381"/>
                  </a:lnTo>
                  <a:lnTo>
                    <a:pt x="9916714" y="6441107"/>
                  </a:lnTo>
                  <a:lnTo>
                    <a:pt x="9920228" y="6437485"/>
                  </a:lnTo>
                  <a:lnTo>
                    <a:pt x="9920127" y="6433108"/>
                  </a:lnTo>
                  <a:lnTo>
                    <a:pt x="9920166" y="6428397"/>
                  </a:lnTo>
                  <a:lnTo>
                    <a:pt x="9916543" y="6424882"/>
                  </a:lnTo>
                  <a:close/>
                </a:path>
                <a:path w="17531715" h="9879330">
                  <a:moveTo>
                    <a:pt x="15875632" y="8968015"/>
                  </a:moveTo>
                  <a:lnTo>
                    <a:pt x="15870494" y="8968975"/>
                  </a:lnTo>
                  <a:lnTo>
                    <a:pt x="15868121" y="8972690"/>
                  </a:lnTo>
                  <a:lnTo>
                    <a:pt x="15865415" y="8976263"/>
                  </a:lnTo>
                  <a:lnTo>
                    <a:pt x="15866375" y="8981400"/>
                  </a:lnTo>
                  <a:lnTo>
                    <a:pt x="15870091" y="8983773"/>
                  </a:lnTo>
                  <a:lnTo>
                    <a:pt x="15874996" y="8987047"/>
                  </a:lnTo>
                  <a:lnTo>
                    <a:pt x="15876331" y="8987616"/>
                  </a:lnTo>
                  <a:lnTo>
                    <a:pt x="15876522" y="8988092"/>
                  </a:lnTo>
                  <a:lnTo>
                    <a:pt x="15880188" y="8989656"/>
                  </a:lnTo>
                  <a:lnTo>
                    <a:pt x="15884182" y="8988602"/>
                  </a:lnTo>
                  <a:lnTo>
                    <a:pt x="15886413" y="8985220"/>
                  </a:lnTo>
                  <a:lnTo>
                    <a:pt x="15888786" y="8981505"/>
                  </a:lnTo>
                  <a:lnTo>
                    <a:pt x="15887826" y="8976369"/>
                  </a:lnTo>
                  <a:lnTo>
                    <a:pt x="15884110" y="8973995"/>
                  </a:lnTo>
                  <a:lnTo>
                    <a:pt x="15879205" y="8970721"/>
                  </a:lnTo>
                  <a:lnTo>
                    <a:pt x="15875632" y="8968015"/>
                  </a:lnTo>
                  <a:close/>
                </a:path>
                <a:path w="17531715" h="9879330">
                  <a:moveTo>
                    <a:pt x="1883291" y="2996979"/>
                  </a:moveTo>
                  <a:lnTo>
                    <a:pt x="1878296" y="2997607"/>
                  </a:lnTo>
                  <a:lnTo>
                    <a:pt x="1872884" y="3004753"/>
                  </a:lnTo>
                  <a:lnTo>
                    <a:pt x="1873511" y="3009748"/>
                  </a:lnTo>
                  <a:lnTo>
                    <a:pt x="1881848" y="3016062"/>
                  </a:lnTo>
                  <a:lnTo>
                    <a:pt x="1883848" y="3016915"/>
                  </a:lnTo>
                  <a:lnTo>
                    <a:pt x="1883373" y="3017107"/>
                  </a:lnTo>
                  <a:lnTo>
                    <a:pt x="1886706" y="3018528"/>
                  </a:lnTo>
                  <a:lnTo>
                    <a:pt x="1890701" y="3017475"/>
                  </a:lnTo>
                  <a:lnTo>
                    <a:pt x="1893123" y="3014568"/>
                  </a:lnTo>
                  <a:lnTo>
                    <a:pt x="1895829" y="3010996"/>
                  </a:lnTo>
                  <a:lnTo>
                    <a:pt x="1895201" y="3006000"/>
                  </a:lnTo>
                  <a:lnTo>
                    <a:pt x="1883291" y="2996979"/>
                  </a:lnTo>
                  <a:close/>
                </a:path>
                <a:path w="17531715" h="9879330">
                  <a:moveTo>
                    <a:pt x="15802079" y="8916942"/>
                  </a:moveTo>
                  <a:lnTo>
                    <a:pt x="15797275" y="8918044"/>
                  </a:lnTo>
                  <a:lnTo>
                    <a:pt x="15791863" y="8925191"/>
                  </a:lnTo>
                  <a:lnTo>
                    <a:pt x="15792967" y="8929995"/>
                  </a:lnTo>
                  <a:lnTo>
                    <a:pt x="15796540" y="8932701"/>
                  </a:lnTo>
                  <a:lnTo>
                    <a:pt x="15801446" y="8935975"/>
                  </a:lnTo>
                  <a:lnTo>
                    <a:pt x="15803112" y="8936686"/>
                  </a:lnTo>
                  <a:lnTo>
                    <a:pt x="15802636" y="8936877"/>
                  </a:lnTo>
                  <a:lnTo>
                    <a:pt x="15805969" y="8938299"/>
                  </a:lnTo>
                  <a:lnTo>
                    <a:pt x="15810298" y="8937388"/>
                  </a:lnTo>
                  <a:lnTo>
                    <a:pt x="15812528" y="8934006"/>
                  </a:lnTo>
                  <a:lnTo>
                    <a:pt x="15815235" y="8930433"/>
                  </a:lnTo>
                  <a:lnTo>
                    <a:pt x="15814133" y="8925629"/>
                  </a:lnTo>
                  <a:lnTo>
                    <a:pt x="15810560" y="8922924"/>
                  </a:lnTo>
                  <a:lnTo>
                    <a:pt x="15805652" y="8919648"/>
                  </a:lnTo>
                  <a:lnTo>
                    <a:pt x="15802079" y="8916942"/>
                  </a:lnTo>
                  <a:close/>
                </a:path>
                <a:path w="17531715" h="9879330">
                  <a:moveTo>
                    <a:pt x="1814014" y="2941428"/>
                  </a:moveTo>
                  <a:lnTo>
                    <a:pt x="1808686" y="2941912"/>
                  </a:lnTo>
                  <a:lnTo>
                    <a:pt x="1803274" y="2949059"/>
                  </a:lnTo>
                  <a:lnTo>
                    <a:pt x="1803759" y="2954387"/>
                  </a:lnTo>
                  <a:lnTo>
                    <a:pt x="1812096" y="2960702"/>
                  </a:lnTo>
                  <a:lnTo>
                    <a:pt x="1817429" y="2962976"/>
                  </a:lnTo>
                  <a:lnTo>
                    <a:pt x="1821282" y="2962256"/>
                  </a:lnTo>
                  <a:lnTo>
                    <a:pt x="1823704" y="2959349"/>
                  </a:lnTo>
                  <a:lnTo>
                    <a:pt x="1826410" y="2955776"/>
                  </a:lnTo>
                  <a:lnTo>
                    <a:pt x="1825925" y="2950448"/>
                  </a:lnTo>
                  <a:lnTo>
                    <a:pt x="1814014" y="2941428"/>
                  </a:lnTo>
                  <a:close/>
                </a:path>
                <a:path w="17531715" h="9879330">
                  <a:moveTo>
                    <a:pt x="10005759" y="6426301"/>
                  </a:moveTo>
                  <a:lnTo>
                    <a:pt x="10001382" y="6426404"/>
                  </a:lnTo>
                  <a:lnTo>
                    <a:pt x="9995530" y="6426271"/>
                  </a:lnTo>
                  <a:lnTo>
                    <a:pt x="9990962" y="6425899"/>
                  </a:lnTo>
                  <a:lnTo>
                    <a:pt x="9987305" y="6429854"/>
                  </a:lnTo>
                  <a:lnTo>
                    <a:pt x="9987408" y="6434231"/>
                  </a:lnTo>
                  <a:lnTo>
                    <a:pt x="9987460" y="6437799"/>
                  </a:lnTo>
                  <a:lnTo>
                    <a:pt x="9989416" y="6440603"/>
                  </a:lnTo>
                  <a:lnTo>
                    <a:pt x="9993082" y="6442167"/>
                  </a:lnTo>
                  <a:lnTo>
                    <a:pt x="9995365" y="6442354"/>
                  </a:lnTo>
                  <a:lnTo>
                    <a:pt x="10001219" y="6442486"/>
                  </a:lnTo>
                  <a:lnTo>
                    <a:pt x="10005787" y="6442859"/>
                  </a:lnTo>
                  <a:lnTo>
                    <a:pt x="10009445" y="6438904"/>
                  </a:lnTo>
                  <a:lnTo>
                    <a:pt x="10009342" y="6434526"/>
                  </a:lnTo>
                  <a:lnTo>
                    <a:pt x="10009382" y="6429816"/>
                  </a:lnTo>
                  <a:lnTo>
                    <a:pt x="10005759" y="6426301"/>
                  </a:lnTo>
                  <a:close/>
                </a:path>
                <a:path w="17531715" h="9879330">
                  <a:moveTo>
                    <a:pt x="15729290" y="8865012"/>
                  </a:moveTo>
                  <a:lnTo>
                    <a:pt x="15724485" y="8866115"/>
                  </a:lnTo>
                  <a:lnTo>
                    <a:pt x="15719072" y="8873261"/>
                  </a:lnTo>
                  <a:lnTo>
                    <a:pt x="15720032" y="8878398"/>
                  </a:lnTo>
                  <a:lnTo>
                    <a:pt x="15728370" y="8884712"/>
                  </a:lnTo>
                  <a:lnTo>
                    <a:pt x="15730037" y="8885423"/>
                  </a:lnTo>
                  <a:lnTo>
                    <a:pt x="15729895" y="8885756"/>
                  </a:lnTo>
                  <a:lnTo>
                    <a:pt x="15733228" y="8887178"/>
                  </a:lnTo>
                  <a:lnTo>
                    <a:pt x="15737697" y="8885933"/>
                  </a:lnTo>
                  <a:lnTo>
                    <a:pt x="15739786" y="8882884"/>
                  </a:lnTo>
                  <a:lnTo>
                    <a:pt x="15742633" y="8878978"/>
                  </a:lnTo>
                  <a:lnTo>
                    <a:pt x="15741531" y="8874174"/>
                  </a:lnTo>
                  <a:lnTo>
                    <a:pt x="15733196" y="8867860"/>
                  </a:lnTo>
                  <a:lnTo>
                    <a:pt x="15729290" y="8865012"/>
                  </a:lnTo>
                  <a:close/>
                </a:path>
                <a:path w="17531715" h="9879330">
                  <a:moveTo>
                    <a:pt x="1745022" y="2885209"/>
                  </a:moveTo>
                  <a:lnTo>
                    <a:pt x="1739694" y="2885694"/>
                  </a:lnTo>
                  <a:lnTo>
                    <a:pt x="1736988" y="2889267"/>
                  </a:lnTo>
                  <a:lnTo>
                    <a:pt x="1733949" y="2892698"/>
                  </a:lnTo>
                  <a:lnTo>
                    <a:pt x="1734434" y="2898026"/>
                  </a:lnTo>
                  <a:lnTo>
                    <a:pt x="1738007" y="2900733"/>
                  </a:lnTo>
                  <a:lnTo>
                    <a:pt x="1742628" y="2904674"/>
                  </a:lnTo>
                  <a:lnTo>
                    <a:pt x="1744629" y="2905527"/>
                  </a:lnTo>
                  <a:lnTo>
                    <a:pt x="1744820" y="2906002"/>
                  </a:lnTo>
                  <a:lnTo>
                    <a:pt x="1747819" y="2907282"/>
                  </a:lnTo>
                  <a:lnTo>
                    <a:pt x="1751672" y="2906562"/>
                  </a:lnTo>
                  <a:lnTo>
                    <a:pt x="1754094" y="2903655"/>
                  </a:lnTo>
                  <a:lnTo>
                    <a:pt x="1757133" y="2900224"/>
                  </a:lnTo>
                  <a:lnTo>
                    <a:pt x="1756648" y="2894896"/>
                  </a:lnTo>
                  <a:lnTo>
                    <a:pt x="1753075" y="2892190"/>
                  </a:lnTo>
                  <a:lnTo>
                    <a:pt x="1748453" y="2888249"/>
                  </a:lnTo>
                  <a:lnTo>
                    <a:pt x="1745022" y="2885209"/>
                  </a:lnTo>
                  <a:close/>
                </a:path>
                <a:path w="17531715" h="9879330">
                  <a:moveTo>
                    <a:pt x="15657022" y="8813700"/>
                  </a:moveTo>
                  <a:lnTo>
                    <a:pt x="15651884" y="8814660"/>
                  </a:lnTo>
                  <a:lnTo>
                    <a:pt x="15646471" y="8821806"/>
                  </a:lnTo>
                  <a:lnTo>
                    <a:pt x="15647433" y="8826944"/>
                  </a:lnTo>
                  <a:lnTo>
                    <a:pt x="15655770" y="8833257"/>
                  </a:lnTo>
                  <a:lnTo>
                    <a:pt x="15657436" y="8833968"/>
                  </a:lnTo>
                  <a:lnTo>
                    <a:pt x="15657294" y="8834301"/>
                  </a:lnTo>
                  <a:lnTo>
                    <a:pt x="15660626" y="8835723"/>
                  </a:lnTo>
                  <a:lnTo>
                    <a:pt x="15665098" y="8834479"/>
                  </a:lnTo>
                  <a:lnTo>
                    <a:pt x="15667187" y="8831430"/>
                  </a:lnTo>
                  <a:lnTo>
                    <a:pt x="15669892" y="8827857"/>
                  </a:lnTo>
                  <a:lnTo>
                    <a:pt x="15668931" y="8822720"/>
                  </a:lnTo>
                  <a:lnTo>
                    <a:pt x="15657022" y="8813700"/>
                  </a:lnTo>
                  <a:close/>
                </a:path>
                <a:path w="17531715" h="9879330">
                  <a:moveTo>
                    <a:pt x="10095069" y="6426578"/>
                  </a:moveTo>
                  <a:lnTo>
                    <a:pt x="10090691" y="6426680"/>
                  </a:lnTo>
                  <a:lnTo>
                    <a:pt x="10084696" y="6426881"/>
                  </a:lnTo>
                  <a:lnTo>
                    <a:pt x="10080128" y="6426508"/>
                  </a:lnTo>
                  <a:lnTo>
                    <a:pt x="10076471" y="6430463"/>
                  </a:lnTo>
                  <a:lnTo>
                    <a:pt x="10076574" y="6434841"/>
                  </a:lnTo>
                  <a:lnTo>
                    <a:pt x="10076628" y="6438410"/>
                  </a:lnTo>
                  <a:lnTo>
                    <a:pt x="10078583" y="6441213"/>
                  </a:lnTo>
                  <a:lnTo>
                    <a:pt x="10082250" y="6442777"/>
                  </a:lnTo>
                  <a:lnTo>
                    <a:pt x="10084535" y="6442964"/>
                  </a:lnTo>
                  <a:lnTo>
                    <a:pt x="10090529" y="6442763"/>
                  </a:lnTo>
                  <a:lnTo>
                    <a:pt x="10095097" y="6443136"/>
                  </a:lnTo>
                  <a:lnTo>
                    <a:pt x="10098755" y="6439181"/>
                  </a:lnTo>
                  <a:lnTo>
                    <a:pt x="10098652" y="6434803"/>
                  </a:lnTo>
                  <a:lnTo>
                    <a:pt x="10099024" y="6430235"/>
                  </a:lnTo>
                  <a:lnTo>
                    <a:pt x="10095069" y="6426578"/>
                  </a:lnTo>
                  <a:close/>
                </a:path>
                <a:path w="17531715" h="9879330">
                  <a:moveTo>
                    <a:pt x="1676315" y="2828324"/>
                  </a:moveTo>
                  <a:lnTo>
                    <a:pt x="1671320" y="2828951"/>
                  </a:lnTo>
                  <a:lnTo>
                    <a:pt x="1665241" y="2835813"/>
                  </a:lnTo>
                  <a:lnTo>
                    <a:pt x="1665868" y="2840808"/>
                  </a:lnTo>
                  <a:lnTo>
                    <a:pt x="1669299" y="2843847"/>
                  </a:lnTo>
                  <a:lnTo>
                    <a:pt x="1673921" y="2847789"/>
                  </a:lnTo>
                  <a:lnTo>
                    <a:pt x="1675921" y="2848642"/>
                  </a:lnTo>
                  <a:lnTo>
                    <a:pt x="1676112" y="2849117"/>
                  </a:lnTo>
                  <a:lnTo>
                    <a:pt x="1679112" y="2850396"/>
                  </a:lnTo>
                  <a:lnTo>
                    <a:pt x="1682964" y="2849676"/>
                  </a:lnTo>
                  <a:lnTo>
                    <a:pt x="1685386" y="2846770"/>
                  </a:lnTo>
                  <a:lnTo>
                    <a:pt x="1688425" y="2843338"/>
                  </a:lnTo>
                  <a:lnTo>
                    <a:pt x="1687798" y="2838344"/>
                  </a:lnTo>
                  <a:lnTo>
                    <a:pt x="1684368" y="2835304"/>
                  </a:lnTo>
                  <a:lnTo>
                    <a:pt x="1679745" y="2831363"/>
                  </a:lnTo>
                  <a:lnTo>
                    <a:pt x="1676315" y="2828324"/>
                  </a:lnTo>
                  <a:close/>
                </a:path>
                <a:path w="17531715" h="9879330">
                  <a:moveTo>
                    <a:pt x="15584705" y="8761578"/>
                  </a:moveTo>
                  <a:lnTo>
                    <a:pt x="15579569" y="8762539"/>
                  </a:lnTo>
                  <a:lnTo>
                    <a:pt x="15574157" y="8769685"/>
                  </a:lnTo>
                  <a:lnTo>
                    <a:pt x="15575116" y="8774822"/>
                  </a:lnTo>
                  <a:lnTo>
                    <a:pt x="15583453" y="8781136"/>
                  </a:lnTo>
                  <a:lnTo>
                    <a:pt x="15588453" y="8783269"/>
                  </a:lnTo>
                  <a:lnTo>
                    <a:pt x="15592781" y="8782357"/>
                  </a:lnTo>
                  <a:lnTo>
                    <a:pt x="15594870" y="8779309"/>
                  </a:lnTo>
                  <a:lnTo>
                    <a:pt x="15597576" y="8775735"/>
                  </a:lnTo>
                  <a:lnTo>
                    <a:pt x="15596616" y="8770599"/>
                  </a:lnTo>
                  <a:lnTo>
                    <a:pt x="15584705" y="8761578"/>
                  </a:lnTo>
                  <a:close/>
                </a:path>
                <a:path w="17531715" h="9879330">
                  <a:moveTo>
                    <a:pt x="15512532" y="8709124"/>
                  </a:moveTo>
                  <a:lnTo>
                    <a:pt x="15507394" y="8710084"/>
                  </a:lnTo>
                  <a:lnTo>
                    <a:pt x="15501983" y="8717231"/>
                  </a:lnTo>
                  <a:lnTo>
                    <a:pt x="15502945" y="8722369"/>
                  </a:lnTo>
                  <a:lnTo>
                    <a:pt x="15511280" y="8728682"/>
                  </a:lnTo>
                  <a:lnTo>
                    <a:pt x="15516280" y="8730815"/>
                  </a:lnTo>
                  <a:lnTo>
                    <a:pt x="15520609" y="8729904"/>
                  </a:lnTo>
                  <a:lnTo>
                    <a:pt x="15522697" y="8726855"/>
                  </a:lnTo>
                  <a:lnTo>
                    <a:pt x="15525403" y="8723282"/>
                  </a:lnTo>
                  <a:lnTo>
                    <a:pt x="15524442" y="8718144"/>
                  </a:lnTo>
                  <a:lnTo>
                    <a:pt x="15512532" y="8709124"/>
                  </a:lnTo>
                  <a:close/>
                </a:path>
                <a:path w="17531715" h="9879330">
                  <a:moveTo>
                    <a:pt x="1607700" y="2770296"/>
                  </a:moveTo>
                  <a:lnTo>
                    <a:pt x="1602847" y="2770590"/>
                  </a:lnTo>
                  <a:lnTo>
                    <a:pt x="1599808" y="2774021"/>
                  </a:lnTo>
                  <a:lnTo>
                    <a:pt x="1597102" y="2777595"/>
                  </a:lnTo>
                  <a:lnTo>
                    <a:pt x="1597395" y="2782447"/>
                  </a:lnTo>
                  <a:lnTo>
                    <a:pt x="1600826" y="2785487"/>
                  </a:lnTo>
                  <a:lnTo>
                    <a:pt x="1605448" y="2789428"/>
                  </a:lnTo>
                  <a:lnTo>
                    <a:pt x="1606306" y="2790188"/>
                  </a:lnTo>
                  <a:lnTo>
                    <a:pt x="1610639" y="2792036"/>
                  </a:lnTo>
                  <a:lnTo>
                    <a:pt x="1614492" y="2791316"/>
                  </a:lnTo>
                  <a:lnTo>
                    <a:pt x="1616914" y="2788409"/>
                  </a:lnTo>
                  <a:lnTo>
                    <a:pt x="1619619" y="2784836"/>
                  </a:lnTo>
                  <a:lnTo>
                    <a:pt x="1619326" y="2779983"/>
                  </a:lnTo>
                  <a:lnTo>
                    <a:pt x="1615895" y="2776944"/>
                  </a:lnTo>
                  <a:lnTo>
                    <a:pt x="1611273" y="2773003"/>
                  </a:lnTo>
                  <a:lnTo>
                    <a:pt x="1607700" y="2770296"/>
                  </a:lnTo>
                  <a:close/>
                </a:path>
                <a:path w="17531715" h="9879330">
                  <a:moveTo>
                    <a:pt x="10184045" y="6426713"/>
                  </a:moveTo>
                  <a:lnTo>
                    <a:pt x="10179667" y="6426815"/>
                  </a:lnTo>
                  <a:lnTo>
                    <a:pt x="10173673" y="6427015"/>
                  </a:lnTo>
                  <a:lnTo>
                    <a:pt x="10169105" y="6426643"/>
                  </a:lnTo>
                  <a:lnTo>
                    <a:pt x="10165448" y="6430599"/>
                  </a:lnTo>
                  <a:lnTo>
                    <a:pt x="10165550" y="6434976"/>
                  </a:lnTo>
                  <a:lnTo>
                    <a:pt x="10165746" y="6438211"/>
                  </a:lnTo>
                  <a:lnTo>
                    <a:pt x="10167701" y="6441014"/>
                  </a:lnTo>
                  <a:lnTo>
                    <a:pt x="10170702" y="6442294"/>
                  </a:lnTo>
                  <a:lnTo>
                    <a:pt x="10170226" y="6442486"/>
                  </a:lnTo>
                  <a:lnTo>
                    <a:pt x="10171225" y="6442912"/>
                  </a:lnTo>
                  <a:lnTo>
                    <a:pt x="10173510" y="6443099"/>
                  </a:lnTo>
                  <a:lnTo>
                    <a:pt x="10179506" y="6442898"/>
                  </a:lnTo>
                  <a:lnTo>
                    <a:pt x="10184074" y="6443270"/>
                  </a:lnTo>
                  <a:lnTo>
                    <a:pt x="10187731" y="6439315"/>
                  </a:lnTo>
                  <a:lnTo>
                    <a:pt x="10187628" y="6434938"/>
                  </a:lnTo>
                  <a:lnTo>
                    <a:pt x="10188001" y="6430370"/>
                  </a:lnTo>
                  <a:lnTo>
                    <a:pt x="10184045" y="6426713"/>
                  </a:lnTo>
                  <a:close/>
                </a:path>
                <a:path w="17531715" h="9879330">
                  <a:moveTo>
                    <a:pt x="15440357" y="8656669"/>
                  </a:moveTo>
                  <a:lnTo>
                    <a:pt x="15435364" y="8657297"/>
                  </a:lnTo>
                  <a:lnTo>
                    <a:pt x="15432657" y="8660870"/>
                  </a:lnTo>
                  <a:lnTo>
                    <a:pt x="15430285" y="8664585"/>
                  </a:lnTo>
                  <a:lnTo>
                    <a:pt x="15430912" y="8669580"/>
                  </a:lnTo>
                  <a:lnTo>
                    <a:pt x="15439248" y="8675894"/>
                  </a:lnTo>
                  <a:lnTo>
                    <a:pt x="15444247" y="8678027"/>
                  </a:lnTo>
                  <a:lnTo>
                    <a:pt x="15448576" y="8677115"/>
                  </a:lnTo>
                  <a:lnTo>
                    <a:pt x="15450665" y="8674067"/>
                  </a:lnTo>
                  <a:lnTo>
                    <a:pt x="15453038" y="8670351"/>
                  </a:lnTo>
                  <a:lnTo>
                    <a:pt x="15452411" y="8665357"/>
                  </a:lnTo>
                  <a:lnTo>
                    <a:pt x="15444073" y="8659042"/>
                  </a:lnTo>
                  <a:lnTo>
                    <a:pt x="15440357" y="8656669"/>
                  </a:lnTo>
                  <a:close/>
                </a:path>
                <a:path w="17531715" h="9879330">
                  <a:moveTo>
                    <a:pt x="1541036" y="2712313"/>
                  </a:moveTo>
                  <a:lnTo>
                    <a:pt x="1535850" y="2712465"/>
                  </a:lnTo>
                  <a:lnTo>
                    <a:pt x="1529771" y="2719327"/>
                  </a:lnTo>
                  <a:lnTo>
                    <a:pt x="1530065" y="2724180"/>
                  </a:lnTo>
                  <a:lnTo>
                    <a:pt x="1533498" y="2727220"/>
                  </a:lnTo>
                  <a:lnTo>
                    <a:pt x="1538118" y="2731160"/>
                  </a:lnTo>
                  <a:lnTo>
                    <a:pt x="1538642" y="2731778"/>
                  </a:lnTo>
                  <a:lnTo>
                    <a:pt x="1543308" y="2733768"/>
                  </a:lnTo>
                  <a:lnTo>
                    <a:pt x="1547162" y="2733049"/>
                  </a:lnTo>
                  <a:lnTo>
                    <a:pt x="1552480" y="2727044"/>
                  </a:lnTo>
                  <a:lnTo>
                    <a:pt x="1552187" y="2722191"/>
                  </a:lnTo>
                  <a:lnTo>
                    <a:pt x="1548756" y="2719152"/>
                  </a:lnTo>
                  <a:lnTo>
                    <a:pt x="1544134" y="2715210"/>
                  </a:lnTo>
                  <a:lnTo>
                    <a:pt x="1541036" y="2712313"/>
                  </a:lnTo>
                  <a:close/>
                </a:path>
                <a:path w="17531715" h="9879330">
                  <a:moveTo>
                    <a:pt x="15369277" y="8603499"/>
                  </a:moveTo>
                  <a:lnTo>
                    <a:pt x="15364283" y="8604128"/>
                  </a:lnTo>
                  <a:lnTo>
                    <a:pt x="15358871" y="8611274"/>
                  </a:lnTo>
                  <a:lnTo>
                    <a:pt x="15359497" y="8616268"/>
                  </a:lnTo>
                  <a:lnTo>
                    <a:pt x="15367835" y="8622582"/>
                  </a:lnTo>
                  <a:lnTo>
                    <a:pt x="15369502" y="8623293"/>
                  </a:lnTo>
                  <a:lnTo>
                    <a:pt x="15369693" y="8623769"/>
                  </a:lnTo>
                  <a:lnTo>
                    <a:pt x="15373026" y="8625190"/>
                  </a:lnTo>
                  <a:lnTo>
                    <a:pt x="15377354" y="8624279"/>
                  </a:lnTo>
                  <a:lnTo>
                    <a:pt x="15379442" y="8621230"/>
                  </a:lnTo>
                  <a:lnTo>
                    <a:pt x="15381815" y="8617515"/>
                  </a:lnTo>
                  <a:lnTo>
                    <a:pt x="15381189" y="8612520"/>
                  </a:lnTo>
                  <a:lnTo>
                    <a:pt x="15369277" y="8603499"/>
                  </a:lnTo>
                  <a:close/>
                </a:path>
                <a:path w="17531715" h="9879330">
                  <a:moveTo>
                    <a:pt x="10273257" y="6425373"/>
                  </a:moveTo>
                  <a:lnTo>
                    <a:pt x="10268879" y="6425475"/>
                  </a:lnTo>
                  <a:lnTo>
                    <a:pt x="10262884" y="6425675"/>
                  </a:lnTo>
                  <a:lnTo>
                    <a:pt x="10258508" y="6425778"/>
                  </a:lnTo>
                  <a:lnTo>
                    <a:pt x="10254850" y="6429733"/>
                  </a:lnTo>
                  <a:lnTo>
                    <a:pt x="10254953" y="6434110"/>
                  </a:lnTo>
                  <a:lnTo>
                    <a:pt x="10254815" y="6437203"/>
                  </a:lnTo>
                  <a:lnTo>
                    <a:pt x="10256771" y="6440007"/>
                  </a:lnTo>
                  <a:lnTo>
                    <a:pt x="10261105" y="6441856"/>
                  </a:lnTo>
                  <a:lnTo>
                    <a:pt x="10263388" y="6442042"/>
                  </a:lnTo>
                  <a:lnTo>
                    <a:pt x="10269383" y="6441841"/>
                  </a:lnTo>
                  <a:lnTo>
                    <a:pt x="10273761" y="6441739"/>
                  </a:lnTo>
                  <a:lnTo>
                    <a:pt x="10277417" y="6437784"/>
                  </a:lnTo>
                  <a:lnTo>
                    <a:pt x="10277211" y="6429029"/>
                  </a:lnTo>
                  <a:lnTo>
                    <a:pt x="10273257" y="6425373"/>
                  </a:lnTo>
                  <a:close/>
                </a:path>
                <a:path w="17531715" h="9879330">
                  <a:moveTo>
                    <a:pt x="1473990" y="2653379"/>
                  </a:moveTo>
                  <a:lnTo>
                    <a:pt x="1468804" y="2653531"/>
                  </a:lnTo>
                  <a:lnTo>
                    <a:pt x="1465765" y="2656961"/>
                  </a:lnTo>
                  <a:lnTo>
                    <a:pt x="1462868" y="2660059"/>
                  </a:lnTo>
                  <a:lnTo>
                    <a:pt x="1463019" y="2665246"/>
                  </a:lnTo>
                  <a:lnTo>
                    <a:pt x="1466450" y="2668285"/>
                  </a:lnTo>
                  <a:lnTo>
                    <a:pt x="1471072" y="2672226"/>
                  </a:lnTo>
                  <a:lnTo>
                    <a:pt x="1471597" y="2672844"/>
                  </a:lnTo>
                  <a:lnTo>
                    <a:pt x="1476263" y="2674835"/>
                  </a:lnTo>
                  <a:lnTo>
                    <a:pt x="1480116" y="2674114"/>
                  </a:lnTo>
                  <a:lnTo>
                    <a:pt x="1482395" y="2671541"/>
                  </a:lnTo>
                  <a:lnTo>
                    <a:pt x="1485292" y="2668443"/>
                  </a:lnTo>
                  <a:lnTo>
                    <a:pt x="1485141" y="2663257"/>
                  </a:lnTo>
                  <a:lnTo>
                    <a:pt x="1481710" y="2660218"/>
                  </a:lnTo>
                  <a:lnTo>
                    <a:pt x="1477088" y="2656276"/>
                  </a:lnTo>
                  <a:lnTo>
                    <a:pt x="1473990" y="2653379"/>
                  </a:lnTo>
                  <a:close/>
                </a:path>
                <a:path w="17531715" h="9879330">
                  <a:moveTo>
                    <a:pt x="15297864" y="8550188"/>
                  </a:moveTo>
                  <a:lnTo>
                    <a:pt x="15292868" y="8550815"/>
                  </a:lnTo>
                  <a:lnTo>
                    <a:pt x="15287457" y="8557961"/>
                  </a:lnTo>
                  <a:lnTo>
                    <a:pt x="15288084" y="8562955"/>
                  </a:lnTo>
                  <a:lnTo>
                    <a:pt x="15296421" y="8569270"/>
                  </a:lnTo>
                  <a:lnTo>
                    <a:pt x="15298087" y="8569981"/>
                  </a:lnTo>
                  <a:lnTo>
                    <a:pt x="15297945" y="8570314"/>
                  </a:lnTo>
                  <a:lnTo>
                    <a:pt x="15301279" y="8571736"/>
                  </a:lnTo>
                  <a:lnTo>
                    <a:pt x="15305272" y="8570682"/>
                  </a:lnTo>
                  <a:lnTo>
                    <a:pt x="15307694" y="8567775"/>
                  </a:lnTo>
                  <a:lnTo>
                    <a:pt x="15310400" y="8564202"/>
                  </a:lnTo>
                  <a:lnTo>
                    <a:pt x="15309774" y="8559207"/>
                  </a:lnTo>
                  <a:lnTo>
                    <a:pt x="15297864" y="8550188"/>
                  </a:lnTo>
                  <a:close/>
                </a:path>
                <a:path w="17531715" h="9879330">
                  <a:moveTo>
                    <a:pt x="10362277" y="6423555"/>
                  </a:moveTo>
                  <a:lnTo>
                    <a:pt x="10357900" y="6423658"/>
                  </a:lnTo>
                  <a:lnTo>
                    <a:pt x="10351905" y="6423859"/>
                  </a:lnTo>
                  <a:lnTo>
                    <a:pt x="10347528" y="6423962"/>
                  </a:lnTo>
                  <a:lnTo>
                    <a:pt x="10343871" y="6427917"/>
                  </a:lnTo>
                  <a:lnTo>
                    <a:pt x="10343974" y="6432295"/>
                  </a:lnTo>
                  <a:lnTo>
                    <a:pt x="10343836" y="6435388"/>
                  </a:lnTo>
                  <a:lnTo>
                    <a:pt x="10346125" y="6438333"/>
                  </a:lnTo>
                  <a:lnTo>
                    <a:pt x="10350124" y="6440039"/>
                  </a:lnTo>
                  <a:lnTo>
                    <a:pt x="10352409" y="6440225"/>
                  </a:lnTo>
                  <a:lnTo>
                    <a:pt x="10358403" y="6440025"/>
                  </a:lnTo>
                  <a:lnTo>
                    <a:pt x="10362780" y="6439922"/>
                  </a:lnTo>
                  <a:lnTo>
                    <a:pt x="10366438" y="6435967"/>
                  </a:lnTo>
                  <a:lnTo>
                    <a:pt x="10366233" y="6427213"/>
                  </a:lnTo>
                  <a:lnTo>
                    <a:pt x="10362277" y="6423555"/>
                  </a:lnTo>
                  <a:close/>
                </a:path>
                <a:path w="17531715" h="9879330">
                  <a:moveTo>
                    <a:pt x="15226592" y="8496543"/>
                  </a:moveTo>
                  <a:lnTo>
                    <a:pt x="15221597" y="8497169"/>
                  </a:lnTo>
                  <a:lnTo>
                    <a:pt x="15216184" y="8504315"/>
                  </a:lnTo>
                  <a:lnTo>
                    <a:pt x="15216813" y="8509310"/>
                  </a:lnTo>
                  <a:lnTo>
                    <a:pt x="15225149" y="8515624"/>
                  </a:lnTo>
                  <a:lnTo>
                    <a:pt x="15226815" y="8516335"/>
                  </a:lnTo>
                  <a:lnTo>
                    <a:pt x="15226673" y="8516669"/>
                  </a:lnTo>
                  <a:lnTo>
                    <a:pt x="15230006" y="8518090"/>
                  </a:lnTo>
                  <a:lnTo>
                    <a:pt x="15234003" y="8517038"/>
                  </a:lnTo>
                  <a:lnTo>
                    <a:pt x="15236423" y="8514131"/>
                  </a:lnTo>
                  <a:lnTo>
                    <a:pt x="15239130" y="8510557"/>
                  </a:lnTo>
                  <a:lnTo>
                    <a:pt x="15238502" y="8505562"/>
                  </a:lnTo>
                  <a:lnTo>
                    <a:pt x="15226592" y="8496543"/>
                  </a:lnTo>
                  <a:close/>
                </a:path>
                <a:path w="17531715" h="9879330">
                  <a:moveTo>
                    <a:pt x="1408464" y="2592730"/>
                  </a:moveTo>
                  <a:lnTo>
                    <a:pt x="1403277" y="2592881"/>
                  </a:lnTo>
                  <a:lnTo>
                    <a:pt x="1397199" y="2599743"/>
                  </a:lnTo>
                  <a:lnTo>
                    <a:pt x="1397351" y="2604929"/>
                  </a:lnTo>
                  <a:lnTo>
                    <a:pt x="1400781" y="2607969"/>
                  </a:lnTo>
                  <a:lnTo>
                    <a:pt x="1405262" y="2612243"/>
                  </a:lnTo>
                  <a:lnTo>
                    <a:pt x="1405786" y="2612861"/>
                  </a:lnTo>
                  <a:lnTo>
                    <a:pt x="1410786" y="2614994"/>
                  </a:lnTo>
                  <a:lnTo>
                    <a:pt x="1414639" y="2614274"/>
                  </a:lnTo>
                  <a:lnTo>
                    <a:pt x="1419957" y="2608270"/>
                  </a:lnTo>
                  <a:lnTo>
                    <a:pt x="1419805" y="2603083"/>
                  </a:lnTo>
                  <a:lnTo>
                    <a:pt x="1416374" y="2600044"/>
                  </a:lnTo>
                  <a:lnTo>
                    <a:pt x="1411895" y="2595769"/>
                  </a:lnTo>
                  <a:lnTo>
                    <a:pt x="1408464" y="2592730"/>
                  </a:lnTo>
                  <a:close/>
                </a:path>
                <a:path w="17531715" h="9879330">
                  <a:moveTo>
                    <a:pt x="15155129" y="8442421"/>
                  </a:moveTo>
                  <a:lnTo>
                    <a:pt x="15150135" y="8443049"/>
                  </a:lnTo>
                  <a:lnTo>
                    <a:pt x="15144723" y="8450195"/>
                  </a:lnTo>
                  <a:lnTo>
                    <a:pt x="15145349" y="8455190"/>
                  </a:lnTo>
                  <a:lnTo>
                    <a:pt x="15153686" y="8461503"/>
                  </a:lnTo>
                  <a:lnTo>
                    <a:pt x="15155685" y="8462356"/>
                  </a:lnTo>
                  <a:lnTo>
                    <a:pt x="15155212" y="8462548"/>
                  </a:lnTo>
                  <a:lnTo>
                    <a:pt x="15158544" y="8463969"/>
                  </a:lnTo>
                  <a:lnTo>
                    <a:pt x="15162539" y="8462916"/>
                  </a:lnTo>
                  <a:lnTo>
                    <a:pt x="15164961" y="8460009"/>
                  </a:lnTo>
                  <a:lnTo>
                    <a:pt x="15167666" y="8456436"/>
                  </a:lnTo>
                  <a:lnTo>
                    <a:pt x="15167040" y="8451442"/>
                  </a:lnTo>
                  <a:lnTo>
                    <a:pt x="15155129" y="8442421"/>
                  </a:lnTo>
                  <a:close/>
                </a:path>
                <a:path w="17531715" h="9879330">
                  <a:moveTo>
                    <a:pt x="10451583" y="6421073"/>
                  </a:moveTo>
                  <a:lnTo>
                    <a:pt x="10447206" y="6421176"/>
                  </a:lnTo>
                  <a:lnTo>
                    <a:pt x="10441211" y="6421377"/>
                  </a:lnTo>
                  <a:lnTo>
                    <a:pt x="10436833" y="6421479"/>
                  </a:lnTo>
                  <a:lnTo>
                    <a:pt x="10433176" y="6425434"/>
                  </a:lnTo>
                  <a:lnTo>
                    <a:pt x="10433279" y="6429811"/>
                  </a:lnTo>
                  <a:lnTo>
                    <a:pt x="10433141" y="6432904"/>
                  </a:lnTo>
                  <a:lnTo>
                    <a:pt x="10435430" y="6435850"/>
                  </a:lnTo>
                  <a:lnTo>
                    <a:pt x="10439429" y="6437556"/>
                  </a:lnTo>
                  <a:lnTo>
                    <a:pt x="10441714" y="6437743"/>
                  </a:lnTo>
                  <a:lnTo>
                    <a:pt x="10447708" y="6437543"/>
                  </a:lnTo>
                  <a:lnTo>
                    <a:pt x="10452086" y="6437440"/>
                  </a:lnTo>
                  <a:lnTo>
                    <a:pt x="10455742" y="6433485"/>
                  </a:lnTo>
                  <a:lnTo>
                    <a:pt x="10455538" y="6424730"/>
                  </a:lnTo>
                  <a:lnTo>
                    <a:pt x="10451583" y="6421073"/>
                  </a:lnTo>
                  <a:close/>
                </a:path>
                <a:path w="17531715" h="9879330">
                  <a:moveTo>
                    <a:pt x="1342937" y="2532080"/>
                  </a:moveTo>
                  <a:lnTo>
                    <a:pt x="1337894" y="2531899"/>
                  </a:lnTo>
                  <a:lnTo>
                    <a:pt x="1334855" y="2535329"/>
                  </a:lnTo>
                  <a:lnTo>
                    <a:pt x="1331482" y="2538618"/>
                  </a:lnTo>
                  <a:lnTo>
                    <a:pt x="1331633" y="2543805"/>
                  </a:lnTo>
                  <a:lnTo>
                    <a:pt x="1335064" y="2546844"/>
                  </a:lnTo>
                  <a:lnTo>
                    <a:pt x="1339544" y="2551118"/>
                  </a:lnTo>
                  <a:lnTo>
                    <a:pt x="1340402" y="2551878"/>
                  </a:lnTo>
                  <a:lnTo>
                    <a:pt x="1342068" y="2552589"/>
                  </a:lnTo>
                  <a:lnTo>
                    <a:pt x="1341926" y="2552922"/>
                  </a:lnTo>
                  <a:lnTo>
                    <a:pt x="1344926" y="2554202"/>
                  </a:lnTo>
                  <a:lnTo>
                    <a:pt x="1348779" y="2553481"/>
                  </a:lnTo>
                  <a:lnTo>
                    <a:pt x="1351058" y="2550909"/>
                  </a:lnTo>
                  <a:lnTo>
                    <a:pt x="1354431" y="2547620"/>
                  </a:lnTo>
                  <a:lnTo>
                    <a:pt x="1354279" y="2542433"/>
                  </a:lnTo>
                  <a:lnTo>
                    <a:pt x="1350848" y="2539394"/>
                  </a:lnTo>
                  <a:lnTo>
                    <a:pt x="1346368" y="2535120"/>
                  </a:lnTo>
                  <a:lnTo>
                    <a:pt x="1342937" y="2532080"/>
                  </a:lnTo>
                  <a:close/>
                </a:path>
                <a:path w="17531715" h="9879330">
                  <a:moveTo>
                    <a:pt x="15084140" y="8388109"/>
                  </a:moveTo>
                  <a:lnTo>
                    <a:pt x="15079147" y="8388736"/>
                  </a:lnTo>
                  <a:lnTo>
                    <a:pt x="15073735" y="8395883"/>
                  </a:lnTo>
                  <a:lnTo>
                    <a:pt x="15074362" y="8400878"/>
                  </a:lnTo>
                  <a:lnTo>
                    <a:pt x="15082700" y="8407192"/>
                  </a:lnTo>
                  <a:lnTo>
                    <a:pt x="15084699" y="8408045"/>
                  </a:lnTo>
                  <a:lnTo>
                    <a:pt x="15084223" y="8408236"/>
                  </a:lnTo>
                  <a:lnTo>
                    <a:pt x="15087557" y="8409658"/>
                  </a:lnTo>
                  <a:lnTo>
                    <a:pt x="15091550" y="8408603"/>
                  </a:lnTo>
                  <a:lnTo>
                    <a:pt x="15093972" y="8405697"/>
                  </a:lnTo>
                  <a:lnTo>
                    <a:pt x="15096678" y="8402124"/>
                  </a:lnTo>
                  <a:lnTo>
                    <a:pt x="15096052" y="8397130"/>
                  </a:lnTo>
                  <a:lnTo>
                    <a:pt x="15084140" y="8388109"/>
                  </a:lnTo>
                  <a:close/>
                </a:path>
                <a:path w="17531715" h="9879330">
                  <a:moveTo>
                    <a:pt x="15013631" y="8333606"/>
                  </a:moveTo>
                  <a:lnTo>
                    <a:pt x="15008635" y="8334233"/>
                  </a:lnTo>
                  <a:lnTo>
                    <a:pt x="15003222" y="8341380"/>
                  </a:lnTo>
                  <a:lnTo>
                    <a:pt x="15003849" y="8346374"/>
                  </a:lnTo>
                  <a:lnTo>
                    <a:pt x="15012188" y="8352689"/>
                  </a:lnTo>
                  <a:lnTo>
                    <a:pt x="15014187" y="8353542"/>
                  </a:lnTo>
                  <a:lnTo>
                    <a:pt x="15013712" y="8353732"/>
                  </a:lnTo>
                  <a:lnTo>
                    <a:pt x="15017044" y="8355154"/>
                  </a:lnTo>
                  <a:lnTo>
                    <a:pt x="15021039" y="8354100"/>
                  </a:lnTo>
                  <a:lnTo>
                    <a:pt x="15023460" y="8351194"/>
                  </a:lnTo>
                  <a:lnTo>
                    <a:pt x="15026167" y="8347621"/>
                  </a:lnTo>
                  <a:lnTo>
                    <a:pt x="15025540" y="8342626"/>
                  </a:lnTo>
                  <a:lnTo>
                    <a:pt x="15013631" y="8333606"/>
                  </a:lnTo>
                  <a:close/>
                </a:path>
                <a:path w="17531715" h="9879330">
                  <a:moveTo>
                    <a:pt x="1278171" y="2470573"/>
                  </a:moveTo>
                  <a:lnTo>
                    <a:pt x="1273127" y="2470391"/>
                  </a:lnTo>
                  <a:lnTo>
                    <a:pt x="1267049" y="2477253"/>
                  </a:lnTo>
                  <a:lnTo>
                    <a:pt x="1266866" y="2482297"/>
                  </a:lnTo>
                  <a:lnTo>
                    <a:pt x="1270297" y="2485336"/>
                  </a:lnTo>
                  <a:lnTo>
                    <a:pt x="1274778" y="2489611"/>
                  </a:lnTo>
                  <a:lnTo>
                    <a:pt x="1275635" y="2490371"/>
                  </a:lnTo>
                  <a:lnTo>
                    <a:pt x="1280302" y="2492361"/>
                  </a:lnTo>
                  <a:lnTo>
                    <a:pt x="1284012" y="2491974"/>
                  </a:lnTo>
                  <a:lnTo>
                    <a:pt x="1289331" y="2485970"/>
                  </a:lnTo>
                  <a:lnTo>
                    <a:pt x="1289513" y="2480926"/>
                  </a:lnTo>
                  <a:lnTo>
                    <a:pt x="1286082" y="2477887"/>
                  </a:lnTo>
                  <a:lnTo>
                    <a:pt x="1281602" y="2473612"/>
                  </a:lnTo>
                  <a:lnTo>
                    <a:pt x="1278171" y="2470573"/>
                  </a:lnTo>
                  <a:close/>
                </a:path>
                <a:path w="17531715" h="9879330">
                  <a:moveTo>
                    <a:pt x="10540837" y="6417781"/>
                  </a:moveTo>
                  <a:lnTo>
                    <a:pt x="10536461" y="6417884"/>
                  </a:lnTo>
                  <a:lnTo>
                    <a:pt x="10530466" y="6418085"/>
                  </a:lnTo>
                  <a:lnTo>
                    <a:pt x="10526089" y="6418188"/>
                  </a:lnTo>
                  <a:lnTo>
                    <a:pt x="10522432" y="6422143"/>
                  </a:lnTo>
                  <a:lnTo>
                    <a:pt x="10522535" y="6426520"/>
                  </a:lnTo>
                  <a:lnTo>
                    <a:pt x="10522730" y="6429755"/>
                  </a:lnTo>
                  <a:lnTo>
                    <a:pt x="10524686" y="6432558"/>
                  </a:lnTo>
                  <a:lnTo>
                    <a:pt x="10528685" y="6434264"/>
                  </a:lnTo>
                  <a:lnTo>
                    <a:pt x="10530969" y="6434452"/>
                  </a:lnTo>
                  <a:lnTo>
                    <a:pt x="10536964" y="6434251"/>
                  </a:lnTo>
                  <a:lnTo>
                    <a:pt x="10541341" y="6434148"/>
                  </a:lnTo>
                  <a:lnTo>
                    <a:pt x="10544998" y="6430193"/>
                  </a:lnTo>
                  <a:lnTo>
                    <a:pt x="10544794" y="6421438"/>
                  </a:lnTo>
                  <a:lnTo>
                    <a:pt x="10540837" y="6417781"/>
                  </a:lnTo>
                  <a:close/>
                </a:path>
                <a:path w="17531715" h="9879330">
                  <a:moveTo>
                    <a:pt x="14943119" y="8279103"/>
                  </a:moveTo>
                  <a:lnTo>
                    <a:pt x="14938123" y="8279730"/>
                  </a:lnTo>
                  <a:lnTo>
                    <a:pt x="14932711" y="8286876"/>
                  </a:lnTo>
                  <a:lnTo>
                    <a:pt x="14933337" y="8291871"/>
                  </a:lnTo>
                  <a:lnTo>
                    <a:pt x="14941675" y="8298185"/>
                  </a:lnTo>
                  <a:lnTo>
                    <a:pt x="14943676" y="8299038"/>
                  </a:lnTo>
                  <a:lnTo>
                    <a:pt x="14943200" y="8299229"/>
                  </a:lnTo>
                  <a:lnTo>
                    <a:pt x="14946533" y="8300651"/>
                  </a:lnTo>
                  <a:lnTo>
                    <a:pt x="14950527" y="8299598"/>
                  </a:lnTo>
                  <a:lnTo>
                    <a:pt x="14952949" y="8296691"/>
                  </a:lnTo>
                  <a:lnTo>
                    <a:pt x="14955654" y="8293117"/>
                  </a:lnTo>
                  <a:lnTo>
                    <a:pt x="14955029" y="8288123"/>
                  </a:lnTo>
                  <a:lnTo>
                    <a:pt x="14943119" y="8279103"/>
                  </a:lnTo>
                  <a:close/>
                </a:path>
                <a:path w="17531715" h="9879330">
                  <a:moveTo>
                    <a:pt x="1215782" y="2408109"/>
                  </a:moveTo>
                  <a:lnTo>
                    <a:pt x="1210596" y="2408261"/>
                  </a:lnTo>
                  <a:lnTo>
                    <a:pt x="1204135" y="2414172"/>
                  </a:lnTo>
                  <a:lnTo>
                    <a:pt x="1204286" y="2419358"/>
                  </a:lnTo>
                  <a:lnTo>
                    <a:pt x="1207242" y="2422589"/>
                  </a:lnTo>
                  <a:lnTo>
                    <a:pt x="1211389" y="2426721"/>
                  </a:lnTo>
                  <a:lnTo>
                    <a:pt x="1211771" y="2427672"/>
                  </a:lnTo>
                  <a:lnTo>
                    <a:pt x="1216770" y="2429805"/>
                  </a:lnTo>
                  <a:lnTo>
                    <a:pt x="1220148" y="2429276"/>
                  </a:lnTo>
                  <a:lnTo>
                    <a:pt x="1222761" y="2426845"/>
                  </a:lnTo>
                  <a:lnTo>
                    <a:pt x="1225991" y="2423890"/>
                  </a:lnTo>
                  <a:lnTo>
                    <a:pt x="1225840" y="2418703"/>
                  </a:lnTo>
                  <a:lnTo>
                    <a:pt x="1222884" y="2415473"/>
                  </a:lnTo>
                  <a:lnTo>
                    <a:pt x="1218737" y="2411340"/>
                  </a:lnTo>
                  <a:lnTo>
                    <a:pt x="1215782" y="2408109"/>
                  </a:lnTo>
                  <a:close/>
                </a:path>
                <a:path w="17531715" h="9879330">
                  <a:moveTo>
                    <a:pt x="10629760" y="6414348"/>
                  </a:moveTo>
                  <a:lnTo>
                    <a:pt x="10625383" y="6414451"/>
                  </a:lnTo>
                  <a:lnTo>
                    <a:pt x="10619388" y="6414651"/>
                  </a:lnTo>
                  <a:lnTo>
                    <a:pt x="10615011" y="6414754"/>
                  </a:lnTo>
                  <a:lnTo>
                    <a:pt x="10611354" y="6418709"/>
                  </a:lnTo>
                  <a:lnTo>
                    <a:pt x="10611457" y="6423086"/>
                  </a:lnTo>
                  <a:lnTo>
                    <a:pt x="10611653" y="6426322"/>
                  </a:lnTo>
                  <a:lnTo>
                    <a:pt x="10613608" y="6429126"/>
                  </a:lnTo>
                  <a:lnTo>
                    <a:pt x="10617607" y="6430832"/>
                  </a:lnTo>
                  <a:lnTo>
                    <a:pt x="10619892" y="6431018"/>
                  </a:lnTo>
                  <a:lnTo>
                    <a:pt x="10625887" y="6430817"/>
                  </a:lnTo>
                  <a:lnTo>
                    <a:pt x="10630264" y="6430714"/>
                  </a:lnTo>
                  <a:lnTo>
                    <a:pt x="10633922" y="6426759"/>
                  </a:lnTo>
                  <a:lnTo>
                    <a:pt x="10633716" y="6418006"/>
                  </a:lnTo>
                  <a:lnTo>
                    <a:pt x="10629760" y="6414348"/>
                  </a:lnTo>
                  <a:close/>
                </a:path>
                <a:path w="17531715" h="9879330">
                  <a:moveTo>
                    <a:pt x="14872748" y="8224267"/>
                  </a:moveTo>
                  <a:lnTo>
                    <a:pt x="14867754" y="8224894"/>
                  </a:lnTo>
                  <a:lnTo>
                    <a:pt x="14862341" y="8232040"/>
                  </a:lnTo>
                  <a:lnTo>
                    <a:pt x="14862968" y="8237034"/>
                  </a:lnTo>
                  <a:lnTo>
                    <a:pt x="14871306" y="8243349"/>
                  </a:lnTo>
                  <a:lnTo>
                    <a:pt x="14873306" y="8244202"/>
                  </a:lnTo>
                  <a:lnTo>
                    <a:pt x="14872829" y="8244393"/>
                  </a:lnTo>
                  <a:lnTo>
                    <a:pt x="14876163" y="8245815"/>
                  </a:lnTo>
                  <a:lnTo>
                    <a:pt x="14880159" y="8244761"/>
                  </a:lnTo>
                  <a:lnTo>
                    <a:pt x="14882580" y="8241855"/>
                  </a:lnTo>
                  <a:lnTo>
                    <a:pt x="14885287" y="8238282"/>
                  </a:lnTo>
                  <a:lnTo>
                    <a:pt x="14884658" y="8233286"/>
                  </a:lnTo>
                  <a:lnTo>
                    <a:pt x="14872748" y="8224267"/>
                  </a:lnTo>
                  <a:close/>
                </a:path>
                <a:path w="17531715" h="9879330">
                  <a:moveTo>
                    <a:pt x="14802379" y="8169429"/>
                  </a:moveTo>
                  <a:lnTo>
                    <a:pt x="14797383" y="8170056"/>
                  </a:lnTo>
                  <a:lnTo>
                    <a:pt x="14791972" y="8177204"/>
                  </a:lnTo>
                  <a:lnTo>
                    <a:pt x="14792599" y="8182198"/>
                  </a:lnTo>
                  <a:lnTo>
                    <a:pt x="14800936" y="8188512"/>
                  </a:lnTo>
                  <a:lnTo>
                    <a:pt x="14802935" y="8189365"/>
                  </a:lnTo>
                  <a:lnTo>
                    <a:pt x="14802460" y="8189555"/>
                  </a:lnTo>
                  <a:lnTo>
                    <a:pt x="14805794" y="8190978"/>
                  </a:lnTo>
                  <a:lnTo>
                    <a:pt x="14809789" y="8189925"/>
                  </a:lnTo>
                  <a:lnTo>
                    <a:pt x="14812211" y="8187018"/>
                  </a:lnTo>
                  <a:lnTo>
                    <a:pt x="14814917" y="8183445"/>
                  </a:lnTo>
                  <a:lnTo>
                    <a:pt x="14814288" y="8178450"/>
                  </a:lnTo>
                  <a:lnTo>
                    <a:pt x="14802379" y="8169429"/>
                  </a:lnTo>
                  <a:close/>
                </a:path>
                <a:path w="17531715" h="9879330">
                  <a:moveTo>
                    <a:pt x="1152677" y="2344554"/>
                  </a:moveTo>
                  <a:lnTo>
                    <a:pt x="1147491" y="2344705"/>
                  </a:lnTo>
                  <a:lnTo>
                    <a:pt x="1141030" y="2350616"/>
                  </a:lnTo>
                  <a:lnTo>
                    <a:pt x="1141182" y="2355802"/>
                  </a:lnTo>
                  <a:lnTo>
                    <a:pt x="1144138" y="2359033"/>
                  </a:lnTo>
                  <a:lnTo>
                    <a:pt x="1148284" y="2363166"/>
                  </a:lnTo>
                  <a:lnTo>
                    <a:pt x="1148999" y="2364259"/>
                  </a:lnTo>
                  <a:lnTo>
                    <a:pt x="1153665" y="2366249"/>
                  </a:lnTo>
                  <a:lnTo>
                    <a:pt x="1157043" y="2365720"/>
                  </a:lnTo>
                  <a:lnTo>
                    <a:pt x="1159656" y="2363288"/>
                  </a:lnTo>
                  <a:lnTo>
                    <a:pt x="1162887" y="2360333"/>
                  </a:lnTo>
                  <a:lnTo>
                    <a:pt x="1162735" y="2355147"/>
                  </a:lnTo>
                  <a:lnTo>
                    <a:pt x="1159779" y="2351917"/>
                  </a:lnTo>
                  <a:lnTo>
                    <a:pt x="1155633" y="2347784"/>
                  </a:lnTo>
                  <a:lnTo>
                    <a:pt x="1152677" y="2344554"/>
                  </a:lnTo>
                  <a:close/>
                </a:path>
                <a:path w="17531715" h="9879330">
                  <a:moveTo>
                    <a:pt x="10718492" y="6410439"/>
                  </a:moveTo>
                  <a:lnTo>
                    <a:pt x="10714114" y="6410541"/>
                  </a:lnTo>
                  <a:lnTo>
                    <a:pt x="10708120" y="6410741"/>
                  </a:lnTo>
                  <a:lnTo>
                    <a:pt x="10704076" y="6410986"/>
                  </a:lnTo>
                  <a:lnTo>
                    <a:pt x="10700420" y="6414942"/>
                  </a:lnTo>
                  <a:lnTo>
                    <a:pt x="10700522" y="6419319"/>
                  </a:lnTo>
                  <a:lnTo>
                    <a:pt x="10700718" y="6422554"/>
                  </a:lnTo>
                  <a:lnTo>
                    <a:pt x="10702673" y="6425358"/>
                  </a:lnTo>
                  <a:lnTo>
                    <a:pt x="10705340" y="6426495"/>
                  </a:lnTo>
                  <a:lnTo>
                    <a:pt x="10705482" y="6426163"/>
                  </a:lnTo>
                  <a:lnTo>
                    <a:pt x="10706814" y="6426731"/>
                  </a:lnTo>
                  <a:lnTo>
                    <a:pt x="10709099" y="6426917"/>
                  </a:lnTo>
                  <a:lnTo>
                    <a:pt x="10715093" y="6426717"/>
                  </a:lnTo>
                  <a:lnTo>
                    <a:pt x="10719280" y="6426139"/>
                  </a:lnTo>
                  <a:lnTo>
                    <a:pt x="10722794" y="6422517"/>
                  </a:lnTo>
                  <a:lnTo>
                    <a:pt x="10722693" y="6418140"/>
                  </a:lnTo>
                  <a:lnTo>
                    <a:pt x="10722114" y="6413954"/>
                  </a:lnTo>
                  <a:lnTo>
                    <a:pt x="10718492" y="6410439"/>
                  </a:lnTo>
                  <a:close/>
                </a:path>
                <a:path w="17531715" h="9879330">
                  <a:moveTo>
                    <a:pt x="14732627" y="8114069"/>
                  </a:moveTo>
                  <a:lnTo>
                    <a:pt x="14727298" y="8114553"/>
                  </a:lnTo>
                  <a:lnTo>
                    <a:pt x="14724592" y="8118126"/>
                  </a:lnTo>
                  <a:lnTo>
                    <a:pt x="14722028" y="8121366"/>
                  </a:lnTo>
                  <a:lnTo>
                    <a:pt x="14722514" y="8126695"/>
                  </a:lnTo>
                  <a:lnTo>
                    <a:pt x="14730850" y="8133009"/>
                  </a:lnTo>
                  <a:lnTo>
                    <a:pt x="14732850" y="8133862"/>
                  </a:lnTo>
                  <a:lnTo>
                    <a:pt x="14732375" y="8134053"/>
                  </a:lnTo>
                  <a:lnTo>
                    <a:pt x="14735707" y="8135474"/>
                  </a:lnTo>
                  <a:lnTo>
                    <a:pt x="14739704" y="8134422"/>
                  </a:lnTo>
                  <a:lnTo>
                    <a:pt x="14742125" y="8131515"/>
                  </a:lnTo>
                  <a:lnTo>
                    <a:pt x="14744689" y="8128275"/>
                  </a:lnTo>
                  <a:lnTo>
                    <a:pt x="14744203" y="8122946"/>
                  </a:lnTo>
                  <a:lnTo>
                    <a:pt x="14735866" y="8116633"/>
                  </a:lnTo>
                  <a:lnTo>
                    <a:pt x="14732627" y="8114069"/>
                  </a:lnTo>
                  <a:close/>
                </a:path>
                <a:path w="17531715" h="9879330">
                  <a:moveTo>
                    <a:pt x="1091284" y="2279757"/>
                  </a:moveTo>
                  <a:lnTo>
                    <a:pt x="1086098" y="2279909"/>
                  </a:lnTo>
                  <a:lnTo>
                    <a:pt x="1082867" y="2282865"/>
                  </a:lnTo>
                  <a:lnTo>
                    <a:pt x="1079970" y="2285963"/>
                  </a:lnTo>
                  <a:lnTo>
                    <a:pt x="1079788" y="2291006"/>
                  </a:lnTo>
                  <a:lnTo>
                    <a:pt x="1082743" y="2294237"/>
                  </a:lnTo>
                  <a:lnTo>
                    <a:pt x="1086748" y="2298703"/>
                  </a:lnTo>
                  <a:lnTo>
                    <a:pt x="1087464" y="2299796"/>
                  </a:lnTo>
                  <a:lnTo>
                    <a:pt x="1089464" y="2300649"/>
                  </a:lnTo>
                  <a:lnTo>
                    <a:pt x="1089273" y="2300173"/>
                  </a:lnTo>
                  <a:lnTo>
                    <a:pt x="1092272" y="2301453"/>
                  </a:lnTo>
                  <a:lnTo>
                    <a:pt x="1095649" y="2300924"/>
                  </a:lnTo>
                  <a:lnTo>
                    <a:pt x="1098120" y="2298826"/>
                  </a:lnTo>
                  <a:lnTo>
                    <a:pt x="1101351" y="2295870"/>
                  </a:lnTo>
                  <a:lnTo>
                    <a:pt x="1101199" y="2290685"/>
                  </a:lnTo>
                  <a:lnTo>
                    <a:pt x="1098243" y="2287454"/>
                  </a:lnTo>
                  <a:lnTo>
                    <a:pt x="1094239" y="2282988"/>
                  </a:lnTo>
                  <a:lnTo>
                    <a:pt x="1091284" y="2279757"/>
                  </a:lnTo>
                  <a:close/>
                </a:path>
                <a:path w="17531715" h="9879330">
                  <a:moveTo>
                    <a:pt x="14662733" y="8059042"/>
                  </a:moveTo>
                  <a:lnTo>
                    <a:pt x="14657404" y="8059525"/>
                  </a:lnTo>
                  <a:lnTo>
                    <a:pt x="14654698" y="8063099"/>
                  </a:lnTo>
                  <a:lnTo>
                    <a:pt x="14652134" y="8066339"/>
                  </a:lnTo>
                  <a:lnTo>
                    <a:pt x="14652620" y="8071667"/>
                  </a:lnTo>
                  <a:lnTo>
                    <a:pt x="14660956" y="8077981"/>
                  </a:lnTo>
                  <a:lnTo>
                    <a:pt x="14665955" y="8080114"/>
                  </a:lnTo>
                  <a:lnTo>
                    <a:pt x="14669810" y="8079394"/>
                  </a:lnTo>
                  <a:lnTo>
                    <a:pt x="14672231" y="8076487"/>
                  </a:lnTo>
                  <a:lnTo>
                    <a:pt x="14674795" y="8073248"/>
                  </a:lnTo>
                  <a:lnTo>
                    <a:pt x="14674310" y="8067919"/>
                  </a:lnTo>
                  <a:lnTo>
                    <a:pt x="14665972" y="8061605"/>
                  </a:lnTo>
                  <a:lnTo>
                    <a:pt x="14662733" y="8059042"/>
                  </a:lnTo>
                  <a:close/>
                </a:path>
                <a:path w="17531715" h="9879330">
                  <a:moveTo>
                    <a:pt x="10807699" y="6406338"/>
                  </a:moveTo>
                  <a:lnTo>
                    <a:pt x="10803322" y="6406441"/>
                  </a:lnTo>
                  <a:lnTo>
                    <a:pt x="10797327" y="6406640"/>
                  </a:lnTo>
                  <a:lnTo>
                    <a:pt x="10793283" y="6406886"/>
                  </a:lnTo>
                  <a:lnTo>
                    <a:pt x="10789627" y="6410841"/>
                  </a:lnTo>
                  <a:lnTo>
                    <a:pt x="10789729" y="6415218"/>
                  </a:lnTo>
                  <a:lnTo>
                    <a:pt x="10789925" y="6418454"/>
                  </a:lnTo>
                  <a:lnTo>
                    <a:pt x="10791880" y="6421258"/>
                  </a:lnTo>
                  <a:lnTo>
                    <a:pt x="10794547" y="6422395"/>
                  </a:lnTo>
                  <a:lnTo>
                    <a:pt x="10794689" y="6422062"/>
                  </a:lnTo>
                  <a:lnTo>
                    <a:pt x="10796022" y="6422631"/>
                  </a:lnTo>
                  <a:lnTo>
                    <a:pt x="10798306" y="6422817"/>
                  </a:lnTo>
                  <a:lnTo>
                    <a:pt x="10804300" y="6422616"/>
                  </a:lnTo>
                  <a:lnTo>
                    <a:pt x="10808487" y="6422039"/>
                  </a:lnTo>
                  <a:lnTo>
                    <a:pt x="10812002" y="6418416"/>
                  </a:lnTo>
                  <a:lnTo>
                    <a:pt x="10811900" y="6414039"/>
                  </a:lnTo>
                  <a:lnTo>
                    <a:pt x="10811321" y="6409853"/>
                  </a:lnTo>
                  <a:lnTo>
                    <a:pt x="10807699" y="6406338"/>
                  </a:lnTo>
                  <a:close/>
                </a:path>
                <a:path w="17531715" h="9879330">
                  <a:moveTo>
                    <a:pt x="14592790" y="8003205"/>
                  </a:moveTo>
                  <a:lnTo>
                    <a:pt x="14587461" y="8003690"/>
                  </a:lnTo>
                  <a:lnTo>
                    <a:pt x="14582048" y="8010836"/>
                  </a:lnTo>
                  <a:lnTo>
                    <a:pt x="14582534" y="8016164"/>
                  </a:lnTo>
                  <a:lnTo>
                    <a:pt x="14590871" y="8022478"/>
                  </a:lnTo>
                  <a:lnTo>
                    <a:pt x="14596203" y="8024753"/>
                  </a:lnTo>
                  <a:lnTo>
                    <a:pt x="14600057" y="8024033"/>
                  </a:lnTo>
                  <a:lnTo>
                    <a:pt x="14602479" y="8021126"/>
                  </a:lnTo>
                  <a:lnTo>
                    <a:pt x="14605185" y="8017553"/>
                  </a:lnTo>
                  <a:lnTo>
                    <a:pt x="14604700" y="8012225"/>
                  </a:lnTo>
                  <a:lnTo>
                    <a:pt x="14592790" y="8003205"/>
                  </a:lnTo>
                  <a:close/>
                </a:path>
                <a:path w="17531715" h="9879330">
                  <a:moveTo>
                    <a:pt x="1030841" y="2214579"/>
                  </a:moveTo>
                  <a:lnTo>
                    <a:pt x="1025797" y="2214397"/>
                  </a:lnTo>
                  <a:lnTo>
                    <a:pt x="1022566" y="2217353"/>
                  </a:lnTo>
                  <a:lnTo>
                    <a:pt x="1019194" y="2220642"/>
                  </a:lnTo>
                  <a:lnTo>
                    <a:pt x="1019012" y="2225686"/>
                  </a:lnTo>
                  <a:lnTo>
                    <a:pt x="1021967" y="2228916"/>
                  </a:lnTo>
                  <a:lnTo>
                    <a:pt x="1025972" y="2233382"/>
                  </a:lnTo>
                  <a:lnTo>
                    <a:pt x="1026687" y="2234475"/>
                  </a:lnTo>
                  <a:lnTo>
                    <a:pt x="1031687" y="2236608"/>
                  </a:lnTo>
                  <a:lnTo>
                    <a:pt x="1035064" y="2236079"/>
                  </a:lnTo>
                  <a:lnTo>
                    <a:pt x="1037535" y="2233981"/>
                  </a:lnTo>
                  <a:lnTo>
                    <a:pt x="1040908" y="2230693"/>
                  </a:lnTo>
                  <a:lnTo>
                    <a:pt x="1041090" y="2225648"/>
                  </a:lnTo>
                  <a:lnTo>
                    <a:pt x="1038134" y="2222418"/>
                  </a:lnTo>
                  <a:lnTo>
                    <a:pt x="1034129" y="2217952"/>
                  </a:lnTo>
                  <a:lnTo>
                    <a:pt x="1030841" y="2214579"/>
                  </a:lnTo>
                  <a:close/>
                </a:path>
                <a:path w="17531715" h="9879330">
                  <a:moveTo>
                    <a:pt x="10896906" y="6402237"/>
                  </a:moveTo>
                  <a:lnTo>
                    <a:pt x="10892529" y="6402340"/>
                  </a:lnTo>
                  <a:lnTo>
                    <a:pt x="10886533" y="6402541"/>
                  </a:lnTo>
                  <a:lnTo>
                    <a:pt x="10882490" y="6402786"/>
                  </a:lnTo>
                  <a:lnTo>
                    <a:pt x="10878833" y="6406742"/>
                  </a:lnTo>
                  <a:lnTo>
                    <a:pt x="10878937" y="6411119"/>
                  </a:lnTo>
                  <a:lnTo>
                    <a:pt x="10879132" y="6414353"/>
                  </a:lnTo>
                  <a:lnTo>
                    <a:pt x="10881087" y="6417157"/>
                  </a:lnTo>
                  <a:lnTo>
                    <a:pt x="10883754" y="6418295"/>
                  </a:lnTo>
                  <a:lnTo>
                    <a:pt x="10883896" y="6417961"/>
                  </a:lnTo>
                  <a:lnTo>
                    <a:pt x="10885229" y="6418530"/>
                  </a:lnTo>
                  <a:lnTo>
                    <a:pt x="10887513" y="6418716"/>
                  </a:lnTo>
                  <a:lnTo>
                    <a:pt x="10893507" y="6418516"/>
                  </a:lnTo>
                  <a:lnTo>
                    <a:pt x="10897552" y="6418271"/>
                  </a:lnTo>
                  <a:lnTo>
                    <a:pt x="10901209" y="6414316"/>
                  </a:lnTo>
                  <a:lnTo>
                    <a:pt x="10901106" y="6409939"/>
                  </a:lnTo>
                  <a:lnTo>
                    <a:pt x="10900528" y="6405752"/>
                  </a:lnTo>
                  <a:lnTo>
                    <a:pt x="10896906" y="6402237"/>
                  </a:lnTo>
                  <a:close/>
                </a:path>
                <a:path w="17531715" h="9879330">
                  <a:moveTo>
                    <a:pt x="14523181" y="7947511"/>
                  </a:moveTo>
                  <a:lnTo>
                    <a:pt x="14517851" y="7947995"/>
                  </a:lnTo>
                  <a:lnTo>
                    <a:pt x="14512439" y="7955142"/>
                  </a:lnTo>
                  <a:lnTo>
                    <a:pt x="14512924" y="7960470"/>
                  </a:lnTo>
                  <a:lnTo>
                    <a:pt x="14521261" y="7966784"/>
                  </a:lnTo>
                  <a:lnTo>
                    <a:pt x="14526594" y="7969059"/>
                  </a:lnTo>
                  <a:lnTo>
                    <a:pt x="14530446" y="7968338"/>
                  </a:lnTo>
                  <a:lnTo>
                    <a:pt x="14532868" y="7965432"/>
                  </a:lnTo>
                  <a:lnTo>
                    <a:pt x="14535573" y="7961858"/>
                  </a:lnTo>
                  <a:lnTo>
                    <a:pt x="14535090" y="7956531"/>
                  </a:lnTo>
                  <a:lnTo>
                    <a:pt x="14523181" y="7947511"/>
                  </a:lnTo>
                  <a:close/>
                </a:path>
                <a:path w="17531715" h="9879330">
                  <a:moveTo>
                    <a:pt x="971300" y="2148210"/>
                  </a:moveTo>
                  <a:lnTo>
                    <a:pt x="965923" y="2147886"/>
                  </a:lnTo>
                  <a:lnTo>
                    <a:pt x="959462" y="2153797"/>
                  </a:lnTo>
                  <a:lnTo>
                    <a:pt x="959138" y="2159174"/>
                  </a:lnTo>
                  <a:lnTo>
                    <a:pt x="962093" y="2162405"/>
                  </a:lnTo>
                  <a:lnTo>
                    <a:pt x="966098" y="2166870"/>
                  </a:lnTo>
                  <a:lnTo>
                    <a:pt x="967147" y="2168106"/>
                  </a:lnTo>
                  <a:lnTo>
                    <a:pt x="971813" y="2170096"/>
                  </a:lnTo>
                  <a:lnTo>
                    <a:pt x="975190" y="2169567"/>
                  </a:lnTo>
                  <a:lnTo>
                    <a:pt x="977661" y="2167470"/>
                  </a:lnTo>
                  <a:lnTo>
                    <a:pt x="980891" y="2164514"/>
                  </a:lnTo>
                  <a:lnTo>
                    <a:pt x="981215" y="2159136"/>
                  </a:lnTo>
                  <a:lnTo>
                    <a:pt x="978260" y="2155906"/>
                  </a:lnTo>
                  <a:lnTo>
                    <a:pt x="974256" y="2151440"/>
                  </a:lnTo>
                  <a:lnTo>
                    <a:pt x="971300" y="2148210"/>
                  </a:lnTo>
                  <a:close/>
                </a:path>
                <a:path w="17531715" h="9879330">
                  <a:moveTo>
                    <a:pt x="14453571" y="7891816"/>
                  </a:moveTo>
                  <a:lnTo>
                    <a:pt x="14448241" y="7892301"/>
                  </a:lnTo>
                  <a:lnTo>
                    <a:pt x="14442829" y="7899447"/>
                  </a:lnTo>
                  <a:lnTo>
                    <a:pt x="14443313" y="7904775"/>
                  </a:lnTo>
                  <a:lnTo>
                    <a:pt x="14451651" y="7911090"/>
                  </a:lnTo>
                  <a:lnTo>
                    <a:pt x="14456984" y="7913365"/>
                  </a:lnTo>
                  <a:lnTo>
                    <a:pt x="14460836" y="7912644"/>
                  </a:lnTo>
                  <a:lnTo>
                    <a:pt x="14463257" y="7909737"/>
                  </a:lnTo>
                  <a:lnTo>
                    <a:pt x="14465964" y="7906164"/>
                  </a:lnTo>
                  <a:lnTo>
                    <a:pt x="14465479" y="7900836"/>
                  </a:lnTo>
                  <a:lnTo>
                    <a:pt x="14453571" y="7891816"/>
                  </a:lnTo>
                  <a:close/>
                </a:path>
                <a:path w="17531715" h="9879330">
                  <a:moveTo>
                    <a:pt x="10986113" y="6398138"/>
                  </a:moveTo>
                  <a:lnTo>
                    <a:pt x="10981735" y="6398240"/>
                  </a:lnTo>
                  <a:lnTo>
                    <a:pt x="10975740" y="6398440"/>
                  </a:lnTo>
                  <a:lnTo>
                    <a:pt x="10971221" y="6398876"/>
                  </a:lnTo>
                  <a:lnTo>
                    <a:pt x="10967707" y="6402499"/>
                  </a:lnTo>
                  <a:lnTo>
                    <a:pt x="10967809" y="6406875"/>
                  </a:lnTo>
                  <a:lnTo>
                    <a:pt x="10968005" y="6410111"/>
                  </a:lnTo>
                  <a:lnTo>
                    <a:pt x="10969960" y="6412915"/>
                  </a:lnTo>
                  <a:lnTo>
                    <a:pt x="10973960" y="6414621"/>
                  </a:lnTo>
                  <a:lnTo>
                    <a:pt x="10976244" y="6414807"/>
                  </a:lnTo>
                  <a:lnTo>
                    <a:pt x="10982239" y="6414607"/>
                  </a:lnTo>
                  <a:lnTo>
                    <a:pt x="10986616" y="6414505"/>
                  </a:lnTo>
                  <a:lnTo>
                    <a:pt x="10990274" y="6410549"/>
                  </a:lnTo>
                  <a:lnTo>
                    <a:pt x="10990068" y="6401794"/>
                  </a:lnTo>
                  <a:lnTo>
                    <a:pt x="10986113" y="6398138"/>
                  </a:lnTo>
                  <a:close/>
                </a:path>
                <a:path w="17531715" h="9879330">
                  <a:moveTo>
                    <a:pt x="14384577" y="7835597"/>
                  </a:moveTo>
                  <a:lnTo>
                    <a:pt x="14379250" y="7836083"/>
                  </a:lnTo>
                  <a:lnTo>
                    <a:pt x="14376544" y="7839656"/>
                  </a:lnTo>
                  <a:lnTo>
                    <a:pt x="14373504" y="7843087"/>
                  </a:lnTo>
                  <a:lnTo>
                    <a:pt x="14373988" y="7848415"/>
                  </a:lnTo>
                  <a:lnTo>
                    <a:pt x="14377561" y="7851121"/>
                  </a:lnTo>
                  <a:lnTo>
                    <a:pt x="14382184" y="7855062"/>
                  </a:lnTo>
                  <a:lnTo>
                    <a:pt x="14384183" y="7855915"/>
                  </a:lnTo>
                  <a:lnTo>
                    <a:pt x="14384041" y="7856248"/>
                  </a:lnTo>
                  <a:lnTo>
                    <a:pt x="14387375" y="7857670"/>
                  </a:lnTo>
                  <a:lnTo>
                    <a:pt x="14391226" y="7856950"/>
                  </a:lnTo>
                  <a:lnTo>
                    <a:pt x="14393648" y="7854043"/>
                  </a:lnTo>
                  <a:lnTo>
                    <a:pt x="14396687" y="7850612"/>
                  </a:lnTo>
                  <a:lnTo>
                    <a:pt x="14396204" y="7845285"/>
                  </a:lnTo>
                  <a:lnTo>
                    <a:pt x="14392630" y="7842578"/>
                  </a:lnTo>
                  <a:lnTo>
                    <a:pt x="14388007" y="7838636"/>
                  </a:lnTo>
                  <a:lnTo>
                    <a:pt x="14384577" y="7835597"/>
                  </a:lnTo>
                  <a:close/>
                </a:path>
                <a:path w="17531715" h="9879330">
                  <a:moveTo>
                    <a:pt x="912852" y="2081125"/>
                  </a:moveTo>
                  <a:lnTo>
                    <a:pt x="907475" y="2080801"/>
                  </a:lnTo>
                  <a:lnTo>
                    <a:pt x="904245" y="2083756"/>
                  </a:lnTo>
                  <a:lnTo>
                    <a:pt x="900681" y="2086570"/>
                  </a:lnTo>
                  <a:lnTo>
                    <a:pt x="900357" y="2091947"/>
                  </a:lnTo>
                  <a:lnTo>
                    <a:pt x="903312" y="2095178"/>
                  </a:lnTo>
                  <a:lnTo>
                    <a:pt x="907317" y="2099643"/>
                  </a:lnTo>
                  <a:lnTo>
                    <a:pt x="908032" y="2100736"/>
                  </a:lnTo>
                  <a:lnTo>
                    <a:pt x="913031" y="2102869"/>
                  </a:lnTo>
                  <a:lnTo>
                    <a:pt x="916267" y="2102673"/>
                  </a:lnTo>
                  <a:lnTo>
                    <a:pt x="918738" y="2100575"/>
                  </a:lnTo>
                  <a:lnTo>
                    <a:pt x="922301" y="2097763"/>
                  </a:lnTo>
                  <a:lnTo>
                    <a:pt x="922625" y="2092384"/>
                  </a:lnTo>
                  <a:lnTo>
                    <a:pt x="919670" y="2089155"/>
                  </a:lnTo>
                  <a:lnTo>
                    <a:pt x="915666" y="2084688"/>
                  </a:lnTo>
                  <a:lnTo>
                    <a:pt x="912852" y="2081125"/>
                  </a:lnTo>
                  <a:close/>
                </a:path>
                <a:path w="17531715" h="9879330">
                  <a:moveTo>
                    <a:pt x="14314967" y="7779903"/>
                  </a:moveTo>
                  <a:lnTo>
                    <a:pt x="14309640" y="7780389"/>
                  </a:lnTo>
                  <a:lnTo>
                    <a:pt x="14306934" y="7783961"/>
                  </a:lnTo>
                  <a:lnTo>
                    <a:pt x="14303894" y="7787393"/>
                  </a:lnTo>
                  <a:lnTo>
                    <a:pt x="14304377" y="7792720"/>
                  </a:lnTo>
                  <a:lnTo>
                    <a:pt x="14307951" y="7795426"/>
                  </a:lnTo>
                  <a:lnTo>
                    <a:pt x="14312575" y="7799368"/>
                  </a:lnTo>
                  <a:lnTo>
                    <a:pt x="14314574" y="7800221"/>
                  </a:lnTo>
                  <a:lnTo>
                    <a:pt x="14314431" y="7800554"/>
                  </a:lnTo>
                  <a:lnTo>
                    <a:pt x="14317765" y="7801976"/>
                  </a:lnTo>
                  <a:lnTo>
                    <a:pt x="14321615" y="7801255"/>
                  </a:lnTo>
                  <a:lnTo>
                    <a:pt x="14324038" y="7798349"/>
                  </a:lnTo>
                  <a:lnTo>
                    <a:pt x="14327078" y="7794918"/>
                  </a:lnTo>
                  <a:lnTo>
                    <a:pt x="14326595" y="7789590"/>
                  </a:lnTo>
                  <a:lnTo>
                    <a:pt x="14323021" y="7786884"/>
                  </a:lnTo>
                  <a:lnTo>
                    <a:pt x="14318398" y="7782942"/>
                  </a:lnTo>
                  <a:lnTo>
                    <a:pt x="14314967" y="7779903"/>
                  </a:lnTo>
                  <a:close/>
                </a:path>
                <a:path w="17531715" h="9879330">
                  <a:moveTo>
                    <a:pt x="11075511" y="6394513"/>
                  </a:moveTo>
                  <a:lnTo>
                    <a:pt x="11071133" y="6394615"/>
                  </a:lnTo>
                  <a:lnTo>
                    <a:pt x="11065139" y="6394816"/>
                  </a:lnTo>
                  <a:lnTo>
                    <a:pt x="11060761" y="6394918"/>
                  </a:lnTo>
                  <a:lnTo>
                    <a:pt x="11057104" y="6398873"/>
                  </a:lnTo>
                  <a:lnTo>
                    <a:pt x="11057207" y="6403250"/>
                  </a:lnTo>
                  <a:lnTo>
                    <a:pt x="11057403" y="6406486"/>
                  </a:lnTo>
                  <a:lnTo>
                    <a:pt x="11059359" y="6409291"/>
                  </a:lnTo>
                  <a:lnTo>
                    <a:pt x="11063358" y="6410997"/>
                  </a:lnTo>
                  <a:lnTo>
                    <a:pt x="11065643" y="6411183"/>
                  </a:lnTo>
                  <a:lnTo>
                    <a:pt x="11071638" y="6410982"/>
                  </a:lnTo>
                  <a:lnTo>
                    <a:pt x="11076015" y="6410879"/>
                  </a:lnTo>
                  <a:lnTo>
                    <a:pt x="11079672" y="6406924"/>
                  </a:lnTo>
                  <a:lnTo>
                    <a:pt x="11079569" y="6402547"/>
                  </a:lnTo>
                  <a:lnTo>
                    <a:pt x="11079134" y="6398028"/>
                  </a:lnTo>
                  <a:lnTo>
                    <a:pt x="11075511" y="6394513"/>
                  </a:lnTo>
                  <a:close/>
                </a:path>
                <a:path w="17531715" h="9879330">
                  <a:moveTo>
                    <a:pt x="855782" y="2012658"/>
                  </a:moveTo>
                  <a:lnTo>
                    <a:pt x="850880" y="2012143"/>
                  </a:lnTo>
                  <a:lnTo>
                    <a:pt x="847317" y="2014956"/>
                  </a:lnTo>
                  <a:lnTo>
                    <a:pt x="844086" y="2017912"/>
                  </a:lnTo>
                  <a:lnTo>
                    <a:pt x="843571" y="2022813"/>
                  </a:lnTo>
                  <a:lnTo>
                    <a:pt x="846384" y="2026378"/>
                  </a:lnTo>
                  <a:lnTo>
                    <a:pt x="850246" y="2031176"/>
                  </a:lnTo>
                  <a:lnTo>
                    <a:pt x="850820" y="2032603"/>
                  </a:lnTo>
                  <a:lnTo>
                    <a:pt x="853153" y="2033598"/>
                  </a:lnTo>
                  <a:lnTo>
                    <a:pt x="853295" y="2033265"/>
                  </a:lnTo>
                  <a:lnTo>
                    <a:pt x="855962" y="2034402"/>
                  </a:lnTo>
                  <a:lnTo>
                    <a:pt x="859197" y="2034206"/>
                  </a:lnTo>
                  <a:lnTo>
                    <a:pt x="861667" y="2032109"/>
                  </a:lnTo>
                  <a:lnTo>
                    <a:pt x="864898" y="2029153"/>
                  </a:lnTo>
                  <a:lnTo>
                    <a:pt x="865413" y="2024251"/>
                  </a:lnTo>
                  <a:lnTo>
                    <a:pt x="862600" y="2020687"/>
                  </a:lnTo>
                  <a:lnTo>
                    <a:pt x="858737" y="2015889"/>
                  </a:lnTo>
                  <a:lnTo>
                    <a:pt x="855782" y="2012658"/>
                  </a:lnTo>
                  <a:close/>
                </a:path>
                <a:path w="17531715" h="9879330">
                  <a:moveTo>
                    <a:pt x="14245642" y="7723542"/>
                  </a:moveTo>
                  <a:lnTo>
                    <a:pt x="14240314" y="7724027"/>
                  </a:lnTo>
                  <a:lnTo>
                    <a:pt x="14237609" y="7727601"/>
                  </a:lnTo>
                  <a:lnTo>
                    <a:pt x="14234569" y="7731031"/>
                  </a:lnTo>
                  <a:lnTo>
                    <a:pt x="14235052" y="7736360"/>
                  </a:lnTo>
                  <a:lnTo>
                    <a:pt x="14238626" y="7739066"/>
                  </a:lnTo>
                  <a:lnTo>
                    <a:pt x="14243249" y="7743007"/>
                  </a:lnTo>
                  <a:lnTo>
                    <a:pt x="14245248" y="7743860"/>
                  </a:lnTo>
                  <a:lnTo>
                    <a:pt x="14245106" y="7744193"/>
                  </a:lnTo>
                  <a:lnTo>
                    <a:pt x="14248440" y="7745615"/>
                  </a:lnTo>
                  <a:lnTo>
                    <a:pt x="14252290" y="7744895"/>
                  </a:lnTo>
                  <a:lnTo>
                    <a:pt x="14254713" y="7741988"/>
                  </a:lnTo>
                  <a:lnTo>
                    <a:pt x="14257752" y="7738557"/>
                  </a:lnTo>
                  <a:lnTo>
                    <a:pt x="14257268" y="7733229"/>
                  </a:lnTo>
                  <a:lnTo>
                    <a:pt x="14253695" y="7730524"/>
                  </a:lnTo>
                  <a:lnTo>
                    <a:pt x="14249072" y="7726582"/>
                  </a:lnTo>
                  <a:lnTo>
                    <a:pt x="14245642" y="7723542"/>
                  </a:lnTo>
                  <a:close/>
                </a:path>
                <a:path w="17531715" h="9879330">
                  <a:moveTo>
                    <a:pt x="11164291" y="6391412"/>
                  </a:moveTo>
                  <a:lnTo>
                    <a:pt x="11159914" y="6391515"/>
                  </a:lnTo>
                  <a:lnTo>
                    <a:pt x="11153920" y="6391715"/>
                  </a:lnTo>
                  <a:lnTo>
                    <a:pt x="11149542" y="6391818"/>
                  </a:lnTo>
                  <a:lnTo>
                    <a:pt x="11145884" y="6395773"/>
                  </a:lnTo>
                  <a:lnTo>
                    <a:pt x="11145987" y="6400150"/>
                  </a:lnTo>
                  <a:lnTo>
                    <a:pt x="11145850" y="6403243"/>
                  </a:lnTo>
                  <a:lnTo>
                    <a:pt x="11148140" y="6406189"/>
                  </a:lnTo>
                  <a:lnTo>
                    <a:pt x="11152139" y="6407895"/>
                  </a:lnTo>
                  <a:lnTo>
                    <a:pt x="11154424" y="6408082"/>
                  </a:lnTo>
                  <a:lnTo>
                    <a:pt x="11160418" y="6407881"/>
                  </a:lnTo>
                  <a:lnTo>
                    <a:pt x="11164795" y="6407779"/>
                  </a:lnTo>
                  <a:lnTo>
                    <a:pt x="11168451" y="6403823"/>
                  </a:lnTo>
                  <a:lnTo>
                    <a:pt x="11168246" y="6395069"/>
                  </a:lnTo>
                  <a:lnTo>
                    <a:pt x="11164291" y="6391412"/>
                  </a:lnTo>
                  <a:close/>
                </a:path>
                <a:path w="17531715" h="9879330">
                  <a:moveTo>
                    <a:pt x="14176174" y="7667515"/>
                  </a:moveTo>
                  <a:lnTo>
                    <a:pt x="14170847" y="7668000"/>
                  </a:lnTo>
                  <a:lnTo>
                    <a:pt x="14168141" y="7671573"/>
                  </a:lnTo>
                  <a:lnTo>
                    <a:pt x="14165102" y="7675004"/>
                  </a:lnTo>
                  <a:lnTo>
                    <a:pt x="14165585" y="7680331"/>
                  </a:lnTo>
                  <a:lnTo>
                    <a:pt x="14169160" y="7683039"/>
                  </a:lnTo>
                  <a:lnTo>
                    <a:pt x="14173782" y="7686980"/>
                  </a:lnTo>
                  <a:lnTo>
                    <a:pt x="14175781" y="7687833"/>
                  </a:lnTo>
                  <a:lnTo>
                    <a:pt x="14175639" y="7688166"/>
                  </a:lnTo>
                  <a:lnTo>
                    <a:pt x="14178972" y="7689588"/>
                  </a:lnTo>
                  <a:lnTo>
                    <a:pt x="14182823" y="7688867"/>
                  </a:lnTo>
                  <a:lnTo>
                    <a:pt x="14185245" y="7685961"/>
                  </a:lnTo>
                  <a:lnTo>
                    <a:pt x="14188285" y="7682530"/>
                  </a:lnTo>
                  <a:lnTo>
                    <a:pt x="14187800" y="7677201"/>
                  </a:lnTo>
                  <a:lnTo>
                    <a:pt x="14184226" y="7674495"/>
                  </a:lnTo>
                  <a:lnTo>
                    <a:pt x="14179605" y="7670554"/>
                  </a:lnTo>
                  <a:lnTo>
                    <a:pt x="14176174" y="7667515"/>
                  </a:lnTo>
                  <a:close/>
                </a:path>
                <a:path w="17531715" h="9879330">
                  <a:moveTo>
                    <a:pt x="799472" y="1943333"/>
                  </a:moveTo>
                  <a:lnTo>
                    <a:pt x="794570" y="1942818"/>
                  </a:lnTo>
                  <a:lnTo>
                    <a:pt x="787443" y="1948444"/>
                  </a:lnTo>
                  <a:lnTo>
                    <a:pt x="786927" y="1953346"/>
                  </a:lnTo>
                  <a:lnTo>
                    <a:pt x="789741" y="1956910"/>
                  </a:lnTo>
                  <a:lnTo>
                    <a:pt x="793603" y="1961710"/>
                  </a:lnTo>
                  <a:lnTo>
                    <a:pt x="794510" y="1963278"/>
                  </a:lnTo>
                  <a:lnTo>
                    <a:pt x="799176" y="1965268"/>
                  </a:lnTo>
                  <a:lnTo>
                    <a:pt x="802553" y="1964739"/>
                  </a:lnTo>
                  <a:lnTo>
                    <a:pt x="804882" y="1962974"/>
                  </a:lnTo>
                  <a:lnTo>
                    <a:pt x="808445" y="1960161"/>
                  </a:lnTo>
                  <a:lnTo>
                    <a:pt x="808960" y="1955259"/>
                  </a:lnTo>
                  <a:lnTo>
                    <a:pt x="806147" y="1951696"/>
                  </a:lnTo>
                  <a:lnTo>
                    <a:pt x="802285" y="1946897"/>
                  </a:lnTo>
                  <a:lnTo>
                    <a:pt x="799472" y="1943333"/>
                  </a:lnTo>
                  <a:close/>
                </a:path>
                <a:path w="17531715" h="9879330">
                  <a:moveTo>
                    <a:pt x="14107183" y="7611296"/>
                  </a:moveTo>
                  <a:lnTo>
                    <a:pt x="14101853" y="7611781"/>
                  </a:lnTo>
                  <a:lnTo>
                    <a:pt x="14099147" y="7615354"/>
                  </a:lnTo>
                  <a:lnTo>
                    <a:pt x="14096108" y="7618784"/>
                  </a:lnTo>
                  <a:lnTo>
                    <a:pt x="14096594" y="7624114"/>
                  </a:lnTo>
                  <a:lnTo>
                    <a:pt x="14100167" y="7626819"/>
                  </a:lnTo>
                  <a:lnTo>
                    <a:pt x="14104788" y="7630760"/>
                  </a:lnTo>
                  <a:lnTo>
                    <a:pt x="14106788" y="7631614"/>
                  </a:lnTo>
                  <a:lnTo>
                    <a:pt x="14106646" y="7631947"/>
                  </a:lnTo>
                  <a:lnTo>
                    <a:pt x="14109978" y="7633368"/>
                  </a:lnTo>
                  <a:lnTo>
                    <a:pt x="14113832" y="7632648"/>
                  </a:lnTo>
                  <a:lnTo>
                    <a:pt x="14116253" y="7629742"/>
                  </a:lnTo>
                  <a:lnTo>
                    <a:pt x="14119293" y="7626311"/>
                  </a:lnTo>
                  <a:lnTo>
                    <a:pt x="14118808" y="7620982"/>
                  </a:lnTo>
                  <a:lnTo>
                    <a:pt x="14115235" y="7618277"/>
                  </a:lnTo>
                  <a:lnTo>
                    <a:pt x="14110613" y="7614335"/>
                  </a:lnTo>
                  <a:lnTo>
                    <a:pt x="14107183" y="7611296"/>
                  </a:lnTo>
                  <a:close/>
                </a:path>
                <a:path w="17531715" h="9879330">
                  <a:moveTo>
                    <a:pt x="11253596" y="6388929"/>
                  </a:moveTo>
                  <a:lnTo>
                    <a:pt x="11249218" y="6389031"/>
                  </a:lnTo>
                  <a:lnTo>
                    <a:pt x="11243225" y="6389232"/>
                  </a:lnTo>
                  <a:lnTo>
                    <a:pt x="11238847" y="6389335"/>
                  </a:lnTo>
                  <a:lnTo>
                    <a:pt x="11235190" y="6393290"/>
                  </a:lnTo>
                  <a:lnTo>
                    <a:pt x="11235294" y="6397667"/>
                  </a:lnTo>
                  <a:lnTo>
                    <a:pt x="11235155" y="6400761"/>
                  </a:lnTo>
                  <a:lnTo>
                    <a:pt x="11237110" y="6403564"/>
                  </a:lnTo>
                  <a:lnTo>
                    <a:pt x="11241444" y="6405413"/>
                  </a:lnTo>
                  <a:lnTo>
                    <a:pt x="11243727" y="6405599"/>
                  </a:lnTo>
                  <a:lnTo>
                    <a:pt x="11249722" y="6405398"/>
                  </a:lnTo>
                  <a:lnTo>
                    <a:pt x="11254100" y="6405296"/>
                  </a:lnTo>
                  <a:lnTo>
                    <a:pt x="11257757" y="6401341"/>
                  </a:lnTo>
                  <a:lnTo>
                    <a:pt x="11257553" y="6392587"/>
                  </a:lnTo>
                  <a:lnTo>
                    <a:pt x="11253596" y="6388929"/>
                  </a:lnTo>
                  <a:close/>
                </a:path>
                <a:path w="17531715" h="9879330">
                  <a:moveTo>
                    <a:pt x="14037999" y="7554602"/>
                  </a:moveTo>
                  <a:lnTo>
                    <a:pt x="14032670" y="7555087"/>
                  </a:lnTo>
                  <a:lnTo>
                    <a:pt x="14029964" y="7558660"/>
                  </a:lnTo>
                  <a:lnTo>
                    <a:pt x="14026925" y="7562090"/>
                  </a:lnTo>
                  <a:lnTo>
                    <a:pt x="14027410" y="7567419"/>
                  </a:lnTo>
                  <a:lnTo>
                    <a:pt x="14030984" y="7570125"/>
                  </a:lnTo>
                  <a:lnTo>
                    <a:pt x="14035604" y="7574066"/>
                  </a:lnTo>
                  <a:lnTo>
                    <a:pt x="14037605" y="7574919"/>
                  </a:lnTo>
                  <a:lnTo>
                    <a:pt x="14037796" y="7575395"/>
                  </a:lnTo>
                  <a:lnTo>
                    <a:pt x="14040795" y="7576674"/>
                  </a:lnTo>
                  <a:lnTo>
                    <a:pt x="14044649" y="7575954"/>
                  </a:lnTo>
                  <a:lnTo>
                    <a:pt x="14047070" y="7573048"/>
                  </a:lnTo>
                  <a:lnTo>
                    <a:pt x="14050110" y="7569617"/>
                  </a:lnTo>
                  <a:lnTo>
                    <a:pt x="14049625" y="7564288"/>
                  </a:lnTo>
                  <a:lnTo>
                    <a:pt x="14046051" y="7561582"/>
                  </a:lnTo>
                  <a:lnTo>
                    <a:pt x="14041430" y="7557642"/>
                  </a:lnTo>
                  <a:lnTo>
                    <a:pt x="14037999" y="7554602"/>
                  </a:lnTo>
                  <a:close/>
                </a:path>
                <a:path w="17531715" h="9879330">
                  <a:moveTo>
                    <a:pt x="745872" y="1873195"/>
                  </a:moveTo>
                  <a:lnTo>
                    <a:pt x="740779" y="1872204"/>
                  </a:lnTo>
                  <a:lnTo>
                    <a:pt x="737215" y="1875017"/>
                  </a:lnTo>
                  <a:lnTo>
                    <a:pt x="733318" y="1877689"/>
                  </a:lnTo>
                  <a:lnTo>
                    <a:pt x="732661" y="1882923"/>
                  </a:lnTo>
                  <a:lnTo>
                    <a:pt x="735475" y="1886487"/>
                  </a:lnTo>
                  <a:lnTo>
                    <a:pt x="739003" y="1891145"/>
                  </a:lnTo>
                  <a:lnTo>
                    <a:pt x="739577" y="1892571"/>
                  </a:lnTo>
                  <a:lnTo>
                    <a:pt x="742243" y="1893708"/>
                  </a:lnTo>
                  <a:lnTo>
                    <a:pt x="742718" y="1893517"/>
                  </a:lnTo>
                  <a:lnTo>
                    <a:pt x="745051" y="1894513"/>
                  </a:lnTo>
                  <a:lnTo>
                    <a:pt x="748287" y="1894317"/>
                  </a:lnTo>
                  <a:lnTo>
                    <a:pt x="750615" y="1892552"/>
                  </a:lnTo>
                  <a:lnTo>
                    <a:pt x="754370" y="1890214"/>
                  </a:lnTo>
                  <a:lnTo>
                    <a:pt x="755027" y="1884979"/>
                  </a:lnTo>
                  <a:lnTo>
                    <a:pt x="752214" y="1881415"/>
                  </a:lnTo>
                  <a:lnTo>
                    <a:pt x="748685" y="1876758"/>
                  </a:lnTo>
                  <a:lnTo>
                    <a:pt x="745872" y="1873195"/>
                  </a:lnTo>
                  <a:close/>
                </a:path>
                <a:path w="17531715" h="9879330">
                  <a:moveTo>
                    <a:pt x="11342475" y="6387446"/>
                  </a:moveTo>
                  <a:lnTo>
                    <a:pt x="11338098" y="6387549"/>
                  </a:lnTo>
                  <a:lnTo>
                    <a:pt x="11332103" y="6387750"/>
                  </a:lnTo>
                  <a:lnTo>
                    <a:pt x="11327868" y="6387519"/>
                  </a:lnTo>
                  <a:lnTo>
                    <a:pt x="11324211" y="6391474"/>
                  </a:lnTo>
                  <a:lnTo>
                    <a:pt x="11324313" y="6395852"/>
                  </a:lnTo>
                  <a:lnTo>
                    <a:pt x="11324175" y="6398945"/>
                  </a:lnTo>
                  <a:lnTo>
                    <a:pt x="11326132" y="6401748"/>
                  </a:lnTo>
                  <a:lnTo>
                    <a:pt x="11330131" y="6403454"/>
                  </a:lnTo>
                  <a:lnTo>
                    <a:pt x="11332416" y="6403641"/>
                  </a:lnTo>
                  <a:lnTo>
                    <a:pt x="11338410" y="6403440"/>
                  </a:lnTo>
                  <a:lnTo>
                    <a:pt x="11342645" y="6403671"/>
                  </a:lnTo>
                  <a:lnTo>
                    <a:pt x="11346301" y="6399715"/>
                  </a:lnTo>
                  <a:lnTo>
                    <a:pt x="11346199" y="6395339"/>
                  </a:lnTo>
                  <a:lnTo>
                    <a:pt x="11346430" y="6391103"/>
                  </a:lnTo>
                  <a:lnTo>
                    <a:pt x="11342475" y="6387446"/>
                  </a:lnTo>
                  <a:close/>
                </a:path>
                <a:path w="17531715" h="9879330">
                  <a:moveTo>
                    <a:pt x="13969005" y="7498383"/>
                  </a:moveTo>
                  <a:lnTo>
                    <a:pt x="13963678" y="7498869"/>
                  </a:lnTo>
                  <a:lnTo>
                    <a:pt x="13960972" y="7502441"/>
                  </a:lnTo>
                  <a:lnTo>
                    <a:pt x="13957932" y="7505872"/>
                  </a:lnTo>
                  <a:lnTo>
                    <a:pt x="13958419" y="7511202"/>
                  </a:lnTo>
                  <a:lnTo>
                    <a:pt x="13961992" y="7513907"/>
                  </a:lnTo>
                  <a:lnTo>
                    <a:pt x="13966613" y="7517848"/>
                  </a:lnTo>
                  <a:lnTo>
                    <a:pt x="13968613" y="7518701"/>
                  </a:lnTo>
                  <a:lnTo>
                    <a:pt x="13968804" y="7519177"/>
                  </a:lnTo>
                  <a:lnTo>
                    <a:pt x="13971803" y="7520456"/>
                  </a:lnTo>
                  <a:lnTo>
                    <a:pt x="13975657" y="7519736"/>
                  </a:lnTo>
                  <a:lnTo>
                    <a:pt x="13978078" y="7516830"/>
                  </a:lnTo>
                  <a:lnTo>
                    <a:pt x="13981118" y="7513398"/>
                  </a:lnTo>
                  <a:lnTo>
                    <a:pt x="13980633" y="7508070"/>
                  </a:lnTo>
                  <a:lnTo>
                    <a:pt x="13977060" y="7505364"/>
                  </a:lnTo>
                  <a:lnTo>
                    <a:pt x="13972437" y="7501423"/>
                  </a:lnTo>
                  <a:lnTo>
                    <a:pt x="13969005" y="7498383"/>
                  </a:lnTo>
                  <a:close/>
                </a:path>
                <a:path w="17531715" h="9879330">
                  <a:moveTo>
                    <a:pt x="13899822" y="7441689"/>
                  </a:moveTo>
                  <a:lnTo>
                    <a:pt x="13894495" y="7442174"/>
                  </a:lnTo>
                  <a:lnTo>
                    <a:pt x="13891789" y="7445747"/>
                  </a:lnTo>
                  <a:lnTo>
                    <a:pt x="13888750" y="7449178"/>
                  </a:lnTo>
                  <a:lnTo>
                    <a:pt x="13889234" y="7454506"/>
                  </a:lnTo>
                  <a:lnTo>
                    <a:pt x="13892806" y="7457212"/>
                  </a:lnTo>
                  <a:lnTo>
                    <a:pt x="13897430" y="7461154"/>
                  </a:lnTo>
                  <a:lnTo>
                    <a:pt x="13899430" y="7462007"/>
                  </a:lnTo>
                  <a:lnTo>
                    <a:pt x="13899621" y="7462482"/>
                  </a:lnTo>
                  <a:lnTo>
                    <a:pt x="13902620" y="7463762"/>
                  </a:lnTo>
                  <a:lnTo>
                    <a:pt x="13906471" y="7463041"/>
                  </a:lnTo>
                  <a:lnTo>
                    <a:pt x="13908894" y="7460135"/>
                  </a:lnTo>
                  <a:lnTo>
                    <a:pt x="13911933" y="7456703"/>
                  </a:lnTo>
                  <a:lnTo>
                    <a:pt x="13911450" y="7451376"/>
                  </a:lnTo>
                  <a:lnTo>
                    <a:pt x="13907877" y="7448670"/>
                  </a:lnTo>
                  <a:lnTo>
                    <a:pt x="13903253" y="7444728"/>
                  </a:lnTo>
                  <a:lnTo>
                    <a:pt x="13899822" y="7441689"/>
                  </a:lnTo>
                  <a:close/>
                </a:path>
                <a:path w="17531715" h="9879330">
                  <a:moveTo>
                    <a:pt x="11431593" y="6387247"/>
                  </a:moveTo>
                  <a:lnTo>
                    <a:pt x="11427215" y="6387350"/>
                  </a:lnTo>
                  <a:lnTo>
                    <a:pt x="11421363" y="6387217"/>
                  </a:lnTo>
                  <a:lnTo>
                    <a:pt x="11416795" y="6386844"/>
                  </a:lnTo>
                  <a:lnTo>
                    <a:pt x="11413137" y="6390800"/>
                  </a:lnTo>
                  <a:lnTo>
                    <a:pt x="11413240" y="6395177"/>
                  </a:lnTo>
                  <a:lnTo>
                    <a:pt x="11413294" y="6398746"/>
                  </a:lnTo>
                  <a:lnTo>
                    <a:pt x="11415249" y="6401549"/>
                  </a:lnTo>
                  <a:lnTo>
                    <a:pt x="11418916" y="6403114"/>
                  </a:lnTo>
                  <a:lnTo>
                    <a:pt x="11421201" y="6403300"/>
                  </a:lnTo>
                  <a:lnTo>
                    <a:pt x="11427053" y="6403433"/>
                  </a:lnTo>
                  <a:lnTo>
                    <a:pt x="11431621" y="6403806"/>
                  </a:lnTo>
                  <a:lnTo>
                    <a:pt x="11435278" y="6399851"/>
                  </a:lnTo>
                  <a:lnTo>
                    <a:pt x="11435176" y="6395473"/>
                  </a:lnTo>
                  <a:lnTo>
                    <a:pt x="11435548" y="6390905"/>
                  </a:lnTo>
                  <a:lnTo>
                    <a:pt x="11431593" y="6387247"/>
                  </a:lnTo>
                  <a:close/>
                </a:path>
                <a:path w="17531715" h="9879330">
                  <a:moveTo>
                    <a:pt x="692508" y="1801581"/>
                  </a:moveTo>
                  <a:lnTo>
                    <a:pt x="687415" y="1800591"/>
                  </a:lnTo>
                  <a:lnTo>
                    <a:pt x="680288" y="1806217"/>
                  </a:lnTo>
                  <a:lnTo>
                    <a:pt x="679297" y="1811309"/>
                  </a:lnTo>
                  <a:lnTo>
                    <a:pt x="682110" y="1814873"/>
                  </a:lnTo>
                  <a:lnTo>
                    <a:pt x="685497" y="1819864"/>
                  </a:lnTo>
                  <a:lnTo>
                    <a:pt x="686212" y="1820957"/>
                  </a:lnTo>
                  <a:lnTo>
                    <a:pt x="688736" y="1822428"/>
                  </a:lnTo>
                  <a:lnTo>
                    <a:pt x="689212" y="1822237"/>
                  </a:lnTo>
                  <a:lnTo>
                    <a:pt x="691544" y="1823232"/>
                  </a:lnTo>
                  <a:lnTo>
                    <a:pt x="694781" y="1823036"/>
                  </a:lnTo>
                  <a:lnTo>
                    <a:pt x="697109" y="1821271"/>
                  </a:lnTo>
                  <a:lnTo>
                    <a:pt x="700673" y="1818458"/>
                  </a:lnTo>
                  <a:lnTo>
                    <a:pt x="701663" y="1813366"/>
                  </a:lnTo>
                  <a:lnTo>
                    <a:pt x="698850" y="1809801"/>
                  </a:lnTo>
                  <a:lnTo>
                    <a:pt x="695321" y="1805145"/>
                  </a:lnTo>
                  <a:lnTo>
                    <a:pt x="692508" y="1801581"/>
                  </a:lnTo>
                  <a:close/>
                </a:path>
                <a:path w="17531715" h="9879330">
                  <a:moveTo>
                    <a:pt x="13830972" y="7385137"/>
                  </a:moveTo>
                  <a:lnTo>
                    <a:pt x="13825645" y="7385623"/>
                  </a:lnTo>
                  <a:lnTo>
                    <a:pt x="13822939" y="7389195"/>
                  </a:lnTo>
                  <a:lnTo>
                    <a:pt x="13819900" y="7392626"/>
                  </a:lnTo>
                  <a:lnTo>
                    <a:pt x="13820384" y="7397954"/>
                  </a:lnTo>
                  <a:lnTo>
                    <a:pt x="13823957" y="7400660"/>
                  </a:lnTo>
                  <a:lnTo>
                    <a:pt x="13828580" y="7404602"/>
                  </a:lnTo>
                  <a:lnTo>
                    <a:pt x="13830580" y="7405455"/>
                  </a:lnTo>
                  <a:lnTo>
                    <a:pt x="13830771" y="7405931"/>
                  </a:lnTo>
                  <a:lnTo>
                    <a:pt x="13833772" y="7407210"/>
                  </a:lnTo>
                  <a:lnTo>
                    <a:pt x="13837623" y="7406489"/>
                  </a:lnTo>
                  <a:lnTo>
                    <a:pt x="13840045" y="7403583"/>
                  </a:lnTo>
                  <a:lnTo>
                    <a:pt x="13843084" y="7400152"/>
                  </a:lnTo>
                  <a:lnTo>
                    <a:pt x="13842600" y="7394824"/>
                  </a:lnTo>
                  <a:lnTo>
                    <a:pt x="13839027" y="7392118"/>
                  </a:lnTo>
                  <a:lnTo>
                    <a:pt x="13834404" y="7388177"/>
                  </a:lnTo>
                  <a:lnTo>
                    <a:pt x="13830972" y="7385137"/>
                  </a:lnTo>
                  <a:close/>
                </a:path>
                <a:path w="17531715" h="9879330">
                  <a:moveTo>
                    <a:pt x="11521285" y="6388475"/>
                  </a:moveTo>
                  <a:lnTo>
                    <a:pt x="11516906" y="6388577"/>
                  </a:lnTo>
                  <a:lnTo>
                    <a:pt x="11510721" y="6388303"/>
                  </a:lnTo>
                  <a:lnTo>
                    <a:pt x="11506011" y="6388264"/>
                  </a:lnTo>
                  <a:lnTo>
                    <a:pt x="11502496" y="6391885"/>
                  </a:lnTo>
                  <a:lnTo>
                    <a:pt x="11502599" y="6396263"/>
                  </a:lnTo>
                  <a:lnTo>
                    <a:pt x="11502653" y="6399832"/>
                  </a:lnTo>
                  <a:lnTo>
                    <a:pt x="11521456" y="6404700"/>
                  </a:lnTo>
                  <a:lnTo>
                    <a:pt x="11524970" y="6401078"/>
                  </a:lnTo>
                  <a:lnTo>
                    <a:pt x="11524868" y="6396701"/>
                  </a:lnTo>
                  <a:lnTo>
                    <a:pt x="11524907" y="6391991"/>
                  </a:lnTo>
                  <a:lnTo>
                    <a:pt x="11521285" y="6388475"/>
                  </a:lnTo>
                  <a:close/>
                </a:path>
                <a:path w="17531715" h="9879330">
                  <a:moveTo>
                    <a:pt x="13762123" y="7328585"/>
                  </a:moveTo>
                  <a:lnTo>
                    <a:pt x="13756793" y="7329070"/>
                  </a:lnTo>
                  <a:lnTo>
                    <a:pt x="13754088" y="7332643"/>
                  </a:lnTo>
                  <a:lnTo>
                    <a:pt x="13751049" y="7336073"/>
                  </a:lnTo>
                  <a:lnTo>
                    <a:pt x="13751534" y="7341402"/>
                  </a:lnTo>
                  <a:lnTo>
                    <a:pt x="13755107" y="7344108"/>
                  </a:lnTo>
                  <a:lnTo>
                    <a:pt x="13759729" y="7348049"/>
                  </a:lnTo>
                  <a:lnTo>
                    <a:pt x="13761728" y="7348902"/>
                  </a:lnTo>
                  <a:lnTo>
                    <a:pt x="13761920" y="7349378"/>
                  </a:lnTo>
                  <a:lnTo>
                    <a:pt x="13764920" y="7350658"/>
                  </a:lnTo>
                  <a:lnTo>
                    <a:pt x="13768773" y="7349937"/>
                  </a:lnTo>
                  <a:lnTo>
                    <a:pt x="13771195" y="7347031"/>
                  </a:lnTo>
                  <a:lnTo>
                    <a:pt x="13774235" y="7343600"/>
                  </a:lnTo>
                  <a:lnTo>
                    <a:pt x="13773748" y="7338271"/>
                  </a:lnTo>
                  <a:lnTo>
                    <a:pt x="13770176" y="7335565"/>
                  </a:lnTo>
                  <a:lnTo>
                    <a:pt x="13765554" y="7331625"/>
                  </a:lnTo>
                  <a:lnTo>
                    <a:pt x="13762123" y="7328585"/>
                  </a:lnTo>
                  <a:close/>
                </a:path>
                <a:path w="17531715" h="9879330">
                  <a:moveTo>
                    <a:pt x="640379" y="1728918"/>
                  </a:moveTo>
                  <a:lnTo>
                    <a:pt x="635478" y="1728403"/>
                  </a:lnTo>
                  <a:lnTo>
                    <a:pt x="631723" y="1730741"/>
                  </a:lnTo>
                  <a:lnTo>
                    <a:pt x="627826" y="1733412"/>
                  </a:lnTo>
                  <a:lnTo>
                    <a:pt x="627310" y="1738313"/>
                  </a:lnTo>
                  <a:lnTo>
                    <a:pt x="629648" y="1742069"/>
                  </a:lnTo>
                  <a:lnTo>
                    <a:pt x="633035" y="1747059"/>
                  </a:lnTo>
                  <a:lnTo>
                    <a:pt x="634084" y="1748294"/>
                  </a:lnTo>
                  <a:lnTo>
                    <a:pt x="636608" y="1749765"/>
                  </a:lnTo>
                  <a:lnTo>
                    <a:pt x="636465" y="1750098"/>
                  </a:lnTo>
                  <a:lnTo>
                    <a:pt x="638799" y="1751093"/>
                  </a:lnTo>
                  <a:lnTo>
                    <a:pt x="642034" y="1750897"/>
                  </a:lnTo>
                  <a:lnTo>
                    <a:pt x="644362" y="1749134"/>
                  </a:lnTo>
                  <a:lnTo>
                    <a:pt x="648260" y="1746462"/>
                  </a:lnTo>
                  <a:lnTo>
                    <a:pt x="649108" y="1741703"/>
                  </a:lnTo>
                  <a:lnTo>
                    <a:pt x="640379" y="1728918"/>
                  </a:lnTo>
                  <a:close/>
                </a:path>
                <a:path w="17531715" h="9879330">
                  <a:moveTo>
                    <a:pt x="11611076" y="6391321"/>
                  </a:moveTo>
                  <a:lnTo>
                    <a:pt x="11606506" y="6390948"/>
                  </a:lnTo>
                  <a:lnTo>
                    <a:pt x="11600320" y="6390673"/>
                  </a:lnTo>
                  <a:lnTo>
                    <a:pt x="11595610" y="6390634"/>
                  </a:lnTo>
                  <a:lnTo>
                    <a:pt x="11592237" y="6393922"/>
                  </a:lnTo>
                  <a:lnTo>
                    <a:pt x="11591865" y="6398491"/>
                  </a:lnTo>
                  <a:lnTo>
                    <a:pt x="11591919" y="6402059"/>
                  </a:lnTo>
                  <a:lnTo>
                    <a:pt x="11610578" y="6407262"/>
                  </a:lnTo>
                  <a:lnTo>
                    <a:pt x="11613951" y="6403972"/>
                  </a:lnTo>
                  <a:lnTo>
                    <a:pt x="11614324" y="6399404"/>
                  </a:lnTo>
                  <a:lnTo>
                    <a:pt x="11614363" y="6394693"/>
                  </a:lnTo>
                  <a:lnTo>
                    <a:pt x="11611076" y="6391321"/>
                  </a:lnTo>
                  <a:close/>
                </a:path>
                <a:path w="17531715" h="9879330">
                  <a:moveTo>
                    <a:pt x="13693416" y="7271700"/>
                  </a:moveTo>
                  <a:lnTo>
                    <a:pt x="13688087" y="7272185"/>
                  </a:lnTo>
                  <a:lnTo>
                    <a:pt x="13685381" y="7275758"/>
                  </a:lnTo>
                  <a:lnTo>
                    <a:pt x="13682341" y="7279189"/>
                  </a:lnTo>
                  <a:lnTo>
                    <a:pt x="13682826" y="7284517"/>
                  </a:lnTo>
                  <a:lnTo>
                    <a:pt x="13686401" y="7287224"/>
                  </a:lnTo>
                  <a:lnTo>
                    <a:pt x="13691021" y="7291164"/>
                  </a:lnTo>
                  <a:lnTo>
                    <a:pt x="13693021" y="7292017"/>
                  </a:lnTo>
                  <a:lnTo>
                    <a:pt x="13693213" y="7292493"/>
                  </a:lnTo>
                  <a:lnTo>
                    <a:pt x="13696212" y="7293772"/>
                  </a:lnTo>
                  <a:lnTo>
                    <a:pt x="13700065" y="7293052"/>
                  </a:lnTo>
                  <a:lnTo>
                    <a:pt x="13702487" y="7290146"/>
                  </a:lnTo>
                  <a:lnTo>
                    <a:pt x="13705527" y="7286715"/>
                  </a:lnTo>
                  <a:lnTo>
                    <a:pt x="13704900" y="7281719"/>
                  </a:lnTo>
                  <a:lnTo>
                    <a:pt x="13701468" y="7278680"/>
                  </a:lnTo>
                  <a:lnTo>
                    <a:pt x="13696847" y="7274740"/>
                  </a:lnTo>
                  <a:lnTo>
                    <a:pt x="13693416" y="7271700"/>
                  </a:lnTo>
                  <a:close/>
                </a:path>
                <a:path w="17531715" h="9879330">
                  <a:moveTo>
                    <a:pt x="590152" y="1655491"/>
                  </a:moveTo>
                  <a:lnTo>
                    <a:pt x="585059" y="1654501"/>
                  </a:lnTo>
                  <a:lnTo>
                    <a:pt x="581305" y="1656838"/>
                  </a:lnTo>
                  <a:lnTo>
                    <a:pt x="577883" y="1659319"/>
                  </a:lnTo>
                  <a:lnTo>
                    <a:pt x="576963" y="1664047"/>
                  </a:lnTo>
                  <a:lnTo>
                    <a:pt x="576892" y="1664411"/>
                  </a:lnTo>
                  <a:lnTo>
                    <a:pt x="579230" y="1668166"/>
                  </a:lnTo>
                  <a:lnTo>
                    <a:pt x="582617" y="1673156"/>
                  </a:lnTo>
                  <a:lnTo>
                    <a:pt x="583523" y="1674725"/>
                  </a:lnTo>
                  <a:lnTo>
                    <a:pt x="586048" y="1676196"/>
                  </a:lnTo>
                  <a:lnTo>
                    <a:pt x="586190" y="1675863"/>
                  </a:lnTo>
                  <a:lnTo>
                    <a:pt x="588856" y="1677000"/>
                  </a:lnTo>
                  <a:lnTo>
                    <a:pt x="591616" y="1676995"/>
                  </a:lnTo>
                  <a:lnTo>
                    <a:pt x="593944" y="1675231"/>
                  </a:lnTo>
                  <a:lnTo>
                    <a:pt x="597366" y="1672751"/>
                  </a:lnTo>
                  <a:lnTo>
                    <a:pt x="598286" y="1668022"/>
                  </a:lnTo>
                  <a:lnTo>
                    <a:pt x="598357" y="1667658"/>
                  </a:lnTo>
                  <a:lnTo>
                    <a:pt x="596019" y="1663903"/>
                  </a:lnTo>
                  <a:lnTo>
                    <a:pt x="592632" y="1658913"/>
                  </a:lnTo>
                  <a:lnTo>
                    <a:pt x="590152" y="1655491"/>
                  </a:lnTo>
                  <a:close/>
                </a:path>
                <a:path w="17531715" h="9879330">
                  <a:moveTo>
                    <a:pt x="11700770" y="6395308"/>
                  </a:moveTo>
                  <a:lnTo>
                    <a:pt x="11696202" y="6394936"/>
                  </a:lnTo>
                  <a:lnTo>
                    <a:pt x="11690017" y="6394660"/>
                  </a:lnTo>
                  <a:lnTo>
                    <a:pt x="11685306" y="6394621"/>
                  </a:lnTo>
                  <a:lnTo>
                    <a:pt x="11681600" y="6397767"/>
                  </a:lnTo>
                  <a:lnTo>
                    <a:pt x="11680979" y="6405382"/>
                  </a:lnTo>
                  <a:lnTo>
                    <a:pt x="11680948" y="6405762"/>
                  </a:lnTo>
                  <a:lnTo>
                    <a:pt x="11699798" y="6411440"/>
                  </a:lnTo>
                  <a:lnTo>
                    <a:pt x="11703838" y="6408435"/>
                  </a:lnTo>
                  <a:lnTo>
                    <a:pt x="11703918" y="6399014"/>
                  </a:lnTo>
                  <a:lnTo>
                    <a:pt x="11700770" y="6395308"/>
                  </a:lnTo>
                  <a:close/>
                </a:path>
                <a:path w="17531715" h="9879330">
                  <a:moveTo>
                    <a:pt x="13624376" y="7214673"/>
                  </a:moveTo>
                  <a:lnTo>
                    <a:pt x="13619045" y="7215157"/>
                  </a:lnTo>
                  <a:lnTo>
                    <a:pt x="13616340" y="7218730"/>
                  </a:lnTo>
                  <a:lnTo>
                    <a:pt x="13613300" y="7222161"/>
                  </a:lnTo>
                  <a:lnTo>
                    <a:pt x="13613786" y="7227490"/>
                  </a:lnTo>
                  <a:lnTo>
                    <a:pt x="13617359" y="7230196"/>
                  </a:lnTo>
                  <a:lnTo>
                    <a:pt x="13621981" y="7234137"/>
                  </a:lnTo>
                  <a:lnTo>
                    <a:pt x="13623980" y="7234989"/>
                  </a:lnTo>
                  <a:lnTo>
                    <a:pt x="13624172" y="7235465"/>
                  </a:lnTo>
                  <a:lnTo>
                    <a:pt x="13627171" y="7236745"/>
                  </a:lnTo>
                  <a:lnTo>
                    <a:pt x="13631025" y="7236025"/>
                  </a:lnTo>
                  <a:lnTo>
                    <a:pt x="13633447" y="7233118"/>
                  </a:lnTo>
                  <a:lnTo>
                    <a:pt x="13636486" y="7229688"/>
                  </a:lnTo>
                  <a:lnTo>
                    <a:pt x="13636000" y="7224359"/>
                  </a:lnTo>
                  <a:lnTo>
                    <a:pt x="13632427" y="7221653"/>
                  </a:lnTo>
                  <a:lnTo>
                    <a:pt x="13627806" y="7217712"/>
                  </a:lnTo>
                  <a:lnTo>
                    <a:pt x="13624376" y="7214673"/>
                  </a:lnTo>
                  <a:close/>
                </a:path>
                <a:path w="17531715" h="9879330">
                  <a:moveTo>
                    <a:pt x="13554765" y="7158978"/>
                  </a:moveTo>
                  <a:lnTo>
                    <a:pt x="13549435" y="7159463"/>
                  </a:lnTo>
                  <a:lnTo>
                    <a:pt x="13544024" y="7166609"/>
                  </a:lnTo>
                  <a:lnTo>
                    <a:pt x="13544508" y="7171937"/>
                  </a:lnTo>
                  <a:lnTo>
                    <a:pt x="13552846" y="7178251"/>
                  </a:lnTo>
                  <a:lnTo>
                    <a:pt x="13558179" y="7180526"/>
                  </a:lnTo>
                  <a:lnTo>
                    <a:pt x="13562031" y="7179806"/>
                  </a:lnTo>
                  <a:lnTo>
                    <a:pt x="13564452" y="7176899"/>
                  </a:lnTo>
                  <a:lnTo>
                    <a:pt x="13567158" y="7173326"/>
                  </a:lnTo>
                  <a:lnTo>
                    <a:pt x="13566674" y="7167999"/>
                  </a:lnTo>
                  <a:lnTo>
                    <a:pt x="13554765" y="7158978"/>
                  </a:lnTo>
                  <a:close/>
                </a:path>
                <a:path w="17531715" h="9879330">
                  <a:moveTo>
                    <a:pt x="11789188" y="6402296"/>
                  </a:moveTo>
                  <a:lnTo>
                    <a:pt x="11784620" y="6401923"/>
                  </a:lnTo>
                  <a:lnTo>
                    <a:pt x="11778576" y="6401315"/>
                  </a:lnTo>
                  <a:lnTo>
                    <a:pt x="11774007" y="6400942"/>
                  </a:lnTo>
                  <a:lnTo>
                    <a:pt x="11770302" y="6404088"/>
                  </a:lnTo>
                  <a:lnTo>
                    <a:pt x="11769649" y="6412083"/>
                  </a:lnTo>
                  <a:lnTo>
                    <a:pt x="11771796" y="6415362"/>
                  </a:lnTo>
                  <a:lnTo>
                    <a:pt x="11775462" y="6416926"/>
                  </a:lnTo>
                  <a:lnTo>
                    <a:pt x="11777271" y="6417304"/>
                  </a:lnTo>
                  <a:lnTo>
                    <a:pt x="11783314" y="6417912"/>
                  </a:lnTo>
                  <a:lnTo>
                    <a:pt x="11787550" y="6418143"/>
                  </a:lnTo>
                  <a:lnTo>
                    <a:pt x="11791589" y="6415139"/>
                  </a:lnTo>
                  <a:lnTo>
                    <a:pt x="11791961" y="6410570"/>
                  </a:lnTo>
                  <a:lnTo>
                    <a:pt x="11792192" y="6406335"/>
                  </a:lnTo>
                  <a:lnTo>
                    <a:pt x="11789188" y="6402296"/>
                  </a:lnTo>
                  <a:close/>
                </a:path>
                <a:path w="17531715" h="9879330">
                  <a:moveTo>
                    <a:pt x="541494" y="1581157"/>
                  </a:moveTo>
                  <a:lnTo>
                    <a:pt x="536401" y="1580167"/>
                  </a:lnTo>
                  <a:lnTo>
                    <a:pt x="528891" y="1584842"/>
                  </a:lnTo>
                  <a:lnTo>
                    <a:pt x="527900" y="1589935"/>
                  </a:lnTo>
                  <a:lnTo>
                    <a:pt x="530238" y="1593689"/>
                  </a:lnTo>
                  <a:lnTo>
                    <a:pt x="533625" y="1598680"/>
                  </a:lnTo>
                  <a:lnTo>
                    <a:pt x="534531" y="1600249"/>
                  </a:lnTo>
                  <a:lnTo>
                    <a:pt x="537389" y="1601862"/>
                  </a:lnTo>
                  <a:lnTo>
                    <a:pt x="539722" y="1602857"/>
                  </a:lnTo>
                  <a:lnTo>
                    <a:pt x="542625" y="1602519"/>
                  </a:lnTo>
                  <a:lnTo>
                    <a:pt x="544811" y="1601088"/>
                  </a:lnTo>
                  <a:lnTo>
                    <a:pt x="548566" y="1598750"/>
                  </a:lnTo>
                  <a:lnTo>
                    <a:pt x="549556" y="1593657"/>
                  </a:lnTo>
                  <a:lnTo>
                    <a:pt x="547218" y="1589902"/>
                  </a:lnTo>
                  <a:lnTo>
                    <a:pt x="543831" y="1584912"/>
                  </a:lnTo>
                  <a:lnTo>
                    <a:pt x="541494" y="1581157"/>
                  </a:lnTo>
                  <a:close/>
                </a:path>
                <a:path w="17531715" h="9879330">
                  <a:moveTo>
                    <a:pt x="13484062" y="7103999"/>
                  </a:moveTo>
                  <a:lnTo>
                    <a:pt x="13479066" y="7104626"/>
                  </a:lnTo>
                  <a:lnTo>
                    <a:pt x="13473654" y="7111772"/>
                  </a:lnTo>
                  <a:lnTo>
                    <a:pt x="13474282" y="7116768"/>
                  </a:lnTo>
                  <a:lnTo>
                    <a:pt x="13482619" y="7123082"/>
                  </a:lnTo>
                  <a:lnTo>
                    <a:pt x="13484618" y="7123935"/>
                  </a:lnTo>
                  <a:lnTo>
                    <a:pt x="13484143" y="7124126"/>
                  </a:lnTo>
                  <a:lnTo>
                    <a:pt x="13487475" y="7125548"/>
                  </a:lnTo>
                  <a:lnTo>
                    <a:pt x="13491472" y="7124494"/>
                  </a:lnTo>
                  <a:lnTo>
                    <a:pt x="13493894" y="7121588"/>
                  </a:lnTo>
                  <a:lnTo>
                    <a:pt x="13496599" y="7118015"/>
                  </a:lnTo>
                  <a:lnTo>
                    <a:pt x="13495972" y="7113019"/>
                  </a:lnTo>
                  <a:lnTo>
                    <a:pt x="13484062" y="7103999"/>
                  </a:lnTo>
                  <a:close/>
                </a:path>
                <a:path w="17531715" h="9879330">
                  <a:moveTo>
                    <a:pt x="11878179" y="6410710"/>
                  </a:moveTo>
                  <a:lnTo>
                    <a:pt x="11873610" y="6410336"/>
                  </a:lnTo>
                  <a:lnTo>
                    <a:pt x="11867566" y="6409728"/>
                  </a:lnTo>
                  <a:lnTo>
                    <a:pt x="11862998" y="6409355"/>
                  </a:lnTo>
                  <a:lnTo>
                    <a:pt x="11858958" y="6412360"/>
                  </a:lnTo>
                  <a:lnTo>
                    <a:pt x="11858585" y="6416928"/>
                  </a:lnTo>
                  <a:lnTo>
                    <a:pt x="11858164" y="6420688"/>
                  </a:lnTo>
                  <a:lnTo>
                    <a:pt x="11859976" y="6423825"/>
                  </a:lnTo>
                  <a:lnTo>
                    <a:pt x="11863310" y="6425247"/>
                  </a:lnTo>
                  <a:lnTo>
                    <a:pt x="11863786" y="6425056"/>
                  </a:lnTo>
                  <a:lnTo>
                    <a:pt x="11865786" y="6425909"/>
                  </a:lnTo>
                  <a:lnTo>
                    <a:pt x="11871830" y="6426517"/>
                  </a:lnTo>
                  <a:lnTo>
                    <a:pt x="11876398" y="6426890"/>
                  </a:lnTo>
                  <a:lnTo>
                    <a:pt x="11880436" y="6423885"/>
                  </a:lnTo>
                  <a:lnTo>
                    <a:pt x="11881183" y="6414749"/>
                  </a:lnTo>
                  <a:lnTo>
                    <a:pt x="11878179" y="6410710"/>
                  </a:lnTo>
                  <a:close/>
                </a:path>
                <a:path w="17531715" h="9879330">
                  <a:moveTo>
                    <a:pt x="13412931" y="7050020"/>
                  </a:moveTo>
                  <a:lnTo>
                    <a:pt x="13407937" y="7050648"/>
                  </a:lnTo>
                  <a:lnTo>
                    <a:pt x="13405230" y="7054220"/>
                  </a:lnTo>
                  <a:lnTo>
                    <a:pt x="13402857" y="7057936"/>
                  </a:lnTo>
                  <a:lnTo>
                    <a:pt x="13403488" y="7062933"/>
                  </a:lnTo>
                  <a:lnTo>
                    <a:pt x="13411822" y="7069245"/>
                  </a:lnTo>
                  <a:lnTo>
                    <a:pt x="13416821" y="7071378"/>
                  </a:lnTo>
                  <a:lnTo>
                    <a:pt x="13421150" y="7070467"/>
                  </a:lnTo>
                  <a:lnTo>
                    <a:pt x="13423239" y="7067418"/>
                  </a:lnTo>
                  <a:lnTo>
                    <a:pt x="13425612" y="7063702"/>
                  </a:lnTo>
                  <a:lnTo>
                    <a:pt x="13424983" y="7058707"/>
                  </a:lnTo>
                  <a:lnTo>
                    <a:pt x="13416647" y="7052393"/>
                  </a:lnTo>
                  <a:lnTo>
                    <a:pt x="13412931" y="7050020"/>
                  </a:lnTo>
                  <a:close/>
                </a:path>
                <a:path w="17531715" h="9879330">
                  <a:moveTo>
                    <a:pt x="11966414" y="6422741"/>
                  </a:moveTo>
                  <a:lnTo>
                    <a:pt x="11951659" y="6420386"/>
                  </a:lnTo>
                  <a:lnTo>
                    <a:pt x="11947619" y="6423391"/>
                  </a:lnTo>
                  <a:lnTo>
                    <a:pt x="11946913" y="6427817"/>
                  </a:lnTo>
                  <a:lnTo>
                    <a:pt x="11946634" y="6431244"/>
                  </a:lnTo>
                  <a:lnTo>
                    <a:pt x="11948638" y="6434856"/>
                  </a:lnTo>
                  <a:lnTo>
                    <a:pt x="11953638" y="6436989"/>
                  </a:lnTo>
                  <a:lnTo>
                    <a:pt x="11963963" y="6438636"/>
                  </a:lnTo>
                  <a:lnTo>
                    <a:pt x="11968004" y="6435632"/>
                  </a:lnTo>
                  <a:lnTo>
                    <a:pt x="11969418" y="6426780"/>
                  </a:lnTo>
                  <a:lnTo>
                    <a:pt x="11966414" y="6422741"/>
                  </a:lnTo>
                  <a:close/>
                </a:path>
                <a:path w="17531715" h="9879330">
                  <a:moveTo>
                    <a:pt x="13340899" y="6997233"/>
                  </a:moveTo>
                  <a:lnTo>
                    <a:pt x="13335764" y="6998194"/>
                  </a:lnTo>
                  <a:lnTo>
                    <a:pt x="13330351" y="7005340"/>
                  </a:lnTo>
                  <a:lnTo>
                    <a:pt x="13331311" y="7010477"/>
                  </a:lnTo>
                  <a:lnTo>
                    <a:pt x="13339648" y="7016790"/>
                  </a:lnTo>
                  <a:lnTo>
                    <a:pt x="13341316" y="7017502"/>
                  </a:lnTo>
                  <a:lnTo>
                    <a:pt x="13341174" y="7017835"/>
                  </a:lnTo>
                  <a:lnTo>
                    <a:pt x="13344507" y="7019256"/>
                  </a:lnTo>
                  <a:lnTo>
                    <a:pt x="13348977" y="7018012"/>
                  </a:lnTo>
                  <a:lnTo>
                    <a:pt x="13351065" y="7014963"/>
                  </a:lnTo>
                  <a:lnTo>
                    <a:pt x="13353770" y="7011390"/>
                  </a:lnTo>
                  <a:lnTo>
                    <a:pt x="13352810" y="7006253"/>
                  </a:lnTo>
                  <a:lnTo>
                    <a:pt x="13340899" y="6997233"/>
                  </a:lnTo>
                  <a:close/>
                </a:path>
                <a:path w="17531715" h="9879330">
                  <a:moveTo>
                    <a:pt x="494546" y="1505583"/>
                  </a:moveTo>
                  <a:lnTo>
                    <a:pt x="489596" y="1504259"/>
                  </a:lnTo>
                  <a:lnTo>
                    <a:pt x="482086" y="1508935"/>
                  </a:lnTo>
                  <a:lnTo>
                    <a:pt x="480762" y="1513886"/>
                  </a:lnTo>
                  <a:lnTo>
                    <a:pt x="483100" y="1517641"/>
                  </a:lnTo>
                  <a:lnTo>
                    <a:pt x="486344" y="1522964"/>
                  </a:lnTo>
                  <a:lnTo>
                    <a:pt x="487251" y="1524533"/>
                  </a:lnTo>
                  <a:lnTo>
                    <a:pt x="490108" y="1526146"/>
                  </a:lnTo>
                  <a:lnTo>
                    <a:pt x="492441" y="1527141"/>
                  </a:lnTo>
                  <a:lnTo>
                    <a:pt x="495201" y="1527136"/>
                  </a:lnTo>
                  <a:lnTo>
                    <a:pt x="497388" y="1525705"/>
                  </a:lnTo>
                  <a:lnTo>
                    <a:pt x="501143" y="1523367"/>
                  </a:lnTo>
                  <a:lnTo>
                    <a:pt x="502466" y="1518417"/>
                  </a:lnTo>
                  <a:lnTo>
                    <a:pt x="500129" y="1514662"/>
                  </a:lnTo>
                  <a:lnTo>
                    <a:pt x="496884" y="1509339"/>
                  </a:lnTo>
                  <a:lnTo>
                    <a:pt x="494546" y="1505583"/>
                  </a:lnTo>
                  <a:close/>
                </a:path>
                <a:path w="17531715" h="9879330">
                  <a:moveTo>
                    <a:pt x="12055031" y="6435723"/>
                  </a:moveTo>
                  <a:lnTo>
                    <a:pt x="12044703" y="6434075"/>
                  </a:lnTo>
                  <a:lnTo>
                    <a:pt x="12039944" y="6433227"/>
                  </a:lnTo>
                  <a:lnTo>
                    <a:pt x="12035905" y="6436231"/>
                  </a:lnTo>
                  <a:lnTo>
                    <a:pt x="12035197" y="6440657"/>
                  </a:lnTo>
                  <a:lnTo>
                    <a:pt x="12034776" y="6444417"/>
                  </a:lnTo>
                  <a:lnTo>
                    <a:pt x="12036781" y="6448030"/>
                  </a:lnTo>
                  <a:lnTo>
                    <a:pt x="12041779" y="6450162"/>
                  </a:lnTo>
                  <a:lnTo>
                    <a:pt x="12052108" y="6451810"/>
                  </a:lnTo>
                  <a:lnTo>
                    <a:pt x="12056481" y="6448948"/>
                  </a:lnTo>
                  <a:lnTo>
                    <a:pt x="12057893" y="6440095"/>
                  </a:lnTo>
                  <a:lnTo>
                    <a:pt x="12055031" y="6435723"/>
                  </a:lnTo>
                  <a:close/>
                </a:path>
                <a:path w="17531715" h="9879330">
                  <a:moveTo>
                    <a:pt x="13267206" y="6946494"/>
                  </a:moveTo>
                  <a:lnTo>
                    <a:pt x="13262069" y="6947454"/>
                  </a:lnTo>
                  <a:lnTo>
                    <a:pt x="13257521" y="6954575"/>
                  </a:lnTo>
                  <a:lnTo>
                    <a:pt x="13257324" y="6954885"/>
                  </a:lnTo>
                  <a:lnTo>
                    <a:pt x="13258284" y="6960021"/>
                  </a:lnTo>
                  <a:lnTo>
                    <a:pt x="13262000" y="6962394"/>
                  </a:lnTo>
                  <a:lnTo>
                    <a:pt x="13266907" y="6965670"/>
                  </a:lnTo>
                  <a:lnTo>
                    <a:pt x="13271905" y="6967802"/>
                  </a:lnTo>
                  <a:lnTo>
                    <a:pt x="13275902" y="6966749"/>
                  </a:lnTo>
                  <a:lnTo>
                    <a:pt x="13277929" y="6963674"/>
                  </a:lnTo>
                  <a:lnTo>
                    <a:pt x="13280505" y="6959651"/>
                  </a:lnTo>
                  <a:lnTo>
                    <a:pt x="13279545" y="6954515"/>
                  </a:lnTo>
                  <a:lnTo>
                    <a:pt x="13275830" y="6952142"/>
                  </a:lnTo>
                  <a:lnTo>
                    <a:pt x="13270922" y="6948866"/>
                  </a:lnTo>
                  <a:lnTo>
                    <a:pt x="13267206" y="6946494"/>
                  </a:lnTo>
                  <a:close/>
                </a:path>
                <a:path w="17531715" h="9879330">
                  <a:moveTo>
                    <a:pt x="12142417" y="6452514"/>
                  </a:moveTo>
                  <a:lnTo>
                    <a:pt x="12138134" y="6451474"/>
                  </a:lnTo>
                  <a:lnTo>
                    <a:pt x="12132375" y="6450199"/>
                  </a:lnTo>
                  <a:lnTo>
                    <a:pt x="12128090" y="6449159"/>
                  </a:lnTo>
                  <a:lnTo>
                    <a:pt x="12123717" y="6452021"/>
                  </a:lnTo>
                  <a:lnTo>
                    <a:pt x="12123010" y="6456448"/>
                  </a:lnTo>
                  <a:lnTo>
                    <a:pt x="12122113" y="6460399"/>
                  </a:lnTo>
                  <a:lnTo>
                    <a:pt x="12124452" y="6464154"/>
                  </a:lnTo>
                  <a:lnTo>
                    <a:pt x="12127784" y="6465576"/>
                  </a:lnTo>
                  <a:lnTo>
                    <a:pt x="12127594" y="6465100"/>
                  </a:lnTo>
                  <a:lnTo>
                    <a:pt x="12129260" y="6465811"/>
                  </a:lnTo>
                  <a:lnTo>
                    <a:pt x="12135019" y="6467086"/>
                  </a:lnTo>
                  <a:lnTo>
                    <a:pt x="12139303" y="6468125"/>
                  </a:lnTo>
                  <a:lnTo>
                    <a:pt x="12143343" y="6465121"/>
                  </a:lnTo>
                  <a:lnTo>
                    <a:pt x="12145422" y="6456553"/>
                  </a:lnTo>
                  <a:lnTo>
                    <a:pt x="12142417" y="6452514"/>
                  </a:lnTo>
                  <a:close/>
                </a:path>
                <a:path w="17531715" h="9879330">
                  <a:moveTo>
                    <a:pt x="13192945" y="6897088"/>
                  </a:moveTo>
                  <a:lnTo>
                    <a:pt x="13187807" y="6898048"/>
                  </a:lnTo>
                  <a:lnTo>
                    <a:pt x="13183260" y="6905170"/>
                  </a:lnTo>
                  <a:lnTo>
                    <a:pt x="13183063" y="6905479"/>
                  </a:lnTo>
                  <a:lnTo>
                    <a:pt x="13184023" y="6910616"/>
                  </a:lnTo>
                  <a:lnTo>
                    <a:pt x="13187737" y="6912988"/>
                  </a:lnTo>
                  <a:lnTo>
                    <a:pt x="13192645" y="6916264"/>
                  </a:lnTo>
                  <a:lnTo>
                    <a:pt x="13197644" y="6918396"/>
                  </a:lnTo>
                  <a:lnTo>
                    <a:pt x="13201637" y="6917342"/>
                  </a:lnTo>
                  <a:lnTo>
                    <a:pt x="13203665" y="6914268"/>
                  </a:lnTo>
                  <a:lnTo>
                    <a:pt x="13206241" y="6910245"/>
                  </a:lnTo>
                  <a:lnTo>
                    <a:pt x="13205281" y="6905109"/>
                  </a:lnTo>
                  <a:lnTo>
                    <a:pt x="13201566" y="6902736"/>
                  </a:lnTo>
                  <a:lnTo>
                    <a:pt x="13196660" y="6899461"/>
                  </a:lnTo>
                  <a:lnTo>
                    <a:pt x="13192945" y="6897088"/>
                  </a:lnTo>
                  <a:close/>
                </a:path>
                <a:path w="17531715" h="9879330">
                  <a:moveTo>
                    <a:pt x="12229618" y="6471588"/>
                  </a:moveTo>
                  <a:lnTo>
                    <a:pt x="12225333" y="6470549"/>
                  </a:lnTo>
                  <a:lnTo>
                    <a:pt x="12219574" y="6469274"/>
                  </a:lnTo>
                  <a:lnTo>
                    <a:pt x="12215290" y="6468234"/>
                  </a:lnTo>
                  <a:lnTo>
                    <a:pt x="12210917" y="6471096"/>
                  </a:lnTo>
                  <a:lnTo>
                    <a:pt x="12209877" y="6475381"/>
                  </a:lnTo>
                  <a:lnTo>
                    <a:pt x="12209122" y="6478998"/>
                  </a:lnTo>
                  <a:lnTo>
                    <a:pt x="12210986" y="6482944"/>
                  </a:lnTo>
                  <a:lnTo>
                    <a:pt x="12215985" y="6485076"/>
                  </a:lnTo>
                  <a:lnTo>
                    <a:pt x="12221744" y="6486352"/>
                  </a:lnTo>
                  <a:lnTo>
                    <a:pt x="12226029" y="6487391"/>
                  </a:lnTo>
                  <a:lnTo>
                    <a:pt x="12230401" y="6484529"/>
                  </a:lnTo>
                  <a:lnTo>
                    <a:pt x="12232480" y="6475961"/>
                  </a:lnTo>
                  <a:lnTo>
                    <a:pt x="12229618" y="6471588"/>
                  </a:lnTo>
                  <a:close/>
                </a:path>
                <a:path w="17531715" h="9879330">
                  <a:moveTo>
                    <a:pt x="13117447" y="6848732"/>
                  </a:moveTo>
                  <a:lnTo>
                    <a:pt x="13112502" y="6850168"/>
                  </a:lnTo>
                  <a:lnTo>
                    <a:pt x="13108152" y="6856979"/>
                  </a:lnTo>
                  <a:lnTo>
                    <a:pt x="13107756" y="6857598"/>
                  </a:lnTo>
                  <a:lnTo>
                    <a:pt x="13109191" y="6862544"/>
                  </a:lnTo>
                  <a:lnTo>
                    <a:pt x="13112907" y="6864917"/>
                  </a:lnTo>
                  <a:lnTo>
                    <a:pt x="13117812" y="6868192"/>
                  </a:lnTo>
                  <a:lnTo>
                    <a:pt x="13118814" y="6868619"/>
                  </a:lnTo>
                  <a:lnTo>
                    <a:pt x="13119005" y="6869094"/>
                  </a:lnTo>
                  <a:lnTo>
                    <a:pt x="13122671" y="6870657"/>
                  </a:lnTo>
                  <a:lnTo>
                    <a:pt x="13126808" y="6869270"/>
                  </a:lnTo>
                  <a:lnTo>
                    <a:pt x="13129038" y="6865888"/>
                  </a:lnTo>
                  <a:lnTo>
                    <a:pt x="13131554" y="6861839"/>
                  </a:lnTo>
                  <a:lnTo>
                    <a:pt x="13130117" y="6856894"/>
                  </a:lnTo>
                  <a:lnTo>
                    <a:pt x="13117447" y="6848732"/>
                  </a:lnTo>
                  <a:close/>
                </a:path>
                <a:path w="17531715" h="9879330">
                  <a:moveTo>
                    <a:pt x="449643" y="1428912"/>
                  </a:moveTo>
                  <a:lnTo>
                    <a:pt x="444692" y="1427588"/>
                  </a:lnTo>
                  <a:lnTo>
                    <a:pt x="440937" y="1429926"/>
                  </a:lnTo>
                  <a:lnTo>
                    <a:pt x="436849" y="1432122"/>
                  </a:lnTo>
                  <a:lnTo>
                    <a:pt x="435525" y="1437072"/>
                  </a:lnTo>
                  <a:lnTo>
                    <a:pt x="437863" y="1440827"/>
                  </a:lnTo>
                  <a:lnTo>
                    <a:pt x="440774" y="1446008"/>
                  </a:lnTo>
                  <a:lnTo>
                    <a:pt x="441681" y="1447576"/>
                  </a:lnTo>
                  <a:lnTo>
                    <a:pt x="444538" y="1449190"/>
                  </a:lnTo>
                  <a:lnTo>
                    <a:pt x="444397" y="1449523"/>
                  </a:lnTo>
                  <a:lnTo>
                    <a:pt x="446730" y="1450518"/>
                  </a:lnTo>
                  <a:lnTo>
                    <a:pt x="449489" y="1450514"/>
                  </a:lnTo>
                  <a:lnTo>
                    <a:pt x="451675" y="1449083"/>
                  </a:lnTo>
                  <a:lnTo>
                    <a:pt x="455764" y="1446887"/>
                  </a:lnTo>
                  <a:lnTo>
                    <a:pt x="457087" y="1441937"/>
                  </a:lnTo>
                  <a:lnTo>
                    <a:pt x="454750" y="1438182"/>
                  </a:lnTo>
                  <a:lnTo>
                    <a:pt x="451839" y="1433000"/>
                  </a:lnTo>
                  <a:lnTo>
                    <a:pt x="449643" y="1428912"/>
                  </a:lnTo>
                  <a:close/>
                </a:path>
                <a:path w="17531715" h="9879330">
                  <a:moveTo>
                    <a:pt x="13040813" y="6803041"/>
                  </a:moveTo>
                  <a:lnTo>
                    <a:pt x="13035867" y="6804477"/>
                  </a:lnTo>
                  <a:lnTo>
                    <a:pt x="13031121" y="6811908"/>
                  </a:lnTo>
                  <a:lnTo>
                    <a:pt x="13032557" y="6816854"/>
                  </a:lnTo>
                  <a:lnTo>
                    <a:pt x="13036272" y="6819227"/>
                  </a:lnTo>
                  <a:lnTo>
                    <a:pt x="13041320" y="6822167"/>
                  </a:lnTo>
                  <a:lnTo>
                    <a:pt x="13042321" y="6822594"/>
                  </a:lnTo>
                  <a:lnTo>
                    <a:pt x="13042512" y="6823070"/>
                  </a:lnTo>
                  <a:lnTo>
                    <a:pt x="13046178" y="6824634"/>
                  </a:lnTo>
                  <a:lnTo>
                    <a:pt x="13050790" y="6823055"/>
                  </a:lnTo>
                  <a:lnTo>
                    <a:pt x="13052687" y="6819532"/>
                  </a:lnTo>
                  <a:lnTo>
                    <a:pt x="13055060" y="6815816"/>
                  </a:lnTo>
                  <a:lnTo>
                    <a:pt x="13053624" y="6810870"/>
                  </a:lnTo>
                  <a:lnTo>
                    <a:pt x="13049909" y="6808497"/>
                  </a:lnTo>
                  <a:lnTo>
                    <a:pt x="13044527" y="6805413"/>
                  </a:lnTo>
                  <a:lnTo>
                    <a:pt x="13040813" y="6803041"/>
                  </a:lnTo>
                  <a:close/>
                </a:path>
                <a:path w="17531715" h="9879330">
                  <a:moveTo>
                    <a:pt x="12316681" y="6493756"/>
                  </a:moveTo>
                  <a:lnTo>
                    <a:pt x="12312396" y="6492716"/>
                  </a:lnTo>
                  <a:lnTo>
                    <a:pt x="12306446" y="6490966"/>
                  </a:lnTo>
                  <a:lnTo>
                    <a:pt x="12302304" y="6489593"/>
                  </a:lnTo>
                  <a:lnTo>
                    <a:pt x="12297598" y="6492313"/>
                  </a:lnTo>
                  <a:lnTo>
                    <a:pt x="12296558" y="6496597"/>
                  </a:lnTo>
                  <a:lnTo>
                    <a:pt x="12295328" y="6500406"/>
                  </a:lnTo>
                  <a:lnTo>
                    <a:pt x="12297523" y="6504494"/>
                  </a:lnTo>
                  <a:lnTo>
                    <a:pt x="12302523" y="6506627"/>
                  </a:lnTo>
                  <a:lnTo>
                    <a:pt x="12308141" y="6508235"/>
                  </a:lnTo>
                  <a:lnTo>
                    <a:pt x="12312282" y="6509608"/>
                  </a:lnTo>
                  <a:lnTo>
                    <a:pt x="12316989" y="6506888"/>
                  </a:lnTo>
                  <a:lnTo>
                    <a:pt x="12318028" y="6502604"/>
                  </a:lnTo>
                  <a:lnTo>
                    <a:pt x="12319401" y="6498462"/>
                  </a:lnTo>
                  <a:lnTo>
                    <a:pt x="12316681" y="6493756"/>
                  </a:lnTo>
                  <a:close/>
                </a:path>
                <a:path w="17531715" h="9879330">
                  <a:moveTo>
                    <a:pt x="12962942" y="6758399"/>
                  </a:moveTo>
                  <a:lnTo>
                    <a:pt x="12957997" y="6759835"/>
                  </a:lnTo>
                  <a:lnTo>
                    <a:pt x="12955957" y="6763693"/>
                  </a:lnTo>
                  <a:lnTo>
                    <a:pt x="12953775" y="6767884"/>
                  </a:lnTo>
                  <a:lnTo>
                    <a:pt x="12955212" y="6772829"/>
                  </a:lnTo>
                  <a:lnTo>
                    <a:pt x="12959069" y="6774869"/>
                  </a:lnTo>
                  <a:lnTo>
                    <a:pt x="12964451" y="6777952"/>
                  </a:lnTo>
                  <a:lnTo>
                    <a:pt x="12969118" y="6779943"/>
                  </a:lnTo>
                  <a:lnTo>
                    <a:pt x="12973586" y="6778699"/>
                  </a:lnTo>
                  <a:lnTo>
                    <a:pt x="12975626" y="6774841"/>
                  </a:lnTo>
                  <a:lnTo>
                    <a:pt x="12977808" y="6770650"/>
                  </a:lnTo>
                  <a:lnTo>
                    <a:pt x="12976371" y="6765704"/>
                  </a:lnTo>
                  <a:lnTo>
                    <a:pt x="12972514" y="6763665"/>
                  </a:lnTo>
                  <a:lnTo>
                    <a:pt x="12967132" y="6760581"/>
                  </a:lnTo>
                  <a:lnTo>
                    <a:pt x="12962942" y="6758399"/>
                  </a:lnTo>
                  <a:close/>
                </a:path>
                <a:path w="17531715" h="9879330">
                  <a:moveTo>
                    <a:pt x="12402605" y="6518590"/>
                  </a:moveTo>
                  <a:lnTo>
                    <a:pt x="12398464" y="6517218"/>
                  </a:lnTo>
                  <a:lnTo>
                    <a:pt x="12392513" y="6515467"/>
                  </a:lnTo>
                  <a:lnTo>
                    <a:pt x="12388230" y="6514428"/>
                  </a:lnTo>
                  <a:lnTo>
                    <a:pt x="12383665" y="6516814"/>
                  </a:lnTo>
                  <a:lnTo>
                    <a:pt x="12380920" y="6525098"/>
                  </a:lnTo>
                  <a:lnTo>
                    <a:pt x="12383115" y="6529186"/>
                  </a:lnTo>
                  <a:lnTo>
                    <a:pt x="12388116" y="6531319"/>
                  </a:lnTo>
                  <a:lnTo>
                    <a:pt x="12393733" y="6532927"/>
                  </a:lnTo>
                  <a:lnTo>
                    <a:pt x="12398017" y="6533966"/>
                  </a:lnTo>
                  <a:lnTo>
                    <a:pt x="12402580" y="6531580"/>
                  </a:lnTo>
                  <a:lnTo>
                    <a:pt x="12403952" y="6527438"/>
                  </a:lnTo>
                  <a:lnTo>
                    <a:pt x="12404992" y="6523153"/>
                  </a:lnTo>
                  <a:lnTo>
                    <a:pt x="12402605" y="6518590"/>
                  </a:lnTo>
                  <a:close/>
                </a:path>
                <a:path w="17531715" h="9879330">
                  <a:moveTo>
                    <a:pt x="12883935" y="6716424"/>
                  </a:moveTo>
                  <a:lnTo>
                    <a:pt x="12878513" y="6718051"/>
                  </a:lnTo>
                  <a:lnTo>
                    <a:pt x="12876127" y="6723336"/>
                  </a:lnTo>
                  <a:lnTo>
                    <a:pt x="12874767" y="6725908"/>
                  </a:lnTo>
                  <a:lnTo>
                    <a:pt x="12876537" y="6730997"/>
                  </a:lnTo>
                  <a:lnTo>
                    <a:pt x="12880252" y="6733369"/>
                  </a:lnTo>
                  <a:lnTo>
                    <a:pt x="12890251" y="6737635"/>
                  </a:lnTo>
                  <a:lnTo>
                    <a:pt x="12895199" y="6736200"/>
                  </a:lnTo>
                  <a:lnTo>
                    <a:pt x="12897584" y="6730914"/>
                  </a:lnTo>
                  <a:lnTo>
                    <a:pt x="12898943" y="6728341"/>
                  </a:lnTo>
                  <a:lnTo>
                    <a:pt x="12897174" y="6723253"/>
                  </a:lnTo>
                  <a:lnTo>
                    <a:pt x="12893458" y="6720881"/>
                  </a:lnTo>
                  <a:lnTo>
                    <a:pt x="12887793" y="6718464"/>
                  </a:lnTo>
                  <a:lnTo>
                    <a:pt x="12883935" y="6716424"/>
                  </a:lnTo>
                  <a:close/>
                </a:path>
                <a:path w="17531715" h="9879330">
                  <a:moveTo>
                    <a:pt x="12487394" y="6546091"/>
                  </a:moveTo>
                  <a:lnTo>
                    <a:pt x="12483110" y="6545052"/>
                  </a:lnTo>
                  <a:lnTo>
                    <a:pt x="12477444" y="6542635"/>
                  </a:lnTo>
                  <a:lnTo>
                    <a:pt x="12472969" y="6541120"/>
                  </a:lnTo>
                  <a:lnTo>
                    <a:pt x="12468738" y="6543648"/>
                  </a:lnTo>
                  <a:lnTo>
                    <a:pt x="12467032" y="6547648"/>
                  </a:lnTo>
                  <a:lnTo>
                    <a:pt x="12465659" y="6551790"/>
                  </a:lnTo>
                  <a:lnTo>
                    <a:pt x="12467378" y="6556070"/>
                  </a:lnTo>
                  <a:lnTo>
                    <a:pt x="12471378" y="6557776"/>
                  </a:lnTo>
                  <a:lnTo>
                    <a:pt x="12471520" y="6557442"/>
                  </a:lnTo>
                  <a:lnTo>
                    <a:pt x="12471853" y="6557585"/>
                  </a:lnTo>
                  <a:lnTo>
                    <a:pt x="12472330" y="6557394"/>
                  </a:lnTo>
                  <a:lnTo>
                    <a:pt x="12477995" y="6559810"/>
                  </a:lnTo>
                  <a:lnTo>
                    <a:pt x="12482471" y="6561326"/>
                  </a:lnTo>
                  <a:lnTo>
                    <a:pt x="12486701" y="6558796"/>
                  </a:lnTo>
                  <a:lnTo>
                    <a:pt x="12488407" y="6554796"/>
                  </a:lnTo>
                  <a:lnTo>
                    <a:pt x="12489780" y="6550655"/>
                  </a:lnTo>
                  <a:lnTo>
                    <a:pt x="12487394" y="6546091"/>
                  </a:lnTo>
                  <a:close/>
                </a:path>
                <a:path w="17531715" h="9879330">
                  <a:moveTo>
                    <a:pt x="12804074" y="6676449"/>
                  </a:moveTo>
                  <a:lnTo>
                    <a:pt x="12798986" y="6678218"/>
                  </a:lnTo>
                  <a:lnTo>
                    <a:pt x="12796770" y="6683182"/>
                  </a:lnTo>
                  <a:lnTo>
                    <a:pt x="12795241" y="6686075"/>
                  </a:lnTo>
                  <a:lnTo>
                    <a:pt x="12797010" y="6691163"/>
                  </a:lnTo>
                  <a:lnTo>
                    <a:pt x="12800867" y="6693202"/>
                  </a:lnTo>
                  <a:lnTo>
                    <a:pt x="12810866" y="6697468"/>
                  </a:lnTo>
                  <a:lnTo>
                    <a:pt x="12815479" y="6695890"/>
                  </a:lnTo>
                  <a:lnTo>
                    <a:pt x="12817695" y="6690927"/>
                  </a:lnTo>
                  <a:lnTo>
                    <a:pt x="12819224" y="6688033"/>
                  </a:lnTo>
                  <a:lnTo>
                    <a:pt x="12817454" y="6682945"/>
                  </a:lnTo>
                  <a:lnTo>
                    <a:pt x="12813597" y="6680905"/>
                  </a:lnTo>
                  <a:lnTo>
                    <a:pt x="12807931" y="6678488"/>
                  </a:lnTo>
                  <a:lnTo>
                    <a:pt x="12804074" y="6676449"/>
                  </a:lnTo>
                  <a:close/>
                </a:path>
                <a:path w="17531715" h="9879330">
                  <a:moveTo>
                    <a:pt x="12571234" y="6576733"/>
                  </a:moveTo>
                  <a:lnTo>
                    <a:pt x="12567093" y="6575361"/>
                  </a:lnTo>
                  <a:lnTo>
                    <a:pt x="12557427" y="6571238"/>
                  </a:lnTo>
                  <a:lnTo>
                    <a:pt x="12552864" y="6573624"/>
                  </a:lnTo>
                  <a:lnTo>
                    <a:pt x="12549452" y="6581624"/>
                  </a:lnTo>
                  <a:lnTo>
                    <a:pt x="12551505" y="6586046"/>
                  </a:lnTo>
                  <a:lnTo>
                    <a:pt x="12565504" y="6592018"/>
                  </a:lnTo>
                  <a:lnTo>
                    <a:pt x="12570068" y="6589630"/>
                  </a:lnTo>
                  <a:lnTo>
                    <a:pt x="12573622" y="6581297"/>
                  </a:lnTo>
                  <a:lnTo>
                    <a:pt x="12571234" y="6576733"/>
                  </a:lnTo>
                  <a:close/>
                </a:path>
                <a:path w="17531715" h="9879330">
                  <a:moveTo>
                    <a:pt x="12736743" y="6644970"/>
                  </a:moveTo>
                  <a:lnTo>
                    <a:pt x="12723076" y="6639140"/>
                  </a:lnTo>
                  <a:lnTo>
                    <a:pt x="12717988" y="6640909"/>
                  </a:lnTo>
                  <a:lnTo>
                    <a:pt x="12714576" y="6648908"/>
                  </a:lnTo>
                  <a:lnTo>
                    <a:pt x="12716345" y="6653997"/>
                  </a:lnTo>
                  <a:lnTo>
                    <a:pt x="12730345" y="6659969"/>
                  </a:lnTo>
                  <a:lnTo>
                    <a:pt x="12735098" y="6658056"/>
                  </a:lnTo>
                  <a:lnTo>
                    <a:pt x="12738510" y="6650057"/>
                  </a:lnTo>
                  <a:lnTo>
                    <a:pt x="12736743" y="6644970"/>
                  </a:lnTo>
                  <a:close/>
                </a:path>
                <a:path w="17531715" h="9879330">
                  <a:moveTo>
                    <a:pt x="12654557" y="6609518"/>
                  </a:moveTo>
                  <a:lnTo>
                    <a:pt x="12640892" y="6603689"/>
                  </a:lnTo>
                  <a:lnTo>
                    <a:pt x="12635994" y="6605933"/>
                  </a:lnTo>
                  <a:lnTo>
                    <a:pt x="12632582" y="6613932"/>
                  </a:lnTo>
                  <a:lnTo>
                    <a:pt x="12634494" y="6618688"/>
                  </a:lnTo>
                  <a:lnTo>
                    <a:pt x="12644493" y="6622953"/>
                  </a:lnTo>
                  <a:lnTo>
                    <a:pt x="12648634" y="6624326"/>
                  </a:lnTo>
                  <a:lnTo>
                    <a:pt x="12653390" y="6622415"/>
                  </a:lnTo>
                  <a:lnTo>
                    <a:pt x="12655096" y="6618415"/>
                  </a:lnTo>
                  <a:lnTo>
                    <a:pt x="12656354" y="6614618"/>
                  </a:lnTo>
                  <a:lnTo>
                    <a:pt x="12656469" y="6614274"/>
                  </a:lnTo>
                  <a:lnTo>
                    <a:pt x="12654557" y="6609518"/>
                  </a:lnTo>
                  <a:close/>
                </a:path>
                <a:path w="17531715" h="9879330">
                  <a:moveTo>
                    <a:pt x="406308" y="1351333"/>
                  </a:moveTo>
                  <a:lnTo>
                    <a:pt x="401500" y="1349676"/>
                  </a:lnTo>
                  <a:lnTo>
                    <a:pt x="397412" y="1351872"/>
                  </a:lnTo>
                  <a:lnTo>
                    <a:pt x="393799" y="1353876"/>
                  </a:lnTo>
                  <a:lnTo>
                    <a:pt x="392142" y="1358684"/>
                  </a:lnTo>
                  <a:lnTo>
                    <a:pt x="394337" y="1362773"/>
                  </a:lnTo>
                  <a:lnTo>
                    <a:pt x="397249" y="1367954"/>
                  </a:lnTo>
                  <a:lnTo>
                    <a:pt x="398155" y="1369523"/>
                  </a:lnTo>
                  <a:lnTo>
                    <a:pt x="401204" y="1371611"/>
                  </a:lnTo>
                  <a:lnTo>
                    <a:pt x="403204" y="1372464"/>
                  </a:lnTo>
                  <a:lnTo>
                    <a:pt x="405963" y="1372459"/>
                  </a:lnTo>
                  <a:lnTo>
                    <a:pt x="408150" y="1371028"/>
                  </a:lnTo>
                  <a:lnTo>
                    <a:pt x="411762" y="1369024"/>
                  </a:lnTo>
                  <a:lnTo>
                    <a:pt x="413420" y="1364216"/>
                  </a:lnTo>
                  <a:lnTo>
                    <a:pt x="411224" y="1360127"/>
                  </a:lnTo>
                  <a:lnTo>
                    <a:pt x="406308" y="1351333"/>
                  </a:lnTo>
                  <a:close/>
                </a:path>
                <a:path w="17531715" h="9879330">
                  <a:moveTo>
                    <a:pt x="364969" y="1271848"/>
                  </a:moveTo>
                  <a:lnTo>
                    <a:pt x="360018" y="1270525"/>
                  </a:lnTo>
                  <a:lnTo>
                    <a:pt x="356072" y="1272387"/>
                  </a:lnTo>
                  <a:lnTo>
                    <a:pt x="351984" y="1274582"/>
                  </a:lnTo>
                  <a:lnTo>
                    <a:pt x="350660" y="1279533"/>
                  </a:lnTo>
                  <a:lnTo>
                    <a:pt x="352522" y="1283479"/>
                  </a:lnTo>
                  <a:lnTo>
                    <a:pt x="355291" y="1288993"/>
                  </a:lnTo>
                  <a:lnTo>
                    <a:pt x="356198" y="1290562"/>
                  </a:lnTo>
                  <a:lnTo>
                    <a:pt x="357580" y="1291940"/>
                  </a:lnTo>
                  <a:lnTo>
                    <a:pt x="361580" y="1293646"/>
                  </a:lnTo>
                  <a:lnTo>
                    <a:pt x="364339" y="1293641"/>
                  </a:lnTo>
                  <a:lnTo>
                    <a:pt x="370471" y="1290348"/>
                  </a:lnTo>
                  <a:lnTo>
                    <a:pt x="372129" y="1285540"/>
                  </a:lnTo>
                  <a:lnTo>
                    <a:pt x="369933" y="1281451"/>
                  </a:lnTo>
                  <a:lnTo>
                    <a:pt x="367164" y="1275937"/>
                  </a:lnTo>
                  <a:lnTo>
                    <a:pt x="364969" y="1271848"/>
                  </a:lnTo>
                  <a:close/>
                </a:path>
                <a:path w="17531715" h="9879330">
                  <a:moveTo>
                    <a:pt x="325246" y="1192266"/>
                  </a:moveTo>
                  <a:lnTo>
                    <a:pt x="320438" y="1190608"/>
                  </a:lnTo>
                  <a:lnTo>
                    <a:pt x="316492" y="1192471"/>
                  </a:lnTo>
                  <a:lnTo>
                    <a:pt x="312404" y="1194666"/>
                  </a:lnTo>
                  <a:lnTo>
                    <a:pt x="310746" y="1199474"/>
                  </a:lnTo>
                  <a:lnTo>
                    <a:pt x="312609" y="1203420"/>
                  </a:lnTo>
                  <a:lnTo>
                    <a:pt x="315378" y="1208935"/>
                  </a:lnTo>
                  <a:lnTo>
                    <a:pt x="316476" y="1210979"/>
                  </a:lnTo>
                  <a:lnTo>
                    <a:pt x="317858" y="1212357"/>
                  </a:lnTo>
                  <a:lnTo>
                    <a:pt x="321191" y="1213778"/>
                  </a:lnTo>
                  <a:lnTo>
                    <a:pt x="323950" y="1213774"/>
                  </a:lnTo>
                  <a:lnTo>
                    <a:pt x="330083" y="1210480"/>
                  </a:lnTo>
                  <a:lnTo>
                    <a:pt x="331740" y="1205672"/>
                  </a:lnTo>
                  <a:lnTo>
                    <a:pt x="329878" y="1201726"/>
                  </a:lnTo>
                  <a:lnTo>
                    <a:pt x="327442" y="1196353"/>
                  </a:lnTo>
                  <a:lnTo>
                    <a:pt x="325246" y="1192266"/>
                  </a:lnTo>
                  <a:close/>
                </a:path>
                <a:path w="17531715" h="9879330">
                  <a:moveTo>
                    <a:pt x="288711" y="1111678"/>
                  </a:moveTo>
                  <a:lnTo>
                    <a:pt x="283569" y="1109878"/>
                  </a:lnTo>
                  <a:lnTo>
                    <a:pt x="279623" y="1111741"/>
                  </a:lnTo>
                  <a:lnTo>
                    <a:pt x="275344" y="1113461"/>
                  </a:lnTo>
                  <a:lnTo>
                    <a:pt x="273544" y="1118603"/>
                  </a:lnTo>
                  <a:lnTo>
                    <a:pt x="275406" y="1122549"/>
                  </a:lnTo>
                  <a:lnTo>
                    <a:pt x="277842" y="1127921"/>
                  </a:lnTo>
                  <a:lnTo>
                    <a:pt x="278607" y="1129823"/>
                  </a:lnTo>
                  <a:lnTo>
                    <a:pt x="280322" y="1131343"/>
                  </a:lnTo>
                  <a:lnTo>
                    <a:pt x="284322" y="1133049"/>
                  </a:lnTo>
                  <a:lnTo>
                    <a:pt x="286606" y="1133236"/>
                  </a:lnTo>
                  <a:lnTo>
                    <a:pt x="288650" y="1132138"/>
                  </a:lnTo>
                  <a:lnTo>
                    <a:pt x="292930" y="1130418"/>
                  </a:lnTo>
                  <a:lnTo>
                    <a:pt x="294729" y="1125276"/>
                  </a:lnTo>
                  <a:lnTo>
                    <a:pt x="292866" y="1121330"/>
                  </a:lnTo>
                  <a:lnTo>
                    <a:pt x="290431" y="1115958"/>
                  </a:lnTo>
                  <a:lnTo>
                    <a:pt x="288711" y="1111678"/>
                  </a:lnTo>
                  <a:close/>
                </a:path>
                <a:path w="17531715" h="9879330">
                  <a:moveTo>
                    <a:pt x="253077" y="1029899"/>
                  </a:moveTo>
                  <a:lnTo>
                    <a:pt x="248411" y="1027909"/>
                  </a:lnTo>
                  <a:lnTo>
                    <a:pt x="239852" y="1031349"/>
                  </a:lnTo>
                  <a:lnTo>
                    <a:pt x="237861" y="1036015"/>
                  </a:lnTo>
                  <a:lnTo>
                    <a:pt x="241875" y="1046001"/>
                  </a:lnTo>
                  <a:lnTo>
                    <a:pt x="242973" y="1048045"/>
                  </a:lnTo>
                  <a:lnTo>
                    <a:pt x="244355" y="1049423"/>
                  </a:lnTo>
                  <a:lnTo>
                    <a:pt x="246355" y="1050276"/>
                  </a:lnTo>
                  <a:lnTo>
                    <a:pt x="246212" y="1050609"/>
                  </a:lnTo>
                  <a:lnTo>
                    <a:pt x="248212" y="1051462"/>
                  </a:lnTo>
                  <a:lnTo>
                    <a:pt x="250497" y="1051649"/>
                  </a:lnTo>
                  <a:lnTo>
                    <a:pt x="252541" y="1050550"/>
                  </a:lnTo>
                  <a:lnTo>
                    <a:pt x="256820" y="1048830"/>
                  </a:lnTo>
                  <a:lnTo>
                    <a:pt x="258811" y="1044164"/>
                  </a:lnTo>
                  <a:lnTo>
                    <a:pt x="253077" y="1029899"/>
                  </a:lnTo>
                  <a:close/>
                </a:path>
                <a:path w="17531715" h="9879330">
                  <a:moveTo>
                    <a:pt x="215296" y="944841"/>
                  </a:moveTo>
                  <a:lnTo>
                    <a:pt x="211017" y="946562"/>
                  </a:lnTo>
                  <a:lnTo>
                    <a:pt x="207071" y="948424"/>
                  </a:lnTo>
                  <a:lnTo>
                    <a:pt x="205079" y="952302"/>
                  </a:lnTo>
                  <a:lnTo>
                    <a:pt x="204747" y="952948"/>
                  </a:lnTo>
                  <a:lnTo>
                    <a:pt x="208761" y="962933"/>
                  </a:lnTo>
                  <a:lnTo>
                    <a:pt x="209383" y="965169"/>
                  </a:lnTo>
                  <a:lnTo>
                    <a:pt x="211099" y="966689"/>
                  </a:lnTo>
                  <a:lnTo>
                    <a:pt x="213099" y="967542"/>
                  </a:lnTo>
                  <a:lnTo>
                    <a:pt x="213241" y="967208"/>
                  </a:lnTo>
                  <a:lnTo>
                    <a:pt x="215241" y="968061"/>
                  </a:lnTo>
                  <a:lnTo>
                    <a:pt x="225696" y="961096"/>
                  </a:lnTo>
                  <a:lnTo>
                    <a:pt x="221683" y="951112"/>
                  </a:lnTo>
                  <a:lnTo>
                    <a:pt x="219821" y="947165"/>
                  </a:lnTo>
                  <a:lnTo>
                    <a:pt x="215296" y="944841"/>
                  </a:lnTo>
                  <a:close/>
                </a:path>
                <a:path w="17531715" h="9879330">
                  <a:moveTo>
                    <a:pt x="184941" y="861770"/>
                  </a:moveTo>
                  <a:lnTo>
                    <a:pt x="176383" y="865210"/>
                  </a:lnTo>
                  <a:lnTo>
                    <a:pt x="174392" y="869876"/>
                  </a:lnTo>
                  <a:lnTo>
                    <a:pt x="175780" y="874013"/>
                  </a:lnTo>
                  <a:lnTo>
                    <a:pt x="177740" y="879577"/>
                  </a:lnTo>
                  <a:lnTo>
                    <a:pt x="178362" y="881812"/>
                  </a:lnTo>
                  <a:lnTo>
                    <a:pt x="180078" y="883332"/>
                  </a:lnTo>
                  <a:lnTo>
                    <a:pt x="184077" y="885038"/>
                  </a:lnTo>
                  <a:lnTo>
                    <a:pt x="186361" y="885224"/>
                  </a:lnTo>
                  <a:lnTo>
                    <a:pt x="192542" y="882740"/>
                  </a:lnTo>
                  <a:lnTo>
                    <a:pt x="194533" y="878074"/>
                  </a:lnTo>
                  <a:lnTo>
                    <a:pt x="193147" y="873936"/>
                  </a:lnTo>
                  <a:lnTo>
                    <a:pt x="191186" y="868373"/>
                  </a:lnTo>
                  <a:lnTo>
                    <a:pt x="189466" y="864093"/>
                  </a:lnTo>
                  <a:lnTo>
                    <a:pt x="184941" y="861770"/>
                  </a:lnTo>
                  <a:close/>
                </a:path>
                <a:path w="17531715" h="9879330">
                  <a:moveTo>
                    <a:pt x="156107" y="776982"/>
                  </a:moveTo>
                  <a:lnTo>
                    <a:pt x="151970" y="778369"/>
                  </a:lnTo>
                  <a:lnTo>
                    <a:pt x="147690" y="780089"/>
                  </a:lnTo>
                  <a:lnTo>
                    <a:pt x="145366" y="784613"/>
                  </a:lnTo>
                  <a:lnTo>
                    <a:pt x="146753" y="788750"/>
                  </a:lnTo>
                  <a:lnTo>
                    <a:pt x="148572" y="794647"/>
                  </a:lnTo>
                  <a:lnTo>
                    <a:pt x="149527" y="797024"/>
                  </a:lnTo>
                  <a:lnTo>
                    <a:pt x="151100" y="798878"/>
                  </a:lnTo>
                  <a:lnTo>
                    <a:pt x="155100" y="800584"/>
                  </a:lnTo>
                  <a:lnTo>
                    <a:pt x="157051" y="800628"/>
                  </a:lnTo>
                  <a:lnTo>
                    <a:pt x="163233" y="798143"/>
                  </a:lnTo>
                  <a:lnTo>
                    <a:pt x="165556" y="793619"/>
                  </a:lnTo>
                  <a:lnTo>
                    <a:pt x="164169" y="789482"/>
                  </a:lnTo>
                  <a:lnTo>
                    <a:pt x="162351" y="783585"/>
                  </a:lnTo>
                  <a:lnTo>
                    <a:pt x="160631" y="779305"/>
                  </a:lnTo>
                  <a:lnTo>
                    <a:pt x="156107" y="776982"/>
                  </a:lnTo>
                  <a:close/>
                </a:path>
                <a:path w="17531715" h="9879330">
                  <a:moveTo>
                    <a:pt x="130365" y="692331"/>
                  </a:moveTo>
                  <a:lnTo>
                    <a:pt x="125894" y="693577"/>
                  </a:lnTo>
                  <a:lnTo>
                    <a:pt x="121900" y="694629"/>
                  </a:lnTo>
                  <a:lnTo>
                    <a:pt x="119242" y="699012"/>
                  </a:lnTo>
                  <a:lnTo>
                    <a:pt x="120487" y="703482"/>
                  </a:lnTo>
                  <a:lnTo>
                    <a:pt x="122305" y="709379"/>
                  </a:lnTo>
                  <a:lnTo>
                    <a:pt x="122928" y="711615"/>
                  </a:lnTo>
                  <a:lnTo>
                    <a:pt x="124834" y="713610"/>
                  </a:lnTo>
                  <a:lnTo>
                    <a:pt x="128500" y="715174"/>
                  </a:lnTo>
                  <a:lnTo>
                    <a:pt x="130451" y="715218"/>
                  </a:lnTo>
                  <a:lnTo>
                    <a:pt x="132211" y="714787"/>
                  </a:lnTo>
                  <a:lnTo>
                    <a:pt x="136206" y="713733"/>
                  </a:lnTo>
                  <a:lnTo>
                    <a:pt x="138863" y="709351"/>
                  </a:lnTo>
                  <a:lnTo>
                    <a:pt x="137618" y="704881"/>
                  </a:lnTo>
                  <a:lnTo>
                    <a:pt x="135800" y="698984"/>
                  </a:lnTo>
                  <a:lnTo>
                    <a:pt x="134747" y="694989"/>
                  </a:lnTo>
                  <a:lnTo>
                    <a:pt x="130365" y="692331"/>
                  </a:lnTo>
                  <a:close/>
                </a:path>
                <a:path w="17531715" h="9879330">
                  <a:moveTo>
                    <a:pt x="107143" y="606393"/>
                  </a:moveTo>
                  <a:lnTo>
                    <a:pt x="102672" y="607637"/>
                  </a:lnTo>
                  <a:lnTo>
                    <a:pt x="98344" y="608549"/>
                  </a:lnTo>
                  <a:lnTo>
                    <a:pt x="95687" y="612931"/>
                  </a:lnTo>
                  <a:lnTo>
                    <a:pt x="96932" y="617401"/>
                  </a:lnTo>
                  <a:lnTo>
                    <a:pt x="98416" y="623156"/>
                  </a:lnTo>
                  <a:lnTo>
                    <a:pt x="99230" y="625866"/>
                  </a:lnTo>
                  <a:lnTo>
                    <a:pt x="100803" y="627720"/>
                  </a:lnTo>
                  <a:lnTo>
                    <a:pt x="104469" y="629284"/>
                  </a:lnTo>
                  <a:lnTo>
                    <a:pt x="106420" y="629328"/>
                  </a:lnTo>
                  <a:lnTo>
                    <a:pt x="108180" y="628896"/>
                  </a:lnTo>
                  <a:lnTo>
                    <a:pt x="112508" y="627985"/>
                  </a:lnTo>
                  <a:lnTo>
                    <a:pt x="115166" y="623603"/>
                  </a:lnTo>
                  <a:lnTo>
                    <a:pt x="113921" y="619133"/>
                  </a:lnTo>
                  <a:lnTo>
                    <a:pt x="112436" y="613378"/>
                  </a:lnTo>
                  <a:lnTo>
                    <a:pt x="111525" y="609049"/>
                  </a:lnTo>
                  <a:lnTo>
                    <a:pt x="107143" y="606393"/>
                  </a:lnTo>
                  <a:close/>
                </a:path>
                <a:path w="17531715" h="9879330">
                  <a:moveTo>
                    <a:pt x="85871" y="520498"/>
                  </a:moveTo>
                  <a:lnTo>
                    <a:pt x="77215" y="522321"/>
                  </a:lnTo>
                  <a:lnTo>
                    <a:pt x="74558" y="526702"/>
                  </a:lnTo>
                  <a:lnTo>
                    <a:pt x="75469" y="531031"/>
                  </a:lnTo>
                  <a:lnTo>
                    <a:pt x="76954" y="536786"/>
                  </a:lnTo>
                  <a:lnTo>
                    <a:pt x="77434" y="539353"/>
                  </a:lnTo>
                  <a:lnTo>
                    <a:pt x="79340" y="541349"/>
                  </a:lnTo>
                  <a:lnTo>
                    <a:pt x="83007" y="542913"/>
                  </a:lnTo>
                  <a:lnTo>
                    <a:pt x="84816" y="543290"/>
                  </a:lnTo>
                  <a:lnTo>
                    <a:pt x="86575" y="542860"/>
                  </a:lnTo>
                  <a:lnTo>
                    <a:pt x="90904" y="541948"/>
                  </a:lnTo>
                  <a:lnTo>
                    <a:pt x="93561" y="537567"/>
                  </a:lnTo>
                  <a:lnTo>
                    <a:pt x="92649" y="533238"/>
                  </a:lnTo>
                  <a:lnTo>
                    <a:pt x="91165" y="527483"/>
                  </a:lnTo>
                  <a:lnTo>
                    <a:pt x="90253" y="523155"/>
                  </a:lnTo>
                  <a:lnTo>
                    <a:pt x="85871" y="520498"/>
                  </a:lnTo>
                  <a:close/>
                </a:path>
                <a:path w="17531715" h="9879330">
                  <a:moveTo>
                    <a:pt x="67595" y="433123"/>
                  </a:moveTo>
                  <a:lnTo>
                    <a:pt x="58938" y="434946"/>
                  </a:lnTo>
                  <a:lnTo>
                    <a:pt x="56162" y="438883"/>
                  </a:lnTo>
                  <a:lnTo>
                    <a:pt x="55948" y="439186"/>
                  </a:lnTo>
                  <a:lnTo>
                    <a:pt x="56859" y="443514"/>
                  </a:lnTo>
                  <a:lnTo>
                    <a:pt x="57869" y="449460"/>
                  </a:lnTo>
                  <a:lnTo>
                    <a:pt x="58207" y="452361"/>
                  </a:lnTo>
                  <a:lnTo>
                    <a:pt x="60113" y="454357"/>
                  </a:lnTo>
                  <a:lnTo>
                    <a:pt x="64113" y="456063"/>
                  </a:lnTo>
                  <a:lnTo>
                    <a:pt x="65588" y="456298"/>
                  </a:lnTo>
                  <a:lnTo>
                    <a:pt x="67348" y="455867"/>
                  </a:lnTo>
                  <a:lnTo>
                    <a:pt x="71676" y="454956"/>
                  </a:lnTo>
                  <a:lnTo>
                    <a:pt x="74453" y="451019"/>
                  </a:lnTo>
                  <a:lnTo>
                    <a:pt x="74667" y="450716"/>
                  </a:lnTo>
                  <a:lnTo>
                    <a:pt x="73755" y="446388"/>
                  </a:lnTo>
                  <a:lnTo>
                    <a:pt x="72746" y="440442"/>
                  </a:lnTo>
                  <a:lnTo>
                    <a:pt x="71835" y="436114"/>
                  </a:lnTo>
                  <a:lnTo>
                    <a:pt x="67595" y="433123"/>
                  </a:lnTo>
                  <a:close/>
                </a:path>
                <a:path w="17531715" h="9879330">
                  <a:moveTo>
                    <a:pt x="51078" y="345317"/>
                  </a:moveTo>
                  <a:lnTo>
                    <a:pt x="46750" y="346228"/>
                  </a:lnTo>
                  <a:lnTo>
                    <a:pt x="42088" y="346998"/>
                  </a:lnTo>
                  <a:lnTo>
                    <a:pt x="39098" y="351237"/>
                  </a:lnTo>
                  <a:lnTo>
                    <a:pt x="40010" y="355565"/>
                  </a:lnTo>
                  <a:lnTo>
                    <a:pt x="41019" y="361511"/>
                  </a:lnTo>
                  <a:lnTo>
                    <a:pt x="41499" y="364080"/>
                  </a:lnTo>
                  <a:lnTo>
                    <a:pt x="43597" y="366551"/>
                  </a:lnTo>
                  <a:lnTo>
                    <a:pt x="45930" y="367546"/>
                  </a:lnTo>
                  <a:lnTo>
                    <a:pt x="45788" y="367879"/>
                  </a:lnTo>
                  <a:lnTo>
                    <a:pt x="47121" y="368448"/>
                  </a:lnTo>
                  <a:lnTo>
                    <a:pt x="50356" y="368252"/>
                  </a:lnTo>
                  <a:lnTo>
                    <a:pt x="55017" y="367483"/>
                  </a:lnTo>
                  <a:lnTo>
                    <a:pt x="58008" y="363243"/>
                  </a:lnTo>
                  <a:lnTo>
                    <a:pt x="57097" y="358915"/>
                  </a:lnTo>
                  <a:lnTo>
                    <a:pt x="55318" y="348307"/>
                  </a:lnTo>
                  <a:lnTo>
                    <a:pt x="51078" y="345317"/>
                  </a:lnTo>
                  <a:close/>
                </a:path>
                <a:path w="17531715" h="9879330">
                  <a:moveTo>
                    <a:pt x="37797" y="257315"/>
                  </a:moveTo>
                  <a:lnTo>
                    <a:pt x="33277" y="257752"/>
                  </a:lnTo>
                  <a:lnTo>
                    <a:pt x="28616" y="258520"/>
                  </a:lnTo>
                  <a:lnTo>
                    <a:pt x="25768" y="262426"/>
                  </a:lnTo>
                  <a:lnTo>
                    <a:pt x="26203" y="266947"/>
                  </a:lnTo>
                  <a:lnTo>
                    <a:pt x="27213" y="272892"/>
                  </a:lnTo>
                  <a:lnTo>
                    <a:pt x="27551" y="275793"/>
                  </a:lnTo>
                  <a:lnTo>
                    <a:pt x="29315" y="278122"/>
                  </a:lnTo>
                  <a:lnTo>
                    <a:pt x="33315" y="279828"/>
                  </a:lnTo>
                  <a:lnTo>
                    <a:pt x="34790" y="280064"/>
                  </a:lnTo>
                  <a:lnTo>
                    <a:pt x="36408" y="279966"/>
                  </a:lnTo>
                  <a:lnTo>
                    <a:pt x="41069" y="279197"/>
                  </a:lnTo>
                  <a:lnTo>
                    <a:pt x="43918" y="275290"/>
                  </a:lnTo>
                  <a:lnTo>
                    <a:pt x="43482" y="270771"/>
                  </a:lnTo>
                  <a:lnTo>
                    <a:pt x="41703" y="260164"/>
                  </a:lnTo>
                  <a:lnTo>
                    <a:pt x="37797" y="257315"/>
                  </a:lnTo>
                  <a:close/>
                </a:path>
                <a:path w="17531715" h="9879330">
                  <a:moveTo>
                    <a:pt x="26609" y="169024"/>
                  </a:moveTo>
                  <a:lnTo>
                    <a:pt x="22089" y="169460"/>
                  </a:lnTo>
                  <a:lnTo>
                    <a:pt x="17761" y="170371"/>
                  </a:lnTo>
                  <a:lnTo>
                    <a:pt x="14580" y="174135"/>
                  </a:lnTo>
                  <a:lnTo>
                    <a:pt x="15015" y="178655"/>
                  </a:lnTo>
                  <a:lnTo>
                    <a:pt x="16030" y="187360"/>
                  </a:lnTo>
                  <a:lnTo>
                    <a:pt x="17794" y="189689"/>
                  </a:lnTo>
                  <a:lnTo>
                    <a:pt x="22127" y="191537"/>
                  </a:lnTo>
                  <a:lnTo>
                    <a:pt x="23602" y="191772"/>
                  </a:lnTo>
                  <a:lnTo>
                    <a:pt x="24887" y="191532"/>
                  </a:lnTo>
                  <a:lnTo>
                    <a:pt x="29215" y="190621"/>
                  </a:lnTo>
                  <a:lnTo>
                    <a:pt x="32396" y="186857"/>
                  </a:lnTo>
                  <a:lnTo>
                    <a:pt x="31960" y="182337"/>
                  </a:lnTo>
                  <a:lnTo>
                    <a:pt x="31284" y="176534"/>
                  </a:lnTo>
                  <a:lnTo>
                    <a:pt x="30373" y="172206"/>
                  </a:lnTo>
                  <a:lnTo>
                    <a:pt x="26609" y="169024"/>
                  </a:lnTo>
                  <a:close/>
                </a:path>
                <a:path w="17531715" h="9879330">
                  <a:moveTo>
                    <a:pt x="17656" y="80110"/>
                  </a:moveTo>
                  <a:lnTo>
                    <a:pt x="8617" y="80983"/>
                  </a:lnTo>
                  <a:lnTo>
                    <a:pt x="5435" y="84747"/>
                  </a:lnTo>
                  <a:lnTo>
                    <a:pt x="5871" y="89266"/>
                  </a:lnTo>
                  <a:lnTo>
                    <a:pt x="6404" y="95404"/>
                  </a:lnTo>
                  <a:lnTo>
                    <a:pt x="6601" y="98638"/>
                  </a:lnTo>
                  <a:lnTo>
                    <a:pt x="8698" y="101109"/>
                  </a:lnTo>
                  <a:lnTo>
                    <a:pt x="12365" y="102673"/>
                  </a:lnTo>
                  <a:lnTo>
                    <a:pt x="13840" y="102909"/>
                  </a:lnTo>
                  <a:lnTo>
                    <a:pt x="15124" y="102668"/>
                  </a:lnTo>
                  <a:lnTo>
                    <a:pt x="19644" y="102232"/>
                  </a:lnTo>
                  <a:lnTo>
                    <a:pt x="22826" y="98468"/>
                  </a:lnTo>
                  <a:lnTo>
                    <a:pt x="22390" y="93949"/>
                  </a:lnTo>
                  <a:lnTo>
                    <a:pt x="21856" y="87812"/>
                  </a:lnTo>
                  <a:lnTo>
                    <a:pt x="21420" y="83292"/>
                  </a:lnTo>
                  <a:lnTo>
                    <a:pt x="17656" y="80110"/>
                  </a:lnTo>
                  <a:close/>
                </a:path>
                <a:path w="17531715" h="9879330">
                  <a:moveTo>
                    <a:pt x="16203" y="0"/>
                  </a:moveTo>
                  <a:lnTo>
                    <a:pt x="0" y="0"/>
                  </a:lnTo>
                  <a:lnTo>
                    <a:pt x="212" y="6485"/>
                  </a:lnTo>
                  <a:lnTo>
                    <a:pt x="549" y="9387"/>
                  </a:lnTo>
                  <a:lnTo>
                    <a:pt x="2505" y="12192"/>
                  </a:lnTo>
                  <a:lnTo>
                    <a:pt x="7504" y="14324"/>
                  </a:lnTo>
                  <a:lnTo>
                    <a:pt x="8789" y="14084"/>
                  </a:lnTo>
                  <a:lnTo>
                    <a:pt x="13308" y="13648"/>
                  </a:lnTo>
                  <a:lnTo>
                    <a:pt x="16823" y="10026"/>
                  </a:lnTo>
                  <a:lnTo>
                    <a:pt x="16387" y="5507"/>
                  </a:lnTo>
                  <a:lnTo>
                    <a:pt x="16203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5136" y="14752"/>
              <a:ext cx="17646015" cy="9944735"/>
            </a:xfrm>
            <a:custGeom>
              <a:avLst/>
              <a:gdLst/>
              <a:ahLst/>
              <a:cxnLst/>
              <a:rect l="l" t="t" r="r" b="b"/>
              <a:pathLst>
                <a:path w="17646015" h="9944735">
                  <a:moveTo>
                    <a:pt x="7002858" y="5520841"/>
                  </a:moveTo>
                  <a:lnTo>
                    <a:pt x="6989526" y="5515154"/>
                  </a:lnTo>
                  <a:lnTo>
                    <a:pt x="6984771" y="5517065"/>
                  </a:lnTo>
                  <a:lnTo>
                    <a:pt x="6981359" y="5525064"/>
                  </a:lnTo>
                  <a:lnTo>
                    <a:pt x="6983270" y="5529819"/>
                  </a:lnTo>
                  <a:lnTo>
                    <a:pt x="6996603" y="5535506"/>
                  </a:lnTo>
                  <a:lnTo>
                    <a:pt x="7001358" y="5533595"/>
                  </a:lnTo>
                  <a:lnTo>
                    <a:pt x="7004770" y="5525596"/>
                  </a:lnTo>
                  <a:lnTo>
                    <a:pt x="7002858" y="5520841"/>
                  </a:lnTo>
                  <a:close/>
                </a:path>
                <a:path w="17646015" h="9944735">
                  <a:moveTo>
                    <a:pt x="7084519" y="5555674"/>
                  </a:moveTo>
                  <a:lnTo>
                    <a:pt x="7071186" y="5549987"/>
                  </a:lnTo>
                  <a:lnTo>
                    <a:pt x="7066431" y="5551899"/>
                  </a:lnTo>
                  <a:lnTo>
                    <a:pt x="7063019" y="5559898"/>
                  </a:lnTo>
                  <a:lnTo>
                    <a:pt x="7064931" y="5564652"/>
                  </a:lnTo>
                  <a:lnTo>
                    <a:pt x="7078263" y="5570339"/>
                  </a:lnTo>
                  <a:lnTo>
                    <a:pt x="7083018" y="5568429"/>
                  </a:lnTo>
                  <a:lnTo>
                    <a:pt x="7086430" y="5560429"/>
                  </a:lnTo>
                  <a:lnTo>
                    <a:pt x="7084519" y="5555674"/>
                  </a:lnTo>
                  <a:close/>
                </a:path>
                <a:path w="17646015" h="9944735">
                  <a:moveTo>
                    <a:pt x="6921150" y="5485199"/>
                  </a:moveTo>
                  <a:lnTo>
                    <a:pt x="6907817" y="5479511"/>
                  </a:lnTo>
                  <a:lnTo>
                    <a:pt x="6903062" y="5481423"/>
                  </a:lnTo>
                  <a:lnTo>
                    <a:pt x="6899650" y="5489422"/>
                  </a:lnTo>
                  <a:lnTo>
                    <a:pt x="6901561" y="5494177"/>
                  </a:lnTo>
                  <a:lnTo>
                    <a:pt x="6914894" y="5499864"/>
                  </a:lnTo>
                  <a:lnTo>
                    <a:pt x="6919649" y="5497953"/>
                  </a:lnTo>
                  <a:lnTo>
                    <a:pt x="6923061" y="5489954"/>
                  </a:lnTo>
                  <a:lnTo>
                    <a:pt x="6921150" y="5485199"/>
                  </a:lnTo>
                  <a:close/>
                </a:path>
                <a:path w="17646015" h="9944735">
                  <a:moveTo>
                    <a:pt x="7166796" y="5589983"/>
                  </a:moveTo>
                  <a:lnTo>
                    <a:pt x="7153464" y="5584296"/>
                  </a:lnTo>
                  <a:lnTo>
                    <a:pt x="7148709" y="5586207"/>
                  </a:lnTo>
                  <a:lnTo>
                    <a:pt x="7145296" y="5594207"/>
                  </a:lnTo>
                  <a:lnTo>
                    <a:pt x="7147208" y="5598962"/>
                  </a:lnTo>
                  <a:lnTo>
                    <a:pt x="7151208" y="5600668"/>
                  </a:lnTo>
                  <a:lnTo>
                    <a:pt x="7151350" y="5600334"/>
                  </a:lnTo>
                  <a:lnTo>
                    <a:pt x="7160683" y="5604315"/>
                  </a:lnTo>
                  <a:lnTo>
                    <a:pt x="7165438" y="5602404"/>
                  </a:lnTo>
                  <a:lnTo>
                    <a:pt x="7168850" y="5594404"/>
                  </a:lnTo>
                  <a:lnTo>
                    <a:pt x="7166796" y="5589983"/>
                  </a:lnTo>
                  <a:close/>
                </a:path>
                <a:path w="17646015" h="9944735">
                  <a:moveTo>
                    <a:pt x="6839441" y="5449556"/>
                  </a:moveTo>
                  <a:lnTo>
                    <a:pt x="6826108" y="5443869"/>
                  </a:lnTo>
                  <a:lnTo>
                    <a:pt x="6821496" y="5445447"/>
                  </a:lnTo>
                  <a:lnTo>
                    <a:pt x="6818084" y="5453446"/>
                  </a:lnTo>
                  <a:lnTo>
                    <a:pt x="6819995" y="5458201"/>
                  </a:lnTo>
                  <a:lnTo>
                    <a:pt x="6832994" y="5463746"/>
                  </a:lnTo>
                  <a:lnTo>
                    <a:pt x="6837606" y="5462168"/>
                  </a:lnTo>
                  <a:lnTo>
                    <a:pt x="6839312" y="5458168"/>
                  </a:lnTo>
                  <a:lnTo>
                    <a:pt x="6841352" y="5454311"/>
                  </a:lnTo>
                  <a:lnTo>
                    <a:pt x="6839441" y="5449556"/>
                  </a:lnTo>
                  <a:close/>
                </a:path>
                <a:path w="17646015" h="9944735">
                  <a:moveTo>
                    <a:pt x="7248742" y="5624150"/>
                  </a:moveTo>
                  <a:lnTo>
                    <a:pt x="7235408" y="5618463"/>
                  </a:lnTo>
                  <a:lnTo>
                    <a:pt x="7230988" y="5620517"/>
                  </a:lnTo>
                  <a:lnTo>
                    <a:pt x="7227718" y="5628183"/>
                  </a:lnTo>
                  <a:lnTo>
                    <a:pt x="7229628" y="5632937"/>
                  </a:lnTo>
                  <a:lnTo>
                    <a:pt x="7242960" y="5638624"/>
                  </a:lnTo>
                  <a:lnTo>
                    <a:pt x="7247382" y="5636571"/>
                  </a:lnTo>
                  <a:lnTo>
                    <a:pt x="7250794" y="5628572"/>
                  </a:lnTo>
                  <a:lnTo>
                    <a:pt x="7248742" y="5624150"/>
                  </a:lnTo>
                  <a:close/>
                </a:path>
                <a:path w="17646015" h="9944735">
                  <a:moveTo>
                    <a:pt x="6758825" y="5413198"/>
                  </a:moveTo>
                  <a:lnTo>
                    <a:pt x="6745493" y="5407511"/>
                  </a:lnTo>
                  <a:lnTo>
                    <a:pt x="6740880" y="5409090"/>
                  </a:lnTo>
                  <a:lnTo>
                    <a:pt x="6739004" y="5413410"/>
                  </a:lnTo>
                  <a:lnTo>
                    <a:pt x="6737135" y="5416947"/>
                  </a:lnTo>
                  <a:lnTo>
                    <a:pt x="6738903" y="5422034"/>
                  </a:lnTo>
                  <a:lnTo>
                    <a:pt x="6748236" y="5426015"/>
                  </a:lnTo>
                  <a:lnTo>
                    <a:pt x="6748378" y="5425682"/>
                  </a:lnTo>
                  <a:lnTo>
                    <a:pt x="6752378" y="5427389"/>
                  </a:lnTo>
                  <a:lnTo>
                    <a:pt x="6756991" y="5425810"/>
                  </a:lnTo>
                  <a:lnTo>
                    <a:pt x="6758867" y="5421489"/>
                  </a:lnTo>
                  <a:lnTo>
                    <a:pt x="6760737" y="5417953"/>
                  </a:lnTo>
                  <a:lnTo>
                    <a:pt x="6758825" y="5413198"/>
                  </a:lnTo>
                  <a:close/>
                </a:path>
                <a:path w="17646015" h="9944735">
                  <a:moveTo>
                    <a:pt x="7331111" y="5657316"/>
                  </a:moveTo>
                  <a:lnTo>
                    <a:pt x="7317780" y="5651630"/>
                  </a:lnTo>
                  <a:lnTo>
                    <a:pt x="7313357" y="5653683"/>
                  </a:lnTo>
                  <a:lnTo>
                    <a:pt x="7309945" y="5661682"/>
                  </a:lnTo>
                  <a:lnTo>
                    <a:pt x="7311999" y="5666105"/>
                  </a:lnTo>
                  <a:lnTo>
                    <a:pt x="7325331" y="5671791"/>
                  </a:lnTo>
                  <a:lnTo>
                    <a:pt x="7329753" y="5669738"/>
                  </a:lnTo>
                  <a:lnTo>
                    <a:pt x="7333165" y="5661739"/>
                  </a:lnTo>
                  <a:lnTo>
                    <a:pt x="7331111" y="5657316"/>
                  </a:lnTo>
                  <a:close/>
                </a:path>
                <a:path w="17646015" h="9944735">
                  <a:moveTo>
                    <a:pt x="6677685" y="5376223"/>
                  </a:moveTo>
                  <a:lnTo>
                    <a:pt x="6664353" y="5370536"/>
                  </a:lnTo>
                  <a:lnTo>
                    <a:pt x="6659740" y="5372114"/>
                  </a:lnTo>
                  <a:lnTo>
                    <a:pt x="6657694" y="5376757"/>
                  </a:lnTo>
                  <a:lnTo>
                    <a:pt x="6655994" y="5379971"/>
                  </a:lnTo>
                  <a:lnTo>
                    <a:pt x="6657763" y="5385059"/>
                  </a:lnTo>
                  <a:lnTo>
                    <a:pt x="6671096" y="5390746"/>
                  </a:lnTo>
                  <a:lnTo>
                    <a:pt x="6675708" y="5389169"/>
                  </a:lnTo>
                  <a:lnTo>
                    <a:pt x="6677755" y="5384526"/>
                  </a:lnTo>
                  <a:lnTo>
                    <a:pt x="6679454" y="5381311"/>
                  </a:lnTo>
                  <a:lnTo>
                    <a:pt x="6677685" y="5376223"/>
                  </a:lnTo>
                  <a:close/>
                </a:path>
                <a:path w="17646015" h="9944735">
                  <a:moveTo>
                    <a:pt x="7414100" y="5689960"/>
                  </a:moveTo>
                  <a:lnTo>
                    <a:pt x="7400768" y="5684273"/>
                  </a:lnTo>
                  <a:lnTo>
                    <a:pt x="7396346" y="5686326"/>
                  </a:lnTo>
                  <a:lnTo>
                    <a:pt x="7394640" y="5690326"/>
                  </a:lnTo>
                  <a:lnTo>
                    <a:pt x="7393382" y="5694122"/>
                  </a:lnTo>
                  <a:lnTo>
                    <a:pt x="7393267" y="5694468"/>
                  </a:lnTo>
                  <a:lnTo>
                    <a:pt x="7394987" y="5698746"/>
                  </a:lnTo>
                  <a:lnTo>
                    <a:pt x="7408320" y="5704434"/>
                  </a:lnTo>
                  <a:lnTo>
                    <a:pt x="7412743" y="5702380"/>
                  </a:lnTo>
                  <a:lnTo>
                    <a:pt x="7416155" y="5694381"/>
                  </a:lnTo>
                  <a:lnTo>
                    <a:pt x="7414100" y="5689960"/>
                  </a:lnTo>
                  <a:close/>
                </a:path>
                <a:path w="17646015" h="9944735">
                  <a:moveTo>
                    <a:pt x="6583688" y="5333369"/>
                  </a:moveTo>
                  <a:lnTo>
                    <a:pt x="6578933" y="5335281"/>
                  </a:lnTo>
                  <a:lnTo>
                    <a:pt x="6576887" y="5339923"/>
                  </a:lnTo>
                  <a:lnTo>
                    <a:pt x="6575187" y="5343138"/>
                  </a:lnTo>
                  <a:lnTo>
                    <a:pt x="6576956" y="5348226"/>
                  </a:lnTo>
                  <a:lnTo>
                    <a:pt x="6590289" y="5353913"/>
                  </a:lnTo>
                  <a:lnTo>
                    <a:pt x="6594901" y="5352335"/>
                  </a:lnTo>
                  <a:lnTo>
                    <a:pt x="6596947" y="5347693"/>
                  </a:lnTo>
                  <a:lnTo>
                    <a:pt x="6598647" y="5344477"/>
                  </a:lnTo>
                  <a:lnTo>
                    <a:pt x="6596878" y="5339390"/>
                  </a:lnTo>
                  <a:lnTo>
                    <a:pt x="6587545" y="5335409"/>
                  </a:lnTo>
                  <a:lnTo>
                    <a:pt x="6583688" y="5333369"/>
                  </a:lnTo>
                  <a:close/>
                </a:path>
                <a:path w="17646015" h="9944735">
                  <a:moveTo>
                    <a:pt x="7497182" y="5721460"/>
                  </a:moveTo>
                  <a:lnTo>
                    <a:pt x="7493040" y="5720088"/>
                  </a:lnTo>
                  <a:lnTo>
                    <a:pt x="7487706" y="5717812"/>
                  </a:lnTo>
                  <a:lnTo>
                    <a:pt x="7483564" y="5716439"/>
                  </a:lnTo>
                  <a:lnTo>
                    <a:pt x="7479144" y="5718493"/>
                  </a:lnTo>
                  <a:lnTo>
                    <a:pt x="7477438" y="5722493"/>
                  </a:lnTo>
                  <a:lnTo>
                    <a:pt x="7476408" y="5725599"/>
                  </a:lnTo>
                  <a:lnTo>
                    <a:pt x="7476065" y="5726634"/>
                  </a:lnTo>
                  <a:lnTo>
                    <a:pt x="7477784" y="5730913"/>
                  </a:lnTo>
                  <a:lnTo>
                    <a:pt x="7481784" y="5732619"/>
                  </a:lnTo>
                  <a:lnTo>
                    <a:pt x="7482260" y="5732428"/>
                  </a:lnTo>
                  <a:lnTo>
                    <a:pt x="7487594" y="5734704"/>
                  </a:lnTo>
                  <a:lnTo>
                    <a:pt x="7499235" y="5725882"/>
                  </a:lnTo>
                  <a:lnTo>
                    <a:pt x="7497182" y="5721460"/>
                  </a:lnTo>
                  <a:close/>
                </a:path>
                <a:path w="17646015" h="9944735">
                  <a:moveTo>
                    <a:pt x="6502881" y="5296536"/>
                  </a:moveTo>
                  <a:lnTo>
                    <a:pt x="6498126" y="5298447"/>
                  </a:lnTo>
                  <a:lnTo>
                    <a:pt x="6496080" y="5303090"/>
                  </a:lnTo>
                  <a:lnTo>
                    <a:pt x="6494380" y="5306304"/>
                  </a:lnTo>
                  <a:lnTo>
                    <a:pt x="6496150" y="5311393"/>
                  </a:lnTo>
                  <a:lnTo>
                    <a:pt x="6509482" y="5317080"/>
                  </a:lnTo>
                  <a:lnTo>
                    <a:pt x="6514095" y="5315501"/>
                  </a:lnTo>
                  <a:lnTo>
                    <a:pt x="6516141" y="5310859"/>
                  </a:lnTo>
                  <a:lnTo>
                    <a:pt x="6517840" y="5307644"/>
                  </a:lnTo>
                  <a:lnTo>
                    <a:pt x="6516070" y="5302556"/>
                  </a:lnTo>
                  <a:lnTo>
                    <a:pt x="6506738" y="5298575"/>
                  </a:lnTo>
                  <a:lnTo>
                    <a:pt x="6502881" y="5296536"/>
                  </a:lnTo>
                  <a:close/>
                </a:path>
                <a:path w="17646015" h="9944735">
                  <a:moveTo>
                    <a:pt x="6434930" y="5265581"/>
                  </a:moveTo>
                  <a:lnTo>
                    <a:pt x="6421598" y="5259894"/>
                  </a:lnTo>
                  <a:lnTo>
                    <a:pt x="6416986" y="5261471"/>
                  </a:lnTo>
                  <a:lnTo>
                    <a:pt x="6414940" y="5266114"/>
                  </a:lnTo>
                  <a:lnTo>
                    <a:pt x="6413240" y="5269328"/>
                  </a:lnTo>
                  <a:lnTo>
                    <a:pt x="6415008" y="5274417"/>
                  </a:lnTo>
                  <a:lnTo>
                    <a:pt x="6428341" y="5280104"/>
                  </a:lnTo>
                  <a:lnTo>
                    <a:pt x="6432954" y="5278526"/>
                  </a:lnTo>
                  <a:lnTo>
                    <a:pt x="6435000" y="5273884"/>
                  </a:lnTo>
                  <a:lnTo>
                    <a:pt x="6436700" y="5270669"/>
                  </a:lnTo>
                  <a:lnTo>
                    <a:pt x="6434930" y="5265581"/>
                  </a:lnTo>
                  <a:close/>
                </a:path>
                <a:path w="17646015" h="9944735">
                  <a:moveTo>
                    <a:pt x="7580264" y="5752961"/>
                  </a:moveTo>
                  <a:lnTo>
                    <a:pt x="7576123" y="5751588"/>
                  </a:lnTo>
                  <a:lnTo>
                    <a:pt x="7570789" y="5749313"/>
                  </a:lnTo>
                  <a:lnTo>
                    <a:pt x="7566647" y="5747939"/>
                  </a:lnTo>
                  <a:lnTo>
                    <a:pt x="7562226" y="5749993"/>
                  </a:lnTo>
                  <a:lnTo>
                    <a:pt x="7560520" y="5753993"/>
                  </a:lnTo>
                  <a:lnTo>
                    <a:pt x="7559491" y="5757100"/>
                  </a:lnTo>
                  <a:lnTo>
                    <a:pt x="7559147" y="5758135"/>
                  </a:lnTo>
                  <a:lnTo>
                    <a:pt x="7560867" y="5762414"/>
                  </a:lnTo>
                  <a:lnTo>
                    <a:pt x="7564866" y="5764120"/>
                  </a:lnTo>
                  <a:lnTo>
                    <a:pt x="7565008" y="5763787"/>
                  </a:lnTo>
                  <a:lnTo>
                    <a:pt x="7570674" y="5766204"/>
                  </a:lnTo>
                  <a:lnTo>
                    <a:pt x="7574816" y="5767577"/>
                  </a:lnTo>
                  <a:lnTo>
                    <a:pt x="7579238" y="5765523"/>
                  </a:lnTo>
                  <a:lnTo>
                    <a:pt x="7580944" y="5761523"/>
                  </a:lnTo>
                  <a:lnTo>
                    <a:pt x="7581974" y="5758417"/>
                  </a:lnTo>
                  <a:lnTo>
                    <a:pt x="7582317" y="5757381"/>
                  </a:lnTo>
                  <a:lnTo>
                    <a:pt x="7580264" y="5752961"/>
                  </a:lnTo>
                  <a:close/>
                </a:path>
                <a:path w="17646015" h="9944735">
                  <a:moveTo>
                    <a:pt x="6354123" y="5228747"/>
                  </a:moveTo>
                  <a:lnTo>
                    <a:pt x="6340792" y="5223061"/>
                  </a:lnTo>
                  <a:lnTo>
                    <a:pt x="6336179" y="5224638"/>
                  </a:lnTo>
                  <a:lnTo>
                    <a:pt x="6334133" y="5229281"/>
                  </a:lnTo>
                  <a:lnTo>
                    <a:pt x="6332434" y="5232496"/>
                  </a:lnTo>
                  <a:lnTo>
                    <a:pt x="6334203" y="5237584"/>
                  </a:lnTo>
                  <a:lnTo>
                    <a:pt x="6347535" y="5243271"/>
                  </a:lnTo>
                  <a:lnTo>
                    <a:pt x="6352147" y="5241693"/>
                  </a:lnTo>
                  <a:lnTo>
                    <a:pt x="6354193" y="5237051"/>
                  </a:lnTo>
                  <a:lnTo>
                    <a:pt x="6355893" y="5233836"/>
                  </a:lnTo>
                  <a:lnTo>
                    <a:pt x="6354123" y="5228747"/>
                  </a:lnTo>
                  <a:close/>
                </a:path>
                <a:path w="17646015" h="9944735">
                  <a:moveTo>
                    <a:pt x="6272983" y="5191771"/>
                  </a:moveTo>
                  <a:lnTo>
                    <a:pt x="6259651" y="5186084"/>
                  </a:lnTo>
                  <a:lnTo>
                    <a:pt x="6255038" y="5187663"/>
                  </a:lnTo>
                  <a:lnTo>
                    <a:pt x="6252992" y="5192305"/>
                  </a:lnTo>
                  <a:lnTo>
                    <a:pt x="6251293" y="5195520"/>
                  </a:lnTo>
                  <a:lnTo>
                    <a:pt x="6253063" y="5200608"/>
                  </a:lnTo>
                  <a:lnTo>
                    <a:pt x="6266394" y="5206295"/>
                  </a:lnTo>
                  <a:lnTo>
                    <a:pt x="6271007" y="5204717"/>
                  </a:lnTo>
                  <a:lnTo>
                    <a:pt x="6273053" y="5200074"/>
                  </a:lnTo>
                  <a:lnTo>
                    <a:pt x="6274752" y="5196860"/>
                  </a:lnTo>
                  <a:lnTo>
                    <a:pt x="6272983" y="5191771"/>
                  </a:lnTo>
                  <a:close/>
                </a:path>
                <a:path w="17646015" h="9944735">
                  <a:moveTo>
                    <a:pt x="7664247" y="5783269"/>
                  </a:moveTo>
                  <a:lnTo>
                    <a:pt x="7659963" y="5782230"/>
                  </a:lnTo>
                  <a:lnTo>
                    <a:pt x="7654631" y="5779955"/>
                  </a:lnTo>
                  <a:lnTo>
                    <a:pt x="7650489" y="5778583"/>
                  </a:lnTo>
                  <a:lnTo>
                    <a:pt x="7646066" y="5780636"/>
                  </a:lnTo>
                  <a:lnTo>
                    <a:pt x="7644360" y="5784636"/>
                  </a:lnTo>
                  <a:lnTo>
                    <a:pt x="7643331" y="5787742"/>
                  </a:lnTo>
                  <a:lnTo>
                    <a:pt x="7642988" y="5788777"/>
                  </a:lnTo>
                  <a:lnTo>
                    <a:pt x="7644709" y="5793057"/>
                  </a:lnTo>
                  <a:lnTo>
                    <a:pt x="7648709" y="5794763"/>
                  </a:lnTo>
                  <a:lnTo>
                    <a:pt x="7648851" y="5794430"/>
                  </a:lnTo>
                  <a:lnTo>
                    <a:pt x="7654517" y="5796847"/>
                  </a:lnTo>
                  <a:lnTo>
                    <a:pt x="7666160" y="5788025"/>
                  </a:lnTo>
                  <a:lnTo>
                    <a:pt x="7664247" y="5783269"/>
                  </a:lnTo>
                  <a:close/>
                </a:path>
                <a:path w="17646015" h="9944735">
                  <a:moveTo>
                    <a:pt x="6179129" y="5148585"/>
                  </a:moveTo>
                  <a:lnTo>
                    <a:pt x="6174374" y="5150496"/>
                  </a:lnTo>
                  <a:lnTo>
                    <a:pt x="6172328" y="5155139"/>
                  </a:lnTo>
                  <a:lnTo>
                    <a:pt x="6170628" y="5158353"/>
                  </a:lnTo>
                  <a:lnTo>
                    <a:pt x="6172397" y="5163442"/>
                  </a:lnTo>
                  <a:lnTo>
                    <a:pt x="6185729" y="5169129"/>
                  </a:lnTo>
                  <a:lnTo>
                    <a:pt x="6190342" y="5167550"/>
                  </a:lnTo>
                  <a:lnTo>
                    <a:pt x="6192388" y="5162908"/>
                  </a:lnTo>
                  <a:lnTo>
                    <a:pt x="6194088" y="5159693"/>
                  </a:lnTo>
                  <a:lnTo>
                    <a:pt x="6192319" y="5154606"/>
                  </a:lnTo>
                  <a:lnTo>
                    <a:pt x="6182986" y="5150625"/>
                  </a:lnTo>
                  <a:lnTo>
                    <a:pt x="6179129" y="5148585"/>
                  </a:lnTo>
                  <a:close/>
                </a:path>
                <a:path w="17646015" h="9944735">
                  <a:moveTo>
                    <a:pt x="6098131" y="5111276"/>
                  </a:moveTo>
                  <a:lnTo>
                    <a:pt x="6093376" y="5113187"/>
                  </a:lnTo>
                  <a:lnTo>
                    <a:pt x="6091329" y="5117830"/>
                  </a:lnTo>
                  <a:lnTo>
                    <a:pt x="6089630" y="5121045"/>
                  </a:lnTo>
                  <a:lnTo>
                    <a:pt x="6091400" y="5126133"/>
                  </a:lnTo>
                  <a:lnTo>
                    <a:pt x="6104732" y="5131820"/>
                  </a:lnTo>
                  <a:lnTo>
                    <a:pt x="6109344" y="5130242"/>
                  </a:lnTo>
                  <a:lnTo>
                    <a:pt x="6111390" y="5125600"/>
                  </a:lnTo>
                  <a:lnTo>
                    <a:pt x="6113090" y="5122385"/>
                  </a:lnTo>
                  <a:lnTo>
                    <a:pt x="6111320" y="5117296"/>
                  </a:lnTo>
                  <a:lnTo>
                    <a:pt x="6101988" y="5113315"/>
                  </a:lnTo>
                  <a:lnTo>
                    <a:pt x="6098131" y="5111276"/>
                  </a:lnTo>
                  <a:close/>
                </a:path>
                <a:path w="17646015" h="9944735">
                  <a:moveTo>
                    <a:pt x="7747422" y="5813628"/>
                  </a:moveTo>
                  <a:lnTo>
                    <a:pt x="7743138" y="5812588"/>
                  </a:lnTo>
                  <a:lnTo>
                    <a:pt x="7737806" y="5810314"/>
                  </a:lnTo>
                  <a:lnTo>
                    <a:pt x="7733664" y="5808941"/>
                  </a:lnTo>
                  <a:lnTo>
                    <a:pt x="7729576" y="5811136"/>
                  </a:lnTo>
                  <a:lnTo>
                    <a:pt x="7727870" y="5815136"/>
                  </a:lnTo>
                  <a:lnTo>
                    <a:pt x="7726975" y="5817906"/>
                  </a:lnTo>
                  <a:lnTo>
                    <a:pt x="7726639" y="5818945"/>
                  </a:lnTo>
                  <a:lnTo>
                    <a:pt x="7728693" y="5823367"/>
                  </a:lnTo>
                  <a:lnTo>
                    <a:pt x="7732693" y="5825073"/>
                  </a:lnTo>
                  <a:lnTo>
                    <a:pt x="7732833" y="5824739"/>
                  </a:lnTo>
                  <a:lnTo>
                    <a:pt x="7738167" y="5827014"/>
                  </a:lnTo>
                  <a:lnTo>
                    <a:pt x="7742309" y="5828387"/>
                  </a:lnTo>
                  <a:lnTo>
                    <a:pt x="7746398" y="5826191"/>
                  </a:lnTo>
                  <a:lnTo>
                    <a:pt x="7748104" y="5822192"/>
                  </a:lnTo>
                  <a:lnTo>
                    <a:pt x="7749019" y="5819430"/>
                  </a:lnTo>
                  <a:lnTo>
                    <a:pt x="7749477" y="5818050"/>
                  </a:lnTo>
                  <a:lnTo>
                    <a:pt x="7747422" y="5813628"/>
                  </a:lnTo>
                  <a:close/>
                </a:path>
                <a:path w="17646015" h="9944735">
                  <a:moveTo>
                    <a:pt x="6017133" y="5073967"/>
                  </a:moveTo>
                  <a:lnTo>
                    <a:pt x="6012378" y="5075879"/>
                  </a:lnTo>
                  <a:lnTo>
                    <a:pt x="6010672" y="5079878"/>
                  </a:lnTo>
                  <a:lnTo>
                    <a:pt x="6008632" y="5083736"/>
                  </a:lnTo>
                  <a:lnTo>
                    <a:pt x="6010401" y="5088824"/>
                  </a:lnTo>
                  <a:lnTo>
                    <a:pt x="6023733" y="5094511"/>
                  </a:lnTo>
                  <a:lnTo>
                    <a:pt x="6028346" y="5092933"/>
                  </a:lnTo>
                  <a:lnTo>
                    <a:pt x="6031758" y="5084934"/>
                  </a:lnTo>
                  <a:lnTo>
                    <a:pt x="6030322" y="5079988"/>
                  </a:lnTo>
                  <a:lnTo>
                    <a:pt x="6020990" y="5076007"/>
                  </a:lnTo>
                  <a:lnTo>
                    <a:pt x="6017133" y="5073967"/>
                  </a:lnTo>
                  <a:close/>
                </a:path>
                <a:path w="17646015" h="9944735">
                  <a:moveTo>
                    <a:pt x="5949657" y="5042821"/>
                  </a:moveTo>
                  <a:lnTo>
                    <a:pt x="5936326" y="5037134"/>
                  </a:lnTo>
                  <a:lnTo>
                    <a:pt x="5931714" y="5038712"/>
                  </a:lnTo>
                  <a:lnTo>
                    <a:pt x="5928301" y="5046712"/>
                  </a:lnTo>
                  <a:lnTo>
                    <a:pt x="5929737" y="5051658"/>
                  </a:lnTo>
                  <a:lnTo>
                    <a:pt x="5943069" y="5057345"/>
                  </a:lnTo>
                  <a:lnTo>
                    <a:pt x="5947681" y="5055767"/>
                  </a:lnTo>
                  <a:lnTo>
                    <a:pt x="5951094" y="5047767"/>
                  </a:lnTo>
                  <a:lnTo>
                    <a:pt x="5949657" y="5042821"/>
                  </a:lnTo>
                  <a:close/>
                </a:path>
                <a:path w="17646015" h="9944735">
                  <a:moveTo>
                    <a:pt x="7831357" y="5843128"/>
                  </a:moveTo>
                  <a:lnTo>
                    <a:pt x="7827073" y="5842089"/>
                  </a:lnTo>
                  <a:lnTo>
                    <a:pt x="7821741" y="5839815"/>
                  </a:lnTo>
                  <a:lnTo>
                    <a:pt x="7817600" y="5838442"/>
                  </a:lnTo>
                  <a:lnTo>
                    <a:pt x="7813511" y="5840637"/>
                  </a:lnTo>
                  <a:lnTo>
                    <a:pt x="7811805" y="5844637"/>
                  </a:lnTo>
                  <a:lnTo>
                    <a:pt x="7810910" y="5847407"/>
                  </a:lnTo>
                  <a:lnTo>
                    <a:pt x="7810574" y="5848445"/>
                  </a:lnTo>
                  <a:lnTo>
                    <a:pt x="7812627" y="5852866"/>
                  </a:lnTo>
                  <a:lnTo>
                    <a:pt x="7816293" y="5854430"/>
                  </a:lnTo>
                  <a:lnTo>
                    <a:pt x="7816768" y="5854240"/>
                  </a:lnTo>
                  <a:lnTo>
                    <a:pt x="7822102" y="5856515"/>
                  </a:lnTo>
                  <a:lnTo>
                    <a:pt x="7833410" y="5847550"/>
                  </a:lnTo>
                  <a:lnTo>
                    <a:pt x="7831357" y="5843128"/>
                  </a:lnTo>
                  <a:close/>
                </a:path>
                <a:path w="17646015" h="9944735">
                  <a:moveTo>
                    <a:pt x="5868802" y="5005179"/>
                  </a:moveTo>
                  <a:lnTo>
                    <a:pt x="5855803" y="4999634"/>
                  </a:lnTo>
                  <a:lnTo>
                    <a:pt x="5850857" y="5001070"/>
                  </a:lnTo>
                  <a:lnTo>
                    <a:pt x="5847445" y="5009069"/>
                  </a:lnTo>
                  <a:lnTo>
                    <a:pt x="5848881" y="5014016"/>
                  </a:lnTo>
                  <a:lnTo>
                    <a:pt x="5862212" y="5019702"/>
                  </a:lnTo>
                  <a:lnTo>
                    <a:pt x="5866825" y="5018124"/>
                  </a:lnTo>
                  <a:lnTo>
                    <a:pt x="5870237" y="5010125"/>
                  </a:lnTo>
                  <a:lnTo>
                    <a:pt x="5868802" y="5005179"/>
                  </a:lnTo>
                  <a:close/>
                </a:path>
                <a:path w="17646015" h="9944735">
                  <a:moveTo>
                    <a:pt x="5775422" y="4961801"/>
                  </a:moveTo>
                  <a:lnTo>
                    <a:pt x="5770334" y="4963570"/>
                  </a:lnTo>
                  <a:lnTo>
                    <a:pt x="5766922" y="4971569"/>
                  </a:lnTo>
                  <a:lnTo>
                    <a:pt x="5768358" y="4976515"/>
                  </a:lnTo>
                  <a:lnTo>
                    <a:pt x="5782024" y="4982345"/>
                  </a:lnTo>
                  <a:lnTo>
                    <a:pt x="5786636" y="4980767"/>
                  </a:lnTo>
                  <a:lnTo>
                    <a:pt x="5790048" y="4972767"/>
                  </a:lnTo>
                  <a:lnTo>
                    <a:pt x="5788613" y="4967822"/>
                  </a:lnTo>
                  <a:lnTo>
                    <a:pt x="5779280" y="4963840"/>
                  </a:lnTo>
                  <a:lnTo>
                    <a:pt x="5775422" y="4961801"/>
                  </a:lnTo>
                  <a:close/>
                </a:path>
                <a:path w="17646015" h="9944735">
                  <a:moveTo>
                    <a:pt x="7915577" y="5871962"/>
                  </a:moveTo>
                  <a:lnTo>
                    <a:pt x="7911293" y="5870923"/>
                  </a:lnTo>
                  <a:lnTo>
                    <a:pt x="7905959" y="5868647"/>
                  </a:lnTo>
                  <a:lnTo>
                    <a:pt x="7901817" y="5867275"/>
                  </a:lnTo>
                  <a:lnTo>
                    <a:pt x="7897730" y="5869472"/>
                  </a:lnTo>
                  <a:lnTo>
                    <a:pt x="7896024" y="5873471"/>
                  </a:lnTo>
                  <a:lnTo>
                    <a:pt x="7895129" y="5876241"/>
                  </a:lnTo>
                  <a:lnTo>
                    <a:pt x="7894794" y="5877280"/>
                  </a:lnTo>
                  <a:lnTo>
                    <a:pt x="7896846" y="5881701"/>
                  </a:lnTo>
                  <a:lnTo>
                    <a:pt x="7900512" y="5883265"/>
                  </a:lnTo>
                  <a:lnTo>
                    <a:pt x="7900988" y="5883074"/>
                  </a:lnTo>
                  <a:lnTo>
                    <a:pt x="7906320" y="5885348"/>
                  </a:lnTo>
                  <a:lnTo>
                    <a:pt x="7917629" y="5876384"/>
                  </a:lnTo>
                  <a:lnTo>
                    <a:pt x="7915577" y="5871962"/>
                  </a:lnTo>
                  <a:close/>
                </a:path>
                <a:path w="17646015" h="9944735">
                  <a:moveTo>
                    <a:pt x="5707899" y="4929846"/>
                  </a:moveTo>
                  <a:lnTo>
                    <a:pt x="5694233" y="4924017"/>
                  </a:lnTo>
                  <a:lnTo>
                    <a:pt x="5689620" y="4925595"/>
                  </a:lnTo>
                  <a:lnTo>
                    <a:pt x="5686208" y="4933594"/>
                  </a:lnTo>
                  <a:lnTo>
                    <a:pt x="5687645" y="4938540"/>
                  </a:lnTo>
                  <a:lnTo>
                    <a:pt x="5701309" y="4944369"/>
                  </a:lnTo>
                  <a:lnTo>
                    <a:pt x="5705922" y="4942791"/>
                  </a:lnTo>
                  <a:lnTo>
                    <a:pt x="5709334" y="4934792"/>
                  </a:lnTo>
                  <a:lnTo>
                    <a:pt x="5707899" y="4929846"/>
                  </a:lnTo>
                  <a:close/>
                </a:path>
                <a:path w="17646015" h="9944735">
                  <a:moveTo>
                    <a:pt x="5613852" y="4886183"/>
                  </a:moveTo>
                  <a:lnTo>
                    <a:pt x="5609098" y="4888095"/>
                  </a:lnTo>
                  <a:lnTo>
                    <a:pt x="5605686" y="4896094"/>
                  </a:lnTo>
                  <a:lnTo>
                    <a:pt x="5607264" y="4900707"/>
                  </a:lnTo>
                  <a:lnTo>
                    <a:pt x="5611122" y="4902746"/>
                  </a:lnTo>
                  <a:lnTo>
                    <a:pt x="5620788" y="4906869"/>
                  </a:lnTo>
                  <a:lnTo>
                    <a:pt x="5625400" y="4905292"/>
                  </a:lnTo>
                  <a:lnTo>
                    <a:pt x="5628813" y="4897293"/>
                  </a:lnTo>
                  <a:lnTo>
                    <a:pt x="5627234" y="4892679"/>
                  </a:lnTo>
                  <a:lnTo>
                    <a:pt x="5623377" y="4890639"/>
                  </a:lnTo>
                  <a:lnTo>
                    <a:pt x="5618044" y="4888365"/>
                  </a:lnTo>
                  <a:lnTo>
                    <a:pt x="5613852" y="4886183"/>
                  </a:lnTo>
                  <a:close/>
                </a:path>
                <a:path w="17646015" h="9944735">
                  <a:moveTo>
                    <a:pt x="5542663" y="4852665"/>
                  </a:moveTo>
                  <a:lnTo>
                    <a:pt x="5532997" y="4848541"/>
                  </a:lnTo>
                  <a:lnTo>
                    <a:pt x="5528385" y="4850120"/>
                  </a:lnTo>
                  <a:lnTo>
                    <a:pt x="5524973" y="4858119"/>
                  </a:lnTo>
                  <a:lnTo>
                    <a:pt x="5526550" y="4862732"/>
                  </a:lnTo>
                  <a:lnTo>
                    <a:pt x="5530408" y="4864771"/>
                  </a:lnTo>
                  <a:lnTo>
                    <a:pt x="5540073" y="4868894"/>
                  </a:lnTo>
                  <a:lnTo>
                    <a:pt x="5544686" y="4867316"/>
                  </a:lnTo>
                  <a:lnTo>
                    <a:pt x="5548098" y="4859317"/>
                  </a:lnTo>
                  <a:lnTo>
                    <a:pt x="5546521" y="4854704"/>
                  </a:lnTo>
                  <a:lnTo>
                    <a:pt x="5542663" y="4852665"/>
                  </a:lnTo>
                  <a:close/>
                </a:path>
                <a:path w="17646015" h="9944735">
                  <a:moveTo>
                    <a:pt x="8000223" y="5899797"/>
                  </a:moveTo>
                  <a:lnTo>
                    <a:pt x="7995939" y="5898757"/>
                  </a:lnTo>
                  <a:lnTo>
                    <a:pt x="7990605" y="5896482"/>
                  </a:lnTo>
                  <a:lnTo>
                    <a:pt x="7986463" y="5895109"/>
                  </a:lnTo>
                  <a:lnTo>
                    <a:pt x="7981899" y="5897496"/>
                  </a:lnTo>
                  <a:lnTo>
                    <a:pt x="7980526" y="5901638"/>
                  </a:lnTo>
                  <a:lnTo>
                    <a:pt x="7979296" y="5905446"/>
                  </a:lnTo>
                  <a:lnTo>
                    <a:pt x="7981350" y="5909868"/>
                  </a:lnTo>
                  <a:lnTo>
                    <a:pt x="7985016" y="5911432"/>
                  </a:lnTo>
                  <a:lnTo>
                    <a:pt x="7985159" y="5911099"/>
                  </a:lnTo>
                  <a:lnTo>
                    <a:pt x="7985492" y="5911241"/>
                  </a:lnTo>
                  <a:lnTo>
                    <a:pt x="7985968" y="5911050"/>
                  </a:lnTo>
                  <a:lnTo>
                    <a:pt x="7991300" y="5913324"/>
                  </a:lnTo>
                  <a:lnTo>
                    <a:pt x="7995442" y="5914697"/>
                  </a:lnTo>
                  <a:lnTo>
                    <a:pt x="8000006" y="5912310"/>
                  </a:lnTo>
                  <a:lnTo>
                    <a:pt x="8002752" y="5904027"/>
                  </a:lnTo>
                  <a:lnTo>
                    <a:pt x="8000223" y="5899797"/>
                  </a:lnTo>
                  <a:close/>
                </a:path>
                <a:path w="17646015" h="9944735">
                  <a:moveTo>
                    <a:pt x="5465758" y="4815920"/>
                  </a:moveTo>
                  <a:lnTo>
                    <a:pt x="5456093" y="4811797"/>
                  </a:lnTo>
                  <a:lnTo>
                    <a:pt x="5449837" y="4826462"/>
                  </a:lnTo>
                  <a:lnTo>
                    <a:pt x="5459168" y="4830443"/>
                  </a:lnTo>
                  <a:lnTo>
                    <a:pt x="5463781" y="4828865"/>
                  </a:lnTo>
                  <a:lnTo>
                    <a:pt x="5467193" y="4820866"/>
                  </a:lnTo>
                  <a:lnTo>
                    <a:pt x="5465758" y="4815920"/>
                  </a:lnTo>
                  <a:close/>
                </a:path>
                <a:path w="17646015" h="9944735">
                  <a:moveTo>
                    <a:pt x="5381711" y="4776523"/>
                  </a:moveTo>
                  <a:lnTo>
                    <a:pt x="5372378" y="4772541"/>
                  </a:lnTo>
                  <a:lnTo>
                    <a:pt x="5367433" y="4773978"/>
                  </a:lnTo>
                  <a:lnTo>
                    <a:pt x="5364021" y="4781977"/>
                  </a:lnTo>
                  <a:lnTo>
                    <a:pt x="5365598" y="4786590"/>
                  </a:lnTo>
                  <a:lnTo>
                    <a:pt x="5369456" y="4788629"/>
                  </a:lnTo>
                  <a:lnTo>
                    <a:pt x="5379121" y="4792752"/>
                  </a:lnTo>
                  <a:lnTo>
                    <a:pt x="5383734" y="4791174"/>
                  </a:lnTo>
                  <a:lnTo>
                    <a:pt x="5387146" y="4783175"/>
                  </a:lnTo>
                  <a:lnTo>
                    <a:pt x="5385569" y="4778562"/>
                  </a:lnTo>
                  <a:lnTo>
                    <a:pt x="5381711" y="4776523"/>
                  </a:lnTo>
                  <a:close/>
                </a:path>
                <a:path w="17646015" h="9944735">
                  <a:moveTo>
                    <a:pt x="8084820" y="5926822"/>
                  </a:moveTo>
                  <a:lnTo>
                    <a:pt x="8080678" y="5925449"/>
                  </a:lnTo>
                  <a:lnTo>
                    <a:pt x="8075060" y="5923841"/>
                  </a:lnTo>
                  <a:lnTo>
                    <a:pt x="8070917" y="5922468"/>
                  </a:lnTo>
                  <a:lnTo>
                    <a:pt x="8066353" y="5924855"/>
                  </a:lnTo>
                  <a:lnTo>
                    <a:pt x="8063608" y="5933138"/>
                  </a:lnTo>
                  <a:lnTo>
                    <a:pt x="8065805" y="5937227"/>
                  </a:lnTo>
                  <a:lnTo>
                    <a:pt x="8070138" y="5939075"/>
                  </a:lnTo>
                  <a:lnTo>
                    <a:pt x="8075754" y="5940683"/>
                  </a:lnTo>
                  <a:lnTo>
                    <a:pt x="8079897" y="5942056"/>
                  </a:lnTo>
                  <a:lnTo>
                    <a:pt x="8084460" y="5939669"/>
                  </a:lnTo>
                  <a:lnTo>
                    <a:pt x="8087206" y="5931386"/>
                  </a:lnTo>
                  <a:lnTo>
                    <a:pt x="8084820" y="5926822"/>
                  </a:lnTo>
                  <a:close/>
                </a:path>
                <a:path w="17646015" h="9944735">
                  <a:moveTo>
                    <a:pt x="5305139" y="4739920"/>
                  </a:moveTo>
                  <a:lnTo>
                    <a:pt x="5295473" y="4735797"/>
                  </a:lnTo>
                  <a:lnTo>
                    <a:pt x="5289217" y="4750463"/>
                  </a:lnTo>
                  <a:lnTo>
                    <a:pt x="5298549" y="4754444"/>
                  </a:lnTo>
                  <a:lnTo>
                    <a:pt x="5303162" y="4752865"/>
                  </a:lnTo>
                  <a:lnTo>
                    <a:pt x="5306575" y="4744866"/>
                  </a:lnTo>
                  <a:lnTo>
                    <a:pt x="5305139" y="4739920"/>
                  </a:lnTo>
                  <a:close/>
                </a:path>
                <a:path w="17646015" h="9944735">
                  <a:moveTo>
                    <a:pt x="5221043" y="4699714"/>
                  </a:moveTo>
                  <a:lnTo>
                    <a:pt x="5211710" y="4695733"/>
                  </a:lnTo>
                  <a:lnTo>
                    <a:pt x="5206766" y="4697169"/>
                  </a:lnTo>
                  <a:lnTo>
                    <a:pt x="5203353" y="4705168"/>
                  </a:lnTo>
                  <a:lnTo>
                    <a:pt x="5204931" y="4709781"/>
                  </a:lnTo>
                  <a:lnTo>
                    <a:pt x="5208788" y="4711821"/>
                  </a:lnTo>
                  <a:lnTo>
                    <a:pt x="5218454" y="4715944"/>
                  </a:lnTo>
                  <a:lnTo>
                    <a:pt x="5223067" y="4714366"/>
                  </a:lnTo>
                  <a:lnTo>
                    <a:pt x="5226480" y="4706366"/>
                  </a:lnTo>
                  <a:lnTo>
                    <a:pt x="5224901" y="4701754"/>
                  </a:lnTo>
                  <a:lnTo>
                    <a:pt x="5221043" y="4699714"/>
                  </a:lnTo>
                  <a:close/>
                </a:path>
                <a:path w="17646015" h="9944735">
                  <a:moveTo>
                    <a:pt x="8169559" y="5953514"/>
                  </a:moveTo>
                  <a:lnTo>
                    <a:pt x="8165417" y="5952141"/>
                  </a:lnTo>
                  <a:lnTo>
                    <a:pt x="8159798" y="5950532"/>
                  </a:lnTo>
                  <a:lnTo>
                    <a:pt x="8155657" y="5949160"/>
                  </a:lnTo>
                  <a:lnTo>
                    <a:pt x="8151426" y="5951689"/>
                  </a:lnTo>
                  <a:lnTo>
                    <a:pt x="8150053" y="5955830"/>
                  </a:lnTo>
                  <a:lnTo>
                    <a:pt x="8149014" y="5960114"/>
                  </a:lnTo>
                  <a:lnTo>
                    <a:pt x="8150877" y="5964061"/>
                  </a:lnTo>
                  <a:lnTo>
                    <a:pt x="8154544" y="5965625"/>
                  </a:lnTo>
                  <a:lnTo>
                    <a:pt x="8154686" y="5965292"/>
                  </a:lnTo>
                  <a:lnTo>
                    <a:pt x="8155351" y="5965576"/>
                  </a:lnTo>
                  <a:lnTo>
                    <a:pt x="8160969" y="5967184"/>
                  </a:lnTo>
                  <a:lnTo>
                    <a:pt x="8165111" y="5968557"/>
                  </a:lnTo>
                  <a:lnTo>
                    <a:pt x="8169342" y="5966028"/>
                  </a:lnTo>
                  <a:lnTo>
                    <a:pt x="8172087" y="5957744"/>
                  </a:lnTo>
                  <a:lnTo>
                    <a:pt x="8169559" y="5953514"/>
                  </a:lnTo>
                  <a:close/>
                </a:path>
                <a:path w="17646015" h="9944735">
                  <a:moveTo>
                    <a:pt x="5141090" y="4660881"/>
                  </a:moveTo>
                  <a:lnTo>
                    <a:pt x="5131757" y="4656900"/>
                  </a:lnTo>
                  <a:lnTo>
                    <a:pt x="5126811" y="4658336"/>
                  </a:lnTo>
                  <a:lnTo>
                    <a:pt x="5123256" y="4666668"/>
                  </a:lnTo>
                  <a:lnTo>
                    <a:pt x="5124834" y="4671281"/>
                  </a:lnTo>
                  <a:lnTo>
                    <a:pt x="5128692" y="4673321"/>
                  </a:lnTo>
                  <a:lnTo>
                    <a:pt x="5134025" y="4675596"/>
                  </a:lnTo>
                  <a:lnTo>
                    <a:pt x="5134500" y="4675404"/>
                  </a:lnTo>
                  <a:lnTo>
                    <a:pt x="5138500" y="4677111"/>
                  </a:lnTo>
                  <a:lnTo>
                    <a:pt x="5143113" y="4675533"/>
                  </a:lnTo>
                  <a:lnTo>
                    <a:pt x="5146525" y="4667533"/>
                  </a:lnTo>
                  <a:lnTo>
                    <a:pt x="5144947" y="4662921"/>
                  </a:lnTo>
                  <a:lnTo>
                    <a:pt x="5141090" y="4660881"/>
                  </a:lnTo>
                  <a:close/>
                </a:path>
                <a:path w="17646015" h="9944735">
                  <a:moveTo>
                    <a:pt x="5060327" y="4622097"/>
                  </a:moveTo>
                  <a:lnTo>
                    <a:pt x="5050994" y="4618116"/>
                  </a:lnTo>
                  <a:lnTo>
                    <a:pt x="5046048" y="4619551"/>
                  </a:lnTo>
                  <a:lnTo>
                    <a:pt x="5042636" y="4627551"/>
                  </a:lnTo>
                  <a:lnTo>
                    <a:pt x="5044072" y="4632497"/>
                  </a:lnTo>
                  <a:lnTo>
                    <a:pt x="5047929" y="4634536"/>
                  </a:lnTo>
                  <a:lnTo>
                    <a:pt x="5057596" y="4638660"/>
                  </a:lnTo>
                  <a:lnTo>
                    <a:pt x="5062208" y="4637081"/>
                  </a:lnTo>
                  <a:lnTo>
                    <a:pt x="5065620" y="4629082"/>
                  </a:lnTo>
                  <a:lnTo>
                    <a:pt x="5064185" y="4624137"/>
                  </a:lnTo>
                  <a:lnTo>
                    <a:pt x="5060327" y="4622097"/>
                  </a:lnTo>
                  <a:close/>
                </a:path>
                <a:path w="17646015" h="9944735">
                  <a:moveTo>
                    <a:pt x="8254582" y="5979540"/>
                  </a:moveTo>
                  <a:lnTo>
                    <a:pt x="8250440" y="5978166"/>
                  </a:lnTo>
                  <a:lnTo>
                    <a:pt x="8244822" y="5976558"/>
                  </a:lnTo>
                  <a:lnTo>
                    <a:pt x="8240680" y="5975185"/>
                  </a:lnTo>
                  <a:lnTo>
                    <a:pt x="8236449" y="5977714"/>
                  </a:lnTo>
                  <a:lnTo>
                    <a:pt x="8235077" y="5981856"/>
                  </a:lnTo>
                  <a:lnTo>
                    <a:pt x="8234179" y="5985807"/>
                  </a:lnTo>
                  <a:lnTo>
                    <a:pt x="8236043" y="5989753"/>
                  </a:lnTo>
                  <a:lnTo>
                    <a:pt x="8240375" y="5991600"/>
                  </a:lnTo>
                  <a:lnTo>
                    <a:pt x="8245993" y="5993210"/>
                  </a:lnTo>
                  <a:lnTo>
                    <a:pt x="8250135" y="5994582"/>
                  </a:lnTo>
                  <a:lnTo>
                    <a:pt x="8254365" y="5992053"/>
                  </a:lnTo>
                  <a:lnTo>
                    <a:pt x="8257111" y="5983770"/>
                  </a:lnTo>
                  <a:lnTo>
                    <a:pt x="8254582" y="5979540"/>
                  </a:lnTo>
                  <a:close/>
                </a:path>
                <a:path w="17646015" h="9944735">
                  <a:moveTo>
                    <a:pt x="4980373" y="4583263"/>
                  </a:moveTo>
                  <a:lnTo>
                    <a:pt x="4971040" y="4579282"/>
                  </a:lnTo>
                  <a:lnTo>
                    <a:pt x="4966095" y="4580719"/>
                  </a:lnTo>
                  <a:lnTo>
                    <a:pt x="4962683" y="4588718"/>
                  </a:lnTo>
                  <a:lnTo>
                    <a:pt x="4964118" y="4593664"/>
                  </a:lnTo>
                  <a:lnTo>
                    <a:pt x="4967976" y="4595703"/>
                  </a:lnTo>
                  <a:lnTo>
                    <a:pt x="4977641" y="4599826"/>
                  </a:lnTo>
                  <a:lnTo>
                    <a:pt x="4982253" y="4598249"/>
                  </a:lnTo>
                  <a:lnTo>
                    <a:pt x="4985666" y="4590249"/>
                  </a:lnTo>
                  <a:lnTo>
                    <a:pt x="4984231" y="4585303"/>
                  </a:lnTo>
                  <a:lnTo>
                    <a:pt x="4980373" y="4583263"/>
                  </a:lnTo>
                  <a:close/>
                </a:path>
                <a:path w="17646015" h="9944735">
                  <a:moveTo>
                    <a:pt x="4900228" y="4543956"/>
                  </a:moveTo>
                  <a:lnTo>
                    <a:pt x="4890895" y="4539975"/>
                  </a:lnTo>
                  <a:lnTo>
                    <a:pt x="4885949" y="4541410"/>
                  </a:lnTo>
                  <a:lnTo>
                    <a:pt x="4882537" y="4549409"/>
                  </a:lnTo>
                  <a:lnTo>
                    <a:pt x="4883973" y="4554355"/>
                  </a:lnTo>
                  <a:lnTo>
                    <a:pt x="4887831" y="4556395"/>
                  </a:lnTo>
                  <a:lnTo>
                    <a:pt x="4897497" y="4560518"/>
                  </a:lnTo>
                  <a:lnTo>
                    <a:pt x="4902109" y="4558940"/>
                  </a:lnTo>
                  <a:lnTo>
                    <a:pt x="4905521" y="4550940"/>
                  </a:lnTo>
                  <a:lnTo>
                    <a:pt x="4904086" y="4545995"/>
                  </a:lnTo>
                  <a:lnTo>
                    <a:pt x="4900228" y="4543956"/>
                  </a:lnTo>
                  <a:close/>
                </a:path>
                <a:path w="17646015" h="9944735">
                  <a:moveTo>
                    <a:pt x="4820416" y="4504789"/>
                  </a:moveTo>
                  <a:lnTo>
                    <a:pt x="4811083" y="4500808"/>
                  </a:lnTo>
                  <a:lnTo>
                    <a:pt x="4806139" y="4502243"/>
                  </a:lnTo>
                  <a:lnTo>
                    <a:pt x="4802726" y="4510243"/>
                  </a:lnTo>
                  <a:lnTo>
                    <a:pt x="4804303" y="4514856"/>
                  </a:lnTo>
                  <a:lnTo>
                    <a:pt x="4808019" y="4517228"/>
                  </a:lnTo>
                  <a:lnTo>
                    <a:pt x="4817685" y="4521351"/>
                  </a:lnTo>
                  <a:lnTo>
                    <a:pt x="4822298" y="4519774"/>
                  </a:lnTo>
                  <a:lnTo>
                    <a:pt x="4825710" y="4511775"/>
                  </a:lnTo>
                  <a:lnTo>
                    <a:pt x="4824131" y="4507162"/>
                  </a:lnTo>
                  <a:lnTo>
                    <a:pt x="4820416" y="4504789"/>
                  </a:lnTo>
                  <a:close/>
                </a:path>
                <a:path w="17646015" h="9944735">
                  <a:moveTo>
                    <a:pt x="8340032" y="6004565"/>
                  </a:moveTo>
                  <a:lnTo>
                    <a:pt x="8335890" y="6003192"/>
                  </a:lnTo>
                  <a:lnTo>
                    <a:pt x="8330272" y="6001583"/>
                  </a:lnTo>
                  <a:lnTo>
                    <a:pt x="8326130" y="6000211"/>
                  </a:lnTo>
                  <a:lnTo>
                    <a:pt x="8321900" y="6002739"/>
                  </a:lnTo>
                  <a:lnTo>
                    <a:pt x="8320527" y="6006881"/>
                  </a:lnTo>
                  <a:lnTo>
                    <a:pt x="8319629" y="6010832"/>
                  </a:lnTo>
                  <a:lnTo>
                    <a:pt x="8321492" y="6014778"/>
                  </a:lnTo>
                  <a:lnTo>
                    <a:pt x="8325825" y="6016626"/>
                  </a:lnTo>
                  <a:lnTo>
                    <a:pt x="8331443" y="6018235"/>
                  </a:lnTo>
                  <a:lnTo>
                    <a:pt x="8335584" y="6019608"/>
                  </a:lnTo>
                  <a:lnTo>
                    <a:pt x="8339815" y="6017079"/>
                  </a:lnTo>
                  <a:lnTo>
                    <a:pt x="8342561" y="6008796"/>
                  </a:lnTo>
                  <a:lnTo>
                    <a:pt x="8340032" y="6004565"/>
                  </a:lnTo>
                  <a:close/>
                </a:path>
                <a:path w="17646015" h="9944735">
                  <a:moveTo>
                    <a:pt x="4740605" y="4465622"/>
                  </a:moveTo>
                  <a:lnTo>
                    <a:pt x="4731273" y="4461641"/>
                  </a:lnTo>
                  <a:lnTo>
                    <a:pt x="4726326" y="4463077"/>
                  </a:lnTo>
                  <a:lnTo>
                    <a:pt x="4722914" y="4471077"/>
                  </a:lnTo>
                  <a:lnTo>
                    <a:pt x="4724492" y="4475689"/>
                  </a:lnTo>
                  <a:lnTo>
                    <a:pt x="4728207" y="4478062"/>
                  </a:lnTo>
                  <a:lnTo>
                    <a:pt x="4737873" y="4482185"/>
                  </a:lnTo>
                  <a:lnTo>
                    <a:pt x="4742486" y="4480607"/>
                  </a:lnTo>
                  <a:lnTo>
                    <a:pt x="4745898" y="4472608"/>
                  </a:lnTo>
                  <a:lnTo>
                    <a:pt x="4744320" y="4467995"/>
                  </a:lnTo>
                  <a:lnTo>
                    <a:pt x="4740605" y="4465622"/>
                  </a:lnTo>
                  <a:close/>
                </a:path>
                <a:path w="17646015" h="9944735">
                  <a:moveTo>
                    <a:pt x="4651603" y="4422142"/>
                  </a:moveTo>
                  <a:lnTo>
                    <a:pt x="4646657" y="4423578"/>
                  </a:lnTo>
                  <a:lnTo>
                    <a:pt x="4644271" y="4428863"/>
                  </a:lnTo>
                  <a:lnTo>
                    <a:pt x="4642911" y="4431435"/>
                  </a:lnTo>
                  <a:lnTo>
                    <a:pt x="4644489" y="4436047"/>
                  </a:lnTo>
                  <a:lnTo>
                    <a:pt x="4648205" y="4438420"/>
                  </a:lnTo>
                  <a:lnTo>
                    <a:pt x="4653871" y="4440837"/>
                  </a:lnTo>
                  <a:lnTo>
                    <a:pt x="4653729" y="4441171"/>
                  </a:lnTo>
                  <a:lnTo>
                    <a:pt x="4657728" y="4442877"/>
                  </a:lnTo>
                  <a:lnTo>
                    <a:pt x="4662341" y="4441298"/>
                  </a:lnTo>
                  <a:lnTo>
                    <a:pt x="4664727" y="4436013"/>
                  </a:lnTo>
                  <a:lnTo>
                    <a:pt x="4666087" y="4433441"/>
                  </a:lnTo>
                  <a:lnTo>
                    <a:pt x="4664508" y="4428829"/>
                  </a:lnTo>
                  <a:lnTo>
                    <a:pt x="4660793" y="4426456"/>
                  </a:lnTo>
                  <a:lnTo>
                    <a:pt x="4655460" y="4424181"/>
                  </a:lnTo>
                  <a:lnTo>
                    <a:pt x="4651603" y="4422142"/>
                  </a:lnTo>
                  <a:close/>
                </a:path>
                <a:path w="17646015" h="9944735">
                  <a:moveTo>
                    <a:pt x="8425575" y="6028448"/>
                  </a:moveTo>
                  <a:lnTo>
                    <a:pt x="8421291" y="6027409"/>
                  </a:lnTo>
                  <a:lnTo>
                    <a:pt x="8415673" y="6025799"/>
                  </a:lnTo>
                  <a:lnTo>
                    <a:pt x="8411531" y="6024427"/>
                  </a:lnTo>
                  <a:lnTo>
                    <a:pt x="8406967" y="6026814"/>
                  </a:lnTo>
                  <a:lnTo>
                    <a:pt x="8405927" y="6031098"/>
                  </a:lnTo>
                  <a:lnTo>
                    <a:pt x="8405030" y="6035048"/>
                  </a:lnTo>
                  <a:lnTo>
                    <a:pt x="8406893" y="6038995"/>
                  </a:lnTo>
                  <a:lnTo>
                    <a:pt x="8411225" y="6040843"/>
                  </a:lnTo>
                  <a:lnTo>
                    <a:pt x="8416843" y="6042452"/>
                  </a:lnTo>
                  <a:lnTo>
                    <a:pt x="8420985" y="6043824"/>
                  </a:lnTo>
                  <a:lnTo>
                    <a:pt x="8425549" y="6041438"/>
                  </a:lnTo>
                  <a:lnTo>
                    <a:pt x="8426589" y="6037153"/>
                  </a:lnTo>
                  <a:lnTo>
                    <a:pt x="8427962" y="6033011"/>
                  </a:lnTo>
                  <a:lnTo>
                    <a:pt x="8425575" y="6028448"/>
                  </a:lnTo>
                  <a:close/>
                </a:path>
                <a:path w="17646015" h="9944735">
                  <a:moveTo>
                    <a:pt x="4572076" y="4382308"/>
                  </a:moveTo>
                  <a:lnTo>
                    <a:pt x="4567130" y="4383744"/>
                  </a:lnTo>
                  <a:lnTo>
                    <a:pt x="4564743" y="4389030"/>
                  </a:lnTo>
                  <a:lnTo>
                    <a:pt x="4563384" y="4391601"/>
                  </a:lnTo>
                  <a:lnTo>
                    <a:pt x="4564962" y="4396215"/>
                  </a:lnTo>
                  <a:lnTo>
                    <a:pt x="4568677" y="4398587"/>
                  </a:lnTo>
                  <a:lnTo>
                    <a:pt x="4578343" y="4402710"/>
                  </a:lnTo>
                  <a:lnTo>
                    <a:pt x="4582814" y="4401465"/>
                  </a:lnTo>
                  <a:lnTo>
                    <a:pt x="4585199" y="4396180"/>
                  </a:lnTo>
                  <a:lnTo>
                    <a:pt x="4586559" y="4393608"/>
                  </a:lnTo>
                  <a:lnTo>
                    <a:pt x="4584981" y="4388995"/>
                  </a:lnTo>
                  <a:lnTo>
                    <a:pt x="4581266" y="4386622"/>
                  </a:lnTo>
                  <a:lnTo>
                    <a:pt x="4575933" y="4384348"/>
                  </a:lnTo>
                  <a:lnTo>
                    <a:pt x="4572076" y="4382308"/>
                  </a:lnTo>
                  <a:close/>
                </a:path>
                <a:path w="17646015" h="9944735">
                  <a:moveTo>
                    <a:pt x="17144898" y="9740338"/>
                  </a:moveTo>
                  <a:lnTo>
                    <a:pt x="17131565" y="9734651"/>
                  </a:lnTo>
                  <a:lnTo>
                    <a:pt x="17126811" y="9736563"/>
                  </a:lnTo>
                  <a:lnTo>
                    <a:pt x="17123399" y="9744562"/>
                  </a:lnTo>
                  <a:lnTo>
                    <a:pt x="17125310" y="9749317"/>
                  </a:lnTo>
                  <a:lnTo>
                    <a:pt x="17138642" y="9755004"/>
                  </a:lnTo>
                  <a:lnTo>
                    <a:pt x="17143397" y="9753092"/>
                  </a:lnTo>
                  <a:lnTo>
                    <a:pt x="17146809" y="9745093"/>
                  </a:lnTo>
                  <a:lnTo>
                    <a:pt x="17144898" y="9740338"/>
                  </a:lnTo>
                  <a:close/>
                </a:path>
                <a:path w="17646015" h="9944735">
                  <a:moveTo>
                    <a:pt x="17227033" y="9774980"/>
                  </a:moveTo>
                  <a:lnTo>
                    <a:pt x="17213368" y="9769151"/>
                  </a:lnTo>
                  <a:lnTo>
                    <a:pt x="17208946" y="9771205"/>
                  </a:lnTo>
                  <a:lnTo>
                    <a:pt x="17205533" y="9779204"/>
                  </a:lnTo>
                  <a:lnTo>
                    <a:pt x="17207446" y="9783959"/>
                  </a:lnTo>
                  <a:lnTo>
                    <a:pt x="17221110" y="9789788"/>
                  </a:lnTo>
                  <a:lnTo>
                    <a:pt x="17225532" y="9787735"/>
                  </a:lnTo>
                  <a:lnTo>
                    <a:pt x="17228945" y="9779736"/>
                  </a:lnTo>
                  <a:lnTo>
                    <a:pt x="17227033" y="9774980"/>
                  </a:lnTo>
                  <a:close/>
                </a:path>
                <a:path w="17646015" h="9944735">
                  <a:moveTo>
                    <a:pt x="4492548" y="4342476"/>
                  </a:moveTo>
                  <a:lnTo>
                    <a:pt x="4487602" y="4343911"/>
                  </a:lnTo>
                  <a:lnTo>
                    <a:pt x="4485216" y="4349196"/>
                  </a:lnTo>
                  <a:lnTo>
                    <a:pt x="4483856" y="4351769"/>
                  </a:lnTo>
                  <a:lnTo>
                    <a:pt x="4485435" y="4356382"/>
                  </a:lnTo>
                  <a:lnTo>
                    <a:pt x="4489150" y="4358754"/>
                  </a:lnTo>
                  <a:lnTo>
                    <a:pt x="4498815" y="4362877"/>
                  </a:lnTo>
                  <a:lnTo>
                    <a:pt x="4503286" y="4361632"/>
                  </a:lnTo>
                  <a:lnTo>
                    <a:pt x="4505672" y="4356347"/>
                  </a:lnTo>
                  <a:lnTo>
                    <a:pt x="4507031" y="4353775"/>
                  </a:lnTo>
                  <a:lnTo>
                    <a:pt x="4505454" y="4349163"/>
                  </a:lnTo>
                  <a:lnTo>
                    <a:pt x="4501739" y="4346790"/>
                  </a:lnTo>
                  <a:lnTo>
                    <a:pt x="4496406" y="4344515"/>
                  </a:lnTo>
                  <a:lnTo>
                    <a:pt x="4492548" y="4342476"/>
                  </a:lnTo>
                  <a:close/>
                </a:path>
                <a:path w="17646015" h="9944735">
                  <a:moveTo>
                    <a:pt x="17063713" y="9705314"/>
                  </a:moveTo>
                  <a:lnTo>
                    <a:pt x="17050381" y="9699626"/>
                  </a:lnTo>
                  <a:lnTo>
                    <a:pt x="17045769" y="9701205"/>
                  </a:lnTo>
                  <a:lnTo>
                    <a:pt x="17043892" y="9705526"/>
                  </a:lnTo>
                  <a:lnTo>
                    <a:pt x="17042023" y="9709062"/>
                  </a:lnTo>
                  <a:lnTo>
                    <a:pt x="17043934" y="9713816"/>
                  </a:lnTo>
                  <a:lnTo>
                    <a:pt x="17057266" y="9719504"/>
                  </a:lnTo>
                  <a:lnTo>
                    <a:pt x="17061878" y="9717926"/>
                  </a:lnTo>
                  <a:lnTo>
                    <a:pt x="17063755" y="9713605"/>
                  </a:lnTo>
                  <a:lnTo>
                    <a:pt x="17065624" y="9710068"/>
                  </a:lnTo>
                  <a:lnTo>
                    <a:pt x="17063713" y="9705314"/>
                  </a:lnTo>
                  <a:close/>
                </a:path>
                <a:path w="17646015" h="9944735">
                  <a:moveTo>
                    <a:pt x="17308929" y="9808338"/>
                  </a:moveTo>
                  <a:lnTo>
                    <a:pt x="17295597" y="9802651"/>
                  </a:lnTo>
                  <a:lnTo>
                    <a:pt x="17291175" y="9804705"/>
                  </a:lnTo>
                  <a:lnTo>
                    <a:pt x="17289469" y="9808705"/>
                  </a:lnTo>
                  <a:lnTo>
                    <a:pt x="17288210" y="9812502"/>
                  </a:lnTo>
                  <a:lnTo>
                    <a:pt x="17288096" y="9812847"/>
                  </a:lnTo>
                  <a:lnTo>
                    <a:pt x="17289817" y="9817126"/>
                  </a:lnTo>
                  <a:lnTo>
                    <a:pt x="17303148" y="9822813"/>
                  </a:lnTo>
                  <a:lnTo>
                    <a:pt x="17307570" y="9820760"/>
                  </a:lnTo>
                  <a:lnTo>
                    <a:pt x="17310982" y="9812761"/>
                  </a:lnTo>
                  <a:lnTo>
                    <a:pt x="17308929" y="9808338"/>
                  </a:lnTo>
                  <a:close/>
                </a:path>
                <a:path w="17646015" h="9944735">
                  <a:moveTo>
                    <a:pt x="16982573" y="9668338"/>
                  </a:moveTo>
                  <a:lnTo>
                    <a:pt x="16969241" y="9662651"/>
                  </a:lnTo>
                  <a:lnTo>
                    <a:pt x="16964628" y="9664229"/>
                  </a:lnTo>
                  <a:lnTo>
                    <a:pt x="16961216" y="9672228"/>
                  </a:lnTo>
                  <a:lnTo>
                    <a:pt x="16962652" y="9677174"/>
                  </a:lnTo>
                  <a:lnTo>
                    <a:pt x="16975984" y="9682861"/>
                  </a:lnTo>
                  <a:lnTo>
                    <a:pt x="16980597" y="9681284"/>
                  </a:lnTo>
                  <a:lnTo>
                    <a:pt x="16984009" y="9673285"/>
                  </a:lnTo>
                  <a:lnTo>
                    <a:pt x="16982573" y="9668338"/>
                  </a:lnTo>
                  <a:close/>
                </a:path>
                <a:path w="17646015" h="9944735">
                  <a:moveTo>
                    <a:pt x="8511211" y="6051189"/>
                  </a:moveTo>
                  <a:lnTo>
                    <a:pt x="8506927" y="6050150"/>
                  </a:lnTo>
                  <a:lnTo>
                    <a:pt x="8501308" y="6048541"/>
                  </a:lnTo>
                  <a:lnTo>
                    <a:pt x="8497357" y="6047643"/>
                  </a:lnTo>
                  <a:lnTo>
                    <a:pt x="8492794" y="6050030"/>
                  </a:lnTo>
                  <a:lnTo>
                    <a:pt x="8491754" y="6054314"/>
                  </a:lnTo>
                  <a:lnTo>
                    <a:pt x="8490857" y="6058265"/>
                  </a:lnTo>
                  <a:lnTo>
                    <a:pt x="8492720" y="6062212"/>
                  </a:lnTo>
                  <a:lnTo>
                    <a:pt x="8496387" y="6063776"/>
                  </a:lnTo>
                  <a:lnTo>
                    <a:pt x="8496529" y="6063442"/>
                  </a:lnTo>
                  <a:lnTo>
                    <a:pt x="8497528" y="6063868"/>
                  </a:lnTo>
                  <a:lnTo>
                    <a:pt x="8503147" y="6065477"/>
                  </a:lnTo>
                  <a:lnTo>
                    <a:pt x="8507097" y="6066374"/>
                  </a:lnTo>
                  <a:lnTo>
                    <a:pt x="8511660" y="6063988"/>
                  </a:lnTo>
                  <a:lnTo>
                    <a:pt x="8512700" y="6059704"/>
                  </a:lnTo>
                  <a:lnTo>
                    <a:pt x="8513597" y="6055753"/>
                  </a:lnTo>
                  <a:lnTo>
                    <a:pt x="8511211" y="6051189"/>
                  </a:lnTo>
                  <a:close/>
                </a:path>
                <a:path w="17646015" h="9944735">
                  <a:moveTo>
                    <a:pt x="17392202" y="9840315"/>
                  </a:moveTo>
                  <a:lnTo>
                    <a:pt x="17382868" y="9836334"/>
                  </a:lnTo>
                  <a:lnTo>
                    <a:pt x="17378726" y="9834960"/>
                  </a:lnTo>
                  <a:lnTo>
                    <a:pt x="17374306" y="9837014"/>
                  </a:lnTo>
                  <a:lnTo>
                    <a:pt x="17372600" y="9841014"/>
                  </a:lnTo>
                  <a:lnTo>
                    <a:pt x="17371456" y="9844466"/>
                  </a:lnTo>
                  <a:lnTo>
                    <a:pt x="17371227" y="9845156"/>
                  </a:lnTo>
                  <a:lnTo>
                    <a:pt x="17372947" y="9849435"/>
                  </a:lnTo>
                  <a:lnTo>
                    <a:pt x="17382280" y="9853417"/>
                  </a:lnTo>
                  <a:lnTo>
                    <a:pt x="17386421" y="9854789"/>
                  </a:lnTo>
                  <a:lnTo>
                    <a:pt x="17390842" y="9852735"/>
                  </a:lnTo>
                  <a:lnTo>
                    <a:pt x="17392548" y="9848736"/>
                  </a:lnTo>
                  <a:lnTo>
                    <a:pt x="17393693" y="9845284"/>
                  </a:lnTo>
                  <a:lnTo>
                    <a:pt x="17393921" y="9844594"/>
                  </a:lnTo>
                  <a:lnTo>
                    <a:pt x="17392202" y="9840315"/>
                  </a:lnTo>
                  <a:close/>
                </a:path>
                <a:path w="17646015" h="9944735">
                  <a:moveTo>
                    <a:pt x="16898193" y="9628799"/>
                  </a:moveTo>
                  <a:lnTo>
                    <a:pt x="16888861" y="9624818"/>
                  </a:lnTo>
                  <a:lnTo>
                    <a:pt x="16883914" y="9626254"/>
                  </a:lnTo>
                  <a:lnTo>
                    <a:pt x="16880502" y="9634253"/>
                  </a:lnTo>
                  <a:lnTo>
                    <a:pt x="16882080" y="9638866"/>
                  </a:lnTo>
                  <a:lnTo>
                    <a:pt x="16885937" y="9640905"/>
                  </a:lnTo>
                  <a:lnTo>
                    <a:pt x="16895603" y="9645028"/>
                  </a:lnTo>
                  <a:lnTo>
                    <a:pt x="16900216" y="9643450"/>
                  </a:lnTo>
                  <a:lnTo>
                    <a:pt x="16903628" y="9635451"/>
                  </a:lnTo>
                  <a:lnTo>
                    <a:pt x="16902050" y="9630838"/>
                  </a:lnTo>
                  <a:lnTo>
                    <a:pt x="16898193" y="9628799"/>
                  </a:lnTo>
                  <a:close/>
                </a:path>
                <a:path w="17646015" h="9944735">
                  <a:moveTo>
                    <a:pt x="4413162" y="4302309"/>
                  </a:moveTo>
                  <a:lnTo>
                    <a:pt x="4408550" y="4303887"/>
                  </a:lnTo>
                  <a:lnTo>
                    <a:pt x="4404472" y="4311602"/>
                  </a:lnTo>
                  <a:lnTo>
                    <a:pt x="4406049" y="4316214"/>
                  </a:lnTo>
                  <a:lnTo>
                    <a:pt x="4409764" y="4318587"/>
                  </a:lnTo>
                  <a:lnTo>
                    <a:pt x="4419430" y="4322711"/>
                  </a:lnTo>
                  <a:lnTo>
                    <a:pt x="4423901" y="4321466"/>
                  </a:lnTo>
                  <a:lnTo>
                    <a:pt x="4425607" y="4317467"/>
                  </a:lnTo>
                  <a:lnTo>
                    <a:pt x="4427646" y="4313609"/>
                  </a:lnTo>
                  <a:lnTo>
                    <a:pt x="4426069" y="4308996"/>
                  </a:lnTo>
                  <a:lnTo>
                    <a:pt x="4422353" y="4306623"/>
                  </a:lnTo>
                  <a:lnTo>
                    <a:pt x="4417020" y="4304348"/>
                  </a:lnTo>
                  <a:lnTo>
                    <a:pt x="4413162" y="4302309"/>
                  </a:lnTo>
                  <a:close/>
                </a:path>
                <a:path w="17646015" h="9944735">
                  <a:moveTo>
                    <a:pt x="17476185" y="9870624"/>
                  </a:moveTo>
                  <a:lnTo>
                    <a:pt x="17471900" y="9869584"/>
                  </a:lnTo>
                  <a:lnTo>
                    <a:pt x="17466568" y="9867309"/>
                  </a:lnTo>
                  <a:lnTo>
                    <a:pt x="17462427" y="9865937"/>
                  </a:lnTo>
                  <a:lnTo>
                    <a:pt x="17458005" y="9867990"/>
                  </a:lnTo>
                  <a:lnTo>
                    <a:pt x="17456299" y="9871989"/>
                  </a:lnTo>
                  <a:lnTo>
                    <a:pt x="17455269" y="9875096"/>
                  </a:lnTo>
                  <a:lnTo>
                    <a:pt x="17454926" y="9876132"/>
                  </a:lnTo>
                  <a:lnTo>
                    <a:pt x="17456646" y="9880411"/>
                  </a:lnTo>
                  <a:lnTo>
                    <a:pt x="17460646" y="9882117"/>
                  </a:lnTo>
                  <a:lnTo>
                    <a:pt x="17460788" y="9881784"/>
                  </a:lnTo>
                  <a:lnTo>
                    <a:pt x="17466454" y="9884201"/>
                  </a:lnTo>
                  <a:lnTo>
                    <a:pt x="17478097" y="9875379"/>
                  </a:lnTo>
                  <a:lnTo>
                    <a:pt x="17476185" y="9870624"/>
                  </a:lnTo>
                  <a:close/>
                </a:path>
                <a:path w="17646015" h="9944735">
                  <a:moveTo>
                    <a:pt x="16809524" y="9585461"/>
                  </a:moveTo>
                  <a:lnTo>
                    <a:pt x="16804577" y="9586896"/>
                  </a:lnTo>
                  <a:lnTo>
                    <a:pt x="16802192" y="9592181"/>
                  </a:lnTo>
                  <a:lnTo>
                    <a:pt x="16800832" y="9594753"/>
                  </a:lnTo>
                  <a:lnTo>
                    <a:pt x="16802410" y="9599366"/>
                  </a:lnTo>
                  <a:lnTo>
                    <a:pt x="16806125" y="9601738"/>
                  </a:lnTo>
                  <a:lnTo>
                    <a:pt x="16811793" y="9604156"/>
                  </a:lnTo>
                  <a:lnTo>
                    <a:pt x="16811651" y="9604489"/>
                  </a:lnTo>
                  <a:lnTo>
                    <a:pt x="16815651" y="9606196"/>
                  </a:lnTo>
                  <a:lnTo>
                    <a:pt x="16820262" y="9604617"/>
                  </a:lnTo>
                  <a:lnTo>
                    <a:pt x="16822648" y="9599331"/>
                  </a:lnTo>
                  <a:lnTo>
                    <a:pt x="16824008" y="9596760"/>
                  </a:lnTo>
                  <a:lnTo>
                    <a:pt x="16822429" y="9592147"/>
                  </a:lnTo>
                  <a:lnTo>
                    <a:pt x="16818714" y="9589775"/>
                  </a:lnTo>
                  <a:lnTo>
                    <a:pt x="16813382" y="9587500"/>
                  </a:lnTo>
                  <a:lnTo>
                    <a:pt x="16809524" y="9585461"/>
                  </a:lnTo>
                  <a:close/>
                </a:path>
                <a:path w="17646015" h="9944735">
                  <a:moveTo>
                    <a:pt x="4333444" y="4262000"/>
                  </a:moveTo>
                  <a:lnTo>
                    <a:pt x="4328498" y="4263436"/>
                  </a:lnTo>
                  <a:lnTo>
                    <a:pt x="4326112" y="4268722"/>
                  </a:lnTo>
                  <a:lnTo>
                    <a:pt x="4324752" y="4271293"/>
                  </a:lnTo>
                  <a:lnTo>
                    <a:pt x="4326331" y="4275906"/>
                  </a:lnTo>
                  <a:lnTo>
                    <a:pt x="4330046" y="4278279"/>
                  </a:lnTo>
                  <a:lnTo>
                    <a:pt x="4339713" y="4282402"/>
                  </a:lnTo>
                  <a:lnTo>
                    <a:pt x="4344183" y="4281158"/>
                  </a:lnTo>
                  <a:lnTo>
                    <a:pt x="4346569" y="4275872"/>
                  </a:lnTo>
                  <a:lnTo>
                    <a:pt x="4347928" y="4273301"/>
                  </a:lnTo>
                  <a:lnTo>
                    <a:pt x="4346350" y="4268688"/>
                  </a:lnTo>
                  <a:lnTo>
                    <a:pt x="4342635" y="4266315"/>
                  </a:lnTo>
                  <a:lnTo>
                    <a:pt x="4337302" y="4264040"/>
                  </a:lnTo>
                  <a:lnTo>
                    <a:pt x="4333444" y="4262000"/>
                  </a:lnTo>
                  <a:close/>
                </a:path>
                <a:path w="17646015" h="9944735">
                  <a:moveTo>
                    <a:pt x="17559501" y="9900648"/>
                  </a:moveTo>
                  <a:lnTo>
                    <a:pt x="17555217" y="9899609"/>
                  </a:lnTo>
                  <a:lnTo>
                    <a:pt x="17549886" y="9897335"/>
                  </a:lnTo>
                  <a:lnTo>
                    <a:pt x="17545744" y="9895962"/>
                  </a:lnTo>
                  <a:lnTo>
                    <a:pt x="17541655" y="9898158"/>
                  </a:lnTo>
                  <a:lnTo>
                    <a:pt x="17539949" y="9902157"/>
                  </a:lnTo>
                  <a:lnTo>
                    <a:pt x="17539054" y="9904927"/>
                  </a:lnTo>
                  <a:lnTo>
                    <a:pt x="17538719" y="9905966"/>
                  </a:lnTo>
                  <a:lnTo>
                    <a:pt x="17540773" y="9910388"/>
                  </a:lnTo>
                  <a:lnTo>
                    <a:pt x="17544772" y="9912094"/>
                  </a:lnTo>
                  <a:lnTo>
                    <a:pt x="17544913" y="9911760"/>
                  </a:lnTo>
                  <a:lnTo>
                    <a:pt x="17550247" y="9914035"/>
                  </a:lnTo>
                  <a:lnTo>
                    <a:pt x="17554389" y="9915408"/>
                  </a:lnTo>
                  <a:lnTo>
                    <a:pt x="17558477" y="9913213"/>
                  </a:lnTo>
                  <a:lnTo>
                    <a:pt x="17560183" y="9909213"/>
                  </a:lnTo>
                  <a:lnTo>
                    <a:pt x="17561099" y="9906452"/>
                  </a:lnTo>
                  <a:lnTo>
                    <a:pt x="17561556" y="9905071"/>
                  </a:lnTo>
                  <a:lnTo>
                    <a:pt x="17559501" y="9900648"/>
                  </a:lnTo>
                  <a:close/>
                </a:path>
                <a:path w="17646015" h="9944735">
                  <a:moveTo>
                    <a:pt x="16729947" y="9544819"/>
                  </a:moveTo>
                  <a:lnTo>
                    <a:pt x="16725002" y="9546255"/>
                  </a:lnTo>
                  <a:lnTo>
                    <a:pt x="16723296" y="9550254"/>
                  </a:lnTo>
                  <a:lnTo>
                    <a:pt x="16721114" y="9554445"/>
                  </a:lnTo>
                  <a:lnTo>
                    <a:pt x="16722693" y="9559058"/>
                  </a:lnTo>
                  <a:lnTo>
                    <a:pt x="16726408" y="9561430"/>
                  </a:lnTo>
                  <a:lnTo>
                    <a:pt x="16736073" y="9565553"/>
                  </a:lnTo>
                  <a:lnTo>
                    <a:pt x="16740685" y="9563976"/>
                  </a:lnTo>
                  <a:lnTo>
                    <a:pt x="16742249" y="9560309"/>
                  </a:lnTo>
                  <a:lnTo>
                    <a:pt x="16744289" y="9556451"/>
                  </a:lnTo>
                  <a:lnTo>
                    <a:pt x="16742854" y="9551506"/>
                  </a:lnTo>
                  <a:lnTo>
                    <a:pt x="16739138" y="9549133"/>
                  </a:lnTo>
                  <a:lnTo>
                    <a:pt x="16733804" y="9546858"/>
                  </a:lnTo>
                  <a:lnTo>
                    <a:pt x="16729947" y="9544819"/>
                  </a:lnTo>
                  <a:close/>
                </a:path>
                <a:path w="17646015" h="9944735">
                  <a:moveTo>
                    <a:pt x="8597322" y="6073739"/>
                  </a:moveTo>
                  <a:lnTo>
                    <a:pt x="8593039" y="6072700"/>
                  </a:lnTo>
                  <a:lnTo>
                    <a:pt x="8587421" y="6071092"/>
                  </a:lnTo>
                  <a:lnTo>
                    <a:pt x="8583138" y="6070052"/>
                  </a:lnTo>
                  <a:lnTo>
                    <a:pt x="8578906" y="6072580"/>
                  </a:lnTo>
                  <a:lnTo>
                    <a:pt x="8577866" y="6076864"/>
                  </a:lnTo>
                  <a:lnTo>
                    <a:pt x="8576969" y="6080815"/>
                  </a:lnTo>
                  <a:lnTo>
                    <a:pt x="8578832" y="6084762"/>
                  </a:lnTo>
                  <a:lnTo>
                    <a:pt x="8582499" y="6086326"/>
                  </a:lnTo>
                  <a:lnTo>
                    <a:pt x="8582641" y="6085992"/>
                  </a:lnTo>
                  <a:lnTo>
                    <a:pt x="8583639" y="6086418"/>
                  </a:lnTo>
                  <a:lnTo>
                    <a:pt x="8589257" y="6088027"/>
                  </a:lnTo>
                  <a:lnTo>
                    <a:pt x="8593542" y="6089067"/>
                  </a:lnTo>
                  <a:lnTo>
                    <a:pt x="8597772" y="6086538"/>
                  </a:lnTo>
                  <a:lnTo>
                    <a:pt x="8599851" y="6077970"/>
                  </a:lnTo>
                  <a:lnTo>
                    <a:pt x="8597322" y="6073739"/>
                  </a:lnTo>
                  <a:close/>
                </a:path>
                <a:path w="17646015" h="9944735">
                  <a:moveTo>
                    <a:pt x="4263343" y="4225006"/>
                  </a:moveTo>
                  <a:lnTo>
                    <a:pt x="4258010" y="4222732"/>
                  </a:lnTo>
                  <a:lnTo>
                    <a:pt x="4254215" y="4229779"/>
                  </a:lnTo>
                  <a:lnTo>
                    <a:pt x="4250945" y="4237446"/>
                  </a:lnTo>
                  <a:lnTo>
                    <a:pt x="4256612" y="4239863"/>
                  </a:lnTo>
                  <a:lnTo>
                    <a:pt x="4256420" y="4239387"/>
                  </a:lnTo>
                  <a:lnTo>
                    <a:pt x="4260420" y="4241093"/>
                  </a:lnTo>
                  <a:lnTo>
                    <a:pt x="4265033" y="4239515"/>
                  </a:lnTo>
                  <a:lnTo>
                    <a:pt x="4266937" y="4235206"/>
                  </a:lnTo>
                  <a:lnTo>
                    <a:pt x="4268636" y="4231992"/>
                  </a:lnTo>
                  <a:lnTo>
                    <a:pt x="4267059" y="4227379"/>
                  </a:lnTo>
                  <a:lnTo>
                    <a:pt x="4263343" y="4225006"/>
                  </a:lnTo>
                  <a:close/>
                </a:path>
                <a:path w="17646015" h="9944735">
                  <a:moveTo>
                    <a:pt x="17643579" y="9929816"/>
                  </a:moveTo>
                  <a:lnTo>
                    <a:pt x="17639295" y="9928776"/>
                  </a:lnTo>
                  <a:lnTo>
                    <a:pt x="17633963" y="9926502"/>
                  </a:lnTo>
                  <a:lnTo>
                    <a:pt x="17629821" y="9925130"/>
                  </a:lnTo>
                  <a:lnTo>
                    <a:pt x="17625733" y="9927325"/>
                  </a:lnTo>
                  <a:lnTo>
                    <a:pt x="17624027" y="9931324"/>
                  </a:lnTo>
                  <a:lnTo>
                    <a:pt x="17623132" y="9934094"/>
                  </a:lnTo>
                  <a:lnTo>
                    <a:pt x="17622796" y="9935133"/>
                  </a:lnTo>
                  <a:lnTo>
                    <a:pt x="17624848" y="9939554"/>
                  </a:lnTo>
                  <a:lnTo>
                    <a:pt x="17628516" y="9941119"/>
                  </a:lnTo>
                  <a:lnTo>
                    <a:pt x="17628990" y="9940927"/>
                  </a:lnTo>
                  <a:lnTo>
                    <a:pt x="17634324" y="9943202"/>
                  </a:lnTo>
                  <a:lnTo>
                    <a:pt x="17638466" y="9944575"/>
                  </a:lnTo>
                  <a:lnTo>
                    <a:pt x="17642888" y="9942522"/>
                  </a:lnTo>
                  <a:lnTo>
                    <a:pt x="17645176" y="9935619"/>
                  </a:lnTo>
                  <a:lnTo>
                    <a:pt x="17645634" y="9934238"/>
                  </a:lnTo>
                  <a:lnTo>
                    <a:pt x="17643579" y="9929816"/>
                  </a:lnTo>
                  <a:close/>
                </a:path>
                <a:path w="17646015" h="9944735">
                  <a:moveTo>
                    <a:pt x="16651322" y="9503794"/>
                  </a:moveTo>
                  <a:lnTo>
                    <a:pt x="16646376" y="9505230"/>
                  </a:lnTo>
                  <a:lnTo>
                    <a:pt x="16642297" y="9512945"/>
                  </a:lnTo>
                  <a:lnTo>
                    <a:pt x="16643734" y="9517891"/>
                  </a:lnTo>
                  <a:lnTo>
                    <a:pt x="16647449" y="9520264"/>
                  </a:lnTo>
                  <a:lnTo>
                    <a:pt x="16657447" y="9524529"/>
                  </a:lnTo>
                  <a:lnTo>
                    <a:pt x="16662060" y="9522951"/>
                  </a:lnTo>
                  <a:lnTo>
                    <a:pt x="16663624" y="9519285"/>
                  </a:lnTo>
                  <a:lnTo>
                    <a:pt x="16665663" y="9515427"/>
                  </a:lnTo>
                  <a:lnTo>
                    <a:pt x="16664229" y="9510482"/>
                  </a:lnTo>
                  <a:lnTo>
                    <a:pt x="16660513" y="9508109"/>
                  </a:lnTo>
                  <a:lnTo>
                    <a:pt x="16655179" y="9505834"/>
                  </a:lnTo>
                  <a:lnTo>
                    <a:pt x="16651322" y="9503794"/>
                  </a:lnTo>
                  <a:close/>
                </a:path>
                <a:path w="17646015" h="9944735">
                  <a:moveTo>
                    <a:pt x="4175051" y="4179859"/>
                  </a:moveTo>
                  <a:lnTo>
                    <a:pt x="4170106" y="4181295"/>
                  </a:lnTo>
                  <a:lnTo>
                    <a:pt x="4168400" y="4185295"/>
                  </a:lnTo>
                  <a:lnTo>
                    <a:pt x="4166361" y="4189152"/>
                  </a:lnTo>
                  <a:lnTo>
                    <a:pt x="4167796" y="4194098"/>
                  </a:lnTo>
                  <a:lnTo>
                    <a:pt x="4171511" y="4196471"/>
                  </a:lnTo>
                  <a:lnTo>
                    <a:pt x="4181178" y="4200594"/>
                  </a:lnTo>
                  <a:lnTo>
                    <a:pt x="4185790" y="4199016"/>
                  </a:lnTo>
                  <a:lnTo>
                    <a:pt x="4187354" y="4195349"/>
                  </a:lnTo>
                  <a:lnTo>
                    <a:pt x="4189393" y="4191492"/>
                  </a:lnTo>
                  <a:lnTo>
                    <a:pt x="4187957" y="4186546"/>
                  </a:lnTo>
                  <a:lnTo>
                    <a:pt x="4184242" y="4184173"/>
                  </a:lnTo>
                  <a:lnTo>
                    <a:pt x="4178909" y="4181898"/>
                  </a:lnTo>
                  <a:lnTo>
                    <a:pt x="4175051" y="4179859"/>
                  </a:lnTo>
                  <a:close/>
                </a:path>
                <a:path w="17646015" h="9944735">
                  <a:moveTo>
                    <a:pt x="8684194" y="6095432"/>
                  </a:moveTo>
                  <a:lnTo>
                    <a:pt x="8679911" y="6094392"/>
                  </a:lnTo>
                  <a:lnTo>
                    <a:pt x="8674151" y="6093117"/>
                  </a:lnTo>
                  <a:lnTo>
                    <a:pt x="8669867" y="6092078"/>
                  </a:lnTo>
                  <a:lnTo>
                    <a:pt x="8665635" y="6094606"/>
                  </a:lnTo>
                  <a:lnTo>
                    <a:pt x="8664596" y="6098890"/>
                  </a:lnTo>
                  <a:lnTo>
                    <a:pt x="8663507" y="6102365"/>
                  </a:lnTo>
                  <a:lnTo>
                    <a:pt x="8665704" y="6106454"/>
                  </a:lnTo>
                  <a:lnTo>
                    <a:pt x="8670369" y="6108444"/>
                  </a:lnTo>
                  <a:lnTo>
                    <a:pt x="8676129" y="6109719"/>
                  </a:lnTo>
                  <a:lnTo>
                    <a:pt x="8680414" y="6110759"/>
                  </a:lnTo>
                  <a:lnTo>
                    <a:pt x="8684644" y="6108230"/>
                  </a:lnTo>
                  <a:lnTo>
                    <a:pt x="8686723" y="6099662"/>
                  </a:lnTo>
                  <a:lnTo>
                    <a:pt x="8684194" y="6095432"/>
                  </a:lnTo>
                  <a:close/>
                </a:path>
                <a:path w="17646015" h="9944735">
                  <a:moveTo>
                    <a:pt x="16573074" y="9460961"/>
                  </a:moveTo>
                  <a:lnTo>
                    <a:pt x="16568128" y="9462397"/>
                  </a:lnTo>
                  <a:lnTo>
                    <a:pt x="16564049" y="9470112"/>
                  </a:lnTo>
                  <a:lnTo>
                    <a:pt x="16565486" y="9475059"/>
                  </a:lnTo>
                  <a:lnTo>
                    <a:pt x="16569343" y="9477097"/>
                  </a:lnTo>
                  <a:lnTo>
                    <a:pt x="16574391" y="9480039"/>
                  </a:lnTo>
                  <a:lnTo>
                    <a:pt x="16578724" y="9481887"/>
                  </a:lnTo>
                  <a:lnTo>
                    <a:pt x="16583339" y="9480310"/>
                  </a:lnTo>
                  <a:lnTo>
                    <a:pt x="16585236" y="9476786"/>
                  </a:lnTo>
                  <a:lnTo>
                    <a:pt x="16587276" y="9472928"/>
                  </a:lnTo>
                  <a:lnTo>
                    <a:pt x="16585839" y="9467982"/>
                  </a:lnTo>
                  <a:lnTo>
                    <a:pt x="16581981" y="9465942"/>
                  </a:lnTo>
                  <a:lnTo>
                    <a:pt x="16576931" y="9463000"/>
                  </a:lnTo>
                  <a:lnTo>
                    <a:pt x="16573074" y="9460961"/>
                  </a:lnTo>
                  <a:close/>
                </a:path>
                <a:path w="17646015" h="9944735">
                  <a:moveTo>
                    <a:pt x="4095952" y="4139026"/>
                  </a:moveTo>
                  <a:lnTo>
                    <a:pt x="4091005" y="4140462"/>
                  </a:lnTo>
                  <a:lnTo>
                    <a:pt x="4089299" y="4144462"/>
                  </a:lnTo>
                  <a:lnTo>
                    <a:pt x="4087259" y="4148319"/>
                  </a:lnTo>
                  <a:lnTo>
                    <a:pt x="4088695" y="4153266"/>
                  </a:lnTo>
                  <a:lnTo>
                    <a:pt x="4092411" y="4155638"/>
                  </a:lnTo>
                  <a:lnTo>
                    <a:pt x="4102076" y="4159761"/>
                  </a:lnTo>
                  <a:lnTo>
                    <a:pt x="4106689" y="4158183"/>
                  </a:lnTo>
                  <a:lnTo>
                    <a:pt x="4108253" y="4154516"/>
                  </a:lnTo>
                  <a:lnTo>
                    <a:pt x="4110292" y="4150659"/>
                  </a:lnTo>
                  <a:lnTo>
                    <a:pt x="4108856" y="4145713"/>
                  </a:lnTo>
                  <a:lnTo>
                    <a:pt x="4105141" y="4143340"/>
                  </a:lnTo>
                  <a:lnTo>
                    <a:pt x="4099809" y="4141065"/>
                  </a:lnTo>
                  <a:lnTo>
                    <a:pt x="4095952" y="4139026"/>
                  </a:lnTo>
                  <a:close/>
                </a:path>
                <a:path w="17646015" h="9944735">
                  <a:moveTo>
                    <a:pt x="4017468" y="4097669"/>
                  </a:moveTo>
                  <a:lnTo>
                    <a:pt x="4012522" y="4099104"/>
                  </a:lnTo>
                  <a:lnTo>
                    <a:pt x="4010816" y="4103104"/>
                  </a:lnTo>
                  <a:lnTo>
                    <a:pt x="4008776" y="4106962"/>
                  </a:lnTo>
                  <a:lnTo>
                    <a:pt x="4010212" y="4111907"/>
                  </a:lnTo>
                  <a:lnTo>
                    <a:pt x="4013928" y="4114280"/>
                  </a:lnTo>
                  <a:lnTo>
                    <a:pt x="4023593" y="4118403"/>
                  </a:lnTo>
                  <a:lnTo>
                    <a:pt x="4028206" y="4116825"/>
                  </a:lnTo>
                  <a:lnTo>
                    <a:pt x="4029770" y="4113159"/>
                  </a:lnTo>
                  <a:lnTo>
                    <a:pt x="4031809" y="4109301"/>
                  </a:lnTo>
                  <a:lnTo>
                    <a:pt x="4030374" y="4104356"/>
                  </a:lnTo>
                  <a:lnTo>
                    <a:pt x="4026658" y="4101983"/>
                  </a:lnTo>
                  <a:lnTo>
                    <a:pt x="4021326" y="4099709"/>
                  </a:lnTo>
                  <a:lnTo>
                    <a:pt x="4017468" y="4097669"/>
                  </a:lnTo>
                  <a:close/>
                </a:path>
                <a:path w="17646015" h="9944735">
                  <a:moveTo>
                    <a:pt x="16495777" y="9417746"/>
                  </a:moveTo>
                  <a:lnTo>
                    <a:pt x="16490831" y="9419182"/>
                  </a:lnTo>
                  <a:lnTo>
                    <a:pt x="16488792" y="9423039"/>
                  </a:lnTo>
                  <a:lnTo>
                    <a:pt x="16486420" y="9426755"/>
                  </a:lnTo>
                  <a:lnTo>
                    <a:pt x="16487855" y="9431701"/>
                  </a:lnTo>
                  <a:lnTo>
                    <a:pt x="16491712" y="9433741"/>
                  </a:lnTo>
                  <a:lnTo>
                    <a:pt x="16496761" y="9436682"/>
                  </a:lnTo>
                  <a:lnTo>
                    <a:pt x="16501094" y="9438530"/>
                  </a:lnTo>
                  <a:lnTo>
                    <a:pt x="16505566" y="9437286"/>
                  </a:lnTo>
                  <a:lnTo>
                    <a:pt x="16507463" y="9433762"/>
                  </a:lnTo>
                  <a:lnTo>
                    <a:pt x="16509836" y="9430046"/>
                  </a:lnTo>
                  <a:lnTo>
                    <a:pt x="16508400" y="9425100"/>
                  </a:lnTo>
                  <a:lnTo>
                    <a:pt x="16504543" y="9423061"/>
                  </a:lnTo>
                  <a:lnTo>
                    <a:pt x="16499493" y="9420119"/>
                  </a:lnTo>
                  <a:lnTo>
                    <a:pt x="16495777" y="9417746"/>
                  </a:lnTo>
                  <a:close/>
                </a:path>
                <a:path w="17646015" h="9944735">
                  <a:moveTo>
                    <a:pt x="3938985" y="4056311"/>
                  </a:moveTo>
                  <a:lnTo>
                    <a:pt x="3934038" y="4057747"/>
                  </a:lnTo>
                  <a:lnTo>
                    <a:pt x="3929960" y="4065462"/>
                  </a:lnTo>
                  <a:lnTo>
                    <a:pt x="3931395" y="4070408"/>
                  </a:lnTo>
                  <a:lnTo>
                    <a:pt x="3935111" y="4072781"/>
                  </a:lnTo>
                  <a:lnTo>
                    <a:pt x="3945110" y="4077046"/>
                  </a:lnTo>
                  <a:lnTo>
                    <a:pt x="3949722" y="4075468"/>
                  </a:lnTo>
                  <a:lnTo>
                    <a:pt x="3951286" y="4071802"/>
                  </a:lnTo>
                  <a:lnTo>
                    <a:pt x="3953326" y="4067944"/>
                  </a:lnTo>
                  <a:lnTo>
                    <a:pt x="3951891" y="4062999"/>
                  </a:lnTo>
                  <a:lnTo>
                    <a:pt x="3948175" y="4060626"/>
                  </a:lnTo>
                  <a:lnTo>
                    <a:pt x="3942842" y="4058351"/>
                  </a:lnTo>
                  <a:lnTo>
                    <a:pt x="3938985" y="4056311"/>
                  </a:lnTo>
                  <a:close/>
                </a:path>
                <a:path w="17646015" h="9944735">
                  <a:moveTo>
                    <a:pt x="8770682" y="6116172"/>
                  </a:moveTo>
                  <a:lnTo>
                    <a:pt x="8766399" y="6115133"/>
                  </a:lnTo>
                  <a:lnTo>
                    <a:pt x="8760640" y="6113859"/>
                  </a:lnTo>
                  <a:lnTo>
                    <a:pt x="8756356" y="6112818"/>
                  </a:lnTo>
                  <a:lnTo>
                    <a:pt x="8752126" y="6115348"/>
                  </a:lnTo>
                  <a:lnTo>
                    <a:pt x="8751086" y="6119632"/>
                  </a:lnTo>
                  <a:lnTo>
                    <a:pt x="8749856" y="6123440"/>
                  </a:lnTo>
                  <a:lnTo>
                    <a:pt x="8752192" y="6127195"/>
                  </a:lnTo>
                  <a:lnTo>
                    <a:pt x="8756859" y="6129186"/>
                  </a:lnTo>
                  <a:lnTo>
                    <a:pt x="8762619" y="6130460"/>
                  </a:lnTo>
                  <a:lnTo>
                    <a:pt x="8766902" y="6131500"/>
                  </a:lnTo>
                  <a:lnTo>
                    <a:pt x="8771132" y="6128971"/>
                  </a:lnTo>
                  <a:lnTo>
                    <a:pt x="8773212" y="6120403"/>
                  </a:lnTo>
                  <a:lnTo>
                    <a:pt x="8770682" y="6116172"/>
                  </a:lnTo>
                  <a:close/>
                </a:path>
                <a:path w="17646015" h="9944735">
                  <a:moveTo>
                    <a:pt x="16417955" y="9373913"/>
                  </a:moveTo>
                  <a:lnTo>
                    <a:pt x="16413152" y="9375016"/>
                  </a:lnTo>
                  <a:lnTo>
                    <a:pt x="16409073" y="9382731"/>
                  </a:lnTo>
                  <a:lnTo>
                    <a:pt x="16410176" y="9387534"/>
                  </a:lnTo>
                  <a:lnTo>
                    <a:pt x="16414033" y="9389574"/>
                  </a:lnTo>
                  <a:lnTo>
                    <a:pt x="16419083" y="9392516"/>
                  </a:lnTo>
                  <a:lnTo>
                    <a:pt x="16423414" y="9394363"/>
                  </a:lnTo>
                  <a:lnTo>
                    <a:pt x="16427887" y="9393120"/>
                  </a:lnTo>
                  <a:lnTo>
                    <a:pt x="16429784" y="9389595"/>
                  </a:lnTo>
                  <a:lnTo>
                    <a:pt x="16431823" y="9385738"/>
                  </a:lnTo>
                  <a:lnTo>
                    <a:pt x="16430720" y="9380935"/>
                  </a:lnTo>
                  <a:lnTo>
                    <a:pt x="16426863" y="9378895"/>
                  </a:lnTo>
                  <a:lnTo>
                    <a:pt x="16421814" y="9375953"/>
                  </a:lnTo>
                  <a:lnTo>
                    <a:pt x="16417955" y="9373913"/>
                  </a:lnTo>
                  <a:close/>
                </a:path>
                <a:path w="17646015" h="9944735">
                  <a:moveTo>
                    <a:pt x="3860310" y="4014478"/>
                  </a:moveTo>
                  <a:lnTo>
                    <a:pt x="3855364" y="4015915"/>
                  </a:lnTo>
                  <a:lnTo>
                    <a:pt x="3851285" y="4023629"/>
                  </a:lnTo>
                  <a:lnTo>
                    <a:pt x="3852721" y="4028575"/>
                  </a:lnTo>
                  <a:lnTo>
                    <a:pt x="3856436" y="4030948"/>
                  </a:lnTo>
                  <a:lnTo>
                    <a:pt x="3866103" y="4035072"/>
                  </a:lnTo>
                  <a:lnTo>
                    <a:pt x="3871049" y="4033635"/>
                  </a:lnTo>
                  <a:lnTo>
                    <a:pt x="3872613" y="4029969"/>
                  </a:lnTo>
                  <a:lnTo>
                    <a:pt x="3874652" y="4026112"/>
                  </a:lnTo>
                  <a:lnTo>
                    <a:pt x="3873216" y="4021165"/>
                  </a:lnTo>
                  <a:lnTo>
                    <a:pt x="3869501" y="4018792"/>
                  </a:lnTo>
                  <a:lnTo>
                    <a:pt x="3864168" y="4016518"/>
                  </a:lnTo>
                  <a:lnTo>
                    <a:pt x="3860310" y="4014478"/>
                  </a:lnTo>
                  <a:close/>
                </a:path>
                <a:path w="17646015" h="9944735">
                  <a:moveTo>
                    <a:pt x="3781778" y="3972313"/>
                  </a:moveTo>
                  <a:lnTo>
                    <a:pt x="3776832" y="3973748"/>
                  </a:lnTo>
                  <a:lnTo>
                    <a:pt x="3772753" y="3981463"/>
                  </a:lnTo>
                  <a:lnTo>
                    <a:pt x="3774332" y="3986076"/>
                  </a:lnTo>
                  <a:lnTo>
                    <a:pt x="3777904" y="3988782"/>
                  </a:lnTo>
                  <a:lnTo>
                    <a:pt x="3787570" y="3992905"/>
                  </a:lnTo>
                  <a:lnTo>
                    <a:pt x="3792183" y="3991327"/>
                  </a:lnTo>
                  <a:lnTo>
                    <a:pt x="3794080" y="3987803"/>
                  </a:lnTo>
                  <a:lnTo>
                    <a:pt x="3796119" y="3983945"/>
                  </a:lnTo>
                  <a:lnTo>
                    <a:pt x="3794541" y="3979333"/>
                  </a:lnTo>
                  <a:lnTo>
                    <a:pt x="3790969" y="3976627"/>
                  </a:lnTo>
                  <a:lnTo>
                    <a:pt x="3785635" y="3974352"/>
                  </a:lnTo>
                  <a:lnTo>
                    <a:pt x="3781778" y="3972313"/>
                  </a:lnTo>
                  <a:close/>
                </a:path>
                <a:path w="17646015" h="9944735">
                  <a:moveTo>
                    <a:pt x="8857266" y="6135772"/>
                  </a:moveTo>
                  <a:lnTo>
                    <a:pt x="8852983" y="6134733"/>
                  </a:lnTo>
                  <a:lnTo>
                    <a:pt x="8843270" y="6132560"/>
                  </a:lnTo>
                  <a:lnTo>
                    <a:pt x="8839041" y="6135089"/>
                  </a:lnTo>
                  <a:lnTo>
                    <a:pt x="8838001" y="6139374"/>
                  </a:lnTo>
                  <a:lnTo>
                    <a:pt x="8837104" y="6143324"/>
                  </a:lnTo>
                  <a:lnTo>
                    <a:pt x="8839109" y="6146937"/>
                  </a:lnTo>
                  <a:lnTo>
                    <a:pt x="8842443" y="6148359"/>
                  </a:lnTo>
                  <a:lnTo>
                    <a:pt x="8842585" y="6148026"/>
                  </a:lnTo>
                  <a:lnTo>
                    <a:pt x="8843918" y="6148594"/>
                  </a:lnTo>
                  <a:lnTo>
                    <a:pt x="8853627" y="6150766"/>
                  </a:lnTo>
                  <a:lnTo>
                    <a:pt x="8858000" y="6147904"/>
                  </a:lnTo>
                  <a:lnTo>
                    <a:pt x="8859796" y="6140003"/>
                  </a:lnTo>
                  <a:lnTo>
                    <a:pt x="8857266" y="6135772"/>
                  </a:lnTo>
                  <a:close/>
                </a:path>
                <a:path w="17646015" h="9944735">
                  <a:moveTo>
                    <a:pt x="16341988" y="9328508"/>
                  </a:moveTo>
                  <a:lnTo>
                    <a:pt x="16337185" y="9329610"/>
                  </a:lnTo>
                  <a:lnTo>
                    <a:pt x="16334812" y="9333325"/>
                  </a:lnTo>
                  <a:lnTo>
                    <a:pt x="16333452" y="9335898"/>
                  </a:lnTo>
                  <a:lnTo>
                    <a:pt x="16332772" y="9337183"/>
                  </a:lnTo>
                  <a:lnTo>
                    <a:pt x="16333874" y="9341987"/>
                  </a:lnTo>
                  <a:lnTo>
                    <a:pt x="16337590" y="9344359"/>
                  </a:lnTo>
                  <a:lnTo>
                    <a:pt x="16342640" y="9347301"/>
                  </a:lnTo>
                  <a:lnTo>
                    <a:pt x="16347305" y="9349291"/>
                  </a:lnTo>
                  <a:lnTo>
                    <a:pt x="16351776" y="9348047"/>
                  </a:lnTo>
                  <a:lnTo>
                    <a:pt x="16355033" y="9341951"/>
                  </a:lnTo>
                  <a:lnTo>
                    <a:pt x="16355713" y="9340666"/>
                  </a:lnTo>
                  <a:lnTo>
                    <a:pt x="16354611" y="9335862"/>
                  </a:lnTo>
                  <a:lnTo>
                    <a:pt x="16350895" y="9333489"/>
                  </a:lnTo>
                  <a:lnTo>
                    <a:pt x="16345845" y="9330547"/>
                  </a:lnTo>
                  <a:lnTo>
                    <a:pt x="16341988" y="9328508"/>
                  </a:lnTo>
                  <a:close/>
                </a:path>
                <a:path w="17646015" h="9944735">
                  <a:moveTo>
                    <a:pt x="3703721" y="3929955"/>
                  </a:moveTo>
                  <a:lnTo>
                    <a:pt x="3698776" y="3931390"/>
                  </a:lnTo>
                  <a:lnTo>
                    <a:pt x="3694697" y="3939106"/>
                  </a:lnTo>
                  <a:lnTo>
                    <a:pt x="3696133" y="3944052"/>
                  </a:lnTo>
                  <a:lnTo>
                    <a:pt x="3699990" y="3946091"/>
                  </a:lnTo>
                  <a:lnTo>
                    <a:pt x="3705039" y="3949033"/>
                  </a:lnTo>
                  <a:lnTo>
                    <a:pt x="3709371" y="3950881"/>
                  </a:lnTo>
                  <a:lnTo>
                    <a:pt x="3713984" y="3949303"/>
                  </a:lnTo>
                  <a:lnTo>
                    <a:pt x="3715881" y="3945779"/>
                  </a:lnTo>
                  <a:lnTo>
                    <a:pt x="3717921" y="3941921"/>
                  </a:lnTo>
                  <a:lnTo>
                    <a:pt x="3716485" y="3936975"/>
                  </a:lnTo>
                  <a:lnTo>
                    <a:pt x="3712628" y="3934935"/>
                  </a:lnTo>
                  <a:lnTo>
                    <a:pt x="3707579" y="3931994"/>
                  </a:lnTo>
                  <a:lnTo>
                    <a:pt x="3703721" y="3929955"/>
                  </a:lnTo>
                  <a:close/>
                </a:path>
                <a:path w="17646015" h="9944735">
                  <a:moveTo>
                    <a:pt x="16266163" y="9282768"/>
                  </a:moveTo>
                  <a:lnTo>
                    <a:pt x="16261359" y="9283871"/>
                  </a:lnTo>
                  <a:lnTo>
                    <a:pt x="16256613" y="9291302"/>
                  </a:lnTo>
                  <a:lnTo>
                    <a:pt x="16257716" y="9296106"/>
                  </a:lnTo>
                  <a:lnTo>
                    <a:pt x="16261431" y="9298478"/>
                  </a:lnTo>
                  <a:lnTo>
                    <a:pt x="16266478" y="9301419"/>
                  </a:lnTo>
                  <a:lnTo>
                    <a:pt x="16267479" y="9301846"/>
                  </a:lnTo>
                  <a:lnTo>
                    <a:pt x="16267337" y="9302179"/>
                  </a:lnTo>
                  <a:lnTo>
                    <a:pt x="16271003" y="9303743"/>
                  </a:lnTo>
                  <a:lnTo>
                    <a:pt x="16275140" y="9302356"/>
                  </a:lnTo>
                  <a:lnTo>
                    <a:pt x="16277371" y="9298974"/>
                  </a:lnTo>
                  <a:lnTo>
                    <a:pt x="16279743" y="9295259"/>
                  </a:lnTo>
                  <a:lnTo>
                    <a:pt x="16278640" y="9290455"/>
                  </a:lnTo>
                  <a:lnTo>
                    <a:pt x="16274925" y="9288082"/>
                  </a:lnTo>
                  <a:lnTo>
                    <a:pt x="16269878" y="9285141"/>
                  </a:lnTo>
                  <a:lnTo>
                    <a:pt x="16266163" y="9282768"/>
                  </a:lnTo>
                  <a:close/>
                </a:path>
                <a:path w="17646015" h="9944735">
                  <a:moveTo>
                    <a:pt x="3625474" y="3887122"/>
                  </a:moveTo>
                  <a:lnTo>
                    <a:pt x="3620528" y="3888558"/>
                  </a:lnTo>
                  <a:lnTo>
                    <a:pt x="3616449" y="3896273"/>
                  </a:lnTo>
                  <a:lnTo>
                    <a:pt x="3617885" y="3901219"/>
                  </a:lnTo>
                  <a:lnTo>
                    <a:pt x="3621743" y="3903258"/>
                  </a:lnTo>
                  <a:lnTo>
                    <a:pt x="3626791" y="3906200"/>
                  </a:lnTo>
                  <a:lnTo>
                    <a:pt x="3631124" y="3908048"/>
                  </a:lnTo>
                  <a:lnTo>
                    <a:pt x="3635737" y="3906470"/>
                  </a:lnTo>
                  <a:lnTo>
                    <a:pt x="3637634" y="3902946"/>
                  </a:lnTo>
                  <a:lnTo>
                    <a:pt x="3639673" y="3899088"/>
                  </a:lnTo>
                  <a:lnTo>
                    <a:pt x="3638238" y="3894142"/>
                  </a:lnTo>
                  <a:lnTo>
                    <a:pt x="3634380" y="3892103"/>
                  </a:lnTo>
                  <a:lnTo>
                    <a:pt x="3629331" y="3889162"/>
                  </a:lnTo>
                  <a:lnTo>
                    <a:pt x="3625474" y="3887122"/>
                  </a:lnTo>
                  <a:close/>
                </a:path>
                <a:path w="17646015" h="9944735">
                  <a:moveTo>
                    <a:pt x="8944274" y="6154371"/>
                  </a:moveTo>
                  <a:lnTo>
                    <a:pt x="8939990" y="6153332"/>
                  </a:lnTo>
                  <a:lnTo>
                    <a:pt x="8934232" y="6152058"/>
                  </a:lnTo>
                  <a:lnTo>
                    <a:pt x="8929805" y="6151351"/>
                  </a:lnTo>
                  <a:lnTo>
                    <a:pt x="8925908" y="6154022"/>
                  </a:lnTo>
                  <a:lnTo>
                    <a:pt x="8924868" y="6158306"/>
                  </a:lnTo>
                  <a:lnTo>
                    <a:pt x="8923970" y="6162256"/>
                  </a:lnTo>
                  <a:lnTo>
                    <a:pt x="8925975" y="6165869"/>
                  </a:lnTo>
                  <a:lnTo>
                    <a:pt x="8929309" y="6167291"/>
                  </a:lnTo>
                  <a:lnTo>
                    <a:pt x="8929784" y="6167100"/>
                  </a:lnTo>
                  <a:lnTo>
                    <a:pt x="8931117" y="6167668"/>
                  </a:lnTo>
                  <a:lnTo>
                    <a:pt x="8936877" y="6168944"/>
                  </a:lnTo>
                  <a:lnTo>
                    <a:pt x="8941304" y="6169650"/>
                  </a:lnTo>
                  <a:lnTo>
                    <a:pt x="8945200" y="6166979"/>
                  </a:lnTo>
                  <a:lnTo>
                    <a:pt x="8946240" y="6162695"/>
                  </a:lnTo>
                  <a:lnTo>
                    <a:pt x="8946887" y="6158637"/>
                  </a:lnTo>
                  <a:lnTo>
                    <a:pt x="8946946" y="6158269"/>
                  </a:lnTo>
                  <a:lnTo>
                    <a:pt x="8944274" y="6154371"/>
                  </a:lnTo>
                  <a:close/>
                </a:path>
                <a:path w="17646015" h="9944735">
                  <a:moveTo>
                    <a:pt x="3548035" y="3844241"/>
                  </a:moveTo>
                  <a:lnTo>
                    <a:pt x="3543089" y="3845676"/>
                  </a:lnTo>
                  <a:lnTo>
                    <a:pt x="3541049" y="3849534"/>
                  </a:lnTo>
                  <a:lnTo>
                    <a:pt x="3538677" y="3853249"/>
                  </a:lnTo>
                  <a:lnTo>
                    <a:pt x="3540113" y="3858195"/>
                  </a:lnTo>
                  <a:lnTo>
                    <a:pt x="3543970" y="3860234"/>
                  </a:lnTo>
                  <a:lnTo>
                    <a:pt x="3549019" y="3863176"/>
                  </a:lnTo>
                  <a:lnTo>
                    <a:pt x="3549685" y="3863460"/>
                  </a:lnTo>
                  <a:lnTo>
                    <a:pt x="3549543" y="3863793"/>
                  </a:lnTo>
                  <a:lnTo>
                    <a:pt x="3553209" y="3865357"/>
                  </a:lnTo>
                  <a:lnTo>
                    <a:pt x="3557822" y="3863779"/>
                  </a:lnTo>
                  <a:lnTo>
                    <a:pt x="3559719" y="3860255"/>
                  </a:lnTo>
                  <a:lnTo>
                    <a:pt x="3562092" y="3856540"/>
                  </a:lnTo>
                  <a:lnTo>
                    <a:pt x="3560656" y="3851594"/>
                  </a:lnTo>
                  <a:lnTo>
                    <a:pt x="3556798" y="3849554"/>
                  </a:lnTo>
                  <a:lnTo>
                    <a:pt x="3551750" y="3846613"/>
                  </a:lnTo>
                  <a:lnTo>
                    <a:pt x="3548035" y="3844241"/>
                  </a:lnTo>
                  <a:close/>
                </a:path>
                <a:path w="17646015" h="9944735">
                  <a:moveTo>
                    <a:pt x="16190288" y="9236221"/>
                  </a:moveTo>
                  <a:lnTo>
                    <a:pt x="16185485" y="9237323"/>
                  </a:lnTo>
                  <a:lnTo>
                    <a:pt x="16180739" y="9244754"/>
                  </a:lnTo>
                  <a:lnTo>
                    <a:pt x="16181841" y="9249557"/>
                  </a:lnTo>
                  <a:lnTo>
                    <a:pt x="16185556" y="9251930"/>
                  </a:lnTo>
                  <a:lnTo>
                    <a:pt x="16190604" y="9254871"/>
                  </a:lnTo>
                  <a:lnTo>
                    <a:pt x="16195271" y="9256862"/>
                  </a:lnTo>
                  <a:lnTo>
                    <a:pt x="16199265" y="9255808"/>
                  </a:lnTo>
                  <a:lnTo>
                    <a:pt x="16201495" y="9252426"/>
                  </a:lnTo>
                  <a:lnTo>
                    <a:pt x="16203868" y="9248711"/>
                  </a:lnTo>
                  <a:lnTo>
                    <a:pt x="16202766" y="9243907"/>
                  </a:lnTo>
                  <a:lnTo>
                    <a:pt x="16199050" y="9241534"/>
                  </a:lnTo>
                  <a:lnTo>
                    <a:pt x="16194003" y="9238593"/>
                  </a:lnTo>
                  <a:lnTo>
                    <a:pt x="16190288" y="9236221"/>
                  </a:lnTo>
                  <a:close/>
                </a:path>
                <a:path w="17646015" h="9944735">
                  <a:moveTo>
                    <a:pt x="3470071" y="3800741"/>
                  </a:moveTo>
                  <a:lnTo>
                    <a:pt x="3465459" y="3802319"/>
                  </a:lnTo>
                  <a:lnTo>
                    <a:pt x="3460714" y="3809749"/>
                  </a:lnTo>
                  <a:lnTo>
                    <a:pt x="3462149" y="3814695"/>
                  </a:lnTo>
                  <a:lnTo>
                    <a:pt x="3466007" y="3816735"/>
                  </a:lnTo>
                  <a:lnTo>
                    <a:pt x="3471055" y="3819676"/>
                  </a:lnTo>
                  <a:lnTo>
                    <a:pt x="3475388" y="3821525"/>
                  </a:lnTo>
                  <a:lnTo>
                    <a:pt x="3479859" y="3820280"/>
                  </a:lnTo>
                  <a:lnTo>
                    <a:pt x="3481756" y="3816756"/>
                  </a:lnTo>
                  <a:lnTo>
                    <a:pt x="3484129" y="3813041"/>
                  </a:lnTo>
                  <a:lnTo>
                    <a:pt x="3482693" y="3808095"/>
                  </a:lnTo>
                  <a:lnTo>
                    <a:pt x="3478835" y="3806055"/>
                  </a:lnTo>
                  <a:lnTo>
                    <a:pt x="3473786" y="3803114"/>
                  </a:lnTo>
                  <a:lnTo>
                    <a:pt x="3470071" y="3800741"/>
                  </a:lnTo>
                  <a:close/>
                </a:path>
                <a:path w="17646015" h="9944735">
                  <a:moveTo>
                    <a:pt x="9031235" y="6172162"/>
                  </a:moveTo>
                  <a:lnTo>
                    <a:pt x="9026810" y="6171456"/>
                  </a:lnTo>
                  <a:lnTo>
                    <a:pt x="9021049" y="6170181"/>
                  </a:lnTo>
                  <a:lnTo>
                    <a:pt x="9016622" y="6169474"/>
                  </a:lnTo>
                  <a:lnTo>
                    <a:pt x="9012726" y="6172146"/>
                  </a:lnTo>
                  <a:lnTo>
                    <a:pt x="9011686" y="6176430"/>
                  </a:lnTo>
                  <a:lnTo>
                    <a:pt x="9010931" y="6180047"/>
                  </a:lnTo>
                  <a:lnTo>
                    <a:pt x="9012936" y="6183660"/>
                  </a:lnTo>
                  <a:lnTo>
                    <a:pt x="9017936" y="6185793"/>
                  </a:lnTo>
                  <a:lnTo>
                    <a:pt x="9023694" y="6187067"/>
                  </a:lnTo>
                  <a:lnTo>
                    <a:pt x="9028121" y="6187774"/>
                  </a:lnTo>
                  <a:lnTo>
                    <a:pt x="9032019" y="6185103"/>
                  </a:lnTo>
                  <a:lnTo>
                    <a:pt x="9033059" y="6180819"/>
                  </a:lnTo>
                  <a:lnTo>
                    <a:pt x="9033706" y="6176761"/>
                  </a:lnTo>
                  <a:lnTo>
                    <a:pt x="9033765" y="6176393"/>
                  </a:lnTo>
                  <a:lnTo>
                    <a:pt x="9031235" y="6172162"/>
                  </a:lnTo>
                  <a:close/>
                </a:path>
                <a:path w="17646015" h="9944735">
                  <a:moveTo>
                    <a:pt x="16114648" y="9188197"/>
                  </a:moveTo>
                  <a:lnTo>
                    <a:pt x="16109845" y="9189299"/>
                  </a:lnTo>
                  <a:lnTo>
                    <a:pt x="16105494" y="9196111"/>
                  </a:lnTo>
                  <a:lnTo>
                    <a:pt x="16105099" y="9196730"/>
                  </a:lnTo>
                  <a:lnTo>
                    <a:pt x="16106201" y="9201533"/>
                  </a:lnTo>
                  <a:lnTo>
                    <a:pt x="16109917" y="9203907"/>
                  </a:lnTo>
                  <a:lnTo>
                    <a:pt x="16114822" y="9207180"/>
                  </a:lnTo>
                  <a:lnTo>
                    <a:pt x="16119490" y="9209171"/>
                  </a:lnTo>
                  <a:lnTo>
                    <a:pt x="16123483" y="9208118"/>
                  </a:lnTo>
                  <a:lnTo>
                    <a:pt x="16125713" y="9204736"/>
                  </a:lnTo>
                  <a:lnTo>
                    <a:pt x="16128086" y="9201020"/>
                  </a:lnTo>
                  <a:lnTo>
                    <a:pt x="16126984" y="9196217"/>
                  </a:lnTo>
                  <a:lnTo>
                    <a:pt x="16123269" y="9193844"/>
                  </a:lnTo>
                  <a:lnTo>
                    <a:pt x="16118363" y="9190569"/>
                  </a:lnTo>
                  <a:lnTo>
                    <a:pt x="16114648" y="9188197"/>
                  </a:lnTo>
                  <a:close/>
                </a:path>
                <a:path w="17646015" h="9944735">
                  <a:moveTo>
                    <a:pt x="3392442" y="3757383"/>
                  </a:moveTo>
                  <a:lnTo>
                    <a:pt x="3387496" y="3758819"/>
                  </a:lnTo>
                  <a:lnTo>
                    <a:pt x="3385456" y="3762677"/>
                  </a:lnTo>
                  <a:lnTo>
                    <a:pt x="3383083" y="3766392"/>
                  </a:lnTo>
                  <a:lnTo>
                    <a:pt x="3384519" y="3771339"/>
                  </a:lnTo>
                  <a:lnTo>
                    <a:pt x="3388376" y="3773378"/>
                  </a:lnTo>
                  <a:lnTo>
                    <a:pt x="3393425" y="3776319"/>
                  </a:lnTo>
                  <a:lnTo>
                    <a:pt x="3397758" y="3778167"/>
                  </a:lnTo>
                  <a:lnTo>
                    <a:pt x="3402228" y="3776923"/>
                  </a:lnTo>
                  <a:lnTo>
                    <a:pt x="3404126" y="3773399"/>
                  </a:lnTo>
                  <a:lnTo>
                    <a:pt x="3406498" y="3769683"/>
                  </a:lnTo>
                  <a:lnTo>
                    <a:pt x="3405062" y="3764737"/>
                  </a:lnTo>
                  <a:lnTo>
                    <a:pt x="3401205" y="3762698"/>
                  </a:lnTo>
                  <a:lnTo>
                    <a:pt x="3396157" y="3759756"/>
                  </a:lnTo>
                  <a:lnTo>
                    <a:pt x="3392442" y="3757383"/>
                  </a:lnTo>
                  <a:close/>
                </a:path>
                <a:path w="17646015" h="9944735">
                  <a:moveTo>
                    <a:pt x="9118621" y="6188952"/>
                  </a:moveTo>
                  <a:lnTo>
                    <a:pt x="9114195" y="6188246"/>
                  </a:lnTo>
                  <a:lnTo>
                    <a:pt x="9108436" y="6186971"/>
                  </a:lnTo>
                  <a:lnTo>
                    <a:pt x="9104010" y="6186265"/>
                  </a:lnTo>
                  <a:lnTo>
                    <a:pt x="9099780" y="6188795"/>
                  </a:lnTo>
                  <a:lnTo>
                    <a:pt x="9099074" y="6193221"/>
                  </a:lnTo>
                  <a:lnTo>
                    <a:pt x="9098319" y="6196838"/>
                  </a:lnTo>
                  <a:lnTo>
                    <a:pt x="9100322" y="6200450"/>
                  </a:lnTo>
                  <a:lnTo>
                    <a:pt x="9105321" y="6202583"/>
                  </a:lnTo>
                  <a:lnTo>
                    <a:pt x="9111082" y="6203858"/>
                  </a:lnTo>
                  <a:lnTo>
                    <a:pt x="9115508" y="6204564"/>
                  </a:lnTo>
                  <a:lnTo>
                    <a:pt x="9119737" y="6202035"/>
                  </a:lnTo>
                  <a:lnTo>
                    <a:pt x="9121092" y="6193552"/>
                  </a:lnTo>
                  <a:lnTo>
                    <a:pt x="9121151" y="6193183"/>
                  </a:lnTo>
                  <a:lnTo>
                    <a:pt x="9118621" y="6188952"/>
                  </a:lnTo>
                  <a:close/>
                </a:path>
                <a:path w="17646015" h="9944735">
                  <a:moveTo>
                    <a:pt x="3314762" y="3713218"/>
                  </a:moveTo>
                  <a:lnTo>
                    <a:pt x="3309816" y="3714654"/>
                  </a:lnTo>
                  <a:lnTo>
                    <a:pt x="3307777" y="3718511"/>
                  </a:lnTo>
                  <a:lnTo>
                    <a:pt x="3305404" y="3722226"/>
                  </a:lnTo>
                  <a:lnTo>
                    <a:pt x="3306840" y="3727172"/>
                  </a:lnTo>
                  <a:lnTo>
                    <a:pt x="3310698" y="3729212"/>
                  </a:lnTo>
                  <a:lnTo>
                    <a:pt x="3315746" y="3732153"/>
                  </a:lnTo>
                  <a:lnTo>
                    <a:pt x="3320079" y="3734001"/>
                  </a:lnTo>
                  <a:lnTo>
                    <a:pt x="3324549" y="3732757"/>
                  </a:lnTo>
                  <a:lnTo>
                    <a:pt x="3326447" y="3729233"/>
                  </a:lnTo>
                  <a:lnTo>
                    <a:pt x="3328820" y="3725517"/>
                  </a:lnTo>
                  <a:lnTo>
                    <a:pt x="3327384" y="3720571"/>
                  </a:lnTo>
                  <a:lnTo>
                    <a:pt x="3323526" y="3718532"/>
                  </a:lnTo>
                  <a:lnTo>
                    <a:pt x="3318478" y="3715590"/>
                  </a:lnTo>
                  <a:lnTo>
                    <a:pt x="3314762" y="3713218"/>
                  </a:lnTo>
                  <a:close/>
                </a:path>
                <a:path w="17646015" h="9944735">
                  <a:moveTo>
                    <a:pt x="16039960" y="9139792"/>
                  </a:moveTo>
                  <a:lnTo>
                    <a:pt x="16035156" y="9140894"/>
                  </a:lnTo>
                  <a:lnTo>
                    <a:pt x="16030806" y="9147705"/>
                  </a:lnTo>
                  <a:lnTo>
                    <a:pt x="16030410" y="9148324"/>
                  </a:lnTo>
                  <a:lnTo>
                    <a:pt x="16031513" y="9153128"/>
                  </a:lnTo>
                  <a:lnTo>
                    <a:pt x="16035228" y="9155501"/>
                  </a:lnTo>
                  <a:lnTo>
                    <a:pt x="16040134" y="9158775"/>
                  </a:lnTo>
                  <a:lnTo>
                    <a:pt x="16044800" y="9160765"/>
                  </a:lnTo>
                  <a:lnTo>
                    <a:pt x="16048795" y="9159712"/>
                  </a:lnTo>
                  <a:lnTo>
                    <a:pt x="16051026" y="9156330"/>
                  </a:lnTo>
                  <a:lnTo>
                    <a:pt x="16053399" y="9152615"/>
                  </a:lnTo>
                  <a:lnTo>
                    <a:pt x="16052297" y="9147812"/>
                  </a:lnTo>
                  <a:lnTo>
                    <a:pt x="16048581" y="9145439"/>
                  </a:lnTo>
                  <a:lnTo>
                    <a:pt x="16043676" y="9142164"/>
                  </a:lnTo>
                  <a:lnTo>
                    <a:pt x="16039960" y="9139792"/>
                  </a:lnTo>
                  <a:close/>
                </a:path>
                <a:path w="17646015" h="9944735">
                  <a:moveTo>
                    <a:pt x="3237559" y="3668860"/>
                  </a:moveTo>
                  <a:lnTo>
                    <a:pt x="3232613" y="3670297"/>
                  </a:lnTo>
                  <a:lnTo>
                    <a:pt x="3228534" y="3678012"/>
                  </a:lnTo>
                  <a:lnTo>
                    <a:pt x="3229637" y="3682815"/>
                  </a:lnTo>
                  <a:lnTo>
                    <a:pt x="3233494" y="3684855"/>
                  </a:lnTo>
                  <a:lnTo>
                    <a:pt x="3238542" y="3687796"/>
                  </a:lnTo>
                  <a:lnTo>
                    <a:pt x="3242875" y="3689644"/>
                  </a:lnTo>
                  <a:lnTo>
                    <a:pt x="3247346" y="3688400"/>
                  </a:lnTo>
                  <a:lnTo>
                    <a:pt x="3249243" y="3684875"/>
                  </a:lnTo>
                  <a:lnTo>
                    <a:pt x="3251283" y="3681018"/>
                  </a:lnTo>
                  <a:lnTo>
                    <a:pt x="3250180" y="3676214"/>
                  </a:lnTo>
                  <a:lnTo>
                    <a:pt x="3246323" y="3674174"/>
                  </a:lnTo>
                  <a:lnTo>
                    <a:pt x="3241274" y="3671233"/>
                  </a:lnTo>
                  <a:lnTo>
                    <a:pt x="3237559" y="3668860"/>
                  </a:lnTo>
                  <a:close/>
                </a:path>
                <a:path w="17646015" h="9944735">
                  <a:moveTo>
                    <a:pt x="15966413" y="9091479"/>
                  </a:moveTo>
                  <a:lnTo>
                    <a:pt x="15961276" y="9092439"/>
                  </a:lnTo>
                  <a:lnTo>
                    <a:pt x="15958903" y="9096154"/>
                  </a:lnTo>
                  <a:lnTo>
                    <a:pt x="15956339" y="9099394"/>
                  </a:lnTo>
                  <a:lnTo>
                    <a:pt x="15957299" y="9104531"/>
                  </a:lnTo>
                  <a:lnTo>
                    <a:pt x="15961014" y="9106903"/>
                  </a:lnTo>
                  <a:lnTo>
                    <a:pt x="15965921" y="9110179"/>
                  </a:lnTo>
                  <a:lnTo>
                    <a:pt x="15967254" y="9110747"/>
                  </a:lnTo>
                  <a:lnTo>
                    <a:pt x="15967112" y="9111080"/>
                  </a:lnTo>
                  <a:lnTo>
                    <a:pt x="15970445" y="9112502"/>
                  </a:lnTo>
                  <a:lnTo>
                    <a:pt x="15974583" y="9111116"/>
                  </a:lnTo>
                  <a:lnTo>
                    <a:pt x="15976672" y="9108067"/>
                  </a:lnTo>
                  <a:lnTo>
                    <a:pt x="15979236" y="9104827"/>
                  </a:lnTo>
                  <a:lnTo>
                    <a:pt x="15978273" y="9099690"/>
                  </a:lnTo>
                  <a:lnTo>
                    <a:pt x="15974557" y="9097317"/>
                  </a:lnTo>
                  <a:lnTo>
                    <a:pt x="15969652" y="9094042"/>
                  </a:lnTo>
                  <a:lnTo>
                    <a:pt x="15966413" y="9091479"/>
                  </a:lnTo>
                  <a:close/>
                </a:path>
                <a:path w="17646015" h="9944735">
                  <a:moveTo>
                    <a:pt x="9206102" y="6204601"/>
                  </a:moveTo>
                  <a:lnTo>
                    <a:pt x="9195775" y="6202953"/>
                  </a:lnTo>
                  <a:lnTo>
                    <a:pt x="9191682" y="6202390"/>
                  </a:lnTo>
                  <a:lnTo>
                    <a:pt x="9187450" y="6204918"/>
                  </a:lnTo>
                  <a:lnTo>
                    <a:pt x="9186744" y="6209345"/>
                  </a:lnTo>
                  <a:lnTo>
                    <a:pt x="9186064" y="6212600"/>
                  </a:lnTo>
                  <a:lnTo>
                    <a:pt x="9185989" y="6212962"/>
                  </a:lnTo>
                  <a:lnTo>
                    <a:pt x="9187994" y="6216575"/>
                  </a:lnTo>
                  <a:lnTo>
                    <a:pt x="9191326" y="6217997"/>
                  </a:lnTo>
                  <a:lnTo>
                    <a:pt x="9191469" y="6217663"/>
                  </a:lnTo>
                  <a:lnTo>
                    <a:pt x="9193136" y="6218374"/>
                  </a:lnTo>
                  <a:lnTo>
                    <a:pt x="9199038" y="6219316"/>
                  </a:lnTo>
                  <a:lnTo>
                    <a:pt x="9203131" y="6219880"/>
                  </a:lnTo>
                  <a:lnTo>
                    <a:pt x="9207361" y="6217350"/>
                  </a:lnTo>
                  <a:lnTo>
                    <a:pt x="9208067" y="6212924"/>
                  </a:lnTo>
                  <a:lnTo>
                    <a:pt x="9208631" y="6208831"/>
                  </a:lnTo>
                  <a:lnTo>
                    <a:pt x="9206102" y="6204601"/>
                  </a:lnTo>
                  <a:close/>
                </a:path>
                <a:path w="17646015" h="9944735">
                  <a:moveTo>
                    <a:pt x="3160355" y="3624504"/>
                  </a:moveTo>
                  <a:lnTo>
                    <a:pt x="3155885" y="3625748"/>
                  </a:lnTo>
                  <a:lnTo>
                    <a:pt x="3153512" y="3629463"/>
                  </a:lnTo>
                  <a:lnTo>
                    <a:pt x="3151473" y="3633321"/>
                  </a:lnTo>
                  <a:lnTo>
                    <a:pt x="3152717" y="3637791"/>
                  </a:lnTo>
                  <a:lnTo>
                    <a:pt x="3156433" y="3640164"/>
                  </a:lnTo>
                  <a:lnTo>
                    <a:pt x="3161481" y="3643105"/>
                  </a:lnTo>
                  <a:lnTo>
                    <a:pt x="3165814" y="3644954"/>
                  </a:lnTo>
                  <a:lnTo>
                    <a:pt x="3170285" y="3643709"/>
                  </a:lnTo>
                  <a:lnTo>
                    <a:pt x="3172182" y="3640185"/>
                  </a:lnTo>
                  <a:lnTo>
                    <a:pt x="3174221" y="3636327"/>
                  </a:lnTo>
                  <a:lnTo>
                    <a:pt x="3172976" y="3631857"/>
                  </a:lnTo>
                  <a:lnTo>
                    <a:pt x="3169261" y="3629485"/>
                  </a:lnTo>
                  <a:lnTo>
                    <a:pt x="3164213" y="3626543"/>
                  </a:lnTo>
                  <a:lnTo>
                    <a:pt x="3160355" y="3624504"/>
                  </a:lnTo>
                  <a:close/>
                </a:path>
                <a:path w="17646015" h="9944735">
                  <a:moveTo>
                    <a:pt x="3083770" y="3579622"/>
                  </a:moveTo>
                  <a:lnTo>
                    <a:pt x="3078490" y="3580915"/>
                  </a:lnTo>
                  <a:lnTo>
                    <a:pt x="3074695" y="3587964"/>
                  </a:lnTo>
                  <a:lnTo>
                    <a:pt x="3075798" y="3592767"/>
                  </a:lnTo>
                  <a:lnTo>
                    <a:pt x="3079513" y="3595140"/>
                  </a:lnTo>
                  <a:lnTo>
                    <a:pt x="3084562" y="3598082"/>
                  </a:lnTo>
                  <a:lnTo>
                    <a:pt x="3088895" y="3599930"/>
                  </a:lnTo>
                  <a:lnTo>
                    <a:pt x="3093365" y="3598685"/>
                  </a:lnTo>
                  <a:lnTo>
                    <a:pt x="3097160" y="3591637"/>
                  </a:lnTo>
                  <a:lnTo>
                    <a:pt x="3096058" y="3586833"/>
                  </a:lnTo>
                  <a:lnTo>
                    <a:pt x="3092342" y="3584460"/>
                  </a:lnTo>
                  <a:lnTo>
                    <a:pt x="3087294" y="3581519"/>
                  </a:lnTo>
                  <a:lnTo>
                    <a:pt x="3083770" y="3579622"/>
                  </a:lnTo>
                  <a:close/>
                </a:path>
                <a:path w="17646015" h="9944735">
                  <a:moveTo>
                    <a:pt x="15892434" y="9041406"/>
                  </a:moveTo>
                  <a:lnTo>
                    <a:pt x="15887298" y="9042367"/>
                  </a:lnTo>
                  <a:lnTo>
                    <a:pt x="15884925" y="9046082"/>
                  </a:lnTo>
                  <a:lnTo>
                    <a:pt x="15882219" y="9049655"/>
                  </a:lnTo>
                  <a:lnTo>
                    <a:pt x="15883179" y="9054792"/>
                  </a:lnTo>
                  <a:lnTo>
                    <a:pt x="15886895" y="9057165"/>
                  </a:lnTo>
                  <a:lnTo>
                    <a:pt x="15891800" y="9060439"/>
                  </a:lnTo>
                  <a:lnTo>
                    <a:pt x="15893135" y="9061008"/>
                  </a:lnTo>
                  <a:lnTo>
                    <a:pt x="15893326" y="9061484"/>
                  </a:lnTo>
                  <a:lnTo>
                    <a:pt x="15896660" y="9062906"/>
                  </a:lnTo>
                  <a:lnTo>
                    <a:pt x="15900795" y="9061518"/>
                  </a:lnTo>
                  <a:lnTo>
                    <a:pt x="15902884" y="9058470"/>
                  </a:lnTo>
                  <a:lnTo>
                    <a:pt x="15905590" y="9054897"/>
                  </a:lnTo>
                  <a:lnTo>
                    <a:pt x="15904630" y="9049760"/>
                  </a:lnTo>
                  <a:lnTo>
                    <a:pt x="15900914" y="9047387"/>
                  </a:lnTo>
                  <a:lnTo>
                    <a:pt x="15896007" y="9044112"/>
                  </a:lnTo>
                  <a:lnTo>
                    <a:pt x="15892434" y="9041406"/>
                  </a:lnTo>
                  <a:close/>
                </a:path>
                <a:path w="17646015" h="9944735">
                  <a:moveTo>
                    <a:pt x="9293866" y="6219583"/>
                  </a:moveTo>
                  <a:lnTo>
                    <a:pt x="9279110" y="6217229"/>
                  </a:lnTo>
                  <a:lnTo>
                    <a:pt x="9275215" y="6219900"/>
                  </a:lnTo>
                  <a:lnTo>
                    <a:pt x="9274508" y="6224326"/>
                  </a:lnTo>
                  <a:lnTo>
                    <a:pt x="9273753" y="6227944"/>
                  </a:lnTo>
                  <a:lnTo>
                    <a:pt x="9275758" y="6231557"/>
                  </a:lnTo>
                  <a:lnTo>
                    <a:pt x="9279092" y="6232979"/>
                  </a:lnTo>
                  <a:lnTo>
                    <a:pt x="9279234" y="6232645"/>
                  </a:lnTo>
                  <a:lnTo>
                    <a:pt x="9280900" y="6233356"/>
                  </a:lnTo>
                  <a:lnTo>
                    <a:pt x="9286800" y="6234297"/>
                  </a:lnTo>
                  <a:lnTo>
                    <a:pt x="9291085" y="6235337"/>
                  </a:lnTo>
                  <a:lnTo>
                    <a:pt x="9295125" y="6232333"/>
                  </a:lnTo>
                  <a:lnTo>
                    <a:pt x="9295832" y="6227907"/>
                  </a:lnTo>
                  <a:lnTo>
                    <a:pt x="9296871" y="6223623"/>
                  </a:lnTo>
                  <a:lnTo>
                    <a:pt x="9293866" y="6219583"/>
                  </a:lnTo>
                  <a:close/>
                </a:path>
                <a:path w="17646015" h="9944735">
                  <a:moveTo>
                    <a:pt x="3007610" y="3533741"/>
                  </a:moveTo>
                  <a:lnTo>
                    <a:pt x="3002806" y="3534843"/>
                  </a:lnTo>
                  <a:lnTo>
                    <a:pt x="3000434" y="3538558"/>
                  </a:lnTo>
                  <a:lnTo>
                    <a:pt x="2999074" y="3541130"/>
                  </a:lnTo>
                  <a:lnTo>
                    <a:pt x="2998394" y="3542415"/>
                  </a:lnTo>
                  <a:lnTo>
                    <a:pt x="2999497" y="3547219"/>
                  </a:lnTo>
                  <a:lnTo>
                    <a:pt x="3003212" y="3549592"/>
                  </a:lnTo>
                  <a:lnTo>
                    <a:pt x="3008260" y="3552534"/>
                  </a:lnTo>
                  <a:lnTo>
                    <a:pt x="3012926" y="3554524"/>
                  </a:lnTo>
                  <a:lnTo>
                    <a:pt x="3017397" y="3553279"/>
                  </a:lnTo>
                  <a:lnTo>
                    <a:pt x="3020654" y="3547184"/>
                  </a:lnTo>
                  <a:lnTo>
                    <a:pt x="3021334" y="3545897"/>
                  </a:lnTo>
                  <a:lnTo>
                    <a:pt x="3020231" y="3541093"/>
                  </a:lnTo>
                  <a:lnTo>
                    <a:pt x="3016516" y="3538721"/>
                  </a:lnTo>
                  <a:lnTo>
                    <a:pt x="3011468" y="3535780"/>
                  </a:lnTo>
                  <a:lnTo>
                    <a:pt x="3007610" y="3533741"/>
                  </a:lnTo>
                  <a:close/>
                </a:path>
                <a:path w="17646015" h="9944735">
                  <a:moveTo>
                    <a:pt x="15818648" y="8991809"/>
                  </a:moveTo>
                  <a:lnTo>
                    <a:pt x="15813653" y="8992436"/>
                  </a:lnTo>
                  <a:lnTo>
                    <a:pt x="15808907" y="8999867"/>
                  </a:lnTo>
                  <a:lnTo>
                    <a:pt x="15809534" y="9004862"/>
                  </a:lnTo>
                  <a:lnTo>
                    <a:pt x="15813249" y="9007234"/>
                  </a:lnTo>
                  <a:lnTo>
                    <a:pt x="15818157" y="9010509"/>
                  </a:lnTo>
                  <a:lnTo>
                    <a:pt x="15819489" y="9011077"/>
                  </a:lnTo>
                  <a:lnTo>
                    <a:pt x="15819680" y="9011554"/>
                  </a:lnTo>
                  <a:lnTo>
                    <a:pt x="15823014" y="9012976"/>
                  </a:lnTo>
                  <a:lnTo>
                    <a:pt x="15827152" y="9011589"/>
                  </a:lnTo>
                  <a:lnTo>
                    <a:pt x="15829240" y="9008540"/>
                  </a:lnTo>
                  <a:lnTo>
                    <a:pt x="15831613" y="9004825"/>
                  </a:lnTo>
                  <a:lnTo>
                    <a:pt x="15830985" y="8999829"/>
                  </a:lnTo>
                  <a:lnTo>
                    <a:pt x="15827268" y="8997456"/>
                  </a:lnTo>
                  <a:lnTo>
                    <a:pt x="15822363" y="8994182"/>
                  </a:lnTo>
                  <a:lnTo>
                    <a:pt x="15818648" y="8991809"/>
                  </a:lnTo>
                  <a:close/>
                </a:path>
                <a:path w="17646015" h="9944735">
                  <a:moveTo>
                    <a:pt x="2931117" y="3487716"/>
                  </a:moveTo>
                  <a:lnTo>
                    <a:pt x="2926314" y="3488819"/>
                  </a:lnTo>
                  <a:lnTo>
                    <a:pt x="2923941" y="3492534"/>
                  </a:lnTo>
                  <a:lnTo>
                    <a:pt x="2922581" y="3495106"/>
                  </a:lnTo>
                  <a:lnTo>
                    <a:pt x="2921902" y="3496392"/>
                  </a:lnTo>
                  <a:lnTo>
                    <a:pt x="2923004" y="3501196"/>
                  </a:lnTo>
                  <a:lnTo>
                    <a:pt x="2926719" y="3503568"/>
                  </a:lnTo>
                  <a:lnTo>
                    <a:pt x="2931767" y="3506510"/>
                  </a:lnTo>
                  <a:lnTo>
                    <a:pt x="2936434" y="3508501"/>
                  </a:lnTo>
                  <a:lnTo>
                    <a:pt x="2940571" y="3507114"/>
                  </a:lnTo>
                  <a:lnTo>
                    <a:pt x="2942801" y="3503731"/>
                  </a:lnTo>
                  <a:lnTo>
                    <a:pt x="2944161" y="3501160"/>
                  </a:lnTo>
                  <a:lnTo>
                    <a:pt x="2944841" y="3499874"/>
                  </a:lnTo>
                  <a:lnTo>
                    <a:pt x="2943739" y="3495070"/>
                  </a:lnTo>
                  <a:lnTo>
                    <a:pt x="2940023" y="3492698"/>
                  </a:lnTo>
                  <a:lnTo>
                    <a:pt x="2934975" y="3489756"/>
                  </a:lnTo>
                  <a:lnTo>
                    <a:pt x="2931117" y="3487716"/>
                  </a:lnTo>
                  <a:close/>
                </a:path>
                <a:path w="17646015" h="9944735">
                  <a:moveTo>
                    <a:pt x="9381723" y="6233423"/>
                  </a:moveTo>
                  <a:lnTo>
                    <a:pt x="9366969" y="6231069"/>
                  </a:lnTo>
                  <a:lnTo>
                    <a:pt x="9362930" y="6234074"/>
                  </a:lnTo>
                  <a:lnTo>
                    <a:pt x="9362224" y="6238500"/>
                  </a:lnTo>
                  <a:lnTo>
                    <a:pt x="9361612" y="6241784"/>
                  </a:lnTo>
                  <a:lnTo>
                    <a:pt x="9363617" y="6245397"/>
                  </a:lnTo>
                  <a:lnTo>
                    <a:pt x="9368950" y="6247672"/>
                  </a:lnTo>
                  <a:lnTo>
                    <a:pt x="9379276" y="6249319"/>
                  </a:lnTo>
                  <a:lnTo>
                    <a:pt x="9383314" y="6246314"/>
                  </a:lnTo>
                  <a:lnTo>
                    <a:pt x="9384726" y="6237462"/>
                  </a:lnTo>
                  <a:lnTo>
                    <a:pt x="9381723" y="6233423"/>
                  </a:lnTo>
                  <a:close/>
                </a:path>
                <a:path w="17646015" h="9944735">
                  <a:moveTo>
                    <a:pt x="15745620" y="8941354"/>
                  </a:moveTo>
                  <a:lnTo>
                    <a:pt x="15740627" y="8941982"/>
                  </a:lnTo>
                  <a:lnTo>
                    <a:pt x="15735882" y="8949413"/>
                  </a:lnTo>
                  <a:lnTo>
                    <a:pt x="15736509" y="8954408"/>
                  </a:lnTo>
                  <a:lnTo>
                    <a:pt x="15740224" y="8956780"/>
                  </a:lnTo>
                  <a:lnTo>
                    <a:pt x="15745129" y="8960055"/>
                  </a:lnTo>
                  <a:lnTo>
                    <a:pt x="15750131" y="8962188"/>
                  </a:lnTo>
                  <a:lnTo>
                    <a:pt x="15754124" y="8961134"/>
                  </a:lnTo>
                  <a:lnTo>
                    <a:pt x="15756212" y="8958085"/>
                  </a:lnTo>
                  <a:lnTo>
                    <a:pt x="15758585" y="8954370"/>
                  </a:lnTo>
                  <a:lnTo>
                    <a:pt x="15757959" y="8949375"/>
                  </a:lnTo>
                  <a:lnTo>
                    <a:pt x="15754243" y="8947002"/>
                  </a:lnTo>
                  <a:lnTo>
                    <a:pt x="15749335" y="8943727"/>
                  </a:lnTo>
                  <a:lnTo>
                    <a:pt x="15745620" y="8941354"/>
                  </a:lnTo>
                  <a:close/>
                </a:path>
                <a:path w="17646015" h="9944735">
                  <a:moveTo>
                    <a:pt x="2855434" y="3441644"/>
                  </a:moveTo>
                  <a:lnTo>
                    <a:pt x="2850630" y="3442747"/>
                  </a:lnTo>
                  <a:lnTo>
                    <a:pt x="2845884" y="3450177"/>
                  </a:lnTo>
                  <a:lnTo>
                    <a:pt x="2846986" y="3454981"/>
                  </a:lnTo>
                  <a:lnTo>
                    <a:pt x="2850702" y="3457354"/>
                  </a:lnTo>
                  <a:lnTo>
                    <a:pt x="2855751" y="3460295"/>
                  </a:lnTo>
                  <a:lnTo>
                    <a:pt x="2856750" y="3460722"/>
                  </a:lnTo>
                  <a:lnTo>
                    <a:pt x="2856608" y="3461055"/>
                  </a:lnTo>
                  <a:lnTo>
                    <a:pt x="2860274" y="3462619"/>
                  </a:lnTo>
                  <a:lnTo>
                    <a:pt x="2864412" y="3461232"/>
                  </a:lnTo>
                  <a:lnTo>
                    <a:pt x="2866642" y="3457850"/>
                  </a:lnTo>
                  <a:lnTo>
                    <a:pt x="2869015" y="3454134"/>
                  </a:lnTo>
                  <a:lnTo>
                    <a:pt x="2867913" y="3449331"/>
                  </a:lnTo>
                  <a:lnTo>
                    <a:pt x="2864198" y="3446958"/>
                  </a:lnTo>
                  <a:lnTo>
                    <a:pt x="2859149" y="3444017"/>
                  </a:lnTo>
                  <a:lnTo>
                    <a:pt x="2855434" y="3441644"/>
                  </a:lnTo>
                  <a:close/>
                </a:path>
                <a:path w="17646015" h="9944735">
                  <a:moveTo>
                    <a:pt x="2779559" y="3395095"/>
                  </a:moveTo>
                  <a:lnTo>
                    <a:pt x="2774754" y="3396198"/>
                  </a:lnTo>
                  <a:lnTo>
                    <a:pt x="2770009" y="3403629"/>
                  </a:lnTo>
                  <a:lnTo>
                    <a:pt x="2771112" y="3408433"/>
                  </a:lnTo>
                  <a:lnTo>
                    <a:pt x="2774827" y="3410806"/>
                  </a:lnTo>
                  <a:lnTo>
                    <a:pt x="2779876" y="3413747"/>
                  </a:lnTo>
                  <a:lnTo>
                    <a:pt x="2784542" y="3415738"/>
                  </a:lnTo>
                  <a:lnTo>
                    <a:pt x="2788537" y="3414684"/>
                  </a:lnTo>
                  <a:lnTo>
                    <a:pt x="2790768" y="3411302"/>
                  </a:lnTo>
                  <a:lnTo>
                    <a:pt x="2793140" y="3407587"/>
                  </a:lnTo>
                  <a:lnTo>
                    <a:pt x="2792038" y="3402783"/>
                  </a:lnTo>
                  <a:lnTo>
                    <a:pt x="2788322" y="3400410"/>
                  </a:lnTo>
                  <a:lnTo>
                    <a:pt x="2783274" y="3397468"/>
                  </a:lnTo>
                  <a:lnTo>
                    <a:pt x="2779559" y="3395095"/>
                  </a:lnTo>
                  <a:close/>
                </a:path>
                <a:path w="17646015" h="9944735">
                  <a:moveTo>
                    <a:pt x="9469007" y="6245836"/>
                  </a:moveTo>
                  <a:lnTo>
                    <a:pt x="9464581" y="6245130"/>
                  </a:lnTo>
                  <a:lnTo>
                    <a:pt x="9454921" y="6243767"/>
                  </a:lnTo>
                  <a:lnTo>
                    <a:pt x="9450881" y="6246771"/>
                  </a:lnTo>
                  <a:lnTo>
                    <a:pt x="9450175" y="6251197"/>
                  </a:lnTo>
                  <a:lnTo>
                    <a:pt x="9449753" y="6254957"/>
                  </a:lnTo>
                  <a:lnTo>
                    <a:pt x="9451567" y="6258095"/>
                  </a:lnTo>
                  <a:lnTo>
                    <a:pt x="9454900" y="6259517"/>
                  </a:lnTo>
                  <a:lnTo>
                    <a:pt x="9454709" y="6259040"/>
                  </a:lnTo>
                  <a:lnTo>
                    <a:pt x="9456709" y="6259894"/>
                  </a:lnTo>
                  <a:lnTo>
                    <a:pt x="9462609" y="6260835"/>
                  </a:lnTo>
                  <a:lnTo>
                    <a:pt x="9466702" y="6261399"/>
                  </a:lnTo>
                  <a:lnTo>
                    <a:pt x="9470742" y="6258394"/>
                  </a:lnTo>
                  <a:lnTo>
                    <a:pt x="9471449" y="6253969"/>
                  </a:lnTo>
                  <a:lnTo>
                    <a:pt x="9472013" y="6249876"/>
                  </a:lnTo>
                  <a:lnTo>
                    <a:pt x="9469007" y="6245836"/>
                  </a:lnTo>
                  <a:close/>
                </a:path>
                <a:path w="17646015" h="9944735">
                  <a:moveTo>
                    <a:pt x="15672212" y="8889949"/>
                  </a:moveTo>
                  <a:lnTo>
                    <a:pt x="15667550" y="8890718"/>
                  </a:lnTo>
                  <a:lnTo>
                    <a:pt x="15664844" y="8894291"/>
                  </a:lnTo>
                  <a:lnTo>
                    <a:pt x="15662471" y="8898006"/>
                  </a:lnTo>
                  <a:lnTo>
                    <a:pt x="15663242" y="8902669"/>
                  </a:lnTo>
                  <a:lnTo>
                    <a:pt x="15666815" y="8905374"/>
                  </a:lnTo>
                  <a:lnTo>
                    <a:pt x="15671721" y="8908649"/>
                  </a:lnTo>
                  <a:lnTo>
                    <a:pt x="15676720" y="8910782"/>
                  </a:lnTo>
                  <a:lnTo>
                    <a:pt x="15680716" y="8909729"/>
                  </a:lnTo>
                  <a:lnTo>
                    <a:pt x="15682803" y="8906679"/>
                  </a:lnTo>
                  <a:lnTo>
                    <a:pt x="15685176" y="8902964"/>
                  </a:lnTo>
                  <a:lnTo>
                    <a:pt x="15684408" y="8898303"/>
                  </a:lnTo>
                  <a:lnTo>
                    <a:pt x="15680835" y="8895597"/>
                  </a:lnTo>
                  <a:lnTo>
                    <a:pt x="15675927" y="8892322"/>
                  </a:lnTo>
                  <a:lnTo>
                    <a:pt x="15672212" y="8889949"/>
                  </a:lnTo>
                  <a:close/>
                </a:path>
                <a:path w="17646015" h="9944735">
                  <a:moveTo>
                    <a:pt x="2704443" y="3347690"/>
                  </a:moveTo>
                  <a:lnTo>
                    <a:pt x="2699640" y="3348792"/>
                  </a:lnTo>
                  <a:lnTo>
                    <a:pt x="2695290" y="3355604"/>
                  </a:lnTo>
                  <a:lnTo>
                    <a:pt x="2694894" y="3356223"/>
                  </a:lnTo>
                  <a:lnTo>
                    <a:pt x="2695997" y="3361027"/>
                  </a:lnTo>
                  <a:lnTo>
                    <a:pt x="2699712" y="3363400"/>
                  </a:lnTo>
                  <a:lnTo>
                    <a:pt x="2704618" y="3366675"/>
                  </a:lnTo>
                  <a:lnTo>
                    <a:pt x="2709285" y="3368665"/>
                  </a:lnTo>
                  <a:lnTo>
                    <a:pt x="2713279" y="3367611"/>
                  </a:lnTo>
                  <a:lnTo>
                    <a:pt x="2715510" y="3364229"/>
                  </a:lnTo>
                  <a:lnTo>
                    <a:pt x="2717883" y="3360514"/>
                  </a:lnTo>
                  <a:lnTo>
                    <a:pt x="2716780" y="3355710"/>
                  </a:lnTo>
                  <a:lnTo>
                    <a:pt x="2713065" y="3353337"/>
                  </a:lnTo>
                  <a:lnTo>
                    <a:pt x="2708158" y="3350063"/>
                  </a:lnTo>
                  <a:lnTo>
                    <a:pt x="2704443" y="3347690"/>
                  </a:lnTo>
                  <a:close/>
                </a:path>
                <a:path w="17646015" h="9944735">
                  <a:moveTo>
                    <a:pt x="15599944" y="8838636"/>
                  </a:moveTo>
                  <a:lnTo>
                    <a:pt x="15594951" y="8839264"/>
                  </a:lnTo>
                  <a:lnTo>
                    <a:pt x="15590207" y="8846695"/>
                  </a:lnTo>
                  <a:lnTo>
                    <a:pt x="15590975" y="8851356"/>
                  </a:lnTo>
                  <a:lnTo>
                    <a:pt x="15594548" y="8854063"/>
                  </a:lnTo>
                  <a:lnTo>
                    <a:pt x="15599453" y="8857337"/>
                  </a:lnTo>
                  <a:lnTo>
                    <a:pt x="15604452" y="8859470"/>
                  </a:lnTo>
                  <a:lnTo>
                    <a:pt x="15608448" y="8858416"/>
                  </a:lnTo>
                  <a:lnTo>
                    <a:pt x="15610537" y="8855367"/>
                  </a:lnTo>
                  <a:lnTo>
                    <a:pt x="15612910" y="8851652"/>
                  </a:lnTo>
                  <a:lnTo>
                    <a:pt x="15612141" y="8846991"/>
                  </a:lnTo>
                  <a:lnTo>
                    <a:pt x="15608567" y="8844284"/>
                  </a:lnTo>
                  <a:lnTo>
                    <a:pt x="15603659" y="8841009"/>
                  </a:lnTo>
                  <a:lnTo>
                    <a:pt x="15599944" y="8838636"/>
                  </a:lnTo>
                  <a:close/>
                </a:path>
                <a:path w="17646015" h="9944735">
                  <a:moveTo>
                    <a:pt x="9557242" y="6257867"/>
                  </a:moveTo>
                  <a:lnTo>
                    <a:pt x="9552816" y="6257162"/>
                  </a:lnTo>
                  <a:lnTo>
                    <a:pt x="9547249" y="6256362"/>
                  </a:lnTo>
                  <a:lnTo>
                    <a:pt x="9542822" y="6255656"/>
                  </a:lnTo>
                  <a:lnTo>
                    <a:pt x="9539116" y="6258802"/>
                  </a:lnTo>
                  <a:lnTo>
                    <a:pt x="9538410" y="6263229"/>
                  </a:lnTo>
                  <a:lnTo>
                    <a:pt x="9537988" y="6266988"/>
                  </a:lnTo>
                  <a:lnTo>
                    <a:pt x="9539802" y="6270126"/>
                  </a:lnTo>
                  <a:lnTo>
                    <a:pt x="9543135" y="6271547"/>
                  </a:lnTo>
                  <a:lnTo>
                    <a:pt x="9543277" y="6271214"/>
                  </a:lnTo>
                  <a:lnTo>
                    <a:pt x="9545277" y="6272067"/>
                  </a:lnTo>
                  <a:lnTo>
                    <a:pt x="9550844" y="6272866"/>
                  </a:lnTo>
                  <a:lnTo>
                    <a:pt x="9555270" y="6273572"/>
                  </a:lnTo>
                  <a:lnTo>
                    <a:pt x="9558978" y="6270426"/>
                  </a:lnTo>
                  <a:lnTo>
                    <a:pt x="9560331" y="6261942"/>
                  </a:lnTo>
                  <a:lnTo>
                    <a:pt x="9560389" y="6261574"/>
                  </a:lnTo>
                  <a:lnTo>
                    <a:pt x="9557242" y="6257867"/>
                  </a:lnTo>
                  <a:close/>
                </a:path>
                <a:path w="17646015" h="9944735">
                  <a:moveTo>
                    <a:pt x="2628804" y="3299667"/>
                  </a:moveTo>
                  <a:lnTo>
                    <a:pt x="2624000" y="3300769"/>
                  </a:lnTo>
                  <a:lnTo>
                    <a:pt x="2619650" y="3307580"/>
                  </a:lnTo>
                  <a:lnTo>
                    <a:pt x="2619254" y="3308199"/>
                  </a:lnTo>
                  <a:lnTo>
                    <a:pt x="2620357" y="3313003"/>
                  </a:lnTo>
                  <a:lnTo>
                    <a:pt x="2624073" y="3315376"/>
                  </a:lnTo>
                  <a:lnTo>
                    <a:pt x="2628979" y="3318651"/>
                  </a:lnTo>
                  <a:lnTo>
                    <a:pt x="2633645" y="3320641"/>
                  </a:lnTo>
                  <a:lnTo>
                    <a:pt x="2637640" y="3319588"/>
                  </a:lnTo>
                  <a:lnTo>
                    <a:pt x="2639871" y="3316206"/>
                  </a:lnTo>
                  <a:lnTo>
                    <a:pt x="2642243" y="3312491"/>
                  </a:lnTo>
                  <a:lnTo>
                    <a:pt x="2641141" y="3307687"/>
                  </a:lnTo>
                  <a:lnTo>
                    <a:pt x="2637425" y="3305314"/>
                  </a:lnTo>
                  <a:lnTo>
                    <a:pt x="2632519" y="3302039"/>
                  </a:lnTo>
                  <a:lnTo>
                    <a:pt x="2628804" y="3299667"/>
                  </a:lnTo>
                  <a:close/>
                </a:path>
                <a:path w="17646015" h="9944735">
                  <a:moveTo>
                    <a:pt x="15528105" y="8786325"/>
                  </a:moveTo>
                  <a:lnTo>
                    <a:pt x="15523444" y="8787094"/>
                  </a:lnTo>
                  <a:lnTo>
                    <a:pt x="15518032" y="8794240"/>
                  </a:lnTo>
                  <a:lnTo>
                    <a:pt x="15518800" y="8798902"/>
                  </a:lnTo>
                  <a:lnTo>
                    <a:pt x="15527138" y="8805216"/>
                  </a:lnTo>
                  <a:lnTo>
                    <a:pt x="15528805" y="8805927"/>
                  </a:lnTo>
                  <a:lnTo>
                    <a:pt x="15528663" y="8806261"/>
                  </a:lnTo>
                  <a:lnTo>
                    <a:pt x="15531995" y="8807682"/>
                  </a:lnTo>
                  <a:lnTo>
                    <a:pt x="15535991" y="8806628"/>
                  </a:lnTo>
                  <a:lnTo>
                    <a:pt x="15538080" y="8803580"/>
                  </a:lnTo>
                  <a:lnTo>
                    <a:pt x="15540786" y="8800006"/>
                  </a:lnTo>
                  <a:lnTo>
                    <a:pt x="15540015" y="8795344"/>
                  </a:lnTo>
                  <a:lnTo>
                    <a:pt x="15528105" y="8786325"/>
                  </a:lnTo>
                  <a:close/>
                </a:path>
                <a:path w="17646015" h="9944735">
                  <a:moveTo>
                    <a:pt x="2553973" y="3251594"/>
                  </a:moveTo>
                  <a:lnTo>
                    <a:pt x="2549169" y="3252696"/>
                  </a:lnTo>
                  <a:lnTo>
                    <a:pt x="2544819" y="3259508"/>
                  </a:lnTo>
                  <a:lnTo>
                    <a:pt x="2544424" y="3260127"/>
                  </a:lnTo>
                  <a:lnTo>
                    <a:pt x="2545526" y="3264931"/>
                  </a:lnTo>
                  <a:lnTo>
                    <a:pt x="2549242" y="3267304"/>
                  </a:lnTo>
                  <a:lnTo>
                    <a:pt x="2554148" y="3270578"/>
                  </a:lnTo>
                  <a:lnTo>
                    <a:pt x="2558814" y="3272568"/>
                  </a:lnTo>
                  <a:lnTo>
                    <a:pt x="2562809" y="3271515"/>
                  </a:lnTo>
                  <a:lnTo>
                    <a:pt x="2565039" y="3268133"/>
                  </a:lnTo>
                  <a:lnTo>
                    <a:pt x="2567412" y="3264418"/>
                  </a:lnTo>
                  <a:lnTo>
                    <a:pt x="2566310" y="3259614"/>
                  </a:lnTo>
                  <a:lnTo>
                    <a:pt x="2562594" y="3257241"/>
                  </a:lnTo>
                  <a:lnTo>
                    <a:pt x="2557688" y="3253967"/>
                  </a:lnTo>
                  <a:lnTo>
                    <a:pt x="2553973" y="3251594"/>
                  </a:lnTo>
                  <a:close/>
                </a:path>
                <a:path w="17646015" h="9944735">
                  <a:moveTo>
                    <a:pt x="9645857" y="6268091"/>
                  </a:moveTo>
                  <a:lnTo>
                    <a:pt x="9641430" y="6267384"/>
                  </a:lnTo>
                  <a:lnTo>
                    <a:pt x="9635718" y="6266917"/>
                  </a:lnTo>
                  <a:lnTo>
                    <a:pt x="9631292" y="6266212"/>
                  </a:lnTo>
                  <a:lnTo>
                    <a:pt x="9627586" y="6269358"/>
                  </a:lnTo>
                  <a:lnTo>
                    <a:pt x="9626880" y="6273784"/>
                  </a:lnTo>
                  <a:lnTo>
                    <a:pt x="9626457" y="6277543"/>
                  </a:lnTo>
                  <a:lnTo>
                    <a:pt x="9628606" y="6280823"/>
                  </a:lnTo>
                  <a:lnTo>
                    <a:pt x="9631605" y="6282103"/>
                  </a:lnTo>
                  <a:lnTo>
                    <a:pt x="9631747" y="6281769"/>
                  </a:lnTo>
                  <a:lnTo>
                    <a:pt x="9633747" y="6282623"/>
                  </a:lnTo>
                  <a:lnTo>
                    <a:pt x="9639456" y="6283088"/>
                  </a:lnTo>
                  <a:lnTo>
                    <a:pt x="9643885" y="6283795"/>
                  </a:lnTo>
                  <a:lnTo>
                    <a:pt x="9647589" y="6280648"/>
                  </a:lnTo>
                  <a:lnTo>
                    <a:pt x="9649002" y="6271796"/>
                  </a:lnTo>
                  <a:lnTo>
                    <a:pt x="9645857" y="6268091"/>
                  </a:lnTo>
                  <a:close/>
                </a:path>
                <a:path w="17646015" h="9944735">
                  <a:moveTo>
                    <a:pt x="2479427" y="3202855"/>
                  </a:moveTo>
                  <a:lnTo>
                    <a:pt x="2474623" y="3203958"/>
                  </a:lnTo>
                  <a:lnTo>
                    <a:pt x="2470273" y="3210768"/>
                  </a:lnTo>
                  <a:lnTo>
                    <a:pt x="2469877" y="3211388"/>
                  </a:lnTo>
                  <a:lnTo>
                    <a:pt x="2470980" y="3216192"/>
                  </a:lnTo>
                  <a:lnTo>
                    <a:pt x="2474695" y="3218564"/>
                  </a:lnTo>
                  <a:lnTo>
                    <a:pt x="2479601" y="3221839"/>
                  </a:lnTo>
                  <a:lnTo>
                    <a:pt x="2484268" y="3223830"/>
                  </a:lnTo>
                  <a:lnTo>
                    <a:pt x="2488263" y="3222776"/>
                  </a:lnTo>
                  <a:lnTo>
                    <a:pt x="2490493" y="3219394"/>
                  </a:lnTo>
                  <a:lnTo>
                    <a:pt x="2492866" y="3215679"/>
                  </a:lnTo>
                  <a:lnTo>
                    <a:pt x="2491764" y="3210875"/>
                  </a:lnTo>
                  <a:lnTo>
                    <a:pt x="2488048" y="3208502"/>
                  </a:lnTo>
                  <a:lnTo>
                    <a:pt x="2483142" y="3205227"/>
                  </a:lnTo>
                  <a:lnTo>
                    <a:pt x="2479427" y="3202855"/>
                  </a:lnTo>
                  <a:close/>
                </a:path>
                <a:path w="17646015" h="9944735">
                  <a:moveTo>
                    <a:pt x="15456407" y="8733679"/>
                  </a:moveTo>
                  <a:lnTo>
                    <a:pt x="15451745" y="8734448"/>
                  </a:lnTo>
                  <a:lnTo>
                    <a:pt x="15446334" y="8741595"/>
                  </a:lnTo>
                  <a:lnTo>
                    <a:pt x="15447101" y="8746256"/>
                  </a:lnTo>
                  <a:lnTo>
                    <a:pt x="15455440" y="8752570"/>
                  </a:lnTo>
                  <a:lnTo>
                    <a:pt x="15457106" y="8753281"/>
                  </a:lnTo>
                  <a:lnTo>
                    <a:pt x="15456964" y="8753614"/>
                  </a:lnTo>
                  <a:lnTo>
                    <a:pt x="15460297" y="8755036"/>
                  </a:lnTo>
                  <a:lnTo>
                    <a:pt x="15464293" y="8753983"/>
                  </a:lnTo>
                  <a:lnTo>
                    <a:pt x="15466382" y="8750934"/>
                  </a:lnTo>
                  <a:lnTo>
                    <a:pt x="15469087" y="8747361"/>
                  </a:lnTo>
                  <a:lnTo>
                    <a:pt x="15468317" y="8742699"/>
                  </a:lnTo>
                  <a:lnTo>
                    <a:pt x="15456407" y="8733679"/>
                  </a:lnTo>
                  <a:close/>
                </a:path>
                <a:path w="17646015" h="9944735">
                  <a:moveTo>
                    <a:pt x="2405688" y="3154067"/>
                  </a:moveTo>
                  <a:lnTo>
                    <a:pt x="2400551" y="3155027"/>
                  </a:lnTo>
                  <a:lnTo>
                    <a:pt x="2398179" y="3158742"/>
                  </a:lnTo>
                  <a:lnTo>
                    <a:pt x="2395615" y="3161982"/>
                  </a:lnTo>
                  <a:lnTo>
                    <a:pt x="2396575" y="3167119"/>
                  </a:lnTo>
                  <a:lnTo>
                    <a:pt x="2400291" y="3169492"/>
                  </a:lnTo>
                  <a:lnTo>
                    <a:pt x="2405197" y="3172767"/>
                  </a:lnTo>
                  <a:lnTo>
                    <a:pt x="2406530" y="3173336"/>
                  </a:lnTo>
                  <a:lnTo>
                    <a:pt x="2406388" y="3173668"/>
                  </a:lnTo>
                  <a:lnTo>
                    <a:pt x="2409722" y="3175090"/>
                  </a:lnTo>
                  <a:lnTo>
                    <a:pt x="2413858" y="3173704"/>
                  </a:lnTo>
                  <a:lnTo>
                    <a:pt x="2415947" y="3170655"/>
                  </a:lnTo>
                  <a:lnTo>
                    <a:pt x="2418511" y="3167415"/>
                  </a:lnTo>
                  <a:lnTo>
                    <a:pt x="2417550" y="3162278"/>
                  </a:lnTo>
                  <a:lnTo>
                    <a:pt x="2413835" y="3159906"/>
                  </a:lnTo>
                  <a:lnTo>
                    <a:pt x="2408929" y="3156630"/>
                  </a:lnTo>
                  <a:lnTo>
                    <a:pt x="2405688" y="3154067"/>
                  </a:lnTo>
                  <a:close/>
                </a:path>
                <a:path w="17646015" h="9944735">
                  <a:moveTo>
                    <a:pt x="9733943" y="6277695"/>
                  </a:moveTo>
                  <a:lnTo>
                    <a:pt x="9723664" y="6276855"/>
                  </a:lnTo>
                  <a:lnTo>
                    <a:pt x="9719571" y="6276292"/>
                  </a:lnTo>
                  <a:lnTo>
                    <a:pt x="9715533" y="6279297"/>
                  </a:lnTo>
                  <a:lnTo>
                    <a:pt x="9714881" y="6287291"/>
                  </a:lnTo>
                  <a:lnTo>
                    <a:pt x="9717026" y="6290570"/>
                  </a:lnTo>
                  <a:lnTo>
                    <a:pt x="9720026" y="6291849"/>
                  </a:lnTo>
                  <a:lnTo>
                    <a:pt x="9720168" y="6291517"/>
                  </a:lnTo>
                  <a:lnTo>
                    <a:pt x="9722167" y="6292369"/>
                  </a:lnTo>
                  <a:lnTo>
                    <a:pt x="9727879" y="6292836"/>
                  </a:lnTo>
                  <a:lnTo>
                    <a:pt x="9731971" y="6293399"/>
                  </a:lnTo>
                  <a:lnTo>
                    <a:pt x="9736011" y="6290395"/>
                  </a:lnTo>
                  <a:lnTo>
                    <a:pt x="9736385" y="6285827"/>
                  </a:lnTo>
                  <a:lnTo>
                    <a:pt x="9736949" y="6281734"/>
                  </a:lnTo>
                  <a:lnTo>
                    <a:pt x="9733943" y="6277695"/>
                  </a:lnTo>
                  <a:close/>
                </a:path>
                <a:path w="17646015" h="9944735">
                  <a:moveTo>
                    <a:pt x="15385041" y="8681175"/>
                  </a:moveTo>
                  <a:lnTo>
                    <a:pt x="15380047" y="8681802"/>
                  </a:lnTo>
                  <a:lnTo>
                    <a:pt x="15377341" y="8685376"/>
                  </a:lnTo>
                  <a:lnTo>
                    <a:pt x="15374776" y="8688615"/>
                  </a:lnTo>
                  <a:lnTo>
                    <a:pt x="15375405" y="8693611"/>
                  </a:lnTo>
                  <a:lnTo>
                    <a:pt x="15383741" y="8699925"/>
                  </a:lnTo>
                  <a:lnTo>
                    <a:pt x="15385408" y="8700636"/>
                  </a:lnTo>
                  <a:lnTo>
                    <a:pt x="15385266" y="8700968"/>
                  </a:lnTo>
                  <a:lnTo>
                    <a:pt x="15388598" y="8702390"/>
                  </a:lnTo>
                  <a:lnTo>
                    <a:pt x="15392594" y="8701337"/>
                  </a:lnTo>
                  <a:lnTo>
                    <a:pt x="15394682" y="8698288"/>
                  </a:lnTo>
                  <a:lnTo>
                    <a:pt x="15397246" y="8695049"/>
                  </a:lnTo>
                  <a:lnTo>
                    <a:pt x="15396620" y="8690054"/>
                  </a:lnTo>
                  <a:lnTo>
                    <a:pt x="15388282" y="8683740"/>
                  </a:lnTo>
                  <a:lnTo>
                    <a:pt x="15385041" y="8681175"/>
                  </a:lnTo>
                  <a:close/>
                </a:path>
                <a:path w="17646015" h="9944735">
                  <a:moveTo>
                    <a:pt x="2332187" y="3103803"/>
                  </a:moveTo>
                  <a:lnTo>
                    <a:pt x="2327050" y="3104764"/>
                  </a:lnTo>
                  <a:lnTo>
                    <a:pt x="2324677" y="3108479"/>
                  </a:lnTo>
                  <a:lnTo>
                    <a:pt x="2321971" y="3112053"/>
                  </a:lnTo>
                  <a:lnTo>
                    <a:pt x="2322931" y="3117189"/>
                  </a:lnTo>
                  <a:lnTo>
                    <a:pt x="2326646" y="3119562"/>
                  </a:lnTo>
                  <a:lnTo>
                    <a:pt x="2331553" y="3122836"/>
                  </a:lnTo>
                  <a:lnTo>
                    <a:pt x="2332886" y="3123405"/>
                  </a:lnTo>
                  <a:lnTo>
                    <a:pt x="2333077" y="3123881"/>
                  </a:lnTo>
                  <a:lnTo>
                    <a:pt x="2336410" y="3125303"/>
                  </a:lnTo>
                  <a:lnTo>
                    <a:pt x="2340548" y="3123916"/>
                  </a:lnTo>
                  <a:lnTo>
                    <a:pt x="2342635" y="3120867"/>
                  </a:lnTo>
                  <a:lnTo>
                    <a:pt x="2345342" y="3117294"/>
                  </a:lnTo>
                  <a:lnTo>
                    <a:pt x="2344381" y="3112157"/>
                  </a:lnTo>
                  <a:lnTo>
                    <a:pt x="2340666" y="3109784"/>
                  </a:lnTo>
                  <a:lnTo>
                    <a:pt x="2335760" y="3106510"/>
                  </a:lnTo>
                  <a:lnTo>
                    <a:pt x="2332187" y="3103803"/>
                  </a:lnTo>
                  <a:close/>
                </a:path>
                <a:path w="17646015" h="9944735">
                  <a:moveTo>
                    <a:pt x="9821983" y="6286491"/>
                  </a:moveTo>
                  <a:lnTo>
                    <a:pt x="9817749" y="6286260"/>
                  </a:lnTo>
                  <a:lnTo>
                    <a:pt x="9812037" y="6285794"/>
                  </a:lnTo>
                  <a:lnTo>
                    <a:pt x="9807945" y="6285230"/>
                  </a:lnTo>
                  <a:lnTo>
                    <a:pt x="9803763" y="6288567"/>
                  </a:lnTo>
                  <a:lnTo>
                    <a:pt x="9803531" y="6292802"/>
                  </a:lnTo>
                  <a:lnTo>
                    <a:pt x="9803252" y="6296229"/>
                  </a:lnTo>
                  <a:lnTo>
                    <a:pt x="9805399" y="6299508"/>
                  </a:lnTo>
                  <a:lnTo>
                    <a:pt x="9809065" y="6301072"/>
                  </a:lnTo>
                  <a:lnTo>
                    <a:pt x="9810541" y="6301308"/>
                  </a:lnTo>
                  <a:lnTo>
                    <a:pt x="9816252" y="6301774"/>
                  </a:lnTo>
                  <a:lnTo>
                    <a:pt x="9820346" y="6302339"/>
                  </a:lnTo>
                  <a:lnTo>
                    <a:pt x="9824525" y="6299000"/>
                  </a:lnTo>
                  <a:lnTo>
                    <a:pt x="9824756" y="6294765"/>
                  </a:lnTo>
                  <a:lnTo>
                    <a:pt x="9825320" y="6290672"/>
                  </a:lnTo>
                  <a:lnTo>
                    <a:pt x="9821983" y="6286491"/>
                  </a:lnTo>
                  <a:close/>
                </a:path>
                <a:path w="17646015" h="9944735">
                  <a:moveTo>
                    <a:pt x="15313628" y="8627863"/>
                  </a:moveTo>
                  <a:lnTo>
                    <a:pt x="15308634" y="8628491"/>
                  </a:lnTo>
                  <a:lnTo>
                    <a:pt x="15305928" y="8632064"/>
                  </a:lnTo>
                  <a:lnTo>
                    <a:pt x="15303364" y="8635303"/>
                  </a:lnTo>
                  <a:lnTo>
                    <a:pt x="15303990" y="8640299"/>
                  </a:lnTo>
                  <a:lnTo>
                    <a:pt x="15312327" y="8646612"/>
                  </a:lnTo>
                  <a:lnTo>
                    <a:pt x="15313995" y="8647324"/>
                  </a:lnTo>
                  <a:lnTo>
                    <a:pt x="15313853" y="8647657"/>
                  </a:lnTo>
                  <a:lnTo>
                    <a:pt x="15317186" y="8649079"/>
                  </a:lnTo>
                  <a:lnTo>
                    <a:pt x="15321180" y="8648025"/>
                  </a:lnTo>
                  <a:lnTo>
                    <a:pt x="15323269" y="8644976"/>
                  </a:lnTo>
                  <a:lnTo>
                    <a:pt x="15325831" y="8641736"/>
                  </a:lnTo>
                  <a:lnTo>
                    <a:pt x="15325206" y="8636742"/>
                  </a:lnTo>
                  <a:lnTo>
                    <a:pt x="15316867" y="8630427"/>
                  </a:lnTo>
                  <a:lnTo>
                    <a:pt x="15313628" y="8627863"/>
                  </a:lnTo>
                  <a:close/>
                </a:path>
                <a:path w="17646015" h="9944735">
                  <a:moveTo>
                    <a:pt x="2258542" y="3053873"/>
                  </a:moveTo>
                  <a:lnTo>
                    <a:pt x="2253547" y="3054500"/>
                  </a:lnTo>
                  <a:lnTo>
                    <a:pt x="2248802" y="3061931"/>
                  </a:lnTo>
                  <a:lnTo>
                    <a:pt x="2249429" y="3066926"/>
                  </a:lnTo>
                  <a:lnTo>
                    <a:pt x="2253144" y="3069298"/>
                  </a:lnTo>
                  <a:lnTo>
                    <a:pt x="2258050" y="3072573"/>
                  </a:lnTo>
                  <a:lnTo>
                    <a:pt x="2263050" y="3074706"/>
                  </a:lnTo>
                  <a:lnTo>
                    <a:pt x="2267045" y="3073652"/>
                  </a:lnTo>
                  <a:lnTo>
                    <a:pt x="2269133" y="3070604"/>
                  </a:lnTo>
                  <a:lnTo>
                    <a:pt x="2271506" y="3066889"/>
                  </a:lnTo>
                  <a:lnTo>
                    <a:pt x="2270879" y="3061893"/>
                  </a:lnTo>
                  <a:lnTo>
                    <a:pt x="2267164" y="3059521"/>
                  </a:lnTo>
                  <a:lnTo>
                    <a:pt x="2262257" y="3056246"/>
                  </a:lnTo>
                  <a:lnTo>
                    <a:pt x="2258542" y="3053873"/>
                  </a:lnTo>
                  <a:close/>
                </a:path>
                <a:path w="17646015" h="9944735">
                  <a:moveTo>
                    <a:pt x="15242689" y="8574360"/>
                  </a:moveTo>
                  <a:lnTo>
                    <a:pt x="15237554" y="8575321"/>
                  </a:lnTo>
                  <a:lnTo>
                    <a:pt x="15232426" y="8581800"/>
                  </a:lnTo>
                  <a:lnTo>
                    <a:pt x="15233052" y="8586795"/>
                  </a:lnTo>
                  <a:lnTo>
                    <a:pt x="15241388" y="8593108"/>
                  </a:lnTo>
                  <a:lnTo>
                    <a:pt x="15243057" y="8593820"/>
                  </a:lnTo>
                  <a:lnTo>
                    <a:pt x="15242915" y="8594154"/>
                  </a:lnTo>
                  <a:lnTo>
                    <a:pt x="15246247" y="8595575"/>
                  </a:lnTo>
                  <a:lnTo>
                    <a:pt x="15250241" y="8594521"/>
                  </a:lnTo>
                  <a:lnTo>
                    <a:pt x="15252329" y="8591473"/>
                  </a:lnTo>
                  <a:lnTo>
                    <a:pt x="15254893" y="8588233"/>
                  </a:lnTo>
                  <a:lnTo>
                    <a:pt x="15254267" y="8583238"/>
                  </a:lnTo>
                  <a:lnTo>
                    <a:pt x="15245929" y="8576923"/>
                  </a:lnTo>
                  <a:lnTo>
                    <a:pt x="15242689" y="8574360"/>
                  </a:lnTo>
                  <a:close/>
                </a:path>
                <a:path w="17646015" h="9944735">
                  <a:moveTo>
                    <a:pt x="2185182" y="3003276"/>
                  </a:moveTo>
                  <a:lnTo>
                    <a:pt x="2180520" y="3004046"/>
                  </a:lnTo>
                  <a:lnTo>
                    <a:pt x="2177814" y="3007619"/>
                  </a:lnTo>
                  <a:lnTo>
                    <a:pt x="2175441" y="3011334"/>
                  </a:lnTo>
                  <a:lnTo>
                    <a:pt x="2176211" y="3015995"/>
                  </a:lnTo>
                  <a:lnTo>
                    <a:pt x="2179784" y="3018702"/>
                  </a:lnTo>
                  <a:lnTo>
                    <a:pt x="2184690" y="3021976"/>
                  </a:lnTo>
                  <a:lnTo>
                    <a:pt x="2189690" y="3024109"/>
                  </a:lnTo>
                  <a:lnTo>
                    <a:pt x="2193685" y="3023055"/>
                  </a:lnTo>
                  <a:lnTo>
                    <a:pt x="2195773" y="3020007"/>
                  </a:lnTo>
                  <a:lnTo>
                    <a:pt x="2198146" y="3016291"/>
                  </a:lnTo>
                  <a:lnTo>
                    <a:pt x="2197519" y="3011297"/>
                  </a:lnTo>
                  <a:lnTo>
                    <a:pt x="2193804" y="3008924"/>
                  </a:lnTo>
                  <a:lnTo>
                    <a:pt x="2188897" y="3005649"/>
                  </a:lnTo>
                  <a:lnTo>
                    <a:pt x="2185182" y="3003276"/>
                  </a:lnTo>
                  <a:close/>
                </a:path>
                <a:path w="17646015" h="9944735">
                  <a:moveTo>
                    <a:pt x="9910732" y="6293620"/>
                  </a:moveTo>
                  <a:lnTo>
                    <a:pt x="9906497" y="6293389"/>
                  </a:lnTo>
                  <a:lnTo>
                    <a:pt x="9896220" y="6292551"/>
                  </a:lnTo>
                  <a:lnTo>
                    <a:pt x="9892371" y="6296031"/>
                  </a:lnTo>
                  <a:lnTo>
                    <a:pt x="9892140" y="6300266"/>
                  </a:lnTo>
                  <a:lnTo>
                    <a:pt x="9891860" y="6303692"/>
                  </a:lnTo>
                  <a:lnTo>
                    <a:pt x="9894008" y="6306971"/>
                  </a:lnTo>
                  <a:lnTo>
                    <a:pt x="9897675" y="6308536"/>
                  </a:lnTo>
                  <a:lnTo>
                    <a:pt x="9899484" y="6308913"/>
                  </a:lnTo>
                  <a:lnTo>
                    <a:pt x="9909761" y="6309752"/>
                  </a:lnTo>
                  <a:lnTo>
                    <a:pt x="9913609" y="6306272"/>
                  </a:lnTo>
                  <a:lnTo>
                    <a:pt x="9913840" y="6302037"/>
                  </a:lnTo>
                  <a:lnTo>
                    <a:pt x="9914213" y="6297468"/>
                  </a:lnTo>
                  <a:lnTo>
                    <a:pt x="9910732" y="6293620"/>
                  </a:lnTo>
                  <a:close/>
                </a:path>
                <a:path w="17646015" h="9944735">
                  <a:moveTo>
                    <a:pt x="2112249" y="2951680"/>
                  </a:moveTo>
                  <a:lnTo>
                    <a:pt x="2107254" y="2952306"/>
                  </a:lnTo>
                  <a:lnTo>
                    <a:pt x="2102508" y="2959738"/>
                  </a:lnTo>
                  <a:lnTo>
                    <a:pt x="2103277" y="2964399"/>
                  </a:lnTo>
                  <a:lnTo>
                    <a:pt x="2106850" y="2967105"/>
                  </a:lnTo>
                  <a:lnTo>
                    <a:pt x="2111757" y="2970380"/>
                  </a:lnTo>
                  <a:lnTo>
                    <a:pt x="2116756" y="2972513"/>
                  </a:lnTo>
                  <a:lnTo>
                    <a:pt x="2120752" y="2971459"/>
                  </a:lnTo>
                  <a:lnTo>
                    <a:pt x="2122840" y="2968410"/>
                  </a:lnTo>
                  <a:lnTo>
                    <a:pt x="2125213" y="2964695"/>
                  </a:lnTo>
                  <a:lnTo>
                    <a:pt x="2124443" y="2960033"/>
                  </a:lnTo>
                  <a:lnTo>
                    <a:pt x="2120870" y="2957327"/>
                  </a:lnTo>
                  <a:lnTo>
                    <a:pt x="2115964" y="2954052"/>
                  </a:lnTo>
                  <a:lnTo>
                    <a:pt x="2112249" y="2951680"/>
                  </a:lnTo>
                  <a:close/>
                </a:path>
                <a:path w="17646015" h="9944735">
                  <a:moveTo>
                    <a:pt x="15171845" y="8519715"/>
                  </a:moveTo>
                  <a:lnTo>
                    <a:pt x="15166850" y="8520342"/>
                  </a:lnTo>
                  <a:lnTo>
                    <a:pt x="15161438" y="8527489"/>
                  </a:lnTo>
                  <a:lnTo>
                    <a:pt x="15162064" y="8532483"/>
                  </a:lnTo>
                  <a:lnTo>
                    <a:pt x="15170403" y="8538798"/>
                  </a:lnTo>
                  <a:lnTo>
                    <a:pt x="15172068" y="8539508"/>
                  </a:lnTo>
                  <a:lnTo>
                    <a:pt x="15172544" y="8539317"/>
                  </a:lnTo>
                  <a:lnTo>
                    <a:pt x="15175878" y="8540739"/>
                  </a:lnTo>
                  <a:lnTo>
                    <a:pt x="15179395" y="8539876"/>
                  </a:lnTo>
                  <a:lnTo>
                    <a:pt x="15181817" y="8536970"/>
                  </a:lnTo>
                  <a:lnTo>
                    <a:pt x="15184381" y="8533730"/>
                  </a:lnTo>
                  <a:lnTo>
                    <a:pt x="15183755" y="8528735"/>
                  </a:lnTo>
                  <a:lnTo>
                    <a:pt x="15171845" y="8519715"/>
                  </a:lnTo>
                  <a:close/>
                </a:path>
                <a:path w="17646015" h="9944735">
                  <a:moveTo>
                    <a:pt x="9999291" y="6300274"/>
                  </a:moveTo>
                  <a:lnTo>
                    <a:pt x="9995057" y="6300043"/>
                  </a:lnTo>
                  <a:lnTo>
                    <a:pt x="9989348" y="6299578"/>
                  </a:lnTo>
                  <a:lnTo>
                    <a:pt x="9985112" y="6299346"/>
                  </a:lnTo>
                  <a:lnTo>
                    <a:pt x="9981263" y="6302826"/>
                  </a:lnTo>
                  <a:lnTo>
                    <a:pt x="9981033" y="6307061"/>
                  </a:lnTo>
                  <a:lnTo>
                    <a:pt x="9981087" y="6310630"/>
                  </a:lnTo>
                  <a:lnTo>
                    <a:pt x="9982898" y="6313767"/>
                  </a:lnTo>
                  <a:lnTo>
                    <a:pt x="9985899" y="6315047"/>
                  </a:lnTo>
                  <a:lnTo>
                    <a:pt x="9986041" y="6314713"/>
                  </a:lnTo>
                  <a:lnTo>
                    <a:pt x="9986708" y="6314998"/>
                  </a:lnTo>
                  <a:lnTo>
                    <a:pt x="9988517" y="6315375"/>
                  </a:lnTo>
                  <a:lnTo>
                    <a:pt x="9994228" y="6315842"/>
                  </a:lnTo>
                  <a:lnTo>
                    <a:pt x="9998463" y="6316072"/>
                  </a:lnTo>
                  <a:lnTo>
                    <a:pt x="10002311" y="6312593"/>
                  </a:lnTo>
                  <a:lnTo>
                    <a:pt x="10002772" y="6304122"/>
                  </a:lnTo>
                  <a:lnTo>
                    <a:pt x="9999291" y="6300274"/>
                  </a:lnTo>
                  <a:close/>
                </a:path>
                <a:path w="17646015" h="9944735">
                  <a:moveTo>
                    <a:pt x="2040741" y="2899510"/>
                  </a:moveTo>
                  <a:lnTo>
                    <a:pt x="2036080" y="2900279"/>
                  </a:lnTo>
                  <a:lnTo>
                    <a:pt x="2030668" y="2907425"/>
                  </a:lnTo>
                  <a:lnTo>
                    <a:pt x="2031437" y="2912087"/>
                  </a:lnTo>
                  <a:lnTo>
                    <a:pt x="2039774" y="2918401"/>
                  </a:lnTo>
                  <a:lnTo>
                    <a:pt x="2041441" y="2919112"/>
                  </a:lnTo>
                  <a:lnTo>
                    <a:pt x="2041299" y="2919445"/>
                  </a:lnTo>
                  <a:lnTo>
                    <a:pt x="2044632" y="2920866"/>
                  </a:lnTo>
                  <a:lnTo>
                    <a:pt x="2048626" y="2919813"/>
                  </a:lnTo>
                  <a:lnTo>
                    <a:pt x="2050715" y="2916765"/>
                  </a:lnTo>
                  <a:lnTo>
                    <a:pt x="2053421" y="2913191"/>
                  </a:lnTo>
                  <a:lnTo>
                    <a:pt x="2052652" y="2908530"/>
                  </a:lnTo>
                  <a:lnTo>
                    <a:pt x="2040741" y="2899510"/>
                  </a:lnTo>
                  <a:close/>
                </a:path>
                <a:path w="17646015" h="9944735">
                  <a:moveTo>
                    <a:pt x="15101523" y="8465686"/>
                  </a:moveTo>
                  <a:lnTo>
                    <a:pt x="15096529" y="8466315"/>
                  </a:lnTo>
                  <a:lnTo>
                    <a:pt x="15091117" y="8473461"/>
                  </a:lnTo>
                  <a:lnTo>
                    <a:pt x="15091743" y="8478455"/>
                  </a:lnTo>
                  <a:lnTo>
                    <a:pt x="15100082" y="8484770"/>
                  </a:lnTo>
                  <a:lnTo>
                    <a:pt x="15105415" y="8487045"/>
                  </a:lnTo>
                  <a:lnTo>
                    <a:pt x="15108933" y="8486181"/>
                  </a:lnTo>
                  <a:lnTo>
                    <a:pt x="15111355" y="8483275"/>
                  </a:lnTo>
                  <a:lnTo>
                    <a:pt x="15114061" y="8479702"/>
                  </a:lnTo>
                  <a:lnTo>
                    <a:pt x="15113435" y="8474707"/>
                  </a:lnTo>
                  <a:lnTo>
                    <a:pt x="15101523" y="8465686"/>
                  </a:lnTo>
                  <a:close/>
                </a:path>
                <a:path w="17646015" h="9944735">
                  <a:moveTo>
                    <a:pt x="1969377" y="2847006"/>
                  </a:moveTo>
                  <a:lnTo>
                    <a:pt x="1964382" y="2847633"/>
                  </a:lnTo>
                  <a:lnTo>
                    <a:pt x="1961676" y="2851207"/>
                  </a:lnTo>
                  <a:lnTo>
                    <a:pt x="1959112" y="2854446"/>
                  </a:lnTo>
                  <a:lnTo>
                    <a:pt x="1959738" y="2859442"/>
                  </a:lnTo>
                  <a:lnTo>
                    <a:pt x="1968076" y="2865756"/>
                  </a:lnTo>
                  <a:lnTo>
                    <a:pt x="1969743" y="2866467"/>
                  </a:lnTo>
                  <a:lnTo>
                    <a:pt x="1969601" y="2866799"/>
                  </a:lnTo>
                  <a:lnTo>
                    <a:pt x="1972933" y="2868221"/>
                  </a:lnTo>
                  <a:lnTo>
                    <a:pt x="1976928" y="2867167"/>
                  </a:lnTo>
                  <a:lnTo>
                    <a:pt x="1979017" y="2864119"/>
                  </a:lnTo>
                  <a:lnTo>
                    <a:pt x="1981580" y="2860879"/>
                  </a:lnTo>
                  <a:lnTo>
                    <a:pt x="1980954" y="2855884"/>
                  </a:lnTo>
                  <a:lnTo>
                    <a:pt x="1972616" y="2849570"/>
                  </a:lnTo>
                  <a:lnTo>
                    <a:pt x="1969377" y="2847006"/>
                  </a:lnTo>
                  <a:close/>
                </a:path>
                <a:path w="17646015" h="9944735">
                  <a:moveTo>
                    <a:pt x="10087660" y="6306453"/>
                  </a:moveTo>
                  <a:lnTo>
                    <a:pt x="10083424" y="6306222"/>
                  </a:lnTo>
                  <a:lnTo>
                    <a:pt x="10077715" y="6305756"/>
                  </a:lnTo>
                  <a:lnTo>
                    <a:pt x="10073480" y="6305525"/>
                  </a:lnTo>
                  <a:lnTo>
                    <a:pt x="10069632" y="6309005"/>
                  </a:lnTo>
                  <a:lnTo>
                    <a:pt x="10069401" y="6313240"/>
                  </a:lnTo>
                  <a:lnTo>
                    <a:pt x="10069596" y="6316475"/>
                  </a:lnTo>
                  <a:lnTo>
                    <a:pt x="10086830" y="6322250"/>
                  </a:lnTo>
                  <a:lnTo>
                    <a:pt x="10090679" y="6318771"/>
                  </a:lnTo>
                  <a:lnTo>
                    <a:pt x="10091141" y="6310301"/>
                  </a:lnTo>
                  <a:lnTo>
                    <a:pt x="10087660" y="6306453"/>
                  </a:lnTo>
                  <a:close/>
                </a:path>
                <a:path w="17646015" h="9944735">
                  <a:moveTo>
                    <a:pt x="15031013" y="8411185"/>
                  </a:moveTo>
                  <a:lnTo>
                    <a:pt x="15026018" y="8411811"/>
                  </a:lnTo>
                  <a:lnTo>
                    <a:pt x="15023311" y="8415384"/>
                  </a:lnTo>
                  <a:lnTo>
                    <a:pt x="15020272" y="8418815"/>
                  </a:lnTo>
                  <a:lnTo>
                    <a:pt x="15020898" y="8423809"/>
                  </a:lnTo>
                  <a:lnTo>
                    <a:pt x="15029236" y="8430124"/>
                  </a:lnTo>
                  <a:lnTo>
                    <a:pt x="15031236" y="8430977"/>
                  </a:lnTo>
                  <a:lnTo>
                    <a:pt x="15031427" y="8431453"/>
                  </a:lnTo>
                  <a:lnTo>
                    <a:pt x="15034760" y="8432875"/>
                  </a:lnTo>
                  <a:lnTo>
                    <a:pt x="15038279" y="8432012"/>
                  </a:lnTo>
                  <a:lnTo>
                    <a:pt x="15040701" y="8429105"/>
                  </a:lnTo>
                  <a:lnTo>
                    <a:pt x="15043406" y="8425532"/>
                  </a:lnTo>
                  <a:lnTo>
                    <a:pt x="15042781" y="8420538"/>
                  </a:lnTo>
                  <a:lnTo>
                    <a:pt x="15034444" y="8414224"/>
                  </a:lnTo>
                  <a:lnTo>
                    <a:pt x="15031013" y="8411185"/>
                  </a:lnTo>
                  <a:close/>
                </a:path>
                <a:path w="17646015" h="9944735">
                  <a:moveTo>
                    <a:pt x="1898105" y="2793361"/>
                  </a:moveTo>
                  <a:lnTo>
                    <a:pt x="1893110" y="2793988"/>
                  </a:lnTo>
                  <a:lnTo>
                    <a:pt x="1890404" y="2797561"/>
                  </a:lnTo>
                  <a:lnTo>
                    <a:pt x="1887840" y="2800801"/>
                  </a:lnTo>
                  <a:lnTo>
                    <a:pt x="1888467" y="2805796"/>
                  </a:lnTo>
                  <a:lnTo>
                    <a:pt x="1896804" y="2812110"/>
                  </a:lnTo>
                  <a:lnTo>
                    <a:pt x="1898471" y="2812821"/>
                  </a:lnTo>
                  <a:lnTo>
                    <a:pt x="1898329" y="2813154"/>
                  </a:lnTo>
                  <a:lnTo>
                    <a:pt x="1901662" y="2814576"/>
                  </a:lnTo>
                  <a:lnTo>
                    <a:pt x="1905657" y="2813522"/>
                  </a:lnTo>
                  <a:lnTo>
                    <a:pt x="1907745" y="2810473"/>
                  </a:lnTo>
                  <a:lnTo>
                    <a:pt x="1910309" y="2807234"/>
                  </a:lnTo>
                  <a:lnTo>
                    <a:pt x="1909682" y="2802239"/>
                  </a:lnTo>
                  <a:lnTo>
                    <a:pt x="1901345" y="2795925"/>
                  </a:lnTo>
                  <a:lnTo>
                    <a:pt x="1898105" y="2793361"/>
                  </a:lnTo>
                  <a:close/>
                </a:path>
                <a:path w="17646015" h="9944735">
                  <a:moveTo>
                    <a:pt x="14961117" y="8356156"/>
                  </a:moveTo>
                  <a:lnTo>
                    <a:pt x="14956124" y="8356784"/>
                  </a:lnTo>
                  <a:lnTo>
                    <a:pt x="14953417" y="8360356"/>
                  </a:lnTo>
                  <a:lnTo>
                    <a:pt x="14950378" y="8363787"/>
                  </a:lnTo>
                  <a:lnTo>
                    <a:pt x="14951004" y="8368782"/>
                  </a:lnTo>
                  <a:lnTo>
                    <a:pt x="14959342" y="8375097"/>
                  </a:lnTo>
                  <a:lnTo>
                    <a:pt x="14961342" y="8375950"/>
                  </a:lnTo>
                  <a:lnTo>
                    <a:pt x="14961200" y="8376283"/>
                  </a:lnTo>
                  <a:lnTo>
                    <a:pt x="14964533" y="8377705"/>
                  </a:lnTo>
                  <a:lnTo>
                    <a:pt x="14968051" y="8376842"/>
                  </a:lnTo>
                  <a:lnTo>
                    <a:pt x="14970472" y="8373935"/>
                  </a:lnTo>
                  <a:lnTo>
                    <a:pt x="14973512" y="8370504"/>
                  </a:lnTo>
                  <a:lnTo>
                    <a:pt x="14972887" y="8365510"/>
                  </a:lnTo>
                  <a:lnTo>
                    <a:pt x="14964547" y="8359195"/>
                  </a:lnTo>
                  <a:lnTo>
                    <a:pt x="14961117" y="8356156"/>
                  </a:lnTo>
                  <a:close/>
                </a:path>
                <a:path w="17646015" h="9944735">
                  <a:moveTo>
                    <a:pt x="10177071" y="6311106"/>
                  </a:moveTo>
                  <a:lnTo>
                    <a:pt x="10172837" y="6310876"/>
                  </a:lnTo>
                  <a:lnTo>
                    <a:pt x="10166985" y="6310744"/>
                  </a:lnTo>
                  <a:lnTo>
                    <a:pt x="10162750" y="6310512"/>
                  </a:lnTo>
                  <a:lnTo>
                    <a:pt x="10158902" y="6313993"/>
                  </a:lnTo>
                  <a:lnTo>
                    <a:pt x="10158671" y="6318228"/>
                  </a:lnTo>
                  <a:lnTo>
                    <a:pt x="10158391" y="6321654"/>
                  </a:lnTo>
                  <a:lnTo>
                    <a:pt x="10160345" y="6324457"/>
                  </a:lnTo>
                  <a:lnTo>
                    <a:pt x="10164345" y="6326163"/>
                  </a:lnTo>
                  <a:lnTo>
                    <a:pt x="10166154" y="6326541"/>
                  </a:lnTo>
                  <a:lnTo>
                    <a:pt x="10172008" y="6326675"/>
                  </a:lnTo>
                  <a:lnTo>
                    <a:pt x="10176243" y="6326905"/>
                  </a:lnTo>
                  <a:lnTo>
                    <a:pt x="10180091" y="6323425"/>
                  </a:lnTo>
                  <a:lnTo>
                    <a:pt x="10180552" y="6314955"/>
                  </a:lnTo>
                  <a:lnTo>
                    <a:pt x="10177071" y="6311106"/>
                  </a:lnTo>
                  <a:close/>
                </a:path>
                <a:path w="17646015" h="9944735">
                  <a:moveTo>
                    <a:pt x="1827451" y="2739191"/>
                  </a:moveTo>
                  <a:lnTo>
                    <a:pt x="1822456" y="2739818"/>
                  </a:lnTo>
                  <a:lnTo>
                    <a:pt x="1817044" y="2746964"/>
                  </a:lnTo>
                  <a:lnTo>
                    <a:pt x="1817671" y="2751959"/>
                  </a:lnTo>
                  <a:lnTo>
                    <a:pt x="1826008" y="2758273"/>
                  </a:lnTo>
                  <a:lnTo>
                    <a:pt x="1831341" y="2760548"/>
                  </a:lnTo>
                  <a:lnTo>
                    <a:pt x="1834860" y="2759686"/>
                  </a:lnTo>
                  <a:lnTo>
                    <a:pt x="1837282" y="2756779"/>
                  </a:lnTo>
                  <a:lnTo>
                    <a:pt x="1839988" y="2753206"/>
                  </a:lnTo>
                  <a:lnTo>
                    <a:pt x="1839361" y="2748211"/>
                  </a:lnTo>
                  <a:lnTo>
                    <a:pt x="1827451" y="2739191"/>
                  </a:lnTo>
                  <a:close/>
                </a:path>
                <a:path w="17646015" h="9944735">
                  <a:moveTo>
                    <a:pt x="14891081" y="8301462"/>
                  </a:moveTo>
                  <a:lnTo>
                    <a:pt x="14886230" y="8301756"/>
                  </a:lnTo>
                  <a:lnTo>
                    <a:pt x="14880817" y="8308902"/>
                  </a:lnTo>
                  <a:lnTo>
                    <a:pt x="14881110" y="8313754"/>
                  </a:lnTo>
                  <a:lnTo>
                    <a:pt x="14889448" y="8320069"/>
                  </a:lnTo>
                  <a:lnTo>
                    <a:pt x="14891448" y="8320922"/>
                  </a:lnTo>
                  <a:lnTo>
                    <a:pt x="14890971" y="8321113"/>
                  </a:lnTo>
                  <a:lnTo>
                    <a:pt x="14894305" y="8322535"/>
                  </a:lnTo>
                  <a:lnTo>
                    <a:pt x="14897825" y="8321673"/>
                  </a:lnTo>
                  <a:lnTo>
                    <a:pt x="14900247" y="8318766"/>
                  </a:lnTo>
                  <a:lnTo>
                    <a:pt x="14902953" y="8315193"/>
                  </a:lnTo>
                  <a:lnTo>
                    <a:pt x="14902658" y="8310340"/>
                  </a:lnTo>
                  <a:lnTo>
                    <a:pt x="14899086" y="8307634"/>
                  </a:lnTo>
                  <a:lnTo>
                    <a:pt x="14894654" y="8304168"/>
                  </a:lnTo>
                  <a:lnTo>
                    <a:pt x="14891081" y="8301462"/>
                  </a:lnTo>
                  <a:close/>
                </a:path>
                <a:path w="17646015" h="9944735">
                  <a:moveTo>
                    <a:pt x="10265958" y="6315143"/>
                  </a:moveTo>
                  <a:lnTo>
                    <a:pt x="10261724" y="6314912"/>
                  </a:lnTo>
                  <a:lnTo>
                    <a:pt x="10255872" y="6314780"/>
                  </a:lnTo>
                  <a:lnTo>
                    <a:pt x="10251304" y="6314407"/>
                  </a:lnTo>
                  <a:lnTo>
                    <a:pt x="10247789" y="6318029"/>
                  </a:lnTo>
                  <a:lnTo>
                    <a:pt x="10247559" y="6322264"/>
                  </a:lnTo>
                  <a:lnTo>
                    <a:pt x="10247278" y="6325690"/>
                  </a:lnTo>
                  <a:lnTo>
                    <a:pt x="10249234" y="6328494"/>
                  </a:lnTo>
                  <a:lnTo>
                    <a:pt x="10253235" y="6330201"/>
                  </a:lnTo>
                  <a:lnTo>
                    <a:pt x="10255041" y="6330577"/>
                  </a:lnTo>
                  <a:lnTo>
                    <a:pt x="10260895" y="6330711"/>
                  </a:lnTo>
                  <a:lnTo>
                    <a:pt x="10265463" y="6331084"/>
                  </a:lnTo>
                  <a:lnTo>
                    <a:pt x="10268978" y="6327462"/>
                  </a:lnTo>
                  <a:lnTo>
                    <a:pt x="10269209" y="6323226"/>
                  </a:lnTo>
                  <a:lnTo>
                    <a:pt x="10269582" y="6318659"/>
                  </a:lnTo>
                  <a:lnTo>
                    <a:pt x="10265958" y="6315143"/>
                  </a:lnTo>
                  <a:close/>
                </a:path>
                <a:path w="17646015" h="9944735">
                  <a:moveTo>
                    <a:pt x="1757081" y="2684354"/>
                  </a:moveTo>
                  <a:lnTo>
                    <a:pt x="1752086" y="2684982"/>
                  </a:lnTo>
                  <a:lnTo>
                    <a:pt x="1746674" y="2692128"/>
                  </a:lnTo>
                  <a:lnTo>
                    <a:pt x="1746968" y="2696981"/>
                  </a:lnTo>
                  <a:lnTo>
                    <a:pt x="1755305" y="2703294"/>
                  </a:lnTo>
                  <a:lnTo>
                    <a:pt x="1757305" y="2704147"/>
                  </a:lnTo>
                  <a:lnTo>
                    <a:pt x="1757162" y="2704481"/>
                  </a:lnTo>
                  <a:lnTo>
                    <a:pt x="1760496" y="2705903"/>
                  </a:lnTo>
                  <a:lnTo>
                    <a:pt x="1764015" y="2705040"/>
                  </a:lnTo>
                  <a:lnTo>
                    <a:pt x="1766437" y="2702133"/>
                  </a:lnTo>
                  <a:lnTo>
                    <a:pt x="1769143" y="2698561"/>
                  </a:lnTo>
                  <a:lnTo>
                    <a:pt x="1768849" y="2693708"/>
                  </a:lnTo>
                  <a:lnTo>
                    <a:pt x="1760512" y="2687394"/>
                  </a:lnTo>
                  <a:lnTo>
                    <a:pt x="1757081" y="2684354"/>
                  </a:lnTo>
                  <a:close/>
                </a:path>
                <a:path w="17646015" h="9944735">
                  <a:moveTo>
                    <a:pt x="14821329" y="8246101"/>
                  </a:moveTo>
                  <a:lnTo>
                    <a:pt x="14816478" y="8246395"/>
                  </a:lnTo>
                  <a:lnTo>
                    <a:pt x="14811065" y="8253541"/>
                  </a:lnTo>
                  <a:lnTo>
                    <a:pt x="14811358" y="8258394"/>
                  </a:lnTo>
                  <a:lnTo>
                    <a:pt x="14819696" y="8264708"/>
                  </a:lnTo>
                  <a:lnTo>
                    <a:pt x="14821697" y="8265561"/>
                  </a:lnTo>
                  <a:lnTo>
                    <a:pt x="14821220" y="8265752"/>
                  </a:lnTo>
                  <a:lnTo>
                    <a:pt x="14824554" y="8267174"/>
                  </a:lnTo>
                  <a:lnTo>
                    <a:pt x="14828071" y="8266311"/>
                  </a:lnTo>
                  <a:lnTo>
                    <a:pt x="14830493" y="8263405"/>
                  </a:lnTo>
                  <a:lnTo>
                    <a:pt x="14833199" y="8259832"/>
                  </a:lnTo>
                  <a:lnTo>
                    <a:pt x="14832907" y="8254979"/>
                  </a:lnTo>
                  <a:lnTo>
                    <a:pt x="14829334" y="8252273"/>
                  </a:lnTo>
                  <a:lnTo>
                    <a:pt x="14824902" y="8248807"/>
                  </a:lnTo>
                  <a:lnTo>
                    <a:pt x="14821329" y="8246101"/>
                  </a:lnTo>
                  <a:close/>
                </a:path>
                <a:path w="17646015" h="9944735">
                  <a:moveTo>
                    <a:pt x="1687520" y="2629469"/>
                  </a:moveTo>
                  <a:lnTo>
                    <a:pt x="1682667" y="2629763"/>
                  </a:lnTo>
                  <a:lnTo>
                    <a:pt x="1677255" y="2636909"/>
                  </a:lnTo>
                  <a:lnTo>
                    <a:pt x="1677549" y="2641762"/>
                  </a:lnTo>
                  <a:lnTo>
                    <a:pt x="1681122" y="2644468"/>
                  </a:lnTo>
                  <a:lnTo>
                    <a:pt x="1685553" y="2647934"/>
                  </a:lnTo>
                  <a:lnTo>
                    <a:pt x="1687553" y="2648787"/>
                  </a:lnTo>
                  <a:lnTo>
                    <a:pt x="1687411" y="2649120"/>
                  </a:lnTo>
                  <a:lnTo>
                    <a:pt x="1690744" y="2650542"/>
                  </a:lnTo>
                  <a:lnTo>
                    <a:pt x="1694263" y="2649679"/>
                  </a:lnTo>
                  <a:lnTo>
                    <a:pt x="1696685" y="2646773"/>
                  </a:lnTo>
                  <a:lnTo>
                    <a:pt x="1699391" y="2643200"/>
                  </a:lnTo>
                  <a:lnTo>
                    <a:pt x="1699097" y="2638347"/>
                  </a:lnTo>
                  <a:lnTo>
                    <a:pt x="1695524" y="2635641"/>
                  </a:lnTo>
                  <a:lnTo>
                    <a:pt x="1691093" y="2632175"/>
                  </a:lnTo>
                  <a:lnTo>
                    <a:pt x="1687520" y="2629469"/>
                  </a:lnTo>
                  <a:close/>
                </a:path>
                <a:path w="17646015" h="9944735">
                  <a:moveTo>
                    <a:pt x="10354465" y="6318229"/>
                  </a:moveTo>
                  <a:lnTo>
                    <a:pt x="10350231" y="6317998"/>
                  </a:lnTo>
                  <a:lnTo>
                    <a:pt x="10344377" y="6317865"/>
                  </a:lnTo>
                  <a:lnTo>
                    <a:pt x="10340142" y="6317634"/>
                  </a:lnTo>
                  <a:lnTo>
                    <a:pt x="10336627" y="6321257"/>
                  </a:lnTo>
                  <a:lnTo>
                    <a:pt x="10336397" y="6325492"/>
                  </a:lnTo>
                  <a:lnTo>
                    <a:pt x="10336117" y="6328919"/>
                  </a:lnTo>
                  <a:lnTo>
                    <a:pt x="10338072" y="6331722"/>
                  </a:lnTo>
                  <a:lnTo>
                    <a:pt x="10341072" y="6333002"/>
                  </a:lnTo>
                  <a:lnTo>
                    <a:pt x="10341215" y="6332668"/>
                  </a:lnTo>
                  <a:lnTo>
                    <a:pt x="10342215" y="6333094"/>
                  </a:lnTo>
                  <a:lnTo>
                    <a:pt x="10344024" y="6333473"/>
                  </a:lnTo>
                  <a:lnTo>
                    <a:pt x="10349875" y="6333605"/>
                  </a:lnTo>
                  <a:lnTo>
                    <a:pt x="10354110" y="6333835"/>
                  </a:lnTo>
                  <a:lnTo>
                    <a:pt x="10357625" y="6330214"/>
                  </a:lnTo>
                  <a:lnTo>
                    <a:pt x="10358086" y="6321743"/>
                  </a:lnTo>
                  <a:lnTo>
                    <a:pt x="10354465" y="6318229"/>
                  </a:lnTo>
                  <a:close/>
                </a:path>
                <a:path w="17646015" h="9944735">
                  <a:moveTo>
                    <a:pt x="14751577" y="8190740"/>
                  </a:moveTo>
                  <a:lnTo>
                    <a:pt x="14746726" y="8191034"/>
                  </a:lnTo>
                  <a:lnTo>
                    <a:pt x="14741313" y="8198181"/>
                  </a:lnTo>
                  <a:lnTo>
                    <a:pt x="14741607" y="8203033"/>
                  </a:lnTo>
                  <a:lnTo>
                    <a:pt x="14749944" y="8209348"/>
                  </a:lnTo>
                  <a:lnTo>
                    <a:pt x="14751945" y="8210201"/>
                  </a:lnTo>
                  <a:lnTo>
                    <a:pt x="14751468" y="8210391"/>
                  </a:lnTo>
                  <a:lnTo>
                    <a:pt x="14754802" y="8211814"/>
                  </a:lnTo>
                  <a:lnTo>
                    <a:pt x="14758320" y="8210950"/>
                  </a:lnTo>
                  <a:lnTo>
                    <a:pt x="14760741" y="8208043"/>
                  </a:lnTo>
                  <a:lnTo>
                    <a:pt x="14763448" y="8204470"/>
                  </a:lnTo>
                  <a:lnTo>
                    <a:pt x="14763155" y="8199618"/>
                  </a:lnTo>
                  <a:lnTo>
                    <a:pt x="14759582" y="8196912"/>
                  </a:lnTo>
                  <a:lnTo>
                    <a:pt x="14755150" y="8193446"/>
                  </a:lnTo>
                  <a:lnTo>
                    <a:pt x="14751577" y="8190740"/>
                  </a:lnTo>
                  <a:close/>
                </a:path>
                <a:path w="17646015" h="9944735">
                  <a:moveTo>
                    <a:pt x="1619004" y="2573059"/>
                  </a:moveTo>
                  <a:lnTo>
                    <a:pt x="1613817" y="2573211"/>
                  </a:lnTo>
                  <a:lnTo>
                    <a:pt x="1611111" y="2576784"/>
                  </a:lnTo>
                  <a:lnTo>
                    <a:pt x="1608548" y="2580023"/>
                  </a:lnTo>
                  <a:lnTo>
                    <a:pt x="1608699" y="2585210"/>
                  </a:lnTo>
                  <a:lnTo>
                    <a:pt x="1612272" y="2587916"/>
                  </a:lnTo>
                  <a:lnTo>
                    <a:pt x="1616561" y="2591715"/>
                  </a:lnTo>
                  <a:lnTo>
                    <a:pt x="1618561" y="2592568"/>
                  </a:lnTo>
                  <a:lnTo>
                    <a:pt x="1618419" y="2592901"/>
                  </a:lnTo>
                  <a:lnTo>
                    <a:pt x="1621751" y="2594323"/>
                  </a:lnTo>
                  <a:lnTo>
                    <a:pt x="1625413" y="2593127"/>
                  </a:lnTo>
                  <a:lnTo>
                    <a:pt x="1627693" y="2590554"/>
                  </a:lnTo>
                  <a:lnTo>
                    <a:pt x="1630257" y="2587314"/>
                  </a:lnTo>
                  <a:lnTo>
                    <a:pt x="1630105" y="2582128"/>
                  </a:lnTo>
                  <a:lnTo>
                    <a:pt x="1626532" y="2579421"/>
                  </a:lnTo>
                  <a:lnTo>
                    <a:pt x="1622243" y="2575623"/>
                  </a:lnTo>
                  <a:lnTo>
                    <a:pt x="1619004" y="2573059"/>
                  </a:lnTo>
                  <a:close/>
                </a:path>
                <a:path w="17646015" h="9944735">
                  <a:moveTo>
                    <a:pt x="14682777" y="8134997"/>
                  </a:moveTo>
                  <a:lnTo>
                    <a:pt x="14677923" y="8135290"/>
                  </a:lnTo>
                  <a:lnTo>
                    <a:pt x="14672512" y="8142437"/>
                  </a:lnTo>
                  <a:lnTo>
                    <a:pt x="14672806" y="8147290"/>
                  </a:lnTo>
                  <a:lnTo>
                    <a:pt x="14676379" y="8149996"/>
                  </a:lnTo>
                  <a:lnTo>
                    <a:pt x="14680808" y="8153461"/>
                  </a:lnTo>
                  <a:lnTo>
                    <a:pt x="14682808" y="8154314"/>
                  </a:lnTo>
                  <a:lnTo>
                    <a:pt x="14682666" y="8154648"/>
                  </a:lnTo>
                  <a:lnTo>
                    <a:pt x="14685999" y="8156070"/>
                  </a:lnTo>
                  <a:lnTo>
                    <a:pt x="14689520" y="8155207"/>
                  </a:lnTo>
                  <a:lnTo>
                    <a:pt x="14691941" y="8152300"/>
                  </a:lnTo>
                  <a:lnTo>
                    <a:pt x="14694647" y="8148727"/>
                  </a:lnTo>
                  <a:lnTo>
                    <a:pt x="14694353" y="8143875"/>
                  </a:lnTo>
                  <a:lnTo>
                    <a:pt x="14690780" y="8141169"/>
                  </a:lnTo>
                  <a:lnTo>
                    <a:pt x="14686349" y="8137703"/>
                  </a:lnTo>
                  <a:lnTo>
                    <a:pt x="14682777" y="8134997"/>
                  </a:lnTo>
                  <a:close/>
                </a:path>
                <a:path w="17646015" h="9944735">
                  <a:moveTo>
                    <a:pt x="10443446" y="6321122"/>
                  </a:moveTo>
                  <a:lnTo>
                    <a:pt x="10439211" y="6320892"/>
                  </a:lnTo>
                  <a:lnTo>
                    <a:pt x="10433359" y="6320760"/>
                  </a:lnTo>
                  <a:lnTo>
                    <a:pt x="10429124" y="6320529"/>
                  </a:lnTo>
                  <a:lnTo>
                    <a:pt x="10425610" y="6324152"/>
                  </a:lnTo>
                  <a:lnTo>
                    <a:pt x="10425378" y="6328386"/>
                  </a:lnTo>
                  <a:lnTo>
                    <a:pt x="10425099" y="6331812"/>
                  </a:lnTo>
                  <a:lnTo>
                    <a:pt x="10427052" y="6334616"/>
                  </a:lnTo>
                  <a:lnTo>
                    <a:pt x="10431053" y="6336322"/>
                  </a:lnTo>
                  <a:lnTo>
                    <a:pt x="10438858" y="6336500"/>
                  </a:lnTo>
                  <a:lnTo>
                    <a:pt x="10443426" y="6336872"/>
                  </a:lnTo>
                  <a:lnTo>
                    <a:pt x="10446607" y="6333109"/>
                  </a:lnTo>
                  <a:lnTo>
                    <a:pt x="10446838" y="6328874"/>
                  </a:lnTo>
                  <a:lnTo>
                    <a:pt x="10447211" y="6324305"/>
                  </a:lnTo>
                  <a:lnTo>
                    <a:pt x="10443446" y="6321122"/>
                  </a:lnTo>
                  <a:close/>
                </a:path>
                <a:path w="17646015" h="9944735">
                  <a:moveTo>
                    <a:pt x="1551105" y="2516125"/>
                  </a:moveTo>
                  <a:lnTo>
                    <a:pt x="1546252" y="2516418"/>
                  </a:lnTo>
                  <a:lnTo>
                    <a:pt x="1543212" y="2519849"/>
                  </a:lnTo>
                  <a:lnTo>
                    <a:pt x="1540315" y="2522947"/>
                  </a:lnTo>
                  <a:lnTo>
                    <a:pt x="1540609" y="2527800"/>
                  </a:lnTo>
                  <a:lnTo>
                    <a:pt x="1548329" y="2534638"/>
                  </a:lnTo>
                  <a:lnTo>
                    <a:pt x="1550329" y="2535491"/>
                  </a:lnTo>
                  <a:lnTo>
                    <a:pt x="1550187" y="2535825"/>
                  </a:lnTo>
                  <a:lnTo>
                    <a:pt x="1553186" y="2537104"/>
                  </a:lnTo>
                  <a:lnTo>
                    <a:pt x="1557039" y="2536384"/>
                  </a:lnTo>
                  <a:lnTo>
                    <a:pt x="1559318" y="2533811"/>
                  </a:lnTo>
                  <a:lnTo>
                    <a:pt x="1562215" y="2530714"/>
                  </a:lnTo>
                  <a:lnTo>
                    <a:pt x="1561922" y="2525860"/>
                  </a:lnTo>
                  <a:lnTo>
                    <a:pt x="1554202" y="2519022"/>
                  </a:lnTo>
                  <a:lnTo>
                    <a:pt x="1551105" y="2516125"/>
                  </a:lnTo>
                  <a:close/>
                </a:path>
                <a:path w="17646015" h="9944735">
                  <a:moveTo>
                    <a:pt x="14613309" y="8078970"/>
                  </a:moveTo>
                  <a:lnTo>
                    <a:pt x="14608456" y="8079263"/>
                  </a:lnTo>
                  <a:lnTo>
                    <a:pt x="14603044" y="8086410"/>
                  </a:lnTo>
                  <a:lnTo>
                    <a:pt x="14603338" y="8091262"/>
                  </a:lnTo>
                  <a:lnTo>
                    <a:pt x="14606911" y="8093968"/>
                  </a:lnTo>
                  <a:lnTo>
                    <a:pt x="14611341" y="8097433"/>
                  </a:lnTo>
                  <a:lnTo>
                    <a:pt x="14613341" y="8098287"/>
                  </a:lnTo>
                  <a:lnTo>
                    <a:pt x="14613199" y="8098621"/>
                  </a:lnTo>
                  <a:lnTo>
                    <a:pt x="14616531" y="8100042"/>
                  </a:lnTo>
                  <a:lnTo>
                    <a:pt x="14620051" y="8099180"/>
                  </a:lnTo>
                  <a:lnTo>
                    <a:pt x="14622473" y="8096273"/>
                  </a:lnTo>
                  <a:lnTo>
                    <a:pt x="14625180" y="8092700"/>
                  </a:lnTo>
                  <a:lnTo>
                    <a:pt x="14624885" y="8087847"/>
                  </a:lnTo>
                  <a:lnTo>
                    <a:pt x="14621311" y="8085141"/>
                  </a:lnTo>
                  <a:lnTo>
                    <a:pt x="14616882" y="8081676"/>
                  </a:lnTo>
                  <a:lnTo>
                    <a:pt x="14613309" y="8078970"/>
                  </a:lnTo>
                  <a:close/>
                </a:path>
                <a:path w="17646015" h="9944735">
                  <a:moveTo>
                    <a:pt x="10532521" y="6322876"/>
                  </a:moveTo>
                  <a:lnTo>
                    <a:pt x="10528285" y="6322645"/>
                  </a:lnTo>
                  <a:lnTo>
                    <a:pt x="10522432" y="6322511"/>
                  </a:lnTo>
                  <a:lnTo>
                    <a:pt x="10517863" y="6322139"/>
                  </a:lnTo>
                  <a:lnTo>
                    <a:pt x="10514350" y="6325761"/>
                  </a:lnTo>
                  <a:lnTo>
                    <a:pt x="10514451" y="6330138"/>
                  </a:lnTo>
                  <a:lnTo>
                    <a:pt x="10514172" y="6333564"/>
                  </a:lnTo>
                  <a:lnTo>
                    <a:pt x="10516128" y="6336368"/>
                  </a:lnTo>
                  <a:lnTo>
                    <a:pt x="10520127" y="6338074"/>
                  </a:lnTo>
                  <a:lnTo>
                    <a:pt x="10527931" y="6338252"/>
                  </a:lnTo>
                  <a:lnTo>
                    <a:pt x="10532499" y="6338625"/>
                  </a:lnTo>
                  <a:lnTo>
                    <a:pt x="10536013" y="6335002"/>
                  </a:lnTo>
                  <a:lnTo>
                    <a:pt x="10535911" y="6330625"/>
                  </a:lnTo>
                  <a:lnTo>
                    <a:pt x="10536284" y="6326057"/>
                  </a:lnTo>
                  <a:lnTo>
                    <a:pt x="10532521" y="6322876"/>
                  </a:lnTo>
                  <a:close/>
                </a:path>
                <a:path w="17646015" h="9944735">
                  <a:moveTo>
                    <a:pt x="1483299" y="2458049"/>
                  </a:moveTo>
                  <a:lnTo>
                    <a:pt x="1478303" y="2458675"/>
                  </a:lnTo>
                  <a:lnTo>
                    <a:pt x="1472509" y="2464871"/>
                  </a:lnTo>
                  <a:lnTo>
                    <a:pt x="1473136" y="2469866"/>
                  </a:lnTo>
                  <a:lnTo>
                    <a:pt x="1476234" y="2472763"/>
                  </a:lnTo>
                  <a:lnTo>
                    <a:pt x="1481382" y="2477323"/>
                  </a:lnTo>
                  <a:lnTo>
                    <a:pt x="1485380" y="2479028"/>
                  </a:lnTo>
                  <a:lnTo>
                    <a:pt x="1489233" y="2478308"/>
                  </a:lnTo>
                  <a:lnTo>
                    <a:pt x="1491513" y="2475734"/>
                  </a:lnTo>
                  <a:lnTo>
                    <a:pt x="1494410" y="2472637"/>
                  </a:lnTo>
                  <a:lnTo>
                    <a:pt x="1493783" y="2467643"/>
                  </a:lnTo>
                  <a:lnTo>
                    <a:pt x="1490685" y="2464745"/>
                  </a:lnTo>
                  <a:lnTo>
                    <a:pt x="1486396" y="2460945"/>
                  </a:lnTo>
                  <a:lnTo>
                    <a:pt x="1483299" y="2458049"/>
                  </a:lnTo>
                  <a:close/>
                </a:path>
                <a:path w="17646015" h="9944735">
                  <a:moveTo>
                    <a:pt x="14544316" y="8022750"/>
                  </a:moveTo>
                  <a:lnTo>
                    <a:pt x="14539464" y="8023044"/>
                  </a:lnTo>
                  <a:lnTo>
                    <a:pt x="14534052" y="8030191"/>
                  </a:lnTo>
                  <a:lnTo>
                    <a:pt x="14534344" y="8035043"/>
                  </a:lnTo>
                  <a:lnTo>
                    <a:pt x="14537918" y="8037749"/>
                  </a:lnTo>
                  <a:lnTo>
                    <a:pt x="14542349" y="8041216"/>
                  </a:lnTo>
                  <a:lnTo>
                    <a:pt x="14544349" y="8042069"/>
                  </a:lnTo>
                  <a:lnTo>
                    <a:pt x="14544207" y="8042402"/>
                  </a:lnTo>
                  <a:lnTo>
                    <a:pt x="14547539" y="8043823"/>
                  </a:lnTo>
                  <a:lnTo>
                    <a:pt x="14551061" y="8042962"/>
                  </a:lnTo>
                  <a:lnTo>
                    <a:pt x="14553482" y="8040054"/>
                  </a:lnTo>
                  <a:lnTo>
                    <a:pt x="14556188" y="8036481"/>
                  </a:lnTo>
                  <a:lnTo>
                    <a:pt x="14555893" y="8031629"/>
                  </a:lnTo>
                  <a:lnTo>
                    <a:pt x="14552321" y="8028923"/>
                  </a:lnTo>
                  <a:lnTo>
                    <a:pt x="14547889" y="8025456"/>
                  </a:lnTo>
                  <a:lnTo>
                    <a:pt x="14544316" y="8022750"/>
                  </a:lnTo>
                  <a:close/>
                </a:path>
                <a:path w="17646015" h="9944735">
                  <a:moveTo>
                    <a:pt x="1416395" y="2398781"/>
                  </a:moveTo>
                  <a:lnTo>
                    <a:pt x="1411400" y="2399409"/>
                  </a:lnTo>
                  <a:lnTo>
                    <a:pt x="1408503" y="2402506"/>
                  </a:lnTo>
                  <a:lnTo>
                    <a:pt x="1405463" y="2405937"/>
                  </a:lnTo>
                  <a:lnTo>
                    <a:pt x="1406090" y="2410932"/>
                  </a:lnTo>
                  <a:lnTo>
                    <a:pt x="1409188" y="2413829"/>
                  </a:lnTo>
                  <a:lnTo>
                    <a:pt x="1413477" y="2417628"/>
                  </a:lnTo>
                  <a:lnTo>
                    <a:pt x="1414001" y="2418246"/>
                  </a:lnTo>
                  <a:lnTo>
                    <a:pt x="1418668" y="2420236"/>
                  </a:lnTo>
                  <a:lnTo>
                    <a:pt x="1422520" y="2419516"/>
                  </a:lnTo>
                  <a:lnTo>
                    <a:pt x="1427839" y="2413512"/>
                  </a:lnTo>
                  <a:lnTo>
                    <a:pt x="1427212" y="2408517"/>
                  </a:lnTo>
                  <a:lnTo>
                    <a:pt x="1424114" y="2405620"/>
                  </a:lnTo>
                  <a:lnTo>
                    <a:pt x="1416395" y="2398781"/>
                  </a:lnTo>
                  <a:close/>
                </a:path>
                <a:path w="17646015" h="9944735">
                  <a:moveTo>
                    <a:pt x="10621544" y="6323819"/>
                  </a:moveTo>
                  <a:lnTo>
                    <a:pt x="10617167" y="6323921"/>
                  </a:lnTo>
                  <a:lnTo>
                    <a:pt x="10611316" y="6323789"/>
                  </a:lnTo>
                  <a:lnTo>
                    <a:pt x="10606747" y="6323416"/>
                  </a:lnTo>
                  <a:lnTo>
                    <a:pt x="10603232" y="6327039"/>
                  </a:lnTo>
                  <a:lnTo>
                    <a:pt x="10603336" y="6331415"/>
                  </a:lnTo>
                  <a:lnTo>
                    <a:pt x="10603055" y="6334841"/>
                  </a:lnTo>
                  <a:lnTo>
                    <a:pt x="10605011" y="6337645"/>
                  </a:lnTo>
                  <a:lnTo>
                    <a:pt x="10608678" y="6339210"/>
                  </a:lnTo>
                  <a:lnTo>
                    <a:pt x="10610961" y="6339395"/>
                  </a:lnTo>
                  <a:lnTo>
                    <a:pt x="10616814" y="6339529"/>
                  </a:lnTo>
                  <a:lnTo>
                    <a:pt x="10621382" y="6339902"/>
                  </a:lnTo>
                  <a:lnTo>
                    <a:pt x="10624897" y="6336280"/>
                  </a:lnTo>
                  <a:lnTo>
                    <a:pt x="10624795" y="6331902"/>
                  </a:lnTo>
                  <a:lnTo>
                    <a:pt x="10625167" y="6327334"/>
                  </a:lnTo>
                  <a:lnTo>
                    <a:pt x="10621544" y="6323819"/>
                  </a:lnTo>
                  <a:close/>
                </a:path>
                <a:path w="17646015" h="9944735">
                  <a:moveTo>
                    <a:pt x="14475609" y="7965865"/>
                  </a:moveTo>
                  <a:lnTo>
                    <a:pt x="14470757" y="7966160"/>
                  </a:lnTo>
                  <a:lnTo>
                    <a:pt x="14465345" y="7973306"/>
                  </a:lnTo>
                  <a:lnTo>
                    <a:pt x="14465638" y="7978158"/>
                  </a:lnTo>
                  <a:lnTo>
                    <a:pt x="14469210" y="7980864"/>
                  </a:lnTo>
                  <a:lnTo>
                    <a:pt x="14473500" y="7984664"/>
                  </a:lnTo>
                  <a:lnTo>
                    <a:pt x="14475499" y="7985516"/>
                  </a:lnTo>
                  <a:lnTo>
                    <a:pt x="14475357" y="7985850"/>
                  </a:lnTo>
                  <a:lnTo>
                    <a:pt x="14478691" y="7987272"/>
                  </a:lnTo>
                  <a:lnTo>
                    <a:pt x="14482209" y="7986409"/>
                  </a:lnTo>
                  <a:lnTo>
                    <a:pt x="14484630" y="7983503"/>
                  </a:lnTo>
                  <a:lnTo>
                    <a:pt x="14487337" y="7979929"/>
                  </a:lnTo>
                  <a:lnTo>
                    <a:pt x="14487044" y="7975077"/>
                  </a:lnTo>
                  <a:lnTo>
                    <a:pt x="14483471" y="7972371"/>
                  </a:lnTo>
                  <a:lnTo>
                    <a:pt x="14479181" y="7968571"/>
                  </a:lnTo>
                  <a:lnTo>
                    <a:pt x="14475609" y="7965865"/>
                  </a:lnTo>
                  <a:close/>
                </a:path>
                <a:path w="17646015" h="9944735">
                  <a:moveTo>
                    <a:pt x="1350491" y="2339941"/>
                  </a:moveTo>
                  <a:lnTo>
                    <a:pt x="1345638" y="2340234"/>
                  </a:lnTo>
                  <a:lnTo>
                    <a:pt x="1342741" y="2343332"/>
                  </a:lnTo>
                  <a:lnTo>
                    <a:pt x="1339702" y="2346763"/>
                  </a:lnTo>
                  <a:lnTo>
                    <a:pt x="1339996" y="2351615"/>
                  </a:lnTo>
                  <a:lnTo>
                    <a:pt x="1343093" y="2354513"/>
                  </a:lnTo>
                  <a:lnTo>
                    <a:pt x="1347382" y="2358312"/>
                  </a:lnTo>
                  <a:lnTo>
                    <a:pt x="1347907" y="2358930"/>
                  </a:lnTo>
                  <a:lnTo>
                    <a:pt x="1349573" y="2359641"/>
                  </a:lnTo>
                  <a:lnTo>
                    <a:pt x="1349431" y="2359974"/>
                  </a:lnTo>
                  <a:lnTo>
                    <a:pt x="1352430" y="2361253"/>
                  </a:lnTo>
                  <a:lnTo>
                    <a:pt x="1356283" y="2360533"/>
                  </a:lnTo>
                  <a:lnTo>
                    <a:pt x="1361602" y="2354529"/>
                  </a:lnTo>
                  <a:lnTo>
                    <a:pt x="1361308" y="2349676"/>
                  </a:lnTo>
                  <a:lnTo>
                    <a:pt x="1358210" y="2346779"/>
                  </a:lnTo>
                  <a:lnTo>
                    <a:pt x="1350491" y="2339941"/>
                  </a:lnTo>
                  <a:close/>
                </a:path>
                <a:path w="17646015" h="9944735">
                  <a:moveTo>
                    <a:pt x="14407426" y="7909598"/>
                  </a:moveTo>
                  <a:lnTo>
                    <a:pt x="14402239" y="7909749"/>
                  </a:lnTo>
                  <a:lnTo>
                    <a:pt x="14399532" y="7913323"/>
                  </a:lnTo>
                  <a:lnTo>
                    <a:pt x="14396969" y="7916562"/>
                  </a:lnTo>
                  <a:lnTo>
                    <a:pt x="14397121" y="7921748"/>
                  </a:lnTo>
                  <a:lnTo>
                    <a:pt x="14400694" y="7924455"/>
                  </a:lnTo>
                  <a:lnTo>
                    <a:pt x="14404982" y="7928253"/>
                  </a:lnTo>
                  <a:lnTo>
                    <a:pt x="14406982" y="7929106"/>
                  </a:lnTo>
                  <a:lnTo>
                    <a:pt x="14406839" y="7929440"/>
                  </a:lnTo>
                  <a:lnTo>
                    <a:pt x="14410172" y="7930862"/>
                  </a:lnTo>
                  <a:lnTo>
                    <a:pt x="14413692" y="7929999"/>
                  </a:lnTo>
                  <a:lnTo>
                    <a:pt x="14416114" y="7927093"/>
                  </a:lnTo>
                  <a:lnTo>
                    <a:pt x="14418678" y="7923853"/>
                  </a:lnTo>
                  <a:lnTo>
                    <a:pt x="14418526" y="7918667"/>
                  </a:lnTo>
                  <a:lnTo>
                    <a:pt x="14414952" y="7915960"/>
                  </a:lnTo>
                  <a:lnTo>
                    <a:pt x="14410665" y="7912161"/>
                  </a:lnTo>
                  <a:lnTo>
                    <a:pt x="14407426" y="7909598"/>
                  </a:lnTo>
                  <a:close/>
                </a:path>
                <a:path w="17646015" h="9944735">
                  <a:moveTo>
                    <a:pt x="10710571" y="6324763"/>
                  </a:moveTo>
                  <a:lnTo>
                    <a:pt x="10706193" y="6324865"/>
                  </a:lnTo>
                  <a:lnTo>
                    <a:pt x="10700341" y="6324732"/>
                  </a:lnTo>
                  <a:lnTo>
                    <a:pt x="10695631" y="6324693"/>
                  </a:lnTo>
                  <a:lnTo>
                    <a:pt x="10692115" y="6328314"/>
                  </a:lnTo>
                  <a:lnTo>
                    <a:pt x="10692217" y="6332691"/>
                  </a:lnTo>
                  <a:lnTo>
                    <a:pt x="10692079" y="6335785"/>
                  </a:lnTo>
                  <a:lnTo>
                    <a:pt x="10694035" y="6338588"/>
                  </a:lnTo>
                  <a:lnTo>
                    <a:pt x="10697035" y="6339868"/>
                  </a:lnTo>
                  <a:lnTo>
                    <a:pt x="10697227" y="6340343"/>
                  </a:lnTo>
                  <a:lnTo>
                    <a:pt x="10697894" y="6340628"/>
                  </a:lnTo>
                  <a:lnTo>
                    <a:pt x="10700178" y="6340815"/>
                  </a:lnTo>
                  <a:lnTo>
                    <a:pt x="10706030" y="6340947"/>
                  </a:lnTo>
                  <a:lnTo>
                    <a:pt x="10710740" y="6340987"/>
                  </a:lnTo>
                  <a:lnTo>
                    <a:pt x="10714113" y="6337698"/>
                  </a:lnTo>
                  <a:lnTo>
                    <a:pt x="10714191" y="6328277"/>
                  </a:lnTo>
                  <a:lnTo>
                    <a:pt x="10710571" y="6324763"/>
                  </a:lnTo>
                  <a:close/>
                </a:path>
                <a:path w="17646015" h="9944735">
                  <a:moveTo>
                    <a:pt x="14338718" y="7852713"/>
                  </a:moveTo>
                  <a:lnTo>
                    <a:pt x="14333531" y="7852864"/>
                  </a:lnTo>
                  <a:lnTo>
                    <a:pt x="14330826" y="7856437"/>
                  </a:lnTo>
                  <a:lnTo>
                    <a:pt x="14328262" y="7859677"/>
                  </a:lnTo>
                  <a:lnTo>
                    <a:pt x="14328414" y="7864863"/>
                  </a:lnTo>
                  <a:lnTo>
                    <a:pt x="14331987" y="7867569"/>
                  </a:lnTo>
                  <a:lnTo>
                    <a:pt x="14336274" y="7871368"/>
                  </a:lnTo>
                  <a:lnTo>
                    <a:pt x="14338274" y="7872221"/>
                  </a:lnTo>
                  <a:lnTo>
                    <a:pt x="14338132" y="7872554"/>
                  </a:lnTo>
                  <a:lnTo>
                    <a:pt x="14341465" y="7873976"/>
                  </a:lnTo>
                  <a:lnTo>
                    <a:pt x="14345128" y="7872781"/>
                  </a:lnTo>
                  <a:lnTo>
                    <a:pt x="14347406" y="7870208"/>
                  </a:lnTo>
                  <a:lnTo>
                    <a:pt x="14349971" y="7866968"/>
                  </a:lnTo>
                  <a:lnTo>
                    <a:pt x="14349819" y="7861781"/>
                  </a:lnTo>
                  <a:lnTo>
                    <a:pt x="14346246" y="7859075"/>
                  </a:lnTo>
                  <a:lnTo>
                    <a:pt x="14341959" y="7855277"/>
                  </a:lnTo>
                  <a:lnTo>
                    <a:pt x="14338718" y="7852713"/>
                  </a:lnTo>
                  <a:close/>
                </a:path>
                <a:path w="17646015" h="9944735">
                  <a:moveTo>
                    <a:pt x="1285156" y="2279766"/>
                  </a:moveTo>
                  <a:lnTo>
                    <a:pt x="1279970" y="2279918"/>
                  </a:lnTo>
                  <a:lnTo>
                    <a:pt x="1274175" y="2286113"/>
                  </a:lnTo>
                  <a:lnTo>
                    <a:pt x="1274327" y="2291299"/>
                  </a:lnTo>
                  <a:lnTo>
                    <a:pt x="1277424" y="2294197"/>
                  </a:lnTo>
                  <a:lnTo>
                    <a:pt x="1281713" y="2297996"/>
                  </a:lnTo>
                  <a:lnTo>
                    <a:pt x="1282238" y="2298613"/>
                  </a:lnTo>
                  <a:lnTo>
                    <a:pt x="1286903" y="2300603"/>
                  </a:lnTo>
                  <a:lnTo>
                    <a:pt x="1290615" y="2300217"/>
                  </a:lnTo>
                  <a:lnTo>
                    <a:pt x="1292894" y="2297643"/>
                  </a:lnTo>
                  <a:lnTo>
                    <a:pt x="1295791" y="2294546"/>
                  </a:lnTo>
                  <a:lnTo>
                    <a:pt x="1295640" y="2289360"/>
                  </a:lnTo>
                  <a:lnTo>
                    <a:pt x="1292542" y="2286463"/>
                  </a:lnTo>
                  <a:lnTo>
                    <a:pt x="1288254" y="2282663"/>
                  </a:lnTo>
                  <a:lnTo>
                    <a:pt x="1285156" y="2279766"/>
                  </a:lnTo>
                  <a:close/>
                </a:path>
                <a:path w="17646015" h="9944735">
                  <a:moveTo>
                    <a:pt x="10799596" y="6325706"/>
                  </a:moveTo>
                  <a:lnTo>
                    <a:pt x="10795219" y="6325809"/>
                  </a:lnTo>
                  <a:lnTo>
                    <a:pt x="10789366" y="6325675"/>
                  </a:lnTo>
                  <a:lnTo>
                    <a:pt x="10784654" y="6325635"/>
                  </a:lnTo>
                  <a:lnTo>
                    <a:pt x="10781140" y="6329259"/>
                  </a:lnTo>
                  <a:lnTo>
                    <a:pt x="10781243" y="6333636"/>
                  </a:lnTo>
                  <a:lnTo>
                    <a:pt x="10781105" y="6336728"/>
                  </a:lnTo>
                  <a:lnTo>
                    <a:pt x="10783061" y="6339532"/>
                  </a:lnTo>
                  <a:lnTo>
                    <a:pt x="10786061" y="6340812"/>
                  </a:lnTo>
                  <a:lnTo>
                    <a:pt x="10786252" y="6341288"/>
                  </a:lnTo>
                  <a:lnTo>
                    <a:pt x="10786919" y="6341572"/>
                  </a:lnTo>
                  <a:lnTo>
                    <a:pt x="10789201" y="6341757"/>
                  </a:lnTo>
                  <a:lnTo>
                    <a:pt x="10795055" y="6341891"/>
                  </a:lnTo>
                  <a:lnTo>
                    <a:pt x="10799765" y="6341931"/>
                  </a:lnTo>
                  <a:lnTo>
                    <a:pt x="10803280" y="6338308"/>
                  </a:lnTo>
                  <a:lnTo>
                    <a:pt x="10803178" y="6333931"/>
                  </a:lnTo>
                  <a:lnTo>
                    <a:pt x="10803218" y="6329221"/>
                  </a:lnTo>
                  <a:lnTo>
                    <a:pt x="10799596" y="6325706"/>
                  </a:lnTo>
                  <a:close/>
                </a:path>
                <a:path w="17646015" h="9944735">
                  <a:moveTo>
                    <a:pt x="14270343" y="7795970"/>
                  </a:moveTo>
                  <a:lnTo>
                    <a:pt x="14265158" y="7796121"/>
                  </a:lnTo>
                  <a:lnTo>
                    <a:pt x="14262452" y="7799694"/>
                  </a:lnTo>
                  <a:lnTo>
                    <a:pt x="14259888" y="7802934"/>
                  </a:lnTo>
                  <a:lnTo>
                    <a:pt x="14260039" y="7808120"/>
                  </a:lnTo>
                  <a:lnTo>
                    <a:pt x="14263611" y="7810826"/>
                  </a:lnTo>
                  <a:lnTo>
                    <a:pt x="14267901" y="7814626"/>
                  </a:lnTo>
                  <a:lnTo>
                    <a:pt x="14269900" y="7815478"/>
                  </a:lnTo>
                  <a:lnTo>
                    <a:pt x="14269758" y="7815812"/>
                  </a:lnTo>
                  <a:lnTo>
                    <a:pt x="14273092" y="7817234"/>
                  </a:lnTo>
                  <a:lnTo>
                    <a:pt x="14276752" y="7816037"/>
                  </a:lnTo>
                  <a:lnTo>
                    <a:pt x="14279031" y="7813464"/>
                  </a:lnTo>
                  <a:lnTo>
                    <a:pt x="14281596" y="7810224"/>
                  </a:lnTo>
                  <a:lnTo>
                    <a:pt x="14281445" y="7805038"/>
                  </a:lnTo>
                  <a:lnTo>
                    <a:pt x="14277872" y="7802332"/>
                  </a:lnTo>
                  <a:lnTo>
                    <a:pt x="14273582" y="7798533"/>
                  </a:lnTo>
                  <a:lnTo>
                    <a:pt x="14270343" y="7795970"/>
                  </a:lnTo>
                  <a:close/>
                </a:path>
                <a:path w="17646015" h="9944735">
                  <a:moveTo>
                    <a:pt x="1220531" y="2217926"/>
                  </a:moveTo>
                  <a:lnTo>
                    <a:pt x="1215345" y="2218077"/>
                  </a:lnTo>
                  <a:lnTo>
                    <a:pt x="1209551" y="2224272"/>
                  </a:lnTo>
                  <a:lnTo>
                    <a:pt x="1209703" y="2229459"/>
                  </a:lnTo>
                  <a:lnTo>
                    <a:pt x="1212800" y="2232356"/>
                  </a:lnTo>
                  <a:lnTo>
                    <a:pt x="1216947" y="2236488"/>
                  </a:lnTo>
                  <a:lnTo>
                    <a:pt x="1217804" y="2237248"/>
                  </a:lnTo>
                  <a:lnTo>
                    <a:pt x="1222136" y="2239096"/>
                  </a:lnTo>
                  <a:lnTo>
                    <a:pt x="1225848" y="2238710"/>
                  </a:lnTo>
                  <a:lnTo>
                    <a:pt x="1228128" y="2236136"/>
                  </a:lnTo>
                  <a:lnTo>
                    <a:pt x="1231024" y="2233039"/>
                  </a:lnTo>
                  <a:lnTo>
                    <a:pt x="1230874" y="2227852"/>
                  </a:lnTo>
                  <a:lnTo>
                    <a:pt x="1227776" y="2224956"/>
                  </a:lnTo>
                  <a:lnTo>
                    <a:pt x="1223629" y="2220823"/>
                  </a:lnTo>
                  <a:lnTo>
                    <a:pt x="1220531" y="2217926"/>
                  </a:lnTo>
                  <a:close/>
                </a:path>
                <a:path w="17646015" h="9944735">
                  <a:moveTo>
                    <a:pt x="10888430" y="6326174"/>
                  </a:moveTo>
                  <a:lnTo>
                    <a:pt x="10884053" y="6326277"/>
                  </a:lnTo>
                  <a:lnTo>
                    <a:pt x="10878200" y="6326144"/>
                  </a:lnTo>
                  <a:lnTo>
                    <a:pt x="10873489" y="6326104"/>
                  </a:lnTo>
                  <a:lnTo>
                    <a:pt x="10869974" y="6329726"/>
                  </a:lnTo>
                  <a:lnTo>
                    <a:pt x="10870078" y="6334103"/>
                  </a:lnTo>
                  <a:lnTo>
                    <a:pt x="10869940" y="6337197"/>
                  </a:lnTo>
                  <a:lnTo>
                    <a:pt x="10871895" y="6340000"/>
                  </a:lnTo>
                  <a:lnTo>
                    <a:pt x="10874895" y="6341280"/>
                  </a:lnTo>
                  <a:lnTo>
                    <a:pt x="10875087" y="6341756"/>
                  </a:lnTo>
                  <a:lnTo>
                    <a:pt x="10875753" y="6342040"/>
                  </a:lnTo>
                  <a:lnTo>
                    <a:pt x="10878035" y="6342226"/>
                  </a:lnTo>
                  <a:lnTo>
                    <a:pt x="10883889" y="6342359"/>
                  </a:lnTo>
                  <a:lnTo>
                    <a:pt x="10888599" y="6342399"/>
                  </a:lnTo>
                  <a:lnTo>
                    <a:pt x="10892115" y="6338776"/>
                  </a:lnTo>
                  <a:lnTo>
                    <a:pt x="10892012" y="6334399"/>
                  </a:lnTo>
                  <a:lnTo>
                    <a:pt x="10892052" y="6329689"/>
                  </a:lnTo>
                  <a:lnTo>
                    <a:pt x="10888430" y="6326174"/>
                  </a:lnTo>
                  <a:close/>
                </a:path>
                <a:path w="17646015" h="9944735">
                  <a:moveTo>
                    <a:pt x="14202111" y="7738893"/>
                  </a:moveTo>
                  <a:lnTo>
                    <a:pt x="14196924" y="7739044"/>
                  </a:lnTo>
                  <a:lnTo>
                    <a:pt x="14194219" y="7742618"/>
                  </a:lnTo>
                  <a:lnTo>
                    <a:pt x="14191655" y="7745857"/>
                  </a:lnTo>
                  <a:lnTo>
                    <a:pt x="14191807" y="7751043"/>
                  </a:lnTo>
                  <a:lnTo>
                    <a:pt x="14195379" y="7753749"/>
                  </a:lnTo>
                  <a:lnTo>
                    <a:pt x="14199667" y="7757548"/>
                  </a:lnTo>
                  <a:lnTo>
                    <a:pt x="14204667" y="7759681"/>
                  </a:lnTo>
                  <a:lnTo>
                    <a:pt x="14208521" y="7758961"/>
                  </a:lnTo>
                  <a:lnTo>
                    <a:pt x="14210799" y="7756388"/>
                  </a:lnTo>
                  <a:lnTo>
                    <a:pt x="14213363" y="7753148"/>
                  </a:lnTo>
                  <a:lnTo>
                    <a:pt x="14213212" y="7747961"/>
                  </a:lnTo>
                  <a:lnTo>
                    <a:pt x="14209639" y="7745255"/>
                  </a:lnTo>
                  <a:lnTo>
                    <a:pt x="14205351" y="7741457"/>
                  </a:lnTo>
                  <a:lnTo>
                    <a:pt x="14202111" y="7738893"/>
                  </a:lnTo>
                  <a:close/>
                </a:path>
                <a:path w="17646015" h="9944735">
                  <a:moveTo>
                    <a:pt x="1157333" y="2155512"/>
                  </a:moveTo>
                  <a:lnTo>
                    <a:pt x="1152148" y="2155663"/>
                  </a:lnTo>
                  <a:lnTo>
                    <a:pt x="1149250" y="2158761"/>
                  </a:lnTo>
                  <a:lnTo>
                    <a:pt x="1146020" y="2161716"/>
                  </a:lnTo>
                  <a:lnTo>
                    <a:pt x="1146172" y="2166902"/>
                  </a:lnTo>
                  <a:lnTo>
                    <a:pt x="1149269" y="2169800"/>
                  </a:lnTo>
                  <a:lnTo>
                    <a:pt x="1153416" y="2173932"/>
                  </a:lnTo>
                  <a:lnTo>
                    <a:pt x="1154131" y="2175025"/>
                  </a:lnTo>
                  <a:lnTo>
                    <a:pt x="1158464" y="2176873"/>
                  </a:lnTo>
                  <a:lnTo>
                    <a:pt x="1162175" y="2176487"/>
                  </a:lnTo>
                  <a:lnTo>
                    <a:pt x="1164454" y="2173913"/>
                  </a:lnTo>
                  <a:lnTo>
                    <a:pt x="1167685" y="2170958"/>
                  </a:lnTo>
                  <a:lnTo>
                    <a:pt x="1167533" y="2165772"/>
                  </a:lnTo>
                  <a:lnTo>
                    <a:pt x="1164436" y="2162875"/>
                  </a:lnTo>
                  <a:lnTo>
                    <a:pt x="1160289" y="2158742"/>
                  </a:lnTo>
                  <a:lnTo>
                    <a:pt x="1157333" y="2155512"/>
                  </a:lnTo>
                  <a:close/>
                </a:path>
                <a:path w="17646015" h="9944735">
                  <a:moveTo>
                    <a:pt x="14134211" y="7681958"/>
                  </a:moveTo>
                  <a:lnTo>
                    <a:pt x="14129360" y="7682253"/>
                  </a:lnTo>
                  <a:lnTo>
                    <a:pt x="14126320" y="7685684"/>
                  </a:lnTo>
                  <a:lnTo>
                    <a:pt x="14123423" y="7688781"/>
                  </a:lnTo>
                  <a:lnTo>
                    <a:pt x="14123715" y="7693634"/>
                  </a:lnTo>
                  <a:lnTo>
                    <a:pt x="14131436" y="7700472"/>
                  </a:lnTo>
                  <a:lnTo>
                    <a:pt x="14133435" y="7701325"/>
                  </a:lnTo>
                  <a:lnTo>
                    <a:pt x="14133627" y="7701801"/>
                  </a:lnTo>
                  <a:lnTo>
                    <a:pt x="14136627" y="7703081"/>
                  </a:lnTo>
                  <a:lnTo>
                    <a:pt x="14140478" y="7702360"/>
                  </a:lnTo>
                  <a:lnTo>
                    <a:pt x="14142757" y="7699787"/>
                  </a:lnTo>
                  <a:lnTo>
                    <a:pt x="14145321" y="7696547"/>
                  </a:lnTo>
                  <a:lnTo>
                    <a:pt x="14145030" y="7691695"/>
                  </a:lnTo>
                  <a:lnTo>
                    <a:pt x="14137308" y="7684856"/>
                  </a:lnTo>
                  <a:lnTo>
                    <a:pt x="14134211" y="7681958"/>
                  </a:lnTo>
                  <a:close/>
                </a:path>
                <a:path w="17646015" h="9944735">
                  <a:moveTo>
                    <a:pt x="10977262" y="6326642"/>
                  </a:moveTo>
                  <a:lnTo>
                    <a:pt x="10972885" y="6326744"/>
                  </a:lnTo>
                  <a:lnTo>
                    <a:pt x="10967034" y="6326612"/>
                  </a:lnTo>
                  <a:lnTo>
                    <a:pt x="10962324" y="6326573"/>
                  </a:lnTo>
                  <a:lnTo>
                    <a:pt x="10958809" y="6330194"/>
                  </a:lnTo>
                  <a:lnTo>
                    <a:pt x="10958912" y="6334572"/>
                  </a:lnTo>
                  <a:lnTo>
                    <a:pt x="10958774" y="6337665"/>
                  </a:lnTo>
                  <a:lnTo>
                    <a:pt x="10960729" y="6340468"/>
                  </a:lnTo>
                  <a:lnTo>
                    <a:pt x="10963730" y="6341748"/>
                  </a:lnTo>
                  <a:lnTo>
                    <a:pt x="10963918" y="6342223"/>
                  </a:lnTo>
                  <a:lnTo>
                    <a:pt x="10964585" y="6342507"/>
                  </a:lnTo>
                  <a:lnTo>
                    <a:pt x="10966870" y="6342694"/>
                  </a:lnTo>
                  <a:lnTo>
                    <a:pt x="10972723" y="6342827"/>
                  </a:lnTo>
                  <a:lnTo>
                    <a:pt x="10977435" y="6342867"/>
                  </a:lnTo>
                  <a:lnTo>
                    <a:pt x="10980949" y="6339245"/>
                  </a:lnTo>
                  <a:lnTo>
                    <a:pt x="10980846" y="6334867"/>
                  </a:lnTo>
                  <a:lnTo>
                    <a:pt x="10980886" y="6330157"/>
                  </a:lnTo>
                  <a:lnTo>
                    <a:pt x="10977262" y="6326642"/>
                  </a:lnTo>
                  <a:close/>
                </a:path>
                <a:path w="17646015" h="9944735">
                  <a:moveTo>
                    <a:pt x="1094420" y="2092431"/>
                  </a:moveTo>
                  <a:lnTo>
                    <a:pt x="1089709" y="2092392"/>
                  </a:lnTo>
                  <a:lnTo>
                    <a:pt x="1086479" y="2095347"/>
                  </a:lnTo>
                  <a:lnTo>
                    <a:pt x="1083693" y="2098492"/>
                  </a:lnTo>
                  <a:lnTo>
                    <a:pt x="1083440" y="2098778"/>
                  </a:lnTo>
                  <a:lnTo>
                    <a:pt x="1083400" y="2103489"/>
                  </a:lnTo>
                  <a:lnTo>
                    <a:pt x="1086356" y="2106718"/>
                  </a:lnTo>
                  <a:lnTo>
                    <a:pt x="1090502" y="2110851"/>
                  </a:lnTo>
                  <a:lnTo>
                    <a:pt x="1090884" y="2111803"/>
                  </a:lnTo>
                  <a:lnTo>
                    <a:pt x="1092884" y="2112656"/>
                  </a:lnTo>
                  <a:lnTo>
                    <a:pt x="1093169" y="2111989"/>
                  </a:lnTo>
                  <a:lnTo>
                    <a:pt x="1095835" y="2113126"/>
                  </a:lnTo>
                  <a:lnTo>
                    <a:pt x="1099546" y="2112740"/>
                  </a:lnTo>
                  <a:lnTo>
                    <a:pt x="1101683" y="2110500"/>
                  </a:lnTo>
                  <a:lnTo>
                    <a:pt x="1104580" y="2107402"/>
                  </a:lnTo>
                  <a:lnTo>
                    <a:pt x="1104620" y="2102691"/>
                  </a:lnTo>
                  <a:lnTo>
                    <a:pt x="1101665" y="2099460"/>
                  </a:lnTo>
                  <a:lnTo>
                    <a:pt x="1097518" y="2095328"/>
                  </a:lnTo>
                  <a:lnTo>
                    <a:pt x="1094420" y="2092431"/>
                  </a:lnTo>
                  <a:close/>
                </a:path>
                <a:path w="17646015" h="9944735">
                  <a:moveTo>
                    <a:pt x="14066121" y="7624549"/>
                  </a:moveTo>
                  <a:lnTo>
                    <a:pt x="14061269" y="7624843"/>
                  </a:lnTo>
                  <a:lnTo>
                    <a:pt x="14058229" y="7628273"/>
                  </a:lnTo>
                  <a:lnTo>
                    <a:pt x="14055332" y="7631371"/>
                  </a:lnTo>
                  <a:lnTo>
                    <a:pt x="14055626" y="7636224"/>
                  </a:lnTo>
                  <a:lnTo>
                    <a:pt x="14063346" y="7643063"/>
                  </a:lnTo>
                  <a:lnTo>
                    <a:pt x="14065347" y="7643916"/>
                  </a:lnTo>
                  <a:lnTo>
                    <a:pt x="14065204" y="7644249"/>
                  </a:lnTo>
                  <a:lnTo>
                    <a:pt x="14068204" y="7645529"/>
                  </a:lnTo>
                  <a:lnTo>
                    <a:pt x="14072055" y="7644809"/>
                  </a:lnTo>
                  <a:lnTo>
                    <a:pt x="14074334" y="7642235"/>
                  </a:lnTo>
                  <a:lnTo>
                    <a:pt x="14077232" y="7639137"/>
                  </a:lnTo>
                  <a:lnTo>
                    <a:pt x="14076938" y="7634284"/>
                  </a:lnTo>
                  <a:lnTo>
                    <a:pt x="14069220" y="7627446"/>
                  </a:lnTo>
                  <a:lnTo>
                    <a:pt x="14066121" y="7624549"/>
                  </a:lnTo>
                  <a:close/>
                </a:path>
                <a:path w="17646015" h="9944735">
                  <a:moveTo>
                    <a:pt x="11066431" y="6327252"/>
                  </a:moveTo>
                  <a:lnTo>
                    <a:pt x="11062051" y="6327354"/>
                  </a:lnTo>
                  <a:lnTo>
                    <a:pt x="11056202" y="6327222"/>
                  </a:lnTo>
                  <a:lnTo>
                    <a:pt x="11051491" y="6327183"/>
                  </a:lnTo>
                  <a:lnTo>
                    <a:pt x="11047975" y="6330804"/>
                  </a:lnTo>
                  <a:lnTo>
                    <a:pt x="11048077" y="6335181"/>
                  </a:lnTo>
                  <a:lnTo>
                    <a:pt x="11047940" y="6338274"/>
                  </a:lnTo>
                  <a:lnTo>
                    <a:pt x="11049895" y="6341079"/>
                  </a:lnTo>
                  <a:lnTo>
                    <a:pt x="11053561" y="6342642"/>
                  </a:lnTo>
                  <a:lnTo>
                    <a:pt x="11055847" y="6342829"/>
                  </a:lnTo>
                  <a:lnTo>
                    <a:pt x="11061700" y="6342962"/>
                  </a:lnTo>
                  <a:lnTo>
                    <a:pt x="11066269" y="6343335"/>
                  </a:lnTo>
                  <a:lnTo>
                    <a:pt x="11069783" y="6339712"/>
                  </a:lnTo>
                  <a:lnTo>
                    <a:pt x="11069681" y="6335336"/>
                  </a:lnTo>
                  <a:lnTo>
                    <a:pt x="11070054" y="6330767"/>
                  </a:lnTo>
                  <a:lnTo>
                    <a:pt x="11066431" y="6327252"/>
                  </a:lnTo>
                  <a:close/>
                </a:path>
                <a:path w="17646015" h="9944735">
                  <a:moveTo>
                    <a:pt x="13998030" y="7567138"/>
                  </a:moveTo>
                  <a:lnTo>
                    <a:pt x="13993179" y="7567433"/>
                  </a:lnTo>
                  <a:lnTo>
                    <a:pt x="13990140" y="7570864"/>
                  </a:lnTo>
                  <a:lnTo>
                    <a:pt x="13987242" y="7573961"/>
                  </a:lnTo>
                  <a:lnTo>
                    <a:pt x="13987869" y="7578957"/>
                  </a:lnTo>
                  <a:lnTo>
                    <a:pt x="13990968" y="7581854"/>
                  </a:lnTo>
                  <a:lnTo>
                    <a:pt x="13995255" y="7585653"/>
                  </a:lnTo>
                  <a:lnTo>
                    <a:pt x="13997254" y="7586506"/>
                  </a:lnTo>
                  <a:lnTo>
                    <a:pt x="13997112" y="7586838"/>
                  </a:lnTo>
                  <a:lnTo>
                    <a:pt x="14000113" y="7588118"/>
                  </a:lnTo>
                  <a:lnTo>
                    <a:pt x="14003966" y="7587399"/>
                  </a:lnTo>
                  <a:lnTo>
                    <a:pt x="14006246" y="7584825"/>
                  </a:lnTo>
                  <a:lnTo>
                    <a:pt x="14009143" y="7581728"/>
                  </a:lnTo>
                  <a:lnTo>
                    <a:pt x="14008849" y="7576875"/>
                  </a:lnTo>
                  <a:lnTo>
                    <a:pt x="14001127" y="7570036"/>
                  </a:lnTo>
                  <a:lnTo>
                    <a:pt x="13998030" y="7567138"/>
                  </a:lnTo>
                  <a:close/>
                </a:path>
                <a:path w="17646015" h="9944735">
                  <a:moveTo>
                    <a:pt x="1033075" y="2028444"/>
                  </a:moveTo>
                  <a:lnTo>
                    <a:pt x="1028032" y="2028262"/>
                  </a:lnTo>
                  <a:lnTo>
                    <a:pt x="1021571" y="2034173"/>
                  </a:lnTo>
                  <a:lnTo>
                    <a:pt x="1021390" y="2039218"/>
                  </a:lnTo>
                  <a:lnTo>
                    <a:pt x="1024344" y="2042447"/>
                  </a:lnTo>
                  <a:lnTo>
                    <a:pt x="1028490" y="2046580"/>
                  </a:lnTo>
                  <a:lnTo>
                    <a:pt x="1029206" y="2047673"/>
                  </a:lnTo>
                  <a:lnTo>
                    <a:pt x="1033870" y="2049663"/>
                  </a:lnTo>
                  <a:lnTo>
                    <a:pt x="1037250" y="2049135"/>
                  </a:lnTo>
                  <a:lnTo>
                    <a:pt x="1039721" y="2047037"/>
                  </a:lnTo>
                  <a:lnTo>
                    <a:pt x="1042951" y="2044081"/>
                  </a:lnTo>
                  <a:lnTo>
                    <a:pt x="1043133" y="2039037"/>
                  </a:lnTo>
                  <a:lnTo>
                    <a:pt x="1040178" y="2035807"/>
                  </a:lnTo>
                  <a:lnTo>
                    <a:pt x="1036031" y="2031674"/>
                  </a:lnTo>
                  <a:lnTo>
                    <a:pt x="1033075" y="2028444"/>
                  </a:lnTo>
                  <a:close/>
                </a:path>
                <a:path w="17646015" h="9944735">
                  <a:moveTo>
                    <a:pt x="11155456" y="6328196"/>
                  </a:moveTo>
                  <a:lnTo>
                    <a:pt x="11151080" y="6328298"/>
                  </a:lnTo>
                  <a:lnTo>
                    <a:pt x="11145226" y="6328166"/>
                  </a:lnTo>
                  <a:lnTo>
                    <a:pt x="11140658" y="6327793"/>
                  </a:lnTo>
                  <a:lnTo>
                    <a:pt x="11137142" y="6331415"/>
                  </a:lnTo>
                  <a:lnTo>
                    <a:pt x="11137246" y="6335792"/>
                  </a:lnTo>
                  <a:lnTo>
                    <a:pt x="11136966" y="6339218"/>
                  </a:lnTo>
                  <a:lnTo>
                    <a:pt x="11138921" y="6342022"/>
                  </a:lnTo>
                  <a:lnTo>
                    <a:pt x="11142588" y="6343586"/>
                  </a:lnTo>
                  <a:lnTo>
                    <a:pt x="11144873" y="6343772"/>
                  </a:lnTo>
                  <a:lnTo>
                    <a:pt x="11150724" y="6343905"/>
                  </a:lnTo>
                  <a:lnTo>
                    <a:pt x="11155292" y="6344278"/>
                  </a:lnTo>
                  <a:lnTo>
                    <a:pt x="11158807" y="6340656"/>
                  </a:lnTo>
                  <a:lnTo>
                    <a:pt x="11158705" y="6336278"/>
                  </a:lnTo>
                  <a:lnTo>
                    <a:pt x="11159077" y="6331710"/>
                  </a:lnTo>
                  <a:lnTo>
                    <a:pt x="11155456" y="6328196"/>
                  </a:lnTo>
                  <a:close/>
                </a:path>
                <a:path w="17646015" h="9944735">
                  <a:moveTo>
                    <a:pt x="13930083" y="7509396"/>
                  </a:moveTo>
                  <a:lnTo>
                    <a:pt x="13925088" y="7510023"/>
                  </a:lnTo>
                  <a:lnTo>
                    <a:pt x="13919293" y="7516218"/>
                  </a:lnTo>
                  <a:lnTo>
                    <a:pt x="13919921" y="7521213"/>
                  </a:lnTo>
                  <a:lnTo>
                    <a:pt x="13923018" y="7524110"/>
                  </a:lnTo>
                  <a:lnTo>
                    <a:pt x="13927307" y="7527910"/>
                  </a:lnTo>
                  <a:lnTo>
                    <a:pt x="13929308" y="7528763"/>
                  </a:lnTo>
                  <a:lnTo>
                    <a:pt x="13929165" y="7529097"/>
                  </a:lnTo>
                  <a:lnTo>
                    <a:pt x="13932165" y="7530376"/>
                  </a:lnTo>
                  <a:lnTo>
                    <a:pt x="13936017" y="7529655"/>
                  </a:lnTo>
                  <a:lnTo>
                    <a:pt x="13938295" y="7527082"/>
                  </a:lnTo>
                  <a:lnTo>
                    <a:pt x="13941193" y="7523984"/>
                  </a:lnTo>
                  <a:lnTo>
                    <a:pt x="13940568" y="7518990"/>
                  </a:lnTo>
                  <a:lnTo>
                    <a:pt x="13937471" y="7516093"/>
                  </a:lnTo>
                  <a:lnTo>
                    <a:pt x="13933181" y="7512293"/>
                  </a:lnTo>
                  <a:lnTo>
                    <a:pt x="13930083" y="7509396"/>
                  </a:lnTo>
                  <a:close/>
                </a:path>
                <a:path w="17646015" h="9944735">
                  <a:moveTo>
                    <a:pt x="972633" y="1963265"/>
                  </a:moveTo>
                  <a:lnTo>
                    <a:pt x="967589" y="1963083"/>
                  </a:lnTo>
                  <a:lnTo>
                    <a:pt x="961128" y="1968995"/>
                  </a:lnTo>
                  <a:lnTo>
                    <a:pt x="960946" y="1974038"/>
                  </a:lnTo>
                  <a:lnTo>
                    <a:pt x="963902" y="1977269"/>
                  </a:lnTo>
                  <a:lnTo>
                    <a:pt x="967906" y="1981734"/>
                  </a:lnTo>
                  <a:lnTo>
                    <a:pt x="968622" y="1982828"/>
                  </a:lnTo>
                  <a:lnTo>
                    <a:pt x="973288" y="1984818"/>
                  </a:lnTo>
                  <a:lnTo>
                    <a:pt x="976665" y="1984289"/>
                  </a:lnTo>
                  <a:lnTo>
                    <a:pt x="979136" y="1982192"/>
                  </a:lnTo>
                  <a:lnTo>
                    <a:pt x="982366" y="1979236"/>
                  </a:lnTo>
                  <a:lnTo>
                    <a:pt x="982548" y="1974192"/>
                  </a:lnTo>
                  <a:lnTo>
                    <a:pt x="979592" y="1970962"/>
                  </a:lnTo>
                  <a:lnTo>
                    <a:pt x="975588" y="1966496"/>
                  </a:lnTo>
                  <a:lnTo>
                    <a:pt x="972633" y="1963265"/>
                  </a:lnTo>
                  <a:close/>
                </a:path>
                <a:path w="17646015" h="9944735">
                  <a:moveTo>
                    <a:pt x="13862136" y="7451654"/>
                  </a:moveTo>
                  <a:lnTo>
                    <a:pt x="13857140" y="7452280"/>
                  </a:lnTo>
                  <a:lnTo>
                    <a:pt x="13851346" y="7458475"/>
                  </a:lnTo>
                  <a:lnTo>
                    <a:pt x="13851973" y="7463470"/>
                  </a:lnTo>
                  <a:lnTo>
                    <a:pt x="13855072" y="7466368"/>
                  </a:lnTo>
                  <a:lnTo>
                    <a:pt x="13859359" y="7470167"/>
                  </a:lnTo>
                  <a:lnTo>
                    <a:pt x="13861692" y="7471162"/>
                  </a:lnTo>
                  <a:lnTo>
                    <a:pt x="13861216" y="7471353"/>
                  </a:lnTo>
                  <a:lnTo>
                    <a:pt x="13864216" y="7472633"/>
                  </a:lnTo>
                  <a:lnTo>
                    <a:pt x="13868070" y="7471912"/>
                  </a:lnTo>
                  <a:lnTo>
                    <a:pt x="13870349" y="7469340"/>
                  </a:lnTo>
                  <a:lnTo>
                    <a:pt x="13873247" y="7466241"/>
                  </a:lnTo>
                  <a:lnTo>
                    <a:pt x="13872619" y="7461247"/>
                  </a:lnTo>
                  <a:lnTo>
                    <a:pt x="13869521" y="7458349"/>
                  </a:lnTo>
                  <a:lnTo>
                    <a:pt x="13865233" y="7454551"/>
                  </a:lnTo>
                  <a:lnTo>
                    <a:pt x="13862136" y="7451654"/>
                  </a:lnTo>
                  <a:close/>
                </a:path>
                <a:path w="17646015" h="9944735">
                  <a:moveTo>
                    <a:pt x="11244198" y="6329806"/>
                  </a:moveTo>
                  <a:lnTo>
                    <a:pt x="11239819" y="6329908"/>
                  </a:lnTo>
                  <a:lnTo>
                    <a:pt x="11233967" y="6329775"/>
                  </a:lnTo>
                  <a:lnTo>
                    <a:pt x="11229399" y="6329403"/>
                  </a:lnTo>
                  <a:lnTo>
                    <a:pt x="11226217" y="6333167"/>
                  </a:lnTo>
                  <a:lnTo>
                    <a:pt x="11225987" y="6337402"/>
                  </a:lnTo>
                  <a:lnTo>
                    <a:pt x="11225707" y="6340829"/>
                  </a:lnTo>
                  <a:lnTo>
                    <a:pt x="11227663" y="6343633"/>
                  </a:lnTo>
                  <a:lnTo>
                    <a:pt x="11231662" y="6345339"/>
                  </a:lnTo>
                  <a:lnTo>
                    <a:pt x="11239465" y="6345515"/>
                  </a:lnTo>
                  <a:lnTo>
                    <a:pt x="11244034" y="6345888"/>
                  </a:lnTo>
                  <a:lnTo>
                    <a:pt x="11247215" y="6342124"/>
                  </a:lnTo>
                  <a:lnTo>
                    <a:pt x="11247446" y="6337890"/>
                  </a:lnTo>
                  <a:lnTo>
                    <a:pt x="11247819" y="6333321"/>
                  </a:lnTo>
                  <a:lnTo>
                    <a:pt x="11244198" y="6329806"/>
                  </a:lnTo>
                  <a:close/>
                </a:path>
                <a:path w="17646015" h="9944735">
                  <a:moveTo>
                    <a:pt x="13794471" y="7393243"/>
                  </a:moveTo>
                  <a:lnTo>
                    <a:pt x="13789477" y="7393871"/>
                  </a:lnTo>
                  <a:lnTo>
                    <a:pt x="13783683" y="7400067"/>
                  </a:lnTo>
                  <a:lnTo>
                    <a:pt x="13784309" y="7405060"/>
                  </a:lnTo>
                  <a:lnTo>
                    <a:pt x="13787406" y="7407957"/>
                  </a:lnTo>
                  <a:lnTo>
                    <a:pt x="13792555" y="7412518"/>
                  </a:lnTo>
                  <a:lnTo>
                    <a:pt x="13796553" y="7414223"/>
                  </a:lnTo>
                  <a:lnTo>
                    <a:pt x="13800406" y="7413503"/>
                  </a:lnTo>
                  <a:lnTo>
                    <a:pt x="13802686" y="7410930"/>
                  </a:lnTo>
                  <a:lnTo>
                    <a:pt x="13805583" y="7407833"/>
                  </a:lnTo>
                  <a:lnTo>
                    <a:pt x="13804956" y="7402838"/>
                  </a:lnTo>
                  <a:lnTo>
                    <a:pt x="13801859" y="7399941"/>
                  </a:lnTo>
                  <a:lnTo>
                    <a:pt x="13797569" y="7396141"/>
                  </a:lnTo>
                  <a:lnTo>
                    <a:pt x="13794471" y="7393243"/>
                  </a:lnTo>
                  <a:close/>
                </a:path>
                <a:path w="17646015" h="9944735">
                  <a:moveTo>
                    <a:pt x="913283" y="1897372"/>
                  </a:moveTo>
                  <a:lnTo>
                    <a:pt x="908381" y="1896856"/>
                  </a:lnTo>
                  <a:lnTo>
                    <a:pt x="901920" y="1902767"/>
                  </a:lnTo>
                  <a:lnTo>
                    <a:pt x="901405" y="1907669"/>
                  </a:lnTo>
                  <a:lnTo>
                    <a:pt x="904361" y="1910900"/>
                  </a:lnTo>
                  <a:lnTo>
                    <a:pt x="908365" y="1915365"/>
                  </a:lnTo>
                  <a:lnTo>
                    <a:pt x="909080" y="1916459"/>
                  </a:lnTo>
                  <a:lnTo>
                    <a:pt x="913412" y="1918306"/>
                  </a:lnTo>
                  <a:lnTo>
                    <a:pt x="916649" y="1918111"/>
                  </a:lnTo>
                  <a:lnTo>
                    <a:pt x="919119" y="1916013"/>
                  </a:lnTo>
                  <a:lnTo>
                    <a:pt x="922683" y="1913200"/>
                  </a:lnTo>
                  <a:lnTo>
                    <a:pt x="922865" y="1908156"/>
                  </a:lnTo>
                  <a:lnTo>
                    <a:pt x="919909" y="1904926"/>
                  </a:lnTo>
                  <a:lnTo>
                    <a:pt x="916239" y="1900602"/>
                  </a:lnTo>
                  <a:lnTo>
                    <a:pt x="913283" y="1897372"/>
                  </a:lnTo>
                  <a:close/>
                </a:path>
                <a:path w="17646015" h="9944735">
                  <a:moveTo>
                    <a:pt x="11332844" y="6332558"/>
                  </a:moveTo>
                  <a:lnTo>
                    <a:pt x="11328610" y="6332327"/>
                  </a:lnTo>
                  <a:lnTo>
                    <a:pt x="11322756" y="6332194"/>
                  </a:lnTo>
                  <a:lnTo>
                    <a:pt x="11318521" y="6331963"/>
                  </a:lnTo>
                  <a:lnTo>
                    <a:pt x="11315006" y="6335585"/>
                  </a:lnTo>
                  <a:lnTo>
                    <a:pt x="11314776" y="6339820"/>
                  </a:lnTo>
                  <a:lnTo>
                    <a:pt x="11314496" y="6343247"/>
                  </a:lnTo>
                  <a:lnTo>
                    <a:pt x="11316452" y="6346051"/>
                  </a:lnTo>
                  <a:lnTo>
                    <a:pt x="11319451" y="6347331"/>
                  </a:lnTo>
                  <a:lnTo>
                    <a:pt x="11319593" y="6346997"/>
                  </a:lnTo>
                  <a:lnTo>
                    <a:pt x="11320594" y="6347424"/>
                  </a:lnTo>
                  <a:lnTo>
                    <a:pt x="11322403" y="6347802"/>
                  </a:lnTo>
                  <a:lnTo>
                    <a:pt x="11328254" y="6347933"/>
                  </a:lnTo>
                  <a:lnTo>
                    <a:pt x="11332490" y="6348164"/>
                  </a:lnTo>
                  <a:lnTo>
                    <a:pt x="11336006" y="6344543"/>
                  </a:lnTo>
                  <a:lnTo>
                    <a:pt x="11336467" y="6336072"/>
                  </a:lnTo>
                  <a:lnTo>
                    <a:pt x="11332844" y="6332558"/>
                  </a:lnTo>
                  <a:close/>
                </a:path>
                <a:path w="17646015" h="9944735">
                  <a:moveTo>
                    <a:pt x="13727000" y="7335310"/>
                  </a:moveTo>
                  <a:lnTo>
                    <a:pt x="13722004" y="7335936"/>
                  </a:lnTo>
                  <a:lnTo>
                    <a:pt x="13716210" y="7342132"/>
                  </a:lnTo>
                  <a:lnTo>
                    <a:pt x="13716838" y="7347127"/>
                  </a:lnTo>
                  <a:lnTo>
                    <a:pt x="13719935" y="7350024"/>
                  </a:lnTo>
                  <a:lnTo>
                    <a:pt x="13725080" y="7354583"/>
                  </a:lnTo>
                  <a:lnTo>
                    <a:pt x="13729078" y="7356289"/>
                  </a:lnTo>
                  <a:lnTo>
                    <a:pt x="13732933" y="7355569"/>
                  </a:lnTo>
                  <a:lnTo>
                    <a:pt x="13735213" y="7352995"/>
                  </a:lnTo>
                  <a:lnTo>
                    <a:pt x="13738110" y="7349898"/>
                  </a:lnTo>
                  <a:lnTo>
                    <a:pt x="13737483" y="7344903"/>
                  </a:lnTo>
                  <a:lnTo>
                    <a:pt x="13734385" y="7342006"/>
                  </a:lnTo>
                  <a:lnTo>
                    <a:pt x="13730097" y="7338206"/>
                  </a:lnTo>
                  <a:lnTo>
                    <a:pt x="13727000" y="7335310"/>
                  </a:lnTo>
                  <a:close/>
                </a:path>
                <a:path w="17646015" h="9944735">
                  <a:moveTo>
                    <a:pt x="854835" y="1830286"/>
                  </a:moveTo>
                  <a:lnTo>
                    <a:pt x="849934" y="1829771"/>
                  </a:lnTo>
                  <a:lnTo>
                    <a:pt x="843473" y="1835682"/>
                  </a:lnTo>
                  <a:lnTo>
                    <a:pt x="842957" y="1840584"/>
                  </a:lnTo>
                  <a:lnTo>
                    <a:pt x="845913" y="1843814"/>
                  </a:lnTo>
                  <a:lnTo>
                    <a:pt x="849584" y="1848139"/>
                  </a:lnTo>
                  <a:lnTo>
                    <a:pt x="850300" y="1849232"/>
                  </a:lnTo>
                  <a:lnTo>
                    <a:pt x="854966" y="1851222"/>
                  </a:lnTo>
                  <a:lnTo>
                    <a:pt x="858201" y="1851026"/>
                  </a:lnTo>
                  <a:lnTo>
                    <a:pt x="860672" y="1848928"/>
                  </a:lnTo>
                  <a:lnTo>
                    <a:pt x="863902" y="1845973"/>
                  </a:lnTo>
                  <a:lnTo>
                    <a:pt x="864417" y="1841072"/>
                  </a:lnTo>
                  <a:lnTo>
                    <a:pt x="861462" y="1837841"/>
                  </a:lnTo>
                  <a:lnTo>
                    <a:pt x="857791" y="1833517"/>
                  </a:lnTo>
                  <a:lnTo>
                    <a:pt x="854835" y="1830286"/>
                  </a:lnTo>
                  <a:close/>
                </a:path>
                <a:path w="17646015" h="9944735">
                  <a:moveTo>
                    <a:pt x="11422350" y="6336070"/>
                  </a:moveTo>
                  <a:lnTo>
                    <a:pt x="11418114" y="6335839"/>
                  </a:lnTo>
                  <a:lnTo>
                    <a:pt x="11412262" y="6335706"/>
                  </a:lnTo>
                  <a:lnTo>
                    <a:pt x="11407693" y="6335333"/>
                  </a:lnTo>
                  <a:lnTo>
                    <a:pt x="11404180" y="6338956"/>
                  </a:lnTo>
                  <a:lnTo>
                    <a:pt x="11403949" y="6343191"/>
                  </a:lnTo>
                  <a:lnTo>
                    <a:pt x="11403670" y="6346617"/>
                  </a:lnTo>
                  <a:lnTo>
                    <a:pt x="11405623" y="6349421"/>
                  </a:lnTo>
                  <a:lnTo>
                    <a:pt x="11409623" y="6351127"/>
                  </a:lnTo>
                  <a:lnTo>
                    <a:pt x="11411432" y="6351504"/>
                  </a:lnTo>
                  <a:lnTo>
                    <a:pt x="11417286" y="6351637"/>
                  </a:lnTo>
                  <a:lnTo>
                    <a:pt x="11421854" y="6352010"/>
                  </a:lnTo>
                  <a:lnTo>
                    <a:pt x="11425369" y="6348388"/>
                  </a:lnTo>
                  <a:lnTo>
                    <a:pt x="11425600" y="6344154"/>
                  </a:lnTo>
                  <a:lnTo>
                    <a:pt x="11425973" y="6339585"/>
                  </a:lnTo>
                  <a:lnTo>
                    <a:pt x="11422350" y="6336070"/>
                  </a:lnTo>
                  <a:close/>
                </a:path>
                <a:path w="17646015" h="9944735">
                  <a:moveTo>
                    <a:pt x="13659384" y="7277709"/>
                  </a:moveTo>
                  <a:lnTo>
                    <a:pt x="13654388" y="7278335"/>
                  </a:lnTo>
                  <a:lnTo>
                    <a:pt x="13648595" y="7284531"/>
                  </a:lnTo>
                  <a:lnTo>
                    <a:pt x="13649222" y="7289526"/>
                  </a:lnTo>
                  <a:lnTo>
                    <a:pt x="13652320" y="7292423"/>
                  </a:lnTo>
                  <a:lnTo>
                    <a:pt x="13656609" y="7296223"/>
                  </a:lnTo>
                  <a:lnTo>
                    <a:pt x="13658943" y="7297218"/>
                  </a:lnTo>
                  <a:lnTo>
                    <a:pt x="13658466" y="7297409"/>
                  </a:lnTo>
                  <a:lnTo>
                    <a:pt x="13661466" y="7298689"/>
                  </a:lnTo>
                  <a:lnTo>
                    <a:pt x="13665318" y="7297967"/>
                  </a:lnTo>
                  <a:lnTo>
                    <a:pt x="13667597" y="7295394"/>
                  </a:lnTo>
                  <a:lnTo>
                    <a:pt x="13670495" y="7292296"/>
                  </a:lnTo>
                  <a:lnTo>
                    <a:pt x="13669868" y="7287302"/>
                  </a:lnTo>
                  <a:lnTo>
                    <a:pt x="13666771" y="7284405"/>
                  </a:lnTo>
                  <a:lnTo>
                    <a:pt x="13662481" y="7280605"/>
                  </a:lnTo>
                  <a:lnTo>
                    <a:pt x="13659384" y="7277709"/>
                  </a:lnTo>
                  <a:close/>
                </a:path>
                <a:path w="17646015" h="9944735">
                  <a:moveTo>
                    <a:pt x="11510477" y="6340964"/>
                  </a:moveTo>
                  <a:lnTo>
                    <a:pt x="11506242" y="6340732"/>
                  </a:lnTo>
                  <a:lnTo>
                    <a:pt x="11500532" y="6340267"/>
                  </a:lnTo>
                  <a:lnTo>
                    <a:pt x="11496297" y="6340037"/>
                  </a:lnTo>
                  <a:lnTo>
                    <a:pt x="11492449" y="6343516"/>
                  </a:lnTo>
                  <a:lnTo>
                    <a:pt x="11492218" y="6347751"/>
                  </a:lnTo>
                  <a:lnTo>
                    <a:pt x="11492415" y="6350987"/>
                  </a:lnTo>
                  <a:lnTo>
                    <a:pt x="11509649" y="6356762"/>
                  </a:lnTo>
                  <a:lnTo>
                    <a:pt x="11513496" y="6353282"/>
                  </a:lnTo>
                  <a:lnTo>
                    <a:pt x="11513958" y="6344812"/>
                  </a:lnTo>
                  <a:lnTo>
                    <a:pt x="11510477" y="6340964"/>
                  </a:lnTo>
                  <a:close/>
                </a:path>
                <a:path w="17646015" h="9944735">
                  <a:moveTo>
                    <a:pt x="798290" y="1762437"/>
                  </a:moveTo>
                  <a:lnTo>
                    <a:pt x="793388" y="1761922"/>
                  </a:lnTo>
                  <a:lnTo>
                    <a:pt x="789824" y="1764735"/>
                  </a:lnTo>
                  <a:lnTo>
                    <a:pt x="786402" y="1767215"/>
                  </a:lnTo>
                  <a:lnTo>
                    <a:pt x="785887" y="1772117"/>
                  </a:lnTo>
                  <a:lnTo>
                    <a:pt x="788700" y="1775681"/>
                  </a:lnTo>
                  <a:lnTo>
                    <a:pt x="792371" y="1780004"/>
                  </a:lnTo>
                  <a:lnTo>
                    <a:pt x="793087" y="1781097"/>
                  </a:lnTo>
                  <a:lnTo>
                    <a:pt x="795420" y="1782093"/>
                  </a:lnTo>
                  <a:lnTo>
                    <a:pt x="795278" y="1782426"/>
                  </a:lnTo>
                  <a:lnTo>
                    <a:pt x="797945" y="1783564"/>
                  </a:lnTo>
                  <a:lnTo>
                    <a:pt x="800989" y="1782892"/>
                  </a:lnTo>
                  <a:lnTo>
                    <a:pt x="803317" y="1781128"/>
                  </a:lnTo>
                  <a:lnTo>
                    <a:pt x="806739" y="1778647"/>
                  </a:lnTo>
                  <a:lnTo>
                    <a:pt x="807254" y="1773746"/>
                  </a:lnTo>
                  <a:lnTo>
                    <a:pt x="804441" y="1770182"/>
                  </a:lnTo>
                  <a:lnTo>
                    <a:pt x="800770" y="1765859"/>
                  </a:lnTo>
                  <a:lnTo>
                    <a:pt x="798290" y="1762437"/>
                  </a:lnTo>
                  <a:close/>
                </a:path>
                <a:path w="17646015" h="9944735">
                  <a:moveTo>
                    <a:pt x="13591771" y="7220108"/>
                  </a:moveTo>
                  <a:lnTo>
                    <a:pt x="13586584" y="7220260"/>
                  </a:lnTo>
                  <a:lnTo>
                    <a:pt x="13583878" y="7223832"/>
                  </a:lnTo>
                  <a:lnTo>
                    <a:pt x="13581314" y="7227072"/>
                  </a:lnTo>
                  <a:lnTo>
                    <a:pt x="13581465" y="7232258"/>
                  </a:lnTo>
                  <a:lnTo>
                    <a:pt x="13585038" y="7234963"/>
                  </a:lnTo>
                  <a:lnTo>
                    <a:pt x="13589327" y="7238763"/>
                  </a:lnTo>
                  <a:lnTo>
                    <a:pt x="13594327" y="7240896"/>
                  </a:lnTo>
                  <a:lnTo>
                    <a:pt x="13598180" y="7240176"/>
                  </a:lnTo>
                  <a:lnTo>
                    <a:pt x="13600460" y="7237603"/>
                  </a:lnTo>
                  <a:lnTo>
                    <a:pt x="13603024" y="7234364"/>
                  </a:lnTo>
                  <a:lnTo>
                    <a:pt x="13602729" y="7229509"/>
                  </a:lnTo>
                  <a:lnTo>
                    <a:pt x="13595010" y="7222672"/>
                  </a:lnTo>
                  <a:lnTo>
                    <a:pt x="13591771" y="7220108"/>
                  </a:lnTo>
                  <a:close/>
                </a:path>
                <a:path w="17646015" h="9944735">
                  <a:moveTo>
                    <a:pt x="11599797" y="6346760"/>
                  </a:moveTo>
                  <a:lnTo>
                    <a:pt x="11595561" y="6346529"/>
                  </a:lnTo>
                  <a:lnTo>
                    <a:pt x="11585283" y="6345691"/>
                  </a:lnTo>
                  <a:lnTo>
                    <a:pt x="11581435" y="6349171"/>
                  </a:lnTo>
                  <a:lnTo>
                    <a:pt x="11581205" y="6353406"/>
                  </a:lnTo>
                  <a:lnTo>
                    <a:pt x="11580924" y="6356832"/>
                  </a:lnTo>
                  <a:lnTo>
                    <a:pt x="11583070" y="6360111"/>
                  </a:lnTo>
                  <a:lnTo>
                    <a:pt x="11586736" y="6361675"/>
                  </a:lnTo>
                  <a:lnTo>
                    <a:pt x="11588545" y="6362052"/>
                  </a:lnTo>
                  <a:lnTo>
                    <a:pt x="11598825" y="6362892"/>
                  </a:lnTo>
                  <a:lnTo>
                    <a:pt x="11602673" y="6359412"/>
                  </a:lnTo>
                  <a:lnTo>
                    <a:pt x="11602904" y="6355177"/>
                  </a:lnTo>
                  <a:lnTo>
                    <a:pt x="11603278" y="6350609"/>
                  </a:lnTo>
                  <a:lnTo>
                    <a:pt x="11599797" y="6346760"/>
                  </a:lnTo>
                  <a:close/>
                </a:path>
                <a:path w="17646015" h="9944735">
                  <a:moveTo>
                    <a:pt x="13522586" y="7163413"/>
                  </a:moveTo>
                  <a:lnTo>
                    <a:pt x="13517734" y="7163708"/>
                  </a:lnTo>
                  <a:lnTo>
                    <a:pt x="13512322" y="7170854"/>
                  </a:lnTo>
                  <a:lnTo>
                    <a:pt x="13512615" y="7175706"/>
                  </a:lnTo>
                  <a:lnTo>
                    <a:pt x="13516188" y="7178411"/>
                  </a:lnTo>
                  <a:lnTo>
                    <a:pt x="13520620" y="7181878"/>
                  </a:lnTo>
                  <a:lnTo>
                    <a:pt x="13522620" y="7182731"/>
                  </a:lnTo>
                  <a:lnTo>
                    <a:pt x="13522478" y="7183065"/>
                  </a:lnTo>
                  <a:lnTo>
                    <a:pt x="13525810" y="7184486"/>
                  </a:lnTo>
                  <a:lnTo>
                    <a:pt x="13529331" y="7183624"/>
                  </a:lnTo>
                  <a:lnTo>
                    <a:pt x="13531752" y="7180718"/>
                  </a:lnTo>
                  <a:lnTo>
                    <a:pt x="13534459" y="7177144"/>
                  </a:lnTo>
                  <a:lnTo>
                    <a:pt x="13534163" y="7172291"/>
                  </a:lnTo>
                  <a:lnTo>
                    <a:pt x="13530590" y="7169586"/>
                  </a:lnTo>
                  <a:lnTo>
                    <a:pt x="13526158" y="7166119"/>
                  </a:lnTo>
                  <a:lnTo>
                    <a:pt x="13522586" y="7163413"/>
                  </a:lnTo>
                  <a:close/>
                </a:path>
                <a:path w="17646015" h="9944735">
                  <a:moveTo>
                    <a:pt x="742739" y="1692255"/>
                  </a:moveTo>
                  <a:lnTo>
                    <a:pt x="737979" y="1691406"/>
                  </a:lnTo>
                  <a:lnTo>
                    <a:pt x="734416" y="1694219"/>
                  </a:lnTo>
                  <a:lnTo>
                    <a:pt x="731185" y="1697174"/>
                  </a:lnTo>
                  <a:lnTo>
                    <a:pt x="730336" y="1701935"/>
                  </a:lnTo>
                  <a:lnTo>
                    <a:pt x="733150" y="1705498"/>
                  </a:lnTo>
                  <a:lnTo>
                    <a:pt x="736679" y="1710155"/>
                  </a:lnTo>
                  <a:lnTo>
                    <a:pt x="737252" y="1711582"/>
                  </a:lnTo>
                  <a:lnTo>
                    <a:pt x="739585" y="1712577"/>
                  </a:lnTo>
                  <a:lnTo>
                    <a:pt x="740061" y="1712386"/>
                  </a:lnTo>
                  <a:lnTo>
                    <a:pt x="742727" y="1713523"/>
                  </a:lnTo>
                  <a:lnTo>
                    <a:pt x="745629" y="1713185"/>
                  </a:lnTo>
                  <a:lnTo>
                    <a:pt x="747958" y="1711421"/>
                  </a:lnTo>
                  <a:lnTo>
                    <a:pt x="751188" y="1708465"/>
                  </a:lnTo>
                  <a:lnTo>
                    <a:pt x="752037" y="1703706"/>
                  </a:lnTo>
                  <a:lnTo>
                    <a:pt x="749223" y="1700142"/>
                  </a:lnTo>
                  <a:lnTo>
                    <a:pt x="745694" y="1695485"/>
                  </a:lnTo>
                  <a:lnTo>
                    <a:pt x="742739" y="1692255"/>
                  </a:lnTo>
                  <a:close/>
                </a:path>
                <a:path w="17646015" h="9944735">
                  <a:moveTo>
                    <a:pt x="11688121" y="6354890"/>
                  </a:moveTo>
                  <a:lnTo>
                    <a:pt x="11683885" y="6354659"/>
                  </a:lnTo>
                  <a:lnTo>
                    <a:pt x="11678174" y="6354193"/>
                  </a:lnTo>
                  <a:lnTo>
                    <a:pt x="11674081" y="6353628"/>
                  </a:lnTo>
                  <a:lnTo>
                    <a:pt x="11669902" y="6356967"/>
                  </a:lnTo>
                  <a:lnTo>
                    <a:pt x="11669671" y="6361202"/>
                  </a:lnTo>
                  <a:lnTo>
                    <a:pt x="11669391" y="6364629"/>
                  </a:lnTo>
                  <a:lnTo>
                    <a:pt x="11671537" y="6367907"/>
                  </a:lnTo>
                  <a:lnTo>
                    <a:pt x="11675202" y="6369471"/>
                  </a:lnTo>
                  <a:lnTo>
                    <a:pt x="11676678" y="6369707"/>
                  </a:lnTo>
                  <a:lnTo>
                    <a:pt x="11682390" y="6370173"/>
                  </a:lnTo>
                  <a:lnTo>
                    <a:pt x="11686482" y="6370737"/>
                  </a:lnTo>
                  <a:lnTo>
                    <a:pt x="11690664" y="6367399"/>
                  </a:lnTo>
                  <a:lnTo>
                    <a:pt x="11690894" y="6363165"/>
                  </a:lnTo>
                  <a:lnTo>
                    <a:pt x="11691458" y="6359071"/>
                  </a:lnTo>
                  <a:lnTo>
                    <a:pt x="11688121" y="6354890"/>
                  </a:lnTo>
                  <a:close/>
                </a:path>
                <a:path w="17646015" h="9944735">
                  <a:moveTo>
                    <a:pt x="13452785" y="7107244"/>
                  </a:moveTo>
                  <a:lnTo>
                    <a:pt x="13447792" y="7107871"/>
                  </a:lnTo>
                  <a:lnTo>
                    <a:pt x="13442379" y="7115017"/>
                  </a:lnTo>
                  <a:lnTo>
                    <a:pt x="13442672" y="7119870"/>
                  </a:lnTo>
                  <a:lnTo>
                    <a:pt x="13451010" y="7126184"/>
                  </a:lnTo>
                  <a:lnTo>
                    <a:pt x="13453010" y="7127037"/>
                  </a:lnTo>
                  <a:lnTo>
                    <a:pt x="13452868" y="7127371"/>
                  </a:lnTo>
                  <a:lnTo>
                    <a:pt x="13456201" y="7128792"/>
                  </a:lnTo>
                  <a:lnTo>
                    <a:pt x="13459718" y="7127929"/>
                  </a:lnTo>
                  <a:lnTo>
                    <a:pt x="13462140" y="7125023"/>
                  </a:lnTo>
                  <a:lnTo>
                    <a:pt x="13464846" y="7121450"/>
                  </a:lnTo>
                  <a:lnTo>
                    <a:pt x="13464554" y="7116597"/>
                  </a:lnTo>
                  <a:lnTo>
                    <a:pt x="13456215" y="7110283"/>
                  </a:lnTo>
                  <a:lnTo>
                    <a:pt x="13452785" y="7107244"/>
                  </a:lnTo>
                  <a:close/>
                </a:path>
                <a:path w="17646015" h="9944735">
                  <a:moveTo>
                    <a:pt x="13382463" y="7053215"/>
                  </a:moveTo>
                  <a:lnTo>
                    <a:pt x="13377471" y="7053843"/>
                  </a:lnTo>
                  <a:lnTo>
                    <a:pt x="13374765" y="7057417"/>
                  </a:lnTo>
                  <a:lnTo>
                    <a:pt x="13372201" y="7060657"/>
                  </a:lnTo>
                  <a:lnTo>
                    <a:pt x="13372827" y="7065651"/>
                  </a:lnTo>
                  <a:lnTo>
                    <a:pt x="13381165" y="7071966"/>
                  </a:lnTo>
                  <a:lnTo>
                    <a:pt x="13386164" y="7074098"/>
                  </a:lnTo>
                  <a:lnTo>
                    <a:pt x="13390016" y="7073377"/>
                  </a:lnTo>
                  <a:lnTo>
                    <a:pt x="13392104" y="7070328"/>
                  </a:lnTo>
                  <a:lnTo>
                    <a:pt x="13394668" y="7067088"/>
                  </a:lnTo>
                  <a:lnTo>
                    <a:pt x="13394042" y="7062094"/>
                  </a:lnTo>
                  <a:lnTo>
                    <a:pt x="13385704" y="7055779"/>
                  </a:lnTo>
                  <a:lnTo>
                    <a:pt x="13382463" y="7053215"/>
                  </a:lnTo>
                  <a:close/>
                </a:path>
                <a:path w="17646015" h="9944735">
                  <a:moveTo>
                    <a:pt x="11777208" y="6364921"/>
                  </a:moveTo>
                  <a:lnTo>
                    <a:pt x="11772782" y="6364215"/>
                  </a:lnTo>
                  <a:lnTo>
                    <a:pt x="11767215" y="6363416"/>
                  </a:lnTo>
                  <a:lnTo>
                    <a:pt x="11762789" y="6362709"/>
                  </a:lnTo>
                  <a:lnTo>
                    <a:pt x="11759081" y="6365856"/>
                  </a:lnTo>
                  <a:lnTo>
                    <a:pt x="11758375" y="6370282"/>
                  </a:lnTo>
                  <a:lnTo>
                    <a:pt x="11757954" y="6374042"/>
                  </a:lnTo>
                  <a:lnTo>
                    <a:pt x="11760101" y="6377321"/>
                  </a:lnTo>
                  <a:lnTo>
                    <a:pt x="11763102" y="6378601"/>
                  </a:lnTo>
                  <a:lnTo>
                    <a:pt x="11763244" y="6378268"/>
                  </a:lnTo>
                  <a:lnTo>
                    <a:pt x="11765243" y="6379120"/>
                  </a:lnTo>
                  <a:lnTo>
                    <a:pt x="11770810" y="6379919"/>
                  </a:lnTo>
                  <a:lnTo>
                    <a:pt x="11775237" y="6380626"/>
                  </a:lnTo>
                  <a:lnTo>
                    <a:pt x="11778943" y="6377479"/>
                  </a:lnTo>
                  <a:lnTo>
                    <a:pt x="11780296" y="6368996"/>
                  </a:lnTo>
                  <a:lnTo>
                    <a:pt x="11780355" y="6368627"/>
                  </a:lnTo>
                  <a:lnTo>
                    <a:pt x="11777208" y="6364921"/>
                  </a:lnTo>
                  <a:close/>
                </a:path>
                <a:path w="17646015" h="9944735">
                  <a:moveTo>
                    <a:pt x="688473" y="1621832"/>
                  </a:moveTo>
                  <a:lnTo>
                    <a:pt x="683571" y="1621317"/>
                  </a:lnTo>
                  <a:lnTo>
                    <a:pt x="680150" y="1623796"/>
                  </a:lnTo>
                  <a:lnTo>
                    <a:pt x="676586" y="1626610"/>
                  </a:lnTo>
                  <a:lnTo>
                    <a:pt x="676070" y="1631512"/>
                  </a:lnTo>
                  <a:lnTo>
                    <a:pt x="678551" y="1634933"/>
                  </a:lnTo>
                  <a:lnTo>
                    <a:pt x="682079" y="1639590"/>
                  </a:lnTo>
                  <a:lnTo>
                    <a:pt x="682986" y="1641159"/>
                  </a:lnTo>
                  <a:lnTo>
                    <a:pt x="687986" y="1643292"/>
                  </a:lnTo>
                  <a:lnTo>
                    <a:pt x="690888" y="1642954"/>
                  </a:lnTo>
                  <a:lnTo>
                    <a:pt x="693216" y="1641189"/>
                  </a:lnTo>
                  <a:lnTo>
                    <a:pt x="696780" y="1638376"/>
                  </a:lnTo>
                  <a:lnTo>
                    <a:pt x="697295" y="1633474"/>
                  </a:lnTo>
                  <a:lnTo>
                    <a:pt x="694815" y="1630052"/>
                  </a:lnTo>
                  <a:lnTo>
                    <a:pt x="691286" y="1625395"/>
                  </a:lnTo>
                  <a:lnTo>
                    <a:pt x="688473" y="1621832"/>
                  </a:lnTo>
                  <a:close/>
                </a:path>
                <a:path w="17646015" h="9944735">
                  <a:moveTo>
                    <a:pt x="13310861" y="6999429"/>
                  </a:moveTo>
                  <a:lnTo>
                    <a:pt x="13306198" y="7000198"/>
                  </a:lnTo>
                  <a:lnTo>
                    <a:pt x="13300786" y="7007344"/>
                  </a:lnTo>
                  <a:lnTo>
                    <a:pt x="13301554" y="7012005"/>
                  </a:lnTo>
                  <a:lnTo>
                    <a:pt x="13309894" y="7018320"/>
                  </a:lnTo>
                  <a:lnTo>
                    <a:pt x="13311559" y="7019030"/>
                  </a:lnTo>
                  <a:lnTo>
                    <a:pt x="13311417" y="7019364"/>
                  </a:lnTo>
                  <a:lnTo>
                    <a:pt x="13314750" y="7020785"/>
                  </a:lnTo>
                  <a:lnTo>
                    <a:pt x="13318745" y="7019732"/>
                  </a:lnTo>
                  <a:lnTo>
                    <a:pt x="13320834" y="7016683"/>
                  </a:lnTo>
                  <a:lnTo>
                    <a:pt x="13323540" y="7013111"/>
                  </a:lnTo>
                  <a:lnTo>
                    <a:pt x="13322770" y="7008448"/>
                  </a:lnTo>
                  <a:lnTo>
                    <a:pt x="13310861" y="6999429"/>
                  </a:lnTo>
                  <a:close/>
                </a:path>
                <a:path w="17646015" h="9944735">
                  <a:moveTo>
                    <a:pt x="11865777" y="6377095"/>
                  </a:moveTo>
                  <a:lnTo>
                    <a:pt x="11851024" y="6374740"/>
                  </a:lnTo>
                  <a:lnTo>
                    <a:pt x="11846983" y="6377744"/>
                  </a:lnTo>
                  <a:lnTo>
                    <a:pt x="11846277" y="6382171"/>
                  </a:lnTo>
                  <a:lnTo>
                    <a:pt x="11845898" y="6385554"/>
                  </a:lnTo>
                  <a:lnTo>
                    <a:pt x="11845855" y="6385930"/>
                  </a:lnTo>
                  <a:lnTo>
                    <a:pt x="11847669" y="6389068"/>
                  </a:lnTo>
                  <a:lnTo>
                    <a:pt x="11853002" y="6391343"/>
                  </a:lnTo>
                  <a:lnTo>
                    <a:pt x="11863330" y="6392990"/>
                  </a:lnTo>
                  <a:lnTo>
                    <a:pt x="11867369" y="6389986"/>
                  </a:lnTo>
                  <a:lnTo>
                    <a:pt x="11868781" y="6381133"/>
                  </a:lnTo>
                  <a:lnTo>
                    <a:pt x="11865777" y="6377095"/>
                  </a:lnTo>
                  <a:close/>
                </a:path>
                <a:path w="17646015" h="9944735">
                  <a:moveTo>
                    <a:pt x="13238068" y="6947498"/>
                  </a:moveTo>
                  <a:lnTo>
                    <a:pt x="13233405" y="6948268"/>
                  </a:lnTo>
                  <a:lnTo>
                    <a:pt x="13230699" y="6951840"/>
                  </a:lnTo>
                  <a:lnTo>
                    <a:pt x="13228327" y="6955555"/>
                  </a:lnTo>
                  <a:lnTo>
                    <a:pt x="13229097" y="6960218"/>
                  </a:lnTo>
                  <a:lnTo>
                    <a:pt x="13232672" y="6962924"/>
                  </a:lnTo>
                  <a:lnTo>
                    <a:pt x="13237577" y="6966198"/>
                  </a:lnTo>
                  <a:lnTo>
                    <a:pt x="13242576" y="6968331"/>
                  </a:lnTo>
                  <a:lnTo>
                    <a:pt x="13246572" y="6967278"/>
                  </a:lnTo>
                  <a:lnTo>
                    <a:pt x="13248660" y="6964229"/>
                  </a:lnTo>
                  <a:lnTo>
                    <a:pt x="13251033" y="6960514"/>
                  </a:lnTo>
                  <a:lnTo>
                    <a:pt x="13250263" y="6955852"/>
                  </a:lnTo>
                  <a:lnTo>
                    <a:pt x="13246690" y="6953146"/>
                  </a:lnTo>
                  <a:lnTo>
                    <a:pt x="13241783" y="6949871"/>
                  </a:lnTo>
                  <a:lnTo>
                    <a:pt x="13238068" y="6947498"/>
                  </a:lnTo>
                  <a:close/>
                </a:path>
                <a:path w="17646015" h="9944735">
                  <a:moveTo>
                    <a:pt x="11953635" y="6390934"/>
                  </a:moveTo>
                  <a:lnTo>
                    <a:pt x="11943307" y="6389287"/>
                  </a:lnTo>
                  <a:lnTo>
                    <a:pt x="11939215" y="6388722"/>
                  </a:lnTo>
                  <a:lnTo>
                    <a:pt x="11934982" y="6391251"/>
                  </a:lnTo>
                  <a:lnTo>
                    <a:pt x="11934276" y="6395677"/>
                  </a:lnTo>
                  <a:lnTo>
                    <a:pt x="11933597" y="6398933"/>
                  </a:lnTo>
                  <a:lnTo>
                    <a:pt x="11933521" y="6399295"/>
                  </a:lnTo>
                  <a:lnTo>
                    <a:pt x="11935526" y="6402908"/>
                  </a:lnTo>
                  <a:lnTo>
                    <a:pt x="11938860" y="6404330"/>
                  </a:lnTo>
                  <a:lnTo>
                    <a:pt x="11939002" y="6403997"/>
                  </a:lnTo>
                  <a:lnTo>
                    <a:pt x="11940668" y="6404708"/>
                  </a:lnTo>
                  <a:lnTo>
                    <a:pt x="11946569" y="6405648"/>
                  </a:lnTo>
                  <a:lnTo>
                    <a:pt x="11950662" y="6406213"/>
                  </a:lnTo>
                  <a:lnTo>
                    <a:pt x="11954893" y="6403684"/>
                  </a:lnTo>
                  <a:lnTo>
                    <a:pt x="11955599" y="6399257"/>
                  </a:lnTo>
                  <a:lnTo>
                    <a:pt x="11956164" y="6395165"/>
                  </a:lnTo>
                  <a:lnTo>
                    <a:pt x="11953635" y="6390934"/>
                  </a:lnTo>
                  <a:close/>
                </a:path>
                <a:path w="17646015" h="9944735">
                  <a:moveTo>
                    <a:pt x="636109" y="1550644"/>
                  </a:moveTo>
                  <a:lnTo>
                    <a:pt x="630873" y="1549987"/>
                  </a:lnTo>
                  <a:lnTo>
                    <a:pt x="627452" y="1552467"/>
                  </a:lnTo>
                  <a:lnTo>
                    <a:pt x="623697" y="1554805"/>
                  </a:lnTo>
                  <a:lnTo>
                    <a:pt x="623040" y="1560040"/>
                  </a:lnTo>
                  <a:lnTo>
                    <a:pt x="625520" y="1563462"/>
                  </a:lnTo>
                  <a:lnTo>
                    <a:pt x="629049" y="1568119"/>
                  </a:lnTo>
                  <a:lnTo>
                    <a:pt x="629764" y="1569212"/>
                  </a:lnTo>
                  <a:lnTo>
                    <a:pt x="632289" y="1570683"/>
                  </a:lnTo>
                  <a:lnTo>
                    <a:pt x="632146" y="1571016"/>
                  </a:lnTo>
                  <a:lnTo>
                    <a:pt x="634813" y="1572153"/>
                  </a:lnTo>
                  <a:lnTo>
                    <a:pt x="637714" y="1571815"/>
                  </a:lnTo>
                  <a:lnTo>
                    <a:pt x="640042" y="1570051"/>
                  </a:lnTo>
                  <a:lnTo>
                    <a:pt x="643798" y="1567713"/>
                  </a:lnTo>
                  <a:lnTo>
                    <a:pt x="644455" y="1562478"/>
                  </a:lnTo>
                  <a:lnTo>
                    <a:pt x="641975" y="1559056"/>
                  </a:lnTo>
                  <a:lnTo>
                    <a:pt x="638446" y="1554400"/>
                  </a:lnTo>
                  <a:lnTo>
                    <a:pt x="636109" y="1550644"/>
                  </a:lnTo>
                  <a:close/>
                </a:path>
                <a:path w="17646015" h="9944735">
                  <a:moveTo>
                    <a:pt x="13165518" y="6896853"/>
                  </a:moveTo>
                  <a:lnTo>
                    <a:pt x="13160380" y="6897813"/>
                  </a:lnTo>
                  <a:lnTo>
                    <a:pt x="13158008" y="6901529"/>
                  </a:lnTo>
                  <a:lnTo>
                    <a:pt x="13155302" y="6905102"/>
                  </a:lnTo>
                  <a:lnTo>
                    <a:pt x="13156262" y="6910238"/>
                  </a:lnTo>
                  <a:lnTo>
                    <a:pt x="13159977" y="6912611"/>
                  </a:lnTo>
                  <a:lnTo>
                    <a:pt x="13164882" y="6915885"/>
                  </a:lnTo>
                  <a:lnTo>
                    <a:pt x="13166217" y="6916455"/>
                  </a:lnTo>
                  <a:lnTo>
                    <a:pt x="13166408" y="6916930"/>
                  </a:lnTo>
                  <a:lnTo>
                    <a:pt x="13169742" y="6918352"/>
                  </a:lnTo>
                  <a:lnTo>
                    <a:pt x="13173877" y="6916964"/>
                  </a:lnTo>
                  <a:lnTo>
                    <a:pt x="13175966" y="6913916"/>
                  </a:lnTo>
                  <a:lnTo>
                    <a:pt x="13178671" y="6910343"/>
                  </a:lnTo>
                  <a:lnTo>
                    <a:pt x="13177712" y="6905206"/>
                  </a:lnTo>
                  <a:lnTo>
                    <a:pt x="13173997" y="6902834"/>
                  </a:lnTo>
                  <a:lnTo>
                    <a:pt x="13169091" y="6899559"/>
                  </a:lnTo>
                  <a:lnTo>
                    <a:pt x="13165518" y="6896853"/>
                  </a:lnTo>
                  <a:close/>
                </a:path>
                <a:path w="17646015" h="9944735">
                  <a:moveTo>
                    <a:pt x="12041211" y="6408200"/>
                  </a:moveTo>
                  <a:lnTo>
                    <a:pt x="12036927" y="6407160"/>
                  </a:lnTo>
                  <a:lnTo>
                    <a:pt x="12031168" y="6405886"/>
                  </a:lnTo>
                  <a:lnTo>
                    <a:pt x="12026742" y="6405180"/>
                  </a:lnTo>
                  <a:lnTo>
                    <a:pt x="12022846" y="6407851"/>
                  </a:lnTo>
                  <a:lnTo>
                    <a:pt x="12021806" y="6412135"/>
                  </a:lnTo>
                  <a:lnTo>
                    <a:pt x="12021051" y="6415753"/>
                  </a:lnTo>
                  <a:lnTo>
                    <a:pt x="12023054" y="6419365"/>
                  </a:lnTo>
                  <a:lnTo>
                    <a:pt x="12028056" y="6421498"/>
                  </a:lnTo>
                  <a:lnTo>
                    <a:pt x="12033814" y="6422773"/>
                  </a:lnTo>
                  <a:lnTo>
                    <a:pt x="12038240" y="6423479"/>
                  </a:lnTo>
                  <a:lnTo>
                    <a:pt x="12042136" y="6420807"/>
                  </a:lnTo>
                  <a:lnTo>
                    <a:pt x="12043177" y="6416523"/>
                  </a:lnTo>
                  <a:lnTo>
                    <a:pt x="12043824" y="6412466"/>
                  </a:lnTo>
                  <a:lnTo>
                    <a:pt x="12043883" y="6412097"/>
                  </a:lnTo>
                  <a:lnTo>
                    <a:pt x="12041211" y="6408200"/>
                  </a:lnTo>
                  <a:close/>
                </a:path>
                <a:path w="17646015" h="9944735">
                  <a:moveTo>
                    <a:pt x="13090305" y="6847830"/>
                  </a:moveTo>
                  <a:lnTo>
                    <a:pt x="13085501" y="6848932"/>
                  </a:lnTo>
                  <a:lnTo>
                    <a:pt x="13081151" y="6855743"/>
                  </a:lnTo>
                  <a:lnTo>
                    <a:pt x="13080755" y="6856363"/>
                  </a:lnTo>
                  <a:lnTo>
                    <a:pt x="13081857" y="6861166"/>
                  </a:lnTo>
                  <a:lnTo>
                    <a:pt x="13085573" y="6863540"/>
                  </a:lnTo>
                  <a:lnTo>
                    <a:pt x="13090478" y="6866814"/>
                  </a:lnTo>
                  <a:lnTo>
                    <a:pt x="13095145" y="6868804"/>
                  </a:lnTo>
                  <a:lnTo>
                    <a:pt x="13099140" y="6867751"/>
                  </a:lnTo>
                  <a:lnTo>
                    <a:pt x="13101371" y="6864368"/>
                  </a:lnTo>
                  <a:lnTo>
                    <a:pt x="13103743" y="6860652"/>
                  </a:lnTo>
                  <a:lnTo>
                    <a:pt x="13102641" y="6855849"/>
                  </a:lnTo>
                  <a:lnTo>
                    <a:pt x="13098926" y="6853477"/>
                  </a:lnTo>
                  <a:lnTo>
                    <a:pt x="13094020" y="6850202"/>
                  </a:lnTo>
                  <a:lnTo>
                    <a:pt x="13090305" y="6847830"/>
                  </a:lnTo>
                  <a:close/>
                </a:path>
                <a:path w="17646015" h="9944735">
                  <a:moveTo>
                    <a:pt x="12128413" y="6427275"/>
                  </a:moveTo>
                  <a:lnTo>
                    <a:pt x="12124129" y="6426236"/>
                  </a:lnTo>
                  <a:lnTo>
                    <a:pt x="12118368" y="6424961"/>
                  </a:lnTo>
                  <a:lnTo>
                    <a:pt x="12114085" y="6423921"/>
                  </a:lnTo>
                  <a:lnTo>
                    <a:pt x="12109854" y="6426450"/>
                  </a:lnTo>
                  <a:lnTo>
                    <a:pt x="12108815" y="6430734"/>
                  </a:lnTo>
                  <a:lnTo>
                    <a:pt x="12107584" y="6434543"/>
                  </a:lnTo>
                  <a:lnTo>
                    <a:pt x="12109922" y="6438298"/>
                  </a:lnTo>
                  <a:lnTo>
                    <a:pt x="12114588" y="6440288"/>
                  </a:lnTo>
                  <a:lnTo>
                    <a:pt x="12120349" y="6441563"/>
                  </a:lnTo>
                  <a:lnTo>
                    <a:pt x="12124633" y="6442602"/>
                  </a:lnTo>
                  <a:lnTo>
                    <a:pt x="12128862" y="6440074"/>
                  </a:lnTo>
                  <a:lnTo>
                    <a:pt x="12130942" y="6431506"/>
                  </a:lnTo>
                  <a:lnTo>
                    <a:pt x="12128413" y="6427275"/>
                  </a:lnTo>
                  <a:close/>
                </a:path>
                <a:path w="17646015" h="9944735">
                  <a:moveTo>
                    <a:pt x="13015379" y="6800898"/>
                  </a:moveTo>
                  <a:lnTo>
                    <a:pt x="13010576" y="6802001"/>
                  </a:lnTo>
                  <a:lnTo>
                    <a:pt x="13005830" y="6809432"/>
                  </a:lnTo>
                  <a:lnTo>
                    <a:pt x="13006932" y="6814235"/>
                  </a:lnTo>
                  <a:lnTo>
                    <a:pt x="13010648" y="6816608"/>
                  </a:lnTo>
                  <a:lnTo>
                    <a:pt x="13015698" y="6819550"/>
                  </a:lnTo>
                  <a:lnTo>
                    <a:pt x="13016697" y="6819977"/>
                  </a:lnTo>
                  <a:lnTo>
                    <a:pt x="13016555" y="6820310"/>
                  </a:lnTo>
                  <a:lnTo>
                    <a:pt x="13020221" y="6821874"/>
                  </a:lnTo>
                  <a:lnTo>
                    <a:pt x="13024359" y="6820487"/>
                  </a:lnTo>
                  <a:lnTo>
                    <a:pt x="13026589" y="6817105"/>
                  </a:lnTo>
                  <a:lnTo>
                    <a:pt x="13028962" y="6813390"/>
                  </a:lnTo>
                  <a:lnTo>
                    <a:pt x="13027860" y="6808586"/>
                  </a:lnTo>
                  <a:lnTo>
                    <a:pt x="13024145" y="6806213"/>
                  </a:lnTo>
                  <a:lnTo>
                    <a:pt x="13019096" y="6803271"/>
                  </a:lnTo>
                  <a:lnTo>
                    <a:pt x="13015379" y="6800898"/>
                  </a:lnTo>
                  <a:close/>
                </a:path>
                <a:path w="17646015" h="9944735">
                  <a:moveTo>
                    <a:pt x="12214141" y="6448874"/>
                  </a:moveTo>
                  <a:lnTo>
                    <a:pt x="12209857" y="6447835"/>
                  </a:lnTo>
                  <a:lnTo>
                    <a:pt x="12204241" y="6446227"/>
                  </a:lnTo>
                  <a:lnTo>
                    <a:pt x="12200290" y="6445329"/>
                  </a:lnTo>
                  <a:lnTo>
                    <a:pt x="12195727" y="6447716"/>
                  </a:lnTo>
                  <a:lnTo>
                    <a:pt x="12194687" y="6452000"/>
                  </a:lnTo>
                  <a:lnTo>
                    <a:pt x="12193790" y="6455951"/>
                  </a:lnTo>
                  <a:lnTo>
                    <a:pt x="12195652" y="6459897"/>
                  </a:lnTo>
                  <a:lnTo>
                    <a:pt x="12199985" y="6461745"/>
                  </a:lnTo>
                  <a:lnTo>
                    <a:pt x="12205602" y="6463353"/>
                  </a:lnTo>
                  <a:lnTo>
                    <a:pt x="12209885" y="6464393"/>
                  </a:lnTo>
                  <a:lnTo>
                    <a:pt x="12214450" y="6462006"/>
                  </a:lnTo>
                  <a:lnTo>
                    <a:pt x="12216528" y="6453438"/>
                  </a:lnTo>
                  <a:lnTo>
                    <a:pt x="12214141" y="6448874"/>
                  </a:lnTo>
                  <a:close/>
                </a:path>
                <a:path w="17646015" h="9944735">
                  <a:moveTo>
                    <a:pt x="12938078" y="6754924"/>
                  </a:moveTo>
                  <a:lnTo>
                    <a:pt x="12933274" y="6756026"/>
                  </a:lnTo>
                  <a:lnTo>
                    <a:pt x="12929195" y="6763742"/>
                  </a:lnTo>
                  <a:lnTo>
                    <a:pt x="12930298" y="6768545"/>
                  </a:lnTo>
                  <a:lnTo>
                    <a:pt x="12934155" y="6770585"/>
                  </a:lnTo>
                  <a:lnTo>
                    <a:pt x="12939205" y="6773527"/>
                  </a:lnTo>
                  <a:lnTo>
                    <a:pt x="12943537" y="6775374"/>
                  </a:lnTo>
                  <a:lnTo>
                    <a:pt x="12948008" y="6774130"/>
                  </a:lnTo>
                  <a:lnTo>
                    <a:pt x="12949905" y="6770606"/>
                  </a:lnTo>
                  <a:lnTo>
                    <a:pt x="12951944" y="6766749"/>
                  </a:lnTo>
                  <a:lnTo>
                    <a:pt x="12950843" y="6761945"/>
                  </a:lnTo>
                  <a:lnTo>
                    <a:pt x="12946984" y="6759905"/>
                  </a:lnTo>
                  <a:lnTo>
                    <a:pt x="12941935" y="6756963"/>
                  </a:lnTo>
                  <a:lnTo>
                    <a:pt x="12938078" y="6754924"/>
                  </a:lnTo>
                  <a:close/>
                </a:path>
                <a:path w="17646015" h="9944735">
                  <a:moveTo>
                    <a:pt x="584313" y="1478124"/>
                  </a:moveTo>
                  <a:lnTo>
                    <a:pt x="579220" y="1477133"/>
                  </a:lnTo>
                  <a:lnTo>
                    <a:pt x="572377" y="1482093"/>
                  </a:lnTo>
                  <a:lnTo>
                    <a:pt x="571386" y="1487186"/>
                  </a:lnTo>
                  <a:lnTo>
                    <a:pt x="573866" y="1490608"/>
                  </a:lnTo>
                  <a:lnTo>
                    <a:pt x="577254" y="1495599"/>
                  </a:lnTo>
                  <a:lnTo>
                    <a:pt x="578302" y="1496834"/>
                  </a:lnTo>
                  <a:lnTo>
                    <a:pt x="580826" y="1498304"/>
                  </a:lnTo>
                  <a:lnTo>
                    <a:pt x="583159" y="1499299"/>
                  </a:lnTo>
                  <a:lnTo>
                    <a:pt x="585919" y="1499295"/>
                  </a:lnTo>
                  <a:lnTo>
                    <a:pt x="588247" y="1497530"/>
                  </a:lnTo>
                  <a:lnTo>
                    <a:pt x="591669" y="1495051"/>
                  </a:lnTo>
                  <a:lnTo>
                    <a:pt x="592659" y="1489958"/>
                  </a:lnTo>
                  <a:lnTo>
                    <a:pt x="590179" y="1486536"/>
                  </a:lnTo>
                  <a:lnTo>
                    <a:pt x="586793" y="1481545"/>
                  </a:lnTo>
                  <a:lnTo>
                    <a:pt x="584313" y="1478124"/>
                  </a:lnTo>
                  <a:close/>
                </a:path>
                <a:path w="17646015" h="9944735">
                  <a:moveTo>
                    <a:pt x="12299591" y="6473900"/>
                  </a:moveTo>
                  <a:lnTo>
                    <a:pt x="12295449" y="6472527"/>
                  </a:lnTo>
                  <a:lnTo>
                    <a:pt x="12289833" y="6470919"/>
                  </a:lnTo>
                  <a:lnTo>
                    <a:pt x="12285691" y="6469546"/>
                  </a:lnTo>
                  <a:lnTo>
                    <a:pt x="12281461" y="6472075"/>
                  </a:lnTo>
                  <a:lnTo>
                    <a:pt x="12280088" y="6476217"/>
                  </a:lnTo>
                  <a:lnTo>
                    <a:pt x="12279191" y="6480168"/>
                  </a:lnTo>
                  <a:lnTo>
                    <a:pt x="12281052" y="6484113"/>
                  </a:lnTo>
                  <a:lnTo>
                    <a:pt x="12285386" y="6485962"/>
                  </a:lnTo>
                  <a:lnTo>
                    <a:pt x="12291002" y="6487570"/>
                  </a:lnTo>
                  <a:lnTo>
                    <a:pt x="12295144" y="6488943"/>
                  </a:lnTo>
                  <a:lnTo>
                    <a:pt x="12299374" y="6486413"/>
                  </a:lnTo>
                  <a:lnTo>
                    <a:pt x="12302120" y="6478129"/>
                  </a:lnTo>
                  <a:lnTo>
                    <a:pt x="12299591" y="6473900"/>
                  </a:lnTo>
                  <a:close/>
                </a:path>
                <a:path w="17646015" h="9944735">
                  <a:moveTo>
                    <a:pt x="12860734" y="6710901"/>
                  </a:moveTo>
                  <a:lnTo>
                    <a:pt x="12855786" y="6712336"/>
                  </a:lnTo>
                  <a:lnTo>
                    <a:pt x="12851707" y="6720050"/>
                  </a:lnTo>
                  <a:lnTo>
                    <a:pt x="12853143" y="6724997"/>
                  </a:lnTo>
                  <a:lnTo>
                    <a:pt x="12857001" y="6727036"/>
                  </a:lnTo>
                  <a:lnTo>
                    <a:pt x="12862050" y="6729978"/>
                  </a:lnTo>
                  <a:lnTo>
                    <a:pt x="12866382" y="6731826"/>
                  </a:lnTo>
                  <a:lnTo>
                    <a:pt x="12870996" y="6730249"/>
                  </a:lnTo>
                  <a:lnTo>
                    <a:pt x="12872894" y="6726724"/>
                  </a:lnTo>
                  <a:lnTo>
                    <a:pt x="12874933" y="6722867"/>
                  </a:lnTo>
                  <a:lnTo>
                    <a:pt x="12873497" y="6717921"/>
                  </a:lnTo>
                  <a:lnTo>
                    <a:pt x="12869638" y="6715881"/>
                  </a:lnTo>
                  <a:lnTo>
                    <a:pt x="12864591" y="6712940"/>
                  </a:lnTo>
                  <a:lnTo>
                    <a:pt x="12860734" y="6710901"/>
                  </a:lnTo>
                  <a:close/>
                </a:path>
                <a:path w="17646015" h="9944735">
                  <a:moveTo>
                    <a:pt x="12384856" y="6501209"/>
                  </a:moveTo>
                  <a:lnTo>
                    <a:pt x="12380571" y="6500170"/>
                  </a:lnTo>
                  <a:lnTo>
                    <a:pt x="12371238" y="6496188"/>
                  </a:lnTo>
                  <a:lnTo>
                    <a:pt x="12367007" y="6498717"/>
                  </a:lnTo>
                  <a:lnTo>
                    <a:pt x="12365301" y="6502717"/>
                  </a:lnTo>
                  <a:lnTo>
                    <a:pt x="12364406" y="6505486"/>
                  </a:lnTo>
                  <a:lnTo>
                    <a:pt x="12364070" y="6506525"/>
                  </a:lnTo>
                  <a:lnTo>
                    <a:pt x="12366124" y="6510948"/>
                  </a:lnTo>
                  <a:lnTo>
                    <a:pt x="12369790" y="6512512"/>
                  </a:lnTo>
                  <a:lnTo>
                    <a:pt x="12370267" y="6512320"/>
                  </a:lnTo>
                  <a:lnTo>
                    <a:pt x="12375599" y="6514595"/>
                  </a:lnTo>
                  <a:lnTo>
                    <a:pt x="12379741" y="6515968"/>
                  </a:lnTo>
                  <a:lnTo>
                    <a:pt x="12383829" y="6513772"/>
                  </a:lnTo>
                  <a:lnTo>
                    <a:pt x="12385535" y="6509772"/>
                  </a:lnTo>
                  <a:lnTo>
                    <a:pt x="12386450" y="6507011"/>
                  </a:lnTo>
                  <a:lnTo>
                    <a:pt x="12386908" y="6505630"/>
                  </a:lnTo>
                  <a:lnTo>
                    <a:pt x="12384856" y="6501209"/>
                  </a:lnTo>
                  <a:close/>
                </a:path>
                <a:path w="17646015" h="9944735">
                  <a:moveTo>
                    <a:pt x="12781442" y="6669592"/>
                  </a:moveTo>
                  <a:lnTo>
                    <a:pt x="12776494" y="6671027"/>
                  </a:lnTo>
                  <a:lnTo>
                    <a:pt x="12774108" y="6676313"/>
                  </a:lnTo>
                  <a:lnTo>
                    <a:pt x="12772748" y="6678884"/>
                  </a:lnTo>
                  <a:lnTo>
                    <a:pt x="12774327" y="6683497"/>
                  </a:lnTo>
                  <a:lnTo>
                    <a:pt x="12778042" y="6685870"/>
                  </a:lnTo>
                  <a:lnTo>
                    <a:pt x="12787707" y="6689993"/>
                  </a:lnTo>
                  <a:lnTo>
                    <a:pt x="12792321" y="6688415"/>
                  </a:lnTo>
                  <a:lnTo>
                    <a:pt x="12794564" y="6683463"/>
                  </a:lnTo>
                  <a:lnTo>
                    <a:pt x="12795924" y="6680891"/>
                  </a:lnTo>
                  <a:lnTo>
                    <a:pt x="12794345" y="6676278"/>
                  </a:lnTo>
                  <a:lnTo>
                    <a:pt x="12790631" y="6673905"/>
                  </a:lnTo>
                  <a:lnTo>
                    <a:pt x="12785299" y="6671631"/>
                  </a:lnTo>
                  <a:lnTo>
                    <a:pt x="12781442" y="6669592"/>
                  </a:lnTo>
                  <a:close/>
                </a:path>
                <a:path w="17646015" h="9944735">
                  <a:moveTo>
                    <a:pt x="12468649" y="6531044"/>
                  </a:moveTo>
                  <a:lnTo>
                    <a:pt x="12464506" y="6529671"/>
                  </a:lnTo>
                  <a:lnTo>
                    <a:pt x="12459172" y="6527395"/>
                  </a:lnTo>
                  <a:lnTo>
                    <a:pt x="12455031" y="6526023"/>
                  </a:lnTo>
                  <a:lnTo>
                    <a:pt x="12450609" y="6528076"/>
                  </a:lnTo>
                  <a:lnTo>
                    <a:pt x="12448902" y="6532076"/>
                  </a:lnTo>
                  <a:lnTo>
                    <a:pt x="12447873" y="6535182"/>
                  </a:lnTo>
                  <a:lnTo>
                    <a:pt x="12447530" y="6536217"/>
                  </a:lnTo>
                  <a:lnTo>
                    <a:pt x="12449251" y="6540496"/>
                  </a:lnTo>
                  <a:lnTo>
                    <a:pt x="12453251" y="6542203"/>
                  </a:lnTo>
                  <a:lnTo>
                    <a:pt x="12453393" y="6541870"/>
                  </a:lnTo>
                  <a:lnTo>
                    <a:pt x="12459058" y="6544287"/>
                  </a:lnTo>
                  <a:lnTo>
                    <a:pt x="12463200" y="6545659"/>
                  </a:lnTo>
                  <a:lnTo>
                    <a:pt x="12467622" y="6543606"/>
                  </a:lnTo>
                  <a:lnTo>
                    <a:pt x="12469328" y="6539607"/>
                  </a:lnTo>
                  <a:lnTo>
                    <a:pt x="12470358" y="6536501"/>
                  </a:lnTo>
                  <a:lnTo>
                    <a:pt x="12470702" y="6535466"/>
                  </a:lnTo>
                  <a:lnTo>
                    <a:pt x="12468649" y="6531044"/>
                  </a:lnTo>
                  <a:close/>
                </a:path>
                <a:path w="17646015" h="9944735">
                  <a:moveTo>
                    <a:pt x="12711294" y="6634548"/>
                  </a:moveTo>
                  <a:lnTo>
                    <a:pt x="12701963" y="6630568"/>
                  </a:lnTo>
                  <a:lnTo>
                    <a:pt x="12697015" y="6632003"/>
                  </a:lnTo>
                  <a:lnTo>
                    <a:pt x="12693603" y="6640002"/>
                  </a:lnTo>
                  <a:lnTo>
                    <a:pt x="12695181" y="6644615"/>
                  </a:lnTo>
                  <a:lnTo>
                    <a:pt x="12699040" y="6646655"/>
                  </a:lnTo>
                  <a:lnTo>
                    <a:pt x="12708704" y="6650777"/>
                  </a:lnTo>
                  <a:lnTo>
                    <a:pt x="12713319" y="6649200"/>
                  </a:lnTo>
                  <a:lnTo>
                    <a:pt x="12716731" y="6641200"/>
                  </a:lnTo>
                  <a:lnTo>
                    <a:pt x="12715152" y="6636588"/>
                  </a:lnTo>
                  <a:lnTo>
                    <a:pt x="12711294" y="6634548"/>
                  </a:lnTo>
                  <a:close/>
                </a:path>
                <a:path w="17646015" h="9944735">
                  <a:moveTo>
                    <a:pt x="12551493" y="6564019"/>
                  </a:moveTo>
                  <a:lnTo>
                    <a:pt x="12538162" y="6558332"/>
                  </a:lnTo>
                  <a:lnTo>
                    <a:pt x="12533740" y="6560385"/>
                  </a:lnTo>
                  <a:lnTo>
                    <a:pt x="12530470" y="6568052"/>
                  </a:lnTo>
                  <a:lnTo>
                    <a:pt x="12532383" y="6572807"/>
                  </a:lnTo>
                  <a:lnTo>
                    <a:pt x="12545713" y="6578493"/>
                  </a:lnTo>
                  <a:lnTo>
                    <a:pt x="12550136" y="6576441"/>
                  </a:lnTo>
                  <a:lnTo>
                    <a:pt x="12553549" y="6568441"/>
                  </a:lnTo>
                  <a:lnTo>
                    <a:pt x="12551493" y="6564019"/>
                  </a:lnTo>
                  <a:close/>
                </a:path>
                <a:path w="17646015" h="9944735">
                  <a:moveTo>
                    <a:pt x="12633964" y="6598804"/>
                  </a:moveTo>
                  <a:lnTo>
                    <a:pt x="12624629" y="6594822"/>
                  </a:lnTo>
                  <a:lnTo>
                    <a:pt x="12618373" y="6609488"/>
                  </a:lnTo>
                  <a:lnTo>
                    <a:pt x="12623707" y="6611763"/>
                  </a:lnTo>
                  <a:lnTo>
                    <a:pt x="12623516" y="6611287"/>
                  </a:lnTo>
                  <a:lnTo>
                    <a:pt x="12627517" y="6612994"/>
                  </a:lnTo>
                  <a:lnTo>
                    <a:pt x="12632128" y="6611416"/>
                  </a:lnTo>
                  <a:lnTo>
                    <a:pt x="12633834" y="6607415"/>
                  </a:lnTo>
                  <a:lnTo>
                    <a:pt x="12635873" y="6603558"/>
                  </a:lnTo>
                  <a:lnTo>
                    <a:pt x="12633964" y="6598804"/>
                  </a:lnTo>
                  <a:close/>
                </a:path>
                <a:path w="17646015" h="9944735">
                  <a:moveTo>
                    <a:pt x="535513" y="1404123"/>
                  </a:moveTo>
                  <a:lnTo>
                    <a:pt x="530753" y="1403275"/>
                  </a:lnTo>
                  <a:lnTo>
                    <a:pt x="523243" y="1407951"/>
                  </a:lnTo>
                  <a:lnTo>
                    <a:pt x="522395" y="1412710"/>
                  </a:lnTo>
                  <a:lnTo>
                    <a:pt x="527786" y="1421313"/>
                  </a:lnTo>
                  <a:lnTo>
                    <a:pt x="528693" y="1422882"/>
                  </a:lnTo>
                  <a:lnTo>
                    <a:pt x="531217" y="1424352"/>
                  </a:lnTo>
                  <a:lnTo>
                    <a:pt x="533550" y="1425348"/>
                  </a:lnTo>
                  <a:lnTo>
                    <a:pt x="536452" y="1425009"/>
                  </a:lnTo>
                  <a:lnTo>
                    <a:pt x="538638" y="1423579"/>
                  </a:lnTo>
                  <a:lnTo>
                    <a:pt x="542393" y="1421241"/>
                  </a:lnTo>
                  <a:lnTo>
                    <a:pt x="543242" y="1416481"/>
                  </a:lnTo>
                  <a:lnTo>
                    <a:pt x="535513" y="1404123"/>
                  </a:lnTo>
                  <a:close/>
                </a:path>
                <a:path w="17646015" h="9944735">
                  <a:moveTo>
                    <a:pt x="487663" y="1329741"/>
                  </a:moveTo>
                  <a:lnTo>
                    <a:pt x="483045" y="1328559"/>
                  </a:lnTo>
                  <a:lnTo>
                    <a:pt x="475536" y="1333234"/>
                  </a:lnTo>
                  <a:lnTo>
                    <a:pt x="474354" y="1337852"/>
                  </a:lnTo>
                  <a:lnTo>
                    <a:pt x="479745" y="1346455"/>
                  </a:lnTo>
                  <a:lnTo>
                    <a:pt x="480319" y="1347882"/>
                  </a:lnTo>
                  <a:lnTo>
                    <a:pt x="483176" y="1349494"/>
                  </a:lnTo>
                  <a:lnTo>
                    <a:pt x="485509" y="1350489"/>
                  </a:lnTo>
                  <a:lnTo>
                    <a:pt x="488269" y="1350485"/>
                  </a:lnTo>
                  <a:lnTo>
                    <a:pt x="490455" y="1349054"/>
                  </a:lnTo>
                  <a:lnTo>
                    <a:pt x="494211" y="1346716"/>
                  </a:lnTo>
                  <a:lnTo>
                    <a:pt x="495392" y="1342099"/>
                  </a:lnTo>
                  <a:lnTo>
                    <a:pt x="487663" y="1329741"/>
                  </a:lnTo>
                  <a:close/>
                </a:path>
                <a:path w="17646015" h="9944735">
                  <a:moveTo>
                    <a:pt x="441333" y="1253642"/>
                  </a:moveTo>
                  <a:lnTo>
                    <a:pt x="436382" y="1252318"/>
                  </a:lnTo>
                  <a:lnTo>
                    <a:pt x="432627" y="1254656"/>
                  </a:lnTo>
                  <a:lnTo>
                    <a:pt x="429015" y="1256661"/>
                  </a:lnTo>
                  <a:lnTo>
                    <a:pt x="427691" y="1261612"/>
                  </a:lnTo>
                  <a:lnTo>
                    <a:pt x="430029" y="1265366"/>
                  </a:lnTo>
                  <a:lnTo>
                    <a:pt x="432939" y="1270548"/>
                  </a:lnTo>
                  <a:lnTo>
                    <a:pt x="433846" y="1272117"/>
                  </a:lnTo>
                  <a:lnTo>
                    <a:pt x="436704" y="1273729"/>
                  </a:lnTo>
                  <a:lnTo>
                    <a:pt x="436513" y="1273255"/>
                  </a:lnTo>
                  <a:lnTo>
                    <a:pt x="438846" y="1274250"/>
                  </a:lnTo>
                  <a:lnTo>
                    <a:pt x="441604" y="1274244"/>
                  </a:lnTo>
                  <a:lnTo>
                    <a:pt x="443792" y="1272813"/>
                  </a:lnTo>
                  <a:lnTo>
                    <a:pt x="447405" y="1270809"/>
                  </a:lnTo>
                  <a:lnTo>
                    <a:pt x="448728" y="1265858"/>
                  </a:lnTo>
                  <a:lnTo>
                    <a:pt x="443338" y="1257255"/>
                  </a:lnTo>
                  <a:lnTo>
                    <a:pt x="441333" y="1253642"/>
                  </a:lnTo>
                  <a:close/>
                </a:path>
                <a:path w="17646015" h="9944735">
                  <a:moveTo>
                    <a:pt x="397190" y="1176113"/>
                  </a:moveTo>
                  <a:lnTo>
                    <a:pt x="392381" y="1174455"/>
                  </a:lnTo>
                  <a:lnTo>
                    <a:pt x="384871" y="1179131"/>
                  </a:lnTo>
                  <a:lnTo>
                    <a:pt x="383214" y="1183940"/>
                  </a:lnTo>
                  <a:lnTo>
                    <a:pt x="385552" y="1187695"/>
                  </a:lnTo>
                  <a:lnTo>
                    <a:pt x="388463" y="1192877"/>
                  </a:lnTo>
                  <a:lnTo>
                    <a:pt x="389228" y="1194778"/>
                  </a:lnTo>
                  <a:lnTo>
                    <a:pt x="392085" y="1196391"/>
                  </a:lnTo>
                  <a:lnTo>
                    <a:pt x="392561" y="1196200"/>
                  </a:lnTo>
                  <a:lnTo>
                    <a:pt x="394561" y="1197053"/>
                  </a:lnTo>
                  <a:lnTo>
                    <a:pt x="397178" y="1197381"/>
                  </a:lnTo>
                  <a:lnTo>
                    <a:pt x="399364" y="1195951"/>
                  </a:lnTo>
                  <a:lnTo>
                    <a:pt x="403119" y="1193613"/>
                  </a:lnTo>
                  <a:lnTo>
                    <a:pt x="404776" y="1188804"/>
                  </a:lnTo>
                  <a:lnTo>
                    <a:pt x="402438" y="1185049"/>
                  </a:lnTo>
                  <a:lnTo>
                    <a:pt x="399528" y="1179868"/>
                  </a:lnTo>
                  <a:lnTo>
                    <a:pt x="397190" y="1176113"/>
                  </a:lnTo>
                  <a:close/>
                </a:path>
                <a:path w="17646015" h="9944735">
                  <a:moveTo>
                    <a:pt x="355139" y="1098294"/>
                  </a:moveTo>
                  <a:lnTo>
                    <a:pt x="350522" y="1097113"/>
                  </a:lnTo>
                  <a:lnTo>
                    <a:pt x="346576" y="1098976"/>
                  </a:lnTo>
                  <a:lnTo>
                    <a:pt x="342488" y="1101171"/>
                  </a:lnTo>
                  <a:lnTo>
                    <a:pt x="341306" y="1105788"/>
                  </a:lnTo>
                  <a:lnTo>
                    <a:pt x="343168" y="1109735"/>
                  </a:lnTo>
                  <a:lnTo>
                    <a:pt x="345746" y="1114773"/>
                  </a:lnTo>
                  <a:lnTo>
                    <a:pt x="346653" y="1116342"/>
                  </a:lnTo>
                  <a:lnTo>
                    <a:pt x="349701" y="1118431"/>
                  </a:lnTo>
                  <a:lnTo>
                    <a:pt x="351701" y="1119284"/>
                  </a:lnTo>
                  <a:lnTo>
                    <a:pt x="354461" y="1119279"/>
                  </a:lnTo>
                  <a:lnTo>
                    <a:pt x="360593" y="1115985"/>
                  </a:lnTo>
                  <a:lnTo>
                    <a:pt x="361775" y="1111368"/>
                  </a:lnTo>
                  <a:lnTo>
                    <a:pt x="359913" y="1107422"/>
                  </a:lnTo>
                  <a:lnTo>
                    <a:pt x="357335" y="1102383"/>
                  </a:lnTo>
                  <a:lnTo>
                    <a:pt x="355139" y="1098294"/>
                  </a:lnTo>
                  <a:close/>
                </a:path>
                <a:path w="17646015" h="9944735">
                  <a:moveTo>
                    <a:pt x="315323" y="1019854"/>
                  </a:moveTo>
                  <a:lnTo>
                    <a:pt x="310515" y="1018196"/>
                  </a:lnTo>
                  <a:lnTo>
                    <a:pt x="302623" y="1021921"/>
                  </a:lnTo>
                  <a:lnTo>
                    <a:pt x="300966" y="1026730"/>
                  </a:lnTo>
                  <a:lnTo>
                    <a:pt x="302828" y="1030676"/>
                  </a:lnTo>
                  <a:lnTo>
                    <a:pt x="305406" y="1035715"/>
                  </a:lnTo>
                  <a:lnTo>
                    <a:pt x="306313" y="1037283"/>
                  </a:lnTo>
                  <a:lnTo>
                    <a:pt x="307695" y="1038661"/>
                  </a:lnTo>
                  <a:lnTo>
                    <a:pt x="309361" y="1039372"/>
                  </a:lnTo>
                  <a:lnTo>
                    <a:pt x="309219" y="1039705"/>
                  </a:lnTo>
                  <a:lnTo>
                    <a:pt x="311552" y="1040701"/>
                  </a:lnTo>
                  <a:lnTo>
                    <a:pt x="313979" y="1040554"/>
                  </a:lnTo>
                  <a:lnTo>
                    <a:pt x="316023" y="1039456"/>
                  </a:lnTo>
                  <a:lnTo>
                    <a:pt x="319969" y="1037594"/>
                  </a:lnTo>
                  <a:lnTo>
                    <a:pt x="321626" y="1032785"/>
                  </a:lnTo>
                  <a:lnTo>
                    <a:pt x="319764" y="1028839"/>
                  </a:lnTo>
                  <a:lnTo>
                    <a:pt x="317186" y="1023800"/>
                  </a:lnTo>
                  <a:lnTo>
                    <a:pt x="315323" y="1019854"/>
                  </a:lnTo>
                  <a:close/>
                </a:path>
                <a:path w="17646015" h="9944735">
                  <a:moveTo>
                    <a:pt x="277121" y="938556"/>
                  </a:moveTo>
                  <a:lnTo>
                    <a:pt x="272313" y="936899"/>
                  </a:lnTo>
                  <a:lnTo>
                    <a:pt x="268367" y="938760"/>
                  </a:lnTo>
                  <a:lnTo>
                    <a:pt x="264088" y="940481"/>
                  </a:lnTo>
                  <a:lnTo>
                    <a:pt x="262430" y="945289"/>
                  </a:lnTo>
                  <a:lnTo>
                    <a:pt x="264292" y="949236"/>
                  </a:lnTo>
                  <a:lnTo>
                    <a:pt x="266728" y="954608"/>
                  </a:lnTo>
                  <a:lnTo>
                    <a:pt x="267826" y="956652"/>
                  </a:lnTo>
                  <a:lnTo>
                    <a:pt x="269208" y="958030"/>
                  </a:lnTo>
                  <a:lnTo>
                    <a:pt x="273208" y="959736"/>
                  </a:lnTo>
                  <a:lnTo>
                    <a:pt x="275492" y="959923"/>
                  </a:lnTo>
                  <a:lnTo>
                    <a:pt x="277536" y="958824"/>
                  </a:lnTo>
                  <a:lnTo>
                    <a:pt x="281482" y="956962"/>
                  </a:lnTo>
                  <a:lnTo>
                    <a:pt x="283140" y="952153"/>
                  </a:lnTo>
                  <a:lnTo>
                    <a:pt x="281277" y="948208"/>
                  </a:lnTo>
                  <a:lnTo>
                    <a:pt x="278842" y="942834"/>
                  </a:lnTo>
                  <a:lnTo>
                    <a:pt x="277121" y="938556"/>
                  </a:lnTo>
                  <a:close/>
                </a:path>
                <a:path w="17646015" h="9944735">
                  <a:moveTo>
                    <a:pt x="241394" y="857920"/>
                  </a:moveTo>
                  <a:lnTo>
                    <a:pt x="236728" y="855929"/>
                  </a:lnTo>
                  <a:lnTo>
                    <a:pt x="232782" y="857791"/>
                  </a:lnTo>
                  <a:lnTo>
                    <a:pt x="228503" y="859511"/>
                  </a:lnTo>
                  <a:lnTo>
                    <a:pt x="226512" y="864178"/>
                  </a:lnTo>
                  <a:lnTo>
                    <a:pt x="228375" y="868123"/>
                  </a:lnTo>
                  <a:lnTo>
                    <a:pt x="230810" y="873496"/>
                  </a:lnTo>
                  <a:lnTo>
                    <a:pt x="231575" y="875398"/>
                  </a:lnTo>
                  <a:lnTo>
                    <a:pt x="233290" y="876918"/>
                  </a:lnTo>
                  <a:lnTo>
                    <a:pt x="234956" y="877629"/>
                  </a:lnTo>
                  <a:lnTo>
                    <a:pt x="234814" y="877961"/>
                  </a:lnTo>
                  <a:lnTo>
                    <a:pt x="236814" y="878815"/>
                  </a:lnTo>
                  <a:lnTo>
                    <a:pt x="239241" y="878668"/>
                  </a:lnTo>
                  <a:lnTo>
                    <a:pt x="245422" y="876183"/>
                  </a:lnTo>
                  <a:lnTo>
                    <a:pt x="247412" y="871517"/>
                  </a:lnTo>
                  <a:lnTo>
                    <a:pt x="245550" y="867571"/>
                  </a:lnTo>
                  <a:lnTo>
                    <a:pt x="243115" y="862199"/>
                  </a:lnTo>
                  <a:lnTo>
                    <a:pt x="241394" y="857920"/>
                  </a:lnTo>
                  <a:close/>
                </a:path>
                <a:path w="17646015" h="9944735">
                  <a:moveTo>
                    <a:pt x="207378" y="776043"/>
                  </a:moveTo>
                  <a:lnTo>
                    <a:pt x="203045" y="774194"/>
                  </a:lnTo>
                  <a:lnTo>
                    <a:pt x="198908" y="775581"/>
                  </a:lnTo>
                  <a:lnTo>
                    <a:pt x="194962" y="777444"/>
                  </a:lnTo>
                  <a:lnTo>
                    <a:pt x="193114" y="781777"/>
                  </a:lnTo>
                  <a:lnTo>
                    <a:pt x="194501" y="785914"/>
                  </a:lnTo>
                  <a:lnTo>
                    <a:pt x="197367" y="793046"/>
                  </a:lnTo>
                  <a:lnTo>
                    <a:pt x="198749" y="794424"/>
                  </a:lnTo>
                  <a:lnTo>
                    <a:pt x="202749" y="796130"/>
                  </a:lnTo>
                  <a:lnTo>
                    <a:pt x="205033" y="796316"/>
                  </a:lnTo>
                  <a:lnTo>
                    <a:pt x="206936" y="795552"/>
                  </a:lnTo>
                  <a:lnTo>
                    <a:pt x="210882" y="793689"/>
                  </a:lnTo>
                  <a:lnTo>
                    <a:pt x="212730" y="789356"/>
                  </a:lnTo>
                  <a:lnTo>
                    <a:pt x="211343" y="785219"/>
                  </a:lnTo>
                  <a:lnTo>
                    <a:pt x="209241" y="779989"/>
                  </a:lnTo>
                  <a:lnTo>
                    <a:pt x="207378" y="776043"/>
                  </a:lnTo>
                  <a:close/>
                </a:path>
                <a:path w="17646015" h="9944735">
                  <a:moveTo>
                    <a:pt x="176499" y="692353"/>
                  </a:moveTo>
                  <a:lnTo>
                    <a:pt x="171833" y="690363"/>
                  </a:lnTo>
                  <a:lnTo>
                    <a:pt x="163558" y="693136"/>
                  </a:lnTo>
                  <a:lnTo>
                    <a:pt x="161568" y="697803"/>
                  </a:lnTo>
                  <a:lnTo>
                    <a:pt x="162955" y="701940"/>
                  </a:lnTo>
                  <a:lnTo>
                    <a:pt x="164915" y="707503"/>
                  </a:lnTo>
                  <a:lnTo>
                    <a:pt x="165537" y="709739"/>
                  </a:lnTo>
                  <a:lnTo>
                    <a:pt x="167253" y="711258"/>
                  </a:lnTo>
                  <a:lnTo>
                    <a:pt x="170919" y="712822"/>
                  </a:lnTo>
                  <a:lnTo>
                    <a:pt x="173203" y="713009"/>
                  </a:lnTo>
                  <a:lnTo>
                    <a:pt x="175105" y="712244"/>
                  </a:lnTo>
                  <a:lnTo>
                    <a:pt x="179242" y="710857"/>
                  </a:lnTo>
                  <a:lnTo>
                    <a:pt x="181233" y="706191"/>
                  </a:lnTo>
                  <a:lnTo>
                    <a:pt x="179846" y="702054"/>
                  </a:lnTo>
                  <a:lnTo>
                    <a:pt x="177886" y="696490"/>
                  </a:lnTo>
                  <a:lnTo>
                    <a:pt x="176499" y="692353"/>
                  </a:lnTo>
                  <a:close/>
                </a:path>
                <a:path w="17646015" h="9944735">
                  <a:moveTo>
                    <a:pt x="142905" y="606717"/>
                  </a:moveTo>
                  <a:lnTo>
                    <a:pt x="134630" y="609491"/>
                  </a:lnTo>
                  <a:lnTo>
                    <a:pt x="132306" y="614015"/>
                  </a:lnTo>
                  <a:lnTo>
                    <a:pt x="133693" y="618152"/>
                  </a:lnTo>
                  <a:lnTo>
                    <a:pt x="135654" y="623716"/>
                  </a:lnTo>
                  <a:lnTo>
                    <a:pt x="136276" y="625951"/>
                  </a:lnTo>
                  <a:lnTo>
                    <a:pt x="137992" y="627470"/>
                  </a:lnTo>
                  <a:lnTo>
                    <a:pt x="141991" y="629177"/>
                  </a:lnTo>
                  <a:lnTo>
                    <a:pt x="143800" y="629554"/>
                  </a:lnTo>
                  <a:lnTo>
                    <a:pt x="145702" y="628790"/>
                  </a:lnTo>
                  <a:lnTo>
                    <a:pt x="149839" y="627403"/>
                  </a:lnTo>
                  <a:lnTo>
                    <a:pt x="152163" y="622879"/>
                  </a:lnTo>
                  <a:lnTo>
                    <a:pt x="150776" y="618741"/>
                  </a:lnTo>
                  <a:lnTo>
                    <a:pt x="148816" y="613178"/>
                  </a:lnTo>
                  <a:lnTo>
                    <a:pt x="147429" y="609041"/>
                  </a:lnTo>
                  <a:lnTo>
                    <a:pt x="142905" y="606717"/>
                  </a:lnTo>
                  <a:close/>
                </a:path>
                <a:path w="17646015" h="9944735">
                  <a:moveTo>
                    <a:pt x="116972" y="521591"/>
                  </a:moveTo>
                  <a:lnTo>
                    <a:pt x="108697" y="524366"/>
                  </a:lnTo>
                  <a:lnTo>
                    <a:pt x="106040" y="528747"/>
                  </a:lnTo>
                  <a:lnTo>
                    <a:pt x="107427" y="532884"/>
                  </a:lnTo>
                  <a:lnTo>
                    <a:pt x="109054" y="538306"/>
                  </a:lnTo>
                  <a:lnTo>
                    <a:pt x="110010" y="540683"/>
                  </a:lnTo>
                  <a:lnTo>
                    <a:pt x="111583" y="542536"/>
                  </a:lnTo>
                  <a:lnTo>
                    <a:pt x="115249" y="544100"/>
                  </a:lnTo>
                  <a:lnTo>
                    <a:pt x="117200" y="544144"/>
                  </a:lnTo>
                  <a:lnTo>
                    <a:pt x="118960" y="543713"/>
                  </a:lnTo>
                  <a:lnTo>
                    <a:pt x="123097" y="542326"/>
                  </a:lnTo>
                  <a:lnTo>
                    <a:pt x="125754" y="537944"/>
                  </a:lnTo>
                  <a:lnTo>
                    <a:pt x="124368" y="533807"/>
                  </a:lnTo>
                  <a:lnTo>
                    <a:pt x="122740" y="528386"/>
                  </a:lnTo>
                  <a:lnTo>
                    <a:pt x="121353" y="524249"/>
                  </a:lnTo>
                  <a:lnTo>
                    <a:pt x="116972" y="521591"/>
                  </a:lnTo>
                  <a:close/>
                </a:path>
                <a:path w="17646015" h="9944735">
                  <a:moveTo>
                    <a:pt x="92990" y="436510"/>
                  </a:moveTo>
                  <a:lnTo>
                    <a:pt x="88995" y="437564"/>
                  </a:lnTo>
                  <a:lnTo>
                    <a:pt x="84524" y="438809"/>
                  </a:lnTo>
                  <a:lnTo>
                    <a:pt x="82200" y="443333"/>
                  </a:lnTo>
                  <a:lnTo>
                    <a:pt x="83254" y="447327"/>
                  </a:lnTo>
                  <a:lnTo>
                    <a:pt x="84738" y="453083"/>
                  </a:lnTo>
                  <a:lnTo>
                    <a:pt x="85361" y="455317"/>
                  </a:lnTo>
                  <a:lnTo>
                    <a:pt x="87267" y="457312"/>
                  </a:lnTo>
                  <a:lnTo>
                    <a:pt x="89267" y="458166"/>
                  </a:lnTo>
                  <a:lnTo>
                    <a:pt x="89458" y="458641"/>
                  </a:lnTo>
                  <a:lnTo>
                    <a:pt x="90792" y="459210"/>
                  </a:lnTo>
                  <a:lnTo>
                    <a:pt x="92743" y="459254"/>
                  </a:lnTo>
                  <a:lnTo>
                    <a:pt x="94502" y="458823"/>
                  </a:lnTo>
                  <a:lnTo>
                    <a:pt x="98973" y="457579"/>
                  </a:lnTo>
                  <a:lnTo>
                    <a:pt x="101297" y="453054"/>
                  </a:lnTo>
                  <a:lnTo>
                    <a:pt x="100243" y="449059"/>
                  </a:lnTo>
                  <a:lnTo>
                    <a:pt x="98758" y="443305"/>
                  </a:lnTo>
                  <a:lnTo>
                    <a:pt x="97514" y="438834"/>
                  </a:lnTo>
                  <a:lnTo>
                    <a:pt x="92990" y="436510"/>
                  </a:lnTo>
                  <a:close/>
                </a:path>
                <a:path w="17646015" h="9944735">
                  <a:moveTo>
                    <a:pt x="71385" y="350473"/>
                  </a:moveTo>
                  <a:lnTo>
                    <a:pt x="62728" y="352296"/>
                  </a:lnTo>
                  <a:lnTo>
                    <a:pt x="60600" y="355722"/>
                  </a:lnTo>
                  <a:lnTo>
                    <a:pt x="60213" y="356344"/>
                  </a:lnTo>
                  <a:lnTo>
                    <a:pt x="69805" y="372648"/>
                  </a:lnTo>
                  <a:lnTo>
                    <a:pt x="71564" y="372218"/>
                  </a:lnTo>
                  <a:lnTo>
                    <a:pt x="75893" y="371306"/>
                  </a:lnTo>
                  <a:lnTo>
                    <a:pt x="78021" y="367880"/>
                  </a:lnTo>
                  <a:lnTo>
                    <a:pt x="78408" y="367258"/>
                  </a:lnTo>
                  <a:lnTo>
                    <a:pt x="77496" y="362929"/>
                  </a:lnTo>
                  <a:lnTo>
                    <a:pt x="76345" y="357316"/>
                  </a:lnTo>
                  <a:lnTo>
                    <a:pt x="75433" y="352988"/>
                  </a:lnTo>
                  <a:lnTo>
                    <a:pt x="71385" y="350473"/>
                  </a:lnTo>
                  <a:close/>
                </a:path>
                <a:path w="17646015" h="9944735">
                  <a:moveTo>
                    <a:pt x="52824" y="263766"/>
                  </a:moveTo>
                  <a:lnTo>
                    <a:pt x="44167" y="265588"/>
                  </a:lnTo>
                  <a:lnTo>
                    <a:pt x="41539" y="269194"/>
                  </a:lnTo>
                  <a:lnTo>
                    <a:pt x="41319" y="269494"/>
                  </a:lnTo>
                  <a:lnTo>
                    <a:pt x="42231" y="273822"/>
                  </a:lnTo>
                  <a:lnTo>
                    <a:pt x="43382" y="279435"/>
                  </a:lnTo>
                  <a:lnTo>
                    <a:pt x="43862" y="282004"/>
                  </a:lnTo>
                  <a:lnTo>
                    <a:pt x="45769" y="283999"/>
                  </a:lnTo>
                  <a:lnTo>
                    <a:pt x="48102" y="284994"/>
                  </a:lnTo>
                  <a:lnTo>
                    <a:pt x="48293" y="285469"/>
                  </a:lnTo>
                  <a:lnTo>
                    <a:pt x="49626" y="286038"/>
                  </a:lnTo>
                  <a:lnTo>
                    <a:pt x="51102" y="286274"/>
                  </a:lnTo>
                  <a:lnTo>
                    <a:pt x="52861" y="285842"/>
                  </a:lnTo>
                  <a:lnTo>
                    <a:pt x="56857" y="284789"/>
                  </a:lnTo>
                  <a:lnTo>
                    <a:pt x="59486" y="281182"/>
                  </a:lnTo>
                  <a:lnTo>
                    <a:pt x="59705" y="280882"/>
                  </a:lnTo>
                  <a:lnTo>
                    <a:pt x="58793" y="276554"/>
                  </a:lnTo>
                  <a:lnTo>
                    <a:pt x="57642" y="270942"/>
                  </a:lnTo>
                  <a:lnTo>
                    <a:pt x="56731" y="266613"/>
                  </a:lnTo>
                  <a:lnTo>
                    <a:pt x="52824" y="263766"/>
                  </a:lnTo>
                  <a:close/>
                </a:path>
                <a:path w="17646015" h="9944735">
                  <a:moveTo>
                    <a:pt x="36450" y="175626"/>
                  </a:moveTo>
                  <a:lnTo>
                    <a:pt x="32121" y="176537"/>
                  </a:lnTo>
                  <a:lnTo>
                    <a:pt x="27935" y="177115"/>
                  </a:lnTo>
                  <a:lnTo>
                    <a:pt x="24945" y="181355"/>
                  </a:lnTo>
                  <a:lnTo>
                    <a:pt x="25856" y="185683"/>
                  </a:lnTo>
                  <a:lnTo>
                    <a:pt x="26866" y="191629"/>
                  </a:lnTo>
                  <a:lnTo>
                    <a:pt x="27204" y="194531"/>
                  </a:lnTo>
                  <a:lnTo>
                    <a:pt x="29110" y="196526"/>
                  </a:lnTo>
                  <a:lnTo>
                    <a:pt x="32777" y="198090"/>
                  </a:lnTo>
                  <a:lnTo>
                    <a:pt x="36012" y="197894"/>
                  </a:lnTo>
                  <a:lnTo>
                    <a:pt x="40198" y="197316"/>
                  </a:lnTo>
                  <a:lnTo>
                    <a:pt x="43188" y="193077"/>
                  </a:lnTo>
                  <a:lnTo>
                    <a:pt x="42277" y="188748"/>
                  </a:lnTo>
                  <a:lnTo>
                    <a:pt x="41267" y="182802"/>
                  </a:lnTo>
                  <a:lnTo>
                    <a:pt x="40689" y="178616"/>
                  </a:lnTo>
                  <a:lnTo>
                    <a:pt x="36450" y="175626"/>
                  </a:lnTo>
                  <a:close/>
                </a:path>
                <a:path w="17646015" h="9944735">
                  <a:moveTo>
                    <a:pt x="22551" y="88149"/>
                  </a:moveTo>
                  <a:lnTo>
                    <a:pt x="14178" y="89304"/>
                  </a:lnTo>
                  <a:lnTo>
                    <a:pt x="11188" y="93544"/>
                  </a:lnTo>
                  <a:lnTo>
                    <a:pt x="11766" y="97730"/>
                  </a:lnTo>
                  <a:lnTo>
                    <a:pt x="12442" y="103534"/>
                  </a:lnTo>
                  <a:lnTo>
                    <a:pt x="12922" y="106102"/>
                  </a:lnTo>
                  <a:lnTo>
                    <a:pt x="15020" y="108573"/>
                  </a:lnTo>
                  <a:lnTo>
                    <a:pt x="18686" y="110137"/>
                  </a:lnTo>
                  <a:lnTo>
                    <a:pt x="19828" y="110230"/>
                  </a:lnTo>
                  <a:lnTo>
                    <a:pt x="21446" y="110132"/>
                  </a:lnTo>
                  <a:lnTo>
                    <a:pt x="25632" y="109555"/>
                  </a:lnTo>
                  <a:lnTo>
                    <a:pt x="28623" y="105314"/>
                  </a:lnTo>
                  <a:lnTo>
                    <a:pt x="28044" y="101128"/>
                  </a:lnTo>
                  <a:lnTo>
                    <a:pt x="27368" y="95325"/>
                  </a:lnTo>
                  <a:lnTo>
                    <a:pt x="26791" y="91138"/>
                  </a:lnTo>
                  <a:lnTo>
                    <a:pt x="22551" y="88149"/>
                  </a:lnTo>
                  <a:close/>
                </a:path>
                <a:path w="17646015" h="9944735">
                  <a:moveTo>
                    <a:pt x="11696" y="0"/>
                  </a:moveTo>
                  <a:lnTo>
                    <a:pt x="3323" y="1155"/>
                  </a:lnTo>
                  <a:lnTo>
                    <a:pt x="0" y="5254"/>
                  </a:lnTo>
                  <a:lnTo>
                    <a:pt x="578" y="9440"/>
                  </a:lnTo>
                  <a:lnTo>
                    <a:pt x="1591" y="18145"/>
                  </a:lnTo>
                  <a:lnTo>
                    <a:pt x="3356" y="20474"/>
                  </a:lnTo>
                  <a:lnTo>
                    <a:pt x="7355" y="22180"/>
                  </a:lnTo>
                  <a:lnTo>
                    <a:pt x="8831" y="22416"/>
                  </a:lnTo>
                  <a:lnTo>
                    <a:pt x="10115" y="22175"/>
                  </a:lnTo>
                  <a:lnTo>
                    <a:pt x="14302" y="21597"/>
                  </a:lnTo>
                  <a:lnTo>
                    <a:pt x="17625" y="17499"/>
                  </a:lnTo>
                  <a:lnTo>
                    <a:pt x="17047" y="13314"/>
                  </a:lnTo>
                  <a:lnTo>
                    <a:pt x="16371" y="7509"/>
                  </a:lnTo>
                  <a:lnTo>
                    <a:pt x="15793" y="3324"/>
                  </a:lnTo>
                  <a:lnTo>
                    <a:pt x="11696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94846" y="35114"/>
              <a:ext cx="17809845" cy="10026015"/>
            </a:xfrm>
            <a:custGeom>
              <a:avLst/>
              <a:gdLst/>
              <a:ahLst/>
              <a:cxnLst/>
              <a:rect l="l" t="t" r="r" b="b"/>
              <a:pathLst>
                <a:path w="17809845" h="10026015">
                  <a:moveTo>
                    <a:pt x="17057366" y="9750620"/>
                  </a:moveTo>
                  <a:lnTo>
                    <a:pt x="17044699" y="9745216"/>
                  </a:lnTo>
                  <a:lnTo>
                    <a:pt x="17039944" y="9747127"/>
                  </a:lnTo>
                  <a:lnTo>
                    <a:pt x="17036816" y="9754460"/>
                  </a:lnTo>
                  <a:lnTo>
                    <a:pt x="17038395" y="9759073"/>
                  </a:lnTo>
                  <a:lnTo>
                    <a:pt x="17051395" y="9764618"/>
                  </a:lnTo>
                  <a:lnTo>
                    <a:pt x="17055672" y="9762897"/>
                  </a:lnTo>
                  <a:lnTo>
                    <a:pt x="17059085" y="9754898"/>
                  </a:lnTo>
                  <a:lnTo>
                    <a:pt x="17057366" y="9750620"/>
                  </a:lnTo>
                  <a:close/>
                </a:path>
                <a:path w="17809845" h="10026015">
                  <a:moveTo>
                    <a:pt x="16976466" y="9714928"/>
                  </a:moveTo>
                  <a:lnTo>
                    <a:pt x="16963467" y="9709383"/>
                  </a:lnTo>
                  <a:lnTo>
                    <a:pt x="16958854" y="9710962"/>
                  </a:lnTo>
                  <a:lnTo>
                    <a:pt x="16955442" y="9718961"/>
                  </a:lnTo>
                  <a:lnTo>
                    <a:pt x="16957018" y="9723573"/>
                  </a:lnTo>
                  <a:lnTo>
                    <a:pt x="16970019" y="9729119"/>
                  </a:lnTo>
                  <a:lnTo>
                    <a:pt x="16974630" y="9727539"/>
                  </a:lnTo>
                  <a:lnTo>
                    <a:pt x="16978042" y="9719540"/>
                  </a:lnTo>
                  <a:lnTo>
                    <a:pt x="16976466" y="9714928"/>
                  </a:lnTo>
                  <a:close/>
                </a:path>
                <a:path w="17809845" h="10026015">
                  <a:moveTo>
                    <a:pt x="17139451" y="9784452"/>
                  </a:moveTo>
                  <a:lnTo>
                    <a:pt x="17130453" y="9780614"/>
                  </a:lnTo>
                  <a:lnTo>
                    <a:pt x="17126312" y="9779241"/>
                  </a:lnTo>
                  <a:lnTo>
                    <a:pt x="17122032" y="9780961"/>
                  </a:lnTo>
                  <a:lnTo>
                    <a:pt x="17118619" y="9788961"/>
                  </a:lnTo>
                  <a:lnTo>
                    <a:pt x="17120340" y="9793241"/>
                  </a:lnTo>
                  <a:lnTo>
                    <a:pt x="17129338" y="9797079"/>
                  </a:lnTo>
                  <a:lnTo>
                    <a:pt x="17133479" y="9798451"/>
                  </a:lnTo>
                  <a:lnTo>
                    <a:pt x="17137759" y="9796732"/>
                  </a:lnTo>
                  <a:lnTo>
                    <a:pt x="17141171" y="9788732"/>
                  </a:lnTo>
                  <a:lnTo>
                    <a:pt x="17139451" y="9784452"/>
                  </a:lnTo>
                  <a:close/>
                </a:path>
                <a:path w="17809845" h="10026015">
                  <a:moveTo>
                    <a:pt x="16895850" y="9678570"/>
                  </a:moveTo>
                  <a:lnTo>
                    <a:pt x="16882850" y="9673025"/>
                  </a:lnTo>
                  <a:lnTo>
                    <a:pt x="16878238" y="9674604"/>
                  </a:lnTo>
                  <a:lnTo>
                    <a:pt x="16874968" y="9682269"/>
                  </a:lnTo>
                  <a:lnTo>
                    <a:pt x="16876403" y="9687215"/>
                  </a:lnTo>
                  <a:lnTo>
                    <a:pt x="16889403" y="9692760"/>
                  </a:lnTo>
                  <a:lnTo>
                    <a:pt x="16894157" y="9690849"/>
                  </a:lnTo>
                  <a:lnTo>
                    <a:pt x="16897285" y="9683516"/>
                  </a:lnTo>
                  <a:lnTo>
                    <a:pt x="16895850" y="9678570"/>
                  </a:lnTo>
                  <a:close/>
                </a:path>
                <a:path w="17809845" h="10026015">
                  <a:moveTo>
                    <a:pt x="17221964" y="9817286"/>
                  </a:moveTo>
                  <a:lnTo>
                    <a:pt x="17208967" y="9811742"/>
                  </a:lnTo>
                  <a:lnTo>
                    <a:pt x="17204545" y="9813795"/>
                  </a:lnTo>
                  <a:lnTo>
                    <a:pt x="17201133" y="9821794"/>
                  </a:lnTo>
                  <a:lnTo>
                    <a:pt x="17203187" y="9826216"/>
                  </a:lnTo>
                  <a:lnTo>
                    <a:pt x="17206853" y="9827780"/>
                  </a:lnTo>
                  <a:lnTo>
                    <a:pt x="17207326" y="9827588"/>
                  </a:lnTo>
                  <a:lnTo>
                    <a:pt x="17216327" y="9831428"/>
                  </a:lnTo>
                  <a:lnTo>
                    <a:pt x="17220749" y="9829374"/>
                  </a:lnTo>
                  <a:lnTo>
                    <a:pt x="17224162" y="9821375"/>
                  </a:lnTo>
                  <a:lnTo>
                    <a:pt x="17221964" y="9817286"/>
                  </a:lnTo>
                  <a:close/>
                </a:path>
                <a:path w="17809845" h="10026015">
                  <a:moveTo>
                    <a:pt x="16802945" y="9635001"/>
                  </a:moveTo>
                  <a:lnTo>
                    <a:pt x="16798333" y="9636579"/>
                  </a:lnTo>
                  <a:lnTo>
                    <a:pt x="16796117" y="9641543"/>
                  </a:lnTo>
                  <a:lnTo>
                    <a:pt x="16794588" y="9644436"/>
                  </a:lnTo>
                  <a:lnTo>
                    <a:pt x="16796165" y="9649049"/>
                  </a:lnTo>
                  <a:lnTo>
                    <a:pt x="16800022" y="9651088"/>
                  </a:lnTo>
                  <a:lnTo>
                    <a:pt x="16809022" y="9654927"/>
                  </a:lnTo>
                  <a:lnTo>
                    <a:pt x="16813635" y="9653349"/>
                  </a:lnTo>
                  <a:lnTo>
                    <a:pt x="16815709" y="9648718"/>
                  </a:lnTo>
                  <a:lnTo>
                    <a:pt x="16817239" y="9645825"/>
                  </a:lnTo>
                  <a:lnTo>
                    <a:pt x="16815660" y="9641213"/>
                  </a:lnTo>
                  <a:lnTo>
                    <a:pt x="16811803" y="9639173"/>
                  </a:lnTo>
                  <a:lnTo>
                    <a:pt x="16806802" y="9637040"/>
                  </a:lnTo>
                  <a:lnTo>
                    <a:pt x="16802945" y="9635001"/>
                  </a:lnTo>
                  <a:close/>
                </a:path>
                <a:path w="17809845" h="10026015">
                  <a:moveTo>
                    <a:pt x="17304713" y="9848644"/>
                  </a:moveTo>
                  <a:lnTo>
                    <a:pt x="17300571" y="9847272"/>
                  </a:lnTo>
                  <a:lnTo>
                    <a:pt x="17291574" y="9843434"/>
                  </a:lnTo>
                  <a:lnTo>
                    <a:pt x="17287485" y="9845629"/>
                  </a:lnTo>
                  <a:lnTo>
                    <a:pt x="17284215" y="9853296"/>
                  </a:lnTo>
                  <a:lnTo>
                    <a:pt x="17286267" y="9857716"/>
                  </a:lnTo>
                  <a:lnTo>
                    <a:pt x="17289933" y="9859280"/>
                  </a:lnTo>
                  <a:lnTo>
                    <a:pt x="17289744" y="9858805"/>
                  </a:lnTo>
                  <a:lnTo>
                    <a:pt x="17299409" y="9862928"/>
                  </a:lnTo>
                  <a:lnTo>
                    <a:pt x="17303498" y="9860733"/>
                  </a:lnTo>
                  <a:lnTo>
                    <a:pt x="17306768" y="9853067"/>
                  </a:lnTo>
                  <a:lnTo>
                    <a:pt x="17304713" y="9848644"/>
                  </a:lnTo>
                  <a:close/>
                </a:path>
                <a:path w="17809845" h="10026015">
                  <a:moveTo>
                    <a:pt x="16722801" y="9595692"/>
                  </a:moveTo>
                  <a:lnTo>
                    <a:pt x="16717854" y="9597128"/>
                  </a:lnTo>
                  <a:lnTo>
                    <a:pt x="16715631" y="9602089"/>
                  </a:lnTo>
                  <a:lnTo>
                    <a:pt x="16714251" y="9604652"/>
                  </a:lnTo>
                  <a:lnTo>
                    <a:pt x="16715829" y="9609265"/>
                  </a:lnTo>
                  <a:lnTo>
                    <a:pt x="16719544" y="9611638"/>
                  </a:lnTo>
                  <a:lnTo>
                    <a:pt x="16728543" y="9615476"/>
                  </a:lnTo>
                  <a:lnTo>
                    <a:pt x="16733156" y="9613899"/>
                  </a:lnTo>
                  <a:lnTo>
                    <a:pt x="16735238" y="9609271"/>
                  </a:lnTo>
                  <a:lnTo>
                    <a:pt x="16736618" y="9606708"/>
                  </a:lnTo>
                  <a:lnTo>
                    <a:pt x="16735039" y="9602095"/>
                  </a:lnTo>
                  <a:lnTo>
                    <a:pt x="16731324" y="9599722"/>
                  </a:lnTo>
                  <a:lnTo>
                    <a:pt x="16726325" y="9597589"/>
                  </a:lnTo>
                  <a:lnTo>
                    <a:pt x="16722801" y="9595692"/>
                  </a:lnTo>
                  <a:close/>
                </a:path>
                <a:path w="17809845" h="10026015">
                  <a:moveTo>
                    <a:pt x="17388506" y="9878478"/>
                  </a:moveTo>
                  <a:lnTo>
                    <a:pt x="17384222" y="9877439"/>
                  </a:lnTo>
                  <a:lnTo>
                    <a:pt x="17379221" y="9875306"/>
                  </a:lnTo>
                  <a:lnTo>
                    <a:pt x="17375080" y="9873933"/>
                  </a:lnTo>
                  <a:lnTo>
                    <a:pt x="17370994" y="9876129"/>
                  </a:lnTo>
                  <a:lnTo>
                    <a:pt x="17369287" y="9880129"/>
                  </a:lnTo>
                  <a:lnTo>
                    <a:pt x="17368392" y="9882900"/>
                  </a:lnTo>
                  <a:lnTo>
                    <a:pt x="17368057" y="9883938"/>
                  </a:lnTo>
                  <a:lnTo>
                    <a:pt x="17369775" y="9888217"/>
                  </a:lnTo>
                  <a:lnTo>
                    <a:pt x="17374109" y="9890065"/>
                  </a:lnTo>
                  <a:lnTo>
                    <a:pt x="17374251" y="9889732"/>
                  </a:lnTo>
                  <a:lnTo>
                    <a:pt x="17379250" y="9891864"/>
                  </a:lnTo>
                  <a:lnTo>
                    <a:pt x="17383391" y="9893237"/>
                  </a:lnTo>
                  <a:lnTo>
                    <a:pt x="17387480" y="9891042"/>
                  </a:lnTo>
                  <a:lnTo>
                    <a:pt x="17389186" y="9887042"/>
                  </a:lnTo>
                  <a:lnTo>
                    <a:pt x="17390101" y="9884280"/>
                  </a:lnTo>
                  <a:lnTo>
                    <a:pt x="17390559" y="9882900"/>
                  </a:lnTo>
                  <a:lnTo>
                    <a:pt x="17388506" y="9878478"/>
                  </a:lnTo>
                  <a:close/>
                </a:path>
                <a:path w="17809845" h="10026015">
                  <a:moveTo>
                    <a:pt x="16652748" y="9559507"/>
                  </a:moveTo>
                  <a:lnTo>
                    <a:pt x="16643750" y="9555669"/>
                  </a:lnTo>
                  <a:lnTo>
                    <a:pt x="16638945" y="9556770"/>
                  </a:lnTo>
                  <a:lnTo>
                    <a:pt x="16635532" y="9564769"/>
                  </a:lnTo>
                  <a:lnTo>
                    <a:pt x="16636778" y="9569240"/>
                  </a:lnTo>
                  <a:lnTo>
                    <a:pt x="16640492" y="9571613"/>
                  </a:lnTo>
                  <a:lnTo>
                    <a:pt x="16649825" y="9575594"/>
                  </a:lnTo>
                  <a:lnTo>
                    <a:pt x="16654438" y="9574016"/>
                  </a:lnTo>
                  <a:lnTo>
                    <a:pt x="16657708" y="9566350"/>
                  </a:lnTo>
                  <a:lnTo>
                    <a:pt x="16656463" y="9561879"/>
                  </a:lnTo>
                  <a:lnTo>
                    <a:pt x="16652748" y="9559507"/>
                  </a:lnTo>
                  <a:close/>
                </a:path>
                <a:path w="17809845" h="10026015">
                  <a:moveTo>
                    <a:pt x="17472392" y="9907170"/>
                  </a:moveTo>
                  <a:lnTo>
                    <a:pt x="17468108" y="9906131"/>
                  </a:lnTo>
                  <a:lnTo>
                    <a:pt x="17463108" y="9903998"/>
                  </a:lnTo>
                  <a:lnTo>
                    <a:pt x="17458966" y="9902625"/>
                  </a:lnTo>
                  <a:lnTo>
                    <a:pt x="17454880" y="9904821"/>
                  </a:lnTo>
                  <a:lnTo>
                    <a:pt x="17453174" y="9908821"/>
                  </a:lnTo>
                  <a:lnTo>
                    <a:pt x="17451801" y="9912963"/>
                  </a:lnTo>
                  <a:lnTo>
                    <a:pt x="17453661" y="9916909"/>
                  </a:lnTo>
                  <a:lnTo>
                    <a:pt x="17457327" y="9918472"/>
                  </a:lnTo>
                  <a:lnTo>
                    <a:pt x="17457804" y="9918282"/>
                  </a:lnTo>
                  <a:lnTo>
                    <a:pt x="17458136" y="9918423"/>
                  </a:lnTo>
                  <a:lnTo>
                    <a:pt x="17458613" y="9918233"/>
                  </a:lnTo>
                  <a:lnTo>
                    <a:pt x="17463611" y="9920365"/>
                  </a:lnTo>
                  <a:lnTo>
                    <a:pt x="17467419" y="9921595"/>
                  </a:lnTo>
                  <a:lnTo>
                    <a:pt x="17471508" y="9919400"/>
                  </a:lnTo>
                  <a:lnTo>
                    <a:pt x="17473214" y="9915400"/>
                  </a:lnTo>
                  <a:lnTo>
                    <a:pt x="17474445" y="9911592"/>
                  </a:lnTo>
                  <a:lnTo>
                    <a:pt x="17472392" y="9907170"/>
                  </a:lnTo>
                  <a:close/>
                </a:path>
                <a:path w="17809845" h="10026015">
                  <a:moveTo>
                    <a:pt x="16565598" y="9514452"/>
                  </a:moveTo>
                  <a:lnTo>
                    <a:pt x="16561128" y="9515697"/>
                  </a:lnTo>
                  <a:lnTo>
                    <a:pt x="16559088" y="9519555"/>
                  </a:lnTo>
                  <a:lnTo>
                    <a:pt x="16557191" y="9523079"/>
                  </a:lnTo>
                  <a:lnTo>
                    <a:pt x="16558294" y="9527883"/>
                  </a:lnTo>
                  <a:lnTo>
                    <a:pt x="16562009" y="9530256"/>
                  </a:lnTo>
                  <a:lnTo>
                    <a:pt x="16571341" y="9534237"/>
                  </a:lnTo>
                  <a:lnTo>
                    <a:pt x="16575812" y="9532992"/>
                  </a:lnTo>
                  <a:lnTo>
                    <a:pt x="16577376" y="9529326"/>
                  </a:lnTo>
                  <a:lnTo>
                    <a:pt x="16579274" y="9525801"/>
                  </a:lnTo>
                  <a:lnTo>
                    <a:pt x="16578172" y="9520998"/>
                  </a:lnTo>
                  <a:lnTo>
                    <a:pt x="16574456" y="9518624"/>
                  </a:lnTo>
                  <a:lnTo>
                    <a:pt x="16569455" y="9516491"/>
                  </a:lnTo>
                  <a:lnTo>
                    <a:pt x="16565598" y="9514452"/>
                  </a:lnTo>
                  <a:close/>
                </a:path>
                <a:path w="17809845" h="10026015">
                  <a:moveTo>
                    <a:pt x="17556371" y="9934720"/>
                  </a:moveTo>
                  <a:lnTo>
                    <a:pt x="17551945" y="9934014"/>
                  </a:lnTo>
                  <a:lnTo>
                    <a:pt x="17546945" y="9931881"/>
                  </a:lnTo>
                  <a:lnTo>
                    <a:pt x="17542802" y="9930508"/>
                  </a:lnTo>
                  <a:lnTo>
                    <a:pt x="17538714" y="9932704"/>
                  </a:lnTo>
                  <a:lnTo>
                    <a:pt x="17537342" y="9936845"/>
                  </a:lnTo>
                  <a:lnTo>
                    <a:pt x="17536111" y="9940654"/>
                  </a:lnTo>
                  <a:lnTo>
                    <a:pt x="17537974" y="9944600"/>
                  </a:lnTo>
                  <a:lnTo>
                    <a:pt x="17541640" y="9946164"/>
                  </a:lnTo>
                  <a:lnTo>
                    <a:pt x="17541498" y="9946497"/>
                  </a:lnTo>
                  <a:lnTo>
                    <a:pt x="17541831" y="9946640"/>
                  </a:lnTo>
                  <a:lnTo>
                    <a:pt x="17542450" y="9946116"/>
                  </a:lnTo>
                  <a:lnTo>
                    <a:pt x="17547448" y="9948248"/>
                  </a:lnTo>
                  <a:lnTo>
                    <a:pt x="17551590" y="9949621"/>
                  </a:lnTo>
                  <a:lnTo>
                    <a:pt x="17555679" y="9947425"/>
                  </a:lnTo>
                  <a:lnTo>
                    <a:pt x="17558424" y="9939141"/>
                  </a:lnTo>
                  <a:lnTo>
                    <a:pt x="17556371" y="9934720"/>
                  </a:lnTo>
                  <a:close/>
                </a:path>
                <a:path w="17809845" h="10026015">
                  <a:moveTo>
                    <a:pt x="16488016" y="9471904"/>
                  </a:moveTo>
                  <a:lnTo>
                    <a:pt x="16483213" y="9473007"/>
                  </a:lnTo>
                  <a:lnTo>
                    <a:pt x="16481175" y="9476865"/>
                  </a:lnTo>
                  <a:lnTo>
                    <a:pt x="16479277" y="9480389"/>
                  </a:lnTo>
                  <a:lnTo>
                    <a:pt x="16480379" y="9485192"/>
                  </a:lnTo>
                  <a:lnTo>
                    <a:pt x="16484236" y="9487232"/>
                  </a:lnTo>
                  <a:lnTo>
                    <a:pt x="16488953" y="9490032"/>
                  </a:lnTo>
                  <a:lnTo>
                    <a:pt x="16493284" y="9491879"/>
                  </a:lnTo>
                  <a:lnTo>
                    <a:pt x="16497422" y="9490492"/>
                  </a:lnTo>
                  <a:lnTo>
                    <a:pt x="16501217" y="9483444"/>
                  </a:lnTo>
                  <a:lnTo>
                    <a:pt x="16500115" y="9478641"/>
                  </a:lnTo>
                  <a:lnTo>
                    <a:pt x="16496256" y="9476601"/>
                  </a:lnTo>
                  <a:lnTo>
                    <a:pt x="16491541" y="9473802"/>
                  </a:lnTo>
                  <a:lnTo>
                    <a:pt x="16488016" y="9471904"/>
                  </a:lnTo>
                  <a:close/>
                </a:path>
                <a:path w="17809845" h="10026015">
                  <a:moveTo>
                    <a:pt x="17641110" y="9961412"/>
                  </a:moveTo>
                  <a:lnTo>
                    <a:pt x="17636968" y="9960039"/>
                  </a:lnTo>
                  <a:lnTo>
                    <a:pt x="17631684" y="9958573"/>
                  </a:lnTo>
                  <a:lnTo>
                    <a:pt x="17627541" y="9957199"/>
                  </a:lnTo>
                  <a:lnTo>
                    <a:pt x="17623454" y="9959396"/>
                  </a:lnTo>
                  <a:lnTo>
                    <a:pt x="17622081" y="9963538"/>
                  </a:lnTo>
                  <a:lnTo>
                    <a:pt x="17620850" y="9967346"/>
                  </a:lnTo>
                  <a:lnTo>
                    <a:pt x="17622713" y="9971292"/>
                  </a:lnTo>
                  <a:lnTo>
                    <a:pt x="17627046" y="9973141"/>
                  </a:lnTo>
                  <a:lnTo>
                    <a:pt x="17632330" y="9974606"/>
                  </a:lnTo>
                  <a:lnTo>
                    <a:pt x="17636471" y="9975980"/>
                  </a:lnTo>
                  <a:lnTo>
                    <a:pt x="17640559" y="9973783"/>
                  </a:lnTo>
                  <a:lnTo>
                    <a:pt x="17643306" y="9965500"/>
                  </a:lnTo>
                  <a:lnTo>
                    <a:pt x="17641110" y="9961412"/>
                  </a:lnTo>
                  <a:close/>
                </a:path>
                <a:path w="17809845" h="10026015">
                  <a:moveTo>
                    <a:pt x="16410387" y="9428547"/>
                  </a:moveTo>
                  <a:lnTo>
                    <a:pt x="16405584" y="9429649"/>
                  </a:lnTo>
                  <a:lnTo>
                    <a:pt x="16403545" y="9433507"/>
                  </a:lnTo>
                  <a:lnTo>
                    <a:pt x="16401647" y="9437031"/>
                  </a:lnTo>
                  <a:lnTo>
                    <a:pt x="16402749" y="9441835"/>
                  </a:lnTo>
                  <a:lnTo>
                    <a:pt x="16406607" y="9443875"/>
                  </a:lnTo>
                  <a:lnTo>
                    <a:pt x="16411322" y="9446674"/>
                  </a:lnTo>
                  <a:lnTo>
                    <a:pt x="16415989" y="9448664"/>
                  </a:lnTo>
                  <a:lnTo>
                    <a:pt x="16420126" y="9447278"/>
                  </a:lnTo>
                  <a:lnTo>
                    <a:pt x="16423921" y="9440229"/>
                  </a:lnTo>
                  <a:lnTo>
                    <a:pt x="16422818" y="9435425"/>
                  </a:lnTo>
                  <a:lnTo>
                    <a:pt x="16418961" y="9433386"/>
                  </a:lnTo>
                  <a:lnTo>
                    <a:pt x="16414245" y="9430586"/>
                  </a:lnTo>
                  <a:lnTo>
                    <a:pt x="16410387" y="9428547"/>
                  </a:lnTo>
                  <a:close/>
                </a:path>
                <a:path w="17809845" h="10026015">
                  <a:moveTo>
                    <a:pt x="17726561" y="9986437"/>
                  </a:moveTo>
                  <a:lnTo>
                    <a:pt x="17722418" y="9985064"/>
                  </a:lnTo>
                  <a:lnTo>
                    <a:pt x="17717133" y="9983598"/>
                  </a:lnTo>
                  <a:lnTo>
                    <a:pt x="17712849" y="9982558"/>
                  </a:lnTo>
                  <a:lnTo>
                    <a:pt x="17708761" y="9984754"/>
                  </a:lnTo>
                  <a:lnTo>
                    <a:pt x="17707387" y="9988896"/>
                  </a:lnTo>
                  <a:lnTo>
                    <a:pt x="17706157" y="9992705"/>
                  </a:lnTo>
                  <a:lnTo>
                    <a:pt x="17708021" y="9996651"/>
                  </a:lnTo>
                  <a:lnTo>
                    <a:pt x="17712688" y="9998642"/>
                  </a:lnTo>
                  <a:lnTo>
                    <a:pt x="17717971" y="10000108"/>
                  </a:lnTo>
                  <a:lnTo>
                    <a:pt x="17722255" y="10001147"/>
                  </a:lnTo>
                  <a:lnTo>
                    <a:pt x="17726343" y="9998952"/>
                  </a:lnTo>
                  <a:lnTo>
                    <a:pt x="17727716" y="9994809"/>
                  </a:lnTo>
                  <a:lnTo>
                    <a:pt x="17728756" y="9990526"/>
                  </a:lnTo>
                  <a:lnTo>
                    <a:pt x="17726561" y="9986437"/>
                  </a:lnTo>
                  <a:close/>
                </a:path>
                <a:path w="17809845" h="10026015">
                  <a:moveTo>
                    <a:pt x="16333801" y="9383666"/>
                  </a:moveTo>
                  <a:lnTo>
                    <a:pt x="16328998" y="9384768"/>
                  </a:lnTo>
                  <a:lnTo>
                    <a:pt x="16327638" y="9387340"/>
                  </a:lnTo>
                  <a:lnTo>
                    <a:pt x="16326958" y="9388626"/>
                  </a:lnTo>
                  <a:lnTo>
                    <a:pt x="16324586" y="9392341"/>
                  </a:lnTo>
                  <a:lnTo>
                    <a:pt x="16325687" y="9397144"/>
                  </a:lnTo>
                  <a:lnTo>
                    <a:pt x="16329546" y="9399184"/>
                  </a:lnTo>
                  <a:lnTo>
                    <a:pt x="16334262" y="9401983"/>
                  </a:lnTo>
                  <a:lnTo>
                    <a:pt x="16335261" y="9402409"/>
                  </a:lnTo>
                  <a:lnTo>
                    <a:pt x="16335119" y="9402743"/>
                  </a:lnTo>
                  <a:lnTo>
                    <a:pt x="16338785" y="9404307"/>
                  </a:lnTo>
                  <a:lnTo>
                    <a:pt x="16342922" y="9402921"/>
                  </a:lnTo>
                  <a:lnTo>
                    <a:pt x="16344820" y="9399396"/>
                  </a:lnTo>
                  <a:lnTo>
                    <a:pt x="16347193" y="9395681"/>
                  </a:lnTo>
                  <a:lnTo>
                    <a:pt x="16346090" y="9390877"/>
                  </a:lnTo>
                  <a:lnTo>
                    <a:pt x="16342233" y="9388837"/>
                  </a:lnTo>
                  <a:lnTo>
                    <a:pt x="16337516" y="9386038"/>
                  </a:lnTo>
                  <a:lnTo>
                    <a:pt x="16333801" y="9383666"/>
                  </a:lnTo>
                  <a:close/>
                </a:path>
                <a:path w="17809845" h="10026015">
                  <a:moveTo>
                    <a:pt x="17809254" y="10010304"/>
                  </a:moveTo>
                  <a:lnTo>
                    <a:pt x="17807201" y="10009806"/>
                  </a:lnTo>
                  <a:lnTo>
                    <a:pt x="17801919" y="10008340"/>
                  </a:lnTo>
                  <a:lnTo>
                    <a:pt x="17797967" y="10007442"/>
                  </a:lnTo>
                  <a:lnTo>
                    <a:pt x="17793546" y="10009496"/>
                  </a:lnTo>
                  <a:lnTo>
                    <a:pt x="17792507" y="10013780"/>
                  </a:lnTo>
                  <a:lnTo>
                    <a:pt x="17791494" y="10017015"/>
                  </a:lnTo>
                  <a:lnTo>
                    <a:pt x="17807180" y="10025555"/>
                  </a:lnTo>
                  <a:lnTo>
                    <a:pt x="17809254" y="10024591"/>
                  </a:lnTo>
                  <a:lnTo>
                    <a:pt x="17809254" y="10010304"/>
                  </a:lnTo>
                  <a:close/>
                </a:path>
                <a:path w="17809845" h="10026015">
                  <a:moveTo>
                    <a:pt x="16257357" y="9338451"/>
                  </a:moveTo>
                  <a:lnTo>
                    <a:pt x="16252887" y="9339695"/>
                  </a:lnTo>
                  <a:lnTo>
                    <a:pt x="16248143" y="9347127"/>
                  </a:lnTo>
                  <a:lnTo>
                    <a:pt x="16249387" y="9351597"/>
                  </a:lnTo>
                  <a:lnTo>
                    <a:pt x="16253102" y="9353969"/>
                  </a:lnTo>
                  <a:lnTo>
                    <a:pt x="16257818" y="9356769"/>
                  </a:lnTo>
                  <a:lnTo>
                    <a:pt x="16262149" y="9358617"/>
                  </a:lnTo>
                  <a:lnTo>
                    <a:pt x="16266479" y="9357705"/>
                  </a:lnTo>
                  <a:lnTo>
                    <a:pt x="16268376" y="9354181"/>
                  </a:lnTo>
                  <a:lnTo>
                    <a:pt x="16270749" y="9350466"/>
                  </a:lnTo>
                  <a:lnTo>
                    <a:pt x="16269505" y="9345996"/>
                  </a:lnTo>
                  <a:lnTo>
                    <a:pt x="16265790" y="9343624"/>
                  </a:lnTo>
                  <a:lnTo>
                    <a:pt x="16261073" y="9340824"/>
                  </a:lnTo>
                  <a:lnTo>
                    <a:pt x="16257357" y="9338451"/>
                  </a:lnTo>
                  <a:close/>
                </a:path>
                <a:path w="17809845" h="10026015">
                  <a:moveTo>
                    <a:pt x="16181866" y="9292854"/>
                  </a:moveTo>
                  <a:lnTo>
                    <a:pt x="16177062" y="9293956"/>
                  </a:lnTo>
                  <a:lnTo>
                    <a:pt x="16174690" y="9297671"/>
                  </a:lnTo>
                  <a:lnTo>
                    <a:pt x="16172459" y="9301054"/>
                  </a:lnTo>
                  <a:lnTo>
                    <a:pt x="16173561" y="9305857"/>
                  </a:lnTo>
                  <a:lnTo>
                    <a:pt x="16177277" y="9308230"/>
                  </a:lnTo>
                  <a:lnTo>
                    <a:pt x="16181991" y="9311029"/>
                  </a:lnTo>
                  <a:lnTo>
                    <a:pt x="16186324" y="9312878"/>
                  </a:lnTo>
                  <a:lnTo>
                    <a:pt x="16190320" y="9311824"/>
                  </a:lnTo>
                  <a:lnTo>
                    <a:pt x="16194782" y="9305061"/>
                  </a:lnTo>
                  <a:lnTo>
                    <a:pt x="16193677" y="9300256"/>
                  </a:lnTo>
                  <a:lnTo>
                    <a:pt x="16189961" y="9297883"/>
                  </a:lnTo>
                  <a:lnTo>
                    <a:pt x="16185247" y="9295084"/>
                  </a:lnTo>
                  <a:lnTo>
                    <a:pt x="16181866" y="9292854"/>
                  </a:lnTo>
                  <a:close/>
                </a:path>
                <a:path w="17809845" h="10026015">
                  <a:moveTo>
                    <a:pt x="16106133" y="9245972"/>
                  </a:moveTo>
                  <a:lnTo>
                    <a:pt x="16101471" y="9246742"/>
                  </a:lnTo>
                  <a:lnTo>
                    <a:pt x="16099099" y="9250457"/>
                  </a:lnTo>
                  <a:lnTo>
                    <a:pt x="16097719" y="9253020"/>
                  </a:lnTo>
                  <a:lnTo>
                    <a:pt x="16097201" y="9253981"/>
                  </a:lnTo>
                  <a:lnTo>
                    <a:pt x="16097971" y="9258643"/>
                  </a:lnTo>
                  <a:lnTo>
                    <a:pt x="16101686" y="9261015"/>
                  </a:lnTo>
                  <a:lnTo>
                    <a:pt x="16106400" y="9263814"/>
                  </a:lnTo>
                  <a:lnTo>
                    <a:pt x="16110734" y="9265663"/>
                  </a:lnTo>
                  <a:lnTo>
                    <a:pt x="16114870" y="9264276"/>
                  </a:lnTo>
                  <a:lnTo>
                    <a:pt x="16116958" y="9261227"/>
                  </a:lnTo>
                  <a:lnTo>
                    <a:pt x="16118338" y="9258664"/>
                  </a:lnTo>
                  <a:lnTo>
                    <a:pt x="16118855" y="9257703"/>
                  </a:lnTo>
                  <a:lnTo>
                    <a:pt x="16118086" y="9253041"/>
                  </a:lnTo>
                  <a:lnTo>
                    <a:pt x="16114372" y="9250669"/>
                  </a:lnTo>
                  <a:lnTo>
                    <a:pt x="16109658" y="9247870"/>
                  </a:lnTo>
                  <a:lnTo>
                    <a:pt x="16106133" y="9245972"/>
                  </a:lnTo>
                  <a:close/>
                </a:path>
                <a:path w="17809845" h="10026015">
                  <a:moveTo>
                    <a:pt x="16031634" y="9198041"/>
                  </a:moveTo>
                  <a:lnTo>
                    <a:pt x="16026973" y="9198811"/>
                  </a:lnTo>
                  <a:lnTo>
                    <a:pt x="16024798" y="9202217"/>
                  </a:lnTo>
                  <a:lnTo>
                    <a:pt x="16022573" y="9205601"/>
                  </a:lnTo>
                  <a:lnTo>
                    <a:pt x="16022370" y="9205909"/>
                  </a:lnTo>
                  <a:lnTo>
                    <a:pt x="16023139" y="9210570"/>
                  </a:lnTo>
                  <a:lnTo>
                    <a:pt x="16026854" y="9212942"/>
                  </a:lnTo>
                  <a:lnTo>
                    <a:pt x="16031428" y="9216076"/>
                  </a:lnTo>
                  <a:lnTo>
                    <a:pt x="16032760" y="9216644"/>
                  </a:lnTo>
                  <a:lnTo>
                    <a:pt x="16032285" y="9216835"/>
                  </a:lnTo>
                  <a:lnTo>
                    <a:pt x="16035617" y="9218257"/>
                  </a:lnTo>
                  <a:lnTo>
                    <a:pt x="16039755" y="9216870"/>
                  </a:lnTo>
                  <a:lnTo>
                    <a:pt x="16041635" y="9214126"/>
                  </a:lnTo>
                  <a:lnTo>
                    <a:pt x="16043871" y="9210747"/>
                  </a:lnTo>
                  <a:lnTo>
                    <a:pt x="16044074" y="9210439"/>
                  </a:lnTo>
                  <a:lnTo>
                    <a:pt x="16043306" y="9205778"/>
                  </a:lnTo>
                  <a:lnTo>
                    <a:pt x="16039591" y="9203405"/>
                  </a:lnTo>
                  <a:lnTo>
                    <a:pt x="16035017" y="9200272"/>
                  </a:lnTo>
                  <a:lnTo>
                    <a:pt x="16031634" y="9198041"/>
                  </a:lnTo>
                  <a:close/>
                </a:path>
                <a:path w="17809845" h="10026015">
                  <a:moveTo>
                    <a:pt x="15957089" y="9149303"/>
                  </a:moveTo>
                  <a:lnTo>
                    <a:pt x="15952428" y="9150072"/>
                  </a:lnTo>
                  <a:lnTo>
                    <a:pt x="15947880" y="9157193"/>
                  </a:lnTo>
                  <a:lnTo>
                    <a:pt x="15947682" y="9157502"/>
                  </a:lnTo>
                  <a:lnTo>
                    <a:pt x="15948450" y="9162164"/>
                  </a:lnTo>
                  <a:lnTo>
                    <a:pt x="15952165" y="9164536"/>
                  </a:lnTo>
                  <a:lnTo>
                    <a:pt x="15956739" y="9167670"/>
                  </a:lnTo>
                  <a:lnTo>
                    <a:pt x="15961405" y="9169660"/>
                  </a:lnTo>
                  <a:lnTo>
                    <a:pt x="15965401" y="9168607"/>
                  </a:lnTo>
                  <a:lnTo>
                    <a:pt x="15967281" y="9165863"/>
                  </a:lnTo>
                  <a:lnTo>
                    <a:pt x="15969862" y="9161843"/>
                  </a:lnTo>
                  <a:lnTo>
                    <a:pt x="15969092" y="9157180"/>
                  </a:lnTo>
                  <a:lnTo>
                    <a:pt x="15965377" y="9154808"/>
                  </a:lnTo>
                  <a:lnTo>
                    <a:pt x="15960805" y="9151675"/>
                  </a:lnTo>
                  <a:lnTo>
                    <a:pt x="15957089" y="9149303"/>
                  </a:lnTo>
                  <a:close/>
                </a:path>
                <a:path w="17809845" h="10026015">
                  <a:moveTo>
                    <a:pt x="15883016" y="9100372"/>
                  </a:moveTo>
                  <a:lnTo>
                    <a:pt x="15878355" y="9101142"/>
                  </a:lnTo>
                  <a:lnTo>
                    <a:pt x="15873807" y="9108263"/>
                  </a:lnTo>
                  <a:lnTo>
                    <a:pt x="15873609" y="9108572"/>
                  </a:lnTo>
                  <a:lnTo>
                    <a:pt x="15874380" y="9113235"/>
                  </a:lnTo>
                  <a:lnTo>
                    <a:pt x="15878095" y="9115607"/>
                  </a:lnTo>
                  <a:lnTo>
                    <a:pt x="15882667" y="9118739"/>
                  </a:lnTo>
                  <a:lnTo>
                    <a:pt x="15887335" y="9120730"/>
                  </a:lnTo>
                  <a:lnTo>
                    <a:pt x="15891329" y="9119676"/>
                  </a:lnTo>
                  <a:lnTo>
                    <a:pt x="15893208" y="9116933"/>
                  </a:lnTo>
                  <a:lnTo>
                    <a:pt x="15895790" y="9112912"/>
                  </a:lnTo>
                  <a:lnTo>
                    <a:pt x="15895021" y="9108251"/>
                  </a:lnTo>
                  <a:lnTo>
                    <a:pt x="15891305" y="9105878"/>
                  </a:lnTo>
                  <a:lnTo>
                    <a:pt x="15886733" y="9102745"/>
                  </a:lnTo>
                  <a:lnTo>
                    <a:pt x="15883016" y="9100372"/>
                  </a:lnTo>
                  <a:close/>
                </a:path>
                <a:path w="17809845" h="10026015">
                  <a:moveTo>
                    <a:pt x="15809706" y="9050585"/>
                  </a:moveTo>
                  <a:lnTo>
                    <a:pt x="15804903" y="9051688"/>
                  </a:lnTo>
                  <a:lnTo>
                    <a:pt x="15802875" y="9054762"/>
                  </a:lnTo>
                  <a:lnTo>
                    <a:pt x="15800497" y="9058475"/>
                  </a:lnTo>
                  <a:lnTo>
                    <a:pt x="15800300" y="9058785"/>
                  </a:lnTo>
                  <a:lnTo>
                    <a:pt x="15801068" y="9063446"/>
                  </a:lnTo>
                  <a:lnTo>
                    <a:pt x="15804784" y="9065819"/>
                  </a:lnTo>
                  <a:lnTo>
                    <a:pt x="15809357" y="9068951"/>
                  </a:lnTo>
                  <a:lnTo>
                    <a:pt x="15814023" y="9070942"/>
                  </a:lnTo>
                  <a:lnTo>
                    <a:pt x="15818019" y="9069889"/>
                  </a:lnTo>
                  <a:lnTo>
                    <a:pt x="15819898" y="9067145"/>
                  </a:lnTo>
                  <a:lnTo>
                    <a:pt x="15822282" y="9063435"/>
                  </a:lnTo>
                  <a:lnTo>
                    <a:pt x="15822480" y="9063125"/>
                  </a:lnTo>
                  <a:lnTo>
                    <a:pt x="15821376" y="9058320"/>
                  </a:lnTo>
                  <a:lnTo>
                    <a:pt x="15817994" y="9056090"/>
                  </a:lnTo>
                  <a:lnTo>
                    <a:pt x="15813423" y="9052958"/>
                  </a:lnTo>
                  <a:lnTo>
                    <a:pt x="15809706" y="9050585"/>
                  </a:lnTo>
                  <a:close/>
                </a:path>
                <a:path w="17809845" h="10026015">
                  <a:moveTo>
                    <a:pt x="15737204" y="9000748"/>
                  </a:moveTo>
                  <a:lnTo>
                    <a:pt x="15732068" y="9001708"/>
                  </a:lnTo>
                  <a:lnTo>
                    <a:pt x="15729837" y="9005090"/>
                  </a:lnTo>
                  <a:lnTo>
                    <a:pt x="15727274" y="9008330"/>
                  </a:lnTo>
                  <a:lnTo>
                    <a:pt x="15728233" y="9013467"/>
                  </a:lnTo>
                  <a:lnTo>
                    <a:pt x="15731614" y="9015697"/>
                  </a:lnTo>
                  <a:lnTo>
                    <a:pt x="15736188" y="9018830"/>
                  </a:lnTo>
                  <a:lnTo>
                    <a:pt x="15737521" y="9019398"/>
                  </a:lnTo>
                  <a:lnTo>
                    <a:pt x="15737378" y="9019732"/>
                  </a:lnTo>
                  <a:lnTo>
                    <a:pt x="15740711" y="9021154"/>
                  </a:lnTo>
                  <a:lnTo>
                    <a:pt x="15744706" y="9020100"/>
                  </a:lnTo>
                  <a:lnTo>
                    <a:pt x="15746795" y="9017052"/>
                  </a:lnTo>
                  <a:lnTo>
                    <a:pt x="15749359" y="9013812"/>
                  </a:lnTo>
                  <a:lnTo>
                    <a:pt x="15748400" y="9008675"/>
                  </a:lnTo>
                  <a:lnTo>
                    <a:pt x="15745018" y="9006445"/>
                  </a:lnTo>
                  <a:lnTo>
                    <a:pt x="15740444" y="9003312"/>
                  </a:lnTo>
                  <a:lnTo>
                    <a:pt x="15737204" y="9000748"/>
                  </a:lnTo>
                  <a:close/>
                </a:path>
                <a:path w="17809845" h="10026015">
                  <a:moveTo>
                    <a:pt x="7253825" y="5367441"/>
                  </a:moveTo>
                  <a:lnTo>
                    <a:pt x="7244826" y="5363603"/>
                  </a:lnTo>
                  <a:lnTo>
                    <a:pt x="7240213" y="5365181"/>
                  </a:lnTo>
                  <a:lnTo>
                    <a:pt x="7236943" y="5372847"/>
                  </a:lnTo>
                  <a:lnTo>
                    <a:pt x="7238521" y="5377459"/>
                  </a:lnTo>
                  <a:lnTo>
                    <a:pt x="7247854" y="5381440"/>
                  </a:lnTo>
                  <a:lnTo>
                    <a:pt x="7253825" y="5367441"/>
                  </a:lnTo>
                  <a:close/>
                </a:path>
                <a:path w="17809845" h="10026015">
                  <a:moveTo>
                    <a:pt x="7339627" y="5403648"/>
                  </a:moveTo>
                  <a:lnTo>
                    <a:pt x="7326629" y="5398104"/>
                  </a:lnTo>
                  <a:lnTo>
                    <a:pt x="7322349" y="5399823"/>
                  </a:lnTo>
                  <a:lnTo>
                    <a:pt x="7318937" y="5407822"/>
                  </a:lnTo>
                  <a:lnTo>
                    <a:pt x="7320657" y="5412102"/>
                  </a:lnTo>
                  <a:lnTo>
                    <a:pt x="7333656" y="5417647"/>
                  </a:lnTo>
                  <a:lnTo>
                    <a:pt x="7337936" y="5415927"/>
                  </a:lnTo>
                  <a:lnTo>
                    <a:pt x="7341348" y="5407927"/>
                  </a:lnTo>
                  <a:lnTo>
                    <a:pt x="7339627" y="5403648"/>
                  </a:lnTo>
                  <a:close/>
                </a:path>
                <a:path w="17809845" h="10026015">
                  <a:moveTo>
                    <a:pt x="7176308" y="5333982"/>
                  </a:moveTo>
                  <a:lnTo>
                    <a:pt x="7163309" y="5328437"/>
                  </a:lnTo>
                  <a:lnTo>
                    <a:pt x="7158697" y="5330014"/>
                  </a:lnTo>
                  <a:lnTo>
                    <a:pt x="7155427" y="5337680"/>
                  </a:lnTo>
                  <a:lnTo>
                    <a:pt x="7157004" y="5342293"/>
                  </a:lnTo>
                  <a:lnTo>
                    <a:pt x="7170003" y="5347838"/>
                  </a:lnTo>
                  <a:lnTo>
                    <a:pt x="7174615" y="5346260"/>
                  </a:lnTo>
                  <a:lnTo>
                    <a:pt x="7177885" y="5338594"/>
                  </a:lnTo>
                  <a:lnTo>
                    <a:pt x="7176308" y="5333982"/>
                  </a:lnTo>
                  <a:close/>
                </a:path>
                <a:path w="17809845" h="10026015">
                  <a:moveTo>
                    <a:pt x="7421429" y="5438148"/>
                  </a:moveTo>
                  <a:lnTo>
                    <a:pt x="7408430" y="5432603"/>
                  </a:lnTo>
                  <a:lnTo>
                    <a:pt x="7404151" y="5434324"/>
                  </a:lnTo>
                  <a:lnTo>
                    <a:pt x="7400739" y="5442323"/>
                  </a:lnTo>
                  <a:lnTo>
                    <a:pt x="7402459" y="5446602"/>
                  </a:lnTo>
                  <a:lnTo>
                    <a:pt x="7415458" y="5452147"/>
                  </a:lnTo>
                  <a:lnTo>
                    <a:pt x="7419738" y="5450427"/>
                  </a:lnTo>
                  <a:lnTo>
                    <a:pt x="7423150" y="5442428"/>
                  </a:lnTo>
                  <a:lnTo>
                    <a:pt x="7421429" y="5438148"/>
                  </a:lnTo>
                  <a:close/>
                </a:path>
                <a:path w="17809845" h="10026015">
                  <a:moveTo>
                    <a:pt x="7094882" y="5297672"/>
                  </a:moveTo>
                  <a:lnTo>
                    <a:pt x="7082217" y="5292270"/>
                  </a:lnTo>
                  <a:lnTo>
                    <a:pt x="7077604" y="5293848"/>
                  </a:lnTo>
                  <a:lnTo>
                    <a:pt x="7074192" y="5301847"/>
                  </a:lnTo>
                  <a:lnTo>
                    <a:pt x="7075770" y="5306460"/>
                  </a:lnTo>
                  <a:lnTo>
                    <a:pt x="7088435" y="5311862"/>
                  </a:lnTo>
                  <a:lnTo>
                    <a:pt x="7093049" y="5310284"/>
                  </a:lnTo>
                  <a:lnTo>
                    <a:pt x="7096461" y="5302285"/>
                  </a:lnTo>
                  <a:lnTo>
                    <a:pt x="7094882" y="5297672"/>
                  </a:lnTo>
                  <a:close/>
                </a:path>
                <a:path w="17809845" h="10026015">
                  <a:moveTo>
                    <a:pt x="7503800" y="5471316"/>
                  </a:moveTo>
                  <a:lnTo>
                    <a:pt x="7494801" y="5467477"/>
                  </a:lnTo>
                  <a:lnTo>
                    <a:pt x="7490660" y="5466104"/>
                  </a:lnTo>
                  <a:lnTo>
                    <a:pt x="7486380" y="5467824"/>
                  </a:lnTo>
                  <a:lnTo>
                    <a:pt x="7482968" y="5475824"/>
                  </a:lnTo>
                  <a:lnTo>
                    <a:pt x="7484688" y="5480103"/>
                  </a:lnTo>
                  <a:lnTo>
                    <a:pt x="7493687" y="5483941"/>
                  </a:lnTo>
                  <a:lnTo>
                    <a:pt x="7497829" y="5485314"/>
                  </a:lnTo>
                  <a:lnTo>
                    <a:pt x="7502108" y="5483594"/>
                  </a:lnTo>
                  <a:lnTo>
                    <a:pt x="7505520" y="5475594"/>
                  </a:lnTo>
                  <a:lnTo>
                    <a:pt x="7503800" y="5471316"/>
                  </a:lnTo>
                  <a:close/>
                </a:path>
                <a:path w="17809845" h="10026015">
                  <a:moveTo>
                    <a:pt x="7013982" y="5261981"/>
                  </a:moveTo>
                  <a:lnTo>
                    <a:pt x="7000984" y="5256436"/>
                  </a:lnTo>
                  <a:lnTo>
                    <a:pt x="6996371" y="5258014"/>
                  </a:lnTo>
                  <a:lnTo>
                    <a:pt x="6992958" y="5266014"/>
                  </a:lnTo>
                  <a:lnTo>
                    <a:pt x="6994537" y="5270627"/>
                  </a:lnTo>
                  <a:lnTo>
                    <a:pt x="7007535" y="5276171"/>
                  </a:lnTo>
                  <a:lnTo>
                    <a:pt x="7012148" y="5274593"/>
                  </a:lnTo>
                  <a:lnTo>
                    <a:pt x="7015561" y="5266594"/>
                  </a:lnTo>
                  <a:lnTo>
                    <a:pt x="7013982" y="5261981"/>
                  </a:lnTo>
                  <a:close/>
                </a:path>
                <a:path w="17809845" h="10026015">
                  <a:moveTo>
                    <a:pt x="15664462" y="8949627"/>
                  </a:moveTo>
                  <a:lnTo>
                    <a:pt x="15659325" y="8950587"/>
                  </a:lnTo>
                  <a:lnTo>
                    <a:pt x="15657094" y="8953969"/>
                  </a:lnTo>
                  <a:lnTo>
                    <a:pt x="15654530" y="8957209"/>
                  </a:lnTo>
                  <a:lnTo>
                    <a:pt x="15655491" y="8962346"/>
                  </a:lnTo>
                  <a:lnTo>
                    <a:pt x="15658874" y="8964577"/>
                  </a:lnTo>
                  <a:lnTo>
                    <a:pt x="15663446" y="8967709"/>
                  </a:lnTo>
                  <a:lnTo>
                    <a:pt x="15664780" y="8968279"/>
                  </a:lnTo>
                  <a:lnTo>
                    <a:pt x="15664638" y="8968611"/>
                  </a:lnTo>
                  <a:lnTo>
                    <a:pt x="15667971" y="8970033"/>
                  </a:lnTo>
                  <a:lnTo>
                    <a:pt x="15671964" y="8968979"/>
                  </a:lnTo>
                  <a:lnTo>
                    <a:pt x="15674053" y="8965930"/>
                  </a:lnTo>
                  <a:lnTo>
                    <a:pt x="15676617" y="8962690"/>
                  </a:lnTo>
                  <a:lnTo>
                    <a:pt x="15675657" y="8957554"/>
                  </a:lnTo>
                  <a:lnTo>
                    <a:pt x="15672276" y="8955323"/>
                  </a:lnTo>
                  <a:lnTo>
                    <a:pt x="15667701" y="8952190"/>
                  </a:lnTo>
                  <a:lnTo>
                    <a:pt x="15664462" y="8949627"/>
                  </a:lnTo>
                  <a:close/>
                </a:path>
                <a:path w="17809845" h="10026015">
                  <a:moveTo>
                    <a:pt x="7586029" y="5504816"/>
                  </a:moveTo>
                  <a:lnTo>
                    <a:pt x="7577030" y="5500977"/>
                  </a:lnTo>
                  <a:lnTo>
                    <a:pt x="7572888" y="5499603"/>
                  </a:lnTo>
                  <a:lnTo>
                    <a:pt x="7568609" y="5501324"/>
                  </a:lnTo>
                  <a:lnTo>
                    <a:pt x="7565196" y="5509324"/>
                  </a:lnTo>
                  <a:lnTo>
                    <a:pt x="7567249" y="5513745"/>
                  </a:lnTo>
                  <a:lnTo>
                    <a:pt x="7570916" y="5515309"/>
                  </a:lnTo>
                  <a:lnTo>
                    <a:pt x="7571058" y="5514976"/>
                  </a:lnTo>
                  <a:lnTo>
                    <a:pt x="7576391" y="5517250"/>
                  </a:lnTo>
                  <a:lnTo>
                    <a:pt x="7580533" y="5518623"/>
                  </a:lnTo>
                  <a:lnTo>
                    <a:pt x="7585289" y="5516712"/>
                  </a:lnTo>
                  <a:lnTo>
                    <a:pt x="7587638" y="5509441"/>
                  </a:lnTo>
                  <a:lnTo>
                    <a:pt x="7587750" y="5509095"/>
                  </a:lnTo>
                  <a:lnTo>
                    <a:pt x="7586029" y="5504816"/>
                  </a:lnTo>
                  <a:close/>
                </a:path>
                <a:path w="17809845" h="10026015">
                  <a:moveTo>
                    <a:pt x="6933509" y="5225290"/>
                  </a:moveTo>
                  <a:lnTo>
                    <a:pt x="6920177" y="5219603"/>
                  </a:lnTo>
                  <a:lnTo>
                    <a:pt x="6915564" y="5221181"/>
                  </a:lnTo>
                  <a:lnTo>
                    <a:pt x="6912152" y="5229180"/>
                  </a:lnTo>
                  <a:lnTo>
                    <a:pt x="6913730" y="5233793"/>
                  </a:lnTo>
                  <a:lnTo>
                    <a:pt x="6927062" y="5239480"/>
                  </a:lnTo>
                  <a:lnTo>
                    <a:pt x="6931675" y="5237902"/>
                  </a:lnTo>
                  <a:lnTo>
                    <a:pt x="6935087" y="5229903"/>
                  </a:lnTo>
                  <a:lnTo>
                    <a:pt x="6933509" y="5225290"/>
                  </a:lnTo>
                  <a:close/>
                </a:path>
                <a:path w="17809845" h="10026015">
                  <a:moveTo>
                    <a:pt x="7668350" y="5537174"/>
                  </a:moveTo>
                  <a:lnTo>
                    <a:pt x="7659685" y="5533477"/>
                  </a:lnTo>
                  <a:lnTo>
                    <a:pt x="7655543" y="5532104"/>
                  </a:lnTo>
                  <a:lnTo>
                    <a:pt x="7651264" y="5533825"/>
                  </a:lnTo>
                  <a:lnTo>
                    <a:pt x="7647852" y="5541824"/>
                  </a:lnTo>
                  <a:lnTo>
                    <a:pt x="7649905" y="5546245"/>
                  </a:lnTo>
                  <a:lnTo>
                    <a:pt x="7662570" y="5551647"/>
                  </a:lnTo>
                  <a:lnTo>
                    <a:pt x="7666993" y="5549594"/>
                  </a:lnTo>
                  <a:lnTo>
                    <a:pt x="7670405" y="5541595"/>
                  </a:lnTo>
                  <a:lnTo>
                    <a:pt x="7668350" y="5537174"/>
                  </a:lnTo>
                  <a:close/>
                </a:path>
                <a:path w="17809845" h="10026015">
                  <a:moveTo>
                    <a:pt x="6852227" y="5188647"/>
                  </a:moveTo>
                  <a:lnTo>
                    <a:pt x="6839561" y="5183245"/>
                  </a:lnTo>
                  <a:lnTo>
                    <a:pt x="6834948" y="5184823"/>
                  </a:lnTo>
                  <a:lnTo>
                    <a:pt x="6831536" y="5192823"/>
                  </a:lnTo>
                  <a:lnTo>
                    <a:pt x="6833114" y="5197435"/>
                  </a:lnTo>
                  <a:lnTo>
                    <a:pt x="6845779" y="5202838"/>
                  </a:lnTo>
                  <a:lnTo>
                    <a:pt x="6850393" y="5201260"/>
                  </a:lnTo>
                  <a:lnTo>
                    <a:pt x="6853805" y="5193261"/>
                  </a:lnTo>
                  <a:lnTo>
                    <a:pt x="6852227" y="5188647"/>
                  </a:lnTo>
                  <a:close/>
                </a:path>
                <a:path w="17809845" h="10026015">
                  <a:moveTo>
                    <a:pt x="6771753" y="5151956"/>
                  </a:moveTo>
                  <a:lnTo>
                    <a:pt x="6758754" y="5146412"/>
                  </a:lnTo>
                  <a:lnTo>
                    <a:pt x="6754141" y="5147990"/>
                  </a:lnTo>
                  <a:lnTo>
                    <a:pt x="6750729" y="5155989"/>
                  </a:lnTo>
                  <a:lnTo>
                    <a:pt x="6752306" y="5160602"/>
                  </a:lnTo>
                  <a:lnTo>
                    <a:pt x="6765305" y="5166147"/>
                  </a:lnTo>
                  <a:lnTo>
                    <a:pt x="6769919" y="5164569"/>
                  </a:lnTo>
                  <a:lnTo>
                    <a:pt x="6773331" y="5156569"/>
                  </a:lnTo>
                  <a:lnTo>
                    <a:pt x="6771753" y="5151956"/>
                  </a:lnTo>
                  <a:close/>
                </a:path>
                <a:path w="17809845" h="10026015">
                  <a:moveTo>
                    <a:pt x="7751006" y="5569674"/>
                  </a:moveTo>
                  <a:lnTo>
                    <a:pt x="7738341" y="5564271"/>
                  </a:lnTo>
                  <a:lnTo>
                    <a:pt x="7733919" y="5566324"/>
                  </a:lnTo>
                  <a:lnTo>
                    <a:pt x="7730649" y="5573990"/>
                  </a:lnTo>
                  <a:lnTo>
                    <a:pt x="7732703" y="5578412"/>
                  </a:lnTo>
                  <a:lnTo>
                    <a:pt x="7745369" y="5583815"/>
                  </a:lnTo>
                  <a:lnTo>
                    <a:pt x="7749790" y="5581761"/>
                  </a:lnTo>
                  <a:lnTo>
                    <a:pt x="7753202" y="5573762"/>
                  </a:lnTo>
                  <a:lnTo>
                    <a:pt x="7751006" y="5569674"/>
                  </a:lnTo>
                  <a:close/>
                </a:path>
                <a:path w="17809845" h="10026015">
                  <a:moveTo>
                    <a:pt x="6691279" y="5115265"/>
                  </a:moveTo>
                  <a:lnTo>
                    <a:pt x="6678280" y="5109721"/>
                  </a:lnTo>
                  <a:lnTo>
                    <a:pt x="6673667" y="5111299"/>
                  </a:lnTo>
                  <a:lnTo>
                    <a:pt x="6670255" y="5119298"/>
                  </a:lnTo>
                  <a:lnTo>
                    <a:pt x="6671834" y="5123911"/>
                  </a:lnTo>
                  <a:lnTo>
                    <a:pt x="6684832" y="5129455"/>
                  </a:lnTo>
                  <a:lnTo>
                    <a:pt x="6689445" y="5127878"/>
                  </a:lnTo>
                  <a:lnTo>
                    <a:pt x="6692857" y="5119878"/>
                  </a:lnTo>
                  <a:lnTo>
                    <a:pt x="6691279" y="5115265"/>
                  </a:lnTo>
                  <a:close/>
                </a:path>
                <a:path w="17809845" h="10026015">
                  <a:moveTo>
                    <a:pt x="7834230" y="5600841"/>
                  </a:moveTo>
                  <a:lnTo>
                    <a:pt x="7830089" y="5599469"/>
                  </a:lnTo>
                  <a:lnTo>
                    <a:pt x="7821423" y="5595772"/>
                  </a:lnTo>
                  <a:lnTo>
                    <a:pt x="7817001" y="5597825"/>
                  </a:lnTo>
                  <a:lnTo>
                    <a:pt x="7813731" y="5605491"/>
                  </a:lnTo>
                  <a:lnTo>
                    <a:pt x="7815784" y="5609913"/>
                  </a:lnTo>
                  <a:lnTo>
                    <a:pt x="7828449" y="5615315"/>
                  </a:lnTo>
                  <a:lnTo>
                    <a:pt x="7832872" y="5613262"/>
                  </a:lnTo>
                  <a:lnTo>
                    <a:pt x="7836284" y="5605263"/>
                  </a:lnTo>
                  <a:lnTo>
                    <a:pt x="7834230" y="5600841"/>
                  </a:lnTo>
                  <a:close/>
                </a:path>
                <a:path w="17809845" h="10026015">
                  <a:moveTo>
                    <a:pt x="6609663" y="5078481"/>
                  </a:moveTo>
                  <a:lnTo>
                    <a:pt x="6596998" y="5073078"/>
                  </a:lnTo>
                  <a:lnTo>
                    <a:pt x="6592385" y="5074657"/>
                  </a:lnTo>
                  <a:lnTo>
                    <a:pt x="6588973" y="5082656"/>
                  </a:lnTo>
                  <a:lnTo>
                    <a:pt x="6590551" y="5087269"/>
                  </a:lnTo>
                  <a:lnTo>
                    <a:pt x="6603216" y="5092671"/>
                  </a:lnTo>
                  <a:lnTo>
                    <a:pt x="6607829" y="5091094"/>
                  </a:lnTo>
                  <a:lnTo>
                    <a:pt x="6611242" y="5083094"/>
                  </a:lnTo>
                  <a:lnTo>
                    <a:pt x="6609663" y="5078481"/>
                  </a:lnTo>
                  <a:close/>
                </a:path>
                <a:path w="17809845" h="10026015">
                  <a:moveTo>
                    <a:pt x="6529523" y="5041932"/>
                  </a:moveTo>
                  <a:lnTo>
                    <a:pt x="6516525" y="5036387"/>
                  </a:lnTo>
                  <a:lnTo>
                    <a:pt x="6511912" y="5037966"/>
                  </a:lnTo>
                  <a:lnTo>
                    <a:pt x="6508499" y="5045965"/>
                  </a:lnTo>
                  <a:lnTo>
                    <a:pt x="6510077" y="5050578"/>
                  </a:lnTo>
                  <a:lnTo>
                    <a:pt x="6523076" y="5056123"/>
                  </a:lnTo>
                  <a:lnTo>
                    <a:pt x="6527690" y="5054544"/>
                  </a:lnTo>
                  <a:lnTo>
                    <a:pt x="6531102" y="5046545"/>
                  </a:lnTo>
                  <a:lnTo>
                    <a:pt x="6529523" y="5041932"/>
                  </a:lnTo>
                  <a:close/>
                </a:path>
                <a:path w="17809845" h="10026015">
                  <a:moveTo>
                    <a:pt x="7917454" y="5632008"/>
                  </a:moveTo>
                  <a:lnTo>
                    <a:pt x="7913312" y="5630635"/>
                  </a:lnTo>
                  <a:lnTo>
                    <a:pt x="7904313" y="5626796"/>
                  </a:lnTo>
                  <a:lnTo>
                    <a:pt x="7900225" y="5628992"/>
                  </a:lnTo>
                  <a:lnTo>
                    <a:pt x="7896955" y="5636658"/>
                  </a:lnTo>
                  <a:lnTo>
                    <a:pt x="7899008" y="5641080"/>
                  </a:lnTo>
                  <a:lnTo>
                    <a:pt x="7902674" y="5642644"/>
                  </a:lnTo>
                  <a:lnTo>
                    <a:pt x="7902483" y="5642168"/>
                  </a:lnTo>
                  <a:lnTo>
                    <a:pt x="7912149" y="5646291"/>
                  </a:lnTo>
                  <a:lnTo>
                    <a:pt x="7916237" y="5644096"/>
                  </a:lnTo>
                  <a:lnTo>
                    <a:pt x="7919507" y="5636429"/>
                  </a:lnTo>
                  <a:lnTo>
                    <a:pt x="7917454" y="5632008"/>
                  </a:lnTo>
                  <a:close/>
                </a:path>
                <a:path w="17809845" h="10026015">
                  <a:moveTo>
                    <a:pt x="6448383" y="5004957"/>
                  </a:moveTo>
                  <a:lnTo>
                    <a:pt x="6439384" y="5001118"/>
                  </a:lnTo>
                  <a:lnTo>
                    <a:pt x="6433270" y="5015450"/>
                  </a:lnTo>
                  <a:lnTo>
                    <a:pt x="6441936" y="5019147"/>
                  </a:lnTo>
                  <a:lnTo>
                    <a:pt x="6446548" y="5017569"/>
                  </a:lnTo>
                  <a:lnTo>
                    <a:pt x="6449961" y="5009569"/>
                  </a:lnTo>
                  <a:lnTo>
                    <a:pt x="6448383" y="5004957"/>
                  </a:lnTo>
                  <a:close/>
                </a:path>
                <a:path w="17809845" h="10026015">
                  <a:moveTo>
                    <a:pt x="6367576" y="4968124"/>
                  </a:moveTo>
                  <a:lnTo>
                    <a:pt x="6354577" y="4962579"/>
                  </a:lnTo>
                  <a:lnTo>
                    <a:pt x="6349965" y="4964156"/>
                  </a:lnTo>
                  <a:lnTo>
                    <a:pt x="6346552" y="4972156"/>
                  </a:lnTo>
                  <a:lnTo>
                    <a:pt x="6348130" y="4976769"/>
                  </a:lnTo>
                  <a:lnTo>
                    <a:pt x="6361129" y="4982314"/>
                  </a:lnTo>
                  <a:lnTo>
                    <a:pt x="6365742" y="4980736"/>
                  </a:lnTo>
                  <a:lnTo>
                    <a:pt x="6369154" y="4972737"/>
                  </a:lnTo>
                  <a:lnTo>
                    <a:pt x="6367576" y="4968124"/>
                  </a:lnTo>
                  <a:close/>
                </a:path>
                <a:path w="17809845" h="10026015">
                  <a:moveTo>
                    <a:pt x="8000771" y="5662033"/>
                  </a:moveTo>
                  <a:lnTo>
                    <a:pt x="7996487" y="5660993"/>
                  </a:lnTo>
                  <a:lnTo>
                    <a:pt x="7987488" y="5657155"/>
                  </a:lnTo>
                  <a:lnTo>
                    <a:pt x="7983400" y="5659351"/>
                  </a:lnTo>
                  <a:lnTo>
                    <a:pt x="7980130" y="5667017"/>
                  </a:lnTo>
                  <a:lnTo>
                    <a:pt x="7982183" y="5671438"/>
                  </a:lnTo>
                  <a:lnTo>
                    <a:pt x="7985850" y="5673002"/>
                  </a:lnTo>
                  <a:lnTo>
                    <a:pt x="7985992" y="5672669"/>
                  </a:lnTo>
                  <a:lnTo>
                    <a:pt x="7995324" y="5676650"/>
                  </a:lnTo>
                  <a:lnTo>
                    <a:pt x="7999412" y="5674454"/>
                  </a:lnTo>
                  <a:lnTo>
                    <a:pt x="8002824" y="5666455"/>
                  </a:lnTo>
                  <a:lnTo>
                    <a:pt x="8000771" y="5662033"/>
                  </a:lnTo>
                  <a:close/>
                </a:path>
                <a:path w="17809845" h="10026015">
                  <a:moveTo>
                    <a:pt x="6287435" y="4931575"/>
                  </a:moveTo>
                  <a:lnTo>
                    <a:pt x="6274103" y="4925888"/>
                  </a:lnTo>
                  <a:lnTo>
                    <a:pt x="6269491" y="4927465"/>
                  </a:lnTo>
                  <a:lnTo>
                    <a:pt x="6266079" y="4935464"/>
                  </a:lnTo>
                  <a:lnTo>
                    <a:pt x="6267657" y="4940077"/>
                  </a:lnTo>
                  <a:lnTo>
                    <a:pt x="6280989" y="4945764"/>
                  </a:lnTo>
                  <a:lnTo>
                    <a:pt x="6285601" y="4944187"/>
                  </a:lnTo>
                  <a:lnTo>
                    <a:pt x="6289013" y="4936188"/>
                  </a:lnTo>
                  <a:lnTo>
                    <a:pt x="6287435" y="4931575"/>
                  </a:lnTo>
                  <a:close/>
                </a:path>
                <a:path w="17809845" h="10026015">
                  <a:moveTo>
                    <a:pt x="15591529" y="8898031"/>
                  </a:moveTo>
                  <a:lnTo>
                    <a:pt x="15586725" y="8899132"/>
                  </a:lnTo>
                  <a:lnTo>
                    <a:pt x="15581598" y="8905612"/>
                  </a:lnTo>
                  <a:lnTo>
                    <a:pt x="15582701" y="8910417"/>
                  </a:lnTo>
                  <a:lnTo>
                    <a:pt x="15585939" y="8912980"/>
                  </a:lnTo>
                  <a:lnTo>
                    <a:pt x="15590514" y="8916112"/>
                  </a:lnTo>
                  <a:lnTo>
                    <a:pt x="15592179" y="8916823"/>
                  </a:lnTo>
                  <a:lnTo>
                    <a:pt x="15591703" y="8917015"/>
                  </a:lnTo>
                  <a:lnTo>
                    <a:pt x="15595036" y="8918436"/>
                  </a:lnTo>
                  <a:lnTo>
                    <a:pt x="15599032" y="8917383"/>
                  </a:lnTo>
                  <a:lnTo>
                    <a:pt x="15601120" y="8914334"/>
                  </a:lnTo>
                  <a:lnTo>
                    <a:pt x="15603684" y="8911094"/>
                  </a:lnTo>
                  <a:lnTo>
                    <a:pt x="15602582" y="8906291"/>
                  </a:lnTo>
                  <a:lnTo>
                    <a:pt x="15599343" y="8903727"/>
                  </a:lnTo>
                  <a:lnTo>
                    <a:pt x="15594769" y="8900594"/>
                  </a:lnTo>
                  <a:lnTo>
                    <a:pt x="15591529" y="8898031"/>
                  </a:lnTo>
                  <a:close/>
                </a:path>
                <a:path w="17809845" h="10026015">
                  <a:moveTo>
                    <a:pt x="6205962" y="4894457"/>
                  </a:moveTo>
                  <a:lnTo>
                    <a:pt x="6192963" y="4888912"/>
                  </a:lnTo>
                  <a:lnTo>
                    <a:pt x="6188351" y="4890490"/>
                  </a:lnTo>
                  <a:lnTo>
                    <a:pt x="6184938" y="4898489"/>
                  </a:lnTo>
                  <a:lnTo>
                    <a:pt x="6186516" y="4903102"/>
                  </a:lnTo>
                  <a:lnTo>
                    <a:pt x="6199515" y="4908647"/>
                  </a:lnTo>
                  <a:lnTo>
                    <a:pt x="6204128" y="4907069"/>
                  </a:lnTo>
                  <a:lnTo>
                    <a:pt x="6207540" y="4899070"/>
                  </a:lnTo>
                  <a:lnTo>
                    <a:pt x="6205962" y="4894457"/>
                  </a:lnTo>
                  <a:close/>
                </a:path>
                <a:path w="17809845" h="10026015">
                  <a:moveTo>
                    <a:pt x="6125964" y="4857575"/>
                  </a:moveTo>
                  <a:lnTo>
                    <a:pt x="6112632" y="4851888"/>
                  </a:lnTo>
                  <a:lnTo>
                    <a:pt x="6108019" y="4853466"/>
                  </a:lnTo>
                  <a:lnTo>
                    <a:pt x="6104606" y="4861465"/>
                  </a:lnTo>
                  <a:lnTo>
                    <a:pt x="6106185" y="4866078"/>
                  </a:lnTo>
                  <a:lnTo>
                    <a:pt x="6119517" y="4871765"/>
                  </a:lnTo>
                  <a:lnTo>
                    <a:pt x="6124129" y="4870187"/>
                  </a:lnTo>
                  <a:lnTo>
                    <a:pt x="6127542" y="4862187"/>
                  </a:lnTo>
                  <a:lnTo>
                    <a:pt x="6125964" y="4857575"/>
                  </a:lnTo>
                  <a:close/>
                </a:path>
                <a:path w="17809845" h="10026015">
                  <a:moveTo>
                    <a:pt x="8084706" y="5691533"/>
                  </a:moveTo>
                  <a:lnTo>
                    <a:pt x="8080422" y="5690494"/>
                  </a:lnTo>
                  <a:lnTo>
                    <a:pt x="8075423" y="5688362"/>
                  </a:lnTo>
                  <a:lnTo>
                    <a:pt x="8071281" y="5686989"/>
                  </a:lnTo>
                  <a:lnTo>
                    <a:pt x="8067193" y="5689184"/>
                  </a:lnTo>
                  <a:lnTo>
                    <a:pt x="8065486" y="5693184"/>
                  </a:lnTo>
                  <a:lnTo>
                    <a:pt x="8064591" y="5695954"/>
                  </a:lnTo>
                  <a:lnTo>
                    <a:pt x="8064255" y="5696993"/>
                  </a:lnTo>
                  <a:lnTo>
                    <a:pt x="8065976" y="5701272"/>
                  </a:lnTo>
                  <a:lnTo>
                    <a:pt x="8070309" y="5703120"/>
                  </a:lnTo>
                  <a:lnTo>
                    <a:pt x="8070452" y="5702787"/>
                  </a:lnTo>
                  <a:lnTo>
                    <a:pt x="8075451" y="5704919"/>
                  </a:lnTo>
                  <a:lnTo>
                    <a:pt x="8079593" y="5706292"/>
                  </a:lnTo>
                  <a:lnTo>
                    <a:pt x="8083681" y="5704097"/>
                  </a:lnTo>
                  <a:lnTo>
                    <a:pt x="8085387" y="5700097"/>
                  </a:lnTo>
                  <a:lnTo>
                    <a:pt x="8086303" y="5697336"/>
                  </a:lnTo>
                  <a:lnTo>
                    <a:pt x="8086760" y="5695955"/>
                  </a:lnTo>
                  <a:lnTo>
                    <a:pt x="8084706" y="5691533"/>
                  </a:lnTo>
                  <a:close/>
                </a:path>
                <a:path w="17809845" h="10026015">
                  <a:moveTo>
                    <a:pt x="6044490" y="4820457"/>
                  </a:moveTo>
                  <a:lnTo>
                    <a:pt x="6031492" y="4814912"/>
                  </a:lnTo>
                  <a:lnTo>
                    <a:pt x="6026879" y="4816490"/>
                  </a:lnTo>
                  <a:lnTo>
                    <a:pt x="6023467" y="4824490"/>
                  </a:lnTo>
                  <a:lnTo>
                    <a:pt x="6025045" y="4829102"/>
                  </a:lnTo>
                  <a:lnTo>
                    <a:pt x="6038044" y="4834647"/>
                  </a:lnTo>
                  <a:lnTo>
                    <a:pt x="6042656" y="4833069"/>
                  </a:lnTo>
                  <a:lnTo>
                    <a:pt x="6046068" y="4825070"/>
                  </a:lnTo>
                  <a:lnTo>
                    <a:pt x="6044490" y="4820457"/>
                  </a:lnTo>
                  <a:close/>
                </a:path>
                <a:path w="17809845" h="10026015">
                  <a:moveTo>
                    <a:pt x="5964493" y="4783575"/>
                  </a:moveTo>
                  <a:lnTo>
                    <a:pt x="5951161" y="4777888"/>
                  </a:lnTo>
                  <a:lnTo>
                    <a:pt x="5946548" y="4779466"/>
                  </a:lnTo>
                  <a:lnTo>
                    <a:pt x="5943135" y="4787465"/>
                  </a:lnTo>
                  <a:lnTo>
                    <a:pt x="5944713" y="4792078"/>
                  </a:lnTo>
                  <a:lnTo>
                    <a:pt x="5958045" y="4797765"/>
                  </a:lnTo>
                  <a:lnTo>
                    <a:pt x="5962658" y="4796187"/>
                  </a:lnTo>
                  <a:lnTo>
                    <a:pt x="5965928" y="4788521"/>
                  </a:lnTo>
                  <a:lnTo>
                    <a:pt x="5964493" y="4783575"/>
                  </a:lnTo>
                  <a:close/>
                </a:path>
                <a:path w="17809845" h="10026015">
                  <a:moveTo>
                    <a:pt x="8168450" y="5720559"/>
                  </a:moveTo>
                  <a:lnTo>
                    <a:pt x="8164166" y="5719519"/>
                  </a:lnTo>
                  <a:lnTo>
                    <a:pt x="8159167" y="5717387"/>
                  </a:lnTo>
                  <a:lnTo>
                    <a:pt x="8155025" y="5716014"/>
                  </a:lnTo>
                  <a:lnTo>
                    <a:pt x="8150936" y="5718209"/>
                  </a:lnTo>
                  <a:lnTo>
                    <a:pt x="8149230" y="5722209"/>
                  </a:lnTo>
                  <a:lnTo>
                    <a:pt x="8147999" y="5726017"/>
                  </a:lnTo>
                  <a:lnTo>
                    <a:pt x="8149719" y="5730297"/>
                  </a:lnTo>
                  <a:lnTo>
                    <a:pt x="8153385" y="5731861"/>
                  </a:lnTo>
                  <a:lnTo>
                    <a:pt x="8153528" y="5731527"/>
                  </a:lnTo>
                  <a:lnTo>
                    <a:pt x="8153861" y="5731669"/>
                  </a:lnTo>
                  <a:lnTo>
                    <a:pt x="8154337" y="5731479"/>
                  </a:lnTo>
                  <a:lnTo>
                    <a:pt x="8159336" y="5733612"/>
                  </a:lnTo>
                  <a:lnTo>
                    <a:pt x="8163479" y="5734985"/>
                  </a:lnTo>
                  <a:lnTo>
                    <a:pt x="8167566" y="5732789"/>
                  </a:lnTo>
                  <a:lnTo>
                    <a:pt x="8169272" y="5728789"/>
                  </a:lnTo>
                  <a:lnTo>
                    <a:pt x="8170503" y="5724981"/>
                  </a:lnTo>
                  <a:lnTo>
                    <a:pt x="8168450" y="5720559"/>
                  </a:lnTo>
                  <a:close/>
                </a:path>
                <a:path w="17809845" h="10026015">
                  <a:moveTo>
                    <a:pt x="5883494" y="4746266"/>
                  </a:moveTo>
                  <a:lnTo>
                    <a:pt x="5870162" y="4740580"/>
                  </a:lnTo>
                  <a:lnTo>
                    <a:pt x="5865550" y="4742157"/>
                  </a:lnTo>
                  <a:lnTo>
                    <a:pt x="5862280" y="4749823"/>
                  </a:lnTo>
                  <a:lnTo>
                    <a:pt x="5863715" y="4754769"/>
                  </a:lnTo>
                  <a:lnTo>
                    <a:pt x="5877047" y="4760456"/>
                  </a:lnTo>
                  <a:lnTo>
                    <a:pt x="5881660" y="4758879"/>
                  </a:lnTo>
                  <a:lnTo>
                    <a:pt x="5884931" y="4751212"/>
                  </a:lnTo>
                  <a:lnTo>
                    <a:pt x="5883494" y="4746266"/>
                  </a:lnTo>
                  <a:close/>
                </a:path>
                <a:path w="17809845" h="10026015">
                  <a:moveTo>
                    <a:pt x="5802496" y="4708957"/>
                  </a:moveTo>
                  <a:lnTo>
                    <a:pt x="5789498" y="4703412"/>
                  </a:lnTo>
                  <a:lnTo>
                    <a:pt x="5784885" y="4704990"/>
                  </a:lnTo>
                  <a:lnTo>
                    <a:pt x="5781615" y="4712657"/>
                  </a:lnTo>
                  <a:lnTo>
                    <a:pt x="5783050" y="4717602"/>
                  </a:lnTo>
                  <a:lnTo>
                    <a:pt x="5796049" y="4723147"/>
                  </a:lnTo>
                  <a:lnTo>
                    <a:pt x="5800661" y="4721569"/>
                  </a:lnTo>
                  <a:lnTo>
                    <a:pt x="5803931" y="4713903"/>
                  </a:lnTo>
                  <a:lnTo>
                    <a:pt x="5802496" y="4708957"/>
                  </a:lnTo>
                  <a:close/>
                </a:path>
                <a:path w="17809845" h="10026015">
                  <a:moveTo>
                    <a:pt x="5721498" y="4671649"/>
                  </a:moveTo>
                  <a:lnTo>
                    <a:pt x="5708500" y="4666104"/>
                  </a:lnTo>
                  <a:lnTo>
                    <a:pt x="5703887" y="4667682"/>
                  </a:lnTo>
                  <a:lnTo>
                    <a:pt x="5700617" y="4675348"/>
                  </a:lnTo>
                  <a:lnTo>
                    <a:pt x="5702052" y="4680294"/>
                  </a:lnTo>
                  <a:lnTo>
                    <a:pt x="5715051" y="4685839"/>
                  </a:lnTo>
                  <a:lnTo>
                    <a:pt x="5719664" y="4684260"/>
                  </a:lnTo>
                  <a:lnTo>
                    <a:pt x="5722934" y="4676595"/>
                  </a:lnTo>
                  <a:lnTo>
                    <a:pt x="5721498" y="4671649"/>
                  </a:lnTo>
                  <a:close/>
                </a:path>
                <a:path w="17809845" h="10026015">
                  <a:moveTo>
                    <a:pt x="8252336" y="5749251"/>
                  </a:moveTo>
                  <a:lnTo>
                    <a:pt x="8248052" y="5748212"/>
                  </a:lnTo>
                  <a:lnTo>
                    <a:pt x="8243052" y="5746079"/>
                  </a:lnTo>
                  <a:lnTo>
                    <a:pt x="8239244" y="5744848"/>
                  </a:lnTo>
                  <a:lnTo>
                    <a:pt x="8235156" y="5747043"/>
                  </a:lnTo>
                  <a:lnTo>
                    <a:pt x="8233449" y="5751043"/>
                  </a:lnTo>
                  <a:lnTo>
                    <a:pt x="8232077" y="5755185"/>
                  </a:lnTo>
                  <a:lnTo>
                    <a:pt x="8233939" y="5759131"/>
                  </a:lnTo>
                  <a:lnTo>
                    <a:pt x="8237606" y="5760695"/>
                  </a:lnTo>
                  <a:lnTo>
                    <a:pt x="8237748" y="5760362"/>
                  </a:lnTo>
                  <a:lnTo>
                    <a:pt x="8238080" y="5760504"/>
                  </a:lnTo>
                  <a:lnTo>
                    <a:pt x="8238556" y="5760312"/>
                  </a:lnTo>
                  <a:lnTo>
                    <a:pt x="8243556" y="5762445"/>
                  </a:lnTo>
                  <a:lnTo>
                    <a:pt x="8247364" y="5763675"/>
                  </a:lnTo>
                  <a:lnTo>
                    <a:pt x="8251785" y="5761622"/>
                  </a:lnTo>
                  <a:lnTo>
                    <a:pt x="8254531" y="5753338"/>
                  </a:lnTo>
                  <a:lnTo>
                    <a:pt x="8252336" y="5749251"/>
                  </a:lnTo>
                  <a:close/>
                </a:path>
                <a:path w="17809845" h="10026015">
                  <a:moveTo>
                    <a:pt x="5640975" y="4634149"/>
                  </a:moveTo>
                  <a:lnTo>
                    <a:pt x="5627977" y="4628604"/>
                  </a:lnTo>
                  <a:lnTo>
                    <a:pt x="5623364" y="4630181"/>
                  </a:lnTo>
                  <a:lnTo>
                    <a:pt x="5620094" y="4637848"/>
                  </a:lnTo>
                  <a:lnTo>
                    <a:pt x="5621529" y="4642794"/>
                  </a:lnTo>
                  <a:lnTo>
                    <a:pt x="5634528" y="4648339"/>
                  </a:lnTo>
                  <a:lnTo>
                    <a:pt x="5639284" y="4646428"/>
                  </a:lnTo>
                  <a:lnTo>
                    <a:pt x="5642412" y="4639095"/>
                  </a:lnTo>
                  <a:lnTo>
                    <a:pt x="5640975" y="4634149"/>
                  </a:lnTo>
                  <a:close/>
                </a:path>
                <a:path w="17809845" h="10026015">
                  <a:moveTo>
                    <a:pt x="15519546" y="8846051"/>
                  </a:moveTo>
                  <a:lnTo>
                    <a:pt x="15514742" y="8847154"/>
                  </a:lnTo>
                  <a:lnTo>
                    <a:pt x="15509614" y="8853633"/>
                  </a:lnTo>
                  <a:lnTo>
                    <a:pt x="15510719" y="8858438"/>
                  </a:lnTo>
                  <a:lnTo>
                    <a:pt x="15513958" y="8861001"/>
                  </a:lnTo>
                  <a:lnTo>
                    <a:pt x="15518530" y="8864133"/>
                  </a:lnTo>
                  <a:lnTo>
                    <a:pt x="15523197" y="8866124"/>
                  </a:lnTo>
                  <a:lnTo>
                    <a:pt x="15527049" y="8865404"/>
                  </a:lnTo>
                  <a:lnTo>
                    <a:pt x="15529138" y="8862355"/>
                  </a:lnTo>
                  <a:lnTo>
                    <a:pt x="15531702" y="8859115"/>
                  </a:lnTo>
                  <a:lnTo>
                    <a:pt x="15530600" y="8854312"/>
                  </a:lnTo>
                  <a:lnTo>
                    <a:pt x="15527359" y="8851748"/>
                  </a:lnTo>
                  <a:lnTo>
                    <a:pt x="15522786" y="8848615"/>
                  </a:lnTo>
                  <a:lnTo>
                    <a:pt x="15519546" y="8846051"/>
                  </a:lnTo>
                  <a:close/>
                </a:path>
                <a:path w="17809845" h="10026015">
                  <a:moveTo>
                    <a:pt x="5559978" y="4596839"/>
                  </a:moveTo>
                  <a:lnTo>
                    <a:pt x="5547312" y="4591437"/>
                  </a:lnTo>
                  <a:lnTo>
                    <a:pt x="5542557" y="4593349"/>
                  </a:lnTo>
                  <a:lnTo>
                    <a:pt x="5539429" y="4600681"/>
                  </a:lnTo>
                  <a:lnTo>
                    <a:pt x="5540865" y="4605627"/>
                  </a:lnTo>
                  <a:lnTo>
                    <a:pt x="5553531" y="4611030"/>
                  </a:lnTo>
                  <a:lnTo>
                    <a:pt x="5558285" y="4609118"/>
                  </a:lnTo>
                  <a:lnTo>
                    <a:pt x="5561413" y="4601785"/>
                  </a:lnTo>
                  <a:lnTo>
                    <a:pt x="5559978" y="4596839"/>
                  </a:lnTo>
                  <a:close/>
                </a:path>
                <a:path w="17809845" h="10026015">
                  <a:moveTo>
                    <a:pt x="5466789" y="4553937"/>
                  </a:moveTo>
                  <a:lnTo>
                    <a:pt x="5462177" y="4555515"/>
                  </a:lnTo>
                  <a:lnTo>
                    <a:pt x="5458907" y="4563181"/>
                  </a:lnTo>
                  <a:lnTo>
                    <a:pt x="5460342" y="4568127"/>
                  </a:lnTo>
                  <a:lnTo>
                    <a:pt x="5469675" y="4572108"/>
                  </a:lnTo>
                  <a:lnTo>
                    <a:pt x="5469533" y="4572441"/>
                  </a:lnTo>
                  <a:lnTo>
                    <a:pt x="5473199" y="4574005"/>
                  </a:lnTo>
                  <a:lnTo>
                    <a:pt x="5477954" y="4572094"/>
                  </a:lnTo>
                  <a:lnTo>
                    <a:pt x="5481082" y="4564761"/>
                  </a:lnTo>
                  <a:lnTo>
                    <a:pt x="5479646" y="4559816"/>
                  </a:lnTo>
                  <a:lnTo>
                    <a:pt x="5470647" y="4555977"/>
                  </a:lnTo>
                  <a:lnTo>
                    <a:pt x="5466789" y="4553937"/>
                  </a:lnTo>
                  <a:close/>
                </a:path>
                <a:path w="17809845" h="10026015">
                  <a:moveTo>
                    <a:pt x="8336507" y="5777275"/>
                  </a:moveTo>
                  <a:lnTo>
                    <a:pt x="8332222" y="5776236"/>
                  </a:lnTo>
                  <a:lnTo>
                    <a:pt x="8327222" y="5774103"/>
                  </a:lnTo>
                  <a:lnTo>
                    <a:pt x="8323414" y="5772873"/>
                  </a:lnTo>
                  <a:lnTo>
                    <a:pt x="8318992" y="5774927"/>
                  </a:lnTo>
                  <a:lnTo>
                    <a:pt x="8317620" y="5779068"/>
                  </a:lnTo>
                  <a:lnTo>
                    <a:pt x="8316389" y="5782877"/>
                  </a:lnTo>
                  <a:lnTo>
                    <a:pt x="8318252" y="5786823"/>
                  </a:lnTo>
                  <a:lnTo>
                    <a:pt x="8322251" y="5788529"/>
                  </a:lnTo>
                  <a:lnTo>
                    <a:pt x="8322726" y="5788338"/>
                  </a:lnTo>
                  <a:lnTo>
                    <a:pt x="8327725" y="5790470"/>
                  </a:lnTo>
                  <a:lnTo>
                    <a:pt x="8331534" y="5791701"/>
                  </a:lnTo>
                  <a:lnTo>
                    <a:pt x="8335956" y="5789647"/>
                  </a:lnTo>
                  <a:lnTo>
                    <a:pt x="8338701" y="5781364"/>
                  </a:lnTo>
                  <a:lnTo>
                    <a:pt x="8336507" y="5777275"/>
                  </a:lnTo>
                  <a:close/>
                </a:path>
                <a:path w="17809845" h="10026015">
                  <a:moveTo>
                    <a:pt x="5387076" y="4516389"/>
                  </a:moveTo>
                  <a:lnTo>
                    <a:pt x="5382463" y="4517967"/>
                  </a:lnTo>
                  <a:lnTo>
                    <a:pt x="5380412" y="4522607"/>
                  </a:lnTo>
                  <a:lnTo>
                    <a:pt x="5378860" y="4525490"/>
                  </a:lnTo>
                  <a:lnTo>
                    <a:pt x="5380295" y="4530436"/>
                  </a:lnTo>
                  <a:lnTo>
                    <a:pt x="5393294" y="4535981"/>
                  </a:lnTo>
                  <a:lnTo>
                    <a:pt x="5397907" y="4534402"/>
                  </a:lnTo>
                  <a:lnTo>
                    <a:pt x="5399815" y="4530096"/>
                  </a:lnTo>
                  <a:lnTo>
                    <a:pt x="5401368" y="4527212"/>
                  </a:lnTo>
                  <a:lnTo>
                    <a:pt x="5399932" y="4522267"/>
                  </a:lnTo>
                  <a:lnTo>
                    <a:pt x="5390933" y="4518428"/>
                  </a:lnTo>
                  <a:lnTo>
                    <a:pt x="5387076" y="4516389"/>
                  </a:lnTo>
                  <a:close/>
                </a:path>
                <a:path w="17809845" h="10026015">
                  <a:moveTo>
                    <a:pt x="5306696" y="4478555"/>
                  </a:moveTo>
                  <a:lnTo>
                    <a:pt x="5302082" y="4480133"/>
                  </a:lnTo>
                  <a:lnTo>
                    <a:pt x="5299867" y="4485097"/>
                  </a:lnTo>
                  <a:lnTo>
                    <a:pt x="5298337" y="4487990"/>
                  </a:lnTo>
                  <a:lnTo>
                    <a:pt x="5299773" y="4492936"/>
                  </a:lnTo>
                  <a:lnTo>
                    <a:pt x="5312772" y="4498482"/>
                  </a:lnTo>
                  <a:lnTo>
                    <a:pt x="5317384" y="4496903"/>
                  </a:lnTo>
                  <a:lnTo>
                    <a:pt x="5319458" y="4492273"/>
                  </a:lnTo>
                  <a:lnTo>
                    <a:pt x="5320987" y="4489380"/>
                  </a:lnTo>
                  <a:lnTo>
                    <a:pt x="5319552" y="4484433"/>
                  </a:lnTo>
                  <a:lnTo>
                    <a:pt x="5310553" y="4480594"/>
                  </a:lnTo>
                  <a:lnTo>
                    <a:pt x="5306696" y="4478555"/>
                  </a:lnTo>
                  <a:close/>
                </a:path>
                <a:path w="17809845" h="10026015">
                  <a:moveTo>
                    <a:pt x="8421245" y="5803968"/>
                  </a:moveTo>
                  <a:lnTo>
                    <a:pt x="8416819" y="5803262"/>
                  </a:lnTo>
                  <a:lnTo>
                    <a:pt x="8411819" y="5801128"/>
                  </a:lnTo>
                  <a:lnTo>
                    <a:pt x="8407677" y="5799756"/>
                  </a:lnTo>
                  <a:lnTo>
                    <a:pt x="8403588" y="5801951"/>
                  </a:lnTo>
                  <a:lnTo>
                    <a:pt x="8402216" y="5806093"/>
                  </a:lnTo>
                  <a:lnTo>
                    <a:pt x="8400985" y="5809902"/>
                  </a:lnTo>
                  <a:lnTo>
                    <a:pt x="8402848" y="5813848"/>
                  </a:lnTo>
                  <a:lnTo>
                    <a:pt x="8406515" y="5815412"/>
                  </a:lnTo>
                  <a:lnTo>
                    <a:pt x="8406372" y="5815746"/>
                  </a:lnTo>
                  <a:lnTo>
                    <a:pt x="8407038" y="5816030"/>
                  </a:lnTo>
                  <a:lnTo>
                    <a:pt x="8412322" y="5817496"/>
                  </a:lnTo>
                  <a:lnTo>
                    <a:pt x="8416464" y="5818869"/>
                  </a:lnTo>
                  <a:lnTo>
                    <a:pt x="8420553" y="5816673"/>
                  </a:lnTo>
                  <a:lnTo>
                    <a:pt x="8423298" y="5808389"/>
                  </a:lnTo>
                  <a:lnTo>
                    <a:pt x="8421245" y="5803968"/>
                  </a:lnTo>
                  <a:close/>
                </a:path>
                <a:path w="17809845" h="10026015">
                  <a:moveTo>
                    <a:pt x="5226314" y="4440722"/>
                  </a:moveTo>
                  <a:lnTo>
                    <a:pt x="5221702" y="4442299"/>
                  </a:lnTo>
                  <a:lnTo>
                    <a:pt x="5219486" y="4447264"/>
                  </a:lnTo>
                  <a:lnTo>
                    <a:pt x="5217956" y="4450157"/>
                  </a:lnTo>
                  <a:lnTo>
                    <a:pt x="5219534" y="4454770"/>
                  </a:lnTo>
                  <a:lnTo>
                    <a:pt x="5223392" y="4456809"/>
                  </a:lnTo>
                  <a:lnTo>
                    <a:pt x="5232725" y="4460790"/>
                  </a:lnTo>
                  <a:lnTo>
                    <a:pt x="5237338" y="4459212"/>
                  </a:lnTo>
                  <a:lnTo>
                    <a:pt x="5239411" y="4454581"/>
                  </a:lnTo>
                  <a:lnTo>
                    <a:pt x="5240941" y="4451688"/>
                  </a:lnTo>
                  <a:lnTo>
                    <a:pt x="5239362" y="4447075"/>
                  </a:lnTo>
                  <a:lnTo>
                    <a:pt x="5235504" y="4445036"/>
                  </a:lnTo>
                  <a:lnTo>
                    <a:pt x="5230172" y="4442761"/>
                  </a:lnTo>
                  <a:lnTo>
                    <a:pt x="5226314" y="4440722"/>
                  </a:lnTo>
                  <a:close/>
                </a:path>
                <a:path w="17809845" h="10026015">
                  <a:moveTo>
                    <a:pt x="5145934" y="4402889"/>
                  </a:moveTo>
                  <a:lnTo>
                    <a:pt x="5141322" y="4404467"/>
                  </a:lnTo>
                  <a:lnTo>
                    <a:pt x="5139106" y="4409431"/>
                  </a:lnTo>
                  <a:lnTo>
                    <a:pt x="5137576" y="4412324"/>
                  </a:lnTo>
                  <a:lnTo>
                    <a:pt x="5139153" y="4416936"/>
                  </a:lnTo>
                  <a:lnTo>
                    <a:pt x="5143011" y="4418975"/>
                  </a:lnTo>
                  <a:lnTo>
                    <a:pt x="5152011" y="4422814"/>
                  </a:lnTo>
                  <a:lnTo>
                    <a:pt x="5156624" y="4421237"/>
                  </a:lnTo>
                  <a:lnTo>
                    <a:pt x="5158698" y="4416606"/>
                  </a:lnTo>
                  <a:lnTo>
                    <a:pt x="5160227" y="4413713"/>
                  </a:lnTo>
                  <a:lnTo>
                    <a:pt x="5158649" y="4409100"/>
                  </a:lnTo>
                  <a:lnTo>
                    <a:pt x="5154792" y="4407061"/>
                  </a:lnTo>
                  <a:lnTo>
                    <a:pt x="5149792" y="4404928"/>
                  </a:lnTo>
                  <a:lnTo>
                    <a:pt x="5145934" y="4402889"/>
                  </a:lnTo>
                  <a:close/>
                </a:path>
                <a:path w="17809845" h="10026015">
                  <a:moveTo>
                    <a:pt x="15448323" y="8793214"/>
                  </a:moveTo>
                  <a:lnTo>
                    <a:pt x="15443520" y="8794317"/>
                  </a:lnTo>
                  <a:lnTo>
                    <a:pt x="15440956" y="8797557"/>
                  </a:lnTo>
                  <a:lnTo>
                    <a:pt x="15438583" y="8801272"/>
                  </a:lnTo>
                  <a:lnTo>
                    <a:pt x="15439353" y="8805934"/>
                  </a:lnTo>
                  <a:lnTo>
                    <a:pt x="15447023" y="8811963"/>
                  </a:lnTo>
                  <a:lnTo>
                    <a:pt x="15452024" y="8814096"/>
                  </a:lnTo>
                  <a:lnTo>
                    <a:pt x="15455876" y="8813376"/>
                  </a:lnTo>
                  <a:lnTo>
                    <a:pt x="15457964" y="8810327"/>
                  </a:lnTo>
                  <a:lnTo>
                    <a:pt x="15460337" y="8806612"/>
                  </a:lnTo>
                  <a:lnTo>
                    <a:pt x="15459569" y="8801951"/>
                  </a:lnTo>
                  <a:lnTo>
                    <a:pt x="15451897" y="8795921"/>
                  </a:lnTo>
                  <a:lnTo>
                    <a:pt x="15448323" y="8793214"/>
                  </a:lnTo>
                  <a:close/>
                </a:path>
                <a:path w="17809845" h="10026015">
                  <a:moveTo>
                    <a:pt x="5066029" y="4364864"/>
                  </a:moveTo>
                  <a:lnTo>
                    <a:pt x="5061417" y="4366442"/>
                  </a:lnTo>
                  <a:lnTo>
                    <a:pt x="5059200" y="4371407"/>
                  </a:lnTo>
                  <a:lnTo>
                    <a:pt x="5057672" y="4374300"/>
                  </a:lnTo>
                  <a:lnTo>
                    <a:pt x="5059250" y="4378912"/>
                  </a:lnTo>
                  <a:lnTo>
                    <a:pt x="5063107" y="4380952"/>
                  </a:lnTo>
                  <a:lnTo>
                    <a:pt x="5072105" y="4384790"/>
                  </a:lnTo>
                  <a:lnTo>
                    <a:pt x="5076719" y="4383213"/>
                  </a:lnTo>
                  <a:lnTo>
                    <a:pt x="5078793" y="4378581"/>
                  </a:lnTo>
                  <a:lnTo>
                    <a:pt x="5080322" y="4375689"/>
                  </a:lnTo>
                  <a:lnTo>
                    <a:pt x="5078744" y="4371076"/>
                  </a:lnTo>
                  <a:lnTo>
                    <a:pt x="5074886" y="4369037"/>
                  </a:lnTo>
                  <a:lnTo>
                    <a:pt x="5069887" y="4366904"/>
                  </a:lnTo>
                  <a:lnTo>
                    <a:pt x="5066029" y="4364864"/>
                  </a:lnTo>
                  <a:close/>
                </a:path>
                <a:path w="17809845" h="10026015">
                  <a:moveTo>
                    <a:pt x="8505651" y="5830518"/>
                  </a:moveTo>
                  <a:lnTo>
                    <a:pt x="8501509" y="5829145"/>
                  </a:lnTo>
                  <a:lnTo>
                    <a:pt x="8496225" y="5827679"/>
                  </a:lnTo>
                  <a:lnTo>
                    <a:pt x="8492083" y="5826306"/>
                  </a:lnTo>
                  <a:lnTo>
                    <a:pt x="8487995" y="5828502"/>
                  </a:lnTo>
                  <a:lnTo>
                    <a:pt x="8486622" y="5832644"/>
                  </a:lnTo>
                  <a:lnTo>
                    <a:pt x="8485392" y="5836452"/>
                  </a:lnTo>
                  <a:lnTo>
                    <a:pt x="8487253" y="5840398"/>
                  </a:lnTo>
                  <a:lnTo>
                    <a:pt x="8491586" y="5842246"/>
                  </a:lnTo>
                  <a:lnTo>
                    <a:pt x="8496871" y="5843713"/>
                  </a:lnTo>
                  <a:lnTo>
                    <a:pt x="8501013" y="5845086"/>
                  </a:lnTo>
                  <a:lnTo>
                    <a:pt x="8505100" y="5842889"/>
                  </a:lnTo>
                  <a:lnTo>
                    <a:pt x="8507845" y="5834606"/>
                  </a:lnTo>
                  <a:lnTo>
                    <a:pt x="8505651" y="5830518"/>
                  </a:lnTo>
                  <a:close/>
                </a:path>
                <a:path w="17809845" h="10026015">
                  <a:moveTo>
                    <a:pt x="4985458" y="4326556"/>
                  </a:moveTo>
                  <a:lnTo>
                    <a:pt x="4980846" y="4328134"/>
                  </a:lnTo>
                  <a:lnTo>
                    <a:pt x="4978630" y="4333098"/>
                  </a:lnTo>
                  <a:lnTo>
                    <a:pt x="4977100" y="4335991"/>
                  </a:lnTo>
                  <a:lnTo>
                    <a:pt x="4978678" y="4340603"/>
                  </a:lnTo>
                  <a:lnTo>
                    <a:pt x="4982535" y="4342643"/>
                  </a:lnTo>
                  <a:lnTo>
                    <a:pt x="4991534" y="4346482"/>
                  </a:lnTo>
                  <a:lnTo>
                    <a:pt x="4996147" y="4344904"/>
                  </a:lnTo>
                  <a:lnTo>
                    <a:pt x="4998220" y="4340273"/>
                  </a:lnTo>
                  <a:lnTo>
                    <a:pt x="4999750" y="4337380"/>
                  </a:lnTo>
                  <a:lnTo>
                    <a:pt x="4998173" y="4332767"/>
                  </a:lnTo>
                  <a:lnTo>
                    <a:pt x="4994315" y="4330728"/>
                  </a:lnTo>
                  <a:lnTo>
                    <a:pt x="4989316" y="4328595"/>
                  </a:lnTo>
                  <a:lnTo>
                    <a:pt x="4985458" y="4326556"/>
                  </a:lnTo>
                  <a:close/>
                </a:path>
                <a:path w="17809845" h="10026015">
                  <a:moveTo>
                    <a:pt x="4905695" y="4288199"/>
                  </a:moveTo>
                  <a:lnTo>
                    <a:pt x="4901083" y="4289776"/>
                  </a:lnTo>
                  <a:lnTo>
                    <a:pt x="4898867" y="4294740"/>
                  </a:lnTo>
                  <a:lnTo>
                    <a:pt x="4897337" y="4297634"/>
                  </a:lnTo>
                  <a:lnTo>
                    <a:pt x="4898915" y="4302245"/>
                  </a:lnTo>
                  <a:lnTo>
                    <a:pt x="4902772" y="4304285"/>
                  </a:lnTo>
                  <a:lnTo>
                    <a:pt x="4911772" y="4308124"/>
                  </a:lnTo>
                  <a:lnTo>
                    <a:pt x="4916385" y="4306546"/>
                  </a:lnTo>
                  <a:lnTo>
                    <a:pt x="4918459" y="4301916"/>
                  </a:lnTo>
                  <a:lnTo>
                    <a:pt x="4919988" y="4299022"/>
                  </a:lnTo>
                  <a:lnTo>
                    <a:pt x="4918410" y="4294409"/>
                  </a:lnTo>
                  <a:lnTo>
                    <a:pt x="4914552" y="4292370"/>
                  </a:lnTo>
                  <a:lnTo>
                    <a:pt x="4909553" y="4290238"/>
                  </a:lnTo>
                  <a:lnTo>
                    <a:pt x="4905695" y="4288199"/>
                  </a:lnTo>
                  <a:close/>
                </a:path>
                <a:path w="17809845" h="10026015">
                  <a:moveTo>
                    <a:pt x="8590959" y="5855877"/>
                  </a:moveTo>
                  <a:lnTo>
                    <a:pt x="8586816" y="5854504"/>
                  </a:lnTo>
                  <a:lnTo>
                    <a:pt x="8581533" y="5853037"/>
                  </a:lnTo>
                  <a:lnTo>
                    <a:pt x="8577249" y="5851998"/>
                  </a:lnTo>
                  <a:lnTo>
                    <a:pt x="8573160" y="5854193"/>
                  </a:lnTo>
                  <a:lnTo>
                    <a:pt x="8571787" y="5858335"/>
                  </a:lnTo>
                  <a:lnTo>
                    <a:pt x="8570557" y="5862144"/>
                  </a:lnTo>
                  <a:lnTo>
                    <a:pt x="8572420" y="5866090"/>
                  </a:lnTo>
                  <a:lnTo>
                    <a:pt x="8577086" y="5868080"/>
                  </a:lnTo>
                  <a:lnTo>
                    <a:pt x="8582370" y="5869546"/>
                  </a:lnTo>
                  <a:lnTo>
                    <a:pt x="8586653" y="5870586"/>
                  </a:lnTo>
                  <a:lnTo>
                    <a:pt x="8590742" y="5868390"/>
                  </a:lnTo>
                  <a:lnTo>
                    <a:pt x="8592115" y="5864249"/>
                  </a:lnTo>
                  <a:lnTo>
                    <a:pt x="8593154" y="5859965"/>
                  </a:lnTo>
                  <a:lnTo>
                    <a:pt x="8590959" y="5855877"/>
                  </a:lnTo>
                  <a:close/>
                </a:path>
                <a:path w="17809845" h="10026015">
                  <a:moveTo>
                    <a:pt x="4825123" y="4249889"/>
                  </a:moveTo>
                  <a:lnTo>
                    <a:pt x="4820510" y="4251467"/>
                  </a:lnTo>
                  <a:lnTo>
                    <a:pt x="4818295" y="4256431"/>
                  </a:lnTo>
                  <a:lnTo>
                    <a:pt x="4816765" y="4259324"/>
                  </a:lnTo>
                  <a:lnTo>
                    <a:pt x="4818343" y="4263937"/>
                  </a:lnTo>
                  <a:lnTo>
                    <a:pt x="4822201" y="4265977"/>
                  </a:lnTo>
                  <a:lnTo>
                    <a:pt x="4831200" y="4269816"/>
                  </a:lnTo>
                  <a:lnTo>
                    <a:pt x="4835813" y="4268237"/>
                  </a:lnTo>
                  <a:lnTo>
                    <a:pt x="4837886" y="4263606"/>
                  </a:lnTo>
                  <a:lnTo>
                    <a:pt x="4839416" y="4260713"/>
                  </a:lnTo>
                  <a:lnTo>
                    <a:pt x="4837839" y="4256101"/>
                  </a:lnTo>
                  <a:lnTo>
                    <a:pt x="4833981" y="4254061"/>
                  </a:lnTo>
                  <a:lnTo>
                    <a:pt x="4828981" y="4251928"/>
                  </a:lnTo>
                  <a:lnTo>
                    <a:pt x="4825123" y="4249889"/>
                  </a:lnTo>
                  <a:close/>
                </a:path>
                <a:path w="17809845" h="10026015">
                  <a:moveTo>
                    <a:pt x="4745503" y="4211199"/>
                  </a:moveTo>
                  <a:lnTo>
                    <a:pt x="4740891" y="4212776"/>
                  </a:lnTo>
                  <a:lnTo>
                    <a:pt x="4736812" y="4220491"/>
                  </a:lnTo>
                  <a:lnTo>
                    <a:pt x="4738389" y="4225104"/>
                  </a:lnTo>
                  <a:lnTo>
                    <a:pt x="4742246" y="4227143"/>
                  </a:lnTo>
                  <a:lnTo>
                    <a:pt x="4751246" y="4230982"/>
                  </a:lnTo>
                  <a:lnTo>
                    <a:pt x="4755860" y="4229405"/>
                  </a:lnTo>
                  <a:lnTo>
                    <a:pt x="4757424" y="4225738"/>
                  </a:lnTo>
                  <a:lnTo>
                    <a:pt x="4759462" y="4221881"/>
                  </a:lnTo>
                  <a:lnTo>
                    <a:pt x="4757884" y="4217268"/>
                  </a:lnTo>
                  <a:lnTo>
                    <a:pt x="4754027" y="4215228"/>
                  </a:lnTo>
                  <a:lnTo>
                    <a:pt x="4749027" y="4213096"/>
                  </a:lnTo>
                  <a:lnTo>
                    <a:pt x="4745503" y="4211199"/>
                  </a:lnTo>
                  <a:close/>
                </a:path>
                <a:path w="17809845" h="10026015">
                  <a:moveTo>
                    <a:pt x="15376625" y="8740569"/>
                  </a:moveTo>
                  <a:lnTo>
                    <a:pt x="15371965" y="8741339"/>
                  </a:lnTo>
                  <a:lnTo>
                    <a:pt x="15369401" y="8744579"/>
                  </a:lnTo>
                  <a:lnTo>
                    <a:pt x="15367028" y="8748294"/>
                  </a:lnTo>
                  <a:lnTo>
                    <a:pt x="15367797" y="8752955"/>
                  </a:lnTo>
                  <a:lnTo>
                    <a:pt x="15375468" y="8758985"/>
                  </a:lnTo>
                  <a:lnTo>
                    <a:pt x="15380467" y="8761118"/>
                  </a:lnTo>
                  <a:lnTo>
                    <a:pt x="15384318" y="8760397"/>
                  </a:lnTo>
                  <a:lnTo>
                    <a:pt x="15386407" y="8757348"/>
                  </a:lnTo>
                  <a:lnTo>
                    <a:pt x="15388780" y="8753633"/>
                  </a:lnTo>
                  <a:lnTo>
                    <a:pt x="15388011" y="8748972"/>
                  </a:lnTo>
                  <a:lnTo>
                    <a:pt x="15380340" y="8742941"/>
                  </a:lnTo>
                  <a:lnTo>
                    <a:pt x="15376625" y="8740569"/>
                  </a:lnTo>
                  <a:close/>
                </a:path>
                <a:path w="17809845" h="10026015">
                  <a:moveTo>
                    <a:pt x="4678072" y="4178101"/>
                  </a:moveTo>
                  <a:lnTo>
                    <a:pt x="4668407" y="4173978"/>
                  </a:lnTo>
                  <a:lnTo>
                    <a:pt x="4662293" y="4188310"/>
                  </a:lnTo>
                  <a:lnTo>
                    <a:pt x="4667626" y="4190585"/>
                  </a:lnTo>
                  <a:lnTo>
                    <a:pt x="4667768" y="4190252"/>
                  </a:lnTo>
                  <a:lnTo>
                    <a:pt x="4671435" y="4191816"/>
                  </a:lnTo>
                  <a:lnTo>
                    <a:pt x="4676047" y="4190237"/>
                  </a:lnTo>
                  <a:lnTo>
                    <a:pt x="4677611" y="4186571"/>
                  </a:lnTo>
                  <a:lnTo>
                    <a:pt x="4679508" y="4183047"/>
                  </a:lnTo>
                  <a:lnTo>
                    <a:pt x="4678072" y="4178101"/>
                  </a:lnTo>
                  <a:close/>
                </a:path>
                <a:path w="17809845" h="10026015">
                  <a:moveTo>
                    <a:pt x="8675741" y="5880617"/>
                  </a:moveTo>
                  <a:lnTo>
                    <a:pt x="8671600" y="5879244"/>
                  </a:lnTo>
                  <a:lnTo>
                    <a:pt x="8666316" y="5877779"/>
                  </a:lnTo>
                  <a:lnTo>
                    <a:pt x="8662364" y="5876880"/>
                  </a:lnTo>
                  <a:lnTo>
                    <a:pt x="8658277" y="5879077"/>
                  </a:lnTo>
                  <a:lnTo>
                    <a:pt x="8656904" y="5883219"/>
                  </a:lnTo>
                  <a:lnTo>
                    <a:pt x="8655673" y="5887027"/>
                  </a:lnTo>
                  <a:lnTo>
                    <a:pt x="8657535" y="5890972"/>
                  </a:lnTo>
                  <a:lnTo>
                    <a:pt x="8661202" y="5892537"/>
                  </a:lnTo>
                  <a:lnTo>
                    <a:pt x="8661344" y="5892204"/>
                  </a:lnTo>
                  <a:lnTo>
                    <a:pt x="8662343" y="5892630"/>
                  </a:lnTo>
                  <a:lnTo>
                    <a:pt x="8667627" y="5894096"/>
                  </a:lnTo>
                  <a:lnTo>
                    <a:pt x="8671579" y="5894993"/>
                  </a:lnTo>
                  <a:lnTo>
                    <a:pt x="8675667" y="5892799"/>
                  </a:lnTo>
                  <a:lnTo>
                    <a:pt x="8677040" y="5888656"/>
                  </a:lnTo>
                  <a:lnTo>
                    <a:pt x="8677937" y="5884705"/>
                  </a:lnTo>
                  <a:lnTo>
                    <a:pt x="8675741" y="5880617"/>
                  </a:lnTo>
                  <a:close/>
                </a:path>
                <a:path w="17809845" h="10026015">
                  <a:moveTo>
                    <a:pt x="4585596" y="4133532"/>
                  </a:moveTo>
                  <a:lnTo>
                    <a:pt x="4580650" y="4134968"/>
                  </a:lnTo>
                  <a:lnTo>
                    <a:pt x="4578434" y="4139932"/>
                  </a:lnTo>
                  <a:lnTo>
                    <a:pt x="4576904" y="4142825"/>
                  </a:lnTo>
                  <a:lnTo>
                    <a:pt x="4578481" y="4147438"/>
                  </a:lnTo>
                  <a:lnTo>
                    <a:pt x="4582339" y="4149477"/>
                  </a:lnTo>
                  <a:lnTo>
                    <a:pt x="4591338" y="4153316"/>
                  </a:lnTo>
                  <a:lnTo>
                    <a:pt x="4595951" y="4151737"/>
                  </a:lnTo>
                  <a:lnTo>
                    <a:pt x="4598024" y="4147107"/>
                  </a:lnTo>
                  <a:lnTo>
                    <a:pt x="4599554" y="4144214"/>
                  </a:lnTo>
                  <a:lnTo>
                    <a:pt x="4597977" y="4139601"/>
                  </a:lnTo>
                  <a:lnTo>
                    <a:pt x="4594119" y="4137562"/>
                  </a:lnTo>
                  <a:lnTo>
                    <a:pt x="4589120" y="4135430"/>
                  </a:lnTo>
                  <a:lnTo>
                    <a:pt x="4585596" y="4133532"/>
                  </a:lnTo>
                  <a:close/>
                </a:path>
                <a:path w="17809845" h="10026015">
                  <a:moveTo>
                    <a:pt x="4514641" y="4098538"/>
                  </a:moveTo>
                  <a:lnTo>
                    <a:pt x="4509641" y="4096405"/>
                  </a:lnTo>
                  <a:lnTo>
                    <a:pt x="4505988" y="4103120"/>
                  </a:lnTo>
                  <a:lnTo>
                    <a:pt x="4502860" y="4110453"/>
                  </a:lnTo>
                  <a:lnTo>
                    <a:pt x="4511860" y="4114291"/>
                  </a:lnTo>
                  <a:lnTo>
                    <a:pt x="4516473" y="4112714"/>
                  </a:lnTo>
                  <a:lnTo>
                    <a:pt x="4518377" y="4108405"/>
                  </a:lnTo>
                  <a:lnTo>
                    <a:pt x="4520077" y="4105190"/>
                  </a:lnTo>
                  <a:lnTo>
                    <a:pt x="4518499" y="4100577"/>
                  </a:lnTo>
                  <a:lnTo>
                    <a:pt x="4514641" y="4098538"/>
                  </a:lnTo>
                  <a:close/>
                </a:path>
                <a:path w="17809845" h="10026015">
                  <a:moveTo>
                    <a:pt x="8761144" y="5904834"/>
                  </a:moveTo>
                  <a:lnTo>
                    <a:pt x="8756859" y="5903794"/>
                  </a:lnTo>
                  <a:lnTo>
                    <a:pt x="8751574" y="5902328"/>
                  </a:lnTo>
                  <a:lnTo>
                    <a:pt x="8747623" y="5901431"/>
                  </a:lnTo>
                  <a:lnTo>
                    <a:pt x="8743202" y="5903485"/>
                  </a:lnTo>
                  <a:lnTo>
                    <a:pt x="8742163" y="5907769"/>
                  </a:lnTo>
                  <a:lnTo>
                    <a:pt x="8741075" y="5911244"/>
                  </a:lnTo>
                  <a:lnTo>
                    <a:pt x="8743270" y="5915332"/>
                  </a:lnTo>
                  <a:lnTo>
                    <a:pt x="8747602" y="5917180"/>
                  </a:lnTo>
                  <a:lnTo>
                    <a:pt x="8752887" y="5918647"/>
                  </a:lnTo>
                  <a:lnTo>
                    <a:pt x="8756838" y="5919544"/>
                  </a:lnTo>
                  <a:lnTo>
                    <a:pt x="8761259" y="5917490"/>
                  </a:lnTo>
                  <a:lnTo>
                    <a:pt x="8762299" y="5913206"/>
                  </a:lnTo>
                  <a:lnTo>
                    <a:pt x="8763196" y="5909256"/>
                  </a:lnTo>
                  <a:lnTo>
                    <a:pt x="8761144" y="5904834"/>
                  </a:lnTo>
                  <a:close/>
                </a:path>
                <a:path w="17809845" h="10026015">
                  <a:moveTo>
                    <a:pt x="4434829" y="4059371"/>
                  </a:moveTo>
                  <a:lnTo>
                    <a:pt x="4429829" y="4057239"/>
                  </a:lnTo>
                  <a:lnTo>
                    <a:pt x="4426178" y="4063954"/>
                  </a:lnTo>
                  <a:lnTo>
                    <a:pt x="4423050" y="4071286"/>
                  </a:lnTo>
                  <a:lnTo>
                    <a:pt x="4432049" y="4075125"/>
                  </a:lnTo>
                  <a:lnTo>
                    <a:pt x="4436661" y="4073547"/>
                  </a:lnTo>
                  <a:lnTo>
                    <a:pt x="4438570" y="4069240"/>
                  </a:lnTo>
                  <a:lnTo>
                    <a:pt x="4440122" y="4066357"/>
                  </a:lnTo>
                  <a:lnTo>
                    <a:pt x="4438544" y="4061744"/>
                  </a:lnTo>
                  <a:lnTo>
                    <a:pt x="4434829" y="4059371"/>
                  </a:lnTo>
                  <a:close/>
                </a:path>
                <a:path w="17809845" h="10026015">
                  <a:moveTo>
                    <a:pt x="4346636" y="4015842"/>
                  </a:moveTo>
                  <a:lnTo>
                    <a:pt x="4341881" y="4017753"/>
                  </a:lnTo>
                  <a:lnTo>
                    <a:pt x="4338087" y="4024802"/>
                  </a:lnTo>
                  <a:lnTo>
                    <a:pt x="4339664" y="4029414"/>
                  </a:lnTo>
                  <a:lnTo>
                    <a:pt x="4343380" y="4031787"/>
                  </a:lnTo>
                  <a:lnTo>
                    <a:pt x="4352379" y="4035625"/>
                  </a:lnTo>
                  <a:lnTo>
                    <a:pt x="4356991" y="4034047"/>
                  </a:lnTo>
                  <a:lnTo>
                    <a:pt x="4358555" y="4030381"/>
                  </a:lnTo>
                  <a:lnTo>
                    <a:pt x="4360453" y="4026857"/>
                  </a:lnTo>
                  <a:lnTo>
                    <a:pt x="4358875" y="4022244"/>
                  </a:lnTo>
                  <a:lnTo>
                    <a:pt x="4355159" y="4019872"/>
                  </a:lnTo>
                  <a:lnTo>
                    <a:pt x="4350160" y="4017739"/>
                  </a:lnTo>
                  <a:lnTo>
                    <a:pt x="4346636" y="4015842"/>
                  </a:lnTo>
                  <a:close/>
                </a:path>
                <a:path w="17809845" h="10026015">
                  <a:moveTo>
                    <a:pt x="15306020" y="8687208"/>
                  </a:moveTo>
                  <a:lnTo>
                    <a:pt x="15301358" y="8687977"/>
                  </a:lnTo>
                  <a:lnTo>
                    <a:pt x="15298794" y="8691217"/>
                  </a:lnTo>
                  <a:lnTo>
                    <a:pt x="15296088" y="8694790"/>
                  </a:lnTo>
                  <a:lnTo>
                    <a:pt x="15296858" y="8699452"/>
                  </a:lnTo>
                  <a:lnTo>
                    <a:pt x="15304530" y="8705482"/>
                  </a:lnTo>
                  <a:lnTo>
                    <a:pt x="15306195" y="8706193"/>
                  </a:lnTo>
                  <a:lnTo>
                    <a:pt x="15306053" y="8706526"/>
                  </a:lnTo>
                  <a:lnTo>
                    <a:pt x="15309387" y="8707948"/>
                  </a:lnTo>
                  <a:lnTo>
                    <a:pt x="15313238" y="8707227"/>
                  </a:lnTo>
                  <a:lnTo>
                    <a:pt x="15315327" y="8704178"/>
                  </a:lnTo>
                  <a:lnTo>
                    <a:pt x="15318033" y="8700605"/>
                  </a:lnTo>
                  <a:lnTo>
                    <a:pt x="15317264" y="8695944"/>
                  </a:lnTo>
                  <a:lnTo>
                    <a:pt x="15309593" y="8689914"/>
                  </a:lnTo>
                  <a:lnTo>
                    <a:pt x="15306020" y="8687208"/>
                  </a:lnTo>
                  <a:close/>
                </a:path>
                <a:path w="17809845" h="10026015">
                  <a:moveTo>
                    <a:pt x="4275490" y="3980372"/>
                  </a:moveTo>
                  <a:lnTo>
                    <a:pt x="4266824" y="3976675"/>
                  </a:lnTo>
                  <a:lnTo>
                    <a:pt x="4262020" y="3977778"/>
                  </a:lnTo>
                  <a:lnTo>
                    <a:pt x="4259797" y="3982738"/>
                  </a:lnTo>
                  <a:lnTo>
                    <a:pt x="4258417" y="3985301"/>
                  </a:lnTo>
                  <a:lnTo>
                    <a:pt x="4259996" y="3989914"/>
                  </a:lnTo>
                  <a:lnTo>
                    <a:pt x="4263710" y="3992287"/>
                  </a:lnTo>
                  <a:lnTo>
                    <a:pt x="4272709" y="3996126"/>
                  </a:lnTo>
                  <a:lnTo>
                    <a:pt x="4277323" y="3994548"/>
                  </a:lnTo>
                  <a:lnTo>
                    <a:pt x="4279404" y="3989921"/>
                  </a:lnTo>
                  <a:lnTo>
                    <a:pt x="4280783" y="3987357"/>
                  </a:lnTo>
                  <a:lnTo>
                    <a:pt x="4279205" y="3982745"/>
                  </a:lnTo>
                  <a:lnTo>
                    <a:pt x="4275490" y="3980372"/>
                  </a:lnTo>
                  <a:close/>
                </a:path>
                <a:path w="17809845" h="10026015">
                  <a:moveTo>
                    <a:pt x="8846827" y="5928384"/>
                  </a:moveTo>
                  <a:lnTo>
                    <a:pt x="8842544" y="5927345"/>
                  </a:lnTo>
                  <a:lnTo>
                    <a:pt x="8837260" y="5925878"/>
                  </a:lnTo>
                  <a:lnTo>
                    <a:pt x="8832976" y="5924839"/>
                  </a:lnTo>
                  <a:lnTo>
                    <a:pt x="8828886" y="5927034"/>
                  </a:lnTo>
                  <a:lnTo>
                    <a:pt x="8827847" y="5931318"/>
                  </a:lnTo>
                  <a:lnTo>
                    <a:pt x="8827092" y="5934936"/>
                  </a:lnTo>
                  <a:lnTo>
                    <a:pt x="8828955" y="5938882"/>
                  </a:lnTo>
                  <a:lnTo>
                    <a:pt x="8833289" y="5940730"/>
                  </a:lnTo>
                  <a:lnTo>
                    <a:pt x="8838571" y="5942196"/>
                  </a:lnTo>
                  <a:lnTo>
                    <a:pt x="8842856" y="5943236"/>
                  </a:lnTo>
                  <a:lnTo>
                    <a:pt x="8846944" y="5941040"/>
                  </a:lnTo>
                  <a:lnTo>
                    <a:pt x="8849023" y="5932472"/>
                  </a:lnTo>
                  <a:lnTo>
                    <a:pt x="8846827" y="5928384"/>
                  </a:lnTo>
                  <a:close/>
                </a:path>
                <a:path w="17809845" h="10026015">
                  <a:moveTo>
                    <a:pt x="4196438" y="3940348"/>
                  </a:moveTo>
                  <a:lnTo>
                    <a:pt x="4191439" y="3938215"/>
                  </a:lnTo>
                  <a:lnTo>
                    <a:pt x="4187786" y="3944930"/>
                  </a:lnTo>
                  <a:lnTo>
                    <a:pt x="4184659" y="3952262"/>
                  </a:lnTo>
                  <a:lnTo>
                    <a:pt x="4193659" y="3956101"/>
                  </a:lnTo>
                  <a:lnTo>
                    <a:pt x="4198270" y="3954524"/>
                  </a:lnTo>
                  <a:lnTo>
                    <a:pt x="4200180" y="3950216"/>
                  </a:lnTo>
                  <a:lnTo>
                    <a:pt x="4201732" y="3947333"/>
                  </a:lnTo>
                  <a:lnTo>
                    <a:pt x="4200153" y="3942720"/>
                  </a:lnTo>
                  <a:lnTo>
                    <a:pt x="4196438" y="3940348"/>
                  </a:lnTo>
                  <a:close/>
                </a:path>
                <a:path w="17809845" h="10026015">
                  <a:moveTo>
                    <a:pt x="4108529" y="3896151"/>
                  </a:moveTo>
                  <a:lnTo>
                    <a:pt x="4103583" y="3897587"/>
                  </a:lnTo>
                  <a:lnTo>
                    <a:pt x="4101197" y="3902873"/>
                  </a:lnTo>
                  <a:lnTo>
                    <a:pt x="4099837" y="3905444"/>
                  </a:lnTo>
                  <a:lnTo>
                    <a:pt x="4101416" y="3910057"/>
                  </a:lnTo>
                  <a:lnTo>
                    <a:pt x="4105131" y="3912430"/>
                  </a:lnTo>
                  <a:lnTo>
                    <a:pt x="4114464" y="3916411"/>
                  </a:lnTo>
                  <a:lnTo>
                    <a:pt x="4119076" y="3914833"/>
                  </a:lnTo>
                  <a:lnTo>
                    <a:pt x="4121320" y="3909880"/>
                  </a:lnTo>
                  <a:lnTo>
                    <a:pt x="4122680" y="3907309"/>
                  </a:lnTo>
                  <a:lnTo>
                    <a:pt x="4121101" y="3902696"/>
                  </a:lnTo>
                  <a:lnTo>
                    <a:pt x="4117386" y="3900324"/>
                  </a:lnTo>
                  <a:lnTo>
                    <a:pt x="4112387" y="3898191"/>
                  </a:lnTo>
                  <a:lnTo>
                    <a:pt x="4108529" y="3896151"/>
                  </a:lnTo>
                  <a:close/>
                </a:path>
                <a:path w="17809845" h="10026015">
                  <a:moveTo>
                    <a:pt x="8932606" y="5950792"/>
                  </a:moveTo>
                  <a:lnTo>
                    <a:pt x="8928321" y="5949752"/>
                  </a:lnTo>
                  <a:lnTo>
                    <a:pt x="8923038" y="5948286"/>
                  </a:lnTo>
                  <a:lnTo>
                    <a:pt x="8918754" y="5947247"/>
                  </a:lnTo>
                  <a:lnTo>
                    <a:pt x="8914666" y="5949443"/>
                  </a:lnTo>
                  <a:lnTo>
                    <a:pt x="8913627" y="5953726"/>
                  </a:lnTo>
                  <a:lnTo>
                    <a:pt x="8912872" y="5957344"/>
                  </a:lnTo>
                  <a:lnTo>
                    <a:pt x="8914734" y="5961290"/>
                  </a:lnTo>
                  <a:lnTo>
                    <a:pt x="8919066" y="5963138"/>
                  </a:lnTo>
                  <a:lnTo>
                    <a:pt x="8924350" y="5964604"/>
                  </a:lnTo>
                  <a:lnTo>
                    <a:pt x="8928634" y="5965643"/>
                  </a:lnTo>
                  <a:lnTo>
                    <a:pt x="8932723" y="5963448"/>
                  </a:lnTo>
                  <a:lnTo>
                    <a:pt x="8934802" y="5954880"/>
                  </a:lnTo>
                  <a:lnTo>
                    <a:pt x="8932606" y="5950792"/>
                  </a:lnTo>
                  <a:close/>
                </a:path>
                <a:path w="17809845" h="10026015">
                  <a:moveTo>
                    <a:pt x="4038143" y="3859824"/>
                  </a:moveTo>
                  <a:lnTo>
                    <a:pt x="4029143" y="3855985"/>
                  </a:lnTo>
                  <a:lnTo>
                    <a:pt x="4024341" y="3857088"/>
                  </a:lnTo>
                  <a:lnTo>
                    <a:pt x="4021955" y="3862373"/>
                  </a:lnTo>
                  <a:lnTo>
                    <a:pt x="4020595" y="3864945"/>
                  </a:lnTo>
                  <a:lnTo>
                    <a:pt x="4022172" y="3869557"/>
                  </a:lnTo>
                  <a:lnTo>
                    <a:pt x="4025887" y="3871930"/>
                  </a:lnTo>
                  <a:lnTo>
                    <a:pt x="4035221" y="3875911"/>
                  </a:lnTo>
                  <a:lnTo>
                    <a:pt x="4039833" y="3874333"/>
                  </a:lnTo>
                  <a:lnTo>
                    <a:pt x="4042077" y="3869381"/>
                  </a:lnTo>
                  <a:lnTo>
                    <a:pt x="4043436" y="3866809"/>
                  </a:lnTo>
                  <a:lnTo>
                    <a:pt x="4041859" y="3862196"/>
                  </a:lnTo>
                  <a:lnTo>
                    <a:pt x="4038143" y="3859824"/>
                  </a:lnTo>
                  <a:close/>
                </a:path>
                <a:path w="17809845" h="10026015">
                  <a:moveTo>
                    <a:pt x="15235558" y="8633514"/>
                  </a:moveTo>
                  <a:lnTo>
                    <a:pt x="15230895" y="8634283"/>
                  </a:lnTo>
                  <a:lnTo>
                    <a:pt x="15228331" y="8637522"/>
                  </a:lnTo>
                  <a:lnTo>
                    <a:pt x="15225625" y="8641095"/>
                  </a:lnTo>
                  <a:lnTo>
                    <a:pt x="15226396" y="8645757"/>
                  </a:lnTo>
                  <a:lnTo>
                    <a:pt x="15234067" y="8651788"/>
                  </a:lnTo>
                  <a:lnTo>
                    <a:pt x="15235733" y="8652498"/>
                  </a:lnTo>
                  <a:lnTo>
                    <a:pt x="15235591" y="8652832"/>
                  </a:lnTo>
                  <a:lnTo>
                    <a:pt x="15238924" y="8654254"/>
                  </a:lnTo>
                  <a:lnTo>
                    <a:pt x="15242776" y="8653532"/>
                  </a:lnTo>
                  <a:lnTo>
                    <a:pt x="15244864" y="8650484"/>
                  </a:lnTo>
                  <a:lnTo>
                    <a:pt x="15247570" y="8646911"/>
                  </a:lnTo>
                  <a:lnTo>
                    <a:pt x="15246802" y="8642249"/>
                  </a:lnTo>
                  <a:lnTo>
                    <a:pt x="15239130" y="8636219"/>
                  </a:lnTo>
                  <a:lnTo>
                    <a:pt x="15235558" y="8633514"/>
                  </a:lnTo>
                  <a:close/>
                </a:path>
                <a:path w="17809845" h="10026015">
                  <a:moveTo>
                    <a:pt x="3958425" y="3819515"/>
                  </a:moveTo>
                  <a:lnTo>
                    <a:pt x="3953425" y="3817382"/>
                  </a:lnTo>
                  <a:lnTo>
                    <a:pt x="3949773" y="3824098"/>
                  </a:lnTo>
                  <a:lnTo>
                    <a:pt x="3946645" y="3831431"/>
                  </a:lnTo>
                  <a:lnTo>
                    <a:pt x="3952311" y="3833848"/>
                  </a:lnTo>
                  <a:lnTo>
                    <a:pt x="3951835" y="3834038"/>
                  </a:lnTo>
                  <a:lnTo>
                    <a:pt x="3955501" y="3835602"/>
                  </a:lnTo>
                  <a:lnTo>
                    <a:pt x="3960115" y="3834025"/>
                  </a:lnTo>
                  <a:lnTo>
                    <a:pt x="3963385" y="3826358"/>
                  </a:lnTo>
                  <a:lnTo>
                    <a:pt x="3962140" y="3821888"/>
                  </a:lnTo>
                  <a:lnTo>
                    <a:pt x="3958425" y="3819515"/>
                  </a:lnTo>
                  <a:close/>
                </a:path>
                <a:path w="17809845" h="10026015">
                  <a:moveTo>
                    <a:pt x="9018669" y="5972533"/>
                  </a:moveTo>
                  <a:lnTo>
                    <a:pt x="9014385" y="5971494"/>
                  </a:lnTo>
                  <a:lnTo>
                    <a:pt x="9009102" y="5970028"/>
                  </a:lnTo>
                  <a:lnTo>
                    <a:pt x="9004817" y="5968988"/>
                  </a:lnTo>
                  <a:lnTo>
                    <a:pt x="9000728" y="5971183"/>
                  </a:lnTo>
                  <a:lnTo>
                    <a:pt x="8999689" y="5975467"/>
                  </a:lnTo>
                  <a:lnTo>
                    <a:pt x="8998792" y="5979418"/>
                  </a:lnTo>
                  <a:lnTo>
                    <a:pt x="9000797" y="5983031"/>
                  </a:lnTo>
                  <a:lnTo>
                    <a:pt x="9005129" y="5984879"/>
                  </a:lnTo>
                  <a:lnTo>
                    <a:pt x="9010413" y="5986345"/>
                  </a:lnTo>
                  <a:lnTo>
                    <a:pt x="9014698" y="5987385"/>
                  </a:lnTo>
                  <a:lnTo>
                    <a:pt x="9018786" y="5985189"/>
                  </a:lnTo>
                  <a:lnTo>
                    <a:pt x="9020864" y="5976621"/>
                  </a:lnTo>
                  <a:lnTo>
                    <a:pt x="9018669" y="5972533"/>
                  </a:lnTo>
                  <a:close/>
                </a:path>
                <a:path w="17809845" h="10026015">
                  <a:moveTo>
                    <a:pt x="3880133" y="3778633"/>
                  </a:moveTo>
                  <a:lnTo>
                    <a:pt x="3871134" y="3774794"/>
                  </a:lnTo>
                  <a:lnTo>
                    <a:pt x="3866330" y="3775897"/>
                  </a:lnTo>
                  <a:lnTo>
                    <a:pt x="3862917" y="3783896"/>
                  </a:lnTo>
                  <a:lnTo>
                    <a:pt x="3864162" y="3788367"/>
                  </a:lnTo>
                  <a:lnTo>
                    <a:pt x="3867878" y="3790739"/>
                  </a:lnTo>
                  <a:lnTo>
                    <a:pt x="3877210" y="3794720"/>
                  </a:lnTo>
                  <a:lnTo>
                    <a:pt x="3881823" y="3793143"/>
                  </a:lnTo>
                  <a:lnTo>
                    <a:pt x="3885093" y="3785476"/>
                  </a:lnTo>
                  <a:lnTo>
                    <a:pt x="3883848" y="3781006"/>
                  </a:lnTo>
                  <a:lnTo>
                    <a:pt x="3880133" y="3778633"/>
                  </a:lnTo>
                  <a:close/>
                </a:path>
                <a:path w="17809845" h="10026015">
                  <a:moveTo>
                    <a:pt x="3801173" y="3737467"/>
                  </a:moveTo>
                  <a:lnTo>
                    <a:pt x="3792175" y="3733628"/>
                  </a:lnTo>
                  <a:lnTo>
                    <a:pt x="3787370" y="3734730"/>
                  </a:lnTo>
                  <a:lnTo>
                    <a:pt x="3783958" y="3742730"/>
                  </a:lnTo>
                  <a:lnTo>
                    <a:pt x="3785203" y="3747200"/>
                  </a:lnTo>
                  <a:lnTo>
                    <a:pt x="3788919" y="3749573"/>
                  </a:lnTo>
                  <a:lnTo>
                    <a:pt x="3797918" y="3753412"/>
                  </a:lnTo>
                  <a:lnTo>
                    <a:pt x="3802530" y="3751834"/>
                  </a:lnTo>
                  <a:lnTo>
                    <a:pt x="3804094" y="3748167"/>
                  </a:lnTo>
                  <a:lnTo>
                    <a:pt x="3806134" y="3744310"/>
                  </a:lnTo>
                  <a:lnTo>
                    <a:pt x="3804889" y="3739840"/>
                  </a:lnTo>
                  <a:lnTo>
                    <a:pt x="3801173" y="3737467"/>
                  </a:lnTo>
                  <a:close/>
                </a:path>
                <a:path w="17809845" h="10026015">
                  <a:moveTo>
                    <a:pt x="15165236" y="8579486"/>
                  </a:moveTo>
                  <a:lnTo>
                    <a:pt x="15160241" y="8580113"/>
                  </a:lnTo>
                  <a:lnTo>
                    <a:pt x="15155113" y="8586592"/>
                  </a:lnTo>
                  <a:lnTo>
                    <a:pt x="15155741" y="8591587"/>
                  </a:lnTo>
                  <a:lnTo>
                    <a:pt x="15163412" y="8597617"/>
                  </a:lnTo>
                  <a:lnTo>
                    <a:pt x="15165079" y="8598328"/>
                  </a:lnTo>
                  <a:lnTo>
                    <a:pt x="15164937" y="8598662"/>
                  </a:lnTo>
                  <a:lnTo>
                    <a:pt x="15168269" y="8600083"/>
                  </a:lnTo>
                  <a:lnTo>
                    <a:pt x="15172122" y="8599362"/>
                  </a:lnTo>
                  <a:lnTo>
                    <a:pt x="15174210" y="8596314"/>
                  </a:lnTo>
                  <a:lnTo>
                    <a:pt x="15176773" y="8593074"/>
                  </a:lnTo>
                  <a:lnTo>
                    <a:pt x="15176148" y="8588079"/>
                  </a:lnTo>
                  <a:lnTo>
                    <a:pt x="15165236" y="8579486"/>
                  </a:lnTo>
                  <a:close/>
                </a:path>
                <a:path w="17809845" h="10026015">
                  <a:moveTo>
                    <a:pt x="9104967" y="5992799"/>
                  </a:moveTo>
                  <a:lnTo>
                    <a:pt x="9100684" y="5991760"/>
                  </a:lnTo>
                  <a:lnTo>
                    <a:pt x="9095258" y="5990627"/>
                  </a:lnTo>
                  <a:lnTo>
                    <a:pt x="9091306" y="5989729"/>
                  </a:lnTo>
                  <a:lnTo>
                    <a:pt x="9087075" y="5992258"/>
                  </a:lnTo>
                  <a:lnTo>
                    <a:pt x="9086036" y="5996542"/>
                  </a:lnTo>
                  <a:lnTo>
                    <a:pt x="9085139" y="6000493"/>
                  </a:lnTo>
                  <a:lnTo>
                    <a:pt x="9087143" y="6004105"/>
                  </a:lnTo>
                  <a:lnTo>
                    <a:pt x="9090477" y="6005527"/>
                  </a:lnTo>
                  <a:lnTo>
                    <a:pt x="9090618" y="6005194"/>
                  </a:lnTo>
                  <a:lnTo>
                    <a:pt x="9091952" y="6005763"/>
                  </a:lnTo>
                  <a:lnTo>
                    <a:pt x="9097378" y="6006896"/>
                  </a:lnTo>
                  <a:lnTo>
                    <a:pt x="9101328" y="6007793"/>
                  </a:lnTo>
                  <a:lnTo>
                    <a:pt x="9105559" y="6005264"/>
                  </a:lnTo>
                  <a:lnTo>
                    <a:pt x="9106599" y="6000980"/>
                  </a:lnTo>
                  <a:lnTo>
                    <a:pt x="9107496" y="5997029"/>
                  </a:lnTo>
                  <a:lnTo>
                    <a:pt x="9104967" y="5992799"/>
                  </a:lnTo>
                  <a:close/>
                </a:path>
                <a:path w="17809845" h="10026015">
                  <a:moveTo>
                    <a:pt x="3714025" y="3692413"/>
                  </a:moveTo>
                  <a:lnTo>
                    <a:pt x="3709221" y="3693516"/>
                  </a:lnTo>
                  <a:lnTo>
                    <a:pt x="3707515" y="3697515"/>
                  </a:lnTo>
                  <a:lnTo>
                    <a:pt x="3705475" y="3701373"/>
                  </a:lnTo>
                  <a:lnTo>
                    <a:pt x="3706720" y="3705843"/>
                  </a:lnTo>
                  <a:lnTo>
                    <a:pt x="3710435" y="3708216"/>
                  </a:lnTo>
                  <a:lnTo>
                    <a:pt x="3716102" y="3710633"/>
                  </a:lnTo>
                  <a:lnTo>
                    <a:pt x="3715960" y="3710966"/>
                  </a:lnTo>
                  <a:lnTo>
                    <a:pt x="3719626" y="3712530"/>
                  </a:lnTo>
                  <a:lnTo>
                    <a:pt x="3724239" y="3710952"/>
                  </a:lnTo>
                  <a:lnTo>
                    <a:pt x="3725803" y="3707285"/>
                  </a:lnTo>
                  <a:lnTo>
                    <a:pt x="3727842" y="3703428"/>
                  </a:lnTo>
                  <a:lnTo>
                    <a:pt x="3726597" y="3698958"/>
                  </a:lnTo>
                  <a:lnTo>
                    <a:pt x="3722882" y="3696585"/>
                  </a:lnTo>
                  <a:lnTo>
                    <a:pt x="3717882" y="3694452"/>
                  </a:lnTo>
                  <a:lnTo>
                    <a:pt x="3714025" y="3692413"/>
                  </a:lnTo>
                  <a:close/>
                </a:path>
                <a:path w="17809845" h="10026015">
                  <a:moveTo>
                    <a:pt x="3635208" y="3650913"/>
                  </a:moveTo>
                  <a:lnTo>
                    <a:pt x="3630738" y="3652158"/>
                  </a:lnTo>
                  <a:lnTo>
                    <a:pt x="3628699" y="3656016"/>
                  </a:lnTo>
                  <a:lnTo>
                    <a:pt x="3626802" y="3659540"/>
                  </a:lnTo>
                  <a:lnTo>
                    <a:pt x="3627904" y="3664344"/>
                  </a:lnTo>
                  <a:lnTo>
                    <a:pt x="3631619" y="3666716"/>
                  </a:lnTo>
                  <a:lnTo>
                    <a:pt x="3640952" y="3670697"/>
                  </a:lnTo>
                  <a:lnTo>
                    <a:pt x="3645422" y="3669452"/>
                  </a:lnTo>
                  <a:lnTo>
                    <a:pt x="3646986" y="3665786"/>
                  </a:lnTo>
                  <a:lnTo>
                    <a:pt x="3648883" y="3662262"/>
                  </a:lnTo>
                  <a:lnTo>
                    <a:pt x="3647780" y="3657458"/>
                  </a:lnTo>
                  <a:lnTo>
                    <a:pt x="3644065" y="3655086"/>
                  </a:lnTo>
                  <a:lnTo>
                    <a:pt x="3639065" y="3652953"/>
                  </a:lnTo>
                  <a:lnTo>
                    <a:pt x="3635208" y="3650913"/>
                  </a:lnTo>
                  <a:close/>
                </a:path>
                <a:path w="17809845" h="10026015">
                  <a:moveTo>
                    <a:pt x="9191123" y="6013398"/>
                  </a:moveTo>
                  <a:lnTo>
                    <a:pt x="9186840" y="6012359"/>
                  </a:lnTo>
                  <a:lnTo>
                    <a:pt x="9181413" y="6011226"/>
                  </a:lnTo>
                  <a:lnTo>
                    <a:pt x="9177462" y="6010329"/>
                  </a:lnTo>
                  <a:lnTo>
                    <a:pt x="9173232" y="6012858"/>
                  </a:lnTo>
                  <a:lnTo>
                    <a:pt x="9172192" y="6017141"/>
                  </a:lnTo>
                  <a:lnTo>
                    <a:pt x="9171437" y="6020759"/>
                  </a:lnTo>
                  <a:lnTo>
                    <a:pt x="9173442" y="6024372"/>
                  </a:lnTo>
                  <a:lnTo>
                    <a:pt x="9178108" y="6026362"/>
                  </a:lnTo>
                  <a:lnTo>
                    <a:pt x="9183534" y="6027495"/>
                  </a:lnTo>
                  <a:lnTo>
                    <a:pt x="9187484" y="6028392"/>
                  </a:lnTo>
                  <a:lnTo>
                    <a:pt x="9191715" y="6025863"/>
                  </a:lnTo>
                  <a:lnTo>
                    <a:pt x="9192755" y="6021579"/>
                  </a:lnTo>
                  <a:lnTo>
                    <a:pt x="9193652" y="6017629"/>
                  </a:lnTo>
                  <a:lnTo>
                    <a:pt x="9191123" y="6013398"/>
                  </a:lnTo>
                  <a:close/>
                </a:path>
                <a:path w="17809845" h="10026015">
                  <a:moveTo>
                    <a:pt x="3557009" y="3608889"/>
                  </a:moveTo>
                  <a:lnTo>
                    <a:pt x="3552539" y="3610134"/>
                  </a:lnTo>
                  <a:lnTo>
                    <a:pt x="3550500" y="3613991"/>
                  </a:lnTo>
                  <a:lnTo>
                    <a:pt x="3548603" y="3617515"/>
                  </a:lnTo>
                  <a:lnTo>
                    <a:pt x="3549705" y="3622319"/>
                  </a:lnTo>
                  <a:lnTo>
                    <a:pt x="3553421" y="3624692"/>
                  </a:lnTo>
                  <a:lnTo>
                    <a:pt x="3562753" y="3628673"/>
                  </a:lnTo>
                  <a:lnTo>
                    <a:pt x="3567223" y="3627428"/>
                  </a:lnTo>
                  <a:lnTo>
                    <a:pt x="3568787" y="3623762"/>
                  </a:lnTo>
                  <a:lnTo>
                    <a:pt x="3570684" y="3620237"/>
                  </a:lnTo>
                  <a:lnTo>
                    <a:pt x="3569582" y="3615434"/>
                  </a:lnTo>
                  <a:lnTo>
                    <a:pt x="3565867" y="3613062"/>
                  </a:lnTo>
                  <a:lnTo>
                    <a:pt x="3560867" y="3610929"/>
                  </a:lnTo>
                  <a:lnTo>
                    <a:pt x="3557009" y="3608889"/>
                  </a:lnTo>
                  <a:close/>
                </a:path>
                <a:path w="17809845" h="10026015">
                  <a:moveTo>
                    <a:pt x="15095058" y="8525125"/>
                  </a:moveTo>
                  <a:lnTo>
                    <a:pt x="15090063" y="8525752"/>
                  </a:lnTo>
                  <a:lnTo>
                    <a:pt x="15084935" y="8532232"/>
                  </a:lnTo>
                  <a:lnTo>
                    <a:pt x="15085562" y="8537226"/>
                  </a:lnTo>
                  <a:lnTo>
                    <a:pt x="15093234" y="8543257"/>
                  </a:lnTo>
                  <a:lnTo>
                    <a:pt x="15094900" y="8543968"/>
                  </a:lnTo>
                  <a:lnTo>
                    <a:pt x="15095092" y="8544443"/>
                  </a:lnTo>
                  <a:lnTo>
                    <a:pt x="15098091" y="8545722"/>
                  </a:lnTo>
                  <a:lnTo>
                    <a:pt x="15101752" y="8544526"/>
                  </a:lnTo>
                  <a:lnTo>
                    <a:pt x="15104031" y="8541953"/>
                  </a:lnTo>
                  <a:lnTo>
                    <a:pt x="15106595" y="8538713"/>
                  </a:lnTo>
                  <a:lnTo>
                    <a:pt x="15105969" y="8533719"/>
                  </a:lnTo>
                  <a:lnTo>
                    <a:pt x="15095058" y="8525125"/>
                  </a:lnTo>
                  <a:close/>
                </a:path>
                <a:path w="17809845" h="10026015">
                  <a:moveTo>
                    <a:pt x="3478953" y="3566532"/>
                  </a:moveTo>
                  <a:lnTo>
                    <a:pt x="3474483" y="3567777"/>
                  </a:lnTo>
                  <a:lnTo>
                    <a:pt x="3470404" y="3575492"/>
                  </a:lnTo>
                  <a:lnTo>
                    <a:pt x="3471648" y="3579962"/>
                  </a:lnTo>
                  <a:lnTo>
                    <a:pt x="3475222" y="3582668"/>
                  </a:lnTo>
                  <a:lnTo>
                    <a:pt x="3484554" y="3586649"/>
                  </a:lnTo>
                  <a:lnTo>
                    <a:pt x="3488692" y="3585262"/>
                  </a:lnTo>
                  <a:lnTo>
                    <a:pt x="3490589" y="3581738"/>
                  </a:lnTo>
                  <a:lnTo>
                    <a:pt x="3492628" y="3577881"/>
                  </a:lnTo>
                  <a:lnTo>
                    <a:pt x="3491384" y="3573410"/>
                  </a:lnTo>
                  <a:lnTo>
                    <a:pt x="3487811" y="3570704"/>
                  </a:lnTo>
                  <a:lnTo>
                    <a:pt x="3482810" y="3568571"/>
                  </a:lnTo>
                  <a:lnTo>
                    <a:pt x="3478953" y="3566532"/>
                  </a:lnTo>
                  <a:close/>
                </a:path>
                <a:path w="17809845" h="10026015">
                  <a:moveTo>
                    <a:pt x="9277515" y="6032522"/>
                  </a:moveTo>
                  <a:lnTo>
                    <a:pt x="9273565" y="6031625"/>
                  </a:lnTo>
                  <a:lnTo>
                    <a:pt x="9268137" y="6030492"/>
                  </a:lnTo>
                  <a:lnTo>
                    <a:pt x="9263854" y="6029452"/>
                  </a:lnTo>
                  <a:lnTo>
                    <a:pt x="9259957" y="6032124"/>
                  </a:lnTo>
                  <a:lnTo>
                    <a:pt x="9258917" y="6036408"/>
                  </a:lnTo>
                  <a:lnTo>
                    <a:pt x="9258162" y="6040025"/>
                  </a:lnTo>
                  <a:lnTo>
                    <a:pt x="9260167" y="6043638"/>
                  </a:lnTo>
                  <a:lnTo>
                    <a:pt x="9264833" y="6045628"/>
                  </a:lnTo>
                  <a:lnTo>
                    <a:pt x="9270259" y="6046761"/>
                  </a:lnTo>
                  <a:lnTo>
                    <a:pt x="9274543" y="6047800"/>
                  </a:lnTo>
                  <a:lnTo>
                    <a:pt x="9278440" y="6045129"/>
                  </a:lnTo>
                  <a:lnTo>
                    <a:pt x="9280519" y="6036561"/>
                  </a:lnTo>
                  <a:lnTo>
                    <a:pt x="9277515" y="6032522"/>
                  </a:lnTo>
                  <a:close/>
                </a:path>
                <a:path w="17809845" h="10026015">
                  <a:moveTo>
                    <a:pt x="3401230" y="3524317"/>
                  </a:moveTo>
                  <a:lnTo>
                    <a:pt x="3396426" y="3525420"/>
                  </a:lnTo>
                  <a:lnTo>
                    <a:pt x="3394387" y="3529277"/>
                  </a:lnTo>
                  <a:lnTo>
                    <a:pt x="3392489" y="3532801"/>
                  </a:lnTo>
                  <a:lnTo>
                    <a:pt x="3393592" y="3537605"/>
                  </a:lnTo>
                  <a:lnTo>
                    <a:pt x="3397450" y="3539644"/>
                  </a:lnTo>
                  <a:lnTo>
                    <a:pt x="3402165" y="3542443"/>
                  </a:lnTo>
                  <a:lnTo>
                    <a:pt x="3406497" y="3544292"/>
                  </a:lnTo>
                  <a:lnTo>
                    <a:pt x="3410635" y="3542905"/>
                  </a:lnTo>
                  <a:lnTo>
                    <a:pt x="3414430" y="3535857"/>
                  </a:lnTo>
                  <a:lnTo>
                    <a:pt x="3413327" y="3531053"/>
                  </a:lnTo>
                  <a:lnTo>
                    <a:pt x="3409469" y="3529013"/>
                  </a:lnTo>
                  <a:lnTo>
                    <a:pt x="3404754" y="3526214"/>
                  </a:lnTo>
                  <a:lnTo>
                    <a:pt x="3401230" y="3524317"/>
                  </a:lnTo>
                  <a:close/>
                </a:path>
                <a:path w="17809845" h="10026015">
                  <a:moveTo>
                    <a:pt x="3323316" y="3481626"/>
                  </a:moveTo>
                  <a:lnTo>
                    <a:pt x="3318512" y="3482729"/>
                  </a:lnTo>
                  <a:lnTo>
                    <a:pt x="3316472" y="3486586"/>
                  </a:lnTo>
                  <a:lnTo>
                    <a:pt x="3314575" y="3490110"/>
                  </a:lnTo>
                  <a:lnTo>
                    <a:pt x="3315677" y="3494915"/>
                  </a:lnTo>
                  <a:lnTo>
                    <a:pt x="3319535" y="3496954"/>
                  </a:lnTo>
                  <a:lnTo>
                    <a:pt x="3324250" y="3499753"/>
                  </a:lnTo>
                  <a:lnTo>
                    <a:pt x="3328582" y="3501601"/>
                  </a:lnTo>
                  <a:lnTo>
                    <a:pt x="3332721" y="3500214"/>
                  </a:lnTo>
                  <a:lnTo>
                    <a:pt x="3336515" y="3493166"/>
                  </a:lnTo>
                  <a:lnTo>
                    <a:pt x="3335412" y="3488362"/>
                  </a:lnTo>
                  <a:lnTo>
                    <a:pt x="3331555" y="3486323"/>
                  </a:lnTo>
                  <a:lnTo>
                    <a:pt x="3326840" y="3483524"/>
                  </a:lnTo>
                  <a:lnTo>
                    <a:pt x="3323316" y="3481626"/>
                  </a:lnTo>
                  <a:close/>
                </a:path>
                <a:path w="17809845" h="10026015">
                  <a:moveTo>
                    <a:pt x="15025164" y="8470097"/>
                  </a:moveTo>
                  <a:lnTo>
                    <a:pt x="15020169" y="8470725"/>
                  </a:lnTo>
                  <a:lnTo>
                    <a:pt x="15015041" y="8477204"/>
                  </a:lnTo>
                  <a:lnTo>
                    <a:pt x="15015669" y="8482199"/>
                  </a:lnTo>
                  <a:lnTo>
                    <a:pt x="15023339" y="8488228"/>
                  </a:lnTo>
                  <a:lnTo>
                    <a:pt x="15025340" y="8489082"/>
                  </a:lnTo>
                  <a:lnTo>
                    <a:pt x="15025198" y="8489416"/>
                  </a:lnTo>
                  <a:lnTo>
                    <a:pt x="15028197" y="8490695"/>
                  </a:lnTo>
                  <a:lnTo>
                    <a:pt x="15031858" y="8489499"/>
                  </a:lnTo>
                  <a:lnTo>
                    <a:pt x="15034137" y="8486925"/>
                  </a:lnTo>
                  <a:lnTo>
                    <a:pt x="15036701" y="8483686"/>
                  </a:lnTo>
                  <a:lnTo>
                    <a:pt x="15036076" y="8478691"/>
                  </a:lnTo>
                  <a:lnTo>
                    <a:pt x="15025164" y="8470097"/>
                  </a:lnTo>
                  <a:close/>
                </a:path>
                <a:path w="17809845" h="10026015">
                  <a:moveTo>
                    <a:pt x="9364665" y="6050788"/>
                  </a:moveTo>
                  <a:lnTo>
                    <a:pt x="9360715" y="6049891"/>
                  </a:lnTo>
                  <a:lnTo>
                    <a:pt x="9355289" y="6048758"/>
                  </a:lnTo>
                  <a:lnTo>
                    <a:pt x="9351005" y="6047719"/>
                  </a:lnTo>
                  <a:lnTo>
                    <a:pt x="9346966" y="6050723"/>
                  </a:lnTo>
                  <a:lnTo>
                    <a:pt x="9346069" y="6054674"/>
                  </a:lnTo>
                  <a:lnTo>
                    <a:pt x="9345313" y="6058291"/>
                  </a:lnTo>
                  <a:lnTo>
                    <a:pt x="9347318" y="6061904"/>
                  </a:lnTo>
                  <a:lnTo>
                    <a:pt x="9351984" y="6063894"/>
                  </a:lnTo>
                  <a:lnTo>
                    <a:pt x="9357410" y="6065027"/>
                  </a:lnTo>
                  <a:lnTo>
                    <a:pt x="9361694" y="6066066"/>
                  </a:lnTo>
                  <a:lnTo>
                    <a:pt x="9365733" y="6063062"/>
                  </a:lnTo>
                  <a:lnTo>
                    <a:pt x="9366631" y="6059112"/>
                  </a:lnTo>
                  <a:lnTo>
                    <a:pt x="9367670" y="6054827"/>
                  </a:lnTo>
                  <a:lnTo>
                    <a:pt x="9364665" y="6050788"/>
                  </a:lnTo>
                  <a:close/>
                </a:path>
                <a:path w="17809845" h="10026015">
                  <a:moveTo>
                    <a:pt x="3245686" y="3438269"/>
                  </a:moveTo>
                  <a:lnTo>
                    <a:pt x="3240881" y="3439371"/>
                  </a:lnTo>
                  <a:lnTo>
                    <a:pt x="3238842" y="3443229"/>
                  </a:lnTo>
                  <a:lnTo>
                    <a:pt x="3236945" y="3446753"/>
                  </a:lnTo>
                  <a:lnTo>
                    <a:pt x="3238047" y="3451557"/>
                  </a:lnTo>
                  <a:lnTo>
                    <a:pt x="3241905" y="3453596"/>
                  </a:lnTo>
                  <a:lnTo>
                    <a:pt x="3246620" y="3456395"/>
                  </a:lnTo>
                  <a:lnTo>
                    <a:pt x="3250953" y="3458244"/>
                  </a:lnTo>
                  <a:lnTo>
                    <a:pt x="3255090" y="3456857"/>
                  </a:lnTo>
                  <a:lnTo>
                    <a:pt x="3258885" y="3449809"/>
                  </a:lnTo>
                  <a:lnTo>
                    <a:pt x="3257782" y="3445005"/>
                  </a:lnTo>
                  <a:lnTo>
                    <a:pt x="3253925" y="3442966"/>
                  </a:lnTo>
                  <a:lnTo>
                    <a:pt x="3249210" y="3440166"/>
                  </a:lnTo>
                  <a:lnTo>
                    <a:pt x="3245686" y="3438269"/>
                  </a:lnTo>
                  <a:close/>
                </a:path>
                <a:path w="17809845" h="10026015">
                  <a:moveTo>
                    <a:pt x="3168388" y="3395054"/>
                  </a:moveTo>
                  <a:lnTo>
                    <a:pt x="3163585" y="3396157"/>
                  </a:lnTo>
                  <a:lnTo>
                    <a:pt x="3161545" y="3400014"/>
                  </a:lnTo>
                  <a:lnTo>
                    <a:pt x="3159648" y="3403538"/>
                  </a:lnTo>
                  <a:lnTo>
                    <a:pt x="3160751" y="3408342"/>
                  </a:lnTo>
                  <a:lnTo>
                    <a:pt x="3164608" y="3410381"/>
                  </a:lnTo>
                  <a:lnTo>
                    <a:pt x="3169323" y="3413181"/>
                  </a:lnTo>
                  <a:lnTo>
                    <a:pt x="3173656" y="3415029"/>
                  </a:lnTo>
                  <a:lnTo>
                    <a:pt x="3177794" y="3413642"/>
                  </a:lnTo>
                  <a:lnTo>
                    <a:pt x="3181588" y="3406594"/>
                  </a:lnTo>
                  <a:lnTo>
                    <a:pt x="3180486" y="3401790"/>
                  </a:lnTo>
                  <a:lnTo>
                    <a:pt x="3176628" y="3399751"/>
                  </a:lnTo>
                  <a:lnTo>
                    <a:pt x="3171912" y="3396951"/>
                  </a:lnTo>
                  <a:lnTo>
                    <a:pt x="3168388" y="3395054"/>
                  </a:lnTo>
                  <a:close/>
                </a:path>
                <a:path w="17809845" h="10026015">
                  <a:moveTo>
                    <a:pt x="9451102" y="6067961"/>
                  </a:moveTo>
                  <a:lnTo>
                    <a:pt x="9447150" y="6067064"/>
                  </a:lnTo>
                  <a:lnTo>
                    <a:pt x="9441724" y="6065931"/>
                  </a:lnTo>
                  <a:lnTo>
                    <a:pt x="9437774" y="6065034"/>
                  </a:lnTo>
                  <a:lnTo>
                    <a:pt x="9433734" y="6068038"/>
                  </a:lnTo>
                  <a:lnTo>
                    <a:pt x="9432919" y="6071629"/>
                  </a:lnTo>
                  <a:lnTo>
                    <a:pt x="9432082" y="6075606"/>
                  </a:lnTo>
                  <a:lnTo>
                    <a:pt x="9434086" y="6079218"/>
                  </a:lnTo>
                  <a:lnTo>
                    <a:pt x="9437420" y="6080641"/>
                  </a:lnTo>
                  <a:lnTo>
                    <a:pt x="9437562" y="6080307"/>
                  </a:lnTo>
                  <a:lnTo>
                    <a:pt x="9438895" y="6080876"/>
                  </a:lnTo>
                  <a:lnTo>
                    <a:pt x="9444322" y="6082008"/>
                  </a:lnTo>
                  <a:lnTo>
                    <a:pt x="9448272" y="6082905"/>
                  </a:lnTo>
                  <a:lnTo>
                    <a:pt x="9452311" y="6079902"/>
                  </a:lnTo>
                  <a:lnTo>
                    <a:pt x="9454106" y="6072000"/>
                  </a:lnTo>
                  <a:lnTo>
                    <a:pt x="9451102" y="6067961"/>
                  </a:lnTo>
                  <a:close/>
                </a:path>
                <a:path w="17809845" h="10026015">
                  <a:moveTo>
                    <a:pt x="14955270" y="8415069"/>
                  </a:moveTo>
                  <a:lnTo>
                    <a:pt x="14950275" y="8415697"/>
                  </a:lnTo>
                  <a:lnTo>
                    <a:pt x="14945147" y="8422177"/>
                  </a:lnTo>
                  <a:lnTo>
                    <a:pt x="14945774" y="8427171"/>
                  </a:lnTo>
                  <a:lnTo>
                    <a:pt x="14953445" y="8433201"/>
                  </a:lnTo>
                  <a:lnTo>
                    <a:pt x="14955444" y="8434053"/>
                  </a:lnTo>
                  <a:lnTo>
                    <a:pt x="14955302" y="8434387"/>
                  </a:lnTo>
                  <a:lnTo>
                    <a:pt x="14958302" y="8435667"/>
                  </a:lnTo>
                  <a:lnTo>
                    <a:pt x="14961964" y="8434471"/>
                  </a:lnTo>
                  <a:lnTo>
                    <a:pt x="14964243" y="8431898"/>
                  </a:lnTo>
                  <a:lnTo>
                    <a:pt x="14966807" y="8428658"/>
                  </a:lnTo>
                  <a:lnTo>
                    <a:pt x="14966182" y="8423664"/>
                  </a:lnTo>
                  <a:lnTo>
                    <a:pt x="14955270" y="8415069"/>
                  </a:lnTo>
                  <a:close/>
                </a:path>
                <a:path w="17809845" h="10026015">
                  <a:moveTo>
                    <a:pt x="3091185" y="3350697"/>
                  </a:moveTo>
                  <a:lnTo>
                    <a:pt x="3086381" y="3351799"/>
                  </a:lnTo>
                  <a:lnTo>
                    <a:pt x="3082302" y="3359514"/>
                  </a:lnTo>
                  <a:lnTo>
                    <a:pt x="3083405" y="3364318"/>
                  </a:lnTo>
                  <a:lnTo>
                    <a:pt x="3087262" y="3366358"/>
                  </a:lnTo>
                  <a:lnTo>
                    <a:pt x="3091978" y="3369156"/>
                  </a:lnTo>
                  <a:lnTo>
                    <a:pt x="3096644" y="3371147"/>
                  </a:lnTo>
                  <a:lnTo>
                    <a:pt x="3100781" y="3369761"/>
                  </a:lnTo>
                  <a:lnTo>
                    <a:pt x="3102678" y="3366236"/>
                  </a:lnTo>
                  <a:lnTo>
                    <a:pt x="3104717" y="3362378"/>
                  </a:lnTo>
                  <a:lnTo>
                    <a:pt x="3103615" y="3357575"/>
                  </a:lnTo>
                  <a:lnTo>
                    <a:pt x="3099757" y="3355535"/>
                  </a:lnTo>
                  <a:lnTo>
                    <a:pt x="3095042" y="3352736"/>
                  </a:lnTo>
                  <a:lnTo>
                    <a:pt x="3091185" y="3350697"/>
                  </a:lnTo>
                  <a:close/>
                </a:path>
                <a:path w="17809845" h="10026015">
                  <a:moveTo>
                    <a:pt x="3013981" y="3306339"/>
                  </a:moveTo>
                  <a:lnTo>
                    <a:pt x="3009177" y="3307442"/>
                  </a:lnTo>
                  <a:lnTo>
                    <a:pt x="3005098" y="3315157"/>
                  </a:lnTo>
                  <a:lnTo>
                    <a:pt x="3006201" y="3319961"/>
                  </a:lnTo>
                  <a:lnTo>
                    <a:pt x="3010059" y="3322000"/>
                  </a:lnTo>
                  <a:lnTo>
                    <a:pt x="3014774" y="3324800"/>
                  </a:lnTo>
                  <a:lnTo>
                    <a:pt x="3019440" y="3326790"/>
                  </a:lnTo>
                  <a:lnTo>
                    <a:pt x="3023577" y="3325403"/>
                  </a:lnTo>
                  <a:lnTo>
                    <a:pt x="3025474" y="3321879"/>
                  </a:lnTo>
                  <a:lnTo>
                    <a:pt x="3027514" y="3318021"/>
                  </a:lnTo>
                  <a:lnTo>
                    <a:pt x="3026411" y="3313218"/>
                  </a:lnTo>
                  <a:lnTo>
                    <a:pt x="3022554" y="3311178"/>
                  </a:lnTo>
                  <a:lnTo>
                    <a:pt x="3017839" y="3308379"/>
                  </a:lnTo>
                  <a:lnTo>
                    <a:pt x="3013981" y="3306339"/>
                  </a:lnTo>
                  <a:close/>
                </a:path>
                <a:path w="17809845" h="10026015">
                  <a:moveTo>
                    <a:pt x="9538631" y="6084419"/>
                  </a:moveTo>
                  <a:lnTo>
                    <a:pt x="9534537" y="6083854"/>
                  </a:lnTo>
                  <a:lnTo>
                    <a:pt x="9529111" y="6082721"/>
                  </a:lnTo>
                  <a:lnTo>
                    <a:pt x="9525161" y="6081824"/>
                  </a:lnTo>
                  <a:lnTo>
                    <a:pt x="9520788" y="6084686"/>
                  </a:lnTo>
                  <a:lnTo>
                    <a:pt x="9520275" y="6088407"/>
                  </a:lnTo>
                  <a:lnTo>
                    <a:pt x="9519802" y="6092539"/>
                  </a:lnTo>
                  <a:lnTo>
                    <a:pt x="9521474" y="6096010"/>
                  </a:lnTo>
                  <a:lnTo>
                    <a:pt x="9524806" y="6097431"/>
                  </a:lnTo>
                  <a:lnTo>
                    <a:pt x="9524615" y="6096956"/>
                  </a:lnTo>
                  <a:lnTo>
                    <a:pt x="9526282" y="6097667"/>
                  </a:lnTo>
                  <a:lnTo>
                    <a:pt x="9531708" y="6098800"/>
                  </a:lnTo>
                  <a:lnTo>
                    <a:pt x="9535659" y="6099697"/>
                  </a:lnTo>
                  <a:lnTo>
                    <a:pt x="9540032" y="6096834"/>
                  </a:lnTo>
                  <a:lnTo>
                    <a:pt x="9540544" y="6093113"/>
                  </a:lnTo>
                  <a:lnTo>
                    <a:pt x="9540595" y="6092742"/>
                  </a:lnTo>
                  <a:lnTo>
                    <a:pt x="9541492" y="6088791"/>
                  </a:lnTo>
                  <a:lnTo>
                    <a:pt x="9538631" y="6084419"/>
                  </a:lnTo>
                  <a:close/>
                </a:path>
                <a:path w="17809845" h="10026015">
                  <a:moveTo>
                    <a:pt x="14885994" y="8359517"/>
                  </a:moveTo>
                  <a:lnTo>
                    <a:pt x="14880999" y="8360145"/>
                  </a:lnTo>
                  <a:lnTo>
                    <a:pt x="14875871" y="8366624"/>
                  </a:lnTo>
                  <a:lnTo>
                    <a:pt x="14876498" y="8371619"/>
                  </a:lnTo>
                  <a:lnTo>
                    <a:pt x="14884168" y="8377649"/>
                  </a:lnTo>
                  <a:lnTo>
                    <a:pt x="14889168" y="8379782"/>
                  </a:lnTo>
                  <a:lnTo>
                    <a:pt x="14892688" y="8378919"/>
                  </a:lnTo>
                  <a:lnTo>
                    <a:pt x="14894968" y="8376346"/>
                  </a:lnTo>
                  <a:lnTo>
                    <a:pt x="14897530" y="8373106"/>
                  </a:lnTo>
                  <a:lnTo>
                    <a:pt x="14896903" y="8368111"/>
                  </a:lnTo>
                  <a:lnTo>
                    <a:pt x="14885994" y="8359517"/>
                  </a:lnTo>
                  <a:close/>
                </a:path>
                <a:path w="17809845" h="10026015">
                  <a:moveTo>
                    <a:pt x="2937253" y="3261791"/>
                  </a:moveTo>
                  <a:lnTo>
                    <a:pt x="2932449" y="3262894"/>
                  </a:lnTo>
                  <a:lnTo>
                    <a:pt x="2931090" y="3265466"/>
                  </a:lnTo>
                  <a:lnTo>
                    <a:pt x="2930410" y="3266751"/>
                  </a:lnTo>
                  <a:lnTo>
                    <a:pt x="2928037" y="3270467"/>
                  </a:lnTo>
                  <a:lnTo>
                    <a:pt x="2929139" y="3275270"/>
                  </a:lnTo>
                  <a:lnTo>
                    <a:pt x="2932997" y="3277310"/>
                  </a:lnTo>
                  <a:lnTo>
                    <a:pt x="2937713" y="3280109"/>
                  </a:lnTo>
                  <a:lnTo>
                    <a:pt x="2938712" y="3280535"/>
                  </a:lnTo>
                  <a:lnTo>
                    <a:pt x="2938570" y="3280869"/>
                  </a:lnTo>
                  <a:lnTo>
                    <a:pt x="2942237" y="3282433"/>
                  </a:lnTo>
                  <a:lnTo>
                    <a:pt x="2946374" y="3281046"/>
                  </a:lnTo>
                  <a:lnTo>
                    <a:pt x="2948271" y="3277522"/>
                  </a:lnTo>
                  <a:lnTo>
                    <a:pt x="2950644" y="3273807"/>
                  </a:lnTo>
                  <a:lnTo>
                    <a:pt x="2949541" y="3269003"/>
                  </a:lnTo>
                  <a:lnTo>
                    <a:pt x="2945684" y="3266963"/>
                  </a:lnTo>
                  <a:lnTo>
                    <a:pt x="2940969" y="3264164"/>
                  </a:lnTo>
                  <a:lnTo>
                    <a:pt x="2937253" y="3261791"/>
                  </a:lnTo>
                  <a:close/>
                </a:path>
                <a:path w="17809845" h="10026015">
                  <a:moveTo>
                    <a:pt x="2860667" y="3216910"/>
                  </a:moveTo>
                  <a:lnTo>
                    <a:pt x="2856197" y="3218155"/>
                  </a:lnTo>
                  <a:lnTo>
                    <a:pt x="2851451" y="3225585"/>
                  </a:lnTo>
                  <a:lnTo>
                    <a:pt x="2852696" y="3230055"/>
                  </a:lnTo>
                  <a:lnTo>
                    <a:pt x="2856411" y="3232428"/>
                  </a:lnTo>
                  <a:lnTo>
                    <a:pt x="2861126" y="3235228"/>
                  </a:lnTo>
                  <a:lnTo>
                    <a:pt x="2865459" y="3237076"/>
                  </a:lnTo>
                  <a:lnTo>
                    <a:pt x="2869788" y="3236165"/>
                  </a:lnTo>
                  <a:lnTo>
                    <a:pt x="2871685" y="3232640"/>
                  </a:lnTo>
                  <a:lnTo>
                    <a:pt x="2874058" y="3228925"/>
                  </a:lnTo>
                  <a:lnTo>
                    <a:pt x="2872813" y="3224455"/>
                  </a:lnTo>
                  <a:lnTo>
                    <a:pt x="2869098" y="3222082"/>
                  </a:lnTo>
                  <a:lnTo>
                    <a:pt x="2864383" y="3219282"/>
                  </a:lnTo>
                  <a:lnTo>
                    <a:pt x="2860667" y="3216910"/>
                  </a:lnTo>
                  <a:close/>
                </a:path>
                <a:path w="17809845" h="10026015">
                  <a:moveTo>
                    <a:pt x="9625919" y="6099591"/>
                  </a:moveTo>
                  <a:lnTo>
                    <a:pt x="9616258" y="6098227"/>
                  </a:lnTo>
                  <a:lnTo>
                    <a:pt x="9611832" y="6097522"/>
                  </a:lnTo>
                  <a:lnTo>
                    <a:pt x="9607792" y="6100526"/>
                  </a:lnTo>
                  <a:lnTo>
                    <a:pt x="9607228" y="6104619"/>
                  </a:lnTo>
                  <a:lnTo>
                    <a:pt x="9606948" y="6108046"/>
                  </a:lnTo>
                  <a:lnTo>
                    <a:pt x="9608620" y="6111516"/>
                  </a:lnTo>
                  <a:lnTo>
                    <a:pt x="9613620" y="6113648"/>
                  </a:lnTo>
                  <a:lnTo>
                    <a:pt x="9619188" y="6114448"/>
                  </a:lnTo>
                  <a:lnTo>
                    <a:pt x="9623611" y="6115153"/>
                  </a:lnTo>
                  <a:lnTo>
                    <a:pt x="9627654" y="6112149"/>
                  </a:lnTo>
                  <a:lnTo>
                    <a:pt x="9628217" y="6108057"/>
                  </a:lnTo>
                  <a:lnTo>
                    <a:pt x="9628923" y="6103630"/>
                  </a:lnTo>
                  <a:lnTo>
                    <a:pt x="9625919" y="6099591"/>
                  </a:lnTo>
                  <a:close/>
                </a:path>
                <a:path w="17809845" h="10026015">
                  <a:moveTo>
                    <a:pt x="14817192" y="8303774"/>
                  </a:moveTo>
                  <a:lnTo>
                    <a:pt x="14812198" y="8304402"/>
                  </a:lnTo>
                  <a:lnTo>
                    <a:pt x="14807070" y="8310881"/>
                  </a:lnTo>
                  <a:lnTo>
                    <a:pt x="14807697" y="8315876"/>
                  </a:lnTo>
                  <a:lnTo>
                    <a:pt x="14815368" y="8321906"/>
                  </a:lnTo>
                  <a:lnTo>
                    <a:pt x="14820367" y="8324039"/>
                  </a:lnTo>
                  <a:lnTo>
                    <a:pt x="14823887" y="8323176"/>
                  </a:lnTo>
                  <a:lnTo>
                    <a:pt x="14826167" y="8320603"/>
                  </a:lnTo>
                  <a:lnTo>
                    <a:pt x="14828731" y="8317363"/>
                  </a:lnTo>
                  <a:lnTo>
                    <a:pt x="14828102" y="8312368"/>
                  </a:lnTo>
                  <a:lnTo>
                    <a:pt x="14817192" y="8303774"/>
                  </a:lnTo>
                  <a:close/>
                </a:path>
                <a:path w="17809845" h="10026015">
                  <a:moveTo>
                    <a:pt x="2784366" y="3171362"/>
                  </a:moveTo>
                  <a:lnTo>
                    <a:pt x="2779895" y="3172606"/>
                  </a:lnTo>
                  <a:lnTo>
                    <a:pt x="2775150" y="3180037"/>
                  </a:lnTo>
                  <a:lnTo>
                    <a:pt x="2776394" y="3184507"/>
                  </a:lnTo>
                  <a:lnTo>
                    <a:pt x="2780110" y="3186880"/>
                  </a:lnTo>
                  <a:lnTo>
                    <a:pt x="2784825" y="3189679"/>
                  </a:lnTo>
                  <a:lnTo>
                    <a:pt x="2789158" y="3191528"/>
                  </a:lnTo>
                  <a:lnTo>
                    <a:pt x="2793486" y="3190616"/>
                  </a:lnTo>
                  <a:lnTo>
                    <a:pt x="2795383" y="3187092"/>
                  </a:lnTo>
                  <a:lnTo>
                    <a:pt x="2797756" y="3183376"/>
                  </a:lnTo>
                  <a:lnTo>
                    <a:pt x="2796512" y="3178906"/>
                  </a:lnTo>
                  <a:lnTo>
                    <a:pt x="2792796" y="3176534"/>
                  </a:lnTo>
                  <a:lnTo>
                    <a:pt x="2788081" y="3173734"/>
                  </a:lnTo>
                  <a:lnTo>
                    <a:pt x="2784366" y="3171362"/>
                  </a:lnTo>
                  <a:close/>
                </a:path>
                <a:path w="17809845" h="10026015">
                  <a:moveTo>
                    <a:pt x="9713826" y="6114240"/>
                  </a:moveTo>
                  <a:lnTo>
                    <a:pt x="9704165" y="6112877"/>
                  </a:lnTo>
                  <a:lnTo>
                    <a:pt x="9699739" y="6112171"/>
                  </a:lnTo>
                  <a:lnTo>
                    <a:pt x="9695699" y="6115175"/>
                  </a:lnTo>
                  <a:lnTo>
                    <a:pt x="9695136" y="6119268"/>
                  </a:lnTo>
                  <a:lnTo>
                    <a:pt x="9694756" y="6122652"/>
                  </a:lnTo>
                  <a:lnTo>
                    <a:pt x="9694714" y="6123028"/>
                  </a:lnTo>
                  <a:lnTo>
                    <a:pt x="9696527" y="6126164"/>
                  </a:lnTo>
                  <a:lnTo>
                    <a:pt x="9701526" y="6128297"/>
                  </a:lnTo>
                  <a:lnTo>
                    <a:pt x="9707095" y="6129097"/>
                  </a:lnTo>
                  <a:lnTo>
                    <a:pt x="9711521" y="6129803"/>
                  </a:lnTo>
                  <a:lnTo>
                    <a:pt x="9715419" y="6127133"/>
                  </a:lnTo>
                  <a:lnTo>
                    <a:pt x="9716831" y="6118279"/>
                  </a:lnTo>
                  <a:lnTo>
                    <a:pt x="9713826" y="6114240"/>
                  </a:lnTo>
                  <a:close/>
                </a:path>
                <a:path w="17809845" h="10026015">
                  <a:moveTo>
                    <a:pt x="2708539" y="3125622"/>
                  </a:moveTo>
                  <a:lnTo>
                    <a:pt x="2704069" y="3126867"/>
                  </a:lnTo>
                  <a:lnTo>
                    <a:pt x="2699324" y="3134298"/>
                  </a:lnTo>
                  <a:lnTo>
                    <a:pt x="2700568" y="3138768"/>
                  </a:lnTo>
                  <a:lnTo>
                    <a:pt x="2704284" y="3141141"/>
                  </a:lnTo>
                  <a:lnTo>
                    <a:pt x="2708999" y="3143940"/>
                  </a:lnTo>
                  <a:lnTo>
                    <a:pt x="2713332" y="3145789"/>
                  </a:lnTo>
                  <a:lnTo>
                    <a:pt x="2717327" y="3144734"/>
                  </a:lnTo>
                  <a:lnTo>
                    <a:pt x="2719558" y="3141352"/>
                  </a:lnTo>
                  <a:lnTo>
                    <a:pt x="2721930" y="3137637"/>
                  </a:lnTo>
                  <a:lnTo>
                    <a:pt x="2720686" y="3133167"/>
                  </a:lnTo>
                  <a:lnTo>
                    <a:pt x="2716970" y="3130794"/>
                  </a:lnTo>
                  <a:lnTo>
                    <a:pt x="2712255" y="3127995"/>
                  </a:lnTo>
                  <a:lnTo>
                    <a:pt x="2708539" y="3125622"/>
                  </a:lnTo>
                  <a:close/>
                </a:path>
                <a:path w="17809845" h="10026015">
                  <a:moveTo>
                    <a:pt x="14748533" y="8247698"/>
                  </a:moveTo>
                  <a:lnTo>
                    <a:pt x="14743539" y="8248325"/>
                  </a:lnTo>
                  <a:lnTo>
                    <a:pt x="14740974" y="8251565"/>
                  </a:lnTo>
                  <a:lnTo>
                    <a:pt x="14738077" y="8254662"/>
                  </a:lnTo>
                  <a:lnTo>
                    <a:pt x="14738704" y="8259658"/>
                  </a:lnTo>
                  <a:lnTo>
                    <a:pt x="14746376" y="8265687"/>
                  </a:lnTo>
                  <a:lnTo>
                    <a:pt x="14748376" y="8266540"/>
                  </a:lnTo>
                  <a:lnTo>
                    <a:pt x="14748234" y="8266874"/>
                  </a:lnTo>
                  <a:lnTo>
                    <a:pt x="14751233" y="8268153"/>
                  </a:lnTo>
                  <a:lnTo>
                    <a:pt x="14754751" y="8267290"/>
                  </a:lnTo>
                  <a:lnTo>
                    <a:pt x="14757031" y="8264717"/>
                  </a:lnTo>
                  <a:lnTo>
                    <a:pt x="14759928" y="8261619"/>
                  </a:lnTo>
                  <a:lnTo>
                    <a:pt x="14759303" y="8256625"/>
                  </a:lnTo>
                  <a:lnTo>
                    <a:pt x="14751632" y="8250595"/>
                  </a:lnTo>
                  <a:lnTo>
                    <a:pt x="14748533" y="8247698"/>
                  </a:lnTo>
                  <a:close/>
                </a:path>
                <a:path w="17809845" h="10026015">
                  <a:moveTo>
                    <a:pt x="2632856" y="3079550"/>
                  </a:moveTo>
                  <a:lnTo>
                    <a:pt x="2628052" y="3080652"/>
                  </a:lnTo>
                  <a:lnTo>
                    <a:pt x="2625679" y="3084367"/>
                  </a:lnTo>
                  <a:lnTo>
                    <a:pt x="2623449" y="3087749"/>
                  </a:lnTo>
                  <a:lnTo>
                    <a:pt x="2624551" y="3092554"/>
                  </a:lnTo>
                  <a:lnTo>
                    <a:pt x="2628267" y="3094926"/>
                  </a:lnTo>
                  <a:lnTo>
                    <a:pt x="2632982" y="3097725"/>
                  </a:lnTo>
                  <a:lnTo>
                    <a:pt x="2637315" y="3099573"/>
                  </a:lnTo>
                  <a:lnTo>
                    <a:pt x="2641310" y="3098520"/>
                  </a:lnTo>
                  <a:lnTo>
                    <a:pt x="2645771" y="3091756"/>
                  </a:lnTo>
                  <a:lnTo>
                    <a:pt x="2644668" y="3086952"/>
                  </a:lnTo>
                  <a:lnTo>
                    <a:pt x="2640953" y="3084579"/>
                  </a:lnTo>
                  <a:lnTo>
                    <a:pt x="2636238" y="3081780"/>
                  </a:lnTo>
                  <a:lnTo>
                    <a:pt x="2632856" y="3079550"/>
                  </a:lnTo>
                  <a:close/>
                </a:path>
                <a:path w="17809845" h="10026015">
                  <a:moveTo>
                    <a:pt x="9801016" y="6127795"/>
                  </a:moveTo>
                  <a:lnTo>
                    <a:pt x="9787262" y="6125868"/>
                  </a:lnTo>
                  <a:lnTo>
                    <a:pt x="9783223" y="6128872"/>
                  </a:lnTo>
                  <a:lnTo>
                    <a:pt x="9782660" y="6132965"/>
                  </a:lnTo>
                  <a:lnTo>
                    <a:pt x="9782238" y="6136725"/>
                  </a:lnTo>
                  <a:lnTo>
                    <a:pt x="9784384" y="6140004"/>
                  </a:lnTo>
                  <a:lnTo>
                    <a:pt x="9787383" y="6141284"/>
                  </a:lnTo>
                  <a:lnTo>
                    <a:pt x="9787525" y="6140950"/>
                  </a:lnTo>
                  <a:lnTo>
                    <a:pt x="9789193" y="6141662"/>
                  </a:lnTo>
                  <a:lnTo>
                    <a:pt x="9798854" y="6143025"/>
                  </a:lnTo>
                  <a:lnTo>
                    <a:pt x="9802892" y="6140021"/>
                  </a:lnTo>
                  <a:lnTo>
                    <a:pt x="9804021" y="6131835"/>
                  </a:lnTo>
                  <a:lnTo>
                    <a:pt x="9801016" y="6127795"/>
                  </a:lnTo>
                  <a:close/>
                </a:path>
                <a:path w="17809845" h="10026015">
                  <a:moveTo>
                    <a:pt x="2557598" y="3032477"/>
                  </a:moveTo>
                  <a:lnTo>
                    <a:pt x="2552795" y="3033579"/>
                  </a:lnTo>
                  <a:lnTo>
                    <a:pt x="2550422" y="3037295"/>
                  </a:lnTo>
                  <a:lnTo>
                    <a:pt x="2549042" y="3039858"/>
                  </a:lnTo>
                  <a:lnTo>
                    <a:pt x="2548525" y="3040819"/>
                  </a:lnTo>
                  <a:lnTo>
                    <a:pt x="2549294" y="3045481"/>
                  </a:lnTo>
                  <a:lnTo>
                    <a:pt x="2553009" y="3047853"/>
                  </a:lnTo>
                  <a:lnTo>
                    <a:pt x="2557724" y="3050652"/>
                  </a:lnTo>
                  <a:lnTo>
                    <a:pt x="2562057" y="3052501"/>
                  </a:lnTo>
                  <a:lnTo>
                    <a:pt x="2566195" y="3051114"/>
                  </a:lnTo>
                  <a:lnTo>
                    <a:pt x="2568283" y="3048065"/>
                  </a:lnTo>
                  <a:lnTo>
                    <a:pt x="2570514" y="3044683"/>
                  </a:lnTo>
                  <a:lnTo>
                    <a:pt x="2569411" y="3039880"/>
                  </a:lnTo>
                  <a:lnTo>
                    <a:pt x="2565696" y="3037507"/>
                  </a:lnTo>
                  <a:lnTo>
                    <a:pt x="2560981" y="3034707"/>
                  </a:lnTo>
                  <a:lnTo>
                    <a:pt x="2557598" y="3032477"/>
                  </a:lnTo>
                  <a:close/>
                </a:path>
                <a:path w="17809845" h="10026015">
                  <a:moveTo>
                    <a:pt x="14680018" y="8191288"/>
                  </a:moveTo>
                  <a:lnTo>
                    <a:pt x="14675022" y="8191915"/>
                  </a:lnTo>
                  <a:lnTo>
                    <a:pt x="14672458" y="8195155"/>
                  </a:lnTo>
                  <a:lnTo>
                    <a:pt x="14669561" y="8198252"/>
                  </a:lnTo>
                  <a:lnTo>
                    <a:pt x="14670188" y="8203248"/>
                  </a:lnTo>
                  <a:lnTo>
                    <a:pt x="14677858" y="8209277"/>
                  </a:lnTo>
                  <a:lnTo>
                    <a:pt x="14679859" y="8210130"/>
                  </a:lnTo>
                  <a:lnTo>
                    <a:pt x="14679716" y="8210464"/>
                  </a:lnTo>
                  <a:lnTo>
                    <a:pt x="14682715" y="8211743"/>
                  </a:lnTo>
                  <a:lnTo>
                    <a:pt x="14686236" y="8210881"/>
                  </a:lnTo>
                  <a:lnTo>
                    <a:pt x="14688515" y="8208308"/>
                  </a:lnTo>
                  <a:lnTo>
                    <a:pt x="14691412" y="8205209"/>
                  </a:lnTo>
                  <a:lnTo>
                    <a:pt x="14690784" y="8200215"/>
                  </a:lnTo>
                  <a:lnTo>
                    <a:pt x="14683115" y="8194185"/>
                  </a:lnTo>
                  <a:lnTo>
                    <a:pt x="14680018" y="8191288"/>
                  </a:lnTo>
                  <a:close/>
                </a:path>
                <a:path w="17809845" h="10026015">
                  <a:moveTo>
                    <a:pt x="2482341" y="2985404"/>
                  </a:moveTo>
                  <a:lnTo>
                    <a:pt x="2477680" y="2986173"/>
                  </a:lnTo>
                  <a:lnTo>
                    <a:pt x="2475702" y="2989270"/>
                  </a:lnTo>
                  <a:lnTo>
                    <a:pt x="2475307" y="2989888"/>
                  </a:lnTo>
                  <a:lnTo>
                    <a:pt x="2473754" y="2992772"/>
                  </a:lnTo>
                  <a:lnTo>
                    <a:pt x="2473410" y="2993413"/>
                  </a:lnTo>
                  <a:lnTo>
                    <a:pt x="2474179" y="2998075"/>
                  </a:lnTo>
                  <a:lnTo>
                    <a:pt x="2477894" y="3000448"/>
                  </a:lnTo>
                  <a:lnTo>
                    <a:pt x="2482467" y="3003580"/>
                  </a:lnTo>
                  <a:lnTo>
                    <a:pt x="2486800" y="3005429"/>
                  </a:lnTo>
                  <a:lnTo>
                    <a:pt x="2490937" y="3004042"/>
                  </a:lnTo>
                  <a:lnTo>
                    <a:pt x="2493026" y="3000993"/>
                  </a:lnTo>
                  <a:lnTo>
                    <a:pt x="2494579" y="2998109"/>
                  </a:lnTo>
                  <a:lnTo>
                    <a:pt x="2494923" y="2997469"/>
                  </a:lnTo>
                  <a:lnTo>
                    <a:pt x="2494154" y="2992807"/>
                  </a:lnTo>
                  <a:lnTo>
                    <a:pt x="2490438" y="2990434"/>
                  </a:lnTo>
                  <a:lnTo>
                    <a:pt x="2485865" y="2987302"/>
                  </a:lnTo>
                  <a:lnTo>
                    <a:pt x="2482341" y="2985404"/>
                  </a:lnTo>
                  <a:close/>
                </a:path>
                <a:path w="17809845" h="10026015">
                  <a:moveTo>
                    <a:pt x="9889158" y="6140968"/>
                  </a:moveTo>
                  <a:lnTo>
                    <a:pt x="9875405" y="6139041"/>
                  </a:lnTo>
                  <a:lnTo>
                    <a:pt x="9871365" y="6142046"/>
                  </a:lnTo>
                  <a:lnTo>
                    <a:pt x="9870801" y="6146139"/>
                  </a:lnTo>
                  <a:lnTo>
                    <a:pt x="9870046" y="6149756"/>
                  </a:lnTo>
                  <a:lnTo>
                    <a:pt x="9872192" y="6153035"/>
                  </a:lnTo>
                  <a:lnTo>
                    <a:pt x="9875192" y="6154314"/>
                  </a:lnTo>
                  <a:lnTo>
                    <a:pt x="9875334" y="6153981"/>
                  </a:lnTo>
                  <a:lnTo>
                    <a:pt x="9877334" y="6154834"/>
                  </a:lnTo>
                  <a:lnTo>
                    <a:pt x="9886996" y="6156199"/>
                  </a:lnTo>
                  <a:lnTo>
                    <a:pt x="9891036" y="6153194"/>
                  </a:lnTo>
                  <a:lnTo>
                    <a:pt x="9892163" y="6145008"/>
                  </a:lnTo>
                  <a:lnTo>
                    <a:pt x="9889158" y="6140968"/>
                  </a:lnTo>
                  <a:close/>
                </a:path>
                <a:path w="17809845" h="10026015">
                  <a:moveTo>
                    <a:pt x="2407511" y="2937331"/>
                  </a:moveTo>
                  <a:lnTo>
                    <a:pt x="2402849" y="2938101"/>
                  </a:lnTo>
                  <a:lnTo>
                    <a:pt x="2400674" y="2941507"/>
                  </a:lnTo>
                  <a:lnTo>
                    <a:pt x="2398448" y="2944891"/>
                  </a:lnTo>
                  <a:lnTo>
                    <a:pt x="2398245" y="2945199"/>
                  </a:lnTo>
                  <a:lnTo>
                    <a:pt x="2399015" y="2949860"/>
                  </a:lnTo>
                  <a:lnTo>
                    <a:pt x="2402730" y="2952233"/>
                  </a:lnTo>
                  <a:lnTo>
                    <a:pt x="2407303" y="2955365"/>
                  </a:lnTo>
                  <a:lnTo>
                    <a:pt x="2408636" y="2955934"/>
                  </a:lnTo>
                  <a:lnTo>
                    <a:pt x="2408161" y="2956126"/>
                  </a:lnTo>
                  <a:lnTo>
                    <a:pt x="2411494" y="2957547"/>
                  </a:lnTo>
                  <a:lnTo>
                    <a:pt x="2415631" y="2956160"/>
                  </a:lnTo>
                  <a:lnTo>
                    <a:pt x="2417510" y="2953417"/>
                  </a:lnTo>
                  <a:lnTo>
                    <a:pt x="2419747" y="2950037"/>
                  </a:lnTo>
                  <a:lnTo>
                    <a:pt x="2419950" y="2949730"/>
                  </a:lnTo>
                  <a:lnTo>
                    <a:pt x="2419181" y="2945068"/>
                  </a:lnTo>
                  <a:lnTo>
                    <a:pt x="2415466" y="2942695"/>
                  </a:lnTo>
                  <a:lnTo>
                    <a:pt x="2410893" y="2939562"/>
                  </a:lnTo>
                  <a:lnTo>
                    <a:pt x="2407511" y="2937331"/>
                  </a:lnTo>
                  <a:close/>
                </a:path>
                <a:path w="17809845" h="10026015">
                  <a:moveTo>
                    <a:pt x="14611499" y="8134878"/>
                  </a:moveTo>
                  <a:lnTo>
                    <a:pt x="14606505" y="8135505"/>
                  </a:lnTo>
                  <a:lnTo>
                    <a:pt x="14603941" y="8138745"/>
                  </a:lnTo>
                  <a:lnTo>
                    <a:pt x="14601043" y="8141842"/>
                  </a:lnTo>
                  <a:lnTo>
                    <a:pt x="14601671" y="8146837"/>
                  </a:lnTo>
                  <a:lnTo>
                    <a:pt x="14609342" y="8152867"/>
                  </a:lnTo>
                  <a:lnTo>
                    <a:pt x="14611342" y="8153720"/>
                  </a:lnTo>
                  <a:lnTo>
                    <a:pt x="14611200" y="8154054"/>
                  </a:lnTo>
                  <a:lnTo>
                    <a:pt x="14614199" y="8155334"/>
                  </a:lnTo>
                  <a:lnTo>
                    <a:pt x="14617719" y="8154471"/>
                  </a:lnTo>
                  <a:lnTo>
                    <a:pt x="14619999" y="8151898"/>
                  </a:lnTo>
                  <a:lnTo>
                    <a:pt x="14622897" y="8148800"/>
                  </a:lnTo>
                  <a:lnTo>
                    <a:pt x="14622269" y="8143805"/>
                  </a:lnTo>
                  <a:lnTo>
                    <a:pt x="14614598" y="8137776"/>
                  </a:lnTo>
                  <a:lnTo>
                    <a:pt x="14611499" y="8134878"/>
                  </a:lnTo>
                  <a:close/>
                </a:path>
                <a:path w="17809845" h="10026015">
                  <a:moveTo>
                    <a:pt x="9976918" y="6153191"/>
                  </a:moveTo>
                  <a:lnTo>
                    <a:pt x="9967257" y="6151827"/>
                  </a:lnTo>
                  <a:lnTo>
                    <a:pt x="9962831" y="6151121"/>
                  </a:lnTo>
                  <a:lnTo>
                    <a:pt x="9959124" y="6154268"/>
                  </a:lnTo>
                  <a:lnTo>
                    <a:pt x="9958560" y="6158361"/>
                  </a:lnTo>
                  <a:lnTo>
                    <a:pt x="9958016" y="6161280"/>
                  </a:lnTo>
                  <a:lnTo>
                    <a:pt x="9957948" y="6161645"/>
                  </a:lnTo>
                  <a:lnTo>
                    <a:pt x="9960095" y="6164925"/>
                  </a:lnTo>
                  <a:lnTo>
                    <a:pt x="9965094" y="6167057"/>
                  </a:lnTo>
                  <a:lnTo>
                    <a:pt x="9970662" y="6167857"/>
                  </a:lnTo>
                  <a:lnTo>
                    <a:pt x="9975088" y="6168563"/>
                  </a:lnTo>
                  <a:lnTo>
                    <a:pt x="9978794" y="6165416"/>
                  </a:lnTo>
                  <a:lnTo>
                    <a:pt x="9979359" y="6161323"/>
                  </a:lnTo>
                  <a:lnTo>
                    <a:pt x="9980006" y="6157265"/>
                  </a:lnTo>
                  <a:lnTo>
                    <a:pt x="9980065" y="6156897"/>
                  </a:lnTo>
                  <a:lnTo>
                    <a:pt x="9976918" y="6153191"/>
                  </a:lnTo>
                  <a:close/>
                </a:path>
                <a:path w="17809845" h="10026015">
                  <a:moveTo>
                    <a:pt x="2333297" y="2888735"/>
                  </a:moveTo>
                  <a:lnTo>
                    <a:pt x="2328636" y="2889504"/>
                  </a:lnTo>
                  <a:lnTo>
                    <a:pt x="2324088" y="2896625"/>
                  </a:lnTo>
                  <a:lnTo>
                    <a:pt x="2323890" y="2896935"/>
                  </a:lnTo>
                  <a:lnTo>
                    <a:pt x="2324659" y="2901596"/>
                  </a:lnTo>
                  <a:lnTo>
                    <a:pt x="2328374" y="2903969"/>
                  </a:lnTo>
                  <a:lnTo>
                    <a:pt x="2332948" y="2907102"/>
                  </a:lnTo>
                  <a:lnTo>
                    <a:pt x="2334281" y="2907670"/>
                  </a:lnTo>
                  <a:lnTo>
                    <a:pt x="2334139" y="2908004"/>
                  </a:lnTo>
                  <a:lnTo>
                    <a:pt x="2337472" y="2909425"/>
                  </a:lnTo>
                  <a:lnTo>
                    <a:pt x="2341609" y="2908039"/>
                  </a:lnTo>
                  <a:lnTo>
                    <a:pt x="2343489" y="2905295"/>
                  </a:lnTo>
                  <a:lnTo>
                    <a:pt x="2346070" y="2901275"/>
                  </a:lnTo>
                  <a:lnTo>
                    <a:pt x="2345301" y="2896613"/>
                  </a:lnTo>
                  <a:lnTo>
                    <a:pt x="2341586" y="2894240"/>
                  </a:lnTo>
                  <a:lnTo>
                    <a:pt x="2337012" y="2891108"/>
                  </a:lnTo>
                  <a:lnTo>
                    <a:pt x="2333297" y="2888735"/>
                  </a:lnTo>
                  <a:close/>
                </a:path>
                <a:path w="17809845" h="10026015">
                  <a:moveTo>
                    <a:pt x="2258751" y="2839996"/>
                  </a:moveTo>
                  <a:lnTo>
                    <a:pt x="2254089" y="2840766"/>
                  </a:lnTo>
                  <a:lnTo>
                    <a:pt x="2249541" y="2847887"/>
                  </a:lnTo>
                  <a:lnTo>
                    <a:pt x="2249344" y="2848196"/>
                  </a:lnTo>
                  <a:lnTo>
                    <a:pt x="2250113" y="2852857"/>
                  </a:lnTo>
                  <a:lnTo>
                    <a:pt x="2253828" y="2855230"/>
                  </a:lnTo>
                  <a:lnTo>
                    <a:pt x="2258401" y="2858363"/>
                  </a:lnTo>
                  <a:lnTo>
                    <a:pt x="2263067" y="2860353"/>
                  </a:lnTo>
                  <a:lnTo>
                    <a:pt x="2267063" y="2859300"/>
                  </a:lnTo>
                  <a:lnTo>
                    <a:pt x="2268942" y="2856556"/>
                  </a:lnTo>
                  <a:lnTo>
                    <a:pt x="2271524" y="2852536"/>
                  </a:lnTo>
                  <a:lnTo>
                    <a:pt x="2270754" y="2847875"/>
                  </a:lnTo>
                  <a:lnTo>
                    <a:pt x="2267039" y="2845502"/>
                  </a:lnTo>
                  <a:lnTo>
                    <a:pt x="2262466" y="2842368"/>
                  </a:lnTo>
                  <a:lnTo>
                    <a:pt x="2258751" y="2839996"/>
                  </a:lnTo>
                  <a:close/>
                </a:path>
                <a:path w="17809845" h="10026015">
                  <a:moveTo>
                    <a:pt x="14543269" y="8077802"/>
                  </a:moveTo>
                  <a:lnTo>
                    <a:pt x="14538273" y="8078429"/>
                  </a:lnTo>
                  <a:lnTo>
                    <a:pt x="14535709" y="8081668"/>
                  </a:lnTo>
                  <a:lnTo>
                    <a:pt x="14532812" y="8084767"/>
                  </a:lnTo>
                  <a:lnTo>
                    <a:pt x="14533440" y="8089761"/>
                  </a:lnTo>
                  <a:lnTo>
                    <a:pt x="14541109" y="8095791"/>
                  </a:lnTo>
                  <a:lnTo>
                    <a:pt x="14543109" y="8096644"/>
                  </a:lnTo>
                  <a:lnTo>
                    <a:pt x="14542967" y="8096977"/>
                  </a:lnTo>
                  <a:lnTo>
                    <a:pt x="14545966" y="8098257"/>
                  </a:lnTo>
                  <a:lnTo>
                    <a:pt x="14549486" y="8097395"/>
                  </a:lnTo>
                  <a:lnTo>
                    <a:pt x="14551766" y="8094822"/>
                  </a:lnTo>
                  <a:lnTo>
                    <a:pt x="14554662" y="8091723"/>
                  </a:lnTo>
                  <a:lnTo>
                    <a:pt x="14554035" y="8086728"/>
                  </a:lnTo>
                  <a:lnTo>
                    <a:pt x="14546366" y="8080699"/>
                  </a:lnTo>
                  <a:lnTo>
                    <a:pt x="14543269" y="8077802"/>
                  </a:lnTo>
                  <a:close/>
                </a:path>
                <a:path w="17809845" h="10026015">
                  <a:moveTo>
                    <a:pt x="10064771" y="6164271"/>
                  </a:moveTo>
                  <a:lnTo>
                    <a:pt x="10051017" y="6162343"/>
                  </a:lnTo>
                  <a:lnTo>
                    <a:pt x="10047311" y="6165491"/>
                  </a:lnTo>
                  <a:lnTo>
                    <a:pt x="10046747" y="6169584"/>
                  </a:lnTo>
                  <a:lnTo>
                    <a:pt x="10046135" y="6172868"/>
                  </a:lnTo>
                  <a:lnTo>
                    <a:pt x="10048281" y="6176147"/>
                  </a:lnTo>
                  <a:lnTo>
                    <a:pt x="10051280" y="6177426"/>
                  </a:lnTo>
                  <a:lnTo>
                    <a:pt x="10051422" y="6177093"/>
                  </a:lnTo>
                  <a:lnTo>
                    <a:pt x="10053422" y="6177946"/>
                  </a:lnTo>
                  <a:lnTo>
                    <a:pt x="10063084" y="6179310"/>
                  </a:lnTo>
                  <a:lnTo>
                    <a:pt x="10066789" y="6176163"/>
                  </a:lnTo>
                  <a:lnTo>
                    <a:pt x="10067866" y="6168349"/>
                  </a:lnTo>
                  <a:lnTo>
                    <a:pt x="10067917" y="6167977"/>
                  </a:lnTo>
                  <a:lnTo>
                    <a:pt x="10064771" y="6164271"/>
                  </a:lnTo>
                  <a:close/>
                </a:path>
                <a:path w="17809845" h="10026015">
                  <a:moveTo>
                    <a:pt x="2185298" y="2790541"/>
                  </a:moveTo>
                  <a:lnTo>
                    <a:pt x="2180636" y="2791310"/>
                  </a:lnTo>
                  <a:lnTo>
                    <a:pt x="2176088" y="2798432"/>
                  </a:lnTo>
                  <a:lnTo>
                    <a:pt x="2175890" y="2798741"/>
                  </a:lnTo>
                  <a:lnTo>
                    <a:pt x="2176660" y="2803403"/>
                  </a:lnTo>
                  <a:lnTo>
                    <a:pt x="2180375" y="2805775"/>
                  </a:lnTo>
                  <a:lnTo>
                    <a:pt x="2184948" y="2808908"/>
                  </a:lnTo>
                  <a:lnTo>
                    <a:pt x="2189614" y="2810899"/>
                  </a:lnTo>
                  <a:lnTo>
                    <a:pt x="2193609" y="2809845"/>
                  </a:lnTo>
                  <a:lnTo>
                    <a:pt x="2195489" y="2807101"/>
                  </a:lnTo>
                  <a:lnTo>
                    <a:pt x="2198070" y="2803081"/>
                  </a:lnTo>
                  <a:lnTo>
                    <a:pt x="2197301" y="2798419"/>
                  </a:lnTo>
                  <a:lnTo>
                    <a:pt x="2193586" y="2796046"/>
                  </a:lnTo>
                  <a:lnTo>
                    <a:pt x="2189013" y="2792914"/>
                  </a:lnTo>
                  <a:lnTo>
                    <a:pt x="2185298" y="2790541"/>
                  </a:lnTo>
                  <a:close/>
                </a:path>
                <a:path w="17809845" h="10026015">
                  <a:moveTo>
                    <a:pt x="14475511" y="8020534"/>
                  </a:moveTo>
                  <a:lnTo>
                    <a:pt x="14470657" y="8020828"/>
                  </a:lnTo>
                  <a:lnTo>
                    <a:pt x="14468093" y="8024067"/>
                  </a:lnTo>
                  <a:lnTo>
                    <a:pt x="14465053" y="8027498"/>
                  </a:lnTo>
                  <a:lnTo>
                    <a:pt x="14465681" y="8032493"/>
                  </a:lnTo>
                  <a:lnTo>
                    <a:pt x="14468922" y="8035058"/>
                  </a:lnTo>
                  <a:lnTo>
                    <a:pt x="14473211" y="8038857"/>
                  </a:lnTo>
                  <a:lnTo>
                    <a:pt x="14478544" y="8041132"/>
                  </a:lnTo>
                  <a:lnTo>
                    <a:pt x="14482062" y="8040269"/>
                  </a:lnTo>
                  <a:lnTo>
                    <a:pt x="14484342" y="8037696"/>
                  </a:lnTo>
                  <a:lnTo>
                    <a:pt x="14487239" y="8034598"/>
                  </a:lnTo>
                  <a:lnTo>
                    <a:pt x="14486613" y="8029604"/>
                  </a:lnTo>
                  <a:lnTo>
                    <a:pt x="14483373" y="8027040"/>
                  </a:lnTo>
                  <a:lnTo>
                    <a:pt x="14479084" y="8023240"/>
                  </a:lnTo>
                  <a:lnTo>
                    <a:pt x="14475511" y="8020534"/>
                  </a:lnTo>
                  <a:close/>
                </a:path>
                <a:path w="17809845" h="10026015">
                  <a:moveTo>
                    <a:pt x="10153050" y="6174351"/>
                  </a:moveTo>
                  <a:lnTo>
                    <a:pt x="10139297" y="6172424"/>
                  </a:lnTo>
                  <a:lnTo>
                    <a:pt x="10135591" y="6175570"/>
                  </a:lnTo>
                  <a:lnTo>
                    <a:pt x="10135026" y="6179664"/>
                  </a:lnTo>
                  <a:lnTo>
                    <a:pt x="10134414" y="6182947"/>
                  </a:lnTo>
                  <a:lnTo>
                    <a:pt x="10136560" y="6186227"/>
                  </a:lnTo>
                  <a:lnTo>
                    <a:pt x="10139559" y="6187506"/>
                  </a:lnTo>
                  <a:lnTo>
                    <a:pt x="10139701" y="6187173"/>
                  </a:lnTo>
                  <a:lnTo>
                    <a:pt x="10141701" y="6188026"/>
                  </a:lnTo>
                  <a:lnTo>
                    <a:pt x="10151362" y="6189390"/>
                  </a:lnTo>
                  <a:lnTo>
                    <a:pt x="10155068" y="6186243"/>
                  </a:lnTo>
                  <a:lnTo>
                    <a:pt x="10156146" y="6178429"/>
                  </a:lnTo>
                  <a:lnTo>
                    <a:pt x="10156197" y="6178058"/>
                  </a:lnTo>
                  <a:lnTo>
                    <a:pt x="10153050" y="6174351"/>
                  </a:lnTo>
                  <a:close/>
                </a:path>
                <a:path w="17809845" h="10026015">
                  <a:moveTo>
                    <a:pt x="2112128" y="2740420"/>
                  </a:moveTo>
                  <a:lnTo>
                    <a:pt x="2106991" y="2741380"/>
                  </a:lnTo>
                  <a:lnTo>
                    <a:pt x="2102530" y="2748145"/>
                  </a:lnTo>
                  <a:lnTo>
                    <a:pt x="2103491" y="2753282"/>
                  </a:lnTo>
                  <a:lnTo>
                    <a:pt x="2106872" y="2755512"/>
                  </a:lnTo>
                  <a:lnTo>
                    <a:pt x="2111445" y="2758645"/>
                  </a:lnTo>
                  <a:lnTo>
                    <a:pt x="2116112" y="2760636"/>
                  </a:lnTo>
                  <a:lnTo>
                    <a:pt x="2120107" y="2759581"/>
                  </a:lnTo>
                  <a:lnTo>
                    <a:pt x="2122195" y="2756533"/>
                  </a:lnTo>
                  <a:lnTo>
                    <a:pt x="2124426" y="2753150"/>
                  </a:lnTo>
                  <a:lnTo>
                    <a:pt x="2123465" y="2748014"/>
                  </a:lnTo>
                  <a:lnTo>
                    <a:pt x="2120083" y="2745783"/>
                  </a:lnTo>
                  <a:lnTo>
                    <a:pt x="2115511" y="2742651"/>
                  </a:lnTo>
                  <a:lnTo>
                    <a:pt x="2112128" y="2740420"/>
                  </a:lnTo>
                  <a:close/>
                </a:path>
                <a:path w="17809845" h="10026015">
                  <a:moveTo>
                    <a:pt x="2039577" y="2689774"/>
                  </a:moveTo>
                  <a:lnTo>
                    <a:pt x="2034440" y="2690735"/>
                  </a:lnTo>
                  <a:lnTo>
                    <a:pt x="2032210" y="2694116"/>
                  </a:lnTo>
                  <a:lnTo>
                    <a:pt x="2029646" y="2697357"/>
                  </a:lnTo>
                  <a:lnTo>
                    <a:pt x="2030606" y="2702494"/>
                  </a:lnTo>
                  <a:lnTo>
                    <a:pt x="2033988" y="2704725"/>
                  </a:lnTo>
                  <a:lnTo>
                    <a:pt x="2038561" y="2707857"/>
                  </a:lnTo>
                  <a:lnTo>
                    <a:pt x="2039895" y="2708425"/>
                  </a:lnTo>
                  <a:lnTo>
                    <a:pt x="2039752" y="2708759"/>
                  </a:lnTo>
                  <a:lnTo>
                    <a:pt x="2043085" y="2710181"/>
                  </a:lnTo>
                  <a:lnTo>
                    <a:pt x="2047080" y="2709127"/>
                  </a:lnTo>
                  <a:lnTo>
                    <a:pt x="2049169" y="2706078"/>
                  </a:lnTo>
                  <a:lnTo>
                    <a:pt x="2051732" y="2702838"/>
                  </a:lnTo>
                  <a:lnTo>
                    <a:pt x="2050772" y="2697701"/>
                  </a:lnTo>
                  <a:lnTo>
                    <a:pt x="2047390" y="2695471"/>
                  </a:lnTo>
                  <a:lnTo>
                    <a:pt x="2042817" y="2692338"/>
                  </a:lnTo>
                  <a:lnTo>
                    <a:pt x="2039577" y="2689774"/>
                  </a:lnTo>
                  <a:close/>
                </a:path>
                <a:path w="17809845" h="10026015">
                  <a:moveTo>
                    <a:pt x="14407421" y="7963125"/>
                  </a:moveTo>
                  <a:lnTo>
                    <a:pt x="14402568" y="7963418"/>
                  </a:lnTo>
                  <a:lnTo>
                    <a:pt x="14400004" y="7966659"/>
                  </a:lnTo>
                  <a:lnTo>
                    <a:pt x="14397298" y="7970231"/>
                  </a:lnTo>
                  <a:lnTo>
                    <a:pt x="14397592" y="7975085"/>
                  </a:lnTo>
                  <a:lnTo>
                    <a:pt x="14400832" y="7977648"/>
                  </a:lnTo>
                  <a:lnTo>
                    <a:pt x="14405119" y="7981446"/>
                  </a:lnTo>
                  <a:lnTo>
                    <a:pt x="14407120" y="7982299"/>
                  </a:lnTo>
                  <a:lnTo>
                    <a:pt x="14407311" y="7982776"/>
                  </a:lnTo>
                  <a:lnTo>
                    <a:pt x="14410310" y="7984055"/>
                  </a:lnTo>
                  <a:lnTo>
                    <a:pt x="14413830" y="7983192"/>
                  </a:lnTo>
                  <a:lnTo>
                    <a:pt x="14416110" y="7980619"/>
                  </a:lnTo>
                  <a:lnTo>
                    <a:pt x="14418816" y="7977046"/>
                  </a:lnTo>
                  <a:lnTo>
                    <a:pt x="14418522" y="7972193"/>
                  </a:lnTo>
                  <a:lnTo>
                    <a:pt x="14415283" y="7969630"/>
                  </a:lnTo>
                  <a:lnTo>
                    <a:pt x="14410995" y="7965831"/>
                  </a:lnTo>
                  <a:lnTo>
                    <a:pt x="14407421" y="7963125"/>
                  </a:lnTo>
                  <a:close/>
                </a:path>
                <a:path w="17809845" h="10026015">
                  <a:moveTo>
                    <a:pt x="10241422" y="6183289"/>
                  </a:moveTo>
                  <a:lnTo>
                    <a:pt x="10237329" y="6182726"/>
                  </a:lnTo>
                  <a:lnTo>
                    <a:pt x="10231619" y="6182259"/>
                  </a:lnTo>
                  <a:lnTo>
                    <a:pt x="10227385" y="6182028"/>
                  </a:lnTo>
                  <a:lnTo>
                    <a:pt x="10223679" y="6185176"/>
                  </a:lnTo>
                  <a:lnTo>
                    <a:pt x="10223114" y="6189268"/>
                  </a:lnTo>
                  <a:lnTo>
                    <a:pt x="10222835" y="6192695"/>
                  </a:lnTo>
                  <a:lnTo>
                    <a:pt x="10224648" y="6195831"/>
                  </a:lnTo>
                  <a:lnTo>
                    <a:pt x="10227648" y="6197111"/>
                  </a:lnTo>
                  <a:lnTo>
                    <a:pt x="10228124" y="6196920"/>
                  </a:lnTo>
                  <a:lnTo>
                    <a:pt x="10230124" y="6197773"/>
                  </a:lnTo>
                  <a:lnTo>
                    <a:pt x="10235833" y="6198239"/>
                  </a:lnTo>
                  <a:lnTo>
                    <a:pt x="10240069" y="6198470"/>
                  </a:lnTo>
                  <a:lnTo>
                    <a:pt x="10243775" y="6195323"/>
                  </a:lnTo>
                  <a:lnTo>
                    <a:pt x="10244339" y="6191231"/>
                  </a:lnTo>
                  <a:lnTo>
                    <a:pt x="10244569" y="6186995"/>
                  </a:lnTo>
                  <a:lnTo>
                    <a:pt x="10241422" y="6183289"/>
                  </a:lnTo>
                  <a:close/>
                </a:path>
                <a:path w="17809845" h="10026015">
                  <a:moveTo>
                    <a:pt x="1966835" y="2638654"/>
                  </a:moveTo>
                  <a:lnTo>
                    <a:pt x="1962031" y="2639755"/>
                  </a:lnTo>
                  <a:lnTo>
                    <a:pt x="1956904" y="2646235"/>
                  </a:lnTo>
                  <a:lnTo>
                    <a:pt x="1958006" y="2651039"/>
                  </a:lnTo>
                  <a:lnTo>
                    <a:pt x="1961246" y="2653603"/>
                  </a:lnTo>
                  <a:lnTo>
                    <a:pt x="1965819" y="2656735"/>
                  </a:lnTo>
                  <a:lnTo>
                    <a:pt x="1967485" y="2657446"/>
                  </a:lnTo>
                  <a:lnTo>
                    <a:pt x="1967010" y="2657638"/>
                  </a:lnTo>
                  <a:lnTo>
                    <a:pt x="1970343" y="2659059"/>
                  </a:lnTo>
                  <a:lnTo>
                    <a:pt x="1974338" y="2658006"/>
                  </a:lnTo>
                  <a:lnTo>
                    <a:pt x="1976426" y="2654957"/>
                  </a:lnTo>
                  <a:lnTo>
                    <a:pt x="1978990" y="2651717"/>
                  </a:lnTo>
                  <a:lnTo>
                    <a:pt x="1977887" y="2646914"/>
                  </a:lnTo>
                  <a:lnTo>
                    <a:pt x="1974648" y="2644350"/>
                  </a:lnTo>
                  <a:lnTo>
                    <a:pt x="1970075" y="2641217"/>
                  </a:lnTo>
                  <a:lnTo>
                    <a:pt x="1966835" y="2638654"/>
                  </a:lnTo>
                  <a:close/>
                </a:path>
                <a:path w="17809845" h="10026015">
                  <a:moveTo>
                    <a:pt x="14339806" y="7905524"/>
                  </a:moveTo>
                  <a:lnTo>
                    <a:pt x="14335285" y="7905960"/>
                  </a:lnTo>
                  <a:lnTo>
                    <a:pt x="14332388" y="7909057"/>
                  </a:lnTo>
                  <a:lnTo>
                    <a:pt x="14329683" y="7912630"/>
                  </a:lnTo>
                  <a:lnTo>
                    <a:pt x="14330119" y="7917150"/>
                  </a:lnTo>
                  <a:lnTo>
                    <a:pt x="14333217" y="7920046"/>
                  </a:lnTo>
                  <a:lnTo>
                    <a:pt x="14337506" y="7923846"/>
                  </a:lnTo>
                  <a:lnTo>
                    <a:pt x="14339505" y="7924699"/>
                  </a:lnTo>
                  <a:lnTo>
                    <a:pt x="14339698" y="7925175"/>
                  </a:lnTo>
                  <a:lnTo>
                    <a:pt x="14342697" y="7926455"/>
                  </a:lnTo>
                  <a:lnTo>
                    <a:pt x="14346215" y="7925591"/>
                  </a:lnTo>
                  <a:lnTo>
                    <a:pt x="14348494" y="7923018"/>
                  </a:lnTo>
                  <a:lnTo>
                    <a:pt x="14351201" y="7919445"/>
                  </a:lnTo>
                  <a:lnTo>
                    <a:pt x="14350767" y="7914926"/>
                  </a:lnTo>
                  <a:lnTo>
                    <a:pt x="14347668" y="7912029"/>
                  </a:lnTo>
                  <a:lnTo>
                    <a:pt x="14343378" y="7908230"/>
                  </a:lnTo>
                  <a:lnTo>
                    <a:pt x="14339806" y="7905524"/>
                  </a:lnTo>
                  <a:close/>
                </a:path>
                <a:path w="17809845" h="10026015">
                  <a:moveTo>
                    <a:pt x="10329746" y="6191419"/>
                  </a:moveTo>
                  <a:lnTo>
                    <a:pt x="10325512" y="6191188"/>
                  </a:lnTo>
                  <a:lnTo>
                    <a:pt x="10319801" y="6190722"/>
                  </a:lnTo>
                  <a:lnTo>
                    <a:pt x="10315567" y="6190492"/>
                  </a:lnTo>
                  <a:lnTo>
                    <a:pt x="10311527" y="6193496"/>
                  </a:lnTo>
                  <a:lnTo>
                    <a:pt x="10311295" y="6197730"/>
                  </a:lnTo>
                  <a:lnTo>
                    <a:pt x="10311016" y="6201157"/>
                  </a:lnTo>
                  <a:lnTo>
                    <a:pt x="10328251" y="6206933"/>
                  </a:lnTo>
                  <a:lnTo>
                    <a:pt x="10332289" y="6203929"/>
                  </a:lnTo>
                  <a:lnTo>
                    <a:pt x="10332750" y="6195458"/>
                  </a:lnTo>
                  <a:lnTo>
                    <a:pt x="10329746" y="6191419"/>
                  </a:lnTo>
                  <a:close/>
                </a:path>
                <a:path w="17809845" h="10026015">
                  <a:moveTo>
                    <a:pt x="1894519" y="2586531"/>
                  </a:moveTo>
                  <a:lnTo>
                    <a:pt x="1889715" y="2587635"/>
                  </a:lnTo>
                  <a:lnTo>
                    <a:pt x="1884587" y="2594114"/>
                  </a:lnTo>
                  <a:lnTo>
                    <a:pt x="1885690" y="2598918"/>
                  </a:lnTo>
                  <a:lnTo>
                    <a:pt x="1888930" y="2601482"/>
                  </a:lnTo>
                  <a:lnTo>
                    <a:pt x="1893502" y="2604615"/>
                  </a:lnTo>
                  <a:lnTo>
                    <a:pt x="1898169" y="2606605"/>
                  </a:lnTo>
                  <a:lnTo>
                    <a:pt x="1902022" y="2605885"/>
                  </a:lnTo>
                  <a:lnTo>
                    <a:pt x="1904110" y="2602836"/>
                  </a:lnTo>
                  <a:lnTo>
                    <a:pt x="1906674" y="2599596"/>
                  </a:lnTo>
                  <a:lnTo>
                    <a:pt x="1905572" y="2594793"/>
                  </a:lnTo>
                  <a:lnTo>
                    <a:pt x="1902332" y="2592228"/>
                  </a:lnTo>
                  <a:lnTo>
                    <a:pt x="1897759" y="2589096"/>
                  </a:lnTo>
                  <a:lnTo>
                    <a:pt x="1894519" y="2586531"/>
                  </a:lnTo>
                  <a:close/>
                </a:path>
                <a:path w="17809845" h="10026015">
                  <a:moveTo>
                    <a:pt x="14272666" y="7847731"/>
                  </a:moveTo>
                  <a:lnTo>
                    <a:pt x="14268148" y="7848168"/>
                  </a:lnTo>
                  <a:lnTo>
                    <a:pt x="14265251" y="7851265"/>
                  </a:lnTo>
                  <a:lnTo>
                    <a:pt x="14262544" y="7854838"/>
                  </a:lnTo>
                  <a:lnTo>
                    <a:pt x="14262979" y="7859358"/>
                  </a:lnTo>
                  <a:lnTo>
                    <a:pt x="14266076" y="7862255"/>
                  </a:lnTo>
                  <a:lnTo>
                    <a:pt x="14270367" y="7866054"/>
                  </a:lnTo>
                  <a:lnTo>
                    <a:pt x="14272366" y="7866906"/>
                  </a:lnTo>
                  <a:lnTo>
                    <a:pt x="14272558" y="7867383"/>
                  </a:lnTo>
                  <a:lnTo>
                    <a:pt x="14275557" y="7868662"/>
                  </a:lnTo>
                  <a:lnTo>
                    <a:pt x="14279076" y="7867800"/>
                  </a:lnTo>
                  <a:lnTo>
                    <a:pt x="14281357" y="7865227"/>
                  </a:lnTo>
                  <a:lnTo>
                    <a:pt x="14284063" y="7861654"/>
                  </a:lnTo>
                  <a:lnTo>
                    <a:pt x="14283627" y="7857134"/>
                  </a:lnTo>
                  <a:lnTo>
                    <a:pt x="14280528" y="7854237"/>
                  </a:lnTo>
                  <a:lnTo>
                    <a:pt x="14276239" y="7850437"/>
                  </a:lnTo>
                  <a:lnTo>
                    <a:pt x="14272666" y="7847731"/>
                  </a:lnTo>
                  <a:close/>
                </a:path>
                <a:path w="17809845" h="10026015">
                  <a:moveTo>
                    <a:pt x="10418211" y="6199215"/>
                  </a:moveTo>
                  <a:lnTo>
                    <a:pt x="10413977" y="6198984"/>
                  </a:lnTo>
                  <a:lnTo>
                    <a:pt x="10403699" y="6198145"/>
                  </a:lnTo>
                  <a:lnTo>
                    <a:pt x="10399993" y="6201292"/>
                  </a:lnTo>
                  <a:lnTo>
                    <a:pt x="10399762" y="6205527"/>
                  </a:lnTo>
                  <a:lnTo>
                    <a:pt x="10399482" y="6208953"/>
                  </a:lnTo>
                  <a:lnTo>
                    <a:pt x="10401295" y="6212090"/>
                  </a:lnTo>
                  <a:lnTo>
                    <a:pt x="10405295" y="6213797"/>
                  </a:lnTo>
                  <a:lnTo>
                    <a:pt x="10406771" y="6214032"/>
                  </a:lnTo>
                  <a:lnTo>
                    <a:pt x="10417049" y="6214871"/>
                  </a:lnTo>
                  <a:lnTo>
                    <a:pt x="10420756" y="6211725"/>
                  </a:lnTo>
                  <a:lnTo>
                    <a:pt x="10420986" y="6207489"/>
                  </a:lnTo>
                  <a:lnTo>
                    <a:pt x="10421359" y="6202920"/>
                  </a:lnTo>
                  <a:lnTo>
                    <a:pt x="10418211" y="6199215"/>
                  </a:lnTo>
                  <a:close/>
                </a:path>
                <a:path w="17809845" h="10026015">
                  <a:moveTo>
                    <a:pt x="1823438" y="2533362"/>
                  </a:moveTo>
                  <a:lnTo>
                    <a:pt x="1818777" y="2534131"/>
                  </a:lnTo>
                  <a:lnTo>
                    <a:pt x="1816213" y="2537371"/>
                  </a:lnTo>
                  <a:lnTo>
                    <a:pt x="1813840" y="2541086"/>
                  </a:lnTo>
                  <a:lnTo>
                    <a:pt x="1814610" y="2545747"/>
                  </a:lnTo>
                  <a:lnTo>
                    <a:pt x="1822280" y="2551778"/>
                  </a:lnTo>
                  <a:lnTo>
                    <a:pt x="1827279" y="2553910"/>
                  </a:lnTo>
                  <a:lnTo>
                    <a:pt x="1831133" y="2553190"/>
                  </a:lnTo>
                  <a:lnTo>
                    <a:pt x="1833221" y="2550142"/>
                  </a:lnTo>
                  <a:lnTo>
                    <a:pt x="1835594" y="2546427"/>
                  </a:lnTo>
                  <a:lnTo>
                    <a:pt x="1834824" y="2541764"/>
                  </a:lnTo>
                  <a:lnTo>
                    <a:pt x="1827154" y="2535735"/>
                  </a:lnTo>
                  <a:lnTo>
                    <a:pt x="1823438" y="2533362"/>
                  </a:lnTo>
                  <a:close/>
                </a:path>
                <a:path w="17809845" h="10026015">
                  <a:moveTo>
                    <a:pt x="1752691" y="2480334"/>
                  </a:moveTo>
                  <a:lnTo>
                    <a:pt x="1748029" y="2481104"/>
                  </a:lnTo>
                  <a:lnTo>
                    <a:pt x="1745466" y="2484343"/>
                  </a:lnTo>
                  <a:lnTo>
                    <a:pt x="1742759" y="2487916"/>
                  </a:lnTo>
                  <a:lnTo>
                    <a:pt x="1743529" y="2492578"/>
                  </a:lnTo>
                  <a:lnTo>
                    <a:pt x="1751200" y="2498608"/>
                  </a:lnTo>
                  <a:lnTo>
                    <a:pt x="1752866" y="2499319"/>
                  </a:lnTo>
                  <a:lnTo>
                    <a:pt x="1752724" y="2499652"/>
                  </a:lnTo>
                  <a:lnTo>
                    <a:pt x="1756057" y="2501073"/>
                  </a:lnTo>
                  <a:lnTo>
                    <a:pt x="1759910" y="2500353"/>
                  </a:lnTo>
                  <a:lnTo>
                    <a:pt x="1761998" y="2497304"/>
                  </a:lnTo>
                  <a:lnTo>
                    <a:pt x="1764704" y="2493732"/>
                  </a:lnTo>
                  <a:lnTo>
                    <a:pt x="1763935" y="2489070"/>
                  </a:lnTo>
                  <a:lnTo>
                    <a:pt x="1756264" y="2483040"/>
                  </a:lnTo>
                  <a:lnTo>
                    <a:pt x="1752691" y="2480334"/>
                  </a:lnTo>
                  <a:close/>
                </a:path>
                <a:path w="17809845" h="10026015">
                  <a:moveTo>
                    <a:pt x="14205337" y="7789464"/>
                  </a:moveTo>
                  <a:lnTo>
                    <a:pt x="14200817" y="7789900"/>
                  </a:lnTo>
                  <a:lnTo>
                    <a:pt x="14197919" y="7792997"/>
                  </a:lnTo>
                  <a:lnTo>
                    <a:pt x="14195355" y="7796237"/>
                  </a:lnTo>
                  <a:lnTo>
                    <a:pt x="14195650" y="7801090"/>
                  </a:lnTo>
                  <a:lnTo>
                    <a:pt x="14198748" y="7803988"/>
                  </a:lnTo>
                  <a:lnTo>
                    <a:pt x="14203037" y="7807787"/>
                  </a:lnTo>
                  <a:lnTo>
                    <a:pt x="14203562" y="7808405"/>
                  </a:lnTo>
                  <a:lnTo>
                    <a:pt x="14208226" y="7810395"/>
                  </a:lnTo>
                  <a:lnTo>
                    <a:pt x="14211746" y="7809532"/>
                  </a:lnTo>
                  <a:lnTo>
                    <a:pt x="14214026" y="7806959"/>
                  </a:lnTo>
                  <a:lnTo>
                    <a:pt x="14216590" y="7803719"/>
                  </a:lnTo>
                  <a:lnTo>
                    <a:pt x="14216294" y="7798866"/>
                  </a:lnTo>
                  <a:lnTo>
                    <a:pt x="14213197" y="7795969"/>
                  </a:lnTo>
                  <a:lnTo>
                    <a:pt x="14208910" y="7792170"/>
                  </a:lnTo>
                  <a:lnTo>
                    <a:pt x="14205337" y="7789464"/>
                  </a:lnTo>
                  <a:close/>
                </a:path>
                <a:path w="17809845" h="10026015">
                  <a:moveTo>
                    <a:pt x="10506345" y="6206869"/>
                  </a:moveTo>
                  <a:lnTo>
                    <a:pt x="10502110" y="6206638"/>
                  </a:lnTo>
                  <a:lnTo>
                    <a:pt x="10496400" y="6206173"/>
                  </a:lnTo>
                  <a:lnTo>
                    <a:pt x="10492164" y="6205941"/>
                  </a:lnTo>
                  <a:lnTo>
                    <a:pt x="10488459" y="6209088"/>
                  </a:lnTo>
                  <a:lnTo>
                    <a:pt x="10488227" y="6213323"/>
                  </a:lnTo>
                  <a:lnTo>
                    <a:pt x="10488090" y="6216416"/>
                  </a:lnTo>
                  <a:lnTo>
                    <a:pt x="10489904" y="6219553"/>
                  </a:lnTo>
                  <a:lnTo>
                    <a:pt x="10493571" y="6221117"/>
                  </a:lnTo>
                  <a:lnTo>
                    <a:pt x="10495379" y="6221494"/>
                  </a:lnTo>
                  <a:lnTo>
                    <a:pt x="10501089" y="6221961"/>
                  </a:lnTo>
                  <a:lnTo>
                    <a:pt x="10505325" y="6222192"/>
                  </a:lnTo>
                  <a:lnTo>
                    <a:pt x="10509030" y="6219046"/>
                  </a:lnTo>
                  <a:lnTo>
                    <a:pt x="10509491" y="6210575"/>
                  </a:lnTo>
                  <a:lnTo>
                    <a:pt x="10506345" y="6206869"/>
                  </a:lnTo>
                  <a:close/>
                </a:path>
                <a:path w="17809845" h="10026015">
                  <a:moveTo>
                    <a:pt x="1682704" y="2426448"/>
                  </a:moveTo>
                  <a:lnTo>
                    <a:pt x="1677709" y="2427075"/>
                  </a:lnTo>
                  <a:lnTo>
                    <a:pt x="1672581" y="2433555"/>
                  </a:lnTo>
                  <a:lnTo>
                    <a:pt x="1673208" y="2438550"/>
                  </a:lnTo>
                  <a:lnTo>
                    <a:pt x="1680879" y="2444580"/>
                  </a:lnTo>
                  <a:lnTo>
                    <a:pt x="1682545" y="2445291"/>
                  </a:lnTo>
                  <a:lnTo>
                    <a:pt x="1682403" y="2445624"/>
                  </a:lnTo>
                  <a:lnTo>
                    <a:pt x="1685736" y="2447046"/>
                  </a:lnTo>
                  <a:lnTo>
                    <a:pt x="1689256" y="2446183"/>
                  </a:lnTo>
                  <a:lnTo>
                    <a:pt x="1691677" y="2443277"/>
                  </a:lnTo>
                  <a:lnTo>
                    <a:pt x="1694241" y="2440037"/>
                  </a:lnTo>
                  <a:lnTo>
                    <a:pt x="1693614" y="2435042"/>
                  </a:lnTo>
                  <a:lnTo>
                    <a:pt x="1682704" y="2426448"/>
                  </a:lnTo>
                  <a:close/>
                </a:path>
                <a:path w="17809845" h="10026015">
                  <a:moveTo>
                    <a:pt x="14138339" y="7731339"/>
                  </a:moveTo>
                  <a:lnTo>
                    <a:pt x="14133487" y="7731633"/>
                  </a:lnTo>
                  <a:lnTo>
                    <a:pt x="14130591" y="7734731"/>
                  </a:lnTo>
                  <a:lnTo>
                    <a:pt x="14128027" y="7737970"/>
                  </a:lnTo>
                  <a:lnTo>
                    <a:pt x="14128318" y="7742823"/>
                  </a:lnTo>
                  <a:lnTo>
                    <a:pt x="14131417" y="7745720"/>
                  </a:lnTo>
                  <a:lnTo>
                    <a:pt x="14136563" y="7750279"/>
                  </a:lnTo>
                  <a:lnTo>
                    <a:pt x="14140897" y="7752128"/>
                  </a:lnTo>
                  <a:lnTo>
                    <a:pt x="14144416" y="7751265"/>
                  </a:lnTo>
                  <a:lnTo>
                    <a:pt x="14146696" y="7748692"/>
                  </a:lnTo>
                  <a:lnTo>
                    <a:pt x="14149260" y="7745451"/>
                  </a:lnTo>
                  <a:lnTo>
                    <a:pt x="14148966" y="7740599"/>
                  </a:lnTo>
                  <a:lnTo>
                    <a:pt x="14145869" y="7737702"/>
                  </a:lnTo>
                  <a:lnTo>
                    <a:pt x="14141579" y="7733903"/>
                  </a:lnTo>
                  <a:lnTo>
                    <a:pt x="14138339" y="7731339"/>
                  </a:lnTo>
                  <a:close/>
                </a:path>
                <a:path w="17809845" h="10026015">
                  <a:moveTo>
                    <a:pt x="10594904" y="6213523"/>
                  </a:moveTo>
                  <a:lnTo>
                    <a:pt x="10590669" y="6213292"/>
                  </a:lnTo>
                  <a:lnTo>
                    <a:pt x="10584959" y="6212826"/>
                  </a:lnTo>
                  <a:lnTo>
                    <a:pt x="10580724" y="6212595"/>
                  </a:lnTo>
                  <a:lnTo>
                    <a:pt x="10577017" y="6215741"/>
                  </a:lnTo>
                  <a:lnTo>
                    <a:pt x="10576787" y="6219977"/>
                  </a:lnTo>
                  <a:lnTo>
                    <a:pt x="10576649" y="6223070"/>
                  </a:lnTo>
                  <a:lnTo>
                    <a:pt x="10578462" y="6226207"/>
                  </a:lnTo>
                  <a:lnTo>
                    <a:pt x="10582128" y="6227771"/>
                  </a:lnTo>
                  <a:lnTo>
                    <a:pt x="10583937" y="6228149"/>
                  </a:lnTo>
                  <a:lnTo>
                    <a:pt x="10589648" y="6228614"/>
                  </a:lnTo>
                  <a:lnTo>
                    <a:pt x="10593883" y="6228846"/>
                  </a:lnTo>
                  <a:lnTo>
                    <a:pt x="10597589" y="6225699"/>
                  </a:lnTo>
                  <a:lnTo>
                    <a:pt x="10598051" y="6217229"/>
                  </a:lnTo>
                  <a:lnTo>
                    <a:pt x="10594904" y="6213523"/>
                  </a:lnTo>
                  <a:close/>
                </a:path>
                <a:path w="17809845" h="10026015">
                  <a:moveTo>
                    <a:pt x="1612476" y="2371278"/>
                  </a:moveTo>
                  <a:lnTo>
                    <a:pt x="1607481" y="2371906"/>
                  </a:lnTo>
                  <a:lnTo>
                    <a:pt x="1602353" y="2378386"/>
                  </a:lnTo>
                  <a:lnTo>
                    <a:pt x="1602981" y="2383380"/>
                  </a:lnTo>
                  <a:lnTo>
                    <a:pt x="1610651" y="2389411"/>
                  </a:lnTo>
                  <a:lnTo>
                    <a:pt x="1612651" y="2390264"/>
                  </a:lnTo>
                  <a:lnTo>
                    <a:pt x="1612509" y="2390597"/>
                  </a:lnTo>
                  <a:lnTo>
                    <a:pt x="1615509" y="2391876"/>
                  </a:lnTo>
                  <a:lnTo>
                    <a:pt x="1619170" y="2390680"/>
                  </a:lnTo>
                  <a:lnTo>
                    <a:pt x="1621450" y="2388107"/>
                  </a:lnTo>
                  <a:lnTo>
                    <a:pt x="1624014" y="2384867"/>
                  </a:lnTo>
                  <a:lnTo>
                    <a:pt x="1623387" y="2379873"/>
                  </a:lnTo>
                  <a:lnTo>
                    <a:pt x="1612476" y="2371278"/>
                  </a:lnTo>
                  <a:close/>
                </a:path>
                <a:path w="17809845" h="10026015">
                  <a:moveTo>
                    <a:pt x="14071343" y="7673213"/>
                  </a:moveTo>
                  <a:lnTo>
                    <a:pt x="14066490" y="7673508"/>
                  </a:lnTo>
                  <a:lnTo>
                    <a:pt x="14063593" y="7676605"/>
                  </a:lnTo>
                  <a:lnTo>
                    <a:pt x="14061029" y="7679845"/>
                  </a:lnTo>
                  <a:lnTo>
                    <a:pt x="14061323" y="7684698"/>
                  </a:lnTo>
                  <a:lnTo>
                    <a:pt x="14064420" y="7687595"/>
                  </a:lnTo>
                  <a:lnTo>
                    <a:pt x="14069567" y="7692154"/>
                  </a:lnTo>
                  <a:lnTo>
                    <a:pt x="14073899" y="7694002"/>
                  </a:lnTo>
                  <a:lnTo>
                    <a:pt x="14077419" y="7693140"/>
                  </a:lnTo>
                  <a:lnTo>
                    <a:pt x="14079698" y="7690566"/>
                  </a:lnTo>
                  <a:lnTo>
                    <a:pt x="14082262" y="7687327"/>
                  </a:lnTo>
                  <a:lnTo>
                    <a:pt x="14081968" y="7682474"/>
                  </a:lnTo>
                  <a:lnTo>
                    <a:pt x="14078871" y="7679577"/>
                  </a:lnTo>
                  <a:lnTo>
                    <a:pt x="14074584" y="7675778"/>
                  </a:lnTo>
                  <a:lnTo>
                    <a:pt x="14071343" y="7673213"/>
                  </a:lnTo>
                  <a:close/>
                </a:path>
                <a:path w="17809845" h="10026015">
                  <a:moveTo>
                    <a:pt x="10683414" y="6219368"/>
                  </a:moveTo>
                  <a:lnTo>
                    <a:pt x="10679179" y="6219137"/>
                  </a:lnTo>
                  <a:lnTo>
                    <a:pt x="10673469" y="6218671"/>
                  </a:lnTo>
                  <a:lnTo>
                    <a:pt x="10669234" y="6218441"/>
                  </a:lnTo>
                  <a:lnTo>
                    <a:pt x="10665528" y="6221587"/>
                  </a:lnTo>
                  <a:lnTo>
                    <a:pt x="10665297" y="6225822"/>
                  </a:lnTo>
                  <a:lnTo>
                    <a:pt x="10665048" y="6228868"/>
                  </a:lnTo>
                  <a:lnTo>
                    <a:pt x="10682393" y="6234690"/>
                  </a:lnTo>
                  <a:lnTo>
                    <a:pt x="10686099" y="6231544"/>
                  </a:lnTo>
                  <a:lnTo>
                    <a:pt x="10686560" y="6223074"/>
                  </a:lnTo>
                  <a:lnTo>
                    <a:pt x="10683414" y="6219368"/>
                  </a:lnTo>
                  <a:close/>
                </a:path>
                <a:path w="17809845" h="10026015">
                  <a:moveTo>
                    <a:pt x="1543200" y="2315727"/>
                  </a:moveTo>
                  <a:lnTo>
                    <a:pt x="1538205" y="2316354"/>
                  </a:lnTo>
                  <a:lnTo>
                    <a:pt x="1533077" y="2322833"/>
                  </a:lnTo>
                  <a:lnTo>
                    <a:pt x="1533704" y="2327829"/>
                  </a:lnTo>
                  <a:lnTo>
                    <a:pt x="1541375" y="2333858"/>
                  </a:lnTo>
                  <a:lnTo>
                    <a:pt x="1546374" y="2335991"/>
                  </a:lnTo>
                  <a:lnTo>
                    <a:pt x="1549894" y="2335128"/>
                  </a:lnTo>
                  <a:lnTo>
                    <a:pt x="1552173" y="2332555"/>
                  </a:lnTo>
                  <a:lnTo>
                    <a:pt x="1554737" y="2329315"/>
                  </a:lnTo>
                  <a:lnTo>
                    <a:pt x="1554110" y="2324320"/>
                  </a:lnTo>
                  <a:lnTo>
                    <a:pt x="1543200" y="2315727"/>
                  </a:lnTo>
                  <a:close/>
                </a:path>
                <a:path w="17809845" h="10026015">
                  <a:moveTo>
                    <a:pt x="14004487" y="7614755"/>
                  </a:moveTo>
                  <a:lnTo>
                    <a:pt x="13999635" y="7615049"/>
                  </a:lnTo>
                  <a:lnTo>
                    <a:pt x="13996737" y="7618147"/>
                  </a:lnTo>
                  <a:lnTo>
                    <a:pt x="13994173" y="7621386"/>
                  </a:lnTo>
                  <a:lnTo>
                    <a:pt x="13994468" y="7626239"/>
                  </a:lnTo>
                  <a:lnTo>
                    <a:pt x="13997565" y="7629136"/>
                  </a:lnTo>
                  <a:lnTo>
                    <a:pt x="14002712" y="7633696"/>
                  </a:lnTo>
                  <a:lnTo>
                    <a:pt x="14007043" y="7635543"/>
                  </a:lnTo>
                  <a:lnTo>
                    <a:pt x="14010564" y="7634681"/>
                  </a:lnTo>
                  <a:lnTo>
                    <a:pt x="14012844" y="7632108"/>
                  </a:lnTo>
                  <a:lnTo>
                    <a:pt x="14015407" y="7628867"/>
                  </a:lnTo>
                  <a:lnTo>
                    <a:pt x="14015113" y="7624015"/>
                  </a:lnTo>
                  <a:lnTo>
                    <a:pt x="14012015" y="7621117"/>
                  </a:lnTo>
                  <a:lnTo>
                    <a:pt x="14007728" y="7617320"/>
                  </a:lnTo>
                  <a:lnTo>
                    <a:pt x="14004487" y="7614755"/>
                  </a:lnTo>
                  <a:close/>
                </a:path>
                <a:path w="17809845" h="10026015">
                  <a:moveTo>
                    <a:pt x="10771924" y="6225213"/>
                  </a:moveTo>
                  <a:lnTo>
                    <a:pt x="10767689" y="6224982"/>
                  </a:lnTo>
                  <a:lnTo>
                    <a:pt x="10761978" y="6224517"/>
                  </a:lnTo>
                  <a:lnTo>
                    <a:pt x="10757744" y="6224286"/>
                  </a:lnTo>
                  <a:lnTo>
                    <a:pt x="10754037" y="6227432"/>
                  </a:lnTo>
                  <a:lnTo>
                    <a:pt x="10753807" y="6231667"/>
                  </a:lnTo>
                  <a:lnTo>
                    <a:pt x="10753558" y="6234713"/>
                  </a:lnTo>
                  <a:lnTo>
                    <a:pt x="10770903" y="6240536"/>
                  </a:lnTo>
                  <a:lnTo>
                    <a:pt x="10774608" y="6237390"/>
                  </a:lnTo>
                  <a:lnTo>
                    <a:pt x="10775071" y="6228919"/>
                  </a:lnTo>
                  <a:lnTo>
                    <a:pt x="10771924" y="6225213"/>
                  </a:lnTo>
                  <a:close/>
                </a:path>
                <a:path w="17809845" h="10026015">
                  <a:moveTo>
                    <a:pt x="1475158" y="2259126"/>
                  </a:moveTo>
                  <a:lnTo>
                    <a:pt x="1470164" y="2259753"/>
                  </a:lnTo>
                  <a:lnTo>
                    <a:pt x="1467600" y="2262992"/>
                  </a:lnTo>
                  <a:lnTo>
                    <a:pt x="1464702" y="2266091"/>
                  </a:lnTo>
                  <a:lnTo>
                    <a:pt x="1465329" y="2271085"/>
                  </a:lnTo>
                  <a:lnTo>
                    <a:pt x="1473000" y="2277115"/>
                  </a:lnTo>
                  <a:lnTo>
                    <a:pt x="1475000" y="2277969"/>
                  </a:lnTo>
                  <a:lnTo>
                    <a:pt x="1474858" y="2278301"/>
                  </a:lnTo>
                  <a:lnTo>
                    <a:pt x="1477858" y="2279581"/>
                  </a:lnTo>
                  <a:lnTo>
                    <a:pt x="1481377" y="2278719"/>
                  </a:lnTo>
                  <a:lnTo>
                    <a:pt x="1483657" y="2276146"/>
                  </a:lnTo>
                  <a:lnTo>
                    <a:pt x="1486554" y="2273048"/>
                  </a:lnTo>
                  <a:lnTo>
                    <a:pt x="1485927" y="2268053"/>
                  </a:lnTo>
                  <a:lnTo>
                    <a:pt x="1478256" y="2262023"/>
                  </a:lnTo>
                  <a:lnTo>
                    <a:pt x="1475158" y="2259126"/>
                  </a:lnTo>
                  <a:close/>
                </a:path>
                <a:path w="17809845" h="10026015">
                  <a:moveTo>
                    <a:pt x="13938109" y="7556105"/>
                  </a:moveTo>
                  <a:lnTo>
                    <a:pt x="13933255" y="7556399"/>
                  </a:lnTo>
                  <a:lnTo>
                    <a:pt x="13927460" y="7562594"/>
                  </a:lnTo>
                  <a:lnTo>
                    <a:pt x="13927754" y="7567447"/>
                  </a:lnTo>
                  <a:lnTo>
                    <a:pt x="13930852" y="7570345"/>
                  </a:lnTo>
                  <a:lnTo>
                    <a:pt x="13936001" y="7574904"/>
                  </a:lnTo>
                  <a:lnTo>
                    <a:pt x="13937333" y="7575472"/>
                  </a:lnTo>
                  <a:lnTo>
                    <a:pt x="13937191" y="7575805"/>
                  </a:lnTo>
                  <a:lnTo>
                    <a:pt x="13940191" y="7577085"/>
                  </a:lnTo>
                  <a:lnTo>
                    <a:pt x="13943708" y="7576223"/>
                  </a:lnTo>
                  <a:lnTo>
                    <a:pt x="13945988" y="7573649"/>
                  </a:lnTo>
                  <a:lnTo>
                    <a:pt x="13948884" y="7570551"/>
                  </a:lnTo>
                  <a:lnTo>
                    <a:pt x="13948593" y="7565699"/>
                  </a:lnTo>
                  <a:lnTo>
                    <a:pt x="13945495" y="7562802"/>
                  </a:lnTo>
                  <a:lnTo>
                    <a:pt x="13941206" y="7559002"/>
                  </a:lnTo>
                  <a:lnTo>
                    <a:pt x="13938109" y="7556105"/>
                  </a:lnTo>
                  <a:close/>
                </a:path>
                <a:path w="17809845" h="10026015">
                  <a:moveTo>
                    <a:pt x="1407544" y="2201525"/>
                  </a:moveTo>
                  <a:lnTo>
                    <a:pt x="1403025" y="2201961"/>
                  </a:lnTo>
                  <a:lnTo>
                    <a:pt x="1400127" y="2205059"/>
                  </a:lnTo>
                  <a:lnTo>
                    <a:pt x="1397421" y="2208632"/>
                  </a:lnTo>
                  <a:lnTo>
                    <a:pt x="1397857" y="2213151"/>
                  </a:lnTo>
                  <a:lnTo>
                    <a:pt x="1400955" y="2216048"/>
                  </a:lnTo>
                  <a:lnTo>
                    <a:pt x="1405243" y="2219848"/>
                  </a:lnTo>
                  <a:lnTo>
                    <a:pt x="1407243" y="2220701"/>
                  </a:lnTo>
                  <a:lnTo>
                    <a:pt x="1407434" y="2221176"/>
                  </a:lnTo>
                  <a:lnTo>
                    <a:pt x="1410434" y="2222455"/>
                  </a:lnTo>
                  <a:lnTo>
                    <a:pt x="1413954" y="2221593"/>
                  </a:lnTo>
                  <a:lnTo>
                    <a:pt x="1416233" y="2219020"/>
                  </a:lnTo>
                  <a:lnTo>
                    <a:pt x="1418939" y="2215447"/>
                  </a:lnTo>
                  <a:lnTo>
                    <a:pt x="1418503" y="2210928"/>
                  </a:lnTo>
                  <a:lnTo>
                    <a:pt x="1415406" y="2208030"/>
                  </a:lnTo>
                  <a:lnTo>
                    <a:pt x="1411117" y="2204230"/>
                  </a:lnTo>
                  <a:lnTo>
                    <a:pt x="1407544" y="2201525"/>
                  </a:lnTo>
                  <a:close/>
                </a:path>
                <a:path w="17809845" h="10026015">
                  <a:moveTo>
                    <a:pt x="10860576" y="6230725"/>
                  </a:moveTo>
                  <a:lnTo>
                    <a:pt x="10856341" y="6230495"/>
                  </a:lnTo>
                  <a:lnTo>
                    <a:pt x="10850631" y="6230028"/>
                  </a:lnTo>
                  <a:lnTo>
                    <a:pt x="10846396" y="6229797"/>
                  </a:lnTo>
                  <a:lnTo>
                    <a:pt x="10842690" y="6232944"/>
                  </a:lnTo>
                  <a:lnTo>
                    <a:pt x="10842459" y="6237180"/>
                  </a:lnTo>
                  <a:lnTo>
                    <a:pt x="10842210" y="6240225"/>
                  </a:lnTo>
                  <a:lnTo>
                    <a:pt x="10859556" y="6246048"/>
                  </a:lnTo>
                  <a:lnTo>
                    <a:pt x="10863262" y="6242901"/>
                  </a:lnTo>
                  <a:lnTo>
                    <a:pt x="10863722" y="6234431"/>
                  </a:lnTo>
                  <a:lnTo>
                    <a:pt x="10860576" y="6230725"/>
                  </a:lnTo>
                  <a:close/>
                </a:path>
                <a:path w="17809845" h="10026015">
                  <a:moveTo>
                    <a:pt x="13871537" y="7496980"/>
                  </a:moveTo>
                  <a:lnTo>
                    <a:pt x="13866686" y="7497274"/>
                  </a:lnTo>
                  <a:lnTo>
                    <a:pt x="13860891" y="7503469"/>
                  </a:lnTo>
                  <a:lnTo>
                    <a:pt x="13861183" y="7508321"/>
                  </a:lnTo>
                  <a:lnTo>
                    <a:pt x="13864282" y="7511219"/>
                  </a:lnTo>
                  <a:lnTo>
                    <a:pt x="13869428" y="7515778"/>
                  </a:lnTo>
                  <a:lnTo>
                    <a:pt x="13870761" y="7516347"/>
                  </a:lnTo>
                  <a:lnTo>
                    <a:pt x="13870619" y="7516680"/>
                  </a:lnTo>
                  <a:lnTo>
                    <a:pt x="13873620" y="7517960"/>
                  </a:lnTo>
                  <a:lnTo>
                    <a:pt x="13877140" y="7517098"/>
                  </a:lnTo>
                  <a:lnTo>
                    <a:pt x="13879418" y="7514524"/>
                  </a:lnTo>
                  <a:lnTo>
                    <a:pt x="13882316" y="7511427"/>
                  </a:lnTo>
                  <a:lnTo>
                    <a:pt x="13882022" y="7506574"/>
                  </a:lnTo>
                  <a:lnTo>
                    <a:pt x="13878924" y="7503676"/>
                  </a:lnTo>
                  <a:lnTo>
                    <a:pt x="13874635" y="7499877"/>
                  </a:lnTo>
                  <a:lnTo>
                    <a:pt x="13871537" y="7496980"/>
                  </a:lnTo>
                  <a:close/>
                </a:path>
                <a:path w="17809845" h="10026015">
                  <a:moveTo>
                    <a:pt x="1340689" y="2143066"/>
                  </a:moveTo>
                  <a:lnTo>
                    <a:pt x="1335836" y="2143360"/>
                  </a:lnTo>
                  <a:lnTo>
                    <a:pt x="1330042" y="2149555"/>
                  </a:lnTo>
                  <a:lnTo>
                    <a:pt x="1330335" y="2154408"/>
                  </a:lnTo>
                  <a:lnTo>
                    <a:pt x="1333433" y="2157305"/>
                  </a:lnTo>
                  <a:lnTo>
                    <a:pt x="1338580" y="2161864"/>
                  </a:lnTo>
                  <a:lnTo>
                    <a:pt x="1343246" y="2163855"/>
                  </a:lnTo>
                  <a:lnTo>
                    <a:pt x="1346765" y="2162992"/>
                  </a:lnTo>
                  <a:lnTo>
                    <a:pt x="1349045" y="2160419"/>
                  </a:lnTo>
                  <a:lnTo>
                    <a:pt x="1351609" y="2157179"/>
                  </a:lnTo>
                  <a:lnTo>
                    <a:pt x="1351315" y="2152327"/>
                  </a:lnTo>
                  <a:lnTo>
                    <a:pt x="1348217" y="2149430"/>
                  </a:lnTo>
                  <a:lnTo>
                    <a:pt x="1343929" y="2145630"/>
                  </a:lnTo>
                  <a:lnTo>
                    <a:pt x="1340689" y="2143066"/>
                  </a:lnTo>
                  <a:close/>
                </a:path>
                <a:path w="17809845" h="10026015">
                  <a:moveTo>
                    <a:pt x="10949229" y="6236237"/>
                  </a:moveTo>
                  <a:lnTo>
                    <a:pt x="10944993" y="6236006"/>
                  </a:lnTo>
                  <a:lnTo>
                    <a:pt x="10939283" y="6235540"/>
                  </a:lnTo>
                  <a:lnTo>
                    <a:pt x="10935048" y="6235309"/>
                  </a:lnTo>
                  <a:lnTo>
                    <a:pt x="10931341" y="6238456"/>
                  </a:lnTo>
                  <a:lnTo>
                    <a:pt x="10931111" y="6242691"/>
                  </a:lnTo>
                  <a:lnTo>
                    <a:pt x="10930863" y="6245737"/>
                  </a:lnTo>
                  <a:lnTo>
                    <a:pt x="10948207" y="6251560"/>
                  </a:lnTo>
                  <a:lnTo>
                    <a:pt x="10951913" y="6248413"/>
                  </a:lnTo>
                  <a:lnTo>
                    <a:pt x="10952375" y="6239943"/>
                  </a:lnTo>
                  <a:lnTo>
                    <a:pt x="10949229" y="6236237"/>
                  </a:lnTo>
                  <a:close/>
                </a:path>
                <a:path w="17809845" h="10026015">
                  <a:moveTo>
                    <a:pt x="13805158" y="7438330"/>
                  </a:moveTo>
                  <a:lnTo>
                    <a:pt x="13800306" y="7438624"/>
                  </a:lnTo>
                  <a:lnTo>
                    <a:pt x="13794511" y="7444819"/>
                  </a:lnTo>
                  <a:lnTo>
                    <a:pt x="13794805" y="7449672"/>
                  </a:lnTo>
                  <a:lnTo>
                    <a:pt x="13797904" y="7452570"/>
                  </a:lnTo>
                  <a:lnTo>
                    <a:pt x="13802191" y="7456369"/>
                  </a:lnTo>
                  <a:lnTo>
                    <a:pt x="13802716" y="7456986"/>
                  </a:lnTo>
                  <a:lnTo>
                    <a:pt x="13807381" y="7458976"/>
                  </a:lnTo>
                  <a:lnTo>
                    <a:pt x="13810760" y="7458448"/>
                  </a:lnTo>
                  <a:lnTo>
                    <a:pt x="13813040" y="7455874"/>
                  </a:lnTo>
                  <a:lnTo>
                    <a:pt x="13815936" y="7452777"/>
                  </a:lnTo>
                  <a:lnTo>
                    <a:pt x="13815643" y="7447924"/>
                  </a:lnTo>
                  <a:lnTo>
                    <a:pt x="13812545" y="7445026"/>
                  </a:lnTo>
                  <a:lnTo>
                    <a:pt x="13808256" y="7441227"/>
                  </a:lnTo>
                  <a:lnTo>
                    <a:pt x="13805158" y="7438330"/>
                  </a:lnTo>
                  <a:close/>
                </a:path>
                <a:path w="17809845" h="10026015">
                  <a:moveTo>
                    <a:pt x="1274452" y="2084083"/>
                  </a:moveTo>
                  <a:lnTo>
                    <a:pt x="1269599" y="2084377"/>
                  </a:lnTo>
                  <a:lnTo>
                    <a:pt x="1263805" y="2090572"/>
                  </a:lnTo>
                  <a:lnTo>
                    <a:pt x="1264099" y="2095425"/>
                  </a:lnTo>
                  <a:lnTo>
                    <a:pt x="1267196" y="2098322"/>
                  </a:lnTo>
                  <a:lnTo>
                    <a:pt x="1271485" y="2102121"/>
                  </a:lnTo>
                  <a:lnTo>
                    <a:pt x="1272010" y="2102740"/>
                  </a:lnTo>
                  <a:lnTo>
                    <a:pt x="1276676" y="2104730"/>
                  </a:lnTo>
                  <a:lnTo>
                    <a:pt x="1280053" y="2104201"/>
                  </a:lnTo>
                  <a:lnTo>
                    <a:pt x="1282332" y="2101627"/>
                  </a:lnTo>
                  <a:lnTo>
                    <a:pt x="1285230" y="2098530"/>
                  </a:lnTo>
                  <a:lnTo>
                    <a:pt x="1284936" y="2093677"/>
                  </a:lnTo>
                  <a:lnTo>
                    <a:pt x="1281838" y="2090780"/>
                  </a:lnTo>
                  <a:lnTo>
                    <a:pt x="1277550" y="2086980"/>
                  </a:lnTo>
                  <a:lnTo>
                    <a:pt x="1274452" y="2084083"/>
                  </a:lnTo>
                  <a:close/>
                </a:path>
                <a:path w="17809845" h="10026015">
                  <a:moveTo>
                    <a:pt x="11037547" y="6241607"/>
                  </a:moveTo>
                  <a:lnTo>
                    <a:pt x="11033312" y="6241376"/>
                  </a:lnTo>
                  <a:lnTo>
                    <a:pt x="11027602" y="6240910"/>
                  </a:lnTo>
                  <a:lnTo>
                    <a:pt x="11023366" y="6240679"/>
                  </a:lnTo>
                  <a:lnTo>
                    <a:pt x="11019661" y="6243826"/>
                  </a:lnTo>
                  <a:lnTo>
                    <a:pt x="11019429" y="6248060"/>
                  </a:lnTo>
                  <a:lnTo>
                    <a:pt x="11019181" y="6251106"/>
                  </a:lnTo>
                  <a:lnTo>
                    <a:pt x="11036527" y="6256929"/>
                  </a:lnTo>
                  <a:lnTo>
                    <a:pt x="11040232" y="6253783"/>
                  </a:lnTo>
                  <a:lnTo>
                    <a:pt x="11040695" y="6245313"/>
                  </a:lnTo>
                  <a:lnTo>
                    <a:pt x="11037547" y="6241607"/>
                  </a:lnTo>
                  <a:close/>
                </a:path>
                <a:path w="17809845" h="10026015">
                  <a:moveTo>
                    <a:pt x="13739062" y="7379014"/>
                  </a:moveTo>
                  <a:lnTo>
                    <a:pt x="13734211" y="7379308"/>
                  </a:lnTo>
                  <a:lnTo>
                    <a:pt x="13728417" y="7385503"/>
                  </a:lnTo>
                  <a:lnTo>
                    <a:pt x="13728711" y="7390356"/>
                  </a:lnTo>
                  <a:lnTo>
                    <a:pt x="13731808" y="7393253"/>
                  </a:lnTo>
                  <a:lnTo>
                    <a:pt x="13736096" y="7397052"/>
                  </a:lnTo>
                  <a:lnTo>
                    <a:pt x="13736620" y="7397670"/>
                  </a:lnTo>
                  <a:lnTo>
                    <a:pt x="13741286" y="7399660"/>
                  </a:lnTo>
                  <a:lnTo>
                    <a:pt x="13744664" y="7399131"/>
                  </a:lnTo>
                  <a:lnTo>
                    <a:pt x="13746944" y="7396558"/>
                  </a:lnTo>
                  <a:lnTo>
                    <a:pt x="13749842" y="7393460"/>
                  </a:lnTo>
                  <a:lnTo>
                    <a:pt x="13749547" y="7388607"/>
                  </a:lnTo>
                  <a:lnTo>
                    <a:pt x="13746450" y="7385711"/>
                  </a:lnTo>
                  <a:lnTo>
                    <a:pt x="13742160" y="7381911"/>
                  </a:lnTo>
                  <a:lnTo>
                    <a:pt x="13739062" y="7379014"/>
                  </a:lnTo>
                  <a:close/>
                </a:path>
                <a:path w="17809845" h="10026015">
                  <a:moveTo>
                    <a:pt x="1208974" y="2024242"/>
                  </a:moveTo>
                  <a:lnTo>
                    <a:pt x="1204122" y="2024536"/>
                  </a:lnTo>
                  <a:lnTo>
                    <a:pt x="1198327" y="2030732"/>
                  </a:lnTo>
                  <a:lnTo>
                    <a:pt x="1198621" y="2035584"/>
                  </a:lnTo>
                  <a:lnTo>
                    <a:pt x="1201719" y="2038481"/>
                  </a:lnTo>
                  <a:lnTo>
                    <a:pt x="1206008" y="2042280"/>
                  </a:lnTo>
                  <a:lnTo>
                    <a:pt x="1206532" y="2042898"/>
                  </a:lnTo>
                  <a:lnTo>
                    <a:pt x="1211198" y="2044888"/>
                  </a:lnTo>
                  <a:lnTo>
                    <a:pt x="1214576" y="2044360"/>
                  </a:lnTo>
                  <a:lnTo>
                    <a:pt x="1216855" y="2041786"/>
                  </a:lnTo>
                  <a:lnTo>
                    <a:pt x="1219752" y="2038689"/>
                  </a:lnTo>
                  <a:lnTo>
                    <a:pt x="1219459" y="2033836"/>
                  </a:lnTo>
                  <a:lnTo>
                    <a:pt x="1216361" y="2030939"/>
                  </a:lnTo>
                  <a:lnTo>
                    <a:pt x="1212072" y="2027140"/>
                  </a:lnTo>
                  <a:lnTo>
                    <a:pt x="1208974" y="2024242"/>
                  </a:lnTo>
                  <a:close/>
                </a:path>
                <a:path w="17809845" h="10026015">
                  <a:moveTo>
                    <a:pt x="11126200" y="6247118"/>
                  </a:moveTo>
                  <a:lnTo>
                    <a:pt x="11121965" y="6246888"/>
                  </a:lnTo>
                  <a:lnTo>
                    <a:pt x="11116254" y="6246422"/>
                  </a:lnTo>
                  <a:lnTo>
                    <a:pt x="11112019" y="6246191"/>
                  </a:lnTo>
                  <a:lnTo>
                    <a:pt x="11108314" y="6249338"/>
                  </a:lnTo>
                  <a:lnTo>
                    <a:pt x="11108083" y="6253573"/>
                  </a:lnTo>
                  <a:lnTo>
                    <a:pt x="11107834" y="6256618"/>
                  </a:lnTo>
                  <a:lnTo>
                    <a:pt x="11125179" y="6262441"/>
                  </a:lnTo>
                  <a:lnTo>
                    <a:pt x="11128885" y="6259295"/>
                  </a:lnTo>
                  <a:lnTo>
                    <a:pt x="11129346" y="6250824"/>
                  </a:lnTo>
                  <a:lnTo>
                    <a:pt x="11126200" y="6247118"/>
                  </a:lnTo>
                  <a:close/>
                </a:path>
                <a:path w="17809845" h="10026015">
                  <a:moveTo>
                    <a:pt x="13672969" y="7319697"/>
                  </a:moveTo>
                  <a:lnTo>
                    <a:pt x="13668116" y="7319992"/>
                  </a:lnTo>
                  <a:lnTo>
                    <a:pt x="13662321" y="7326187"/>
                  </a:lnTo>
                  <a:lnTo>
                    <a:pt x="13662615" y="7331039"/>
                  </a:lnTo>
                  <a:lnTo>
                    <a:pt x="13665713" y="7333937"/>
                  </a:lnTo>
                  <a:lnTo>
                    <a:pt x="13670000" y="7337736"/>
                  </a:lnTo>
                  <a:lnTo>
                    <a:pt x="13670525" y="7338353"/>
                  </a:lnTo>
                  <a:lnTo>
                    <a:pt x="13675192" y="7340344"/>
                  </a:lnTo>
                  <a:lnTo>
                    <a:pt x="13678568" y="7339815"/>
                  </a:lnTo>
                  <a:lnTo>
                    <a:pt x="13680848" y="7337241"/>
                  </a:lnTo>
                  <a:lnTo>
                    <a:pt x="13683746" y="7334144"/>
                  </a:lnTo>
                  <a:lnTo>
                    <a:pt x="13683452" y="7329291"/>
                  </a:lnTo>
                  <a:lnTo>
                    <a:pt x="13680354" y="7326394"/>
                  </a:lnTo>
                  <a:lnTo>
                    <a:pt x="13676067" y="7322595"/>
                  </a:lnTo>
                  <a:lnTo>
                    <a:pt x="13672969" y="7319697"/>
                  </a:lnTo>
                  <a:close/>
                </a:path>
                <a:path w="17809845" h="10026015">
                  <a:moveTo>
                    <a:pt x="1144590" y="1963686"/>
                  </a:moveTo>
                  <a:lnTo>
                    <a:pt x="1139879" y="1963647"/>
                  </a:lnTo>
                  <a:lnTo>
                    <a:pt x="1134085" y="1969842"/>
                  </a:lnTo>
                  <a:lnTo>
                    <a:pt x="1134046" y="1974553"/>
                  </a:lnTo>
                  <a:lnTo>
                    <a:pt x="1137143" y="1977450"/>
                  </a:lnTo>
                  <a:lnTo>
                    <a:pt x="1141432" y="1981249"/>
                  </a:lnTo>
                  <a:lnTo>
                    <a:pt x="1141956" y="1981867"/>
                  </a:lnTo>
                  <a:lnTo>
                    <a:pt x="1143623" y="1982578"/>
                  </a:lnTo>
                  <a:lnTo>
                    <a:pt x="1143148" y="1982768"/>
                  </a:lnTo>
                  <a:lnTo>
                    <a:pt x="1146147" y="1984048"/>
                  </a:lnTo>
                  <a:lnTo>
                    <a:pt x="1149667" y="1983186"/>
                  </a:lnTo>
                  <a:lnTo>
                    <a:pt x="1151804" y="1980946"/>
                  </a:lnTo>
                  <a:lnTo>
                    <a:pt x="1154701" y="1977848"/>
                  </a:lnTo>
                  <a:lnTo>
                    <a:pt x="1154741" y="1973137"/>
                  </a:lnTo>
                  <a:lnTo>
                    <a:pt x="1144590" y="1963686"/>
                  </a:lnTo>
                  <a:close/>
                </a:path>
                <a:path w="17809845" h="10026015">
                  <a:moveTo>
                    <a:pt x="11214710" y="6252964"/>
                  </a:moveTo>
                  <a:lnTo>
                    <a:pt x="11210474" y="6252733"/>
                  </a:lnTo>
                  <a:lnTo>
                    <a:pt x="11204764" y="6252267"/>
                  </a:lnTo>
                  <a:lnTo>
                    <a:pt x="11200528" y="6252036"/>
                  </a:lnTo>
                  <a:lnTo>
                    <a:pt x="11196823" y="6255183"/>
                  </a:lnTo>
                  <a:lnTo>
                    <a:pt x="11196593" y="6259418"/>
                  </a:lnTo>
                  <a:lnTo>
                    <a:pt x="11196456" y="6262510"/>
                  </a:lnTo>
                  <a:lnTo>
                    <a:pt x="11198268" y="6265648"/>
                  </a:lnTo>
                  <a:lnTo>
                    <a:pt x="11201934" y="6267212"/>
                  </a:lnTo>
                  <a:lnTo>
                    <a:pt x="11203743" y="6267589"/>
                  </a:lnTo>
                  <a:lnTo>
                    <a:pt x="11209454" y="6268055"/>
                  </a:lnTo>
                  <a:lnTo>
                    <a:pt x="11213689" y="6268286"/>
                  </a:lnTo>
                  <a:lnTo>
                    <a:pt x="11217395" y="6265140"/>
                  </a:lnTo>
                  <a:lnTo>
                    <a:pt x="11217857" y="6256670"/>
                  </a:lnTo>
                  <a:lnTo>
                    <a:pt x="11214710" y="6252964"/>
                  </a:lnTo>
                  <a:close/>
                </a:path>
                <a:path w="17809845" h="10026015">
                  <a:moveTo>
                    <a:pt x="13605922" y="7260763"/>
                  </a:moveTo>
                  <a:lnTo>
                    <a:pt x="13601070" y="7261057"/>
                  </a:lnTo>
                  <a:lnTo>
                    <a:pt x="13598172" y="7264155"/>
                  </a:lnTo>
                  <a:lnTo>
                    <a:pt x="13595608" y="7267394"/>
                  </a:lnTo>
                  <a:lnTo>
                    <a:pt x="13595902" y="7272247"/>
                  </a:lnTo>
                  <a:lnTo>
                    <a:pt x="13599000" y="7275144"/>
                  </a:lnTo>
                  <a:lnTo>
                    <a:pt x="13604147" y="7279704"/>
                  </a:lnTo>
                  <a:lnTo>
                    <a:pt x="13608480" y="7281552"/>
                  </a:lnTo>
                  <a:lnTo>
                    <a:pt x="13611999" y="7280689"/>
                  </a:lnTo>
                  <a:lnTo>
                    <a:pt x="13614277" y="7278116"/>
                  </a:lnTo>
                  <a:lnTo>
                    <a:pt x="13616841" y="7274876"/>
                  </a:lnTo>
                  <a:lnTo>
                    <a:pt x="13616550" y="7270024"/>
                  </a:lnTo>
                  <a:lnTo>
                    <a:pt x="13613452" y="7267127"/>
                  </a:lnTo>
                  <a:lnTo>
                    <a:pt x="13609163" y="7263327"/>
                  </a:lnTo>
                  <a:lnTo>
                    <a:pt x="13605922" y="7260763"/>
                  </a:lnTo>
                  <a:close/>
                </a:path>
                <a:path w="17809845" h="10026015">
                  <a:moveTo>
                    <a:pt x="1081535" y="1900939"/>
                  </a:moveTo>
                  <a:lnTo>
                    <a:pt x="1076491" y="1900757"/>
                  </a:lnTo>
                  <a:lnTo>
                    <a:pt x="1070696" y="1906953"/>
                  </a:lnTo>
                  <a:lnTo>
                    <a:pt x="1070514" y="1911996"/>
                  </a:lnTo>
                  <a:lnTo>
                    <a:pt x="1073612" y="1914894"/>
                  </a:lnTo>
                  <a:lnTo>
                    <a:pt x="1077426" y="1918883"/>
                  </a:lnTo>
                  <a:lnTo>
                    <a:pt x="1078285" y="1919644"/>
                  </a:lnTo>
                  <a:lnTo>
                    <a:pt x="1082949" y="1921634"/>
                  </a:lnTo>
                  <a:lnTo>
                    <a:pt x="1086327" y="1921105"/>
                  </a:lnTo>
                  <a:lnTo>
                    <a:pt x="1088464" y="1918865"/>
                  </a:lnTo>
                  <a:lnTo>
                    <a:pt x="1091361" y="1915767"/>
                  </a:lnTo>
                  <a:lnTo>
                    <a:pt x="1091543" y="1910723"/>
                  </a:lnTo>
                  <a:lnTo>
                    <a:pt x="1088445" y="1907827"/>
                  </a:lnTo>
                  <a:lnTo>
                    <a:pt x="1084632" y="1903836"/>
                  </a:lnTo>
                  <a:lnTo>
                    <a:pt x="1081535" y="1900939"/>
                  </a:lnTo>
                  <a:close/>
                </a:path>
                <a:path w="17809845" h="10026015">
                  <a:moveTo>
                    <a:pt x="11303269" y="6259617"/>
                  </a:moveTo>
                  <a:lnTo>
                    <a:pt x="11299033" y="6259386"/>
                  </a:lnTo>
                  <a:lnTo>
                    <a:pt x="11293323" y="6258920"/>
                  </a:lnTo>
                  <a:lnTo>
                    <a:pt x="11289088" y="6258690"/>
                  </a:lnTo>
                  <a:lnTo>
                    <a:pt x="11285382" y="6261836"/>
                  </a:lnTo>
                  <a:lnTo>
                    <a:pt x="11285151" y="6266072"/>
                  </a:lnTo>
                  <a:lnTo>
                    <a:pt x="11285014" y="6269165"/>
                  </a:lnTo>
                  <a:lnTo>
                    <a:pt x="11286828" y="6272303"/>
                  </a:lnTo>
                  <a:lnTo>
                    <a:pt x="11290494" y="6273866"/>
                  </a:lnTo>
                  <a:lnTo>
                    <a:pt x="11292303" y="6274244"/>
                  </a:lnTo>
                  <a:lnTo>
                    <a:pt x="11298013" y="6274710"/>
                  </a:lnTo>
                  <a:lnTo>
                    <a:pt x="11302248" y="6274941"/>
                  </a:lnTo>
                  <a:lnTo>
                    <a:pt x="11305954" y="6271794"/>
                  </a:lnTo>
                  <a:lnTo>
                    <a:pt x="11306416" y="6263324"/>
                  </a:lnTo>
                  <a:lnTo>
                    <a:pt x="11303269" y="6259617"/>
                  </a:lnTo>
                  <a:close/>
                </a:path>
                <a:path w="17809845" h="10026015">
                  <a:moveTo>
                    <a:pt x="13538641" y="7203305"/>
                  </a:moveTo>
                  <a:lnTo>
                    <a:pt x="13533787" y="7203598"/>
                  </a:lnTo>
                  <a:lnTo>
                    <a:pt x="13531223" y="7206838"/>
                  </a:lnTo>
                  <a:lnTo>
                    <a:pt x="13528517" y="7210411"/>
                  </a:lnTo>
                  <a:lnTo>
                    <a:pt x="13528811" y="7215264"/>
                  </a:lnTo>
                  <a:lnTo>
                    <a:pt x="13532053" y="7217829"/>
                  </a:lnTo>
                  <a:lnTo>
                    <a:pt x="13536340" y="7221628"/>
                  </a:lnTo>
                  <a:lnTo>
                    <a:pt x="13538341" y="7222481"/>
                  </a:lnTo>
                  <a:lnTo>
                    <a:pt x="13538532" y="7222956"/>
                  </a:lnTo>
                  <a:lnTo>
                    <a:pt x="13541532" y="7224236"/>
                  </a:lnTo>
                  <a:lnTo>
                    <a:pt x="13545052" y="7223374"/>
                  </a:lnTo>
                  <a:lnTo>
                    <a:pt x="13547331" y="7220800"/>
                  </a:lnTo>
                  <a:lnTo>
                    <a:pt x="13550037" y="7217227"/>
                  </a:lnTo>
                  <a:lnTo>
                    <a:pt x="13549743" y="7212374"/>
                  </a:lnTo>
                  <a:lnTo>
                    <a:pt x="13546503" y="7209811"/>
                  </a:lnTo>
                  <a:lnTo>
                    <a:pt x="13542214" y="7206011"/>
                  </a:lnTo>
                  <a:lnTo>
                    <a:pt x="13538641" y="7203305"/>
                  </a:lnTo>
                  <a:close/>
                </a:path>
                <a:path w="17809845" h="10026015">
                  <a:moveTo>
                    <a:pt x="11392353" y="6266889"/>
                  </a:moveTo>
                  <a:lnTo>
                    <a:pt x="11388117" y="6266659"/>
                  </a:lnTo>
                  <a:lnTo>
                    <a:pt x="11377838" y="6265819"/>
                  </a:lnTo>
                  <a:lnTo>
                    <a:pt x="11374132" y="6268966"/>
                  </a:lnTo>
                  <a:lnTo>
                    <a:pt x="11373902" y="6273201"/>
                  </a:lnTo>
                  <a:lnTo>
                    <a:pt x="11373622" y="6276628"/>
                  </a:lnTo>
                  <a:lnTo>
                    <a:pt x="11375435" y="6279764"/>
                  </a:lnTo>
                  <a:lnTo>
                    <a:pt x="11379435" y="6281470"/>
                  </a:lnTo>
                  <a:lnTo>
                    <a:pt x="11380910" y="6281706"/>
                  </a:lnTo>
                  <a:lnTo>
                    <a:pt x="11391189" y="6282545"/>
                  </a:lnTo>
                  <a:lnTo>
                    <a:pt x="11394753" y="6279731"/>
                  </a:lnTo>
                  <a:lnTo>
                    <a:pt x="11395499" y="6270596"/>
                  </a:lnTo>
                  <a:lnTo>
                    <a:pt x="11392353" y="6266889"/>
                  </a:lnTo>
                  <a:close/>
                </a:path>
                <a:path w="17809845" h="10026015">
                  <a:moveTo>
                    <a:pt x="1019430" y="1837810"/>
                  </a:moveTo>
                  <a:lnTo>
                    <a:pt x="1014719" y="1837770"/>
                  </a:lnTo>
                  <a:lnTo>
                    <a:pt x="1008259" y="1843681"/>
                  </a:lnTo>
                  <a:lnTo>
                    <a:pt x="1008076" y="1848724"/>
                  </a:lnTo>
                  <a:lnTo>
                    <a:pt x="1011174" y="1851621"/>
                  </a:lnTo>
                  <a:lnTo>
                    <a:pt x="1014988" y="1855612"/>
                  </a:lnTo>
                  <a:lnTo>
                    <a:pt x="1015703" y="1856705"/>
                  </a:lnTo>
                  <a:lnTo>
                    <a:pt x="1020369" y="1858696"/>
                  </a:lnTo>
                  <a:lnTo>
                    <a:pt x="1023747" y="1858167"/>
                  </a:lnTo>
                  <a:lnTo>
                    <a:pt x="1025884" y="1855927"/>
                  </a:lnTo>
                  <a:lnTo>
                    <a:pt x="1029115" y="1852971"/>
                  </a:lnTo>
                  <a:lnTo>
                    <a:pt x="1029296" y="1847927"/>
                  </a:lnTo>
                  <a:lnTo>
                    <a:pt x="1026199" y="1845030"/>
                  </a:lnTo>
                  <a:lnTo>
                    <a:pt x="1022385" y="1841040"/>
                  </a:lnTo>
                  <a:lnTo>
                    <a:pt x="1019430" y="1837810"/>
                  </a:lnTo>
                  <a:close/>
                </a:path>
                <a:path w="17809845" h="10026015">
                  <a:moveTo>
                    <a:pt x="13470409" y="7146228"/>
                  </a:moveTo>
                  <a:lnTo>
                    <a:pt x="13465413" y="7146855"/>
                  </a:lnTo>
                  <a:lnTo>
                    <a:pt x="13462849" y="7150095"/>
                  </a:lnTo>
                  <a:lnTo>
                    <a:pt x="13459953" y="7153193"/>
                  </a:lnTo>
                  <a:lnTo>
                    <a:pt x="13460580" y="7158188"/>
                  </a:lnTo>
                  <a:lnTo>
                    <a:pt x="13468249" y="7164217"/>
                  </a:lnTo>
                  <a:lnTo>
                    <a:pt x="13470250" y="7165070"/>
                  </a:lnTo>
                  <a:lnTo>
                    <a:pt x="13470108" y="7165403"/>
                  </a:lnTo>
                  <a:lnTo>
                    <a:pt x="13473107" y="7166683"/>
                  </a:lnTo>
                  <a:lnTo>
                    <a:pt x="13476627" y="7165821"/>
                  </a:lnTo>
                  <a:lnTo>
                    <a:pt x="13478906" y="7163248"/>
                  </a:lnTo>
                  <a:lnTo>
                    <a:pt x="13481804" y="7160150"/>
                  </a:lnTo>
                  <a:lnTo>
                    <a:pt x="13481178" y="7155155"/>
                  </a:lnTo>
                  <a:lnTo>
                    <a:pt x="13473506" y="7149126"/>
                  </a:lnTo>
                  <a:lnTo>
                    <a:pt x="13470409" y="7146228"/>
                  </a:lnTo>
                  <a:close/>
                </a:path>
                <a:path w="17809845" h="10026015">
                  <a:moveTo>
                    <a:pt x="11480392" y="6275685"/>
                  </a:moveTo>
                  <a:lnTo>
                    <a:pt x="11476298" y="6275121"/>
                  </a:lnTo>
                  <a:lnTo>
                    <a:pt x="11470589" y="6274655"/>
                  </a:lnTo>
                  <a:lnTo>
                    <a:pt x="11466353" y="6274425"/>
                  </a:lnTo>
                  <a:lnTo>
                    <a:pt x="11462647" y="6277571"/>
                  </a:lnTo>
                  <a:lnTo>
                    <a:pt x="11462083" y="6281663"/>
                  </a:lnTo>
                  <a:lnTo>
                    <a:pt x="11461803" y="6285090"/>
                  </a:lnTo>
                  <a:lnTo>
                    <a:pt x="11463617" y="6288228"/>
                  </a:lnTo>
                  <a:lnTo>
                    <a:pt x="11466616" y="6289508"/>
                  </a:lnTo>
                  <a:lnTo>
                    <a:pt x="11467092" y="6289316"/>
                  </a:lnTo>
                  <a:lnTo>
                    <a:pt x="11469093" y="6290169"/>
                  </a:lnTo>
                  <a:lnTo>
                    <a:pt x="11474803" y="6290635"/>
                  </a:lnTo>
                  <a:lnTo>
                    <a:pt x="11479038" y="6290866"/>
                  </a:lnTo>
                  <a:lnTo>
                    <a:pt x="11482743" y="6287719"/>
                  </a:lnTo>
                  <a:lnTo>
                    <a:pt x="11483308" y="6283626"/>
                  </a:lnTo>
                  <a:lnTo>
                    <a:pt x="11483538" y="6279391"/>
                  </a:lnTo>
                  <a:lnTo>
                    <a:pt x="11480392" y="6275685"/>
                  </a:lnTo>
                  <a:close/>
                </a:path>
                <a:path w="17809845" h="10026015">
                  <a:moveTo>
                    <a:pt x="13401417" y="7090010"/>
                  </a:moveTo>
                  <a:lnTo>
                    <a:pt x="13396421" y="7090637"/>
                  </a:lnTo>
                  <a:lnTo>
                    <a:pt x="13391295" y="7097116"/>
                  </a:lnTo>
                  <a:lnTo>
                    <a:pt x="13391920" y="7102111"/>
                  </a:lnTo>
                  <a:lnTo>
                    <a:pt x="13399591" y="7108140"/>
                  </a:lnTo>
                  <a:lnTo>
                    <a:pt x="13404592" y="7110273"/>
                  </a:lnTo>
                  <a:lnTo>
                    <a:pt x="13408110" y="7109412"/>
                  </a:lnTo>
                  <a:lnTo>
                    <a:pt x="13410390" y="7106838"/>
                  </a:lnTo>
                  <a:lnTo>
                    <a:pt x="13412954" y="7103598"/>
                  </a:lnTo>
                  <a:lnTo>
                    <a:pt x="13412327" y="7098604"/>
                  </a:lnTo>
                  <a:lnTo>
                    <a:pt x="13401417" y="7090010"/>
                  </a:lnTo>
                  <a:close/>
                </a:path>
                <a:path w="17809845" h="10026015">
                  <a:moveTo>
                    <a:pt x="957943" y="1774156"/>
                  </a:moveTo>
                  <a:lnTo>
                    <a:pt x="953233" y="1774116"/>
                  </a:lnTo>
                  <a:lnTo>
                    <a:pt x="946772" y="1780027"/>
                  </a:lnTo>
                  <a:lnTo>
                    <a:pt x="946732" y="1784737"/>
                  </a:lnTo>
                  <a:lnTo>
                    <a:pt x="949687" y="1787968"/>
                  </a:lnTo>
                  <a:lnTo>
                    <a:pt x="953501" y="1791958"/>
                  </a:lnTo>
                  <a:lnTo>
                    <a:pt x="953883" y="1792909"/>
                  </a:lnTo>
                  <a:lnTo>
                    <a:pt x="958882" y="1795042"/>
                  </a:lnTo>
                  <a:lnTo>
                    <a:pt x="962260" y="1794513"/>
                  </a:lnTo>
                  <a:lnTo>
                    <a:pt x="964397" y="1792273"/>
                  </a:lnTo>
                  <a:lnTo>
                    <a:pt x="967628" y="1789318"/>
                  </a:lnTo>
                  <a:lnTo>
                    <a:pt x="967667" y="1784607"/>
                  </a:lnTo>
                  <a:lnTo>
                    <a:pt x="964712" y="1781376"/>
                  </a:lnTo>
                  <a:lnTo>
                    <a:pt x="960899" y="1777386"/>
                  </a:lnTo>
                  <a:lnTo>
                    <a:pt x="957943" y="1774156"/>
                  </a:lnTo>
                  <a:close/>
                </a:path>
                <a:path w="17809845" h="10026015">
                  <a:moveTo>
                    <a:pt x="11568195" y="6285957"/>
                  </a:moveTo>
                  <a:lnTo>
                    <a:pt x="11554441" y="6284029"/>
                  </a:lnTo>
                  <a:lnTo>
                    <a:pt x="11550735" y="6287175"/>
                  </a:lnTo>
                  <a:lnTo>
                    <a:pt x="11550171" y="6291269"/>
                  </a:lnTo>
                  <a:lnTo>
                    <a:pt x="11549558" y="6294553"/>
                  </a:lnTo>
                  <a:lnTo>
                    <a:pt x="11551705" y="6297833"/>
                  </a:lnTo>
                  <a:lnTo>
                    <a:pt x="11554704" y="6299112"/>
                  </a:lnTo>
                  <a:lnTo>
                    <a:pt x="11554847" y="6298779"/>
                  </a:lnTo>
                  <a:lnTo>
                    <a:pt x="11556847" y="6299632"/>
                  </a:lnTo>
                  <a:lnTo>
                    <a:pt x="11566508" y="6300995"/>
                  </a:lnTo>
                  <a:lnTo>
                    <a:pt x="11570214" y="6297849"/>
                  </a:lnTo>
                  <a:lnTo>
                    <a:pt x="11571291" y="6290035"/>
                  </a:lnTo>
                  <a:lnTo>
                    <a:pt x="11571343" y="6289663"/>
                  </a:lnTo>
                  <a:lnTo>
                    <a:pt x="11568195" y="6285957"/>
                  </a:lnTo>
                  <a:close/>
                </a:path>
                <a:path w="17809845" h="10026015">
                  <a:moveTo>
                    <a:pt x="13331854" y="7035124"/>
                  </a:moveTo>
                  <a:lnTo>
                    <a:pt x="13326862" y="7035751"/>
                  </a:lnTo>
                  <a:lnTo>
                    <a:pt x="13321734" y="7042231"/>
                  </a:lnTo>
                  <a:lnTo>
                    <a:pt x="13322359" y="7047226"/>
                  </a:lnTo>
                  <a:lnTo>
                    <a:pt x="13330032" y="7053256"/>
                  </a:lnTo>
                  <a:lnTo>
                    <a:pt x="13331697" y="7053966"/>
                  </a:lnTo>
                  <a:lnTo>
                    <a:pt x="13331555" y="7054300"/>
                  </a:lnTo>
                  <a:lnTo>
                    <a:pt x="13334888" y="7055721"/>
                  </a:lnTo>
                  <a:lnTo>
                    <a:pt x="13338409" y="7054860"/>
                  </a:lnTo>
                  <a:lnTo>
                    <a:pt x="13340830" y="7051953"/>
                  </a:lnTo>
                  <a:lnTo>
                    <a:pt x="13343393" y="7048713"/>
                  </a:lnTo>
                  <a:lnTo>
                    <a:pt x="13342766" y="7043717"/>
                  </a:lnTo>
                  <a:lnTo>
                    <a:pt x="13331854" y="7035124"/>
                  </a:lnTo>
                  <a:close/>
                </a:path>
                <a:path w="17809845" h="10026015">
                  <a:moveTo>
                    <a:pt x="897358" y="1709310"/>
                  </a:moveTo>
                  <a:lnTo>
                    <a:pt x="892789" y="1708938"/>
                  </a:lnTo>
                  <a:lnTo>
                    <a:pt x="886328" y="1714849"/>
                  </a:lnTo>
                  <a:lnTo>
                    <a:pt x="885955" y="1719417"/>
                  </a:lnTo>
                  <a:lnTo>
                    <a:pt x="888911" y="1722648"/>
                  </a:lnTo>
                  <a:lnTo>
                    <a:pt x="892725" y="1726638"/>
                  </a:lnTo>
                  <a:lnTo>
                    <a:pt x="893441" y="1727732"/>
                  </a:lnTo>
                  <a:lnTo>
                    <a:pt x="898106" y="1729722"/>
                  </a:lnTo>
                  <a:lnTo>
                    <a:pt x="901008" y="1729383"/>
                  </a:lnTo>
                  <a:lnTo>
                    <a:pt x="903479" y="1727286"/>
                  </a:lnTo>
                  <a:lnTo>
                    <a:pt x="906709" y="1724330"/>
                  </a:lnTo>
                  <a:lnTo>
                    <a:pt x="907082" y="1719761"/>
                  </a:lnTo>
                  <a:lnTo>
                    <a:pt x="904126" y="1716531"/>
                  </a:lnTo>
                  <a:lnTo>
                    <a:pt x="900313" y="1712541"/>
                  </a:lnTo>
                  <a:lnTo>
                    <a:pt x="897358" y="1709310"/>
                  </a:lnTo>
                  <a:close/>
                </a:path>
                <a:path w="17809845" h="10026015">
                  <a:moveTo>
                    <a:pt x="11657190" y="6297129"/>
                  </a:moveTo>
                  <a:lnTo>
                    <a:pt x="11643437" y="6295203"/>
                  </a:lnTo>
                  <a:lnTo>
                    <a:pt x="11639397" y="6298207"/>
                  </a:lnTo>
                  <a:lnTo>
                    <a:pt x="11638833" y="6302300"/>
                  </a:lnTo>
                  <a:lnTo>
                    <a:pt x="11638078" y="6305918"/>
                  </a:lnTo>
                  <a:lnTo>
                    <a:pt x="11640225" y="6309197"/>
                  </a:lnTo>
                  <a:lnTo>
                    <a:pt x="11643224" y="6310476"/>
                  </a:lnTo>
                  <a:lnTo>
                    <a:pt x="11643366" y="6310143"/>
                  </a:lnTo>
                  <a:lnTo>
                    <a:pt x="11645366" y="6310996"/>
                  </a:lnTo>
                  <a:lnTo>
                    <a:pt x="11655027" y="6312359"/>
                  </a:lnTo>
                  <a:lnTo>
                    <a:pt x="11659068" y="6309356"/>
                  </a:lnTo>
                  <a:lnTo>
                    <a:pt x="11660195" y="6301170"/>
                  </a:lnTo>
                  <a:lnTo>
                    <a:pt x="11657190" y="6297129"/>
                  </a:lnTo>
                  <a:close/>
                </a:path>
                <a:path w="17809845" h="10026015">
                  <a:moveTo>
                    <a:pt x="13260869" y="6980813"/>
                  </a:moveTo>
                  <a:lnTo>
                    <a:pt x="13256207" y="6981581"/>
                  </a:lnTo>
                  <a:lnTo>
                    <a:pt x="13253643" y="6984821"/>
                  </a:lnTo>
                  <a:lnTo>
                    <a:pt x="13251271" y="6988537"/>
                  </a:lnTo>
                  <a:lnTo>
                    <a:pt x="13252039" y="6993198"/>
                  </a:lnTo>
                  <a:lnTo>
                    <a:pt x="13259711" y="6999228"/>
                  </a:lnTo>
                  <a:lnTo>
                    <a:pt x="13264376" y="7001218"/>
                  </a:lnTo>
                  <a:lnTo>
                    <a:pt x="13268229" y="7000498"/>
                  </a:lnTo>
                  <a:lnTo>
                    <a:pt x="13270318" y="6997450"/>
                  </a:lnTo>
                  <a:lnTo>
                    <a:pt x="13273024" y="6993877"/>
                  </a:lnTo>
                  <a:lnTo>
                    <a:pt x="13272254" y="6989215"/>
                  </a:lnTo>
                  <a:lnTo>
                    <a:pt x="13264584" y="6983185"/>
                  </a:lnTo>
                  <a:lnTo>
                    <a:pt x="13260869" y="6980813"/>
                  </a:lnTo>
                  <a:close/>
                </a:path>
                <a:path w="17809845" h="10026015">
                  <a:moveTo>
                    <a:pt x="13189170" y="6928167"/>
                  </a:moveTo>
                  <a:lnTo>
                    <a:pt x="13184367" y="6929270"/>
                  </a:lnTo>
                  <a:lnTo>
                    <a:pt x="13179239" y="6935749"/>
                  </a:lnTo>
                  <a:lnTo>
                    <a:pt x="13180340" y="6940553"/>
                  </a:lnTo>
                  <a:lnTo>
                    <a:pt x="13183580" y="6943116"/>
                  </a:lnTo>
                  <a:lnTo>
                    <a:pt x="13188154" y="6946249"/>
                  </a:lnTo>
                  <a:lnTo>
                    <a:pt x="13192820" y="6948239"/>
                  </a:lnTo>
                  <a:lnTo>
                    <a:pt x="13196672" y="6947519"/>
                  </a:lnTo>
                  <a:lnTo>
                    <a:pt x="13198762" y="6944471"/>
                  </a:lnTo>
                  <a:lnTo>
                    <a:pt x="13201325" y="6941230"/>
                  </a:lnTo>
                  <a:lnTo>
                    <a:pt x="13200224" y="6936427"/>
                  </a:lnTo>
                  <a:lnTo>
                    <a:pt x="13196983" y="6933863"/>
                  </a:lnTo>
                  <a:lnTo>
                    <a:pt x="13192411" y="6930731"/>
                  </a:lnTo>
                  <a:lnTo>
                    <a:pt x="13189170" y="6928167"/>
                  </a:lnTo>
                  <a:close/>
                </a:path>
                <a:path w="17809845" h="10026015">
                  <a:moveTo>
                    <a:pt x="11744333" y="6309877"/>
                  </a:moveTo>
                  <a:lnTo>
                    <a:pt x="11730578" y="6307950"/>
                  </a:lnTo>
                  <a:lnTo>
                    <a:pt x="11726539" y="6310954"/>
                  </a:lnTo>
                  <a:lnTo>
                    <a:pt x="11725975" y="6315046"/>
                  </a:lnTo>
                  <a:lnTo>
                    <a:pt x="11725553" y="6318806"/>
                  </a:lnTo>
                  <a:lnTo>
                    <a:pt x="11727367" y="6321944"/>
                  </a:lnTo>
                  <a:lnTo>
                    <a:pt x="11730700" y="6323365"/>
                  </a:lnTo>
                  <a:lnTo>
                    <a:pt x="11730842" y="6323032"/>
                  </a:lnTo>
                  <a:lnTo>
                    <a:pt x="11732508" y="6323742"/>
                  </a:lnTo>
                  <a:lnTo>
                    <a:pt x="11742169" y="6325107"/>
                  </a:lnTo>
                  <a:lnTo>
                    <a:pt x="11746208" y="6322102"/>
                  </a:lnTo>
                  <a:lnTo>
                    <a:pt x="11747337" y="6313917"/>
                  </a:lnTo>
                  <a:lnTo>
                    <a:pt x="11744333" y="6309877"/>
                  </a:lnTo>
                  <a:close/>
                </a:path>
                <a:path w="17809845" h="10026015">
                  <a:moveTo>
                    <a:pt x="838626" y="1642892"/>
                  </a:moveTo>
                  <a:lnTo>
                    <a:pt x="833724" y="1642377"/>
                  </a:lnTo>
                  <a:lnTo>
                    <a:pt x="830494" y="1645333"/>
                  </a:lnTo>
                  <a:lnTo>
                    <a:pt x="827405" y="1647955"/>
                  </a:lnTo>
                  <a:lnTo>
                    <a:pt x="826890" y="1652856"/>
                  </a:lnTo>
                  <a:lnTo>
                    <a:pt x="829846" y="1656087"/>
                  </a:lnTo>
                  <a:lnTo>
                    <a:pt x="833517" y="1660410"/>
                  </a:lnTo>
                  <a:lnTo>
                    <a:pt x="834233" y="1661503"/>
                  </a:lnTo>
                  <a:lnTo>
                    <a:pt x="838899" y="1663494"/>
                  </a:lnTo>
                  <a:lnTo>
                    <a:pt x="841801" y="1663156"/>
                  </a:lnTo>
                  <a:lnTo>
                    <a:pt x="847360" y="1658436"/>
                  </a:lnTo>
                  <a:lnTo>
                    <a:pt x="847874" y="1653535"/>
                  </a:lnTo>
                  <a:lnTo>
                    <a:pt x="844919" y="1650304"/>
                  </a:lnTo>
                  <a:lnTo>
                    <a:pt x="838626" y="1642892"/>
                  </a:lnTo>
                  <a:close/>
                </a:path>
                <a:path w="17809845" h="10026015">
                  <a:moveTo>
                    <a:pt x="13117236" y="6876997"/>
                  </a:moveTo>
                  <a:lnTo>
                    <a:pt x="13112100" y="6877957"/>
                  </a:lnTo>
                  <a:lnTo>
                    <a:pt x="13109869" y="6881339"/>
                  </a:lnTo>
                  <a:lnTo>
                    <a:pt x="13107305" y="6884579"/>
                  </a:lnTo>
                  <a:lnTo>
                    <a:pt x="13108265" y="6889715"/>
                  </a:lnTo>
                  <a:lnTo>
                    <a:pt x="13111646" y="6891946"/>
                  </a:lnTo>
                  <a:lnTo>
                    <a:pt x="13116220" y="6895079"/>
                  </a:lnTo>
                  <a:lnTo>
                    <a:pt x="13117553" y="6895647"/>
                  </a:lnTo>
                  <a:lnTo>
                    <a:pt x="13117411" y="6895981"/>
                  </a:lnTo>
                  <a:lnTo>
                    <a:pt x="13120743" y="6897402"/>
                  </a:lnTo>
                  <a:lnTo>
                    <a:pt x="13124739" y="6896348"/>
                  </a:lnTo>
                  <a:lnTo>
                    <a:pt x="13126827" y="6893300"/>
                  </a:lnTo>
                  <a:lnTo>
                    <a:pt x="13129391" y="6890060"/>
                  </a:lnTo>
                  <a:lnTo>
                    <a:pt x="13128432" y="6884923"/>
                  </a:lnTo>
                  <a:lnTo>
                    <a:pt x="13125050" y="6882693"/>
                  </a:lnTo>
                  <a:lnTo>
                    <a:pt x="13120476" y="6879560"/>
                  </a:lnTo>
                  <a:lnTo>
                    <a:pt x="13117236" y="6876997"/>
                  </a:lnTo>
                  <a:close/>
                </a:path>
                <a:path w="17809845" h="10026015">
                  <a:moveTo>
                    <a:pt x="11831954" y="6325191"/>
                  </a:moveTo>
                  <a:lnTo>
                    <a:pt x="11827861" y="6324628"/>
                  </a:lnTo>
                  <a:lnTo>
                    <a:pt x="11822435" y="6323495"/>
                  </a:lnTo>
                  <a:lnTo>
                    <a:pt x="11818485" y="6322598"/>
                  </a:lnTo>
                  <a:lnTo>
                    <a:pt x="11814112" y="6325460"/>
                  </a:lnTo>
                  <a:lnTo>
                    <a:pt x="11813599" y="6329182"/>
                  </a:lnTo>
                  <a:lnTo>
                    <a:pt x="11813126" y="6333313"/>
                  </a:lnTo>
                  <a:lnTo>
                    <a:pt x="11814797" y="6336783"/>
                  </a:lnTo>
                  <a:lnTo>
                    <a:pt x="11818131" y="6338205"/>
                  </a:lnTo>
                  <a:lnTo>
                    <a:pt x="11817939" y="6337730"/>
                  </a:lnTo>
                  <a:lnTo>
                    <a:pt x="11819606" y="6338441"/>
                  </a:lnTo>
                  <a:lnTo>
                    <a:pt x="11825032" y="6339574"/>
                  </a:lnTo>
                  <a:lnTo>
                    <a:pt x="11828982" y="6340471"/>
                  </a:lnTo>
                  <a:lnTo>
                    <a:pt x="11833354" y="6337608"/>
                  </a:lnTo>
                  <a:lnTo>
                    <a:pt x="11833868" y="6333887"/>
                  </a:lnTo>
                  <a:lnTo>
                    <a:pt x="11833920" y="6333515"/>
                  </a:lnTo>
                  <a:lnTo>
                    <a:pt x="11834817" y="6329565"/>
                  </a:lnTo>
                  <a:lnTo>
                    <a:pt x="11831954" y="6325191"/>
                  </a:lnTo>
                  <a:close/>
                </a:path>
                <a:path w="17809845" h="10026015">
                  <a:moveTo>
                    <a:pt x="13043402" y="6826592"/>
                  </a:moveTo>
                  <a:lnTo>
                    <a:pt x="13038740" y="6827360"/>
                  </a:lnTo>
                  <a:lnTo>
                    <a:pt x="13034193" y="6834482"/>
                  </a:lnTo>
                  <a:lnTo>
                    <a:pt x="13033995" y="6834792"/>
                  </a:lnTo>
                  <a:lnTo>
                    <a:pt x="13034764" y="6839452"/>
                  </a:lnTo>
                  <a:lnTo>
                    <a:pt x="13038479" y="6841825"/>
                  </a:lnTo>
                  <a:lnTo>
                    <a:pt x="13043050" y="6844957"/>
                  </a:lnTo>
                  <a:lnTo>
                    <a:pt x="13047717" y="6846948"/>
                  </a:lnTo>
                  <a:lnTo>
                    <a:pt x="13051712" y="6845895"/>
                  </a:lnTo>
                  <a:lnTo>
                    <a:pt x="13053592" y="6843151"/>
                  </a:lnTo>
                  <a:lnTo>
                    <a:pt x="13056173" y="6839131"/>
                  </a:lnTo>
                  <a:lnTo>
                    <a:pt x="13055404" y="6834468"/>
                  </a:lnTo>
                  <a:lnTo>
                    <a:pt x="13051689" y="6832096"/>
                  </a:lnTo>
                  <a:lnTo>
                    <a:pt x="13047117" y="6828965"/>
                  </a:lnTo>
                  <a:lnTo>
                    <a:pt x="13043402" y="6826592"/>
                  </a:lnTo>
                  <a:close/>
                </a:path>
                <a:path w="17809845" h="10026015">
                  <a:moveTo>
                    <a:pt x="11919056" y="6342649"/>
                  </a:moveTo>
                  <a:lnTo>
                    <a:pt x="11915106" y="6341752"/>
                  </a:lnTo>
                  <a:lnTo>
                    <a:pt x="11909680" y="6340619"/>
                  </a:lnTo>
                  <a:lnTo>
                    <a:pt x="11905396" y="6339580"/>
                  </a:lnTo>
                  <a:lnTo>
                    <a:pt x="11901500" y="6342251"/>
                  </a:lnTo>
                  <a:lnTo>
                    <a:pt x="11900459" y="6346535"/>
                  </a:lnTo>
                  <a:lnTo>
                    <a:pt x="11899704" y="6350152"/>
                  </a:lnTo>
                  <a:lnTo>
                    <a:pt x="11901709" y="6353765"/>
                  </a:lnTo>
                  <a:lnTo>
                    <a:pt x="11906375" y="6355756"/>
                  </a:lnTo>
                  <a:lnTo>
                    <a:pt x="11911801" y="6356889"/>
                  </a:lnTo>
                  <a:lnTo>
                    <a:pt x="11916085" y="6357928"/>
                  </a:lnTo>
                  <a:lnTo>
                    <a:pt x="11919981" y="6355256"/>
                  </a:lnTo>
                  <a:lnTo>
                    <a:pt x="11922061" y="6346689"/>
                  </a:lnTo>
                  <a:lnTo>
                    <a:pt x="11919056" y="6342649"/>
                  </a:lnTo>
                  <a:close/>
                </a:path>
                <a:path w="17809845" h="10026015">
                  <a:moveTo>
                    <a:pt x="12968711" y="6778185"/>
                  </a:moveTo>
                  <a:lnTo>
                    <a:pt x="12964050" y="6778954"/>
                  </a:lnTo>
                  <a:lnTo>
                    <a:pt x="12961875" y="6782360"/>
                  </a:lnTo>
                  <a:lnTo>
                    <a:pt x="12959649" y="6785743"/>
                  </a:lnTo>
                  <a:lnTo>
                    <a:pt x="12959446" y="6786051"/>
                  </a:lnTo>
                  <a:lnTo>
                    <a:pt x="12960217" y="6790713"/>
                  </a:lnTo>
                  <a:lnTo>
                    <a:pt x="12963933" y="6793087"/>
                  </a:lnTo>
                  <a:lnTo>
                    <a:pt x="12968505" y="6796218"/>
                  </a:lnTo>
                  <a:lnTo>
                    <a:pt x="12969840" y="6796788"/>
                  </a:lnTo>
                  <a:lnTo>
                    <a:pt x="12969363" y="6796979"/>
                  </a:lnTo>
                  <a:lnTo>
                    <a:pt x="12972697" y="6798401"/>
                  </a:lnTo>
                  <a:lnTo>
                    <a:pt x="12976832" y="6797013"/>
                  </a:lnTo>
                  <a:lnTo>
                    <a:pt x="12978712" y="6794269"/>
                  </a:lnTo>
                  <a:lnTo>
                    <a:pt x="12980948" y="6790890"/>
                  </a:lnTo>
                  <a:lnTo>
                    <a:pt x="12981151" y="6790582"/>
                  </a:lnTo>
                  <a:lnTo>
                    <a:pt x="12980383" y="6785922"/>
                  </a:lnTo>
                  <a:lnTo>
                    <a:pt x="12976667" y="6783548"/>
                  </a:lnTo>
                  <a:lnTo>
                    <a:pt x="12972094" y="6780416"/>
                  </a:lnTo>
                  <a:lnTo>
                    <a:pt x="12968711" y="6778185"/>
                  </a:lnTo>
                  <a:close/>
                </a:path>
                <a:path w="17809845" h="10026015">
                  <a:moveTo>
                    <a:pt x="780796" y="1575282"/>
                  </a:moveTo>
                  <a:lnTo>
                    <a:pt x="775752" y="1575101"/>
                  </a:lnTo>
                  <a:lnTo>
                    <a:pt x="772664" y="1577723"/>
                  </a:lnTo>
                  <a:lnTo>
                    <a:pt x="769100" y="1580536"/>
                  </a:lnTo>
                  <a:lnTo>
                    <a:pt x="768918" y="1585580"/>
                  </a:lnTo>
                  <a:lnTo>
                    <a:pt x="776261" y="1594228"/>
                  </a:lnTo>
                  <a:lnTo>
                    <a:pt x="778260" y="1595081"/>
                  </a:lnTo>
                  <a:lnTo>
                    <a:pt x="778118" y="1595414"/>
                  </a:lnTo>
                  <a:lnTo>
                    <a:pt x="780784" y="1596552"/>
                  </a:lnTo>
                  <a:lnTo>
                    <a:pt x="783828" y="1595880"/>
                  </a:lnTo>
                  <a:lnTo>
                    <a:pt x="786157" y="1594115"/>
                  </a:lnTo>
                  <a:lnTo>
                    <a:pt x="789720" y="1591302"/>
                  </a:lnTo>
                  <a:lnTo>
                    <a:pt x="789902" y="1586259"/>
                  </a:lnTo>
                  <a:lnTo>
                    <a:pt x="783609" y="1578846"/>
                  </a:lnTo>
                  <a:lnTo>
                    <a:pt x="780796" y="1575282"/>
                  </a:lnTo>
                  <a:close/>
                </a:path>
                <a:path w="17809845" h="10026015">
                  <a:moveTo>
                    <a:pt x="12006256" y="6361724"/>
                  </a:moveTo>
                  <a:lnTo>
                    <a:pt x="12001972" y="6360685"/>
                  </a:lnTo>
                  <a:lnTo>
                    <a:pt x="11996547" y="6359552"/>
                  </a:lnTo>
                  <a:lnTo>
                    <a:pt x="11992596" y="6358655"/>
                  </a:lnTo>
                  <a:lnTo>
                    <a:pt x="11988366" y="6361184"/>
                  </a:lnTo>
                  <a:lnTo>
                    <a:pt x="11987327" y="6365468"/>
                  </a:lnTo>
                  <a:lnTo>
                    <a:pt x="11986429" y="6369418"/>
                  </a:lnTo>
                  <a:lnTo>
                    <a:pt x="11988434" y="6373031"/>
                  </a:lnTo>
                  <a:lnTo>
                    <a:pt x="11991767" y="6374453"/>
                  </a:lnTo>
                  <a:lnTo>
                    <a:pt x="11991718" y="6373644"/>
                  </a:lnTo>
                  <a:lnTo>
                    <a:pt x="11993051" y="6374213"/>
                  </a:lnTo>
                  <a:lnTo>
                    <a:pt x="11998477" y="6375346"/>
                  </a:lnTo>
                  <a:lnTo>
                    <a:pt x="12002285" y="6376576"/>
                  </a:lnTo>
                  <a:lnTo>
                    <a:pt x="12006516" y="6374047"/>
                  </a:lnTo>
                  <a:lnTo>
                    <a:pt x="12007555" y="6369763"/>
                  </a:lnTo>
                  <a:lnTo>
                    <a:pt x="12008786" y="6365954"/>
                  </a:lnTo>
                  <a:lnTo>
                    <a:pt x="12006256" y="6361724"/>
                  </a:lnTo>
                  <a:close/>
                </a:path>
                <a:path w="17809845" h="10026015">
                  <a:moveTo>
                    <a:pt x="12892979" y="6731303"/>
                  </a:moveTo>
                  <a:lnTo>
                    <a:pt x="12888509" y="6732549"/>
                  </a:lnTo>
                  <a:lnTo>
                    <a:pt x="12883763" y="6739979"/>
                  </a:lnTo>
                  <a:lnTo>
                    <a:pt x="12885007" y="6744450"/>
                  </a:lnTo>
                  <a:lnTo>
                    <a:pt x="12888724" y="6746822"/>
                  </a:lnTo>
                  <a:lnTo>
                    <a:pt x="12893439" y="6749622"/>
                  </a:lnTo>
                  <a:lnTo>
                    <a:pt x="12897771" y="6751470"/>
                  </a:lnTo>
                  <a:lnTo>
                    <a:pt x="12901767" y="6750417"/>
                  </a:lnTo>
                  <a:lnTo>
                    <a:pt x="12903998" y="6747034"/>
                  </a:lnTo>
                  <a:lnTo>
                    <a:pt x="12906371" y="6743319"/>
                  </a:lnTo>
                  <a:lnTo>
                    <a:pt x="12905125" y="6738849"/>
                  </a:lnTo>
                  <a:lnTo>
                    <a:pt x="12901410" y="6736476"/>
                  </a:lnTo>
                  <a:lnTo>
                    <a:pt x="12896694" y="6733676"/>
                  </a:lnTo>
                  <a:lnTo>
                    <a:pt x="12892979" y="6731303"/>
                  </a:lnTo>
                  <a:close/>
                </a:path>
                <a:path w="17809845" h="10026015">
                  <a:moveTo>
                    <a:pt x="12092369" y="6384275"/>
                  </a:moveTo>
                  <a:lnTo>
                    <a:pt x="12088086" y="6383235"/>
                  </a:lnTo>
                  <a:lnTo>
                    <a:pt x="12082801" y="6381769"/>
                  </a:lnTo>
                  <a:lnTo>
                    <a:pt x="12078516" y="6380729"/>
                  </a:lnTo>
                  <a:lnTo>
                    <a:pt x="12074428" y="6382925"/>
                  </a:lnTo>
                  <a:lnTo>
                    <a:pt x="12073389" y="6387208"/>
                  </a:lnTo>
                  <a:lnTo>
                    <a:pt x="12072634" y="6390826"/>
                  </a:lnTo>
                  <a:lnTo>
                    <a:pt x="12074496" y="6394772"/>
                  </a:lnTo>
                  <a:lnTo>
                    <a:pt x="12078829" y="6396620"/>
                  </a:lnTo>
                  <a:lnTo>
                    <a:pt x="12084114" y="6398086"/>
                  </a:lnTo>
                  <a:lnTo>
                    <a:pt x="12088397" y="6399126"/>
                  </a:lnTo>
                  <a:lnTo>
                    <a:pt x="12092486" y="6396931"/>
                  </a:lnTo>
                  <a:lnTo>
                    <a:pt x="12094564" y="6388363"/>
                  </a:lnTo>
                  <a:lnTo>
                    <a:pt x="12092369" y="6384275"/>
                  </a:lnTo>
                  <a:close/>
                </a:path>
                <a:path w="17809845" h="10026015">
                  <a:moveTo>
                    <a:pt x="12816202" y="6685946"/>
                  </a:moveTo>
                  <a:lnTo>
                    <a:pt x="12811399" y="6687049"/>
                  </a:lnTo>
                  <a:lnTo>
                    <a:pt x="12807320" y="6694764"/>
                  </a:lnTo>
                  <a:lnTo>
                    <a:pt x="12808422" y="6699569"/>
                  </a:lnTo>
                  <a:lnTo>
                    <a:pt x="12812280" y="6701607"/>
                  </a:lnTo>
                  <a:lnTo>
                    <a:pt x="12816995" y="6704406"/>
                  </a:lnTo>
                  <a:lnTo>
                    <a:pt x="12821661" y="6706396"/>
                  </a:lnTo>
                  <a:lnTo>
                    <a:pt x="12825799" y="6705011"/>
                  </a:lnTo>
                  <a:lnTo>
                    <a:pt x="12827696" y="6701487"/>
                  </a:lnTo>
                  <a:lnTo>
                    <a:pt x="12829736" y="6697629"/>
                  </a:lnTo>
                  <a:lnTo>
                    <a:pt x="12828634" y="6692825"/>
                  </a:lnTo>
                  <a:lnTo>
                    <a:pt x="12824775" y="6690786"/>
                  </a:lnTo>
                  <a:lnTo>
                    <a:pt x="12820059" y="6687986"/>
                  </a:lnTo>
                  <a:lnTo>
                    <a:pt x="12816202" y="6685946"/>
                  </a:lnTo>
                  <a:close/>
                </a:path>
                <a:path w="17809845" h="10026015">
                  <a:moveTo>
                    <a:pt x="12177627" y="6408824"/>
                  </a:moveTo>
                  <a:lnTo>
                    <a:pt x="12173485" y="6407452"/>
                  </a:lnTo>
                  <a:lnTo>
                    <a:pt x="12168202" y="6405986"/>
                  </a:lnTo>
                  <a:lnTo>
                    <a:pt x="12164060" y="6404613"/>
                  </a:lnTo>
                  <a:lnTo>
                    <a:pt x="12159972" y="6406808"/>
                  </a:lnTo>
                  <a:lnTo>
                    <a:pt x="12158599" y="6410950"/>
                  </a:lnTo>
                  <a:lnTo>
                    <a:pt x="12157368" y="6414758"/>
                  </a:lnTo>
                  <a:lnTo>
                    <a:pt x="12159230" y="6418704"/>
                  </a:lnTo>
                  <a:lnTo>
                    <a:pt x="12163563" y="6420552"/>
                  </a:lnTo>
                  <a:lnTo>
                    <a:pt x="12168848" y="6422019"/>
                  </a:lnTo>
                  <a:lnTo>
                    <a:pt x="12172989" y="6423391"/>
                  </a:lnTo>
                  <a:lnTo>
                    <a:pt x="12177077" y="6421196"/>
                  </a:lnTo>
                  <a:lnTo>
                    <a:pt x="12179822" y="6412912"/>
                  </a:lnTo>
                  <a:lnTo>
                    <a:pt x="12177627" y="6408824"/>
                  </a:lnTo>
                  <a:close/>
                </a:path>
                <a:path w="17809845" h="10026015">
                  <a:moveTo>
                    <a:pt x="12738287" y="6643256"/>
                  </a:moveTo>
                  <a:lnTo>
                    <a:pt x="12733817" y="6644501"/>
                  </a:lnTo>
                  <a:lnTo>
                    <a:pt x="12731778" y="6648358"/>
                  </a:lnTo>
                  <a:lnTo>
                    <a:pt x="12729880" y="6651882"/>
                  </a:lnTo>
                  <a:lnTo>
                    <a:pt x="12730983" y="6656686"/>
                  </a:lnTo>
                  <a:lnTo>
                    <a:pt x="12734698" y="6659059"/>
                  </a:lnTo>
                  <a:lnTo>
                    <a:pt x="12740365" y="6661476"/>
                  </a:lnTo>
                  <a:lnTo>
                    <a:pt x="12740222" y="6661809"/>
                  </a:lnTo>
                  <a:lnTo>
                    <a:pt x="12743888" y="6663373"/>
                  </a:lnTo>
                  <a:lnTo>
                    <a:pt x="12748026" y="6661987"/>
                  </a:lnTo>
                  <a:lnTo>
                    <a:pt x="12749923" y="6658462"/>
                  </a:lnTo>
                  <a:lnTo>
                    <a:pt x="12751963" y="6654605"/>
                  </a:lnTo>
                  <a:lnTo>
                    <a:pt x="12750719" y="6650135"/>
                  </a:lnTo>
                  <a:lnTo>
                    <a:pt x="12747145" y="6647428"/>
                  </a:lnTo>
                  <a:lnTo>
                    <a:pt x="12742145" y="6645296"/>
                  </a:lnTo>
                  <a:lnTo>
                    <a:pt x="12738287" y="6643256"/>
                  </a:lnTo>
                  <a:close/>
                </a:path>
                <a:path w="17809845" h="10026015">
                  <a:moveTo>
                    <a:pt x="12262224" y="6435849"/>
                  </a:moveTo>
                  <a:lnTo>
                    <a:pt x="12257940" y="6434810"/>
                  </a:lnTo>
                  <a:lnTo>
                    <a:pt x="12252941" y="6432677"/>
                  </a:lnTo>
                  <a:lnTo>
                    <a:pt x="12249133" y="6431447"/>
                  </a:lnTo>
                  <a:lnTo>
                    <a:pt x="12245044" y="6433642"/>
                  </a:lnTo>
                  <a:lnTo>
                    <a:pt x="12243338" y="6437642"/>
                  </a:lnTo>
                  <a:lnTo>
                    <a:pt x="12242107" y="6441451"/>
                  </a:lnTo>
                  <a:lnTo>
                    <a:pt x="12243969" y="6445396"/>
                  </a:lnTo>
                  <a:lnTo>
                    <a:pt x="12247970" y="6447103"/>
                  </a:lnTo>
                  <a:lnTo>
                    <a:pt x="12248444" y="6446912"/>
                  </a:lnTo>
                  <a:lnTo>
                    <a:pt x="12253443" y="6449044"/>
                  </a:lnTo>
                  <a:lnTo>
                    <a:pt x="12257253" y="6450275"/>
                  </a:lnTo>
                  <a:lnTo>
                    <a:pt x="12261341" y="6448079"/>
                  </a:lnTo>
                  <a:lnTo>
                    <a:pt x="12263046" y="6444079"/>
                  </a:lnTo>
                  <a:lnTo>
                    <a:pt x="12264277" y="6440270"/>
                  </a:lnTo>
                  <a:lnTo>
                    <a:pt x="12262224" y="6435849"/>
                  </a:lnTo>
                  <a:close/>
                </a:path>
                <a:path w="17809845" h="10026015">
                  <a:moveTo>
                    <a:pt x="12659805" y="6601899"/>
                  </a:moveTo>
                  <a:lnTo>
                    <a:pt x="12654859" y="6603335"/>
                  </a:lnTo>
                  <a:lnTo>
                    <a:pt x="12652474" y="6608620"/>
                  </a:lnTo>
                  <a:lnTo>
                    <a:pt x="12651114" y="6611192"/>
                  </a:lnTo>
                  <a:lnTo>
                    <a:pt x="12652691" y="6615804"/>
                  </a:lnTo>
                  <a:lnTo>
                    <a:pt x="12656407" y="6618177"/>
                  </a:lnTo>
                  <a:lnTo>
                    <a:pt x="12666073" y="6622300"/>
                  </a:lnTo>
                  <a:lnTo>
                    <a:pt x="12670685" y="6620722"/>
                  </a:lnTo>
                  <a:lnTo>
                    <a:pt x="12672929" y="6615770"/>
                  </a:lnTo>
                  <a:lnTo>
                    <a:pt x="12674288" y="6613198"/>
                  </a:lnTo>
                  <a:lnTo>
                    <a:pt x="12672710" y="6608585"/>
                  </a:lnTo>
                  <a:lnTo>
                    <a:pt x="12668995" y="6606212"/>
                  </a:lnTo>
                  <a:lnTo>
                    <a:pt x="12663664" y="6603938"/>
                  </a:lnTo>
                  <a:lnTo>
                    <a:pt x="12659805" y="6601899"/>
                  </a:lnTo>
                  <a:close/>
                </a:path>
                <a:path w="17809845" h="10026015">
                  <a:moveTo>
                    <a:pt x="723917" y="1507291"/>
                  </a:moveTo>
                  <a:lnTo>
                    <a:pt x="719015" y="1506776"/>
                  </a:lnTo>
                  <a:lnTo>
                    <a:pt x="715927" y="1509398"/>
                  </a:lnTo>
                  <a:lnTo>
                    <a:pt x="712696" y="1512353"/>
                  </a:lnTo>
                  <a:lnTo>
                    <a:pt x="712181" y="1517255"/>
                  </a:lnTo>
                  <a:lnTo>
                    <a:pt x="718475" y="1524667"/>
                  </a:lnTo>
                  <a:lnTo>
                    <a:pt x="719190" y="1525760"/>
                  </a:lnTo>
                  <a:lnTo>
                    <a:pt x="724190" y="1527893"/>
                  </a:lnTo>
                  <a:lnTo>
                    <a:pt x="727092" y="1527555"/>
                  </a:lnTo>
                  <a:lnTo>
                    <a:pt x="729420" y="1525791"/>
                  </a:lnTo>
                  <a:lnTo>
                    <a:pt x="732651" y="1522835"/>
                  </a:lnTo>
                  <a:lnTo>
                    <a:pt x="733166" y="1517933"/>
                  </a:lnTo>
                  <a:lnTo>
                    <a:pt x="726872" y="1510522"/>
                  </a:lnTo>
                  <a:lnTo>
                    <a:pt x="723917" y="1507291"/>
                  </a:lnTo>
                  <a:close/>
                </a:path>
                <a:path w="17809845" h="10026015">
                  <a:moveTo>
                    <a:pt x="12346350" y="6465826"/>
                  </a:moveTo>
                  <a:lnTo>
                    <a:pt x="12342208" y="6464453"/>
                  </a:lnTo>
                  <a:lnTo>
                    <a:pt x="12332876" y="6460472"/>
                  </a:lnTo>
                  <a:lnTo>
                    <a:pt x="12328788" y="6462667"/>
                  </a:lnTo>
                  <a:lnTo>
                    <a:pt x="12325518" y="6470334"/>
                  </a:lnTo>
                  <a:lnTo>
                    <a:pt x="12327571" y="6474754"/>
                  </a:lnTo>
                  <a:lnTo>
                    <a:pt x="12331238" y="6476319"/>
                  </a:lnTo>
                  <a:lnTo>
                    <a:pt x="12331712" y="6476128"/>
                  </a:lnTo>
                  <a:lnTo>
                    <a:pt x="12341045" y="6480108"/>
                  </a:lnTo>
                  <a:lnTo>
                    <a:pt x="12345133" y="6477913"/>
                  </a:lnTo>
                  <a:lnTo>
                    <a:pt x="12348403" y="6470247"/>
                  </a:lnTo>
                  <a:lnTo>
                    <a:pt x="12346350" y="6465826"/>
                  </a:lnTo>
                  <a:close/>
                </a:path>
                <a:path w="17809845" h="10026015">
                  <a:moveTo>
                    <a:pt x="12579851" y="6563065"/>
                  </a:moveTo>
                  <a:lnTo>
                    <a:pt x="12575239" y="6564644"/>
                  </a:lnTo>
                  <a:lnTo>
                    <a:pt x="12573023" y="6569608"/>
                  </a:lnTo>
                  <a:lnTo>
                    <a:pt x="12571493" y="6572500"/>
                  </a:lnTo>
                  <a:lnTo>
                    <a:pt x="12573072" y="6577114"/>
                  </a:lnTo>
                  <a:lnTo>
                    <a:pt x="12576929" y="6579153"/>
                  </a:lnTo>
                  <a:lnTo>
                    <a:pt x="12586261" y="6583134"/>
                  </a:lnTo>
                  <a:lnTo>
                    <a:pt x="12590873" y="6581555"/>
                  </a:lnTo>
                  <a:lnTo>
                    <a:pt x="12592947" y="6576925"/>
                  </a:lnTo>
                  <a:lnTo>
                    <a:pt x="12594477" y="6574032"/>
                  </a:lnTo>
                  <a:lnTo>
                    <a:pt x="12592899" y="6569419"/>
                  </a:lnTo>
                  <a:lnTo>
                    <a:pt x="12589042" y="6567380"/>
                  </a:lnTo>
                  <a:lnTo>
                    <a:pt x="12583708" y="6565104"/>
                  </a:lnTo>
                  <a:lnTo>
                    <a:pt x="12579851" y="6563065"/>
                  </a:lnTo>
                  <a:close/>
                </a:path>
                <a:path w="17809845" h="10026015">
                  <a:moveTo>
                    <a:pt x="12429289" y="6497660"/>
                  </a:moveTo>
                  <a:lnTo>
                    <a:pt x="12420290" y="6493821"/>
                  </a:lnTo>
                  <a:lnTo>
                    <a:pt x="12416148" y="6492447"/>
                  </a:lnTo>
                  <a:lnTo>
                    <a:pt x="12411869" y="6494168"/>
                  </a:lnTo>
                  <a:lnTo>
                    <a:pt x="12408456" y="6502168"/>
                  </a:lnTo>
                  <a:lnTo>
                    <a:pt x="12410176" y="6506446"/>
                  </a:lnTo>
                  <a:lnTo>
                    <a:pt x="12414177" y="6508153"/>
                  </a:lnTo>
                  <a:lnTo>
                    <a:pt x="12414986" y="6508104"/>
                  </a:lnTo>
                  <a:lnTo>
                    <a:pt x="12419985" y="6510236"/>
                  </a:lnTo>
                  <a:lnTo>
                    <a:pt x="12424127" y="6511609"/>
                  </a:lnTo>
                  <a:lnTo>
                    <a:pt x="12428882" y="6509698"/>
                  </a:lnTo>
                  <a:lnTo>
                    <a:pt x="12431231" y="6502427"/>
                  </a:lnTo>
                  <a:lnTo>
                    <a:pt x="12431343" y="6502081"/>
                  </a:lnTo>
                  <a:lnTo>
                    <a:pt x="12429289" y="6497660"/>
                  </a:lnTo>
                  <a:close/>
                </a:path>
                <a:path w="17809845" h="10026015">
                  <a:moveTo>
                    <a:pt x="12511567" y="6531969"/>
                  </a:moveTo>
                  <a:lnTo>
                    <a:pt x="12498568" y="6526424"/>
                  </a:lnTo>
                  <a:lnTo>
                    <a:pt x="12493956" y="6528001"/>
                  </a:lnTo>
                  <a:lnTo>
                    <a:pt x="12490544" y="6536000"/>
                  </a:lnTo>
                  <a:lnTo>
                    <a:pt x="12492122" y="6540613"/>
                  </a:lnTo>
                  <a:lnTo>
                    <a:pt x="12505120" y="6546158"/>
                  </a:lnTo>
                  <a:lnTo>
                    <a:pt x="12509733" y="6544581"/>
                  </a:lnTo>
                  <a:lnTo>
                    <a:pt x="12513146" y="6536581"/>
                  </a:lnTo>
                  <a:lnTo>
                    <a:pt x="12511567" y="6531969"/>
                  </a:lnTo>
                  <a:close/>
                </a:path>
                <a:path w="17809845" h="10026015">
                  <a:moveTo>
                    <a:pt x="669700" y="1437677"/>
                  </a:moveTo>
                  <a:lnTo>
                    <a:pt x="664798" y="1437162"/>
                  </a:lnTo>
                  <a:lnTo>
                    <a:pt x="657954" y="1442122"/>
                  </a:lnTo>
                  <a:lnTo>
                    <a:pt x="657439" y="1447024"/>
                  </a:lnTo>
                  <a:lnTo>
                    <a:pt x="659920" y="1450445"/>
                  </a:lnTo>
                  <a:lnTo>
                    <a:pt x="663448" y="1455102"/>
                  </a:lnTo>
                  <a:lnTo>
                    <a:pt x="664022" y="1456529"/>
                  </a:lnTo>
                  <a:lnTo>
                    <a:pt x="669021" y="1458662"/>
                  </a:lnTo>
                  <a:lnTo>
                    <a:pt x="671923" y="1458323"/>
                  </a:lnTo>
                  <a:lnTo>
                    <a:pt x="674252" y="1456558"/>
                  </a:lnTo>
                  <a:lnTo>
                    <a:pt x="677673" y="1454079"/>
                  </a:lnTo>
                  <a:lnTo>
                    <a:pt x="678188" y="1449177"/>
                  </a:lnTo>
                  <a:lnTo>
                    <a:pt x="675709" y="1445755"/>
                  </a:lnTo>
                  <a:lnTo>
                    <a:pt x="672179" y="1441099"/>
                  </a:lnTo>
                  <a:lnTo>
                    <a:pt x="669700" y="1437677"/>
                  </a:lnTo>
                  <a:close/>
                </a:path>
                <a:path w="17809845" h="10026015">
                  <a:moveTo>
                    <a:pt x="616051" y="1366730"/>
                  </a:moveTo>
                  <a:lnTo>
                    <a:pt x="611149" y="1366215"/>
                  </a:lnTo>
                  <a:lnTo>
                    <a:pt x="604306" y="1371175"/>
                  </a:lnTo>
                  <a:lnTo>
                    <a:pt x="603791" y="1376076"/>
                  </a:lnTo>
                  <a:lnTo>
                    <a:pt x="606271" y="1379498"/>
                  </a:lnTo>
                  <a:lnTo>
                    <a:pt x="609466" y="1384013"/>
                  </a:lnTo>
                  <a:lnTo>
                    <a:pt x="610373" y="1385582"/>
                  </a:lnTo>
                  <a:lnTo>
                    <a:pt x="615039" y="1387572"/>
                  </a:lnTo>
                  <a:lnTo>
                    <a:pt x="617942" y="1387234"/>
                  </a:lnTo>
                  <a:lnTo>
                    <a:pt x="620270" y="1385470"/>
                  </a:lnTo>
                  <a:lnTo>
                    <a:pt x="623692" y="1382989"/>
                  </a:lnTo>
                  <a:lnTo>
                    <a:pt x="624207" y="1378088"/>
                  </a:lnTo>
                  <a:lnTo>
                    <a:pt x="621727" y="1374666"/>
                  </a:lnTo>
                  <a:lnTo>
                    <a:pt x="618531" y="1370152"/>
                  </a:lnTo>
                  <a:lnTo>
                    <a:pt x="616051" y="1366730"/>
                  </a:lnTo>
                  <a:close/>
                </a:path>
                <a:path w="17809845" h="10026015">
                  <a:moveTo>
                    <a:pt x="564020" y="1295685"/>
                  </a:moveTo>
                  <a:lnTo>
                    <a:pt x="559260" y="1294836"/>
                  </a:lnTo>
                  <a:lnTo>
                    <a:pt x="552417" y="1299796"/>
                  </a:lnTo>
                  <a:lnTo>
                    <a:pt x="551569" y="1304556"/>
                  </a:lnTo>
                  <a:lnTo>
                    <a:pt x="554049" y="1307978"/>
                  </a:lnTo>
                  <a:lnTo>
                    <a:pt x="557245" y="1312493"/>
                  </a:lnTo>
                  <a:lnTo>
                    <a:pt x="557960" y="1313585"/>
                  </a:lnTo>
                  <a:lnTo>
                    <a:pt x="560484" y="1315056"/>
                  </a:lnTo>
                  <a:lnTo>
                    <a:pt x="562817" y="1316051"/>
                  </a:lnTo>
                  <a:lnTo>
                    <a:pt x="565577" y="1316047"/>
                  </a:lnTo>
                  <a:lnTo>
                    <a:pt x="567905" y="1314283"/>
                  </a:lnTo>
                  <a:lnTo>
                    <a:pt x="571327" y="1311802"/>
                  </a:lnTo>
                  <a:lnTo>
                    <a:pt x="572175" y="1307043"/>
                  </a:lnTo>
                  <a:lnTo>
                    <a:pt x="569695" y="1303621"/>
                  </a:lnTo>
                  <a:lnTo>
                    <a:pt x="566500" y="1299107"/>
                  </a:lnTo>
                  <a:lnTo>
                    <a:pt x="564020" y="1295685"/>
                  </a:lnTo>
                  <a:close/>
                </a:path>
                <a:path w="17809845" h="10026015">
                  <a:moveTo>
                    <a:pt x="513651" y="1222591"/>
                  </a:moveTo>
                  <a:lnTo>
                    <a:pt x="508558" y="1221601"/>
                  </a:lnTo>
                  <a:lnTo>
                    <a:pt x="505136" y="1224080"/>
                  </a:lnTo>
                  <a:lnTo>
                    <a:pt x="501523" y="1226085"/>
                  </a:lnTo>
                  <a:lnTo>
                    <a:pt x="500604" y="1230814"/>
                  </a:lnTo>
                  <a:lnTo>
                    <a:pt x="500533" y="1231178"/>
                  </a:lnTo>
                  <a:lnTo>
                    <a:pt x="503013" y="1234599"/>
                  </a:lnTo>
                  <a:lnTo>
                    <a:pt x="506209" y="1239114"/>
                  </a:lnTo>
                  <a:lnTo>
                    <a:pt x="507257" y="1240350"/>
                  </a:lnTo>
                  <a:lnTo>
                    <a:pt x="509782" y="1241820"/>
                  </a:lnTo>
                  <a:lnTo>
                    <a:pt x="509306" y="1242011"/>
                  </a:lnTo>
                  <a:lnTo>
                    <a:pt x="511640" y="1243006"/>
                  </a:lnTo>
                  <a:lnTo>
                    <a:pt x="514541" y="1242669"/>
                  </a:lnTo>
                  <a:lnTo>
                    <a:pt x="516728" y="1241238"/>
                  </a:lnTo>
                  <a:lnTo>
                    <a:pt x="520340" y="1239233"/>
                  </a:lnTo>
                  <a:lnTo>
                    <a:pt x="521260" y="1234504"/>
                  </a:lnTo>
                  <a:lnTo>
                    <a:pt x="521331" y="1234140"/>
                  </a:lnTo>
                  <a:lnTo>
                    <a:pt x="518851" y="1230719"/>
                  </a:lnTo>
                  <a:lnTo>
                    <a:pt x="515656" y="1226203"/>
                  </a:lnTo>
                  <a:lnTo>
                    <a:pt x="513651" y="1222591"/>
                  </a:lnTo>
                  <a:close/>
                </a:path>
                <a:path w="17809845" h="10026015">
                  <a:moveTo>
                    <a:pt x="465135" y="1147924"/>
                  </a:moveTo>
                  <a:lnTo>
                    <a:pt x="460517" y="1146742"/>
                  </a:lnTo>
                  <a:lnTo>
                    <a:pt x="456763" y="1149080"/>
                  </a:lnTo>
                  <a:lnTo>
                    <a:pt x="453341" y="1151560"/>
                  </a:lnTo>
                  <a:lnTo>
                    <a:pt x="452159" y="1156177"/>
                  </a:lnTo>
                  <a:lnTo>
                    <a:pt x="457550" y="1164780"/>
                  </a:lnTo>
                  <a:lnTo>
                    <a:pt x="458457" y="1166349"/>
                  </a:lnTo>
                  <a:lnTo>
                    <a:pt x="460981" y="1167819"/>
                  </a:lnTo>
                  <a:lnTo>
                    <a:pt x="461265" y="1167153"/>
                  </a:lnTo>
                  <a:lnTo>
                    <a:pt x="463599" y="1168149"/>
                  </a:lnTo>
                  <a:lnTo>
                    <a:pt x="466359" y="1168144"/>
                  </a:lnTo>
                  <a:lnTo>
                    <a:pt x="471824" y="1164566"/>
                  </a:lnTo>
                  <a:lnTo>
                    <a:pt x="473006" y="1159948"/>
                  </a:lnTo>
                  <a:lnTo>
                    <a:pt x="467615" y="1151346"/>
                  </a:lnTo>
                  <a:lnTo>
                    <a:pt x="465135" y="1147924"/>
                  </a:lnTo>
                  <a:close/>
                </a:path>
                <a:path w="17809845" h="10026015">
                  <a:moveTo>
                    <a:pt x="418521" y="1072492"/>
                  </a:moveTo>
                  <a:lnTo>
                    <a:pt x="413761" y="1071644"/>
                  </a:lnTo>
                  <a:lnTo>
                    <a:pt x="410148" y="1073648"/>
                  </a:lnTo>
                  <a:lnTo>
                    <a:pt x="406393" y="1075986"/>
                  </a:lnTo>
                  <a:lnTo>
                    <a:pt x="405212" y="1080603"/>
                  </a:lnTo>
                  <a:lnTo>
                    <a:pt x="410603" y="1089206"/>
                  </a:lnTo>
                  <a:lnTo>
                    <a:pt x="411176" y="1090633"/>
                  </a:lnTo>
                  <a:lnTo>
                    <a:pt x="414034" y="1092246"/>
                  </a:lnTo>
                  <a:lnTo>
                    <a:pt x="416367" y="1093241"/>
                  </a:lnTo>
                  <a:lnTo>
                    <a:pt x="419127" y="1093236"/>
                  </a:lnTo>
                  <a:lnTo>
                    <a:pt x="421313" y="1091805"/>
                  </a:lnTo>
                  <a:lnTo>
                    <a:pt x="425068" y="1089467"/>
                  </a:lnTo>
                  <a:lnTo>
                    <a:pt x="426249" y="1084850"/>
                  </a:lnTo>
                  <a:lnTo>
                    <a:pt x="418521" y="1072492"/>
                  </a:lnTo>
                  <a:close/>
                </a:path>
                <a:path w="17809845" h="10026015">
                  <a:moveTo>
                    <a:pt x="373666" y="996629"/>
                  </a:moveTo>
                  <a:lnTo>
                    <a:pt x="369049" y="995447"/>
                  </a:lnTo>
                  <a:lnTo>
                    <a:pt x="365436" y="997452"/>
                  </a:lnTo>
                  <a:lnTo>
                    <a:pt x="361681" y="999790"/>
                  </a:lnTo>
                  <a:lnTo>
                    <a:pt x="360499" y="1004407"/>
                  </a:lnTo>
                  <a:lnTo>
                    <a:pt x="362504" y="1008020"/>
                  </a:lnTo>
                  <a:lnTo>
                    <a:pt x="366131" y="1014294"/>
                  </a:lnTo>
                  <a:lnTo>
                    <a:pt x="368988" y="1015907"/>
                  </a:lnTo>
                  <a:lnTo>
                    <a:pt x="370988" y="1016760"/>
                  </a:lnTo>
                  <a:lnTo>
                    <a:pt x="373606" y="1017089"/>
                  </a:lnTo>
                  <a:lnTo>
                    <a:pt x="375792" y="1015658"/>
                  </a:lnTo>
                  <a:lnTo>
                    <a:pt x="379547" y="1013320"/>
                  </a:lnTo>
                  <a:lnTo>
                    <a:pt x="380729" y="1008703"/>
                  </a:lnTo>
                  <a:lnTo>
                    <a:pt x="378724" y="1005090"/>
                  </a:lnTo>
                  <a:lnTo>
                    <a:pt x="376004" y="1000384"/>
                  </a:lnTo>
                  <a:lnTo>
                    <a:pt x="373666" y="996629"/>
                  </a:lnTo>
                  <a:close/>
                </a:path>
                <a:path w="17809845" h="10026015">
                  <a:moveTo>
                    <a:pt x="331616" y="918811"/>
                  </a:moveTo>
                  <a:lnTo>
                    <a:pt x="326665" y="917487"/>
                  </a:lnTo>
                  <a:lnTo>
                    <a:pt x="323052" y="919492"/>
                  </a:lnTo>
                  <a:lnTo>
                    <a:pt x="319106" y="921354"/>
                  </a:lnTo>
                  <a:lnTo>
                    <a:pt x="317782" y="926304"/>
                  </a:lnTo>
                  <a:lnTo>
                    <a:pt x="319786" y="929917"/>
                  </a:lnTo>
                  <a:lnTo>
                    <a:pt x="322365" y="934956"/>
                  </a:lnTo>
                  <a:lnTo>
                    <a:pt x="323272" y="936525"/>
                  </a:lnTo>
                  <a:lnTo>
                    <a:pt x="325987" y="938471"/>
                  </a:lnTo>
                  <a:lnTo>
                    <a:pt x="328320" y="939466"/>
                  </a:lnTo>
                  <a:lnTo>
                    <a:pt x="330747" y="939320"/>
                  </a:lnTo>
                  <a:lnTo>
                    <a:pt x="332791" y="938222"/>
                  </a:lnTo>
                  <a:lnTo>
                    <a:pt x="336737" y="936360"/>
                  </a:lnTo>
                  <a:lnTo>
                    <a:pt x="338060" y="931409"/>
                  </a:lnTo>
                  <a:lnTo>
                    <a:pt x="336056" y="927796"/>
                  </a:lnTo>
                  <a:lnTo>
                    <a:pt x="333478" y="922757"/>
                  </a:lnTo>
                  <a:lnTo>
                    <a:pt x="331616" y="918811"/>
                  </a:lnTo>
                  <a:close/>
                </a:path>
                <a:path w="17809845" h="10026015">
                  <a:moveTo>
                    <a:pt x="290658" y="840277"/>
                  </a:moveTo>
                  <a:lnTo>
                    <a:pt x="286183" y="838762"/>
                  </a:lnTo>
                  <a:lnTo>
                    <a:pt x="278291" y="842486"/>
                  </a:lnTo>
                  <a:lnTo>
                    <a:pt x="276776" y="846962"/>
                  </a:lnTo>
                  <a:lnTo>
                    <a:pt x="278638" y="850908"/>
                  </a:lnTo>
                  <a:lnTo>
                    <a:pt x="281216" y="855947"/>
                  </a:lnTo>
                  <a:lnTo>
                    <a:pt x="282123" y="857515"/>
                  </a:lnTo>
                  <a:lnTo>
                    <a:pt x="285171" y="859604"/>
                  </a:lnTo>
                  <a:lnTo>
                    <a:pt x="285363" y="860080"/>
                  </a:lnTo>
                  <a:lnTo>
                    <a:pt x="287363" y="860933"/>
                  </a:lnTo>
                  <a:lnTo>
                    <a:pt x="289789" y="860785"/>
                  </a:lnTo>
                  <a:lnTo>
                    <a:pt x="291833" y="859688"/>
                  </a:lnTo>
                  <a:lnTo>
                    <a:pt x="295446" y="857683"/>
                  </a:lnTo>
                  <a:lnTo>
                    <a:pt x="296960" y="853208"/>
                  </a:lnTo>
                  <a:lnTo>
                    <a:pt x="295098" y="849262"/>
                  </a:lnTo>
                  <a:lnTo>
                    <a:pt x="292520" y="844223"/>
                  </a:lnTo>
                  <a:lnTo>
                    <a:pt x="290658" y="840277"/>
                  </a:lnTo>
                  <a:close/>
                </a:path>
                <a:path w="17809845" h="10026015">
                  <a:moveTo>
                    <a:pt x="251745" y="760646"/>
                  </a:moveTo>
                  <a:lnTo>
                    <a:pt x="247411" y="758797"/>
                  </a:lnTo>
                  <a:lnTo>
                    <a:pt x="243466" y="760659"/>
                  </a:lnTo>
                  <a:lnTo>
                    <a:pt x="239853" y="762664"/>
                  </a:lnTo>
                  <a:lnTo>
                    <a:pt x="238005" y="766997"/>
                  </a:lnTo>
                  <a:lnTo>
                    <a:pt x="239867" y="770943"/>
                  </a:lnTo>
                  <a:lnTo>
                    <a:pt x="250684" y="780679"/>
                  </a:lnTo>
                  <a:lnTo>
                    <a:pt x="252729" y="779581"/>
                  </a:lnTo>
                  <a:lnTo>
                    <a:pt x="256341" y="777576"/>
                  </a:lnTo>
                  <a:lnTo>
                    <a:pt x="258190" y="773243"/>
                  </a:lnTo>
                  <a:lnTo>
                    <a:pt x="256327" y="769298"/>
                  </a:lnTo>
                  <a:lnTo>
                    <a:pt x="253750" y="764258"/>
                  </a:lnTo>
                  <a:lnTo>
                    <a:pt x="251745" y="760646"/>
                  </a:lnTo>
                  <a:close/>
                </a:path>
                <a:path w="17809845" h="10026015">
                  <a:moveTo>
                    <a:pt x="216494" y="679817"/>
                  </a:moveTo>
                  <a:lnTo>
                    <a:pt x="211685" y="678160"/>
                  </a:lnTo>
                  <a:lnTo>
                    <a:pt x="207881" y="679690"/>
                  </a:lnTo>
                  <a:lnTo>
                    <a:pt x="203744" y="681076"/>
                  </a:lnTo>
                  <a:lnTo>
                    <a:pt x="201753" y="685743"/>
                  </a:lnTo>
                  <a:lnTo>
                    <a:pt x="203616" y="689689"/>
                  </a:lnTo>
                  <a:lnTo>
                    <a:pt x="205718" y="694919"/>
                  </a:lnTo>
                  <a:lnTo>
                    <a:pt x="206816" y="696963"/>
                  </a:lnTo>
                  <a:lnTo>
                    <a:pt x="208198" y="698341"/>
                  </a:lnTo>
                  <a:lnTo>
                    <a:pt x="209865" y="699051"/>
                  </a:lnTo>
                  <a:lnTo>
                    <a:pt x="209723" y="699385"/>
                  </a:lnTo>
                  <a:lnTo>
                    <a:pt x="211389" y="700096"/>
                  </a:lnTo>
                  <a:lnTo>
                    <a:pt x="213816" y="699949"/>
                  </a:lnTo>
                  <a:lnTo>
                    <a:pt x="219997" y="697464"/>
                  </a:lnTo>
                  <a:lnTo>
                    <a:pt x="221845" y="693132"/>
                  </a:lnTo>
                  <a:lnTo>
                    <a:pt x="219983" y="689185"/>
                  </a:lnTo>
                  <a:lnTo>
                    <a:pt x="217880" y="683955"/>
                  </a:lnTo>
                  <a:lnTo>
                    <a:pt x="216494" y="679817"/>
                  </a:lnTo>
                  <a:close/>
                </a:path>
                <a:path w="17809845" h="10026015">
                  <a:moveTo>
                    <a:pt x="182002" y="598132"/>
                  </a:moveTo>
                  <a:lnTo>
                    <a:pt x="177335" y="596142"/>
                  </a:lnTo>
                  <a:lnTo>
                    <a:pt x="169728" y="599200"/>
                  </a:lnTo>
                  <a:lnTo>
                    <a:pt x="167737" y="603866"/>
                  </a:lnTo>
                  <a:lnTo>
                    <a:pt x="172133" y="614802"/>
                  </a:lnTo>
                  <a:lnTo>
                    <a:pt x="173849" y="616322"/>
                  </a:lnTo>
                  <a:lnTo>
                    <a:pt x="177182" y="617744"/>
                  </a:lnTo>
                  <a:lnTo>
                    <a:pt x="179466" y="617930"/>
                  </a:lnTo>
                  <a:lnTo>
                    <a:pt x="185172" y="615637"/>
                  </a:lnTo>
                  <a:lnTo>
                    <a:pt x="187162" y="610971"/>
                  </a:lnTo>
                  <a:lnTo>
                    <a:pt x="182002" y="598132"/>
                  </a:lnTo>
                  <a:close/>
                </a:path>
                <a:path w="17809845" h="10026015">
                  <a:moveTo>
                    <a:pt x="150505" y="514968"/>
                  </a:moveTo>
                  <a:lnTo>
                    <a:pt x="146172" y="513119"/>
                  </a:lnTo>
                  <a:lnTo>
                    <a:pt x="142035" y="514505"/>
                  </a:lnTo>
                  <a:lnTo>
                    <a:pt x="138231" y="516035"/>
                  </a:lnTo>
                  <a:lnTo>
                    <a:pt x="136383" y="520368"/>
                  </a:lnTo>
                  <a:lnTo>
                    <a:pt x="137770" y="524504"/>
                  </a:lnTo>
                  <a:lnTo>
                    <a:pt x="139872" y="529735"/>
                  </a:lnTo>
                  <a:lnTo>
                    <a:pt x="140494" y="531970"/>
                  </a:lnTo>
                  <a:lnTo>
                    <a:pt x="141877" y="533348"/>
                  </a:lnTo>
                  <a:lnTo>
                    <a:pt x="143877" y="534201"/>
                  </a:lnTo>
                  <a:lnTo>
                    <a:pt x="144019" y="533867"/>
                  </a:lnTo>
                  <a:lnTo>
                    <a:pt x="146019" y="534720"/>
                  </a:lnTo>
                  <a:lnTo>
                    <a:pt x="147969" y="534765"/>
                  </a:lnTo>
                  <a:lnTo>
                    <a:pt x="153675" y="532471"/>
                  </a:lnTo>
                  <a:lnTo>
                    <a:pt x="155523" y="528139"/>
                  </a:lnTo>
                  <a:lnTo>
                    <a:pt x="154137" y="524001"/>
                  </a:lnTo>
                  <a:lnTo>
                    <a:pt x="150505" y="514968"/>
                  </a:lnTo>
                  <a:close/>
                </a:path>
                <a:path w="17809845" h="10026015">
                  <a:moveTo>
                    <a:pt x="117720" y="429282"/>
                  </a:moveTo>
                  <a:lnTo>
                    <a:pt x="109445" y="432056"/>
                  </a:lnTo>
                  <a:lnTo>
                    <a:pt x="107263" y="436247"/>
                  </a:lnTo>
                  <a:lnTo>
                    <a:pt x="108650" y="440384"/>
                  </a:lnTo>
                  <a:lnTo>
                    <a:pt x="110277" y="445805"/>
                  </a:lnTo>
                  <a:lnTo>
                    <a:pt x="110899" y="448040"/>
                  </a:lnTo>
                  <a:lnTo>
                    <a:pt x="112615" y="449560"/>
                  </a:lnTo>
                  <a:lnTo>
                    <a:pt x="116281" y="451124"/>
                  </a:lnTo>
                  <a:lnTo>
                    <a:pt x="118090" y="451502"/>
                  </a:lnTo>
                  <a:lnTo>
                    <a:pt x="119992" y="450737"/>
                  </a:lnTo>
                  <a:lnTo>
                    <a:pt x="124129" y="449350"/>
                  </a:lnTo>
                  <a:lnTo>
                    <a:pt x="126311" y="445160"/>
                  </a:lnTo>
                  <a:lnTo>
                    <a:pt x="124924" y="441023"/>
                  </a:lnTo>
                  <a:lnTo>
                    <a:pt x="123297" y="435601"/>
                  </a:lnTo>
                  <a:lnTo>
                    <a:pt x="121910" y="431464"/>
                  </a:lnTo>
                  <a:lnTo>
                    <a:pt x="117720" y="429282"/>
                  </a:lnTo>
                  <a:close/>
                </a:path>
                <a:path w="17809845" h="10026015">
                  <a:moveTo>
                    <a:pt x="91218" y="345490"/>
                  </a:moveTo>
                  <a:lnTo>
                    <a:pt x="87223" y="346543"/>
                  </a:lnTo>
                  <a:lnTo>
                    <a:pt x="83086" y="347930"/>
                  </a:lnTo>
                  <a:lnTo>
                    <a:pt x="80904" y="352121"/>
                  </a:lnTo>
                  <a:lnTo>
                    <a:pt x="81957" y="356116"/>
                  </a:lnTo>
                  <a:lnTo>
                    <a:pt x="83584" y="361537"/>
                  </a:lnTo>
                  <a:lnTo>
                    <a:pt x="84207" y="363773"/>
                  </a:lnTo>
                  <a:lnTo>
                    <a:pt x="85780" y="365626"/>
                  </a:lnTo>
                  <a:lnTo>
                    <a:pt x="89447" y="367190"/>
                  </a:lnTo>
                  <a:lnTo>
                    <a:pt x="91397" y="367234"/>
                  </a:lnTo>
                  <a:lnTo>
                    <a:pt x="93157" y="366803"/>
                  </a:lnTo>
                  <a:lnTo>
                    <a:pt x="97294" y="365416"/>
                  </a:lnTo>
                  <a:lnTo>
                    <a:pt x="99809" y="361367"/>
                  </a:lnTo>
                  <a:lnTo>
                    <a:pt x="98422" y="357230"/>
                  </a:lnTo>
                  <a:lnTo>
                    <a:pt x="96796" y="351808"/>
                  </a:lnTo>
                  <a:lnTo>
                    <a:pt x="95409" y="347672"/>
                  </a:lnTo>
                  <a:lnTo>
                    <a:pt x="91218" y="345490"/>
                  </a:lnTo>
                  <a:close/>
                </a:path>
                <a:path w="17809845" h="10026015">
                  <a:moveTo>
                    <a:pt x="66902" y="260266"/>
                  </a:moveTo>
                  <a:lnTo>
                    <a:pt x="62907" y="261320"/>
                  </a:lnTo>
                  <a:lnTo>
                    <a:pt x="58579" y="262231"/>
                  </a:lnTo>
                  <a:lnTo>
                    <a:pt x="56255" y="266755"/>
                  </a:lnTo>
                  <a:lnTo>
                    <a:pt x="57309" y="270750"/>
                  </a:lnTo>
                  <a:lnTo>
                    <a:pt x="58936" y="276172"/>
                  </a:lnTo>
                  <a:lnTo>
                    <a:pt x="59558" y="278407"/>
                  </a:lnTo>
                  <a:lnTo>
                    <a:pt x="61465" y="280402"/>
                  </a:lnTo>
                  <a:lnTo>
                    <a:pt x="63465" y="281255"/>
                  </a:lnTo>
                  <a:lnTo>
                    <a:pt x="63322" y="281588"/>
                  </a:lnTo>
                  <a:lnTo>
                    <a:pt x="64656" y="282157"/>
                  </a:lnTo>
                  <a:lnTo>
                    <a:pt x="66606" y="282202"/>
                  </a:lnTo>
                  <a:lnTo>
                    <a:pt x="68366" y="281770"/>
                  </a:lnTo>
                  <a:lnTo>
                    <a:pt x="72695" y="280859"/>
                  </a:lnTo>
                  <a:lnTo>
                    <a:pt x="75018" y="276335"/>
                  </a:lnTo>
                  <a:lnTo>
                    <a:pt x="73965" y="272340"/>
                  </a:lnTo>
                  <a:lnTo>
                    <a:pt x="72338" y="266918"/>
                  </a:lnTo>
                  <a:lnTo>
                    <a:pt x="71426" y="262590"/>
                  </a:lnTo>
                  <a:lnTo>
                    <a:pt x="66902" y="260266"/>
                  </a:lnTo>
                  <a:close/>
                </a:path>
                <a:path w="17809845" h="10026015">
                  <a:moveTo>
                    <a:pt x="45915" y="173706"/>
                  </a:moveTo>
                  <a:lnTo>
                    <a:pt x="41920" y="174758"/>
                  </a:lnTo>
                  <a:lnTo>
                    <a:pt x="37592" y="175670"/>
                  </a:lnTo>
                  <a:lnTo>
                    <a:pt x="34935" y="180052"/>
                  </a:lnTo>
                  <a:lnTo>
                    <a:pt x="35989" y="184046"/>
                  </a:lnTo>
                  <a:lnTo>
                    <a:pt x="37140" y="189659"/>
                  </a:lnTo>
                  <a:lnTo>
                    <a:pt x="37620" y="192228"/>
                  </a:lnTo>
                  <a:lnTo>
                    <a:pt x="39193" y="194081"/>
                  </a:lnTo>
                  <a:lnTo>
                    <a:pt x="41526" y="195076"/>
                  </a:lnTo>
                  <a:lnTo>
                    <a:pt x="42002" y="194885"/>
                  </a:lnTo>
                  <a:lnTo>
                    <a:pt x="43668" y="195596"/>
                  </a:lnTo>
                  <a:lnTo>
                    <a:pt x="45144" y="195831"/>
                  </a:lnTo>
                  <a:lnTo>
                    <a:pt x="46904" y="195400"/>
                  </a:lnTo>
                  <a:lnTo>
                    <a:pt x="50899" y="194346"/>
                  </a:lnTo>
                  <a:lnTo>
                    <a:pt x="53555" y="189965"/>
                  </a:lnTo>
                  <a:lnTo>
                    <a:pt x="52502" y="185970"/>
                  </a:lnTo>
                  <a:lnTo>
                    <a:pt x="51208" y="180691"/>
                  </a:lnTo>
                  <a:lnTo>
                    <a:pt x="50297" y="176362"/>
                  </a:lnTo>
                  <a:lnTo>
                    <a:pt x="45915" y="173706"/>
                  </a:lnTo>
                  <a:close/>
                </a:path>
                <a:path w="17809845" h="10026015">
                  <a:moveTo>
                    <a:pt x="27355" y="86997"/>
                  </a:moveTo>
                  <a:lnTo>
                    <a:pt x="23026" y="87908"/>
                  </a:lnTo>
                  <a:lnTo>
                    <a:pt x="19031" y="88961"/>
                  </a:lnTo>
                  <a:lnTo>
                    <a:pt x="16183" y="92869"/>
                  </a:lnTo>
                  <a:lnTo>
                    <a:pt x="17094" y="97196"/>
                  </a:lnTo>
                  <a:lnTo>
                    <a:pt x="18246" y="102809"/>
                  </a:lnTo>
                  <a:lnTo>
                    <a:pt x="18726" y="105378"/>
                  </a:lnTo>
                  <a:lnTo>
                    <a:pt x="20299" y="107231"/>
                  </a:lnTo>
                  <a:lnTo>
                    <a:pt x="24299" y="108937"/>
                  </a:lnTo>
                  <a:lnTo>
                    <a:pt x="25774" y="109172"/>
                  </a:lnTo>
                  <a:lnTo>
                    <a:pt x="27534" y="108741"/>
                  </a:lnTo>
                  <a:lnTo>
                    <a:pt x="31529" y="107687"/>
                  </a:lnTo>
                  <a:lnTo>
                    <a:pt x="34377" y="103781"/>
                  </a:lnTo>
                  <a:lnTo>
                    <a:pt x="33466" y="99453"/>
                  </a:lnTo>
                  <a:lnTo>
                    <a:pt x="32315" y="93839"/>
                  </a:lnTo>
                  <a:lnTo>
                    <a:pt x="31261" y="89845"/>
                  </a:lnTo>
                  <a:lnTo>
                    <a:pt x="27355" y="86997"/>
                  </a:lnTo>
                  <a:close/>
                </a:path>
                <a:path w="17809845" h="10026015">
                  <a:moveTo>
                    <a:pt x="10887" y="0"/>
                  </a:moveTo>
                  <a:lnTo>
                    <a:pt x="2515" y="1155"/>
                  </a:lnTo>
                  <a:lnTo>
                    <a:pt x="0" y="5205"/>
                  </a:lnTo>
                  <a:lnTo>
                    <a:pt x="578" y="9390"/>
                  </a:lnTo>
                  <a:lnTo>
                    <a:pt x="1396" y="14861"/>
                  </a:lnTo>
                  <a:lnTo>
                    <a:pt x="1734" y="17763"/>
                  </a:lnTo>
                  <a:lnTo>
                    <a:pt x="3640" y="19758"/>
                  </a:lnTo>
                  <a:lnTo>
                    <a:pt x="5973" y="20753"/>
                  </a:lnTo>
                  <a:lnTo>
                    <a:pt x="5782" y="20278"/>
                  </a:lnTo>
                  <a:lnTo>
                    <a:pt x="7116" y="20847"/>
                  </a:lnTo>
                  <a:lnTo>
                    <a:pt x="8591" y="21082"/>
                  </a:lnTo>
                  <a:lnTo>
                    <a:pt x="10209" y="20984"/>
                  </a:lnTo>
                  <a:lnTo>
                    <a:pt x="14395" y="20405"/>
                  </a:lnTo>
                  <a:lnTo>
                    <a:pt x="16910" y="16357"/>
                  </a:lnTo>
                  <a:lnTo>
                    <a:pt x="16332" y="12172"/>
                  </a:lnTo>
                  <a:lnTo>
                    <a:pt x="15514" y="6700"/>
                  </a:lnTo>
                  <a:lnTo>
                    <a:pt x="14935" y="2515"/>
                  </a:lnTo>
                  <a:lnTo>
                    <a:pt x="10887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87953" y="52139"/>
              <a:ext cx="17866995" cy="10083165"/>
            </a:xfrm>
            <a:custGeom>
              <a:avLst/>
              <a:gdLst/>
              <a:ahLst/>
              <a:cxnLst/>
              <a:rect l="l" t="t" r="r" b="b"/>
              <a:pathLst>
                <a:path w="17866995" h="10083165">
                  <a:moveTo>
                    <a:pt x="17022664" y="9797689"/>
                  </a:moveTo>
                  <a:lnTo>
                    <a:pt x="17009998" y="9792287"/>
                  </a:lnTo>
                  <a:lnTo>
                    <a:pt x="17005579" y="9794341"/>
                  </a:lnTo>
                  <a:lnTo>
                    <a:pt x="17002309" y="9802007"/>
                  </a:lnTo>
                  <a:lnTo>
                    <a:pt x="17004360" y="9806428"/>
                  </a:lnTo>
                  <a:lnTo>
                    <a:pt x="17017026" y="9811830"/>
                  </a:lnTo>
                  <a:lnTo>
                    <a:pt x="17021447" y="9809777"/>
                  </a:lnTo>
                  <a:lnTo>
                    <a:pt x="17024717" y="9802111"/>
                  </a:lnTo>
                  <a:lnTo>
                    <a:pt x="17022664" y="9797689"/>
                  </a:lnTo>
                  <a:close/>
                </a:path>
                <a:path w="17866995" h="10083165">
                  <a:moveTo>
                    <a:pt x="16937863" y="9761909"/>
                  </a:moveTo>
                  <a:lnTo>
                    <a:pt x="16928863" y="9758070"/>
                  </a:lnTo>
                  <a:lnTo>
                    <a:pt x="16924583" y="9759791"/>
                  </a:lnTo>
                  <a:lnTo>
                    <a:pt x="16923019" y="9763457"/>
                  </a:lnTo>
                  <a:lnTo>
                    <a:pt x="16921121" y="9766981"/>
                  </a:lnTo>
                  <a:lnTo>
                    <a:pt x="16923033" y="9771736"/>
                  </a:lnTo>
                  <a:lnTo>
                    <a:pt x="16932033" y="9775575"/>
                  </a:lnTo>
                  <a:lnTo>
                    <a:pt x="16937863" y="9761909"/>
                  </a:lnTo>
                  <a:close/>
                </a:path>
                <a:path w="17866995" h="10083165">
                  <a:moveTo>
                    <a:pt x="17104418" y="9831381"/>
                  </a:moveTo>
                  <a:lnTo>
                    <a:pt x="17092085" y="9826120"/>
                  </a:lnTo>
                  <a:lnTo>
                    <a:pt x="17087663" y="9828173"/>
                  </a:lnTo>
                  <a:lnTo>
                    <a:pt x="17086099" y="9831839"/>
                  </a:lnTo>
                  <a:lnTo>
                    <a:pt x="17084981" y="9835302"/>
                  </a:lnTo>
                  <a:lnTo>
                    <a:pt x="17084869" y="9835648"/>
                  </a:lnTo>
                  <a:lnTo>
                    <a:pt x="17086589" y="9839928"/>
                  </a:lnTo>
                  <a:lnTo>
                    <a:pt x="17098923" y="9845189"/>
                  </a:lnTo>
                  <a:lnTo>
                    <a:pt x="17103343" y="9843135"/>
                  </a:lnTo>
                  <a:lnTo>
                    <a:pt x="17106613" y="9835469"/>
                  </a:lnTo>
                  <a:lnTo>
                    <a:pt x="17104418" y="9831381"/>
                  </a:lnTo>
                  <a:close/>
                </a:path>
                <a:path w="17866995" h="10083165">
                  <a:moveTo>
                    <a:pt x="16860580" y="9726974"/>
                  </a:moveTo>
                  <a:lnTo>
                    <a:pt x="16847913" y="9721571"/>
                  </a:lnTo>
                  <a:lnTo>
                    <a:pt x="16843636" y="9723291"/>
                  </a:lnTo>
                  <a:lnTo>
                    <a:pt x="16840365" y="9730958"/>
                  </a:lnTo>
                  <a:lnTo>
                    <a:pt x="16841942" y="9735570"/>
                  </a:lnTo>
                  <a:lnTo>
                    <a:pt x="16854608" y="9740973"/>
                  </a:lnTo>
                  <a:lnTo>
                    <a:pt x="16858889" y="9739253"/>
                  </a:lnTo>
                  <a:lnTo>
                    <a:pt x="16862159" y="9731587"/>
                  </a:lnTo>
                  <a:lnTo>
                    <a:pt x="16860580" y="9726974"/>
                  </a:lnTo>
                  <a:close/>
                </a:path>
                <a:path w="17866995" h="10083165">
                  <a:moveTo>
                    <a:pt x="17187358" y="9863214"/>
                  </a:moveTo>
                  <a:lnTo>
                    <a:pt x="17183216" y="9861842"/>
                  </a:lnTo>
                  <a:lnTo>
                    <a:pt x="17174216" y="9858003"/>
                  </a:lnTo>
                  <a:lnTo>
                    <a:pt x="17170127" y="9860198"/>
                  </a:lnTo>
                  <a:lnTo>
                    <a:pt x="17168563" y="9863865"/>
                  </a:lnTo>
                  <a:lnTo>
                    <a:pt x="17167557" y="9866981"/>
                  </a:lnTo>
                  <a:lnTo>
                    <a:pt x="17167333" y="9867674"/>
                  </a:lnTo>
                  <a:lnTo>
                    <a:pt x="17169054" y="9871953"/>
                  </a:lnTo>
                  <a:lnTo>
                    <a:pt x="17172720" y="9873516"/>
                  </a:lnTo>
                  <a:lnTo>
                    <a:pt x="17172862" y="9873183"/>
                  </a:lnTo>
                  <a:lnTo>
                    <a:pt x="17181862" y="9877022"/>
                  </a:lnTo>
                  <a:lnTo>
                    <a:pt x="17185949" y="9874827"/>
                  </a:lnTo>
                  <a:lnTo>
                    <a:pt x="17189077" y="9867494"/>
                  </a:lnTo>
                  <a:lnTo>
                    <a:pt x="17187358" y="9863214"/>
                  </a:lnTo>
                  <a:close/>
                </a:path>
                <a:path w="17866995" h="10083165">
                  <a:moveTo>
                    <a:pt x="16776725" y="9688052"/>
                  </a:moveTo>
                  <a:lnTo>
                    <a:pt x="16768057" y="9684355"/>
                  </a:lnTo>
                  <a:lnTo>
                    <a:pt x="16763446" y="9685933"/>
                  </a:lnTo>
                  <a:lnTo>
                    <a:pt x="16760318" y="9693266"/>
                  </a:lnTo>
                  <a:lnTo>
                    <a:pt x="16761897" y="9697879"/>
                  </a:lnTo>
                  <a:lnTo>
                    <a:pt x="16765421" y="9699776"/>
                  </a:lnTo>
                  <a:lnTo>
                    <a:pt x="16774086" y="9703472"/>
                  </a:lnTo>
                  <a:lnTo>
                    <a:pt x="16778699" y="9701895"/>
                  </a:lnTo>
                  <a:lnTo>
                    <a:pt x="16781827" y="9694562"/>
                  </a:lnTo>
                  <a:lnTo>
                    <a:pt x="16780249" y="9689949"/>
                  </a:lnTo>
                  <a:lnTo>
                    <a:pt x="16776725" y="9688052"/>
                  </a:lnTo>
                  <a:close/>
                </a:path>
                <a:path w="17866995" h="10083165">
                  <a:moveTo>
                    <a:pt x="17269866" y="9893289"/>
                  </a:moveTo>
                  <a:lnTo>
                    <a:pt x="17265916" y="9892392"/>
                  </a:lnTo>
                  <a:lnTo>
                    <a:pt x="17260915" y="9890259"/>
                  </a:lnTo>
                  <a:lnTo>
                    <a:pt x="17257106" y="9889028"/>
                  </a:lnTo>
                  <a:lnTo>
                    <a:pt x="17253018" y="9891223"/>
                  </a:lnTo>
                  <a:lnTo>
                    <a:pt x="17251454" y="9894890"/>
                  </a:lnTo>
                  <a:lnTo>
                    <a:pt x="17250559" y="9897660"/>
                  </a:lnTo>
                  <a:lnTo>
                    <a:pt x="17250224" y="9898698"/>
                  </a:lnTo>
                  <a:lnTo>
                    <a:pt x="17252087" y="9902644"/>
                  </a:lnTo>
                  <a:lnTo>
                    <a:pt x="17261085" y="9906482"/>
                  </a:lnTo>
                  <a:lnTo>
                    <a:pt x="17264894" y="9907713"/>
                  </a:lnTo>
                  <a:lnTo>
                    <a:pt x="17268981" y="9905518"/>
                  </a:lnTo>
                  <a:lnTo>
                    <a:pt x="17270545" y="9901852"/>
                  </a:lnTo>
                  <a:lnTo>
                    <a:pt x="17271460" y="9899090"/>
                  </a:lnTo>
                  <a:lnTo>
                    <a:pt x="17271918" y="9897710"/>
                  </a:lnTo>
                  <a:lnTo>
                    <a:pt x="17269866" y="9893289"/>
                  </a:lnTo>
                  <a:close/>
                </a:path>
                <a:path w="17866995" h="10083165">
                  <a:moveTo>
                    <a:pt x="16688580" y="9645331"/>
                  </a:moveTo>
                  <a:lnTo>
                    <a:pt x="16683968" y="9646909"/>
                  </a:lnTo>
                  <a:lnTo>
                    <a:pt x="16681724" y="9651861"/>
                  </a:lnTo>
                  <a:lnTo>
                    <a:pt x="16680364" y="9654433"/>
                  </a:lnTo>
                  <a:lnTo>
                    <a:pt x="16682085" y="9658712"/>
                  </a:lnTo>
                  <a:lnTo>
                    <a:pt x="16685467" y="9660943"/>
                  </a:lnTo>
                  <a:lnTo>
                    <a:pt x="16694465" y="9664781"/>
                  </a:lnTo>
                  <a:lnTo>
                    <a:pt x="16698936" y="9663537"/>
                  </a:lnTo>
                  <a:lnTo>
                    <a:pt x="16701180" y="9658585"/>
                  </a:lnTo>
                  <a:lnTo>
                    <a:pt x="16702540" y="9656014"/>
                  </a:lnTo>
                  <a:lnTo>
                    <a:pt x="16700961" y="9651400"/>
                  </a:lnTo>
                  <a:lnTo>
                    <a:pt x="16697438" y="9649503"/>
                  </a:lnTo>
                  <a:lnTo>
                    <a:pt x="16692437" y="9647370"/>
                  </a:lnTo>
                  <a:lnTo>
                    <a:pt x="16688580" y="9645331"/>
                  </a:lnTo>
                  <a:close/>
                </a:path>
                <a:path w="17866995" h="10083165">
                  <a:moveTo>
                    <a:pt x="16609861" y="9605449"/>
                  </a:moveTo>
                  <a:lnTo>
                    <a:pt x="16604915" y="9606885"/>
                  </a:lnTo>
                  <a:lnTo>
                    <a:pt x="16603351" y="9610551"/>
                  </a:lnTo>
                  <a:lnTo>
                    <a:pt x="16601454" y="9614075"/>
                  </a:lnTo>
                  <a:lnTo>
                    <a:pt x="16603033" y="9618688"/>
                  </a:lnTo>
                  <a:lnTo>
                    <a:pt x="16606414" y="9620919"/>
                  </a:lnTo>
                  <a:lnTo>
                    <a:pt x="16615413" y="9624758"/>
                  </a:lnTo>
                  <a:lnTo>
                    <a:pt x="16619884" y="9623513"/>
                  </a:lnTo>
                  <a:lnTo>
                    <a:pt x="16621448" y="9619847"/>
                  </a:lnTo>
                  <a:lnTo>
                    <a:pt x="16623345" y="9616322"/>
                  </a:lnTo>
                  <a:lnTo>
                    <a:pt x="16621767" y="9611709"/>
                  </a:lnTo>
                  <a:lnTo>
                    <a:pt x="16618385" y="9609479"/>
                  </a:lnTo>
                  <a:lnTo>
                    <a:pt x="16613385" y="9607346"/>
                  </a:lnTo>
                  <a:lnTo>
                    <a:pt x="16609861" y="9605449"/>
                  </a:lnTo>
                  <a:close/>
                </a:path>
                <a:path w="17866995" h="10083165">
                  <a:moveTo>
                    <a:pt x="17353468" y="9922647"/>
                  </a:moveTo>
                  <a:lnTo>
                    <a:pt x="17349517" y="9921749"/>
                  </a:lnTo>
                  <a:lnTo>
                    <a:pt x="17344517" y="9919617"/>
                  </a:lnTo>
                  <a:lnTo>
                    <a:pt x="17340708" y="9918386"/>
                  </a:lnTo>
                  <a:lnTo>
                    <a:pt x="17336620" y="9920582"/>
                  </a:lnTo>
                  <a:lnTo>
                    <a:pt x="17335056" y="9924248"/>
                  </a:lnTo>
                  <a:lnTo>
                    <a:pt x="17333825" y="9928057"/>
                  </a:lnTo>
                  <a:lnTo>
                    <a:pt x="17335688" y="9932003"/>
                  </a:lnTo>
                  <a:lnTo>
                    <a:pt x="17339354" y="9933567"/>
                  </a:lnTo>
                  <a:lnTo>
                    <a:pt x="17339830" y="9933375"/>
                  </a:lnTo>
                  <a:lnTo>
                    <a:pt x="17344828" y="9935507"/>
                  </a:lnTo>
                  <a:lnTo>
                    <a:pt x="17348638" y="9936738"/>
                  </a:lnTo>
                  <a:lnTo>
                    <a:pt x="17352725" y="9934542"/>
                  </a:lnTo>
                  <a:lnTo>
                    <a:pt x="17354289" y="9930876"/>
                  </a:lnTo>
                  <a:lnTo>
                    <a:pt x="17355520" y="9927068"/>
                  </a:lnTo>
                  <a:lnTo>
                    <a:pt x="17353468" y="9922647"/>
                  </a:lnTo>
                  <a:close/>
                </a:path>
                <a:path w="17866995" h="10083165">
                  <a:moveTo>
                    <a:pt x="16531044" y="9563949"/>
                  </a:moveTo>
                  <a:lnTo>
                    <a:pt x="16526099" y="9565385"/>
                  </a:lnTo>
                  <a:lnTo>
                    <a:pt x="16524535" y="9569051"/>
                  </a:lnTo>
                  <a:lnTo>
                    <a:pt x="16522495" y="9572909"/>
                  </a:lnTo>
                  <a:lnTo>
                    <a:pt x="16524074" y="9577522"/>
                  </a:lnTo>
                  <a:lnTo>
                    <a:pt x="16527455" y="9579752"/>
                  </a:lnTo>
                  <a:lnTo>
                    <a:pt x="16536454" y="9583591"/>
                  </a:lnTo>
                  <a:lnTo>
                    <a:pt x="16540925" y="9582347"/>
                  </a:lnTo>
                  <a:lnTo>
                    <a:pt x="16542489" y="9578680"/>
                  </a:lnTo>
                  <a:lnTo>
                    <a:pt x="16544529" y="9574822"/>
                  </a:lnTo>
                  <a:lnTo>
                    <a:pt x="16542950" y="9570209"/>
                  </a:lnTo>
                  <a:lnTo>
                    <a:pt x="16539569" y="9567979"/>
                  </a:lnTo>
                  <a:lnTo>
                    <a:pt x="16534568" y="9565846"/>
                  </a:lnTo>
                  <a:lnTo>
                    <a:pt x="16531044" y="9563949"/>
                  </a:lnTo>
                  <a:close/>
                </a:path>
                <a:path w="17866995" h="10083165">
                  <a:moveTo>
                    <a:pt x="17437304" y="9950530"/>
                  </a:moveTo>
                  <a:lnTo>
                    <a:pt x="17433354" y="9949633"/>
                  </a:lnTo>
                  <a:lnTo>
                    <a:pt x="17428353" y="9947500"/>
                  </a:lnTo>
                  <a:lnTo>
                    <a:pt x="17424211" y="9946127"/>
                  </a:lnTo>
                  <a:lnTo>
                    <a:pt x="17420123" y="9948322"/>
                  </a:lnTo>
                  <a:lnTo>
                    <a:pt x="17417662" y="9955939"/>
                  </a:lnTo>
                  <a:lnTo>
                    <a:pt x="17419525" y="9959885"/>
                  </a:lnTo>
                  <a:lnTo>
                    <a:pt x="17423192" y="9961449"/>
                  </a:lnTo>
                  <a:lnTo>
                    <a:pt x="17422999" y="9960974"/>
                  </a:lnTo>
                  <a:lnTo>
                    <a:pt x="17423333" y="9961116"/>
                  </a:lnTo>
                  <a:lnTo>
                    <a:pt x="17423809" y="9960925"/>
                  </a:lnTo>
                  <a:lnTo>
                    <a:pt x="17428808" y="9963057"/>
                  </a:lnTo>
                  <a:lnTo>
                    <a:pt x="17432949" y="9964430"/>
                  </a:lnTo>
                  <a:lnTo>
                    <a:pt x="17437038" y="9962235"/>
                  </a:lnTo>
                  <a:lnTo>
                    <a:pt x="17439499" y="9954618"/>
                  </a:lnTo>
                  <a:lnTo>
                    <a:pt x="17437304" y="9950530"/>
                  </a:lnTo>
                  <a:close/>
                </a:path>
                <a:path w="17866995" h="10083165">
                  <a:moveTo>
                    <a:pt x="16453179" y="9522067"/>
                  </a:moveTo>
                  <a:lnTo>
                    <a:pt x="16448568" y="9523646"/>
                  </a:lnTo>
                  <a:lnTo>
                    <a:pt x="16444773" y="9530694"/>
                  </a:lnTo>
                  <a:lnTo>
                    <a:pt x="16446350" y="9535307"/>
                  </a:lnTo>
                  <a:lnTo>
                    <a:pt x="16449591" y="9537871"/>
                  </a:lnTo>
                  <a:lnTo>
                    <a:pt x="16458589" y="9541709"/>
                  </a:lnTo>
                  <a:lnTo>
                    <a:pt x="16462726" y="9540322"/>
                  </a:lnTo>
                  <a:lnTo>
                    <a:pt x="16464624" y="9536798"/>
                  </a:lnTo>
                  <a:lnTo>
                    <a:pt x="16466854" y="9533416"/>
                  </a:lnTo>
                  <a:lnTo>
                    <a:pt x="16465277" y="9528803"/>
                  </a:lnTo>
                  <a:lnTo>
                    <a:pt x="16462037" y="9526240"/>
                  </a:lnTo>
                  <a:lnTo>
                    <a:pt x="16457037" y="9524107"/>
                  </a:lnTo>
                  <a:lnTo>
                    <a:pt x="16453179" y="9522067"/>
                  </a:lnTo>
                  <a:close/>
                </a:path>
                <a:path w="17866995" h="10083165">
                  <a:moveTo>
                    <a:pt x="17521994" y="9976413"/>
                  </a:moveTo>
                  <a:lnTo>
                    <a:pt x="17518186" y="9975183"/>
                  </a:lnTo>
                  <a:lnTo>
                    <a:pt x="17512901" y="9973716"/>
                  </a:lnTo>
                  <a:lnTo>
                    <a:pt x="17509092" y="9972485"/>
                  </a:lnTo>
                  <a:lnTo>
                    <a:pt x="17504862" y="9975014"/>
                  </a:lnTo>
                  <a:lnTo>
                    <a:pt x="17503631" y="9978823"/>
                  </a:lnTo>
                  <a:lnTo>
                    <a:pt x="17502876" y="9982440"/>
                  </a:lnTo>
                  <a:lnTo>
                    <a:pt x="17504739" y="9986386"/>
                  </a:lnTo>
                  <a:lnTo>
                    <a:pt x="17508740" y="9988093"/>
                  </a:lnTo>
                  <a:lnTo>
                    <a:pt x="17514022" y="9989558"/>
                  </a:lnTo>
                  <a:lnTo>
                    <a:pt x="17517831" y="9990789"/>
                  </a:lnTo>
                  <a:lnTo>
                    <a:pt x="17522062" y="9988260"/>
                  </a:lnTo>
                  <a:lnTo>
                    <a:pt x="17524523" y="9980643"/>
                  </a:lnTo>
                  <a:lnTo>
                    <a:pt x="17521994" y="9976413"/>
                  </a:lnTo>
                  <a:close/>
                </a:path>
                <a:path w="17866995" h="10083165">
                  <a:moveTo>
                    <a:pt x="16376358" y="9478661"/>
                  </a:moveTo>
                  <a:lnTo>
                    <a:pt x="16371746" y="9480240"/>
                  </a:lnTo>
                  <a:lnTo>
                    <a:pt x="16367951" y="9487288"/>
                  </a:lnTo>
                  <a:lnTo>
                    <a:pt x="16369054" y="9492092"/>
                  </a:lnTo>
                  <a:lnTo>
                    <a:pt x="16372578" y="9493989"/>
                  </a:lnTo>
                  <a:lnTo>
                    <a:pt x="16377292" y="9496788"/>
                  </a:lnTo>
                  <a:lnTo>
                    <a:pt x="16381626" y="9498637"/>
                  </a:lnTo>
                  <a:lnTo>
                    <a:pt x="16385622" y="9497583"/>
                  </a:lnTo>
                  <a:lnTo>
                    <a:pt x="16389416" y="9490535"/>
                  </a:lnTo>
                  <a:lnTo>
                    <a:pt x="16388313" y="9485731"/>
                  </a:lnTo>
                  <a:lnTo>
                    <a:pt x="16384790" y="9483834"/>
                  </a:lnTo>
                  <a:lnTo>
                    <a:pt x="16380073" y="9481034"/>
                  </a:lnTo>
                  <a:lnTo>
                    <a:pt x="16376358" y="9478661"/>
                  </a:lnTo>
                  <a:close/>
                </a:path>
                <a:path w="17866995" h="10083165">
                  <a:moveTo>
                    <a:pt x="17606969" y="10001629"/>
                  </a:moveTo>
                  <a:lnTo>
                    <a:pt x="17603159" y="10000398"/>
                  </a:lnTo>
                  <a:lnTo>
                    <a:pt x="17597877" y="9998933"/>
                  </a:lnTo>
                  <a:lnTo>
                    <a:pt x="17594068" y="9997703"/>
                  </a:lnTo>
                  <a:lnTo>
                    <a:pt x="17589837" y="10000231"/>
                  </a:lnTo>
                  <a:lnTo>
                    <a:pt x="17588606" y="10004039"/>
                  </a:lnTo>
                  <a:lnTo>
                    <a:pt x="17587517" y="10007515"/>
                  </a:lnTo>
                  <a:lnTo>
                    <a:pt x="17589379" y="10011460"/>
                  </a:lnTo>
                  <a:lnTo>
                    <a:pt x="17593714" y="10013310"/>
                  </a:lnTo>
                  <a:lnTo>
                    <a:pt x="17598997" y="10014775"/>
                  </a:lnTo>
                  <a:lnTo>
                    <a:pt x="17602805" y="10016006"/>
                  </a:lnTo>
                  <a:lnTo>
                    <a:pt x="17607037" y="10013477"/>
                  </a:lnTo>
                  <a:lnTo>
                    <a:pt x="17609498" y="10005860"/>
                  </a:lnTo>
                  <a:lnTo>
                    <a:pt x="17606969" y="10001629"/>
                  </a:lnTo>
                  <a:close/>
                </a:path>
                <a:path w="17866995" h="10083165">
                  <a:moveTo>
                    <a:pt x="16299346" y="9434780"/>
                  </a:moveTo>
                  <a:lnTo>
                    <a:pt x="16294542" y="9435882"/>
                  </a:lnTo>
                  <a:lnTo>
                    <a:pt x="16290748" y="9442931"/>
                  </a:lnTo>
                  <a:lnTo>
                    <a:pt x="16291851" y="9447735"/>
                  </a:lnTo>
                  <a:lnTo>
                    <a:pt x="16295375" y="9449631"/>
                  </a:lnTo>
                  <a:lnTo>
                    <a:pt x="16300088" y="9452431"/>
                  </a:lnTo>
                  <a:lnTo>
                    <a:pt x="16304422" y="9454279"/>
                  </a:lnTo>
                  <a:lnTo>
                    <a:pt x="16308560" y="9452893"/>
                  </a:lnTo>
                  <a:lnTo>
                    <a:pt x="16310315" y="9449702"/>
                  </a:lnTo>
                  <a:lnTo>
                    <a:pt x="16312213" y="9446178"/>
                  </a:lnTo>
                  <a:lnTo>
                    <a:pt x="16311111" y="9441374"/>
                  </a:lnTo>
                  <a:lnTo>
                    <a:pt x="16307586" y="9439476"/>
                  </a:lnTo>
                  <a:lnTo>
                    <a:pt x="16302869" y="9436677"/>
                  </a:lnTo>
                  <a:lnTo>
                    <a:pt x="16299346" y="9434780"/>
                  </a:lnTo>
                  <a:close/>
                </a:path>
                <a:path w="17866995" h="10083165">
                  <a:moveTo>
                    <a:pt x="17692653" y="10025179"/>
                  </a:moveTo>
                  <a:lnTo>
                    <a:pt x="17688703" y="10024281"/>
                  </a:lnTo>
                  <a:lnTo>
                    <a:pt x="17683420" y="10022816"/>
                  </a:lnTo>
                  <a:lnTo>
                    <a:pt x="17679279" y="10021443"/>
                  </a:lnTo>
                  <a:lnTo>
                    <a:pt x="17675048" y="10023972"/>
                  </a:lnTo>
                  <a:lnTo>
                    <a:pt x="17674150" y="10027923"/>
                  </a:lnTo>
                  <a:lnTo>
                    <a:pt x="17672920" y="10031731"/>
                  </a:lnTo>
                  <a:lnTo>
                    <a:pt x="17674922" y="10035344"/>
                  </a:lnTo>
                  <a:lnTo>
                    <a:pt x="17679256" y="10037193"/>
                  </a:lnTo>
                  <a:lnTo>
                    <a:pt x="17684541" y="10038659"/>
                  </a:lnTo>
                  <a:lnTo>
                    <a:pt x="17688683" y="10040032"/>
                  </a:lnTo>
                  <a:lnTo>
                    <a:pt x="17692914" y="10037503"/>
                  </a:lnTo>
                  <a:lnTo>
                    <a:pt x="17693811" y="10033552"/>
                  </a:lnTo>
                  <a:lnTo>
                    <a:pt x="17695184" y="10029410"/>
                  </a:lnTo>
                  <a:lnTo>
                    <a:pt x="17692653" y="10025179"/>
                  </a:lnTo>
                  <a:close/>
                </a:path>
                <a:path w="17866995" h="10083165">
                  <a:moveTo>
                    <a:pt x="16223236" y="9389707"/>
                  </a:moveTo>
                  <a:lnTo>
                    <a:pt x="16218764" y="9390952"/>
                  </a:lnTo>
                  <a:lnTo>
                    <a:pt x="16216533" y="9394334"/>
                  </a:lnTo>
                  <a:lnTo>
                    <a:pt x="16214636" y="9397857"/>
                  </a:lnTo>
                  <a:lnTo>
                    <a:pt x="16215881" y="9402328"/>
                  </a:lnTo>
                  <a:lnTo>
                    <a:pt x="16219263" y="9404559"/>
                  </a:lnTo>
                  <a:lnTo>
                    <a:pt x="16223979" y="9407359"/>
                  </a:lnTo>
                  <a:lnTo>
                    <a:pt x="16228313" y="9409207"/>
                  </a:lnTo>
                  <a:lnTo>
                    <a:pt x="16232448" y="9407819"/>
                  </a:lnTo>
                  <a:lnTo>
                    <a:pt x="16234204" y="9404628"/>
                  </a:lnTo>
                  <a:lnTo>
                    <a:pt x="16236101" y="9401104"/>
                  </a:lnTo>
                  <a:lnTo>
                    <a:pt x="16234856" y="9396634"/>
                  </a:lnTo>
                  <a:lnTo>
                    <a:pt x="16231474" y="9394403"/>
                  </a:lnTo>
                  <a:lnTo>
                    <a:pt x="16226760" y="9391604"/>
                  </a:lnTo>
                  <a:lnTo>
                    <a:pt x="16223236" y="9389707"/>
                  </a:lnTo>
                  <a:close/>
                </a:path>
                <a:path w="17866995" h="10083165">
                  <a:moveTo>
                    <a:pt x="17777766" y="10047303"/>
                  </a:moveTo>
                  <a:lnTo>
                    <a:pt x="17773816" y="10046405"/>
                  </a:lnTo>
                  <a:lnTo>
                    <a:pt x="17768531" y="10044939"/>
                  </a:lnTo>
                  <a:lnTo>
                    <a:pt x="17764579" y="10044042"/>
                  </a:lnTo>
                  <a:lnTo>
                    <a:pt x="17760349" y="10046571"/>
                  </a:lnTo>
                  <a:lnTo>
                    <a:pt x="17759452" y="10050522"/>
                  </a:lnTo>
                  <a:lnTo>
                    <a:pt x="17758364" y="10053997"/>
                  </a:lnTo>
                  <a:lnTo>
                    <a:pt x="17760369" y="10057610"/>
                  </a:lnTo>
                  <a:lnTo>
                    <a:pt x="17765035" y="10059600"/>
                  </a:lnTo>
                  <a:lnTo>
                    <a:pt x="17770319" y="10061066"/>
                  </a:lnTo>
                  <a:lnTo>
                    <a:pt x="17774270" y="10061964"/>
                  </a:lnTo>
                  <a:lnTo>
                    <a:pt x="17778500" y="10059435"/>
                  </a:lnTo>
                  <a:lnTo>
                    <a:pt x="17780294" y="10051534"/>
                  </a:lnTo>
                  <a:lnTo>
                    <a:pt x="17777766" y="10047303"/>
                  </a:lnTo>
                  <a:close/>
                </a:path>
                <a:path w="17866995" h="10083165">
                  <a:moveTo>
                    <a:pt x="16147742" y="9344109"/>
                  </a:moveTo>
                  <a:lnTo>
                    <a:pt x="16143273" y="9345354"/>
                  </a:lnTo>
                  <a:lnTo>
                    <a:pt x="16138811" y="9352119"/>
                  </a:lnTo>
                  <a:lnTo>
                    <a:pt x="16140055" y="9356589"/>
                  </a:lnTo>
                  <a:lnTo>
                    <a:pt x="16143437" y="9358819"/>
                  </a:lnTo>
                  <a:lnTo>
                    <a:pt x="16148153" y="9361619"/>
                  </a:lnTo>
                  <a:lnTo>
                    <a:pt x="16149152" y="9362045"/>
                  </a:lnTo>
                  <a:lnTo>
                    <a:pt x="16149010" y="9362378"/>
                  </a:lnTo>
                  <a:lnTo>
                    <a:pt x="16152343" y="9363800"/>
                  </a:lnTo>
                  <a:lnTo>
                    <a:pt x="16156148" y="9362271"/>
                  </a:lnTo>
                  <a:lnTo>
                    <a:pt x="16158235" y="9359222"/>
                  </a:lnTo>
                  <a:lnTo>
                    <a:pt x="16160466" y="9355840"/>
                  </a:lnTo>
                  <a:lnTo>
                    <a:pt x="16159222" y="9351370"/>
                  </a:lnTo>
                  <a:lnTo>
                    <a:pt x="16155840" y="9349140"/>
                  </a:lnTo>
                  <a:lnTo>
                    <a:pt x="16151124" y="9346340"/>
                  </a:lnTo>
                  <a:lnTo>
                    <a:pt x="16147742" y="9344109"/>
                  </a:lnTo>
                  <a:close/>
                </a:path>
                <a:path w="17866995" h="10083165">
                  <a:moveTo>
                    <a:pt x="17864112" y="10068377"/>
                  </a:moveTo>
                  <a:lnTo>
                    <a:pt x="17860162" y="10067480"/>
                  </a:lnTo>
                  <a:lnTo>
                    <a:pt x="17854879" y="10066014"/>
                  </a:lnTo>
                  <a:lnTo>
                    <a:pt x="17850929" y="10065117"/>
                  </a:lnTo>
                  <a:lnTo>
                    <a:pt x="17846697" y="10067645"/>
                  </a:lnTo>
                  <a:lnTo>
                    <a:pt x="17845800" y="10071596"/>
                  </a:lnTo>
                  <a:lnTo>
                    <a:pt x="17844711" y="10075072"/>
                  </a:lnTo>
                  <a:lnTo>
                    <a:pt x="17846716" y="10078685"/>
                  </a:lnTo>
                  <a:lnTo>
                    <a:pt x="17851381" y="10080675"/>
                  </a:lnTo>
                  <a:lnTo>
                    <a:pt x="17856666" y="10082141"/>
                  </a:lnTo>
                  <a:lnTo>
                    <a:pt x="17860616" y="10083038"/>
                  </a:lnTo>
                  <a:lnTo>
                    <a:pt x="17864846" y="10080509"/>
                  </a:lnTo>
                  <a:lnTo>
                    <a:pt x="17866642" y="10072608"/>
                  </a:lnTo>
                  <a:lnTo>
                    <a:pt x="17864112" y="10068377"/>
                  </a:lnTo>
                  <a:close/>
                </a:path>
                <a:path w="17866995" h="10083165">
                  <a:moveTo>
                    <a:pt x="16072628" y="9296704"/>
                  </a:moveTo>
                  <a:lnTo>
                    <a:pt x="16068157" y="9297949"/>
                  </a:lnTo>
                  <a:lnTo>
                    <a:pt x="16065928" y="9301331"/>
                  </a:lnTo>
                  <a:lnTo>
                    <a:pt x="16063555" y="9305046"/>
                  </a:lnTo>
                  <a:lnTo>
                    <a:pt x="16064799" y="9309516"/>
                  </a:lnTo>
                  <a:lnTo>
                    <a:pt x="16068180" y="9311747"/>
                  </a:lnTo>
                  <a:lnTo>
                    <a:pt x="16072897" y="9314547"/>
                  </a:lnTo>
                  <a:lnTo>
                    <a:pt x="16077561" y="9316537"/>
                  </a:lnTo>
                  <a:lnTo>
                    <a:pt x="16081224" y="9315341"/>
                  </a:lnTo>
                  <a:lnTo>
                    <a:pt x="16083312" y="9312293"/>
                  </a:lnTo>
                  <a:lnTo>
                    <a:pt x="16085685" y="9308577"/>
                  </a:lnTo>
                  <a:lnTo>
                    <a:pt x="16084439" y="9304106"/>
                  </a:lnTo>
                  <a:lnTo>
                    <a:pt x="16081057" y="9301876"/>
                  </a:lnTo>
                  <a:lnTo>
                    <a:pt x="16076343" y="9299077"/>
                  </a:lnTo>
                  <a:lnTo>
                    <a:pt x="16072628" y="9296704"/>
                  </a:lnTo>
                  <a:close/>
                </a:path>
                <a:path w="17866995" h="10083165">
                  <a:moveTo>
                    <a:pt x="15998131" y="9248774"/>
                  </a:moveTo>
                  <a:lnTo>
                    <a:pt x="15993325" y="9249876"/>
                  </a:lnTo>
                  <a:lnTo>
                    <a:pt x="15989067" y="9256332"/>
                  </a:lnTo>
                  <a:lnTo>
                    <a:pt x="15988863" y="9256640"/>
                  </a:lnTo>
                  <a:lnTo>
                    <a:pt x="15989968" y="9261444"/>
                  </a:lnTo>
                  <a:lnTo>
                    <a:pt x="15993351" y="9263675"/>
                  </a:lnTo>
                  <a:lnTo>
                    <a:pt x="15997922" y="9266807"/>
                  </a:lnTo>
                  <a:lnTo>
                    <a:pt x="16002590" y="9268798"/>
                  </a:lnTo>
                  <a:lnTo>
                    <a:pt x="16006250" y="9267601"/>
                  </a:lnTo>
                  <a:lnTo>
                    <a:pt x="16008129" y="9264858"/>
                  </a:lnTo>
                  <a:lnTo>
                    <a:pt x="16010569" y="9261171"/>
                  </a:lnTo>
                  <a:lnTo>
                    <a:pt x="16009467" y="9256367"/>
                  </a:lnTo>
                  <a:lnTo>
                    <a:pt x="16006085" y="9254137"/>
                  </a:lnTo>
                  <a:lnTo>
                    <a:pt x="16001512" y="9251004"/>
                  </a:lnTo>
                  <a:lnTo>
                    <a:pt x="15998131" y="9248774"/>
                  </a:lnTo>
                  <a:close/>
                </a:path>
                <a:path w="17866995" h="10083165">
                  <a:moveTo>
                    <a:pt x="15923774" y="9200509"/>
                  </a:moveTo>
                  <a:lnTo>
                    <a:pt x="15918971" y="9201612"/>
                  </a:lnTo>
                  <a:lnTo>
                    <a:pt x="15914712" y="9208069"/>
                  </a:lnTo>
                  <a:lnTo>
                    <a:pt x="15914509" y="9208376"/>
                  </a:lnTo>
                  <a:lnTo>
                    <a:pt x="15915611" y="9213180"/>
                  </a:lnTo>
                  <a:lnTo>
                    <a:pt x="15918994" y="9215411"/>
                  </a:lnTo>
                  <a:lnTo>
                    <a:pt x="15923568" y="9218544"/>
                  </a:lnTo>
                  <a:lnTo>
                    <a:pt x="15927900" y="9220391"/>
                  </a:lnTo>
                  <a:lnTo>
                    <a:pt x="15931895" y="9219338"/>
                  </a:lnTo>
                  <a:lnTo>
                    <a:pt x="15933775" y="9216594"/>
                  </a:lnTo>
                  <a:lnTo>
                    <a:pt x="15936215" y="9212907"/>
                  </a:lnTo>
                  <a:lnTo>
                    <a:pt x="15935113" y="9208104"/>
                  </a:lnTo>
                  <a:lnTo>
                    <a:pt x="15931730" y="9205873"/>
                  </a:lnTo>
                  <a:lnTo>
                    <a:pt x="15927156" y="9202740"/>
                  </a:lnTo>
                  <a:lnTo>
                    <a:pt x="15923774" y="9200509"/>
                  </a:lnTo>
                  <a:close/>
                </a:path>
                <a:path w="17866995" h="10083165">
                  <a:moveTo>
                    <a:pt x="15850512" y="9151530"/>
                  </a:moveTo>
                  <a:lnTo>
                    <a:pt x="15845709" y="9152633"/>
                  </a:lnTo>
                  <a:lnTo>
                    <a:pt x="15843478" y="9156015"/>
                  </a:lnTo>
                  <a:lnTo>
                    <a:pt x="15840914" y="9159255"/>
                  </a:lnTo>
                  <a:lnTo>
                    <a:pt x="15842017" y="9164059"/>
                  </a:lnTo>
                  <a:lnTo>
                    <a:pt x="15845400" y="9166290"/>
                  </a:lnTo>
                  <a:lnTo>
                    <a:pt x="15849971" y="9169422"/>
                  </a:lnTo>
                  <a:lnTo>
                    <a:pt x="15851306" y="9169992"/>
                  </a:lnTo>
                  <a:lnTo>
                    <a:pt x="15851164" y="9170324"/>
                  </a:lnTo>
                  <a:lnTo>
                    <a:pt x="15854163" y="9171604"/>
                  </a:lnTo>
                  <a:lnTo>
                    <a:pt x="15858157" y="9170550"/>
                  </a:lnTo>
                  <a:lnTo>
                    <a:pt x="15860245" y="9167501"/>
                  </a:lnTo>
                  <a:lnTo>
                    <a:pt x="15862809" y="9164261"/>
                  </a:lnTo>
                  <a:lnTo>
                    <a:pt x="15861707" y="9159458"/>
                  </a:lnTo>
                  <a:lnTo>
                    <a:pt x="15858325" y="9157228"/>
                  </a:lnTo>
                  <a:lnTo>
                    <a:pt x="15853752" y="9154094"/>
                  </a:lnTo>
                  <a:lnTo>
                    <a:pt x="15850512" y="9151530"/>
                  </a:lnTo>
                  <a:close/>
                </a:path>
                <a:path w="17866995" h="10083165">
                  <a:moveTo>
                    <a:pt x="15777060" y="9102077"/>
                  </a:moveTo>
                  <a:lnTo>
                    <a:pt x="15772399" y="9102846"/>
                  </a:lnTo>
                  <a:lnTo>
                    <a:pt x="15767937" y="9109610"/>
                  </a:lnTo>
                  <a:lnTo>
                    <a:pt x="15768706" y="9114271"/>
                  </a:lnTo>
                  <a:lnTo>
                    <a:pt x="15772088" y="9116501"/>
                  </a:lnTo>
                  <a:lnTo>
                    <a:pt x="15776662" y="9119635"/>
                  </a:lnTo>
                  <a:lnTo>
                    <a:pt x="15777994" y="9120203"/>
                  </a:lnTo>
                  <a:lnTo>
                    <a:pt x="15777852" y="9120536"/>
                  </a:lnTo>
                  <a:lnTo>
                    <a:pt x="15780851" y="9121816"/>
                  </a:lnTo>
                  <a:lnTo>
                    <a:pt x="15784847" y="9120762"/>
                  </a:lnTo>
                  <a:lnTo>
                    <a:pt x="15786935" y="9117714"/>
                  </a:lnTo>
                  <a:lnTo>
                    <a:pt x="15789166" y="9114332"/>
                  </a:lnTo>
                  <a:lnTo>
                    <a:pt x="15788395" y="9109670"/>
                  </a:lnTo>
                  <a:lnTo>
                    <a:pt x="15785013" y="9107439"/>
                  </a:lnTo>
                  <a:lnTo>
                    <a:pt x="15780442" y="9104307"/>
                  </a:lnTo>
                  <a:lnTo>
                    <a:pt x="15777060" y="9102077"/>
                  </a:lnTo>
                  <a:close/>
                </a:path>
                <a:path w="17866995" h="10083165">
                  <a:moveTo>
                    <a:pt x="15704032" y="9051622"/>
                  </a:moveTo>
                  <a:lnTo>
                    <a:pt x="15699371" y="9052391"/>
                  </a:lnTo>
                  <a:lnTo>
                    <a:pt x="15694909" y="9059155"/>
                  </a:lnTo>
                  <a:lnTo>
                    <a:pt x="15695678" y="9063816"/>
                  </a:lnTo>
                  <a:lnTo>
                    <a:pt x="15699060" y="9066046"/>
                  </a:lnTo>
                  <a:lnTo>
                    <a:pt x="15703634" y="9069179"/>
                  </a:lnTo>
                  <a:lnTo>
                    <a:pt x="15707967" y="9071027"/>
                  </a:lnTo>
                  <a:lnTo>
                    <a:pt x="15711820" y="9070308"/>
                  </a:lnTo>
                  <a:lnTo>
                    <a:pt x="15713907" y="9067259"/>
                  </a:lnTo>
                  <a:lnTo>
                    <a:pt x="15716138" y="9063877"/>
                  </a:lnTo>
                  <a:lnTo>
                    <a:pt x="15715369" y="9059215"/>
                  </a:lnTo>
                  <a:lnTo>
                    <a:pt x="15711988" y="9056985"/>
                  </a:lnTo>
                  <a:lnTo>
                    <a:pt x="15707414" y="9053852"/>
                  </a:lnTo>
                  <a:lnTo>
                    <a:pt x="15704032" y="9051622"/>
                  </a:lnTo>
                  <a:close/>
                </a:path>
                <a:path w="17866995" h="10083165">
                  <a:moveTo>
                    <a:pt x="15631765" y="9000309"/>
                  </a:moveTo>
                  <a:lnTo>
                    <a:pt x="15627103" y="9001078"/>
                  </a:lnTo>
                  <a:lnTo>
                    <a:pt x="15624872" y="9004460"/>
                  </a:lnTo>
                  <a:lnTo>
                    <a:pt x="15622500" y="9008176"/>
                  </a:lnTo>
                  <a:lnTo>
                    <a:pt x="15623270" y="9012838"/>
                  </a:lnTo>
                  <a:lnTo>
                    <a:pt x="15626652" y="9015068"/>
                  </a:lnTo>
                  <a:lnTo>
                    <a:pt x="15631225" y="9018201"/>
                  </a:lnTo>
                  <a:lnTo>
                    <a:pt x="15635889" y="9020191"/>
                  </a:lnTo>
                  <a:lnTo>
                    <a:pt x="15639743" y="9019470"/>
                  </a:lnTo>
                  <a:lnTo>
                    <a:pt x="15641831" y="9016422"/>
                  </a:lnTo>
                  <a:lnTo>
                    <a:pt x="15644204" y="9012707"/>
                  </a:lnTo>
                  <a:lnTo>
                    <a:pt x="15643436" y="9008045"/>
                  </a:lnTo>
                  <a:lnTo>
                    <a:pt x="15640054" y="9005815"/>
                  </a:lnTo>
                  <a:lnTo>
                    <a:pt x="15635480" y="9002682"/>
                  </a:lnTo>
                  <a:lnTo>
                    <a:pt x="15631765" y="9000309"/>
                  </a:lnTo>
                  <a:close/>
                </a:path>
                <a:path w="17866995" h="10083165">
                  <a:moveTo>
                    <a:pt x="15559973" y="8948805"/>
                  </a:moveTo>
                  <a:lnTo>
                    <a:pt x="15555312" y="8949575"/>
                  </a:lnTo>
                  <a:lnTo>
                    <a:pt x="15552748" y="8952814"/>
                  </a:lnTo>
                  <a:lnTo>
                    <a:pt x="15550517" y="8956197"/>
                  </a:lnTo>
                  <a:lnTo>
                    <a:pt x="15551288" y="8960859"/>
                  </a:lnTo>
                  <a:lnTo>
                    <a:pt x="15554527" y="8963422"/>
                  </a:lnTo>
                  <a:lnTo>
                    <a:pt x="15559099" y="8966555"/>
                  </a:lnTo>
                  <a:lnTo>
                    <a:pt x="15563767" y="8968546"/>
                  </a:lnTo>
                  <a:lnTo>
                    <a:pt x="15567617" y="8967825"/>
                  </a:lnTo>
                  <a:lnTo>
                    <a:pt x="15569707" y="8964776"/>
                  </a:lnTo>
                  <a:lnTo>
                    <a:pt x="15571938" y="8961394"/>
                  </a:lnTo>
                  <a:lnTo>
                    <a:pt x="15571169" y="8956733"/>
                  </a:lnTo>
                  <a:lnTo>
                    <a:pt x="15567929" y="8954168"/>
                  </a:lnTo>
                  <a:lnTo>
                    <a:pt x="15563354" y="8951036"/>
                  </a:lnTo>
                  <a:lnTo>
                    <a:pt x="15559973" y="8948805"/>
                  </a:lnTo>
                  <a:close/>
                </a:path>
                <a:path w="17866995" h="10083165">
                  <a:moveTo>
                    <a:pt x="15488468" y="8896637"/>
                  </a:moveTo>
                  <a:lnTo>
                    <a:pt x="15483806" y="8897405"/>
                  </a:lnTo>
                  <a:lnTo>
                    <a:pt x="15478679" y="8903885"/>
                  </a:lnTo>
                  <a:lnTo>
                    <a:pt x="15479446" y="8908546"/>
                  </a:lnTo>
                  <a:lnTo>
                    <a:pt x="15482686" y="8911109"/>
                  </a:lnTo>
                  <a:lnTo>
                    <a:pt x="15487260" y="8914243"/>
                  </a:lnTo>
                  <a:lnTo>
                    <a:pt x="15488927" y="8914954"/>
                  </a:lnTo>
                  <a:lnTo>
                    <a:pt x="15488784" y="8915288"/>
                  </a:lnTo>
                  <a:lnTo>
                    <a:pt x="15491783" y="8916567"/>
                  </a:lnTo>
                  <a:lnTo>
                    <a:pt x="15495637" y="8915847"/>
                  </a:lnTo>
                  <a:lnTo>
                    <a:pt x="15497726" y="8912798"/>
                  </a:lnTo>
                  <a:lnTo>
                    <a:pt x="15500290" y="8909558"/>
                  </a:lnTo>
                  <a:lnTo>
                    <a:pt x="15499519" y="8904896"/>
                  </a:lnTo>
                  <a:lnTo>
                    <a:pt x="15496279" y="8902332"/>
                  </a:lnTo>
                  <a:lnTo>
                    <a:pt x="15491708" y="8899200"/>
                  </a:lnTo>
                  <a:lnTo>
                    <a:pt x="15488468" y="8896637"/>
                  </a:lnTo>
                  <a:close/>
                </a:path>
                <a:path w="17866995" h="10083165">
                  <a:moveTo>
                    <a:pt x="15417719" y="8843607"/>
                  </a:moveTo>
                  <a:lnTo>
                    <a:pt x="15413057" y="8844376"/>
                  </a:lnTo>
                  <a:lnTo>
                    <a:pt x="15407929" y="8850857"/>
                  </a:lnTo>
                  <a:lnTo>
                    <a:pt x="15408699" y="8855518"/>
                  </a:lnTo>
                  <a:lnTo>
                    <a:pt x="15416370" y="8861548"/>
                  </a:lnTo>
                  <a:lnTo>
                    <a:pt x="15418037" y="8862259"/>
                  </a:lnTo>
                  <a:lnTo>
                    <a:pt x="15417895" y="8862593"/>
                  </a:lnTo>
                  <a:lnTo>
                    <a:pt x="15420894" y="8863872"/>
                  </a:lnTo>
                  <a:lnTo>
                    <a:pt x="15424890" y="8862818"/>
                  </a:lnTo>
                  <a:lnTo>
                    <a:pt x="15426836" y="8860103"/>
                  </a:lnTo>
                  <a:lnTo>
                    <a:pt x="15429400" y="8856864"/>
                  </a:lnTo>
                  <a:lnTo>
                    <a:pt x="15428630" y="8852201"/>
                  </a:lnTo>
                  <a:lnTo>
                    <a:pt x="15417719" y="8843607"/>
                  </a:lnTo>
                  <a:close/>
                </a:path>
                <a:path w="17866995" h="10083165">
                  <a:moveTo>
                    <a:pt x="15346972" y="8790580"/>
                  </a:moveTo>
                  <a:lnTo>
                    <a:pt x="15342309" y="8791349"/>
                  </a:lnTo>
                  <a:lnTo>
                    <a:pt x="15337183" y="8797828"/>
                  </a:lnTo>
                  <a:lnTo>
                    <a:pt x="15337952" y="8802490"/>
                  </a:lnTo>
                  <a:lnTo>
                    <a:pt x="15341192" y="8805054"/>
                  </a:lnTo>
                  <a:lnTo>
                    <a:pt x="15345290" y="8808379"/>
                  </a:lnTo>
                  <a:lnTo>
                    <a:pt x="15346956" y="8809089"/>
                  </a:lnTo>
                  <a:lnTo>
                    <a:pt x="15346814" y="8809422"/>
                  </a:lnTo>
                  <a:lnTo>
                    <a:pt x="15349814" y="8810702"/>
                  </a:lnTo>
                  <a:lnTo>
                    <a:pt x="15353810" y="8809649"/>
                  </a:lnTo>
                  <a:lnTo>
                    <a:pt x="15355756" y="8806933"/>
                  </a:lnTo>
                  <a:lnTo>
                    <a:pt x="15358319" y="8803693"/>
                  </a:lnTo>
                  <a:lnTo>
                    <a:pt x="15357549" y="8799032"/>
                  </a:lnTo>
                  <a:lnTo>
                    <a:pt x="15354310" y="8796468"/>
                  </a:lnTo>
                  <a:lnTo>
                    <a:pt x="15350211" y="8793144"/>
                  </a:lnTo>
                  <a:lnTo>
                    <a:pt x="15346972" y="8790580"/>
                  </a:lnTo>
                  <a:close/>
                </a:path>
                <a:path w="17866995" h="10083165">
                  <a:moveTo>
                    <a:pt x="15276509" y="8736886"/>
                  </a:moveTo>
                  <a:lnTo>
                    <a:pt x="15271847" y="8737654"/>
                  </a:lnTo>
                  <a:lnTo>
                    <a:pt x="15266720" y="8744135"/>
                  </a:lnTo>
                  <a:lnTo>
                    <a:pt x="15267489" y="8748797"/>
                  </a:lnTo>
                  <a:lnTo>
                    <a:pt x="15270729" y="8751360"/>
                  </a:lnTo>
                  <a:lnTo>
                    <a:pt x="15274828" y="8754684"/>
                  </a:lnTo>
                  <a:lnTo>
                    <a:pt x="15276493" y="8755394"/>
                  </a:lnTo>
                  <a:lnTo>
                    <a:pt x="15276351" y="8755728"/>
                  </a:lnTo>
                  <a:lnTo>
                    <a:pt x="15279351" y="8757008"/>
                  </a:lnTo>
                  <a:lnTo>
                    <a:pt x="15283347" y="8755954"/>
                  </a:lnTo>
                  <a:lnTo>
                    <a:pt x="15285292" y="8753239"/>
                  </a:lnTo>
                  <a:lnTo>
                    <a:pt x="15287856" y="8749999"/>
                  </a:lnTo>
                  <a:lnTo>
                    <a:pt x="15287086" y="8745337"/>
                  </a:lnTo>
                  <a:lnTo>
                    <a:pt x="15283847" y="8742773"/>
                  </a:lnTo>
                  <a:lnTo>
                    <a:pt x="15279749" y="8739449"/>
                  </a:lnTo>
                  <a:lnTo>
                    <a:pt x="15276509" y="8736886"/>
                  </a:lnTo>
                  <a:close/>
                </a:path>
                <a:path w="17866995" h="10083165">
                  <a:moveTo>
                    <a:pt x="15206331" y="8682525"/>
                  </a:moveTo>
                  <a:lnTo>
                    <a:pt x="15201669" y="8683293"/>
                  </a:lnTo>
                  <a:lnTo>
                    <a:pt x="15196541" y="8689774"/>
                  </a:lnTo>
                  <a:lnTo>
                    <a:pt x="15197311" y="8694435"/>
                  </a:lnTo>
                  <a:lnTo>
                    <a:pt x="15200551" y="8696999"/>
                  </a:lnTo>
                  <a:lnTo>
                    <a:pt x="15204649" y="8700323"/>
                  </a:lnTo>
                  <a:lnTo>
                    <a:pt x="15209315" y="8702314"/>
                  </a:lnTo>
                  <a:lnTo>
                    <a:pt x="15213169" y="8701593"/>
                  </a:lnTo>
                  <a:lnTo>
                    <a:pt x="15215114" y="8698877"/>
                  </a:lnTo>
                  <a:lnTo>
                    <a:pt x="15217678" y="8695638"/>
                  </a:lnTo>
                  <a:lnTo>
                    <a:pt x="15216908" y="8690976"/>
                  </a:lnTo>
                  <a:lnTo>
                    <a:pt x="15213669" y="8688412"/>
                  </a:lnTo>
                  <a:lnTo>
                    <a:pt x="15209570" y="8685088"/>
                  </a:lnTo>
                  <a:lnTo>
                    <a:pt x="15206331" y="8682525"/>
                  </a:lnTo>
                  <a:close/>
                </a:path>
                <a:path w="17866995" h="10083165">
                  <a:moveTo>
                    <a:pt x="15136486" y="8628306"/>
                  </a:moveTo>
                  <a:lnTo>
                    <a:pt x="15131823" y="8629075"/>
                  </a:lnTo>
                  <a:lnTo>
                    <a:pt x="15126697" y="8635555"/>
                  </a:lnTo>
                  <a:lnTo>
                    <a:pt x="15127466" y="8640217"/>
                  </a:lnTo>
                  <a:lnTo>
                    <a:pt x="15130706" y="8642780"/>
                  </a:lnTo>
                  <a:lnTo>
                    <a:pt x="15134802" y="8646103"/>
                  </a:lnTo>
                  <a:lnTo>
                    <a:pt x="15139470" y="8648095"/>
                  </a:lnTo>
                  <a:lnTo>
                    <a:pt x="15143321" y="8647374"/>
                  </a:lnTo>
                  <a:lnTo>
                    <a:pt x="15145268" y="8644659"/>
                  </a:lnTo>
                  <a:lnTo>
                    <a:pt x="15147832" y="8641419"/>
                  </a:lnTo>
                  <a:lnTo>
                    <a:pt x="15147063" y="8636757"/>
                  </a:lnTo>
                  <a:lnTo>
                    <a:pt x="15143824" y="8634194"/>
                  </a:lnTo>
                  <a:lnTo>
                    <a:pt x="15139725" y="8630870"/>
                  </a:lnTo>
                  <a:lnTo>
                    <a:pt x="15136486" y="8628306"/>
                  </a:lnTo>
                  <a:close/>
                </a:path>
                <a:path w="17866995" h="10083165">
                  <a:moveTo>
                    <a:pt x="15066925" y="8573421"/>
                  </a:moveTo>
                  <a:lnTo>
                    <a:pt x="15062406" y="8573857"/>
                  </a:lnTo>
                  <a:lnTo>
                    <a:pt x="15057278" y="8580336"/>
                  </a:lnTo>
                  <a:lnTo>
                    <a:pt x="15057712" y="8584855"/>
                  </a:lnTo>
                  <a:lnTo>
                    <a:pt x="15060953" y="8587419"/>
                  </a:lnTo>
                  <a:lnTo>
                    <a:pt x="15065050" y="8590742"/>
                  </a:lnTo>
                  <a:lnTo>
                    <a:pt x="15067050" y="8591596"/>
                  </a:lnTo>
                  <a:lnTo>
                    <a:pt x="15066575" y="8591787"/>
                  </a:lnTo>
                  <a:lnTo>
                    <a:pt x="15069574" y="8593066"/>
                  </a:lnTo>
                  <a:lnTo>
                    <a:pt x="15073094" y="8592204"/>
                  </a:lnTo>
                  <a:lnTo>
                    <a:pt x="15075374" y="8589631"/>
                  </a:lnTo>
                  <a:lnTo>
                    <a:pt x="15077938" y="8586391"/>
                  </a:lnTo>
                  <a:lnTo>
                    <a:pt x="15077501" y="8581872"/>
                  </a:lnTo>
                  <a:lnTo>
                    <a:pt x="15074261" y="8579307"/>
                  </a:lnTo>
                  <a:lnTo>
                    <a:pt x="15070165" y="8575985"/>
                  </a:lnTo>
                  <a:lnTo>
                    <a:pt x="15066925" y="8573421"/>
                  </a:lnTo>
                  <a:close/>
                </a:path>
                <a:path w="17866995" h="10083165">
                  <a:moveTo>
                    <a:pt x="14998173" y="8518486"/>
                  </a:moveTo>
                  <a:lnTo>
                    <a:pt x="14993319" y="8518779"/>
                  </a:lnTo>
                  <a:lnTo>
                    <a:pt x="14988192" y="8525259"/>
                  </a:lnTo>
                  <a:lnTo>
                    <a:pt x="14988628" y="8529779"/>
                  </a:lnTo>
                  <a:lnTo>
                    <a:pt x="14991868" y="8532342"/>
                  </a:lnTo>
                  <a:lnTo>
                    <a:pt x="14995966" y="8535667"/>
                  </a:lnTo>
                  <a:lnTo>
                    <a:pt x="14997965" y="8536519"/>
                  </a:lnTo>
                  <a:lnTo>
                    <a:pt x="14997490" y="8536711"/>
                  </a:lnTo>
                  <a:lnTo>
                    <a:pt x="15000489" y="8537990"/>
                  </a:lnTo>
                  <a:lnTo>
                    <a:pt x="15004009" y="8537128"/>
                  </a:lnTo>
                  <a:lnTo>
                    <a:pt x="15006289" y="8534555"/>
                  </a:lnTo>
                  <a:lnTo>
                    <a:pt x="15008853" y="8531315"/>
                  </a:lnTo>
                  <a:lnTo>
                    <a:pt x="15008416" y="8526796"/>
                  </a:lnTo>
                  <a:lnTo>
                    <a:pt x="15005177" y="8524232"/>
                  </a:lnTo>
                  <a:lnTo>
                    <a:pt x="15001079" y="8520907"/>
                  </a:lnTo>
                  <a:lnTo>
                    <a:pt x="14998173" y="8518486"/>
                  </a:lnTo>
                  <a:close/>
                </a:path>
                <a:path w="17866995" h="10083165">
                  <a:moveTo>
                    <a:pt x="14929514" y="8462410"/>
                  </a:moveTo>
                  <a:lnTo>
                    <a:pt x="14924661" y="8462704"/>
                  </a:lnTo>
                  <a:lnTo>
                    <a:pt x="14919533" y="8469183"/>
                  </a:lnTo>
                  <a:lnTo>
                    <a:pt x="14919827" y="8474036"/>
                  </a:lnTo>
                  <a:lnTo>
                    <a:pt x="14923067" y="8476599"/>
                  </a:lnTo>
                  <a:lnTo>
                    <a:pt x="14927163" y="8479923"/>
                  </a:lnTo>
                  <a:lnTo>
                    <a:pt x="14929163" y="8480776"/>
                  </a:lnTo>
                  <a:lnTo>
                    <a:pt x="14929021" y="8481109"/>
                  </a:lnTo>
                  <a:lnTo>
                    <a:pt x="14932020" y="8482389"/>
                  </a:lnTo>
                  <a:lnTo>
                    <a:pt x="14935540" y="8481527"/>
                  </a:lnTo>
                  <a:lnTo>
                    <a:pt x="14937820" y="8478954"/>
                  </a:lnTo>
                  <a:lnTo>
                    <a:pt x="14940384" y="8475714"/>
                  </a:lnTo>
                  <a:lnTo>
                    <a:pt x="14940091" y="8470861"/>
                  </a:lnTo>
                  <a:lnTo>
                    <a:pt x="14936852" y="8468297"/>
                  </a:lnTo>
                  <a:lnTo>
                    <a:pt x="14932755" y="8464974"/>
                  </a:lnTo>
                  <a:lnTo>
                    <a:pt x="14929514" y="8462410"/>
                  </a:lnTo>
                  <a:close/>
                </a:path>
                <a:path w="17866995" h="10083165">
                  <a:moveTo>
                    <a:pt x="14860854" y="8406333"/>
                  </a:moveTo>
                  <a:lnTo>
                    <a:pt x="14856003" y="8406627"/>
                  </a:lnTo>
                  <a:lnTo>
                    <a:pt x="14850875" y="8413107"/>
                  </a:lnTo>
                  <a:lnTo>
                    <a:pt x="14851168" y="8417959"/>
                  </a:lnTo>
                  <a:lnTo>
                    <a:pt x="14854407" y="8420523"/>
                  </a:lnTo>
                  <a:lnTo>
                    <a:pt x="14858506" y="8423847"/>
                  </a:lnTo>
                  <a:lnTo>
                    <a:pt x="14860505" y="8424700"/>
                  </a:lnTo>
                  <a:lnTo>
                    <a:pt x="14860363" y="8425032"/>
                  </a:lnTo>
                  <a:lnTo>
                    <a:pt x="14863363" y="8426312"/>
                  </a:lnTo>
                  <a:lnTo>
                    <a:pt x="14866883" y="8425450"/>
                  </a:lnTo>
                  <a:lnTo>
                    <a:pt x="14869162" y="8422877"/>
                  </a:lnTo>
                  <a:lnTo>
                    <a:pt x="14871726" y="8419637"/>
                  </a:lnTo>
                  <a:lnTo>
                    <a:pt x="14871432" y="8414784"/>
                  </a:lnTo>
                  <a:lnTo>
                    <a:pt x="14868192" y="8412221"/>
                  </a:lnTo>
                  <a:lnTo>
                    <a:pt x="14864094" y="8408896"/>
                  </a:lnTo>
                  <a:lnTo>
                    <a:pt x="14860854" y="8406333"/>
                  </a:lnTo>
                  <a:close/>
                </a:path>
                <a:path w="17866995" h="10083165">
                  <a:moveTo>
                    <a:pt x="14792480" y="8349590"/>
                  </a:moveTo>
                  <a:lnTo>
                    <a:pt x="14787628" y="8349884"/>
                  </a:lnTo>
                  <a:lnTo>
                    <a:pt x="14782500" y="8356363"/>
                  </a:lnTo>
                  <a:lnTo>
                    <a:pt x="14782794" y="8361216"/>
                  </a:lnTo>
                  <a:lnTo>
                    <a:pt x="14786033" y="8363779"/>
                  </a:lnTo>
                  <a:lnTo>
                    <a:pt x="14790132" y="8367104"/>
                  </a:lnTo>
                  <a:lnTo>
                    <a:pt x="14792132" y="8367957"/>
                  </a:lnTo>
                  <a:lnTo>
                    <a:pt x="14791990" y="8368290"/>
                  </a:lnTo>
                  <a:lnTo>
                    <a:pt x="14794989" y="8369570"/>
                  </a:lnTo>
                  <a:lnTo>
                    <a:pt x="14798506" y="8368707"/>
                  </a:lnTo>
                  <a:lnTo>
                    <a:pt x="14800786" y="8366134"/>
                  </a:lnTo>
                  <a:lnTo>
                    <a:pt x="14803350" y="8362894"/>
                  </a:lnTo>
                  <a:lnTo>
                    <a:pt x="14803057" y="8358042"/>
                  </a:lnTo>
                  <a:lnTo>
                    <a:pt x="14799818" y="8355478"/>
                  </a:lnTo>
                  <a:lnTo>
                    <a:pt x="14795721" y="8352154"/>
                  </a:lnTo>
                  <a:lnTo>
                    <a:pt x="14792480" y="8349590"/>
                  </a:lnTo>
                  <a:close/>
                </a:path>
                <a:path w="17866995" h="10083165">
                  <a:moveTo>
                    <a:pt x="7499655" y="5215862"/>
                  </a:moveTo>
                  <a:lnTo>
                    <a:pt x="7486989" y="5210459"/>
                  </a:lnTo>
                  <a:lnTo>
                    <a:pt x="7482568" y="5212513"/>
                  </a:lnTo>
                  <a:lnTo>
                    <a:pt x="7479298" y="5220179"/>
                  </a:lnTo>
                  <a:lnTo>
                    <a:pt x="7481351" y="5224600"/>
                  </a:lnTo>
                  <a:lnTo>
                    <a:pt x="7494017" y="5230003"/>
                  </a:lnTo>
                  <a:lnTo>
                    <a:pt x="7498439" y="5227950"/>
                  </a:lnTo>
                  <a:lnTo>
                    <a:pt x="7501709" y="5220284"/>
                  </a:lnTo>
                  <a:lnTo>
                    <a:pt x="7499655" y="5215862"/>
                  </a:lnTo>
                  <a:close/>
                </a:path>
                <a:path w="17866995" h="10083165">
                  <a:moveTo>
                    <a:pt x="7580982" y="5250553"/>
                  </a:moveTo>
                  <a:lnTo>
                    <a:pt x="7568316" y="5245150"/>
                  </a:lnTo>
                  <a:lnTo>
                    <a:pt x="7563895" y="5247204"/>
                  </a:lnTo>
                  <a:lnTo>
                    <a:pt x="7560625" y="5254870"/>
                  </a:lnTo>
                  <a:lnTo>
                    <a:pt x="7562677" y="5259291"/>
                  </a:lnTo>
                  <a:lnTo>
                    <a:pt x="7575344" y="5264694"/>
                  </a:lnTo>
                  <a:lnTo>
                    <a:pt x="7579766" y="5262641"/>
                  </a:lnTo>
                  <a:lnTo>
                    <a:pt x="7583036" y="5254975"/>
                  </a:lnTo>
                  <a:lnTo>
                    <a:pt x="7580982" y="5250553"/>
                  </a:lnTo>
                  <a:close/>
                </a:path>
                <a:path w="17866995" h="10083165">
                  <a:moveTo>
                    <a:pt x="7418137" y="5180695"/>
                  </a:moveTo>
                  <a:lnTo>
                    <a:pt x="7405472" y="5175293"/>
                  </a:lnTo>
                  <a:lnTo>
                    <a:pt x="7401050" y="5177346"/>
                  </a:lnTo>
                  <a:lnTo>
                    <a:pt x="7397780" y="5185012"/>
                  </a:lnTo>
                  <a:lnTo>
                    <a:pt x="7399834" y="5189434"/>
                  </a:lnTo>
                  <a:lnTo>
                    <a:pt x="7412499" y="5194836"/>
                  </a:lnTo>
                  <a:lnTo>
                    <a:pt x="7416921" y="5192782"/>
                  </a:lnTo>
                  <a:lnTo>
                    <a:pt x="7420191" y="5185117"/>
                  </a:lnTo>
                  <a:lnTo>
                    <a:pt x="7418137" y="5180695"/>
                  </a:lnTo>
                  <a:close/>
                </a:path>
                <a:path w="17866995" h="10083165">
                  <a:moveTo>
                    <a:pt x="7662308" y="5285244"/>
                  </a:moveTo>
                  <a:lnTo>
                    <a:pt x="7649975" y="5279983"/>
                  </a:lnTo>
                  <a:lnTo>
                    <a:pt x="7645555" y="5282038"/>
                  </a:lnTo>
                  <a:lnTo>
                    <a:pt x="7642427" y="5289371"/>
                  </a:lnTo>
                  <a:lnTo>
                    <a:pt x="7644480" y="5293792"/>
                  </a:lnTo>
                  <a:lnTo>
                    <a:pt x="7656813" y="5299053"/>
                  </a:lnTo>
                  <a:lnTo>
                    <a:pt x="7661235" y="5296999"/>
                  </a:lnTo>
                  <a:lnTo>
                    <a:pt x="7664363" y="5289666"/>
                  </a:lnTo>
                  <a:lnTo>
                    <a:pt x="7662308" y="5285244"/>
                  </a:lnTo>
                  <a:close/>
                </a:path>
                <a:path w="17866995" h="10083165">
                  <a:moveTo>
                    <a:pt x="7324764" y="5140077"/>
                  </a:moveTo>
                  <a:lnTo>
                    <a:pt x="7320341" y="5142131"/>
                  </a:lnTo>
                  <a:lnTo>
                    <a:pt x="7318605" y="5146117"/>
                  </a:lnTo>
                  <a:lnTo>
                    <a:pt x="7316880" y="5149321"/>
                  </a:lnTo>
                  <a:lnTo>
                    <a:pt x="7318791" y="5154076"/>
                  </a:lnTo>
                  <a:lnTo>
                    <a:pt x="7331456" y="5159478"/>
                  </a:lnTo>
                  <a:lnTo>
                    <a:pt x="7335736" y="5157758"/>
                  </a:lnTo>
                  <a:lnTo>
                    <a:pt x="7337472" y="5153772"/>
                  </a:lnTo>
                  <a:lnTo>
                    <a:pt x="7339198" y="5150567"/>
                  </a:lnTo>
                  <a:lnTo>
                    <a:pt x="7337286" y="5145812"/>
                  </a:lnTo>
                  <a:lnTo>
                    <a:pt x="7328621" y="5142116"/>
                  </a:lnTo>
                  <a:lnTo>
                    <a:pt x="7324764" y="5140077"/>
                  </a:lnTo>
                  <a:close/>
                </a:path>
                <a:path w="17866995" h="10083165">
                  <a:moveTo>
                    <a:pt x="7744062" y="5318936"/>
                  </a:moveTo>
                  <a:lnTo>
                    <a:pt x="7731729" y="5313675"/>
                  </a:lnTo>
                  <a:lnTo>
                    <a:pt x="7727309" y="5315730"/>
                  </a:lnTo>
                  <a:lnTo>
                    <a:pt x="7725745" y="5319396"/>
                  </a:lnTo>
                  <a:lnTo>
                    <a:pt x="7724626" y="5322858"/>
                  </a:lnTo>
                  <a:lnTo>
                    <a:pt x="7724514" y="5323204"/>
                  </a:lnTo>
                  <a:lnTo>
                    <a:pt x="7726233" y="5327483"/>
                  </a:lnTo>
                  <a:lnTo>
                    <a:pt x="7738566" y="5332744"/>
                  </a:lnTo>
                  <a:lnTo>
                    <a:pt x="7742988" y="5330690"/>
                  </a:lnTo>
                  <a:lnTo>
                    <a:pt x="7744552" y="5327024"/>
                  </a:lnTo>
                  <a:lnTo>
                    <a:pt x="7745671" y="5323562"/>
                  </a:lnTo>
                  <a:lnTo>
                    <a:pt x="7745783" y="5323215"/>
                  </a:lnTo>
                  <a:lnTo>
                    <a:pt x="7744062" y="5318936"/>
                  </a:lnTo>
                  <a:close/>
                </a:path>
                <a:path w="17866995" h="10083165">
                  <a:moveTo>
                    <a:pt x="7256052" y="5109979"/>
                  </a:moveTo>
                  <a:lnTo>
                    <a:pt x="7243388" y="5104577"/>
                  </a:lnTo>
                  <a:lnTo>
                    <a:pt x="7239108" y="5106297"/>
                  </a:lnTo>
                  <a:lnTo>
                    <a:pt x="7237371" y="5110283"/>
                  </a:lnTo>
                  <a:lnTo>
                    <a:pt x="7235646" y="5113488"/>
                  </a:lnTo>
                  <a:lnTo>
                    <a:pt x="7237558" y="5118242"/>
                  </a:lnTo>
                  <a:lnTo>
                    <a:pt x="7250222" y="5123644"/>
                  </a:lnTo>
                  <a:lnTo>
                    <a:pt x="7254502" y="5121925"/>
                  </a:lnTo>
                  <a:lnTo>
                    <a:pt x="7256239" y="5117938"/>
                  </a:lnTo>
                  <a:lnTo>
                    <a:pt x="7257964" y="5114734"/>
                  </a:lnTo>
                  <a:lnTo>
                    <a:pt x="7256052" y="5109979"/>
                  </a:lnTo>
                  <a:close/>
                </a:path>
                <a:path w="17866995" h="10083165">
                  <a:moveTo>
                    <a:pt x="14724438" y="8292989"/>
                  </a:moveTo>
                  <a:lnTo>
                    <a:pt x="14719587" y="8293283"/>
                  </a:lnTo>
                  <a:lnTo>
                    <a:pt x="14714460" y="8299763"/>
                  </a:lnTo>
                  <a:lnTo>
                    <a:pt x="14714752" y="8304615"/>
                  </a:lnTo>
                  <a:lnTo>
                    <a:pt x="14717991" y="8307178"/>
                  </a:lnTo>
                  <a:lnTo>
                    <a:pt x="14722090" y="8310503"/>
                  </a:lnTo>
                  <a:lnTo>
                    <a:pt x="14724089" y="8311355"/>
                  </a:lnTo>
                  <a:lnTo>
                    <a:pt x="14723947" y="8311689"/>
                  </a:lnTo>
                  <a:lnTo>
                    <a:pt x="14726947" y="8312968"/>
                  </a:lnTo>
                  <a:lnTo>
                    <a:pt x="14730467" y="8312106"/>
                  </a:lnTo>
                  <a:lnTo>
                    <a:pt x="14732747" y="8309533"/>
                  </a:lnTo>
                  <a:lnTo>
                    <a:pt x="14735310" y="8306293"/>
                  </a:lnTo>
                  <a:lnTo>
                    <a:pt x="14735016" y="8301440"/>
                  </a:lnTo>
                  <a:lnTo>
                    <a:pt x="14731776" y="8298876"/>
                  </a:lnTo>
                  <a:lnTo>
                    <a:pt x="14727678" y="8295552"/>
                  </a:lnTo>
                  <a:lnTo>
                    <a:pt x="14724438" y="8292989"/>
                  </a:lnTo>
                  <a:close/>
                </a:path>
                <a:path w="17866995" h="10083165">
                  <a:moveTo>
                    <a:pt x="7826433" y="5352103"/>
                  </a:moveTo>
                  <a:lnTo>
                    <a:pt x="7814100" y="5346842"/>
                  </a:lnTo>
                  <a:lnTo>
                    <a:pt x="7809678" y="5348895"/>
                  </a:lnTo>
                  <a:lnTo>
                    <a:pt x="7808114" y="5352562"/>
                  </a:lnTo>
                  <a:lnTo>
                    <a:pt x="7806995" y="5356024"/>
                  </a:lnTo>
                  <a:lnTo>
                    <a:pt x="7806883" y="5356370"/>
                  </a:lnTo>
                  <a:lnTo>
                    <a:pt x="7808605" y="5360650"/>
                  </a:lnTo>
                  <a:lnTo>
                    <a:pt x="7820938" y="5365911"/>
                  </a:lnTo>
                  <a:lnTo>
                    <a:pt x="7825358" y="5363856"/>
                  </a:lnTo>
                  <a:lnTo>
                    <a:pt x="7828485" y="5356524"/>
                  </a:lnTo>
                  <a:lnTo>
                    <a:pt x="7826433" y="5352103"/>
                  </a:lnTo>
                  <a:close/>
                </a:path>
                <a:path w="17866995" h="10083165">
                  <a:moveTo>
                    <a:pt x="7175104" y="5073480"/>
                  </a:moveTo>
                  <a:lnTo>
                    <a:pt x="7162771" y="5068219"/>
                  </a:lnTo>
                  <a:lnTo>
                    <a:pt x="7158158" y="5069797"/>
                  </a:lnTo>
                  <a:lnTo>
                    <a:pt x="7155030" y="5077129"/>
                  </a:lnTo>
                  <a:lnTo>
                    <a:pt x="7156609" y="5081742"/>
                  </a:lnTo>
                  <a:lnTo>
                    <a:pt x="7169274" y="5087145"/>
                  </a:lnTo>
                  <a:lnTo>
                    <a:pt x="7173553" y="5085425"/>
                  </a:lnTo>
                  <a:lnTo>
                    <a:pt x="7176681" y="5078092"/>
                  </a:lnTo>
                  <a:lnTo>
                    <a:pt x="7175104" y="5073480"/>
                  </a:lnTo>
                  <a:close/>
                </a:path>
                <a:path w="17866995" h="10083165">
                  <a:moveTo>
                    <a:pt x="7908471" y="5385127"/>
                  </a:moveTo>
                  <a:lnTo>
                    <a:pt x="7896138" y="5379866"/>
                  </a:lnTo>
                  <a:lnTo>
                    <a:pt x="7891715" y="5381920"/>
                  </a:lnTo>
                  <a:lnTo>
                    <a:pt x="7890152" y="5385586"/>
                  </a:lnTo>
                  <a:lnTo>
                    <a:pt x="7889033" y="5389049"/>
                  </a:lnTo>
                  <a:lnTo>
                    <a:pt x="7888921" y="5389395"/>
                  </a:lnTo>
                  <a:lnTo>
                    <a:pt x="7890642" y="5393675"/>
                  </a:lnTo>
                  <a:lnTo>
                    <a:pt x="7902975" y="5398936"/>
                  </a:lnTo>
                  <a:lnTo>
                    <a:pt x="7907395" y="5396882"/>
                  </a:lnTo>
                  <a:lnTo>
                    <a:pt x="7910665" y="5389216"/>
                  </a:lnTo>
                  <a:lnTo>
                    <a:pt x="7908471" y="5385127"/>
                  </a:lnTo>
                  <a:close/>
                </a:path>
                <a:path w="17866995" h="10083165">
                  <a:moveTo>
                    <a:pt x="7094488" y="5037122"/>
                  </a:moveTo>
                  <a:lnTo>
                    <a:pt x="7082155" y="5031861"/>
                  </a:lnTo>
                  <a:lnTo>
                    <a:pt x="7077543" y="5033439"/>
                  </a:lnTo>
                  <a:lnTo>
                    <a:pt x="7074415" y="5040771"/>
                  </a:lnTo>
                  <a:lnTo>
                    <a:pt x="7075993" y="5045384"/>
                  </a:lnTo>
                  <a:lnTo>
                    <a:pt x="7088659" y="5050787"/>
                  </a:lnTo>
                  <a:lnTo>
                    <a:pt x="7092938" y="5049067"/>
                  </a:lnTo>
                  <a:lnTo>
                    <a:pt x="7096065" y="5041734"/>
                  </a:lnTo>
                  <a:lnTo>
                    <a:pt x="7094488" y="5037122"/>
                  </a:lnTo>
                  <a:close/>
                </a:path>
                <a:path w="17866995" h="10083165">
                  <a:moveTo>
                    <a:pt x="7991267" y="5417294"/>
                  </a:moveTo>
                  <a:lnTo>
                    <a:pt x="7982935" y="5413740"/>
                  </a:lnTo>
                  <a:lnTo>
                    <a:pt x="7980284" y="5420882"/>
                  </a:lnTo>
                  <a:lnTo>
                    <a:pt x="7977440" y="5427548"/>
                  </a:lnTo>
                  <a:lnTo>
                    <a:pt x="7985771" y="5431102"/>
                  </a:lnTo>
                  <a:lnTo>
                    <a:pt x="7990051" y="5429382"/>
                  </a:lnTo>
                  <a:lnTo>
                    <a:pt x="7993463" y="5421383"/>
                  </a:lnTo>
                  <a:lnTo>
                    <a:pt x="7991267" y="5417294"/>
                  </a:lnTo>
                  <a:close/>
                </a:path>
                <a:path w="17866995" h="10083165">
                  <a:moveTo>
                    <a:pt x="7001823" y="4994836"/>
                  </a:moveTo>
                  <a:lnTo>
                    <a:pt x="6997069" y="4996748"/>
                  </a:lnTo>
                  <a:lnTo>
                    <a:pt x="6993941" y="5004080"/>
                  </a:lnTo>
                  <a:lnTo>
                    <a:pt x="6995519" y="5008693"/>
                  </a:lnTo>
                  <a:lnTo>
                    <a:pt x="7008185" y="5014096"/>
                  </a:lnTo>
                  <a:lnTo>
                    <a:pt x="7012464" y="5012376"/>
                  </a:lnTo>
                  <a:lnTo>
                    <a:pt x="7015592" y="5005043"/>
                  </a:lnTo>
                  <a:lnTo>
                    <a:pt x="7014014" y="5000431"/>
                  </a:lnTo>
                  <a:lnTo>
                    <a:pt x="7005347" y="4996734"/>
                  </a:lnTo>
                  <a:lnTo>
                    <a:pt x="7001823" y="4994836"/>
                  </a:lnTo>
                  <a:close/>
                </a:path>
                <a:path w="17866995" h="10083165">
                  <a:moveTo>
                    <a:pt x="6933541" y="4963739"/>
                  </a:moveTo>
                  <a:lnTo>
                    <a:pt x="6921208" y="4958479"/>
                  </a:lnTo>
                  <a:lnTo>
                    <a:pt x="6916595" y="4960057"/>
                  </a:lnTo>
                  <a:lnTo>
                    <a:pt x="6913467" y="4967389"/>
                  </a:lnTo>
                  <a:lnTo>
                    <a:pt x="6915046" y="4972002"/>
                  </a:lnTo>
                  <a:lnTo>
                    <a:pt x="6927711" y="4977404"/>
                  </a:lnTo>
                  <a:lnTo>
                    <a:pt x="6931990" y="4975685"/>
                  </a:lnTo>
                  <a:lnTo>
                    <a:pt x="6935118" y="4968352"/>
                  </a:lnTo>
                  <a:lnTo>
                    <a:pt x="6933541" y="4963739"/>
                  </a:lnTo>
                  <a:close/>
                </a:path>
                <a:path w="17866995" h="10083165">
                  <a:moveTo>
                    <a:pt x="8074206" y="5449128"/>
                  </a:moveTo>
                  <a:lnTo>
                    <a:pt x="8070064" y="5447755"/>
                  </a:lnTo>
                  <a:lnTo>
                    <a:pt x="8061066" y="5443917"/>
                  </a:lnTo>
                  <a:lnTo>
                    <a:pt x="8056978" y="5446112"/>
                  </a:lnTo>
                  <a:lnTo>
                    <a:pt x="8055414" y="5449778"/>
                  </a:lnTo>
                  <a:lnTo>
                    <a:pt x="8054407" y="5452895"/>
                  </a:lnTo>
                  <a:lnTo>
                    <a:pt x="8054183" y="5453587"/>
                  </a:lnTo>
                  <a:lnTo>
                    <a:pt x="8055904" y="5457866"/>
                  </a:lnTo>
                  <a:lnTo>
                    <a:pt x="8059571" y="5459430"/>
                  </a:lnTo>
                  <a:lnTo>
                    <a:pt x="8059713" y="5459097"/>
                  </a:lnTo>
                  <a:lnTo>
                    <a:pt x="8068711" y="5462936"/>
                  </a:lnTo>
                  <a:lnTo>
                    <a:pt x="8072799" y="5460741"/>
                  </a:lnTo>
                  <a:lnTo>
                    <a:pt x="8075927" y="5453408"/>
                  </a:lnTo>
                  <a:lnTo>
                    <a:pt x="8074206" y="5449128"/>
                  </a:lnTo>
                  <a:close/>
                </a:path>
                <a:path w="17866995" h="10083165">
                  <a:moveTo>
                    <a:pt x="6852925" y="4927382"/>
                  </a:moveTo>
                  <a:lnTo>
                    <a:pt x="6840593" y="4922121"/>
                  </a:lnTo>
                  <a:lnTo>
                    <a:pt x="6835979" y="4923699"/>
                  </a:lnTo>
                  <a:lnTo>
                    <a:pt x="6832851" y="4931032"/>
                  </a:lnTo>
                  <a:lnTo>
                    <a:pt x="6834430" y="4935644"/>
                  </a:lnTo>
                  <a:lnTo>
                    <a:pt x="6847095" y="4941047"/>
                  </a:lnTo>
                  <a:lnTo>
                    <a:pt x="6851374" y="4939327"/>
                  </a:lnTo>
                  <a:lnTo>
                    <a:pt x="6854502" y="4931994"/>
                  </a:lnTo>
                  <a:lnTo>
                    <a:pt x="6852925" y="4927382"/>
                  </a:lnTo>
                  <a:close/>
                </a:path>
                <a:path w="17866995" h="10083165">
                  <a:moveTo>
                    <a:pt x="6771975" y="4890882"/>
                  </a:moveTo>
                  <a:lnTo>
                    <a:pt x="6759643" y="4885621"/>
                  </a:lnTo>
                  <a:lnTo>
                    <a:pt x="6755031" y="4887199"/>
                  </a:lnTo>
                  <a:lnTo>
                    <a:pt x="6751903" y="4894532"/>
                  </a:lnTo>
                  <a:lnTo>
                    <a:pt x="6753480" y="4899144"/>
                  </a:lnTo>
                  <a:lnTo>
                    <a:pt x="6766147" y="4904547"/>
                  </a:lnTo>
                  <a:lnTo>
                    <a:pt x="6770425" y="4902827"/>
                  </a:lnTo>
                  <a:lnTo>
                    <a:pt x="6773553" y="4895494"/>
                  </a:lnTo>
                  <a:lnTo>
                    <a:pt x="6771975" y="4890882"/>
                  </a:lnTo>
                  <a:close/>
                </a:path>
                <a:path w="17866995" h="10083165">
                  <a:moveTo>
                    <a:pt x="8156764" y="5480011"/>
                  </a:moveTo>
                  <a:lnTo>
                    <a:pt x="8152955" y="5478780"/>
                  </a:lnTo>
                  <a:lnTo>
                    <a:pt x="8147957" y="5476648"/>
                  </a:lnTo>
                  <a:lnTo>
                    <a:pt x="8143815" y="5475275"/>
                  </a:lnTo>
                  <a:lnTo>
                    <a:pt x="8139726" y="5477471"/>
                  </a:lnTo>
                  <a:lnTo>
                    <a:pt x="8138162" y="5481137"/>
                  </a:lnTo>
                  <a:lnTo>
                    <a:pt x="8137267" y="5483907"/>
                  </a:lnTo>
                  <a:lnTo>
                    <a:pt x="8136932" y="5484945"/>
                  </a:lnTo>
                  <a:lnTo>
                    <a:pt x="8138653" y="5489225"/>
                  </a:lnTo>
                  <a:lnTo>
                    <a:pt x="8142319" y="5490789"/>
                  </a:lnTo>
                  <a:lnTo>
                    <a:pt x="8142793" y="5490597"/>
                  </a:lnTo>
                  <a:lnTo>
                    <a:pt x="8147793" y="5492730"/>
                  </a:lnTo>
                  <a:lnTo>
                    <a:pt x="8151935" y="5494103"/>
                  </a:lnTo>
                  <a:lnTo>
                    <a:pt x="8156357" y="5492050"/>
                  </a:lnTo>
                  <a:lnTo>
                    <a:pt x="8158483" y="5485472"/>
                  </a:lnTo>
                  <a:lnTo>
                    <a:pt x="8158818" y="5484433"/>
                  </a:lnTo>
                  <a:lnTo>
                    <a:pt x="8156764" y="5480011"/>
                  </a:lnTo>
                  <a:close/>
                </a:path>
                <a:path w="17866995" h="10083165">
                  <a:moveTo>
                    <a:pt x="6691311" y="4853715"/>
                  </a:moveTo>
                  <a:lnTo>
                    <a:pt x="6682644" y="4850018"/>
                  </a:lnTo>
                  <a:lnTo>
                    <a:pt x="6676673" y="4864017"/>
                  </a:lnTo>
                  <a:lnTo>
                    <a:pt x="6681674" y="4866150"/>
                  </a:lnTo>
                  <a:lnTo>
                    <a:pt x="6681482" y="4865674"/>
                  </a:lnTo>
                  <a:lnTo>
                    <a:pt x="6685481" y="4867381"/>
                  </a:lnTo>
                  <a:lnTo>
                    <a:pt x="6689760" y="4865660"/>
                  </a:lnTo>
                  <a:lnTo>
                    <a:pt x="6692888" y="4858327"/>
                  </a:lnTo>
                  <a:lnTo>
                    <a:pt x="6691311" y="4853715"/>
                  </a:lnTo>
                  <a:close/>
                </a:path>
                <a:path w="17866995" h="10083165">
                  <a:moveTo>
                    <a:pt x="6610553" y="4817691"/>
                  </a:moveTo>
                  <a:lnTo>
                    <a:pt x="6597887" y="4812288"/>
                  </a:lnTo>
                  <a:lnTo>
                    <a:pt x="6593607" y="4814008"/>
                  </a:lnTo>
                  <a:lnTo>
                    <a:pt x="6590479" y="4821340"/>
                  </a:lnTo>
                  <a:lnTo>
                    <a:pt x="6592058" y="4825953"/>
                  </a:lnTo>
                  <a:lnTo>
                    <a:pt x="6604723" y="4831356"/>
                  </a:lnTo>
                  <a:lnTo>
                    <a:pt x="6609002" y="4829635"/>
                  </a:lnTo>
                  <a:lnTo>
                    <a:pt x="6612130" y="4822302"/>
                  </a:lnTo>
                  <a:lnTo>
                    <a:pt x="6610553" y="4817691"/>
                  </a:lnTo>
                  <a:close/>
                </a:path>
                <a:path w="17866995" h="10083165">
                  <a:moveTo>
                    <a:pt x="8239797" y="5510702"/>
                  </a:moveTo>
                  <a:lnTo>
                    <a:pt x="8235988" y="5509471"/>
                  </a:lnTo>
                  <a:lnTo>
                    <a:pt x="8230990" y="5507339"/>
                  </a:lnTo>
                  <a:lnTo>
                    <a:pt x="8226848" y="5505966"/>
                  </a:lnTo>
                  <a:lnTo>
                    <a:pt x="8222759" y="5508162"/>
                  </a:lnTo>
                  <a:lnTo>
                    <a:pt x="8221196" y="5511828"/>
                  </a:lnTo>
                  <a:lnTo>
                    <a:pt x="8220300" y="5514599"/>
                  </a:lnTo>
                  <a:lnTo>
                    <a:pt x="8219965" y="5515637"/>
                  </a:lnTo>
                  <a:lnTo>
                    <a:pt x="8221686" y="5519917"/>
                  </a:lnTo>
                  <a:lnTo>
                    <a:pt x="8225351" y="5521481"/>
                  </a:lnTo>
                  <a:lnTo>
                    <a:pt x="8225494" y="5521147"/>
                  </a:lnTo>
                  <a:lnTo>
                    <a:pt x="8230826" y="5523421"/>
                  </a:lnTo>
                  <a:lnTo>
                    <a:pt x="8241994" y="5514791"/>
                  </a:lnTo>
                  <a:lnTo>
                    <a:pt x="8239797" y="5510702"/>
                  </a:lnTo>
                  <a:close/>
                </a:path>
                <a:path w="17866995" h="10083165">
                  <a:moveTo>
                    <a:pt x="6529937" y="4781332"/>
                  </a:moveTo>
                  <a:lnTo>
                    <a:pt x="6517605" y="4776072"/>
                  </a:lnTo>
                  <a:lnTo>
                    <a:pt x="6512991" y="4777649"/>
                  </a:lnTo>
                  <a:lnTo>
                    <a:pt x="6509863" y="4784983"/>
                  </a:lnTo>
                  <a:lnTo>
                    <a:pt x="6511442" y="4789596"/>
                  </a:lnTo>
                  <a:lnTo>
                    <a:pt x="6524107" y="4794998"/>
                  </a:lnTo>
                  <a:lnTo>
                    <a:pt x="6528387" y="4793278"/>
                  </a:lnTo>
                  <a:lnTo>
                    <a:pt x="6531514" y="4785945"/>
                  </a:lnTo>
                  <a:lnTo>
                    <a:pt x="6529937" y="4781332"/>
                  </a:lnTo>
                  <a:close/>
                </a:path>
                <a:path w="17866995" h="10083165">
                  <a:moveTo>
                    <a:pt x="6448988" y="4744833"/>
                  </a:moveTo>
                  <a:lnTo>
                    <a:pt x="6436655" y="4739572"/>
                  </a:lnTo>
                  <a:lnTo>
                    <a:pt x="6432043" y="4741150"/>
                  </a:lnTo>
                  <a:lnTo>
                    <a:pt x="6428915" y="4748483"/>
                  </a:lnTo>
                  <a:lnTo>
                    <a:pt x="6430493" y="4753095"/>
                  </a:lnTo>
                  <a:lnTo>
                    <a:pt x="6443159" y="4758498"/>
                  </a:lnTo>
                  <a:lnTo>
                    <a:pt x="6447438" y="4756778"/>
                  </a:lnTo>
                  <a:lnTo>
                    <a:pt x="6450566" y="4749445"/>
                  </a:lnTo>
                  <a:lnTo>
                    <a:pt x="6448988" y="4744833"/>
                  </a:lnTo>
                  <a:close/>
                </a:path>
                <a:path w="17866995" h="10083165">
                  <a:moveTo>
                    <a:pt x="6368514" y="4708141"/>
                  </a:moveTo>
                  <a:lnTo>
                    <a:pt x="6356182" y="4702881"/>
                  </a:lnTo>
                  <a:lnTo>
                    <a:pt x="6351569" y="4704458"/>
                  </a:lnTo>
                  <a:lnTo>
                    <a:pt x="6348441" y="4711792"/>
                  </a:lnTo>
                  <a:lnTo>
                    <a:pt x="6350019" y="4716404"/>
                  </a:lnTo>
                  <a:lnTo>
                    <a:pt x="6362685" y="4721807"/>
                  </a:lnTo>
                  <a:lnTo>
                    <a:pt x="6366965" y="4720087"/>
                  </a:lnTo>
                  <a:lnTo>
                    <a:pt x="6370092" y="4712754"/>
                  </a:lnTo>
                  <a:lnTo>
                    <a:pt x="6368514" y="4708141"/>
                  </a:lnTo>
                  <a:close/>
                </a:path>
                <a:path w="17866995" h="10083165">
                  <a:moveTo>
                    <a:pt x="8322638" y="5540918"/>
                  </a:moveTo>
                  <a:lnTo>
                    <a:pt x="8318687" y="5540021"/>
                  </a:lnTo>
                  <a:lnTo>
                    <a:pt x="8313689" y="5537889"/>
                  </a:lnTo>
                  <a:lnTo>
                    <a:pt x="8309881" y="5536659"/>
                  </a:lnTo>
                  <a:lnTo>
                    <a:pt x="8305792" y="5538853"/>
                  </a:lnTo>
                  <a:lnTo>
                    <a:pt x="8304228" y="5542520"/>
                  </a:lnTo>
                  <a:lnTo>
                    <a:pt x="8303333" y="5545290"/>
                  </a:lnTo>
                  <a:lnTo>
                    <a:pt x="8302997" y="5546329"/>
                  </a:lnTo>
                  <a:lnTo>
                    <a:pt x="8304860" y="5550275"/>
                  </a:lnTo>
                  <a:lnTo>
                    <a:pt x="8313859" y="5554114"/>
                  </a:lnTo>
                  <a:lnTo>
                    <a:pt x="8317668" y="5555344"/>
                  </a:lnTo>
                  <a:lnTo>
                    <a:pt x="8321756" y="5553148"/>
                  </a:lnTo>
                  <a:lnTo>
                    <a:pt x="8323320" y="5549483"/>
                  </a:lnTo>
                  <a:lnTo>
                    <a:pt x="8324235" y="5546721"/>
                  </a:lnTo>
                  <a:lnTo>
                    <a:pt x="8324693" y="5545340"/>
                  </a:lnTo>
                  <a:lnTo>
                    <a:pt x="8322638" y="5540918"/>
                  </a:lnTo>
                  <a:close/>
                </a:path>
                <a:path w="17866995" h="10083165">
                  <a:moveTo>
                    <a:pt x="6287566" y="4671641"/>
                  </a:moveTo>
                  <a:lnTo>
                    <a:pt x="6275232" y="4666380"/>
                  </a:lnTo>
                  <a:lnTo>
                    <a:pt x="6270620" y="4667959"/>
                  </a:lnTo>
                  <a:lnTo>
                    <a:pt x="6267492" y="4675291"/>
                  </a:lnTo>
                  <a:lnTo>
                    <a:pt x="6269071" y="4679904"/>
                  </a:lnTo>
                  <a:lnTo>
                    <a:pt x="6281736" y="4685307"/>
                  </a:lnTo>
                  <a:lnTo>
                    <a:pt x="6286014" y="4683587"/>
                  </a:lnTo>
                  <a:lnTo>
                    <a:pt x="6289142" y="4676254"/>
                  </a:lnTo>
                  <a:lnTo>
                    <a:pt x="6287566" y="4671641"/>
                  </a:lnTo>
                  <a:close/>
                </a:path>
                <a:path w="17866995" h="10083165">
                  <a:moveTo>
                    <a:pt x="6206950" y="4635283"/>
                  </a:moveTo>
                  <a:lnTo>
                    <a:pt x="6194284" y="4629881"/>
                  </a:lnTo>
                  <a:lnTo>
                    <a:pt x="6190004" y="4631601"/>
                  </a:lnTo>
                  <a:lnTo>
                    <a:pt x="6186876" y="4638934"/>
                  </a:lnTo>
                  <a:lnTo>
                    <a:pt x="6188454" y="4643546"/>
                  </a:lnTo>
                  <a:lnTo>
                    <a:pt x="6201120" y="4648949"/>
                  </a:lnTo>
                  <a:lnTo>
                    <a:pt x="6205399" y="4647229"/>
                  </a:lnTo>
                  <a:lnTo>
                    <a:pt x="6208527" y="4639896"/>
                  </a:lnTo>
                  <a:lnTo>
                    <a:pt x="6206950" y="4635283"/>
                  </a:lnTo>
                  <a:close/>
                </a:path>
                <a:path w="17866995" h="10083165">
                  <a:moveTo>
                    <a:pt x="14656541" y="8236055"/>
                  </a:moveTo>
                  <a:lnTo>
                    <a:pt x="14651687" y="8236348"/>
                  </a:lnTo>
                  <a:lnTo>
                    <a:pt x="14646559" y="8242827"/>
                  </a:lnTo>
                  <a:lnTo>
                    <a:pt x="14646853" y="8247681"/>
                  </a:lnTo>
                  <a:lnTo>
                    <a:pt x="14650094" y="8250245"/>
                  </a:lnTo>
                  <a:lnTo>
                    <a:pt x="14654191" y="8253568"/>
                  </a:lnTo>
                  <a:lnTo>
                    <a:pt x="14656191" y="8254422"/>
                  </a:lnTo>
                  <a:lnTo>
                    <a:pt x="14656049" y="8254756"/>
                  </a:lnTo>
                  <a:lnTo>
                    <a:pt x="14659048" y="8256035"/>
                  </a:lnTo>
                  <a:lnTo>
                    <a:pt x="14662567" y="8255172"/>
                  </a:lnTo>
                  <a:lnTo>
                    <a:pt x="14664846" y="8252598"/>
                  </a:lnTo>
                  <a:lnTo>
                    <a:pt x="14667410" y="8249358"/>
                  </a:lnTo>
                  <a:lnTo>
                    <a:pt x="14667118" y="8244507"/>
                  </a:lnTo>
                  <a:lnTo>
                    <a:pt x="14663879" y="8241943"/>
                  </a:lnTo>
                  <a:lnTo>
                    <a:pt x="14659780" y="8238618"/>
                  </a:lnTo>
                  <a:lnTo>
                    <a:pt x="14656541" y="8236055"/>
                  </a:lnTo>
                  <a:close/>
                </a:path>
                <a:path w="17866995" h="10083165">
                  <a:moveTo>
                    <a:pt x="8406097" y="5570610"/>
                  </a:moveTo>
                  <a:lnTo>
                    <a:pt x="8402147" y="5569713"/>
                  </a:lnTo>
                  <a:lnTo>
                    <a:pt x="8397148" y="5567581"/>
                  </a:lnTo>
                  <a:lnTo>
                    <a:pt x="8393340" y="5566350"/>
                  </a:lnTo>
                  <a:lnTo>
                    <a:pt x="8389251" y="5568546"/>
                  </a:lnTo>
                  <a:lnTo>
                    <a:pt x="8387688" y="5572212"/>
                  </a:lnTo>
                  <a:lnTo>
                    <a:pt x="8386457" y="5576021"/>
                  </a:lnTo>
                  <a:lnTo>
                    <a:pt x="8388320" y="5579966"/>
                  </a:lnTo>
                  <a:lnTo>
                    <a:pt x="8392320" y="5581673"/>
                  </a:lnTo>
                  <a:lnTo>
                    <a:pt x="8392460" y="5581339"/>
                  </a:lnTo>
                  <a:lnTo>
                    <a:pt x="8397461" y="5583472"/>
                  </a:lnTo>
                  <a:lnTo>
                    <a:pt x="8401269" y="5584703"/>
                  </a:lnTo>
                  <a:lnTo>
                    <a:pt x="8405357" y="5582507"/>
                  </a:lnTo>
                  <a:lnTo>
                    <a:pt x="8406921" y="5578840"/>
                  </a:lnTo>
                  <a:lnTo>
                    <a:pt x="8408152" y="5575032"/>
                  </a:lnTo>
                  <a:lnTo>
                    <a:pt x="8406097" y="5570610"/>
                  </a:lnTo>
                  <a:close/>
                </a:path>
                <a:path w="17866995" h="10083165">
                  <a:moveTo>
                    <a:pt x="6126000" y="4598784"/>
                  </a:moveTo>
                  <a:lnTo>
                    <a:pt x="6113334" y="4593381"/>
                  </a:lnTo>
                  <a:lnTo>
                    <a:pt x="6109055" y="4595102"/>
                  </a:lnTo>
                  <a:lnTo>
                    <a:pt x="6105927" y="4602434"/>
                  </a:lnTo>
                  <a:lnTo>
                    <a:pt x="6107505" y="4607046"/>
                  </a:lnTo>
                  <a:lnTo>
                    <a:pt x="6120170" y="4612449"/>
                  </a:lnTo>
                  <a:lnTo>
                    <a:pt x="6124450" y="4610729"/>
                  </a:lnTo>
                  <a:lnTo>
                    <a:pt x="6127578" y="4603396"/>
                  </a:lnTo>
                  <a:lnTo>
                    <a:pt x="6126000" y="4598784"/>
                  </a:lnTo>
                  <a:close/>
                </a:path>
                <a:path w="17866995" h="10083165">
                  <a:moveTo>
                    <a:pt x="6045336" y="4561617"/>
                  </a:moveTo>
                  <a:lnTo>
                    <a:pt x="6036669" y="4557920"/>
                  </a:lnTo>
                  <a:lnTo>
                    <a:pt x="6030698" y="4571919"/>
                  </a:lnTo>
                  <a:lnTo>
                    <a:pt x="6035698" y="4574052"/>
                  </a:lnTo>
                  <a:lnTo>
                    <a:pt x="6035506" y="4573577"/>
                  </a:lnTo>
                  <a:lnTo>
                    <a:pt x="6039506" y="4575283"/>
                  </a:lnTo>
                  <a:lnTo>
                    <a:pt x="6043785" y="4573563"/>
                  </a:lnTo>
                  <a:lnTo>
                    <a:pt x="6046913" y="4566229"/>
                  </a:lnTo>
                  <a:lnTo>
                    <a:pt x="6045336" y="4561617"/>
                  </a:lnTo>
                  <a:close/>
                </a:path>
                <a:path w="17866995" h="10083165">
                  <a:moveTo>
                    <a:pt x="5964577" y="4525593"/>
                  </a:moveTo>
                  <a:lnTo>
                    <a:pt x="5951911" y="4520190"/>
                  </a:lnTo>
                  <a:lnTo>
                    <a:pt x="5947632" y="4521910"/>
                  </a:lnTo>
                  <a:lnTo>
                    <a:pt x="5944504" y="4529242"/>
                  </a:lnTo>
                  <a:lnTo>
                    <a:pt x="5946083" y="4533855"/>
                  </a:lnTo>
                  <a:lnTo>
                    <a:pt x="5958748" y="4539258"/>
                  </a:lnTo>
                  <a:lnTo>
                    <a:pt x="5963027" y="4537538"/>
                  </a:lnTo>
                  <a:lnTo>
                    <a:pt x="5966155" y="4530205"/>
                  </a:lnTo>
                  <a:lnTo>
                    <a:pt x="5964577" y="4525593"/>
                  </a:lnTo>
                  <a:close/>
                </a:path>
                <a:path w="17866995" h="10083165">
                  <a:moveTo>
                    <a:pt x="5883962" y="4489235"/>
                  </a:moveTo>
                  <a:lnTo>
                    <a:pt x="5871297" y="4483832"/>
                  </a:lnTo>
                  <a:lnTo>
                    <a:pt x="5867016" y="4485552"/>
                  </a:lnTo>
                  <a:lnTo>
                    <a:pt x="5863888" y="4492885"/>
                  </a:lnTo>
                  <a:lnTo>
                    <a:pt x="5865467" y="4497498"/>
                  </a:lnTo>
                  <a:lnTo>
                    <a:pt x="5878132" y="4502900"/>
                  </a:lnTo>
                  <a:lnTo>
                    <a:pt x="5882412" y="4501180"/>
                  </a:lnTo>
                  <a:lnTo>
                    <a:pt x="5885539" y="4493847"/>
                  </a:lnTo>
                  <a:lnTo>
                    <a:pt x="5883962" y="4489235"/>
                  </a:lnTo>
                  <a:close/>
                </a:path>
                <a:path w="17866995" h="10083165">
                  <a:moveTo>
                    <a:pt x="8489841" y="5599635"/>
                  </a:moveTo>
                  <a:lnTo>
                    <a:pt x="8485890" y="5598738"/>
                  </a:lnTo>
                  <a:lnTo>
                    <a:pt x="8480892" y="5596606"/>
                  </a:lnTo>
                  <a:lnTo>
                    <a:pt x="8477083" y="5595375"/>
                  </a:lnTo>
                  <a:lnTo>
                    <a:pt x="8472995" y="5597571"/>
                  </a:lnTo>
                  <a:lnTo>
                    <a:pt x="8471432" y="5601237"/>
                  </a:lnTo>
                  <a:lnTo>
                    <a:pt x="8470201" y="5605045"/>
                  </a:lnTo>
                  <a:lnTo>
                    <a:pt x="8472062" y="5608991"/>
                  </a:lnTo>
                  <a:lnTo>
                    <a:pt x="8476062" y="5610697"/>
                  </a:lnTo>
                  <a:lnTo>
                    <a:pt x="8476204" y="5610364"/>
                  </a:lnTo>
                  <a:lnTo>
                    <a:pt x="8481204" y="5612497"/>
                  </a:lnTo>
                  <a:lnTo>
                    <a:pt x="8485013" y="5613728"/>
                  </a:lnTo>
                  <a:lnTo>
                    <a:pt x="8489101" y="5611532"/>
                  </a:lnTo>
                  <a:lnTo>
                    <a:pt x="8490665" y="5607865"/>
                  </a:lnTo>
                  <a:lnTo>
                    <a:pt x="8491896" y="5604057"/>
                  </a:lnTo>
                  <a:lnTo>
                    <a:pt x="8489841" y="5599635"/>
                  </a:lnTo>
                  <a:close/>
                </a:path>
                <a:path w="17866995" h="10083165">
                  <a:moveTo>
                    <a:pt x="5803155" y="4452401"/>
                  </a:moveTo>
                  <a:lnTo>
                    <a:pt x="5790489" y="4446999"/>
                  </a:lnTo>
                  <a:lnTo>
                    <a:pt x="5786210" y="4448719"/>
                  </a:lnTo>
                  <a:lnTo>
                    <a:pt x="5783082" y="4456051"/>
                  </a:lnTo>
                  <a:lnTo>
                    <a:pt x="5784659" y="4460665"/>
                  </a:lnTo>
                  <a:lnTo>
                    <a:pt x="5797325" y="4466067"/>
                  </a:lnTo>
                  <a:lnTo>
                    <a:pt x="5801605" y="4464347"/>
                  </a:lnTo>
                  <a:lnTo>
                    <a:pt x="5804733" y="4457014"/>
                  </a:lnTo>
                  <a:lnTo>
                    <a:pt x="5803155" y="4452401"/>
                  </a:lnTo>
                  <a:close/>
                </a:path>
                <a:path w="17866995" h="10083165">
                  <a:moveTo>
                    <a:pt x="5722681" y="4415710"/>
                  </a:moveTo>
                  <a:lnTo>
                    <a:pt x="5710349" y="4410450"/>
                  </a:lnTo>
                  <a:lnTo>
                    <a:pt x="5705736" y="4412028"/>
                  </a:lnTo>
                  <a:lnTo>
                    <a:pt x="5702608" y="4419360"/>
                  </a:lnTo>
                  <a:lnTo>
                    <a:pt x="5704186" y="4423973"/>
                  </a:lnTo>
                  <a:lnTo>
                    <a:pt x="5716852" y="4429376"/>
                  </a:lnTo>
                  <a:lnTo>
                    <a:pt x="5721131" y="4427656"/>
                  </a:lnTo>
                  <a:lnTo>
                    <a:pt x="5724260" y="4420323"/>
                  </a:lnTo>
                  <a:lnTo>
                    <a:pt x="5722681" y="4415710"/>
                  </a:lnTo>
                  <a:close/>
                </a:path>
                <a:path w="17866995" h="10083165">
                  <a:moveTo>
                    <a:pt x="5641874" y="4378877"/>
                  </a:moveTo>
                  <a:lnTo>
                    <a:pt x="5629208" y="4373474"/>
                  </a:lnTo>
                  <a:lnTo>
                    <a:pt x="5624929" y="4375195"/>
                  </a:lnTo>
                  <a:lnTo>
                    <a:pt x="5621801" y="4382527"/>
                  </a:lnTo>
                  <a:lnTo>
                    <a:pt x="5623380" y="4387140"/>
                  </a:lnTo>
                  <a:lnTo>
                    <a:pt x="5632045" y="4390836"/>
                  </a:lnTo>
                  <a:lnTo>
                    <a:pt x="5631903" y="4391170"/>
                  </a:lnTo>
                  <a:lnTo>
                    <a:pt x="5635903" y="4392876"/>
                  </a:lnTo>
                  <a:lnTo>
                    <a:pt x="5640182" y="4391155"/>
                  </a:lnTo>
                  <a:lnTo>
                    <a:pt x="5643452" y="4383489"/>
                  </a:lnTo>
                  <a:lnTo>
                    <a:pt x="5641874" y="4378877"/>
                  </a:lnTo>
                  <a:close/>
                </a:path>
                <a:path w="17866995" h="10083165">
                  <a:moveTo>
                    <a:pt x="8574061" y="5628469"/>
                  </a:moveTo>
                  <a:lnTo>
                    <a:pt x="8569776" y="5627429"/>
                  </a:lnTo>
                  <a:lnTo>
                    <a:pt x="8564778" y="5625297"/>
                  </a:lnTo>
                  <a:lnTo>
                    <a:pt x="8560970" y="5624067"/>
                  </a:lnTo>
                  <a:lnTo>
                    <a:pt x="8556881" y="5626262"/>
                  </a:lnTo>
                  <a:lnTo>
                    <a:pt x="8555317" y="5629929"/>
                  </a:lnTo>
                  <a:lnTo>
                    <a:pt x="8554086" y="5633737"/>
                  </a:lnTo>
                  <a:lnTo>
                    <a:pt x="8555948" y="5637683"/>
                  </a:lnTo>
                  <a:lnTo>
                    <a:pt x="8559615" y="5639247"/>
                  </a:lnTo>
                  <a:lnTo>
                    <a:pt x="8560090" y="5639055"/>
                  </a:lnTo>
                  <a:lnTo>
                    <a:pt x="8565091" y="5641188"/>
                  </a:lnTo>
                  <a:lnTo>
                    <a:pt x="8568898" y="5642419"/>
                  </a:lnTo>
                  <a:lnTo>
                    <a:pt x="8572987" y="5640224"/>
                  </a:lnTo>
                  <a:lnTo>
                    <a:pt x="8574551" y="5636558"/>
                  </a:lnTo>
                  <a:lnTo>
                    <a:pt x="8575924" y="5632416"/>
                  </a:lnTo>
                  <a:lnTo>
                    <a:pt x="8574061" y="5628469"/>
                  </a:lnTo>
                  <a:close/>
                </a:path>
                <a:path w="17866995" h="10083165">
                  <a:moveTo>
                    <a:pt x="5561543" y="4341853"/>
                  </a:moveTo>
                  <a:lnTo>
                    <a:pt x="5549210" y="4336592"/>
                  </a:lnTo>
                  <a:lnTo>
                    <a:pt x="5544597" y="4338170"/>
                  </a:lnTo>
                  <a:lnTo>
                    <a:pt x="5541327" y="4345836"/>
                  </a:lnTo>
                  <a:lnTo>
                    <a:pt x="5542906" y="4350449"/>
                  </a:lnTo>
                  <a:lnTo>
                    <a:pt x="5555571" y="4355851"/>
                  </a:lnTo>
                  <a:lnTo>
                    <a:pt x="5559850" y="4354132"/>
                  </a:lnTo>
                  <a:lnTo>
                    <a:pt x="5563120" y="4346465"/>
                  </a:lnTo>
                  <a:lnTo>
                    <a:pt x="5561543" y="4341853"/>
                  </a:lnTo>
                  <a:close/>
                </a:path>
                <a:path w="17866995" h="10083165">
                  <a:moveTo>
                    <a:pt x="5468545" y="4299425"/>
                  </a:moveTo>
                  <a:lnTo>
                    <a:pt x="5463791" y="4301337"/>
                  </a:lnTo>
                  <a:lnTo>
                    <a:pt x="5460521" y="4309003"/>
                  </a:lnTo>
                  <a:lnTo>
                    <a:pt x="5462098" y="4313615"/>
                  </a:lnTo>
                  <a:lnTo>
                    <a:pt x="5474764" y="4319018"/>
                  </a:lnTo>
                  <a:lnTo>
                    <a:pt x="5479044" y="4317298"/>
                  </a:lnTo>
                  <a:lnTo>
                    <a:pt x="5482314" y="4309632"/>
                  </a:lnTo>
                  <a:lnTo>
                    <a:pt x="5480736" y="4305019"/>
                  </a:lnTo>
                  <a:lnTo>
                    <a:pt x="5472070" y="4301323"/>
                  </a:lnTo>
                  <a:lnTo>
                    <a:pt x="5468545" y="4299425"/>
                  </a:lnTo>
                  <a:close/>
                </a:path>
                <a:path w="17866995" h="10083165">
                  <a:moveTo>
                    <a:pt x="5400262" y="4268328"/>
                  </a:moveTo>
                  <a:lnTo>
                    <a:pt x="5387929" y="4263068"/>
                  </a:lnTo>
                  <a:lnTo>
                    <a:pt x="5383317" y="4264646"/>
                  </a:lnTo>
                  <a:lnTo>
                    <a:pt x="5380047" y="4272312"/>
                  </a:lnTo>
                  <a:lnTo>
                    <a:pt x="5381624" y="4276924"/>
                  </a:lnTo>
                  <a:lnTo>
                    <a:pt x="5394290" y="4282327"/>
                  </a:lnTo>
                  <a:lnTo>
                    <a:pt x="5398570" y="4280607"/>
                  </a:lnTo>
                  <a:lnTo>
                    <a:pt x="5401840" y="4272941"/>
                  </a:lnTo>
                  <a:lnTo>
                    <a:pt x="5400262" y="4268328"/>
                  </a:lnTo>
                  <a:close/>
                </a:path>
                <a:path w="17866995" h="10083165">
                  <a:moveTo>
                    <a:pt x="8657564" y="5656210"/>
                  </a:moveTo>
                  <a:lnTo>
                    <a:pt x="8653613" y="5655313"/>
                  </a:lnTo>
                  <a:lnTo>
                    <a:pt x="8648615" y="5653181"/>
                  </a:lnTo>
                  <a:lnTo>
                    <a:pt x="8644473" y="5651808"/>
                  </a:lnTo>
                  <a:lnTo>
                    <a:pt x="8640718" y="5654146"/>
                  </a:lnTo>
                  <a:lnTo>
                    <a:pt x="8639154" y="5657812"/>
                  </a:lnTo>
                  <a:lnTo>
                    <a:pt x="8637924" y="5661620"/>
                  </a:lnTo>
                  <a:lnTo>
                    <a:pt x="8639787" y="5665567"/>
                  </a:lnTo>
                  <a:lnTo>
                    <a:pt x="8643453" y="5667130"/>
                  </a:lnTo>
                  <a:lnTo>
                    <a:pt x="8643927" y="5666939"/>
                  </a:lnTo>
                  <a:lnTo>
                    <a:pt x="8648928" y="5669072"/>
                  </a:lnTo>
                  <a:lnTo>
                    <a:pt x="8653069" y="5670444"/>
                  </a:lnTo>
                  <a:lnTo>
                    <a:pt x="8656824" y="5668107"/>
                  </a:lnTo>
                  <a:lnTo>
                    <a:pt x="8658389" y="5664440"/>
                  </a:lnTo>
                  <a:lnTo>
                    <a:pt x="8659761" y="5660299"/>
                  </a:lnTo>
                  <a:lnTo>
                    <a:pt x="8657564" y="5656210"/>
                  </a:lnTo>
                  <a:close/>
                </a:path>
                <a:path w="17866995" h="10083165">
                  <a:moveTo>
                    <a:pt x="5319598" y="4231161"/>
                  </a:moveTo>
                  <a:lnTo>
                    <a:pt x="5307264" y="4225900"/>
                  </a:lnTo>
                  <a:lnTo>
                    <a:pt x="5302652" y="4227479"/>
                  </a:lnTo>
                  <a:lnTo>
                    <a:pt x="5299382" y="4235144"/>
                  </a:lnTo>
                  <a:lnTo>
                    <a:pt x="5300961" y="4239758"/>
                  </a:lnTo>
                  <a:lnTo>
                    <a:pt x="5313626" y="4245160"/>
                  </a:lnTo>
                  <a:lnTo>
                    <a:pt x="5317905" y="4243440"/>
                  </a:lnTo>
                  <a:lnTo>
                    <a:pt x="5321175" y="4235774"/>
                  </a:lnTo>
                  <a:lnTo>
                    <a:pt x="5319598" y="4231161"/>
                  </a:lnTo>
                  <a:close/>
                </a:path>
                <a:path w="17866995" h="10083165">
                  <a:moveTo>
                    <a:pt x="5239124" y="4194471"/>
                  </a:moveTo>
                  <a:lnTo>
                    <a:pt x="5226791" y="4189210"/>
                  </a:lnTo>
                  <a:lnTo>
                    <a:pt x="5222178" y="4190788"/>
                  </a:lnTo>
                  <a:lnTo>
                    <a:pt x="5218908" y="4198453"/>
                  </a:lnTo>
                  <a:lnTo>
                    <a:pt x="5220487" y="4203066"/>
                  </a:lnTo>
                  <a:lnTo>
                    <a:pt x="5232819" y="4208327"/>
                  </a:lnTo>
                  <a:lnTo>
                    <a:pt x="5237432" y="4206749"/>
                  </a:lnTo>
                  <a:lnTo>
                    <a:pt x="5240702" y="4199083"/>
                  </a:lnTo>
                  <a:lnTo>
                    <a:pt x="5239124" y="4194471"/>
                  </a:lnTo>
                  <a:close/>
                </a:path>
                <a:path w="17866995" h="10083165">
                  <a:moveTo>
                    <a:pt x="14589259" y="8178596"/>
                  </a:moveTo>
                  <a:lnTo>
                    <a:pt x="14584405" y="8178890"/>
                  </a:lnTo>
                  <a:lnTo>
                    <a:pt x="14579277" y="8185369"/>
                  </a:lnTo>
                  <a:lnTo>
                    <a:pt x="14579572" y="8190222"/>
                  </a:lnTo>
                  <a:lnTo>
                    <a:pt x="14582812" y="8192786"/>
                  </a:lnTo>
                  <a:lnTo>
                    <a:pt x="14586910" y="8196110"/>
                  </a:lnTo>
                  <a:lnTo>
                    <a:pt x="14591910" y="8198243"/>
                  </a:lnTo>
                  <a:lnTo>
                    <a:pt x="14595286" y="8197714"/>
                  </a:lnTo>
                  <a:lnTo>
                    <a:pt x="14597566" y="8195140"/>
                  </a:lnTo>
                  <a:lnTo>
                    <a:pt x="14600130" y="8191901"/>
                  </a:lnTo>
                  <a:lnTo>
                    <a:pt x="14599836" y="8187047"/>
                  </a:lnTo>
                  <a:lnTo>
                    <a:pt x="14596597" y="8184483"/>
                  </a:lnTo>
                  <a:lnTo>
                    <a:pt x="14592498" y="8181160"/>
                  </a:lnTo>
                  <a:lnTo>
                    <a:pt x="14589259" y="8178596"/>
                  </a:lnTo>
                  <a:close/>
                </a:path>
                <a:path w="17866995" h="10083165">
                  <a:moveTo>
                    <a:pt x="5146411" y="4151376"/>
                  </a:moveTo>
                  <a:lnTo>
                    <a:pt x="5141657" y="4153288"/>
                  </a:lnTo>
                  <a:lnTo>
                    <a:pt x="5138387" y="4160954"/>
                  </a:lnTo>
                  <a:lnTo>
                    <a:pt x="5139964" y="4165566"/>
                  </a:lnTo>
                  <a:lnTo>
                    <a:pt x="5152296" y="4170827"/>
                  </a:lnTo>
                  <a:lnTo>
                    <a:pt x="5156909" y="4169249"/>
                  </a:lnTo>
                  <a:lnTo>
                    <a:pt x="5160179" y="4161583"/>
                  </a:lnTo>
                  <a:lnTo>
                    <a:pt x="5158601" y="4156970"/>
                  </a:lnTo>
                  <a:lnTo>
                    <a:pt x="5149935" y="4153274"/>
                  </a:lnTo>
                  <a:lnTo>
                    <a:pt x="5146411" y="4151376"/>
                  </a:lnTo>
                  <a:close/>
                </a:path>
                <a:path w="17866995" h="10083165">
                  <a:moveTo>
                    <a:pt x="8742018" y="5683569"/>
                  </a:moveTo>
                  <a:lnTo>
                    <a:pt x="8738068" y="5682671"/>
                  </a:lnTo>
                  <a:lnTo>
                    <a:pt x="8733070" y="5680539"/>
                  </a:lnTo>
                  <a:lnTo>
                    <a:pt x="8728927" y="5679166"/>
                  </a:lnTo>
                  <a:lnTo>
                    <a:pt x="8724840" y="5681362"/>
                  </a:lnTo>
                  <a:lnTo>
                    <a:pt x="8722378" y="5688979"/>
                  </a:lnTo>
                  <a:lnTo>
                    <a:pt x="8724241" y="5692925"/>
                  </a:lnTo>
                  <a:lnTo>
                    <a:pt x="8727907" y="5694489"/>
                  </a:lnTo>
                  <a:lnTo>
                    <a:pt x="8727716" y="5694013"/>
                  </a:lnTo>
                  <a:lnTo>
                    <a:pt x="8728050" y="5694155"/>
                  </a:lnTo>
                  <a:lnTo>
                    <a:pt x="8728524" y="5693964"/>
                  </a:lnTo>
                  <a:lnTo>
                    <a:pt x="8733523" y="5696097"/>
                  </a:lnTo>
                  <a:lnTo>
                    <a:pt x="8737666" y="5697470"/>
                  </a:lnTo>
                  <a:lnTo>
                    <a:pt x="8741754" y="5695274"/>
                  </a:lnTo>
                  <a:lnTo>
                    <a:pt x="8744216" y="5687658"/>
                  </a:lnTo>
                  <a:lnTo>
                    <a:pt x="8742018" y="5683569"/>
                  </a:lnTo>
                  <a:close/>
                </a:path>
                <a:path w="17866995" h="10083165">
                  <a:moveTo>
                    <a:pt x="5078269" y="4119946"/>
                  </a:moveTo>
                  <a:lnTo>
                    <a:pt x="5065937" y="4114685"/>
                  </a:lnTo>
                  <a:lnTo>
                    <a:pt x="5061467" y="4115930"/>
                  </a:lnTo>
                  <a:lnTo>
                    <a:pt x="5058055" y="4123930"/>
                  </a:lnTo>
                  <a:lnTo>
                    <a:pt x="5059632" y="4128542"/>
                  </a:lnTo>
                  <a:lnTo>
                    <a:pt x="5071964" y="4133802"/>
                  </a:lnTo>
                  <a:lnTo>
                    <a:pt x="5076577" y="4132225"/>
                  </a:lnTo>
                  <a:lnTo>
                    <a:pt x="5079848" y="4124558"/>
                  </a:lnTo>
                  <a:lnTo>
                    <a:pt x="5078269" y="4119946"/>
                  </a:lnTo>
                  <a:close/>
                </a:path>
                <a:path w="17866995" h="10083165">
                  <a:moveTo>
                    <a:pt x="4998080" y="4082588"/>
                  </a:moveTo>
                  <a:lnTo>
                    <a:pt x="4985748" y="4077328"/>
                  </a:lnTo>
                  <a:lnTo>
                    <a:pt x="4981135" y="4078906"/>
                  </a:lnTo>
                  <a:lnTo>
                    <a:pt x="4977865" y="4086572"/>
                  </a:lnTo>
                  <a:lnTo>
                    <a:pt x="4979443" y="4091184"/>
                  </a:lnTo>
                  <a:lnTo>
                    <a:pt x="4991776" y="4096445"/>
                  </a:lnTo>
                  <a:lnTo>
                    <a:pt x="4996389" y="4094867"/>
                  </a:lnTo>
                  <a:lnTo>
                    <a:pt x="4999659" y="4087201"/>
                  </a:lnTo>
                  <a:lnTo>
                    <a:pt x="4998080" y="4082588"/>
                  </a:lnTo>
                  <a:close/>
                </a:path>
                <a:path w="17866995" h="10083165">
                  <a:moveTo>
                    <a:pt x="4917558" y="4045089"/>
                  </a:moveTo>
                  <a:lnTo>
                    <a:pt x="4905225" y="4039828"/>
                  </a:lnTo>
                  <a:lnTo>
                    <a:pt x="4900612" y="4041406"/>
                  </a:lnTo>
                  <a:lnTo>
                    <a:pt x="4897342" y="4049072"/>
                  </a:lnTo>
                  <a:lnTo>
                    <a:pt x="4898921" y="4053685"/>
                  </a:lnTo>
                  <a:lnTo>
                    <a:pt x="4911253" y="4058945"/>
                  </a:lnTo>
                  <a:lnTo>
                    <a:pt x="4915866" y="4057367"/>
                  </a:lnTo>
                  <a:lnTo>
                    <a:pt x="4919136" y="4049701"/>
                  </a:lnTo>
                  <a:lnTo>
                    <a:pt x="4917558" y="4045089"/>
                  </a:lnTo>
                  <a:close/>
                </a:path>
                <a:path w="17866995" h="10083165">
                  <a:moveTo>
                    <a:pt x="8826377" y="5709309"/>
                  </a:moveTo>
                  <a:lnTo>
                    <a:pt x="8822568" y="5708079"/>
                  </a:lnTo>
                  <a:lnTo>
                    <a:pt x="8817283" y="5706613"/>
                  </a:lnTo>
                  <a:lnTo>
                    <a:pt x="8813333" y="5705716"/>
                  </a:lnTo>
                  <a:lnTo>
                    <a:pt x="8809244" y="5707911"/>
                  </a:lnTo>
                  <a:lnTo>
                    <a:pt x="8808014" y="5711719"/>
                  </a:lnTo>
                  <a:lnTo>
                    <a:pt x="8807117" y="5715670"/>
                  </a:lnTo>
                  <a:lnTo>
                    <a:pt x="8808980" y="5719617"/>
                  </a:lnTo>
                  <a:lnTo>
                    <a:pt x="8812313" y="5721039"/>
                  </a:lnTo>
                  <a:lnTo>
                    <a:pt x="8812455" y="5720706"/>
                  </a:lnTo>
                  <a:lnTo>
                    <a:pt x="8813121" y="5720990"/>
                  </a:lnTo>
                  <a:lnTo>
                    <a:pt x="8818405" y="5722456"/>
                  </a:lnTo>
                  <a:lnTo>
                    <a:pt x="8822356" y="5723353"/>
                  </a:lnTo>
                  <a:lnTo>
                    <a:pt x="8826444" y="5721157"/>
                  </a:lnTo>
                  <a:lnTo>
                    <a:pt x="8827674" y="5717349"/>
                  </a:lnTo>
                  <a:lnTo>
                    <a:pt x="8828571" y="5713398"/>
                  </a:lnTo>
                  <a:lnTo>
                    <a:pt x="8826377" y="5709309"/>
                  </a:lnTo>
                  <a:close/>
                </a:path>
                <a:path w="17866995" h="10083165">
                  <a:moveTo>
                    <a:pt x="4837369" y="4007731"/>
                  </a:moveTo>
                  <a:lnTo>
                    <a:pt x="4825036" y="4002470"/>
                  </a:lnTo>
                  <a:lnTo>
                    <a:pt x="4820423" y="4004048"/>
                  </a:lnTo>
                  <a:lnTo>
                    <a:pt x="4817153" y="4011714"/>
                  </a:lnTo>
                  <a:lnTo>
                    <a:pt x="4818731" y="4016327"/>
                  </a:lnTo>
                  <a:lnTo>
                    <a:pt x="4831063" y="4021587"/>
                  </a:lnTo>
                  <a:lnTo>
                    <a:pt x="4835676" y="4020009"/>
                  </a:lnTo>
                  <a:lnTo>
                    <a:pt x="4838946" y="4012343"/>
                  </a:lnTo>
                  <a:lnTo>
                    <a:pt x="4837369" y="4007731"/>
                  </a:lnTo>
                  <a:close/>
                </a:path>
                <a:path w="17866995" h="10083165">
                  <a:moveTo>
                    <a:pt x="4756988" y="3969898"/>
                  </a:moveTo>
                  <a:lnTo>
                    <a:pt x="4744655" y="3964637"/>
                  </a:lnTo>
                  <a:lnTo>
                    <a:pt x="4740043" y="3966215"/>
                  </a:lnTo>
                  <a:lnTo>
                    <a:pt x="4736916" y="3973548"/>
                  </a:lnTo>
                  <a:lnTo>
                    <a:pt x="4738351" y="3978494"/>
                  </a:lnTo>
                  <a:lnTo>
                    <a:pt x="4750683" y="3983754"/>
                  </a:lnTo>
                  <a:lnTo>
                    <a:pt x="4755296" y="3982176"/>
                  </a:lnTo>
                  <a:lnTo>
                    <a:pt x="4758424" y="3974844"/>
                  </a:lnTo>
                  <a:lnTo>
                    <a:pt x="4756988" y="3969898"/>
                  </a:lnTo>
                  <a:close/>
                </a:path>
                <a:path w="17866995" h="10083165">
                  <a:moveTo>
                    <a:pt x="4673274" y="3930642"/>
                  </a:moveTo>
                  <a:lnTo>
                    <a:pt x="4664609" y="3926945"/>
                  </a:lnTo>
                  <a:lnTo>
                    <a:pt x="4659996" y="3928524"/>
                  </a:lnTo>
                  <a:lnTo>
                    <a:pt x="4656868" y="3935857"/>
                  </a:lnTo>
                  <a:lnTo>
                    <a:pt x="4658446" y="3940469"/>
                  </a:lnTo>
                  <a:lnTo>
                    <a:pt x="4661970" y="3942366"/>
                  </a:lnTo>
                  <a:lnTo>
                    <a:pt x="4670636" y="3946063"/>
                  </a:lnTo>
                  <a:lnTo>
                    <a:pt x="4675249" y="3944485"/>
                  </a:lnTo>
                  <a:lnTo>
                    <a:pt x="4678377" y="3937152"/>
                  </a:lnTo>
                  <a:lnTo>
                    <a:pt x="4676799" y="3932539"/>
                  </a:lnTo>
                  <a:lnTo>
                    <a:pt x="4673274" y="3930642"/>
                  </a:lnTo>
                  <a:close/>
                </a:path>
                <a:path w="17866995" h="10083165">
                  <a:moveTo>
                    <a:pt x="8910782" y="5735860"/>
                  </a:moveTo>
                  <a:lnTo>
                    <a:pt x="8906974" y="5734630"/>
                  </a:lnTo>
                  <a:lnTo>
                    <a:pt x="8901689" y="5733163"/>
                  </a:lnTo>
                  <a:lnTo>
                    <a:pt x="8897880" y="5731932"/>
                  </a:lnTo>
                  <a:lnTo>
                    <a:pt x="8893650" y="5734461"/>
                  </a:lnTo>
                  <a:lnTo>
                    <a:pt x="8892419" y="5738270"/>
                  </a:lnTo>
                  <a:lnTo>
                    <a:pt x="8891664" y="5741887"/>
                  </a:lnTo>
                  <a:lnTo>
                    <a:pt x="8893527" y="5745833"/>
                  </a:lnTo>
                  <a:lnTo>
                    <a:pt x="8897526" y="5747539"/>
                  </a:lnTo>
                  <a:lnTo>
                    <a:pt x="8902811" y="5749005"/>
                  </a:lnTo>
                  <a:lnTo>
                    <a:pt x="8906619" y="5750235"/>
                  </a:lnTo>
                  <a:lnTo>
                    <a:pt x="8910850" y="5747707"/>
                  </a:lnTo>
                  <a:lnTo>
                    <a:pt x="8913311" y="5740090"/>
                  </a:lnTo>
                  <a:lnTo>
                    <a:pt x="8910782" y="5735860"/>
                  </a:lnTo>
                  <a:close/>
                </a:path>
                <a:path w="17866995" h="10083165">
                  <a:moveTo>
                    <a:pt x="4593227" y="3892951"/>
                  </a:moveTo>
                  <a:lnTo>
                    <a:pt x="4584561" y="3889255"/>
                  </a:lnTo>
                  <a:lnTo>
                    <a:pt x="4579949" y="3890832"/>
                  </a:lnTo>
                  <a:lnTo>
                    <a:pt x="4576821" y="3898166"/>
                  </a:lnTo>
                  <a:lnTo>
                    <a:pt x="4578398" y="3902778"/>
                  </a:lnTo>
                  <a:lnTo>
                    <a:pt x="4581923" y="3904675"/>
                  </a:lnTo>
                  <a:lnTo>
                    <a:pt x="4590590" y="3908372"/>
                  </a:lnTo>
                  <a:lnTo>
                    <a:pt x="4595202" y="3906794"/>
                  </a:lnTo>
                  <a:lnTo>
                    <a:pt x="4598330" y="3899461"/>
                  </a:lnTo>
                  <a:lnTo>
                    <a:pt x="4596751" y="3894849"/>
                  </a:lnTo>
                  <a:lnTo>
                    <a:pt x="4593227" y="3892951"/>
                  </a:lnTo>
                  <a:close/>
                </a:path>
                <a:path w="17866995" h="10083165">
                  <a:moveTo>
                    <a:pt x="4512989" y="3854785"/>
                  </a:moveTo>
                  <a:lnTo>
                    <a:pt x="4504323" y="3851088"/>
                  </a:lnTo>
                  <a:lnTo>
                    <a:pt x="4499710" y="3852666"/>
                  </a:lnTo>
                  <a:lnTo>
                    <a:pt x="4496582" y="3859999"/>
                  </a:lnTo>
                  <a:lnTo>
                    <a:pt x="4498161" y="3864612"/>
                  </a:lnTo>
                  <a:lnTo>
                    <a:pt x="4501685" y="3866509"/>
                  </a:lnTo>
                  <a:lnTo>
                    <a:pt x="4510351" y="3870205"/>
                  </a:lnTo>
                  <a:lnTo>
                    <a:pt x="4514963" y="3868627"/>
                  </a:lnTo>
                  <a:lnTo>
                    <a:pt x="4518091" y="3861294"/>
                  </a:lnTo>
                  <a:lnTo>
                    <a:pt x="4516514" y="3856682"/>
                  </a:lnTo>
                  <a:lnTo>
                    <a:pt x="4512989" y="3854785"/>
                  </a:lnTo>
                  <a:close/>
                </a:path>
                <a:path w="17866995" h="10083165">
                  <a:moveTo>
                    <a:pt x="14522452" y="8120946"/>
                  </a:moveTo>
                  <a:lnTo>
                    <a:pt x="14517599" y="8121239"/>
                  </a:lnTo>
                  <a:lnTo>
                    <a:pt x="14515036" y="8124480"/>
                  </a:lnTo>
                  <a:lnTo>
                    <a:pt x="14512138" y="8127577"/>
                  </a:lnTo>
                  <a:lnTo>
                    <a:pt x="14512432" y="8132430"/>
                  </a:lnTo>
                  <a:lnTo>
                    <a:pt x="14515672" y="8134994"/>
                  </a:lnTo>
                  <a:lnTo>
                    <a:pt x="14519628" y="8138651"/>
                  </a:lnTo>
                  <a:lnTo>
                    <a:pt x="14524627" y="8140784"/>
                  </a:lnTo>
                  <a:lnTo>
                    <a:pt x="14528005" y="8140255"/>
                  </a:lnTo>
                  <a:lnTo>
                    <a:pt x="14530284" y="8137681"/>
                  </a:lnTo>
                  <a:lnTo>
                    <a:pt x="14533181" y="8134584"/>
                  </a:lnTo>
                  <a:lnTo>
                    <a:pt x="14532887" y="8129731"/>
                  </a:lnTo>
                  <a:lnTo>
                    <a:pt x="14529648" y="8127167"/>
                  </a:lnTo>
                  <a:lnTo>
                    <a:pt x="14525549" y="8123843"/>
                  </a:lnTo>
                  <a:lnTo>
                    <a:pt x="14522452" y="8120946"/>
                  </a:lnTo>
                  <a:close/>
                </a:path>
                <a:path w="17866995" h="10083165">
                  <a:moveTo>
                    <a:pt x="4433559" y="3816570"/>
                  </a:moveTo>
                  <a:lnTo>
                    <a:pt x="4424560" y="3812731"/>
                  </a:lnTo>
                  <a:lnTo>
                    <a:pt x="4419948" y="3814308"/>
                  </a:lnTo>
                  <a:lnTo>
                    <a:pt x="4416820" y="3821641"/>
                  </a:lnTo>
                  <a:lnTo>
                    <a:pt x="4418398" y="3826254"/>
                  </a:lnTo>
                  <a:lnTo>
                    <a:pt x="4421922" y="3828152"/>
                  </a:lnTo>
                  <a:lnTo>
                    <a:pt x="4430921" y="3831990"/>
                  </a:lnTo>
                  <a:lnTo>
                    <a:pt x="4435534" y="3830412"/>
                  </a:lnTo>
                  <a:lnTo>
                    <a:pt x="4438662" y="3823079"/>
                  </a:lnTo>
                  <a:lnTo>
                    <a:pt x="4437083" y="3818467"/>
                  </a:lnTo>
                  <a:lnTo>
                    <a:pt x="4433559" y="3816570"/>
                  </a:lnTo>
                  <a:close/>
                </a:path>
                <a:path w="17866995" h="10083165">
                  <a:moveTo>
                    <a:pt x="8996090" y="5761219"/>
                  </a:moveTo>
                  <a:lnTo>
                    <a:pt x="8992282" y="5759988"/>
                  </a:lnTo>
                  <a:lnTo>
                    <a:pt x="8986997" y="5758521"/>
                  </a:lnTo>
                  <a:lnTo>
                    <a:pt x="8983188" y="5757290"/>
                  </a:lnTo>
                  <a:lnTo>
                    <a:pt x="8978958" y="5759820"/>
                  </a:lnTo>
                  <a:lnTo>
                    <a:pt x="8977727" y="5763629"/>
                  </a:lnTo>
                  <a:lnTo>
                    <a:pt x="8976639" y="5767104"/>
                  </a:lnTo>
                  <a:lnTo>
                    <a:pt x="8978502" y="5771050"/>
                  </a:lnTo>
                  <a:lnTo>
                    <a:pt x="8982833" y="5772898"/>
                  </a:lnTo>
                  <a:lnTo>
                    <a:pt x="8988118" y="5774364"/>
                  </a:lnTo>
                  <a:lnTo>
                    <a:pt x="8991927" y="5775595"/>
                  </a:lnTo>
                  <a:lnTo>
                    <a:pt x="8996158" y="5773066"/>
                  </a:lnTo>
                  <a:lnTo>
                    <a:pt x="8998619" y="5765449"/>
                  </a:lnTo>
                  <a:lnTo>
                    <a:pt x="8996090" y="5761219"/>
                  </a:lnTo>
                  <a:close/>
                </a:path>
                <a:path w="17866995" h="10083165">
                  <a:moveTo>
                    <a:pt x="4353464" y="3778070"/>
                  </a:moveTo>
                  <a:lnTo>
                    <a:pt x="4344465" y="3774231"/>
                  </a:lnTo>
                  <a:lnTo>
                    <a:pt x="4339852" y="3775809"/>
                  </a:lnTo>
                  <a:lnTo>
                    <a:pt x="4336724" y="3783142"/>
                  </a:lnTo>
                  <a:lnTo>
                    <a:pt x="4338301" y="3787754"/>
                  </a:lnTo>
                  <a:lnTo>
                    <a:pt x="4341826" y="3789652"/>
                  </a:lnTo>
                  <a:lnTo>
                    <a:pt x="4350825" y="3793490"/>
                  </a:lnTo>
                  <a:lnTo>
                    <a:pt x="4355437" y="3791912"/>
                  </a:lnTo>
                  <a:lnTo>
                    <a:pt x="4358565" y="3784580"/>
                  </a:lnTo>
                  <a:lnTo>
                    <a:pt x="4356988" y="3779967"/>
                  </a:lnTo>
                  <a:lnTo>
                    <a:pt x="4353464" y="3778070"/>
                  </a:lnTo>
                  <a:close/>
                </a:path>
                <a:path w="17866995" h="10083165">
                  <a:moveTo>
                    <a:pt x="4273510" y="3739236"/>
                  </a:moveTo>
                  <a:lnTo>
                    <a:pt x="4264511" y="3735398"/>
                  </a:lnTo>
                  <a:lnTo>
                    <a:pt x="4259898" y="3736976"/>
                  </a:lnTo>
                  <a:lnTo>
                    <a:pt x="4256770" y="3744309"/>
                  </a:lnTo>
                  <a:lnTo>
                    <a:pt x="4258349" y="3748921"/>
                  </a:lnTo>
                  <a:lnTo>
                    <a:pt x="4261872" y="3750818"/>
                  </a:lnTo>
                  <a:lnTo>
                    <a:pt x="4270872" y="3754657"/>
                  </a:lnTo>
                  <a:lnTo>
                    <a:pt x="4275484" y="3753079"/>
                  </a:lnTo>
                  <a:lnTo>
                    <a:pt x="4278612" y="3745746"/>
                  </a:lnTo>
                  <a:lnTo>
                    <a:pt x="4277034" y="3741134"/>
                  </a:lnTo>
                  <a:lnTo>
                    <a:pt x="4273510" y="3739236"/>
                  </a:lnTo>
                  <a:close/>
                </a:path>
                <a:path w="17866995" h="10083165">
                  <a:moveTo>
                    <a:pt x="9081349" y="5785768"/>
                  </a:moveTo>
                  <a:lnTo>
                    <a:pt x="9077540" y="5784537"/>
                  </a:lnTo>
                  <a:lnTo>
                    <a:pt x="9072255" y="5783071"/>
                  </a:lnTo>
                  <a:lnTo>
                    <a:pt x="9068447" y="5781840"/>
                  </a:lnTo>
                  <a:lnTo>
                    <a:pt x="9064217" y="5784370"/>
                  </a:lnTo>
                  <a:lnTo>
                    <a:pt x="9062986" y="5788178"/>
                  </a:lnTo>
                  <a:lnTo>
                    <a:pt x="9061898" y="5791654"/>
                  </a:lnTo>
                  <a:lnTo>
                    <a:pt x="9063760" y="5795599"/>
                  </a:lnTo>
                  <a:lnTo>
                    <a:pt x="9068094" y="5797448"/>
                  </a:lnTo>
                  <a:lnTo>
                    <a:pt x="9073377" y="5798914"/>
                  </a:lnTo>
                  <a:lnTo>
                    <a:pt x="9077186" y="5800144"/>
                  </a:lnTo>
                  <a:lnTo>
                    <a:pt x="9081415" y="5797616"/>
                  </a:lnTo>
                  <a:lnTo>
                    <a:pt x="9083876" y="5789998"/>
                  </a:lnTo>
                  <a:lnTo>
                    <a:pt x="9081349" y="5785768"/>
                  </a:lnTo>
                  <a:close/>
                </a:path>
                <a:path w="17866995" h="10083165">
                  <a:moveTo>
                    <a:pt x="4193889" y="3700545"/>
                  </a:moveTo>
                  <a:lnTo>
                    <a:pt x="4184890" y="3696706"/>
                  </a:lnTo>
                  <a:lnTo>
                    <a:pt x="4180277" y="3698284"/>
                  </a:lnTo>
                  <a:lnTo>
                    <a:pt x="4177149" y="3705617"/>
                  </a:lnTo>
                  <a:lnTo>
                    <a:pt x="4178728" y="3710230"/>
                  </a:lnTo>
                  <a:lnTo>
                    <a:pt x="4182252" y="3712127"/>
                  </a:lnTo>
                  <a:lnTo>
                    <a:pt x="4191251" y="3715966"/>
                  </a:lnTo>
                  <a:lnTo>
                    <a:pt x="4195863" y="3714388"/>
                  </a:lnTo>
                  <a:lnTo>
                    <a:pt x="4198991" y="3707055"/>
                  </a:lnTo>
                  <a:lnTo>
                    <a:pt x="4197413" y="3702442"/>
                  </a:lnTo>
                  <a:lnTo>
                    <a:pt x="4193889" y="3700545"/>
                  </a:lnTo>
                  <a:close/>
                </a:path>
                <a:path w="17866995" h="10083165">
                  <a:moveTo>
                    <a:pt x="4117935" y="3663419"/>
                  </a:moveTo>
                  <a:lnTo>
                    <a:pt x="4108936" y="3659580"/>
                  </a:lnTo>
                  <a:lnTo>
                    <a:pt x="4102965" y="3673579"/>
                  </a:lnTo>
                  <a:lnTo>
                    <a:pt x="4111630" y="3677275"/>
                  </a:lnTo>
                  <a:lnTo>
                    <a:pt x="4116243" y="3675697"/>
                  </a:lnTo>
                  <a:lnTo>
                    <a:pt x="4119513" y="3668031"/>
                  </a:lnTo>
                  <a:lnTo>
                    <a:pt x="4117935" y="3663419"/>
                  </a:lnTo>
                  <a:close/>
                </a:path>
                <a:path w="17866995" h="10083165">
                  <a:moveTo>
                    <a:pt x="4026075" y="3618325"/>
                  </a:moveTo>
                  <a:lnTo>
                    <a:pt x="4021463" y="3619903"/>
                  </a:lnTo>
                  <a:lnTo>
                    <a:pt x="4019219" y="3624855"/>
                  </a:lnTo>
                  <a:lnTo>
                    <a:pt x="4017860" y="3627426"/>
                  </a:lnTo>
                  <a:lnTo>
                    <a:pt x="4019437" y="3632039"/>
                  </a:lnTo>
                  <a:lnTo>
                    <a:pt x="4022961" y="3633937"/>
                  </a:lnTo>
                  <a:lnTo>
                    <a:pt x="4028294" y="3636212"/>
                  </a:lnTo>
                  <a:lnTo>
                    <a:pt x="4028152" y="3636544"/>
                  </a:lnTo>
                  <a:lnTo>
                    <a:pt x="4031819" y="3638108"/>
                  </a:lnTo>
                  <a:lnTo>
                    <a:pt x="4036431" y="3636530"/>
                  </a:lnTo>
                  <a:lnTo>
                    <a:pt x="4038675" y="3631578"/>
                  </a:lnTo>
                  <a:lnTo>
                    <a:pt x="4040035" y="3629007"/>
                  </a:lnTo>
                  <a:lnTo>
                    <a:pt x="4038457" y="3624395"/>
                  </a:lnTo>
                  <a:lnTo>
                    <a:pt x="4034932" y="3622497"/>
                  </a:lnTo>
                  <a:lnTo>
                    <a:pt x="4029932" y="3620364"/>
                  </a:lnTo>
                  <a:lnTo>
                    <a:pt x="4026075" y="3618325"/>
                  </a:lnTo>
                  <a:close/>
                </a:path>
                <a:path w="17866995" h="10083165">
                  <a:moveTo>
                    <a:pt x="9166558" y="5809509"/>
                  </a:moveTo>
                  <a:lnTo>
                    <a:pt x="9162607" y="5808612"/>
                  </a:lnTo>
                  <a:lnTo>
                    <a:pt x="9157324" y="5807146"/>
                  </a:lnTo>
                  <a:lnTo>
                    <a:pt x="9153182" y="5805773"/>
                  </a:lnTo>
                  <a:lnTo>
                    <a:pt x="9148950" y="5808302"/>
                  </a:lnTo>
                  <a:lnTo>
                    <a:pt x="9148053" y="5812252"/>
                  </a:lnTo>
                  <a:lnTo>
                    <a:pt x="9146964" y="5815728"/>
                  </a:lnTo>
                  <a:lnTo>
                    <a:pt x="9148827" y="5819674"/>
                  </a:lnTo>
                  <a:lnTo>
                    <a:pt x="9153161" y="5821523"/>
                  </a:lnTo>
                  <a:lnTo>
                    <a:pt x="9158444" y="5822988"/>
                  </a:lnTo>
                  <a:lnTo>
                    <a:pt x="9162585" y="5824361"/>
                  </a:lnTo>
                  <a:lnTo>
                    <a:pt x="9166818" y="5821832"/>
                  </a:lnTo>
                  <a:lnTo>
                    <a:pt x="9167715" y="5817882"/>
                  </a:lnTo>
                  <a:lnTo>
                    <a:pt x="9169087" y="5813740"/>
                  </a:lnTo>
                  <a:lnTo>
                    <a:pt x="9166558" y="5809509"/>
                  </a:lnTo>
                  <a:close/>
                </a:path>
                <a:path w="17866995" h="10083165">
                  <a:moveTo>
                    <a:pt x="14455457" y="8062822"/>
                  </a:moveTo>
                  <a:lnTo>
                    <a:pt x="14450603" y="8063115"/>
                  </a:lnTo>
                  <a:lnTo>
                    <a:pt x="14448039" y="8066354"/>
                  </a:lnTo>
                  <a:lnTo>
                    <a:pt x="14445143" y="8069452"/>
                  </a:lnTo>
                  <a:lnTo>
                    <a:pt x="14445436" y="8074305"/>
                  </a:lnTo>
                  <a:lnTo>
                    <a:pt x="14448676" y="8076869"/>
                  </a:lnTo>
                  <a:lnTo>
                    <a:pt x="14452630" y="8080526"/>
                  </a:lnTo>
                  <a:lnTo>
                    <a:pt x="14454629" y="8081379"/>
                  </a:lnTo>
                  <a:lnTo>
                    <a:pt x="14454487" y="8081712"/>
                  </a:lnTo>
                  <a:lnTo>
                    <a:pt x="14457488" y="8082991"/>
                  </a:lnTo>
                  <a:lnTo>
                    <a:pt x="14460866" y="8082463"/>
                  </a:lnTo>
                  <a:lnTo>
                    <a:pt x="14463144" y="8079889"/>
                  </a:lnTo>
                  <a:lnTo>
                    <a:pt x="14466042" y="8076791"/>
                  </a:lnTo>
                  <a:lnTo>
                    <a:pt x="14465747" y="8071939"/>
                  </a:lnTo>
                  <a:lnTo>
                    <a:pt x="14462508" y="8069375"/>
                  </a:lnTo>
                  <a:lnTo>
                    <a:pt x="14455457" y="8062822"/>
                  </a:lnTo>
                  <a:close/>
                </a:path>
                <a:path w="17866995" h="10083165">
                  <a:moveTo>
                    <a:pt x="3955263" y="3582997"/>
                  </a:moveTo>
                  <a:lnTo>
                    <a:pt x="3950597" y="3581007"/>
                  </a:lnTo>
                  <a:lnTo>
                    <a:pt x="3946945" y="3587722"/>
                  </a:lnTo>
                  <a:lnTo>
                    <a:pt x="3943959" y="3594721"/>
                  </a:lnTo>
                  <a:lnTo>
                    <a:pt x="3952292" y="3598276"/>
                  </a:lnTo>
                  <a:lnTo>
                    <a:pt x="3956762" y="3597031"/>
                  </a:lnTo>
                  <a:lnTo>
                    <a:pt x="3958666" y="3592721"/>
                  </a:lnTo>
                  <a:lnTo>
                    <a:pt x="3960365" y="3589507"/>
                  </a:lnTo>
                  <a:lnTo>
                    <a:pt x="3958645" y="3585228"/>
                  </a:lnTo>
                  <a:lnTo>
                    <a:pt x="3955263" y="3582997"/>
                  </a:lnTo>
                  <a:close/>
                </a:path>
                <a:path w="17866995" h="10083165">
                  <a:moveTo>
                    <a:pt x="3867403" y="3539610"/>
                  </a:moveTo>
                  <a:lnTo>
                    <a:pt x="3862790" y="3541187"/>
                  </a:lnTo>
                  <a:lnTo>
                    <a:pt x="3860546" y="3546140"/>
                  </a:lnTo>
                  <a:lnTo>
                    <a:pt x="3859187" y="3548711"/>
                  </a:lnTo>
                  <a:lnTo>
                    <a:pt x="3860907" y="3552991"/>
                  </a:lnTo>
                  <a:lnTo>
                    <a:pt x="3864289" y="3555222"/>
                  </a:lnTo>
                  <a:lnTo>
                    <a:pt x="3873288" y="3559060"/>
                  </a:lnTo>
                  <a:lnTo>
                    <a:pt x="3877759" y="3557816"/>
                  </a:lnTo>
                  <a:lnTo>
                    <a:pt x="3880003" y="3552863"/>
                  </a:lnTo>
                  <a:lnTo>
                    <a:pt x="3881363" y="3550292"/>
                  </a:lnTo>
                  <a:lnTo>
                    <a:pt x="3879642" y="3546013"/>
                  </a:lnTo>
                  <a:lnTo>
                    <a:pt x="3876260" y="3543782"/>
                  </a:lnTo>
                  <a:lnTo>
                    <a:pt x="3871261" y="3541649"/>
                  </a:lnTo>
                  <a:lnTo>
                    <a:pt x="3867403" y="3539610"/>
                  </a:lnTo>
                  <a:close/>
                </a:path>
                <a:path w="17866995" h="10083165">
                  <a:moveTo>
                    <a:pt x="9252051" y="5832583"/>
                  </a:moveTo>
                  <a:lnTo>
                    <a:pt x="9248101" y="5831686"/>
                  </a:lnTo>
                  <a:lnTo>
                    <a:pt x="9242818" y="5830220"/>
                  </a:lnTo>
                  <a:lnTo>
                    <a:pt x="9238676" y="5828848"/>
                  </a:lnTo>
                  <a:lnTo>
                    <a:pt x="9234445" y="5831377"/>
                  </a:lnTo>
                  <a:lnTo>
                    <a:pt x="9233548" y="5835327"/>
                  </a:lnTo>
                  <a:lnTo>
                    <a:pt x="9232318" y="5839136"/>
                  </a:lnTo>
                  <a:lnTo>
                    <a:pt x="9234323" y="5842749"/>
                  </a:lnTo>
                  <a:lnTo>
                    <a:pt x="9238654" y="5844597"/>
                  </a:lnTo>
                  <a:lnTo>
                    <a:pt x="9243939" y="5846063"/>
                  </a:lnTo>
                  <a:lnTo>
                    <a:pt x="9248081" y="5847436"/>
                  </a:lnTo>
                  <a:lnTo>
                    <a:pt x="9252312" y="5844907"/>
                  </a:lnTo>
                  <a:lnTo>
                    <a:pt x="9253209" y="5840957"/>
                  </a:lnTo>
                  <a:lnTo>
                    <a:pt x="9254582" y="5836814"/>
                  </a:lnTo>
                  <a:lnTo>
                    <a:pt x="9252051" y="5832583"/>
                  </a:lnTo>
                  <a:close/>
                </a:path>
                <a:path w="17866995" h="10083165">
                  <a:moveTo>
                    <a:pt x="3788351" y="3499586"/>
                  </a:moveTo>
                  <a:lnTo>
                    <a:pt x="3783739" y="3501164"/>
                  </a:lnTo>
                  <a:lnTo>
                    <a:pt x="3782174" y="3504830"/>
                  </a:lnTo>
                  <a:lnTo>
                    <a:pt x="3780277" y="3508354"/>
                  </a:lnTo>
                  <a:lnTo>
                    <a:pt x="3781855" y="3512967"/>
                  </a:lnTo>
                  <a:lnTo>
                    <a:pt x="3785237" y="3515198"/>
                  </a:lnTo>
                  <a:lnTo>
                    <a:pt x="3794237" y="3519036"/>
                  </a:lnTo>
                  <a:lnTo>
                    <a:pt x="3798707" y="3517791"/>
                  </a:lnTo>
                  <a:lnTo>
                    <a:pt x="3800271" y="3514125"/>
                  </a:lnTo>
                  <a:lnTo>
                    <a:pt x="3802168" y="3510601"/>
                  </a:lnTo>
                  <a:lnTo>
                    <a:pt x="3800590" y="3505988"/>
                  </a:lnTo>
                  <a:lnTo>
                    <a:pt x="3797208" y="3503758"/>
                  </a:lnTo>
                  <a:lnTo>
                    <a:pt x="3792208" y="3501625"/>
                  </a:lnTo>
                  <a:lnTo>
                    <a:pt x="3788351" y="3499586"/>
                  </a:lnTo>
                  <a:close/>
                </a:path>
                <a:path w="17866995" h="10083165">
                  <a:moveTo>
                    <a:pt x="3717965" y="3463258"/>
                  </a:moveTo>
                  <a:lnTo>
                    <a:pt x="3713298" y="3461268"/>
                  </a:lnTo>
                  <a:lnTo>
                    <a:pt x="3709646" y="3467982"/>
                  </a:lnTo>
                  <a:lnTo>
                    <a:pt x="3706518" y="3475315"/>
                  </a:lnTo>
                  <a:lnTo>
                    <a:pt x="3711518" y="3477448"/>
                  </a:lnTo>
                  <a:lnTo>
                    <a:pt x="3711327" y="3476973"/>
                  </a:lnTo>
                  <a:lnTo>
                    <a:pt x="3714993" y="3478536"/>
                  </a:lnTo>
                  <a:lnTo>
                    <a:pt x="3719464" y="3477292"/>
                  </a:lnTo>
                  <a:lnTo>
                    <a:pt x="3721373" y="3472985"/>
                  </a:lnTo>
                  <a:lnTo>
                    <a:pt x="3722925" y="3470101"/>
                  </a:lnTo>
                  <a:lnTo>
                    <a:pt x="3721347" y="3465489"/>
                  </a:lnTo>
                  <a:lnTo>
                    <a:pt x="3717965" y="3463258"/>
                  </a:lnTo>
                  <a:close/>
                </a:path>
                <a:path w="17866995" h="10083165">
                  <a:moveTo>
                    <a:pt x="9337639" y="5854516"/>
                  </a:moveTo>
                  <a:lnTo>
                    <a:pt x="9333689" y="5853619"/>
                  </a:lnTo>
                  <a:lnTo>
                    <a:pt x="9328404" y="5852153"/>
                  </a:lnTo>
                  <a:lnTo>
                    <a:pt x="9324454" y="5851256"/>
                  </a:lnTo>
                  <a:lnTo>
                    <a:pt x="9320224" y="5853784"/>
                  </a:lnTo>
                  <a:lnTo>
                    <a:pt x="9319327" y="5857735"/>
                  </a:lnTo>
                  <a:lnTo>
                    <a:pt x="9318096" y="5861544"/>
                  </a:lnTo>
                  <a:lnTo>
                    <a:pt x="9320100" y="5865157"/>
                  </a:lnTo>
                  <a:lnTo>
                    <a:pt x="9323434" y="5866579"/>
                  </a:lnTo>
                  <a:lnTo>
                    <a:pt x="9323909" y="5866387"/>
                  </a:lnTo>
                  <a:lnTo>
                    <a:pt x="9324908" y="5866814"/>
                  </a:lnTo>
                  <a:lnTo>
                    <a:pt x="9330193" y="5868280"/>
                  </a:lnTo>
                  <a:lnTo>
                    <a:pt x="9334144" y="5869178"/>
                  </a:lnTo>
                  <a:lnTo>
                    <a:pt x="9338373" y="5866648"/>
                  </a:lnTo>
                  <a:lnTo>
                    <a:pt x="9340168" y="5858746"/>
                  </a:lnTo>
                  <a:lnTo>
                    <a:pt x="9337639" y="5854516"/>
                  </a:lnTo>
                  <a:close/>
                </a:path>
                <a:path w="17866995" h="10083165">
                  <a:moveTo>
                    <a:pt x="3638722" y="3422759"/>
                  </a:moveTo>
                  <a:lnTo>
                    <a:pt x="3634056" y="3420768"/>
                  </a:lnTo>
                  <a:lnTo>
                    <a:pt x="3630403" y="3427483"/>
                  </a:lnTo>
                  <a:lnTo>
                    <a:pt x="3627276" y="3434815"/>
                  </a:lnTo>
                  <a:lnTo>
                    <a:pt x="3632609" y="3437090"/>
                  </a:lnTo>
                  <a:lnTo>
                    <a:pt x="3632084" y="3436473"/>
                  </a:lnTo>
                  <a:lnTo>
                    <a:pt x="3635750" y="3438037"/>
                  </a:lnTo>
                  <a:lnTo>
                    <a:pt x="3640221" y="3436792"/>
                  </a:lnTo>
                  <a:lnTo>
                    <a:pt x="3642130" y="3432485"/>
                  </a:lnTo>
                  <a:lnTo>
                    <a:pt x="3643682" y="3429601"/>
                  </a:lnTo>
                  <a:lnTo>
                    <a:pt x="3642104" y="3424989"/>
                  </a:lnTo>
                  <a:lnTo>
                    <a:pt x="3638722" y="3422759"/>
                  </a:lnTo>
                  <a:close/>
                </a:path>
                <a:path w="17866995" h="10083165">
                  <a:moveTo>
                    <a:pt x="14388601" y="8004362"/>
                  </a:moveTo>
                  <a:lnTo>
                    <a:pt x="14384081" y="8004798"/>
                  </a:lnTo>
                  <a:lnTo>
                    <a:pt x="14378287" y="8010993"/>
                  </a:lnTo>
                  <a:lnTo>
                    <a:pt x="14378724" y="8015513"/>
                  </a:lnTo>
                  <a:lnTo>
                    <a:pt x="14385776" y="8022067"/>
                  </a:lnTo>
                  <a:lnTo>
                    <a:pt x="14386301" y="8022685"/>
                  </a:lnTo>
                  <a:lnTo>
                    <a:pt x="14390635" y="8024534"/>
                  </a:lnTo>
                  <a:lnTo>
                    <a:pt x="14394010" y="8024004"/>
                  </a:lnTo>
                  <a:lnTo>
                    <a:pt x="14396290" y="8021431"/>
                  </a:lnTo>
                  <a:lnTo>
                    <a:pt x="14399186" y="8018333"/>
                  </a:lnTo>
                  <a:lnTo>
                    <a:pt x="14398752" y="8013814"/>
                  </a:lnTo>
                  <a:lnTo>
                    <a:pt x="14388601" y="8004362"/>
                  </a:lnTo>
                  <a:close/>
                </a:path>
                <a:path w="17866995" h="10083165">
                  <a:moveTo>
                    <a:pt x="3560288" y="3382209"/>
                  </a:moveTo>
                  <a:lnTo>
                    <a:pt x="3555622" y="3380219"/>
                  </a:lnTo>
                  <a:lnTo>
                    <a:pt x="3551970" y="3386934"/>
                  </a:lnTo>
                  <a:lnTo>
                    <a:pt x="3548666" y="3393798"/>
                  </a:lnTo>
                  <a:lnTo>
                    <a:pt x="3548508" y="3394125"/>
                  </a:lnTo>
                  <a:lnTo>
                    <a:pt x="3553841" y="3396400"/>
                  </a:lnTo>
                  <a:lnTo>
                    <a:pt x="3553650" y="3395924"/>
                  </a:lnTo>
                  <a:lnTo>
                    <a:pt x="3557317" y="3397488"/>
                  </a:lnTo>
                  <a:lnTo>
                    <a:pt x="3561787" y="3396243"/>
                  </a:lnTo>
                  <a:lnTo>
                    <a:pt x="3563695" y="3391936"/>
                  </a:lnTo>
                  <a:lnTo>
                    <a:pt x="3565248" y="3389053"/>
                  </a:lnTo>
                  <a:lnTo>
                    <a:pt x="3563670" y="3384440"/>
                  </a:lnTo>
                  <a:lnTo>
                    <a:pt x="3560288" y="3382209"/>
                  </a:lnTo>
                  <a:close/>
                </a:path>
                <a:path w="17866995" h="10083165">
                  <a:moveTo>
                    <a:pt x="9423560" y="5876591"/>
                  </a:moveTo>
                  <a:lnTo>
                    <a:pt x="9419608" y="5875694"/>
                  </a:lnTo>
                  <a:lnTo>
                    <a:pt x="9414326" y="5874228"/>
                  </a:lnTo>
                  <a:lnTo>
                    <a:pt x="9410376" y="5873330"/>
                  </a:lnTo>
                  <a:lnTo>
                    <a:pt x="9406143" y="5875859"/>
                  </a:lnTo>
                  <a:lnTo>
                    <a:pt x="9405246" y="5879809"/>
                  </a:lnTo>
                  <a:lnTo>
                    <a:pt x="9404158" y="5883285"/>
                  </a:lnTo>
                  <a:lnTo>
                    <a:pt x="9406163" y="5886898"/>
                  </a:lnTo>
                  <a:lnTo>
                    <a:pt x="9410828" y="5888888"/>
                  </a:lnTo>
                  <a:lnTo>
                    <a:pt x="9416113" y="5890354"/>
                  </a:lnTo>
                  <a:lnTo>
                    <a:pt x="9420065" y="5891251"/>
                  </a:lnTo>
                  <a:lnTo>
                    <a:pt x="9424294" y="5888723"/>
                  </a:lnTo>
                  <a:lnTo>
                    <a:pt x="9426088" y="5880821"/>
                  </a:lnTo>
                  <a:lnTo>
                    <a:pt x="9423560" y="5876591"/>
                  </a:lnTo>
                  <a:close/>
                </a:path>
                <a:path w="17866995" h="10083165">
                  <a:moveTo>
                    <a:pt x="3472854" y="3337822"/>
                  </a:moveTo>
                  <a:lnTo>
                    <a:pt x="3467908" y="3339258"/>
                  </a:lnTo>
                  <a:lnTo>
                    <a:pt x="3466344" y="3342924"/>
                  </a:lnTo>
                  <a:lnTo>
                    <a:pt x="3464447" y="3346448"/>
                  </a:lnTo>
                  <a:lnTo>
                    <a:pt x="3466025" y="3351061"/>
                  </a:lnTo>
                  <a:lnTo>
                    <a:pt x="3469407" y="3353292"/>
                  </a:lnTo>
                  <a:lnTo>
                    <a:pt x="3478406" y="3357131"/>
                  </a:lnTo>
                  <a:lnTo>
                    <a:pt x="3482877" y="3355885"/>
                  </a:lnTo>
                  <a:lnTo>
                    <a:pt x="3484441" y="3352220"/>
                  </a:lnTo>
                  <a:lnTo>
                    <a:pt x="3486338" y="3348695"/>
                  </a:lnTo>
                  <a:lnTo>
                    <a:pt x="3484760" y="3344083"/>
                  </a:lnTo>
                  <a:lnTo>
                    <a:pt x="3481378" y="3341853"/>
                  </a:lnTo>
                  <a:lnTo>
                    <a:pt x="3476378" y="3339720"/>
                  </a:lnTo>
                  <a:lnTo>
                    <a:pt x="3472854" y="3337822"/>
                  </a:lnTo>
                  <a:close/>
                </a:path>
                <a:path w="17866995" h="10083165">
                  <a:moveTo>
                    <a:pt x="3394847" y="3296274"/>
                  </a:moveTo>
                  <a:lnTo>
                    <a:pt x="3389901" y="3297710"/>
                  </a:lnTo>
                  <a:lnTo>
                    <a:pt x="3388337" y="3301376"/>
                  </a:lnTo>
                  <a:lnTo>
                    <a:pt x="3386298" y="3305233"/>
                  </a:lnTo>
                  <a:lnTo>
                    <a:pt x="3387876" y="3309846"/>
                  </a:lnTo>
                  <a:lnTo>
                    <a:pt x="3391258" y="3312077"/>
                  </a:lnTo>
                  <a:lnTo>
                    <a:pt x="3400257" y="3315915"/>
                  </a:lnTo>
                  <a:lnTo>
                    <a:pt x="3404727" y="3314671"/>
                  </a:lnTo>
                  <a:lnTo>
                    <a:pt x="3406291" y="3311004"/>
                  </a:lnTo>
                  <a:lnTo>
                    <a:pt x="3408330" y="3307147"/>
                  </a:lnTo>
                  <a:lnTo>
                    <a:pt x="3406753" y="3302534"/>
                  </a:lnTo>
                  <a:lnTo>
                    <a:pt x="3403370" y="3300304"/>
                  </a:lnTo>
                  <a:lnTo>
                    <a:pt x="3398371" y="3298171"/>
                  </a:lnTo>
                  <a:lnTo>
                    <a:pt x="3394847" y="3296274"/>
                  </a:lnTo>
                  <a:close/>
                </a:path>
                <a:path w="17866995" h="10083165">
                  <a:moveTo>
                    <a:pt x="9509717" y="5897190"/>
                  </a:moveTo>
                  <a:lnTo>
                    <a:pt x="9505766" y="5896293"/>
                  </a:lnTo>
                  <a:lnTo>
                    <a:pt x="9500339" y="5895160"/>
                  </a:lnTo>
                  <a:lnTo>
                    <a:pt x="9496389" y="5894262"/>
                  </a:lnTo>
                  <a:lnTo>
                    <a:pt x="9492158" y="5896792"/>
                  </a:lnTo>
                  <a:lnTo>
                    <a:pt x="9491261" y="5900743"/>
                  </a:lnTo>
                  <a:lnTo>
                    <a:pt x="9490173" y="5904218"/>
                  </a:lnTo>
                  <a:lnTo>
                    <a:pt x="9492178" y="5907831"/>
                  </a:lnTo>
                  <a:lnTo>
                    <a:pt x="9496843" y="5909821"/>
                  </a:lnTo>
                  <a:lnTo>
                    <a:pt x="9502270" y="5910954"/>
                  </a:lnTo>
                  <a:lnTo>
                    <a:pt x="9506220" y="5911851"/>
                  </a:lnTo>
                  <a:lnTo>
                    <a:pt x="9510451" y="5909322"/>
                  </a:lnTo>
                  <a:lnTo>
                    <a:pt x="9512246" y="5901421"/>
                  </a:lnTo>
                  <a:lnTo>
                    <a:pt x="9509717" y="5897190"/>
                  </a:lnTo>
                  <a:close/>
                </a:path>
                <a:path w="17866995" h="10083165">
                  <a:moveTo>
                    <a:pt x="3316506" y="3254583"/>
                  </a:moveTo>
                  <a:lnTo>
                    <a:pt x="3311560" y="3256019"/>
                  </a:lnTo>
                  <a:lnTo>
                    <a:pt x="3309996" y="3259685"/>
                  </a:lnTo>
                  <a:lnTo>
                    <a:pt x="3307956" y="3263543"/>
                  </a:lnTo>
                  <a:lnTo>
                    <a:pt x="3309535" y="3268155"/>
                  </a:lnTo>
                  <a:lnTo>
                    <a:pt x="3312917" y="3270386"/>
                  </a:lnTo>
                  <a:lnTo>
                    <a:pt x="3321916" y="3274224"/>
                  </a:lnTo>
                  <a:lnTo>
                    <a:pt x="3326386" y="3272980"/>
                  </a:lnTo>
                  <a:lnTo>
                    <a:pt x="3327950" y="3269313"/>
                  </a:lnTo>
                  <a:lnTo>
                    <a:pt x="3329990" y="3265456"/>
                  </a:lnTo>
                  <a:lnTo>
                    <a:pt x="3328411" y="3260843"/>
                  </a:lnTo>
                  <a:lnTo>
                    <a:pt x="3325029" y="3258613"/>
                  </a:lnTo>
                  <a:lnTo>
                    <a:pt x="3320030" y="3256481"/>
                  </a:lnTo>
                  <a:lnTo>
                    <a:pt x="3316506" y="3254583"/>
                  </a:lnTo>
                  <a:close/>
                </a:path>
                <a:path w="17866995" h="10083165">
                  <a:moveTo>
                    <a:pt x="14322079" y="7946046"/>
                  </a:moveTo>
                  <a:lnTo>
                    <a:pt x="14317560" y="7946482"/>
                  </a:lnTo>
                  <a:lnTo>
                    <a:pt x="14311765" y="7952677"/>
                  </a:lnTo>
                  <a:lnTo>
                    <a:pt x="14312202" y="7957197"/>
                  </a:lnTo>
                  <a:lnTo>
                    <a:pt x="14319255" y="7963751"/>
                  </a:lnTo>
                  <a:lnTo>
                    <a:pt x="14319780" y="7964369"/>
                  </a:lnTo>
                  <a:lnTo>
                    <a:pt x="14324112" y="7966217"/>
                  </a:lnTo>
                  <a:lnTo>
                    <a:pt x="14327490" y="7965688"/>
                  </a:lnTo>
                  <a:lnTo>
                    <a:pt x="14329770" y="7963115"/>
                  </a:lnTo>
                  <a:lnTo>
                    <a:pt x="14332666" y="7960017"/>
                  </a:lnTo>
                  <a:lnTo>
                    <a:pt x="14332231" y="7955498"/>
                  </a:lnTo>
                  <a:lnTo>
                    <a:pt x="14322079" y="7946046"/>
                  </a:lnTo>
                  <a:close/>
                </a:path>
                <a:path w="17866995" h="10083165">
                  <a:moveTo>
                    <a:pt x="3238165" y="3212892"/>
                  </a:moveTo>
                  <a:lnTo>
                    <a:pt x="3233552" y="3214470"/>
                  </a:lnTo>
                  <a:lnTo>
                    <a:pt x="3231655" y="3217995"/>
                  </a:lnTo>
                  <a:lnTo>
                    <a:pt x="3229616" y="3221852"/>
                  </a:lnTo>
                  <a:lnTo>
                    <a:pt x="3231194" y="3226465"/>
                  </a:lnTo>
                  <a:lnTo>
                    <a:pt x="3234576" y="3228695"/>
                  </a:lnTo>
                  <a:lnTo>
                    <a:pt x="3243575" y="3232534"/>
                  </a:lnTo>
                  <a:lnTo>
                    <a:pt x="3248045" y="3231289"/>
                  </a:lnTo>
                  <a:lnTo>
                    <a:pt x="3249609" y="3227623"/>
                  </a:lnTo>
                  <a:lnTo>
                    <a:pt x="3251648" y="3223766"/>
                  </a:lnTo>
                  <a:lnTo>
                    <a:pt x="3250071" y="3219152"/>
                  </a:lnTo>
                  <a:lnTo>
                    <a:pt x="3246689" y="3216922"/>
                  </a:lnTo>
                  <a:lnTo>
                    <a:pt x="3241689" y="3214790"/>
                  </a:lnTo>
                  <a:lnTo>
                    <a:pt x="3238165" y="3212892"/>
                  </a:lnTo>
                  <a:close/>
                </a:path>
                <a:path w="17866995" h="10083165">
                  <a:moveTo>
                    <a:pt x="9595681" y="5917314"/>
                  </a:moveTo>
                  <a:lnTo>
                    <a:pt x="9591730" y="5916416"/>
                  </a:lnTo>
                  <a:lnTo>
                    <a:pt x="9586305" y="5915284"/>
                  </a:lnTo>
                  <a:lnTo>
                    <a:pt x="9582021" y="5914244"/>
                  </a:lnTo>
                  <a:lnTo>
                    <a:pt x="9578122" y="5916916"/>
                  </a:lnTo>
                  <a:lnTo>
                    <a:pt x="9577225" y="5920866"/>
                  </a:lnTo>
                  <a:lnTo>
                    <a:pt x="9576137" y="5924341"/>
                  </a:lnTo>
                  <a:lnTo>
                    <a:pt x="9578142" y="5927954"/>
                  </a:lnTo>
                  <a:lnTo>
                    <a:pt x="9582809" y="5929945"/>
                  </a:lnTo>
                  <a:lnTo>
                    <a:pt x="9588234" y="5931078"/>
                  </a:lnTo>
                  <a:lnTo>
                    <a:pt x="9592517" y="5932117"/>
                  </a:lnTo>
                  <a:lnTo>
                    <a:pt x="9596414" y="5929445"/>
                  </a:lnTo>
                  <a:lnTo>
                    <a:pt x="9597312" y="5925495"/>
                  </a:lnTo>
                  <a:lnTo>
                    <a:pt x="9598352" y="5921210"/>
                  </a:lnTo>
                  <a:lnTo>
                    <a:pt x="9595681" y="5917314"/>
                  </a:lnTo>
                  <a:close/>
                </a:path>
                <a:path w="17866995" h="10083165">
                  <a:moveTo>
                    <a:pt x="3160441" y="3170677"/>
                  </a:moveTo>
                  <a:lnTo>
                    <a:pt x="3155829" y="3172255"/>
                  </a:lnTo>
                  <a:lnTo>
                    <a:pt x="3152034" y="3179303"/>
                  </a:lnTo>
                  <a:lnTo>
                    <a:pt x="3153613" y="3183916"/>
                  </a:lnTo>
                  <a:lnTo>
                    <a:pt x="3156853" y="3186480"/>
                  </a:lnTo>
                  <a:lnTo>
                    <a:pt x="3166185" y="3190461"/>
                  </a:lnTo>
                  <a:lnTo>
                    <a:pt x="3170322" y="3189074"/>
                  </a:lnTo>
                  <a:lnTo>
                    <a:pt x="3174116" y="3182026"/>
                  </a:lnTo>
                  <a:lnTo>
                    <a:pt x="3172538" y="3177413"/>
                  </a:lnTo>
                  <a:lnTo>
                    <a:pt x="3169298" y="3174849"/>
                  </a:lnTo>
                  <a:lnTo>
                    <a:pt x="3164299" y="3172717"/>
                  </a:lnTo>
                  <a:lnTo>
                    <a:pt x="3160441" y="3170677"/>
                  </a:lnTo>
                  <a:close/>
                </a:path>
                <a:path w="17866995" h="10083165">
                  <a:moveTo>
                    <a:pt x="3082860" y="3128129"/>
                  </a:moveTo>
                  <a:lnTo>
                    <a:pt x="3078248" y="3129706"/>
                  </a:lnTo>
                  <a:lnTo>
                    <a:pt x="3076351" y="3133231"/>
                  </a:lnTo>
                  <a:lnTo>
                    <a:pt x="3074120" y="3136613"/>
                  </a:lnTo>
                  <a:lnTo>
                    <a:pt x="3075698" y="3141226"/>
                  </a:lnTo>
                  <a:lnTo>
                    <a:pt x="3078938" y="3143789"/>
                  </a:lnTo>
                  <a:lnTo>
                    <a:pt x="3084604" y="3146206"/>
                  </a:lnTo>
                  <a:lnTo>
                    <a:pt x="3084462" y="3146540"/>
                  </a:lnTo>
                  <a:lnTo>
                    <a:pt x="3088128" y="3148104"/>
                  </a:lnTo>
                  <a:lnTo>
                    <a:pt x="3092265" y="3146717"/>
                  </a:lnTo>
                  <a:lnTo>
                    <a:pt x="3094163" y="3143192"/>
                  </a:lnTo>
                  <a:lnTo>
                    <a:pt x="3096393" y="3139811"/>
                  </a:lnTo>
                  <a:lnTo>
                    <a:pt x="3094815" y="3135198"/>
                  </a:lnTo>
                  <a:lnTo>
                    <a:pt x="3091575" y="3132635"/>
                  </a:lnTo>
                  <a:lnTo>
                    <a:pt x="3086575" y="3130502"/>
                  </a:lnTo>
                  <a:lnTo>
                    <a:pt x="3082860" y="3128129"/>
                  </a:lnTo>
                  <a:close/>
                </a:path>
                <a:path w="17866995" h="10083165">
                  <a:moveTo>
                    <a:pt x="14255366" y="7887253"/>
                  </a:moveTo>
                  <a:lnTo>
                    <a:pt x="14250847" y="7887689"/>
                  </a:lnTo>
                  <a:lnTo>
                    <a:pt x="14245052" y="7893885"/>
                  </a:lnTo>
                  <a:lnTo>
                    <a:pt x="14245488" y="7898404"/>
                  </a:lnTo>
                  <a:lnTo>
                    <a:pt x="14252542" y="7904959"/>
                  </a:lnTo>
                  <a:lnTo>
                    <a:pt x="14253400" y="7905719"/>
                  </a:lnTo>
                  <a:lnTo>
                    <a:pt x="14257399" y="7907425"/>
                  </a:lnTo>
                  <a:lnTo>
                    <a:pt x="14260777" y="7906896"/>
                  </a:lnTo>
                  <a:lnTo>
                    <a:pt x="14263057" y="7904322"/>
                  </a:lnTo>
                  <a:lnTo>
                    <a:pt x="14265953" y="7901224"/>
                  </a:lnTo>
                  <a:lnTo>
                    <a:pt x="14265518" y="7896706"/>
                  </a:lnTo>
                  <a:lnTo>
                    <a:pt x="14255366" y="7887253"/>
                  </a:lnTo>
                  <a:close/>
                </a:path>
                <a:path w="17866995" h="10083165">
                  <a:moveTo>
                    <a:pt x="9681930" y="5936771"/>
                  </a:moveTo>
                  <a:lnTo>
                    <a:pt x="9677980" y="5935874"/>
                  </a:lnTo>
                  <a:lnTo>
                    <a:pt x="9672553" y="5934740"/>
                  </a:lnTo>
                  <a:lnTo>
                    <a:pt x="9668603" y="5933843"/>
                  </a:lnTo>
                  <a:lnTo>
                    <a:pt x="9664706" y="5936515"/>
                  </a:lnTo>
                  <a:lnTo>
                    <a:pt x="9663809" y="5940466"/>
                  </a:lnTo>
                  <a:lnTo>
                    <a:pt x="9663054" y="5944083"/>
                  </a:lnTo>
                  <a:lnTo>
                    <a:pt x="9664726" y="5947554"/>
                  </a:lnTo>
                  <a:lnTo>
                    <a:pt x="9668058" y="5948975"/>
                  </a:lnTo>
                  <a:lnTo>
                    <a:pt x="9668200" y="5948642"/>
                  </a:lnTo>
                  <a:lnTo>
                    <a:pt x="9669533" y="5949210"/>
                  </a:lnTo>
                  <a:lnTo>
                    <a:pt x="9674960" y="5950343"/>
                  </a:lnTo>
                  <a:lnTo>
                    <a:pt x="9678910" y="5951240"/>
                  </a:lnTo>
                  <a:lnTo>
                    <a:pt x="9682807" y="5948569"/>
                  </a:lnTo>
                  <a:lnTo>
                    <a:pt x="9684601" y="5940667"/>
                  </a:lnTo>
                  <a:lnTo>
                    <a:pt x="9681930" y="5936771"/>
                  </a:lnTo>
                  <a:close/>
                </a:path>
                <a:path w="17866995" h="10083165">
                  <a:moveTo>
                    <a:pt x="3005564" y="3084913"/>
                  </a:moveTo>
                  <a:lnTo>
                    <a:pt x="3000951" y="3086492"/>
                  </a:lnTo>
                  <a:lnTo>
                    <a:pt x="2999054" y="3090016"/>
                  </a:lnTo>
                  <a:lnTo>
                    <a:pt x="2996681" y="3093731"/>
                  </a:lnTo>
                  <a:lnTo>
                    <a:pt x="2998259" y="3098344"/>
                  </a:lnTo>
                  <a:lnTo>
                    <a:pt x="3001783" y="3100241"/>
                  </a:lnTo>
                  <a:lnTo>
                    <a:pt x="3006499" y="3103041"/>
                  </a:lnTo>
                  <a:lnTo>
                    <a:pt x="3010831" y="3104889"/>
                  </a:lnTo>
                  <a:lnTo>
                    <a:pt x="3014826" y="3103835"/>
                  </a:lnTo>
                  <a:lnTo>
                    <a:pt x="3016724" y="3100311"/>
                  </a:lnTo>
                  <a:lnTo>
                    <a:pt x="3019097" y="3096595"/>
                  </a:lnTo>
                  <a:lnTo>
                    <a:pt x="3017518" y="3091983"/>
                  </a:lnTo>
                  <a:lnTo>
                    <a:pt x="3013994" y="3090085"/>
                  </a:lnTo>
                  <a:lnTo>
                    <a:pt x="3009279" y="3087286"/>
                  </a:lnTo>
                  <a:lnTo>
                    <a:pt x="3005564" y="3084913"/>
                  </a:lnTo>
                  <a:close/>
                </a:path>
                <a:path w="17866995" h="10083165">
                  <a:moveTo>
                    <a:pt x="2928267" y="3041699"/>
                  </a:moveTo>
                  <a:lnTo>
                    <a:pt x="2923654" y="3043276"/>
                  </a:lnTo>
                  <a:lnTo>
                    <a:pt x="2921757" y="3046801"/>
                  </a:lnTo>
                  <a:lnTo>
                    <a:pt x="2919384" y="3050516"/>
                  </a:lnTo>
                  <a:lnTo>
                    <a:pt x="2920962" y="3055129"/>
                  </a:lnTo>
                  <a:lnTo>
                    <a:pt x="2924487" y="3057026"/>
                  </a:lnTo>
                  <a:lnTo>
                    <a:pt x="2929202" y="3059825"/>
                  </a:lnTo>
                  <a:lnTo>
                    <a:pt x="2933534" y="3061673"/>
                  </a:lnTo>
                  <a:lnTo>
                    <a:pt x="2937529" y="3060620"/>
                  </a:lnTo>
                  <a:lnTo>
                    <a:pt x="2939427" y="3057095"/>
                  </a:lnTo>
                  <a:lnTo>
                    <a:pt x="2941799" y="3053380"/>
                  </a:lnTo>
                  <a:lnTo>
                    <a:pt x="2940222" y="3048768"/>
                  </a:lnTo>
                  <a:lnTo>
                    <a:pt x="2936697" y="3046871"/>
                  </a:lnTo>
                  <a:lnTo>
                    <a:pt x="2931982" y="3044072"/>
                  </a:lnTo>
                  <a:lnTo>
                    <a:pt x="2928267" y="3041699"/>
                  </a:lnTo>
                  <a:close/>
                </a:path>
                <a:path w="17866995" h="10083165">
                  <a:moveTo>
                    <a:pt x="9768605" y="5955228"/>
                  </a:moveTo>
                  <a:lnTo>
                    <a:pt x="9764655" y="5954330"/>
                  </a:lnTo>
                  <a:lnTo>
                    <a:pt x="9759230" y="5953198"/>
                  </a:lnTo>
                  <a:lnTo>
                    <a:pt x="9755279" y="5952301"/>
                  </a:lnTo>
                  <a:lnTo>
                    <a:pt x="9751381" y="5954972"/>
                  </a:lnTo>
                  <a:lnTo>
                    <a:pt x="9750483" y="5958923"/>
                  </a:lnTo>
                  <a:lnTo>
                    <a:pt x="9749729" y="5962540"/>
                  </a:lnTo>
                  <a:lnTo>
                    <a:pt x="9751400" y="5966011"/>
                  </a:lnTo>
                  <a:lnTo>
                    <a:pt x="9754733" y="5967432"/>
                  </a:lnTo>
                  <a:lnTo>
                    <a:pt x="9754875" y="5967099"/>
                  </a:lnTo>
                  <a:lnTo>
                    <a:pt x="9756210" y="5967668"/>
                  </a:lnTo>
                  <a:lnTo>
                    <a:pt x="9761634" y="5968800"/>
                  </a:lnTo>
                  <a:lnTo>
                    <a:pt x="9765585" y="5969697"/>
                  </a:lnTo>
                  <a:lnTo>
                    <a:pt x="9769483" y="5967027"/>
                  </a:lnTo>
                  <a:lnTo>
                    <a:pt x="9771278" y="5959125"/>
                  </a:lnTo>
                  <a:lnTo>
                    <a:pt x="9768605" y="5955228"/>
                  </a:lnTo>
                  <a:close/>
                </a:path>
                <a:path w="17866995" h="10083165">
                  <a:moveTo>
                    <a:pt x="2851304" y="2998625"/>
                  </a:moveTo>
                  <a:lnTo>
                    <a:pt x="2846500" y="2999728"/>
                  </a:lnTo>
                  <a:lnTo>
                    <a:pt x="2842705" y="3006777"/>
                  </a:lnTo>
                  <a:lnTo>
                    <a:pt x="2843807" y="3011580"/>
                  </a:lnTo>
                  <a:lnTo>
                    <a:pt x="2847331" y="3013478"/>
                  </a:lnTo>
                  <a:lnTo>
                    <a:pt x="2852047" y="3016277"/>
                  </a:lnTo>
                  <a:lnTo>
                    <a:pt x="2856380" y="3018126"/>
                  </a:lnTo>
                  <a:lnTo>
                    <a:pt x="2860375" y="3017071"/>
                  </a:lnTo>
                  <a:lnTo>
                    <a:pt x="2864170" y="3010023"/>
                  </a:lnTo>
                  <a:lnTo>
                    <a:pt x="2863067" y="3005219"/>
                  </a:lnTo>
                  <a:lnTo>
                    <a:pt x="2859543" y="3003322"/>
                  </a:lnTo>
                  <a:lnTo>
                    <a:pt x="2854828" y="3000523"/>
                  </a:lnTo>
                  <a:lnTo>
                    <a:pt x="2851304" y="2998625"/>
                  </a:lnTo>
                  <a:close/>
                </a:path>
                <a:path w="17866995" h="10083165">
                  <a:moveTo>
                    <a:pt x="14189129" y="7828271"/>
                  </a:moveTo>
                  <a:lnTo>
                    <a:pt x="14184609" y="7828707"/>
                  </a:lnTo>
                  <a:lnTo>
                    <a:pt x="14178814" y="7834902"/>
                  </a:lnTo>
                  <a:lnTo>
                    <a:pt x="14179250" y="7839421"/>
                  </a:lnTo>
                  <a:lnTo>
                    <a:pt x="14186304" y="7845976"/>
                  </a:lnTo>
                  <a:lnTo>
                    <a:pt x="14187162" y="7846735"/>
                  </a:lnTo>
                  <a:lnTo>
                    <a:pt x="14191162" y="7848441"/>
                  </a:lnTo>
                  <a:lnTo>
                    <a:pt x="14194539" y="7847912"/>
                  </a:lnTo>
                  <a:lnTo>
                    <a:pt x="14196819" y="7845339"/>
                  </a:lnTo>
                  <a:lnTo>
                    <a:pt x="14199716" y="7842242"/>
                  </a:lnTo>
                  <a:lnTo>
                    <a:pt x="14199280" y="7837722"/>
                  </a:lnTo>
                  <a:lnTo>
                    <a:pt x="14189129" y="7828271"/>
                  </a:lnTo>
                  <a:close/>
                </a:path>
                <a:path w="17866995" h="10083165">
                  <a:moveTo>
                    <a:pt x="2774100" y="2954269"/>
                  </a:moveTo>
                  <a:lnTo>
                    <a:pt x="2769296" y="2955370"/>
                  </a:lnTo>
                  <a:lnTo>
                    <a:pt x="2765502" y="2962419"/>
                  </a:lnTo>
                  <a:lnTo>
                    <a:pt x="2766604" y="2967224"/>
                  </a:lnTo>
                  <a:lnTo>
                    <a:pt x="2770128" y="2969121"/>
                  </a:lnTo>
                  <a:lnTo>
                    <a:pt x="2774844" y="2971919"/>
                  </a:lnTo>
                  <a:lnTo>
                    <a:pt x="2779177" y="2973767"/>
                  </a:lnTo>
                  <a:lnTo>
                    <a:pt x="2783314" y="2972381"/>
                  </a:lnTo>
                  <a:lnTo>
                    <a:pt x="2785069" y="2969190"/>
                  </a:lnTo>
                  <a:lnTo>
                    <a:pt x="2786966" y="2965666"/>
                  </a:lnTo>
                  <a:lnTo>
                    <a:pt x="2785864" y="2960863"/>
                  </a:lnTo>
                  <a:lnTo>
                    <a:pt x="2782339" y="2958965"/>
                  </a:lnTo>
                  <a:lnTo>
                    <a:pt x="2777624" y="2956166"/>
                  </a:lnTo>
                  <a:lnTo>
                    <a:pt x="2774100" y="2954269"/>
                  </a:lnTo>
                  <a:close/>
                </a:path>
                <a:path w="17866995" h="10083165">
                  <a:moveTo>
                    <a:pt x="9854949" y="5973543"/>
                  </a:moveTo>
                  <a:lnTo>
                    <a:pt x="9850997" y="5972645"/>
                  </a:lnTo>
                  <a:lnTo>
                    <a:pt x="9845572" y="5971513"/>
                  </a:lnTo>
                  <a:lnTo>
                    <a:pt x="9841622" y="5970616"/>
                  </a:lnTo>
                  <a:lnTo>
                    <a:pt x="9837723" y="5973286"/>
                  </a:lnTo>
                  <a:lnTo>
                    <a:pt x="9836826" y="5977237"/>
                  </a:lnTo>
                  <a:lnTo>
                    <a:pt x="9836213" y="5980521"/>
                  </a:lnTo>
                  <a:lnTo>
                    <a:pt x="9837885" y="5983993"/>
                  </a:lnTo>
                  <a:lnTo>
                    <a:pt x="9842551" y="5985983"/>
                  </a:lnTo>
                  <a:lnTo>
                    <a:pt x="9847978" y="5987116"/>
                  </a:lnTo>
                  <a:lnTo>
                    <a:pt x="9851928" y="5988013"/>
                  </a:lnTo>
                  <a:lnTo>
                    <a:pt x="9855825" y="5985342"/>
                  </a:lnTo>
                  <a:lnTo>
                    <a:pt x="9857619" y="5977440"/>
                  </a:lnTo>
                  <a:lnTo>
                    <a:pt x="9854949" y="5973543"/>
                  </a:lnTo>
                  <a:close/>
                </a:path>
                <a:path w="17866995" h="10083165">
                  <a:moveTo>
                    <a:pt x="2697372" y="2909721"/>
                  </a:moveTo>
                  <a:lnTo>
                    <a:pt x="2692568" y="2910823"/>
                  </a:lnTo>
                  <a:lnTo>
                    <a:pt x="2688773" y="2917871"/>
                  </a:lnTo>
                  <a:lnTo>
                    <a:pt x="2689876" y="2922675"/>
                  </a:lnTo>
                  <a:lnTo>
                    <a:pt x="2693400" y="2924572"/>
                  </a:lnTo>
                  <a:lnTo>
                    <a:pt x="2698115" y="2927371"/>
                  </a:lnTo>
                  <a:lnTo>
                    <a:pt x="2702448" y="2929219"/>
                  </a:lnTo>
                  <a:lnTo>
                    <a:pt x="2706586" y="2927833"/>
                  </a:lnTo>
                  <a:lnTo>
                    <a:pt x="2708341" y="2924642"/>
                  </a:lnTo>
                  <a:lnTo>
                    <a:pt x="2710238" y="2921118"/>
                  </a:lnTo>
                  <a:lnTo>
                    <a:pt x="2709135" y="2916314"/>
                  </a:lnTo>
                  <a:lnTo>
                    <a:pt x="2705611" y="2914417"/>
                  </a:lnTo>
                  <a:lnTo>
                    <a:pt x="2700896" y="2911618"/>
                  </a:lnTo>
                  <a:lnTo>
                    <a:pt x="2697372" y="2909721"/>
                  </a:lnTo>
                  <a:close/>
                </a:path>
                <a:path w="17866995" h="10083165">
                  <a:moveTo>
                    <a:pt x="9942002" y="5990191"/>
                  </a:moveTo>
                  <a:lnTo>
                    <a:pt x="9938052" y="5989294"/>
                  </a:lnTo>
                  <a:lnTo>
                    <a:pt x="9932624" y="5988161"/>
                  </a:lnTo>
                  <a:lnTo>
                    <a:pt x="9928532" y="5987597"/>
                  </a:lnTo>
                  <a:lnTo>
                    <a:pt x="9924635" y="5990269"/>
                  </a:lnTo>
                  <a:lnTo>
                    <a:pt x="9923820" y="5993860"/>
                  </a:lnTo>
                  <a:lnTo>
                    <a:pt x="9923738" y="5994219"/>
                  </a:lnTo>
                  <a:lnTo>
                    <a:pt x="9923125" y="5997504"/>
                  </a:lnTo>
                  <a:lnTo>
                    <a:pt x="9925131" y="6001117"/>
                  </a:lnTo>
                  <a:lnTo>
                    <a:pt x="9929795" y="6003107"/>
                  </a:lnTo>
                  <a:lnTo>
                    <a:pt x="9935223" y="6004240"/>
                  </a:lnTo>
                  <a:lnTo>
                    <a:pt x="9939316" y="6004804"/>
                  </a:lnTo>
                  <a:lnTo>
                    <a:pt x="9943211" y="6002132"/>
                  </a:lnTo>
                  <a:lnTo>
                    <a:pt x="9944028" y="5998541"/>
                  </a:lnTo>
                  <a:lnTo>
                    <a:pt x="9944110" y="5998182"/>
                  </a:lnTo>
                  <a:lnTo>
                    <a:pt x="9944622" y="5994461"/>
                  </a:lnTo>
                  <a:lnTo>
                    <a:pt x="9944674" y="5994089"/>
                  </a:lnTo>
                  <a:lnTo>
                    <a:pt x="9942002" y="5990191"/>
                  </a:lnTo>
                  <a:close/>
                </a:path>
                <a:path w="17866995" h="10083165">
                  <a:moveTo>
                    <a:pt x="2621120" y="2864981"/>
                  </a:moveTo>
                  <a:lnTo>
                    <a:pt x="2616649" y="2866225"/>
                  </a:lnTo>
                  <a:lnTo>
                    <a:pt x="2614418" y="2869607"/>
                  </a:lnTo>
                  <a:lnTo>
                    <a:pt x="2612521" y="2873131"/>
                  </a:lnTo>
                  <a:lnTo>
                    <a:pt x="2613766" y="2877602"/>
                  </a:lnTo>
                  <a:lnTo>
                    <a:pt x="2617148" y="2879833"/>
                  </a:lnTo>
                  <a:lnTo>
                    <a:pt x="2621863" y="2882632"/>
                  </a:lnTo>
                  <a:lnTo>
                    <a:pt x="2626196" y="2884480"/>
                  </a:lnTo>
                  <a:lnTo>
                    <a:pt x="2630333" y="2883093"/>
                  </a:lnTo>
                  <a:lnTo>
                    <a:pt x="2632088" y="2879902"/>
                  </a:lnTo>
                  <a:lnTo>
                    <a:pt x="2633985" y="2876379"/>
                  </a:lnTo>
                  <a:lnTo>
                    <a:pt x="2632740" y="2871908"/>
                  </a:lnTo>
                  <a:lnTo>
                    <a:pt x="2629359" y="2869677"/>
                  </a:lnTo>
                  <a:lnTo>
                    <a:pt x="2624644" y="2866878"/>
                  </a:lnTo>
                  <a:lnTo>
                    <a:pt x="2621120" y="2864981"/>
                  </a:lnTo>
                  <a:close/>
                </a:path>
                <a:path w="17866995" h="10083165">
                  <a:moveTo>
                    <a:pt x="14123034" y="7768954"/>
                  </a:moveTo>
                  <a:lnTo>
                    <a:pt x="14118516" y="7769390"/>
                  </a:lnTo>
                  <a:lnTo>
                    <a:pt x="14112721" y="7775586"/>
                  </a:lnTo>
                  <a:lnTo>
                    <a:pt x="14113157" y="7780106"/>
                  </a:lnTo>
                  <a:lnTo>
                    <a:pt x="14120208" y="7786659"/>
                  </a:lnTo>
                  <a:lnTo>
                    <a:pt x="14121066" y="7787419"/>
                  </a:lnTo>
                  <a:lnTo>
                    <a:pt x="14125067" y="7789125"/>
                  </a:lnTo>
                  <a:lnTo>
                    <a:pt x="14128444" y="7788596"/>
                  </a:lnTo>
                  <a:lnTo>
                    <a:pt x="14130723" y="7786023"/>
                  </a:lnTo>
                  <a:lnTo>
                    <a:pt x="14133621" y="7782925"/>
                  </a:lnTo>
                  <a:lnTo>
                    <a:pt x="14133185" y="7778406"/>
                  </a:lnTo>
                  <a:lnTo>
                    <a:pt x="14123034" y="7768954"/>
                  </a:lnTo>
                  <a:close/>
                </a:path>
                <a:path w="17866995" h="10083165">
                  <a:moveTo>
                    <a:pt x="2545151" y="2819575"/>
                  </a:moveTo>
                  <a:lnTo>
                    <a:pt x="2540680" y="2820819"/>
                  </a:lnTo>
                  <a:lnTo>
                    <a:pt x="2538450" y="2824201"/>
                  </a:lnTo>
                  <a:lnTo>
                    <a:pt x="2536553" y="2827725"/>
                  </a:lnTo>
                  <a:lnTo>
                    <a:pt x="2537798" y="2832196"/>
                  </a:lnTo>
                  <a:lnTo>
                    <a:pt x="2541180" y="2834427"/>
                  </a:lnTo>
                  <a:lnTo>
                    <a:pt x="2545894" y="2837226"/>
                  </a:lnTo>
                  <a:lnTo>
                    <a:pt x="2550227" y="2839074"/>
                  </a:lnTo>
                  <a:lnTo>
                    <a:pt x="2554365" y="2837687"/>
                  </a:lnTo>
                  <a:lnTo>
                    <a:pt x="2556119" y="2834496"/>
                  </a:lnTo>
                  <a:lnTo>
                    <a:pt x="2558017" y="2830972"/>
                  </a:lnTo>
                  <a:lnTo>
                    <a:pt x="2556773" y="2826502"/>
                  </a:lnTo>
                  <a:lnTo>
                    <a:pt x="2553390" y="2824271"/>
                  </a:lnTo>
                  <a:lnTo>
                    <a:pt x="2548675" y="2821471"/>
                  </a:lnTo>
                  <a:lnTo>
                    <a:pt x="2545151" y="2819575"/>
                  </a:lnTo>
                  <a:close/>
                </a:path>
                <a:path w="17866995" h="10083165">
                  <a:moveTo>
                    <a:pt x="10029341" y="6006173"/>
                  </a:moveTo>
                  <a:lnTo>
                    <a:pt x="10025247" y="6005609"/>
                  </a:lnTo>
                  <a:lnTo>
                    <a:pt x="10019821" y="6004477"/>
                  </a:lnTo>
                  <a:lnTo>
                    <a:pt x="10015394" y="6003770"/>
                  </a:lnTo>
                  <a:lnTo>
                    <a:pt x="10011499" y="6006442"/>
                  </a:lnTo>
                  <a:lnTo>
                    <a:pt x="10010934" y="6010535"/>
                  </a:lnTo>
                  <a:lnTo>
                    <a:pt x="10010179" y="6014152"/>
                  </a:lnTo>
                  <a:lnTo>
                    <a:pt x="10012324" y="6017431"/>
                  </a:lnTo>
                  <a:lnTo>
                    <a:pt x="10016992" y="6019422"/>
                  </a:lnTo>
                  <a:lnTo>
                    <a:pt x="10022417" y="6020555"/>
                  </a:lnTo>
                  <a:lnTo>
                    <a:pt x="10026843" y="6021260"/>
                  </a:lnTo>
                  <a:lnTo>
                    <a:pt x="10030599" y="6018923"/>
                  </a:lnTo>
                  <a:lnTo>
                    <a:pt x="10032011" y="6010071"/>
                  </a:lnTo>
                  <a:lnTo>
                    <a:pt x="10029341" y="6006173"/>
                  </a:lnTo>
                  <a:close/>
                </a:path>
                <a:path w="17866995" h="10083165">
                  <a:moveTo>
                    <a:pt x="2469467" y="2773502"/>
                  </a:moveTo>
                  <a:lnTo>
                    <a:pt x="2464997" y="2774747"/>
                  </a:lnTo>
                  <a:lnTo>
                    <a:pt x="2460535" y="2781511"/>
                  </a:lnTo>
                  <a:lnTo>
                    <a:pt x="2461780" y="2785981"/>
                  </a:lnTo>
                  <a:lnTo>
                    <a:pt x="2465162" y="2788212"/>
                  </a:lnTo>
                  <a:lnTo>
                    <a:pt x="2469878" y="2791011"/>
                  </a:lnTo>
                  <a:lnTo>
                    <a:pt x="2470878" y="2791438"/>
                  </a:lnTo>
                  <a:lnTo>
                    <a:pt x="2470735" y="2791771"/>
                  </a:lnTo>
                  <a:lnTo>
                    <a:pt x="2474068" y="2793193"/>
                  </a:lnTo>
                  <a:lnTo>
                    <a:pt x="2478205" y="2791806"/>
                  </a:lnTo>
                  <a:lnTo>
                    <a:pt x="2479434" y="2789573"/>
                  </a:lnTo>
                  <a:lnTo>
                    <a:pt x="2479961" y="2788615"/>
                  </a:lnTo>
                  <a:lnTo>
                    <a:pt x="2482191" y="2785233"/>
                  </a:lnTo>
                  <a:lnTo>
                    <a:pt x="2480947" y="2780762"/>
                  </a:lnTo>
                  <a:lnTo>
                    <a:pt x="2477565" y="2778532"/>
                  </a:lnTo>
                  <a:lnTo>
                    <a:pt x="2472849" y="2775733"/>
                  </a:lnTo>
                  <a:lnTo>
                    <a:pt x="2469467" y="2773502"/>
                  </a:lnTo>
                  <a:close/>
                </a:path>
                <a:path w="17866995" h="10083165">
                  <a:moveTo>
                    <a:pt x="14057272" y="7709779"/>
                  </a:moveTo>
                  <a:lnTo>
                    <a:pt x="14052755" y="7710217"/>
                  </a:lnTo>
                  <a:lnTo>
                    <a:pt x="14046960" y="7716412"/>
                  </a:lnTo>
                  <a:lnTo>
                    <a:pt x="14047394" y="7720930"/>
                  </a:lnTo>
                  <a:lnTo>
                    <a:pt x="14054447" y="7727485"/>
                  </a:lnTo>
                  <a:lnTo>
                    <a:pt x="14055307" y="7728246"/>
                  </a:lnTo>
                  <a:lnTo>
                    <a:pt x="14059304" y="7729951"/>
                  </a:lnTo>
                  <a:lnTo>
                    <a:pt x="14062682" y="7729422"/>
                  </a:lnTo>
                  <a:lnTo>
                    <a:pt x="14064962" y="7726850"/>
                  </a:lnTo>
                  <a:lnTo>
                    <a:pt x="14067860" y="7723751"/>
                  </a:lnTo>
                  <a:lnTo>
                    <a:pt x="14067423" y="7719232"/>
                  </a:lnTo>
                  <a:lnTo>
                    <a:pt x="14057272" y="7709779"/>
                  </a:lnTo>
                  <a:close/>
                </a:path>
                <a:path w="17866995" h="10083165">
                  <a:moveTo>
                    <a:pt x="10115963" y="6021062"/>
                  </a:moveTo>
                  <a:lnTo>
                    <a:pt x="10111869" y="6020498"/>
                  </a:lnTo>
                  <a:lnTo>
                    <a:pt x="10106776" y="6019507"/>
                  </a:lnTo>
                  <a:lnTo>
                    <a:pt x="10102683" y="6018943"/>
                  </a:lnTo>
                  <a:lnTo>
                    <a:pt x="10098788" y="6021615"/>
                  </a:lnTo>
                  <a:lnTo>
                    <a:pt x="10098223" y="6025708"/>
                  </a:lnTo>
                  <a:lnTo>
                    <a:pt x="10097544" y="6028964"/>
                  </a:lnTo>
                  <a:lnTo>
                    <a:pt x="10097469" y="6029325"/>
                  </a:lnTo>
                  <a:lnTo>
                    <a:pt x="10099613" y="6032604"/>
                  </a:lnTo>
                  <a:lnTo>
                    <a:pt x="10102613" y="6033884"/>
                  </a:lnTo>
                  <a:lnTo>
                    <a:pt x="10102424" y="6033409"/>
                  </a:lnTo>
                  <a:lnTo>
                    <a:pt x="10104089" y="6034120"/>
                  </a:lnTo>
                  <a:lnTo>
                    <a:pt x="10109514" y="6035252"/>
                  </a:lnTo>
                  <a:lnTo>
                    <a:pt x="10113607" y="6035816"/>
                  </a:lnTo>
                  <a:lnTo>
                    <a:pt x="10117505" y="6033145"/>
                  </a:lnTo>
                  <a:lnTo>
                    <a:pt x="10118633" y="6024959"/>
                  </a:lnTo>
                  <a:lnTo>
                    <a:pt x="10115963" y="6021062"/>
                  </a:lnTo>
                  <a:close/>
                </a:path>
                <a:path w="17866995" h="10083165">
                  <a:moveTo>
                    <a:pt x="2394401" y="2726905"/>
                  </a:moveTo>
                  <a:lnTo>
                    <a:pt x="2389930" y="2728149"/>
                  </a:lnTo>
                  <a:lnTo>
                    <a:pt x="2387699" y="2731532"/>
                  </a:lnTo>
                  <a:lnTo>
                    <a:pt x="2385327" y="2735247"/>
                  </a:lnTo>
                  <a:lnTo>
                    <a:pt x="2386572" y="2739717"/>
                  </a:lnTo>
                  <a:lnTo>
                    <a:pt x="2389954" y="2741948"/>
                  </a:lnTo>
                  <a:lnTo>
                    <a:pt x="2394669" y="2744747"/>
                  </a:lnTo>
                  <a:lnTo>
                    <a:pt x="2395669" y="2745174"/>
                  </a:lnTo>
                  <a:lnTo>
                    <a:pt x="2395860" y="2745649"/>
                  </a:lnTo>
                  <a:lnTo>
                    <a:pt x="2399193" y="2747071"/>
                  </a:lnTo>
                  <a:lnTo>
                    <a:pt x="2402997" y="2745542"/>
                  </a:lnTo>
                  <a:lnTo>
                    <a:pt x="2405085" y="2742493"/>
                  </a:lnTo>
                  <a:lnTo>
                    <a:pt x="2407458" y="2738778"/>
                  </a:lnTo>
                  <a:lnTo>
                    <a:pt x="2406213" y="2734307"/>
                  </a:lnTo>
                  <a:lnTo>
                    <a:pt x="2402831" y="2732076"/>
                  </a:lnTo>
                  <a:lnTo>
                    <a:pt x="2398116" y="2729277"/>
                  </a:lnTo>
                  <a:lnTo>
                    <a:pt x="2394401" y="2726905"/>
                  </a:lnTo>
                  <a:close/>
                </a:path>
                <a:path w="17866995" h="10083165">
                  <a:moveTo>
                    <a:pt x="2319143" y="2679833"/>
                  </a:moveTo>
                  <a:lnTo>
                    <a:pt x="2314673" y="2681077"/>
                  </a:lnTo>
                  <a:lnTo>
                    <a:pt x="2312442" y="2684459"/>
                  </a:lnTo>
                  <a:lnTo>
                    <a:pt x="2310070" y="2688174"/>
                  </a:lnTo>
                  <a:lnTo>
                    <a:pt x="2311314" y="2692645"/>
                  </a:lnTo>
                  <a:lnTo>
                    <a:pt x="2314696" y="2694876"/>
                  </a:lnTo>
                  <a:lnTo>
                    <a:pt x="2319412" y="2697675"/>
                  </a:lnTo>
                  <a:lnTo>
                    <a:pt x="2324078" y="2699665"/>
                  </a:lnTo>
                  <a:lnTo>
                    <a:pt x="2327740" y="2698469"/>
                  </a:lnTo>
                  <a:lnTo>
                    <a:pt x="2329828" y="2695420"/>
                  </a:lnTo>
                  <a:lnTo>
                    <a:pt x="2332201" y="2691706"/>
                  </a:lnTo>
                  <a:lnTo>
                    <a:pt x="2330956" y="2687234"/>
                  </a:lnTo>
                  <a:lnTo>
                    <a:pt x="2327574" y="2685004"/>
                  </a:lnTo>
                  <a:lnTo>
                    <a:pt x="2322859" y="2682206"/>
                  </a:lnTo>
                  <a:lnTo>
                    <a:pt x="2319143" y="2679833"/>
                  </a:lnTo>
                  <a:close/>
                </a:path>
                <a:path w="17866995" h="10083165">
                  <a:moveTo>
                    <a:pt x="10203535" y="6035569"/>
                  </a:moveTo>
                  <a:lnTo>
                    <a:pt x="10189780" y="6033641"/>
                  </a:lnTo>
                  <a:lnTo>
                    <a:pt x="10185885" y="6036313"/>
                  </a:lnTo>
                  <a:lnTo>
                    <a:pt x="10185321" y="6040405"/>
                  </a:lnTo>
                  <a:lnTo>
                    <a:pt x="10184566" y="6044023"/>
                  </a:lnTo>
                  <a:lnTo>
                    <a:pt x="10186711" y="6047302"/>
                  </a:lnTo>
                  <a:lnTo>
                    <a:pt x="10189710" y="6048581"/>
                  </a:lnTo>
                  <a:lnTo>
                    <a:pt x="10190186" y="6048390"/>
                  </a:lnTo>
                  <a:lnTo>
                    <a:pt x="10191854" y="6049101"/>
                  </a:lnTo>
                  <a:lnTo>
                    <a:pt x="10197087" y="6049758"/>
                  </a:lnTo>
                  <a:lnTo>
                    <a:pt x="10201181" y="6050323"/>
                  </a:lnTo>
                  <a:lnTo>
                    <a:pt x="10205078" y="6047652"/>
                  </a:lnTo>
                  <a:lnTo>
                    <a:pt x="10206206" y="6039466"/>
                  </a:lnTo>
                  <a:lnTo>
                    <a:pt x="10203535" y="6035569"/>
                  </a:lnTo>
                  <a:close/>
                </a:path>
                <a:path w="17866995" h="10083165">
                  <a:moveTo>
                    <a:pt x="13991844" y="7650748"/>
                  </a:moveTo>
                  <a:lnTo>
                    <a:pt x="13987135" y="7650709"/>
                  </a:lnTo>
                  <a:lnTo>
                    <a:pt x="13984237" y="7653807"/>
                  </a:lnTo>
                  <a:lnTo>
                    <a:pt x="13981815" y="7656713"/>
                  </a:lnTo>
                  <a:lnTo>
                    <a:pt x="13981775" y="7661424"/>
                  </a:lnTo>
                  <a:lnTo>
                    <a:pt x="13988829" y="7667977"/>
                  </a:lnTo>
                  <a:lnTo>
                    <a:pt x="13989352" y="7668595"/>
                  </a:lnTo>
                  <a:lnTo>
                    <a:pt x="13993686" y="7670443"/>
                  </a:lnTo>
                  <a:lnTo>
                    <a:pt x="13997062" y="7669915"/>
                  </a:lnTo>
                  <a:lnTo>
                    <a:pt x="13999342" y="7667341"/>
                  </a:lnTo>
                  <a:lnTo>
                    <a:pt x="14001764" y="7664435"/>
                  </a:lnTo>
                  <a:lnTo>
                    <a:pt x="14001804" y="7659724"/>
                  </a:lnTo>
                  <a:lnTo>
                    <a:pt x="13994750" y="7653170"/>
                  </a:lnTo>
                  <a:lnTo>
                    <a:pt x="13991844" y="7650748"/>
                  </a:lnTo>
                  <a:close/>
                </a:path>
                <a:path w="17866995" h="10083165">
                  <a:moveTo>
                    <a:pt x="2244837" y="2632377"/>
                  </a:moveTo>
                  <a:lnTo>
                    <a:pt x="2240033" y="2633480"/>
                  </a:lnTo>
                  <a:lnTo>
                    <a:pt x="2235572" y="2640244"/>
                  </a:lnTo>
                  <a:lnTo>
                    <a:pt x="2236675" y="2645048"/>
                  </a:lnTo>
                  <a:lnTo>
                    <a:pt x="2240057" y="2647278"/>
                  </a:lnTo>
                  <a:lnTo>
                    <a:pt x="2244772" y="2650078"/>
                  </a:lnTo>
                  <a:lnTo>
                    <a:pt x="2249438" y="2652068"/>
                  </a:lnTo>
                  <a:lnTo>
                    <a:pt x="2253100" y="2650873"/>
                  </a:lnTo>
                  <a:lnTo>
                    <a:pt x="2255188" y="2647824"/>
                  </a:lnTo>
                  <a:lnTo>
                    <a:pt x="2257419" y="2644442"/>
                  </a:lnTo>
                  <a:lnTo>
                    <a:pt x="2256316" y="2639638"/>
                  </a:lnTo>
                  <a:lnTo>
                    <a:pt x="2252934" y="2637407"/>
                  </a:lnTo>
                  <a:lnTo>
                    <a:pt x="2248219" y="2634608"/>
                  </a:lnTo>
                  <a:lnTo>
                    <a:pt x="2244837" y="2632377"/>
                  </a:lnTo>
                  <a:close/>
                </a:path>
                <a:path w="17866995" h="10083165">
                  <a:moveTo>
                    <a:pt x="10290917" y="6049599"/>
                  </a:moveTo>
                  <a:lnTo>
                    <a:pt x="10286825" y="6049036"/>
                  </a:lnTo>
                  <a:lnTo>
                    <a:pt x="10281589" y="6048378"/>
                  </a:lnTo>
                  <a:lnTo>
                    <a:pt x="10277496" y="6047814"/>
                  </a:lnTo>
                  <a:lnTo>
                    <a:pt x="10273600" y="6050486"/>
                  </a:lnTo>
                  <a:lnTo>
                    <a:pt x="10273036" y="6054578"/>
                  </a:lnTo>
                  <a:lnTo>
                    <a:pt x="10272281" y="6058196"/>
                  </a:lnTo>
                  <a:lnTo>
                    <a:pt x="10274426" y="6061475"/>
                  </a:lnTo>
                  <a:lnTo>
                    <a:pt x="10277425" y="6062754"/>
                  </a:lnTo>
                  <a:lnTo>
                    <a:pt x="10277567" y="6062421"/>
                  </a:lnTo>
                  <a:lnTo>
                    <a:pt x="10279236" y="6063133"/>
                  </a:lnTo>
                  <a:lnTo>
                    <a:pt x="10284469" y="6063789"/>
                  </a:lnTo>
                  <a:lnTo>
                    <a:pt x="10288563" y="6064353"/>
                  </a:lnTo>
                  <a:lnTo>
                    <a:pt x="10292460" y="6061682"/>
                  </a:lnTo>
                  <a:lnTo>
                    <a:pt x="10293588" y="6053497"/>
                  </a:lnTo>
                  <a:lnTo>
                    <a:pt x="10290917" y="6049599"/>
                  </a:lnTo>
                  <a:close/>
                </a:path>
                <a:path w="17866995" h="10083165">
                  <a:moveTo>
                    <a:pt x="2170149" y="2583972"/>
                  </a:moveTo>
                  <a:lnTo>
                    <a:pt x="2165345" y="2585074"/>
                  </a:lnTo>
                  <a:lnTo>
                    <a:pt x="2161086" y="2591531"/>
                  </a:lnTo>
                  <a:lnTo>
                    <a:pt x="2160883" y="2591838"/>
                  </a:lnTo>
                  <a:lnTo>
                    <a:pt x="2161986" y="2596642"/>
                  </a:lnTo>
                  <a:lnTo>
                    <a:pt x="2165368" y="2598872"/>
                  </a:lnTo>
                  <a:lnTo>
                    <a:pt x="2169941" y="2602005"/>
                  </a:lnTo>
                  <a:lnTo>
                    <a:pt x="2174607" y="2603996"/>
                  </a:lnTo>
                  <a:lnTo>
                    <a:pt x="2178269" y="2602800"/>
                  </a:lnTo>
                  <a:lnTo>
                    <a:pt x="2180149" y="2600056"/>
                  </a:lnTo>
                  <a:lnTo>
                    <a:pt x="2182588" y="2596369"/>
                  </a:lnTo>
                  <a:lnTo>
                    <a:pt x="2181485" y="2591565"/>
                  </a:lnTo>
                  <a:lnTo>
                    <a:pt x="2178104" y="2589335"/>
                  </a:lnTo>
                  <a:lnTo>
                    <a:pt x="2173531" y="2586202"/>
                  </a:lnTo>
                  <a:lnTo>
                    <a:pt x="2170149" y="2583972"/>
                  </a:lnTo>
                  <a:close/>
                </a:path>
                <a:path w="17866995" h="10083165">
                  <a:moveTo>
                    <a:pt x="13926366" y="7590907"/>
                  </a:moveTo>
                  <a:lnTo>
                    <a:pt x="13921656" y="7590868"/>
                  </a:lnTo>
                  <a:lnTo>
                    <a:pt x="13918758" y="7593965"/>
                  </a:lnTo>
                  <a:lnTo>
                    <a:pt x="13916336" y="7596871"/>
                  </a:lnTo>
                  <a:lnTo>
                    <a:pt x="13916297" y="7601582"/>
                  </a:lnTo>
                  <a:lnTo>
                    <a:pt x="13923351" y="7608137"/>
                  </a:lnTo>
                  <a:lnTo>
                    <a:pt x="13923875" y="7608755"/>
                  </a:lnTo>
                  <a:lnTo>
                    <a:pt x="13928208" y="7610603"/>
                  </a:lnTo>
                  <a:lnTo>
                    <a:pt x="13931728" y="7609741"/>
                  </a:lnTo>
                  <a:lnTo>
                    <a:pt x="13933865" y="7607501"/>
                  </a:lnTo>
                  <a:lnTo>
                    <a:pt x="13936287" y="7604594"/>
                  </a:lnTo>
                  <a:lnTo>
                    <a:pt x="13936327" y="7599883"/>
                  </a:lnTo>
                  <a:lnTo>
                    <a:pt x="13929273" y="7593329"/>
                  </a:lnTo>
                  <a:lnTo>
                    <a:pt x="13926366" y="7590907"/>
                  </a:lnTo>
                  <a:close/>
                </a:path>
                <a:path w="17866995" h="10083165">
                  <a:moveTo>
                    <a:pt x="2096077" y="2535041"/>
                  </a:moveTo>
                  <a:lnTo>
                    <a:pt x="2091274" y="2536145"/>
                  </a:lnTo>
                  <a:lnTo>
                    <a:pt x="2087016" y="2542601"/>
                  </a:lnTo>
                  <a:lnTo>
                    <a:pt x="2086813" y="2542909"/>
                  </a:lnTo>
                  <a:lnTo>
                    <a:pt x="2087915" y="2547712"/>
                  </a:lnTo>
                  <a:lnTo>
                    <a:pt x="2091297" y="2549942"/>
                  </a:lnTo>
                  <a:lnTo>
                    <a:pt x="2095870" y="2553075"/>
                  </a:lnTo>
                  <a:lnTo>
                    <a:pt x="2100203" y="2554923"/>
                  </a:lnTo>
                  <a:lnTo>
                    <a:pt x="2104198" y="2553870"/>
                  </a:lnTo>
                  <a:lnTo>
                    <a:pt x="2106077" y="2551127"/>
                  </a:lnTo>
                  <a:lnTo>
                    <a:pt x="2108517" y="2547439"/>
                  </a:lnTo>
                  <a:lnTo>
                    <a:pt x="2107415" y="2542635"/>
                  </a:lnTo>
                  <a:lnTo>
                    <a:pt x="2104033" y="2540405"/>
                  </a:lnTo>
                  <a:lnTo>
                    <a:pt x="2099460" y="2537272"/>
                  </a:lnTo>
                  <a:lnTo>
                    <a:pt x="2096077" y="2535041"/>
                  </a:lnTo>
                  <a:close/>
                </a:path>
                <a:path w="17866995" h="10083165">
                  <a:moveTo>
                    <a:pt x="10378108" y="6063155"/>
                  </a:moveTo>
                  <a:lnTo>
                    <a:pt x="10374015" y="6062591"/>
                  </a:lnTo>
                  <a:lnTo>
                    <a:pt x="10368779" y="6061934"/>
                  </a:lnTo>
                  <a:lnTo>
                    <a:pt x="10364687" y="6061369"/>
                  </a:lnTo>
                  <a:lnTo>
                    <a:pt x="10360790" y="6064041"/>
                  </a:lnTo>
                  <a:lnTo>
                    <a:pt x="10360227" y="6068134"/>
                  </a:lnTo>
                  <a:lnTo>
                    <a:pt x="10359682" y="6071053"/>
                  </a:lnTo>
                  <a:lnTo>
                    <a:pt x="10359614" y="6071418"/>
                  </a:lnTo>
                  <a:lnTo>
                    <a:pt x="10361761" y="6074698"/>
                  </a:lnTo>
                  <a:lnTo>
                    <a:pt x="10366426" y="6076688"/>
                  </a:lnTo>
                  <a:lnTo>
                    <a:pt x="10371662" y="6077346"/>
                  </a:lnTo>
                  <a:lnTo>
                    <a:pt x="10375754" y="6077909"/>
                  </a:lnTo>
                  <a:lnTo>
                    <a:pt x="10379651" y="6075238"/>
                  </a:lnTo>
                  <a:lnTo>
                    <a:pt x="10380779" y="6067052"/>
                  </a:lnTo>
                  <a:lnTo>
                    <a:pt x="10378108" y="6063155"/>
                  </a:lnTo>
                  <a:close/>
                </a:path>
                <a:path w="17866995" h="10083165">
                  <a:moveTo>
                    <a:pt x="2022673" y="2486396"/>
                  </a:moveTo>
                  <a:lnTo>
                    <a:pt x="2018012" y="2487165"/>
                  </a:lnTo>
                  <a:lnTo>
                    <a:pt x="2015781" y="2490547"/>
                  </a:lnTo>
                  <a:lnTo>
                    <a:pt x="2013217" y="2493787"/>
                  </a:lnTo>
                  <a:lnTo>
                    <a:pt x="2014320" y="2498591"/>
                  </a:lnTo>
                  <a:lnTo>
                    <a:pt x="2017702" y="2500821"/>
                  </a:lnTo>
                  <a:lnTo>
                    <a:pt x="2022275" y="2503954"/>
                  </a:lnTo>
                  <a:lnTo>
                    <a:pt x="2023608" y="2504522"/>
                  </a:lnTo>
                  <a:lnTo>
                    <a:pt x="2023466" y="2504856"/>
                  </a:lnTo>
                  <a:lnTo>
                    <a:pt x="2026466" y="2506135"/>
                  </a:lnTo>
                  <a:lnTo>
                    <a:pt x="2030461" y="2505081"/>
                  </a:lnTo>
                  <a:lnTo>
                    <a:pt x="2032549" y="2502033"/>
                  </a:lnTo>
                  <a:lnTo>
                    <a:pt x="2035113" y="2498793"/>
                  </a:lnTo>
                  <a:lnTo>
                    <a:pt x="2034010" y="2493990"/>
                  </a:lnTo>
                  <a:lnTo>
                    <a:pt x="2030629" y="2491759"/>
                  </a:lnTo>
                  <a:lnTo>
                    <a:pt x="2026055" y="2488627"/>
                  </a:lnTo>
                  <a:lnTo>
                    <a:pt x="2022673" y="2486396"/>
                  </a:lnTo>
                  <a:close/>
                </a:path>
                <a:path w="17866995" h="10083165">
                  <a:moveTo>
                    <a:pt x="13861223" y="7531209"/>
                  </a:moveTo>
                  <a:lnTo>
                    <a:pt x="13856512" y="7531169"/>
                  </a:lnTo>
                  <a:lnTo>
                    <a:pt x="13853615" y="7534267"/>
                  </a:lnTo>
                  <a:lnTo>
                    <a:pt x="13851193" y="7537173"/>
                  </a:lnTo>
                  <a:lnTo>
                    <a:pt x="13851154" y="7541884"/>
                  </a:lnTo>
                  <a:lnTo>
                    <a:pt x="13858207" y="7548439"/>
                  </a:lnTo>
                  <a:lnTo>
                    <a:pt x="13858732" y="7549057"/>
                  </a:lnTo>
                  <a:lnTo>
                    <a:pt x="13863064" y="7550904"/>
                  </a:lnTo>
                  <a:lnTo>
                    <a:pt x="13866585" y="7550042"/>
                  </a:lnTo>
                  <a:lnTo>
                    <a:pt x="13868722" y="7547802"/>
                  </a:lnTo>
                  <a:lnTo>
                    <a:pt x="13871143" y="7544895"/>
                  </a:lnTo>
                  <a:lnTo>
                    <a:pt x="13871183" y="7540186"/>
                  </a:lnTo>
                  <a:lnTo>
                    <a:pt x="13864130" y="7533630"/>
                  </a:lnTo>
                  <a:lnTo>
                    <a:pt x="13861223" y="7531209"/>
                  </a:lnTo>
                  <a:close/>
                </a:path>
                <a:path w="17866995" h="10083165">
                  <a:moveTo>
                    <a:pt x="10465725" y="6075711"/>
                  </a:moveTo>
                  <a:lnTo>
                    <a:pt x="10461631" y="6075146"/>
                  </a:lnTo>
                  <a:lnTo>
                    <a:pt x="10456399" y="6074490"/>
                  </a:lnTo>
                  <a:lnTo>
                    <a:pt x="10452305" y="6073926"/>
                  </a:lnTo>
                  <a:lnTo>
                    <a:pt x="10448408" y="6076596"/>
                  </a:lnTo>
                  <a:lnTo>
                    <a:pt x="10447844" y="6080689"/>
                  </a:lnTo>
                  <a:lnTo>
                    <a:pt x="10447595" y="6083735"/>
                  </a:lnTo>
                  <a:lnTo>
                    <a:pt x="10447564" y="6084116"/>
                  </a:lnTo>
                  <a:lnTo>
                    <a:pt x="10449377" y="6087253"/>
                  </a:lnTo>
                  <a:lnTo>
                    <a:pt x="10454043" y="6089243"/>
                  </a:lnTo>
                  <a:lnTo>
                    <a:pt x="10459279" y="6089901"/>
                  </a:lnTo>
                  <a:lnTo>
                    <a:pt x="10463372" y="6090465"/>
                  </a:lnTo>
                  <a:lnTo>
                    <a:pt x="10467268" y="6087794"/>
                  </a:lnTo>
                  <a:lnTo>
                    <a:pt x="10468396" y="6079607"/>
                  </a:lnTo>
                  <a:lnTo>
                    <a:pt x="10465725" y="6075711"/>
                  </a:lnTo>
                  <a:close/>
                </a:path>
                <a:path w="17866995" h="10083165">
                  <a:moveTo>
                    <a:pt x="1949505" y="2436275"/>
                  </a:moveTo>
                  <a:lnTo>
                    <a:pt x="1944843" y="2437043"/>
                  </a:lnTo>
                  <a:lnTo>
                    <a:pt x="1940381" y="2443808"/>
                  </a:lnTo>
                  <a:lnTo>
                    <a:pt x="1941151" y="2448469"/>
                  </a:lnTo>
                  <a:lnTo>
                    <a:pt x="1944533" y="2450700"/>
                  </a:lnTo>
                  <a:lnTo>
                    <a:pt x="1949105" y="2453832"/>
                  </a:lnTo>
                  <a:lnTo>
                    <a:pt x="1950439" y="2454401"/>
                  </a:lnTo>
                  <a:lnTo>
                    <a:pt x="1950297" y="2454735"/>
                  </a:lnTo>
                  <a:lnTo>
                    <a:pt x="1953297" y="2456014"/>
                  </a:lnTo>
                  <a:lnTo>
                    <a:pt x="1957292" y="2454960"/>
                  </a:lnTo>
                  <a:lnTo>
                    <a:pt x="1959380" y="2451912"/>
                  </a:lnTo>
                  <a:lnTo>
                    <a:pt x="1961611" y="2448530"/>
                  </a:lnTo>
                  <a:lnTo>
                    <a:pt x="1960841" y="2443868"/>
                  </a:lnTo>
                  <a:lnTo>
                    <a:pt x="1957459" y="2441637"/>
                  </a:lnTo>
                  <a:lnTo>
                    <a:pt x="1952887" y="2438505"/>
                  </a:lnTo>
                  <a:lnTo>
                    <a:pt x="1949505" y="2436275"/>
                  </a:lnTo>
                  <a:close/>
                </a:path>
                <a:path w="17866995" h="10083165">
                  <a:moveTo>
                    <a:pt x="13796221" y="7471177"/>
                  </a:moveTo>
                  <a:lnTo>
                    <a:pt x="13791510" y="7471137"/>
                  </a:lnTo>
                  <a:lnTo>
                    <a:pt x="13788614" y="7474235"/>
                  </a:lnTo>
                  <a:lnTo>
                    <a:pt x="13785859" y="7476999"/>
                  </a:lnTo>
                  <a:lnTo>
                    <a:pt x="13785818" y="7481710"/>
                  </a:lnTo>
                  <a:lnTo>
                    <a:pt x="13792871" y="7488265"/>
                  </a:lnTo>
                  <a:lnTo>
                    <a:pt x="13793396" y="7488883"/>
                  </a:lnTo>
                  <a:lnTo>
                    <a:pt x="13795063" y="7489594"/>
                  </a:lnTo>
                  <a:lnTo>
                    <a:pt x="13794921" y="7489926"/>
                  </a:lnTo>
                  <a:lnTo>
                    <a:pt x="13797588" y="7491063"/>
                  </a:lnTo>
                  <a:lnTo>
                    <a:pt x="13801107" y="7490202"/>
                  </a:lnTo>
                  <a:lnTo>
                    <a:pt x="13803244" y="7487961"/>
                  </a:lnTo>
                  <a:lnTo>
                    <a:pt x="13805999" y="7485197"/>
                  </a:lnTo>
                  <a:lnTo>
                    <a:pt x="13806039" y="7480486"/>
                  </a:lnTo>
                  <a:lnTo>
                    <a:pt x="13798985" y="7473932"/>
                  </a:lnTo>
                  <a:lnTo>
                    <a:pt x="13796221" y="7471177"/>
                  </a:lnTo>
                  <a:close/>
                </a:path>
                <a:path w="17866995" h="10083165">
                  <a:moveTo>
                    <a:pt x="10553152" y="6087791"/>
                  </a:moveTo>
                  <a:lnTo>
                    <a:pt x="10549060" y="6087227"/>
                  </a:lnTo>
                  <a:lnTo>
                    <a:pt x="10543824" y="6086570"/>
                  </a:lnTo>
                  <a:lnTo>
                    <a:pt x="10539731" y="6086005"/>
                  </a:lnTo>
                  <a:lnTo>
                    <a:pt x="10536167" y="6088819"/>
                  </a:lnTo>
                  <a:lnTo>
                    <a:pt x="10535603" y="6092911"/>
                  </a:lnTo>
                  <a:lnTo>
                    <a:pt x="10535322" y="6096338"/>
                  </a:lnTo>
                  <a:lnTo>
                    <a:pt x="10537136" y="6099476"/>
                  </a:lnTo>
                  <a:lnTo>
                    <a:pt x="10540137" y="6100755"/>
                  </a:lnTo>
                  <a:lnTo>
                    <a:pt x="10539944" y="6100279"/>
                  </a:lnTo>
                  <a:lnTo>
                    <a:pt x="10541945" y="6101132"/>
                  </a:lnTo>
                  <a:lnTo>
                    <a:pt x="10547181" y="6101790"/>
                  </a:lnTo>
                  <a:lnTo>
                    <a:pt x="10551273" y="6102354"/>
                  </a:lnTo>
                  <a:lnTo>
                    <a:pt x="10554837" y="6099541"/>
                  </a:lnTo>
                  <a:lnTo>
                    <a:pt x="10555914" y="6091727"/>
                  </a:lnTo>
                  <a:lnTo>
                    <a:pt x="10555965" y="6091355"/>
                  </a:lnTo>
                  <a:lnTo>
                    <a:pt x="10553152" y="6087791"/>
                  </a:lnTo>
                  <a:close/>
                </a:path>
                <a:path w="17866995" h="10083165">
                  <a:moveTo>
                    <a:pt x="1876762" y="2385153"/>
                  </a:moveTo>
                  <a:lnTo>
                    <a:pt x="1872100" y="2385922"/>
                  </a:lnTo>
                  <a:lnTo>
                    <a:pt x="1869870" y="2389305"/>
                  </a:lnTo>
                  <a:lnTo>
                    <a:pt x="1867497" y="2393020"/>
                  </a:lnTo>
                  <a:lnTo>
                    <a:pt x="1868266" y="2397681"/>
                  </a:lnTo>
                  <a:lnTo>
                    <a:pt x="1871648" y="2399912"/>
                  </a:lnTo>
                  <a:lnTo>
                    <a:pt x="1876221" y="2403045"/>
                  </a:lnTo>
                  <a:lnTo>
                    <a:pt x="1880887" y="2405035"/>
                  </a:lnTo>
                  <a:lnTo>
                    <a:pt x="1884741" y="2404315"/>
                  </a:lnTo>
                  <a:lnTo>
                    <a:pt x="1886829" y="2401266"/>
                  </a:lnTo>
                  <a:lnTo>
                    <a:pt x="1889202" y="2397551"/>
                  </a:lnTo>
                  <a:lnTo>
                    <a:pt x="1888432" y="2392889"/>
                  </a:lnTo>
                  <a:lnTo>
                    <a:pt x="1885050" y="2390658"/>
                  </a:lnTo>
                  <a:lnTo>
                    <a:pt x="1880477" y="2387526"/>
                  </a:lnTo>
                  <a:lnTo>
                    <a:pt x="1876762" y="2385153"/>
                  </a:lnTo>
                  <a:close/>
                </a:path>
                <a:path w="17866995" h="10083165">
                  <a:moveTo>
                    <a:pt x="1804828" y="2333983"/>
                  </a:moveTo>
                  <a:lnTo>
                    <a:pt x="1799834" y="2334610"/>
                  </a:lnTo>
                  <a:lnTo>
                    <a:pt x="1795372" y="2341374"/>
                  </a:lnTo>
                  <a:lnTo>
                    <a:pt x="1795999" y="2346369"/>
                  </a:lnTo>
                  <a:lnTo>
                    <a:pt x="1799381" y="2348599"/>
                  </a:lnTo>
                  <a:lnTo>
                    <a:pt x="1803954" y="2351732"/>
                  </a:lnTo>
                  <a:lnTo>
                    <a:pt x="1808621" y="2353723"/>
                  </a:lnTo>
                  <a:lnTo>
                    <a:pt x="1812473" y="2353002"/>
                  </a:lnTo>
                  <a:lnTo>
                    <a:pt x="1814562" y="2349954"/>
                  </a:lnTo>
                  <a:lnTo>
                    <a:pt x="1816792" y="2346571"/>
                  </a:lnTo>
                  <a:lnTo>
                    <a:pt x="1816165" y="2341577"/>
                  </a:lnTo>
                  <a:lnTo>
                    <a:pt x="1812783" y="2339346"/>
                  </a:lnTo>
                  <a:lnTo>
                    <a:pt x="1808210" y="2336213"/>
                  </a:lnTo>
                  <a:lnTo>
                    <a:pt x="1804828" y="2333983"/>
                  </a:lnTo>
                  <a:close/>
                </a:path>
                <a:path w="17866995" h="10083165">
                  <a:moveTo>
                    <a:pt x="10640862" y="6099204"/>
                  </a:moveTo>
                  <a:lnTo>
                    <a:pt x="10636769" y="6098640"/>
                  </a:lnTo>
                  <a:lnTo>
                    <a:pt x="10631534" y="6097982"/>
                  </a:lnTo>
                  <a:lnTo>
                    <a:pt x="10627441" y="6097418"/>
                  </a:lnTo>
                  <a:lnTo>
                    <a:pt x="10623878" y="6100233"/>
                  </a:lnTo>
                  <a:lnTo>
                    <a:pt x="10623315" y="6104325"/>
                  </a:lnTo>
                  <a:lnTo>
                    <a:pt x="10623035" y="6107752"/>
                  </a:lnTo>
                  <a:lnTo>
                    <a:pt x="10624849" y="6110889"/>
                  </a:lnTo>
                  <a:lnTo>
                    <a:pt x="10627848" y="6112169"/>
                  </a:lnTo>
                  <a:lnTo>
                    <a:pt x="10627657" y="6111693"/>
                  </a:lnTo>
                  <a:lnTo>
                    <a:pt x="10629656" y="6112545"/>
                  </a:lnTo>
                  <a:lnTo>
                    <a:pt x="10634890" y="6113203"/>
                  </a:lnTo>
                  <a:lnTo>
                    <a:pt x="10638983" y="6113767"/>
                  </a:lnTo>
                  <a:lnTo>
                    <a:pt x="10642548" y="6110954"/>
                  </a:lnTo>
                  <a:lnTo>
                    <a:pt x="10643624" y="6103140"/>
                  </a:lnTo>
                  <a:lnTo>
                    <a:pt x="10643675" y="6102768"/>
                  </a:lnTo>
                  <a:lnTo>
                    <a:pt x="10640862" y="6099204"/>
                  </a:lnTo>
                  <a:close/>
                </a:path>
                <a:path w="17866995" h="10083165">
                  <a:moveTo>
                    <a:pt x="13731362" y="7410812"/>
                  </a:moveTo>
                  <a:lnTo>
                    <a:pt x="13726651" y="7410773"/>
                  </a:lnTo>
                  <a:lnTo>
                    <a:pt x="13723754" y="7413870"/>
                  </a:lnTo>
                  <a:lnTo>
                    <a:pt x="13720998" y="7416635"/>
                  </a:lnTo>
                  <a:lnTo>
                    <a:pt x="13720959" y="7421345"/>
                  </a:lnTo>
                  <a:lnTo>
                    <a:pt x="13728013" y="7427899"/>
                  </a:lnTo>
                  <a:lnTo>
                    <a:pt x="13728537" y="7428517"/>
                  </a:lnTo>
                  <a:lnTo>
                    <a:pt x="13730204" y="7429228"/>
                  </a:lnTo>
                  <a:lnTo>
                    <a:pt x="13730062" y="7429561"/>
                  </a:lnTo>
                  <a:lnTo>
                    <a:pt x="13732728" y="7430698"/>
                  </a:lnTo>
                  <a:lnTo>
                    <a:pt x="13736248" y="7429836"/>
                  </a:lnTo>
                  <a:lnTo>
                    <a:pt x="13738385" y="7427596"/>
                  </a:lnTo>
                  <a:lnTo>
                    <a:pt x="13741141" y="7424832"/>
                  </a:lnTo>
                  <a:lnTo>
                    <a:pt x="13741178" y="7420120"/>
                  </a:lnTo>
                  <a:lnTo>
                    <a:pt x="13734126" y="7413567"/>
                  </a:lnTo>
                  <a:lnTo>
                    <a:pt x="13731362" y="7410812"/>
                  </a:lnTo>
                  <a:close/>
                </a:path>
                <a:path w="17866995" h="10083165">
                  <a:moveTo>
                    <a:pt x="1733179" y="2282146"/>
                  </a:moveTo>
                  <a:lnTo>
                    <a:pt x="1728517" y="2282916"/>
                  </a:lnTo>
                  <a:lnTo>
                    <a:pt x="1723390" y="2289395"/>
                  </a:lnTo>
                  <a:lnTo>
                    <a:pt x="1724159" y="2294057"/>
                  </a:lnTo>
                  <a:lnTo>
                    <a:pt x="1727398" y="2296620"/>
                  </a:lnTo>
                  <a:lnTo>
                    <a:pt x="1731972" y="2299753"/>
                  </a:lnTo>
                  <a:lnTo>
                    <a:pt x="1733638" y="2300464"/>
                  </a:lnTo>
                  <a:lnTo>
                    <a:pt x="1733496" y="2300798"/>
                  </a:lnTo>
                  <a:lnTo>
                    <a:pt x="1736496" y="2302077"/>
                  </a:lnTo>
                  <a:lnTo>
                    <a:pt x="1740349" y="2301357"/>
                  </a:lnTo>
                  <a:lnTo>
                    <a:pt x="1742437" y="2298308"/>
                  </a:lnTo>
                  <a:lnTo>
                    <a:pt x="1745001" y="2295068"/>
                  </a:lnTo>
                  <a:lnTo>
                    <a:pt x="1744232" y="2290406"/>
                  </a:lnTo>
                  <a:lnTo>
                    <a:pt x="1740992" y="2287842"/>
                  </a:lnTo>
                  <a:lnTo>
                    <a:pt x="1736419" y="2284710"/>
                  </a:lnTo>
                  <a:lnTo>
                    <a:pt x="1733179" y="2282146"/>
                  </a:lnTo>
                  <a:close/>
                </a:path>
                <a:path w="17866995" h="10083165">
                  <a:moveTo>
                    <a:pt x="10728858" y="6109951"/>
                  </a:moveTo>
                  <a:lnTo>
                    <a:pt x="10724766" y="6109388"/>
                  </a:lnTo>
                  <a:lnTo>
                    <a:pt x="10719530" y="6108730"/>
                  </a:lnTo>
                  <a:lnTo>
                    <a:pt x="10715295" y="6108499"/>
                  </a:lnTo>
                  <a:lnTo>
                    <a:pt x="10711731" y="6111313"/>
                  </a:lnTo>
                  <a:lnTo>
                    <a:pt x="10711167" y="6115405"/>
                  </a:lnTo>
                  <a:lnTo>
                    <a:pt x="10710886" y="6118831"/>
                  </a:lnTo>
                  <a:lnTo>
                    <a:pt x="10712700" y="6121969"/>
                  </a:lnTo>
                  <a:lnTo>
                    <a:pt x="10715701" y="6123249"/>
                  </a:lnTo>
                  <a:lnTo>
                    <a:pt x="10715843" y="6122915"/>
                  </a:lnTo>
                  <a:lnTo>
                    <a:pt x="10717842" y="6123768"/>
                  </a:lnTo>
                  <a:lnTo>
                    <a:pt x="10723078" y="6124426"/>
                  </a:lnTo>
                  <a:lnTo>
                    <a:pt x="10727312" y="6124657"/>
                  </a:lnTo>
                  <a:lnTo>
                    <a:pt x="10730875" y="6121843"/>
                  </a:lnTo>
                  <a:lnTo>
                    <a:pt x="10731439" y="6117750"/>
                  </a:lnTo>
                  <a:lnTo>
                    <a:pt x="10731670" y="6113515"/>
                  </a:lnTo>
                  <a:lnTo>
                    <a:pt x="10728858" y="6109951"/>
                  </a:lnTo>
                  <a:close/>
                </a:path>
                <a:path w="17866995" h="10083165">
                  <a:moveTo>
                    <a:pt x="13666169" y="7350305"/>
                  </a:moveTo>
                  <a:lnTo>
                    <a:pt x="13661458" y="7350266"/>
                  </a:lnTo>
                  <a:lnTo>
                    <a:pt x="13658561" y="7353363"/>
                  </a:lnTo>
                  <a:lnTo>
                    <a:pt x="13656139" y="7356269"/>
                  </a:lnTo>
                  <a:lnTo>
                    <a:pt x="13656100" y="7360980"/>
                  </a:lnTo>
                  <a:lnTo>
                    <a:pt x="13663154" y="7367534"/>
                  </a:lnTo>
                  <a:lnTo>
                    <a:pt x="13663678" y="7368152"/>
                  </a:lnTo>
                  <a:lnTo>
                    <a:pt x="13668009" y="7369999"/>
                  </a:lnTo>
                  <a:lnTo>
                    <a:pt x="13671529" y="7369137"/>
                  </a:lnTo>
                  <a:lnTo>
                    <a:pt x="13673666" y="7366897"/>
                  </a:lnTo>
                  <a:lnTo>
                    <a:pt x="13676088" y="7363991"/>
                  </a:lnTo>
                  <a:lnTo>
                    <a:pt x="13676127" y="7359280"/>
                  </a:lnTo>
                  <a:lnTo>
                    <a:pt x="13669076" y="7352727"/>
                  </a:lnTo>
                  <a:lnTo>
                    <a:pt x="13666169" y="7350305"/>
                  </a:lnTo>
                  <a:close/>
                </a:path>
                <a:path w="17866995" h="10083165">
                  <a:moveTo>
                    <a:pt x="1662098" y="2228976"/>
                  </a:moveTo>
                  <a:lnTo>
                    <a:pt x="1657436" y="2229746"/>
                  </a:lnTo>
                  <a:lnTo>
                    <a:pt x="1652309" y="2236225"/>
                  </a:lnTo>
                  <a:lnTo>
                    <a:pt x="1653078" y="2240887"/>
                  </a:lnTo>
                  <a:lnTo>
                    <a:pt x="1660749" y="2246916"/>
                  </a:lnTo>
                  <a:lnTo>
                    <a:pt x="1662416" y="2247627"/>
                  </a:lnTo>
                  <a:lnTo>
                    <a:pt x="1661940" y="2247818"/>
                  </a:lnTo>
                  <a:lnTo>
                    <a:pt x="1664940" y="2249098"/>
                  </a:lnTo>
                  <a:lnTo>
                    <a:pt x="1668935" y="2248045"/>
                  </a:lnTo>
                  <a:lnTo>
                    <a:pt x="1670881" y="2245329"/>
                  </a:lnTo>
                  <a:lnTo>
                    <a:pt x="1673445" y="2242090"/>
                  </a:lnTo>
                  <a:lnTo>
                    <a:pt x="1672675" y="2237428"/>
                  </a:lnTo>
                  <a:lnTo>
                    <a:pt x="1669435" y="2234864"/>
                  </a:lnTo>
                  <a:lnTo>
                    <a:pt x="1665338" y="2231540"/>
                  </a:lnTo>
                  <a:lnTo>
                    <a:pt x="1662098" y="2228976"/>
                  </a:lnTo>
                  <a:close/>
                </a:path>
                <a:path w="17866995" h="10083165">
                  <a:moveTo>
                    <a:pt x="10816853" y="6120698"/>
                  </a:moveTo>
                  <a:lnTo>
                    <a:pt x="10812759" y="6120134"/>
                  </a:lnTo>
                  <a:lnTo>
                    <a:pt x="10807524" y="6119476"/>
                  </a:lnTo>
                  <a:lnTo>
                    <a:pt x="10803289" y="6119245"/>
                  </a:lnTo>
                  <a:lnTo>
                    <a:pt x="10799727" y="6122060"/>
                  </a:lnTo>
                  <a:lnTo>
                    <a:pt x="10799163" y="6126153"/>
                  </a:lnTo>
                  <a:lnTo>
                    <a:pt x="10798883" y="6129580"/>
                  </a:lnTo>
                  <a:lnTo>
                    <a:pt x="10800695" y="6132715"/>
                  </a:lnTo>
                  <a:lnTo>
                    <a:pt x="10803694" y="6133995"/>
                  </a:lnTo>
                  <a:lnTo>
                    <a:pt x="10803836" y="6133661"/>
                  </a:lnTo>
                  <a:lnTo>
                    <a:pt x="10805837" y="6134515"/>
                  </a:lnTo>
                  <a:lnTo>
                    <a:pt x="10811072" y="6135171"/>
                  </a:lnTo>
                  <a:lnTo>
                    <a:pt x="10815307" y="6135403"/>
                  </a:lnTo>
                  <a:lnTo>
                    <a:pt x="10818871" y="6132590"/>
                  </a:lnTo>
                  <a:lnTo>
                    <a:pt x="10819435" y="6128497"/>
                  </a:lnTo>
                  <a:lnTo>
                    <a:pt x="10819665" y="6124262"/>
                  </a:lnTo>
                  <a:lnTo>
                    <a:pt x="10816853" y="6120698"/>
                  </a:lnTo>
                  <a:close/>
                </a:path>
                <a:path w="17866995" h="10083165">
                  <a:moveTo>
                    <a:pt x="1591968" y="2175425"/>
                  </a:moveTo>
                  <a:lnTo>
                    <a:pt x="1587307" y="2176193"/>
                  </a:lnTo>
                  <a:lnTo>
                    <a:pt x="1582179" y="2182673"/>
                  </a:lnTo>
                  <a:lnTo>
                    <a:pt x="1582949" y="2187334"/>
                  </a:lnTo>
                  <a:lnTo>
                    <a:pt x="1586188" y="2189898"/>
                  </a:lnTo>
                  <a:lnTo>
                    <a:pt x="1590286" y="2193222"/>
                  </a:lnTo>
                  <a:lnTo>
                    <a:pt x="1591953" y="2193933"/>
                  </a:lnTo>
                  <a:lnTo>
                    <a:pt x="1591810" y="2194267"/>
                  </a:lnTo>
                  <a:lnTo>
                    <a:pt x="1594810" y="2195546"/>
                  </a:lnTo>
                  <a:lnTo>
                    <a:pt x="1598805" y="2194492"/>
                  </a:lnTo>
                  <a:lnTo>
                    <a:pt x="1600751" y="2191777"/>
                  </a:lnTo>
                  <a:lnTo>
                    <a:pt x="1603316" y="2188537"/>
                  </a:lnTo>
                  <a:lnTo>
                    <a:pt x="1602546" y="2183876"/>
                  </a:lnTo>
                  <a:lnTo>
                    <a:pt x="1599306" y="2181312"/>
                  </a:lnTo>
                  <a:lnTo>
                    <a:pt x="1595208" y="2177988"/>
                  </a:lnTo>
                  <a:lnTo>
                    <a:pt x="1591968" y="2175425"/>
                  </a:lnTo>
                  <a:close/>
                </a:path>
                <a:path w="17866995" h="10083165">
                  <a:moveTo>
                    <a:pt x="13600501" y="7289989"/>
                  </a:moveTo>
                  <a:lnTo>
                    <a:pt x="13595981" y="7290424"/>
                  </a:lnTo>
                  <a:lnTo>
                    <a:pt x="13590187" y="7296620"/>
                  </a:lnTo>
                  <a:lnTo>
                    <a:pt x="13590622" y="7301139"/>
                  </a:lnTo>
                  <a:lnTo>
                    <a:pt x="13597675" y="7307693"/>
                  </a:lnTo>
                  <a:lnTo>
                    <a:pt x="13598198" y="7308310"/>
                  </a:lnTo>
                  <a:lnTo>
                    <a:pt x="13602533" y="7310159"/>
                  </a:lnTo>
                  <a:lnTo>
                    <a:pt x="13605909" y="7309629"/>
                  </a:lnTo>
                  <a:lnTo>
                    <a:pt x="13608188" y="7307057"/>
                  </a:lnTo>
                  <a:lnTo>
                    <a:pt x="13611086" y="7303958"/>
                  </a:lnTo>
                  <a:lnTo>
                    <a:pt x="13610649" y="7299439"/>
                  </a:lnTo>
                  <a:lnTo>
                    <a:pt x="13600501" y="7289989"/>
                  </a:lnTo>
                  <a:close/>
                </a:path>
                <a:path w="17866995" h="10083165">
                  <a:moveTo>
                    <a:pt x="10904846" y="6131444"/>
                  </a:moveTo>
                  <a:lnTo>
                    <a:pt x="10900754" y="6130881"/>
                  </a:lnTo>
                  <a:lnTo>
                    <a:pt x="10895520" y="6130224"/>
                  </a:lnTo>
                  <a:lnTo>
                    <a:pt x="10891286" y="6129993"/>
                  </a:lnTo>
                  <a:lnTo>
                    <a:pt x="10887721" y="6132806"/>
                  </a:lnTo>
                  <a:lnTo>
                    <a:pt x="10887156" y="6136899"/>
                  </a:lnTo>
                  <a:lnTo>
                    <a:pt x="10886877" y="6140325"/>
                  </a:lnTo>
                  <a:lnTo>
                    <a:pt x="10888691" y="6143463"/>
                  </a:lnTo>
                  <a:lnTo>
                    <a:pt x="10891691" y="6144742"/>
                  </a:lnTo>
                  <a:lnTo>
                    <a:pt x="10891833" y="6144409"/>
                  </a:lnTo>
                  <a:lnTo>
                    <a:pt x="10893832" y="6145262"/>
                  </a:lnTo>
                  <a:lnTo>
                    <a:pt x="10899068" y="6145920"/>
                  </a:lnTo>
                  <a:lnTo>
                    <a:pt x="10903303" y="6146151"/>
                  </a:lnTo>
                  <a:lnTo>
                    <a:pt x="10906866" y="6143337"/>
                  </a:lnTo>
                  <a:lnTo>
                    <a:pt x="10907430" y="6139244"/>
                  </a:lnTo>
                  <a:lnTo>
                    <a:pt x="10907660" y="6135009"/>
                  </a:lnTo>
                  <a:lnTo>
                    <a:pt x="10904846" y="6131444"/>
                  </a:lnTo>
                  <a:close/>
                </a:path>
                <a:path w="17866995" h="10083165">
                  <a:moveTo>
                    <a:pt x="1522123" y="2121205"/>
                  </a:moveTo>
                  <a:lnTo>
                    <a:pt x="1517462" y="2121975"/>
                  </a:lnTo>
                  <a:lnTo>
                    <a:pt x="1512334" y="2128454"/>
                  </a:lnTo>
                  <a:lnTo>
                    <a:pt x="1513103" y="2133116"/>
                  </a:lnTo>
                  <a:lnTo>
                    <a:pt x="1516343" y="2135680"/>
                  </a:lnTo>
                  <a:lnTo>
                    <a:pt x="1520441" y="2139003"/>
                  </a:lnTo>
                  <a:lnTo>
                    <a:pt x="1525107" y="2140993"/>
                  </a:lnTo>
                  <a:lnTo>
                    <a:pt x="1528960" y="2140274"/>
                  </a:lnTo>
                  <a:lnTo>
                    <a:pt x="1530906" y="2137558"/>
                  </a:lnTo>
                  <a:lnTo>
                    <a:pt x="1533470" y="2134318"/>
                  </a:lnTo>
                  <a:lnTo>
                    <a:pt x="1532700" y="2129657"/>
                  </a:lnTo>
                  <a:lnTo>
                    <a:pt x="1529461" y="2127093"/>
                  </a:lnTo>
                  <a:lnTo>
                    <a:pt x="1525363" y="2123769"/>
                  </a:lnTo>
                  <a:lnTo>
                    <a:pt x="1522123" y="2121205"/>
                  </a:lnTo>
                  <a:close/>
                </a:path>
                <a:path w="17866995" h="10083165">
                  <a:moveTo>
                    <a:pt x="13534597" y="7231147"/>
                  </a:moveTo>
                  <a:lnTo>
                    <a:pt x="13530078" y="7231584"/>
                  </a:lnTo>
                  <a:lnTo>
                    <a:pt x="13524283" y="7237779"/>
                  </a:lnTo>
                  <a:lnTo>
                    <a:pt x="13524719" y="7242298"/>
                  </a:lnTo>
                  <a:lnTo>
                    <a:pt x="13531770" y="7248852"/>
                  </a:lnTo>
                  <a:lnTo>
                    <a:pt x="13532628" y="7249612"/>
                  </a:lnTo>
                  <a:lnTo>
                    <a:pt x="13536627" y="7251318"/>
                  </a:lnTo>
                  <a:lnTo>
                    <a:pt x="13540005" y="7250789"/>
                  </a:lnTo>
                  <a:lnTo>
                    <a:pt x="13542285" y="7248215"/>
                  </a:lnTo>
                  <a:lnTo>
                    <a:pt x="13545182" y="7245118"/>
                  </a:lnTo>
                  <a:lnTo>
                    <a:pt x="13544746" y="7240599"/>
                  </a:lnTo>
                  <a:lnTo>
                    <a:pt x="13534597" y="7231147"/>
                  </a:lnTo>
                  <a:close/>
                </a:path>
                <a:path w="17866995" h="10083165">
                  <a:moveTo>
                    <a:pt x="10992651" y="6141716"/>
                  </a:moveTo>
                  <a:lnTo>
                    <a:pt x="10988558" y="6141152"/>
                  </a:lnTo>
                  <a:lnTo>
                    <a:pt x="10983322" y="6140494"/>
                  </a:lnTo>
                  <a:lnTo>
                    <a:pt x="10979088" y="6140264"/>
                  </a:lnTo>
                  <a:lnTo>
                    <a:pt x="10975524" y="6143077"/>
                  </a:lnTo>
                  <a:lnTo>
                    <a:pt x="10974960" y="6147170"/>
                  </a:lnTo>
                  <a:lnTo>
                    <a:pt x="10974681" y="6150596"/>
                  </a:lnTo>
                  <a:lnTo>
                    <a:pt x="10976494" y="6153734"/>
                  </a:lnTo>
                  <a:lnTo>
                    <a:pt x="10979493" y="6155013"/>
                  </a:lnTo>
                  <a:lnTo>
                    <a:pt x="10979635" y="6154680"/>
                  </a:lnTo>
                  <a:lnTo>
                    <a:pt x="10981636" y="6155534"/>
                  </a:lnTo>
                  <a:lnTo>
                    <a:pt x="10986871" y="6156190"/>
                  </a:lnTo>
                  <a:lnTo>
                    <a:pt x="10991106" y="6156422"/>
                  </a:lnTo>
                  <a:lnTo>
                    <a:pt x="10994671" y="6153608"/>
                  </a:lnTo>
                  <a:lnTo>
                    <a:pt x="10995234" y="6149515"/>
                  </a:lnTo>
                  <a:lnTo>
                    <a:pt x="10995465" y="6145281"/>
                  </a:lnTo>
                  <a:lnTo>
                    <a:pt x="10992651" y="6141716"/>
                  </a:lnTo>
                  <a:close/>
                </a:path>
                <a:path w="17866995" h="10083165">
                  <a:moveTo>
                    <a:pt x="1453038" y="2066129"/>
                  </a:moveTo>
                  <a:lnTo>
                    <a:pt x="1448185" y="2066422"/>
                  </a:lnTo>
                  <a:lnTo>
                    <a:pt x="1443057" y="2072902"/>
                  </a:lnTo>
                  <a:lnTo>
                    <a:pt x="1443351" y="2077755"/>
                  </a:lnTo>
                  <a:lnTo>
                    <a:pt x="1446591" y="2080318"/>
                  </a:lnTo>
                  <a:lnTo>
                    <a:pt x="1450689" y="2083642"/>
                  </a:lnTo>
                  <a:lnTo>
                    <a:pt x="1455355" y="2085633"/>
                  </a:lnTo>
                  <a:lnTo>
                    <a:pt x="1458875" y="2084771"/>
                  </a:lnTo>
                  <a:lnTo>
                    <a:pt x="1461154" y="2082197"/>
                  </a:lnTo>
                  <a:lnTo>
                    <a:pt x="1463576" y="2079291"/>
                  </a:lnTo>
                  <a:lnTo>
                    <a:pt x="1463282" y="2074437"/>
                  </a:lnTo>
                  <a:lnTo>
                    <a:pt x="1460042" y="2071873"/>
                  </a:lnTo>
                  <a:lnTo>
                    <a:pt x="1455944" y="2068551"/>
                  </a:lnTo>
                  <a:lnTo>
                    <a:pt x="1453038" y="2066129"/>
                  </a:lnTo>
                  <a:close/>
                </a:path>
                <a:path w="17866995" h="10083165">
                  <a:moveTo>
                    <a:pt x="13467933" y="7173165"/>
                  </a:moveTo>
                  <a:lnTo>
                    <a:pt x="13463080" y="7173458"/>
                  </a:lnTo>
                  <a:lnTo>
                    <a:pt x="13460516" y="7176698"/>
                  </a:lnTo>
                  <a:lnTo>
                    <a:pt x="13457618" y="7179795"/>
                  </a:lnTo>
                  <a:lnTo>
                    <a:pt x="13457912" y="7184649"/>
                  </a:lnTo>
                  <a:lnTo>
                    <a:pt x="13461152" y="7187212"/>
                  </a:lnTo>
                  <a:lnTo>
                    <a:pt x="13465108" y="7190870"/>
                  </a:lnTo>
                  <a:lnTo>
                    <a:pt x="13467108" y="7191723"/>
                  </a:lnTo>
                  <a:lnTo>
                    <a:pt x="13466966" y="7192056"/>
                  </a:lnTo>
                  <a:lnTo>
                    <a:pt x="13469965" y="7193336"/>
                  </a:lnTo>
                  <a:lnTo>
                    <a:pt x="13473341" y="7192805"/>
                  </a:lnTo>
                  <a:lnTo>
                    <a:pt x="13475621" y="7190233"/>
                  </a:lnTo>
                  <a:lnTo>
                    <a:pt x="13478518" y="7187135"/>
                  </a:lnTo>
                  <a:lnTo>
                    <a:pt x="13478224" y="7182282"/>
                  </a:lnTo>
                  <a:lnTo>
                    <a:pt x="13474985" y="7179718"/>
                  </a:lnTo>
                  <a:lnTo>
                    <a:pt x="13467933" y="7173165"/>
                  </a:lnTo>
                  <a:close/>
                </a:path>
                <a:path w="17866995" h="10083165">
                  <a:moveTo>
                    <a:pt x="11080788" y="6152129"/>
                  </a:moveTo>
                  <a:lnTo>
                    <a:pt x="11076695" y="6151566"/>
                  </a:lnTo>
                  <a:lnTo>
                    <a:pt x="11071462" y="6150909"/>
                  </a:lnTo>
                  <a:lnTo>
                    <a:pt x="11067226" y="6150677"/>
                  </a:lnTo>
                  <a:lnTo>
                    <a:pt x="11063661" y="6153491"/>
                  </a:lnTo>
                  <a:lnTo>
                    <a:pt x="11063098" y="6157584"/>
                  </a:lnTo>
                  <a:lnTo>
                    <a:pt x="11062818" y="6161011"/>
                  </a:lnTo>
                  <a:lnTo>
                    <a:pt x="11064632" y="6164148"/>
                  </a:lnTo>
                  <a:lnTo>
                    <a:pt x="11067631" y="6165427"/>
                  </a:lnTo>
                  <a:lnTo>
                    <a:pt x="11067773" y="6165094"/>
                  </a:lnTo>
                  <a:lnTo>
                    <a:pt x="11069774" y="6165947"/>
                  </a:lnTo>
                  <a:lnTo>
                    <a:pt x="11075007" y="6166604"/>
                  </a:lnTo>
                  <a:lnTo>
                    <a:pt x="11079242" y="6166835"/>
                  </a:lnTo>
                  <a:lnTo>
                    <a:pt x="11082806" y="6164021"/>
                  </a:lnTo>
                  <a:lnTo>
                    <a:pt x="11083370" y="6159928"/>
                  </a:lnTo>
                  <a:lnTo>
                    <a:pt x="11083602" y="6155694"/>
                  </a:lnTo>
                  <a:lnTo>
                    <a:pt x="11080788" y="6152129"/>
                  </a:lnTo>
                  <a:close/>
                </a:path>
                <a:path w="17866995" h="10083165">
                  <a:moveTo>
                    <a:pt x="1384379" y="2010052"/>
                  </a:moveTo>
                  <a:lnTo>
                    <a:pt x="1379527" y="2010345"/>
                  </a:lnTo>
                  <a:lnTo>
                    <a:pt x="1374399" y="2016825"/>
                  </a:lnTo>
                  <a:lnTo>
                    <a:pt x="1374692" y="2021679"/>
                  </a:lnTo>
                  <a:lnTo>
                    <a:pt x="1377932" y="2024242"/>
                  </a:lnTo>
                  <a:lnTo>
                    <a:pt x="1382030" y="2027566"/>
                  </a:lnTo>
                  <a:lnTo>
                    <a:pt x="1384030" y="2028419"/>
                  </a:lnTo>
                  <a:lnTo>
                    <a:pt x="1383887" y="2028752"/>
                  </a:lnTo>
                  <a:lnTo>
                    <a:pt x="1386887" y="2030032"/>
                  </a:lnTo>
                  <a:lnTo>
                    <a:pt x="1390407" y="2029169"/>
                  </a:lnTo>
                  <a:lnTo>
                    <a:pt x="1392686" y="2026596"/>
                  </a:lnTo>
                  <a:lnTo>
                    <a:pt x="1395250" y="2023356"/>
                  </a:lnTo>
                  <a:lnTo>
                    <a:pt x="1394957" y="2018503"/>
                  </a:lnTo>
                  <a:lnTo>
                    <a:pt x="1391716" y="2015940"/>
                  </a:lnTo>
                  <a:lnTo>
                    <a:pt x="1387619" y="2012616"/>
                  </a:lnTo>
                  <a:lnTo>
                    <a:pt x="1384379" y="2010052"/>
                  </a:lnTo>
                  <a:close/>
                </a:path>
                <a:path w="17866995" h="10083165">
                  <a:moveTo>
                    <a:pt x="13400175" y="7115896"/>
                  </a:moveTo>
                  <a:lnTo>
                    <a:pt x="13395323" y="7116190"/>
                  </a:lnTo>
                  <a:lnTo>
                    <a:pt x="13390194" y="7122670"/>
                  </a:lnTo>
                  <a:lnTo>
                    <a:pt x="13390488" y="7127523"/>
                  </a:lnTo>
                  <a:lnTo>
                    <a:pt x="13393729" y="7130087"/>
                  </a:lnTo>
                  <a:lnTo>
                    <a:pt x="13397826" y="7133410"/>
                  </a:lnTo>
                  <a:lnTo>
                    <a:pt x="13399826" y="7134264"/>
                  </a:lnTo>
                  <a:lnTo>
                    <a:pt x="13399684" y="7134597"/>
                  </a:lnTo>
                  <a:lnTo>
                    <a:pt x="13402683" y="7135876"/>
                  </a:lnTo>
                  <a:lnTo>
                    <a:pt x="13406204" y="7135014"/>
                  </a:lnTo>
                  <a:lnTo>
                    <a:pt x="13408483" y="7132441"/>
                  </a:lnTo>
                  <a:lnTo>
                    <a:pt x="13411047" y="7129201"/>
                  </a:lnTo>
                  <a:lnTo>
                    <a:pt x="13410753" y="7124348"/>
                  </a:lnTo>
                  <a:lnTo>
                    <a:pt x="13407513" y="7121784"/>
                  </a:lnTo>
                  <a:lnTo>
                    <a:pt x="13403415" y="7118460"/>
                  </a:lnTo>
                  <a:lnTo>
                    <a:pt x="13400175" y="7115896"/>
                  </a:lnTo>
                  <a:close/>
                </a:path>
                <a:path w="17866995" h="10083165">
                  <a:moveTo>
                    <a:pt x="11168641" y="6163210"/>
                  </a:moveTo>
                  <a:lnTo>
                    <a:pt x="11164549" y="6162646"/>
                  </a:lnTo>
                  <a:lnTo>
                    <a:pt x="11159313" y="6161988"/>
                  </a:lnTo>
                  <a:lnTo>
                    <a:pt x="11155078" y="6161758"/>
                  </a:lnTo>
                  <a:lnTo>
                    <a:pt x="11151514" y="6164571"/>
                  </a:lnTo>
                  <a:lnTo>
                    <a:pt x="11150950" y="6168664"/>
                  </a:lnTo>
                  <a:lnTo>
                    <a:pt x="11150670" y="6172091"/>
                  </a:lnTo>
                  <a:lnTo>
                    <a:pt x="11152485" y="6175228"/>
                  </a:lnTo>
                  <a:lnTo>
                    <a:pt x="11155484" y="6176507"/>
                  </a:lnTo>
                  <a:lnTo>
                    <a:pt x="11155626" y="6176174"/>
                  </a:lnTo>
                  <a:lnTo>
                    <a:pt x="11157626" y="6177028"/>
                  </a:lnTo>
                  <a:lnTo>
                    <a:pt x="11162861" y="6177684"/>
                  </a:lnTo>
                  <a:lnTo>
                    <a:pt x="11167097" y="6177915"/>
                  </a:lnTo>
                  <a:lnTo>
                    <a:pt x="11170661" y="6175103"/>
                  </a:lnTo>
                  <a:lnTo>
                    <a:pt x="11171225" y="6171009"/>
                  </a:lnTo>
                  <a:lnTo>
                    <a:pt x="11171455" y="6166775"/>
                  </a:lnTo>
                  <a:lnTo>
                    <a:pt x="11168641" y="6163210"/>
                  </a:lnTo>
                  <a:close/>
                </a:path>
                <a:path w="17866995" h="10083165">
                  <a:moveTo>
                    <a:pt x="1316622" y="1952785"/>
                  </a:moveTo>
                  <a:lnTo>
                    <a:pt x="1311770" y="1953079"/>
                  </a:lnTo>
                  <a:lnTo>
                    <a:pt x="1306642" y="1959559"/>
                  </a:lnTo>
                  <a:lnTo>
                    <a:pt x="1306936" y="1964411"/>
                  </a:lnTo>
                  <a:lnTo>
                    <a:pt x="1310176" y="1966975"/>
                  </a:lnTo>
                  <a:lnTo>
                    <a:pt x="1314273" y="1970298"/>
                  </a:lnTo>
                  <a:lnTo>
                    <a:pt x="1316273" y="1971151"/>
                  </a:lnTo>
                  <a:lnTo>
                    <a:pt x="1316131" y="1971485"/>
                  </a:lnTo>
                  <a:lnTo>
                    <a:pt x="1319130" y="1972765"/>
                  </a:lnTo>
                  <a:lnTo>
                    <a:pt x="1322650" y="1971902"/>
                  </a:lnTo>
                  <a:lnTo>
                    <a:pt x="1324929" y="1969328"/>
                  </a:lnTo>
                  <a:lnTo>
                    <a:pt x="1327493" y="1966089"/>
                  </a:lnTo>
                  <a:lnTo>
                    <a:pt x="1327200" y="1961236"/>
                  </a:lnTo>
                  <a:lnTo>
                    <a:pt x="1323960" y="1958673"/>
                  </a:lnTo>
                  <a:lnTo>
                    <a:pt x="1319862" y="1955349"/>
                  </a:lnTo>
                  <a:lnTo>
                    <a:pt x="1316622" y="1952785"/>
                  </a:lnTo>
                  <a:close/>
                </a:path>
                <a:path w="17866995" h="10083165">
                  <a:moveTo>
                    <a:pt x="11256351" y="6174624"/>
                  </a:moveTo>
                  <a:lnTo>
                    <a:pt x="11252259" y="6174059"/>
                  </a:lnTo>
                  <a:lnTo>
                    <a:pt x="11247023" y="6173401"/>
                  </a:lnTo>
                  <a:lnTo>
                    <a:pt x="11242931" y="6172838"/>
                  </a:lnTo>
                  <a:lnTo>
                    <a:pt x="11239368" y="6175651"/>
                  </a:lnTo>
                  <a:lnTo>
                    <a:pt x="11238804" y="6179745"/>
                  </a:lnTo>
                  <a:lnTo>
                    <a:pt x="11238525" y="6183170"/>
                  </a:lnTo>
                  <a:lnTo>
                    <a:pt x="11240336" y="6186307"/>
                  </a:lnTo>
                  <a:lnTo>
                    <a:pt x="11243336" y="6187587"/>
                  </a:lnTo>
                  <a:lnTo>
                    <a:pt x="11243146" y="6187112"/>
                  </a:lnTo>
                  <a:lnTo>
                    <a:pt x="11245147" y="6187965"/>
                  </a:lnTo>
                  <a:lnTo>
                    <a:pt x="11250380" y="6188622"/>
                  </a:lnTo>
                  <a:lnTo>
                    <a:pt x="11254473" y="6189186"/>
                  </a:lnTo>
                  <a:lnTo>
                    <a:pt x="11258037" y="6186373"/>
                  </a:lnTo>
                  <a:lnTo>
                    <a:pt x="11259113" y="6178559"/>
                  </a:lnTo>
                  <a:lnTo>
                    <a:pt x="11259164" y="6178187"/>
                  </a:lnTo>
                  <a:lnTo>
                    <a:pt x="11256351" y="6174624"/>
                  </a:lnTo>
                  <a:close/>
                </a:path>
                <a:path w="17866995" h="10083165">
                  <a:moveTo>
                    <a:pt x="13332135" y="7059296"/>
                  </a:moveTo>
                  <a:lnTo>
                    <a:pt x="13327282" y="7059589"/>
                  </a:lnTo>
                  <a:lnTo>
                    <a:pt x="13322155" y="7066069"/>
                  </a:lnTo>
                  <a:lnTo>
                    <a:pt x="13322448" y="7070923"/>
                  </a:lnTo>
                  <a:lnTo>
                    <a:pt x="13325688" y="7073486"/>
                  </a:lnTo>
                  <a:lnTo>
                    <a:pt x="13329784" y="7076809"/>
                  </a:lnTo>
                  <a:lnTo>
                    <a:pt x="13331785" y="7077662"/>
                  </a:lnTo>
                  <a:lnTo>
                    <a:pt x="13331642" y="7077996"/>
                  </a:lnTo>
                  <a:lnTo>
                    <a:pt x="13334642" y="7079275"/>
                  </a:lnTo>
                  <a:lnTo>
                    <a:pt x="13338162" y="7078413"/>
                  </a:lnTo>
                  <a:lnTo>
                    <a:pt x="13340441" y="7075840"/>
                  </a:lnTo>
                  <a:lnTo>
                    <a:pt x="13343005" y="7072600"/>
                  </a:lnTo>
                  <a:lnTo>
                    <a:pt x="13342711" y="7067747"/>
                  </a:lnTo>
                  <a:lnTo>
                    <a:pt x="13339471" y="7065183"/>
                  </a:lnTo>
                  <a:lnTo>
                    <a:pt x="13335375" y="7061860"/>
                  </a:lnTo>
                  <a:lnTo>
                    <a:pt x="13332135" y="7059296"/>
                  </a:lnTo>
                  <a:close/>
                </a:path>
                <a:path w="17866995" h="10083165">
                  <a:moveTo>
                    <a:pt x="1250100" y="1894469"/>
                  </a:moveTo>
                  <a:lnTo>
                    <a:pt x="1245581" y="1894904"/>
                  </a:lnTo>
                  <a:lnTo>
                    <a:pt x="1239787" y="1901100"/>
                  </a:lnTo>
                  <a:lnTo>
                    <a:pt x="1240223" y="1905619"/>
                  </a:lnTo>
                  <a:lnTo>
                    <a:pt x="1247276" y="1912173"/>
                  </a:lnTo>
                  <a:lnTo>
                    <a:pt x="1247802" y="1912792"/>
                  </a:lnTo>
                  <a:lnTo>
                    <a:pt x="1252133" y="1914639"/>
                  </a:lnTo>
                  <a:lnTo>
                    <a:pt x="1255511" y="1914110"/>
                  </a:lnTo>
                  <a:lnTo>
                    <a:pt x="1257790" y="1911537"/>
                  </a:lnTo>
                  <a:lnTo>
                    <a:pt x="1260687" y="1908439"/>
                  </a:lnTo>
                  <a:lnTo>
                    <a:pt x="1260251" y="1903919"/>
                  </a:lnTo>
                  <a:lnTo>
                    <a:pt x="1250100" y="1894469"/>
                  </a:lnTo>
                  <a:close/>
                </a:path>
                <a:path w="17866995" h="10083165">
                  <a:moveTo>
                    <a:pt x="11344253" y="6186513"/>
                  </a:moveTo>
                  <a:lnTo>
                    <a:pt x="11340160" y="6185948"/>
                  </a:lnTo>
                  <a:lnTo>
                    <a:pt x="11334927" y="6185291"/>
                  </a:lnTo>
                  <a:lnTo>
                    <a:pt x="11330833" y="6184727"/>
                  </a:lnTo>
                  <a:lnTo>
                    <a:pt x="11326936" y="6187398"/>
                  </a:lnTo>
                  <a:lnTo>
                    <a:pt x="11326372" y="6191492"/>
                  </a:lnTo>
                  <a:lnTo>
                    <a:pt x="11326124" y="6194537"/>
                  </a:lnTo>
                  <a:lnTo>
                    <a:pt x="11326092" y="6194917"/>
                  </a:lnTo>
                  <a:lnTo>
                    <a:pt x="11327906" y="6198055"/>
                  </a:lnTo>
                  <a:lnTo>
                    <a:pt x="11332571" y="6200045"/>
                  </a:lnTo>
                  <a:lnTo>
                    <a:pt x="11337807" y="6200703"/>
                  </a:lnTo>
                  <a:lnTo>
                    <a:pt x="11341900" y="6201266"/>
                  </a:lnTo>
                  <a:lnTo>
                    <a:pt x="11345796" y="6198595"/>
                  </a:lnTo>
                  <a:lnTo>
                    <a:pt x="11346924" y="6190409"/>
                  </a:lnTo>
                  <a:lnTo>
                    <a:pt x="11344253" y="6186513"/>
                  </a:lnTo>
                  <a:close/>
                </a:path>
                <a:path w="17866995" h="10083165">
                  <a:moveTo>
                    <a:pt x="13262857" y="7003743"/>
                  </a:moveTo>
                  <a:lnTo>
                    <a:pt x="13258337" y="7004179"/>
                  </a:lnTo>
                  <a:lnTo>
                    <a:pt x="13253209" y="7010659"/>
                  </a:lnTo>
                  <a:lnTo>
                    <a:pt x="13253645" y="7015179"/>
                  </a:lnTo>
                  <a:lnTo>
                    <a:pt x="13256886" y="7017743"/>
                  </a:lnTo>
                  <a:lnTo>
                    <a:pt x="13260984" y="7021066"/>
                  </a:lnTo>
                  <a:lnTo>
                    <a:pt x="13262650" y="7021777"/>
                  </a:lnTo>
                  <a:lnTo>
                    <a:pt x="13262508" y="7022111"/>
                  </a:lnTo>
                  <a:lnTo>
                    <a:pt x="13265507" y="7023390"/>
                  </a:lnTo>
                  <a:lnTo>
                    <a:pt x="13269028" y="7022527"/>
                  </a:lnTo>
                  <a:lnTo>
                    <a:pt x="13271307" y="7019955"/>
                  </a:lnTo>
                  <a:lnTo>
                    <a:pt x="13273871" y="7016715"/>
                  </a:lnTo>
                  <a:lnTo>
                    <a:pt x="13273435" y="7012195"/>
                  </a:lnTo>
                  <a:lnTo>
                    <a:pt x="13270195" y="7009631"/>
                  </a:lnTo>
                  <a:lnTo>
                    <a:pt x="13266097" y="7006307"/>
                  </a:lnTo>
                  <a:lnTo>
                    <a:pt x="13262857" y="7003743"/>
                  </a:lnTo>
                  <a:close/>
                </a:path>
                <a:path w="17866995" h="10083165">
                  <a:moveTo>
                    <a:pt x="1183864" y="1835485"/>
                  </a:moveTo>
                  <a:lnTo>
                    <a:pt x="1179344" y="1835922"/>
                  </a:lnTo>
                  <a:lnTo>
                    <a:pt x="1173550" y="1842116"/>
                  </a:lnTo>
                  <a:lnTo>
                    <a:pt x="1173986" y="1846635"/>
                  </a:lnTo>
                  <a:lnTo>
                    <a:pt x="1181039" y="1853190"/>
                  </a:lnTo>
                  <a:lnTo>
                    <a:pt x="1181897" y="1853950"/>
                  </a:lnTo>
                  <a:lnTo>
                    <a:pt x="1185896" y="1855656"/>
                  </a:lnTo>
                  <a:lnTo>
                    <a:pt x="1189273" y="1855128"/>
                  </a:lnTo>
                  <a:lnTo>
                    <a:pt x="1191553" y="1852554"/>
                  </a:lnTo>
                  <a:lnTo>
                    <a:pt x="1194450" y="1849456"/>
                  </a:lnTo>
                  <a:lnTo>
                    <a:pt x="1194015" y="1844936"/>
                  </a:lnTo>
                  <a:lnTo>
                    <a:pt x="1183864" y="1835485"/>
                  </a:lnTo>
                  <a:close/>
                </a:path>
                <a:path w="17866995" h="10083165">
                  <a:moveTo>
                    <a:pt x="11431871" y="6199068"/>
                  </a:moveTo>
                  <a:lnTo>
                    <a:pt x="11427779" y="6198504"/>
                  </a:lnTo>
                  <a:lnTo>
                    <a:pt x="11422544" y="6197847"/>
                  </a:lnTo>
                  <a:lnTo>
                    <a:pt x="11418450" y="6197283"/>
                  </a:lnTo>
                  <a:lnTo>
                    <a:pt x="11414553" y="6199954"/>
                  </a:lnTo>
                  <a:lnTo>
                    <a:pt x="11413989" y="6204046"/>
                  </a:lnTo>
                  <a:lnTo>
                    <a:pt x="11413444" y="6206966"/>
                  </a:lnTo>
                  <a:lnTo>
                    <a:pt x="11413376" y="6207331"/>
                  </a:lnTo>
                  <a:lnTo>
                    <a:pt x="11415522" y="6210610"/>
                  </a:lnTo>
                  <a:lnTo>
                    <a:pt x="11420188" y="6212600"/>
                  </a:lnTo>
                  <a:lnTo>
                    <a:pt x="11425424" y="6213258"/>
                  </a:lnTo>
                  <a:lnTo>
                    <a:pt x="11429517" y="6213822"/>
                  </a:lnTo>
                  <a:lnTo>
                    <a:pt x="11433414" y="6211151"/>
                  </a:lnTo>
                  <a:lnTo>
                    <a:pt x="11434543" y="6202966"/>
                  </a:lnTo>
                  <a:lnTo>
                    <a:pt x="11431871" y="6199068"/>
                  </a:lnTo>
                  <a:close/>
                </a:path>
                <a:path w="17866995" h="10083165">
                  <a:moveTo>
                    <a:pt x="13192963" y="6948715"/>
                  </a:moveTo>
                  <a:lnTo>
                    <a:pt x="13188301" y="6949485"/>
                  </a:lnTo>
                  <a:lnTo>
                    <a:pt x="13183173" y="6955965"/>
                  </a:lnTo>
                  <a:lnTo>
                    <a:pt x="13183944" y="6960627"/>
                  </a:lnTo>
                  <a:lnTo>
                    <a:pt x="13187183" y="6963191"/>
                  </a:lnTo>
                  <a:lnTo>
                    <a:pt x="13191282" y="6966514"/>
                  </a:lnTo>
                  <a:lnTo>
                    <a:pt x="13195947" y="6968504"/>
                  </a:lnTo>
                  <a:lnTo>
                    <a:pt x="13199800" y="6967785"/>
                  </a:lnTo>
                  <a:lnTo>
                    <a:pt x="13201746" y="6965070"/>
                  </a:lnTo>
                  <a:lnTo>
                    <a:pt x="13204311" y="6961829"/>
                  </a:lnTo>
                  <a:lnTo>
                    <a:pt x="13203541" y="6957168"/>
                  </a:lnTo>
                  <a:lnTo>
                    <a:pt x="13200300" y="6954603"/>
                  </a:lnTo>
                  <a:lnTo>
                    <a:pt x="13196203" y="6951280"/>
                  </a:lnTo>
                  <a:lnTo>
                    <a:pt x="13192963" y="6948715"/>
                  </a:lnTo>
                  <a:close/>
                </a:path>
                <a:path w="17866995" h="10083165">
                  <a:moveTo>
                    <a:pt x="1118911" y="1776262"/>
                  </a:moveTo>
                  <a:lnTo>
                    <a:pt x="1114200" y="1776223"/>
                  </a:lnTo>
                  <a:lnTo>
                    <a:pt x="1111303" y="1779320"/>
                  </a:lnTo>
                  <a:lnTo>
                    <a:pt x="1108548" y="1782084"/>
                  </a:lnTo>
                  <a:lnTo>
                    <a:pt x="1108509" y="1786794"/>
                  </a:lnTo>
                  <a:lnTo>
                    <a:pt x="1115561" y="1793349"/>
                  </a:lnTo>
                  <a:lnTo>
                    <a:pt x="1116086" y="1793967"/>
                  </a:lnTo>
                  <a:lnTo>
                    <a:pt x="1117752" y="1794678"/>
                  </a:lnTo>
                  <a:lnTo>
                    <a:pt x="1117610" y="1795011"/>
                  </a:lnTo>
                  <a:lnTo>
                    <a:pt x="1120277" y="1796149"/>
                  </a:lnTo>
                  <a:lnTo>
                    <a:pt x="1123796" y="1795286"/>
                  </a:lnTo>
                  <a:lnTo>
                    <a:pt x="1125933" y="1793046"/>
                  </a:lnTo>
                  <a:lnTo>
                    <a:pt x="1128688" y="1790281"/>
                  </a:lnTo>
                  <a:lnTo>
                    <a:pt x="1128728" y="1785571"/>
                  </a:lnTo>
                  <a:lnTo>
                    <a:pt x="1121675" y="1779018"/>
                  </a:lnTo>
                  <a:lnTo>
                    <a:pt x="1118911" y="1776262"/>
                  </a:lnTo>
                  <a:close/>
                </a:path>
                <a:path w="17866995" h="10083165">
                  <a:moveTo>
                    <a:pt x="11519539" y="6212433"/>
                  </a:moveTo>
                  <a:lnTo>
                    <a:pt x="11515445" y="6211869"/>
                  </a:lnTo>
                  <a:lnTo>
                    <a:pt x="11510210" y="6211211"/>
                  </a:lnTo>
                  <a:lnTo>
                    <a:pt x="11506117" y="6210647"/>
                  </a:lnTo>
                  <a:lnTo>
                    <a:pt x="11502219" y="6213318"/>
                  </a:lnTo>
                  <a:lnTo>
                    <a:pt x="11501655" y="6217411"/>
                  </a:lnTo>
                  <a:lnTo>
                    <a:pt x="11500900" y="6221028"/>
                  </a:lnTo>
                  <a:lnTo>
                    <a:pt x="11503046" y="6224308"/>
                  </a:lnTo>
                  <a:lnTo>
                    <a:pt x="11506047" y="6225587"/>
                  </a:lnTo>
                  <a:lnTo>
                    <a:pt x="11506189" y="6225254"/>
                  </a:lnTo>
                  <a:lnTo>
                    <a:pt x="11507855" y="6225965"/>
                  </a:lnTo>
                  <a:lnTo>
                    <a:pt x="11513091" y="6226622"/>
                  </a:lnTo>
                  <a:lnTo>
                    <a:pt x="11517183" y="6227186"/>
                  </a:lnTo>
                  <a:lnTo>
                    <a:pt x="11521082" y="6224516"/>
                  </a:lnTo>
                  <a:lnTo>
                    <a:pt x="11522210" y="6216329"/>
                  </a:lnTo>
                  <a:lnTo>
                    <a:pt x="11519539" y="6212433"/>
                  </a:lnTo>
                  <a:close/>
                </a:path>
                <a:path w="17866995" h="10083165">
                  <a:moveTo>
                    <a:pt x="13122215" y="6895688"/>
                  </a:moveTo>
                  <a:lnTo>
                    <a:pt x="13117554" y="6896457"/>
                  </a:lnTo>
                  <a:lnTo>
                    <a:pt x="13112426" y="6902937"/>
                  </a:lnTo>
                  <a:lnTo>
                    <a:pt x="13113197" y="6907599"/>
                  </a:lnTo>
                  <a:lnTo>
                    <a:pt x="13116437" y="6910162"/>
                  </a:lnTo>
                  <a:lnTo>
                    <a:pt x="13120677" y="6913153"/>
                  </a:lnTo>
                  <a:lnTo>
                    <a:pt x="13122343" y="6913864"/>
                  </a:lnTo>
                  <a:lnTo>
                    <a:pt x="13122392" y="6914673"/>
                  </a:lnTo>
                  <a:lnTo>
                    <a:pt x="13125392" y="6915953"/>
                  </a:lnTo>
                  <a:lnTo>
                    <a:pt x="13129385" y="6914899"/>
                  </a:lnTo>
                  <a:lnTo>
                    <a:pt x="13131332" y="6912183"/>
                  </a:lnTo>
                  <a:lnTo>
                    <a:pt x="13133895" y="6908943"/>
                  </a:lnTo>
                  <a:lnTo>
                    <a:pt x="13133128" y="6904282"/>
                  </a:lnTo>
                  <a:lnTo>
                    <a:pt x="13122215" y="6895688"/>
                  </a:lnTo>
                  <a:close/>
                </a:path>
                <a:path w="17866995" h="10083165">
                  <a:moveTo>
                    <a:pt x="11607161" y="6227748"/>
                  </a:moveTo>
                  <a:lnTo>
                    <a:pt x="11603068" y="6227184"/>
                  </a:lnTo>
                  <a:lnTo>
                    <a:pt x="11597641" y="6226051"/>
                  </a:lnTo>
                  <a:lnTo>
                    <a:pt x="11593215" y="6225345"/>
                  </a:lnTo>
                  <a:lnTo>
                    <a:pt x="11589316" y="6228016"/>
                  </a:lnTo>
                  <a:lnTo>
                    <a:pt x="11588804" y="6231737"/>
                  </a:lnTo>
                  <a:lnTo>
                    <a:pt x="11588753" y="6232108"/>
                  </a:lnTo>
                  <a:lnTo>
                    <a:pt x="11587997" y="6235726"/>
                  </a:lnTo>
                  <a:lnTo>
                    <a:pt x="11590145" y="6239006"/>
                  </a:lnTo>
                  <a:lnTo>
                    <a:pt x="11594810" y="6240996"/>
                  </a:lnTo>
                  <a:lnTo>
                    <a:pt x="11600237" y="6242129"/>
                  </a:lnTo>
                  <a:lnTo>
                    <a:pt x="11604663" y="6242835"/>
                  </a:lnTo>
                  <a:lnTo>
                    <a:pt x="11608561" y="6240165"/>
                  </a:lnTo>
                  <a:lnTo>
                    <a:pt x="11609074" y="6236444"/>
                  </a:lnTo>
                  <a:lnTo>
                    <a:pt x="11609831" y="6231645"/>
                  </a:lnTo>
                  <a:lnTo>
                    <a:pt x="11607161" y="6227748"/>
                  </a:lnTo>
                  <a:close/>
                </a:path>
                <a:path w="17866995" h="10083165">
                  <a:moveTo>
                    <a:pt x="13049852" y="6842758"/>
                  </a:moveTo>
                  <a:lnTo>
                    <a:pt x="13045190" y="6843528"/>
                  </a:lnTo>
                  <a:lnTo>
                    <a:pt x="13040729" y="6850292"/>
                  </a:lnTo>
                  <a:lnTo>
                    <a:pt x="13041355" y="6855287"/>
                  </a:lnTo>
                  <a:lnTo>
                    <a:pt x="13044737" y="6857517"/>
                  </a:lnTo>
                  <a:lnTo>
                    <a:pt x="13049311" y="6860650"/>
                  </a:lnTo>
                  <a:lnTo>
                    <a:pt x="13053977" y="6862640"/>
                  </a:lnTo>
                  <a:lnTo>
                    <a:pt x="13057831" y="6861921"/>
                  </a:lnTo>
                  <a:lnTo>
                    <a:pt x="13059919" y="6858871"/>
                  </a:lnTo>
                  <a:lnTo>
                    <a:pt x="13062150" y="6855490"/>
                  </a:lnTo>
                  <a:lnTo>
                    <a:pt x="13061521" y="6850494"/>
                  </a:lnTo>
                  <a:lnTo>
                    <a:pt x="13058140" y="6848264"/>
                  </a:lnTo>
                  <a:lnTo>
                    <a:pt x="13053568" y="6845132"/>
                  </a:lnTo>
                  <a:lnTo>
                    <a:pt x="13049852" y="6842758"/>
                  </a:lnTo>
                  <a:close/>
                </a:path>
                <a:path w="17866995" h="10083165">
                  <a:moveTo>
                    <a:pt x="1054811" y="1715039"/>
                  </a:moveTo>
                  <a:lnTo>
                    <a:pt x="1050100" y="1715000"/>
                  </a:lnTo>
                  <a:lnTo>
                    <a:pt x="1044306" y="1721195"/>
                  </a:lnTo>
                  <a:lnTo>
                    <a:pt x="1044266" y="1725906"/>
                  </a:lnTo>
                  <a:lnTo>
                    <a:pt x="1051319" y="1732460"/>
                  </a:lnTo>
                  <a:lnTo>
                    <a:pt x="1051844" y="1733077"/>
                  </a:lnTo>
                  <a:lnTo>
                    <a:pt x="1056510" y="1735068"/>
                  </a:lnTo>
                  <a:lnTo>
                    <a:pt x="1059887" y="1734538"/>
                  </a:lnTo>
                  <a:lnTo>
                    <a:pt x="1062025" y="1732298"/>
                  </a:lnTo>
                  <a:lnTo>
                    <a:pt x="1064922" y="1729201"/>
                  </a:lnTo>
                  <a:lnTo>
                    <a:pt x="1064962" y="1724491"/>
                  </a:lnTo>
                  <a:lnTo>
                    <a:pt x="1054811" y="1715039"/>
                  </a:lnTo>
                  <a:close/>
                </a:path>
                <a:path w="17866995" h="10083165">
                  <a:moveTo>
                    <a:pt x="11693928" y="6245063"/>
                  </a:moveTo>
                  <a:lnTo>
                    <a:pt x="11689977" y="6244165"/>
                  </a:lnTo>
                  <a:lnTo>
                    <a:pt x="11684552" y="6243033"/>
                  </a:lnTo>
                  <a:lnTo>
                    <a:pt x="11680601" y="6242135"/>
                  </a:lnTo>
                  <a:lnTo>
                    <a:pt x="11676703" y="6244806"/>
                  </a:lnTo>
                  <a:lnTo>
                    <a:pt x="11675806" y="6248757"/>
                  </a:lnTo>
                  <a:lnTo>
                    <a:pt x="11675193" y="6252041"/>
                  </a:lnTo>
                  <a:lnTo>
                    <a:pt x="11676865" y="6255511"/>
                  </a:lnTo>
                  <a:lnTo>
                    <a:pt x="11681531" y="6257502"/>
                  </a:lnTo>
                  <a:lnTo>
                    <a:pt x="11686957" y="6258635"/>
                  </a:lnTo>
                  <a:lnTo>
                    <a:pt x="11690908" y="6259533"/>
                  </a:lnTo>
                  <a:lnTo>
                    <a:pt x="11694805" y="6256861"/>
                  </a:lnTo>
                  <a:lnTo>
                    <a:pt x="11696599" y="6248960"/>
                  </a:lnTo>
                  <a:lnTo>
                    <a:pt x="11693928" y="6245063"/>
                  </a:lnTo>
                  <a:close/>
                </a:path>
                <a:path w="17866995" h="10083165">
                  <a:moveTo>
                    <a:pt x="12977634" y="6792255"/>
                  </a:moveTo>
                  <a:lnTo>
                    <a:pt x="12972973" y="6793025"/>
                  </a:lnTo>
                  <a:lnTo>
                    <a:pt x="12968511" y="6799789"/>
                  </a:lnTo>
                  <a:lnTo>
                    <a:pt x="12969280" y="6804450"/>
                  </a:lnTo>
                  <a:lnTo>
                    <a:pt x="12972662" y="6806679"/>
                  </a:lnTo>
                  <a:lnTo>
                    <a:pt x="12977235" y="6809813"/>
                  </a:lnTo>
                  <a:lnTo>
                    <a:pt x="12978568" y="6810382"/>
                  </a:lnTo>
                  <a:lnTo>
                    <a:pt x="12978426" y="6810714"/>
                  </a:lnTo>
                  <a:lnTo>
                    <a:pt x="12981426" y="6811994"/>
                  </a:lnTo>
                  <a:lnTo>
                    <a:pt x="12985420" y="6810941"/>
                  </a:lnTo>
                  <a:lnTo>
                    <a:pt x="12987509" y="6807892"/>
                  </a:lnTo>
                  <a:lnTo>
                    <a:pt x="12989740" y="6804510"/>
                  </a:lnTo>
                  <a:lnTo>
                    <a:pt x="12988970" y="6799849"/>
                  </a:lnTo>
                  <a:lnTo>
                    <a:pt x="12985587" y="6797618"/>
                  </a:lnTo>
                  <a:lnTo>
                    <a:pt x="12981015" y="6794486"/>
                  </a:lnTo>
                  <a:lnTo>
                    <a:pt x="12977634" y="6792255"/>
                  </a:lnTo>
                  <a:close/>
                </a:path>
                <a:path w="17866995" h="10083165">
                  <a:moveTo>
                    <a:pt x="12903988" y="6742325"/>
                  </a:moveTo>
                  <a:lnTo>
                    <a:pt x="12899185" y="6743427"/>
                  </a:lnTo>
                  <a:lnTo>
                    <a:pt x="12894926" y="6749884"/>
                  </a:lnTo>
                  <a:lnTo>
                    <a:pt x="12894724" y="6750191"/>
                  </a:lnTo>
                  <a:lnTo>
                    <a:pt x="12895825" y="6754995"/>
                  </a:lnTo>
                  <a:lnTo>
                    <a:pt x="12899207" y="6757225"/>
                  </a:lnTo>
                  <a:lnTo>
                    <a:pt x="12903781" y="6760358"/>
                  </a:lnTo>
                  <a:lnTo>
                    <a:pt x="12908114" y="6762206"/>
                  </a:lnTo>
                  <a:lnTo>
                    <a:pt x="12912109" y="6761153"/>
                  </a:lnTo>
                  <a:lnTo>
                    <a:pt x="12913989" y="6758409"/>
                  </a:lnTo>
                  <a:lnTo>
                    <a:pt x="12916427" y="6754722"/>
                  </a:lnTo>
                  <a:lnTo>
                    <a:pt x="12915326" y="6749918"/>
                  </a:lnTo>
                  <a:lnTo>
                    <a:pt x="12911944" y="6747687"/>
                  </a:lnTo>
                  <a:lnTo>
                    <a:pt x="12907370" y="6744555"/>
                  </a:lnTo>
                  <a:lnTo>
                    <a:pt x="12903988" y="6742325"/>
                  </a:lnTo>
                  <a:close/>
                </a:path>
                <a:path w="17866995" h="10083165">
                  <a:moveTo>
                    <a:pt x="11780890" y="6262854"/>
                  </a:moveTo>
                  <a:lnTo>
                    <a:pt x="11776938" y="6261956"/>
                  </a:lnTo>
                  <a:lnTo>
                    <a:pt x="11771511" y="6260823"/>
                  </a:lnTo>
                  <a:lnTo>
                    <a:pt x="11767561" y="6259926"/>
                  </a:lnTo>
                  <a:lnTo>
                    <a:pt x="11763665" y="6262597"/>
                  </a:lnTo>
                  <a:lnTo>
                    <a:pt x="11762767" y="6266548"/>
                  </a:lnTo>
                  <a:lnTo>
                    <a:pt x="11762012" y="6270165"/>
                  </a:lnTo>
                  <a:lnTo>
                    <a:pt x="11763684" y="6273636"/>
                  </a:lnTo>
                  <a:lnTo>
                    <a:pt x="11767017" y="6275058"/>
                  </a:lnTo>
                  <a:lnTo>
                    <a:pt x="11767159" y="6274724"/>
                  </a:lnTo>
                  <a:lnTo>
                    <a:pt x="11768491" y="6275293"/>
                  </a:lnTo>
                  <a:lnTo>
                    <a:pt x="11773918" y="6276426"/>
                  </a:lnTo>
                  <a:lnTo>
                    <a:pt x="11777870" y="6277324"/>
                  </a:lnTo>
                  <a:lnTo>
                    <a:pt x="11781765" y="6274652"/>
                  </a:lnTo>
                  <a:lnTo>
                    <a:pt x="11783560" y="6266751"/>
                  </a:lnTo>
                  <a:lnTo>
                    <a:pt x="11780890" y="6262854"/>
                  </a:lnTo>
                  <a:close/>
                </a:path>
                <a:path w="17866995" h="10083165">
                  <a:moveTo>
                    <a:pt x="991138" y="1652816"/>
                  </a:moveTo>
                  <a:lnTo>
                    <a:pt x="986427" y="1652777"/>
                  </a:lnTo>
                  <a:lnTo>
                    <a:pt x="980633" y="1658972"/>
                  </a:lnTo>
                  <a:lnTo>
                    <a:pt x="980593" y="1663683"/>
                  </a:lnTo>
                  <a:lnTo>
                    <a:pt x="983691" y="1666580"/>
                  </a:lnTo>
                  <a:lnTo>
                    <a:pt x="987504" y="1670570"/>
                  </a:lnTo>
                  <a:lnTo>
                    <a:pt x="988362" y="1671330"/>
                  </a:lnTo>
                  <a:lnTo>
                    <a:pt x="992695" y="1673178"/>
                  </a:lnTo>
                  <a:lnTo>
                    <a:pt x="996072" y="1672649"/>
                  </a:lnTo>
                  <a:lnTo>
                    <a:pt x="998209" y="1670409"/>
                  </a:lnTo>
                  <a:lnTo>
                    <a:pt x="1001107" y="1667312"/>
                  </a:lnTo>
                  <a:lnTo>
                    <a:pt x="1001146" y="1662601"/>
                  </a:lnTo>
                  <a:lnTo>
                    <a:pt x="998048" y="1659704"/>
                  </a:lnTo>
                  <a:lnTo>
                    <a:pt x="994235" y="1655714"/>
                  </a:lnTo>
                  <a:lnTo>
                    <a:pt x="991138" y="1652816"/>
                  </a:lnTo>
                  <a:close/>
                </a:path>
                <a:path w="17866995" h="10083165">
                  <a:moveTo>
                    <a:pt x="12829350" y="6694728"/>
                  </a:moveTo>
                  <a:lnTo>
                    <a:pt x="12824877" y="6695972"/>
                  </a:lnTo>
                  <a:lnTo>
                    <a:pt x="12822647" y="6699354"/>
                  </a:lnTo>
                  <a:lnTo>
                    <a:pt x="12820274" y="6703069"/>
                  </a:lnTo>
                  <a:lnTo>
                    <a:pt x="12821520" y="6707540"/>
                  </a:lnTo>
                  <a:lnTo>
                    <a:pt x="12824902" y="6709770"/>
                  </a:lnTo>
                  <a:lnTo>
                    <a:pt x="12829616" y="6712569"/>
                  </a:lnTo>
                  <a:lnTo>
                    <a:pt x="12834284" y="6714560"/>
                  </a:lnTo>
                  <a:lnTo>
                    <a:pt x="12837944" y="6713364"/>
                  </a:lnTo>
                  <a:lnTo>
                    <a:pt x="12840033" y="6710316"/>
                  </a:lnTo>
                  <a:lnTo>
                    <a:pt x="12842406" y="6706600"/>
                  </a:lnTo>
                  <a:lnTo>
                    <a:pt x="12841161" y="6702130"/>
                  </a:lnTo>
                  <a:lnTo>
                    <a:pt x="12837779" y="6699899"/>
                  </a:lnTo>
                  <a:lnTo>
                    <a:pt x="12833065" y="6697101"/>
                  </a:lnTo>
                  <a:lnTo>
                    <a:pt x="12829350" y="6694728"/>
                  </a:lnTo>
                  <a:close/>
                </a:path>
                <a:path w="17866995" h="10083165">
                  <a:moveTo>
                    <a:pt x="11867187" y="6283119"/>
                  </a:moveTo>
                  <a:lnTo>
                    <a:pt x="11863235" y="6282221"/>
                  </a:lnTo>
                  <a:lnTo>
                    <a:pt x="11857953" y="6280756"/>
                  </a:lnTo>
                  <a:lnTo>
                    <a:pt x="11854002" y="6279859"/>
                  </a:lnTo>
                  <a:lnTo>
                    <a:pt x="11849770" y="6282387"/>
                  </a:lnTo>
                  <a:lnTo>
                    <a:pt x="11848873" y="6286338"/>
                  </a:lnTo>
                  <a:lnTo>
                    <a:pt x="11847785" y="6289813"/>
                  </a:lnTo>
                  <a:lnTo>
                    <a:pt x="11849790" y="6293426"/>
                  </a:lnTo>
                  <a:lnTo>
                    <a:pt x="11854457" y="6295417"/>
                  </a:lnTo>
                  <a:lnTo>
                    <a:pt x="11859740" y="6296882"/>
                  </a:lnTo>
                  <a:lnTo>
                    <a:pt x="11863691" y="6297780"/>
                  </a:lnTo>
                  <a:lnTo>
                    <a:pt x="11867921" y="6295251"/>
                  </a:lnTo>
                  <a:lnTo>
                    <a:pt x="11869715" y="6287350"/>
                  </a:lnTo>
                  <a:lnTo>
                    <a:pt x="11867187" y="6283119"/>
                  </a:lnTo>
                  <a:close/>
                </a:path>
                <a:path w="17866995" h="10083165">
                  <a:moveTo>
                    <a:pt x="12753332" y="6648513"/>
                  </a:moveTo>
                  <a:lnTo>
                    <a:pt x="12748860" y="6649757"/>
                  </a:lnTo>
                  <a:lnTo>
                    <a:pt x="12746631" y="6653139"/>
                  </a:lnTo>
                  <a:lnTo>
                    <a:pt x="12744733" y="6656663"/>
                  </a:lnTo>
                  <a:lnTo>
                    <a:pt x="12745977" y="6661134"/>
                  </a:lnTo>
                  <a:lnTo>
                    <a:pt x="12749359" y="6663365"/>
                  </a:lnTo>
                  <a:lnTo>
                    <a:pt x="12754075" y="6666164"/>
                  </a:lnTo>
                  <a:lnTo>
                    <a:pt x="12758409" y="6668012"/>
                  </a:lnTo>
                  <a:lnTo>
                    <a:pt x="12762544" y="6666625"/>
                  </a:lnTo>
                  <a:lnTo>
                    <a:pt x="12764299" y="6663435"/>
                  </a:lnTo>
                  <a:lnTo>
                    <a:pt x="12766197" y="6659910"/>
                  </a:lnTo>
                  <a:lnTo>
                    <a:pt x="12764953" y="6655439"/>
                  </a:lnTo>
                  <a:lnTo>
                    <a:pt x="12761570" y="6653209"/>
                  </a:lnTo>
                  <a:lnTo>
                    <a:pt x="12756856" y="6650410"/>
                  </a:lnTo>
                  <a:lnTo>
                    <a:pt x="12753332" y="6648513"/>
                  </a:lnTo>
                  <a:close/>
                </a:path>
                <a:path w="17866995" h="10083165">
                  <a:moveTo>
                    <a:pt x="11952966" y="6305528"/>
                  </a:moveTo>
                  <a:lnTo>
                    <a:pt x="11949016" y="6304630"/>
                  </a:lnTo>
                  <a:lnTo>
                    <a:pt x="11943731" y="6303164"/>
                  </a:lnTo>
                  <a:lnTo>
                    <a:pt x="11939589" y="6301791"/>
                  </a:lnTo>
                  <a:lnTo>
                    <a:pt x="11935359" y="6304320"/>
                  </a:lnTo>
                  <a:lnTo>
                    <a:pt x="11934462" y="6308271"/>
                  </a:lnTo>
                  <a:lnTo>
                    <a:pt x="11933231" y="6312079"/>
                  </a:lnTo>
                  <a:lnTo>
                    <a:pt x="11935236" y="6315693"/>
                  </a:lnTo>
                  <a:lnTo>
                    <a:pt x="11939568" y="6317540"/>
                  </a:lnTo>
                  <a:lnTo>
                    <a:pt x="11944853" y="6319007"/>
                  </a:lnTo>
                  <a:lnTo>
                    <a:pt x="11948994" y="6320379"/>
                  </a:lnTo>
                  <a:lnTo>
                    <a:pt x="11953225" y="6317850"/>
                  </a:lnTo>
                  <a:lnTo>
                    <a:pt x="11954122" y="6313899"/>
                  </a:lnTo>
                  <a:lnTo>
                    <a:pt x="11955495" y="6309758"/>
                  </a:lnTo>
                  <a:lnTo>
                    <a:pt x="11952966" y="6305528"/>
                  </a:lnTo>
                  <a:close/>
                </a:path>
                <a:path w="17866995" h="10083165">
                  <a:moveTo>
                    <a:pt x="12676603" y="6603964"/>
                  </a:moveTo>
                  <a:lnTo>
                    <a:pt x="12672133" y="6605209"/>
                  </a:lnTo>
                  <a:lnTo>
                    <a:pt x="12670236" y="6608733"/>
                  </a:lnTo>
                  <a:lnTo>
                    <a:pt x="12667863" y="6612448"/>
                  </a:lnTo>
                  <a:lnTo>
                    <a:pt x="12669440" y="6617061"/>
                  </a:lnTo>
                  <a:lnTo>
                    <a:pt x="12672965" y="6618959"/>
                  </a:lnTo>
                  <a:lnTo>
                    <a:pt x="12677682" y="6621758"/>
                  </a:lnTo>
                  <a:lnTo>
                    <a:pt x="12682013" y="6623606"/>
                  </a:lnTo>
                  <a:lnTo>
                    <a:pt x="12686008" y="6622553"/>
                  </a:lnTo>
                  <a:lnTo>
                    <a:pt x="12687906" y="6619028"/>
                  </a:lnTo>
                  <a:lnTo>
                    <a:pt x="12689945" y="6615171"/>
                  </a:lnTo>
                  <a:lnTo>
                    <a:pt x="12688700" y="6610701"/>
                  </a:lnTo>
                  <a:lnTo>
                    <a:pt x="12685176" y="6608804"/>
                  </a:lnTo>
                  <a:lnTo>
                    <a:pt x="12680460" y="6606004"/>
                  </a:lnTo>
                  <a:lnTo>
                    <a:pt x="12676603" y="6603964"/>
                  </a:lnTo>
                  <a:close/>
                </a:path>
                <a:path w="17866995" h="10083165">
                  <a:moveTo>
                    <a:pt x="929224" y="1590162"/>
                  </a:moveTo>
                  <a:lnTo>
                    <a:pt x="924323" y="1589647"/>
                  </a:lnTo>
                  <a:lnTo>
                    <a:pt x="921426" y="1592744"/>
                  </a:lnTo>
                  <a:lnTo>
                    <a:pt x="918671" y="1595509"/>
                  </a:lnTo>
                  <a:lnTo>
                    <a:pt x="918195" y="1600034"/>
                  </a:lnTo>
                  <a:lnTo>
                    <a:pt x="918155" y="1600411"/>
                  </a:lnTo>
                  <a:lnTo>
                    <a:pt x="921252" y="1603308"/>
                  </a:lnTo>
                  <a:lnTo>
                    <a:pt x="925066" y="1607298"/>
                  </a:lnTo>
                  <a:lnTo>
                    <a:pt x="925782" y="1608391"/>
                  </a:lnTo>
                  <a:lnTo>
                    <a:pt x="930114" y="1610239"/>
                  </a:lnTo>
                  <a:lnTo>
                    <a:pt x="933492" y="1609710"/>
                  </a:lnTo>
                  <a:lnTo>
                    <a:pt x="935629" y="1607471"/>
                  </a:lnTo>
                  <a:lnTo>
                    <a:pt x="938526" y="1604373"/>
                  </a:lnTo>
                  <a:lnTo>
                    <a:pt x="938868" y="1600185"/>
                  </a:lnTo>
                  <a:lnTo>
                    <a:pt x="938899" y="1599805"/>
                  </a:lnTo>
                  <a:lnTo>
                    <a:pt x="935801" y="1596908"/>
                  </a:lnTo>
                  <a:lnTo>
                    <a:pt x="931988" y="1592917"/>
                  </a:lnTo>
                  <a:lnTo>
                    <a:pt x="929224" y="1590162"/>
                  </a:lnTo>
                  <a:close/>
                </a:path>
                <a:path w="17866995" h="10083165">
                  <a:moveTo>
                    <a:pt x="12037558" y="6329793"/>
                  </a:moveTo>
                  <a:lnTo>
                    <a:pt x="12033749" y="6328562"/>
                  </a:lnTo>
                  <a:lnTo>
                    <a:pt x="12028464" y="6327096"/>
                  </a:lnTo>
                  <a:lnTo>
                    <a:pt x="12024656" y="6325865"/>
                  </a:lnTo>
                  <a:lnTo>
                    <a:pt x="12020425" y="6328394"/>
                  </a:lnTo>
                  <a:lnTo>
                    <a:pt x="12019195" y="6332203"/>
                  </a:lnTo>
                  <a:lnTo>
                    <a:pt x="12018440" y="6335820"/>
                  </a:lnTo>
                  <a:lnTo>
                    <a:pt x="12020303" y="6339766"/>
                  </a:lnTo>
                  <a:lnTo>
                    <a:pt x="12024303" y="6341473"/>
                  </a:lnTo>
                  <a:lnTo>
                    <a:pt x="12029586" y="6342938"/>
                  </a:lnTo>
                  <a:lnTo>
                    <a:pt x="12033394" y="6344169"/>
                  </a:lnTo>
                  <a:lnTo>
                    <a:pt x="12037625" y="6341640"/>
                  </a:lnTo>
                  <a:lnTo>
                    <a:pt x="12040086" y="6334023"/>
                  </a:lnTo>
                  <a:lnTo>
                    <a:pt x="12037558" y="6329793"/>
                  </a:lnTo>
                  <a:close/>
                </a:path>
                <a:path w="17866995" h="10083165">
                  <a:moveTo>
                    <a:pt x="12598690" y="6561274"/>
                  </a:moveTo>
                  <a:lnTo>
                    <a:pt x="12593743" y="6562710"/>
                  </a:lnTo>
                  <a:lnTo>
                    <a:pt x="12592179" y="6566376"/>
                  </a:lnTo>
                  <a:lnTo>
                    <a:pt x="12590139" y="6570233"/>
                  </a:lnTo>
                  <a:lnTo>
                    <a:pt x="12591718" y="6574846"/>
                  </a:lnTo>
                  <a:lnTo>
                    <a:pt x="12595099" y="6577077"/>
                  </a:lnTo>
                  <a:lnTo>
                    <a:pt x="12604098" y="6580916"/>
                  </a:lnTo>
                  <a:lnTo>
                    <a:pt x="12608569" y="6579671"/>
                  </a:lnTo>
                  <a:lnTo>
                    <a:pt x="12610133" y="6576005"/>
                  </a:lnTo>
                  <a:lnTo>
                    <a:pt x="12612173" y="6572147"/>
                  </a:lnTo>
                  <a:lnTo>
                    <a:pt x="12610594" y="6567534"/>
                  </a:lnTo>
                  <a:lnTo>
                    <a:pt x="12607213" y="6565303"/>
                  </a:lnTo>
                  <a:lnTo>
                    <a:pt x="12602214" y="6563171"/>
                  </a:lnTo>
                  <a:lnTo>
                    <a:pt x="12598690" y="6561274"/>
                  </a:lnTo>
                  <a:close/>
                </a:path>
                <a:path w="17866995" h="10083165">
                  <a:moveTo>
                    <a:pt x="12122155" y="6356818"/>
                  </a:moveTo>
                  <a:lnTo>
                    <a:pt x="12118204" y="6355921"/>
                  </a:lnTo>
                  <a:lnTo>
                    <a:pt x="12113204" y="6353788"/>
                  </a:lnTo>
                  <a:lnTo>
                    <a:pt x="12109061" y="6352415"/>
                  </a:lnTo>
                  <a:lnTo>
                    <a:pt x="12105307" y="6354753"/>
                  </a:lnTo>
                  <a:lnTo>
                    <a:pt x="12103743" y="6358419"/>
                  </a:lnTo>
                  <a:lnTo>
                    <a:pt x="12102512" y="6362228"/>
                  </a:lnTo>
                  <a:lnTo>
                    <a:pt x="12104375" y="6366174"/>
                  </a:lnTo>
                  <a:lnTo>
                    <a:pt x="12108041" y="6367738"/>
                  </a:lnTo>
                  <a:lnTo>
                    <a:pt x="12108517" y="6367547"/>
                  </a:lnTo>
                  <a:lnTo>
                    <a:pt x="12113517" y="6369680"/>
                  </a:lnTo>
                  <a:lnTo>
                    <a:pt x="12117327" y="6370911"/>
                  </a:lnTo>
                  <a:lnTo>
                    <a:pt x="12121412" y="6368714"/>
                  </a:lnTo>
                  <a:lnTo>
                    <a:pt x="12122976" y="6365047"/>
                  </a:lnTo>
                  <a:lnTo>
                    <a:pt x="12124350" y="6360906"/>
                  </a:lnTo>
                  <a:lnTo>
                    <a:pt x="12122155" y="6356818"/>
                  </a:lnTo>
                  <a:close/>
                </a:path>
                <a:path w="17866995" h="10083165">
                  <a:moveTo>
                    <a:pt x="12519778" y="6520916"/>
                  </a:moveTo>
                  <a:lnTo>
                    <a:pt x="12515167" y="6522495"/>
                  </a:lnTo>
                  <a:lnTo>
                    <a:pt x="12512923" y="6527447"/>
                  </a:lnTo>
                  <a:lnTo>
                    <a:pt x="12511564" y="6530018"/>
                  </a:lnTo>
                  <a:lnTo>
                    <a:pt x="12513283" y="6534298"/>
                  </a:lnTo>
                  <a:lnTo>
                    <a:pt x="12516666" y="6536528"/>
                  </a:lnTo>
                  <a:lnTo>
                    <a:pt x="12525664" y="6540366"/>
                  </a:lnTo>
                  <a:lnTo>
                    <a:pt x="12530135" y="6539122"/>
                  </a:lnTo>
                  <a:lnTo>
                    <a:pt x="12532379" y="6534170"/>
                  </a:lnTo>
                  <a:lnTo>
                    <a:pt x="12533739" y="6531598"/>
                  </a:lnTo>
                  <a:lnTo>
                    <a:pt x="12532019" y="6527319"/>
                  </a:lnTo>
                  <a:lnTo>
                    <a:pt x="12528636" y="6525088"/>
                  </a:lnTo>
                  <a:lnTo>
                    <a:pt x="12523636" y="6522955"/>
                  </a:lnTo>
                  <a:lnTo>
                    <a:pt x="12519778" y="6520916"/>
                  </a:lnTo>
                  <a:close/>
                </a:path>
                <a:path w="17866995" h="10083165">
                  <a:moveTo>
                    <a:pt x="12205899" y="6385843"/>
                  </a:moveTo>
                  <a:lnTo>
                    <a:pt x="12202089" y="6384612"/>
                  </a:lnTo>
                  <a:lnTo>
                    <a:pt x="12197090" y="6382479"/>
                  </a:lnTo>
                  <a:lnTo>
                    <a:pt x="12193281" y="6381248"/>
                  </a:lnTo>
                  <a:lnTo>
                    <a:pt x="12189193" y="6383445"/>
                  </a:lnTo>
                  <a:lnTo>
                    <a:pt x="12187629" y="6387111"/>
                  </a:lnTo>
                  <a:lnTo>
                    <a:pt x="12186734" y="6389881"/>
                  </a:lnTo>
                  <a:lnTo>
                    <a:pt x="12186398" y="6390920"/>
                  </a:lnTo>
                  <a:lnTo>
                    <a:pt x="12188119" y="6395199"/>
                  </a:lnTo>
                  <a:lnTo>
                    <a:pt x="12191785" y="6396763"/>
                  </a:lnTo>
                  <a:lnTo>
                    <a:pt x="12191594" y="6396287"/>
                  </a:lnTo>
                  <a:lnTo>
                    <a:pt x="12196928" y="6398563"/>
                  </a:lnTo>
                  <a:lnTo>
                    <a:pt x="12201069" y="6399935"/>
                  </a:lnTo>
                  <a:lnTo>
                    <a:pt x="12205156" y="6397739"/>
                  </a:lnTo>
                  <a:lnTo>
                    <a:pt x="12206720" y="6394072"/>
                  </a:lnTo>
                  <a:lnTo>
                    <a:pt x="12207635" y="6391312"/>
                  </a:lnTo>
                  <a:lnTo>
                    <a:pt x="12208092" y="6389931"/>
                  </a:lnTo>
                  <a:lnTo>
                    <a:pt x="12205899" y="6385843"/>
                  </a:lnTo>
                  <a:close/>
                </a:path>
                <a:path w="17866995" h="10083165">
                  <a:moveTo>
                    <a:pt x="12452207" y="6488153"/>
                  </a:moveTo>
                  <a:lnTo>
                    <a:pt x="12439875" y="6482893"/>
                  </a:lnTo>
                  <a:lnTo>
                    <a:pt x="12435262" y="6484470"/>
                  </a:lnTo>
                  <a:lnTo>
                    <a:pt x="12431992" y="6492136"/>
                  </a:lnTo>
                  <a:lnTo>
                    <a:pt x="12433571" y="6496749"/>
                  </a:lnTo>
                  <a:lnTo>
                    <a:pt x="12445901" y="6502008"/>
                  </a:lnTo>
                  <a:lnTo>
                    <a:pt x="12450514" y="6500431"/>
                  </a:lnTo>
                  <a:lnTo>
                    <a:pt x="12453784" y="6492765"/>
                  </a:lnTo>
                  <a:lnTo>
                    <a:pt x="12452207" y="6488153"/>
                  </a:lnTo>
                  <a:close/>
                </a:path>
                <a:path w="17866995" h="10083165">
                  <a:moveTo>
                    <a:pt x="12288696" y="6418010"/>
                  </a:moveTo>
                  <a:lnTo>
                    <a:pt x="12276362" y="6412749"/>
                  </a:lnTo>
                  <a:lnTo>
                    <a:pt x="12271942" y="6414803"/>
                  </a:lnTo>
                  <a:lnTo>
                    <a:pt x="12270378" y="6418469"/>
                  </a:lnTo>
                  <a:lnTo>
                    <a:pt x="12269258" y="6421931"/>
                  </a:lnTo>
                  <a:lnTo>
                    <a:pt x="12269146" y="6422277"/>
                  </a:lnTo>
                  <a:lnTo>
                    <a:pt x="12270868" y="6426558"/>
                  </a:lnTo>
                  <a:lnTo>
                    <a:pt x="12283200" y="6431819"/>
                  </a:lnTo>
                  <a:lnTo>
                    <a:pt x="12287620" y="6429764"/>
                  </a:lnTo>
                  <a:lnTo>
                    <a:pt x="12290890" y="6422098"/>
                  </a:lnTo>
                  <a:lnTo>
                    <a:pt x="12288696" y="6418010"/>
                  </a:lnTo>
                  <a:close/>
                </a:path>
                <a:path w="17866995" h="10083165">
                  <a:moveTo>
                    <a:pt x="12371256" y="6451652"/>
                  </a:moveTo>
                  <a:lnTo>
                    <a:pt x="12358593" y="6446250"/>
                  </a:lnTo>
                  <a:lnTo>
                    <a:pt x="12354171" y="6448303"/>
                  </a:lnTo>
                  <a:lnTo>
                    <a:pt x="12350901" y="6455969"/>
                  </a:lnTo>
                  <a:lnTo>
                    <a:pt x="12352954" y="6460392"/>
                  </a:lnTo>
                  <a:lnTo>
                    <a:pt x="12365618" y="6465793"/>
                  </a:lnTo>
                  <a:lnTo>
                    <a:pt x="12370042" y="6463740"/>
                  </a:lnTo>
                  <a:lnTo>
                    <a:pt x="12373312" y="6456074"/>
                  </a:lnTo>
                  <a:lnTo>
                    <a:pt x="12371256" y="6451652"/>
                  </a:lnTo>
                  <a:close/>
                </a:path>
                <a:path w="17866995" h="10083165">
                  <a:moveTo>
                    <a:pt x="868355" y="1525984"/>
                  </a:moveTo>
                  <a:lnTo>
                    <a:pt x="863644" y="1525945"/>
                  </a:lnTo>
                  <a:lnTo>
                    <a:pt x="860556" y="1528566"/>
                  </a:lnTo>
                  <a:lnTo>
                    <a:pt x="857801" y="1531331"/>
                  </a:lnTo>
                  <a:lnTo>
                    <a:pt x="857761" y="1536042"/>
                  </a:lnTo>
                  <a:lnTo>
                    <a:pt x="860384" y="1539129"/>
                  </a:lnTo>
                  <a:lnTo>
                    <a:pt x="864197" y="1543120"/>
                  </a:lnTo>
                  <a:lnTo>
                    <a:pt x="864579" y="1544071"/>
                  </a:lnTo>
                  <a:lnTo>
                    <a:pt x="866579" y="1544924"/>
                  </a:lnTo>
                  <a:lnTo>
                    <a:pt x="866721" y="1544591"/>
                  </a:lnTo>
                  <a:lnTo>
                    <a:pt x="869387" y="1545728"/>
                  </a:lnTo>
                  <a:lnTo>
                    <a:pt x="872623" y="1545532"/>
                  </a:lnTo>
                  <a:lnTo>
                    <a:pt x="874760" y="1543293"/>
                  </a:lnTo>
                  <a:lnTo>
                    <a:pt x="877515" y="1540528"/>
                  </a:lnTo>
                  <a:lnTo>
                    <a:pt x="877555" y="1535817"/>
                  </a:lnTo>
                  <a:lnTo>
                    <a:pt x="874932" y="1532729"/>
                  </a:lnTo>
                  <a:lnTo>
                    <a:pt x="871119" y="1528739"/>
                  </a:lnTo>
                  <a:lnTo>
                    <a:pt x="868355" y="1525984"/>
                  </a:lnTo>
                  <a:close/>
                </a:path>
                <a:path w="17866995" h="10083165">
                  <a:moveTo>
                    <a:pt x="808245" y="1460948"/>
                  </a:moveTo>
                  <a:lnTo>
                    <a:pt x="803535" y="1460908"/>
                  </a:lnTo>
                  <a:lnTo>
                    <a:pt x="797358" y="1466153"/>
                  </a:lnTo>
                  <a:lnTo>
                    <a:pt x="797318" y="1470863"/>
                  </a:lnTo>
                  <a:lnTo>
                    <a:pt x="799940" y="1473951"/>
                  </a:lnTo>
                  <a:lnTo>
                    <a:pt x="803753" y="1477942"/>
                  </a:lnTo>
                  <a:lnTo>
                    <a:pt x="804470" y="1479035"/>
                  </a:lnTo>
                  <a:lnTo>
                    <a:pt x="808802" y="1480883"/>
                  </a:lnTo>
                  <a:lnTo>
                    <a:pt x="812037" y="1480687"/>
                  </a:lnTo>
                  <a:lnTo>
                    <a:pt x="814175" y="1478447"/>
                  </a:lnTo>
                  <a:lnTo>
                    <a:pt x="817263" y="1475825"/>
                  </a:lnTo>
                  <a:lnTo>
                    <a:pt x="817302" y="1471115"/>
                  </a:lnTo>
                  <a:lnTo>
                    <a:pt x="814680" y="1468026"/>
                  </a:lnTo>
                  <a:lnTo>
                    <a:pt x="810867" y="1464036"/>
                  </a:lnTo>
                  <a:lnTo>
                    <a:pt x="808245" y="1460948"/>
                  </a:lnTo>
                  <a:close/>
                </a:path>
                <a:path w="17866995" h="10083165">
                  <a:moveTo>
                    <a:pt x="750322" y="1394480"/>
                  </a:moveTo>
                  <a:lnTo>
                    <a:pt x="745753" y="1394108"/>
                  </a:lnTo>
                  <a:lnTo>
                    <a:pt x="742665" y="1396729"/>
                  </a:lnTo>
                  <a:lnTo>
                    <a:pt x="739435" y="1399685"/>
                  </a:lnTo>
                  <a:lnTo>
                    <a:pt x="739062" y="1404254"/>
                  </a:lnTo>
                  <a:lnTo>
                    <a:pt x="741684" y="1407342"/>
                  </a:lnTo>
                  <a:lnTo>
                    <a:pt x="745022" y="1411523"/>
                  </a:lnTo>
                  <a:lnTo>
                    <a:pt x="745737" y="1412616"/>
                  </a:lnTo>
                  <a:lnTo>
                    <a:pt x="747737" y="1413469"/>
                  </a:lnTo>
                  <a:lnTo>
                    <a:pt x="747595" y="1413803"/>
                  </a:lnTo>
                  <a:lnTo>
                    <a:pt x="750261" y="1414940"/>
                  </a:lnTo>
                  <a:lnTo>
                    <a:pt x="753306" y="1414269"/>
                  </a:lnTo>
                  <a:lnTo>
                    <a:pt x="755634" y="1412504"/>
                  </a:lnTo>
                  <a:lnTo>
                    <a:pt x="758865" y="1409549"/>
                  </a:lnTo>
                  <a:lnTo>
                    <a:pt x="759237" y="1404981"/>
                  </a:lnTo>
                  <a:lnTo>
                    <a:pt x="756615" y="1401892"/>
                  </a:lnTo>
                  <a:lnTo>
                    <a:pt x="753277" y="1397711"/>
                  </a:lnTo>
                  <a:lnTo>
                    <a:pt x="750322" y="1394480"/>
                  </a:lnTo>
                  <a:close/>
                </a:path>
                <a:path w="17866995" h="10083165">
                  <a:moveTo>
                    <a:pt x="693634" y="1326964"/>
                  </a:moveTo>
                  <a:lnTo>
                    <a:pt x="688732" y="1326449"/>
                  </a:lnTo>
                  <a:lnTo>
                    <a:pt x="682556" y="1331693"/>
                  </a:lnTo>
                  <a:lnTo>
                    <a:pt x="682041" y="1336595"/>
                  </a:lnTo>
                  <a:lnTo>
                    <a:pt x="684663" y="1339684"/>
                  </a:lnTo>
                  <a:lnTo>
                    <a:pt x="688000" y="1343865"/>
                  </a:lnTo>
                  <a:lnTo>
                    <a:pt x="688717" y="1344959"/>
                  </a:lnTo>
                  <a:lnTo>
                    <a:pt x="693382" y="1346949"/>
                  </a:lnTo>
                  <a:lnTo>
                    <a:pt x="696284" y="1346611"/>
                  </a:lnTo>
                  <a:lnTo>
                    <a:pt x="698613" y="1344846"/>
                  </a:lnTo>
                  <a:lnTo>
                    <a:pt x="701700" y="1342224"/>
                  </a:lnTo>
                  <a:lnTo>
                    <a:pt x="702216" y="1337322"/>
                  </a:lnTo>
                  <a:lnTo>
                    <a:pt x="699594" y="1334234"/>
                  </a:lnTo>
                  <a:lnTo>
                    <a:pt x="696256" y="1330052"/>
                  </a:lnTo>
                  <a:lnTo>
                    <a:pt x="693634" y="1326964"/>
                  </a:lnTo>
                  <a:close/>
                </a:path>
                <a:path w="17866995" h="10083165">
                  <a:moveTo>
                    <a:pt x="637515" y="1258115"/>
                  </a:moveTo>
                  <a:lnTo>
                    <a:pt x="632613" y="1257599"/>
                  </a:lnTo>
                  <a:lnTo>
                    <a:pt x="629525" y="1260222"/>
                  </a:lnTo>
                  <a:lnTo>
                    <a:pt x="626103" y="1262701"/>
                  </a:lnTo>
                  <a:lnTo>
                    <a:pt x="625588" y="1267603"/>
                  </a:lnTo>
                  <a:lnTo>
                    <a:pt x="628210" y="1270691"/>
                  </a:lnTo>
                  <a:lnTo>
                    <a:pt x="631548" y="1274873"/>
                  </a:lnTo>
                  <a:lnTo>
                    <a:pt x="632264" y="1275966"/>
                  </a:lnTo>
                  <a:lnTo>
                    <a:pt x="634596" y="1276962"/>
                  </a:lnTo>
                  <a:lnTo>
                    <a:pt x="634454" y="1277295"/>
                  </a:lnTo>
                  <a:lnTo>
                    <a:pt x="636787" y="1278290"/>
                  </a:lnTo>
                  <a:lnTo>
                    <a:pt x="639690" y="1277952"/>
                  </a:lnTo>
                  <a:lnTo>
                    <a:pt x="642018" y="1276187"/>
                  </a:lnTo>
                  <a:lnTo>
                    <a:pt x="645440" y="1273708"/>
                  </a:lnTo>
                  <a:lnTo>
                    <a:pt x="645955" y="1268806"/>
                  </a:lnTo>
                  <a:lnTo>
                    <a:pt x="643333" y="1265718"/>
                  </a:lnTo>
                  <a:lnTo>
                    <a:pt x="639995" y="1261536"/>
                  </a:lnTo>
                  <a:lnTo>
                    <a:pt x="637515" y="1258115"/>
                  </a:lnTo>
                  <a:close/>
                </a:path>
                <a:path w="17866995" h="10083165">
                  <a:moveTo>
                    <a:pt x="583297" y="1188501"/>
                  </a:moveTo>
                  <a:lnTo>
                    <a:pt x="578871" y="1187794"/>
                  </a:lnTo>
                  <a:lnTo>
                    <a:pt x="575449" y="1190274"/>
                  </a:lnTo>
                  <a:lnTo>
                    <a:pt x="572361" y="1192897"/>
                  </a:lnTo>
                  <a:lnTo>
                    <a:pt x="571655" y="1197323"/>
                  </a:lnTo>
                  <a:lnTo>
                    <a:pt x="574135" y="1200744"/>
                  </a:lnTo>
                  <a:lnTo>
                    <a:pt x="577473" y="1204926"/>
                  </a:lnTo>
                  <a:lnTo>
                    <a:pt x="578046" y="1206352"/>
                  </a:lnTo>
                  <a:lnTo>
                    <a:pt x="580380" y="1207347"/>
                  </a:lnTo>
                  <a:lnTo>
                    <a:pt x="580522" y="1207015"/>
                  </a:lnTo>
                  <a:lnTo>
                    <a:pt x="582855" y="1208010"/>
                  </a:lnTo>
                  <a:lnTo>
                    <a:pt x="585614" y="1208005"/>
                  </a:lnTo>
                  <a:lnTo>
                    <a:pt x="587943" y="1206240"/>
                  </a:lnTo>
                  <a:lnTo>
                    <a:pt x="591031" y="1203618"/>
                  </a:lnTo>
                  <a:lnTo>
                    <a:pt x="591737" y="1199192"/>
                  </a:lnTo>
                  <a:lnTo>
                    <a:pt x="589257" y="1195770"/>
                  </a:lnTo>
                  <a:lnTo>
                    <a:pt x="585920" y="1191589"/>
                  </a:lnTo>
                  <a:lnTo>
                    <a:pt x="583297" y="1188501"/>
                  </a:lnTo>
                  <a:close/>
                </a:path>
                <a:path w="17866995" h="10083165">
                  <a:moveTo>
                    <a:pt x="531076" y="1116980"/>
                  </a:moveTo>
                  <a:lnTo>
                    <a:pt x="526316" y="1116132"/>
                  </a:lnTo>
                  <a:lnTo>
                    <a:pt x="522895" y="1118612"/>
                  </a:lnTo>
                  <a:lnTo>
                    <a:pt x="519615" y="1120758"/>
                  </a:lnTo>
                  <a:lnTo>
                    <a:pt x="518766" y="1125518"/>
                  </a:lnTo>
                  <a:lnTo>
                    <a:pt x="521246" y="1128940"/>
                  </a:lnTo>
                  <a:lnTo>
                    <a:pt x="524442" y="1133454"/>
                  </a:lnTo>
                  <a:lnTo>
                    <a:pt x="525349" y="1135023"/>
                  </a:lnTo>
                  <a:lnTo>
                    <a:pt x="529681" y="1136871"/>
                  </a:lnTo>
                  <a:lnTo>
                    <a:pt x="532584" y="1136533"/>
                  </a:lnTo>
                  <a:lnTo>
                    <a:pt x="538049" y="1132955"/>
                  </a:lnTo>
                  <a:lnTo>
                    <a:pt x="538897" y="1128196"/>
                  </a:lnTo>
                  <a:lnTo>
                    <a:pt x="536417" y="1124774"/>
                  </a:lnTo>
                  <a:lnTo>
                    <a:pt x="533222" y="1120260"/>
                  </a:lnTo>
                  <a:lnTo>
                    <a:pt x="531076" y="1116980"/>
                  </a:lnTo>
                  <a:close/>
                </a:path>
                <a:path w="17866995" h="10083165">
                  <a:moveTo>
                    <a:pt x="480280" y="1044886"/>
                  </a:moveTo>
                  <a:lnTo>
                    <a:pt x="475663" y="1043704"/>
                  </a:lnTo>
                  <a:lnTo>
                    <a:pt x="468819" y="1048664"/>
                  </a:lnTo>
                  <a:lnTo>
                    <a:pt x="467819" y="1052571"/>
                  </a:lnTo>
                  <a:lnTo>
                    <a:pt x="467638" y="1053281"/>
                  </a:lnTo>
                  <a:lnTo>
                    <a:pt x="470117" y="1056703"/>
                  </a:lnTo>
                  <a:lnTo>
                    <a:pt x="473313" y="1061218"/>
                  </a:lnTo>
                  <a:lnTo>
                    <a:pt x="474029" y="1062311"/>
                  </a:lnTo>
                  <a:lnTo>
                    <a:pt x="476553" y="1063782"/>
                  </a:lnTo>
                  <a:lnTo>
                    <a:pt x="476744" y="1064257"/>
                  </a:lnTo>
                  <a:lnTo>
                    <a:pt x="478744" y="1065110"/>
                  </a:lnTo>
                  <a:lnTo>
                    <a:pt x="481645" y="1064772"/>
                  </a:lnTo>
                  <a:lnTo>
                    <a:pt x="483832" y="1063342"/>
                  </a:lnTo>
                  <a:lnTo>
                    <a:pt x="487253" y="1060861"/>
                  </a:lnTo>
                  <a:lnTo>
                    <a:pt x="488253" y="1056954"/>
                  </a:lnTo>
                  <a:lnTo>
                    <a:pt x="488435" y="1056244"/>
                  </a:lnTo>
                  <a:lnTo>
                    <a:pt x="485955" y="1052822"/>
                  </a:lnTo>
                  <a:lnTo>
                    <a:pt x="482760" y="1048308"/>
                  </a:lnTo>
                  <a:lnTo>
                    <a:pt x="480280" y="1044886"/>
                  </a:lnTo>
                  <a:close/>
                </a:path>
                <a:path w="17866995" h="10083165">
                  <a:moveTo>
                    <a:pt x="431195" y="971552"/>
                  </a:moveTo>
                  <a:lnTo>
                    <a:pt x="426436" y="970704"/>
                  </a:lnTo>
                  <a:lnTo>
                    <a:pt x="423156" y="972850"/>
                  </a:lnTo>
                  <a:lnTo>
                    <a:pt x="419734" y="975331"/>
                  </a:lnTo>
                  <a:lnTo>
                    <a:pt x="418886" y="980090"/>
                  </a:lnTo>
                  <a:lnTo>
                    <a:pt x="424610" y="988835"/>
                  </a:lnTo>
                  <a:lnTo>
                    <a:pt x="427135" y="990306"/>
                  </a:lnTo>
                  <a:lnTo>
                    <a:pt x="429468" y="991301"/>
                  </a:lnTo>
                  <a:lnTo>
                    <a:pt x="432227" y="991296"/>
                  </a:lnTo>
                  <a:lnTo>
                    <a:pt x="434414" y="989865"/>
                  </a:lnTo>
                  <a:lnTo>
                    <a:pt x="437835" y="987385"/>
                  </a:lnTo>
                  <a:lnTo>
                    <a:pt x="438684" y="982626"/>
                  </a:lnTo>
                  <a:lnTo>
                    <a:pt x="433675" y="974974"/>
                  </a:lnTo>
                  <a:lnTo>
                    <a:pt x="431195" y="971552"/>
                  </a:lnTo>
                  <a:close/>
                </a:path>
                <a:path w="17866995" h="10083165">
                  <a:moveTo>
                    <a:pt x="384106" y="896311"/>
                  </a:moveTo>
                  <a:lnTo>
                    <a:pt x="379821" y="895272"/>
                  </a:lnTo>
                  <a:lnTo>
                    <a:pt x="376208" y="897277"/>
                  </a:lnTo>
                  <a:lnTo>
                    <a:pt x="372787" y="899757"/>
                  </a:lnTo>
                  <a:lnTo>
                    <a:pt x="371747" y="904040"/>
                  </a:lnTo>
                  <a:lnTo>
                    <a:pt x="373752" y="907654"/>
                  </a:lnTo>
                  <a:lnTo>
                    <a:pt x="377379" y="913928"/>
                  </a:lnTo>
                  <a:lnTo>
                    <a:pt x="379903" y="915399"/>
                  </a:lnTo>
                  <a:lnTo>
                    <a:pt x="382236" y="916394"/>
                  </a:lnTo>
                  <a:lnTo>
                    <a:pt x="384663" y="916247"/>
                  </a:lnTo>
                  <a:lnTo>
                    <a:pt x="386849" y="914816"/>
                  </a:lnTo>
                  <a:lnTo>
                    <a:pt x="390270" y="912336"/>
                  </a:lnTo>
                  <a:lnTo>
                    <a:pt x="391310" y="908052"/>
                  </a:lnTo>
                  <a:lnTo>
                    <a:pt x="389305" y="904439"/>
                  </a:lnTo>
                  <a:lnTo>
                    <a:pt x="386585" y="899733"/>
                  </a:lnTo>
                  <a:lnTo>
                    <a:pt x="384106" y="896311"/>
                  </a:lnTo>
                  <a:close/>
                </a:path>
                <a:path w="17866995" h="10083165">
                  <a:moveTo>
                    <a:pt x="339251" y="820449"/>
                  </a:moveTo>
                  <a:lnTo>
                    <a:pt x="334634" y="819267"/>
                  </a:lnTo>
                  <a:lnTo>
                    <a:pt x="327408" y="823276"/>
                  </a:lnTo>
                  <a:lnTo>
                    <a:pt x="326226" y="827894"/>
                  </a:lnTo>
                  <a:lnTo>
                    <a:pt x="328231" y="831506"/>
                  </a:lnTo>
                  <a:lnTo>
                    <a:pt x="330951" y="836212"/>
                  </a:lnTo>
                  <a:lnTo>
                    <a:pt x="331524" y="837639"/>
                  </a:lnTo>
                  <a:lnTo>
                    <a:pt x="334382" y="839251"/>
                  </a:lnTo>
                  <a:lnTo>
                    <a:pt x="336715" y="840247"/>
                  </a:lnTo>
                  <a:lnTo>
                    <a:pt x="339141" y="840100"/>
                  </a:lnTo>
                  <a:lnTo>
                    <a:pt x="341185" y="839002"/>
                  </a:lnTo>
                  <a:lnTo>
                    <a:pt x="344798" y="836998"/>
                  </a:lnTo>
                  <a:lnTo>
                    <a:pt x="345980" y="832380"/>
                  </a:lnTo>
                  <a:lnTo>
                    <a:pt x="343975" y="828768"/>
                  </a:lnTo>
                  <a:lnTo>
                    <a:pt x="341255" y="824061"/>
                  </a:lnTo>
                  <a:lnTo>
                    <a:pt x="339251" y="820449"/>
                  </a:lnTo>
                  <a:close/>
                </a:path>
                <a:path w="17866995" h="10083165">
                  <a:moveTo>
                    <a:pt x="295965" y="743679"/>
                  </a:moveTo>
                  <a:lnTo>
                    <a:pt x="291490" y="742164"/>
                  </a:lnTo>
                  <a:lnTo>
                    <a:pt x="284264" y="746173"/>
                  </a:lnTo>
                  <a:lnTo>
                    <a:pt x="282749" y="750649"/>
                  </a:lnTo>
                  <a:lnTo>
                    <a:pt x="284754" y="754261"/>
                  </a:lnTo>
                  <a:lnTo>
                    <a:pt x="288381" y="760535"/>
                  </a:lnTo>
                  <a:lnTo>
                    <a:pt x="291238" y="762148"/>
                  </a:lnTo>
                  <a:lnTo>
                    <a:pt x="291096" y="762482"/>
                  </a:lnTo>
                  <a:lnTo>
                    <a:pt x="293096" y="763335"/>
                  </a:lnTo>
                  <a:lnTo>
                    <a:pt x="295522" y="763188"/>
                  </a:lnTo>
                  <a:lnTo>
                    <a:pt x="297566" y="762090"/>
                  </a:lnTo>
                  <a:lnTo>
                    <a:pt x="301179" y="760086"/>
                  </a:lnTo>
                  <a:lnTo>
                    <a:pt x="302694" y="755611"/>
                  </a:lnTo>
                  <a:lnTo>
                    <a:pt x="300690" y="751998"/>
                  </a:lnTo>
                  <a:lnTo>
                    <a:pt x="297969" y="747292"/>
                  </a:lnTo>
                  <a:lnTo>
                    <a:pt x="295965" y="743679"/>
                  </a:lnTo>
                  <a:close/>
                </a:path>
                <a:path w="17866995" h="10083165">
                  <a:moveTo>
                    <a:pt x="255483" y="664954"/>
                  </a:moveTo>
                  <a:lnTo>
                    <a:pt x="251008" y="663439"/>
                  </a:lnTo>
                  <a:lnTo>
                    <a:pt x="247395" y="665444"/>
                  </a:lnTo>
                  <a:lnTo>
                    <a:pt x="243449" y="667306"/>
                  </a:lnTo>
                  <a:lnTo>
                    <a:pt x="241934" y="671781"/>
                  </a:lnTo>
                  <a:lnTo>
                    <a:pt x="243939" y="675394"/>
                  </a:lnTo>
                  <a:lnTo>
                    <a:pt x="246183" y="680291"/>
                  </a:lnTo>
                  <a:lnTo>
                    <a:pt x="247090" y="681859"/>
                  </a:lnTo>
                  <a:lnTo>
                    <a:pt x="249805" y="683806"/>
                  </a:lnTo>
                  <a:lnTo>
                    <a:pt x="252139" y="684801"/>
                  </a:lnTo>
                  <a:lnTo>
                    <a:pt x="254423" y="684987"/>
                  </a:lnTo>
                  <a:lnTo>
                    <a:pt x="256467" y="683890"/>
                  </a:lnTo>
                  <a:lnTo>
                    <a:pt x="260079" y="681885"/>
                  </a:lnTo>
                  <a:lnTo>
                    <a:pt x="261594" y="677410"/>
                  </a:lnTo>
                  <a:lnTo>
                    <a:pt x="259590" y="673797"/>
                  </a:lnTo>
                  <a:lnTo>
                    <a:pt x="257345" y="668900"/>
                  </a:lnTo>
                  <a:lnTo>
                    <a:pt x="255483" y="664954"/>
                  </a:lnTo>
                  <a:close/>
                </a:path>
                <a:path w="17866995" h="10083165">
                  <a:moveTo>
                    <a:pt x="216428" y="585656"/>
                  </a:moveTo>
                  <a:lnTo>
                    <a:pt x="212095" y="583807"/>
                  </a:lnTo>
                  <a:lnTo>
                    <a:pt x="208149" y="585670"/>
                  </a:lnTo>
                  <a:lnTo>
                    <a:pt x="204678" y="587341"/>
                  </a:lnTo>
                  <a:lnTo>
                    <a:pt x="202830" y="591674"/>
                  </a:lnTo>
                  <a:lnTo>
                    <a:pt x="204692" y="595620"/>
                  </a:lnTo>
                  <a:lnTo>
                    <a:pt x="206937" y="600517"/>
                  </a:lnTo>
                  <a:lnTo>
                    <a:pt x="207843" y="602086"/>
                  </a:lnTo>
                  <a:lnTo>
                    <a:pt x="210892" y="604174"/>
                  </a:lnTo>
                  <a:lnTo>
                    <a:pt x="212559" y="604885"/>
                  </a:lnTo>
                  <a:lnTo>
                    <a:pt x="214841" y="605071"/>
                  </a:lnTo>
                  <a:lnTo>
                    <a:pt x="216887" y="603974"/>
                  </a:lnTo>
                  <a:lnTo>
                    <a:pt x="220358" y="602302"/>
                  </a:lnTo>
                  <a:lnTo>
                    <a:pt x="222206" y="597969"/>
                  </a:lnTo>
                  <a:lnTo>
                    <a:pt x="220343" y="594023"/>
                  </a:lnTo>
                  <a:lnTo>
                    <a:pt x="218099" y="589126"/>
                  </a:lnTo>
                  <a:lnTo>
                    <a:pt x="216428" y="585656"/>
                  </a:lnTo>
                  <a:close/>
                </a:path>
                <a:path w="17866995" h="10083165">
                  <a:moveTo>
                    <a:pt x="180701" y="505019"/>
                  </a:moveTo>
                  <a:lnTo>
                    <a:pt x="176225" y="503504"/>
                  </a:lnTo>
                  <a:lnTo>
                    <a:pt x="172421" y="505034"/>
                  </a:lnTo>
                  <a:lnTo>
                    <a:pt x="168284" y="506420"/>
                  </a:lnTo>
                  <a:lnTo>
                    <a:pt x="167119" y="509862"/>
                  </a:lnTo>
                  <a:lnTo>
                    <a:pt x="166769" y="510895"/>
                  </a:lnTo>
                  <a:lnTo>
                    <a:pt x="168298" y="514699"/>
                  </a:lnTo>
                  <a:lnTo>
                    <a:pt x="170543" y="519596"/>
                  </a:lnTo>
                  <a:lnTo>
                    <a:pt x="171308" y="521498"/>
                  </a:lnTo>
                  <a:lnTo>
                    <a:pt x="172690" y="522876"/>
                  </a:lnTo>
                  <a:lnTo>
                    <a:pt x="176023" y="524297"/>
                  </a:lnTo>
                  <a:lnTo>
                    <a:pt x="178307" y="524484"/>
                  </a:lnTo>
                  <a:lnTo>
                    <a:pt x="180209" y="523719"/>
                  </a:lnTo>
                  <a:lnTo>
                    <a:pt x="184346" y="522333"/>
                  </a:lnTo>
                  <a:lnTo>
                    <a:pt x="185511" y="518890"/>
                  </a:lnTo>
                  <a:lnTo>
                    <a:pt x="185861" y="517857"/>
                  </a:lnTo>
                  <a:lnTo>
                    <a:pt x="184332" y="514053"/>
                  </a:lnTo>
                  <a:lnTo>
                    <a:pt x="182087" y="509157"/>
                  </a:lnTo>
                  <a:lnTo>
                    <a:pt x="180701" y="505019"/>
                  </a:lnTo>
                  <a:close/>
                </a:path>
                <a:path w="17866995" h="10083165">
                  <a:moveTo>
                    <a:pt x="146209" y="423334"/>
                  </a:moveTo>
                  <a:lnTo>
                    <a:pt x="141876" y="421486"/>
                  </a:lnTo>
                  <a:lnTo>
                    <a:pt x="134268" y="424544"/>
                  </a:lnTo>
                  <a:lnTo>
                    <a:pt x="132420" y="428877"/>
                  </a:lnTo>
                  <a:lnTo>
                    <a:pt x="136816" y="439813"/>
                  </a:lnTo>
                  <a:lnTo>
                    <a:pt x="138531" y="441333"/>
                  </a:lnTo>
                  <a:lnTo>
                    <a:pt x="141864" y="442754"/>
                  </a:lnTo>
                  <a:lnTo>
                    <a:pt x="143815" y="442798"/>
                  </a:lnTo>
                  <a:lnTo>
                    <a:pt x="149521" y="440505"/>
                  </a:lnTo>
                  <a:lnTo>
                    <a:pt x="151369" y="436172"/>
                  </a:lnTo>
                  <a:lnTo>
                    <a:pt x="146209" y="423334"/>
                  </a:lnTo>
                  <a:close/>
                </a:path>
                <a:path w="17866995" h="10083165">
                  <a:moveTo>
                    <a:pt x="110428" y="339129"/>
                  </a:moveTo>
                  <a:lnTo>
                    <a:pt x="106624" y="340658"/>
                  </a:lnTo>
                  <a:lnTo>
                    <a:pt x="103154" y="342330"/>
                  </a:lnTo>
                  <a:lnTo>
                    <a:pt x="101308" y="345876"/>
                  </a:lnTo>
                  <a:lnTo>
                    <a:pt x="100972" y="346521"/>
                  </a:lnTo>
                  <a:lnTo>
                    <a:pt x="102501" y="350324"/>
                  </a:lnTo>
                  <a:lnTo>
                    <a:pt x="104270" y="355412"/>
                  </a:lnTo>
                  <a:lnTo>
                    <a:pt x="105035" y="357314"/>
                  </a:lnTo>
                  <a:lnTo>
                    <a:pt x="106750" y="358834"/>
                  </a:lnTo>
                  <a:lnTo>
                    <a:pt x="110083" y="360255"/>
                  </a:lnTo>
                  <a:lnTo>
                    <a:pt x="112034" y="360300"/>
                  </a:lnTo>
                  <a:lnTo>
                    <a:pt x="113936" y="359535"/>
                  </a:lnTo>
                  <a:lnTo>
                    <a:pt x="117407" y="357864"/>
                  </a:lnTo>
                  <a:lnTo>
                    <a:pt x="119253" y="354319"/>
                  </a:lnTo>
                  <a:lnTo>
                    <a:pt x="119588" y="353674"/>
                  </a:lnTo>
                  <a:lnTo>
                    <a:pt x="118059" y="349869"/>
                  </a:lnTo>
                  <a:lnTo>
                    <a:pt x="116290" y="344782"/>
                  </a:lnTo>
                  <a:lnTo>
                    <a:pt x="114619" y="341311"/>
                  </a:lnTo>
                  <a:lnTo>
                    <a:pt x="110428" y="339129"/>
                  </a:lnTo>
                  <a:close/>
                </a:path>
                <a:path w="17866995" h="10083165">
                  <a:moveTo>
                    <a:pt x="82167" y="255768"/>
                  </a:moveTo>
                  <a:lnTo>
                    <a:pt x="78029" y="257156"/>
                  </a:lnTo>
                  <a:lnTo>
                    <a:pt x="74034" y="258208"/>
                  </a:lnTo>
                  <a:lnTo>
                    <a:pt x="71853" y="262399"/>
                  </a:lnTo>
                  <a:lnTo>
                    <a:pt x="73240" y="266537"/>
                  </a:lnTo>
                  <a:lnTo>
                    <a:pt x="75009" y="271624"/>
                  </a:lnTo>
                  <a:lnTo>
                    <a:pt x="75631" y="273860"/>
                  </a:lnTo>
                  <a:lnTo>
                    <a:pt x="77014" y="275236"/>
                  </a:lnTo>
                  <a:lnTo>
                    <a:pt x="80680" y="276800"/>
                  </a:lnTo>
                  <a:lnTo>
                    <a:pt x="82630" y="276846"/>
                  </a:lnTo>
                  <a:lnTo>
                    <a:pt x="84390" y="276414"/>
                  </a:lnTo>
                  <a:lnTo>
                    <a:pt x="88385" y="275361"/>
                  </a:lnTo>
                  <a:lnTo>
                    <a:pt x="90567" y="271170"/>
                  </a:lnTo>
                  <a:lnTo>
                    <a:pt x="89180" y="267033"/>
                  </a:lnTo>
                  <a:lnTo>
                    <a:pt x="87411" y="261944"/>
                  </a:lnTo>
                  <a:lnTo>
                    <a:pt x="86357" y="257950"/>
                  </a:lnTo>
                  <a:lnTo>
                    <a:pt x="82167" y="255768"/>
                  </a:lnTo>
                  <a:close/>
                </a:path>
                <a:path w="17866995" h="10083165">
                  <a:moveTo>
                    <a:pt x="55332" y="171833"/>
                  </a:moveTo>
                  <a:lnTo>
                    <a:pt x="47342" y="173941"/>
                  </a:lnTo>
                  <a:lnTo>
                    <a:pt x="45160" y="178131"/>
                  </a:lnTo>
                  <a:lnTo>
                    <a:pt x="46214" y="182126"/>
                  </a:lnTo>
                  <a:lnTo>
                    <a:pt x="47983" y="187215"/>
                  </a:lnTo>
                  <a:lnTo>
                    <a:pt x="48747" y="189117"/>
                  </a:lnTo>
                  <a:lnTo>
                    <a:pt x="50320" y="190970"/>
                  </a:lnTo>
                  <a:lnTo>
                    <a:pt x="52320" y="191823"/>
                  </a:lnTo>
                  <a:lnTo>
                    <a:pt x="51845" y="192014"/>
                  </a:lnTo>
                  <a:lnTo>
                    <a:pt x="53178" y="192583"/>
                  </a:lnTo>
                  <a:lnTo>
                    <a:pt x="55129" y="192627"/>
                  </a:lnTo>
                  <a:lnTo>
                    <a:pt x="56889" y="192196"/>
                  </a:lnTo>
                  <a:lnTo>
                    <a:pt x="60884" y="191142"/>
                  </a:lnTo>
                  <a:lnTo>
                    <a:pt x="63065" y="186951"/>
                  </a:lnTo>
                  <a:lnTo>
                    <a:pt x="62012" y="182956"/>
                  </a:lnTo>
                  <a:lnTo>
                    <a:pt x="60576" y="178010"/>
                  </a:lnTo>
                  <a:lnTo>
                    <a:pt x="59523" y="174014"/>
                  </a:lnTo>
                  <a:lnTo>
                    <a:pt x="55332" y="171833"/>
                  </a:lnTo>
                  <a:close/>
                </a:path>
                <a:path w="17866995" h="10083165">
                  <a:moveTo>
                    <a:pt x="32443" y="86037"/>
                  </a:moveTo>
                  <a:lnTo>
                    <a:pt x="24453" y="88144"/>
                  </a:lnTo>
                  <a:lnTo>
                    <a:pt x="21938" y="92192"/>
                  </a:lnTo>
                  <a:lnTo>
                    <a:pt x="22991" y="96188"/>
                  </a:lnTo>
                  <a:lnTo>
                    <a:pt x="24285" y="101467"/>
                  </a:lnTo>
                  <a:lnTo>
                    <a:pt x="24907" y="103702"/>
                  </a:lnTo>
                  <a:lnTo>
                    <a:pt x="26481" y="105554"/>
                  </a:lnTo>
                  <a:lnTo>
                    <a:pt x="30147" y="107118"/>
                  </a:lnTo>
                  <a:lnTo>
                    <a:pt x="31622" y="107355"/>
                  </a:lnTo>
                  <a:lnTo>
                    <a:pt x="33382" y="106923"/>
                  </a:lnTo>
                  <a:lnTo>
                    <a:pt x="37377" y="105869"/>
                  </a:lnTo>
                  <a:lnTo>
                    <a:pt x="39892" y="101821"/>
                  </a:lnTo>
                  <a:lnTo>
                    <a:pt x="38839" y="97825"/>
                  </a:lnTo>
                  <a:lnTo>
                    <a:pt x="37545" y="92546"/>
                  </a:lnTo>
                  <a:lnTo>
                    <a:pt x="36491" y="88552"/>
                  </a:lnTo>
                  <a:lnTo>
                    <a:pt x="32443" y="86037"/>
                  </a:lnTo>
                  <a:close/>
                </a:path>
                <a:path w="17866995" h="10083165">
                  <a:moveTo>
                    <a:pt x="10838" y="0"/>
                  </a:moveTo>
                  <a:lnTo>
                    <a:pt x="6843" y="1054"/>
                  </a:lnTo>
                  <a:lnTo>
                    <a:pt x="2515" y="1964"/>
                  </a:lnTo>
                  <a:lnTo>
                    <a:pt x="0" y="6014"/>
                  </a:lnTo>
                  <a:lnTo>
                    <a:pt x="1053" y="10008"/>
                  </a:lnTo>
                  <a:lnTo>
                    <a:pt x="2347" y="15287"/>
                  </a:lnTo>
                  <a:lnTo>
                    <a:pt x="2969" y="17523"/>
                  </a:lnTo>
                  <a:lnTo>
                    <a:pt x="4876" y="19518"/>
                  </a:lnTo>
                  <a:lnTo>
                    <a:pt x="6876" y="20371"/>
                  </a:lnTo>
                  <a:lnTo>
                    <a:pt x="7067" y="20847"/>
                  </a:lnTo>
                  <a:lnTo>
                    <a:pt x="8400" y="21415"/>
                  </a:lnTo>
                  <a:lnTo>
                    <a:pt x="9875" y="21651"/>
                  </a:lnTo>
                  <a:lnTo>
                    <a:pt x="11635" y="21219"/>
                  </a:lnTo>
                  <a:lnTo>
                    <a:pt x="15630" y="20165"/>
                  </a:lnTo>
                  <a:lnTo>
                    <a:pt x="18145" y="16117"/>
                  </a:lnTo>
                  <a:lnTo>
                    <a:pt x="17091" y="12122"/>
                  </a:lnTo>
                  <a:lnTo>
                    <a:pt x="15798" y="6842"/>
                  </a:lnTo>
                  <a:lnTo>
                    <a:pt x="14887" y="2515"/>
                  </a:lnTo>
                  <a:lnTo>
                    <a:pt x="10838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68258" y="0"/>
              <a:ext cx="17990185" cy="10229215"/>
            </a:xfrm>
            <a:custGeom>
              <a:avLst/>
              <a:gdLst/>
              <a:ahLst/>
              <a:cxnLst/>
              <a:rect l="l" t="t" r="r" b="b"/>
              <a:pathLst>
                <a:path w="17990185" h="10229215">
                  <a:moveTo>
                    <a:pt x="16974993" y="9911589"/>
                  </a:moveTo>
                  <a:lnTo>
                    <a:pt x="16962994" y="9906471"/>
                  </a:lnTo>
                  <a:lnTo>
                    <a:pt x="16958716" y="9908191"/>
                  </a:lnTo>
                  <a:lnTo>
                    <a:pt x="16955588" y="9915524"/>
                  </a:lnTo>
                  <a:lnTo>
                    <a:pt x="16957307" y="9919803"/>
                  </a:lnTo>
                  <a:lnTo>
                    <a:pt x="16969306" y="9924921"/>
                  </a:lnTo>
                  <a:lnTo>
                    <a:pt x="16973586" y="9923201"/>
                  </a:lnTo>
                  <a:lnTo>
                    <a:pt x="16976714" y="9915869"/>
                  </a:lnTo>
                  <a:lnTo>
                    <a:pt x="16974993" y="9911589"/>
                  </a:lnTo>
                  <a:close/>
                </a:path>
                <a:path w="17990185" h="10229215">
                  <a:moveTo>
                    <a:pt x="16894284" y="9876373"/>
                  </a:moveTo>
                  <a:lnTo>
                    <a:pt x="16881951" y="9871112"/>
                  </a:lnTo>
                  <a:lnTo>
                    <a:pt x="16877674" y="9872833"/>
                  </a:lnTo>
                  <a:lnTo>
                    <a:pt x="16874404" y="9880499"/>
                  </a:lnTo>
                  <a:lnTo>
                    <a:pt x="16876122" y="9884778"/>
                  </a:lnTo>
                  <a:lnTo>
                    <a:pt x="16888454" y="9890038"/>
                  </a:lnTo>
                  <a:lnTo>
                    <a:pt x="16892734" y="9888319"/>
                  </a:lnTo>
                  <a:lnTo>
                    <a:pt x="16896004" y="9880653"/>
                  </a:lnTo>
                  <a:lnTo>
                    <a:pt x="16894284" y="9876373"/>
                  </a:lnTo>
                  <a:close/>
                </a:path>
                <a:path w="17990185" h="10229215">
                  <a:moveTo>
                    <a:pt x="17056746" y="9945280"/>
                  </a:moveTo>
                  <a:lnTo>
                    <a:pt x="17044747" y="9940162"/>
                  </a:lnTo>
                  <a:lnTo>
                    <a:pt x="17040470" y="9941883"/>
                  </a:lnTo>
                  <a:lnTo>
                    <a:pt x="17037342" y="9949216"/>
                  </a:lnTo>
                  <a:lnTo>
                    <a:pt x="17039060" y="9953494"/>
                  </a:lnTo>
                  <a:lnTo>
                    <a:pt x="17051059" y="9958612"/>
                  </a:lnTo>
                  <a:lnTo>
                    <a:pt x="17055339" y="9956893"/>
                  </a:lnTo>
                  <a:lnTo>
                    <a:pt x="17058467" y="9949560"/>
                  </a:lnTo>
                  <a:lnTo>
                    <a:pt x="17056746" y="9945280"/>
                  </a:lnTo>
                  <a:close/>
                </a:path>
                <a:path w="17990185" h="10229215">
                  <a:moveTo>
                    <a:pt x="16802337" y="9835181"/>
                  </a:moveTo>
                  <a:lnTo>
                    <a:pt x="16797723" y="9836759"/>
                  </a:lnTo>
                  <a:lnTo>
                    <a:pt x="16795814" y="9841066"/>
                  </a:lnTo>
                  <a:lnTo>
                    <a:pt x="16794262" y="9843949"/>
                  </a:lnTo>
                  <a:lnTo>
                    <a:pt x="16795839" y="9848562"/>
                  </a:lnTo>
                  <a:lnTo>
                    <a:pt x="16808173" y="9853823"/>
                  </a:lnTo>
                  <a:lnTo>
                    <a:pt x="16812311" y="9852436"/>
                  </a:lnTo>
                  <a:lnTo>
                    <a:pt x="16814220" y="9848130"/>
                  </a:lnTo>
                  <a:lnTo>
                    <a:pt x="16815772" y="9845246"/>
                  </a:lnTo>
                  <a:lnTo>
                    <a:pt x="16814193" y="9840633"/>
                  </a:lnTo>
                  <a:lnTo>
                    <a:pt x="16805860" y="9837078"/>
                  </a:lnTo>
                  <a:lnTo>
                    <a:pt x="16802337" y="9835181"/>
                  </a:lnTo>
                  <a:close/>
                </a:path>
                <a:path w="17990185" h="10229215">
                  <a:moveTo>
                    <a:pt x="17138735" y="9977496"/>
                  </a:moveTo>
                  <a:lnTo>
                    <a:pt x="17130402" y="9973942"/>
                  </a:lnTo>
                  <a:lnTo>
                    <a:pt x="17126593" y="9972711"/>
                  </a:lnTo>
                  <a:lnTo>
                    <a:pt x="17122647" y="9974573"/>
                  </a:lnTo>
                  <a:lnTo>
                    <a:pt x="17119519" y="9981906"/>
                  </a:lnTo>
                  <a:lnTo>
                    <a:pt x="17121381" y="9985852"/>
                  </a:lnTo>
                  <a:lnTo>
                    <a:pt x="17130049" y="9989549"/>
                  </a:lnTo>
                  <a:lnTo>
                    <a:pt x="17133857" y="9990779"/>
                  </a:lnTo>
                  <a:lnTo>
                    <a:pt x="17137804" y="9988917"/>
                  </a:lnTo>
                  <a:lnTo>
                    <a:pt x="17139367" y="9985251"/>
                  </a:lnTo>
                  <a:lnTo>
                    <a:pt x="17140374" y="9982135"/>
                  </a:lnTo>
                  <a:lnTo>
                    <a:pt x="17140598" y="9981443"/>
                  </a:lnTo>
                  <a:lnTo>
                    <a:pt x="17138735" y="9977496"/>
                  </a:lnTo>
                  <a:close/>
                </a:path>
                <a:path w="17990185" h="10229215">
                  <a:moveTo>
                    <a:pt x="16730622" y="9801045"/>
                  </a:moveTo>
                  <a:lnTo>
                    <a:pt x="16722289" y="9797491"/>
                  </a:lnTo>
                  <a:lnTo>
                    <a:pt x="16717818" y="9798735"/>
                  </a:lnTo>
                  <a:lnTo>
                    <a:pt x="16715736" y="9803362"/>
                  </a:lnTo>
                  <a:lnTo>
                    <a:pt x="16714357" y="9805925"/>
                  </a:lnTo>
                  <a:lnTo>
                    <a:pt x="16715934" y="9810538"/>
                  </a:lnTo>
                  <a:lnTo>
                    <a:pt x="16719459" y="9812435"/>
                  </a:lnTo>
                  <a:lnTo>
                    <a:pt x="16728126" y="9816132"/>
                  </a:lnTo>
                  <a:lnTo>
                    <a:pt x="16732263" y="9814746"/>
                  </a:lnTo>
                  <a:lnTo>
                    <a:pt x="16734345" y="9810118"/>
                  </a:lnTo>
                  <a:lnTo>
                    <a:pt x="16735725" y="9807555"/>
                  </a:lnTo>
                  <a:lnTo>
                    <a:pt x="16734146" y="9802942"/>
                  </a:lnTo>
                  <a:lnTo>
                    <a:pt x="16730622" y="9801045"/>
                  </a:lnTo>
                  <a:close/>
                </a:path>
                <a:path w="17990185" h="10229215">
                  <a:moveTo>
                    <a:pt x="17221434" y="10008045"/>
                  </a:moveTo>
                  <a:lnTo>
                    <a:pt x="17217626" y="10006815"/>
                  </a:lnTo>
                  <a:lnTo>
                    <a:pt x="17209295" y="10003261"/>
                  </a:lnTo>
                  <a:lnTo>
                    <a:pt x="17205206" y="10005457"/>
                  </a:lnTo>
                  <a:lnTo>
                    <a:pt x="17203642" y="10009123"/>
                  </a:lnTo>
                  <a:lnTo>
                    <a:pt x="17202747" y="10011893"/>
                  </a:lnTo>
                  <a:lnTo>
                    <a:pt x="17202411" y="10012932"/>
                  </a:lnTo>
                  <a:lnTo>
                    <a:pt x="17203939" y="10016734"/>
                  </a:lnTo>
                  <a:lnTo>
                    <a:pt x="17207605" y="10018298"/>
                  </a:lnTo>
                  <a:lnTo>
                    <a:pt x="17207747" y="10017965"/>
                  </a:lnTo>
                  <a:lnTo>
                    <a:pt x="17216415" y="10021662"/>
                  </a:lnTo>
                  <a:lnTo>
                    <a:pt x="17220502" y="10019467"/>
                  </a:lnTo>
                  <a:lnTo>
                    <a:pt x="17223630" y="10012134"/>
                  </a:lnTo>
                  <a:lnTo>
                    <a:pt x="17221434" y="10008045"/>
                  </a:lnTo>
                  <a:close/>
                </a:path>
                <a:path w="17990185" h="10229215">
                  <a:moveTo>
                    <a:pt x="16642953" y="9758133"/>
                  </a:moveTo>
                  <a:lnTo>
                    <a:pt x="16638339" y="9759710"/>
                  </a:lnTo>
                  <a:lnTo>
                    <a:pt x="16635212" y="9767043"/>
                  </a:lnTo>
                  <a:lnTo>
                    <a:pt x="16636598" y="9771180"/>
                  </a:lnTo>
                  <a:lnTo>
                    <a:pt x="16639980" y="9773411"/>
                  </a:lnTo>
                  <a:lnTo>
                    <a:pt x="16648647" y="9777108"/>
                  </a:lnTo>
                  <a:lnTo>
                    <a:pt x="16652785" y="9775721"/>
                  </a:lnTo>
                  <a:lnTo>
                    <a:pt x="16655913" y="9768389"/>
                  </a:lnTo>
                  <a:lnTo>
                    <a:pt x="16654525" y="9764251"/>
                  </a:lnTo>
                  <a:lnTo>
                    <a:pt x="16651144" y="9762021"/>
                  </a:lnTo>
                  <a:lnTo>
                    <a:pt x="16646476" y="9760030"/>
                  </a:lnTo>
                  <a:lnTo>
                    <a:pt x="16642953" y="9758133"/>
                  </a:lnTo>
                  <a:close/>
                </a:path>
                <a:path w="17990185" h="10229215">
                  <a:moveTo>
                    <a:pt x="17305320" y="10036737"/>
                  </a:moveTo>
                  <a:lnTo>
                    <a:pt x="17301370" y="10035840"/>
                  </a:lnTo>
                  <a:lnTo>
                    <a:pt x="17296705" y="10033850"/>
                  </a:lnTo>
                  <a:lnTo>
                    <a:pt x="17292563" y="10032477"/>
                  </a:lnTo>
                  <a:lnTo>
                    <a:pt x="17288808" y="10034815"/>
                  </a:lnTo>
                  <a:lnTo>
                    <a:pt x="17287244" y="10038482"/>
                  </a:lnTo>
                  <a:lnTo>
                    <a:pt x="17286013" y="10042290"/>
                  </a:lnTo>
                  <a:lnTo>
                    <a:pt x="17287874" y="10046235"/>
                  </a:lnTo>
                  <a:lnTo>
                    <a:pt x="17291206" y="10047657"/>
                  </a:lnTo>
                  <a:lnTo>
                    <a:pt x="17291349" y="10047323"/>
                  </a:lnTo>
                  <a:lnTo>
                    <a:pt x="17291682" y="10047466"/>
                  </a:lnTo>
                  <a:lnTo>
                    <a:pt x="17292159" y="10047275"/>
                  </a:lnTo>
                  <a:lnTo>
                    <a:pt x="17296825" y="10049265"/>
                  </a:lnTo>
                  <a:lnTo>
                    <a:pt x="17300967" y="10050639"/>
                  </a:lnTo>
                  <a:lnTo>
                    <a:pt x="17304722" y="10048301"/>
                  </a:lnTo>
                  <a:lnTo>
                    <a:pt x="17306286" y="10044634"/>
                  </a:lnTo>
                  <a:lnTo>
                    <a:pt x="17307516" y="10040825"/>
                  </a:lnTo>
                  <a:lnTo>
                    <a:pt x="17305320" y="10036737"/>
                  </a:lnTo>
                  <a:close/>
                </a:path>
                <a:path w="17990185" h="10229215">
                  <a:moveTo>
                    <a:pt x="16564043" y="9717775"/>
                  </a:moveTo>
                  <a:lnTo>
                    <a:pt x="16559572" y="9719019"/>
                  </a:lnTo>
                  <a:lnTo>
                    <a:pt x="16558008" y="9722686"/>
                  </a:lnTo>
                  <a:lnTo>
                    <a:pt x="16556110" y="9726210"/>
                  </a:lnTo>
                  <a:lnTo>
                    <a:pt x="16557357" y="9730682"/>
                  </a:lnTo>
                  <a:lnTo>
                    <a:pt x="16560738" y="9732911"/>
                  </a:lnTo>
                  <a:lnTo>
                    <a:pt x="16566071" y="9735186"/>
                  </a:lnTo>
                  <a:lnTo>
                    <a:pt x="16565929" y="9735520"/>
                  </a:lnTo>
                  <a:lnTo>
                    <a:pt x="16569261" y="9736941"/>
                  </a:lnTo>
                  <a:lnTo>
                    <a:pt x="16573733" y="9735697"/>
                  </a:lnTo>
                  <a:lnTo>
                    <a:pt x="16575297" y="9732030"/>
                  </a:lnTo>
                  <a:lnTo>
                    <a:pt x="16577194" y="9728506"/>
                  </a:lnTo>
                  <a:lnTo>
                    <a:pt x="16575950" y="9724036"/>
                  </a:lnTo>
                  <a:lnTo>
                    <a:pt x="16572567" y="9721805"/>
                  </a:lnTo>
                  <a:lnTo>
                    <a:pt x="16567901" y="9719815"/>
                  </a:lnTo>
                  <a:lnTo>
                    <a:pt x="16564043" y="9717775"/>
                  </a:lnTo>
                  <a:close/>
                </a:path>
                <a:path w="17990185" h="10229215">
                  <a:moveTo>
                    <a:pt x="17388491" y="10064337"/>
                  </a:moveTo>
                  <a:lnTo>
                    <a:pt x="17384541" y="10063439"/>
                  </a:lnTo>
                  <a:lnTo>
                    <a:pt x="17379874" y="10061449"/>
                  </a:lnTo>
                  <a:lnTo>
                    <a:pt x="17376066" y="10060218"/>
                  </a:lnTo>
                  <a:lnTo>
                    <a:pt x="17371977" y="10062413"/>
                  </a:lnTo>
                  <a:lnTo>
                    <a:pt x="17370746" y="10066222"/>
                  </a:lnTo>
                  <a:lnTo>
                    <a:pt x="17369658" y="10069697"/>
                  </a:lnTo>
                  <a:lnTo>
                    <a:pt x="17371521" y="10073643"/>
                  </a:lnTo>
                  <a:lnTo>
                    <a:pt x="17375187" y="10075207"/>
                  </a:lnTo>
                  <a:lnTo>
                    <a:pt x="17375661" y="10075016"/>
                  </a:lnTo>
                  <a:lnTo>
                    <a:pt x="17380328" y="10077006"/>
                  </a:lnTo>
                  <a:lnTo>
                    <a:pt x="17384137" y="10078237"/>
                  </a:lnTo>
                  <a:lnTo>
                    <a:pt x="17388224" y="10076041"/>
                  </a:lnTo>
                  <a:lnTo>
                    <a:pt x="17390686" y="10068424"/>
                  </a:lnTo>
                  <a:lnTo>
                    <a:pt x="17388491" y="10064337"/>
                  </a:lnTo>
                  <a:close/>
                </a:path>
                <a:path w="17990185" h="10229215">
                  <a:moveTo>
                    <a:pt x="16486369" y="9676369"/>
                  </a:moveTo>
                  <a:lnTo>
                    <a:pt x="16481897" y="9677613"/>
                  </a:lnTo>
                  <a:lnTo>
                    <a:pt x="16478102" y="9684661"/>
                  </a:lnTo>
                  <a:lnTo>
                    <a:pt x="16479348" y="9689132"/>
                  </a:lnTo>
                  <a:lnTo>
                    <a:pt x="16482729" y="9691362"/>
                  </a:lnTo>
                  <a:lnTo>
                    <a:pt x="16491397" y="9695059"/>
                  </a:lnTo>
                  <a:lnTo>
                    <a:pt x="16495867" y="9693815"/>
                  </a:lnTo>
                  <a:lnTo>
                    <a:pt x="16497289" y="9690482"/>
                  </a:lnTo>
                  <a:lnTo>
                    <a:pt x="16499186" y="9686958"/>
                  </a:lnTo>
                  <a:lnTo>
                    <a:pt x="16497942" y="9682488"/>
                  </a:lnTo>
                  <a:lnTo>
                    <a:pt x="16494560" y="9680257"/>
                  </a:lnTo>
                  <a:lnTo>
                    <a:pt x="16489893" y="9678267"/>
                  </a:lnTo>
                  <a:lnTo>
                    <a:pt x="16486369" y="9676369"/>
                  </a:lnTo>
                  <a:close/>
                </a:path>
                <a:path w="17990185" h="10229215">
                  <a:moveTo>
                    <a:pt x="17473181" y="10090220"/>
                  </a:moveTo>
                  <a:lnTo>
                    <a:pt x="17469372" y="10088988"/>
                  </a:lnTo>
                  <a:lnTo>
                    <a:pt x="17464422" y="10087665"/>
                  </a:lnTo>
                  <a:lnTo>
                    <a:pt x="17460613" y="10086434"/>
                  </a:lnTo>
                  <a:lnTo>
                    <a:pt x="17456525" y="10088630"/>
                  </a:lnTo>
                  <a:lnTo>
                    <a:pt x="17455294" y="10092438"/>
                  </a:lnTo>
                  <a:lnTo>
                    <a:pt x="17454206" y="10095914"/>
                  </a:lnTo>
                  <a:lnTo>
                    <a:pt x="17456069" y="10099859"/>
                  </a:lnTo>
                  <a:lnTo>
                    <a:pt x="17460067" y="10101565"/>
                  </a:lnTo>
                  <a:lnTo>
                    <a:pt x="17465018" y="10102889"/>
                  </a:lnTo>
                  <a:lnTo>
                    <a:pt x="17468827" y="10104120"/>
                  </a:lnTo>
                  <a:lnTo>
                    <a:pt x="17472914" y="10101924"/>
                  </a:lnTo>
                  <a:lnTo>
                    <a:pt x="17475375" y="10094307"/>
                  </a:lnTo>
                  <a:lnTo>
                    <a:pt x="17473181" y="10090220"/>
                  </a:lnTo>
                  <a:close/>
                </a:path>
                <a:path w="17990185" h="10229215">
                  <a:moveTo>
                    <a:pt x="16408788" y="9633820"/>
                  </a:moveTo>
                  <a:lnTo>
                    <a:pt x="16404317" y="9635065"/>
                  </a:lnTo>
                  <a:lnTo>
                    <a:pt x="16400523" y="9642113"/>
                  </a:lnTo>
                  <a:lnTo>
                    <a:pt x="16401767" y="9646583"/>
                  </a:lnTo>
                  <a:lnTo>
                    <a:pt x="16405290" y="9648480"/>
                  </a:lnTo>
                  <a:lnTo>
                    <a:pt x="16409673" y="9651138"/>
                  </a:lnTo>
                  <a:lnTo>
                    <a:pt x="16413674" y="9652844"/>
                  </a:lnTo>
                  <a:lnTo>
                    <a:pt x="16417811" y="9651458"/>
                  </a:lnTo>
                  <a:lnTo>
                    <a:pt x="16419566" y="9648268"/>
                  </a:lnTo>
                  <a:lnTo>
                    <a:pt x="16421464" y="9644743"/>
                  </a:lnTo>
                  <a:lnTo>
                    <a:pt x="16420217" y="9640272"/>
                  </a:lnTo>
                  <a:lnTo>
                    <a:pt x="16416977" y="9637707"/>
                  </a:lnTo>
                  <a:lnTo>
                    <a:pt x="16412312" y="9635718"/>
                  </a:lnTo>
                  <a:lnTo>
                    <a:pt x="16408788" y="9633820"/>
                  </a:lnTo>
                  <a:close/>
                </a:path>
                <a:path w="17990185" h="10229215">
                  <a:moveTo>
                    <a:pt x="17557630" y="10114818"/>
                  </a:moveTo>
                  <a:lnTo>
                    <a:pt x="17553822" y="10113587"/>
                  </a:lnTo>
                  <a:lnTo>
                    <a:pt x="17548873" y="10112264"/>
                  </a:lnTo>
                  <a:lnTo>
                    <a:pt x="17544922" y="10111366"/>
                  </a:lnTo>
                  <a:lnTo>
                    <a:pt x="17541165" y="10113704"/>
                  </a:lnTo>
                  <a:lnTo>
                    <a:pt x="17539934" y="10117512"/>
                  </a:lnTo>
                  <a:lnTo>
                    <a:pt x="17538846" y="10120988"/>
                  </a:lnTo>
                  <a:lnTo>
                    <a:pt x="17540851" y="10124600"/>
                  </a:lnTo>
                  <a:lnTo>
                    <a:pt x="17545185" y="10126449"/>
                  </a:lnTo>
                  <a:lnTo>
                    <a:pt x="17550134" y="10127772"/>
                  </a:lnTo>
                  <a:lnTo>
                    <a:pt x="17554085" y="10128669"/>
                  </a:lnTo>
                  <a:lnTo>
                    <a:pt x="17557841" y="10126333"/>
                  </a:lnTo>
                  <a:lnTo>
                    <a:pt x="17559072" y="10122524"/>
                  </a:lnTo>
                  <a:lnTo>
                    <a:pt x="17559969" y="10118573"/>
                  </a:lnTo>
                  <a:lnTo>
                    <a:pt x="17557630" y="10114818"/>
                  </a:lnTo>
                  <a:close/>
                </a:path>
                <a:path w="17990185" h="10229215">
                  <a:moveTo>
                    <a:pt x="16332108" y="9590081"/>
                  </a:moveTo>
                  <a:lnTo>
                    <a:pt x="16327638" y="9591325"/>
                  </a:lnTo>
                  <a:lnTo>
                    <a:pt x="16323843" y="9598374"/>
                  </a:lnTo>
                  <a:lnTo>
                    <a:pt x="16325088" y="9602845"/>
                  </a:lnTo>
                  <a:lnTo>
                    <a:pt x="16328612" y="9604742"/>
                  </a:lnTo>
                  <a:lnTo>
                    <a:pt x="16332995" y="9607399"/>
                  </a:lnTo>
                  <a:lnTo>
                    <a:pt x="16336993" y="9609105"/>
                  </a:lnTo>
                  <a:lnTo>
                    <a:pt x="16341131" y="9607718"/>
                  </a:lnTo>
                  <a:lnTo>
                    <a:pt x="16342886" y="9604527"/>
                  </a:lnTo>
                  <a:lnTo>
                    <a:pt x="16344782" y="9601002"/>
                  </a:lnTo>
                  <a:lnTo>
                    <a:pt x="16343538" y="9596532"/>
                  </a:lnTo>
                  <a:lnTo>
                    <a:pt x="16340014" y="9594636"/>
                  </a:lnTo>
                  <a:lnTo>
                    <a:pt x="16335631" y="9591978"/>
                  </a:lnTo>
                  <a:lnTo>
                    <a:pt x="16332108" y="9590081"/>
                  </a:lnTo>
                  <a:close/>
                </a:path>
                <a:path w="17990185" h="10229215">
                  <a:moveTo>
                    <a:pt x="17643268" y="10137560"/>
                  </a:moveTo>
                  <a:lnTo>
                    <a:pt x="17639318" y="10136662"/>
                  </a:lnTo>
                  <a:lnTo>
                    <a:pt x="17634366" y="10135338"/>
                  </a:lnTo>
                  <a:lnTo>
                    <a:pt x="17630416" y="10134441"/>
                  </a:lnTo>
                  <a:lnTo>
                    <a:pt x="17626328" y="10136637"/>
                  </a:lnTo>
                  <a:lnTo>
                    <a:pt x="17625431" y="10140588"/>
                  </a:lnTo>
                  <a:lnTo>
                    <a:pt x="17624675" y="10144204"/>
                  </a:lnTo>
                  <a:lnTo>
                    <a:pt x="17626346" y="10147674"/>
                  </a:lnTo>
                  <a:lnTo>
                    <a:pt x="17630679" y="10149523"/>
                  </a:lnTo>
                  <a:lnTo>
                    <a:pt x="17635630" y="10150847"/>
                  </a:lnTo>
                  <a:lnTo>
                    <a:pt x="17639581" y="10151745"/>
                  </a:lnTo>
                  <a:lnTo>
                    <a:pt x="17643669" y="10149549"/>
                  </a:lnTo>
                  <a:lnTo>
                    <a:pt x="17645463" y="10141648"/>
                  </a:lnTo>
                  <a:lnTo>
                    <a:pt x="17643268" y="10137560"/>
                  </a:lnTo>
                  <a:close/>
                </a:path>
                <a:path w="17990185" h="10229215">
                  <a:moveTo>
                    <a:pt x="16256190" y="9545484"/>
                  </a:moveTo>
                  <a:lnTo>
                    <a:pt x="16251720" y="9546729"/>
                  </a:lnTo>
                  <a:lnTo>
                    <a:pt x="16247258" y="9553493"/>
                  </a:lnTo>
                  <a:lnTo>
                    <a:pt x="16248360" y="9558296"/>
                  </a:lnTo>
                  <a:lnTo>
                    <a:pt x="16251884" y="9560193"/>
                  </a:lnTo>
                  <a:lnTo>
                    <a:pt x="16256267" y="9562851"/>
                  </a:lnTo>
                  <a:lnTo>
                    <a:pt x="16260598" y="9564698"/>
                  </a:lnTo>
                  <a:lnTo>
                    <a:pt x="16264594" y="9563645"/>
                  </a:lnTo>
                  <a:lnTo>
                    <a:pt x="16265822" y="9561412"/>
                  </a:lnTo>
                  <a:lnTo>
                    <a:pt x="16266349" y="9560454"/>
                  </a:lnTo>
                  <a:lnTo>
                    <a:pt x="16268580" y="9557072"/>
                  </a:lnTo>
                  <a:lnTo>
                    <a:pt x="16267478" y="9552269"/>
                  </a:lnTo>
                  <a:lnTo>
                    <a:pt x="16263954" y="9550372"/>
                  </a:lnTo>
                  <a:lnTo>
                    <a:pt x="16259571" y="9547714"/>
                  </a:lnTo>
                  <a:lnTo>
                    <a:pt x="16256190" y="9545484"/>
                  </a:lnTo>
                  <a:close/>
                </a:path>
                <a:path w="17990185" h="10229215">
                  <a:moveTo>
                    <a:pt x="16180221" y="9500078"/>
                  </a:moveTo>
                  <a:lnTo>
                    <a:pt x="16175750" y="9501322"/>
                  </a:lnTo>
                  <a:lnTo>
                    <a:pt x="16171289" y="9508086"/>
                  </a:lnTo>
                  <a:lnTo>
                    <a:pt x="16172535" y="9512558"/>
                  </a:lnTo>
                  <a:lnTo>
                    <a:pt x="16175916" y="9514788"/>
                  </a:lnTo>
                  <a:lnTo>
                    <a:pt x="16180297" y="9517444"/>
                  </a:lnTo>
                  <a:lnTo>
                    <a:pt x="16184631" y="9519293"/>
                  </a:lnTo>
                  <a:lnTo>
                    <a:pt x="16188627" y="9518240"/>
                  </a:lnTo>
                  <a:lnTo>
                    <a:pt x="16189855" y="9516006"/>
                  </a:lnTo>
                  <a:lnTo>
                    <a:pt x="16190382" y="9515049"/>
                  </a:lnTo>
                  <a:lnTo>
                    <a:pt x="16192613" y="9511667"/>
                  </a:lnTo>
                  <a:lnTo>
                    <a:pt x="16191366" y="9507195"/>
                  </a:lnTo>
                  <a:lnTo>
                    <a:pt x="16187983" y="9504965"/>
                  </a:lnTo>
                  <a:lnTo>
                    <a:pt x="16183604" y="9502309"/>
                  </a:lnTo>
                  <a:lnTo>
                    <a:pt x="16180221" y="9500078"/>
                  </a:lnTo>
                  <a:close/>
                </a:path>
                <a:path w="17990185" h="10229215">
                  <a:moveTo>
                    <a:pt x="17728663" y="10159016"/>
                  </a:moveTo>
                  <a:lnTo>
                    <a:pt x="17724713" y="10158119"/>
                  </a:lnTo>
                  <a:lnTo>
                    <a:pt x="17719761" y="10156795"/>
                  </a:lnTo>
                  <a:lnTo>
                    <a:pt x="17715811" y="10155897"/>
                  </a:lnTo>
                  <a:lnTo>
                    <a:pt x="17711723" y="10158094"/>
                  </a:lnTo>
                  <a:lnTo>
                    <a:pt x="17710826" y="10162045"/>
                  </a:lnTo>
                  <a:lnTo>
                    <a:pt x="17710070" y="10165661"/>
                  </a:lnTo>
                  <a:lnTo>
                    <a:pt x="17711742" y="10169132"/>
                  </a:lnTo>
                  <a:lnTo>
                    <a:pt x="17716074" y="10170980"/>
                  </a:lnTo>
                  <a:lnTo>
                    <a:pt x="17721025" y="10172304"/>
                  </a:lnTo>
                  <a:lnTo>
                    <a:pt x="17724976" y="10173202"/>
                  </a:lnTo>
                  <a:lnTo>
                    <a:pt x="17729064" y="10171006"/>
                  </a:lnTo>
                  <a:lnTo>
                    <a:pt x="17730858" y="10163104"/>
                  </a:lnTo>
                  <a:lnTo>
                    <a:pt x="17728663" y="10159016"/>
                  </a:lnTo>
                  <a:close/>
                </a:path>
                <a:path w="17990185" h="10229215">
                  <a:moveTo>
                    <a:pt x="16104869" y="9454147"/>
                  </a:moveTo>
                  <a:lnTo>
                    <a:pt x="16100208" y="9454916"/>
                  </a:lnTo>
                  <a:lnTo>
                    <a:pt x="16096932" y="9461004"/>
                  </a:lnTo>
                  <a:lnTo>
                    <a:pt x="16096415" y="9461965"/>
                  </a:lnTo>
                  <a:lnTo>
                    <a:pt x="16097325" y="9466293"/>
                  </a:lnTo>
                  <a:lnTo>
                    <a:pt x="16100707" y="9468524"/>
                  </a:lnTo>
                  <a:lnTo>
                    <a:pt x="16105090" y="9471181"/>
                  </a:lnTo>
                  <a:lnTo>
                    <a:pt x="16109421" y="9473028"/>
                  </a:lnTo>
                  <a:lnTo>
                    <a:pt x="16113084" y="9471833"/>
                  </a:lnTo>
                  <a:lnTo>
                    <a:pt x="16115172" y="9468784"/>
                  </a:lnTo>
                  <a:lnTo>
                    <a:pt x="16117070" y="9465260"/>
                  </a:lnTo>
                  <a:lnTo>
                    <a:pt x="16116159" y="9460933"/>
                  </a:lnTo>
                  <a:lnTo>
                    <a:pt x="16112776" y="9458701"/>
                  </a:lnTo>
                  <a:lnTo>
                    <a:pt x="16108394" y="9456044"/>
                  </a:lnTo>
                  <a:lnTo>
                    <a:pt x="16104869" y="9454147"/>
                  </a:lnTo>
                  <a:close/>
                </a:path>
                <a:path w="17990185" h="10229215">
                  <a:moveTo>
                    <a:pt x="17814487" y="10179473"/>
                  </a:moveTo>
                  <a:lnTo>
                    <a:pt x="17810535" y="10178576"/>
                  </a:lnTo>
                  <a:lnTo>
                    <a:pt x="17805443" y="10177586"/>
                  </a:lnTo>
                  <a:lnTo>
                    <a:pt x="17801491" y="10176688"/>
                  </a:lnTo>
                  <a:lnTo>
                    <a:pt x="17797738" y="10179026"/>
                  </a:lnTo>
                  <a:lnTo>
                    <a:pt x="17796840" y="10182977"/>
                  </a:lnTo>
                  <a:lnTo>
                    <a:pt x="17796227" y="10186261"/>
                  </a:lnTo>
                  <a:lnTo>
                    <a:pt x="17797898" y="10189731"/>
                  </a:lnTo>
                  <a:lnTo>
                    <a:pt x="17802231" y="10191580"/>
                  </a:lnTo>
                  <a:lnTo>
                    <a:pt x="17807324" y="10192570"/>
                  </a:lnTo>
                  <a:lnTo>
                    <a:pt x="17811275" y="10193468"/>
                  </a:lnTo>
                  <a:lnTo>
                    <a:pt x="17815029" y="10191129"/>
                  </a:lnTo>
                  <a:lnTo>
                    <a:pt x="17816824" y="10183229"/>
                  </a:lnTo>
                  <a:lnTo>
                    <a:pt x="17814487" y="10179473"/>
                  </a:lnTo>
                  <a:close/>
                </a:path>
                <a:path w="17990185" h="10229215">
                  <a:moveTo>
                    <a:pt x="16030422" y="9407025"/>
                  </a:moveTo>
                  <a:lnTo>
                    <a:pt x="16026093" y="9407937"/>
                  </a:lnTo>
                  <a:lnTo>
                    <a:pt x="16021632" y="9414701"/>
                  </a:lnTo>
                  <a:lnTo>
                    <a:pt x="16022544" y="9419029"/>
                  </a:lnTo>
                  <a:lnTo>
                    <a:pt x="16025926" y="9421260"/>
                  </a:lnTo>
                  <a:lnTo>
                    <a:pt x="16030308" y="9423917"/>
                  </a:lnTo>
                  <a:lnTo>
                    <a:pt x="16031307" y="9424343"/>
                  </a:lnTo>
                  <a:lnTo>
                    <a:pt x="16031165" y="9424677"/>
                  </a:lnTo>
                  <a:lnTo>
                    <a:pt x="16034498" y="9426099"/>
                  </a:lnTo>
                  <a:lnTo>
                    <a:pt x="16038161" y="9424903"/>
                  </a:lnTo>
                  <a:lnTo>
                    <a:pt x="16040248" y="9421854"/>
                  </a:lnTo>
                  <a:lnTo>
                    <a:pt x="16042479" y="9418472"/>
                  </a:lnTo>
                  <a:lnTo>
                    <a:pt x="16041567" y="9414144"/>
                  </a:lnTo>
                  <a:lnTo>
                    <a:pt x="16038184" y="9411913"/>
                  </a:lnTo>
                  <a:lnTo>
                    <a:pt x="16033805" y="9409256"/>
                  </a:lnTo>
                  <a:lnTo>
                    <a:pt x="16030422" y="9407025"/>
                  </a:lnTo>
                  <a:close/>
                </a:path>
                <a:path w="17990185" h="10229215">
                  <a:moveTo>
                    <a:pt x="17900829" y="10197789"/>
                  </a:moveTo>
                  <a:lnTo>
                    <a:pt x="17896879" y="10196891"/>
                  </a:lnTo>
                  <a:lnTo>
                    <a:pt x="17891785" y="10195900"/>
                  </a:lnTo>
                  <a:lnTo>
                    <a:pt x="17887693" y="10195337"/>
                  </a:lnTo>
                  <a:lnTo>
                    <a:pt x="17883936" y="10197674"/>
                  </a:lnTo>
                  <a:lnTo>
                    <a:pt x="17883039" y="10201625"/>
                  </a:lnTo>
                  <a:lnTo>
                    <a:pt x="17882426" y="10204909"/>
                  </a:lnTo>
                  <a:lnTo>
                    <a:pt x="17884431" y="10208521"/>
                  </a:lnTo>
                  <a:lnTo>
                    <a:pt x="17888764" y="10210370"/>
                  </a:lnTo>
                  <a:lnTo>
                    <a:pt x="17893857" y="10211360"/>
                  </a:lnTo>
                  <a:lnTo>
                    <a:pt x="17897950" y="10211925"/>
                  </a:lnTo>
                  <a:lnTo>
                    <a:pt x="17901705" y="10209587"/>
                  </a:lnTo>
                  <a:lnTo>
                    <a:pt x="17902603" y="10205636"/>
                  </a:lnTo>
                  <a:lnTo>
                    <a:pt x="17903115" y="10201915"/>
                  </a:lnTo>
                  <a:lnTo>
                    <a:pt x="17903167" y="10201543"/>
                  </a:lnTo>
                  <a:lnTo>
                    <a:pt x="17900829" y="10197789"/>
                  </a:lnTo>
                  <a:close/>
                </a:path>
                <a:path w="17990185" h="10229215">
                  <a:moveTo>
                    <a:pt x="15956208" y="9358429"/>
                  </a:moveTo>
                  <a:lnTo>
                    <a:pt x="15951880" y="9359340"/>
                  </a:lnTo>
                  <a:lnTo>
                    <a:pt x="15947623" y="9365797"/>
                  </a:lnTo>
                  <a:lnTo>
                    <a:pt x="15947420" y="9366104"/>
                  </a:lnTo>
                  <a:lnTo>
                    <a:pt x="15948329" y="9370432"/>
                  </a:lnTo>
                  <a:lnTo>
                    <a:pt x="15951712" y="9372663"/>
                  </a:lnTo>
                  <a:lnTo>
                    <a:pt x="15955952" y="9375653"/>
                  </a:lnTo>
                  <a:lnTo>
                    <a:pt x="15957285" y="9376222"/>
                  </a:lnTo>
                  <a:lnTo>
                    <a:pt x="15956811" y="9376413"/>
                  </a:lnTo>
                  <a:lnTo>
                    <a:pt x="15960144" y="9377835"/>
                  </a:lnTo>
                  <a:lnTo>
                    <a:pt x="15963804" y="9376639"/>
                  </a:lnTo>
                  <a:lnTo>
                    <a:pt x="15965684" y="9373895"/>
                  </a:lnTo>
                  <a:lnTo>
                    <a:pt x="15968122" y="9370208"/>
                  </a:lnTo>
                  <a:lnTo>
                    <a:pt x="15967213" y="9365880"/>
                  </a:lnTo>
                  <a:lnTo>
                    <a:pt x="15963830" y="9363649"/>
                  </a:lnTo>
                  <a:lnTo>
                    <a:pt x="15959591" y="9360659"/>
                  </a:lnTo>
                  <a:lnTo>
                    <a:pt x="15956208" y="9358429"/>
                  </a:lnTo>
                  <a:close/>
                </a:path>
                <a:path w="17990185" h="10229215">
                  <a:moveTo>
                    <a:pt x="17987264" y="10214961"/>
                  </a:moveTo>
                  <a:lnTo>
                    <a:pt x="17983312" y="10214063"/>
                  </a:lnTo>
                  <a:lnTo>
                    <a:pt x="17978222" y="10213074"/>
                  </a:lnTo>
                  <a:lnTo>
                    <a:pt x="17974604" y="10212318"/>
                  </a:lnTo>
                  <a:lnTo>
                    <a:pt x="17970706" y="10214990"/>
                  </a:lnTo>
                  <a:lnTo>
                    <a:pt x="17969891" y="10218581"/>
                  </a:lnTo>
                  <a:lnTo>
                    <a:pt x="17969054" y="10222557"/>
                  </a:lnTo>
                  <a:lnTo>
                    <a:pt x="17971200" y="10225836"/>
                  </a:lnTo>
                  <a:lnTo>
                    <a:pt x="17974201" y="10227116"/>
                  </a:lnTo>
                  <a:lnTo>
                    <a:pt x="17974343" y="10226783"/>
                  </a:lnTo>
                  <a:lnTo>
                    <a:pt x="17975675" y="10227351"/>
                  </a:lnTo>
                  <a:lnTo>
                    <a:pt x="17980769" y="10228343"/>
                  </a:lnTo>
                  <a:lnTo>
                    <a:pt x="17984386" y="10229097"/>
                  </a:lnTo>
                  <a:lnTo>
                    <a:pt x="17988283" y="10226426"/>
                  </a:lnTo>
                  <a:lnTo>
                    <a:pt x="17989100" y="10222836"/>
                  </a:lnTo>
                  <a:lnTo>
                    <a:pt x="17989937" y="10218859"/>
                  </a:lnTo>
                  <a:lnTo>
                    <a:pt x="17987264" y="10214961"/>
                  </a:lnTo>
                  <a:close/>
                </a:path>
                <a:path w="17990185" h="10229215">
                  <a:moveTo>
                    <a:pt x="15882805" y="9309783"/>
                  </a:moveTo>
                  <a:lnTo>
                    <a:pt x="15878142" y="9310552"/>
                  </a:lnTo>
                  <a:lnTo>
                    <a:pt x="15875912" y="9313934"/>
                  </a:lnTo>
                  <a:lnTo>
                    <a:pt x="15873823" y="9316983"/>
                  </a:lnTo>
                  <a:lnTo>
                    <a:pt x="15874593" y="9321644"/>
                  </a:lnTo>
                  <a:lnTo>
                    <a:pt x="15877976" y="9323875"/>
                  </a:lnTo>
                  <a:lnTo>
                    <a:pt x="15882214" y="9326865"/>
                  </a:lnTo>
                  <a:lnTo>
                    <a:pt x="15886548" y="9328713"/>
                  </a:lnTo>
                  <a:lnTo>
                    <a:pt x="15890068" y="9327852"/>
                  </a:lnTo>
                  <a:lnTo>
                    <a:pt x="15894244" y="9321754"/>
                  </a:lnTo>
                  <a:lnTo>
                    <a:pt x="15893474" y="9317092"/>
                  </a:lnTo>
                  <a:lnTo>
                    <a:pt x="15890092" y="9314861"/>
                  </a:lnTo>
                  <a:lnTo>
                    <a:pt x="15885854" y="9311871"/>
                  </a:lnTo>
                  <a:lnTo>
                    <a:pt x="15882805" y="9309783"/>
                  </a:lnTo>
                  <a:close/>
                </a:path>
                <a:path w="17990185" h="10229215">
                  <a:moveTo>
                    <a:pt x="15809969" y="9259804"/>
                  </a:moveTo>
                  <a:lnTo>
                    <a:pt x="15805308" y="9260574"/>
                  </a:lnTo>
                  <a:lnTo>
                    <a:pt x="15800847" y="9267337"/>
                  </a:lnTo>
                  <a:lnTo>
                    <a:pt x="15801615" y="9271998"/>
                  </a:lnTo>
                  <a:lnTo>
                    <a:pt x="15804997" y="9274229"/>
                  </a:lnTo>
                  <a:lnTo>
                    <a:pt x="15809237" y="9277220"/>
                  </a:lnTo>
                  <a:lnTo>
                    <a:pt x="15813903" y="9279210"/>
                  </a:lnTo>
                  <a:lnTo>
                    <a:pt x="15817422" y="9278348"/>
                  </a:lnTo>
                  <a:lnTo>
                    <a:pt x="15819511" y="9275299"/>
                  </a:lnTo>
                  <a:lnTo>
                    <a:pt x="15821741" y="9271917"/>
                  </a:lnTo>
                  <a:lnTo>
                    <a:pt x="15820972" y="9267255"/>
                  </a:lnTo>
                  <a:lnTo>
                    <a:pt x="15817589" y="9265024"/>
                  </a:lnTo>
                  <a:lnTo>
                    <a:pt x="15813351" y="9262034"/>
                  </a:lnTo>
                  <a:lnTo>
                    <a:pt x="15809969" y="9259804"/>
                  </a:lnTo>
                  <a:close/>
                </a:path>
                <a:path w="17990185" h="10229215">
                  <a:moveTo>
                    <a:pt x="15737134" y="9209825"/>
                  </a:moveTo>
                  <a:lnTo>
                    <a:pt x="15732471" y="9210594"/>
                  </a:lnTo>
                  <a:lnTo>
                    <a:pt x="15728011" y="9217358"/>
                  </a:lnTo>
                  <a:lnTo>
                    <a:pt x="15728778" y="9222019"/>
                  </a:lnTo>
                  <a:lnTo>
                    <a:pt x="15732161" y="9224250"/>
                  </a:lnTo>
                  <a:lnTo>
                    <a:pt x="15736401" y="9227240"/>
                  </a:lnTo>
                  <a:lnTo>
                    <a:pt x="15741067" y="9229231"/>
                  </a:lnTo>
                  <a:lnTo>
                    <a:pt x="15744729" y="9228035"/>
                  </a:lnTo>
                  <a:lnTo>
                    <a:pt x="15746675" y="9225319"/>
                  </a:lnTo>
                  <a:lnTo>
                    <a:pt x="15748906" y="9221938"/>
                  </a:lnTo>
                  <a:lnTo>
                    <a:pt x="15748137" y="9217276"/>
                  </a:lnTo>
                  <a:lnTo>
                    <a:pt x="15744755" y="9215046"/>
                  </a:lnTo>
                  <a:lnTo>
                    <a:pt x="15740515" y="9212055"/>
                  </a:lnTo>
                  <a:lnTo>
                    <a:pt x="15737134" y="9209825"/>
                  </a:lnTo>
                  <a:close/>
                </a:path>
                <a:path w="17990185" h="10229215">
                  <a:moveTo>
                    <a:pt x="15665057" y="9158988"/>
                  </a:moveTo>
                  <a:lnTo>
                    <a:pt x="15660396" y="9159757"/>
                  </a:lnTo>
                  <a:lnTo>
                    <a:pt x="15658165" y="9163139"/>
                  </a:lnTo>
                  <a:lnTo>
                    <a:pt x="15655601" y="9166378"/>
                  </a:lnTo>
                  <a:lnTo>
                    <a:pt x="15656369" y="9171040"/>
                  </a:lnTo>
                  <a:lnTo>
                    <a:pt x="15659751" y="9173270"/>
                  </a:lnTo>
                  <a:lnTo>
                    <a:pt x="15663991" y="9176261"/>
                  </a:lnTo>
                  <a:lnTo>
                    <a:pt x="15665326" y="9176831"/>
                  </a:lnTo>
                  <a:lnTo>
                    <a:pt x="15665184" y="9177164"/>
                  </a:lnTo>
                  <a:lnTo>
                    <a:pt x="15668517" y="9178585"/>
                  </a:lnTo>
                  <a:lnTo>
                    <a:pt x="15672177" y="9177389"/>
                  </a:lnTo>
                  <a:lnTo>
                    <a:pt x="15674123" y="9174673"/>
                  </a:lnTo>
                  <a:lnTo>
                    <a:pt x="15676687" y="9171433"/>
                  </a:lnTo>
                  <a:lnTo>
                    <a:pt x="15675920" y="9166773"/>
                  </a:lnTo>
                  <a:lnTo>
                    <a:pt x="15672537" y="9164542"/>
                  </a:lnTo>
                  <a:lnTo>
                    <a:pt x="15668297" y="9161552"/>
                  </a:lnTo>
                  <a:lnTo>
                    <a:pt x="15665057" y="9158988"/>
                  </a:lnTo>
                  <a:close/>
                </a:path>
                <a:path w="17990185" h="10229215">
                  <a:moveTo>
                    <a:pt x="15593408" y="9107151"/>
                  </a:moveTo>
                  <a:lnTo>
                    <a:pt x="15589080" y="9108063"/>
                  </a:lnTo>
                  <a:lnTo>
                    <a:pt x="15583952" y="9114542"/>
                  </a:lnTo>
                  <a:lnTo>
                    <a:pt x="15584721" y="9119204"/>
                  </a:lnTo>
                  <a:lnTo>
                    <a:pt x="15588104" y="9121435"/>
                  </a:lnTo>
                  <a:lnTo>
                    <a:pt x="15592342" y="9124425"/>
                  </a:lnTo>
                  <a:lnTo>
                    <a:pt x="15593677" y="9124994"/>
                  </a:lnTo>
                  <a:lnTo>
                    <a:pt x="15593535" y="9125327"/>
                  </a:lnTo>
                  <a:lnTo>
                    <a:pt x="15596867" y="9126749"/>
                  </a:lnTo>
                  <a:lnTo>
                    <a:pt x="15600527" y="9125552"/>
                  </a:lnTo>
                  <a:lnTo>
                    <a:pt x="15602474" y="9122837"/>
                  </a:lnTo>
                  <a:lnTo>
                    <a:pt x="15605038" y="9119597"/>
                  </a:lnTo>
                  <a:lnTo>
                    <a:pt x="15604269" y="9114936"/>
                  </a:lnTo>
                  <a:lnTo>
                    <a:pt x="15600888" y="9112705"/>
                  </a:lnTo>
                  <a:lnTo>
                    <a:pt x="15596647" y="9109715"/>
                  </a:lnTo>
                  <a:lnTo>
                    <a:pt x="15593408" y="9107151"/>
                  </a:lnTo>
                  <a:close/>
                </a:path>
                <a:path w="17990185" h="10229215">
                  <a:moveTo>
                    <a:pt x="15521757" y="9055313"/>
                  </a:moveTo>
                  <a:lnTo>
                    <a:pt x="15517572" y="9055892"/>
                  </a:lnTo>
                  <a:lnTo>
                    <a:pt x="15515008" y="9059132"/>
                  </a:lnTo>
                  <a:lnTo>
                    <a:pt x="15512777" y="9062514"/>
                  </a:lnTo>
                  <a:lnTo>
                    <a:pt x="15513355" y="9066700"/>
                  </a:lnTo>
                  <a:lnTo>
                    <a:pt x="15516596" y="9069264"/>
                  </a:lnTo>
                  <a:lnTo>
                    <a:pt x="15520833" y="9072253"/>
                  </a:lnTo>
                  <a:lnTo>
                    <a:pt x="15525502" y="9074245"/>
                  </a:lnTo>
                  <a:lnTo>
                    <a:pt x="15529022" y="9073383"/>
                  </a:lnTo>
                  <a:lnTo>
                    <a:pt x="15530968" y="9070667"/>
                  </a:lnTo>
                  <a:lnTo>
                    <a:pt x="15533198" y="9067285"/>
                  </a:lnTo>
                  <a:lnTo>
                    <a:pt x="15532619" y="9063098"/>
                  </a:lnTo>
                  <a:lnTo>
                    <a:pt x="15529380" y="9060534"/>
                  </a:lnTo>
                  <a:lnTo>
                    <a:pt x="15525139" y="9057544"/>
                  </a:lnTo>
                  <a:lnTo>
                    <a:pt x="15521757" y="9055313"/>
                  </a:lnTo>
                  <a:close/>
                </a:path>
                <a:path w="17990185" h="10229215">
                  <a:moveTo>
                    <a:pt x="15450867" y="9002619"/>
                  </a:moveTo>
                  <a:lnTo>
                    <a:pt x="15446348" y="9003055"/>
                  </a:lnTo>
                  <a:lnTo>
                    <a:pt x="15443785" y="9006295"/>
                  </a:lnTo>
                  <a:lnTo>
                    <a:pt x="15441697" y="9009344"/>
                  </a:lnTo>
                  <a:lnTo>
                    <a:pt x="15442133" y="9013864"/>
                  </a:lnTo>
                  <a:lnTo>
                    <a:pt x="15445372" y="9016427"/>
                  </a:lnTo>
                  <a:lnTo>
                    <a:pt x="15449611" y="9019417"/>
                  </a:lnTo>
                  <a:lnTo>
                    <a:pt x="15454279" y="9021408"/>
                  </a:lnTo>
                  <a:lnTo>
                    <a:pt x="15457798" y="9020546"/>
                  </a:lnTo>
                  <a:lnTo>
                    <a:pt x="15459744" y="9017830"/>
                  </a:lnTo>
                  <a:lnTo>
                    <a:pt x="15461833" y="9014782"/>
                  </a:lnTo>
                  <a:lnTo>
                    <a:pt x="15461397" y="9010262"/>
                  </a:lnTo>
                  <a:lnTo>
                    <a:pt x="15458156" y="9007698"/>
                  </a:lnTo>
                  <a:lnTo>
                    <a:pt x="15453916" y="9004708"/>
                  </a:lnTo>
                  <a:lnTo>
                    <a:pt x="15450867" y="9002619"/>
                  </a:lnTo>
                  <a:close/>
                </a:path>
                <a:path w="17990185" h="10229215">
                  <a:moveTo>
                    <a:pt x="15380739" y="8949067"/>
                  </a:moveTo>
                  <a:lnTo>
                    <a:pt x="15376220" y="8949504"/>
                  </a:lnTo>
                  <a:lnTo>
                    <a:pt x="15373656" y="8952743"/>
                  </a:lnTo>
                  <a:lnTo>
                    <a:pt x="15371567" y="8955792"/>
                  </a:lnTo>
                  <a:lnTo>
                    <a:pt x="15372001" y="8960310"/>
                  </a:lnTo>
                  <a:lnTo>
                    <a:pt x="15375242" y="8962874"/>
                  </a:lnTo>
                  <a:lnTo>
                    <a:pt x="15379339" y="8966198"/>
                  </a:lnTo>
                  <a:lnTo>
                    <a:pt x="15384005" y="8968189"/>
                  </a:lnTo>
                  <a:lnTo>
                    <a:pt x="15387525" y="8967326"/>
                  </a:lnTo>
                  <a:lnTo>
                    <a:pt x="15389472" y="8964611"/>
                  </a:lnTo>
                  <a:lnTo>
                    <a:pt x="15391560" y="8961562"/>
                  </a:lnTo>
                  <a:lnTo>
                    <a:pt x="15391125" y="8957043"/>
                  </a:lnTo>
                  <a:lnTo>
                    <a:pt x="15387885" y="8954480"/>
                  </a:lnTo>
                  <a:lnTo>
                    <a:pt x="15383787" y="8951156"/>
                  </a:lnTo>
                  <a:lnTo>
                    <a:pt x="15380739" y="8949067"/>
                  </a:lnTo>
                  <a:close/>
                </a:path>
                <a:path w="17990185" h="10229215">
                  <a:moveTo>
                    <a:pt x="15310752" y="8895182"/>
                  </a:moveTo>
                  <a:lnTo>
                    <a:pt x="15306233" y="8895618"/>
                  </a:lnTo>
                  <a:lnTo>
                    <a:pt x="15301105" y="8902097"/>
                  </a:lnTo>
                  <a:lnTo>
                    <a:pt x="15301538" y="8906616"/>
                  </a:lnTo>
                  <a:lnTo>
                    <a:pt x="15304779" y="8909181"/>
                  </a:lnTo>
                  <a:lnTo>
                    <a:pt x="15308876" y="8912504"/>
                  </a:lnTo>
                  <a:lnTo>
                    <a:pt x="15313542" y="8914494"/>
                  </a:lnTo>
                  <a:lnTo>
                    <a:pt x="15317062" y="8913632"/>
                  </a:lnTo>
                  <a:lnTo>
                    <a:pt x="15319009" y="8910917"/>
                  </a:lnTo>
                  <a:lnTo>
                    <a:pt x="15321430" y="8908010"/>
                  </a:lnTo>
                  <a:lnTo>
                    <a:pt x="15320996" y="8903491"/>
                  </a:lnTo>
                  <a:lnTo>
                    <a:pt x="15317756" y="8900927"/>
                  </a:lnTo>
                  <a:lnTo>
                    <a:pt x="15313658" y="8897603"/>
                  </a:lnTo>
                  <a:lnTo>
                    <a:pt x="15310752" y="8895182"/>
                  </a:lnTo>
                  <a:close/>
                </a:path>
                <a:path w="17990185" h="10229215">
                  <a:moveTo>
                    <a:pt x="15241381" y="8840772"/>
                  </a:moveTo>
                  <a:lnTo>
                    <a:pt x="15236861" y="8841207"/>
                  </a:lnTo>
                  <a:lnTo>
                    <a:pt x="15231734" y="8847687"/>
                  </a:lnTo>
                  <a:lnTo>
                    <a:pt x="15232170" y="8852207"/>
                  </a:lnTo>
                  <a:lnTo>
                    <a:pt x="15235410" y="8854771"/>
                  </a:lnTo>
                  <a:lnTo>
                    <a:pt x="15239508" y="8858094"/>
                  </a:lnTo>
                  <a:lnTo>
                    <a:pt x="15241174" y="8858805"/>
                  </a:lnTo>
                  <a:lnTo>
                    <a:pt x="15241365" y="8859281"/>
                  </a:lnTo>
                  <a:lnTo>
                    <a:pt x="15244032" y="8860418"/>
                  </a:lnTo>
                  <a:lnTo>
                    <a:pt x="15247885" y="8859697"/>
                  </a:lnTo>
                  <a:lnTo>
                    <a:pt x="15249831" y="8856982"/>
                  </a:lnTo>
                  <a:lnTo>
                    <a:pt x="15252395" y="8853743"/>
                  </a:lnTo>
                  <a:lnTo>
                    <a:pt x="15251959" y="8849223"/>
                  </a:lnTo>
                  <a:lnTo>
                    <a:pt x="15248719" y="8846659"/>
                  </a:lnTo>
                  <a:lnTo>
                    <a:pt x="15244621" y="8843335"/>
                  </a:lnTo>
                  <a:lnTo>
                    <a:pt x="15241381" y="8840772"/>
                  </a:lnTo>
                  <a:close/>
                </a:path>
                <a:path w="17990185" h="10229215">
                  <a:moveTo>
                    <a:pt x="15171678" y="8786220"/>
                  </a:moveTo>
                  <a:lnTo>
                    <a:pt x="15167158" y="8786655"/>
                  </a:lnTo>
                  <a:lnTo>
                    <a:pt x="15162031" y="8793135"/>
                  </a:lnTo>
                  <a:lnTo>
                    <a:pt x="15162468" y="8797654"/>
                  </a:lnTo>
                  <a:lnTo>
                    <a:pt x="15165707" y="8800218"/>
                  </a:lnTo>
                  <a:lnTo>
                    <a:pt x="15169803" y="8803542"/>
                  </a:lnTo>
                  <a:lnTo>
                    <a:pt x="15171471" y="8804253"/>
                  </a:lnTo>
                  <a:lnTo>
                    <a:pt x="15171662" y="8804728"/>
                  </a:lnTo>
                  <a:lnTo>
                    <a:pt x="15174329" y="8805866"/>
                  </a:lnTo>
                  <a:lnTo>
                    <a:pt x="15178180" y="8805145"/>
                  </a:lnTo>
                  <a:lnTo>
                    <a:pt x="15180127" y="8802430"/>
                  </a:lnTo>
                  <a:lnTo>
                    <a:pt x="15182690" y="8799190"/>
                  </a:lnTo>
                  <a:lnTo>
                    <a:pt x="15182256" y="8794671"/>
                  </a:lnTo>
                  <a:lnTo>
                    <a:pt x="15179016" y="8792107"/>
                  </a:lnTo>
                  <a:lnTo>
                    <a:pt x="15174918" y="8788783"/>
                  </a:lnTo>
                  <a:lnTo>
                    <a:pt x="15171678" y="8786220"/>
                  </a:lnTo>
                  <a:close/>
                </a:path>
                <a:path w="17990185" h="10229215">
                  <a:moveTo>
                    <a:pt x="15102735" y="8730810"/>
                  </a:moveTo>
                  <a:lnTo>
                    <a:pt x="15098216" y="8731246"/>
                  </a:lnTo>
                  <a:lnTo>
                    <a:pt x="15093088" y="8737726"/>
                  </a:lnTo>
                  <a:lnTo>
                    <a:pt x="15093522" y="8742244"/>
                  </a:lnTo>
                  <a:lnTo>
                    <a:pt x="15096763" y="8744808"/>
                  </a:lnTo>
                  <a:lnTo>
                    <a:pt x="15100860" y="8748132"/>
                  </a:lnTo>
                  <a:lnTo>
                    <a:pt x="15102527" y="8748843"/>
                  </a:lnTo>
                  <a:lnTo>
                    <a:pt x="15102718" y="8749318"/>
                  </a:lnTo>
                  <a:lnTo>
                    <a:pt x="15105385" y="8750456"/>
                  </a:lnTo>
                  <a:lnTo>
                    <a:pt x="15109238" y="8749736"/>
                  </a:lnTo>
                  <a:lnTo>
                    <a:pt x="15111184" y="8747020"/>
                  </a:lnTo>
                  <a:lnTo>
                    <a:pt x="15113748" y="8743780"/>
                  </a:lnTo>
                  <a:lnTo>
                    <a:pt x="15113312" y="8739261"/>
                  </a:lnTo>
                  <a:lnTo>
                    <a:pt x="15110071" y="8736697"/>
                  </a:lnTo>
                  <a:lnTo>
                    <a:pt x="15105976" y="8733374"/>
                  </a:lnTo>
                  <a:lnTo>
                    <a:pt x="15102735" y="8730810"/>
                  </a:lnTo>
                  <a:close/>
                </a:path>
                <a:path w="17990185" h="10229215">
                  <a:moveTo>
                    <a:pt x="15033934" y="8675066"/>
                  </a:moveTo>
                  <a:lnTo>
                    <a:pt x="15029414" y="8675501"/>
                  </a:lnTo>
                  <a:lnTo>
                    <a:pt x="15024287" y="8681982"/>
                  </a:lnTo>
                  <a:lnTo>
                    <a:pt x="15024723" y="8686501"/>
                  </a:lnTo>
                  <a:lnTo>
                    <a:pt x="15027962" y="8689065"/>
                  </a:lnTo>
                  <a:lnTo>
                    <a:pt x="15032061" y="8692389"/>
                  </a:lnTo>
                  <a:lnTo>
                    <a:pt x="15034060" y="8693242"/>
                  </a:lnTo>
                  <a:lnTo>
                    <a:pt x="15033918" y="8693575"/>
                  </a:lnTo>
                  <a:lnTo>
                    <a:pt x="15036585" y="8694713"/>
                  </a:lnTo>
                  <a:lnTo>
                    <a:pt x="15040105" y="8693851"/>
                  </a:lnTo>
                  <a:lnTo>
                    <a:pt x="15042383" y="8691277"/>
                  </a:lnTo>
                  <a:lnTo>
                    <a:pt x="15044947" y="8688037"/>
                  </a:lnTo>
                  <a:lnTo>
                    <a:pt x="15044511" y="8683518"/>
                  </a:lnTo>
                  <a:lnTo>
                    <a:pt x="15041271" y="8680954"/>
                  </a:lnTo>
                  <a:lnTo>
                    <a:pt x="15037173" y="8677630"/>
                  </a:lnTo>
                  <a:lnTo>
                    <a:pt x="15033934" y="8675066"/>
                  </a:lnTo>
                  <a:close/>
                </a:path>
                <a:path w="17990185" h="10229215">
                  <a:moveTo>
                    <a:pt x="14965275" y="8618990"/>
                  </a:moveTo>
                  <a:lnTo>
                    <a:pt x="14960756" y="8619426"/>
                  </a:lnTo>
                  <a:lnTo>
                    <a:pt x="14955628" y="8625905"/>
                  </a:lnTo>
                  <a:lnTo>
                    <a:pt x="14956064" y="8630425"/>
                  </a:lnTo>
                  <a:lnTo>
                    <a:pt x="14959305" y="8632989"/>
                  </a:lnTo>
                  <a:lnTo>
                    <a:pt x="14963400" y="8636312"/>
                  </a:lnTo>
                  <a:lnTo>
                    <a:pt x="14968067" y="8638303"/>
                  </a:lnTo>
                  <a:lnTo>
                    <a:pt x="14971444" y="8637773"/>
                  </a:lnTo>
                  <a:lnTo>
                    <a:pt x="14973724" y="8635200"/>
                  </a:lnTo>
                  <a:lnTo>
                    <a:pt x="14976288" y="8631960"/>
                  </a:lnTo>
                  <a:lnTo>
                    <a:pt x="14975854" y="8627442"/>
                  </a:lnTo>
                  <a:lnTo>
                    <a:pt x="14972613" y="8624877"/>
                  </a:lnTo>
                  <a:lnTo>
                    <a:pt x="14968516" y="8621554"/>
                  </a:lnTo>
                  <a:lnTo>
                    <a:pt x="14965275" y="8618990"/>
                  </a:lnTo>
                  <a:close/>
                </a:path>
                <a:path w="17990185" h="10229215">
                  <a:moveTo>
                    <a:pt x="14897900" y="8562673"/>
                  </a:moveTo>
                  <a:lnTo>
                    <a:pt x="14893381" y="8563109"/>
                  </a:lnTo>
                  <a:lnTo>
                    <a:pt x="14890817" y="8566349"/>
                  </a:lnTo>
                  <a:lnTo>
                    <a:pt x="14887921" y="8569447"/>
                  </a:lnTo>
                  <a:lnTo>
                    <a:pt x="14888356" y="8573966"/>
                  </a:lnTo>
                  <a:lnTo>
                    <a:pt x="14891596" y="8576530"/>
                  </a:lnTo>
                  <a:lnTo>
                    <a:pt x="14895694" y="8579854"/>
                  </a:lnTo>
                  <a:lnTo>
                    <a:pt x="14897694" y="8580707"/>
                  </a:lnTo>
                  <a:lnTo>
                    <a:pt x="14897552" y="8581040"/>
                  </a:lnTo>
                  <a:lnTo>
                    <a:pt x="14900218" y="8582178"/>
                  </a:lnTo>
                  <a:lnTo>
                    <a:pt x="14903595" y="8581649"/>
                  </a:lnTo>
                  <a:lnTo>
                    <a:pt x="14905875" y="8579076"/>
                  </a:lnTo>
                  <a:lnTo>
                    <a:pt x="14908773" y="8575978"/>
                  </a:lnTo>
                  <a:lnTo>
                    <a:pt x="14908336" y="8571459"/>
                  </a:lnTo>
                  <a:lnTo>
                    <a:pt x="14905096" y="8568894"/>
                  </a:lnTo>
                  <a:lnTo>
                    <a:pt x="14900998" y="8565571"/>
                  </a:lnTo>
                  <a:lnTo>
                    <a:pt x="14897900" y="8562673"/>
                  </a:lnTo>
                  <a:close/>
                </a:path>
                <a:path w="17990185" h="10229215">
                  <a:moveTo>
                    <a:pt x="14830333" y="8505881"/>
                  </a:moveTo>
                  <a:lnTo>
                    <a:pt x="14825481" y="8506175"/>
                  </a:lnTo>
                  <a:lnTo>
                    <a:pt x="14822917" y="8509414"/>
                  </a:lnTo>
                  <a:lnTo>
                    <a:pt x="14820020" y="8512512"/>
                  </a:lnTo>
                  <a:lnTo>
                    <a:pt x="14820456" y="8517031"/>
                  </a:lnTo>
                  <a:lnTo>
                    <a:pt x="14823696" y="8519596"/>
                  </a:lnTo>
                  <a:lnTo>
                    <a:pt x="14827794" y="8522920"/>
                  </a:lnTo>
                  <a:lnTo>
                    <a:pt x="14829794" y="8523773"/>
                  </a:lnTo>
                  <a:lnTo>
                    <a:pt x="14829652" y="8524106"/>
                  </a:lnTo>
                  <a:lnTo>
                    <a:pt x="14832318" y="8525243"/>
                  </a:lnTo>
                  <a:lnTo>
                    <a:pt x="14835696" y="8524714"/>
                  </a:lnTo>
                  <a:lnTo>
                    <a:pt x="14837975" y="8522141"/>
                  </a:lnTo>
                  <a:lnTo>
                    <a:pt x="14840872" y="8519043"/>
                  </a:lnTo>
                  <a:lnTo>
                    <a:pt x="14840437" y="8514524"/>
                  </a:lnTo>
                  <a:lnTo>
                    <a:pt x="14837196" y="8511960"/>
                  </a:lnTo>
                  <a:lnTo>
                    <a:pt x="14833098" y="8508636"/>
                  </a:lnTo>
                  <a:lnTo>
                    <a:pt x="14830333" y="8505881"/>
                  </a:lnTo>
                  <a:close/>
                </a:path>
                <a:path w="17990185" h="10229215">
                  <a:moveTo>
                    <a:pt x="14762912" y="8448756"/>
                  </a:moveTo>
                  <a:lnTo>
                    <a:pt x="14758059" y="8449050"/>
                  </a:lnTo>
                  <a:lnTo>
                    <a:pt x="14755495" y="8452290"/>
                  </a:lnTo>
                  <a:lnTo>
                    <a:pt x="14753073" y="8455196"/>
                  </a:lnTo>
                  <a:lnTo>
                    <a:pt x="14753034" y="8459906"/>
                  </a:lnTo>
                  <a:lnTo>
                    <a:pt x="14756274" y="8462470"/>
                  </a:lnTo>
                  <a:lnTo>
                    <a:pt x="14760370" y="8465794"/>
                  </a:lnTo>
                  <a:lnTo>
                    <a:pt x="14762370" y="8466647"/>
                  </a:lnTo>
                  <a:lnTo>
                    <a:pt x="14762228" y="8466980"/>
                  </a:lnTo>
                  <a:lnTo>
                    <a:pt x="14764894" y="8468117"/>
                  </a:lnTo>
                  <a:lnTo>
                    <a:pt x="14768271" y="8467588"/>
                  </a:lnTo>
                  <a:lnTo>
                    <a:pt x="14770551" y="8465015"/>
                  </a:lnTo>
                  <a:lnTo>
                    <a:pt x="14772973" y="8462109"/>
                  </a:lnTo>
                  <a:lnTo>
                    <a:pt x="14773012" y="8457398"/>
                  </a:lnTo>
                  <a:lnTo>
                    <a:pt x="14769772" y="8454834"/>
                  </a:lnTo>
                  <a:lnTo>
                    <a:pt x="14765677" y="8451512"/>
                  </a:lnTo>
                  <a:lnTo>
                    <a:pt x="14762912" y="8448756"/>
                  </a:lnTo>
                  <a:close/>
                </a:path>
                <a:path w="17990185" h="10229215">
                  <a:moveTo>
                    <a:pt x="14695963" y="8391440"/>
                  </a:moveTo>
                  <a:lnTo>
                    <a:pt x="14691253" y="8391400"/>
                  </a:lnTo>
                  <a:lnTo>
                    <a:pt x="14688689" y="8394640"/>
                  </a:lnTo>
                  <a:lnTo>
                    <a:pt x="14686267" y="8397546"/>
                  </a:lnTo>
                  <a:lnTo>
                    <a:pt x="14686228" y="8402257"/>
                  </a:lnTo>
                  <a:lnTo>
                    <a:pt x="14689468" y="8404821"/>
                  </a:lnTo>
                  <a:lnTo>
                    <a:pt x="14693564" y="8408144"/>
                  </a:lnTo>
                  <a:lnTo>
                    <a:pt x="14695563" y="8408997"/>
                  </a:lnTo>
                  <a:lnTo>
                    <a:pt x="14695421" y="8409330"/>
                  </a:lnTo>
                  <a:lnTo>
                    <a:pt x="14698088" y="8410468"/>
                  </a:lnTo>
                  <a:lnTo>
                    <a:pt x="14701464" y="8409938"/>
                  </a:lnTo>
                  <a:lnTo>
                    <a:pt x="14703745" y="8407365"/>
                  </a:lnTo>
                  <a:lnTo>
                    <a:pt x="14706167" y="8404459"/>
                  </a:lnTo>
                  <a:lnTo>
                    <a:pt x="14706206" y="8399748"/>
                  </a:lnTo>
                  <a:lnTo>
                    <a:pt x="14702967" y="8397184"/>
                  </a:lnTo>
                  <a:lnTo>
                    <a:pt x="14698870" y="8393861"/>
                  </a:lnTo>
                  <a:lnTo>
                    <a:pt x="14695963" y="8391440"/>
                  </a:lnTo>
                  <a:close/>
                </a:path>
                <a:path w="17990185" h="10229215">
                  <a:moveTo>
                    <a:pt x="14629158" y="8333790"/>
                  </a:moveTo>
                  <a:lnTo>
                    <a:pt x="14624446" y="8333750"/>
                  </a:lnTo>
                  <a:lnTo>
                    <a:pt x="14621883" y="8336990"/>
                  </a:lnTo>
                  <a:lnTo>
                    <a:pt x="14619462" y="8339896"/>
                  </a:lnTo>
                  <a:lnTo>
                    <a:pt x="14619422" y="8344607"/>
                  </a:lnTo>
                  <a:lnTo>
                    <a:pt x="14622662" y="8347171"/>
                  </a:lnTo>
                  <a:lnTo>
                    <a:pt x="14626760" y="8350495"/>
                  </a:lnTo>
                  <a:lnTo>
                    <a:pt x="14628759" y="8351348"/>
                  </a:lnTo>
                  <a:lnTo>
                    <a:pt x="14628617" y="8351681"/>
                  </a:lnTo>
                  <a:lnTo>
                    <a:pt x="14631284" y="8352819"/>
                  </a:lnTo>
                  <a:lnTo>
                    <a:pt x="14634803" y="8351956"/>
                  </a:lnTo>
                  <a:lnTo>
                    <a:pt x="14636940" y="8349716"/>
                  </a:lnTo>
                  <a:lnTo>
                    <a:pt x="14639362" y="8346810"/>
                  </a:lnTo>
                  <a:lnTo>
                    <a:pt x="14639402" y="8342099"/>
                  </a:lnTo>
                  <a:lnTo>
                    <a:pt x="14636162" y="8339536"/>
                  </a:lnTo>
                  <a:lnTo>
                    <a:pt x="14632064" y="8336211"/>
                  </a:lnTo>
                  <a:lnTo>
                    <a:pt x="14629158" y="8333790"/>
                  </a:lnTo>
                  <a:close/>
                </a:path>
                <a:path w="17990185" h="10229215">
                  <a:moveTo>
                    <a:pt x="14562778" y="8275140"/>
                  </a:moveTo>
                  <a:lnTo>
                    <a:pt x="14558068" y="8275100"/>
                  </a:lnTo>
                  <a:lnTo>
                    <a:pt x="14555504" y="8278340"/>
                  </a:lnTo>
                  <a:lnTo>
                    <a:pt x="14553082" y="8281246"/>
                  </a:lnTo>
                  <a:lnTo>
                    <a:pt x="14553042" y="8285957"/>
                  </a:lnTo>
                  <a:lnTo>
                    <a:pt x="14556282" y="8288521"/>
                  </a:lnTo>
                  <a:lnTo>
                    <a:pt x="14560380" y="8291845"/>
                  </a:lnTo>
                  <a:lnTo>
                    <a:pt x="14560905" y="8292463"/>
                  </a:lnTo>
                  <a:lnTo>
                    <a:pt x="14564904" y="8294169"/>
                  </a:lnTo>
                  <a:lnTo>
                    <a:pt x="14568424" y="8293306"/>
                  </a:lnTo>
                  <a:lnTo>
                    <a:pt x="14570561" y="8291066"/>
                  </a:lnTo>
                  <a:lnTo>
                    <a:pt x="14572982" y="8288160"/>
                  </a:lnTo>
                  <a:lnTo>
                    <a:pt x="14573022" y="8283449"/>
                  </a:lnTo>
                  <a:lnTo>
                    <a:pt x="14569782" y="8280885"/>
                  </a:lnTo>
                  <a:lnTo>
                    <a:pt x="14565684" y="8277561"/>
                  </a:lnTo>
                  <a:lnTo>
                    <a:pt x="14562778" y="8275140"/>
                  </a:lnTo>
                  <a:close/>
                </a:path>
                <a:path w="17990185" h="10229215">
                  <a:moveTo>
                    <a:pt x="14496540" y="8216157"/>
                  </a:moveTo>
                  <a:lnTo>
                    <a:pt x="14492163" y="8216259"/>
                  </a:lnTo>
                  <a:lnTo>
                    <a:pt x="14489266" y="8219357"/>
                  </a:lnTo>
                  <a:lnTo>
                    <a:pt x="14486844" y="8222263"/>
                  </a:lnTo>
                  <a:lnTo>
                    <a:pt x="14486947" y="8226641"/>
                  </a:lnTo>
                  <a:lnTo>
                    <a:pt x="14494000" y="8233195"/>
                  </a:lnTo>
                  <a:lnTo>
                    <a:pt x="14494525" y="8233813"/>
                  </a:lnTo>
                  <a:lnTo>
                    <a:pt x="14498523" y="8235519"/>
                  </a:lnTo>
                  <a:lnTo>
                    <a:pt x="14502044" y="8234656"/>
                  </a:lnTo>
                  <a:lnTo>
                    <a:pt x="14504182" y="8232416"/>
                  </a:lnTo>
                  <a:lnTo>
                    <a:pt x="14506603" y="8229509"/>
                  </a:lnTo>
                  <a:lnTo>
                    <a:pt x="14506501" y="8225133"/>
                  </a:lnTo>
                  <a:lnTo>
                    <a:pt x="14499447" y="8218578"/>
                  </a:lnTo>
                  <a:lnTo>
                    <a:pt x="14496540" y="8216157"/>
                  </a:lnTo>
                  <a:close/>
                </a:path>
                <a:path w="17990185" h="10229215">
                  <a:moveTo>
                    <a:pt x="14430637" y="8157316"/>
                  </a:moveTo>
                  <a:lnTo>
                    <a:pt x="14426117" y="8157751"/>
                  </a:lnTo>
                  <a:lnTo>
                    <a:pt x="14423363" y="8160516"/>
                  </a:lnTo>
                  <a:lnTo>
                    <a:pt x="14420941" y="8163422"/>
                  </a:lnTo>
                  <a:lnTo>
                    <a:pt x="14421377" y="8167942"/>
                  </a:lnTo>
                  <a:lnTo>
                    <a:pt x="14424141" y="8170697"/>
                  </a:lnTo>
                  <a:lnTo>
                    <a:pt x="14428097" y="8174354"/>
                  </a:lnTo>
                  <a:lnTo>
                    <a:pt x="14428622" y="8174972"/>
                  </a:lnTo>
                  <a:lnTo>
                    <a:pt x="14432621" y="8176678"/>
                  </a:lnTo>
                  <a:lnTo>
                    <a:pt x="14436140" y="8175815"/>
                  </a:lnTo>
                  <a:lnTo>
                    <a:pt x="14438277" y="8173575"/>
                  </a:lnTo>
                  <a:lnTo>
                    <a:pt x="14440699" y="8170669"/>
                  </a:lnTo>
                  <a:lnTo>
                    <a:pt x="14440263" y="8166150"/>
                  </a:lnTo>
                  <a:lnTo>
                    <a:pt x="14437499" y="8163395"/>
                  </a:lnTo>
                  <a:lnTo>
                    <a:pt x="14433543" y="8159737"/>
                  </a:lnTo>
                  <a:lnTo>
                    <a:pt x="14430637" y="8157316"/>
                  </a:lnTo>
                  <a:close/>
                </a:path>
                <a:path w="17990185" h="10229215">
                  <a:moveTo>
                    <a:pt x="14365018" y="8097809"/>
                  </a:moveTo>
                  <a:lnTo>
                    <a:pt x="14360498" y="8098244"/>
                  </a:lnTo>
                  <a:lnTo>
                    <a:pt x="14357743" y="8101008"/>
                  </a:lnTo>
                  <a:lnTo>
                    <a:pt x="14354845" y="8104106"/>
                  </a:lnTo>
                  <a:lnTo>
                    <a:pt x="14355281" y="8108625"/>
                  </a:lnTo>
                  <a:lnTo>
                    <a:pt x="14358045" y="8111381"/>
                  </a:lnTo>
                  <a:lnTo>
                    <a:pt x="14362001" y="8115038"/>
                  </a:lnTo>
                  <a:lnTo>
                    <a:pt x="14362859" y="8115798"/>
                  </a:lnTo>
                  <a:lnTo>
                    <a:pt x="14364193" y="8116367"/>
                  </a:lnTo>
                  <a:lnTo>
                    <a:pt x="14364051" y="8116700"/>
                  </a:lnTo>
                  <a:lnTo>
                    <a:pt x="14366717" y="8117837"/>
                  </a:lnTo>
                  <a:lnTo>
                    <a:pt x="14370237" y="8116974"/>
                  </a:lnTo>
                  <a:lnTo>
                    <a:pt x="14372374" y="8114735"/>
                  </a:lnTo>
                  <a:lnTo>
                    <a:pt x="14375270" y="8111637"/>
                  </a:lnTo>
                  <a:lnTo>
                    <a:pt x="14374835" y="8107118"/>
                  </a:lnTo>
                  <a:lnTo>
                    <a:pt x="14372071" y="8104363"/>
                  </a:lnTo>
                  <a:lnTo>
                    <a:pt x="14365018" y="8097809"/>
                  </a:lnTo>
                  <a:close/>
                </a:path>
                <a:path w="17990185" h="10229215">
                  <a:moveTo>
                    <a:pt x="14299589" y="8038777"/>
                  </a:moveTo>
                  <a:lnTo>
                    <a:pt x="14295070" y="8039212"/>
                  </a:lnTo>
                  <a:lnTo>
                    <a:pt x="14292315" y="8041977"/>
                  </a:lnTo>
                  <a:lnTo>
                    <a:pt x="14289417" y="8045075"/>
                  </a:lnTo>
                  <a:lnTo>
                    <a:pt x="14289854" y="8049594"/>
                  </a:lnTo>
                  <a:lnTo>
                    <a:pt x="14292617" y="8052349"/>
                  </a:lnTo>
                  <a:lnTo>
                    <a:pt x="14296574" y="8056006"/>
                  </a:lnTo>
                  <a:lnTo>
                    <a:pt x="14297431" y="8056765"/>
                  </a:lnTo>
                  <a:lnTo>
                    <a:pt x="14301431" y="8058472"/>
                  </a:lnTo>
                  <a:lnTo>
                    <a:pt x="14304807" y="8057942"/>
                  </a:lnTo>
                  <a:lnTo>
                    <a:pt x="14306944" y="8055702"/>
                  </a:lnTo>
                  <a:lnTo>
                    <a:pt x="14309840" y="8052604"/>
                  </a:lnTo>
                  <a:lnTo>
                    <a:pt x="14309405" y="8048085"/>
                  </a:lnTo>
                  <a:lnTo>
                    <a:pt x="14306642" y="8045330"/>
                  </a:lnTo>
                  <a:lnTo>
                    <a:pt x="14299589" y="8038777"/>
                  </a:lnTo>
                  <a:close/>
                </a:path>
                <a:path w="17990185" h="10229215">
                  <a:moveTo>
                    <a:pt x="14234112" y="7978936"/>
                  </a:moveTo>
                  <a:lnTo>
                    <a:pt x="14229592" y="7979372"/>
                  </a:lnTo>
                  <a:lnTo>
                    <a:pt x="14226837" y="7982136"/>
                  </a:lnTo>
                  <a:lnTo>
                    <a:pt x="14223941" y="7985234"/>
                  </a:lnTo>
                  <a:lnTo>
                    <a:pt x="14224376" y="7989753"/>
                  </a:lnTo>
                  <a:lnTo>
                    <a:pt x="14227141" y="7992508"/>
                  </a:lnTo>
                  <a:lnTo>
                    <a:pt x="14231096" y="7996165"/>
                  </a:lnTo>
                  <a:lnTo>
                    <a:pt x="14231954" y="7996925"/>
                  </a:lnTo>
                  <a:lnTo>
                    <a:pt x="14235951" y="7998630"/>
                  </a:lnTo>
                  <a:lnTo>
                    <a:pt x="14239329" y="7998102"/>
                  </a:lnTo>
                  <a:lnTo>
                    <a:pt x="14241466" y="7995862"/>
                  </a:lnTo>
                  <a:lnTo>
                    <a:pt x="14244364" y="7992764"/>
                  </a:lnTo>
                  <a:lnTo>
                    <a:pt x="14243927" y="7988244"/>
                  </a:lnTo>
                  <a:lnTo>
                    <a:pt x="14241164" y="7985489"/>
                  </a:lnTo>
                  <a:lnTo>
                    <a:pt x="14234112" y="7978936"/>
                  </a:lnTo>
                  <a:close/>
                </a:path>
                <a:path w="17990185" h="10229215">
                  <a:moveTo>
                    <a:pt x="14169109" y="7918903"/>
                  </a:moveTo>
                  <a:lnTo>
                    <a:pt x="14164591" y="7919340"/>
                  </a:lnTo>
                  <a:lnTo>
                    <a:pt x="14161836" y="7922104"/>
                  </a:lnTo>
                  <a:lnTo>
                    <a:pt x="14158938" y="7925201"/>
                  </a:lnTo>
                  <a:lnTo>
                    <a:pt x="14159374" y="7929722"/>
                  </a:lnTo>
                  <a:lnTo>
                    <a:pt x="14162138" y="7932476"/>
                  </a:lnTo>
                  <a:lnTo>
                    <a:pt x="14166092" y="7936132"/>
                  </a:lnTo>
                  <a:lnTo>
                    <a:pt x="14166617" y="7936750"/>
                  </a:lnTo>
                  <a:lnTo>
                    <a:pt x="14170616" y="7938456"/>
                  </a:lnTo>
                  <a:lnTo>
                    <a:pt x="14173994" y="7937927"/>
                  </a:lnTo>
                  <a:lnTo>
                    <a:pt x="14176132" y="7935688"/>
                  </a:lnTo>
                  <a:lnTo>
                    <a:pt x="14179028" y="7932589"/>
                  </a:lnTo>
                  <a:lnTo>
                    <a:pt x="14178593" y="7928071"/>
                  </a:lnTo>
                  <a:lnTo>
                    <a:pt x="14175829" y="7925316"/>
                  </a:lnTo>
                  <a:lnTo>
                    <a:pt x="14172206" y="7921800"/>
                  </a:lnTo>
                  <a:lnTo>
                    <a:pt x="14169109" y="7918903"/>
                  </a:lnTo>
                  <a:close/>
                </a:path>
                <a:path w="17990185" h="10229215">
                  <a:moveTo>
                    <a:pt x="14104441" y="7859014"/>
                  </a:moveTo>
                  <a:lnTo>
                    <a:pt x="14099921" y="7859450"/>
                  </a:lnTo>
                  <a:lnTo>
                    <a:pt x="14097165" y="7862214"/>
                  </a:lnTo>
                  <a:lnTo>
                    <a:pt x="14094269" y="7865312"/>
                  </a:lnTo>
                  <a:lnTo>
                    <a:pt x="14094704" y="7869831"/>
                  </a:lnTo>
                  <a:lnTo>
                    <a:pt x="14097470" y="7872586"/>
                  </a:lnTo>
                  <a:lnTo>
                    <a:pt x="14101425" y="7876243"/>
                  </a:lnTo>
                  <a:lnTo>
                    <a:pt x="14101949" y="7876861"/>
                  </a:lnTo>
                  <a:lnTo>
                    <a:pt x="14105948" y="7878567"/>
                  </a:lnTo>
                  <a:lnTo>
                    <a:pt x="14109326" y="7878038"/>
                  </a:lnTo>
                  <a:lnTo>
                    <a:pt x="14111464" y="7875799"/>
                  </a:lnTo>
                  <a:lnTo>
                    <a:pt x="14114360" y="7872700"/>
                  </a:lnTo>
                  <a:lnTo>
                    <a:pt x="14113925" y="7868181"/>
                  </a:lnTo>
                  <a:lnTo>
                    <a:pt x="14111161" y="7865426"/>
                  </a:lnTo>
                  <a:lnTo>
                    <a:pt x="14107538" y="7861911"/>
                  </a:lnTo>
                  <a:lnTo>
                    <a:pt x="14104441" y="7859014"/>
                  </a:lnTo>
                  <a:close/>
                </a:path>
                <a:path w="17990185" h="10229215">
                  <a:moveTo>
                    <a:pt x="7824400" y="5163216"/>
                  </a:moveTo>
                  <a:lnTo>
                    <a:pt x="7812402" y="5158097"/>
                  </a:lnTo>
                  <a:lnTo>
                    <a:pt x="7808122" y="5159818"/>
                  </a:lnTo>
                  <a:lnTo>
                    <a:pt x="7804994" y="5167150"/>
                  </a:lnTo>
                  <a:lnTo>
                    <a:pt x="7806714" y="5171430"/>
                  </a:lnTo>
                  <a:lnTo>
                    <a:pt x="7818713" y="5176548"/>
                  </a:lnTo>
                  <a:lnTo>
                    <a:pt x="7822992" y="5174828"/>
                  </a:lnTo>
                  <a:lnTo>
                    <a:pt x="7826120" y="5167495"/>
                  </a:lnTo>
                  <a:lnTo>
                    <a:pt x="7824400" y="5163216"/>
                  </a:lnTo>
                  <a:close/>
                </a:path>
                <a:path w="17990185" h="10229215">
                  <a:moveTo>
                    <a:pt x="7743407" y="5128666"/>
                  </a:moveTo>
                  <a:lnTo>
                    <a:pt x="7731408" y="5123548"/>
                  </a:lnTo>
                  <a:lnTo>
                    <a:pt x="7727129" y="5125269"/>
                  </a:lnTo>
                  <a:lnTo>
                    <a:pt x="7724001" y="5132601"/>
                  </a:lnTo>
                  <a:lnTo>
                    <a:pt x="7725721" y="5136881"/>
                  </a:lnTo>
                  <a:lnTo>
                    <a:pt x="7737719" y="5141999"/>
                  </a:lnTo>
                  <a:lnTo>
                    <a:pt x="7741999" y="5140279"/>
                  </a:lnTo>
                  <a:lnTo>
                    <a:pt x="7745127" y="5132947"/>
                  </a:lnTo>
                  <a:lnTo>
                    <a:pt x="7743407" y="5128666"/>
                  </a:lnTo>
                  <a:close/>
                </a:path>
                <a:path w="17990185" h="10229215">
                  <a:moveTo>
                    <a:pt x="7905869" y="5197574"/>
                  </a:moveTo>
                  <a:lnTo>
                    <a:pt x="7893870" y="5192456"/>
                  </a:lnTo>
                  <a:lnTo>
                    <a:pt x="7889591" y="5194175"/>
                  </a:lnTo>
                  <a:lnTo>
                    <a:pt x="7886463" y="5201508"/>
                  </a:lnTo>
                  <a:lnTo>
                    <a:pt x="7888183" y="5205787"/>
                  </a:lnTo>
                  <a:lnTo>
                    <a:pt x="7900182" y="5210905"/>
                  </a:lnTo>
                  <a:lnTo>
                    <a:pt x="7904462" y="5209186"/>
                  </a:lnTo>
                  <a:lnTo>
                    <a:pt x="7907590" y="5201853"/>
                  </a:lnTo>
                  <a:lnTo>
                    <a:pt x="7905869" y="5197574"/>
                  </a:lnTo>
                  <a:close/>
                </a:path>
                <a:path w="17990185" h="10229215">
                  <a:moveTo>
                    <a:pt x="7662031" y="5093167"/>
                  </a:moveTo>
                  <a:lnTo>
                    <a:pt x="7650032" y="5088048"/>
                  </a:lnTo>
                  <a:lnTo>
                    <a:pt x="7645753" y="5089769"/>
                  </a:lnTo>
                  <a:lnTo>
                    <a:pt x="7642625" y="5097101"/>
                  </a:lnTo>
                  <a:lnTo>
                    <a:pt x="7644345" y="5101380"/>
                  </a:lnTo>
                  <a:lnTo>
                    <a:pt x="7656344" y="5106499"/>
                  </a:lnTo>
                  <a:lnTo>
                    <a:pt x="7660624" y="5104779"/>
                  </a:lnTo>
                  <a:lnTo>
                    <a:pt x="7663751" y="5097446"/>
                  </a:lnTo>
                  <a:lnTo>
                    <a:pt x="7662031" y="5093167"/>
                  </a:lnTo>
                  <a:close/>
                </a:path>
                <a:path w="17990185" h="10229215">
                  <a:moveTo>
                    <a:pt x="7987480" y="5231598"/>
                  </a:moveTo>
                  <a:lnTo>
                    <a:pt x="7975481" y="5226480"/>
                  </a:lnTo>
                  <a:lnTo>
                    <a:pt x="7971201" y="5228200"/>
                  </a:lnTo>
                  <a:lnTo>
                    <a:pt x="7968074" y="5235533"/>
                  </a:lnTo>
                  <a:lnTo>
                    <a:pt x="7969794" y="5239812"/>
                  </a:lnTo>
                  <a:lnTo>
                    <a:pt x="7981793" y="5244931"/>
                  </a:lnTo>
                  <a:lnTo>
                    <a:pt x="7986073" y="5243211"/>
                  </a:lnTo>
                  <a:lnTo>
                    <a:pt x="7989201" y="5235878"/>
                  </a:lnTo>
                  <a:lnTo>
                    <a:pt x="7987480" y="5231598"/>
                  </a:lnTo>
                  <a:close/>
                </a:path>
                <a:path w="17990185" h="10229215">
                  <a:moveTo>
                    <a:pt x="7580989" y="5057809"/>
                  </a:moveTo>
                  <a:lnTo>
                    <a:pt x="7568989" y="5052690"/>
                  </a:lnTo>
                  <a:lnTo>
                    <a:pt x="7564710" y="5054410"/>
                  </a:lnTo>
                  <a:lnTo>
                    <a:pt x="7561582" y="5061743"/>
                  </a:lnTo>
                  <a:lnTo>
                    <a:pt x="7563302" y="5066022"/>
                  </a:lnTo>
                  <a:lnTo>
                    <a:pt x="7571968" y="5069719"/>
                  </a:lnTo>
                  <a:lnTo>
                    <a:pt x="7571493" y="5069910"/>
                  </a:lnTo>
                  <a:lnTo>
                    <a:pt x="7575160" y="5071474"/>
                  </a:lnTo>
                  <a:lnTo>
                    <a:pt x="7579439" y="5069754"/>
                  </a:lnTo>
                  <a:lnTo>
                    <a:pt x="7582709" y="5062088"/>
                  </a:lnTo>
                  <a:lnTo>
                    <a:pt x="7580989" y="5057809"/>
                  </a:lnTo>
                  <a:close/>
                </a:path>
                <a:path w="17990185" h="10229215">
                  <a:moveTo>
                    <a:pt x="8069376" y="5264956"/>
                  </a:moveTo>
                  <a:lnTo>
                    <a:pt x="8057377" y="5259838"/>
                  </a:lnTo>
                  <a:lnTo>
                    <a:pt x="8053097" y="5261558"/>
                  </a:lnTo>
                  <a:lnTo>
                    <a:pt x="8049969" y="5268891"/>
                  </a:lnTo>
                  <a:lnTo>
                    <a:pt x="8051690" y="5273170"/>
                  </a:lnTo>
                  <a:lnTo>
                    <a:pt x="8063689" y="5278288"/>
                  </a:lnTo>
                  <a:lnTo>
                    <a:pt x="8067968" y="5276568"/>
                  </a:lnTo>
                  <a:lnTo>
                    <a:pt x="8071096" y="5269236"/>
                  </a:lnTo>
                  <a:lnTo>
                    <a:pt x="8069376" y="5264956"/>
                  </a:lnTo>
                  <a:close/>
                </a:path>
                <a:path w="17990185" h="10229215">
                  <a:moveTo>
                    <a:pt x="7499898" y="5021642"/>
                  </a:moveTo>
                  <a:lnTo>
                    <a:pt x="7487898" y="5016523"/>
                  </a:lnTo>
                  <a:lnTo>
                    <a:pt x="7483619" y="5018244"/>
                  </a:lnTo>
                  <a:lnTo>
                    <a:pt x="7480491" y="5025577"/>
                  </a:lnTo>
                  <a:lnTo>
                    <a:pt x="7482069" y="5030189"/>
                  </a:lnTo>
                  <a:lnTo>
                    <a:pt x="7490736" y="5033886"/>
                  </a:lnTo>
                  <a:lnTo>
                    <a:pt x="7490544" y="5033410"/>
                  </a:lnTo>
                  <a:lnTo>
                    <a:pt x="7494210" y="5034974"/>
                  </a:lnTo>
                  <a:lnTo>
                    <a:pt x="7498490" y="5033255"/>
                  </a:lnTo>
                  <a:lnTo>
                    <a:pt x="7501618" y="5025922"/>
                  </a:lnTo>
                  <a:lnTo>
                    <a:pt x="7499898" y="5021642"/>
                  </a:lnTo>
                  <a:close/>
                </a:path>
                <a:path w="17990185" h="10229215">
                  <a:moveTo>
                    <a:pt x="8151271" y="5298314"/>
                  </a:moveTo>
                  <a:lnTo>
                    <a:pt x="8139272" y="5293196"/>
                  </a:lnTo>
                  <a:lnTo>
                    <a:pt x="8134993" y="5294917"/>
                  </a:lnTo>
                  <a:lnTo>
                    <a:pt x="8131865" y="5302249"/>
                  </a:lnTo>
                  <a:lnTo>
                    <a:pt x="8133584" y="5306528"/>
                  </a:lnTo>
                  <a:lnTo>
                    <a:pt x="8145584" y="5311647"/>
                  </a:lnTo>
                  <a:lnTo>
                    <a:pt x="8149864" y="5309927"/>
                  </a:lnTo>
                  <a:lnTo>
                    <a:pt x="8152991" y="5302594"/>
                  </a:lnTo>
                  <a:lnTo>
                    <a:pt x="8151271" y="5298314"/>
                  </a:lnTo>
                  <a:close/>
                </a:path>
                <a:path w="17990185" h="10229215">
                  <a:moveTo>
                    <a:pt x="7419616" y="4985427"/>
                  </a:moveTo>
                  <a:lnTo>
                    <a:pt x="7407616" y="4980308"/>
                  </a:lnTo>
                  <a:lnTo>
                    <a:pt x="7403337" y="4982028"/>
                  </a:lnTo>
                  <a:lnTo>
                    <a:pt x="7400209" y="4989361"/>
                  </a:lnTo>
                  <a:lnTo>
                    <a:pt x="7401787" y="4993973"/>
                  </a:lnTo>
                  <a:lnTo>
                    <a:pt x="7413786" y="4999092"/>
                  </a:lnTo>
                  <a:lnTo>
                    <a:pt x="7418065" y="4997372"/>
                  </a:lnTo>
                  <a:lnTo>
                    <a:pt x="7421193" y="4990039"/>
                  </a:lnTo>
                  <a:lnTo>
                    <a:pt x="7419616" y="4985427"/>
                  </a:lnTo>
                  <a:close/>
                </a:path>
                <a:path w="17990185" h="10229215">
                  <a:moveTo>
                    <a:pt x="8233593" y="5330673"/>
                  </a:moveTo>
                  <a:lnTo>
                    <a:pt x="8225260" y="5327118"/>
                  </a:lnTo>
                  <a:lnTo>
                    <a:pt x="8221118" y="5325746"/>
                  </a:lnTo>
                  <a:lnTo>
                    <a:pt x="8217173" y="5327608"/>
                  </a:lnTo>
                  <a:lnTo>
                    <a:pt x="8214045" y="5334941"/>
                  </a:lnTo>
                  <a:lnTo>
                    <a:pt x="8215764" y="5339220"/>
                  </a:lnTo>
                  <a:lnTo>
                    <a:pt x="8219430" y="5340784"/>
                  </a:lnTo>
                  <a:lnTo>
                    <a:pt x="8219907" y="5340592"/>
                  </a:lnTo>
                  <a:lnTo>
                    <a:pt x="8224573" y="5342583"/>
                  </a:lnTo>
                  <a:lnTo>
                    <a:pt x="8235455" y="5334618"/>
                  </a:lnTo>
                  <a:lnTo>
                    <a:pt x="8233593" y="5330673"/>
                  </a:lnTo>
                  <a:close/>
                </a:path>
                <a:path w="17990185" h="10229215">
                  <a:moveTo>
                    <a:pt x="7339332" y="4949211"/>
                  </a:moveTo>
                  <a:lnTo>
                    <a:pt x="7327000" y="4943951"/>
                  </a:lnTo>
                  <a:lnTo>
                    <a:pt x="7322721" y="4945670"/>
                  </a:lnTo>
                  <a:lnTo>
                    <a:pt x="7319593" y="4953003"/>
                  </a:lnTo>
                  <a:lnTo>
                    <a:pt x="7321170" y="4957616"/>
                  </a:lnTo>
                  <a:lnTo>
                    <a:pt x="7333503" y="4962876"/>
                  </a:lnTo>
                  <a:lnTo>
                    <a:pt x="7337782" y="4961156"/>
                  </a:lnTo>
                  <a:lnTo>
                    <a:pt x="7340910" y="4953823"/>
                  </a:lnTo>
                  <a:lnTo>
                    <a:pt x="7339332" y="4949211"/>
                  </a:lnTo>
                  <a:close/>
                </a:path>
                <a:path w="17990185" h="10229215">
                  <a:moveTo>
                    <a:pt x="7258860" y="4912520"/>
                  </a:moveTo>
                  <a:lnTo>
                    <a:pt x="7246860" y="4907401"/>
                  </a:lnTo>
                  <a:lnTo>
                    <a:pt x="7242248" y="4908979"/>
                  </a:lnTo>
                  <a:lnTo>
                    <a:pt x="7239120" y="4916312"/>
                  </a:lnTo>
                  <a:lnTo>
                    <a:pt x="7240696" y="4920925"/>
                  </a:lnTo>
                  <a:lnTo>
                    <a:pt x="7253030" y="4926186"/>
                  </a:lnTo>
                  <a:lnTo>
                    <a:pt x="7257309" y="4924465"/>
                  </a:lnTo>
                  <a:lnTo>
                    <a:pt x="7260437" y="4917131"/>
                  </a:lnTo>
                  <a:lnTo>
                    <a:pt x="7258860" y="4912520"/>
                  </a:lnTo>
                  <a:close/>
                </a:path>
                <a:path w="17990185" h="10229215">
                  <a:moveTo>
                    <a:pt x="8315106" y="5363079"/>
                  </a:moveTo>
                  <a:lnTo>
                    <a:pt x="8306774" y="5359525"/>
                  </a:lnTo>
                  <a:lnTo>
                    <a:pt x="8302965" y="5358295"/>
                  </a:lnTo>
                  <a:lnTo>
                    <a:pt x="8299019" y="5360156"/>
                  </a:lnTo>
                  <a:lnTo>
                    <a:pt x="8296033" y="5367156"/>
                  </a:lnTo>
                  <a:lnTo>
                    <a:pt x="8297754" y="5371436"/>
                  </a:lnTo>
                  <a:lnTo>
                    <a:pt x="8306086" y="5374990"/>
                  </a:lnTo>
                  <a:lnTo>
                    <a:pt x="8309895" y="5376221"/>
                  </a:lnTo>
                  <a:lnTo>
                    <a:pt x="8313841" y="5374359"/>
                  </a:lnTo>
                  <a:lnTo>
                    <a:pt x="8316826" y="5367360"/>
                  </a:lnTo>
                  <a:lnTo>
                    <a:pt x="8315106" y="5363079"/>
                  </a:lnTo>
                  <a:close/>
                </a:path>
                <a:path w="17990185" h="10229215">
                  <a:moveTo>
                    <a:pt x="7178718" y="4875971"/>
                  </a:moveTo>
                  <a:lnTo>
                    <a:pt x="7166720" y="4870852"/>
                  </a:lnTo>
                  <a:lnTo>
                    <a:pt x="7162107" y="4872430"/>
                  </a:lnTo>
                  <a:lnTo>
                    <a:pt x="7158979" y="4879764"/>
                  </a:lnTo>
                  <a:lnTo>
                    <a:pt x="7160557" y="4884375"/>
                  </a:lnTo>
                  <a:lnTo>
                    <a:pt x="7172889" y="4889636"/>
                  </a:lnTo>
                  <a:lnTo>
                    <a:pt x="7177169" y="4887916"/>
                  </a:lnTo>
                  <a:lnTo>
                    <a:pt x="7180296" y="4880583"/>
                  </a:lnTo>
                  <a:lnTo>
                    <a:pt x="7178718" y="4875971"/>
                  </a:lnTo>
                  <a:close/>
                </a:path>
                <a:path w="17990185" h="10229215">
                  <a:moveTo>
                    <a:pt x="8397570" y="5395104"/>
                  </a:moveTo>
                  <a:lnTo>
                    <a:pt x="8389238" y="5391550"/>
                  </a:lnTo>
                  <a:lnTo>
                    <a:pt x="8387061" y="5398500"/>
                  </a:lnTo>
                  <a:lnTo>
                    <a:pt x="8384217" y="5405166"/>
                  </a:lnTo>
                  <a:lnTo>
                    <a:pt x="8388550" y="5407015"/>
                  </a:lnTo>
                  <a:lnTo>
                    <a:pt x="8392359" y="5408245"/>
                  </a:lnTo>
                  <a:lnTo>
                    <a:pt x="8396304" y="5406384"/>
                  </a:lnTo>
                  <a:lnTo>
                    <a:pt x="8399290" y="5399384"/>
                  </a:lnTo>
                  <a:lnTo>
                    <a:pt x="8397570" y="5395104"/>
                  </a:lnTo>
                  <a:close/>
                </a:path>
                <a:path w="17990185" h="10229215">
                  <a:moveTo>
                    <a:pt x="14040391" y="7798600"/>
                  </a:moveTo>
                  <a:lnTo>
                    <a:pt x="14035871" y="7799035"/>
                  </a:lnTo>
                  <a:lnTo>
                    <a:pt x="14033117" y="7801800"/>
                  </a:lnTo>
                  <a:lnTo>
                    <a:pt x="14030219" y="7804897"/>
                  </a:lnTo>
                  <a:lnTo>
                    <a:pt x="14030654" y="7809417"/>
                  </a:lnTo>
                  <a:lnTo>
                    <a:pt x="14033419" y="7812173"/>
                  </a:lnTo>
                  <a:lnTo>
                    <a:pt x="14037041" y="7815687"/>
                  </a:lnTo>
                  <a:lnTo>
                    <a:pt x="14037566" y="7816305"/>
                  </a:lnTo>
                  <a:lnTo>
                    <a:pt x="14041898" y="7818153"/>
                  </a:lnTo>
                  <a:lnTo>
                    <a:pt x="14045276" y="7817624"/>
                  </a:lnTo>
                  <a:lnTo>
                    <a:pt x="14047414" y="7815384"/>
                  </a:lnTo>
                  <a:lnTo>
                    <a:pt x="14050311" y="7812287"/>
                  </a:lnTo>
                  <a:lnTo>
                    <a:pt x="14049873" y="7807766"/>
                  </a:lnTo>
                  <a:lnTo>
                    <a:pt x="14047109" y="7805011"/>
                  </a:lnTo>
                  <a:lnTo>
                    <a:pt x="14043488" y="7801497"/>
                  </a:lnTo>
                  <a:lnTo>
                    <a:pt x="14040391" y="7798600"/>
                  </a:lnTo>
                  <a:close/>
                </a:path>
                <a:path w="17990185" h="10229215">
                  <a:moveTo>
                    <a:pt x="7098102" y="4839613"/>
                  </a:moveTo>
                  <a:lnTo>
                    <a:pt x="7085770" y="4834353"/>
                  </a:lnTo>
                  <a:lnTo>
                    <a:pt x="7081492" y="4836072"/>
                  </a:lnTo>
                  <a:lnTo>
                    <a:pt x="7078364" y="4843405"/>
                  </a:lnTo>
                  <a:lnTo>
                    <a:pt x="7079941" y="4848018"/>
                  </a:lnTo>
                  <a:lnTo>
                    <a:pt x="7092273" y="4853278"/>
                  </a:lnTo>
                  <a:lnTo>
                    <a:pt x="7096552" y="4851558"/>
                  </a:lnTo>
                  <a:lnTo>
                    <a:pt x="7099681" y="4844225"/>
                  </a:lnTo>
                  <a:lnTo>
                    <a:pt x="7098102" y="4839613"/>
                  </a:lnTo>
                  <a:close/>
                </a:path>
                <a:path w="17990185" h="10229215">
                  <a:moveTo>
                    <a:pt x="7017486" y="4803255"/>
                  </a:moveTo>
                  <a:lnTo>
                    <a:pt x="7005488" y="4798137"/>
                  </a:lnTo>
                  <a:lnTo>
                    <a:pt x="7001209" y="4799856"/>
                  </a:lnTo>
                  <a:lnTo>
                    <a:pt x="6998081" y="4807189"/>
                  </a:lnTo>
                  <a:lnTo>
                    <a:pt x="6999658" y="4811803"/>
                  </a:lnTo>
                  <a:lnTo>
                    <a:pt x="7011657" y="4816921"/>
                  </a:lnTo>
                  <a:lnTo>
                    <a:pt x="7015937" y="4815200"/>
                  </a:lnTo>
                  <a:lnTo>
                    <a:pt x="7019065" y="4807868"/>
                  </a:lnTo>
                  <a:lnTo>
                    <a:pt x="7017486" y="4803255"/>
                  </a:lnTo>
                  <a:close/>
                </a:path>
                <a:path w="17990185" h="10229215">
                  <a:moveTo>
                    <a:pt x="8480461" y="5426129"/>
                  </a:moveTo>
                  <a:lnTo>
                    <a:pt x="8476652" y="5424899"/>
                  </a:lnTo>
                  <a:lnTo>
                    <a:pt x="8471986" y="5422908"/>
                  </a:lnTo>
                  <a:lnTo>
                    <a:pt x="8468178" y="5421678"/>
                  </a:lnTo>
                  <a:lnTo>
                    <a:pt x="8464231" y="5423540"/>
                  </a:lnTo>
                  <a:lnTo>
                    <a:pt x="8461104" y="5430872"/>
                  </a:lnTo>
                  <a:lnTo>
                    <a:pt x="8462965" y="5434819"/>
                  </a:lnTo>
                  <a:lnTo>
                    <a:pt x="8471632" y="5438516"/>
                  </a:lnTo>
                  <a:lnTo>
                    <a:pt x="8475440" y="5439746"/>
                  </a:lnTo>
                  <a:lnTo>
                    <a:pt x="8479387" y="5437884"/>
                  </a:lnTo>
                  <a:lnTo>
                    <a:pt x="8480951" y="5434218"/>
                  </a:lnTo>
                  <a:lnTo>
                    <a:pt x="8481958" y="5431102"/>
                  </a:lnTo>
                  <a:lnTo>
                    <a:pt x="8482182" y="5430409"/>
                  </a:lnTo>
                  <a:lnTo>
                    <a:pt x="8480461" y="5426129"/>
                  </a:lnTo>
                  <a:close/>
                </a:path>
                <a:path w="17990185" h="10229215">
                  <a:moveTo>
                    <a:pt x="6936538" y="4766755"/>
                  </a:moveTo>
                  <a:lnTo>
                    <a:pt x="6924872" y="4761778"/>
                  </a:lnTo>
                  <a:lnTo>
                    <a:pt x="6920260" y="4763356"/>
                  </a:lnTo>
                  <a:lnTo>
                    <a:pt x="6917132" y="4770689"/>
                  </a:lnTo>
                  <a:lnTo>
                    <a:pt x="6918709" y="4775302"/>
                  </a:lnTo>
                  <a:lnTo>
                    <a:pt x="6930709" y="4780421"/>
                  </a:lnTo>
                  <a:lnTo>
                    <a:pt x="6934988" y="4778700"/>
                  </a:lnTo>
                  <a:lnTo>
                    <a:pt x="6938115" y="4771368"/>
                  </a:lnTo>
                  <a:lnTo>
                    <a:pt x="6936538" y="4766755"/>
                  </a:lnTo>
                  <a:close/>
                </a:path>
                <a:path w="17990185" h="10229215">
                  <a:moveTo>
                    <a:pt x="6856588" y="4730681"/>
                  </a:moveTo>
                  <a:lnTo>
                    <a:pt x="6844256" y="4725421"/>
                  </a:lnTo>
                  <a:lnTo>
                    <a:pt x="6839978" y="4727141"/>
                  </a:lnTo>
                  <a:lnTo>
                    <a:pt x="6836850" y="4734474"/>
                  </a:lnTo>
                  <a:lnTo>
                    <a:pt x="6838427" y="4739086"/>
                  </a:lnTo>
                  <a:lnTo>
                    <a:pt x="6850759" y="4744347"/>
                  </a:lnTo>
                  <a:lnTo>
                    <a:pt x="6855039" y="4742627"/>
                  </a:lnTo>
                  <a:lnTo>
                    <a:pt x="6858167" y="4735294"/>
                  </a:lnTo>
                  <a:lnTo>
                    <a:pt x="6856588" y="4730681"/>
                  </a:lnTo>
                  <a:close/>
                </a:path>
                <a:path w="17990185" h="10229215">
                  <a:moveTo>
                    <a:pt x="6775164" y="4694373"/>
                  </a:moveTo>
                  <a:lnTo>
                    <a:pt x="6763165" y="4689255"/>
                  </a:lnTo>
                  <a:lnTo>
                    <a:pt x="6758886" y="4690974"/>
                  </a:lnTo>
                  <a:lnTo>
                    <a:pt x="6755758" y="4698307"/>
                  </a:lnTo>
                  <a:lnTo>
                    <a:pt x="6757336" y="4702920"/>
                  </a:lnTo>
                  <a:lnTo>
                    <a:pt x="6769335" y="4708038"/>
                  </a:lnTo>
                  <a:lnTo>
                    <a:pt x="6773615" y="4706318"/>
                  </a:lnTo>
                  <a:lnTo>
                    <a:pt x="6776742" y="4698986"/>
                  </a:lnTo>
                  <a:lnTo>
                    <a:pt x="6775164" y="4694373"/>
                  </a:lnTo>
                  <a:close/>
                </a:path>
                <a:path w="17990185" h="10229215">
                  <a:moveTo>
                    <a:pt x="8563352" y="5457155"/>
                  </a:moveTo>
                  <a:lnTo>
                    <a:pt x="8559543" y="5455923"/>
                  </a:lnTo>
                  <a:lnTo>
                    <a:pt x="8554877" y="5453933"/>
                  </a:lnTo>
                  <a:lnTo>
                    <a:pt x="8551068" y="5452702"/>
                  </a:lnTo>
                  <a:lnTo>
                    <a:pt x="8547122" y="5454565"/>
                  </a:lnTo>
                  <a:lnTo>
                    <a:pt x="8543994" y="5461898"/>
                  </a:lnTo>
                  <a:lnTo>
                    <a:pt x="8545856" y="5465844"/>
                  </a:lnTo>
                  <a:lnTo>
                    <a:pt x="8549523" y="5467408"/>
                  </a:lnTo>
                  <a:lnTo>
                    <a:pt x="8549998" y="5467216"/>
                  </a:lnTo>
                  <a:lnTo>
                    <a:pt x="8554665" y="5469207"/>
                  </a:lnTo>
                  <a:lnTo>
                    <a:pt x="8558474" y="5470437"/>
                  </a:lnTo>
                  <a:lnTo>
                    <a:pt x="8562420" y="5468576"/>
                  </a:lnTo>
                  <a:lnTo>
                    <a:pt x="8563984" y="5464910"/>
                  </a:lnTo>
                  <a:lnTo>
                    <a:pt x="8564879" y="5462139"/>
                  </a:lnTo>
                  <a:lnTo>
                    <a:pt x="8565215" y="5461101"/>
                  </a:lnTo>
                  <a:lnTo>
                    <a:pt x="8563352" y="5457155"/>
                  </a:lnTo>
                  <a:close/>
                </a:path>
                <a:path w="17990185" h="10229215">
                  <a:moveTo>
                    <a:pt x="6694740" y="4658490"/>
                  </a:moveTo>
                  <a:lnTo>
                    <a:pt x="6682740" y="4653372"/>
                  </a:lnTo>
                  <a:lnTo>
                    <a:pt x="6678461" y="4655092"/>
                  </a:lnTo>
                  <a:lnTo>
                    <a:pt x="6675333" y="4662425"/>
                  </a:lnTo>
                  <a:lnTo>
                    <a:pt x="6676911" y="4667037"/>
                  </a:lnTo>
                  <a:lnTo>
                    <a:pt x="6688910" y="4672156"/>
                  </a:lnTo>
                  <a:lnTo>
                    <a:pt x="6693189" y="4670435"/>
                  </a:lnTo>
                  <a:lnTo>
                    <a:pt x="6696317" y="4663103"/>
                  </a:lnTo>
                  <a:lnTo>
                    <a:pt x="6694740" y="4658490"/>
                  </a:lnTo>
                  <a:close/>
                </a:path>
                <a:path w="17990185" h="10229215">
                  <a:moveTo>
                    <a:pt x="6614123" y="4622133"/>
                  </a:moveTo>
                  <a:lnTo>
                    <a:pt x="6602124" y="4617014"/>
                  </a:lnTo>
                  <a:lnTo>
                    <a:pt x="6597846" y="4618735"/>
                  </a:lnTo>
                  <a:lnTo>
                    <a:pt x="6594718" y="4626067"/>
                  </a:lnTo>
                  <a:lnTo>
                    <a:pt x="6596295" y="4630679"/>
                  </a:lnTo>
                  <a:lnTo>
                    <a:pt x="6608294" y="4635798"/>
                  </a:lnTo>
                  <a:lnTo>
                    <a:pt x="6612573" y="4634077"/>
                  </a:lnTo>
                  <a:lnTo>
                    <a:pt x="6615701" y="4626745"/>
                  </a:lnTo>
                  <a:lnTo>
                    <a:pt x="6614123" y="4622133"/>
                  </a:lnTo>
                  <a:close/>
                </a:path>
                <a:path w="17990185" h="10229215">
                  <a:moveTo>
                    <a:pt x="6533032" y="4585966"/>
                  </a:moveTo>
                  <a:lnTo>
                    <a:pt x="6521033" y="4580847"/>
                  </a:lnTo>
                  <a:lnTo>
                    <a:pt x="6516753" y="4582567"/>
                  </a:lnTo>
                  <a:lnTo>
                    <a:pt x="6513625" y="4589900"/>
                  </a:lnTo>
                  <a:lnTo>
                    <a:pt x="6515204" y="4594513"/>
                  </a:lnTo>
                  <a:lnTo>
                    <a:pt x="6527203" y="4599631"/>
                  </a:lnTo>
                  <a:lnTo>
                    <a:pt x="6531482" y="4597912"/>
                  </a:lnTo>
                  <a:lnTo>
                    <a:pt x="6534611" y="4590579"/>
                  </a:lnTo>
                  <a:lnTo>
                    <a:pt x="6533032" y="4585966"/>
                  </a:lnTo>
                  <a:close/>
                </a:path>
                <a:path w="17990185" h="10229215">
                  <a:moveTo>
                    <a:pt x="8646192" y="5487371"/>
                  </a:moveTo>
                  <a:lnTo>
                    <a:pt x="8642384" y="5486140"/>
                  </a:lnTo>
                  <a:lnTo>
                    <a:pt x="8634052" y="5482586"/>
                  </a:lnTo>
                  <a:lnTo>
                    <a:pt x="8629963" y="5484781"/>
                  </a:lnTo>
                  <a:lnTo>
                    <a:pt x="8628400" y="5488447"/>
                  </a:lnTo>
                  <a:lnTo>
                    <a:pt x="8627505" y="5491217"/>
                  </a:lnTo>
                  <a:lnTo>
                    <a:pt x="8627169" y="5492256"/>
                  </a:lnTo>
                  <a:lnTo>
                    <a:pt x="8628699" y="5496060"/>
                  </a:lnTo>
                  <a:lnTo>
                    <a:pt x="8632365" y="5497624"/>
                  </a:lnTo>
                  <a:lnTo>
                    <a:pt x="8632507" y="5497290"/>
                  </a:lnTo>
                  <a:lnTo>
                    <a:pt x="8641173" y="5500987"/>
                  </a:lnTo>
                  <a:lnTo>
                    <a:pt x="8645261" y="5498792"/>
                  </a:lnTo>
                  <a:lnTo>
                    <a:pt x="8648389" y="5491459"/>
                  </a:lnTo>
                  <a:lnTo>
                    <a:pt x="8646192" y="5487371"/>
                  </a:lnTo>
                  <a:close/>
                </a:path>
                <a:path w="17990185" h="10229215">
                  <a:moveTo>
                    <a:pt x="6453132" y="4550701"/>
                  </a:moveTo>
                  <a:lnTo>
                    <a:pt x="6440799" y="4545441"/>
                  </a:lnTo>
                  <a:lnTo>
                    <a:pt x="6436521" y="4547161"/>
                  </a:lnTo>
                  <a:lnTo>
                    <a:pt x="6433393" y="4554494"/>
                  </a:lnTo>
                  <a:lnTo>
                    <a:pt x="6434970" y="4559105"/>
                  </a:lnTo>
                  <a:lnTo>
                    <a:pt x="6447303" y="4564366"/>
                  </a:lnTo>
                  <a:lnTo>
                    <a:pt x="6451582" y="4562647"/>
                  </a:lnTo>
                  <a:lnTo>
                    <a:pt x="6454710" y="4555313"/>
                  </a:lnTo>
                  <a:lnTo>
                    <a:pt x="6453132" y="4550701"/>
                  </a:lnTo>
                  <a:close/>
                </a:path>
                <a:path w="17990185" h="10229215">
                  <a:moveTo>
                    <a:pt x="6372041" y="4514534"/>
                  </a:moveTo>
                  <a:lnTo>
                    <a:pt x="6360041" y="4509416"/>
                  </a:lnTo>
                  <a:lnTo>
                    <a:pt x="6355763" y="4511136"/>
                  </a:lnTo>
                  <a:lnTo>
                    <a:pt x="6352635" y="4518469"/>
                  </a:lnTo>
                  <a:lnTo>
                    <a:pt x="6354212" y="4523082"/>
                  </a:lnTo>
                  <a:lnTo>
                    <a:pt x="6366211" y="4528200"/>
                  </a:lnTo>
                  <a:lnTo>
                    <a:pt x="6370490" y="4526479"/>
                  </a:lnTo>
                  <a:lnTo>
                    <a:pt x="6373618" y="4519146"/>
                  </a:lnTo>
                  <a:lnTo>
                    <a:pt x="6372041" y="4514534"/>
                  </a:lnTo>
                  <a:close/>
                </a:path>
                <a:path w="17990185" h="10229215">
                  <a:moveTo>
                    <a:pt x="6290949" y="4478367"/>
                  </a:moveTo>
                  <a:lnTo>
                    <a:pt x="6278951" y="4473249"/>
                  </a:lnTo>
                  <a:lnTo>
                    <a:pt x="6274671" y="4474970"/>
                  </a:lnTo>
                  <a:lnTo>
                    <a:pt x="6271543" y="4482302"/>
                  </a:lnTo>
                  <a:lnTo>
                    <a:pt x="6273121" y="4486915"/>
                  </a:lnTo>
                  <a:lnTo>
                    <a:pt x="6285120" y="4492033"/>
                  </a:lnTo>
                  <a:lnTo>
                    <a:pt x="6289400" y="4490313"/>
                  </a:lnTo>
                  <a:lnTo>
                    <a:pt x="6292670" y="4482648"/>
                  </a:lnTo>
                  <a:lnTo>
                    <a:pt x="6290949" y="4478367"/>
                  </a:lnTo>
                  <a:close/>
                </a:path>
                <a:path w="17990185" h="10229215">
                  <a:moveTo>
                    <a:pt x="8729652" y="5517062"/>
                  </a:moveTo>
                  <a:lnTo>
                    <a:pt x="8725702" y="5516165"/>
                  </a:lnTo>
                  <a:lnTo>
                    <a:pt x="8717370" y="5512611"/>
                  </a:lnTo>
                  <a:lnTo>
                    <a:pt x="8713281" y="5514806"/>
                  </a:lnTo>
                  <a:lnTo>
                    <a:pt x="8711717" y="5518472"/>
                  </a:lnTo>
                  <a:lnTo>
                    <a:pt x="8710822" y="5521242"/>
                  </a:lnTo>
                  <a:lnTo>
                    <a:pt x="8710487" y="5522280"/>
                  </a:lnTo>
                  <a:lnTo>
                    <a:pt x="8712016" y="5526085"/>
                  </a:lnTo>
                  <a:lnTo>
                    <a:pt x="8715682" y="5527649"/>
                  </a:lnTo>
                  <a:lnTo>
                    <a:pt x="8715824" y="5527316"/>
                  </a:lnTo>
                  <a:lnTo>
                    <a:pt x="8724491" y="5531012"/>
                  </a:lnTo>
                  <a:lnTo>
                    <a:pt x="8728578" y="5528816"/>
                  </a:lnTo>
                  <a:lnTo>
                    <a:pt x="8731706" y="5521484"/>
                  </a:lnTo>
                  <a:lnTo>
                    <a:pt x="8729652" y="5517062"/>
                  </a:lnTo>
                  <a:close/>
                </a:path>
                <a:path w="17990185" h="10229215">
                  <a:moveTo>
                    <a:pt x="6210858" y="4442628"/>
                  </a:moveTo>
                  <a:lnTo>
                    <a:pt x="6198525" y="4437367"/>
                  </a:lnTo>
                  <a:lnTo>
                    <a:pt x="6194246" y="4439087"/>
                  </a:lnTo>
                  <a:lnTo>
                    <a:pt x="6191118" y="4446420"/>
                  </a:lnTo>
                  <a:lnTo>
                    <a:pt x="6192696" y="4451032"/>
                  </a:lnTo>
                  <a:lnTo>
                    <a:pt x="6205029" y="4456293"/>
                  </a:lnTo>
                  <a:lnTo>
                    <a:pt x="6209308" y="4454572"/>
                  </a:lnTo>
                  <a:lnTo>
                    <a:pt x="6212578" y="4446907"/>
                  </a:lnTo>
                  <a:lnTo>
                    <a:pt x="6210858" y="4442628"/>
                  </a:lnTo>
                  <a:close/>
                </a:path>
                <a:path w="17990185" h="10229215">
                  <a:moveTo>
                    <a:pt x="6129624" y="4406795"/>
                  </a:moveTo>
                  <a:lnTo>
                    <a:pt x="6117292" y="4401534"/>
                  </a:lnTo>
                  <a:lnTo>
                    <a:pt x="6113013" y="4403254"/>
                  </a:lnTo>
                  <a:lnTo>
                    <a:pt x="6109742" y="4410920"/>
                  </a:lnTo>
                  <a:lnTo>
                    <a:pt x="6111463" y="4415200"/>
                  </a:lnTo>
                  <a:lnTo>
                    <a:pt x="6123795" y="4420460"/>
                  </a:lnTo>
                  <a:lnTo>
                    <a:pt x="6128074" y="4418740"/>
                  </a:lnTo>
                  <a:lnTo>
                    <a:pt x="6131203" y="4411407"/>
                  </a:lnTo>
                  <a:lnTo>
                    <a:pt x="6129624" y="4406795"/>
                  </a:lnTo>
                  <a:close/>
                </a:path>
                <a:path w="17990185" h="10229215">
                  <a:moveTo>
                    <a:pt x="6048866" y="4370770"/>
                  </a:moveTo>
                  <a:lnTo>
                    <a:pt x="6036534" y="4365509"/>
                  </a:lnTo>
                  <a:lnTo>
                    <a:pt x="6032254" y="4367229"/>
                  </a:lnTo>
                  <a:lnTo>
                    <a:pt x="6028984" y="4374895"/>
                  </a:lnTo>
                  <a:lnTo>
                    <a:pt x="6030705" y="4379175"/>
                  </a:lnTo>
                  <a:lnTo>
                    <a:pt x="6043037" y="4384435"/>
                  </a:lnTo>
                  <a:lnTo>
                    <a:pt x="6047317" y="4382715"/>
                  </a:lnTo>
                  <a:lnTo>
                    <a:pt x="6050445" y="4375382"/>
                  </a:lnTo>
                  <a:lnTo>
                    <a:pt x="6048866" y="4370770"/>
                  </a:lnTo>
                  <a:close/>
                </a:path>
                <a:path w="17990185" h="10229215">
                  <a:moveTo>
                    <a:pt x="5967634" y="4334936"/>
                  </a:moveTo>
                  <a:lnTo>
                    <a:pt x="5955634" y="4329818"/>
                  </a:lnTo>
                  <a:lnTo>
                    <a:pt x="5951354" y="4331539"/>
                  </a:lnTo>
                  <a:lnTo>
                    <a:pt x="5948084" y="4339204"/>
                  </a:lnTo>
                  <a:lnTo>
                    <a:pt x="5949805" y="4343483"/>
                  </a:lnTo>
                  <a:lnTo>
                    <a:pt x="5961804" y="4348602"/>
                  </a:lnTo>
                  <a:lnTo>
                    <a:pt x="5966083" y="4346881"/>
                  </a:lnTo>
                  <a:lnTo>
                    <a:pt x="5969211" y="4339549"/>
                  </a:lnTo>
                  <a:lnTo>
                    <a:pt x="5967634" y="4334936"/>
                  </a:lnTo>
                  <a:close/>
                </a:path>
                <a:path w="17990185" h="10229215">
                  <a:moveTo>
                    <a:pt x="5887208" y="4299054"/>
                  </a:moveTo>
                  <a:lnTo>
                    <a:pt x="5874876" y="4293793"/>
                  </a:lnTo>
                  <a:lnTo>
                    <a:pt x="5870596" y="4295514"/>
                  </a:lnTo>
                  <a:lnTo>
                    <a:pt x="5867326" y="4303179"/>
                  </a:lnTo>
                  <a:lnTo>
                    <a:pt x="5869047" y="4307459"/>
                  </a:lnTo>
                  <a:lnTo>
                    <a:pt x="5881379" y="4312720"/>
                  </a:lnTo>
                  <a:lnTo>
                    <a:pt x="5885659" y="4310999"/>
                  </a:lnTo>
                  <a:lnTo>
                    <a:pt x="5888787" y="4303667"/>
                  </a:lnTo>
                  <a:lnTo>
                    <a:pt x="5887208" y="4299054"/>
                  </a:lnTo>
                  <a:close/>
                </a:path>
                <a:path w="17990185" h="10229215">
                  <a:moveTo>
                    <a:pt x="8812780" y="5546612"/>
                  </a:moveTo>
                  <a:lnTo>
                    <a:pt x="8808828" y="5545714"/>
                  </a:lnTo>
                  <a:lnTo>
                    <a:pt x="8800495" y="5542160"/>
                  </a:lnTo>
                  <a:lnTo>
                    <a:pt x="8796407" y="5544356"/>
                  </a:lnTo>
                  <a:lnTo>
                    <a:pt x="8794843" y="5548022"/>
                  </a:lnTo>
                  <a:lnTo>
                    <a:pt x="8793948" y="5550793"/>
                  </a:lnTo>
                  <a:lnTo>
                    <a:pt x="8793613" y="5551831"/>
                  </a:lnTo>
                  <a:lnTo>
                    <a:pt x="8795476" y="5555777"/>
                  </a:lnTo>
                  <a:lnTo>
                    <a:pt x="8798808" y="5557199"/>
                  </a:lnTo>
                  <a:lnTo>
                    <a:pt x="8798950" y="5556865"/>
                  </a:lnTo>
                  <a:lnTo>
                    <a:pt x="8807616" y="5560562"/>
                  </a:lnTo>
                  <a:lnTo>
                    <a:pt x="8811704" y="5558367"/>
                  </a:lnTo>
                  <a:lnTo>
                    <a:pt x="8814832" y="5551034"/>
                  </a:lnTo>
                  <a:lnTo>
                    <a:pt x="8812780" y="5546612"/>
                  </a:lnTo>
                  <a:close/>
                </a:path>
                <a:path w="17990185" h="10229215">
                  <a:moveTo>
                    <a:pt x="5806308" y="4263363"/>
                  </a:moveTo>
                  <a:lnTo>
                    <a:pt x="5794309" y="4258244"/>
                  </a:lnTo>
                  <a:lnTo>
                    <a:pt x="5790030" y="4259965"/>
                  </a:lnTo>
                  <a:lnTo>
                    <a:pt x="5786760" y="4267630"/>
                  </a:lnTo>
                  <a:lnTo>
                    <a:pt x="5788480" y="4271910"/>
                  </a:lnTo>
                  <a:lnTo>
                    <a:pt x="5800478" y="4277028"/>
                  </a:lnTo>
                  <a:lnTo>
                    <a:pt x="5804758" y="4275308"/>
                  </a:lnTo>
                  <a:lnTo>
                    <a:pt x="5808028" y="4267642"/>
                  </a:lnTo>
                  <a:lnTo>
                    <a:pt x="5806308" y="4263363"/>
                  </a:lnTo>
                  <a:close/>
                </a:path>
                <a:path w="17990185" h="10229215">
                  <a:moveTo>
                    <a:pt x="5725217" y="4227196"/>
                  </a:moveTo>
                  <a:lnTo>
                    <a:pt x="5713218" y="4222077"/>
                  </a:lnTo>
                  <a:lnTo>
                    <a:pt x="5708939" y="4223798"/>
                  </a:lnTo>
                  <a:lnTo>
                    <a:pt x="5705811" y="4231131"/>
                  </a:lnTo>
                  <a:lnTo>
                    <a:pt x="5707388" y="4235743"/>
                  </a:lnTo>
                  <a:lnTo>
                    <a:pt x="5719388" y="4240861"/>
                  </a:lnTo>
                  <a:lnTo>
                    <a:pt x="5723667" y="4239142"/>
                  </a:lnTo>
                  <a:lnTo>
                    <a:pt x="5726937" y="4231475"/>
                  </a:lnTo>
                  <a:lnTo>
                    <a:pt x="5725217" y="4227196"/>
                  </a:lnTo>
                  <a:close/>
                </a:path>
                <a:path w="17990185" h="10229215">
                  <a:moveTo>
                    <a:pt x="5644317" y="4191505"/>
                  </a:moveTo>
                  <a:lnTo>
                    <a:pt x="5632317" y="4186386"/>
                  </a:lnTo>
                  <a:lnTo>
                    <a:pt x="5628038" y="4188106"/>
                  </a:lnTo>
                  <a:lnTo>
                    <a:pt x="5624910" y="4195439"/>
                  </a:lnTo>
                  <a:lnTo>
                    <a:pt x="5626488" y="4200052"/>
                  </a:lnTo>
                  <a:lnTo>
                    <a:pt x="5638488" y="4205171"/>
                  </a:lnTo>
                  <a:lnTo>
                    <a:pt x="5642766" y="4203450"/>
                  </a:lnTo>
                  <a:lnTo>
                    <a:pt x="5645894" y="4196117"/>
                  </a:lnTo>
                  <a:lnTo>
                    <a:pt x="5644317" y="4191505"/>
                  </a:lnTo>
                  <a:close/>
                </a:path>
                <a:path w="17990185" h="10229215">
                  <a:moveTo>
                    <a:pt x="5563559" y="4155480"/>
                  </a:moveTo>
                  <a:lnTo>
                    <a:pt x="5551560" y="4150362"/>
                  </a:lnTo>
                  <a:lnTo>
                    <a:pt x="5547281" y="4152082"/>
                  </a:lnTo>
                  <a:lnTo>
                    <a:pt x="5544153" y="4159415"/>
                  </a:lnTo>
                  <a:lnTo>
                    <a:pt x="5545730" y="4164028"/>
                  </a:lnTo>
                  <a:lnTo>
                    <a:pt x="5557729" y="4169146"/>
                  </a:lnTo>
                  <a:lnTo>
                    <a:pt x="5562009" y="4167426"/>
                  </a:lnTo>
                  <a:lnTo>
                    <a:pt x="5565137" y="4160093"/>
                  </a:lnTo>
                  <a:lnTo>
                    <a:pt x="5563559" y="4155480"/>
                  </a:lnTo>
                  <a:close/>
                </a:path>
                <a:path w="17990185" h="10229215">
                  <a:moveTo>
                    <a:pt x="8896189" y="5575494"/>
                  </a:moveTo>
                  <a:lnTo>
                    <a:pt x="8892239" y="5574597"/>
                  </a:lnTo>
                  <a:lnTo>
                    <a:pt x="8883905" y="5571043"/>
                  </a:lnTo>
                  <a:lnTo>
                    <a:pt x="8879816" y="5573239"/>
                  </a:lnTo>
                  <a:lnTo>
                    <a:pt x="8878253" y="5576905"/>
                  </a:lnTo>
                  <a:lnTo>
                    <a:pt x="8877022" y="5580713"/>
                  </a:lnTo>
                  <a:lnTo>
                    <a:pt x="8878885" y="5584660"/>
                  </a:lnTo>
                  <a:lnTo>
                    <a:pt x="8882885" y="5586366"/>
                  </a:lnTo>
                  <a:lnTo>
                    <a:pt x="8883026" y="5586032"/>
                  </a:lnTo>
                  <a:lnTo>
                    <a:pt x="8887694" y="5588023"/>
                  </a:lnTo>
                  <a:lnTo>
                    <a:pt x="8891835" y="5589396"/>
                  </a:lnTo>
                  <a:lnTo>
                    <a:pt x="8895591" y="5587058"/>
                  </a:lnTo>
                  <a:lnTo>
                    <a:pt x="8897155" y="5583391"/>
                  </a:lnTo>
                  <a:lnTo>
                    <a:pt x="8898385" y="5579583"/>
                  </a:lnTo>
                  <a:lnTo>
                    <a:pt x="8896189" y="5575494"/>
                  </a:lnTo>
                  <a:close/>
                </a:path>
                <a:path w="17990185" h="10229215">
                  <a:moveTo>
                    <a:pt x="5483134" y="4119598"/>
                  </a:moveTo>
                  <a:lnTo>
                    <a:pt x="5471135" y="4114479"/>
                  </a:lnTo>
                  <a:lnTo>
                    <a:pt x="5466856" y="4116200"/>
                  </a:lnTo>
                  <a:lnTo>
                    <a:pt x="5463728" y="4123533"/>
                  </a:lnTo>
                  <a:lnTo>
                    <a:pt x="5465305" y="4128145"/>
                  </a:lnTo>
                  <a:lnTo>
                    <a:pt x="5477305" y="4133264"/>
                  </a:lnTo>
                  <a:lnTo>
                    <a:pt x="5481584" y="4131543"/>
                  </a:lnTo>
                  <a:lnTo>
                    <a:pt x="5484712" y="4124211"/>
                  </a:lnTo>
                  <a:lnTo>
                    <a:pt x="5483134" y="4119598"/>
                  </a:lnTo>
                  <a:close/>
                </a:path>
                <a:path w="17990185" h="10229215">
                  <a:moveTo>
                    <a:pt x="13976005" y="7738043"/>
                  </a:moveTo>
                  <a:lnTo>
                    <a:pt x="13971486" y="7738479"/>
                  </a:lnTo>
                  <a:lnTo>
                    <a:pt x="13968731" y="7741243"/>
                  </a:lnTo>
                  <a:lnTo>
                    <a:pt x="13965834" y="7744341"/>
                  </a:lnTo>
                  <a:lnTo>
                    <a:pt x="13966270" y="7748861"/>
                  </a:lnTo>
                  <a:lnTo>
                    <a:pt x="13969033" y="7751616"/>
                  </a:lnTo>
                  <a:lnTo>
                    <a:pt x="13972656" y="7755130"/>
                  </a:lnTo>
                  <a:lnTo>
                    <a:pt x="13973180" y="7755748"/>
                  </a:lnTo>
                  <a:lnTo>
                    <a:pt x="13977514" y="7757596"/>
                  </a:lnTo>
                  <a:lnTo>
                    <a:pt x="13980891" y="7757067"/>
                  </a:lnTo>
                  <a:lnTo>
                    <a:pt x="13983028" y="7754827"/>
                  </a:lnTo>
                  <a:lnTo>
                    <a:pt x="13985926" y="7751730"/>
                  </a:lnTo>
                  <a:lnTo>
                    <a:pt x="13985489" y="7747210"/>
                  </a:lnTo>
                  <a:lnTo>
                    <a:pt x="13982725" y="7744455"/>
                  </a:lnTo>
                  <a:lnTo>
                    <a:pt x="13979103" y="7740941"/>
                  </a:lnTo>
                  <a:lnTo>
                    <a:pt x="13976005" y="7738043"/>
                  </a:lnTo>
                  <a:close/>
                </a:path>
                <a:path w="17990185" h="10229215">
                  <a:moveTo>
                    <a:pt x="5402376" y="4083573"/>
                  </a:moveTo>
                  <a:lnTo>
                    <a:pt x="5390377" y="4078455"/>
                  </a:lnTo>
                  <a:lnTo>
                    <a:pt x="5386098" y="4080175"/>
                  </a:lnTo>
                  <a:lnTo>
                    <a:pt x="5382970" y="4087509"/>
                  </a:lnTo>
                  <a:lnTo>
                    <a:pt x="5384548" y="4092120"/>
                  </a:lnTo>
                  <a:lnTo>
                    <a:pt x="5396547" y="4097239"/>
                  </a:lnTo>
                  <a:lnTo>
                    <a:pt x="5400825" y="4095519"/>
                  </a:lnTo>
                  <a:lnTo>
                    <a:pt x="5403953" y="4088186"/>
                  </a:lnTo>
                  <a:lnTo>
                    <a:pt x="5402376" y="4083573"/>
                  </a:lnTo>
                  <a:close/>
                </a:path>
                <a:path w="17990185" h="10229215">
                  <a:moveTo>
                    <a:pt x="5321618" y="4047549"/>
                  </a:moveTo>
                  <a:lnTo>
                    <a:pt x="5309619" y="4042431"/>
                  </a:lnTo>
                  <a:lnTo>
                    <a:pt x="5305340" y="4044151"/>
                  </a:lnTo>
                  <a:lnTo>
                    <a:pt x="5302212" y="4051484"/>
                  </a:lnTo>
                  <a:lnTo>
                    <a:pt x="5303790" y="4056096"/>
                  </a:lnTo>
                  <a:lnTo>
                    <a:pt x="5315789" y="4061214"/>
                  </a:lnTo>
                  <a:lnTo>
                    <a:pt x="5320067" y="4059494"/>
                  </a:lnTo>
                  <a:lnTo>
                    <a:pt x="5323195" y="4052161"/>
                  </a:lnTo>
                  <a:lnTo>
                    <a:pt x="5321618" y="4047549"/>
                  </a:lnTo>
                  <a:close/>
                </a:path>
                <a:path w="17990185" h="10229215">
                  <a:moveTo>
                    <a:pt x="5240718" y="4011858"/>
                  </a:moveTo>
                  <a:lnTo>
                    <a:pt x="5232385" y="4008303"/>
                  </a:lnTo>
                  <a:lnTo>
                    <a:pt x="5226698" y="4021636"/>
                  </a:lnTo>
                  <a:lnTo>
                    <a:pt x="5231364" y="4023627"/>
                  </a:lnTo>
                  <a:lnTo>
                    <a:pt x="5231222" y="4023959"/>
                  </a:lnTo>
                  <a:lnTo>
                    <a:pt x="5234889" y="4025523"/>
                  </a:lnTo>
                  <a:lnTo>
                    <a:pt x="5239168" y="4023803"/>
                  </a:lnTo>
                  <a:lnTo>
                    <a:pt x="5242296" y="4016470"/>
                  </a:lnTo>
                  <a:lnTo>
                    <a:pt x="5240718" y="4011858"/>
                  </a:lnTo>
                  <a:close/>
                </a:path>
                <a:path w="17990185" h="10229215">
                  <a:moveTo>
                    <a:pt x="5159911" y="3975024"/>
                  </a:moveTo>
                  <a:lnTo>
                    <a:pt x="5147912" y="3969906"/>
                  </a:lnTo>
                  <a:lnTo>
                    <a:pt x="5143632" y="3971626"/>
                  </a:lnTo>
                  <a:lnTo>
                    <a:pt x="5140505" y="3978958"/>
                  </a:lnTo>
                  <a:lnTo>
                    <a:pt x="5142083" y="3983572"/>
                  </a:lnTo>
                  <a:lnTo>
                    <a:pt x="5154081" y="3988690"/>
                  </a:lnTo>
                  <a:lnTo>
                    <a:pt x="5158361" y="3986970"/>
                  </a:lnTo>
                  <a:lnTo>
                    <a:pt x="5161489" y="3979637"/>
                  </a:lnTo>
                  <a:lnTo>
                    <a:pt x="5159911" y="3975024"/>
                  </a:lnTo>
                  <a:close/>
                </a:path>
                <a:path w="17990185" h="10229215">
                  <a:moveTo>
                    <a:pt x="8979551" y="5603568"/>
                  </a:moveTo>
                  <a:lnTo>
                    <a:pt x="8975599" y="5602671"/>
                  </a:lnTo>
                  <a:lnTo>
                    <a:pt x="8970934" y="5600681"/>
                  </a:lnTo>
                  <a:lnTo>
                    <a:pt x="8967125" y="5599450"/>
                  </a:lnTo>
                  <a:lnTo>
                    <a:pt x="8963371" y="5601788"/>
                  </a:lnTo>
                  <a:lnTo>
                    <a:pt x="8961807" y="5605455"/>
                  </a:lnTo>
                  <a:lnTo>
                    <a:pt x="8960718" y="5608929"/>
                  </a:lnTo>
                  <a:lnTo>
                    <a:pt x="8962580" y="5612876"/>
                  </a:lnTo>
                  <a:lnTo>
                    <a:pt x="8966246" y="5614440"/>
                  </a:lnTo>
                  <a:lnTo>
                    <a:pt x="8966723" y="5614249"/>
                  </a:lnTo>
                  <a:lnTo>
                    <a:pt x="8971388" y="5616239"/>
                  </a:lnTo>
                  <a:lnTo>
                    <a:pt x="8975197" y="5617470"/>
                  </a:lnTo>
                  <a:lnTo>
                    <a:pt x="8978951" y="5615132"/>
                  </a:lnTo>
                  <a:lnTo>
                    <a:pt x="8980515" y="5611465"/>
                  </a:lnTo>
                  <a:lnTo>
                    <a:pt x="8981746" y="5607657"/>
                  </a:lnTo>
                  <a:lnTo>
                    <a:pt x="8979551" y="5603568"/>
                  </a:lnTo>
                  <a:close/>
                </a:path>
                <a:path w="17990185" h="10229215">
                  <a:moveTo>
                    <a:pt x="5079153" y="3939000"/>
                  </a:moveTo>
                  <a:lnTo>
                    <a:pt x="5067154" y="3933882"/>
                  </a:lnTo>
                  <a:lnTo>
                    <a:pt x="5062874" y="3935602"/>
                  </a:lnTo>
                  <a:lnTo>
                    <a:pt x="5059746" y="3942935"/>
                  </a:lnTo>
                  <a:lnTo>
                    <a:pt x="5061325" y="3947547"/>
                  </a:lnTo>
                  <a:lnTo>
                    <a:pt x="5073323" y="3952665"/>
                  </a:lnTo>
                  <a:lnTo>
                    <a:pt x="5077603" y="3950945"/>
                  </a:lnTo>
                  <a:lnTo>
                    <a:pt x="5080731" y="3943613"/>
                  </a:lnTo>
                  <a:lnTo>
                    <a:pt x="5079153" y="3939000"/>
                  </a:lnTo>
                  <a:close/>
                </a:path>
                <a:path w="17990185" h="10229215">
                  <a:moveTo>
                    <a:pt x="4998536" y="3902642"/>
                  </a:moveTo>
                  <a:lnTo>
                    <a:pt x="4986538" y="3897524"/>
                  </a:lnTo>
                  <a:lnTo>
                    <a:pt x="4982259" y="3899243"/>
                  </a:lnTo>
                  <a:lnTo>
                    <a:pt x="4979131" y="3906577"/>
                  </a:lnTo>
                  <a:lnTo>
                    <a:pt x="4980709" y="3911189"/>
                  </a:lnTo>
                  <a:lnTo>
                    <a:pt x="4992707" y="3916308"/>
                  </a:lnTo>
                  <a:lnTo>
                    <a:pt x="4996987" y="3914588"/>
                  </a:lnTo>
                  <a:lnTo>
                    <a:pt x="5000115" y="3907255"/>
                  </a:lnTo>
                  <a:lnTo>
                    <a:pt x="4998536" y="3902642"/>
                  </a:lnTo>
                  <a:close/>
                </a:path>
                <a:path w="17990185" h="10229215">
                  <a:moveTo>
                    <a:pt x="4918397" y="3866093"/>
                  </a:moveTo>
                  <a:lnTo>
                    <a:pt x="4906398" y="3860975"/>
                  </a:lnTo>
                  <a:lnTo>
                    <a:pt x="4902118" y="3862695"/>
                  </a:lnTo>
                  <a:lnTo>
                    <a:pt x="4898990" y="3870027"/>
                  </a:lnTo>
                  <a:lnTo>
                    <a:pt x="4900569" y="3874641"/>
                  </a:lnTo>
                  <a:lnTo>
                    <a:pt x="4912567" y="3879759"/>
                  </a:lnTo>
                  <a:lnTo>
                    <a:pt x="4916847" y="3878038"/>
                  </a:lnTo>
                  <a:lnTo>
                    <a:pt x="4919975" y="3870706"/>
                  </a:lnTo>
                  <a:lnTo>
                    <a:pt x="4918397" y="3866093"/>
                  </a:lnTo>
                  <a:close/>
                </a:path>
                <a:path w="17990185" h="10229215">
                  <a:moveTo>
                    <a:pt x="4837781" y="3829735"/>
                  </a:moveTo>
                  <a:lnTo>
                    <a:pt x="4825782" y="3824617"/>
                  </a:lnTo>
                  <a:lnTo>
                    <a:pt x="4821503" y="3826337"/>
                  </a:lnTo>
                  <a:lnTo>
                    <a:pt x="4818375" y="3833670"/>
                  </a:lnTo>
                  <a:lnTo>
                    <a:pt x="4819953" y="3838282"/>
                  </a:lnTo>
                  <a:lnTo>
                    <a:pt x="4831951" y="3843401"/>
                  </a:lnTo>
                  <a:lnTo>
                    <a:pt x="4836231" y="3841681"/>
                  </a:lnTo>
                  <a:lnTo>
                    <a:pt x="4839359" y="3834348"/>
                  </a:lnTo>
                  <a:lnTo>
                    <a:pt x="4837781" y="3829735"/>
                  </a:lnTo>
                  <a:close/>
                </a:path>
                <a:path w="17990185" h="10229215">
                  <a:moveTo>
                    <a:pt x="9063388" y="5631452"/>
                  </a:moveTo>
                  <a:lnTo>
                    <a:pt x="9059437" y="5630555"/>
                  </a:lnTo>
                  <a:lnTo>
                    <a:pt x="9054770" y="5628564"/>
                  </a:lnTo>
                  <a:lnTo>
                    <a:pt x="9050962" y="5627333"/>
                  </a:lnTo>
                  <a:lnTo>
                    <a:pt x="9047208" y="5629672"/>
                  </a:lnTo>
                  <a:lnTo>
                    <a:pt x="9045644" y="5633338"/>
                  </a:lnTo>
                  <a:lnTo>
                    <a:pt x="9044555" y="5636813"/>
                  </a:lnTo>
                  <a:lnTo>
                    <a:pt x="9046417" y="5640759"/>
                  </a:lnTo>
                  <a:lnTo>
                    <a:pt x="9050084" y="5642323"/>
                  </a:lnTo>
                  <a:lnTo>
                    <a:pt x="9050559" y="5642131"/>
                  </a:lnTo>
                  <a:lnTo>
                    <a:pt x="9055225" y="5644122"/>
                  </a:lnTo>
                  <a:lnTo>
                    <a:pt x="9059033" y="5645352"/>
                  </a:lnTo>
                  <a:lnTo>
                    <a:pt x="9062789" y="5643015"/>
                  </a:lnTo>
                  <a:lnTo>
                    <a:pt x="9064353" y="5639349"/>
                  </a:lnTo>
                  <a:lnTo>
                    <a:pt x="9065584" y="5635540"/>
                  </a:lnTo>
                  <a:lnTo>
                    <a:pt x="9063388" y="5631452"/>
                  </a:lnTo>
                  <a:close/>
                </a:path>
                <a:path w="17990185" h="10229215">
                  <a:moveTo>
                    <a:pt x="4757307" y="3793044"/>
                  </a:moveTo>
                  <a:lnTo>
                    <a:pt x="4745308" y="3787926"/>
                  </a:lnTo>
                  <a:lnTo>
                    <a:pt x="4741029" y="3789646"/>
                  </a:lnTo>
                  <a:lnTo>
                    <a:pt x="4737901" y="3796979"/>
                  </a:lnTo>
                  <a:lnTo>
                    <a:pt x="4739479" y="3801591"/>
                  </a:lnTo>
                  <a:lnTo>
                    <a:pt x="4751477" y="3806710"/>
                  </a:lnTo>
                  <a:lnTo>
                    <a:pt x="4755757" y="3804990"/>
                  </a:lnTo>
                  <a:lnTo>
                    <a:pt x="4758885" y="3797657"/>
                  </a:lnTo>
                  <a:lnTo>
                    <a:pt x="4757307" y="3793044"/>
                  </a:lnTo>
                  <a:close/>
                </a:path>
                <a:path w="17990185" h="10229215">
                  <a:moveTo>
                    <a:pt x="4677167" y="3756495"/>
                  </a:moveTo>
                  <a:lnTo>
                    <a:pt x="4665168" y="3751377"/>
                  </a:lnTo>
                  <a:lnTo>
                    <a:pt x="4660555" y="3752955"/>
                  </a:lnTo>
                  <a:lnTo>
                    <a:pt x="4657427" y="3760287"/>
                  </a:lnTo>
                  <a:lnTo>
                    <a:pt x="4659005" y="3764901"/>
                  </a:lnTo>
                  <a:lnTo>
                    <a:pt x="4671337" y="3770161"/>
                  </a:lnTo>
                  <a:lnTo>
                    <a:pt x="4675618" y="3768440"/>
                  </a:lnTo>
                  <a:lnTo>
                    <a:pt x="4678745" y="3761108"/>
                  </a:lnTo>
                  <a:lnTo>
                    <a:pt x="4677167" y="3756495"/>
                  </a:lnTo>
                  <a:close/>
                </a:path>
                <a:path w="17990185" h="10229215">
                  <a:moveTo>
                    <a:pt x="4596693" y="3719805"/>
                  </a:moveTo>
                  <a:lnTo>
                    <a:pt x="4584694" y="3714686"/>
                  </a:lnTo>
                  <a:lnTo>
                    <a:pt x="4580081" y="3716263"/>
                  </a:lnTo>
                  <a:lnTo>
                    <a:pt x="4576953" y="3723597"/>
                  </a:lnTo>
                  <a:lnTo>
                    <a:pt x="4578532" y="3728209"/>
                  </a:lnTo>
                  <a:lnTo>
                    <a:pt x="4590864" y="3733469"/>
                  </a:lnTo>
                  <a:lnTo>
                    <a:pt x="4595144" y="3731749"/>
                  </a:lnTo>
                  <a:lnTo>
                    <a:pt x="4598271" y="3724417"/>
                  </a:lnTo>
                  <a:lnTo>
                    <a:pt x="4596693" y="3719805"/>
                  </a:lnTo>
                  <a:close/>
                </a:path>
                <a:path w="17990185" h="10229215">
                  <a:moveTo>
                    <a:pt x="9147509" y="5658668"/>
                  </a:moveTo>
                  <a:lnTo>
                    <a:pt x="9143559" y="5657771"/>
                  </a:lnTo>
                  <a:lnTo>
                    <a:pt x="9138891" y="5655780"/>
                  </a:lnTo>
                  <a:lnTo>
                    <a:pt x="9135083" y="5654550"/>
                  </a:lnTo>
                  <a:lnTo>
                    <a:pt x="9130995" y="5656745"/>
                  </a:lnTo>
                  <a:lnTo>
                    <a:pt x="9129764" y="5660554"/>
                  </a:lnTo>
                  <a:lnTo>
                    <a:pt x="9128676" y="5664029"/>
                  </a:lnTo>
                  <a:lnTo>
                    <a:pt x="9130538" y="5667975"/>
                  </a:lnTo>
                  <a:lnTo>
                    <a:pt x="9134204" y="5669539"/>
                  </a:lnTo>
                  <a:lnTo>
                    <a:pt x="9134680" y="5669348"/>
                  </a:lnTo>
                  <a:lnTo>
                    <a:pt x="9139347" y="5671339"/>
                  </a:lnTo>
                  <a:lnTo>
                    <a:pt x="9143155" y="5672569"/>
                  </a:lnTo>
                  <a:lnTo>
                    <a:pt x="9147243" y="5670373"/>
                  </a:lnTo>
                  <a:lnTo>
                    <a:pt x="9149704" y="5662756"/>
                  </a:lnTo>
                  <a:lnTo>
                    <a:pt x="9147509" y="5658668"/>
                  </a:lnTo>
                  <a:close/>
                </a:path>
                <a:path w="17990185" h="10229215">
                  <a:moveTo>
                    <a:pt x="4505029" y="3677946"/>
                  </a:moveTo>
                  <a:lnTo>
                    <a:pt x="4500417" y="3679523"/>
                  </a:lnTo>
                  <a:lnTo>
                    <a:pt x="4498853" y="3683190"/>
                  </a:lnTo>
                  <a:lnTo>
                    <a:pt x="4496956" y="3686714"/>
                  </a:lnTo>
                  <a:lnTo>
                    <a:pt x="4498534" y="3691327"/>
                  </a:lnTo>
                  <a:lnTo>
                    <a:pt x="4506866" y="3694881"/>
                  </a:lnTo>
                  <a:lnTo>
                    <a:pt x="4507391" y="3695499"/>
                  </a:lnTo>
                  <a:lnTo>
                    <a:pt x="4511057" y="3697063"/>
                  </a:lnTo>
                  <a:lnTo>
                    <a:pt x="4515336" y="3695343"/>
                  </a:lnTo>
                  <a:lnTo>
                    <a:pt x="4518464" y="3688010"/>
                  </a:lnTo>
                  <a:lnTo>
                    <a:pt x="4516886" y="3683398"/>
                  </a:lnTo>
                  <a:lnTo>
                    <a:pt x="4508554" y="3679843"/>
                  </a:lnTo>
                  <a:lnTo>
                    <a:pt x="4505029" y="3677946"/>
                  </a:lnTo>
                  <a:close/>
                </a:path>
                <a:path w="17990185" h="10229215">
                  <a:moveTo>
                    <a:pt x="4424364" y="3640779"/>
                  </a:moveTo>
                  <a:lnTo>
                    <a:pt x="4420085" y="3642500"/>
                  </a:lnTo>
                  <a:lnTo>
                    <a:pt x="4418177" y="3646806"/>
                  </a:lnTo>
                  <a:lnTo>
                    <a:pt x="4416624" y="3649690"/>
                  </a:lnTo>
                  <a:lnTo>
                    <a:pt x="4418202" y="3654303"/>
                  </a:lnTo>
                  <a:lnTo>
                    <a:pt x="4430534" y="3659563"/>
                  </a:lnTo>
                  <a:lnTo>
                    <a:pt x="4434672" y="3658176"/>
                  </a:lnTo>
                  <a:lnTo>
                    <a:pt x="4436581" y="3653869"/>
                  </a:lnTo>
                  <a:lnTo>
                    <a:pt x="4438133" y="3650986"/>
                  </a:lnTo>
                  <a:lnTo>
                    <a:pt x="4436555" y="3646373"/>
                  </a:lnTo>
                  <a:lnTo>
                    <a:pt x="4428222" y="3642818"/>
                  </a:lnTo>
                  <a:lnTo>
                    <a:pt x="4424364" y="3640779"/>
                  </a:lnTo>
                  <a:close/>
                </a:path>
                <a:path w="17990185" h="10229215">
                  <a:moveTo>
                    <a:pt x="4344509" y="3603564"/>
                  </a:moveTo>
                  <a:lnTo>
                    <a:pt x="4339896" y="3605141"/>
                  </a:lnTo>
                  <a:lnTo>
                    <a:pt x="4337987" y="3609449"/>
                  </a:lnTo>
                  <a:lnTo>
                    <a:pt x="4336435" y="3612332"/>
                  </a:lnTo>
                  <a:lnTo>
                    <a:pt x="4338013" y="3616944"/>
                  </a:lnTo>
                  <a:lnTo>
                    <a:pt x="4350345" y="3622205"/>
                  </a:lnTo>
                  <a:lnTo>
                    <a:pt x="4354482" y="3620819"/>
                  </a:lnTo>
                  <a:lnTo>
                    <a:pt x="4356391" y="3616512"/>
                  </a:lnTo>
                  <a:lnTo>
                    <a:pt x="4357944" y="3613628"/>
                  </a:lnTo>
                  <a:lnTo>
                    <a:pt x="4356366" y="3609016"/>
                  </a:lnTo>
                  <a:lnTo>
                    <a:pt x="4348034" y="3605461"/>
                  </a:lnTo>
                  <a:lnTo>
                    <a:pt x="4344509" y="3603564"/>
                  </a:lnTo>
                  <a:close/>
                </a:path>
                <a:path w="17990185" h="10229215">
                  <a:moveTo>
                    <a:pt x="9231773" y="5685551"/>
                  </a:moveTo>
                  <a:lnTo>
                    <a:pt x="9227821" y="5684654"/>
                  </a:lnTo>
                  <a:lnTo>
                    <a:pt x="9223155" y="5682663"/>
                  </a:lnTo>
                  <a:lnTo>
                    <a:pt x="9219347" y="5681433"/>
                  </a:lnTo>
                  <a:lnTo>
                    <a:pt x="9215258" y="5683628"/>
                  </a:lnTo>
                  <a:lnTo>
                    <a:pt x="9214028" y="5687437"/>
                  </a:lnTo>
                  <a:lnTo>
                    <a:pt x="9212939" y="5690912"/>
                  </a:lnTo>
                  <a:lnTo>
                    <a:pt x="9214802" y="5694859"/>
                  </a:lnTo>
                  <a:lnTo>
                    <a:pt x="9218135" y="5696280"/>
                  </a:lnTo>
                  <a:lnTo>
                    <a:pt x="9217992" y="5696614"/>
                  </a:lnTo>
                  <a:lnTo>
                    <a:pt x="9218326" y="5696756"/>
                  </a:lnTo>
                  <a:lnTo>
                    <a:pt x="9218944" y="5696231"/>
                  </a:lnTo>
                  <a:lnTo>
                    <a:pt x="9223610" y="5698222"/>
                  </a:lnTo>
                  <a:lnTo>
                    <a:pt x="9227419" y="5699453"/>
                  </a:lnTo>
                  <a:lnTo>
                    <a:pt x="9231507" y="5697257"/>
                  </a:lnTo>
                  <a:lnTo>
                    <a:pt x="9233968" y="5689640"/>
                  </a:lnTo>
                  <a:lnTo>
                    <a:pt x="9231773" y="5685551"/>
                  </a:lnTo>
                  <a:close/>
                </a:path>
                <a:path w="17990185" h="10229215">
                  <a:moveTo>
                    <a:pt x="4264320" y="3566206"/>
                  </a:moveTo>
                  <a:lnTo>
                    <a:pt x="4259706" y="3567784"/>
                  </a:lnTo>
                  <a:lnTo>
                    <a:pt x="4257798" y="3572091"/>
                  </a:lnTo>
                  <a:lnTo>
                    <a:pt x="4256245" y="3574974"/>
                  </a:lnTo>
                  <a:lnTo>
                    <a:pt x="4257823" y="3579587"/>
                  </a:lnTo>
                  <a:lnTo>
                    <a:pt x="4270156" y="3584848"/>
                  </a:lnTo>
                  <a:lnTo>
                    <a:pt x="4274293" y="3583461"/>
                  </a:lnTo>
                  <a:lnTo>
                    <a:pt x="4276202" y="3579153"/>
                  </a:lnTo>
                  <a:lnTo>
                    <a:pt x="4277754" y="3576271"/>
                  </a:lnTo>
                  <a:lnTo>
                    <a:pt x="4276176" y="3571657"/>
                  </a:lnTo>
                  <a:lnTo>
                    <a:pt x="4267844" y="3568103"/>
                  </a:lnTo>
                  <a:lnTo>
                    <a:pt x="4264320" y="3566206"/>
                  </a:lnTo>
                  <a:close/>
                </a:path>
                <a:path w="17990185" h="10229215">
                  <a:moveTo>
                    <a:pt x="13911764" y="7677154"/>
                  </a:moveTo>
                  <a:lnTo>
                    <a:pt x="13907244" y="7677590"/>
                  </a:lnTo>
                  <a:lnTo>
                    <a:pt x="13904490" y="7680354"/>
                  </a:lnTo>
                  <a:lnTo>
                    <a:pt x="13901592" y="7683452"/>
                  </a:lnTo>
                  <a:lnTo>
                    <a:pt x="13902027" y="7687971"/>
                  </a:lnTo>
                  <a:lnTo>
                    <a:pt x="13904792" y="7690726"/>
                  </a:lnTo>
                  <a:lnTo>
                    <a:pt x="13908414" y="7694241"/>
                  </a:lnTo>
                  <a:lnTo>
                    <a:pt x="13908939" y="7694858"/>
                  </a:lnTo>
                  <a:lnTo>
                    <a:pt x="13913273" y="7696707"/>
                  </a:lnTo>
                  <a:lnTo>
                    <a:pt x="13916650" y="7696177"/>
                  </a:lnTo>
                  <a:lnTo>
                    <a:pt x="13918787" y="7693938"/>
                  </a:lnTo>
                  <a:lnTo>
                    <a:pt x="13921685" y="7690840"/>
                  </a:lnTo>
                  <a:lnTo>
                    <a:pt x="13921248" y="7686321"/>
                  </a:lnTo>
                  <a:lnTo>
                    <a:pt x="13918484" y="7683566"/>
                  </a:lnTo>
                  <a:lnTo>
                    <a:pt x="13914861" y="7680051"/>
                  </a:lnTo>
                  <a:lnTo>
                    <a:pt x="13911764" y="7677154"/>
                  </a:lnTo>
                  <a:close/>
                </a:path>
                <a:path w="17990185" h="10229215">
                  <a:moveTo>
                    <a:pt x="4184273" y="3528515"/>
                  </a:moveTo>
                  <a:lnTo>
                    <a:pt x="4179660" y="3530092"/>
                  </a:lnTo>
                  <a:lnTo>
                    <a:pt x="4177751" y="3534399"/>
                  </a:lnTo>
                  <a:lnTo>
                    <a:pt x="4176198" y="3537283"/>
                  </a:lnTo>
                  <a:lnTo>
                    <a:pt x="4177777" y="3541895"/>
                  </a:lnTo>
                  <a:lnTo>
                    <a:pt x="4190110" y="3547156"/>
                  </a:lnTo>
                  <a:lnTo>
                    <a:pt x="4194246" y="3545770"/>
                  </a:lnTo>
                  <a:lnTo>
                    <a:pt x="4196155" y="3541463"/>
                  </a:lnTo>
                  <a:lnTo>
                    <a:pt x="4197708" y="3538579"/>
                  </a:lnTo>
                  <a:lnTo>
                    <a:pt x="4196129" y="3533967"/>
                  </a:lnTo>
                  <a:lnTo>
                    <a:pt x="4187797" y="3530412"/>
                  </a:lnTo>
                  <a:lnTo>
                    <a:pt x="4184273" y="3528515"/>
                  </a:lnTo>
                  <a:close/>
                </a:path>
                <a:path w="17990185" h="10229215">
                  <a:moveTo>
                    <a:pt x="4104226" y="3490824"/>
                  </a:moveTo>
                  <a:lnTo>
                    <a:pt x="4099946" y="3492544"/>
                  </a:lnTo>
                  <a:lnTo>
                    <a:pt x="4096152" y="3499593"/>
                  </a:lnTo>
                  <a:lnTo>
                    <a:pt x="4097729" y="3504205"/>
                  </a:lnTo>
                  <a:lnTo>
                    <a:pt x="4110062" y="3509466"/>
                  </a:lnTo>
                  <a:lnTo>
                    <a:pt x="4114199" y="3508078"/>
                  </a:lnTo>
                  <a:lnTo>
                    <a:pt x="4115763" y="3504412"/>
                  </a:lnTo>
                  <a:lnTo>
                    <a:pt x="4117660" y="3500888"/>
                  </a:lnTo>
                  <a:lnTo>
                    <a:pt x="4115940" y="3496608"/>
                  </a:lnTo>
                  <a:lnTo>
                    <a:pt x="4112415" y="3494712"/>
                  </a:lnTo>
                  <a:lnTo>
                    <a:pt x="4107750" y="3492722"/>
                  </a:lnTo>
                  <a:lnTo>
                    <a:pt x="4104226" y="3490824"/>
                  </a:lnTo>
                  <a:close/>
                </a:path>
                <a:path w="17990185" h="10229215">
                  <a:moveTo>
                    <a:pt x="9316461" y="5711434"/>
                  </a:moveTo>
                  <a:lnTo>
                    <a:pt x="9312654" y="5710203"/>
                  </a:lnTo>
                  <a:lnTo>
                    <a:pt x="9307703" y="5708880"/>
                  </a:lnTo>
                  <a:lnTo>
                    <a:pt x="9303895" y="5707649"/>
                  </a:lnTo>
                  <a:lnTo>
                    <a:pt x="9299806" y="5709845"/>
                  </a:lnTo>
                  <a:lnTo>
                    <a:pt x="9298576" y="5713653"/>
                  </a:lnTo>
                  <a:lnTo>
                    <a:pt x="9297487" y="5717129"/>
                  </a:lnTo>
                  <a:lnTo>
                    <a:pt x="9299349" y="5721074"/>
                  </a:lnTo>
                  <a:lnTo>
                    <a:pt x="9303350" y="5722781"/>
                  </a:lnTo>
                  <a:lnTo>
                    <a:pt x="9308300" y="5724105"/>
                  </a:lnTo>
                  <a:lnTo>
                    <a:pt x="9312108" y="5725335"/>
                  </a:lnTo>
                  <a:lnTo>
                    <a:pt x="9316197" y="5723140"/>
                  </a:lnTo>
                  <a:lnTo>
                    <a:pt x="9318658" y="5715523"/>
                  </a:lnTo>
                  <a:lnTo>
                    <a:pt x="9316461" y="5711434"/>
                  </a:lnTo>
                  <a:close/>
                </a:path>
                <a:path w="17990185" h="10229215">
                  <a:moveTo>
                    <a:pt x="4024463" y="3452466"/>
                  </a:moveTo>
                  <a:lnTo>
                    <a:pt x="4019851" y="3454044"/>
                  </a:lnTo>
                  <a:lnTo>
                    <a:pt x="4017947" y="3458353"/>
                  </a:lnTo>
                  <a:lnTo>
                    <a:pt x="4016247" y="3461568"/>
                  </a:lnTo>
                  <a:lnTo>
                    <a:pt x="4017974" y="3465850"/>
                  </a:lnTo>
                  <a:lnTo>
                    <a:pt x="4021492" y="3467744"/>
                  </a:lnTo>
                  <a:lnTo>
                    <a:pt x="4026157" y="3469734"/>
                  </a:lnTo>
                  <a:lnTo>
                    <a:pt x="4026633" y="3469544"/>
                  </a:lnTo>
                  <a:lnTo>
                    <a:pt x="4030299" y="3471108"/>
                  </a:lnTo>
                  <a:lnTo>
                    <a:pt x="4034436" y="3469721"/>
                  </a:lnTo>
                  <a:lnTo>
                    <a:pt x="4036345" y="3465414"/>
                  </a:lnTo>
                  <a:lnTo>
                    <a:pt x="4037897" y="3462530"/>
                  </a:lnTo>
                  <a:lnTo>
                    <a:pt x="4036177" y="3458251"/>
                  </a:lnTo>
                  <a:lnTo>
                    <a:pt x="4032653" y="3456354"/>
                  </a:lnTo>
                  <a:lnTo>
                    <a:pt x="4027987" y="3454364"/>
                  </a:lnTo>
                  <a:lnTo>
                    <a:pt x="4024463" y="3452466"/>
                  </a:lnTo>
                  <a:close/>
                </a:path>
                <a:path w="17990185" h="10229215">
                  <a:moveTo>
                    <a:pt x="3945034" y="3414251"/>
                  </a:moveTo>
                  <a:lnTo>
                    <a:pt x="3940420" y="3415828"/>
                  </a:lnTo>
                  <a:lnTo>
                    <a:pt x="3938339" y="3420456"/>
                  </a:lnTo>
                  <a:lnTo>
                    <a:pt x="3936959" y="3423019"/>
                  </a:lnTo>
                  <a:lnTo>
                    <a:pt x="3938537" y="3427632"/>
                  </a:lnTo>
                  <a:lnTo>
                    <a:pt x="3942062" y="3429529"/>
                  </a:lnTo>
                  <a:lnTo>
                    <a:pt x="3950727" y="3433225"/>
                  </a:lnTo>
                  <a:lnTo>
                    <a:pt x="3954864" y="3431839"/>
                  </a:lnTo>
                  <a:lnTo>
                    <a:pt x="3956938" y="3427208"/>
                  </a:lnTo>
                  <a:lnTo>
                    <a:pt x="3958468" y="3424315"/>
                  </a:lnTo>
                  <a:lnTo>
                    <a:pt x="3956748" y="3420036"/>
                  </a:lnTo>
                  <a:lnTo>
                    <a:pt x="3953223" y="3418139"/>
                  </a:lnTo>
                  <a:lnTo>
                    <a:pt x="3948558" y="3416149"/>
                  </a:lnTo>
                  <a:lnTo>
                    <a:pt x="3945034" y="3414251"/>
                  </a:lnTo>
                  <a:close/>
                </a:path>
                <a:path w="17990185" h="10229215">
                  <a:moveTo>
                    <a:pt x="3865271" y="3375893"/>
                  </a:moveTo>
                  <a:lnTo>
                    <a:pt x="3860657" y="3377471"/>
                  </a:lnTo>
                  <a:lnTo>
                    <a:pt x="3858576" y="3382098"/>
                  </a:lnTo>
                  <a:lnTo>
                    <a:pt x="3857196" y="3384661"/>
                  </a:lnTo>
                  <a:lnTo>
                    <a:pt x="3858774" y="3389274"/>
                  </a:lnTo>
                  <a:lnTo>
                    <a:pt x="3862298" y="3391172"/>
                  </a:lnTo>
                  <a:lnTo>
                    <a:pt x="3870965" y="3394868"/>
                  </a:lnTo>
                  <a:lnTo>
                    <a:pt x="3875102" y="3393481"/>
                  </a:lnTo>
                  <a:lnTo>
                    <a:pt x="3877183" y="3388854"/>
                  </a:lnTo>
                  <a:lnTo>
                    <a:pt x="3878563" y="3386291"/>
                  </a:lnTo>
                  <a:lnTo>
                    <a:pt x="3876985" y="3381678"/>
                  </a:lnTo>
                  <a:lnTo>
                    <a:pt x="3873461" y="3379780"/>
                  </a:lnTo>
                  <a:lnTo>
                    <a:pt x="3868795" y="3377790"/>
                  </a:lnTo>
                  <a:lnTo>
                    <a:pt x="3865271" y="3375893"/>
                  </a:lnTo>
                  <a:close/>
                </a:path>
                <a:path w="17990185" h="10229215">
                  <a:moveTo>
                    <a:pt x="9400962" y="5736842"/>
                  </a:moveTo>
                  <a:lnTo>
                    <a:pt x="9397153" y="5735611"/>
                  </a:lnTo>
                  <a:lnTo>
                    <a:pt x="9392202" y="5734287"/>
                  </a:lnTo>
                  <a:lnTo>
                    <a:pt x="9388393" y="5733057"/>
                  </a:lnTo>
                  <a:lnTo>
                    <a:pt x="9384305" y="5735253"/>
                  </a:lnTo>
                  <a:lnTo>
                    <a:pt x="9383075" y="5739061"/>
                  </a:lnTo>
                  <a:lnTo>
                    <a:pt x="9381986" y="5742536"/>
                  </a:lnTo>
                  <a:lnTo>
                    <a:pt x="9383849" y="5746483"/>
                  </a:lnTo>
                  <a:lnTo>
                    <a:pt x="9387848" y="5748189"/>
                  </a:lnTo>
                  <a:lnTo>
                    <a:pt x="9392799" y="5749513"/>
                  </a:lnTo>
                  <a:lnTo>
                    <a:pt x="9396608" y="5750743"/>
                  </a:lnTo>
                  <a:lnTo>
                    <a:pt x="9400696" y="5748547"/>
                  </a:lnTo>
                  <a:lnTo>
                    <a:pt x="9403157" y="5740931"/>
                  </a:lnTo>
                  <a:lnTo>
                    <a:pt x="9400962" y="5736842"/>
                  </a:lnTo>
                  <a:close/>
                </a:path>
                <a:path w="17990185" h="10229215">
                  <a:moveTo>
                    <a:pt x="3785174" y="3337393"/>
                  </a:moveTo>
                  <a:lnTo>
                    <a:pt x="3780562" y="3338972"/>
                  </a:lnTo>
                  <a:lnTo>
                    <a:pt x="3778481" y="3343599"/>
                  </a:lnTo>
                  <a:lnTo>
                    <a:pt x="3777101" y="3346162"/>
                  </a:lnTo>
                  <a:lnTo>
                    <a:pt x="3778679" y="3350775"/>
                  </a:lnTo>
                  <a:lnTo>
                    <a:pt x="3782203" y="3352672"/>
                  </a:lnTo>
                  <a:lnTo>
                    <a:pt x="3790869" y="3356368"/>
                  </a:lnTo>
                  <a:lnTo>
                    <a:pt x="3795006" y="3354982"/>
                  </a:lnTo>
                  <a:lnTo>
                    <a:pt x="3797088" y="3350354"/>
                  </a:lnTo>
                  <a:lnTo>
                    <a:pt x="3798468" y="3347791"/>
                  </a:lnTo>
                  <a:lnTo>
                    <a:pt x="3796890" y="3343179"/>
                  </a:lnTo>
                  <a:lnTo>
                    <a:pt x="3793365" y="3341281"/>
                  </a:lnTo>
                  <a:lnTo>
                    <a:pt x="3788699" y="3339291"/>
                  </a:lnTo>
                  <a:lnTo>
                    <a:pt x="3785174" y="3337393"/>
                  </a:lnTo>
                  <a:close/>
                </a:path>
                <a:path w="17990185" h="10229215">
                  <a:moveTo>
                    <a:pt x="3714220" y="3302399"/>
                  </a:moveTo>
                  <a:lnTo>
                    <a:pt x="3705888" y="3298844"/>
                  </a:lnTo>
                  <a:lnTo>
                    <a:pt x="3701417" y="3300089"/>
                  </a:lnTo>
                  <a:lnTo>
                    <a:pt x="3699336" y="3304716"/>
                  </a:lnTo>
                  <a:lnTo>
                    <a:pt x="3697956" y="3307280"/>
                  </a:lnTo>
                  <a:lnTo>
                    <a:pt x="3699534" y="3311892"/>
                  </a:lnTo>
                  <a:lnTo>
                    <a:pt x="3703058" y="3313789"/>
                  </a:lnTo>
                  <a:lnTo>
                    <a:pt x="3711724" y="3317486"/>
                  </a:lnTo>
                  <a:lnTo>
                    <a:pt x="3715861" y="3316099"/>
                  </a:lnTo>
                  <a:lnTo>
                    <a:pt x="3717942" y="3311472"/>
                  </a:lnTo>
                  <a:lnTo>
                    <a:pt x="3719322" y="3308909"/>
                  </a:lnTo>
                  <a:lnTo>
                    <a:pt x="3717744" y="3304296"/>
                  </a:lnTo>
                  <a:lnTo>
                    <a:pt x="3714220" y="3302399"/>
                  </a:lnTo>
                  <a:close/>
                </a:path>
                <a:path w="17990185" h="10229215">
                  <a:moveTo>
                    <a:pt x="9485745" y="5761583"/>
                  </a:moveTo>
                  <a:lnTo>
                    <a:pt x="9481936" y="5760353"/>
                  </a:lnTo>
                  <a:lnTo>
                    <a:pt x="9476985" y="5759029"/>
                  </a:lnTo>
                  <a:lnTo>
                    <a:pt x="9472844" y="5757656"/>
                  </a:lnTo>
                  <a:lnTo>
                    <a:pt x="9469089" y="5759993"/>
                  </a:lnTo>
                  <a:lnTo>
                    <a:pt x="9466627" y="5767611"/>
                  </a:lnTo>
                  <a:lnTo>
                    <a:pt x="9468631" y="5771223"/>
                  </a:lnTo>
                  <a:lnTo>
                    <a:pt x="9472632" y="5772930"/>
                  </a:lnTo>
                  <a:lnTo>
                    <a:pt x="9477582" y="5774253"/>
                  </a:lnTo>
                  <a:lnTo>
                    <a:pt x="9481724" y="5775626"/>
                  </a:lnTo>
                  <a:lnTo>
                    <a:pt x="9485478" y="5773288"/>
                  </a:lnTo>
                  <a:lnTo>
                    <a:pt x="9487939" y="5765670"/>
                  </a:lnTo>
                  <a:lnTo>
                    <a:pt x="9485745" y="5761583"/>
                  </a:lnTo>
                  <a:close/>
                </a:path>
                <a:path w="17990185" h="10229215">
                  <a:moveTo>
                    <a:pt x="3626551" y="3259486"/>
                  </a:moveTo>
                  <a:lnTo>
                    <a:pt x="3621939" y="3261065"/>
                  </a:lnTo>
                  <a:lnTo>
                    <a:pt x="3619857" y="3265692"/>
                  </a:lnTo>
                  <a:lnTo>
                    <a:pt x="3618477" y="3268255"/>
                  </a:lnTo>
                  <a:lnTo>
                    <a:pt x="3620056" y="3272868"/>
                  </a:lnTo>
                  <a:lnTo>
                    <a:pt x="3623580" y="3274766"/>
                  </a:lnTo>
                  <a:lnTo>
                    <a:pt x="3632245" y="3278462"/>
                  </a:lnTo>
                  <a:lnTo>
                    <a:pt x="3636382" y="3277074"/>
                  </a:lnTo>
                  <a:lnTo>
                    <a:pt x="3638464" y="3272447"/>
                  </a:lnTo>
                  <a:lnTo>
                    <a:pt x="3639843" y="3269884"/>
                  </a:lnTo>
                  <a:lnTo>
                    <a:pt x="3638265" y="3265271"/>
                  </a:lnTo>
                  <a:lnTo>
                    <a:pt x="3634741" y="3263374"/>
                  </a:lnTo>
                  <a:lnTo>
                    <a:pt x="3630075" y="3261384"/>
                  </a:lnTo>
                  <a:lnTo>
                    <a:pt x="3626551" y="3259486"/>
                  </a:lnTo>
                  <a:close/>
                </a:path>
                <a:path w="17990185" h="10229215">
                  <a:moveTo>
                    <a:pt x="13847855" y="7616406"/>
                  </a:moveTo>
                  <a:lnTo>
                    <a:pt x="13843335" y="7616842"/>
                  </a:lnTo>
                  <a:lnTo>
                    <a:pt x="13840579" y="7619606"/>
                  </a:lnTo>
                  <a:lnTo>
                    <a:pt x="13837682" y="7622703"/>
                  </a:lnTo>
                  <a:lnTo>
                    <a:pt x="13838121" y="7627224"/>
                  </a:lnTo>
                  <a:lnTo>
                    <a:pt x="13840885" y="7629979"/>
                  </a:lnTo>
                  <a:lnTo>
                    <a:pt x="13844505" y="7633493"/>
                  </a:lnTo>
                  <a:lnTo>
                    <a:pt x="13845030" y="7634111"/>
                  </a:lnTo>
                  <a:lnTo>
                    <a:pt x="13849362" y="7635959"/>
                  </a:lnTo>
                  <a:lnTo>
                    <a:pt x="13852740" y="7635430"/>
                  </a:lnTo>
                  <a:lnTo>
                    <a:pt x="13854877" y="7633190"/>
                  </a:lnTo>
                  <a:lnTo>
                    <a:pt x="13857774" y="7630092"/>
                  </a:lnTo>
                  <a:lnTo>
                    <a:pt x="13857339" y="7625573"/>
                  </a:lnTo>
                  <a:lnTo>
                    <a:pt x="13854574" y="7622818"/>
                  </a:lnTo>
                  <a:lnTo>
                    <a:pt x="13850952" y="7619304"/>
                  </a:lnTo>
                  <a:lnTo>
                    <a:pt x="13847855" y="7616406"/>
                  </a:lnTo>
                  <a:close/>
                </a:path>
                <a:path w="17990185" h="10229215">
                  <a:moveTo>
                    <a:pt x="3547215" y="3220129"/>
                  </a:moveTo>
                  <a:lnTo>
                    <a:pt x="3542603" y="3221707"/>
                  </a:lnTo>
                  <a:lnTo>
                    <a:pt x="3540521" y="3226335"/>
                  </a:lnTo>
                  <a:lnTo>
                    <a:pt x="3539141" y="3228897"/>
                  </a:lnTo>
                  <a:lnTo>
                    <a:pt x="3540861" y="3233177"/>
                  </a:lnTo>
                  <a:lnTo>
                    <a:pt x="3544243" y="3235408"/>
                  </a:lnTo>
                  <a:lnTo>
                    <a:pt x="3552909" y="3239105"/>
                  </a:lnTo>
                  <a:lnTo>
                    <a:pt x="3557046" y="3237717"/>
                  </a:lnTo>
                  <a:lnTo>
                    <a:pt x="3559127" y="3233090"/>
                  </a:lnTo>
                  <a:lnTo>
                    <a:pt x="3560507" y="3230526"/>
                  </a:lnTo>
                  <a:lnTo>
                    <a:pt x="3558930" y="3225914"/>
                  </a:lnTo>
                  <a:lnTo>
                    <a:pt x="3555406" y="3224017"/>
                  </a:lnTo>
                  <a:lnTo>
                    <a:pt x="3550739" y="3222026"/>
                  </a:lnTo>
                  <a:lnTo>
                    <a:pt x="3547215" y="3220129"/>
                  </a:lnTo>
                  <a:close/>
                </a:path>
                <a:path w="17990185" h="10229215">
                  <a:moveTo>
                    <a:pt x="9570194" y="5786182"/>
                  </a:moveTo>
                  <a:lnTo>
                    <a:pt x="9566386" y="5784952"/>
                  </a:lnTo>
                  <a:lnTo>
                    <a:pt x="9561436" y="5783627"/>
                  </a:lnTo>
                  <a:lnTo>
                    <a:pt x="9557627" y="5782397"/>
                  </a:lnTo>
                  <a:lnTo>
                    <a:pt x="9553872" y="5784735"/>
                  </a:lnTo>
                  <a:lnTo>
                    <a:pt x="9552641" y="5788543"/>
                  </a:lnTo>
                  <a:lnTo>
                    <a:pt x="9551552" y="5792018"/>
                  </a:lnTo>
                  <a:lnTo>
                    <a:pt x="9553557" y="5795631"/>
                  </a:lnTo>
                  <a:lnTo>
                    <a:pt x="9557556" y="5797337"/>
                  </a:lnTo>
                  <a:lnTo>
                    <a:pt x="9562508" y="5798662"/>
                  </a:lnTo>
                  <a:lnTo>
                    <a:pt x="9566316" y="5799892"/>
                  </a:lnTo>
                  <a:lnTo>
                    <a:pt x="9570070" y="5797554"/>
                  </a:lnTo>
                  <a:lnTo>
                    <a:pt x="9572531" y="5789937"/>
                  </a:lnTo>
                  <a:lnTo>
                    <a:pt x="9570194" y="5786182"/>
                  </a:lnTo>
                  <a:close/>
                </a:path>
                <a:path w="17990185" h="10229215">
                  <a:moveTo>
                    <a:pt x="3476544" y="3184468"/>
                  </a:moveTo>
                  <a:lnTo>
                    <a:pt x="3468212" y="3180914"/>
                  </a:lnTo>
                  <a:lnTo>
                    <a:pt x="3463742" y="3182159"/>
                  </a:lnTo>
                  <a:lnTo>
                    <a:pt x="3460614" y="3189491"/>
                  </a:lnTo>
                  <a:lnTo>
                    <a:pt x="3462000" y="3193629"/>
                  </a:lnTo>
                  <a:lnTo>
                    <a:pt x="3465382" y="3195859"/>
                  </a:lnTo>
                  <a:lnTo>
                    <a:pt x="3473715" y="3199414"/>
                  </a:lnTo>
                  <a:lnTo>
                    <a:pt x="3478185" y="3198169"/>
                  </a:lnTo>
                  <a:lnTo>
                    <a:pt x="3481313" y="3190836"/>
                  </a:lnTo>
                  <a:lnTo>
                    <a:pt x="3479926" y="3186699"/>
                  </a:lnTo>
                  <a:lnTo>
                    <a:pt x="3476544" y="3184468"/>
                  </a:lnTo>
                  <a:close/>
                </a:path>
                <a:path w="17990185" h="10229215">
                  <a:moveTo>
                    <a:pt x="3397492" y="3144444"/>
                  </a:moveTo>
                  <a:lnTo>
                    <a:pt x="3389160" y="3140890"/>
                  </a:lnTo>
                  <a:lnTo>
                    <a:pt x="3384690" y="3142135"/>
                  </a:lnTo>
                  <a:lnTo>
                    <a:pt x="3381562" y="3149467"/>
                  </a:lnTo>
                  <a:lnTo>
                    <a:pt x="3382949" y="3153605"/>
                  </a:lnTo>
                  <a:lnTo>
                    <a:pt x="3386331" y="3155835"/>
                  </a:lnTo>
                  <a:lnTo>
                    <a:pt x="3394663" y="3159389"/>
                  </a:lnTo>
                  <a:lnTo>
                    <a:pt x="3399133" y="3158144"/>
                  </a:lnTo>
                  <a:lnTo>
                    <a:pt x="3402261" y="3150811"/>
                  </a:lnTo>
                  <a:lnTo>
                    <a:pt x="3400874" y="3146675"/>
                  </a:lnTo>
                  <a:lnTo>
                    <a:pt x="3397492" y="3144444"/>
                  </a:lnTo>
                  <a:close/>
                </a:path>
                <a:path w="17990185" h="10229215">
                  <a:moveTo>
                    <a:pt x="9655688" y="5809257"/>
                  </a:moveTo>
                  <a:lnTo>
                    <a:pt x="9651738" y="5808360"/>
                  </a:lnTo>
                  <a:lnTo>
                    <a:pt x="9646786" y="5807034"/>
                  </a:lnTo>
                  <a:lnTo>
                    <a:pt x="9642836" y="5806137"/>
                  </a:lnTo>
                  <a:lnTo>
                    <a:pt x="9638748" y="5808334"/>
                  </a:lnTo>
                  <a:lnTo>
                    <a:pt x="9637851" y="5812284"/>
                  </a:lnTo>
                  <a:lnTo>
                    <a:pt x="9636763" y="5815760"/>
                  </a:lnTo>
                  <a:lnTo>
                    <a:pt x="9638767" y="5819372"/>
                  </a:lnTo>
                  <a:lnTo>
                    <a:pt x="9643101" y="5821221"/>
                  </a:lnTo>
                  <a:lnTo>
                    <a:pt x="9648051" y="5822544"/>
                  </a:lnTo>
                  <a:lnTo>
                    <a:pt x="9652001" y="5823442"/>
                  </a:lnTo>
                  <a:lnTo>
                    <a:pt x="9656090" y="5821247"/>
                  </a:lnTo>
                  <a:lnTo>
                    <a:pt x="9657885" y="5813345"/>
                  </a:lnTo>
                  <a:lnTo>
                    <a:pt x="9655688" y="5809257"/>
                  </a:lnTo>
                  <a:close/>
                </a:path>
                <a:path w="17990185" h="10229215">
                  <a:moveTo>
                    <a:pt x="3318916" y="3104229"/>
                  </a:moveTo>
                  <a:lnTo>
                    <a:pt x="3310584" y="3100675"/>
                  </a:lnTo>
                  <a:lnTo>
                    <a:pt x="3306113" y="3101919"/>
                  </a:lnTo>
                  <a:lnTo>
                    <a:pt x="3302985" y="3109251"/>
                  </a:lnTo>
                  <a:lnTo>
                    <a:pt x="3304372" y="3113389"/>
                  </a:lnTo>
                  <a:lnTo>
                    <a:pt x="3307754" y="3115619"/>
                  </a:lnTo>
                  <a:lnTo>
                    <a:pt x="3316086" y="3119174"/>
                  </a:lnTo>
                  <a:lnTo>
                    <a:pt x="3320557" y="3117929"/>
                  </a:lnTo>
                  <a:lnTo>
                    <a:pt x="3323685" y="3110596"/>
                  </a:lnTo>
                  <a:lnTo>
                    <a:pt x="3322298" y="3106460"/>
                  </a:lnTo>
                  <a:lnTo>
                    <a:pt x="3318916" y="3104229"/>
                  </a:lnTo>
                  <a:close/>
                </a:path>
                <a:path w="17990185" h="10229215">
                  <a:moveTo>
                    <a:pt x="3240149" y="3063538"/>
                  </a:moveTo>
                  <a:lnTo>
                    <a:pt x="3231483" y="3059841"/>
                  </a:lnTo>
                  <a:lnTo>
                    <a:pt x="3227012" y="3061087"/>
                  </a:lnTo>
                  <a:lnTo>
                    <a:pt x="3223885" y="3068419"/>
                  </a:lnTo>
                  <a:lnTo>
                    <a:pt x="3225129" y="3072890"/>
                  </a:lnTo>
                  <a:lnTo>
                    <a:pt x="3228512" y="3075120"/>
                  </a:lnTo>
                  <a:lnTo>
                    <a:pt x="3237178" y="3078817"/>
                  </a:lnTo>
                  <a:lnTo>
                    <a:pt x="3241647" y="3077572"/>
                  </a:lnTo>
                  <a:lnTo>
                    <a:pt x="3244775" y="3070239"/>
                  </a:lnTo>
                  <a:lnTo>
                    <a:pt x="3243530" y="3065769"/>
                  </a:lnTo>
                  <a:lnTo>
                    <a:pt x="3240149" y="3063538"/>
                  </a:lnTo>
                  <a:close/>
                </a:path>
                <a:path w="17990185" h="10229215">
                  <a:moveTo>
                    <a:pt x="9740849" y="5832189"/>
                  </a:moveTo>
                  <a:lnTo>
                    <a:pt x="9736899" y="5831291"/>
                  </a:lnTo>
                  <a:lnTo>
                    <a:pt x="9731947" y="5829967"/>
                  </a:lnTo>
                  <a:lnTo>
                    <a:pt x="9727997" y="5829070"/>
                  </a:lnTo>
                  <a:lnTo>
                    <a:pt x="9723909" y="5831266"/>
                  </a:lnTo>
                  <a:lnTo>
                    <a:pt x="9723012" y="5835217"/>
                  </a:lnTo>
                  <a:lnTo>
                    <a:pt x="9722257" y="5838834"/>
                  </a:lnTo>
                  <a:lnTo>
                    <a:pt x="9723928" y="5842305"/>
                  </a:lnTo>
                  <a:lnTo>
                    <a:pt x="9728260" y="5844153"/>
                  </a:lnTo>
                  <a:lnTo>
                    <a:pt x="9733212" y="5845477"/>
                  </a:lnTo>
                  <a:lnTo>
                    <a:pt x="9737162" y="5846374"/>
                  </a:lnTo>
                  <a:lnTo>
                    <a:pt x="9741250" y="5844178"/>
                  </a:lnTo>
                  <a:lnTo>
                    <a:pt x="9743044" y="5836277"/>
                  </a:lnTo>
                  <a:lnTo>
                    <a:pt x="9740849" y="5832189"/>
                  </a:lnTo>
                  <a:close/>
                </a:path>
                <a:path w="17990185" h="10229215">
                  <a:moveTo>
                    <a:pt x="13784230" y="7554992"/>
                  </a:moveTo>
                  <a:lnTo>
                    <a:pt x="13779378" y="7555286"/>
                  </a:lnTo>
                  <a:lnTo>
                    <a:pt x="13773867" y="7560814"/>
                  </a:lnTo>
                  <a:lnTo>
                    <a:pt x="13774161" y="7565668"/>
                  </a:lnTo>
                  <a:lnTo>
                    <a:pt x="13776925" y="7568422"/>
                  </a:lnTo>
                  <a:lnTo>
                    <a:pt x="13780548" y="7571937"/>
                  </a:lnTo>
                  <a:lnTo>
                    <a:pt x="13781073" y="7572555"/>
                  </a:lnTo>
                  <a:lnTo>
                    <a:pt x="13785406" y="7574403"/>
                  </a:lnTo>
                  <a:lnTo>
                    <a:pt x="13788783" y="7573874"/>
                  </a:lnTo>
                  <a:lnTo>
                    <a:pt x="13790920" y="7571634"/>
                  </a:lnTo>
                  <a:lnTo>
                    <a:pt x="13793675" y="7568870"/>
                  </a:lnTo>
                  <a:lnTo>
                    <a:pt x="13793382" y="7564017"/>
                  </a:lnTo>
                  <a:lnTo>
                    <a:pt x="13790617" y="7561262"/>
                  </a:lnTo>
                  <a:lnTo>
                    <a:pt x="13786995" y="7557747"/>
                  </a:lnTo>
                  <a:lnTo>
                    <a:pt x="13784230" y="7554992"/>
                  </a:lnTo>
                  <a:close/>
                </a:path>
                <a:path w="17990185" h="10229215">
                  <a:moveTo>
                    <a:pt x="3153857" y="3019244"/>
                  </a:moveTo>
                  <a:lnTo>
                    <a:pt x="3149053" y="3020347"/>
                  </a:lnTo>
                  <a:lnTo>
                    <a:pt x="3147489" y="3024013"/>
                  </a:lnTo>
                  <a:lnTo>
                    <a:pt x="3145592" y="3027537"/>
                  </a:lnTo>
                  <a:lnTo>
                    <a:pt x="3146836" y="3032007"/>
                  </a:lnTo>
                  <a:lnTo>
                    <a:pt x="3150218" y="3034238"/>
                  </a:lnTo>
                  <a:lnTo>
                    <a:pt x="3158885" y="3037935"/>
                  </a:lnTo>
                  <a:lnTo>
                    <a:pt x="3163213" y="3037023"/>
                  </a:lnTo>
                  <a:lnTo>
                    <a:pt x="3164777" y="3033357"/>
                  </a:lnTo>
                  <a:lnTo>
                    <a:pt x="3166675" y="3029832"/>
                  </a:lnTo>
                  <a:lnTo>
                    <a:pt x="3165430" y="3025362"/>
                  </a:lnTo>
                  <a:lnTo>
                    <a:pt x="3162048" y="3023132"/>
                  </a:lnTo>
                  <a:lnTo>
                    <a:pt x="3157382" y="3021141"/>
                  </a:lnTo>
                  <a:lnTo>
                    <a:pt x="3153857" y="3019244"/>
                  </a:lnTo>
                  <a:close/>
                </a:path>
                <a:path w="17990185" h="10229215">
                  <a:moveTo>
                    <a:pt x="3075708" y="2978028"/>
                  </a:moveTo>
                  <a:lnTo>
                    <a:pt x="3070904" y="2979131"/>
                  </a:lnTo>
                  <a:lnTo>
                    <a:pt x="3069340" y="2982797"/>
                  </a:lnTo>
                  <a:lnTo>
                    <a:pt x="3067443" y="2986321"/>
                  </a:lnTo>
                  <a:lnTo>
                    <a:pt x="3068687" y="2990792"/>
                  </a:lnTo>
                  <a:lnTo>
                    <a:pt x="3072069" y="2993023"/>
                  </a:lnTo>
                  <a:lnTo>
                    <a:pt x="3080735" y="2996719"/>
                  </a:lnTo>
                  <a:lnTo>
                    <a:pt x="3085206" y="2995474"/>
                  </a:lnTo>
                  <a:lnTo>
                    <a:pt x="3086628" y="2992142"/>
                  </a:lnTo>
                  <a:lnTo>
                    <a:pt x="3088525" y="2988617"/>
                  </a:lnTo>
                  <a:lnTo>
                    <a:pt x="3087280" y="2984147"/>
                  </a:lnTo>
                  <a:lnTo>
                    <a:pt x="3083898" y="2981916"/>
                  </a:lnTo>
                  <a:lnTo>
                    <a:pt x="3079232" y="2979926"/>
                  </a:lnTo>
                  <a:lnTo>
                    <a:pt x="3075708" y="2978028"/>
                  </a:lnTo>
                  <a:close/>
                </a:path>
                <a:path w="17990185" h="10229215">
                  <a:moveTo>
                    <a:pt x="9826628" y="5854596"/>
                  </a:moveTo>
                  <a:lnTo>
                    <a:pt x="9822676" y="5853699"/>
                  </a:lnTo>
                  <a:lnTo>
                    <a:pt x="9817727" y="5852376"/>
                  </a:lnTo>
                  <a:lnTo>
                    <a:pt x="9813776" y="5851478"/>
                  </a:lnTo>
                  <a:lnTo>
                    <a:pt x="9809687" y="5853673"/>
                  </a:lnTo>
                  <a:lnTo>
                    <a:pt x="9808789" y="5857624"/>
                  </a:lnTo>
                  <a:lnTo>
                    <a:pt x="9808035" y="5861241"/>
                  </a:lnTo>
                  <a:lnTo>
                    <a:pt x="9809706" y="5864712"/>
                  </a:lnTo>
                  <a:lnTo>
                    <a:pt x="9814039" y="5866561"/>
                  </a:lnTo>
                  <a:lnTo>
                    <a:pt x="9818989" y="5867884"/>
                  </a:lnTo>
                  <a:lnTo>
                    <a:pt x="9822939" y="5868782"/>
                  </a:lnTo>
                  <a:lnTo>
                    <a:pt x="9827028" y="5866586"/>
                  </a:lnTo>
                  <a:lnTo>
                    <a:pt x="9828824" y="5858686"/>
                  </a:lnTo>
                  <a:lnTo>
                    <a:pt x="9826628" y="5854596"/>
                  </a:lnTo>
                  <a:close/>
                </a:path>
                <a:path w="17990185" h="10229215">
                  <a:moveTo>
                    <a:pt x="2997700" y="2936480"/>
                  </a:moveTo>
                  <a:lnTo>
                    <a:pt x="2992896" y="2937582"/>
                  </a:lnTo>
                  <a:lnTo>
                    <a:pt x="2991332" y="2941249"/>
                  </a:lnTo>
                  <a:lnTo>
                    <a:pt x="2989435" y="2944773"/>
                  </a:lnTo>
                  <a:lnTo>
                    <a:pt x="2990679" y="2949243"/>
                  </a:lnTo>
                  <a:lnTo>
                    <a:pt x="2994061" y="2951474"/>
                  </a:lnTo>
                  <a:lnTo>
                    <a:pt x="3002727" y="2955171"/>
                  </a:lnTo>
                  <a:lnTo>
                    <a:pt x="3007198" y="2953926"/>
                  </a:lnTo>
                  <a:lnTo>
                    <a:pt x="3008620" y="2950593"/>
                  </a:lnTo>
                  <a:lnTo>
                    <a:pt x="3010517" y="2947069"/>
                  </a:lnTo>
                  <a:lnTo>
                    <a:pt x="3009273" y="2942598"/>
                  </a:lnTo>
                  <a:lnTo>
                    <a:pt x="3005891" y="2940367"/>
                  </a:lnTo>
                  <a:lnTo>
                    <a:pt x="3001224" y="2938377"/>
                  </a:lnTo>
                  <a:lnTo>
                    <a:pt x="2997700" y="2936480"/>
                  </a:lnTo>
                  <a:close/>
                </a:path>
                <a:path w="17990185" h="10229215">
                  <a:moveTo>
                    <a:pt x="2919834" y="2894598"/>
                  </a:moveTo>
                  <a:lnTo>
                    <a:pt x="2915364" y="2895842"/>
                  </a:lnTo>
                  <a:lnTo>
                    <a:pt x="2911569" y="2902891"/>
                  </a:lnTo>
                  <a:lnTo>
                    <a:pt x="2912814" y="2907361"/>
                  </a:lnTo>
                  <a:lnTo>
                    <a:pt x="2916196" y="2909592"/>
                  </a:lnTo>
                  <a:lnTo>
                    <a:pt x="2924862" y="2913289"/>
                  </a:lnTo>
                  <a:lnTo>
                    <a:pt x="2929333" y="2912045"/>
                  </a:lnTo>
                  <a:lnTo>
                    <a:pt x="2930754" y="2908711"/>
                  </a:lnTo>
                  <a:lnTo>
                    <a:pt x="2932651" y="2905187"/>
                  </a:lnTo>
                  <a:lnTo>
                    <a:pt x="2931406" y="2900717"/>
                  </a:lnTo>
                  <a:lnTo>
                    <a:pt x="2928025" y="2898486"/>
                  </a:lnTo>
                  <a:lnTo>
                    <a:pt x="2923358" y="2896496"/>
                  </a:lnTo>
                  <a:lnTo>
                    <a:pt x="2919834" y="2894598"/>
                  </a:lnTo>
                  <a:close/>
                </a:path>
                <a:path w="17990185" h="10229215">
                  <a:moveTo>
                    <a:pt x="9912025" y="5876054"/>
                  </a:moveTo>
                  <a:lnTo>
                    <a:pt x="9908073" y="5875157"/>
                  </a:lnTo>
                  <a:lnTo>
                    <a:pt x="9903123" y="5873833"/>
                  </a:lnTo>
                  <a:lnTo>
                    <a:pt x="9899171" y="5872936"/>
                  </a:lnTo>
                  <a:lnTo>
                    <a:pt x="9895084" y="5875131"/>
                  </a:lnTo>
                  <a:lnTo>
                    <a:pt x="9894187" y="5879082"/>
                  </a:lnTo>
                  <a:lnTo>
                    <a:pt x="9893432" y="5882699"/>
                  </a:lnTo>
                  <a:lnTo>
                    <a:pt x="9895102" y="5886170"/>
                  </a:lnTo>
                  <a:lnTo>
                    <a:pt x="9899435" y="5888018"/>
                  </a:lnTo>
                  <a:lnTo>
                    <a:pt x="9904387" y="5889342"/>
                  </a:lnTo>
                  <a:lnTo>
                    <a:pt x="9908337" y="5890239"/>
                  </a:lnTo>
                  <a:lnTo>
                    <a:pt x="9912425" y="5888043"/>
                  </a:lnTo>
                  <a:lnTo>
                    <a:pt x="9914219" y="5880142"/>
                  </a:lnTo>
                  <a:lnTo>
                    <a:pt x="9912025" y="5876054"/>
                  </a:lnTo>
                  <a:close/>
                </a:path>
                <a:path w="17990185" h="10229215">
                  <a:moveTo>
                    <a:pt x="13720939" y="7493720"/>
                  </a:moveTo>
                  <a:lnTo>
                    <a:pt x="13716087" y="7494014"/>
                  </a:lnTo>
                  <a:lnTo>
                    <a:pt x="13710576" y="7499542"/>
                  </a:lnTo>
                  <a:lnTo>
                    <a:pt x="13710870" y="7504396"/>
                  </a:lnTo>
                  <a:lnTo>
                    <a:pt x="13713634" y="7507151"/>
                  </a:lnTo>
                  <a:lnTo>
                    <a:pt x="13717256" y="7510665"/>
                  </a:lnTo>
                  <a:lnTo>
                    <a:pt x="13717780" y="7511283"/>
                  </a:lnTo>
                  <a:lnTo>
                    <a:pt x="13722113" y="7513131"/>
                  </a:lnTo>
                  <a:lnTo>
                    <a:pt x="13725491" y="7512602"/>
                  </a:lnTo>
                  <a:lnTo>
                    <a:pt x="13727628" y="7510362"/>
                  </a:lnTo>
                  <a:lnTo>
                    <a:pt x="13730384" y="7507598"/>
                  </a:lnTo>
                  <a:lnTo>
                    <a:pt x="13730090" y="7502745"/>
                  </a:lnTo>
                  <a:lnTo>
                    <a:pt x="13727326" y="7499990"/>
                  </a:lnTo>
                  <a:lnTo>
                    <a:pt x="13723704" y="7496476"/>
                  </a:lnTo>
                  <a:lnTo>
                    <a:pt x="13720939" y="7493720"/>
                  </a:lnTo>
                  <a:close/>
                </a:path>
                <a:path w="17990185" h="10229215">
                  <a:moveTo>
                    <a:pt x="2842111" y="2852383"/>
                  </a:moveTo>
                  <a:lnTo>
                    <a:pt x="2837640" y="2853628"/>
                  </a:lnTo>
                  <a:lnTo>
                    <a:pt x="2833846" y="2860676"/>
                  </a:lnTo>
                  <a:lnTo>
                    <a:pt x="2835233" y="2864813"/>
                  </a:lnTo>
                  <a:lnTo>
                    <a:pt x="2838472" y="2867377"/>
                  </a:lnTo>
                  <a:lnTo>
                    <a:pt x="2847138" y="2871074"/>
                  </a:lnTo>
                  <a:lnTo>
                    <a:pt x="2851276" y="2869687"/>
                  </a:lnTo>
                  <a:lnTo>
                    <a:pt x="2853031" y="2866496"/>
                  </a:lnTo>
                  <a:lnTo>
                    <a:pt x="2854928" y="2862972"/>
                  </a:lnTo>
                  <a:lnTo>
                    <a:pt x="2853541" y="2858835"/>
                  </a:lnTo>
                  <a:lnTo>
                    <a:pt x="2850301" y="2856271"/>
                  </a:lnTo>
                  <a:lnTo>
                    <a:pt x="2845635" y="2854280"/>
                  </a:lnTo>
                  <a:lnTo>
                    <a:pt x="2842111" y="2852383"/>
                  </a:lnTo>
                  <a:close/>
                </a:path>
                <a:path w="17990185" h="10229215">
                  <a:moveTo>
                    <a:pt x="9997562" y="5897177"/>
                  </a:moveTo>
                  <a:lnTo>
                    <a:pt x="9993612" y="5896280"/>
                  </a:lnTo>
                  <a:lnTo>
                    <a:pt x="9988660" y="5894956"/>
                  </a:lnTo>
                  <a:lnTo>
                    <a:pt x="9985043" y="5894201"/>
                  </a:lnTo>
                  <a:lnTo>
                    <a:pt x="9980955" y="5896396"/>
                  </a:lnTo>
                  <a:lnTo>
                    <a:pt x="9980057" y="5900347"/>
                  </a:lnTo>
                  <a:lnTo>
                    <a:pt x="9979302" y="5903964"/>
                  </a:lnTo>
                  <a:lnTo>
                    <a:pt x="9980974" y="5907436"/>
                  </a:lnTo>
                  <a:lnTo>
                    <a:pt x="9984306" y="5908857"/>
                  </a:lnTo>
                  <a:lnTo>
                    <a:pt x="9984449" y="5908524"/>
                  </a:lnTo>
                  <a:lnTo>
                    <a:pt x="9985449" y="5908951"/>
                  </a:lnTo>
                  <a:lnTo>
                    <a:pt x="9990400" y="5910275"/>
                  </a:lnTo>
                  <a:lnTo>
                    <a:pt x="9994017" y="5911030"/>
                  </a:lnTo>
                  <a:lnTo>
                    <a:pt x="9998105" y="5908834"/>
                  </a:lnTo>
                  <a:lnTo>
                    <a:pt x="9999002" y="5904883"/>
                  </a:lnTo>
                  <a:lnTo>
                    <a:pt x="9999757" y="5901266"/>
                  </a:lnTo>
                  <a:lnTo>
                    <a:pt x="9997562" y="5897177"/>
                  </a:lnTo>
                  <a:close/>
                </a:path>
                <a:path w="17990185" h="10229215">
                  <a:moveTo>
                    <a:pt x="2764814" y="2809168"/>
                  </a:moveTo>
                  <a:lnTo>
                    <a:pt x="2760344" y="2810413"/>
                  </a:lnTo>
                  <a:lnTo>
                    <a:pt x="2756549" y="2817461"/>
                  </a:lnTo>
                  <a:lnTo>
                    <a:pt x="2757794" y="2821931"/>
                  </a:lnTo>
                  <a:lnTo>
                    <a:pt x="2761034" y="2824495"/>
                  </a:lnTo>
                  <a:lnTo>
                    <a:pt x="2769700" y="2828192"/>
                  </a:lnTo>
                  <a:lnTo>
                    <a:pt x="2773837" y="2826806"/>
                  </a:lnTo>
                  <a:lnTo>
                    <a:pt x="2775592" y="2823614"/>
                  </a:lnTo>
                  <a:lnTo>
                    <a:pt x="2777631" y="2819757"/>
                  </a:lnTo>
                  <a:lnTo>
                    <a:pt x="2776244" y="2815620"/>
                  </a:lnTo>
                  <a:lnTo>
                    <a:pt x="2773005" y="2813056"/>
                  </a:lnTo>
                  <a:lnTo>
                    <a:pt x="2768338" y="2811065"/>
                  </a:lnTo>
                  <a:lnTo>
                    <a:pt x="2764814" y="2809168"/>
                  </a:lnTo>
                  <a:close/>
                </a:path>
                <a:path w="17990185" h="10229215">
                  <a:moveTo>
                    <a:pt x="2687851" y="2766095"/>
                  </a:moveTo>
                  <a:lnTo>
                    <a:pt x="2683380" y="2767340"/>
                  </a:lnTo>
                  <a:lnTo>
                    <a:pt x="2679586" y="2774388"/>
                  </a:lnTo>
                  <a:lnTo>
                    <a:pt x="2680830" y="2778859"/>
                  </a:lnTo>
                  <a:lnTo>
                    <a:pt x="2684354" y="2780756"/>
                  </a:lnTo>
                  <a:lnTo>
                    <a:pt x="2688736" y="2783413"/>
                  </a:lnTo>
                  <a:lnTo>
                    <a:pt x="2692736" y="2785120"/>
                  </a:lnTo>
                  <a:lnTo>
                    <a:pt x="2696873" y="2783732"/>
                  </a:lnTo>
                  <a:lnTo>
                    <a:pt x="2698629" y="2780541"/>
                  </a:lnTo>
                  <a:lnTo>
                    <a:pt x="2700526" y="2777017"/>
                  </a:lnTo>
                  <a:lnTo>
                    <a:pt x="2699281" y="2772547"/>
                  </a:lnTo>
                  <a:lnTo>
                    <a:pt x="2695757" y="2770649"/>
                  </a:lnTo>
                  <a:lnTo>
                    <a:pt x="2691375" y="2767992"/>
                  </a:lnTo>
                  <a:lnTo>
                    <a:pt x="2687851" y="2766095"/>
                  </a:lnTo>
                  <a:close/>
                </a:path>
                <a:path w="17990185" h="10229215">
                  <a:moveTo>
                    <a:pt x="10083527" y="5917301"/>
                  </a:moveTo>
                  <a:lnTo>
                    <a:pt x="10079576" y="5916404"/>
                  </a:lnTo>
                  <a:lnTo>
                    <a:pt x="10074625" y="5915079"/>
                  </a:lnTo>
                  <a:lnTo>
                    <a:pt x="10070675" y="5914182"/>
                  </a:lnTo>
                  <a:lnTo>
                    <a:pt x="10066920" y="5916521"/>
                  </a:lnTo>
                  <a:lnTo>
                    <a:pt x="10066023" y="5920471"/>
                  </a:lnTo>
                  <a:lnTo>
                    <a:pt x="10065268" y="5924089"/>
                  </a:lnTo>
                  <a:lnTo>
                    <a:pt x="10066939" y="5927559"/>
                  </a:lnTo>
                  <a:lnTo>
                    <a:pt x="10070272" y="5928980"/>
                  </a:lnTo>
                  <a:lnTo>
                    <a:pt x="10070414" y="5928647"/>
                  </a:lnTo>
                  <a:lnTo>
                    <a:pt x="10071414" y="5929074"/>
                  </a:lnTo>
                  <a:lnTo>
                    <a:pt x="10076365" y="5930398"/>
                  </a:lnTo>
                  <a:lnTo>
                    <a:pt x="10080316" y="5931295"/>
                  </a:lnTo>
                  <a:lnTo>
                    <a:pt x="10084071" y="5928958"/>
                  </a:lnTo>
                  <a:lnTo>
                    <a:pt x="10085866" y="5921056"/>
                  </a:lnTo>
                  <a:lnTo>
                    <a:pt x="10083527" y="5917301"/>
                  </a:lnTo>
                  <a:close/>
                </a:path>
                <a:path w="17990185" h="10229215">
                  <a:moveTo>
                    <a:pt x="13656506" y="7432355"/>
                  </a:moveTo>
                  <a:lnTo>
                    <a:pt x="13651986" y="7432791"/>
                  </a:lnTo>
                  <a:lnTo>
                    <a:pt x="13649232" y="7435555"/>
                  </a:lnTo>
                  <a:lnTo>
                    <a:pt x="13646335" y="7438653"/>
                  </a:lnTo>
                  <a:lnTo>
                    <a:pt x="13646770" y="7443172"/>
                  </a:lnTo>
                  <a:lnTo>
                    <a:pt x="13649535" y="7445928"/>
                  </a:lnTo>
                  <a:lnTo>
                    <a:pt x="13653157" y="7449442"/>
                  </a:lnTo>
                  <a:lnTo>
                    <a:pt x="13653681" y="7450060"/>
                  </a:lnTo>
                  <a:lnTo>
                    <a:pt x="13658015" y="7451908"/>
                  </a:lnTo>
                  <a:lnTo>
                    <a:pt x="13661392" y="7451379"/>
                  </a:lnTo>
                  <a:lnTo>
                    <a:pt x="13663529" y="7449139"/>
                  </a:lnTo>
                  <a:lnTo>
                    <a:pt x="13666427" y="7446042"/>
                  </a:lnTo>
                  <a:lnTo>
                    <a:pt x="13665991" y="7441522"/>
                  </a:lnTo>
                  <a:lnTo>
                    <a:pt x="13663227" y="7438767"/>
                  </a:lnTo>
                  <a:lnTo>
                    <a:pt x="13659604" y="7435252"/>
                  </a:lnTo>
                  <a:lnTo>
                    <a:pt x="13656506" y="7432355"/>
                  </a:lnTo>
                  <a:close/>
                </a:path>
                <a:path w="17990185" h="10229215">
                  <a:moveTo>
                    <a:pt x="2610696" y="2722547"/>
                  </a:moveTo>
                  <a:lnTo>
                    <a:pt x="2606226" y="2723791"/>
                  </a:lnTo>
                  <a:lnTo>
                    <a:pt x="2602431" y="2730840"/>
                  </a:lnTo>
                  <a:lnTo>
                    <a:pt x="2603676" y="2735310"/>
                  </a:lnTo>
                  <a:lnTo>
                    <a:pt x="2607200" y="2737207"/>
                  </a:lnTo>
                  <a:lnTo>
                    <a:pt x="2611582" y="2739864"/>
                  </a:lnTo>
                  <a:lnTo>
                    <a:pt x="2615582" y="2741570"/>
                  </a:lnTo>
                  <a:lnTo>
                    <a:pt x="2619719" y="2740184"/>
                  </a:lnTo>
                  <a:lnTo>
                    <a:pt x="2621474" y="2736993"/>
                  </a:lnTo>
                  <a:lnTo>
                    <a:pt x="2623371" y="2733469"/>
                  </a:lnTo>
                  <a:lnTo>
                    <a:pt x="2622126" y="2728999"/>
                  </a:lnTo>
                  <a:lnTo>
                    <a:pt x="2618602" y="2727102"/>
                  </a:lnTo>
                  <a:lnTo>
                    <a:pt x="2614220" y="2724444"/>
                  </a:lnTo>
                  <a:lnTo>
                    <a:pt x="2610696" y="2722547"/>
                  </a:lnTo>
                  <a:close/>
                </a:path>
                <a:path w="17990185" h="10229215">
                  <a:moveTo>
                    <a:pt x="10169634" y="5937091"/>
                  </a:moveTo>
                  <a:lnTo>
                    <a:pt x="10165684" y="5936194"/>
                  </a:lnTo>
                  <a:lnTo>
                    <a:pt x="10160591" y="5935204"/>
                  </a:lnTo>
                  <a:lnTo>
                    <a:pt x="10156641" y="5934307"/>
                  </a:lnTo>
                  <a:lnTo>
                    <a:pt x="10152886" y="5936644"/>
                  </a:lnTo>
                  <a:lnTo>
                    <a:pt x="10151988" y="5940596"/>
                  </a:lnTo>
                  <a:lnTo>
                    <a:pt x="10151375" y="5943879"/>
                  </a:lnTo>
                  <a:lnTo>
                    <a:pt x="10153046" y="5947349"/>
                  </a:lnTo>
                  <a:lnTo>
                    <a:pt x="10157379" y="5949198"/>
                  </a:lnTo>
                  <a:lnTo>
                    <a:pt x="10162472" y="5950189"/>
                  </a:lnTo>
                  <a:lnTo>
                    <a:pt x="10166423" y="5951086"/>
                  </a:lnTo>
                  <a:lnTo>
                    <a:pt x="10170178" y="5948748"/>
                  </a:lnTo>
                  <a:lnTo>
                    <a:pt x="10171972" y="5940847"/>
                  </a:lnTo>
                  <a:lnTo>
                    <a:pt x="10169634" y="5937091"/>
                  </a:lnTo>
                  <a:close/>
                </a:path>
                <a:path w="17990185" h="10229215">
                  <a:moveTo>
                    <a:pt x="2534492" y="2678616"/>
                  </a:moveTo>
                  <a:lnTo>
                    <a:pt x="2530022" y="2679861"/>
                  </a:lnTo>
                  <a:lnTo>
                    <a:pt x="2528125" y="2683385"/>
                  </a:lnTo>
                  <a:lnTo>
                    <a:pt x="2525894" y="2686767"/>
                  </a:lnTo>
                  <a:lnTo>
                    <a:pt x="2527139" y="2691237"/>
                  </a:lnTo>
                  <a:lnTo>
                    <a:pt x="2530663" y="2693135"/>
                  </a:lnTo>
                  <a:lnTo>
                    <a:pt x="2535045" y="2695792"/>
                  </a:lnTo>
                  <a:lnTo>
                    <a:pt x="2535711" y="2696076"/>
                  </a:lnTo>
                  <a:lnTo>
                    <a:pt x="2535569" y="2696410"/>
                  </a:lnTo>
                  <a:lnTo>
                    <a:pt x="2538902" y="2697831"/>
                  </a:lnTo>
                  <a:lnTo>
                    <a:pt x="2543040" y="2696444"/>
                  </a:lnTo>
                  <a:lnTo>
                    <a:pt x="2544794" y="2693254"/>
                  </a:lnTo>
                  <a:lnTo>
                    <a:pt x="2547026" y="2689871"/>
                  </a:lnTo>
                  <a:lnTo>
                    <a:pt x="2545781" y="2685401"/>
                  </a:lnTo>
                  <a:lnTo>
                    <a:pt x="2542257" y="2683504"/>
                  </a:lnTo>
                  <a:lnTo>
                    <a:pt x="2537874" y="2680847"/>
                  </a:lnTo>
                  <a:lnTo>
                    <a:pt x="2534492" y="2678616"/>
                  </a:lnTo>
                  <a:close/>
                </a:path>
                <a:path w="17990185" h="10229215">
                  <a:moveTo>
                    <a:pt x="2458240" y="2633876"/>
                  </a:moveTo>
                  <a:lnTo>
                    <a:pt x="2453436" y="2634980"/>
                  </a:lnTo>
                  <a:lnTo>
                    <a:pt x="2451539" y="2638503"/>
                  </a:lnTo>
                  <a:lnTo>
                    <a:pt x="2449451" y="2641553"/>
                  </a:lnTo>
                  <a:lnTo>
                    <a:pt x="2450553" y="2646356"/>
                  </a:lnTo>
                  <a:lnTo>
                    <a:pt x="2454077" y="2648253"/>
                  </a:lnTo>
                  <a:lnTo>
                    <a:pt x="2458459" y="2650910"/>
                  </a:lnTo>
                  <a:lnTo>
                    <a:pt x="2459459" y="2651337"/>
                  </a:lnTo>
                  <a:lnTo>
                    <a:pt x="2459317" y="2651670"/>
                  </a:lnTo>
                  <a:lnTo>
                    <a:pt x="2462650" y="2653092"/>
                  </a:lnTo>
                  <a:lnTo>
                    <a:pt x="2466787" y="2651705"/>
                  </a:lnTo>
                  <a:lnTo>
                    <a:pt x="2468015" y="2649472"/>
                  </a:lnTo>
                  <a:lnTo>
                    <a:pt x="2468542" y="2648514"/>
                  </a:lnTo>
                  <a:lnTo>
                    <a:pt x="2470773" y="2645132"/>
                  </a:lnTo>
                  <a:lnTo>
                    <a:pt x="2469528" y="2640662"/>
                  </a:lnTo>
                  <a:lnTo>
                    <a:pt x="2466004" y="2638764"/>
                  </a:lnTo>
                  <a:lnTo>
                    <a:pt x="2461622" y="2636107"/>
                  </a:lnTo>
                  <a:lnTo>
                    <a:pt x="2458240" y="2633876"/>
                  </a:lnTo>
                  <a:close/>
                </a:path>
                <a:path w="17990185" h="10229215">
                  <a:moveTo>
                    <a:pt x="10256025" y="5956215"/>
                  </a:moveTo>
                  <a:lnTo>
                    <a:pt x="10252075" y="5955318"/>
                  </a:lnTo>
                  <a:lnTo>
                    <a:pt x="10246983" y="5954328"/>
                  </a:lnTo>
                  <a:lnTo>
                    <a:pt x="10243032" y="5953430"/>
                  </a:lnTo>
                  <a:lnTo>
                    <a:pt x="10239277" y="5955768"/>
                  </a:lnTo>
                  <a:lnTo>
                    <a:pt x="10238380" y="5959719"/>
                  </a:lnTo>
                  <a:lnTo>
                    <a:pt x="10237767" y="5963003"/>
                  </a:lnTo>
                  <a:lnTo>
                    <a:pt x="10239771" y="5966615"/>
                  </a:lnTo>
                  <a:lnTo>
                    <a:pt x="10243771" y="5968322"/>
                  </a:lnTo>
                  <a:lnTo>
                    <a:pt x="10248863" y="5969312"/>
                  </a:lnTo>
                  <a:lnTo>
                    <a:pt x="10252814" y="5970210"/>
                  </a:lnTo>
                  <a:lnTo>
                    <a:pt x="10256568" y="5967871"/>
                  </a:lnTo>
                  <a:lnTo>
                    <a:pt x="10258364" y="5959971"/>
                  </a:lnTo>
                  <a:lnTo>
                    <a:pt x="10256025" y="5956215"/>
                  </a:lnTo>
                  <a:close/>
                </a:path>
                <a:path w="17990185" h="10229215">
                  <a:moveTo>
                    <a:pt x="13592123" y="7371799"/>
                  </a:moveTo>
                  <a:lnTo>
                    <a:pt x="13587603" y="7372235"/>
                  </a:lnTo>
                  <a:lnTo>
                    <a:pt x="13584849" y="7375000"/>
                  </a:lnTo>
                  <a:lnTo>
                    <a:pt x="13581951" y="7378097"/>
                  </a:lnTo>
                  <a:lnTo>
                    <a:pt x="13582386" y="7382617"/>
                  </a:lnTo>
                  <a:lnTo>
                    <a:pt x="13585151" y="7385372"/>
                  </a:lnTo>
                  <a:lnTo>
                    <a:pt x="13588773" y="7388886"/>
                  </a:lnTo>
                  <a:lnTo>
                    <a:pt x="13589298" y="7389504"/>
                  </a:lnTo>
                  <a:lnTo>
                    <a:pt x="13593632" y="7391352"/>
                  </a:lnTo>
                  <a:lnTo>
                    <a:pt x="13597009" y="7390823"/>
                  </a:lnTo>
                  <a:lnTo>
                    <a:pt x="13599146" y="7388584"/>
                  </a:lnTo>
                  <a:lnTo>
                    <a:pt x="13602043" y="7385486"/>
                  </a:lnTo>
                  <a:lnTo>
                    <a:pt x="13601605" y="7380965"/>
                  </a:lnTo>
                  <a:lnTo>
                    <a:pt x="13598841" y="7378211"/>
                  </a:lnTo>
                  <a:lnTo>
                    <a:pt x="13595220" y="7374697"/>
                  </a:lnTo>
                  <a:lnTo>
                    <a:pt x="13592123" y="7371799"/>
                  </a:lnTo>
                  <a:close/>
                </a:path>
                <a:path w="17990185" h="10229215">
                  <a:moveTo>
                    <a:pt x="2382272" y="2588471"/>
                  </a:moveTo>
                  <a:lnTo>
                    <a:pt x="2377801" y="2589716"/>
                  </a:lnTo>
                  <a:lnTo>
                    <a:pt x="2373340" y="2596480"/>
                  </a:lnTo>
                  <a:lnTo>
                    <a:pt x="2374585" y="2600950"/>
                  </a:lnTo>
                  <a:lnTo>
                    <a:pt x="2377967" y="2603180"/>
                  </a:lnTo>
                  <a:lnTo>
                    <a:pt x="2382349" y="2605838"/>
                  </a:lnTo>
                  <a:lnTo>
                    <a:pt x="2386682" y="2607686"/>
                  </a:lnTo>
                  <a:lnTo>
                    <a:pt x="2390677" y="2606632"/>
                  </a:lnTo>
                  <a:lnTo>
                    <a:pt x="2391905" y="2604399"/>
                  </a:lnTo>
                  <a:lnTo>
                    <a:pt x="2392431" y="2603442"/>
                  </a:lnTo>
                  <a:lnTo>
                    <a:pt x="2394662" y="2600059"/>
                  </a:lnTo>
                  <a:lnTo>
                    <a:pt x="2393418" y="2595589"/>
                  </a:lnTo>
                  <a:lnTo>
                    <a:pt x="2390036" y="2593358"/>
                  </a:lnTo>
                  <a:lnTo>
                    <a:pt x="2385654" y="2590701"/>
                  </a:lnTo>
                  <a:lnTo>
                    <a:pt x="2382272" y="2588471"/>
                  </a:lnTo>
                  <a:close/>
                </a:path>
                <a:path w="17990185" h="10229215">
                  <a:moveTo>
                    <a:pt x="10342368" y="5974530"/>
                  </a:moveTo>
                  <a:lnTo>
                    <a:pt x="10338418" y="5973632"/>
                  </a:lnTo>
                  <a:lnTo>
                    <a:pt x="10333325" y="5972642"/>
                  </a:lnTo>
                  <a:lnTo>
                    <a:pt x="10329231" y="5972078"/>
                  </a:lnTo>
                  <a:lnTo>
                    <a:pt x="10325477" y="5974416"/>
                  </a:lnTo>
                  <a:lnTo>
                    <a:pt x="10324580" y="5978367"/>
                  </a:lnTo>
                  <a:lnTo>
                    <a:pt x="10323967" y="5981651"/>
                  </a:lnTo>
                  <a:lnTo>
                    <a:pt x="10325971" y="5985264"/>
                  </a:lnTo>
                  <a:lnTo>
                    <a:pt x="10330305" y="5987113"/>
                  </a:lnTo>
                  <a:lnTo>
                    <a:pt x="10335396" y="5988102"/>
                  </a:lnTo>
                  <a:lnTo>
                    <a:pt x="10339490" y="5988666"/>
                  </a:lnTo>
                  <a:lnTo>
                    <a:pt x="10343244" y="5986329"/>
                  </a:lnTo>
                  <a:lnTo>
                    <a:pt x="10344141" y="5982378"/>
                  </a:lnTo>
                  <a:lnTo>
                    <a:pt x="10344655" y="5978657"/>
                  </a:lnTo>
                  <a:lnTo>
                    <a:pt x="10344706" y="5978285"/>
                  </a:lnTo>
                  <a:lnTo>
                    <a:pt x="10342368" y="5974530"/>
                  </a:lnTo>
                  <a:close/>
                </a:path>
                <a:path w="17990185" h="10229215">
                  <a:moveTo>
                    <a:pt x="2306304" y="2543065"/>
                  </a:moveTo>
                  <a:lnTo>
                    <a:pt x="2301833" y="2544309"/>
                  </a:lnTo>
                  <a:lnTo>
                    <a:pt x="2297372" y="2551073"/>
                  </a:lnTo>
                  <a:lnTo>
                    <a:pt x="2298617" y="2555544"/>
                  </a:lnTo>
                  <a:lnTo>
                    <a:pt x="2301999" y="2557774"/>
                  </a:lnTo>
                  <a:lnTo>
                    <a:pt x="2306381" y="2560432"/>
                  </a:lnTo>
                  <a:lnTo>
                    <a:pt x="2310714" y="2562280"/>
                  </a:lnTo>
                  <a:lnTo>
                    <a:pt x="2314708" y="2561226"/>
                  </a:lnTo>
                  <a:lnTo>
                    <a:pt x="2315937" y="2558992"/>
                  </a:lnTo>
                  <a:lnTo>
                    <a:pt x="2316464" y="2558035"/>
                  </a:lnTo>
                  <a:lnTo>
                    <a:pt x="2318694" y="2554653"/>
                  </a:lnTo>
                  <a:lnTo>
                    <a:pt x="2317449" y="2550183"/>
                  </a:lnTo>
                  <a:lnTo>
                    <a:pt x="2314067" y="2547952"/>
                  </a:lnTo>
                  <a:lnTo>
                    <a:pt x="2309685" y="2545295"/>
                  </a:lnTo>
                  <a:lnTo>
                    <a:pt x="2306304" y="2543065"/>
                  </a:lnTo>
                  <a:close/>
                </a:path>
                <a:path w="17990185" h="10229215">
                  <a:moveTo>
                    <a:pt x="2230953" y="2497134"/>
                  </a:moveTo>
                  <a:lnTo>
                    <a:pt x="2226625" y="2498046"/>
                  </a:lnTo>
                  <a:lnTo>
                    <a:pt x="2222163" y="2504810"/>
                  </a:lnTo>
                  <a:lnTo>
                    <a:pt x="2223408" y="2509280"/>
                  </a:lnTo>
                  <a:lnTo>
                    <a:pt x="2226790" y="2511510"/>
                  </a:lnTo>
                  <a:lnTo>
                    <a:pt x="2231172" y="2514168"/>
                  </a:lnTo>
                  <a:lnTo>
                    <a:pt x="2235505" y="2516016"/>
                  </a:lnTo>
                  <a:lnTo>
                    <a:pt x="2239167" y="2514820"/>
                  </a:lnTo>
                  <a:lnTo>
                    <a:pt x="2241255" y="2511771"/>
                  </a:lnTo>
                  <a:lnTo>
                    <a:pt x="2243486" y="2508389"/>
                  </a:lnTo>
                  <a:lnTo>
                    <a:pt x="2242241" y="2503919"/>
                  </a:lnTo>
                  <a:lnTo>
                    <a:pt x="2238859" y="2501689"/>
                  </a:lnTo>
                  <a:lnTo>
                    <a:pt x="2234477" y="2499031"/>
                  </a:lnTo>
                  <a:lnTo>
                    <a:pt x="2230953" y="2497134"/>
                  </a:lnTo>
                  <a:close/>
                </a:path>
                <a:path w="17990185" h="10229215">
                  <a:moveTo>
                    <a:pt x="10428852" y="5992512"/>
                  </a:moveTo>
                  <a:lnTo>
                    <a:pt x="10424902" y="5991614"/>
                  </a:lnTo>
                  <a:lnTo>
                    <a:pt x="10419810" y="5990624"/>
                  </a:lnTo>
                  <a:lnTo>
                    <a:pt x="10415717" y="5990060"/>
                  </a:lnTo>
                  <a:lnTo>
                    <a:pt x="10411962" y="5992398"/>
                  </a:lnTo>
                  <a:lnTo>
                    <a:pt x="10411064" y="5996349"/>
                  </a:lnTo>
                  <a:lnTo>
                    <a:pt x="10410452" y="5999633"/>
                  </a:lnTo>
                  <a:lnTo>
                    <a:pt x="10412457" y="6003246"/>
                  </a:lnTo>
                  <a:lnTo>
                    <a:pt x="10416788" y="6005093"/>
                  </a:lnTo>
                  <a:lnTo>
                    <a:pt x="10421882" y="6006085"/>
                  </a:lnTo>
                  <a:lnTo>
                    <a:pt x="10425975" y="6006648"/>
                  </a:lnTo>
                  <a:lnTo>
                    <a:pt x="10429730" y="6004311"/>
                  </a:lnTo>
                  <a:lnTo>
                    <a:pt x="10430627" y="6000360"/>
                  </a:lnTo>
                  <a:lnTo>
                    <a:pt x="10431140" y="5996639"/>
                  </a:lnTo>
                  <a:lnTo>
                    <a:pt x="10431191" y="5996267"/>
                  </a:lnTo>
                  <a:lnTo>
                    <a:pt x="10428852" y="5992512"/>
                  </a:lnTo>
                  <a:close/>
                </a:path>
                <a:path w="17990185" h="10229215">
                  <a:moveTo>
                    <a:pt x="13527120" y="7311766"/>
                  </a:moveTo>
                  <a:lnTo>
                    <a:pt x="13522599" y="7312202"/>
                  </a:lnTo>
                  <a:lnTo>
                    <a:pt x="13519845" y="7314967"/>
                  </a:lnTo>
                  <a:lnTo>
                    <a:pt x="13516948" y="7318064"/>
                  </a:lnTo>
                  <a:lnTo>
                    <a:pt x="13517385" y="7322585"/>
                  </a:lnTo>
                  <a:lnTo>
                    <a:pt x="13520150" y="7325340"/>
                  </a:lnTo>
                  <a:lnTo>
                    <a:pt x="13524103" y="7328996"/>
                  </a:lnTo>
                  <a:lnTo>
                    <a:pt x="13524961" y="7329756"/>
                  </a:lnTo>
                  <a:lnTo>
                    <a:pt x="13528962" y="7331462"/>
                  </a:lnTo>
                  <a:lnTo>
                    <a:pt x="13532338" y="7330933"/>
                  </a:lnTo>
                  <a:lnTo>
                    <a:pt x="13534476" y="7328693"/>
                  </a:lnTo>
                  <a:lnTo>
                    <a:pt x="13537373" y="7325595"/>
                  </a:lnTo>
                  <a:lnTo>
                    <a:pt x="13536937" y="7321076"/>
                  </a:lnTo>
                  <a:lnTo>
                    <a:pt x="13534173" y="7318321"/>
                  </a:lnTo>
                  <a:lnTo>
                    <a:pt x="13527120" y="7311766"/>
                  </a:lnTo>
                  <a:close/>
                </a:path>
                <a:path w="17990185" h="10229215">
                  <a:moveTo>
                    <a:pt x="2156029" y="2450203"/>
                  </a:moveTo>
                  <a:lnTo>
                    <a:pt x="2151700" y="2451115"/>
                  </a:lnTo>
                  <a:lnTo>
                    <a:pt x="2149470" y="2454497"/>
                  </a:lnTo>
                  <a:lnTo>
                    <a:pt x="2148090" y="2457060"/>
                  </a:lnTo>
                  <a:lnTo>
                    <a:pt x="2147573" y="2458021"/>
                  </a:lnTo>
                  <a:lnTo>
                    <a:pt x="2148484" y="2462350"/>
                  </a:lnTo>
                  <a:lnTo>
                    <a:pt x="2151866" y="2464580"/>
                  </a:lnTo>
                  <a:lnTo>
                    <a:pt x="2156248" y="2467237"/>
                  </a:lnTo>
                  <a:lnTo>
                    <a:pt x="2160581" y="2469086"/>
                  </a:lnTo>
                  <a:lnTo>
                    <a:pt x="2164243" y="2467890"/>
                  </a:lnTo>
                  <a:lnTo>
                    <a:pt x="2166331" y="2464841"/>
                  </a:lnTo>
                  <a:lnTo>
                    <a:pt x="2167711" y="2462278"/>
                  </a:lnTo>
                  <a:lnTo>
                    <a:pt x="2168228" y="2461316"/>
                  </a:lnTo>
                  <a:lnTo>
                    <a:pt x="2167317" y="2456989"/>
                  </a:lnTo>
                  <a:lnTo>
                    <a:pt x="2163935" y="2454758"/>
                  </a:lnTo>
                  <a:lnTo>
                    <a:pt x="2159553" y="2452101"/>
                  </a:lnTo>
                  <a:lnTo>
                    <a:pt x="2156029" y="2450203"/>
                  </a:lnTo>
                  <a:close/>
                </a:path>
                <a:path w="17990185" h="10229215">
                  <a:moveTo>
                    <a:pt x="10515623" y="6009827"/>
                  </a:moveTo>
                  <a:lnTo>
                    <a:pt x="10511671" y="6008930"/>
                  </a:lnTo>
                  <a:lnTo>
                    <a:pt x="10506578" y="6007939"/>
                  </a:lnTo>
                  <a:lnTo>
                    <a:pt x="10502627" y="6007042"/>
                  </a:lnTo>
                  <a:lnTo>
                    <a:pt x="10498731" y="6009713"/>
                  </a:lnTo>
                  <a:lnTo>
                    <a:pt x="10497833" y="6013664"/>
                  </a:lnTo>
                  <a:lnTo>
                    <a:pt x="10497078" y="6017281"/>
                  </a:lnTo>
                  <a:lnTo>
                    <a:pt x="10499225" y="6020560"/>
                  </a:lnTo>
                  <a:lnTo>
                    <a:pt x="10503558" y="6022409"/>
                  </a:lnTo>
                  <a:lnTo>
                    <a:pt x="10508650" y="6023399"/>
                  </a:lnTo>
                  <a:lnTo>
                    <a:pt x="10512743" y="6023963"/>
                  </a:lnTo>
                  <a:lnTo>
                    <a:pt x="10516497" y="6021626"/>
                  </a:lnTo>
                  <a:lnTo>
                    <a:pt x="10518293" y="6013724"/>
                  </a:lnTo>
                  <a:lnTo>
                    <a:pt x="10515623" y="6009827"/>
                  </a:lnTo>
                  <a:close/>
                </a:path>
                <a:path w="17990185" h="10229215">
                  <a:moveTo>
                    <a:pt x="2081581" y="2403082"/>
                  </a:moveTo>
                  <a:lnTo>
                    <a:pt x="2077252" y="2403994"/>
                  </a:lnTo>
                  <a:lnTo>
                    <a:pt x="2072791" y="2410758"/>
                  </a:lnTo>
                  <a:lnTo>
                    <a:pt x="2073702" y="2415086"/>
                  </a:lnTo>
                  <a:lnTo>
                    <a:pt x="2077084" y="2417316"/>
                  </a:lnTo>
                  <a:lnTo>
                    <a:pt x="2081466" y="2419973"/>
                  </a:lnTo>
                  <a:lnTo>
                    <a:pt x="2082466" y="2420400"/>
                  </a:lnTo>
                  <a:lnTo>
                    <a:pt x="2082657" y="2420876"/>
                  </a:lnTo>
                  <a:lnTo>
                    <a:pt x="2085991" y="2422297"/>
                  </a:lnTo>
                  <a:lnTo>
                    <a:pt x="2089652" y="2421101"/>
                  </a:lnTo>
                  <a:lnTo>
                    <a:pt x="2091740" y="2418053"/>
                  </a:lnTo>
                  <a:lnTo>
                    <a:pt x="2093638" y="2414529"/>
                  </a:lnTo>
                  <a:lnTo>
                    <a:pt x="2092727" y="2410200"/>
                  </a:lnTo>
                  <a:lnTo>
                    <a:pt x="2089344" y="2407969"/>
                  </a:lnTo>
                  <a:lnTo>
                    <a:pt x="2084962" y="2405312"/>
                  </a:lnTo>
                  <a:lnTo>
                    <a:pt x="2081581" y="2403082"/>
                  </a:lnTo>
                  <a:close/>
                </a:path>
                <a:path w="17990185" h="10229215">
                  <a:moveTo>
                    <a:pt x="13461357" y="7252592"/>
                  </a:moveTo>
                  <a:lnTo>
                    <a:pt x="13456838" y="7253028"/>
                  </a:lnTo>
                  <a:lnTo>
                    <a:pt x="13454083" y="7255792"/>
                  </a:lnTo>
                  <a:lnTo>
                    <a:pt x="13451661" y="7258699"/>
                  </a:lnTo>
                  <a:lnTo>
                    <a:pt x="13452097" y="7263218"/>
                  </a:lnTo>
                  <a:lnTo>
                    <a:pt x="13454862" y="7265974"/>
                  </a:lnTo>
                  <a:lnTo>
                    <a:pt x="13458818" y="7269631"/>
                  </a:lnTo>
                  <a:lnTo>
                    <a:pt x="13459342" y="7270248"/>
                  </a:lnTo>
                  <a:lnTo>
                    <a:pt x="13463341" y="7271954"/>
                  </a:lnTo>
                  <a:lnTo>
                    <a:pt x="13466862" y="7271092"/>
                  </a:lnTo>
                  <a:lnTo>
                    <a:pt x="13468999" y="7268852"/>
                  </a:lnTo>
                  <a:lnTo>
                    <a:pt x="13471421" y="7265946"/>
                  </a:lnTo>
                  <a:lnTo>
                    <a:pt x="13471318" y="7261569"/>
                  </a:lnTo>
                  <a:lnTo>
                    <a:pt x="13464265" y="7255014"/>
                  </a:lnTo>
                  <a:lnTo>
                    <a:pt x="13461357" y="7252592"/>
                  </a:lnTo>
                  <a:close/>
                </a:path>
                <a:path w="17990185" h="10229215">
                  <a:moveTo>
                    <a:pt x="10602200" y="6026667"/>
                  </a:moveTo>
                  <a:lnTo>
                    <a:pt x="10598250" y="6025770"/>
                  </a:lnTo>
                  <a:lnTo>
                    <a:pt x="10593156" y="6024779"/>
                  </a:lnTo>
                  <a:lnTo>
                    <a:pt x="10589539" y="6024024"/>
                  </a:lnTo>
                  <a:lnTo>
                    <a:pt x="10585642" y="6026695"/>
                  </a:lnTo>
                  <a:lnTo>
                    <a:pt x="10584826" y="6030287"/>
                  </a:lnTo>
                  <a:lnTo>
                    <a:pt x="10583989" y="6034263"/>
                  </a:lnTo>
                  <a:lnTo>
                    <a:pt x="10586137" y="6037543"/>
                  </a:lnTo>
                  <a:lnTo>
                    <a:pt x="10589136" y="6038822"/>
                  </a:lnTo>
                  <a:lnTo>
                    <a:pt x="10589278" y="6038489"/>
                  </a:lnTo>
                  <a:lnTo>
                    <a:pt x="10590610" y="6039057"/>
                  </a:lnTo>
                  <a:lnTo>
                    <a:pt x="10595704" y="6040048"/>
                  </a:lnTo>
                  <a:lnTo>
                    <a:pt x="10599321" y="6040803"/>
                  </a:lnTo>
                  <a:lnTo>
                    <a:pt x="10603219" y="6038133"/>
                  </a:lnTo>
                  <a:lnTo>
                    <a:pt x="10604034" y="6034540"/>
                  </a:lnTo>
                  <a:lnTo>
                    <a:pt x="10604871" y="6030564"/>
                  </a:lnTo>
                  <a:lnTo>
                    <a:pt x="10602200" y="6026667"/>
                  </a:lnTo>
                  <a:close/>
                </a:path>
                <a:path w="17990185" h="10229215">
                  <a:moveTo>
                    <a:pt x="2007083" y="2355152"/>
                  </a:moveTo>
                  <a:lnTo>
                    <a:pt x="2002755" y="2356063"/>
                  </a:lnTo>
                  <a:lnTo>
                    <a:pt x="1998293" y="2362827"/>
                  </a:lnTo>
                  <a:lnTo>
                    <a:pt x="1999205" y="2367156"/>
                  </a:lnTo>
                  <a:lnTo>
                    <a:pt x="2002587" y="2369387"/>
                  </a:lnTo>
                  <a:lnTo>
                    <a:pt x="2006969" y="2372043"/>
                  </a:lnTo>
                  <a:lnTo>
                    <a:pt x="2008302" y="2372611"/>
                  </a:lnTo>
                  <a:lnTo>
                    <a:pt x="2007827" y="2372803"/>
                  </a:lnTo>
                  <a:lnTo>
                    <a:pt x="2011160" y="2374225"/>
                  </a:lnTo>
                  <a:lnTo>
                    <a:pt x="2014821" y="2373029"/>
                  </a:lnTo>
                  <a:lnTo>
                    <a:pt x="2016910" y="2369981"/>
                  </a:lnTo>
                  <a:lnTo>
                    <a:pt x="2019140" y="2366598"/>
                  </a:lnTo>
                  <a:lnTo>
                    <a:pt x="2018229" y="2362270"/>
                  </a:lnTo>
                  <a:lnTo>
                    <a:pt x="2014847" y="2360039"/>
                  </a:lnTo>
                  <a:lnTo>
                    <a:pt x="2010465" y="2357383"/>
                  </a:lnTo>
                  <a:lnTo>
                    <a:pt x="2007083" y="2355152"/>
                  </a:lnTo>
                  <a:close/>
                </a:path>
                <a:path w="17990185" h="10229215">
                  <a:moveTo>
                    <a:pt x="10688920" y="6043173"/>
                  </a:moveTo>
                  <a:lnTo>
                    <a:pt x="10684970" y="6042276"/>
                  </a:lnTo>
                  <a:lnTo>
                    <a:pt x="10679876" y="6041285"/>
                  </a:lnTo>
                  <a:lnTo>
                    <a:pt x="10675926" y="6040388"/>
                  </a:lnTo>
                  <a:lnTo>
                    <a:pt x="10672362" y="6043201"/>
                  </a:lnTo>
                  <a:lnTo>
                    <a:pt x="10671546" y="6046792"/>
                  </a:lnTo>
                  <a:lnTo>
                    <a:pt x="10670709" y="6050769"/>
                  </a:lnTo>
                  <a:lnTo>
                    <a:pt x="10672857" y="6054049"/>
                  </a:lnTo>
                  <a:lnTo>
                    <a:pt x="10675856" y="6055328"/>
                  </a:lnTo>
                  <a:lnTo>
                    <a:pt x="10675998" y="6054995"/>
                  </a:lnTo>
                  <a:lnTo>
                    <a:pt x="10677331" y="6055564"/>
                  </a:lnTo>
                  <a:lnTo>
                    <a:pt x="10682424" y="6056554"/>
                  </a:lnTo>
                  <a:lnTo>
                    <a:pt x="10686376" y="6057452"/>
                  </a:lnTo>
                  <a:lnTo>
                    <a:pt x="10689939" y="6054638"/>
                  </a:lnTo>
                  <a:lnTo>
                    <a:pt x="10691651" y="6047096"/>
                  </a:lnTo>
                  <a:lnTo>
                    <a:pt x="10691733" y="6046737"/>
                  </a:lnTo>
                  <a:lnTo>
                    <a:pt x="10688920" y="6043173"/>
                  </a:lnTo>
                  <a:close/>
                </a:path>
                <a:path w="17990185" h="10229215">
                  <a:moveTo>
                    <a:pt x="1933821" y="2306173"/>
                  </a:moveTo>
                  <a:lnTo>
                    <a:pt x="1929017" y="2307275"/>
                  </a:lnTo>
                  <a:lnTo>
                    <a:pt x="1924840" y="2313373"/>
                  </a:lnTo>
                  <a:lnTo>
                    <a:pt x="1925609" y="2318034"/>
                  </a:lnTo>
                  <a:lnTo>
                    <a:pt x="1928991" y="2320265"/>
                  </a:lnTo>
                  <a:lnTo>
                    <a:pt x="1933231" y="2323255"/>
                  </a:lnTo>
                  <a:lnTo>
                    <a:pt x="1937564" y="2325103"/>
                  </a:lnTo>
                  <a:lnTo>
                    <a:pt x="1941083" y="2324241"/>
                  </a:lnTo>
                  <a:lnTo>
                    <a:pt x="1943172" y="2321192"/>
                  </a:lnTo>
                  <a:lnTo>
                    <a:pt x="1945402" y="2317810"/>
                  </a:lnTo>
                  <a:lnTo>
                    <a:pt x="1944491" y="2313482"/>
                  </a:lnTo>
                  <a:lnTo>
                    <a:pt x="1941109" y="2311252"/>
                  </a:lnTo>
                  <a:lnTo>
                    <a:pt x="1936869" y="2308262"/>
                  </a:lnTo>
                  <a:lnTo>
                    <a:pt x="1933821" y="2306173"/>
                  </a:lnTo>
                  <a:close/>
                </a:path>
                <a:path w="17990185" h="10229215">
                  <a:moveTo>
                    <a:pt x="13395170" y="7194418"/>
                  </a:moveTo>
                  <a:lnTo>
                    <a:pt x="13390459" y="7194379"/>
                  </a:lnTo>
                  <a:lnTo>
                    <a:pt x="13387895" y="7197619"/>
                  </a:lnTo>
                  <a:lnTo>
                    <a:pt x="13385474" y="7200525"/>
                  </a:lnTo>
                  <a:lnTo>
                    <a:pt x="13385434" y="7205236"/>
                  </a:lnTo>
                  <a:lnTo>
                    <a:pt x="13388674" y="7207799"/>
                  </a:lnTo>
                  <a:lnTo>
                    <a:pt x="13392772" y="7211123"/>
                  </a:lnTo>
                  <a:lnTo>
                    <a:pt x="13393297" y="7211741"/>
                  </a:lnTo>
                  <a:lnTo>
                    <a:pt x="13397296" y="7213447"/>
                  </a:lnTo>
                  <a:lnTo>
                    <a:pt x="13400815" y="7212585"/>
                  </a:lnTo>
                  <a:lnTo>
                    <a:pt x="13402952" y="7210345"/>
                  </a:lnTo>
                  <a:lnTo>
                    <a:pt x="13405374" y="7207438"/>
                  </a:lnTo>
                  <a:lnTo>
                    <a:pt x="13405414" y="7202727"/>
                  </a:lnTo>
                  <a:lnTo>
                    <a:pt x="13402174" y="7200164"/>
                  </a:lnTo>
                  <a:lnTo>
                    <a:pt x="13398076" y="7196840"/>
                  </a:lnTo>
                  <a:lnTo>
                    <a:pt x="13395170" y="7194418"/>
                  </a:lnTo>
                  <a:close/>
                </a:path>
                <a:path w="17990185" h="10229215">
                  <a:moveTo>
                    <a:pt x="1860510" y="2256385"/>
                  </a:moveTo>
                  <a:lnTo>
                    <a:pt x="1855848" y="2257154"/>
                  </a:lnTo>
                  <a:lnTo>
                    <a:pt x="1851387" y="2263918"/>
                  </a:lnTo>
                  <a:lnTo>
                    <a:pt x="1852156" y="2268580"/>
                  </a:lnTo>
                  <a:lnTo>
                    <a:pt x="1855538" y="2270810"/>
                  </a:lnTo>
                  <a:lnTo>
                    <a:pt x="1859778" y="2273801"/>
                  </a:lnTo>
                  <a:lnTo>
                    <a:pt x="1864444" y="2275791"/>
                  </a:lnTo>
                  <a:lnTo>
                    <a:pt x="1867963" y="2274929"/>
                  </a:lnTo>
                  <a:lnTo>
                    <a:pt x="1870052" y="2271880"/>
                  </a:lnTo>
                  <a:lnTo>
                    <a:pt x="1872282" y="2268498"/>
                  </a:lnTo>
                  <a:lnTo>
                    <a:pt x="1871513" y="2263837"/>
                  </a:lnTo>
                  <a:lnTo>
                    <a:pt x="1868131" y="2261606"/>
                  </a:lnTo>
                  <a:lnTo>
                    <a:pt x="1863892" y="2258615"/>
                  </a:lnTo>
                  <a:lnTo>
                    <a:pt x="1860510" y="2256385"/>
                  </a:lnTo>
                  <a:close/>
                </a:path>
                <a:path w="17990185" h="10229215">
                  <a:moveTo>
                    <a:pt x="10775782" y="6059346"/>
                  </a:moveTo>
                  <a:lnTo>
                    <a:pt x="10771831" y="6058448"/>
                  </a:lnTo>
                  <a:lnTo>
                    <a:pt x="10766739" y="6057458"/>
                  </a:lnTo>
                  <a:lnTo>
                    <a:pt x="10762788" y="6056561"/>
                  </a:lnTo>
                  <a:lnTo>
                    <a:pt x="10759225" y="6059374"/>
                  </a:lnTo>
                  <a:lnTo>
                    <a:pt x="10758409" y="6062966"/>
                  </a:lnTo>
                  <a:lnTo>
                    <a:pt x="10758328" y="6063325"/>
                  </a:lnTo>
                  <a:lnTo>
                    <a:pt x="10757905" y="6067084"/>
                  </a:lnTo>
                  <a:lnTo>
                    <a:pt x="10759718" y="6070222"/>
                  </a:lnTo>
                  <a:lnTo>
                    <a:pt x="10762718" y="6071502"/>
                  </a:lnTo>
                  <a:lnTo>
                    <a:pt x="10762860" y="6071168"/>
                  </a:lnTo>
                  <a:lnTo>
                    <a:pt x="10764194" y="6071737"/>
                  </a:lnTo>
                  <a:lnTo>
                    <a:pt x="10769287" y="6072728"/>
                  </a:lnTo>
                  <a:lnTo>
                    <a:pt x="10773238" y="6073625"/>
                  </a:lnTo>
                  <a:lnTo>
                    <a:pt x="10776801" y="6070812"/>
                  </a:lnTo>
                  <a:lnTo>
                    <a:pt x="10778515" y="6063269"/>
                  </a:lnTo>
                  <a:lnTo>
                    <a:pt x="10778596" y="6062910"/>
                  </a:lnTo>
                  <a:lnTo>
                    <a:pt x="10775782" y="6059346"/>
                  </a:lnTo>
                  <a:close/>
                </a:path>
                <a:path w="17990185" h="10229215">
                  <a:moveTo>
                    <a:pt x="13328366" y="7136769"/>
                  </a:moveTo>
                  <a:lnTo>
                    <a:pt x="13323655" y="7136729"/>
                  </a:lnTo>
                  <a:lnTo>
                    <a:pt x="13321091" y="7139969"/>
                  </a:lnTo>
                  <a:lnTo>
                    <a:pt x="13318669" y="7142876"/>
                  </a:lnTo>
                  <a:lnTo>
                    <a:pt x="13318628" y="7147586"/>
                  </a:lnTo>
                  <a:lnTo>
                    <a:pt x="13321867" y="7150149"/>
                  </a:lnTo>
                  <a:lnTo>
                    <a:pt x="13325966" y="7153474"/>
                  </a:lnTo>
                  <a:lnTo>
                    <a:pt x="13327966" y="7154327"/>
                  </a:lnTo>
                  <a:lnTo>
                    <a:pt x="13327824" y="7154660"/>
                  </a:lnTo>
                  <a:lnTo>
                    <a:pt x="13330490" y="7155797"/>
                  </a:lnTo>
                  <a:lnTo>
                    <a:pt x="13333868" y="7155268"/>
                  </a:lnTo>
                  <a:lnTo>
                    <a:pt x="13336147" y="7152695"/>
                  </a:lnTo>
                  <a:lnTo>
                    <a:pt x="13338568" y="7149788"/>
                  </a:lnTo>
                  <a:lnTo>
                    <a:pt x="13338607" y="7145078"/>
                  </a:lnTo>
                  <a:lnTo>
                    <a:pt x="13335368" y="7142514"/>
                  </a:lnTo>
                  <a:lnTo>
                    <a:pt x="13331272" y="7139191"/>
                  </a:lnTo>
                  <a:lnTo>
                    <a:pt x="13328366" y="7136769"/>
                  </a:lnTo>
                  <a:close/>
                </a:path>
                <a:path w="17990185" h="10229215">
                  <a:moveTo>
                    <a:pt x="1787674" y="2206406"/>
                  </a:moveTo>
                  <a:lnTo>
                    <a:pt x="1783012" y="2207175"/>
                  </a:lnTo>
                  <a:lnTo>
                    <a:pt x="1778552" y="2213939"/>
                  </a:lnTo>
                  <a:lnTo>
                    <a:pt x="1779320" y="2218601"/>
                  </a:lnTo>
                  <a:lnTo>
                    <a:pt x="1782702" y="2220832"/>
                  </a:lnTo>
                  <a:lnTo>
                    <a:pt x="1786942" y="2223821"/>
                  </a:lnTo>
                  <a:lnTo>
                    <a:pt x="1791608" y="2225812"/>
                  </a:lnTo>
                  <a:lnTo>
                    <a:pt x="1795270" y="2224616"/>
                  </a:lnTo>
                  <a:lnTo>
                    <a:pt x="1797216" y="2221901"/>
                  </a:lnTo>
                  <a:lnTo>
                    <a:pt x="1799447" y="2218519"/>
                  </a:lnTo>
                  <a:lnTo>
                    <a:pt x="1798678" y="2213858"/>
                  </a:lnTo>
                  <a:lnTo>
                    <a:pt x="1795296" y="2211626"/>
                  </a:lnTo>
                  <a:lnTo>
                    <a:pt x="1791056" y="2208636"/>
                  </a:lnTo>
                  <a:lnTo>
                    <a:pt x="1787674" y="2206406"/>
                  </a:lnTo>
                  <a:close/>
                </a:path>
                <a:path w="17990185" h="10229215">
                  <a:moveTo>
                    <a:pt x="10862644" y="6075519"/>
                  </a:moveTo>
                  <a:lnTo>
                    <a:pt x="10858694" y="6074622"/>
                  </a:lnTo>
                  <a:lnTo>
                    <a:pt x="10853602" y="6073631"/>
                  </a:lnTo>
                  <a:lnTo>
                    <a:pt x="10849650" y="6072734"/>
                  </a:lnTo>
                  <a:lnTo>
                    <a:pt x="10846087" y="6075547"/>
                  </a:lnTo>
                  <a:lnTo>
                    <a:pt x="10845271" y="6079139"/>
                  </a:lnTo>
                  <a:lnTo>
                    <a:pt x="10845190" y="6079498"/>
                  </a:lnTo>
                  <a:lnTo>
                    <a:pt x="10844768" y="6083258"/>
                  </a:lnTo>
                  <a:lnTo>
                    <a:pt x="10846581" y="6086395"/>
                  </a:lnTo>
                  <a:lnTo>
                    <a:pt x="10849580" y="6087674"/>
                  </a:lnTo>
                  <a:lnTo>
                    <a:pt x="10849722" y="6087341"/>
                  </a:lnTo>
                  <a:lnTo>
                    <a:pt x="10851056" y="6087910"/>
                  </a:lnTo>
                  <a:lnTo>
                    <a:pt x="10856148" y="6088900"/>
                  </a:lnTo>
                  <a:lnTo>
                    <a:pt x="10860099" y="6089797"/>
                  </a:lnTo>
                  <a:lnTo>
                    <a:pt x="10863664" y="6086985"/>
                  </a:lnTo>
                  <a:lnTo>
                    <a:pt x="10865377" y="6079442"/>
                  </a:lnTo>
                  <a:lnTo>
                    <a:pt x="10865458" y="6079083"/>
                  </a:lnTo>
                  <a:lnTo>
                    <a:pt x="10862644" y="6075519"/>
                  </a:lnTo>
                  <a:close/>
                </a:path>
                <a:path w="17990185" h="10229215">
                  <a:moveTo>
                    <a:pt x="1715456" y="2155902"/>
                  </a:moveTo>
                  <a:lnTo>
                    <a:pt x="1710794" y="2156671"/>
                  </a:lnTo>
                  <a:lnTo>
                    <a:pt x="1708563" y="2160053"/>
                  </a:lnTo>
                  <a:lnTo>
                    <a:pt x="1706000" y="2163293"/>
                  </a:lnTo>
                  <a:lnTo>
                    <a:pt x="1706769" y="2167955"/>
                  </a:lnTo>
                  <a:lnTo>
                    <a:pt x="1710151" y="2170186"/>
                  </a:lnTo>
                  <a:lnTo>
                    <a:pt x="1714391" y="2173176"/>
                  </a:lnTo>
                  <a:lnTo>
                    <a:pt x="1715724" y="2173744"/>
                  </a:lnTo>
                  <a:lnTo>
                    <a:pt x="1715582" y="2174077"/>
                  </a:lnTo>
                  <a:lnTo>
                    <a:pt x="1718915" y="2175499"/>
                  </a:lnTo>
                  <a:lnTo>
                    <a:pt x="1722576" y="2174303"/>
                  </a:lnTo>
                  <a:lnTo>
                    <a:pt x="1724523" y="2171588"/>
                  </a:lnTo>
                  <a:lnTo>
                    <a:pt x="1727086" y="2168349"/>
                  </a:lnTo>
                  <a:lnTo>
                    <a:pt x="1726317" y="2163687"/>
                  </a:lnTo>
                  <a:lnTo>
                    <a:pt x="1722935" y="2161457"/>
                  </a:lnTo>
                  <a:lnTo>
                    <a:pt x="1718696" y="2158466"/>
                  </a:lnTo>
                  <a:lnTo>
                    <a:pt x="1715456" y="2155902"/>
                  </a:lnTo>
                  <a:close/>
                </a:path>
                <a:path w="17990185" h="10229215">
                  <a:moveTo>
                    <a:pt x="13260750" y="7079168"/>
                  </a:moveTo>
                  <a:lnTo>
                    <a:pt x="13256564" y="7079746"/>
                  </a:lnTo>
                  <a:lnTo>
                    <a:pt x="13250770" y="7085941"/>
                  </a:lnTo>
                  <a:lnTo>
                    <a:pt x="13251206" y="7090461"/>
                  </a:lnTo>
                  <a:lnTo>
                    <a:pt x="13254445" y="7093025"/>
                  </a:lnTo>
                  <a:lnTo>
                    <a:pt x="13258541" y="7096348"/>
                  </a:lnTo>
                  <a:lnTo>
                    <a:pt x="13260543" y="7097202"/>
                  </a:lnTo>
                  <a:lnTo>
                    <a:pt x="13260401" y="7097535"/>
                  </a:lnTo>
                  <a:lnTo>
                    <a:pt x="13263068" y="7098672"/>
                  </a:lnTo>
                  <a:lnTo>
                    <a:pt x="13266443" y="7098143"/>
                  </a:lnTo>
                  <a:lnTo>
                    <a:pt x="13268723" y="7095569"/>
                  </a:lnTo>
                  <a:lnTo>
                    <a:pt x="13271619" y="7092471"/>
                  </a:lnTo>
                  <a:lnTo>
                    <a:pt x="13271185" y="7087953"/>
                  </a:lnTo>
                  <a:lnTo>
                    <a:pt x="13267946" y="7085389"/>
                  </a:lnTo>
                  <a:lnTo>
                    <a:pt x="13263847" y="7082065"/>
                  </a:lnTo>
                  <a:lnTo>
                    <a:pt x="13260750" y="7079168"/>
                  </a:lnTo>
                  <a:close/>
                </a:path>
                <a:path w="17990185" h="10229215">
                  <a:moveTo>
                    <a:pt x="10949457" y="6090884"/>
                  </a:moveTo>
                  <a:lnTo>
                    <a:pt x="10945507" y="6089986"/>
                  </a:lnTo>
                  <a:lnTo>
                    <a:pt x="10940415" y="6088995"/>
                  </a:lnTo>
                  <a:lnTo>
                    <a:pt x="10936464" y="6088098"/>
                  </a:lnTo>
                  <a:lnTo>
                    <a:pt x="10932900" y="6090911"/>
                  </a:lnTo>
                  <a:lnTo>
                    <a:pt x="10932084" y="6094503"/>
                  </a:lnTo>
                  <a:lnTo>
                    <a:pt x="10932003" y="6094862"/>
                  </a:lnTo>
                  <a:lnTo>
                    <a:pt x="10931582" y="6098622"/>
                  </a:lnTo>
                  <a:lnTo>
                    <a:pt x="10933394" y="6101759"/>
                  </a:lnTo>
                  <a:lnTo>
                    <a:pt x="10936393" y="6103038"/>
                  </a:lnTo>
                  <a:lnTo>
                    <a:pt x="10936535" y="6102705"/>
                  </a:lnTo>
                  <a:lnTo>
                    <a:pt x="10937869" y="6103274"/>
                  </a:lnTo>
                  <a:lnTo>
                    <a:pt x="10942963" y="6104264"/>
                  </a:lnTo>
                  <a:lnTo>
                    <a:pt x="10946913" y="6105162"/>
                  </a:lnTo>
                  <a:lnTo>
                    <a:pt x="10950477" y="6102349"/>
                  </a:lnTo>
                  <a:lnTo>
                    <a:pt x="10952190" y="6094806"/>
                  </a:lnTo>
                  <a:lnTo>
                    <a:pt x="10952272" y="6094447"/>
                  </a:lnTo>
                  <a:lnTo>
                    <a:pt x="10949457" y="6090884"/>
                  </a:lnTo>
                  <a:close/>
                </a:path>
                <a:path w="17990185" h="10229215">
                  <a:moveTo>
                    <a:pt x="1643664" y="2104398"/>
                  </a:moveTo>
                  <a:lnTo>
                    <a:pt x="1639003" y="2105168"/>
                  </a:lnTo>
                  <a:lnTo>
                    <a:pt x="1636773" y="2108550"/>
                  </a:lnTo>
                  <a:lnTo>
                    <a:pt x="1634208" y="2111790"/>
                  </a:lnTo>
                  <a:lnTo>
                    <a:pt x="1634977" y="2116452"/>
                  </a:lnTo>
                  <a:lnTo>
                    <a:pt x="1638359" y="2118682"/>
                  </a:lnTo>
                  <a:lnTo>
                    <a:pt x="1642599" y="2121672"/>
                  </a:lnTo>
                  <a:lnTo>
                    <a:pt x="1643932" y="2122241"/>
                  </a:lnTo>
                  <a:lnTo>
                    <a:pt x="1643790" y="2122574"/>
                  </a:lnTo>
                  <a:lnTo>
                    <a:pt x="1647123" y="2123995"/>
                  </a:lnTo>
                  <a:lnTo>
                    <a:pt x="1650785" y="2122801"/>
                  </a:lnTo>
                  <a:lnTo>
                    <a:pt x="1652732" y="2120085"/>
                  </a:lnTo>
                  <a:lnTo>
                    <a:pt x="1655295" y="2116845"/>
                  </a:lnTo>
                  <a:lnTo>
                    <a:pt x="1654526" y="2112184"/>
                  </a:lnTo>
                  <a:lnTo>
                    <a:pt x="1651144" y="2109953"/>
                  </a:lnTo>
                  <a:lnTo>
                    <a:pt x="1646904" y="2106963"/>
                  </a:lnTo>
                  <a:lnTo>
                    <a:pt x="1643664" y="2104398"/>
                  </a:lnTo>
                  <a:close/>
                </a:path>
                <a:path w="17990185" h="10229215">
                  <a:moveTo>
                    <a:pt x="11036462" y="6106722"/>
                  </a:moveTo>
                  <a:lnTo>
                    <a:pt x="11032512" y="6105825"/>
                  </a:lnTo>
                  <a:lnTo>
                    <a:pt x="11027419" y="6104835"/>
                  </a:lnTo>
                  <a:lnTo>
                    <a:pt x="11023469" y="6103938"/>
                  </a:lnTo>
                  <a:lnTo>
                    <a:pt x="11019904" y="6106751"/>
                  </a:lnTo>
                  <a:lnTo>
                    <a:pt x="11019089" y="6110342"/>
                  </a:lnTo>
                  <a:lnTo>
                    <a:pt x="11019007" y="6110702"/>
                  </a:lnTo>
                  <a:lnTo>
                    <a:pt x="11018586" y="6114462"/>
                  </a:lnTo>
                  <a:lnTo>
                    <a:pt x="11020398" y="6117598"/>
                  </a:lnTo>
                  <a:lnTo>
                    <a:pt x="11023399" y="6118878"/>
                  </a:lnTo>
                  <a:lnTo>
                    <a:pt x="11023541" y="6118545"/>
                  </a:lnTo>
                  <a:lnTo>
                    <a:pt x="11024874" y="6119114"/>
                  </a:lnTo>
                  <a:lnTo>
                    <a:pt x="11029966" y="6120103"/>
                  </a:lnTo>
                  <a:lnTo>
                    <a:pt x="11033914" y="6121000"/>
                  </a:lnTo>
                  <a:lnTo>
                    <a:pt x="11037481" y="6118188"/>
                  </a:lnTo>
                  <a:lnTo>
                    <a:pt x="11039194" y="6110646"/>
                  </a:lnTo>
                  <a:lnTo>
                    <a:pt x="11039276" y="6110287"/>
                  </a:lnTo>
                  <a:lnTo>
                    <a:pt x="11036462" y="6106722"/>
                  </a:lnTo>
                  <a:close/>
                </a:path>
                <a:path w="17990185" h="10229215">
                  <a:moveTo>
                    <a:pt x="13192233" y="7022758"/>
                  </a:moveTo>
                  <a:lnTo>
                    <a:pt x="13187712" y="7023193"/>
                  </a:lnTo>
                  <a:lnTo>
                    <a:pt x="13182586" y="7029673"/>
                  </a:lnTo>
                  <a:lnTo>
                    <a:pt x="13183022" y="7034193"/>
                  </a:lnTo>
                  <a:lnTo>
                    <a:pt x="13186261" y="7036756"/>
                  </a:lnTo>
                  <a:lnTo>
                    <a:pt x="13190360" y="7040081"/>
                  </a:lnTo>
                  <a:lnTo>
                    <a:pt x="13192359" y="7040933"/>
                  </a:lnTo>
                  <a:lnTo>
                    <a:pt x="13192217" y="7041267"/>
                  </a:lnTo>
                  <a:lnTo>
                    <a:pt x="13194884" y="7042404"/>
                  </a:lnTo>
                  <a:lnTo>
                    <a:pt x="13198402" y="7041542"/>
                  </a:lnTo>
                  <a:lnTo>
                    <a:pt x="13200682" y="7038969"/>
                  </a:lnTo>
                  <a:lnTo>
                    <a:pt x="13203246" y="7035729"/>
                  </a:lnTo>
                  <a:lnTo>
                    <a:pt x="13202810" y="7031210"/>
                  </a:lnTo>
                  <a:lnTo>
                    <a:pt x="13199571" y="7028646"/>
                  </a:lnTo>
                  <a:lnTo>
                    <a:pt x="13195472" y="7025321"/>
                  </a:lnTo>
                  <a:lnTo>
                    <a:pt x="13192233" y="7022758"/>
                  </a:lnTo>
                  <a:close/>
                </a:path>
                <a:path w="17990185" h="10229215">
                  <a:moveTo>
                    <a:pt x="1572158" y="2052228"/>
                  </a:moveTo>
                  <a:lnTo>
                    <a:pt x="1567971" y="2052807"/>
                  </a:lnTo>
                  <a:lnTo>
                    <a:pt x="1565407" y="2056046"/>
                  </a:lnTo>
                  <a:lnTo>
                    <a:pt x="1563177" y="2059429"/>
                  </a:lnTo>
                  <a:lnTo>
                    <a:pt x="1563755" y="2063615"/>
                  </a:lnTo>
                  <a:lnTo>
                    <a:pt x="1566994" y="2066179"/>
                  </a:lnTo>
                  <a:lnTo>
                    <a:pt x="1571234" y="2069169"/>
                  </a:lnTo>
                  <a:lnTo>
                    <a:pt x="1575901" y="2071160"/>
                  </a:lnTo>
                  <a:lnTo>
                    <a:pt x="1579420" y="2070297"/>
                  </a:lnTo>
                  <a:lnTo>
                    <a:pt x="1581366" y="2067581"/>
                  </a:lnTo>
                  <a:lnTo>
                    <a:pt x="1583597" y="2064199"/>
                  </a:lnTo>
                  <a:lnTo>
                    <a:pt x="1583019" y="2060014"/>
                  </a:lnTo>
                  <a:lnTo>
                    <a:pt x="1579779" y="2057450"/>
                  </a:lnTo>
                  <a:lnTo>
                    <a:pt x="1575539" y="2054459"/>
                  </a:lnTo>
                  <a:lnTo>
                    <a:pt x="1572158" y="2052228"/>
                  </a:lnTo>
                  <a:close/>
                </a:path>
                <a:path w="17990185" h="10229215">
                  <a:moveTo>
                    <a:pt x="11123467" y="6122563"/>
                  </a:moveTo>
                  <a:lnTo>
                    <a:pt x="11119516" y="6121665"/>
                  </a:lnTo>
                  <a:lnTo>
                    <a:pt x="11114423" y="6120675"/>
                  </a:lnTo>
                  <a:lnTo>
                    <a:pt x="11110473" y="6119778"/>
                  </a:lnTo>
                  <a:lnTo>
                    <a:pt x="11106909" y="6122591"/>
                  </a:lnTo>
                  <a:lnTo>
                    <a:pt x="11106093" y="6126182"/>
                  </a:lnTo>
                  <a:lnTo>
                    <a:pt x="11106012" y="6126541"/>
                  </a:lnTo>
                  <a:lnTo>
                    <a:pt x="11105588" y="6130301"/>
                  </a:lnTo>
                  <a:lnTo>
                    <a:pt x="11107403" y="6133438"/>
                  </a:lnTo>
                  <a:lnTo>
                    <a:pt x="11110403" y="6134718"/>
                  </a:lnTo>
                  <a:lnTo>
                    <a:pt x="11110545" y="6134384"/>
                  </a:lnTo>
                  <a:lnTo>
                    <a:pt x="11111879" y="6134953"/>
                  </a:lnTo>
                  <a:lnTo>
                    <a:pt x="11116971" y="6135944"/>
                  </a:lnTo>
                  <a:lnTo>
                    <a:pt x="11120921" y="6136842"/>
                  </a:lnTo>
                  <a:lnTo>
                    <a:pt x="11124485" y="6134027"/>
                  </a:lnTo>
                  <a:lnTo>
                    <a:pt x="11126198" y="6126486"/>
                  </a:lnTo>
                  <a:lnTo>
                    <a:pt x="11126280" y="6126126"/>
                  </a:lnTo>
                  <a:lnTo>
                    <a:pt x="11123467" y="6122563"/>
                  </a:lnTo>
                  <a:close/>
                </a:path>
                <a:path w="17990185" h="10229215">
                  <a:moveTo>
                    <a:pt x="13123623" y="6967490"/>
                  </a:moveTo>
                  <a:lnTo>
                    <a:pt x="13119104" y="6967927"/>
                  </a:lnTo>
                  <a:lnTo>
                    <a:pt x="13113976" y="6974406"/>
                  </a:lnTo>
                  <a:lnTo>
                    <a:pt x="13114412" y="6978926"/>
                  </a:lnTo>
                  <a:lnTo>
                    <a:pt x="13117653" y="6981490"/>
                  </a:lnTo>
                  <a:lnTo>
                    <a:pt x="13121748" y="6984812"/>
                  </a:lnTo>
                  <a:lnTo>
                    <a:pt x="13123417" y="6985524"/>
                  </a:lnTo>
                  <a:lnTo>
                    <a:pt x="13123606" y="6985998"/>
                  </a:lnTo>
                  <a:lnTo>
                    <a:pt x="13126273" y="6987136"/>
                  </a:lnTo>
                  <a:lnTo>
                    <a:pt x="13130125" y="6986416"/>
                  </a:lnTo>
                  <a:lnTo>
                    <a:pt x="13132072" y="6983700"/>
                  </a:lnTo>
                  <a:lnTo>
                    <a:pt x="13134636" y="6980461"/>
                  </a:lnTo>
                  <a:lnTo>
                    <a:pt x="13134202" y="6975942"/>
                  </a:lnTo>
                  <a:lnTo>
                    <a:pt x="13130961" y="6973378"/>
                  </a:lnTo>
                  <a:lnTo>
                    <a:pt x="13126864" y="6970055"/>
                  </a:lnTo>
                  <a:lnTo>
                    <a:pt x="13123623" y="6967490"/>
                  </a:lnTo>
                  <a:close/>
                </a:path>
                <a:path w="17990185" h="10229215">
                  <a:moveTo>
                    <a:pt x="1502027" y="1998677"/>
                  </a:moveTo>
                  <a:lnTo>
                    <a:pt x="1497508" y="1999112"/>
                  </a:lnTo>
                  <a:lnTo>
                    <a:pt x="1494944" y="2002352"/>
                  </a:lnTo>
                  <a:lnTo>
                    <a:pt x="1492856" y="2005401"/>
                  </a:lnTo>
                  <a:lnTo>
                    <a:pt x="1493292" y="2009920"/>
                  </a:lnTo>
                  <a:lnTo>
                    <a:pt x="1496532" y="2012484"/>
                  </a:lnTo>
                  <a:lnTo>
                    <a:pt x="1500629" y="2015808"/>
                  </a:lnTo>
                  <a:lnTo>
                    <a:pt x="1505296" y="2017798"/>
                  </a:lnTo>
                  <a:lnTo>
                    <a:pt x="1508815" y="2016936"/>
                  </a:lnTo>
                  <a:lnTo>
                    <a:pt x="1510762" y="2014221"/>
                  </a:lnTo>
                  <a:lnTo>
                    <a:pt x="1512850" y="2011172"/>
                  </a:lnTo>
                  <a:lnTo>
                    <a:pt x="1512414" y="2006652"/>
                  </a:lnTo>
                  <a:lnTo>
                    <a:pt x="1509174" y="2004088"/>
                  </a:lnTo>
                  <a:lnTo>
                    <a:pt x="1505076" y="2000765"/>
                  </a:lnTo>
                  <a:lnTo>
                    <a:pt x="1502027" y="1998677"/>
                  </a:lnTo>
                  <a:close/>
                </a:path>
                <a:path w="17990185" h="10229215">
                  <a:moveTo>
                    <a:pt x="11209996" y="6138594"/>
                  </a:moveTo>
                  <a:lnTo>
                    <a:pt x="11206044" y="6137696"/>
                  </a:lnTo>
                  <a:lnTo>
                    <a:pt x="11200953" y="6136706"/>
                  </a:lnTo>
                  <a:lnTo>
                    <a:pt x="11197002" y="6135808"/>
                  </a:lnTo>
                  <a:lnTo>
                    <a:pt x="11193439" y="6138622"/>
                  </a:lnTo>
                  <a:lnTo>
                    <a:pt x="11192623" y="6142213"/>
                  </a:lnTo>
                  <a:lnTo>
                    <a:pt x="11191786" y="6146190"/>
                  </a:lnTo>
                  <a:lnTo>
                    <a:pt x="11193931" y="6149468"/>
                  </a:lnTo>
                  <a:lnTo>
                    <a:pt x="11196932" y="6150748"/>
                  </a:lnTo>
                  <a:lnTo>
                    <a:pt x="11197074" y="6150415"/>
                  </a:lnTo>
                  <a:lnTo>
                    <a:pt x="11198407" y="6150984"/>
                  </a:lnTo>
                  <a:lnTo>
                    <a:pt x="11203500" y="6151975"/>
                  </a:lnTo>
                  <a:lnTo>
                    <a:pt x="11207450" y="6152872"/>
                  </a:lnTo>
                  <a:lnTo>
                    <a:pt x="11211015" y="6150058"/>
                  </a:lnTo>
                  <a:lnTo>
                    <a:pt x="11212728" y="6142517"/>
                  </a:lnTo>
                  <a:lnTo>
                    <a:pt x="11212810" y="6142157"/>
                  </a:lnTo>
                  <a:lnTo>
                    <a:pt x="11209996" y="6138594"/>
                  </a:lnTo>
                  <a:close/>
                </a:path>
                <a:path w="17990185" h="10229215">
                  <a:moveTo>
                    <a:pt x="13053303" y="6913462"/>
                  </a:moveTo>
                  <a:lnTo>
                    <a:pt x="13048784" y="6913899"/>
                  </a:lnTo>
                  <a:lnTo>
                    <a:pt x="13046219" y="6917139"/>
                  </a:lnTo>
                  <a:lnTo>
                    <a:pt x="13044131" y="6920187"/>
                  </a:lnTo>
                  <a:lnTo>
                    <a:pt x="13044566" y="6924706"/>
                  </a:lnTo>
                  <a:lnTo>
                    <a:pt x="13047806" y="6927270"/>
                  </a:lnTo>
                  <a:lnTo>
                    <a:pt x="13051904" y="6930594"/>
                  </a:lnTo>
                  <a:lnTo>
                    <a:pt x="13056236" y="6932442"/>
                  </a:lnTo>
                  <a:lnTo>
                    <a:pt x="13059756" y="6931579"/>
                  </a:lnTo>
                  <a:lnTo>
                    <a:pt x="13061702" y="6928864"/>
                  </a:lnTo>
                  <a:lnTo>
                    <a:pt x="13064124" y="6925957"/>
                  </a:lnTo>
                  <a:lnTo>
                    <a:pt x="13063689" y="6921439"/>
                  </a:lnTo>
                  <a:lnTo>
                    <a:pt x="13060449" y="6918875"/>
                  </a:lnTo>
                  <a:lnTo>
                    <a:pt x="13056351" y="6915551"/>
                  </a:lnTo>
                  <a:lnTo>
                    <a:pt x="13053303" y="6913462"/>
                  </a:lnTo>
                  <a:close/>
                </a:path>
                <a:path w="17990185" h="10229215">
                  <a:moveTo>
                    <a:pt x="11296858" y="6154766"/>
                  </a:moveTo>
                  <a:lnTo>
                    <a:pt x="11292908" y="6153869"/>
                  </a:lnTo>
                  <a:lnTo>
                    <a:pt x="11287815" y="6152879"/>
                  </a:lnTo>
                  <a:lnTo>
                    <a:pt x="11284197" y="6152124"/>
                  </a:lnTo>
                  <a:lnTo>
                    <a:pt x="11280299" y="6154794"/>
                  </a:lnTo>
                  <a:lnTo>
                    <a:pt x="11279402" y="6158745"/>
                  </a:lnTo>
                  <a:lnTo>
                    <a:pt x="11278648" y="6162363"/>
                  </a:lnTo>
                  <a:lnTo>
                    <a:pt x="11280795" y="6165642"/>
                  </a:lnTo>
                  <a:lnTo>
                    <a:pt x="11283794" y="6166921"/>
                  </a:lnTo>
                  <a:lnTo>
                    <a:pt x="11283936" y="6166588"/>
                  </a:lnTo>
                  <a:lnTo>
                    <a:pt x="11285269" y="6167157"/>
                  </a:lnTo>
                  <a:lnTo>
                    <a:pt x="11290362" y="6168148"/>
                  </a:lnTo>
                  <a:lnTo>
                    <a:pt x="11293979" y="6168903"/>
                  </a:lnTo>
                  <a:lnTo>
                    <a:pt x="11298019" y="6165898"/>
                  </a:lnTo>
                  <a:lnTo>
                    <a:pt x="11299529" y="6158664"/>
                  </a:lnTo>
                  <a:lnTo>
                    <a:pt x="11296858" y="6154766"/>
                  </a:lnTo>
                  <a:close/>
                </a:path>
                <a:path w="17990185" h="10229215">
                  <a:moveTo>
                    <a:pt x="1432516" y="1944600"/>
                  </a:moveTo>
                  <a:lnTo>
                    <a:pt x="1427996" y="1945035"/>
                  </a:lnTo>
                  <a:lnTo>
                    <a:pt x="1422868" y="1951516"/>
                  </a:lnTo>
                  <a:lnTo>
                    <a:pt x="1423304" y="1956034"/>
                  </a:lnTo>
                  <a:lnTo>
                    <a:pt x="1426544" y="1958599"/>
                  </a:lnTo>
                  <a:lnTo>
                    <a:pt x="1430642" y="1961922"/>
                  </a:lnTo>
                  <a:lnTo>
                    <a:pt x="1432309" y="1962633"/>
                  </a:lnTo>
                  <a:lnTo>
                    <a:pt x="1432499" y="1963109"/>
                  </a:lnTo>
                  <a:lnTo>
                    <a:pt x="1435166" y="1964246"/>
                  </a:lnTo>
                  <a:lnTo>
                    <a:pt x="1439019" y="1963526"/>
                  </a:lnTo>
                  <a:lnTo>
                    <a:pt x="1440965" y="1960810"/>
                  </a:lnTo>
                  <a:lnTo>
                    <a:pt x="1443529" y="1957570"/>
                  </a:lnTo>
                  <a:lnTo>
                    <a:pt x="1443093" y="1953051"/>
                  </a:lnTo>
                  <a:lnTo>
                    <a:pt x="1439853" y="1950487"/>
                  </a:lnTo>
                  <a:lnTo>
                    <a:pt x="1435756" y="1947163"/>
                  </a:lnTo>
                  <a:lnTo>
                    <a:pt x="1432516" y="1944600"/>
                  </a:lnTo>
                  <a:close/>
                </a:path>
                <a:path w="17990185" h="10229215">
                  <a:moveTo>
                    <a:pt x="12982080" y="6860626"/>
                  </a:moveTo>
                  <a:lnTo>
                    <a:pt x="12977893" y="6861204"/>
                  </a:lnTo>
                  <a:lnTo>
                    <a:pt x="12975329" y="6864444"/>
                  </a:lnTo>
                  <a:lnTo>
                    <a:pt x="12973099" y="6867825"/>
                  </a:lnTo>
                  <a:lnTo>
                    <a:pt x="12973677" y="6872012"/>
                  </a:lnTo>
                  <a:lnTo>
                    <a:pt x="12976917" y="6874577"/>
                  </a:lnTo>
                  <a:lnTo>
                    <a:pt x="12981157" y="6877566"/>
                  </a:lnTo>
                  <a:lnTo>
                    <a:pt x="12985823" y="6879557"/>
                  </a:lnTo>
                  <a:lnTo>
                    <a:pt x="12989342" y="6878694"/>
                  </a:lnTo>
                  <a:lnTo>
                    <a:pt x="12991288" y="6875979"/>
                  </a:lnTo>
                  <a:lnTo>
                    <a:pt x="12993519" y="6872597"/>
                  </a:lnTo>
                  <a:lnTo>
                    <a:pt x="12992941" y="6868410"/>
                  </a:lnTo>
                  <a:lnTo>
                    <a:pt x="12989701" y="6865847"/>
                  </a:lnTo>
                  <a:lnTo>
                    <a:pt x="12985462" y="6862857"/>
                  </a:lnTo>
                  <a:lnTo>
                    <a:pt x="12982080" y="6860626"/>
                  </a:lnTo>
                  <a:close/>
                </a:path>
                <a:path w="17990185" h="10229215">
                  <a:moveTo>
                    <a:pt x="11383960" y="6172224"/>
                  </a:moveTo>
                  <a:lnTo>
                    <a:pt x="11380009" y="6171326"/>
                  </a:lnTo>
                  <a:lnTo>
                    <a:pt x="11374917" y="6170336"/>
                  </a:lnTo>
                  <a:lnTo>
                    <a:pt x="11370824" y="6169772"/>
                  </a:lnTo>
                  <a:lnTo>
                    <a:pt x="11367070" y="6172110"/>
                  </a:lnTo>
                  <a:lnTo>
                    <a:pt x="11366171" y="6176060"/>
                  </a:lnTo>
                  <a:lnTo>
                    <a:pt x="11365558" y="6179344"/>
                  </a:lnTo>
                  <a:lnTo>
                    <a:pt x="11367564" y="6182957"/>
                  </a:lnTo>
                  <a:lnTo>
                    <a:pt x="11371896" y="6184805"/>
                  </a:lnTo>
                  <a:lnTo>
                    <a:pt x="11376989" y="6185796"/>
                  </a:lnTo>
                  <a:lnTo>
                    <a:pt x="11381082" y="6186361"/>
                  </a:lnTo>
                  <a:lnTo>
                    <a:pt x="11384837" y="6184022"/>
                  </a:lnTo>
                  <a:lnTo>
                    <a:pt x="11385735" y="6180072"/>
                  </a:lnTo>
                  <a:lnTo>
                    <a:pt x="11386248" y="6176351"/>
                  </a:lnTo>
                  <a:lnTo>
                    <a:pt x="11386299" y="6175978"/>
                  </a:lnTo>
                  <a:lnTo>
                    <a:pt x="11383960" y="6172224"/>
                  </a:lnTo>
                  <a:close/>
                </a:path>
                <a:path w="17990185" h="10229215">
                  <a:moveTo>
                    <a:pt x="1363097" y="1889381"/>
                  </a:moveTo>
                  <a:lnTo>
                    <a:pt x="1358577" y="1889817"/>
                  </a:lnTo>
                  <a:lnTo>
                    <a:pt x="1353450" y="1896297"/>
                  </a:lnTo>
                  <a:lnTo>
                    <a:pt x="1353886" y="1900816"/>
                  </a:lnTo>
                  <a:lnTo>
                    <a:pt x="1357125" y="1903380"/>
                  </a:lnTo>
                  <a:lnTo>
                    <a:pt x="1361223" y="1906703"/>
                  </a:lnTo>
                  <a:lnTo>
                    <a:pt x="1362890" y="1907414"/>
                  </a:lnTo>
                  <a:lnTo>
                    <a:pt x="1363081" y="1907889"/>
                  </a:lnTo>
                  <a:lnTo>
                    <a:pt x="1365747" y="1909027"/>
                  </a:lnTo>
                  <a:lnTo>
                    <a:pt x="1369600" y="1908307"/>
                  </a:lnTo>
                  <a:lnTo>
                    <a:pt x="1371546" y="1905591"/>
                  </a:lnTo>
                  <a:lnTo>
                    <a:pt x="1374110" y="1902352"/>
                  </a:lnTo>
                  <a:lnTo>
                    <a:pt x="1373674" y="1897832"/>
                  </a:lnTo>
                  <a:lnTo>
                    <a:pt x="1370434" y="1895269"/>
                  </a:lnTo>
                  <a:lnTo>
                    <a:pt x="1366337" y="1891945"/>
                  </a:lnTo>
                  <a:lnTo>
                    <a:pt x="1363097" y="1889381"/>
                  </a:lnTo>
                  <a:close/>
                </a:path>
                <a:path w="17990185" h="10229215">
                  <a:moveTo>
                    <a:pt x="12910907" y="6808598"/>
                  </a:moveTo>
                  <a:lnTo>
                    <a:pt x="12906244" y="6809367"/>
                  </a:lnTo>
                  <a:lnTo>
                    <a:pt x="12904014" y="6812749"/>
                  </a:lnTo>
                  <a:lnTo>
                    <a:pt x="12901449" y="6815989"/>
                  </a:lnTo>
                  <a:lnTo>
                    <a:pt x="12902219" y="6820651"/>
                  </a:lnTo>
                  <a:lnTo>
                    <a:pt x="12905601" y="6822881"/>
                  </a:lnTo>
                  <a:lnTo>
                    <a:pt x="12909842" y="6825871"/>
                  </a:lnTo>
                  <a:lnTo>
                    <a:pt x="12911175" y="6826440"/>
                  </a:lnTo>
                  <a:lnTo>
                    <a:pt x="12911033" y="6826774"/>
                  </a:lnTo>
                  <a:lnTo>
                    <a:pt x="12914365" y="6828196"/>
                  </a:lnTo>
                  <a:lnTo>
                    <a:pt x="12918026" y="6827000"/>
                  </a:lnTo>
                  <a:lnTo>
                    <a:pt x="12919973" y="6824284"/>
                  </a:lnTo>
                  <a:lnTo>
                    <a:pt x="12922537" y="6821044"/>
                  </a:lnTo>
                  <a:lnTo>
                    <a:pt x="12921767" y="6816382"/>
                  </a:lnTo>
                  <a:lnTo>
                    <a:pt x="12918386" y="6814152"/>
                  </a:lnTo>
                  <a:lnTo>
                    <a:pt x="12914146" y="6811162"/>
                  </a:lnTo>
                  <a:lnTo>
                    <a:pt x="12910907" y="6808598"/>
                  </a:lnTo>
                  <a:close/>
                </a:path>
                <a:path w="17990185" h="10229215">
                  <a:moveTo>
                    <a:pt x="11470587" y="6189872"/>
                  </a:moveTo>
                  <a:lnTo>
                    <a:pt x="11466637" y="6188975"/>
                  </a:lnTo>
                  <a:lnTo>
                    <a:pt x="11461543" y="6187984"/>
                  </a:lnTo>
                  <a:lnTo>
                    <a:pt x="11457451" y="6187420"/>
                  </a:lnTo>
                  <a:lnTo>
                    <a:pt x="11453695" y="6189758"/>
                  </a:lnTo>
                  <a:lnTo>
                    <a:pt x="11452798" y="6193708"/>
                  </a:lnTo>
                  <a:lnTo>
                    <a:pt x="11452185" y="6196993"/>
                  </a:lnTo>
                  <a:lnTo>
                    <a:pt x="11454190" y="6200606"/>
                  </a:lnTo>
                  <a:lnTo>
                    <a:pt x="11458523" y="6202454"/>
                  </a:lnTo>
                  <a:lnTo>
                    <a:pt x="11463616" y="6203444"/>
                  </a:lnTo>
                  <a:lnTo>
                    <a:pt x="11467708" y="6204008"/>
                  </a:lnTo>
                  <a:lnTo>
                    <a:pt x="11471463" y="6201670"/>
                  </a:lnTo>
                  <a:lnTo>
                    <a:pt x="11472360" y="6197720"/>
                  </a:lnTo>
                  <a:lnTo>
                    <a:pt x="11472873" y="6193998"/>
                  </a:lnTo>
                  <a:lnTo>
                    <a:pt x="11472924" y="6193627"/>
                  </a:lnTo>
                  <a:lnTo>
                    <a:pt x="11470587" y="6189872"/>
                  </a:lnTo>
                  <a:close/>
                </a:path>
                <a:path w="17990185" h="10229215">
                  <a:moveTo>
                    <a:pt x="1294296" y="1833638"/>
                  </a:moveTo>
                  <a:lnTo>
                    <a:pt x="1289776" y="1834073"/>
                  </a:lnTo>
                  <a:lnTo>
                    <a:pt x="1284649" y="1840553"/>
                  </a:lnTo>
                  <a:lnTo>
                    <a:pt x="1285084" y="1845073"/>
                  </a:lnTo>
                  <a:lnTo>
                    <a:pt x="1288324" y="1847636"/>
                  </a:lnTo>
                  <a:lnTo>
                    <a:pt x="1292422" y="1850960"/>
                  </a:lnTo>
                  <a:lnTo>
                    <a:pt x="1297088" y="1852951"/>
                  </a:lnTo>
                  <a:lnTo>
                    <a:pt x="1300465" y="1852422"/>
                  </a:lnTo>
                  <a:lnTo>
                    <a:pt x="1302745" y="1849848"/>
                  </a:lnTo>
                  <a:lnTo>
                    <a:pt x="1305309" y="1846609"/>
                  </a:lnTo>
                  <a:lnTo>
                    <a:pt x="1304873" y="1842089"/>
                  </a:lnTo>
                  <a:lnTo>
                    <a:pt x="1301633" y="1839526"/>
                  </a:lnTo>
                  <a:lnTo>
                    <a:pt x="1297535" y="1836202"/>
                  </a:lnTo>
                  <a:lnTo>
                    <a:pt x="1294296" y="1833638"/>
                  </a:lnTo>
                  <a:close/>
                </a:path>
                <a:path w="17990185" h="10229215">
                  <a:moveTo>
                    <a:pt x="12838021" y="6757810"/>
                  </a:moveTo>
                  <a:lnTo>
                    <a:pt x="12833359" y="6758580"/>
                  </a:lnTo>
                  <a:lnTo>
                    <a:pt x="12828898" y="6765343"/>
                  </a:lnTo>
                  <a:lnTo>
                    <a:pt x="12829668" y="6770005"/>
                  </a:lnTo>
                  <a:lnTo>
                    <a:pt x="12833050" y="6772235"/>
                  </a:lnTo>
                  <a:lnTo>
                    <a:pt x="12837289" y="6775225"/>
                  </a:lnTo>
                  <a:lnTo>
                    <a:pt x="12841955" y="6777216"/>
                  </a:lnTo>
                  <a:lnTo>
                    <a:pt x="12845475" y="6776354"/>
                  </a:lnTo>
                  <a:lnTo>
                    <a:pt x="12847564" y="6773305"/>
                  </a:lnTo>
                  <a:lnTo>
                    <a:pt x="12849794" y="6769923"/>
                  </a:lnTo>
                  <a:lnTo>
                    <a:pt x="12849025" y="6765262"/>
                  </a:lnTo>
                  <a:lnTo>
                    <a:pt x="12845643" y="6763031"/>
                  </a:lnTo>
                  <a:lnTo>
                    <a:pt x="12841402" y="6760040"/>
                  </a:lnTo>
                  <a:lnTo>
                    <a:pt x="12838021" y="6757810"/>
                  </a:lnTo>
                  <a:close/>
                </a:path>
                <a:path w="17990185" h="10229215">
                  <a:moveTo>
                    <a:pt x="11556503" y="6209186"/>
                  </a:moveTo>
                  <a:lnTo>
                    <a:pt x="11552553" y="6208289"/>
                  </a:lnTo>
                  <a:lnTo>
                    <a:pt x="11547460" y="6207299"/>
                  </a:lnTo>
                  <a:lnTo>
                    <a:pt x="11543509" y="6206402"/>
                  </a:lnTo>
                  <a:lnTo>
                    <a:pt x="11539754" y="6208740"/>
                  </a:lnTo>
                  <a:lnTo>
                    <a:pt x="11538857" y="6212691"/>
                  </a:lnTo>
                  <a:lnTo>
                    <a:pt x="11538244" y="6215975"/>
                  </a:lnTo>
                  <a:lnTo>
                    <a:pt x="11539915" y="6219445"/>
                  </a:lnTo>
                  <a:lnTo>
                    <a:pt x="11544249" y="6221294"/>
                  </a:lnTo>
                  <a:lnTo>
                    <a:pt x="11549340" y="6222284"/>
                  </a:lnTo>
                  <a:lnTo>
                    <a:pt x="11553292" y="6223181"/>
                  </a:lnTo>
                  <a:lnTo>
                    <a:pt x="11557046" y="6220844"/>
                  </a:lnTo>
                  <a:lnTo>
                    <a:pt x="11558841" y="6212942"/>
                  </a:lnTo>
                  <a:lnTo>
                    <a:pt x="11556503" y="6209186"/>
                  </a:lnTo>
                  <a:close/>
                </a:path>
                <a:path w="17990185" h="10229215">
                  <a:moveTo>
                    <a:pt x="12764141" y="6709356"/>
                  </a:moveTo>
                  <a:lnTo>
                    <a:pt x="12759812" y="6710266"/>
                  </a:lnTo>
                  <a:lnTo>
                    <a:pt x="12755352" y="6717031"/>
                  </a:lnTo>
                  <a:lnTo>
                    <a:pt x="12756262" y="6721359"/>
                  </a:lnTo>
                  <a:lnTo>
                    <a:pt x="12759645" y="6723590"/>
                  </a:lnTo>
                  <a:lnTo>
                    <a:pt x="12764027" y="6726246"/>
                  </a:lnTo>
                  <a:lnTo>
                    <a:pt x="12765360" y="6726815"/>
                  </a:lnTo>
                  <a:lnTo>
                    <a:pt x="12764885" y="6727006"/>
                  </a:lnTo>
                  <a:lnTo>
                    <a:pt x="12768219" y="6728429"/>
                  </a:lnTo>
                  <a:lnTo>
                    <a:pt x="12771879" y="6727233"/>
                  </a:lnTo>
                  <a:lnTo>
                    <a:pt x="12773968" y="6724184"/>
                  </a:lnTo>
                  <a:lnTo>
                    <a:pt x="12776199" y="6720802"/>
                  </a:lnTo>
                  <a:lnTo>
                    <a:pt x="12775288" y="6716474"/>
                  </a:lnTo>
                  <a:lnTo>
                    <a:pt x="12771906" y="6714243"/>
                  </a:lnTo>
                  <a:lnTo>
                    <a:pt x="12767523" y="6711587"/>
                  </a:lnTo>
                  <a:lnTo>
                    <a:pt x="12764141" y="6709356"/>
                  </a:lnTo>
                  <a:close/>
                </a:path>
                <a:path w="17990185" h="10229215">
                  <a:moveTo>
                    <a:pt x="11642801" y="6229453"/>
                  </a:moveTo>
                  <a:lnTo>
                    <a:pt x="11638851" y="6228556"/>
                  </a:lnTo>
                  <a:lnTo>
                    <a:pt x="11633900" y="6227232"/>
                  </a:lnTo>
                  <a:lnTo>
                    <a:pt x="11629950" y="6226335"/>
                  </a:lnTo>
                  <a:lnTo>
                    <a:pt x="11625861" y="6228530"/>
                  </a:lnTo>
                  <a:lnTo>
                    <a:pt x="11624963" y="6232480"/>
                  </a:lnTo>
                  <a:lnTo>
                    <a:pt x="11624208" y="6236098"/>
                  </a:lnTo>
                  <a:lnTo>
                    <a:pt x="11625880" y="6239568"/>
                  </a:lnTo>
                  <a:lnTo>
                    <a:pt x="11629214" y="6240990"/>
                  </a:lnTo>
                  <a:lnTo>
                    <a:pt x="11629356" y="6240657"/>
                  </a:lnTo>
                  <a:lnTo>
                    <a:pt x="11630355" y="6241083"/>
                  </a:lnTo>
                  <a:lnTo>
                    <a:pt x="11635305" y="6242407"/>
                  </a:lnTo>
                  <a:lnTo>
                    <a:pt x="11639257" y="6243305"/>
                  </a:lnTo>
                  <a:lnTo>
                    <a:pt x="11643344" y="6241109"/>
                  </a:lnTo>
                  <a:lnTo>
                    <a:pt x="11644242" y="6237159"/>
                  </a:lnTo>
                  <a:lnTo>
                    <a:pt x="11644997" y="6233542"/>
                  </a:lnTo>
                  <a:lnTo>
                    <a:pt x="11642801" y="6229453"/>
                  </a:lnTo>
                  <a:close/>
                </a:path>
                <a:path w="17990185" h="10229215">
                  <a:moveTo>
                    <a:pt x="1227255" y="1777463"/>
                  </a:moveTo>
                  <a:lnTo>
                    <a:pt x="1222544" y="1777424"/>
                  </a:lnTo>
                  <a:lnTo>
                    <a:pt x="1219980" y="1780663"/>
                  </a:lnTo>
                  <a:lnTo>
                    <a:pt x="1217558" y="1783570"/>
                  </a:lnTo>
                  <a:lnTo>
                    <a:pt x="1217519" y="1788281"/>
                  </a:lnTo>
                  <a:lnTo>
                    <a:pt x="1220759" y="1790845"/>
                  </a:lnTo>
                  <a:lnTo>
                    <a:pt x="1224856" y="1794168"/>
                  </a:lnTo>
                  <a:lnTo>
                    <a:pt x="1226856" y="1795021"/>
                  </a:lnTo>
                  <a:lnTo>
                    <a:pt x="1226714" y="1795355"/>
                  </a:lnTo>
                  <a:lnTo>
                    <a:pt x="1229380" y="1796492"/>
                  </a:lnTo>
                  <a:lnTo>
                    <a:pt x="1232758" y="1795963"/>
                  </a:lnTo>
                  <a:lnTo>
                    <a:pt x="1235037" y="1793390"/>
                  </a:lnTo>
                  <a:lnTo>
                    <a:pt x="1237459" y="1790483"/>
                  </a:lnTo>
                  <a:lnTo>
                    <a:pt x="1237498" y="1785773"/>
                  </a:lnTo>
                  <a:lnTo>
                    <a:pt x="1234259" y="1783209"/>
                  </a:lnTo>
                  <a:lnTo>
                    <a:pt x="1230161" y="1779885"/>
                  </a:lnTo>
                  <a:lnTo>
                    <a:pt x="1227255" y="1777463"/>
                  </a:lnTo>
                  <a:close/>
                </a:path>
                <a:path w="17990185" h="10229215">
                  <a:moveTo>
                    <a:pt x="12689501" y="6661758"/>
                  </a:moveTo>
                  <a:lnTo>
                    <a:pt x="12685173" y="6662670"/>
                  </a:lnTo>
                  <a:lnTo>
                    <a:pt x="12682943" y="6666052"/>
                  </a:lnTo>
                  <a:lnTo>
                    <a:pt x="12681563" y="6668615"/>
                  </a:lnTo>
                  <a:lnTo>
                    <a:pt x="12681046" y="6669576"/>
                  </a:lnTo>
                  <a:lnTo>
                    <a:pt x="12681957" y="6673904"/>
                  </a:lnTo>
                  <a:lnTo>
                    <a:pt x="12685339" y="6676135"/>
                  </a:lnTo>
                  <a:lnTo>
                    <a:pt x="12689722" y="6678792"/>
                  </a:lnTo>
                  <a:lnTo>
                    <a:pt x="12694054" y="6680641"/>
                  </a:lnTo>
                  <a:lnTo>
                    <a:pt x="12697715" y="6679445"/>
                  </a:lnTo>
                  <a:lnTo>
                    <a:pt x="12699804" y="6676396"/>
                  </a:lnTo>
                  <a:lnTo>
                    <a:pt x="12701184" y="6673833"/>
                  </a:lnTo>
                  <a:lnTo>
                    <a:pt x="12701701" y="6672872"/>
                  </a:lnTo>
                  <a:lnTo>
                    <a:pt x="12700790" y="6668543"/>
                  </a:lnTo>
                  <a:lnTo>
                    <a:pt x="12697408" y="6666312"/>
                  </a:lnTo>
                  <a:lnTo>
                    <a:pt x="12693025" y="6663655"/>
                  </a:lnTo>
                  <a:lnTo>
                    <a:pt x="12689501" y="6661758"/>
                  </a:lnTo>
                  <a:close/>
                </a:path>
                <a:path w="17990185" h="10229215">
                  <a:moveTo>
                    <a:pt x="11728531" y="6251052"/>
                  </a:moveTo>
                  <a:lnTo>
                    <a:pt x="11724580" y="6250155"/>
                  </a:lnTo>
                  <a:lnTo>
                    <a:pt x="11719630" y="6248831"/>
                  </a:lnTo>
                  <a:lnTo>
                    <a:pt x="11715680" y="6247934"/>
                  </a:lnTo>
                  <a:lnTo>
                    <a:pt x="11711591" y="6250129"/>
                  </a:lnTo>
                  <a:lnTo>
                    <a:pt x="11710694" y="6254080"/>
                  </a:lnTo>
                  <a:lnTo>
                    <a:pt x="11709938" y="6257697"/>
                  </a:lnTo>
                  <a:lnTo>
                    <a:pt x="11711609" y="6261168"/>
                  </a:lnTo>
                  <a:lnTo>
                    <a:pt x="11715943" y="6263017"/>
                  </a:lnTo>
                  <a:lnTo>
                    <a:pt x="11720892" y="6264340"/>
                  </a:lnTo>
                  <a:lnTo>
                    <a:pt x="11724844" y="6265238"/>
                  </a:lnTo>
                  <a:lnTo>
                    <a:pt x="11728933" y="6263042"/>
                  </a:lnTo>
                  <a:lnTo>
                    <a:pt x="11730727" y="6255141"/>
                  </a:lnTo>
                  <a:lnTo>
                    <a:pt x="11728531" y="6251052"/>
                  </a:lnTo>
                  <a:close/>
                </a:path>
                <a:path w="17990185" h="10229215">
                  <a:moveTo>
                    <a:pt x="12614010" y="6616162"/>
                  </a:moveTo>
                  <a:lnTo>
                    <a:pt x="12609205" y="6617264"/>
                  </a:lnTo>
                  <a:lnTo>
                    <a:pt x="12607825" y="6619827"/>
                  </a:lnTo>
                  <a:lnTo>
                    <a:pt x="12607308" y="6620788"/>
                  </a:lnTo>
                  <a:lnTo>
                    <a:pt x="12605219" y="6623836"/>
                  </a:lnTo>
                  <a:lnTo>
                    <a:pt x="12606321" y="6628640"/>
                  </a:lnTo>
                  <a:lnTo>
                    <a:pt x="12609846" y="6630538"/>
                  </a:lnTo>
                  <a:lnTo>
                    <a:pt x="12614228" y="6633195"/>
                  </a:lnTo>
                  <a:lnTo>
                    <a:pt x="12615228" y="6633621"/>
                  </a:lnTo>
                  <a:lnTo>
                    <a:pt x="12614753" y="6633812"/>
                  </a:lnTo>
                  <a:lnTo>
                    <a:pt x="12618085" y="6635233"/>
                  </a:lnTo>
                  <a:lnTo>
                    <a:pt x="12622080" y="6634181"/>
                  </a:lnTo>
                  <a:lnTo>
                    <a:pt x="12623485" y="6631628"/>
                  </a:lnTo>
                  <a:lnTo>
                    <a:pt x="12623836" y="6630989"/>
                  </a:lnTo>
                  <a:lnTo>
                    <a:pt x="12626066" y="6627608"/>
                  </a:lnTo>
                  <a:lnTo>
                    <a:pt x="12624963" y="6622804"/>
                  </a:lnTo>
                  <a:lnTo>
                    <a:pt x="12621439" y="6620907"/>
                  </a:lnTo>
                  <a:lnTo>
                    <a:pt x="12617058" y="6618250"/>
                  </a:lnTo>
                  <a:lnTo>
                    <a:pt x="12614010" y="6616162"/>
                  </a:lnTo>
                  <a:close/>
                </a:path>
                <a:path w="17990185" h="10229215">
                  <a:moveTo>
                    <a:pt x="11813883" y="6274460"/>
                  </a:moveTo>
                  <a:lnTo>
                    <a:pt x="11810075" y="6273230"/>
                  </a:lnTo>
                  <a:lnTo>
                    <a:pt x="11805123" y="6271905"/>
                  </a:lnTo>
                  <a:lnTo>
                    <a:pt x="11801315" y="6270675"/>
                  </a:lnTo>
                  <a:lnTo>
                    <a:pt x="11797561" y="6273013"/>
                  </a:lnTo>
                  <a:lnTo>
                    <a:pt x="11795100" y="6280630"/>
                  </a:lnTo>
                  <a:lnTo>
                    <a:pt x="11797104" y="6284242"/>
                  </a:lnTo>
                  <a:lnTo>
                    <a:pt x="11800436" y="6285663"/>
                  </a:lnTo>
                  <a:lnTo>
                    <a:pt x="11800246" y="6285189"/>
                  </a:lnTo>
                  <a:lnTo>
                    <a:pt x="11801246" y="6285616"/>
                  </a:lnTo>
                  <a:lnTo>
                    <a:pt x="11806196" y="6286939"/>
                  </a:lnTo>
                  <a:lnTo>
                    <a:pt x="11810005" y="6288170"/>
                  </a:lnTo>
                  <a:lnTo>
                    <a:pt x="11813760" y="6285832"/>
                  </a:lnTo>
                  <a:lnTo>
                    <a:pt x="11816221" y="6278215"/>
                  </a:lnTo>
                  <a:lnTo>
                    <a:pt x="11813883" y="6274460"/>
                  </a:lnTo>
                  <a:close/>
                </a:path>
                <a:path w="17990185" h="10229215">
                  <a:moveTo>
                    <a:pt x="1160258" y="1719338"/>
                  </a:moveTo>
                  <a:lnTo>
                    <a:pt x="1155547" y="1719298"/>
                  </a:lnTo>
                  <a:lnTo>
                    <a:pt x="1152983" y="1722539"/>
                  </a:lnTo>
                  <a:lnTo>
                    <a:pt x="1150561" y="1725445"/>
                  </a:lnTo>
                  <a:lnTo>
                    <a:pt x="1150522" y="1730155"/>
                  </a:lnTo>
                  <a:lnTo>
                    <a:pt x="1153762" y="1732719"/>
                  </a:lnTo>
                  <a:lnTo>
                    <a:pt x="1157859" y="1736043"/>
                  </a:lnTo>
                  <a:lnTo>
                    <a:pt x="1158384" y="1736661"/>
                  </a:lnTo>
                  <a:lnTo>
                    <a:pt x="1162383" y="1738367"/>
                  </a:lnTo>
                  <a:lnTo>
                    <a:pt x="1165903" y="1737504"/>
                  </a:lnTo>
                  <a:lnTo>
                    <a:pt x="1168040" y="1735265"/>
                  </a:lnTo>
                  <a:lnTo>
                    <a:pt x="1170462" y="1732358"/>
                  </a:lnTo>
                  <a:lnTo>
                    <a:pt x="1170501" y="1727647"/>
                  </a:lnTo>
                  <a:lnTo>
                    <a:pt x="1167262" y="1725083"/>
                  </a:lnTo>
                  <a:lnTo>
                    <a:pt x="1163164" y="1721759"/>
                  </a:lnTo>
                  <a:lnTo>
                    <a:pt x="1160258" y="1719338"/>
                  </a:lnTo>
                  <a:close/>
                </a:path>
                <a:path w="17990185" h="10229215">
                  <a:moveTo>
                    <a:pt x="11898524" y="6299535"/>
                  </a:moveTo>
                  <a:lnTo>
                    <a:pt x="11894430" y="6298970"/>
                  </a:lnTo>
                  <a:lnTo>
                    <a:pt x="11889765" y="6296980"/>
                  </a:lnTo>
                  <a:lnTo>
                    <a:pt x="11885956" y="6295749"/>
                  </a:lnTo>
                  <a:lnTo>
                    <a:pt x="11881868" y="6297945"/>
                  </a:lnTo>
                  <a:lnTo>
                    <a:pt x="11880638" y="6301753"/>
                  </a:lnTo>
                  <a:lnTo>
                    <a:pt x="11879549" y="6305229"/>
                  </a:lnTo>
                  <a:lnTo>
                    <a:pt x="11881411" y="6309175"/>
                  </a:lnTo>
                  <a:lnTo>
                    <a:pt x="11885077" y="6310738"/>
                  </a:lnTo>
                  <a:lnTo>
                    <a:pt x="11885695" y="6310214"/>
                  </a:lnTo>
                  <a:lnTo>
                    <a:pt x="11890361" y="6312204"/>
                  </a:lnTo>
                  <a:lnTo>
                    <a:pt x="11894171" y="6313435"/>
                  </a:lnTo>
                  <a:lnTo>
                    <a:pt x="11898258" y="6311240"/>
                  </a:lnTo>
                  <a:lnTo>
                    <a:pt x="11900719" y="6303622"/>
                  </a:lnTo>
                  <a:lnTo>
                    <a:pt x="11898524" y="6299535"/>
                  </a:lnTo>
                  <a:close/>
                </a:path>
                <a:path w="17990185" h="10229215">
                  <a:moveTo>
                    <a:pt x="12536805" y="6571804"/>
                  </a:moveTo>
                  <a:lnTo>
                    <a:pt x="12532335" y="6573048"/>
                  </a:lnTo>
                  <a:lnTo>
                    <a:pt x="12528540" y="6580097"/>
                  </a:lnTo>
                  <a:lnTo>
                    <a:pt x="12529785" y="6584567"/>
                  </a:lnTo>
                  <a:lnTo>
                    <a:pt x="12533309" y="6586464"/>
                  </a:lnTo>
                  <a:lnTo>
                    <a:pt x="12537691" y="6589122"/>
                  </a:lnTo>
                  <a:lnTo>
                    <a:pt x="12541691" y="6590828"/>
                  </a:lnTo>
                  <a:lnTo>
                    <a:pt x="12545828" y="6589442"/>
                  </a:lnTo>
                  <a:lnTo>
                    <a:pt x="12547583" y="6586250"/>
                  </a:lnTo>
                  <a:lnTo>
                    <a:pt x="12549480" y="6582726"/>
                  </a:lnTo>
                  <a:lnTo>
                    <a:pt x="12548236" y="6578256"/>
                  </a:lnTo>
                  <a:lnTo>
                    <a:pt x="12544711" y="6576358"/>
                  </a:lnTo>
                  <a:lnTo>
                    <a:pt x="12540330" y="6573701"/>
                  </a:lnTo>
                  <a:lnTo>
                    <a:pt x="12536805" y="6571804"/>
                  </a:lnTo>
                  <a:close/>
                </a:path>
                <a:path w="17990185" h="10229215">
                  <a:moveTo>
                    <a:pt x="11982503" y="6327084"/>
                  </a:moveTo>
                  <a:lnTo>
                    <a:pt x="11978553" y="6326187"/>
                  </a:lnTo>
                  <a:lnTo>
                    <a:pt x="11973886" y="6324196"/>
                  </a:lnTo>
                  <a:lnTo>
                    <a:pt x="11970077" y="6322966"/>
                  </a:lnTo>
                  <a:lnTo>
                    <a:pt x="11966323" y="6325304"/>
                  </a:lnTo>
                  <a:lnTo>
                    <a:pt x="11964759" y="6328970"/>
                  </a:lnTo>
                  <a:lnTo>
                    <a:pt x="11963671" y="6332445"/>
                  </a:lnTo>
                  <a:lnTo>
                    <a:pt x="11965532" y="6336390"/>
                  </a:lnTo>
                  <a:lnTo>
                    <a:pt x="11969199" y="6337954"/>
                  </a:lnTo>
                  <a:lnTo>
                    <a:pt x="11969674" y="6337764"/>
                  </a:lnTo>
                  <a:lnTo>
                    <a:pt x="11974340" y="6339754"/>
                  </a:lnTo>
                  <a:lnTo>
                    <a:pt x="11978149" y="6340985"/>
                  </a:lnTo>
                  <a:lnTo>
                    <a:pt x="11981904" y="6338647"/>
                  </a:lnTo>
                  <a:lnTo>
                    <a:pt x="11983468" y="6334981"/>
                  </a:lnTo>
                  <a:lnTo>
                    <a:pt x="11984699" y="6331172"/>
                  </a:lnTo>
                  <a:lnTo>
                    <a:pt x="11982503" y="6327084"/>
                  </a:lnTo>
                  <a:close/>
                </a:path>
                <a:path w="17990185" h="10229215">
                  <a:moveTo>
                    <a:pt x="12458940" y="6529922"/>
                  </a:moveTo>
                  <a:lnTo>
                    <a:pt x="12454469" y="6531167"/>
                  </a:lnTo>
                  <a:lnTo>
                    <a:pt x="12452905" y="6534833"/>
                  </a:lnTo>
                  <a:lnTo>
                    <a:pt x="12451008" y="6538357"/>
                  </a:lnTo>
                  <a:lnTo>
                    <a:pt x="12452253" y="6542828"/>
                  </a:lnTo>
                  <a:lnTo>
                    <a:pt x="12455635" y="6545058"/>
                  </a:lnTo>
                  <a:lnTo>
                    <a:pt x="12464301" y="6548755"/>
                  </a:lnTo>
                  <a:lnTo>
                    <a:pt x="12468629" y="6547843"/>
                  </a:lnTo>
                  <a:lnTo>
                    <a:pt x="12470193" y="6544177"/>
                  </a:lnTo>
                  <a:lnTo>
                    <a:pt x="12472090" y="6540653"/>
                  </a:lnTo>
                  <a:lnTo>
                    <a:pt x="12470845" y="6536182"/>
                  </a:lnTo>
                  <a:lnTo>
                    <a:pt x="12467463" y="6533952"/>
                  </a:lnTo>
                  <a:lnTo>
                    <a:pt x="12462797" y="6531962"/>
                  </a:lnTo>
                  <a:lnTo>
                    <a:pt x="12458940" y="6529922"/>
                  </a:lnTo>
                  <a:close/>
                </a:path>
                <a:path w="17990185" h="10229215">
                  <a:moveTo>
                    <a:pt x="12066104" y="6356442"/>
                  </a:moveTo>
                  <a:lnTo>
                    <a:pt x="12062296" y="6355212"/>
                  </a:lnTo>
                  <a:lnTo>
                    <a:pt x="12053964" y="6351658"/>
                  </a:lnTo>
                  <a:lnTo>
                    <a:pt x="12049875" y="6353853"/>
                  </a:lnTo>
                  <a:lnTo>
                    <a:pt x="12048311" y="6357519"/>
                  </a:lnTo>
                  <a:lnTo>
                    <a:pt x="12047416" y="6360289"/>
                  </a:lnTo>
                  <a:lnTo>
                    <a:pt x="12047080" y="6361328"/>
                  </a:lnTo>
                  <a:lnTo>
                    <a:pt x="12048610" y="6365131"/>
                  </a:lnTo>
                  <a:lnTo>
                    <a:pt x="12052276" y="6366695"/>
                  </a:lnTo>
                  <a:lnTo>
                    <a:pt x="12052418" y="6366362"/>
                  </a:lnTo>
                  <a:lnTo>
                    <a:pt x="12061085" y="6370059"/>
                  </a:lnTo>
                  <a:lnTo>
                    <a:pt x="12065172" y="6367863"/>
                  </a:lnTo>
                  <a:lnTo>
                    <a:pt x="12068300" y="6360530"/>
                  </a:lnTo>
                  <a:lnTo>
                    <a:pt x="12066104" y="6356442"/>
                  </a:lnTo>
                  <a:close/>
                </a:path>
                <a:path w="17990185" h="10229215">
                  <a:moveTo>
                    <a:pt x="12379888" y="6489898"/>
                  </a:moveTo>
                  <a:lnTo>
                    <a:pt x="12375608" y="6491618"/>
                  </a:lnTo>
                  <a:lnTo>
                    <a:pt x="12371815" y="6498667"/>
                  </a:lnTo>
                  <a:lnTo>
                    <a:pt x="12373392" y="6503279"/>
                  </a:lnTo>
                  <a:lnTo>
                    <a:pt x="12376916" y="6505176"/>
                  </a:lnTo>
                  <a:lnTo>
                    <a:pt x="12385583" y="6508873"/>
                  </a:lnTo>
                  <a:lnTo>
                    <a:pt x="12389720" y="6507487"/>
                  </a:lnTo>
                  <a:lnTo>
                    <a:pt x="12391284" y="6503820"/>
                  </a:lnTo>
                  <a:lnTo>
                    <a:pt x="12393182" y="6500296"/>
                  </a:lnTo>
                  <a:lnTo>
                    <a:pt x="12391603" y="6495683"/>
                  </a:lnTo>
                  <a:lnTo>
                    <a:pt x="12388079" y="6493786"/>
                  </a:lnTo>
                  <a:lnTo>
                    <a:pt x="12383412" y="6491795"/>
                  </a:lnTo>
                  <a:lnTo>
                    <a:pt x="12379888" y="6489898"/>
                  </a:lnTo>
                  <a:close/>
                </a:path>
                <a:path w="17990185" h="10229215">
                  <a:moveTo>
                    <a:pt x="12148853" y="6387801"/>
                  </a:moveTo>
                  <a:lnTo>
                    <a:pt x="12140521" y="6384246"/>
                  </a:lnTo>
                  <a:lnTo>
                    <a:pt x="12136379" y="6382873"/>
                  </a:lnTo>
                  <a:lnTo>
                    <a:pt x="12132433" y="6384735"/>
                  </a:lnTo>
                  <a:lnTo>
                    <a:pt x="12129305" y="6392068"/>
                  </a:lnTo>
                  <a:lnTo>
                    <a:pt x="12131025" y="6396348"/>
                  </a:lnTo>
                  <a:lnTo>
                    <a:pt x="12134691" y="6397912"/>
                  </a:lnTo>
                  <a:lnTo>
                    <a:pt x="12135167" y="6397721"/>
                  </a:lnTo>
                  <a:lnTo>
                    <a:pt x="12139833" y="6399711"/>
                  </a:lnTo>
                  <a:lnTo>
                    <a:pt x="12150716" y="6391747"/>
                  </a:lnTo>
                  <a:lnTo>
                    <a:pt x="12148853" y="6387801"/>
                  </a:lnTo>
                  <a:close/>
                </a:path>
                <a:path w="17990185" h="10229215">
                  <a:moveTo>
                    <a:pt x="12311840" y="6457326"/>
                  </a:moveTo>
                  <a:lnTo>
                    <a:pt x="12299841" y="6452207"/>
                  </a:lnTo>
                  <a:lnTo>
                    <a:pt x="12295562" y="6453928"/>
                  </a:lnTo>
                  <a:lnTo>
                    <a:pt x="12292434" y="6461260"/>
                  </a:lnTo>
                  <a:lnTo>
                    <a:pt x="12294011" y="6465873"/>
                  </a:lnTo>
                  <a:lnTo>
                    <a:pt x="12306011" y="6470991"/>
                  </a:lnTo>
                  <a:lnTo>
                    <a:pt x="12310290" y="6469270"/>
                  </a:lnTo>
                  <a:lnTo>
                    <a:pt x="12313417" y="6461937"/>
                  </a:lnTo>
                  <a:lnTo>
                    <a:pt x="12311840" y="6457326"/>
                  </a:lnTo>
                  <a:close/>
                </a:path>
                <a:path w="17990185" h="10229215">
                  <a:moveTo>
                    <a:pt x="12230606" y="6421492"/>
                  </a:moveTo>
                  <a:lnTo>
                    <a:pt x="12218608" y="6416374"/>
                  </a:lnTo>
                  <a:lnTo>
                    <a:pt x="12214328" y="6418094"/>
                  </a:lnTo>
                  <a:lnTo>
                    <a:pt x="12211200" y="6425427"/>
                  </a:lnTo>
                  <a:lnTo>
                    <a:pt x="12212921" y="6429706"/>
                  </a:lnTo>
                  <a:lnTo>
                    <a:pt x="12224919" y="6434824"/>
                  </a:lnTo>
                  <a:lnTo>
                    <a:pt x="12229199" y="6433105"/>
                  </a:lnTo>
                  <a:lnTo>
                    <a:pt x="12232327" y="6425771"/>
                  </a:lnTo>
                  <a:lnTo>
                    <a:pt x="12230606" y="6421492"/>
                  </a:lnTo>
                  <a:close/>
                </a:path>
                <a:path w="17990185" h="10229215">
                  <a:moveTo>
                    <a:pt x="1094638" y="1659830"/>
                  </a:moveTo>
                  <a:lnTo>
                    <a:pt x="1090119" y="1660267"/>
                  </a:lnTo>
                  <a:lnTo>
                    <a:pt x="1087364" y="1663031"/>
                  </a:lnTo>
                  <a:lnTo>
                    <a:pt x="1084467" y="1666128"/>
                  </a:lnTo>
                  <a:lnTo>
                    <a:pt x="1084902" y="1670648"/>
                  </a:lnTo>
                  <a:lnTo>
                    <a:pt x="1087667" y="1673403"/>
                  </a:lnTo>
                  <a:lnTo>
                    <a:pt x="1091622" y="1677059"/>
                  </a:lnTo>
                  <a:lnTo>
                    <a:pt x="1092481" y="1677821"/>
                  </a:lnTo>
                  <a:lnTo>
                    <a:pt x="1093813" y="1678389"/>
                  </a:lnTo>
                  <a:lnTo>
                    <a:pt x="1093671" y="1678721"/>
                  </a:lnTo>
                  <a:lnTo>
                    <a:pt x="1096338" y="1679859"/>
                  </a:lnTo>
                  <a:lnTo>
                    <a:pt x="1099857" y="1678997"/>
                  </a:lnTo>
                  <a:lnTo>
                    <a:pt x="1101994" y="1676757"/>
                  </a:lnTo>
                  <a:lnTo>
                    <a:pt x="1104891" y="1673660"/>
                  </a:lnTo>
                  <a:lnTo>
                    <a:pt x="1104455" y="1669140"/>
                  </a:lnTo>
                  <a:lnTo>
                    <a:pt x="1101691" y="1666385"/>
                  </a:lnTo>
                  <a:lnTo>
                    <a:pt x="1094638" y="1659830"/>
                  </a:lnTo>
                  <a:close/>
                </a:path>
                <a:path w="17990185" h="10229215">
                  <a:moveTo>
                    <a:pt x="1029636" y="1599799"/>
                  </a:moveTo>
                  <a:lnTo>
                    <a:pt x="1025117" y="1600235"/>
                  </a:lnTo>
                  <a:lnTo>
                    <a:pt x="1022362" y="1602999"/>
                  </a:lnTo>
                  <a:lnTo>
                    <a:pt x="1019464" y="1606097"/>
                  </a:lnTo>
                  <a:lnTo>
                    <a:pt x="1019900" y="1610616"/>
                  </a:lnTo>
                  <a:lnTo>
                    <a:pt x="1022665" y="1613371"/>
                  </a:lnTo>
                  <a:lnTo>
                    <a:pt x="1026620" y="1617028"/>
                  </a:lnTo>
                  <a:lnTo>
                    <a:pt x="1027144" y="1617645"/>
                  </a:lnTo>
                  <a:lnTo>
                    <a:pt x="1031145" y="1619352"/>
                  </a:lnTo>
                  <a:lnTo>
                    <a:pt x="1034522" y="1618822"/>
                  </a:lnTo>
                  <a:lnTo>
                    <a:pt x="1036659" y="1616583"/>
                  </a:lnTo>
                  <a:lnTo>
                    <a:pt x="1039556" y="1613485"/>
                  </a:lnTo>
                  <a:lnTo>
                    <a:pt x="1039120" y="1608965"/>
                  </a:lnTo>
                  <a:lnTo>
                    <a:pt x="1036356" y="1606211"/>
                  </a:lnTo>
                  <a:lnTo>
                    <a:pt x="1032734" y="1602695"/>
                  </a:lnTo>
                  <a:lnTo>
                    <a:pt x="1029636" y="1599799"/>
                  </a:lnTo>
                  <a:close/>
                </a:path>
                <a:path w="17990185" h="10229215">
                  <a:moveTo>
                    <a:pt x="966394" y="1539336"/>
                  </a:moveTo>
                  <a:lnTo>
                    <a:pt x="961541" y="1539629"/>
                  </a:lnTo>
                  <a:lnTo>
                    <a:pt x="956031" y="1545158"/>
                  </a:lnTo>
                  <a:lnTo>
                    <a:pt x="956325" y="1550011"/>
                  </a:lnTo>
                  <a:lnTo>
                    <a:pt x="959090" y="1552765"/>
                  </a:lnTo>
                  <a:lnTo>
                    <a:pt x="962711" y="1556280"/>
                  </a:lnTo>
                  <a:lnTo>
                    <a:pt x="963236" y="1556898"/>
                  </a:lnTo>
                  <a:lnTo>
                    <a:pt x="967569" y="1558746"/>
                  </a:lnTo>
                  <a:lnTo>
                    <a:pt x="970946" y="1558218"/>
                  </a:lnTo>
                  <a:lnTo>
                    <a:pt x="973084" y="1555978"/>
                  </a:lnTo>
                  <a:lnTo>
                    <a:pt x="975839" y="1553213"/>
                  </a:lnTo>
                  <a:lnTo>
                    <a:pt x="975545" y="1548360"/>
                  </a:lnTo>
                  <a:lnTo>
                    <a:pt x="972780" y="1545605"/>
                  </a:lnTo>
                  <a:lnTo>
                    <a:pt x="969158" y="1542091"/>
                  </a:lnTo>
                  <a:lnTo>
                    <a:pt x="966394" y="1539336"/>
                  </a:lnTo>
                  <a:close/>
                </a:path>
                <a:path w="17990185" h="10229215">
                  <a:moveTo>
                    <a:pt x="903387" y="1477397"/>
                  </a:moveTo>
                  <a:lnTo>
                    <a:pt x="898677" y="1477358"/>
                  </a:lnTo>
                  <a:lnTo>
                    <a:pt x="893167" y="1482887"/>
                  </a:lnTo>
                  <a:lnTo>
                    <a:pt x="893127" y="1487597"/>
                  </a:lnTo>
                  <a:lnTo>
                    <a:pt x="895892" y="1490352"/>
                  </a:lnTo>
                  <a:lnTo>
                    <a:pt x="899513" y="1493867"/>
                  </a:lnTo>
                  <a:lnTo>
                    <a:pt x="900371" y="1494626"/>
                  </a:lnTo>
                  <a:lnTo>
                    <a:pt x="902037" y="1495337"/>
                  </a:lnTo>
                  <a:lnTo>
                    <a:pt x="901563" y="1495528"/>
                  </a:lnTo>
                  <a:lnTo>
                    <a:pt x="904229" y="1496665"/>
                  </a:lnTo>
                  <a:lnTo>
                    <a:pt x="907606" y="1496137"/>
                  </a:lnTo>
                  <a:lnTo>
                    <a:pt x="909744" y="1493897"/>
                  </a:lnTo>
                  <a:lnTo>
                    <a:pt x="912498" y="1491133"/>
                  </a:lnTo>
                  <a:lnTo>
                    <a:pt x="912538" y="1486421"/>
                  </a:lnTo>
                  <a:lnTo>
                    <a:pt x="909774" y="1483667"/>
                  </a:lnTo>
                  <a:lnTo>
                    <a:pt x="906152" y="1480152"/>
                  </a:lnTo>
                  <a:lnTo>
                    <a:pt x="903387" y="1477397"/>
                  </a:lnTo>
                  <a:close/>
                </a:path>
                <a:path w="17990185" h="10229215">
                  <a:moveTo>
                    <a:pt x="842042" y="1413410"/>
                  </a:moveTo>
                  <a:lnTo>
                    <a:pt x="837332" y="1413370"/>
                  </a:lnTo>
                  <a:lnTo>
                    <a:pt x="831822" y="1418899"/>
                  </a:lnTo>
                  <a:lnTo>
                    <a:pt x="831783" y="1423609"/>
                  </a:lnTo>
                  <a:lnTo>
                    <a:pt x="834547" y="1426364"/>
                  </a:lnTo>
                  <a:lnTo>
                    <a:pt x="838026" y="1430213"/>
                  </a:lnTo>
                  <a:lnTo>
                    <a:pt x="838743" y="1431306"/>
                  </a:lnTo>
                  <a:lnTo>
                    <a:pt x="840408" y="1432017"/>
                  </a:lnTo>
                  <a:lnTo>
                    <a:pt x="840551" y="1431683"/>
                  </a:lnTo>
                  <a:lnTo>
                    <a:pt x="842884" y="1432679"/>
                  </a:lnTo>
                  <a:lnTo>
                    <a:pt x="846119" y="1432483"/>
                  </a:lnTo>
                  <a:lnTo>
                    <a:pt x="848256" y="1430243"/>
                  </a:lnTo>
                  <a:lnTo>
                    <a:pt x="851012" y="1427478"/>
                  </a:lnTo>
                  <a:lnTo>
                    <a:pt x="851051" y="1422768"/>
                  </a:lnTo>
                  <a:lnTo>
                    <a:pt x="848287" y="1420013"/>
                  </a:lnTo>
                  <a:lnTo>
                    <a:pt x="844807" y="1416165"/>
                  </a:lnTo>
                  <a:lnTo>
                    <a:pt x="842042" y="1413410"/>
                  </a:lnTo>
                  <a:close/>
                </a:path>
                <a:path w="17990185" h="10229215">
                  <a:moveTo>
                    <a:pt x="781791" y="1348707"/>
                  </a:moveTo>
                  <a:lnTo>
                    <a:pt x="777413" y="1348809"/>
                  </a:lnTo>
                  <a:lnTo>
                    <a:pt x="774325" y="1351431"/>
                  </a:lnTo>
                  <a:lnTo>
                    <a:pt x="771095" y="1354387"/>
                  </a:lnTo>
                  <a:lnTo>
                    <a:pt x="771197" y="1358764"/>
                  </a:lnTo>
                  <a:lnTo>
                    <a:pt x="773819" y="1361853"/>
                  </a:lnTo>
                  <a:lnTo>
                    <a:pt x="777300" y="1365701"/>
                  </a:lnTo>
                  <a:lnTo>
                    <a:pt x="777682" y="1366652"/>
                  </a:lnTo>
                  <a:lnTo>
                    <a:pt x="782348" y="1368642"/>
                  </a:lnTo>
                  <a:lnTo>
                    <a:pt x="785725" y="1368113"/>
                  </a:lnTo>
                  <a:lnTo>
                    <a:pt x="787720" y="1366207"/>
                  </a:lnTo>
                  <a:lnTo>
                    <a:pt x="790951" y="1363251"/>
                  </a:lnTo>
                  <a:lnTo>
                    <a:pt x="790848" y="1358874"/>
                  </a:lnTo>
                  <a:lnTo>
                    <a:pt x="788226" y="1355786"/>
                  </a:lnTo>
                  <a:lnTo>
                    <a:pt x="781791" y="1348707"/>
                  </a:lnTo>
                  <a:close/>
                </a:path>
                <a:path w="17990185" h="10229215">
                  <a:moveTo>
                    <a:pt x="722823" y="1283763"/>
                  </a:moveTo>
                  <a:lnTo>
                    <a:pt x="718255" y="1283391"/>
                  </a:lnTo>
                  <a:lnTo>
                    <a:pt x="712078" y="1288635"/>
                  </a:lnTo>
                  <a:lnTo>
                    <a:pt x="711706" y="1293203"/>
                  </a:lnTo>
                  <a:lnTo>
                    <a:pt x="714328" y="1296292"/>
                  </a:lnTo>
                  <a:lnTo>
                    <a:pt x="717808" y="1300139"/>
                  </a:lnTo>
                  <a:lnTo>
                    <a:pt x="718523" y="1301233"/>
                  </a:lnTo>
                  <a:lnTo>
                    <a:pt x="722856" y="1303081"/>
                  </a:lnTo>
                  <a:lnTo>
                    <a:pt x="726091" y="1302885"/>
                  </a:lnTo>
                  <a:lnTo>
                    <a:pt x="728086" y="1300979"/>
                  </a:lnTo>
                  <a:lnTo>
                    <a:pt x="731175" y="1298357"/>
                  </a:lnTo>
                  <a:lnTo>
                    <a:pt x="731547" y="1293789"/>
                  </a:lnTo>
                  <a:lnTo>
                    <a:pt x="728925" y="1290701"/>
                  </a:lnTo>
                  <a:lnTo>
                    <a:pt x="725445" y="1286852"/>
                  </a:lnTo>
                  <a:lnTo>
                    <a:pt x="722823" y="1283763"/>
                  </a:lnTo>
                  <a:close/>
                </a:path>
                <a:path w="17990185" h="10229215">
                  <a:moveTo>
                    <a:pt x="665042" y="1216963"/>
                  </a:moveTo>
                  <a:lnTo>
                    <a:pt x="660474" y="1216590"/>
                  </a:lnTo>
                  <a:lnTo>
                    <a:pt x="654297" y="1221835"/>
                  </a:lnTo>
                  <a:lnTo>
                    <a:pt x="653924" y="1226403"/>
                  </a:lnTo>
                  <a:lnTo>
                    <a:pt x="656547" y="1229491"/>
                  </a:lnTo>
                  <a:lnTo>
                    <a:pt x="660026" y="1233340"/>
                  </a:lnTo>
                  <a:lnTo>
                    <a:pt x="660742" y="1234433"/>
                  </a:lnTo>
                  <a:lnTo>
                    <a:pt x="665075" y="1236281"/>
                  </a:lnTo>
                  <a:lnTo>
                    <a:pt x="667977" y="1235943"/>
                  </a:lnTo>
                  <a:lnTo>
                    <a:pt x="670305" y="1234179"/>
                  </a:lnTo>
                  <a:lnTo>
                    <a:pt x="673394" y="1231557"/>
                  </a:lnTo>
                  <a:lnTo>
                    <a:pt x="673766" y="1226988"/>
                  </a:lnTo>
                  <a:lnTo>
                    <a:pt x="671144" y="1223900"/>
                  </a:lnTo>
                  <a:lnTo>
                    <a:pt x="667665" y="1220051"/>
                  </a:lnTo>
                  <a:lnTo>
                    <a:pt x="665042" y="1216963"/>
                  </a:lnTo>
                  <a:close/>
                </a:path>
                <a:path w="17990185" h="10229215">
                  <a:moveTo>
                    <a:pt x="608972" y="1148923"/>
                  </a:moveTo>
                  <a:lnTo>
                    <a:pt x="604546" y="1148217"/>
                  </a:lnTo>
                  <a:lnTo>
                    <a:pt x="598369" y="1153461"/>
                  </a:lnTo>
                  <a:lnTo>
                    <a:pt x="597663" y="1157887"/>
                  </a:lnTo>
                  <a:lnTo>
                    <a:pt x="600285" y="1160976"/>
                  </a:lnTo>
                  <a:lnTo>
                    <a:pt x="603623" y="1165157"/>
                  </a:lnTo>
                  <a:lnTo>
                    <a:pt x="604339" y="1166250"/>
                  </a:lnTo>
                  <a:lnTo>
                    <a:pt x="606338" y="1167103"/>
                  </a:lnTo>
                  <a:lnTo>
                    <a:pt x="606196" y="1167436"/>
                  </a:lnTo>
                  <a:lnTo>
                    <a:pt x="608529" y="1168431"/>
                  </a:lnTo>
                  <a:lnTo>
                    <a:pt x="611431" y="1168094"/>
                  </a:lnTo>
                  <a:lnTo>
                    <a:pt x="613759" y="1166329"/>
                  </a:lnTo>
                  <a:lnTo>
                    <a:pt x="617181" y="1163849"/>
                  </a:lnTo>
                  <a:lnTo>
                    <a:pt x="617554" y="1159281"/>
                  </a:lnTo>
                  <a:lnTo>
                    <a:pt x="614932" y="1156192"/>
                  </a:lnTo>
                  <a:lnTo>
                    <a:pt x="611594" y="1152011"/>
                  </a:lnTo>
                  <a:lnTo>
                    <a:pt x="608972" y="1148923"/>
                  </a:lnTo>
                  <a:close/>
                </a:path>
                <a:path w="17990185" h="10229215">
                  <a:moveTo>
                    <a:pt x="554421" y="1079167"/>
                  </a:moveTo>
                  <a:lnTo>
                    <a:pt x="549662" y="1078319"/>
                  </a:lnTo>
                  <a:lnTo>
                    <a:pt x="546574" y="1080940"/>
                  </a:lnTo>
                  <a:lnTo>
                    <a:pt x="543627" y="1083230"/>
                  </a:lnTo>
                  <a:lnTo>
                    <a:pt x="542779" y="1087989"/>
                  </a:lnTo>
                  <a:lnTo>
                    <a:pt x="545402" y="1091077"/>
                  </a:lnTo>
                  <a:lnTo>
                    <a:pt x="548739" y="1095258"/>
                  </a:lnTo>
                  <a:lnTo>
                    <a:pt x="549312" y="1096685"/>
                  </a:lnTo>
                  <a:lnTo>
                    <a:pt x="551646" y="1097680"/>
                  </a:lnTo>
                  <a:lnTo>
                    <a:pt x="551455" y="1097205"/>
                  </a:lnTo>
                  <a:lnTo>
                    <a:pt x="553788" y="1098200"/>
                  </a:lnTo>
                  <a:lnTo>
                    <a:pt x="556547" y="1098195"/>
                  </a:lnTo>
                  <a:lnTo>
                    <a:pt x="558876" y="1096431"/>
                  </a:lnTo>
                  <a:lnTo>
                    <a:pt x="561822" y="1094142"/>
                  </a:lnTo>
                  <a:lnTo>
                    <a:pt x="562670" y="1089382"/>
                  </a:lnTo>
                  <a:lnTo>
                    <a:pt x="560048" y="1086294"/>
                  </a:lnTo>
                  <a:lnTo>
                    <a:pt x="556710" y="1082112"/>
                  </a:lnTo>
                  <a:lnTo>
                    <a:pt x="554421" y="1079167"/>
                  </a:lnTo>
                  <a:close/>
                </a:path>
                <a:path w="17990185" h="10229215">
                  <a:moveTo>
                    <a:pt x="502106" y="1008788"/>
                  </a:moveTo>
                  <a:lnTo>
                    <a:pt x="497680" y="1008082"/>
                  </a:lnTo>
                  <a:lnTo>
                    <a:pt x="490837" y="1013042"/>
                  </a:lnTo>
                  <a:lnTo>
                    <a:pt x="490130" y="1017468"/>
                  </a:lnTo>
                  <a:lnTo>
                    <a:pt x="492610" y="1020890"/>
                  </a:lnTo>
                  <a:lnTo>
                    <a:pt x="495615" y="1024929"/>
                  </a:lnTo>
                  <a:lnTo>
                    <a:pt x="496188" y="1026355"/>
                  </a:lnTo>
                  <a:lnTo>
                    <a:pt x="501188" y="1028488"/>
                  </a:lnTo>
                  <a:lnTo>
                    <a:pt x="503756" y="1028008"/>
                  </a:lnTo>
                  <a:lnTo>
                    <a:pt x="505942" y="1026577"/>
                  </a:lnTo>
                  <a:lnTo>
                    <a:pt x="509364" y="1024096"/>
                  </a:lnTo>
                  <a:lnTo>
                    <a:pt x="510070" y="1019671"/>
                  </a:lnTo>
                  <a:lnTo>
                    <a:pt x="507591" y="1016249"/>
                  </a:lnTo>
                  <a:lnTo>
                    <a:pt x="504586" y="1012210"/>
                  </a:lnTo>
                  <a:lnTo>
                    <a:pt x="502106" y="1008788"/>
                  </a:lnTo>
                  <a:close/>
                </a:path>
                <a:path w="17990185" h="10229215">
                  <a:moveTo>
                    <a:pt x="450835" y="936885"/>
                  </a:moveTo>
                  <a:lnTo>
                    <a:pt x="446409" y="936179"/>
                  </a:lnTo>
                  <a:lnTo>
                    <a:pt x="443129" y="938326"/>
                  </a:lnTo>
                  <a:lnTo>
                    <a:pt x="439708" y="940806"/>
                  </a:lnTo>
                  <a:lnTo>
                    <a:pt x="439001" y="945232"/>
                  </a:lnTo>
                  <a:lnTo>
                    <a:pt x="444010" y="952884"/>
                  </a:lnTo>
                  <a:lnTo>
                    <a:pt x="444917" y="954453"/>
                  </a:lnTo>
                  <a:lnTo>
                    <a:pt x="449583" y="956443"/>
                  </a:lnTo>
                  <a:lnTo>
                    <a:pt x="452008" y="956296"/>
                  </a:lnTo>
                  <a:lnTo>
                    <a:pt x="454196" y="954865"/>
                  </a:lnTo>
                  <a:lnTo>
                    <a:pt x="457618" y="952385"/>
                  </a:lnTo>
                  <a:lnTo>
                    <a:pt x="458324" y="947959"/>
                  </a:lnTo>
                  <a:lnTo>
                    <a:pt x="453315" y="940307"/>
                  </a:lnTo>
                  <a:lnTo>
                    <a:pt x="450835" y="936885"/>
                  </a:lnTo>
                  <a:close/>
                </a:path>
                <a:path w="17990185" h="10229215">
                  <a:moveTo>
                    <a:pt x="401608" y="863885"/>
                  </a:moveTo>
                  <a:lnTo>
                    <a:pt x="396848" y="863036"/>
                  </a:lnTo>
                  <a:lnTo>
                    <a:pt x="390289" y="867330"/>
                  </a:lnTo>
                  <a:lnTo>
                    <a:pt x="389506" y="871723"/>
                  </a:lnTo>
                  <a:lnTo>
                    <a:pt x="389441" y="872089"/>
                  </a:lnTo>
                  <a:lnTo>
                    <a:pt x="395166" y="880834"/>
                  </a:lnTo>
                  <a:lnTo>
                    <a:pt x="397690" y="882305"/>
                  </a:lnTo>
                  <a:lnTo>
                    <a:pt x="400023" y="883300"/>
                  </a:lnTo>
                  <a:lnTo>
                    <a:pt x="402450" y="883153"/>
                  </a:lnTo>
                  <a:lnTo>
                    <a:pt x="407915" y="879575"/>
                  </a:lnTo>
                  <a:lnTo>
                    <a:pt x="408698" y="875182"/>
                  </a:lnTo>
                  <a:lnTo>
                    <a:pt x="408763" y="874816"/>
                  </a:lnTo>
                  <a:lnTo>
                    <a:pt x="401608" y="863885"/>
                  </a:lnTo>
                  <a:close/>
                </a:path>
                <a:path w="17990185" h="10229215">
                  <a:moveTo>
                    <a:pt x="354234" y="789311"/>
                  </a:moveTo>
                  <a:lnTo>
                    <a:pt x="349616" y="788129"/>
                  </a:lnTo>
                  <a:lnTo>
                    <a:pt x="343058" y="792423"/>
                  </a:lnTo>
                  <a:lnTo>
                    <a:pt x="341876" y="797040"/>
                  </a:lnTo>
                  <a:lnTo>
                    <a:pt x="346885" y="804692"/>
                  </a:lnTo>
                  <a:lnTo>
                    <a:pt x="347792" y="806260"/>
                  </a:lnTo>
                  <a:lnTo>
                    <a:pt x="350316" y="807731"/>
                  </a:lnTo>
                  <a:lnTo>
                    <a:pt x="352316" y="808584"/>
                  </a:lnTo>
                  <a:lnTo>
                    <a:pt x="354742" y="808437"/>
                  </a:lnTo>
                  <a:lnTo>
                    <a:pt x="360208" y="804859"/>
                  </a:lnTo>
                  <a:lnTo>
                    <a:pt x="361389" y="800242"/>
                  </a:lnTo>
                  <a:lnTo>
                    <a:pt x="354234" y="789311"/>
                  </a:lnTo>
                  <a:close/>
                </a:path>
                <a:path w="17990185" h="10229215">
                  <a:moveTo>
                    <a:pt x="309046" y="713306"/>
                  </a:moveTo>
                  <a:lnTo>
                    <a:pt x="304762" y="712266"/>
                  </a:lnTo>
                  <a:lnTo>
                    <a:pt x="297537" y="716275"/>
                  </a:lnTo>
                  <a:lnTo>
                    <a:pt x="296497" y="720559"/>
                  </a:lnTo>
                  <a:lnTo>
                    <a:pt x="298502" y="724172"/>
                  </a:lnTo>
                  <a:lnTo>
                    <a:pt x="302128" y="730447"/>
                  </a:lnTo>
                  <a:lnTo>
                    <a:pt x="304652" y="731917"/>
                  </a:lnTo>
                  <a:lnTo>
                    <a:pt x="306319" y="732628"/>
                  </a:lnTo>
                  <a:lnTo>
                    <a:pt x="308745" y="732482"/>
                  </a:lnTo>
                  <a:lnTo>
                    <a:pt x="310790" y="731384"/>
                  </a:lnTo>
                  <a:lnTo>
                    <a:pt x="314402" y="729379"/>
                  </a:lnTo>
                  <a:lnTo>
                    <a:pt x="315442" y="725095"/>
                  </a:lnTo>
                  <a:lnTo>
                    <a:pt x="313437" y="721483"/>
                  </a:lnTo>
                  <a:lnTo>
                    <a:pt x="311051" y="716918"/>
                  </a:lnTo>
                  <a:lnTo>
                    <a:pt x="309046" y="713306"/>
                  </a:lnTo>
                  <a:close/>
                </a:path>
                <a:path w="17990185" h="10229215">
                  <a:moveTo>
                    <a:pt x="266618" y="637296"/>
                  </a:moveTo>
                  <a:lnTo>
                    <a:pt x="262143" y="635781"/>
                  </a:lnTo>
                  <a:lnTo>
                    <a:pt x="258530" y="637786"/>
                  </a:lnTo>
                  <a:lnTo>
                    <a:pt x="255060" y="639457"/>
                  </a:lnTo>
                  <a:lnTo>
                    <a:pt x="253545" y="643932"/>
                  </a:lnTo>
                  <a:lnTo>
                    <a:pt x="255549" y="647545"/>
                  </a:lnTo>
                  <a:lnTo>
                    <a:pt x="257936" y="652108"/>
                  </a:lnTo>
                  <a:lnTo>
                    <a:pt x="258509" y="653535"/>
                  </a:lnTo>
                  <a:lnTo>
                    <a:pt x="261367" y="655148"/>
                  </a:lnTo>
                  <a:lnTo>
                    <a:pt x="261225" y="655481"/>
                  </a:lnTo>
                  <a:lnTo>
                    <a:pt x="263224" y="656334"/>
                  </a:lnTo>
                  <a:lnTo>
                    <a:pt x="265651" y="656187"/>
                  </a:lnTo>
                  <a:lnTo>
                    <a:pt x="267695" y="655089"/>
                  </a:lnTo>
                  <a:lnTo>
                    <a:pt x="271308" y="653085"/>
                  </a:lnTo>
                  <a:lnTo>
                    <a:pt x="272680" y="648943"/>
                  </a:lnTo>
                  <a:lnTo>
                    <a:pt x="270676" y="645330"/>
                  </a:lnTo>
                  <a:lnTo>
                    <a:pt x="268289" y="640766"/>
                  </a:lnTo>
                  <a:lnTo>
                    <a:pt x="266618" y="637296"/>
                  </a:lnTo>
                  <a:close/>
                </a:path>
                <a:path w="17990185" h="10229215">
                  <a:moveTo>
                    <a:pt x="225661" y="558762"/>
                  </a:moveTo>
                  <a:lnTo>
                    <a:pt x="221043" y="557580"/>
                  </a:lnTo>
                  <a:lnTo>
                    <a:pt x="217573" y="559252"/>
                  </a:lnTo>
                  <a:lnTo>
                    <a:pt x="213769" y="560781"/>
                  </a:lnTo>
                  <a:lnTo>
                    <a:pt x="224551" y="577986"/>
                  </a:lnTo>
                  <a:lnTo>
                    <a:pt x="226595" y="576889"/>
                  </a:lnTo>
                  <a:lnTo>
                    <a:pt x="230066" y="575218"/>
                  </a:lnTo>
                  <a:lnTo>
                    <a:pt x="231581" y="570743"/>
                  </a:lnTo>
                  <a:lnTo>
                    <a:pt x="229577" y="567130"/>
                  </a:lnTo>
                  <a:lnTo>
                    <a:pt x="227190" y="562566"/>
                  </a:lnTo>
                  <a:lnTo>
                    <a:pt x="225661" y="558762"/>
                  </a:lnTo>
                  <a:close/>
                </a:path>
                <a:path w="17990185" h="10229215">
                  <a:moveTo>
                    <a:pt x="186605" y="479463"/>
                  </a:moveTo>
                  <a:lnTo>
                    <a:pt x="182130" y="477949"/>
                  </a:lnTo>
                  <a:lnTo>
                    <a:pt x="175189" y="481291"/>
                  </a:lnTo>
                  <a:lnTo>
                    <a:pt x="173674" y="485767"/>
                  </a:lnTo>
                  <a:lnTo>
                    <a:pt x="175345" y="489236"/>
                  </a:lnTo>
                  <a:lnTo>
                    <a:pt x="177590" y="494134"/>
                  </a:lnTo>
                  <a:lnTo>
                    <a:pt x="178163" y="495560"/>
                  </a:lnTo>
                  <a:lnTo>
                    <a:pt x="181212" y="497648"/>
                  </a:lnTo>
                  <a:lnTo>
                    <a:pt x="183212" y="498501"/>
                  </a:lnTo>
                  <a:lnTo>
                    <a:pt x="185305" y="498212"/>
                  </a:lnTo>
                  <a:lnTo>
                    <a:pt x="187207" y="497448"/>
                  </a:lnTo>
                  <a:lnTo>
                    <a:pt x="190677" y="495777"/>
                  </a:lnTo>
                  <a:lnTo>
                    <a:pt x="192192" y="491302"/>
                  </a:lnTo>
                  <a:lnTo>
                    <a:pt x="190521" y="487831"/>
                  </a:lnTo>
                  <a:lnTo>
                    <a:pt x="188276" y="482934"/>
                  </a:lnTo>
                  <a:lnTo>
                    <a:pt x="186605" y="479463"/>
                  </a:lnTo>
                  <a:close/>
                </a:path>
                <a:path w="17990185" h="10229215">
                  <a:moveTo>
                    <a:pt x="150927" y="399636"/>
                  </a:moveTo>
                  <a:lnTo>
                    <a:pt x="146927" y="397930"/>
                  </a:lnTo>
                  <a:lnTo>
                    <a:pt x="139320" y="400988"/>
                  </a:lnTo>
                  <a:lnTo>
                    <a:pt x="137614" y="404987"/>
                  </a:lnTo>
                  <a:lnTo>
                    <a:pt x="141054" y="413546"/>
                  </a:lnTo>
                  <a:lnTo>
                    <a:pt x="141961" y="415115"/>
                  </a:lnTo>
                  <a:lnTo>
                    <a:pt x="145009" y="417203"/>
                  </a:lnTo>
                  <a:lnTo>
                    <a:pt x="144534" y="417395"/>
                  </a:lnTo>
                  <a:lnTo>
                    <a:pt x="146533" y="418248"/>
                  </a:lnTo>
                  <a:lnTo>
                    <a:pt x="148484" y="418292"/>
                  </a:lnTo>
                  <a:lnTo>
                    <a:pt x="154190" y="415999"/>
                  </a:lnTo>
                  <a:lnTo>
                    <a:pt x="155896" y="411999"/>
                  </a:lnTo>
                  <a:lnTo>
                    <a:pt x="150927" y="399636"/>
                  </a:lnTo>
                  <a:close/>
                </a:path>
                <a:path w="17990185" h="10229215">
                  <a:moveTo>
                    <a:pt x="117244" y="317902"/>
                  </a:moveTo>
                  <a:lnTo>
                    <a:pt x="112911" y="316054"/>
                  </a:lnTo>
                  <a:lnTo>
                    <a:pt x="109108" y="317582"/>
                  </a:lnTo>
                  <a:lnTo>
                    <a:pt x="105446" y="318778"/>
                  </a:lnTo>
                  <a:lnTo>
                    <a:pt x="114468" y="336415"/>
                  </a:lnTo>
                  <a:lnTo>
                    <a:pt x="116370" y="335651"/>
                  </a:lnTo>
                  <a:lnTo>
                    <a:pt x="120032" y="334454"/>
                  </a:lnTo>
                  <a:lnTo>
                    <a:pt x="121880" y="330122"/>
                  </a:lnTo>
                  <a:lnTo>
                    <a:pt x="118440" y="321563"/>
                  </a:lnTo>
                  <a:lnTo>
                    <a:pt x="117244" y="317902"/>
                  </a:lnTo>
                  <a:close/>
                </a:path>
                <a:path w="17990185" h="10229215">
                  <a:moveTo>
                    <a:pt x="81606" y="233363"/>
                  </a:moveTo>
                  <a:lnTo>
                    <a:pt x="77802" y="234893"/>
                  </a:lnTo>
                  <a:lnTo>
                    <a:pt x="74140" y="236088"/>
                  </a:lnTo>
                  <a:lnTo>
                    <a:pt x="72126" y="239957"/>
                  </a:lnTo>
                  <a:lnTo>
                    <a:pt x="71958" y="240280"/>
                  </a:lnTo>
                  <a:lnTo>
                    <a:pt x="73487" y="244083"/>
                  </a:lnTo>
                  <a:lnTo>
                    <a:pt x="75257" y="249171"/>
                  </a:lnTo>
                  <a:lnTo>
                    <a:pt x="76021" y="251073"/>
                  </a:lnTo>
                  <a:lnTo>
                    <a:pt x="77736" y="252593"/>
                  </a:lnTo>
                  <a:lnTo>
                    <a:pt x="79403" y="253304"/>
                  </a:lnTo>
                  <a:lnTo>
                    <a:pt x="79545" y="252970"/>
                  </a:lnTo>
                  <a:lnTo>
                    <a:pt x="81212" y="253681"/>
                  </a:lnTo>
                  <a:lnTo>
                    <a:pt x="83021" y="254059"/>
                  </a:lnTo>
                  <a:lnTo>
                    <a:pt x="88251" y="251957"/>
                  </a:lnTo>
                  <a:lnTo>
                    <a:pt x="90264" y="248089"/>
                  </a:lnTo>
                  <a:lnTo>
                    <a:pt x="90432" y="247766"/>
                  </a:lnTo>
                  <a:lnTo>
                    <a:pt x="86992" y="239207"/>
                  </a:lnTo>
                  <a:lnTo>
                    <a:pt x="85796" y="235545"/>
                  </a:lnTo>
                  <a:lnTo>
                    <a:pt x="81606" y="233363"/>
                  </a:lnTo>
                  <a:close/>
                </a:path>
                <a:path w="17990185" h="10229215">
                  <a:moveTo>
                    <a:pt x="53535" y="150478"/>
                  </a:moveTo>
                  <a:lnTo>
                    <a:pt x="46212" y="152870"/>
                  </a:lnTo>
                  <a:lnTo>
                    <a:pt x="44030" y="157060"/>
                  </a:lnTo>
                  <a:lnTo>
                    <a:pt x="45226" y="160722"/>
                  </a:lnTo>
                  <a:lnTo>
                    <a:pt x="46662" y="165668"/>
                  </a:lnTo>
                  <a:lnTo>
                    <a:pt x="47284" y="167903"/>
                  </a:lnTo>
                  <a:lnTo>
                    <a:pt x="48667" y="169280"/>
                  </a:lnTo>
                  <a:lnTo>
                    <a:pt x="52000" y="170702"/>
                  </a:lnTo>
                  <a:lnTo>
                    <a:pt x="53947" y="170746"/>
                  </a:lnTo>
                  <a:lnTo>
                    <a:pt x="55710" y="170316"/>
                  </a:lnTo>
                  <a:lnTo>
                    <a:pt x="59372" y="169119"/>
                  </a:lnTo>
                  <a:lnTo>
                    <a:pt x="61553" y="164929"/>
                  </a:lnTo>
                  <a:lnTo>
                    <a:pt x="60358" y="161267"/>
                  </a:lnTo>
                  <a:lnTo>
                    <a:pt x="58922" y="156321"/>
                  </a:lnTo>
                  <a:lnTo>
                    <a:pt x="57726" y="152660"/>
                  </a:lnTo>
                  <a:lnTo>
                    <a:pt x="53535" y="150478"/>
                  </a:lnTo>
                  <a:close/>
                </a:path>
                <a:path w="17990185" h="10229215">
                  <a:moveTo>
                    <a:pt x="27652" y="66161"/>
                  </a:moveTo>
                  <a:lnTo>
                    <a:pt x="19661" y="68269"/>
                  </a:lnTo>
                  <a:lnTo>
                    <a:pt x="17622" y="72126"/>
                  </a:lnTo>
                  <a:lnTo>
                    <a:pt x="18675" y="76120"/>
                  </a:lnTo>
                  <a:lnTo>
                    <a:pt x="20111" y="81067"/>
                  </a:lnTo>
                  <a:lnTo>
                    <a:pt x="20733" y="83303"/>
                  </a:lnTo>
                  <a:lnTo>
                    <a:pt x="22449" y="84821"/>
                  </a:lnTo>
                  <a:lnTo>
                    <a:pt x="24449" y="85674"/>
                  </a:lnTo>
                  <a:lnTo>
                    <a:pt x="23973" y="85865"/>
                  </a:lnTo>
                  <a:lnTo>
                    <a:pt x="25640" y="86576"/>
                  </a:lnTo>
                  <a:lnTo>
                    <a:pt x="27257" y="86479"/>
                  </a:lnTo>
                  <a:lnTo>
                    <a:pt x="29017" y="86048"/>
                  </a:lnTo>
                  <a:lnTo>
                    <a:pt x="33012" y="84994"/>
                  </a:lnTo>
                  <a:lnTo>
                    <a:pt x="35051" y="81137"/>
                  </a:lnTo>
                  <a:lnTo>
                    <a:pt x="33998" y="77141"/>
                  </a:lnTo>
                  <a:lnTo>
                    <a:pt x="32562" y="72196"/>
                  </a:lnTo>
                  <a:lnTo>
                    <a:pt x="31509" y="68200"/>
                  </a:lnTo>
                  <a:lnTo>
                    <a:pt x="27652" y="66161"/>
                  </a:lnTo>
                  <a:close/>
                </a:path>
                <a:path w="17990185" h="10229215">
                  <a:moveTo>
                    <a:pt x="8452" y="0"/>
                  </a:moveTo>
                  <a:lnTo>
                    <a:pt x="0" y="0"/>
                  </a:lnTo>
                  <a:lnTo>
                    <a:pt x="2276" y="970"/>
                  </a:lnTo>
                  <a:lnTo>
                    <a:pt x="3751" y="1207"/>
                  </a:lnTo>
                  <a:lnTo>
                    <a:pt x="5510" y="776"/>
                  </a:lnTo>
                  <a:lnTo>
                    <a:pt x="8452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59290" y="0"/>
              <a:ext cx="18145125" cy="10333990"/>
            </a:xfrm>
            <a:custGeom>
              <a:avLst/>
              <a:gdLst/>
              <a:ahLst/>
              <a:cxnLst/>
              <a:rect l="l" t="t" r="r" b="b"/>
              <a:pathLst>
                <a:path w="18145125" h="10333990">
                  <a:moveTo>
                    <a:pt x="16972381" y="10002275"/>
                  </a:moveTo>
                  <a:lnTo>
                    <a:pt x="16960714" y="9997299"/>
                  </a:lnTo>
                  <a:lnTo>
                    <a:pt x="16956435" y="9999019"/>
                  </a:lnTo>
                  <a:lnTo>
                    <a:pt x="16954871" y="10002685"/>
                  </a:lnTo>
                  <a:lnTo>
                    <a:pt x="16953783" y="10006160"/>
                  </a:lnTo>
                  <a:lnTo>
                    <a:pt x="16955169" y="10010297"/>
                  </a:lnTo>
                  <a:lnTo>
                    <a:pt x="16966836" y="10015274"/>
                  </a:lnTo>
                  <a:lnTo>
                    <a:pt x="16971115" y="10013554"/>
                  </a:lnTo>
                  <a:lnTo>
                    <a:pt x="16972679" y="10009888"/>
                  </a:lnTo>
                  <a:lnTo>
                    <a:pt x="16973767" y="10006412"/>
                  </a:lnTo>
                  <a:lnTo>
                    <a:pt x="16972381" y="10002275"/>
                  </a:lnTo>
                  <a:close/>
                </a:path>
                <a:path w="18145125" h="10333990">
                  <a:moveTo>
                    <a:pt x="16891387" y="9967726"/>
                  </a:moveTo>
                  <a:lnTo>
                    <a:pt x="16879721" y="9962750"/>
                  </a:lnTo>
                  <a:lnTo>
                    <a:pt x="16875584" y="9964137"/>
                  </a:lnTo>
                  <a:lnTo>
                    <a:pt x="16872456" y="9971469"/>
                  </a:lnTo>
                  <a:lnTo>
                    <a:pt x="16873843" y="9975607"/>
                  </a:lnTo>
                  <a:lnTo>
                    <a:pt x="16885509" y="9980583"/>
                  </a:lnTo>
                  <a:lnTo>
                    <a:pt x="16889647" y="9979196"/>
                  </a:lnTo>
                  <a:lnTo>
                    <a:pt x="16892775" y="9971864"/>
                  </a:lnTo>
                  <a:lnTo>
                    <a:pt x="16891387" y="9967726"/>
                  </a:lnTo>
                  <a:close/>
                </a:path>
                <a:path w="18145125" h="10333990">
                  <a:moveTo>
                    <a:pt x="17054133" y="10035966"/>
                  </a:moveTo>
                  <a:lnTo>
                    <a:pt x="17042134" y="10030848"/>
                  </a:lnTo>
                  <a:lnTo>
                    <a:pt x="17038189" y="10032710"/>
                  </a:lnTo>
                  <a:lnTo>
                    <a:pt x="17035061" y="10040043"/>
                  </a:lnTo>
                  <a:lnTo>
                    <a:pt x="17036589" y="10043847"/>
                  </a:lnTo>
                  <a:lnTo>
                    <a:pt x="17048588" y="10048965"/>
                  </a:lnTo>
                  <a:lnTo>
                    <a:pt x="17052535" y="10047103"/>
                  </a:lnTo>
                  <a:lnTo>
                    <a:pt x="17055663" y="10039770"/>
                  </a:lnTo>
                  <a:lnTo>
                    <a:pt x="17054133" y="10035966"/>
                  </a:lnTo>
                  <a:close/>
                </a:path>
                <a:path w="18145125" h="10333990">
                  <a:moveTo>
                    <a:pt x="16810961" y="9931844"/>
                  </a:moveTo>
                  <a:lnTo>
                    <a:pt x="16799296" y="9926868"/>
                  </a:lnTo>
                  <a:lnTo>
                    <a:pt x="16795159" y="9928254"/>
                  </a:lnTo>
                  <a:lnTo>
                    <a:pt x="16792173" y="9935253"/>
                  </a:lnTo>
                  <a:lnTo>
                    <a:pt x="16793418" y="9939724"/>
                  </a:lnTo>
                  <a:lnTo>
                    <a:pt x="16805083" y="9944700"/>
                  </a:lnTo>
                  <a:lnTo>
                    <a:pt x="16809219" y="9943313"/>
                  </a:lnTo>
                  <a:lnTo>
                    <a:pt x="16812205" y="9936313"/>
                  </a:lnTo>
                  <a:lnTo>
                    <a:pt x="16810961" y="9931844"/>
                  </a:lnTo>
                  <a:close/>
                </a:path>
                <a:path w="18145125" h="10333990">
                  <a:moveTo>
                    <a:pt x="17136548" y="10067183"/>
                  </a:moveTo>
                  <a:lnTo>
                    <a:pt x="17132740" y="10065952"/>
                  </a:lnTo>
                  <a:lnTo>
                    <a:pt x="17124407" y="10062397"/>
                  </a:lnTo>
                  <a:lnTo>
                    <a:pt x="17120461" y="10064259"/>
                  </a:lnTo>
                  <a:lnTo>
                    <a:pt x="17117333" y="10071592"/>
                  </a:lnTo>
                  <a:lnTo>
                    <a:pt x="17119196" y="10075539"/>
                  </a:lnTo>
                  <a:lnTo>
                    <a:pt x="17122528" y="10076960"/>
                  </a:lnTo>
                  <a:lnTo>
                    <a:pt x="17123004" y="10076768"/>
                  </a:lnTo>
                  <a:lnTo>
                    <a:pt x="17131337" y="10080323"/>
                  </a:lnTo>
                  <a:lnTo>
                    <a:pt x="17135283" y="10078462"/>
                  </a:lnTo>
                  <a:lnTo>
                    <a:pt x="17138412" y="10071129"/>
                  </a:lnTo>
                  <a:lnTo>
                    <a:pt x="17136548" y="10067183"/>
                  </a:lnTo>
                  <a:close/>
                </a:path>
                <a:path w="18145125" h="10333990">
                  <a:moveTo>
                    <a:pt x="16728057" y="9892539"/>
                  </a:moveTo>
                  <a:lnTo>
                    <a:pt x="16720057" y="9889127"/>
                  </a:lnTo>
                  <a:lnTo>
                    <a:pt x="16715588" y="9890373"/>
                  </a:lnTo>
                  <a:lnTo>
                    <a:pt x="16712460" y="9897705"/>
                  </a:lnTo>
                  <a:lnTo>
                    <a:pt x="16713847" y="9901842"/>
                  </a:lnTo>
                  <a:lnTo>
                    <a:pt x="16717372" y="9903739"/>
                  </a:lnTo>
                  <a:lnTo>
                    <a:pt x="16725703" y="9907293"/>
                  </a:lnTo>
                  <a:lnTo>
                    <a:pt x="16729982" y="9905573"/>
                  </a:lnTo>
                  <a:lnTo>
                    <a:pt x="16732968" y="9898574"/>
                  </a:lnTo>
                  <a:lnTo>
                    <a:pt x="16731581" y="9894436"/>
                  </a:lnTo>
                  <a:lnTo>
                    <a:pt x="16728057" y="9892539"/>
                  </a:lnTo>
                  <a:close/>
                </a:path>
                <a:path w="18145125" h="10333990">
                  <a:moveTo>
                    <a:pt x="17219198" y="10096923"/>
                  </a:moveTo>
                  <a:lnTo>
                    <a:pt x="17215248" y="10096026"/>
                  </a:lnTo>
                  <a:lnTo>
                    <a:pt x="17210582" y="10094035"/>
                  </a:lnTo>
                  <a:lnTo>
                    <a:pt x="17207106" y="10092947"/>
                  </a:lnTo>
                  <a:lnTo>
                    <a:pt x="17203160" y="10094809"/>
                  </a:lnTo>
                  <a:lnTo>
                    <a:pt x="17200175" y="10101808"/>
                  </a:lnTo>
                  <a:lnTo>
                    <a:pt x="17202036" y="10105754"/>
                  </a:lnTo>
                  <a:lnTo>
                    <a:pt x="17205370" y="10107176"/>
                  </a:lnTo>
                  <a:lnTo>
                    <a:pt x="17205846" y="10106985"/>
                  </a:lnTo>
                  <a:lnTo>
                    <a:pt x="17210846" y="10109118"/>
                  </a:lnTo>
                  <a:lnTo>
                    <a:pt x="17214654" y="10110349"/>
                  </a:lnTo>
                  <a:lnTo>
                    <a:pt x="17218268" y="10108344"/>
                  </a:lnTo>
                  <a:lnTo>
                    <a:pt x="17219831" y="10104678"/>
                  </a:lnTo>
                  <a:lnTo>
                    <a:pt x="17220593" y="10102246"/>
                  </a:lnTo>
                  <a:lnTo>
                    <a:pt x="17220920" y="10101203"/>
                  </a:lnTo>
                  <a:lnTo>
                    <a:pt x="17219198" y="10096923"/>
                  </a:lnTo>
                  <a:close/>
                </a:path>
                <a:path w="18145125" h="10333990">
                  <a:moveTo>
                    <a:pt x="16640912" y="9850245"/>
                  </a:moveTo>
                  <a:lnTo>
                    <a:pt x="16636443" y="9851490"/>
                  </a:lnTo>
                  <a:lnTo>
                    <a:pt x="16634353" y="9856114"/>
                  </a:lnTo>
                  <a:lnTo>
                    <a:pt x="16633124" y="9858347"/>
                  </a:lnTo>
                  <a:lnTo>
                    <a:pt x="16634368" y="9862818"/>
                  </a:lnTo>
                  <a:lnTo>
                    <a:pt x="16637893" y="9864715"/>
                  </a:lnTo>
                  <a:lnTo>
                    <a:pt x="16646558" y="9868411"/>
                  </a:lnTo>
                  <a:lnTo>
                    <a:pt x="16650695" y="9867024"/>
                  </a:lnTo>
                  <a:lnTo>
                    <a:pt x="16652643" y="9862734"/>
                  </a:lnTo>
                  <a:lnTo>
                    <a:pt x="16653872" y="9860500"/>
                  </a:lnTo>
                  <a:lnTo>
                    <a:pt x="16652628" y="9856031"/>
                  </a:lnTo>
                  <a:lnTo>
                    <a:pt x="16649103" y="9854133"/>
                  </a:lnTo>
                  <a:lnTo>
                    <a:pt x="16644437" y="9852143"/>
                  </a:lnTo>
                  <a:lnTo>
                    <a:pt x="16640912" y="9850245"/>
                  </a:lnTo>
                  <a:close/>
                </a:path>
                <a:path w="18145125" h="10333990">
                  <a:moveTo>
                    <a:pt x="16562003" y="9809888"/>
                  </a:moveTo>
                  <a:lnTo>
                    <a:pt x="16557533" y="9811133"/>
                  </a:lnTo>
                  <a:lnTo>
                    <a:pt x="16555969" y="9814799"/>
                  </a:lnTo>
                  <a:lnTo>
                    <a:pt x="16554072" y="9818323"/>
                  </a:lnTo>
                  <a:lnTo>
                    <a:pt x="16555459" y="9822460"/>
                  </a:lnTo>
                  <a:lnTo>
                    <a:pt x="16558841" y="9824691"/>
                  </a:lnTo>
                  <a:lnTo>
                    <a:pt x="16567506" y="9828387"/>
                  </a:lnTo>
                  <a:lnTo>
                    <a:pt x="16571643" y="9827000"/>
                  </a:lnTo>
                  <a:lnTo>
                    <a:pt x="16573065" y="9823667"/>
                  </a:lnTo>
                  <a:lnTo>
                    <a:pt x="16574962" y="9820143"/>
                  </a:lnTo>
                  <a:lnTo>
                    <a:pt x="16573576" y="9816006"/>
                  </a:lnTo>
                  <a:lnTo>
                    <a:pt x="16570194" y="9813776"/>
                  </a:lnTo>
                  <a:lnTo>
                    <a:pt x="16565527" y="9811785"/>
                  </a:lnTo>
                  <a:lnTo>
                    <a:pt x="16562003" y="9809888"/>
                  </a:lnTo>
                  <a:close/>
                </a:path>
                <a:path w="18145125" h="10333990">
                  <a:moveTo>
                    <a:pt x="17302609" y="10125806"/>
                  </a:moveTo>
                  <a:lnTo>
                    <a:pt x="17298658" y="10124909"/>
                  </a:lnTo>
                  <a:lnTo>
                    <a:pt x="17293991" y="10122918"/>
                  </a:lnTo>
                  <a:lnTo>
                    <a:pt x="17290183" y="10121687"/>
                  </a:lnTo>
                  <a:lnTo>
                    <a:pt x="17286570" y="10123691"/>
                  </a:lnTo>
                  <a:lnTo>
                    <a:pt x="17283584" y="10130691"/>
                  </a:lnTo>
                  <a:lnTo>
                    <a:pt x="17285447" y="10134637"/>
                  </a:lnTo>
                  <a:lnTo>
                    <a:pt x="17289113" y="10136201"/>
                  </a:lnTo>
                  <a:lnTo>
                    <a:pt x="17289589" y="10136011"/>
                  </a:lnTo>
                  <a:lnTo>
                    <a:pt x="17294255" y="10138001"/>
                  </a:lnTo>
                  <a:lnTo>
                    <a:pt x="17298065" y="10139232"/>
                  </a:lnTo>
                  <a:lnTo>
                    <a:pt x="17301677" y="10137227"/>
                  </a:lnTo>
                  <a:lnTo>
                    <a:pt x="17303241" y="10133561"/>
                  </a:lnTo>
                  <a:lnTo>
                    <a:pt x="17304471" y="10129752"/>
                  </a:lnTo>
                  <a:lnTo>
                    <a:pt x="17302609" y="10125806"/>
                  </a:lnTo>
                  <a:close/>
                </a:path>
                <a:path w="18145125" h="10333990">
                  <a:moveTo>
                    <a:pt x="16484186" y="9768814"/>
                  </a:moveTo>
                  <a:lnTo>
                    <a:pt x="16479715" y="9770059"/>
                  </a:lnTo>
                  <a:lnTo>
                    <a:pt x="16478151" y="9773725"/>
                  </a:lnTo>
                  <a:lnTo>
                    <a:pt x="16476396" y="9776916"/>
                  </a:lnTo>
                  <a:lnTo>
                    <a:pt x="16477640" y="9781387"/>
                  </a:lnTo>
                  <a:lnTo>
                    <a:pt x="16481023" y="9783618"/>
                  </a:lnTo>
                  <a:lnTo>
                    <a:pt x="16489689" y="9787315"/>
                  </a:lnTo>
                  <a:lnTo>
                    <a:pt x="16493827" y="9785927"/>
                  </a:lnTo>
                  <a:lnTo>
                    <a:pt x="16495249" y="9782594"/>
                  </a:lnTo>
                  <a:lnTo>
                    <a:pt x="16497004" y="9779403"/>
                  </a:lnTo>
                  <a:lnTo>
                    <a:pt x="16495759" y="9774933"/>
                  </a:lnTo>
                  <a:lnTo>
                    <a:pt x="16492377" y="9772703"/>
                  </a:lnTo>
                  <a:lnTo>
                    <a:pt x="16487710" y="9770712"/>
                  </a:lnTo>
                  <a:lnTo>
                    <a:pt x="16484186" y="9768814"/>
                  </a:lnTo>
                  <a:close/>
                </a:path>
                <a:path w="18145125" h="10333990">
                  <a:moveTo>
                    <a:pt x="17386065" y="10152738"/>
                  </a:moveTo>
                  <a:lnTo>
                    <a:pt x="17382114" y="10151841"/>
                  </a:lnTo>
                  <a:lnTo>
                    <a:pt x="17377447" y="10149850"/>
                  </a:lnTo>
                  <a:lnTo>
                    <a:pt x="17373972" y="10148762"/>
                  </a:lnTo>
                  <a:lnTo>
                    <a:pt x="17370027" y="10150624"/>
                  </a:lnTo>
                  <a:lnTo>
                    <a:pt x="17367565" y="10158242"/>
                  </a:lnTo>
                  <a:lnTo>
                    <a:pt x="17369236" y="10161712"/>
                  </a:lnTo>
                  <a:lnTo>
                    <a:pt x="17372570" y="10163134"/>
                  </a:lnTo>
                  <a:lnTo>
                    <a:pt x="17372712" y="10162801"/>
                  </a:lnTo>
                  <a:lnTo>
                    <a:pt x="17373044" y="10162942"/>
                  </a:lnTo>
                  <a:lnTo>
                    <a:pt x="17373519" y="10162751"/>
                  </a:lnTo>
                  <a:lnTo>
                    <a:pt x="17378186" y="10164742"/>
                  </a:lnTo>
                  <a:lnTo>
                    <a:pt x="17381661" y="10165830"/>
                  </a:lnTo>
                  <a:lnTo>
                    <a:pt x="17385606" y="10163967"/>
                  </a:lnTo>
                  <a:lnTo>
                    <a:pt x="17388067" y="10156350"/>
                  </a:lnTo>
                  <a:lnTo>
                    <a:pt x="17386065" y="10152738"/>
                  </a:lnTo>
                  <a:close/>
                </a:path>
                <a:path w="18145125" h="10333990">
                  <a:moveTo>
                    <a:pt x="16407604" y="9726692"/>
                  </a:moveTo>
                  <a:lnTo>
                    <a:pt x="16403277" y="9727604"/>
                  </a:lnTo>
                  <a:lnTo>
                    <a:pt x="16399483" y="9734653"/>
                  </a:lnTo>
                  <a:lnTo>
                    <a:pt x="16400536" y="9738647"/>
                  </a:lnTo>
                  <a:lnTo>
                    <a:pt x="16403775" y="9741211"/>
                  </a:lnTo>
                  <a:lnTo>
                    <a:pt x="16412109" y="9744766"/>
                  </a:lnTo>
                  <a:lnTo>
                    <a:pt x="16416104" y="9743712"/>
                  </a:lnTo>
                  <a:lnTo>
                    <a:pt x="16417859" y="9740521"/>
                  </a:lnTo>
                  <a:lnTo>
                    <a:pt x="16419756" y="9736997"/>
                  </a:lnTo>
                  <a:lnTo>
                    <a:pt x="16418702" y="9733002"/>
                  </a:lnTo>
                  <a:lnTo>
                    <a:pt x="16415462" y="9730438"/>
                  </a:lnTo>
                  <a:lnTo>
                    <a:pt x="16410796" y="9728448"/>
                  </a:lnTo>
                  <a:lnTo>
                    <a:pt x="16407604" y="9726692"/>
                  </a:lnTo>
                  <a:close/>
                </a:path>
                <a:path w="18145125" h="10333990">
                  <a:moveTo>
                    <a:pt x="17470704" y="10177812"/>
                  </a:moveTo>
                  <a:lnTo>
                    <a:pt x="17466896" y="10176582"/>
                  </a:lnTo>
                  <a:lnTo>
                    <a:pt x="17461946" y="10175258"/>
                  </a:lnTo>
                  <a:lnTo>
                    <a:pt x="17457994" y="10174360"/>
                  </a:lnTo>
                  <a:lnTo>
                    <a:pt x="17454382" y="10176365"/>
                  </a:lnTo>
                  <a:lnTo>
                    <a:pt x="17453152" y="10180174"/>
                  </a:lnTo>
                  <a:lnTo>
                    <a:pt x="17452064" y="10183648"/>
                  </a:lnTo>
                  <a:lnTo>
                    <a:pt x="17453735" y="10187120"/>
                  </a:lnTo>
                  <a:lnTo>
                    <a:pt x="17458067" y="10188967"/>
                  </a:lnTo>
                  <a:lnTo>
                    <a:pt x="17463017" y="10190291"/>
                  </a:lnTo>
                  <a:lnTo>
                    <a:pt x="17466968" y="10191189"/>
                  </a:lnTo>
                  <a:lnTo>
                    <a:pt x="17470580" y="10189184"/>
                  </a:lnTo>
                  <a:lnTo>
                    <a:pt x="17471811" y="10185376"/>
                  </a:lnTo>
                  <a:lnTo>
                    <a:pt x="17472708" y="10181425"/>
                  </a:lnTo>
                  <a:lnTo>
                    <a:pt x="17470704" y="10177812"/>
                  </a:lnTo>
                  <a:close/>
                </a:path>
                <a:path w="18145125" h="10333990">
                  <a:moveTo>
                    <a:pt x="16330926" y="9682954"/>
                  </a:moveTo>
                  <a:lnTo>
                    <a:pt x="16326598" y="9683865"/>
                  </a:lnTo>
                  <a:lnTo>
                    <a:pt x="16322805" y="9690914"/>
                  </a:lnTo>
                  <a:lnTo>
                    <a:pt x="16323715" y="9695242"/>
                  </a:lnTo>
                  <a:lnTo>
                    <a:pt x="16327239" y="9697139"/>
                  </a:lnTo>
                  <a:lnTo>
                    <a:pt x="16331622" y="9699796"/>
                  </a:lnTo>
                  <a:lnTo>
                    <a:pt x="16335620" y="9701501"/>
                  </a:lnTo>
                  <a:lnTo>
                    <a:pt x="16339616" y="9700448"/>
                  </a:lnTo>
                  <a:lnTo>
                    <a:pt x="16341370" y="9697257"/>
                  </a:lnTo>
                  <a:lnTo>
                    <a:pt x="16343267" y="9693732"/>
                  </a:lnTo>
                  <a:lnTo>
                    <a:pt x="16342357" y="9689404"/>
                  </a:lnTo>
                  <a:lnTo>
                    <a:pt x="16338833" y="9687508"/>
                  </a:lnTo>
                  <a:lnTo>
                    <a:pt x="16334450" y="9684850"/>
                  </a:lnTo>
                  <a:lnTo>
                    <a:pt x="16330926" y="9682954"/>
                  </a:lnTo>
                  <a:close/>
                </a:path>
                <a:path w="18145125" h="10333990">
                  <a:moveTo>
                    <a:pt x="17555723" y="10201078"/>
                  </a:moveTo>
                  <a:lnTo>
                    <a:pt x="17551772" y="10200180"/>
                  </a:lnTo>
                  <a:lnTo>
                    <a:pt x="17546822" y="10198857"/>
                  </a:lnTo>
                  <a:lnTo>
                    <a:pt x="17543014" y="10197626"/>
                  </a:lnTo>
                  <a:lnTo>
                    <a:pt x="17538924" y="10199821"/>
                  </a:lnTo>
                  <a:lnTo>
                    <a:pt x="17538027" y="10203772"/>
                  </a:lnTo>
                  <a:lnTo>
                    <a:pt x="17536939" y="10207248"/>
                  </a:lnTo>
                  <a:lnTo>
                    <a:pt x="17538610" y="10210718"/>
                  </a:lnTo>
                  <a:lnTo>
                    <a:pt x="17542944" y="10212567"/>
                  </a:lnTo>
                  <a:lnTo>
                    <a:pt x="17547895" y="10213891"/>
                  </a:lnTo>
                  <a:lnTo>
                    <a:pt x="17551704" y="10215122"/>
                  </a:lnTo>
                  <a:lnTo>
                    <a:pt x="17555792" y="10212926"/>
                  </a:lnTo>
                  <a:lnTo>
                    <a:pt x="17556689" y="10208975"/>
                  </a:lnTo>
                  <a:lnTo>
                    <a:pt x="17557920" y="10205166"/>
                  </a:lnTo>
                  <a:lnTo>
                    <a:pt x="17555723" y="10201078"/>
                  </a:lnTo>
                  <a:close/>
                </a:path>
                <a:path w="18145125" h="10333990">
                  <a:moveTo>
                    <a:pt x="16254198" y="9638405"/>
                  </a:moveTo>
                  <a:lnTo>
                    <a:pt x="16249869" y="9639316"/>
                  </a:lnTo>
                  <a:lnTo>
                    <a:pt x="16246074" y="9646364"/>
                  </a:lnTo>
                  <a:lnTo>
                    <a:pt x="16246987" y="9650693"/>
                  </a:lnTo>
                  <a:lnTo>
                    <a:pt x="16250511" y="9652590"/>
                  </a:lnTo>
                  <a:lnTo>
                    <a:pt x="16254891" y="9655247"/>
                  </a:lnTo>
                  <a:lnTo>
                    <a:pt x="16258892" y="9656953"/>
                  </a:lnTo>
                  <a:lnTo>
                    <a:pt x="16262888" y="9655900"/>
                  </a:lnTo>
                  <a:lnTo>
                    <a:pt x="16264643" y="9652709"/>
                  </a:lnTo>
                  <a:lnTo>
                    <a:pt x="16266540" y="9649185"/>
                  </a:lnTo>
                  <a:lnTo>
                    <a:pt x="16265629" y="9644857"/>
                  </a:lnTo>
                  <a:lnTo>
                    <a:pt x="16262104" y="9642960"/>
                  </a:lnTo>
                  <a:lnTo>
                    <a:pt x="16257723" y="9640303"/>
                  </a:lnTo>
                  <a:lnTo>
                    <a:pt x="16254198" y="9638405"/>
                  </a:lnTo>
                  <a:close/>
                </a:path>
                <a:path w="18145125" h="10333990">
                  <a:moveTo>
                    <a:pt x="17640693" y="10223534"/>
                  </a:moveTo>
                  <a:lnTo>
                    <a:pt x="17636743" y="10222637"/>
                  </a:lnTo>
                  <a:lnTo>
                    <a:pt x="17631791" y="10221313"/>
                  </a:lnTo>
                  <a:lnTo>
                    <a:pt x="17628316" y="10220225"/>
                  </a:lnTo>
                  <a:lnTo>
                    <a:pt x="17624228" y="10222421"/>
                  </a:lnTo>
                  <a:lnTo>
                    <a:pt x="17623331" y="10226372"/>
                  </a:lnTo>
                  <a:lnTo>
                    <a:pt x="17622385" y="10229513"/>
                  </a:lnTo>
                  <a:lnTo>
                    <a:pt x="17624390" y="10233127"/>
                  </a:lnTo>
                  <a:lnTo>
                    <a:pt x="17628388" y="10234832"/>
                  </a:lnTo>
                  <a:lnTo>
                    <a:pt x="17633340" y="10236156"/>
                  </a:lnTo>
                  <a:lnTo>
                    <a:pt x="17636815" y="10237244"/>
                  </a:lnTo>
                  <a:lnTo>
                    <a:pt x="17640902" y="10235048"/>
                  </a:lnTo>
                  <a:lnTo>
                    <a:pt x="17641800" y="10231098"/>
                  </a:lnTo>
                  <a:lnTo>
                    <a:pt x="17642888" y="10227623"/>
                  </a:lnTo>
                  <a:lnTo>
                    <a:pt x="17640693" y="10223534"/>
                  </a:lnTo>
                  <a:close/>
                </a:path>
                <a:path w="18145125" h="10333990">
                  <a:moveTo>
                    <a:pt x="16178896" y="9593283"/>
                  </a:moveTo>
                  <a:lnTo>
                    <a:pt x="16174902" y="9594337"/>
                  </a:lnTo>
                  <a:lnTo>
                    <a:pt x="16170440" y="9601101"/>
                  </a:lnTo>
                  <a:lnTo>
                    <a:pt x="16171493" y="9605095"/>
                  </a:lnTo>
                  <a:lnTo>
                    <a:pt x="16174875" y="9607326"/>
                  </a:lnTo>
                  <a:lnTo>
                    <a:pt x="16179258" y="9609984"/>
                  </a:lnTo>
                  <a:lnTo>
                    <a:pt x="16180259" y="9610411"/>
                  </a:lnTo>
                  <a:lnTo>
                    <a:pt x="16180117" y="9610744"/>
                  </a:lnTo>
                  <a:lnTo>
                    <a:pt x="16183116" y="9612023"/>
                  </a:lnTo>
                  <a:lnTo>
                    <a:pt x="16187112" y="9610970"/>
                  </a:lnTo>
                  <a:lnTo>
                    <a:pt x="16188340" y="9608736"/>
                  </a:lnTo>
                  <a:lnTo>
                    <a:pt x="16188867" y="9607779"/>
                  </a:lnTo>
                  <a:lnTo>
                    <a:pt x="16191097" y="9604397"/>
                  </a:lnTo>
                  <a:lnTo>
                    <a:pt x="16190042" y="9600401"/>
                  </a:lnTo>
                  <a:lnTo>
                    <a:pt x="16186661" y="9598171"/>
                  </a:lnTo>
                  <a:lnTo>
                    <a:pt x="16182278" y="9595513"/>
                  </a:lnTo>
                  <a:lnTo>
                    <a:pt x="16178896" y="9593283"/>
                  </a:lnTo>
                  <a:close/>
                </a:path>
                <a:path w="18145125" h="10333990">
                  <a:moveTo>
                    <a:pt x="17726326" y="10243516"/>
                  </a:moveTo>
                  <a:lnTo>
                    <a:pt x="17722375" y="10242619"/>
                  </a:lnTo>
                  <a:lnTo>
                    <a:pt x="17717424" y="10241295"/>
                  </a:lnTo>
                  <a:lnTo>
                    <a:pt x="17713473" y="10240398"/>
                  </a:lnTo>
                  <a:lnTo>
                    <a:pt x="17709719" y="10242736"/>
                  </a:lnTo>
                  <a:lnTo>
                    <a:pt x="17708822" y="10246687"/>
                  </a:lnTo>
                  <a:lnTo>
                    <a:pt x="17708209" y="10249971"/>
                  </a:lnTo>
                  <a:lnTo>
                    <a:pt x="17709877" y="10253440"/>
                  </a:lnTo>
                  <a:lnTo>
                    <a:pt x="17714212" y="10255289"/>
                  </a:lnTo>
                  <a:lnTo>
                    <a:pt x="17719163" y="10256613"/>
                  </a:lnTo>
                  <a:lnTo>
                    <a:pt x="17723114" y="10257511"/>
                  </a:lnTo>
                  <a:lnTo>
                    <a:pt x="17726868" y="10255173"/>
                  </a:lnTo>
                  <a:lnTo>
                    <a:pt x="17728663" y="10247271"/>
                  </a:lnTo>
                  <a:lnTo>
                    <a:pt x="17726326" y="10243516"/>
                  </a:lnTo>
                  <a:close/>
                </a:path>
                <a:path w="18145125" h="10333990">
                  <a:moveTo>
                    <a:pt x="16104498" y="9546971"/>
                  </a:moveTo>
                  <a:lnTo>
                    <a:pt x="16100168" y="9547881"/>
                  </a:lnTo>
                  <a:lnTo>
                    <a:pt x="16097937" y="9551264"/>
                  </a:lnTo>
                  <a:lnTo>
                    <a:pt x="16095850" y="9554313"/>
                  </a:lnTo>
                  <a:lnTo>
                    <a:pt x="16096761" y="9558641"/>
                  </a:lnTo>
                  <a:lnTo>
                    <a:pt x="16100143" y="9560872"/>
                  </a:lnTo>
                  <a:lnTo>
                    <a:pt x="16104524" y="9563528"/>
                  </a:lnTo>
                  <a:lnTo>
                    <a:pt x="16108524" y="9565234"/>
                  </a:lnTo>
                  <a:lnTo>
                    <a:pt x="16112044" y="9564372"/>
                  </a:lnTo>
                  <a:lnTo>
                    <a:pt x="16116221" y="9558275"/>
                  </a:lnTo>
                  <a:lnTo>
                    <a:pt x="16115308" y="9553946"/>
                  </a:lnTo>
                  <a:lnTo>
                    <a:pt x="16111926" y="9551716"/>
                  </a:lnTo>
                  <a:lnTo>
                    <a:pt x="16107546" y="9549059"/>
                  </a:lnTo>
                  <a:lnTo>
                    <a:pt x="16104498" y="9546971"/>
                  </a:lnTo>
                  <a:close/>
                </a:path>
                <a:path w="18145125" h="10333990">
                  <a:moveTo>
                    <a:pt x="17811859" y="10261880"/>
                  </a:moveTo>
                  <a:lnTo>
                    <a:pt x="17807909" y="10260983"/>
                  </a:lnTo>
                  <a:lnTo>
                    <a:pt x="17803148" y="10260134"/>
                  </a:lnTo>
                  <a:lnTo>
                    <a:pt x="17799531" y="10259379"/>
                  </a:lnTo>
                  <a:lnTo>
                    <a:pt x="17795776" y="10261717"/>
                  </a:lnTo>
                  <a:lnTo>
                    <a:pt x="17794878" y="10265667"/>
                  </a:lnTo>
                  <a:lnTo>
                    <a:pt x="17794123" y="10269285"/>
                  </a:lnTo>
                  <a:lnTo>
                    <a:pt x="17795936" y="10272423"/>
                  </a:lnTo>
                  <a:lnTo>
                    <a:pt x="17798936" y="10273702"/>
                  </a:lnTo>
                  <a:lnTo>
                    <a:pt x="17798745" y="10273226"/>
                  </a:lnTo>
                  <a:lnTo>
                    <a:pt x="17800079" y="10273795"/>
                  </a:lnTo>
                  <a:lnTo>
                    <a:pt x="17805173" y="10274786"/>
                  </a:lnTo>
                  <a:lnTo>
                    <a:pt x="17808790" y="10275541"/>
                  </a:lnTo>
                  <a:lnTo>
                    <a:pt x="17812544" y="10273203"/>
                  </a:lnTo>
                  <a:lnTo>
                    <a:pt x="17813441" y="10269253"/>
                  </a:lnTo>
                  <a:lnTo>
                    <a:pt x="17814196" y="10265635"/>
                  </a:lnTo>
                  <a:lnTo>
                    <a:pt x="17811859" y="10261880"/>
                  </a:lnTo>
                  <a:close/>
                </a:path>
                <a:path w="18145125" h="10333990">
                  <a:moveTo>
                    <a:pt x="16029715" y="9499706"/>
                  </a:moveTo>
                  <a:lnTo>
                    <a:pt x="16025387" y="9500619"/>
                  </a:lnTo>
                  <a:lnTo>
                    <a:pt x="16023156" y="9504001"/>
                  </a:lnTo>
                  <a:lnTo>
                    <a:pt x="16021068" y="9507049"/>
                  </a:lnTo>
                  <a:lnTo>
                    <a:pt x="16021978" y="9511377"/>
                  </a:lnTo>
                  <a:lnTo>
                    <a:pt x="16025361" y="9513608"/>
                  </a:lnTo>
                  <a:lnTo>
                    <a:pt x="16029743" y="9516264"/>
                  </a:lnTo>
                  <a:lnTo>
                    <a:pt x="16033744" y="9517971"/>
                  </a:lnTo>
                  <a:lnTo>
                    <a:pt x="16037261" y="9517109"/>
                  </a:lnTo>
                  <a:lnTo>
                    <a:pt x="16041438" y="9511011"/>
                  </a:lnTo>
                  <a:lnTo>
                    <a:pt x="16040527" y="9506683"/>
                  </a:lnTo>
                  <a:lnTo>
                    <a:pt x="16037146" y="9504452"/>
                  </a:lnTo>
                  <a:lnTo>
                    <a:pt x="16032763" y="9501795"/>
                  </a:lnTo>
                  <a:lnTo>
                    <a:pt x="16029715" y="9499706"/>
                  </a:lnTo>
                  <a:close/>
                </a:path>
                <a:path w="18145125" h="10333990">
                  <a:moveTo>
                    <a:pt x="15956167" y="9451393"/>
                  </a:moveTo>
                  <a:lnTo>
                    <a:pt x="15951841" y="9452305"/>
                  </a:lnTo>
                  <a:lnTo>
                    <a:pt x="15947379" y="9459070"/>
                  </a:lnTo>
                  <a:lnTo>
                    <a:pt x="15948290" y="9463397"/>
                  </a:lnTo>
                  <a:lnTo>
                    <a:pt x="15951672" y="9465628"/>
                  </a:lnTo>
                  <a:lnTo>
                    <a:pt x="15956054" y="9468285"/>
                  </a:lnTo>
                  <a:lnTo>
                    <a:pt x="15960388" y="9470134"/>
                  </a:lnTo>
                  <a:lnTo>
                    <a:pt x="15964050" y="9468939"/>
                  </a:lnTo>
                  <a:lnTo>
                    <a:pt x="15965996" y="9466223"/>
                  </a:lnTo>
                  <a:lnTo>
                    <a:pt x="15968226" y="9462841"/>
                  </a:lnTo>
                  <a:lnTo>
                    <a:pt x="15967314" y="9458513"/>
                  </a:lnTo>
                  <a:lnTo>
                    <a:pt x="15963932" y="9456282"/>
                  </a:lnTo>
                  <a:lnTo>
                    <a:pt x="15959550" y="9453624"/>
                  </a:lnTo>
                  <a:lnTo>
                    <a:pt x="15956167" y="9451393"/>
                  </a:lnTo>
                  <a:close/>
                </a:path>
                <a:path w="18145125" h="10333990">
                  <a:moveTo>
                    <a:pt x="17898152" y="10279386"/>
                  </a:moveTo>
                  <a:lnTo>
                    <a:pt x="17894202" y="10278489"/>
                  </a:lnTo>
                  <a:lnTo>
                    <a:pt x="17889442" y="10277641"/>
                  </a:lnTo>
                  <a:lnTo>
                    <a:pt x="17885491" y="10276744"/>
                  </a:lnTo>
                  <a:lnTo>
                    <a:pt x="17882069" y="10279223"/>
                  </a:lnTo>
                  <a:lnTo>
                    <a:pt x="17881172" y="10283174"/>
                  </a:lnTo>
                  <a:lnTo>
                    <a:pt x="17880559" y="10286458"/>
                  </a:lnTo>
                  <a:lnTo>
                    <a:pt x="17882372" y="10289595"/>
                  </a:lnTo>
                  <a:lnTo>
                    <a:pt x="17886707" y="10291445"/>
                  </a:lnTo>
                  <a:lnTo>
                    <a:pt x="17891464" y="10292292"/>
                  </a:lnTo>
                  <a:lnTo>
                    <a:pt x="17895415" y="10293189"/>
                  </a:lnTo>
                  <a:lnTo>
                    <a:pt x="17898837" y="10290709"/>
                  </a:lnTo>
                  <a:lnTo>
                    <a:pt x="17900550" y="10283167"/>
                  </a:lnTo>
                  <a:lnTo>
                    <a:pt x="17900632" y="10282807"/>
                  </a:lnTo>
                  <a:lnTo>
                    <a:pt x="17898152" y="10279386"/>
                  </a:lnTo>
                  <a:close/>
                </a:path>
                <a:path w="18145125" h="10333990">
                  <a:moveTo>
                    <a:pt x="15883050" y="9402082"/>
                  </a:moveTo>
                  <a:lnTo>
                    <a:pt x="15878719" y="9402993"/>
                  </a:lnTo>
                  <a:lnTo>
                    <a:pt x="15876489" y="9406375"/>
                  </a:lnTo>
                  <a:lnTo>
                    <a:pt x="15873925" y="9409615"/>
                  </a:lnTo>
                  <a:lnTo>
                    <a:pt x="15874838" y="9413943"/>
                  </a:lnTo>
                  <a:lnTo>
                    <a:pt x="15878219" y="9416174"/>
                  </a:lnTo>
                  <a:lnTo>
                    <a:pt x="15882460" y="9419165"/>
                  </a:lnTo>
                  <a:lnTo>
                    <a:pt x="15883792" y="9419733"/>
                  </a:lnTo>
                  <a:lnTo>
                    <a:pt x="15883650" y="9420066"/>
                  </a:lnTo>
                  <a:lnTo>
                    <a:pt x="15886649" y="9421345"/>
                  </a:lnTo>
                  <a:lnTo>
                    <a:pt x="15890311" y="9420151"/>
                  </a:lnTo>
                  <a:lnTo>
                    <a:pt x="15892258" y="9417435"/>
                  </a:lnTo>
                  <a:lnTo>
                    <a:pt x="15894822" y="9414195"/>
                  </a:lnTo>
                  <a:lnTo>
                    <a:pt x="15893909" y="9409866"/>
                  </a:lnTo>
                  <a:lnTo>
                    <a:pt x="15890527" y="9407636"/>
                  </a:lnTo>
                  <a:lnTo>
                    <a:pt x="15886289" y="9404646"/>
                  </a:lnTo>
                  <a:lnTo>
                    <a:pt x="15883050" y="9402082"/>
                  </a:lnTo>
                  <a:close/>
                </a:path>
                <a:path w="18145125" h="10333990">
                  <a:moveTo>
                    <a:pt x="17984824" y="10295085"/>
                  </a:moveTo>
                  <a:lnTo>
                    <a:pt x="17981206" y="10294329"/>
                  </a:lnTo>
                  <a:lnTo>
                    <a:pt x="17976447" y="10293481"/>
                  </a:lnTo>
                  <a:lnTo>
                    <a:pt x="17972496" y="10292583"/>
                  </a:lnTo>
                  <a:lnTo>
                    <a:pt x="17968931" y="10295396"/>
                  </a:lnTo>
                  <a:lnTo>
                    <a:pt x="17968176" y="10299014"/>
                  </a:lnTo>
                  <a:lnTo>
                    <a:pt x="17967563" y="10302298"/>
                  </a:lnTo>
                  <a:lnTo>
                    <a:pt x="17969376" y="10305434"/>
                  </a:lnTo>
                  <a:lnTo>
                    <a:pt x="17972377" y="10306714"/>
                  </a:lnTo>
                  <a:lnTo>
                    <a:pt x="17972852" y="10306524"/>
                  </a:lnTo>
                  <a:lnTo>
                    <a:pt x="17974185" y="10307092"/>
                  </a:lnTo>
                  <a:lnTo>
                    <a:pt x="17978945" y="10307941"/>
                  </a:lnTo>
                  <a:lnTo>
                    <a:pt x="17982562" y="10308696"/>
                  </a:lnTo>
                  <a:lnTo>
                    <a:pt x="17986126" y="10305883"/>
                  </a:lnTo>
                  <a:lnTo>
                    <a:pt x="17987561" y="10299009"/>
                  </a:lnTo>
                  <a:lnTo>
                    <a:pt x="17987636" y="10298647"/>
                  </a:lnTo>
                  <a:lnTo>
                    <a:pt x="17984824" y="10295085"/>
                  </a:lnTo>
                  <a:close/>
                </a:path>
                <a:path w="18145125" h="10333990">
                  <a:moveTo>
                    <a:pt x="15810262" y="9352911"/>
                  </a:moveTo>
                  <a:lnTo>
                    <a:pt x="15806075" y="9353490"/>
                  </a:lnTo>
                  <a:lnTo>
                    <a:pt x="15801614" y="9360253"/>
                  </a:lnTo>
                  <a:lnTo>
                    <a:pt x="15802192" y="9364440"/>
                  </a:lnTo>
                  <a:lnTo>
                    <a:pt x="15805575" y="9366670"/>
                  </a:lnTo>
                  <a:lnTo>
                    <a:pt x="15809481" y="9369518"/>
                  </a:lnTo>
                  <a:lnTo>
                    <a:pt x="15810813" y="9370087"/>
                  </a:lnTo>
                  <a:lnTo>
                    <a:pt x="15811005" y="9370562"/>
                  </a:lnTo>
                  <a:lnTo>
                    <a:pt x="15814005" y="9371842"/>
                  </a:lnTo>
                  <a:lnTo>
                    <a:pt x="15817667" y="9370647"/>
                  </a:lnTo>
                  <a:lnTo>
                    <a:pt x="15819612" y="9367931"/>
                  </a:lnTo>
                  <a:lnTo>
                    <a:pt x="15821843" y="9364549"/>
                  </a:lnTo>
                  <a:lnTo>
                    <a:pt x="15821265" y="9360362"/>
                  </a:lnTo>
                  <a:lnTo>
                    <a:pt x="15817883" y="9358132"/>
                  </a:lnTo>
                  <a:lnTo>
                    <a:pt x="15813645" y="9355142"/>
                  </a:lnTo>
                  <a:lnTo>
                    <a:pt x="15810262" y="9352911"/>
                  </a:lnTo>
                  <a:close/>
                </a:path>
                <a:path w="18145125" h="10333990">
                  <a:moveTo>
                    <a:pt x="18071681" y="10308497"/>
                  </a:moveTo>
                  <a:lnTo>
                    <a:pt x="18067920" y="10308075"/>
                  </a:lnTo>
                  <a:lnTo>
                    <a:pt x="18063162" y="10307227"/>
                  </a:lnTo>
                  <a:lnTo>
                    <a:pt x="18059402" y="10306805"/>
                  </a:lnTo>
                  <a:lnTo>
                    <a:pt x="18055504" y="10309476"/>
                  </a:lnTo>
                  <a:lnTo>
                    <a:pt x="18055083" y="10313235"/>
                  </a:lnTo>
                  <a:lnTo>
                    <a:pt x="18054538" y="10316155"/>
                  </a:lnTo>
                  <a:lnTo>
                    <a:pt x="18054470" y="10316520"/>
                  </a:lnTo>
                  <a:lnTo>
                    <a:pt x="18056284" y="10319658"/>
                  </a:lnTo>
                  <a:lnTo>
                    <a:pt x="18059282" y="10320936"/>
                  </a:lnTo>
                  <a:lnTo>
                    <a:pt x="18059424" y="10320603"/>
                  </a:lnTo>
                  <a:lnTo>
                    <a:pt x="18061093" y="10321315"/>
                  </a:lnTo>
                  <a:lnTo>
                    <a:pt x="18065851" y="10322163"/>
                  </a:lnTo>
                  <a:lnTo>
                    <a:pt x="18069609" y="10322584"/>
                  </a:lnTo>
                  <a:lnTo>
                    <a:pt x="18073507" y="10319912"/>
                  </a:lnTo>
                  <a:lnTo>
                    <a:pt x="18074352" y="10312395"/>
                  </a:lnTo>
                  <a:lnTo>
                    <a:pt x="18071681" y="10308497"/>
                  </a:lnTo>
                  <a:close/>
                </a:path>
                <a:path w="18145125" h="10333990">
                  <a:moveTo>
                    <a:pt x="15738235" y="9302884"/>
                  </a:moveTo>
                  <a:lnTo>
                    <a:pt x="15733715" y="9303319"/>
                  </a:lnTo>
                  <a:lnTo>
                    <a:pt x="15731484" y="9306701"/>
                  </a:lnTo>
                  <a:lnTo>
                    <a:pt x="15729396" y="9309750"/>
                  </a:lnTo>
                  <a:lnTo>
                    <a:pt x="15729832" y="9314269"/>
                  </a:lnTo>
                  <a:lnTo>
                    <a:pt x="15733214" y="9316500"/>
                  </a:lnTo>
                  <a:lnTo>
                    <a:pt x="15737121" y="9319348"/>
                  </a:lnTo>
                  <a:lnTo>
                    <a:pt x="15741453" y="9321196"/>
                  </a:lnTo>
                  <a:lnTo>
                    <a:pt x="15744973" y="9320334"/>
                  </a:lnTo>
                  <a:lnTo>
                    <a:pt x="15746919" y="9317619"/>
                  </a:lnTo>
                  <a:lnTo>
                    <a:pt x="15749007" y="9314570"/>
                  </a:lnTo>
                  <a:lnTo>
                    <a:pt x="15748572" y="9310051"/>
                  </a:lnTo>
                  <a:lnTo>
                    <a:pt x="15745191" y="9307820"/>
                  </a:lnTo>
                  <a:lnTo>
                    <a:pt x="15741283" y="9304972"/>
                  </a:lnTo>
                  <a:lnTo>
                    <a:pt x="15738235" y="9302884"/>
                  </a:lnTo>
                  <a:close/>
                </a:path>
                <a:path w="18145125" h="10333990">
                  <a:moveTo>
                    <a:pt x="18144810" y="10320959"/>
                  </a:moveTo>
                  <a:lnTo>
                    <a:pt x="18142364" y="10322890"/>
                  </a:lnTo>
                  <a:lnTo>
                    <a:pt x="18141942" y="10326650"/>
                  </a:lnTo>
                  <a:lnTo>
                    <a:pt x="18141802" y="10329742"/>
                  </a:lnTo>
                  <a:lnTo>
                    <a:pt x="18143283" y="10332737"/>
                  </a:lnTo>
                  <a:lnTo>
                    <a:pt x="18144810" y="10333389"/>
                  </a:lnTo>
                  <a:lnTo>
                    <a:pt x="18144810" y="10320959"/>
                  </a:lnTo>
                  <a:close/>
                </a:path>
                <a:path w="18145125" h="10333990">
                  <a:moveTo>
                    <a:pt x="15666302" y="9251714"/>
                  </a:moveTo>
                  <a:lnTo>
                    <a:pt x="15661783" y="9252149"/>
                  </a:lnTo>
                  <a:lnTo>
                    <a:pt x="15659552" y="9255532"/>
                  </a:lnTo>
                  <a:lnTo>
                    <a:pt x="15657464" y="9258580"/>
                  </a:lnTo>
                  <a:lnTo>
                    <a:pt x="15657899" y="9263100"/>
                  </a:lnTo>
                  <a:lnTo>
                    <a:pt x="15661280" y="9265330"/>
                  </a:lnTo>
                  <a:lnTo>
                    <a:pt x="15665188" y="9268178"/>
                  </a:lnTo>
                  <a:lnTo>
                    <a:pt x="15669519" y="9270026"/>
                  </a:lnTo>
                  <a:lnTo>
                    <a:pt x="15673039" y="9269163"/>
                  </a:lnTo>
                  <a:lnTo>
                    <a:pt x="15674986" y="9266448"/>
                  </a:lnTo>
                  <a:lnTo>
                    <a:pt x="15677074" y="9263400"/>
                  </a:lnTo>
                  <a:lnTo>
                    <a:pt x="15676639" y="9258881"/>
                  </a:lnTo>
                  <a:lnTo>
                    <a:pt x="15673257" y="9256650"/>
                  </a:lnTo>
                  <a:lnTo>
                    <a:pt x="15669350" y="9253802"/>
                  </a:lnTo>
                  <a:lnTo>
                    <a:pt x="15666302" y="9251714"/>
                  </a:lnTo>
                  <a:close/>
                </a:path>
                <a:path w="18145125" h="10333990">
                  <a:moveTo>
                    <a:pt x="15594652" y="9199877"/>
                  </a:moveTo>
                  <a:lnTo>
                    <a:pt x="15589991" y="9200647"/>
                  </a:lnTo>
                  <a:lnTo>
                    <a:pt x="15585814" y="9206743"/>
                  </a:lnTo>
                  <a:lnTo>
                    <a:pt x="15586582" y="9211404"/>
                  </a:lnTo>
                  <a:lnTo>
                    <a:pt x="15589631" y="9213493"/>
                  </a:lnTo>
                  <a:lnTo>
                    <a:pt x="15593537" y="9216341"/>
                  </a:lnTo>
                  <a:lnTo>
                    <a:pt x="15597870" y="9218189"/>
                  </a:lnTo>
                  <a:lnTo>
                    <a:pt x="15601390" y="9217327"/>
                  </a:lnTo>
                  <a:lnTo>
                    <a:pt x="15603335" y="9214611"/>
                  </a:lnTo>
                  <a:lnTo>
                    <a:pt x="15605424" y="9211563"/>
                  </a:lnTo>
                  <a:lnTo>
                    <a:pt x="15604656" y="9206902"/>
                  </a:lnTo>
                  <a:lnTo>
                    <a:pt x="15601607" y="9204813"/>
                  </a:lnTo>
                  <a:lnTo>
                    <a:pt x="15597701" y="9201965"/>
                  </a:lnTo>
                  <a:lnTo>
                    <a:pt x="15594652" y="9199877"/>
                  </a:lnTo>
                  <a:close/>
                </a:path>
                <a:path w="18145125" h="10333990">
                  <a:moveTo>
                    <a:pt x="15524097" y="9147324"/>
                  </a:moveTo>
                  <a:lnTo>
                    <a:pt x="15519767" y="9148235"/>
                  </a:lnTo>
                  <a:lnTo>
                    <a:pt x="15517345" y="9151141"/>
                  </a:lnTo>
                  <a:lnTo>
                    <a:pt x="15514781" y="9154381"/>
                  </a:lnTo>
                  <a:lnTo>
                    <a:pt x="15515693" y="9158710"/>
                  </a:lnTo>
                  <a:lnTo>
                    <a:pt x="15518600" y="9161132"/>
                  </a:lnTo>
                  <a:lnTo>
                    <a:pt x="15522506" y="9163980"/>
                  </a:lnTo>
                  <a:lnTo>
                    <a:pt x="15524173" y="9164691"/>
                  </a:lnTo>
                  <a:lnTo>
                    <a:pt x="15524031" y="9165024"/>
                  </a:lnTo>
                  <a:lnTo>
                    <a:pt x="15527030" y="9166303"/>
                  </a:lnTo>
                  <a:lnTo>
                    <a:pt x="15530550" y="9165441"/>
                  </a:lnTo>
                  <a:lnTo>
                    <a:pt x="15532496" y="9162726"/>
                  </a:lnTo>
                  <a:lnTo>
                    <a:pt x="15535059" y="9159486"/>
                  </a:lnTo>
                  <a:lnTo>
                    <a:pt x="15534147" y="9155157"/>
                  </a:lnTo>
                  <a:lnTo>
                    <a:pt x="15531241" y="9152736"/>
                  </a:lnTo>
                  <a:lnTo>
                    <a:pt x="15527336" y="9149888"/>
                  </a:lnTo>
                  <a:lnTo>
                    <a:pt x="15524097" y="9147324"/>
                  </a:lnTo>
                  <a:close/>
                </a:path>
                <a:path w="18145125" h="10333990">
                  <a:moveTo>
                    <a:pt x="15453490" y="9093963"/>
                  </a:moveTo>
                  <a:lnTo>
                    <a:pt x="15449162" y="9094874"/>
                  </a:lnTo>
                  <a:lnTo>
                    <a:pt x="15446740" y="9097781"/>
                  </a:lnTo>
                  <a:lnTo>
                    <a:pt x="15444176" y="9101020"/>
                  </a:lnTo>
                  <a:lnTo>
                    <a:pt x="15445088" y="9105349"/>
                  </a:lnTo>
                  <a:lnTo>
                    <a:pt x="15447995" y="9107771"/>
                  </a:lnTo>
                  <a:lnTo>
                    <a:pt x="15451901" y="9110619"/>
                  </a:lnTo>
                  <a:lnTo>
                    <a:pt x="15453568" y="9111330"/>
                  </a:lnTo>
                  <a:lnTo>
                    <a:pt x="15453426" y="9111663"/>
                  </a:lnTo>
                  <a:lnTo>
                    <a:pt x="15456425" y="9112942"/>
                  </a:lnTo>
                  <a:lnTo>
                    <a:pt x="15459945" y="9112080"/>
                  </a:lnTo>
                  <a:lnTo>
                    <a:pt x="15461891" y="9109365"/>
                  </a:lnTo>
                  <a:lnTo>
                    <a:pt x="15464454" y="9106125"/>
                  </a:lnTo>
                  <a:lnTo>
                    <a:pt x="15463543" y="9101796"/>
                  </a:lnTo>
                  <a:lnTo>
                    <a:pt x="15460636" y="9099375"/>
                  </a:lnTo>
                  <a:lnTo>
                    <a:pt x="15456730" y="9096527"/>
                  </a:lnTo>
                  <a:lnTo>
                    <a:pt x="15453490" y="9093963"/>
                  </a:lnTo>
                  <a:close/>
                </a:path>
                <a:path w="18145125" h="10333990">
                  <a:moveTo>
                    <a:pt x="15383695" y="9040553"/>
                  </a:moveTo>
                  <a:lnTo>
                    <a:pt x="15379366" y="9041464"/>
                  </a:lnTo>
                  <a:lnTo>
                    <a:pt x="15376945" y="9044371"/>
                  </a:lnTo>
                  <a:lnTo>
                    <a:pt x="15374381" y="9047611"/>
                  </a:lnTo>
                  <a:lnTo>
                    <a:pt x="15375293" y="9051939"/>
                  </a:lnTo>
                  <a:lnTo>
                    <a:pt x="15378199" y="9054361"/>
                  </a:lnTo>
                  <a:lnTo>
                    <a:pt x="15382106" y="9057209"/>
                  </a:lnTo>
                  <a:lnTo>
                    <a:pt x="15383772" y="9057920"/>
                  </a:lnTo>
                  <a:lnTo>
                    <a:pt x="15383630" y="9058254"/>
                  </a:lnTo>
                  <a:lnTo>
                    <a:pt x="15386629" y="9059533"/>
                  </a:lnTo>
                  <a:lnTo>
                    <a:pt x="15390149" y="9058671"/>
                  </a:lnTo>
                  <a:lnTo>
                    <a:pt x="15392096" y="9055955"/>
                  </a:lnTo>
                  <a:lnTo>
                    <a:pt x="15394660" y="9052715"/>
                  </a:lnTo>
                  <a:lnTo>
                    <a:pt x="15393748" y="9048387"/>
                  </a:lnTo>
                  <a:lnTo>
                    <a:pt x="15390840" y="9045965"/>
                  </a:lnTo>
                  <a:lnTo>
                    <a:pt x="15386934" y="9043117"/>
                  </a:lnTo>
                  <a:lnTo>
                    <a:pt x="15383695" y="9040553"/>
                  </a:lnTo>
                  <a:close/>
                </a:path>
                <a:path w="18145125" h="10333990">
                  <a:moveTo>
                    <a:pt x="15313992" y="8986001"/>
                  </a:moveTo>
                  <a:lnTo>
                    <a:pt x="15309664" y="8986913"/>
                  </a:lnTo>
                  <a:lnTo>
                    <a:pt x="15307242" y="8989819"/>
                  </a:lnTo>
                  <a:lnTo>
                    <a:pt x="15304678" y="8993059"/>
                  </a:lnTo>
                  <a:lnTo>
                    <a:pt x="15305588" y="8997387"/>
                  </a:lnTo>
                  <a:lnTo>
                    <a:pt x="15312259" y="9002990"/>
                  </a:lnTo>
                  <a:lnTo>
                    <a:pt x="15316927" y="9004981"/>
                  </a:lnTo>
                  <a:lnTo>
                    <a:pt x="15320302" y="9004451"/>
                  </a:lnTo>
                  <a:lnTo>
                    <a:pt x="15322248" y="9001735"/>
                  </a:lnTo>
                  <a:lnTo>
                    <a:pt x="15324812" y="8998496"/>
                  </a:lnTo>
                  <a:lnTo>
                    <a:pt x="15323903" y="8994168"/>
                  </a:lnTo>
                  <a:lnTo>
                    <a:pt x="15317231" y="8988565"/>
                  </a:lnTo>
                  <a:lnTo>
                    <a:pt x="15313992" y="8986001"/>
                  </a:lnTo>
                  <a:close/>
                </a:path>
                <a:path w="18145125" h="10333990">
                  <a:moveTo>
                    <a:pt x="15244954" y="8931732"/>
                  </a:moveTo>
                  <a:lnTo>
                    <a:pt x="15240435" y="8932169"/>
                  </a:lnTo>
                  <a:lnTo>
                    <a:pt x="15238013" y="8935075"/>
                  </a:lnTo>
                  <a:lnTo>
                    <a:pt x="15235926" y="8938124"/>
                  </a:lnTo>
                  <a:lnTo>
                    <a:pt x="15236362" y="8942644"/>
                  </a:lnTo>
                  <a:lnTo>
                    <a:pt x="15243032" y="8948247"/>
                  </a:lnTo>
                  <a:lnTo>
                    <a:pt x="15247698" y="8950237"/>
                  </a:lnTo>
                  <a:lnTo>
                    <a:pt x="15251076" y="8949708"/>
                  </a:lnTo>
                  <a:lnTo>
                    <a:pt x="15253022" y="8946993"/>
                  </a:lnTo>
                  <a:lnTo>
                    <a:pt x="15255111" y="8943944"/>
                  </a:lnTo>
                  <a:lnTo>
                    <a:pt x="15254674" y="8939424"/>
                  </a:lnTo>
                  <a:lnTo>
                    <a:pt x="15248003" y="8933821"/>
                  </a:lnTo>
                  <a:lnTo>
                    <a:pt x="15244954" y="8931732"/>
                  </a:lnTo>
                  <a:close/>
                </a:path>
                <a:path w="18145125" h="10333990">
                  <a:moveTo>
                    <a:pt x="15176537" y="8876941"/>
                  </a:moveTo>
                  <a:lnTo>
                    <a:pt x="15172018" y="8877377"/>
                  </a:lnTo>
                  <a:lnTo>
                    <a:pt x="15167174" y="8883189"/>
                  </a:lnTo>
                  <a:lnTo>
                    <a:pt x="15167608" y="8887709"/>
                  </a:lnTo>
                  <a:lnTo>
                    <a:pt x="15174279" y="8893312"/>
                  </a:lnTo>
                  <a:lnTo>
                    <a:pt x="15175947" y="8894024"/>
                  </a:lnTo>
                  <a:lnTo>
                    <a:pt x="15175805" y="8894357"/>
                  </a:lnTo>
                  <a:lnTo>
                    <a:pt x="15178805" y="8895637"/>
                  </a:lnTo>
                  <a:lnTo>
                    <a:pt x="15182182" y="8895107"/>
                  </a:lnTo>
                  <a:lnTo>
                    <a:pt x="15184128" y="8892392"/>
                  </a:lnTo>
                  <a:lnTo>
                    <a:pt x="15186550" y="8889486"/>
                  </a:lnTo>
                  <a:lnTo>
                    <a:pt x="15186114" y="8884966"/>
                  </a:lnTo>
                  <a:lnTo>
                    <a:pt x="15176537" y="8876941"/>
                  </a:lnTo>
                  <a:close/>
                </a:path>
                <a:path w="18145125" h="10333990">
                  <a:moveTo>
                    <a:pt x="15108068" y="8821340"/>
                  </a:moveTo>
                  <a:lnTo>
                    <a:pt x="15103549" y="8821776"/>
                  </a:lnTo>
                  <a:lnTo>
                    <a:pt x="15098706" y="8827588"/>
                  </a:lnTo>
                  <a:lnTo>
                    <a:pt x="15099142" y="8832108"/>
                  </a:lnTo>
                  <a:lnTo>
                    <a:pt x="15105813" y="8837711"/>
                  </a:lnTo>
                  <a:lnTo>
                    <a:pt x="15107479" y="8838422"/>
                  </a:lnTo>
                  <a:lnTo>
                    <a:pt x="15107336" y="8838756"/>
                  </a:lnTo>
                  <a:lnTo>
                    <a:pt x="15110337" y="8840036"/>
                  </a:lnTo>
                  <a:lnTo>
                    <a:pt x="15113713" y="8839506"/>
                  </a:lnTo>
                  <a:lnTo>
                    <a:pt x="15115660" y="8836791"/>
                  </a:lnTo>
                  <a:lnTo>
                    <a:pt x="15118082" y="8833884"/>
                  </a:lnTo>
                  <a:lnTo>
                    <a:pt x="15117646" y="8829364"/>
                  </a:lnTo>
                  <a:lnTo>
                    <a:pt x="15108068" y="8821340"/>
                  </a:lnTo>
                  <a:close/>
                </a:path>
                <a:path w="18145125" h="10333990">
                  <a:moveTo>
                    <a:pt x="15039886" y="8765073"/>
                  </a:moveTo>
                  <a:lnTo>
                    <a:pt x="15035365" y="8765508"/>
                  </a:lnTo>
                  <a:lnTo>
                    <a:pt x="15030521" y="8771320"/>
                  </a:lnTo>
                  <a:lnTo>
                    <a:pt x="15030958" y="8775840"/>
                  </a:lnTo>
                  <a:lnTo>
                    <a:pt x="15037629" y="8781444"/>
                  </a:lnTo>
                  <a:lnTo>
                    <a:pt x="15039628" y="8782297"/>
                  </a:lnTo>
                  <a:lnTo>
                    <a:pt x="15039152" y="8782488"/>
                  </a:lnTo>
                  <a:lnTo>
                    <a:pt x="15042153" y="8783768"/>
                  </a:lnTo>
                  <a:lnTo>
                    <a:pt x="15045338" y="8782762"/>
                  </a:lnTo>
                  <a:lnTo>
                    <a:pt x="15047476" y="8780523"/>
                  </a:lnTo>
                  <a:lnTo>
                    <a:pt x="15049898" y="8777616"/>
                  </a:lnTo>
                  <a:lnTo>
                    <a:pt x="15049461" y="8773096"/>
                  </a:lnTo>
                  <a:lnTo>
                    <a:pt x="15039886" y="8765073"/>
                  </a:lnTo>
                  <a:close/>
                </a:path>
                <a:path w="18145125" h="10333990">
                  <a:moveTo>
                    <a:pt x="14972320" y="8708280"/>
                  </a:moveTo>
                  <a:lnTo>
                    <a:pt x="14967801" y="8708716"/>
                  </a:lnTo>
                  <a:lnTo>
                    <a:pt x="14962957" y="8714529"/>
                  </a:lnTo>
                  <a:lnTo>
                    <a:pt x="14963393" y="8719049"/>
                  </a:lnTo>
                  <a:lnTo>
                    <a:pt x="14970065" y="8724652"/>
                  </a:lnTo>
                  <a:lnTo>
                    <a:pt x="14972064" y="8725505"/>
                  </a:lnTo>
                  <a:lnTo>
                    <a:pt x="14971588" y="8725696"/>
                  </a:lnTo>
                  <a:lnTo>
                    <a:pt x="14974588" y="8726975"/>
                  </a:lnTo>
                  <a:lnTo>
                    <a:pt x="14977774" y="8725971"/>
                  </a:lnTo>
                  <a:lnTo>
                    <a:pt x="14979912" y="8723731"/>
                  </a:lnTo>
                  <a:lnTo>
                    <a:pt x="14982334" y="8720825"/>
                  </a:lnTo>
                  <a:lnTo>
                    <a:pt x="14981897" y="8716305"/>
                  </a:lnTo>
                  <a:lnTo>
                    <a:pt x="14972320" y="8708280"/>
                  </a:lnTo>
                  <a:close/>
                </a:path>
                <a:path w="18145125" h="10333990">
                  <a:moveTo>
                    <a:pt x="14904753" y="8651489"/>
                  </a:moveTo>
                  <a:lnTo>
                    <a:pt x="14900235" y="8651924"/>
                  </a:lnTo>
                  <a:lnTo>
                    <a:pt x="14895391" y="8657737"/>
                  </a:lnTo>
                  <a:lnTo>
                    <a:pt x="14895827" y="8662257"/>
                  </a:lnTo>
                  <a:lnTo>
                    <a:pt x="14902498" y="8667860"/>
                  </a:lnTo>
                  <a:lnTo>
                    <a:pt x="14904497" y="8668713"/>
                  </a:lnTo>
                  <a:lnTo>
                    <a:pt x="14904022" y="8668904"/>
                  </a:lnTo>
                  <a:lnTo>
                    <a:pt x="14907021" y="8670183"/>
                  </a:lnTo>
                  <a:lnTo>
                    <a:pt x="14910208" y="8669179"/>
                  </a:lnTo>
                  <a:lnTo>
                    <a:pt x="14912345" y="8666939"/>
                  </a:lnTo>
                  <a:lnTo>
                    <a:pt x="14914767" y="8664033"/>
                  </a:lnTo>
                  <a:lnTo>
                    <a:pt x="14914331" y="8659513"/>
                  </a:lnTo>
                  <a:lnTo>
                    <a:pt x="14904753" y="8651489"/>
                  </a:lnTo>
                  <a:close/>
                </a:path>
                <a:path w="18145125" h="10333990">
                  <a:moveTo>
                    <a:pt x="14837947" y="8593838"/>
                  </a:moveTo>
                  <a:lnTo>
                    <a:pt x="14833428" y="8594274"/>
                  </a:lnTo>
                  <a:lnTo>
                    <a:pt x="14831006" y="8597181"/>
                  </a:lnTo>
                  <a:lnTo>
                    <a:pt x="14828442" y="8600420"/>
                  </a:lnTo>
                  <a:lnTo>
                    <a:pt x="14828878" y="8604940"/>
                  </a:lnTo>
                  <a:lnTo>
                    <a:pt x="14835550" y="8610543"/>
                  </a:lnTo>
                  <a:lnTo>
                    <a:pt x="14837549" y="8611396"/>
                  </a:lnTo>
                  <a:lnTo>
                    <a:pt x="14837406" y="8611730"/>
                  </a:lnTo>
                  <a:lnTo>
                    <a:pt x="14840407" y="8613009"/>
                  </a:lnTo>
                  <a:lnTo>
                    <a:pt x="14843594" y="8612005"/>
                  </a:lnTo>
                  <a:lnTo>
                    <a:pt x="14845730" y="8609764"/>
                  </a:lnTo>
                  <a:lnTo>
                    <a:pt x="14848294" y="8606524"/>
                  </a:lnTo>
                  <a:lnTo>
                    <a:pt x="14847858" y="8602005"/>
                  </a:lnTo>
                  <a:lnTo>
                    <a:pt x="14841188" y="8596402"/>
                  </a:lnTo>
                  <a:lnTo>
                    <a:pt x="14837947" y="8593838"/>
                  </a:lnTo>
                  <a:close/>
                </a:path>
                <a:path w="18145125" h="10333990">
                  <a:moveTo>
                    <a:pt x="14771284" y="8535855"/>
                  </a:moveTo>
                  <a:lnTo>
                    <a:pt x="14766764" y="8536291"/>
                  </a:lnTo>
                  <a:lnTo>
                    <a:pt x="14764342" y="8539197"/>
                  </a:lnTo>
                  <a:lnTo>
                    <a:pt x="14761779" y="8542438"/>
                  </a:lnTo>
                  <a:lnTo>
                    <a:pt x="14762214" y="8546956"/>
                  </a:lnTo>
                  <a:lnTo>
                    <a:pt x="14768885" y="8552560"/>
                  </a:lnTo>
                  <a:lnTo>
                    <a:pt x="14773885" y="8554692"/>
                  </a:lnTo>
                  <a:lnTo>
                    <a:pt x="14776929" y="8554021"/>
                  </a:lnTo>
                  <a:lnTo>
                    <a:pt x="14779067" y="8551781"/>
                  </a:lnTo>
                  <a:lnTo>
                    <a:pt x="14781631" y="8548542"/>
                  </a:lnTo>
                  <a:lnTo>
                    <a:pt x="14781195" y="8544022"/>
                  </a:lnTo>
                  <a:lnTo>
                    <a:pt x="14774523" y="8538419"/>
                  </a:lnTo>
                  <a:lnTo>
                    <a:pt x="14771284" y="8535855"/>
                  </a:lnTo>
                  <a:close/>
                </a:path>
                <a:path w="18145125" h="10333990">
                  <a:moveTo>
                    <a:pt x="14705429" y="8477823"/>
                  </a:moveTo>
                  <a:lnTo>
                    <a:pt x="14700910" y="8478258"/>
                  </a:lnTo>
                  <a:lnTo>
                    <a:pt x="14698488" y="8481165"/>
                  </a:lnTo>
                  <a:lnTo>
                    <a:pt x="14695590" y="8484263"/>
                  </a:lnTo>
                  <a:lnTo>
                    <a:pt x="14696027" y="8488783"/>
                  </a:lnTo>
                  <a:lnTo>
                    <a:pt x="14702698" y="8494386"/>
                  </a:lnTo>
                  <a:lnTo>
                    <a:pt x="14704697" y="8495239"/>
                  </a:lnTo>
                  <a:lnTo>
                    <a:pt x="14704555" y="8495572"/>
                  </a:lnTo>
                  <a:lnTo>
                    <a:pt x="14707555" y="8496852"/>
                  </a:lnTo>
                  <a:lnTo>
                    <a:pt x="14710599" y="8496180"/>
                  </a:lnTo>
                  <a:lnTo>
                    <a:pt x="14712736" y="8493940"/>
                  </a:lnTo>
                  <a:lnTo>
                    <a:pt x="14715634" y="8490842"/>
                  </a:lnTo>
                  <a:lnTo>
                    <a:pt x="14715198" y="8486324"/>
                  </a:lnTo>
                  <a:lnTo>
                    <a:pt x="14708527" y="8480720"/>
                  </a:lnTo>
                  <a:lnTo>
                    <a:pt x="14705429" y="8477823"/>
                  </a:lnTo>
                  <a:close/>
                </a:path>
                <a:path w="18145125" h="10333990">
                  <a:moveTo>
                    <a:pt x="14639859" y="8419125"/>
                  </a:moveTo>
                  <a:lnTo>
                    <a:pt x="14635006" y="8419418"/>
                  </a:lnTo>
                  <a:lnTo>
                    <a:pt x="14632585" y="8422324"/>
                  </a:lnTo>
                  <a:lnTo>
                    <a:pt x="14629829" y="8425089"/>
                  </a:lnTo>
                  <a:lnTo>
                    <a:pt x="14630122" y="8429941"/>
                  </a:lnTo>
                  <a:lnTo>
                    <a:pt x="14636793" y="8435545"/>
                  </a:lnTo>
                  <a:lnTo>
                    <a:pt x="14637318" y="8436162"/>
                  </a:lnTo>
                  <a:lnTo>
                    <a:pt x="14641652" y="8438011"/>
                  </a:lnTo>
                  <a:lnTo>
                    <a:pt x="14644694" y="8437339"/>
                  </a:lnTo>
                  <a:lnTo>
                    <a:pt x="14646833" y="8435099"/>
                  </a:lnTo>
                  <a:lnTo>
                    <a:pt x="14649730" y="8432002"/>
                  </a:lnTo>
                  <a:lnTo>
                    <a:pt x="14649294" y="8427483"/>
                  </a:lnTo>
                  <a:lnTo>
                    <a:pt x="14642623" y="8421879"/>
                  </a:lnTo>
                  <a:lnTo>
                    <a:pt x="14639859" y="8419125"/>
                  </a:lnTo>
                  <a:close/>
                </a:path>
                <a:path w="18145125" h="10333990">
                  <a:moveTo>
                    <a:pt x="14574289" y="8360426"/>
                  </a:moveTo>
                  <a:lnTo>
                    <a:pt x="14569435" y="8360720"/>
                  </a:lnTo>
                  <a:lnTo>
                    <a:pt x="14567013" y="8363626"/>
                  </a:lnTo>
                  <a:lnTo>
                    <a:pt x="14564259" y="8366390"/>
                  </a:lnTo>
                  <a:lnTo>
                    <a:pt x="14564695" y="8370910"/>
                  </a:lnTo>
                  <a:lnTo>
                    <a:pt x="14567459" y="8373665"/>
                  </a:lnTo>
                  <a:lnTo>
                    <a:pt x="14571223" y="8376847"/>
                  </a:lnTo>
                  <a:lnTo>
                    <a:pt x="14571748" y="8377465"/>
                  </a:lnTo>
                  <a:lnTo>
                    <a:pt x="14576080" y="8379312"/>
                  </a:lnTo>
                  <a:lnTo>
                    <a:pt x="14579125" y="8378641"/>
                  </a:lnTo>
                  <a:lnTo>
                    <a:pt x="14581263" y="8376401"/>
                  </a:lnTo>
                  <a:lnTo>
                    <a:pt x="14584017" y="8373637"/>
                  </a:lnTo>
                  <a:lnTo>
                    <a:pt x="14583724" y="8368784"/>
                  </a:lnTo>
                  <a:lnTo>
                    <a:pt x="14577053" y="8363181"/>
                  </a:lnTo>
                  <a:lnTo>
                    <a:pt x="14574289" y="8360426"/>
                  </a:lnTo>
                  <a:close/>
                </a:path>
                <a:path w="18145125" h="10333990">
                  <a:moveTo>
                    <a:pt x="14509144" y="8300727"/>
                  </a:moveTo>
                  <a:lnTo>
                    <a:pt x="14504625" y="8301163"/>
                  </a:lnTo>
                  <a:lnTo>
                    <a:pt x="14499115" y="8306692"/>
                  </a:lnTo>
                  <a:lnTo>
                    <a:pt x="14499551" y="8311212"/>
                  </a:lnTo>
                  <a:lnTo>
                    <a:pt x="14502315" y="8313966"/>
                  </a:lnTo>
                  <a:lnTo>
                    <a:pt x="14505938" y="8317482"/>
                  </a:lnTo>
                  <a:lnTo>
                    <a:pt x="14506462" y="8318099"/>
                  </a:lnTo>
                  <a:lnTo>
                    <a:pt x="14510792" y="8319946"/>
                  </a:lnTo>
                  <a:lnTo>
                    <a:pt x="14513838" y="8319276"/>
                  </a:lnTo>
                  <a:lnTo>
                    <a:pt x="14515976" y="8317036"/>
                  </a:lnTo>
                  <a:lnTo>
                    <a:pt x="14518731" y="8314272"/>
                  </a:lnTo>
                  <a:lnTo>
                    <a:pt x="14518294" y="8309752"/>
                  </a:lnTo>
                  <a:lnTo>
                    <a:pt x="14515529" y="8306996"/>
                  </a:lnTo>
                  <a:lnTo>
                    <a:pt x="14511909" y="8303483"/>
                  </a:lnTo>
                  <a:lnTo>
                    <a:pt x="14509144" y="8300727"/>
                  </a:lnTo>
                  <a:close/>
                </a:path>
                <a:path w="18145125" h="10333990">
                  <a:moveTo>
                    <a:pt x="14443856" y="8241362"/>
                  </a:moveTo>
                  <a:lnTo>
                    <a:pt x="14439480" y="8241464"/>
                  </a:lnTo>
                  <a:lnTo>
                    <a:pt x="14436724" y="8244229"/>
                  </a:lnTo>
                  <a:lnTo>
                    <a:pt x="14434302" y="8247135"/>
                  </a:lnTo>
                  <a:lnTo>
                    <a:pt x="14434405" y="8251512"/>
                  </a:lnTo>
                  <a:lnTo>
                    <a:pt x="14437169" y="8254267"/>
                  </a:lnTo>
                  <a:lnTo>
                    <a:pt x="14440792" y="8257782"/>
                  </a:lnTo>
                  <a:lnTo>
                    <a:pt x="14441317" y="8258400"/>
                  </a:lnTo>
                  <a:lnTo>
                    <a:pt x="14445650" y="8260248"/>
                  </a:lnTo>
                  <a:lnTo>
                    <a:pt x="14448693" y="8259576"/>
                  </a:lnTo>
                  <a:lnTo>
                    <a:pt x="14450831" y="8257336"/>
                  </a:lnTo>
                  <a:lnTo>
                    <a:pt x="14453252" y="8254430"/>
                  </a:lnTo>
                  <a:lnTo>
                    <a:pt x="14453151" y="8250053"/>
                  </a:lnTo>
                  <a:lnTo>
                    <a:pt x="14450386" y="8247298"/>
                  </a:lnTo>
                  <a:lnTo>
                    <a:pt x="14446764" y="8243783"/>
                  </a:lnTo>
                  <a:lnTo>
                    <a:pt x="14443856" y="8241362"/>
                  </a:lnTo>
                  <a:close/>
                </a:path>
                <a:path w="18145125" h="10333990">
                  <a:moveTo>
                    <a:pt x="14378713" y="8181663"/>
                  </a:moveTo>
                  <a:lnTo>
                    <a:pt x="14374336" y="8181766"/>
                  </a:lnTo>
                  <a:lnTo>
                    <a:pt x="14371581" y="8184530"/>
                  </a:lnTo>
                  <a:lnTo>
                    <a:pt x="14369159" y="8187437"/>
                  </a:lnTo>
                  <a:lnTo>
                    <a:pt x="14369262" y="8191814"/>
                  </a:lnTo>
                  <a:lnTo>
                    <a:pt x="14372026" y="8194569"/>
                  </a:lnTo>
                  <a:lnTo>
                    <a:pt x="14375648" y="8198084"/>
                  </a:lnTo>
                  <a:lnTo>
                    <a:pt x="14376506" y="8198844"/>
                  </a:lnTo>
                  <a:lnTo>
                    <a:pt x="14380506" y="8200550"/>
                  </a:lnTo>
                  <a:lnTo>
                    <a:pt x="14383550" y="8199878"/>
                  </a:lnTo>
                  <a:lnTo>
                    <a:pt x="14385687" y="8197638"/>
                  </a:lnTo>
                  <a:lnTo>
                    <a:pt x="14388109" y="8194732"/>
                  </a:lnTo>
                  <a:lnTo>
                    <a:pt x="14388006" y="8190354"/>
                  </a:lnTo>
                  <a:lnTo>
                    <a:pt x="14385242" y="8187600"/>
                  </a:lnTo>
                  <a:lnTo>
                    <a:pt x="14381619" y="8184084"/>
                  </a:lnTo>
                  <a:lnTo>
                    <a:pt x="14378713" y="8181663"/>
                  </a:lnTo>
                  <a:close/>
                </a:path>
                <a:path w="18145125" h="10333990">
                  <a:moveTo>
                    <a:pt x="14314187" y="8121441"/>
                  </a:moveTo>
                  <a:lnTo>
                    <a:pt x="14309811" y="8121543"/>
                  </a:lnTo>
                  <a:lnTo>
                    <a:pt x="14307055" y="8124307"/>
                  </a:lnTo>
                  <a:lnTo>
                    <a:pt x="14304633" y="8127214"/>
                  </a:lnTo>
                  <a:lnTo>
                    <a:pt x="14304737" y="8131591"/>
                  </a:lnTo>
                  <a:lnTo>
                    <a:pt x="14307500" y="8134346"/>
                  </a:lnTo>
                  <a:lnTo>
                    <a:pt x="14311122" y="8137861"/>
                  </a:lnTo>
                  <a:lnTo>
                    <a:pt x="14311980" y="8138621"/>
                  </a:lnTo>
                  <a:lnTo>
                    <a:pt x="14315981" y="8140327"/>
                  </a:lnTo>
                  <a:lnTo>
                    <a:pt x="14319024" y="8139655"/>
                  </a:lnTo>
                  <a:lnTo>
                    <a:pt x="14321162" y="8137415"/>
                  </a:lnTo>
                  <a:lnTo>
                    <a:pt x="14323584" y="8134509"/>
                  </a:lnTo>
                  <a:lnTo>
                    <a:pt x="14323480" y="8130132"/>
                  </a:lnTo>
                  <a:lnTo>
                    <a:pt x="14320717" y="8127377"/>
                  </a:lnTo>
                  <a:lnTo>
                    <a:pt x="14317094" y="8123862"/>
                  </a:lnTo>
                  <a:lnTo>
                    <a:pt x="14314187" y="8121441"/>
                  </a:lnTo>
                  <a:close/>
                </a:path>
                <a:path w="18145125" h="10333990">
                  <a:moveTo>
                    <a:pt x="14250135" y="8061025"/>
                  </a:moveTo>
                  <a:lnTo>
                    <a:pt x="14245758" y="8061128"/>
                  </a:lnTo>
                  <a:lnTo>
                    <a:pt x="14243003" y="8063893"/>
                  </a:lnTo>
                  <a:lnTo>
                    <a:pt x="14240582" y="8066800"/>
                  </a:lnTo>
                  <a:lnTo>
                    <a:pt x="14240684" y="8071176"/>
                  </a:lnTo>
                  <a:lnTo>
                    <a:pt x="14243449" y="8073932"/>
                  </a:lnTo>
                  <a:lnTo>
                    <a:pt x="14247071" y="8077446"/>
                  </a:lnTo>
                  <a:lnTo>
                    <a:pt x="14247596" y="8078064"/>
                  </a:lnTo>
                  <a:lnTo>
                    <a:pt x="14251928" y="8079912"/>
                  </a:lnTo>
                  <a:lnTo>
                    <a:pt x="14254973" y="8079241"/>
                  </a:lnTo>
                  <a:lnTo>
                    <a:pt x="14257109" y="8077001"/>
                  </a:lnTo>
                  <a:lnTo>
                    <a:pt x="14259531" y="8074094"/>
                  </a:lnTo>
                  <a:lnTo>
                    <a:pt x="14259429" y="8069718"/>
                  </a:lnTo>
                  <a:lnTo>
                    <a:pt x="14256664" y="8066962"/>
                  </a:lnTo>
                  <a:lnTo>
                    <a:pt x="14253042" y="8063448"/>
                  </a:lnTo>
                  <a:lnTo>
                    <a:pt x="14250135" y="8061025"/>
                  </a:lnTo>
                  <a:close/>
                </a:path>
                <a:path w="18145125" h="10333990">
                  <a:moveTo>
                    <a:pt x="14186562" y="8000421"/>
                  </a:moveTo>
                  <a:lnTo>
                    <a:pt x="14182185" y="8000524"/>
                  </a:lnTo>
                  <a:lnTo>
                    <a:pt x="14176675" y="8006052"/>
                  </a:lnTo>
                  <a:lnTo>
                    <a:pt x="14176776" y="8010429"/>
                  </a:lnTo>
                  <a:lnTo>
                    <a:pt x="14179541" y="8013184"/>
                  </a:lnTo>
                  <a:lnTo>
                    <a:pt x="14183163" y="8016699"/>
                  </a:lnTo>
                  <a:lnTo>
                    <a:pt x="14183688" y="8017317"/>
                  </a:lnTo>
                  <a:lnTo>
                    <a:pt x="14185354" y="8018028"/>
                  </a:lnTo>
                  <a:lnTo>
                    <a:pt x="14185212" y="8018362"/>
                  </a:lnTo>
                  <a:lnTo>
                    <a:pt x="14187878" y="8019499"/>
                  </a:lnTo>
                  <a:lnTo>
                    <a:pt x="14190923" y="8018827"/>
                  </a:lnTo>
                  <a:lnTo>
                    <a:pt x="14193060" y="8016587"/>
                  </a:lnTo>
                  <a:lnTo>
                    <a:pt x="14195814" y="8013823"/>
                  </a:lnTo>
                  <a:lnTo>
                    <a:pt x="14195712" y="8009446"/>
                  </a:lnTo>
                  <a:lnTo>
                    <a:pt x="14192949" y="8006691"/>
                  </a:lnTo>
                  <a:lnTo>
                    <a:pt x="14189326" y="8003176"/>
                  </a:lnTo>
                  <a:lnTo>
                    <a:pt x="14186562" y="8000421"/>
                  </a:lnTo>
                  <a:close/>
                </a:path>
                <a:path w="18145125" h="10333990">
                  <a:moveTo>
                    <a:pt x="14122794" y="7939340"/>
                  </a:moveTo>
                  <a:lnTo>
                    <a:pt x="14118417" y="7939442"/>
                  </a:lnTo>
                  <a:lnTo>
                    <a:pt x="14112907" y="7944971"/>
                  </a:lnTo>
                  <a:lnTo>
                    <a:pt x="14113009" y="7949348"/>
                  </a:lnTo>
                  <a:lnTo>
                    <a:pt x="14115773" y="7952103"/>
                  </a:lnTo>
                  <a:lnTo>
                    <a:pt x="14119396" y="7955618"/>
                  </a:lnTo>
                  <a:lnTo>
                    <a:pt x="14119920" y="7956236"/>
                  </a:lnTo>
                  <a:lnTo>
                    <a:pt x="14121586" y="7956947"/>
                  </a:lnTo>
                  <a:lnTo>
                    <a:pt x="14121444" y="7957280"/>
                  </a:lnTo>
                  <a:lnTo>
                    <a:pt x="14124111" y="7958418"/>
                  </a:lnTo>
                  <a:lnTo>
                    <a:pt x="14127155" y="7957746"/>
                  </a:lnTo>
                  <a:lnTo>
                    <a:pt x="14129292" y="7955506"/>
                  </a:lnTo>
                  <a:lnTo>
                    <a:pt x="14132048" y="7952742"/>
                  </a:lnTo>
                  <a:lnTo>
                    <a:pt x="14131946" y="7948365"/>
                  </a:lnTo>
                  <a:lnTo>
                    <a:pt x="14129181" y="7945610"/>
                  </a:lnTo>
                  <a:lnTo>
                    <a:pt x="14125559" y="7942095"/>
                  </a:lnTo>
                  <a:lnTo>
                    <a:pt x="14122794" y="7939340"/>
                  </a:lnTo>
                  <a:close/>
                </a:path>
                <a:path w="18145125" h="10333990">
                  <a:moveTo>
                    <a:pt x="14059029" y="7878260"/>
                  </a:moveTo>
                  <a:lnTo>
                    <a:pt x="14054651" y="7878362"/>
                  </a:lnTo>
                  <a:lnTo>
                    <a:pt x="14049142" y="7883891"/>
                  </a:lnTo>
                  <a:lnTo>
                    <a:pt x="14049244" y="7888268"/>
                  </a:lnTo>
                  <a:lnTo>
                    <a:pt x="14052008" y="7891022"/>
                  </a:lnTo>
                  <a:lnTo>
                    <a:pt x="14055631" y="7894538"/>
                  </a:lnTo>
                  <a:lnTo>
                    <a:pt x="14056155" y="7895156"/>
                  </a:lnTo>
                  <a:lnTo>
                    <a:pt x="14057822" y="7895867"/>
                  </a:lnTo>
                  <a:lnTo>
                    <a:pt x="14057680" y="7896200"/>
                  </a:lnTo>
                  <a:lnTo>
                    <a:pt x="14060346" y="7897337"/>
                  </a:lnTo>
                  <a:lnTo>
                    <a:pt x="14063389" y="7896665"/>
                  </a:lnTo>
                  <a:lnTo>
                    <a:pt x="14065527" y="7894426"/>
                  </a:lnTo>
                  <a:lnTo>
                    <a:pt x="14068282" y="7891661"/>
                  </a:lnTo>
                  <a:lnTo>
                    <a:pt x="14068178" y="7887284"/>
                  </a:lnTo>
                  <a:lnTo>
                    <a:pt x="14065414" y="7884529"/>
                  </a:lnTo>
                  <a:lnTo>
                    <a:pt x="14061793" y="7881015"/>
                  </a:lnTo>
                  <a:lnTo>
                    <a:pt x="14059029" y="7878260"/>
                  </a:lnTo>
                  <a:close/>
                </a:path>
                <a:path w="18145125" h="10333990">
                  <a:moveTo>
                    <a:pt x="13995879" y="7816654"/>
                  </a:moveTo>
                  <a:lnTo>
                    <a:pt x="13991502" y="7816756"/>
                  </a:lnTo>
                  <a:lnTo>
                    <a:pt x="13985992" y="7822285"/>
                  </a:lnTo>
                  <a:lnTo>
                    <a:pt x="13986095" y="7826662"/>
                  </a:lnTo>
                  <a:lnTo>
                    <a:pt x="13988859" y="7829417"/>
                  </a:lnTo>
                  <a:lnTo>
                    <a:pt x="13992480" y="7832932"/>
                  </a:lnTo>
                  <a:lnTo>
                    <a:pt x="13993005" y="7833550"/>
                  </a:lnTo>
                  <a:lnTo>
                    <a:pt x="13997339" y="7835398"/>
                  </a:lnTo>
                  <a:lnTo>
                    <a:pt x="14000240" y="7835060"/>
                  </a:lnTo>
                  <a:lnTo>
                    <a:pt x="14002377" y="7832820"/>
                  </a:lnTo>
                  <a:lnTo>
                    <a:pt x="14005133" y="7830056"/>
                  </a:lnTo>
                  <a:lnTo>
                    <a:pt x="14005030" y="7825679"/>
                  </a:lnTo>
                  <a:lnTo>
                    <a:pt x="14002266" y="7822924"/>
                  </a:lnTo>
                  <a:lnTo>
                    <a:pt x="13998644" y="7819409"/>
                  </a:lnTo>
                  <a:lnTo>
                    <a:pt x="13995879" y="7816654"/>
                  </a:lnTo>
                  <a:close/>
                </a:path>
                <a:path w="18145125" h="10333990">
                  <a:moveTo>
                    <a:pt x="13933063" y="7755191"/>
                  </a:moveTo>
                  <a:lnTo>
                    <a:pt x="13928686" y="7755294"/>
                  </a:lnTo>
                  <a:lnTo>
                    <a:pt x="13923176" y="7760822"/>
                  </a:lnTo>
                  <a:lnTo>
                    <a:pt x="13923277" y="7765199"/>
                  </a:lnTo>
                  <a:lnTo>
                    <a:pt x="13926043" y="7767954"/>
                  </a:lnTo>
                  <a:lnTo>
                    <a:pt x="13929664" y="7771469"/>
                  </a:lnTo>
                  <a:lnTo>
                    <a:pt x="13930189" y="7772087"/>
                  </a:lnTo>
                  <a:lnTo>
                    <a:pt x="13934522" y="7773935"/>
                  </a:lnTo>
                  <a:lnTo>
                    <a:pt x="13937424" y="7773597"/>
                  </a:lnTo>
                  <a:lnTo>
                    <a:pt x="13939562" y="7771357"/>
                  </a:lnTo>
                  <a:lnTo>
                    <a:pt x="13942317" y="7768593"/>
                  </a:lnTo>
                  <a:lnTo>
                    <a:pt x="13942214" y="7764216"/>
                  </a:lnTo>
                  <a:lnTo>
                    <a:pt x="13939450" y="7761461"/>
                  </a:lnTo>
                  <a:lnTo>
                    <a:pt x="13935827" y="7757946"/>
                  </a:lnTo>
                  <a:lnTo>
                    <a:pt x="13933063" y="7755191"/>
                  </a:lnTo>
                  <a:close/>
                </a:path>
                <a:path w="18145125" h="10333990">
                  <a:moveTo>
                    <a:pt x="13870199" y="7692919"/>
                  </a:moveTo>
                  <a:lnTo>
                    <a:pt x="13865821" y="7693021"/>
                  </a:lnTo>
                  <a:lnTo>
                    <a:pt x="13860311" y="7698550"/>
                  </a:lnTo>
                  <a:lnTo>
                    <a:pt x="13860415" y="7702928"/>
                  </a:lnTo>
                  <a:lnTo>
                    <a:pt x="13863179" y="7705683"/>
                  </a:lnTo>
                  <a:lnTo>
                    <a:pt x="13866802" y="7709198"/>
                  </a:lnTo>
                  <a:lnTo>
                    <a:pt x="13867327" y="7709816"/>
                  </a:lnTo>
                  <a:lnTo>
                    <a:pt x="13871656" y="7711663"/>
                  </a:lnTo>
                  <a:lnTo>
                    <a:pt x="13874561" y="7711326"/>
                  </a:lnTo>
                  <a:lnTo>
                    <a:pt x="13876698" y="7709086"/>
                  </a:lnTo>
                  <a:lnTo>
                    <a:pt x="13879453" y="7706321"/>
                  </a:lnTo>
                  <a:lnTo>
                    <a:pt x="13879349" y="7701944"/>
                  </a:lnTo>
                  <a:lnTo>
                    <a:pt x="13876585" y="7699189"/>
                  </a:lnTo>
                  <a:lnTo>
                    <a:pt x="13872962" y="7695673"/>
                  </a:lnTo>
                  <a:lnTo>
                    <a:pt x="13870199" y="7692919"/>
                  </a:lnTo>
                  <a:close/>
                </a:path>
                <a:path w="18145125" h="10333990">
                  <a:moveTo>
                    <a:pt x="13807668" y="7630790"/>
                  </a:moveTo>
                  <a:lnTo>
                    <a:pt x="13803291" y="7630892"/>
                  </a:lnTo>
                  <a:lnTo>
                    <a:pt x="13797781" y="7636421"/>
                  </a:lnTo>
                  <a:lnTo>
                    <a:pt x="13797884" y="7640799"/>
                  </a:lnTo>
                  <a:lnTo>
                    <a:pt x="13800648" y="7643553"/>
                  </a:lnTo>
                  <a:lnTo>
                    <a:pt x="13804271" y="7647068"/>
                  </a:lnTo>
                  <a:lnTo>
                    <a:pt x="13804794" y="7647685"/>
                  </a:lnTo>
                  <a:lnTo>
                    <a:pt x="13809128" y="7649534"/>
                  </a:lnTo>
                  <a:lnTo>
                    <a:pt x="13812029" y="7649196"/>
                  </a:lnTo>
                  <a:lnTo>
                    <a:pt x="13814167" y="7646956"/>
                  </a:lnTo>
                  <a:lnTo>
                    <a:pt x="13816922" y="7644192"/>
                  </a:lnTo>
                  <a:lnTo>
                    <a:pt x="13816818" y="7639814"/>
                  </a:lnTo>
                  <a:lnTo>
                    <a:pt x="13814053" y="7637058"/>
                  </a:lnTo>
                  <a:lnTo>
                    <a:pt x="13810433" y="7633545"/>
                  </a:lnTo>
                  <a:lnTo>
                    <a:pt x="13807668" y="7630790"/>
                  </a:lnTo>
                  <a:close/>
                </a:path>
                <a:path w="18145125" h="10333990">
                  <a:moveTo>
                    <a:pt x="13745279" y="7568327"/>
                  </a:moveTo>
                  <a:lnTo>
                    <a:pt x="13740902" y="7568430"/>
                  </a:lnTo>
                  <a:lnTo>
                    <a:pt x="13735392" y="7573958"/>
                  </a:lnTo>
                  <a:lnTo>
                    <a:pt x="13735495" y="7578335"/>
                  </a:lnTo>
                  <a:lnTo>
                    <a:pt x="13738258" y="7581090"/>
                  </a:lnTo>
                  <a:lnTo>
                    <a:pt x="13741880" y="7584605"/>
                  </a:lnTo>
                  <a:lnTo>
                    <a:pt x="13742405" y="7585223"/>
                  </a:lnTo>
                  <a:lnTo>
                    <a:pt x="13746738" y="7587071"/>
                  </a:lnTo>
                  <a:lnTo>
                    <a:pt x="13749640" y="7586733"/>
                  </a:lnTo>
                  <a:lnTo>
                    <a:pt x="13751777" y="7584493"/>
                  </a:lnTo>
                  <a:lnTo>
                    <a:pt x="13754532" y="7581729"/>
                  </a:lnTo>
                  <a:lnTo>
                    <a:pt x="13754430" y="7577351"/>
                  </a:lnTo>
                  <a:lnTo>
                    <a:pt x="13751666" y="7574597"/>
                  </a:lnTo>
                  <a:lnTo>
                    <a:pt x="13748044" y="7571082"/>
                  </a:lnTo>
                  <a:lnTo>
                    <a:pt x="13745279" y="7568327"/>
                  </a:lnTo>
                  <a:close/>
                </a:path>
                <a:path w="18145125" h="10333990">
                  <a:moveTo>
                    <a:pt x="13682748" y="7506197"/>
                  </a:moveTo>
                  <a:lnTo>
                    <a:pt x="13678371" y="7506300"/>
                  </a:lnTo>
                  <a:lnTo>
                    <a:pt x="13672860" y="7511828"/>
                  </a:lnTo>
                  <a:lnTo>
                    <a:pt x="13672963" y="7516205"/>
                  </a:lnTo>
                  <a:lnTo>
                    <a:pt x="13675727" y="7518960"/>
                  </a:lnTo>
                  <a:lnTo>
                    <a:pt x="13679349" y="7522475"/>
                  </a:lnTo>
                  <a:lnTo>
                    <a:pt x="13679873" y="7523093"/>
                  </a:lnTo>
                  <a:lnTo>
                    <a:pt x="13684207" y="7524942"/>
                  </a:lnTo>
                  <a:lnTo>
                    <a:pt x="13687108" y="7524603"/>
                  </a:lnTo>
                  <a:lnTo>
                    <a:pt x="13689246" y="7522364"/>
                  </a:lnTo>
                  <a:lnTo>
                    <a:pt x="13692001" y="7519599"/>
                  </a:lnTo>
                  <a:lnTo>
                    <a:pt x="13691898" y="7515222"/>
                  </a:lnTo>
                  <a:lnTo>
                    <a:pt x="13689134" y="7512467"/>
                  </a:lnTo>
                  <a:lnTo>
                    <a:pt x="13685513" y="7508952"/>
                  </a:lnTo>
                  <a:lnTo>
                    <a:pt x="13682748" y="7506197"/>
                  </a:lnTo>
                  <a:close/>
                </a:path>
                <a:path w="18145125" h="10333990">
                  <a:moveTo>
                    <a:pt x="13620074" y="7444401"/>
                  </a:moveTo>
                  <a:lnTo>
                    <a:pt x="13615697" y="7444503"/>
                  </a:lnTo>
                  <a:lnTo>
                    <a:pt x="13610187" y="7450032"/>
                  </a:lnTo>
                  <a:lnTo>
                    <a:pt x="13610288" y="7454409"/>
                  </a:lnTo>
                  <a:lnTo>
                    <a:pt x="13613054" y="7457164"/>
                  </a:lnTo>
                  <a:lnTo>
                    <a:pt x="13616675" y="7460679"/>
                  </a:lnTo>
                  <a:lnTo>
                    <a:pt x="13617200" y="7461297"/>
                  </a:lnTo>
                  <a:lnTo>
                    <a:pt x="13621534" y="7463145"/>
                  </a:lnTo>
                  <a:lnTo>
                    <a:pt x="13624435" y="7462807"/>
                  </a:lnTo>
                  <a:lnTo>
                    <a:pt x="13626572" y="7460567"/>
                  </a:lnTo>
                  <a:lnTo>
                    <a:pt x="13629328" y="7457803"/>
                  </a:lnTo>
                  <a:lnTo>
                    <a:pt x="13629225" y="7453426"/>
                  </a:lnTo>
                  <a:lnTo>
                    <a:pt x="13626461" y="7450671"/>
                  </a:lnTo>
                  <a:lnTo>
                    <a:pt x="13622838" y="7447155"/>
                  </a:lnTo>
                  <a:lnTo>
                    <a:pt x="13620074" y="7444401"/>
                  </a:lnTo>
                  <a:close/>
                </a:path>
                <a:path w="18145125" h="10333990">
                  <a:moveTo>
                    <a:pt x="13556448" y="7382985"/>
                  </a:moveTo>
                  <a:lnTo>
                    <a:pt x="13552071" y="7383088"/>
                  </a:lnTo>
                  <a:lnTo>
                    <a:pt x="13546562" y="7388617"/>
                  </a:lnTo>
                  <a:lnTo>
                    <a:pt x="13546666" y="7392995"/>
                  </a:lnTo>
                  <a:lnTo>
                    <a:pt x="13549430" y="7395750"/>
                  </a:lnTo>
                  <a:lnTo>
                    <a:pt x="13553052" y="7399265"/>
                  </a:lnTo>
                  <a:lnTo>
                    <a:pt x="13553576" y="7399883"/>
                  </a:lnTo>
                  <a:lnTo>
                    <a:pt x="13555243" y="7400594"/>
                  </a:lnTo>
                  <a:lnTo>
                    <a:pt x="13555101" y="7400927"/>
                  </a:lnTo>
                  <a:lnTo>
                    <a:pt x="13557768" y="7402065"/>
                  </a:lnTo>
                  <a:lnTo>
                    <a:pt x="13560811" y="7401393"/>
                  </a:lnTo>
                  <a:lnTo>
                    <a:pt x="13562949" y="7399153"/>
                  </a:lnTo>
                  <a:lnTo>
                    <a:pt x="13565704" y="7396389"/>
                  </a:lnTo>
                  <a:lnTo>
                    <a:pt x="13565600" y="7392011"/>
                  </a:lnTo>
                  <a:lnTo>
                    <a:pt x="13562835" y="7389256"/>
                  </a:lnTo>
                  <a:lnTo>
                    <a:pt x="13559213" y="7385741"/>
                  </a:lnTo>
                  <a:lnTo>
                    <a:pt x="13556448" y="7382985"/>
                  </a:lnTo>
                  <a:close/>
                </a:path>
                <a:path w="18145125" h="10333990">
                  <a:moveTo>
                    <a:pt x="8047543" y="5019280"/>
                  </a:moveTo>
                  <a:lnTo>
                    <a:pt x="8035544" y="5014162"/>
                  </a:lnTo>
                  <a:lnTo>
                    <a:pt x="8031406" y="5015548"/>
                  </a:lnTo>
                  <a:lnTo>
                    <a:pt x="8028278" y="5022881"/>
                  </a:lnTo>
                  <a:lnTo>
                    <a:pt x="8029665" y="5027018"/>
                  </a:lnTo>
                  <a:lnTo>
                    <a:pt x="8041664" y="5032136"/>
                  </a:lnTo>
                  <a:lnTo>
                    <a:pt x="8045801" y="5030750"/>
                  </a:lnTo>
                  <a:lnTo>
                    <a:pt x="8048929" y="5023417"/>
                  </a:lnTo>
                  <a:lnTo>
                    <a:pt x="8047543" y="5019280"/>
                  </a:lnTo>
                  <a:close/>
                </a:path>
                <a:path w="18145125" h="10333990">
                  <a:moveTo>
                    <a:pt x="8128203" y="5053687"/>
                  </a:moveTo>
                  <a:lnTo>
                    <a:pt x="8116537" y="5048711"/>
                  </a:lnTo>
                  <a:lnTo>
                    <a:pt x="8112258" y="5050431"/>
                  </a:lnTo>
                  <a:lnTo>
                    <a:pt x="8110694" y="5054098"/>
                  </a:lnTo>
                  <a:lnTo>
                    <a:pt x="8109606" y="5057573"/>
                  </a:lnTo>
                  <a:lnTo>
                    <a:pt x="8110992" y="5061709"/>
                  </a:lnTo>
                  <a:lnTo>
                    <a:pt x="8122659" y="5066686"/>
                  </a:lnTo>
                  <a:lnTo>
                    <a:pt x="8126938" y="5064966"/>
                  </a:lnTo>
                  <a:lnTo>
                    <a:pt x="8129924" y="5057966"/>
                  </a:lnTo>
                  <a:lnTo>
                    <a:pt x="8128203" y="5053687"/>
                  </a:lnTo>
                  <a:close/>
                </a:path>
                <a:path w="18145125" h="10333990">
                  <a:moveTo>
                    <a:pt x="7966025" y="4984114"/>
                  </a:moveTo>
                  <a:lnTo>
                    <a:pt x="7954359" y="4979137"/>
                  </a:lnTo>
                  <a:lnTo>
                    <a:pt x="7950222" y="4980524"/>
                  </a:lnTo>
                  <a:lnTo>
                    <a:pt x="7947094" y="4987857"/>
                  </a:lnTo>
                  <a:lnTo>
                    <a:pt x="7948481" y="4991993"/>
                  </a:lnTo>
                  <a:lnTo>
                    <a:pt x="7960147" y="4996970"/>
                  </a:lnTo>
                  <a:lnTo>
                    <a:pt x="7964284" y="4995584"/>
                  </a:lnTo>
                  <a:lnTo>
                    <a:pt x="7967412" y="4988251"/>
                  </a:lnTo>
                  <a:lnTo>
                    <a:pt x="7966025" y="4984114"/>
                  </a:lnTo>
                  <a:close/>
                </a:path>
                <a:path w="18145125" h="10333990">
                  <a:moveTo>
                    <a:pt x="8209338" y="5087903"/>
                  </a:moveTo>
                  <a:lnTo>
                    <a:pt x="8197673" y="5082927"/>
                  </a:lnTo>
                  <a:lnTo>
                    <a:pt x="8193394" y="5084647"/>
                  </a:lnTo>
                  <a:lnTo>
                    <a:pt x="8191830" y="5088313"/>
                  </a:lnTo>
                  <a:lnTo>
                    <a:pt x="8190741" y="5091788"/>
                  </a:lnTo>
                  <a:lnTo>
                    <a:pt x="8192127" y="5095925"/>
                  </a:lnTo>
                  <a:lnTo>
                    <a:pt x="8203460" y="5100759"/>
                  </a:lnTo>
                  <a:lnTo>
                    <a:pt x="8207739" y="5099040"/>
                  </a:lnTo>
                  <a:lnTo>
                    <a:pt x="8210725" y="5092040"/>
                  </a:lnTo>
                  <a:lnTo>
                    <a:pt x="8209338" y="5087903"/>
                  </a:lnTo>
                  <a:close/>
                </a:path>
                <a:path w="18145125" h="10333990">
                  <a:moveTo>
                    <a:pt x="7885174" y="4949231"/>
                  </a:moveTo>
                  <a:lnTo>
                    <a:pt x="7873508" y="4944255"/>
                  </a:lnTo>
                  <a:lnTo>
                    <a:pt x="7869370" y="4945642"/>
                  </a:lnTo>
                  <a:lnTo>
                    <a:pt x="7866243" y="4952974"/>
                  </a:lnTo>
                  <a:lnTo>
                    <a:pt x="7867629" y="4957111"/>
                  </a:lnTo>
                  <a:lnTo>
                    <a:pt x="7879296" y="4962088"/>
                  </a:lnTo>
                  <a:lnTo>
                    <a:pt x="7883433" y="4960701"/>
                  </a:lnTo>
                  <a:lnTo>
                    <a:pt x="7886561" y="4953368"/>
                  </a:lnTo>
                  <a:lnTo>
                    <a:pt x="7885174" y="4949231"/>
                  </a:lnTo>
                  <a:close/>
                </a:path>
                <a:path w="18145125" h="10333990">
                  <a:moveTo>
                    <a:pt x="8290616" y="5121785"/>
                  </a:moveTo>
                  <a:lnTo>
                    <a:pt x="8278950" y="5116809"/>
                  </a:lnTo>
                  <a:lnTo>
                    <a:pt x="8274671" y="5118530"/>
                  </a:lnTo>
                  <a:lnTo>
                    <a:pt x="8273107" y="5122196"/>
                  </a:lnTo>
                  <a:lnTo>
                    <a:pt x="8272019" y="5125671"/>
                  </a:lnTo>
                  <a:lnTo>
                    <a:pt x="8273406" y="5129808"/>
                  </a:lnTo>
                  <a:lnTo>
                    <a:pt x="8285071" y="5134783"/>
                  </a:lnTo>
                  <a:lnTo>
                    <a:pt x="8289351" y="5133064"/>
                  </a:lnTo>
                  <a:lnTo>
                    <a:pt x="8292479" y="5125731"/>
                  </a:lnTo>
                  <a:lnTo>
                    <a:pt x="8290616" y="5121785"/>
                  </a:lnTo>
                  <a:close/>
                </a:path>
                <a:path w="18145125" h="10333990">
                  <a:moveTo>
                    <a:pt x="7804606" y="4913682"/>
                  </a:moveTo>
                  <a:lnTo>
                    <a:pt x="7792941" y="4908706"/>
                  </a:lnTo>
                  <a:lnTo>
                    <a:pt x="7788804" y="4910092"/>
                  </a:lnTo>
                  <a:lnTo>
                    <a:pt x="7785676" y="4917425"/>
                  </a:lnTo>
                  <a:lnTo>
                    <a:pt x="7787063" y="4921563"/>
                  </a:lnTo>
                  <a:lnTo>
                    <a:pt x="7798728" y="4926539"/>
                  </a:lnTo>
                  <a:lnTo>
                    <a:pt x="7802865" y="4925152"/>
                  </a:lnTo>
                  <a:lnTo>
                    <a:pt x="7805993" y="4917819"/>
                  </a:lnTo>
                  <a:lnTo>
                    <a:pt x="7804606" y="4913682"/>
                  </a:lnTo>
                  <a:close/>
                </a:path>
                <a:path w="18145125" h="10333990">
                  <a:moveTo>
                    <a:pt x="8372845" y="5155286"/>
                  </a:moveTo>
                  <a:lnTo>
                    <a:pt x="8364513" y="5151731"/>
                  </a:lnTo>
                  <a:lnTo>
                    <a:pt x="8358968" y="5164731"/>
                  </a:lnTo>
                  <a:lnTo>
                    <a:pt x="8367300" y="5168285"/>
                  </a:lnTo>
                  <a:lnTo>
                    <a:pt x="8371246" y="5166422"/>
                  </a:lnTo>
                  <a:lnTo>
                    <a:pt x="8374232" y="5159423"/>
                  </a:lnTo>
                  <a:lnTo>
                    <a:pt x="8372845" y="5155286"/>
                  </a:lnTo>
                  <a:close/>
                </a:path>
                <a:path w="18145125" h="10333990">
                  <a:moveTo>
                    <a:pt x="7723848" y="4877657"/>
                  </a:moveTo>
                  <a:lnTo>
                    <a:pt x="7712183" y="4872681"/>
                  </a:lnTo>
                  <a:lnTo>
                    <a:pt x="7708046" y="4874068"/>
                  </a:lnTo>
                  <a:lnTo>
                    <a:pt x="7704918" y="4881401"/>
                  </a:lnTo>
                  <a:lnTo>
                    <a:pt x="7706305" y="4885538"/>
                  </a:lnTo>
                  <a:lnTo>
                    <a:pt x="7717971" y="4890514"/>
                  </a:lnTo>
                  <a:lnTo>
                    <a:pt x="7722108" y="4889127"/>
                  </a:lnTo>
                  <a:lnTo>
                    <a:pt x="7725236" y="4881794"/>
                  </a:lnTo>
                  <a:lnTo>
                    <a:pt x="7723848" y="4877657"/>
                  </a:lnTo>
                  <a:close/>
                </a:path>
                <a:path w="18145125" h="10333990">
                  <a:moveTo>
                    <a:pt x="8454264" y="5188834"/>
                  </a:moveTo>
                  <a:lnTo>
                    <a:pt x="8442266" y="5183716"/>
                  </a:lnTo>
                  <a:lnTo>
                    <a:pt x="8438320" y="5185579"/>
                  </a:lnTo>
                  <a:lnTo>
                    <a:pt x="8435192" y="5192912"/>
                  </a:lnTo>
                  <a:lnTo>
                    <a:pt x="8436721" y="5196715"/>
                  </a:lnTo>
                  <a:lnTo>
                    <a:pt x="8448719" y="5201834"/>
                  </a:lnTo>
                  <a:lnTo>
                    <a:pt x="8452666" y="5199971"/>
                  </a:lnTo>
                  <a:lnTo>
                    <a:pt x="8455794" y="5192639"/>
                  </a:lnTo>
                  <a:lnTo>
                    <a:pt x="8454264" y="5188834"/>
                  </a:lnTo>
                  <a:close/>
                </a:path>
                <a:path w="18145125" h="10333990">
                  <a:moveTo>
                    <a:pt x="7643424" y="4841775"/>
                  </a:moveTo>
                  <a:lnTo>
                    <a:pt x="7631759" y="4836799"/>
                  </a:lnTo>
                  <a:lnTo>
                    <a:pt x="7627622" y="4838186"/>
                  </a:lnTo>
                  <a:lnTo>
                    <a:pt x="7624494" y="4845519"/>
                  </a:lnTo>
                  <a:lnTo>
                    <a:pt x="7625881" y="4849656"/>
                  </a:lnTo>
                  <a:lnTo>
                    <a:pt x="7637546" y="4854632"/>
                  </a:lnTo>
                  <a:lnTo>
                    <a:pt x="7641683" y="4853245"/>
                  </a:lnTo>
                  <a:lnTo>
                    <a:pt x="7644811" y="4845912"/>
                  </a:lnTo>
                  <a:lnTo>
                    <a:pt x="7643424" y="4841775"/>
                  </a:lnTo>
                  <a:close/>
                </a:path>
                <a:path w="18145125" h="10333990">
                  <a:moveTo>
                    <a:pt x="8535636" y="5221575"/>
                  </a:moveTo>
                  <a:lnTo>
                    <a:pt x="8523636" y="5216457"/>
                  </a:lnTo>
                  <a:lnTo>
                    <a:pt x="8519690" y="5218319"/>
                  </a:lnTo>
                  <a:lnTo>
                    <a:pt x="8518126" y="5221985"/>
                  </a:lnTo>
                  <a:lnTo>
                    <a:pt x="8517007" y="5225448"/>
                  </a:lnTo>
                  <a:lnTo>
                    <a:pt x="8516896" y="5225794"/>
                  </a:lnTo>
                  <a:lnTo>
                    <a:pt x="8518425" y="5229598"/>
                  </a:lnTo>
                  <a:lnTo>
                    <a:pt x="8530091" y="5234574"/>
                  </a:lnTo>
                  <a:lnTo>
                    <a:pt x="8534037" y="5232712"/>
                  </a:lnTo>
                  <a:lnTo>
                    <a:pt x="8537165" y="5225379"/>
                  </a:lnTo>
                  <a:lnTo>
                    <a:pt x="8535636" y="5221575"/>
                  </a:lnTo>
                  <a:close/>
                </a:path>
                <a:path w="18145125" h="10333990">
                  <a:moveTo>
                    <a:pt x="7551426" y="4799774"/>
                  </a:moveTo>
                  <a:lnTo>
                    <a:pt x="7547148" y="4801494"/>
                  </a:lnTo>
                  <a:lnTo>
                    <a:pt x="7544162" y="4808494"/>
                  </a:lnTo>
                  <a:lnTo>
                    <a:pt x="7545407" y="4812965"/>
                  </a:lnTo>
                  <a:lnTo>
                    <a:pt x="7557406" y="4818083"/>
                  </a:lnTo>
                  <a:lnTo>
                    <a:pt x="7561543" y="4816696"/>
                  </a:lnTo>
                  <a:lnTo>
                    <a:pt x="7564529" y="4809697"/>
                  </a:lnTo>
                  <a:lnTo>
                    <a:pt x="7563284" y="4805227"/>
                  </a:lnTo>
                  <a:lnTo>
                    <a:pt x="7554951" y="4801672"/>
                  </a:lnTo>
                  <a:lnTo>
                    <a:pt x="7551426" y="4799774"/>
                  </a:lnTo>
                  <a:close/>
                </a:path>
                <a:path w="18145125" h="10333990">
                  <a:moveTo>
                    <a:pt x="8617482" y="5254125"/>
                  </a:moveTo>
                  <a:lnTo>
                    <a:pt x="8609483" y="5250712"/>
                  </a:lnTo>
                  <a:lnTo>
                    <a:pt x="8606972" y="5257521"/>
                  </a:lnTo>
                  <a:lnTo>
                    <a:pt x="8604271" y="5263853"/>
                  </a:lnTo>
                  <a:lnTo>
                    <a:pt x="8611938" y="5267123"/>
                  </a:lnTo>
                  <a:lnTo>
                    <a:pt x="8615883" y="5265261"/>
                  </a:lnTo>
                  <a:lnTo>
                    <a:pt x="8619011" y="5257928"/>
                  </a:lnTo>
                  <a:lnTo>
                    <a:pt x="8617482" y="5254125"/>
                  </a:lnTo>
                  <a:close/>
                </a:path>
                <a:path w="18145125" h="10333990">
                  <a:moveTo>
                    <a:pt x="7483144" y="4768677"/>
                  </a:moveTo>
                  <a:lnTo>
                    <a:pt x="7471145" y="4763559"/>
                  </a:lnTo>
                  <a:lnTo>
                    <a:pt x="7467008" y="4764946"/>
                  </a:lnTo>
                  <a:lnTo>
                    <a:pt x="7464022" y="4771945"/>
                  </a:lnTo>
                  <a:lnTo>
                    <a:pt x="7465267" y="4776415"/>
                  </a:lnTo>
                  <a:lnTo>
                    <a:pt x="7477266" y="4781534"/>
                  </a:lnTo>
                  <a:lnTo>
                    <a:pt x="7481403" y="4780148"/>
                  </a:lnTo>
                  <a:lnTo>
                    <a:pt x="7484389" y="4773148"/>
                  </a:lnTo>
                  <a:lnTo>
                    <a:pt x="7483144" y="4768677"/>
                  </a:lnTo>
                  <a:close/>
                </a:path>
                <a:path w="18145125" h="10333990">
                  <a:moveTo>
                    <a:pt x="8699804" y="5286482"/>
                  </a:moveTo>
                  <a:lnTo>
                    <a:pt x="8691805" y="5283070"/>
                  </a:lnTo>
                  <a:lnTo>
                    <a:pt x="8689295" y="5289879"/>
                  </a:lnTo>
                  <a:lnTo>
                    <a:pt x="8686736" y="5295878"/>
                  </a:lnTo>
                  <a:lnTo>
                    <a:pt x="8694735" y="5299291"/>
                  </a:lnTo>
                  <a:lnTo>
                    <a:pt x="8698681" y="5297429"/>
                  </a:lnTo>
                  <a:lnTo>
                    <a:pt x="8701666" y="5290429"/>
                  </a:lnTo>
                  <a:lnTo>
                    <a:pt x="8699804" y="5286482"/>
                  </a:lnTo>
                  <a:close/>
                </a:path>
                <a:path w="18145125" h="10333990">
                  <a:moveTo>
                    <a:pt x="7402528" y="4732320"/>
                  </a:moveTo>
                  <a:lnTo>
                    <a:pt x="7390862" y="4727343"/>
                  </a:lnTo>
                  <a:lnTo>
                    <a:pt x="7386725" y="4728730"/>
                  </a:lnTo>
                  <a:lnTo>
                    <a:pt x="7383597" y="4736062"/>
                  </a:lnTo>
                  <a:lnTo>
                    <a:pt x="7384984" y="4740200"/>
                  </a:lnTo>
                  <a:lnTo>
                    <a:pt x="7396650" y="4745176"/>
                  </a:lnTo>
                  <a:lnTo>
                    <a:pt x="7400787" y="4743790"/>
                  </a:lnTo>
                  <a:lnTo>
                    <a:pt x="7403915" y="4736457"/>
                  </a:lnTo>
                  <a:lnTo>
                    <a:pt x="7402528" y="4732320"/>
                  </a:lnTo>
                  <a:close/>
                </a:path>
                <a:path w="18145125" h="10333990">
                  <a:moveTo>
                    <a:pt x="7322054" y="4695628"/>
                  </a:moveTo>
                  <a:lnTo>
                    <a:pt x="7310388" y="4690652"/>
                  </a:lnTo>
                  <a:lnTo>
                    <a:pt x="7306251" y="4692038"/>
                  </a:lnTo>
                  <a:lnTo>
                    <a:pt x="7303123" y="4699371"/>
                  </a:lnTo>
                  <a:lnTo>
                    <a:pt x="7304510" y="4703508"/>
                  </a:lnTo>
                  <a:lnTo>
                    <a:pt x="7316176" y="4708484"/>
                  </a:lnTo>
                  <a:lnTo>
                    <a:pt x="7320313" y="4707098"/>
                  </a:lnTo>
                  <a:lnTo>
                    <a:pt x="7323441" y="4699765"/>
                  </a:lnTo>
                  <a:lnTo>
                    <a:pt x="7322054" y="4695628"/>
                  </a:lnTo>
                  <a:close/>
                </a:path>
                <a:path w="18145125" h="10333990">
                  <a:moveTo>
                    <a:pt x="8782410" y="5318174"/>
                  </a:moveTo>
                  <a:lnTo>
                    <a:pt x="8770411" y="5313056"/>
                  </a:lnTo>
                  <a:lnTo>
                    <a:pt x="8766466" y="5314918"/>
                  </a:lnTo>
                  <a:lnTo>
                    <a:pt x="8763338" y="5322251"/>
                  </a:lnTo>
                  <a:lnTo>
                    <a:pt x="8765199" y="5326197"/>
                  </a:lnTo>
                  <a:lnTo>
                    <a:pt x="8768532" y="5327618"/>
                  </a:lnTo>
                  <a:lnTo>
                    <a:pt x="8769009" y="5327428"/>
                  </a:lnTo>
                  <a:lnTo>
                    <a:pt x="8777342" y="5330983"/>
                  </a:lnTo>
                  <a:lnTo>
                    <a:pt x="8781287" y="5329120"/>
                  </a:lnTo>
                  <a:lnTo>
                    <a:pt x="8784273" y="5322120"/>
                  </a:lnTo>
                  <a:lnTo>
                    <a:pt x="8782410" y="5318174"/>
                  </a:lnTo>
                  <a:close/>
                </a:path>
                <a:path w="18145125" h="10333990">
                  <a:moveTo>
                    <a:pt x="7242105" y="4659555"/>
                  </a:moveTo>
                  <a:lnTo>
                    <a:pt x="7230440" y="4654579"/>
                  </a:lnTo>
                  <a:lnTo>
                    <a:pt x="7226302" y="4655965"/>
                  </a:lnTo>
                  <a:lnTo>
                    <a:pt x="7223174" y="4663298"/>
                  </a:lnTo>
                  <a:lnTo>
                    <a:pt x="7224561" y="4667436"/>
                  </a:lnTo>
                  <a:lnTo>
                    <a:pt x="7236227" y="4672412"/>
                  </a:lnTo>
                  <a:lnTo>
                    <a:pt x="7240364" y="4671024"/>
                  </a:lnTo>
                  <a:lnTo>
                    <a:pt x="7243492" y="4663692"/>
                  </a:lnTo>
                  <a:lnTo>
                    <a:pt x="7242105" y="4659555"/>
                  </a:lnTo>
                  <a:close/>
                </a:path>
                <a:path w="18145125" h="10333990">
                  <a:moveTo>
                    <a:pt x="13492542" y="7322239"/>
                  </a:moveTo>
                  <a:lnTo>
                    <a:pt x="13488164" y="7322341"/>
                  </a:lnTo>
                  <a:lnTo>
                    <a:pt x="13485409" y="7325107"/>
                  </a:lnTo>
                  <a:lnTo>
                    <a:pt x="13482988" y="7328013"/>
                  </a:lnTo>
                  <a:lnTo>
                    <a:pt x="13483089" y="7332390"/>
                  </a:lnTo>
                  <a:lnTo>
                    <a:pt x="13485854" y="7335145"/>
                  </a:lnTo>
                  <a:lnTo>
                    <a:pt x="13489476" y="7338660"/>
                  </a:lnTo>
                  <a:lnTo>
                    <a:pt x="13490001" y="7339277"/>
                  </a:lnTo>
                  <a:lnTo>
                    <a:pt x="13494333" y="7341126"/>
                  </a:lnTo>
                  <a:lnTo>
                    <a:pt x="13497378" y="7340454"/>
                  </a:lnTo>
                  <a:lnTo>
                    <a:pt x="13499515" y="7338214"/>
                  </a:lnTo>
                  <a:lnTo>
                    <a:pt x="13501936" y="7335307"/>
                  </a:lnTo>
                  <a:lnTo>
                    <a:pt x="13501834" y="7330931"/>
                  </a:lnTo>
                  <a:lnTo>
                    <a:pt x="13499069" y="7328175"/>
                  </a:lnTo>
                  <a:lnTo>
                    <a:pt x="13495448" y="7324660"/>
                  </a:lnTo>
                  <a:lnTo>
                    <a:pt x="13492542" y="7322239"/>
                  </a:lnTo>
                  <a:close/>
                </a:path>
                <a:path w="18145125" h="10333990">
                  <a:moveTo>
                    <a:pt x="7162014" y="4623815"/>
                  </a:moveTo>
                  <a:lnTo>
                    <a:pt x="7150014" y="4618696"/>
                  </a:lnTo>
                  <a:lnTo>
                    <a:pt x="7145878" y="4620084"/>
                  </a:lnTo>
                  <a:lnTo>
                    <a:pt x="7142750" y="4627416"/>
                  </a:lnTo>
                  <a:lnTo>
                    <a:pt x="7144137" y="4631553"/>
                  </a:lnTo>
                  <a:lnTo>
                    <a:pt x="7156136" y="4636672"/>
                  </a:lnTo>
                  <a:lnTo>
                    <a:pt x="7160273" y="4635284"/>
                  </a:lnTo>
                  <a:lnTo>
                    <a:pt x="7163401" y="4627952"/>
                  </a:lnTo>
                  <a:lnTo>
                    <a:pt x="7162014" y="4623815"/>
                  </a:lnTo>
                  <a:close/>
                </a:path>
                <a:path w="18145125" h="10333990">
                  <a:moveTo>
                    <a:pt x="8864683" y="5349723"/>
                  </a:moveTo>
                  <a:lnTo>
                    <a:pt x="8852685" y="5344605"/>
                  </a:lnTo>
                  <a:lnTo>
                    <a:pt x="8848739" y="5346468"/>
                  </a:lnTo>
                  <a:lnTo>
                    <a:pt x="8845611" y="5353800"/>
                  </a:lnTo>
                  <a:lnTo>
                    <a:pt x="8847473" y="5357746"/>
                  </a:lnTo>
                  <a:lnTo>
                    <a:pt x="8850806" y="5359168"/>
                  </a:lnTo>
                  <a:lnTo>
                    <a:pt x="8851281" y="5358976"/>
                  </a:lnTo>
                  <a:lnTo>
                    <a:pt x="8859614" y="5362531"/>
                  </a:lnTo>
                  <a:lnTo>
                    <a:pt x="8863561" y="5360669"/>
                  </a:lnTo>
                  <a:lnTo>
                    <a:pt x="8866688" y="5353337"/>
                  </a:lnTo>
                  <a:lnTo>
                    <a:pt x="8864683" y="5349723"/>
                  </a:lnTo>
                  <a:close/>
                </a:path>
                <a:path w="18145125" h="10333990">
                  <a:moveTo>
                    <a:pt x="7081922" y="4588074"/>
                  </a:moveTo>
                  <a:lnTo>
                    <a:pt x="7069923" y="4582956"/>
                  </a:lnTo>
                  <a:lnTo>
                    <a:pt x="7065786" y="4584343"/>
                  </a:lnTo>
                  <a:lnTo>
                    <a:pt x="7062658" y="4591676"/>
                  </a:lnTo>
                  <a:lnTo>
                    <a:pt x="7064045" y="4595813"/>
                  </a:lnTo>
                  <a:lnTo>
                    <a:pt x="7076044" y="4600931"/>
                  </a:lnTo>
                  <a:lnTo>
                    <a:pt x="7080181" y="4599545"/>
                  </a:lnTo>
                  <a:lnTo>
                    <a:pt x="7083309" y="4592212"/>
                  </a:lnTo>
                  <a:lnTo>
                    <a:pt x="7081922" y="4588074"/>
                  </a:lnTo>
                  <a:close/>
                </a:path>
                <a:path w="18145125" h="10333990">
                  <a:moveTo>
                    <a:pt x="7001164" y="4552050"/>
                  </a:moveTo>
                  <a:lnTo>
                    <a:pt x="6989166" y="4546932"/>
                  </a:lnTo>
                  <a:lnTo>
                    <a:pt x="6985028" y="4548318"/>
                  </a:lnTo>
                  <a:lnTo>
                    <a:pt x="6981900" y="4555651"/>
                  </a:lnTo>
                  <a:lnTo>
                    <a:pt x="6983287" y="4559788"/>
                  </a:lnTo>
                  <a:lnTo>
                    <a:pt x="6995286" y="4564906"/>
                  </a:lnTo>
                  <a:lnTo>
                    <a:pt x="6999423" y="4563520"/>
                  </a:lnTo>
                  <a:lnTo>
                    <a:pt x="7002551" y="4556187"/>
                  </a:lnTo>
                  <a:lnTo>
                    <a:pt x="7001164" y="4552050"/>
                  </a:lnTo>
                  <a:close/>
                </a:path>
                <a:path w="18145125" h="10333990">
                  <a:moveTo>
                    <a:pt x="6920406" y="4516025"/>
                  </a:moveTo>
                  <a:lnTo>
                    <a:pt x="6908741" y="4511049"/>
                  </a:lnTo>
                  <a:lnTo>
                    <a:pt x="6904604" y="4512436"/>
                  </a:lnTo>
                  <a:lnTo>
                    <a:pt x="6901476" y="4519769"/>
                  </a:lnTo>
                  <a:lnTo>
                    <a:pt x="6902862" y="4523907"/>
                  </a:lnTo>
                  <a:lnTo>
                    <a:pt x="6914528" y="4528883"/>
                  </a:lnTo>
                  <a:lnTo>
                    <a:pt x="6918665" y="4527495"/>
                  </a:lnTo>
                  <a:lnTo>
                    <a:pt x="6921793" y="4520162"/>
                  </a:lnTo>
                  <a:lnTo>
                    <a:pt x="6920406" y="4516025"/>
                  </a:lnTo>
                  <a:close/>
                </a:path>
                <a:path w="18145125" h="10333990">
                  <a:moveTo>
                    <a:pt x="8947383" y="5380273"/>
                  </a:moveTo>
                  <a:lnTo>
                    <a:pt x="8943574" y="5379042"/>
                  </a:lnTo>
                  <a:lnTo>
                    <a:pt x="8935242" y="5375488"/>
                  </a:lnTo>
                  <a:lnTo>
                    <a:pt x="8931296" y="5377350"/>
                  </a:lnTo>
                  <a:lnTo>
                    <a:pt x="8928168" y="5384683"/>
                  </a:lnTo>
                  <a:lnTo>
                    <a:pt x="8930030" y="5388629"/>
                  </a:lnTo>
                  <a:lnTo>
                    <a:pt x="8933364" y="5390051"/>
                  </a:lnTo>
                  <a:lnTo>
                    <a:pt x="8933839" y="5389860"/>
                  </a:lnTo>
                  <a:lnTo>
                    <a:pt x="8942171" y="5393414"/>
                  </a:lnTo>
                  <a:lnTo>
                    <a:pt x="8946117" y="5391551"/>
                  </a:lnTo>
                  <a:lnTo>
                    <a:pt x="8949245" y="5384218"/>
                  </a:lnTo>
                  <a:lnTo>
                    <a:pt x="8947383" y="5380273"/>
                  </a:lnTo>
                  <a:close/>
                </a:path>
                <a:path w="18145125" h="10333990">
                  <a:moveTo>
                    <a:pt x="6839506" y="4480334"/>
                  </a:moveTo>
                  <a:lnTo>
                    <a:pt x="6827841" y="4475358"/>
                  </a:lnTo>
                  <a:lnTo>
                    <a:pt x="6823703" y="4476745"/>
                  </a:lnTo>
                  <a:lnTo>
                    <a:pt x="6820575" y="4484078"/>
                  </a:lnTo>
                  <a:lnTo>
                    <a:pt x="6821962" y="4488215"/>
                  </a:lnTo>
                  <a:lnTo>
                    <a:pt x="6833628" y="4493191"/>
                  </a:lnTo>
                  <a:lnTo>
                    <a:pt x="6837765" y="4491804"/>
                  </a:lnTo>
                  <a:lnTo>
                    <a:pt x="6840893" y="4484471"/>
                  </a:lnTo>
                  <a:lnTo>
                    <a:pt x="6839506" y="4480334"/>
                  </a:lnTo>
                  <a:close/>
                </a:path>
                <a:path w="18145125" h="10333990">
                  <a:moveTo>
                    <a:pt x="6759273" y="4444928"/>
                  </a:moveTo>
                  <a:lnTo>
                    <a:pt x="6747273" y="4439809"/>
                  </a:lnTo>
                  <a:lnTo>
                    <a:pt x="6743137" y="4441196"/>
                  </a:lnTo>
                  <a:lnTo>
                    <a:pt x="6740009" y="4448529"/>
                  </a:lnTo>
                  <a:lnTo>
                    <a:pt x="6741396" y="4452666"/>
                  </a:lnTo>
                  <a:lnTo>
                    <a:pt x="6753394" y="4457784"/>
                  </a:lnTo>
                  <a:lnTo>
                    <a:pt x="6757532" y="4456397"/>
                  </a:lnTo>
                  <a:lnTo>
                    <a:pt x="6760659" y="4449065"/>
                  </a:lnTo>
                  <a:lnTo>
                    <a:pt x="6759273" y="4444928"/>
                  </a:lnTo>
                  <a:close/>
                </a:path>
                <a:path w="18145125" h="10333990">
                  <a:moveTo>
                    <a:pt x="6678564" y="4409712"/>
                  </a:moveTo>
                  <a:lnTo>
                    <a:pt x="6666564" y="4404593"/>
                  </a:lnTo>
                  <a:lnTo>
                    <a:pt x="6662428" y="4405980"/>
                  </a:lnTo>
                  <a:lnTo>
                    <a:pt x="6659300" y="4413313"/>
                  </a:lnTo>
                  <a:lnTo>
                    <a:pt x="6660686" y="4417450"/>
                  </a:lnTo>
                  <a:lnTo>
                    <a:pt x="6672685" y="4422568"/>
                  </a:lnTo>
                  <a:lnTo>
                    <a:pt x="6676823" y="4421182"/>
                  </a:lnTo>
                  <a:lnTo>
                    <a:pt x="6679951" y="4413849"/>
                  </a:lnTo>
                  <a:lnTo>
                    <a:pt x="6678564" y="4409712"/>
                  </a:lnTo>
                  <a:close/>
                </a:path>
                <a:path w="18145125" h="10333990">
                  <a:moveTo>
                    <a:pt x="6597330" y="4373878"/>
                  </a:moveTo>
                  <a:lnTo>
                    <a:pt x="6585665" y="4368902"/>
                  </a:lnTo>
                  <a:lnTo>
                    <a:pt x="6581528" y="4370289"/>
                  </a:lnTo>
                  <a:lnTo>
                    <a:pt x="6578400" y="4377622"/>
                  </a:lnTo>
                  <a:lnTo>
                    <a:pt x="6579787" y="4381759"/>
                  </a:lnTo>
                  <a:lnTo>
                    <a:pt x="6591452" y="4386735"/>
                  </a:lnTo>
                  <a:lnTo>
                    <a:pt x="6595589" y="4385349"/>
                  </a:lnTo>
                  <a:lnTo>
                    <a:pt x="6598717" y="4378015"/>
                  </a:lnTo>
                  <a:lnTo>
                    <a:pt x="6597330" y="4373878"/>
                  </a:lnTo>
                  <a:close/>
                </a:path>
                <a:path w="18145125" h="10333990">
                  <a:moveTo>
                    <a:pt x="9029607" y="5411014"/>
                  </a:moveTo>
                  <a:lnTo>
                    <a:pt x="9025799" y="5409783"/>
                  </a:lnTo>
                  <a:lnTo>
                    <a:pt x="9017799" y="5406371"/>
                  </a:lnTo>
                  <a:lnTo>
                    <a:pt x="9013853" y="5408233"/>
                  </a:lnTo>
                  <a:lnTo>
                    <a:pt x="9010867" y="5415232"/>
                  </a:lnTo>
                  <a:lnTo>
                    <a:pt x="9012730" y="5419179"/>
                  </a:lnTo>
                  <a:lnTo>
                    <a:pt x="9024396" y="5424155"/>
                  </a:lnTo>
                  <a:lnTo>
                    <a:pt x="9028342" y="5422293"/>
                  </a:lnTo>
                  <a:lnTo>
                    <a:pt x="9031470" y="5414960"/>
                  </a:lnTo>
                  <a:lnTo>
                    <a:pt x="9029607" y="5411014"/>
                  </a:lnTo>
                  <a:close/>
                </a:path>
                <a:path w="18145125" h="10333990">
                  <a:moveTo>
                    <a:pt x="6516954" y="4338804"/>
                  </a:moveTo>
                  <a:lnTo>
                    <a:pt x="6504955" y="4333686"/>
                  </a:lnTo>
                  <a:lnTo>
                    <a:pt x="6500818" y="4335073"/>
                  </a:lnTo>
                  <a:lnTo>
                    <a:pt x="6497690" y="4342406"/>
                  </a:lnTo>
                  <a:lnTo>
                    <a:pt x="6499077" y="4346543"/>
                  </a:lnTo>
                  <a:lnTo>
                    <a:pt x="6511076" y="4351661"/>
                  </a:lnTo>
                  <a:lnTo>
                    <a:pt x="6515213" y="4350275"/>
                  </a:lnTo>
                  <a:lnTo>
                    <a:pt x="6518341" y="4342942"/>
                  </a:lnTo>
                  <a:lnTo>
                    <a:pt x="6516954" y="4338804"/>
                  </a:lnTo>
                  <a:close/>
                </a:path>
                <a:path w="18145125" h="10333990">
                  <a:moveTo>
                    <a:pt x="6435913" y="4303447"/>
                  </a:moveTo>
                  <a:lnTo>
                    <a:pt x="6423913" y="4298328"/>
                  </a:lnTo>
                  <a:lnTo>
                    <a:pt x="6419776" y="4299715"/>
                  </a:lnTo>
                  <a:lnTo>
                    <a:pt x="6416648" y="4307048"/>
                  </a:lnTo>
                  <a:lnTo>
                    <a:pt x="6418034" y="4311186"/>
                  </a:lnTo>
                  <a:lnTo>
                    <a:pt x="6430034" y="4316304"/>
                  </a:lnTo>
                  <a:lnTo>
                    <a:pt x="6434171" y="4314917"/>
                  </a:lnTo>
                  <a:lnTo>
                    <a:pt x="6437299" y="4307584"/>
                  </a:lnTo>
                  <a:lnTo>
                    <a:pt x="6435913" y="4303447"/>
                  </a:lnTo>
                  <a:close/>
                </a:path>
                <a:path w="18145125" h="10333990">
                  <a:moveTo>
                    <a:pt x="6355203" y="4268231"/>
                  </a:moveTo>
                  <a:lnTo>
                    <a:pt x="6343204" y="4263113"/>
                  </a:lnTo>
                  <a:lnTo>
                    <a:pt x="6339067" y="4264500"/>
                  </a:lnTo>
                  <a:lnTo>
                    <a:pt x="6335939" y="4271832"/>
                  </a:lnTo>
                  <a:lnTo>
                    <a:pt x="6337326" y="4275970"/>
                  </a:lnTo>
                  <a:lnTo>
                    <a:pt x="6349325" y="4281088"/>
                  </a:lnTo>
                  <a:lnTo>
                    <a:pt x="6353462" y="4279701"/>
                  </a:lnTo>
                  <a:lnTo>
                    <a:pt x="6356589" y="4272368"/>
                  </a:lnTo>
                  <a:lnTo>
                    <a:pt x="6355203" y="4268231"/>
                  </a:lnTo>
                  <a:close/>
                </a:path>
                <a:path w="18145125" h="10333990">
                  <a:moveTo>
                    <a:pt x="6273686" y="4233065"/>
                  </a:moveTo>
                  <a:lnTo>
                    <a:pt x="6262019" y="4228088"/>
                  </a:lnTo>
                  <a:lnTo>
                    <a:pt x="6257882" y="4229475"/>
                  </a:lnTo>
                  <a:lnTo>
                    <a:pt x="6254754" y="4236807"/>
                  </a:lnTo>
                  <a:lnTo>
                    <a:pt x="6256141" y="4240945"/>
                  </a:lnTo>
                  <a:lnTo>
                    <a:pt x="6267807" y="4245921"/>
                  </a:lnTo>
                  <a:lnTo>
                    <a:pt x="6271945" y="4244534"/>
                  </a:lnTo>
                  <a:lnTo>
                    <a:pt x="6275072" y="4237202"/>
                  </a:lnTo>
                  <a:lnTo>
                    <a:pt x="6273686" y="4233065"/>
                  </a:lnTo>
                  <a:close/>
                </a:path>
                <a:path w="18145125" h="10333990">
                  <a:moveTo>
                    <a:pt x="6193309" y="4197991"/>
                  </a:moveTo>
                  <a:lnTo>
                    <a:pt x="6181311" y="4192872"/>
                  </a:lnTo>
                  <a:lnTo>
                    <a:pt x="6177173" y="4194260"/>
                  </a:lnTo>
                  <a:lnTo>
                    <a:pt x="6174045" y="4201592"/>
                  </a:lnTo>
                  <a:lnTo>
                    <a:pt x="6175432" y="4205730"/>
                  </a:lnTo>
                  <a:lnTo>
                    <a:pt x="6187431" y="4210848"/>
                  </a:lnTo>
                  <a:lnTo>
                    <a:pt x="6191568" y="4209460"/>
                  </a:lnTo>
                  <a:lnTo>
                    <a:pt x="6194696" y="4202128"/>
                  </a:lnTo>
                  <a:lnTo>
                    <a:pt x="6193309" y="4197991"/>
                  </a:lnTo>
                  <a:close/>
                </a:path>
                <a:path w="18145125" h="10333990">
                  <a:moveTo>
                    <a:pt x="6112458" y="4163108"/>
                  </a:moveTo>
                  <a:lnTo>
                    <a:pt x="6100459" y="4157990"/>
                  </a:lnTo>
                  <a:lnTo>
                    <a:pt x="6096322" y="4159377"/>
                  </a:lnTo>
                  <a:lnTo>
                    <a:pt x="6093194" y="4166709"/>
                  </a:lnTo>
                  <a:lnTo>
                    <a:pt x="6094582" y="4170847"/>
                  </a:lnTo>
                  <a:lnTo>
                    <a:pt x="6106579" y="4175965"/>
                  </a:lnTo>
                  <a:lnTo>
                    <a:pt x="6110717" y="4174579"/>
                  </a:lnTo>
                  <a:lnTo>
                    <a:pt x="6113845" y="4167246"/>
                  </a:lnTo>
                  <a:lnTo>
                    <a:pt x="6112458" y="4163108"/>
                  </a:lnTo>
                  <a:close/>
                </a:path>
                <a:path w="18145125" h="10333990">
                  <a:moveTo>
                    <a:pt x="6031274" y="4128084"/>
                  </a:moveTo>
                  <a:lnTo>
                    <a:pt x="6019275" y="4122965"/>
                  </a:lnTo>
                  <a:lnTo>
                    <a:pt x="6015138" y="4124353"/>
                  </a:lnTo>
                  <a:lnTo>
                    <a:pt x="6012010" y="4131685"/>
                  </a:lnTo>
                  <a:lnTo>
                    <a:pt x="6013397" y="4135822"/>
                  </a:lnTo>
                  <a:lnTo>
                    <a:pt x="6025395" y="4140941"/>
                  </a:lnTo>
                  <a:lnTo>
                    <a:pt x="6029533" y="4139553"/>
                  </a:lnTo>
                  <a:lnTo>
                    <a:pt x="6032661" y="4132221"/>
                  </a:lnTo>
                  <a:lnTo>
                    <a:pt x="6031274" y="4128084"/>
                  </a:lnTo>
                  <a:close/>
                </a:path>
                <a:path w="18145125" h="10333990">
                  <a:moveTo>
                    <a:pt x="5950423" y="4093202"/>
                  </a:moveTo>
                  <a:lnTo>
                    <a:pt x="5938423" y="4088083"/>
                  </a:lnTo>
                  <a:lnTo>
                    <a:pt x="5934287" y="4089470"/>
                  </a:lnTo>
                  <a:lnTo>
                    <a:pt x="5931159" y="4096802"/>
                  </a:lnTo>
                  <a:lnTo>
                    <a:pt x="5932546" y="4100940"/>
                  </a:lnTo>
                  <a:lnTo>
                    <a:pt x="5944544" y="4106058"/>
                  </a:lnTo>
                  <a:lnTo>
                    <a:pt x="5948682" y="4104672"/>
                  </a:lnTo>
                  <a:lnTo>
                    <a:pt x="5951810" y="4097339"/>
                  </a:lnTo>
                  <a:lnTo>
                    <a:pt x="5950423" y="4093202"/>
                  </a:lnTo>
                  <a:close/>
                </a:path>
                <a:path w="18145125" h="10333990">
                  <a:moveTo>
                    <a:pt x="5869380" y="4057844"/>
                  </a:moveTo>
                  <a:lnTo>
                    <a:pt x="5857381" y="4052725"/>
                  </a:lnTo>
                  <a:lnTo>
                    <a:pt x="5853244" y="4054112"/>
                  </a:lnTo>
                  <a:lnTo>
                    <a:pt x="5850116" y="4061445"/>
                  </a:lnTo>
                  <a:lnTo>
                    <a:pt x="5851503" y="4065582"/>
                  </a:lnTo>
                  <a:lnTo>
                    <a:pt x="5863502" y="4070700"/>
                  </a:lnTo>
                  <a:lnTo>
                    <a:pt x="5867639" y="4069313"/>
                  </a:lnTo>
                  <a:lnTo>
                    <a:pt x="5870767" y="4061981"/>
                  </a:lnTo>
                  <a:lnTo>
                    <a:pt x="5869380" y="4057844"/>
                  </a:lnTo>
                  <a:close/>
                </a:path>
                <a:path w="18145125" h="10333990">
                  <a:moveTo>
                    <a:pt x="5788195" y="4022820"/>
                  </a:moveTo>
                  <a:lnTo>
                    <a:pt x="5776529" y="4017843"/>
                  </a:lnTo>
                  <a:lnTo>
                    <a:pt x="5772393" y="4019230"/>
                  </a:lnTo>
                  <a:lnTo>
                    <a:pt x="5769265" y="4026562"/>
                  </a:lnTo>
                  <a:lnTo>
                    <a:pt x="5770652" y="4030699"/>
                  </a:lnTo>
                  <a:lnTo>
                    <a:pt x="5782317" y="4035675"/>
                  </a:lnTo>
                  <a:lnTo>
                    <a:pt x="5786455" y="4034289"/>
                  </a:lnTo>
                  <a:lnTo>
                    <a:pt x="5789583" y="4026956"/>
                  </a:lnTo>
                  <a:lnTo>
                    <a:pt x="5788195" y="4022820"/>
                  </a:lnTo>
                  <a:close/>
                </a:path>
                <a:path w="18145125" h="10333990">
                  <a:moveTo>
                    <a:pt x="9112733" y="5440564"/>
                  </a:moveTo>
                  <a:lnTo>
                    <a:pt x="9108924" y="5439333"/>
                  </a:lnTo>
                  <a:lnTo>
                    <a:pt x="9104258" y="5437342"/>
                  </a:lnTo>
                  <a:lnTo>
                    <a:pt x="9100783" y="5436254"/>
                  </a:lnTo>
                  <a:lnTo>
                    <a:pt x="9096837" y="5438116"/>
                  </a:lnTo>
                  <a:lnTo>
                    <a:pt x="9093851" y="5445115"/>
                  </a:lnTo>
                  <a:lnTo>
                    <a:pt x="9095713" y="5449061"/>
                  </a:lnTo>
                  <a:lnTo>
                    <a:pt x="9104379" y="5452757"/>
                  </a:lnTo>
                  <a:lnTo>
                    <a:pt x="9107854" y="5453846"/>
                  </a:lnTo>
                  <a:lnTo>
                    <a:pt x="9111802" y="5451985"/>
                  </a:lnTo>
                  <a:lnTo>
                    <a:pt x="9113366" y="5448318"/>
                  </a:lnTo>
                  <a:lnTo>
                    <a:pt x="9114261" y="5445548"/>
                  </a:lnTo>
                  <a:lnTo>
                    <a:pt x="9114596" y="5444509"/>
                  </a:lnTo>
                  <a:lnTo>
                    <a:pt x="9112733" y="5440564"/>
                  </a:lnTo>
                  <a:close/>
                </a:path>
                <a:path w="18145125" h="10333990">
                  <a:moveTo>
                    <a:pt x="5707202" y="3988271"/>
                  </a:moveTo>
                  <a:lnTo>
                    <a:pt x="5695203" y="3983152"/>
                  </a:lnTo>
                  <a:lnTo>
                    <a:pt x="5691067" y="3984539"/>
                  </a:lnTo>
                  <a:lnTo>
                    <a:pt x="5687939" y="3991871"/>
                  </a:lnTo>
                  <a:lnTo>
                    <a:pt x="5689325" y="3996008"/>
                  </a:lnTo>
                  <a:lnTo>
                    <a:pt x="5701324" y="4001126"/>
                  </a:lnTo>
                  <a:lnTo>
                    <a:pt x="5705461" y="3999740"/>
                  </a:lnTo>
                  <a:lnTo>
                    <a:pt x="5708589" y="3992407"/>
                  </a:lnTo>
                  <a:lnTo>
                    <a:pt x="5707202" y="3988271"/>
                  </a:lnTo>
                  <a:close/>
                </a:path>
                <a:path w="18145125" h="10333990">
                  <a:moveTo>
                    <a:pt x="5626351" y="3953387"/>
                  </a:moveTo>
                  <a:lnTo>
                    <a:pt x="5614352" y="3948269"/>
                  </a:lnTo>
                  <a:lnTo>
                    <a:pt x="5610215" y="3949656"/>
                  </a:lnTo>
                  <a:lnTo>
                    <a:pt x="5607087" y="3956989"/>
                  </a:lnTo>
                  <a:lnTo>
                    <a:pt x="5608474" y="3961125"/>
                  </a:lnTo>
                  <a:lnTo>
                    <a:pt x="5620473" y="3966244"/>
                  </a:lnTo>
                  <a:lnTo>
                    <a:pt x="5624610" y="3964857"/>
                  </a:lnTo>
                  <a:lnTo>
                    <a:pt x="5627737" y="3957524"/>
                  </a:lnTo>
                  <a:lnTo>
                    <a:pt x="5626351" y="3953387"/>
                  </a:lnTo>
                  <a:close/>
                </a:path>
                <a:path w="18145125" h="10333990">
                  <a:moveTo>
                    <a:pt x="5545167" y="3918364"/>
                  </a:moveTo>
                  <a:lnTo>
                    <a:pt x="5533500" y="3913387"/>
                  </a:lnTo>
                  <a:lnTo>
                    <a:pt x="5529363" y="3914773"/>
                  </a:lnTo>
                  <a:lnTo>
                    <a:pt x="5526235" y="3922106"/>
                  </a:lnTo>
                  <a:lnTo>
                    <a:pt x="5527623" y="3926243"/>
                  </a:lnTo>
                  <a:lnTo>
                    <a:pt x="5539289" y="3931219"/>
                  </a:lnTo>
                  <a:lnTo>
                    <a:pt x="5543425" y="3929833"/>
                  </a:lnTo>
                  <a:lnTo>
                    <a:pt x="5546553" y="3922500"/>
                  </a:lnTo>
                  <a:lnTo>
                    <a:pt x="5545167" y="3918364"/>
                  </a:lnTo>
                  <a:close/>
                </a:path>
                <a:path w="18145125" h="10333990">
                  <a:moveTo>
                    <a:pt x="5464315" y="3883480"/>
                  </a:moveTo>
                  <a:lnTo>
                    <a:pt x="5452317" y="3878362"/>
                  </a:lnTo>
                  <a:lnTo>
                    <a:pt x="5448179" y="3879749"/>
                  </a:lnTo>
                  <a:lnTo>
                    <a:pt x="5445051" y="3887082"/>
                  </a:lnTo>
                  <a:lnTo>
                    <a:pt x="5446438" y="3891218"/>
                  </a:lnTo>
                  <a:lnTo>
                    <a:pt x="5458437" y="3896337"/>
                  </a:lnTo>
                  <a:lnTo>
                    <a:pt x="5462574" y="3894950"/>
                  </a:lnTo>
                  <a:lnTo>
                    <a:pt x="5465702" y="3887617"/>
                  </a:lnTo>
                  <a:lnTo>
                    <a:pt x="5464315" y="3883480"/>
                  </a:lnTo>
                  <a:close/>
                </a:path>
                <a:path w="18145125" h="10333990">
                  <a:moveTo>
                    <a:pt x="5383130" y="3848456"/>
                  </a:moveTo>
                  <a:lnTo>
                    <a:pt x="5371465" y="3843480"/>
                  </a:lnTo>
                  <a:lnTo>
                    <a:pt x="5367328" y="3844866"/>
                  </a:lnTo>
                  <a:lnTo>
                    <a:pt x="5364200" y="3852199"/>
                  </a:lnTo>
                  <a:lnTo>
                    <a:pt x="5365588" y="3856336"/>
                  </a:lnTo>
                  <a:lnTo>
                    <a:pt x="5377253" y="3861312"/>
                  </a:lnTo>
                  <a:lnTo>
                    <a:pt x="5381390" y="3859926"/>
                  </a:lnTo>
                  <a:lnTo>
                    <a:pt x="5384518" y="3852593"/>
                  </a:lnTo>
                  <a:lnTo>
                    <a:pt x="5383130" y="3848456"/>
                  </a:lnTo>
                  <a:close/>
                </a:path>
                <a:path w="18145125" h="10333990">
                  <a:moveTo>
                    <a:pt x="5302088" y="3813097"/>
                  </a:moveTo>
                  <a:lnTo>
                    <a:pt x="5290423" y="3808122"/>
                  </a:lnTo>
                  <a:lnTo>
                    <a:pt x="5286286" y="3809508"/>
                  </a:lnTo>
                  <a:lnTo>
                    <a:pt x="5283158" y="3816841"/>
                  </a:lnTo>
                  <a:lnTo>
                    <a:pt x="5284545" y="3820978"/>
                  </a:lnTo>
                  <a:lnTo>
                    <a:pt x="5296211" y="3825954"/>
                  </a:lnTo>
                  <a:lnTo>
                    <a:pt x="5300347" y="3824568"/>
                  </a:lnTo>
                  <a:lnTo>
                    <a:pt x="5303475" y="3817235"/>
                  </a:lnTo>
                  <a:lnTo>
                    <a:pt x="5302088" y="3813097"/>
                  </a:lnTo>
                  <a:close/>
                </a:path>
                <a:path w="18145125" h="10333990">
                  <a:moveTo>
                    <a:pt x="5221237" y="3778216"/>
                  </a:moveTo>
                  <a:lnTo>
                    <a:pt x="5212905" y="3774661"/>
                  </a:lnTo>
                  <a:lnTo>
                    <a:pt x="5207360" y="3787660"/>
                  </a:lnTo>
                  <a:lnTo>
                    <a:pt x="5215360" y="3791072"/>
                  </a:lnTo>
                  <a:lnTo>
                    <a:pt x="5219496" y="3789685"/>
                  </a:lnTo>
                  <a:lnTo>
                    <a:pt x="5222624" y="3782352"/>
                  </a:lnTo>
                  <a:lnTo>
                    <a:pt x="5221237" y="3778216"/>
                  </a:lnTo>
                  <a:close/>
                </a:path>
                <a:path w="18145125" h="10333990">
                  <a:moveTo>
                    <a:pt x="5140386" y="3743333"/>
                  </a:moveTo>
                  <a:lnTo>
                    <a:pt x="5128387" y="3738215"/>
                  </a:lnTo>
                  <a:lnTo>
                    <a:pt x="5124251" y="3739601"/>
                  </a:lnTo>
                  <a:lnTo>
                    <a:pt x="5121122" y="3746934"/>
                  </a:lnTo>
                  <a:lnTo>
                    <a:pt x="5122509" y="3751072"/>
                  </a:lnTo>
                  <a:lnTo>
                    <a:pt x="5134508" y="3756190"/>
                  </a:lnTo>
                  <a:lnTo>
                    <a:pt x="5138645" y="3754803"/>
                  </a:lnTo>
                  <a:lnTo>
                    <a:pt x="5141773" y="3747470"/>
                  </a:lnTo>
                  <a:lnTo>
                    <a:pt x="5140386" y="3743333"/>
                  </a:lnTo>
                  <a:close/>
                </a:path>
                <a:path w="18145125" h="10333990">
                  <a:moveTo>
                    <a:pt x="5059343" y="3707975"/>
                  </a:moveTo>
                  <a:lnTo>
                    <a:pt x="5047678" y="3702999"/>
                  </a:lnTo>
                  <a:lnTo>
                    <a:pt x="5043541" y="3704386"/>
                  </a:lnTo>
                  <a:lnTo>
                    <a:pt x="5040413" y="3711718"/>
                  </a:lnTo>
                  <a:lnTo>
                    <a:pt x="5041800" y="3715856"/>
                  </a:lnTo>
                  <a:lnTo>
                    <a:pt x="5053465" y="3720832"/>
                  </a:lnTo>
                  <a:lnTo>
                    <a:pt x="5057603" y="3719445"/>
                  </a:lnTo>
                  <a:lnTo>
                    <a:pt x="5060731" y="3712113"/>
                  </a:lnTo>
                  <a:lnTo>
                    <a:pt x="5059343" y="3707975"/>
                  </a:lnTo>
                  <a:close/>
                </a:path>
                <a:path w="18145125" h="10333990">
                  <a:moveTo>
                    <a:pt x="4978825" y="3673235"/>
                  </a:moveTo>
                  <a:lnTo>
                    <a:pt x="4966827" y="3668117"/>
                  </a:lnTo>
                  <a:lnTo>
                    <a:pt x="4962689" y="3669503"/>
                  </a:lnTo>
                  <a:lnTo>
                    <a:pt x="4959561" y="3676836"/>
                  </a:lnTo>
                  <a:lnTo>
                    <a:pt x="4960949" y="3680974"/>
                  </a:lnTo>
                  <a:lnTo>
                    <a:pt x="4972948" y="3686092"/>
                  </a:lnTo>
                  <a:lnTo>
                    <a:pt x="4977084" y="3684704"/>
                  </a:lnTo>
                  <a:lnTo>
                    <a:pt x="4980212" y="3677372"/>
                  </a:lnTo>
                  <a:lnTo>
                    <a:pt x="4978825" y="3673235"/>
                  </a:lnTo>
                  <a:close/>
                </a:path>
                <a:path w="18145125" h="10333990">
                  <a:moveTo>
                    <a:pt x="4897450" y="3637735"/>
                  </a:moveTo>
                  <a:lnTo>
                    <a:pt x="4885784" y="3632758"/>
                  </a:lnTo>
                  <a:lnTo>
                    <a:pt x="4881647" y="3634146"/>
                  </a:lnTo>
                  <a:lnTo>
                    <a:pt x="4878519" y="3641478"/>
                  </a:lnTo>
                  <a:lnTo>
                    <a:pt x="4879906" y="3645615"/>
                  </a:lnTo>
                  <a:lnTo>
                    <a:pt x="4891572" y="3650592"/>
                  </a:lnTo>
                  <a:lnTo>
                    <a:pt x="4895710" y="3649205"/>
                  </a:lnTo>
                  <a:lnTo>
                    <a:pt x="4898837" y="3641873"/>
                  </a:lnTo>
                  <a:lnTo>
                    <a:pt x="4897450" y="3637735"/>
                  </a:lnTo>
                  <a:close/>
                </a:path>
                <a:path w="18145125" h="10333990">
                  <a:moveTo>
                    <a:pt x="9195859" y="5470112"/>
                  </a:moveTo>
                  <a:lnTo>
                    <a:pt x="9191908" y="5469215"/>
                  </a:lnTo>
                  <a:lnTo>
                    <a:pt x="9187242" y="5467224"/>
                  </a:lnTo>
                  <a:lnTo>
                    <a:pt x="9183767" y="5466136"/>
                  </a:lnTo>
                  <a:lnTo>
                    <a:pt x="9179821" y="5467999"/>
                  </a:lnTo>
                  <a:lnTo>
                    <a:pt x="9176835" y="5474998"/>
                  </a:lnTo>
                  <a:lnTo>
                    <a:pt x="9178698" y="5478944"/>
                  </a:lnTo>
                  <a:lnTo>
                    <a:pt x="9182030" y="5480366"/>
                  </a:lnTo>
                  <a:lnTo>
                    <a:pt x="9182506" y="5480175"/>
                  </a:lnTo>
                  <a:lnTo>
                    <a:pt x="9187506" y="5482307"/>
                  </a:lnTo>
                  <a:lnTo>
                    <a:pt x="9197579" y="5474392"/>
                  </a:lnTo>
                  <a:lnTo>
                    <a:pt x="9195859" y="5470112"/>
                  </a:lnTo>
                  <a:close/>
                </a:path>
                <a:path w="18145125" h="10333990">
                  <a:moveTo>
                    <a:pt x="4805360" y="3596877"/>
                  </a:moveTo>
                  <a:lnTo>
                    <a:pt x="4801080" y="3598596"/>
                  </a:lnTo>
                  <a:lnTo>
                    <a:pt x="4797952" y="3605930"/>
                  </a:lnTo>
                  <a:lnTo>
                    <a:pt x="4799340" y="3610066"/>
                  </a:lnTo>
                  <a:lnTo>
                    <a:pt x="4811339" y="3615185"/>
                  </a:lnTo>
                  <a:lnTo>
                    <a:pt x="4815475" y="3613798"/>
                  </a:lnTo>
                  <a:lnTo>
                    <a:pt x="4818603" y="3606465"/>
                  </a:lnTo>
                  <a:lnTo>
                    <a:pt x="4817216" y="3602328"/>
                  </a:lnTo>
                  <a:lnTo>
                    <a:pt x="4808884" y="3598774"/>
                  </a:lnTo>
                  <a:lnTo>
                    <a:pt x="4805360" y="3596877"/>
                  </a:lnTo>
                  <a:close/>
                </a:path>
                <a:path w="18145125" h="10333990">
                  <a:moveTo>
                    <a:pt x="4735841" y="3566828"/>
                  </a:moveTo>
                  <a:lnTo>
                    <a:pt x="4724175" y="3561852"/>
                  </a:lnTo>
                  <a:lnTo>
                    <a:pt x="4720038" y="3563239"/>
                  </a:lnTo>
                  <a:lnTo>
                    <a:pt x="4716910" y="3570572"/>
                  </a:lnTo>
                  <a:lnTo>
                    <a:pt x="4718297" y="3574708"/>
                  </a:lnTo>
                  <a:lnTo>
                    <a:pt x="4729963" y="3579685"/>
                  </a:lnTo>
                  <a:lnTo>
                    <a:pt x="4734101" y="3578298"/>
                  </a:lnTo>
                  <a:lnTo>
                    <a:pt x="4737228" y="3570965"/>
                  </a:lnTo>
                  <a:lnTo>
                    <a:pt x="4735841" y="3566828"/>
                  </a:lnTo>
                  <a:close/>
                </a:path>
                <a:path w="18145125" h="10333990">
                  <a:moveTo>
                    <a:pt x="4655607" y="3531422"/>
                  </a:moveTo>
                  <a:lnTo>
                    <a:pt x="4643609" y="3526303"/>
                  </a:lnTo>
                  <a:lnTo>
                    <a:pt x="4639471" y="3527689"/>
                  </a:lnTo>
                  <a:lnTo>
                    <a:pt x="4636343" y="3535022"/>
                  </a:lnTo>
                  <a:lnTo>
                    <a:pt x="4637730" y="3539160"/>
                  </a:lnTo>
                  <a:lnTo>
                    <a:pt x="4649728" y="3544278"/>
                  </a:lnTo>
                  <a:lnTo>
                    <a:pt x="4653866" y="3542891"/>
                  </a:lnTo>
                  <a:lnTo>
                    <a:pt x="4656994" y="3535558"/>
                  </a:lnTo>
                  <a:lnTo>
                    <a:pt x="4655607" y="3531422"/>
                  </a:lnTo>
                  <a:close/>
                </a:path>
                <a:path w="18145125" h="10333990">
                  <a:moveTo>
                    <a:pt x="4574707" y="3495730"/>
                  </a:moveTo>
                  <a:lnTo>
                    <a:pt x="4562708" y="3490612"/>
                  </a:lnTo>
                  <a:lnTo>
                    <a:pt x="4558571" y="3491999"/>
                  </a:lnTo>
                  <a:lnTo>
                    <a:pt x="4555443" y="3499331"/>
                  </a:lnTo>
                  <a:lnTo>
                    <a:pt x="4556830" y="3503468"/>
                  </a:lnTo>
                  <a:lnTo>
                    <a:pt x="4568829" y="3508586"/>
                  </a:lnTo>
                  <a:lnTo>
                    <a:pt x="4572966" y="3507200"/>
                  </a:lnTo>
                  <a:lnTo>
                    <a:pt x="4576094" y="3499867"/>
                  </a:lnTo>
                  <a:lnTo>
                    <a:pt x="4574707" y="3495730"/>
                  </a:lnTo>
                  <a:close/>
                </a:path>
                <a:path w="18145125" h="10333990">
                  <a:moveTo>
                    <a:pt x="4493807" y="3460038"/>
                  </a:moveTo>
                  <a:lnTo>
                    <a:pt x="4482141" y="3455062"/>
                  </a:lnTo>
                  <a:lnTo>
                    <a:pt x="4478004" y="3456450"/>
                  </a:lnTo>
                  <a:lnTo>
                    <a:pt x="4474876" y="3463782"/>
                  </a:lnTo>
                  <a:lnTo>
                    <a:pt x="4476264" y="3467920"/>
                  </a:lnTo>
                  <a:lnTo>
                    <a:pt x="4487928" y="3472896"/>
                  </a:lnTo>
                  <a:lnTo>
                    <a:pt x="4492066" y="3471508"/>
                  </a:lnTo>
                  <a:lnTo>
                    <a:pt x="4495194" y="3464176"/>
                  </a:lnTo>
                  <a:lnTo>
                    <a:pt x="4493807" y="3460038"/>
                  </a:lnTo>
                  <a:close/>
                </a:path>
                <a:path w="18145125" h="10333990">
                  <a:moveTo>
                    <a:pt x="9279128" y="5499329"/>
                  </a:moveTo>
                  <a:lnTo>
                    <a:pt x="9275177" y="5498431"/>
                  </a:lnTo>
                  <a:lnTo>
                    <a:pt x="9270511" y="5496441"/>
                  </a:lnTo>
                  <a:lnTo>
                    <a:pt x="9266701" y="5495210"/>
                  </a:lnTo>
                  <a:lnTo>
                    <a:pt x="9263089" y="5497215"/>
                  </a:lnTo>
                  <a:lnTo>
                    <a:pt x="9260104" y="5504214"/>
                  </a:lnTo>
                  <a:lnTo>
                    <a:pt x="9261966" y="5508161"/>
                  </a:lnTo>
                  <a:lnTo>
                    <a:pt x="9265299" y="5509582"/>
                  </a:lnTo>
                  <a:lnTo>
                    <a:pt x="9265774" y="5509391"/>
                  </a:lnTo>
                  <a:lnTo>
                    <a:pt x="9270774" y="5511524"/>
                  </a:lnTo>
                  <a:lnTo>
                    <a:pt x="9274582" y="5512754"/>
                  </a:lnTo>
                  <a:lnTo>
                    <a:pt x="9278195" y="5510750"/>
                  </a:lnTo>
                  <a:lnTo>
                    <a:pt x="9279759" y="5507083"/>
                  </a:lnTo>
                  <a:lnTo>
                    <a:pt x="9280990" y="5503275"/>
                  </a:lnTo>
                  <a:lnTo>
                    <a:pt x="9279128" y="5499329"/>
                  </a:lnTo>
                  <a:close/>
                </a:path>
                <a:path w="18145125" h="10333990">
                  <a:moveTo>
                    <a:pt x="4413716" y="3424299"/>
                  </a:moveTo>
                  <a:lnTo>
                    <a:pt x="4401717" y="3419180"/>
                  </a:lnTo>
                  <a:lnTo>
                    <a:pt x="4397579" y="3420567"/>
                  </a:lnTo>
                  <a:lnTo>
                    <a:pt x="4394451" y="3427899"/>
                  </a:lnTo>
                  <a:lnTo>
                    <a:pt x="4395838" y="3432037"/>
                  </a:lnTo>
                  <a:lnTo>
                    <a:pt x="4407838" y="3437156"/>
                  </a:lnTo>
                  <a:lnTo>
                    <a:pt x="4411974" y="3435768"/>
                  </a:lnTo>
                  <a:lnTo>
                    <a:pt x="4415102" y="3428436"/>
                  </a:lnTo>
                  <a:lnTo>
                    <a:pt x="4413716" y="3424299"/>
                  </a:lnTo>
                  <a:close/>
                </a:path>
                <a:path w="18145125" h="10333990">
                  <a:moveTo>
                    <a:pt x="4332624" y="3388132"/>
                  </a:moveTo>
                  <a:lnTo>
                    <a:pt x="4320958" y="3383156"/>
                  </a:lnTo>
                  <a:lnTo>
                    <a:pt x="4316821" y="3384542"/>
                  </a:lnTo>
                  <a:lnTo>
                    <a:pt x="4313693" y="3391875"/>
                  </a:lnTo>
                  <a:lnTo>
                    <a:pt x="4315080" y="3396012"/>
                  </a:lnTo>
                  <a:lnTo>
                    <a:pt x="4326746" y="3400988"/>
                  </a:lnTo>
                  <a:lnTo>
                    <a:pt x="4330884" y="3399602"/>
                  </a:lnTo>
                  <a:lnTo>
                    <a:pt x="4334011" y="3392269"/>
                  </a:lnTo>
                  <a:lnTo>
                    <a:pt x="4332624" y="3388132"/>
                  </a:lnTo>
                  <a:close/>
                </a:path>
                <a:path w="18145125" h="10333990">
                  <a:moveTo>
                    <a:pt x="4252533" y="3352391"/>
                  </a:moveTo>
                  <a:lnTo>
                    <a:pt x="4240534" y="3347273"/>
                  </a:lnTo>
                  <a:lnTo>
                    <a:pt x="4236396" y="3348660"/>
                  </a:lnTo>
                  <a:lnTo>
                    <a:pt x="4233268" y="3355993"/>
                  </a:lnTo>
                  <a:lnTo>
                    <a:pt x="4234655" y="3360131"/>
                  </a:lnTo>
                  <a:lnTo>
                    <a:pt x="4246654" y="3365249"/>
                  </a:lnTo>
                  <a:lnTo>
                    <a:pt x="4250791" y="3363862"/>
                  </a:lnTo>
                  <a:lnTo>
                    <a:pt x="4253919" y="3356528"/>
                  </a:lnTo>
                  <a:lnTo>
                    <a:pt x="4252533" y="3352391"/>
                  </a:lnTo>
                  <a:close/>
                </a:path>
                <a:path w="18145125" h="10333990">
                  <a:moveTo>
                    <a:pt x="13428158" y="7261683"/>
                  </a:moveTo>
                  <a:lnTo>
                    <a:pt x="13423780" y="7261785"/>
                  </a:lnTo>
                  <a:lnTo>
                    <a:pt x="13421025" y="7264550"/>
                  </a:lnTo>
                  <a:lnTo>
                    <a:pt x="13418604" y="7267457"/>
                  </a:lnTo>
                  <a:lnTo>
                    <a:pt x="13418706" y="7271834"/>
                  </a:lnTo>
                  <a:lnTo>
                    <a:pt x="13421471" y="7274589"/>
                  </a:lnTo>
                  <a:lnTo>
                    <a:pt x="13425093" y="7278103"/>
                  </a:lnTo>
                  <a:lnTo>
                    <a:pt x="13425952" y="7278865"/>
                  </a:lnTo>
                  <a:lnTo>
                    <a:pt x="13429949" y="7280569"/>
                  </a:lnTo>
                  <a:lnTo>
                    <a:pt x="13432994" y="7279898"/>
                  </a:lnTo>
                  <a:lnTo>
                    <a:pt x="13435132" y="7277659"/>
                  </a:lnTo>
                  <a:lnTo>
                    <a:pt x="13437553" y="7274751"/>
                  </a:lnTo>
                  <a:lnTo>
                    <a:pt x="13437451" y="7270375"/>
                  </a:lnTo>
                  <a:lnTo>
                    <a:pt x="13434686" y="7267619"/>
                  </a:lnTo>
                  <a:lnTo>
                    <a:pt x="13431064" y="7264104"/>
                  </a:lnTo>
                  <a:lnTo>
                    <a:pt x="13428158" y="7261683"/>
                  </a:lnTo>
                  <a:close/>
                </a:path>
                <a:path w="18145125" h="10333990">
                  <a:moveTo>
                    <a:pt x="4171917" y="3316034"/>
                  </a:moveTo>
                  <a:lnTo>
                    <a:pt x="4159918" y="3310915"/>
                  </a:lnTo>
                  <a:lnTo>
                    <a:pt x="4155781" y="3312303"/>
                  </a:lnTo>
                  <a:lnTo>
                    <a:pt x="4152653" y="3319635"/>
                  </a:lnTo>
                  <a:lnTo>
                    <a:pt x="4154040" y="3323772"/>
                  </a:lnTo>
                  <a:lnTo>
                    <a:pt x="4166038" y="3328891"/>
                  </a:lnTo>
                  <a:lnTo>
                    <a:pt x="4170176" y="3327503"/>
                  </a:lnTo>
                  <a:lnTo>
                    <a:pt x="4173303" y="3320171"/>
                  </a:lnTo>
                  <a:lnTo>
                    <a:pt x="4171917" y="3316034"/>
                  </a:lnTo>
                  <a:close/>
                </a:path>
                <a:path w="18145125" h="10333990">
                  <a:moveTo>
                    <a:pt x="9362204" y="5528069"/>
                  </a:moveTo>
                  <a:lnTo>
                    <a:pt x="9358254" y="5527172"/>
                  </a:lnTo>
                  <a:lnTo>
                    <a:pt x="9353588" y="5525181"/>
                  </a:lnTo>
                  <a:lnTo>
                    <a:pt x="9349780" y="5523951"/>
                  </a:lnTo>
                  <a:lnTo>
                    <a:pt x="9346166" y="5525955"/>
                  </a:lnTo>
                  <a:lnTo>
                    <a:pt x="9343181" y="5532955"/>
                  </a:lnTo>
                  <a:lnTo>
                    <a:pt x="9345042" y="5536901"/>
                  </a:lnTo>
                  <a:lnTo>
                    <a:pt x="9349043" y="5538607"/>
                  </a:lnTo>
                  <a:lnTo>
                    <a:pt x="9349185" y="5538274"/>
                  </a:lnTo>
                  <a:lnTo>
                    <a:pt x="9353851" y="5540264"/>
                  </a:lnTo>
                  <a:lnTo>
                    <a:pt x="9357659" y="5541495"/>
                  </a:lnTo>
                  <a:lnTo>
                    <a:pt x="9361272" y="5539491"/>
                  </a:lnTo>
                  <a:lnTo>
                    <a:pt x="9362836" y="5535824"/>
                  </a:lnTo>
                  <a:lnTo>
                    <a:pt x="9364067" y="5532016"/>
                  </a:lnTo>
                  <a:lnTo>
                    <a:pt x="9362204" y="5528069"/>
                  </a:lnTo>
                  <a:close/>
                </a:path>
                <a:path w="18145125" h="10333990">
                  <a:moveTo>
                    <a:pt x="4091777" y="3279485"/>
                  </a:moveTo>
                  <a:lnTo>
                    <a:pt x="4079778" y="3274367"/>
                  </a:lnTo>
                  <a:lnTo>
                    <a:pt x="4075640" y="3275753"/>
                  </a:lnTo>
                  <a:lnTo>
                    <a:pt x="4072655" y="3282752"/>
                  </a:lnTo>
                  <a:lnTo>
                    <a:pt x="4073900" y="3287223"/>
                  </a:lnTo>
                  <a:lnTo>
                    <a:pt x="4085899" y="3292342"/>
                  </a:lnTo>
                  <a:lnTo>
                    <a:pt x="4090035" y="3290955"/>
                  </a:lnTo>
                  <a:lnTo>
                    <a:pt x="4093021" y="3283956"/>
                  </a:lnTo>
                  <a:lnTo>
                    <a:pt x="4091777" y="3279485"/>
                  </a:lnTo>
                  <a:close/>
                </a:path>
                <a:path w="18145125" h="10333990">
                  <a:moveTo>
                    <a:pt x="4011637" y="3242936"/>
                  </a:moveTo>
                  <a:lnTo>
                    <a:pt x="3999637" y="3237817"/>
                  </a:lnTo>
                  <a:lnTo>
                    <a:pt x="3995500" y="3239204"/>
                  </a:lnTo>
                  <a:lnTo>
                    <a:pt x="3992515" y="3246204"/>
                  </a:lnTo>
                  <a:lnTo>
                    <a:pt x="3993759" y="3250674"/>
                  </a:lnTo>
                  <a:lnTo>
                    <a:pt x="4005759" y="3255792"/>
                  </a:lnTo>
                  <a:lnTo>
                    <a:pt x="4009896" y="3254406"/>
                  </a:lnTo>
                  <a:lnTo>
                    <a:pt x="4012881" y="3247406"/>
                  </a:lnTo>
                  <a:lnTo>
                    <a:pt x="4011637" y="3242936"/>
                  </a:lnTo>
                  <a:close/>
                </a:path>
                <a:path w="18145125" h="10333990">
                  <a:moveTo>
                    <a:pt x="3931305" y="3205911"/>
                  </a:moveTo>
                  <a:lnTo>
                    <a:pt x="3919307" y="3200793"/>
                  </a:lnTo>
                  <a:lnTo>
                    <a:pt x="3915168" y="3202180"/>
                  </a:lnTo>
                  <a:lnTo>
                    <a:pt x="3912183" y="3209179"/>
                  </a:lnTo>
                  <a:lnTo>
                    <a:pt x="3913428" y="3213650"/>
                  </a:lnTo>
                  <a:lnTo>
                    <a:pt x="3925427" y="3218768"/>
                  </a:lnTo>
                  <a:lnTo>
                    <a:pt x="3929564" y="3217381"/>
                  </a:lnTo>
                  <a:lnTo>
                    <a:pt x="3932550" y="3210382"/>
                  </a:lnTo>
                  <a:lnTo>
                    <a:pt x="3931305" y="3205911"/>
                  </a:lnTo>
                  <a:close/>
                </a:path>
                <a:path w="18145125" h="10333990">
                  <a:moveTo>
                    <a:pt x="9445900" y="5556286"/>
                  </a:moveTo>
                  <a:lnTo>
                    <a:pt x="9441949" y="5555389"/>
                  </a:lnTo>
                  <a:lnTo>
                    <a:pt x="9437282" y="5553398"/>
                  </a:lnTo>
                  <a:lnTo>
                    <a:pt x="9433473" y="5552167"/>
                  </a:lnTo>
                  <a:lnTo>
                    <a:pt x="9429861" y="5554172"/>
                  </a:lnTo>
                  <a:lnTo>
                    <a:pt x="9426876" y="5561171"/>
                  </a:lnTo>
                  <a:lnTo>
                    <a:pt x="9428737" y="5565117"/>
                  </a:lnTo>
                  <a:lnTo>
                    <a:pt x="9432404" y="5566681"/>
                  </a:lnTo>
                  <a:lnTo>
                    <a:pt x="9432879" y="5566490"/>
                  </a:lnTo>
                  <a:lnTo>
                    <a:pt x="9437546" y="5568481"/>
                  </a:lnTo>
                  <a:lnTo>
                    <a:pt x="9441354" y="5569711"/>
                  </a:lnTo>
                  <a:lnTo>
                    <a:pt x="9444967" y="5567707"/>
                  </a:lnTo>
                  <a:lnTo>
                    <a:pt x="9446531" y="5564040"/>
                  </a:lnTo>
                  <a:lnTo>
                    <a:pt x="9447762" y="5560232"/>
                  </a:lnTo>
                  <a:lnTo>
                    <a:pt x="9445900" y="5556286"/>
                  </a:lnTo>
                  <a:close/>
                </a:path>
                <a:path w="18145125" h="10333990">
                  <a:moveTo>
                    <a:pt x="3851449" y="3168696"/>
                  </a:moveTo>
                  <a:lnTo>
                    <a:pt x="3839450" y="3163577"/>
                  </a:lnTo>
                  <a:lnTo>
                    <a:pt x="3835313" y="3164964"/>
                  </a:lnTo>
                  <a:lnTo>
                    <a:pt x="3832185" y="3172297"/>
                  </a:lnTo>
                  <a:lnTo>
                    <a:pt x="3833430" y="3176767"/>
                  </a:lnTo>
                  <a:lnTo>
                    <a:pt x="3845429" y="3181886"/>
                  </a:lnTo>
                  <a:lnTo>
                    <a:pt x="3849566" y="3180500"/>
                  </a:lnTo>
                  <a:lnTo>
                    <a:pt x="3852694" y="3173167"/>
                  </a:lnTo>
                  <a:lnTo>
                    <a:pt x="3851449" y="3168696"/>
                  </a:lnTo>
                  <a:close/>
                </a:path>
                <a:path w="18145125" h="10333990">
                  <a:moveTo>
                    <a:pt x="3771593" y="3131480"/>
                  </a:moveTo>
                  <a:lnTo>
                    <a:pt x="3759928" y="3126504"/>
                  </a:lnTo>
                  <a:lnTo>
                    <a:pt x="3755456" y="3127749"/>
                  </a:lnTo>
                  <a:lnTo>
                    <a:pt x="3752329" y="3135081"/>
                  </a:lnTo>
                  <a:lnTo>
                    <a:pt x="3753573" y="3139552"/>
                  </a:lnTo>
                  <a:lnTo>
                    <a:pt x="3765573" y="3144670"/>
                  </a:lnTo>
                  <a:lnTo>
                    <a:pt x="3769710" y="3143283"/>
                  </a:lnTo>
                  <a:lnTo>
                    <a:pt x="3772837" y="3135951"/>
                  </a:lnTo>
                  <a:lnTo>
                    <a:pt x="3771593" y="3131480"/>
                  </a:lnTo>
                  <a:close/>
                </a:path>
                <a:path w="18145125" h="10333990">
                  <a:moveTo>
                    <a:pt x="9529402" y="5584027"/>
                  </a:moveTo>
                  <a:lnTo>
                    <a:pt x="9525452" y="5583130"/>
                  </a:lnTo>
                  <a:lnTo>
                    <a:pt x="9520786" y="5581140"/>
                  </a:lnTo>
                  <a:lnTo>
                    <a:pt x="9516978" y="5579909"/>
                  </a:lnTo>
                  <a:lnTo>
                    <a:pt x="9513364" y="5581912"/>
                  </a:lnTo>
                  <a:lnTo>
                    <a:pt x="9510378" y="5588912"/>
                  </a:lnTo>
                  <a:lnTo>
                    <a:pt x="9512241" y="5592858"/>
                  </a:lnTo>
                  <a:lnTo>
                    <a:pt x="9515907" y="5594422"/>
                  </a:lnTo>
                  <a:lnTo>
                    <a:pt x="9516384" y="5594231"/>
                  </a:lnTo>
                  <a:lnTo>
                    <a:pt x="9521049" y="5596221"/>
                  </a:lnTo>
                  <a:lnTo>
                    <a:pt x="9524858" y="5597452"/>
                  </a:lnTo>
                  <a:lnTo>
                    <a:pt x="9528470" y="5595447"/>
                  </a:lnTo>
                  <a:lnTo>
                    <a:pt x="9530034" y="5591781"/>
                  </a:lnTo>
                  <a:lnTo>
                    <a:pt x="9531265" y="5587972"/>
                  </a:lnTo>
                  <a:lnTo>
                    <a:pt x="9529402" y="5584027"/>
                  </a:lnTo>
                  <a:close/>
                </a:path>
                <a:path w="18145125" h="10333990">
                  <a:moveTo>
                    <a:pt x="3691879" y="3093931"/>
                  </a:moveTo>
                  <a:lnTo>
                    <a:pt x="3679880" y="3088813"/>
                  </a:lnTo>
                  <a:lnTo>
                    <a:pt x="3675743" y="3090200"/>
                  </a:lnTo>
                  <a:lnTo>
                    <a:pt x="3672615" y="3097533"/>
                  </a:lnTo>
                  <a:lnTo>
                    <a:pt x="3673860" y="3102003"/>
                  </a:lnTo>
                  <a:lnTo>
                    <a:pt x="3685858" y="3107121"/>
                  </a:lnTo>
                  <a:lnTo>
                    <a:pt x="3689996" y="3105735"/>
                  </a:lnTo>
                  <a:lnTo>
                    <a:pt x="3693124" y="3098402"/>
                  </a:lnTo>
                  <a:lnTo>
                    <a:pt x="3691879" y="3093931"/>
                  </a:lnTo>
                  <a:close/>
                </a:path>
                <a:path w="18145125" h="10333990">
                  <a:moveTo>
                    <a:pt x="3611832" y="3056240"/>
                  </a:moveTo>
                  <a:lnTo>
                    <a:pt x="3599833" y="3051122"/>
                  </a:lnTo>
                  <a:lnTo>
                    <a:pt x="3595696" y="3052509"/>
                  </a:lnTo>
                  <a:lnTo>
                    <a:pt x="3592568" y="3059841"/>
                  </a:lnTo>
                  <a:lnTo>
                    <a:pt x="3593813" y="3064312"/>
                  </a:lnTo>
                  <a:lnTo>
                    <a:pt x="3605811" y="3069431"/>
                  </a:lnTo>
                  <a:lnTo>
                    <a:pt x="3610091" y="3067710"/>
                  </a:lnTo>
                  <a:lnTo>
                    <a:pt x="3613077" y="3060711"/>
                  </a:lnTo>
                  <a:lnTo>
                    <a:pt x="3611832" y="3056240"/>
                  </a:lnTo>
                  <a:close/>
                </a:path>
                <a:path w="18145125" h="10333990">
                  <a:moveTo>
                    <a:pt x="3528594" y="3016795"/>
                  </a:moveTo>
                  <a:lnTo>
                    <a:pt x="3520595" y="3013383"/>
                  </a:lnTo>
                  <a:lnTo>
                    <a:pt x="3516125" y="3014627"/>
                  </a:lnTo>
                  <a:lnTo>
                    <a:pt x="3512997" y="3021960"/>
                  </a:lnTo>
                  <a:lnTo>
                    <a:pt x="3514384" y="3026096"/>
                  </a:lnTo>
                  <a:lnTo>
                    <a:pt x="3517908" y="3027994"/>
                  </a:lnTo>
                  <a:lnTo>
                    <a:pt x="3526240" y="3031548"/>
                  </a:lnTo>
                  <a:lnTo>
                    <a:pt x="3530519" y="3029828"/>
                  </a:lnTo>
                  <a:lnTo>
                    <a:pt x="3533505" y="3022829"/>
                  </a:lnTo>
                  <a:lnTo>
                    <a:pt x="3532118" y="3018691"/>
                  </a:lnTo>
                  <a:lnTo>
                    <a:pt x="3528594" y="3016795"/>
                  </a:lnTo>
                  <a:close/>
                </a:path>
                <a:path w="18145125" h="10333990">
                  <a:moveTo>
                    <a:pt x="9613382" y="5611576"/>
                  </a:moveTo>
                  <a:lnTo>
                    <a:pt x="9609430" y="5610679"/>
                  </a:lnTo>
                  <a:lnTo>
                    <a:pt x="9604765" y="5608689"/>
                  </a:lnTo>
                  <a:lnTo>
                    <a:pt x="9600956" y="5607458"/>
                  </a:lnTo>
                  <a:lnTo>
                    <a:pt x="9597344" y="5609462"/>
                  </a:lnTo>
                  <a:lnTo>
                    <a:pt x="9595780" y="5613130"/>
                  </a:lnTo>
                  <a:lnTo>
                    <a:pt x="9594692" y="5616604"/>
                  </a:lnTo>
                  <a:lnTo>
                    <a:pt x="9596221" y="5620407"/>
                  </a:lnTo>
                  <a:lnTo>
                    <a:pt x="9599553" y="5621829"/>
                  </a:lnTo>
                  <a:lnTo>
                    <a:pt x="9599695" y="5621496"/>
                  </a:lnTo>
                  <a:lnTo>
                    <a:pt x="9600028" y="5621638"/>
                  </a:lnTo>
                  <a:lnTo>
                    <a:pt x="9600504" y="5621447"/>
                  </a:lnTo>
                  <a:lnTo>
                    <a:pt x="9605170" y="5623437"/>
                  </a:lnTo>
                  <a:lnTo>
                    <a:pt x="9608978" y="5624668"/>
                  </a:lnTo>
                  <a:lnTo>
                    <a:pt x="9612593" y="5622664"/>
                  </a:lnTo>
                  <a:lnTo>
                    <a:pt x="9614156" y="5618998"/>
                  </a:lnTo>
                  <a:lnTo>
                    <a:pt x="9615245" y="5615523"/>
                  </a:lnTo>
                  <a:lnTo>
                    <a:pt x="9613382" y="5611576"/>
                  </a:lnTo>
                  <a:close/>
                </a:path>
                <a:path w="18145125" h="10333990">
                  <a:moveTo>
                    <a:pt x="3449165" y="2978579"/>
                  </a:moveTo>
                  <a:lnTo>
                    <a:pt x="3441165" y="2975166"/>
                  </a:lnTo>
                  <a:lnTo>
                    <a:pt x="3436695" y="2976412"/>
                  </a:lnTo>
                  <a:lnTo>
                    <a:pt x="3433567" y="2983744"/>
                  </a:lnTo>
                  <a:lnTo>
                    <a:pt x="3434954" y="2987881"/>
                  </a:lnTo>
                  <a:lnTo>
                    <a:pt x="3438478" y="2989779"/>
                  </a:lnTo>
                  <a:lnTo>
                    <a:pt x="3446811" y="2993333"/>
                  </a:lnTo>
                  <a:lnTo>
                    <a:pt x="3451090" y="2991613"/>
                  </a:lnTo>
                  <a:lnTo>
                    <a:pt x="3454076" y="2984614"/>
                  </a:lnTo>
                  <a:lnTo>
                    <a:pt x="3452689" y="2980476"/>
                  </a:lnTo>
                  <a:lnTo>
                    <a:pt x="3449165" y="2978579"/>
                  </a:lnTo>
                  <a:close/>
                </a:path>
                <a:path w="18145125" h="10333990">
                  <a:moveTo>
                    <a:pt x="13363821" y="7201935"/>
                  </a:moveTo>
                  <a:lnTo>
                    <a:pt x="13359302" y="7202371"/>
                  </a:lnTo>
                  <a:lnTo>
                    <a:pt x="13353792" y="7207899"/>
                  </a:lnTo>
                  <a:lnTo>
                    <a:pt x="13354228" y="7212419"/>
                  </a:lnTo>
                  <a:lnTo>
                    <a:pt x="13356992" y="7215174"/>
                  </a:lnTo>
                  <a:lnTo>
                    <a:pt x="13360614" y="7218689"/>
                  </a:lnTo>
                  <a:lnTo>
                    <a:pt x="13361140" y="7219308"/>
                  </a:lnTo>
                  <a:lnTo>
                    <a:pt x="13365472" y="7221156"/>
                  </a:lnTo>
                  <a:lnTo>
                    <a:pt x="13368515" y="7220484"/>
                  </a:lnTo>
                  <a:lnTo>
                    <a:pt x="13370653" y="7218243"/>
                  </a:lnTo>
                  <a:lnTo>
                    <a:pt x="13373408" y="7215480"/>
                  </a:lnTo>
                  <a:lnTo>
                    <a:pt x="13372972" y="7210960"/>
                  </a:lnTo>
                  <a:lnTo>
                    <a:pt x="13370208" y="7208205"/>
                  </a:lnTo>
                  <a:lnTo>
                    <a:pt x="13366585" y="7204690"/>
                  </a:lnTo>
                  <a:lnTo>
                    <a:pt x="13363821" y="7201935"/>
                  </a:lnTo>
                  <a:close/>
                </a:path>
                <a:path w="18145125" h="10333990">
                  <a:moveTo>
                    <a:pt x="3369544" y="2939888"/>
                  </a:moveTo>
                  <a:lnTo>
                    <a:pt x="3361544" y="2936475"/>
                  </a:lnTo>
                  <a:lnTo>
                    <a:pt x="3357074" y="2937721"/>
                  </a:lnTo>
                  <a:lnTo>
                    <a:pt x="3353947" y="2945053"/>
                  </a:lnTo>
                  <a:lnTo>
                    <a:pt x="3355333" y="2949191"/>
                  </a:lnTo>
                  <a:lnTo>
                    <a:pt x="3358858" y="2951087"/>
                  </a:lnTo>
                  <a:lnTo>
                    <a:pt x="3366857" y="2954499"/>
                  </a:lnTo>
                  <a:lnTo>
                    <a:pt x="3371136" y="2952779"/>
                  </a:lnTo>
                  <a:lnTo>
                    <a:pt x="3372558" y="2949447"/>
                  </a:lnTo>
                  <a:lnTo>
                    <a:pt x="3374455" y="2945922"/>
                  </a:lnTo>
                  <a:lnTo>
                    <a:pt x="3373068" y="2941785"/>
                  </a:lnTo>
                  <a:lnTo>
                    <a:pt x="3369544" y="2939888"/>
                  </a:lnTo>
                  <a:close/>
                </a:path>
                <a:path w="18145125" h="10333990">
                  <a:moveTo>
                    <a:pt x="9697312" y="5638317"/>
                  </a:moveTo>
                  <a:lnTo>
                    <a:pt x="9693362" y="5637420"/>
                  </a:lnTo>
                  <a:lnTo>
                    <a:pt x="9688695" y="5635429"/>
                  </a:lnTo>
                  <a:lnTo>
                    <a:pt x="9684887" y="5634199"/>
                  </a:lnTo>
                  <a:lnTo>
                    <a:pt x="9680940" y="5636060"/>
                  </a:lnTo>
                  <a:lnTo>
                    <a:pt x="9679709" y="5639870"/>
                  </a:lnTo>
                  <a:lnTo>
                    <a:pt x="9678621" y="5643344"/>
                  </a:lnTo>
                  <a:lnTo>
                    <a:pt x="9680150" y="5647149"/>
                  </a:lnTo>
                  <a:lnTo>
                    <a:pt x="9683483" y="5648571"/>
                  </a:lnTo>
                  <a:lnTo>
                    <a:pt x="9683625" y="5648237"/>
                  </a:lnTo>
                  <a:lnTo>
                    <a:pt x="9683959" y="5648379"/>
                  </a:lnTo>
                  <a:lnTo>
                    <a:pt x="9684434" y="5648188"/>
                  </a:lnTo>
                  <a:lnTo>
                    <a:pt x="9689100" y="5650179"/>
                  </a:lnTo>
                  <a:lnTo>
                    <a:pt x="9692910" y="5651410"/>
                  </a:lnTo>
                  <a:lnTo>
                    <a:pt x="9696855" y="5649546"/>
                  </a:lnTo>
                  <a:lnTo>
                    <a:pt x="9699316" y="5641929"/>
                  </a:lnTo>
                  <a:lnTo>
                    <a:pt x="9697312" y="5638317"/>
                  </a:lnTo>
                  <a:close/>
                </a:path>
                <a:path w="18145125" h="10333990">
                  <a:moveTo>
                    <a:pt x="3282591" y="2898070"/>
                  </a:moveTo>
                  <a:lnTo>
                    <a:pt x="3278120" y="2899313"/>
                  </a:lnTo>
                  <a:lnTo>
                    <a:pt x="3276030" y="2903937"/>
                  </a:lnTo>
                  <a:lnTo>
                    <a:pt x="3274801" y="2906171"/>
                  </a:lnTo>
                  <a:lnTo>
                    <a:pt x="3276046" y="2910642"/>
                  </a:lnTo>
                  <a:lnTo>
                    <a:pt x="3279571" y="2912539"/>
                  </a:lnTo>
                  <a:lnTo>
                    <a:pt x="3288236" y="2916235"/>
                  </a:lnTo>
                  <a:lnTo>
                    <a:pt x="3292373" y="2914849"/>
                  </a:lnTo>
                  <a:lnTo>
                    <a:pt x="3294321" y="2910558"/>
                  </a:lnTo>
                  <a:lnTo>
                    <a:pt x="3295550" y="2908324"/>
                  </a:lnTo>
                  <a:lnTo>
                    <a:pt x="3294305" y="2903854"/>
                  </a:lnTo>
                  <a:lnTo>
                    <a:pt x="3290781" y="2901957"/>
                  </a:lnTo>
                  <a:lnTo>
                    <a:pt x="3286115" y="2899967"/>
                  </a:lnTo>
                  <a:lnTo>
                    <a:pt x="3282591" y="2898070"/>
                  </a:lnTo>
                  <a:close/>
                </a:path>
                <a:path w="18145125" h="10333990">
                  <a:moveTo>
                    <a:pt x="9781051" y="5664583"/>
                  </a:moveTo>
                  <a:lnTo>
                    <a:pt x="9777101" y="5663685"/>
                  </a:lnTo>
                  <a:lnTo>
                    <a:pt x="9772434" y="5661694"/>
                  </a:lnTo>
                  <a:lnTo>
                    <a:pt x="9768959" y="5660606"/>
                  </a:lnTo>
                  <a:lnTo>
                    <a:pt x="9765014" y="5662469"/>
                  </a:lnTo>
                  <a:lnTo>
                    <a:pt x="9762551" y="5670086"/>
                  </a:lnTo>
                  <a:lnTo>
                    <a:pt x="9764223" y="5673556"/>
                  </a:lnTo>
                  <a:lnTo>
                    <a:pt x="9767889" y="5675120"/>
                  </a:lnTo>
                  <a:lnTo>
                    <a:pt x="9768507" y="5674595"/>
                  </a:lnTo>
                  <a:lnTo>
                    <a:pt x="9773173" y="5676586"/>
                  </a:lnTo>
                  <a:lnTo>
                    <a:pt x="9776648" y="5677674"/>
                  </a:lnTo>
                  <a:lnTo>
                    <a:pt x="9780594" y="5675812"/>
                  </a:lnTo>
                  <a:lnTo>
                    <a:pt x="9783055" y="5668195"/>
                  </a:lnTo>
                  <a:lnTo>
                    <a:pt x="9781051" y="5664583"/>
                  </a:lnTo>
                  <a:close/>
                </a:path>
                <a:path w="18145125" h="10333990">
                  <a:moveTo>
                    <a:pt x="3203588" y="2858854"/>
                  </a:moveTo>
                  <a:lnTo>
                    <a:pt x="3199309" y="2860574"/>
                  </a:lnTo>
                  <a:lnTo>
                    <a:pt x="3195798" y="2866956"/>
                  </a:lnTo>
                  <a:lnTo>
                    <a:pt x="3197043" y="2871426"/>
                  </a:lnTo>
                  <a:lnTo>
                    <a:pt x="3200567" y="2873323"/>
                  </a:lnTo>
                  <a:lnTo>
                    <a:pt x="3209233" y="2877020"/>
                  </a:lnTo>
                  <a:lnTo>
                    <a:pt x="3213370" y="2875633"/>
                  </a:lnTo>
                  <a:lnTo>
                    <a:pt x="3214792" y="2872300"/>
                  </a:lnTo>
                  <a:lnTo>
                    <a:pt x="3216547" y="2869109"/>
                  </a:lnTo>
                  <a:lnTo>
                    <a:pt x="3215303" y="2864639"/>
                  </a:lnTo>
                  <a:lnTo>
                    <a:pt x="3211778" y="2862741"/>
                  </a:lnTo>
                  <a:lnTo>
                    <a:pt x="3207112" y="2860751"/>
                  </a:lnTo>
                  <a:lnTo>
                    <a:pt x="3203588" y="2858854"/>
                  </a:lnTo>
                  <a:close/>
                </a:path>
                <a:path w="18145125" h="10333990">
                  <a:moveTo>
                    <a:pt x="3124869" y="2818972"/>
                  </a:moveTo>
                  <a:lnTo>
                    <a:pt x="3120399" y="2820216"/>
                  </a:lnTo>
                  <a:lnTo>
                    <a:pt x="3118835" y="2823882"/>
                  </a:lnTo>
                  <a:lnTo>
                    <a:pt x="3116938" y="2827407"/>
                  </a:lnTo>
                  <a:lnTo>
                    <a:pt x="3118325" y="2831544"/>
                  </a:lnTo>
                  <a:lnTo>
                    <a:pt x="3121706" y="2833775"/>
                  </a:lnTo>
                  <a:lnTo>
                    <a:pt x="3130373" y="2837471"/>
                  </a:lnTo>
                  <a:lnTo>
                    <a:pt x="3134510" y="2836084"/>
                  </a:lnTo>
                  <a:lnTo>
                    <a:pt x="3135932" y="2832751"/>
                  </a:lnTo>
                  <a:lnTo>
                    <a:pt x="3137829" y="2829228"/>
                  </a:lnTo>
                  <a:lnTo>
                    <a:pt x="3136442" y="2825090"/>
                  </a:lnTo>
                  <a:lnTo>
                    <a:pt x="3133060" y="2822860"/>
                  </a:lnTo>
                  <a:lnTo>
                    <a:pt x="3128393" y="2820869"/>
                  </a:lnTo>
                  <a:lnTo>
                    <a:pt x="3124869" y="2818972"/>
                  </a:lnTo>
                  <a:close/>
                </a:path>
                <a:path w="18145125" h="10333990">
                  <a:moveTo>
                    <a:pt x="9865549" y="5689990"/>
                  </a:moveTo>
                  <a:lnTo>
                    <a:pt x="9861741" y="5688759"/>
                  </a:lnTo>
                  <a:lnTo>
                    <a:pt x="9856791" y="5687436"/>
                  </a:lnTo>
                  <a:lnTo>
                    <a:pt x="9853174" y="5686681"/>
                  </a:lnTo>
                  <a:lnTo>
                    <a:pt x="9849227" y="5688543"/>
                  </a:lnTo>
                  <a:lnTo>
                    <a:pt x="9847996" y="5692352"/>
                  </a:lnTo>
                  <a:lnTo>
                    <a:pt x="9846908" y="5695826"/>
                  </a:lnTo>
                  <a:lnTo>
                    <a:pt x="9848579" y="5699297"/>
                  </a:lnTo>
                  <a:lnTo>
                    <a:pt x="9852579" y="5701004"/>
                  </a:lnTo>
                  <a:lnTo>
                    <a:pt x="9853197" y="5700479"/>
                  </a:lnTo>
                  <a:lnTo>
                    <a:pt x="9857863" y="5702470"/>
                  </a:lnTo>
                  <a:lnTo>
                    <a:pt x="9861481" y="5703225"/>
                  </a:lnTo>
                  <a:lnTo>
                    <a:pt x="9865427" y="5701362"/>
                  </a:lnTo>
                  <a:lnTo>
                    <a:pt x="9866657" y="5697554"/>
                  </a:lnTo>
                  <a:lnTo>
                    <a:pt x="9867412" y="5693936"/>
                  </a:lnTo>
                  <a:lnTo>
                    <a:pt x="9865549" y="5689990"/>
                  </a:lnTo>
                  <a:close/>
                </a:path>
                <a:path w="18145125" h="10333990">
                  <a:moveTo>
                    <a:pt x="3046151" y="2779089"/>
                  </a:moveTo>
                  <a:lnTo>
                    <a:pt x="3041681" y="2780335"/>
                  </a:lnTo>
                  <a:lnTo>
                    <a:pt x="3040117" y="2784001"/>
                  </a:lnTo>
                  <a:lnTo>
                    <a:pt x="3038219" y="2787526"/>
                  </a:lnTo>
                  <a:lnTo>
                    <a:pt x="3039606" y="2791662"/>
                  </a:lnTo>
                  <a:lnTo>
                    <a:pt x="3042988" y="2793893"/>
                  </a:lnTo>
                  <a:lnTo>
                    <a:pt x="3051654" y="2797589"/>
                  </a:lnTo>
                  <a:lnTo>
                    <a:pt x="3055791" y="2796203"/>
                  </a:lnTo>
                  <a:lnTo>
                    <a:pt x="3057213" y="2792869"/>
                  </a:lnTo>
                  <a:lnTo>
                    <a:pt x="3059111" y="2789345"/>
                  </a:lnTo>
                  <a:lnTo>
                    <a:pt x="3057723" y="2785208"/>
                  </a:lnTo>
                  <a:lnTo>
                    <a:pt x="3054341" y="2782977"/>
                  </a:lnTo>
                  <a:lnTo>
                    <a:pt x="3049675" y="2780987"/>
                  </a:lnTo>
                  <a:lnTo>
                    <a:pt x="3046151" y="2779089"/>
                  </a:lnTo>
                  <a:close/>
                </a:path>
                <a:path w="18145125" h="10333990">
                  <a:moveTo>
                    <a:pt x="2967433" y="2739207"/>
                  </a:moveTo>
                  <a:lnTo>
                    <a:pt x="2963295" y="2740595"/>
                  </a:lnTo>
                  <a:lnTo>
                    <a:pt x="2959501" y="2747643"/>
                  </a:lnTo>
                  <a:lnTo>
                    <a:pt x="2960888" y="2751780"/>
                  </a:lnTo>
                  <a:lnTo>
                    <a:pt x="2964270" y="2754011"/>
                  </a:lnTo>
                  <a:lnTo>
                    <a:pt x="2972935" y="2757707"/>
                  </a:lnTo>
                  <a:lnTo>
                    <a:pt x="2977073" y="2756320"/>
                  </a:lnTo>
                  <a:lnTo>
                    <a:pt x="2978494" y="2752987"/>
                  </a:lnTo>
                  <a:lnTo>
                    <a:pt x="2980392" y="2749463"/>
                  </a:lnTo>
                  <a:lnTo>
                    <a:pt x="2979005" y="2745326"/>
                  </a:lnTo>
                  <a:lnTo>
                    <a:pt x="2975623" y="2743095"/>
                  </a:lnTo>
                  <a:lnTo>
                    <a:pt x="2970957" y="2741105"/>
                  </a:lnTo>
                  <a:lnTo>
                    <a:pt x="2967433" y="2739207"/>
                  </a:lnTo>
                  <a:close/>
                </a:path>
                <a:path w="18145125" h="10333990">
                  <a:moveTo>
                    <a:pt x="13298251" y="7143237"/>
                  </a:moveTo>
                  <a:lnTo>
                    <a:pt x="13293398" y="7143530"/>
                  </a:lnTo>
                  <a:lnTo>
                    <a:pt x="13290977" y="7146437"/>
                  </a:lnTo>
                  <a:lnTo>
                    <a:pt x="13288222" y="7149201"/>
                  </a:lnTo>
                  <a:lnTo>
                    <a:pt x="13288515" y="7154053"/>
                  </a:lnTo>
                  <a:lnTo>
                    <a:pt x="13295186" y="7159657"/>
                  </a:lnTo>
                  <a:lnTo>
                    <a:pt x="13295711" y="7160275"/>
                  </a:lnTo>
                  <a:lnTo>
                    <a:pt x="13300044" y="7162123"/>
                  </a:lnTo>
                  <a:lnTo>
                    <a:pt x="13303088" y="7161451"/>
                  </a:lnTo>
                  <a:lnTo>
                    <a:pt x="13305226" y="7159212"/>
                  </a:lnTo>
                  <a:lnTo>
                    <a:pt x="13307981" y="7156447"/>
                  </a:lnTo>
                  <a:lnTo>
                    <a:pt x="13307687" y="7151595"/>
                  </a:lnTo>
                  <a:lnTo>
                    <a:pt x="13301015" y="7145991"/>
                  </a:lnTo>
                  <a:lnTo>
                    <a:pt x="13298251" y="7143237"/>
                  </a:lnTo>
                  <a:close/>
                </a:path>
                <a:path w="18145125" h="10333990">
                  <a:moveTo>
                    <a:pt x="9950049" y="5715398"/>
                  </a:moveTo>
                  <a:lnTo>
                    <a:pt x="9946240" y="5714167"/>
                  </a:lnTo>
                  <a:lnTo>
                    <a:pt x="9941290" y="5712843"/>
                  </a:lnTo>
                  <a:lnTo>
                    <a:pt x="9937338" y="5711945"/>
                  </a:lnTo>
                  <a:lnTo>
                    <a:pt x="9933726" y="5713951"/>
                  </a:lnTo>
                  <a:lnTo>
                    <a:pt x="9932496" y="5717759"/>
                  </a:lnTo>
                  <a:lnTo>
                    <a:pt x="9931407" y="5721235"/>
                  </a:lnTo>
                  <a:lnTo>
                    <a:pt x="9933079" y="5724705"/>
                  </a:lnTo>
                  <a:lnTo>
                    <a:pt x="9937412" y="5726553"/>
                  </a:lnTo>
                  <a:lnTo>
                    <a:pt x="9942362" y="5727877"/>
                  </a:lnTo>
                  <a:lnTo>
                    <a:pt x="9946312" y="5728774"/>
                  </a:lnTo>
                  <a:lnTo>
                    <a:pt x="9949925" y="5726770"/>
                  </a:lnTo>
                  <a:lnTo>
                    <a:pt x="9951156" y="5722961"/>
                  </a:lnTo>
                  <a:lnTo>
                    <a:pt x="9952053" y="5719010"/>
                  </a:lnTo>
                  <a:lnTo>
                    <a:pt x="9950049" y="5715398"/>
                  </a:lnTo>
                  <a:close/>
                </a:path>
                <a:path w="18145125" h="10333990">
                  <a:moveTo>
                    <a:pt x="2888665" y="2698517"/>
                  </a:moveTo>
                  <a:lnTo>
                    <a:pt x="2884194" y="2699762"/>
                  </a:lnTo>
                  <a:lnTo>
                    <a:pt x="2882630" y="2703428"/>
                  </a:lnTo>
                  <a:lnTo>
                    <a:pt x="2880733" y="2706952"/>
                  </a:lnTo>
                  <a:lnTo>
                    <a:pt x="2882120" y="2711089"/>
                  </a:lnTo>
                  <a:lnTo>
                    <a:pt x="2885502" y="2713320"/>
                  </a:lnTo>
                  <a:lnTo>
                    <a:pt x="2894168" y="2717017"/>
                  </a:lnTo>
                  <a:lnTo>
                    <a:pt x="2898305" y="2715630"/>
                  </a:lnTo>
                  <a:lnTo>
                    <a:pt x="2899727" y="2712296"/>
                  </a:lnTo>
                  <a:lnTo>
                    <a:pt x="2901624" y="2708773"/>
                  </a:lnTo>
                  <a:lnTo>
                    <a:pt x="2900237" y="2704635"/>
                  </a:lnTo>
                  <a:lnTo>
                    <a:pt x="2896856" y="2702404"/>
                  </a:lnTo>
                  <a:lnTo>
                    <a:pt x="2892189" y="2700414"/>
                  </a:lnTo>
                  <a:lnTo>
                    <a:pt x="2888665" y="2698517"/>
                  </a:lnTo>
                  <a:close/>
                </a:path>
                <a:path w="18145125" h="10333990">
                  <a:moveTo>
                    <a:pt x="10034499" y="5739997"/>
                  </a:moveTo>
                  <a:lnTo>
                    <a:pt x="10030690" y="5738766"/>
                  </a:lnTo>
                  <a:lnTo>
                    <a:pt x="10025740" y="5737442"/>
                  </a:lnTo>
                  <a:lnTo>
                    <a:pt x="10021788" y="5736544"/>
                  </a:lnTo>
                  <a:lnTo>
                    <a:pt x="10018176" y="5738549"/>
                  </a:lnTo>
                  <a:lnTo>
                    <a:pt x="10016945" y="5742358"/>
                  </a:lnTo>
                  <a:lnTo>
                    <a:pt x="10015857" y="5745833"/>
                  </a:lnTo>
                  <a:lnTo>
                    <a:pt x="10017529" y="5749304"/>
                  </a:lnTo>
                  <a:lnTo>
                    <a:pt x="10021861" y="5751152"/>
                  </a:lnTo>
                  <a:lnTo>
                    <a:pt x="10026812" y="5752476"/>
                  </a:lnTo>
                  <a:lnTo>
                    <a:pt x="10030762" y="5753373"/>
                  </a:lnTo>
                  <a:lnTo>
                    <a:pt x="10034375" y="5751369"/>
                  </a:lnTo>
                  <a:lnTo>
                    <a:pt x="10035606" y="5747560"/>
                  </a:lnTo>
                  <a:lnTo>
                    <a:pt x="10036503" y="5743609"/>
                  </a:lnTo>
                  <a:lnTo>
                    <a:pt x="10034499" y="5739997"/>
                  </a:lnTo>
                  <a:close/>
                </a:path>
                <a:path w="18145125" h="10333990">
                  <a:moveTo>
                    <a:pt x="2810515" y="2657302"/>
                  </a:moveTo>
                  <a:lnTo>
                    <a:pt x="2806045" y="2658546"/>
                  </a:lnTo>
                  <a:lnTo>
                    <a:pt x="2804481" y="2662212"/>
                  </a:lnTo>
                  <a:lnTo>
                    <a:pt x="2802583" y="2665737"/>
                  </a:lnTo>
                  <a:lnTo>
                    <a:pt x="2803970" y="2669874"/>
                  </a:lnTo>
                  <a:lnTo>
                    <a:pt x="2807352" y="2672104"/>
                  </a:lnTo>
                  <a:lnTo>
                    <a:pt x="2816018" y="2675801"/>
                  </a:lnTo>
                  <a:lnTo>
                    <a:pt x="2820155" y="2674415"/>
                  </a:lnTo>
                  <a:lnTo>
                    <a:pt x="2821577" y="2671081"/>
                  </a:lnTo>
                  <a:lnTo>
                    <a:pt x="2823474" y="2667557"/>
                  </a:lnTo>
                  <a:lnTo>
                    <a:pt x="2822087" y="2663420"/>
                  </a:lnTo>
                  <a:lnTo>
                    <a:pt x="2818705" y="2661189"/>
                  </a:lnTo>
                  <a:lnTo>
                    <a:pt x="2814039" y="2659199"/>
                  </a:lnTo>
                  <a:lnTo>
                    <a:pt x="2810515" y="2657302"/>
                  </a:lnTo>
                  <a:close/>
                </a:path>
                <a:path w="18145125" h="10333990">
                  <a:moveTo>
                    <a:pt x="2732698" y="2616229"/>
                  </a:moveTo>
                  <a:lnTo>
                    <a:pt x="2728228" y="2617473"/>
                  </a:lnTo>
                  <a:lnTo>
                    <a:pt x="2726664" y="2621140"/>
                  </a:lnTo>
                  <a:lnTo>
                    <a:pt x="2724909" y="2624331"/>
                  </a:lnTo>
                  <a:lnTo>
                    <a:pt x="2726154" y="2628801"/>
                  </a:lnTo>
                  <a:lnTo>
                    <a:pt x="2729536" y="2631031"/>
                  </a:lnTo>
                  <a:lnTo>
                    <a:pt x="2738202" y="2634728"/>
                  </a:lnTo>
                  <a:lnTo>
                    <a:pt x="2742339" y="2633341"/>
                  </a:lnTo>
                  <a:lnTo>
                    <a:pt x="2743761" y="2630008"/>
                  </a:lnTo>
                  <a:lnTo>
                    <a:pt x="2745516" y="2626817"/>
                  </a:lnTo>
                  <a:lnTo>
                    <a:pt x="2744270" y="2622347"/>
                  </a:lnTo>
                  <a:lnTo>
                    <a:pt x="2740889" y="2620117"/>
                  </a:lnTo>
                  <a:lnTo>
                    <a:pt x="2736222" y="2618126"/>
                  </a:lnTo>
                  <a:lnTo>
                    <a:pt x="2732698" y="2616229"/>
                  </a:lnTo>
                  <a:close/>
                </a:path>
                <a:path w="18145125" h="10333990">
                  <a:moveTo>
                    <a:pt x="10119281" y="5764737"/>
                  </a:moveTo>
                  <a:lnTo>
                    <a:pt x="10115473" y="5763507"/>
                  </a:lnTo>
                  <a:lnTo>
                    <a:pt x="10110523" y="5762183"/>
                  </a:lnTo>
                  <a:lnTo>
                    <a:pt x="10106572" y="5761286"/>
                  </a:lnTo>
                  <a:lnTo>
                    <a:pt x="10102959" y="5763290"/>
                  </a:lnTo>
                  <a:lnTo>
                    <a:pt x="10101729" y="5767099"/>
                  </a:lnTo>
                  <a:lnTo>
                    <a:pt x="10100640" y="5770574"/>
                  </a:lnTo>
                  <a:lnTo>
                    <a:pt x="10102311" y="5774044"/>
                  </a:lnTo>
                  <a:lnTo>
                    <a:pt x="10106644" y="5775893"/>
                  </a:lnTo>
                  <a:lnTo>
                    <a:pt x="10111595" y="5777217"/>
                  </a:lnTo>
                  <a:lnTo>
                    <a:pt x="10115545" y="5778114"/>
                  </a:lnTo>
                  <a:lnTo>
                    <a:pt x="10119159" y="5776110"/>
                  </a:lnTo>
                  <a:lnTo>
                    <a:pt x="10120389" y="5772301"/>
                  </a:lnTo>
                  <a:lnTo>
                    <a:pt x="10121286" y="5768351"/>
                  </a:lnTo>
                  <a:lnTo>
                    <a:pt x="10119281" y="5764737"/>
                  </a:lnTo>
                  <a:close/>
                </a:path>
                <a:path w="18145125" h="10333990">
                  <a:moveTo>
                    <a:pt x="13231729" y="7084920"/>
                  </a:moveTo>
                  <a:lnTo>
                    <a:pt x="13227210" y="7085356"/>
                  </a:lnTo>
                  <a:lnTo>
                    <a:pt x="13224789" y="7088262"/>
                  </a:lnTo>
                  <a:lnTo>
                    <a:pt x="13221891" y="7091360"/>
                  </a:lnTo>
                  <a:lnTo>
                    <a:pt x="13222327" y="7095880"/>
                  </a:lnTo>
                  <a:lnTo>
                    <a:pt x="13228999" y="7101482"/>
                  </a:lnTo>
                  <a:lnTo>
                    <a:pt x="13230998" y="7102335"/>
                  </a:lnTo>
                  <a:lnTo>
                    <a:pt x="13231190" y="7102812"/>
                  </a:lnTo>
                  <a:lnTo>
                    <a:pt x="13234189" y="7104091"/>
                  </a:lnTo>
                  <a:lnTo>
                    <a:pt x="13237233" y="7103420"/>
                  </a:lnTo>
                  <a:lnTo>
                    <a:pt x="13239370" y="7101179"/>
                  </a:lnTo>
                  <a:lnTo>
                    <a:pt x="13241934" y="7097940"/>
                  </a:lnTo>
                  <a:lnTo>
                    <a:pt x="13241499" y="7093421"/>
                  </a:lnTo>
                  <a:lnTo>
                    <a:pt x="13234828" y="7087818"/>
                  </a:lnTo>
                  <a:lnTo>
                    <a:pt x="13231729" y="7084920"/>
                  </a:lnTo>
                  <a:close/>
                </a:path>
                <a:path w="18145125" h="10333990">
                  <a:moveTo>
                    <a:pt x="2654975" y="2574013"/>
                  </a:moveTo>
                  <a:lnTo>
                    <a:pt x="2650838" y="2575401"/>
                  </a:lnTo>
                  <a:lnTo>
                    <a:pt x="2647043" y="2582449"/>
                  </a:lnTo>
                  <a:lnTo>
                    <a:pt x="2648288" y="2586920"/>
                  </a:lnTo>
                  <a:lnTo>
                    <a:pt x="2651670" y="2589150"/>
                  </a:lnTo>
                  <a:lnTo>
                    <a:pt x="2660336" y="2592846"/>
                  </a:lnTo>
                  <a:lnTo>
                    <a:pt x="2664473" y="2591459"/>
                  </a:lnTo>
                  <a:lnTo>
                    <a:pt x="2665895" y="2588127"/>
                  </a:lnTo>
                  <a:lnTo>
                    <a:pt x="2667792" y="2584602"/>
                  </a:lnTo>
                  <a:lnTo>
                    <a:pt x="2666548" y="2580132"/>
                  </a:lnTo>
                  <a:lnTo>
                    <a:pt x="2663166" y="2577901"/>
                  </a:lnTo>
                  <a:lnTo>
                    <a:pt x="2658499" y="2575911"/>
                  </a:lnTo>
                  <a:lnTo>
                    <a:pt x="2654975" y="2574013"/>
                  </a:lnTo>
                  <a:close/>
                </a:path>
                <a:path w="18145125" h="10333990">
                  <a:moveTo>
                    <a:pt x="10204158" y="5788337"/>
                  </a:moveTo>
                  <a:lnTo>
                    <a:pt x="10200350" y="5787106"/>
                  </a:lnTo>
                  <a:lnTo>
                    <a:pt x="10195399" y="5785783"/>
                  </a:lnTo>
                  <a:lnTo>
                    <a:pt x="10191449" y="5784886"/>
                  </a:lnTo>
                  <a:lnTo>
                    <a:pt x="10187836" y="5786889"/>
                  </a:lnTo>
                  <a:lnTo>
                    <a:pt x="10186605" y="5790699"/>
                  </a:lnTo>
                  <a:lnTo>
                    <a:pt x="10185517" y="5794173"/>
                  </a:lnTo>
                  <a:lnTo>
                    <a:pt x="10187187" y="5797644"/>
                  </a:lnTo>
                  <a:lnTo>
                    <a:pt x="10191521" y="5799492"/>
                  </a:lnTo>
                  <a:lnTo>
                    <a:pt x="10196472" y="5800816"/>
                  </a:lnTo>
                  <a:lnTo>
                    <a:pt x="10200423" y="5801714"/>
                  </a:lnTo>
                  <a:lnTo>
                    <a:pt x="10204035" y="5799709"/>
                  </a:lnTo>
                  <a:lnTo>
                    <a:pt x="10205266" y="5795900"/>
                  </a:lnTo>
                  <a:lnTo>
                    <a:pt x="10206163" y="5791949"/>
                  </a:lnTo>
                  <a:lnTo>
                    <a:pt x="10204158" y="5788337"/>
                  </a:lnTo>
                  <a:close/>
                </a:path>
                <a:path w="18145125" h="10333990">
                  <a:moveTo>
                    <a:pt x="2578394" y="2531892"/>
                  </a:moveTo>
                  <a:lnTo>
                    <a:pt x="2574257" y="2533279"/>
                  </a:lnTo>
                  <a:lnTo>
                    <a:pt x="2569796" y="2540042"/>
                  </a:lnTo>
                  <a:lnTo>
                    <a:pt x="2571041" y="2544513"/>
                  </a:lnTo>
                  <a:lnTo>
                    <a:pt x="2574422" y="2546744"/>
                  </a:lnTo>
                  <a:lnTo>
                    <a:pt x="2579755" y="2549018"/>
                  </a:lnTo>
                  <a:lnTo>
                    <a:pt x="2579613" y="2549352"/>
                  </a:lnTo>
                  <a:lnTo>
                    <a:pt x="2582946" y="2550773"/>
                  </a:lnTo>
                  <a:lnTo>
                    <a:pt x="2586750" y="2549244"/>
                  </a:lnTo>
                  <a:lnTo>
                    <a:pt x="2588505" y="2546053"/>
                  </a:lnTo>
                  <a:lnTo>
                    <a:pt x="2590736" y="2542671"/>
                  </a:lnTo>
                  <a:lnTo>
                    <a:pt x="2589491" y="2538201"/>
                  </a:lnTo>
                  <a:lnTo>
                    <a:pt x="2586109" y="2535970"/>
                  </a:lnTo>
                  <a:lnTo>
                    <a:pt x="2581443" y="2533980"/>
                  </a:lnTo>
                  <a:lnTo>
                    <a:pt x="2578394" y="2531892"/>
                  </a:lnTo>
                  <a:close/>
                </a:path>
                <a:path w="18145125" h="10333990">
                  <a:moveTo>
                    <a:pt x="10289035" y="5811935"/>
                  </a:moveTo>
                  <a:lnTo>
                    <a:pt x="10285226" y="5810705"/>
                  </a:lnTo>
                  <a:lnTo>
                    <a:pt x="10280276" y="5809381"/>
                  </a:lnTo>
                  <a:lnTo>
                    <a:pt x="10276468" y="5808151"/>
                  </a:lnTo>
                  <a:lnTo>
                    <a:pt x="10272712" y="5810488"/>
                  </a:lnTo>
                  <a:lnTo>
                    <a:pt x="10271482" y="5814297"/>
                  </a:lnTo>
                  <a:lnTo>
                    <a:pt x="10270393" y="5817772"/>
                  </a:lnTo>
                  <a:lnTo>
                    <a:pt x="10272064" y="5821242"/>
                  </a:lnTo>
                  <a:lnTo>
                    <a:pt x="10276398" y="5823091"/>
                  </a:lnTo>
                  <a:lnTo>
                    <a:pt x="10281347" y="5824414"/>
                  </a:lnTo>
                  <a:lnTo>
                    <a:pt x="10285157" y="5825645"/>
                  </a:lnTo>
                  <a:lnTo>
                    <a:pt x="10288912" y="5823308"/>
                  </a:lnTo>
                  <a:lnTo>
                    <a:pt x="10291373" y="5815690"/>
                  </a:lnTo>
                  <a:lnTo>
                    <a:pt x="10289035" y="5811935"/>
                  </a:lnTo>
                  <a:close/>
                </a:path>
                <a:path w="18145125" h="10333990">
                  <a:moveTo>
                    <a:pt x="2501146" y="2489485"/>
                  </a:moveTo>
                  <a:lnTo>
                    <a:pt x="2496676" y="2490729"/>
                  </a:lnTo>
                  <a:lnTo>
                    <a:pt x="2492881" y="2497778"/>
                  </a:lnTo>
                  <a:lnTo>
                    <a:pt x="2493935" y="2501774"/>
                  </a:lnTo>
                  <a:lnTo>
                    <a:pt x="2497175" y="2504337"/>
                  </a:lnTo>
                  <a:lnTo>
                    <a:pt x="2505507" y="2507892"/>
                  </a:lnTo>
                  <a:lnTo>
                    <a:pt x="2509502" y="2506838"/>
                  </a:lnTo>
                  <a:lnTo>
                    <a:pt x="2511257" y="2503647"/>
                  </a:lnTo>
                  <a:lnTo>
                    <a:pt x="2513154" y="2500123"/>
                  </a:lnTo>
                  <a:lnTo>
                    <a:pt x="2512101" y="2496127"/>
                  </a:lnTo>
                  <a:lnTo>
                    <a:pt x="2508861" y="2493564"/>
                  </a:lnTo>
                  <a:lnTo>
                    <a:pt x="2504195" y="2491573"/>
                  </a:lnTo>
                  <a:lnTo>
                    <a:pt x="2501146" y="2489485"/>
                  </a:lnTo>
                  <a:close/>
                </a:path>
                <a:path w="18145125" h="10333990">
                  <a:moveTo>
                    <a:pt x="13164589" y="7027128"/>
                  </a:moveTo>
                  <a:lnTo>
                    <a:pt x="13160070" y="7027564"/>
                  </a:lnTo>
                  <a:lnTo>
                    <a:pt x="13155227" y="7033377"/>
                  </a:lnTo>
                  <a:lnTo>
                    <a:pt x="13155663" y="7037896"/>
                  </a:lnTo>
                  <a:lnTo>
                    <a:pt x="13162334" y="7043500"/>
                  </a:lnTo>
                  <a:lnTo>
                    <a:pt x="13164334" y="7044353"/>
                  </a:lnTo>
                  <a:lnTo>
                    <a:pt x="13163858" y="7044544"/>
                  </a:lnTo>
                  <a:lnTo>
                    <a:pt x="13166858" y="7045824"/>
                  </a:lnTo>
                  <a:lnTo>
                    <a:pt x="13170045" y="7044819"/>
                  </a:lnTo>
                  <a:lnTo>
                    <a:pt x="13172181" y="7042579"/>
                  </a:lnTo>
                  <a:lnTo>
                    <a:pt x="13174603" y="7039672"/>
                  </a:lnTo>
                  <a:lnTo>
                    <a:pt x="13174167" y="7035153"/>
                  </a:lnTo>
                  <a:lnTo>
                    <a:pt x="13164589" y="7027128"/>
                  </a:lnTo>
                  <a:close/>
                </a:path>
                <a:path w="18145125" h="10333990">
                  <a:moveTo>
                    <a:pt x="2424325" y="2446079"/>
                  </a:moveTo>
                  <a:lnTo>
                    <a:pt x="2419997" y="2446990"/>
                  </a:lnTo>
                  <a:lnTo>
                    <a:pt x="2416202" y="2454039"/>
                  </a:lnTo>
                  <a:lnTo>
                    <a:pt x="2417113" y="2458367"/>
                  </a:lnTo>
                  <a:lnTo>
                    <a:pt x="2420638" y="2460264"/>
                  </a:lnTo>
                  <a:lnTo>
                    <a:pt x="2425019" y="2462921"/>
                  </a:lnTo>
                  <a:lnTo>
                    <a:pt x="2429019" y="2464628"/>
                  </a:lnTo>
                  <a:lnTo>
                    <a:pt x="2433014" y="2463574"/>
                  </a:lnTo>
                  <a:lnTo>
                    <a:pt x="2434769" y="2460383"/>
                  </a:lnTo>
                  <a:lnTo>
                    <a:pt x="2436666" y="2456859"/>
                  </a:lnTo>
                  <a:lnTo>
                    <a:pt x="2435755" y="2452530"/>
                  </a:lnTo>
                  <a:lnTo>
                    <a:pt x="2432231" y="2450633"/>
                  </a:lnTo>
                  <a:lnTo>
                    <a:pt x="2427849" y="2447976"/>
                  </a:lnTo>
                  <a:lnTo>
                    <a:pt x="2424325" y="2446079"/>
                  </a:lnTo>
                  <a:close/>
                </a:path>
                <a:path w="18145125" h="10333990">
                  <a:moveTo>
                    <a:pt x="10374337" y="5834535"/>
                  </a:moveTo>
                  <a:lnTo>
                    <a:pt x="10370387" y="5833637"/>
                  </a:lnTo>
                  <a:lnTo>
                    <a:pt x="10365435" y="5832314"/>
                  </a:lnTo>
                  <a:lnTo>
                    <a:pt x="10361627" y="5831083"/>
                  </a:lnTo>
                  <a:lnTo>
                    <a:pt x="10357540" y="5833279"/>
                  </a:lnTo>
                  <a:lnTo>
                    <a:pt x="10356643" y="5837230"/>
                  </a:lnTo>
                  <a:lnTo>
                    <a:pt x="10355554" y="5840705"/>
                  </a:lnTo>
                  <a:lnTo>
                    <a:pt x="10357225" y="5844174"/>
                  </a:lnTo>
                  <a:lnTo>
                    <a:pt x="10361559" y="5846023"/>
                  </a:lnTo>
                  <a:lnTo>
                    <a:pt x="10366508" y="5847346"/>
                  </a:lnTo>
                  <a:lnTo>
                    <a:pt x="10370317" y="5848578"/>
                  </a:lnTo>
                  <a:lnTo>
                    <a:pt x="10374406" y="5846382"/>
                  </a:lnTo>
                  <a:lnTo>
                    <a:pt x="10375303" y="5842431"/>
                  </a:lnTo>
                  <a:lnTo>
                    <a:pt x="10376534" y="5838623"/>
                  </a:lnTo>
                  <a:lnTo>
                    <a:pt x="10374337" y="5834535"/>
                  </a:lnTo>
                  <a:close/>
                </a:path>
                <a:path w="18145125" h="10333990">
                  <a:moveTo>
                    <a:pt x="2347646" y="2402340"/>
                  </a:moveTo>
                  <a:lnTo>
                    <a:pt x="2343317" y="2403251"/>
                  </a:lnTo>
                  <a:lnTo>
                    <a:pt x="2339523" y="2410299"/>
                  </a:lnTo>
                  <a:lnTo>
                    <a:pt x="2340434" y="2414628"/>
                  </a:lnTo>
                  <a:lnTo>
                    <a:pt x="2343958" y="2416525"/>
                  </a:lnTo>
                  <a:lnTo>
                    <a:pt x="2348340" y="2419182"/>
                  </a:lnTo>
                  <a:lnTo>
                    <a:pt x="2352340" y="2420888"/>
                  </a:lnTo>
                  <a:lnTo>
                    <a:pt x="2356335" y="2419835"/>
                  </a:lnTo>
                  <a:lnTo>
                    <a:pt x="2358090" y="2416644"/>
                  </a:lnTo>
                  <a:lnTo>
                    <a:pt x="2359987" y="2413119"/>
                  </a:lnTo>
                  <a:lnTo>
                    <a:pt x="2359076" y="2408791"/>
                  </a:lnTo>
                  <a:lnTo>
                    <a:pt x="2355552" y="2406894"/>
                  </a:lnTo>
                  <a:lnTo>
                    <a:pt x="2351170" y="2404237"/>
                  </a:lnTo>
                  <a:lnTo>
                    <a:pt x="2347646" y="2402340"/>
                  </a:lnTo>
                  <a:close/>
                </a:path>
                <a:path w="18145125" h="10333990">
                  <a:moveTo>
                    <a:pt x="10459449" y="5856658"/>
                  </a:moveTo>
                  <a:lnTo>
                    <a:pt x="10455499" y="5855761"/>
                  </a:lnTo>
                  <a:lnTo>
                    <a:pt x="10450548" y="5854437"/>
                  </a:lnTo>
                  <a:lnTo>
                    <a:pt x="10447074" y="5853349"/>
                  </a:lnTo>
                  <a:lnTo>
                    <a:pt x="10442985" y="5855544"/>
                  </a:lnTo>
                  <a:lnTo>
                    <a:pt x="10442088" y="5859495"/>
                  </a:lnTo>
                  <a:lnTo>
                    <a:pt x="10440999" y="5862971"/>
                  </a:lnTo>
                  <a:lnTo>
                    <a:pt x="10442671" y="5866441"/>
                  </a:lnTo>
                  <a:lnTo>
                    <a:pt x="10446004" y="5867863"/>
                  </a:lnTo>
                  <a:lnTo>
                    <a:pt x="10446146" y="5867530"/>
                  </a:lnTo>
                  <a:lnTo>
                    <a:pt x="10447146" y="5867957"/>
                  </a:lnTo>
                  <a:lnTo>
                    <a:pt x="10452095" y="5869280"/>
                  </a:lnTo>
                  <a:lnTo>
                    <a:pt x="10455571" y="5870368"/>
                  </a:lnTo>
                  <a:lnTo>
                    <a:pt x="10459660" y="5868172"/>
                  </a:lnTo>
                  <a:lnTo>
                    <a:pt x="10460557" y="5864222"/>
                  </a:lnTo>
                  <a:lnTo>
                    <a:pt x="10461646" y="5860747"/>
                  </a:lnTo>
                  <a:lnTo>
                    <a:pt x="10459449" y="5856658"/>
                  </a:lnTo>
                  <a:close/>
                </a:path>
                <a:path w="18145125" h="10333990">
                  <a:moveTo>
                    <a:pt x="2271584" y="2358075"/>
                  </a:moveTo>
                  <a:lnTo>
                    <a:pt x="2267256" y="2358987"/>
                  </a:lnTo>
                  <a:lnTo>
                    <a:pt x="2263461" y="2366035"/>
                  </a:lnTo>
                  <a:lnTo>
                    <a:pt x="2264373" y="2370363"/>
                  </a:lnTo>
                  <a:lnTo>
                    <a:pt x="2267898" y="2372261"/>
                  </a:lnTo>
                  <a:lnTo>
                    <a:pt x="2272279" y="2374918"/>
                  </a:lnTo>
                  <a:lnTo>
                    <a:pt x="2276279" y="2376624"/>
                  </a:lnTo>
                  <a:lnTo>
                    <a:pt x="2280273" y="2375571"/>
                  </a:lnTo>
                  <a:lnTo>
                    <a:pt x="2282029" y="2372379"/>
                  </a:lnTo>
                  <a:lnTo>
                    <a:pt x="2283926" y="2368855"/>
                  </a:lnTo>
                  <a:lnTo>
                    <a:pt x="2283014" y="2364527"/>
                  </a:lnTo>
                  <a:lnTo>
                    <a:pt x="2279490" y="2362630"/>
                  </a:lnTo>
                  <a:lnTo>
                    <a:pt x="2275108" y="2359973"/>
                  </a:lnTo>
                  <a:lnTo>
                    <a:pt x="2271584" y="2358075"/>
                  </a:lnTo>
                  <a:close/>
                </a:path>
                <a:path w="18145125" h="10333990">
                  <a:moveTo>
                    <a:pt x="13097358" y="6970478"/>
                  </a:moveTo>
                  <a:lnTo>
                    <a:pt x="13092838" y="6970913"/>
                  </a:lnTo>
                  <a:lnTo>
                    <a:pt x="13087995" y="6976727"/>
                  </a:lnTo>
                  <a:lnTo>
                    <a:pt x="13088431" y="6981246"/>
                  </a:lnTo>
                  <a:lnTo>
                    <a:pt x="13095101" y="6986849"/>
                  </a:lnTo>
                  <a:lnTo>
                    <a:pt x="13097101" y="6987703"/>
                  </a:lnTo>
                  <a:lnTo>
                    <a:pt x="13096627" y="6987894"/>
                  </a:lnTo>
                  <a:lnTo>
                    <a:pt x="13099626" y="6989174"/>
                  </a:lnTo>
                  <a:lnTo>
                    <a:pt x="13102812" y="6988168"/>
                  </a:lnTo>
                  <a:lnTo>
                    <a:pt x="13104949" y="6985929"/>
                  </a:lnTo>
                  <a:lnTo>
                    <a:pt x="13107370" y="6983022"/>
                  </a:lnTo>
                  <a:lnTo>
                    <a:pt x="13106936" y="6978503"/>
                  </a:lnTo>
                  <a:lnTo>
                    <a:pt x="13097358" y="6970478"/>
                  </a:lnTo>
                  <a:close/>
                </a:path>
                <a:path w="18145125" h="10333990">
                  <a:moveTo>
                    <a:pt x="10544561" y="5878782"/>
                  </a:moveTo>
                  <a:lnTo>
                    <a:pt x="10540611" y="5877885"/>
                  </a:lnTo>
                  <a:lnTo>
                    <a:pt x="10535660" y="5876561"/>
                  </a:lnTo>
                  <a:lnTo>
                    <a:pt x="10532185" y="5875473"/>
                  </a:lnTo>
                  <a:lnTo>
                    <a:pt x="10528097" y="5877668"/>
                  </a:lnTo>
                  <a:lnTo>
                    <a:pt x="10527200" y="5881619"/>
                  </a:lnTo>
                  <a:lnTo>
                    <a:pt x="10526111" y="5885094"/>
                  </a:lnTo>
                  <a:lnTo>
                    <a:pt x="10528115" y="5888706"/>
                  </a:lnTo>
                  <a:lnTo>
                    <a:pt x="10531116" y="5889986"/>
                  </a:lnTo>
                  <a:lnTo>
                    <a:pt x="10531258" y="5889653"/>
                  </a:lnTo>
                  <a:lnTo>
                    <a:pt x="10532258" y="5890080"/>
                  </a:lnTo>
                  <a:lnTo>
                    <a:pt x="10537207" y="5891403"/>
                  </a:lnTo>
                  <a:lnTo>
                    <a:pt x="10540683" y="5892492"/>
                  </a:lnTo>
                  <a:lnTo>
                    <a:pt x="10544771" y="5890295"/>
                  </a:lnTo>
                  <a:lnTo>
                    <a:pt x="10545669" y="5886345"/>
                  </a:lnTo>
                  <a:lnTo>
                    <a:pt x="10546757" y="5882870"/>
                  </a:lnTo>
                  <a:lnTo>
                    <a:pt x="10544561" y="5878782"/>
                  </a:lnTo>
                  <a:close/>
                </a:path>
                <a:path w="18145125" h="10333990">
                  <a:moveTo>
                    <a:pt x="2194998" y="2313194"/>
                  </a:moveTo>
                  <a:lnTo>
                    <a:pt x="2190670" y="2314105"/>
                  </a:lnTo>
                  <a:lnTo>
                    <a:pt x="2186876" y="2321154"/>
                  </a:lnTo>
                  <a:lnTo>
                    <a:pt x="2187787" y="2325482"/>
                  </a:lnTo>
                  <a:lnTo>
                    <a:pt x="2191311" y="2327379"/>
                  </a:lnTo>
                  <a:lnTo>
                    <a:pt x="2195693" y="2330036"/>
                  </a:lnTo>
                  <a:lnTo>
                    <a:pt x="2199693" y="2331742"/>
                  </a:lnTo>
                  <a:lnTo>
                    <a:pt x="2203688" y="2330689"/>
                  </a:lnTo>
                  <a:lnTo>
                    <a:pt x="2205443" y="2327498"/>
                  </a:lnTo>
                  <a:lnTo>
                    <a:pt x="2207340" y="2323974"/>
                  </a:lnTo>
                  <a:lnTo>
                    <a:pt x="2206429" y="2319645"/>
                  </a:lnTo>
                  <a:lnTo>
                    <a:pt x="2202904" y="2317748"/>
                  </a:lnTo>
                  <a:lnTo>
                    <a:pt x="2198523" y="2315091"/>
                  </a:lnTo>
                  <a:lnTo>
                    <a:pt x="2194998" y="2313194"/>
                  </a:lnTo>
                  <a:close/>
                </a:path>
                <a:path w="18145125" h="10333990">
                  <a:moveTo>
                    <a:pt x="10630006" y="5901047"/>
                  </a:moveTo>
                  <a:lnTo>
                    <a:pt x="10626056" y="5900150"/>
                  </a:lnTo>
                  <a:lnTo>
                    <a:pt x="10621105" y="5898827"/>
                  </a:lnTo>
                  <a:lnTo>
                    <a:pt x="10617631" y="5897738"/>
                  </a:lnTo>
                  <a:lnTo>
                    <a:pt x="10613542" y="5899933"/>
                  </a:lnTo>
                  <a:lnTo>
                    <a:pt x="10612645" y="5903884"/>
                  </a:lnTo>
                  <a:lnTo>
                    <a:pt x="10611699" y="5907026"/>
                  </a:lnTo>
                  <a:lnTo>
                    <a:pt x="10613702" y="5910639"/>
                  </a:lnTo>
                  <a:lnTo>
                    <a:pt x="10617703" y="5912346"/>
                  </a:lnTo>
                  <a:lnTo>
                    <a:pt x="10622652" y="5913669"/>
                  </a:lnTo>
                  <a:lnTo>
                    <a:pt x="10626128" y="5914757"/>
                  </a:lnTo>
                  <a:lnTo>
                    <a:pt x="10630216" y="5912561"/>
                  </a:lnTo>
                  <a:lnTo>
                    <a:pt x="10631114" y="5908611"/>
                  </a:lnTo>
                  <a:lnTo>
                    <a:pt x="10632203" y="5905136"/>
                  </a:lnTo>
                  <a:lnTo>
                    <a:pt x="10630006" y="5901047"/>
                  </a:lnTo>
                  <a:close/>
                </a:path>
                <a:path w="18145125" h="10333990">
                  <a:moveTo>
                    <a:pt x="2119506" y="2267597"/>
                  </a:moveTo>
                  <a:lnTo>
                    <a:pt x="2115511" y="2268650"/>
                  </a:lnTo>
                  <a:lnTo>
                    <a:pt x="2113280" y="2272032"/>
                  </a:lnTo>
                  <a:lnTo>
                    <a:pt x="2111383" y="2275557"/>
                  </a:lnTo>
                  <a:lnTo>
                    <a:pt x="2112436" y="2279551"/>
                  </a:lnTo>
                  <a:lnTo>
                    <a:pt x="2115818" y="2281782"/>
                  </a:lnTo>
                  <a:lnTo>
                    <a:pt x="2120200" y="2284439"/>
                  </a:lnTo>
                  <a:lnTo>
                    <a:pt x="2124200" y="2286145"/>
                  </a:lnTo>
                  <a:lnTo>
                    <a:pt x="2128195" y="2285092"/>
                  </a:lnTo>
                  <a:lnTo>
                    <a:pt x="2129950" y="2281901"/>
                  </a:lnTo>
                  <a:lnTo>
                    <a:pt x="2131847" y="2278377"/>
                  </a:lnTo>
                  <a:lnTo>
                    <a:pt x="2130794" y="2274381"/>
                  </a:lnTo>
                  <a:lnTo>
                    <a:pt x="2127412" y="2272151"/>
                  </a:lnTo>
                  <a:lnTo>
                    <a:pt x="2123030" y="2269494"/>
                  </a:lnTo>
                  <a:lnTo>
                    <a:pt x="2119506" y="2267597"/>
                  </a:lnTo>
                  <a:close/>
                </a:path>
                <a:path w="18145125" h="10333990">
                  <a:moveTo>
                    <a:pt x="13029507" y="6914352"/>
                  </a:moveTo>
                  <a:lnTo>
                    <a:pt x="13024988" y="6914788"/>
                  </a:lnTo>
                  <a:lnTo>
                    <a:pt x="13020145" y="6920602"/>
                  </a:lnTo>
                  <a:lnTo>
                    <a:pt x="13020580" y="6925121"/>
                  </a:lnTo>
                  <a:lnTo>
                    <a:pt x="13027252" y="6930724"/>
                  </a:lnTo>
                  <a:lnTo>
                    <a:pt x="13028918" y="6931435"/>
                  </a:lnTo>
                  <a:lnTo>
                    <a:pt x="13028776" y="6931769"/>
                  </a:lnTo>
                  <a:lnTo>
                    <a:pt x="13031775" y="6933048"/>
                  </a:lnTo>
                  <a:lnTo>
                    <a:pt x="13035152" y="6932519"/>
                  </a:lnTo>
                  <a:lnTo>
                    <a:pt x="13037100" y="6929804"/>
                  </a:lnTo>
                  <a:lnTo>
                    <a:pt x="13039521" y="6926896"/>
                  </a:lnTo>
                  <a:lnTo>
                    <a:pt x="13039085" y="6922378"/>
                  </a:lnTo>
                  <a:lnTo>
                    <a:pt x="13029507" y="6914352"/>
                  </a:lnTo>
                  <a:close/>
                </a:path>
                <a:path w="18145125" h="10333990">
                  <a:moveTo>
                    <a:pt x="10715545" y="5922171"/>
                  </a:moveTo>
                  <a:lnTo>
                    <a:pt x="10711594" y="5921273"/>
                  </a:lnTo>
                  <a:lnTo>
                    <a:pt x="10706644" y="5919950"/>
                  </a:lnTo>
                  <a:lnTo>
                    <a:pt x="10703169" y="5918862"/>
                  </a:lnTo>
                  <a:lnTo>
                    <a:pt x="10699080" y="5921057"/>
                  </a:lnTo>
                  <a:lnTo>
                    <a:pt x="10698183" y="5925008"/>
                  </a:lnTo>
                  <a:lnTo>
                    <a:pt x="10697237" y="5928150"/>
                  </a:lnTo>
                  <a:lnTo>
                    <a:pt x="10699241" y="5931762"/>
                  </a:lnTo>
                  <a:lnTo>
                    <a:pt x="10703241" y="5933469"/>
                  </a:lnTo>
                  <a:lnTo>
                    <a:pt x="10708192" y="5934793"/>
                  </a:lnTo>
                  <a:lnTo>
                    <a:pt x="10712000" y="5936023"/>
                  </a:lnTo>
                  <a:lnTo>
                    <a:pt x="10715754" y="5933685"/>
                  </a:lnTo>
                  <a:lnTo>
                    <a:pt x="10716652" y="5929734"/>
                  </a:lnTo>
                  <a:lnTo>
                    <a:pt x="10717740" y="5926259"/>
                  </a:lnTo>
                  <a:lnTo>
                    <a:pt x="10715545" y="5922171"/>
                  </a:lnTo>
                  <a:close/>
                </a:path>
                <a:path w="18145125" h="10333990">
                  <a:moveTo>
                    <a:pt x="2044822" y="2221951"/>
                  </a:moveTo>
                  <a:lnTo>
                    <a:pt x="2040493" y="2222862"/>
                  </a:lnTo>
                  <a:lnTo>
                    <a:pt x="2038263" y="2226245"/>
                  </a:lnTo>
                  <a:lnTo>
                    <a:pt x="2036174" y="2229293"/>
                  </a:lnTo>
                  <a:lnTo>
                    <a:pt x="2037086" y="2233621"/>
                  </a:lnTo>
                  <a:lnTo>
                    <a:pt x="2040468" y="2235852"/>
                  </a:lnTo>
                  <a:lnTo>
                    <a:pt x="2044850" y="2238509"/>
                  </a:lnTo>
                  <a:lnTo>
                    <a:pt x="2045850" y="2238935"/>
                  </a:lnTo>
                  <a:lnTo>
                    <a:pt x="2045708" y="2239269"/>
                  </a:lnTo>
                  <a:lnTo>
                    <a:pt x="2048707" y="2240548"/>
                  </a:lnTo>
                  <a:lnTo>
                    <a:pt x="2052702" y="2239494"/>
                  </a:lnTo>
                  <a:lnTo>
                    <a:pt x="2054106" y="2236942"/>
                  </a:lnTo>
                  <a:lnTo>
                    <a:pt x="2054457" y="2236304"/>
                  </a:lnTo>
                  <a:lnTo>
                    <a:pt x="2056546" y="2233255"/>
                  </a:lnTo>
                  <a:lnTo>
                    <a:pt x="2055635" y="2228927"/>
                  </a:lnTo>
                  <a:lnTo>
                    <a:pt x="2052253" y="2226696"/>
                  </a:lnTo>
                  <a:lnTo>
                    <a:pt x="2047871" y="2224039"/>
                  </a:lnTo>
                  <a:lnTo>
                    <a:pt x="2044822" y="2221951"/>
                  </a:lnTo>
                  <a:close/>
                </a:path>
                <a:path w="18145125" h="10333990">
                  <a:moveTo>
                    <a:pt x="10800942" y="5943629"/>
                  </a:moveTo>
                  <a:lnTo>
                    <a:pt x="10796990" y="5942731"/>
                  </a:lnTo>
                  <a:lnTo>
                    <a:pt x="10792040" y="5941407"/>
                  </a:lnTo>
                  <a:lnTo>
                    <a:pt x="10788231" y="5940176"/>
                  </a:lnTo>
                  <a:lnTo>
                    <a:pt x="10784477" y="5942514"/>
                  </a:lnTo>
                  <a:lnTo>
                    <a:pt x="10783579" y="5946465"/>
                  </a:lnTo>
                  <a:lnTo>
                    <a:pt x="10782633" y="5949607"/>
                  </a:lnTo>
                  <a:lnTo>
                    <a:pt x="10784637" y="5953219"/>
                  </a:lnTo>
                  <a:lnTo>
                    <a:pt x="10788637" y="5954925"/>
                  </a:lnTo>
                  <a:lnTo>
                    <a:pt x="10793588" y="5956249"/>
                  </a:lnTo>
                  <a:lnTo>
                    <a:pt x="10797396" y="5957480"/>
                  </a:lnTo>
                  <a:lnTo>
                    <a:pt x="10801152" y="5955143"/>
                  </a:lnTo>
                  <a:lnTo>
                    <a:pt x="10802049" y="5951192"/>
                  </a:lnTo>
                  <a:lnTo>
                    <a:pt x="10803279" y="5947383"/>
                  </a:lnTo>
                  <a:lnTo>
                    <a:pt x="10800942" y="5943629"/>
                  </a:lnTo>
                  <a:close/>
                </a:path>
                <a:path w="18145125" h="10333990">
                  <a:moveTo>
                    <a:pt x="1970231" y="2175163"/>
                  </a:moveTo>
                  <a:lnTo>
                    <a:pt x="1965902" y="2176074"/>
                  </a:lnTo>
                  <a:lnTo>
                    <a:pt x="1963672" y="2179456"/>
                  </a:lnTo>
                  <a:lnTo>
                    <a:pt x="1961584" y="2182504"/>
                  </a:lnTo>
                  <a:lnTo>
                    <a:pt x="1962495" y="2186833"/>
                  </a:lnTo>
                  <a:lnTo>
                    <a:pt x="1965877" y="2189063"/>
                  </a:lnTo>
                  <a:lnTo>
                    <a:pt x="1970259" y="2191720"/>
                  </a:lnTo>
                  <a:lnTo>
                    <a:pt x="1974259" y="2193426"/>
                  </a:lnTo>
                  <a:lnTo>
                    <a:pt x="1977778" y="2192565"/>
                  </a:lnTo>
                  <a:lnTo>
                    <a:pt x="1981955" y="2186467"/>
                  </a:lnTo>
                  <a:lnTo>
                    <a:pt x="1981043" y="2182139"/>
                  </a:lnTo>
                  <a:lnTo>
                    <a:pt x="1977661" y="2179908"/>
                  </a:lnTo>
                  <a:lnTo>
                    <a:pt x="1973279" y="2177251"/>
                  </a:lnTo>
                  <a:lnTo>
                    <a:pt x="1970231" y="2175163"/>
                  </a:lnTo>
                  <a:close/>
                </a:path>
                <a:path w="18145125" h="10333990">
                  <a:moveTo>
                    <a:pt x="12960232" y="6858800"/>
                  </a:moveTo>
                  <a:lnTo>
                    <a:pt x="12955903" y="6859712"/>
                  </a:lnTo>
                  <a:lnTo>
                    <a:pt x="12951059" y="6865525"/>
                  </a:lnTo>
                  <a:lnTo>
                    <a:pt x="12951829" y="6870186"/>
                  </a:lnTo>
                  <a:lnTo>
                    <a:pt x="12958500" y="6875790"/>
                  </a:lnTo>
                  <a:lnTo>
                    <a:pt x="12963166" y="6877781"/>
                  </a:lnTo>
                  <a:lnTo>
                    <a:pt x="12966543" y="6877251"/>
                  </a:lnTo>
                  <a:lnTo>
                    <a:pt x="12968489" y="6874536"/>
                  </a:lnTo>
                  <a:lnTo>
                    <a:pt x="12970911" y="6871630"/>
                  </a:lnTo>
                  <a:lnTo>
                    <a:pt x="12970141" y="6866968"/>
                  </a:lnTo>
                  <a:lnTo>
                    <a:pt x="12963471" y="6861364"/>
                  </a:lnTo>
                  <a:lnTo>
                    <a:pt x="12960232" y="6858800"/>
                  </a:lnTo>
                  <a:close/>
                </a:path>
                <a:path w="18145125" h="10333990">
                  <a:moveTo>
                    <a:pt x="10886623" y="5964419"/>
                  </a:moveTo>
                  <a:lnTo>
                    <a:pt x="10882671" y="5963521"/>
                  </a:lnTo>
                  <a:lnTo>
                    <a:pt x="10877720" y="5962198"/>
                  </a:lnTo>
                  <a:lnTo>
                    <a:pt x="10873911" y="5960967"/>
                  </a:lnTo>
                  <a:lnTo>
                    <a:pt x="10870157" y="5963304"/>
                  </a:lnTo>
                  <a:lnTo>
                    <a:pt x="10869259" y="5967255"/>
                  </a:lnTo>
                  <a:lnTo>
                    <a:pt x="10868312" y="5970397"/>
                  </a:lnTo>
                  <a:lnTo>
                    <a:pt x="10870317" y="5974010"/>
                  </a:lnTo>
                  <a:lnTo>
                    <a:pt x="10874317" y="5975716"/>
                  </a:lnTo>
                  <a:lnTo>
                    <a:pt x="10879268" y="5977040"/>
                  </a:lnTo>
                  <a:lnTo>
                    <a:pt x="10883077" y="5978271"/>
                  </a:lnTo>
                  <a:lnTo>
                    <a:pt x="10886832" y="5975932"/>
                  </a:lnTo>
                  <a:lnTo>
                    <a:pt x="10887729" y="5971982"/>
                  </a:lnTo>
                  <a:lnTo>
                    <a:pt x="10888960" y="5968173"/>
                  </a:lnTo>
                  <a:lnTo>
                    <a:pt x="10886623" y="5964419"/>
                  </a:lnTo>
                  <a:close/>
                </a:path>
                <a:path w="18145125" h="10333990">
                  <a:moveTo>
                    <a:pt x="1896067" y="2127374"/>
                  </a:moveTo>
                  <a:lnTo>
                    <a:pt x="1891738" y="2128286"/>
                  </a:lnTo>
                  <a:lnTo>
                    <a:pt x="1887277" y="2135050"/>
                  </a:lnTo>
                  <a:lnTo>
                    <a:pt x="1888189" y="2139378"/>
                  </a:lnTo>
                  <a:lnTo>
                    <a:pt x="1891571" y="2141609"/>
                  </a:lnTo>
                  <a:lnTo>
                    <a:pt x="1895953" y="2144266"/>
                  </a:lnTo>
                  <a:lnTo>
                    <a:pt x="1896953" y="2144693"/>
                  </a:lnTo>
                  <a:lnTo>
                    <a:pt x="1897428" y="2144501"/>
                  </a:lnTo>
                  <a:lnTo>
                    <a:pt x="1900428" y="2145781"/>
                  </a:lnTo>
                  <a:lnTo>
                    <a:pt x="1903947" y="2144918"/>
                  </a:lnTo>
                  <a:lnTo>
                    <a:pt x="1908124" y="2138821"/>
                  </a:lnTo>
                  <a:lnTo>
                    <a:pt x="1907213" y="2134493"/>
                  </a:lnTo>
                  <a:lnTo>
                    <a:pt x="1903831" y="2132262"/>
                  </a:lnTo>
                  <a:lnTo>
                    <a:pt x="1899449" y="2129605"/>
                  </a:lnTo>
                  <a:lnTo>
                    <a:pt x="1896067" y="2127374"/>
                  </a:lnTo>
                  <a:close/>
                </a:path>
                <a:path w="18145125" h="10333990">
                  <a:moveTo>
                    <a:pt x="12890101" y="6805248"/>
                  </a:moveTo>
                  <a:lnTo>
                    <a:pt x="12885774" y="6806160"/>
                  </a:lnTo>
                  <a:lnTo>
                    <a:pt x="12883352" y="6809066"/>
                  </a:lnTo>
                  <a:lnTo>
                    <a:pt x="12880788" y="6812306"/>
                  </a:lnTo>
                  <a:lnTo>
                    <a:pt x="12881699" y="6816635"/>
                  </a:lnTo>
                  <a:lnTo>
                    <a:pt x="12884605" y="6819057"/>
                  </a:lnTo>
                  <a:lnTo>
                    <a:pt x="12888512" y="6821904"/>
                  </a:lnTo>
                  <a:lnTo>
                    <a:pt x="12890180" y="6822616"/>
                  </a:lnTo>
                  <a:lnTo>
                    <a:pt x="12890038" y="6822949"/>
                  </a:lnTo>
                  <a:lnTo>
                    <a:pt x="12893037" y="6824228"/>
                  </a:lnTo>
                  <a:lnTo>
                    <a:pt x="12896555" y="6823366"/>
                  </a:lnTo>
                  <a:lnTo>
                    <a:pt x="12898502" y="6820650"/>
                  </a:lnTo>
                  <a:lnTo>
                    <a:pt x="12901065" y="6817410"/>
                  </a:lnTo>
                  <a:lnTo>
                    <a:pt x="12900154" y="6813082"/>
                  </a:lnTo>
                  <a:lnTo>
                    <a:pt x="12897248" y="6810660"/>
                  </a:lnTo>
                  <a:lnTo>
                    <a:pt x="12893342" y="6807813"/>
                  </a:lnTo>
                  <a:lnTo>
                    <a:pt x="12890101" y="6805248"/>
                  </a:lnTo>
                  <a:close/>
                </a:path>
                <a:path w="18145125" h="10333990">
                  <a:moveTo>
                    <a:pt x="10972302" y="5985208"/>
                  </a:moveTo>
                  <a:lnTo>
                    <a:pt x="10968352" y="5984311"/>
                  </a:lnTo>
                  <a:lnTo>
                    <a:pt x="10963401" y="5982988"/>
                  </a:lnTo>
                  <a:lnTo>
                    <a:pt x="10959593" y="5981757"/>
                  </a:lnTo>
                  <a:lnTo>
                    <a:pt x="10955838" y="5984094"/>
                  </a:lnTo>
                  <a:lnTo>
                    <a:pt x="10954941" y="5988045"/>
                  </a:lnTo>
                  <a:lnTo>
                    <a:pt x="10953994" y="5991187"/>
                  </a:lnTo>
                  <a:lnTo>
                    <a:pt x="10955999" y="5994801"/>
                  </a:lnTo>
                  <a:lnTo>
                    <a:pt x="10959999" y="5996507"/>
                  </a:lnTo>
                  <a:lnTo>
                    <a:pt x="10964949" y="5997830"/>
                  </a:lnTo>
                  <a:lnTo>
                    <a:pt x="10968757" y="5999061"/>
                  </a:lnTo>
                  <a:lnTo>
                    <a:pt x="10972513" y="5996722"/>
                  </a:lnTo>
                  <a:lnTo>
                    <a:pt x="10973410" y="5992772"/>
                  </a:lnTo>
                  <a:lnTo>
                    <a:pt x="10974641" y="5988963"/>
                  </a:lnTo>
                  <a:lnTo>
                    <a:pt x="10972302" y="5985208"/>
                  </a:lnTo>
                  <a:close/>
                </a:path>
                <a:path w="18145125" h="10333990">
                  <a:moveTo>
                    <a:pt x="1822045" y="2079253"/>
                  </a:moveTo>
                  <a:lnTo>
                    <a:pt x="1817717" y="2080164"/>
                  </a:lnTo>
                  <a:lnTo>
                    <a:pt x="1813255" y="2086928"/>
                  </a:lnTo>
                  <a:lnTo>
                    <a:pt x="1814167" y="2091256"/>
                  </a:lnTo>
                  <a:lnTo>
                    <a:pt x="1817549" y="2093487"/>
                  </a:lnTo>
                  <a:lnTo>
                    <a:pt x="1821931" y="2096144"/>
                  </a:lnTo>
                  <a:lnTo>
                    <a:pt x="1826264" y="2097993"/>
                  </a:lnTo>
                  <a:lnTo>
                    <a:pt x="1829926" y="2096797"/>
                  </a:lnTo>
                  <a:lnTo>
                    <a:pt x="1831872" y="2094081"/>
                  </a:lnTo>
                  <a:lnTo>
                    <a:pt x="1834102" y="2090699"/>
                  </a:lnTo>
                  <a:lnTo>
                    <a:pt x="1833191" y="2086371"/>
                  </a:lnTo>
                  <a:lnTo>
                    <a:pt x="1829809" y="2084141"/>
                  </a:lnTo>
                  <a:lnTo>
                    <a:pt x="1825427" y="2081484"/>
                  </a:lnTo>
                  <a:lnTo>
                    <a:pt x="1822045" y="2079253"/>
                  </a:lnTo>
                  <a:close/>
                </a:path>
                <a:path w="18145125" h="10333990">
                  <a:moveTo>
                    <a:pt x="11057840" y="6006332"/>
                  </a:moveTo>
                  <a:lnTo>
                    <a:pt x="11053890" y="6005435"/>
                  </a:lnTo>
                  <a:lnTo>
                    <a:pt x="11048940" y="6004111"/>
                  </a:lnTo>
                  <a:lnTo>
                    <a:pt x="11045132" y="6002880"/>
                  </a:lnTo>
                  <a:lnTo>
                    <a:pt x="11041376" y="6005218"/>
                  </a:lnTo>
                  <a:lnTo>
                    <a:pt x="11040479" y="6009169"/>
                  </a:lnTo>
                  <a:lnTo>
                    <a:pt x="11039533" y="6012311"/>
                  </a:lnTo>
                  <a:lnTo>
                    <a:pt x="11041538" y="6015924"/>
                  </a:lnTo>
                  <a:lnTo>
                    <a:pt x="11045537" y="6017630"/>
                  </a:lnTo>
                  <a:lnTo>
                    <a:pt x="11050488" y="6018954"/>
                  </a:lnTo>
                  <a:lnTo>
                    <a:pt x="11054296" y="6020184"/>
                  </a:lnTo>
                  <a:lnTo>
                    <a:pt x="11058051" y="6017846"/>
                  </a:lnTo>
                  <a:lnTo>
                    <a:pt x="11058948" y="6013895"/>
                  </a:lnTo>
                  <a:lnTo>
                    <a:pt x="11060179" y="6010087"/>
                  </a:lnTo>
                  <a:lnTo>
                    <a:pt x="11057840" y="6006332"/>
                  </a:lnTo>
                  <a:close/>
                </a:path>
                <a:path w="18145125" h="10333990">
                  <a:moveTo>
                    <a:pt x="1748783" y="2030274"/>
                  </a:moveTo>
                  <a:lnTo>
                    <a:pt x="1744454" y="2031185"/>
                  </a:lnTo>
                  <a:lnTo>
                    <a:pt x="1742224" y="2034567"/>
                  </a:lnTo>
                  <a:lnTo>
                    <a:pt x="1739660" y="2037808"/>
                  </a:lnTo>
                  <a:lnTo>
                    <a:pt x="1740571" y="2042135"/>
                  </a:lnTo>
                  <a:lnTo>
                    <a:pt x="1743953" y="2044366"/>
                  </a:lnTo>
                  <a:lnTo>
                    <a:pt x="1748193" y="2047357"/>
                  </a:lnTo>
                  <a:lnTo>
                    <a:pt x="1749526" y="2047925"/>
                  </a:lnTo>
                  <a:lnTo>
                    <a:pt x="1749717" y="2048400"/>
                  </a:lnTo>
                  <a:lnTo>
                    <a:pt x="1752717" y="2049680"/>
                  </a:lnTo>
                  <a:lnTo>
                    <a:pt x="1756379" y="2048484"/>
                  </a:lnTo>
                  <a:lnTo>
                    <a:pt x="1758325" y="2045770"/>
                  </a:lnTo>
                  <a:lnTo>
                    <a:pt x="1760556" y="2042387"/>
                  </a:lnTo>
                  <a:lnTo>
                    <a:pt x="1759644" y="2038058"/>
                  </a:lnTo>
                  <a:lnTo>
                    <a:pt x="1756262" y="2035828"/>
                  </a:lnTo>
                  <a:lnTo>
                    <a:pt x="1752023" y="2032838"/>
                  </a:lnTo>
                  <a:lnTo>
                    <a:pt x="1748783" y="2030274"/>
                  </a:lnTo>
                  <a:close/>
                </a:path>
                <a:path w="18145125" h="10333990">
                  <a:moveTo>
                    <a:pt x="12819546" y="6752696"/>
                  </a:moveTo>
                  <a:lnTo>
                    <a:pt x="12814883" y="6753465"/>
                  </a:lnTo>
                  <a:lnTo>
                    <a:pt x="12810707" y="6759562"/>
                  </a:lnTo>
                  <a:lnTo>
                    <a:pt x="12811476" y="6764224"/>
                  </a:lnTo>
                  <a:lnTo>
                    <a:pt x="12814524" y="6766312"/>
                  </a:lnTo>
                  <a:lnTo>
                    <a:pt x="12818431" y="6769161"/>
                  </a:lnTo>
                  <a:lnTo>
                    <a:pt x="12822764" y="6771009"/>
                  </a:lnTo>
                  <a:lnTo>
                    <a:pt x="12826284" y="6770147"/>
                  </a:lnTo>
                  <a:lnTo>
                    <a:pt x="12828230" y="6767431"/>
                  </a:lnTo>
                  <a:lnTo>
                    <a:pt x="12830319" y="6764383"/>
                  </a:lnTo>
                  <a:lnTo>
                    <a:pt x="12829549" y="6759721"/>
                  </a:lnTo>
                  <a:lnTo>
                    <a:pt x="12826501" y="6757633"/>
                  </a:lnTo>
                  <a:lnTo>
                    <a:pt x="12822594" y="6754784"/>
                  </a:lnTo>
                  <a:lnTo>
                    <a:pt x="12819546" y="6752696"/>
                  </a:lnTo>
                  <a:close/>
                </a:path>
                <a:path w="18145125" h="10333990">
                  <a:moveTo>
                    <a:pt x="11143379" y="6027456"/>
                  </a:moveTo>
                  <a:lnTo>
                    <a:pt x="11139428" y="6026559"/>
                  </a:lnTo>
                  <a:lnTo>
                    <a:pt x="11134478" y="6025234"/>
                  </a:lnTo>
                  <a:lnTo>
                    <a:pt x="11131003" y="6024146"/>
                  </a:lnTo>
                  <a:lnTo>
                    <a:pt x="11126914" y="6026342"/>
                  </a:lnTo>
                  <a:lnTo>
                    <a:pt x="11126017" y="6030292"/>
                  </a:lnTo>
                  <a:lnTo>
                    <a:pt x="11125071" y="6033434"/>
                  </a:lnTo>
                  <a:lnTo>
                    <a:pt x="11127075" y="6037047"/>
                  </a:lnTo>
                  <a:lnTo>
                    <a:pt x="11131076" y="6038753"/>
                  </a:lnTo>
                  <a:lnTo>
                    <a:pt x="11136026" y="6040077"/>
                  </a:lnTo>
                  <a:lnTo>
                    <a:pt x="11139835" y="6041308"/>
                  </a:lnTo>
                  <a:lnTo>
                    <a:pt x="11143255" y="6038827"/>
                  </a:lnTo>
                  <a:lnTo>
                    <a:pt x="11145717" y="6031211"/>
                  </a:lnTo>
                  <a:lnTo>
                    <a:pt x="11143379" y="6027456"/>
                  </a:lnTo>
                  <a:close/>
                </a:path>
                <a:path w="18145125" h="10333990">
                  <a:moveTo>
                    <a:pt x="1675663" y="1980961"/>
                  </a:moveTo>
                  <a:lnTo>
                    <a:pt x="1671476" y="1981540"/>
                  </a:lnTo>
                  <a:lnTo>
                    <a:pt x="1667015" y="1988304"/>
                  </a:lnTo>
                  <a:lnTo>
                    <a:pt x="1667593" y="1992490"/>
                  </a:lnTo>
                  <a:lnTo>
                    <a:pt x="1670975" y="1994720"/>
                  </a:lnTo>
                  <a:lnTo>
                    <a:pt x="1675215" y="1997710"/>
                  </a:lnTo>
                  <a:lnTo>
                    <a:pt x="1676548" y="1998279"/>
                  </a:lnTo>
                  <a:lnTo>
                    <a:pt x="1676073" y="1998471"/>
                  </a:lnTo>
                  <a:lnTo>
                    <a:pt x="1679073" y="1999750"/>
                  </a:lnTo>
                  <a:lnTo>
                    <a:pt x="1682734" y="1998554"/>
                  </a:lnTo>
                  <a:lnTo>
                    <a:pt x="1684681" y="1995839"/>
                  </a:lnTo>
                  <a:lnTo>
                    <a:pt x="1686911" y="1992457"/>
                  </a:lnTo>
                  <a:lnTo>
                    <a:pt x="1686333" y="1988271"/>
                  </a:lnTo>
                  <a:lnTo>
                    <a:pt x="1682951" y="1986040"/>
                  </a:lnTo>
                  <a:lnTo>
                    <a:pt x="1679045" y="1983192"/>
                  </a:lnTo>
                  <a:lnTo>
                    <a:pt x="1675663" y="1980961"/>
                  </a:lnTo>
                  <a:close/>
                </a:path>
                <a:path w="18145125" h="10333990">
                  <a:moveTo>
                    <a:pt x="12748088" y="6701334"/>
                  </a:moveTo>
                  <a:lnTo>
                    <a:pt x="12743567" y="6701770"/>
                  </a:lnTo>
                  <a:lnTo>
                    <a:pt x="12741337" y="6705152"/>
                  </a:lnTo>
                  <a:lnTo>
                    <a:pt x="12739249" y="6708201"/>
                  </a:lnTo>
                  <a:lnTo>
                    <a:pt x="12739685" y="6712720"/>
                  </a:lnTo>
                  <a:lnTo>
                    <a:pt x="12743066" y="6714951"/>
                  </a:lnTo>
                  <a:lnTo>
                    <a:pt x="12746973" y="6717800"/>
                  </a:lnTo>
                  <a:lnTo>
                    <a:pt x="12751306" y="6719648"/>
                  </a:lnTo>
                  <a:lnTo>
                    <a:pt x="12754826" y="6718785"/>
                  </a:lnTo>
                  <a:lnTo>
                    <a:pt x="12756773" y="6716070"/>
                  </a:lnTo>
                  <a:lnTo>
                    <a:pt x="12758861" y="6713021"/>
                  </a:lnTo>
                  <a:lnTo>
                    <a:pt x="12758425" y="6708502"/>
                  </a:lnTo>
                  <a:lnTo>
                    <a:pt x="12755043" y="6706272"/>
                  </a:lnTo>
                  <a:lnTo>
                    <a:pt x="12751136" y="6703423"/>
                  </a:lnTo>
                  <a:lnTo>
                    <a:pt x="12748088" y="6701334"/>
                  </a:lnTo>
                  <a:close/>
                </a:path>
                <a:path w="18145125" h="10333990">
                  <a:moveTo>
                    <a:pt x="11228918" y="6048580"/>
                  </a:moveTo>
                  <a:lnTo>
                    <a:pt x="11224967" y="6047682"/>
                  </a:lnTo>
                  <a:lnTo>
                    <a:pt x="11220016" y="6046359"/>
                  </a:lnTo>
                  <a:lnTo>
                    <a:pt x="11216540" y="6045269"/>
                  </a:lnTo>
                  <a:lnTo>
                    <a:pt x="11212453" y="6047465"/>
                  </a:lnTo>
                  <a:lnTo>
                    <a:pt x="11211556" y="6051416"/>
                  </a:lnTo>
                  <a:lnTo>
                    <a:pt x="11210609" y="6054558"/>
                  </a:lnTo>
                  <a:lnTo>
                    <a:pt x="11212613" y="6058171"/>
                  </a:lnTo>
                  <a:lnTo>
                    <a:pt x="11216613" y="6059877"/>
                  </a:lnTo>
                  <a:lnTo>
                    <a:pt x="11221564" y="6061201"/>
                  </a:lnTo>
                  <a:lnTo>
                    <a:pt x="11225039" y="6062290"/>
                  </a:lnTo>
                  <a:lnTo>
                    <a:pt x="11229128" y="6060094"/>
                  </a:lnTo>
                  <a:lnTo>
                    <a:pt x="11230025" y="6056143"/>
                  </a:lnTo>
                  <a:lnTo>
                    <a:pt x="11231113" y="6052668"/>
                  </a:lnTo>
                  <a:lnTo>
                    <a:pt x="11228918" y="6048580"/>
                  </a:lnTo>
                  <a:close/>
                </a:path>
                <a:path w="18145125" h="10333990">
                  <a:moveTo>
                    <a:pt x="1603636" y="1930934"/>
                  </a:moveTo>
                  <a:lnTo>
                    <a:pt x="1599117" y="1931369"/>
                  </a:lnTo>
                  <a:lnTo>
                    <a:pt x="1596886" y="1934751"/>
                  </a:lnTo>
                  <a:lnTo>
                    <a:pt x="1594798" y="1937800"/>
                  </a:lnTo>
                  <a:lnTo>
                    <a:pt x="1595233" y="1942319"/>
                  </a:lnTo>
                  <a:lnTo>
                    <a:pt x="1598615" y="1944549"/>
                  </a:lnTo>
                  <a:lnTo>
                    <a:pt x="1602522" y="1947398"/>
                  </a:lnTo>
                  <a:lnTo>
                    <a:pt x="1606854" y="1949247"/>
                  </a:lnTo>
                  <a:lnTo>
                    <a:pt x="1610374" y="1948384"/>
                  </a:lnTo>
                  <a:lnTo>
                    <a:pt x="1612320" y="1945668"/>
                  </a:lnTo>
                  <a:lnTo>
                    <a:pt x="1614408" y="1942620"/>
                  </a:lnTo>
                  <a:lnTo>
                    <a:pt x="1613973" y="1938101"/>
                  </a:lnTo>
                  <a:lnTo>
                    <a:pt x="1610591" y="1935870"/>
                  </a:lnTo>
                  <a:lnTo>
                    <a:pt x="1606684" y="1933022"/>
                  </a:lnTo>
                  <a:lnTo>
                    <a:pt x="1603636" y="1930934"/>
                  </a:lnTo>
                  <a:close/>
                </a:path>
                <a:path w="18145125" h="10333990">
                  <a:moveTo>
                    <a:pt x="12674870" y="6650404"/>
                  </a:moveTo>
                  <a:lnTo>
                    <a:pt x="12670541" y="6651316"/>
                  </a:lnTo>
                  <a:lnTo>
                    <a:pt x="12666080" y="6658081"/>
                  </a:lnTo>
                  <a:lnTo>
                    <a:pt x="12666658" y="6662266"/>
                  </a:lnTo>
                  <a:lnTo>
                    <a:pt x="12670040" y="6664497"/>
                  </a:lnTo>
                  <a:lnTo>
                    <a:pt x="12674280" y="6667488"/>
                  </a:lnTo>
                  <a:lnTo>
                    <a:pt x="12675612" y="6668056"/>
                  </a:lnTo>
                  <a:lnTo>
                    <a:pt x="12675470" y="6668389"/>
                  </a:lnTo>
                  <a:lnTo>
                    <a:pt x="12678471" y="6669669"/>
                  </a:lnTo>
                  <a:lnTo>
                    <a:pt x="12682132" y="6668473"/>
                  </a:lnTo>
                  <a:lnTo>
                    <a:pt x="12684078" y="6665758"/>
                  </a:lnTo>
                  <a:lnTo>
                    <a:pt x="12686309" y="6662375"/>
                  </a:lnTo>
                  <a:lnTo>
                    <a:pt x="12685731" y="6658189"/>
                  </a:lnTo>
                  <a:lnTo>
                    <a:pt x="12682349" y="6655959"/>
                  </a:lnTo>
                  <a:lnTo>
                    <a:pt x="12678110" y="6652969"/>
                  </a:lnTo>
                  <a:lnTo>
                    <a:pt x="12674870" y="6650404"/>
                  </a:lnTo>
                  <a:close/>
                </a:path>
                <a:path w="18145125" h="10333990">
                  <a:moveTo>
                    <a:pt x="11314314" y="6070036"/>
                  </a:moveTo>
                  <a:lnTo>
                    <a:pt x="11310363" y="6069139"/>
                  </a:lnTo>
                  <a:lnTo>
                    <a:pt x="11305412" y="6067815"/>
                  </a:lnTo>
                  <a:lnTo>
                    <a:pt x="11301937" y="6066727"/>
                  </a:lnTo>
                  <a:lnTo>
                    <a:pt x="11297849" y="6068923"/>
                  </a:lnTo>
                  <a:lnTo>
                    <a:pt x="11296952" y="6072874"/>
                  </a:lnTo>
                  <a:lnTo>
                    <a:pt x="11295863" y="6076348"/>
                  </a:lnTo>
                  <a:lnTo>
                    <a:pt x="11297867" y="6079961"/>
                  </a:lnTo>
                  <a:lnTo>
                    <a:pt x="11300868" y="6081241"/>
                  </a:lnTo>
                  <a:lnTo>
                    <a:pt x="11301010" y="6080908"/>
                  </a:lnTo>
                  <a:lnTo>
                    <a:pt x="11302009" y="6081334"/>
                  </a:lnTo>
                  <a:lnTo>
                    <a:pt x="11306960" y="6082658"/>
                  </a:lnTo>
                  <a:lnTo>
                    <a:pt x="11310435" y="6083746"/>
                  </a:lnTo>
                  <a:lnTo>
                    <a:pt x="11314524" y="6081551"/>
                  </a:lnTo>
                  <a:lnTo>
                    <a:pt x="11315421" y="6077600"/>
                  </a:lnTo>
                  <a:lnTo>
                    <a:pt x="11316509" y="6074125"/>
                  </a:lnTo>
                  <a:lnTo>
                    <a:pt x="11314314" y="6070036"/>
                  </a:lnTo>
                  <a:close/>
                </a:path>
                <a:path w="18145125" h="10333990">
                  <a:moveTo>
                    <a:pt x="11400092" y="6092444"/>
                  </a:moveTo>
                  <a:lnTo>
                    <a:pt x="11396142" y="6091547"/>
                  </a:lnTo>
                  <a:lnTo>
                    <a:pt x="11391191" y="6090223"/>
                  </a:lnTo>
                  <a:lnTo>
                    <a:pt x="11387383" y="6088993"/>
                  </a:lnTo>
                  <a:lnTo>
                    <a:pt x="11383294" y="6091189"/>
                  </a:lnTo>
                  <a:lnTo>
                    <a:pt x="11382397" y="6095139"/>
                  </a:lnTo>
                  <a:lnTo>
                    <a:pt x="11381308" y="6098615"/>
                  </a:lnTo>
                  <a:lnTo>
                    <a:pt x="11382979" y="6102085"/>
                  </a:lnTo>
                  <a:lnTo>
                    <a:pt x="11387312" y="6103933"/>
                  </a:lnTo>
                  <a:lnTo>
                    <a:pt x="11392263" y="6105257"/>
                  </a:lnTo>
                  <a:lnTo>
                    <a:pt x="11396072" y="6106488"/>
                  </a:lnTo>
                  <a:lnTo>
                    <a:pt x="11400159" y="6104291"/>
                  </a:lnTo>
                  <a:lnTo>
                    <a:pt x="11401058" y="6100341"/>
                  </a:lnTo>
                  <a:lnTo>
                    <a:pt x="11402288" y="6096533"/>
                  </a:lnTo>
                  <a:lnTo>
                    <a:pt x="11400092" y="6092444"/>
                  </a:lnTo>
                  <a:close/>
                </a:path>
                <a:path w="18145125" h="10333990">
                  <a:moveTo>
                    <a:pt x="12601465" y="6601759"/>
                  </a:moveTo>
                  <a:lnTo>
                    <a:pt x="12597136" y="6602670"/>
                  </a:lnTo>
                  <a:lnTo>
                    <a:pt x="12592675" y="6609434"/>
                  </a:lnTo>
                  <a:lnTo>
                    <a:pt x="12593587" y="6613762"/>
                  </a:lnTo>
                  <a:lnTo>
                    <a:pt x="12596969" y="6615992"/>
                  </a:lnTo>
                  <a:lnTo>
                    <a:pt x="12601351" y="6618650"/>
                  </a:lnTo>
                  <a:lnTo>
                    <a:pt x="12605684" y="6620498"/>
                  </a:lnTo>
                  <a:lnTo>
                    <a:pt x="12609345" y="6619303"/>
                  </a:lnTo>
                  <a:lnTo>
                    <a:pt x="12611292" y="6616587"/>
                  </a:lnTo>
                  <a:lnTo>
                    <a:pt x="12613522" y="6613205"/>
                  </a:lnTo>
                  <a:lnTo>
                    <a:pt x="12612611" y="6608877"/>
                  </a:lnTo>
                  <a:lnTo>
                    <a:pt x="12609230" y="6606647"/>
                  </a:lnTo>
                  <a:lnTo>
                    <a:pt x="12604847" y="6603990"/>
                  </a:lnTo>
                  <a:lnTo>
                    <a:pt x="12601465" y="6601759"/>
                  </a:lnTo>
                  <a:close/>
                </a:path>
                <a:path w="18145125" h="10333990">
                  <a:moveTo>
                    <a:pt x="1532036" y="1879906"/>
                  </a:moveTo>
                  <a:lnTo>
                    <a:pt x="1527374" y="1880674"/>
                  </a:lnTo>
                  <a:lnTo>
                    <a:pt x="1523197" y="1886772"/>
                  </a:lnTo>
                  <a:lnTo>
                    <a:pt x="1523633" y="1891292"/>
                  </a:lnTo>
                  <a:lnTo>
                    <a:pt x="1527015" y="1893522"/>
                  </a:lnTo>
                  <a:lnTo>
                    <a:pt x="1530922" y="1896370"/>
                  </a:lnTo>
                  <a:lnTo>
                    <a:pt x="1535255" y="1898218"/>
                  </a:lnTo>
                  <a:lnTo>
                    <a:pt x="1538774" y="1897356"/>
                  </a:lnTo>
                  <a:lnTo>
                    <a:pt x="1540720" y="1894641"/>
                  </a:lnTo>
                  <a:lnTo>
                    <a:pt x="1542809" y="1891592"/>
                  </a:lnTo>
                  <a:lnTo>
                    <a:pt x="1542373" y="1887072"/>
                  </a:lnTo>
                  <a:lnTo>
                    <a:pt x="1538990" y="1884842"/>
                  </a:lnTo>
                  <a:lnTo>
                    <a:pt x="1535084" y="1881994"/>
                  </a:lnTo>
                  <a:lnTo>
                    <a:pt x="1532036" y="1879906"/>
                  </a:lnTo>
                  <a:close/>
                </a:path>
                <a:path w="18145125" h="10333990">
                  <a:moveTo>
                    <a:pt x="11484968" y="6116043"/>
                  </a:moveTo>
                  <a:lnTo>
                    <a:pt x="11481160" y="6114813"/>
                  </a:lnTo>
                  <a:lnTo>
                    <a:pt x="11476210" y="6113489"/>
                  </a:lnTo>
                  <a:lnTo>
                    <a:pt x="11472259" y="6112592"/>
                  </a:lnTo>
                  <a:lnTo>
                    <a:pt x="11468646" y="6114596"/>
                  </a:lnTo>
                  <a:lnTo>
                    <a:pt x="11467415" y="6118405"/>
                  </a:lnTo>
                  <a:lnTo>
                    <a:pt x="11466327" y="6121880"/>
                  </a:lnTo>
                  <a:lnTo>
                    <a:pt x="11467998" y="6125351"/>
                  </a:lnTo>
                  <a:lnTo>
                    <a:pt x="11472330" y="6127199"/>
                  </a:lnTo>
                  <a:lnTo>
                    <a:pt x="11477282" y="6128523"/>
                  </a:lnTo>
                  <a:lnTo>
                    <a:pt x="11481232" y="6129420"/>
                  </a:lnTo>
                  <a:lnTo>
                    <a:pt x="11484846" y="6127416"/>
                  </a:lnTo>
                  <a:lnTo>
                    <a:pt x="11486076" y="6123607"/>
                  </a:lnTo>
                  <a:lnTo>
                    <a:pt x="11486973" y="6119656"/>
                  </a:lnTo>
                  <a:lnTo>
                    <a:pt x="11484968" y="6116043"/>
                  </a:lnTo>
                  <a:close/>
                </a:path>
                <a:path w="18145125" h="10333990">
                  <a:moveTo>
                    <a:pt x="12526875" y="6554971"/>
                  </a:moveTo>
                  <a:lnTo>
                    <a:pt x="12522546" y="6555882"/>
                  </a:lnTo>
                  <a:lnTo>
                    <a:pt x="12520315" y="6559264"/>
                  </a:lnTo>
                  <a:lnTo>
                    <a:pt x="12518227" y="6562312"/>
                  </a:lnTo>
                  <a:lnTo>
                    <a:pt x="12519138" y="6566641"/>
                  </a:lnTo>
                  <a:lnTo>
                    <a:pt x="12522520" y="6568872"/>
                  </a:lnTo>
                  <a:lnTo>
                    <a:pt x="12526903" y="6571529"/>
                  </a:lnTo>
                  <a:lnTo>
                    <a:pt x="12527903" y="6571956"/>
                  </a:lnTo>
                  <a:lnTo>
                    <a:pt x="12527761" y="6572289"/>
                  </a:lnTo>
                  <a:lnTo>
                    <a:pt x="12530760" y="6573568"/>
                  </a:lnTo>
                  <a:lnTo>
                    <a:pt x="12534755" y="6572515"/>
                  </a:lnTo>
                  <a:lnTo>
                    <a:pt x="12536160" y="6569962"/>
                  </a:lnTo>
                  <a:lnTo>
                    <a:pt x="12536511" y="6569324"/>
                  </a:lnTo>
                  <a:lnTo>
                    <a:pt x="12538599" y="6566275"/>
                  </a:lnTo>
                  <a:lnTo>
                    <a:pt x="12537687" y="6561947"/>
                  </a:lnTo>
                  <a:lnTo>
                    <a:pt x="12534306" y="6559717"/>
                  </a:lnTo>
                  <a:lnTo>
                    <a:pt x="12529923" y="6557059"/>
                  </a:lnTo>
                  <a:lnTo>
                    <a:pt x="12526875" y="6554971"/>
                  </a:lnTo>
                  <a:close/>
                </a:path>
                <a:path w="18145125" h="10333990">
                  <a:moveTo>
                    <a:pt x="1461146" y="1827211"/>
                  </a:moveTo>
                  <a:lnTo>
                    <a:pt x="1456817" y="1828122"/>
                  </a:lnTo>
                  <a:lnTo>
                    <a:pt x="1454396" y="1831029"/>
                  </a:lnTo>
                  <a:lnTo>
                    <a:pt x="1451832" y="1834269"/>
                  </a:lnTo>
                  <a:lnTo>
                    <a:pt x="1452743" y="1838597"/>
                  </a:lnTo>
                  <a:lnTo>
                    <a:pt x="1455650" y="1841019"/>
                  </a:lnTo>
                  <a:lnTo>
                    <a:pt x="1459556" y="1843867"/>
                  </a:lnTo>
                  <a:lnTo>
                    <a:pt x="1464223" y="1845858"/>
                  </a:lnTo>
                  <a:lnTo>
                    <a:pt x="1467742" y="1844995"/>
                  </a:lnTo>
                  <a:lnTo>
                    <a:pt x="1469689" y="1842279"/>
                  </a:lnTo>
                  <a:lnTo>
                    <a:pt x="1472110" y="1839373"/>
                  </a:lnTo>
                  <a:lnTo>
                    <a:pt x="1471341" y="1834712"/>
                  </a:lnTo>
                  <a:lnTo>
                    <a:pt x="1468292" y="1832623"/>
                  </a:lnTo>
                  <a:lnTo>
                    <a:pt x="1464386" y="1829775"/>
                  </a:lnTo>
                  <a:lnTo>
                    <a:pt x="1461146" y="1827211"/>
                  </a:lnTo>
                  <a:close/>
                </a:path>
                <a:path w="18145125" h="10333990">
                  <a:moveTo>
                    <a:pt x="11569703" y="6139975"/>
                  </a:moveTo>
                  <a:lnTo>
                    <a:pt x="11565894" y="6138745"/>
                  </a:lnTo>
                  <a:lnTo>
                    <a:pt x="11560944" y="6137421"/>
                  </a:lnTo>
                  <a:lnTo>
                    <a:pt x="11556994" y="6136524"/>
                  </a:lnTo>
                  <a:lnTo>
                    <a:pt x="11553381" y="6138528"/>
                  </a:lnTo>
                  <a:lnTo>
                    <a:pt x="11552150" y="6142337"/>
                  </a:lnTo>
                  <a:lnTo>
                    <a:pt x="11551062" y="6145812"/>
                  </a:lnTo>
                  <a:lnTo>
                    <a:pt x="11552732" y="6149283"/>
                  </a:lnTo>
                  <a:lnTo>
                    <a:pt x="11557066" y="6151132"/>
                  </a:lnTo>
                  <a:lnTo>
                    <a:pt x="11562016" y="6152455"/>
                  </a:lnTo>
                  <a:lnTo>
                    <a:pt x="11565967" y="6153352"/>
                  </a:lnTo>
                  <a:lnTo>
                    <a:pt x="11569580" y="6151347"/>
                  </a:lnTo>
                  <a:lnTo>
                    <a:pt x="11570810" y="6147539"/>
                  </a:lnTo>
                  <a:lnTo>
                    <a:pt x="11571708" y="6143588"/>
                  </a:lnTo>
                  <a:lnTo>
                    <a:pt x="11569703" y="6139975"/>
                  </a:lnTo>
                  <a:close/>
                </a:path>
                <a:path w="18145125" h="10333990">
                  <a:moveTo>
                    <a:pt x="12450906" y="6509565"/>
                  </a:moveTo>
                  <a:lnTo>
                    <a:pt x="12446577" y="6510476"/>
                  </a:lnTo>
                  <a:lnTo>
                    <a:pt x="12442783" y="6517524"/>
                  </a:lnTo>
                  <a:lnTo>
                    <a:pt x="12443695" y="6521852"/>
                  </a:lnTo>
                  <a:lnTo>
                    <a:pt x="12447220" y="6523750"/>
                  </a:lnTo>
                  <a:lnTo>
                    <a:pt x="12451600" y="6526407"/>
                  </a:lnTo>
                  <a:lnTo>
                    <a:pt x="12455600" y="6528113"/>
                  </a:lnTo>
                  <a:lnTo>
                    <a:pt x="12459595" y="6527059"/>
                  </a:lnTo>
                  <a:lnTo>
                    <a:pt x="12461350" y="6523869"/>
                  </a:lnTo>
                  <a:lnTo>
                    <a:pt x="12463247" y="6520344"/>
                  </a:lnTo>
                  <a:lnTo>
                    <a:pt x="12462337" y="6516017"/>
                  </a:lnTo>
                  <a:lnTo>
                    <a:pt x="12458813" y="6514120"/>
                  </a:lnTo>
                  <a:lnTo>
                    <a:pt x="12454430" y="6511462"/>
                  </a:lnTo>
                  <a:lnTo>
                    <a:pt x="12450906" y="6509565"/>
                  </a:lnTo>
                  <a:close/>
                </a:path>
                <a:path w="18145125" h="10333990">
                  <a:moveTo>
                    <a:pt x="11654061" y="6165717"/>
                  </a:moveTo>
                  <a:lnTo>
                    <a:pt x="11649967" y="6165152"/>
                  </a:lnTo>
                  <a:lnTo>
                    <a:pt x="11645301" y="6163162"/>
                  </a:lnTo>
                  <a:lnTo>
                    <a:pt x="11641825" y="6162073"/>
                  </a:lnTo>
                  <a:lnTo>
                    <a:pt x="11637879" y="6163936"/>
                  </a:lnTo>
                  <a:lnTo>
                    <a:pt x="11636649" y="6167745"/>
                  </a:lnTo>
                  <a:lnTo>
                    <a:pt x="11635561" y="6171220"/>
                  </a:lnTo>
                  <a:lnTo>
                    <a:pt x="11637232" y="6174691"/>
                  </a:lnTo>
                  <a:lnTo>
                    <a:pt x="11640565" y="6176112"/>
                  </a:lnTo>
                  <a:lnTo>
                    <a:pt x="11640423" y="6176446"/>
                  </a:lnTo>
                  <a:lnTo>
                    <a:pt x="11640756" y="6176588"/>
                  </a:lnTo>
                  <a:lnTo>
                    <a:pt x="11641374" y="6176063"/>
                  </a:lnTo>
                  <a:lnTo>
                    <a:pt x="11646039" y="6178053"/>
                  </a:lnTo>
                  <a:lnTo>
                    <a:pt x="11649514" y="6179142"/>
                  </a:lnTo>
                  <a:lnTo>
                    <a:pt x="11653461" y="6177280"/>
                  </a:lnTo>
                  <a:lnTo>
                    <a:pt x="11655922" y="6169663"/>
                  </a:lnTo>
                  <a:lnTo>
                    <a:pt x="11654061" y="6165717"/>
                  </a:lnTo>
                  <a:close/>
                </a:path>
                <a:path w="18145125" h="10333990">
                  <a:moveTo>
                    <a:pt x="12374227" y="6465824"/>
                  </a:moveTo>
                  <a:lnTo>
                    <a:pt x="12369757" y="6467070"/>
                  </a:lnTo>
                  <a:lnTo>
                    <a:pt x="12367860" y="6470595"/>
                  </a:lnTo>
                  <a:lnTo>
                    <a:pt x="12365629" y="6473976"/>
                  </a:lnTo>
                  <a:lnTo>
                    <a:pt x="12366873" y="6478446"/>
                  </a:lnTo>
                  <a:lnTo>
                    <a:pt x="12370255" y="6480677"/>
                  </a:lnTo>
                  <a:lnTo>
                    <a:pt x="12375588" y="6482951"/>
                  </a:lnTo>
                  <a:lnTo>
                    <a:pt x="12375445" y="6483285"/>
                  </a:lnTo>
                  <a:lnTo>
                    <a:pt x="12378446" y="6484565"/>
                  </a:lnTo>
                  <a:lnTo>
                    <a:pt x="12382582" y="6483178"/>
                  </a:lnTo>
                  <a:lnTo>
                    <a:pt x="12384338" y="6479987"/>
                  </a:lnTo>
                  <a:lnTo>
                    <a:pt x="12386568" y="6476605"/>
                  </a:lnTo>
                  <a:lnTo>
                    <a:pt x="12385324" y="6472134"/>
                  </a:lnTo>
                  <a:lnTo>
                    <a:pt x="12381943" y="6469904"/>
                  </a:lnTo>
                  <a:lnTo>
                    <a:pt x="12377276" y="6467913"/>
                  </a:lnTo>
                  <a:lnTo>
                    <a:pt x="12374227" y="6465824"/>
                  </a:lnTo>
                  <a:close/>
                </a:path>
                <a:path w="18145125" h="10333990">
                  <a:moveTo>
                    <a:pt x="11738323" y="6192600"/>
                  </a:moveTo>
                  <a:lnTo>
                    <a:pt x="11734373" y="6191703"/>
                  </a:lnTo>
                  <a:lnTo>
                    <a:pt x="11729705" y="6189712"/>
                  </a:lnTo>
                  <a:lnTo>
                    <a:pt x="11725897" y="6188482"/>
                  </a:lnTo>
                  <a:lnTo>
                    <a:pt x="11722284" y="6190485"/>
                  </a:lnTo>
                  <a:lnTo>
                    <a:pt x="11719298" y="6197485"/>
                  </a:lnTo>
                  <a:lnTo>
                    <a:pt x="11721161" y="6201431"/>
                  </a:lnTo>
                  <a:lnTo>
                    <a:pt x="11724827" y="6202995"/>
                  </a:lnTo>
                  <a:lnTo>
                    <a:pt x="11725303" y="6202804"/>
                  </a:lnTo>
                  <a:lnTo>
                    <a:pt x="11729970" y="6204795"/>
                  </a:lnTo>
                  <a:lnTo>
                    <a:pt x="11733778" y="6206025"/>
                  </a:lnTo>
                  <a:lnTo>
                    <a:pt x="11737390" y="6204020"/>
                  </a:lnTo>
                  <a:lnTo>
                    <a:pt x="11738954" y="6200354"/>
                  </a:lnTo>
                  <a:lnTo>
                    <a:pt x="11740185" y="6196546"/>
                  </a:lnTo>
                  <a:lnTo>
                    <a:pt x="11738323" y="6192600"/>
                  </a:lnTo>
                  <a:close/>
                </a:path>
                <a:path w="18145125" h="10333990">
                  <a:moveTo>
                    <a:pt x="1390399" y="1774183"/>
                  </a:moveTo>
                  <a:lnTo>
                    <a:pt x="1386070" y="1775094"/>
                  </a:lnTo>
                  <a:lnTo>
                    <a:pt x="1383649" y="1778001"/>
                  </a:lnTo>
                  <a:lnTo>
                    <a:pt x="1381085" y="1781241"/>
                  </a:lnTo>
                  <a:lnTo>
                    <a:pt x="1381996" y="1785569"/>
                  </a:lnTo>
                  <a:lnTo>
                    <a:pt x="1384903" y="1787991"/>
                  </a:lnTo>
                  <a:lnTo>
                    <a:pt x="1388809" y="1790839"/>
                  </a:lnTo>
                  <a:lnTo>
                    <a:pt x="1390476" y="1791550"/>
                  </a:lnTo>
                  <a:lnTo>
                    <a:pt x="1390333" y="1791883"/>
                  </a:lnTo>
                  <a:lnTo>
                    <a:pt x="1393333" y="1793163"/>
                  </a:lnTo>
                  <a:lnTo>
                    <a:pt x="1396853" y="1792300"/>
                  </a:lnTo>
                  <a:lnTo>
                    <a:pt x="1398799" y="1789585"/>
                  </a:lnTo>
                  <a:lnTo>
                    <a:pt x="1401363" y="1786345"/>
                  </a:lnTo>
                  <a:lnTo>
                    <a:pt x="1400451" y="1782017"/>
                  </a:lnTo>
                  <a:lnTo>
                    <a:pt x="1397545" y="1779595"/>
                  </a:lnTo>
                  <a:lnTo>
                    <a:pt x="1393638" y="1776746"/>
                  </a:lnTo>
                  <a:lnTo>
                    <a:pt x="1390399" y="1774183"/>
                  </a:lnTo>
                  <a:close/>
                </a:path>
                <a:path w="18145125" h="10333990">
                  <a:moveTo>
                    <a:pt x="12295886" y="6424135"/>
                  </a:moveTo>
                  <a:lnTo>
                    <a:pt x="12291416" y="6425379"/>
                  </a:lnTo>
                  <a:lnTo>
                    <a:pt x="12289852" y="6429046"/>
                  </a:lnTo>
                  <a:lnTo>
                    <a:pt x="12287955" y="6432570"/>
                  </a:lnTo>
                  <a:lnTo>
                    <a:pt x="12289341" y="6436707"/>
                  </a:lnTo>
                  <a:lnTo>
                    <a:pt x="12292724" y="6438938"/>
                  </a:lnTo>
                  <a:lnTo>
                    <a:pt x="12301389" y="6442634"/>
                  </a:lnTo>
                  <a:lnTo>
                    <a:pt x="12305527" y="6441247"/>
                  </a:lnTo>
                  <a:lnTo>
                    <a:pt x="12306949" y="6437914"/>
                  </a:lnTo>
                  <a:lnTo>
                    <a:pt x="12308846" y="6434390"/>
                  </a:lnTo>
                  <a:lnTo>
                    <a:pt x="12307458" y="6430253"/>
                  </a:lnTo>
                  <a:lnTo>
                    <a:pt x="12304076" y="6428022"/>
                  </a:lnTo>
                  <a:lnTo>
                    <a:pt x="12299411" y="6426032"/>
                  </a:lnTo>
                  <a:lnTo>
                    <a:pt x="12295886" y="6424135"/>
                  </a:lnTo>
                  <a:close/>
                </a:path>
                <a:path w="18145125" h="10333990">
                  <a:moveTo>
                    <a:pt x="11821685" y="6220674"/>
                  </a:moveTo>
                  <a:lnTo>
                    <a:pt x="11817734" y="6219777"/>
                  </a:lnTo>
                  <a:lnTo>
                    <a:pt x="11813068" y="6217786"/>
                  </a:lnTo>
                  <a:lnTo>
                    <a:pt x="11809259" y="6216556"/>
                  </a:lnTo>
                  <a:lnTo>
                    <a:pt x="11805647" y="6218560"/>
                  </a:lnTo>
                  <a:lnTo>
                    <a:pt x="11802661" y="6225559"/>
                  </a:lnTo>
                  <a:lnTo>
                    <a:pt x="11804523" y="6229506"/>
                  </a:lnTo>
                  <a:lnTo>
                    <a:pt x="11807856" y="6230928"/>
                  </a:lnTo>
                  <a:lnTo>
                    <a:pt x="11808331" y="6230736"/>
                  </a:lnTo>
                  <a:lnTo>
                    <a:pt x="11813332" y="6232869"/>
                  </a:lnTo>
                  <a:lnTo>
                    <a:pt x="11817140" y="6234099"/>
                  </a:lnTo>
                  <a:lnTo>
                    <a:pt x="11820753" y="6232095"/>
                  </a:lnTo>
                  <a:lnTo>
                    <a:pt x="11822317" y="6228429"/>
                  </a:lnTo>
                  <a:lnTo>
                    <a:pt x="11823548" y="6224620"/>
                  </a:lnTo>
                  <a:lnTo>
                    <a:pt x="11821685" y="6220674"/>
                  </a:lnTo>
                  <a:close/>
                </a:path>
                <a:path w="18145125" h="10333990">
                  <a:moveTo>
                    <a:pt x="12217360" y="6384728"/>
                  </a:moveTo>
                  <a:lnTo>
                    <a:pt x="12212888" y="6385972"/>
                  </a:lnTo>
                  <a:lnTo>
                    <a:pt x="12210807" y="6390600"/>
                  </a:lnTo>
                  <a:lnTo>
                    <a:pt x="12209427" y="6393163"/>
                  </a:lnTo>
                  <a:lnTo>
                    <a:pt x="12210814" y="6397300"/>
                  </a:lnTo>
                  <a:lnTo>
                    <a:pt x="12214338" y="6399197"/>
                  </a:lnTo>
                  <a:lnTo>
                    <a:pt x="12222670" y="6402751"/>
                  </a:lnTo>
                  <a:lnTo>
                    <a:pt x="12226807" y="6401365"/>
                  </a:lnTo>
                  <a:lnTo>
                    <a:pt x="12228746" y="6397071"/>
                  </a:lnTo>
                  <a:lnTo>
                    <a:pt x="12230126" y="6394507"/>
                  </a:lnTo>
                  <a:lnTo>
                    <a:pt x="12228740" y="6390371"/>
                  </a:lnTo>
                  <a:lnTo>
                    <a:pt x="12225216" y="6388473"/>
                  </a:lnTo>
                  <a:lnTo>
                    <a:pt x="12220550" y="6386483"/>
                  </a:lnTo>
                  <a:lnTo>
                    <a:pt x="12217360" y="6384728"/>
                  </a:lnTo>
                  <a:close/>
                </a:path>
                <a:path w="18145125" h="10333990">
                  <a:moveTo>
                    <a:pt x="11904384" y="6251224"/>
                  </a:moveTo>
                  <a:lnTo>
                    <a:pt x="11892718" y="6246247"/>
                  </a:lnTo>
                  <a:lnTo>
                    <a:pt x="11888772" y="6248109"/>
                  </a:lnTo>
                  <a:lnTo>
                    <a:pt x="11885644" y="6255442"/>
                  </a:lnTo>
                  <a:lnTo>
                    <a:pt x="11887507" y="6259388"/>
                  </a:lnTo>
                  <a:lnTo>
                    <a:pt x="11899171" y="6264364"/>
                  </a:lnTo>
                  <a:lnTo>
                    <a:pt x="11903118" y="6262502"/>
                  </a:lnTo>
                  <a:lnTo>
                    <a:pt x="11906246" y="6255169"/>
                  </a:lnTo>
                  <a:lnTo>
                    <a:pt x="11904384" y="6251224"/>
                  </a:lnTo>
                  <a:close/>
                </a:path>
                <a:path w="18145125" h="10333990">
                  <a:moveTo>
                    <a:pt x="12148835" y="6352346"/>
                  </a:moveTo>
                  <a:lnTo>
                    <a:pt x="12137170" y="6347370"/>
                  </a:lnTo>
                  <a:lnTo>
                    <a:pt x="12133032" y="6348757"/>
                  </a:lnTo>
                  <a:lnTo>
                    <a:pt x="12130046" y="6355756"/>
                  </a:lnTo>
                  <a:lnTo>
                    <a:pt x="12131292" y="6360227"/>
                  </a:lnTo>
                  <a:lnTo>
                    <a:pt x="12142956" y="6365203"/>
                  </a:lnTo>
                  <a:lnTo>
                    <a:pt x="12147094" y="6363816"/>
                  </a:lnTo>
                  <a:lnTo>
                    <a:pt x="12150080" y="6356817"/>
                  </a:lnTo>
                  <a:lnTo>
                    <a:pt x="12148835" y="6352346"/>
                  </a:lnTo>
                  <a:close/>
                </a:path>
                <a:path w="18145125" h="10333990">
                  <a:moveTo>
                    <a:pt x="11986657" y="6282773"/>
                  </a:moveTo>
                  <a:lnTo>
                    <a:pt x="11974657" y="6277654"/>
                  </a:lnTo>
                  <a:lnTo>
                    <a:pt x="11970713" y="6279517"/>
                  </a:lnTo>
                  <a:lnTo>
                    <a:pt x="11969149" y="6283183"/>
                  </a:lnTo>
                  <a:lnTo>
                    <a:pt x="11968030" y="6286645"/>
                  </a:lnTo>
                  <a:lnTo>
                    <a:pt x="11967918" y="6286992"/>
                  </a:lnTo>
                  <a:lnTo>
                    <a:pt x="11969447" y="6290796"/>
                  </a:lnTo>
                  <a:lnTo>
                    <a:pt x="11981446" y="6295914"/>
                  </a:lnTo>
                  <a:lnTo>
                    <a:pt x="11985393" y="6294051"/>
                  </a:lnTo>
                  <a:lnTo>
                    <a:pt x="11988520" y="6286719"/>
                  </a:lnTo>
                  <a:lnTo>
                    <a:pt x="11986657" y="6282773"/>
                  </a:lnTo>
                  <a:close/>
                </a:path>
                <a:path w="18145125" h="10333990">
                  <a:moveTo>
                    <a:pt x="12068553" y="6316131"/>
                  </a:moveTo>
                  <a:lnTo>
                    <a:pt x="12056553" y="6311012"/>
                  </a:lnTo>
                  <a:lnTo>
                    <a:pt x="12052274" y="6312732"/>
                  </a:lnTo>
                  <a:lnTo>
                    <a:pt x="12049146" y="6320065"/>
                  </a:lnTo>
                  <a:lnTo>
                    <a:pt x="12050866" y="6324344"/>
                  </a:lnTo>
                  <a:lnTo>
                    <a:pt x="12059199" y="6327899"/>
                  </a:lnTo>
                  <a:lnTo>
                    <a:pt x="12059008" y="6327423"/>
                  </a:lnTo>
                  <a:lnTo>
                    <a:pt x="12062674" y="6328987"/>
                  </a:lnTo>
                  <a:lnTo>
                    <a:pt x="12066811" y="6327600"/>
                  </a:lnTo>
                  <a:lnTo>
                    <a:pt x="12069939" y="6320268"/>
                  </a:lnTo>
                  <a:lnTo>
                    <a:pt x="12068553" y="6316131"/>
                  </a:lnTo>
                  <a:close/>
                </a:path>
                <a:path w="18145125" h="10333990">
                  <a:moveTo>
                    <a:pt x="1320887" y="1720106"/>
                  </a:moveTo>
                  <a:lnTo>
                    <a:pt x="1316558" y="1721018"/>
                  </a:lnTo>
                  <a:lnTo>
                    <a:pt x="1314137" y="1723924"/>
                  </a:lnTo>
                  <a:lnTo>
                    <a:pt x="1311573" y="1727164"/>
                  </a:lnTo>
                  <a:lnTo>
                    <a:pt x="1312484" y="1731492"/>
                  </a:lnTo>
                  <a:lnTo>
                    <a:pt x="1319155" y="1737096"/>
                  </a:lnTo>
                  <a:lnTo>
                    <a:pt x="1323822" y="1739086"/>
                  </a:lnTo>
                  <a:lnTo>
                    <a:pt x="1327199" y="1738557"/>
                  </a:lnTo>
                  <a:lnTo>
                    <a:pt x="1329145" y="1735842"/>
                  </a:lnTo>
                  <a:lnTo>
                    <a:pt x="1331709" y="1732602"/>
                  </a:lnTo>
                  <a:lnTo>
                    <a:pt x="1330798" y="1728274"/>
                  </a:lnTo>
                  <a:lnTo>
                    <a:pt x="1324127" y="1722670"/>
                  </a:lnTo>
                  <a:lnTo>
                    <a:pt x="1320887" y="1720106"/>
                  </a:lnTo>
                  <a:close/>
                </a:path>
                <a:path w="18145125" h="10333990">
                  <a:moveTo>
                    <a:pt x="1252184" y="1665981"/>
                  </a:moveTo>
                  <a:lnTo>
                    <a:pt x="1247664" y="1666417"/>
                  </a:lnTo>
                  <a:lnTo>
                    <a:pt x="1242821" y="1672229"/>
                  </a:lnTo>
                  <a:lnTo>
                    <a:pt x="1243257" y="1676749"/>
                  </a:lnTo>
                  <a:lnTo>
                    <a:pt x="1249927" y="1682352"/>
                  </a:lnTo>
                  <a:lnTo>
                    <a:pt x="1251594" y="1683063"/>
                  </a:lnTo>
                  <a:lnTo>
                    <a:pt x="1251452" y="1683396"/>
                  </a:lnTo>
                  <a:lnTo>
                    <a:pt x="1254452" y="1684676"/>
                  </a:lnTo>
                  <a:lnTo>
                    <a:pt x="1257829" y="1684147"/>
                  </a:lnTo>
                  <a:lnTo>
                    <a:pt x="1259775" y="1681432"/>
                  </a:lnTo>
                  <a:lnTo>
                    <a:pt x="1262197" y="1678525"/>
                  </a:lnTo>
                  <a:lnTo>
                    <a:pt x="1261761" y="1674005"/>
                  </a:lnTo>
                  <a:lnTo>
                    <a:pt x="1252184" y="1665981"/>
                  </a:lnTo>
                  <a:close/>
                </a:path>
                <a:path w="18145125" h="10333990">
                  <a:moveTo>
                    <a:pt x="1183525" y="1609905"/>
                  </a:moveTo>
                  <a:lnTo>
                    <a:pt x="1179005" y="1610340"/>
                  </a:lnTo>
                  <a:lnTo>
                    <a:pt x="1174162" y="1616153"/>
                  </a:lnTo>
                  <a:lnTo>
                    <a:pt x="1174598" y="1620673"/>
                  </a:lnTo>
                  <a:lnTo>
                    <a:pt x="1181269" y="1626276"/>
                  </a:lnTo>
                  <a:lnTo>
                    <a:pt x="1183269" y="1627129"/>
                  </a:lnTo>
                  <a:lnTo>
                    <a:pt x="1182793" y="1627320"/>
                  </a:lnTo>
                  <a:lnTo>
                    <a:pt x="1185793" y="1628600"/>
                  </a:lnTo>
                  <a:lnTo>
                    <a:pt x="1188979" y="1627595"/>
                  </a:lnTo>
                  <a:lnTo>
                    <a:pt x="1191116" y="1625355"/>
                  </a:lnTo>
                  <a:lnTo>
                    <a:pt x="1193537" y="1622449"/>
                  </a:lnTo>
                  <a:lnTo>
                    <a:pt x="1193102" y="1617929"/>
                  </a:lnTo>
                  <a:lnTo>
                    <a:pt x="1183525" y="1609905"/>
                  </a:lnTo>
                  <a:close/>
                </a:path>
                <a:path w="18145125" h="10333990">
                  <a:moveTo>
                    <a:pt x="1116293" y="1553255"/>
                  </a:moveTo>
                  <a:lnTo>
                    <a:pt x="1111773" y="1553691"/>
                  </a:lnTo>
                  <a:lnTo>
                    <a:pt x="1106929" y="1559503"/>
                  </a:lnTo>
                  <a:lnTo>
                    <a:pt x="1107366" y="1564023"/>
                  </a:lnTo>
                  <a:lnTo>
                    <a:pt x="1114036" y="1569626"/>
                  </a:lnTo>
                  <a:lnTo>
                    <a:pt x="1116036" y="1570479"/>
                  </a:lnTo>
                  <a:lnTo>
                    <a:pt x="1115561" y="1570670"/>
                  </a:lnTo>
                  <a:lnTo>
                    <a:pt x="1118560" y="1571949"/>
                  </a:lnTo>
                  <a:lnTo>
                    <a:pt x="1121747" y="1570945"/>
                  </a:lnTo>
                  <a:lnTo>
                    <a:pt x="1123884" y="1568705"/>
                  </a:lnTo>
                  <a:lnTo>
                    <a:pt x="1126306" y="1565799"/>
                  </a:lnTo>
                  <a:lnTo>
                    <a:pt x="1125870" y="1561279"/>
                  </a:lnTo>
                  <a:lnTo>
                    <a:pt x="1116293" y="1553255"/>
                  </a:lnTo>
                  <a:close/>
                </a:path>
                <a:path w="18145125" h="10333990">
                  <a:moveTo>
                    <a:pt x="1050246" y="1494747"/>
                  </a:moveTo>
                  <a:lnTo>
                    <a:pt x="1045727" y="1495183"/>
                  </a:lnTo>
                  <a:lnTo>
                    <a:pt x="1043305" y="1498089"/>
                  </a:lnTo>
                  <a:lnTo>
                    <a:pt x="1040408" y="1501187"/>
                  </a:lnTo>
                  <a:lnTo>
                    <a:pt x="1040844" y="1505706"/>
                  </a:lnTo>
                  <a:lnTo>
                    <a:pt x="1047515" y="1511309"/>
                  </a:lnTo>
                  <a:lnTo>
                    <a:pt x="1048040" y="1511928"/>
                  </a:lnTo>
                  <a:lnTo>
                    <a:pt x="1052372" y="1513776"/>
                  </a:lnTo>
                  <a:lnTo>
                    <a:pt x="1055416" y="1513104"/>
                  </a:lnTo>
                  <a:lnTo>
                    <a:pt x="1057554" y="1510864"/>
                  </a:lnTo>
                  <a:lnTo>
                    <a:pt x="1060451" y="1507767"/>
                  </a:lnTo>
                  <a:lnTo>
                    <a:pt x="1060014" y="1503247"/>
                  </a:lnTo>
                  <a:lnTo>
                    <a:pt x="1053344" y="1497644"/>
                  </a:lnTo>
                  <a:lnTo>
                    <a:pt x="1050246" y="1494747"/>
                  </a:lnTo>
                  <a:close/>
                </a:path>
                <a:path w="18145125" h="10333990">
                  <a:moveTo>
                    <a:pt x="985151" y="1435857"/>
                  </a:moveTo>
                  <a:lnTo>
                    <a:pt x="980774" y="1435959"/>
                  </a:lnTo>
                  <a:lnTo>
                    <a:pt x="978019" y="1438724"/>
                  </a:lnTo>
                  <a:lnTo>
                    <a:pt x="975597" y="1441630"/>
                  </a:lnTo>
                  <a:lnTo>
                    <a:pt x="975700" y="1446008"/>
                  </a:lnTo>
                  <a:lnTo>
                    <a:pt x="978464" y="1448763"/>
                  </a:lnTo>
                  <a:lnTo>
                    <a:pt x="982086" y="1452277"/>
                  </a:lnTo>
                  <a:lnTo>
                    <a:pt x="982611" y="1452895"/>
                  </a:lnTo>
                  <a:lnTo>
                    <a:pt x="986944" y="1454743"/>
                  </a:lnTo>
                  <a:lnTo>
                    <a:pt x="989988" y="1454073"/>
                  </a:lnTo>
                  <a:lnTo>
                    <a:pt x="992125" y="1451832"/>
                  </a:lnTo>
                  <a:lnTo>
                    <a:pt x="994547" y="1448926"/>
                  </a:lnTo>
                  <a:lnTo>
                    <a:pt x="994444" y="1444549"/>
                  </a:lnTo>
                  <a:lnTo>
                    <a:pt x="991680" y="1441794"/>
                  </a:lnTo>
                  <a:lnTo>
                    <a:pt x="988058" y="1438279"/>
                  </a:lnTo>
                  <a:lnTo>
                    <a:pt x="985151" y="1435857"/>
                  </a:lnTo>
                  <a:close/>
                </a:path>
                <a:path w="18145125" h="10333990">
                  <a:moveTo>
                    <a:pt x="920624" y="1375634"/>
                  </a:moveTo>
                  <a:lnTo>
                    <a:pt x="916248" y="1375736"/>
                  </a:lnTo>
                  <a:lnTo>
                    <a:pt x="910737" y="1381265"/>
                  </a:lnTo>
                  <a:lnTo>
                    <a:pt x="910840" y="1385642"/>
                  </a:lnTo>
                  <a:lnTo>
                    <a:pt x="913604" y="1388397"/>
                  </a:lnTo>
                  <a:lnTo>
                    <a:pt x="917227" y="1391912"/>
                  </a:lnTo>
                  <a:lnTo>
                    <a:pt x="917751" y="1392530"/>
                  </a:lnTo>
                  <a:lnTo>
                    <a:pt x="919418" y="1393241"/>
                  </a:lnTo>
                  <a:lnTo>
                    <a:pt x="919276" y="1393574"/>
                  </a:lnTo>
                  <a:lnTo>
                    <a:pt x="921942" y="1394712"/>
                  </a:lnTo>
                  <a:lnTo>
                    <a:pt x="924986" y="1394040"/>
                  </a:lnTo>
                  <a:lnTo>
                    <a:pt x="927123" y="1391801"/>
                  </a:lnTo>
                  <a:lnTo>
                    <a:pt x="929878" y="1389036"/>
                  </a:lnTo>
                  <a:lnTo>
                    <a:pt x="929776" y="1384659"/>
                  </a:lnTo>
                  <a:lnTo>
                    <a:pt x="927011" y="1381903"/>
                  </a:lnTo>
                  <a:lnTo>
                    <a:pt x="923389" y="1378389"/>
                  </a:lnTo>
                  <a:lnTo>
                    <a:pt x="920624" y="1375634"/>
                  </a:lnTo>
                  <a:close/>
                </a:path>
                <a:path w="18145125" h="10333990">
                  <a:moveTo>
                    <a:pt x="857334" y="1314362"/>
                  </a:moveTo>
                  <a:lnTo>
                    <a:pt x="852957" y="1314465"/>
                  </a:lnTo>
                  <a:lnTo>
                    <a:pt x="847447" y="1319993"/>
                  </a:lnTo>
                  <a:lnTo>
                    <a:pt x="847549" y="1324371"/>
                  </a:lnTo>
                  <a:lnTo>
                    <a:pt x="850314" y="1327126"/>
                  </a:lnTo>
                  <a:lnTo>
                    <a:pt x="853935" y="1330640"/>
                  </a:lnTo>
                  <a:lnTo>
                    <a:pt x="854460" y="1331258"/>
                  </a:lnTo>
                  <a:lnTo>
                    <a:pt x="858793" y="1333106"/>
                  </a:lnTo>
                  <a:lnTo>
                    <a:pt x="861695" y="1332768"/>
                  </a:lnTo>
                  <a:lnTo>
                    <a:pt x="863832" y="1330529"/>
                  </a:lnTo>
                  <a:lnTo>
                    <a:pt x="866587" y="1327764"/>
                  </a:lnTo>
                  <a:lnTo>
                    <a:pt x="866484" y="1323387"/>
                  </a:lnTo>
                  <a:lnTo>
                    <a:pt x="863720" y="1320632"/>
                  </a:lnTo>
                  <a:lnTo>
                    <a:pt x="860098" y="1317117"/>
                  </a:lnTo>
                  <a:lnTo>
                    <a:pt x="857334" y="1314362"/>
                  </a:lnTo>
                  <a:close/>
                </a:path>
                <a:path w="18145125" h="10333990">
                  <a:moveTo>
                    <a:pt x="796038" y="1251184"/>
                  </a:moveTo>
                  <a:lnTo>
                    <a:pt x="791328" y="1251144"/>
                  </a:lnTo>
                  <a:lnTo>
                    <a:pt x="788572" y="1253908"/>
                  </a:lnTo>
                  <a:lnTo>
                    <a:pt x="785484" y="1256531"/>
                  </a:lnTo>
                  <a:lnTo>
                    <a:pt x="785444" y="1261241"/>
                  </a:lnTo>
                  <a:lnTo>
                    <a:pt x="788209" y="1263996"/>
                  </a:lnTo>
                  <a:lnTo>
                    <a:pt x="791831" y="1267511"/>
                  </a:lnTo>
                  <a:lnTo>
                    <a:pt x="792546" y="1268604"/>
                  </a:lnTo>
                  <a:lnTo>
                    <a:pt x="796879" y="1270452"/>
                  </a:lnTo>
                  <a:lnTo>
                    <a:pt x="799923" y="1269781"/>
                  </a:lnTo>
                  <a:lnTo>
                    <a:pt x="801918" y="1267874"/>
                  </a:lnTo>
                  <a:lnTo>
                    <a:pt x="805007" y="1265252"/>
                  </a:lnTo>
                  <a:lnTo>
                    <a:pt x="805047" y="1260541"/>
                  </a:lnTo>
                  <a:lnTo>
                    <a:pt x="802282" y="1257786"/>
                  </a:lnTo>
                  <a:lnTo>
                    <a:pt x="798660" y="1254272"/>
                  </a:lnTo>
                  <a:lnTo>
                    <a:pt x="796038" y="1251184"/>
                  </a:lnTo>
                  <a:close/>
                </a:path>
                <a:path w="18145125" h="10333990">
                  <a:moveTo>
                    <a:pt x="735026" y="1187338"/>
                  </a:moveTo>
                  <a:lnTo>
                    <a:pt x="730458" y="1186966"/>
                  </a:lnTo>
                  <a:lnTo>
                    <a:pt x="724948" y="1192494"/>
                  </a:lnTo>
                  <a:lnTo>
                    <a:pt x="724575" y="1197063"/>
                  </a:lnTo>
                  <a:lnTo>
                    <a:pt x="727339" y="1199818"/>
                  </a:lnTo>
                  <a:lnTo>
                    <a:pt x="730819" y="1203665"/>
                  </a:lnTo>
                  <a:lnTo>
                    <a:pt x="731535" y="1204759"/>
                  </a:lnTo>
                  <a:lnTo>
                    <a:pt x="735868" y="1206607"/>
                  </a:lnTo>
                  <a:lnTo>
                    <a:pt x="738912" y="1205935"/>
                  </a:lnTo>
                  <a:lnTo>
                    <a:pt x="740907" y="1204030"/>
                  </a:lnTo>
                  <a:lnTo>
                    <a:pt x="743662" y="1201265"/>
                  </a:lnTo>
                  <a:lnTo>
                    <a:pt x="744035" y="1196696"/>
                  </a:lnTo>
                  <a:lnTo>
                    <a:pt x="741270" y="1193942"/>
                  </a:lnTo>
                  <a:lnTo>
                    <a:pt x="737790" y="1190094"/>
                  </a:lnTo>
                  <a:lnTo>
                    <a:pt x="735026" y="1187338"/>
                  </a:lnTo>
                  <a:close/>
                </a:path>
                <a:path w="18145125" h="10333990">
                  <a:moveTo>
                    <a:pt x="675916" y="1122729"/>
                  </a:moveTo>
                  <a:lnTo>
                    <a:pt x="671682" y="1122498"/>
                  </a:lnTo>
                  <a:lnTo>
                    <a:pt x="665505" y="1127742"/>
                  </a:lnTo>
                  <a:lnTo>
                    <a:pt x="665274" y="1131978"/>
                  </a:lnTo>
                  <a:lnTo>
                    <a:pt x="671043" y="1138772"/>
                  </a:lnTo>
                  <a:lnTo>
                    <a:pt x="671425" y="1139723"/>
                  </a:lnTo>
                  <a:lnTo>
                    <a:pt x="676091" y="1141713"/>
                  </a:lnTo>
                  <a:lnTo>
                    <a:pt x="678994" y="1141375"/>
                  </a:lnTo>
                  <a:lnTo>
                    <a:pt x="680989" y="1139469"/>
                  </a:lnTo>
                  <a:lnTo>
                    <a:pt x="684077" y="1136846"/>
                  </a:lnTo>
                  <a:lnTo>
                    <a:pt x="684308" y="1132612"/>
                  </a:lnTo>
                  <a:lnTo>
                    <a:pt x="675916" y="1122729"/>
                  </a:lnTo>
                  <a:close/>
                </a:path>
                <a:path w="18145125" h="10333990">
                  <a:moveTo>
                    <a:pt x="617660" y="1056119"/>
                  </a:moveTo>
                  <a:lnTo>
                    <a:pt x="613425" y="1055889"/>
                  </a:lnTo>
                  <a:lnTo>
                    <a:pt x="607249" y="1061133"/>
                  </a:lnTo>
                  <a:lnTo>
                    <a:pt x="607018" y="1065368"/>
                  </a:lnTo>
                  <a:lnTo>
                    <a:pt x="612786" y="1072162"/>
                  </a:lnTo>
                  <a:lnTo>
                    <a:pt x="613502" y="1073255"/>
                  </a:lnTo>
                  <a:lnTo>
                    <a:pt x="617835" y="1075104"/>
                  </a:lnTo>
                  <a:lnTo>
                    <a:pt x="620737" y="1074766"/>
                  </a:lnTo>
                  <a:lnTo>
                    <a:pt x="622732" y="1072859"/>
                  </a:lnTo>
                  <a:lnTo>
                    <a:pt x="625821" y="1070237"/>
                  </a:lnTo>
                  <a:lnTo>
                    <a:pt x="626051" y="1066002"/>
                  </a:lnTo>
                  <a:lnTo>
                    <a:pt x="617660" y="1056119"/>
                  </a:lnTo>
                  <a:close/>
                </a:path>
                <a:path w="18145125" h="10333990">
                  <a:moveTo>
                    <a:pt x="561497" y="989220"/>
                  </a:moveTo>
                  <a:lnTo>
                    <a:pt x="557070" y="988514"/>
                  </a:lnTo>
                  <a:lnTo>
                    <a:pt x="553982" y="991137"/>
                  </a:lnTo>
                  <a:lnTo>
                    <a:pt x="551036" y="993426"/>
                  </a:lnTo>
                  <a:lnTo>
                    <a:pt x="550330" y="997852"/>
                  </a:lnTo>
                  <a:lnTo>
                    <a:pt x="556099" y="1004646"/>
                  </a:lnTo>
                  <a:lnTo>
                    <a:pt x="556814" y="1005739"/>
                  </a:lnTo>
                  <a:lnTo>
                    <a:pt x="561147" y="1007587"/>
                  </a:lnTo>
                  <a:lnTo>
                    <a:pt x="563907" y="1007583"/>
                  </a:lnTo>
                  <a:lnTo>
                    <a:pt x="565902" y="1005676"/>
                  </a:lnTo>
                  <a:lnTo>
                    <a:pt x="568848" y="1003387"/>
                  </a:lnTo>
                  <a:lnTo>
                    <a:pt x="569555" y="998961"/>
                  </a:lnTo>
                  <a:lnTo>
                    <a:pt x="563785" y="992167"/>
                  </a:lnTo>
                  <a:lnTo>
                    <a:pt x="561497" y="989220"/>
                  </a:lnTo>
                  <a:close/>
                </a:path>
                <a:path w="18145125" h="10333990">
                  <a:moveTo>
                    <a:pt x="506946" y="919465"/>
                  </a:moveTo>
                  <a:lnTo>
                    <a:pt x="502378" y="919092"/>
                  </a:lnTo>
                  <a:lnTo>
                    <a:pt x="499432" y="921380"/>
                  </a:lnTo>
                  <a:lnTo>
                    <a:pt x="496343" y="924003"/>
                  </a:lnTo>
                  <a:lnTo>
                    <a:pt x="495970" y="928571"/>
                  </a:lnTo>
                  <a:lnTo>
                    <a:pt x="498259" y="931518"/>
                  </a:lnTo>
                  <a:lnTo>
                    <a:pt x="501264" y="935556"/>
                  </a:lnTo>
                  <a:lnTo>
                    <a:pt x="501979" y="936649"/>
                  </a:lnTo>
                  <a:lnTo>
                    <a:pt x="506646" y="938640"/>
                  </a:lnTo>
                  <a:lnTo>
                    <a:pt x="509214" y="938160"/>
                  </a:lnTo>
                  <a:lnTo>
                    <a:pt x="511400" y="936729"/>
                  </a:lnTo>
                  <a:lnTo>
                    <a:pt x="514489" y="934107"/>
                  </a:lnTo>
                  <a:lnTo>
                    <a:pt x="514862" y="929538"/>
                  </a:lnTo>
                  <a:lnTo>
                    <a:pt x="512573" y="926592"/>
                  </a:lnTo>
                  <a:lnTo>
                    <a:pt x="509568" y="922553"/>
                  </a:lnTo>
                  <a:lnTo>
                    <a:pt x="506946" y="919465"/>
                  </a:lnTo>
                  <a:close/>
                </a:path>
                <a:path w="18145125" h="10333990">
                  <a:moveTo>
                    <a:pt x="453680" y="849468"/>
                  </a:moveTo>
                  <a:lnTo>
                    <a:pt x="449254" y="848762"/>
                  </a:lnTo>
                  <a:lnTo>
                    <a:pt x="446308" y="851051"/>
                  </a:lnTo>
                  <a:lnTo>
                    <a:pt x="443219" y="853674"/>
                  </a:lnTo>
                  <a:lnTo>
                    <a:pt x="442513" y="858099"/>
                  </a:lnTo>
                  <a:lnTo>
                    <a:pt x="444802" y="861046"/>
                  </a:lnTo>
                  <a:lnTo>
                    <a:pt x="447807" y="865084"/>
                  </a:lnTo>
                  <a:lnTo>
                    <a:pt x="448380" y="866511"/>
                  </a:lnTo>
                  <a:lnTo>
                    <a:pt x="453046" y="868502"/>
                  </a:lnTo>
                  <a:lnTo>
                    <a:pt x="455614" y="868022"/>
                  </a:lnTo>
                  <a:lnTo>
                    <a:pt x="457801" y="866591"/>
                  </a:lnTo>
                  <a:lnTo>
                    <a:pt x="460889" y="863968"/>
                  </a:lnTo>
                  <a:lnTo>
                    <a:pt x="461595" y="859542"/>
                  </a:lnTo>
                  <a:lnTo>
                    <a:pt x="459306" y="856596"/>
                  </a:lnTo>
                  <a:lnTo>
                    <a:pt x="456302" y="852557"/>
                  </a:lnTo>
                  <a:lnTo>
                    <a:pt x="453680" y="849468"/>
                  </a:lnTo>
                  <a:close/>
                </a:path>
                <a:path w="18145125" h="10333990">
                  <a:moveTo>
                    <a:pt x="402933" y="778184"/>
                  </a:moveTo>
                  <a:lnTo>
                    <a:pt x="398507" y="777477"/>
                  </a:lnTo>
                  <a:lnTo>
                    <a:pt x="391948" y="781770"/>
                  </a:lnTo>
                  <a:lnTo>
                    <a:pt x="391242" y="786197"/>
                  </a:lnTo>
                  <a:lnTo>
                    <a:pt x="393389" y="789476"/>
                  </a:lnTo>
                  <a:lnTo>
                    <a:pt x="396393" y="793516"/>
                  </a:lnTo>
                  <a:lnTo>
                    <a:pt x="396966" y="794942"/>
                  </a:lnTo>
                  <a:lnTo>
                    <a:pt x="401630" y="796932"/>
                  </a:lnTo>
                  <a:lnTo>
                    <a:pt x="404059" y="796786"/>
                  </a:lnTo>
                  <a:lnTo>
                    <a:pt x="409524" y="793208"/>
                  </a:lnTo>
                  <a:lnTo>
                    <a:pt x="410231" y="788781"/>
                  </a:lnTo>
                  <a:lnTo>
                    <a:pt x="408084" y="785503"/>
                  </a:lnTo>
                  <a:lnTo>
                    <a:pt x="405080" y="781463"/>
                  </a:lnTo>
                  <a:lnTo>
                    <a:pt x="402933" y="778184"/>
                  </a:lnTo>
                  <a:close/>
                </a:path>
                <a:path w="18145125" h="10333990">
                  <a:moveTo>
                    <a:pt x="354039" y="705325"/>
                  </a:moveTo>
                  <a:lnTo>
                    <a:pt x="349755" y="704285"/>
                  </a:lnTo>
                  <a:lnTo>
                    <a:pt x="343197" y="708579"/>
                  </a:lnTo>
                  <a:lnTo>
                    <a:pt x="342157" y="712863"/>
                  </a:lnTo>
                  <a:lnTo>
                    <a:pt x="344304" y="716142"/>
                  </a:lnTo>
                  <a:lnTo>
                    <a:pt x="346833" y="720372"/>
                  </a:lnTo>
                  <a:lnTo>
                    <a:pt x="347882" y="721608"/>
                  </a:lnTo>
                  <a:lnTo>
                    <a:pt x="350073" y="722936"/>
                  </a:lnTo>
                  <a:lnTo>
                    <a:pt x="349930" y="723270"/>
                  </a:lnTo>
                  <a:lnTo>
                    <a:pt x="351930" y="724123"/>
                  </a:lnTo>
                  <a:lnTo>
                    <a:pt x="354357" y="723976"/>
                  </a:lnTo>
                  <a:lnTo>
                    <a:pt x="359822" y="720398"/>
                  </a:lnTo>
                  <a:lnTo>
                    <a:pt x="360862" y="716114"/>
                  </a:lnTo>
                  <a:lnTo>
                    <a:pt x="358715" y="712834"/>
                  </a:lnTo>
                  <a:lnTo>
                    <a:pt x="356186" y="708605"/>
                  </a:lnTo>
                  <a:lnTo>
                    <a:pt x="354039" y="705325"/>
                  </a:lnTo>
                  <a:close/>
                </a:path>
                <a:path w="18145125" h="10333990">
                  <a:moveTo>
                    <a:pt x="306665" y="630751"/>
                  </a:moveTo>
                  <a:lnTo>
                    <a:pt x="302381" y="629712"/>
                  </a:lnTo>
                  <a:lnTo>
                    <a:pt x="295822" y="634005"/>
                  </a:lnTo>
                  <a:lnTo>
                    <a:pt x="294783" y="638289"/>
                  </a:lnTo>
                  <a:lnTo>
                    <a:pt x="296930" y="641569"/>
                  </a:lnTo>
                  <a:lnTo>
                    <a:pt x="299459" y="645798"/>
                  </a:lnTo>
                  <a:lnTo>
                    <a:pt x="300032" y="647225"/>
                  </a:lnTo>
                  <a:lnTo>
                    <a:pt x="302556" y="648696"/>
                  </a:lnTo>
                  <a:lnTo>
                    <a:pt x="302698" y="648362"/>
                  </a:lnTo>
                  <a:lnTo>
                    <a:pt x="304698" y="649215"/>
                  </a:lnTo>
                  <a:lnTo>
                    <a:pt x="307125" y="649068"/>
                  </a:lnTo>
                  <a:lnTo>
                    <a:pt x="309169" y="647971"/>
                  </a:lnTo>
                  <a:lnTo>
                    <a:pt x="312448" y="645824"/>
                  </a:lnTo>
                  <a:lnTo>
                    <a:pt x="313488" y="641540"/>
                  </a:lnTo>
                  <a:lnTo>
                    <a:pt x="311341" y="638260"/>
                  </a:lnTo>
                  <a:lnTo>
                    <a:pt x="308812" y="634031"/>
                  </a:lnTo>
                  <a:lnTo>
                    <a:pt x="306665" y="630751"/>
                  </a:lnTo>
                  <a:close/>
                </a:path>
                <a:path w="18145125" h="10333990">
                  <a:moveTo>
                    <a:pt x="261527" y="555554"/>
                  </a:moveTo>
                  <a:lnTo>
                    <a:pt x="257052" y="554039"/>
                  </a:lnTo>
                  <a:lnTo>
                    <a:pt x="253772" y="556187"/>
                  </a:lnTo>
                  <a:lnTo>
                    <a:pt x="250635" y="557999"/>
                  </a:lnTo>
                  <a:lnTo>
                    <a:pt x="249120" y="562476"/>
                  </a:lnTo>
                  <a:lnTo>
                    <a:pt x="251266" y="565754"/>
                  </a:lnTo>
                  <a:lnTo>
                    <a:pt x="253795" y="569985"/>
                  </a:lnTo>
                  <a:lnTo>
                    <a:pt x="254702" y="571553"/>
                  </a:lnTo>
                  <a:lnTo>
                    <a:pt x="257227" y="573024"/>
                  </a:lnTo>
                  <a:lnTo>
                    <a:pt x="258893" y="573735"/>
                  </a:lnTo>
                  <a:lnTo>
                    <a:pt x="261319" y="573589"/>
                  </a:lnTo>
                  <a:lnTo>
                    <a:pt x="263363" y="572490"/>
                  </a:lnTo>
                  <a:lnTo>
                    <a:pt x="266500" y="570678"/>
                  </a:lnTo>
                  <a:lnTo>
                    <a:pt x="268016" y="566202"/>
                  </a:lnTo>
                  <a:lnTo>
                    <a:pt x="265869" y="562922"/>
                  </a:lnTo>
                  <a:lnTo>
                    <a:pt x="263340" y="558692"/>
                  </a:lnTo>
                  <a:lnTo>
                    <a:pt x="261527" y="555554"/>
                  </a:lnTo>
                  <a:close/>
                </a:path>
                <a:path w="18145125" h="10333990">
                  <a:moveTo>
                    <a:pt x="218716" y="478594"/>
                  </a:moveTo>
                  <a:lnTo>
                    <a:pt x="214432" y="477555"/>
                  </a:lnTo>
                  <a:lnTo>
                    <a:pt x="207491" y="480897"/>
                  </a:lnTo>
                  <a:lnTo>
                    <a:pt x="206452" y="485181"/>
                  </a:lnTo>
                  <a:lnTo>
                    <a:pt x="208123" y="488652"/>
                  </a:lnTo>
                  <a:lnTo>
                    <a:pt x="210509" y="493216"/>
                  </a:lnTo>
                  <a:lnTo>
                    <a:pt x="211083" y="494642"/>
                  </a:lnTo>
                  <a:lnTo>
                    <a:pt x="213941" y="496255"/>
                  </a:lnTo>
                  <a:lnTo>
                    <a:pt x="215607" y="496965"/>
                  </a:lnTo>
                  <a:lnTo>
                    <a:pt x="217891" y="497152"/>
                  </a:lnTo>
                  <a:lnTo>
                    <a:pt x="219935" y="496055"/>
                  </a:lnTo>
                  <a:lnTo>
                    <a:pt x="223406" y="494383"/>
                  </a:lnTo>
                  <a:lnTo>
                    <a:pt x="224445" y="490099"/>
                  </a:lnTo>
                  <a:lnTo>
                    <a:pt x="222774" y="486628"/>
                  </a:lnTo>
                  <a:lnTo>
                    <a:pt x="220387" y="482065"/>
                  </a:lnTo>
                  <a:lnTo>
                    <a:pt x="218716" y="478594"/>
                  </a:lnTo>
                  <a:close/>
                </a:path>
                <a:path w="18145125" h="10333990">
                  <a:moveTo>
                    <a:pt x="177950" y="400536"/>
                  </a:moveTo>
                  <a:lnTo>
                    <a:pt x="173808" y="399163"/>
                  </a:lnTo>
                  <a:lnTo>
                    <a:pt x="166867" y="402505"/>
                  </a:lnTo>
                  <a:lnTo>
                    <a:pt x="165494" y="406648"/>
                  </a:lnTo>
                  <a:lnTo>
                    <a:pt x="167165" y="410118"/>
                  </a:lnTo>
                  <a:lnTo>
                    <a:pt x="176459" y="418809"/>
                  </a:lnTo>
                  <a:lnTo>
                    <a:pt x="178503" y="417711"/>
                  </a:lnTo>
                  <a:lnTo>
                    <a:pt x="181973" y="416040"/>
                  </a:lnTo>
                  <a:lnTo>
                    <a:pt x="183346" y="411899"/>
                  </a:lnTo>
                  <a:lnTo>
                    <a:pt x="181675" y="408428"/>
                  </a:lnTo>
                  <a:lnTo>
                    <a:pt x="179621" y="404007"/>
                  </a:lnTo>
                  <a:lnTo>
                    <a:pt x="177950" y="400536"/>
                  </a:lnTo>
                  <a:close/>
                </a:path>
                <a:path w="18145125" h="10333990">
                  <a:moveTo>
                    <a:pt x="140370" y="321472"/>
                  </a:moveTo>
                  <a:lnTo>
                    <a:pt x="135895" y="319957"/>
                  </a:lnTo>
                  <a:lnTo>
                    <a:pt x="132424" y="321629"/>
                  </a:lnTo>
                  <a:lnTo>
                    <a:pt x="128620" y="323159"/>
                  </a:lnTo>
                  <a:lnTo>
                    <a:pt x="127106" y="327632"/>
                  </a:lnTo>
                  <a:lnTo>
                    <a:pt x="128777" y="331103"/>
                  </a:lnTo>
                  <a:lnTo>
                    <a:pt x="130830" y="335525"/>
                  </a:lnTo>
                  <a:lnTo>
                    <a:pt x="131736" y="337094"/>
                  </a:lnTo>
                  <a:lnTo>
                    <a:pt x="134452" y="339039"/>
                  </a:lnTo>
                  <a:lnTo>
                    <a:pt x="136786" y="340035"/>
                  </a:lnTo>
                  <a:lnTo>
                    <a:pt x="138736" y="340080"/>
                  </a:lnTo>
                  <a:lnTo>
                    <a:pt x="140638" y="339315"/>
                  </a:lnTo>
                  <a:lnTo>
                    <a:pt x="144109" y="337643"/>
                  </a:lnTo>
                  <a:lnTo>
                    <a:pt x="145624" y="333169"/>
                  </a:lnTo>
                  <a:lnTo>
                    <a:pt x="143952" y="329699"/>
                  </a:lnTo>
                  <a:lnTo>
                    <a:pt x="141899" y="325277"/>
                  </a:lnTo>
                  <a:lnTo>
                    <a:pt x="140370" y="321472"/>
                  </a:lnTo>
                  <a:close/>
                </a:path>
                <a:path w="18145125" h="10333990">
                  <a:moveTo>
                    <a:pt x="104834" y="241312"/>
                  </a:moveTo>
                  <a:lnTo>
                    <a:pt x="100501" y="239463"/>
                  </a:lnTo>
                  <a:lnTo>
                    <a:pt x="97030" y="241135"/>
                  </a:lnTo>
                  <a:lnTo>
                    <a:pt x="93227" y="242664"/>
                  </a:lnTo>
                  <a:lnTo>
                    <a:pt x="91378" y="246996"/>
                  </a:lnTo>
                  <a:lnTo>
                    <a:pt x="93049" y="250467"/>
                  </a:lnTo>
                  <a:lnTo>
                    <a:pt x="95534" y="256648"/>
                  </a:lnTo>
                  <a:lnTo>
                    <a:pt x="98583" y="258737"/>
                  </a:lnTo>
                  <a:lnTo>
                    <a:pt x="100583" y="259590"/>
                  </a:lnTo>
                  <a:lnTo>
                    <a:pt x="102534" y="259634"/>
                  </a:lnTo>
                  <a:lnTo>
                    <a:pt x="108239" y="257341"/>
                  </a:lnTo>
                  <a:lnTo>
                    <a:pt x="110088" y="253007"/>
                  </a:lnTo>
                  <a:lnTo>
                    <a:pt x="108416" y="249537"/>
                  </a:lnTo>
                  <a:lnTo>
                    <a:pt x="106363" y="245116"/>
                  </a:lnTo>
                  <a:lnTo>
                    <a:pt x="104834" y="241312"/>
                  </a:lnTo>
                  <a:close/>
                </a:path>
                <a:path w="18145125" h="10333990">
                  <a:moveTo>
                    <a:pt x="67294" y="157538"/>
                  </a:moveTo>
                  <a:lnTo>
                    <a:pt x="63490" y="159068"/>
                  </a:lnTo>
                  <a:lnTo>
                    <a:pt x="60019" y="160738"/>
                  </a:lnTo>
                  <a:lnTo>
                    <a:pt x="58320" y="163952"/>
                  </a:lnTo>
                  <a:lnTo>
                    <a:pt x="57980" y="164595"/>
                  </a:lnTo>
                  <a:lnTo>
                    <a:pt x="62185" y="175056"/>
                  </a:lnTo>
                  <a:lnTo>
                    <a:pt x="63567" y="176434"/>
                  </a:lnTo>
                  <a:lnTo>
                    <a:pt x="66900" y="177856"/>
                  </a:lnTo>
                  <a:lnTo>
                    <a:pt x="68851" y="177900"/>
                  </a:lnTo>
                  <a:lnTo>
                    <a:pt x="70753" y="177135"/>
                  </a:lnTo>
                  <a:lnTo>
                    <a:pt x="74223" y="175464"/>
                  </a:lnTo>
                  <a:lnTo>
                    <a:pt x="75923" y="172249"/>
                  </a:lnTo>
                  <a:lnTo>
                    <a:pt x="76263" y="171606"/>
                  </a:lnTo>
                  <a:lnTo>
                    <a:pt x="72822" y="163049"/>
                  </a:lnTo>
                  <a:lnTo>
                    <a:pt x="71151" y="159578"/>
                  </a:lnTo>
                  <a:lnTo>
                    <a:pt x="67294" y="157538"/>
                  </a:lnTo>
                  <a:close/>
                </a:path>
                <a:path w="18145125" h="10333990">
                  <a:moveTo>
                    <a:pt x="41179" y="77456"/>
                  </a:moveTo>
                  <a:lnTo>
                    <a:pt x="37179" y="75750"/>
                  </a:lnTo>
                  <a:lnTo>
                    <a:pt x="33517" y="76946"/>
                  </a:lnTo>
                  <a:lnTo>
                    <a:pt x="29714" y="78475"/>
                  </a:lnTo>
                  <a:lnTo>
                    <a:pt x="28008" y="82474"/>
                  </a:lnTo>
                  <a:lnTo>
                    <a:pt x="29203" y="86136"/>
                  </a:lnTo>
                  <a:lnTo>
                    <a:pt x="30781" y="90749"/>
                  </a:lnTo>
                  <a:lnTo>
                    <a:pt x="31546" y="92651"/>
                  </a:lnTo>
                  <a:lnTo>
                    <a:pt x="32928" y="94028"/>
                  </a:lnTo>
                  <a:lnTo>
                    <a:pt x="36594" y="95592"/>
                  </a:lnTo>
                  <a:lnTo>
                    <a:pt x="38212" y="95494"/>
                  </a:lnTo>
                  <a:lnTo>
                    <a:pt x="39971" y="95064"/>
                  </a:lnTo>
                  <a:lnTo>
                    <a:pt x="43775" y="93534"/>
                  </a:lnTo>
                  <a:lnTo>
                    <a:pt x="45481" y="89535"/>
                  </a:lnTo>
                  <a:lnTo>
                    <a:pt x="44286" y="85873"/>
                  </a:lnTo>
                  <a:lnTo>
                    <a:pt x="42708" y="81260"/>
                  </a:lnTo>
                  <a:lnTo>
                    <a:pt x="41179" y="77456"/>
                  </a:lnTo>
                  <a:close/>
                </a:path>
                <a:path w="18145125" h="10333990">
                  <a:moveTo>
                    <a:pt x="15165" y="0"/>
                  </a:moveTo>
                  <a:lnTo>
                    <a:pt x="0" y="0"/>
                  </a:lnTo>
                  <a:lnTo>
                    <a:pt x="750" y="2300"/>
                  </a:lnTo>
                  <a:lnTo>
                    <a:pt x="2329" y="6912"/>
                  </a:lnTo>
                  <a:lnTo>
                    <a:pt x="2951" y="9148"/>
                  </a:lnTo>
                  <a:lnTo>
                    <a:pt x="4666" y="10668"/>
                  </a:lnTo>
                  <a:lnTo>
                    <a:pt x="7999" y="12089"/>
                  </a:lnTo>
                  <a:lnTo>
                    <a:pt x="9617" y="11991"/>
                  </a:lnTo>
                  <a:lnTo>
                    <a:pt x="11377" y="11560"/>
                  </a:lnTo>
                  <a:lnTo>
                    <a:pt x="15181" y="10030"/>
                  </a:lnTo>
                  <a:lnTo>
                    <a:pt x="16715" y="7130"/>
                  </a:lnTo>
                  <a:lnTo>
                    <a:pt x="17220" y="6173"/>
                  </a:lnTo>
                  <a:lnTo>
                    <a:pt x="16024" y="2512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58893" y="1075"/>
              <a:ext cx="18209895" cy="10427970"/>
            </a:xfrm>
            <a:custGeom>
              <a:avLst/>
              <a:gdLst/>
              <a:ahLst/>
              <a:cxnLst/>
              <a:rect l="l" t="t" r="r" b="b"/>
              <a:pathLst>
                <a:path w="18209895" h="10427970">
                  <a:moveTo>
                    <a:pt x="16932174" y="10084228"/>
                  </a:moveTo>
                  <a:lnTo>
                    <a:pt x="16924174" y="10080815"/>
                  </a:lnTo>
                  <a:lnTo>
                    <a:pt x="16920229" y="10082678"/>
                  </a:lnTo>
                  <a:lnTo>
                    <a:pt x="16917243" y="10089677"/>
                  </a:lnTo>
                  <a:lnTo>
                    <a:pt x="16919105" y="10093623"/>
                  </a:lnTo>
                  <a:lnTo>
                    <a:pt x="16926772" y="10096893"/>
                  </a:lnTo>
                  <a:lnTo>
                    <a:pt x="16932174" y="10084228"/>
                  </a:lnTo>
                  <a:close/>
                </a:path>
                <a:path w="18209895" h="10427970">
                  <a:moveTo>
                    <a:pt x="16854322" y="10050624"/>
                  </a:moveTo>
                  <a:lnTo>
                    <a:pt x="16843323" y="10045933"/>
                  </a:lnTo>
                  <a:lnTo>
                    <a:pt x="16839044" y="10047653"/>
                  </a:lnTo>
                  <a:lnTo>
                    <a:pt x="16836201" y="10054319"/>
                  </a:lnTo>
                  <a:lnTo>
                    <a:pt x="16837920" y="10058598"/>
                  </a:lnTo>
                  <a:lnTo>
                    <a:pt x="16848919" y="10063290"/>
                  </a:lnTo>
                  <a:lnTo>
                    <a:pt x="16853199" y="10061570"/>
                  </a:lnTo>
                  <a:lnTo>
                    <a:pt x="16856043" y="10054904"/>
                  </a:lnTo>
                  <a:lnTo>
                    <a:pt x="16854322" y="10050624"/>
                  </a:lnTo>
                  <a:close/>
                </a:path>
                <a:path w="18209895" h="10427970">
                  <a:moveTo>
                    <a:pt x="17016451" y="10119389"/>
                  </a:moveTo>
                  <a:lnTo>
                    <a:pt x="17005119" y="10114555"/>
                  </a:lnTo>
                  <a:lnTo>
                    <a:pt x="17001172" y="10116418"/>
                  </a:lnTo>
                  <a:lnTo>
                    <a:pt x="16998186" y="10123417"/>
                  </a:lnTo>
                  <a:lnTo>
                    <a:pt x="17000049" y="10127363"/>
                  </a:lnTo>
                  <a:lnTo>
                    <a:pt x="17003382" y="10128785"/>
                  </a:lnTo>
                  <a:lnTo>
                    <a:pt x="17003524" y="10128451"/>
                  </a:lnTo>
                  <a:lnTo>
                    <a:pt x="17011524" y="10131864"/>
                  </a:lnTo>
                  <a:lnTo>
                    <a:pt x="17015470" y="10130001"/>
                  </a:lnTo>
                  <a:lnTo>
                    <a:pt x="17018313" y="10123335"/>
                  </a:lnTo>
                  <a:lnTo>
                    <a:pt x="17016451" y="10119389"/>
                  </a:lnTo>
                  <a:close/>
                </a:path>
                <a:path w="18209895" h="10427970">
                  <a:moveTo>
                    <a:pt x="16774514" y="10014217"/>
                  </a:moveTo>
                  <a:lnTo>
                    <a:pt x="16763517" y="10009526"/>
                  </a:lnTo>
                  <a:lnTo>
                    <a:pt x="16759379" y="10010913"/>
                  </a:lnTo>
                  <a:lnTo>
                    <a:pt x="16756536" y="10017579"/>
                  </a:lnTo>
                  <a:lnTo>
                    <a:pt x="16758114" y="10022192"/>
                  </a:lnTo>
                  <a:lnTo>
                    <a:pt x="16768780" y="10026741"/>
                  </a:lnTo>
                  <a:lnTo>
                    <a:pt x="16772917" y="10025354"/>
                  </a:lnTo>
                  <a:lnTo>
                    <a:pt x="16774338" y="10022021"/>
                  </a:lnTo>
                  <a:lnTo>
                    <a:pt x="16776094" y="10018830"/>
                  </a:lnTo>
                  <a:lnTo>
                    <a:pt x="16774514" y="10014217"/>
                  </a:lnTo>
                  <a:close/>
                </a:path>
                <a:path w="18209895" h="10427970">
                  <a:moveTo>
                    <a:pt x="17098581" y="10151272"/>
                  </a:moveTo>
                  <a:lnTo>
                    <a:pt x="17090581" y="10147859"/>
                  </a:lnTo>
                  <a:lnTo>
                    <a:pt x="17087107" y="10146771"/>
                  </a:lnTo>
                  <a:lnTo>
                    <a:pt x="17083161" y="10148634"/>
                  </a:lnTo>
                  <a:lnTo>
                    <a:pt x="17080318" y="10155299"/>
                  </a:lnTo>
                  <a:lnTo>
                    <a:pt x="17082179" y="10159246"/>
                  </a:lnTo>
                  <a:lnTo>
                    <a:pt x="17090179" y="10162658"/>
                  </a:lnTo>
                  <a:lnTo>
                    <a:pt x="17093655" y="10163747"/>
                  </a:lnTo>
                  <a:lnTo>
                    <a:pt x="17097600" y="10161884"/>
                  </a:lnTo>
                  <a:lnTo>
                    <a:pt x="17099022" y="10158551"/>
                  </a:lnTo>
                  <a:lnTo>
                    <a:pt x="17099917" y="10155781"/>
                  </a:lnTo>
                  <a:lnTo>
                    <a:pt x="17100253" y="10154743"/>
                  </a:lnTo>
                  <a:lnTo>
                    <a:pt x="17098581" y="10151272"/>
                  </a:lnTo>
                  <a:close/>
                </a:path>
                <a:path w="18209895" h="10427970">
                  <a:moveTo>
                    <a:pt x="16692753" y="9975007"/>
                  </a:moveTo>
                  <a:lnTo>
                    <a:pt x="16685086" y="9971737"/>
                  </a:lnTo>
                  <a:lnTo>
                    <a:pt x="16680615" y="9972981"/>
                  </a:lnTo>
                  <a:lnTo>
                    <a:pt x="16677629" y="9979981"/>
                  </a:lnTo>
                  <a:lnTo>
                    <a:pt x="16679023" y="9984121"/>
                  </a:lnTo>
                  <a:lnTo>
                    <a:pt x="16682207" y="9985873"/>
                  </a:lnTo>
                  <a:lnTo>
                    <a:pt x="16686540" y="9987721"/>
                  </a:lnTo>
                  <a:lnTo>
                    <a:pt x="16687017" y="9987531"/>
                  </a:lnTo>
                  <a:lnTo>
                    <a:pt x="16690349" y="9988952"/>
                  </a:lnTo>
                  <a:lnTo>
                    <a:pt x="16694487" y="9987565"/>
                  </a:lnTo>
                  <a:lnTo>
                    <a:pt x="16697331" y="9980899"/>
                  </a:lnTo>
                  <a:lnTo>
                    <a:pt x="16695943" y="9976762"/>
                  </a:lnTo>
                  <a:lnTo>
                    <a:pt x="16692753" y="9975007"/>
                  </a:lnTo>
                  <a:close/>
                </a:path>
                <a:path w="18209895" h="10427970">
                  <a:moveTo>
                    <a:pt x="17180615" y="10181537"/>
                  </a:moveTo>
                  <a:lnTo>
                    <a:pt x="17177141" y="10180449"/>
                  </a:lnTo>
                  <a:lnTo>
                    <a:pt x="17172808" y="10178601"/>
                  </a:lnTo>
                  <a:lnTo>
                    <a:pt x="17168999" y="10177370"/>
                  </a:lnTo>
                  <a:lnTo>
                    <a:pt x="17165384" y="10179374"/>
                  </a:lnTo>
                  <a:lnTo>
                    <a:pt x="17163962" y="10182707"/>
                  </a:lnTo>
                  <a:lnTo>
                    <a:pt x="17163200" y="10185139"/>
                  </a:lnTo>
                  <a:lnTo>
                    <a:pt x="17162874" y="10186182"/>
                  </a:lnTo>
                  <a:lnTo>
                    <a:pt x="17164403" y="10189986"/>
                  </a:lnTo>
                  <a:lnTo>
                    <a:pt x="17167736" y="10191408"/>
                  </a:lnTo>
                  <a:lnTo>
                    <a:pt x="17167878" y="10191074"/>
                  </a:lnTo>
                  <a:lnTo>
                    <a:pt x="17172545" y="10193065"/>
                  </a:lnTo>
                  <a:lnTo>
                    <a:pt x="17176354" y="10194296"/>
                  </a:lnTo>
                  <a:lnTo>
                    <a:pt x="17180299" y="10192433"/>
                  </a:lnTo>
                  <a:lnTo>
                    <a:pt x="17182149" y="10186525"/>
                  </a:lnTo>
                  <a:lnTo>
                    <a:pt x="17182476" y="10185482"/>
                  </a:lnTo>
                  <a:lnTo>
                    <a:pt x="17180615" y="10181537"/>
                  </a:lnTo>
                  <a:close/>
                </a:path>
                <a:path w="18209895" h="10427970">
                  <a:moveTo>
                    <a:pt x="16613750" y="9935791"/>
                  </a:moveTo>
                  <a:lnTo>
                    <a:pt x="16606083" y="9932521"/>
                  </a:lnTo>
                  <a:lnTo>
                    <a:pt x="16601613" y="9933766"/>
                  </a:lnTo>
                  <a:lnTo>
                    <a:pt x="16598770" y="9940433"/>
                  </a:lnTo>
                  <a:lnTo>
                    <a:pt x="16600156" y="9944569"/>
                  </a:lnTo>
                  <a:lnTo>
                    <a:pt x="16603204" y="9946657"/>
                  </a:lnTo>
                  <a:lnTo>
                    <a:pt x="16611204" y="9950070"/>
                  </a:lnTo>
                  <a:lnTo>
                    <a:pt x="16615342" y="9948683"/>
                  </a:lnTo>
                  <a:lnTo>
                    <a:pt x="16618185" y="9942017"/>
                  </a:lnTo>
                  <a:lnTo>
                    <a:pt x="16616799" y="9937880"/>
                  </a:lnTo>
                  <a:lnTo>
                    <a:pt x="16613750" y="9935791"/>
                  </a:lnTo>
                  <a:close/>
                </a:path>
                <a:path w="18209895" h="10427970">
                  <a:moveTo>
                    <a:pt x="17263359" y="10210136"/>
                  </a:moveTo>
                  <a:lnTo>
                    <a:pt x="17259741" y="10209380"/>
                  </a:lnTo>
                  <a:lnTo>
                    <a:pt x="17252075" y="10206110"/>
                  </a:lnTo>
                  <a:lnTo>
                    <a:pt x="17248320" y="10208448"/>
                  </a:lnTo>
                  <a:lnTo>
                    <a:pt x="17246898" y="10211781"/>
                  </a:lnTo>
                  <a:lnTo>
                    <a:pt x="17246268" y="10213876"/>
                  </a:lnTo>
                  <a:lnTo>
                    <a:pt x="17245952" y="10214923"/>
                  </a:lnTo>
                  <a:lnTo>
                    <a:pt x="17247482" y="10218727"/>
                  </a:lnTo>
                  <a:lnTo>
                    <a:pt x="17251148" y="10220291"/>
                  </a:lnTo>
                  <a:lnTo>
                    <a:pt x="17251290" y="10219958"/>
                  </a:lnTo>
                  <a:lnTo>
                    <a:pt x="17258954" y="10223227"/>
                  </a:lnTo>
                  <a:lnTo>
                    <a:pt x="17262711" y="10220890"/>
                  </a:lnTo>
                  <a:lnTo>
                    <a:pt x="17265554" y="10214224"/>
                  </a:lnTo>
                  <a:lnTo>
                    <a:pt x="17263359" y="10210136"/>
                  </a:lnTo>
                  <a:close/>
                </a:path>
                <a:path w="18209895" h="10427970">
                  <a:moveTo>
                    <a:pt x="16527650" y="9891973"/>
                  </a:moveTo>
                  <a:lnTo>
                    <a:pt x="16523179" y="9893218"/>
                  </a:lnTo>
                  <a:lnTo>
                    <a:pt x="16521757" y="9896550"/>
                  </a:lnTo>
                  <a:lnTo>
                    <a:pt x="16520002" y="9899741"/>
                  </a:lnTo>
                  <a:lnTo>
                    <a:pt x="16521388" y="9903879"/>
                  </a:lnTo>
                  <a:lnTo>
                    <a:pt x="16524438" y="9905967"/>
                  </a:lnTo>
                  <a:lnTo>
                    <a:pt x="16532437" y="9909379"/>
                  </a:lnTo>
                  <a:lnTo>
                    <a:pt x="16536432" y="9908326"/>
                  </a:lnTo>
                  <a:lnTo>
                    <a:pt x="16537854" y="9904993"/>
                  </a:lnTo>
                  <a:lnTo>
                    <a:pt x="16539609" y="9901802"/>
                  </a:lnTo>
                  <a:lnTo>
                    <a:pt x="16538223" y="9897665"/>
                  </a:lnTo>
                  <a:lnTo>
                    <a:pt x="16535174" y="9895576"/>
                  </a:lnTo>
                  <a:lnTo>
                    <a:pt x="16530841" y="9893728"/>
                  </a:lnTo>
                  <a:lnTo>
                    <a:pt x="16527650" y="9891973"/>
                  </a:lnTo>
                  <a:close/>
                </a:path>
                <a:path w="18209895" h="10427970">
                  <a:moveTo>
                    <a:pt x="17347146" y="10237209"/>
                  </a:moveTo>
                  <a:lnTo>
                    <a:pt x="17343529" y="10236454"/>
                  </a:lnTo>
                  <a:lnTo>
                    <a:pt x="17339195" y="10234606"/>
                  </a:lnTo>
                  <a:lnTo>
                    <a:pt x="17335721" y="10233517"/>
                  </a:lnTo>
                  <a:lnTo>
                    <a:pt x="17331633" y="10235713"/>
                  </a:lnTo>
                  <a:lnTo>
                    <a:pt x="17329456" y="10242664"/>
                  </a:lnTo>
                  <a:lnTo>
                    <a:pt x="17331127" y="10246134"/>
                  </a:lnTo>
                  <a:lnTo>
                    <a:pt x="17334794" y="10247699"/>
                  </a:lnTo>
                  <a:lnTo>
                    <a:pt x="17335269" y="10247508"/>
                  </a:lnTo>
                  <a:lnTo>
                    <a:pt x="17339602" y="10249356"/>
                  </a:lnTo>
                  <a:lnTo>
                    <a:pt x="17343078" y="10250445"/>
                  </a:lnTo>
                  <a:lnTo>
                    <a:pt x="17347166" y="10248248"/>
                  </a:lnTo>
                  <a:lnTo>
                    <a:pt x="17348254" y="10244773"/>
                  </a:lnTo>
                  <a:lnTo>
                    <a:pt x="17349485" y="10240965"/>
                  </a:lnTo>
                  <a:lnTo>
                    <a:pt x="17347146" y="10237209"/>
                  </a:lnTo>
                  <a:close/>
                </a:path>
                <a:path w="18209895" h="10427970">
                  <a:moveTo>
                    <a:pt x="16450450" y="9850375"/>
                  </a:moveTo>
                  <a:lnTo>
                    <a:pt x="16446312" y="9851762"/>
                  </a:lnTo>
                  <a:lnTo>
                    <a:pt x="16442802" y="9858143"/>
                  </a:lnTo>
                  <a:lnTo>
                    <a:pt x="16444048" y="9862615"/>
                  </a:lnTo>
                  <a:lnTo>
                    <a:pt x="16447097" y="9864703"/>
                  </a:lnTo>
                  <a:lnTo>
                    <a:pt x="16455429" y="9868257"/>
                  </a:lnTo>
                  <a:lnTo>
                    <a:pt x="16459423" y="9867203"/>
                  </a:lnTo>
                  <a:lnTo>
                    <a:pt x="16460845" y="9863870"/>
                  </a:lnTo>
                  <a:lnTo>
                    <a:pt x="16462600" y="9860679"/>
                  </a:lnTo>
                  <a:lnTo>
                    <a:pt x="16461356" y="9856209"/>
                  </a:lnTo>
                  <a:lnTo>
                    <a:pt x="16458308" y="9854121"/>
                  </a:lnTo>
                  <a:lnTo>
                    <a:pt x="16453975" y="9852273"/>
                  </a:lnTo>
                  <a:lnTo>
                    <a:pt x="16450450" y="9850375"/>
                  </a:lnTo>
                  <a:close/>
                </a:path>
                <a:path w="18209895" h="10427970">
                  <a:moveTo>
                    <a:pt x="17431455" y="10262142"/>
                  </a:moveTo>
                  <a:lnTo>
                    <a:pt x="17427979" y="10261053"/>
                  </a:lnTo>
                  <a:lnTo>
                    <a:pt x="17423362" y="10259872"/>
                  </a:lnTo>
                  <a:lnTo>
                    <a:pt x="17419554" y="10258642"/>
                  </a:lnTo>
                  <a:lnTo>
                    <a:pt x="17415797" y="10260978"/>
                  </a:lnTo>
                  <a:lnTo>
                    <a:pt x="17413621" y="10267929"/>
                  </a:lnTo>
                  <a:lnTo>
                    <a:pt x="17415625" y="10271541"/>
                  </a:lnTo>
                  <a:lnTo>
                    <a:pt x="17419292" y="10273106"/>
                  </a:lnTo>
                  <a:lnTo>
                    <a:pt x="17423910" y="10274288"/>
                  </a:lnTo>
                  <a:lnTo>
                    <a:pt x="17427718" y="10275519"/>
                  </a:lnTo>
                  <a:lnTo>
                    <a:pt x="17431472" y="10273180"/>
                  </a:lnTo>
                  <a:lnTo>
                    <a:pt x="17432561" y="10269705"/>
                  </a:lnTo>
                  <a:lnTo>
                    <a:pt x="17433791" y="10265896"/>
                  </a:lnTo>
                  <a:lnTo>
                    <a:pt x="17431455" y="10262142"/>
                  </a:lnTo>
                  <a:close/>
                </a:path>
                <a:path w="18209895" h="10427970">
                  <a:moveTo>
                    <a:pt x="16373679" y="9807778"/>
                  </a:moveTo>
                  <a:lnTo>
                    <a:pt x="16369208" y="9809023"/>
                  </a:lnTo>
                  <a:lnTo>
                    <a:pt x="16365697" y="9815404"/>
                  </a:lnTo>
                  <a:lnTo>
                    <a:pt x="16367083" y="9819541"/>
                  </a:lnTo>
                  <a:lnTo>
                    <a:pt x="16369990" y="9821962"/>
                  </a:lnTo>
                  <a:lnTo>
                    <a:pt x="16378323" y="9825517"/>
                  </a:lnTo>
                  <a:lnTo>
                    <a:pt x="16381985" y="9824322"/>
                  </a:lnTo>
                  <a:lnTo>
                    <a:pt x="16385495" y="9817940"/>
                  </a:lnTo>
                  <a:lnTo>
                    <a:pt x="16384109" y="9813803"/>
                  </a:lnTo>
                  <a:lnTo>
                    <a:pt x="16381202" y="9811381"/>
                  </a:lnTo>
                  <a:lnTo>
                    <a:pt x="16376869" y="9809533"/>
                  </a:lnTo>
                  <a:lnTo>
                    <a:pt x="16373679" y="9807778"/>
                  </a:lnTo>
                  <a:close/>
                </a:path>
                <a:path w="18209895" h="10427970">
                  <a:moveTo>
                    <a:pt x="17515713" y="10286265"/>
                  </a:moveTo>
                  <a:lnTo>
                    <a:pt x="17512237" y="10285176"/>
                  </a:lnTo>
                  <a:lnTo>
                    <a:pt x="17507620" y="10283995"/>
                  </a:lnTo>
                  <a:lnTo>
                    <a:pt x="17504145" y="10282906"/>
                  </a:lnTo>
                  <a:lnTo>
                    <a:pt x="17500391" y="10285245"/>
                  </a:lnTo>
                  <a:lnTo>
                    <a:pt x="17499302" y="10288719"/>
                  </a:lnTo>
                  <a:lnTo>
                    <a:pt x="17498690" y="10292004"/>
                  </a:lnTo>
                  <a:lnTo>
                    <a:pt x="17500360" y="10295474"/>
                  </a:lnTo>
                  <a:lnTo>
                    <a:pt x="17504027" y="10297039"/>
                  </a:lnTo>
                  <a:lnTo>
                    <a:pt x="17508643" y="10298220"/>
                  </a:lnTo>
                  <a:lnTo>
                    <a:pt x="17512117" y="10299308"/>
                  </a:lnTo>
                  <a:lnTo>
                    <a:pt x="17515874" y="10296971"/>
                  </a:lnTo>
                  <a:lnTo>
                    <a:pt x="17518051" y="10290020"/>
                  </a:lnTo>
                  <a:lnTo>
                    <a:pt x="17515713" y="10286265"/>
                  </a:lnTo>
                  <a:close/>
                </a:path>
                <a:path w="18209895" h="10427970">
                  <a:moveTo>
                    <a:pt x="16297949" y="9763656"/>
                  </a:moveTo>
                  <a:lnTo>
                    <a:pt x="16293814" y="9765043"/>
                  </a:lnTo>
                  <a:lnTo>
                    <a:pt x="16289637" y="9771141"/>
                  </a:lnTo>
                  <a:lnTo>
                    <a:pt x="16290881" y="9775611"/>
                  </a:lnTo>
                  <a:lnTo>
                    <a:pt x="16294071" y="9777366"/>
                  </a:lnTo>
                  <a:lnTo>
                    <a:pt x="16298120" y="9779881"/>
                  </a:lnTo>
                  <a:lnTo>
                    <a:pt x="16298788" y="9780166"/>
                  </a:lnTo>
                  <a:lnTo>
                    <a:pt x="16298645" y="9780499"/>
                  </a:lnTo>
                  <a:lnTo>
                    <a:pt x="16301978" y="9781921"/>
                  </a:lnTo>
                  <a:lnTo>
                    <a:pt x="16305640" y="9780725"/>
                  </a:lnTo>
                  <a:lnTo>
                    <a:pt x="16306869" y="9778491"/>
                  </a:lnTo>
                  <a:lnTo>
                    <a:pt x="16307395" y="9777534"/>
                  </a:lnTo>
                  <a:lnTo>
                    <a:pt x="16309484" y="9774486"/>
                  </a:lnTo>
                  <a:lnTo>
                    <a:pt x="16308238" y="9770014"/>
                  </a:lnTo>
                  <a:lnTo>
                    <a:pt x="16305047" y="9768259"/>
                  </a:lnTo>
                  <a:lnTo>
                    <a:pt x="16300998" y="9765745"/>
                  </a:lnTo>
                  <a:lnTo>
                    <a:pt x="16297949" y="9763656"/>
                  </a:lnTo>
                  <a:close/>
                </a:path>
                <a:path w="18209895" h="10427970">
                  <a:moveTo>
                    <a:pt x="17601110" y="10307723"/>
                  </a:moveTo>
                  <a:lnTo>
                    <a:pt x="17597492" y="10306967"/>
                  </a:lnTo>
                  <a:lnTo>
                    <a:pt x="17592875" y="10305786"/>
                  </a:lnTo>
                  <a:lnTo>
                    <a:pt x="17588923" y="10304888"/>
                  </a:lnTo>
                  <a:lnTo>
                    <a:pt x="17585170" y="10307227"/>
                  </a:lnTo>
                  <a:lnTo>
                    <a:pt x="17584414" y="10310843"/>
                  </a:lnTo>
                  <a:lnTo>
                    <a:pt x="17583801" y="10314128"/>
                  </a:lnTo>
                  <a:lnTo>
                    <a:pt x="17585471" y="10317597"/>
                  </a:lnTo>
                  <a:lnTo>
                    <a:pt x="17589471" y="10319304"/>
                  </a:lnTo>
                  <a:lnTo>
                    <a:pt x="17594089" y="10320486"/>
                  </a:lnTo>
                  <a:lnTo>
                    <a:pt x="17598040" y="10321383"/>
                  </a:lnTo>
                  <a:lnTo>
                    <a:pt x="17601794" y="10319045"/>
                  </a:lnTo>
                  <a:lnTo>
                    <a:pt x="17602549" y="10315428"/>
                  </a:lnTo>
                  <a:lnTo>
                    <a:pt x="17603446" y="10311477"/>
                  </a:lnTo>
                  <a:lnTo>
                    <a:pt x="17601110" y="10307723"/>
                  </a:lnTo>
                  <a:close/>
                </a:path>
                <a:path w="18209895" h="10427970">
                  <a:moveTo>
                    <a:pt x="16221698" y="9718917"/>
                  </a:moveTo>
                  <a:lnTo>
                    <a:pt x="16217226" y="9720161"/>
                  </a:lnTo>
                  <a:lnTo>
                    <a:pt x="16215998" y="9722395"/>
                  </a:lnTo>
                  <a:lnTo>
                    <a:pt x="16215472" y="9723352"/>
                  </a:lnTo>
                  <a:lnTo>
                    <a:pt x="16213383" y="9726401"/>
                  </a:lnTo>
                  <a:lnTo>
                    <a:pt x="16214628" y="9730872"/>
                  </a:lnTo>
                  <a:lnTo>
                    <a:pt x="16217820" y="9732627"/>
                  </a:lnTo>
                  <a:lnTo>
                    <a:pt x="16221868" y="9735142"/>
                  </a:lnTo>
                  <a:lnTo>
                    <a:pt x="16225866" y="9736848"/>
                  </a:lnTo>
                  <a:lnTo>
                    <a:pt x="16229529" y="9735652"/>
                  </a:lnTo>
                  <a:lnTo>
                    <a:pt x="16230604" y="9733747"/>
                  </a:lnTo>
                  <a:lnTo>
                    <a:pt x="16231142" y="9732794"/>
                  </a:lnTo>
                  <a:lnTo>
                    <a:pt x="16233230" y="9729746"/>
                  </a:lnTo>
                  <a:lnTo>
                    <a:pt x="16231986" y="9725275"/>
                  </a:lnTo>
                  <a:lnTo>
                    <a:pt x="16228795" y="9723520"/>
                  </a:lnTo>
                  <a:lnTo>
                    <a:pt x="16224746" y="9721005"/>
                  </a:lnTo>
                  <a:lnTo>
                    <a:pt x="16221698" y="9718917"/>
                  </a:lnTo>
                  <a:close/>
                </a:path>
                <a:path w="18209895" h="10427970">
                  <a:moveTo>
                    <a:pt x="16146679" y="9673129"/>
                  </a:moveTo>
                  <a:lnTo>
                    <a:pt x="16142685" y="9674182"/>
                  </a:lnTo>
                  <a:lnTo>
                    <a:pt x="16140598" y="9677231"/>
                  </a:lnTo>
                  <a:lnTo>
                    <a:pt x="16139218" y="9679794"/>
                  </a:lnTo>
                  <a:lnTo>
                    <a:pt x="16138700" y="9680755"/>
                  </a:lnTo>
                  <a:lnTo>
                    <a:pt x="16139752" y="9684750"/>
                  </a:lnTo>
                  <a:lnTo>
                    <a:pt x="16142802" y="9686838"/>
                  </a:lnTo>
                  <a:lnTo>
                    <a:pt x="16146850" y="9689353"/>
                  </a:lnTo>
                  <a:lnTo>
                    <a:pt x="16151184" y="9691202"/>
                  </a:lnTo>
                  <a:lnTo>
                    <a:pt x="16154846" y="9690006"/>
                  </a:lnTo>
                  <a:lnTo>
                    <a:pt x="16155921" y="9688101"/>
                  </a:lnTo>
                  <a:lnTo>
                    <a:pt x="16156459" y="9687148"/>
                  </a:lnTo>
                  <a:lnTo>
                    <a:pt x="16157839" y="9684585"/>
                  </a:lnTo>
                  <a:lnTo>
                    <a:pt x="16158356" y="9683624"/>
                  </a:lnTo>
                  <a:lnTo>
                    <a:pt x="16157301" y="9679628"/>
                  </a:lnTo>
                  <a:lnTo>
                    <a:pt x="16154253" y="9677541"/>
                  </a:lnTo>
                  <a:lnTo>
                    <a:pt x="16150203" y="9675026"/>
                  </a:lnTo>
                  <a:lnTo>
                    <a:pt x="16146679" y="9673129"/>
                  </a:lnTo>
                  <a:close/>
                </a:path>
                <a:path w="18209895" h="10427970">
                  <a:moveTo>
                    <a:pt x="17686266" y="10327895"/>
                  </a:moveTo>
                  <a:lnTo>
                    <a:pt x="17682648" y="10327139"/>
                  </a:lnTo>
                  <a:lnTo>
                    <a:pt x="17678031" y="10325958"/>
                  </a:lnTo>
                  <a:lnTo>
                    <a:pt x="17674414" y="10325203"/>
                  </a:lnTo>
                  <a:lnTo>
                    <a:pt x="17670657" y="10327540"/>
                  </a:lnTo>
                  <a:lnTo>
                    <a:pt x="17669147" y="10334775"/>
                  </a:lnTo>
                  <a:lnTo>
                    <a:pt x="17670961" y="10337913"/>
                  </a:lnTo>
                  <a:lnTo>
                    <a:pt x="17673960" y="10339192"/>
                  </a:lnTo>
                  <a:lnTo>
                    <a:pt x="17674102" y="10338859"/>
                  </a:lnTo>
                  <a:lnTo>
                    <a:pt x="17675104" y="10339286"/>
                  </a:lnTo>
                  <a:lnTo>
                    <a:pt x="17679721" y="10340467"/>
                  </a:lnTo>
                  <a:lnTo>
                    <a:pt x="17683339" y="10341223"/>
                  </a:lnTo>
                  <a:lnTo>
                    <a:pt x="17687092" y="10338884"/>
                  </a:lnTo>
                  <a:lnTo>
                    <a:pt x="17688602" y="10331649"/>
                  </a:lnTo>
                  <a:lnTo>
                    <a:pt x="17686266" y="10327895"/>
                  </a:lnTo>
                  <a:close/>
                </a:path>
                <a:path w="18209895" h="10427970">
                  <a:moveTo>
                    <a:pt x="16072090" y="9626341"/>
                  </a:moveTo>
                  <a:lnTo>
                    <a:pt x="16068094" y="9627394"/>
                  </a:lnTo>
                  <a:lnTo>
                    <a:pt x="16066006" y="9630443"/>
                  </a:lnTo>
                  <a:lnTo>
                    <a:pt x="16064626" y="9633006"/>
                  </a:lnTo>
                  <a:lnTo>
                    <a:pt x="16064108" y="9633967"/>
                  </a:lnTo>
                  <a:lnTo>
                    <a:pt x="16065162" y="9637962"/>
                  </a:lnTo>
                  <a:lnTo>
                    <a:pt x="16068212" y="9640051"/>
                  </a:lnTo>
                  <a:lnTo>
                    <a:pt x="16072259" y="9642565"/>
                  </a:lnTo>
                  <a:lnTo>
                    <a:pt x="16076260" y="9644271"/>
                  </a:lnTo>
                  <a:lnTo>
                    <a:pt x="16079921" y="9643075"/>
                  </a:lnTo>
                  <a:lnTo>
                    <a:pt x="16081867" y="9640360"/>
                  </a:lnTo>
                  <a:lnTo>
                    <a:pt x="16083247" y="9637797"/>
                  </a:lnTo>
                  <a:lnTo>
                    <a:pt x="16083764" y="9636836"/>
                  </a:lnTo>
                  <a:lnTo>
                    <a:pt x="16082710" y="9632841"/>
                  </a:lnTo>
                  <a:lnTo>
                    <a:pt x="16079661" y="9630752"/>
                  </a:lnTo>
                  <a:lnTo>
                    <a:pt x="16075614" y="9628238"/>
                  </a:lnTo>
                  <a:lnTo>
                    <a:pt x="16072090" y="9626341"/>
                  </a:lnTo>
                  <a:close/>
                </a:path>
                <a:path w="18209895" h="10427970">
                  <a:moveTo>
                    <a:pt x="17772324" y="10346877"/>
                  </a:moveTo>
                  <a:lnTo>
                    <a:pt x="17768707" y="10346122"/>
                  </a:lnTo>
                  <a:lnTo>
                    <a:pt x="17763948" y="10345273"/>
                  </a:lnTo>
                  <a:lnTo>
                    <a:pt x="17760330" y="10344518"/>
                  </a:lnTo>
                  <a:lnTo>
                    <a:pt x="17756574" y="10346856"/>
                  </a:lnTo>
                  <a:lnTo>
                    <a:pt x="17755819" y="10350473"/>
                  </a:lnTo>
                  <a:lnTo>
                    <a:pt x="17755206" y="10353757"/>
                  </a:lnTo>
                  <a:lnTo>
                    <a:pt x="17757019" y="10356894"/>
                  </a:lnTo>
                  <a:lnTo>
                    <a:pt x="17761020" y="10358601"/>
                  </a:lnTo>
                  <a:lnTo>
                    <a:pt x="17765778" y="10359448"/>
                  </a:lnTo>
                  <a:lnTo>
                    <a:pt x="17769395" y="10360204"/>
                  </a:lnTo>
                  <a:lnTo>
                    <a:pt x="17773151" y="10357866"/>
                  </a:lnTo>
                  <a:lnTo>
                    <a:pt x="17774661" y="10350631"/>
                  </a:lnTo>
                  <a:lnTo>
                    <a:pt x="17772324" y="10346877"/>
                  </a:lnTo>
                  <a:close/>
                </a:path>
                <a:path w="18209895" h="10427970">
                  <a:moveTo>
                    <a:pt x="15998926" y="9578979"/>
                  </a:moveTo>
                  <a:lnTo>
                    <a:pt x="15994596" y="9579890"/>
                  </a:lnTo>
                  <a:lnTo>
                    <a:pt x="15990629" y="9585682"/>
                  </a:lnTo>
                  <a:lnTo>
                    <a:pt x="15990420" y="9585987"/>
                  </a:lnTo>
                  <a:lnTo>
                    <a:pt x="15991332" y="9590316"/>
                  </a:lnTo>
                  <a:lnTo>
                    <a:pt x="15994380" y="9592404"/>
                  </a:lnTo>
                  <a:lnTo>
                    <a:pt x="15998429" y="9594920"/>
                  </a:lnTo>
                  <a:lnTo>
                    <a:pt x="15999428" y="9595346"/>
                  </a:lnTo>
                  <a:lnTo>
                    <a:pt x="15999286" y="9595679"/>
                  </a:lnTo>
                  <a:lnTo>
                    <a:pt x="16002285" y="9596958"/>
                  </a:lnTo>
                  <a:lnTo>
                    <a:pt x="16005948" y="9595762"/>
                  </a:lnTo>
                  <a:lnTo>
                    <a:pt x="16007678" y="9593349"/>
                  </a:lnTo>
                  <a:lnTo>
                    <a:pt x="16009983" y="9589998"/>
                  </a:lnTo>
                  <a:lnTo>
                    <a:pt x="16009072" y="9585671"/>
                  </a:lnTo>
                  <a:lnTo>
                    <a:pt x="16006024" y="9583583"/>
                  </a:lnTo>
                  <a:lnTo>
                    <a:pt x="16001974" y="9581067"/>
                  </a:lnTo>
                  <a:lnTo>
                    <a:pt x="15998926" y="9578979"/>
                  </a:lnTo>
                  <a:close/>
                </a:path>
                <a:path w="18209895" h="10427970">
                  <a:moveTo>
                    <a:pt x="17858710" y="10363241"/>
                  </a:moveTo>
                  <a:lnTo>
                    <a:pt x="17855093" y="10362486"/>
                  </a:lnTo>
                  <a:lnTo>
                    <a:pt x="17850334" y="10361637"/>
                  </a:lnTo>
                  <a:lnTo>
                    <a:pt x="17846574" y="10361215"/>
                  </a:lnTo>
                  <a:lnTo>
                    <a:pt x="17843152" y="10363695"/>
                  </a:lnTo>
                  <a:lnTo>
                    <a:pt x="17842397" y="10367313"/>
                  </a:lnTo>
                  <a:lnTo>
                    <a:pt x="17841852" y="10370232"/>
                  </a:lnTo>
                  <a:lnTo>
                    <a:pt x="17841784" y="10370597"/>
                  </a:lnTo>
                  <a:lnTo>
                    <a:pt x="17843264" y="10373592"/>
                  </a:lnTo>
                  <a:lnTo>
                    <a:pt x="17846264" y="10374871"/>
                  </a:lnTo>
                  <a:lnTo>
                    <a:pt x="17846739" y="10374681"/>
                  </a:lnTo>
                  <a:lnTo>
                    <a:pt x="17848072" y="10375249"/>
                  </a:lnTo>
                  <a:lnTo>
                    <a:pt x="17852832" y="10376098"/>
                  </a:lnTo>
                  <a:lnTo>
                    <a:pt x="17856591" y="10376519"/>
                  </a:lnTo>
                  <a:lnTo>
                    <a:pt x="17860013" y="10374039"/>
                  </a:lnTo>
                  <a:lnTo>
                    <a:pt x="17860768" y="10370422"/>
                  </a:lnTo>
                  <a:lnTo>
                    <a:pt x="17861190" y="10366662"/>
                  </a:lnTo>
                  <a:lnTo>
                    <a:pt x="17858710" y="10363241"/>
                  </a:lnTo>
                  <a:close/>
                </a:path>
                <a:path w="18209895" h="10427970">
                  <a:moveTo>
                    <a:pt x="15925187" y="9530191"/>
                  </a:moveTo>
                  <a:lnTo>
                    <a:pt x="15920859" y="9531102"/>
                  </a:lnTo>
                  <a:lnTo>
                    <a:pt x="15916892" y="9536895"/>
                  </a:lnTo>
                  <a:lnTo>
                    <a:pt x="15916684" y="9537200"/>
                  </a:lnTo>
                  <a:lnTo>
                    <a:pt x="15917593" y="9541527"/>
                  </a:lnTo>
                  <a:lnTo>
                    <a:pt x="15920642" y="9543616"/>
                  </a:lnTo>
                  <a:lnTo>
                    <a:pt x="15924691" y="9546131"/>
                  </a:lnTo>
                  <a:lnTo>
                    <a:pt x="15928691" y="9547837"/>
                  </a:lnTo>
                  <a:lnTo>
                    <a:pt x="15932211" y="9546975"/>
                  </a:lnTo>
                  <a:lnTo>
                    <a:pt x="15933941" y="9544561"/>
                  </a:lnTo>
                  <a:lnTo>
                    <a:pt x="15936246" y="9541211"/>
                  </a:lnTo>
                  <a:lnTo>
                    <a:pt x="15935333" y="9536882"/>
                  </a:lnTo>
                  <a:lnTo>
                    <a:pt x="15932285" y="9534794"/>
                  </a:lnTo>
                  <a:lnTo>
                    <a:pt x="15928235" y="9532279"/>
                  </a:lnTo>
                  <a:lnTo>
                    <a:pt x="15925187" y="9530191"/>
                  </a:lnTo>
                  <a:close/>
                </a:path>
                <a:path w="18209895" h="10427970">
                  <a:moveTo>
                    <a:pt x="17945048" y="10378796"/>
                  </a:moveTo>
                  <a:lnTo>
                    <a:pt x="17941430" y="10378040"/>
                  </a:lnTo>
                  <a:lnTo>
                    <a:pt x="17936672" y="10377193"/>
                  </a:lnTo>
                  <a:lnTo>
                    <a:pt x="17932911" y="10376771"/>
                  </a:lnTo>
                  <a:lnTo>
                    <a:pt x="17929490" y="10379250"/>
                  </a:lnTo>
                  <a:lnTo>
                    <a:pt x="17928735" y="10382868"/>
                  </a:lnTo>
                  <a:lnTo>
                    <a:pt x="17928264" y="10385819"/>
                  </a:lnTo>
                  <a:lnTo>
                    <a:pt x="17929745" y="10388814"/>
                  </a:lnTo>
                  <a:lnTo>
                    <a:pt x="17934412" y="10390805"/>
                  </a:lnTo>
                  <a:lnTo>
                    <a:pt x="17939170" y="10391653"/>
                  </a:lnTo>
                  <a:lnTo>
                    <a:pt x="17942928" y="10392074"/>
                  </a:lnTo>
                  <a:lnTo>
                    <a:pt x="17946349" y="10389594"/>
                  </a:lnTo>
                  <a:lnTo>
                    <a:pt x="17947105" y="10385977"/>
                  </a:lnTo>
                  <a:lnTo>
                    <a:pt x="17947529" y="10382218"/>
                  </a:lnTo>
                  <a:lnTo>
                    <a:pt x="17945048" y="10378796"/>
                  </a:lnTo>
                  <a:close/>
                </a:path>
                <a:path w="18209895" h="10427970">
                  <a:moveTo>
                    <a:pt x="15852543" y="9480687"/>
                  </a:moveTo>
                  <a:lnTo>
                    <a:pt x="15848215" y="9481598"/>
                  </a:lnTo>
                  <a:lnTo>
                    <a:pt x="15844038" y="9487696"/>
                  </a:lnTo>
                  <a:lnTo>
                    <a:pt x="15844949" y="9492024"/>
                  </a:lnTo>
                  <a:lnTo>
                    <a:pt x="15847997" y="9494112"/>
                  </a:lnTo>
                  <a:lnTo>
                    <a:pt x="15851904" y="9496961"/>
                  </a:lnTo>
                  <a:lnTo>
                    <a:pt x="15855905" y="9498667"/>
                  </a:lnTo>
                  <a:lnTo>
                    <a:pt x="15859424" y="9497804"/>
                  </a:lnTo>
                  <a:lnTo>
                    <a:pt x="15861370" y="9495089"/>
                  </a:lnTo>
                  <a:lnTo>
                    <a:pt x="15863458" y="9492040"/>
                  </a:lnTo>
                  <a:lnTo>
                    <a:pt x="15862547" y="9487712"/>
                  </a:lnTo>
                  <a:lnTo>
                    <a:pt x="15859498" y="9485624"/>
                  </a:lnTo>
                  <a:lnTo>
                    <a:pt x="15855591" y="9482775"/>
                  </a:lnTo>
                  <a:lnTo>
                    <a:pt x="15852543" y="9480687"/>
                  </a:lnTo>
                  <a:close/>
                </a:path>
                <a:path w="18209895" h="10427970">
                  <a:moveTo>
                    <a:pt x="18032047" y="10391876"/>
                  </a:moveTo>
                  <a:lnTo>
                    <a:pt x="18028287" y="10391454"/>
                  </a:lnTo>
                  <a:lnTo>
                    <a:pt x="18023529" y="10390606"/>
                  </a:lnTo>
                  <a:lnTo>
                    <a:pt x="18019769" y="10390183"/>
                  </a:lnTo>
                  <a:lnTo>
                    <a:pt x="18016347" y="10392664"/>
                  </a:lnTo>
                  <a:lnTo>
                    <a:pt x="18015925" y="10396424"/>
                  </a:lnTo>
                  <a:lnTo>
                    <a:pt x="18015513" y="10399005"/>
                  </a:lnTo>
                  <a:lnTo>
                    <a:pt x="18015454" y="10399375"/>
                  </a:lnTo>
                  <a:lnTo>
                    <a:pt x="18017268" y="10402512"/>
                  </a:lnTo>
                  <a:lnTo>
                    <a:pt x="18019935" y="10403650"/>
                  </a:lnTo>
                  <a:lnTo>
                    <a:pt x="18020078" y="10403316"/>
                  </a:lnTo>
                  <a:lnTo>
                    <a:pt x="18021745" y="10404027"/>
                  </a:lnTo>
                  <a:lnTo>
                    <a:pt x="18026502" y="10404875"/>
                  </a:lnTo>
                  <a:lnTo>
                    <a:pt x="18030263" y="10405297"/>
                  </a:lnTo>
                  <a:lnTo>
                    <a:pt x="18033685" y="10402817"/>
                  </a:lnTo>
                  <a:lnTo>
                    <a:pt x="18034528" y="10395298"/>
                  </a:lnTo>
                  <a:lnTo>
                    <a:pt x="18032047" y="10391876"/>
                  </a:lnTo>
                  <a:close/>
                </a:path>
                <a:path w="18209895" h="10427970">
                  <a:moveTo>
                    <a:pt x="15780182" y="9430516"/>
                  </a:moveTo>
                  <a:lnTo>
                    <a:pt x="15775855" y="9431428"/>
                  </a:lnTo>
                  <a:lnTo>
                    <a:pt x="15771678" y="9437526"/>
                  </a:lnTo>
                  <a:lnTo>
                    <a:pt x="15772589" y="9441853"/>
                  </a:lnTo>
                  <a:lnTo>
                    <a:pt x="15775637" y="9443942"/>
                  </a:lnTo>
                  <a:lnTo>
                    <a:pt x="15779543" y="9446789"/>
                  </a:lnTo>
                  <a:lnTo>
                    <a:pt x="15783545" y="9448496"/>
                  </a:lnTo>
                  <a:lnTo>
                    <a:pt x="15787064" y="9447634"/>
                  </a:lnTo>
                  <a:lnTo>
                    <a:pt x="15789010" y="9444919"/>
                  </a:lnTo>
                  <a:lnTo>
                    <a:pt x="15791098" y="9441870"/>
                  </a:lnTo>
                  <a:lnTo>
                    <a:pt x="15790187" y="9437542"/>
                  </a:lnTo>
                  <a:lnTo>
                    <a:pt x="15787137" y="9435453"/>
                  </a:lnTo>
                  <a:lnTo>
                    <a:pt x="15783231" y="9432605"/>
                  </a:lnTo>
                  <a:lnTo>
                    <a:pt x="15780182" y="9430516"/>
                  </a:lnTo>
                  <a:close/>
                </a:path>
                <a:path w="18209895" h="10427970">
                  <a:moveTo>
                    <a:pt x="15708916" y="9379631"/>
                  </a:moveTo>
                  <a:lnTo>
                    <a:pt x="15704586" y="9380542"/>
                  </a:lnTo>
                  <a:lnTo>
                    <a:pt x="15702497" y="9383590"/>
                  </a:lnTo>
                  <a:lnTo>
                    <a:pt x="15699934" y="9386831"/>
                  </a:lnTo>
                  <a:lnTo>
                    <a:pt x="15700846" y="9391159"/>
                  </a:lnTo>
                  <a:lnTo>
                    <a:pt x="15703895" y="9393247"/>
                  </a:lnTo>
                  <a:lnTo>
                    <a:pt x="15707801" y="9396096"/>
                  </a:lnTo>
                  <a:lnTo>
                    <a:pt x="15709135" y="9396665"/>
                  </a:lnTo>
                  <a:lnTo>
                    <a:pt x="15709326" y="9397139"/>
                  </a:lnTo>
                  <a:lnTo>
                    <a:pt x="15711991" y="9398276"/>
                  </a:lnTo>
                  <a:lnTo>
                    <a:pt x="15715511" y="9397414"/>
                  </a:lnTo>
                  <a:lnTo>
                    <a:pt x="15717458" y="9394699"/>
                  </a:lnTo>
                  <a:lnTo>
                    <a:pt x="15720021" y="9391459"/>
                  </a:lnTo>
                  <a:lnTo>
                    <a:pt x="15719111" y="9387132"/>
                  </a:lnTo>
                  <a:lnTo>
                    <a:pt x="15716063" y="9385043"/>
                  </a:lnTo>
                  <a:lnTo>
                    <a:pt x="15712155" y="9382195"/>
                  </a:lnTo>
                  <a:lnTo>
                    <a:pt x="15708916" y="9379631"/>
                  </a:lnTo>
                  <a:close/>
                </a:path>
                <a:path w="18209895" h="10427970">
                  <a:moveTo>
                    <a:pt x="18119284" y="10403481"/>
                  </a:moveTo>
                  <a:lnTo>
                    <a:pt x="18110622" y="10402543"/>
                  </a:lnTo>
                  <a:lnTo>
                    <a:pt x="18107003" y="10401788"/>
                  </a:lnTo>
                  <a:lnTo>
                    <a:pt x="18103442" y="10404602"/>
                  </a:lnTo>
                  <a:lnTo>
                    <a:pt x="18103018" y="10408361"/>
                  </a:lnTo>
                  <a:lnTo>
                    <a:pt x="18102406" y="10411646"/>
                  </a:lnTo>
                  <a:lnTo>
                    <a:pt x="18104361" y="10414449"/>
                  </a:lnTo>
                  <a:lnTo>
                    <a:pt x="18107028" y="10415587"/>
                  </a:lnTo>
                  <a:lnTo>
                    <a:pt x="18107170" y="10415254"/>
                  </a:lnTo>
                  <a:lnTo>
                    <a:pt x="18108835" y="10415964"/>
                  </a:lnTo>
                  <a:lnTo>
                    <a:pt x="18113737" y="10416479"/>
                  </a:lnTo>
                  <a:lnTo>
                    <a:pt x="18117355" y="10417235"/>
                  </a:lnTo>
                  <a:lnTo>
                    <a:pt x="18120919" y="10414421"/>
                  </a:lnTo>
                  <a:lnTo>
                    <a:pt x="18121341" y="10410662"/>
                  </a:lnTo>
                  <a:lnTo>
                    <a:pt x="18122021" y="10407406"/>
                  </a:lnTo>
                  <a:lnTo>
                    <a:pt x="18122096" y="10407044"/>
                  </a:lnTo>
                  <a:lnTo>
                    <a:pt x="18119284" y="10403481"/>
                  </a:lnTo>
                  <a:close/>
                </a:path>
                <a:path w="18209895" h="10427970">
                  <a:moveTo>
                    <a:pt x="15637934" y="9328079"/>
                  </a:moveTo>
                  <a:lnTo>
                    <a:pt x="15633270" y="9328847"/>
                  </a:lnTo>
                  <a:lnTo>
                    <a:pt x="15631182" y="9331896"/>
                  </a:lnTo>
                  <a:lnTo>
                    <a:pt x="15628761" y="9334803"/>
                  </a:lnTo>
                  <a:lnTo>
                    <a:pt x="15629531" y="9339465"/>
                  </a:lnTo>
                  <a:lnTo>
                    <a:pt x="15632579" y="9341553"/>
                  </a:lnTo>
                  <a:lnTo>
                    <a:pt x="15636485" y="9344401"/>
                  </a:lnTo>
                  <a:lnTo>
                    <a:pt x="15637817" y="9344969"/>
                  </a:lnTo>
                  <a:lnTo>
                    <a:pt x="15638010" y="9345445"/>
                  </a:lnTo>
                  <a:lnTo>
                    <a:pt x="15640676" y="9346582"/>
                  </a:lnTo>
                  <a:lnTo>
                    <a:pt x="15644196" y="9345720"/>
                  </a:lnTo>
                  <a:lnTo>
                    <a:pt x="15646141" y="9343005"/>
                  </a:lnTo>
                  <a:lnTo>
                    <a:pt x="15648563" y="9340098"/>
                  </a:lnTo>
                  <a:lnTo>
                    <a:pt x="15647795" y="9335437"/>
                  </a:lnTo>
                  <a:lnTo>
                    <a:pt x="15644747" y="9333349"/>
                  </a:lnTo>
                  <a:lnTo>
                    <a:pt x="15640840" y="9330500"/>
                  </a:lnTo>
                  <a:lnTo>
                    <a:pt x="15637934" y="9328079"/>
                  </a:lnTo>
                  <a:close/>
                </a:path>
                <a:path w="18209895" h="10427970">
                  <a:moveTo>
                    <a:pt x="18206612" y="10413944"/>
                  </a:moveTo>
                  <a:lnTo>
                    <a:pt x="18194192" y="10412585"/>
                  </a:lnTo>
                  <a:lnTo>
                    <a:pt x="18190627" y="10415398"/>
                  </a:lnTo>
                  <a:lnTo>
                    <a:pt x="18190206" y="10419157"/>
                  </a:lnTo>
                  <a:lnTo>
                    <a:pt x="18189735" y="10422108"/>
                  </a:lnTo>
                  <a:lnTo>
                    <a:pt x="18191691" y="10424913"/>
                  </a:lnTo>
                  <a:lnTo>
                    <a:pt x="18196356" y="10426903"/>
                  </a:lnTo>
                  <a:lnTo>
                    <a:pt x="18205016" y="10427839"/>
                  </a:lnTo>
                  <a:lnTo>
                    <a:pt x="18208581" y="10425026"/>
                  </a:lnTo>
                  <a:lnTo>
                    <a:pt x="18209426" y="10417507"/>
                  </a:lnTo>
                  <a:lnTo>
                    <a:pt x="18206612" y="10413944"/>
                  </a:lnTo>
                  <a:close/>
                </a:path>
                <a:path w="18209895" h="10427970">
                  <a:moveTo>
                    <a:pt x="15567091" y="9276192"/>
                  </a:moveTo>
                  <a:lnTo>
                    <a:pt x="15562572" y="9276628"/>
                  </a:lnTo>
                  <a:lnTo>
                    <a:pt x="15558396" y="9282726"/>
                  </a:lnTo>
                  <a:lnTo>
                    <a:pt x="15558833" y="9287246"/>
                  </a:lnTo>
                  <a:lnTo>
                    <a:pt x="15561881" y="9289334"/>
                  </a:lnTo>
                  <a:lnTo>
                    <a:pt x="15565787" y="9292182"/>
                  </a:lnTo>
                  <a:lnTo>
                    <a:pt x="15570120" y="9294030"/>
                  </a:lnTo>
                  <a:lnTo>
                    <a:pt x="15573498" y="9293501"/>
                  </a:lnTo>
                  <a:lnTo>
                    <a:pt x="15575444" y="9290786"/>
                  </a:lnTo>
                  <a:lnTo>
                    <a:pt x="15577531" y="9287737"/>
                  </a:lnTo>
                  <a:lnTo>
                    <a:pt x="15577095" y="9283217"/>
                  </a:lnTo>
                  <a:lnTo>
                    <a:pt x="15574047" y="9281129"/>
                  </a:lnTo>
                  <a:lnTo>
                    <a:pt x="15570141" y="9278281"/>
                  </a:lnTo>
                  <a:lnTo>
                    <a:pt x="15567091" y="9276192"/>
                  </a:lnTo>
                  <a:close/>
                </a:path>
                <a:path w="18209895" h="10427970">
                  <a:moveTo>
                    <a:pt x="15496344" y="9223164"/>
                  </a:moveTo>
                  <a:lnTo>
                    <a:pt x="15492159" y="9223743"/>
                  </a:lnTo>
                  <a:lnTo>
                    <a:pt x="15489737" y="9226649"/>
                  </a:lnTo>
                  <a:lnTo>
                    <a:pt x="15487649" y="9229698"/>
                  </a:lnTo>
                  <a:lnTo>
                    <a:pt x="15488228" y="9233885"/>
                  </a:lnTo>
                  <a:lnTo>
                    <a:pt x="15491134" y="9236306"/>
                  </a:lnTo>
                  <a:lnTo>
                    <a:pt x="15495040" y="9239155"/>
                  </a:lnTo>
                  <a:lnTo>
                    <a:pt x="15499373" y="9241003"/>
                  </a:lnTo>
                  <a:lnTo>
                    <a:pt x="15502751" y="9240474"/>
                  </a:lnTo>
                  <a:lnTo>
                    <a:pt x="15504697" y="9237758"/>
                  </a:lnTo>
                  <a:lnTo>
                    <a:pt x="15506784" y="9234709"/>
                  </a:lnTo>
                  <a:lnTo>
                    <a:pt x="15506206" y="9230523"/>
                  </a:lnTo>
                  <a:lnTo>
                    <a:pt x="15503300" y="9228101"/>
                  </a:lnTo>
                  <a:lnTo>
                    <a:pt x="15499394" y="9225253"/>
                  </a:lnTo>
                  <a:lnTo>
                    <a:pt x="15496344" y="9223164"/>
                  </a:lnTo>
                  <a:close/>
                </a:path>
                <a:path w="18209895" h="10427970">
                  <a:moveTo>
                    <a:pt x="15426549" y="9169756"/>
                  </a:moveTo>
                  <a:lnTo>
                    <a:pt x="15422364" y="9170334"/>
                  </a:lnTo>
                  <a:lnTo>
                    <a:pt x="15419942" y="9173240"/>
                  </a:lnTo>
                  <a:lnTo>
                    <a:pt x="15417853" y="9176288"/>
                  </a:lnTo>
                  <a:lnTo>
                    <a:pt x="15418430" y="9180474"/>
                  </a:lnTo>
                  <a:lnTo>
                    <a:pt x="15421337" y="9182896"/>
                  </a:lnTo>
                  <a:lnTo>
                    <a:pt x="15425243" y="9185744"/>
                  </a:lnTo>
                  <a:lnTo>
                    <a:pt x="15429578" y="9187593"/>
                  </a:lnTo>
                  <a:lnTo>
                    <a:pt x="15432955" y="9187064"/>
                  </a:lnTo>
                  <a:lnTo>
                    <a:pt x="15434901" y="9184348"/>
                  </a:lnTo>
                  <a:lnTo>
                    <a:pt x="15436990" y="9181300"/>
                  </a:lnTo>
                  <a:lnTo>
                    <a:pt x="15436411" y="9177114"/>
                  </a:lnTo>
                  <a:lnTo>
                    <a:pt x="15433504" y="9174692"/>
                  </a:lnTo>
                  <a:lnTo>
                    <a:pt x="15429598" y="9171843"/>
                  </a:lnTo>
                  <a:lnTo>
                    <a:pt x="15426549" y="9169756"/>
                  </a:lnTo>
                  <a:close/>
                </a:path>
                <a:path w="18209895" h="10427970">
                  <a:moveTo>
                    <a:pt x="15357511" y="9115486"/>
                  </a:moveTo>
                  <a:lnTo>
                    <a:pt x="15353327" y="9116065"/>
                  </a:lnTo>
                  <a:lnTo>
                    <a:pt x="15348483" y="9121879"/>
                  </a:lnTo>
                  <a:lnTo>
                    <a:pt x="15349061" y="9126064"/>
                  </a:lnTo>
                  <a:lnTo>
                    <a:pt x="15351967" y="9128486"/>
                  </a:lnTo>
                  <a:lnTo>
                    <a:pt x="15355874" y="9131334"/>
                  </a:lnTo>
                  <a:lnTo>
                    <a:pt x="15357541" y="9132045"/>
                  </a:lnTo>
                  <a:lnTo>
                    <a:pt x="15357398" y="9132379"/>
                  </a:lnTo>
                  <a:lnTo>
                    <a:pt x="15360064" y="9133516"/>
                  </a:lnTo>
                  <a:lnTo>
                    <a:pt x="15363584" y="9132654"/>
                  </a:lnTo>
                  <a:lnTo>
                    <a:pt x="15365388" y="9130271"/>
                  </a:lnTo>
                  <a:lnTo>
                    <a:pt x="15367809" y="9127365"/>
                  </a:lnTo>
                  <a:lnTo>
                    <a:pt x="15367232" y="9123178"/>
                  </a:lnTo>
                  <a:lnTo>
                    <a:pt x="15364324" y="9120757"/>
                  </a:lnTo>
                  <a:lnTo>
                    <a:pt x="15360418" y="9117908"/>
                  </a:lnTo>
                  <a:lnTo>
                    <a:pt x="15357511" y="9115486"/>
                  </a:lnTo>
                  <a:close/>
                </a:path>
                <a:path w="18209895" h="10427970">
                  <a:moveTo>
                    <a:pt x="15288761" y="9060553"/>
                  </a:moveTo>
                  <a:lnTo>
                    <a:pt x="15284575" y="9061131"/>
                  </a:lnTo>
                  <a:lnTo>
                    <a:pt x="15279731" y="9066944"/>
                  </a:lnTo>
                  <a:lnTo>
                    <a:pt x="15280308" y="9071130"/>
                  </a:lnTo>
                  <a:lnTo>
                    <a:pt x="15286979" y="9076733"/>
                  </a:lnTo>
                  <a:lnTo>
                    <a:pt x="15288647" y="9077444"/>
                  </a:lnTo>
                  <a:lnTo>
                    <a:pt x="15288504" y="9077778"/>
                  </a:lnTo>
                  <a:lnTo>
                    <a:pt x="15291171" y="9078915"/>
                  </a:lnTo>
                  <a:lnTo>
                    <a:pt x="15294690" y="9078053"/>
                  </a:lnTo>
                  <a:lnTo>
                    <a:pt x="15296494" y="9075671"/>
                  </a:lnTo>
                  <a:lnTo>
                    <a:pt x="15298916" y="9072764"/>
                  </a:lnTo>
                  <a:lnTo>
                    <a:pt x="15298338" y="9068578"/>
                  </a:lnTo>
                  <a:lnTo>
                    <a:pt x="15288761" y="9060553"/>
                  </a:lnTo>
                  <a:close/>
                </a:path>
                <a:path w="18209895" h="10427970">
                  <a:moveTo>
                    <a:pt x="15220150" y="9005285"/>
                  </a:moveTo>
                  <a:lnTo>
                    <a:pt x="15215964" y="9005863"/>
                  </a:lnTo>
                  <a:lnTo>
                    <a:pt x="15211120" y="9011676"/>
                  </a:lnTo>
                  <a:lnTo>
                    <a:pt x="15211699" y="9015863"/>
                  </a:lnTo>
                  <a:lnTo>
                    <a:pt x="15218370" y="9021466"/>
                  </a:lnTo>
                  <a:lnTo>
                    <a:pt x="15220036" y="9022176"/>
                  </a:lnTo>
                  <a:lnTo>
                    <a:pt x="15219894" y="9022510"/>
                  </a:lnTo>
                  <a:lnTo>
                    <a:pt x="15222561" y="9023647"/>
                  </a:lnTo>
                  <a:lnTo>
                    <a:pt x="15226079" y="9022785"/>
                  </a:lnTo>
                  <a:lnTo>
                    <a:pt x="15227884" y="9020402"/>
                  </a:lnTo>
                  <a:lnTo>
                    <a:pt x="15230306" y="9017496"/>
                  </a:lnTo>
                  <a:lnTo>
                    <a:pt x="15229727" y="9013310"/>
                  </a:lnTo>
                  <a:lnTo>
                    <a:pt x="15220150" y="9005285"/>
                  </a:lnTo>
                  <a:close/>
                </a:path>
                <a:path w="18209895" h="10427970">
                  <a:moveTo>
                    <a:pt x="15152633" y="8949301"/>
                  </a:moveTo>
                  <a:lnTo>
                    <a:pt x="15148114" y="8949737"/>
                  </a:lnTo>
                  <a:lnTo>
                    <a:pt x="15145692" y="8952644"/>
                  </a:lnTo>
                  <a:lnTo>
                    <a:pt x="15143127" y="8955884"/>
                  </a:lnTo>
                  <a:lnTo>
                    <a:pt x="15143706" y="8960070"/>
                  </a:lnTo>
                  <a:lnTo>
                    <a:pt x="15150377" y="8965673"/>
                  </a:lnTo>
                  <a:lnTo>
                    <a:pt x="15155043" y="8967664"/>
                  </a:lnTo>
                  <a:lnTo>
                    <a:pt x="15158562" y="8966801"/>
                  </a:lnTo>
                  <a:lnTo>
                    <a:pt x="15160366" y="8964419"/>
                  </a:lnTo>
                  <a:lnTo>
                    <a:pt x="15162788" y="8961512"/>
                  </a:lnTo>
                  <a:lnTo>
                    <a:pt x="15162210" y="8957326"/>
                  </a:lnTo>
                  <a:lnTo>
                    <a:pt x="15152633" y="8949301"/>
                  </a:lnTo>
                  <a:close/>
                </a:path>
                <a:path w="18209895" h="10427970">
                  <a:moveTo>
                    <a:pt x="15084784" y="8893176"/>
                  </a:moveTo>
                  <a:lnTo>
                    <a:pt x="15080265" y="8893613"/>
                  </a:lnTo>
                  <a:lnTo>
                    <a:pt x="15075421" y="8899426"/>
                  </a:lnTo>
                  <a:lnTo>
                    <a:pt x="15075855" y="8903944"/>
                  </a:lnTo>
                  <a:lnTo>
                    <a:pt x="15082526" y="8909548"/>
                  </a:lnTo>
                  <a:lnTo>
                    <a:pt x="15087192" y="8911538"/>
                  </a:lnTo>
                  <a:lnTo>
                    <a:pt x="15090571" y="8911010"/>
                  </a:lnTo>
                  <a:lnTo>
                    <a:pt x="15092376" y="8908628"/>
                  </a:lnTo>
                  <a:lnTo>
                    <a:pt x="15094798" y="8905721"/>
                  </a:lnTo>
                  <a:lnTo>
                    <a:pt x="15094361" y="8901202"/>
                  </a:lnTo>
                  <a:lnTo>
                    <a:pt x="15084784" y="8893176"/>
                  </a:lnTo>
                  <a:close/>
                </a:path>
                <a:path w="18209895" h="10427970">
                  <a:moveTo>
                    <a:pt x="15017693" y="8836193"/>
                  </a:moveTo>
                  <a:lnTo>
                    <a:pt x="15013174" y="8836629"/>
                  </a:lnTo>
                  <a:lnTo>
                    <a:pt x="15010752" y="8839535"/>
                  </a:lnTo>
                  <a:lnTo>
                    <a:pt x="15007998" y="8842300"/>
                  </a:lnTo>
                  <a:lnTo>
                    <a:pt x="15008433" y="8846819"/>
                  </a:lnTo>
                  <a:lnTo>
                    <a:pt x="15015105" y="8852423"/>
                  </a:lnTo>
                  <a:lnTo>
                    <a:pt x="15017104" y="8853275"/>
                  </a:lnTo>
                  <a:lnTo>
                    <a:pt x="15016962" y="8853609"/>
                  </a:lnTo>
                  <a:lnTo>
                    <a:pt x="15019629" y="8854747"/>
                  </a:lnTo>
                  <a:lnTo>
                    <a:pt x="15022672" y="8854075"/>
                  </a:lnTo>
                  <a:lnTo>
                    <a:pt x="15024809" y="8851835"/>
                  </a:lnTo>
                  <a:lnTo>
                    <a:pt x="15027565" y="8849071"/>
                  </a:lnTo>
                  <a:lnTo>
                    <a:pt x="15027128" y="8844551"/>
                  </a:lnTo>
                  <a:lnTo>
                    <a:pt x="15020458" y="8838949"/>
                  </a:lnTo>
                  <a:lnTo>
                    <a:pt x="15017693" y="8836193"/>
                  </a:lnTo>
                  <a:close/>
                </a:path>
                <a:path w="18209895" h="10427970">
                  <a:moveTo>
                    <a:pt x="14950795" y="8779686"/>
                  </a:moveTo>
                  <a:lnTo>
                    <a:pt x="14946418" y="8779788"/>
                  </a:lnTo>
                  <a:lnTo>
                    <a:pt x="14941574" y="8785601"/>
                  </a:lnTo>
                  <a:lnTo>
                    <a:pt x="14941677" y="8789979"/>
                  </a:lnTo>
                  <a:lnTo>
                    <a:pt x="14948347" y="8795581"/>
                  </a:lnTo>
                  <a:lnTo>
                    <a:pt x="14950348" y="8796435"/>
                  </a:lnTo>
                  <a:lnTo>
                    <a:pt x="14950205" y="8796768"/>
                  </a:lnTo>
                  <a:lnTo>
                    <a:pt x="14952872" y="8797906"/>
                  </a:lnTo>
                  <a:lnTo>
                    <a:pt x="14955916" y="8797234"/>
                  </a:lnTo>
                  <a:lnTo>
                    <a:pt x="14958053" y="8794994"/>
                  </a:lnTo>
                  <a:lnTo>
                    <a:pt x="14960475" y="8792088"/>
                  </a:lnTo>
                  <a:lnTo>
                    <a:pt x="14960372" y="8787710"/>
                  </a:lnTo>
                  <a:lnTo>
                    <a:pt x="14950795" y="8779686"/>
                  </a:lnTo>
                  <a:close/>
                </a:path>
                <a:path w="18209895" h="10427970">
                  <a:moveTo>
                    <a:pt x="14884464" y="8721844"/>
                  </a:moveTo>
                  <a:lnTo>
                    <a:pt x="14880087" y="8721947"/>
                  </a:lnTo>
                  <a:lnTo>
                    <a:pt x="14875245" y="8727760"/>
                  </a:lnTo>
                  <a:lnTo>
                    <a:pt x="14875346" y="8732137"/>
                  </a:lnTo>
                  <a:lnTo>
                    <a:pt x="14882017" y="8737741"/>
                  </a:lnTo>
                  <a:lnTo>
                    <a:pt x="14884018" y="8738594"/>
                  </a:lnTo>
                  <a:lnTo>
                    <a:pt x="14883875" y="8738927"/>
                  </a:lnTo>
                  <a:lnTo>
                    <a:pt x="14886541" y="8740065"/>
                  </a:lnTo>
                  <a:lnTo>
                    <a:pt x="14889585" y="8739393"/>
                  </a:lnTo>
                  <a:lnTo>
                    <a:pt x="14891722" y="8737153"/>
                  </a:lnTo>
                  <a:lnTo>
                    <a:pt x="14894144" y="8734247"/>
                  </a:lnTo>
                  <a:lnTo>
                    <a:pt x="14894042" y="8729870"/>
                  </a:lnTo>
                  <a:lnTo>
                    <a:pt x="14884464" y="8721844"/>
                  </a:lnTo>
                  <a:close/>
                </a:path>
                <a:path w="18209895" h="10427970">
                  <a:moveTo>
                    <a:pt x="14818276" y="8663670"/>
                  </a:moveTo>
                  <a:lnTo>
                    <a:pt x="14813899" y="8663774"/>
                  </a:lnTo>
                  <a:lnTo>
                    <a:pt x="14809056" y="8669586"/>
                  </a:lnTo>
                  <a:lnTo>
                    <a:pt x="14809159" y="8673964"/>
                  </a:lnTo>
                  <a:lnTo>
                    <a:pt x="14815829" y="8679566"/>
                  </a:lnTo>
                  <a:lnTo>
                    <a:pt x="14817829" y="8680420"/>
                  </a:lnTo>
                  <a:lnTo>
                    <a:pt x="14817687" y="8680753"/>
                  </a:lnTo>
                  <a:lnTo>
                    <a:pt x="14820354" y="8681891"/>
                  </a:lnTo>
                  <a:lnTo>
                    <a:pt x="14823397" y="8681219"/>
                  </a:lnTo>
                  <a:lnTo>
                    <a:pt x="14825534" y="8678980"/>
                  </a:lnTo>
                  <a:lnTo>
                    <a:pt x="14827956" y="8676073"/>
                  </a:lnTo>
                  <a:lnTo>
                    <a:pt x="14827854" y="8671695"/>
                  </a:lnTo>
                  <a:lnTo>
                    <a:pt x="14818276" y="8663670"/>
                  </a:lnTo>
                  <a:close/>
                </a:path>
                <a:path w="18209895" h="10427970">
                  <a:moveTo>
                    <a:pt x="14752706" y="8604973"/>
                  </a:moveTo>
                  <a:lnTo>
                    <a:pt x="14748327" y="8605074"/>
                  </a:lnTo>
                  <a:lnTo>
                    <a:pt x="14743484" y="8610887"/>
                  </a:lnTo>
                  <a:lnTo>
                    <a:pt x="14743586" y="8615264"/>
                  </a:lnTo>
                  <a:lnTo>
                    <a:pt x="14750256" y="8620867"/>
                  </a:lnTo>
                  <a:lnTo>
                    <a:pt x="14750781" y="8621485"/>
                  </a:lnTo>
                  <a:lnTo>
                    <a:pt x="14754449" y="8623050"/>
                  </a:lnTo>
                  <a:lnTo>
                    <a:pt x="14757493" y="8622378"/>
                  </a:lnTo>
                  <a:lnTo>
                    <a:pt x="14759630" y="8620138"/>
                  </a:lnTo>
                  <a:lnTo>
                    <a:pt x="14762052" y="8617232"/>
                  </a:lnTo>
                  <a:lnTo>
                    <a:pt x="14761950" y="8612855"/>
                  </a:lnTo>
                  <a:lnTo>
                    <a:pt x="14759043" y="8610433"/>
                  </a:lnTo>
                  <a:lnTo>
                    <a:pt x="14755612" y="8607394"/>
                  </a:lnTo>
                  <a:lnTo>
                    <a:pt x="14752706" y="8604973"/>
                  </a:lnTo>
                  <a:close/>
                </a:path>
                <a:path w="18209895" h="10427970">
                  <a:moveTo>
                    <a:pt x="14687610" y="8546081"/>
                  </a:moveTo>
                  <a:lnTo>
                    <a:pt x="14683233" y="8546184"/>
                  </a:lnTo>
                  <a:lnTo>
                    <a:pt x="14678389" y="8551997"/>
                  </a:lnTo>
                  <a:lnTo>
                    <a:pt x="14678492" y="8556375"/>
                  </a:lnTo>
                  <a:lnTo>
                    <a:pt x="14681398" y="8558796"/>
                  </a:lnTo>
                  <a:lnTo>
                    <a:pt x="14684829" y="8561836"/>
                  </a:lnTo>
                  <a:lnTo>
                    <a:pt x="14685353" y="8562454"/>
                  </a:lnTo>
                  <a:lnTo>
                    <a:pt x="14689352" y="8564159"/>
                  </a:lnTo>
                  <a:lnTo>
                    <a:pt x="14692397" y="8563488"/>
                  </a:lnTo>
                  <a:lnTo>
                    <a:pt x="14694535" y="8561248"/>
                  </a:lnTo>
                  <a:lnTo>
                    <a:pt x="14696955" y="8558341"/>
                  </a:lnTo>
                  <a:lnTo>
                    <a:pt x="14696853" y="8553965"/>
                  </a:lnTo>
                  <a:lnTo>
                    <a:pt x="14693946" y="8551543"/>
                  </a:lnTo>
                  <a:lnTo>
                    <a:pt x="14690516" y="8548503"/>
                  </a:lnTo>
                  <a:lnTo>
                    <a:pt x="14687610" y="8546081"/>
                  </a:lnTo>
                  <a:close/>
                </a:path>
                <a:path w="18209895" h="10427970">
                  <a:moveTo>
                    <a:pt x="14622658" y="8486858"/>
                  </a:moveTo>
                  <a:lnTo>
                    <a:pt x="14618281" y="8486962"/>
                  </a:lnTo>
                  <a:lnTo>
                    <a:pt x="14613437" y="8492775"/>
                  </a:lnTo>
                  <a:lnTo>
                    <a:pt x="14613540" y="8497152"/>
                  </a:lnTo>
                  <a:lnTo>
                    <a:pt x="14616446" y="8499573"/>
                  </a:lnTo>
                  <a:lnTo>
                    <a:pt x="14619877" y="8502613"/>
                  </a:lnTo>
                  <a:lnTo>
                    <a:pt x="14620401" y="8503231"/>
                  </a:lnTo>
                  <a:lnTo>
                    <a:pt x="14624400" y="8504937"/>
                  </a:lnTo>
                  <a:lnTo>
                    <a:pt x="14627445" y="8504265"/>
                  </a:lnTo>
                  <a:lnTo>
                    <a:pt x="14629581" y="8502025"/>
                  </a:lnTo>
                  <a:lnTo>
                    <a:pt x="14632003" y="8499118"/>
                  </a:lnTo>
                  <a:lnTo>
                    <a:pt x="14631901" y="8494742"/>
                  </a:lnTo>
                  <a:lnTo>
                    <a:pt x="14628994" y="8492320"/>
                  </a:lnTo>
                  <a:lnTo>
                    <a:pt x="14625564" y="8489280"/>
                  </a:lnTo>
                  <a:lnTo>
                    <a:pt x="14622658" y="8486858"/>
                  </a:lnTo>
                  <a:close/>
                </a:path>
                <a:path w="18209895" h="10427970">
                  <a:moveTo>
                    <a:pt x="14558179" y="8427445"/>
                  </a:moveTo>
                  <a:lnTo>
                    <a:pt x="14554135" y="8427689"/>
                  </a:lnTo>
                  <a:lnTo>
                    <a:pt x="14548625" y="8433217"/>
                  </a:lnTo>
                  <a:lnTo>
                    <a:pt x="14548870" y="8437261"/>
                  </a:lnTo>
                  <a:lnTo>
                    <a:pt x="14551634" y="8440017"/>
                  </a:lnTo>
                  <a:lnTo>
                    <a:pt x="14555064" y="8443056"/>
                  </a:lnTo>
                  <a:lnTo>
                    <a:pt x="14555589" y="8443673"/>
                  </a:lnTo>
                  <a:lnTo>
                    <a:pt x="14556922" y="8444242"/>
                  </a:lnTo>
                  <a:lnTo>
                    <a:pt x="14556780" y="8444575"/>
                  </a:lnTo>
                  <a:lnTo>
                    <a:pt x="14559446" y="8445713"/>
                  </a:lnTo>
                  <a:lnTo>
                    <a:pt x="14562493" y="8445043"/>
                  </a:lnTo>
                  <a:lnTo>
                    <a:pt x="14564629" y="8442802"/>
                  </a:lnTo>
                  <a:lnTo>
                    <a:pt x="14567384" y="8440038"/>
                  </a:lnTo>
                  <a:lnTo>
                    <a:pt x="14567138" y="8435993"/>
                  </a:lnTo>
                  <a:lnTo>
                    <a:pt x="14564374" y="8433238"/>
                  </a:lnTo>
                  <a:lnTo>
                    <a:pt x="14560944" y="8430199"/>
                  </a:lnTo>
                  <a:lnTo>
                    <a:pt x="14558179" y="8427445"/>
                  </a:lnTo>
                  <a:close/>
                </a:path>
                <a:path w="18209895" h="10427970">
                  <a:moveTo>
                    <a:pt x="14494129" y="8367030"/>
                  </a:moveTo>
                  <a:lnTo>
                    <a:pt x="14490085" y="8367275"/>
                  </a:lnTo>
                  <a:lnTo>
                    <a:pt x="14484576" y="8372804"/>
                  </a:lnTo>
                  <a:lnTo>
                    <a:pt x="14484820" y="8376848"/>
                  </a:lnTo>
                  <a:lnTo>
                    <a:pt x="14487583" y="8379603"/>
                  </a:lnTo>
                  <a:lnTo>
                    <a:pt x="14490873" y="8382976"/>
                  </a:lnTo>
                  <a:lnTo>
                    <a:pt x="14491397" y="8383593"/>
                  </a:lnTo>
                  <a:lnTo>
                    <a:pt x="14495397" y="8385299"/>
                  </a:lnTo>
                  <a:lnTo>
                    <a:pt x="14498298" y="8384961"/>
                  </a:lnTo>
                  <a:lnTo>
                    <a:pt x="14500436" y="8382721"/>
                  </a:lnTo>
                  <a:lnTo>
                    <a:pt x="14503191" y="8379957"/>
                  </a:lnTo>
                  <a:lnTo>
                    <a:pt x="14502946" y="8375913"/>
                  </a:lnTo>
                  <a:lnTo>
                    <a:pt x="14500182" y="8373158"/>
                  </a:lnTo>
                  <a:lnTo>
                    <a:pt x="14496894" y="8369785"/>
                  </a:lnTo>
                  <a:lnTo>
                    <a:pt x="14494129" y="8367030"/>
                  </a:lnTo>
                  <a:close/>
                </a:path>
                <a:path w="18209895" h="10427970">
                  <a:moveTo>
                    <a:pt x="14429935" y="8306949"/>
                  </a:moveTo>
                  <a:lnTo>
                    <a:pt x="14425557" y="8307051"/>
                  </a:lnTo>
                  <a:lnTo>
                    <a:pt x="14422803" y="8309816"/>
                  </a:lnTo>
                  <a:lnTo>
                    <a:pt x="14420190" y="8312247"/>
                  </a:lnTo>
                  <a:lnTo>
                    <a:pt x="14420292" y="8316624"/>
                  </a:lnTo>
                  <a:lnTo>
                    <a:pt x="14423057" y="8319379"/>
                  </a:lnTo>
                  <a:lnTo>
                    <a:pt x="14426346" y="8322753"/>
                  </a:lnTo>
                  <a:lnTo>
                    <a:pt x="14427204" y="8323513"/>
                  </a:lnTo>
                  <a:lnTo>
                    <a:pt x="14430870" y="8325076"/>
                  </a:lnTo>
                  <a:lnTo>
                    <a:pt x="14433773" y="8324738"/>
                  </a:lnTo>
                  <a:lnTo>
                    <a:pt x="14435910" y="8322499"/>
                  </a:lnTo>
                  <a:lnTo>
                    <a:pt x="14438523" y="8320068"/>
                  </a:lnTo>
                  <a:lnTo>
                    <a:pt x="14438419" y="8315690"/>
                  </a:lnTo>
                  <a:lnTo>
                    <a:pt x="14435654" y="8312934"/>
                  </a:lnTo>
                  <a:lnTo>
                    <a:pt x="14432366" y="8309562"/>
                  </a:lnTo>
                  <a:lnTo>
                    <a:pt x="14429935" y="8306949"/>
                  </a:lnTo>
                  <a:close/>
                </a:path>
                <a:path w="18209895" h="10427970">
                  <a:moveTo>
                    <a:pt x="14366027" y="8246202"/>
                  </a:moveTo>
                  <a:lnTo>
                    <a:pt x="14361651" y="8246305"/>
                  </a:lnTo>
                  <a:lnTo>
                    <a:pt x="14358895" y="8249069"/>
                  </a:lnTo>
                  <a:lnTo>
                    <a:pt x="14356282" y="8251500"/>
                  </a:lnTo>
                  <a:lnTo>
                    <a:pt x="14356384" y="8255877"/>
                  </a:lnTo>
                  <a:lnTo>
                    <a:pt x="14359149" y="8258632"/>
                  </a:lnTo>
                  <a:lnTo>
                    <a:pt x="14362438" y="8262005"/>
                  </a:lnTo>
                  <a:lnTo>
                    <a:pt x="14363297" y="8262766"/>
                  </a:lnTo>
                  <a:lnTo>
                    <a:pt x="14366961" y="8264329"/>
                  </a:lnTo>
                  <a:lnTo>
                    <a:pt x="14369862" y="8263990"/>
                  </a:lnTo>
                  <a:lnTo>
                    <a:pt x="14372000" y="8261750"/>
                  </a:lnTo>
                  <a:lnTo>
                    <a:pt x="14374613" y="8259319"/>
                  </a:lnTo>
                  <a:lnTo>
                    <a:pt x="14374511" y="8254943"/>
                  </a:lnTo>
                  <a:lnTo>
                    <a:pt x="14371746" y="8252188"/>
                  </a:lnTo>
                  <a:lnTo>
                    <a:pt x="14368458" y="8248815"/>
                  </a:lnTo>
                  <a:lnTo>
                    <a:pt x="14366027" y="8246202"/>
                  </a:lnTo>
                  <a:close/>
                </a:path>
                <a:path w="18209895" h="10427970">
                  <a:moveTo>
                    <a:pt x="14302593" y="8185263"/>
                  </a:moveTo>
                  <a:lnTo>
                    <a:pt x="14298216" y="8185366"/>
                  </a:lnTo>
                  <a:lnTo>
                    <a:pt x="14295461" y="8188130"/>
                  </a:lnTo>
                  <a:lnTo>
                    <a:pt x="14292849" y="8190561"/>
                  </a:lnTo>
                  <a:lnTo>
                    <a:pt x="14292951" y="8194938"/>
                  </a:lnTo>
                  <a:lnTo>
                    <a:pt x="14295714" y="8197693"/>
                  </a:lnTo>
                  <a:lnTo>
                    <a:pt x="14299004" y="8201066"/>
                  </a:lnTo>
                  <a:lnTo>
                    <a:pt x="14299528" y="8201684"/>
                  </a:lnTo>
                  <a:lnTo>
                    <a:pt x="14303528" y="8203390"/>
                  </a:lnTo>
                  <a:lnTo>
                    <a:pt x="14306431" y="8203053"/>
                  </a:lnTo>
                  <a:lnTo>
                    <a:pt x="14308569" y="8200812"/>
                  </a:lnTo>
                  <a:lnTo>
                    <a:pt x="14311180" y="8198381"/>
                  </a:lnTo>
                  <a:lnTo>
                    <a:pt x="14311077" y="8194003"/>
                  </a:lnTo>
                  <a:lnTo>
                    <a:pt x="14308313" y="8191249"/>
                  </a:lnTo>
                  <a:lnTo>
                    <a:pt x="14305024" y="8187876"/>
                  </a:lnTo>
                  <a:lnTo>
                    <a:pt x="14302593" y="8185263"/>
                  </a:lnTo>
                  <a:close/>
                </a:path>
                <a:path w="18209895" h="10427970">
                  <a:moveTo>
                    <a:pt x="14239635" y="8124133"/>
                  </a:moveTo>
                  <a:lnTo>
                    <a:pt x="14235258" y="8124236"/>
                  </a:lnTo>
                  <a:lnTo>
                    <a:pt x="14232503" y="8127000"/>
                  </a:lnTo>
                  <a:lnTo>
                    <a:pt x="14229891" y="8129432"/>
                  </a:lnTo>
                  <a:lnTo>
                    <a:pt x="14229993" y="8133808"/>
                  </a:lnTo>
                  <a:lnTo>
                    <a:pt x="14232756" y="8136563"/>
                  </a:lnTo>
                  <a:lnTo>
                    <a:pt x="14236047" y="8139937"/>
                  </a:lnTo>
                  <a:lnTo>
                    <a:pt x="14236572" y="8140554"/>
                  </a:lnTo>
                  <a:lnTo>
                    <a:pt x="14240571" y="8142260"/>
                  </a:lnTo>
                  <a:lnTo>
                    <a:pt x="14243473" y="8141923"/>
                  </a:lnTo>
                  <a:lnTo>
                    <a:pt x="14245611" y="8139683"/>
                  </a:lnTo>
                  <a:lnTo>
                    <a:pt x="14248223" y="8137251"/>
                  </a:lnTo>
                  <a:lnTo>
                    <a:pt x="14248119" y="8132873"/>
                  </a:lnTo>
                  <a:lnTo>
                    <a:pt x="14245355" y="8130118"/>
                  </a:lnTo>
                  <a:lnTo>
                    <a:pt x="14242066" y="8126747"/>
                  </a:lnTo>
                  <a:lnTo>
                    <a:pt x="14239635" y="8124133"/>
                  </a:lnTo>
                  <a:close/>
                </a:path>
                <a:path w="18209895" h="10427970">
                  <a:moveTo>
                    <a:pt x="14176772" y="8061862"/>
                  </a:moveTo>
                  <a:lnTo>
                    <a:pt x="14172396" y="8061965"/>
                  </a:lnTo>
                  <a:lnTo>
                    <a:pt x="14166885" y="8067493"/>
                  </a:lnTo>
                  <a:lnTo>
                    <a:pt x="14166987" y="8071870"/>
                  </a:lnTo>
                  <a:lnTo>
                    <a:pt x="14169752" y="8074625"/>
                  </a:lnTo>
                  <a:lnTo>
                    <a:pt x="14173040" y="8077998"/>
                  </a:lnTo>
                  <a:lnTo>
                    <a:pt x="14173565" y="8078616"/>
                  </a:lnTo>
                  <a:lnTo>
                    <a:pt x="14177897" y="8080464"/>
                  </a:lnTo>
                  <a:lnTo>
                    <a:pt x="14180942" y="8079793"/>
                  </a:lnTo>
                  <a:lnTo>
                    <a:pt x="14182936" y="8077886"/>
                  </a:lnTo>
                  <a:lnTo>
                    <a:pt x="14185692" y="8075121"/>
                  </a:lnTo>
                  <a:lnTo>
                    <a:pt x="14185590" y="8070745"/>
                  </a:lnTo>
                  <a:lnTo>
                    <a:pt x="14182825" y="8067989"/>
                  </a:lnTo>
                  <a:lnTo>
                    <a:pt x="14179536" y="8064617"/>
                  </a:lnTo>
                  <a:lnTo>
                    <a:pt x="14176772" y="8061862"/>
                  </a:lnTo>
                  <a:close/>
                </a:path>
                <a:path w="18209895" h="10427970">
                  <a:moveTo>
                    <a:pt x="14114290" y="8000541"/>
                  </a:moveTo>
                  <a:lnTo>
                    <a:pt x="14104647" y="8010216"/>
                  </a:lnTo>
                  <a:lnTo>
                    <a:pt x="14107412" y="8012971"/>
                  </a:lnTo>
                  <a:lnTo>
                    <a:pt x="14110700" y="8016344"/>
                  </a:lnTo>
                  <a:lnTo>
                    <a:pt x="14111225" y="8016962"/>
                  </a:lnTo>
                  <a:lnTo>
                    <a:pt x="14115557" y="8018810"/>
                  </a:lnTo>
                  <a:lnTo>
                    <a:pt x="14118602" y="8018139"/>
                  </a:lnTo>
                  <a:lnTo>
                    <a:pt x="14120597" y="8016232"/>
                  </a:lnTo>
                  <a:lnTo>
                    <a:pt x="14122776" y="8013616"/>
                  </a:lnTo>
                  <a:lnTo>
                    <a:pt x="14123018" y="8013325"/>
                  </a:lnTo>
                  <a:lnTo>
                    <a:pt x="14123249" y="8009091"/>
                  </a:lnTo>
                  <a:lnTo>
                    <a:pt x="14120485" y="8006336"/>
                  </a:lnTo>
                  <a:lnTo>
                    <a:pt x="14117196" y="8002963"/>
                  </a:lnTo>
                  <a:lnTo>
                    <a:pt x="14114290" y="8000541"/>
                  </a:lnTo>
                  <a:close/>
                </a:path>
                <a:path w="18209895" h="10427970">
                  <a:moveTo>
                    <a:pt x="14052092" y="7938554"/>
                  </a:moveTo>
                  <a:lnTo>
                    <a:pt x="14047857" y="7938324"/>
                  </a:lnTo>
                  <a:lnTo>
                    <a:pt x="14042347" y="7943852"/>
                  </a:lnTo>
                  <a:lnTo>
                    <a:pt x="14042115" y="7948086"/>
                  </a:lnTo>
                  <a:lnTo>
                    <a:pt x="14044880" y="7950842"/>
                  </a:lnTo>
                  <a:lnTo>
                    <a:pt x="14048169" y="7954214"/>
                  </a:lnTo>
                  <a:lnTo>
                    <a:pt x="14048694" y="7954833"/>
                  </a:lnTo>
                  <a:lnTo>
                    <a:pt x="14050360" y="7955543"/>
                  </a:lnTo>
                  <a:lnTo>
                    <a:pt x="14050218" y="7955876"/>
                  </a:lnTo>
                  <a:lnTo>
                    <a:pt x="14052884" y="7957013"/>
                  </a:lnTo>
                  <a:lnTo>
                    <a:pt x="14055928" y="7956342"/>
                  </a:lnTo>
                  <a:lnTo>
                    <a:pt x="14057922" y="7954435"/>
                  </a:lnTo>
                  <a:lnTo>
                    <a:pt x="14060678" y="7951671"/>
                  </a:lnTo>
                  <a:lnTo>
                    <a:pt x="14060909" y="7947436"/>
                  </a:lnTo>
                  <a:lnTo>
                    <a:pt x="14058145" y="7944682"/>
                  </a:lnTo>
                  <a:lnTo>
                    <a:pt x="14054858" y="7941310"/>
                  </a:lnTo>
                  <a:lnTo>
                    <a:pt x="14052092" y="7938554"/>
                  </a:lnTo>
                  <a:close/>
                </a:path>
                <a:path w="18209895" h="10427970">
                  <a:moveTo>
                    <a:pt x="13990036" y="7876233"/>
                  </a:moveTo>
                  <a:lnTo>
                    <a:pt x="13985801" y="7876002"/>
                  </a:lnTo>
                  <a:lnTo>
                    <a:pt x="13980291" y="7881531"/>
                  </a:lnTo>
                  <a:lnTo>
                    <a:pt x="13980059" y="7885765"/>
                  </a:lnTo>
                  <a:lnTo>
                    <a:pt x="13982824" y="7888521"/>
                  </a:lnTo>
                  <a:lnTo>
                    <a:pt x="13986113" y="7891894"/>
                  </a:lnTo>
                  <a:lnTo>
                    <a:pt x="13986637" y="7892511"/>
                  </a:lnTo>
                  <a:lnTo>
                    <a:pt x="13988304" y="7893222"/>
                  </a:lnTo>
                  <a:lnTo>
                    <a:pt x="13988162" y="7893555"/>
                  </a:lnTo>
                  <a:lnTo>
                    <a:pt x="13990828" y="7894692"/>
                  </a:lnTo>
                  <a:lnTo>
                    <a:pt x="13993872" y="7894022"/>
                  </a:lnTo>
                  <a:lnTo>
                    <a:pt x="13995868" y="7892115"/>
                  </a:lnTo>
                  <a:lnTo>
                    <a:pt x="13998622" y="7889350"/>
                  </a:lnTo>
                  <a:lnTo>
                    <a:pt x="13998853" y="7885116"/>
                  </a:lnTo>
                  <a:lnTo>
                    <a:pt x="13996090" y="7882360"/>
                  </a:lnTo>
                  <a:lnTo>
                    <a:pt x="13992801" y="7878988"/>
                  </a:lnTo>
                  <a:lnTo>
                    <a:pt x="13990036" y="7876233"/>
                  </a:lnTo>
                  <a:close/>
                </a:path>
                <a:path w="18209895" h="10427970">
                  <a:moveTo>
                    <a:pt x="13928455" y="7813720"/>
                  </a:moveTo>
                  <a:lnTo>
                    <a:pt x="13924219" y="7813490"/>
                  </a:lnTo>
                  <a:lnTo>
                    <a:pt x="13918709" y="7819019"/>
                  </a:lnTo>
                  <a:lnTo>
                    <a:pt x="13918480" y="7823254"/>
                  </a:lnTo>
                  <a:lnTo>
                    <a:pt x="13921244" y="7826009"/>
                  </a:lnTo>
                  <a:lnTo>
                    <a:pt x="13924532" y="7829381"/>
                  </a:lnTo>
                  <a:lnTo>
                    <a:pt x="13925057" y="7829999"/>
                  </a:lnTo>
                  <a:lnTo>
                    <a:pt x="13926724" y="7830710"/>
                  </a:lnTo>
                  <a:lnTo>
                    <a:pt x="13926582" y="7831044"/>
                  </a:lnTo>
                  <a:lnTo>
                    <a:pt x="13929249" y="7832181"/>
                  </a:lnTo>
                  <a:lnTo>
                    <a:pt x="13932292" y="7831509"/>
                  </a:lnTo>
                  <a:lnTo>
                    <a:pt x="13934287" y="7829603"/>
                  </a:lnTo>
                  <a:lnTo>
                    <a:pt x="13937042" y="7826839"/>
                  </a:lnTo>
                  <a:lnTo>
                    <a:pt x="13937272" y="7822603"/>
                  </a:lnTo>
                  <a:lnTo>
                    <a:pt x="13934507" y="7819848"/>
                  </a:lnTo>
                  <a:lnTo>
                    <a:pt x="13931218" y="7816475"/>
                  </a:lnTo>
                  <a:lnTo>
                    <a:pt x="13928455" y="7813720"/>
                  </a:lnTo>
                  <a:close/>
                </a:path>
                <a:path w="18209895" h="10427970">
                  <a:moveTo>
                    <a:pt x="13866683" y="7750733"/>
                  </a:moveTo>
                  <a:lnTo>
                    <a:pt x="13862448" y="7750503"/>
                  </a:lnTo>
                  <a:lnTo>
                    <a:pt x="13856938" y="7756031"/>
                  </a:lnTo>
                  <a:lnTo>
                    <a:pt x="13856709" y="7760267"/>
                  </a:lnTo>
                  <a:lnTo>
                    <a:pt x="13859473" y="7763021"/>
                  </a:lnTo>
                  <a:lnTo>
                    <a:pt x="13862761" y="7766394"/>
                  </a:lnTo>
                  <a:lnTo>
                    <a:pt x="13863285" y="7767012"/>
                  </a:lnTo>
                  <a:lnTo>
                    <a:pt x="13864953" y="7767723"/>
                  </a:lnTo>
                  <a:lnTo>
                    <a:pt x="13865143" y="7768198"/>
                  </a:lnTo>
                  <a:lnTo>
                    <a:pt x="13867477" y="7769194"/>
                  </a:lnTo>
                  <a:lnTo>
                    <a:pt x="13870521" y="7768522"/>
                  </a:lnTo>
                  <a:lnTo>
                    <a:pt x="13872516" y="7766616"/>
                  </a:lnTo>
                  <a:lnTo>
                    <a:pt x="13875271" y="7763851"/>
                  </a:lnTo>
                  <a:lnTo>
                    <a:pt x="13875501" y="7759615"/>
                  </a:lnTo>
                  <a:lnTo>
                    <a:pt x="13872735" y="7756860"/>
                  </a:lnTo>
                  <a:lnTo>
                    <a:pt x="13869447" y="7753488"/>
                  </a:lnTo>
                  <a:lnTo>
                    <a:pt x="13866683" y="7750733"/>
                  </a:lnTo>
                  <a:close/>
                </a:path>
                <a:path w="18209895" h="10427970">
                  <a:moveTo>
                    <a:pt x="13805387" y="7687555"/>
                  </a:moveTo>
                  <a:lnTo>
                    <a:pt x="13801152" y="7687324"/>
                  </a:lnTo>
                  <a:lnTo>
                    <a:pt x="13795642" y="7692852"/>
                  </a:lnTo>
                  <a:lnTo>
                    <a:pt x="13795413" y="7697088"/>
                  </a:lnTo>
                  <a:lnTo>
                    <a:pt x="13798178" y="7699843"/>
                  </a:lnTo>
                  <a:lnTo>
                    <a:pt x="13801466" y="7703216"/>
                  </a:lnTo>
                  <a:lnTo>
                    <a:pt x="13801992" y="7703834"/>
                  </a:lnTo>
                  <a:lnTo>
                    <a:pt x="13803656" y="7704544"/>
                  </a:lnTo>
                  <a:lnTo>
                    <a:pt x="13803846" y="7705019"/>
                  </a:lnTo>
                  <a:lnTo>
                    <a:pt x="13806180" y="7706015"/>
                  </a:lnTo>
                  <a:lnTo>
                    <a:pt x="13809225" y="7705343"/>
                  </a:lnTo>
                  <a:lnTo>
                    <a:pt x="13811220" y="7703437"/>
                  </a:lnTo>
                  <a:lnTo>
                    <a:pt x="13813975" y="7700673"/>
                  </a:lnTo>
                  <a:lnTo>
                    <a:pt x="13814204" y="7696437"/>
                  </a:lnTo>
                  <a:lnTo>
                    <a:pt x="13811441" y="7693682"/>
                  </a:lnTo>
                  <a:lnTo>
                    <a:pt x="13808152" y="7690310"/>
                  </a:lnTo>
                  <a:lnTo>
                    <a:pt x="13805387" y="7687555"/>
                  </a:lnTo>
                  <a:close/>
                </a:path>
                <a:path w="18209895" h="10427970">
                  <a:moveTo>
                    <a:pt x="13744710" y="7623852"/>
                  </a:moveTo>
                  <a:lnTo>
                    <a:pt x="13740474" y="7623621"/>
                  </a:lnTo>
                  <a:lnTo>
                    <a:pt x="13734965" y="7629150"/>
                  </a:lnTo>
                  <a:lnTo>
                    <a:pt x="13734733" y="7633385"/>
                  </a:lnTo>
                  <a:lnTo>
                    <a:pt x="13737497" y="7636140"/>
                  </a:lnTo>
                  <a:lnTo>
                    <a:pt x="13740787" y="7639513"/>
                  </a:lnTo>
                  <a:lnTo>
                    <a:pt x="13741168" y="7640463"/>
                  </a:lnTo>
                  <a:lnTo>
                    <a:pt x="13745501" y="7642311"/>
                  </a:lnTo>
                  <a:lnTo>
                    <a:pt x="13748545" y="7641640"/>
                  </a:lnTo>
                  <a:lnTo>
                    <a:pt x="13750541" y="7639734"/>
                  </a:lnTo>
                  <a:lnTo>
                    <a:pt x="13753296" y="7636969"/>
                  </a:lnTo>
                  <a:lnTo>
                    <a:pt x="13753527" y="7632735"/>
                  </a:lnTo>
                  <a:lnTo>
                    <a:pt x="13750762" y="7629979"/>
                  </a:lnTo>
                  <a:lnTo>
                    <a:pt x="13747475" y="7626608"/>
                  </a:lnTo>
                  <a:lnTo>
                    <a:pt x="13744710" y="7623852"/>
                  </a:lnTo>
                  <a:close/>
                </a:path>
                <a:path w="18209895" h="10427970">
                  <a:moveTo>
                    <a:pt x="13683272" y="7561007"/>
                  </a:moveTo>
                  <a:lnTo>
                    <a:pt x="13679037" y="7560777"/>
                  </a:lnTo>
                  <a:lnTo>
                    <a:pt x="13673527" y="7566305"/>
                  </a:lnTo>
                  <a:lnTo>
                    <a:pt x="13673295" y="7570540"/>
                  </a:lnTo>
                  <a:lnTo>
                    <a:pt x="13676060" y="7573295"/>
                  </a:lnTo>
                  <a:lnTo>
                    <a:pt x="13679349" y="7576667"/>
                  </a:lnTo>
                  <a:lnTo>
                    <a:pt x="13679874" y="7577286"/>
                  </a:lnTo>
                  <a:lnTo>
                    <a:pt x="13681540" y="7577996"/>
                  </a:lnTo>
                  <a:lnTo>
                    <a:pt x="13681731" y="7578471"/>
                  </a:lnTo>
                  <a:lnTo>
                    <a:pt x="13684064" y="7579466"/>
                  </a:lnTo>
                  <a:lnTo>
                    <a:pt x="13687108" y="7578796"/>
                  </a:lnTo>
                  <a:lnTo>
                    <a:pt x="13689102" y="7576888"/>
                  </a:lnTo>
                  <a:lnTo>
                    <a:pt x="13691857" y="7574125"/>
                  </a:lnTo>
                  <a:lnTo>
                    <a:pt x="13692089" y="7569890"/>
                  </a:lnTo>
                  <a:lnTo>
                    <a:pt x="13689325" y="7567135"/>
                  </a:lnTo>
                  <a:lnTo>
                    <a:pt x="13686036" y="7563762"/>
                  </a:lnTo>
                  <a:lnTo>
                    <a:pt x="13683272" y="7561007"/>
                  </a:lnTo>
                  <a:close/>
                </a:path>
                <a:path w="18209895" h="10427970">
                  <a:moveTo>
                    <a:pt x="13621501" y="7498019"/>
                  </a:moveTo>
                  <a:lnTo>
                    <a:pt x="13617266" y="7497789"/>
                  </a:lnTo>
                  <a:lnTo>
                    <a:pt x="13611755" y="7503317"/>
                  </a:lnTo>
                  <a:lnTo>
                    <a:pt x="13611524" y="7507552"/>
                  </a:lnTo>
                  <a:lnTo>
                    <a:pt x="13614289" y="7510307"/>
                  </a:lnTo>
                  <a:lnTo>
                    <a:pt x="13617577" y="7513680"/>
                  </a:lnTo>
                  <a:lnTo>
                    <a:pt x="13618102" y="7514298"/>
                  </a:lnTo>
                  <a:lnTo>
                    <a:pt x="13619768" y="7515009"/>
                  </a:lnTo>
                  <a:lnTo>
                    <a:pt x="13619627" y="7515342"/>
                  </a:lnTo>
                  <a:lnTo>
                    <a:pt x="13622292" y="7516479"/>
                  </a:lnTo>
                  <a:lnTo>
                    <a:pt x="13625337" y="7515808"/>
                  </a:lnTo>
                  <a:lnTo>
                    <a:pt x="13627331" y="7513900"/>
                  </a:lnTo>
                  <a:lnTo>
                    <a:pt x="13630086" y="7511137"/>
                  </a:lnTo>
                  <a:lnTo>
                    <a:pt x="13630318" y="7506902"/>
                  </a:lnTo>
                  <a:lnTo>
                    <a:pt x="13627554" y="7504147"/>
                  </a:lnTo>
                  <a:lnTo>
                    <a:pt x="13624266" y="7500775"/>
                  </a:lnTo>
                  <a:lnTo>
                    <a:pt x="13621501" y="7498019"/>
                  </a:lnTo>
                  <a:close/>
                </a:path>
                <a:path w="18209895" h="10427970">
                  <a:moveTo>
                    <a:pt x="13559778" y="7435841"/>
                  </a:moveTo>
                  <a:lnTo>
                    <a:pt x="13555543" y="7435611"/>
                  </a:lnTo>
                  <a:lnTo>
                    <a:pt x="13550034" y="7441139"/>
                  </a:lnTo>
                  <a:lnTo>
                    <a:pt x="13549802" y="7445374"/>
                  </a:lnTo>
                  <a:lnTo>
                    <a:pt x="13552566" y="7448128"/>
                  </a:lnTo>
                  <a:lnTo>
                    <a:pt x="13555855" y="7451501"/>
                  </a:lnTo>
                  <a:lnTo>
                    <a:pt x="13556379" y="7452119"/>
                  </a:lnTo>
                  <a:lnTo>
                    <a:pt x="13558046" y="7452830"/>
                  </a:lnTo>
                  <a:lnTo>
                    <a:pt x="13557904" y="7453163"/>
                  </a:lnTo>
                  <a:lnTo>
                    <a:pt x="13560571" y="7454301"/>
                  </a:lnTo>
                  <a:lnTo>
                    <a:pt x="13563614" y="7453629"/>
                  </a:lnTo>
                  <a:lnTo>
                    <a:pt x="13565610" y="7451723"/>
                  </a:lnTo>
                  <a:lnTo>
                    <a:pt x="13568365" y="7448958"/>
                  </a:lnTo>
                  <a:lnTo>
                    <a:pt x="13568595" y="7444723"/>
                  </a:lnTo>
                  <a:lnTo>
                    <a:pt x="13565832" y="7441968"/>
                  </a:lnTo>
                  <a:lnTo>
                    <a:pt x="13562543" y="7438597"/>
                  </a:lnTo>
                  <a:lnTo>
                    <a:pt x="13559778" y="7435841"/>
                  </a:lnTo>
                  <a:close/>
                </a:path>
                <a:path w="18209895" h="10427970">
                  <a:moveTo>
                    <a:pt x="13497055" y="7373236"/>
                  </a:moveTo>
                  <a:lnTo>
                    <a:pt x="13487413" y="7382911"/>
                  </a:lnTo>
                  <a:lnTo>
                    <a:pt x="13490177" y="7385665"/>
                  </a:lnTo>
                  <a:lnTo>
                    <a:pt x="13493466" y="7389038"/>
                  </a:lnTo>
                  <a:lnTo>
                    <a:pt x="13493991" y="7389657"/>
                  </a:lnTo>
                  <a:lnTo>
                    <a:pt x="13498323" y="7391504"/>
                  </a:lnTo>
                  <a:lnTo>
                    <a:pt x="13501367" y="7390833"/>
                  </a:lnTo>
                  <a:lnTo>
                    <a:pt x="13503363" y="7388926"/>
                  </a:lnTo>
                  <a:lnTo>
                    <a:pt x="13505541" y="7386310"/>
                  </a:lnTo>
                  <a:lnTo>
                    <a:pt x="13505783" y="7386019"/>
                  </a:lnTo>
                  <a:lnTo>
                    <a:pt x="13506015" y="7381785"/>
                  </a:lnTo>
                  <a:lnTo>
                    <a:pt x="13503251" y="7379030"/>
                  </a:lnTo>
                  <a:lnTo>
                    <a:pt x="13499963" y="7375657"/>
                  </a:lnTo>
                  <a:lnTo>
                    <a:pt x="13497055" y="7373236"/>
                  </a:lnTo>
                  <a:close/>
                </a:path>
                <a:path w="18209895" h="10427970">
                  <a:moveTo>
                    <a:pt x="13434382" y="7311439"/>
                  </a:moveTo>
                  <a:lnTo>
                    <a:pt x="13430005" y="7311542"/>
                  </a:lnTo>
                  <a:lnTo>
                    <a:pt x="13424494" y="7317071"/>
                  </a:lnTo>
                  <a:lnTo>
                    <a:pt x="13424596" y="7321447"/>
                  </a:lnTo>
                  <a:lnTo>
                    <a:pt x="13427361" y="7324203"/>
                  </a:lnTo>
                  <a:lnTo>
                    <a:pt x="13430649" y="7327576"/>
                  </a:lnTo>
                  <a:lnTo>
                    <a:pt x="13431174" y="7328193"/>
                  </a:lnTo>
                  <a:lnTo>
                    <a:pt x="13435506" y="7330041"/>
                  </a:lnTo>
                  <a:lnTo>
                    <a:pt x="13438551" y="7329370"/>
                  </a:lnTo>
                  <a:lnTo>
                    <a:pt x="13440547" y="7327464"/>
                  </a:lnTo>
                  <a:lnTo>
                    <a:pt x="13443301" y="7324699"/>
                  </a:lnTo>
                  <a:lnTo>
                    <a:pt x="13443199" y="7320322"/>
                  </a:lnTo>
                  <a:lnTo>
                    <a:pt x="13440435" y="7317567"/>
                  </a:lnTo>
                  <a:lnTo>
                    <a:pt x="13437146" y="7314194"/>
                  </a:lnTo>
                  <a:lnTo>
                    <a:pt x="13434382" y="7311439"/>
                  </a:lnTo>
                  <a:close/>
                </a:path>
                <a:path w="18209895" h="10427970">
                  <a:moveTo>
                    <a:pt x="13371424" y="7250309"/>
                  </a:moveTo>
                  <a:lnTo>
                    <a:pt x="13367047" y="7250412"/>
                  </a:lnTo>
                  <a:lnTo>
                    <a:pt x="13364292" y="7253176"/>
                  </a:lnTo>
                  <a:lnTo>
                    <a:pt x="13361679" y="7255607"/>
                  </a:lnTo>
                  <a:lnTo>
                    <a:pt x="13361781" y="7259984"/>
                  </a:lnTo>
                  <a:lnTo>
                    <a:pt x="13364545" y="7262739"/>
                  </a:lnTo>
                  <a:lnTo>
                    <a:pt x="13367836" y="7266113"/>
                  </a:lnTo>
                  <a:lnTo>
                    <a:pt x="13368359" y="7266731"/>
                  </a:lnTo>
                  <a:lnTo>
                    <a:pt x="13372359" y="7268437"/>
                  </a:lnTo>
                  <a:lnTo>
                    <a:pt x="13375261" y="7268099"/>
                  </a:lnTo>
                  <a:lnTo>
                    <a:pt x="13377399" y="7265858"/>
                  </a:lnTo>
                  <a:lnTo>
                    <a:pt x="13380012" y="7263428"/>
                  </a:lnTo>
                  <a:lnTo>
                    <a:pt x="13379908" y="7259049"/>
                  </a:lnTo>
                  <a:lnTo>
                    <a:pt x="13377143" y="7256294"/>
                  </a:lnTo>
                  <a:lnTo>
                    <a:pt x="13373854" y="7252922"/>
                  </a:lnTo>
                  <a:lnTo>
                    <a:pt x="13371424" y="7250309"/>
                  </a:lnTo>
                  <a:close/>
                </a:path>
                <a:path w="18209895" h="10427970">
                  <a:moveTo>
                    <a:pt x="13307992" y="7189371"/>
                  </a:moveTo>
                  <a:lnTo>
                    <a:pt x="13303615" y="7189474"/>
                  </a:lnTo>
                  <a:lnTo>
                    <a:pt x="13300860" y="7192238"/>
                  </a:lnTo>
                  <a:lnTo>
                    <a:pt x="13298246" y="7194669"/>
                  </a:lnTo>
                  <a:lnTo>
                    <a:pt x="13298349" y="7199046"/>
                  </a:lnTo>
                  <a:lnTo>
                    <a:pt x="13301113" y="7201801"/>
                  </a:lnTo>
                  <a:lnTo>
                    <a:pt x="13304401" y="7205174"/>
                  </a:lnTo>
                  <a:lnTo>
                    <a:pt x="13305259" y="7205934"/>
                  </a:lnTo>
                  <a:lnTo>
                    <a:pt x="13308924" y="7207497"/>
                  </a:lnTo>
                  <a:lnTo>
                    <a:pt x="13311828" y="7207160"/>
                  </a:lnTo>
                  <a:lnTo>
                    <a:pt x="13313966" y="7204919"/>
                  </a:lnTo>
                  <a:lnTo>
                    <a:pt x="13316577" y="7202489"/>
                  </a:lnTo>
                  <a:lnTo>
                    <a:pt x="13316476" y="7198111"/>
                  </a:lnTo>
                  <a:lnTo>
                    <a:pt x="13313712" y="7195356"/>
                  </a:lnTo>
                  <a:lnTo>
                    <a:pt x="13310422" y="7191984"/>
                  </a:lnTo>
                  <a:lnTo>
                    <a:pt x="13307992" y="7189371"/>
                  </a:lnTo>
                  <a:close/>
                </a:path>
                <a:path w="18209895" h="10427970">
                  <a:moveTo>
                    <a:pt x="13243798" y="7129290"/>
                  </a:moveTo>
                  <a:lnTo>
                    <a:pt x="13239755" y="7129535"/>
                  </a:lnTo>
                  <a:lnTo>
                    <a:pt x="13234244" y="7135064"/>
                  </a:lnTo>
                  <a:lnTo>
                    <a:pt x="13234488" y="7139107"/>
                  </a:lnTo>
                  <a:lnTo>
                    <a:pt x="13237253" y="7141863"/>
                  </a:lnTo>
                  <a:lnTo>
                    <a:pt x="13240542" y="7145235"/>
                  </a:lnTo>
                  <a:lnTo>
                    <a:pt x="13241066" y="7145853"/>
                  </a:lnTo>
                  <a:lnTo>
                    <a:pt x="13242400" y="7146422"/>
                  </a:lnTo>
                  <a:lnTo>
                    <a:pt x="13242542" y="7146088"/>
                  </a:lnTo>
                  <a:lnTo>
                    <a:pt x="13245208" y="7147225"/>
                  </a:lnTo>
                  <a:lnTo>
                    <a:pt x="13248109" y="7146887"/>
                  </a:lnTo>
                  <a:lnTo>
                    <a:pt x="13250246" y="7144647"/>
                  </a:lnTo>
                  <a:lnTo>
                    <a:pt x="13253001" y="7141883"/>
                  </a:lnTo>
                  <a:lnTo>
                    <a:pt x="13252758" y="7137839"/>
                  </a:lnTo>
                  <a:lnTo>
                    <a:pt x="13249993" y="7135084"/>
                  </a:lnTo>
                  <a:lnTo>
                    <a:pt x="13246562" y="7132045"/>
                  </a:lnTo>
                  <a:lnTo>
                    <a:pt x="13243798" y="7129290"/>
                  </a:lnTo>
                  <a:close/>
                </a:path>
                <a:path w="18209895" h="10427970">
                  <a:moveTo>
                    <a:pt x="13178654" y="7069592"/>
                  </a:moveTo>
                  <a:lnTo>
                    <a:pt x="13174277" y="7069694"/>
                  </a:lnTo>
                  <a:lnTo>
                    <a:pt x="13169434" y="7075507"/>
                  </a:lnTo>
                  <a:lnTo>
                    <a:pt x="13169536" y="7079885"/>
                  </a:lnTo>
                  <a:lnTo>
                    <a:pt x="13172443" y="7082306"/>
                  </a:lnTo>
                  <a:lnTo>
                    <a:pt x="13175874" y="7085345"/>
                  </a:lnTo>
                  <a:lnTo>
                    <a:pt x="13176398" y="7085963"/>
                  </a:lnTo>
                  <a:lnTo>
                    <a:pt x="13180398" y="7087669"/>
                  </a:lnTo>
                  <a:lnTo>
                    <a:pt x="13183441" y="7086998"/>
                  </a:lnTo>
                  <a:lnTo>
                    <a:pt x="13185579" y="7084758"/>
                  </a:lnTo>
                  <a:lnTo>
                    <a:pt x="13188000" y="7081851"/>
                  </a:lnTo>
                  <a:lnTo>
                    <a:pt x="13187897" y="7077474"/>
                  </a:lnTo>
                  <a:lnTo>
                    <a:pt x="13184991" y="7075053"/>
                  </a:lnTo>
                  <a:lnTo>
                    <a:pt x="13181561" y="7072013"/>
                  </a:lnTo>
                  <a:lnTo>
                    <a:pt x="13178654" y="7069592"/>
                  </a:lnTo>
                  <a:close/>
                </a:path>
                <a:path w="18209895" h="10427970">
                  <a:moveTo>
                    <a:pt x="13113702" y="7010368"/>
                  </a:moveTo>
                  <a:lnTo>
                    <a:pt x="13109325" y="7010471"/>
                  </a:lnTo>
                  <a:lnTo>
                    <a:pt x="13104482" y="7016285"/>
                  </a:lnTo>
                  <a:lnTo>
                    <a:pt x="13104584" y="7020661"/>
                  </a:lnTo>
                  <a:lnTo>
                    <a:pt x="13107491" y="7023083"/>
                  </a:lnTo>
                  <a:lnTo>
                    <a:pt x="13110922" y="7026123"/>
                  </a:lnTo>
                  <a:lnTo>
                    <a:pt x="13111446" y="7026741"/>
                  </a:lnTo>
                  <a:lnTo>
                    <a:pt x="13115445" y="7028447"/>
                  </a:lnTo>
                  <a:lnTo>
                    <a:pt x="13118489" y="7027775"/>
                  </a:lnTo>
                  <a:lnTo>
                    <a:pt x="13120626" y="7025535"/>
                  </a:lnTo>
                  <a:lnTo>
                    <a:pt x="13123048" y="7022628"/>
                  </a:lnTo>
                  <a:lnTo>
                    <a:pt x="13122945" y="7018251"/>
                  </a:lnTo>
                  <a:lnTo>
                    <a:pt x="13120039" y="7015830"/>
                  </a:lnTo>
                  <a:lnTo>
                    <a:pt x="13116609" y="7012790"/>
                  </a:lnTo>
                  <a:lnTo>
                    <a:pt x="13113702" y="7010368"/>
                  </a:lnTo>
                  <a:close/>
                </a:path>
                <a:path w="18209895" h="10427970">
                  <a:moveTo>
                    <a:pt x="13047514" y="6952195"/>
                  </a:moveTo>
                  <a:lnTo>
                    <a:pt x="13043135" y="6952296"/>
                  </a:lnTo>
                  <a:lnTo>
                    <a:pt x="13038291" y="6958109"/>
                  </a:lnTo>
                  <a:lnTo>
                    <a:pt x="13038396" y="6962488"/>
                  </a:lnTo>
                  <a:lnTo>
                    <a:pt x="13045065" y="6968090"/>
                  </a:lnTo>
                  <a:lnTo>
                    <a:pt x="13047067" y="6968943"/>
                  </a:lnTo>
                  <a:lnTo>
                    <a:pt x="13046924" y="6969277"/>
                  </a:lnTo>
                  <a:lnTo>
                    <a:pt x="13049591" y="6970415"/>
                  </a:lnTo>
                  <a:lnTo>
                    <a:pt x="13052634" y="6969743"/>
                  </a:lnTo>
                  <a:lnTo>
                    <a:pt x="13054772" y="6967503"/>
                  </a:lnTo>
                  <a:lnTo>
                    <a:pt x="13057194" y="6964597"/>
                  </a:lnTo>
                  <a:lnTo>
                    <a:pt x="13057091" y="6960219"/>
                  </a:lnTo>
                  <a:lnTo>
                    <a:pt x="13047514" y="6952195"/>
                  </a:lnTo>
                  <a:close/>
                </a:path>
                <a:path w="18209895" h="10427970">
                  <a:moveTo>
                    <a:pt x="12981325" y="6894020"/>
                  </a:moveTo>
                  <a:lnTo>
                    <a:pt x="12976805" y="6894456"/>
                  </a:lnTo>
                  <a:lnTo>
                    <a:pt x="12971961" y="6900269"/>
                  </a:lnTo>
                  <a:lnTo>
                    <a:pt x="12972065" y="6904646"/>
                  </a:lnTo>
                  <a:lnTo>
                    <a:pt x="12978734" y="6910249"/>
                  </a:lnTo>
                  <a:lnTo>
                    <a:pt x="12980735" y="6911102"/>
                  </a:lnTo>
                  <a:lnTo>
                    <a:pt x="12980592" y="6911436"/>
                  </a:lnTo>
                  <a:lnTo>
                    <a:pt x="12983258" y="6912573"/>
                  </a:lnTo>
                  <a:lnTo>
                    <a:pt x="12986305" y="6911903"/>
                  </a:lnTo>
                  <a:lnTo>
                    <a:pt x="12988441" y="6909662"/>
                  </a:lnTo>
                  <a:lnTo>
                    <a:pt x="12990863" y="6906756"/>
                  </a:lnTo>
                  <a:lnTo>
                    <a:pt x="12990761" y="6902379"/>
                  </a:lnTo>
                  <a:lnTo>
                    <a:pt x="12984090" y="6896775"/>
                  </a:lnTo>
                  <a:lnTo>
                    <a:pt x="12981325" y="6894020"/>
                  </a:lnTo>
                  <a:close/>
                </a:path>
                <a:path w="18209895" h="10427970">
                  <a:moveTo>
                    <a:pt x="8412355" y="4939533"/>
                  </a:moveTo>
                  <a:lnTo>
                    <a:pt x="8401022" y="4934699"/>
                  </a:lnTo>
                  <a:lnTo>
                    <a:pt x="8397219" y="4936228"/>
                  </a:lnTo>
                  <a:lnTo>
                    <a:pt x="8394091" y="4943560"/>
                  </a:lnTo>
                  <a:lnTo>
                    <a:pt x="8395953" y="4947507"/>
                  </a:lnTo>
                  <a:lnTo>
                    <a:pt x="8407285" y="4952341"/>
                  </a:lnTo>
                  <a:lnTo>
                    <a:pt x="8411232" y="4950478"/>
                  </a:lnTo>
                  <a:lnTo>
                    <a:pt x="8414075" y="4943812"/>
                  </a:lnTo>
                  <a:lnTo>
                    <a:pt x="8412355" y="4939533"/>
                  </a:lnTo>
                  <a:close/>
                </a:path>
                <a:path w="18209895" h="10427970">
                  <a:moveTo>
                    <a:pt x="8493014" y="4973939"/>
                  </a:moveTo>
                  <a:lnTo>
                    <a:pt x="8481682" y="4969105"/>
                  </a:lnTo>
                  <a:lnTo>
                    <a:pt x="8477736" y="4970968"/>
                  </a:lnTo>
                  <a:lnTo>
                    <a:pt x="8474750" y="4977967"/>
                  </a:lnTo>
                  <a:lnTo>
                    <a:pt x="8476613" y="4981913"/>
                  </a:lnTo>
                  <a:lnTo>
                    <a:pt x="8487945" y="4986747"/>
                  </a:lnTo>
                  <a:lnTo>
                    <a:pt x="8491891" y="4984884"/>
                  </a:lnTo>
                  <a:lnTo>
                    <a:pt x="8494877" y="4977885"/>
                  </a:lnTo>
                  <a:lnTo>
                    <a:pt x="8493014" y="4973939"/>
                  </a:lnTo>
                  <a:close/>
                </a:path>
                <a:path w="18209895" h="10427970">
                  <a:moveTo>
                    <a:pt x="8331362" y="4904984"/>
                  </a:moveTo>
                  <a:lnTo>
                    <a:pt x="8320363" y="4900292"/>
                  </a:lnTo>
                  <a:lnTo>
                    <a:pt x="8316083" y="4902012"/>
                  </a:lnTo>
                  <a:lnTo>
                    <a:pt x="8313240" y="4908678"/>
                  </a:lnTo>
                  <a:lnTo>
                    <a:pt x="8314960" y="4912958"/>
                  </a:lnTo>
                  <a:lnTo>
                    <a:pt x="8326292" y="4917792"/>
                  </a:lnTo>
                  <a:lnTo>
                    <a:pt x="8330239" y="4915929"/>
                  </a:lnTo>
                  <a:lnTo>
                    <a:pt x="8333082" y="4909263"/>
                  </a:lnTo>
                  <a:lnTo>
                    <a:pt x="8331362" y="4904984"/>
                  </a:lnTo>
                  <a:close/>
                </a:path>
                <a:path w="18209895" h="10427970">
                  <a:moveTo>
                    <a:pt x="8574150" y="5008155"/>
                  </a:moveTo>
                  <a:lnTo>
                    <a:pt x="8562820" y="5003322"/>
                  </a:lnTo>
                  <a:lnTo>
                    <a:pt x="8558873" y="5005185"/>
                  </a:lnTo>
                  <a:lnTo>
                    <a:pt x="8555887" y="5012184"/>
                  </a:lnTo>
                  <a:lnTo>
                    <a:pt x="8557750" y="5016130"/>
                  </a:lnTo>
                  <a:lnTo>
                    <a:pt x="8569080" y="5020963"/>
                  </a:lnTo>
                  <a:lnTo>
                    <a:pt x="8573027" y="5019101"/>
                  </a:lnTo>
                  <a:lnTo>
                    <a:pt x="8576012" y="5012102"/>
                  </a:lnTo>
                  <a:lnTo>
                    <a:pt x="8574150" y="5008155"/>
                  </a:lnTo>
                  <a:close/>
                </a:path>
                <a:path w="18209895" h="10427970">
                  <a:moveTo>
                    <a:pt x="8250511" y="4870101"/>
                  </a:moveTo>
                  <a:lnTo>
                    <a:pt x="8239511" y="4865409"/>
                  </a:lnTo>
                  <a:lnTo>
                    <a:pt x="8235232" y="4867130"/>
                  </a:lnTo>
                  <a:lnTo>
                    <a:pt x="8232388" y="4873796"/>
                  </a:lnTo>
                  <a:lnTo>
                    <a:pt x="8234109" y="4878075"/>
                  </a:lnTo>
                  <a:lnTo>
                    <a:pt x="8245108" y="4882767"/>
                  </a:lnTo>
                  <a:lnTo>
                    <a:pt x="8249388" y="4881047"/>
                  </a:lnTo>
                  <a:lnTo>
                    <a:pt x="8252231" y="4874381"/>
                  </a:lnTo>
                  <a:lnTo>
                    <a:pt x="8250511" y="4870101"/>
                  </a:lnTo>
                  <a:close/>
                </a:path>
                <a:path w="18209895" h="10427970">
                  <a:moveTo>
                    <a:pt x="8655430" y="5042038"/>
                  </a:moveTo>
                  <a:lnTo>
                    <a:pt x="8647763" y="5038768"/>
                  </a:lnTo>
                  <a:lnTo>
                    <a:pt x="8642361" y="5051434"/>
                  </a:lnTo>
                  <a:lnTo>
                    <a:pt x="8650360" y="5054846"/>
                  </a:lnTo>
                  <a:lnTo>
                    <a:pt x="8654306" y="5052984"/>
                  </a:lnTo>
                  <a:lnTo>
                    <a:pt x="8657291" y="5045985"/>
                  </a:lnTo>
                  <a:lnTo>
                    <a:pt x="8655430" y="5042038"/>
                  </a:lnTo>
                  <a:close/>
                </a:path>
                <a:path w="18209895" h="10427970">
                  <a:moveTo>
                    <a:pt x="8169802" y="4834885"/>
                  </a:moveTo>
                  <a:lnTo>
                    <a:pt x="8158803" y="4830194"/>
                  </a:lnTo>
                  <a:lnTo>
                    <a:pt x="8154523" y="4831914"/>
                  </a:lnTo>
                  <a:lnTo>
                    <a:pt x="8151680" y="4838580"/>
                  </a:lnTo>
                  <a:lnTo>
                    <a:pt x="8153400" y="4842859"/>
                  </a:lnTo>
                  <a:lnTo>
                    <a:pt x="8164399" y="4847551"/>
                  </a:lnTo>
                  <a:lnTo>
                    <a:pt x="8168679" y="4845831"/>
                  </a:lnTo>
                  <a:lnTo>
                    <a:pt x="8171522" y="4839166"/>
                  </a:lnTo>
                  <a:lnTo>
                    <a:pt x="8169802" y="4834885"/>
                  </a:lnTo>
                  <a:close/>
                </a:path>
                <a:path w="18209895" h="10427970">
                  <a:moveTo>
                    <a:pt x="8089236" y="4799336"/>
                  </a:moveTo>
                  <a:lnTo>
                    <a:pt x="8078237" y="4794645"/>
                  </a:lnTo>
                  <a:lnTo>
                    <a:pt x="8073957" y="4796365"/>
                  </a:lnTo>
                  <a:lnTo>
                    <a:pt x="8071113" y="4803032"/>
                  </a:lnTo>
                  <a:lnTo>
                    <a:pt x="8072834" y="4807310"/>
                  </a:lnTo>
                  <a:lnTo>
                    <a:pt x="8083833" y="4812002"/>
                  </a:lnTo>
                  <a:lnTo>
                    <a:pt x="8088112" y="4810283"/>
                  </a:lnTo>
                  <a:lnTo>
                    <a:pt x="8090955" y="4803616"/>
                  </a:lnTo>
                  <a:lnTo>
                    <a:pt x="8089236" y="4799336"/>
                  </a:lnTo>
                  <a:close/>
                </a:path>
                <a:path w="18209895" h="10427970">
                  <a:moveTo>
                    <a:pt x="8736849" y="5075587"/>
                  </a:moveTo>
                  <a:lnTo>
                    <a:pt x="8725517" y="5070753"/>
                  </a:lnTo>
                  <a:lnTo>
                    <a:pt x="8721571" y="5072616"/>
                  </a:lnTo>
                  <a:lnTo>
                    <a:pt x="8718585" y="5079616"/>
                  </a:lnTo>
                  <a:lnTo>
                    <a:pt x="8720447" y="5083561"/>
                  </a:lnTo>
                  <a:lnTo>
                    <a:pt x="8731779" y="5088395"/>
                  </a:lnTo>
                  <a:lnTo>
                    <a:pt x="8735726" y="5086533"/>
                  </a:lnTo>
                  <a:lnTo>
                    <a:pt x="8738712" y="5079534"/>
                  </a:lnTo>
                  <a:lnTo>
                    <a:pt x="8736849" y="5075587"/>
                  </a:lnTo>
                  <a:close/>
                </a:path>
                <a:path w="18209895" h="10427970">
                  <a:moveTo>
                    <a:pt x="8009001" y="4763929"/>
                  </a:moveTo>
                  <a:lnTo>
                    <a:pt x="7997669" y="4759096"/>
                  </a:lnTo>
                  <a:lnTo>
                    <a:pt x="7993390" y="4760816"/>
                  </a:lnTo>
                  <a:lnTo>
                    <a:pt x="7990546" y="4767482"/>
                  </a:lnTo>
                  <a:lnTo>
                    <a:pt x="7992266" y="4771762"/>
                  </a:lnTo>
                  <a:lnTo>
                    <a:pt x="8003598" y="4776595"/>
                  </a:lnTo>
                  <a:lnTo>
                    <a:pt x="8007877" y="4774875"/>
                  </a:lnTo>
                  <a:lnTo>
                    <a:pt x="8010721" y="4768209"/>
                  </a:lnTo>
                  <a:lnTo>
                    <a:pt x="8009001" y="4763929"/>
                  </a:lnTo>
                  <a:close/>
                </a:path>
                <a:path w="18209895" h="10427970">
                  <a:moveTo>
                    <a:pt x="8818411" y="5108804"/>
                  </a:moveTo>
                  <a:lnTo>
                    <a:pt x="8806745" y="5103827"/>
                  </a:lnTo>
                  <a:lnTo>
                    <a:pt x="8802799" y="5105689"/>
                  </a:lnTo>
                  <a:lnTo>
                    <a:pt x="8799813" y="5112689"/>
                  </a:lnTo>
                  <a:lnTo>
                    <a:pt x="8801674" y="5116635"/>
                  </a:lnTo>
                  <a:lnTo>
                    <a:pt x="8805008" y="5118057"/>
                  </a:lnTo>
                  <a:lnTo>
                    <a:pt x="8805151" y="5117723"/>
                  </a:lnTo>
                  <a:lnTo>
                    <a:pt x="8813150" y="5121136"/>
                  </a:lnTo>
                  <a:lnTo>
                    <a:pt x="8817096" y="5119273"/>
                  </a:lnTo>
                  <a:lnTo>
                    <a:pt x="8819939" y="5112607"/>
                  </a:lnTo>
                  <a:lnTo>
                    <a:pt x="8818411" y="5108804"/>
                  </a:lnTo>
                  <a:close/>
                </a:path>
                <a:path w="18209895" h="10427970">
                  <a:moveTo>
                    <a:pt x="7928384" y="4727572"/>
                  </a:moveTo>
                  <a:lnTo>
                    <a:pt x="7917385" y="4722880"/>
                  </a:lnTo>
                  <a:lnTo>
                    <a:pt x="7913106" y="4724600"/>
                  </a:lnTo>
                  <a:lnTo>
                    <a:pt x="7910120" y="4731599"/>
                  </a:lnTo>
                  <a:lnTo>
                    <a:pt x="7911841" y="4735879"/>
                  </a:lnTo>
                  <a:lnTo>
                    <a:pt x="7922840" y="4740570"/>
                  </a:lnTo>
                  <a:lnTo>
                    <a:pt x="7927119" y="4738850"/>
                  </a:lnTo>
                  <a:lnTo>
                    <a:pt x="7930105" y="4731851"/>
                  </a:lnTo>
                  <a:lnTo>
                    <a:pt x="7928384" y="4727572"/>
                  </a:lnTo>
                  <a:close/>
                </a:path>
                <a:path w="18209895" h="10427970">
                  <a:moveTo>
                    <a:pt x="8899639" y="5141877"/>
                  </a:moveTo>
                  <a:lnTo>
                    <a:pt x="8888306" y="5137043"/>
                  </a:lnTo>
                  <a:lnTo>
                    <a:pt x="8884361" y="5138905"/>
                  </a:lnTo>
                  <a:lnTo>
                    <a:pt x="8881375" y="5145904"/>
                  </a:lnTo>
                  <a:lnTo>
                    <a:pt x="8883237" y="5149851"/>
                  </a:lnTo>
                  <a:lnTo>
                    <a:pt x="8886571" y="5151273"/>
                  </a:lnTo>
                  <a:lnTo>
                    <a:pt x="8886713" y="5150939"/>
                  </a:lnTo>
                  <a:lnTo>
                    <a:pt x="8894711" y="5154351"/>
                  </a:lnTo>
                  <a:lnTo>
                    <a:pt x="8898658" y="5152489"/>
                  </a:lnTo>
                  <a:lnTo>
                    <a:pt x="8901502" y="5145823"/>
                  </a:lnTo>
                  <a:lnTo>
                    <a:pt x="8899639" y="5141877"/>
                  </a:lnTo>
                  <a:close/>
                </a:path>
                <a:path w="18209895" h="10427970">
                  <a:moveTo>
                    <a:pt x="7848102" y="4691356"/>
                  </a:moveTo>
                  <a:lnTo>
                    <a:pt x="7837103" y="4686664"/>
                  </a:lnTo>
                  <a:lnTo>
                    <a:pt x="7832823" y="4688385"/>
                  </a:lnTo>
                  <a:lnTo>
                    <a:pt x="7829838" y="4695384"/>
                  </a:lnTo>
                  <a:lnTo>
                    <a:pt x="7831558" y="4699663"/>
                  </a:lnTo>
                  <a:lnTo>
                    <a:pt x="7842557" y="4704355"/>
                  </a:lnTo>
                  <a:lnTo>
                    <a:pt x="7846837" y="4702635"/>
                  </a:lnTo>
                  <a:lnTo>
                    <a:pt x="7849822" y="4695636"/>
                  </a:lnTo>
                  <a:lnTo>
                    <a:pt x="7848102" y="4691356"/>
                  </a:lnTo>
                  <a:close/>
                </a:path>
                <a:path w="18209895" h="10427970">
                  <a:moveTo>
                    <a:pt x="8981010" y="5174617"/>
                  </a:moveTo>
                  <a:lnTo>
                    <a:pt x="8970011" y="5169926"/>
                  </a:lnTo>
                  <a:lnTo>
                    <a:pt x="8966064" y="5171787"/>
                  </a:lnTo>
                  <a:lnTo>
                    <a:pt x="8963221" y="5178453"/>
                  </a:lnTo>
                  <a:lnTo>
                    <a:pt x="8965084" y="5182400"/>
                  </a:lnTo>
                  <a:lnTo>
                    <a:pt x="8976083" y="5187092"/>
                  </a:lnTo>
                  <a:lnTo>
                    <a:pt x="8980028" y="5185229"/>
                  </a:lnTo>
                  <a:lnTo>
                    <a:pt x="8982871" y="5178563"/>
                  </a:lnTo>
                  <a:lnTo>
                    <a:pt x="8981010" y="5174617"/>
                  </a:lnTo>
                  <a:close/>
                </a:path>
                <a:path w="18209895" h="10427970">
                  <a:moveTo>
                    <a:pt x="7757297" y="4650258"/>
                  </a:moveTo>
                  <a:lnTo>
                    <a:pt x="7753017" y="4651978"/>
                  </a:lnTo>
                  <a:lnTo>
                    <a:pt x="7751250" y="4655951"/>
                  </a:lnTo>
                  <a:lnTo>
                    <a:pt x="7749698" y="4658835"/>
                  </a:lnTo>
                  <a:lnTo>
                    <a:pt x="7751418" y="4663114"/>
                  </a:lnTo>
                  <a:lnTo>
                    <a:pt x="7762418" y="4667806"/>
                  </a:lnTo>
                  <a:lnTo>
                    <a:pt x="7766555" y="4666420"/>
                  </a:lnTo>
                  <a:lnTo>
                    <a:pt x="7768322" y="4662445"/>
                  </a:lnTo>
                  <a:lnTo>
                    <a:pt x="7769874" y="4659562"/>
                  </a:lnTo>
                  <a:lnTo>
                    <a:pt x="7768154" y="4655283"/>
                  </a:lnTo>
                  <a:lnTo>
                    <a:pt x="7760487" y="4652013"/>
                  </a:lnTo>
                  <a:lnTo>
                    <a:pt x="7757297" y="4650258"/>
                  </a:lnTo>
                  <a:close/>
                </a:path>
                <a:path w="18209895" h="10427970">
                  <a:moveTo>
                    <a:pt x="9062524" y="5207025"/>
                  </a:moveTo>
                  <a:lnTo>
                    <a:pt x="9051525" y="5202333"/>
                  </a:lnTo>
                  <a:lnTo>
                    <a:pt x="9047579" y="5204195"/>
                  </a:lnTo>
                  <a:lnTo>
                    <a:pt x="9044735" y="5210861"/>
                  </a:lnTo>
                  <a:lnTo>
                    <a:pt x="9046598" y="5214808"/>
                  </a:lnTo>
                  <a:lnTo>
                    <a:pt x="9057595" y="5219498"/>
                  </a:lnTo>
                  <a:lnTo>
                    <a:pt x="9061542" y="5217637"/>
                  </a:lnTo>
                  <a:lnTo>
                    <a:pt x="9064386" y="5210970"/>
                  </a:lnTo>
                  <a:lnTo>
                    <a:pt x="9062524" y="5207025"/>
                  </a:lnTo>
                  <a:close/>
                </a:path>
                <a:path w="18209895" h="10427970">
                  <a:moveTo>
                    <a:pt x="4371382" y="3205544"/>
                  </a:moveTo>
                  <a:lnTo>
                    <a:pt x="4360050" y="3200710"/>
                  </a:lnTo>
                  <a:lnTo>
                    <a:pt x="4356245" y="3202239"/>
                  </a:lnTo>
                  <a:lnTo>
                    <a:pt x="4353117" y="3209572"/>
                  </a:lnTo>
                  <a:lnTo>
                    <a:pt x="4354980" y="3213518"/>
                  </a:lnTo>
                  <a:lnTo>
                    <a:pt x="4366313" y="3218352"/>
                  </a:lnTo>
                  <a:lnTo>
                    <a:pt x="4370258" y="3216490"/>
                  </a:lnTo>
                  <a:lnTo>
                    <a:pt x="4373244" y="3209490"/>
                  </a:lnTo>
                  <a:lnTo>
                    <a:pt x="4371382" y="3205544"/>
                  </a:lnTo>
                  <a:close/>
                </a:path>
                <a:path w="18209895" h="10427970">
                  <a:moveTo>
                    <a:pt x="4452042" y="3239951"/>
                  </a:moveTo>
                  <a:lnTo>
                    <a:pt x="4440709" y="3235117"/>
                  </a:lnTo>
                  <a:lnTo>
                    <a:pt x="4436763" y="3236979"/>
                  </a:lnTo>
                  <a:lnTo>
                    <a:pt x="4433777" y="3243979"/>
                  </a:lnTo>
                  <a:lnTo>
                    <a:pt x="4435640" y="3247925"/>
                  </a:lnTo>
                  <a:lnTo>
                    <a:pt x="4446973" y="3252759"/>
                  </a:lnTo>
                  <a:lnTo>
                    <a:pt x="4450777" y="3251230"/>
                  </a:lnTo>
                  <a:lnTo>
                    <a:pt x="4453905" y="3243897"/>
                  </a:lnTo>
                  <a:lnTo>
                    <a:pt x="4452042" y="3239951"/>
                  </a:lnTo>
                  <a:close/>
                </a:path>
                <a:path w="18209895" h="10427970">
                  <a:moveTo>
                    <a:pt x="4290530" y="3170662"/>
                  </a:moveTo>
                  <a:lnTo>
                    <a:pt x="4279197" y="3165828"/>
                  </a:lnTo>
                  <a:lnTo>
                    <a:pt x="4275252" y="3167690"/>
                  </a:lnTo>
                  <a:lnTo>
                    <a:pt x="4272409" y="3174356"/>
                  </a:lnTo>
                  <a:lnTo>
                    <a:pt x="4274128" y="3178635"/>
                  </a:lnTo>
                  <a:lnTo>
                    <a:pt x="4285461" y="3183469"/>
                  </a:lnTo>
                  <a:lnTo>
                    <a:pt x="4289407" y="3181607"/>
                  </a:lnTo>
                  <a:lnTo>
                    <a:pt x="4292251" y="3174941"/>
                  </a:lnTo>
                  <a:lnTo>
                    <a:pt x="4290530" y="3170662"/>
                  </a:lnTo>
                  <a:close/>
                </a:path>
                <a:path w="18209895" h="10427970">
                  <a:moveTo>
                    <a:pt x="4533177" y="3274167"/>
                  </a:moveTo>
                  <a:lnTo>
                    <a:pt x="4521845" y="3269333"/>
                  </a:lnTo>
                  <a:lnTo>
                    <a:pt x="4517899" y="3271195"/>
                  </a:lnTo>
                  <a:lnTo>
                    <a:pt x="4514913" y="3278195"/>
                  </a:lnTo>
                  <a:lnTo>
                    <a:pt x="4516776" y="3282140"/>
                  </a:lnTo>
                  <a:lnTo>
                    <a:pt x="4528108" y="3286974"/>
                  </a:lnTo>
                  <a:lnTo>
                    <a:pt x="4532054" y="3285112"/>
                  </a:lnTo>
                  <a:lnTo>
                    <a:pt x="4535039" y="3278113"/>
                  </a:lnTo>
                  <a:lnTo>
                    <a:pt x="4533177" y="3274167"/>
                  </a:lnTo>
                  <a:close/>
                </a:path>
                <a:path w="18209895" h="10427970">
                  <a:moveTo>
                    <a:pt x="4209870" y="3136255"/>
                  </a:moveTo>
                  <a:lnTo>
                    <a:pt x="4198871" y="3131563"/>
                  </a:lnTo>
                  <a:lnTo>
                    <a:pt x="4194592" y="3133283"/>
                  </a:lnTo>
                  <a:lnTo>
                    <a:pt x="4191748" y="3139949"/>
                  </a:lnTo>
                  <a:lnTo>
                    <a:pt x="4193469" y="3144228"/>
                  </a:lnTo>
                  <a:lnTo>
                    <a:pt x="4204468" y="3148920"/>
                  </a:lnTo>
                  <a:lnTo>
                    <a:pt x="4208747" y="3147200"/>
                  </a:lnTo>
                  <a:lnTo>
                    <a:pt x="4211591" y="3140534"/>
                  </a:lnTo>
                  <a:lnTo>
                    <a:pt x="4209870" y="3136255"/>
                  </a:lnTo>
                  <a:close/>
                </a:path>
                <a:path w="18209895" h="10427970">
                  <a:moveTo>
                    <a:pt x="4613980" y="3308240"/>
                  </a:moveTo>
                  <a:lnTo>
                    <a:pt x="4602647" y="3303406"/>
                  </a:lnTo>
                  <a:lnTo>
                    <a:pt x="4598701" y="3305269"/>
                  </a:lnTo>
                  <a:lnTo>
                    <a:pt x="4595716" y="3312268"/>
                  </a:lnTo>
                  <a:lnTo>
                    <a:pt x="4597578" y="3316214"/>
                  </a:lnTo>
                  <a:lnTo>
                    <a:pt x="4608910" y="3321048"/>
                  </a:lnTo>
                  <a:lnTo>
                    <a:pt x="4612856" y="3319186"/>
                  </a:lnTo>
                  <a:lnTo>
                    <a:pt x="4615842" y="3312186"/>
                  </a:lnTo>
                  <a:lnTo>
                    <a:pt x="4613980" y="3308240"/>
                  </a:lnTo>
                  <a:close/>
                </a:path>
                <a:path w="18209895" h="10427970">
                  <a:moveTo>
                    <a:pt x="4129020" y="3101372"/>
                  </a:moveTo>
                  <a:lnTo>
                    <a:pt x="4118020" y="3096680"/>
                  </a:lnTo>
                  <a:lnTo>
                    <a:pt x="4113741" y="3098400"/>
                  </a:lnTo>
                  <a:lnTo>
                    <a:pt x="4110897" y="3105067"/>
                  </a:lnTo>
                  <a:lnTo>
                    <a:pt x="4112617" y="3109346"/>
                  </a:lnTo>
                  <a:lnTo>
                    <a:pt x="4123617" y="3114038"/>
                  </a:lnTo>
                  <a:lnTo>
                    <a:pt x="4127896" y="3112318"/>
                  </a:lnTo>
                  <a:lnTo>
                    <a:pt x="4130739" y="3105651"/>
                  </a:lnTo>
                  <a:lnTo>
                    <a:pt x="4129020" y="3101372"/>
                  </a:lnTo>
                  <a:close/>
                </a:path>
                <a:path w="18209895" h="10427970">
                  <a:moveTo>
                    <a:pt x="4695115" y="3342456"/>
                  </a:moveTo>
                  <a:lnTo>
                    <a:pt x="4683783" y="3337623"/>
                  </a:lnTo>
                  <a:lnTo>
                    <a:pt x="4679837" y="3339484"/>
                  </a:lnTo>
                  <a:lnTo>
                    <a:pt x="4676851" y="3346484"/>
                  </a:lnTo>
                  <a:lnTo>
                    <a:pt x="4678713" y="3350431"/>
                  </a:lnTo>
                  <a:lnTo>
                    <a:pt x="4690045" y="3355264"/>
                  </a:lnTo>
                  <a:lnTo>
                    <a:pt x="4693991" y="3353401"/>
                  </a:lnTo>
                  <a:lnTo>
                    <a:pt x="4696977" y="3346402"/>
                  </a:lnTo>
                  <a:lnTo>
                    <a:pt x="4695115" y="3342456"/>
                  </a:lnTo>
                  <a:close/>
                </a:path>
                <a:path w="18209895" h="10427970">
                  <a:moveTo>
                    <a:pt x="4775918" y="3376530"/>
                  </a:moveTo>
                  <a:lnTo>
                    <a:pt x="4764585" y="3371696"/>
                  </a:lnTo>
                  <a:lnTo>
                    <a:pt x="4760639" y="3373558"/>
                  </a:lnTo>
                  <a:lnTo>
                    <a:pt x="4757653" y="3380557"/>
                  </a:lnTo>
                  <a:lnTo>
                    <a:pt x="4759515" y="3384503"/>
                  </a:lnTo>
                  <a:lnTo>
                    <a:pt x="4770848" y="3389337"/>
                  </a:lnTo>
                  <a:lnTo>
                    <a:pt x="4774794" y="3387475"/>
                  </a:lnTo>
                  <a:lnTo>
                    <a:pt x="4777780" y="3380476"/>
                  </a:lnTo>
                  <a:lnTo>
                    <a:pt x="4775918" y="3376530"/>
                  </a:lnTo>
                  <a:close/>
                </a:path>
                <a:path w="18209895" h="10427970">
                  <a:moveTo>
                    <a:pt x="7688014" y="4618734"/>
                  </a:moveTo>
                  <a:lnTo>
                    <a:pt x="7677014" y="4614042"/>
                  </a:lnTo>
                  <a:lnTo>
                    <a:pt x="7672877" y="4615428"/>
                  </a:lnTo>
                  <a:lnTo>
                    <a:pt x="7671110" y="4619403"/>
                  </a:lnTo>
                  <a:lnTo>
                    <a:pt x="7669558" y="4622286"/>
                  </a:lnTo>
                  <a:lnTo>
                    <a:pt x="7671278" y="4626565"/>
                  </a:lnTo>
                  <a:lnTo>
                    <a:pt x="7682277" y="4631257"/>
                  </a:lnTo>
                  <a:lnTo>
                    <a:pt x="7686414" y="4629870"/>
                  </a:lnTo>
                  <a:lnTo>
                    <a:pt x="7688181" y="4625897"/>
                  </a:lnTo>
                  <a:lnTo>
                    <a:pt x="7689733" y="4623013"/>
                  </a:lnTo>
                  <a:lnTo>
                    <a:pt x="7688014" y="4618734"/>
                  </a:lnTo>
                  <a:close/>
                </a:path>
                <a:path w="18209895" h="10427970">
                  <a:moveTo>
                    <a:pt x="4048310" y="3066157"/>
                  </a:moveTo>
                  <a:lnTo>
                    <a:pt x="4037311" y="3061465"/>
                  </a:lnTo>
                  <a:lnTo>
                    <a:pt x="4033032" y="3063185"/>
                  </a:lnTo>
                  <a:lnTo>
                    <a:pt x="4030188" y="3069851"/>
                  </a:lnTo>
                  <a:lnTo>
                    <a:pt x="4031908" y="3074130"/>
                  </a:lnTo>
                  <a:lnTo>
                    <a:pt x="4042908" y="3078822"/>
                  </a:lnTo>
                  <a:lnTo>
                    <a:pt x="4047187" y="3077102"/>
                  </a:lnTo>
                  <a:lnTo>
                    <a:pt x="4050031" y="3070436"/>
                  </a:lnTo>
                  <a:lnTo>
                    <a:pt x="4048310" y="3066157"/>
                  </a:lnTo>
                  <a:close/>
                </a:path>
                <a:path w="18209895" h="10427970">
                  <a:moveTo>
                    <a:pt x="4857053" y="3410746"/>
                  </a:moveTo>
                  <a:lnTo>
                    <a:pt x="4845720" y="3405911"/>
                  </a:lnTo>
                  <a:lnTo>
                    <a:pt x="4841774" y="3407773"/>
                  </a:lnTo>
                  <a:lnTo>
                    <a:pt x="4838788" y="3414773"/>
                  </a:lnTo>
                  <a:lnTo>
                    <a:pt x="4840650" y="3418720"/>
                  </a:lnTo>
                  <a:lnTo>
                    <a:pt x="4851983" y="3423554"/>
                  </a:lnTo>
                  <a:lnTo>
                    <a:pt x="4855930" y="3421691"/>
                  </a:lnTo>
                  <a:lnTo>
                    <a:pt x="4858915" y="3414692"/>
                  </a:lnTo>
                  <a:lnTo>
                    <a:pt x="4857053" y="3410746"/>
                  </a:lnTo>
                  <a:close/>
                </a:path>
                <a:path w="18209895" h="10427970">
                  <a:moveTo>
                    <a:pt x="3967601" y="3030941"/>
                  </a:moveTo>
                  <a:lnTo>
                    <a:pt x="3956602" y="3026249"/>
                  </a:lnTo>
                  <a:lnTo>
                    <a:pt x="3952323" y="3027969"/>
                  </a:lnTo>
                  <a:lnTo>
                    <a:pt x="3949479" y="3034636"/>
                  </a:lnTo>
                  <a:lnTo>
                    <a:pt x="3951199" y="3038915"/>
                  </a:lnTo>
                  <a:lnTo>
                    <a:pt x="3962198" y="3043607"/>
                  </a:lnTo>
                  <a:lnTo>
                    <a:pt x="3966478" y="3041887"/>
                  </a:lnTo>
                  <a:lnTo>
                    <a:pt x="3969321" y="3035220"/>
                  </a:lnTo>
                  <a:lnTo>
                    <a:pt x="3967601" y="3030941"/>
                  </a:lnTo>
                  <a:close/>
                </a:path>
                <a:path w="18209895" h="10427970">
                  <a:moveTo>
                    <a:pt x="4937997" y="3444486"/>
                  </a:moveTo>
                  <a:lnTo>
                    <a:pt x="4926665" y="3439652"/>
                  </a:lnTo>
                  <a:lnTo>
                    <a:pt x="4922719" y="3441514"/>
                  </a:lnTo>
                  <a:lnTo>
                    <a:pt x="4919733" y="3448513"/>
                  </a:lnTo>
                  <a:lnTo>
                    <a:pt x="4921596" y="3452460"/>
                  </a:lnTo>
                  <a:lnTo>
                    <a:pt x="4932928" y="3457294"/>
                  </a:lnTo>
                  <a:lnTo>
                    <a:pt x="4936874" y="3455431"/>
                  </a:lnTo>
                  <a:lnTo>
                    <a:pt x="4939860" y="3448432"/>
                  </a:lnTo>
                  <a:lnTo>
                    <a:pt x="4937997" y="3444486"/>
                  </a:lnTo>
                  <a:close/>
                </a:path>
                <a:path w="18209895" h="10427970">
                  <a:moveTo>
                    <a:pt x="9144655" y="5238907"/>
                  </a:moveTo>
                  <a:lnTo>
                    <a:pt x="9136989" y="5235637"/>
                  </a:lnTo>
                  <a:lnTo>
                    <a:pt x="9133513" y="5234548"/>
                  </a:lnTo>
                  <a:lnTo>
                    <a:pt x="9129567" y="5236411"/>
                  </a:lnTo>
                  <a:lnTo>
                    <a:pt x="9126724" y="5243077"/>
                  </a:lnTo>
                  <a:lnTo>
                    <a:pt x="9128587" y="5247024"/>
                  </a:lnTo>
                  <a:lnTo>
                    <a:pt x="9136584" y="5250435"/>
                  </a:lnTo>
                  <a:lnTo>
                    <a:pt x="9140059" y="5251523"/>
                  </a:lnTo>
                  <a:lnTo>
                    <a:pt x="9144007" y="5249662"/>
                  </a:lnTo>
                  <a:lnTo>
                    <a:pt x="9145429" y="5246329"/>
                  </a:lnTo>
                  <a:lnTo>
                    <a:pt x="9146324" y="5243559"/>
                  </a:lnTo>
                  <a:lnTo>
                    <a:pt x="9146659" y="5242520"/>
                  </a:lnTo>
                  <a:lnTo>
                    <a:pt x="9144655" y="5238907"/>
                  </a:lnTo>
                  <a:close/>
                </a:path>
                <a:path w="18209895" h="10427970">
                  <a:moveTo>
                    <a:pt x="3887368" y="2995534"/>
                  </a:moveTo>
                  <a:lnTo>
                    <a:pt x="3876369" y="2990842"/>
                  </a:lnTo>
                  <a:lnTo>
                    <a:pt x="3872089" y="2992563"/>
                  </a:lnTo>
                  <a:lnTo>
                    <a:pt x="3869246" y="2999229"/>
                  </a:lnTo>
                  <a:lnTo>
                    <a:pt x="3870966" y="3003508"/>
                  </a:lnTo>
                  <a:lnTo>
                    <a:pt x="3881965" y="3008200"/>
                  </a:lnTo>
                  <a:lnTo>
                    <a:pt x="3886244" y="3006480"/>
                  </a:lnTo>
                  <a:lnTo>
                    <a:pt x="3889087" y="2999814"/>
                  </a:lnTo>
                  <a:lnTo>
                    <a:pt x="3887368" y="2995534"/>
                  </a:lnTo>
                  <a:close/>
                </a:path>
                <a:path w="18209895" h="10427970">
                  <a:moveTo>
                    <a:pt x="5019275" y="3478368"/>
                  </a:moveTo>
                  <a:lnTo>
                    <a:pt x="5007942" y="3473534"/>
                  </a:lnTo>
                  <a:lnTo>
                    <a:pt x="5003996" y="3475397"/>
                  </a:lnTo>
                  <a:lnTo>
                    <a:pt x="5001011" y="3482396"/>
                  </a:lnTo>
                  <a:lnTo>
                    <a:pt x="5002873" y="3486342"/>
                  </a:lnTo>
                  <a:lnTo>
                    <a:pt x="5014206" y="3491177"/>
                  </a:lnTo>
                  <a:lnTo>
                    <a:pt x="5018152" y="3489314"/>
                  </a:lnTo>
                  <a:lnTo>
                    <a:pt x="5021138" y="3482315"/>
                  </a:lnTo>
                  <a:lnTo>
                    <a:pt x="5019275" y="3478368"/>
                  </a:lnTo>
                  <a:close/>
                </a:path>
                <a:path w="18209895" h="10427970">
                  <a:moveTo>
                    <a:pt x="7607873" y="4582185"/>
                  </a:moveTo>
                  <a:lnTo>
                    <a:pt x="7596874" y="4577493"/>
                  </a:lnTo>
                  <a:lnTo>
                    <a:pt x="7592737" y="4578880"/>
                  </a:lnTo>
                  <a:lnTo>
                    <a:pt x="7590970" y="4582854"/>
                  </a:lnTo>
                  <a:lnTo>
                    <a:pt x="7589418" y="4585737"/>
                  </a:lnTo>
                  <a:lnTo>
                    <a:pt x="7591138" y="4590017"/>
                  </a:lnTo>
                  <a:lnTo>
                    <a:pt x="7602137" y="4594709"/>
                  </a:lnTo>
                  <a:lnTo>
                    <a:pt x="7606274" y="4593322"/>
                  </a:lnTo>
                  <a:lnTo>
                    <a:pt x="7608041" y="4589348"/>
                  </a:lnTo>
                  <a:lnTo>
                    <a:pt x="7609593" y="4586465"/>
                  </a:lnTo>
                  <a:lnTo>
                    <a:pt x="7607873" y="4582185"/>
                  </a:lnTo>
                  <a:close/>
                </a:path>
                <a:path w="18209895" h="10427970">
                  <a:moveTo>
                    <a:pt x="5100553" y="3512251"/>
                  </a:moveTo>
                  <a:lnTo>
                    <a:pt x="5088888" y="3507275"/>
                  </a:lnTo>
                  <a:lnTo>
                    <a:pt x="5084941" y="3509138"/>
                  </a:lnTo>
                  <a:lnTo>
                    <a:pt x="5081956" y="3516137"/>
                  </a:lnTo>
                  <a:lnTo>
                    <a:pt x="5083818" y="3520083"/>
                  </a:lnTo>
                  <a:lnTo>
                    <a:pt x="5095151" y="3524917"/>
                  </a:lnTo>
                  <a:lnTo>
                    <a:pt x="5099096" y="3523054"/>
                  </a:lnTo>
                  <a:lnTo>
                    <a:pt x="5102082" y="3516055"/>
                  </a:lnTo>
                  <a:lnTo>
                    <a:pt x="5100553" y="3512251"/>
                  </a:lnTo>
                  <a:close/>
                </a:path>
                <a:path w="18209895" h="10427970">
                  <a:moveTo>
                    <a:pt x="3806800" y="2959985"/>
                  </a:moveTo>
                  <a:lnTo>
                    <a:pt x="3795801" y="2955293"/>
                  </a:lnTo>
                  <a:lnTo>
                    <a:pt x="3791522" y="2957013"/>
                  </a:lnTo>
                  <a:lnTo>
                    <a:pt x="3788678" y="2963680"/>
                  </a:lnTo>
                  <a:lnTo>
                    <a:pt x="3790399" y="2967959"/>
                  </a:lnTo>
                  <a:lnTo>
                    <a:pt x="3801398" y="2972650"/>
                  </a:lnTo>
                  <a:lnTo>
                    <a:pt x="3805677" y="2970931"/>
                  </a:lnTo>
                  <a:lnTo>
                    <a:pt x="3808521" y="2964265"/>
                  </a:lnTo>
                  <a:lnTo>
                    <a:pt x="3806800" y="2959985"/>
                  </a:lnTo>
                  <a:close/>
                </a:path>
                <a:path w="18209895" h="10427970">
                  <a:moveTo>
                    <a:pt x="5181498" y="3545991"/>
                  </a:moveTo>
                  <a:lnTo>
                    <a:pt x="5170165" y="3541157"/>
                  </a:lnTo>
                  <a:lnTo>
                    <a:pt x="5166219" y="3543020"/>
                  </a:lnTo>
                  <a:lnTo>
                    <a:pt x="5163233" y="3550019"/>
                  </a:lnTo>
                  <a:lnTo>
                    <a:pt x="5165096" y="3553965"/>
                  </a:lnTo>
                  <a:lnTo>
                    <a:pt x="5176428" y="3558799"/>
                  </a:lnTo>
                  <a:lnTo>
                    <a:pt x="5180375" y="3556937"/>
                  </a:lnTo>
                  <a:lnTo>
                    <a:pt x="5183360" y="3549938"/>
                  </a:lnTo>
                  <a:lnTo>
                    <a:pt x="5181498" y="3545991"/>
                  </a:lnTo>
                  <a:close/>
                </a:path>
                <a:path w="18209895" h="10427970">
                  <a:moveTo>
                    <a:pt x="7527400" y="4545494"/>
                  </a:moveTo>
                  <a:lnTo>
                    <a:pt x="7516400" y="4540802"/>
                  </a:lnTo>
                  <a:lnTo>
                    <a:pt x="7512121" y="4542522"/>
                  </a:lnTo>
                  <a:lnTo>
                    <a:pt x="7509135" y="4549522"/>
                  </a:lnTo>
                  <a:lnTo>
                    <a:pt x="7510856" y="4553801"/>
                  </a:lnTo>
                  <a:lnTo>
                    <a:pt x="7521855" y="4558493"/>
                  </a:lnTo>
                  <a:lnTo>
                    <a:pt x="7526134" y="4556773"/>
                  </a:lnTo>
                  <a:lnTo>
                    <a:pt x="7529120" y="4549773"/>
                  </a:lnTo>
                  <a:lnTo>
                    <a:pt x="7527400" y="4545494"/>
                  </a:lnTo>
                  <a:close/>
                </a:path>
                <a:path w="18209895" h="10427970">
                  <a:moveTo>
                    <a:pt x="5262441" y="3579732"/>
                  </a:moveTo>
                  <a:lnTo>
                    <a:pt x="5251110" y="3574898"/>
                  </a:lnTo>
                  <a:lnTo>
                    <a:pt x="5247164" y="3576760"/>
                  </a:lnTo>
                  <a:lnTo>
                    <a:pt x="5244178" y="3583760"/>
                  </a:lnTo>
                  <a:lnTo>
                    <a:pt x="5246041" y="3587705"/>
                  </a:lnTo>
                  <a:lnTo>
                    <a:pt x="5257372" y="3592539"/>
                  </a:lnTo>
                  <a:lnTo>
                    <a:pt x="5261318" y="3590677"/>
                  </a:lnTo>
                  <a:lnTo>
                    <a:pt x="5264304" y="3583677"/>
                  </a:lnTo>
                  <a:lnTo>
                    <a:pt x="5262441" y="3579732"/>
                  </a:lnTo>
                  <a:close/>
                </a:path>
                <a:path w="18209895" h="10427970">
                  <a:moveTo>
                    <a:pt x="9227118" y="5270932"/>
                  </a:moveTo>
                  <a:lnTo>
                    <a:pt x="9219118" y="5267520"/>
                  </a:lnTo>
                  <a:lnTo>
                    <a:pt x="9215644" y="5266431"/>
                  </a:lnTo>
                  <a:lnTo>
                    <a:pt x="9211698" y="5268294"/>
                  </a:lnTo>
                  <a:lnTo>
                    <a:pt x="9208855" y="5274960"/>
                  </a:lnTo>
                  <a:lnTo>
                    <a:pt x="9210717" y="5278905"/>
                  </a:lnTo>
                  <a:lnTo>
                    <a:pt x="9218717" y="5282318"/>
                  </a:lnTo>
                  <a:lnTo>
                    <a:pt x="9222193" y="5283406"/>
                  </a:lnTo>
                  <a:lnTo>
                    <a:pt x="9226138" y="5281544"/>
                  </a:lnTo>
                  <a:lnTo>
                    <a:pt x="9227560" y="5278211"/>
                  </a:lnTo>
                  <a:lnTo>
                    <a:pt x="9228454" y="5275441"/>
                  </a:lnTo>
                  <a:lnTo>
                    <a:pt x="9228790" y="5274403"/>
                  </a:lnTo>
                  <a:lnTo>
                    <a:pt x="9227118" y="5270932"/>
                  </a:lnTo>
                  <a:close/>
                </a:path>
                <a:path w="18209895" h="10427970">
                  <a:moveTo>
                    <a:pt x="3726518" y="2923770"/>
                  </a:moveTo>
                  <a:lnTo>
                    <a:pt x="3715519" y="2919078"/>
                  </a:lnTo>
                  <a:lnTo>
                    <a:pt x="3711240" y="2920798"/>
                  </a:lnTo>
                  <a:lnTo>
                    <a:pt x="3708254" y="2927797"/>
                  </a:lnTo>
                  <a:lnTo>
                    <a:pt x="3709975" y="2932076"/>
                  </a:lnTo>
                  <a:lnTo>
                    <a:pt x="3717640" y="2935346"/>
                  </a:lnTo>
                  <a:lnTo>
                    <a:pt x="3717782" y="2935013"/>
                  </a:lnTo>
                  <a:lnTo>
                    <a:pt x="3721115" y="2936435"/>
                  </a:lnTo>
                  <a:lnTo>
                    <a:pt x="3725394" y="2934715"/>
                  </a:lnTo>
                  <a:lnTo>
                    <a:pt x="3728238" y="2928048"/>
                  </a:lnTo>
                  <a:lnTo>
                    <a:pt x="3726518" y="2923770"/>
                  </a:lnTo>
                  <a:close/>
                </a:path>
                <a:path w="18209895" h="10427970">
                  <a:moveTo>
                    <a:pt x="5343720" y="3613615"/>
                  </a:moveTo>
                  <a:lnTo>
                    <a:pt x="5332387" y="3608781"/>
                  </a:lnTo>
                  <a:lnTo>
                    <a:pt x="5328441" y="3610642"/>
                  </a:lnTo>
                  <a:lnTo>
                    <a:pt x="5325456" y="3617642"/>
                  </a:lnTo>
                  <a:lnTo>
                    <a:pt x="5327318" y="3621588"/>
                  </a:lnTo>
                  <a:lnTo>
                    <a:pt x="5338650" y="3626422"/>
                  </a:lnTo>
                  <a:lnTo>
                    <a:pt x="5342597" y="3624560"/>
                  </a:lnTo>
                  <a:lnTo>
                    <a:pt x="5345583" y="3617560"/>
                  </a:lnTo>
                  <a:lnTo>
                    <a:pt x="5343720" y="3613615"/>
                  </a:lnTo>
                  <a:close/>
                </a:path>
                <a:path w="18209895" h="10427970">
                  <a:moveTo>
                    <a:pt x="5424806" y="3647021"/>
                  </a:moveTo>
                  <a:lnTo>
                    <a:pt x="5413473" y="3642187"/>
                  </a:lnTo>
                  <a:lnTo>
                    <a:pt x="5409527" y="3644050"/>
                  </a:lnTo>
                  <a:lnTo>
                    <a:pt x="5406542" y="3651049"/>
                  </a:lnTo>
                  <a:lnTo>
                    <a:pt x="5408404" y="3654995"/>
                  </a:lnTo>
                  <a:lnTo>
                    <a:pt x="5419736" y="3659829"/>
                  </a:lnTo>
                  <a:lnTo>
                    <a:pt x="5423683" y="3657966"/>
                  </a:lnTo>
                  <a:lnTo>
                    <a:pt x="5426668" y="3650967"/>
                  </a:lnTo>
                  <a:lnTo>
                    <a:pt x="5424806" y="3647021"/>
                  </a:lnTo>
                  <a:close/>
                </a:path>
                <a:path w="18209895" h="10427970">
                  <a:moveTo>
                    <a:pt x="7447449" y="4509420"/>
                  </a:moveTo>
                  <a:lnTo>
                    <a:pt x="7436452" y="4504729"/>
                  </a:lnTo>
                  <a:lnTo>
                    <a:pt x="7432172" y="4506449"/>
                  </a:lnTo>
                  <a:lnTo>
                    <a:pt x="7429187" y="4513448"/>
                  </a:lnTo>
                  <a:lnTo>
                    <a:pt x="7430906" y="4517728"/>
                  </a:lnTo>
                  <a:lnTo>
                    <a:pt x="7441904" y="4522419"/>
                  </a:lnTo>
                  <a:lnTo>
                    <a:pt x="7446183" y="4520699"/>
                  </a:lnTo>
                  <a:lnTo>
                    <a:pt x="7449169" y="4513699"/>
                  </a:lnTo>
                  <a:lnTo>
                    <a:pt x="7447449" y="4509420"/>
                  </a:lnTo>
                  <a:close/>
                </a:path>
                <a:path w="18209895" h="10427970">
                  <a:moveTo>
                    <a:pt x="3646236" y="2887554"/>
                  </a:moveTo>
                  <a:lnTo>
                    <a:pt x="3635236" y="2882862"/>
                  </a:lnTo>
                  <a:lnTo>
                    <a:pt x="3630957" y="2884582"/>
                  </a:lnTo>
                  <a:lnTo>
                    <a:pt x="3627971" y="2891581"/>
                  </a:lnTo>
                  <a:lnTo>
                    <a:pt x="3629692" y="2895861"/>
                  </a:lnTo>
                  <a:lnTo>
                    <a:pt x="3640691" y="2900553"/>
                  </a:lnTo>
                  <a:lnTo>
                    <a:pt x="3644970" y="2898832"/>
                  </a:lnTo>
                  <a:lnTo>
                    <a:pt x="3647956" y="2891833"/>
                  </a:lnTo>
                  <a:lnTo>
                    <a:pt x="3646236" y="2887554"/>
                  </a:lnTo>
                  <a:close/>
                </a:path>
                <a:path w="18209895" h="10427970">
                  <a:moveTo>
                    <a:pt x="5506084" y="3680904"/>
                  </a:moveTo>
                  <a:lnTo>
                    <a:pt x="5494752" y="3676070"/>
                  </a:lnTo>
                  <a:lnTo>
                    <a:pt x="5490806" y="3677932"/>
                  </a:lnTo>
                  <a:lnTo>
                    <a:pt x="5487820" y="3684931"/>
                  </a:lnTo>
                  <a:lnTo>
                    <a:pt x="5489682" y="3688878"/>
                  </a:lnTo>
                  <a:lnTo>
                    <a:pt x="5501014" y="3693712"/>
                  </a:lnTo>
                  <a:lnTo>
                    <a:pt x="5504961" y="3691849"/>
                  </a:lnTo>
                  <a:lnTo>
                    <a:pt x="5507946" y="3684850"/>
                  </a:lnTo>
                  <a:lnTo>
                    <a:pt x="5506084" y="3680904"/>
                  </a:lnTo>
                  <a:close/>
                </a:path>
                <a:path w="18209895" h="10427970">
                  <a:moveTo>
                    <a:pt x="7366549" y="4473729"/>
                  </a:moveTo>
                  <a:lnTo>
                    <a:pt x="7355552" y="4469038"/>
                  </a:lnTo>
                  <a:lnTo>
                    <a:pt x="7351272" y="4470758"/>
                  </a:lnTo>
                  <a:lnTo>
                    <a:pt x="7348429" y="4477424"/>
                  </a:lnTo>
                  <a:lnTo>
                    <a:pt x="7350149" y="4481704"/>
                  </a:lnTo>
                  <a:lnTo>
                    <a:pt x="7361146" y="4486395"/>
                  </a:lnTo>
                  <a:lnTo>
                    <a:pt x="7365426" y="4484674"/>
                  </a:lnTo>
                  <a:lnTo>
                    <a:pt x="7368269" y="4478008"/>
                  </a:lnTo>
                  <a:lnTo>
                    <a:pt x="7366549" y="4473729"/>
                  </a:lnTo>
                  <a:close/>
                </a:path>
                <a:path w="18209895" h="10427970">
                  <a:moveTo>
                    <a:pt x="5587362" y="3714786"/>
                  </a:moveTo>
                  <a:lnTo>
                    <a:pt x="5575696" y="3709810"/>
                  </a:lnTo>
                  <a:lnTo>
                    <a:pt x="5571750" y="3711672"/>
                  </a:lnTo>
                  <a:lnTo>
                    <a:pt x="5568764" y="3718671"/>
                  </a:lnTo>
                  <a:lnTo>
                    <a:pt x="5570626" y="3722618"/>
                  </a:lnTo>
                  <a:lnTo>
                    <a:pt x="5581959" y="3727452"/>
                  </a:lnTo>
                  <a:lnTo>
                    <a:pt x="5585905" y="3725589"/>
                  </a:lnTo>
                  <a:lnTo>
                    <a:pt x="5588891" y="3718590"/>
                  </a:lnTo>
                  <a:lnTo>
                    <a:pt x="5587362" y="3714786"/>
                  </a:lnTo>
                  <a:close/>
                </a:path>
                <a:path w="18209895" h="10427970">
                  <a:moveTo>
                    <a:pt x="9308867" y="5301863"/>
                  </a:moveTo>
                  <a:lnTo>
                    <a:pt x="9301201" y="5298593"/>
                  </a:lnTo>
                  <a:lnTo>
                    <a:pt x="9297725" y="5297505"/>
                  </a:lnTo>
                  <a:lnTo>
                    <a:pt x="9293779" y="5299367"/>
                  </a:lnTo>
                  <a:lnTo>
                    <a:pt x="9292357" y="5302700"/>
                  </a:lnTo>
                  <a:lnTo>
                    <a:pt x="9291378" y="5305828"/>
                  </a:lnTo>
                  <a:lnTo>
                    <a:pt x="9291269" y="5306175"/>
                  </a:lnTo>
                  <a:lnTo>
                    <a:pt x="9292799" y="5309980"/>
                  </a:lnTo>
                  <a:lnTo>
                    <a:pt x="9300798" y="5313392"/>
                  </a:lnTo>
                  <a:lnTo>
                    <a:pt x="9304273" y="5314480"/>
                  </a:lnTo>
                  <a:lnTo>
                    <a:pt x="9308410" y="5313093"/>
                  </a:lnTo>
                  <a:lnTo>
                    <a:pt x="9310535" y="5306515"/>
                  </a:lnTo>
                  <a:lnTo>
                    <a:pt x="9310871" y="5305476"/>
                  </a:lnTo>
                  <a:lnTo>
                    <a:pt x="9308867" y="5301863"/>
                  </a:lnTo>
                  <a:close/>
                </a:path>
                <a:path w="18209895" h="10427970">
                  <a:moveTo>
                    <a:pt x="3555287" y="2846788"/>
                  </a:moveTo>
                  <a:lnTo>
                    <a:pt x="3551008" y="2848508"/>
                  </a:lnTo>
                  <a:lnTo>
                    <a:pt x="3549241" y="2852482"/>
                  </a:lnTo>
                  <a:lnTo>
                    <a:pt x="3547689" y="2855365"/>
                  </a:lnTo>
                  <a:lnTo>
                    <a:pt x="3549409" y="2859645"/>
                  </a:lnTo>
                  <a:lnTo>
                    <a:pt x="3560408" y="2864337"/>
                  </a:lnTo>
                  <a:lnTo>
                    <a:pt x="3564545" y="2862950"/>
                  </a:lnTo>
                  <a:lnTo>
                    <a:pt x="3566312" y="2858976"/>
                  </a:lnTo>
                  <a:lnTo>
                    <a:pt x="3567864" y="2856093"/>
                  </a:lnTo>
                  <a:lnTo>
                    <a:pt x="3566145" y="2851814"/>
                  </a:lnTo>
                  <a:lnTo>
                    <a:pt x="3558478" y="2848543"/>
                  </a:lnTo>
                  <a:lnTo>
                    <a:pt x="3555287" y="2846788"/>
                  </a:lnTo>
                  <a:close/>
                </a:path>
                <a:path w="18209895" h="10427970">
                  <a:moveTo>
                    <a:pt x="12914235" y="6837038"/>
                  </a:moveTo>
                  <a:lnTo>
                    <a:pt x="12909717" y="6837473"/>
                  </a:lnTo>
                  <a:lnTo>
                    <a:pt x="12904873" y="6843286"/>
                  </a:lnTo>
                  <a:lnTo>
                    <a:pt x="12905307" y="6847804"/>
                  </a:lnTo>
                  <a:lnTo>
                    <a:pt x="12911978" y="6853408"/>
                  </a:lnTo>
                  <a:lnTo>
                    <a:pt x="12916644" y="6855399"/>
                  </a:lnTo>
                  <a:lnTo>
                    <a:pt x="12920023" y="6854870"/>
                  </a:lnTo>
                  <a:lnTo>
                    <a:pt x="12921827" y="6852488"/>
                  </a:lnTo>
                  <a:lnTo>
                    <a:pt x="12924249" y="6849582"/>
                  </a:lnTo>
                  <a:lnTo>
                    <a:pt x="12923813" y="6845062"/>
                  </a:lnTo>
                  <a:lnTo>
                    <a:pt x="12914235" y="6837038"/>
                  </a:lnTo>
                  <a:close/>
                </a:path>
                <a:path w="18209895" h="10427970">
                  <a:moveTo>
                    <a:pt x="5668306" y="3748526"/>
                  </a:moveTo>
                  <a:lnTo>
                    <a:pt x="5656973" y="3743692"/>
                  </a:lnTo>
                  <a:lnTo>
                    <a:pt x="5653027" y="3745555"/>
                  </a:lnTo>
                  <a:lnTo>
                    <a:pt x="5650041" y="3752554"/>
                  </a:lnTo>
                  <a:lnTo>
                    <a:pt x="5651904" y="3756500"/>
                  </a:lnTo>
                  <a:lnTo>
                    <a:pt x="5663236" y="3761334"/>
                  </a:lnTo>
                  <a:lnTo>
                    <a:pt x="5667183" y="3759473"/>
                  </a:lnTo>
                  <a:lnTo>
                    <a:pt x="5670168" y="3752473"/>
                  </a:lnTo>
                  <a:lnTo>
                    <a:pt x="5668306" y="3748526"/>
                  </a:lnTo>
                  <a:close/>
                </a:path>
                <a:path w="18209895" h="10427970">
                  <a:moveTo>
                    <a:pt x="7286458" y="4437989"/>
                  </a:moveTo>
                  <a:lnTo>
                    <a:pt x="7275459" y="4433296"/>
                  </a:lnTo>
                  <a:lnTo>
                    <a:pt x="7271179" y="4435017"/>
                  </a:lnTo>
                  <a:lnTo>
                    <a:pt x="7268335" y="4441684"/>
                  </a:lnTo>
                  <a:lnTo>
                    <a:pt x="7270056" y="4445962"/>
                  </a:lnTo>
                  <a:lnTo>
                    <a:pt x="7281055" y="4450654"/>
                  </a:lnTo>
                  <a:lnTo>
                    <a:pt x="7285335" y="4448935"/>
                  </a:lnTo>
                  <a:lnTo>
                    <a:pt x="7288178" y="4442269"/>
                  </a:lnTo>
                  <a:lnTo>
                    <a:pt x="7286458" y="4437989"/>
                  </a:lnTo>
                  <a:close/>
                </a:path>
                <a:path w="18209895" h="10427970">
                  <a:moveTo>
                    <a:pt x="5749393" y="3781934"/>
                  </a:moveTo>
                  <a:lnTo>
                    <a:pt x="5738060" y="3777100"/>
                  </a:lnTo>
                  <a:lnTo>
                    <a:pt x="5734114" y="3778961"/>
                  </a:lnTo>
                  <a:lnTo>
                    <a:pt x="5731129" y="3785960"/>
                  </a:lnTo>
                  <a:lnTo>
                    <a:pt x="5732991" y="3789907"/>
                  </a:lnTo>
                  <a:lnTo>
                    <a:pt x="5744324" y="3794741"/>
                  </a:lnTo>
                  <a:lnTo>
                    <a:pt x="5748270" y="3792879"/>
                  </a:lnTo>
                  <a:lnTo>
                    <a:pt x="5751255" y="3785880"/>
                  </a:lnTo>
                  <a:lnTo>
                    <a:pt x="5749393" y="3781934"/>
                  </a:lnTo>
                  <a:close/>
                </a:path>
                <a:path w="18209895" h="10427970">
                  <a:moveTo>
                    <a:pt x="5830670" y="3815816"/>
                  </a:moveTo>
                  <a:lnTo>
                    <a:pt x="5819338" y="3810982"/>
                  </a:lnTo>
                  <a:lnTo>
                    <a:pt x="5815392" y="3812844"/>
                  </a:lnTo>
                  <a:lnTo>
                    <a:pt x="5812406" y="3819844"/>
                  </a:lnTo>
                  <a:lnTo>
                    <a:pt x="5814268" y="3823790"/>
                  </a:lnTo>
                  <a:lnTo>
                    <a:pt x="5825601" y="3828624"/>
                  </a:lnTo>
                  <a:lnTo>
                    <a:pt x="5829547" y="3826762"/>
                  </a:lnTo>
                  <a:lnTo>
                    <a:pt x="5832533" y="3819762"/>
                  </a:lnTo>
                  <a:lnTo>
                    <a:pt x="5830670" y="3815816"/>
                  </a:lnTo>
                  <a:close/>
                </a:path>
                <a:path w="18209895" h="10427970">
                  <a:moveTo>
                    <a:pt x="7205892" y="4402440"/>
                  </a:moveTo>
                  <a:lnTo>
                    <a:pt x="7194893" y="4397748"/>
                  </a:lnTo>
                  <a:lnTo>
                    <a:pt x="7190613" y="4399468"/>
                  </a:lnTo>
                  <a:lnTo>
                    <a:pt x="7187770" y="4406135"/>
                  </a:lnTo>
                  <a:lnTo>
                    <a:pt x="7189490" y="4410414"/>
                  </a:lnTo>
                  <a:lnTo>
                    <a:pt x="7200489" y="4415106"/>
                  </a:lnTo>
                  <a:lnTo>
                    <a:pt x="7204768" y="4413386"/>
                  </a:lnTo>
                  <a:lnTo>
                    <a:pt x="7207612" y="4406719"/>
                  </a:lnTo>
                  <a:lnTo>
                    <a:pt x="7205892" y="4402440"/>
                  </a:lnTo>
                  <a:close/>
                </a:path>
                <a:path w="18209895" h="10427970">
                  <a:moveTo>
                    <a:pt x="3475147" y="2810240"/>
                  </a:moveTo>
                  <a:lnTo>
                    <a:pt x="3470868" y="2811960"/>
                  </a:lnTo>
                  <a:lnTo>
                    <a:pt x="3469101" y="2815934"/>
                  </a:lnTo>
                  <a:lnTo>
                    <a:pt x="3467549" y="2818817"/>
                  </a:lnTo>
                  <a:lnTo>
                    <a:pt x="3469269" y="2823096"/>
                  </a:lnTo>
                  <a:lnTo>
                    <a:pt x="3480268" y="2827788"/>
                  </a:lnTo>
                  <a:lnTo>
                    <a:pt x="3484405" y="2826402"/>
                  </a:lnTo>
                  <a:lnTo>
                    <a:pt x="3486172" y="2822427"/>
                  </a:lnTo>
                  <a:lnTo>
                    <a:pt x="3487724" y="2819544"/>
                  </a:lnTo>
                  <a:lnTo>
                    <a:pt x="3486003" y="2815265"/>
                  </a:lnTo>
                  <a:lnTo>
                    <a:pt x="3478338" y="2811995"/>
                  </a:lnTo>
                  <a:lnTo>
                    <a:pt x="3475147" y="2810240"/>
                  </a:lnTo>
                  <a:close/>
                </a:path>
                <a:path w="18209895" h="10427970">
                  <a:moveTo>
                    <a:pt x="5911948" y="3849698"/>
                  </a:moveTo>
                  <a:lnTo>
                    <a:pt x="5900615" y="3844864"/>
                  </a:lnTo>
                  <a:lnTo>
                    <a:pt x="5896669" y="3846727"/>
                  </a:lnTo>
                  <a:lnTo>
                    <a:pt x="5893683" y="3853726"/>
                  </a:lnTo>
                  <a:lnTo>
                    <a:pt x="5895546" y="3857672"/>
                  </a:lnTo>
                  <a:lnTo>
                    <a:pt x="5906878" y="3862506"/>
                  </a:lnTo>
                  <a:lnTo>
                    <a:pt x="5910825" y="3860644"/>
                  </a:lnTo>
                  <a:lnTo>
                    <a:pt x="5913811" y="3853644"/>
                  </a:lnTo>
                  <a:lnTo>
                    <a:pt x="5911948" y="3849698"/>
                  </a:lnTo>
                  <a:close/>
                </a:path>
                <a:path w="18209895" h="10427970">
                  <a:moveTo>
                    <a:pt x="7125324" y="4366891"/>
                  </a:moveTo>
                  <a:lnTo>
                    <a:pt x="7114326" y="4362200"/>
                  </a:lnTo>
                  <a:lnTo>
                    <a:pt x="7110047" y="4363919"/>
                  </a:lnTo>
                  <a:lnTo>
                    <a:pt x="7107203" y="4370586"/>
                  </a:lnTo>
                  <a:lnTo>
                    <a:pt x="7108923" y="4374865"/>
                  </a:lnTo>
                  <a:lnTo>
                    <a:pt x="7119921" y="4379556"/>
                  </a:lnTo>
                  <a:lnTo>
                    <a:pt x="7124201" y="4377836"/>
                  </a:lnTo>
                  <a:lnTo>
                    <a:pt x="7127044" y="4371170"/>
                  </a:lnTo>
                  <a:lnTo>
                    <a:pt x="7125324" y="4366891"/>
                  </a:lnTo>
                  <a:close/>
                </a:path>
                <a:path w="18209895" h="10427970">
                  <a:moveTo>
                    <a:pt x="5992750" y="3883773"/>
                  </a:moveTo>
                  <a:lnTo>
                    <a:pt x="5981418" y="3878939"/>
                  </a:lnTo>
                  <a:lnTo>
                    <a:pt x="5977472" y="3880800"/>
                  </a:lnTo>
                  <a:lnTo>
                    <a:pt x="5974486" y="3887800"/>
                  </a:lnTo>
                  <a:lnTo>
                    <a:pt x="5976349" y="3891746"/>
                  </a:lnTo>
                  <a:lnTo>
                    <a:pt x="5987681" y="3896580"/>
                  </a:lnTo>
                  <a:lnTo>
                    <a:pt x="5991627" y="3894718"/>
                  </a:lnTo>
                  <a:lnTo>
                    <a:pt x="5994613" y="3887718"/>
                  </a:lnTo>
                  <a:lnTo>
                    <a:pt x="5992750" y="3883773"/>
                  </a:lnTo>
                  <a:close/>
                </a:path>
                <a:path w="18209895" h="10427970">
                  <a:moveTo>
                    <a:pt x="9391615" y="5333221"/>
                  </a:moveTo>
                  <a:lnTo>
                    <a:pt x="9383615" y="5329809"/>
                  </a:lnTo>
                  <a:lnTo>
                    <a:pt x="9380140" y="5328721"/>
                  </a:lnTo>
                  <a:lnTo>
                    <a:pt x="9376195" y="5330583"/>
                  </a:lnTo>
                  <a:lnTo>
                    <a:pt x="9374772" y="5333917"/>
                  </a:lnTo>
                  <a:lnTo>
                    <a:pt x="9373902" y="5336697"/>
                  </a:lnTo>
                  <a:lnTo>
                    <a:pt x="9373684" y="5337392"/>
                  </a:lnTo>
                  <a:lnTo>
                    <a:pt x="9375213" y="5341195"/>
                  </a:lnTo>
                  <a:lnTo>
                    <a:pt x="9383213" y="5344608"/>
                  </a:lnTo>
                  <a:lnTo>
                    <a:pt x="9386688" y="5345696"/>
                  </a:lnTo>
                  <a:lnTo>
                    <a:pt x="9390634" y="5343834"/>
                  </a:lnTo>
                  <a:lnTo>
                    <a:pt x="9392055" y="5340501"/>
                  </a:lnTo>
                  <a:lnTo>
                    <a:pt x="9392951" y="5337731"/>
                  </a:lnTo>
                  <a:lnTo>
                    <a:pt x="9393286" y="5336692"/>
                  </a:lnTo>
                  <a:lnTo>
                    <a:pt x="9391615" y="5333221"/>
                  </a:lnTo>
                  <a:close/>
                </a:path>
                <a:path w="18209895" h="10427970">
                  <a:moveTo>
                    <a:pt x="7044949" y="4331818"/>
                  </a:moveTo>
                  <a:lnTo>
                    <a:pt x="7033950" y="4327126"/>
                  </a:lnTo>
                  <a:lnTo>
                    <a:pt x="7029671" y="4328845"/>
                  </a:lnTo>
                  <a:lnTo>
                    <a:pt x="7026827" y="4335512"/>
                  </a:lnTo>
                  <a:lnTo>
                    <a:pt x="7028547" y="4339791"/>
                  </a:lnTo>
                  <a:lnTo>
                    <a:pt x="7039547" y="4344483"/>
                  </a:lnTo>
                  <a:lnTo>
                    <a:pt x="7043826" y="4342763"/>
                  </a:lnTo>
                  <a:lnTo>
                    <a:pt x="7046670" y="4336097"/>
                  </a:lnTo>
                  <a:lnTo>
                    <a:pt x="7044949" y="4331818"/>
                  </a:lnTo>
                  <a:close/>
                </a:path>
                <a:path w="18209895" h="10427970">
                  <a:moveTo>
                    <a:pt x="6074028" y="3917655"/>
                  </a:moveTo>
                  <a:lnTo>
                    <a:pt x="6062695" y="3912821"/>
                  </a:lnTo>
                  <a:lnTo>
                    <a:pt x="6058750" y="3914683"/>
                  </a:lnTo>
                  <a:lnTo>
                    <a:pt x="6055764" y="3921682"/>
                  </a:lnTo>
                  <a:lnTo>
                    <a:pt x="6057626" y="3925628"/>
                  </a:lnTo>
                  <a:lnTo>
                    <a:pt x="6068959" y="3930462"/>
                  </a:lnTo>
                  <a:lnTo>
                    <a:pt x="6072905" y="3928600"/>
                  </a:lnTo>
                  <a:lnTo>
                    <a:pt x="6075891" y="3921600"/>
                  </a:lnTo>
                  <a:lnTo>
                    <a:pt x="6074028" y="3917655"/>
                  </a:lnTo>
                  <a:close/>
                </a:path>
                <a:path w="18209895" h="10427970">
                  <a:moveTo>
                    <a:pt x="6154973" y="3951395"/>
                  </a:moveTo>
                  <a:lnTo>
                    <a:pt x="6143641" y="3946561"/>
                  </a:lnTo>
                  <a:lnTo>
                    <a:pt x="6139695" y="3948423"/>
                  </a:lnTo>
                  <a:lnTo>
                    <a:pt x="6136709" y="3955423"/>
                  </a:lnTo>
                  <a:lnTo>
                    <a:pt x="6138571" y="3959369"/>
                  </a:lnTo>
                  <a:lnTo>
                    <a:pt x="6149904" y="3964203"/>
                  </a:lnTo>
                  <a:lnTo>
                    <a:pt x="6153850" y="3962340"/>
                  </a:lnTo>
                  <a:lnTo>
                    <a:pt x="6156836" y="3955341"/>
                  </a:lnTo>
                  <a:lnTo>
                    <a:pt x="6154973" y="3951395"/>
                  </a:lnTo>
                  <a:close/>
                </a:path>
                <a:path w="18209895" h="10427970">
                  <a:moveTo>
                    <a:pt x="6964240" y="4296602"/>
                  </a:moveTo>
                  <a:lnTo>
                    <a:pt x="6953241" y="4291910"/>
                  </a:lnTo>
                  <a:lnTo>
                    <a:pt x="6948962" y="4293630"/>
                  </a:lnTo>
                  <a:lnTo>
                    <a:pt x="6946118" y="4300296"/>
                  </a:lnTo>
                  <a:lnTo>
                    <a:pt x="6947839" y="4304575"/>
                  </a:lnTo>
                  <a:lnTo>
                    <a:pt x="6958838" y="4309267"/>
                  </a:lnTo>
                  <a:lnTo>
                    <a:pt x="6963117" y="4307547"/>
                  </a:lnTo>
                  <a:lnTo>
                    <a:pt x="6965961" y="4300881"/>
                  </a:lnTo>
                  <a:lnTo>
                    <a:pt x="6964240" y="4296602"/>
                  </a:lnTo>
                  <a:close/>
                </a:path>
                <a:path w="18209895" h="10427970">
                  <a:moveTo>
                    <a:pt x="3406339" y="2778525"/>
                  </a:moveTo>
                  <a:lnTo>
                    <a:pt x="3395340" y="2773833"/>
                  </a:lnTo>
                  <a:lnTo>
                    <a:pt x="3391203" y="2775220"/>
                  </a:lnTo>
                  <a:lnTo>
                    <a:pt x="3389436" y="2779194"/>
                  </a:lnTo>
                  <a:lnTo>
                    <a:pt x="3387884" y="2782077"/>
                  </a:lnTo>
                  <a:lnTo>
                    <a:pt x="3389604" y="2786357"/>
                  </a:lnTo>
                  <a:lnTo>
                    <a:pt x="3400603" y="2791048"/>
                  </a:lnTo>
                  <a:lnTo>
                    <a:pt x="3404740" y="2789661"/>
                  </a:lnTo>
                  <a:lnTo>
                    <a:pt x="3406507" y="2785688"/>
                  </a:lnTo>
                  <a:lnTo>
                    <a:pt x="3408060" y="2782804"/>
                  </a:lnTo>
                  <a:lnTo>
                    <a:pt x="3406339" y="2778525"/>
                  </a:lnTo>
                  <a:close/>
                </a:path>
                <a:path w="18209895" h="10427970">
                  <a:moveTo>
                    <a:pt x="6236108" y="3985611"/>
                  </a:moveTo>
                  <a:lnTo>
                    <a:pt x="6224776" y="3980777"/>
                  </a:lnTo>
                  <a:lnTo>
                    <a:pt x="6220830" y="3982639"/>
                  </a:lnTo>
                  <a:lnTo>
                    <a:pt x="6217844" y="3989638"/>
                  </a:lnTo>
                  <a:lnTo>
                    <a:pt x="6219706" y="3993585"/>
                  </a:lnTo>
                  <a:lnTo>
                    <a:pt x="6231039" y="3998419"/>
                  </a:lnTo>
                  <a:lnTo>
                    <a:pt x="6234985" y="3996556"/>
                  </a:lnTo>
                  <a:lnTo>
                    <a:pt x="6237971" y="3989557"/>
                  </a:lnTo>
                  <a:lnTo>
                    <a:pt x="6236108" y="3985611"/>
                  </a:lnTo>
                  <a:close/>
                </a:path>
                <a:path w="18209895" h="10427970">
                  <a:moveTo>
                    <a:pt x="6883388" y="4261719"/>
                  </a:moveTo>
                  <a:lnTo>
                    <a:pt x="6872390" y="4257028"/>
                  </a:lnTo>
                  <a:lnTo>
                    <a:pt x="6868110" y="4258748"/>
                  </a:lnTo>
                  <a:lnTo>
                    <a:pt x="6865267" y="4265413"/>
                  </a:lnTo>
                  <a:lnTo>
                    <a:pt x="6866987" y="4269694"/>
                  </a:lnTo>
                  <a:lnTo>
                    <a:pt x="6877985" y="4274385"/>
                  </a:lnTo>
                  <a:lnTo>
                    <a:pt x="6882265" y="4272664"/>
                  </a:lnTo>
                  <a:lnTo>
                    <a:pt x="6885108" y="4265999"/>
                  </a:lnTo>
                  <a:lnTo>
                    <a:pt x="6883388" y="4261719"/>
                  </a:lnTo>
                  <a:close/>
                </a:path>
                <a:path w="18209895" h="10427970">
                  <a:moveTo>
                    <a:pt x="6317244" y="4019827"/>
                  </a:moveTo>
                  <a:lnTo>
                    <a:pt x="6305911" y="4014992"/>
                  </a:lnTo>
                  <a:lnTo>
                    <a:pt x="6301965" y="4016855"/>
                  </a:lnTo>
                  <a:lnTo>
                    <a:pt x="6298979" y="4023854"/>
                  </a:lnTo>
                  <a:lnTo>
                    <a:pt x="6300842" y="4027800"/>
                  </a:lnTo>
                  <a:lnTo>
                    <a:pt x="6312175" y="4032634"/>
                  </a:lnTo>
                  <a:lnTo>
                    <a:pt x="6316120" y="4030772"/>
                  </a:lnTo>
                  <a:lnTo>
                    <a:pt x="6319106" y="4023773"/>
                  </a:lnTo>
                  <a:lnTo>
                    <a:pt x="6317244" y="4019827"/>
                  </a:lnTo>
                  <a:close/>
                </a:path>
                <a:path w="18209895" h="10427970">
                  <a:moveTo>
                    <a:pt x="6802537" y="4226837"/>
                  </a:moveTo>
                  <a:lnTo>
                    <a:pt x="6791538" y="4222145"/>
                  </a:lnTo>
                  <a:lnTo>
                    <a:pt x="6787258" y="4223866"/>
                  </a:lnTo>
                  <a:lnTo>
                    <a:pt x="6784415" y="4230531"/>
                  </a:lnTo>
                  <a:lnTo>
                    <a:pt x="6786136" y="4234810"/>
                  </a:lnTo>
                  <a:lnTo>
                    <a:pt x="6797135" y="4239502"/>
                  </a:lnTo>
                  <a:lnTo>
                    <a:pt x="6801414" y="4237783"/>
                  </a:lnTo>
                  <a:lnTo>
                    <a:pt x="6804257" y="4231117"/>
                  </a:lnTo>
                  <a:lnTo>
                    <a:pt x="6802537" y="4226837"/>
                  </a:lnTo>
                  <a:close/>
                </a:path>
                <a:path w="18209895" h="10427970">
                  <a:moveTo>
                    <a:pt x="6398046" y="4053900"/>
                  </a:moveTo>
                  <a:lnTo>
                    <a:pt x="6386714" y="4049066"/>
                  </a:lnTo>
                  <a:lnTo>
                    <a:pt x="6382768" y="4050929"/>
                  </a:lnTo>
                  <a:lnTo>
                    <a:pt x="6379782" y="4057928"/>
                  </a:lnTo>
                  <a:lnTo>
                    <a:pt x="6381644" y="4061874"/>
                  </a:lnTo>
                  <a:lnTo>
                    <a:pt x="6392977" y="4066708"/>
                  </a:lnTo>
                  <a:lnTo>
                    <a:pt x="6396923" y="4064845"/>
                  </a:lnTo>
                  <a:lnTo>
                    <a:pt x="6399909" y="4057846"/>
                  </a:lnTo>
                  <a:lnTo>
                    <a:pt x="6398046" y="4053900"/>
                  </a:lnTo>
                  <a:close/>
                </a:path>
                <a:path w="18209895" h="10427970">
                  <a:moveTo>
                    <a:pt x="6721687" y="4191955"/>
                  </a:moveTo>
                  <a:lnTo>
                    <a:pt x="6710354" y="4187120"/>
                  </a:lnTo>
                  <a:lnTo>
                    <a:pt x="6706408" y="4188983"/>
                  </a:lnTo>
                  <a:lnTo>
                    <a:pt x="6703564" y="4195648"/>
                  </a:lnTo>
                  <a:lnTo>
                    <a:pt x="6705284" y="4199928"/>
                  </a:lnTo>
                  <a:lnTo>
                    <a:pt x="6716617" y="4204763"/>
                  </a:lnTo>
                  <a:lnTo>
                    <a:pt x="6720563" y="4202900"/>
                  </a:lnTo>
                  <a:lnTo>
                    <a:pt x="6723407" y="4196234"/>
                  </a:lnTo>
                  <a:lnTo>
                    <a:pt x="6721687" y="4191955"/>
                  </a:lnTo>
                  <a:close/>
                </a:path>
                <a:path w="18209895" h="10427970">
                  <a:moveTo>
                    <a:pt x="6479039" y="4088449"/>
                  </a:moveTo>
                  <a:lnTo>
                    <a:pt x="6467707" y="4083615"/>
                  </a:lnTo>
                  <a:lnTo>
                    <a:pt x="6463761" y="4085478"/>
                  </a:lnTo>
                  <a:lnTo>
                    <a:pt x="6460775" y="4092477"/>
                  </a:lnTo>
                  <a:lnTo>
                    <a:pt x="6462637" y="4096423"/>
                  </a:lnTo>
                  <a:lnTo>
                    <a:pt x="6473970" y="4101257"/>
                  </a:lnTo>
                  <a:lnTo>
                    <a:pt x="6477917" y="4099395"/>
                  </a:lnTo>
                  <a:lnTo>
                    <a:pt x="6480902" y="4092395"/>
                  </a:lnTo>
                  <a:lnTo>
                    <a:pt x="6479039" y="4088449"/>
                  </a:lnTo>
                  <a:close/>
                </a:path>
                <a:path w="18209895" h="10427970">
                  <a:moveTo>
                    <a:pt x="6641168" y="4157214"/>
                  </a:moveTo>
                  <a:lnTo>
                    <a:pt x="6629836" y="4152380"/>
                  </a:lnTo>
                  <a:lnTo>
                    <a:pt x="6625890" y="4154243"/>
                  </a:lnTo>
                  <a:lnTo>
                    <a:pt x="6623047" y="4160909"/>
                  </a:lnTo>
                  <a:lnTo>
                    <a:pt x="6624767" y="4165188"/>
                  </a:lnTo>
                  <a:lnTo>
                    <a:pt x="6636099" y="4170022"/>
                  </a:lnTo>
                  <a:lnTo>
                    <a:pt x="6639902" y="4168493"/>
                  </a:lnTo>
                  <a:lnTo>
                    <a:pt x="6643030" y="4161161"/>
                  </a:lnTo>
                  <a:lnTo>
                    <a:pt x="6641168" y="4157214"/>
                  </a:lnTo>
                  <a:close/>
                </a:path>
                <a:path w="18209895" h="10427970">
                  <a:moveTo>
                    <a:pt x="6560175" y="4122665"/>
                  </a:moveTo>
                  <a:lnTo>
                    <a:pt x="6548842" y="4117831"/>
                  </a:lnTo>
                  <a:lnTo>
                    <a:pt x="6545038" y="4119360"/>
                  </a:lnTo>
                  <a:lnTo>
                    <a:pt x="6541910" y="4126693"/>
                  </a:lnTo>
                  <a:lnTo>
                    <a:pt x="6543773" y="4130639"/>
                  </a:lnTo>
                  <a:lnTo>
                    <a:pt x="6555106" y="4135473"/>
                  </a:lnTo>
                  <a:lnTo>
                    <a:pt x="6559052" y="4133611"/>
                  </a:lnTo>
                  <a:lnTo>
                    <a:pt x="6562037" y="4126612"/>
                  </a:lnTo>
                  <a:lnTo>
                    <a:pt x="6560175" y="4122665"/>
                  </a:lnTo>
                  <a:close/>
                </a:path>
                <a:path w="18209895" h="10427970">
                  <a:moveTo>
                    <a:pt x="9473649" y="5363487"/>
                  </a:moveTo>
                  <a:lnTo>
                    <a:pt x="9470174" y="5362399"/>
                  </a:lnTo>
                  <a:lnTo>
                    <a:pt x="9465841" y="5360551"/>
                  </a:lnTo>
                  <a:lnTo>
                    <a:pt x="9462365" y="5359462"/>
                  </a:lnTo>
                  <a:lnTo>
                    <a:pt x="9458420" y="5361325"/>
                  </a:lnTo>
                  <a:lnTo>
                    <a:pt x="9456998" y="5364657"/>
                  </a:lnTo>
                  <a:lnTo>
                    <a:pt x="9456236" y="5367090"/>
                  </a:lnTo>
                  <a:lnTo>
                    <a:pt x="9455909" y="5368133"/>
                  </a:lnTo>
                  <a:lnTo>
                    <a:pt x="9457437" y="5371936"/>
                  </a:lnTo>
                  <a:lnTo>
                    <a:pt x="9460770" y="5373357"/>
                  </a:lnTo>
                  <a:lnTo>
                    <a:pt x="9461245" y="5373166"/>
                  </a:lnTo>
                  <a:lnTo>
                    <a:pt x="9465579" y="5375015"/>
                  </a:lnTo>
                  <a:lnTo>
                    <a:pt x="9469054" y="5376103"/>
                  </a:lnTo>
                  <a:lnTo>
                    <a:pt x="9472999" y="5374241"/>
                  </a:lnTo>
                  <a:lnTo>
                    <a:pt x="9474421" y="5370908"/>
                  </a:lnTo>
                  <a:lnTo>
                    <a:pt x="9475183" y="5368476"/>
                  </a:lnTo>
                  <a:lnTo>
                    <a:pt x="9475510" y="5367433"/>
                  </a:lnTo>
                  <a:lnTo>
                    <a:pt x="9473649" y="5363487"/>
                  </a:lnTo>
                  <a:close/>
                </a:path>
                <a:path w="18209895" h="10427970">
                  <a:moveTo>
                    <a:pt x="3315626" y="2736283"/>
                  </a:moveTo>
                  <a:lnTo>
                    <a:pt x="3311347" y="2738004"/>
                  </a:lnTo>
                  <a:lnTo>
                    <a:pt x="3309574" y="2741975"/>
                  </a:lnTo>
                  <a:lnTo>
                    <a:pt x="3308170" y="2744528"/>
                  </a:lnTo>
                  <a:lnTo>
                    <a:pt x="3309748" y="2749140"/>
                  </a:lnTo>
                  <a:lnTo>
                    <a:pt x="3321081" y="2753974"/>
                  </a:lnTo>
                  <a:lnTo>
                    <a:pt x="3325218" y="2752588"/>
                  </a:lnTo>
                  <a:lnTo>
                    <a:pt x="3326990" y="2748617"/>
                  </a:lnTo>
                  <a:lnTo>
                    <a:pt x="3328395" y="2746064"/>
                  </a:lnTo>
                  <a:lnTo>
                    <a:pt x="3326816" y="2741451"/>
                  </a:lnTo>
                  <a:lnTo>
                    <a:pt x="3319150" y="2738181"/>
                  </a:lnTo>
                  <a:lnTo>
                    <a:pt x="3315626" y="2736283"/>
                  </a:lnTo>
                  <a:close/>
                </a:path>
                <a:path w="18209895" h="10427970">
                  <a:moveTo>
                    <a:pt x="3235770" y="2699068"/>
                  </a:moveTo>
                  <a:lnTo>
                    <a:pt x="3231491" y="2700789"/>
                  </a:lnTo>
                  <a:lnTo>
                    <a:pt x="3229718" y="2704760"/>
                  </a:lnTo>
                  <a:lnTo>
                    <a:pt x="3228314" y="2707312"/>
                  </a:lnTo>
                  <a:lnTo>
                    <a:pt x="3229892" y="2711925"/>
                  </a:lnTo>
                  <a:lnTo>
                    <a:pt x="3241224" y="2716759"/>
                  </a:lnTo>
                  <a:lnTo>
                    <a:pt x="3245362" y="2715372"/>
                  </a:lnTo>
                  <a:lnTo>
                    <a:pt x="3247134" y="2711401"/>
                  </a:lnTo>
                  <a:lnTo>
                    <a:pt x="3248539" y="2708848"/>
                  </a:lnTo>
                  <a:lnTo>
                    <a:pt x="3246961" y="2704236"/>
                  </a:lnTo>
                  <a:lnTo>
                    <a:pt x="3239294" y="2700966"/>
                  </a:lnTo>
                  <a:lnTo>
                    <a:pt x="3235770" y="2699068"/>
                  </a:lnTo>
                  <a:close/>
                </a:path>
                <a:path w="18209895" h="10427970">
                  <a:moveTo>
                    <a:pt x="9556682" y="5394179"/>
                  </a:moveTo>
                  <a:lnTo>
                    <a:pt x="9552874" y="5392948"/>
                  </a:lnTo>
                  <a:lnTo>
                    <a:pt x="9548540" y="5391100"/>
                  </a:lnTo>
                  <a:lnTo>
                    <a:pt x="9544732" y="5389869"/>
                  </a:lnTo>
                  <a:lnTo>
                    <a:pt x="9541120" y="5391873"/>
                  </a:lnTo>
                  <a:lnTo>
                    <a:pt x="9539698" y="5395207"/>
                  </a:lnTo>
                  <a:lnTo>
                    <a:pt x="9538935" y="5397639"/>
                  </a:lnTo>
                  <a:lnTo>
                    <a:pt x="9538608" y="5398681"/>
                  </a:lnTo>
                  <a:lnTo>
                    <a:pt x="9540138" y="5402486"/>
                  </a:lnTo>
                  <a:lnTo>
                    <a:pt x="9543470" y="5403908"/>
                  </a:lnTo>
                  <a:lnTo>
                    <a:pt x="9543612" y="5403574"/>
                  </a:lnTo>
                  <a:lnTo>
                    <a:pt x="9548277" y="5405564"/>
                  </a:lnTo>
                  <a:lnTo>
                    <a:pt x="9558209" y="5397982"/>
                  </a:lnTo>
                  <a:lnTo>
                    <a:pt x="9556682" y="5394179"/>
                  </a:lnTo>
                  <a:close/>
                </a:path>
                <a:path w="18209895" h="10427970">
                  <a:moveTo>
                    <a:pt x="3156532" y="2661328"/>
                  </a:moveTo>
                  <a:lnTo>
                    <a:pt x="3152253" y="2663049"/>
                  </a:lnTo>
                  <a:lnTo>
                    <a:pt x="3150480" y="2667019"/>
                  </a:lnTo>
                  <a:lnTo>
                    <a:pt x="3149076" y="2669573"/>
                  </a:lnTo>
                  <a:lnTo>
                    <a:pt x="3150654" y="2674185"/>
                  </a:lnTo>
                  <a:lnTo>
                    <a:pt x="3161986" y="2679019"/>
                  </a:lnTo>
                  <a:lnTo>
                    <a:pt x="3166123" y="2677633"/>
                  </a:lnTo>
                  <a:lnTo>
                    <a:pt x="3167896" y="2673661"/>
                  </a:lnTo>
                  <a:lnTo>
                    <a:pt x="3169300" y="2671108"/>
                  </a:lnTo>
                  <a:lnTo>
                    <a:pt x="3167722" y="2666496"/>
                  </a:lnTo>
                  <a:lnTo>
                    <a:pt x="3160056" y="2663226"/>
                  </a:lnTo>
                  <a:lnTo>
                    <a:pt x="3156532" y="2661328"/>
                  </a:lnTo>
                  <a:close/>
                </a:path>
                <a:path w="18209895" h="10427970">
                  <a:moveTo>
                    <a:pt x="9638857" y="5424111"/>
                  </a:moveTo>
                  <a:lnTo>
                    <a:pt x="9635381" y="5423022"/>
                  </a:lnTo>
                  <a:lnTo>
                    <a:pt x="9631048" y="5421174"/>
                  </a:lnTo>
                  <a:lnTo>
                    <a:pt x="9627239" y="5419943"/>
                  </a:lnTo>
                  <a:lnTo>
                    <a:pt x="9623627" y="5421947"/>
                  </a:lnTo>
                  <a:lnTo>
                    <a:pt x="9622205" y="5425281"/>
                  </a:lnTo>
                  <a:lnTo>
                    <a:pt x="9621443" y="5427713"/>
                  </a:lnTo>
                  <a:lnTo>
                    <a:pt x="9621117" y="5428756"/>
                  </a:lnTo>
                  <a:lnTo>
                    <a:pt x="9622646" y="5432560"/>
                  </a:lnTo>
                  <a:lnTo>
                    <a:pt x="9625979" y="5433981"/>
                  </a:lnTo>
                  <a:lnTo>
                    <a:pt x="9626121" y="5433649"/>
                  </a:lnTo>
                  <a:lnTo>
                    <a:pt x="9630788" y="5435639"/>
                  </a:lnTo>
                  <a:lnTo>
                    <a:pt x="9640719" y="5428056"/>
                  </a:lnTo>
                  <a:lnTo>
                    <a:pt x="9638857" y="5424111"/>
                  </a:lnTo>
                  <a:close/>
                </a:path>
                <a:path w="18209895" h="10427970">
                  <a:moveTo>
                    <a:pt x="3084817" y="2627192"/>
                  </a:moveTo>
                  <a:lnTo>
                    <a:pt x="3076818" y="2623779"/>
                  </a:lnTo>
                  <a:lnTo>
                    <a:pt x="3072681" y="2625167"/>
                  </a:lnTo>
                  <a:lnTo>
                    <a:pt x="3070908" y="2629138"/>
                  </a:lnTo>
                  <a:lnTo>
                    <a:pt x="3069504" y="2631690"/>
                  </a:lnTo>
                  <a:lnTo>
                    <a:pt x="3071224" y="2635970"/>
                  </a:lnTo>
                  <a:lnTo>
                    <a:pt x="3074415" y="2637725"/>
                  </a:lnTo>
                  <a:lnTo>
                    <a:pt x="3082415" y="2641137"/>
                  </a:lnTo>
                  <a:lnTo>
                    <a:pt x="3086552" y="2639750"/>
                  </a:lnTo>
                  <a:lnTo>
                    <a:pt x="3088325" y="2635779"/>
                  </a:lnTo>
                  <a:lnTo>
                    <a:pt x="3089729" y="2633226"/>
                  </a:lnTo>
                  <a:lnTo>
                    <a:pt x="3088008" y="2628947"/>
                  </a:lnTo>
                  <a:lnTo>
                    <a:pt x="3084817" y="2627192"/>
                  </a:lnTo>
                  <a:close/>
                </a:path>
                <a:path w="18209895" h="10427970">
                  <a:moveTo>
                    <a:pt x="9721982" y="5453659"/>
                  </a:moveTo>
                  <a:lnTo>
                    <a:pt x="9718365" y="5452904"/>
                  </a:lnTo>
                  <a:lnTo>
                    <a:pt x="9714031" y="5451055"/>
                  </a:lnTo>
                  <a:lnTo>
                    <a:pt x="9710223" y="5449825"/>
                  </a:lnTo>
                  <a:lnTo>
                    <a:pt x="9706611" y="5451830"/>
                  </a:lnTo>
                  <a:lnTo>
                    <a:pt x="9705189" y="5455163"/>
                  </a:lnTo>
                  <a:lnTo>
                    <a:pt x="9704427" y="5457596"/>
                  </a:lnTo>
                  <a:lnTo>
                    <a:pt x="9704101" y="5458639"/>
                  </a:lnTo>
                  <a:lnTo>
                    <a:pt x="9705629" y="5462442"/>
                  </a:lnTo>
                  <a:lnTo>
                    <a:pt x="9708963" y="5463864"/>
                  </a:lnTo>
                  <a:lnTo>
                    <a:pt x="9709105" y="5463531"/>
                  </a:lnTo>
                  <a:lnTo>
                    <a:pt x="9713771" y="5465521"/>
                  </a:lnTo>
                  <a:lnTo>
                    <a:pt x="9717580" y="5466752"/>
                  </a:lnTo>
                  <a:lnTo>
                    <a:pt x="9721192" y="5464748"/>
                  </a:lnTo>
                  <a:lnTo>
                    <a:pt x="9722614" y="5461415"/>
                  </a:lnTo>
                  <a:lnTo>
                    <a:pt x="9723376" y="5458982"/>
                  </a:lnTo>
                  <a:lnTo>
                    <a:pt x="9723703" y="5457939"/>
                  </a:lnTo>
                  <a:lnTo>
                    <a:pt x="9721982" y="5453659"/>
                  </a:lnTo>
                  <a:close/>
                </a:path>
                <a:path w="18209895" h="10427970">
                  <a:moveTo>
                    <a:pt x="3005673" y="2588309"/>
                  </a:moveTo>
                  <a:lnTo>
                    <a:pt x="2997673" y="2584897"/>
                  </a:lnTo>
                  <a:lnTo>
                    <a:pt x="2993536" y="2586284"/>
                  </a:lnTo>
                  <a:lnTo>
                    <a:pt x="2990550" y="2593284"/>
                  </a:lnTo>
                  <a:lnTo>
                    <a:pt x="2991937" y="2597420"/>
                  </a:lnTo>
                  <a:lnTo>
                    <a:pt x="2995128" y="2599175"/>
                  </a:lnTo>
                  <a:lnTo>
                    <a:pt x="3003127" y="2602588"/>
                  </a:lnTo>
                  <a:lnTo>
                    <a:pt x="3007264" y="2601201"/>
                  </a:lnTo>
                  <a:lnTo>
                    <a:pt x="3010250" y="2594202"/>
                  </a:lnTo>
                  <a:lnTo>
                    <a:pt x="3008864" y="2590065"/>
                  </a:lnTo>
                  <a:lnTo>
                    <a:pt x="3005673" y="2588309"/>
                  </a:lnTo>
                  <a:close/>
                </a:path>
                <a:path w="18209895" h="10427970">
                  <a:moveTo>
                    <a:pt x="12846243" y="6781245"/>
                  </a:moveTo>
                  <a:lnTo>
                    <a:pt x="12842057" y="6781823"/>
                  </a:lnTo>
                  <a:lnTo>
                    <a:pt x="12837213" y="6787636"/>
                  </a:lnTo>
                  <a:lnTo>
                    <a:pt x="12837792" y="6791822"/>
                  </a:lnTo>
                  <a:lnTo>
                    <a:pt x="12844463" y="6797426"/>
                  </a:lnTo>
                  <a:lnTo>
                    <a:pt x="12846128" y="6798136"/>
                  </a:lnTo>
                  <a:lnTo>
                    <a:pt x="12845986" y="6798470"/>
                  </a:lnTo>
                  <a:lnTo>
                    <a:pt x="12848653" y="6799607"/>
                  </a:lnTo>
                  <a:lnTo>
                    <a:pt x="12852172" y="6798744"/>
                  </a:lnTo>
                  <a:lnTo>
                    <a:pt x="12853976" y="6796363"/>
                  </a:lnTo>
                  <a:lnTo>
                    <a:pt x="12856398" y="6793456"/>
                  </a:lnTo>
                  <a:lnTo>
                    <a:pt x="12855820" y="6789270"/>
                  </a:lnTo>
                  <a:lnTo>
                    <a:pt x="12846243" y="6781245"/>
                  </a:lnTo>
                  <a:close/>
                </a:path>
                <a:path w="18209895" h="10427970">
                  <a:moveTo>
                    <a:pt x="2926527" y="2549428"/>
                  </a:moveTo>
                  <a:lnTo>
                    <a:pt x="2918861" y="2546158"/>
                  </a:lnTo>
                  <a:lnTo>
                    <a:pt x="2914391" y="2547402"/>
                  </a:lnTo>
                  <a:lnTo>
                    <a:pt x="2911405" y="2554402"/>
                  </a:lnTo>
                  <a:lnTo>
                    <a:pt x="2912792" y="2558539"/>
                  </a:lnTo>
                  <a:lnTo>
                    <a:pt x="2915983" y="2560294"/>
                  </a:lnTo>
                  <a:lnTo>
                    <a:pt x="2923982" y="2563706"/>
                  </a:lnTo>
                  <a:lnTo>
                    <a:pt x="2928120" y="2562319"/>
                  </a:lnTo>
                  <a:lnTo>
                    <a:pt x="2931105" y="2555320"/>
                  </a:lnTo>
                  <a:lnTo>
                    <a:pt x="2929718" y="2551183"/>
                  </a:lnTo>
                  <a:lnTo>
                    <a:pt x="2926527" y="2549428"/>
                  </a:lnTo>
                  <a:close/>
                </a:path>
                <a:path w="18209895" h="10427970">
                  <a:moveTo>
                    <a:pt x="9804775" y="5483067"/>
                  </a:moveTo>
                  <a:lnTo>
                    <a:pt x="9801299" y="5481979"/>
                  </a:lnTo>
                  <a:lnTo>
                    <a:pt x="9796966" y="5480131"/>
                  </a:lnTo>
                  <a:lnTo>
                    <a:pt x="9793157" y="5478899"/>
                  </a:lnTo>
                  <a:lnTo>
                    <a:pt x="9789545" y="5480904"/>
                  </a:lnTo>
                  <a:lnTo>
                    <a:pt x="9788123" y="5484237"/>
                  </a:lnTo>
                  <a:lnTo>
                    <a:pt x="9787361" y="5486670"/>
                  </a:lnTo>
                  <a:lnTo>
                    <a:pt x="9787034" y="5487712"/>
                  </a:lnTo>
                  <a:lnTo>
                    <a:pt x="9788564" y="5491516"/>
                  </a:lnTo>
                  <a:lnTo>
                    <a:pt x="9791897" y="5492938"/>
                  </a:lnTo>
                  <a:lnTo>
                    <a:pt x="9792039" y="5492604"/>
                  </a:lnTo>
                  <a:lnTo>
                    <a:pt x="9796706" y="5494595"/>
                  </a:lnTo>
                  <a:lnTo>
                    <a:pt x="9800514" y="5495826"/>
                  </a:lnTo>
                  <a:lnTo>
                    <a:pt x="9804126" y="5493821"/>
                  </a:lnTo>
                  <a:lnTo>
                    <a:pt x="9805548" y="5490488"/>
                  </a:lnTo>
                  <a:lnTo>
                    <a:pt x="9806779" y="5486679"/>
                  </a:lnTo>
                  <a:lnTo>
                    <a:pt x="9804775" y="5483067"/>
                  </a:lnTo>
                  <a:close/>
                </a:path>
                <a:path w="18209895" h="10427970">
                  <a:moveTo>
                    <a:pt x="2840001" y="2506609"/>
                  </a:moveTo>
                  <a:lnTo>
                    <a:pt x="2835388" y="2508187"/>
                  </a:lnTo>
                  <a:lnTo>
                    <a:pt x="2832402" y="2515186"/>
                  </a:lnTo>
                  <a:lnTo>
                    <a:pt x="2833789" y="2519323"/>
                  </a:lnTo>
                  <a:lnTo>
                    <a:pt x="2836980" y="2521078"/>
                  </a:lnTo>
                  <a:lnTo>
                    <a:pt x="2844979" y="2524491"/>
                  </a:lnTo>
                  <a:lnTo>
                    <a:pt x="2849116" y="2523104"/>
                  </a:lnTo>
                  <a:lnTo>
                    <a:pt x="2852102" y="2516105"/>
                  </a:lnTo>
                  <a:lnTo>
                    <a:pt x="2850715" y="2511968"/>
                  </a:lnTo>
                  <a:lnTo>
                    <a:pt x="2847525" y="2510212"/>
                  </a:lnTo>
                  <a:lnTo>
                    <a:pt x="2843191" y="2508364"/>
                  </a:lnTo>
                  <a:lnTo>
                    <a:pt x="2840001" y="2506609"/>
                  </a:lnTo>
                  <a:close/>
                </a:path>
                <a:path w="18209895" h="10427970">
                  <a:moveTo>
                    <a:pt x="9887853" y="5511808"/>
                  </a:moveTo>
                  <a:lnTo>
                    <a:pt x="9884235" y="5511053"/>
                  </a:lnTo>
                  <a:lnTo>
                    <a:pt x="9879902" y="5509205"/>
                  </a:lnTo>
                  <a:lnTo>
                    <a:pt x="9876094" y="5507974"/>
                  </a:lnTo>
                  <a:lnTo>
                    <a:pt x="9872481" y="5509979"/>
                  </a:lnTo>
                  <a:lnTo>
                    <a:pt x="9871059" y="5513311"/>
                  </a:lnTo>
                  <a:lnTo>
                    <a:pt x="9870297" y="5515744"/>
                  </a:lnTo>
                  <a:lnTo>
                    <a:pt x="9869971" y="5516787"/>
                  </a:lnTo>
                  <a:lnTo>
                    <a:pt x="9871500" y="5520591"/>
                  </a:lnTo>
                  <a:lnTo>
                    <a:pt x="9874833" y="5522013"/>
                  </a:lnTo>
                  <a:lnTo>
                    <a:pt x="9874975" y="5521679"/>
                  </a:lnTo>
                  <a:lnTo>
                    <a:pt x="9879640" y="5523669"/>
                  </a:lnTo>
                  <a:lnTo>
                    <a:pt x="9883448" y="5524899"/>
                  </a:lnTo>
                  <a:lnTo>
                    <a:pt x="9887061" y="5522895"/>
                  </a:lnTo>
                  <a:lnTo>
                    <a:pt x="9888483" y="5519562"/>
                  </a:lnTo>
                  <a:lnTo>
                    <a:pt x="9889714" y="5515753"/>
                  </a:lnTo>
                  <a:lnTo>
                    <a:pt x="9887853" y="5511808"/>
                  </a:lnTo>
                  <a:close/>
                </a:path>
                <a:path w="18209895" h="10427970">
                  <a:moveTo>
                    <a:pt x="2768997" y="2470806"/>
                  </a:moveTo>
                  <a:lnTo>
                    <a:pt x="2761331" y="2467535"/>
                  </a:lnTo>
                  <a:lnTo>
                    <a:pt x="2756861" y="2468781"/>
                  </a:lnTo>
                  <a:lnTo>
                    <a:pt x="2754017" y="2475447"/>
                  </a:lnTo>
                  <a:lnTo>
                    <a:pt x="2755404" y="2479583"/>
                  </a:lnTo>
                  <a:lnTo>
                    <a:pt x="2758452" y="2481672"/>
                  </a:lnTo>
                  <a:lnTo>
                    <a:pt x="2766452" y="2485084"/>
                  </a:lnTo>
                  <a:lnTo>
                    <a:pt x="2770589" y="2483697"/>
                  </a:lnTo>
                  <a:lnTo>
                    <a:pt x="2773433" y="2477031"/>
                  </a:lnTo>
                  <a:lnTo>
                    <a:pt x="2772046" y="2472894"/>
                  </a:lnTo>
                  <a:lnTo>
                    <a:pt x="2768997" y="2470806"/>
                  </a:lnTo>
                  <a:close/>
                </a:path>
                <a:path w="18209895" h="10427970">
                  <a:moveTo>
                    <a:pt x="9970596" y="5540406"/>
                  </a:moveTo>
                  <a:lnTo>
                    <a:pt x="9966979" y="5539651"/>
                  </a:lnTo>
                  <a:lnTo>
                    <a:pt x="9959312" y="5536381"/>
                  </a:lnTo>
                  <a:lnTo>
                    <a:pt x="9955558" y="5538719"/>
                  </a:lnTo>
                  <a:lnTo>
                    <a:pt x="9954137" y="5542052"/>
                  </a:lnTo>
                  <a:lnTo>
                    <a:pt x="9953374" y="5544485"/>
                  </a:lnTo>
                  <a:lnTo>
                    <a:pt x="9953048" y="5545528"/>
                  </a:lnTo>
                  <a:lnTo>
                    <a:pt x="9954576" y="5549331"/>
                  </a:lnTo>
                  <a:lnTo>
                    <a:pt x="9957909" y="5550753"/>
                  </a:lnTo>
                  <a:lnTo>
                    <a:pt x="9958052" y="5550420"/>
                  </a:lnTo>
                  <a:lnTo>
                    <a:pt x="9962385" y="5552268"/>
                  </a:lnTo>
                  <a:lnTo>
                    <a:pt x="9966193" y="5553498"/>
                  </a:lnTo>
                  <a:lnTo>
                    <a:pt x="9969806" y="5551494"/>
                  </a:lnTo>
                  <a:lnTo>
                    <a:pt x="9971228" y="5548161"/>
                  </a:lnTo>
                  <a:lnTo>
                    <a:pt x="9972459" y="5544353"/>
                  </a:lnTo>
                  <a:lnTo>
                    <a:pt x="9970596" y="5540406"/>
                  </a:lnTo>
                  <a:close/>
                </a:path>
                <a:path w="18209895" h="10427970">
                  <a:moveTo>
                    <a:pt x="2690754" y="2430732"/>
                  </a:moveTo>
                  <a:lnTo>
                    <a:pt x="2683088" y="2427462"/>
                  </a:lnTo>
                  <a:lnTo>
                    <a:pt x="2678618" y="2428708"/>
                  </a:lnTo>
                  <a:lnTo>
                    <a:pt x="2675774" y="2435374"/>
                  </a:lnTo>
                  <a:lnTo>
                    <a:pt x="2677161" y="2439510"/>
                  </a:lnTo>
                  <a:lnTo>
                    <a:pt x="2680209" y="2441599"/>
                  </a:lnTo>
                  <a:lnTo>
                    <a:pt x="2688209" y="2445011"/>
                  </a:lnTo>
                  <a:lnTo>
                    <a:pt x="2692346" y="2443624"/>
                  </a:lnTo>
                  <a:lnTo>
                    <a:pt x="2695189" y="2436959"/>
                  </a:lnTo>
                  <a:lnTo>
                    <a:pt x="2693802" y="2432821"/>
                  </a:lnTo>
                  <a:lnTo>
                    <a:pt x="2690754" y="2430732"/>
                  </a:lnTo>
                  <a:close/>
                </a:path>
                <a:path w="18209895" h="10427970">
                  <a:moveTo>
                    <a:pt x="10053672" y="5569147"/>
                  </a:moveTo>
                  <a:lnTo>
                    <a:pt x="10050055" y="5568392"/>
                  </a:lnTo>
                  <a:lnTo>
                    <a:pt x="10042388" y="5565121"/>
                  </a:lnTo>
                  <a:lnTo>
                    <a:pt x="10038634" y="5567460"/>
                  </a:lnTo>
                  <a:lnTo>
                    <a:pt x="10037213" y="5570792"/>
                  </a:lnTo>
                  <a:lnTo>
                    <a:pt x="10036582" y="5572887"/>
                  </a:lnTo>
                  <a:lnTo>
                    <a:pt x="10036266" y="5573935"/>
                  </a:lnTo>
                  <a:lnTo>
                    <a:pt x="10037796" y="5577738"/>
                  </a:lnTo>
                  <a:lnTo>
                    <a:pt x="10041462" y="5579302"/>
                  </a:lnTo>
                  <a:lnTo>
                    <a:pt x="10041604" y="5578969"/>
                  </a:lnTo>
                  <a:lnTo>
                    <a:pt x="10049270" y="5582240"/>
                  </a:lnTo>
                  <a:lnTo>
                    <a:pt x="10053025" y="5579901"/>
                  </a:lnTo>
                  <a:lnTo>
                    <a:pt x="10055868" y="5573235"/>
                  </a:lnTo>
                  <a:lnTo>
                    <a:pt x="10053672" y="5569147"/>
                  </a:lnTo>
                  <a:close/>
                </a:path>
                <a:path w="18209895" h="10427970">
                  <a:moveTo>
                    <a:pt x="12777348" y="6726643"/>
                  </a:moveTo>
                  <a:lnTo>
                    <a:pt x="12773162" y="6727222"/>
                  </a:lnTo>
                  <a:lnTo>
                    <a:pt x="12768318" y="6733035"/>
                  </a:lnTo>
                  <a:lnTo>
                    <a:pt x="12768897" y="6737221"/>
                  </a:lnTo>
                  <a:lnTo>
                    <a:pt x="12771803" y="6739642"/>
                  </a:lnTo>
                  <a:lnTo>
                    <a:pt x="12775710" y="6742491"/>
                  </a:lnTo>
                  <a:lnTo>
                    <a:pt x="12777376" y="6743202"/>
                  </a:lnTo>
                  <a:lnTo>
                    <a:pt x="12777233" y="6743535"/>
                  </a:lnTo>
                  <a:lnTo>
                    <a:pt x="12779900" y="6744673"/>
                  </a:lnTo>
                  <a:lnTo>
                    <a:pt x="12783419" y="6743810"/>
                  </a:lnTo>
                  <a:lnTo>
                    <a:pt x="12785224" y="6741427"/>
                  </a:lnTo>
                  <a:lnTo>
                    <a:pt x="12787645" y="6738521"/>
                  </a:lnTo>
                  <a:lnTo>
                    <a:pt x="12787067" y="6734335"/>
                  </a:lnTo>
                  <a:lnTo>
                    <a:pt x="12784161" y="6731914"/>
                  </a:lnTo>
                  <a:lnTo>
                    <a:pt x="12780254" y="6729065"/>
                  </a:lnTo>
                  <a:lnTo>
                    <a:pt x="12777348" y="6726643"/>
                  </a:lnTo>
                  <a:close/>
                </a:path>
                <a:path w="18209895" h="10427970">
                  <a:moveTo>
                    <a:pt x="2605321" y="2387198"/>
                  </a:moveTo>
                  <a:lnTo>
                    <a:pt x="2600850" y="2388443"/>
                  </a:lnTo>
                  <a:lnTo>
                    <a:pt x="2599428" y="2391776"/>
                  </a:lnTo>
                  <a:lnTo>
                    <a:pt x="2597673" y="2394967"/>
                  </a:lnTo>
                  <a:lnTo>
                    <a:pt x="2599060" y="2399104"/>
                  </a:lnTo>
                  <a:lnTo>
                    <a:pt x="2602109" y="2401192"/>
                  </a:lnTo>
                  <a:lnTo>
                    <a:pt x="2610108" y="2404605"/>
                  </a:lnTo>
                  <a:lnTo>
                    <a:pt x="2614103" y="2403551"/>
                  </a:lnTo>
                  <a:lnTo>
                    <a:pt x="2615525" y="2400218"/>
                  </a:lnTo>
                  <a:lnTo>
                    <a:pt x="2617279" y="2397028"/>
                  </a:lnTo>
                  <a:lnTo>
                    <a:pt x="2615893" y="2392890"/>
                  </a:lnTo>
                  <a:lnTo>
                    <a:pt x="2612844" y="2390801"/>
                  </a:lnTo>
                  <a:lnTo>
                    <a:pt x="2608511" y="2388953"/>
                  </a:lnTo>
                  <a:lnTo>
                    <a:pt x="2605321" y="2387198"/>
                  </a:lnTo>
                  <a:close/>
                </a:path>
                <a:path w="18209895" h="10427970">
                  <a:moveTo>
                    <a:pt x="10137178" y="5596889"/>
                  </a:moveTo>
                  <a:lnTo>
                    <a:pt x="10133560" y="5596133"/>
                  </a:lnTo>
                  <a:lnTo>
                    <a:pt x="10125893" y="5592863"/>
                  </a:lnTo>
                  <a:lnTo>
                    <a:pt x="10122137" y="5595200"/>
                  </a:lnTo>
                  <a:lnTo>
                    <a:pt x="10120715" y="5598533"/>
                  </a:lnTo>
                  <a:lnTo>
                    <a:pt x="10119627" y="5602008"/>
                  </a:lnTo>
                  <a:lnTo>
                    <a:pt x="10121298" y="5605479"/>
                  </a:lnTo>
                  <a:lnTo>
                    <a:pt x="10124633" y="5606902"/>
                  </a:lnTo>
                  <a:lnTo>
                    <a:pt x="10125108" y="5606709"/>
                  </a:lnTo>
                  <a:lnTo>
                    <a:pt x="10132773" y="5609979"/>
                  </a:lnTo>
                  <a:lnTo>
                    <a:pt x="10136528" y="5607642"/>
                  </a:lnTo>
                  <a:lnTo>
                    <a:pt x="10139372" y="5600976"/>
                  </a:lnTo>
                  <a:lnTo>
                    <a:pt x="10137178" y="5596889"/>
                  </a:lnTo>
                  <a:close/>
                </a:path>
                <a:path w="18209895" h="10427970">
                  <a:moveTo>
                    <a:pt x="2527170" y="2345983"/>
                  </a:moveTo>
                  <a:lnTo>
                    <a:pt x="2522700" y="2347228"/>
                  </a:lnTo>
                  <a:lnTo>
                    <a:pt x="2521278" y="2350560"/>
                  </a:lnTo>
                  <a:lnTo>
                    <a:pt x="2519381" y="2354085"/>
                  </a:lnTo>
                  <a:lnTo>
                    <a:pt x="2520768" y="2358222"/>
                  </a:lnTo>
                  <a:lnTo>
                    <a:pt x="2523816" y="2360310"/>
                  </a:lnTo>
                  <a:lnTo>
                    <a:pt x="2531816" y="2363722"/>
                  </a:lnTo>
                  <a:lnTo>
                    <a:pt x="2535811" y="2362669"/>
                  </a:lnTo>
                  <a:lnTo>
                    <a:pt x="2537232" y="2359336"/>
                  </a:lnTo>
                  <a:lnTo>
                    <a:pt x="2539130" y="2355812"/>
                  </a:lnTo>
                  <a:lnTo>
                    <a:pt x="2537743" y="2351674"/>
                  </a:lnTo>
                  <a:lnTo>
                    <a:pt x="2534694" y="2349586"/>
                  </a:lnTo>
                  <a:lnTo>
                    <a:pt x="2530361" y="2347738"/>
                  </a:lnTo>
                  <a:lnTo>
                    <a:pt x="2527170" y="2345983"/>
                  </a:lnTo>
                  <a:close/>
                </a:path>
                <a:path w="18209895" h="10427970">
                  <a:moveTo>
                    <a:pt x="10220680" y="5624629"/>
                  </a:moveTo>
                  <a:lnTo>
                    <a:pt x="10217064" y="5623874"/>
                  </a:lnTo>
                  <a:lnTo>
                    <a:pt x="10209397" y="5620603"/>
                  </a:lnTo>
                  <a:lnTo>
                    <a:pt x="10205643" y="5622942"/>
                  </a:lnTo>
                  <a:lnTo>
                    <a:pt x="10204221" y="5626275"/>
                  </a:lnTo>
                  <a:lnTo>
                    <a:pt x="10203133" y="5629750"/>
                  </a:lnTo>
                  <a:lnTo>
                    <a:pt x="10204803" y="5633221"/>
                  </a:lnTo>
                  <a:lnTo>
                    <a:pt x="10208136" y="5634642"/>
                  </a:lnTo>
                  <a:lnTo>
                    <a:pt x="10208613" y="5634451"/>
                  </a:lnTo>
                  <a:lnTo>
                    <a:pt x="10216277" y="5637720"/>
                  </a:lnTo>
                  <a:lnTo>
                    <a:pt x="10220033" y="5635383"/>
                  </a:lnTo>
                  <a:lnTo>
                    <a:pt x="10222877" y="5628717"/>
                  </a:lnTo>
                  <a:lnTo>
                    <a:pt x="10220680" y="5624629"/>
                  </a:lnTo>
                  <a:close/>
                </a:path>
                <a:path w="18209895" h="10427970">
                  <a:moveTo>
                    <a:pt x="2457020" y="2308180"/>
                  </a:moveTo>
                  <a:lnTo>
                    <a:pt x="2452687" y="2306332"/>
                  </a:lnTo>
                  <a:lnTo>
                    <a:pt x="2449319" y="2312380"/>
                  </a:lnTo>
                  <a:lnTo>
                    <a:pt x="2447254" y="2316620"/>
                  </a:lnTo>
                  <a:lnTo>
                    <a:pt x="2446142" y="2318904"/>
                  </a:lnTo>
                  <a:lnTo>
                    <a:pt x="2454142" y="2322316"/>
                  </a:lnTo>
                  <a:lnTo>
                    <a:pt x="2458137" y="2321262"/>
                  </a:lnTo>
                  <a:lnTo>
                    <a:pt x="2460076" y="2316969"/>
                  </a:lnTo>
                  <a:lnTo>
                    <a:pt x="2461455" y="2314406"/>
                  </a:lnTo>
                  <a:lnTo>
                    <a:pt x="2460069" y="2310268"/>
                  </a:lnTo>
                  <a:lnTo>
                    <a:pt x="2457020" y="2308180"/>
                  </a:lnTo>
                  <a:close/>
                </a:path>
                <a:path w="18209895" h="10427970">
                  <a:moveTo>
                    <a:pt x="10304467" y="5651702"/>
                  </a:moveTo>
                  <a:lnTo>
                    <a:pt x="10300850" y="5650948"/>
                  </a:lnTo>
                  <a:lnTo>
                    <a:pt x="10296518" y="5649099"/>
                  </a:lnTo>
                  <a:lnTo>
                    <a:pt x="10293042" y="5648011"/>
                  </a:lnTo>
                  <a:lnTo>
                    <a:pt x="10289288" y="5650349"/>
                  </a:lnTo>
                  <a:lnTo>
                    <a:pt x="10287866" y="5653682"/>
                  </a:lnTo>
                  <a:lnTo>
                    <a:pt x="10286778" y="5657157"/>
                  </a:lnTo>
                  <a:lnTo>
                    <a:pt x="10288449" y="5660628"/>
                  </a:lnTo>
                  <a:lnTo>
                    <a:pt x="10292115" y="5662192"/>
                  </a:lnTo>
                  <a:lnTo>
                    <a:pt x="10292591" y="5662001"/>
                  </a:lnTo>
                  <a:lnTo>
                    <a:pt x="10296924" y="5663849"/>
                  </a:lnTo>
                  <a:lnTo>
                    <a:pt x="10300399" y="5664938"/>
                  </a:lnTo>
                  <a:lnTo>
                    <a:pt x="10304154" y="5662599"/>
                  </a:lnTo>
                  <a:lnTo>
                    <a:pt x="10305575" y="5659266"/>
                  </a:lnTo>
                  <a:lnTo>
                    <a:pt x="10306664" y="5655791"/>
                  </a:lnTo>
                  <a:lnTo>
                    <a:pt x="10304467" y="5651702"/>
                  </a:lnTo>
                  <a:close/>
                </a:path>
                <a:path w="18209895" h="10427970">
                  <a:moveTo>
                    <a:pt x="12707503" y="6672424"/>
                  </a:moveTo>
                  <a:lnTo>
                    <a:pt x="12703317" y="6673002"/>
                  </a:lnTo>
                  <a:lnTo>
                    <a:pt x="12700895" y="6675909"/>
                  </a:lnTo>
                  <a:lnTo>
                    <a:pt x="12698807" y="6678958"/>
                  </a:lnTo>
                  <a:lnTo>
                    <a:pt x="12699385" y="6683145"/>
                  </a:lnTo>
                  <a:lnTo>
                    <a:pt x="12702292" y="6685566"/>
                  </a:lnTo>
                  <a:lnTo>
                    <a:pt x="12706198" y="6688415"/>
                  </a:lnTo>
                  <a:lnTo>
                    <a:pt x="12710531" y="6690263"/>
                  </a:lnTo>
                  <a:lnTo>
                    <a:pt x="12713908" y="6689734"/>
                  </a:lnTo>
                  <a:lnTo>
                    <a:pt x="12715854" y="6687018"/>
                  </a:lnTo>
                  <a:lnTo>
                    <a:pt x="12717943" y="6683969"/>
                  </a:lnTo>
                  <a:lnTo>
                    <a:pt x="12717364" y="6679783"/>
                  </a:lnTo>
                  <a:lnTo>
                    <a:pt x="12714458" y="6677362"/>
                  </a:lnTo>
                  <a:lnTo>
                    <a:pt x="12710551" y="6674513"/>
                  </a:lnTo>
                  <a:lnTo>
                    <a:pt x="12707503" y="6672424"/>
                  </a:lnTo>
                  <a:close/>
                </a:path>
                <a:path w="18209895" h="10427970">
                  <a:moveTo>
                    <a:pt x="2371964" y="2262837"/>
                  </a:moveTo>
                  <a:lnTo>
                    <a:pt x="2367827" y="2264223"/>
                  </a:lnTo>
                  <a:lnTo>
                    <a:pt x="2364317" y="2270605"/>
                  </a:lnTo>
                  <a:lnTo>
                    <a:pt x="2365561" y="2275076"/>
                  </a:lnTo>
                  <a:lnTo>
                    <a:pt x="2368610" y="2277164"/>
                  </a:lnTo>
                  <a:lnTo>
                    <a:pt x="2376943" y="2280719"/>
                  </a:lnTo>
                  <a:lnTo>
                    <a:pt x="2380937" y="2279665"/>
                  </a:lnTo>
                  <a:lnTo>
                    <a:pt x="2382359" y="2276332"/>
                  </a:lnTo>
                  <a:lnTo>
                    <a:pt x="2384114" y="2273141"/>
                  </a:lnTo>
                  <a:lnTo>
                    <a:pt x="2382870" y="2268670"/>
                  </a:lnTo>
                  <a:lnTo>
                    <a:pt x="2379821" y="2266583"/>
                  </a:lnTo>
                  <a:lnTo>
                    <a:pt x="2375488" y="2264734"/>
                  </a:lnTo>
                  <a:lnTo>
                    <a:pt x="2371964" y="2262837"/>
                  </a:lnTo>
                  <a:close/>
                </a:path>
                <a:path w="18209895" h="10427970">
                  <a:moveTo>
                    <a:pt x="10388256" y="5678776"/>
                  </a:moveTo>
                  <a:lnTo>
                    <a:pt x="10384638" y="5678021"/>
                  </a:lnTo>
                  <a:lnTo>
                    <a:pt x="10380307" y="5676174"/>
                  </a:lnTo>
                  <a:lnTo>
                    <a:pt x="10376831" y="5675085"/>
                  </a:lnTo>
                  <a:lnTo>
                    <a:pt x="10373074" y="5677423"/>
                  </a:lnTo>
                  <a:lnTo>
                    <a:pt x="10371653" y="5680755"/>
                  </a:lnTo>
                  <a:lnTo>
                    <a:pt x="10370564" y="5684231"/>
                  </a:lnTo>
                  <a:lnTo>
                    <a:pt x="10372236" y="5687702"/>
                  </a:lnTo>
                  <a:lnTo>
                    <a:pt x="10375902" y="5689265"/>
                  </a:lnTo>
                  <a:lnTo>
                    <a:pt x="10376379" y="5689075"/>
                  </a:lnTo>
                  <a:lnTo>
                    <a:pt x="10380712" y="5690923"/>
                  </a:lnTo>
                  <a:lnTo>
                    <a:pt x="10384187" y="5692011"/>
                  </a:lnTo>
                  <a:lnTo>
                    <a:pt x="10387942" y="5689674"/>
                  </a:lnTo>
                  <a:lnTo>
                    <a:pt x="10389364" y="5686340"/>
                  </a:lnTo>
                  <a:lnTo>
                    <a:pt x="10390594" y="5682532"/>
                  </a:lnTo>
                  <a:lnTo>
                    <a:pt x="10388256" y="5678776"/>
                  </a:lnTo>
                  <a:close/>
                </a:path>
                <a:path w="18209895" h="10427970">
                  <a:moveTo>
                    <a:pt x="2294716" y="2220431"/>
                  </a:moveTo>
                  <a:lnTo>
                    <a:pt x="2290579" y="2221818"/>
                  </a:lnTo>
                  <a:lnTo>
                    <a:pt x="2287069" y="2228200"/>
                  </a:lnTo>
                  <a:lnTo>
                    <a:pt x="2288313" y="2232670"/>
                  </a:lnTo>
                  <a:lnTo>
                    <a:pt x="2291362" y="2234758"/>
                  </a:lnTo>
                  <a:lnTo>
                    <a:pt x="2299695" y="2238312"/>
                  </a:lnTo>
                  <a:lnTo>
                    <a:pt x="2303356" y="2237117"/>
                  </a:lnTo>
                  <a:lnTo>
                    <a:pt x="2306866" y="2230735"/>
                  </a:lnTo>
                  <a:lnTo>
                    <a:pt x="2305622" y="2226264"/>
                  </a:lnTo>
                  <a:lnTo>
                    <a:pt x="2302573" y="2224176"/>
                  </a:lnTo>
                  <a:lnTo>
                    <a:pt x="2298240" y="2222327"/>
                  </a:lnTo>
                  <a:lnTo>
                    <a:pt x="2294716" y="2220431"/>
                  </a:lnTo>
                  <a:close/>
                </a:path>
                <a:path w="18209895" h="10427970">
                  <a:moveTo>
                    <a:pt x="10471853" y="5705376"/>
                  </a:moveTo>
                  <a:lnTo>
                    <a:pt x="10468236" y="5704620"/>
                  </a:lnTo>
                  <a:lnTo>
                    <a:pt x="10463903" y="5702772"/>
                  </a:lnTo>
                  <a:lnTo>
                    <a:pt x="10460428" y="5701684"/>
                  </a:lnTo>
                  <a:lnTo>
                    <a:pt x="10456673" y="5704022"/>
                  </a:lnTo>
                  <a:lnTo>
                    <a:pt x="10455251" y="5707355"/>
                  </a:lnTo>
                  <a:lnTo>
                    <a:pt x="10454162" y="5710830"/>
                  </a:lnTo>
                  <a:lnTo>
                    <a:pt x="10455834" y="5714301"/>
                  </a:lnTo>
                  <a:lnTo>
                    <a:pt x="10459500" y="5715865"/>
                  </a:lnTo>
                  <a:lnTo>
                    <a:pt x="10459974" y="5715674"/>
                  </a:lnTo>
                  <a:lnTo>
                    <a:pt x="10464307" y="5717522"/>
                  </a:lnTo>
                  <a:lnTo>
                    <a:pt x="10467783" y="5718610"/>
                  </a:lnTo>
                  <a:lnTo>
                    <a:pt x="10471873" y="5716415"/>
                  </a:lnTo>
                  <a:lnTo>
                    <a:pt x="10472961" y="5712940"/>
                  </a:lnTo>
                  <a:lnTo>
                    <a:pt x="10474192" y="5709131"/>
                  </a:lnTo>
                  <a:lnTo>
                    <a:pt x="10471853" y="5705376"/>
                  </a:lnTo>
                  <a:close/>
                </a:path>
                <a:path w="18209895" h="10427970">
                  <a:moveTo>
                    <a:pt x="2218086" y="2177500"/>
                  </a:moveTo>
                  <a:lnTo>
                    <a:pt x="2213949" y="2178886"/>
                  </a:lnTo>
                  <a:lnTo>
                    <a:pt x="2210439" y="2185268"/>
                  </a:lnTo>
                  <a:lnTo>
                    <a:pt x="2211825" y="2189405"/>
                  </a:lnTo>
                  <a:lnTo>
                    <a:pt x="2214732" y="2191827"/>
                  </a:lnTo>
                  <a:lnTo>
                    <a:pt x="2223065" y="2195381"/>
                  </a:lnTo>
                  <a:lnTo>
                    <a:pt x="2226727" y="2194186"/>
                  </a:lnTo>
                  <a:lnTo>
                    <a:pt x="2230237" y="2187804"/>
                  </a:lnTo>
                  <a:lnTo>
                    <a:pt x="2228850" y="2183667"/>
                  </a:lnTo>
                  <a:lnTo>
                    <a:pt x="2225943" y="2181245"/>
                  </a:lnTo>
                  <a:lnTo>
                    <a:pt x="2221610" y="2179397"/>
                  </a:lnTo>
                  <a:lnTo>
                    <a:pt x="2218086" y="2177500"/>
                  </a:lnTo>
                  <a:close/>
                </a:path>
                <a:path w="18209895" h="10427970">
                  <a:moveTo>
                    <a:pt x="12637564" y="6619348"/>
                  </a:moveTo>
                  <a:lnTo>
                    <a:pt x="12632902" y="6620117"/>
                  </a:lnTo>
                  <a:lnTo>
                    <a:pt x="12628725" y="6626215"/>
                  </a:lnTo>
                  <a:lnTo>
                    <a:pt x="12629161" y="6630734"/>
                  </a:lnTo>
                  <a:lnTo>
                    <a:pt x="12632210" y="6632822"/>
                  </a:lnTo>
                  <a:lnTo>
                    <a:pt x="12636117" y="6635671"/>
                  </a:lnTo>
                  <a:lnTo>
                    <a:pt x="12637451" y="6636240"/>
                  </a:lnTo>
                  <a:lnTo>
                    <a:pt x="12637641" y="6636714"/>
                  </a:lnTo>
                  <a:lnTo>
                    <a:pt x="12640308" y="6637852"/>
                  </a:lnTo>
                  <a:lnTo>
                    <a:pt x="12643826" y="6636989"/>
                  </a:lnTo>
                  <a:lnTo>
                    <a:pt x="12645773" y="6634274"/>
                  </a:lnTo>
                  <a:lnTo>
                    <a:pt x="12647861" y="6631225"/>
                  </a:lnTo>
                  <a:lnTo>
                    <a:pt x="12647426" y="6626707"/>
                  </a:lnTo>
                  <a:lnTo>
                    <a:pt x="12644378" y="6624618"/>
                  </a:lnTo>
                  <a:lnTo>
                    <a:pt x="12640472" y="6621770"/>
                  </a:lnTo>
                  <a:lnTo>
                    <a:pt x="12637564" y="6619348"/>
                  </a:lnTo>
                  <a:close/>
                </a:path>
                <a:path w="18209895" h="10427970">
                  <a:moveTo>
                    <a:pt x="10555925" y="5731783"/>
                  </a:moveTo>
                  <a:lnTo>
                    <a:pt x="10552308" y="5731028"/>
                  </a:lnTo>
                  <a:lnTo>
                    <a:pt x="10547974" y="5729179"/>
                  </a:lnTo>
                  <a:lnTo>
                    <a:pt x="10544499" y="5728091"/>
                  </a:lnTo>
                  <a:lnTo>
                    <a:pt x="10540412" y="5730287"/>
                  </a:lnTo>
                  <a:lnTo>
                    <a:pt x="10538235" y="5737237"/>
                  </a:lnTo>
                  <a:lnTo>
                    <a:pt x="10539905" y="5740708"/>
                  </a:lnTo>
                  <a:lnTo>
                    <a:pt x="10543572" y="5742272"/>
                  </a:lnTo>
                  <a:lnTo>
                    <a:pt x="10544048" y="5742081"/>
                  </a:lnTo>
                  <a:lnTo>
                    <a:pt x="10548382" y="5743930"/>
                  </a:lnTo>
                  <a:lnTo>
                    <a:pt x="10551857" y="5745018"/>
                  </a:lnTo>
                  <a:lnTo>
                    <a:pt x="10555944" y="5742822"/>
                  </a:lnTo>
                  <a:lnTo>
                    <a:pt x="10557033" y="5739347"/>
                  </a:lnTo>
                  <a:lnTo>
                    <a:pt x="10558263" y="5735538"/>
                  </a:lnTo>
                  <a:lnTo>
                    <a:pt x="10555925" y="5731783"/>
                  </a:lnTo>
                  <a:close/>
                </a:path>
                <a:path w="18209895" h="10427970">
                  <a:moveTo>
                    <a:pt x="2141882" y="2133569"/>
                  </a:moveTo>
                  <a:lnTo>
                    <a:pt x="2137412" y="2134814"/>
                  </a:lnTo>
                  <a:lnTo>
                    <a:pt x="2133901" y="2141196"/>
                  </a:lnTo>
                  <a:lnTo>
                    <a:pt x="2135146" y="2145666"/>
                  </a:lnTo>
                  <a:lnTo>
                    <a:pt x="2138337" y="2147422"/>
                  </a:lnTo>
                  <a:lnTo>
                    <a:pt x="2142386" y="2149936"/>
                  </a:lnTo>
                  <a:lnTo>
                    <a:pt x="2146386" y="2151642"/>
                  </a:lnTo>
                  <a:lnTo>
                    <a:pt x="2150047" y="2150446"/>
                  </a:lnTo>
                  <a:lnTo>
                    <a:pt x="2153557" y="2144064"/>
                  </a:lnTo>
                  <a:lnTo>
                    <a:pt x="2152312" y="2139594"/>
                  </a:lnTo>
                  <a:lnTo>
                    <a:pt x="2149122" y="2137839"/>
                  </a:lnTo>
                  <a:lnTo>
                    <a:pt x="2145073" y="2135324"/>
                  </a:lnTo>
                  <a:lnTo>
                    <a:pt x="2141882" y="2133569"/>
                  </a:lnTo>
                  <a:close/>
                </a:path>
                <a:path w="18209895" h="10427970">
                  <a:moveTo>
                    <a:pt x="10639665" y="5758049"/>
                  </a:moveTo>
                  <a:lnTo>
                    <a:pt x="10636048" y="5757294"/>
                  </a:lnTo>
                  <a:lnTo>
                    <a:pt x="10631714" y="5755445"/>
                  </a:lnTo>
                  <a:lnTo>
                    <a:pt x="10627906" y="5754215"/>
                  </a:lnTo>
                  <a:lnTo>
                    <a:pt x="10624150" y="5756552"/>
                  </a:lnTo>
                  <a:lnTo>
                    <a:pt x="10621973" y="5763502"/>
                  </a:lnTo>
                  <a:lnTo>
                    <a:pt x="10623644" y="5766974"/>
                  </a:lnTo>
                  <a:lnTo>
                    <a:pt x="10627310" y="5768537"/>
                  </a:lnTo>
                  <a:lnTo>
                    <a:pt x="10627786" y="5768346"/>
                  </a:lnTo>
                  <a:lnTo>
                    <a:pt x="10632120" y="5770194"/>
                  </a:lnTo>
                  <a:lnTo>
                    <a:pt x="10635595" y="5771283"/>
                  </a:lnTo>
                  <a:lnTo>
                    <a:pt x="10639682" y="5769087"/>
                  </a:lnTo>
                  <a:lnTo>
                    <a:pt x="10640770" y="5765612"/>
                  </a:lnTo>
                  <a:lnTo>
                    <a:pt x="10642001" y="5761803"/>
                  </a:lnTo>
                  <a:lnTo>
                    <a:pt x="10639665" y="5758049"/>
                  </a:lnTo>
                  <a:close/>
                </a:path>
                <a:path w="18209895" h="10427970">
                  <a:moveTo>
                    <a:pt x="10723880" y="5784123"/>
                  </a:moveTo>
                  <a:lnTo>
                    <a:pt x="10720262" y="5783368"/>
                  </a:lnTo>
                  <a:lnTo>
                    <a:pt x="10715929" y="5781520"/>
                  </a:lnTo>
                  <a:lnTo>
                    <a:pt x="10712120" y="5780289"/>
                  </a:lnTo>
                  <a:lnTo>
                    <a:pt x="10708365" y="5782627"/>
                  </a:lnTo>
                  <a:lnTo>
                    <a:pt x="10706189" y="5789577"/>
                  </a:lnTo>
                  <a:lnTo>
                    <a:pt x="10707860" y="5793049"/>
                  </a:lnTo>
                  <a:lnTo>
                    <a:pt x="10711526" y="5794612"/>
                  </a:lnTo>
                  <a:lnTo>
                    <a:pt x="10712001" y="5794421"/>
                  </a:lnTo>
                  <a:lnTo>
                    <a:pt x="10716333" y="5796269"/>
                  </a:lnTo>
                  <a:lnTo>
                    <a:pt x="10720143" y="5797500"/>
                  </a:lnTo>
                  <a:lnTo>
                    <a:pt x="10723898" y="5795162"/>
                  </a:lnTo>
                  <a:lnTo>
                    <a:pt x="10724988" y="5791687"/>
                  </a:lnTo>
                  <a:lnTo>
                    <a:pt x="10726218" y="5787879"/>
                  </a:lnTo>
                  <a:lnTo>
                    <a:pt x="10723880" y="5784123"/>
                  </a:lnTo>
                  <a:close/>
                </a:path>
                <a:path w="18209895" h="10427970">
                  <a:moveTo>
                    <a:pt x="12565631" y="6568178"/>
                  </a:moveTo>
                  <a:lnTo>
                    <a:pt x="12561302" y="6569089"/>
                  </a:lnTo>
                  <a:lnTo>
                    <a:pt x="12557125" y="6575187"/>
                  </a:lnTo>
                  <a:lnTo>
                    <a:pt x="12558037" y="6579515"/>
                  </a:lnTo>
                  <a:lnTo>
                    <a:pt x="12561086" y="6581604"/>
                  </a:lnTo>
                  <a:lnTo>
                    <a:pt x="12564992" y="6584452"/>
                  </a:lnTo>
                  <a:lnTo>
                    <a:pt x="12568992" y="6586158"/>
                  </a:lnTo>
                  <a:lnTo>
                    <a:pt x="12572511" y="6585295"/>
                  </a:lnTo>
                  <a:lnTo>
                    <a:pt x="12574457" y="6582580"/>
                  </a:lnTo>
                  <a:lnTo>
                    <a:pt x="12576546" y="6579531"/>
                  </a:lnTo>
                  <a:lnTo>
                    <a:pt x="12575635" y="6575203"/>
                  </a:lnTo>
                  <a:lnTo>
                    <a:pt x="12572587" y="6573115"/>
                  </a:lnTo>
                  <a:lnTo>
                    <a:pt x="12568679" y="6570266"/>
                  </a:lnTo>
                  <a:lnTo>
                    <a:pt x="12565631" y="6568178"/>
                  </a:lnTo>
                  <a:close/>
                </a:path>
                <a:path w="18209895" h="10427970">
                  <a:moveTo>
                    <a:pt x="2066154" y="2089447"/>
                  </a:moveTo>
                  <a:lnTo>
                    <a:pt x="2061684" y="2090692"/>
                  </a:lnTo>
                  <a:lnTo>
                    <a:pt x="2060455" y="2092926"/>
                  </a:lnTo>
                  <a:lnTo>
                    <a:pt x="2059929" y="2093883"/>
                  </a:lnTo>
                  <a:lnTo>
                    <a:pt x="2057840" y="2096932"/>
                  </a:lnTo>
                  <a:lnTo>
                    <a:pt x="2059085" y="2101402"/>
                  </a:lnTo>
                  <a:lnTo>
                    <a:pt x="2062276" y="2103157"/>
                  </a:lnTo>
                  <a:lnTo>
                    <a:pt x="2066324" y="2105672"/>
                  </a:lnTo>
                  <a:lnTo>
                    <a:pt x="2066991" y="2105957"/>
                  </a:lnTo>
                  <a:lnTo>
                    <a:pt x="2066849" y="2106290"/>
                  </a:lnTo>
                  <a:lnTo>
                    <a:pt x="2070182" y="2107712"/>
                  </a:lnTo>
                  <a:lnTo>
                    <a:pt x="2073844" y="2106516"/>
                  </a:lnTo>
                  <a:lnTo>
                    <a:pt x="2075072" y="2104282"/>
                  </a:lnTo>
                  <a:lnTo>
                    <a:pt x="2075599" y="2103325"/>
                  </a:lnTo>
                  <a:lnTo>
                    <a:pt x="2077687" y="2100277"/>
                  </a:lnTo>
                  <a:lnTo>
                    <a:pt x="2076442" y="2095806"/>
                  </a:lnTo>
                  <a:lnTo>
                    <a:pt x="2073251" y="2094051"/>
                  </a:lnTo>
                  <a:lnTo>
                    <a:pt x="2069203" y="2091536"/>
                  </a:lnTo>
                  <a:lnTo>
                    <a:pt x="2066154" y="2089447"/>
                  </a:lnTo>
                  <a:close/>
                </a:path>
                <a:path w="18209895" h="10427970">
                  <a:moveTo>
                    <a:pt x="10807760" y="5810055"/>
                  </a:moveTo>
                  <a:lnTo>
                    <a:pt x="10804142" y="5809300"/>
                  </a:lnTo>
                  <a:lnTo>
                    <a:pt x="10799809" y="5807452"/>
                  </a:lnTo>
                  <a:lnTo>
                    <a:pt x="10796001" y="5806221"/>
                  </a:lnTo>
                  <a:lnTo>
                    <a:pt x="10792246" y="5808558"/>
                  </a:lnTo>
                  <a:lnTo>
                    <a:pt x="10790069" y="5815508"/>
                  </a:lnTo>
                  <a:lnTo>
                    <a:pt x="10791740" y="5818980"/>
                  </a:lnTo>
                  <a:lnTo>
                    <a:pt x="10795073" y="5820401"/>
                  </a:lnTo>
                  <a:lnTo>
                    <a:pt x="10795215" y="5820068"/>
                  </a:lnTo>
                  <a:lnTo>
                    <a:pt x="10795549" y="5820210"/>
                  </a:lnTo>
                  <a:lnTo>
                    <a:pt x="10796025" y="5820019"/>
                  </a:lnTo>
                  <a:lnTo>
                    <a:pt x="10800358" y="5821868"/>
                  </a:lnTo>
                  <a:lnTo>
                    <a:pt x="10804167" y="5823098"/>
                  </a:lnTo>
                  <a:lnTo>
                    <a:pt x="10807921" y="5820761"/>
                  </a:lnTo>
                  <a:lnTo>
                    <a:pt x="10810098" y="5813810"/>
                  </a:lnTo>
                  <a:lnTo>
                    <a:pt x="10807760" y="5810055"/>
                  </a:lnTo>
                  <a:close/>
                </a:path>
                <a:path w="18209895" h="10427970">
                  <a:moveTo>
                    <a:pt x="1990377" y="2044517"/>
                  </a:moveTo>
                  <a:lnTo>
                    <a:pt x="1985906" y="2045762"/>
                  </a:lnTo>
                  <a:lnTo>
                    <a:pt x="1984678" y="2047995"/>
                  </a:lnTo>
                  <a:lnTo>
                    <a:pt x="1984151" y="2048952"/>
                  </a:lnTo>
                  <a:lnTo>
                    <a:pt x="1982063" y="2052001"/>
                  </a:lnTo>
                  <a:lnTo>
                    <a:pt x="1983308" y="2056472"/>
                  </a:lnTo>
                  <a:lnTo>
                    <a:pt x="1986499" y="2058227"/>
                  </a:lnTo>
                  <a:lnTo>
                    <a:pt x="1990547" y="2060742"/>
                  </a:lnTo>
                  <a:lnTo>
                    <a:pt x="1994547" y="2062448"/>
                  </a:lnTo>
                  <a:lnTo>
                    <a:pt x="1998209" y="2061252"/>
                  </a:lnTo>
                  <a:lnTo>
                    <a:pt x="1999284" y="2059347"/>
                  </a:lnTo>
                  <a:lnTo>
                    <a:pt x="1999822" y="2058394"/>
                  </a:lnTo>
                  <a:lnTo>
                    <a:pt x="2001910" y="2055346"/>
                  </a:lnTo>
                  <a:lnTo>
                    <a:pt x="2000665" y="2050876"/>
                  </a:lnTo>
                  <a:lnTo>
                    <a:pt x="1997474" y="2049120"/>
                  </a:lnTo>
                  <a:lnTo>
                    <a:pt x="1993425" y="2046605"/>
                  </a:lnTo>
                  <a:lnTo>
                    <a:pt x="1990377" y="2044517"/>
                  </a:lnTo>
                  <a:close/>
                </a:path>
                <a:path w="18209895" h="10427970">
                  <a:moveTo>
                    <a:pt x="10891642" y="5835988"/>
                  </a:moveTo>
                  <a:lnTo>
                    <a:pt x="10888024" y="5835232"/>
                  </a:lnTo>
                  <a:lnTo>
                    <a:pt x="10883691" y="5833384"/>
                  </a:lnTo>
                  <a:lnTo>
                    <a:pt x="10879883" y="5832154"/>
                  </a:lnTo>
                  <a:lnTo>
                    <a:pt x="10876128" y="5834491"/>
                  </a:lnTo>
                  <a:lnTo>
                    <a:pt x="10873951" y="5841442"/>
                  </a:lnTo>
                  <a:lnTo>
                    <a:pt x="10875623" y="5844913"/>
                  </a:lnTo>
                  <a:lnTo>
                    <a:pt x="10878955" y="5846334"/>
                  </a:lnTo>
                  <a:lnTo>
                    <a:pt x="10879098" y="5846001"/>
                  </a:lnTo>
                  <a:lnTo>
                    <a:pt x="10879431" y="5846143"/>
                  </a:lnTo>
                  <a:lnTo>
                    <a:pt x="10879905" y="5845952"/>
                  </a:lnTo>
                  <a:lnTo>
                    <a:pt x="10884238" y="5847800"/>
                  </a:lnTo>
                  <a:lnTo>
                    <a:pt x="10888047" y="5849031"/>
                  </a:lnTo>
                  <a:lnTo>
                    <a:pt x="10891802" y="5846692"/>
                  </a:lnTo>
                  <a:lnTo>
                    <a:pt x="10893978" y="5839742"/>
                  </a:lnTo>
                  <a:lnTo>
                    <a:pt x="10891642" y="5835988"/>
                  </a:lnTo>
                  <a:close/>
                </a:path>
                <a:path w="18209895" h="10427970">
                  <a:moveTo>
                    <a:pt x="12493271" y="6518008"/>
                  </a:moveTo>
                  <a:lnTo>
                    <a:pt x="12488941" y="6518919"/>
                  </a:lnTo>
                  <a:lnTo>
                    <a:pt x="12484765" y="6525016"/>
                  </a:lnTo>
                  <a:lnTo>
                    <a:pt x="12485677" y="6529345"/>
                  </a:lnTo>
                  <a:lnTo>
                    <a:pt x="12488725" y="6531433"/>
                  </a:lnTo>
                  <a:lnTo>
                    <a:pt x="12492632" y="6534281"/>
                  </a:lnTo>
                  <a:lnTo>
                    <a:pt x="12496633" y="6535988"/>
                  </a:lnTo>
                  <a:lnTo>
                    <a:pt x="12500151" y="6535125"/>
                  </a:lnTo>
                  <a:lnTo>
                    <a:pt x="12502097" y="6532409"/>
                  </a:lnTo>
                  <a:lnTo>
                    <a:pt x="12504184" y="6529360"/>
                  </a:lnTo>
                  <a:lnTo>
                    <a:pt x="12503275" y="6525033"/>
                  </a:lnTo>
                  <a:lnTo>
                    <a:pt x="12500225" y="6522944"/>
                  </a:lnTo>
                  <a:lnTo>
                    <a:pt x="12496319" y="6520096"/>
                  </a:lnTo>
                  <a:lnTo>
                    <a:pt x="12493271" y="6518008"/>
                  </a:lnTo>
                  <a:close/>
                </a:path>
                <a:path w="18209895" h="10427970">
                  <a:moveTo>
                    <a:pt x="1914742" y="1999253"/>
                  </a:moveTo>
                  <a:lnTo>
                    <a:pt x="1910271" y="2000498"/>
                  </a:lnTo>
                  <a:lnTo>
                    <a:pt x="1909043" y="2002731"/>
                  </a:lnTo>
                  <a:lnTo>
                    <a:pt x="1908516" y="2003689"/>
                  </a:lnTo>
                  <a:lnTo>
                    <a:pt x="1906428" y="2006737"/>
                  </a:lnTo>
                  <a:lnTo>
                    <a:pt x="1907815" y="2010875"/>
                  </a:lnTo>
                  <a:lnTo>
                    <a:pt x="1910864" y="2012963"/>
                  </a:lnTo>
                  <a:lnTo>
                    <a:pt x="1914913" y="2015478"/>
                  </a:lnTo>
                  <a:lnTo>
                    <a:pt x="1918912" y="2017184"/>
                  </a:lnTo>
                  <a:lnTo>
                    <a:pt x="1922574" y="2015988"/>
                  </a:lnTo>
                  <a:lnTo>
                    <a:pt x="1923649" y="2014083"/>
                  </a:lnTo>
                  <a:lnTo>
                    <a:pt x="1924186" y="2013130"/>
                  </a:lnTo>
                  <a:lnTo>
                    <a:pt x="1926275" y="2010082"/>
                  </a:lnTo>
                  <a:lnTo>
                    <a:pt x="1924888" y="2005945"/>
                  </a:lnTo>
                  <a:lnTo>
                    <a:pt x="1921839" y="2003857"/>
                  </a:lnTo>
                  <a:lnTo>
                    <a:pt x="1917791" y="2001342"/>
                  </a:lnTo>
                  <a:lnTo>
                    <a:pt x="1914742" y="1999253"/>
                  </a:lnTo>
                  <a:close/>
                </a:path>
                <a:path w="18209895" h="10427970">
                  <a:moveTo>
                    <a:pt x="10975998" y="5861729"/>
                  </a:moveTo>
                  <a:lnTo>
                    <a:pt x="10972381" y="5860973"/>
                  </a:lnTo>
                  <a:lnTo>
                    <a:pt x="10968047" y="5859125"/>
                  </a:lnTo>
                  <a:lnTo>
                    <a:pt x="10964239" y="5857894"/>
                  </a:lnTo>
                  <a:lnTo>
                    <a:pt x="10960485" y="5860233"/>
                  </a:lnTo>
                  <a:lnTo>
                    <a:pt x="10958308" y="5867183"/>
                  </a:lnTo>
                  <a:lnTo>
                    <a:pt x="10959979" y="5870653"/>
                  </a:lnTo>
                  <a:lnTo>
                    <a:pt x="10963646" y="5872217"/>
                  </a:lnTo>
                  <a:lnTo>
                    <a:pt x="10964121" y="5872026"/>
                  </a:lnTo>
                  <a:lnTo>
                    <a:pt x="10968453" y="5873874"/>
                  </a:lnTo>
                  <a:lnTo>
                    <a:pt x="10972261" y="5875104"/>
                  </a:lnTo>
                  <a:lnTo>
                    <a:pt x="10976017" y="5872767"/>
                  </a:lnTo>
                  <a:lnTo>
                    <a:pt x="10977106" y="5869291"/>
                  </a:lnTo>
                  <a:lnTo>
                    <a:pt x="10978336" y="5865483"/>
                  </a:lnTo>
                  <a:lnTo>
                    <a:pt x="10975998" y="5861729"/>
                  </a:lnTo>
                  <a:close/>
                </a:path>
                <a:path w="18209895" h="10427970">
                  <a:moveTo>
                    <a:pt x="12420057" y="6469837"/>
                  </a:moveTo>
                  <a:lnTo>
                    <a:pt x="12415730" y="6470749"/>
                  </a:lnTo>
                  <a:lnTo>
                    <a:pt x="12411762" y="6476541"/>
                  </a:lnTo>
                  <a:lnTo>
                    <a:pt x="12411553" y="6476846"/>
                  </a:lnTo>
                  <a:lnTo>
                    <a:pt x="12412464" y="6481174"/>
                  </a:lnTo>
                  <a:lnTo>
                    <a:pt x="12415512" y="6483263"/>
                  </a:lnTo>
                  <a:lnTo>
                    <a:pt x="12419560" y="6485777"/>
                  </a:lnTo>
                  <a:lnTo>
                    <a:pt x="12420562" y="6486204"/>
                  </a:lnTo>
                  <a:lnTo>
                    <a:pt x="12420420" y="6486538"/>
                  </a:lnTo>
                  <a:lnTo>
                    <a:pt x="12423420" y="6487817"/>
                  </a:lnTo>
                  <a:lnTo>
                    <a:pt x="12427081" y="6486622"/>
                  </a:lnTo>
                  <a:lnTo>
                    <a:pt x="12428811" y="6484208"/>
                  </a:lnTo>
                  <a:lnTo>
                    <a:pt x="12431116" y="6480858"/>
                  </a:lnTo>
                  <a:lnTo>
                    <a:pt x="12430204" y="6476529"/>
                  </a:lnTo>
                  <a:lnTo>
                    <a:pt x="12427155" y="6474440"/>
                  </a:lnTo>
                  <a:lnTo>
                    <a:pt x="12423106" y="6471925"/>
                  </a:lnTo>
                  <a:lnTo>
                    <a:pt x="12420057" y="6469837"/>
                  </a:lnTo>
                  <a:close/>
                </a:path>
                <a:path w="18209895" h="10427970">
                  <a:moveTo>
                    <a:pt x="11059880" y="5887661"/>
                  </a:moveTo>
                  <a:lnTo>
                    <a:pt x="11056263" y="5886906"/>
                  </a:lnTo>
                  <a:lnTo>
                    <a:pt x="11051929" y="5885057"/>
                  </a:lnTo>
                  <a:lnTo>
                    <a:pt x="11048455" y="5883969"/>
                  </a:lnTo>
                  <a:lnTo>
                    <a:pt x="11044365" y="5886164"/>
                  </a:lnTo>
                  <a:lnTo>
                    <a:pt x="11042188" y="5893114"/>
                  </a:lnTo>
                  <a:lnTo>
                    <a:pt x="11043860" y="5896585"/>
                  </a:lnTo>
                  <a:lnTo>
                    <a:pt x="11047526" y="5898149"/>
                  </a:lnTo>
                  <a:lnTo>
                    <a:pt x="11048001" y="5897958"/>
                  </a:lnTo>
                  <a:lnTo>
                    <a:pt x="11052335" y="5899807"/>
                  </a:lnTo>
                  <a:lnTo>
                    <a:pt x="11056143" y="5901037"/>
                  </a:lnTo>
                  <a:lnTo>
                    <a:pt x="11059755" y="5899032"/>
                  </a:lnTo>
                  <a:lnTo>
                    <a:pt x="11062217" y="5891414"/>
                  </a:lnTo>
                  <a:lnTo>
                    <a:pt x="11059880" y="5887661"/>
                  </a:lnTo>
                  <a:close/>
                </a:path>
                <a:path w="18209895" h="10427970">
                  <a:moveTo>
                    <a:pt x="1840009" y="1952798"/>
                  </a:moveTo>
                  <a:lnTo>
                    <a:pt x="1836014" y="1953852"/>
                  </a:lnTo>
                  <a:lnTo>
                    <a:pt x="1833926" y="1956900"/>
                  </a:lnTo>
                  <a:lnTo>
                    <a:pt x="1832546" y="1959464"/>
                  </a:lnTo>
                  <a:lnTo>
                    <a:pt x="1832029" y="1960425"/>
                  </a:lnTo>
                  <a:lnTo>
                    <a:pt x="1833082" y="1964419"/>
                  </a:lnTo>
                  <a:lnTo>
                    <a:pt x="1836131" y="1966508"/>
                  </a:lnTo>
                  <a:lnTo>
                    <a:pt x="1840179" y="1969023"/>
                  </a:lnTo>
                  <a:lnTo>
                    <a:pt x="1844179" y="1970729"/>
                  </a:lnTo>
                  <a:lnTo>
                    <a:pt x="1848174" y="1969675"/>
                  </a:lnTo>
                  <a:lnTo>
                    <a:pt x="1849249" y="1967770"/>
                  </a:lnTo>
                  <a:lnTo>
                    <a:pt x="1849787" y="1966818"/>
                  </a:lnTo>
                  <a:lnTo>
                    <a:pt x="1851167" y="1964255"/>
                  </a:lnTo>
                  <a:lnTo>
                    <a:pt x="1851684" y="1963293"/>
                  </a:lnTo>
                  <a:lnTo>
                    <a:pt x="1850630" y="1959299"/>
                  </a:lnTo>
                  <a:lnTo>
                    <a:pt x="1847582" y="1957210"/>
                  </a:lnTo>
                  <a:lnTo>
                    <a:pt x="1843534" y="1954695"/>
                  </a:lnTo>
                  <a:lnTo>
                    <a:pt x="1840009" y="1952798"/>
                  </a:lnTo>
                  <a:close/>
                </a:path>
                <a:path w="18209895" h="10427970">
                  <a:moveTo>
                    <a:pt x="11143952" y="5914068"/>
                  </a:moveTo>
                  <a:lnTo>
                    <a:pt x="11140335" y="5913313"/>
                  </a:lnTo>
                  <a:lnTo>
                    <a:pt x="11136002" y="5911465"/>
                  </a:lnTo>
                  <a:lnTo>
                    <a:pt x="11132526" y="5910376"/>
                  </a:lnTo>
                  <a:lnTo>
                    <a:pt x="11128439" y="5912571"/>
                  </a:lnTo>
                  <a:lnTo>
                    <a:pt x="11126262" y="5919522"/>
                  </a:lnTo>
                  <a:lnTo>
                    <a:pt x="11127933" y="5922993"/>
                  </a:lnTo>
                  <a:lnTo>
                    <a:pt x="11131599" y="5924557"/>
                  </a:lnTo>
                  <a:lnTo>
                    <a:pt x="11132074" y="5924365"/>
                  </a:lnTo>
                  <a:lnTo>
                    <a:pt x="11136406" y="5926214"/>
                  </a:lnTo>
                  <a:lnTo>
                    <a:pt x="11139882" y="5927302"/>
                  </a:lnTo>
                  <a:lnTo>
                    <a:pt x="11143970" y="5925107"/>
                  </a:lnTo>
                  <a:lnTo>
                    <a:pt x="11145058" y="5921631"/>
                  </a:lnTo>
                  <a:lnTo>
                    <a:pt x="11146289" y="5917823"/>
                  </a:lnTo>
                  <a:lnTo>
                    <a:pt x="11143952" y="5914068"/>
                  </a:lnTo>
                  <a:close/>
                </a:path>
                <a:path w="18209895" h="10427970">
                  <a:moveTo>
                    <a:pt x="12345275" y="6422573"/>
                  </a:moveTo>
                  <a:lnTo>
                    <a:pt x="12341280" y="6423627"/>
                  </a:lnTo>
                  <a:lnTo>
                    <a:pt x="12339192" y="6426676"/>
                  </a:lnTo>
                  <a:lnTo>
                    <a:pt x="12337812" y="6429239"/>
                  </a:lnTo>
                  <a:lnTo>
                    <a:pt x="12337295" y="6430200"/>
                  </a:lnTo>
                  <a:lnTo>
                    <a:pt x="12338347" y="6434195"/>
                  </a:lnTo>
                  <a:lnTo>
                    <a:pt x="12341397" y="6436284"/>
                  </a:lnTo>
                  <a:lnTo>
                    <a:pt x="12345445" y="6438797"/>
                  </a:lnTo>
                  <a:lnTo>
                    <a:pt x="12349779" y="6440646"/>
                  </a:lnTo>
                  <a:lnTo>
                    <a:pt x="12353441" y="6439451"/>
                  </a:lnTo>
                  <a:lnTo>
                    <a:pt x="12354517" y="6437546"/>
                  </a:lnTo>
                  <a:lnTo>
                    <a:pt x="12355054" y="6436594"/>
                  </a:lnTo>
                  <a:lnTo>
                    <a:pt x="12356433" y="6434030"/>
                  </a:lnTo>
                  <a:lnTo>
                    <a:pt x="12356950" y="6433069"/>
                  </a:lnTo>
                  <a:lnTo>
                    <a:pt x="12355896" y="6429074"/>
                  </a:lnTo>
                  <a:lnTo>
                    <a:pt x="12352847" y="6426985"/>
                  </a:lnTo>
                  <a:lnTo>
                    <a:pt x="12348799" y="6424471"/>
                  </a:lnTo>
                  <a:lnTo>
                    <a:pt x="12345275" y="6422573"/>
                  </a:lnTo>
                  <a:close/>
                </a:path>
                <a:path w="18209895" h="10427970">
                  <a:moveTo>
                    <a:pt x="1765418" y="1906010"/>
                  </a:moveTo>
                  <a:lnTo>
                    <a:pt x="1761423" y="1907063"/>
                  </a:lnTo>
                  <a:lnTo>
                    <a:pt x="1759335" y="1910112"/>
                  </a:lnTo>
                  <a:lnTo>
                    <a:pt x="1757955" y="1912675"/>
                  </a:lnTo>
                  <a:lnTo>
                    <a:pt x="1757438" y="1913636"/>
                  </a:lnTo>
                  <a:lnTo>
                    <a:pt x="1758491" y="1917631"/>
                  </a:lnTo>
                  <a:lnTo>
                    <a:pt x="1761540" y="1919720"/>
                  </a:lnTo>
                  <a:lnTo>
                    <a:pt x="1765589" y="1922235"/>
                  </a:lnTo>
                  <a:lnTo>
                    <a:pt x="1769589" y="1923941"/>
                  </a:lnTo>
                  <a:lnTo>
                    <a:pt x="1773250" y="1922745"/>
                  </a:lnTo>
                  <a:lnTo>
                    <a:pt x="1775197" y="1920030"/>
                  </a:lnTo>
                  <a:lnTo>
                    <a:pt x="1776576" y="1917466"/>
                  </a:lnTo>
                  <a:lnTo>
                    <a:pt x="1777094" y="1916505"/>
                  </a:lnTo>
                  <a:lnTo>
                    <a:pt x="1776040" y="1912510"/>
                  </a:lnTo>
                  <a:lnTo>
                    <a:pt x="1772991" y="1910422"/>
                  </a:lnTo>
                  <a:lnTo>
                    <a:pt x="1768942" y="1907907"/>
                  </a:lnTo>
                  <a:lnTo>
                    <a:pt x="1765418" y="1906010"/>
                  </a:lnTo>
                  <a:close/>
                </a:path>
                <a:path w="18209895" h="10427970">
                  <a:moveTo>
                    <a:pt x="11227691" y="5940333"/>
                  </a:moveTo>
                  <a:lnTo>
                    <a:pt x="11224073" y="5939578"/>
                  </a:lnTo>
                  <a:lnTo>
                    <a:pt x="11219740" y="5937730"/>
                  </a:lnTo>
                  <a:lnTo>
                    <a:pt x="11216264" y="5936641"/>
                  </a:lnTo>
                  <a:lnTo>
                    <a:pt x="11212510" y="5938979"/>
                  </a:lnTo>
                  <a:lnTo>
                    <a:pt x="11211088" y="5942312"/>
                  </a:lnTo>
                  <a:lnTo>
                    <a:pt x="11209999" y="5945788"/>
                  </a:lnTo>
                  <a:lnTo>
                    <a:pt x="11211671" y="5949258"/>
                  </a:lnTo>
                  <a:lnTo>
                    <a:pt x="11215337" y="5950822"/>
                  </a:lnTo>
                  <a:lnTo>
                    <a:pt x="11215814" y="5950631"/>
                  </a:lnTo>
                  <a:lnTo>
                    <a:pt x="11220147" y="5952480"/>
                  </a:lnTo>
                  <a:lnTo>
                    <a:pt x="11223622" y="5953569"/>
                  </a:lnTo>
                  <a:lnTo>
                    <a:pt x="11227377" y="5951230"/>
                  </a:lnTo>
                  <a:lnTo>
                    <a:pt x="11228799" y="5947897"/>
                  </a:lnTo>
                  <a:lnTo>
                    <a:pt x="11230029" y="5944088"/>
                  </a:lnTo>
                  <a:lnTo>
                    <a:pt x="11227691" y="5940333"/>
                  </a:lnTo>
                  <a:close/>
                </a:path>
                <a:path w="18209895" h="10427970">
                  <a:moveTo>
                    <a:pt x="12270450" y="6377261"/>
                  </a:moveTo>
                  <a:lnTo>
                    <a:pt x="12265979" y="6378506"/>
                  </a:lnTo>
                  <a:lnTo>
                    <a:pt x="12264750" y="6380739"/>
                  </a:lnTo>
                  <a:lnTo>
                    <a:pt x="12264224" y="6381696"/>
                  </a:lnTo>
                  <a:lnTo>
                    <a:pt x="12262135" y="6384745"/>
                  </a:lnTo>
                  <a:lnTo>
                    <a:pt x="12263381" y="6389215"/>
                  </a:lnTo>
                  <a:lnTo>
                    <a:pt x="12266572" y="6390971"/>
                  </a:lnTo>
                  <a:lnTo>
                    <a:pt x="12270620" y="6393486"/>
                  </a:lnTo>
                  <a:lnTo>
                    <a:pt x="12271286" y="6393770"/>
                  </a:lnTo>
                  <a:lnTo>
                    <a:pt x="12271144" y="6394103"/>
                  </a:lnTo>
                  <a:lnTo>
                    <a:pt x="12274477" y="6395524"/>
                  </a:lnTo>
                  <a:lnTo>
                    <a:pt x="12278138" y="6394329"/>
                  </a:lnTo>
                  <a:lnTo>
                    <a:pt x="12279367" y="6392095"/>
                  </a:lnTo>
                  <a:lnTo>
                    <a:pt x="12279894" y="6391138"/>
                  </a:lnTo>
                  <a:lnTo>
                    <a:pt x="12281982" y="6388090"/>
                  </a:lnTo>
                  <a:lnTo>
                    <a:pt x="12280738" y="6383620"/>
                  </a:lnTo>
                  <a:lnTo>
                    <a:pt x="12277546" y="6381864"/>
                  </a:lnTo>
                  <a:lnTo>
                    <a:pt x="12273498" y="6379349"/>
                  </a:lnTo>
                  <a:lnTo>
                    <a:pt x="12270450" y="6377261"/>
                  </a:lnTo>
                  <a:close/>
                </a:path>
                <a:path w="18209895" h="10427970">
                  <a:moveTo>
                    <a:pt x="11311480" y="5967408"/>
                  </a:moveTo>
                  <a:lnTo>
                    <a:pt x="11307862" y="5966653"/>
                  </a:lnTo>
                  <a:lnTo>
                    <a:pt x="11303529" y="5964805"/>
                  </a:lnTo>
                  <a:lnTo>
                    <a:pt x="11300054" y="5963716"/>
                  </a:lnTo>
                  <a:lnTo>
                    <a:pt x="11296298" y="5966053"/>
                  </a:lnTo>
                  <a:lnTo>
                    <a:pt x="11294876" y="5969387"/>
                  </a:lnTo>
                  <a:lnTo>
                    <a:pt x="11293788" y="5972862"/>
                  </a:lnTo>
                  <a:lnTo>
                    <a:pt x="11295458" y="5976332"/>
                  </a:lnTo>
                  <a:lnTo>
                    <a:pt x="11299125" y="5977896"/>
                  </a:lnTo>
                  <a:lnTo>
                    <a:pt x="11299601" y="5977705"/>
                  </a:lnTo>
                  <a:lnTo>
                    <a:pt x="11303935" y="5979554"/>
                  </a:lnTo>
                  <a:lnTo>
                    <a:pt x="11307409" y="5980642"/>
                  </a:lnTo>
                  <a:lnTo>
                    <a:pt x="11311164" y="5978303"/>
                  </a:lnTo>
                  <a:lnTo>
                    <a:pt x="11312585" y="5974971"/>
                  </a:lnTo>
                  <a:lnTo>
                    <a:pt x="11313674" y="5971496"/>
                  </a:lnTo>
                  <a:lnTo>
                    <a:pt x="11311480" y="5967408"/>
                  </a:lnTo>
                  <a:close/>
                </a:path>
                <a:path w="18209895" h="10427970">
                  <a:moveTo>
                    <a:pt x="1692254" y="1858649"/>
                  </a:moveTo>
                  <a:lnTo>
                    <a:pt x="1687926" y="1859560"/>
                  </a:lnTo>
                  <a:lnTo>
                    <a:pt x="1683958" y="1865352"/>
                  </a:lnTo>
                  <a:lnTo>
                    <a:pt x="1683750" y="1865657"/>
                  </a:lnTo>
                  <a:lnTo>
                    <a:pt x="1684660" y="1869986"/>
                  </a:lnTo>
                  <a:lnTo>
                    <a:pt x="1687709" y="1872074"/>
                  </a:lnTo>
                  <a:lnTo>
                    <a:pt x="1691758" y="1874588"/>
                  </a:lnTo>
                  <a:lnTo>
                    <a:pt x="1692758" y="1875015"/>
                  </a:lnTo>
                  <a:lnTo>
                    <a:pt x="1692616" y="1875349"/>
                  </a:lnTo>
                  <a:lnTo>
                    <a:pt x="1695615" y="1876628"/>
                  </a:lnTo>
                  <a:lnTo>
                    <a:pt x="1699277" y="1875433"/>
                  </a:lnTo>
                  <a:lnTo>
                    <a:pt x="1701007" y="1873019"/>
                  </a:lnTo>
                  <a:lnTo>
                    <a:pt x="1703312" y="1869669"/>
                  </a:lnTo>
                  <a:lnTo>
                    <a:pt x="1702400" y="1865340"/>
                  </a:lnTo>
                  <a:lnTo>
                    <a:pt x="1699351" y="1863252"/>
                  </a:lnTo>
                  <a:lnTo>
                    <a:pt x="1695303" y="1860737"/>
                  </a:lnTo>
                  <a:lnTo>
                    <a:pt x="1692254" y="1858649"/>
                  </a:lnTo>
                  <a:close/>
                </a:path>
                <a:path w="18209895" h="10427970">
                  <a:moveTo>
                    <a:pt x="11394840" y="5995482"/>
                  </a:moveTo>
                  <a:lnTo>
                    <a:pt x="11390890" y="5994585"/>
                  </a:lnTo>
                  <a:lnTo>
                    <a:pt x="11383223" y="5991314"/>
                  </a:lnTo>
                  <a:lnTo>
                    <a:pt x="11379469" y="5993653"/>
                  </a:lnTo>
                  <a:lnTo>
                    <a:pt x="11378047" y="5996986"/>
                  </a:lnTo>
                  <a:lnTo>
                    <a:pt x="11377417" y="5999080"/>
                  </a:lnTo>
                  <a:lnTo>
                    <a:pt x="11377101" y="6000128"/>
                  </a:lnTo>
                  <a:lnTo>
                    <a:pt x="11378630" y="6003931"/>
                  </a:lnTo>
                  <a:lnTo>
                    <a:pt x="11381962" y="6005353"/>
                  </a:lnTo>
                  <a:lnTo>
                    <a:pt x="11382439" y="6005162"/>
                  </a:lnTo>
                  <a:lnTo>
                    <a:pt x="11390103" y="6008431"/>
                  </a:lnTo>
                  <a:lnTo>
                    <a:pt x="11393860" y="6006094"/>
                  </a:lnTo>
                  <a:lnTo>
                    <a:pt x="11396703" y="5999428"/>
                  </a:lnTo>
                  <a:lnTo>
                    <a:pt x="11394840" y="5995482"/>
                  </a:lnTo>
                  <a:close/>
                </a:path>
                <a:path w="18209895" h="10427970">
                  <a:moveTo>
                    <a:pt x="12193153" y="6334045"/>
                  </a:moveTo>
                  <a:lnTo>
                    <a:pt x="12189015" y="6335433"/>
                  </a:lnTo>
                  <a:lnTo>
                    <a:pt x="12185505" y="6341814"/>
                  </a:lnTo>
                  <a:lnTo>
                    <a:pt x="12186749" y="6346284"/>
                  </a:lnTo>
                  <a:lnTo>
                    <a:pt x="12189798" y="6348373"/>
                  </a:lnTo>
                  <a:lnTo>
                    <a:pt x="12198132" y="6351928"/>
                  </a:lnTo>
                  <a:lnTo>
                    <a:pt x="12201794" y="6350732"/>
                  </a:lnTo>
                  <a:lnTo>
                    <a:pt x="12205304" y="6344350"/>
                  </a:lnTo>
                  <a:lnTo>
                    <a:pt x="12204058" y="6339879"/>
                  </a:lnTo>
                  <a:lnTo>
                    <a:pt x="12201009" y="6337790"/>
                  </a:lnTo>
                  <a:lnTo>
                    <a:pt x="12196678" y="6335943"/>
                  </a:lnTo>
                  <a:lnTo>
                    <a:pt x="12193153" y="6334045"/>
                  </a:lnTo>
                  <a:close/>
                </a:path>
                <a:path w="18209895" h="10427970">
                  <a:moveTo>
                    <a:pt x="11478344" y="6023222"/>
                  </a:moveTo>
                  <a:lnTo>
                    <a:pt x="11474726" y="6022467"/>
                  </a:lnTo>
                  <a:lnTo>
                    <a:pt x="11470393" y="6020619"/>
                  </a:lnTo>
                  <a:lnTo>
                    <a:pt x="11466585" y="6019388"/>
                  </a:lnTo>
                  <a:lnTo>
                    <a:pt x="11462972" y="6021393"/>
                  </a:lnTo>
                  <a:lnTo>
                    <a:pt x="11461550" y="6024726"/>
                  </a:lnTo>
                  <a:lnTo>
                    <a:pt x="11460788" y="6027158"/>
                  </a:lnTo>
                  <a:lnTo>
                    <a:pt x="11460462" y="6028201"/>
                  </a:lnTo>
                  <a:lnTo>
                    <a:pt x="11461991" y="6032005"/>
                  </a:lnTo>
                  <a:lnTo>
                    <a:pt x="11465324" y="6033427"/>
                  </a:lnTo>
                  <a:lnTo>
                    <a:pt x="11465466" y="6033093"/>
                  </a:lnTo>
                  <a:lnTo>
                    <a:pt x="11470133" y="6035084"/>
                  </a:lnTo>
                  <a:lnTo>
                    <a:pt x="11473941" y="6036315"/>
                  </a:lnTo>
                  <a:lnTo>
                    <a:pt x="11477554" y="6034309"/>
                  </a:lnTo>
                  <a:lnTo>
                    <a:pt x="11478975" y="6030977"/>
                  </a:lnTo>
                  <a:lnTo>
                    <a:pt x="11480206" y="6027168"/>
                  </a:lnTo>
                  <a:lnTo>
                    <a:pt x="11478344" y="6023222"/>
                  </a:lnTo>
                  <a:close/>
                </a:path>
                <a:path w="18209895" h="10427970">
                  <a:moveTo>
                    <a:pt x="12115620" y="6292305"/>
                  </a:moveTo>
                  <a:lnTo>
                    <a:pt x="12111151" y="6293551"/>
                  </a:lnTo>
                  <a:lnTo>
                    <a:pt x="12109729" y="6296885"/>
                  </a:lnTo>
                  <a:lnTo>
                    <a:pt x="12107974" y="6300075"/>
                  </a:lnTo>
                  <a:lnTo>
                    <a:pt x="12109360" y="6304212"/>
                  </a:lnTo>
                  <a:lnTo>
                    <a:pt x="12112409" y="6306300"/>
                  </a:lnTo>
                  <a:lnTo>
                    <a:pt x="12120408" y="6309712"/>
                  </a:lnTo>
                  <a:lnTo>
                    <a:pt x="12124404" y="6308659"/>
                  </a:lnTo>
                  <a:lnTo>
                    <a:pt x="12125826" y="6305326"/>
                  </a:lnTo>
                  <a:lnTo>
                    <a:pt x="12127581" y="6302135"/>
                  </a:lnTo>
                  <a:lnTo>
                    <a:pt x="12126192" y="6297997"/>
                  </a:lnTo>
                  <a:lnTo>
                    <a:pt x="12123144" y="6295909"/>
                  </a:lnTo>
                  <a:lnTo>
                    <a:pt x="12118810" y="6294060"/>
                  </a:lnTo>
                  <a:lnTo>
                    <a:pt x="12115620" y="6292305"/>
                  </a:lnTo>
                  <a:close/>
                </a:path>
                <a:path w="18209895" h="10427970">
                  <a:moveTo>
                    <a:pt x="11561660" y="6053247"/>
                  </a:moveTo>
                  <a:lnTo>
                    <a:pt x="11557852" y="6052017"/>
                  </a:lnTo>
                  <a:lnTo>
                    <a:pt x="11553519" y="6050169"/>
                  </a:lnTo>
                  <a:lnTo>
                    <a:pt x="11549710" y="6048938"/>
                  </a:lnTo>
                  <a:lnTo>
                    <a:pt x="11546098" y="6050942"/>
                  </a:lnTo>
                  <a:lnTo>
                    <a:pt x="11544676" y="6054276"/>
                  </a:lnTo>
                  <a:lnTo>
                    <a:pt x="11543914" y="6056708"/>
                  </a:lnTo>
                  <a:lnTo>
                    <a:pt x="11543588" y="6057750"/>
                  </a:lnTo>
                  <a:lnTo>
                    <a:pt x="11545116" y="6061555"/>
                  </a:lnTo>
                  <a:lnTo>
                    <a:pt x="11548450" y="6062977"/>
                  </a:lnTo>
                  <a:lnTo>
                    <a:pt x="11548592" y="6062643"/>
                  </a:lnTo>
                  <a:lnTo>
                    <a:pt x="11553258" y="6064634"/>
                  </a:lnTo>
                  <a:lnTo>
                    <a:pt x="11557068" y="6065865"/>
                  </a:lnTo>
                  <a:lnTo>
                    <a:pt x="11560680" y="6063860"/>
                  </a:lnTo>
                  <a:lnTo>
                    <a:pt x="11562101" y="6060527"/>
                  </a:lnTo>
                  <a:lnTo>
                    <a:pt x="11562863" y="6058093"/>
                  </a:lnTo>
                  <a:lnTo>
                    <a:pt x="11563190" y="6057051"/>
                  </a:lnTo>
                  <a:lnTo>
                    <a:pt x="11561660" y="6053247"/>
                  </a:lnTo>
                  <a:close/>
                </a:path>
                <a:path w="18209895" h="10427970">
                  <a:moveTo>
                    <a:pt x="1618374" y="1810193"/>
                  </a:moveTo>
                  <a:lnTo>
                    <a:pt x="1614046" y="1811105"/>
                  </a:lnTo>
                  <a:lnTo>
                    <a:pt x="1610078" y="1816897"/>
                  </a:lnTo>
                  <a:lnTo>
                    <a:pt x="1609869" y="1817202"/>
                  </a:lnTo>
                  <a:lnTo>
                    <a:pt x="1610781" y="1821531"/>
                  </a:lnTo>
                  <a:lnTo>
                    <a:pt x="1613829" y="1823619"/>
                  </a:lnTo>
                  <a:lnTo>
                    <a:pt x="1617878" y="1826134"/>
                  </a:lnTo>
                  <a:lnTo>
                    <a:pt x="1621877" y="1827840"/>
                  </a:lnTo>
                  <a:lnTo>
                    <a:pt x="1625397" y="1826977"/>
                  </a:lnTo>
                  <a:lnTo>
                    <a:pt x="1627127" y="1824564"/>
                  </a:lnTo>
                  <a:lnTo>
                    <a:pt x="1629432" y="1821213"/>
                  </a:lnTo>
                  <a:lnTo>
                    <a:pt x="1628520" y="1816885"/>
                  </a:lnTo>
                  <a:lnTo>
                    <a:pt x="1625472" y="1814797"/>
                  </a:lnTo>
                  <a:lnTo>
                    <a:pt x="1621423" y="1812282"/>
                  </a:lnTo>
                  <a:lnTo>
                    <a:pt x="1618374" y="1810193"/>
                  </a:lnTo>
                  <a:close/>
                </a:path>
                <a:path w="18209895" h="10427970">
                  <a:moveTo>
                    <a:pt x="12044901" y="6255836"/>
                  </a:moveTo>
                  <a:lnTo>
                    <a:pt x="12037234" y="6252566"/>
                  </a:lnTo>
                  <a:lnTo>
                    <a:pt x="12032764" y="6253811"/>
                  </a:lnTo>
                  <a:lnTo>
                    <a:pt x="12029779" y="6260810"/>
                  </a:lnTo>
                  <a:lnTo>
                    <a:pt x="12031165" y="6264947"/>
                  </a:lnTo>
                  <a:lnTo>
                    <a:pt x="12034355" y="6266701"/>
                  </a:lnTo>
                  <a:lnTo>
                    <a:pt x="12042355" y="6270114"/>
                  </a:lnTo>
                  <a:lnTo>
                    <a:pt x="12046493" y="6268728"/>
                  </a:lnTo>
                  <a:lnTo>
                    <a:pt x="12049479" y="6261728"/>
                  </a:lnTo>
                  <a:lnTo>
                    <a:pt x="12048092" y="6257591"/>
                  </a:lnTo>
                  <a:lnTo>
                    <a:pt x="12044901" y="6255836"/>
                  </a:lnTo>
                  <a:close/>
                </a:path>
                <a:path w="18209895" h="10427970">
                  <a:moveTo>
                    <a:pt x="11643693" y="6083513"/>
                  </a:moveTo>
                  <a:lnTo>
                    <a:pt x="11636029" y="6080243"/>
                  </a:lnTo>
                  <a:lnTo>
                    <a:pt x="11632553" y="6079154"/>
                  </a:lnTo>
                  <a:lnTo>
                    <a:pt x="11628605" y="6081016"/>
                  </a:lnTo>
                  <a:lnTo>
                    <a:pt x="11627184" y="6084349"/>
                  </a:lnTo>
                  <a:lnTo>
                    <a:pt x="11626313" y="6087129"/>
                  </a:lnTo>
                  <a:lnTo>
                    <a:pt x="11626095" y="6087824"/>
                  </a:lnTo>
                  <a:lnTo>
                    <a:pt x="11627625" y="6091628"/>
                  </a:lnTo>
                  <a:lnTo>
                    <a:pt x="11635291" y="6094898"/>
                  </a:lnTo>
                  <a:lnTo>
                    <a:pt x="11638766" y="6095987"/>
                  </a:lnTo>
                  <a:lnTo>
                    <a:pt x="11642711" y="6094124"/>
                  </a:lnTo>
                  <a:lnTo>
                    <a:pt x="11644133" y="6090791"/>
                  </a:lnTo>
                  <a:lnTo>
                    <a:pt x="11645004" y="6088011"/>
                  </a:lnTo>
                  <a:lnTo>
                    <a:pt x="11645221" y="6087316"/>
                  </a:lnTo>
                  <a:lnTo>
                    <a:pt x="11643693" y="6083513"/>
                  </a:lnTo>
                  <a:close/>
                </a:path>
                <a:path w="18209895" h="10427970">
                  <a:moveTo>
                    <a:pt x="11958139" y="6214493"/>
                  </a:moveTo>
                  <a:lnTo>
                    <a:pt x="11953859" y="6216213"/>
                  </a:lnTo>
                  <a:lnTo>
                    <a:pt x="11952087" y="6220184"/>
                  </a:lnTo>
                  <a:lnTo>
                    <a:pt x="11950684" y="6222737"/>
                  </a:lnTo>
                  <a:lnTo>
                    <a:pt x="11952261" y="6227350"/>
                  </a:lnTo>
                  <a:lnTo>
                    <a:pt x="11963593" y="6232184"/>
                  </a:lnTo>
                  <a:lnTo>
                    <a:pt x="11967731" y="6230797"/>
                  </a:lnTo>
                  <a:lnTo>
                    <a:pt x="11969504" y="6226826"/>
                  </a:lnTo>
                  <a:lnTo>
                    <a:pt x="11970908" y="6224273"/>
                  </a:lnTo>
                  <a:lnTo>
                    <a:pt x="11969330" y="6219660"/>
                  </a:lnTo>
                  <a:lnTo>
                    <a:pt x="11961664" y="6216390"/>
                  </a:lnTo>
                  <a:lnTo>
                    <a:pt x="11958139" y="6214493"/>
                  </a:lnTo>
                  <a:close/>
                </a:path>
                <a:path w="18209895" h="10427970">
                  <a:moveTo>
                    <a:pt x="11725350" y="6115586"/>
                  </a:moveTo>
                  <a:lnTo>
                    <a:pt x="11714351" y="6110895"/>
                  </a:lnTo>
                  <a:lnTo>
                    <a:pt x="11710404" y="6112757"/>
                  </a:lnTo>
                  <a:lnTo>
                    <a:pt x="11707560" y="6119424"/>
                  </a:lnTo>
                  <a:lnTo>
                    <a:pt x="11709424" y="6123369"/>
                  </a:lnTo>
                  <a:lnTo>
                    <a:pt x="11720423" y="6128061"/>
                  </a:lnTo>
                  <a:lnTo>
                    <a:pt x="11724368" y="6126198"/>
                  </a:lnTo>
                  <a:lnTo>
                    <a:pt x="11727212" y="6119532"/>
                  </a:lnTo>
                  <a:lnTo>
                    <a:pt x="11725350" y="6115586"/>
                  </a:lnTo>
                  <a:close/>
                </a:path>
                <a:path w="18209895" h="10427970">
                  <a:moveTo>
                    <a:pt x="11888522" y="6182827"/>
                  </a:moveTo>
                  <a:lnTo>
                    <a:pt x="11877523" y="6178136"/>
                  </a:lnTo>
                  <a:lnTo>
                    <a:pt x="11873244" y="6179855"/>
                  </a:lnTo>
                  <a:lnTo>
                    <a:pt x="11870401" y="6186522"/>
                  </a:lnTo>
                  <a:lnTo>
                    <a:pt x="11872121" y="6190800"/>
                  </a:lnTo>
                  <a:lnTo>
                    <a:pt x="11883120" y="6195492"/>
                  </a:lnTo>
                  <a:lnTo>
                    <a:pt x="11887399" y="6193773"/>
                  </a:lnTo>
                  <a:lnTo>
                    <a:pt x="11890243" y="6187106"/>
                  </a:lnTo>
                  <a:lnTo>
                    <a:pt x="11888522" y="6182827"/>
                  </a:lnTo>
                  <a:close/>
                </a:path>
                <a:path w="18209895" h="10427970">
                  <a:moveTo>
                    <a:pt x="11807530" y="6148279"/>
                  </a:moveTo>
                  <a:lnTo>
                    <a:pt x="11796197" y="6143445"/>
                  </a:lnTo>
                  <a:lnTo>
                    <a:pt x="11792251" y="6145306"/>
                  </a:lnTo>
                  <a:lnTo>
                    <a:pt x="11789265" y="6152305"/>
                  </a:lnTo>
                  <a:lnTo>
                    <a:pt x="11791128" y="6156252"/>
                  </a:lnTo>
                  <a:lnTo>
                    <a:pt x="11802461" y="6161086"/>
                  </a:lnTo>
                  <a:lnTo>
                    <a:pt x="11806406" y="6159224"/>
                  </a:lnTo>
                  <a:lnTo>
                    <a:pt x="11809392" y="6152224"/>
                  </a:lnTo>
                  <a:lnTo>
                    <a:pt x="11807530" y="6148279"/>
                  </a:lnTo>
                  <a:close/>
                </a:path>
                <a:path w="18209895" h="10427970">
                  <a:moveTo>
                    <a:pt x="1545730" y="1760690"/>
                  </a:moveTo>
                  <a:lnTo>
                    <a:pt x="1541402" y="1761601"/>
                  </a:lnTo>
                  <a:lnTo>
                    <a:pt x="1537225" y="1767699"/>
                  </a:lnTo>
                  <a:lnTo>
                    <a:pt x="1538136" y="1772027"/>
                  </a:lnTo>
                  <a:lnTo>
                    <a:pt x="1541185" y="1774116"/>
                  </a:lnTo>
                  <a:lnTo>
                    <a:pt x="1545092" y="1776964"/>
                  </a:lnTo>
                  <a:lnTo>
                    <a:pt x="1549091" y="1778670"/>
                  </a:lnTo>
                  <a:lnTo>
                    <a:pt x="1552611" y="1777808"/>
                  </a:lnTo>
                  <a:lnTo>
                    <a:pt x="1554557" y="1775092"/>
                  </a:lnTo>
                  <a:lnTo>
                    <a:pt x="1556645" y="1772043"/>
                  </a:lnTo>
                  <a:lnTo>
                    <a:pt x="1555734" y="1767715"/>
                  </a:lnTo>
                  <a:lnTo>
                    <a:pt x="1552685" y="1765627"/>
                  </a:lnTo>
                  <a:lnTo>
                    <a:pt x="1548778" y="1762778"/>
                  </a:lnTo>
                  <a:lnTo>
                    <a:pt x="1545730" y="1760690"/>
                  </a:lnTo>
                  <a:close/>
                </a:path>
                <a:path w="18209895" h="10427970">
                  <a:moveTo>
                    <a:pt x="1473370" y="1710520"/>
                  </a:moveTo>
                  <a:lnTo>
                    <a:pt x="1469041" y="1711431"/>
                  </a:lnTo>
                  <a:lnTo>
                    <a:pt x="1464865" y="1717529"/>
                  </a:lnTo>
                  <a:lnTo>
                    <a:pt x="1465776" y="1721857"/>
                  </a:lnTo>
                  <a:lnTo>
                    <a:pt x="1468824" y="1723946"/>
                  </a:lnTo>
                  <a:lnTo>
                    <a:pt x="1472731" y="1726794"/>
                  </a:lnTo>
                  <a:lnTo>
                    <a:pt x="1476730" y="1728500"/>
                  </a:lnTo>
                  <a:lnTo>
                    <a:pt x="1480250" y="1727637"/>
                  </a:lnTo>
                  <a:lnTo>
                    <a:pt x="1482196" y="1724922"/>
                  </a:lnTo>
                  <a:lnTo>
                    <a:pt x="1484285" y="1721873"/>
                  </a:lnTo>
                  <a:lnTo>
                    <a:pt x="1483374" y="1717545"/>
                  </a:lnTo>
                  <a:lnTo>
                    <a:pt x="1480325" y="1715456"/>
                  </a:lnTo>
                  <a:lnTo>
                    <a:pt x="1476418" y="1712608"/>
                  </a:lnTo>
                  <a:lnTo>
                    <a:pt x="1473370" y="1710520"/>
                  </a:lnTo>
                  <a:close/>
                </a:path>
                <a:path w="18209895" h="10427970">
                  <a:moveTo>
                    <a:pt x="1402245" y="1659301"/>
                  </a:moveTo>
                  <a:lnTo>
                    <a:pt x="1397916" y="1660213"/>
                  </a:lnTo>
                  <a:lnTo>
                    <a:pt x="1395828" y="1663261"/>
                  </a:lnTo>
                  <a:lnTo>
                    <a:pt x="1393264" y="1666501"/>
                  </a:lnTo>
                  <a:lnTo>
                    <a:pt x="1394175" y="1670829"/>
                  </a:lnTo>
                  <a:lnTo>
                    <a:pt x="1397224" y="1672918"/>
                  </a:lnTo>
                  <a:lnTo>
                    <a:pt x="1401131" y="1675766"/>
                  </a:lnTo>
                  <a:lnTo>
                    <a:pt x="1402464" y="1676334"/>
                  </a:lnTo>
                  <a:lnTo>
                    <a:pt x="1402655" y="1676809"/>
                  </a:lnTo>
                  <a:lnTo>
                    <a:pt x="1405322" y="1677947"/>
                  </a:lnTo>
                  <a:lnTo>
                    <a:pt x="1408841" y="1677085"/>
                  </a:lnTo>
                  <a:lnTo>
                    <a:pt x="1410788" y="1674369"/>
                  </a:lnTo>
                  <a:lnTo>
                    <a:pt x="1413351" y="1671130"/>
                  </a:lnTo>
                  <a:lnTo>
                    <a:pt x="1412440" y="1666802"/>
                  </a:lnTo>
                  <a:lnTo>
                    <a:pt x="1409391" y="1664713"/>
                  </a:lnTo>
                  <a:lnTo>
                    <a:pt x="1405484" y="1661865"/>
                  </a:lnTo>
                  <a:lnTo>
                    <a:pt x="1402245" y="1659301"/>
                  </a:lnTo>
                  <a:close/>
                </a:path>
                <a:path w="18209895" h="10427970">
                  <a:moveTo>
                    <a:pt x="1331262" y="1607748"/>
                  </a:moveTo>
                  <a:lnTo>
                    <a:pt x="1326743" y="1608185"/>
                  </a:lnTo>
                  <a:lnTo>
                    <a:pt x="1322566" y="1614282"/>
                  </a:lnTo>
                  <a:lnTo>
                    <a:pt x="1323002" y="1618801"/>
                  </a:lnTo>
                  <a:lnTo>
                    <a:pt x="1326051" y="1620890"/>
                  </a:lnTo>
                  <a:lnTo>
                    <a:pt x="1329957" y="1623737"/>
                  </a:lnTo>
                  <a:lnTo>
                    <a:pt x="1331291" y="1624306"/>
                  </a:lnTo>
                  <a:lnTo>
                    <a:pt x="1331481" y="1624782"/>
                  </a:lnTo>
                  <a:lnTo>
                    <a:pt x="1334148" y="1625920"/>
                  </a:lnTo>
                  <a:lnTo>
                    <a:pt x="1337668" y="1625057"/>
                  </a:lnTo>
                  <a:lnTo>
                    <a:pt x="1339614" y="1622342"/>
                  </a:lnTo>
                  <a:lnTo>
                    <a:pt x="1341702" y="1619293"/>
                  </a:lnTo>
                  <a:lnTo>
                    <a:pt x="1341266" y="1614774"/>
                  </a:lnTo>
                  <a:lnTo>
                    <a:pt x="1338218" y="1612685"/>
                  </a:lnTo>
                  <a:lnTo>
                    <a:pt x="1334311" y="1609837"/>
                  </a:lnTo>
                  <a:lnTo>
                    <a:pt x="1331262" y="1607748"/>
                  </a:lnTo>
                  <a:close/>
                </a:path>
                <a:path w="18209895" h="10427970">
                  <a:moveTo>
                    <a:pt x="1260657" y="1554388"/>
                  </a:moveTo>
                  <a:lnTo>
                    <a:pt x="1256471" y="1554966"/>
                  </a:lnTo>
                  <a:lnTo>
                    <a:pt x="1254049" y="1557872"/>
                  </a:lnTo>
                  <a:lnTo>
                    <a:pt x="1251961" y="1560920"/>
                  </a:lnTo>
                  <a:lnTo>
                    <a:pt x="1252539" y="1565107"/>
                  </a:lnTo>
                  <a:lnTo>
                    <a:pt x="1255445" y="1567528"/>
                  </a:lnTo>
                  <a:lnTo>
                    <a:pt x="1259352" y="1570376"/>
                  </a:lnTo>
                  <a:lnTo>
                    <a:pt x="1263685" y="1572225"/>
                  </a:lnTo>
                  <a:lnTo>
                    <a:pt x="1267062" y="1571696"/>
                  </a:lnTo>
                  <a:lnTo>
                    <a:pt x="1269008" y="1568980"/>
                  </a:lnTo>
                  <a:lnTo>
                    <a:pt x="1271097" y="1565932"/>
                  </a:lnTo>
                  <a:lnTo>
                    <a:pt x="1270519" y="1561745"/>
                  </a:lnTo>
                  <a:lnTo>
                    <a:pt x="1267612" y="1559324"/>
                  </a:lnTo>
                  <a:lnTo>
                    <a:pt x="1263706" y="1556476"/>
                  </a:lnTo>
                  <a:lnTo>
                    <a:pt x="1260657" y="1554388"/>
                  </a:lnTo>
                  <a:close/>
                </a:path>
                <a:path w="18209895" h="10427970">
                  <a:moveTo>
                    <a:pt x="1191336" y="1500786"/>
                  </a:moveTo>
                  <a:lnTo>
                    <a:pt x="1187150" y="1501364"/>
                  </a:lnTo>
                  <a:lnTo>
                    <a:pt x="1182306" y="1507178"/>
                  </a:lnTo>
                  <a:lnTo>
                    <a:pt x="1182885" y="1511363"/>
                  </a:lnTo>
                  <a:lnTo>
                    <a:pt x="1185791" y="1513785"/>
                  </a:lnTo>
                  <a:lnTo>
                    <a:pt x="1189697" y="1516634"/>
                  </a:lnTo>
                  <a:lnTo>
                    <a:pt x="1191364" y="1517344"/>
                  </a:lnTo>
                  <a:lnTo>
                    <a:pt x="1191222" y="1517677"/>
                  </a:lnTo>
                  <a:lnTo>
                    <a:pt x="1193888" y="1518815"/>
                  </a:lnTo>
                  <a:lnTo>
                    <a:pt x="1197408" y="1517952"/>
                  </a:lnTo>
                  <a:lnTo>
                    <a:pt x="1199212" y="1515570"/>
                  </a:lnTo>
                  <a:lnTo>
                    <a:pt x="1201634" y="1512664"/>
                  </a:lnTo>
                  <a:lnTo>
                    <a:pt x="1201056" y="1508478"/>
                  </a:lnTo>
                  <a:lnTo>
                    <a:pt x="1198149" y="1506056"/>
                  </a:lnTo>
                  <a:lnTo>
                    <a:pt x="1194243" y="1503208"/>
                  </a:lnTo>
                  <a:lnTo>
                    <a:pt x="1191336" y="1500786"/>
                  </a:lnTo>
                  <a:close/>
                </a:path>
                <a:path w="18209895" h="10427970">
                  <a:moveTo>
                    <a:pt x="1123059" y="1445660"/>
                  </a:moveTo>
                  <a:lnTo>
                    <a:pt x="1118873" y="1446239"/>
                  </a:lnTo>
                  <a:lnTo>
                    <a:pt x="1114030" y="1452052"/>
                  </a:lnTo>
                  <a:lnTo>
                    <a:pt x="1114608" y="1456238"/>
                  </a:lnTo>
                  <a:lnTo>
                    <a:pt x="1121279" y="1461841"/>
                  </a:lnTo>
                  <a:lnTo>
                    <a:pt x="1122945" y="1462552"/>
                  </a:lnTo>
                  <a:lnTo>
                    <a:pt x="1122803" y="1462885"/>
                  </a:lnTo>
                  <a:lnTo>
                    <a:pt x="1125469" y="1464023"/>
                  </a:lnTo>
                  <a:lnTo>
                    <a:pt x="1128989" y="1463160"/>
                  </a:lnTo>
                  <a:lnTo>
                    <a:pt x="1130793" y="1460778"/>
                  </a:lnTo>
                  <a:lnTo>
                    <a:pt x="1133215" y="1457872"/>
                  </a:lnTo>
                  <a:lnTo>
                    <a:pt x="1132637" y="1453686"/>
                  </a:lnTo>
                  <a:lnTo>
                    <a:pt x="1123059" y="1445660"/>
                  </a:lnTo>
                  <a:close/>
                </a:path>
                <a:path w="18209895" h="10427970">
                  <a:moveTo>
                    <a:pt x="1055352" y="1389202"/>
                  </a:moveTo>
                  <a:lnTo>
                    <a:pt x="1050832" y="1389637"/>
                  </a:lnTo>
                  <a:lnTo>
                    <a:pt x="1045989" y="1395451"/>
                  </a:lnTo>
                  <a:lnTo>
                    <a:pt x="1046425" y="1399970"/>
                  </a:lnTo>
                  <a:lnTo>
                    <a:pt x="1053096" y="1405573"/>
                  </a:lnTo>
                  <a:lnTo>
                    <a:pt x="1057762" y="1407563"/>
                  </a:lnTo>
                  <a:lnTo>
                    <a:pt x="1061139" y="1407034"/>
                  </a:lnTo>
                  <a:lnTo>
                    <a:pt x="1062943" y="1404652"/>
                  </a:lnTo>
                  <a:lnTo>
                    <a:pt x="1065365" y="1401746"/>
                  </a:lnTo>
                  <a:lnTo>
                    <a:pt x="1064929" y="1397226"/>
                  </a:lnTo>
                  <a:lnTo>
                    <a:pt x="1055352" y="1389202"/>
                  </a:lnTo>
                  <a:close/>
                </a:path>
                <a:path w="18209895" h="10427970">
                  <a:moveTo>
                    <a:pt x="988595" y="1332360"/>
                  </a:moveTo>
                  <a:lnTo>
                    <a:pt x="984218" y="1332463"/>
                  </a:lnTo>
                  <a:lnTo>
                    <a:pt x="979374" y="1338276"/>
                  </a:lnTo>
                  <a:lnTo>
                    <a:pt x="979477" y="1342653"/>
                  </a:lnTo>
                  <a:lnTo>
                    <a:pt x="986148" y="1348256"/>
                  </a:lnTo>
                  <a:lnTo>
                    <a:pt x="988148" y="1349109"/>
                  </a:lnTo>
                  <a:lnTo>
                    <a:pt x="988005" y="1349443"/>
                  </a:lnTo>
                  <a:lnTo>
                    <a:pt x="990672" y="1350580"/>
                  </a:lnTo>
                  <a:lnTo>
                    <a:pt x="993715" y="1349909"/>
                  </a:lnTo>
                  <a:lnTo>
                    <a:pt x="995853" y="1347669"/>
                  </a:lnTo>
                  <a:lnTo>
                    <a:pt x="998275" y="1344763"/>
                  </a:lnTo>
                  <a:lnTo>
                    <a:pt x="998172" y="1340385"/>
                  </a:lnTo>
                  <a:lnTo>
                    <a:pt x="988595" y="1332360"/>
                  </a:lnTo>
                  <a:close/>
                </a:path>
                <a:path w="18209895" h="10427970">
                  <a:moveTo>
                    <a:pt x="923024" y="1273662"/>
                  </a:moveTo>
                  <a:lnTo>
                    <a:pt x="918647" y="1273764"/>
                  </a:lnTo>
                  <a:lnTo>
                    <a:pt x="913804" y="1279577"/>
                  </a:lnTo>
                  <a:lnTo>
                    <a:pt x="913906" y="1283955"/>
                  </a:lnTo>
                  <a:lnTo>
                    <a:pt x="920577" y="1289558"/>
                  </a:lnTo>
                  <a:lnTo>
                    <a:pt x="921101" y="1290176"/>
                  </a:lnTo>
                  <a:lnTo>
                    <a:pt x="924768" y="1291740"/>
                  </a:lnTo>
                  <a:lnTo>
                    <a:pt x="927812" y="1291068"/>
                  </a:lnTo>
                  <a:lnTo>
                    <a:pt x="929949" y="1288829"/>
                  </a:lnTo>
                  <a:lnTo>
                    <a:pt x="932371" y="1285921"/>
                  </a:lnTo>
                  <a:lnTo>
                    <a:pt x="932268" y="1281545"/>
                  </a:lnTo>
                  <a:lnTo>
                    <a:pt x="929362" y="1279123"/>
                  </a:lnTo>
                  <a:lnTo>
                    <a:pt x="925931" y="1276083"/>
                  </a:lnTo>
                  <a:lnTo>
                    <a:pt x="923024" y="1273662"/>
                  </a:lnTo>
                  <a:close/>
                </a:path>
                <a:path w="18209895" h="10427970">
                  <a:moveTo>
                    <a:pt x="859022" y="1214057"/>
                  </a:moveTo>
                  <a:lnTo>
                    <a:pt x="854978" y="1214301"/>
                  </a:lnTo>
                  <a:lnTo>
                    <a:pt x="849468" y="1219830"/>
                  </a:lnTo>
                  <a:lnTo>
                    <a:pt x="849713" y="1223873"/>
                  </a:lnTo>
                  <a:lnTo>
                    <a:pt x="852477" y="1226629"/>
                  </a:lnTo>
                  <a:lnTo>
                    <a:pt x="855766" y="1230002"/>
                  </a:lnTo>
                  <a:lnTo>
                    <a:pt x="856292" y="1230620"/>
                  </a:lnTo>
                  <a:lnTo>
                    <a:pt x="860290" y="1232326"/>
                  </a:lnTo>
                  <a:lnTo>
                    <a:pt x="863192" y="1231987"/>
                  </a:lnTo>
                  <a:lnTo>
                    <a:pt x="865330" y="1229747"/>
                  </a:lnTo>
                  <a:lnTo>
                    <a:pt x="868085" y="1226983"/>
                  </a:lnTo>
                  <a:lnTo>
                    <a:pt x="867840" y="1222940"/>
                  </a:lnTo>
                  <a:lnTo>
                    <a:pt x="865075" y="1220184"/>
                  </a:lnTo>
                  <a:lnTo>
                    <a:pt x="861787" y="1216811"/>
                  </a:lnTo>
                  <a:lnTo>
                    <a:pt x="859022" y="1214057"/>
                  </a:lnTo>
                  <a:close/>
                </a:path>
                <a:path w="18209895" h="10427970">
                  <a:moveTo>
                    <a:pt x="795447" y="1153451"/>
                  </a:moveTo>
                  <a:lnTo>
                    <a:pt x="791070" y="1153554"/>
                  </a:lnTo>
                  <a:lnTo>
                    <a:pt x="788315" y="1156318"/>
                  </a:lnTo>
                  <a:lnTo>
                    <a:pt x="785702" y="1158749"/>
                  </a:lnTo>
                  <a:lnTo>
                    <a:pt x="785804" y="1163126"/>
                  </a:lnTo>
                  <a:lnTo>
                    <a:pt x="788569" y="1165881"/>
                  </a:lnTo>
                  <a:lnTo>
                    <a:pt x="791857" y="1169254"/>
                  </a:lnTo>
                  <a:lnTo>
                    <a:pt x="792382" y="1169872"/>
                  </a:lnTo>
                  <a:lnTo>
                    <a:pt x="796382" y="1171578"/>
                  </a:lnTo>
                  <a:lnTo>
                    <a:pt x="799283" y="1171240"/>
                  </a:lnTo>
                  <a:lnTo>
                    <a:pt x="801420" y="1169001"/>
                  </a:lnTo>
                  <a:lnTo>
                    <a:pt x="804034" y="1166569"/>
                  </a:lnTo>
                  <a:lnTo>
                    <a:pt x="803931" y="1162191"/>
                  </a:lnTo>
                  <a:lnTo>
                    <a:pt x="801167" y="1159437"/>
                  </a:lnTo>
                  <a:lnTo>
                    <a:pt x="797878" y="1156064"/>
                  </a:lnTo>
                  <a:lnTo>
                    <a:pt x="795447" y="1153451"/>
                  </a:lnTo>
                  <a:close/>
                </a:path>
                <a:path w="18209895" h="10427970">
                  <a:moveTo>
                    <a:pt x="733249" y="1091463"/>
                  </a:moveTo>
                  <a:lnTo>
                    <a:pt x="729014" y="1091233"/>
                  </a:lnTo>
                  <a:lnTo>
                    <a:pt x="723504" y="1096761"/>
                  </a:lnTo>
                  <a:lnTo>
                    <a:pt x="723274" y="1100996"/>
                  </a:lnTo>
                  <a:lnTo>
                    <a:pt x="726038" y="1103751"/>
                  </a:lnTo>
                  <a:lnTo>
                    <a:pt x="729326" y="1107124"/>
                  </a:lnTo>
                  <a:lnTo>
                    <a:pt x="729851" y="1107742"/>
                  </a:lnTo>
                  <a:lnTo>
                    <a:pt x="731517" y="1108453"/>
                  </a:lnTo>
                  <a:lnTo>
                    <a:pt x="731375" y="1108786"/>
                  </a:lnTo>
                  <a:lnTo>
                    <a:pt x="734042" y="1109924"/>
                  </a:lnTo>
                  <a:lnTo>
                    <a:pt x="737086" y="1109252"/>
                  </a:lnTo>
                  <a:lnTo>
                    <a:pt x="739081" y="1107345"/>
                  </a:lnTo>
                  <a:lnTo>
                    <a:pt x="741836" y="1104581"/>
                  </a:lnTo>
                  <a:lnTo>
                    <a:pt x="742066" y="1100346"/>
                  </a:lnTo>
                  <a:lnTo>
                    <a:pt x="739302" y="1097591"/>
                  </a:lnTo>
                  <a:lnTo>
                    <a:pt x="736013" y="1094218"/>
                  </a:lnTo>
                  <a:lnTo>
                    <a:pt x="733249" y="1091463"/>
                  </a:lnTo>
                  <a:close/>
                </a:path>
                <a:path w="18209895" h="10427970">
                  <a:moveTo>
                    <a:pt x="671762" y="1027810"/>
                  </a:moveTo>
                  <a:lnTo>
                    <a:pt x="667527" y="1027579"/>
                  </a:lnTo>
                  <a:lnTo>
                    <a:pt x="662017" y="1033108"/>
                  </a:lnTo>
                  <a:lnTo>
                    <a:pt x="661786" y="1037343"/>
                  </a:lnTo>
                  <a:lnTo>
                    <a:pt x="664551" y="1040098"/>
                  </a:lnTo>
                  <a:lnTo>
                    <a:pt x="667839" y="1043471"/>
                  </a:lnTo>
                  <a:lnTo>
                    <a:pt x="668555" y="1044563"/>
                  </a:lnTo>
                  <a:lnTo>
                    <a:pt x="670222" y="1045274"/>
                  </a:lnTo>
                  <a:lnTo>
                    <a:pt x="670363" y="1044942"/>
                  </a:lnTo>
                  <a:lnTo>
                    <a:pt x="672696" y="1045937"/>
                  </a:lnTo>
                  <a:lnTo>
                    <a:pt x="675598" y="1045599"/>
                  </a:lnTo>
                  <a:lnTo>
                    <a:pt x="677594" y="1043692"/>
                  </a:lnTo>
                  <a:lnTo>
                    <a:pt x="680349" y="1040928"/>
                  </a:lnTo>
                  <a:lnTo>
                    <a:pt x="680579" y="1036692"/>
                  </a:lnTo>
                  <a:lnTo>
                    <a:pt x="677815" y="1033938"/>
                  </a:lnTo>
                  <a:lnTo>
                    <a:pt x="674526" y="1030565"/>
                  </a:lnTo>
                  <a:lnTo>
                    <a:pt x="671762" y="1027810"/>
                  </a:lnTo>
                  <a:close/>
                </a:path>
                <a:path w="18209895" h="10427970">
                  <a:moveTo>
                    <a:pt x="613128" y="963009"/>
                  </a:moveTo>
                  <a:lnTo>
                    <a:pt x="608417" y="962970"/>
                  </a:lnTo>
                  <a:lnTo>
                    <a:pt x="605804" y="965400"/>
                  </a:lnTo>
                  <a:lnTo>
                    <a:pt x="602858" y="967690"/>
                  </a:lnTo>
                  <a:lnTo>
                    <a:pt x="602819" y="972400"/>
                  </a:lnTo>
                  <a:lnTo>
                    <a:pt x="605249" y="975013"/>
                  </a:lnTo>
                  <a:lnTo>
                    <a:pt x="608396" y="978718"/>
                  </a:lnTo>
                  <a:lnTo>
                    <a:pt x="609112" y="979811"/>
                  </a:lnTo>
                  <a:lnTo>
                    <a:pt x="613112" y="981518"/>
                  </a:lnTo>
                  <a:lnTo>
                    <a:pt x="616013" y="981180"/>
                  </a:lnTo>
                  <a:lnTo>
                    <a:pt x="618009" y="979273"/>
                  </a:lnTo>
                  <a:lnTo>
                    <a:pt x="620955" y="976984"/>
                  </a:lnTo>
                  <a:lnTo>
                    <a:pt x="620995" y="972274"/>
                  </a:lnTo>
                  <a:lnTo>
                    <a:pt x="618564" y="969661"/>
                  </a:lnTo>
                  <a:lnTo>
                    <a:pt x="615417" y="965955"/>
                  </a:lnTo>
                  <a:lnTo>
                    <a:pt x="613128" y="963009"/>
                  </a:lnTo>
                  <a:close/>
                </a:path>
                <a:path w="18209895" h="10427970">
                  <a:moveTo>
                    <a:pt x="554778" y="897542"/>
                  </a:moveTo>
                  <a:lnTo>
                    <a:pt x="550543" y="897311"/>
                  </a:lnTo>
                  <a:lnTo>
                    <a:pt x="547597" y="899599"/>
                  </a:lnTo>
                  <a:lnTo>
                    <a:pt x="544984" y="902031"/>
                  </a:lnTo>
                  <a:lnTo>
                    <a:pt x="544753" y="906266"/>
                  </a:lnTo>
                  <a:lnTo>
                    <a:pt x="547042" y="909212"/>
                  </a:lnTo>
                  <a:lnTo>
                    <a:pt x="550189" y="912917"/>
                  </a:lnTo>
                  <a:lnTo>
                    <a:pt x="550571" y="913868"/>
                  </a:lnTo>
                  <a:lnTo>
                    <a:pt x="554904" y="915717"/>
                  </a:lnTo>
                  <a:lnTo>
                    <a:pt x="557806" y="915380"/>
                  </a:lnTo>
                  <a:lnTo>
                    <a:pt x="559801" y="913473"/>
                  </a:lnTo>
                  <a:lnTo>
                    <a:pt x="562414" y="911041"/>
                  </a:lnTo>
                  <a:lnTo>
                    <a:pt x="562645" y="906806"/>
                  </a:lnTo>
                  <a:lnTo>
                    <a:pt x="560355" y="903861"/>
                  </a:lnTo>
                  <a:lnTo>
                    <a:pt x="557209" y="900155"/>
                  </a:lnTo>
                  <a:lnTo>
                    <a:pt x="554778" y="897542"/>
                  </a:lnTo>
                  <a:close/>
                </a:path>
                <a:path w="18209895" h="10427970">
                  <a:moveTo>
                    <a:pt x="498233" y="829692"/>
                  </a:moveTo>
                  <a:lnTo>
                    <a:pt x="494140" y="829128"/>
                  </a:lnTo>
                  <a:lnTo>
                    <a:pt x="487963" y="834372"/>
                  </a:lnTo>
                  <a:lnTo>
                    <a:pt x="487732" y="838607"/>
                  </a:lnTo>
                  <a:lnTo>
                    <a:pt x="490021" y="841553"/>
                  </a:lnTo>
                  <a:lnTo>
                    <a:pt x="493167" y="845260"/>
                  </a:lnTo>
                  <a:lnTo>
                    <a:pt x="493883" y="846353"/>
                  </a:lnTo>
                  <a:lnTo>
                    <a:pt x="498216" y="848201"/>
                  </a:lnTo>
                  <a:lnTo>
                    <a:pt x="501118" y="847863"/>
                  </a:lnTo>
                  <a:lnTo>
                    <a:pt x="506059" y="843668"/>
                  </a:lnTo>
                  <a:lnTo>
                    <a:pt x="506290" y="839432"/>
                  </a:lnTo>
                  <a:lnTo>
                    <a:pt x="504001" y="836487"/>
                  </a:lnTo>
                  <a:lnTo>
                    <a:pt x="498233" y="829692"/>
                  </a:lnTo>
                  <a:close/>
                </a:path>
                <a:path w="18209895" h="10427970">
                  <a:moveTo>
                    <a:pt x="443637" y="761887"/>
                  </a:moveTo>
                  <a:lnTo>
                    <a:pt x="439211" y="761181"/>
                  </a:lnTo>
                  <a:lnTo>
                    <a:pt x="433319" y="765759"/>
                  </a:lnTo>
                  <a:lnTo>
                    <a:pt x="432613" y="770185"/>
                  </a:lnTo>
                  <a:lnTo>
                    <a:pt x="434902" y="773131"/>
                  </a:lnTo>
                  <a:lnTo>
                    <a:pt x="438048" y="776836"/>
                  </a:lnTo>
                  <a:lnTo>
                    <a:pt x="438764" y="777929"/>
                  </a:lnTo>
                  <a:lnTo>
                    <a:pt x="440764" y="778783"/>
                  </a:lnTo>
                  <a:lnTo>
                    <a:pt x="440622" y="779116"/>
                  </a:lnTo>
                  <a:lnTo>
                    <a:pt x="442955" y="780111"/>
                  </a:lnTo>
                  <a:lnTo>
                    <a:pt x="445857" y="779773"/>
                  </a:lnTo>
                  <a:lnTo>
                    <a:pt x="447709" y="778200"/>
                  </a:lnTo>
                  <a:lnTo>
                    <a:pt x="450656" y="775911"/>
                  </a:lnTo>
                  <a:lnTo>
                    <a:pt x="451362" y="771485"/>
                  </a:lnTo>
                  <a:lnTo>
                    <a:pt x="449073" y="768539"/>
                  </a:lnTo>
                  <a:lnTo>
                    <a:pt x="445926" y="764833"/>
                  </a:lnTo>
                  <a:lnTo>
                    <a:pt x="443637" y="761887"/>
                  </a:lnTo>
                  <a:close/>
                </a:path>
                <a:path w="18209895" h="10427970">
                  <a:moveTo>
                    <a:pt x="391131" y="691033"/>
                  </a:moveTo>
                  <a:lnTo>
                    <a:pt x="386705" y="690327"/>
                  </a:lnTo>
                  <a:lnTo>
                    <a:pt x="380812" y="694904"/>
                  </a:lnTo>
                  <a:lnTo>
                    <a:pt x="380106" y="699330"/>
                  </a:lnTo>
                  <a:lnTo>
                    <a:pt x="382395" y="702277"/>
                  </a:lnTo>
                  <a:lnTo>
                    <a:pt x="385066" y="706174"/>
                  </a:lnTo>
                  <a:lnTo>
                    <a:pt x="385640" y="707600"/>
                  </a:lnTo>
                  <a:lnTo>
                    <a:pt x="387973" y="708595"/>
                  </a:lnTo>
                  <a:lnTo>
                    <a:pt x="388115" y="708262"/>
                  </a:lnTo>
                  <a:lnTo>
                    <a:pt x="390115" y="709115"/>
                  </a:lnTo>
                  <a:lnTo>
                    <a:pt x="392541" y="708969"/>
                  </a:lnTo>
                  <a:lnTo>
                    <a:pt x="394728" y="707537"/>
                  </a:lnTo>
                  <a:lnTo>
                    <a:pt x="397674" y="705248"/>
                  </a:lnTo>
                  <a:lnTo>
                    <a:pt x="398380" y="700822"/>
                  </a:lnTo>
                  <a:lnTo>
                    <a:pt x="396091" y="697876"/>
                  </a:lnTo>
                  <a:lnTo>
                    <a:pt x="393420" y="693979"/>
                  </a:lnTo>
                  <a:lnTo>
                    <a:pt x="391131" y="691033"/>
                  </a:lnTo>
                  <a:close/>
                </a:path>
                <a:path w="18209895" h="10427970">
                  <a:moveTo>
                    <a:pt x="339909" y="619940"/>
                  </a:moveTo>
                  <a:lnTo>
                    <a:pt x="335816" y="619375"/>
                  </a:lnTo>
                  <a:lnTo>
                    <a:pt x="329257" y="623668"/>
                  </a:lnTo>
                  <a:lnTo>
                    <a:pt x="328693" y="627762"/>
                  </a:lnTo>
                  <a:lnTo>
                    <a:pt x="330840" y="631040"/>
                  </a:lnTo>
                  <a:lnTo>
                    <a:pt x="333511" y="634938"/>
                  </a:lnTo>
                  <a:lnTo>
                    <a:pt x="334085" y="636363"/>
                  </a:lnTo>
                  <a:lnTo>
                    <a:pt x="338418" y="638212"/>
                  </a:lnTo>
                  <a:lnTo>
                    <a:pt x="340843" y="638066"/>
                  </a:lnTo>
                  <a:lnTo>
                    <a:pt x="346309" y="634488"/>
                  </a:lnTo>
                  <a:lnTo>
                    <a:pt x="346873" y="630394"/>
                  </a:lnTo>
                  <a:lnTo>
                    <a:pt x="344726" y="627116"/>
                  </a:lnTo>
                  <a:lnTo>
                    <a:pt x="342055" y="623218"/>
                  </a:lnTo>
                  <a:lnTo>
                    <a:pt x="339909" y="619940"/>
                  </a:lnTo>
                  <a:close/>
                </a:path>
                <a:path w="18209895" h="10427970">
                  <a:moveTo>
                    <a:pt x="291206" y="547556"/>
                  </a:moveTo>
                  <a:lnTo>
                    <a:pt x="286922" y="546517"/>
                  </a:lnTo>
                  <a:lnTo>
                    <a:pt x="283643" y="548663"/>
                  </a:lnTo>
                  <a:lnTo>
                    <a:pt x="280505" y="550477"/>
                  </a:lnTo>
                  <a:lnTo>
                    <a:pt x="279466" y="554760"/>
                  </a:lnTo>
                  <a:lnTo>
                    <a:pt x="281613" y="558040"/>
                  </a:lnTo>
                  <a:lnTo>
                    <a:pt x="284284" y="561937"/>
                  </a:lnTo>
                  <a:lnTo>
                    <a:pt x="285000" y="563030"/>
                  </a:lnTo>
                  <a:lnTo>
                    <a:pt x="287190" y="564358"/>
                  </a:lnTo>
                  <a:lnTo>
                    <a:pt x="289190" y="565212"/>
                  </a:lnTo>
                  <a:lnTo>
                    <a:pt x="291617" y="565064"/>
                  </a:lnTo>
                  <a:lnTo>
                    <a:pt x="293660" y="563967"/>
                  </a:lnTo>
                  <a:lnTo>
                    <a:pt x="296798" y="562153"/>
                  </a:lnTo>
                  <a:lnTo>
                    <a:pt x="297837" y="557870"/>
                  </a:lnTo>
                  <a:lnTo>
                    <a:pt x="295691" y="554590"/>
                  </a:lnTo>
                  <a:lnTo>
                    <a:pt x="293019" y="550694"/>
                  </a:lnTo>
                  <a:lnTo>
                    <a:pt x="291206" y="547556"/>
                  </a:lnTo>
                  <a:close/>
                </a:path>
                <a:path w="18209895" h="10427970">
                  <a:moveTo>
                    <a:pt x="244165" y="473124"/>
                  </a:moveTo>
                  <a:lnTo>
                    <a:pt x="239881" y="472085"/>
                  </a:lnTo>
                  <a:lnTo>
                    <a:pt x="236602" y="474231"/>
                  </a:lnTo>
                  <a:lnTo>
                    <a:pt x="233131" y="475903"/>
                  </a:lnTo>
                  <a:lnTo>
                    <a:pt x="232092" y="480186"/>
                  </a:lnTo>
                  <a:lnTo>
                    <a:pt x="234239" y="483466"/>
                  </a:lnTo>
                  <a:lnTo>
                    <a:pt x="236768" y="487696"/>
                  </a:lnTo>
                  <a:lnTo>
                    <a:pt x="237483" y="488789"/>
                  </a:lnTo>
                  <a:lnTo>
                    <a:pt x="240008" y="490260"/>
                  </a:lnTo>
                  <a:lnTo>
                    <a:pt x="240199" y="490736"/>
                  </a:lnTo>
                  <a:lnTo>
                    <a:pt x="241865" y="491446"/>
                  </a:lnTo>
                  <a:lnTo>
                    <a:pt x="244292" y="491299"/>
                  </a:lnTo>
                  <a:lnTo>
                    <a:pt x="246336" y="490201"/>
                  </a:lnTo>
                  <a:lnTo>
                    <a:pt x="249473" y="488388"/>
                  </a:lnTo>
                  <a:lnTo>
                    <a:pt x="250512" y="484105"/>
                  </a:lnTo>
                  <a:lnTo>
                    <a:pt x="248366" y="480825"/>
                  </a:lnTo>
                  <a:lnTo>
                    <a:pt x="245837" y="476595"/>
                  </a:lnTo>
                  <a:lnTo>
                    <a:pt x="244165" y="473124"/>
                  </a:lnTo>
                  <a:close/>
                </a:path>
                <a:path w="18209895" h="10427970">
                  <a:moveTo>
                    <a:pt x="199311" y="397262"/>
                  </a:moveTo>
                  <a:lnTo>
                    <a:pt x="195027" y="396221"/>
                  </a:lnTo>
                  <a:lnTo>
                    <a:pt x="191890" y="398035"/>
                  </a:lnTo>
                  <a:lnTo>
                    <a:pt x="188610" y="400182"/>
                  </a:lnTo>
                  <a:lnTo>
                    <a:pt x="187571" y="404466"/>
                  </a:lnTo>
                  <a:lnTo>
                    <a:pt x="189384" y="407603"/>
                  </a:lnTo>
                  <a:lnTo>
                    <a:pt x="191913" y="411834"/>
                  </a:lnTo>
                  <a:lnTo>
                    <a:pt x="192486" y="413260"/>
                  </a:lnTo>
                  <a:lnTo>
                    <a:pt x="195011" y="414731"/>
                  </a:lnTo>
                  <a:lnTo>
                    <a:pt x="197344" y="415727"/>
                  </a:lnTo>
                  <a:lnTo>
                    <a:pt x="199437" y="415437"/>
                  </a:lnTo>
                  <a:lnTo>
                    <a:pt x="201481" y="414339"/>
                  </a:lnTo>
                  <a:lnTo>
                    <a:pt x="204760" y="412193"/>
                  </a:lnTo>
                  <a:lnTo>
                    <a:pt x="205800" y="407908"/>
                  </a:lnTo>
                  <a:lnTo>
                    <a:pt x="203987" y="404770"/>
                  </a:lnTo>
                  <a:lnTo>
                    <a:pt x="201458" y="400541"/>
                  </a:lnTo>
                  <a:lnTo>
                    <a:pt x="199311" y="397262"/>
                  </a:lnTo>
                  <a:close/>
                </a:path>
                <a:path w="18209895" h="10427970">
                  <a:moveTo>
                    <a:pt x="157025" y="320918"/>
                  </a:moveTo>
                  <a:lnTo>
                    <a:pt x="153216" y="319688"/>
                  </a:lnTo>
                  <a:lnTo>
                    <a:pt x="149746" y="321359"/>
                  </a:lnTo>
                  <a:lnTo>
                    <a:pt x="146466" y="323506"/>
                  </a:lnTo>
                  <a:lnTo>
                    <a:pt x="145236" y="327314"/>
                  </a:lnTo>
                  <a:lnTo>
                    <a:pt x="146907" y="330785"/>
                  </a:lnTo>
                  <a:lnTo>
                    <a:pt x="156485" y="338809"/>
                  </a:lnTo>
                  <a:lnTo>
                    <a:pt x="158528" y="337712"/>
                  </a:lnTo>
                  <a:lnTo>
                    <a:pt x="161808" y="335565"/>
                  </a:lnTo>
                  <a:lnTo>
                    <a:pt x="163039" y="331757"/>
                  </a:lnTo>
                  <a:lnTo>
                    <a:pt x="161368" y="328286"/>
                  </a:lnTo>
                  <a:lnTo>
                    <a:pt x="159172" y="324198"/>
                  </a:lnTo>
                  <a:lnTo>
                    <a:pt x="157025" y="320918"/>
                  </a:lnTo>
                  <a:close/>
                </a:path>
                <a:path w="18209895" h="10427970">
                  <a:moveTo>
                    <a:pt x="117685" y="242286"/>
                  </a:moveTo>
                  <a:lnTo>
                    <a:pt x="113543" y="240913"/>
                  </a:lnTo>
                  <a:lnTo>
                    <a:pt x="106602" y="244256"/>
                  </a:lnTo>
                  <a:lnTo>
                    <a:pt x="105229" y="248399"/>
                  </a:lnTo>
                  <a:lnTo>
                    <a:pt x="106901" y="251868"/>
                  </a:lnTo>
                  <a:lnTo>
                    <a:pt x="108955" y="256289"/>
                  </a:lnTo>
                  <a:lnTo>
                    <a:pt x="109386" y="258049"/>
                  </a:lnTo>
                  <a:lnTo>
                    <a:pt x="112243" y="259662"/>
                  </a:lnTo>
                  <a:lnTo>
                    <a:pt x="114243" y="260515"/>
                  </a:lnTo>
                  <a:lnTo>
                    <a:pt x="116336" y="260226"/>
                  </a:lnTo>
                  <a:lnTo>
                    <a:pt x="118238" y="259462"/>
                  </a:lnTo>
                  <a:lnTo>
                    <a:pt x="121708" y="257791"/>
                  </a:lnTo>
                  <a:lnTo>
                    <a:pt x="123081" y="253649"/>
                  </a:lnTo>
                  <a:lnTo>
                    <a:pt x="121410" y="250178"/>
                  </a:lnTo>
                  <a:lnTo>
                    <a:pt x="119356" y="245757"/>
                  </a:lnTo>
                  <a:lnTo>
                    <a:pt x="117685" y="242286"/>
                  </a:lnTo>
                  <a:close/>
                </a:path>
                <a:path w="18209895" h="10427970">
                  <a:moveTo>
                    <a:pt x="79630" y="163414"/>
                  </a:moveTo>
                  <a:lnTo>
                    <a:pt x="75630" y="161708"/>
                  </a:lnTo>
                  <a:lnTo>
                    <a:pt x="68689" y="165051"/>
                  </a:lnTo>
                  <a:lnTo>
                    <a:pt x="66983" y="169051"/>
                  </a:lnTo>
                  <a:lnTo>
                    <a:pt x="68654" y="172521"/>
                  </a:lnTo>
                  <a:lnTo>
                    <a:pt x="70707" y="176943"/>
                  </a:lnTo>
                  <a:lnTo>
                    <a:pt x="71614" y="178511"/>
                  </a:lnTo>
                  <a:lnTo>
                    <a:pt x="74330" y="180458"/>
                  </a:lnTo>
                  <a:lnTo>
                    <a:pt x="75996" y="181169"/>
                  </a:lnTo>
                  <a:lnTo>
                    <a:pt x="77947" y="181213"/>
                  </a:lnTo>
                  <a:lnTo>
                    <a:pt x="79849" y="180448"/>
                  </a:lnTo>
                  <a:lnTo>
                    <a:pt x="83320" y="178776"/>
                  </a:lnTo>
                  <a:lnTo>
                    <a:pt x="85026" y="174777"/>
                  </a:lnTo>
                  <a:lnTo>
                    <a:pt x="83354" y="171307"/>
                  </a:lnTo>
                  <a:lnTo>
                    <a:pt x="81301" y="166885"/>
                  </a:lnTo>
                  <a:lnTo>
                    <a:pt x="79630" y="163414"/>
                  </a:lnTo>
                  <a:close/>
                </a:path>
                <a:path w="18209895" h="10427970">
                  <a:moveTo>
                    <a:pt x="45236" y="83347"/>
                  </a:moveTo>
                  <a:lnTo>
                    <a:pt x="41094" y="81974"/>
                  </a:lnTo>
                  <a:lnTo>
                    <a:pt x="33962" y="84841"/>
                  </a:lnTo>
                  <a:lnTo>
                    <a:pt x="33047" y="87603"/>
                  </a:lnTo>
                  <a:lnTo>
                    <a:pt x="32589" y="88982"/>
                  </a:lnTo>
                  <a:lnTo>
                    <a:pt x="35647" y="96591"/>
                  </a:lnTo>
                  <a:lnTo>
                    <a:pt x="36554" y="98159"/>
                  </a:lnTo>
                  <a:lnTo>
                    <a:pt x="39269" y="100105"/>
                  </a:lnTo>
                  <a:lnTo>
                    <a:pt x="39127" y="100438"/>
                  </a:lnTo>
                  <a:lnTo>
                    <a:pt x="40794" y="101149"/>
                  </a:lnTo>
                  <a:lnTo>
                    <a:pt x="42745" y="101193"/>
                  </a:lnTo>
                  <a:lnTo>
                    <a:pt x="48450" y="98900"/>
                  </a:lnTo>
                  <a:lnTo>
                    <a:pt x="50156" y="94901"/>
                  </a:lnTo>
                  <a:lnTo>
                    <a:pt x="48485" y="91430"/>
                  </a:lnTo>
                  <a:lnTo>
                    <a:pt x="45236" y="83347"/>
                  </a:lnTo>
                  <a:close/>
                </a:path>
                <a:path w="18209895" h="10427970">
                  <a:moveTo>
                    <a:pt x="12695" y="1706"/>
                  </a:moveTo>
                  <a:lnTo>
                    <a:pt x="8695" y="0"/>
                  </a:lnTo>
                  <a:lnTo>
                    <a:pt x="5034" y="1196"/>
                  </a:lnTo>
                  <a:lnTo>
                    <a:pt x="1705" y="2533"/>
                  </a:lnTo>
                  <a:lnTo>
                    <a:pt x="0" y="6532"/>
                  </a:lnTo>
                  <a:lnTo>
                    <a:pt x="1195" y="10194"/>
                  </a:lnTo>
                  <a:lnTo>
                    <a:pt x="2773" y="14808"/>
                  </a:lnTo>
                  <a:lnTo>
                    <a:pt x="3538" y="16709"/>
                  </a:lnTo>
                  <a:lnTo>
                    <a:pt x="6586" y="18797"/>
                  </a:lnTo>
                  <a:lnTo>
                    <a:pt x="6871" y="18131"/>
                  </a:lnTo>
                  <a:lnTo>
                    <a:pt x="8537" y="18842"/>
                  </a:lnTo>
                  <a:lnTo>
                    <a:pt x="10012" y="19078"/>
                  </a:lnTo>
                  <a:lnTo>
                    <a:pt x="15243" y="16975"/>
                  </a:lnTo>
                  <a:lnTo>
                    <a:pt x="16949" y="12976"/>
                  </a:lnTo>
                  <a:lnTo>
                    <a:pt x="15753" y="9313"/>
                  </a:lnTo>
                  <a:lnTo>
                    <a:pt x="12695" y="1706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60985" y="6192"/>
              <a:ext cx="18310860" cy="10526395"/>
            </a:xfrm>
            <a:custGeom>
              <a:avLst/>
              <a:gdLst/>
              <a:ahLst/>
              <a:cxnLst/>
              <a:rect l="l" t="t" r="r" b="b"/>
              <a:pathLst>
                <a:path w="18310860" h="10526395">
                  <a:moveTo>
                    <a:pt x="16950198" y="10191585"/>
                  </a:moveTo>
                  <a:lnTo>
                    <a:pt x="16939199" y="10186894"/>
                  </a:lnTo>
                  <a:lnTo>
                    <a:pt x="16935396" y="10188423"/>
                  </a:lnTo>
                  <a:lnTo>
                    <a:pt x="16932552" y="10195089"/>
                  </a:lnTo>
                  <a:lnTo>
                    <a:pt x="16934081" y="10198893"/>
                  </a:lnTo>
                  <a:lnTo>
                    <a:pt x="16945080" y="10203585"/>
                  </a:lnTo>
                  <a:lnTo>
                    <a:pt x="16948883" y="10202055"/>
                  </a:lnTo>
                  <a:lnTo>
                    <a:pt x="16951727" y="10195389"/>
                  </a:lnTo>
                  <a:lnTo>
                    <a:pt x="16950198" y="10191585"/>
                  </a:lnTo>
                  <a:close/>
                </a:path>
                <a:path w="18310860" h="10526395">
                  <a:moveTo>
                    <a:pt x="16869347" y="10156703"/>
                  </a:moveTo>
                  <a:lnTo>
                    <a:pt x="16858348" y="10152011"/>
                  </a:lnTo>
                  <a:lnTo>
                    <a:pt x="16854544" y="10153541"/>
                  </a:lnTo>
                  <a:lnTo>
                    <a:pt x="16851701" y="10160207"/>
                  </a:lnTo>
                  <a:lnTo>
                    <a:pt x="16853087" y="10164344"/>
                  </a:lnTo>
                  <a:lnTo>
                    <a:pt x="16864086" y="10169035"/>
                  </a:lnTo>
                  <a:lnTo>
                    <a:pt x="16867891" y="10167507"/>
                  </a:lnTo>
                  <a:lnTo>
                    <a:pt x="16870734" y="10160840"/>
                  </a:lnTo>
                  <a:lnTo>
                    <a:pt x="16869347" y="10156703"/>
                  </a:lnTo>
                  <a:close/>
                </a:path>
                <a:path w="18310860" h="10526395">
                  <a:moveTo>
                    <a:pt x="17031570" y="10224327"/>
                  </a:moveTo>
                  <a:lnTo>
                    <a:pt x="17020571" y="10219635"/>
                  </a:lnTo>
                  <a:lnTo>
                    <a:pt x="17016624" y="10221497"/>
                  </a:lnTo>
                  <a:lnTo>
                    <a:pt x="17013780" y="10228163"/>
                  </a:lnTo>
                  <a:lnTo>
                    <a:pt x="17015311" y="10231967"/>
                  </a:lnTo>
                  <a:lnTo>
                    <a:pt x="17026310" y="10236659"/>
                  </a:lnTo>
                  <a:lnTo>
                    <a:pt x="17030257" y="10234796"/>
                  </a:lnTo>
                  <a:lnTo>
                    <a:pt x="17033100" y="10228130"/>
                  </a:lnTo>
                  <a:lnTo>
                    <a:pt x="17031570" y="10224327"/>
                  </a:lnTo>
                  <a:close/>
                </a:path>
                <a:path w="18310860" h="10526395">
                  <a:moveTo>
                    <a:pt x="16789732" y="10120772"/>
                  </a:moveTo>
                  <a:lnTo>
                    <a:pt x="16778733" y="10116080"/>
                  </a:lnTo>
                  <a:lnTo>
                    <a:pt x="16774596" y="10117468"/>
                  </a:lnTo>
                  <a:lnTo>
                    <a:pt x="16771753" y="10124134"/>
                  </a:lnTo>
                  <a:lnTo>
                    <a:pt x="16773139" y="10128271"/>
                  </a:lnTo>
                  <a:lnTo>
                    <a:pt x="16784471" y="10133105"/>
                  </a:lnTo>
                  <a:lnTo>
                    <a:pt x="16788276" y="10131576"/>
                  </a:lnTo>
                  <a:lnTo>
                    <a:pt x="16791120" y="10124909"/>
                  </a:lnTo>
                  <a:lnTo>
                    <a:pt x="16789732" y="10120772"/>
                  </a:lnTo>
                  <a:close/>
                </a:path>
                <a:path w="18310860" h="10526395">
                  <a:moveTo>
                    <a:pt x="17113510" y="10255734"/>
                  </a:moveTo>
                  <a:lnTo>
                    <a:pt x="17110034" y="10254645"/>
                  </a:lnTo>
                  <a:lnTo>
                    <a:pt x="17102036" y="10251233"/>
                  </a:lnTo>
                  <a:lnTo>
                    <a:pt x="17098422" y="10253238"/>
                  </a:lnTo>
                  <a:lnTo>
                    <a:pt x="17095579" y="10259903"/>
                  </a:lnTo>
                  <a:lnTo>
                    <a:pt x="17097109" y="10263707"/>
                  </a:lnTo>
                  <a:lnTo>
                    <a:pt x="17100441" y="10265129"/>
                  </a:lnTo>
                  <a:lnTo>
                    <a:pt x="17100917" y="10264938"/>
                  </a:lnTo>
                  <a:lnTo>
                    <a:pt x="17108916" y="10268351"/>
                  </a:lnTo>
                  <a:lnTo>
                    <a:pt x="17112529" y="10266345"/>
                  </a:lnTo>
                  <a:lnTo>
                    <a:pt x="17115372" y="10259680"/>
                  </a:lnTo>
                  <a:lnTo>
                    <a:pt x="17113510" y="10255734"/>
                  </a:lnTo>
                  <a:close/>
                </a:path>
                <a:path w="18310860" h="10526395">
                  <a:moveTo>
                    <a:pt x="16699827" y="10078482"/>
                  </a:moveTo>
                  <a:lnTo>
                    <a:pt x="16695690" y="10079869"/>
                  </a:lnTo>
                  <a:lnTo>
                    <a:pt x="16692847" y="10086535"/>
                  </a:lnTo>
                  <a:lnTo>
                    <a:pt x="16694233" y="10090672"/>
                  </a:lnTo>
                  <a:lnTo>
                    <a:pt x="16697423" y="10092427"/>
                  </a:lnTo>
                  <a:lnTo>
                    <a:pt x="16701425" y="10094134"/>
                  </a:lnTo>
                  <a:lnTo>
                    <a:pt x="16701948" y="10094752"/>
                  </a:lnTo>
                  <a:lnTo>
                    <a:pt x="16704947" y="10096031"/>
                  </a:lnTo>
                  <a:lnTo>
                    <a:pt x="16709085" y="10094644"/>
                  </a:lnTo>
                  <a:lnTo>
                    <a:pt x="16711929" y="10087978"/>
                  </a:lnTo>
                  <a:lnTo>
                    <a:pt x="16710541" y="10083841"/>
                  </a:lnTo>
                  <a:lnTo>
                    <a:pt x="16707351" y="10082086"/>
                  </a:lnTo>
                  <a:lnTo>
                    <a:pt x="16703018" y="10080238"/>
                  </a:lnTo>
                  <a:lnTo>
                    <a:pt x="16699827" y="10078482"/>
                  </a:lnTo>
                  <a:close/>
                </a:path>
                <a:path w="18310860" h="10526395">
                  <a:moveTo>
                    <a:pt x="17195351" y="10285523"/>
                  </a:moveTo>
                  <a:lnTo>
                    <a:pt x="17191733" y="10284767"/>
                  </a:lnTo>
                  <a:lnTo>
                    <a:pt x="17184066" y="10281497"/>
                  </a:lnTo>
                  <a:lnTo>
                    <a:pt x="17180454" y="10283502"/>
                  </a:lnTo>
                  <a:lnTo>
                    <a:pt x="17177611" y="10290168"/>
                  </a:lnTo>
                  <a:lnTo>
                    <a:pt x="17179282" y="10293639"/>
                  </a:lnTo>
                  <a:lnTo>
                    <a:pt x="17187616" y="10297194"/>
                  </a:lnTo>
                  <a:lnTo>
                    <a:pt x="17191090" y="10298282"/>
                  </a:lnTo>
                  <a:lnTo>
                    <a:pt x="17194702" y="10296277"/>
                  </a:lnTo>
                  <a:lnTo>
                    <a:pt x="17196124" y="10292944"/>
                  </a:lnTo>
                  <a:lnTo>
                    <a:pt x="17196887" y="10290512"/>
                  </a:lnTo>
                  <a:lnTo>
                    <a:pt x="17197214" y="10289469"/>
                  </a:lnTo>
                  <a:lnTo>
                    <a:pt x="17195351" y="10285523"/>
                  </a:lnTo>
                  <a:close/>
                </a:path>
                <a:path w="18310860" h="10526395">
                  <a:moveTo>
                    <a:pt x="16620681" y="10039600"/>
                  </a:moveTo>
                  <a:lnTo>
                    <a:pt x="16616545" y="10040987"/>
                  </a:lnTo>
                  <a:lnTo>
                    <a:pt x="16614597" y="10045277"/>
                  </a:lnTo>
                  <a:lnTo>
                    <a:pt x="16613368" y="10047511"/>
                  </a:lnTo>
                  <a:lnTo>
                    <a:pt x="16614757" y="10051649"/>
                  </a:lnTo>
                  <a:lnTo>
                    <a:pt x="16617947" y="10053404"/>
                  </a:lnTo>
                  <a:lnTo>
                    <a:pt x="16625612" y="10056673"/>
                  </a:lnTo>
                  <a:lnTo>
                    <a:pt x="16629607" y="10055620"/>
                  </a:lnTo>
                  <a:lnTo>
                    <a:pt x="16631555" y="10051330"/>
                  </a:lnTo>
                  <a:lnTo>
                    <a:pt x="16632784" y="10049096"/>
                  </a:lnTo>
                  <a:lnTo>
                    <a:pt x="16631397" y="10044959"/>
                  </a:lnTo>
                  <a:lnTo>
                    <a:pt x="16628206" y="10043204"/>
                  </a:lnTo>
                  <a:lnTo>
                    <a:pt x="16623873" y="10041356"/>
                  </a:lnTo>
                  <a:lnTo>
                    <a:pt x="16620681" y="10039600"/>
                  </a:lnTo>
                  <a:close/>
                </a:path>
                <a:path w="18310860" h="10526395">
                  <a:moveTo>
                    <a:pt x="17278713" y="10313598"/>
                  </a:moveTo>
                  <a:lnTo>
                    <a:pt x="17275096" y="10312842"/>
                  </a:lnTo>
                  <a:lnTo>
                    <a:pt x="17270763" y="10310994"/>
                  </a:lnTo>
                  <a:lnTo>
                    <a:pt x="17267288" y="10309906"/>
                  </a:lnTo>
                  <a:lnTo>
                    <a:pt x="17263674" y="10311909"/>
                  </a:lnTo>
                  <a:lnTo>
                    <a:pt x="17262252" y="10315243"/>
                  </a:lnTo>
                  <a:lnTo>
                    <a:pt x="17261163" y="10318718"/>
                  </a:lnTo>
                  <a:lnTo>
                    <a:pt x="17262836" y="10322189"/>
                  </a:lnTo>
                  <a:lnTo>
                    <a:pt x="17266169" y="10323611"/>
                  </a:lnTo>
                  <a:lnTo>
                    <a:pt x="17266643" y="10323419"/>
                  </a:lnTo>
                  <a:lnTo>
                    <a:pt x="17270976" y="10325267"/>
                  </a:lnTo>
                  <a:lnTo>
                    <a:pt x="17274452" y="10326356"/>
                  </a:lnTo>
                  <a:lnTo>
                    <a:pt x="17278064" y="10324352"/>
                  </a:lnTo>
                  <a:lnTo>
                    <a:pt x="17279486" y="10321018"/>
                  </a:lnTo>
                  <a:lnTo>
                    <a:pt x="17280574" y="10317543"/>
                  </a:lnTo>
                  <a:lnTo>
                    <a:pt x="17278713" y="10313598"/>
                  </a:lnTo>
                  <a:close/>
                </a:path>
                <a:path w="18310860" h="10526395">
                  <a:moveTo>
                    <a:pt x="16542582" y="9999194"/>
                  </a:moveTo>
                  <a:lnTo>
                    <a:pt x="16538445" y="10000581"/>
                  </a:lnTo>
                  <a:lnTo>
                    <a:pt x="16537024" y="10003914"/>
                  </a:lnTo>
                  <a:lnTo>
                    <a:pt x="16535268" y="10007105"/>
                  </a:lnTo>
                  <a:lnTo>
                    <a:pt x="16536655" y="10011242"/>
                  </a:lnTo>
                  <a:lnTo>
                    <a:pt x="16539703" y="10013330"/>
                  </a:lnTo>
                  <a:lnTo>
                    <a:pt x="16547703" y="10016743"/>
                  </a:lnTo>
                  <a:lnTo>
                    <a:pt x="16551698" y="10015689"/>
                  </a:lnTo>
                  <a:lnTo>
                    <a:pt x="16553120" y="10012356"/>
                  </a:lnTo>
                  <a:lnTo>
                    <a:pt x="16554875" y="10009166"/>
                  </a:lnTo>
                  <a:lnTo>
                    <a:pt x="16553488" y="10005028"/>
                  </a:lnTo>
                  <a:lnTo>
                    <a:pt x="16550440" y="10002939"/>
                  </a:lnTo>
                  <a:lnTo>
                    <a:pt x="16546107" y="10001091"/>
                  </a:lnTo>
                  <a:lnTo>
                    <a:pt x="16542582" y="9999194"/>
                  </a:lnTo>
                  <a:close/>
                </a:path>
                <a:path w="18310860" h="10526395">
                  <a:moveTo>
                    <a:pt x="16465240" y="9957929"/>
                  </a:moveTo>
                  <a:lnTo>
                    <a:pt x="16460771" y="9959175"/>
                  </a:lnTo>
                  <a:lnTo>
                    <a:pt x="16457927" y="9965841"/>
                  </a:lnTo>
                  <a:lnTo>
                    <a:pt x="16458980" y="9969836"/>
                  </a:lnTo>
                  <a:lnTo>
                    <a:pt x="16462030" y="9971924"/>
                  </a:lnTo>
                  <a:lnTo>
                    <a:pt x="16470029" y="9975336"/>
                  </a:lnTo>
                  <a:lnTo>
                    <a:pt x="16474024" y="9974283"/>
                  </a:lnTo>
                  <a:lnTo>
                    <a:pt x="16475446" y="9970950"/>
                  </a:lnTo>
                  <a:lnTo>
                    <a:pt x="16477200" y="9967759"/>
                  </a:lnTo>
                  <a:lnTo>
                    <a:pt x="16475812" y="9963621"/>
                  </a:lnTo>
                  <a:lnTo>
                    <a:pt x="16472764" y="9961532"/>
                  </a:lnTo>
                  <a:lnTo>
                    <a:pt x="16468431" y="9959684"/>
                  </a:lnTo>
                  <a:lnTo>
                    <a:pt x="16465240" y="9957929"/>
                  </a:lnTo>
                  <a:close/>
                </a:path>
                <a:path w="18310860" h="10526395">
                  <a:moveTo>
                    <a:pt x="17361834" y="10340387"/>
                  </a:moveTo>
                  <a:lnTo>
                    <a:pt x="17358216" y="10339631"/>
                  </a:lnTo>
                  <a:lnTo>
                    <a:pt x="17353883" y="10337783"/>
                  </a:lnTo>
                  <a:lnTo>
                    <a:pt x="17350408" y="10336695"/>
                  </a:lnTo>
                  <a:lnTo>
                    <a:pt x="17346796" y="10338700"/>
                  </a:lnTo>
                  <a:lnTo>
                    <a:pt x="17345708" y="10342175"/>
                  </a:lnTo>
                  <a:lnTo>
                    <a:pt x="17344762" y="10345317"/>
                  </a:lnTo>
                  <a:lnTo>
                    <a:pt x="17346432" y="10348787"/>
                  </a:lnTo>
                  <a:lnTo>
                    <a:pt x="17349765" y="10350209"/>
                  </a:lnTo>
                  <a:lnTo>
                    <a:pt x="17350242" y="10350018"/>
                  </a:lnTo>
                  <a:lnTo>
                    <a:pt x="17354574" y="10351866"/>
                  </a:lnTo>
                  <a:lnTo>
                    <a:pt x="17358050" y="10352955"/>
                  </a:lnTo>
                  <a:lnTo>
                    <a:pt x="17361662" y="10350950"/>
                  </a:lnTo>
                  <a:lnTo>
                    <a:pt x="17363839" y="10344000"/>
                  </a:lnTo>
                  <a:lnTo>
                    <a:pt x="17361834" y="10340387"/>
                  </a:lnTo>
                  <a:close/>
                </a:path>
                <a:path w="18310860" h="10526395">
                  <a:moveTo>
                    <a:pt x="16388802" y="9915474"/>
                  </a:moveTo>
                  <a:lnTo>
                    <a:pt x="16384806" y="9916528"/>
                  </a:lnTo>
                  <a:lnTo>
                    <a:pt x="16381296" y="9922910"/>
                  </a:lnTo>
                  <a:lnTo>
                    <a:pt x="16382209" y="9927238"/>
                  </a:lnTo>
                  <a:lnTo>
                    <a:pt x="16385257" y="9929327"/>
                  </a:lnTo>
                  <a:lnTo>
                    <a:pt x="16393256" y="9932738"/>
                  </a:lnTo>
                  <a:lnTo>
                    <a:pt x="16396917" y="9931543"/>
                  </a:lnTo>
                  <a:lnTo>
                    <a:pt x="16398530" y="9928685"/>
                  </a:lnTo>
                  <a:lnTo>
                    <a:pt x="16400285" y="9925494"/>
                  </a:lnTo>
                  <a:lnTo>
                    <a:pt x="16399374" y="9921166"/>
                  </a:lnTo>
                  <a:lnTo>
                    <a:pt x="16396326" y="9919078"/>
                  </a:lnTo>
                  <a:lnTo>
                    <a:pt x="16391993" y="9917229"/>
                  </a:lnTo>
                  <a:lnTo>
                    <a:pt x="16388802" y="9915474"/>
                  </a:lnTo>
                  <a:close/>
                </a:path>
                <a:path w="18310860" h="10526395">
                  <a:moveTo>
                    <a:pt x="17446094" y="10364511"/>
                  </a:moveTo>
                  <a:lnTo>
                    <a:pt x="17442618" y="10363422"/>
                  </a:lnTo>
                  <a:lnTo>
                    <a:pt x="17438001" y="10362240"/>
                  </a:lnTo>
                  <a:lnTo>
                    <a:pt x="17434383" y="10361485"/>
                  </a:lnTo>
                  <a:lnTo>
                    <a:pt x="17430772" y="10363490"/>
                  </a:lnTo>
                  <a:lnTo>
                    <a:pt x="17429682" y="10366965"/>
                  </a:lnTo>
                  <a:lnTo>
                    <a:pt x="17428736" y="10370107"/>
                  </a:lnTo>
                  <a:lnTo>
                    <a:pt x="17430408" y="10373578"/>
                  </a:lnTo>
                  <a:lnTo>
                    <a:pt x="17434406" y="10375283"/>
                  </a:lnTo>
                  <a:lnTo>
                    <a:pt x="17439024" y="10376465"/>
                  </a:lnTo>
                  <a:lnTo>
                    <a:pt x="17442641" y="10377220"/>
                  </a:lnTo>
                  <a:lnTo>
                    <a:pt x="17446254" y="10375216"/>
                  </a:lnTo>
                  <a:lnTo>
                    <a:pt x="17447344" y="10371741"/>
                  </a:lnTo>
                  <a:lnTo>
                    <a:pt x="17448099" y="10368123"/>
                  </a:lnTo>
                  <a:lnTo>
                    <a:pt x="17446094" y="10364511"/>
                  </a:lnTo>
                  <a:close/>
                </a:path>
                <a:path w="18310860" h="10526395">
                  <a:moveTo>
                    <a:pt x="16312788" y="9872019"/>
                  </a:moveTo>
                  <a:lnTo>
                    <a:pt x="16308794" y="9873072"/>
                  </a:lnTo>
                  <a:lnTo>
                    <a:pt x="16305283" y="9879454"/>
                  </a:lnTo>
                  <a:lnTo>
                    <a:pt x="16306337" y="9883450"/>
                  </a:lnTo>
                  <a:lnTo>
                    <a:pt x="16309529" y="9885205"/>
                  </a:lnTo>
                  <a:lnTo>
                    <a:pt x="16313577" y="9887720"/>
                  </a:lnTo>
                  <a:lnTo>
                    <a:pt x="16317244" y="9889284"/>
                  </a:lnTo>
                  <a:lnTo>
                    <a:pt x="16320906" y="9888088"/>
                  </a:lnTo>
                  <a:lnTo>
                    <a:pt x="16322519" y="9885230"/>
                  </a:lnTo>
                  <a:lnTo>
                    <a:pt x="16324274" y="9882039"/>
                  </a:lnTo>
                  <a:lnTo>
                    <a:pt x="16323219" y="9878045"/>
                  </a:lnTo>
                  <a:lnTo>
                    <a:pt x="16320028" y="9876289"/>
                  </a:lnTo>
                  <a:lnTo>
                    <a:pt x="16315980" y="9873774"/>
                  </a:lnTo>
                  <a:lnTo>
                    <a:pt x="16312788" y="9872019"/>
                  </a:lnTo>
                  <a:close/>
                </a:path>
                <a:path w="18310860" h="10526395">
                  <a:moveTo>
                    <a:pt x="17530254" y="10387017"/>
                  </a:moveTo>
                  <a:lnTo>
                    <a:pt x="17526636" y="10386261"/>
                  </a:lnTo>
                  <a:lnTo>
                    <a:pt x="17522353" y="10385222"/>
                  </a:lnTo>
                  <a:lnTo>
                    <a:pt x="17518736" y="10384467"/>
                  </a:lnTo>
                  <a:lnTo>
                    <a:pt x="17515456" y="10386613"/>
                  </a:lnTo>
                  <a:lnTo>
                    <a:pt x="17514366" y="10390088"/>
                  </a:lnTo>
                  <a:lnTo>
                    <a:pt x="17513420" y="10393230"/>
                  </a:lnTo>
                  <a:lnTo>
                    <a:pt x="17515092" y="10396701"/>
                  </a:lnTo>
                  <a:lnTo>
                    <a:pt x="17518091" y="10397980"/>
                  </a:lnTo>
                  <a:lnTo>
                    <a:pt x="17517900" y="10397504"/>
                  </a:lnTo>
                  <a:lnTo>
                    <a:pt x="17518901" y="10397931"/>
                  </a:lnTo>
                  <a:lnTo>
                    <a:pt x="17523518" y="10399113"/>
                  </a:lnTo>
                  <a:lnTo>
                    <a:pt x="17527135" y="10399868"/>
                  </a:lnTo>
                  <a:lnTo>
                    <a:pt x="17530747" y="10397863"/>
                  </a:lnTo>
                  <a:lnTo>
                    <a:pt x="17532257" y="10390628"/>
                  </a:lnTo>
                  <a:lnTo>
                    <a:pt x="17530254" y="10387017"/>
                  </a:lnTo>
                  <a:close/>
                </a:path>
                <a:path w="18310860" h="10526395">
                  <a:moveTo>
                    <a:pt x="16237012" y="9827089"/>
                  </a:moveTo>
                  <a:lnTo>
                    <a:pt x="16232683" y="9828000"/>
                  </a:lnTo>
                  <a:lnTo>
                    <a:pt x="16229699" y="9833424"/>
                  </a:lnTo>
                  <a:lnTo>
                    <a:pt x="16229173" y="9834382"/>
                  </a:lnTo>
                  <a:lnTo>
                    <a:pt x="16230086" y="9838710"/>
                  </a:lnTo>
                  <a:lnTo>
                    <a:pt x="16233276" y="9840465"/>
                  </a:lnTo>
                  <a:lnTo>
                    <a:pt x="16237326" y="9842981"/>
                  </a:lnTo>
                  <a:lnTo>
                    <a:pt x="16241324" y="9844686"/>
                  </a:lnTo>
                  <a:lnTo>
                    <a:pt x="16244985" y="9843490"/>
                  </a:lnTo>
                  <a:lnTo>
                    <a:pt x="16248353" y="9837442"/>
                  </a:lnTo>
                  <a:lnTo>
                    <a:pt x="16247442" y="9833114"/>
                  </a:lnTo>
                  <a:lnTo>
                    <a:pt x="16244252" y="9831359"/>
                  </a:lnTo>
                  <a:lnTo>
                    <a:pt x="16240204" y="9828844"/>
                  </a:lnTo>
                  <a:lnTo>
                    <a:pt x="16237012" y="9827089"/>
                  </a:lnTo>
                  <a:close/>
                </a:path>
                <a:path w="18310860" h="10526395">
                  <a:moveTo>
                    <a:pt x="17615175" y="10408664"/>
                  </a:moveTo>
                  <a:lnTo>
                    <a:pt x="17611558" y="10407909"/>
                  </a:lnTo>
                  <a:lnTo>
                    <a:pt x="17607272" y="10406869"/>
                  </a:lnTo>
                  <a:lnTo>
                    <a:pt x="17603655" y="10406114"/>
                  </a:lnTo>
                  <a:lnTo>
                    <a:pt x="17600043" y="10408119"/>
                  </a:lnTo>
                  <a:lnTo>
                    <a:pt x="17599288" y="10411737"/>
                  </a:lnTo>
                  <a:lnTo>
                    <a:pt x="17598342" y="10414879"/>
                  </a:lnTo>
                  <a:lnTo>
                    <a:pt x="17600155" y="10418015"/>
                  </a:lnTo>
                  <a:lnTo>
                    <a:pt x="17604155" y="10419722"/>
                  </a:lnTo>
                  <a:lnTo>
                    <a:pt x="17608440" y="10420762"/>
                  </a:lnTo>
                  <a:lnTo>
                    <a:pt x="17612057" y="10421516"/>
                  </a:lnTo>
                  <a:lnTo>
                    <a:pt x="17615668" y="10419512"/>
                  </a:lnTo>
                  <a:lnTo>
                    <a:pt x="17617179" y="10412277"/>
                  </a:lnTo>
                  <a:lnTo>
                    <a:pt x="17615175" y="10408664"/>
                  </a:lnTo>
                  <a:close/>
                </a:path>
                <a:path w="18310860" h="10526395">
                  <a:moveTo>
                    <a:pt x="16162662" y="9781585"/>
                  </a:moveTo>
                  <a:lnTo>
                    <a:pt x="16158666" y="9782638"/>
                  </a:lnTo>
                  <a:lnTo>
                    <a:pt x="16154489" y="9788736"/>
                  </a:lnTo>
                  <a:lnTo>
                    <a:pt x="16155543" y="9792731"/>
                  </a:lnTo>
                  <a:lnTo>
                    <a:pt x="16158592" y="9794820"/>
                  </a:lnTo>
                  <a:lnTo>
                    <a:pt x="16162641" y="9797334"/>
                  </a:lnTo>
                  <a:lnTo>
                    <a:pt x="16163640" y="9797760"/>
                  </a:lnTo>
                  <a:lnTo>
                    <a:pt x="16163164" y="9797951"/>
                  </a:lnTo>
                  <a:lnTo>
                    <a:pt x="16166163" y="9799231"/>
                  </a:lnTo>
                  <a:lnTo>
                    <a:pt x="16169827" y="9798036"/>
                  </a:lnTo>
                  <a:lnTo>
                    <a:pt x="16171081" y="9795813"/>
                  </a:lnTo>
                  <a:lnTo>
                    <a:pt x="16171440" y="9795178"/>
                  </a:lnTo>
                  <a:lnTo>
                    <a:pt x="16173528" y="9792129"/>
                  </a:lnTo>
                  <a:lnTo>
                    <a:pt x="16172474" y="9788134"/>
                  </a:lnTo>
                  <a:lnTo>
                    <a:pt x="16169426" y="9786046"/>
                  </a:lnTo>
                  <a:lnTo>
                    <a:pt x="16165710" y="9783673"/>
                  </a:lnTo>
                  <a:lnTo>
                    <a:pt x="16162662" y="9781585"/>
                  </a:lnTo>
                  <a:close/>
                </a:path>
                <a:path w="18310860" h="10526395">
                  <a:moveTo>
                    <a:pt x="17700948" y="10428312"/>
                  </a:moveTo>
                  <a:lnTo>
                    <a:pt x="17697331" y="10427557"/>
                  </a:lnTo>
                  <a:lnTo>
                    <a:pt x="17693047" y="10426518"/>
                  </a:lnTo>
                  <a:lnTo>
                    <a:pt x="17689571" y="10425429"/>
                  </a:lnTo>
                  <a:lnTo>
                    <a:pt x="17685818" y="10427768"/>
                  </a:lnTo>
                  <a:lnTo>
                    <a:pt x="17685062" y="10431385"/>
                  </a:lnTo>
                  <a:lnTo>
                    <a:pt x="17684449" y="10434669"/>
                  </a:lnTo>
                  <a:lnTo>
                    <a:pt x="17685930" y="10437664"/>
                  </a:lnTo>
                  <a:lnTo>
                    <a:pt x="17688929" y="10438943"/>
                  </a:lnTo>
                  <a:lnTo>
                    <a:pt x="17689120" y="10439419"/>
                  </a:lnTo>
                  <a:lnTo>
                    <a:pt x="17690119" y="10439845"/>
                  </a:lnTo>
                  <a:lnTo>
                    <a:pt x="17694404" y="10440885"/>
                  </a:lnTo>
                  <a:lnTo>
                    <a:pt x="17698021" y="10441640"/>
                  </a:lnTo>
                  <a:lnTo>
                    <a:pt x="17701776" y="10439302"/>
                  </a:lnTo>
                  <a:lnTo>
                    <a:pt x="17703286" y="10432067"/>
                  </a:lnTo>
                  <a:lnTo>
                    <a:pt x="17700948" y="10428312"/>
                  </a:lnTo>
                  <a:close/>
                </a:path>
                <a:path w="18310860" h="10526395">
                  <a:moveTo>
                    <a:pt x="16088403" y="9734938"/>
                  </a:moveTo>
                  <a:lnTo>
                    <a:pt x="16084410" y="9735992"/>
                  </a:lnTo>
                  <a:lnTo>
                    <a:pt x="16080233" y="9742090"/>
                  </a:lnTo>
                  <a:lnTo>
                    <a:pt x="16081286" y="9746085"/>
                  </a:lnTo>
                  <a:lnTo>
                    <a:pt x="16084334" y="9748173"/>
                  </a:lnTo>
                  <a:lnTo>
                    <a:pt x="16088049" y="9750546"/>
                  </a:lnTo>
                  <a:lnTo>
                    <a:pt x="16092050" y="9752253"/>
                  </a:lnTo>
                  <a:lnTo>
                    <a:pt x="16095569" y="9751390"/>
                  </a:lnTo>
                  <a:lnTo>
                    <a:pt x="16096824" y="9749167"/>
                  </a:lnTo>
                  <a:lnTo>
                    <a:pt x="16097182" y="9748532"/>
                  </a:lnTo>
                  <a:lnTo>
                    <a:pt x="16099271" y="9745483"/>
                  </a:lnTo>
                  <a:lnTo>
                    <a:pt x="16098216" y="9741488"/>
                  </a:lnTo>
                  <a:lnTo>
                    <a:pt x="16095167" y="9739400"/>
                  </a:lnTo>
                  <a:lnTo>
                    <a:pt x="16091453" y="9737027"/>
                  </a:lnTo>
                  <a:lnTo>
                    <a:pt x="16088403" y="9734938"/>
                  </a:lnTo>
                  <a:close/>
                </a:path>
                <a:path w="18310860" h="10526395">
                  <a:moveTo>
                    <a:pt x="17786860" y="10444868"/>
                  </a:moveTo>
                  <a:lnTo>
                    <a:pt x="17783244" y="10444114"/>
                  </a:lnTo>
                  <a:lnTo>
                    <a:pt x="17778815" y="10443406"/>
                  </a:lnTo>
                  <a:lnTo>
                    <a:pt x="17775197" y="10442650"/>
                  </a:lnTo>
                  <a:lnTo>
                    <a:pt x="17771778" y="10445132"/>
                  </a:lnTo>
                  <a:lnTo>
                    <a:pt x="17771098" y="10448388"/>
                  </a:lnTo>
                  <a:lnTo>
                    <a:pt x="17770409" y="10452033"/>
                  </a:lnTo>
                  <a:lnTo>
                    <a:pt x="17772223" y="10455170"/>
                  </a:lnTo>
                  <a:lnTo>
                    <a:pt x="17774890" y="10456308"/>
                  </a:lnTo>
                  <a:lnTo>
                    <a:pt x="17775032" y="10455975"/>
                  </a:lnTo>
                  <a:lnTo>
                    <a:pt x="17776363" y="10456542"/>
                  </a:lnTo>
                  <a:lnTo>
                    <a:pt x="17780790" y="10457249"/>
                  </a:lnTo>
                  <a:lnTo>
                    <a:pt x="17784406" y="10458004"/>
                  </a:lnTo>
                  <a:lnTo>
                    <a:pt x="17787830" y="10455525"/>
                  </a:lnTo>
                  <a:lnTo>
                    <a:pt x="17789265" y="10448651"/>
                  </a:lnTo>
                  <a:lnTo>
                    <a:pt x="17789340" y="10448290"/>
                  </a:lnTo>
                  <a:lnTo>
                    <a:pt x="17786860" y="10444868"/>
                  </a:lnTo>
                  <a:close/>
                </a:path>
                <a:path w="18310860" h="10526395">
                  <a:moveTo>
                    <a:pt x="16014764" y="9687768"/>
                  </a:moveTo>
                  <a:lnTo>
                    <a:pt x="16010770" y="9688822"/>
                  </a:lnTo>
                  <a:lnTo>
                    <a:pt x="16006593" y="9694920"/>
                  </a:lnTo>
                  <a:lnTo>
                    <a:pt x="16007646" y="9698914"/>
                  </a:lnTo>
                  <a:lnTo>
                    <a:pt x="16010694" y="9701003"/>
                  </a:lnTo>
                  <a:lnTo>
                    <a:pt x="16014409" y="9703375"/>
                  </a:lnTo>
                  <a:lnTo>
                    <a:pt x="16018410" y="9705081"/>
                  </a:lnTo>
                  <a:lnTo>
                    <a:pt x="16021596" y="9704077"/>
                  </a:lnTo>
                  <a:lnTo>
                    <a:pt x="16023543" y="9701362"/>
                  </a:lnTo>
                  <a:lnTo>
                    <a:pt x="16025630" y="9698313"/>
                  </a:lnTo>
                  <a:lnTo>
                    <a:pt x="16024576" y="9694317"/>
                  </a:lnTo>
                  <a:lnTo>
                    <a:pt x="16021528" y="9692229"/>
                  </a:lnTo>
                  <a:lnTo>
                    <a:pt x="16017813" y="9689857"/>
                  </a:lnTo>
                  <a:lnTo>
                    <a:pt x="16014764" y="9687768"/>
                  </a:lnTo>
                  <a:close/>
                </a:path>
                <a:path w="18310860" h="10526395">
                  <a:moveTo>
                    <a:pt x="15941693" y="9639264"/>
                  </a:moveTo>
                  <a:lnTo>
                    <a:pt x="15937365" y="9640176"/>
                  </a:lnTo>
                  <a:lnTo>
                    <a:pt x="15935276" y="9643225"/>
                  </a:lnTo>
                  <a:lnTo>
                    <a:pt x="15933843" y="9645765"/>
                  </a:lnTo>
                  <a:lnTo>
                    <a:pt x="15933663" y="9646082"/>
                  </a:lnTo>
                  <a:lnTo>
                    <a:pt x="15934241" y="9650268"/>
                  </a:lnTo>
                  <a:lnTo>
                    <a:pt x="15937289" y="9652356"/>
                  </a:lnTo>
                  <a:lnTo>
                    <a:pt x="15941006" y="9654730"/>
                  </a:lnTo>
                  <a:lnTo>
                    <a:pt x="15945006" y="9656435"/>
                  </a:lnTo>
                  <a:lnTo>
                    <a:pt x="15948191" y="9655431"/>
                  </a:lnTo>
                  <a:lnTo>
                    <a:pt x="15949921" y="9653017"/>
                  </a:lnTo>
                  <a:lnTo>
                    <a:pt x="15952226" y="9649667"/>
                  </a:lnTo>
                  <a:lnTo>
                    <a:pt x="15951173" y="9645672"/>
                  </a:lnTo>
                  <a:lnTo>
                    <a:pt x="15948125" y="9643584"/>
                  </a:lnTo>
                  <a:lnTo>
                    <a:pt x="15944407" y="9641210"/>
                  </a:lnTo>
                  <a:lnTo>
                    <a:pt x="15941693" y="9639264"/>
                  </a:lnTo>
                  <a:close/>
                </a:path>
                <a:path w="18310860" h="10526395">
                  <a:moveTo>
                    <a:pt x="17872913" y="10461090"/>
                  </a:moveTo>
                  <a:lnTo>
                    <a:pt x="17869297" y="10460335"/>
                  </a:lnTo>
                  <a:lnTo>
                    <a:pt x="17864870" y="10459628"/>
                  </a:lnTo>
                  <a:lnTo>
                    <a:pt x="17861252" y="10458873"/>
                  </a:lnTo>
                  <a:lnTo>
                    <a:pt x="17857830" y="10461353"/>
                  </a:lnTo>
                  <a:lnTo>
                    <a:pt x="17857150" y="10464609"/>
                  </a:lnTo>
                  <a:lnTo>
                    <a:pt x="17857075" y="10464971"/>
                  </a:lnTo>
                  <a:lnTo>
                    <a:pt x="17856604" y="10467921"/>
                  </a:lnTo>
                  <a:lnTo>
                    <a:pt x="17858418" y="10471059"/>
                  </a:lnTo>
                  <a:lnTo>
                    <a:pt x="17862416" y="10472764"/>
                  </a:lnTo>
                  <a:lnTo>
                    <a:pt x="17866846" y="10473472"/>
                  </a:lnTo>
                  <a:lnTo>
                    <a:pt x="17870461" y="10474226"/>
                  </a:lnTo>
                  <a:lnTo>
                    <a:pt x="17873881" y="10471746"/>
                  </a:lnTo>
                  <a:lnTo>
                    <a:pt x="17875318" y="10464873"/>
                  </a:lnTo>
                  <a:lnTo>
                    <a:pt x="17875394" y="10464511"/>
                  </a:lnTo>
                  <a:lnTo>
                    <a:pt x="17872913" y="10461090"/>
                  </a:lnTo>
                  <a:close/>
                </a:path>
                <a:path w="18310860" h="10526395">
                  <a:moveTo>
                    <a:pt x="15869382" y="9589903"/>
                  </a:moveTo>
                  <a:lnTo>
                    <a:pt x="15865196" y="9590481"/>
                  </a:lnTo>
                  <a:lnTo>
                    <a:pt x="15861019" y="9596579"/>
                  </a:lnTo>
                  <a:lnTo>
                    <a:pt x="15861598" y="9600766"/>
                  </a:lnTo>
                  <a:lnTo>
                    <a:pt x="15864647" y="9602854"/>
                  </a:lnTo>
                  <a:lnTo>
                    <a:pt x="15868362" y="9605226"/>
                  </a:lnTo>
                  <a:lnTo>
                    <a:pt x="15869694" y="9605795"/>
                  </a:lnTo>
                  <a:lnTo>
                    <a:pt x="15869552" y="9606128"/>
                  </a:lnTo>
                  <a:lnTo>
                    <a:pt x="15872552" y="9607408"/>
                  </a:lnTo>
                  <a:lnTo>
                    <a:pt x="15875738" y="9606403"/>
                  </a:lnTo>
                  <a:lnTo>
                    <a:pt x="15877684" y="9603688"/>
                  </a:lnTo>
                  <a:lnTo>
                    <a:pt x="15879773" y="9600638"/>
                  </a:lnTo>
                  <a:lnTo>
                    <a:pt x="15879194" y="9596453"/>
                  </a:lnTo>
                  <a:lnTo>
                    <a:pt x="15876145" y="9594364"/>
                  </a:lnTo>
                  <a:lnTo>
                    <a:pt x="15872430" y="9591992"/>
                  </a:lnTo>
                  <a:lnTo>
                    <a:pt x="15869382" y="9589903"/>
                  </a:lnTo>
                  <a:close/>
                </a:path>
                <a:path w="18310860" h="10526395">
                  <a:moveTo>
                    <a:pt x="17959294" y="10474694"/>
                  </a:moveTo>
                  <a:lnTo>
                    <a:pt x="17955534" y="10474272"/>
                  </a:lnTo>
                  <a:lnTo>
                    <a:pt x="17951110" y="10473566"/>
                  </a:lnTo>
                  <a:lnTo>
                    <a:pt x="17947491" y="10472811"/>
                  </a:lnTo>
                  <a:lnTo>
                    <a:pt x="17944070" y="10475290"/>
                  </a:lnTo>
                  <a:lnTo>
                    <a:pt x="17943648" y="10479050"/>
                  </a:lnTo>
                  <a:lnTo>
                    <a:pt x="17943178" y="10482002"/>
                  </a:lnTo>
                  <a:lnTo>
                    <a:pt x="17944991" y="10485139"/>
                  </a:lnTo>
                  <a:lnTo>
                    <a:pt x="17947656" y="10486275"/>
                  </a:lnTo>
                  <a:lnTo>
                    <a:pt x="17947467" y="10485801"/>
                  </a:lnTo>
                  <a:lnTo>
                    <a:pt x="17949134" y="10486512"/>
                  </a:lnTo>
                  <a:lnTo>
                    <a:pt x="17953558" y="10487218"/>
                  </a:lnTo>
                  <a:lnTo>
                    <a:pt x="17957176" y="10487973"/>
                  </a:lnTo>
                  <a:lnTo>
                    <a:pt x="17960598" y="10485493"/>
                  </a:lnTo>
                  <a:lnTo>
                    <a:pt x="17961020" y="10481733"/>
                  </a:lnTo>
                  <a:lnTo>
                    <a:pt x="17961775" y="10478116"/>
                  </a:lnTo>
                  <a:lnTo>
                    <a:pt x="17959294" y="10474694"/>
                  </a:lnTo>
                  <a:close/>
                </a:path>
                <a:path w="18310860" h="10526395">
                  <a:moveTo>
                    <a:pt x="15797497" y="9539542"/>
                  </a:moveTo>
                  <a:lnTo>
                    <a:pt x="15793311" y="9540120"/>
                  </a:lnTo>
                  <a:lnTo>
                    <a:pt x="15789134" y="9546218"/>
                  </a:lnTo>
                  <a:lnTo>
                    <a:pt x="15789712" y="9550403"/>
                  </a:lnTo>
                  <a:lnTo>
                    <a:pt x="15792760" y="9552491"/>
                  </a:lnTo>
                  <a:lnTo>
                    <a:pt x="15796335" y="9555199"/>
                  </a:lnTo>
                  <a:lnTo>
                    <a:pt x="15797667" y="9555767"/>
                  </a:lnTo>
                  <a:lnTo>
                    <a:pt x="15797525" y="9556100"/>
                  </a:lnTo>
                  <a:lnTo>
                    <a:pt x="15800526" y="9557379"/>
                  </a:lnTo>
                  <a:lnTo>
                    <a:pt x="15803711" y="9556375"/>
                  </a:lnTo>
                  <a:lnTo>
                    <a:pt x="15805658" y="9553659"/>
                  </a:lnTo>
                  <a:lnTo>
                    <a:pt x="15807746" y="9550611"/>
                  </a:lnTo>
                  <a:lnTo>
                    <a:pt x="15807167" y="9546425"/>
                  </a:lnTo>
                  <a:lnTo>
                    <a:pt x="15804118" y="9544336"/>
                  </a:lnTo>
                  <a:lnTo>
                    <a:pt x="15800545" y="9541630"/>
                  </a:lnTo>
                  <a:lnTo>
                    <a:pt x="15797497" y="9539542"/>
                  </a:lnTo>
                  <a:close/>
                </a:path>
                <a:path w="18310860" h="10526395">
                  <a:moveTo>
                    <a:pt x="18046247" y="10486966"/>
                  </a:moveTo>
                  <a:lnTo>
                    <a:pt x="18042487" y="10486543"/>
                  </a:lnTo>
                  <a:lnTo>
                    <a:pt x="18038060" y="10485837"/>
                  </a:lnTo>
                  <a:lnTo>
                    <a:pt x="18034302" y="10485416"/>
                  </a:lnTo>
                  <a:lnTo>
                    <a:pt x="18030880" y="10487896"/>
                  </a:lnTo>
                  <a:lnTo>
                    <a:pt x="18030458" y="10491656"/>
                  </a:lnTo>
                  <a:lnTo>
                    <a:pt x="18030319" y="10494748"/>
                  </a:lnTo>
                  <a:lnTo>
                    <a:pt x="18031941" y="10497410"/>
                  </a:lnTo>
                  <a:lnTo>
                    <a:pt x="18036275" y="10499258"/>
                  </a:lnTo>
                  <a:lnTo>
                    <a:pt x="18040700" y="10499964"/>
                  </a:lnTo>
                  <a:lnTo>
                    <a:pt x="18044461" y="10500385"/>
                  </a:lnTo>
                  <a:lnTo>
                    <a:pt x="18047882" y="10497906"/>
                  </a:lnTo>
                  <a:lnTo>
                    <a:pt x="18048726" y="10490387"/>
                  </a:lnTo>
                  <a:lnTo>
                    <a:pt x="18046247" y="10486966"/>
                  </a:lnTo>
                  <a:close/>
                </a:path>
                <a:path w="18310860" h="10526395">
                  <a:moveTo>
                    <a:pt x="15725897" y="9488514"/>
                  </a:moveTo>
                  <a:lnTo>
                    <a:pt x="15721711" y="9489092"/>
                  </a:lnTo>
                  <a:lnTo>
                    <a:pt x="15717535" y="9495189"/>
                  </a:lnTo>
                  <a:lnTo>
                    <a:pt x="15718112" y="9499375"/>
                  </a:lnTo>
                  <a:lnTo>
                    <a:pt x="15721160" y="9501464"/>
                  </a:lnTo>
                  <a:lnTo>
                    <a:pt x="15724733" y="9504170"/>
                  </a:lnTo>
                  <a:lnTo>
                    <a:pt x="15729068" y="9506019"/>
                  </a:lnTo>
                  <a:lnTo>
                    <a:pt x="15732111" y="9505347"/>
                  </a:lnTo>
                  <a:lnTo>
                    <a:pt x="15734058" y="9502632"/>
                  </a:lnTo>
                  <a:lnTo>
                    <a:pt x="15736146" y="9499583"/>
                  </a:lnTo>
                  <a:lnTo>
                    <a:pt x="15735567" y="9495397"/>
                  </a:lnTo>
                  <a:lnTo>
                    <a:pt x="15732518" y="9493308"/>
                  </a:lnTo>
                  <a:lnTo>
                    <a:pt x="15728945" y="9490602"/>
                  </a:lnTo>
                  <a:lnTo>
                    <a:pt x="15725897" y="9488514"/>
                  </a:lnTo>
                  <a:close/>
                </a:path>
                <a:path w="18310860" h="10526395">
                  <a:moveTo>
                    <a:pt x="18133051" y="10496810"/>
                  </a:moveTo>
                  <a:lnTo>
                    <a:pt x="18129290" y="10496389"/>
                  </a:lnTo>
                  <a:lnTo>
                    <a:pt x="18121297" y="10495736"/>
                  </a:lnTo>
                  <a:lnTo>
                    <a:pt x="18117875" y="10498216"/>
                  </a:lnTo>
                  <a:lnTo>
                    <a:pt x="18117453" y="10501975"/>
                  </a:lnTo>
                  <a:lnTo>
                    <a:pt x="18117316" y="10505068"/>
                  </a:lnTo>
                  <a:lnTo>
                    <a:pt x="18118938" y="10507731"/>
                  </a:lnTo>
                  <a:lnTo>
                    <a:pt x="18121603" y="10508867"/>
                  </a:lnTo>
                  <a:lnTo>
                    <a:pt x="18121745" y="10508534"/>
                  </a:lnTo>
                  <a:lnTo>
                    <a:pt x="18123412" y="10509245"/>
                  </a:lnTo>
                  <a:lnTo>
                    <a:pt x="18131406" y="10509897"/>
                  </a:lnTo>
                  <a:lnTo>
                    <a:pt x="18134828" y="10507417"/>
                  </a:lnTo>
                  <a:lnTo>
                    <a:pt x="18135250" y="10503658"/>
                  </a:lnTo>
                  <a:lnTo>
                    <a:pt x="18135529" y="10500231"/>
                  </a:lnTo>
                  <a:lnTo>
                    <a:pt x="18133051" y="10496810"/>
                  </a:lnTo>
                  <a:close/>
                </a:path>
                <a:path w="18310860" h="10526395">
                  <a:moveTo>
                    <a:pt x="15654915" y="9436962"/>
                  </a:moveTo>
                  <a:lnTo>
                    <a:pt x="15650728" y="9437539"/>
                  </a:lnTo>
                  <a:lnTo>
                    <a:pt x="15646551" y="9443637"/>
                  </a:lnTo>
                  <a:lnTo>
                    <a:pt x="15647129" y="9447823"/>
                  </a:lnTo>
                  <a:lnTo>
                    <a:pt x="15650177" y="9449912"/>
                  </a:lnTo>
                  <a:lnTo>
                    <a:pt x="15653750" y="9452617"/>
                  </a:lnTo>
                  <a:lnTo>
                    <a:pt x="15657752" y="9454324"/>
                  </a:lnTo>
                  <a:lnTo>
                    <a:pt x="15661271" y="9453462"/>
                  </a:lnTo>
                  <a:lnTo>
                    <a:pt x="15663075" y="9451080"/>
                  </a:lnTo>
                  <a:lnTo>
                    <a:pt x="15665164" y="9448031"/>
                  </a:lnTo>
                  <a:lnTo>
                    <a:pt x="15664585" y="9443845"/>
                  </a:lnTo>
                  <a:lnTo>
                    <a:pt x="15661536" y="9441756"/>
                  </a:lnTo>
                  <a:lnTo>
                    <a:pt x="15657963" y="9439050"/>
                  </a:lnTo>
                  <a:lnTo>
                    <a:pt x="15654915" y="9436962"/>
                  </a:lnTo>
                  <a:close/>
                </a:path>
                <a:path w="18310860" h="10526395">
                  <a:moveTo>
                    <a:pt x="15584690" y="9384551"/>
                  </a:moveTo>
                  <a:lnTo>
                    <a:pt x="15580505" y="9385130"/>
                  </a:lnTo>
                  <a:lnTo>
                    <a:pt x="15578417" y="9388178"/>
                  </a:lnTo>
                  <a:lnTo>
                    <a:pt x="15575995" y="9391084"/>
                  </a:lnTo>
                  <a:lnTo>
                    <a:pt x="15576574" y="9395271"/>
                  </a:lnTo>
                  <a:lnTo>
                    <a:pt x="15579622" y="9397359"/>
                  </a:lnTo>
                  <a:lnTo>
                    <a:pt x="15583196" y="9400066"/>
                  </a:lnTo>
                  <a:lnTo>
                    <a:pt x="15584528" y="9400634"/>
                  </a:lnTo>
                  <a:lnTo>
                    <a:pt x="15584386" y="9400967"/>
                  </a:lnTo>
                  <a:lnTo>
                    <a:pt x="15587052" y="9402105"/>
                  </a:lnTo>
                  <a:lnTo>
                    <a:pt x="15590572" y="9401242"/>
                  </a:lnTo>
                  <a:lnTo>
                    <a:pt x="15592375" y="9398859"/>
                  </a:lnTo>
                  <a:lnTo>
                    <a:pt x="15594797" y="9395953"/>
                  </a:lnTo>
                  <a:lnTo>
                    <a:pt x="15594220" y="9391768"/>
                  </a:lnTo>
                  <a:lnTo>
                    <a:pt x="15591172" y="9389680"/>
                  </a:lnTo>
                  <a:lnTo>
                    <a:pt x="15587597" y="9386973"/>
                  </a:lnTo>
                  <a:lnTo>
                    <a:pt x="15584690" y="9384551"/>
                  </a:lnTo>
                  <a:close/>
                </a:path>
                <a:path w="18310860" h="10526395">
                  <a:moveTo>
                    <a:pt x="18220614" y="10505798"/>
                  </a:moveTo>
                  <a:lnTo>
                    <a:pt x="18216854" y="10505375"/>
                  </a:lnTo>
                  <a:lnTo>
                    <a:pt x="18212287" y="10505003"/>
                  </a:lnTo>
                  <a:lnTo>
                    <a:pt x="18208526" y="10504581"/>
                  </a:lnTo>
                  <a:lnTo>
                    <a:pt x="18205438" y="10507203"/>
                  </a:lnTo>
                  <a:lnTo>
                    <a:pt x="18205016" y="10510963"/>
                  </a:lnTo>
                  <a:lnTo>
                    <a:pt x="18204545" y="10513913"/>
                  </a:lnTo>
                  <a:lnTo>
                    <a:pt x="18206168" y="10516575"/>
                  </a:lnTo>
                  <a:lnTo>
                    <a:pt x="18208835" y="10517713"/>
                  </a:lnTo>
                  <a:lnTo>
                    <a:pt x="18208977" y="10517380"/>
                  </a:lnTo>
                  <a:lnTo>
                    <a:pt x="18210975" y="10518232"/>
                  </a:lnTo>
                  <a:lnTo>
                    <a:pt x="18215544" y="10518605"/>
                  </a:lnTo>
                  <a:lnTo>
                    <a:pt x="18219305" y="10519027"/>
                  </a:lnTo>
                  <a:lnTo>
                    <a:pt x="18222391" y="10516405"/>
                  </a:lnTo>
                  <a:lnTo>
                    <a:pt x="18223237" y="10508886"/>
                  </a:lnTo>
                  <a:lnTo>
                    <a:pt x="18220614" y="10505798"/>
                  </a:lnTo>
                  <a:close/>
                </a:path>
                <a:path w="18310860" h="10526395">
                  <a:moveTo>
                    <a:pt x="15514277" y="9331666"/>
                  </a:moveTo>
                  <a:lnTo>
                    <a:pt x="15510425" y="9332386"/>
                  </a:lnTo>
                  <a:lnTo>
                    <a:pt x="15508003" y="9335293"/>
                  </a:lnTo>
                  <a:lnTo>
                    <a:pt x="15505724" y="9337866"/>
                  </a:lnTo>
                  <a:lnTo>
                    <a:pt x="15506302" y="9342052"/>
                  </a:lnTo>
                  <a:lnTo>
                    <a:pt x="15509209" y="9344474"/>
                  </a:lnTo>
                  <a:lnTo>
                    <a:pt x="15512782" y="9347180"/>
                  </a:lnTo>
                  <a:lnTo>
                    <a:pt x="15514448" y="9347890"/>
                  </a:lnTo>
                  <a:lnTo>
                    <a:pt x="15513972" y="9348082"/>
                  </a:lnTo>
                  <a:lnTo>
                    <a:pt x="15516638" y="9349219"/>
                  </a:lnTo>
                  <a:lnTo>
                    <a:pt x="15520158" y="9348357"/>
                  </a:lnTo>
                  <a:lnTo>
                    <a:pt x="15521962" y="9345975"/>
                  </a:lnTo>
                  <a:lnTo>
                    <a:pt x="15524241" y="9343401"/>
                  </a:lnTo>
                  <a:lnTo>
                    <a:pt x="15523664" y="9339215"/>
                  </a:lnTo>
                  <a:lnTo>
                    <a:pt x="15520756" y="9336793"/>
                  </a:lnTo>
                  <a:lnTo>
                    <a:pt x="15517183" y="9334087"/>
                  </a:lnTo>
                  <a:lnTo>
                    <a:pt x="15514277" y="9331666"/>
                  </a:lnTo>
                  <a:close/>
                </a:path>
                <a:path w="18310860" h="10526395">
                  <a:moveTo>
                    <a:pt x="18307746" y="10513024"/>
                  </a:moveTo>
                  <a:lnTo>
                    <a:pt x="18303985" y="10512602"/>
                  </a:lnTo>
                  <a:lnTo>
                    <a:pt x="18295992" y="10511950"/>
                  </a:lnTo>
                  <a:lnTo>
                    <a:pt x="18292903" y="10514572"/>
                  </a:lnTo>
                  <a:lnTo>
                    <a:pt x="18292481" y="10518332"/>
                  </a:lnTo>
                  <a:lnTo>
                    <a:pt x="18292153" y="10520949"/>
                  </a:lnTo>
                  <a:lnTo>
                    <a:pt x="18293776" y="10523611"/>
                  </a:lnTo>
                  <a:lnTo>
                    <a:pt x="18296443" y="10524749"/>
                  </a:lnTo>
                  <a:lnTo>
                    <a:pt x="18296585" y="10524416"/>
                  </a:lnTo>
                  <a:lnTo>
                    <a:pt x="18298582" y="10525268"/>
                  </a:lnTo>
                  <a:lnTo>
                    <a:pt x="18306579" y="10525921"/>
                  </a:lnTo>
                  <a:lnTo>
                    <a:pt x="18309667" y="10523299"/>
                  </a:lnTo>
                  <a:lnTo>
                    <a:pt x="18310089" y="10519539"/>
                  </a:lnTo>
                  <a:lnTo>
                    <a:pt x="18310369" y="10516113"/>
                  </a:lnTo>
                  <a:lnTo>
                    <a:pt x="18307746" y="10513024"/>
                  </a:lnTo>
                  <a:close/>
                </a:path>
                <a:path w="18310860" h="10526395">
                  <a:moveTo>
                    <a:pt x="15445433" y="9277873"/>
                  </a:moveTo>
                  <a:lnTo>
                    <a:pt x="15441246" y="9278452"/>
                  </a:lnTo>
                  <a:lnTo>
                    <a:pt x="15438824" y="9281358"/>
                  </a:lnTo>
                  <a:lnTo>
                    <a:pt x="15436544" y="9283931"/>
                  </a:lnTo>
                  <a:lnTo>
                    <a:pt x="15437123" y="9288117"/>
                  </a:lnTo>
                  <a:lnTo>
                    <a:pt x="15440029" y="9290539"/>
                  </a:lnTo>
                  <a:lnTo>
                    <a:pt x="15443603" y="9293245"/>
                  </a:lnTo>
                  <a:lnTo>
                    <a:pt x="15445268" y="9293956"/>
                  </a:lnTo>
                  <a:lnTo>
                    <a:pt x="15444794" y="9294147"/>
                  </a:lnTo>
                  <a:lnTo>
                    <a:pt x="15447461" y="9295285"/>
                  </a:lnTo>
                  <a:lnTo>
                    <a:pt x="15450980" y="9294422"/>
                  </a:lnTo>
                  <a:lnTo>
                    <a:pt x="15452784" y="9292040"/>
                  </a:lnTo>
                  <a:lnTo>
                    <a:pt x="15455064" y="9289467"/>
                  </a:lnTo>
                  <a:lnTo>
                    <a:pt x="15454485" y="9285281"/>
                  </a:lnTo>
                  <a:lnTo>
                    <a:pt x="15451581" y="9282860"/>
                  </a:lnTo>
                  <a:lnTo>
                    <a:pt x="15448006" y="9280153"/>
                  </a:lnTo>
                  <a:lnTo>
                    <a:pt x="15445433" y="9277873"/>
                  </a:lnTo>
                  <a:close/>
                </a:path>
                <a:path w="18310860" h="10526395">
                  <a:moveTo>
                    <a:pt x="15376538" y="9223272"/>
                  </a:moveTo>
                  <a:lnTo>
                    <a:pt x="15372352" y="9223850"/>
                  </a:lnTo>
                  <a:lnTo>
                    <a:pt x="15367509" y="9229664"/>
                  </a:lnTo>
                  <a:lnTo>
                    <a:pt x="15368088" y="9233850"/>
                  </a:lnTo>
                  <a:lnTo>
                    <a:pt x="15370994" y="9236272"/>
                  </a:lnTo>
                  <a:lnTo>
                    <a:pt x="15374567" y="9238978"/>
                  </a:lnTo>
                  <a:lnTo>
                    <a:pt x="15378899" y="9240826"/>
                  </a:lnTo>
                  <a:lnTo>
                    <a:pt x="15382276" y="9240297"/>
                  </a:lnTo>
                  <a:lnTo>
                    <a:pt x="15384080" y="9237915"/>
                  </a:lnTo>
                  <a:lnTo>
                    <a:pt x="15386502" y="9235008"/>
                  </a:lnTo>
                  <a:lnTo>
                    <a:pt x="15385924" y="9230822"/>
                  </a:lnTo>
                  <a:lnTo>
                    <a:pt x="15383018" y="9228400"/>
                  </a:lnTo>
                  <a:lnTo>
                    <a:pt x="15379445" y="9225694"/>
                  </a:lnTo>
                  <a:lnTo>
                    <a:pt x="15376538" y="9223272"/>
                  </a:lnTo>
                  <a:close/>
                </a:path>
                <a:path w="18310860" h="10526395">
                  <a:moveTo>
                    <a:pt x="15307976" y="9168813"/>
                  </a:moveTo>
                  <a:lnTo>
                    <a:pt x="15303934" y="9169059"/>
                  </a:lnTo>
                  <a:lnTo>
                    <a:pt x="15301512" y="9171965"/>
                  </a:lnTo>
                  <a:lnTo>
                    <a:pt x="15299423" y="9175014"/>
                  </a:lnTo>
                  <a:lnTo>
                    <a:pt x="15299668" y="9179058"/>
                  </a:lnTo>
                  <a:lnTo>
                    <a:pt x="15302574" y="9181479"/>
                  </a:lnTo>
                  <a:lnTo>
                    <a:pt x="15306147" y="9184185"/>
                  </a:lnTo>
                  <a:lnTo>
                    <a:pt x="15310480" y="9186034"/>
                  </a:lnTo>
                  <a:lnTo>
                    <a:pt x="15313857" y="9185504"/>
                  </a:lnTo>
                  <a:lnTo>
                    <a:pt x="15315661" y="9183122"/>
                  </a:lnTo>
                  <a:lnTo>
                    <a:pt x="15317749" y="9180073"/>
                  </a:lnTo>
                  <a:lnTo>
                    <a:pt x="15317504" y="9176029"/>
                  </a:lnTo>
                  <a:lnTo>
                    <a:pt x="15314598" y="9173608"/>
                  </a:lnTo>
                  <a:lnTo>
                    <a:pt x="15311025" y="9170902"/>
                  </a:lnTo>
                  <a:lnTo>
                    <a:pt x="15307976" y="9168813"/>
                  </a:lnTo>
                  <a:close/>
                </a:path>
                <a:path w="18310860" h="10526395">
                  <a:moveTo>
                    <a:pt x="15240318" y="9113163"/>
                  </a:moveTo>
                  <a:lnTo>
                    <a:pt x="15236274" y="9113408"/>
                  </a:lnTo>
                  <a:lnTo>
                    <a:pt x="15231430" y="9119221"/>
                  </a:lnTo>
                  <a:lnTo>
                    <a:pt x="15231675" y="9123265"/>
                  </a:lnTo>
                  <a:lnTo>
                    <a:pt x="15234581" y="9125687"/>
                  </a:lnTo>
                  <a:lnTo>
                    <a:pt x="15238012" y="9128726"/>
                  </a:lnTo>
                  <a:lnTo>
                    <a:pt x="15239679" y="9129437"/>
                  </a:lnTo>
                  <a:lnTo>
                    <a:pt x="15239537" y="9129770"/>
                  </a:lnTo>
                  <a:lnTo>
                    <a:pt x="15242203" y="9130907"/>
                  </a:lnTo>
                  <a:lnTo>
                    <a:pt x="15245579" y="9130378"/>
                  </a:lnTo>
                  <a:lnTo>
                    <a:pt x="15247384" y="9127996"/>
                  </a:lnTo>
                  <a:lnTo>
                    <a:pt x="15249805" y="9125090"/>
                  </a:lnTo>
                  <a:lnTo>
                    <a:pt x="15249561" y="9121046"/>
                  </a:lnTo>
                  <a:lnTo>
                    <a:pt x="15246654" y="9118624"/>
                  </a:lnTo>
                  <a:lnTo>
                    <a:pt x="15243224" y="9115585"/>
                  </a:lnTo>
                  <a:lnTo>
                    <a:pt x="15240318" y="9113163"/>
                  </a:lnTo>
                  <a:close/>
                </a:path>
                <a:path w="18310860" h="10526395">
                  <a:moveTo>
                    <a:pt x="15172800" y="9057180"/>
                  </a:moveTo>
                  <a:lnTo>
                    <a:pt x="15168757" y="9057425"/>
                  </a:lnTo>
                  <a:lnTo>
                    <a:pt x="15163913" y="9063237"/>
                  </a:lnTo>
                  <a:lnTo>
                    <a:pt x="15164158" y="9067282"/>
                  </a:lnTo>
                  <a:lnTo>
                    <a:pt x="15167066" y="9069704"/>
                  </a:lnTo>
                  <a:lnTo>
                    <a:pt x="15170496" y="9072743"/>
                  </a:lnTo>
                  <a:lnTo>
                    <a:pt x="15172162" y="9073453"/>
                  </a:lnTo>
                  <a:lnTo>
                    <a:pt x="15172019" y="9073787"/>
                  </a:lnTo>
                  <a:lnTo>
                    <a:pt x="15174686" y="9074924"/>
                  </a:lnTo>
                  <a:lnTo>
                    <a:pt x="15178065" y="9074396"/>
                  </a:lnTo>
                  <a:lnTo>
                    <a:pt x="15179868" y="9072014"/>
                  </a:lnTo>
                  <a:lnTo>
                    <a:pt x="15182290" y="9069107"/>
                  </a:lnTo>
                  <a:lnTo>
                    <a:pt x="15182046" y="9065063"/>
                  </a:lnTo>
                  <a:lnTo>
                    <a:pt x="15179139" y="9062641"/>
                  </a:lnTo>
                  <a:lnTo>
                    <a:pt x="15175706" y="9059601"/>
                  </a:lnTo>
                  <a:lnTo>
                    <a:pt x="15172800" y="9057180"/>
                  </a:lnTo>
                  <a:close/>
                </a:path>
                <a:path w="18310860" h="10526395">
                  <a:moveTo>
                    <a:pt x="15105570" y="9000530"/>
                  </a:moveTo>
                  <a:lnTo>
                    <a:pt x="15101524" y="9000775"/>
                  </a:lnTo>
                  <a:lnTo>
                    <a:pt x="15096681" y="9006588"/>
                  </a:lnTo>
                  <a:lnTo>
                    <a:pt x="15096925" y="9010632"/>
                  </a:lnTo>
                  <a:lnTo>
                    <a:pt x="15099832" y="9013053"/>
                  </a:lnTo>
                  <a:lnTo>
                    <a:pt x="15103263" y="9016092"/>
                  </a:lnTo>
                  <a:lnTo>
                    <a:pt x="15104931" y="9016804"/>
                  </a:lnTo>
                  <a:lnTo>
                    <a:pt x="15104789" y="9017138"/>
                  </a:lnTo>
                  <a:lnTo>
                    <a:pt x="15107456" y="9018276"/>
                  </a:lnTo>
                  <a:lnTo>
                    <a:pt x="15110832" y="9017746"/>
                  </a:lnTo>
                  <a:lnTo>
                    <a:pt x="15112637" y="9015364"/>
                  </a:lnTo>
                  <a:lnTo>
                    <a:pt x="15115059" y="9012457"/>
                  </a:lnTo>
                  <a:lnTo>
                    <a:pt x="15114813" y="9008414"/>
                  </a:lnTo>
                  <a:lnTo>
                    <a:pt x="15111907" y="9005992"/>
                  </a:lnTo>
                  <a:lnTo>
                    <a:pt x="15108476" y="9002952"/>
                  </a:lnTo>
                  <a:lnTo>
                    <a:pt x="15105570" y="9000530"/>
                  </a:lnTo>
                  <a:close/>
                </a:path>
                <a:path w="18310860" h="10526395">
                  <a:moveTo>
                    <a:pt x="15038621" y="8943214"/>
                  </a:moveTo>
                  <a:lnTo>
                    <a:pt x="15034576" y="8943458"/>
                  </a:lnTo>
                  <a:lnTo>
                    <a:pt x="15029732" y="8949271"/>
                  </a:lnTo>
                  <a:lnTo>
                    <a:pt x="15029978" y="8953315"/>
                  </a:lnTo>
                  <a:lnTo>
                    <a:pt x="15032883" y="8955737"/>
                  </a:lnTo>
                  <a:lnTo>
                    <a:pt x="15036317" y="8958777"/>
                  </a:lnTo>
                  <a:lnTo>
                    <a:pt x="15038317" y="8959630"/>
                  </a:lnTo>
                  <a:lnTo>
                    <a:pt x="15038175" y="8959964"/>
                  </a:lnTo>
                  <a:lnTo>
                    <a:pt x="15040507" y="8960958"/>
                  </a:lnTo>
                  <a:lnTo>
                    <a:pt x="15043884" y="8960429"/>
                  </a:lnTo>
                  <a:lnTo>
                    <a:pt x="15045688" y="8958047"/>
                  </a:lnTo>
                  <a:lnTo>
                    <a:pt x="15048110" y="8955141"/>
                  </a:lnTo>
                  <a:lnTo>
                    <a:pt x="15047865" y="8951096"/>
                  </a:lnTo>
                  <a:lnTo>
                    <a:pt x="15044959" y="8948675"/>
                  </a:lnTo>
                  <a:lnTo>
                    <a:pt x="15041528" y="8945636"/>
                  </a:lnTo>
                  <a:lnTo>
                    <a:pt x="15038621" y="8943214"/>
                  </a:lnTo>
                  <a:close/>
                </a:path>
                <a:path w="18310860" h="10526395">
                  <a:moveTo>
                    <a:pt x="14972813" y="8885990"/>
                  </a:moveTo>
                  <a:lnTo>
                    <a:pt x="14968294" y="8886426"/>
                  </a:lnTo>
                  <a:lnTo>
                    <a:pt x="14963736" y="8891573"/>
                  </a:lnTo>
                  <a:lnTo>
                    <a:pt x="14963838" y="8895950"/>
                  </a:lnTo>
                  <a:lnTo>
                    <a:pt x="14966745" y="8898372"/>
                  </a:lnTo>
                  <a:lnTo>
                    <a:pt x="14970176" y="8901410"/>
                  </a:lnTo>
                  <a:lnTo>
                    <a:pt x="14972176" y="8902264"/>
                  </a:lnTo>
                  <a:lnTo>
                    <a:pt x="14972034" y="8902598"/>
                  </a:lnTo>
                  <a:lnTo>
                    <a:pt x="14974366" y="8903593"/>
                  </a:lnTo>
                  <a:lnTo>
                    <a:pt x="14977412" y="8902922"/>
                  </a:lnTo>
                  <a:lnTo>
                    <a:pt x="14979549" y="8900682"/>
                  </a:lnTo>
                  <a:lnTo>
                    <a:pt x="14981829" y="8898109"/>
                  </a:lnTo>
                  <a:lnTo>
                    <a:pt x="14981726" y="8893732"/>
                  </a:lnTo>
                  <a:lnTo>
                    <a:pt x="14978820" y="8891310"/>
                  </a:lnTo>
                  <a:lnTo>
                    <a:pt x="14972813" y="8885990"/>
                  </a:lnTo>
                  <a:close/>
                </a:path>
                <a:path w="18310860" h="10526395">
                  <a:moveTo>
                    <a:pt x="14906959" y="8827958"/>
                  </a:moveTo>
                  <a:lnTo>
                    <a:pt x="14902440" y="8828394"/>
                  </a:lnTo>
                  <a:lnTo>
                    <a:pt x="14897882" y="8833541"/>
                  </a:lnTo>
                  <a:lnTo>
                    <a:pt x="14897983" y="8837918"/>
                  </a:lnTo>
                  <a:lnTo>
                    <a:pt x="14900891" y="8840340"/>
                  </a:lnTo>
                  <a:lnTo>
                    <a:pt x="14904321" y="8843379"/>
                  </a:lnTo>
                  <a:lnTo>
                    <a:pt x="14906320" y="8844232"/>
                  </a:lnTo>
                  <a:lnTo>
                    <a:pt x="14906178" y="8844565"/>
                  </a:lnTo>
                  <a:lnTo>
                    <a:pt x="14908512" y="8845560"/>
                  </a:lnTo>
                  <a:lnTo>
                    <a:pt x="14911555" y="8844889"/>
                  </a:lnTo>
                  <a:lnTo>
                    <a:pt x="14913693" y="8842649"/>
                  </a:lnTo>
                  <a:lnTo>
                    <a:pt x="14915973" y="8840076"/>
                  </a:lnTo>
                  <a:lnTo>
                    <a:pt x="14915870" y="8835698"/>
                  </a:lnTo>
                  <a:lnTo>
                    <a:pt x="14912964" y="8833277"/>
                  </a:lnTo>
                  <a:lnTo>
                    <a:pt x="14906959" y="8827958"/>
                  </a:lnTo>
                  <a:close/>
                </a:path>
                <a:path w="18310860" h="10526395">
                  <a:moveTo>
                    <a:pt x="14841723" y="8769402"/>
                  </a:moveTo>
                  <a:lnTo>
                    <a:pt x="14837346" y="8769505"/>
                  </a:lnTo>
                  <a:lnTo>
                    <a:pt x="14834924" y="8772411"/>
                  </a:lnTo>
                  <a:lnTo>
                    <a:pt x="14832312" y="8774843"/>
                  </a:lnTo>
                  <a:lnTo>
                    <a:pt x="14832414" y="8779220"/>
                  </a:lnTo>
                  <a:lnTo>
                    <a:pt x="14835320" y="8781642"/>
                  </a:lnTo>
                  <a:lnTo>
                    <a:pt x="14838750" y="8784680"/>
                  </a:lnTo>
                  <a:lnTo>
                    <a:pt x="14840751" y="8785534"/>
                  </a:lnTo>
                  <a:lnTo>
                    <a:pt x="14840609" y="8785866"/>
                  </a:lnTo>
                  <a:lnTo>
                    <a:pt x="14842942" y="8786862"/>
                  </a:lnTo>
                  <a:lnTo>
                    <a:pt x="14845843" y="8786524"/>
                  </a:lnTo>
                  <a:lnTo>
                    <a:pt x="14847981" y="8784284"/>
                  </a:lnTo>
                  <a:lnTo>
                    <a:pt x="14850593" y="8781853"/>
                  </a:lnTo>
                  <a:lnTo>
                    <a:pt x="14850491" y="8777476"/>
                  </a:lnTo>
                  <a:lnTo>
                    <a:pt x="14847585" y="8775054"/>
                  </a:lnTo>
                  <a:lnTo>
                    <a:pt x="14844153" y="8772015"/>
                  </a:lnTo>
                  <a:lnTo>
                    <a:pt x="14841723" y="8769402"/>
                  </a:lnTo>
                  <a:close/>
                </a:path>
                <a:path w="18310860" h="10526395">
                  <a:moveTo>
                    <a:pt x="14776770" y="8710179"/>
                  </a:moveTo>
                  <a:lnTo>
                    <a:pt x="14772391" y="8710281"/>
                  </a:lnTo>
                  <a:lnTo>
                    <a:pt x="14769971" y="8713188"/>
                  </a:lnTo>
                  <a:lnTo>
                    <a:pt x="14767358" y="8715619"/>
                  </a:lnTo>
                  <a:lnTo>
                    <a:pt x="14767459" y="8719996"/>
                  </a:lnTo>
                  <a:lnTo>
                    <a:pt x="14770365" y="8722418"/>
                  </a:lnTo>
                  <a:lnTo>
                    <a:pt x="14773798" y="8725457"/>
                  </a:lnTo>
                  <a:lnTo>
                    <a:pt x="14774323" y="8726075"/>
                  </a:lnTo>
                  <a:lnTo>
                    <a:pt x="14777990" y="8727639"/>
                  </a:lnTo>
                  <a:lnTo>
                    <a:pt x="14780891" y="8727301"/>
                  </a:lnTo>
                  <a:lnTo>
                    <a:pt x="14783029" y="8725061"/>
                  </a:lnTo>
                  <a:lnTo>
                    <a:pt x="14785641" y="8722630"/>
                  </a:lnTo>
                  <a:lnTo>
                    <a:pt x="14785539" y="8718253"/>
                  </a:lnTo>
                  <a:lnTo>
                    <a:pt x="14782633" y="8715832"/>
                  </a:lnTo>
                  <a:lnTo>
                    <a:pt x="14779201" y="8712792"/>
                  </a:lnTo>
                  <a:lnTo>
                    <a:pt x="14776770" y="8710179"/>
                  </a:lnTo>
                  <a:close/>
                </a:path>
                <a:path w="18310860" h="10526395">
                  <a:moveTo>
                    <a:pt x="14712292" y="8650764"/>
                  </a:moveTo>
                  <a:lnTo>
                    <a:pt x="14707916" y="8650867"/>
                  </a:lnTo>
                  <a:lnTo>
                    <a:pt x="14705494" y="8653774"/>
                  </a:lnTo>
                  <a:lnTo>
                    <a:pt x="14702881" y="8656205"/>
                  </a:lnTo>
                  <a:lnTo>
                    <a:pt x="14702982" y="8660582"/>
                  </a:lnTo>
                  <a:lnTo>
                    <a:pt x="14705890" y="8663004"/>
                  </a:lnTo>
                  <a:lnTo>
                    <a:pt x="14709321" y="8666043"/>
                  </a:lnTo>
                  <a:lnTo>
                    <a:pt x="14709845" y="8666661"/>
                  </a:lnTo>
                  <a:lnTo>
                    <a:pt x="14713511" y="8668224"/>
                  </a:lnTo>
                  <a:lnTo>
                    <a:pt x="14716412" y="8667886"/>
                  </a:lnTo>
                  <a:lnTo>
                    <a:pt x="14718550" y="8665647"/>
                  </a:lnTo>
                  <a:lnTo>
                    <a:pt x="14721163" y="8663216"/>
                  </a:lnTo>
                  <a:lnTo>
                    <a:pt x="14721060" y="8658838"/>
                  </a:lnTo>
                  <a:lnTo>
                    <a:pt x="14718154" y="8656417"/>
                  </a:lnTo>
                  <a:lnTo>
                    <a:pt x="14714723" y="8653378"/>
                  </a:lnTo>
                  <a:lnTo>
                    <a:pt x="14712292" y="8650764"/>
                  </a:lnTo>
                  <a:close/>
                </a:path>
                <a:path w="18310860" h="10526395">
                  <a:moveTo>
                    <a:pt x="14647956" y="8591016"/>
                  </a:moveTo>
                  <a:lnTo>
                    <a:pt x="14643721" y="8590786"/>
                  </a:lnTo>
                  <a:lnTo>
                    <a:pt x="14638878" y="8596599"/>
                  </a:lnTo>
                  <a:lnTo>
                    <a:pt x="14638647" y="8600834"/>
                  </a:lnTo>
                  <a:lnTo>
                    <a:pt x="14641555" y="8603257"/>
                  </a:lnTo>
                  <a:lnTo>
                    <a:pt x="14644986" y="8606296"/>
                  </a:lnTo>
                  <a:lnTo>
                    <a:pt x="14645511" y="8606914"/>
                  </a:lnTo>
                  <a:lnTo>
                    <a:pt x="14649509" y="8608619"/>
                  </a:lnTo>
                  <a:lnTo>
                    <a:pt x="14652554" y="8607949"/>
                  </a:lnTo>
                  <a:lnTo>
                    <a:pt x="14654548" y="8606042"/>
                  </a:lnTo>
                  <a:lnTo>
                    <a:pt x="14656970" y="8603135"/>
                  </a:lnTo>
                  <a:lnTo>
                    <a:pt x="14657200" y="8598899"/>
                  </a:lnTo>
                  <a:lnTo>
                    <a:pt x="14654294" y="8596478"/>
                  </a:lnTo>
                  <a:lnTo>
                    <a:pt x="14650862" y="8593438"/>
                  </a:lnTo>
                  <a:lnTo>
                    <a:pt x="14647956" y="8591016"/>
                  </a:lnTo>
                  <a:close/>
                </a:path>
                <a:path w="18310860" h="10526395">
                  <a:moveTo>
                    <a:pt x="14584097" y="8531079"/>
                  </a:moveTo>
                  <a:lnTo>
                    <a:pt x="14580196" y="8530990"/>
                  </a:lnTo>
                  <a:lnTo>
                    <a:pt x="14577442" y="8533755"/>
                  </a:lnTo>
                  <a:lnTo>
                    <a:pt x="14575020" y="8536661"/>
                  </a:lnTo>
                  <a:lnTo>
                    <a:pt x="14574931" y="8540562"/>
                  </a:lnTo>
                  <a:lnTo>
                    <a:pt x="14577695" y="8543318"/>
                  </a:lnTo>
                  <a:lnTo>
                    <a:pt x="14581126" y="8546357"/>
                  </a:lnTo>
                  <a:lnTo>
                    <a:pt x="14581651" y="8546975"/>
                  </a:lnTo>
                  <a:lnTo>
                    <a:pt x="14585650" y="8548681"/>
                  </a:lnTo>
                  <a:lnTo>
                    <a:pt x="14588693" y="8548009"/>
                  </a:lnTo>
                  <a:lnTo>
                    <a:pt x="14590689" y="8546103"/>
                  </a:lnTo>
                  <a:lnTo>
                    <a:pt x="14593111" y="8543196"/>
                  </a:lnTo>
                  <a:lnTo>
                    <a:pt x="14593199" y="8539294"/>
                  </a:lnTo>
                  <a:lnTo>
                    <a:pt x="14590435" y="8536540"/>
                  </a:lnTo>
                  <a:lnTo>
                    <a:pt x="14587004" y="8533501"/>
                  </a:lnTo>
                  <a:lnTo>
                    <a:pt x="14584097" y="8531079"/>
                  </a:lnTo>
                  <a:close/>
                </a:path>
                <a:path w="18310860" h="10526395">
                  <a:moveTo>
                    <a:pt x="14520522" y="8470473"/>
                  </a:moveTo>
                  <a:lnTo>
                    <a:pt x="14516478" y="8470718"/>
                  </a:lnTo>
                  <a:lnTo>
                    <a:pt x="14513865" y="8473149"/>
                  </a:lnTo>
                  <a:lnTo>
                    <a:pt x="14511443" y="8476056"/>
                  </a:lnTo>
                  <a:lnTo>
                    <a:pt x="14511688" y="8480100"/>
                  </a:lnTo>
                  <a:lnTo>
                    <a:pt x="14514119" y="8482712"/>
                  </a:lnTo>
                  <a:lnTo>
                    <a:pt x="14517549" y="8485751"/>
                  </a:lnTo>
                  <a:lnTo>
                    <a:pt x="14518074" y="8486369"/>
                  </a:lnTo>
                  <a:lnTo>
                    <a:pt x="14522074" y="8488075"/>
                  </a:lnTo>
                  <a:lnTo>
                    <a:pt x="14525118" y="8487404"/>
                  </a:lnTo>
                  <a:lnTo>
                    <a:pt x="14527113" y="8485497"/>
                  </a:lnTo>
                  <a:lnTo>
                    <a:pt x="14529534" y="8482590"/>
                  </a:lnTo>
                  <a:lnTo>
                    <a:pt x="14529290" y="8478547"/>
                  </a:lnTo>
                  <a:lnTo>
                    <a:pt x="14526859" y="8475934"/>
                  </a:lnTo>
                  <a:lnTo>
                    <a:pt x="14523429" y="8472895"/>
                  </a:lnTo>
                  <a:lnTo>
                    <a:pt x="14520522" y="8470473"/>
                  </a:lnTo>
                  <a:close/>
                </a:path>
                <a:path w="18310860" h="10526395">
                  <a:moveTo>
                    <a:pt x="14456897" y="8409059"/>
                  </a:moveTo>
                  <a:lnTo>
                    <a:pt x="14452852" y="8409303"/>
                  </a:lnTo>
                  <a:lnTo>
                    <a:pt x="14450240" y="8411735"/>
                  </a:lnTo>
                  <a:lnTo>
                    <a:pt x="14447818" y="8414641"/>
                  </a:lnTo>
                  <a:lnTo>
                    <a:pt x="14448065" y="8418685"/>
                  </a:lnTo>
                  <a:lnTo>
                    <a:pt x="14450495" y="8421298"/>
                  </a:lnTo>
                  <a:lnTo>
                    <a:pt x="14453785" y="8424671"/>
                  </a:lnTo>
                  <a:lnTo>
                    <a:pt x="14454642" y="8425430"/>
                  </a:lnTo>
                  <a:lnTo>
                    <a:pt x="14458309" y="8426995"/>
                  </a:lnTo>
                  <a:lnTo>
                    <a:pt x="14461352" y="8426323"/>
                  </a:lnTo>
                  <a:lnTo>
                    <a:pt x="14463347" y="8424417"/>
                  </a:lnTo>
                  <a:lnTo>
                    <a:pt x="14465769" y="8421510"/>
                  </a:lnTo>
                  <a:lnTo>
                    <a:pt x="14465524" y="8417466"/>
                  </a:lnTo>
                  <a:lnTo>
                    <a:pt x="14463094" y="8414853"/>
                  </a:lnTo>
                  <a:lnTo>
                    <a:pt x="14459803" y="8411480"/>
                  </a:lnTo>
                  <a:lnTo>
                    <a:pt x="14456897" y="8409059"/>
                  </a:lnTo>
                  <a:close/>
                </a:path>
                <a:path w="18310860" h="10526395">
                  <a:moveTo>
                    <a:pt x="14394272" y="8348071"/>
                  </a:moveTo>
                  <a:lnTo>
                    <a:pt x="14390371" y="8347983"/>
                  </a:lnTo>
                  <a:lnTo>
                    <a:pt x="14384860" y="8353511"/>
                  </a:lnTo>
                  <a:lnTo>
                    <a:pt x="14385107" y="8357556"/>
                  </a:lnTo>
                  <a:lnTo>
                    <a:pt x="14387537" y="8360168"/>
                  </a:lnTo>
                  <a:lnTo>
                    <a:pt x="14390826" y="8363541"/>
                  </a:lnTo>
                  <a:lnTo>
                    <a:pt x="14391683" y="8364301"/>
                  </a:lnTo>
                  <a:lnTo>
                    <a:pt x="14393017" y="8364870"/>
                  </a:lnTo>
                  <a:lnTo>
                    <a:pt x="14392875" y="8365203"/>
                  </a:lnTo>
                  <a:lnTo>
                    <a:pt x="14395209" y="8366198"/>
                  </a:lnTo>
                  <a:lnTo>
                    <a:pt x="14398252" y="8365527"/>
                  </a:lnTo>
                  <a:lnTo>
                    <a:pt x="14400247" y="8363620"/>
                  </a:lnTo>
                  <a:lnTo>
                    <a:pt x="14403001" y="8360856"/>
                  </a:lnTo>
                  <a:lnTo>
                    <a:pt x="14402757" y="8356812"/>
                  </a:lnTo>
                  <a:lnTo>
                    <a:pt x="14400327" y="8354200"/>
                  </a:lnTo>
                  <a:lnTo>
                    <a:pt x="14397036" y="8350826"/>
                  </a:lnTo>
                  <a:lnTo>
                    <a:pt x="14394272" y="8348071"/>
                  </a:lnTo>
                  <a:close/>
                </a:path>
                <a:path w="18310860" h="10526395">
                  <a:moveTo>
                    <a:pt x="14331790" y="8286750"/>
                  </a:moveTo>
                  <a:lnTo>
                    <a:pt x="14327746" y="8286996"/>
                  </a:lnTo>
                  <a:lnTo>
                    <a:pt x="14325133" y="8289427"/>
                  </a:lnTo>
                  <a:lnTo>
                    <a:pt x="14322378" y="8292190"/>
                  </a:lnTo>
                  <a:lnTo>
                    <a:pt x="14322624" y="8296235"/>
                  </a:lnTo>
                  <a:lnTo>
                    <a:pt x="14325055" y="8298847"/>
                  </a:lnTo>
                  <a:lnTo>
                    <a:pt x="14328343" y="8302220"/>
                  </a:lnTo>
                  <a:lnTo>
                    <a:pt x="14328868" y="8302838"/>
                  </a:lnTo>
                  <a:lnTo>
                    <a:pt x="14330535" y="8303549"/>
                  </a:lnTo>
                  <a:lnTo>
                    <a:pt x="14330392" y="8303882"/>
                  </a:lnTo>
                  <a:lnTo>
                    <a:pt x="14332726" y="8304878"/>
                  </a:lnTo>
                  <a:lnTo>
                    <a:pt x="14335769" y="8304206"/>
                  </a:lnTo>
                  <a:lnTo>
                    <a:pt x="14337765" y="8302299"/>
                  </a:lnTo>
                  <a:lnTo>
                    <a:pt x="14340520" y="8299535"/>
                  </a:lnTo>
                  <a:lnTo>
                    <a:pt x="14340276" y="8295492"/>
                  </a:lnTo>
                  <a:lnTo>
                    <a:pt x="14337844" y="8292879"/>
                  </a:lnTo>
                  <a:lnTo>
                    <a:pt x="14334554" y="8289505"/>
                  </a:lnTo>
                  <a:lnTo>
                    <a:pt x="14331790" y="8286750"/>
                  </a:lnTo>
                  <a:close/>
                </a:path>
                <a:path w="18310860" h="10526395">
                  <a:moveTo>
                    <a:pt x="14269592" y="8224763"/>
                  </a:moveTo>
                  <a:lnTo>
                    <a:pt x="14265548" y="8225008"/>
                  </a:lnTo>
                  <a:lnTo>
                    <a:pt x="14262935" y="8227439"/>
                  </a:lnTo>
                  <a:lnTo>
                    <a:pt x="14260180" y="8230202"/>
                  </a:lnTo>
                  <a:lnTo>
                    <a:pt x="14260426" y="8234248"/>
                  </a:lnTo>
                  <a:lnTo>
                    <a:pt x="14262857" y="8236860"/>
                  </a:lnTo>
                  <a:lnTo>
                    <a:pt x="14266146" y="8240233"/>
                  </a:lnTo>
                  <a:lnTo>
                    <a:pt x="14266670" y="8240851"/>
                  </a:lnTo>
                  <a:lnTo>
                    <a:pt x="14268336" y="8241562"/>
                  </a:lnTo>
                  <a:lnTo>
                    <a:pt x="14268194" y="8241894"/>
                  </a:lnTo>
                  <a:lnTo>
                    <a:pt x="14270528" y="8242890"/>
                  </a:lnTo>
                  <a:lnTo>
                    <a:pt x="14273571" y="8242219"/>
                  </a:lnTo>
                  <a:lnTo>
                    <a:pt x="14275567" y="8240312"/>
                  </a:lnTo>
                  <a:lnTo>
                    <a:pt x="14278322" y="8237548"/>
                  </a:lnTo>
                  <a:lnTo>
                    <a:pt x="14278078" y="8233504"/>
                  </a:lnTo>
                  <a:lnTo>
                    <a:pt x="14275647" y="8230891"/>
                  </a:lnTo>
                  <a:lnTo>
                    <a:pt x="14272356" y="8227518"/>
                  </a:lnTo>
                  <a:lnTo>
                    <a:pt x="14269592" y="8224763"/>
                  </a:lnTo>
                  <a:close/>
                </a:path>
                <a:path w="18310860" h="10526395">
                  <a:moveTo>
                    <a:pt x="14207869" y="8162584"/>
                  </a:moveTo>
                  <a:lnTo>
                    <a:pt x="14203493" y="8162687"/>
                  </a:lnTo>
                  <a:lnTo>
                    <a:pt x="14198266" y="8167549"/>
                  </a:lnTo>
                  <a:lnTo>
                    <a:pt x="14198370" y="8171927"/>
                  </a:lnTo>
                  <a:lnTo>
                    <a:pt x="14200802" y="8174539"/>
                  </a:lnTo>
                  <a:lnTo>
                    <a:pt x="14204090" y="8177912"/>
                  </a:lnTo>
                  <a:lnTo>
                    <a:pt x="14204615" y="8178530"/>
                  </a:lnTo>
                  <a:lnTo>
                    <a:pt x="14208614" y="8180236"/>
                  </a:lnTo>
                  <a:lnTo>
                    <a:pt x="14211516" y="8179897"/>
                  </a:lnTo>
                  <a:lnTo>
                    <a:pt x="14213511" y="8177991"/>
                  </a:lnTo>
                  <a:lnTo>
                    <a:pt x="14216124" y="8175560"/>
                  </a:lnTo>
                  <a:lnTo>
                    <a:pt x="14216022" y="8171184"/>
                  </a:lnTo>
                  <a:lnTo>
                    <a:pt x="14213591" y="8168570"/>
                  </a:lnTo>
                  <a:lnTo>
                    <a:pt x="14210300" y="8165197"/>
                  </a:lnTo>
                  <a:lnTo>
                    <a:pt x="14207869" y="8162584"/>
                  </a:lnTo>
                  <a:close/>
                </a:path>
                <a:path w="18310860" h="10526395">
                  <a:moveTo>
                    <a:pt x="14146289" y="8100072"/>
                  </a:moveTo>
                  <a:lnTo>
                    <a:pt x="14141912" y="8100175"/>
                  </a:lnTo>
                  <a:lnTo>
                    <a:pt x="14136687" y="8105037"/>
                  </a:lnTo>
                  <a:lnTo>
                    <a:pt x="14136790" y="8109415"/>
                  </a:lnTo>
                  <a:lnTo>
                    <a:pt x="14139222" y="8112028"/>
                  </a:lnTo>
                  <a:lnTo>
                    <a:pt x="14142510" y="8115400"/>
                  </a:lnTo>
                  <a:lnTo>
                    <a:pt x="14143035" y="8116018"/>
                  </a:lnTo>
                  <a:lnTo>
                    <a:pt x="14147033" y="8117724"/>
                  </a:lnTo>
                  <a:lnTo>
                    <a:pt x="14149936" y="8117386"/>
                  </a:lnTo>
                  <a:lnTo>
                    <a:pt x="14151931" y="8115479"/>
                  </a:lnTo>
                  <a:lnTo>
                    <a:pt x="14154544" y="8113048"/>
                  </a:lnTo>
                  <a:lnTo>
                    <a:pt x="14154439" y="8108671"/>
                  </a:lnTo>
                  <a:lnTo>
                    <a:pt x="14152009" y="8106058"/>
                  </a:lnTo>
                  <a:lnTo>
                    <a:pt x="14148721" y="8102685"/>
                  </a:lnTo>
                  <a:lnTo>
                    <a:pt x="14146289" y="8100072"/>
                  </a:lnTo>
                  <a:close/>
                </a:path>
                <a:path w="18310860" h="10526395">
                  <a:moveTo>
                    <a:pt x="14084852" y="8037227"/>
                  </a:moveTo>
                  <a:lnTo>
                    <a:pt x="14080474" y="8037330"/>
                  </a:lnTo>
                  <a:lnTo>
                    <a:pt x="14075249" y="8042192"/>
                  </a:lnTo>
                  <a:lnTo>
                    <a:pt x="14075351" y="8046569"/>
                  </a:lnTo>
                  <a:lnTo>
                    <a:pt x="14077781" y="8049181"/>
                  </a:lnTo>
                  <a:lnTo>
                    <a:pt x="14081071" y="8052554"/>
                  </a:lnTo>
                  <a:lnTo>
                    <a:pt x="14081595" y="8053173"/>
                  </a:lnTo>
                  <a:lnTo>
                    <a:pt x="14085595" y="8054879"/>
                  </a:lnTo>
                  <a:lnTo>
                    <a:pt x="14088498" y="8054541"/>
                  </a:lnTo>
                  <a:lnTo>
                    <a:pt x="14090494" y="8052635"/>
                  </a:lnTo>
                  <a:lnTo>
                    <a:pt x="14093106" y="8050203"/>
                  </a:lnTo>
                  <a:lnTo>
                    <a:pt x="14093003" y="8045826"/>
                  </a:lnTo>
                  <a:lnTo>
                    <a:pt x="14090571" y="8043212"/>
                  </a:lnTo>
                  <a:lnTo>
                    <a:pt x="14087283" y="8039840"/>
                  </a:lnTo>
                  <a:lnTo>
                    <a:pt x="14084852" y="8037227"/>
                  </a:lnTo>
                  <a:close/>
                </a:path>
                <a:path w="18310860" h="10526395">
                  <a:moveTo>
                    <a:pt x="14023747" y="7974525"/>
                  </a:moveTo>
                  <a:lnTo>
                    <a:pt x="14019371" y="7974627"/>
                  </a:lnTo>
                  <a:lnTo>
                    <a:pt x="14014144" y="7979489"/>
                  </a:lnTo>
                  <a:lnTo>
                    <a:pt x="14014246" y="7983866"/>
                  </a:lnTo>
                  <a:lnTo>
                    <a:pt x="14016678" y="7986479"/>
                  </a:lnTo>
                  <a:lnTo>
                    <a:pt x="14019966" y="7989851"/>
                  </a:lnTo>
                  <a:lnTo>
                    <a:pt x="14020491" y="7990469"/>
                  </a:lnTo>
                  <a:lnTo>
                    <a:pt x="14024491" y="7992176"/>
                  </a:lnTo>
                  <a:lnTo>
                    <a:pt x="14027393" y="7991837"/>
                  </a:lnTo>
                  <a:lnTo>
                    <a:pt x="14029387" y="7989930"/>
                  </a:lnTo>
                  <a:lnTo>
                    <a:pt x="14032000" y="7987499"/>
                  </a:lnTo>
                  <a:lnTo>
                    <a:pt x="14031898" y="7983123"/>
                  </a:lnTo>
                  <a:lnTo>
                    <a:pt x="14029467" y="7980510"/>
                  </a:lnTo>
                  <a:lnTo>
                    <a:pt x="14026179" y="7977138"/>
                  </a:lnTo>
                  <a:lnTo>
                    <a:pt x="14023747" y="7974525"/>
                  </a:lnTo>
                  <a:close/>
                </a:path>
                <a:path w="18310860" h="10526395">
                  <a:moveTo>
                    <a:pt x="13963070" y="7910822"/>
                  </a:moveTo>
                  <a:lnTo>
                    <a:pt x="13958691" y="7910924"/>
                  </a:lnTo>
                  <a:lnTo>
                    <a:pt x="13953465" y="7915786"/>
                  </a:lnTo>
                  <a:lnTo>
                    <a:pt x="13953569" y="7920163"/>
                  </a:lnTo>
                  <a:lnTo>
                    <a:pt x="13956001" y="7922776"/>
                  </a:lnTo>
                  <a:lnTo>
                    <a:pt x="13959289" y="7926149"/>
                  </a:lnTo>
                  <a:lnTo>
                    <a:pt x="13959672" y="7927100"/>
                  </a:lnTo>
                  <a:lnTo>
                    <a:pt x="13961337" y="7927810"/>
                  </a:lnTo>
                  <a:lnTo>
                    <a:pt x="13961479" y="7927478"/>
                  </a:lnTo>
                  <a:lnTo>
                    <a:pt x="13963813" y="7928473"/>
                  </a:lnTo>
                  <a:lnTo>
                    <a:pt x="13966714" y="7928135"/>
                  </a:lnTo>
                  <a:lnTo>
                    <a:pt x="13968709" y="7926228"/>
                  </a:lnTo>
                  <a:lnTo>
                    <a:pt x="13971323" y="7923797"/>
                  </a:lnTo>
                  <a:lnTo>
                    <a:pt x="13971221" y="7919420"/>
                  </a:lnTo>
                  <a:lnTo>
                    <a:pt x="13968789" y="7916807"/>
                  </a:lnTo>
                  <a:lnTo>
                    <a:pt x="13965501" y="7913434"/>
                  </a:lnTo>
                  <a:lnTo>
                    <a:pt x="13963070" y="7910822"/>
                  </a:lnTo>
                  <a:close/>
                </a:path>
                <a:path w="18310860" h="10526395">
                  <a:moveTo>
                    <a:pt x="13902724" y="7847261"/>
                  </a:moveTo>
                  <a:lnTo>
                    <a:pt x="13898347" y="7847363"/>
                  </a:lnTo>
                  <a:lnTo>
                    <a:pt x="13893121" y="7852225"/>
                  </a:lnTo>
                  <a:lnTo>
                    <a:pt x="13893223" y="7856602"/>
                  </a:lnTo>
                  <a:lnTo>
                    <a:pt x="13895655" y="7859215"/>
                  </a:lnTo>
                  <a:lnTo>
                    <a:pt x="13898943" y="7862588"/>
                  </a:lnTo>
                  <a:lnTo>
                    <a:pt x="13899325" y="7863539"/>
                  </a:lnTo>
                  <a:lnTo>
                    <a:pt x="13900992" y="7864250"/>
                  </a:lnTo>
                  <a:lnTo>
                    <a:pt x="13901135" y="7863916"/>
                  </a:lnTo>
                  <a:lnTo>
                    <a:pt x="13903467" y="7864911"/>
                  </a:lnTo>
                  <a:lnTo>
                    <a:pt x="13906370" y="7864574"/>
                  </a:lnTo>
                  <a:lnTo>
                    <a:pt x="13908366" y="7862668"/>
                  </a:lnTo>
                  <a:lnTo>
                    <a:pt x="13910979" y="7860237"/>
                  </a:lnTo>
                  <a:lnTo>
                    <a:pt x="13910875" y="7855859"/>
                  </a:lnTo>
                  <a:lnTo>
                    <a:pt x="13908443" y="7853245"/>
                  </a:lnTo>
                  <a:lnTo>
                    <a:pt x="13905155" y="7849873"/>
                  </a:lnTo>
                  <a:lnTo>
                    <a:pt x="13902724" y="7847261"/>
                  </a:lnTo>
                  <a:close/>
                </a:path>
                <a:path w="18310860" h="10526395">
                  <a:moveTo>
                    <a:pt x="13842854" y="7783508"/>
                  </a:moveTo>
                  <a:lnTo>
                    <a:pt x="13838477" y="7783611"/>
                  </a:lnTo>
                  <a:lnTo>
                    <a:pt x="13835864" y="7786042"/>
                  </a:lnTo>
                  <a:lnTo>
                    <a:pt x="13832917" y="7788331"/>
                  </a:lnTo>
                  <a:lnTo>
                    <a:pt x="13833022" y="7792709"/>
                  </a:lnTo>
                  <a:lnTo>
                    <a:pt x="13835452" y="7795322"/>
                  </a:lnTo>
                  <a:lnTo>
                    <a:pt x="13838740" y="7798694"/>
                  </a:lnTo>
                  <a:lnTo>
                    <a:pt x="13839123" y="7799645"/>
                  </a:lnTo>
                  <a:lnTo>
                    <a:pt x="13843123" y="7801351"/>
                  </a:lnTo>
                  <a:lnTo>
                    <a:pt x="13846024" y="7801013"/>
                  </a:lnTo>
                  <a:lnTo>
                    <a:pt x="13848020" y="7799106"/>
                  </a:lnTo>
                  <a:lnTo>
                    <a:pt x="13850633" y="7796676"/>
                  </a:lnTo>
                  <a:lnTo>
                    <a:pt x="13850862" y="7792440"/>
                  </a:lnTo>
                  <a:lnTo>
                    <a:pt x="13848432" y="7789827"/>
                  </a:lnTo>
                  <a:lnTo>
                    <a:pt x="13845142" y="7786454"/>
                  </a:lnTo>
                  <a:lnTo>
                    <a:pt x="13842854" y="7783508"/>
                  </a:lnTo>
                  <a:close/>
                </a:path>
                <a:path w="18310860" h="10526395">
                  <a:moveTo>
                    <a:pt x="13782652" y="7719615"/>
                  </a:moveTo>
                  <a:lnTo>
                    <a:pt x="13778418" y="7719384"/>
                  </a:lnTo>
                  <a:lnTo>
                    <a:pt x="13773191" y="7724246"/>
                  </a:lnTo>
                  <a:lnTo>
                    <a:pt x="13772960" y="7728481"/>
                  </a:lnTo>
                  <a:lnTo>
                    <a:pt x="13775390" y="7731093"/>
                  </a:lnTo>
                  <a:lnTo>
                    <a:pt x="13778679" y="7734466"/>
                  </a:lnTo>
                  <a:lnTo>
                    <a:pt x="13779061" y="7735417"/>
                  </a:lnTo>
                  <a:lnTo>
                    <a:pt x="13783060" y="7737123"/>
                  </a:lnTo>
                  <a:lnTo>
                    <a:pt x="13785965" y="7736786"/>
                  </a:lnTo>
                  <a:lnTo>
                    <a:pt x="13787960" y="7734880"/>
                  </a:lnTo>
                  <a:lnTo>
                    <a:pt x="13790573" y="7732448"/>
                  </a:lnTo>
                  <a:lnTo>
                    <a:pt x="13790803" y="7728213"/>
                  </a:lnTo>
                  <a:lnTo>
                    <a:pt x="13788371" y="7725600"/>
                  </a:lnTo>
                  <a:lnTo>
                    <a:pt x="13785083" y="7722228"/>
                  </a:lnTo>
                  <a:lnTo>
                    <a:pt x="13782652" y="7719615"/>
                  </a:lnTo>
                  <a:close/>
                </a:path>
                <a:path w="18310860" h="10526395">
                  <a:moveTo>
                    <a:pt x="13722591" y="7655387"/>
                  </a:moveTo>
                  <a:lnTo>
                    <a:pt x="13718356" y="7655157"/>
                  </a:lnTo>
                  <a:lnTo>
                    <a:pt x="13713130" y="7660018"/>
                  </a:lnTo>
                  <a:lnTo>
                    <a:pt x="13712902" y="7664255"/>
                  </a:lnTo>
                  <a:lnTo>
                    <a:pt x="13715331" y="7666866"/>
                  </a:lnTo>
                  <a:lnTo>
                    <a:pt x="13718619" y="7670239"/>
                  </a:lnTo>
                  <a:lnTo>
                    <a:pt x="13719002" y="7671191"/>
                  </a:lnTo>
                  <a:lnTo>
                    <a:pt x="13723002" y="7672897"/>
                  </a:lnTo>
                  <a:lnTo>
                    <a:pt x="13725903" y="7672558"/>
                  </a:lnTo>
                  <a:lnTo>
                    <a:pt x="13727899" y="7670652"/>
                  </a:lnTo>
                  <a:lnTo>
                    <a:pt x="13730511" y="7668220"/>
                  </a:lnTo>
                  <a:lnTo>
                    <a:pt x="13730744" y="7663986"/>
                  </a:lnTo>
                  <a:lnTo>
                    <a:pt x="13728312" y="7661373"/>
                  </a:lnTo>
                  <a:lnTo>
                    <a:pt x="13725021" y="7658000"/>
                  </a:lnTo>
                  <a:lnTo>
                    <a:pt x="13722591" y="7655387"/>
                  </a:lnTo>
                  <a:close/>
                </a:path>
                <a:path w="18310860" h="10526395">
                  <a:moveTo>
                    <a:pt x="13662865" y="7591302"/>
                  </a:moveTo>
                  <a:lnTo>
                    <a:pt x="13658488" y="7591405"/>
                  </a:lnTo>
                  <a:lnTo>
                    <a:pt x="13655875" y="7593836"/>
                  </a:lnTo>
                  <a:lnTo>
                    <a:pt x="13652928" y="7596125"/>
                  </a:lnTo>
                  <a:lnTo>
                    <a:pt x="13653030" y="7600502"/>
                  </a:lnTo>
                  <a:lnTo>
                    <a:pt x="13655460" y="7603114"/>
                  </a:lnTo>
                  <a:lnTo>
                    <a:pt x="13658749" y="7606487"/>
                  </a:lnTo>
                  <a:lnTo>
                    <a:pt x="13659131" y="7607438"/>
                  </a:lnTo>
                  <a:lnTo>
                    <a:pt x="13663132" y="7609144"/>
                  </a:lnTo>
                  <a:lnTo>
                    <a:pt x="13666033" y="7608806"/>
                  </a:lnTo>
                  <a:lnTo>
                    <a:pt x="13668028" y="7606900"/>
                  </a:lnTo>
                  <a:lnTo>
                    <a:pt x="13670975" y="7604611"/>
                  </a:lnTo>
                  <a:lnTo>
                    <a:pt x="13670873" y="7600234"/>
                  </a:lnTo>
                  <a:lnTo>
                    <a:pt x="13668441" y="7597621"/>
                  </a:lnTo>
                  <a:lnTo>
                    <a:pt x="13665153" y="7594249"/>
                  </a:lnTo>
                  <a:lnTo>
                    <a:pt x="13662865" y="7591302"/>
                  </a:lnTo>
                  <a:close/>
                </a:path>
                <a:path w="18310860" h="10526395">
                  <a:moveTo>
                    <a:pt x="13602326" y="7527265"/>
                  </a:moveTo>
                  <a:lnTo>
                    <a:pt x="13597949" y="7527368"/>
                  </a:lnTo>
                  <a:lnTo>
                    <a:pt x="13592724" y="7532230"/>
                  </a:lnTo>
                  <a:lnTo>
                    <a:pt x="13592828" y="7536608"/>
                  </a:lnTo>
                  <a:lnTo>
                    <a:pt x="13595259" y="7539221"/>
                  </a:lnTo>
                  <a:lnTo>
                    <a:pt x="13598548" y="7542593"/>
                  </a:lnTo>
                  <a:lnTo>
                    <a:pt x="13598930" y="7543544"/>
                  </a:lnTo>
                  <a:lnTo>
                    <a:pt x="13600597" y="7544255"/>
                  </a:lnTo>
                  <a:lnTo>
                    <a:pt x="13600739" y="7543922"/>
                  </a:lnTo>
                  <a:lnTo>
                    <a:pt x="13603073" y="7544917"/>
                  </a:lnTo>
                  <a:lnTo>
                    <a:pt x="13605974" y="7544579"/>
                  </a:lnTo>
                  <a:lnTo>
                    <a:pt x="13607969" y="7542673"/>
                  </a:lnTo>
                  <a:lnTo>
                    <a:pt x="13610581" y="7540241"/>
                  </a:lnTo>
                  <a:lnTo>
                    <a:pt x="13610479" y="7535864"/>
                  </a:lnTo>
                  <a:lnTo>
                    <a:pt x="13608049" y="7533251"/>
                  </a:lnTo>
                  <a:lnTo>
                    <a:pt x="13604758" y="7529878"/>
                  </a:lnTo>
                  <a:lnTo>
                    <a:pt x="13602326" y="7527265"/>
                  </a:lnTo>
                  <a:close/>
                </a:path>
                <a:path w="18310860" h="10526395">
                  <a:moveTo>
                    <a:pt x="13541507" y="7463896"/>
                  </a:moveTo>
                  <a:lnTo>
                    <a:pt x="13537130" y="7463999"/>
                  </a:lnTo>
                  <a:lnTo>
                    <a:pt x="13531904" y="7468861"/>
                  </a:lnTo>
                  <a:lnTo>
                    <a:pt x="13532006" y="7473237"/>
                  </a:lnTo>
                  <a:lnTo>
                    <a:pt x="13534438" y="7475850"/>
                  </a:lnTo>
                  <a:lnTo>
                    <a:pt x="13537726" y="7479223"/>
                  </a:lnTo>
                  <a:lnTo>
                    <a:pt x="13538251" y="7479842"/>
                  </a:lnTo>
                  <a:lnTo>
                    <a:pt x="13542250" y="7481547"/>
                  </a:lnTo>
                  <a:lnTo>
                    <a:pt x="13545153" y="7481210"/>
                  </a:lnTo>
                  <a:lnTo>
                    <a:pt x="13547149" y="7479303"/>
                  </a:lnTo>
                  <a:lnTo>
                    <a:pt x="13549762" y="7476872"/>
                  </a:lnTo>
                  <a:lnTo>
                    <a:pt x="13549658" y="7472494"/>
                  </a:lnTo>
                  <a:lnTo>
                    <a:pt x="13547227" y="7469881"/>
                  </a:lnTo>
                  <a:lnTo>
                    <a:pt x="13543938" y="7466509"/>
                  </a:lnTo>
                  <a:lnTo>
                    <a:pt x="13541507" y="7463896"/>
                  </a:lnTo>
                  <a:close/>
                </a:path>
                <a:path w="18310860" h="10526395">
                  <a:moveTo>
                    <a:pt x="13480688" y="7400527"/>
                  </a:moveTo>
                  <a:lnTo>
                    <a:pt x="13476310" y="7400629"/>
                  </a:lnTo>
                  <a:lnTo>
                    <a:pt x="13471085" y="7405492"/>
                  </a:lnTo>
                  <a:lnTo>
                    <a:pt x="13471187" y="7409868"/>
                  </a:lnTo>
                  <a:lnTo>
                    <a:pt x="13473617" y="7412481"/>
                  </a:lnTo>
                  <a:lnTo>
                    <a:pt x="13476907" y="7415854"/>
                  </a:lnTo>
                  <a:lnTo>
                    <a:pt x="13477430" y="7416471"/>
                  </a:lnTo>
                  <a:lnTo>
                    <a:pt x="13481429" y="7418178"/>
                  </a:lnTo>
                  <a:lnTo>
                    <a:pt x="13484332" y="7417839"/>
                  </a:lnTo>
                  <a:lnTo>
                    <a:pt x="13486327" y="7415932"/>
                  </a:lnTo>
                  <a:lnTo>
                    <a:pt x="13488940" y="7413502"/>
                  </a:lnTo>
                  <a:lnTo>
                    <a:pt x="13488838" y="7409125"/>
                  </a:lnTo>
                  <a:lnTo>
                    <a:pt x="13486407" y="7406512"/>
                  </a:lnTo>
                  <a:lnTo>
                    <a:pt x="13483118" y="7403139"/>
                  </a:lnTo>
                  <a:lnTo>
                    <a:pt x="13480688" y="7400527"/>
                  </a:lnTo>
                  <a:close/>
                </a:path>
                <a:path w="18310860" h="10526395">
                  <a:moveTo>
                    <a:pt x="13419725" y="7337491"/>
                  </a:moveTo>
                  <a:lnTo>
                    <a:pt x="13415346" y="7337592"/>
                  </a:lnTo>
                  <a:lnTo>
                    <a:pt x="13410121" y="7342455"/>
                  </a:lnTo>
                  <a:lnTo>
                    <a:pt x="13410224" y="7346832"/>
                  </a:lnTo>
                  <a:lnTo>
                    <a:pt x="13412656" y="7349444"/>
                  </a:lnTo>
                  <a:lnTo>
                    <a:pt x="13415944" y="7352817"/>
                  </a:lnTo>
                  <a:lnTo>
                    <a:pt x="13416469" y="7353435"/>
                  </a:lnTo>
                  <a:lnTo>
                    <a:pt x="13420469" y="7355142"/>
                  </a:lnTo>
                  <a:lnTo>
                    <a:pt x="13423370" y="7354804"/>
                  </a:lnTo>
                  <a:lnTo>
                    <a:pt x="13425364" y="7352897"/>
                  </a:lnTo>
                  <a:lnTo>
                    <a:pt x="13427978" y="7350466"/>
                  </a:lnTo>
                  <a:lnTo>
                    <a:pt x="13427876" y="7346089"/>
                  </a:lnTo>
                  <a:lnTo>
                    <a:pt x="13425445" y="7343476"/>
                  </a:lnTo>
                  <a:lnTo>
                    <a:pt x="13422157" y="7340104"/>
                  </a:lnTo>
                  <a:lnTo>
                    <a:pt x="13419725" y="7337491"/>
                  </a:lnTo>
                  <a:close/>
                </a:path>
                <a:path w="18310860" h="10526395">
                  <a:moveTo>
                    <a:pt x="13358144" y="7274978"/>
                  </a:moveTo>
                  <a:lnTo>
                    <a:pt x="13353767" y="7275081"/>
                  </a:lnTo>
                  <a:lnTo>
                    <a:pt x="13348541" y="7279943"/>
                  </a:lnTo>
                  <a:lnTo>
                    <a:pt x="13348645" y="7284320"/>
                  </a:lnTo>
                  <a:lnTo>
                    <a:pt x="13351075" y="7286933"/>
                  </a:lnTo>
                  <a:lnTo>
                    <a:pt x="13354364" y="7290306"/>
                  </a:lnTo>
                  <a:lnTo>
                    <a:pt x="13354888" y="7290923"/>
                  </a:lnTo>
                  <a:lnTo>
                    <a:pt x="13358888" y="7292629"/>
                  </a:lnTo>
                  <a:lnTo>
                    <a:pt x="13361790" y="7292291"/>
                  </a:lnTo>
                  <a:lnTo>
                    <a:pt x="13363785" y="7290385"/>
                  </a:lnTo>
                  <a:lnTo>
                    <a:pt x="13366399" y="7287954"/>
                  </a:lnTo>
                  <a:lnTo>
                    <a:pt x="13366294" y="7283576"/>
                  </a:lnTo>
                  <a:lnTo>
                    <a:pt x="13363863" y="7280964"/>
                  </a:lnTo>
                  <a:lnTo>
                    <a:pt x="13360574" y="7277591"/>
                  </a:lnTo>
                  <a:lnTo>
                    <a:pt x="13358144" y="7274978"/>
                  </a:lnTo>
                  <a:close/>
                </a:path>
                <a:path w="18310860" h="10526395">
                  <a:moveTo>
                    <a:pt x="13296563" y="7212466"/>
                  </a:moveTo>
                  <a:lnTo>
                    <a:pt x="13292187" y="7212569"/>
                  </a:lnTo>
                  <a:lnTo>
                    <a:pt x="13286961" y="7217431"/>
                  </a:lnTo>
                  <a:lnTo>
                    <a:pt x="13287062" y="7221808"/>
                  </a:lnTo>
                  <a:lnTo>
                    <a:pt x="13289494" y="7224420"/>
                  </a:lnTo>
                  <a:lnTo>
                    <a:pt x="13292785" y="7227794"/>
                  </a:lnTo>
                  <a:lnTo>
                    <a:pt x="13293309" y="7228412"/>
                  </a:lnTo>
                  <a:lnTo>
                    <a:pt x="13297306" y="7230117"/>
                  </a:lnTo>
                  <a:lnTo>
                    <a:pt x="13300210" y="7229780"/>
                  </a:lnTo>
                  <a:lnTo>
                    <a:pt x="13302205" y="7227873"/>
                  </a:lnTo>
                  <a:lnTo>
                    <a:pt x="13304818" y="7225442"/>
                  </a:lnTo>
                  <a:lnTo>
                    <a:pt x="13304714" y="7221065"/>
                  </a:lnTo>
                  <a:lnTo>
                    <a:pt x="13302284" y="7218452"/>
                  </a:lnTo>
                  <a:lnTo>
                    <a:pt x="13298994" y="7215078"/>
                  </a:lnTo>
                  <a:lnTo>
                    <a:pt x="13296563" y="7212466"/>
                  </a:lnTo>
                  <a:close/>
                </a:path>
                <a:path w="18310860" h="10526395">
                  <a:moveTo>
                    <a:pt x="13234032" y="7150336"/>
                  </a:moveTo>
                  <a:lnTo>
                    <a:pt x="13229989" y="7150581"/>
                  </a:lnTo>
                  <a:lnTo>
                    <a:pt x="13227375" y="7153012"/>
                  </a:lnTo>
                  <a:lnTo>
                    <a:pt x="13224620" y="7155776"/>
                  </a:lnTo>
                  <a:lnTo>
                    <a:pt x="13224865" y="7159821"/>
                  </a:lnTo>
                  <a:lnTo>
                    <a:pt x="13227297" y="7162434"/>
                  </a:lnTo>
                  <a:lnTo>
                    <a:pt x="13230587" y="7165807"/>
                  </a:lnTo>
                  <a:lnTo>
                    <a:pt x="13231111" y="7166424"/>
                  </a:lnTo>
                  <a:lnTo>
                    <a:pt x="13232776" y="7167134"/>
                  </a:lnTo>
                  <a:lnTo>
                    <a:pt x="13232634" y="7167468"/>
                  </a:lnTo>
                  <a:lnTo>
                    <a:pt x="13234967" y="7168463"/>
                  </a:lnTo>
                  <a:lnTo>
                    <a:pt x="13238012" y="7167792"/>
                  </a:lnTo>
                  <a:lnTo>
                    <a:pt x="13240007" y="7165886"/>
                  </a:lnTo>
                  <a:lnTo>
                    <a:pt x="13242763" y="7163121"/>
                  </a:lnTo>
                  <a:lnTo>
                    <a:pt x="13242516" y="7159077"/>
                  </a:lnTo>
                  <a:lnTo>
                    <a:pt x="13240086" y="7156464"/>
                  </a:lnTo>
                  <a:lnTo>
                    <a:pt x="13236797" y="7153091"/>
                  </a:lnTo>
                  <a:lnTo>
                    <a:pt x="13234032" y="7150336"/>
                  </a:lnTo>
                  <a:close/>
                </a:path>
                <a:path w="18310860" h="10526395">
                  <a:moveTo>
                    <a:pt x="13171692" y="7088682"/>
                  </a:moveTo>
                  <a:lnTo>
                    <a:pt x="13167648" y="7088927"/>
                  </a:lnTo>
                  <a:lnTo>
                    <a:pt x="13165035" y="7091358"/>
                  </a:lnTo>
                  <a:lnTo>
                    <a:pt x="13162281" y="7094123"/>
                  </a:lnTo>
                  <a:lnTo>
                    <a:pt x="13162525" y="7098167"/>
                  </a:lnTo>
                  <a:lnTo>
                    <a:pt x="13164957" y="7100780"/>
                  </a:lnTo>
                  <a:lnTo>
                    <a:pt x="13168245" y="7104152"/>
                  </a:lnTo>
                  <a:lnTo>
                    <a:pt x="13169103" y="7104912"/>
                  </a:lnTo>
                  <a:lnTo>
                    <a:pt x="13170437" y="7105480"/>
                  </a:lnTo>
                  <a:lnTo>
                    <a:pt x="13170295" y="7105814"/>
                  </a:lnTo>
                  <a:lnTo>
                    <a:pt x="13172627" y="7106809"/>
                  </a:lnTo>
                  <a:lnTo>
                    <a:pt x="13175672" y="7106138"/>
                  </a:lnTo>
                  <a:lnTo>
                    <a:pt x="13177666" y="7104231"/>
                  </a:lnTo>
                  <a:lnTo>
                    <a:pt x="13180421" y="7101467"/>
                  </a:lnTo>
                  <a:lnTo>
                    <a:pt x="13180177" y="7097423"/>
                  </a:lnTo>
                  <a:lnTo>
                    <a:pt x="13177747" y="7094810"/>
                  </a:lnTo>
                  <a:lnTo>
                    <a:pt x="13174457" y="7091437"/>
                  </a:lnTo>
                  <a:lnTo>
                    <a:pt x="13171692" y="7088682"/>
                  </a:lnTo>
                  <a:close/>
                </a:path>
                <a:path w="18310860" h="10526395">
                  <a:moveTo>
                    <a:pt x="13108260" y="7027744"/>
                  </a:moveTo>
                  <a:lnTo>
                    <a:pt x="13104216" y="7027989"/>
                  </a:lnTo>
                  <a:lnTo>
                    <a:pt x="13101603" y="7030420"/>
                  </a:lnTo>
                  <a:lnTo>
                    <a:pt x="13099181" y="7033326"/>
                  </a:lnTo>
                  <a:lnTo>
                    <a:pt x="13099425" y="7037370"/>
                  </a:lnTo>
                  <a:lnTo>
                    <a:pt x="13101857" y="7039983"/>
                  </a:lnTo>
                  <a:lnTo>
                    <a:pt x="13106147" y="7043783"/>
                  </a:lnTo>
                  <a:lnTo>
                    <a:pt x="13109811" y="7045346"/>
                  </a:lnTo>
                  <a:lnTo>
                    <a:pt x="13112855" y="7044675"/>
                  </a:lnTo>
                  <a:lnTo>
                    <a:pt x="13114851" y="7042768"/>
                  </a:lnTo>
                  <a:lnTo>
                    <a:pt x="13117273" y="7039862"/>
                  </a:lnTo>
                  <a:lnTo>
                    <a:pt x="13117028" y="7035818"/>
                  </a:lnTo>
                  <a:lnTo>
                    <a:pt x="13114596" y="7033205"/>
                  </a:lnTo>
                  <a:lnTo>
                    <a:pt x="13111166" y="7030165"/>
                  </a:lnTo>
                  <a:lnTo>
                    <a:pt x="13108260" y="7027744"/>
                  </a:lnTo>
                  <a:close/>
                </a:path>
                <a:path w="18310860" h="10526395">
                  <a:moveTo>
                    <a:pt x="13045493" y="6967090"/>
                  </a:moveTo>
                  <a:lnTo>
                    <a:pt x="13041592" y="6967001"/>
                  </a:lnTo>
                  <a:lnTo>
                    <a:pt x="13038836" y="6969766"/>
                  </a:lnTo>
                  <a:lnTo>
                    <a:pt x="13036414" y="6972672"/>
                  </a:lnTo>
                  <a:lnTo>
                    <a:pt x="13036325" y="6976574"/>
                  </a:lnTo>
                  <a:lnTo>
                    <a:pt x="13039090" y="6979329"/>
                  </a:lnTo>
                  <a:lnTo>
                    <a:pt x="13042521" y="6982367"/>
                  </a:lnTo>
                  <a:lnTo>
                    <a:pt x="13043046" y="6982986"/>
                  </a:lnTo>
                  <a:lnTo>
                    <a:pt x="13047044" y="6984692"/>
                  </a:lnTo>
                  <a:lnTo>
                    <a:pt x="13050088" y="6984021"/>
                  </a:lnTo>
                  <a:lnTo>
                    <a:pt x="13052084" y="6982114"/>
                  </a:lnTo>
                  <a:lnTo>
                    <a:pt x="13054506" y="6979207"/>
                  </a:lnTo>
                  <a:lnTo>
                    <a:pt x="13054594" y="6975306"/>
                  </a:lnTo>
                  <a:lnTo>
                    <a:pt x="13051829" y="6972550"/>
                  </a:lnTo>
                  <a:lnTo>
                    <a:pt x="13048399" y="6969511"/>
                  </a:lnTo>
                  <a:lnTo>
                    <a:pt x="13045493" y="6967090"/>
                  </a:lnTo>
                  <a:close/>
                </a:path>
                <a:path w="18310860" h="10526395">
                  <a:moveTo>
                    <a:pt x="12981633" y="6907151"/>
                  </a:moveTo>
                  <a:lnTo>
                    <a:pt x="12977397" y="6906919"/>
                  </a:lnTo>
                  <a:lnTo>
                    <a:pt x="12972555" y="6912733"/>
                  </a:lnTo>
                  <a:lnTo>
                    <a:pt x="12972324" y="6916969"/>
                  </a:lnTo>
                  <a:lnTo>
                    <a:pt x="12975230" y="6919390"/>
                  </a:lnTo>
                  <a:lnTo>
                    <a:pt x="12978662" y="6922429"/>
                  </a:lnTo>
                  <a:lnTo>
                    <a:pt x="12979185" y="6923047"/>
                  </a:lnTo>
                  <a:lnTo>
                    <a:pt x="12983186" y="6924753"/>
                  </a:lnTo>
                  <a:lnTo>
                    <a:pt x="12986228" y="6924081"/>
                  </a:lnTo>
                  <a:lnTo>
                    <a:pt x="12988224" y="6922175"/>
                  </a:lnTo>
                  <a:lnTo>
                    <a:pt x="12990646" y="6919268"/>
                  </a:lnTo>
                  <a:lnTo>
                    <a:pt x="12990877" y="6915033"/>
                  </a:lnTo>
                  <a:lnTo>
                    <a:pt x="12987971" y="6912612"/>
                  </a:lnTo>
                  <a:lnTo>
                    <a:pt x="12984540" y="6909573"/>
                  </a:lnTo>
                  <a:lnTo>
                    <a:pt x="12981633" y="6907151"/>
                  </a:lnTo>
                  <a:close/>
                </a:path>
                <a:path w="18310860" h="10526395">
                  <a:moveTo>
                    <a:pt x="12916964" y="6847261"/>
                  </a:moveTo>
                  <a:lnTo>
                    <a:pt x="12912778" y="6847839"/>
                  </a:lnTo>
                  <a:lnTo>
                    <a:pt x="12907553" y="6852702"/>
                  </a:lnTo>
                  <a:lnTo>
                    <a:pt x="12907655" y="6857078"/>
                  </a:lnTo>
                  <a:lnTo>
                    <a:pt x="12910562" y="6859500"/>
                  </a:lnTo>
                  <a:lnTo>
                    <a:pt x="12913993" y="6862540"/>
                  </a:lnTo>
                  <a:lnTo>
                    <a:pt x="12914517" y="6863157"/>
                  </a:lnTo>
                  <a:lnTo>
                    <a:pt x="12918183" y="6864721"/>
                  </a:lnTo>
                  <a:lnTo>
                    <a:pt x="12921086" y="6864383"/>
                  </a:lnTo>
                  <a:lnTo>
                    <a:pt x="12923223" y="6862144"/>
                  </a:lnTo>
                  <a:lnTo>
                    <a:pt x="12925835" y="6859712"/>
                  </a:lnTo>
                  <a:lnTo>
                    <a:pt x="12925732" y="6855335"/>
                  </a:lnTo>
                  <a:lnTo>
                    <a:pt x="12922826" y="6852913"/>
                  </a:lnTo>
                  <a:lnTo>
                    <a:pt x="12919396" y="6849874"/>
                  </a:lnTo>
                  <a:lnTo>
                    <a:pt x="12916964" y="6847261"/>
                  </a:lnTo>
                  <a:close/>
                </a:path>
                <a:path w="18310860" h="10526395">
                  <a:moveTo>
                    <a:pt x="12851585" y="6789038"/>
                  </a:moveTo>
                  <a:lnTo>
                    <a:pt x="12847208" y="6789141"/>
                  </a:lnTo>
                  <a:lnTo>
                    <a:pt x="12844787" y="6792047"/>
                  </a:lnTo>
                  <a:lnTo>
                    <a:pt x="12842507" y="6794620"/>
                  </a:lnTo>
                  <a:lnTo>
                    <a:pt x="12842608" y="6798997"/>
                  </a:lnTo>
                  <a:lnTo>
                    <a:pt x="12845516" y="6801420"/>
                  </a:lnTo>
                  <a:lnTo>
                    <a:pt x="12848946" y="6804459"/>
                  </a:lnTo>
                  <a:lnTo>
                    <a:pt x="12853279" y="6806307"/>
                  </a:lnTo>
                  <a:lnTo>
                    <a:pt x="12856181" y="6805969"/>
                  </a:lnTo>
                  <a:lnTo>
                    <a:pt x="12858319" y="6803729"/>
                  </a:lnTo>
                  <a:lnTo>
                    <a:pt x="12860598" y="6801156"/>
                  </a:lnTo>
                  <a:lnTo>
                    <a:pt x="12860496" y="6796778"/>
                  </a:lnTo>
                  <a:lnTo>
                    <a:pt x="12857590" y="6794356"/>
                  </a:lnTo>
                  <a:lnTo>
                    <a:pt x="12851585" y="6789038"/>
                  </a:lnTo>
                  <a:close/>
                </a:path>
                <a:path w="18310860" h="10526395">
                  <a:moveTo>
                    <a:pt x="12785539" y="6730530"/>
                  </a:moveTo>
                  <a:lnTo>
                    <a:pt x="12781495" y="6730775"/>
                  </a:lnTo>
                  <a:lnTo>
                    <a:pt x="12776653" y="6736589"/>
                  </a:lnTo>
                  <a:lnTo>
                    <a:pt x="12776896" y="6740632"/>
                  </a:lnTo>
                  <a:lnTo>
                    <a:pt x="12779804" y="6743054"/>
                  </a:lnTo>
                  <a:lnTo>
                    <a:pt x="12783234" y="6746094"/>
                  </a:lnTo>
                  <a:lnTo>
                    <a:pt x="12785233" y="6746946"/>
                  </a:lnTo>
                  <a:lnTo>
                    <a:pt x="12785091" y="6747280"/>
                  </a:lnTo>
                  <a:lnTo>
                    <a:pt x="12787425" y="6748275"/>
                  </a:lnTo>
                  <a:lnTo>
                    <a:pt x="12790468" y="6747603"/>
                  </a:lnTo>
                  <a:lnTo>
                    <a:pt x="12792606" y="6745364"/>
                  </a:lnTo>
                  <a:lnTo>
                    <a:pt x="12795028" y="6742457"/>
                  </a:lnTo>
                  <a:lnTo>
                    <a:pt x="12794782" y="6738413"/>
                  </a:lnTo>
                  <a:lnTo>
                    <a:pt x="12791876" y="6735992"/>
                  </a:lnTo>
                  <a:lnTo>
                    <a:pt x="12788446" y="6732952"/>
                  </a:lnTo>
                  <a:lnTo>
                    <a:pt x="12785539" y="6730530"/>
                  </a:lnTo>
                  <a:close/>
                </a:path>
                <a:path w="18310860" h="10526395">
                  <a:moveTo>
                    <a:pt x="12719258" y="6673499"/>
                  </a:moveTo>
                  <a:lnTo>
                    <a:pt x="12715213" y="6673743"/>
                  </a:lnTo>
                  <a:lnTo>
                    <a:pt x="12710370" y="6679556"/>
                  </a:lnTo>
                  <a:lnTo>
                    <a:pt x="12710614" y="6683600"/>
                  </a:lnTo>
                  <a:lnTo>
                    <a:pt x="12713521" y="6686021"/>
                  </a:lnTo>
                  <a:lnTo>
                    <a:pt x="12716952" y="6689061"/>
                  </a:lnTo>
                  <a:lnTo>
                    <a:pt x="12718619" y="6689772"/>
                  </a:lnTo>
                  <a:lnTo>
                    <a:pt x="12718477" y="6690105"/>
                  </a:lnTo>
                  <a:lnTo>
                    <a:pt x="12721143" y="6691242"/>
                  </a:lnTo>
                  <a:lnTo>
                    <a:pt x="12724521" y="6690714"/>
                  </a:lnTo>
                  <a:lnTo>
                    <a:pt x="12726325" y="6688332"/>
                  </a:lnTo>
                  <a:lnTo>
                    <a:pt x="12728746" y="6685425"/>
                  </a:lnTo>
                  <a:lnTo>
                    <a:pt x="12728502" y="6681381"/>
                  </a:lnTo>
                  <a:lnTo>
                    <a:pt x="12725595" y="6678959"/>
                  </a:lnTo>
                  <a:lnTo>
                    <a:pt x="12722164" y="6675920"/>
                  </a:lnTo>
                  <a:lnTo>
                    <a:pt x="12719258" y="6673499"/>
                  </a:lnTo>
                  <a:close/>
                </a:path>
                <a:path w="18310860" h="10526395">
                  <a:moveTo>
                    <a:pt x="12651883" y="6617182"/>
                  </a:moveTo>
                  <a:lnTo>
                    <a:pt x="12647838" y="6617426"/>
                  </a:lnTo>
                  <a:lnTo>
                    <a:pt x="12642996" y="6623239"/>
                  </a:lnTo>
                  <a:lnTo>
                    <a:pt x="12643241" y="6627283"/>
                  </a:lnTo>
                  <a:lnTo>
                    <a:pt x="12646151" y="6629708"/>
                  </a:lnTo>
                  <a:lnTo>
                    <a:pt x="12649578" y="6632744"/>
                  </a:lnTo>
                  <a:lnTo>
                    <a:pt x="12651244" y="6633455"/>
                  </a:lnTo>
                  <a:lnTo>
                    <a:pt x="12651102" y="6633788"/>
                  </a:lnTo>
                  <a:lnTo>
                    <a:pt x="12653769" y="6634926"/>
                  </a:lnTo>
                  <a:lnTo>
                    <a:pt x="12657145" y="6634397"/>
                  </a:lnTo>
                  <a:lnTo>
                    <a:pt x="12658950" y="6632015"/>
                  </a:lnTo>
                  <a:lnTo>
                    <a:pt x="12661371" y="6629109"/>
                  </a:lnTo>
                  <a:lnTo>
                    <a:pt x="12661127" y="6625064"/>
                  </a:lnTo>
                  <a:lnTo>
                    <a:pt x="12658221" y="6622642"/>
                  </a:lnTo>
                  <a:lnTo>
                    <a:pt x="12654790" y="6619604"/>
                  </a:lnTo>
                  <a:lnTo>
                    <a:pt x="12651883" y="6617182"/>
                  </a:lnTo>
                  <a:close/>
                </a:path>
                <a:path w="18310860" h="10526395">
                  <a:moveTo>
                    <a:pt x="12583606" y="6562057"/>
                  </a:moveTo>
                  <a:lnTo>
                    <a:pt x="12579228" y="6562159"/>
                  </a:lnTo>
                  <a:lnTo>
                    <a:pt x="12575053" y="6568256"/>
                  </a:lnTo>
                  <a:lnTo>
                    <a:pt x="12575296" y="6572301"/>
                  </a:lnTo>
                  <a:lnTo>
                    <a:pt x="12578204" y="6574722"/>
                  </a:lnTo>
                  <a:lnTo>
                    <a:pt x="12581777" y="6577428"/>
                  </a:lnTo>
                  <a:lnTo>
                    <a:pt x="12586109" y="6579276"/>
                  </a:lnTo>
                  <a:lnTo>
                    <a:pt x="12589487" y="6578747"/>
                  </a:lnTo>
                  <a:lnTo>
                    <a:pt x="12591291" y="6576365"/>
                  </a:lnTo>
                  <a:lnTo>
                    <a:pt x="12593380" y="6573316"/>
                  </a:lnTo>
                  <a:lnTo>
                    <a:pt x="12593135" y="6569272"/>
                  </a:lnTo>
                  <a:lnTo>
                    <a:pt x="12590229" y="6566851"/>
                  </a:lnTo>
                  <a:lnTo>
                    <a:pt x="12586656" y="6564145"/>
                  </a:lnTo>
                  <a:lnTo>
                    <a:pt x="12583606" y="6562057"/>
                  </a:lnTo>
                  <a:close/>
                </a:path>
                <a:path w="18310860" h="10526395">
                  <a:moveTo>
                    <a:pt x="12514571" y="6507788"/>
                  </a:moveTo>
                  <a:lnTo>
                    <a:pt x="12510384" y="6508367"/>
                  </a:lnTo>
                  <a:lnTo>
                    <a:pt x="12507962" y="6511273"/>
                  </a:lnTo>
                  <a:lnTo>
                    <a:pt x="12505682" y="6513846"/>
                  </a:lnTo>
                  <a:lnTo>
                    <a:pt x="12506261" y="6518032"/>
                  </a:lnTo>
                  <a:lnTo>
                    <a:pt x="12509168" y="6520454"/>
                  </a:lnTo>
                  <a:lnTo>
                    <a:pt x="12512741" y="6523160"/>
                  </a:lnTo>
                  <a:lnTo>
                    <a:pt x="12514406" y="6523871"/>
                  </a:lnTo>
                  <a:lnTo>
                    <a:pt x="12513932" y="6524062"/>
                  </a:lnTo>
                  <a:lnTo>
                    <a:pt x="12516598" y="6525199"/>
                  </a:lnTo>
                  <a:lnTo>
                    <a:pt x="12520118" y="6524337"/>
                  </a:lnTo>
                  <a:lnTo>
                    <a:pt x="12521922" y="6521955"/>
                  </a:lnTo>
                  <a:lnTo>
                    <a:pt x="12524201" y="6519381"/>
                  </a:lnTo>
                  <a:lnTo>
                    <a:pt x="12523623" y="6515196"/>
                  </a:lnTo>
                  <a:lnTo>
                    <a:pt x="12520716" y="6512774"/>
                  </a:lnTo>
                  <a:lnTo>
                    <a:pt x="12517143" y="6510068"/>
                  </a:lnTo>
                  <a:lnTo>
                    <a:pt x="12514571" y="6507788"/>
                  </a:lnTo>
                  <a:close/>
                </a:path>
                <a:path w="18310860" h="10526395">
                  <a:moveTo>
                    <a:pt x="3667788" y="2717891"/>
                  </a:moveTo>
                  <a:lnTo>
                    <a:pt x="3656789" y="2713200"/>
                  </a:lnTo>
                  <a:lnTo>
                    <a:pt x="3652985" y="2714728"/>
                  </a:lnTo>
                  <a:lnTo>
                    <a:pt x="3650141" y="2721394"/>
                  </a:lnTo>
                  <a:lnTo>
                    <a:pt x="3651670" y="2725199"/>
                  </a:lnTo>
                  <a:lnTo>
                    <a:pt x="3662669" y="2729890"/>
                  </a:lnTo>
                  <a:lnTo>
                    <a:pt x="3666474" y="2728361"/>
                  </a:lnTo>
                  <a:lnTo>
                    <a:pt x="3669317" y="2721695"/>
                  </a:lnTo>
                  <a:lnTo>
                    <a:pt x="3667788" y="2717891"/>
                  </a:lnTo>
                  <a:close/>
                </a:path>
                <a:path w="18310860" h="10526395">
                  <a:moveTo>
                    <a:pt x="3748782" y="2752441"/>
                  </a:moveTo>
                  <a:lnTo>
                    <a:pt x="3737782" y="2747749"/>
                  </a:lnTo>
                  <a:lnTo>
                    <a:pt x="3733979" y="2749277"/>
                  </a:lnTo>
                  <a:lnTo>
                    <a:pt x="3731135" y="2755943"/>
                  </a:lnTo>
                  <a:lnTo>
                    <a:pt x="3732664" y="2759748"/>
                  </a:lnTo>
                  <a:lnTo>
                    <a:pt x="3743663" y="2764440"/>
                  </a:lnTo>
                  <a:lnTo>
                    <a:pt x="3747467" y="2762910"/>
                  </a:lnTo>
                  <a:lnTo>
                    <a:pt x="3750310" y="2756244"/>
                  </a:lnTo>
                  <a:lnTo>
                    <a:pt x="3748782" y="2752441"/>
                  </a:lnTo>
                  <a:close/>
                </a:path>
                <a:path w="18310860" h="10526395">
                  <a:moveTo>
                    <a:pt x="3587270" y="2683151"/>
                  </a:moveTo>
                  <a:lnTo>
                    <a:pt x="3576271" y="2678459"/>
                  </a:lnTo>
                  <a:lnTo>
                    <a:pt x="3572467" y="2679988"/>
                  </a:lnTo>
                  <a:lnTo>
                    <a:pt x="3569624" y="2686654"/>
                  </a:lnTo>
                  <a:lnTo>
                    <a:pt x="3571152" y="2690458"/>
                  </a:lnTo>
                  <a:lnTo>
                    <a:pt x="3582152" y="2695150"/>
                  </a:lnTo>
                  <a:lnTo>
                    <a:pt x="3585956" y="2693621"/>
                  </a:lnTo>
                  <a:lnTo>
                    <a:pt x="3588799" y="2686954"/>
                  </a:lnTo>
                  <a:lnTo>
                    <a:pt x="3587270" y="2683151"/>
                  </a:lnTo>
                  <a:close/>
                </a:path>
                <a:path w="18310860" h="10526395">
                  <a:moveTo>
                    <a:pt x="3829584" y="2786514"/>
                  </a:moveTo>
                  <a:lnTo>
                    <a:pt x="3818585" y="2781822"/>
                  </a:lnTo>
                  <a:lnTo>
                    <a:pt x="3814781" y="2783351"/>
                  </a:lnTo>
                  <a:lnTo>
                    <a:pt x="3811937" y="2790017"/>
                  </a:lnTo>
                  <a:lnTo>
                    <a:pt x="3813466" y="2793821"/>
                  </a:lnTo>
                  <a:lnTo>
                    <a:pt x="3824465" y="2798513"/>
                  </a:lnTo>
                  <a:lnTo>
                    <a:pt x="3828269" y="2796984"/>
                  </a:lnTo>
                  <a:lnTo>
                    <a:pt x="3831113" y="2790317"/>
                  </a:lnTo>
                  <a:lnTo>
                    <a:pt x="3829584" y="2786514"/>
                  </a:lnTo>
                  <a:close/>
                </a:path>
                <a:path w="18310860" h="10526395">
                  <a:moveTo>
                    <a:pt x="3506895" y="2648077"/>
                  </a:moveTo>
                  <a:lnTo>
                    <a:pt x="3495895" y="2643385"/>
                  </a:lnTo>
                  <a:lnTo>
                    <a:pt x="3492092" y="2644914"/>
                  </a:lnTo>
                  <a:lnTo>
                    <a:pt x="3489106" y="2651914"/>
                  </a:lnTo>
                  <a:lnTo>
                    <a:pt x="3490634" y="2655718"/>
                  </a:lnTo>
                  <a:lnTo>
                    <a:pt x="3501634" y="2660410"/>
                  </a:lnTo>
                  <a:lnTo>
                    <a:pt x="3505438" y="2658880"/>
                  </a:lnTo>
                  <a:lnTo>
                    <a:pt x="3508423" y="2651881"/>
                  </a:lnTo>
                  <a:lnTo>
                    <a:pt x="3506895" y="2648077"/>
                  </a:lnTo>
                  <a:close/>
                </a:path>
                <a:path w="18310860" h="10526395">
                  <a:moveTo>
                    <a:pt x="3910386" y="2820588"/>
                  </a:moveTo>
                  <a:lnTo>
                    <a:pt x="3899387" y="2815896"/>
                  </a:lnTo>
                  <a:lnTo>
                    <a:pt x="3895583" y="2817424"/>
                  </a:lnTo>
                  <a:lnTo>
                    <a:pt x="3892740" y="2824091"/>
                  </a:lnTo>
                  <a:lnTo>
                    <a:pt x="3894268" y="2827895"/>
                  </a:lnTo>
                  <a:lnTo>
                    <a:pt x="3905267" y="2832587"/>
                  </a:lnTo>
                  <a:lnTo>
                    <a:pt x="3909072" y="2831057"/>
                  </a:lnTo>
                  <a:lnTo>
                    <a:pt x="3911915" y="2824391"/>
                  </a:lnTo>
                  <a:lnTo>
                    <a:pt x="3910386" y="2820588"/>
                  </a:lnTo>
                  <a:close/>
                </a:path>
                <a:path w="18310860" h="10526395">
                  <a:moveTo>
                    <a:pt x="3426519" y="2613004"/>
                  </a:moveTo>
                  <a:lnTo>
                    <a:pt x="3415520" y="2608312"/>
                  </a:lnTo>
                  <a:lnTo>
                    <a:pt x="3411716" y="2609840"/>
                  </a:lnTo>
                  <a:lnTo>
                    <a:pt x="3408872" y="2616507"/>
                  </a:lnTo>
                  <a:lnTo>
                    <a:pt x="3410259" y="2620644"/>
                  </a:lnTo>
                  <a:lnTo>
                    <a:pt x="3421258" y="2625336"/>
                  </a:lnTo>
                  <a:lnTo>
                    <a:pt x="3425062" y="2623807"/>
                  </a:lnTo>
                  <a:lnTo>
                    <a:pt x="3427905" y="2617141"/>
                  </a:lnTo>
                  <a:lnTo>
                    <a:pt x="3426519" y="2613004"/>
                  </a:lnTo>
                  <a:close/>
                </a:path>
                <a:path w="18310860" h="10526395">
                  <a:moveTo>
                    <a:pt x="3991806" y="2854137"/>
                  </a:moveTo>
                  <a:lnTo>
                    <a:pt x="3984140" y="2850867"/>
                  </a:lnTo>
                  <a:lnTo>
                    <a:pt x="3980665" y="2849778"/>
                  </a:lnTo>
                  <a:lnTo>
                    <a:pt x="3976861" y="2851307"/>
                  </a:lnTo>
                  <a:lnTo>
                    <a:pt x="3974017" y="2857973"/>
                  </a:lnTo>
                  <a:lnTo>
                    <a:pt x="3975546" y="2861777"/>
                  </a:lnTo>
                  <a:lnTo>
                    <a:pt x="3983212" y="2865047"/>
                  </a:lnTo>
                  <a:lnTo>
                    <a:pt x="3986687" y="2866136"/>
                  </a:lnTo>
                  <a:lnTo>
                    <a:pt x="3990492" y="2864606"/>
                  </a:lnTo>
                  <a:lnTo>
                    <a:pt x="3993335" y="2857940"/>
                  </a:lnTo>
                  <a:lnTo>
                    <a:pt x="3991806" y="2854137"/>
                  </a:lnTo>
                  <a:close/>
                </a:path>
                <a:path w="18310860" h="10526395">
                  <a:moveTo>
                    <a:pt x="3346285" y="2577597"/>
                  </a:moveTo>
                  <a:lnTo>
                    <a:pt x="3334953" y="2572763"/>
                  </a:lnTo>
                  <a:lnTo>
                    <a:pt x="3331149" y="2574292"/>
                  </a:lnTo>
                  <a:lnTo>
                    <a:pt x="3328305" y="2580958"/>
                  </a:lnTo>
                  <a:lnTo>
                    <a:pt x="3329692" y="2585095"/>
                  </a:lnTo>
                  <a:lnTo>
                    <a:pt x="3341025" y="2589929"/>
                  </a:lnTo>
                  <a:lnTo>
                    <a:pt x="3344828" y="2588400"/>
                  </a:lnTo>
                  <a:lnTo>
                    <a:pt x="3347672" y="2581734"/>
                  </a:lnTo>
                  <a:lnTo>
                    <a:pt x="3346285" y="2577597"/>
                  </a:lnTo>
                  <a:close/>
                </a:path>
                <a:path w="18310860" h="10526395">
                  <a:moveTo>
                    <a:pt x="4072892" y="2887543"/>
                  </a:moveTo>
                  <a:lnTo>
                    <a:pt x="4065226" y="2884273"/>
                  </a:lnTo>
                  <a:lnTo>
                    <a:pt x="4061751" y="2883185"/>
                  </a:lnTo>
                  <a:lnTo>
                    <a:pt x="4057947" y="2884715"/>
                  </a:lnTo>
                  <a:lnTo>
                    <a:pt x="4055104" y="2891380"/>
                  </a:lnTo>
                  <a:lnTo>
                    <a:pt x="4056633" y="2895184"/>
                  </a:lnTo>
                  <a:lnTo>
                    <a:pt x="4064299" y="2898454"/>
                  </a:lnTo>
                  <a:lnTo>
                    <a:pt x="4067774" y="2899543"/>
                  </a:lnTo>
                  <a:lnTo>
                    <a:pt x="4071578" y="2898014"/>
                  </a:lnTo>
                  <a:lnTo>
                    <a:pt x="4074421" y="2891347"/>
                  </a:lnTo>
                  <a:lnTo>
                    <a:pt x="4072892" y="2887543"/>
                  </a:lnTo>
                  <a:close/>
                </a:path>
                <a:path w="18310860" h="10526395">
                  <a:moveTo>
                    <a:pt x="4153979" y="2920951"/>
                  </a:moveTo>
                  <a:lnTo>
                    <a:pt x="4146313" y="2917681"/>
                  </a:lnTo>
                  <a:lnTo>
                    <a:pt x="4142838" y="2916592"/>
                  </a:lnTo>
                  <a:lnTo>
                    <a:pt x="4139034" y="2918121"/>
                  </a:lnTo>
                  <a:lnTo>
                    <a:pt x="4136190" y="2924787"/>
                  </a:lnTo>
                  <a:lnTo>
                    <a:pt x="4137720" y="2928591"/>
                  </a:lnTo>
                  <a:lnTo>
                    <a:pt x="4145719" y="2932003"/>
                  </a:lnTo>
                  <a:lnTo>
                    <a:pt x="4149194" y="2933092"/>
                  </a:lnTo>
                  <a:lnTo>
                    <a:pt x="4152998" y="2931563"/>
                  </a:lnTo>
                  <a:lnTo>
                    <a:pt x="4154420" y="2928229"/>
                  </a:lnTo>
                  <a:lnTo>
                    <a:pt x="4155399" y="2925102"/>
                  </a:lnTo>
                  <a:lnTo>
                    <a:pt x="4155508" y="2924755"/>
                  </a:lnTo>
                  <a:lnTo>
                    <a:pt x="4153979" y="2920951"/>
                  </a:lnTo>
                  <a:close/>
                </a:path>
                <a:path w="18310860" h="10526395">
                  <a:moveTo>
                    <a:pt x="3266051" y="2542190"/>
                  </a:moveTo>
                  <a:lnTo>
                    <a:pt x="3255053" y="2537498"/>
                  </a:lnTo>
                  <a:lnTo>
                    <a:pt x="3250915" y="2538885"/>
                  </a:lnTo>
                  <a:lnTo>
                    <a:pt x="3248072" y="2545551"/>
                  </a:lnTo>
                  <a:lnTo>
                    <a:pt x="3249458" y="2549688"/>
                  </a:lnTo>
                  <a:lnTo>
                    <a:pt x="3260791" y="2554522"/>
                  </a:lnTo>
                  <a:lnTo>
                    <a:pt x="3264595" y="2552993"/>
                  </a:lnTo>
                  <a:lnTo>
                    <a:pt x="3267439" y="2546327"/>
                  </a:lnTo>
                  <a:lnTo>
                    <a:pt x="3266051" y="2542190"/>
                  </a:lnTo>
                  <a:close/>
                </a:path>
                <a:path w="18310860" h="10526395">
                  <a:moveTo>
                    <a:pt x="12444298" y="6454570"/>
                  </a:moveTo>
                  <a:lnTo>
                    <a:pt x="12440112" y="6455148"/>
                  </a:lnTo>
                  <a:lnTo>
                    <a:pt x="12435935" y="6461245"/>
                  </a:lnTo>
                  <a:lnTo>
                    <a:pt x="12436513" y="6465432"/>
                  </a:lnTo>
                  <a:lnTo>
                    <a:pt x="12439562" y="6467519"/>
                  </a:lnTo>
                  <a:lnTo>
                    <a:pt x="12443136" y="6470226"/>
                  </a:lnTo>
                  <a:lnTo>
                    <a:pt x="12447134" y="6471931"/>
                  </a:lnTo>
                  <a:lnTo>
                    <a:pt x="12450654" y="6471070"/>
                  </a:lnTo>
                  <a:lnTo>
                    <a:pt x="12452458" y="6468687"/>
                  </a:lnTo>
                  <a:lnTo>
                    <a:pt x="12454547" y="6465639"/>
                  </a:lnTo>
                  <a:lnTo>
                    <a:pt x="12453968" y="6461452"/>
                  </a:lnTo>
                  <a:lnTo>
                    <a:pt x="12450920" y="6459364"/>
                  </a:lnTo>
                  <a:lnTo>
                    <a:pt x="12447347" y="6456659"/>
                  </a:lnTo>
                  <a:lnTo>
                    <a:pt x="12444298" y="6454570"/>
                  </a:lnTo>
                  <a:close/>
                </a:path>
                <a:path w="18310860" h="10526395">
                  <a:moveTo>
                    <a:pt x="4235399" y="2954500"/>
                  </a:moveTo>
                  <a:lnTo>
                    <a:pt x="4227732" y="2951230"/>
                  </a:lnTo>
                  <a:lnTo>
                    <a:pt x="4224257" y="2950141"/>
                  </a:lnTo>
                  <a:lnTo>
                    <a:pt x="4220454" y="2951670"/>
                  </a:lnTo>
                  <a:lnTo>
                    <a:pt x="4217611" y="2958336"/>
                  </a:lnTo>
                  <a:lnTo>
                    <a:pt x="4219139" y="2962140"/>
                  </a:lnTo>
                  <a:lnTo>
                    <a:pt x="4227139" y="2965552"/>
                  </a:lnTo>
                  <a:lnTo>
                    <a:pt x="4230613" y="2966641"/>
                  </a:lnTo>
                  <a:lnTo>
                    <a:pt x="4234418" y="2965112"/>
                  </a:lnTo>
                  <a:lnTo>
                    <a:pt x="4235840" y="2961779"/>
                  </a:lnTo>
                  <a:lnTo>
                    <a:pt x="4236819" y="2958651"/>
                  </a:lnTo>
                  <a:lnTo>
                    <a:pt x="4236928" y="2958304"/>
                  </a:lnTo>
                  <a:lnTo>
                    <a:pt x="4235399" y="2954500"/>
                  </a:lnTo>
                  <a:close/>
                </a:path>
                <a:path w="18310860" h="10526395">
                  <a:moveTo>
                    <a:pt x="3186102" y="2506117"/>
                  </a:moveTo>
                  <a:lnTo>
                    <a:pt x="3175103" y="2501425"/>
                  </a:lnTo>
                  <a:lnTo>
                    <a:pt x="3170966" y="2502811"/>
                  </a:lnTo>
                  <a:lnTo>
                    <a:pt x="3168123" y="2509478"/>
                  </a:lnTo>
                  <a:lnTo>
                    <a:pt x="3169509" y="2513614"/>
                  </a:lnTo>
                  <a:lnTo>
                    <a:pt x="3180842" y="2518448"/>
                  </a:lnTo>
                  <a:lnTo>
                    <a:pt x="3184646" y="2516920"/>
                  </a:lnTo>
                  <a:lnTo>
                    <a:pt x="3187489" y="2510254"/>
                  </a:lnTo>
                  <a:lnTo>
                    <a:pt x="3186102" y="2506117"/>
                  </a:lnTo>
                  <a:close/>
                </a:path>
                <a:path w="18310860" h="10526395">
                  <a:moveTo>
                    <a:pt x="4316294" y="2987432"/>
                  </a:moveTo>
                  <a:lnTo>
                    <a:pt x="4308628" y="2984161"/>
                  </a:lnTo>
                  <a:lnTo>
                    <a:pt x="4305154" y="2983073"/>
                  </a:lnTo>
                  <a:lnTo>
                    <a:pt x="4301350" y="2984602"/>
                  </a:lnTo>
                  <a:lnTo>
                    <a:pt x="4298506" y="2991268"/>
                  </a:lnTo>
                  <a:lnTo>
                    <a:pt x="4300035" y="2995071"/>
                  </a:lnTo>
                  <a:lnTo>
                    <a:pt x="4308035" y="2998483"/>
                  </a:lnTo>
                  <a:lnTo>
                    <a:pt x="4311510" y="2999573"/>
                  </a:lnTo>
                  <a:lnTo>
                    <a:pt x="4315313" y="2998043"/>
                  </a:lnTo>
                  <a:lnTo>
                    <a:pt x="4316735" y="2994711"/>
                  </a:lnTo>
                  <a:lnTo>
                    <a:pt x="4317715" y="2991583"/>
                  </a:lnTo>
                  <a:lnTo>
                    <a:pt x="4317823" y="2991236"/>
                  </a:lnTo>
                  <a:lnTo>
                    <a:pt x="4316294" y="2987432"/>
                  </a:lnTo>
                  <a:close/>
                </a:path>
                <a:path w="18310860" h="10526395">
                  <a:moveTo>
                    <a:pt x="3105820" y="2469901"/>
                  </a:moveTo>
                  <a:lnTo>
                    <a:pt x="3094821" y="2465209"/>
                  </a:lnTo>
                  <a:lnTo>
                    <a:pt x="3091017" y="2466738"/>
                  </a:lnTo>
                  <a:lnTo>
                    <a:pt x="3088174" y="2473404"/>
                  </a:lnTo>
                  <a:lnTo>
                    <a:pt x="3089560" y="2477541"/>
                  </a:lnTo>
                  <a:lnTo>
                    <a:pt x="3100559" y="2482233"/>
                  </a:lnTo>
                  <a:lnTo>
                    <a:pt x="3104363" y="2480704"/>
                  </a:lnTo>
                  <a:lnTo>
                    <a:pt x="3107206" y="2474038"/>
                  </a:lnTo>
                  <a:lnTo>
                    <a:pt x="3105820" y="2469901"/>
                  </a:lnTo>
                  <a:close/>
                </a:path>
                <a:path w="18310860" h="10526395">
                  <a:moveTo>
                    <a:pt x="4397523" y="3020505"/>
                  </a:moveTo>
                  <a:lnTo>
                    <a:pt x="4389857" y="3017235"/>
                  </a:lnTo>
                  <a:lnTo>
                    <a:pt x="4386382" y="3016147"/>
                  </a:lnTo>
                  <a:lnTo>
                    <a:pt x="4382579" y="3017675"/>
                  </a:lnTo>
                  <a:lnTo>
                    <a:pt x="4379735" y="3024342"/>
                  </a:lnTo>
                  <a:lnTo>
                    <a:pt x="4381263" y="3028146"/>
                  </a:lnTo>
                  <a:lnTo>
                    <a:pt x="4392263" y="3032838"/>
                  </a:lnTo>
                  <a:lnTo>
                    <a:pt x="4396209" y="3030975"/>
                  </a:lnTo>
                  <a:lnTo>
                    <a:pt x="4399052" y="3024309"/>
                  </a:lnTo>
                  <a:lnTo>
                    <a:pt x="4397523" y="3020505"/>
                  </a:lnTo>
                  <a:close/>
                </a:path>
                <a:path w="18310860" h="10526395">
                  <a:moveTo>
                    <a:pt x="4478419" y="3053436"/>
                  </a:moveTo>
                  <a:lnTo>
                    <a:pt x="4467420" y="3048744"/>
                  </a:lnTo>
                  <a:lnTo>
                    <a:pt x="4463474" y="3050607"/>
                  </a:lnTo>
                  <a:lnTo>
                    <a:pt x="4460630" y="3057273"/>
                  </a:lnTo>
                  <a:lnTo>
                    <a:pt x="4462159" y="3061077"/>
                  </a:lnTo>
                  <a:lnTo>
                    <a:pt x="4473158" y="3065769"/>
                  </a:lnTo>
                  <a:lnTo>
                    <a:pt x="4477104" y="3063907"/>
                  </a:lnTo>
                  <a:lnTo>
                    <a:pt x="4479948" y="3057241"/>
                  </a:lnTo>
                  <a:lnTo>
                    <a:pt x="4478419" y="3053436"/>
                  </a:lnTo>
                  <a:close/>
                </a:path>
                <a:path w="18310860" h="10526395">
                  <a:moveTo>
                    <a:pt x="3026489" y="2433303"/>
                  </a:moveTo>
                  <a:lnTo>
                    <a:pt x="3015489" y="2428611"/>
                  </a:lnTo>
                  <a:lnTo>
                    <a:pt x="3011352" y="2429998"/>
                  </a:lnTo>
                  <a:lnTo>
                    <a:pt x="3008508" y="2436665"/>
                  </a:lnTo>
                  <a:lnTo>
                    <a:pt x="3009895" y="2440801"/>
                  </a:lnTo>
                  <a:lnTo>
                    <a:pt x="3021228" y="2445635"/>
                  </a:lnTo>
                  <a:lnTo>
                    <a:pt x="3025032" y="2444106"/>
                  </a:lnTo>
                  <a:lnTo>
                    <a:pt x="3027876" y="2437440"/>
                  </a:lnTo>
                  <a:lnTo>
                    <a:pt x="3026489" y="2433303"/>
                  </a:lnTo>
                  <a:close/>
                </a:path>
                <a:path w="18310860" h="10526395">
                  <a:moveTo>
                    <a:pt x="4559790" y="3086177"/>
                  </a:moveTo>
                  <a:lnTo>
                    <a:pt x="4548791" y="3081485"/>
                  </a:lnTo>
                  <a:lnTo>
                    <a:pt x="4544844" y="3083348"/>
                  </a:lnTo>
                  <a:lnTo>
                    <a:pt x="4542001" y="3090014"/>
                  </a:lnTo>
                  <a:lnTo>
                    <a:pt x="4543530" y="3093818"/>
                  </a:lnTo>
                  <a:lnTo>
                    <a:pt x="4554529" y="3098510"/>
                  </a:lnTo>
                  <a:lnTo>
                    <a:pt x="4558475" y="3096647"/>
                  </a:lnTo>
                  <a:lnTo>
                    <a:pt x="4561319" y="3089981"/>
                  </a:lnTo>
                  <a:lnTo>
                    <a:pt x="4559790" y="3086177"/>
                  </a:lnTo>
                  <a:close/>
                </a:path>
                <a:path w="18310860" h="10526395">
                  <a:moveTo>
                    <a:pt x="2946632" y="2396088"/>
                  </a:moveTo>
                  <a:lnTo>
                    <a:pt x="2935633" y="2391396"/>
                  </a:lnTo>
                  <a:lnTo>
                    <a:pt x="2931496" y="2392782"/>
                  </a:lnTo>
                  <a:lnTo>
                    <a:pt x="2928653" y="2399448"/>
                  </a:lnTo>
                  <a:lnTo>
                    <a:pt x="2930040" y="2403586"/>
                  </a:lnTo>
                  <a:lnTo>
                    <a:pt x="2941372" y="2408420"/>
                  </a:lnTo>
                  <a:lnTo>
                    <a:pt x="2945176" y="2406891"/>
                  </a:lnTo>
                  <a:lnTo>
                    <a:pt x="2948019" y="2400224"/>
                  </a:lnTo>
                  <a:lnTo>
                    <a:pt x="2946632" y="2396088"/>
                  </a:lnTo>
                  <a:close/>
                </a:path>
                <a:path w="18310860" h="10526395">
                  <a:moveTo>
                    <a:pt x="4640828" y="3118776"/>
                  </a:moveTo>
                  <a:lnTo>
                    <a:pt x="4629828" y="3114084"/>
                  </a:lnTo>
                  <a:lnTo>
                    <a:pt x="4625882" y="3115945"/>
                  </a:lnTo>
                  <a:lnTo>
                    <a:pt x="4623039" y="3122612"/>
                  </a:lnTo>
                  <a:lnTo>
                    <a:pt x="4624568" y="3126416"/>
                  </a:lnTo>
                  <a:lnTo>
                    <a:pt x="4635900" y="3131250"/>
                  </a:lnTo>
                  <a:lnTo>
                    <a:pt x="4639846" y="3129387"/>
                  </a:lnTo>
                  <a:lnTo>
                    <a:pt x="4642690" y="3122721"/>
                  </a:lnTo>
                  <a:lnTo>
                    <a:pt x="4640828" y="3118776"/>
                  </a:lnTo>
                  <a:close/>
                </a:path>
                <a:path w="18310860" h="10526395">
                  <a:moveTo>
                    <a:pt x="4722198" y="3151516"/>
                  </a:moveTo>
                  <a:lnTo>
                    <a:pt x="4711199" y="3146824"/>
                  </a:lnTo>
                  <a:lnTo>
                    <a:pt x="4707252" y="3148686"/>
                  </a:lnTo>
                  <a:lnTo>
                    <a:pt x="4704409" y="3155352"/>
                  </a:lnTo>
                  <a:lnTo>
                    <a:pt x="4705939" y="3159156"/>
                  </a:lnTo>
                  <a:lnTo>
                    <a:pt x="4717271" y="3163990"/>
                  </a:lnTo>
                  <a:lnTo>
                    <a:pt x="4721217" y="3162127"/>
                  </a:lnTo>
                  <a:lnTo>
                    <a:pt x="4724061" y="3155462"/>
                  </a:lnTo>
                  <a:lnTo>
                    <a:pt x="4722198" y="3151516"/>
                  </a:lnTo>
                  <a:close/>
                </a:path>
                <a:path w="18310860" h="10526395">
                  <a:moveTo>
                    <a:pt x="2867252" y="2358681"/>
                  </a:moveTo>
                  <a:lnTo>
                    <a:pt x="2859919" y="2355553"/>
                  </a:lnTo>
                  <a:lnTo>
                    <a:pt x="2855383" y="2365437"/>
                  </a:lnTo>
                  <a:lnTo>
                    <a:pt x="2854325" y="2367743"/>
                  </a:lnTo>
                  <a:lnTo>
                    <a:pt x="2858325" y="2369449"/>
                  </a:lnTo>
                  <a:lnTo>
                    <a:pt x="2858516" y="2369925"/>
                  </a:lnTo>
                  <a:lnTo>
                    <a:pt x="2861516" y="2371204"/>
                  </a:lnTo>
                  <a:lnTo>
                    <a:pt x="2865653" y="2369818"/>
                  </a:lnTo>
                  <a:lnTo>
                    <a:pt x="2868639" y="2362818"/>
                  </a:lnTo>
                  <a:lnTo>
                    <a:pt x="2867252" y="2358681"/>
                  </a:lnTo>
                  <a:close/>
                </a:path>
                <a:path w="18310860" h="10526395">
                  <a:moveTo>
                    <a:pt x="4803378" y="3183781"/>
                  </a:moveTo>
                  <a:lnTo>
                    <a:pt x="4792379" y="3179089"/>
                  </a:lnTo>
                  <a:lnTo>
                    <a:pt x="4788433" y="3180951"/>
                  </a:lnTo>
                  <a:lnTo>
                    <a:pt x="4785590" y="3187617"/>
                  </a:lnTo>
                  <a:lnTo>
                    <a:pt x="4787119" y="3191421"/>
                  </a:lnTo>
                  <a:lnTo>
                    <a:pt x="4798451" y="3196255"/>
                  </a:lnTo>
                  <a:lnTo>
                    <a:pt x="4802397" y="3194393"/>
                  </a:lnTo>
                  <a:lnTo>
                    <a:pt x="4805241" y="3187727"/>
                  </a:lnTo>
                  <a:lnTo>
                    <a:pt x="4803378" y="3183781"/>
                  </a:lnTo>
                  <a:close/>
                </a:path>
                <a:path w="18310860" h="10526395">
                  <a:moveTo>
                    <a:pt x="4884749" y="3216521"/>
                  </a:moveTo>
                  <a:lnTo>
                    <a:pt x="4873750" y="3211830"/>
                  </a:lnTo>
                  <a:lnTo>
                    <a:pt x="4869804" y="3213691"/>
                  </a:lnTo>
                  <a:lnTo>
                    <a:pt x="4866961" y="3220358"/>
                  </a:lnTo>
                  <a:lnTo>
                    <a:pt x="4868490" y="3224161"/>
                  </a:lnTo>
                  <a:lnTo>
                    <a:pt x="4879822" y="3228995"/>
                  </a:lnTo>
                  <a:lnTo>
                    <a:pt x="4883768" y="3227133"/>
                  </a:lnTo>
                  <a:lnTo>
                    <a:pt x="4886754" y="3220133"/>
                  </a:lnTo>
                  <a:lnTo>
                    <a:pt x="4884749" y="3216521"/>
                  </a:lnTo>
                  <a:close/>
                </a:path>
                <a:path w="18310860" h="10526395">
                  <a:moveTo>
                    <a:pt x="2784822" y="2319186"/>
                  </a:moveTo>
                  <a:lnTo>
                    <a:pt x="2777157" y="2315916"/>
                  </a:lnTo>
                  <a:lnTo>
                    <a:pt x="2773019" y="2317303"/>
                  </a:lnTo>
                  <a:lnTo>
                    <a:pt x="2770176" y="2323968"/>
                  </a:lnTo>
                  <a:lnTo>
                    <a:pt x="2771562" y="2328106"/>
                  </a:lnTo>
                  <a:lnTo>
                    <a:pt x="2774753" y="2329861"/>
                  </a:lnTo>
                  <a:lnTo>
                    <a:pt x="2782419" y="2333131"/>
                  </a:lnTo>
                  <a:lnTo>
                    <a:pt x="2786557" y="2331744"/>
                  </a:lnTo>
                  <a:lnTo>
                    <a:pt x="2789400" y="2325078"/>
                  </a:lnTo>
                  <a:lnTo>
                    <a:pt x="2788013" y="2320941"/>
                  </a:lnTo>
                  <a:lnTo>
                    <a:pt x="2784822" y="2319186"/>
                  </a:lnTo>
                  <a:close/>
                </a:path>
                <a:path w="18310860" h="10526395">
                  <a:moveTo>
                    <a:pt x="4965929" y="3248786"/>
                  </a:moveTo>
                  <a:lnTo>
                    <a:pt x="4954930" y="3244094"/>
                  </a:lnTo>
                  <a:lnTo>
                    <a:pt x="4950984" y="3245957"/>
                  </a:lnTo>
                  <a:lnTo>
                    <a:pt x="4948141" y="3252623"/>
                  </a:lnTo>
                  <a:lnTo>
                    <a:pt x="4949670" y="3256427"/>
                  </a:lnTo>
                  <a:lnTo>
                    <a:pt x="4961001" y="3261260"/>
                  </a:lnTo>
                  <a:lnTo>
                    <a:pt x="4964949" y="3259398"/>
                  </a:lnTo>
                  <a:lnTo>
                    <a:pt x="4967934" y="3252399"/>
                  </a:lnTo>
                  <a:lnTo>
                    <a:pt x="4965929" y="3248786"/>
                  </a:lnTo>
                  <a:close/>
                </a:path>
                <a:path w="18310860" h="10526395">
                  <a:moveTo>
                    <a:pt x="5047442" y="3281193"/>
                  </a:moveTo>
                  <a:lnTo>
                    <a:pt x="5036443" y="3276501"/>
                  </a:lnTo>
                  <a:lnTo>
                    <a:pt x="5032497" y="3278363"/>
                  </a:lnTo>
                  <a:lnTo>
                    <a:pt x="5029653" y="3285029"/>
                  </a:lnTo>
                  <a:lnTo>
                    <a:pt x="5031182" y="3288833"/>
                  </a:lnTo>
                  <a:lnTo>
                    <a:pt x="5042515" y="3293667"/>
                  </a:lnTo>
                  <a:lnTo>
                    <a:pt x="5046461" y="3291805"/>
                  </a:lnTo>
                  <a:lnTo>
                    <a:pt x="5049446" y="3284806"/>
                  </a:lnTo>
                  <a:lnTo>
                    <a:pt x="5047442" y="3281193"/>
                  </a:lnTo>
                  <a:close/>
                </a:path>
                <a:path w="18310860" h="10526395">
                  <a:moveTo>
                    <a:pt x="2698394" y="2277984"/>
                  </a:moveTo>
                  <a:lnTo>
                    <a:pt x="2694257" y="2279371"/>
                  </a:lnTo>
                  <a:lnTo>
                    <a:pt x="2692308" y="2283661"/>
                  </a:lnTo>
                  <a:lnTo>
                    <a:pt x="2691080" y="2285895"/>
                  </a:lnTo>
                  <a:lnTo>
                    <a:pt x="2692467" y="2290032"/>
                  </a:lnTo>
                  <a:lnTo>
                    <a:pt x="2695658" y="2291787"/>
                  </a:lnTo>
                  <a:lnTo>
                    <a:pt x="2703323" y="2295057"/>
                  </a:lnTo>
                  <a:lnTo>
                    <a:pt x="2707319" y="2294004"/>
                  </a:lnTo>
                  <a:lnTo>
                    <a:pt x="2709267" y="2289714"/>
                  </a:lnTo>
                  <a:lnTo>
                    <a:pt x="2710496" y="2287480"/>
                  </a:lnTo>
                  <a:lnTo>
                    <a:pt x="2709109" y="2283343"/>
                  </a:lnTo>
                  <a:lnTo>
                    <a:pt x="2705918" y="2281588"/>
                  </a:lnTo>
                  <a:lnTo>
                    <a:pt x="2701585" y="2279740"/>
                  </a:lnTo>
                  <a:lnTo>
                    <a:pt x="2698394" y="2277984"/>
                  </a:lnTo>
                  <a:close/>
                </a:path>
                <a:path w="18310860" h="10526395">
                  <a:moveTo>
                    <a:pt x="12373314" y="6403017"/>
                  </a:moveTo>
                  <a:lnTo>
                    <a:pt x="12369130" y="6403595"/>
                  </a:lnTo>
                  <a:lnTo>
                    <a:pt x="12364953" y="6409692"/>
                  </a:lnTo>
                  <a:lnTo>
                    <a:pt x="12365530" y="6413878"/>
                  </a:lnTo>
                  <a:lnTo>
                    <a:pt x="12368580" y="6415967"/>
                  </a:lnTo>
                  <a:lnTo>
                    <a:pt x="12372153" y="6418673"/>
                  </a:lnTo>
                  <a:lnTo>
                    <a:pt x="12376485" y="6420521"/>
                  </a:lnTo>
                  <a:lnTo>
                    <a:pt x="12379530" y="6419850"/>
                  </a:lnTo>
                  <a:lnTo>
                    <a:pt x="12381476" y="6417135"/>
                  </a:lnTo>
                  <a:lnTo>
                    <a:pt x="12383563" y="6414086"/>
                  </a:lnTo>
                  <a:lnTo>
                    <a:pt x="12382986" y="6409899"/>
                  </a:lnTo>
                  <a:lnTo>
                    <a:pt x="12379938" y="6407811"/>
                  </a:lnTo>
                  <a:lnTo>
                    <a:pt x="12376364" y="6405105"/>
                  </a:lnTo>
                  <a:lnTo>
                    <a:pt x="12373314" y="6403017"/>
                  </a:lnTo>
                  <a:close/>
                </a:path>
                <a:path w="18310860" h="10526395">
                  <a:moveTo>
                    <a:pt x="5128622" y="3313457"/>
                  </a:moveTo>
                  <a:lnTo>
                    <a:pt x="5117623" y="3308766"/>
                  </a:lnTo>
                  <a:lnTo>
                    <a:pt x="5113677" y="3310628"/>
                  </a:lnTo>
                  <a:lnTo>
                    <a:pt x="5110833" y="3317294"/>
                  </a:lnTo>
                  <a:lnTo>
                    <a:pt x="5112362" y="3321099"/>
                  </a:lnTo>
                  <a:lnTo>
                    <a:pt x="5123695" y="3325933"/>
                  </a:lnTo>
                  <a:lnTo>
                    <a:pt x="5127641" y="3324070"/>
                  </a:lnTo>
                  <a:lnTo>
                    <a:pt x="5130627" y="3317070"/>
                  </a:lnTo>
                  <a:lnTo>
                    <a:pt x="5128622" y="3313457"/>
                  </a:lnTo>
                  <a:close/>
                </a:path>
                <a:path w="18310860" h="10526395">
                  <a:moveTo>
                    <a:pt x="5210136" y="3345865"/>
                  </a:moveTo>
                  <a:lnTo>
                    <a:pt x="5199137" y="3341173"/>
                  </a:lnTo>
                  <a:lnTo>
                    <a:pt x="5195191" y="3343036"/>
                  </a:lnTo>
                  <a:lnTo>
                    <a:pt x="5192347" y="3349701"/>
                  </a:lnTo>
                  <a:lnTo>
                    <a:pt x="5193876" y="3353506"/>
                  </a:lnTo>
                  <a:lnTo>
                    <a:pt x="5205208" y="3358339"/>
                  </a:lnTo>
                  <a:lnTo>
                    <a:pt x="5209154" y="3356477"/>
                  </a:lnTo>
                  <a:lnTo>
                    <a:pt x="5212140" y="3349478"/>
                  </a:lnTo>
                  <a:lnTo>
                    <a:pt x="5210136" y="3345865"/>
                  </a:lnTo>
                  <a:close/>
                </a:path>
                <a:path w="18310860" h="10526395">
                  <a:moveTo>
                    <a:pt x="2619249" y="2239102"/>
                  </a:moveTo>
                  <a:lnTo>
                    <a:pt x="2615445" y="2240632"/>
                  </a:lnTo>
                  <a:lnTo>
                    <a:pt x="2611935" y="2247013"/>
                  </a:lnTo>
                  <a:lnTo>
                    <a:pt x="2613322" y="2251150"/>
                  </a:lnTo>
                  <a:lnTo>
                    <a:pt x="2616513" y="2252905"/>
                  </a:lnTo>
                  <a:lnTo>
                    <a:pt x="2624179" y="2256176"/>
                  </a:lnTo>
                  <a:lnTo>
                    <a:pt x="2628174" y="2255121"/>
                  </a:lnTo>
                  <a:lnTo>
                    <a:pt x="2629595" y="2251789"/>
                  </a:lnTo>
                  <a:lnTo>
                    <a:pt x="2631350" y="2248598"/>
                  </a:lnTo>
                  <a:lnTo>
                    <a:pt x="2629964" y="2244461"/>
                  </a:lnTo>
                  <a:lnTo>
                    <a:pt x="2626773" y="2242705"/>
                  </a:lnTo>
                  <a:lnTo>
                    <a:pt x="2622439" y="2240857"/>
                  </a:lnTo>
                  <a:lnTo>
                    <a:pt x="2619249" y="2239102"/>
                  </a:lnTo>
                  <a:close/>
                </a:path>
                <a:path w="18310860" h="10526395">
                  <a:moveTo>
                    <a:pt x="5291648" y="3378272"/>
                  </a:moveTo>
                  <a:lnTo>
                    <a:pt x="5280649" y="3373580"/>
                  </a:lnTo>
                  <a:lnTo>
                    <a:pt x="5276703" y="3375443"/>
                  </a:lnTo>
                  <a:lnTo>
                    <a:pt x="5273860" y="3382109"/>
                  </a:lnTo>
                  <a:lnTo>
                    <a:pt x="5275388" y="3385912"/>
                  </a:lnTo>
                  <a:lnTo>
                    <a:pt x="5286721" y="3390746"/>
                  </a:lnTo>
                  <a:lnTo>
                    <a:pt x="5290667" y="3388884"/>
                  </a:lnTo>
                  <a:lnTo>
                    <a:pt x="5293653" y="3381885"/>
                  </a:lnTo>
                  <a:lnTo>
                    <a:pt x="5291648" y="3378272"/>
                  </a:lnTo>
                  <a:close/>
                </a:path>
                <a:path w="18310860" h="10526395">
                  <a:moveTo>
                    <a:pt x="5372828" y="3410537"/>
                  </a:moveTo>
                  <a:lnTo>
                    <a:pt x="5361829" y="3405845"/>
                  </a:lnTo>
                  <a:lnTo>
                    <a:pt x="5357883" y="3407707"/>
                  </a:lnTo>
                  <a:lnTo>
                    <a:pt x="5355040" y="3414373"/>
                  </a:lnTo>
                  <a:lnTo>
                    <a:pt x="5356569" y="3418177"/>
                  </a:lnTo>
                  <a:lnTo>
                    <a:pt x="5367568" y="3422869"/>
                  </a:lnTo>
                  <a:lnTo>
                    <a:pt x="5371514" y="3421007"/>
                  </a:lnTo>
                  <a:lnTo>
                    <a:pt x="5374357" y="3414340"/>
                  </a:lnTo>
                  <a:lnTo>
                    <a:pt x="5372828" y="3410537"/>
                  </a:lnTo>
                  <a:close/>
                </a:path>
                <a:path w="18310860" h="10526395">
                  <a:moveTo>
                    <a:pt x="2540579" y="2200029"/>
                  </a:moveTo>
                  <a:lnTo>
                    <a:pt x="2536442" y="2201416"/>
                  </a:lnTo>
                  <a:lnTo>
                    <a:pt x="2534494" y="2205707"/>
                  </a:lnTo>
                  <a:lnTo>
                    <a:pt x="2533265" y="2207940"/>
                  </a:lnTo>
                  <a:lnTo>
                    <a:pt x="2534652" y="2212077"/>
                  </a:lnTo>
                  <a:lnTo>
                    <a:pt x="2537843" y="2213832"/>
                  </a:lnTo>
                  <a:lnTo>
                    <a:pt x="2545509" y="2217102"/>
                  </a:lnTo>
                  <a:lnTo>
                    <a:pt x="2549504" y="2216048"/>
                  </a:lnTo>
                  <a:lnTo>
                    <a:pt x="2551452" y="2211758"/>
                  </a:lnTo>
                  <a:lnTo>
                    <a:pt x="2552681" y="2209524"/>
                  </a:lnTo>
                  <a:lnTo>
                    <a:pt x="2551294" y="2205388"/>
                  </a:lnTo>
                  <a:lnTo>
                    <a:pt x="2548103" y="2203632"/>
                  </a:lnTo>
                  <a:lnTo>
                    <a:pt x="2543770" y="2201784"/>
                  </a:lnTo>
                  <a:lnTo>
                    <a:pt x="2540579" y="2200029"/>
                  </a:lnTo>
                  <a:close/>
                </a:path>
                <a:path w="18310860" h="10526395">
                  <a:moveTo>
                    <a:pt x="5454342" y="3442944"/>
                  </a:moveTo>
                  <a:lnTo>
                    <a:pt x="5443342" y="3438252"/>
                  </a:lnTo>
                  <a:lnTo>
                    <a:pt x="5439396" y="3440115"/>
                  </a:lnTo>
                  <a:lnTo>
                    <a:pt x="5436553" y="3446781"/>
                  </a:lnTo>
                  <a:lnTo>
                    <a:pt x="5438082" y="3450585"/>
                  </a:lnTo>
                  <a:lnTo>
                    <a:pt x="5449414" y="3455418"/>
                  </a:lnTo>
                  <a:lnTo>
                    <a:pt x="5453361" y="3453556"/>
                  </a:lnTo>
                  <a:lnTo>
                    <a:pt x="5456347" y="3446557"/>
                  </a:lnTo>
                  <a:lnTo>
                    <a:pt x="5454342" y="3442944"/>
                  </a:lnTo>
                  <a:close/>
                </a:path>
                <a:path w="18310860" h="10526395">
                  <a:moveTo>
                    <a:pt x="8843159" y="4887320"/>
                  </a:moveTo>
                  <a:lnTo>
                    <a:pt x="8832159" y="4882628"/>
                  </a:lnTo>
                  <a:lnTo>
                    <a:pt x="8828354" y="4884157"/>
                  </a:lnTo>
                  <a:lnTo>
                    <a:pt x="8825511" y="4890822"/>
                  </a:lnTo>
                  <a:lnTo>
                    <a:pt x="8827041" y="4894627"/>
                  </a:lnTo>
                  <a:lnTo>
                    <a:pt x="8838041" y="4899319"/>
                  </a:lnTo>
                  <a:lnTo>
                    <a:pt x="8841844" y="4897790"/>
                  </a:lnTo>
                  <a:lnTo>
                    <a:pt x="8844687" y="4891124"/>
                  </a:lnTo>
                  <a:lnTo>
                    <a:pt x="8843159" y="4887320"/>
                  </a:lnTo>
                  <a:close/>
                </a:path>
                <a:path w="18310860" h="10526395">
                  <a:moveTo>
                    <a:pt x="8924294" y="4921535"/>
                  </a:moveTo>
                  <a:lnTo>
                    <a:pt x="8916627" y="4918265"/>
                  </a:lnTo>
                  <a:lnTo>
                    <a:pt x="8911509" y="4930264"/>
                  </a:lnTo>
                  <a:lnTo>
                    <a:pt x="8919175" y="4933534"/>
                  </a:lnTo>
                  <a:lnTo>
                    <a:pt x="8922978" y="4932005"/>
                  </a:lnTo>
                  <a:lnTo>
                    <a:pt x="8925822" y="4925339"/>
                  </a:lnTo>
                  <a:lnTo>
                    <a:pt x="8924294" y="4921535"/>
                  </a:lnTo>
                  <a:close/>
                </a:path>
                <a:path w="18310860" h="10526395">
                  <a:moveTo>
                    <a:pt x="8762498" y="4852913"/>
                  </a:moveTo>
                  <a:lnTo>
                    <a:pt x="8751499" y="4848221"/>
                  </a:lnTo>
                  <a:lnTo>
                    <a:pt x="8747695" y="4849750"/>
                  </a:lnTo>
                  <a:lnTo>
                    <a:pt x="8744852" y="4856416"/>
                  </a:lnTo>
                  <a:lnTo>
                    <a:pt x="8746380" y="4860220"/>
                  </a:lnTo>
                  <a:lnTo>
                    <a:pt x="8757379" y="4864911"/>
                  </a:lnTo>
                  <a:lnTo>
                    <a:pt x="8761184" y="4863383"/>
                  </a:lnTo>
                  <a:lnTo>
                    <a:pt x="8764027" y="4856717"/>
                  </a:lnTo>
                  <a:lnTo>
                    <a:pt x="8762498" y="4852913"/>
                  </a:lnTo>
                  <a:close/>
                </a:path>
                <a:path w="18310860" h="10526395">
                  <a:moveTo>
                    <a:pt x="8992311" y="4964337"/>
                  </a:moveTo>
                  <a:lnTo>
                    <a:pt x="8991978" y="4964195"/>
                  </a:lnTo>
                  <a:lnTo>
                    <a:pt x="8992169" y="4964671"/>
                  </a:lnTo>
                  <a:lnTo>
                    <a:pt x="8992311" y="4964337"/>
                  </a:lnTo>
                  <a:close/>
                </a:path>
                <a:path w="18310860" h="10526395">
                  <a:moveTo>
                    <a:pt x="9004763" y="4955467"/>
                  </a:moveTo>
                  <a:lnTo>
                    <a:pt x="8997430" y="4952339"/>
                  </a:lnTo>
                  <a:lnTo>
                    <a:pt x="8992311" y="4964337"/>
                  </a:lnTo>
                  <a:lnTo>
                    <a:pt x="8999644" y="4967466"/>
                  </a:lnTo>
                  <a:lnTo>
                    <a:pt x="9003449" y="4965937"/>
                  </a:lnTo>
                  <a:lnTo>
                    <a:pt x="9006292" y="4959271"/>
                  </a:lnTo>
                  <a:lnTo>
                    <a:pt x="9004763" y="4955467"/>
                  </a:lnTo>
                  <a:close/>
                </a:path>
                <a:path w="18310860" h="10526395">
                  <a:moveTo>
                    <a:pt x="8682122" y="4817839"/>
                  </a:moveTo>
                  <a:lnTo>
                    <a:pt x="8671124" y="4813148"/>
                  </a:lnTo>
                  <a:lnTo>
                    <a:pt x="8667318" y="4814676"/>
                  </a:lnTo>
                  <a:lnTo>
                    <a:pt x="8664333" y="4821675"/>
                  </a:lnTo>
                  <a:lnTo>
                    <a:pt x="8665864" y="4825480"/>
                  </a:lnTo>
                  <a:lnTo>
                    <a:pt x="8673529" y="4828749"/>
                  </a:lnTo>
                  <a:lnTo>
                    <a:pt x="8673671" y="4828416"/>
                  </a:lnTo>
                  <a:lnTo>
                    <a:pt x="8677004" y="4829838"/>
                  </a:lnTo>
                  <a:lnTo>
                    <a:pt x="8680808" y="4828309"/>
                  </a:lnTo>
                  <a:lnTo>
                    <a:pt x="8683651" y="4821643"/>
                  </a:lnTo>
                  <a:lnTo>
                    <a:pt x="8682122" y="4817839"/>
                  </a:lnTo>
                  <a:close/>
                </a:path>
                <a:path w="18310860" h="10526395">
                  <a:moveTo>
                    <a:pt x="5535854" y="3475352"/>
                  </a:moveTo>
                  <a:lnTo>
                    <a:pt x="5524855" y="3470660"/>
                  </a:lnTo>
                  <a:lnTo>
                    <a:pt x="5520909" y="3472522"/>
                  </a:lnTo>
                  <a:lnTo>
                    <a:pt x="5518066" y="3479187"/>
                  </a:lnTo>
                  <a:lnTo>
                    <a:pt x="5519595" y="3482991"/>
                  </a:lnTo>
                  <a:lnTo>
                    <a:pt x="5530928" y="3487825"/>
                  </a:lnTo>
                  <a:lnTo>
                    <a:pt x="5534873" y="3485964"/>
                  </a:lnTo>
                  <a:lnTo>
                    <a:pt x="5537859" y="3478964"/>
                  </a:lnTo>
                  <a:lnTo>
                    <a:pt x="5535854" y="3475352"/>
                  </a:lnTo>
                  <a:close/>
                </a:path>
                <a:path w="18310860" h="10526395">
                  <a:moveTo>
                    <a:pt x="9073256" y="4998078"/>
                  </a:moveTo>
                  <a:lnTo>
                    <a:pt x="9072923" y="4997936"/>
                  </a:lnTo>
                  <a:lnTo>
                    <a:pt x="9073114" y="4998412"/>
                  </a:lnTo>
                  <a:lnTo>
                    <a:pt x="9073256" y="4998078"/>
                  </a:lnTo>
                  <a:close/>
                </a:path>
                <a:path w="18310860" h="10526395">
                  <a:moveTo>
                    <a:pt x="9085707" y="4989207"/>
                  </a:moveTo>
                  <a:lnTo>
                    <a:pt x="9078374" y="4986079"/>
                  </a:lnTo>
                  <a:lnTo>
                    <a:pt x="9073256" y="4998078"/>
                  </a:lnTo>
                  <a:lnTo>
                    <a:pt x="9080589" y="5001206"/>
                  </a:lnTo>
                  <a:lnTo>
                    <a:pt x="9084392" y="4999677"/>
                  </a:lnTo>
                  <a:lnTo>
                    <a:pt x="9087236" y="4993011"/>
                  </a:lnTo>
                  <a:lnTo>
                    <a:pt x="9085707" y="4989207"/>
                  </a:lnTo>
                  <a:close/>
                </a:path>
                <a:path w="18310860" h="10526395">
                  <a:moveTo>
                    <a:pt x="8601413" y="4782623"/>
                  </a:moveTo>
                  <a:lnTo>
                    <a:pt x="8590414" y="4777931"/>
                  </a:lnTo>
                  <a:lnTo>
                    <a:pt x="8586611" y="4779461"/>
                  </a:lnTo>
                  <a:lnTo>
                    <a:pt x="8583625" y="4786460"/>
                  </a:lnTo>
                  <a:lnTo>
                    <a:pt x="8585153" y="4790264"/>
                  </a:lnTo>
                  <a:lnTo>
                    <a:pt x="8596152" y="4794956"/>
                  </a:lnTo>
                  <a:lnTo>
                    <a:pt x="8599957" y="4793427"/>
                  </a:lnTo>
                  <a:lnTo>
                    <a:pt x="8602942" y="4786427"/>
                  </a:lnTo>
                  <a:lnTo>
                    <a:pt x="8601413" y="4782623"/>
                  </a:lnTo>
                  <a:close/>
                </a:path>
                <a:path w="18310860" h="10526395">
                  <a:moveTo>
                    <a:pt x="9166984" y="5023089"/>
                  </a:moveTo>
                  <a:lnTo>
                    <a:pt x="9159319" y="5019819"/>
                  </a:lnTo>
                  <a:lnTo>
                    <a:pt x="9155844" y="5018731"/>
                  </a:lnTo>
                  <a:lnTo>
                    <a:pt x="9152040" y="5020260"/>
                  </a:lnTo>
                  <a:lnTo>
                    <a:pt x="9149196" y="5026926"/>
                  </a:lnTo>
                  <a:lnTo>
                    <a:pt x="9150726" y="5030730"/>
                  </a:lnTo>
                  <a:lnTo>
                    <a:pt x="9158391" y="5034000"/>
                  </a:lnTo>
                  <a:lnTo>
                    <a:pt x="9161866" y="5035088"/>
                  </a:lnTo>
                  <a:lnTo>
                    <a:pt x="9165670" y="5033560"/>
                  </a:lnTo>
                  <a:lnTo>
                    <a:pt x="9168514" y="5026893"/>
                  </a:lnTo>
                  <a:lnTo>
                    <a:pt x="9166984" y="5023089"/>
                  </a:lnTo>
                  <a:close/>
                </a:path>
                <a:path w="18310860" h="10526395">
                  <a:moveTo>
                    <a:pt x="8521038" y="4747550"/>
                  </a:moveTo>
                  <a:lnTo>
                    <a:pt x="8510039" y="4742858"/>
                  </a:lnTo>
                  <a:lnTo>
                    <a:pt x="8506235" y="4744387"/>
                  </a:lnTo>
                  <a:lnTo>
                    <a:pt x="8503392" y="4751053"/>
                  </a:lnTo>
                  <a:lnTo>
                    <a:pt x="8504778" y="4755190"/>
                  </a:lnTo>
                  <a:lnTo>
                    <a:pt x="8515778" y="4759882"/>
                  </a:lnTo>
                  <a:lnTo>
                    <a:pt x="8519581" y="4758353"/>
                  </a:lnTo>
                  <a:lnTo>
                    <a:pt x="8522424" y="4751687"/>
                  </a:lnTo>
                  <a:lnTo>
                    <a:pt x="8521038" y="4747550"/>
                  </a:lnTo>
                  <a:close/>
                </a:path>
                <a:path w="18310860" h="10526395">
                  <a:moveTo>
                    <a:pt x="5616892" y="3507950"/>
                  </a:moveTo>
                  <a:lnTo>
                    <a:pt x="5605893" y="3503258"/>
                  </a:lnTo>
                  <a:lnTo>
                    <a:pt x="5601947" y="3505120"/>
                  </a:lnTo>
                  <a:lnTo>
                    <a:pt x="5599103" y="3511786"/>
                  </a:lnTo>
                  <a:lnTo>
                    <a:pt x="5600632" y="3515590"/>
                  </a:lnTo>
                  <a:lnTo>
                    <a:pt x="5611965" y="3520424"/>
                  </a:lnTo>
                  <a:lnTo>
                    <a:pt x="5615911" y="3518561"/>
                  </a:lnTo>
                  <a:lnTo>
                    <a:pt x="5618897" y="3511562"/>
                  </a:lnTo>
                  <a:lnTo>
                    <a:pt x="5616892" y="3507950"/>
                  </a:lnTo>
                  <a:close/>
                </a:path>
                <a:path w="18310860" h="10526395">
                  <a:moveTo>
                    <a:pt x="9248405" y="5056639"/>
                  </a:moveTo>
                  <a:lnTo>
                    <a:pt x="9240739" y="5053369"/>
                  </a:lnTo>
                  <a:lnTo>
                    <a:pt x="9237264" y="5052280"/>
                  </a:lnTo>
                  <a:lnTo>
                    <a:pt x="9233460" y="5053809"/>
                  </a:lnTo>
                  <a:lnTo>
                    <a:pt x="9230616" y="5060475"/>
                  </a:lnTo>
                  <a:lnTo>
                    <a:pt x="9232146" y="5064280"/>
                  </a:lnTo>
                  <a:lnTo>
                    <a:pt x="9239811" y="5067550"/>
                  </a:lnTo>
                  <a:lnTo>
                    <a:pt x="9243287" y="5068638"/>
                  </a:lnTo>
                  <a:lnTo>
                    <a:pt x="9247090" y="5067109"/>
                  </a:lnTo>
                  <a:lnTo>
                    <a:pt x="9249934" y="5060443"/>
                  </a:lnTo>
                  <a:lnTo>
                    <a:pt x="9248405" y="5056639"/>
                  </a:lnTo>
                  <a:close/>
                </a:path>
                <a:path w="18310860" h="10526395">
                  <a:moveTo>
                    <a:pt x="8440804" y="4712143"/>
                  </a:moveTo>
                  <a:lnTo>
                    <a:pt x="8429805" y="4707451"/>
                  </a:lnTo>
                  <a:lnTo>
                    <a:pt x="8426001" y="4708980"/>
                  </a:lnTo>
                  <a:lnTo>
                    <a:pt x="8423158" y="4715646"/>
                  </a:lnTo>
                  <a:lnTo>
                    <a:pt x="8424544" y="4719784"/>
                  </a:lnTo>
                  <a:lnTo>
                    <a:pt x="8435543" y="4724476"/>
                  </a:lnTo>
                  <a:lnTo>
                    <a:pt x="8439347" y="4722946"/>
                  </a:lnTo>
                  <a:lnTo>
                    <a:pt x="8442191" y="4716280"/>
                  </a:lnTo>
                  <a:lnTo>
                    <a:pt x="8440804" y="4712143"/>
                  </a:lnTo>
                  <a:close/>
                </a:path>
                <a:path w="18310860" h="10526395">
                  <a:moveTo>
                    <a:pt x="2462718" y="2160907"/>
                  </a:moveTo>
                  <a:lnTo>
                    <a:pt x="2458248" y="2162152"/>
                  </a:lnTo>
                  <a:lnTo>
                    <a:pt x="2456299" y="2166442"/>
                  </a:lnTo>
                  <a:lnTo>
                    <a:pt x="2455071" y="2168676"/>
                  </a:lnTo>
                  <a:lnTo>
                    <a:pt x="2456600" y="2172480"/>
                  </a:lnTo>
                  <a:lnTo>
                    <a:pt x="2459649" y="2174568"/>
                  </a:lnTo>
                  <a:lnTo>
                    <a:pt x="2467648" y="2177980"/>
                  </a:lnTo>
                  <a:lnTo>
                    <a:pt x="2471643" y="2176926"/>
                  </a:lnTo>
                  <a:lnTo>
                    <a:pt x="2473591" y="2172636"/>
                  </a:lnTo>
                  <a:lnTo>
                    <a:pt x="2474820" y="2170403"/>
                  </a:lnTo>
                  <a:lnTo>
                    <a:pt x="2473291" y="2166599"/>
                  </a:lnTo>
                  <a:lnTo>
                    <a:pt x="2470242" y="2164511"/>
                  </a:lnTo>
                  <a:lnTo>
                    <a:pt x="2465909" y="2162662"/>
                  </a:lnTo>
                  <a:lnTo>
                    <a:pt x="2462718" y="2160907"/>
                  </a:lnTo>
                  <a:close/>
                </a:path>
                <a:path w="18310860" h="10526395">
                  <a:moveTo>
                    <a:pt x="8360904" y="4676878"/>
                  </a:moveTo>
                  <a:lnTo>
                    <a:pt x="8349905" y="4672186"/>
                  </a:lnTo>
                  <a:lnTo>
                    <a:pt x="8346101" y="4673715"/>
                  </a:lnTo>
                  <a:lnTo>
                    <a:pt x="8343257" y="4680382"/>
                  </a:lnTo>
                  <a:lnTo>
                    <a:pt x="8344644" y="4684519"/>
                  </a:lnTo>
                  <a:lnTo>
                    <a:pt x="8355643" y="4689211"/>
                  </a:lnTo>
                  <a:lnTo>
                    <a:pt x="8359447" y="4687681"/>
                  </a:lnTo>
                  <a:lnTo>
                    <a:pt x="8362290" y="4681015"/>
                  </a:lnTo>
                  <a:lnTo>
                    <a:pt x="8360904" y="4676878"/>
                  </a:lnTo>
                  <a:close/>
                </a:path>
                <a:path w="18310860" h="10526395">
                  <a:moveTo>
                    <a:pt x="9329491" y="5090046"/>
                  </a:moveTo>
                  <a:lnTo>
                    <a:pt x="9321824" y="5086775"/>
                  </a:lnTo>
                  <a:lnTo>
                    <a:pt x="9318350" y="5085687"/>
                  </a:lnTo>
                  <a:lnTo>
                    <a:pt x="9314546" y="5087216"/>
                  </a:lnTo>
                  <a:lnTo>
                    <a:pt x="9311703" y="5093882"/>
                  </a:lnTo>
                  <a:lnTo>
                    <a:pt x="9313231" y="5097686"/>
                  </a:lnTo>
                  <a:lnTo>
                    <a:pt x="9321231" y="5101099"/>
                  </a:lnTo>
                  <a:lnTo>
                    <a:pt x="9324706" y="5102187"/>
                  </a:lnTo>
                  <a:lnTo>
                    <a:pt x="9328510" y="5100658"/>
                  </a:lnTo>
                  <a:lnTo>
                    <a:pt x="9329932" y="5097325"/>
                  </a:lnTo>
                  <a:lnTo>
                    <a:pt x="9330912" y="5094197"/>
                  </a:lnTo>
                  <a:lnTo>
                    <a:pt x="9331020" y="5093850"/>
                  </a:lnTo>
                  <a:lnTo>
                    <a:pt x="9329491" y="5090046"/>
                  </a:lnTo>
                  <a:close/>
                </a:path>
                <a:path w="18310860" h="10526395">
                  <a:moveTo>
                    <a:pt x="5698406" y="3540356"/>
                  </a:moveTo>
                  <a:lnTo>
                    <a:pt x="5687407" y="3535665"/>
                  </a:lnTo>
                  <a:lnTo>
                    <a:pt x="5683461" y="3537527"/>
                  </a:lnTo>
                  <a:lnTo>
                    <a:pt x="5680617" y="3544193"/>
                  </a:lnTo>
                  <a:lnTo>
                    <a:pt x="5682146" y="3547997"/>
                  </a:lnTo>
                  <a:lnTo>
                    <a:pt x="5693145" y="3552689"/>
                  </a:lnTo>
                  <a:lnTo>
                    <a:pt x="5697091" y="3550827"/>
                  </a:lnTo>
                  <a:lnTo>
                    <a:pt x="5699935" y="3544160"/>
                  </a:lnTo>
                  <a:lnTo>
                    <a:pt x="5698406" y="3540356"/>
                  </a:lnTo>
                  <a:close/>
                </a:path>
                <a:path w="18310860" h="10526395">
                  <a:moveTo>
                    <a:pt x="8280337" y="4641329"/>
                  </a:moveTo>
                  <a:lnTo>
                    <a:pt x="8269004" y="4636495"/>
                  </a:lnTo>
                  <a:lnTo>
                    <a:pt x="8265200" y="4638025"/>
                  </a:lnTo>
                  <a:lnTo>
                    <a:pt x="8262357" y="4644691"/>
                  </a:lnTo>
                  <a:lnTo>
                    <a:pt x="8263744" y="4648827"/>
                  </a:lnTo>
                  <a:lnTo>
                    <a:pt x="8275077" y="4653662"/>
                  </a:lnTo>
                  <a:lnTo>
                    <a:pt x="8278880" y="4652132"/>
                  </a:lnTo>
                  <a:lnTo>
                    <a:pt x="8281723" y="4645466"/>
                  </a:lnTo>
                  <a:lnTo>
                    <a:pt x="8280337" y="4641329"/>
                  </a:lnTo>
                  <a:close/>
                </a:path>
                <a:path w="18310860" h="10526395">
                  <a:moveTo>
                    <a:pt x="9410721" y="5123120"/>
                  </a:moveTo>
                  <a:lnTo>
                    <a:pt x="9403055" y="5119849"/>
                  </a:lnTo>
                  <a:lnTo>
                    <a:pt x="9399579" y="5118761"/>
                  </a:lnTo>
                  <a:lnTo>
                    <a:pt x="9395775" y="5120291"/>
                  </a:lnTo>
                  <a:lnTo>
                    <a:pt x="9392932" y="5126957"/>
                  </a:lnTo>
                  <a:lnTo>
                    <a:pt x="9394460" y="5130760"/>
                  </a:lnTo>
                  <a:lnTo>
                    <a:pt x="9405460" y="5135452"/>
                  </a:lnTo>
                  <a:lnTo>
                    <a:pt x="9409406" y="5133590"/>
                  </a:lnTo>
                  <a:lnTo>
                    <a:pt x="9412249" y="5126923"/>
                  </a:lnTo>
                  <a:lnTo>
                    <a:pt x="9410721" y="5123120"/>
                  </a:lnTo>
                  <a:close/>
                </a:path>
                <a:path w="18310860" h="10526395">
                  <a:moveTo>
                    <a:pt x="5779918" y="3572763"/>
                  </a:moveTo>
                  <a:lnTo>
                    <a:pt x="5768919" y="3568071"/>
                  </a:lnTo>
                  <a:lnTo>
                    <a:pt x="5764973" y="3569934"/>
                  </a:lnTo>
                  <a:lnTo>
                    <a:pt x="5762130" y="3576600"/>
                  </a:lnTo>
                  <a:lnTo>
                    <a:pt x="5763659" y="3580404"/>
                  </a:lnTo>
                  <a:lnTo>
                    <a:pt x="5774991" y="3585238"/>
                  </a:lnTo>
                  <a:lnTo>
                    <a:pt x="5778937" y="3583376"/>
                  </a:lnTo>
                  <a:lnTo>
                    <a:pt x="5781781" y="3576710"/>
                  </a:lnTo>
                  <a:lnTo>
                    <a:pt x="5779918" y="3572763"/>
                  </a:lnTo>
                  <a:close/>
                </a:path>
                <a:path w="18310860" h="10526395">
                  <a:moveTo>
                    <a:pt x="8200055" y="4605113"/>
                  </a:moveTo>
                  <a:lnTo>
                    <a:pt x="8189056" y="4600421"/>
                  </a:lnTo>
                  <a:lnTo>
                    <a:pt x="8185252" y="4601951"/>
                  </a:lnTo>
                  <a:lnTo>
                    <a:pt x="8182408" y="4608617"/>
                  </a:lnTo>
                  <a:lnTo>
                    <a:pt x="8183795" y="4612754"/>
                  </a:lnTo>
                  <a:lnTo>
                    <a:pt x="8194794" y="4617446"/>
                  </a:lnTo>
                  <a:lnTo>
                    <a:pt x="8198598" y="4615917"/>
                  </a:lnTo>
                  <a:lnTo>
                    <a:pt x="8201441" y="4609251"/>
                  </a:lnTo>
                  <a:lnTo>
                    <a:pt x="8200055" y="4605113"/>
                  </a:lnTo>
                  <a:close/>
                </a:path>
                <a:path w="18310860" h="10526395">
                  <a:moveTo>
                    <a:pt x="9492091" y="5155860"/>
                  </a:moveTo>
                  <a:lnTo>
                    <a:pt x="9481093" y="5151169"/>
                  </a:lnTo>
                  <a:lnTo>
                    <a:pt x="9477145" y="5153030"/>
                  </a:lnTo>
                  <a:lnTo>
                    <a:pt x="9474302" y="5159696"/>
                  </a:lnTo>
                  <a:lnTo>
                    <a:pt x="9475833" y="5163500"/>
                  </a:lnTo>
                  <a:lnTo>
                    <a:pt x="9486830" y="5168192"/>
                  </a:lnTo>
                  <a:lnTo>
                    <a:pt x="9490777" y="5166330"/>
                  </a:lnTo>
                  <a:lnTo>
                    <a:pt x="9493620" y="5159664"/>
                  </a:lnTo>
                  <a:lnTo>
                    <a:pt x="9492091" y="5155860"/>
                  </a:lnTo>
                  <a:close/>
                </a:path>
                <a:path w="18310860" h="10526395">
                  <a:moveTo>
                    <a:pt x="12301622" y="6353132"/>
                  </a:moveTo>
                  <a:lnTo>
                    <a:pt x="12297435" y="6353709"/>
                  </a:lnTo>
                  <a:lnTo>
                    <a:pt x="12293259" y="6359806"/>
                  </a:lnTo>
                  <a:lnTo>
                    <a:pt x="12293837" y="6363993"/>
                  </a:lnTo>
                  <a:lnTo>
                    <a:pt x="12296886" y="6366081"/>
                  </a:lnTo>
                  <a:lnTo>
                    <a:pt x="12300601" y="6368454"/>
                  </a:lnTo>
                  <a:lnTo>
                    <a:pt x="12301934" y="6369022"/>
                  </a:lnTo>
                  <a:lnTo>
                    <a:pt x="12301791" y="6369356"/>
                  </a:lnTo>
                  <a:lnTo>
                    <a:pt x="12304792" y="6370636"/>
                  </a:lnTo>
                  <a:lnTo>
                    <a:pt x="12307979" y="6369631"/>
                  </a:lnTo>
                  <a:lnTo>
                    <a:pt x="12309925" y="6366916"/>
                  </a:lnTo>
                  <a:lnTo>
                    <a:pt x="12312013" y="6363867"/>
                  </a:lnTo>
                  <a:lnTo>
                    <a:pt x="12311435" y="6359681"/>
                  </a:lnTo>
                  <a:lnTo>
                    <a:pt x="12308386" y="6357592"/>
                  </a:lnTo>
                  <a:lnTo>
                    <a:pt x="12304670" y="6355220"/>
                  </a:lnTo>
                  <a:lnTo>
                    <a:pt x="12301622" y="6353132"/>
                  </a:lnTo>
                  <a:close/>
                </a:path>
                <a:path w="18310860" h="10526395">
                  <a:moveTo>
                    <a:pt x="8120296" y="4569516"/>
                  </a:moveTo>
                  <a:lnTo>
                    <a:pt x="8109297" y="4564824"/>
                  </a:lnTo>
                  <a:lnTo>
                    <a:pt x="8105160" y="4566210"/>
                  </a:lnTo>
                  <a:lnTo>
                    <a:pt x="8102317" y="4572877"/>
                  </a:lnTo>
                  <a:lnTo>
                    <a:pt x="8103703" y="4577014"/>
                  </a:lnTo>
                  <a:lnTo>
                    <a:pt x="8115036" y="4581848"/>
                  </a:lnTo>
                  <a:lnTo>
                    <a:pt x="8118840" y="4580319"/>
                  </a:lnTo>
                  <a:lnTo>
                    <a:pt x="8121683" y="4573653"/>
                  </a:lnTo>
                  <a:lnTo>
                    <a:pt x="8120296" y="4569516"/>
                  </a:lnTo>
                  <a:close/>
                </a:path>
                <a:path w="18310860" h="10526395">
                  <a:moveTo>
                    <a:pt x="5861290" y="3605504"/>
                  </a:moveTo>
                  <a:lnTo>
                    <a:pt x="5850290" y="3600812"/>
                  </a:lnTo>
                  <a:lnTo>
                    <a:pt x="5846345" y="3602674"/>
                  </a:lnTo>
                  <a:lnTo>
                    <a:pt x="5843501" y="3609341"/>
                  </a:lnTo>
                  <a:lnTo>
                    <a:pt x="5845030" y="3613144"/>
                  </a:lnTo>
                  <a:lnTo>
                    <a:pt x="5856029" y="3617836"/>
                  </a:lnTo>
                  <a:lnTo>
                    <a:pt x="5859975" y="3615974"/>
                  </a:lnTo>
                  <a:lnTo>
                    <a:pt x="5862818" y="3609307"/>
                  </a:lnTo>
                  <a:lnTo>
                    <a:pt x="5861290" y="3605504"/>
                  </a:lnTo>
                  <a:close/>
                </a:path>
                <a:path w="18310860" h="10526395">
                  <a:moveTo>
                    <a:pt x="9573462" y="5188601"/>
                  </a:moveTo>
                  <a:lnTo>
                    <a:pt x="9562463" y="5183909"/>
                  </a:lnTo>
                  <a:lnTo>
                    <a:pt x="9558518" y="5185771"/>
                  </a:lnTo>
                  <a:lnTo>
                    <a:pt x="9555674" y="5192437"/>
                  </a:lnTo>
                  <a:lnTo>
                    <a:pt x="9557202" y="5196241"/>
                  </a:lnTo>
                  <a:lnTo>
                    <a:pt x="9568201" y="5200933"/>
                  </a:lnTo>
                  <a:lnTo>
                    <a:pt x="9572148" y="5199070"/>
                  </a:lnTo>
                  <a:lnTo>
                    <a:pt x="9574991" y="5192405"/>
                  </a:lnTo>
                  <a:lnTo>
                    <a:pt x="9573462" y="5188601"/>
                  </a:lnTo>
                  <a:close/>
                </a:path>
                <a:path w="18310860" h="10526395">
                  <a:moveTo>
                    <a:pt x="2384617" y="2120501"/>
                  </a:moveTo>
                  <a:lnTo>
                    <a:pt x="2380147" y="2121745"/>
                  </a:lnTo>
                  <a:lnTo>
                    <a:pt x="2378725" y="2125078"/>
                  </a:lnTo>
                  <a:lnTo>
                    <a:pt x="2376828" y="2128602"/>
                  </a:lnTo>
                  <a:lnTo>
                    <a:pt x="2378357" y="2132407"/>
                  </a:lnTo>
                  <a:lnTo>
                    <a:pt x="2381406" y="2134495"/>
                  </a:lnTo>
                  <a:lnTo>
                    <a:pt x="2389405" y="2137907"/>
                  </a:lnTo>
                  <a:lnTo>
                    <a:pt x="2393400" y="2136853"/>
                  </a:lnTo>
                  <a:lnTo>
                    <a:pt x="2394822" y="2133521"/>
                  </a:lnTo>
                  <a:lnTo>
                    <a:pt x="2396719" y="2129996"/>
                  </a:lnTo>
                  <a:lnTo>
                    <a:pt x="2395190" y="2126193"/>
                  </a:lnTo>
                  <a:lnTo>
                    <a:pt x="2392142" y="2124104"/>
                  </a:lnTo>
                  <a:lnTo>
                    <a:pt x="2387808" y="2122256"/>
                  </a:lnTo>
                  <a:lnTo>
                    <a:pt x="2384617" y="2120501"/>
                  </a:lnTo>
                  <a:close/>
                </a:path>
                <a:path w="18310860" h="10526395">
                  <a:moveTo>
                    <a:pt x="8040489" y="4533109"/>
                  </a:moveTo>
                  <a:lnTo>
                    <a:pt x="8029156" y="4528275"/>
                  </a:lnTo>
                  <a:lnTo>
                    <a:pt x="8025352" y="4529804"/>
                  </a:lnTo>
                  <a:lnTo>
                    <a:pt x="8022509" y="4536469"/>
                  </a:lnTo>
                  <a:lnTo>
                    <a:pt x="8023897" y="4540608"/>
                  </a:lnTo>
                  <a:lnTo>
                    <a:pt x="8035229" y="4545441"/>
                  </a:lnTo>
                  <a:lnTo>
                    <a:pt x="8039032" y="4543912"/>
                  </a:lnTo>
                  <a:lnTo>
                    <a:pt x="8041875" y="4537246"/>
                  </a:lnTo>
                  <a:lnTo>
                    <a:pt x="8040489" y="4533109"/>
                  </a:lnTo>
                  <a:close/>
                </a:path>
                <a:path w="18310860" h="10526395">
                  <a:moveTo>
                    <a:pt x="5942328" y="3638102"/>
                  </a:moveTo>
                  <a:lnTo>
                    <a:pt x="5931328" y="3633410"/>
                  </a:lnTo>
                  <a:lnTo>
                    <a:pt x="5927382" y="3635274"/>
                  </a:lnTo>
                  <a:lnTo>
                    <a:pt x="5924539" y="3641939"/>
                  </a:lnTo>
                  <a:lnTo>
                    <a:pt x="5926067" y="3645743"/>
                  </a:lnTo>
                  <a:lnTo>
                    <a:pt x="5937399" y="3650577"/>
                  </a:lnTo>
                  <a:lnTo>
                    <a:pt x="5941347" y="3648714"/>
                  </a:lnTo>
                  <a:lnTo>
                    <a:pt x="5944190" y="3642048"/>
                  </a:lnTo>
                  <a:lnTo>
                    <a:pt x="5942328" y="3638102"/>
                  </a:lnTo>
                  <a:close/>
                </a:path>
                <a:path w="18310860" h="10526395">
                  <a:moveTo>
                    <a:pt x="9654975" y="5221007"/>
                  </a:moveTo>
                  <a:lnTo>
                    <a:pt x="9643976" y="5216315"/>
                  </a:lnTo>
                  <a:lnTo>
                    <a:pt x="9640029" y="5218178"/>
                  </a:lnTo>
                  <a:lnTo>
                    <a:pt x="9637186" y="5224844"/>
                  </a:lnTo>
                  <a:lnTo>
                    <a:pt x="9638716" y="5228648"/>
                  </a:lnTo>
                  <a:lnTo>
                    <a:pt x="9650048" y="5233482"/>
                  </a:lnTo>
                  <a:lnTo>
                    <a:pt x="9653993" y="5231620"/>
                  </a:lnTo>
                  <a:lnTo>
                    <a:pt x="9656979" y="5224620"/>
                  </a:lnTo>
                  <a:lnTo>
                    <a:pt x="9654975" y="5221007"/>
                  </a:lnTo>
                  <a:close/>
                </a:path>
                <a:path w="18310860" h="10526395">
                  <a:moveTo>
                    <a:pt x="6023698" y="3670842"/>
                  </a:moveTo>
                  <a:lnTo>
                    <a:pt x="6012699" y="3666150"/>
                  </a:lnTo>
                  <a:lnTo>
                    <a:pt x="6008753" y="3668013"/>
                  </a:lnTo>
                  <a:lnTo>
                    <a:pt x="6005909" y="3674680"/>
                  </a:lnTo>
                  <a:lnTo>
                    <a:pt x="6007438" y="3678483"/>
                  </a:lnTo>
                  <a:lnTo>
                    <a:pt x="6018771" y="3683317"/>
                  </a:lnTo>
                  <a:lnTo>
                    <a:pt x="6022717" y="3681455"/>
                  </a:lnTo>
                  <a:lnTo>
                    <a:pt x="6025560" y="3674789"/>
                  </a:lnTo>
                  <a:lnTo>
                    <a:pt x="6023698" y="3670842"/>
                  </a:lnTo>
                  <a:close/>
                </a:path>
                <a:path w="18310860" h="10526395">
                  <a:moveTo>
                    <a:pt x="7960683" y="4496702"/>
                  </a:moveTo>
                  <a:lnTo>
                    <a:pt x="7949683" y="4492010"/>
                  </a:lnTo>
                  <a:lnTo>
                    <a:pt x="7945546" y="4493397"/>
                  </a:lnTo>
                  <a:lnTo>
                    <a:pt x="7942702" y="4500064"/>
                  </a:lnTo>
                  <a:lnTo>
                    <a:pt x="7944089" y="4504200"/>
                  </a:lnTo>
                  <a:lnTo>
                    <a:pt x="7955422" y="4509034"/>
                  </a:lnTo>
                  <a:lnTo>
                    <a:pt x="7959225" y="4507506"/>
                  </a:lnTo>
                  <a:lnTo>
                    <a:pt x="7962069" y="4500839"/>
                  </a:lnTo>
                  <a:lnTo>
                    <a:pt x="7960683" y="4496702"/>
                  </a:lnTo>
                  <a:close/>
                </a:path>
                <a:path w="18310860" h="10526395">
                  <a:moveTo>
                    <a:pt x="9736488" y="5253415"/>
                  </a:moveTo>
                  <a:lnTo>
                    <a:pt x="9725489" y="5248723"/>
                  </a:lnTo>
                  <a:lnTo>
                    <a:pt x="9721543" y="5250585"/>
                  </a:lnTo>
                  <a:lnTo>
                    <a:pt x="9718699" y="5257251"/>
                  </a:lnTo>
                  <a:lnTo>
                    <a:pt x="9720229" y="5261055"/>
                  </a:lnTo>
                  <a:lnTo>
                    <a:pt x="9723562" y="5262476"/>
                  </a:lnTo>
                  <a:lnTo>
                    <a:pt x="9724037" y="5262286"/>
                  </a:lnTo>
                  <a:lnTo>
                    <a:pt x="9731703" y="5265556"/>
                  </a:lnTo>
                  <a:lnTo>
                    <a:pt x="9735649" y="5263693"/>
                  </a:lnTo>
                  <a:lnTo>
                    <a:pt x="9738492" y="5257027"/>
                  </a:lnTo>
                  <a:lnTo>
                    <a:pt x="9736488" y="5253415"/>
                  </a:lnTo>
                  <a:close/>
                </a:path>
                <a:path w="18310860" h="10526395">
                  <a:moveTo>
                    <a:pt x="6105069" y="3703583"/>
                  </a:moveTo>
                  <a:lnTo>
                    <a:pt x="6094070" y="3698891"/>
                  </a:lnTo>
                  <a:lnTo>
                    <a:pt x="6090124" y="3700753"/>
                  </a:lnTo>
                  <a:lnTo>
                    <a:pt x="6087281" y="3707420"/>
                  </a:lnTo>
                  <a:lnTo>
                    <a:pt x="6088809" y="3711224"/>
                  </a:lnTo>
                  <a:lnTo>
                    <a:pt x="6099808" y="3715916"/>
                  </a:lnTo>
                  <a:lnTo>
                    <a:pt x="6103755" y="3714053"/>
                  </a:lnTo>
                  <a:lnTo>
                    <a:pt x="6106598" y="3707387"/>
                  </a:lnTo>
                  <a:lnTo>
                    <a:pt x="6105069" y="3703583"/>
                  </a:lnTo>
                  <a:close/>
                </a:path>
                <a:path w="18310860" h="10526395">
                  <a:moveTo>
                    <a:pt x="7880209" y="4460011"/>
                  </a:moveTo>
                  <a:lnTo>
                    <a:pt x="7869210" y="4455320"/>
                  </a:lnTo>
                  <a:lnTo>
                    <a:pt x="7865406" y="4456848"/>
                  </a:lnTo>
                  <a:lnTo>
                    <a:pt x="7862562" y="4463514"/>
                  </a:lnTo>
                  <a:lnTo>
                    <a:pt x="7863949" y="4467652"/>
                  </a:lnTo>
                  <a:lnTo>
                    <a:pt x="7874948" y="4472344"/>
                  </a:lnTo>
                  <a:lnTo>
                    <a:pt x="7878752" y="4470814"/>
                  </a:lnTo>
                  <a:lnTo>
                    <a:pt x="7881596" y="4464148"/>
                  </a:lnTo>
                  <a:lnTo>
                    <a:pt x="7880209" y="4460011"/>
                  </a:lnTo>
                  <a:close/>
                </a:path>
                <a:path w="18310860" h="10526395">
                  <a:moveTo>
                    <a:pt x="6186440" y="3736323"/>
                  </a:moveTo>
                  <a:lnTo>
                    <a:pt x="6175441" y="3731632"/>
                  </a:lnTo>
                  <a:lnTo>
                    <a:pt x="6171495" y="3733493"/>
                  </a:lnTo>
                  <a:lnTo>
                    <a:pt x="6168651" y="3740160"/>
                  </a:lnTo>
                  <a:lnTo>
                    <a:pt x="6170180" y="3743964"/>
                  </a:lnTo>
                  <a:lnTo>
                    <a:pt x="6178180" y="3747376"/>
                  </a:lnTo>
                  <a:lnTo>
                    <a:pt x="6181655" y="3748465"/>
                  </a:lnTo>
                  <a:lnTo>
                    <a:pt x="6185459" y="3746935"/>
                  </a:lnTo>
                  <a:lnTo>
                    <a:pt x="6186880" y="3743603"/>
                  </a:lnTo>
                  <a:lnTo>
                    <a:pt x="6187860" y="3740474"/>
                  </a:lnTo>
                  <a:lnTo>
                    <a:pt x="6187969" y="3740127"/>
                  </a:lnTo>
                  <a:lnTo>
                    <a:pt x="6186440" y="3736323"/>
                  </a:lnTo>
                  <a:close/>
                </a:path>
                <a:path w="18310860" h="10526395">
                  <a:moveTo>
                    <a:pt x="9818619" y="5285297"/>
                  </a:moveTo>
                  <a:lnTo>
                    <a:pt x="9807619" y="5280605"/>
                  </a:lnTo>
                  <a:lnTo>
                    <a:pt x="9803674" y="5282468"/>
                  </a:lnTo>
                  <a:lnTo>
                    <a:pt x="9800830" y="5289133"/>
                  </a:lnTo>
                  <a:lnTo>
                    <a:pt x="9802359" y="5292938"/>
                  </a:lnTo>
                  <a:lnTo>
                    <a:pt x="9805692" y="5294360"/>
                  </a:lnTo>
                  <a:lnTo>
                    <a:pt x="9806168" y="5294168"/>
                  </a:lnTo>
                  <a:lnTo>
                    <a:pt x="9813834" y="5297439"/>
                  </a:lnTo>
                  <a:lnTo>
                    <a:pt x="9817780" y="5295575"/>
                  </a:lnTo>
                  <a:lnTo>
                    <a:pt x="9820623" y="5288910"/>
                  </a:lnTo>
                  <a:lnTo>
                    <a:pt x="9818619" y="5285297"/>
                  </a:lnTo>
                  <a:close/>
                </a:path>
                <a:path w="18310860" h="10526395">
                  <a:moveTo>
                    <a:pt x="2306325" y="2079618"/>
                  </a:moveTo>
                  <a:lnTo>
                    <a:pt x="2301855" y="2080863"/>
                  </a:lnTo>
                  <a:lnTo>
                    <a:pt x="2300433" y="2084196"/>
                  </a:lnTo>
                  <a:lnTo>
                    <a:pt x="2298678" y="2087387"/>
                  </a:lnTo>
                  <a:lnTo>
                    <a:pt x="2300065" y="2091524"/>
                  </a:lnTo>
                  <a:lnTo>
                    <a:pt x="2303114" y="2093613"/>
                  </a:lnTo>
                  <a:lnTo>
                    <a:pt x="2311113" y="2097025"/>
                  </a:lnTo>
                  <a:lnTo>
                    <a:pt x="2315108" y="2095971"/>
                  </a:lnTo>
                  <a:lnTo>
                    <a:pt x="2316530" y="2092639"/>
                  </a:lnTo>
                  <a:lnTo>
                    <a:pt x="2318285" y="2089448"/>
                  </a:lnTo>
                  <a:lnTo>
                    <a:pt x="2316898" y="2085310"/>
                  </a:lnTo>
                  <a:lnTo>
                    <a:pt x="2313849" y="2083222"/>
                  </a:lnTo>
                  <a:lnTo>
                    <a:pt x="2309516" y="2081374"/>
                  </a:lnTo>
                  <a:lnTo>
                    <a:pt x="2306325" y="2079618"/>
                  </a:lnTo>
                  <a:close/>
                </a:path>
                <a:path w="18310860" h="10526395">
                  <a:moveTo>
                    <a:pt x="7800735" y="4423746"/>
                  </a:moveTo>
                  <a:lnTo>
                    <a:pt x="7789736" y="4419055"/>
                  </a:lnTo>
                  <a:lnTo>
                    <a:pt x="7785598" y="4420442"/>
                  </a:lnTo>
                  <a:lnTo>
                    <a:pt x="7782755" y="4427107"/>
                  </a:lnTo>
                  <a:lnTo>
                    <a:pt x="7784141" y="4431245"/>
                  </a:lnTo>
                  <a:lnTo>
                    <a:pt x="7795474" y="4436079"/>
                  </a:lnTo>
                  <a:lnTo>
                    <a:pt x="7799278" y="4434549"/>
                  </a:lnTo>
                  <a:lnTo>
                    <a:pt x="7802122" y="4427884"/>
                  </a:lnTo>
                  <a:lnTo>
                    <a:pt x="7800735" y="4423746"/>
                  </a:lnTo>
                  <a:close/>
                </a:path>
                <a:path w="18310860" h="10526395">
                  <a:moveTo>
                    <a:pt x="6267669" y="3769397"/>
                  </a:moveTo>
                  <a:lnTo>
                    <a:pt x="6260003" y="3766127"/>
                  </a:lnTo>
                  <a:lnTo>
                    <a:pt x="6256527" y="3765038"/>
                  </a:lnTo>
                  <a:lnTo>
                    <a:pt x="6252724" y="3766568"/>
                  </a:lnTo>
                  <a:lnTo>
                    <a:pt x="6249881" y="3773234"/>
                  </a:lnTo>
                  <a:lnTo>
                    <a:pt x="6251409" y="3777037"/>
                  </a:lnTo>
                  <a:lnTo>
                    <a:pt x="6259409" y="3780450"/>
                  </a:lnTo>
                  <a:lnTo>
                    <a:pt x="6262884" y="3781538"/>
                  </a:lnTo>
                  <a:lnTo>
                    <a:pt x="6266688" y="3780009"/>
                  </a:lnTo>
                  <a:lnTo>
                    <a:pt x="6268110" y="3776676"/>
                  </a:lnTo>
                  <a:lnTo>
                    <a:pt x="6269089" y="3773549"/>
                  </a:lnTo>
                  <a:lnTo>
                    <a:pt x="6269198" y="3773201"/>
                  </a:lnTo>
                  <a:lnTo>
                    <a:pt x="6267669" y="3769397"/>
                  </a:lnTo>
                  <a:close/>
                </a:path>
                <a:path w="18310860" h="10526395">
                  <a:moveTo>
                    <a:pt x="7720453" y="4387531"/>
                  </a:moveTo>
                  <a:lnTo>
                    <a:pt x="7709453" y="4382839"/>
                  </a:lnTo>
                  <a:lnTo>
                    <a:pt x="7705650" y="4384368"/>
                  </a:lnTo>
                  <a:lnTo>
                    <a:pt x="7702806" y="4391035"/>
                  </a:lnTo>
                  <a:lnTo>
                    <a:pt x="7704193" y="4395171"/>
                  </a:lnTo>
                  <a:lnTo>
                    <a:pt x="7715192" y="4399863"/>
                  </a:lnTo>
                  <a:lnTo>
                    <a:pt x="7718996" y="4398334"/>
                  </a:lnTo>
                  <a:lnTo>
                    <a:pt x="7721839" y="4391668"/>
                  </a:lnTo>
                  <a:lnTo>
                    <a:pt x="7720453" y="4387531"/>
                  </a:lnTo>
                  <a:close/>
                </a:path>
                <a:path w="18310860" h="10526395">
                  <a:moveTo>
                    <a:pt x="6348565" y="3802329"/>
                  </a:moveTo>
                  <a:lnTo>
                    <a:pt x="6340898" y="3799059"/>
                  </a:lnTo>
                  <a:lnTo>
                    <a:pt x="6337423" y="3797970"/>
                  </a:lnTo>
                  <a:lnTo>
                    <a:pt x="6333620" y="3799499"/>
                  </a:lnTo>
                  <a:lnTo>
                    <a:pt x="6330776" y="3806165"/>
                  </a:lnTo>
                  <a:lnTo>
                    <a:pt x="6332305" y="3809969"/>
                  </a:lnTo>
                  <a:lnTo>
                    <a:pt x="6340304" y="3813381"/>
                  </a:lnTo>
                  <a:lnTo>
                    <a:pt x="6343779" y="3814469"/>
                  </a:lnTo>
                  <a:lnTo>
                    <a:pt x="6347583" y="3812941"/>
                  </a:lnTo>
                  <a:lnTo>
                    <a:pt x="6349005" y="3809608"/>
                  </a:lnTo>
                  <a:lnTo>
                    <a:pt x="6349985" y="3806480"/>
                  </a:lnTo>
                  <a:lnTo>
                    <a:pt x="6350094" y="3806133"/>
                  </a:lnTo>
                  <a:lnTo>
                    <a:pt x="6348565" y="3802329"/>
                  </a:lnTo>
                  <a:close/>
                </a:path>
                <a:path w="18310860" h="10526395">
                  <a:moveTo>
                    <a:pt x="9900417" y="5317037"/>
                  </a:moveTo>
                  <a:lnTo>
                    <a:pt x="9889418" y="5312345"/>
                  </a:lnTo>
                  <a:lnTo>
                    <a:pt x="9885471" y="5314208"/>
                  </a:lnTo>
                  <a:lnTo>
                    <a:pt x="9882628" y="5320875"/>
                  </a:lnTo>
                  <a:lnTo>
                    <a:pt x="9884157" y="5324679"/>
                  </a:lnTo>
                  <a:lnTo>
                    <a:pt x="9895156" y="5329370"/>
                  </a:lnTo>
                  <a:lnTo>
                    <a:pt x="9899102" y="5327508"/>
                  </a:lnTo>
                  <a:lnTo>
                    <a:pt x="9901945" y="5320841"/>
                  </a:lnTo>
                  <a:lnTo>
                    <a:pt x="9900417" y="5317037"/>
                  </a:lnTo>
                  <a:close/>
                </a:path>
                <a:path w="18310860" h="10526395">
                  <a:moveTo>
                    <a:pt x="6429793" y="3835402"/>
                  </a:moveTo>
                  <a:lnTo>
                    <a:pt x="6422127" y="3832132"/>
                  </a:lnTo>
                  <a:lnTo>
                    <a:pt x="6418651" y="3831043"/>
                  </a:lnTo>
                  <a:lnTo>
                    <a:pt x="6414848" y="3832573"/>
                  </a:lnTo>
                  <a:lnTo>
                    <a:pt x="6412004" y="3839239"/>
                  </a:lnTo>
                  <a:lnTo>
                    <a:pt x="6413533" y="3843042"/>
                  </a:lnTo>
                  <a:lnTo>
                    <a:pt x="6421533" y="3846454"/>
                  </a:lnTo>
                  <a:lnTo>
                    <a:pt x="6425008" y="3847543"/>
                  </a:lnTo>
                  <a:lnTo>
                    <a:pt x="6428812" y="3846014"/>
                  </a:lnTo>
                  <a:lnTo>
                    <a:pt x="6430233" y="3842682"/>
                  </a:lnTo>
                  <a:lnTo>
                    <a:pt x="6431213" y="3839554"/>
                  </a:lnTo>
                  <a:lnTo>
                    <a:pt x="6431322" y="3839206"/>
                  </a:lnTo>
                  <a:lnTo>
                    <a:pt x="6429793" y="3835402"/>
                  </a:lnTo>
                  <a:close/>
                </a:path>
                <a:path w="18310860" h="10526395">
                  <a:moveTo>
                    <a:pt x="7640503" y="4351458"/>
                  </a:moveTo>
                  <a:lnTo>
                    <a:pt x="7629504" y="4346766"/>
                  </a:lnTo>
                  <a:lnTo>
                    <a:pt x="7625700" y="4348294"/>
                  </a:lnTo>
                  <a:lnTo>
                    <a:pt x="7622857" y="4354961"/>
                  </a:lnTo>
                  <a:lnTo>
                    <a:pt x="7624243" y="4359098"/>
                  </a:lnTo>
                  <a:lnTo>
                    <a:pt x="7635242" y="4363790"/>
                  </a:lnTo>
                  <a:lnTo>
                    <a:pt x="7639046" y="4362261"/>
                  </a:lnTo>
                  <a:lnTo>
                    <a:pt x="7641890" y="4355594"/>
                  </a:lnTo>
                  <a:lnTo>
                    <a:pt x="7640503" y="4351458"/>
                  </a:lnTo>
                  <a:close/>
                </a:path>
                <a:path w="18310860" h="10526395">
                  <a:moveTo>
                    <a:pt x="6510880" y="3868810"/>
                  </a:moveTo>
                  <a:lnTo>
                    <a:pt x="6503214" y="3865540"/>
                  </a:lnTo>
                  <a:lnTo>
                    <a:pt x="6499738" y="3864451"/>
                  </a:lnTo>
                  <a:lnTo>
                    <a:pt x="6495935" y="3865980"/>
                  </a:lnTo>
                  <a:lnTo>
                    <a:pt x="6493091" y="3872646"/>
                  </a:lnTo>
                  <a:lnTo>
                    <a:pt x="6494620" y="3876450"/>
                  </a:lnTo>
                  <a:lnTo>
                    <a:pt x="6502286" y="3879720"/>
                  </a:lnTo>
                  <a:lnTo>
                    <a:pt x="6505761" y="3880808"/>
                  </a:lnTo>
                  <a:lnTo>
                    <a:pt x="6509565" y="3879279"/>
                  </a:lnTo>
                  <a:lnTo>
                    <a:pt x="6512409" y="3872613"/>
                  </a:lnTo>
                  <a:lnTo>
                    <a:pt x="6510880" y="3868810"/>
                  </a:lnTo>
                  <a:close/>
                </a:path>
                <a:path w="18310860" h="10526395">
                  <a:moveTo>
                    <a:pt x="7560079" y="4315575"/>
                  </a:moveTo>
                  <a:lnTo>
                    <a:pt x="7549079" y="4310883"/>
                  </a:lnTo>
                  <a:lnTo>
                    <a:pt x="7545276" y="4312412"/>
                  </a:lnTo>
                  <a:lnTo>
                    <a:pt x="7542433" y="4319078"/>
                  </a:lnTo>
                  <a:lnTo>
                    <a:pt x="7543818" y="4323216"/>
                  </a:lnTo>
                  <a:lnTo>
                    <a:pt x="7554818" y="4327908"/>
                  </a:lnTo>
                  <a:lnTo>
                    <a:pt x="7558622" y="4326378"/>
                  </a:lnTo>
                  <a:lnTo>
                    <a:pt x="7561465" y="4319712"/>
                  </a:lnTo>
                  <a:lnTo>
                    <a:pt x="7560079" y="4315575"/>
                  </a:lnTo>
                  <a:close/>
                </a:path>
                <a:path w="18310860" h="10526395">
                  <a:moveTo>
                    <a:pt x="9982213" y="5348778"/>
                  </a:moveTo>
                  <a:lnTo>
                    <a:pt x="9971216" y="5344087"/>
                  </a:lnTo>
                  <a:lnTo>
                    <a:pt x="9967269" y="5345948"/>
                  </a:lnTo>
                  <a:lnTo>
                    <a:pt x="9964426" y="5352615"/>
                  </a:lnTo>
                  <a:lnTo>
                    <a:pt x="9965955" y="5356419"/>
                  </a:lnTo>
                  <a:lnTo>
                    <a:pt x="9969287" y="5357841"/>
                  </a:lnTo>
                  <a:lnTo>
                    <a:pt x="9969763" y="5357650"/>
                  </a:lnTo>
                  <a:lnTo>
                    <a:pt x="9977429" y="5360920"/>
                  </a:lnTo>
                  <a:lnTo>
                    <a:pt x="9981375" y="5359057"/>
                  </a:lnTo>
                  <a:lnTo>
                    <a:pt x="9984219" y="5352390"/>
                  </a:lnTo>
                  <a:lnTo>
                    <a:pt x="9982213" y="5348778"/>
                  </a:lnTo>
                  <a:close/>
                </a:path>
                <a:path w="18310860" h="10526395">
                  <a:moveTo>
                    <a:pt x="6591966" y="3902216"/>
                  </a:moveTo>
                  <a:lnTo>
                    <a:pt x="6584301" y="3898946"/>
                  </a:lnTo>
                  <a:lnTo>
                    <a:pt x="6580825" y="3897858"/>
                  </a:lnTo>
                  <a:lnTo>
                    <a:pt x="6577021" y="3899387"/>
                  </a:lnTo>
                  <a:lnTo>
                    <a:pt x="6574177" y="3906052"/>
                  </a:lnTo>
                  <a:lnTo>
                    <a:pt x="6575707" y="3909857"/>
                  </a:lnTo>
                  <a:lnTo>
                    <a:pt x="6583706" y="3913269"/>
                  </a:lnTo>
                  <a:lnTo>
                    <a:pt x="6587181" y="3914358"/>
                  </a:lnTo>
                  <a:lnTo>
                    <a:pt x="6590985" y="3912828"/>
                  </a:lnTo>
                  <a:lnTo>
                    <a:pt x="6592406" y="3909495"/>
                  </a:lnTo>
                  <a:lnTo>
                    <a:pt x="6593386" y="3906368"/>
                  </a:lnTo>
                  <a:lnTo>
                    <a:pt x="6593495" y="3906019"/>
                  </a:lnTo>
                  <a:lnTo>
                    <a:pt x="6591966" y="3902216"/>
                  </a:lnTo>
                  <a:close/>
                </a:path>
                <a:path w="18310860" h="10526395">
                  <a:moveTo>
                    <a:pt x="7480179" y="4280310"/>
                  </a:moveTo>
                  <a:lnTo>
                    <a:pt x="7468846" y="4275476"/>
                  </a:lnTo>
                  <a:lnTo>
                    <a:pt x="7465041" y="4277006"/>
                  </a:lnTo>
                  <a:lnTo>
                    <a:pt x="7462198" y="4283671"/>
                  </a:lnTo>
                  <a:lnTo>
                    <a:pt x="7463585" y="4287809"/>
                  </a:lnTo>
                  <a:lnTo>
                    <a:pt x="7474918" y="4292643"/>
                  </a:lnTo>
                  <a:lnTo>
                    <a:pt x="7478721" y="4291113"/>
                  </a:lnTo>
                  <a:lnTo>
                    <a:pt x="7481565" y="4284447"/>
                  </a:lnTo>
                  <a:lnTo>
                    <a:pt x="7480179" y="4280310"/>
                  </a:lnTo>
                  <a:close/>
                </a:path>
                <a:path w="18310860" h="10526395">
                  <a:moveTo>
                    <a:pt x="6673053" y="3935623"/>
                  </a:moveTo>
                  <a:lnTo>
                    <a:pt x="6665387" y="3932353"/>
                  </a:lnTo>
                  <a:lnTo>
                    <a:pt x="6661911" y="3931265"/>
                  </a:lnTo>
                  <a:lnTo>
                    <a:pt x="6658108" y="3932794"/>
                  </a:lnTo>
                  <a:lnTo>
                    <a:pt x="6655265" y="3939460"/>
                  </a:lnTo>
                  <a:lnTo>
                    <a:pt x="6656793" y="3943264"/>
                  </a:lnTo>
                  <a:lnTo>
                    <a:pt x="6664459" y="3946534"/>
                  </a:lnTo>
                  <a:lnTo>
                    <a:pt x="6667935" y="3947622"/>
                  </a:lnTo>
                  <a:lnTo>
                    <a:pt x="6671738" y="3946093"/>
                  </a:lnTo>
                  <a:lnTo>
                    <a:pt x="6674582" y="3939427"/>
                  </a:lnTo>
                  <a:lnTo>
                    <a:pt x="6673053" y="3935623"/>
                  </a:lnTo>
                  <a:close/>
                </a:path>
                <a:path w="18310860" h="10526395">
                  <a:moveTo>
                    <a:pt x="12228359" y="6304152"/>
                  </a:moveTo>
                  <a:lnTo>
                    <a:pt x="12224365" y="6305206"/>
                  </a:lnTo>
                  <a:lnTo>
                    <a:pt x="12220187" y="6311303"/>
                  </a:lnTo>
                  <a:lnTo>
                    <a:pt x="12221241" y="6315297"/>
                  </a:lnTo>
                  <a:lnTo>
                    <a:pt x="12224290" y="6317386"/>
                  </a:lnTo>
                  <a:lnTo>
                    <a:pt x="12228006" y="6319759"/>
                  </a:lnTo>
                  <a:lnTo>
                    <a:pt x="12232005" y="6321465"/>
                  </a:lnTo>
                  <a:lnTo>
                    <a:pt x="12235192" y="6320461"/>
                  </a:lnTo>
                  <a:lnTo>
                    <a:pt x="12237137" y="6317745"/>
                  </a:lnTo>
                  <a:lnTo>
                    <a:pt x="12239226" y="6314697"/>
                  </a:lnTo>
                  <a:lnTo>
                    <a:pt x="12238173" y="6310702"/>
                  </a:lnTo>
                  <a:lnTo>
                    <a:pt x="12235123" y="6308613"/>
                  </a:lnTo>
                  <a:lnTo>
                    <a:pt x="12231407" y="6306240"/>
                  </a:lnTo>
                  <a:lnTo>
                    <a:pt x="12228359" y="6304152"/>
                  </a:lnTo>
                  <a:close/>
                </a:path>
                <a:path w="18310860" h="10526395">
                  <a:moveTo>
                    <a:pt x="2236224" y="2042625"/>
                  </a:moveTo>
                  <a:lnTo>
                    <a:pt x="2232224" y="2040919"/>
                  </a:lnTo>
                  <a:lnTo>
                    <a:pt x="2228998" y="2046633"/>
                  </a:lnTo>
                  <a:lnTo>
                    <a:pt x="2226922" y="2050869"/>
                  </a:lnTo>
                  <a:lnTo>
                    <a:pt x="2225964" y="2052824"/>
                  </a:lnTo>
                  <a:lnTo>
                    <a:pt x="2230630" y="2054815"/>
                  </a:lnTo>
                  <a:lnTo>
                    <a:pt x="2230488" y="2055148"/>
                  </a:lnTo>
                  <a:lnTo>
                    <a:pt x="2233488" y="2056428"/>
                  </a:lnTo>
                  <a:lnTo>
                    <a:pt x="2237483" y="2055373"/>
                  </a:lnTo>
                  <a:lnTo>
                    <a:pt x="2239431" y="2051083"/>
                  </a:lnTo>
                  <a:lnTo>
                    <a:pt x="2240659" y="2048850"/>
                  </a:lnTo>
                  <a:lnTo>
                    <a:pt x="2239273" y="2044713"/>
                  </a:lnTo>
                  <a:lnTo>
                    <a:pt x="2236224" y="2042625"/>
                  </a:lnTo>
                  <a:close/>
                </a:path>
                <a:path w="18310860" h="10526395">
                  <a:moveTo>
                    <a:pt x="7399802" y="4245237"/>
                  </a:moveTo>
                  <a:lnTo>
                    <a:pt x="7388470" y="4240403"/>
                  </a:lnTo>
                  <a:lnTo>
                    <a:pt x="7384666" y="4241932"/>
                  </a:lnTo>
                  <a:lnTo>
                    <a:pt x="7381823" y="4248598"/>
                  </a:lnTo>
                  <a:lnTo>
                    <a:pt x="7383210" y="4252735"/>
                  </a:lnTo>
                  <a:lnTo>
                    <a:pt x="7394542" y="4257569"/>
                  </a:lnTo>
                  <a:lnTo>
                    <a:pt x="7398346" y="4256040"/>
                  </a:lnTo>
                  <a:lnTo>
                    <a:pt x="7401190" y="4249374"/>
                  </a:lnTo>
                  <a:lnTo>
                    <a:pt x="7399802" y="4245237"/>
                  </a:lnTo>
                  <a:close/>
                </a:path>
                <a:path w="18310860" h="10526395">
                  <a:moveTo>
                    <a:pt x="6753998" y="3969364"/>
                  </a:moveTo>
                  <a:lnTo>
                    <a:pt x="6746332" y="3966094"/>
                  </a:lnTo>
                  <a:lnTo>
                    <a:pt x="6742857" y="3965005"/>
                  </a:lnTo>
                  <a:lnTo>
                    <a:pt x="6739051" y="3966534"/>
                  </a:lnTo>
                  <a:lnTo>
                    <a:pt x="6736208" y="3973200"/>
                  </a:lnTo>
                  <a:lnTo>
                    <a:pt x="6737738" y="3977004"/>
                  </a:lnTo>
                  <a:lnTo>
                    <a:pt x="6745737" y="3980416"/>
                  </a:lnTo>
                  <a:lnTo>
                    <a:pt x="6749212" y="3981505"/>
                  </a:lnTo>
                  <a:lnTo>
                    <a:pt x="6753016" y="3979976"/>
                  </a:lnTo>
                  <a:lnTo>
                    <a:pt x="6754438" y="3976642"/>
                  </a:lnTo>
                  <a:lnTo>
                    <a:pt x="6755417" y="3973515"/>
                  </a:lnTo>
                  <a:lnTo>
                    <a:pt x="6755526" y="3973168"/>
                  </a:lnTo>
                  <a:lnTo>
                    <a:pt x="6753998" y="3969364"/>
                  </a:lnTo>
                  <a:close/>
                </a:path>
                <a:path w="18310860" h="10526395">
                  <a:moveTo>
                    <a:pt x="7319093" y="4210021"/>
                  </a:moveTo>
                  <a:lnTo>
                    <a:pt x="7308094" y="4205329"/>
                  </a:lnTo>
                  <a:lnTo>
                    <a:pt x="7304291" y="4206858"/>
                  </a:lnTo>
                  <a:lnTo>
                    <a:pt x="7301305" y="4213858"/>
                  </a:lnTo>
                  <a:lnTo>
                    <a:pt x="7302833" y="4217661"/>
                  </a:lnTo>
                  <a:lnTo>
                    <a:pt x="7313833" y="4222353"/>
                  </a:lnTo>
                  <a:lnTo>
                    <a:pt x="7317636" y="4220825"/>
                  </a:lnTo>
                  <a:lnTo>
                    <a:pt x="7320622" y="4213825"/>
                  </a:lnTo>
                  <a:lnTo>
                    <a:pt x="7319093" y="4210021"/>
                  </a:lnTo>
                  <a:close/>
                </a:path>
                <a:path w="18310860" h="10526395">
                  <a:moveTo>
                    <a:pt x="6834799" y="4003437"/>
                  </a:moveTo>
                  <a:lnTo>
                    <a:pt x="6823800" y="3998746"/>
                  </a:lnTo>
                  <a:lnTo>
                    <a:pt x="6819997" y="4000275"/>
                  </a:lnTo>
                  <a:lnTo>
                    <a:pt x="6817153" y="4006940"/>
                  </a:lnTo>
                  <a:lnTo>
                    <a:pt x="6818682" y="4010744"/>
                  </a:lnTo>
                  <a:lnTo>
                    <a:pt x="6829681" y="4015436"/>
                  </a:lnTo>
                  <a:lnTo>
                    <a:pt x="6833485" y="4013907"/>
                  </a:lnTo>
                  <a:lnTo>
                    <a:pt x="6836328" y="4007241"/>
                  </a:lnTo>
                  <a:lnTo>
                    <a:pt x="6834799" y="4003437"/>
                  </a:lnTo>
                  <a:close/>
                </a:path>
                <a:path w="18310860" h="10526395">
                  <a:moveTo>
                    <a:pt x="7238576" y="4175281"/>
                  </a:moveTo>
                  <a:lnTo>
                    <a:pt x="7227577" y="4170589"/>
                  </a:lnTo>
                  <a:lnTo>
                    <a:pt x="7223773" y="4172118"/>
                  </a:lnTo>
                  <a:lnTo>
                    <a:pt x="7220929" y="4178785"/>
                  </a:lnTo>
                  <a:lnTo>
                    <a:pt x="7222458" y="4182588"/>
                  </a:lnTo>
                  <a:lnTo>
                    <a:pt x="7230125" y="4185858"/>
                  </a:lnTo>
                  <a:lnTo>
                    <a:pt x="7229982" y="4186191"/>
                  </a:lnTo>
                  <a:lnTo>
                    <a:pt x="7233316" y="4187613"/>
                  </a:lnTo>
                  <a:lnTo>
                    <a:pt x="7237119" y="4186084"/>
                  </a:lnTo>
                  <a:lnTo>
                    <a:pt x="7240105" y="4179085"/>
                  </a:lnTo>
                  <a:lnTo>
                    <a:pt x="7238576" y="4175281"/>
                  </a:lnTo>
                  <a:close/>
                </a:path>
                <a:path w="18310860" h="10526395">
                  <a:moveTo>
                    <a:pt x="6915603" y="4037511"/>
                  </a:moveTo>
                  <a:lnTo>
                    <a:pt x="6904603" y="4032819"/>
                  </a:lnTo>
                  <a:lnTo>
                    <a:pt x="6900800" y="4034349"/>
                  </a:lnTo>
                  <a:lnTo>
                    <a:pt x="6897956" y="4041015"/>
                  </a:lnTo>
                  <a:lnTo>
                    <a:pt x="6899485" y="4044818"/>
                  </a:lnTo>
                  <a:lnTo>
                    <a:pt x="6910484" y="4049510"/>
                  </a:lnTo>
                  <a:lnTo>
                    <a:pt x="6914287" y="4047981"/>
                  </a:lnTo>
                  <a:lnTo>
                    <a:pt x="6917131" y="4041315"/>
                  </a:lnTo>
                  <a:lnTo>
                    <a:pt x="6915603" y="4037511"/>
                  </a:lnTo>
                  <a:close/>
                </a:path>
                <a:path w="18310860" h="10526395">
                  <a:moveTo>
                    <a:pt x="10064154" y="5380186"/>
                  </a:moveTo>
                  <a:lnTo>
                    <a:pt x="10053154" y="5375493"/>
                  </a:lnTo>
                  <a:lnTo>
                    <a:pt x="10049209" y="5377356"/>
                  </a:lnTo>
                  <a:lnTo>
                    <a:pt x="10046365" y="5384022"/>
                  </a:lnTo>
                  <a:lnTo>
                    <a:pt x="10047894" y="5387825"/>
                  </a:lnTo>
                  <a:lnTo>
                    <a:pt x="10051228" y="5389247"/>
                  </a:lnTo>
                  <a:lnTo>
                    <a:pt x="10051703" y="5389056"/>
                  </a:lnTo>
                  <a:lnTo>
                    <a:pt x="10059370" y="5392326"/>
                  </a:lnTo>
                  <a:lnTo>
                    <a:pt x="10063315" y="5390464"/>
                  </a:lnTo>
                  <a:lnTo>
                    <a:pt x="10066158" y="5383798"/>
                  </a:lnTo>
                  <a:lnTo>
                    <a:pt x="10064154" y="5380186"/>
                  </a:lnTo>
                  <a:close/>
                </a:path>
                <a:path w="18310860" h="10526395">
                  <a:moveTo>
                    <a:pt x="6996404" y="4071584"/>
                  </a:moveTo>
                  <a:lnTo>
                    <a:pt x="6985405" y="4066893"/>
                  </a:lnTo>
                  <a:lnTo>
                    <a:pt x="6981601" y="4068422"/>
                  </a:lnTo>
                  <a:lnTo>
                    <a:pt x="6978757" y="4075088"/>
                  </a:lnTo>
                  <a:lnTo>
                    <a:pt x="6980286" y="4078891"/>
                  </a:lnTo>
                  <a:lnTo>
                    <a:pt x="6991285" y="4083583"/>
                  </a:lnTo>
                  <a:lnTo>
                    <a:pt x="6995089" y="4082055"/>
                  </a:lnTo>
                  <a:lnTo>
                    <a:pt x="6997933" y="4075388"/>
                  </a:lnTo>
                  <a:lnTo>
                    <a:pt x="6996404" y="4071584"/>
                  </a:lnTo>
                  <a:close/>
                </a:path>
                <a:path w="18310860" h="10526395">
                  <a:moveTo>
                    <a:pt x="7157724" y="4140398"/>
                  </a:moveTo>
                  <a:lnTo>
                    <a:pt x="7146726" y="4135707"/>
                  </a:lnTo>
                  <a:lnTo>
                    <a:pt x="7142921" y="4137236"/>
                  </a:lnTo>
                  <a:lnTo>
                    <a:pt x="7140078" y="4143902"/>
                  </a:lnTo>
                  <a:lnTo>
                    <a:pt x="7141607" y="4147705"/>
                  </a:lnTo>
                  <a:lnTo>
                    <a:pt x="7152606" y="4152397"/>
                  </a:lnTo>
                  <a:lnTo>
                    <a:pt x="7156410" y="4150869"/>
                  </a:lnTo>
                  <a:lnTo>
                    <a:pt x="7159254" y="4144202"/>
                  </a:lnTo>
                  <a:lnTo>
                    <a:pt x="7157724" y="4140398"/>
                  </a:lnTo>
                  <a:close/>
                </a:path>
                <a:path w="18310860" h="10526395">
                  <a:moveTo>
                    <a:pt x="7077064" y="4105992"/>
                  </a:moveTo>
                  <a:lnTo>
                    <a:pt x="7066065" y="4101300"/>
                  </a:lnTo>
                  <a:lnTo>
                    <a:pt x="7062262" y="4102829"/>
                  </a:lnTo>
                  <a:lnTo>
                    <a:pt x="7059418" y="4109495"/>
                  </a:lnTo>
                  <a:lnTo>
                    <a:pt x="7060947" y="4113298"/>
                  </a:lnTo>
                  <a:lnTo>
                    <a:pt x="7071946" y="4117990"/>
                  </a:lnTo>
                  <a:lnTo>
                    <a:pt x="7075750" y="4116462"/>
                  </a:lnTo>
                  <a:lnTo>
                    <a:pt x="7078593" y="4109795"/>
                  </a:lnTo>
                  <a:lnTo>
                    <a:pt x="7077064" y="4105992"/>
                  </a:lnTo>
                  <a:close/>
                </a:path>
                <a:path w="18310860" h="10526395">
                  <a:moveTo>
                    <a:pt x="10146379" y="5410926"/>
                  </a:moveTo>
                  <a:lnTo>
                    <a:pt x="10142903" y="5409837"/>
                  </a:lnTo>
                  <a:lnTo>
                    <a:pt x="10134904" y="5406425"/>
                  </a:lnTo>
                  <a:lnTo>
                    <a:pt x="10131290" y="5408429"/>
                  </a:lnTo>
                  <a:lnTo>
                    <a:pt x="10128446" y="5415095"/>
                  </a:lnTo>
                  <a:lnTo>
                    <a:pt x="10129977" y="5418900"/>
                  </a:lnTo>
                  <a:lnTo>
                    <a:pt x="10133309" y="5420322"/>
                  </a:lnTo>
                  <a:lnTo>
                    <a:pt x="10133784" y="5420130"/>
                  </a:lnTo>
                  <a:lnTo>
                    <a:pt x="10141783" y="5423543"/>
                  </a:lnTo>
                  <a:lnTo>
                    <a:pt x="10145397" y="5421538"/>
                  </a:lnTo>
                  <a:lnTo>
                    <a:pt x="10148240" y="5414872"/>
                  </a:lnTo>
                  <a:lnTo>
                    <a:pt x="10146379" y="5410926"/>
                  </a:lnTo>
                  <a:close/>
                </a:path>
                <a:path w="18310860" h="10526395">
                  <a:moveTo>
                    <a:pt x="2151785" y="1996757"/>
                  </a:moveTo>
                  <a:lnTo>
                    <a:pt x="2147315" y="1998002"/>
                  </a:lnTo>
                  <a:lnTo>
                    <a:pt x="2144472" y="2004668"/>
                  </a:lnTo>
                  <a:lnTo>
                    <a:pt x="2145525" y="2008663"/>
                  </a:lnTo>
                  <a:lnTo>
                    <a:pt x="2148574" y="2010751"/>
                  </a:lnTo>
                  <a:lnTo>
                    <a:pt x="2156240" y="2014021"/>
                  </a:lnTo>
                  <a:lnTo>
                    <a:pt x="2160377" y="2012634"/>
                  </a:lnTo>
                  <a:lnTo>
                    <a:pt x="2161656" y="2009634"/>
                  </a:lnTo>
                  <a:lnTo>
                    <a:pt x="2163411" y="2006444"/>
                  </a:lnTo>
                  <a:lnTo>
                    <a:pt x="2162358" y="2002449"/>
                  </a:lnTo>
                  <a:lnTo>
                    <a:pt x="2159309" y="2000361"/>
                  </a:lnTo>
                  <a:lnTo>
                    <a:pt x="2154976" y="1998513"/>
                  </a:lnTo>
                  <a:lnTo>
                    <a:pt x="2151785" y="1996757"/>
                  </a:lnTo>
                  <a:close/>
                </a:path>
                <a:path w="18310860" h="10526395">
                  <a:moveTo>
                    <a:pt x="10228459" y="5442000"/>
                  </a:moveTo>
                  <a:lnTo>
                    <a:pt x="10224984" y="5440912"/>
                  </a:lnTo>
                  <a:lnTo>
                    <a:pt x="10216985" y="5437499"/>
                  </a:lnTo>
                  <a:lnTo>
                    <a:pt x="10213373" y="5439504"/>
                  </a:lnTo>
                  <a:lnTo>
                    <a:pt x="10210529" y="5446170"/>
                  </a:lnTo>
                  <a:lnTo>
                    <a:pt x="10212058" y="5449973"/>
                  </a:lnTo>
                  <a:lnTo>
                    <a:pt x="10215392" y="5451395"/>
                  </a:lnTo>
                  <a:lnTo>
                    <a:pt x="10215867" y="5451204"/>
                  </a:lnTo>
                  <a:lnTo>
                    <a:pt x="10223865" y="5454616"/>
                  </a:lnTo>
                  <a:lnTo>
                    <a:pt x="10227479" y="5452612"/>
                  </a:lnTo>
                  <a:lnTo>
                    <a:pt x="10230322" y="5445946"/>
                  </a:lnTo>
                  <a:lnTo>
                    <a:pt x="10228459" y="5442000"/>
                  </a:lnTo>
                  <a:close/>
                </a:path>
                <a:path w="18310860" h="10526395">
                  <a:moveTo>
                    <a:pt x="10310543" y="5473074"/>
                  </a:moveTo>
                  <a:lnTo>
                    <a:pt x="10299209" y="5468239"/>
                  </a:lnTo>
                  <a:lnTo>
                    <a:pt x="10295597" y="5470245"/>
                  </a:lnTo>
                  <a:lnTo>
                    <a:pt x="10292753" y="5476911"/>
                  </a:lnTo>
                  <a:lnTo>
                    <a:pt x="10294282" y="5480714"/>
                  </a:lnTo>
                  <a:lnTo>
                    <a:pt x="10297615" y="5482136"/>
                  </a:lnTo>
                  <a:lnTo>
                    <a:pt x="10298090" y="5481944"/>
                  </a:lnTo>
                  <a:lnTo>
                    <a:pt x="10306090" y="5485357"/>
                  </a:lnTo>
                  <a:lnTo>
                    <a:pt x="10309703" y="5483353"/>
                  </a:lnTo>
                  <a:lnTo>
                    <a:pt x="10312546" y="5476687"/>
                  </a:lnTo>
                  <a:lnTo>
                    <a:pt x="10310543" y="5473074"/>
                  </a:lnTo>
                  <a:close/>
                </a:path>
                <a:path w="18310860" h="10526395">
                  <a:moveTo>
                    <a:pt x="12154386" y="6256839"/>
                  </a:moveTo>
                  <a:lnTo>
                    <a:pt x="12150391" y="6257893"/>
                  </a:lnTo>
                  <a:lnTo>
                    <a:pt x="12146215" y="6263990"/>
                  </a:lnTo>
                  <a:lnTo>
                    <a:pt x="12147269" y="6267985"/>
                  </a:lnTo>
                  <a:lnTo>
                    <a:pt x="12150317" y="6270074"/>
                  </a:lnTo>
                  <a:lnTo>
                    <a:pt x="12154032" y="6272446"/>
                  </a:lnTo>
                  <a:lnTo>
                    <a:pt x="12155032" y="6272873"/>
                  </a:lnTo>
                  <a:lnTo>
                    <a:pt x="12154890" y="6273206"/>
                  </a:lnTo>
                  <a:lnTo>
                    <a:pt x="12157890" y="6274486"/>
                  </a:lnTo>
                  <a:lnTo>
                    <a:pt x="12161551" y="6273290"/>
                  </a:lnTo>
                  <a:lnTo>
                    <a:pt x="12162806" y="6271067"/>
                  </a:lnTo>
                  <a:lnTo>
                    <a:pt x="12163164" y="6270432"/>
                  </a:lnTo>
                  <a:lnTo>
                    <a:pt x="12165253" y="6267384"/>
                  </a:lnTo>
                  <a:lnTo>
                    <a:pt x="12164199" y="6263388"/>
                  </a:lnTo>
                  <a:lnTo>
                    <a:pt x="12161150" y="6261301"/>
                  </a:lnTo>
                  <a:lnTo>
                    <a:pt x="12157435" y="6258928"/>
                  </a:lnTo>
                  <a:lnTo>
                    <a:pt x="12154386" y="6256839"/>
                  </a:lnTo>
                  <a:close/>
                </a:path>
                <a:path w="18310860" h="10526395">
                  <a:moveTo>
                    <a:pt x="10392575" y="5503339"/>
                  </a:moveTo>
                  <a:lnTo>
                    <a:pt x="10389099" y="5502250"/>
                  </a:lnTo>
                  <a:lnTo>
                    <a:pt x="10381433" y="5498980"/>
                  </a:lnTo>
                  <a:lnTo>
                    <a:pt x="10377820" y="5500985"/>
                  </a:lnTo>
                  <a:lnTo>
                    <a:pt x="10374976" y="5507650"/>
                  </a:lnTo>
                  <a:lnTo>
                    <a:pt x="10376506" y="5511454"/>
                  </a:lnTo>
                  <a:lnTo>
                    <a:pt x="10379839" y="5512876"/>
                  </a:lnTo>
                  <a:lnTo>
                    <a:pt x="10380314" y="5512685"/>
                  </a:lnTo>
                  <a:lnTo>
                    <a:pt x="10387980" y="5515956"/>
                  </a:lnTo>
                  <a:lnTo>
                    <a:pt x="10391593" y="5513950"/>
                  </a:lnTo>
                  <a:lnTo>
                    <a:pt x="10394436" y="5507284"/>
                  </a:lnTo>
                  <a:lnTo>
                    <a:pt x="10392575" y="5503339"/>
                  </a:lnTo>
                  <a:close/>
                </a:path>
                <a:path w="18310860" h="10526395">
                  <a:moveTo>
                    <a:pt x="2075062" y="1954968"/>
                  </a:moveTo>
                  <a:lnTo>
                    <a:pt x="2071067" y="1956022"/>
                  </a:lnTo>
                  <a:lnTo>
                    <a:pt x="2067557" y="1962403"/>
                  </a:lnTo>
                  <a:lnTo>
                    <a:pt x="2068610" y="1966399"/>
                  </a:lnTo>
                  <a:lnTo>
                    <a:pt x="2071659" y="1968487"/>
                  </a:lnTo>
                  <a:lnTo>
                    <a:pt x="2076658" y="1970620"/>
                  </a:lnTo>
                  <a:lnTo>
                    <a:pt x="2076516" y="1970953"/>
                  </a:lnTo>
                  <a:lnTo>
                    <a:pt x="2079516" y="1972232"/>
                  </a:lnTo>
                  <a:lnTo>
                    <a:pt x="2083511" y="1971179"/>
                  </a:lnTo>
                  <a:lnTo>
                    <a:pt x="2084791" y="1968180"/>
                  </a:lnTo>
                  <a:lnTo>
                    <a:pt x="2086688" y="1964655"/>
                  </a:lnTo>
                  <a:lnTo>
                    <a:pt x="2085634" y="1960660"/>
                  </a:lnTo>
                  <a:lnTo>
                    <a:pt x="2082586" y="1958572"/>
                  </a:lnTo>
                  <a:lnTo>
                    <a:pt x="2078253" y="1956723"/>
                  </a:lnTo>
                  <a:lnTo>
                    <a:pt x="2075062" y="1954968"/>
                  </a:lnTo>
                  <a:close/>
                </a:path>
                <a:path w="18310860" h="10526395">
                  <a:moveTo>
                    <a:pt x="10474465" y="5533937"/>
                  </a:moveTo>
                  <a:lnTo>
                    <a:pt x="10470989" y="5532848"/>
                  </a:lnTo>
                  <a:lnTo>
                    <a:pt x="10463325" y="5529579"/>
                  </a:lnTo>
                  <a:lnTo>
                    <a:pt x="10459712" y="5531583"/>
                  </a:lnTo>
                  <a:lnTo>
                    <a:pt x="10457010" y="5537916"/>
                  </a:lnTo>
                  <a:lnTo>
                    <a:pt x="10458539" y="5541720"/>
                  </a:lnTo>
                  <a:lnTo>
                    <a:pt x="10469871" y="5546554"/>
                  </a:lnTo>
                  <a:lnTo>
                    <a:pt x="10473483" y="5544549"/>
                  </a:lnTo>
                  <a:lnTo>
                    <a:pt x="10476327" y="5537883"/>
                  </a:lnTo>
                  <a:lnTo>
                    <a:pt x="10474465" y="5533937"/>
                  </a:lnTo>
                  <a:close/>
                </a:path>
                <a:path w="18310860" h="10526395">
                  <a:moveTo>
                    <a:pt x="10556689" y="5564677"/>
                  </a:moveTo>
                  <a:lnTo>
                    <a:pt x="10553214" y="5563589"/>
                  </a:lnTo>
                  <a:lnTo>
                    <a:pt x="10545548" y="5560319"/>
                  </a:lnTo>
                  <a:lnTo>
                    <a:pt x="10541936" y="5562324"/>
                  </a:lnTo>
                  <a:lnTo>
                    <a:pt x="10539235" y="5568657"/>
                  </a:lnTo>
                  <a:lnTo>
                    <a:pt x="10540763" y="5572460"/>
                  </a:lnTo>
                  <a:lnTo>
                    <a:pt x="10552095" y="5577294"/>
                  </a:lnTo>
                  <a:lnTo>
                    <a:pt x="10555709" y="5575290"/>
                  </a:lnTo>
                  <a:lnTo>
                    <a:pt x="10558552" y="5568624"/>
                  </a:lnTo>
                  <a:lnTo>
                    <a:pt x="10556689" y="5564677"/>
                  </a:lnTo>
                  <a:close/>
                </a:path>
                <a:path w="18310860" h="10526395">
                  <a:moveTo>
                    <a:pt x="1998574" y="1911704"/>
                  </a:moveTo>
                  <a:lnTo>
                    <a:pt x="1994579" y="1912758"/>
                  </a:lnTo>
                  <a:lnTo>
                    <a:pt x="1991069" y="1919140"/>
                  </a:lnTo>
                  <a:lnTo>
                    <a:pt x="1992122" y="1923135"/>
                  </a:lnTo>
                  <a:lnTo>
                    <a:pt x="1995029" y="1925557"/>
                  </a:lnTo>
                  <a:lnTo>
                    <a:pt x="2003029" y="1928969"/>
                  </a:lnTo>
                  <a:lnTo>
                    <a:pt x="2006690" y="1927773"/>
                  </a:lnTo>
                  <a:lnTo>
                    <a:pt x="2008303" y="1924915"/>
                  </a:lnTo>
                  <a:lnTo>
                    <a:pt x="2010058" y="1921725"/>
                  </a:lnTo>
                  <a:lnTo>
                    <a:pt x="2009005" y="1917729"/>
                  </a:lnTo>
                  <a:lnTo>
                    <a:pt x="2006098" y="1915308"/>
                  </a:lnTo>
                  <a:lnTo>
                    <a:pt x="2001765" y="1913459"/>
                  </a:lnTo>
                  <a:lnTo>
                    <a:pt x="1998574" y="1911704"/>
                  </a:lnTo>
                  <a:close/>
                </a:path>
                <a:path w="18310860" h="10526395">
                  <a:moveTo>
                    <a:pt x="12079228" y="6211385"/>
                  </a:moveTo>
                  <a:lnTo>
                    <a:pt x="12074899" y="6212296"/>
                  </a:lnTo>
                  <a:lnTo>
                    <a:pt x="12071915" y="6217720"/>
                  </a:lnTo>
                  <a:lnTo>
                    <a:pt x="12071389" y="6218677"/>
                  </a:lnTo>
                  <a:lnTo>
                    <a:pt x="12072299" y="6223006"/>
                  </a:lnTo>
                  <a:lnTo>
                    <a:pt x="12075491" y="6224761"/>
                  </a:lnTo>
                  <a:lnTo>
                    <a:pt x="12079207" y="6227134"/>
                  </a:lnTo>
                  <a:lnTo>
                    <a:pt x="12083538" y="6228982"/>
                  </a:lnTo>
                  <a:lnTo>
                    <a:pt x="12087201" y="6227787"/>
                  </a:lnTo>
                  <a:lnTo>
                    <a:pt x="12090569" y="6221738"/>
                  </a:lnTo>
                  <a:lnTo>
                    <a:pt x="12089658" y="6217409"/>
                  </a:lnTo>
                  <a:lnTo>
                    <a:pt x="12086467" y="6215654"/>
                  </a:lnTo>
                  <a:lnTo>
                    <a:pt x="12082418" y="6213140"/>
                  </a:lnTo>
                  <a:lnTo>
                    <a:pt x="12079228" y="6211385"/>
                  </a:lnTo>
                  <a:close/>
                </a:path>
                <a:path w="18310860" h="10526395">
                  <a:moveTo>
                    <a:pt x="10639198" y="5594752"/>
                  </a:moveTo>
                  <a:lnTo>
                    <a:pt x="10635723" y="5593663"/>
                  </a:lnTo>
                  <a:lnTo>
                    <a:pt x="10628056" y="5590393"/>
                  </a:lnTo>
                  <a:lnTo>
                    <a:pt x="10624443" y="5592397"/>
                  </a:lnTo>
                  <a:lnTo>
                    <a:pt x="10621742" y="5598730"/>
                  </a:lnTo>
                  <a:lnTo>
                    <a:pt x="10623271" y="5602535"/>
                  </a:lnTo>
                  <a:lnTo>
                    <a:pt x="10634604" y="5607369"/>
                  </a:lnTo>
                  <a:lnTo>
                    <a:pt x="10638216" y="5605363"/>
                  </a:lnTo>
                  <a:lnTo>
                    <a:pt x="10641060" y="5598697"/>
                  </a:lnTo>
                  <a:lnTo>
                    <a:pt x="10639198" y="5594752"/>
                  </a:lnTo>
                  <a:close/>
                </a:path>
                <a:path w="18310860" h="10526395">
                  <a:moveTo>
                    <a:pt x="10721564" y="5625159"/>
                  </a:moveTo>
                  <a:lnTo>
                    <a:pt x="10718088" y="5624070"/>
                  </a:lnTo>
                  <a:lnTo>
                    <a:pt x="10710423" y="5620800"/>
                  </a:lnTo>
                  <a:lnTo>
                    <a:pt x="10706811" y="5622805"/>
                  </a:lnTo>
                  <a:lnTo>
                    <a:pt x="10704109" y="5629138"/>
                  </a:lnTo>
                  <a:lnTo>
                    <a:pt x="10705638" y="5632942"/>
                  </a:lnTo>
                  <a:lnTo>
                    <a:pt x="10716969" y="5637775"/>
                  </a:lnTo>
                  <a:lnTo>
                    <a:pt x="10720582" y="5635771"/>
                  </a:lnTo>
                  <a:lnTo>
                    <a:pt x="10723426" y="5629104"/>
                  </a:lnTo>
                  <a:lnTo>
                    <a:pt x="10721564" y="5625159"/>
                  </a:lnTo>
                  <a:close/>
                </a:path>
                <a:path w="18310860" h="10526395">
                  <a:moveTo>
                    <a:pt x="1922228" y="1868107"/>
                  </a:moveTo>
                  <a:lnTo>
                    <a:pt x="1918233" y="1869161"/>
                  </a:lnTo>
                  <a:lnTo>
                    <a:pt x="1914723" y="1875543"/>
                  </a:lnTo>
                  <a:lnTo>
                    <a:pt x="1915776" y="1879537"/>
                  </a:lnTo>
                  <a:lnTo>
                    <a:pt x="1918967" y="1881292"/>
                  </a:lnTo>
                  <a:lnTo>
                    <a:pt x="1923016" y="1883807"/>
                  </a:lnTo>
                  <a:lnTo>
                    <a:pt x="1926682" y="1885371"/>
                  </a:lnTo>
                  <a:lnTo>
                    <a:pt x="1930344" y="1884176"/>
                  </a:lnTo>
                  <a:lnTo>
                    <a:pt x="1931957" y="1881318"/>
                  </a:lnTo>
                  <a:lnTo>
                    <a:pt x="1933712" y="1878127"/>
                  </a:lnTo>
                  <a:lnTo>
                    <a:pt x="1932659" y="1874132"/>
                  </a:lnTo>
                  <a:lnTo>
                    <a:pt x="1929468" y="1872377"/>
                  </a:lnTo>
                  <a:lnTo>
                    <a:pt x="1925419" y="1869862"/>
                  </a:lnTo>
                  <a:lnTo>
                    <a:pt x="1922228" y="1868107"/>
                  </a:lnTo>
                  <a:close/>
                </a:path>
                <a:path w="18310860" h="10526395">
                  <a:moveTo>
                    <a:pt x="12002548" y="6167644"/>
                  </a:moveTo>
                  <a:lnTo>
                    <a:pt x="11998553" y="6168699"/>
                  </a:lnTo>
                  <a:lnTo>
                    <a:pt x="11995043" y="6175080"/>
                  </a:lnTo>
                  <a:lnTo>
                    <a:pt x="11995953" y="6179408"/>
                  </a:lnTo>
                  <a:lnTo>
                    <a:pt x="11999003" y="6181497"/>
                  </a:lnTo>
                  <a:lnTo>
                    <a:pt x="12007003" y="6184909"/>
                  </a:lnTo>
                  <a:lnTo>
                    <a:pt x="12010664" y="6183713"/>
                  </a:lnTo>
                  <a:lnTo>
                    <a:pt x="12012277" y="6180856"/>
                  </a:lnTo>
                  <a:lnTo>
                    <a:pt x="12014032" y="6177664"/>
                  </a:lnTo>
                  <a:lnTo>
                    <a:pt x="12013120" y="6173336"/>
                  </a:lnTo>
                  <a:lnTo>
                    <a:pt x="12010072" y="6171248"/>
                  </a:lnTo>
                  <a:lnTo>
                    <a:pt x="12005739" y="6169400"/>
                  </a:lnTo>
                  <a:lnTo>
                    <a:pt x="12002548" y="6167644"/>
                  </a:lnTo>
                  <a:close/>
                </a:path>
                <a:path w="18310860" h="10526395">
                  <a:moveTo>
                    <a:pt x="10803930" y="5655566"/>
                  </a:moveTo>
                  <a:lnTo>
                    <a:pt x="10800455" y="5654478"/>
                  </a:lnTo>
                  <a:lnTo>
                    <a:pt x="10792789" y="5651208"/>
                  </a:lnTo>
                  <a:lnTo>
                    <a:pt x="10789176" y="5653212"/>
                  </a:lnTo>
                  <a:lnTo>
                    <a:pt x="10786474" y="5659545"/>
                  </a:lnTo>
                  <a:lnTo>
                    <a:pt x="10788003" y="5663348"/>
                  </a:lnTo>
                  <a:lnTo>
                    <a:pt x="10799337" y="5668183"/>
                  </a:lnTo>
                  <a:lnTo>
                    <a:pt x="10802950" y="5666179"/>
                  </a:lnTo>
                  <a:lnTo>
                    <a:pt x="10805793" y="5659513"/>
                  </a:lnTo>
                  <a:lnTo>
                    <a:pt x="10803930" y="5655566"/>
                  </a:lnTo>
                  <a:close/>
                </a:path>
                <a:path w="18310860" h="10526395">
                  <a:moveTo>
                    <a:pt x="10886154" y="5686307"/>
                  </a:moveTo>
                  <a:lnTo>
                    <a:pt x="10875154" y="5681615"/>
                  </a:lnTo>
                  <a:lnTo>
                    <a:pt x="10871542" y="5683619"/>
                  </a:lnTo>
                  <a:lnTo>
                    <a:pt x="10868841" y="5689952"/>
                  </a:lnTo>
                  <a:lnTo>
                    <a:pt x="10870370" y="5693756"/>
                  </a:lnTo>
                  <a:lnTo>
                    <a:pt x="10881703" y="5698590"/>
                  </a:lnTo>
                  <a:lnTo>
                    <a:pt x="10885315" y="5696586"/>
                  </a:lnTo>
                  <a:lnTo>
                    <a:pt x="10888158" y="5689920"/>
                  </a:lnTo>
                  <a:lnTo>
                    <a:pt x="10886154" y="5686307"/>
                  </a:lnTo>
                  <a:close/>
                </a:path>
                <a:path w="18310860" h="10526395">
                  <a:moveTo>
                    <a:pt x="11925633" y="6125381"/>
                  </a:moveTo>
                  <a:lnTo>
                    <a:pt x="11921163" y="6126625"/>
                  </a:lnTo>
                  <a:lnTo>
                    <a:pt x="11919741" y="6129958"/>
                  </a:lnTo>
                  <a:lnTo>
                    <a:pt x="11917986" y="6133149"/>
                  </a:lnTo>
                  <a:lnTo>
                    <a:pt x="11919372" y="6137286"/>
                  </a:lnTo>
                  <a:lnTo>
                    <a:pt x="11922422" y="6139374"/>
                  </a:lnTo>
                  <a:lnTo>
                    <a:pt x="11930420" y="6142786"/>
                  </a:lnTo>
                  <a:lnTo>
                    <a:pt x="11934416" y="6141733"/>
                  </a:lnTo>
                  <a:lnTo>
                    <a:pt x="11935838" y="6138400"/>
                  </a:lnTo>
                  <a:lnTo>
                    <a:pt x="11937593" y="6135210"/>
                  </a:lnTo>
                  <a:lnTo>
                    <a:pt x="11936205" y="6131072"/>
                  </a:lnTo>
                  <a:lnTo>
                    <a:pt x="11933157" y="6128985"/>
                  </a:lnTo>
                  <a:lnTo>
                    <a:pt x="11928824" y="6127136"/>
                  </a:lnTo>
                  <a:lnTo>
                    <a:pt x="11925633" y="6125381"/>
                  </a:lnTo>
                  <a:close/>
                </a:path>
                <a:path w="18310860" h="10526395">
                  <a:moveTo>
                    <a:pt x="10968663" y="5716381"/>
                  </a:moveTo>
                  <a:lnTo>
                    <a:pt x="10957664" y="5711689"/>
                  </a:lnTo>
                  <a:lnTo>
                    <a:pt x="10954051" y="5713694"/>
                  </a:lnTo>
                  <a:lnTo>
                    <a:pt x="10951207" y="5720359"/>
                  </a:lnTo>
                  <a:lnTo>
                    <a:pt x="10952737" y="5724163"/>
                  </a:lnTo>
                  <a:lnTo>
                    <a:pt x="10956069" y="5725585"/>
                  </a:lnTo>
                  <a:lnTo>
                    <a:pt x="10956211" y="5725252"/>
                  </a:lnTo>
                  <a:lnTo>
                    <a:pt x="10963877" y="5728522"/>
                  </a:lnTo>
                  <a:lnTo>
                    <a:pt x="10967490" y="5726517"/>
                  </a:lnTo>
                  <a:lnTo>
                    <a:pt x="10970191" y="5720184"/>
                  </a:lnTo>
                  <a:lnTo>
                    <a:pt x="10968663" y="5716381"/>
                  </a:lnTo>
                  <a:close/>
                </a:path>
                <a:path w="18310860" h="10526395">
                  <a:moveTo>
                    <a:pt x="1847451" y="1823603"/>
                  </a:moveTo>
                  <a:lnTo>
                    <a:pt x="1843123" y="1824514"/>
                  </a:lnTo>
                  <a:lnTo>
                    <a:pt x="1840139" y="1829939"/>
                  </a:lnTo>
                  <a:lnTo>
                    <a:pt x="1839613" y="1830896"/>
                  </a:lnTo>
                  <a:lnTo>
                    <a:pt x="1840524" y="1835224"/>
                  </a:lnTo>
                  <a:lnTo>
                    <a:pt x="1843715" y="1836980"/>
                  </a:lnTo>
                  <a:lnTo>
                    <a:pt x="1847430" y="1839352"/>
                  </a:lnTo>
                  <a:lnTo>
                    <a:pt x="1851763" y="1841200"/>
                  </a:lnTo>
                  <a:lnTo>
                    <a:pt x="1855425" y="1840005"/>
                  </a:lnTo>
                  <a:lnTo>
                    <a:pt x="1858793" y="1833957"/>
                  </a:lnTo>
                  <a:lnTo>
                    <a:pt x="1857881" y="1829628"/>
                  </a:lnTo>
                  <a:lnTo>
                    <a:pt x="1854690" y="1827873"/>
                  </a:lnTo>
                  <a:lnTo>
                    <a:pt x="1850642" y="1825358"/>
                  </a:lnTo>
                  <a:lnTo>
                    <a:pt x="1847451" y="1823603"/>
                  </a:lnTo>
                  <a:close/>
                </a:path>
                <a:path w="18310860" h="10526395">
                  <a:moveTo>
                    <a:pt x="11051363" y="5746930"/>
                  </a:moveTo>
                  <a:lnTo>
                    <a:pt x="11047887" y="5745842"/>
                  </a:lnTo>
                  <a:lnTo>
                    <a:pt x="11039887" y="5742429"/>
                  </a:lnTo>
                  <a:lnTo>
                    <a:pt x="11036275" y="5744434"/>
                  </a:lnTo>
                  <a:lnTo>
                    <a:pt x="11033431" y="5751100"/>
                  </a:lnTo>
                  <a:lnTo>
                    <a:pt x="11034960" y="5754903"/>
                  </a:lnTo>
                  <a:lnTo>
                    <a:pt x="11038294" y="5756325"/>
                  </a:lnTo>
                  <a:lnTo>
                    <a:pt x="11038769" y="5756135"/>
                  </a:lnTo>
                  <a:lnTo>
                    <a:pt x="11046769" y="5759547"/>
                  </a:lnTo>
                  <a:lnTo>
                    <a:pt x="11050381" y="5757542"/>
                  </a:lnTo>
                  <a:lnTo>
                    <a:pt x="11053224" y="5750876"/>
                  </a:lnTo>
                  <a:lnTo>
                    <a:pt x="11051363" y="5746930"/>
                  </a:lnTo>
                  <a:close/>
                </a:path>
                <a:path w="18310860" h="10526395">
                  <a:moveTo>
                    <a:pt x="11847532" y="6084974"/>
                  </a:moveTo>
                  <a:lnTo>
                    <a:pt x="11843395" y="6086361"/>
                  </a:lnTo>
                  <a:lnTo>
                    <a:pt x="11841447" y="6090652"/>
                  </a:lnTo>
                  <a:lnTo>
                    <a:pt x="11840218" y="6092885"/>
                  </a:lnTo>
                  <a:lnTo>
                    <a:pt x="11841747" y="6096689"/>
                  </a:lnTo>
                  <a:lnTo>
                    <a:pt x="11844796" y="6098778"/>
                  </a:lnTo>
                  <a:lnTo>
                    <a:pt x="11852796" y="6102190"/>
                  </a:lnTo>
                  <a:lnTo>
                    <a:pt x="11856790" y="6101136"/>
                  </a:lnTo>
                  <a:lnTo>
                    <a:pt x="11858739" y="6096846"/>
                  </a:lnTo>
                  <a:lnTo>
                    <a:pt x="11859967" y="6094612"/>
                  </a:lnTo>
                  <a:lnTo>
                    <a:pt x="11858438" y="6090807"/>
                  </a:lnTo>
                  <a:lnTo>
                    <a:pt x="11855390" y="6088720"/>
                  </a:lnTo>
                  <a:lnTo>
                    <a:pt x="11851057" y="6086871"/>
                  </a:lnTo>
                  <a:lnTo>
                    <a:pt x="11847532" y="6084974"/>
                  </a:lnTo>
                  <a:close/>
                </a:path>
                <a:path w="18310860" h="10526395">
                  <a:moveTo>
                    <a:pt x="11133445" y="5778004"/>
                  </a:moveTo>
                  <a:lnTo>
                    <a:pt x="11129969" y="5776916"/>
                  </a:lnTo>
                  <a:lnTo>
                    <a:pt x="11121970" y="5773504"/>
                  </a:lnTo>
                  <a:lnTo>
                    <a:pt x="11118356" y="5775507"/>
                  </a:lnTo>
                  <a:lnTo>
                    <a:pt x="11115512" y="5782173"/>
                  </a:lnTo>
                  <a:lnTo>
                    <a:pt x="11117043" y="5785978"/>
                  </a:lnTo>
                  <a:lnTo>
                    <a:pt x="11120376" y="5787399"/>
                  </a:lnTo>
                  <a:lnTo>
                    <a:pt x="11120850" y="5787208"/>
                  </a:lnTo>
                  <a:lnTo>
                    <a:pt x="11128850" y="5790621"/>
                  </a:lnTo>
                  <a:lnTo>
                    <a:pt x="11132463" y="5788616"/>
                  </a:lnTo>
                  <a:lnTo>
                    <a:pt x="11135306" y="5781950"/>
                  </a:lnTo>
                  <a:lnTo>
                    <a:pt x="11133445" y="5778004"/>
                  </a:lnTo>
                  <a:close/>
                </a:path>
                <a:path w="18310860" h="10526395">
                  <a:moveTo>
                    <a:pt x="11769339" y="6045710"/>
                  </a:moveTo>
                  <a:lnTo>
                    <a:pt x="11765535" y="6047239"/>
                  </a:lnTo>
                  <a:lnTo>
                    <a:pt x="11762024" y="6053621"/>
                  </a:lnTo>
                  <a:lnTo>
                    <a:pt x="11763412" y="6057758"/>
                  </a:lnTo>
                  <a:lnTo>
                    <a:pt x="11766603" y="6059513"/>
                  </a:lnTo>
                  <a:lnTo>
                    <a:pt x="11774269" y="6062783"/>
                  </a:lnTo>
                  <a:lnTo>
                    <a:pt x="11778263" y="6061730"/>
                  </a:lnTo>
                  <a:lnTo>
                    <a:pt x="11779685" y="6058396"/>
                  </a:lnTo>
                  <a:lnTo>
                    <a:pt x="11781440" y="6055206"/>
                  </a:lnTo>
                  <a:lnTo>
                    <a:pt x="11780054" y="6051069"/>
                  </a:lnTo>
                  <a:lnTo>
                    <a:pt x="11776863" y="6049314"/>
                  </a:lnTo>
                  <a:lnTo>
                    <a:pt x="11772529" y="6047465"/>
                  </a:lnTo>
                  <a:lnTo>
                    <a:pt x="11769339" y="6045710"/>
                  </a:lnTo>
                  <a:close/>
                </a:path>
                <a:path w="18310860" h="10526395">
                  <a:moveTo>
                    <a:pt x="11215241" y="5809744"/>
                  </a:moveTo>
                  <a:lnTo>
                    <a:pt x="11204242" y="5805052"/>
                  </a:lnTo>
                  <a:lnTo>
                    <a:pt x="11200297" y="5806915"/>
                  </a:lnTo>
                  <a:lnTo>
                    <a:pt x="11197453" y="5813581"/>
                  </a:lnTo>
                  <a:lnTo>
                    <a:pt x="11198982" y="5817384"/>
                  </a:lnTo>
                  <a:lnTo>
                    <a:pt x="11202314" y="5818806"/>
                  </a:lnTo>
                  <a:lnTo>
                    <a:pt x="11202791" y="5818616"/>
                  </a:lnTo>
                  <a:lnTo>
                    <a:pt x="11210456" y="5821886"/>
                  </a:lnTo>
                  <a:lnTo>
                    <a:pt x="11214403" y="5820023"/>
                  </a:lnTo>
                  <a:lnTo>
                    <a:pt x="11217246" y="5813357"/>
                  </a:lnTo>
                  <a:lnTo>
                    <a:pt x="11215241" y="5809744"/>
                  </a:lnTo>
                  <a:close/>
                </a:path>
                <a:path w="18310860" h="10526395">
                  <a:moveTo>
                    <a:pt x="1771483" y="1778197"/>
                  </a:moveTo>
                  <a:lnTo>
                    <a:pt x="1767155" y="1779108"/>
                  </a:lnTo>
                  <a:lnTo>
                    <a:pt x="1764171" y="1784533"/>
                  </a:lnTo>
                  <a:lnTo>
                    <a:pt x="1763645" y="1785490"/>
                  </a:lnTo>
                  <a:lnTo>
                    <a:pt x="1764555" y="1789818"/>
                  </a:lnTo>
                  <a:lnTo>
                    <a:pt x="1767746" y="1791574"/>
                  </a:lnTo>
                  <a:lnTo>
                    <a:pt x="1771795" y="1794088"/>
                  </a:lnTo>
                  <a:lnTo>
                    <a:pt x="1775462" y="1795652"/>
                  </a:lnTo>
                  <a:lnTo>
                    <a:pt x="1779123" y="1794457"/>
                  </a:lnTo>
                  <a:lnTo>
                    <a:pt x="1780199" y="1792551"/>
                  </a:lnTo>
                  <a:lnTo>
                    <a:pt x="1782491" y="1788408"/>
                  </a:lnTo>
                  <a:lnTo>
                    <a:pt x="1781580" y="1784080"/>
                  </a:lnTo>
                  <a:lnTo>
                    <a:pt x="1778389" y="1782325"/>
                  </a:lnTo>
                  <a:lnTo>
                    <a:pt x="1774674" y="1779952"/>
                  </a:lnTo>
                  <a:lnTo>
                    <a:pt x="1771483" y="1778197"/>
                  </a:lnTo>
                  <a:close/>
                </a:path>
                <a:path w="18310860" h="10526395">
                  <a:moveTo>
                    <a:pt x="11297040" y="5841485"/>
                  </a:moveTo>
                  <a:lnTo>
                    <a:pt x="11286040" y="5836793"/>
                  </a:lnTo>
                  <a:lnTo>
                    <a:pt x="11282094" y="5838656"/>
                  </a:lnTo>
                  <a:lnTo>
                    <a:pt x="11279251" y="5845321"/>
                  </a:lnTo>
                  <a:lnTo>
                    <a:pt x="11280779" y="5849126"/>
                  </a:lnTo>
                  <a:lnTo>
                    <a:pt x="11284113" y="5850548"/>
                  </a:lnTo>
                  <a:lnTo>
                    <a:pt x="11284588" y="5850356"/>
                  </a:lnTo>
                  <a:lnTo>
                    <a:pt x="11292254" y="5853626"/>
                  </a:lnTo>
                  <a:lnTo>
                    <a:pt x="11296200" y="5851763"/>
                  </a:lnTo>
                  <a:lnTo>
                    <a:pt x="11299044" y="5845098"/>
                  </a:lnTo>
                  <a:lnTo>
                    <a:pt x="11297040" y="5841485"/>
                  </a:lnTo>
                  <a:close/>
                </a:path>
                <a:path w="18310860" h="10526395">
                  <a:moveTo>
                    <a:pt x="11700957" y="6012995"/>
                  </a:moveTo>
                  <a:lnTo>
                    <a:pt x="11689957" y="6008303"/>
                  </a:lnTo>
                  <a:lnTo>
                    <a:pt x="11685820" y="6009690"/>
                  </a:lnTo>
                  <a:lnTo>
                    <a:pt x="11682977" y="6016356"/>
                  </a:lnTo>
                  <a:lnTo>
                    <a:pt x="11684364" y="6020494"/>
                  </a:lnTo>
                  <a:lnTo>
                    <a:pt x="11695697" y="6025328"/>
                  </a:lnTo>
                  <a:lnTo>
                    <a:pt x="11699500" y="6023798"/>
                  </a:lnTo>
                  <a:lnTo>
                    <a:pt x="11702344" y="6017132"/>
                  </a:lnTo>
                  <a:lnTo>
                    <a:pt x="11700957" y="6012995"/>
                  </a:lnTo>
                  <a:close/>
                </a:path>
                <a:path w="18310860" h="10526395">
                  <a:moveTo>
                    <a:pt x="11378078" y="5874083"/>
                  </a:moveTo>
                  <a:lnTo>
                    <a:pt x="11370743" y="5870955"/>
                  </a:lnTo>
                  <a:lnTo>
                    <a:pt x="11365483" y="5883287"/>
                  </a:lnTo>
                  <a:lnTo>
                    <a:pt x="11369483" y="5884994"/>
                  </a:lnTo>
                  <a:lnTo>
                    <a:pt x="11372959" y="5886082"/>
                  </a:lnTo>
                  <a:lnTo>
                    <a:pt x="11376762" y="5884554"/>
                  </a:lnTo>
                  <a:lnTo>
                    <a:pt x="11379606" y="5877887"/>
                  </a:lnTo>
                  <a:lnTo>
                    <a:pt x="11378078" y="5874083"/>
                  </a:lnTo>
                  <a:close/>
                </a:path>
                <a:path w="18310860" h="10526395">
                  <a:moveTo>
                    <a:pt x="11620817" y="5976446"/>
                  </a:moveTo>
                  <a:lnTo>
                    <a:pt x="11609818" y="5971754"/>
                  </a:lnTo>
                  <a:lnTo>
                    <a:pt x="11606013" y="5973283"/>
                  </a:lnTo>
                  <a:lnTo>
                    <a:pt x="11603170" y="5979950"/>
                  </a:lnTo>
                  <a:lnTo>
                    <a:pt x="11604557" y="5984086"/>
                  </a:lnTo>
                  <a:lnTo>
                    <a:pt x="11615556" y="5988778"/>
                  </a:lnTo>
                  <a:lnTo>
                    <a:pt x="11619359" y="5987250"/>
                  </a:lnTo>
                  <a:lnTo>
                    <a:pt x="11622203" y="5980583"/>
                  </a:lnTo>
                  <a:lnTo>
                    <a:pt x="11620817" y="5976446"/>
                  </a:lnTo>
                  <a:close/>
                </a:path>
                <a:path w="18310860" h="10526395">
                  <a:moveTo>
                    <a:pt x="11459639" y="5907299"/>
                  </a:moveTo>
                  <a:lnTo>
                    <a:pt x="11451972" y="5904029"/>
                  </a:lnTo>
                  <a:lnTo>
                    <a:pt x="11448497" y="5902941"/>
                  </a:lnTo>
                  <a:lnTo>
                    <a:pt x="11444694" y="5904470"/>
                  </a:lnTo>
                  <a:lnTo>
                    <a:pt x="11441851" y="5911136"/>
                  </a:lnTo>
                  <a:lnTo>
                    <a:pt x="11443379" y="5914939"/>
                  </a:lnTo>
                  <a:lnTo>
                    <a:pt x="11451046" y="5918209"/>
                  </a:lnTo>
                  <a:lnTo>
                    <a:pt x="11454520" y="5919298"/>
                  </a:lnTo>
                  <a:lnTo>
                    <a:pt x="11458325" y="5917769"/>
                  </a:lnTo>
                  <a:lnTo>
                    <a:pt x="11461168" y="5911103"/>
                  </a:lnTo>
                  <a:lnTo>
                    <a:pt x="11459639" y="5907299"/>
                  </a:lnTo>
                  <a:close/>
                </a:path>
                <a:path w="18310860" h="10526395">
                  <a:moveTo>
                    <a:pt x="11540299" y="5941706"/>
                  </a:moveTo>
                  <a:lnTo>
                    <a:pt x="11529300" y="5937014"/>
                  </a:lnTo>
                  <a:lnTo>
                    <a:pt x="11525495" y="5938543"/>
                  </a:lnTo>
                  <a:lnTo>
                    <a:pt x="11522652" y="5945209"/>
                  </a:lnTo>
                  <a:lnTo>
                    <a:pt x="11524181" y="5949013"/>
                  </a:lnTo>
                  <a:lnTo>
                    <a:pt x="11535180" y="5953705"/>
                  </a:lnTo>
                  <a:lnTo>
                    <a:pt x="11538985" y="5952176"/>
                  </a:lnTo>
                  <a:lnTo>
                    <a:pt x="11541828" y="5945510"/>
                  </a:lnTo>
                  <a:lnTo>
                    <a:pt x="11540299" y="5941706"/>
                  </a:lnTo>
                  <a:close/>
                </a:path>
                <a:path w="18310860" h="10526395">
                  <a:moveTo>
                    <a:pt x="1696799" y="1732551"/>
                  </a:moveTo>
                  <a:lnTo>
                    <a:pt x="1692804" y="1733605"/>
                  </a:lnTo>
                  <a:lnTo>
                    <a:pt x="1688627" y="1739702"/>
                  </a:lnTo>
                  <a:lnTo>
                    <a:pt x="1689681" y="1743697"/>
                  </a:lnTo>
                  <a:lnTo>
                    <a:pt x="1692729" y="1745785"/>
                  </a:lnTo>
                  <a:lnTo>
                    <a:pt x="1696778" y="1748301"/>
                  </a:lnTo>
                  <a:lnTo>
                    <a:pt x="1697778" y="1748727"/>
                  </a:lnTo>
                  <a:lnTo>
                    <a:pt x="1697302" y="1748918"/>
                  </a:lnTo>
                  <a:lnTo>
                    <a:pt x="1700302" y="1750197"/>
                  </a:lnTo>
                  <a:lnTo>
                    <a:pt x="1703964" y="1749002"/>
                  </a:lnTo>
                  <a:lnTo>
                    <a:pt x="1705218" y="1746779"/>
                  </a:lnTo>
                  <a:lnTo>
                    <a:pt x="1705577" y="1746143"/>
                  </a:lnTo>
                  <a:lnTo>
                    <a:pt x="1707665" y="1743095"/>
                  </a:lnTo>
                  <a:lnTo>
                    <a:pt x="1706611" y="1739101"/>
                  </a:lnTo>
                  <a:lnTo>
                    <a:pt x="1703563" y="1737012"/>
                  </a:lnTo>
                  <a:lnTo>
                    <a:pt x="1699847" y="1734639"/>
                  </a:lnTo>
                  <a:lnTo>
                    <a:pt x="1696799" y="1732551"/>
                  </a:lnTo>
                  <a:close/>
                </a:path>
                <a:path w="18310860" h="10526395">
                  <a:moveTo>
                    <a:pt x="1622875" y="1686047"/>
                  </a:moveTo>
                  <a:lnTo>
                    <a:pt x="1618880" y="1687101"/>
                  </a:lnTo>
                  <a:lnTo>
                    <a:pt x="1614703" y="1693198"/>
                  </a:lnTo>
                  <a:lnTo>
                    <a:pt x="1615756" y="1697193"/>
                  </a:lnTo>
                  <a:lnTo>
                    <a:pt x="1618805" y="1699281"/>
                  </a:lnTo>
                  <a:lnTo>
                    <a:pt x="1622521" y="1701654"/>
                  </a:lnTo>
                  <a:lnTo>
                    <a:pt x="1626520" y="1703360"/>
                  </a:lnTo>
                  <a:lnTo>
                    <a:pt x="1630040" y="1702497"/>
                  </a:lnTo>
                  <a:lnTo>
                    <a:pt x="1631294" y="1700276"/>
                  </a:lnTo>
                  <a:lnTo>
                    <a:pt x="1631652" y="1699640"/>
                  </a:lnTo>
                  <a:lnTo>
                    <a:pt x="1633741" y="1696592"/>
                  </a:lnTo>
                  <a:lnTo>
                    <a:pt x="1632688" y="1692597"/>
                  </a:lnTo>
                  <a:lnTo>
                    <a:pt x="1629639" y="1690508"/>
                  </a:lnTo>
                  <a:lnTo>
                    <a:pt x="1625923" y="1688135"/>
                  </a:lnTo>
                  <a:lnTo>
                    <a:pt x="1622875" y="1686047"/>
                  </a:lnTo>
                  <a:close/>
                </a:path>
                <a:path w="18310860" h="10526395">
                  <a:moveTo>
                    <a:pt x="1548902" y="1638734"/>
                  </a:moveTo>
                  <a:lnTo>
                    <a:pt x="1544907" y="1639788"/>
                  </a:lnTo>
                  <a:lnTo>
                    <a:pt x="1540730" y="1645885"/>
                  </a:lnTo>
                  <a:lnTo>
                    <a:pt x="1541784" y="1649880"/>
                  </a:lnTo>
                  <a:lnTo>
                    <a:pt x="1544832" y="1651968"/>
                  </a:lnTo>
                  <a:lnTo>
                    <a:pt x="1548548" y="1654341"/>
                  </a:lnTo>
                  <a:lnTo>
                    <a:pt x="1552548" y="1656047"/>
                  </a:lnTo>
                  <a:lnTo>
                    <a:pt x="1555734" y="1655042"/>
                  </a:lnTo>
                  <a:lnTo>
                    <a:pt x="1557680" y="1652327"/>
                  </a:lnTo>
                  <a:lnTo>
                    <a:pt x="1559768" y="1649279"/>
                  </a:lnTo>
                  <a:lnTo>
                    <a:pt x="1558715" y="1645284"/>
                  </a:lnTo>
                  <a:lnTo>
                    <a:pt x="1555666" y="1643195"/>
                  </a:lnTo>
                  <a:lnTo>
                    <a:pt x="1551951" y="1640822"/>
                  </a:lnTo>
                  <a:lnTo>
                    <a:pt x="1548902" y="1638734"/>
                  </a:lnTo>
                  <a:close/>
                </a:path>
                <a:path w="18310860" h="10526395">
                  <a:moveTo>
                    <a:pt x="1475355" y="1590422"/>
                  </a:moveTo>
                  <a:lnTo>
                    <a:pt x="1471360" y="1591476"/>
                  </a:lnTo>
                  <a:lnTo>
                    <a:pt x="1467183" y="1597573"/>
                  </a:lnTo>
                  <a:lnTo>
                    <a:pt x="1468237" y="1601568"/>
                  </a:lnTo>
                  <a:lnTo>
                    <a:pt x="1471285" y="1603656"/>
                  </a:lnTo>
                  <a:lnTo>
                    <a:pt x="1475001" y="1606028"/>
                  </a:lnTo>
                  <a:lnTo>
                    <a:pt x="1479001" y="1607734"/>
                  </a:lnTo>
                  <a:lnTo>
                    <a:pt x="1482187" y="1606730"/>
                  </a:lnTo>
                  <a:lnTo>
                    <a:pt x="1484133" y="1604016"/>
                  </a:lnTo>
                  <a:lnTo>
                    <a:pt x="1486221" y="1600966"/>
                  </a:lnTo>
                  <a:lnTo>
                    <a:pt x="1485168" y="1596970"/>
                  </a:lnTo>
                  <a:lnTo>
                    <a:pt x="1482119" y="1594883"/>
                  </a:lnTo>
                  <a:lnTo>
                    <a:pt x="1478404" y="1592510"/>
                  </a:lnTo>
                  <a:lnTo>
                    <a:pt x="1475355" y="1590422"/>
                  </a:lnTo>
                  <a:close/>
                </a:path>
                <a:path w="18310860" h="10526395">
                  <a:moveTo>
                    <a:pt x="1403235" y="1541536"/>
                  </a:moveTo>
                  <a:lnTo>
                    <a:pt x="1399048" y="1542114"/>
                  </a:lnTo>
                  <a:lnTo>
                    <a:pt x="1394872" y="1548211"/>
                  </a:lnTo>
                  <a:lnTo>
                    <a:pt x="1395450" y="1552398"/>
                  </a:lnTo>
                  <a:lnTo>
                    <a:pt x="1398498" y="1554486"/>
                  </a:lnTo>
                  <a:lnTo>
                    <a:pt x="1402214" y="1556859"/>
                  </a:lnTo>
                  <a:lnTo>
                    <a:pt x="1403547" y="1557428"/>
                  </a:lnTo>
                  <a:lnTo>
                    <a:pt x="1403405" y="1557760"/>
                  </a:lnTo>
                  <a:lnTo>
                    <a:pt x="1406405" y="1559040"/>
                  </a:lnTo>
                  <a:lnTo>
                    <a:pt x="1409591" y="1558036"/>
                  </a:lnTo>
                  <a:lnTo>
                    <a:pt x="1411538" y="1555320"/>
                  </a:lnTo>
                  <a:lnTo>
                    <a:pt x="1413626" y="1552272"/>
                  </a:lnTo>
                  <a:lnTo>
                    <a:pt x="1413048" y="1548086"/>
                  </a:lnTo>
                  <a:lnTo>
                    <a:pt x="1409999" y="1545998"/>
                  </a:lnTo>
                  <a:lnTo>
                    <a:pt x="1406283" y="1543625"/>
                  </a:lnTo>
                  <a:lnTo>
                    <a:pt x="1403235" y="1541536"/>
                  </a:lnTo>
                  <a:close/>
                </a:path>
                <a:path w="18310860" h="10526395">
                  <a:moveTo>
                    <a:pt x="1331160" y="1490698"/>
                  </a:moveTo>
                  <a:lnTo>
                    <a:pt x="1326973" y="1491277"/>
                  </a:lnTo>
                  <a:lnTo>
                    <a:pt x="1322796" y="1497374"/>
                  </a:lnTo>
                  <a:lnTo>
                    <a:pt x="1323374" y="1501561"/>
                  </a:lnTo>
                  <a:lnTo>
                    <a:pt x="1326423" y="1503650"/>
                  </a:lnTo>
                  <a:lnTo>
                    <a:pt x="1329996" y="1506355"/>
                  </a:lnTo>
                  <a:lnTo>
                    <a:pt x="1334330" y="1508203"/>
                  </a:lnTo>
                  <a:lnTo>
                    <a:pt x="1337373" y="1507533"/>
                  </a:lnTo>
                  <a:lnTo>
                    <a:pt x="1339319" y="1504816"/>
                  </a:lnTo>
                  <a:lnTo>
                    <a:pt x="1341408" y="1501768"/>
                  </a:lnTo>
                  <a:lnTo>
                    <a:pt x="1340830" y="1497581"/>
                  </a:lnTo>
                  <a:lnTo>
                    <a:pt x="1337781" y="1495493"/>
                  </a:lnTo>
                  <a:lnTo>
                    <a:pt x="1334208" y="1492787"/>
                  </a:lnTo>
                  <a:lnTo>
                    <a:pt x="1331160" y="1490698"/>
                  </a:lnTo>
                  <a:close/>
                </a:path>
                <a:path w="18310860" h="10526395">
                  <a:moveTo>
                    <a:pt x="1259892" y="1439814"/>
                  </a:moveTo>
                  <a:lnTo>
                    <a:pt x="1255706" y="1440391"/>
                  </a:lnTo>
                  <a:lnTo>
                    <a:pt x="1251529" y="1446488"/>
                  </a:lnTo>
                  <a:lnTo>
                    <a:pt x="1252107" y="1450675"/>
                  </a:lnTo>
                  <a:lnTo>
                    <a:pt x="1255156" y="1452763"/>
                  </a:lnTo>
                  <a:lnTo>
                    <a:pt x="1258729" y="1455469"/>
                  </a:lnTo>
                  <a:lnTo>
                    <a:pt x="1262729" y="1457175"/>
                  </a:lnTo>
                  <a:lnTo>
                    <a:pt x="1266248" y="1456313"/>
                  </a:lnTo>
                  <a:lnTo>
                    <a:pt x="1268052" y="1453931"/>
                  </a:lnTo>
                  <a:lnTo>
                    <a:pt x="1270141" y="1450881"/>
                  </a:lnTo>
                  <a:lnTo>
                    <a:pt x="1269563" y="1446696"/>
                  </a:lnTo>
                  <a:lnTo>
                    <a:pt x="1266514" y="1444607"/>
                  </a:lnTo>
                  <a:lnTo>
                    <a:pt x="1262941" y="1441902"/>
                  </a:lnTo>
                  <a:lnTo>
                    <a:pt x="1259892" y="1439814"/>
                  </a:lnTo>
                  <a:close/>
                </a:path>
                <a:path w="18310860" h="10526395">
                  <a:moveTo>
                    <a:pt x="1189527" y="1387736"/>
                  </a:moveTo>
                  <a:lnTo>
                    <a:pt x="1185341" y="1388314"/>
                  </a:lnTo>
                  <a:lnTo>
                    <a:pt x="1183253" y="1391363"/>
                  </a:lnTo>
                  <a:lnTo>
                    <a:pt x="1180831" y="1394269"/>
                  </a:lnTo>
                  <a:lnTo>
                    <a:pt x="1181409" y="1398456"/>
                  </a:lnTo>
                  <a:lnTo>
                    <a:pt x="1184458" y="1400545"/>
                  </a:lnTo>
                  <a:lnTo>
                    <a:pt x="1188031" y="1403249"/>
                  </a:lnTo>
                  <a:lnTo>
                    <a:pt x="1189365" y="1403818"/>
                  </a:lnTo>
                  <a:lnTo>
                    <a:pt x="1189222" y="1404152"/>
                  </a:lnTo>
                  <a:lnTo>
                    <a:pt x="1191889" y="1405289"/>
                  </a:lnTo>
                  <a:lnTo>
                    <a:pt x="1195406" y="1404427"/>
                  </a:lnTo>
                  <a:lnTo>
                    <a:pt x="1197212" y="1402045"/>
                  </a:lnTo>
                  <a:lnTo>
                    <a:pt x="1199634" y="1399139"/>
                  </a:lnTo>
                  <a:lnTo>
                    <a:pt x="1199056" y="1394952"/>
                  </a:lnTo>
                  <a:lnTo>
                    <a:pt x="1196007" y="1392863"/>
                  </a:lnTo>
                  <a:lnTo>
                    <a:pt x="1192434" y="1390157"/>
                  </a:lnTo>
                  <a:lnTo>
                    <a:pt x="1189527" y="1387736"/>
                  </a:lnTo>
                  <a:close/>
                </a:path>
                <a:path w="18310860" h="10526395">
                  <a:moveTo>
                    <a:pt x="1119589" y="1334659"/>
                  </a:moveTo>
                  <a:lnTo>
                    <a:pt x="1115403" y="1335238"/>
                  </a:lnTo>
                  <a:lnTo>
                    <a:pt x="1112980" y="1338145"/>
                  </a:lnTo>
                  <a:lnTo>
                    <a:pt x="1110701" y="1340717"/>
                  </a:lnTo>
                  <a:lnTo>
                    <a:pt x="1111280" y="1344903"/>
                  </a:lnTo>
                  <a:lnTo>
                    <a:pt x="1114186" y="1347325"/>
                  </a:lnTo>
                  <a:lnTo>
                    <a:pt x="1117759" y="1350031"/>
                  </a:lnTo>
                  <a:lnTo>
                    <a:pt x="1119426" y="1350742"/>
                  </a:lnTo>
                  <a:lnTo>
                    <a:pt x="1118950" y="1350933"/>
                  </a:lnTo>
                  <a:lnTo>
                    <a:pt x="1121617" y="1352071"/>
                  </a:lnTo>
                  <a:lnTo>
                    <a:pt x="1125136" y="1351208"/>
                  </a:lnTo>
                  <a:lnTo>
                    <a:pt x="1126941" y="1348825"/>
                  </a:lnTo>
                  <a:lnTo>
                    <a:pt x="1129220" y="1346253"/>
                  </a:lnTo>
                  <a:lnTo>
                    <a:pt x="1128641" y="1342067"/>
                  </a:lnTo>
                  <a:lnTo>
                    <a:pt x="1125735" y="1339645"/>
                  </a:lnTo>
                  <a:lnTo>
                    <a:pt x="1122162" y="1336939"/>
                  </a:lnTo>
                  <a:lnTo>
                    <a:pt x="1119589" y="1334659"/>
                  </a:lnTo>
                  <a:close/>
                </a:path>
                <a:path w="18310860" h="10526395">
                  <a:moveTo>
                    <a:pt x="1050886" y="1280534"/>
                  </a:moveTo>
                  <a:lnTo>
                    <a:pt x="1046841" y="1280779"/>
                  </a:lnTo>
                  <a:lnTo>
                    <a:pt x="1044420" y="1283685"/>
                  </a:lnTo>
                  <a:lnTo>
                    <a:pt x="1042332" y="1286733"/>
                  </a:lnTo>
                  <a:lnTo>
                    <a:pt x="1042576" y="1290778"/>
                  </a:lnTo>
                  <a:lnTo>
                    <a:pt x="1045483" y="1293200"/>
                  </a:lnTo>
                  <a:lnTo>
                    <a:pt x="1049056" y="1295906"/>
                  </a:lnTo>
                  <a:lnTo>
                    <a:pt x="1053389" y="1297754"/>
                  </a:lnTo>
                  <a:lnTo>
                    <a:pt x="1056767" y="1297225"/>
                  </a:lnTo>
                  <a:lnTo>
                    <a:pt x="1058571" y="1294842"/>
                  </a:lnTo>
                  <a:lnTo>
                    <a:pt x="1060659" y="1291794"/>
                  </a:lnTo>
                  <a:lnTo>
                    <a:pt x="1060414" y="1287751"/>
                  </a:lnTo>
                  <a:lnTo>
                    <a:pt x="1057507" y="1285329"/>
                  </a:lnTo>
                  <a:lnTo>
                    <a:pt x="1053934" y="1282622"/>
                  </a:lnTo>
                  <a:lnTo>
                    <a:pt x="1050886" y="1280534"/>
                  </a:lnTo>
                  <a:close/>
                </a:path>
                <a:path w="18310860" h="10526395">
                  <a:moveTo>
                    <a:pt x="983227" y="1224884"/>
                  </a:moveTo>
                  <a:lnTo>
                    <a:pt x="979183" y="1225129"/>
                  </a:lnTo>
                  <a:lnTo>
                    <a:pt x="974340" y="1230941"/>
                  </a:lnTo>
                  <a:lnTo>
                    <a:pt x="974584" y="1234986"/>
                  </a:lnTo>
                  <a:lnTo>
                    <a:pt x="977490" y="1237408"/>
                  </a:lnTo>
                  <a:lnTo>
                    <a:pt x="980921" y="1240447"/>
                  </a:lnTo>
                  <a:lnTo>
                    <a:pt x="982588" y="1241158"/>
                  </a:lnTo>
                  <a:lnTo>
                    <a:pt x="982446" y="1241490"/>
                  </a:lnTo>
                  <a:lnTo>
                    <a:pt x="985113" y="1242628"/>
                  </a:lnTo>
                  <a:lnTo>
                    <a:pt x="988490" y="1242100"/>
                  </a:lnTo>
                  <a:lnTo>
                    <a:pt x="990294" y="1239717"/>
                  </a:lnTo>
                  <a:lnTo>
                    <a:pt x="992716" y="1236810"/>
                  </a:lnTo>
                  <a:lnTo>
                    <a:pt x="992471" y="1232766"/>
                  </a:lnTo>
                  <a:lnTo>
                    <a:pt x="989564" y="1230344"/>
                  </a:lnTo>
                  <a:lnTo>
                    <a:pt x="986133" y="1227306"/>
                  </a:lnTo>
                  <a:lnTo>
                    <a:pt x="983227" y="1224884"/>
                  </a:lnTo>
                  <a:close/>
                </a:path>
                <a:path w="18310860" h="10526395">
                  <a:moveTo>
                    <a:pt x="915661" y="1168092"/>
                  </a:moveTo>
                  <a:lnTo>
                    <a:pt x="911617" y="1168337"/>
                  </a:lnTo>
                  <a:lnTo>
                    <a:pt x="906773" y="1174150"/>
                  </a:lnTo>
                  <a:lnTo>
                    <a:pt x="907018" y="1178193"/>
                  </a:lnTo>
                  <a:lnTo>
                    <a:pt x="909925" y="1180615"/>
                  </a:lnTo>
                  <a:lnTo>
                    <a:pt x="913356" y="1183655"/>
                  </a:lnTo>
                  <a:lnTo>
                    <a:pt x="915356" y="1184508"/>
                  </a:lnTo>
                  <a:lnTo>
                    <a:pt x="914880" y="1184699"/>
                  </a:lnTo>
                  <a:lnTo>
                    <a:pt x="917546" y="1185837"/>
                  </a:lnTo>
                  <a:lnTo>
                    <a:pt x="920924" y="1185307"/>
                  </a:lnTo>
                  <a:lnTo>
                    <a:pt x="922728" y="1182925"/>
                  </a:lnTo>
                  <a:lnTo>
                    <a:pt x="925150" y="1180019"/>
                  </a:lnTo>
                  <a:lnTo>
                    <a:pt x="924905" y="1175975"/>
                  </a:lnTo>
                  <a:lnTo>
                    <a:pt x="921999" y="1173553"/>
                  </a:lnTo>
                  <a:lnTo>
                    <a:pt x="918567" y="1170514"/>
                  </a:lnTo>
                  <a:lnTo>
                    <a:pt x="915661" y="1168092"/>
                  </a:lnTo>
                  <a:close/>
                </a:path>
                <a:path w="18310860" h="10526395">
                  <a:moveTo>
                    <a:pt x="849997" y="1110535"/>
                  </a:moveTo>
                  <a:lnTo>
                    <a:pt x="845620" y="1110638"/>
                  </a:lnTo>
                  <a:lnTo>
                    <a:pt x="843198" y="1113545"/>
                  </a:lnTo>
                  <a:lnTo>
                    <a:pt x="840919" y="1116117"/>
                  </a:lnTo>
                  <a:lnTo>
                    <a:pt x="841021" y="1120494"/>
                  </a:lnTo>
                  <a:lnTo>
                    <a:pt x="843928" y="1122916"/>
                  </a:lnTo>
                  <a:lnTo>
                    <a:pt x="847359" y="1125956"/>
                  </a:lnTo>
                  <a:lnTo>
                    <a:pt x="849359" y="1126809"/>
                  </a:lnTo>
                  <a:lnTo>
                    <a:pt x="849216" y="1127142"/>
                  </a:lnTo>
                  <a:lnTo>
                    <a:pt x="851549" y="1128138"/>
                  </a:lnTo>
                  <a:lnTo>
                    <a:pt x="854594" y="1127466"/>
                  </a:lnTo>
                  <a:lnTo>
                    <a:pt x="856731" y="1125225"/>
                  </a:lnTo>
                  <a:lnTo>
                    <a:pt x="859011" y="1122653"/>
                  </a:lnTo>
                  <a:lnTo>
                    <a:pt x="858908" y="1118276"/>
                  </a:lnTo>
                  <a:lnTo>
                    <a:pt x="856001" y="1115854"/>
                  </a:lnTo>
                  <a:lnTo>
                    <a:pt x="849997" y="1110535"/>
                  </a:lnTo>
                  <a:close/>
                </a:path>
                <a:path w="18310860" h="10526395">
                  <a:moveTo>
                    <a:pt x="785520" y="1051121"/>
                  </a:moveTo>
                  <a:lnTo>
                    <a:pt x="781000" y="1051557"/>
                  </a:lnTo>
                  <a:lnTo>
                    <a:pt x="776441" y="1056704"/>
                  </a:lnTo>
                  <a:lnTo>
                    <a:pt x="776211" y="1060938"/>
                  </a:lnTo>
                  <a:lnTo>
                    <a:pt x="779117" y="1063360"/>
                  </a:lnTo>
                  <a:lnTo>
                    <a:pt x="782548" y="1066399"/>
                  </a:lnTo>
                  <a:lnTo>
                    <a:pt x="783073" y="1067016"/>
                  </a:lnTo>
                  <a:lnTo>
                    <a:pt x="786739" y="1068580"/>
                  </a:lnTo>
                  <a:lnTo>
                    <a:pt x="789783" y="1067910"/>
                  </a:lnTo>
                  <a:lnTo>
                    <a:pt x="791778" y="1066003"/>
                  </a:lnTo>
                  <a:lnTo>
                    <a:pt x="794391" y="1063572"/>
                  </a:lnTo>
                  <a:lnTo>
                    <a:pt x="794289" y="1059194"/>
                  </a:lnTo>
                  <a:lnTo>
                    <a:pt x="791382" y="1056774"/>
                  </a:lnTo>
                  <a:lnTo>
                    <a:pt x="787951" y="1053734"/>
                  </a:lnTo>
                  <a:lnTo>
                    <a:pt x="785520" y="1051121"/>
                  </a:lnTo>
                  <a:close/>
                </a:path>
                <a:path w="18310860" h="10526395">
                  <a:moveTo>
                    <a:pt x="721611" y="990373"/>
                  </a:moveTo>
                  <a:lnTo>
                    <a:pt x="717567" y="990619"/>
                  </a:lnTo>
                  <a:lnTo>
                    <a:pt x="714954" y="993049"/>
                  </a:lnTo>
                  <a:lnTo>
                    <a:pt x="712533" y="995955"/>
                  </a:lnTo>
                  <a:lnTo>
                    <a:pt x="712777" y="1000000"/>
                  </a:lnTo>
                  <a:lnTo>
                    <a:pt x="715208" y="1002613"/>
                  </a:lnTo>
                  <a:lnTo>
                    <a:pt x="718497" y="1005986"/>
                  </a:lnTo>
                  <a:lnTo>
                    <a:pt x="719355" y="1006746"/>
                  </a:lnTo>
                  <a:lnTo>
                    <a:pt x="723019" y="1008309"/>
                  </a:lnTo>
                  <a:lnTo>
                    <a:pt x="726065" y="1007638"/>
                  </a:lnTo>
                  <a:lnTo>
                    <a:pt x="728061" y="1005731"/>
                  </a:lnTo>
                  <a:lnTo>
                    <a:pt x="730482" y="1002825"/>
                  </a:lnTo>
                  <a:lnTo>
                    <a:pt x="730238" y="998780"/>
                  </a:lnTo>
                  <a:lnTo>
                    <a:pt x="727806" y="996168"/>
                  </a:lnTo>
                  <a:lnTo>
                    <a:pt x="724517" y="992795"/>
                  </a:lnTo>
                  <a:lnTo>
                    <a:pt x="721611" y="990373"/>
                  </a:lnTo>
                  <a:close/>
                </a:path>
                <a:path w="18310860" h="10526395">
                  <a:moveTo>
                    <a:pt x="659938" y="929003"/>
                  </a:moveTo>
                  <a:lnTo>
                    <a:pt x="655560" y="929106"/>
                  </a:lnTo>
                  <a:lnTo>
                    <a:pt x="650335" y="933969"/>
                  </a:lnTo>
                  <a:lnTo>
                    <a:pt x="650437" y="938345"/>
                  </a:lnTo>
                  <a:lnTo>
                    <a:pt x="652868" y="940958"/>
                  </a:lnTo>
                  <a:lnTo>
                    <a:pt x="656157" y="944331"/>
                  </a:lnTo>
                  <a:lnTo>
                    <a:pt x="656681" y="944949"/>
                  </a:lnTo>
                  <a:lnTo>
                    <a:pt x="660679" y="946654"/>
                  </a:lnTo>
                  <a:lnTo>
                    <a:pt x="663583" y="946317"/>
                  </a:lnTo>
                  <a:lnTo>
                    <a:pt x="665578" y="944410"/>
                  </a:lnTo>
                  <a:lnTo>
                    <a:pt x="668191" y="941979"/>
                  </a:lnTo>
                  <a:lnTo>
                    <a:pt x="668089" y="937601"/>
                  </a:lnTo>
                  <a:lnTo>
                    <a:pt x="665658" y="934988"/>
                  </a:lnTo>
                  <a:lnTo>
                    <a:pt x="662369" y="931616"/>
                  </a:lnTo>
                  <a:lnTo>
                    <a:pt x="659938" y="929003"/>
                  </a:lnTo>
                  <a:close/>
                </a:path>
                <a:path w="18310860" h="10526395">
                  <a:moveTo>
                    <a:pt x="598784" y="865492"/>
                  </a:moveTo>
                  <a:lnTo>
                    <a:pt x="594407" y="865594"/>
                  </a:lnTo>
                  <a:lnTo>
                    <a:pt x="589181" y="870456"/>
                  </a:lnTo>
                  <a:lnTo>
                    <a:pt x="589284" y="874834"/>
                  </a:lnTo>
                  <a:lnTo>
                    <a:pt x="591715" y="877446"/>
                  </a:lnTo>
                  <a:lnTo>
                    <a:pt x="595003" y="880819"/>
                  </a:lnTo>
                  <a:lnTo>
                    <a:pt x="595386" y="881770"/>
                  </a:lnTo>
                  <a:lnTo>
                    <a:pt x="597052" y="882481"/>
                  </a:lnTo>
                  <a:lnTo>
                    <a:pt x="597194" y="882148"/>
                  </a:lnTo>
                  <a:lnTo>
                    <a:pt x="599527" y="883143"/>
                  </a:lnTo>
                  <a:lnTo>
                    <a:pt x="602430" y="882805"/>
                  </a:lnTo>
                  <a:lnTo>
                    <a:pt x="604424" y="880899"/>
                  </a:lnTo>
                  <a:lnTo>
                    <a:pt x="607038" y="878467"/>
                  </a:lnTo>
                  <a:lnTo>
                    <a:pt x="606935" y="874090"/>
                  </a:lnTo>
                  <a:lnTo>
                    <a:pt x="604504" y="871477"/>
                  </a:lnTo>
                  <a:lnTo>
                    <a:pt x="601215" y="868104"/>
                  </a:lnTo>
                  <a:lnTo>
                    <a:pt x="598784" y="865492"/>
                  </a:lnTo>
                  <a:close/>
                </a:path>
                <a:path w="18310860" h="10526395">
                  <a:moveTo>
                    <a:pt x="539248" y="801882"/>
                  </a:moveTo>
                  <a:lnTo>
                    <a:pt x="535013" y="801651"/>
                  </a:lnTo>
                  <a:lnTo>
                    <a:pt x="529787" y="806513"/>
                  </a:lnTo>
                  <a:lnTo>
                    <a:pt x="529557" y="810748"/>
                  </a:lnTo>
                  <a:lnTo>
                    <a:pt x="531988" y="813361"/>
                  </a:lnTo>
                  <a:lnTo>
                    <a:pt x="534943" y="816592"/>
                  </a:lnTo>
                  <a:lnTo>
                    <a:pt x="535658" y="817685"/>
                  </a:lnTo>
                  <a:lnTo>
                    <a:pt x="539324" y="819249"/>
                  </a:lnTo>
                  <a:lnTo>
                    <a:pt x="542227" y="818911"/>
                  </a:lnTo>
                  <a:lnTo>
                    <a:pt x="544222" y="817004"/>
                  </a:lnTo>
                  <a:lnTo>
                    <a:pt x="546835" y="814573"/>
                  </a:lnTo>
                  <a:lnTo>
                    <a:pt x="547065" y="810339"/>
                  </a:lnTo>
                  <a:lnTo>
                    <a:pt x="544634" y="807726"/>
                  </a:lnTo>
                  <a:lnTo>
                    <a:pt x="541679" y="804495"/>
                  </a:lnTo>
                  <a:lnTo>
                    <a:pt x="539248" y="801882"/>
                  </a:lnTo>
                  <a:close/>
                </a:path>
                <a:path w="18310860" h="10526395">
                  <a:moveTo>
                    <a:pt x="481991" y="735698"/>
                  </a:moveTo>
                  <a:lnTo>
                    <a:pt x="477756" y="735468"/>
                  </a:lnTo>
                  <a:lnTo>
                    <a:pt x="475143" y="737900"/>
                  </a:lnTo>
                  <a:lnTo>
                    <a:pt x="472055" y="740521"/>
                  </a:lnTo>
                  <a:lnTo>
                    <a:pt x="471824" y="744756"/>
                  </a:lnTo>
                  <a:lnTo>
                    <a:pt x="474255" y="747369"/>
                  </a:lnTo>
                  <a:lnTo>
                    <a:pt x="477068" y="750933"/>
                  </a:lnTo>
                  <a:lnTo>
                    <a:pt x="477784" y="752027"/>
                  </a:lnTo>
                  <a:lnTo>
                    <a:pt x="481784" y="753733"/>
                  </a:lnTo>
                  <a:lnTo>
                    <a:pt x="484685" y="753394"/>
                  </a:lnTo>
                  <a:lnTo>
                    <a:pt x="489627" y="749199"/>
                  </a:lnTo>
                  <a:lnTo>
                    <a:pt x="489858" y="744964"/>
                  </a:lnTo>
                  <a:lnTo>
                    <a:pt x="487427" y="742351"/>
                  </a:lnTo>
                  <a:lnTo>
                    <a:pt x="484613" y="738787"/>
                  </a:lnTo>
                  <a:lnTo>
                    <a:pt x="481991" y="735698"/>
                  </a:lnTo>
                  <a:close/>
                </a:path>
                <a:path w="18310860" h="10526395">
                  <a:moveTo>
                    <a:pt x="425827" y="668801"/>
                  </a:moveTo>
                  <a:lnTo>
                    <a:pt x="421735" y="668236"/>
                  </a:lnTo>
                  <a:lnTo>
                    <a:pt x="418789" y="670525"/>
                  </a:lnTo>
                  <a:lnTo>
                    <a:pt x="416175" y="672957"/>
                  </a:lnTo>
                  <a:lnTo>
                    <a:pt x="415612" y="677049"/>
                  </a:lnTo>
                  <a:lnTo>
                    <a:pt x="417900" y="679996"/>
                  </a:lnTo>
                  <a:lnTo>
                    <a:pt x="420714" y="683559"/>
                  </a:lnTo>
                  <a:lnTo>
                    <a:pt x="421096" y="684510"/>
                  </a:lnTo>
                  <a:lnTo>
                    <a:pt x="425429" y="686358"/>
                  </a:lnTo>
                  <a:lnTo>
                    <a:pt x="428331" y="686020"/>
                  </a:lnTo>
                  <a:lnTo>
                    <a:pt x="430184" y="684447"/>
                  </a:lnTo>
                  <a:lnTo>
                    <a:pt x="432797" y="682016"/>
                  </a:lnTo>
                  <a:lnTo>
                    <a:pt x="433361" y="677923"/>
                  </a:lnTo>
                  <a:lnTo>
                    <a:pt x="431072" y="674977"/>
                  </a:lnTo>
                  <a:lnTo>
                    <a:pt x="428259" y="671413"/>
                  </a:lnTo>
                  <a:lnTo>
                    <a:pt x="425827" y="668801"/>
                  </a:lnTo>
                  <a:close/>
                </a:path>
                <a:path w="18310860" h="10526395">
                  <a:moveTo>
                    <a:pt x="370850" y="600045"/>
                  </a:moveTo>
                  <a:lnTo>
                    <a:pt x="366758" y="599480"/>
                  </a:lnTo>
                  <a:lnTo>
                    <a:pt x="360865" y="604058"/>
                  </a:lnTo>
                  <a:lnTo>
                    <a:pt x="360301" y="608151"/>
                  </a:lnTo>
                  <a:lnTo>
                    <a:pt x="365403" y="614661"/>
                  </a:lnTo>
                  <a:lnTo>
                    <a:pt x="366119" y="615754"/>
                  </a:lnTo>
                  <a:lnTo>
                    <a:pt x="370119" y="617460"/>
                  </a:lnTo>
                  <a:lnTo>
                    <a:pt x="372878" y="617455"/>
                  </a:lnTo>
                  <a:lnTo>
                    <a:pt x="374731" y="615883"/>
                  </a:lnTo>
                  <a:lnTo>
                    <a:pt x="377677" y="613593"/>
                  </a:lnTo>
                  <a:lnTo>
                    <a:pt x="378241" y="609501"/>
                  </a:lnTo>
                  <a:lnTo>
                    <a:pt x="370850" y="600045"/>
                  </a:lnTo>
                  <a:close/>
                </a:path>
                <a:path w="18310860" h="10526395">
                  <a:moveTo>
                    <a:pt x="318726" y="530141"/>
                  </a:moveTo>
                  <a:lnTo>
                    <a:pt x="314633" y="529577"/>
                  </a:lnTo>
                  <a:lnTo>
                    <a:pt x="311687" y="531866"/>
                  </a:lnTo>
                  <a:lnTo>
                    <a:pt x="308408" y="534012"/>
                  </a:lnTo>
                  <a:lnTo>
                    <a:pt x="307844" y="538106"/>
                  </a:lnTo>
                  <a:lnTo>
                    <a:pt x="312946" y="544616"/>
                  </a:lnTo>
                  <a:lnTo>
                    <a:pt x="313519" y="546042"/>
                  </a:lnTo>
                  <a:lnTo>
                    <a:pt x="317519" y="547748"/>
                  </a:lnTo>
                  <a:lnTo>
                    <a:pt x="320279" y="547744"/>
                  </a:lnTo>
                  <a:lnTo>
                    <a:pt x="322132" y="546170"/>
                  </a:lnTo>
                  <a:lnTo>
                    <a:pt x="325411" y="544024"/>
                  </a:lnTo>
                  <a:lnTo>
                    <a:pt x="325975" y="539931"/>
                  </a:lnTo>
                  <a:lnTo>
                    <a:pt x="323686" y="536985"/>
                  </a:lnTo>
                  <a:lnTo>
                    <a:pt x="320873" y="533421"/>
                  </a:lnTo>
                  <a:lnTo>
                    <a:pt x="318726" y="530141"/>
                  </a:lnTo>
                  <a:close/>
                </a:path>
                <a:path w="18310860" h="10526395">
                  <a:moveTo>
                    <a:pt x="267789" y="458381"/>
                  </a:moveTo>
                  <a:lnTo>
                    <a:pt x="263504" y="457342"/>
                  </a:lnTo>
                  <a:lnTo>
                    <a:pt x="260559" y="459630"/>
                  </a:lnTo>
                  <a:lnTo>
                    <a:pt x="257754" y="461586"/>
                  </a:lnTo>
                  <a:lnTo>
                    <a:pt x="256888" y="465155"/>
                  </a:lnTo>
                  <a:lnTo>
                    <a:pt x="256715" y="465870"/>
                  </a:lnTo>
                  <a:lnTo>
                    <a:pt x="259004" y="468816"/>
                  </a:lnTo>
                  <a:lnTo>
                    <a:pt x="261675" y="472714"/>
                  </a:lnTo>
                  <a:lnTo>
                    <a:pt x="262248" y="474139"/>
                  </a:lnTo>
                  <a:lnTo>
                    <a:pt x="266581" y="475987"/>
                  </a:lnTo>
                  <a:lnTo>
                    <a:pt x="269007" y="475842"/>
                  </a:lnTo>
                  <a:lnTo>
                    <a:pt x="270860" y="474268"/>
                  </a:lnTo>
                  <a:lnTo>
                    <a:pt x="273665" y="472312"/>
                  </a:lnTo>
                  <a:lnTo>
                    <a:pt x="274531" y="468742"/>
                  </a:lnTo>
                  <a:lnTo>
                    <a:pt x="274704" y="468028"/>
                  </a:lnTo>
                  <a:lnTo>
                    <a:pt x="272415" y="465082"/>
                  </a:lnTo>
                  <a:lnTo>
                    <a:pt x="269744" y="461185"/>
                  </a:lnTo>
                  <a:lnTo>
                    <a:pt x="267789" y="458381"/>
                  </a:lnTo>
                  <a:close/>
                </a:path>
                <a:path w="18310860" h="10526395">
                  <a:moveTo>
                    <a:pt x="219561" y="385807"/>
                  </a:moveTo>
                  <a:lnTo>
                    <a:pt x="215468" y="385243"/>
                  </a:lnTo>
                  <a:lnTo>
                    <a:pt x="209194" y="388870"/>
                  </a:lnTo>
                  <a:lnTo>
                    <a:pt x="208630" y="392963"/>
                  </a:lnTo>
                  <a:lnTo>
                    <a:pt x="210443" y="396100"/>
                  </a:lnTo>
                  <a:lnTo>
                    <a:pt x="212781" y="399854"/>
                  </a:lnTo>
                  <a:lnTo>
                    <a:pt x="213497" y="400948"/>
                  </a:lnTo>
                  <a:lnTo>
                    <a:pt x="215688" y="402276"/>
                  </a:lnTo>
                  <a:lnTo>
                    <a:pt x="217687" y="403129"/>
                  </a:lnTo>
                  <a:lnTo>
                    <a:pt x="219781" y="402840"/>
                  </a:lnTo>
                  <a:lnTo>
                    <a:pt x="221824" y="401743"/>
                  </a:lnTo>
                  <a:lnTo>
                    <a:pt x="224962" y="399929"/>
                  </a:lnTo>
                  <a:lnTo>
                    <a:pt x="225526" y="395837"/>
                  </a:lnTo>
                  <a:lnTo>
                    <a:pt x="223712" y="392699"/>
                  </a:lnTo>
                  <a:lnTo>
                    <a:pt x="221374" y="388945"/>
                  </a:lnTo>
                  <a:lnTo>
                    <a:pt x="219561" y="385807"/>
                  </a:lnTo>
                  <a:close/>
                </a:path>
                <a:path w="18310860" h="10526395">
                  <a:moveTo>
                    <a:pt x="172854" y="311518"/>
                  </a:moveTo>
                  <a:lnTo>
                    <a:pt x="168903" y="310620"/>
                  </a:lnTo>
                  <a:lnTo>
                    <a:pt x="165766" y="312433"/>
                  </a:lnTo>
                  <a:lnTo>
                    <a:pt x="162487" y="314579"/>
                  </a:lnTo>
                  <a:lnTo>
                    <a:pt x="161589" y="318531"/>
                  </a:lnTo>
                  <a:lnTo>
                    <a:pt x="163402" y="321668"/>
                  </a:lnTo>
                  <a:lnTo>
                    <a:pt x="165741" y="325423"/>
                  </a:lnTo>
                  <a:lnTo>
                    <a:pt x="166789" y="326658"/>
                  </a:lnTo>
                  <a:lnTo>
                    <a:pt x="168980" y="327987"/>
                  </a:lnTo>
                  <a:lnTo>
                    <a:pt x="168838" y="328320"/>
                  </a:lnTo>
                  <a:lnTo>
                    <a:pt x="170838" y="329173"/>
                  </a:lnTo>
                  <a:lnTo>
                    <a:pt x="172931" y="328884"/>
                  </a:lnTo>
                  <a:lnTo>
                    <a:pt x="174975" y="327787"/>
                  </a:lnTo>
                  <a:lnTo>
                    <a:pt x="178254" y="325640"/>
                  </a:lnTo>
                  <a:lnTo>
                    <a:pt x="179152" y="321688"/>
                  </a:lnTo>
                  <a:lnTo>
                    <a:pt x="177338" y="318552"/>
                  </a:lnTo>
                  <a:lnTo>
                    <a:pt x="175001" y="314796"/>
                  </a:lnTo>
                  <a:lnTo>
                    <a:pt x="172854" y="311518"/>
                  </a:lnTo>
                  <a:close/>
                </a:path>
                <a:path w="18310860" h="10526395">
                  <a:moveTo>
                    <a:pt x="129617" y="235556"/>
                  </a:moveTo>
                  <a:lnTo>
                    <a:pt x="125333" y="234517"/>
                  </a:lnTo>
                  <a:lnTo>
                    <a:pt x="122196" y="236331"/>
                  </a:lnTo>
                  <a:lnTo>
                    <a:pt x="118725" y="238001"/>
                  </a:lnTo>
                  <a:lnTo>
                    <a:pt x="117686" y="242285"/>
                  </a:lnTo>
                  <a:lnTo>
                    <a:pt x="119499" y="245423"/>
                  </a:lnTo>
                  <a:lnTo>
                    <a:pt x="121694" y="249511"/>
                  </a:lnTo>
                  <a:lnTo>
                    <a:pt x="122268" y="250937"/>
                  </a:lnTo>
                  <a:lnTo>
                    <a:pt x="124792" y="252408"/>
                  </a:lnTo>
                  <a:lnTo>
                    <a:pt x="126792" y="253261"/>
                  </a:lnTo>
                  <a:lnTo>
                    <a:pt x="128743" y="253306"/>
                  </a:lnTo>
                  <a:lnTo>
                    <a:pt x="130787" y="252208"/>
                  </a:lnTo>
                  <a:lnTo>
                    <a:pt x="134258" y="250536"/>
                  </a:lnTo>
                  <a:lnTo>
                    <a:pt x="135297" y="246253"/>
                  </a:lnTo>
                  <a:lnTo>
                    <a:pt x="133484" y="243116"/>
                  </a:lnTo>
                  <a:lnTo>
                    <a:pt x="131288" y="239027"/>
                  </a:lnTo>
                  <a:lnTo>
                    <a:pt x="129617" y="235556"/>
                  </a:lnTo>
                  <a:close/>
                </a:path>
                <a:path w="18310860" h="10526395">
                  <a:moveTo>
                    <a:pt x="87140" y="158738"/>
                  </a:moveTo>
                  <a:lnTo>
                    <a:pt x="82998" y="157365"/>
                  </a:lnTo>
                  <a:lnTo>
                    <a:pt x="76724" y="160992"/>
                  </a:lnTo>
                  <a:lnTo>
                    <a:pt x="75351" y="165134"/>
                  </a:lnTo>
                  <a:lnTo>
                    <a:pt x="77164" y="168271"/>
                  </a:lnTo>
                  <a:lnTo>
                    <a:pt x="79360" y="172359"/>
                  </a:lnTo>
                  <a:lnTo>
                    <a:pt x="80267" y="173928"/>
                  </a:lnTo>
                  <a:lnTo>
                    <a:pt x="82791" y="175398"/>
                  </a:lnTo>
                  <a:lnTo>
                    <a:pt x="84457" y="176109"/>
                  </a:lnTo>
                  <a:lnTo>
                    <a:pt x="86550" y="175820"/>
                  </a:lnTo>
                  <a:lnTo>
                    <a:pt x="88452" y="175055"/>
                  </a:lnTo>
                  <a:lnTo>
                    <a:pt x="91589" y="173243"/>
                  </a:lnTo>
                  <a:lnTo>
                    <a:pt x="92962" y="169101"/>
                  </a:lnTo>
                  <a:lnTo>
                    <a:pt x="91149" y="165963"/>
                  </a:lnTo>
                  <a:lnTo>
                    <a:pt x="88954" y="161875"/>
                  </a:lnTo>
                  <a:lnTo>
                    <a:pt x="87140" y="158738"/>
                  </a:lnTo>
                  <a:close/>
                </a:path>
                <a:path w="18310860" h="10526395">
                  <a:moveTo>
                    <a:pt x="47991" y="80582"/>
                  </a:moveTo>
                  <a:lnTo>
                    <a:pt x="44325" y="79018"/>
                  </a:lnTo>
                  <a:lnTo>
                    <a:pt x="40854" y="80689"/>
                  </a:lnTo>
                  <a:lnTo>
                    <a:pt x="37717" y="82502"/>
                  </a:lnTo>
                  <a:lnTo>
                    <a:pt x="36153" y="86168"/>
                  </a:lnTo>
                  <a:lnTo>
                    <a:pt x="37824" y="89639"/>
                  </a:lnTo>
                  <a:lnTo>
                    <a:pt x="40020" y="93728"/>
                  </a:lnTo>
                  <a:lnTo>
                    <a:pt x="40451" y="95487"/>
                  </a:lnTo>
                  <a:lnTo>
                    <a:pt x="43309" y="97100"/>
                  </a:lnTo>
                  <a:lnTo>
                    <a:pt x="43451" y="96766"/>
                  </a:lnTo>
                  <a:lnTo>
                    <a:pt x="45118" y="97477"/>
                  </a:lnTo>
                  <a:lnTo>
                    <a:pt x="47068" y="97523"/>
                  </a:lnTo>
                  <a:lnTo>
                    <a:pt x="48970" y="96758"/>
                  </a:lnTo>
                  <a:lnTo>
                    <a:pt x="52108" y="94944"/>
                  </a:lnTo>
                  <a:lnTo>
                    <a:pt x="53671" y="91278"/>
                  </a:lnTo>
                  <a:lnTo>
                    <a:pt x="52001" y="87807"/>
                  </a:lnTo>
                  <a:lnTo>
                    <a:pt x="49804" y="83719"/>
                  </a:lnTo>
                  <a:lnTo>
                    <a:pt x="47991" y="80582"/>
                  </a:lnTo>
                  <a:close/>
                </a:path>
                <a:path w="18310860" h="10526395">
                  <a:moveTo>
                    <a:pt x="12504" y="1230"/>
                  </a:moveTo>
                  <a:lnTo>
                    <a:pt x="8695" y="0"/>
                  </a:lnTo>
                  <a:lnTo>
                    <a:pt x="1372" y="2391"/>
                  </a:lnTo>
                  <a:lnTo>
                    <a:pt x="343" y="5497"/>
                  </a:lnTo>
                  <a:lnTo>
                    <a:pt x="0" y="6532"/>
                  </a:lnTo>
                  <a:lnTo>
                    <a:pt x="3058" y="14140"/>
                  </a:lnTo>
                  <a:lnTo>
                    <a:pt x="3964" y="15709"/>
                  </a:lnTo>
                  <a:lnTo>
                    <a:pt x="6680" y="17654"/>
                  </a:lnTo>
                  <a:lnTo>
                    <a:pt x="6538" y="17987"/>
                  </a:lnTo>
                  <a:lnTo>
                    <a:pt x="7871" y="18556"/>
                  </a:lnTo>
                  <a:lnTo>
                    <a:pt x="9821" y="18601"/>
                  </a:lnTo>
                  <a:lnTo>
                    <a:pt x="11723" y="17836"/>
                  </a:lnTo>
                  <a:lnTo>
                    <a:pt x="15385" y="16641"/>
                  </a:lnTo>
                  <a:lnTo>
                    <a:pt x="16415" y="13534"/>
                  </a:lnTo>
                  <a:lnTo>
                    <a:pt x="16758" y="12499"/>
                  </a:lnTo>
                  <a:lnTo>
                    <a:pt x="13700" y="4891"/>
                  </a:lnTo>
                  <a:lnTo>
                    <a:pt x="12504" y="1230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64971" y="7021"/>
              <a:ext cx="18385155" cy="10630535"/>
            </a:xfrm>
            <a:custGeom>
              <a:avLst/>
              <a:gdLst/>
              <a:ahLst/>
              <a:cxnLst/>
              <a:rect l="l" t="t" r="r" b="b"/>
              <a:pathLst>
                <a:path w="18385155" h="10630535">
                  <a:moveTo>
                    <a:pt x="16940476" y="10294566"/>
                  </a:moveTo>
                  <a:lnTo>
                    <a:pt x="16929810" y="10290016"/>
                  </a:lnTo>
                  <a:lnTo>
                    <a:pt x="16926007" y="10291546"/>
                  </a:lnTo>
                  <a:lnTo>
                    <a:pt x="16923163" y="10298211"/>
                  </a:lnTo>
                  <a:lnTo>
                    <a:pt x="16924692" y="10302016"/>
                  </a:lnTo>
                  <a:lnTo>
                    <a:pt x="16935357" y="10306565"/>
                  </a:lnTo>
                  <a:lnTo>
                    <a:pt x="16939161" y="10305035"/>
                  </a:lnTo>
                  <a:lnTo>
                    <a:pt x="16942004" y="10298370"/>
                  </a:lnTo>
                  <a:lnTo>
                    <a:pt x="16940476" y="10294566"/>
                  </a:lnTo>
                  <a:close/>
                </a:path>
                <a:path w="18385155" h="10630535">
                  <a:moveTo>
                    <a:pt x="16860101" y="10259493"/>
                  </a:moveTo>
                  <a:lnTo>
                    <a:pt x="16849435" y="10254943"/>
                  </a:lnTo>
                  <a:lnTo>
                    <a:pt x="16845631" y="10256472"/>
                  </a:lnTo>
                  <a:lnTo>
                    <a:pt x="16842788" y="10263138"/>
                  </a:lnTo>
                  <a:lnTo>
                    <a:pt x="16844317" y="10266942"/>
                  </a:lnTo>
                  <a:lnTo>
                    <a:pt x="16854983" y="10271492"/>
                  </a:lnTo>
                  <a:lnTo>
                    <a:pt x="16858786" y="10269962"/>
                  </a:lnTo>
                  <a:lnTo>
                    <a:pt x="16861630" y="10263296"/>
                  </a:lnTo>
                  <a:lnTo>
                    <a:pt x="16860101" y="10259493"/>
                  </a:lnTo>
                  <a:close/>
                </a:path>
                <a:path w="18385155" h="10630535">
                  <a:moveTo>
                    <a:pt x="17020897" y="10327689"/>
                  </a:moveTo>
                  <a:lnTo>
                    <a:pt x="17010565" y="10323282"/>
                  </a:lnTo>
                  <a:lnTo>
                    <a:pt x="17006759" y="10324810"/>
                  </a:lnTo>
                  <a:lnTo>
                    <a:pt x="17004058" y="10331143"/>
                  </a:lnTo>
                  <a:lnTo>
                    <a:pt x="17005588" y="10334947"/>
                  </a:lnTo>
                  <a:lnTo>
                    <a:pt x="17015921" y="10339355"/>
                  </a:lnTo>
                  <a:lnTo>
                    <a:pt x="17019724" y="10337826"/>
                  </a:lnTo>
                  <a:lnTo>
                    <a:pt x="17022425" y="10331493"/>
                  </a:lnTo>
                  <a:lnTo>
                    <a:pt x="17020897" y="10327689"/>
                  </a:lnTo>
                  <a:close/>
                </a:path>
                <a:path w="18385155" h="10630535">
                  <a:moveTo>
                    <a:pt x="16780818" y="10223703"/>
                  </a:moveTo>
                  <a:lnTo>
                    <a:pt x="16770485" y="10219296"/>
                  </a:lnTo>
                  <a:lnTo>
                    <a:pt x="16766491" y="10220349"/>
                  </a:lnTo>
                  <a:lnTo>
                    <a:pt x="16764718" y="10224321"/>
                  </a:lnTo>
                  <a:lnTo>
                    <a:pt x="16763314" y="10226873"/>
                  </a:lnTo>
                  <a:lnTo>
                    <a:pt x="16764700" y="10231010"/>
                  </a:lnTo>
                  <a:lnTo>
                    <a:pt x="16775366" y="10235560"/>
                  </a:lnTo>
                  <a:lnTo>
                    <a:pt x="16779029" y="10234365"/>
                  </a:lnTo>
                  <a:lnTo>
                    <a:pt x="16780802" y="10230394"/>
                  </a:lnTo>
                  <a:lnTo>
                    <a:pt x="16782206" y="10227841"/>
                  </a:lnTo>
                  <a:lnTo>
                    <a:pt x="16780818" y="10223703"/>
                  </a:lnTo>
                  <a:close/>
                </a:path>
                <a:path w="18385155" h="10630535">
                  <a:moveTo>
                    <a:pt x="17102836" y="10359096"/>
                  </a:moveTo>
                  <a:lnTo>
                    <a:pt x="17095504" y="10355968"/>
                  </a:lnTo>
                  <a:lnTo>
                    <a:pt x="17092028" y="10354880"/>
                  </a:lnTo>
                  <a:lnTo>
                    <a:pt x="17088558" y="10356551"/>
                  </a:lnTo>
                  <a:lnTo>
                    <a:pt x="17087136" y="10359884"/>
                  </a:lnTo>
                  <a:lnTo>
                    <a:pt x="17086374" y="10362317"/>
                  </a:lnTo>
                  <a:lnTo>
                    <a:pt x="17086048" y="10363359"/>
                  </a:lnTo>
                  <a:lnTo>
                    <a:pt x="17087718" y="10366830"/>
                  </a:lnTo>
                  <a:lnTo>
                    <a:pt x="17090719" y="10368110"/>
                  </a:lnTo>
                  <a:lnTo>
                    <a:pt x="17091194" y="10367918"/>
                  </a:lnTo>
                  <a:lnTo>
                    <a:pt x="17095194" y="10369624"/>
                  </a:lnTo>
                  <a:lnTo>
                    <a:pt x="17104507" y="10362566"/>
                  </a:lnTo>
                  <a:lnTo>
                    <a:pt x="17102836" y="10359096"/>
                  </a:lnTo>
                  <a:close/>
                </a:path>
                <a:path w="18385155" h="10630535">
                  <a:moveTo>
                    <a:pt x="16698580" y="10184684"/>
                  </a:moveTo>
                  <a:lnTo>
                    <a:pt x="16691248" y="10181556"/>
                  </a:lnTo>
                  <a:lnTo>
                    <a:pt x="16687252" y="10182610"/>
                  </a:lnTo>
                  <a:lnTo>
                    <a:pt x="16684409" y="10189276"/>
                  </a:lnTo>
                  <a:lnTo>
                    <a:pt x="16685604" y="10192937"/>
                  </a:lnTo>
                  <a:lnTo>
                    <a:pt x="16688795" y="10194693"/>
                  </a:lnTo>
                  <a:lnTo>
                    <a:pt x="16696460" y="10197963"/>
                  </a:lnTo>
                  <a:lnTo>
                    <a:pt x="16700123" y="10196767"/>
                  </a:lnTo>
                  <a:lnTo>
                    <a:pt x="16702967" y="10190100"/>
                  </a:lnTo>
                  <a:lnTo>
                    <a:pt x="16701771" y="10186439"/>
                  </a:lnTo>
                  <a:lnTo>
                    <a:pt x="16698580" y="10184684"/>
                  </a:lnTo>
                  <a:close/>
                </a:path>
                <a:path w="18385155" h="10630535">
                  <a:moveTo>
                    <a:pt x="17185012" y="10389028"/>
                  </a:moveTo>
                  <a:lnTo>
                    <a:pt x="17181537" y="10387940"/>
                  </a:lnTo>
                  <a:lnTo>
                    <a:pt x="17177536" y="10386233"/>
                  </a:lnTo>
                  <a:lnTo>
                    <a:pt x="17174060" y="10385144"/>
                  </a:lnTo>
                  <a:lnTo>
                    <a:pt x="17170590" y="10386815"/>
                  </a:lnTo>
                  <a:lnTo>
                    <a:pt x="17169168" y="10390148"/>
                  </a:lnTo>
                  <a:lnTo>
                    <a:pt x="17168406" y="10392582"/>
                  </a:lnTo>
                  <a:lnTo>
                    <a:pt x="17168079" y="10393624"/>
                  </a:lnTo>
                  <a:lnTo>
                    <a:pt x="17169751" y="10397095"/>
                  </a:lnTo>
                  <a:lnTo>
                    <a:pt x="17172750" y="10398374"/>
                  </a:lnTo>
                  <a:lnTo>
                    <a:pt x="17172892" y="10398041"/>
                  </a:lnTo>
                  <a:lnTo>
                    <a:pt x="17177225" y="10399889"/>
                  </a:lnTo>
                  <a:lnTo>
                    <a:pt x="17180701" y="10400978"/>
                  </a:lnTo>
                  <a:lnTo>
                    <a:pt x="17184171" y="10399307"/>
                  </a:lnTo>
                  <a:lnTo>
                    <a:pt x="17185593" y="10395973"/>
                  </a:lnTo>
                  <a:lnTo>
                    <a:pt x="17186355" y="10393540"/>
                  </a:lnTo>
                  <a:lnTo>
                    <a:pt x="17186681" y="10392498"/>
                  </a:lnTo>
                  <a:lnTo>
                    <a:pt x="17185012" y="10389028"/>
                  </a:lnTo>
                  <a:close/>
                </a:path>
                <a:path w="18385155" h="10630535">
                  <a:moveTo>
                    <a:pt x="16619911" y="10145611"/>
                  </a:moveTo>
                  <a:lnTo>
                    <a:pt x="16612578" y="10142483"/>
                  </a:lnTo>
                  <a:lnTo>
                    <a:pt x="16608584" y="10143537"/>
                  </a:lnTo>
                  <a:lnTo>
                    <a:pt x="16605740" y="10150203"/>
                  </a:lnTo>
                  <a:lnTo>
                    <a:pt x="16606793" y="10154198"/>
                  </a:lnTo>
                  <a:lnTo>
                    <a:pt x="16609983" y="10155953"/>
                  </a:lnTo>
                  <a:lnTo>
                    <a:pt x="16617650" y="10159223"/>
                  </a:lnTo>
                  <a:lnTo>
                    <a:pt x="16621453" y="10157694"/>
                  </a:lnTo>
                  <a:lnTo>
                    <a:pt x="16624155" y="10151361"/>
                  </a:lnTo>
                  <a:lnTo>
                    <a:pt x="16623101" y="10147366"/>
                  </a:lnTo>
                  <a:lnTo>
                    <a:pt x="16619911" y="10145611"/>
                  </a:lnTo>
                  <a:close/>
                </a:path>
                <a:path w="18385155" h="10630535">
                  <a:moveTo>
                    <a:pt x="17267563" y="10417151"/>
                  </a:moveTo>
                  <a:lnTo>
                    <a:pt x="17263946" y="10416395"/>
                  </a:lnTo>
                  <a:lnTo>
                    <a:pt x="17259947" y="10414689"/>
                  </a:lnTo>
                  <a:lnTo>
                    <a:pt x="17256471" y="10413601"/>
                  </a:lnTo>
                  <a:lnTo>
                    <a:pt x="17253334" y="10415415"/>
                  </a:lnTo>
                  <a:lnTo>
                    <a:pt x="17251913" y="10418748"/>
                  </a:lnTo>
                  <a:lnTo>
                    <a:pt x="17251282" y="10420842"/>
                  </a:lnTo>
                  <a:lnTo>
                    <a:pt x="17250967" y="10421890"/>
                  </a:lnTo>
                  <a:lnTo>
                    <a:pt x="17252638" y="10425361"/>
                  </a:lnTo>
                  <a:lnTo>
                    <a:pt x="17255971" y="10426782"/>
                  </a:lnTo>
                  <a:lnTo>
                    <a:pt x="17256113" y="10426448"/>
                  </a:lnTo>
                  <a:lnTo>
                    <a:pt x="17260113" y="10428154"/>
                  </a:lnTo>
                  <a:lnTo>
                    <a:pt x="17263589" y="10429243"/>
                  </a:lnTo>
                  <a:lnTo>
                    <a:pt x="17266725" y="10427429"/>
                  </a:lnTo>
                  <a:lnTo>
                    <a:pt x="17268147" y="10424096"/>
                  </a:lnTo>
                  <a:lnTo>
                    <a:pt x="17269235" y="10420621"/>
                  </a:lnTo>
                  <a:lnTo>
                    <a:pt x="17267563" y="10417151"/>
                  </a:lnTo>
                  <a:close/>
                </a:path>
                <a:path w="18385155" h="10630535">
                  <a:moveTo>
                    <a:pt x="16535144" y="10102361"/>
                  </a:moveTo>
                  <a:lnTo>
                    <a:pt x="16531148" y="10103414"/>
                  </a:lnTo>
                  <a:lnTo>
                    <a:pt x="16529727" y="10106747"/>
                  </a:lnTo>
                  <a:lnTo>
                    <a:pt x="16527971" y="10109938"/>
                  </a:lnTo>
                  <a:lnTo>
                    <a:pt x="16529167" y="10113599"/>
                  </a:lnTo>
                  <a:lnTo>
                    <a:pt x="16532215" y="10115688"/>
                  </a:lnTo>
                  <a:lnTo>
                    <a:pt x="16539548" y="10118816"/>
                  </a:lnTo>
                  <a:lnTo>
                    <a:pt x="16543542" y="10117762"/>
                  </a:lnTo>
                  <a:lnTo>
                    <a:pt x="16544822" y="10114762"/>
                  </a:lnTo>
                  <a:lnTo>
                    <a:pt x="16546577" y="10111571"/>
                  </a:lnTo>
                  <a:lnTo>
                    <a:pt x="16545383" y="10107910"/>
                  </a:lnTo>
                  <a:lnTo>
                    <a:pt x="16542334" y="10105822"/>
                  </a:lnTo>
                  <a:lnTo>
                    <a:pt x="16538334" y="10104116"/>
                  </a:lnTo>
                  <a:lnTo>
                    <a:pt x="16535144" y="10102361"/>
                  </a:lnTo>
                  <a:close/>
                </a:path>
                <a:path w="18385155" h="10630535">
                  <a:moveTo>
                    <a:pt x="17350828" y="10443608"/>
                  </a:moveTo>
                  <a:lnTo>
                    <a:pt x="17347210" y="10442852"/>
                  </a:lnTo>
                  <a:lnTo>
                    <a:pt x="17343211" y="10441146"/>
                  </a:lnTo>
                  <a:lnTo>
                    <a:pt x="17339736" y="10440058"/>
                  </a:lnTo>
                  <a:lnTo>
                    <a:pt x="17336121" y="10442062"/>
                  </a:lnTo>
                  <a:lnTo>
                    <a:pt x="17335033" y="10445537"/>
                  </a:lnTo>
                  <a:lnTo>
                    <a:pt x="17334087" y="10448679"/>
                  </a:lnTo>
                  <a:lnTo>
                    <a:pt x="17335757" y="10452149"/>
                  </a:lnTo>
                  <a:lnTo>
                    <a:pt x="17339091" y="10453571"/>
                  </a:lnTo>
                  <a:lnTo>
                    <a:pt x="17339567" y="10453380"/>
                  </a:lnTo>
                  <a:lnTo>
                    <a:pt x="17343567" y="10455087"/>
                  </a:lnTo>
                  <a:lnTo>
                    <a:pt x="17347042" y="10456175"/>
                  </a:lnTo>
                  <a:lnTo>
                    <a:pt x="17350656" y="10454171"/>
                  </a:lnTo>
                  <a:lnTo>
                    <a:pt x="17352833" y="10447220"/>
                  </a:lnTo>
                  <a:lnTo>
                    <a:pt x="17350828" y="10443608"/>
                  </a:lnTo>
                  <a:close/>
                </a:path>
                <a:path w="18385155" h="10630535">
                  <a:moveTo>
                    <a:pt x="16458087" y="10060430"/>
                  </a:moveTo>
                  <a:lnTo>
                    <a:pt x="16453759" y="10061342"/>
                  </a:lnTo>
                  <a:lnTo>
                    <a:pt x="16452338" y="10064675"/>
                  </a:lnTo>
                  <a:lnTo>
                    <a:pt x="16450582" y="10067866"/>
                  </a:lnTo>
                  <a:lnTo>
                    <a:pt x="16451634" y="10071859"/>
                  </a:lnTo>
                  <a:lnTo>
                    <a:pt x="16454684" y="10073948"/>
                  </a:lnTo>
                  <a:lnTo>
                    <a:pt x="16462017" y="10077076"/>
                  </a:lnTo>
                  <a:lnTo>
                    <a:pt x="16466011" y="10076023"/>
                  </a:lnTo>
                  <a:lnTo>
                    <a:pt x="16467291" y="10073023"/>
                  </a:lnTo>
                  <a:lnTo>
                    <a:pt x="16469046" y="10069832"/>
                  </a:lnTo>
                  <a:lnTo>
                    <a:pt x="16467993" y="10065838"/>
                  </a:lnTo>
                  <a:lnTo>
                    <a:pt x="16464945" y="10063749"/>
                  </a:lnTo>
                  <a:lnTo>
                    <a:pt x="16460945" y="10062043"/>
                  </a:lnTo>
                  <a:lnTo>
                    <a:pt x="16458087" y="10060430"/>
                  </a:lnTo>
                  <a:close/>
                </a:path>
                <a:path w="18385155" h="10630535">
                  <a:moveTo>
                    <a:pt x="17434610" y="10467922"/>
                  </a:moveTo>
                  <a:lnTo>
                    <a:pt x="17431134" y="10466833"/>
                  </a:lnTo>
                  <a:lnTo>
                    <a:pt x="17426850" y="10465794"/>
                  </a:lnTo>
                  <a:lnTo>
                    <a:pt x="17423709" y="10464848"/>
                  </a:lnTo>
                  <a:lnTo>
                    <a:pt x="17420097" y="10466852"/>
                  </a:lnTo>
                  <a:lnTo>
                    <a:pt x="17419009" y="10470327"/>
                  </a:lnTo>
                  <a:lnTo>
                    <a:pt x="17418396" y="10473612"/>
                  </a:lnTo>
                  <a:lnTo>
                    <a:pt x="17419733" y="10476940"/>
                  </a:lnTo>
                  <a:lnTo>
                    <a:pt x="17422733" y="10478220"/>
                  </a:lnTo>
                  <a:lnTo>
                    <a:pt x="17422876" y="10477886"/>
                  </a:lnTo>
                  <a:lnTo>
                    <a:pt x="17423542" y="10478171"/>
                  </a:lnTo>
                  <a:lnTo>
                    <a:pt x="17427826" y="10479210"/>
                  </a:lnTo>
                  <a:lnTo>
                    <a:pt x="17430969" y="10480156"/>
                  </a:lnTo>
                  <a:lnTo>
                    <a:pt x="17434580" y="10478151"/>
                  </a:lnTo>
                  <a:lnTo>
                    <a:pt x="17435668" y="10474676"/>
                  </a:lnTo>
                  <a:lnTo>
                    <a:pt x="17436614" y="10471534"/>
                  </a:lnTo>
                  <a:lnTo>
                    <a:pt x="17434610" y="10467922"/>
                  </a:lnTo>
                  <a:close/>
                </a:path>
                <a:path w="18385155" h="10630535">
                  <a:moveTo>
                    <a:pt x="16381648" y="10017975"/>
                  </a:moveTo>
                  <a:lnTo>
                    <a:pt x="16377653" y="10019028"/>
                  </a:lnTo>
                  <a:lnTo>
                    <a:pt x="16374142" y="10025410"/>
                  </a:lnTo>
                  <a:lnTo>
                    <a:pt x="16375196" y="10029405"/>
                  </a:lnTo>
                  <a:lnTo>
                    <a:pt x="16378246" y="10031493"/>
                  </a:lnTo>
                  <a:lnTo>
                    <a:pt x="16385910" y="10034763"/>
                  </a:lnTo>
                  <a:lnTo>
                    <a:pt x="16389572" y="10033568"/>
                  </a:lnTo>
                  <a:lnTo>
                    <a:pt x="16391184" y="10030710"/>
                  </a:lnTo>
                  <a:lnTo>
                    <a:pt x="16392939" y="10027519"/>
                  </a:lnTo>
                  <a:lnTo>
                    <a:pt x="16391887" y="10023524"/>
                  </a:lnTo>
                  <a:lnTo>
                    <a:pt x="16388838" y="10021436"/>
                  </a:lnTo>
                  <a:lnTo>
                    <a:pt x="16384839" y="10019730"/>
                  </a:lnTo>
                  <a:lnTo>
                    <a:pt x="16381648" y="10017975"/>
                  </a:lnTo>
                  <a:close/>
                </a:path>
                <a:path w="18385155" h="10630535">
                  <a:moveTo>
                    <a:pt x="16306252" y="9973995"/>
                  </a:moveTo>
                  <a:lnTo>
                    <a:pt x="16302257" y="9975048"/>
                  </a:lnTo>
                  <a:lnTo>
                    <a:pt x="16301028" y="9977282"/>
                  </a:lnTo>
                  <a:lnTo>
                    <a:pt x="16300502" y="9978239"/>
                  </a:lnTo>
                  <a:lnTo>
                    <a:pt x="16298413" y="9981287"/>
                  </a:lnTo>
                  <a:lnTo>
                    <a:pt x="16299468" y="9985283"/>
                  </a:lnTo>
                  <a:lnTo>
                    <a:pt x="16302659" y="9987038"/>
                  </a:lnTo>
                  <a:lnTo>
                    <a:pt x="16306374" y="9989411"/>
                  </a:lnTo>
                  <a:lnTo>
                    <a:pt x="16307041" y="9989696"/>
                  </a:lnTo>
                  <a:lnTo>
                    <a:pt x="16306899" y="9990029"/>
                  </a:lnTo>
                  <a:lnTo>
                    <a:pt x="16309899" y="9991308"/>
                  </a:lnTo>
                  <a:lnTo>
                    <a:pt x="16313561" y="9990113"/>
                  </a:lnTo>
                  <a:lnTo>
                    <a:pt x="16314635" y="9988207"/>
                  </a:lnTo>
                  <a:lnTo>
                    <a:pt x="16315172" y="9987255"/>
                  </a:lnTo>
                  <a:lnTo>
                    <a:pt x="16317261" y="9984206"/>
                  </a:lnTo>
                  <a:lnTo>
                    <a:pt x="16316207" y="9980211"/>
                  </a:lnTo>
                  <a:lnTo>
                    <a:pt x="16313017" y="9978456"/>
                  </a:lnTo>
                  <a:lnTo>
                    <a:pt x="16309301" y="9976083"/>
                  </a:lnTo>
                  <a:lnTo>
                    <a:pt x="16306252" y="9973995"/>
                  </a:lnTo>
                  <a:close/>
                </a:path>
                <a:path w="18385155" h="10630535">
                  <a:moveTo>
                    <a:pt x="17519153" y="10491378"/>
                  </a:moveTo>
                  <a:lnTo>
                    <a:pt x="17515678" y="10490290"/>
                  </a:lnTo>
                  <a:lnTo>
                    <a:pt x="17511395" y="10489251"/>
                  </a:lnTo>
                  <a:lnTo>
                    <a:pt x="17507919" y="10488162"/>
                  </a:lnTo>
                  <a:lnTo>
                    <a:pt x="17504639" y="10490309"/>
                  </a:lnTo>
                  <a:lnTo>
                    <a:pt x="17503551" y="10493784"/>
                  </a:lnTo>
                  <a:lnTo>
                    <a:pt x="17502938" y="10497068"/>
                  </a:lnTo>
                  <a:lnTo>
                    <a:pt x="17504419" y="10500064"/>
                  </a:lnTo>
                  <a:lnTo>
                    <a:pt x="17508084" y="10501627"/>
                  </a:lnTo>
                  <a:lnTo>
                    <a:pt x="17512368" y="10502666"/>
                  </a:lnTo>
                  <a:lnTo>
                    <a:pt x="17515844" y="10503755"/>
                  </a:lnTo>
                  <a:lnTo>
                    <a:pt x="17519124" y="10501609"/>
                  </a:lnTo>
                  <a:lnTo>
                    <a:pt x="17521300" y="10494658"/>
                  </a:lnTo>
                  <a:lnTo>
                    <a:pt x="17519153" y="10491378"/>
                  </a:lnTo>
                  <a:close/>
                </a:path>
                <a:path w="18385155" h="10630535">
                  <a:moveTo>
                    <a:pt x="16230476" y="9929065"/>
                  </a:moveTo>
                  <a:lnTo>
                    <a:pt x="16226481" y="9930118"/>
                  </a:lnTo>
                  <a:lnTo>
                    <a:pt x="16223497" y="9935542"/>
                  </a:lnTo>
                  <a:lnTo>
                    <a:pt x="16222970" y="9936500"/>
                  </a:lnTo>
                  <a:lnTo>
                    <a:pt x="16223690" y="9940352"/>
                  </a:lnTo>
                  <a:lnTo>
                    <a:pt x="16226880" y="9942107"/>
                  </a:lnTo>
                  <a:lnTo>
                    <a:pt x="16230598" y="9944480"/>
                  </a:lnTo>
                  <a:lnTo>
                    <a:pt x="16234263" y="9946044"/>
                  </a:lnTo>
                  <a:lnTo>
                    <a:pt x="16237782" y="9945182"/>
                  </a:lnTo>
                  <a:lnTo>
                    <a:pt x="16238858" y="9943277"/>
                  </a:lnTo>
                  <a:lnTo>
                    <a:pt x="16241149" y="9939133"/>
                  </a:lnTo>
                  <a:lnTo>
                    <a:pt x="16240431" y="9935281"/>
                  </a:lnTo>
                  <a:lnTo>
                    <a:pt x="16237239" y="9933526"/>
                  </a:lnTo>
                  <a:lnTo>
                    <a:pt x="16233525" y="9931153"/>
                  </a:lnTo>
                  <a:lnTo>
                    <a:pt x="16230476" y="9929065"/>
                  </a:lnTo>
                  <a:close/>
                </a:path>
                <a:path w="18385155" h="10630535">
                  <a:moveTo>
                    <a:pt x="17604168" y="10511885"/>
                  </a:moveTo>
                  <a:lnTo>
                    <a:pt x="17600550" y="10511129"/>
                  </a:lnTo>
                  <a:lnTo>
                    <a:pt x="17596266" y="10510090"/>
                  </a:lnTo>
                  <a:lnTo>
                    <a:pt x="17592650" y="10509335"/>
                  </a:lnTo>
                  <a:lnTo>
                    <a:pt x="17589035" y="10511339"/>
                  </a:lnTo>
                  <a:lnTo>
                    <a:pt x="17588280" y="10514957"/>
                  </a:lnTo>
                  <a:lnTo>
                    <a:pt x="17587667" y="10518240"/>
                  </a:lnTo>
                  <a:lnTo>
                    <a:pt x="17589148" y="10521235"/>
                  </a:lnTo>
                  <a:lnTo>
                    <a:pt x="17593148" y="10522942"/>
                  </a:lnTo>
                  <a:lnTo>
                    <a:pt x="17597432" y="10523981"/>
                  </a:lnTo>
                  <a:lnTo>
                    <a:pt x="17601049" y="10524737"/>
                  </a:lnTo>
                  <a:lnTo>
                    <a:pt x="17604663" y="10522733"/>
                  </a:lnTo>
                  <a:lnTo>
                    <a:pt x="17606173" y="10515498"/>
                  </a:lnTo>
                  <a:lnTo>
                    <a:pt x="17604168" y="10511885"/>
                  </a:lnTo>
                  <a:close/>
                </a:path>
                <a:path w="18385155" h="10630535">
                  <a:moveTo>
                    <a:pt x="16156125" y="9883560"/>
                  </a:moveTo>
                  <a:lnTo>
                    <a:pt x="16151797" y="9884472"/>
                  </a:lnTo>
                  <a:lnTo>
                    <a:pt x="16148571" y="9890188"/>
                  </a:lnTo>
                  <a:lnTo>
                    <a:pt x="16149292" y="9894040"/>
                  </a:lnTo>
                  <a:lnTo>
                    <a:pt x="16152340" y="9896128"/>
                  </a:lnTo>
                  <a:lnTo>
                    <a:pt x="16156056" y="9898501"/>
                  </a:lnTo>
                  <a:lnTo>
                    <a:pt x="16159721" y="9900065"/>
                  </a:lnTo>
                  <a:lnTo>
                    <a:pt x="16163242" y="9899203"/>
                  </a:lnTo>
                  <a:lnTo>
                    <a:pt x="16166468" y="9893488"/>
                  </a:lnTo>
                  <a:lnTo>
                    <a:pt x="16165746" y="9889635"/>
                  </a:lnTo>
                  <a:lnTo>
                    <a:pt x="16162698" y="9887546"/>
                  </a:lnTo>
                  <a:lnTo>
                    <a:pt x="16158983" y="9885174"/>
                  </a:lnTo>
                  <a:lnTo>
                    <a:pt x="16156125" y="9883560"/>
                  </a:lnTo>
                  <a:close/>
                </a:path>
                <a:path w="18385155" h="10630535">
                  <a:moveTo>
                    <a:pt x="17689466" y="10531724"/>
                  </a:moveTo>
                  <a:lnTo>
                    <a:pt x="17685848" y="10530969"/>
                  </a:lnTo>
                  <a:lnTo>
                    <a:pt x="17681566" y="10529930"/>
                  </a:lnTo>
                  <a:lnTo>
                    <a:pt x="17677948" y="10529174"/>
                  </a:lnTo>
                  <a:lnTo>
                    <a:pt x="17674668" y="10531321"/>
                  </a:lnTo>
                  <a:lnTo>
                    <a:pt x="17673913" y="10534938"/>
                  </a:lnTo>
                  <a:lnTo>
                    <a:pt x="17673109" y="10537747"/>
                  </a:lnTo>
                  <a:lnTo>
                    <a:pt x="17674920" y="10540883"/>
                  </a:lnTo>
                  <a:lnTo>
                    <a:pt x="17678923" y="10542591"/>
                  </a:lnTo>
                  <a:lnTo>
                    <a:pt x="17683205" y="10543630"/>
                  </a:lnTo>
                  <a:lnTo>
                    <a:pt x="17686824" y="10544385"/>
                  </a:lnTo>
                  <a:lnTo>
                    <a:pt x="17690104" y="10542239"/>
                  </a:lnTo>
                  <a:lnTo>
                    <a:pt x="17691614" y="10535004"/>
                  </a:lnTo>
                  <a:lnTo>
                    <a:pt x="17689466" y="10531724"/>
                  </a:lnTo>
                  <a:close/>
                </a:path>
                <a:path w="18385155" h="10630535">
                  <a:moveTo>
                    <a:pt x="16082485" y="9836390"/>
                  </a:moveTo>
                  <a:lnTo>
                    <a:pt x="16078632" y="9837110"/>
                  </a:lnTo>
                  <a:lnTo>
                    <a:pt x="16076543" y="9840159"/>
                  </a:lnTo>
                  <a:lnTo>
                    <a:pt x="16075139" y="9842711"/>
                  </a:lnTo>
                  <a:lnTo>
                    <a:pt x="16074788" y="9843350"/>
                  </a:lnTo>
                  <a:lnTo>
                    <a:pt x="16075510" y="9847203"/>
                  </a:lnTo>
                  <a:lnTo>
                    <a:pt x="16078558" y="9849291"/>
                  </a:lnTo>
                  <a:lnTo>
                    <a:pt x="16082273" y="9851664"/>
                  </a:lnTo>
                  <a:lnTo>
                    <a:pt x="16086272" y="9853370"/>
                  </a:lnTo>
                  <a:lnTo>
                    <a:pt x="16089794" y="9852508"/>
                  </a:lnTo>
                  <a:lnTo>
                    <a:pt x="16091048" y="9850286"/>
                  </a:lnTo>
                  <a:lnTo>
                    <a:pt x="16092811" y="9847098"/>
                  </a:lnTo>
                  <a:lnTo>
                    <a:pt x="16093162" y="9846460"/>
                  </a:lnTo>
                  <a:lnTo>
                    <a:pt x="16092440" y="9842607"/>
                  </a:lnTo>
                  <a:lnTo>
                    <a:pt x="16089391" y="9840518"/>
                  </a:lnTo>
                  <a:lnTo>
                    <a:pt x="16085677" y="9838146"/>
                  </a:lnTo>
                  <a:lnTo>
                    <a:pt x="16082485" y="9836390"/>
                  </a:lnTo>
                  <a:close/>
                </a:path>
                <a:path w="18385155" h="10630535">
                  <a:moveTo>
                    <a:pt x="17775093" y="10548946"/>
                  </a:moveTo>
                  <a:lnTo>
                    <a:pt x="17771475" y="10548191"/>
                  </a:lnTo>
                  <a:lnTo>
                    <a:pt x="17767050" y="10547485"/>
                  </a:lnTo>
                  <a:lnTo>
                    <a:pt x="17763432" y="10546729"/>
                  </a:lnTo>
                  <a:lnTo>
                    <a:pt x="17760152" y="10548876"/>
                  </a:lnTo>
                  <a:lnTo>
                    <a:pt x="17759397" y="10552494"/>
                  </a:lnTo>
                  <a:lnTo>
                    <a:pt x="17758593" y="10555302"/>
                  </a:lnTo>
                  <a:lnTo>
                    <a:pt x="17760407" y="10558439"/>
                  </a:lnTo>
                  <a:lnTo>
                    <a:pt x="17764405" y="10560145"/>
                  </a:lnTo>
                  <a:lnTo>
                    <a:pt x="17768832" y="10560851"/>
                  </a:lnTo>
                  <a:lnTo>
                    <a:pt x="17772450" y="10561607"/>
                  </a:lnTo>
                  <a:lnTo>
                    <a:pt x="17775730" y="10559461"/>
                  </a:lnTo>
                  <a:lnTo>
                    <a:pt x="17777165" y="10552587"/>
                  </a:lnTo>
                  <a:lnTo>
                    <a:pt x="17777240" y="10552226"/>
                  </a:lnTo>
                  <a:lnTo>
                    <a:pt x="17775093" y="10548946"/>
                  </a:lnTo>
                  <a:close/>
                </a:path>
                <a:path w="18385155" h="10630535">
                  <a:moveTo>
                    <a:pt x="16009463" y="9788695"/>
                  </a:moveTo>
                  <a:lnTo>
                    <a:pt x="16005610" y="9789415"/>
                  </a:lnTo>
                  <a:lnTo>
                    <a:pt x="16001642" y="9795208"/>
                  </a:lnTo>
                  <a:lnTo>
                    <a:pt x="16001433" y="9795513"/>
                  </a:lnTo>
                  <a:lnTo>
                    <a:pt x="16002153" y="9799366"/>
                  </a:lnTo>
                  <a:lnTo>
                    <a:pt x="16005203" y="9801454"/>
                  </a:lnTo>
                  <a:lnTo>
                    <a:pt x="16008918" y="9803827"/>
                  </a:lnTo>
                  <a:lnTo>
                    <a:pt x="16009917" y="9804253"/>
                  </a:lnTo>
                  <a:lnTo>
                    <a:pt x="16010108" y="9804728"/>
                  </a:lnTo>
                  <a:lnTo>
                    <a:pt x="16012775" y="9805866"/>
                  </a:lnTo>
                  <a:lnTo>
                    <a:pt x="16015963" y="9804862"/>
                  </a:lnTo>
                  <a:lnTo>
                    <a:pt x="16017692" y="9802448"/>
                  </a:lnTo>
                  <a:lnTo>
                    <a:pt x="16019996" y="9799098"/>
                  </a:lnTo>
                  <a:lnTo>
                    <a:pt x="16019276" y="9795245"/>
                  </a:lnTo>
                  <a:lnTo>
                    <a:pt x="16016228" y="9793156"/>
                  </a:lnTo>
                  <a:lnTo>
                    <a:pt x="16012513" y="9790784"/>
                  </a:lnTo>
                  <a:lnTo>
                    <a:pt x="16009463" y="9788695"/>
                  </a:lnTo>
                  <a:close/>
                </a:path>
                <a:path w="18385155" h="10630535">
                  <a:moveTo>
                    <a:pt x="17861099" y="10564360"/>
                  </a:moveTo>
                  <a:lnTo>
                    <a:pt x="17857481" y="10563604"/>
                  </a:lnTo>
                  <a:lnTo>
                    <a:pt x="17853052" y="10562897"/>
                  </a:lnTo>
                  <a:lnTo>
                    <a:pt x="17849770" y="10562284"/>
                  </a:lnTo>
                  <a:lnTo>
                    <a:pt x="17846492" y="10564432"/>
                  </a:lnTo>
                  <a:lnTo>
                    <a:pt x="17845813" y="10567688"/>
                  </a:lnTo>
                  <a:lnTo>
                    <a:pt x="17845192" y="10570969"/>
                  </a:lnTo>
                  <a:lnTo>
                    <a:pt x="17845124" y="10571334"/>
                  </a:lnTo>
                  <a:lnTo>
                    <a:pt x="17846745" y="10573994"/>
                  </a:lnTo>
                  <a:lnTo>
                    <a:pt x="17849412" y="10575132"/>
                  </a:lnTo>
                  <a:lnTo>
                    <a:pt x="17849554" y="10574799"/>
                  </a:lnTo>
                  <a:lnTo>
                    <a:pt x="17850885" y="10575367"/>
                  </a:lnTo>
                  <a:lnTo>
                    <a:pt x="17855312" y="10576073"/>
                  </a:lnTo>
                  <a:lnTo>
                    <a:pt x="17858597" y="10576687"/>
                  </a:lnTo>
                  <a:lnTo>
                    <a:pt x="17861877" y="10574540"/>
                  </a:lnTo>
                  <a:lnTo>
                    <a:pt x="17862556" y="10571284"/>
                  </a:lnTo>
                  <a:lnTo>
                    <a:pt x="17863176" y="10568003"/>
                  </a:lnTo>
                  <a:lnTo>
                    <a:pt x="17863244" y="10567638"/>
                  </a:lnTo>
                  <a:lnTo>
                    <a:pt x="17861099" y="10564360"/>
                  </a:lnTo>
                  <a:close/>
                </a:path>
                <a:path w="18385155" h="10630535">
                  <a:moveTo>
                    <a:pt x="15936726" y="9740334"/>
                  </a:moveTo>
                  <a:lnTo>
                    <a:pt x="15932872" y="9741054"/>
                  </a:lnTo>
                  <a:lnTo>
                    <a:pt x="15928904" y="9746846"/>
                  </a:lnTo>
                  <a:lnTo>
                    <a:pt x="15928695" y="9747151"/>
                  </a:lnTo>
                  <a:lnTo>
                    <a:pt x="15929416" y="9751004"/>
                  </a:lnTo>
                  <a:lnTo>
                    <a:pt x="15932465" y="9753093"/>
                  </a:lnTo>
                  <a:lnTo>
                    <a:pt x="15936180" y="9755466"/>
                  </a:lnTo>
                  <a:lnTo>
                    <a:pt x="15940179" y="9757172"/>
                  </a:lnTo>
                  <a:lnTo>
                    <a:pt x="15943366" y="9756167"/>
                  </a:lnTo>
                  <a:lnTo>
                    <a:pt x="15944945" y="9754083"/>
                  </a:lnTo>
                  <a:lnTo>
                    <a:pt x="15945170" y="9753785"/>
                  </a:lnTo>
                  <a:lnTo>
                    <a:pt x="15947259" y="9750736"/>
                  </a:lnTo>
                  <a:lnTo>
                    <a:pt x="15946538" y="9746883"/>
                  </a:lnTo>
                  <a:lnTo>
                    <a:pt x="15943490" y="9744795"/>
                  </a:lnTo>
                  <a:lnTo>
                    <a:pt x="15939775" y="9742422"/>
                  </a:lnTo>
                  <a:lnTo>
                    <a:pt x="15936726" y="9740334"/>
                  </a:lnTo>
                  <a:close/>
                </a:path>
                <a:path w="18385155" h="10630535">
                  <a:moveTo>
                    <a:pt x="15864223" y="9690497"/>
                  </a:moveTo>
                  <a:lnTo>
                    <a:pt x="15860370" y="9691217"/>
                  </a:lnTo>
                  <a:lnTo>
                    <a:pt x="15856402" y="9697009"/>
                  </a:lnTo>
                  <a:lnTo>
                    <a:pt x="15856193" y="9697314"/>
                  </a:lnTo>
                  <a:lnTo>
                    <a:pt x="15856914" y="9701168"/>
                  </a:lnTo>
                  <a:lnTo>
                    <a:pt x="15859962" y="9703256"/>
                  </a:lnTo>
                  <a:lnTo>
                    <a:pt x="15863678" y="9705629"/>
                  </a:lnTo>
                  <a:lnTo>
                    <a:pt x="15867676" y="9707334"/>
                  </a:lnTo>
                  <a:lnTo>
                    <a:pt x="15870864" y="9706330"/>
                  </a:lnTo>
                  <a:lnTo>
                    <a:pt x="15872443" y="9704246"/>
                  </a:lnTo>
                  <a:lnTo>
                    <a:pt x="15872668" y="9703948"/>
                  </a:lnTo>
                  <a:lnTo>
                    <a:pt x="15874757" y="9700900"/>
                  </a:lnTo>
                  <a:lnTo>
                    <a:pt x="15874036" y="9697047"/>
                  </a:lnTo>
                  <a:lnTo>
                    <a:pt x="15870987" y="9694958"/>
                  </a:lnTo>
                  <a:lnTo>
                    <a:pt x="15867272" y="9692585"/>
                  </a:lnTo>
                  <a:lnTo>
                    <a:pt x="15864223" y="9690497"/>
                  </a:lnTo>
                  <a:close/>
                </a:path>
                <a:path w="18385155" h="10630535">
                  <a:moveTo>
                    <a:pt x="17947621" y="10577630"/>
                  </a:moveTo>
                  <a:lnTo>
                    <a:pt x="17943863" y="10577209"/>
                  </a:lnTo>
                  <a:lnTo>
                    <a:pt x="17939434" y="10576502"/>
                  </a:lnTo>
                  <a:lnTo>
                    <a:pt x="17935676" y="10576080"/>
                  </a:lnTo>
                  <a:lnTo>
                    <a:pt x="17932729" y="10578369"/>
                  </a:lnTo>
                  <a:lnTo>
                    <a:pt x="17931974" y="10581986"/>
                  </a:lnTo>
                  <a:lnTo>
                    <a:pt x="17931562" y="10584568"/>
                  </a:lnTo>
                  <a:lnTo>
                    <a:pt x="17931503" y="10584937"/>
                  </a:lnTo>
                  <a:lnTo>
                    <a:pt x="17933126" y="10587599"/>
                  </a:lnTo>
                  <a:lnTo>
                    <a:pt x="17937460" y="10589448"/>
                  </a:lnTo>
                  <a:lnTo>
                    <a:pt x="17941887" y="10590154"/>
                  </a:lnTo>
                  <a:lnTo>
                    <a:pt x="17945645" y="10590575"/>
                  </a:lnTo>
                  <a:lnTo>
                    <a:pt x="17948925" y="10588429"/>
                  </a:lnTo>
                  <a:lnTo>
                    <a:pt x="17949768" y="10580910"/>
                  </a:lnTo>
                  <a:lnTo>
                    <a:pt x="17947621" y="10577630"/>
                  </a:lnTo>
                  <a:close/>
                </a:path>
                <a:path w="18385155" h="10630535">
                  <a:moveTo>
                    <a:pt x="15792814" y="9639945"/>
                  </a:moveTo>
                  <a:lnTo>
                    <a:pt x="15788628" y="9640523"/>
                  </a:lnTo>
                  <a:lnTo>
                    <a:pt x="15786539" y="9643571"/>
                  </a:lnTo>
                  <a:lnTo>
                    <a:pt x="15784593" y="9646287"/>
                  </a:lnTo>
                  <a:lnTo>
                    <a:pt x="15785171" y="9650472"/>
                  </a:lnTo>
                  <a:lnTo>
                    <a:pt x="15788220" y="9652561"/>
                  </a:lnTo>
                  <a:lnTo>
                    <a:pt x="15791794" y="9655267"/>
                  </a:lnTo>
                  <a:lnTo>
                    <a:pt x="15795792" y="9656973"/>
                  </a:lnTo>
                  <a:lnTo>
                    <a:pt x="15798980" y="9655969"/>
                  </a:lnTo>
                  <a:lnTo>
                    <a:pt x="15800784" y="9653587"/>
                  </a:lnTo>
                  <a:lnTo>
                    <a:pt x="15802730" y="9650871"/>
                  </a:lnTo>
                  <a:lnTo>
                    <a:pt x="15802152" y="9646685"/>
                  </a:lnTo>
                  <a:lnTo>
                    <a:pt x="15799102" y="9644597"/>
                  </a:lnTo>
                  <a:lnTo>
                    <a:pt x="15795529" y="9641891"/>
                  </a:lnTo>
                  <a:lnTo>
                    <a:pt x="15792814" y="9639945"/>
                  </a:lnTo>
                  <a:close/>
                </a:path>
                <a:path w="18385155" h="10630535">
                  <a:moveTo>
                    <a:pt x="18033716" y="10589142"/>
                  </a:moveTo>
                  <a:lnTo>
                    <a:pt x="18030289" y="10588862"/>
                  </a:lnTo>
                  <a:lnTo>
                    <a:pt x="18025862" y="10588156"/>
                  </a:lnTo>
                  <a:lnTo>
                    <a:pt x="18022437" y="10587876"/>
                  </a:lnTo>
                  <a:lnTo>
                    <a:pt x="18019015" y="10590356"/>
                  </a:lnTo>
                  <a:lnTo>
                    <a:pt x="18018736" y="10593783"/>
                  </a:lnTo>
                  <a:lnTo>
                    <a:pt x="18018265" y="10596733"/>
                  </a:lnTo>
                  <a:lnTo>
                    <a:pt x="18019886" y="10599394"/>
                  </a:lnTo>
                  <a:lnTo>
                    <a:pt x="18022553" y="10600532"/>
                  </a:lnTo>
                  <a:lnTo>
                    <a:pt x="18022695" y="10600199"/>
                  </a:lnTo>
                  <a:lnTo>
                    <a:pt x="18024361" y="10600910"/>
                  </a:lnTo>
                  <a:lnTo>
                    <a:pt x="18028786" y="10601615"/>
                  </a:lnTo>
                  <a:lnTo>
                    <a:pt x="18032213" y="10601895"/>
                  </a:lnTo>
                  <a:lnTo>
                    <a:pt x="18035635" y="10599415"/>
                  </a:lnTo>
                  <a:lnTo>
                    <a:pt x="18036194" y="10592563"/>
                  </a:lnTo>
                  <a:lnTo>
                    <a:pt x="18033716" y="10589142"/>
                  </a:lnTo>
                  <a:close/>
                </a:path>
                <a:path w="18385155" h="10630535">
                  <a:moveTo>
                    <a:pt x="15722356" y="9589010"/>
                  </a:moveTo>
                  <a:lnTo>
                    <a:pt x="15718169" y="9589587"/>
                  </a:lnTo>
                  <a:lnTo>
                    <a:pt x="15716080" y="9592636"/>
                  </a:lnTo>
                  <a:lnTo>
                    <a:pt x="15713801" y="9595209"/>
                  </a:lnTo>
                  <a:lnTo>
                    <a:pt x="15714379" y="9599395"/>
                  </a:lnTo>
                  <a:lnTo>
                    <a:pt x="15717427" y="9601483"/>
                  </a:lnTo>
                  <a:lnTo>
                    <a:pt x="15721000" y="9604190"/>
                  </a:lnTo>
                  <a:lnTo>
                    <a:pt x="15722335" y="9604759"/>
                  </a:lnTo>
                  <a:lnTo>
                    <a:pt x="15722193" y="9605092"/>
                  </a:lnTo>
                  <a:lnTo>
                    <a:pt x="15724860" y="9606230"/>
                  </a:lnTo>
                  <a:lnTo>
                    <a:pt x="15728045" y="9605225"/>
                  </a:lnTo>
                  <a:lnTo>
                    <a:pt x="15729849" y="9602843"/>
                  </a:lnTo>
                  <a:lnTo>
                    <a:pt x="15732128" y="9600269"/>
                  </a:lnTo>
                  <a:lnTo>
                    <a:pt x="15731550" y="9596084"/>
                  </a:lnTo>
                  <a:lnTo>
                    <a:pt x="15728501" y="9593995"/>
                  </a:lnTo>
                  <a:lnTo>
                    <a:pt x="15724928" y="9591289"/>
                  </a:lnTo>
                  <a:lnTo>
                    <a:pt x="15722356" y="9589010"/>
                  </a:lnTo>
                  <a:close/>
                </a:path>
                <a:path w="18385155" h="10630535">
                  <a:moveTo>
                    <a:pt x="18120661" y="10598653"/>
                  </a:moveTo>
                  <a:lnTo>
                    <a:pt x="18117234" y="10598374"/>
                  </a:lnTo>
                  <a:lnTo>
                    <a:pt x="18113001" y="10598143"/>
                  </a:lnTo>
                  <a:lnTo>
                    <a:pt x="18109241" y="10597721"/>
                  </a:lnTo>
                  <a:lnTo>
                    <a:pt x="18106152" y="10600343"/>
                  </a:lnTo>
                  <a:lnTo>
                    <a:pt x="18105872" y="10603769"/>
                  </a:lnTo>
                  <a:lnTo>
                    <a:pt x="18105402" y="10606720"/>
                  </a:lnTo>
                  <a:lnTo>
                    <a:pt x="18107024" y="10609382"/>
                  </a:lnTo>
                  <a:lnTo>
                    <a:pt x="18109689" y="10610519"/>
                  </a:lnTo>
                  <a:lnTo>
                    <a:pt x="18109498" y="10610044"/>
                  </a:lnTo>
                  <a:lnTo>
                    <a:pt x="18111165" y="10610755"/>
                  </a:lnTo>
                  <a:lnTo>
                    <a:pt x="18115734" y="10611128"/>
                  </a:lnTo>
                  <a:lnTo>
                    <a:pt x="18119492" y="10611549"/>
                  </a:lnTo>
                  <a:lnTo>
                    <a:pt x="18122583" y="10608928"/>
                  </a:lnTo>
                  <a:lnTo>
                    <a:pt x="18122862" y="10605502"/>
                  </a:lnTo>
                  <a:lnTo>
                    <a:pt x="18123284" y="10601742"/>
                  </a:lnTo>
                  <a:lnTo>
                    <a:pt x="18120661" y="10598653"/>
                  </a:lnTo>
                  <a:close/>
                </a:path>
                <a:path w="18385155" h="10630535">
                  <a:moveTo>
                    <a:pt x="15651515" y="9537124"/>
                  </a:moveTo>
                  <a:lnTo>
                    <a:pt x="15647471" y="9537369"/>
                  </a:lnTo>
                  <a:lnTo>
                    <a:pt x="15645382" y="9540417"/>
                  </a:lnTo>
                  <a:lnTo>
                    <a:pt x="15643436" y="9543132"/>
                  </a:lnTo>
                  <a:lnTo>
                    <a:pt x="15643681" y="9547177"/>
                  </a:lnTo>
                  <a:lnTo>
                    <a:pt x="15646729" y="9549265"/>
                  </a:lnTo>
                  <a:lnTo>
                    <a:pt x="15650302" y="9551970"/>
                  </a:lnTo>
                  <a:lnTo>
                    <a:pt x="15651637" y="9552540"/>
                  </a:lnTo>
                  <a:lnTo>
                    <a:pt x="15651495" y="9552873"/>
                  </a:lnTo>
                  <a:lnTo>
                    <a:pt x="15654162" y="9554011"/>
                  </a:lnTo>
                  <a:lnTo>
                    <a:pt x="15657347" y="9553006"/>
                  </a:lnTo>
                  <a:lnTo>
                    <a:pt x="15659151" y="9550624"/>
                  </a:lnTo>
                  <a:lnTo>
                    <a:pt x="15661098" y="9547909"/>
                  </a:lnTo>
                  <a:lnTo>
                    <a:pt x="15660853" y="9543864"/>
                  </a:lnTo>
                  <a:lnTo>
                    <a:pt x="15657803" y="9541776"/>
                  </a:lnTo>
                  <a:lnTo>
                    <a:pt x="15654230" y="9539070"/>
                  </a:lnTo>
                  <a:lnTo>
                    <a:pt x="15651515" y="9537124"/>
                  </a:lnTo>
                  <a:close/>
                </a:path>
                <a:path w="18385155" h="10630535">
                  <a:moveTo>
                    <a:pt x="18207366" y="10606880"/>
                  </a:moveTo>
                  <a:lnTo>
                    <a:pt x="18203940" y="10606600"/>
                  </a:lnTo>
                  <a:lnTo>
                    <a:pt x="18199706" y="10606370"/>
                  </a:lnTo>
                  <a:lnTo>
                    <a:pt x="18196279" y="10606090"/>
                  </a:lnTo>
                  <a:lnTo>
                    <a:pt x="18193190" y="10608712"/>
                  </a:lnTo>
                  <a:lnTo>
                    <a:pt x="18192911" y="10612139"/>
                  </a:lnTo>
                  <a:lnTo>
                    <a:pt x="18192916" y="10614898"/>
                  </a:lnTo>
                  <a:lnTo>
                    <a:pt x="18194539" y="10617560"/>
                  </a:lnTo>
                  <a:lnTo>
                    <a:pt x="18196870" y="10618555"/>
                  </a:lnTo>
                  <a:lnTo>
                    <a:pt x="18197012" y="10618222"/>
                  </a:lnTo>
                  <a:lnTo>
                    <a:pt x="18199012" y="10619075"/>
                  </a:lnTo>
                  <a:lnTo>
                    <a:pt x="18203248" y="10619306"/>
                  </a:lnTo>
                  <a:lnTo>
                    <a:pt x="18206673" y="10619585"/>
                  </a:lnTo>
                  <a:lnTo>
                    <a:pt x="18209764" y="10616963"/>
                  </a:lnTo>
                  <a:lnTo>
                    <a:pt x="18210043" y="10613537"/>
                  </a:lnTo>
                  <a:lnTo>
                    <a:pt x="18209989" y="10609968"/>
                  </a:lnTo>
                  <a:lnTo>
                    <a:pt x="18207366" y="10606880"/>
                  </a:lnTo>
                  <a:close/>
                </a:path>
                <a:path w="18385155" h="10630535">
                  <a:moveTo>
                    <a:pt x="15581910" y="9484189"/>
                  </a:moveTo>
                  <a:lnTo>
                    <a:pt x="15577866" y="9484434"/>
                  </a:lnTo>
                  <a:lnTo>
                    <a:pt x="15573690" y="9490532"/>
                  </a:lnTo>
                  <a:lnTo>
                    <a:pt x="15573934" y="9494576"/>
                  </a:lnTo>
                  <a:lnTo>
                    <a:pt x="15576983" y="9496664"/>
                  </a:lnTo>
                  <a:lnTo>
                    <a:pt x="15580556" y="9499370"/>
                  </a:lnTo>
                  <a:lnTo>
                    <a:pt x="15584889" y="9501218"/>
                  </a:lnTo>
                  <a:lnTo>
                    <a:pt x="15587931" y="9500546"/>
                  </a:lnTo>
                  <a:lnTo>
                    <a:pt x="15589737" y="9498164"/>
                  </a:lnTo>
                  <a:lnTo>
                    <a:pt x="15591825" y="9495115"/>
                  </a:lnTo>
                  <a:lnTo>
                    <a:pt x="15591580" y="9491072"/>
                  </a:lnTo>
                  <a:lnTo>
                    <a:pt x="15588530" y="9488984"/>
                  </a:lnTo>
                  <a:lnTo>
                    <a:pt x="15584958" y="9486277"/>
                  </a:lnTo>
                  <a:lnTo>
                    <a:pt x="15581910" y="9484189"/>
                  </a:lnTo>
                  <a:close/>
                </a:path>
                <a:path w="18385155" h="10630535">
                  <a:moveTo>
                    <a:pt x="15512114" y="9430779"/>
                  </a:moveTo>
                  <a:lnTo>
                    <a:pt x="15508402" y="9431166"/>
                  </a:lnTo>
                  <a:lnTo>
                    <a:pt x="15505980" y="9434073"/>
                  </a:lnTo>
                  <a:lnTo>
                    <a:pt x="15503892" y="9437121"/>
                  </a:lnTo>
                  <a:lnTo>
                    <a:pt x="15504279" y="9440831"/>
                  </a:lnTo>
                  <a:lnTo>
                    <a:pt x="15507185" y="9443253"/>
                  </a:lnTo>
                  <a:lnTo>
                    <a:pt x="15510759" y="9445960"/>
                  </a:lnTo>
                  <a:lnTo>
                    <a:pt x="15515092" y="9447808"/>
                  </a:lnTo>
                  <a:lnTo>
                    <a:pt x="15518136" y="9447137"/>
                  </a:lnTo>
                  <a:lnTo>
                    <a:pt x="15519941" y="9444755"/>
                  </a:lnTo>
                  <a:lnTo>
                    <a:pt x="15522029" y="9441706"/>
                  </a:lnTo>
                  <a:lnTo>
                    <a:pt x="15521784" y="9437662"/>
                  </a:lnTo>
                  <a:lnTo>
                    <a:pt x="15518739" y="9435575"/>
                  </a:lnTo>
                  <a:lnTo>
                    <a:pt x="15515163" y="9432868"/>
                  </a:lnTo>
                  <a:lnTo>
                    <a:pt x="15512114" y="9430779"/>
                  </a:lnTo>
                  <a:close/>
                </a:path>
                <a:path w="18385155" h="10630535">
                  <a:moveTo>
                    <a:pt x="18294594" y="10612966"/>
                  </a:moveTo>
                  <a:lnTo>
                    <a:pt x="18291167" y="10612686"/>
                  </a:lnTo>
                  <a:lnTo>
                    <a:pt x="18286931" y="10612455"/>
                  </a:lnTo>
                  <a:lnTo>
                    <a:pt x="18283364" y="10612509"/>
                  </a:lnTo>
                  <a:lnTo>
                    <a:pt x="18280273" y="10615131"/>
                  </a:lnTo>
                  <a:lnTo>
                    <a:pt x="18279994" y="10618557"/>
                  </a:lnTo>
                  <a:lnTo>
                    <a:pt x="18279999" y="10621317"/>
                  </a:lnTo>
                  <a:lnTo>
                    <a:pt x="18294234" y="10625813"/>
                  </a:lnTo>
                  <a:lnTo>
                    <a:pt x="18296989" y="10623049"/>
                  </a:lnTo>
                  <a:lnTo>
                    <a:pt x="18297268" y="10619622"/>
                  </a:lnTo>
                  <a:lnTo>
                    <a:pt x="18297214" y="10616054"/>
                  </a:lnTo>
                  <a:lnTo>
                    <a:pt x="18294594" y="10612966"/>
                  </a:lnTo>
                  <a:close/>
                </a:path>
                <a:path w="18385155" h="10630535">
                  <a:moveTo>
                    <a:pt x="15443410" y="9376654"/>
                  </a:moveTo>
                  <a:lnTo>
                    <a:pt x="15439559" y="9377375"/>
                  </a:lnTo>
                  <a:lnTo>
                    <a:pt x="15437279" y="9379948"/>
                  </a:lnTo>
                  <a:lnTo>
                    <a:pt x="15434857" y="9382854"/>
                  </a:lnTo>
                  <a:lnTo>
                    <a:pt x="15435578" y="9386707"/>
                  </a:lnTo>
                  <a:lnTo>
                    <a:pt x="15438150" y="9388986"/>
                  </a:lnTo>
                  <a:lnTo>
                    <a:pt x="15441723" y="9391692"/>
                  </a:lnTo>
                  <a:lnTo>
                    <a:pt x="15443390" y="9392403"/>
                  </a:lnTo>
                  <a:lnTo>
                    <a:pt x="15443248" y="9392736"/>
                  </a:lnTo>
                  <a:lnTo>
                    <a:pt x="15445914" y="9393873"/>
                  </a:lnTo>
                  <a:lnTo>
                    <a:pt x="15448957" y="9393202"/>
                  </a:lnTo>
                  <a:lnTo>
                    <a:pt x="15450761" y="9390820"/>
                  </a:lnTo>
                  <a:lnTo>
                    <a:pt x="15453183" y="9387913"/>
                  </a:lnTo>
                  <a:lnTo>
                    <a:pt x="15452463" y="9384060"/>
                  </a:lnTo>
                  <a:lnTo>
                    <a:pt x="15449890" y="9381781"/>
                  </a:lnTo>
                  <a:lnTo>
                    <a:pt x="15446317" y="9379075"/>
                  </a:lnTo>
                  <a:lnTo>
                    <a:pt x="15443410" y="9376654"/>
                  </a:lnTo>
                  <a:close/>
                </a:path>
                <a:path w="18385155" h="10630535">
                  <a:moveTo>
                    <a:pt x="18381721" y="10617433"/>
                  </a:moveTo>
                  <a:lnTo>
                    <a:pt x="18378296" y="10617155"/>
                  </a:lnTo>
                  <a:lnTo>
                    <a:pt x="18374060" y="10616923"/>
                  </a:lnTo>
                  <a:lnTo>
                    <a:pt x="18370491" y="10616976"/>
                  </a:lnTo>
                  <a:lnTo>
                    <a:pt x="18367736" y="10619741"/>
                  </a:lnTo>
                  <a:lnTo>
                    <a:pt x="18367456" y="10623168"/>
                  </a:lnTo>
                  <a:lnTo>
                    <a:pt x="18367319" y="10626261"/>
                  </a:lnTo>
                  <a:lnTo>
                    <a:pt x="18369082" y="10628588"/>
                  </a:lnTo>
                  <a:lnTo>
                    <a:pt x="18371415" y="10629583"/>
                  </a:lnTo>
                  <a:lnTo>
                    <a:pt x="18371558" y="10629250"/>
                  </a:lnTo>
                  <a:lnTo>
                    <a:pt x="18372224" y="10629534"/>
                  </a:lnTo>
                  <a:lnTo>
                    <a:pt x="18373700" y="10629770"/>
                  </a:lnTo>
                  <a:lnTo>
                    <a:pt x="18377936" y="10630001"/>
                  </a:lnTo>
                  <a:lnTo>
                    <a:pt x="18381505" y="10629948"/>
                  </a:lnTo>
                  <a:lnTo>
                    <a:pt x="18384258" y="10627183"/>
                  </a:lnTo>
                  <a:lnTo>
                    <a:pt x="18384539" y="10623757"/>
                  </a:lnTo>
                  <a:lnTo>
                    <a:pt x="18384486" y="10620189"/>
                  </a:lnTo>
                  <a:lnTo>
                    <a:pt x="18381721" y="10617433"/>
                  </a:lnTo>
                  <a:close/>
                </a:path>
                <a:path w="18385155" h="10630535">
                  <a:moveTo>
                    <a:pt x="15375658" y="9322146"/>
                  </a:moveTo>
                  <a:lnTo>
                    <a:pt x="15371473" y="9322724"/>
                  </a:lnTo>
                  <a:lnTo>
                    <a:pt x="15366913" y="9327870"/>
                  </a:lnTo>
                  <a:lnTo>
                    <a:pt x="15367492" y="9332056"/>
                  </a:lnTo>
                  <a:lnTo>
                    <a:pt x="15370064" y="9334336"/>
                  </a:lnTo>
                  <a:lnTo>
                    <a:pt x="15373637" y="9337042"/>
                  </a:lnTo>
                  <a:lnTo>
                    <a:pt x="15375304" y="9337753"/>
                  </a:lnTo>
                  <a:lnTo>
                    <a:pt x="15375162" y="9338086"/>
                  </a:lnTo>
                  <a:lnTo>
                    <a:pt x="15377828" y="9339223"/>
                  </a:lnTo>
                  <a:lnTo>
                    <a:pt x="15380871" y="9338551"/>
                  </a:lnTo>
                  <a:lnTo>
                    <a:pt x="15382675" y="9336169"/>
                  </a:lnTo>
                  <a:lnTo>
                    <a:pt x="15385097" y="9333263"/>
                  </a:lnTo>
                  <a:lnTo>
                    <a:pt x="15384377" y="9329411"/>
                  </a:lnTo>
                  <a:lnTo>
                    <a:pt x="15381804" y="9327131"/>
                  </a:lnTo>
                  <a:lnTo>
                    <a:pt x="15378231" y="9324425"/>
                  </a:lnTo>
                  <a:lnTo>
                    <a:pt x="15375658" y="9322146"/>
                  </a:lnTo>
                  <a:close/>
                </a:path>
                <a:path w="18385155" h="10630535">
                  <a:moveTo>
                    <a:pt x="15307523" y="9266687"/>
                  </a:moveTo>
                  <a:lnTo>
                    <a:pt x="15303337" y="9267265"/>
                  </a:lnTo>
                  <a:lnTo>
                    <a:pt x="15298778" y="9272411"/>
                  </a:lnTo>
                  <a:lnTo>
                    <a:pt x="15299357" y="9276597"/>
                  </a:lnTo>
                  <a:lnTo>
                    <a:pt x="15301929" y="9278877"/>
                  </a:lnTo>
                  <a:lnTo>
                    <a:pt x="15305503" y="9281583"/>
                  </a:lnTo>
                  <a:lnTo>
                    <a:pt x="15307169" y="9282294"/>
                  </a:lnTo>
                  <a:lnTo>
                    <a:pt x="15307027" y="9282627"/>
                  </a:lnTo>
                  <a:lnTo>
                    <a:pt x="15309692" y="9283764"/>
                  </a:lnTo>
                  <a:lnTo>
                    <a:pt x="15312738" y="9283093"/>
                  </a:lnTo>
                  <a:lnTo>
                    <a:pt x="15314542" y="9280711"/>
                  </a:lnTo>
                  <a:lnTo>
                    <a:pt x="15316822" y="9278138"/>
                  </a:lnTo>
                  <a:lnTo>
                    <a:pt x="15316245" y="9273952"/>
                  </a:lnTo>
                  <a:lnTo>
                    <a:pt x="15313671" y="9271673"/>
                  </a:lnTo>
                  <a:lnTo>
                    <a:pt x="15310096" y="9268966"/>
                  </a:lnTo>
                  <a:lnTo>
                    <a:pt x="15307523" y="9266687"/>
                  </a:lnTo>
                  <a:close/>
                </a:path>
                <a:path w="18385155" h="10630535">
                  <a:moveTo>
                    <a:pt x="15240339" y="9210845"/>
                  </a:moveTo>
                  <a:lnTo>
                    <a:pt x="15236154" y="9211424"/>
                  </a:lnTo>
                  <a:lnTo>
                    <a:pt x="15231595" y="9216570"/>
                  </a:lnTo>
                  <a:lnTo>
                    <a:pt x="15232173" y="9220756"/>
                  </a:lnTo>
                  <a:lnTo>
                    <a:pt x="15234746" y="9223036"/>
                  </a:lnTo>
                  <a:lnTo>
                    <a:pt x="15238319" y="9225742"/>
                  </a:lnTo>
                  <a:lnTo>
                    <a:pt x="15239985" y="9226452"/>
                  </a:lnTo>
                  <a:lnTo>
                    <a:pt x="15239843" y="9226786"/>
                  </a:lnTo>
                  <a:lnTo>
                    <a:pt x="15242510" y="9227923"/>
                  </a:lnTo>
                  <a:lnTo>
                    <a:pt x="15245555" y="9227252"/>
                  </a:lnTo>
                  <a:lnTo>
                    <a:pt x="15247360" y="9224870"/>
                  </a:lnTo>
                  <a:lnTo>
                    <a:pt x="15249639" y="9222297"/>
                  </a:lnTo>
                  <a:lnTo>
                    <a:pt x="15249059" y="9218110"/>
                  </a:lnTo>
                  <a:lnTo>
                    <a:pt x="15246486" y="9215831"/>
                  </a:lnTo>
                  <a:lnTo>
                    <a:pt x="15242913" y="9213125"/>
                  </a:lnTo>
                  <a:lnTo>
                    <a:pt x="15240339" y="9210845"/>
                  </a:lnTo>
                  <a:close/>
                </a:path>
                <a:path w="18385155" h="10630535">
                  <a:moveTo>
                    <a:pt x="15173441" y="9154338"/>
                  </a:moveTo>
                  <a:lnTo>
                    <a:pt x="15169255" y="9154916"/>
                  </a:lnTo>
                  <a:lnTo>
                    <a:pt x="15164696" y="9160062"/>
                  </a:lnTo>
                  <a:lnTo>
                    <a:pt x="15165274" y="9164249"/>
                  </a:lnTo>
                  <a:lnTo>
                    <a:pt x="15171279" y="9169568"/>
                  </a:lnTo>
                  <a:lnTo>
                    <a:pt x="15175277" y="9171273"/>
                  </a:lnTo>
                  <a:lnTo>
                    <a:pt x="15178180" y="9170936"/>
                  </a:lnTo>
                  <a:lnTo>
                    <a:pt x="15179984" y="9168554"/>
                  </a:lnTo>
                  <a:lnTo>
                    <a:pt x="15182264" y="9165981"/>
                  </a:lnTo>
                  <a:lnTo>
                    <a:pt x="15181686" y="9161795"/>
                  </a:lnTo>
                  <a:lnTo>
                    <a:pt x="15179113" y="9159515"/>
                  </a:lnTo>
                  <a:lnTo>
                    <a:pt x="15176013" y="9156617"/>
                  </a:lnTo>
                  <a:lnTo>
                    <a:pt x="15173441" y="9154338"/>
                  </a:lnTo>
                  <a:close/>
                </a:path>
                <a:path w="18385155" h="10630535">
                  <a:moveTo>
                    <a:pt x="15107159" y="9097305"/>
                  </a:moveTo>
                  <a:lnTo>
                    <a:pt x="15102974" y="9097884"/>
                  </a:lnTo>
                  <a:lnTo>
                    <a:pt x="15098415" y="9103031"/>
                  </a:lnTo>
                  <a:lnTo>
                    <a:pt x="15098659" y="9107074"/>
                  </a:lnTo>
                  <a:lnTo>
                    <a:pt x="15104663" y="9112393"/>
                  </a:lnTo>
                  <a:lnTo>
                    <a:pt x="15108996" y="9114242"/>
                  </a:lnTo>
                  <a:lnTo>
                    <a:pt x="15111897" y="9113903"/>
                  </a:lnTo>
                  <a:lnTo>
                    <a:pt x="15113701" y="9111521"/>
                  </a:lnTo>
                  <a:lnTo>
                    <a:pt x="15115981" y="9108948"/>
                  </a:lnTo>
                  <a:lnTo>
                    <a:pt x="15115403" y="9104761"/>
                  </a:lnTo>
                  <a:lnTo>
                    <a:pt x="15112830" y="9102482"/>
                  </a:lnTo>
                  <a:lnTo>
                    <a:pt x="15109733" y="9099585"/>
                  </a:lnTo>
                  <a:lnTo>
                    <a:pt x="15107159" y="9097305"/>
                  </a:lnTo>
                  <a:close/>
                </a:path>
                <a:path w="18385155" h="10630535">
                  <a:moveTo>
                    <a:pt x="15041020" y="9039940"/>
                  </a:moveTo>
                  <a:lnTo>
                    <a:pt x="15036975" y="9040185"/>
                  </a:lnTo>
                  <a:lnTo>
                    <a:pt x="15032416" y="9045331"/>
                  </a:lnTo>
                  <a:lnTo>
                    <a:pt x="15032662" y="9049376"/>
                  </a:lnTo>
                  <a:lnTo>
                    <a:pt x="15035236" y="9051656"/>
                  </a:lnTo>
                  <a:lnTo>
                    <a:pt x="15038334" y="9054552"/>
                  </a:lnTo>
                  <a:lnTo>
                    <a:pt x="15040333" y="9055405"/>
                  </a:lnTo>
                  <a:lnTo>
                    <a:pt x="15039857" y="9055596"/>
                  </a:lnTo>
                  <a:lnTo>
                    <a:pt x="15042524" y="9056734"/>
                  </a:lnTo>
                  <a:lnTo>
                    <a:pt x="15045567" y="9056062"/>
                  </a:lnTo>
                  <a:lnTo>
                    <a:pt x="15047229" y="9054014"/>
                  </a:lnTo>
                  <a:lnTo>
                    <a:pt x="15049508" y="9051440"/>
                  </a:lnTo>
                  <a:lnTo>
                    <a:pt x="15049264" y="9047396"/>
                  </a:lnTo>
                  <a:lnTo>
                    <a:pt x="15046691" y="9045117"/>
                  </a:lnTo>
                  <a:lnTo>
                    <a:pt x="15043594" y="9042220"/>
                  </a:lnTo>
                  <a:lnTo>
                    <a:pt x="15041020" y="9039940"/>
                  </a:lnTo>
                  <a:close/>
                </a:path>
                <a:path w="18385155" h="10630535">
                  <a:moveTo>
                    <a:pt x="14975640" y="8981717"/>
                  </a:moveTo>
                  <a:lnTo>
                    <a:pt x="14971597" y="8981962"/>
                  </a:lnTo>
                  <a:lnTo>
                    <a:pt x="14969317" y="8984535"/>
                  </a:lnTo>
                  <a:lnTo>
                    <a:pt x="14966895" y="8987441"/>
                  </a:lnTo>
                  <a:lnTo>
                    <a:pt x="14967139" y="8991485"/>
                  </a:lnTo>
                  <a:lnTo>
                    <a:pt x="14969715" y="8993766"/>
                  </a:lnTo>
                  <a:lnTo>
                    <a:pt x="14972813" y="8996663"/>
                  </a:lnTo>
                  <a:lnTo>
                    <a:pt x="14974812" y="8997516"/>
                  </a:lnTo>
                  <a:lnTo>
                    <a:pt x="14974670" y="8997849"/>
                  </a:lnTo>
                  <a:lnTo>
                    <a:pt x="14977337" y="8998987"/>
                  </a:lnTo>
                  <a:lnTo>
                    <a:pt x="14980046" y="8998173"/>
                  </a:lnTo>
                  <a:lnTo>
                    <a:pt x="14982042" y="8996267"/>
                  </a:lnTo>
                  <a:lnTo>
                    <a:pt x="14984464" y="8993360"/>
                  </a:lnTo>
                  <a:lnTo>
                    <a:pt x="14984219" y="8989315"/>
                  </a:lnTo>
                  <a:lnTo>
                    <a:pt x="14981646" y="8987036"/>
                  </a:lnTo>
                  <a:lnTo>
                    <a:pt x="14978546" y="8984139"/>
                  </a:lnTo>
                  <a:lnTo>
                    <a:pt x="14975640" y="8981717"/>
                  </a:lnTo>
                  <a:close/>
                </a:path>
                <a:path w="18385155" h="10630535">
                  <a:moveTo>
                    <a:pt x="14910404" y="8923161"/>
                  </a:moveTo>
                  <a:lnTo>
                    <a:pt x="14906360" y="8923406"/>
                  </a:lnTo>
                  <a:lnTo>
                    <a:pt x="14904081" y="8925979"/>
                  </a:lnTo>
                  <a:lnTo>
                    <a:pt x="14901659" y="8928885"/>
                  </a:lnTo>
                  <a:lnTo>
                    <a:pt x="14901903" y="8932929"/>
                  </a:lnTo>
                  <a:lnTo>
                    <a:pt x="14904476" y="8935209"/>
                  </a:lnTo>
                  <a:lnTo>
                    <a:pt x="14907574" y="8938106"/>
                  </a:lnTo>
                  <a:lnTo>
                    <a:pt x="14909573" y="8938959"/>
                  </a:lnTo>
                  <a:lnTo>
                    <a:pt x="14909431" y="8939292"/>
                  </a:lnTo>
                  <a:lnTo>
                    <a:pt x="14912098" y="8940429"/>
                  </a:lnTo>
                  <a:lnTo>
                    <a:pt x="14914810" y="8939617"/>
                  </a:lnTo>
                  <a:lnTo>
                    <a:pt x="14916805" y="8937710"/>
                  </a:lnTo>
                  <a:lnTo>
                    <a:pt x="14919226" y="8934803"/>
                  </a:lnTo>
                  <a:lnTo>
                    <a:pt x="14918980" y="8930759"/>
                  </a:lnTo>
                  <a:lnTo>
                    <a:pt x="14916407" y="8928479"/>
                  </a:lnTo>
                  <a:lnTo>
                    <a:pt x="14913310" y="8925582"/>
                  </a:lnTo>
                  <a:lnTo>
                    <a:pt x="14910404" y="8923161"/>
                  </a:lnTo>
                  <a:close/>
                </a:path>
                <a:path w="18385155" h="10630535">
                  <a:moveTo>
                    <a:pt x="14845927" y="8863747"/>
                  </a:moveTo>
                  <a:lnTo>
                    <a:pt x="14841881" y="8863991"/>
                  </a:lnTo>
                  <a:lnTo>
                    <a:pt x="14839602" y="8866564"/>
                  </a:lnTo>
                  <a:lnTo>
                    <a:pt x="14837181" y="8869471"/>
                  </a:lnTo>
                  <a:lnTo>
                    <a:pt x="14837425" y="8873515"/>
                  </a:lnTo>
                  <a:lnTo>
                    <a:pt x="14839998" y="8875794"/>
                  </a:lnTo>
                  <a:lnTo>
                    <a:pt x="14843097" y="8878691"/>
                  </a:lnTo>
                  <a:lnTo>
                    <a:pt x="14843623" y="8879310"/>
                  </a:lnTo>
                  <a:lnTo>
                    <a:pt x="14847621" y="8881016"/>
                  </a:lnTo>
                  <a:lnTo>
                    <a:pt x="14850331" y="8880202"/>
                  </a:lnTo>
                  <a:lnTo>
                    <a:pt x="14852326" y="8878295"/>
                  </a:lnTo>
                  <a:lnTo>
                    <a:pt x="14854748" y="8875389"/>
                  </a:lnTo>
                  <a:lnTo>
                    <a:pt x="14854504" y="8871345"/>
                  </a:lnTo>
                  <a:lnTo>
                    <a:pt x="14851931" y="8869065"/>
                  </a:lnTo>
                  <a:lnTo>
                    <a:pt x="14848833" y="8866168"/>
                  </a:lnTo>
                  <a:lnTo>
                    <a:pt x="14845927" y="8863747"/>
                  </a:lnTo>
                  <a:close/>
                </a:path>
                <a:path w="18385155" h="10630535">
                  <a:moveTo>
                    <a:pt x="14782115" y="8804616"/>
                  </a:moveTo>
                  <a:lnTo>
                    <a:pt x="14777739" y="8804720"/>
                  </a:lnTo>
                  <a:lnTo>
                    <a:pt x="14773180" y="8809866"/>
                  </a:lnTo>
                  <a:lnTo>
                    <a:pt x="14773282" y="8814243"/>
                  </a:lnTo>
                  <a:lnTo>
                    <a:pt x="14775855" y="8816523"/>
                  </a:lnTo>
                  <a:lnTo>
                    <a:pt x="14778953" y="8819420"/>
                  </a:lnTo>
                  <a:lnTo>
                    <a:pt x="14779477" y="8820037"/>
                  </a:lnTo>
                  <a:lnTo>
                    <a:pt x="14783477" y="8821743"/>
                  </a:lnTo>
                  <a:lnTo>
                    <a:pt x="14786186" y="8820929"/>
                  </a:lnTo>
                  <a:lnTo>
                    <a:pt x="14788182" y="8819023"/>
                  </a:lnTo>
                  <a:lnTo>
                    <a:pt x="14790462" y="8816450"/>
                  </a:lnTo>
                  <a:lnTo>
                    <a:pt x="14790359" y="8812073"/>
                  </a:lnTo>
                  <a:lnTo>
                    <a:pt x="14787786" y="8809793"/>
                  </a:lnTo>
                  <a:lnTo>
                    <a:pt x="14784689" y="8806896"/>
                  </a:lnTo>
                  <a:lnTo>
                    <a:pt x="14782115" y="8804616"/>
                  </a:lnTo>
                  <a:close/>
                </a:path>
                <a:path w="18385155" h="10630535">
                  <a:moveTo>
                    <a:pt x="14718255" y="8744678"/>
                  </a:moveTo>
                  <a:lnTo>
                    <a:pt x="14713878" y="8744780"/>
                  </a:lnTo>
                  <a:lnTo>
                    <a:pt x="14709320" y="8749927"/>
                  </a:lnTo>
                  <a:lnTo>
                    <a:pt x="14709422" y="8754304"/>
                  </a:lnTo>
                  <a:lnTo>
                    <a:pt x="14711994" y="8756583"/>
                  </a:lnTo>
                  <a:lnTo>
                    <a:pt x="14715092" y="8759480"/>
                  </a:lnTo>
                  <a:lnTo>
                    <a:pt x="14715617" y="8760099"/>
                  </a:lnTo>
                  <a:lnTo>
                    <a:pt x="14719615" y="8761804"/>
                  </a:lnTo>
                  <a:lnTo>
                    <a:pt x="14722328" y="8760991"/>
                  </a:lnTo>
                  <a:lnTo>
                    <a:pt x="14724323" y="8759085"/>
                  </a:lnTo>
                  <a:lnTo>
                    <a:pt x="14726603" y="8756512"/>
                  </a:lnTo>
                  <a:lnTo>
                    <a:pt x="14726499" y="8752133"/>
                  </a:lnTo>
                  <a:lnTo>
                    <a:pt x="14723925" y="8749854"/>
                  </a:lnTo>
                  <a:lnTo>
                    <a:pt x="14720829" y="8746957"/>
                  </a:lnTo>
                  <a:lnTo>
                    <a:pt x="14718255" y="8744678"/>
                  </a:lnTo>
                  <a:close/>
                </a:path>
                <a:path w="18385155" h="10630535">
                  <a:moveTo>
                    <a:pt x="14654871" y="8684548"/>
                  </a:moveTo>
                  <a:lnTo>
                    <a:pt x="14650494" y="8684650"/>
                  </a:lnTo>
                  <a:lnTo>
                    <a:pt x="14648214" y="8687223"/>
                  </a:lnTo>
                  <a:lnTo>
                    <a:pt x="14645602" y="8689655"/>
                  </a:lnTo>
                  <a:lnTo>
                    <a:pt x="14645704" y="8694032"/>
                  </a:lnTo>
                  <a:lnTo>
                    <a:pt x="14648277" y="8696311"/>
                  </a:lnTo>
                  <a:lnTo>
                    <a:pt x="14651376" y="8699209"/>
                  </a:lnTo>
                  <a:lnTo>
                    <a:pt x="14651901" y="8699827"/>
                  </a:lnTo>
                  <a:lnTo>
                    <a:pt x="14653233" y="8700395"/>
                  </a:lnTo>
                  <a:lnTo>
                    <a:pt x="14653091" y="8700728"/>
                  </a:lnTo>
                  <a:lnTo>
                    <a:pt x="14655758" y="8701866"/>
                  </a:lnTo>
                  <a:lnTo>
                    <a:pt x="14658468" y="8701053"/>
                  </a:lnTo>
                  <a:lnTo>
                    <a:pt x="14660463" y="8699146"/>
                  </a:lnTo>
                  <a:lnTo>
                    <a:pt x="14663076" y="8696715"/>
                  </a:lnTo>
                  <a:lnTo>
                    <a:pt x="14662975" y="8692338"/>
                  </a:lnTo>
                  <a:lnTo>
                    <a:pt x="14660401" y="8690058"/>
                  </a:lnTo>
                  <a:lnTo>
                    <a:pt x="14657301" y="8687160"/>
                  </a:lnTo>
                  <a:lnTo>
                    <a:pt x="14654871" y="8684548"/>
                  </a:lnTo>
                  <a:close/>
                </a:path>
                <a:path w="18385155" h="10630535">
                  <a:moveTo>
                    <a:pt x="14591773" y="8623752"/>
                  </a:moveTo>
                  <a:lnTo>
                    <a:pt x="14587727" y="8623996"/>
                  </a:lnTo>
                  <a:lnTo>
                    <a:pt x="14582501" y="8628858"/>
                  </a:lnTo>
                  <a:lnTo>
                    <a:pt x="14582747" y="8632903"/>
                  </a:lnTo>
                  <a:lnTo>
                    <a:pt x="14585179" y="8635516"/>
                  </a:lnTo>
                  <a:lnTo>
                    <a:pt x="14588276" y="8638412"/>
                  </a:lnTo>
                  <a:lnTo>
                    <a:pt x="14588800" y="8639031"/>
                  </a:lnTo>
                  <a:lnTo>
                    <a:pt x="14592800" y="8640737"/>
                  </a:lnTo>
                  <a:lnTo>
                    <a:pt x="14595368" y="8640256"/>
                  </a:lnTo>
                  <a:lnTo>
                    <a:pt x="14597363" y="8638350"/>
                  </a:lnTo>
                  <a:lnTo>
                    <a:pt x="14599975" y="8635918"/>
                  </a:lnTo>
                  <a:lnTo>
                    <a:pt x="14599731" y="8631874"/>
                  </a:lnTo>
                  <a:lnTo>
                    <a:pt x="14597301" y="8629262"/>
                  </a:lnTo>
                  <a:lnTo>
                    <a:pt x="14594203" y="8626365"/>
                  </a:lnTo>
                  <a:lnTo>
                    <a:pt x="14591773" y="8623752"/>
                  </a:lnTo>
                  <a:close/>
                </a:path>
                <a:path w="18385155" h="10630535">
                  <a:moveTo>
                    <a:pt x="14529148" y="8562765"/>
                  </a:moveTo>
                  <a:lnTo>
                    <a:pt x="14525102" y="8563009"/>
                  </a:lnTo>
                  <a:lnTo>
                    <a:pt x="14519876" y="8567871"/>
                  </a:lnTo>
                  <a:lnTo>
                    <a:pt x="14520123" y="8571915"/>
                  </a:lnTo>
                  <a:lnTo>
                    <a:pt x="14522554" y="8574528"/>
                  </a:lnTo>
                  <a:lnTo>
                    <a:pt x="14525651" y="8577425"/>
                  </a:lnTo>
                  <a:lnTo>
                    <a:pt x="14526176" y="8578043"/>
                  </a:lnTo>
                  <a:lnTo>
                    <a:pt x="14530174" y="8579749"/>
                  </a:lnTo>
                  <a:lnTo>
                    <a:pt x="14532743" y="8579268"/>
                  </a:lnTo>
                  <a:lnTo>
                    <a:pt x="14534738" y="8577362"/>
                  </a:lnTo>
                  <a:lnTo>
                    <a:pt x="14537352" y="8574931"/>
                  </a:lnTo>
                  <a:lnTo>
                    <a:pt x="14537108" y="8570887"/>
                  </a:lnTo>
                  <a:lnTo>
                    <a:pt x="14534676" y="8568274"/>
                  </a:lnTo>
                  <a:lnTo>
                    <a:pt x="14531579" y="8565377"/>
                  </a:lnTo>
                  <a:lnTo>
                    <a:pt x="14529148" y="8562765"/>
                  </a:lnTo>
                  <a:close/>
                </a:path>
                <a:path w="18385155" h="10630535">
                  <a:moveTo>
                    <a:pt x="14466474" y="8500967"/>
                  </a:moveTo>
                  <a:lnTo>
                    <a:pt x="14462429" y="8501212"/>
                  </a:lnTo>
                  <a:lnTo>
                    <a:pt x="14457203" y="8506074"/>
                  </a:lnTo>
                  <a:lnTo>
                    <a:pt x="14457449" y="8510119"/>
                  </a:lnTo>
                  <a:lnTo>
                    <a:pt x="14459881" y="8512731"/>
                  </a:lnTo>
                  <a:lnTo>
                    <a:pt x="14462978" y="8515629"/>
                  </a:lnTo>
                  <a:lnTo>
                    <a:pt x="14463835" y="8516388"/>
                  </a:lnTo>
                  <a:lnTo>
                    <a:pt x="14467502" y="8517952"/>
                  </a:lnTo>
                  <a:lnTo>
                    <a:pt x="14470070" y="8517472"/>
                  </a:lnTo>
                  <a:lnTo>
                    <a:pt x="14472065" y="8515565"/>
                  </a:lnTo>
                  <a:lnTo>
                    <a:pt x="14474677" y="8513134"/>
                  </a:lnTo>
                  <a:lnTo>
                    <a:pt x="14474433" y="8509091"/>
                  </a:lnTo>
                  <a:lnTo>
                    <a:pt x="14472002" y="8506478"/>
                  </a:lnTo>
                  <a:lnTo>
                    <a:pt x="14468905" y="8503581"/>
                  </a:lnTo>
                  <a:lnTo>
                    <a:pt x="14466474" y="8500967"/>
                  </a:lnTo>
                  <a:close/>
                </a:path>
                <a:path w="18385155" h="10630535">
                  <a:moveTo>
                    <a:pt x="14404277" y="8438981"/>
                  </a:moveTo>
                  <a:lnTo>
                    <a:pt x="14400231" y="8439225"/>
                  </a:lnTo>
                  <a:lnTo>
                    <a:pt x="14395005" y="8444087"/>
                  </a:lnTo>
                  <a:lnTo>
                    <a:pt x="14395251" y="8448131"/>
                  </a:lnTo>
                  <a:lnTo>
                    <a:pt x="14397683" y="8450744"/>
                  </a:lnTo>
                  <a:lnTo>
                    <a:pt x="14400638" y="8453975"/>
                  </a:lnTo>
                  <a:lnTo>
                    <a:pt x="14401494" y="8454734"/>
                  </a:lnTo>
                  <a:lnTo>
                    <a:pt x="14405161" y="8456298"/>
                  </a:lnTo>
                  <a:lnTo>
                    <a:pt x="14407729" y="8455818"/>
                  </a:lnTo>
                  <a:lnTo>
                    <a:pt x="14409725" y="8453911"/>
                  </a:lnTo>
                  <a:lnTo>
                    <a:pt x="14412336" y="8451480"/>
                  </a:lnTo>
                  <a:lnTo>
                    <a:pt x="14412093" y="8447436"/>
                  </a:lnTo>
                  <a:lnTo>
                    <a:pt x="14404277" y="8438981"/>
                  </a:lnTo>
                  <a:close/>
                </a:path>
                <a:path w="18385155" h="10630535">
                  <a:moveTo>
                    <a:pt x="14342412" y="8377136"/>
                  </a:moveTo>
                  <a:lnTo>
                    <a:pt x="14338508" y="8377046"/>
                  </a:lnTo>
                  <a:lnTo>
                    <a:pt x="14335897" y="8379477"/>
                  </a:lnTo>
                  <a:lnTo>
                    <a:pt x="14333617" y="8382050"/>
                  </a:lnTo>
                  <a:lnTo>
                    <a:pt x="14333530" y="8385953"/>
                  </a:lnTo>
                  <a:lnTo>
                    <a:pt x="14335960" y="8388565"/>
                  </a:lnTo>
                  <a:lnTo>
                    <a:pt x="14338915" y="8391796"/>
                  </a:lnTo>
                  <a:lnTo>
                    <a:pt x="14339440" y="8392414"/>
                  </a:lnTo>
                  <a:lnTo>
                    <a:pt x="14343439" y="8394120"/>
                  </a:lnTo>
                  <a:lnTo>
                    <a:pt x="14346007" y="8393639"/>
                  </a:lnTo>
                  <a:lnTo>
                    <a:pt x="14348002" y="8391732"/>
                  </a:lnTo>
                  <a:lnTo>
                    <a:pt x="14350282" y="8389159"/>
                  </a:lnTo>
                  <a:lnTo>
                    <a:pt x="14350371" y="8385258"/>
                  </a:lnTo>
                  <a:lnTo>
                    <a:pt x="14347940" y="8382645"/>
                  </a:lnTo>
                  <a:lnTo>
                    <a:pt x="14344985" y="8379414"/>
                  </a:lnTo>
                  <a:lnTo>
                    <a:pt x="14342412" y="8377136"/>
                  </a:lnTo>
                  <a:close/>
                </a:path>
                <a:path w="18385155" h="10630535">
                  <a:moveTo>
                    <a:pt x="14281306" y="8314432"/>
                  </a:moveTo>
                  <a:lnTo>
                    <a:pt x="14277405" y="8314343"/>
                  </a:lnTo>
                  <a:lnTo>
                    <a:pt x="14274792" y="8316774"/>
                  </a:lnTo>
                  <a:lnTo>
                    <a:pt x="14272512" y="8319348"/>
                  </a:lnTo>
                  <a:lnTo>
                    <a:pt x="14272423" y="8323249"/>
                  </a:lnTo>
                  <a:lnTo>
                    <a:pt x="14277810" y="8329093"/>
                  </a:lnTo>
                  <a:lnTo>
                    <a:pt x="14278335" y="8329711"/>
                  </a:lnTo>
                  <a:lnTo>
                    <a:pt x="14282333" y="8331416"/>
                  </a:lnTo>
                  <a:lnTo>
                    <a:pt x="14284903" y="8330936"/>
                  </a:lnTo>
                  <a:lnTo>
                    <a:pt x="14286899" y="8329030"/>
                  </a:lnTo>
                  <a:lnTo>
                    <a:pt x="14289177" y="8326456"/>
                  </a:lnTo>
                  <a:lnTo>
                    <a:pt x="14289265" y="8322555"/>
                  </a:lnTo>
                  <a:lnTo>
                    <a:pt x="14286834" y="8319942"/>
                  </a:lnTo>
                  <a:lnTo>
                    <a:pt x="14283879" y="8316711"/>
                  </a:lnTo>
                  <a:lnTo>
                    <a:pt x="14281306" y="8314432"/>
                  </a:lnTo>
                  <a:close/>
                </a:path>
                <a:path w="18385155" h="10630535">
                  <a:moveTo>
                    <a:pt x="14220535" y="8251871"/>
                  </a:moveTo>
                  <a:lnTo>
                    <a:pt x="14216632" y="8251782"/>
                  </a:lnTo>
                  <a:lnTo>
                    <a:pt x="14211406" y="8256644"/>
                  </a:lnTo>
                  <a:lnTo>
                    <a:pt x="14211319" y="8260547"/>
                  </a:lnTo>
                  <a:lnTo>
                    <a:pt x="14213750" y="8263159"/>
                  </a:lnTo>
                  <a:lnTo>
                    <a:pt x="14216704" y="8266390"/>
                  </a:lnTo>
                  <a:lnTo>
                    <a:pt x="14217229" y="8267007"/>
                  </a:lnTo>
                  <a:lnTo>
                    <a:pt x="14218896" y="8267718"/>
                  </a:lnTo>
                  <a:lnTo>
                    <a:pt x="14218754" y="8268052"/>
                  </a:lnTo>
                  <a:lnTo>
                    <a:pt x="14221087" y="8269047"/>
                  </a:lnTo>
                  <a:lnTo>
                    <a:pt x="14223656" y="8268567"/>
                  </a:lnTo>
                  <a:lnTo>
                    <a:pt x="14225652" y="8266661"/>
                  </a:lnTo>
                  <a:lnTo>
                    <a:pt x="14228265" y="8264230"/>
                  </a:lnTo>
                  <a:lnTo>
                    <a:pt x="14228352" y="8260327"/>
                  </a:lnTo>
                  <a:lnTo>
                    <a:pt x="14225921" y="8257715"/>
                  </a:lnTo>
                  <a:lnTo>
                    <a:pt x="14222966" y="8254484"/>
                  </a:lnTo>
                  <a:lnTo>
                    <a:pt x="14220535" y="8251871"/>
                  </a:lnTo>
                  <a:close/>
                </a:path>
                <a:path w="18385155" h="10630535">
                  <a:moveTo>
                    <a:pt x="14160046" y="8188643"/>
                  </a:moveTo>
                  <a:lnTo>
                    <a:pt x="14156146" y="8188555"/>
                  </a:lnTo>
                  <a:lnTo>
                    <a:pt x="14150920" y="8193417"/>
                  </a:lnTo>
                  <a:lnTo>
                    <a:pt x="14150831" y="8197319"/>
                  </a:lnTo>
                  <a:lnTo>
                    <a:pt x="14156219" y="8203163"/>
                  </a:lnTo>
                  <a:lnTo>
                    <a:pt x="14156743" y="8203780"/>
                  </a:lnTo>
                  <a:lnTo>
                    <a:pt x="14158410" y="8204491"/>
                  </a:lnTo>
                  <a:lnTo>
                    <a:pt x="14158268" y="8204825"/>
                  </a:lnTo>
                  <a:lnTo>
                    <a:pt x="14160600" y="8205820"/>
                  </a:lnTo>
                  <a:lnTo>
                    <a:pt x="14163168" y="8205339"/>
                  </a:lnTo>
                  <a:lnTo>
                    <a:pt x="14165163" y="8203433"/>
                  </a:lnTo>
                  <a:lnTo>
                    <a:pt x="14167777" y="8201002"/>
                  </a:lnTo>
                  <a:lnTo>
                    <a:pt x="14167864" y="8197099"/>
                  </a:lnTo>
                  <a:lnTo>
                    <a:pt x="14160046" y="8188643"/>
                  </a:lnTo>
                  <a:close/>
                </a:path>
                <a:path w="18385155" h="10630535">
                  <a:moveTo>
                    <a:pt x="14099561" y="8125416"/>
                  </a:moveTo>
                  <a:lnTo>
                    <a:pt x="14095658" y="8125327"/>
                  </a:lnTo>
                  <a:lnTo>
                    <a:pt x="14090432" y="8130189"/>
                  </a:lnTo>
                  <a:lnTo>
                    <a:pt x="14090345" y="8134092"/>
                  </a:lnTo>
                  <a:lnTo>
                    <a:pt x="14095730" y="8139935"/>
                  </a:lnTo>
                  <a:lnTo>
                    <a:pt x="14096255" y="8140552"/>
                  </a:lnTo>
                  <a:lnTo>
                    <a:pt x="14097922" y="8141263"/>
                  </a:lnTo>
                  <a:lnTo>
                    <a:pt x="14097780" y="8141596"/>
                  </a:lnTo>
                  <a:lnTo>
                    <a:pt x="14100112" y="8142591"/>
                  </a:lnTo>
                  <a:lnTo>
                    <a:pt x="14102682" y="8142112"/>
                  </a:lnTo>
                  <a:lnTo>
                    <a:pt x="14104678" y="8140206"/>
                  </a:lnTo>
                  <a:lnTo>
                    <a:pt x="14107291" y="8137775"/>
                  </a:lnTo>
                  <a:lnTo>
                    <a:pt x="14107378" y="8133872"/>
                  </a:lnTo>
                  <a:lnTo>
                    <a:pt x="14099561" y="8125416"/>
                  </a:lnTo>
                  <a:close/>
                </a:path>
                <a:path w="18385155" h="10630535">
                  <a:moveTo>
                    <a:pt x="14039832" y="8061331"/>
                  </a:moveTo>
                  <a:lnTo>
                    <a:pt x="14035932" y="8061242"/>
                  </a:lnTo>
                  <a:lnTo>
                    <a:pt x="14030706" y="8066104"/>
                  </a:lnTo>
                  <a:lnTo>
                    <a:pt x="14030616" y="8070006"/>
                  </a:lnTo>
                  <a:lnTo>
                    <a:pt x="14036005" y="8075850"/>
                  </a:lnTo>
                  <a:lnTo>
                    <a:pt x="14036387" y="8076801"/>
                  </a:lnTo>
                  <a:lnTo>
                    <a:pt x="14040385" y="8078506"/>
                  </a:lnTo>
                  <a:lnTo>
                    <a:pt x="14042954" y="8078026"/>
                  </a:lnTo>
                  <a:lnTo>
                    <a:pt x="14044949" y="8076120"/>
                  </a:lnTo>
                  <a:lnTo>
                    <a:pt x="14047563" y="8073689"/>
                  </a:lnTo>
                  <a:lnTo>
                    <a:pt x="14047649" y="8069787"/>
                  </a:lnTo>
                  <a:lnTo>
                    <a:pt x="14045219" y="8067174"/>
                  </a:lnTo>
                  <a:lnTo>
                    <a:pt x="14042264" y="8063943"/>
                  </a:lnTo>
                  <a:lnTo>
                    <a:pt x="14039832" y="8061331"/>
                  </a:lnTo>
                  <a:close/>
                </a:path>
                <a:path w="18385155" h="10630535">
                  <a:moveTo>
                    <a:pt x="13980438" y="7997388"/>
                  </a:moveTo>
                  <a:lnTo>
                    <a:pt x="13976204" y="7997157"/>
                  </a:lnTo>
                  <a:lnTo>
                    <a:pt x="13973591" y="7999588"/>
                  </a:lnTo>
                  <a:lnTo>
                    <a:pt x="13971120" y="8001686"/>
                  </a:lnTo>
                  <a:lnTo>
                    <a:pt x="13970892" y="8005922"/>
                  </a:lnTo>
                  <a:lnTo>
                    <a:pt x="13973321" y="8008534"/>
                  </a:lnTo>
                  <a:lnTo>
                    <a:pt x="13976276" y="8011764"/>
                  </a:lnTo>
                  <a:lnTo>
                    <a:pt x="13976659" y="8012716"/>
                  </a:lnTo>
                  <a:lnTo>
                    <a:pt x="13980659" y="8014422"/>
                  </a:lnTo>
                  <a:lnTo>
                    <a:pt x="13983227" y="8013941"/>
                  </a:lnTo>
                  <a:lnTo>
                    <a:pt x="13985221" y="8012034"/>
                  </a:lnTo>
                  <a:lnTo>
                    <a:pt x="13987692" y="8009937"/>
                  </a:lnTo>
                  <a:lnTo>
                    <a:pt x="13987924" y="8005702"/>
                  </a:lnTo>
                  <a:lnTo>
                    <a:pt x="13982536" y="7999858"/>
                  </a:lnTo>
                  <a:lnTo>
                    <a:pt x="13980438" y="7997388"/>
                  </a:lnTo>
                  <a:close/>
                </a:path>
                <a:path w="18385155" h="10630535">
                  <a:moveTo>
                    <a:pt x="13920997" y="7932636"/>
                  </a:moveTo>
                  <a:lnTo>
                    <a:pt x="13916762" y="7932406"/>
                  </a:lnTo>
                  <a:lnTo>
                    <a:pt x="13911536" y="7937267"/>
                  </a:lnTo>
                  <a:lnTo>
                    <a:pt x="13911304" y="7941503"/>
                  </a:lnTo>
                  <a:lnTo>
                    <a:pt x="13913736" y="7944116"/>
                  </a:lnTo>
                  <a:lnTo>
                    <a:pt x="13916690" y="7947345"/>
                  </a:lnTo>
                  <a:lnTo>
                    <a:pt x="13917072" y="7948296"/>
                  </a:lnTo>
                  <a:lnTo>
                    <a:pt x="13918739" y="7949007"/>
                  </a:lnTo>
                  <a:lnTo>
                    <a:pt x="13919216" y="7948817"/>
                  </a:lnTo>
                  <a:lnTo>
                    <a:pt x="13921549" y="7949812"/>
                  </a:lnTo>
                  <a:lnTo>
                    <a:pt x="13923974" y="7949664"/>
                  </a:lnTo>
                  <a:lnTo>
                    <a:pt x="13925969" y="7947758"/>
                  </a:lnTo>
                  <a:lnTo>
                    <a:pt x="13928583" y="7945327"/>
                  </a:lnTo>
                  <a:lnTo>
                    <a:pt x="13928814" y="7941093"/>
                  </a:lnTo>
                  <a:lnTo>
                    <a:pt x="13920997" y="7932636"/>
                  </a:lnTo>
                  <a:close/>
                </a:path>
                <a:path w="18385155" h="10630535">
                  <a:moveTo>
                    <a:pt x="13861886" y="7868026"/>
                  </a:moveTo>
                  <a:lnTo>
                    <a:pt x="13857652" y="7867796"/>
                  </a:lnTo>
                  <a:lnTo>
                    <a:pt x="13852427" y="7872658"/>
                  </a:lnTo>
                  <a:lnTo>
                    <a:pt x="13852195" y="7876893"/>
                  </a:lnTo>
                  <a:lnTo>
                    <a:pt x="13857583" y="7882736"/>
                  </a:lnTo>
                  <a:lnTo>
                    <a:pt x="13857966" y="7883687"/>
                  </a:lnTo>
                  <a:lnTo>
                    <a:pt x="13859630" y="7884397"/>
                  </a:lnTo>
                  <a:lnTo>
                    <a:pt x="13860105" y="7884207"/>
                  </a:lnTo>
                  <a:lnTo>
                    <a:pt x="13862439" y="7885202"/>
                  </a:lnTo>
                  <a:lnTo>
                    <a:pt x="13864866" y="7885055"/>
                  </a:lnTo>
                  <a:lnTo>
                    <a:pt x="13866861" y="7883149"/>
                  </a:lnTo>
                  <a:lnTo>
                    <a:pt x="13869474" y="7880718"/>
                  </a:lnTo>
                  <a:lnTo>
                    <a:pt x="13869703" y="7876483"/>
                  </a:lnTo>
                  <a:lnTo>
                    <a:pt x="13867273" y="7873870"/>
                  </a:lnTo>
                  <a:lnTo>
                    <a:pt x="13864318" y="7870639"/>
                  </a:lnTo>
                  <a:lnTo>
                    <a:pt x="13861886" y="7868026"/>
                  </a:lnTo>
                  <a:close/>
                </a:path>
                <a:path w="18385155" h="10630535">
                  <a:moveTo>
                    <a:pt x="13802919" y="7803083"/>
                  </a:moveTo>
                  <a:lnTo>
                    <a:pt x="13798685" y="7802853"/>
                  </a:lnTo>
                  <a:lnTo>
                    <a:pt x="13793458" y="7807715"/>
                  </a:lnTo>
                  <a:lnTo>
                    <a:pt x="13793228" y="7811950"/>
                  </a:lnTo>
                  <a:lnTo>
                    <a:pt x="13798615" y="7817793"/>
                  </a:lnTo>
                  <a:lnTo>
                    <a:pt x="13798998" y="7818745"/>
                  </a:lnTo>
                  <a:lnTo>
                    <a:pt x="13800664" y="7819456"/>
                  </a:lnTo>
                  <a:lnTo>
                    <a:pt x="13801137" y="7819263"/>
                  </a:lnTo>
                  <a:lnTo>
                    <a:pt x="13803471" y="7820258"/>
                  </a:lnTo>
                  <a:lnTo>
                    <a:pt x="13805899" y="7820113"/>
                  </a:lnTo>
                  <a:lnTo>
                    <a:pt x="13807893" y="7818206"/>
                  </a:lnTo>
                  <a:lnTo>
                    <a:pt x="13810506" y="7815775"/>
                  </a:lnTo>
                  <a:lnTo>
                    <a:pt x="13810736" y="7811539"/>
                  </a:lnTo>
                  <a:lnTo>
                    <a:pt x="13802919" y="7803083"/>
                  </a:lnTo>
                  <a:close/>
                </a:path>
                <a:path w="18385155" h="10630535">
                  <a:moveTo>
                    <a:pt x="13744426" y="7737949"/>
                  </a:moveTo>
                  <a:lnTo>
                    <a:pt x="13740192" y="7737719"/>
                  </a:lnTo>
                  <a:lnTo>
                    <a:pt x="13734967" y="7742581"/>
                  </a:lnTo>
                  <a:lnTo>
                    <a:pt x="13734736" y="7746816"/>
                  </a:lnTo>
                  <a:lnTo>
                    <a:pt x="13737168" y="7749429"/>
                  </a:lnTo>
                  <a:lnTo>
                    <a:pt x="13740123" y="7752659"/>
                  </a:lnTo>
                  <a:lnTo>
                    <a:pt x="13740505" y="7753610"/>
                  </a:lnTo>
                  <a:lnTo>
                    <a:pt x="13742172" y="7754321"/>
                  </a:lnTo>
                  <a:lnTo>
                    <a:pt x="13742645" y="7754130"/>
                  </a:lnTo>
                  <a:lnTo>
                    <a:pt x="13744979" y="7755125"/>
                  </a:lnTo>
                  <a:lnTo>
                    <a:pt x="13747548" y="7754645"/>
                  </a:lnTo>
                  <a:lnTo>
                    <a:pt x="13749401" y="7753072"/>
                  </a:lnTo>
                  <a:lnTo>
                    <a:pt x="13752015" y="7750640"/>
                  </a:lnTo>
                  <a:lnTo>
                    <a:pt x="13752244" y="7746405"/>
                  </a:lnTo>
                  <a:lnTo>
                    <a:pt x="13749813" y="7743792"/>
                  </a:lnTo>
                  <a:lnTo>
                    <a:pt x="13746858" y="7740562"/>
                  </a:lnTo>
                  <a:lnTo>
                    <a:pt x="13744426" y="7737949"/>
                  </a:lnTo>
                  <a:close/>
                </a:path>
                <a:path w="18385155" h="10630535">
                  <a:moveTo>
                    <a:pt x="13685793" y="7673148"/>
                  </a:moveTo>
                  <a:lnTo>
                    <a:pt x="13681558" y="7672918"/>
                  </a:lnTo>
                  <a:lnTo>
                    <a:pt x="13676333" y="7677780"/>
                  </a:lnTo>
                  <a:lnTo>
                    <a:pt x="13676103" y="7682015"/>
                  </a:lnTo>
                  <a:lnTo>
                    <a:pt x="13678534" y="7684629"/>
                  </a:lnTo>
                  <a:lnTo>
                    <a:pt x="13681488" y="7687858"/>
                  </a:lnTo>
                  <a:lnTo>
                    <a:pt x="13681870" y="7688809"/>
                  </a:lnTo>
                  <a:lnTo>
                    <a:pt x="13683537" y="7689520"/>
                  </a:lnTo>
                  <a:lnTo>
                    <a:pt x="13684014" y="7689330"/>
                  </a:lnTo>
                  <a:lnTo>
                    <a:pt x="13686346" y="7690325"/>
                  </a:lnTo>
                  <a:lnTo>
                    <a:pt x="13688772" y="7690178"/>
                  </a:lnTo>
                  <a:lnTo>
                    <a:pt x="13690768" y="7688271"/>
                  </a:lnTo>
                  <a:lnTo>
                    <a:pt x="13693380" y="7685840"/>
                  </a:lnTo>
                  <a:lnTo>
                    <a:pt x="13693610" y="7681604"/>
                  </a:lnTo>
                  <a:lnTo>
                    <a:pt x="13691179" y="7678992"/>
                  </a:lnTo>
                  <a:lnTo>
                    <a:pt x="13688225" y="7675762"/>
                  </a:lnTo>
                  <a:lnTo>
                    <a:pt x="13685793" y="7673148"/>
                  </a:lnTo>
                  <a:close/>
                </a:path>
                <a:path w="18385155" h="10630535">
                  <a:moveTo>
                    <a:pt x="13626825" y="7608206"/>
                  </a:moveTo>
                  <a:lnTo>
                    <a:pt x="13622591" y="7607975"/>
                  </a:lnTo>
                  <a:lnTo>
                    <a:pt x="13617365" y="7612837"/>
                  </a:lnTo>
                  <a:lnTo>
                    <a:pt x="13617135" y="7617073"/>
                  </a:lnTo>
                  <a:lnTo>
                    <a:pt x="13622521" y="7622915"/>
                  </a:lnTo>
                  <a:lnTo>
                    <a:pt x="13622903" y="7623867"/>
                  </a:lnTo>
                  <a:lnTo>
                    <a:pt x="13624569" y="7624577"/>
                  </a:lnTo>
                  <a:lnTo>
                    <a:pt x="13625046" y="7624386"/>
                  </a:lnTo>
                  <a:lnTo>
                    <a:pt x="13627379" y="7625382"/>
                  </a:lnTo>
                  <a:lnTo>
                    <a:pt x="13629804" y="7625234"/>
                  </a:lnTo>
                  <a:lnTo>
                    <a:pt x="13631799" y="7623328"/>
                  </a:lnTo>
                  <a:lnTo>
                    <a:pt x="13634412" y="7620897"/>
                  </a:lnTo>
                  <a:lnTo>
                    <a:pt x="13634644" y="7616662"/>
                  </a:lnTo>
                  <a:lnTo>
                    <a:pt x="13626825" y="7608206"/>
                  </a:lnTo>
                  <a:close/>
                </a:path>
                <a:path w="18385155" h="10630535">
                  <a:moveTo>
                    <a:pt x="13567717" y="7543597"/>
                  </a:moveTo>
                  <a:lnTo>
                    <a:pt x="13563480" y="7543365"/>
                  </a:lnTo>
                  <a:lnTo>
                    <a:pt x="13558254" y="7548227"/>
                  </a:lnTo>
                  <a:lnTo>
                    <a:pt x="13558025" y="7552463"/>
                  </a:lnTo>
                  <a:lnTo>
                    <a:pt x="13560455" y="7555075"/>
                  </a:lnTo>
                  <a:lnTo>
                    <a:pt x="13563410" y="7558306"/>
                  </a:lnTo>
                  <a:lnTo>
                    <a:pt x="13563793" y="7559257"/>
                  </a:lnTo>
                  <a:lnTo>
                    <a:pt x="13565459" y="7559968"/>
                  </a:lnTo>
                  <a:lnTo>
                    <a:pt x="13565935" y="7559776"/>
                  </a:lnTo>
                  <a:lnTo>
                    <a:pt x="13568269" y="7560771"/>
                  </a:lnTo>
                  <a:lnTo>
                    <a:pt x="13570695" y="7560624"/>
                  </a:lnTo>
                  <a:lnTo>
                    <a:pt x="13572689" y="7558718"/>
                  </a:lnTo>
                  <a:lnTo>
                    <a:pt x="13575303" y="7556287"/>
                  </a:lnTo>
                  <a:lnTo>
                    <a:pt x="13575534" y="7552052"/>
                  </a:lnTo>
                  <a:lnTo>
                    <a:pt x="13573103" y="7549440"/>
                  </a:lnTo>
                  <a:lnTo>
                    <a:pt x="13570148" y="7546209"/>
                  </a:lnTo>
                  <a:lnTo>
                    <a:pt x="13567717" y="7543597"/>
                  </a:lnTo>
                  <a:close/>
                </a:path>
                <a:path w="18385155" h="10630535">
                  <a:moveTo>
                    <a:pt x="13508607" y="7478986"/>
                  </a:moveTo>
                  <a:lnTo>
                    <a:pt x="13504372" y="7478756"/>
                  </a:lnTo>
                  <a:lnTo>
                    <a:pt x="13499147" y="7483618"/>
                  </a:lnTo>
                  <a:lnTo>
                    <a:pt x="13498914" y="7487852"/>
                  </a:lnTo>
                  <a:lnTo>
                    <a:pt x="13501346" y="7490466"/>
                  </a:lnTo>
                  <a:lnTo>
                    <a:pt x="13504301" y="7493696"/>
                  </a:lnTo>
                  <a:lnTo>
                    <a:pt x="13504683" y="7494647"/>
                  </a:lnTo>
                  <a:lnTo>
                    <a:pt x="13506350" y="7495358"/>
                  </a:lnTo>
                  <a:lnTo>
                    <a:pt x="13506826" y="7495167"/>
                  </a:lnTo>
                  <a:lnTo>
                    <a:pt x="13509158" y="7496162"/>
                  </a:lnTo>
                  <a:lnTo>
                    <a:pt x="13511586" y="7496015"/>
                  </a:lnTo>
                  <a:lnTo>
                    <a:pt x="13513582" y="7494109"/>
                  </a:lnTo>
                  <a:lnTo>
                    <a:pt x="13516195" y="7491678"/>
                  </a:lnTo>
                  <a:lnTo>
                    <a:pt x="13516424" y="7487443"/>
                  </a:lnTo>
                  <a:lnTo>
                    <a:pt x="13508607" y="7478986"/>
                  </a:lnTo>
                  <a:close/>
                </a:path>
                <a:path w="18385155" h="10630535">
                  <a:moveTo>
                    <a:pt x="13449497" y="7414377"/>
                  </a:moveTo>
                  <a:lnTo>
                    <a:pt x="13445263" y="7414146"/>
                  </a:lnTo>
                  <a:lnTo>
                    <a:pt x="13440036" y="7419008"/>
                  </a:lnTo>
                  <a:lnTo>
                    <a:pt x="13439805" y="7423243"/>
                  </a:lnTo>
                  <a:lnTo>
                    <a:pt x="13445193" y="7429087"/>
                  </a:lnTo>
                  <a:lnTo>
                    <a:pt x="13445575" y="7430038"/>
                  </a:lnTo>
                  <a:lnTo>
                    <a:pt x="13447239" y="7430748"/>
                  </a:lnTo>
                  <a:lnTo>
                    <a:pt x="13447715" y="7430557"/>
                  </a:lnTo>
                  <a:lnTo>
                    <a:pt x="13450049" y="7431552"/>
                  </a:lnTo>
                  <a:lnTo>
                    <a:pt x="13452477" y="7431406"/>
                  </a:lnTo>
                  <a:lnTo>
                    <a:pt x="13454471" y="7429499"/>
                  </a:lnTo>
                  <a:lnTo>
                    <a:pt x="13457084" y="7427068"/>
                  </a:lnTo>
                  <a:lnTo>
                    <a:pt x="13457315" y="7422833"/>
                  </a:lnTo>
                  <a:lnTo>
                    <a:pt x="13454883" y="7420220"/>
                  </a:lnTo>
                  <a:lnTo>
                    <a:pt x="13451928" y="7416989"/>
                  </a:lnTo>
                  <a:lnTo>
                    <a:pt x="13449497" y="7414377"/>
                  </a:lnTo>
                  <a:close/>
                </a:path>
                <a:path w="18385155" h="10630535">
                  <a:moveTo>
                    <a:pt x="13389960" y="7350767"/>
                  </a:moveTo>
                  <a:lnTo>
                    <a:pt x="13385725" y="7350536"/>
                  </a:lnTo>
                  <a:lnTo>
                    <a:pt x="13383113" y="7352967"/>
                  </a:lnTo>
                  <a:lnTo>
                    <a:pt x="13380643" y="7355065"/>
                  </a:lnTo>
                  <a:lnTo>
                    <a:pt x="13380412" y="7359300"/>
                  </a:lnTo>
                  <a:lnTo>
                    <a:pt x="13382844" y="7361914"/>
                  </a:lnTo>
                  <a:lnTo>
                    <a:pt x="13385799" y="7365144"/>
                  </a:lnTo>
                  <a:lnTo>
                    <a:pt x="13386180" y="7366094"/>
                  </a:lnTo>
                  <a:lnTo>
                    <a:pt x="13390181" y="7367801"/>
                  </a:lnTo>
                  <a:lnTo>
                    <a:pt x="13392748" y="7367321"/>
                  </a:lnTo>
                  <a:lnTo>
                    <a:pt x="13394744" y="7365414"/>
                  </a:lnTo>
                  <a:lnTo>
                    <a:pt x="13397214" y="7363316"/>
                  </a:lnTo>
                  <a:lnTo>
                    <a:pt x="13397446" y="7359081"/>
                  </a:lnTo>
                  <a:lnTo>
                    <a:pt x="13392057" y="7353237"/>
                  </a:lnTo>
                  <a:lnTo>
                    <a:pt x="13389960" y="7350767"/>
                  </a:lnTo>
                  <a:close/>
                </a:path>
                <a:path w="18385155" h="10630535">
                  <a:moveTo>
                    <a:pt x="13330043" y="7286207"/>
                  </a:moveTo>
                  <a:lnTo>
                    <a:pt x="13326139" y="7286118"/>
                  </a:lnTo>
                  <a:lnTo>
                    <a:pt x="13320914" y="7290980"/>
                  </a:lnTo>
                  <a:lnTo>
                    <a:pt x="13320826" y="7294882"/>
                  </a:lnTo>
                  <a:lnTo>
                    <a:pt x="13323258" y="7297495"/>
                  </a:lnTo>
                  <a:lnTo>
                    <a:pt x="13326213" y="7300725"/>
                  </a:lnTo>
                  <a:lnTo>
                    <a:pt x="13326595" y="7301676"/>
                  </a:lnTo>
                  <a:lnTo>
                    <a:pt x="13330594" y="7303382"/>
                  </a:lnTo>
                  <a:lnTo>
                    <a:pt x="13333163" y="7302901"/>
                  </a:lnTo>
                  <a:lnTo>
                    <a:pt x="13335158" y="7300995"/>
                  </a:lnTo>
                  <a:lnTo>
                    <a:pt x="13337629" y="7298897"/>
                  </a:lnTo>
                  <a:lnTo>
                    <a:pt x="13337860" y="7294663"/>
                  </a:lnTo>
                  <a:lnTo>
                    <a:pt x="13335429" y="7292049"/>
                  </a:lnTo>
                  <a:lnTo>
                    <a:pt x="13332475" y="7288820"/>
                  </a:lnTo>
                  <a:lnTo>
                    <a:pt x="13330043" y="7286207"/>
                  </a:lnTo>
                  <a:close/>
                </a:path>
                <a:path w="18385155" h="10630535">
                  <a:moveTo>
                    <a:pt x="13270173" y="7222454"/>
                  </a:moveTo>
                  <a:lnTo>
                    <a:pt x="13266270" y="7222365"/>
                  </a:lnTo>
                  <a:lnTo>
                    <a:pt x="13261045" y="7227228"/>
                  </a:lnTo>
                  <a:lnTo>
                    <a:pt x="13260958" y="7231131"/>
                  </a:lnTo>
                  <a:lnTo>
                    <a:pt x="13263389" y="7233742"/>
                  </a:lnTo>
                  <a:lnTo>
                    <a:pt x="13266344" y="7236973"/>
                  </a:lnTo>
                  <a:lnTo>
                    <a:pt x="13266726" y="7237924"/>
                  </a:lnTo>
                  <a:lnTo>
                    <a:pt x="13270725" y="7239630"/>
                  </a:lnTo>
                  <a:lnTo>
                    <a:pt x="13273294" y="7239150"/>
                  </a:lnTo>
                  <a:lnTo>
                    <a:pt x="13275289" y="7237244"/>
                  </a:lnTo>
                  <a:lnTo>
                    <a:pt x="13277903" y="7234812"/>
                  </a:lnTo>
                  <a:lnTo>
                    <a:pt x="13277991" y="7230910"/>
                  </a:lnTo>
                  <a:lnTo>
                    <a:pt x="13275559" y="7228298"/>
                  </a:lnTo>
                  <a:lnTo>
                    <a:pt x="13272604" y="7225067"/>
                  </a:lnTo>
                  <a:lnTo>
                    <a:pt x="13270173" y="7222454"/>
                  </a:lnTo>
                  <a:close/>
                </a:path>
                <a:path w="18385155" h="10630535">
                  <a:moveTo>
                    <a:pt x="13210161" y="7159036"/>
                  </a:moveTo>
                  <a:lnTo>
                    <a:pt x="13206260" y="7158948"/>
                  </a:lnTo>
                  <a:lnTo>
                    <a:pt x="13201033" y="7163810"/>
                  </a:lnTo>
                  <a:lnTo>
                    <a:pt x="13200945" y="7167711"/>
                  </a:lnTo>
                  <a:lnTo>
                    <a:pt x="13206332" y="7173554"/>
                  </a:lnTo>
                  <a:lnTo>
                    <a:pt x="13206858" y="7174173"/>
                  </a:lnTo>
                  <a:lnTo>
                    <a:pt x="13208523" y="7174884"/>
                  </a:lnTo>
                  <a:lnTo>
                    <a:pt x="13208381" y="7175217"/>
                  </a:lnTo>
                  <a:lnTo>
                    <a:pt x="13210714" y="7176211"/>
                  </a:lnTo>
                  <a:lnTo>
                    <a:pt x="13213281" y="7175731"/>
                  </a:lnTo>
                  <a:lnTo>
                    <a:pt x="13215277" y="7173824"/>
                  </a:lnTo>
                  <a:lnTo>
                    <a:pt x="13217890" y="7171394"/>
                  </a:lnTo>
                  <a:lnTo>
                    <a:pt x="13217978" y="7167492"/>
                  </a:lnTo>
                  <a:lnTo>
                    <a:pt x="13215548" y="7164880"/>
                  </a:lnTo>
                  <a:lnTo>
                    <a:pt x="13212593" y="7161649"/>
                  </a:lnTo>
                  <a:lnTo>
                    <a:pt x="13210161" y="7159036"/>
                  </a:lnTo>
                  <a:close/>
                </a:path>
                <a:path w="18385155" h="10630535">
                  <a:moveTo>
                    <a:pt x="13149674" y="7095809"/>
                  </a:moveTo>
                  <a:lnTo>
                    <a:pt x="13145771" y="7095720"/>
                  </a:lnTo>
                  <a:lnTo>
                    <a:pt x="13140547" y="7100581"/>
                  </a:lnTo>
                  <a:lnTo>
                    <a:pt x="13140459" y="7104485"/>
                  </a:lnTo>
                  <a:lnTo>
                    <a:pt x="13142889" y="7107096"/>
                  </a:lnTo>
                  <a:lnTo>
                    <a:pt x="13145845" y="7110327"/>
                  </a:lnTo>
                  <a:lnTo>
                    <a:pt x="13146370" y="7110945"/>
                  </a:lnTo>
                  <a:lnTo>
                    <a:pt x="13148037" y="7111656"/>
                  </a:lnTo>
                  <a:lnTo>
                    <a:pt x="13147894" y="7111989"/>
                  </a:lnTo>
                  <a:lnTo>
                    <a:pt x="13150227" y="7112984"/>
                  </a:lnTo>
                  <a:lnTo>
                    <a:pt x="13152794" y="7112504"/>
                  </a:lnTo>
                  <a:lnTo>
                    <a:pt x="13154790" y="7110597"/>
                  </a:lnTo>
                  <a:lnTo>
                    <a:pt x="13157403" y="7108166"/>
                  </a:lnTo>
                  <a:lnTo>
                    <a:pt x="13157491" y="7104264"/>
                  </a:lnTo>
                  <a:lnTo>
                    <a:pt x="13149674" y="7095809"/>
                  </a:lnTo>
                  <a:close/>
                </a:path>
                <a:path w="18385155" h="10630535">
                  <a:moveTo>
                    <a:pt x="13089187" y="7032581"/>
                  </a:moveTo>
                  <a:lnTo>
                    <a:pt x="13085285" y="7032492"/>
                  </a:lnTo>
                  <a:lnTo>
                    <a:pt x="13080059" y="7037355"/>
                  </a:lnTo>
                  <a:lnTo>
                    <a:pt x="13079971" y="7041257"/>
                  </a:lnTo>
                  <a:lnTo>
                    <a:pt x="13082402" y="7043869"/>
                  </a:lnTo>
                  <a:lnTo>
                    <a:pt x="13085358" y="7047100"/>
                  </a:lnTo>
                  <a:lnTo>
                    <a:pt x="13085882" y="7047718"/>
                  </a:lnTo>
                  <a:lnTo>
                    <a:pt x="13087549" y="7048429"/>
                  </a:lnTo>
                  <a:lnTo>
                    <a:pt x="13087407" y="7048762"/>
                  </a:lnTo>
                  <a:lnTo>
                    <a:pt x="13089740" y="7049757"/>
                  </a:lnTo>
                  <a:lnTo>
                    <a:pt x="13092307" y="7049276"/>
                  </a:lnTo>
                  <a:lnTo>
                    <a:pt x="13094303" y="7047370"/>
                  </a:lnTo>
                  <a:lnTo>
                    <a:pt x="13096916" y="7044939"/>
                  </a:lnTo>
                  <a:lnTo>
                    <a:pt x="13097004" y="7041036"/>
                  </a:lnTo>
                  <a:lnTo>
                    <a:pt x="13094573" y="7038424"/>
                  </a:lnTo>
                  <a:lnTo>
                    <a:pt x="13091619" y="7035194"/>
                  </a:lnTo>
                  <a:lnTo>
                    <a:pt x="13089187" y="7032581"/>
                  </a:lnTo>
                  <a:close/>
                </a:path>
                <a:path w="18385155" h="10630535">
                  <a:moveTo>
                    <a:pt x="13027749" y="6969736"/>
                  </a:moveTo>
                  <a:lnTo>
                    <a:pt x="13023848" y="6969647"/>
                  </a:lnTo>
                  <a:lnTo>
                    <a:pt x="13021234" y="6972079"/>
                  </a:lnTo>
                  <a:lnTo>
                    <a:pt x="13018955" y="6974651"/>
                  </a:lnTo>
                  <a:lnTo>
                    <a:pt x="13018866" y="6978554"/>
                  </a:lnTo>
                  <a:lnTo>
                    <a:pt x="13021297" y="6981166"/>
                  </a:lnTo>
                  <a:lnTo>
                    <a:pt x="13024252" y="6984396"/>
                  </a:lnTo>
                  <a:lnTo>
                    <a:pt x="13024777" y="6985014"/>
                  </a:lnTo>
                  <a:lnTo>
                    <a:pt x="13028777" y="6986720"/>
                  </a:lnTo>
                  <a:lnTo>
                    <a:pt x="13031346" y="6986241"/>
                  </a:lnTo>
                  <a:lnTo>
                    <a:pt x="13033340" y="6984334"/>
                  </a:lnTo>
                  <a:lnTo>
                    <a:pt x="13035620" y="6981760"/>
                  </a:lnTo>
                  <a:lnTo>
                    <a:pt x="13035708" y="6977858"/>
                  </a:lnTo>
                  <a:lnTo>
                    <a:pt x="13033278" y="6975246"/>
                  </a:lnTo>
                  <a:lnTo>
                    <a:pt x="13030323" y="6972016"/>
                  </a:lnTo>
                  <a:lnTo>
                    <a:pt x="13027749" y="6969736"/>
                  </a:lnTo>
                  <a:close/>
                </a:path>
                <a:path w="18385155" h="10630535">
                  <a:moveTo>
                    <a:pt x="12966502" y="6907366"/>
                  </a:moveTo>
                  <a:lnTo>
                    <a:pt x="12962600" y="6907277"/>
                  </a:lnTo>
                  <a:lnTo>
                    <a:pt x="12959988" y="6909708"/>
                  </a:lnTo>
                  <a:lnTo>
                    <a:pt x="12957708" y="6912282"/>
                  </a:lnTo>
                  <a:lnTo>
                    <a:pt x="12957620" y="6916184"/>
                  </a:lnTo>
                  <a:lnTo>
                    <a:pt x="12960050" y="6918796"/>
                  </a:lnTo>
                  <a:lnTo>
                    <a:pt x="12963006" y="6922027"/>
                  </a:lnTo>
                  <a:lnTo>
                    <a:pt x="12963532" y="6922645"/>
                  </a:lnTo>
                  <a:lnTo>
                    <a:pt x="12967529" y="6924350"/>
                  </a:lnTo>
                  <a:lnTo>
                    <a:pt x="12970098" y="6923871"/>
                  </a:lnTo>
                  <a:lnTo>
                    <a:pt x="12972093" y="6921964"/>
                  </a:lnTo>
                  <a:lnTo>
                    <a:pt x="12974373" y="6919391"/>
                  </a:lnTo>
                  <a:lnTo>
                    <a:pt x="12974461" y="6915488"/>
                  </a:lnTo>
                  <a:lnTo>
                    <a:pt x="12972030" y="6912875"/>
                  </a:lnTo>
                  <a:lnTo>
                    <a:pt x="12969076" y="6909646"/>
                  </a:lnTo>
                  <a:lnTo>
                    <a:pt x="12966502" y="6907366"/>
                  </a:lnTo>
                  <a:close/>
                </a:path>
                <a:path w="18385155" h="10630535">
                  <a:moveTo>
                    <a:pt x="12904780" y="6845187"/>
                  </a:moveTo>
                  <a:lnTo>
                    <a:pt x="12900736" y="6845432"/>
                  </a:lnTo>
                  <a:lnTo>
                    <a:pt x="12895510" y="6850294"/>
                  </a:lnTo>
                  <a:lnTo>
                    <a:pt x="12895755" y="6854338"/>
                  </a:lnTo>
                  <a:lnTo>
                    <a:pt x="12898185" y="6856951"/>
                  </a:lnTo>
                  <a:lnTo>
                    <a:pt x="12901283" y="6859847"/>
                  </a:lnTo>
                  <a:lnTo>
                    <a:pt x="12902142" y="6860609"/>
                  </a:lnTo>
                  <a:lnTo>
                    <a:pt x="12905808" y="6862172"/>
                  </a:lnTo>
                  <a:lnTo>
                    <a:pt x="12908377" y="6861692"/>
                  </a:lnTo>
                  <a:lnTo>
                    <a:pt x="12910371" y="6859785"/>
                  </a:lnTo>
                  <a:lnTo>
                    <a:pt x="12912984" y="6857354"/>
                  </a:lnTo>
                  <a:lnTo>
                    <a:pt x="12912739" y="6853311"/>
                  </a:lnTo>
                  <a:lnTo>
                    <a:pt x="12910308" y="6850698"/>
                  </a:lnTo>
                  <a:lnTo>
                    <a:pt x="12907211" y="6847800"/>
                  </a:lnTo>
                  <a:lnTo>
                    <a:pt x="12904780" y="6845187"/>
                  </a:lnTo>
                  <a:close/>
                </a:path>
                <a:path w="18385155" h="10630535">
                  <a:moveTo>
                    <a:pt x="12842631" y="6784008"/>
                  </a:moveTo>
                  <a:lnTo>
                    <a:pt x="12838587" y="6784254"/>
                  </a:lnTo>
                  <a:lnTo>
                    <a:pt x="12833361" y="6789115"/>
                  </a:lnTo>
                  <a:lnTo>
                    <a:pt x="12833605" y="6793159"/>
                  </a:lnTo>
                  <a:lnTo>
                    <a:pt x="12836037" y="6795772"/>
                  </a:lnTo>
                  <a:lnTo>
                    <a:pt x="12839135" y="6798670"/>
                  </a:lnTo>
                  <a:lnTo>
                    <a:pt x="12839659" y="6799287"/>
                  </a:lnTo>
                  <a:lnTo>
                    <a:pt x="12843659" y="6800993"/>
                  </a:lnTo>
                  <a:lnTo>
                    <a:pt x="12846228" y="6800513"/>
                  </a:lnTo>
                  <a:lnTo>
                    <a:pt x="12848223" y="6798607"/>
                  </a:lnTo>
                  <a:lnTo>
                    <a:pt x="12850835" y="6796175"/>
                  </a:lnTo>
                  <a:lnTo>
                    <a:pt x="12850591" y="6792132"/>
                  </a:lnTo>
                  <a:lnTo>
                    <a:pt x="12848159" y="6789519"/>
                  </a:lnTo>
                  <a:lnTo>
                    <a:pt x="12845061" y="6786621"/>
                  </a:lnTo>
                  <a:lnTo>
                    <a:pt x="12842631" y="6784008"/>
                  </a:lnTo>
                  <a:close/>
                </a:path>
                <a:path w="18385155" h="10630535">
                  <a:moveTo>
                    <a:pt x="12780006" y="6723021"/>
                  </a:moveTo>
                  <a:lnTo>
                    <a:pt x="12775629" y="6723124"/>
                  </a:lnTo>
                  <a:lnTo>
                    <a:pt x="12773349" y="6725697"/>
                  </a:lnTo>
                  <a:lnTo>
                    <a:pt x="12770736" y="6728128"/>
                  </a:lnTo>
                  <a:lnTo>
                    <a:pt x="12770839" y="6732505"/>
                  </a:lnTo>
                  <a:lnTo>
                    <a:pt x="12773412" y="6734784"/>
                  </a:lnTo>
                  <a:lnTo>
                    <a:pt x="12776510" y="6737682"/>
                  </a:lnTo>
                  <a:lnTo>
                    <a:pt x="12777035" y="6738300"/>
                  </a:lnTo>
                  <a:lnTo>
                    <a:pt x="12781034" y="6740006"/>
                  </a:lnTo>
                  <a:lnTo>
                    <a:pt x="12783603" y="6739526"/>
                  </a:lnTo>
                  <a:lnTo>
                    <a:pt x="12785599" y="6737619"/>
                  </a:lnTo>
                  <a:lnTo>
                    <a:pt x="12788212" y="6735188"/>
                  </a:lnTo>
                  <a:lnTo>
                    <a:pt x="12788109" y="6730811"/>
                  </a:lnTo>
                  <a:lnTo>
                    <a:pt x="12785535" y="6728531"/>
                  </a:lnTo>
                  <a:lnTo>
                    <a:pt x="12782436" y="6725633"/>
                  </a:lnTo>
                  <a:lnTo>
                    <a:pt x="12780006" y="6723021"/>
                  </a:lnTo>
                  <a:close/>
                </a:path>
                <a:path w="18385155" h="10630535">
                  <a:moveTo>
                    <a:pt x="12716288" y="6662749"/>
                  </a:moveTo>
                  <a:lnTo>
                    <a:pt x="12711911" y="6662852"/>
                  </a:lnTo>
                  <a:lnTo>
                    <a:pt x="12707352" y="6667998"/>
                  </a:lnTo>
                  <a:lnTo>
                    <a:pt x="12707455" y="6672375"/>
                  </a:lnTo>
                  <a:lnTo>
                    <a:pt x="12710029" y="6674655"/>
                  </a:lnTo>
                  <a:lnTo>
                    <a:pt x="12713126" y="6677552"/>
                  </a:lnTo>
                  <a:lnTo>
                    <a:pt x="12713650" y="6678170"/>
                  </a:lnTo>
                  <a:lnTo>
                    <a:pt x="12717650" y="6679876"/>
                  </a:lnTo>
                  <a:lnTo>
                    <a:pt x="12720361" y="6679062"/>
                  </a:lnTo>
                  <a:lnTo>
                    <a:pt x="12722356" y="6677156"/>
                  </a:lnTo>
                  <a:lnTo>
                    <a:pt x="12724635" y="6674582"/>
                  </a:lnTo>
                  <a:lnTo>
                    <a:pt x="12724532" y="6670205"/>
                  </a:lnTo>
                  <a:lnTo>
                    <a:pt x="12721959" y="6667926"/>
                  </a:lnTo>
                  <a:lnTo>
                    <a:pt x="12718862" y="6665029"/>
                  </a:lnTo>
                  <a:lnTo>
                    <a:pt x="12716288" y="6662749"/>
                  </a:lnTo>
                  <a:close/>
                </a:path>
                <a:path w="18385155" h="10630535">
                  <a:moveTo>
                    <a:pt x="12651954" y="6603002"/>
                  </a:moveTo>
                  <a:lnTo>
                    <a:pt x="12647909" y="6603246"/>
                  </a:lnTo>
                  <a:lnTo>
                    <a:pt x="12645629" y="6605819"/>
                  </a:lnTo>
                  <a:lnTo>
                    <a:pt x="12643208" y="6608727"/>
                  </a:lnTo>
                  <a:lnTo>
                    <a:pt x="12643453" y="6612770"/>
                  </a:lnTo>
                  <a:lnTo>
                    <a:pt x="12646025" y="6615049"/>
                  </a:lnTo>
                  <a:lnTo>
                    <a:pt x="12649123" y="6617947"/>
                  </a:lnTo>
                  <a:lnTo>
                    <a:pt x="12649648" y="6618565"/>
                  </a:lnTo>
                  <a:lnTo>
                    <a:pt x="12653647" y="6620271"/>
                  </a:lnTo>
                  <a:lnTo>
                    <a:pt x="12656359" y="6619457"/>
                  </a:lnTo>
                  <a:lnTo>
                    <a:pt x="12658354" y="6617551"/>
                  </a:lnTo>
                  <a:lnTo>
                    <a:pt x="12660776" y="6614644"/>
                  </a:lnTo>
                  <a:lnTo>
                    <a:pt x="12660531" y="6610599"/>
                  </a:lnTo>
                  <a:lnTo>
                    <a:pt x="12657957" y="6608320"/>
                  </a:lnTo>
                  <a:lnTo>
                    <a:pt x="12654860" y="6605423"/>
                  </a:lnTo>
                  <a:lnTo>
                    <a:pt x="12651954" y="6603002"/>
                  </a:lnTo>
                  <a:close/>
                </a:path>
                <a:path w="18385155" h="10630535">
                  <a:moveTo>
                    <a:pt x="12587191" y="6544254"/>
                  </a:moveTo>
                  <a:lnTo>
                    <a:pt x="12583148" y="6544499"/>
                  </a:lnTo>
                  <a:lnTo>
                    <a:pt x="12580868" y="6547072"/>
                  </a:lnTo>
                  <a:lnTo>
                    <a:pt x="12578446" y="6549979"/>
                  </a:lnTo>
                  <a:lnTo>
                    <a:pt x="12578690" y="6554023"/>
                  </a:lnTo>
                  <a:lnTo>
                    <a:pt x="12581264" y="6556302"/>
                  </a:lnTo>
                  <a:lnTo>
                    <a:pt x="12584363" y="6559199"/>
                  </a:lnTo>
                  <a:lnTo>
                    <a:pt x="12586362" y="6560052"/>
                  </a:lnTo>
                  <a:lnTo>
                    <a:pt x="12586220" y="6560385"/>
                  </a:lnTo>
                  <a:lnTo>
                    <a:pt x="12588887" y="6561523"/>
                  </a:lnTo>
                  <a:lnTo>
                    <a:pt x="12591596" y="6560709"/>
                  </a:lnTo>
                  <a:lnTo>
                    <a:pt x="12593592" y="6558803"/>
                  </a:lnTo>
                  <a:lnTo>
                    <a:pt x="12596013" y="6555895"/>
                  </a:lnTo>
                  <a:lnTo>
                    <a:pt x="12595769" y="6551852"/>
                  </a:lnTo>
                  <a:lnTo>
                    <a:pt x="12593196" y="6549573"/>
                  </a:lnTo>
                  <a:lnTo>
                    <a:pt x="12590099" y="6546676"/>
                  </a:lnTo>
                  <a:lnTo>
                    <a:pt x="12587191" y="6544254"/>
                  </a:lnTo>
                  <a:close/>
                </a:path>
                <a:path w="18385155" h="10630535">
                  <a:moveTo>
                    <a:pt x="12521527" y="6486697"/>
                  </a:moveTo>
                  <a:lnTo>
                    <a:pt x="12517484" y="6486943"/>
                  </a:lnTo>
                  <a:lnTo>
                    <a:pt x="12512924" y="6492089"/>
                  </a:lnTo>
                  <a:lnTo>
                    <a:pt x="12513170" y="6496132"/>
                  </a:lnTo>
                  <a:lnTo>
                    <a:pt x="12515743" y="6498412"/>
                  </a:lnTo>
                  <a:lnTo>
                    <a:pt x="12518840" y="6501310"/>
                  </a:lnTo>
                  <a:lnTo>
                    <a:pt x="12520840" y="6502162"/>
                  </a:lnTo>
                  <a:lnTo>
                    <a:pt x="12520365" y="6502354"/>
                  </a:lnTo>
                  <a:lnTo>
                    <a:pt x="12523031" y="6503491"/>
                  </a:lnTo>
                  <a:lnTo>
                    <a:pt x="12525932" y="6503153"/>
                  </a:lnTo>
                  <a:lnTo>
                    <a:pt x="12527737" y="6500770"/>
                  </a:lnTo>
                  <a:lnTo>
                    <a:pt x="12530016" y="6498198"/>
                  </a:lnTo>
                  <a:lnTo>
                    <a:pt x="12529772" y="6494154"/>
                  </a:lnTo>
                  <a:lnTo>
                    <a:pt x="12527198" y="6491874"/>
                  </a:lnTo>
                  <a:lnTo>
                    <a:pt x="12524101" y="6488977"/>
                  </a:lnTo>
                  <a:lnTo>
                    <a:pt x="12521527" y="6486697"/>
                  </a:lnTo>
                  <a:close/>
                </a:path>
                <a:path w="18385155" h="10630535">
                  <a:moveTo>
                    <a:pt x="12454721" y="6429047"/>
                  </a:moveTo>
                  <a:lnTo>
                    <a:pt x="12450535" y="6429625"/>
                  </a:lnTo>
                  <a:lnTo>
                    <a:pt x="12445976" y="6434772"/>
                  </a:lnTo>
                  <a:lnTo>
                    <a:pt x="12446556" y="6438958"/>
                  </a:lnTo>
                  <a:lnTo>
                    <a:pt x="12452559" y="6444277"/>
                  </a:lnTo>
                  <a:lnTo>
                    <a:pt x="12454226" y="6444988"/>
                  </a:lnTo>
                  <a:lnTo>
                    <a:pt x="12454083" y="6445321"/>
                  </a:lnTo>
                  <a:lnTo>
                    <a:pt x="12456749" y="6446459"/>
                  </a:lnTo>
                  <a:lnTo>
                    <a:pt x="12459794" y="6445787"/>
                  </a:lnTo>
                  <a:lnTo>
                    <a:pt x="12461598" y="6443405"/>
                  </a:lnTo>
                  <a:lnTo>
                    <a:pt x="12463878" y="6440832"/>
                  </a:lnTo>
                  <a:lnTo>
                    <a:pt x="12463299" y="6436646"/>
                  </a:lnTo>
                  <a:lnTo>
                    <a:pt x="12454721" y="6429047"/>
                  </a:lnTo>
                  <a:close/>
                </a:path>
                <a:path w="18385155" h="10630535">
                  <a:moveTo>
                    <a:pt x="12387396" y="6373539"/>
                  </a:moveTo>
                  <a:lnTo>
                    <a:pt x="12383209" y="6374117"/>
                  </a:lnTo>
                  <a:lnTo>
                    <a:pt x="12378651" y="6379264"/>
                  </a:lnTo>
                  <a:lnTo>
                    <a:pt x="12379228" y="6383450"/>
                  </a:lnTo>
                  <a:lnTo>
                    <a:pt x="12381802" y="6385730"/>
                  </a:lnTo>
                  <a:lnTo>
                    <a:pt x="12385376" y="6388436"/>
                  </a:lnTo>
                  <a:lnTo>
                    <a:pt x="12387042" y="6389147"/>
                  </a:lnTo>
                  <a:lnTo>
                    <a:pt x="12386899" y="6389480"/>
                  </a:lnTo>
                  <a:lnTo>
                    <a:pt x="12389566" y="6390618"/>
                  </a:lnTo>
                  <a:lnTo>
                    <a:pt x="12392611" y="6389946"/>
                  </a:lnTo>
                  <a:lnTo>
                    <a:pt x="12394415" y="6387564"/>
                  </a:lnTo>
                  <a:lnTo>
                    <a:pt x="12396694" y="6384991"/>
                  </a:lnTo>
                  <a:lnTo>
                    <a:pt x="12396115" y="6380805"/>
                  </a:lnTo>
                  <a:lnTo>
                    <a:pt x="12393542" y="6378525"/>
                  </a:lnTo>
                  <a:lnTo>
                    <a:pt x="12389969" y="6375819"/>
                  </a:lnTo>
                  <a:lnTo>
                    <a:pt x="12387396" y="6373539"/>
                  </a:lnTo>
                  <a:close/>
                </a:path>
                <a:path w="18385155" h="10630535">
                  <a:moveTo>
                    <a:pt x="12318644" y="6318605"/>
                  </a:moveTo>
                  <a:lnTo>
                    <a:pt x="12314791" y="6319326"/>
                  </a:lnTo>
                  <a:lnTo>
                    <a:pt x="12312512" y="6321899"/>
                  </a:lnTo>
                  <a:lnTo>
                    <a:pt x="12310424" y="6324947"/>
                  </a:lnTo>
                  <a:lnTo>
                    <a:pt x="12311143" y="6328800"/>
                  </a:lnTo>
                  <a:lnTo>
                    <a:pt x="12313717" y="6331080"/>
                  </a:lnTo>
                  <a:lnTo>
                    <a:pt x="12317290" y="6333786"/>
                  </a:lnTo>
                  <a:lnTo>
                    <a:pt x="12321622" y="6335634"/>
                  </a:lnTo>
                  <a:lnTo>
                    <a:pt x="12324667" y="6334963"/>
                  </a:lnTo>
                  <a:lnTo>
                    <a:pt x="12326471" y="6332580"/>
                  </a:lnTo>
                  <a:lnTo>
                    <a:pt x="12328560" y="6329532"/>
                  </a:lnTo>
                  <a:lnTo>
                    <a:pt x="12327839" y="6325680"/>
                  </a:lnTo>
                  <a:lnTo>
                    <a:pt x="12325266" y="6323400"/>
                  </a:lnTo>
                  <a:lnTo>
                    <a:pt x="12321692" y="6320694"/>
                  </a:lnTo>
                  <a:lnTo>
                    <a:pt x="12318644" y="6318605"/>
                  </a:lnTo>
                  <a:close/>
                </a:path>
                <a:path w="18385155" h="10630535">
                  <a:moveTo>
                    <a:pt x="12249656" y="6265147"/>
                  </a:moveTo>
                  <a:lnTo>
                    <a:pt x="12245613" y="6265391"/>
                  </a:lnTo>
                  <a:lnTo>
                    <a:pt x="12241436" y="6271488"/>
                  </a:lnTo>
                  <a:lnTo>
                    <a:pt x="12241680" y="6275533"/>
                  </a:lnTo>
                  <a:lnTo>
                    <a:pt x="12244729" y="6277620"/>
                  </a:lnTo>
                  <a:lnTo>
                    <a:pt x="12248302" y="6280326"/>
                  </a:lnTo>
                  <a:lnTo>
                    <a:pt x="12252636" y="6282175"/>
                  </a:lnTo>
                  <a:lnTo>
                    <a:pt x="12255679" y="6281504"/>
                  </a:lnTo>
                  <a:lnTo>
                    <a:pt x="12257483" y="6279122"/>
                  </a:lnTo>
                  <a:lnTo>
                    <a:pt x="12259571" y="6276073"/>
                  </a:lnTo>
                  <a:lnTo>
                    <a:pt x="12259328" y="6272029"/>
                  </a:lnTo>
                  <a:lnTo>
                    <a:pt x="12256278" y="6269940"/>
                  </a:lnTo>
                  <a:lnTo>
                    <a:pt x="12252704" y="6267235"/>
                  </a:lnTo>
                  <a:lnTo>
                    <a:pt x="12249656" y="6265147"/>
                  </a:lnTo>
                  <a:close/>
                </a:path>
                <a:path w="18385155" h="10630535">
                  <a:moveTo>
                    <a:pt x="12179767" y="6212878"/>
                  </a:moveTo>
                  <a:lnTo>
                    <a:pt x="12175580" y="6213457"/>
                  </a:lnTo>
                  <a:lnTo>
                    <a:pt x="12173492" y="6216505"/>
                  </a:lnTo>
                  <a:lnTo>
                    <a:pt x="12171213" y="6219078"/>
                  </a:lnTo>
                  <a:lnTo>
                    <a:pt x="12171790" y="6223264"/>
                  </a:lnTo>
                  <a:lnTo>
                    <a:pt x="12174840" y="6225353"/>
                  </a:lnTo>
                  <a:lnTo>
                    <a:pt x="12178413" y="6228058"/>
                  </a:lnTo>
                  <a:lnTo>
                    <a:pt x="12179746" y="6228627"/>
                  </a:lnTo>
                  <a:lnTo>
                    <a:pt x="12179604" y="6228960"/>
                  </a:lnTo>
                  <a:lnTo>
                    <a:pt x="12182270" y="6230097"/>
                  </a:lnTo>
                  <a:lnTo>
                    <a:pt x="12185456" y="6229094"/>
                  </a:lnTo>
                  <a:lnTo>
                    <a:pt x="12187261" y="6226711"/>
                  </a:lnTo>
                  <a:lnTo>
                    <a:pt x="12189540" y="6224139"/>
                  </a:lnTo>
                  <a:lnTo>
                    <a:pt x="12188962" y="6219952"/>
                  </a:lnTo>
                  <a:lnTo>
                    <a:pt x="12185913" y="6217865"/>
                  </a:lnTo>
                  <a:lnTo>
                    <a:pt x="12182341" y="6215158"/>
                  </a:lnTo>
                  <a:lnTo>
                    <a:pt x="12179767" y="6212878"/>
                  </a:lnTo>
                  <a:close/>
                </a:path>
                <a:path w="18385155" h="10630535">
                  <a:moveTo>
                    <a:pt x="12107548" y="6162375"/>
                  </a:moveTo>
                  <a:lnTo>
                    <a:pt x="12103695" y="6163095"/>
                  </a:lnTo>
                  <a:lnTo>
                    <a:pt x="12099728" y="6168887"/>
                  </a:lnTo>
                  <a:lnTo>
                    <a:pt x="12099519" y="6169192"/>
                  </a:lnTo>
                  <a:lnTo>
                    <a:pt x="12100240" y="6173046"/>
                  </a:lnTo>
                  <a:lnTo>
                    <a:pt x="12103289" y="6175134"/>
                  </a:lnTo>
                  <a:lnTo>
                    <a:pt x="12107003" y="6177507"/>
                  </a:lnTo>
                  <a:lnTo>
                    <a:pt x="12111004" y="6179213"/>
                  </a:lnTo>
                  <a:lnTo>
                    <a:pt x="12114190" y="6178208"/>
                  </a:lnTo>
                  <a:lnTo>
                    <a:pt x="12115768" y="6176123"/>
                  </a:lnTo>
                  <a:lnTo>
                    <a:pt x="12115994" y="6175826"/>
                  </a:lnTo>
                  <a:lnTo>
                    <a:pt x="12118082" y="6172777"/>
                  </a:lnTo>
                  <a:lnTo>
                    <a:pt x="12117361" y="6168925"/>
                  </a:lnTo>
                  <a:lnTo>
                    <a:pt x="12114313" y="6166837"/>
                  </a:lnTo>
                  <a:lnTo>
                    <a:pt x="12110597" y="6164463"/>
                  </a:lnTo>
                  <a:lnTo>
                    <a:pt x="12107548" y="6162375"/>
                  </a:lnTo>
                  <a:close/>
                </a:path>
                <a:path w="18385155" h="10630535">
                  <a:moveTo>
                    <a:pt x="3193168" y="2352703"/>
                  </a:moveTo>
                  <a:lnTo>
                    <a:pt x="3182503" y="2348154"/>
                  </a:lnTo>
                  <a:lnTo>
                    <a:pt x="3178700" y="2349682"/>
                  </a:lnTo>
                  <a:lnTo>
                    <a:pt x="3175855" y="2356350"/>
                  </a:lnTo>
                  <a:lnTo>
                    <a:pt x="3177384" y="2360153"/>
                  </a:lnTo>
                  <a:lnTo>
                    <a:pt x="3188050" y="2364702"/>
                  </a:lnTo>
                  <a:lnTo>
                    <a:pt x="3191854" y="2363174"/>
                  </a:lnTo>
                  <a:lnTo>
                    <a:pt x="3194698" y="2356506"/>
                  </a:lnTo>
                  <a:lnTo>
                    <a:pt x="3193168" y="2352703"/>
                  </a:lnTo>
                  <a:close/>
                </a:path>
                <a:path w="18385155" h="10630535">
                  <a:moveTo>
                    <a:pt x="3273496" y="2386968"/>
                  </a:moveTo>
                  <a:lnTo>
                    <a:pt x="3262830" y="2382418"/>
                  </a:lnTo>
                  <a:lnTo>
                    <a:pt x="3259026" y="2383947"/>
                  </a:lnTo>
                  <a:lnTo>
                    <a:pt x="3256182" y="2390614"/>
                  </a:lnTo>
                  <a:lnTo>
                    <a:pt x="3257711" y="2394418"/>
                  </a:lnTo>
                  <a:lnTo>
                    <a:pt x="3268377" y="2398967"/>
                  </a:lnTo>
                  <a:lnTo>
                    <a:pt x="3272180" y="2397439"/>
                  </a:lnTo>
                  <a:lnTo>
                    <a:pt x="3275024" y="2390771"/>
                  </a:lnTo>
                  <a:lnTo>
                    <a:pt x="3273496" y="2386968"/>
                  </a:lnTo>
                  <a:close/>
                </a:path>
                <a:path w="18385155" h="10630535">
                  <a:moveTo>
                    <a:pt x="3112650" y="2317963"/>
                  </a:moveTo>
                  <a:lnTo>
                    <a:pt x="3101985" y="2313413"/>
                  </a:lnTo>
                  <a:lnTo>
                    <a:pt x="3098181" y="2314942"/>
                  </a:lnTo>
                  <a:lnTo>
                    <a:pt x="3095338" y="2321608"/>
                  </a:lnTo>
                  <a:lnTo>
                    <a:pt x="3096866" y="2325412"/>
                  </a:lnTo>
                  <a:lnTo>
                    <a:pt x="3107532" y="2329962"/>
                  </a:lnTo>
                  <a:lnTo>
                    <a:pt x="3111337" y="2328433"/>
                  </a:lnTo>
                  <a:lnTo>
                    <a:pt x="3114180" y="2321766"/>
                  </a:lnTo>
                  <a:lnTo>
                    <a:pt x="3112650" y="2317963"/>
                  </a:lnTo>
                  <a:close/>
                </a:path>
                <a:path w="18385155" h="10630535">
                  <a:moveTo>
                    <a:pt x="3354297" y="2421041"/>
                  </a:moveTo>
                  <a:lnTo>
                    <a:pt x="3343631" y="2416492"/>
                  </a:lnTo>
                  <a:lnTo>
                    <a:pt x="3339828" y="2418020"/>
                  </a:lnTo>
                  <a:lnTo>
                    <a:pt x="3336985" y="2424687"/>
                  </a:lnTo>
                  <a:lnTo>
                    <a:pt x="3338513" y="2428491"/>
                  </a:lnTo>
                  <a:lnTo>
                    <a:pt x="3349179" y="2433040"/>
                  </a:lnTo>
                  <a:lnTo>
                    <a:pt x="3352984" y="2431511"/>
                  </a:lnTo>
                  <a:lnTo>
                    <a:pt x="3355827" y="2424845"/>
                  </a:lnTo>
                  <a:lnTo>
                    <a:pt x="3354297" y="2421041"/>
                  </a:lnTo>
                  <a:close/>
                </a:path>
                <a:path w="18385155" h="10630535">
                  <a:moveTo>
                    <a:pt x="3032133" y="2283223"/>
                  </a:moveTo>
                  <a:lnTo>
                    <a:pt x="3021467" y="2278673"/>
                  </a:lnTo>
                  <a:lnTo>
                    <a:pt x="3017664" y="2280202"/>
                  </a:lnTo>
                  <a:lnTo>
                    <a:pt x="3014820" y="2286869"/>
                  </a:lnTo>
                  <a:lnTo>
                    <a:pt x="3016349" y="2290672"/>
                  </a:lnTo>
                  <a:lnTo>
                    <a:pt x="3027015" y="2295222"/>
                  </a:lnTo>
                  <a:lnTo>
                    <a:pt x="3030818" y="2293693"/>
                  </a:lnTo>
                  <a:lnTo>
                    <a:pt x="3033662" y="2287026"/>
                  </a:lnTo>
                  <a:lnTo>
                    <a:pt x="3032133" y="2283223"/>
                  </a:lnTo>
                  <a:close/>
                </a:path>
                <a:path w="18385155" h="10630535">
                  <a:moveTo>
                    <a:pt x="3435384" y="2454448"/>
                  </a:moveTo>
                  <a:lnTo>
                    <a:pt x="3424719" y="2449899"/>
                  </a:lnTo>
                  <a:lnTo>
                    <a:pt x="3420915" y="2451428"/>
                  </a:lnTo>
                  <a:lnTo>
                    <a:pt x="3418071" y="2458095"/>
                  </a:lnTo>
                  <a:lnTo>
                    <a:pt x="3419600" y="2461898"/>
                  </a:lnTo>
                  <a:lnTo>
                    <a:pt x="3422933" y="2463320"/>
                  </a:lnTo>
                  <a:lnTo>
                    <a:pt x="3423075" y="2462986"/>
                  </a:lnTo>
                  <a:lnTo>
                    <a:pt x="3430408" y="2466114"/>
                  </a:lnTo>
                  <a:lnTo>
                    <a:pt x="3434211" y="2464586"/>
                  </a:lnTo>
                  <a:lnTo>
                    <a:pt x="3436913" y="2458253"/>
                  </a:lnTo>
                  <a:lnTo>
                    <a:pt x="3435384" y="2454448"/>
                  </a:lnTo>
                  <a:close/>
                </a:path>
                <a:path w="18385155" h="10630535">
                  <a:moveTo>
                    <a:pt x="2952233" y="2247958"/>
                  </a:moveTo>
                  <a:lnTo>
                    <a:pt x="2944900" y="2244830"/>
                  </a:lnTo>
                  <a:lnTo>
                    <a:pt x="2941425" y="2243741"/>
                  </a:lnTo>
                  <a:lnTo>
                    <a:pt x="2937763" y="2244938"/>
                  </a:lnTo>
                  <a:lnTo>
                    <a:pt x="2934920" y="2251604"/>
                  </a:lnTo>
                  <a:lnTo>
                    <a:pt x="2936448" y="2255407"/>
                  </a:lnTo>
                  <a:lnTo>
                    <a:pt x="2947114" y="2259957"/>
                  </a:lnTo>
                  <a:lnTo>
                    <a:pt x="2950917" y="2258428"/>
                  </a:lnTo>
                  <a:lnTo>
                    <a:pt x="2953761" y="2251762"/>
                  </a:lnTo>
                  <a:lnTo>
                    <a:pt x="2952233" y="2247958"/>
                  </a:lnTo>
                  <a:close/>
                </a:path>
                <a:path w="18385155" h="10630535">
                  <a:moveTo>
                    <a:pt x="3515996" y="2488046"/>
                  </a:moveTo>
                  <a:lnTo>
                    <a:pt x="3505330" y="2483497"/>
                  </a:lnTo>
                  <a:lnTo>
                    <a:pt x="3501527" y="2485025"/>
                  </a:lnTo>
                  <a:lnTo>
                    <a:pt x="3498683" y="2491693"/>
                  </a:lnTo>
                  <a:lnTo>
                    <a:pt x="3500212" y="2495496"/>
                  </a:lnTo>
                  <a:lnTo>
                    <a:pt x="3510877" y="2500046"/>
                  </a:lnTo>
                  <a:lnTo>
                    <a:pt x="3514681" y="2498517"/>
                  </a:lnTo>
                  <a:lnTo>
                    <a:pt x="3517525" y="2491849"/>
                  </a:lnTo>
                  <a:lnTo>
                    <a:pt x="3515996" y="2488046"/>
                  </a:lnTo>
                  <a:close/>
                </a:path>
                <a:path w="18385155" h="10630535">
                  <a:moveTo>
                    <a:pt x="2861809" y="2207810"/>
                  </a:moveTo>
                  <a:lnTo>
                    <a:pt x="2858005" y="2209339"/>
                  </a:lnTo>
                  <a:lnTo>
                    <a:pt x="2856404" y="2212990"/>
                  </a:lnTo>
                  <a:lnTo>
                    <a:pt x="2854970" y="2215530"/>
                  </a:lnTo>
                  <a:lnTo>
                    <a:pt x="2856357" y="2219668"/>
                  </a:lnTo>
                  <a:lnTo>
                    <a:pt x="2867022" y="2224218"/>
                  </a:lnTo>
                  <a:lnTo>
                    <a:pt x="2870684" y="2223021"/>
                  </a:lnTo>
                  <a:lnTo>
                    <a:pt x="2872282" y="2219369"/>
                  </a:lnTo>
                  <a:lnTo>
                    <a:pt x="2873861" y="2216497"/>
                  </a:lnTo>
                  <a:lnTo>
                    <a:pt x="2872333" y="2212693"/>
                  </a:lnTo>
                  <a:lnTo>
                    <a:pt x="2865000" y="2209565"/>
                  </a:lnTo>
                  <a:lnTo>
                    <a:pt x="2861809" y="2207810"/>
                  </a:lnTo>
                  <a:close/>
                </a:path>
                <a:path w="18385155" h="10630535">
                  <a:moveTo>
                    <a:pt x="3596749" y="2521312"/>
                  </a:moveTo>
                  <a:lnTo>
                    <a:pt x="3586416" y="2516905"/>
                  </a:lnTo>
                  <a:lnTo>
                    <a:pt x="3582612" y="2518433"/>
                  </a:lnTo>
                  <a:lnTo>
                    <a:pt x="3579911" y="2524766"/>
                  </a:lnTo>
                  <a:lnTo>
                    <a:pt x="3581440" y="2528569"/>
                  </a:lnTo>
                  <a:lnTo>
                    <a:pt x="3584773" y="2529991"/>
                  </a:lnTo>
                  <a:lnTo>
                    <a:pt x="3584298" y="2530184"/>
                  </a:lnTo>
                  <a:lnTo>
                    <a:pt x="3591630" y="2533311"/>
                  </a:lnTo>
                  <a:lnTo>
                    <a:pt x="3595434" y="2531782"/>
                  </a:lnTo>
                  <a:lnTo>
                    <a:pt x="3598278" y="2525115"/>
                  </a:lnTo>
                  <a:lnTo>
                    <a:pt x="3596749" y="2521312"/>
                  </a:lnTo>
                  <a:close/>
                </a:path>
                <a:path w="18385155" h="10630535">
                  <a:moveTo>
                    <a:pt x="2781859" y="2171737"/>
                  </a:moveTo>
                  <a:lnTo>
                    <a:pt x="2778056" y="2173266"/>
                  </a:lnTo>
                  <a:lnTo>
                    <a:pt x="2776454" y="2176917"/>
                  </a:lnTo>
                  <a:lnTo>
                    <a:pt x="2775021" y="2179456"/>
                  </a:lnTo>
                  <a:lnTo>
                    <a:pt x="2776407" y="2183594"/>
                  </a:lnTo>
                  <a:lnTo>
                    <a:pt x="2787073" y="2188144"/>
                  </a:lnTo>
                  <a:lnTo>
                    <a:pt x="2790735" y="2186948"/>
                  </a:lnTo>
                  <a:lnTo>
                    <a:pt x="2792337" y="2183296"/>
                  </a:lnTo>
                  <a:lnTo>
                    <a:pt x="2793770" y="2180757"/>
                  </a:lnTo>
                  <a:lnTo>
                    <a:pt x="2792383" y="2176620"/>
                  </a:lnTo>
                  <a:lnTo>
                    <a:pt x="2785050" y="2173492"/>
                  </a:lnTo>
                  <a:lnTo>
                    <a:pt x="2781859" y="2171737"/>
                  </a:lnTo>
                  <a:close/>
                </a:path>
                <a:path w="18385155" h="10630535">
                  <a:moveTo>
                    <a:pt x="3677977" y="2554385"/>
                  </a:moveTo>
                  <a:lnTo>
                    <a:pt x="3667645" y="2549978"/>
                  </a:lnTo>
                  <a:lnTo>
                    <a:pt x="3663842" y="2551507"/>
                  </a:lnTo>
                  <a:lnTo>
                    <a:pt x="3661140" y="2557840"/>
                  </a:lnTo>
                  <a:lnTo>
                    <a:pt x="3662669" y="2561644"/>
                  </a:lnTo>
                  <a:lnTo>
                    <a:pt x="3673001" y="2566051"/>
                  </a:lnTo>
                  <a:lnTo>
                    <a:pt x="3676805" y="2564522"/>
                  </a:lnTo>
                  <a:lnTo>
                    <a:pt x="3679507" y="2558189"/>
                  </a:lnTo>
                  <a:lnTo>
                    <a:pt x="3677977" y="2554385"/>
                  </a:lnTo>
                  <a:close/>
                </a:path>
                <a:path w="18385155" h="10630535">
                  <a:moveTo>
                    <a:pt x="3759015" y="2586983"/>
                  </a:moveTo>
                  <a:lnTo>
                    <a:pt x="3748683" y="2582576"/>
                  </a:lnTo>
                  <a:lnTo>
                    <a:pt x="3744879" y="2584106"/>
                  </a:lnTo>
                  <a:lnTo>
                    <a:pt x="3742178" y="2590438"/>
                  </a:lnTo>
                  <a:lnTo>
                    <a:pt x="3743707" y="2594242"/>
                  </a:lnTo>
                  <a:lnTo>
                    <a:pt x="3754039" y="2598649"/>
                  </a:lnTo>
                  <a:lnTo>
                    <a:pt x="3757843" y="2597120"/>
                  </a:lnTo>
                  <a:lnTo>
                    <a:pt x="3760686" y="2590454"/>
                  </a:lnTo>
                  <a:lnTo>
                    <a:pt x="3759015" y="2586983"/>
                  </a:lnTo>
                  <a:close/>
                </a:path>
                <a:path w="18385155" h="10630535">
                  <a:moveTo>
                    <a:pt x="2713052" y="2140022"/>
                  </a:moveTo>
                  <a:lnTo>
                    <a:pt x="2702386" y="2135472"/>
                  </a:lnTo>
                  <a:lnTo>
                    <a:pt x="2698724" y="2136668"/>
                  </a:lnTo>
                  <a:lnTo>
                    <a:pt x="2696951" y="2140639"/>
                  </a:lnTo>
                  <a:lnTo>
                    <a:pt x="2695547" y="2143191"/>
                  </a:lnTo>
                  <a:lnTo>
                    <a:pt x="2696934" y="2147329"/>
                  </a:lnTo>
                  <a:lnTo>
                    <a:pt x="2707600" y="2151879"/>
                  </a:lnTo>
                  <a:lnTo>
                    <a:pt x="2711262" y="2150683"/>
                  </a:lnTo>
                  <a:lnTo>
                    <a:pt x="2713034" y="2146712"/>
                  </a:lnTo>
                  <a:lnTo>
                    <a:pt x="2714438" y="2144160"/>
                  </a:lnTo>
                  <a:lnTo>
                    <a:pt x="2713052" y="2140022"/>
                  </a:lnTo>
                  <a:close/>
                </a:path>
                <a:path w="18385155" h="10630535">
                  <a:moveTo>
                    <a:pt x="3840529" y="2619390"/>
                  </a:moveTo>
                  <a:lnTo>
                    <a:pt x="3830197" y="2614983"/>
                  </a:lnTo>
                  <a:lnTo>
                    <a:pt x="3826392" y="2616512"/>
                  </a:lnTo>
                  <a:lnTo>
                    <a:pt x="3823691" y="2622845"/>
                  </a:lnTo>
                  <a:lnTo>
                    <a:pt x="3825219" y="2626648"/>
                  </a:lnTo>
                  <a:lnTo>
                    <a:pt x="3835552" y="2631056"/>
                  </a:lnTo>
                  <a:lnTo>
                    <a:pt x="3839356" y="2629527"/>
                  </a:lnTo>
                  <a:lnTo>
                    <a:pt x="3842199" y="2622861"/>
                  </a:lnTo>
                  <a:lnTo>
                    <a:pt x="3840529" y="2619390"/>
                  </a:lnTo>
                  <a:close/>
                </a:path>
                <a:path w="18385155" h="10630535">
                  <a:moveTo>
                    <a:pt x="12035572" y="6113155"/>
                  </a:moveTo>
                  <a:lnTo>
                    <a:pt x="12031718" y="6113875"/>
                  </a:lnTo>
                  <a:lnTo>
                    <a:pt x="12027751" y="6119669"/>
                  </a:lnTo>
                  <a:lnTo>
                    <a:pt x="12027542" y="6119973"/>
                  </a:lnTo>
                  <a:lnTo>
                    <a:pt x="12028262" y="6123825"/>
                  </a:lnTo>
                  <a:lnTo>
                    <a:pt x="12031310" y="6125914"/>
                  </a:lnTo>
                  <a:lnTo>
                    <a:pt x="12035025" y="6128286"/>
                  </a:lnTo>
                  <a:lnTo>
                    <a:pt x="12036025" y="6128713"/>
                  </a:lnTo>
                  <a:lnTo>
                    <a:pt x="12036216" y="6129189"/>
                  </a:lnTo>
                  <a:lnTo>
                    <a:pt x="12038883" y="6130326"/>
                  </a:lnTo>
                  <a:lnTo>
                    <a:pt x="12042070" y="6129323"/>
                  </a:lnTo>
                  <a:lnTo>
                    <a:pt x="12043800" y="6126908"/>
                  </a:lnTo>
                  <a:lnTo>
                    <a:pt x="12046105" y="6123559"/>
                  </a:lnTo>
                  <a:lnTo>
                    <a:pt x="12045384" y="6119705"/>
                  </a:lnTo>
                  <a:lnTo>
                    <a:pt x="12042335" y="6117616"/>
                  </a:lnTo>
                  <a:lnTo>
                    <a:pt x="12038620" y="6115243"/>
                  </a:lnTo>
                  <a:lnTo>
                    <a:pt x="12035572" y="6113155"/>
                  </a:lnTo>
                  <a:close/>
                </a:path>
                <a:path w="18385155" h="10630535">
                  <a:moveTo>
                    <a:pt x="2633387" y="2103281"/>
                  </a:moveTo>
                  <a:lnTo>
                    <a:pt x="2623055" y="2098874"/>
                  </a:lnTo>
                  <a:lnTo>
                    <a:pt x="2619059" y="2099928"/>
                  </a:lnTo>
                  <a:lnTo>
                    <a:pt x="2616216" y="2106594"/>
                  </a:lnTo>
                  <a:lnTo>
                    <a:pt x="2617269" y="2110589"/>
                  </a:lnTo>
                  <a:lnTo>
                    <a:pt x="2627935" y="2115138"/>
                  </a:lnTo>
                  <a:lnTo>
                    <a:pt x="2631597" y="2113943"/>
                  </a:lnTo>
                  <a:lnTo>
                    <a:pt x="2634440" y="2107277"/>
                  </a:lnTo>
                  <a:lnTo>
                    <a:pt x="2633387" y="2103281"/>
                  </a:lnTo>
                  <a:close/>
                </a:path>
                <a:path w="18385155" h="10630535">
                  <a:moveTo>
                    <a:pt x="3922042" y="2651797"/>
                  </a:moveTo>
                  <a:lnTo>
                    <a:pt x="3911376" y="2647247"/>
                  </a:lnTo>
                  <a:lnTo>
                    <a:pt x="3907905" y="2648919"/>
                  </a:lnTo>
                  <a:lnTo>
                    <a:pt x="3905204" y="2655252"/>
                  </a:lnTo>
                  <a:lnTo>
                    <a:pt x="3906733" y="2659056"/>
                  </a:lnTo>
                  <a:lnTo>
                    <a:pt x="3917065" y="2663464"/>
                  </a:lnTo>
                  <a:lnTo>
                    <a:pt x="3920870" y="2661934"/>
                  </a:lnTo>
                  <a:lnTo>
                    <a:pt x="3923713" y="2655268"/>
                  </a:lnTo>
                  <a:lnTo>
                    <a:pt x="3922042" y="2651797"/>
                  </a:lnTo>
                  <a:close/>
                </a:path>
                <a:path w="18385155" h="10630535">
                  <a:moveTo>
                    <a:pt x="2543816" y="2061134"/>
                  </a:moveTo>
                  <a:lnTo>
                    <a:pt x="2539679" y="2062521"/>
                  </a:lnTo>
                  <a:lnTo>
                    <a:pt x="2536835" y="2069187"/>
                  </a:lnTo>
                  <a:lnTo>
                    <a:pt x="2537889" y="2073182"/>
                  </a:lnTo>
                  <a:lnTo>
                    <a:pt x="2548554" y="2077732"/>
                  </a:lnTo>
                  <a:lnTo>
                    <a:pt x="2552216" y="2076536"/>
                  </a:lnTo>
                  <a:lnTo>
                    <a:pt x="2555060" y="2069870"/>
                  </a:lnTo>
                  <a:lnTo>
                    <a:pt x="2554006" y="2065875"/>
                  </a:lnTo>
                  <a:lnTo>
                    <a:pt x="2546673" y="2062747"/>
                  </a:lnTo>
                  <a:lnTo>
                    <a:pt x="2543816" y="2061134"/>
                  </a:lnTo>
                  <a:close/>
                </a:path>
                <a:path w="18385155" h="10630535">
                  <a:moveTo>
                    <a:pt x="4003221" y="2684062"/>
                  </a:moveTo>
                  <a:lnTo>
                    <a:pt x="3992556" y="2679513"/>
                  </a:lnTo>
                  <a:lnTo>
                    <a:pt x="3989086" y="2681185"/>
                  </a:lnTo>
                  <a:lnTo>
                    <a:pt x="3986384" y="2687518"/>
                  </a:lnTo>
                  <a:lnTo>
                    <a:pt x="3987913" y="2691321"/>
                  </a:lnTo>
                  <a:lnTo>
                    <a:pt x="3998578" y="2695870"/>
                  </a:lnTo>
                  <a:lnTo>
                    <a:pt x="4002047" y="2694199"/>
                  </a:lnTo>
                  <a:lnTo>
                    <a:pt x="4004892" y="2687532"/>
                  </a:lnTo>
                  <a:lnTo>
                    <a:pt x="4003221" y="2684062"/>
                  </a:lnTo>
                  <a:close/>
                </a:path>
                <a:path w="18385155" h="10630535">
                  <a:moveTo>
                    <a:pt x="4084876" y="2716137"/>
                  </a:moveTo>
                  <a:lnTo>
                    <a:pt x="4074211" y="2711587"/>
                  </a:lnTo>
                  <a:lnTo>
                    <a:pt x="4070740" y="2713258"/>
                  </a:lnTo>
                  <a:lnTo>
                    <a:pt x="4069318" y="2716590"/>
                  </a:lnTo>
                  <a:lnTo>
                    <a:pt x="4068372" y="2719733"/>
                  </a:lnTo>
                  <a:lnTo>
                    <a:pt x="4069568" y="2723394"/>
                  </a:lnTo>
                  <a:lnTo>
                    <a:pt x="4080234" y="2727944"/>
                  </a:lnTo>
                  <a:lnTo>
                    <a:pt x="4083704" y="2726273"/>
                  </a:lnTo>
                  <a:lnTo>
                    <a:pt x="4086548" y="2719607"/>
                  </a:lnTo>
                  <a:lnTo>
                    <a:pt x="4084876" y="2716137"/>
                  </a:lnTo>
                  <a:close/>
                </a:path>
                <a:path w="18385155" h="10630535">
                  <a:moveTo>
                    <a:pt x="2472243" y="2026665"/>
                  </a:moveTo>
                  <a:lnTo>
                    <a:pt x="2464911" y="2023537"/>
                  </a:lnTo>
                  <a:lnTo>
                    <a:pt x="2460916" y="2024590"/>
                  </a:lnTo>
                  <a:lnTo>
                    <a:pt x="2458072" y="2031256"/>
                  </a:lnTo>
                  <a:lnTo>
                    <a:pt x="2459268" y="2034918"/>
                  </a:lnTo>
                  <a:lnTo>
                    <a:pt x="2462459" y="2036673"/>
                  </a:lnTo>
                  <a:lnTo>
                    <a:pt x="2470125" y="2039944"/>
                  </a:lnTo>
                  <a:lnTo>
                    <a:pt x="2473786" y="2038747"/>
                  </a:lnTo>
                  <a:lnTo>
                    <a:pt x="2476630" y="2032081"/>
                  </a:lnTo>
                  <a:lnTo>
                    <a:pt x="2475434" y="2028420"/>
                  </a:lnTo>
                  <a:lnTo>
                    <a:pt x="2472243" y="2026665"/>
                  </a:lnTo>
                  <a:close/>
                </a:path>
                <a:path w="18385155" h="10630535">
                  <a:moveTo>
                    <a:pt x="4166341" y="2747735"/>
                  </a:moveTo>
                  <a:lnTo>
                    <a:pt x="4155675" y="2743185"/>
                  </a:lnTo>
                  <a:lnTo>
                    <a:pt x="4152205" y="2744857"/>
                  </a:lnTo>
                  <a:lnTo>
                    <a:pt x="4150783" y="2748190"/>
                  </a:lnTo>
                  <a:lnTo>
                    <a:pt x="4149836" y="2751331"/>
                  </a:lnTo>
                  <a:lnTo>
                    <a:pt x="4151032" y="2754993"/>
                  </a:lnTo>
                  <a:lnTo>
                    <a:pt x="4161697" y="2759543"/>
                  </a:lnTo>
                  <a:lnTo>
                    <a:pt x="4165169" y="2757871"/>
                  </a:lnTo>
                  <a:lnTo>
                    <a:pt x="4166590" y="2754538"/>
                  </a:lnTo>
                  <a:lnTo>
                    <a:pt x="4167536" y="2751397"/>
                  </a:lnTo>
                  <a:lnTo>
                    <a:pt x="4166341" y="2747735"/>
                  </a:lnTo>
                  <a:close/>
                </a:path>
                <a:path w="18385155" h="10630535">
                  <a:moveTo>
                    <a:pt x="2393623" y="1988400"/>
                  </a:moveTo>
                  <a:lnTo>
                    <a:pt x="2386290" y="1985272"/>
                  </a:lnTo>
                  <a:lnTo>
                    <a:pt x="2382295" y="1986326"/>
                  </a:lnTo>
                  <a:lnTo>
                    <a:pt x="2379593" y="1992659"/>
                  </a:lnTo>
                  <a:lnTo>
                    <a:pt x="2380648" y="1996653"/>
                  </a:lnTo>
                  <a:lnTo>
                    <a:pt x="2383839" y="1998408"/>
                  </a:lnTo>
                  <a:lnTo>
                    <a:pt x="2391504" y="2001678"/>
                  </a:lnTo>
                  <a:lnTo>
                    <a:pt x="2395308" y="2000150"/>
                  </a:lnTo>
                  <a:lnTo>
                    <a:pt x="2397868" y="1994151"/>
                  </a:lnTo>
                  <a:lnTo>
                    <a:pt x="2396814" y="1990155"/>
                  </a:lnTo>
                  <a:lnTo>
                    <a:pt x="2393623" y="1988400"/>
                  </a:lnTo>
                  <a:close/>
                </a:path>
                <a:path w="18385155" h="10630535">
                  <a:moveTo>
                    <a:pt x="4248138" y="2779475"/>
                  </a:moveTo>
                  <a:lnTo>
                    <a:pt x="4237473" y="2774925"/>
                  </a:lnTo>
                  <a:lnTo>
                    <a:pt x="4234002" y="2776597"/>
                  </a:lnTo>
                  <a:lnTo>
                    <a:pt x="4232581" y="2779930"/>
                  </a:lnTo>
                  <a:lnTo>
                    <a:pt x="4231635" y="2783073"/>
                  </a:lnTo>
                  <a:lnTo>
                    <a:pt x="4232830" y="2786733"/>
                  </a:lnTo>
                  <a:lnTo>
                    <a:pt x="4243496" y="2791283"/>
                  </a:lnTo>
                  <a:lnTo>
                    <a:pt x="4246965" y="2789612"/>
                  </a:lnTo>
                  <a:lnTo>
                    <a:pt x="4249809" y="2782946"/>
                  </a:lnTo>
                  <a:lnTo>
                    <a:pt x="4248138" y="2779475"/>
                  </a:lnTo>
                  <a:close/>
                </a:path>
                <a:path w="18385155" h="10630535">
                  <a:moveTo>
                    <a:pt x="4329602" y="2811073"/>
                  </a:moveTo>
                  <a:lnTo>
                    <a:pt x="4318936" y="2806524"/>
                  </a:lnTo>
                  <a:lnTo>
                    <a:pt x="4315466" y="2808194"/>
                  </a:lnTo>
                  <a:lnTo>
                    <a:pt x="4314044" y="2811528"/>
                  </a:lnTo>
                  <a:lnTo>
                    <a:pt x="4313098" y="2814669"/>
                  </a:lnTo>
                  <a:lnTo>
                    <a:pt x="4314294" y="2818332"/>
                  </a:lnTo>
                  <a:lnTo>
                    <a:pt x="4324960" y="2822882"/>
                  </a:lnTo>
                  <a:lnTo>
                    <a:pt x="4328430" y="2821210"/>
                  </a:lnTo>
                  <a:lnTo>
                    <a:pt x="4331274" y="2814543"/>
                  </a:lnTo>
                  <a:lnTo>
                    <a:pt x="4329602" y="2811073"/>
                  </a:lnTo>
                  <a:close/>
                </a:path>
                <a:path w="18385155" h="10630535">
                  <a:moveTo>
                    <a:pt x="11962073" y="6065652"/>
                  </a:moveTo>
                  <a:lnTo>
                    <a:pt x="11958220" y="6066372"/>
                  </a:lnTo>
                  <a:lnTo>
                    <a:pt x="11956132" y="6069421"/>
                  </a:lnTo>
                  <a:lnTo>
                    <a:pt x="11954519" y="6072279"/>
                  </a:lnTo>
                  <a:lnTo>
                    <a:pt x="11955240" y="6076131"/>
                  </a:lnTo>
                  <a:lnTo>
                    <a:pt x="11958288" y="6078220"/>
                  </a:lnTo>
                  <a:lnTo>
                    <a:pt x="11962003" y="6080592"/>
                  </a:lnTo>
                  <a:lnTo>
                    <a:pt x="11965670" y="6082157"/>
                  </a:lnTo>
                  <a:lnTo>
                    <a:pt x="11969190" y="6081294"/>
                  </a:lnTo>
                  <a:lnTo>
                    <a:pt x="11972057" y="6076214"/>
                  </a:lnTo>
                  <a:lnTo>
                    <a:pt x="11972415" y="6075578"/>
                  </a:lnTo>
                  <a:lnTo>
                    <a:pt x="11971695" y="6071726"/>
                  </a:lnTo>
                  <a:lnTo>
                    <a:pt x="11968647" y="6069638"/>
                  </a:lnTo>
                  <a:lnTo>
                    <a:pt x="11964931" y="6067265"/>
                  </a:lnTo>
                  <a:lnTo>
                    <a:pt x="11962073" y="6065652"/>
                  </a:lnTo>
                  <a:close/>
                </a:path>
                <a:path w="18385155" h="10630535">
                  <a:moveTo>
                    <a:pt x="2314620" y="1949184"/>
                  </a:moveTo>
                  <a:lnTo>
                    <a:pt x="2307288" y="1946057"/>
                  </a:lnTo>
                  <a:lnTo>
                    <a:pt x="2303292" y="1947111"/>
                  </a:lnTo>
                  <a:lnTo>
                    <a:pt x="2300449" y="1953777"/>
                  </a:lnTo>
                  <a:lnTo>
                    <a:pt x="2301502" y="1957771"/>
                  </a:lnTo>
                  <a:lnTo>
                    <a:pt x="2304693" y="1959526"/>
                  </a:lnTo>
                  <a:lnTo>
                    <a:pt x="2312359" y="1962797"/>
                  </a:lnTo>
                  <a:lnTo>
                    <a:pt x="2316163" y="1961268"/>
                  </a:lnTo>
                  <a:lnTo>
                    <a:pt x="2318865" y="1954934"/>
                  </a:lnTo>
                  <a:lnTo>
                    <a:pt x="2317811" y="1950940"/>
                  </a:lnTo>
                  <a:lnTo>
                    <a:pt x="2314620" y="1949184"/>
                  </a:lnTo>
                  <a:close/>
                </a:path>
                <a:path w="18385155" h="10630535">
                  <a:moveTo>
                    <a:pt x="4411542" y="2842482"/>
                  </a:moveTo>
                  <a:lnTo>
                    <a:pt x="4400877" y="2837932"/>
                  </a:lnTo>
                  <a:lnTo>
                    <a:pt x="4397406" y="2839602"/>
                  </a:lnTo>
                  <a:lnTo>
                    <a:pt x="4395984" y="2842935"/>
                  </a:lnTo>
                  <a:lnTo>
                    <a:pt x="4395038" y="2846077"/>
                  </a:lnTo>
                  <a:lnTo>
                    <a:pt x="4396234" y="2849738"/>
                  </a:lnTo>
                  <a:lnTo>
                    <a:pt x="4406899" y="2854288"/>
                  </a:lnTo>
                  <a:lnTo>
                    <a:pt x="4410370" y="2852618"/>
                  </a:lnTo>
                  <a:lnTo>
                    <a:pt x="4413214" y="2845951"/>
                  </a:lnTo>
                  <a:lnTo>
                    <a:pt x="4411542" y="2842482"/>
                  </a:lnTo>
                  <a:close/>
                </a:path>
                <a:path w="18385155" h="10630535">
                  <a:moveTo>
                    <a:pt x="4493340" y="2874221"/>
                  </a:moveTo>
                  <a:lnTo>
                    <a:pt x="4482674" y="2869672"/>
                  </a:lnTo>
                  <a:lnTo>
                    <a:pt x="4479204" y="2871343"/>
                  </a:lnTo>
                  <a:lnTo>
                    <a:pt x="4477783" y="2874675"/>
                  </a:lnTo>
                  <a:lnTo>
                    <a:pt x="4476836" y="2877818"/>
                  </a:lnTo>
                  <a:lnTo>
                    <a:pt x="4478031" y="2881480"/>
                  </a:lnTo>
                  <a:lnTo>
                    <a:pt x="4488697" y="2886029"/>
                  </a:lnTo>
                  <a:lnTo>
                    <a:pt x="4492167" y="2884357"/>
                  </a:lnTo>
                  <a:lnTo>
                    <a:pt x="4495010" y="2877692"/>
                  </a:lnTo>
                  <a:lnTo>
                    <a:pt x="4493340" y="2874221"/>
                  </a:lnTo>
                  <a:close/>
                </a:path>
                <a:path w="18385155" h="10630535">
                  <a:moveTo>
                    <a:pt x="2236426" y="1909920"/>
                  </a:moveTo>
                  <a:lnTo>
                    <a:pt x="2229093" y="1906792"/>
                  </a:lnTo>
                  <a:lnTo>
                    <a:pt x="2225098" y="1907846"/>
                  </a:lnTo>
                  <a:lnTo>
                    <a:pt x="2222255" y="1914512"/>
                  </a:lnTo>
                  <a:lnTo>
                    <a:pt x="2223308" y="1918507"/>
                  </a:lnTo>
                  <a:lnTo>
                    <a:pt x="2226499" y="1920262"/>
                  </a:lnTo>
                  <a:lnTo>
                    <a:pt x="2234165" y="1923532"/>
                  </a:lnTo>
                  <a:lnTo>
                    <a:pt x="2237969" y="1922003"/>
                  </a:lnTo>
                  <a:lnTo>
                    <a:pt x="2240670" y="1915671"/>
                  </a:lnTo>
                  <a:lnTo>
                    <a:pt x="2239617" y="1911675"/>
                  </a:lnTo>
                  <a:lnTo>
                    <a:pt x="2236426" y="1909920"/>
                  </a:lnTo>
                  <a:close/>
                </a:path>
                <a:path w="18385155" h="10630535">
                  <a:moveTo>
                    <a:pt x="4575088" y="2905152"/>
                  </a:moveTo>
                  <a:lnTo>
                    <a:pt x="4564423" y="2900603"/>
                  </a:lnTo>
                  <a:lnTo>
                    <a:pt x="4560951" y="2902274"/>
                  </a:lnTo>
                  <a:lnTo>
                    <a:pt x="4559529" y="2905608"/>
                  </a:lnTo>
                  <a:lnTo>
                    <a:pt x="4558583" y="2908749"/>
                  </a:lnTo>
                  <a:lnTo>
                    <a:pt x="4560113" y="2912553"/>
                  </a:lnTo>
                  <a:lnTo>
                    <a:pt x="4570446" y="2916960"/>
                  </a:lnTo>
                  <a:lnTo>
                    <a:pt x="4573916" y="2915290"/>
                  </a:lnTo>
                  <a:lnTo>
                    <a:pt x="4576759" y="2908623"/>
                  </a:lnTo>
                  <a:lnTo>
                    <a:pt x="4575088" y="2905152"/>
                  </a:lnTo>
                  <a:close/>
                </a:path>
                <a:path w="18385155" h="10630535">
                  <a:moveTo>
                    <a:pt x="4657171" y="2936227"/>
                  </a:moveTo>
                  <a:lnTo>
                    <a:pt x="4653695" y="2935138"/>
                  </a:lnTo>
                  <a:lnTo>
                    <a:pt x="4646363" y="2932011"/>
                  </a:lnTo>
                  <a:lnTo>
                    <a:pt x="4642892" y="2933681"/>
                  </a:lnTo>
                  <a:lnTo>
                    <a:pt x="4641470" y="2937015"/>
                  </a:lnTo>
                  <a:lnTo>
                    <a:pt x="4640524" y="2940156"/>
                  </a:lnTo>
                  <a:lnTo>
                    <a:pt x="4642052" y="2943960"/>
                  </a:lnTo>
                  <a:lnTo>
                    <a:pt x="4652385" y="2948368"/>
                  </a:lnTo>
                  <a:lnTo>
                    <a:pt x="4655856" y="2946696"/>
                  </a:lnTo>
                  <a:lnTo>
                    <a:pt x="4658699" y="2940030"/>
                  </a:lnTo>
                  <a:lnTo>
                    <a:pt x="4657171" y="2936227"/>
                  </a:lnTo>
                  <a:close/>
                </a:path>
                <a:path w="18385155" h="10630535">
                  <a:moveTo>
                    <a:pt x="2151517" y="1867004"/>
                  </a:moveTo>
                  <a:lnTo>
                    <a:pt x="2147856" y="1868199"/>
                  </a:lnTo>
                  <a:lnTo>
                    <a:pt x="2144345" y="1874581"/>
                  </a:lnTo>
                  <a:lnTo>
                    <a:pt x="2145541" y="1878243"/>
                  </a:lnTo>
                  <a:lnTo>
                    <a:pt x="2148590" y="1880331"/>
                  </a:lnTo>
                  <a:lnTo>
                    <a:pt x="2155922" y="1883459"/>
                  </a:lnTo>
                  <a:lnTo>
                    <a:pt x="2159917" y="1882405"/>
                  </a:lnTo>
                  <a:lnTo>
                    <a:pt x="2161197" y="1879406"/>
                  </a:lnTo>
                  <a:lnTo>
                    <a:pt x="2162952" y="1876214"/>
                  </a:lnTo>
                  <a:lnTo>
                    <a:pt x="2161756" y="1872553"/>
                  </a:lnTo>
                  <a:lnTo>
                    <a:pt x="2158707" y="1870465"/>
                  </a:lnTo>
                  <a:lnTo>
                    <a:pt x="2154708" y="1868759"/>
                  </a:lnTo>
                  <a:lnTo>
                    <a:pt x="2151517" y="1867004"/>
                  </a:lnTo>
                  <a:close/>
                </a:path>
                <a:path w="18385155" h="10630535">
                  <a:moveTo>
                    <a:pt x="11887816" y="6019005"/>
                  </a:moveTo>
                  <a:lnTo>
                    <a:pt x="11883630" y="6019584"/>
                  </a:lnTo>
                  <a:lnTo>
                    <a:pt x="11880646" y="6025008"/>
                  </a:lnTo>
                  <a:lnTo>
                    <a:pt x="11880120" y="6025966"/>
                  </a:lnTo>
                  <a:lnTo>
                    <a:pt x="11880840" y="6029818"/>
                  </a:lnTo>
                  <a:lnTo>
                    <a:pt x="11884032" y="6031574"/>
                  </a:lnTo>
                  <a:lnTo>
                    <a:pt x="11887747" y="6033947"/>
                  </a:lnTo>
                  <a:lnTo>
                    <a:pt x="11891413" y="6035510"/>
                  </a:lnTo>
                  <a:lnTo>
                    <a:pt x="11894932" y="6034647"/>
                  </a:lnTo>
                  <a:lnTo>
                    <a:pt x="11898300" y="6028599"/>
                  </a:lnTo>
                  <a:lnTo>
                    <a:pt x="11897579" y="6024746"/>
                  </a:lnTo>
                  <a:lnTo>
                    <a:pt x="11894389" y="6022991"/>
                  </a:lnTo>
                  <a:lnTo>
                    <a:pt x="11890674" y="6020619"/>
                  </a:lnTo>
                  <a:lnTo>
                    <a:pt x="11887816" y="6019005"/>
                  </a:lnTo>
                  <a:close/>
                </a:path>
                <a:path w="18385155" h="10630535">
                  <a:moveTo>
                    <a:pt x="4738301" y="2967683"/>
                  </a:moveTo>
                  <a:lnTo>
                    <a:pt x="4727635" y="2963134"/>
                  </a:lnTo>
                  <a:lnTo>
                    <a:pt x="4724164" y="2964804"/>
                  </a:lnTo>
                  <a:lnTo>
                    <a:pt x="4722743" y="2968137"/>
                  </a:lnTo>
                  <a:lnTo>
                    <a:pt x="4721763" y="2971265"/>
                  </a:lnTo>
                  <a:lnTo>
                    <a:pt x="4721654" y="2971613"/>
                  </a:lnTo>
                  <a:lnTo>
                    <a:pt x="4723326" y="2975083"/>
                  </a:lnTo>
                  <a:lnTo>
                    <a:pt x="4733659" y="2979490"/>
                  </a:lnTo>
                  <a:lnTo>
                    <a:pt x="4737129" y="2977820"/>
                  </a:lnTo>
                  <a:lnTo>
                    <a:pt x="4739972" y="2971153"/>
                  </a:lnTo>
                  <a:lnTo>
                    <a:pt x="4738301" y="2967683"/>
                  </a:lnTo>
                  <a:close/>
                </a:path>
                <a:path w="18385155" h="10630535">
                  <a:moveTo>
                    <a:pt x="4820192" y="2998281"/>
                  </a:moveTo>
                  <a:lnTo>
                    <a:pt x="4816717" y="2997193"/>
                  </a:lnTo>
                  <a:lnTo>
                    <a:pt x="4809385" y="2994065"/>
                  </a:lnTo>
                  <a:lnTo>
                    <a:pt x="4805913" y="2995737"/>
                  </a:lnTo>
                  <a:lnTo>
                    <a:pt x="4804492" y="2999069"/>
                  </a:lnTo>
                  <a:lnTo>
                    <a:pt x="4803512" y="3002196"/>
                  </a:lnTo>
                  <a:lnTo>
                    <a:pt x="4803404" y="3002544"/>
                  </a:lnTo>
                  <a:lnTo>
                    <a:pt x="4805074" y="3006015"/>
                  </a:lnTo>
                  <a:lnTo>
                    <a:pt x="4815406" y="3010422"/>
                  </a:lnTo>
                  <a:lnTo>
                    <a:pt x="4818877" y="3008751"/>
                  </a:lnTo>
                  <a:lnTo>
                    <a:pt x="4821721" y="3002085"/>
                  </a:lnTo>
                  <a:lnTo>
                    <a:pt x="4820192" y="2998281"/>
                  </a:lnTo>
                  <a:close/>
                </a:path>
                <a:path w="18385155" h="10630535">
                  <a:moveTo>
                    <a:pt x="2080557" y="1829249"/>
                  </a:moveTo>
                  <a:lnTo>
                    <a:pt x="2076558" y="1827543"/>
                  </a:lnTo>
                  <a:lnTo>
                    <a:pt x="2073332" y="1833258"/>
                  </a:lnTo>
                  <a:lnTo>
                    <a:pt x="2070630" y="1839591"/>
                  </a:lnTo>
                  <a:lnTo>
                    <a:pt x="2075297" y="1841582"/>
                  </a:lnTo>
                  <a:lnTo>
                    <a:pt x="2074773" y="1840964"/>
                  </a:lnTo>
                  <a:lnTo>
                    <a:pt x="2077772" y="1842244"/>
                  </a:lnTo>
                  <a:lnTo>
                    <a:pt x="2081767" y="1841190"/>
                  </a:lnTo>
                  <a:lnTo>
                    <a:pt x="2083398" y="1837552"/>
                  </a:lnTo>
                  <a:lnTo>
                    <a:pt x="2084802" y="1835000"/>
                  </a:lnTo>
                  <a:lnTo>
                    <a:pt x="2083606" y="1831338"/>
                  </a:lnTo>
                  <a:lnTo>
                    <a:pt x="2080557" y="1829249"/>
                  </a:lnTo>
                  <a:close/>
                </a:path>
                <a:path w="18385155" h="10630535">
                  <a:moveTo>
                    <a:pt x="4901799" y="3029547"/>
                  </a:moveTo>
                  <a:lnTo>
                    <a:pt x="4891132" y="3024997"/>
                  </a:lnTo>
                  <a:lnTo>
                    <a:pt x="4887662" y="3026668"/>
                  </a:lnTo>
                  <a:lnTo>
                    <a:pt x="4886240" y="3030001"/>
                  </a:lnTo>
                  <a:lnTo>
                    <a:pt x="4885261" y="3033129"/>
                  </a:lnTo>
                  <a:lnTo>
                    <a:pt x="4885152" y="3033476"/>
                  </a:lnTo>
                  <a:lnTo>
                    <a:pt x="4886823" y="3036946"/>
                  </a:lnTo>
                  <a:lnTo>
                    <a:pt x="4889823" y="3038225"/>
                  </a:lnTo>
                  <a:lnTo>
                    <a:pt x="4890014" y="3038701"/>
                  </a:lnTo>
                  <a:lnTo>
                    <a:pt x="4894014" y="3040407"/>
                  </a:lnTo>
                  <a:lnTo>
                    <a:pt x="4897489" y="3041496"/>
                  </a:lnTo>
                  <a:lnTo>
                    <a:pt x="4900960" y="3039825"/>
                  </a:lnTo>
                  <a:lnTo>
                    <a:pt x="4902381" y="3036493"/>
                  </a:lnTo>
                  <a:lnTo>
                    <a:pt x="4903361" y="3033364"/>
                  </a:lnTo>
                  <a:lnTo>
                    <a:pt x="4903470" y="3033017"/>
                  </a:lnTo>
                  <a:lnTo>
                    <a:pt x="4901799" y="3029547"/>
                  </a:lnTo>
                  <a:close/>
                </a:path>
                <a:path w="18385155" h="10630535">
                  <a:moveTo>
                    <a:pt x="11812705" y="5974359"/>
                  </a:moveTo>
                  <a:lnTo>
                    <a:pt x="11808709" y="5975413"/>
                  </a:lnTo>
                  <a:lnTo>
                    <a:pt x="11807481" y="5977646"/>
                  </a:lnTo>
                  <a:lnTo>
                    <a:pt x="11806954" y="5978603"/>
                  </a:lnTo>
                  <a:lnTo>
                    <a:pt x="11805009" y="5981320"/>
                  </a:lnTo>
                  <a:lnTo>
                    <a:pt x="11806063" y="5985315"/>
                  </a:lnTo>
                  <a:lnTo>
                    <a:pt x="11808969" y="5987736"/>
                  </a:lnTo>
                  <a:lnTo>
                    <a:pt x="11813635" y="5989727"/>
                  </a:lnTo>
                  <a:lnTo>
                    <a:pt x="11813351" y="5990393"/>
                  </a:lnTo>
                  <a:lnTo>
                    <a:pt x="11816350" y="5991673"/>
                  </a:lnTo>
                  <a:lnTo>
                    <a:pt x="11820013" y="5990477"/>
                  </a:lnTo>
                  <a:lnTo>
                    <a:pt x="11821267" y="5988255"/>
                  </a:lnTo>
                  <a:lnTo>
                    <a:pt x="11821625" y="5987620"/>
                  </a:lnTo>
                  <a:lnTo>
                    <a:pt x="11823714" y="5984570"/>
                  </a:lnTo>
                  <a:lnTo>
                    <a:pt x="11822660" y="5980576"/>
                  </a:lnTo>
                  <a:lnTo>
                    <a:pt x="11819469" y="5978821"/>
                  </a:lnTo>
                  <a:lnTo>
                    <a:pt x="11815755" y="5976448"/>
                  </a:lnTo>
                  <a:lnTo>
                    <a:pt x="11812705" y="5974359"/>
                  </a:lnTo>
                  <a:close/>
                </a:path>
                <a:path w="18385155" h="10630535">
                  <a:moveTo>
                    <a:pt x="4983355" y="3060003"/>
                  </a:moveTo>
                  <a:lnTo>
                    <a:pt x="4976023" y="3056875"/>
                  </a:lnTo>
                  <a:lnTo>
                    <a:pt x="4972548" y="3055786"/>
                  </a:lnTo>
                  <a:lnTo>
                    <a:pt x="4969077" y="3057456"/>
                  </a:lnTo>
                  <a:lnTo>
                    <a:pt x="4967655" y="3060790"/>
                  </a:lnTo>
                  <a:lnTo>
                    <a:pt x="4966784" y="3063571"/>
                  </a:lnTo>
                  <a:lnTo>
                    <a:pt x="4966567" y="3064265"/>
                  </a:lnTo>
                  <a:lnTo>
                    <a:pt x="4968238" y="3067736"/>
                  </a:lnTo>
                  <a:lnTo>
                    <a:pt x="4971238" y="3069015"/>
                  </a:lnTo>
                  <a:lnTo>
                    <a:pt x="4971380" y="3068682"/>
                  </a:lnTo>
                  <a:lnTo>
                    <a:pt x="4978713" y="3071810"/>
                  </a:lnTo>
                  <a:lnTo>
                    <a:pt x="4982183" y="3070139"/>
                  </a:lnTo>
                  <a:lnTo>
                    <a:pt x="4985027" y="3063473"/>
                  </a:lnTo>
                  <a:lnTo>
                    <a:pt x="4983355" y="3060003"/>
                  </a:lnTo>
                  <a:close/>
                </a:path>
                <a:path w="18385155" h="10630535">
                  <a:moveTo>
                    <a:pt x="2003882" y="1788270"/>
                  </a:moveTo>
                  <a:lnTo>
                    <a:pt x="1999883" y="1786564"/>
                  </a:lnTo>
                  <a:lnTo>
                    <a:pt x="1996657" y="1792278"/>
                  </a:lnTo>
                  <a:lnTo>
                    <a:pt x="1993783" y="1798143"/>
                  </a:lnTo>
                  <a:lnTo>
                    <a:pt x="1993623" y="1798469"/>
                  </a:lnTo>
                  <a:lnTo>
                    <a:pt x="1997956" y="1800318"/>
                  </a:lnTo>
                  <a:lnTo>
                    <a:pt x="1998098" y="1799984"/>
                  </a:lnTo>
                  <a:lnTo>
                    <a:pt x="2001098" y="1801264"/>
                  </a:lnTo>
                  <a:lnTo>
                    <a:pt x="2005093" y="1800211"/>
                  </a:lnTo>
                  <a:lnTo>
                    <a:pt x="2006731" y="1796575"/>
                  </a:lnTo>
                  <a:lnTo>
                    <a:pt x="2007985" y="1794353"/>
                  </a:lnTo>
                  <a:lnTo>
                    <a:pt x="2006932" y="1790358"/>
                  </a:lnTo>
                  <a:lnTo>
                    <a:pt x="2003882" y="1788270"/>
                  </a:lnTo>
                  <a:close/>
                </a:path>
                <a:path w="18385155" h="10630535">
                  <a:moveTo>
                    <a:pt x="5065104" y="3090934"/>
                  </a:moveTo>
                  <a:lnTo>
                    <a:pt x="5057771" y="3087806"/>
                  </a:lnTo>
                  <a:lnTo>
                    <a:pt x="5054296" y="3086718"/>
                  </a:lnTo>
                  <a:lnTo>
                    <a:pt x="5050826" y="3088389"/>
                  </a:lnTo>
                  <a:lnTo>
                    <a:pt x="5049404" y="3091722"/>
                  </a:lnTo>
                  <a:lnTo>
                    <a:pt x="5048534" y="3094502"/>
                  </a:lnTo>
                  <a:lnTo>
                    <a:pt x="5048316" y="3095197"/>
                  </a:lnTo>
                  <a:lnTo>
                    <a:pt x="5049986" y="3098668"/>
                  </a:lnTo>
                  <a:lnTo>
                    <a:pt x="5052986" y="3099948"/>
                  </a:lnTo>
                  <a:lnTo>
                    <a:pt x="5053128" y="3099614"/>
                  </a:lnTo>
                  <a:lnTo>
                    <a:pt x="5060461" y="3102742"/>
                  </a:lnTo>
                  <a:lnTo>
                    <a:pt x="5063932" y="3101070"/>
                  </a:lnTo>
                  <a:lnTo>
                    <a:pt x="5066776" y="3094404"/>
                  </a:lnTo>
                  <a:lnTo>
                    <a:pt x="5065104" y="3090934"/>
                  </a:lnTo>
                  <a:close/>
                </a:path>
                <a:path w="18385155" h="10630535">
                  <a:moveTo>
                    <a:pt x="5146852" y="3121865"/>
                  </a:moveTo>
                  <a:lnTo>
                    <a:pt x="5139520" y="3118737"/>
                  </a:lnTo>
                  <a:lnTo>
                    <a:pt x="5136045" y="3117649"/>
                  </a:lnTo>
                  <a:lnTo>
                    <a:pt x="5132574" y="3119321"/>
                  </a:lnTo>
                  <a:lnTo>
                    <a:pt x="5131153" y="3122653"/>
                  </a:lnTo>
                  <a:lnTo>
                    <a:pt x="5130282" y="3125433"/>
                  </a:lnTo>
                  <a:lnTo>
                    <a:pt x="5130065" y="3126128"/>
                  </a:lnTo>
                  <a:lnTo>
                    <a:pt x="5131735" y="3129599"/>
                  </a:lnTo>
                  <a:lnTo>
                    <a:pt x="5134735" y="3130879"/>
                  </a:lnTo>
                  <a:lnTo>
                    <a:pt x="5134877" y="3130545"/>
                  </a:lnTo>
                  <a:lnTo>
                    <a:pt x="5142210" y="3133673"/>
                  </a:lnTo>
                  <a:lnTo>
                    <a:pt x="5145681" y="3132001"/>
                  </a:lnTo>
                  <a:lnTo>
                    <a:pt x="5148524" y="3125336"/>
                  </a:lnTo>
                  <a:lnTo>
                    <a:pt x="5146852" y="3121865"/>
                  </a:lnTo>
                  <a:close/>
                </a:path>
                <a:path w="18385155" h="10630535">
                  <a:moveTo>
                    <a:pt x="11736359" y="5930762"/>
                  </a:moveTo>
                  <a:lnTo>
                    <a:pt x="11732365" y="5931816"/>
                  </a:lnTo>
                  <a:lnTo>
                    <a:pt x="11728855" y="5938197"/>
                  </a:lnTo>
                  <a:lnTo>
                    <a:pt x="11729908" y="5942192"/>
                  </a:lnTo>
                  <a:lnTo>
                    <a:pt x="11732956" y="5944280"/>
                  </a:lnTo>
                  <a:lnTo>
                    <a:pt x="11740624" y="5947551"/>
                  </a:lnTo>
                  <a:lnTo>
                    <a:pt x="11744618" y="5946498"/>
                  </a:lnTo>
                  <a:lnTo>
                    <a:pt x="11745898" y="5943497"/>
                  </a:lnTo>
                  <a:lnTo>
                    <a:pt x="11747652" y="5940307"/>
                  </a:lnTo>
                  <a:lnTo>
                    <a:pt x="11746599" y="5936311"/>
                  </a:lnTo>
                  <a:lnTo>
                    <a:pt x="11743550" y="5934224"/>
                  </a:lnTo>
                  <a:lnTo>
                    <a:pt x="11739551" y="5932518"/>
                  </a:lnTo>
                  <a:lnTo>
                    <a:pt x="11736359" y="5930762"/>
                  </a:lnTo>
                  <a:close/>
                </a:path>
                <a:path w="18385155" h="10630535">
                  <a:moveTo>
                    <a:pt x="1919969" y="1743020"/>
                  </a:moveTo>
                  <a:lnTo>
                    <a:pt x="1915641" y="1743931"/>
                  </a:lnTo>
                  <a:lnTo>
                    <a:pt x="1914219" y="1747264"/>
                  </a:lnTo>
                  <a:lnTo>
                    <a:pt x="1912464" y="1750455"/>
                  </a:lnTo>
                  <a:lnTo>
                    <a:pt x="1913517" y="1754451"/>
                  </a:lnTo>
                  <a:lnTo>
                    <a:pt x="1916566" y="1756538"/>
                  </a:lnTo>
                  <a:lnTo>
                    <a:pt x="1923899" y="1759666"/>
                  </a:lnTo>
                  <a:lnTo>
                    <a:pt x="1927894" y="1758613"/>
                  </a:lnTo>
                  <a:lnTo>
                    <a:pt x="1929173" y="1755614"/>
                  </a:lnTo>
                  <a:lnTo>
                    <a:pt x="1930928" y="1752422"/>
                  </a:lnTo>
                  <a:lnTo>
                    <a:pt x="1929875" y="1748428"/>
                  </a:lnTo>
                  <a:lnTo>
                    <a:pt x="1926826" y="1746339"/>
                  </a:lnTo>
                  <a:lnTo>
                    <a:pt x="1922826" y="1744633"/>
                  </a:lnTo>
                  <a:lnTo>
                    <a:pt x="1919969" y="1743020"/>
                  </a:lnTo>
                  <a:close/>
                </a:path>
                <a:path w="18385155" h="10630535">
                  <a:moveTo>
                    <a:pt x="5228743" y="3152464"/>
                  </a:moveTo>
                  <a:lnTo>
                    <a:pt x="5225268" y="3151375"/>
                  </a:lnTo>
                  <a:lnTo>
                    <a:pt x="5221268" y="3149669"/>
                  </a:lnTo>
                  <a:lnTo>
                    <a:pt x="5217793" y="3148581"/>
                  </a:lnTo>
                  <a:lnTo>
                    <a:pt x="5214323" y="3150252"/>
                  </a:lnTo>
                  <a:lnTo>
                    <a:pt x="5212901" y="3153586"/>
                  </a:lnTo>
                  <a:lnTo>
                    <a:pt x="5212030" y="3156366"/>
                  </a:lnTo>
                  <a:lnTo>
                    <a:pt x="5211813" y="3157062"/>
                  </a:lnTo>
                  <a:lnTo>
                    <a:pt x="5213483" y="3160531"/>
                  </a:lnTo>
                  <a:lnTo>
                    <a:pt x="5216483" y="3161811"/>
                  </a:lnTo>
                  <a:lnTo>
                    <a:pt x="5216625" y="3161477"/>
                  </a:lnTo>
                  <a:lnTo>
                    <a:pt x="5223959" y="3164605"/>
                  </a:lnTo>
                  <a:lnTo>
                    <a:pt x="5227428" y="3162935"/>
                  </a:lnTo>
                  <a:lnTo>
                    <a:pt x="5230272" y="3156267"/>
                  </a:lnTo>
                  <a:lnTo>
                    <a:pt x="5228743" y="3152464"/>
                  </a:lnTo>
                  <a:close/>
                </a:path>
                <a:path w="18385155" h="10630535">
                  <a:moveTo>
                    <a:pt x="5310349" y="3183729"/>
                  </a:moveTo>
                  <a:lnTo>
                    <a:pt x="5303017" y="3180602"/>
                  </a:lnTo>
                  <a:lnTo>
                    <a:pt x="5299541" y="3179513"/>
                  </a:lnTo>
                  <a:lnTo>
                    <a:pt x="5296071" y="3181184"/>
                  </a:lnTo>
                  <a:lnTo>
                    <a:pt x="5294649" y="3184516"/>
                  </a:lnTo>
                  <a:lnTo>
                    <a:pt x="5293778" y="3187297"/>
                  </a:lnTo>
                  <a:lnTo>
                    <a:pt x="5293560" y="3187992"/>
                  </a:lnTo>
                  <a:lnTo>
                    <a:pt x="5295232" y="3191464"/>
                  </a:lnTo>
                  <a:lnTo>
                    <a:pt x="5298232" y="3192743"/>
                  </a:lnTo>
                  <a:lnTo>
                    <a:pt x="5298374" y="3192410"/>
                  </a:lnTo>
                  <a:lnTo>
                    <a:pt x="5305707" y="3195538"/>
                  </a:lnTo>
                  <a:lnTo>
                    <a:pt x="5309177" y="3193866"/>
                  </a:lnTo>
                  <a:lnTo>
                    <a:pt x="5312021" y="3187199"/>
                  </a:lnTo>
                  <a:lnTo>
                    <a:pt x="5310349" y="3183729"/>
                  </a:lnTo>
                  <a:close/>
                </a:path>
                <a:path w="18385155" h="10630535">
                  <a:moveTo>
                    <a:pt x="11659303" y="5888831"/>
                  </a:moveTo>
                  <a:lnTo>
                    <a:pt x="11655307" y="5889885"/>
                  </a:lnTo>
                  <a:lnTo>
                    <a:pt x="11653885" y="5893218"/>
                  </a:lnTo>
                  <a:lnTo>
                    <a:pt x="11652274" y="5896075"/>
                  </a:lnTo>
                  <a:lnTo>
                    <a:pt x="11653326" y="5900070"/>
                  </a:lnTo>
                  <a:lnTo>
                    <a:pt x="11656376" y="5902159"/>
                  </a:lnTo>
                  <a:lnTo>
                    <a:pt x="11663708" y="5905287"/>
                  </a:lnTo>
                  <a:lnTo>
                    <a:pt x="11667703" y="5904233"/>
                  </a:lnTo>
                  <a:lnTo>
                    <a:pt x="11668983" y="5901234"/>
                  </a:lnTo>
                  <a:lnTo>
                    <a:pt x="11670596" y="5898376"/>
                  </a:lnTo>
                  <a:lnTo>
                    <a:pt x="11669542" y="5894381"/>
                  </a:lnTo>
                  <a:lnTo>
                    <a:pt x="11666493" y="5892293"/>
                  </a:lnTo>
                  <a:lnTo>
                    <a:pt x="11662493" y="5890586"/>
                  </a:lnTo>
                  <a:lnTo>
                    <a:pt x="11659303" y="5888831"/>
                  </a:lnTo>
                  <a:close/>
                </a:path>
                <a:path w="18385155" h="10630535">
                  <a:moveTo>
                    <a:pt x="1843197" y="1700422"/>
                  </a:moveTo>
                  <a:lnTo>
                    <a:pt x="1839202" y="1701476"/>
                  </a:lnTo>
                  <a:lnTo>
                    <a:pt x="1835692" y="1707857"/>
                  </a:lnTo>
                  <a:lnTo>
                    <a:pt x="1836745" y="1711853"/>
                  </a:lnTo>
                  <a:lnTo>
                    <a:pt x="1839794" y="1713941"/>
                  </a:lnTo>
                  <a:lnTo>
                    <a:pt x="1847460" y="1717211"/>
                  </a:lnTo>
                  <a:lnTo>
                    <a:pt x="1851122" y="1716015"/>
                  </a:lnTo>
                  <a:lnTo>
                    <a:pt x="1852734" y="1713158"/>
                  </a:lnTo>
                  <a:lnTo>
                    <a:pt x="1854489" y="1709968"/>
                  </a:lnTo>
                  <a:lnTo>
                    <a:pt x="1853436" y="1705972"/>
                  </a:lnTo>
                  <a:lnTo>
                    <a:pt x="1850387" y="1703883"/>
                  </a:lnTo>
                  <a:lnTo>
                    <a:pt x="1846388" y="1702177"/>
                  </a:lnTo>
                  <a:lnTo>
                    <a:pt x="1843197" y="1700422"/>
                  </a:lnTo>
                  <a:close/>
                </a:path>
                <a:path w="18385155" h="10630535">
                  <a:moveTo>
                    <a:pt x="5391622" y="3214852"/>
                  </a:moveTo>
                  <a:lnTo>
                    <a:pt x="5380957" y="3210302"/>
                  </a:lnTo>
                  <a:lnTo>
                    <a:pt x="5377487" y="3211974"/>
                  </a:lnTo>
                  <a:lnTo>
                    <a:pt x="5376065" y="3215307"/>
                  </a:lnTo>
                  <a:lnTo>
                    <a:pt x="5375086" y="3218434"/>
                  </a:lnTo>
                  <a:lnTo>
                    <a:pt x="5374977" y="3218781"/>
                  </a:lnTo>
                  <a:lnTo>
                    <a:pt x="5376647" y="3222252"/>
                  </a:lnTo>
                  <a:lnTo>
                    <a:pt x="5379647" y="3223532"/>
                  </a:lnTo>
                  <a:lnTo>
                    <a:pt x="5379839" y="3224008"/>
                  </a:lnTo>
                  <a:lnTo>
                    <a:pt x="5383838" y="3225714"/>
                  </a:lnTo>
                  <a:lnTo>
                    <a:pt x="5387314" y="3226802"/>
                  </a:lnTo>
                  <a:lnTo>
                    <a:pt x="5390784" y="3225130"/>
                  </a:lnTo>
                  <a:lnTo>
                    <a:pt x="5392205" y="3221797"/>
                  </a:lnTo>
                  <a:lnTo>
                    <a:pt x="5393185" y="3218670"/>
                  </a:lnTo>
                  <a:lnTo>
                    <a:pt x="5393293" y="3218323"/>
                  </a:lnTo>
                  <a:lnTo>
                    <a:pt x="5391622" y="3214852"/>
                  </a:lnTo>
                  <a:close/>
                </a:path>
                <a:path w="18385155" h="10630535">
                  <a:moveTo>
                    <a:pt x="5473371" y="3245783"/>
                  </a:moveTo>
                  <a:lnTo>
                    <a:pt x="5462706" y="3241233"/>
                  </a:lnTo>
                  <a:lnTo>
                    <a:pt x="5459234" y="3242905"/>
                  </a:lnTo>
                  <a:lnTo>
                    <a:pt x="5457812" y="3246238"/>
                  </a:lnTo>
                  <a:lnTo>
                    <a:pt x="5456866" y="3249380"/>
                  </a:lnTo>
                  <a:lnTo>
                    <a:pt x="5458396" y="3253185"/>
                  </a:lnTo>
                  <a:lnTo>
                    <a:pt x="5461396" y="3254464"/>
                  </a:lnTo>
                  <a:lnTo>
                    <a:pt x="5461587" y="3254938"/>
                  </a:lnTo>
                  <a:lnTo>
                    <a:pt x="5465587" y="3256645"/>
                  </a:lnTo>
                  <a:lnTo>
                    <a:pt x="5469050" y="3257729"/>
                  </a:lnTo>
                  <a:lnTo>
                    <a:pt x="5472532" y="3256062"/>
                  </a:lnTo>
                  <a:lnTo>
                    <a:pt x="5473954" y="3252730"/>
                  </a:lnTo>
                  <a:lnTo>
                    <a:pt x="5474933" y="3249601"/>
                  </a:lnTo>
                  <a:lnTo>
                    <a:pt x="5475042" y="3249254"/>
                  </a:lnTo>
                  <a:lnTo>
                    <a:pt x="5473371" y="3245783"/>
                  </a:lnTo>
                  <a:close/>
                </a:path>
                <a:path w="18385155" h="10630535">
                  <a:moveTo>
                    <a:pt x="11582153" y="5848042"/>
                  </a:moveTo>
                  <a:lnTo>
                    <a:pt x="11578158" y="5849097"/>
                  </a:lnTo>
                  <a:lnTo>
                    <a:pt x="11576737" y="5852429"/>
                  </a:lnTo>
                  <a:lnTo>
                    <a:pt x="11574981" y="5855621"/>
                  </a:lnTo>
                  <a:lnTo>
                    <a:pt x="11576176" y="5859282"/>
                  </a:lnTo>
                  <a:lnTo>
                    <a:pt x="11579226" y="5861370"/>
                  </a:lnTo>
                  <a:lnTo>
                    <a:pt x="11586559" y="5864498"/>
                  </a:lnTo>
                  <a:lnTo>
                    <a:pt x="11590553" y="5863445"/>
                  </a:lnTo>
                  <a:lnTo>
                    <a:pt x="11591833" y="5860445"/>
                  </a:lnTo>
                  <a:lnTo>
                    <a:pt x="11593588" y="5857255"/>
                  </a:lnTo>
                  <a:lnTo>
                    <a:pt x="11592392" y="5853592"/>
                  </a:lnTo>
                  <a:lnTo>
                    <a:pt x="11589344" y="5851504"/>
                  </a:lnTo>
                  <a:lnTo>
                    <a:pt x="11585344" y="5849798"/>
                  </a:lnTo>
                  <a:lnTo>
                    <a:pt x="11582153" y="5848042"/>
                  </a:lnTo>
                  <a:close/>
                </a:path>
                <a:path w="18385155" h="10630535">
                  <a:moveTo>
                    <a:pt x="5555120" y="3276715"/>
                  </a:moveTo>
                  <a:lnTo>
                    <a:pt x="5544454" y="3272165"/>
                  </a:lnTo>
                  <a:lnTo>
                    <a:pt x="5540983" y="3273837"/>
                  </a:lnTo>
                  <a:lnTo>
                    <a:pt x="5539561" y="3277169"/>
                  </a:lnTo>
                  <a:lnTo>
                    <a:pt x="5538581" y="3280298"/>
                  </a:lnTo>
                  <a:lnTo>
                    <a:pt x="5538473" y="3280645"/>
                  </a:lnTo>
                  <a:lnTo>
                    <a:pt x="5540145" y="3284116"/>
                  </a:lnTo>
                  <a:lnTo>
                    <a:pt x="5550477" y="3288523"/>
                  </a:lnTo>
                  <a:lnTo>
                    <a:pt x="5553947" y="3286852"/>
                  </a:lnTo>
                  <a:lnTo>
                    <a:pt x="5556791" y="3280186"/>
                  </a:lnTo>
                  <a:lnTo>
                    <a:pt x="5555120" y="3276715"/>
                  </a:lnTo>
                  <a:close/>
                </a:path>
                <a:path w="18385155" h="10630535">
                  <a:moveTo>
                    <a:pt x="1767184" y="1656968"/>
                  </a:moveTo>
                  <a:lnTo>
                    <a:pt x="1763189" y="1658020"/>
                  </a:lnTo>
                  <a:lnTo>
                    <a:pt x="1759679" y="1664402"/>
                  </a:lnTo>
                  <a:lnTo>
                    <a:pt x="1760874" y="1668064"/>
                  </a:lnTo>
                  <a:lnTo>
                    <a:pt x="1763781" y="1670486"/>
                  </a:lnTo>
                  <a:lnTo>
                    <a:pt x="1771447" y="1673757"/>
                  </a:lnTo>
                  <a:lnTo>
                    <a:pt x="1775109" y="1672560"/>
                  </a:lnTo>
                  <a:lnTo>
                    <a:pt x="1776723" y="1669702"/>
                  </a:lnTo>
                  <a:lnTo>
                    <a:pt x="1778477" y="1666512"/>
                  </a:lnTo>
                  <a:lnTo>
                    <a:pt x="1777282" y="1662850"/>
                  </a:lnTo>
                  <a:lnTo>
                    <a:pt x="1774375" y="1660429"/>
                  </a:lnTo>
                  <a:lnTo>
                    <a:pt x="1770375" y="1658723"/>
                  </a:lnTo>
                  <a:lnTo>
                    <a:pt x="1767184" y="1656968"/>
                  </a:lnTo>
                  <a:close/>
                </a:path>
                <a:path w="18385155" h="10630535">
                  <a:moveTo>
                    <a:pt x="5636726" y="3307980"/>
                  </a:moveTo>
                  <a:lnTo>
                    <a:pt x="5626060" y="3303431"/>
                  </a:lnTo>
                  <a:lnTo>
                    <a:pt x="5622590" y="3305101"/>
                  </a:lnTo>
                  <a:lnTo>
                    <a:pt x="5621168" y="3308435"/>
                  </a:lnTo>
                  <a:lnTo>
                    <a:pt x="5620221" y="3311576"/>
                  </a:lnTo>
                  <a:lnTo>
                    <a:pt x="5621417" y="3315239"/>
                  </a:lnTo>
                  <a:lnTo>
                    <a:pt x="5632084" y="3319789"/>
                  </a:lnTo>
                  <a:lnTo>
                    <a:pt x="5635554" y="3318117"/>
                  </a:lnTo>
                  <a:lnTo>
                    <a:pt x="5638397" y="3311451"/>
                  </a:lnTo>
                  <a:lnTo>
                    <a:pt x="5636726" y="3307980"/>
                  </a:lnTo>
                  <a:close/>
                </a:path>
                <a:path w="18385155" h="10630535">
                  <a:moveTo>
                    <a:pt x="11511434" y="5811573"/>
                  </a:moveTo>
                  <a:lnTo>
                    <a:pt x="11504101" y="5808445"/>
                  </a:lnTo>
                  <a:lnTo>
                    <a:pt x="11500106" y="5809499"/>
                  </a:lnTo>
                  <a:lnTo>
                    <a:pt x="11497263" y="5816164"/>
                  </a:lnTo>
                  <a:lnTo>
                    <a:pt x="11498316" y="5820160"/>
                  </a:lnTo>
                  <a:lnTo>
                    <a:pt x="11501507" y="5821915"/>
                  </a:lnTo>
                  <a:lnTo>
                    <a:pt x="11509174" y="5825185"/>
                  </a:lnTo>
                  <a:lnTo>
                    <a:pt x="11512977" y="5823655"/>
                  </a:lnTo>
                  <a:lnTo>
                    <a:pt x="11515678" y="5817324"/>
                  </a:lnTo>
                  <a:lnTo>
                    <a:pt x="11514624" y="5813328"/>
                  </a:lnTo>
                  <a:lnTo>
                    <a:pt x="11511434" y="5811573"/>
                  </a:lnTo>
                  <a:close/>
                </a:path>
                <a:path w="18385155" h="10630535">
                  <a:moveTo>
                    <a:pt x="5718475" y="3338912"/>
                  </a:moveTo>
                  <a:lnTo>
                    <a:pt x="5707810" y="3334362"/>
                  </a:lnTo>
                  <a:lnTo>
                    <a:pt x="5704338" y="3336034"/>
                  </a:lnTo>
                  <a:lnTo>
                    <a:pt x="5702917" y="3339366"/>
                  </a:lnTo>
                  <a:lnTo>
                    <a:pt x="5701971" y="3342509"/>
                  </a:lnTo>
                  <a:lnTo>
                    <a:pt x="5703166" y="3346170"/>
                  </a:lnTo>
                  <a:lnTo>
                    <a:pt x="5713833" y="3350720"/>
                  </a:lnTo>
                  <a:lnTo>
                    <a:pt x="5717302" y="3349049"/>
                  </a:lnTo>
                  <a:lnTo>
                    <a:pt x="5720146" y="3342382"/>
                  </a:lnTo>
                  <a:lnTo>
                    <a:pt x="5718475" y="3338912"/>
                  </a:lnTo>
                  <a:close/>
                </a:path>
                <a:path w="18385155" h="10630535">
                  <a:moveTo>
                    <a:pt x="11432813" y="5773309"/>
                  </a:moveTo>
                  <a:lnTo>
                    <a:pt x="11425480" y="5770181"/>
                  </a:lnTo>
                  <a:lnTo>
                    <a:pt x="11421485" y="5771233"/>
                  </a:lnTo>
                  <a:lnTo>
                    <a:pt x="11418641" y="5777900"/>
                  </a:lnTo>
                  <a:lnTo>
                    <a:pt x="11419837" y="5781562"/>
                  </a:lnTo>
                  <a:lnTo>
                    <a:pt x="11423029" y="5783317"/>
                  </a:lnTo>
                  <a:lnTo>
                    <a:pt x="11430695" y="5786588"/>
                  </a:lnTo>
                  <a:lnTo>
                    <a:pt x="11434356" y="5785391"/>
                  </a:lnTo>
                  <a:lnTo>
                    <a:pt x="11437200" y="5778725"/>
                  </a:lnTo>
                  <a:lnTo>
                    <a:pt x="11436005" y="5775064"/>
                  </a:lnTo>
                  <a:lnTo>
                    <a:pt x="11432813" y="5773309"/>
                  </a:lnTo>
                  <a:close/>
                </a:path>
                <a:path w="18385155" h="10630535">
                  <a:moveTo>
                    <a:pt x="5800082" y="3370177"/>
                  </a:moveTo>
                  <a:lnTo>
                    <a:pt x="5789416" y="3365628"/>
                  </a:lnTo>
                  <a:lnTo>
                    <a:pt x="5785945" y="3367298"/>
                  </a:lnTo>
                  <a:lnTo>
                    <a:pt x="5784523" y="3370632"/>
                  </a:lnTo>
                  <a:lnTo>
                    <a:pt x="5783578" y="3373775"/>
                  </a:lnTo>
                  <a:lnTo>
                    <a:pt x="5784772" y="3377435"/>
                  </a:lnTo>
                  <a:lnTo>
                    <a:pt x="5795438" y="3381985"/>
                  </a:lnTo>
                  <a:lnTo>
                    <a:pt x="5798908" y="3380314"/>
                  </a:lnTo>
                  <a:lnTo>
                    <a:pt x="5801752" y="3373647"/>
                  </a:lnTo>
                  <a:lnTo>
                    <a:pt x="5800082" y="3370177"/>
                  </a:lnTo>
                  <a:close/>
                </a:path>
                <a:path w="18385155" h="10630535">
                  <a:moveTo>
                    <a:pt x="1691931" y="1612655"/>
                  </a:moveTo>
                  <a:lnTo>
                    <a:pt x="1687937" y="1613708"/>
                  </a:lnTo>
                  <a:lnTo>
                    <a:pt x="1686708" y="1615942"/>
                  </a:lnTo>
                  <a:lnTo>
                    <a:pt x="1686182" y="1616898"/>
                  </a:lnTo>
                  <a:lnTo>
                    <a:pt x="1684093" y="1619947"/>
                  </a:lnTo>
                  <a:lnTo>
                    <a:pt x="1685147" y="1623943"/>
                  </a:lnTo>
                  <a:lnTo>
                    <a:pt x="1688338" y="1625697"/>
                  </a:lnTo>
                  <a:lnTo>
                    <a:pt x="1692053" y="1628070"/>
                  </a:lnTo>
                  <a:lnTo>
                    <a:pt x="1692720" y="1628354"/>
                  </a:lnTo>
                  <a:lnTo>
                    <a:pt x="1692577" y="1628688"/>
                  </a:lnTo>
                  <a:lnTo>
                    <a:pt x="1695577" y="1629967"/>
                  </a:lnTo>
                  <a:lnTo>
                    <a:pt x="1699239" y="1628772"/>
                  </a:lnTo>
                  <a:lnTo>
                    <a:pt x="1700314" y="1626867"/>
                  </a:lnTo>
                  <a:lnTo>
                    <a:pt x="1700851" y="1625914"/>
                  </a:lnTo>
                  <a:lnTo>
                    <a:pt x="1702940" y="1622866"/>
                  </a:lnTo>
                  <a:lnTo>
                    <a:pt x="1701887" y="1618870"/>
                  </a:lnTo>
                  <a:lnTo>
                    <a:pt x="1698696" y="1617115"/>
                  </a:lnTo>
                  <a:lnTo>
                    <a:pt x="1694980" y="1614743"/>
                  </a:lnTo>
                  <a:lnTo>
                    <a:pt x="1691931" y="1612655"/>
                  </a:lnTo>
                  <a:close/>
                </a:path>
                <a:path w="18385155" h="10630535">
                  <a:moveTo>
                    <a:pt x="11357050" y="5736658"/>
                  </a:moveTo>
                  <a:lnTo>
                    <a:pt x="11346718" y="5732250"/>
                  </a:lnTo>
                  <a:lnTo>
                    <a:pt x="11342723" y="5733303"/>
                  </a:lnTo>
                  <a:lnTo>
                    <a:pt x="11339879" y="5739969"/>
                  </a:lnTo>
                  <a:lnTo>
                    <a:pt x="11340932" y="5743964"/>
                  </a:lnTo>
                  <a:lnTo>
                    <a:pt x="11351598" y="5748513"/>
                  </a:lnTo>
                  <a:lnTo>
                    <a:pt x="11355261" y="5747319"/>
                  </a:lnTo>
                  <a:lnTo>
                    <a:pt x="11358105" y="5740653"/>
                  </a:lnTo>
                  <a:lnTo>
                    <a:pt x="11357050" y="5736658"/>
                  </a:lnTo>
                  <a:close/>
                </a:path>
                <a:path w="18385155" h="10630535">
                  <a:moveTo>
                    <a:pt x="5881688" y="3401442"/>
                  </a:moveTo>
                  <a:lnTo>
                    <a:pt x="5871021" y="3396892"/>
                  </a:lnTo>
                  <a:lnTo>
                    <a:pt x="5867551" y="3398564"/>
                  </a:lnTo>
                  <a:lnTo>
                    <a:pt x="5866130" y="3401896"/>
                  </a:lnTo>
                  <a:lnTo>
                    <a:pt x="5865183" y="3405039"/>
                  </a:lnTo>
                  <a:lnTo>
                    <a:pt x="5866379" y="3408700"/>
                  </a:lnTo>
                  <a:lnTo>
                    <a:pt x="5877045" y="3413249"/>
                  </a:lnTo>
                  <a:lnTo>
                    <a:pt x="5880516" y="3411579"/>
                  </a:lnTo>
                  <a:lnTo>
                    <a:pt x="5883359" y="3404913"/>
                  </a:lnTo>
                  <a:lnTo>
                    <a:pt x="5881688" y="3401442"/>
                  </a:lnTo>
                  <a:close/>
                </a:path>
                <a:path w="18385155" h="10630535">
                  <a:moveTo>
                    <a:pt x="11277860" y="5699726"/>
                  </a:moveTo>
                  <a:lnTo>
                    <a:pt x="11267528" y="5695318"/>
                  </a:lnTo>
                  <a:lnTo>
                    <a:pt x="11263534" y="5696371"/>
                  </a:lnTo>
                  <a:lnTo>
                    <a:pt x="11261760" y="5700343"/>
                  </a:lnTo>
                  <a:lnTo>
                    <a:pt x="11260357" y="5702895"/>
                  </a:lnTo>
                  <a:lnTo>
                    <a:pt x="11261743" y="5707033"/>
                  </a:lnTo>
                  <a:lnTo>
                    <a:pt x="11272408" y="5711583"/>
                  </a:lnTo>
                  <a:lnTo>
                    <a:pt x="11276071" y="5710387"/>
                  </a:lnTo>
                  <a:lnTo>
                    <a:pt x="11277843" y="5706416"/>
                  </a:lnTo>
                  <a:lnTo>
                    <a:pt x="11279248" y="5703862"/>
                  </a:lnTo>
                  <a:lnTo>
                    <a:pt x="11277860" y="5699726"/>
                  </a:lnTo>
                  <a:close/>
                </a:path>
                <a:path w="18385155" h="10630535">
                  <a:moveTo>
                    <a:pt x="9666992" y="5012583"/>
                  </a:moveTo>
                  <a:lnTo>
                    <a:pt x="9656325" y="5008032"/>
                  </a:lnTo>
                  <a:lnTo>
                    <a:pt x="9652522" y="5009562"/>
                  </a:lnTo>
                  <a:lnTo>
                    <a:pt x="9649679" y="5016227"/>
                  </a:lnTo>
                  <a:lnTo>
                    <a:pt x="9651207" y="5020032"/>
                  </a:lnTo>
                  <a:lnTo>
                    <a:pt x="9661874" y="5024582"/>
                  </a:lnTo>
                  <a:lnTo>
                    <a:pt x="9665677" y="5023052"/>
                  </a:lnTo>
                  <a:lnTo>
                    <a:pt x="9668520" y="5016387"/>
                  </a:lnTo>
                  <a:lnTo>
                    <a:pt x="9666992" y="5012583"/>
                  </a:lnTo>
                  <a:close/>
                </a:path>
                <a:path w="18385155" h="10630535">
                  <a:moveTo>
                    <a:pt x="9586332" y="4978176"/>
                  </a:moveTo>
                  <a:lnTo>
                    <a:pt x="9575666" y="4973626"/>
                  </a:lnTo>
                  <a:lnTo>
                    <a:pt x="9571863" y="4975156"/>
                  </a:lnTo>
                  <a:lnTo>
                    <a:pt x="9569020" y="4981821"/>
                  </a:lnTo>
                  <a:lnTo>
                    <a:pt x="9570548" y="4985625"/>
                  </a:lnTo>
                  <a:lnTo>
                    <a:pt x="9581214" y="4990175"/>
                  </a:lnTo>
                  <a:lnTo>
                    <a:pt x="9585017" y="4988645"/>
                  </a:lnTo>
                  <a:lnTo>
                    <a:pt x="9587860" y="4981980"/>
                  </a:lnTo>
                  <a:lnTo>
                    <a:pt x="9586332" y="4978176"/>
                  </a:lnTo>
                  <a:close/>
                </a:path>
                <a:path w="18385155" h="10630535">
                  <a:moveTo>
                    <a:pt x="9747461" y="5046514"/>
                  </a:moveTo>
                  <a:lnTo>
                    <a:pt x="9736794" y="5041964"/>
                  </a:lnTo>
                  <a:lnTo>
                    <a:pt x="9732991" y="5043492"/>
                  </a:lnTo>
                  <a:lnTo>
                    <a:pt x="9730148" y="5050159"/>
                  </a:lnTo>
                  <a:lnTo>
                    <a:pt x="9731676" y="5053963"/>
                  </a:lnTo>
                  <a:lnTo>
                    <a:pt x="9742343" y="5058513"/>
                  </a:lnTo>
                  <a:lnTo>
                    <a:pt x="9746147" y="5056984"/>
                  </a:lnTo>
                  <a:lnTo>
                    <a:pt x="9748991" y="5050317"/>
                  </a:lnTo>
                  <a:lnTo>
                    <a:pt x="9747461" y="5046514"/>
                  </a:lnTo>
                  <a:close/>
                </a:path>
                <a:path w="18385155" h="10630535">
                  <a:moveTo>
                    <a:pt x="9505814" y="4943435"/>
                  </a:moveTo>
                  <a:lnTo>
                    <a:pt x="9495148" y="4938886"/>
                  </a:lnTo>
                  <a:lnTo>
                    <a:pt x="9491344" y="4940414"/>
                  </a:lnTo>
                  <a:lnTo>
                    <a:pt x="9488501" y="4947080"/>
                  </a:lnTo>
                  <a:lnTo>
                    <a:pt x="9490030" y="4950885"/>
                  </a:lnTo>
                  <a:lnTo>
                    <a:pt x="9500696" y="4955434"/>
                  </a:lnTo>
                  <a:lnTo>
                    <a:pt x="9504500" y="4953905"/>
                  </a:lnTo>
                  <a:lnTo>
                    <a:pt x="9507344" y="4947239"/>
                  </a:lnTo>
                  <a:lnTo>
                    <a:pt x="9505814" y="4943435"/>
                  </a:lnTo>
                  <a:close/>
                </a:path>
                <a:path w="18385155" h="10630535">
                  <a:moveTo>
                    <a:pt x="9828121" y="5080921"/>
                  </a:moveTo>
                  <a:lnTo>
                    <a:pt x="9817456" y="5076371"/>
                  </a:lnTo>
                  <a:lnTo>
                    <a:pt x="9813652" y="5077899"/>
                  </a:lnTo>
                  <a:lnTo>
                    <a:pt x="9810808" y="5084566"/>
                  </a:lnTo>
                  <a:lnTo>
                    <a:pt x="9812337" y="5088370"/>
                  </a:lnTo>
                  <a:lnTo>
                    <a:pt x="9823003" y="5092920"/>
                  </a:lnTo>
                  <a:lnTo>
                    <a:pt x="9826806" y="5091390"/>
                  </a:lnTo>
                  <a:lnTo>
                    <a:pt x="9829650" y="5084724"/>
                  </a:lnTo>
                  <a:lnTo>
                    <a:pt x="9828121" y="5080921"/>
                  </a:lnTo>
                  <a:close/>
                </a:path>
                <a:path w="18385155" h="10630535">
                  <a:moveTo>
                    <a:pt x="5963435" y="3432373"/>
                  </a:moveTo>
                  <a:lnTo>
                    <a:pt x="5959961" y="3431285"/>
                  </a:lnTo>
                  <a:lnTo>
                    <a:pt x="5952628" y="3428157"/>
                  </a:lnTo>
                  <a:lnTo>
                    <a:pt x="5949157" y="3429829"/>
                  </a:lnTo>
                  <a:lnTo>
                    <a:pt x="5947736" y="3433162"/>
                  </a:lnTo>
                  <a:lnTo>
                    <a:pt x="5946790" y="3436303"/>
                  </a:lnTo>
                  <a:lnTo>
                    <a:pt x="5947985" y="3439965"/>
                  </a:lnTo>
                  <a:lnTo>
                    <a:pt x="5958651" y="3444515"/>
                  </a:lnTo>
                  <a:lnTo>
                    <a:pt x="5962122" y="3442843"/>
                  </a:lnTo>
                  <a:lnTo>
                    <a:pt x="5964966" y="3436177"/>
                  </a:lnTo>
                  <a:lnTo>
                    <a:pt x="5963435" y="3432373"/>
                  </a:lnTo>
                  <a:close/>
                </a:path>
                <a:path w="18385155" h="10630535">
                  <a:moveTo>
                    <a:pt x="9425629" y="4908837"/>
                  </a:moveTo>
                  <a:lnTo>
                    <a:pt x="9414963" y="4904287"/>
                  </a:lnTo>
                  <a:lnTo>
                    <a:pt x="9411159" y="4905817"/>
                  </a:lnTo>
                  <a:lnTo>
                    <a:pt x="9408316" y="4912482"/>
                  </a:lnTo>
                  <a:lnTo>
                    <a:pt x="9409844" y="4916286"/>
                  </a:lnTo>
                  <a:lnTo>
                    <a:pt x="9420511" y="4920836"/>
                  </a:lnTo>
                  <a:lnTo>
                    <a:pt x="9424316" y="4919307"/>
                  </a:lnTo>
                  <a:lnTo>
                    <a:pt x="9427159" y="4912642"/>
                  </a:lnTo>
                  <a:lnTo>
                    <a:pt x="9425629" y="4908837"/>
                  </a:lnTo>
                  <a:close/>
                </a:path>
                <a:path w="18385155" h="10630535">
                  <a:moveTo>
                    <a:pt x="9908924" y="5114995"/>
                  </a:moveTo>
                  <a:lnTo>
                    <a:pt x="9901591" y="5111866"/>
                  </a:lnTo>
                  <a:lnTo>
                    <a:pt x="9896472" y="5123866"/>
                  </a:lnTo>
                  <a:lnTo>
                    <a:pt x="9903805" y="5126994"/>
                  </a:lnTo>
                  <a:lnTo>
                    <a:pt x="9907609" y="5125464"/>
                  </a:lnTo>
                  <a:lnTo>
                    <a:pt x="9910452" y="5118799"/>
                  </a:lnTo>
                  <a:lnTo>
                    <a:pt x="9908924" y="5114995"/>
                  </a:lnTo>
                  <a:close/>
                </a:path>
                <a:path w="18385155" h="10630535">
                  <a:moveTo>
                    <a:pt x="9345111" y="4874097"/>
                  </a:moveTo>
                  <a:lnTo>
                    <a:pt x="9334446" y="4869547"/>
                  </a:lnTo>
                  <a:lnTo>
                    <a:pt x="9330642" y="4871077"/>
                  </a:lnTo>
                  <a:lnTo>
                    <a:pt x="9327799" y="4877743"/>
                  </a:lnTo>
                  <a:lnTo>
                    <a:pt x="9329327" y="4881546"/>
                  </a:lnTo>
                  <a:lnTo>
                    <a:pt x="9339993" y="4886096"/>
                  </a:lnTo>
                  <a:lnTo>
                    <a:pt x="9343796" y="4884567"/>
                  </a:lnTo>
                  <a:lnTo>
                    <a:pt x="9346640" y="4877901"/>
                  </a:lnTo>
                  <a:lnTo>
                    <a:pt x="9345111" y="4874097"/>
                  </a:lnTo>
                  <a:close/>
                </a:path>
                <a:path w="18385155" h="10630535">
                  <a:moveTo>
                    <a:pt x="9989393" y="5148926"/>
                  </a:moveTo>
                  <a:lnTo>
                    <a:pt x="9978726" y="5144376"/>
                  </a:lnTo>
                  <a:lnTo>
                    <a:pt x="9974923" y="5145906"/>
                  </a:lnTo>
                  <a:lnTo>
                    <a:pt x="9972079" y="5152572"/>
                  </a:lnTo>
                  <a:lnTo>
                    <a:pt x="9973608" y="5156375"/>
                  </a:lnTo>
                  <a:lnTo>
                    <a:pt x="9984274" y="5160925"/>
                  </a:lnTo>
                  <a:lnTo>
                    <a:pt x="9988077" y="5159396"/>
                  </a:lnTo>
                  <a:lnTo>
                    <a:pt x="9990921" y="5152730"/>
                  </a:lnTo>
                  <a:lnTo>
                    <a:pt x="9989393" y="5148926"/>
                  </a:lnTo>
                  <a:close/>
                </a:path>
                <a:path w="18385155" h="10630535">
                  <a:moveTo>
                    <a:pt x="10070194" y="5182999"/>
                  </a:moveTo>
                  <a:lnTo>
                    <a:pt x="10059528" y="5178449"/>
                  </a:lnTo>
                  <a:lnTo>
                    <a:pt x="10055725" y="5179979"/>
                  </a:lnTo>
                  <a:lnTo>
                    <a:pt x="10052882" y="5186644"/>
                  </a:lnTo>
                  <a:lnTo>
                    <a:pt x="10054410" y="5190449"/>
                  </a:lnTo>
                  <a:lnTo>
                    <a:pt x="10065076" y="5194998"/>
                  </a:lnTo>
                  <a:lnTo>
                    <a:pt x="10068880" y="5193469"/>
                  </a:lnTo>
                  <a:lnTo>
                    <a:pt x="10071723" y="5186804"/>
                  </a:lnTo>
                  <a:lnTo>
                    <a:pt x="10070194" y="5182999"/>
                  </a:lnTo>
                  <a:close/>
                </a:path>
                <a:path w="18385155" h="10630535">
                  <a:moveTo>
                    <a:pt x="9264595" y="4839357"/>
                  </a:moveTo>
                  <a:lnTo>
                    <a:pt x="9253928" y="4834807"/>
                  </a:lnTo>
                  <a:lnTo>
                    <a:pt x="9250123" y="4836336"/>
                  </a:lnTo>
                  <a:lnTo>
                    <a:pt x="9247280" y="4843001"/>
                  </a:lnTo>
                  <a:lnTo>
                    <a:pt x="9248809" y="4846806"/>
                  </a:lnTo>
                  <a:lnTo>
                    <a:pt x="9259476" y="4851356"/>
                  </a:lnTo>
                  <a:lnTo>
                    <a:pt x="9263280" y="4849826"/>
                  </a:lnTo>
                  <a:lnTo>
                    <a:pt x="9266123" y="4843161"/>
                  </a:lnTo>
                  <a:lnTo>
                    <a:pt x="9264595" y="4839357"/>
                  </a:lnTo>
                  <a:close/>
                </a:path>
                <a:path w="18385155" h="10630535">
                  <a:moveTo>
                    <a:pt x="10150998" y="5217073"/>
                  </a:moveTo>
                  <a:lnTo>
                    <a:pt x="10140331" y="5212523"/>
                  </a:lnTo>
                  <a:lnTo>
                    <a:pt x="10136527" y="5214053"/>
                  </a:lnTo>
                  <a:lnTo>
                    <a:pt x="10133684" y="5220719"/>
                  </a:lnTo>
                  <a:lnTo>
                    <a:pt x="10135212" y="5224522"/>
                  </a:lnTo>
                  <a:lnTo>
                    <a:pt x="10145879" y="5229072"/>
                  </a:lnTo>
                  <a:lnTo>
                    <a:pt x="10149682" y="5227544"/>
                  </a:lnTo>
                  <a:lnTo>
                    <a:pt x="10152526" y="5220877"/>
                  </a:lnTo>
                  <a:lnTo>
                    <a:pt x="10150998" y="5217073"/>
                  </a:lnTo>
                  <a:close/>
                </a:path>
                <a:path w="18385155" h="10630535">
                  <a:moveTo>
                    <a:pt x="9184552" y="4804425"/>
                  </a:moveTo>
                  <a:lnTo>
                    <a:pt x="9173885" y="4799875"/>
                  </a:lnTo>
                  <a:lnTo>
                    <a:pt x="9170081" y="4801405"/>
                  </a:lnTo>
                  <a:lnTo>
                    <a:pt x="9167238" y="4808070"/>
                  </a:lnTo>
                  <a:lnTo>
                    <a:pt x="9168767" y="4811874"/>
                  </a:lnTo>
                  <a:lnTo>
                    <a:pt x="9179434" y="4816424"/>
                  </a:lnTo>
                  <a:lnTo>
                    <a:pt x="9183237" y="4814895"/>
                  </a:lnTo>
                  <a:lnTo>
                    <a:pt x="9186080" y="4808229"/>
                  </a:lnTo>
                  <a:lnTo>
                    <a:pt x="9184552" y="4804425"/>
                  </a:lnTo>
                  <a:close/>
                </a:path>
                <a:path w="18385155" h="10630535">
                  <a:moveTo>
                    <a:pt x="11187721" y="5658911"/>
                  </a:moveTo>
                  <a:lnTo>
                    <a:pt x="11183917" y="5660441"/>
                  </a:lnTo>
                  <a:lnTo>
                    <a:pt x="11182317" y="5664091"/>
                  </a:lnTo>
                  <a:lnTo>
                    <a:pt x="11180883" y="5666630"/>
                  </a:lnTo>
                  <a:lnTo>
                    <a:pt x="11182269" y="5670768"/>
                  </a:lnTo>
                  <a:lnTo>
                    <a:pt x="11192936" y="5675318"/>
                  </a:lnTo>
                  <a:lnTo>
                    <a:pt x="11196597" y="5674123"/>
                  </a:lnTo>
                  <a:lnTo>
                    <a:pt x="11198198" y="5670471"/>
                  </a:lnTo>
                  <a:lnTo>
                    <a:pt x="11199631" y="5667932"/>
                  </a:lnTo>
                  <a:lnTo>
                    <a:pt x="11198244" y="5663794"/>
                  </a:lnTo>
                  <a:lnTo>
                    <a:pt x="11190912" y="5660666"/>
                  </a:lnTo>
                  <a:lnTo>
                    <a:pt x="11187721" y="5658911"/>
                  </a:lnTo>
                  <a:close/>
                </a:path>
                <a:path w="18385155" h="10630535">
                  <a:moveTo>
                    <a:pt x="10231941" y="5250813"/>
                  </a:moveTo>
                  <a:lnTo>
                    <a:pt x="10224609" y="5247685"/>
                  </a:lnTo>
                  <a:lnTo>
                    <a:pt x="10219491" y="5259684"/>
                  </a:lnTo>
                  <a:lnTo>
                    <a:pt x="10226823" y="5262812"/>
                  </a:lnTo>
                  <a:lnTo>
                    <a:pt x="10230627" y="5261283"/>
                  </a:lnTo>
                  <a:lnTo>
                    <a:pt x="10233470" y="5254617"/>
                  </a:lnTo>
                  <a:lnTo>
                    <a:pt x="10231941" y="5250813"/>
                  </a:lnTo>
                  <a:close/>
                </a:path>
                <a:path w="18385155" h="10630535">
                  <a:moveTo>
                    <a:pt x="9104175" y="4769351"/>
                  </a:moveTo>
                  <a:lnTo>
                    <a:pt x="9093510" y="4764802"/>
                  </a:lnTo>
                  <a:lnTo>
                    <a:pt x="9089706" y="4766331"/>
                  </a:lnTo>
                  <a:lnTo>
                    <a:pt x="9086862" y="4772998"/>
                  </a:lnTo>
                  <a:lnTo>
                    <a:pt x="9088391" y="4776801"/>
                  </a:lnTo>
                  <a:lnTo>
                    <a:pt x="9099057" y="4781350"/>
                  </a:lnTo>
                  <a:lnTo>
                    <a:pt x="9102861" y="4779822"/>
                  </a:lnTo>
                  <a:lnTo>
                    <a:pt x="9105705" y="4773156"/>
                  </a:lnTo>
                  <a:lnTo>
                    <a:pt x="9104175" y="4769351"/>
                  </a:lnTo>
                  <a:close/>
                </a:path>
                <a:path w="18385155" h="10630535">
                  <a:moveTo>
                    <a:pt x="10312410" y="5284744"/>
                  </a:moveTo>
                  <a:lnTo>
                    <a:pt x="10301744" y="5280195"/>
                  </a:lnTo>
                  <a:lnTo>
                    <a:pt x="10297941" y="5281724"/>
                  </a:lnTo>
                  <a:lnTo>
                    <a:pt x="10295097" y="5288391"/>
                  </a:lnTo>
                  <a:lnTo>
                    <a:pt x="10296626" y="5292194"/>
                  </a:lnTo>
                  <a:lnTo>
                    <a:pt x="10307292" y="5296743"/>
                  </a:lnTo>
                  <a:lnTo>
                    <a:pt x="10311096" y="5295215"/>
                  </a:lnTo>
                  <a:lnTo>
                    <a:pt x="10313939" y="5288549"/>
                  </a:lnTo>
                  <a:lnTo>
                    <a:pt x="10312410" y="5284744"/>
                  </a:lnTo>
                  <a:close/>
                </a:path>
                <a:path w="18385155" h="10630535">
                  <a:moveTo>
                    <a:pt x="6044900" y="3463971"/>
                  </a:moveTo>
                  <a:lnTo>
                    <a:pt x="6034235" y="3459422"/>
                  </a:lnTo>
                  <a:lnTo>
                    <a:pt x="6030764" y="3461094"/>
                  </a:lnTo>
                  <a:lnTo>
                    <a:pt x="6029343" y="3464426"/>
                  </a:lnTo>
                  <a:lnTo>
                    <a:pt x="6028396" y="3467569"/>
                  </a:lnTo>
                  <a:lnTo>
                    <a:pt x="6029592" y="3471230"/>
                  </a:lnTo>
                  <a:lnTo>
                    <a:pt x="6040258" y="3475779"/>
                  </a:lnTo>
                  <a:lnTo>
                    <a:pt x="6043728" y="3474109"/>
                  </a:lnTo>
                  <a:lnTo>
                    <a:pt x="6046572" y="3467443"/>
                  </a:lnTo>
                  <a:lnTo>
                    <a:pt x="6044900" y="3463971"/>
                  </a:lnTo>
                  <a:close/>
                </a:path>
                <a:path w="18385155" h="10630535">
                  <a:moveTo>
                    <a:pt x="10393356" y="5318485"/>
                  </a:moveTo>
                  <a:lnTo>
                    <a:pt x="10382689" y="5313935"/>
                  </a:lnTo>
                  <a:lnTo>
                    <a:pt x="10378884" y="5315464"/>
                  </a:lnTo>
                  <a:lnTo>
                    <a:pt x="10376041" y="5322131"/>
                  </a:lnTo>
                  <a:lnTo>
                    <a:pt x="10377571" y="5325934"/>
                  </a:lnTo>
                  <a:lnTo>
                    <a:pt x="10388237" y="5330484"/>
                  </a:lnTo>
                  <a:lnTo>
                    <a:pt x="10392040" y="5328955"/>
                  </a:lnTo>
                  <a:lnTo>
                    <a:pt x="10394884" y="5322289"/>
                  </a:lnTo>
                  <a:lnTo>
                    <a:pt x="10393356" y="5318485"/>
                  </a:lnTo>
                  <a:close/>
                </a:path>
                <a:path w="18385155" h="10630535">
                  <a:moveTo>
                    <a:pt x="9023801" y="4734278"/>
                  </a:moveTo>
                  <a:lnTo>
                    <a:pt x="9013134" y="4729728"/>
                  </a:lnTo>
                  <a:lnTo>
                    <a:pt x="9009330" y="4731258"/>
                  </a:lnTo>
                  <a:lnTo>
                    <a:pt x="9006487" y="4737924"/>
                  </a:lnTo>
                  <a:lnTo>
                    <a:pt x="9008015" y="4741727"/>
                  </a:lnTo>
                  <a:lnTo>
                    <a:pt x="9018682" y="4746277"/>
                  </a:lnTo>
                  <a:lnTo>
                    <a:pt x="9022485" y="4744748"/>
                  </a:lnTo>
                  <a:lnTo>
                    <a:pt x="9025329" y="4738082"/>
                  </a:lnTo>
                  <a:lnTo>
                    <a:pt x="9023801" y="4734278"/>
                  </a:lnTo>
                  <a:close/>
                </a:path>
                <a:path w="18385155" h="10630535">
                  <a:moveTo>
                    <a:pt x="11117963" y="5627578"/>
                  </a:moveTo>
                  <a:lnTo>
                    <a:pt x="11107297" y="5623029"/>
                  </a:lnTo>
                  <a:lnTo>
                    <a:pt x="11103493" y="5624558"/>
                  </a:lnTo>
                  <a:lnTo>
                    <a:pt x="11100649" y="5631224"/>
                  </a:lnTo>
                  <a:lnTo>
                    <a:pt x="11102179" y="5635028"/>
                  </a:lnTo>
                  <a:lnTo>
                    <a:pt x="11112844" y="5639578"/>
                  </a:lnTo>
                  <a:lnTo>
                    <a:pt x="11116647" y="5638049"/>
                  </a:lnTo>
                  <a:lnTo>
                    <a:pt x="11119491" y="5631383"/>
                  </a:lnTo>
                  <a:lnTo>
                    <a:pt x="11117963" y="5627578"/>
                  </a:lnTo>
                  <a:close/>
                </a:path>
                <a:path w="18385155" h="10630535">
                  <a:moveTo>
                    <a:pt x="10474299" y="5352225"/>
                  </a:moveTo>
                  <a:lnTo>
                    <a:pt x="10466966" y="5349097"/>
                  </a:lnTo>
                  <a:lnTo>
                    <a:pt x="10461848" y="5361096"/>
                  </a:lnTo>
                  <a:lnTo>
                    <a:pt x="10469181" y="5364224"/>
                  </a:lnTo>
                  <a:lnTo>
                    <a:pt x="10472984" y="5362695"/>
                  </a:lnTo>
                  <a:lnTo>
                    <a:pt x="10475827" y="5356029"/>
                  </a:lnTo>
                  <a:lnTo>
                    <a:pt x="10474299" y="5352225"/>
                  </a:lnTo>
                  <a:close/>
                </a:path>
                <a:path w="18385155" h="10630535">
                  <a:moveTo>
                    <a:pt x="8943900" y="4699013"/>
                  </a:moveTo>
                  <a:lnTo>
                    <a:pt x="8933234" y="4694463"/>
                  </a:lnTo>
                  <a:lnTo>
                    <a:pt x="8929430" y="4695993"/>
                  </a:lnTo>
                  <a:lnTo>
                    <a:pt x="8926587" y="4702659"/>
                  </a:lnTo>
                  <a:lnTo>
                    <a:pt x="8928115" y="4706462"/>
                  </a:lnTo>
                  <a:lnTo>
                    <a:pt x="8938782" y="4711012"/>
                  </a:lnTo>
                  <a:lnTo>
                    <a:pt x="8942585" y="4709483"/>
                  </a:lnTo>
                  <a:lnTo>
                    <a:pt x="8945429" y="4702817"/>
                  </a:lnTo>
                  <a:lnTo>
                    <a:pt x="8943900" y="4699013"/>
                  </a:lnTo>
                  <a:close/>
                </a:path>
                <a:path w="18385155" h="10630535">
                  <a:moveTo>
                    <a:pt x="10554768" y="5386156"/>
                  </a:moveTo>
                  <a:lnTo>
                    <a:pt x="10544103" y="5381606"/>
                  </a:lnTo>
                  <a:lnTo>
                    <a:pt x="10540299" y="5383136"/>
                  </a:lnTo>
                  <a:lnTo>
                    <a:pt x="10537456" y="5389803"/>
                  </a:lnTo>
                  <a:lnTo>
                    <a:pt x="10538984" y="5393606"/>
                  </a:lnTo>
                  <a:lnTo>
                    <a:pt x="10549650" y="5398155"/>
                  </a:lnTo>
                  <a:lnTo>
                    <a:pt x="10553453" y="5396627"/>
                  </a:lnTo>
                  <a:lnTo>
                    <a:pt x="10556296" y="5389960"/>
                  </a:lnTo>
                  <a:lnTo>
                    <a:pt x="10554768" y="5386156"/>
                  </a:lnTo>
                  <a:close/>
                </a:path>
                <a:path w="18385155" h="10630535">
                  <a:moveTo>
                    <a:pt x="11038063" y="5592314"/>
                  </a:moveTo>
                  <a:lnTo>
                    <a:pt x="11027397" y="5587764"/>
                  </a:lnTo>
                  <a:lnTo>
                    <a:pt x="11023592" y="5589293"/>
                  </a:lnTo>
                  <a:lnTo>
                    <a:pt x="11020749" y="5595960"/>
                  </a:lnTo>
                  <a:lnTo>
                    <a:pt x="11022279" y="5599763"/>
                  </a:lnTo>
                  <a:lnTo>
                    <a:pt x="11032944" y="5604313"/>
                  </a:lnTo>
                  <a:lnTo>
                    <a:pt x="11036747" y="5602784"/>
                  </a:lnTo>
                  <a:lnTo>
                    <a:pt x="11039591" y="5596118"/>
                  </a:lnTo>
                  <a:lnTo>
                    <a:pt x="11038063" y="5592314"/>
                  </a:lnTo>
                  <a:close/>
                </a:path>
                <a:path w="18385155" h="10630535">
                  <a:moveTo>
                    <a:pt x="10635712" y="5419897"/>
                  </a:moveTo>
                  <a:lnTo>
                    <a:pt x="10625047" y="5415348"/>
                  </a:lnTo>
                  <a:lnTo>
                    <a:pt x="10621243" y="5416876"/>
                  </a:lnTo>
                  <a:lnTo>
                    <a:pt x="10618399" y="5423542"/>
                  </a:lnTo>
                  <a:lnTo>
                    <a:pt x="10619928" y="5427347"/>
                  </a:lnTo>
                  <a:lnTo>
                    <a:pt x="10630594" y="5431897"/>
                  </a:lnTo>
                  <a:lnTo>
                    <a:pt x="10634399" y="5430367"/>
                  </a:lnTo>
                  <a:lnTo>
                    <a:pt x="10637242" y="5423701"/>
                  </a:lnTo>
                  <a:lnTo>
                    <a:pt x="10635712" y="5419897"/>
                  </a:lnTo>
                  <a:close/>
                </a:path>
                <a:path w="18385155" h="10630535">
                  <a:moveTo>
                    <a:pt x="10957686" y="5557241"/>
                  </a:moveTo>
                  <a:lnTo>
                    <a:pt x="10947020" y="5552691"/>
                  </a:lnTo>
                  <a:lnTo>
                    <a:pt x="10943217" y="5554220"/>
                  </a:lnTo>
                  <a:lnTo>
                    <a:pt x="10940373" y="5560886"/>
                  </a:lnTo>
                  <a:lnTo>
                    <a:pt x="10941901" y="5564690"/>
                  </a:lnTo>
                  <a:lnTo>
                    <a:pt x="10952568" y="5569240"/>
                  </a:lnTo>
                  <a:lnTo>
                    <a:pt x="10956373" y="5567711"/>
                  </a:lnTo>
                  <a:lnTo>
                    <a:pt x="10959216" y="5561044"/>
                  </a:lnTo>
                  <a:lnTo>
                    <a:pt x="10957686" y="5557241"/>
                  </a:lnTo>
                  <a:close/>
                </a:path>
                <a:path w="18385155" h="10630535">
                  <a:moveTo>
                    <a:pt x="10716515" y="5453970"/>
                  </a:moveTo>
                  <a:lnTo>
                    <a:pt x="10705850" y="5449420"/>
                  </a:lnTo>
                  <a:lnTo>
                    <a:pt x="10702045" y="5450950"/>
                  </a:lnTo>
                  <a:lnTo>
                    <a:pt x="10699201" y="5457616"/>
                  </a:lnTo>
                  <a:lnTo>
                    <a:pt x="10700731" y="5461419"/>
                  </a:lnTo>
                  <a:lnTo>
                    <a:pt x="10711397" y="5465969"/>
                  </a:lnTo>
                  <a:lnTo>
                    <a:pt x="10715200" y="5464440"/>
                  </a:lnTo>
                  <a:lnTo>
                    <a:pt x="10718043" y="5457774"/>
                  </a:lnTo>
                  <a:lnTo>
                    <a:pt x="10716515" y="5453970"/>
                  </a:lnTo>
                  <a:close/>
                </a:path>
                <a:path w="18385155" h="10630535">
                  <a:moveTo>
                    <a:pt x="10877502" y="5522642"/>
                  </a:moveTo>
                  <a:lnTo>
                    <a:pt x="10866835" y="5518092"/>
                  </a:lnTo>
                  <a:lnTo>
                    <a:pt x="10863032" y="5519621"/>
                  </a:lnTo>
                  <a:lnTo>
                    <a:pt x="10860188" y="5526288"/>
                  </a:lnTo>
                  <a:lnTo>
                    <a:pt x="10861717" y="5530091"/>
                  </a:lnTo>
                  <a:lnTo>
                    <a:pt x="10872384" y="5534641"/>
                  </a:lnTo>
                  <a:lnTo>
                    <a:pt x="10876188" y="5533113"/>
                  </a:lnTo>
                  <a:lnTo>
                    <a:pt x="10879032" y="5526446"/>
                  </a:lnTo>
                  <a:lnTo>
                    <a:pt x="10877502" y="5522642"/>
                  </a:lnTo>
                  <a:close/>
                </a:path>
                <a:path w="18385155" h="10630535">
                  <a:moveTo>
                    <a:pt x="10796842" y="5488235"/>
                  </a:moveTo>
                  <a:lnTo>
                    <a:pt x="10786176" y="5483685"/>
                  </a:lnTo>
                  <a:lnTo>
                    <a:pt x="10782373" y="5485215"/>
                  </a:lnTo>
                  <a:lnTo>
                    <a:pt x="10779529" y="5491881"/>
                  </a:lnTo>
                  <a:lnTo>
                    <a:pt x="10781058" y="5495684"/>
                  </a:lnTo>
                  <a:lnTo>
                    <a:pt x="10791724" y="5500234"/>
                  </a:lnTo>
                  <a:lnTo>
                    <a:pt x="10795527" y="5498705"/>
                  </a:lnTo>
                  <a:lnTo>
                    <a:pt x="10798370" y="5492039"/>
                  </a:lnTo>
                  <a:lnTo>
                    <a:pt x="10796842" y="5488235"/>
                  </a:lnTo>
                  <a:close/>
                </a:path>
                <a:path w="18385155" h="10630535">
                  <a:moveTo>
                    <a:pt x="8863666" y="4663605"/>
                  </a:moveTo>
                  <a:lnTo>
                    <a:pt x="8853000" y="4659056"/>
                  </a:lnTo>
                  <a:lnTo>
                    <a:pt x="8849197" y="4660586"/>
                  </a:lnTo>
                  <a:lnTo>
                    <a:pt x="8846353" y="4667252"/>
                  </a:lnTo>
                  <a:lnTo>
                    <a:pt x="8847882" y="4671055"/>
                  </a:lnTo>
                  <a:lnTo>
                    <a:pt x="8858547" y="4675605"/>
                  </a:lnTo>
                  <a:lnTo>
                    <a:pt x="8862351" y="4674076"/>
                  </a:lnTo>
                  <a:lnTo>
                    <a:pt x="8865195" y="4667410"/>
                  </a:lnTo>
                  <a:lnTo>
                    <a:pt x="8863666" y="4663605"/>
                  </a:lnTo>
                  <a:close/>
                </a:path>
                <a:path w="18385155" h="10630535">
                  <a:moveTo>
                    <a:pt x="6126364" y="3495570"/>
                  </a:moveTo>
                  <a:lnTo>
                    <a:pt x="6115699" y="3491021"/>
                  </a:lnTo>
                  <a:lnTo>
                    <a:pt x="6112228" y="3492693"/>
                  </a:lnTo>
                  <a:lnTo>
                    <a:pt x="6110807" y="3496025"/>
                  </a:lnTo>
                  <a:lnTo>
                    <a:pt x="6109860" y="3499168"/>
                  </a:lnTo>
                  <a:lnTo>
                    <a:pt x="6111056" y="3502829"/>
                  </a:lnTo>
                  <a:lnTo>
                    <a:pt x="6121722" y="3507378"/>
                  </a:lnTo>
                  <a:lnTo>
                    <a:pt x="6125190" y="3505707"/>
                  </a:lnTo>
                  <a:lnTo>
                    <a:pt x="6128035" y="3499040"/>
                  </a:lnTo>
                  <a:lnTo>
                    <a:pt x="6126364" y="3495570"/>
                  </a:lnTo>
                  <a:close/>
                </a:path>
                <a:path w="18385155" h="10630535">
                  <a:moveTo>
                    <a:pt x="8783575" y="4627867"/>
                  </a:moveTo>
                  <a:lnTo>
                    <a:pt x="8772908" y="4623316"/>
                  </a:lnTo>
                  <a:lnTo>
                    <a:pt x="8769105" y="4624845"/>
                  </a:lnTo>
                  <a:lnTo>
                    <a:pt x="8766262" y="4631511"/>
                  </a:lnTo>
                  <a:lnTo>
                    <a:pt x="8767790" y="4635316"/>
                  </a:lnTo>
                  <a:lnTo>
                    <a:pt x="8778457" y="4639866"/>
                  </a:lnTo>
                  <a:lnTo>
                    <a:pt x="8782260" y="4638336"/>
                  </a:lnTo>
                  <a:lnTo>
                    <a:pt x="8785104" y="4631670"/>
                  </a:lnTo>
                  <a:lnTo>
                    <a:pt x="8783575" y="4627867"/>
                  </a:lnTo>
                  <a:close/>
                </a:path>
                <a:path w="18385155" h="10630535">
                  <a:moveTo>
                    <a:pt x="8703865" y="4593077"/>
                  </a:moveTo>
                  <a:lnTo>
                    <a:pt x="8693199" y="4588527"/>
                  </a:lnTo>
                  <a:lnTo>
                    <a:pt x="8689538" y="4589722"/>
                  </a:lnTo>
                  <a:lnTo>
                    <a:pt x="8687941" y="4593375"/>
                  </a:lnTo>
                  <a:lnTo>
                    <a:pt x="8686361" y="4596247"/>
                  </a:lnTo>
                  <a:lnTo>
                    <a:pt x="8687890" y="4600051"/>
                  </a:lnTo>
                  <a:lnTo>
                    <a:pt x="8698556" y="4604601"/>
                  </a:lnTo>
                  <a:lnTo>
                    <a:pt x="8702217" y="4603406"/>
                  </a:lnTo>
                  <a:lnTo>
                    <a:pt x="8703815" y="4599753"/>
                  </a:lnTo>
                  <a:lnTo>
                    <a:pt x="8705395" y="4596880"/>
                  </a:lnTo>
                  <a:lnTo>
                    <a:pt x="8703865" y="4593077"/>
                  </a:lnTo>
                  <a:close/>
                </a:path>
                <a:path w="18385155" h="10630535">
                  <a:moveTo>
                    <a:pt x="1616679" y="1568341"/>
                  </a:moveTo>
                  <a:lnTo>
                    <a:pt x="1612826" y="1569062"/>
                  </a:lnTo>
                  <a:lnTo>
                    <a:pt x="1609842" y="1574486"/>
                  </a:lnTo>
                  <a:lnTo>
                    <a:pt x="1609316" y="1575444"/>
                  </a:lnTo>
                  <a:lnTo>
                    <a:pt x="1610036" y="1579297"/>
                  </a:lnTo>
                  <a:lnTo>
                    <a:pt x="1613227" y="1581052"/>
                  </a:lnTo>
                  <a:lnTo>
                    <a:pt x="1616942" y="1583424"/>
                  </a:lnTo>
                  <a:lnTo>
                    <a:pt x="1620609" y="1584988"/>
                  </a:lnTo>
                  <a:lnTo>
                    <a:pt x="1624128" y="1584125"/>
                  </a:lnTo>
                  <a:lnTo>
                    <a:pt x="1627496" y="1578076"/>
                  </a:lnTo>
                  <a:lnTo>
                    <a:pt x="1626776" y="1574224"/>
                  </a:lnTo>
                  <a:lnTo>
                    <a:pt x="1623585" y="1572469"/>
                  </a:lnTo>
                  <a:lnTo>
                    <a:pt x="1619870" y="1570096"/>
                  </a:lnTo>
                  <a:lnTo>
                    <a:pt x="1616679" y="1568341"/>
                  </a:lnTo>
                  <a:close/>
                </a:path>
                <a:path w="18385155" h="10630535">
                  <a:moveTo>
                    <a:pt x="6207829" y="3527168"/>
                  </a:moveTo>
                  <a:lnTo>
                    <a:pt x="6197163" y="3522619"/>
                  </a:lnTo>
                  <a:lnTo>
                    <a:pt x="6193692" y="3524290"/>
                  </a:lnTo>
                  <a:lnTo>
                    <a:pt x="6192270" y="3527623"/>
                  </a:lnTo>
                  <a:lnTo>
                    <a:pt x="6191324" y="3530765"/>
                  </a:lnTo>
                  <a:lnTo>
                    <a:pt x="6192520" y="3534428"/>
                  </a:lnTo>
                  <a:lnTo>
                    <a:pt x="6203186" y="3538977"/>
                  </a:lnTo>
                  <a:lnTo>
                    <a:pt x="6206656" y="3537305"/>
                  </a:lnTo>
                  <a:lnTo>
                    <a:pt x="6209500" y="3530638"/>
                  </a:lnTo>
                  <a:lnTo>
                    <a:pt x="6207829" y="3527168"/>
                  </a:lnTo>
                  <a:close/>
                </a:path>
                <a:path w="18385155" h="10630535">
                  <a:moveTo>
                    <a:pt x="8613393" y="4552120"/>
                  </a:moveTo>
                  <a:lnTo>
                    <a:pt x="8609589" y="4553650"/>
                  </a:lnTo>
                  <a:lnTo>
                    <a:pt x="8607988" y="4557300"/>
                  </a:lnTo>
                  <a:lnTo>
                    <a:pt x="8606554" y="4559841"/>
                  </a:lnTo>
                  <a:lnTo>
                    <a:pt x="8607941" y="4563979"/>
                  </a:lnTo>
                  <a:lnTo>
                    <a:pt x="8618607" y="4568528"/>
                  </a:lnTo>
                  <a:lnTo>
                    <a:pt x="8622268" y="4567332"/>
                  </a:lnTo>
                  <a:lnTo>
                    <a:pt x="8623866" y="4563679"/>
                  </a:lnTo>
                  <a:lnTo>
                    <a:pt x="8625445" y="4560808"/>
                  </a:lnTo>
                  <a:lnTo>
                    <a:pt x="8623917" y="4557003"/>
                  </a:lnTo>
                  <a:lnTo>
                    <a:pt x="8616584" y="4553875"/>
                  </a:lnTo>
                  <a:lnTo>
                    <a:pt x="8613393" y="4552120"/>
                  </a:lnTo>
                  <a:close/>
                </a:path>
                <a:path w="18385155" h="10630535">
                  <a:moveTo>
                    <a:pt x="8533301" y="4516381"/>
                  </a:moveTo>
                  <a:lnTo>
                    <a:pt x="8529689" y="4518385"/>
                  </a:lnTo>
                  <a:lnTo>
                    <a:pt x="8526463" y="4524100"/>
                  </a:lnTo>
                  <a:lnTo>
                    <a:pt x="8527849" y="4528238"/>
                  </a:lnTo>
                  <a:lnTo>
                    <a:pt x="8538515" y="4532788"/>
                  </a:lnTo>
                  <a:lnTo>
                    <a:pt x="8542177" y="4531591"/>
                  </a:lnTo>
                  <a:lnTo>
                    <a:pt x="8543599" y="4528258"/>
                  </a:lnTo>
                  <a:lnTo>
                    <a:pt x="8545212" y="4525401"/>
                  </a:lnTo>
                  <a:lnTo>
                    <a:pt x="8543824" y="4521264"/>
                  </a:lnTo>
                  <a:lnTo>
                    <a:pt x="8536492" y="4518136"/>
                  </a:lnTo>
                  <a:lnTo>
                    <a:pt x="8533301" y="4516381"/>
                  </a:lnTo>
                  <a:close/>
                </a:path>
                <a:path w="18385155" h="10630535">
                  <a:moveTo>
                    <a:pt x="6289626" y="3558909"/>
                  </a:moveTo>
                  <a:lnTo>
                    <a:pt x="6278961" y="3554360"/>
                  </a:lnTo>
                  <a:lnTo>
                    <a:pt x="6275490" y="3556030"/>
                  </a:lnTo>
                  <a:lnTo>
                    <a:pt x="6274068" y="3559364"/>
                  </a:lnTo>
                  <a:lnTo>
                    <a:pt x="6273122" y="3562505"/>
                  </a:lnTo>
                  <a:lnTo>
                    <a:pt x="6274317" y="3566167"/>
                  </a:lnTo>
                  <a:lnTo>
                    <a:pt x="6284983" y="3570717"/>
                  </a:lnTo>
                  <a:lnTo>
                    <a:pt x="6288454" y="3569045"/>
                  </a:lnTo>
                  <a:lnTo>
                    <a:pt x="6291298" y="3562379"/>
                  </a:lnTo>
                  <a:lnTo>
                    <a:pt x="6289626" y="3558909"/>
                  </a:lnTo>
                  <a:close/>
                </a:path>
                <a:path w="18385155" h="10630535">
                  <a:moveTo>
                    <a:pt x="8464209" y="4485332"/>
                  </a:moveTo>
                  <a:lnTo>
                    <a:pt x="8453543" y="4480783"/>
                  </a:lnTo>
                  <a:lnTo>
                    <a:pt x="8449882" y="4481978"/>
                  </a:lnTo>
                  <a:lnTo>
                    <a:pt x="8448280" y="4485629"/>
                  </a:lnTo>
                  <a:lnTo>
                    <a:pt x="8446847" y="4488168"/>
                  </a:lnTo>
                  <a:lnTo>
                    <a:pt x="8448233" y="4492306"/>
                  </a:lnTo>
                  <a:lnTo>
                    <a:pt x="8458900" y="4496856"/>
                  </a:lnTo>
                  <a:lnTo>
                    <a:pt x="8462561" y="4495660"/>
                  </a:lnTo>
                  <a:lnTo>
                    <a:pt x="8464162" y="4492010"/>
                  </a:lnTo>
                  <a:lnTo>
                    <a:pt x="8465596" y="4489470"/>
                  </a:lnTo>
                  <a:lnTo>
                    <a:pt x="8464209" y="4485332"/>
                  </a:lnTo>
                  <a:close/>
                </a:path>
                <a:path w="18385155" h="10630535">
                  <a:moveTo>
                    <a:pt x="6370949" y="3590841"/>
                  </a:moveTo>
                  <a:lnTo>
                    <a:pt x="6360282" y="3586291"/>
                  </a:lnTo>
                  <a:lnTo>
                    <a:pt x="6356812" y="3587963"/>
                  </a:lnTo>
                  <a:lnTo>
                    <a:pt x="6355391" y="3591295"/>
                  </a:lnTo>
                  <a:lnTo>
                    <a:pt x="6354445" y="3594437"/>
                  </a:lnTo>
                  <a:lnTo>
                    <a:pt x="6355639" y="3598099"/>
                  </a:lnTo>
                  <a:lnTo>
                    <a:pt x="6366305" y="3602648"/>
                  </a:lnTo>
                  <a:lnTo>
                    <a:pt x="6369776" y="3600977"/>
                  </a:lnTo>
                  <a:lnTo>
                    <a:pt x="6372620" y="3594311"/>
                  </a:lnTo>
                  <a:lnTo>
                    <a:pt x="6370949" y="3590841"/>
                  </a:lnTo>
                  <a:close/>
                </a:path>
                <a:path w="18385155" h="10630535">
                  <a:moveTo>
                    <a:pt x="8384260" y="4449259"/>
                  </a:moveTo>
                  <a:lnTo>
                    <a:pt x="8373594" y="4444709"/>
                  </a:lnTo>
                  <a:lnTo>
                    <a:pt x="8369932" y="4445905"/>
                  </a:lnTo>
                  <a:lnTo>
                    <a:pt x="8368331" y="4449555"/>
                  </a:lnTo>
                  <a:lnTo>
                    <a:pt x="8366897" y="4452096"/>
                  </a:lnTo>
                  <a:lnTo>
                    <a:pt x="8368285" y="4456233"/>
                  </a:lnTo>
                  <a:lnTo>
                    <a:pt x="8378950" y="4460782"/>
                  </a:lnTo>
                  <a:lnTo>
                    <a:pt x="8382612" y="4459586"/>
                  </a:lnTo>
                  <a:lnTo>
                    <a:pt x="8384213" y="4455936"/>
                  </a:lnTo>
                  <a:lnTo>
                    <a:pt x="8385646" y="4453396"/>
                  </a:lnTo>
                  <a:lnTo>
                    <a:pt x="8384260" y="4449259"/>
                  </a:lnTo>
                  <a:close/>
                </a:path>
                <a:path w="18385155" h="10630535">
                  <a:moveTo>
                    <a:pt x="8304786" y="4412994"/>
                  </a:moveTo>
                  <a:lnTo>
                    <a:pt x="8294121" y="4408444"/>
                  </a:lnTo>
                  <a:lnTo>
                    <a:pt x="8290458" y="4409640"/>
                  </a:lnTo>
                  <a:lnTo>
                    <a:pt x="8288857" y="4413291"/>
                  </a:lnTo>
                  <a:lnTo>
                    <a:pt x="8287424" y="4415831"/>
                  </a:lnTo>
                  <a:lnTo>
                    <a:pt x="8288811" y="4419968"/>
                  </a:lnTo>
                  <a:lnTo>
                    <a:pt x="8299477" y="4424517"/>
                  </a:lnTo>
                  <a:lnTo>
                    <a:pt x="8303138" y="4423322"/>
                  </a:lnTo>
                  <a:lnTo>
                    <a:pt x="8304739" y="4419671"/>
                  </a:lnTo>
                  <a:lnTo>
                    <a:pt x="8306172" y="4417131"/>
                  </a:lnTo>
                  <a:lnTo>
                    <a:pt x="8304786" y="4412994"/>
                  </a:lnTo>
                  <a:close/>
                </a:path>
                <a:path w="18385155" h="10630535">
                  <a:moveTo>
                    <a:pt x="6452270" y="3622771"/>
                  </a:moveTo>
                  <a:lnTo>
                    <a:pt x="6441605" y="3618222"/>
                  </a:lnTo>
                  <a:lnTo>
                    <a:pt x="6438134" y="3619894"/>
                  </a:lnTo>
                  <a:lnTo>
                    <a:pt x="6436712" y="3623228"/>
                  </a:lnTo>
                  <a:lnTo>
                    <a:pt x="6435766" y="3626369"/>
                  </a:lnTo>
                  <a:lnTo>
                    <a:pt x="6436962" y="3630030"/>
                  </a:lnTo>
                  <a:lnTo>
                    <a:pt x="6447627" y="3634579"/>
                  </a:lnTo>
                  <a:lnTo>
                    <a:pt x="6451098" y="3632909"/>
                  </a:lnTo>
                  <a:lnTo>
                    <a:pt x="6453942" y="3626243"/>
                  </a:lnTo>
                  <a:lnTo>
                    <a:pt x="6452270" y="3622771"/>
                  </a:lnTo>
                  <a:close/>
                </a:path>
                <a:path w="18385155" h="10630535">
                  <a:moveTo>
                    <a:pt x="8224978" y="4376587"/>
                  </a:moveTo>
                  <a:lnTo>
                    <a:pt x="8214313" y="4372038"/>
                  </a:lnTo>
                  <a:lnTo>
                    <a:pt x="8210652" y="4373233"/>
                  </a:lnTo>
                  <a:lnTo>
                    <a:pt x="8208879" y="4377205"/>
                  </a:lnTo>
                  <a:lnTo>
                    <a:pt x="8207475" y="4379757"/>
                  </a:lnTo>
                  <a:lnTo>
                    <a:pt x="8208861" y="4383895"/>
                  </a:lnTo>
                  <a:lnTo>
                    <a:pt x="8219528" y="4388445"/>
                  </a:lnTo>
                  <a:lnTo>
                    <a:pt x="8223189" y="4387248"/>
                  </a:lnTo>
                  <a:lnTo>
                    <a:pt x="8224962" y="4383277"/>
                  </a:lnTo>
                  <a:lnTo>
                    <a:pt x="8226366" y="4380724"/>
                  </a:lnTo>
                  <a:lnTo>
                    <a:pt x="8224978" y="4376587"/>
                  </a:lnTo>
                  <a:close/>
                </a:path>
                <a:path w="18385155" h="10630535">
                  <a:moveTo>
                    <a:pt x="6533592" y="3654704"/>
                  </a:moveTo>
                  <a:lnTo>
                    <a:pt x="6522926" y="3650154"/>
                  </a:lnTo>
                  <a:lnTo>
                    <a:pt x="6519457" y="3651825"/>
                  </a:lnTo>
                  <a:lnTo>
                    <a:pt x="6516755" y="3658158"/>
                  </a:lnTo>
                  <a:lnTo>
                    <a:pt x="6518284" y="3661962"/>
                  </a:lnTo>
                  <a:lnTo>
                    <a:pt x="6528616" y="3666370"/>
                  </a:lnTo>
                  <a:lnTo>
                    <a:pt x="6532421" y="3664840"/>
                  </a:lnTo>
                  <a:lnTo>
                    <a:pt x="6535265" y="3658174"/>
                  </a:lnTo>
                  <a:lnTo>
                    <a:pt x="6533592" y="3654704"/>
                  </a:lnTo>
                  <a:close/>
                </a:path>
                <a:path w="18385155" h="10630535">
                  <a:moveTo>
                    <a:pt x="1541661" y="1522554"/>
                  </a:moveTo>
                  <a:lnTo>
                    <a:pt x="1537475" y="1523131"/>
                  </a:lnTo>
                  <a:lnTo>
                    <a:pt x="1536072" y="1525683"/>
                  </a:lnTo>
                  <a:lnTo>
                    <a:pt x="1534107" y="1529180"/>
                  </a:lnTo>
                  <a:lnTo>
                    <a:pt x="1534686" y="1533365"/>
                  </a:lnTo>
                  <a:lnTo>
                    <a:pt x="1537877" y="1535121"/>
                  </a:lnTo>
                  <a:lnTo>
                    <a:pt x="1541592" y="1537493"/>
                  </a:lnTo>
                  <a:lnTo>
                    <a:pt x="1545258" y="1539057"/>
                  </a:lnTo>
                  <a:lnTo>
                    <a:pt x="1548778" y="1538194"/>
                  </a:lnTo>
                  <a:lnTo>
                    <a:pt x="1551645" y="1533114"/>
                  </a:lnTo>
                  <a:lnTo>
                    <a:pt x="1552004" y="1532479"/>
                  </a:lnTo>
                  <a:lnTo>
                    <a:pt x="1551426" y="1528294"/>
                  </a:lnTo>
                  <a:lnTo>
                    <a:pt x="1548235" y="1526539"/>
                  </a:lnTo>
                  <a:lnTo>
                    <a:pt x="1544519" y="1524166"/>
                  </a:lnTo>
                  <a:lnTo>
                    <a:pt x="1541661" y="1522554"/>
                  </a:lnTo>
                  <a:close/>
                </a:path>
                <a:path w="18385155" h="10630535">
                  <a:moveTo>
                    <a:pt x="8145315" y="4339847"/>
                  </a:moveTo>
                  <a:lnTo>
                    <a:pt x="8134649" y="4335298"/>
                  </a:lnTo>
                  <a:lnTo>
                    <a:pt x="8130986" y="4336493"/>
                  </a:lnTo>
                  <a:lnTo>
                    <a:pt x="8129214" y="4340464"/>
                  </a:lnTo>
                  <a:lnTo>
                    <a:pt x="8127809" y="4343017"/>
                  </a:lnTo>
                  <a:lnTo>
                    <a:pt x="8129197" y="4347154"/>
                  </a:lnTo>
                  <a:lnTo>
                    <a:pt x="8139862" y="4351704"/>
                  </a:lnTo>
                  <a:lnTo>
                    <a:pt x="8143524" y="4350508"/>
                  </a:lnTo>
                  <a:lnTo>
                    <a:pt x="8145297" y="4346537"/>
                  </a:lnTo>
                  <a:lnTo>
                    <a:pt x="8146701" y="4343984"/>
                  </a:lnTo>
                  <a:lnTo>
                    <a:pt x="8145315" y="4339847"/>
                  </a:lnTo>
                  <a:close/>
                </a:path>
                <a:path w="18385155" h="10630535">
                  <a:moveTo>
                    <a:pt x="6615106" y="3687111"/>
                  </a:moveTo>
                  <a:lnTo>
                    <a:pt x="6604440" y="3682561"/>
                  </a:lnTo>
                  <a:lnTo>
                    <a:pt x="6600969" y="3684233"/>
                  </a:lnTo>
                  <a:lnTo>
                    <a:pt x="6598268" y="3690566"/>
                  </a:lnTo>
                  <a:lnTo>
                    <a:pt x="6599796" y="3694368"/>
                  </a:lnTo>
                  <a:lnTo>
                    <a:pt x="6610130" y="3698776"/>
                  </a:lnTo>
                  <a:lnTo>
                    <a:pt x="6613933" y="3697248"/>
                  </a:lnTo>
                  <a:lnTo>
                    <a:pt x="6616776" y="3690581"/>
                  </a:lnTo>
                  <a:lnTo>
                    <a:pt x="6615106" y="3687111"/>
                  </a:lnTo>
                  <a:close/>
                </a:path>
                <a:path w="18385155" h="10630535">
                  <a:moveTo>
                    <a:pt x="8065841" y="4303582"/>
                  </a:moveTo>
                  <a:lnTo>
                    <a:pt x="8055508" y="4299175"/>
                  </a:lnTo>
                  <a:lnTo>
                    <a:pt x="8051513" y="4300228"/>
                  </a:lnTo>
                  <a:lnTo>
                    <a:pt x="8049740" y="4304199"/>
                  </a:lnTo>
                  <a:lnTo>
                    <a:pt x="8048336" y="4306752"/>
                  </a:lnTo>
                  <a:lnTo>
                    <a:pt x="8049723" y="4310889"/>
                  </a:lnTo>
                  <a:lnTo>
                    <a:pt x="8060389" y="4315439"/>
                  </a:lnTo>
                  <a:lnTo>
                    <a:pt x="8064050" y="4314244"/>
                  </a:lnTo>
                  <a:lnTo>
                    <a:pt x="8065823" y="4310273"/>
                  </a:lnTo>
                  <a:lnTo>
                    <a:pt x="8067227" y="4307719"/>
                  </a:lnTo>
                  <a:lnTo>
                    <a:pt x="8065841" y="4303582"/>
                  </a:lnTo>
                  <a:close/>
                </a:path>
                <a:path w="18385155" h="10630535">
                  <a:moveTo>
                    <a:pt x="6696143" y="3719710"/>
                  </a:moveTo>
                  <a:lnTo>
                    <a:pt x="6685811" y="3715302"/>
                  </a:lnTo>
                  <a:lnTo>
                    <a:pt x="6682007" y="3716830"/>
                  </a:lnTo>
                  <a:lnTo>
                    <a:pt x="6679306" y="3723163"/>
                  </a:lnTo>
                  <a:lnTo>
                    <a:pt x="6680835" y="3726967"/>
                  </a:lnTo>
                  <a:lnTo>
                    <a:pt x="6691167" y="3731374"/>
                  </a:lnTo>
                  <a:lnTo>
                    <a:pt x="6694971" y="3729846"/>
                  </a:lnTo>
                  <a:lnTo>
                    <a:pt x="6697815" y="3723180"/>
                  </a:lnTo>
                  <a:lnTo>
                    <a:pt x="6696143" y="3719710"/>
                  </a:lnTo>
                  <a:close/>
                </a:path>
                <a:path w="18385155" h="10630535">
                  <a:moveTo>
                    <a:pt x="6777323" y="3751974"/>
                  </a:moveTo>
                  <a:lnTo>
                    <a:pt x="6766990" y="3747566"/>
                  </a:lnTo>
                  <a:lnTo>
                    <a:pt x="6763187" y="3749095"/>
                  </a:lnTo>
                  <a:lnTo>
                    <a:pt x="6760486" y="3755428"/>
                  </a:lnTo>
                  <a:lnTo>
                    <a:pt x="6762014" y="3759232"/>
                  </a:lnTo>
                  <a:lnTo>
                    <a:pt x="6772347" y="3763640"/>
                  </a:lnTo>
                  <a:lnTo>
                    <a:pt x="6776151" y="3762110"/>
                  </a:lnTo>
                  <a:lnTo>
                    <a:pt x="6778994" y="3755445"/>
                  </a:lnTo>
                  <a:lnTo>
                    <a:pt x="6777323" y="3751974"/>
                  </a:lnTo>
                  <a:close/>
                </a:path>
                <a:path w="18385155" h="10630535">
                  <a:moveTo>
                    <a:pt x="7985891" y="4267509"/>
                  </a:moveTo>
                  <a:lnTo>
                    <a:pt x="7975225" y="4262960"/>
                  </a:lnTo>
                  <a:lnTo>
                    <a:pt x="7971564" y="4264156"/>
                  </a:lnTo>
                  <a:lnTo>
                    <a:pt x="7969963" y="4267806"/>
                  </a:lnTo>
                  <a:lnTo>
                    <a:pt x="7968529" y="4270345"/>
                  </a:lnTo>
                  <a:lnTo>
                    <a:pt x="7969915" y="4274483"/>
                  </a:lnTo>
                  <a:lnTo>
                    <a:pt x="7980582" y="4279033"/>
                  </a:lnTo>
                  <a:lnTo>
                    <a:pt x="7984244" y="4277837"/>
                  </a:lnTo>
                  <a:lnTo>
                    <a:pt x="7985845" y="4274187"/>
                  </a:lnTo>
                  <a:lnTo>
                    <a:pt x="7987279" y="4271646"/>
                  </a:lnTo>
                  <a:lnTo>
                    <a:pt x="7985891" y="4267509"/>
                  </a:lnTo>
                  <a:close/>
                </a:path>
                <a:path w="18385155" h="10630535">
                  <a:moveTo>
                    <a:pt x="6858552" y="3785047"/>
                  </a:moveTo>
                  <a:lnTo>
                    <a:pt x="6848220" y="3780640"/>
                  </a:lnTo>
                  <a:lnTo>
                    <a:pt x="6844415" y="3782169"/>
                  </a:lnTo>
                  <a:lnTo>
                    <a:pt x="6841713" y="3788502"/>
                  </a:lnTo>
                  <a:lnTo>
                    <a:pt x="6843243" y="3792306"/>
                  </a:lnTo>
                  <a:lnTo>
                    <a:pt x="6853576" y="3796713"/>
                  </a:lnTo>
                  <a:lnTo>
                    <a:pt x="6857378" y="3795184"/>
                  </a:lnTo>
                  <a:lnTo>
                    <a:pt x="6860081" y="3788852"/>
                  </a:lnTo>
                  <a:lnTo>
                    <a:pt x="6858552" y="3785047"/>
                  </a:lnTo>
                  <a:close/>
                </a:path>
                <a:path w="18385155" h="10630535">
                  <a:moveTo>
                    <a:pt x="7906085" y="4231102"/>
                  </a:moveTo>
                  <a:lnTo>
                    <a:pt x="7895419" y="4226553"/>
                  </a:lnTo>
                  <a:lnTo>
                    <a:pt x="7891757" y="4227749"/>
                  </a:lnTo>
                  <a:lnTo>
                    <a:pt x="7890156" y="4231399"/>
                  </a:lnTo>
                  <a:lnTo>
                    <a:pt x="7888722" y="4233939"/>
                  </a:lnTo>
                  <a:lnTo>
                    <a:pt x="7890109" y="4238076"/>
                  </a:lnTo>
                  <a:lnTo>
                    <a:pt x="7900774" y="4242626"/>
                  </a:lnTo>
                  <a:lnTo>
                    <a:pt x="7904436" y="4241429"/>
                  </a:lnTo>
                  <a:lnTo>
                    <a:pt x="7906037" y="4237779"/>
                  </a:lnTo>
                  <a:lnTo>
                    <a:pt x="7907471" y="4235240"/>
                  </a:lnTo>
                  <a:lnTo>
                    <a:pt x="7906085" y="4231102"/>
                  </a:lnTo>
                  <a:close/>
                </a:path>
                <a:path w="18385155" h="10630535">
                  <a:moveTo>
                    <a:pt x="6939924" y="3817788"/>
                  </a:moveTo>
                  <a:lnTo>
                    <a:pt x="6929258" y="3813238"/>
                  </a:lnTo>
                  <a:lnTo>
                    <a:pt x="6925453" y="3814767"/>
                  </a:lnTo>
                  <a:lnTo>
                    <a:pt x="6922609" y="3821434"/>
                  </a:lnTo>
                  <a:lnTo>
                    <a:pt x="6924140" y="3825237"/>
                  </a:lnTo>
                  <a:lnTo>
                    <a:pt x="6927472" y="3826659"/>
                  </a:lnTo>
                  <a:lnTo>
                    <a:pt x="6927947" y="3826467"/>
                  </a:lnTo>
                  <a:lnTo>
                    <a:pt x="6934946" y="3829453"/>
                  </a:lnTo>
                  <a:lnTo>
                    <a:pt x="6938751" y="3827924"/>
                  </a:lnTo>
                  <a:lnTo>
                    <a:pt x="6941594" y="3821259"/>
                  </a:lnTo>
                  <a:lnTo>
                    <a:pt x="6939924" y="3817788"/>
                  </a:lnTo>
                  <a:close/>
                </a:path>
                <a:path w="18385155" h="10630535">
                  <a:moveTo>
                    <a:pt x="7826327" y="4195504"/>
                  </a:moveTo>
                  <a:lnTo>
                    <a:pt x="7815661" y="4190954"/>
                  </a:lnTo>
                  <a:lnTo>
                    <a:pt x="7811998" y="4192150"/>
                  </a:lnTo>
                  <a:lnTo>
                    <a:pt x="7810576" y="4195483"/>
                  </a:lnTo>
                  <a:lnTo>
                    <a:pt x="7808822" y="4198675"/>
                  </a:lnTo>
                  <a:lnTo>
                    <a:pt x="7810351" y="4202478"/>
                  </a:lnTo>
                  <a:lnTo>
                    <a:pt x="7817684" y="4205606"/>
                  </a:lnTo>
                  <a:lnTo>
                    <a:pt x="7817875" y="4206081"/>
                  </a:lnTo>
                  <a:lnTo>
                    <a:pt x="7821208" y="4207503"/>
                  </a:lnTo>
                  <a:lnTo>
                    <a:pt x="7825012" y="4205973"/>
                  </a:lnTo>
                  <a:lnTo>
                    <a:pt x="7827855" y="4199308"/>
                  </a:lnTo>
                  <a:lnTo>
                    <a:pt x="7826327" y="4195504"/>
                  </a:lnTo>
                  <a:close/>
                </a:path>
                <a:path w="18385155" h="10630535">
                  <a:moveTo>
                    <a:pt x="7020819" y="3850719"/>
                  </a:moveTo>
                  <a:lnTo>
                    <a:pt x="7010152" y="3846169"/>
                  </a:lnTo>
                  <a:lnTo>
                    <a:pt x="7006348" y="3847699"/>
                  </a:lnTo>
                  <a:lnTo>
                    <a:pt x="7003505" y="3854365"/>
                  </a:lnTo>
                  <a:lnTo>
                    <a:pt x="7005034" y="3858168"/>
                  </a:lnTo>
                  <a:lnTo>
                    <a:pt x="7015701" y="3862718"/>
                  </a:lnTo>
                  <a:lnTo>
                    <a:pt x="7019504" y="3861190"/>
                  </a:lnTo>
                  <a:lnTo>
                    <a:pt x="7022347" y="3854523"/>
                  </a:lnTo>
                  <a:lnTo>
                    <a:pt x="7020819" y="3850719"/>
                  </a:lnTo>
                  <a:close/>
                </a:path>
                <a:path w="18385155" h="10630535">
                  <a:moveTo>
                    <a:pt x="7746044" y="4159288"/>
                  </a:moveTo>
                  <a:lnTo>
                    <a:pt x="7735378" y="4154738"/>
                  </a:lnTo>
                  <a:lnTo>
                    <a:pt x="7731574" y="4156268"/>
                  </a:lnTo>
                  <a:lnTo>
                    <a:pt x="7728730" y="4162934"/>
                  </a:lnTo>
                  <a:lnTo>
                    <a:pt x="7730259" y="4166737"/>
                  </a:lnTo>
                  <a:lnTo>
                    <a:pt x="7740926" y="4171287"/>
                  </a:lnTo>
                  <a:lnTo>
                    <a:pt x="7744729" y="4169759"/>
                  </a:lnTo>
                  <a:lnTo>
                    <a:pt x="7747573" y="4163092"/>
                  </a:lnTo>
                  <a:lnTo>
                    <a:pt x="7746044" y="4159288"/>
                  </a:lnTo>
                  <a:close/>
                </a:path>
                <a:path w="18385155" h="10630535">
                  <a:moveTo>
                    <a:pt x="7101905" y="3884127"/>
                  </a:moveTo>
                  <a:lnTo>
                    <a:pt x="7091239" y="3879577"/>
                  </a:lnTo>
                  <a:lnTo>
                    <a:pt x="7087436" y="3881106"/>
                  </a:lnTo>
                  <a:lnTo>
                    <a:pt x="7084592" y="3887772"/>
                  </a:lnTo>
                  <a:lnTo>
                    <a:pt x="7086121" y="3891576"/>
                  </a:lnTo>
                  <a:lnTo>
                    <a:pt x="7096787" y="3896126"/>
                  </a:lnTo>
                  <a:lnTo>
                    <a:pt x="7100590" y="3894596"/>
                  </a:lnTo>
                  <a:lnTo>
                    <a:pt x="7103434" y="3887930"/>
                  </a:lnTo>
                  <a:lnTo>
                    <a:pt x="7101905" y="3884127"/>
                  </a:lnTo>
                  <a:close/>
                </a:path>
                <a:path w="18385155" h="10630535">
                  <a:moveTo>
                    <a:pt x="7665668" y="4124214"/>
                  </a:moveTo>
                  <a:lnTo>
                    <a:pt x="7655003" y="4119665"/>
                  </a:lnTo>
                  <a:lnTo>
                    <a:pt x="7651199" y="4121194"/>
                  </a:lnTo>
                  <a:lnTo>
                    <a:pt x="7648355" y="4127861"/>
                  </a:lnTo>
                  <a:lnTo>
                    <a:pt x="7649884" y="4131664"/>
                  </a:lnTo>
                  <a:lnTo>
                    <a:pt x="7660550" y="4136213"/>
                  </a:lnTo>
                  <a:lnTo>
                    <a:pt x="7664353" y="4134685"/>
                  </a:lnTo>
                  <a:lnTo>
                    <a:pt x="7667197" y="4128019"/>
                  </a:lnTo>
                  <a:lnTo>
                    <a:pt x="7665668" y="4124214"/>
                  </a:lnTo>
                  <a:close/>
                </a:path>
                <a:path w="18385155" h="10630535">
                  <a:moveTo>
                    <a:pt x="7182516" y="3917725"/>
                  </a:moveTo>
                  <a:lnTo>
                    <a:pt x="7171851" y="3913175"/>
                  </a:lnTo>
                  <a:lnTo>
                    <a:pt x="7168047" y="3914704"/>
                  </a:lnTo>
                  <a:lnTo>
                    <a:pt x="7165203" y="3921371"/>
                  </a:lnTo>
                  <a:lnTo>
                    <a:pt x="7166732" y="3925174"/>
                  </a:lnTo>
                  <a:lnTo>
                    <a:pt x="7177398" y="3929724"/>
                  </a:lnTo>
                  <a:lnTo>
                    <a:pt x="7181201" y="3928195"/>
                  </a:lnTo>
                  <a:lnTo>
                    <a:pt x="7184045" y="3921528"/>
                  </a:lnTo>
                  <a:lnTo>
                    <a:pt x="7182516" y="3917725"/>
                  </a:lnTo>
                  <a:close/>
                </a:path>
                <a:path w="18385155" h="10630535">
                  <a:moveTo>
                    <a:pt x="7585625" y="4089284"/>
                  </a:moveTo>
                  <a:lnTo>
                    <a:pt x="7574960" y="4084734"/>
                  </a:lnTo>
                  <a:lnTo>
                    <a:pt x="7571156" y="4086263"/>
                  </a:lnTo>
                  <a:lnTo>
                    <a:pt x="7568313" y="4092929"/>
                  </a:lnTo>
                  <a:lnTo>
                    <a:pt x="7569841" y="4096733"/>
                  </a:lnTo>
                  <a:lnTo>
                    <a:pt x="7580507" y="4101283"/>
                  </a:lnTo>
                  <a:lnTo>
                    <a:pt x="7584310" y="4099753"/>
                  </a:lnTo>
                  <a:lnTo>
                    <a:pt x="7587154" y="4093087"/>
                  </a:lnTo>
                  <a:lnTo>
                    <a:pt x="7585625" y="4089284"/>
                  </a:lnTo>
                  <a:close/>
                </a:path>
                <a:path w="18385155" h="10630535">
                  <a:moveTo>
                    <a:pt x="7263461" y="3951465"/>
                  </a:moveTo>
                  <a:lnTo>
                    <a:pt x="7252795" y="3946915"/>
                  </a:lnTo>
                  <a:lnTo>
                    <a:pt x="7248991" y="3948444"/>
                  </a:lnTo>
                  <a:lnTo>
                    <a:pt x="7246147" y="3955111"/>
                  </a:lnTo>
                  <a:lnTo>
                    <a:pt x="7247676" y="3958914"/>
                  </a:lnTo>
                  <a:lnTo>
                    <a:pt x="7258342" y="3963464"/>
                  </a:lnTo>
                  <a:lnTo>
                    <a:pt x="7262146" y="3961936"/>
                  </a:lnTo>
                  <a:lnTo>
                    <a:pt x="7264990" y="3955268"/>
                  </a:lnTo>
                  <a:lnTo>
                    <a:pt x="7263461" y="3951465"/>
                  </a:lnTo>
                  <a:close/>
                </a:path>
                <a:path w="18385155" h="10630535">
                  <a:moveTo>
                    <a:pt x="7505108" y="4054544"/>
                  </a:moveTo>
                  <a:lnTo>
                    <a:pt x="7494441" y="4049994"/>
                  </a:lnTo>
                  <a:lnTo>
                    <a:pt x="7490638" y="4051522"/>
                  </a:lnTo>
                  <a:lnTo>
                    <a:pt x="7487794" y="4058190"/>
                  </a:lnTo>
                  <a:lnTo>
                    <a:pt x="7489323" y="4061993"/>
                  </a:lnTo>
                  <a:lnTo>
                    <a:pt x="7499990" y="4066543"/>
                  </a:lnTo>
                  <a:lnTo>
                    <a:pt x="7503793" y="4065015"/>
                  </a:lnTo>
                  <a:lnTo>
                    <a:pt x="7506637" y="4058347"/>
                  </a:lnTo>
                  <a:lnTo>
                    <a:pt x="7505108" y="4054544"/>
                  </a:lnTo>
                  <a:close/>
                </a:path>
                <a:path w="18385155" h="10630535">
                  <a:moveTo>
                    <a:pt x="7344263" y="3985538"/>
                  </a:moveTo>
                  <a:lnTo>
                    <a:pt x="7333597" y="3980989"/>
                  </a:lnTo>
                  <a:lnTo>
                    <a:pt x="7329793" y="3982518"/>
                  </a:lnTo>
                  <a:lnTo>
                    <a:pt x="7326949" y="3989185"/>
                  </a:lnTo>
                  <a:lnTo>
                    <a:pt x="7328479" y="3992988"/>
                  </a:lnTo>
                  <a:lnTo>
                    <a:pt x="7339144" y="3997538"/>
                  </a:lnTo>
                  <a:lnTo>
                    <a:pt x="7342948" y="3996009"/>
                  </a:lnTo>
                  <a:lnTo>
                    <a:pt x="7345791" y="3989343"/>
                  </a:lnTo>
                  <a:lnTo>
                    <a:pt x="7344263" y="3985538"/>
                  </a:lnTo>
                  <a:close/>
                </a:path>
                <a:path w="18385155" h="10630535">
                  <a:moveTo>
                    <a:pt x="7424589" y="4019803"/>
                  </a:moveTo>
                  <a:lnTo>
                    <a:pt x="7413924" y="4015254"/>
                  </a:lnTo>
                  <a:lnTo>
                    <a:pt x="7410120" y="4016783"/>
                  </a:lnTo>
                  <a:lnTo>
                    <a:pt x="7407277" y="4023450"/>
                  </a:lnTo>
                  <a:lnTo>
                    <a:pt x="7408805" y="4027253"/>
                  </a:lnTo>
                  <a:lnTo>
                    <a:pt x="7419471" y="4031802"/>
                  </a:lnTo>
                  <a:lnTo>
                    <a:pt x="7423275" y="4030274"/>
                  </a:lnTo>
                  <a:lnTo>
                    <a:pt x="7426118" y="4023608"/>
                  </a:lnTo>
                  <a:lnTo>
                    <a:pt x="7424589" y="4019803"/>
                  </a:lnTo>
                  <a:close/>
                </a:path>
                <a:path w="18385155" h="10630535">
                  <a:moveTo>
                    <a:pt x="1467737" y="1476050"/>
                  </a:moveTo>
                  <a:lnTo>
                    <a:pt x="1463885" y="1476769"/>
                  </a:lnTo>
                  <a:lnTo>
                    <a:pt x="1461797" y="1479817"/>
                  </a:lnTo>
                  <a:lnTo>
                    <a:pt x="1460183" y="1482676"/>
                  </a:lnTo>
                  <a:lnTo>
                    <a:pt x="1460904" y="1486528"/>
                  </a:lnTo>
                  <a:lnTo>
                    <a:pt x="1463952" y="1488616"/>
                  </a:lnTo>
                  <a:lnTo>
                    <a:pt x="1467668" y="1490989"/>
                  </a:lnTo>
                  <a:lnTo>
                    <a:pt x="1471334" y="1492553"/>
                  </a:lnTo>
                  <a:lnTo>
                    <a:pt x="1474854" y="1491692"/>
                  </a:lnTo>
                  <a:lnTo>
                    <a:pt x="1477721" y="1486610"/>
                  </a:lnTo>
                  <a:lnTo>
                    <a:pt x="1478079" y="1485976"/>
                  </a:lnTo>
                  <a:lnTo>
                    <a:pt x="1477359" y="1482123"/>
                  </a:lnTo>
                  <a:lnTo>
                    <a:pt x="1474310" y="1480036"/>
                  </a:lnTo>
                  <a:lnTo>
                    <a:pt x="1470595" y="1477663"/>
                  </a:lnTo>
                  <a:lnTo>
                    <a:pt x="1467737" y="1476050"/>
                  </a:lnTo>
                  <a:close/>
                </a:path>
                <a:path w="18385155" h="10630535">
                  <a:moveTo>
                    <a:pt x="1394715" y="1428354"/>
                  </a:moveTo>
                  <a:lnTo>
                    <a:pt x="1390862" y="1429075"/>
                  </a:lnTo>
                  <a:lnTo>
                    <a:pt x="1386895" y="1434866"/>
                  </a:lnTo>
                  <a:lnTo>
                    <a:pt x="1386686" y="1435171"/>
                  </a:lnTo>
                  <a:lnTo>
                    <a:pt x="1387406" y="1439025"/>
                  </a:lnTo>
                  <a:lnTo>
                    <a:pt x="1390455" y="1441114"/>
                  </a:lnTo>
                  <a:lnTo>
                    <a:pt x="1394170" y="1443486"/>
                  </a:lnTo>
                  <a:lnTo>
                    <a:pt x="1395170" y="1443913"/>
                  </a:lnTo>
                  <a:lnTo>
                    <a:pt x="1395361" y="1444388"/>
                  </a:lnTo>
                  <a:lnTo>
                    <a:pt x="1398027" y="1445526"/>
                  </a:lnTo>
                  <a:lnTo>
                    <a:pt x="1401214" y="1444521"/>
                  </a:lnTo>
                  <a:lnTo>
                    <a:pt x="1402944" y="1442106"/>
                  </a:lnTo>
                  <a:lnTo>
                    <a:pt x="1405248" y="1438756"/>
                  </a:lnTo>
                  <a:lnTo>
                    <a:pt x="1404528" y="1434904"/>
                  </a:lnTo>
                  <a:lnTo>
                    <a:pt x="1401479" y="1432816"/>
                  </a:lnTo>
                  <a:lnTo>
                    <a:pt x="1397764" y="1430443"/>
                  </a:lnTo>
                  <a:lnTo>
                    <a:pt x="1394715" y="1428354"/>
                  </a:lnTo>
                  <a:close/>
                </a:path>
                <a:path w="18385155" h="10630535">
                  <a:moveTo>
                    <a:pt x="1321644" y="1379850"/>
                  </a:moveTo>
                  <a:lnTo>
                    <a:pt x="1317792" y="1380571"/>
                  </a:lnTo>
                  <a:lnTo>
                    <a:pt x="1313824" y="1386363"/>
                  </a:lnTo>
                  <a:lnTo>
                    <a:pt x="1313615" y="1386668"/>
                  </a:lnTo>
                  <a:lnTo>
                    <a:pt x="1314335" y="1390521"/>
                  </a:lnTo>
                  <a:lnTo>
                    <a:pt x="1317384" y="1392609"/>
                  </a:lnTo>
                  <a:lnTo>
                    <a:pt x="1321099" y="1394982"/>
                  </a:lnTo>
                  <a:lnTo>
                    <a:pt x="1325099" y="1396688"/>
                  </a:lnTo>
                  <a:lnTo>
                    <a:pt x="1328143" y="1396018"/>
                  </a:lnTo>
                  <a:lnTo>
                    <a:pt x="1329873" y="1393603"/>
                  </a:lnTo>
                  <a:lnTo>
                    <a:pt x="1332177" y="1390253"/>
                  </a:lnTo>
                  <a:lnTo>
                    <a:pt x="1331457" y="1386400"/>
                  </a:lnTo>
                  <a:lnTo>
                    <a:pt x="1328409" y="1384311"/>
                  </a:lnTo>
                  <a:lnTo>
                    <a:pt x="1324693" y="1381938"/>
                  </a:lnTo>
                  <a:lnTo>
                    <a:pt x="1321644" y="1379850"/>
                  </a:lnTo>
                  <a:close/>
                </a:path>
                <a:path w="18385155" h="10630535">
                  <a:moveTo>
                    <a:pt x="1249000" y="1330347"/>
                  </a:moveTo>
                  <a:lnTo>
                    <a:pt x="1245147" y="1331067"/>
                  </a:lnTo>
                  <a:lnTo>
                    <a:pt x="1241179" y="1336860"/>
                  </a:lnTo>
                  <a:lnTo>
                    <a:pt x="1240970" y="1337165"/>
                  </a:lnTo>
                  <a:lnTo>
                    <a:pt x="1241691" y="1341017"/>
                  </a:lnTo>
                  <a:lnTo>
                    <a:pt x="1244739" y="1343106"/>
                  </a:lnTo>
                  <a:lnTo>
                    <a:pt x="1248454" y="1345479"/>
                  </a:lnTo>
                  <a:lnTo>
                    <a:pt x="1252454" y="1347185"/>
                  </a:lnTo>
                  <a:lnTo>
                    <a:pt x="1255640" y="1346181"/>
                  </a:lnTo>
                  <a:lnTo>
                    <a:pt x="1257219" y="1344096"/>
                  </a:lnTo>
                  <a:lnTo>
                    <a:pt x="1257444" y="1343798"/>
                  </a:lnTo>
                  <a:lnTo>
                    <a:pt x="1259533" y="1340749"/>
                  </a:lnTo>
                  <a:lnTo>
                    <a:pt x="1258813" y="1336897"/>
                  </a:lnTo>
                  <a:lnTo>
                    <a:pt x="1255764" y="1334808"/>
                  </a:lnTo>
                  <a:lnTo>
                    <a:pt x="1252049" y="1332435"/>
                  </a:lnTo>
                  <a:lnTo>
                    <a:pt x="1249000" y="1330347"/>
                  </a:lnTo>
                  <a:close/>
                </a:path>
                <a:path w="18385155" h="10630535">
                  <a:moveTo>
                    <a:pt x="1177591" y="1279794"/>
                  </a:moveTo>
                  <a:lnTo>
                    <a:pt x="1173405" y="1280373"/>
                  </a:lnTo>
                  <a:lnTo>
                    <a:pt x="1171316" y="1283421"/>
                  </a:lnTo>
                  <a:lnTo>
                    <a:pt x="1169370" y="1286137"/>
                  </a:lnTo>
                  <a:lnTo>
                    <a:pt x="1169948" y="1290323"/>
                  </a:lnTo>
                  <a:lnTo>
                    <a:pt x="1172997" y="1292411"/>
                  </a:lnTo>
                  <a:lnTo>
                    <a:pt x="1176570" y="1295117"/>
                  </a:lnTo>
                  <a:lnTo>
                    <a:pt x="1180570" y="1296824"/>
                  </a:lnTo>
                  <a:lnTo>
                    <a:pt x="1183756" y="1295819"/>
                  </a:lnTo>
                  <a:lnTo>
                    <a:pt x="1185560" y="1293437"/>
                  </a:lnTo>
                  <a:lnTo>
                    <a:pt x="1187506" y="1290721"/>
                  </a:lnTo>
                  <a:lnTo>
                    <a:pt x="1186928" y="1286535"/>
                  </a:lnTo>
                  <a:lnTo>
                    <a:pt x="1183879" y="1284447"/>
                  </a:lnTo>
                  <a:lnTo>
                    <a:pt x="1180306" y="1281741"/>
                  </a:lnTo>
                  <a:lnTo>
                    <a:pt x="1177591" y="1279794"/>
                  </a:lnTo>
                  <a:close/>
                </a:path>
                <a:path w="18385155" h="10630535">
                  <a:moveTo>
                    <a:pt x="1107132" y="1228859"/>
                  </a:moveTo>
                  <a:lnTo>
                    <a:pt x="1103089" y="1229105"/>
                  </a:lnTo>
                  <a:lnTo>
                    <a:pt x="1101000" y="1232153"/>
                  </a:lnTo>
                  <a:lnTo>
                    <a:pt x="1099054" y="1234869"/>
                  </a:lnTo>
                  <a:lnTo>
                    <a:pt x="1099304" y="1238916"/>
                  </a:lnTo>
                  <a:lnTo>
                    <a:pt x="1102347" y="1241001"/>
                  </a:lnTo>
                  <a:lnTo>
                    <a:pt x="1105921" y="1243707"/>
                  </a:lnTo>
                  <a:lnTo>
                    <a:pt x="1107254" y="1244276"/>
                  </a:lnTo>
                  <a:lnTo>
                    <a:pt x="1107111" y="1244609"/>
                  </a:lnTo>
                  <a:lnTo>
                    <a:pt x="1109778" y="1245746"/>
                  </a:lnTo>
                  <a:lnTo>
                    <a:pt x="1112964" y="1244743"/>
                  </a:lnTo>
                  <a:lnTo>
                    <a:pt x="1114768" y="1242360"/>
                  </a:lnTo>
                  <a:lnTo>
                    <a:pt x="1116714" y="1239644"/>
                  </a:lnTo>
                  <a:lnTo>
                    <a:pt x="1116469" y="1235600"/>
                  </a:lnTo>
                  <a:lnTo>
                    <a:pt x="1113421" y="1233512"/>
                  </a:lnTo>
                  <a:lnTo>
                    <a:pt x="1109848" y="1230806"/>
                  </a:lnTo>
                  <a:lnTo>
                    <a:pt x="1107132" y="1228859"/>
                  </a:lnTo>
                  <a:close/>
                </a:path>
                <a:path w="18385155" h="10630535">
                  <a:moveTo>
                    <a:pt x="1037194" y="1175783"/>
                  </a:moveTo>
                  <a:lnTo>
                    <a:pt x="1033150" y="1176027"/>
                  </a:lnTo>
                  <a:lnTo>
                    <a:pt x="1028973" y="1182125"/>
                  </a:lnTo>
                  <a:lnTo>
                    <a:pt x="1029224" y="1186172"/>
                  </a:lnTo>
                  <a:lnTo>
                    <a:pt x="1032267" y="1188257"/>
                  </a:lnTo>
                  <a:lnTo>
                    <a:pt x="1035840" y="1190963"/>
                  </a:lnTo>
                  <a:lnTo>
                    <a:pt x="1040173" y="1192811"/>
                  </a:lnTo>
                  <a:lnTo>
                    <a:pt x="1043217" y="1192141"/>
                  </a:lnTo>
                  <a:lnTo>
                    <a:pt x="1045021" y="1189758"/>
                  </a:lnTo>
                  <a:lnTo>
                    <a:pt x="1047109" y="1186710"/>
                  </a:lnTo>
                  <a:lnTo>
                    <a:pt x="1046865" y="1182665"/>
                  </a:lnTo>
                  <a:lnTo>
                    <a:pt x="1043816" y="1180577"/>
                  </a:lnTo>
                  <a:lnTo>
                    <a:pt x="1040242" y="1177872"/>
                  </a:lnTo>
                  <a:lnTo>
                    <a:pt x="1037194" y="1175783"/>
                  </a:lnTo>
                  <a:close/>
                </a:path>
                <a:path w="18385155" h="10630535">
                  <a:moveTo>
                    <a:pt x="968207" y="1122324"/>
                  </a:moveTo>
                  <a:lnTo>
                    <a:pt x="964353" y="1123044"/>
                  </a:lnTo>
                  <a:lnTo>
                    <a:pt x="962074" y="1125618"/>
                  </a:lnTo>
                  <a:lnTo>
                    <a:pt x="959652" y="1128524"/>
                  </a:lnTo>
                  <a:lnTo>
                    <a:pt x="960373" y="1132376"/>
                  </a:lnTo>
                  <a:lnTo>
                    <a:pt x="962946" y="1134656"/>
                  </a:lnTo>
                  <a:lnTo>
                    <a:pt x="966519" y="1137362"/>
                  </a:lnTo>
                  <a:lnTo>
                    <a:pt x="968186" y="1138073"/>
                  </a:lnTo>
                  <a:lnTo>
                    <a:pt x="968044" y="1138407"/>
                  </a:lnTo>
                  <a:lnTo>
                    <a:pt x="970710" y="1139544"/>
                  </a:lnTo>
                  <a:lnTo>
                    <a:pt x="973754" y="1138873"/>
                  </a:lnTo>
                  <a:lnTo>
                    <a:pt x="975558" y="1136490"/>
                  </a:lnTo>
                  <a:lnTo>
                    <a:pt x="977980" y="1133584"/>
                  </a:lnTo>
                  <a:lnTo>
                    <a:pt x="977259" y="1129731"/>
                  </a:lnTo>
                  <a:lnTo>
                    <a:pt x="974686" y="1127452"/>
                  </a:lnTo>
                  <a:lnTo>
                    <a:pt x="971113" y="1124746"/>
                  </a:lnTo>
                  <a:lnTo>
                    <a:pt x="968207" y="1122324"/>
                  </a:lnTo>
                  <a:close/>
                </a:path>
                <a:path w="18385155" h="10630535">
                  <a:moveTo>
                    <a:pt x="900263" y="1067340"/>
                  </a:moveTo>
                  <a:lnTo>
                    <a:pt x="896077" y="1067919"/>
                  </a:lnTo>
                  <a:lnTo>
                    <a:pt x="891518" y="1073064"/>
                  </a:lnTo>
                  <a:lnTo>
                    <a:pt x="892096" y="1077251"/>
                  </a:lnTo>
                  <a:lnTo>
                    <a:pt x="894669" y="1079531"/>
                  </a:lnTo>
                  <a:lnTo>
                    <a:pt x="898242" y="1082237"/>
                  </a:lnTo>
                  <a:lnTo>
                    <a:pt x="899909" y="1082948"/>
                  </a:lnTo>
                  <a:lnTo>
                    <a:pt x="899767" y="1083281"/>
                  </a:lnTo>
                  <a:lnTo>
                    <a:pt x="902433" y="1084419"/>
                  </a:lnTo>
                  <a:lnTo>
                    <a:pt x="905477" y="1083747"/>
                  </a:lnTo>
                  <a:lnTo>
                    <a:pt x="907282" y="1081365"/>
                  </a:lnTo>
                  <a:lnTo>
                    <a:pt x="909561" y="1078792"/>
                  </a:lnTo>
                  <a:lnTo>
                    <a:pt x="908982" y="1074606"/>
                  </a:lnTo>
                  <a:lnTo>
                    <a:pt x="906409" y="1072326"/>
                  </a:lnTo>
                  <a:lnTo>
                    <a:pt x="902836" y="1069620"/>
                  </a:lnTo>
                  <a:lnTo>
                    <a:pt x="900263" y="1067340"/>
                  </a:lnTo>
                  <a:close/>
                </a:path>
                <a:path w="18385155" h="10630535">
                  <a:moveTo>
                    <a:pt x="833364" y="1010833"/>
                  </a:moveTo>
                  <a:lnTo>
                    <a:pt x="829178" y="1011411"/>
                  </a:lnTo>
                  <a:lnTo>
                    <a:pt x="824619" y="1016558"/>
                  </a:lnTo>
                  <a:lnTo>
                    <a:pt x="825197" y="1020743"/>
                  </a:lnTo>
                  <a:lnTo>
                    <a:pt x="831201" y="1026063"/>
                  </a:lnTo>
                  <a:lnTo>
                    <a:pt x="835534" y="1027911"/>
                  </a:lnTo>
                  <a:lnTo>
                    <a:pt x="838436" y="1027573"/>
                  </a:lnTo>
                  <a:lnTo>
                    <a:pt x="840240" y="1025190"/>
                  </a:lnTo>
                  <a:lnTo>
                    <a:pt x="842520" y="1022617"/>
                  </a:lnTo>
                  <a:lnTo>
                    <a:pt x="841941" y="1018432"/>
                  </a:lnTo>
                  <a:lnTo>
                    <a:pt x="833364" y="1010833"/>
                  </a:lnTo>
                  <a:close/>
                </a:path>
                <a:path w="18385155" h="10630535">
                  <a:moveTo>
                    <a:pt x="767558" y="953609"/>
                  </a:moveTo>
                  <a:lnTo>
                    <a:pt x="763514" y="953854"/>
                  </a:lnTo>
                  <a:lnTo>
                    <a:pt x="761234" y="956428"/>
                  </a:lnTo>
                  <a:lnTo>
                    <a:pt x="758813" y="959334"/>
                  </a:lnTo>
                  <a:lnTo>
                    <a:pt x="759058" y="963377"/>
                  </a:lnTo>
                  <a:lnTo>
                    <a:pt x="761631" y="965657"/>
                  </a:lnTo>
                  <a:lnTo>
                    <a:pt x="764729" y="968555"/>
                  </a:lnTo>
                  <a:lnTo>
                    <a:pt x="769395" y="970545"/>
                  </a:lnTo>
                  <a:lnTo>
                    <a:pt x="772439" y="969873"/>
                  </a:lnTo>
                  <a:lnTo>
                    <a:pt x="774101" y="967825"/>
                  </a:lnTo>
                  <a:lnTo>
                    <a:pt x="776380" y="965252"/>
                  </a:lnTo>
                  <a:lnTo>
                    <a:pt x="776135" y="961208"/>
                  </a:lnTo>
                  <a:lnTo>
                    <a:pt x="773562" y="958928"/>
                  </a:lnTo>
                  <a:lnTo>
                    <a:pt x="770465" y="956031"/>
                  </a:lnTo>
                  <a:lnTo>
                    <a:pt x="767558" y="953609"/>
                  </a:lnTo>
                  <a:close/>
                </a:path>
                <a:path w="18385155" h="10630535">
                  <a:moveTo>
                    <a:pt x="702605" y="894386"/>
                  </a:moveTo>
                  <a:lnTo>
                    <a:pt x="698561" y="894631"/>
                  </a:lnTo>
                  <a:lnTo>
                    <a:pt x="696282" y="897204"/>
                  </a:lnTo>
                  <a:lnTo>
                    <a:pt x="693860" y="900111"/>
                  </a:lnTo>
                  <a:lnTo>
                    <a:pt x="694105" y="904155"/>
                  </a:lnTo>
                  <a:lnTo>
                    <a:pt x="696678" y="906434"/>
                  </a:lnTo>
                  <a:lnTo>
                    <a:pt x="699775" y="909332"/>
                  </a:lnTo>
                  <a:lnTo>
                    <a:pt x="700300" y="909950"/>
                  </a:lnTo>
                  <a:lnTo>
                    <a:pt x="704299" y="911656"/>
                  </a:lnTo>
                  <a:lnTo>
                    <a:pt x="707010" y="910842"/>
                  </a:lnTo>
                  <a:lnTo>
                    <a:pt x="709005" y="908936"/>
                  </a:lnTo>
                  <a:lnTo>
                    <a:pt x="711427" y="906029"/>
                  </a:lnTo>
                  <a:lnTo>
                    <a:pt x="711182" y="901985"/>
                  </a:lnTo>
                  <a:lnTo>
                    <a:pt x="708609" y="899706"/>
                  </a:lnTo>
                  <a:lnTo>
                    <a:pt x="705512" y="896808"/>
                  </a:lnTo>
                  <a:lnTo>
                    <a:pt x="702605" y="894386"/>
                  </a:lnTo>
                  <a:close/>
                </a:path>
                <a:path w="18385155" h="10630535">
                  <a:moveTo>
                    <a:pt x="639412" y="834732"/>
                  </a:moveTo>
                  <a:lnTo>
                    <a:pt x="635368" y="834977"/>
                  </a:lnTo>
                  <a:lnTo>
                    <a:pt x="630142" y="839839"/>
                  </a:lnTo>
                  <a:lnTo>
                    <a:pt x="630387" y="843883"/>
                  </a:lnTo>
                  <a:lnTo>
                    <a:pt x="632818" y="846496"/>
                  </a:lnTo>
                  <a:lnTo>
                    <a:pt x="635916" y="849393"/>
                  </a:lnTo>
                  <a:lnTo>
                    <a:pt x="636440" y="850011"/>
                  </a:lnTo>
                  <a:lnTo>
                    <a:pt x="640440" y="851717"/>
                  </a:lnTo>
                  <a:lnTo>
                    <a:pt x="643008" y="851237"/>
                  </a:lnTo>
                  <a:lnTo>
                    <a:pt x="645004" y="849330"/>
                  </a:lnTo>
                  <a:lnTo>
                    <a:pt x="647616" y="846899"/>
                  </a:lnTo>
                  <a:lnTo>
                    <a:pt x="647514" y="842521"/>
                  </a:lnTo>
                  <a:lnTo>
                    <a:pt x="644940" y="840243"/>
                  </a:lnTo>
                  <a:lnTo>
                    <a:pt x="641843" y="837345"/>
                  </a:lnTo>
                  <a:lnTo>
                    <a:pt x="639412" y="834732"/>
                  </a:lnTo>
                  <a:close/>
                </a:path>
                <a:path w="18385155" h="10630535">
                  <a:moveTo>
                    <a:pt x="577072" y="773078"/>
                  </a:moveTo>
                  <a:lnTo>
                    <a:pt x="573170" y="772989"/>
                  </a:lnTo>
                  <a:lnTo>
                    <a:pt x="570558" y="775420"/>
                  </a:lnTo>
                  <a:lnTo>
                    <a:pt x="568278" y="777994"/>
                  </a:lnTo>
                  <a:lnTo>
                    <a:pt x="568189" y="781896"/>
                  </a:lnTo>
                  <a:lnTo>
                    <a:pt x="570620" y="784508"/>
                  </a:lnTo>
                  <a:lnTo>
                    <a:pt x="573576" y="787739"/>
                  </a:lnTo>
                  <a:lnTo>
                    <a:pt x="574433" y="788499"/>
                  </a:lnTo>
                  <a:lnTo>
                    <a:pt x="578100" y="790063"/>
                  </a:lnTo>
                  <a:lnTo>
                    <a:pt x="580668" y="789582"/>
                  </a:lnTo>
                  <a:lnTo>
                    <a:pt x="582663" y="787676"/>
                  </a:lnTo>
                  <a:lnTo>
                    <a:pt x="584943" y="785103"/>
                  </a:lnTo>
                  <a:lnTo>
                    <a:pt x="585032" y="781200"/>
                  </a:lnTo>
                  <a:lnTo>
                    <a:pt x="582600" y="778588"/>
                  </a:lnTo>
                  <a:lnTo>
                    <a:pt x="579645" y="775357"/>
                  </a:lnTo>
                  <a:lnTo>
                    <a:pt x="577072" y="773078"/>
                  </a:lnTo>
                  <a:close/>
                </a:path>
                <a:path w="18385155" h="10630535">
                  <a:moveTo>
                    <a:pt x="516300" y="710517"/>
                  </a:moveTo>
                  <a:lnTo>
                    <a:pt x="512399" y="710428"/>
                  </a:lnTo>
                  <a:lnTo>
                    <a:pt x="507173" y="715290"/>
                  </a:lnTo>
                  <a:lnTo>
                    <a:pt x="507084" y="719193"/>
                  </a:lnTo>
                  <a:lnTo>
                    <a:pt x="509516" y="721805"/>
                  </a:lnTo>
                  <a:lnTo>
                    <a:pt x="512471" y="725035"/>
                  </a:lnTo>
                  <a:lnTo>
                    <a:pt x="512995" y="725653"/>
                  </a:lnTo>
                  <a:lnTo>
                    <a:pt x="514662" y="726364"/>
                  </a:lnTo>
                  <a:lnTo>
                    <a:pt x="514520" y="726697"/>
                  </a:lnTo>
                  <a:lnTo>
                    <a:pt x="516853" y="727693"/>
                  </a:lnTo>
                  <a:lnTo>
                    <a:pt x="519422" y="727212"/>
                  </a:lnTo>
                  <a:lnTo>
                    <a:pt x="521416" y="725306"/>
                  </a:lnTo>
                  <a:lnTo>
                    <a:pt x="524030" y="722875"/>
                  </a:lnTo>
                  <a:lnTo>
                    <a:pt x="524118" y="718973"/>
                  </a:lnTo>
                  <a:lnTo>
                    <a:pt x="521687" y="716360"/>
                  </a:lnTo>
                  <a:lnTo>
                    <a:pt x="518731" y="713129"/>
                  </a:lnTo>
                  <a:lnTo>
                    <a:pt x="516300" y="710517"/>
                  </a:lnTo>
                  <a:close/>
                </a:path>
                <a:path w="18385155" h="10630535">
                  <a:moveTo>
                    <a:pt x="457667" y="645716"/>
                  </a:moveTo>
                  <a:lnTo>
                    <a:pt x="453431" y="645485"/>
                  </a:lnTo>
                  <a:lnTo>
                    <a:pt x="448205" y="650347"/>
                  </a:lnTo>
                  <a:lnTo>
                    <a:pt x="447975" y="654583"/>
                  </a:lnTo>
                  <a:lnTo>
                    <a:pt x="450406" y="657195"/>
                  </a:lnTo>
                  <a:lnTo>
                    <a:pt x="453361" y="660426"/>
                  </a:lnTo>
                  <a:lnTo>
                    <a:pt x="453744" y="661377"/>
                  </a:lnTo>
                  <a:lnTo>
                    <a:pt x="455410" y="662088"/>
                  </a:lnTo>
                  <a:lnTo>
                    <a:pt x="455886" y="661897"/>
                  </a:lnTo>
                  <a:lnTo>
                    <a:pt x="458219" y="662892"/>
                  </a:lnTo>
                  <a:lnTo>
                    <a:pt x="460787" y="662412"/>
                  </a:lnTo>
                  <a:lnTo>
                    <a:pt x="462639" y="660839"/>
                  </a:lnTo>
                  <a:lnTo>
                    <a:pt x="465253" y="658407"/>
                  </a:lnTo>
                  <a:lnTo>
                    <a:pt x="465484" y="654173"/>
                  </a:lnTo>
                  <a:lnTo>
                    <a:pt x="463053" y="651560"/>
                  </a:lnTo>
                  <a:lnTo>
                    <a:pt x="460097" y="648329"/>
                  </a:lnTo>
                  <a:lnTo>
                    <a:pt x="457667" y="645716"/>
                  </a:lnTo>
                  <a:close/>
                </a:path>
                <a:path w="18385155" h="10630535">
                  <a:moveTo>
                    <a:pt x="399792" y="580057"/>
                  </a:moveTo>
                  <a:lnTo>
                    <a:pt x="395699" y="579493"/>
                  </a:lnTo>
                  <a:lnTo>
                    <a:pt x="390473" y="584355"/>
                  </a:lnTo>
                  <a:lnTo>
                    <a:pt x="389909" y="588449"/>
                  </a:lnTo>
                  <a:lnTo>
                    <a:pt x="392341" y="591061"/>
                  </a:lnTo>
                  <a:lnTo>
                    <a:pt x="395296" y="594292"/>
                  </a:lnTo>
                  <a:lnTo>
                    <a:pt x="396011" y="595385"/>
                  </a:lnTo>
                  <a:lnTo>
                    <a:pt x="400011" y="597091"/>
                  </a:lnTo>
                  <a:lnTo>
                    <a:pt x="402580" y="596611"/>
                  </a:lnTo>
                  <a:lnTo>
                    <a:pt x="404432" y="595038"/>
                  </a:lnTo>
                  <a:lnTo>
                    <a:pt x="407045" y="592607"/>
                  </a:lnTo>
                  <a:lnTo>
                    <a:pt x="407610" y="588514"/>
                  </a:lnTo>
                  <a:lnTo>
                    <a:pt x="405179" y="585901"/>
                  </a:lnTo>
                  <a:lnTo>
                    <a:pt x="402223" y="582670"/>
                  </a:lnTo>
                  <a:lnTo>
                    <a:pt x="399792" y="580057"/>
                  </a:lnTo>
                  <a:close/>
                </a:path>
                <a:path w="18385155" h="10630535">
                  <a:moveTo>
                    <a:pt x="344246" y="512635"/>
                  </a:moveTo>
                  <a:lnTo>
                    <a:pt x="340486" y="512213"/>
                  </a:lnTo>
                  <a:lnTo>
                    <a:pt x="334594" y="516791"/>
                  </a:lnTo>
                  <a:lnTo>
                    <a:pt x="334172" y="520550"/>
                  </a:lnTo>
                  <a:lnTo>
                    <a:pt x="336461" y="523497"/>
                  </a:lnTo>
                  <a:lnTo>
                    <a:pt x="339275" y="527060"/>
                  </a:lnTo>
                  <a:lnTo>
                    <a:pt x="339657" y="528011"/>
                  </a:lnTo>
                  <a:lnTo>
                    <a:pt x="343990" y="529859"/>
                  </a:lnTo>
                  <a:lnTo>
                    <a:pt x="346417" y="529712"/>
                  </a:lnTo>
                  <a:lnTo>
                    <a:pt x="348269" y="528139"/>
                  </a:lnTo>
                  <a:lnTo>
                    <a:pt x="351215" y="525851"/>
                  </a:lnTo>
                  <a:lnTo>
                    <a:pt x="351637" y="522091"/>
                  </a:lnTo>
                  <a:lnTo>
                    <a:pt x="349349" y="519144"/>
                  </a:lnTo>
                  <a:lnTo>
                    <a:pt x="346535" y="515581"/>
                  </a:lnTo>
                  <a:lnTo>
                    <a:pt x="344246" y="512635"/>
                  </a:lnTo>
                  <a:close/>
                </a:path>
                <a:path w="18385155" h="10630535">
                  <a:moveTo>
                    <a:pt x="289935" y="444163"/>
                  </a:moveTo>
                  <a:lnTo>
                    <a:pt x="285842" y="443600"/>
                  </a:lnTo>
                  <a:lnTo>
                    <a:pt x="282897" y="445888"/>
                  </a:lnTo>
                  <a:lnTo>
                    <a:pt x="280093" y="447843"/>
                  </a:lnTo>
                  <a:lnTo>
                    <a:pt x="279529" y="451936"/>
                  </a:lnTo>
                  <a:lnTo>
                    <a:pt x="281817" y="454883"/>
                  </a:lnTo>
                  <a:lnTo>
                    <a:pt x="284631" y="458446"/>
                  </a:lnTo>
                  <a:lnTo>
                    <a:pt x="285346" y="459539"/>
                  </a:lnTo>
                  <a:lnTo>
                    <a:pt x="289013" y="461103"/>
                  </a:lnTo>
                  <a:lnTo>
                    <a:pt x="291439" y="460957"/>
                  </a:lnTo>
                  <a:lnTo>
                    <a:pt x="293292" y="459384"/>
                  </a:lnTo>
                  <a:lnTo>
                    <a:pt x="296096" y="457427"/>
                  </a:lnTo>
                  <a:lnTo>
                    <a:pt x="296660" y="453335"/>
                  </a:lnTo>
                  <a:lnTo>
                    <a:pt x="294371" y="450388"/>
                  </a:lnTo>
                  <a:lnTo>
                    <a:pt x="291891" y="446968"/>
                  </a:lnTo>
                  <a:lnTo>
                    <a:pt x="289935" y="444163"/>
                  </a:lnTo>
                  <a:close/>
                </a:path>
                <a:path w="18385155" h="10630535">
                  <a:moveTo>
                    <a:pt x="238287" y="374069"/>
                  </a:moveTo>
                  <a:lnTo>
                    <a:pt x="234194" y="373504"/>
                  </a:lnTo>
                  <a:lnTo>
                    <a:pt x="228586" y="377416"/>
                  </a:lnTo>
                  <a:lnTo>
                    <a:pt x="228022" y="381509"/>
                  </a:lnTo>
                  <a:lnTo>
                    <a:pt x="229977" y="384313"/>
                  </a:lnTo>
                  <a:lnTo>
                    <a:pt x="232458" y="387734"/>
                  </a:lnTo>
                  <a:lnTo>
                    <a:pt x="233031" y="389161"/>
                  </a:lnTo>
                  <a:lnTo>
                    <a:pt x="237031" y="390867"/>
                  </a:lnTo>
                  <a:lnTo>
                    <a:pt x="239457" y="390720"/>
                  </a:lnTo>
                  <a:lnTo>
                    <a:pt x="241310" y="389147"/>
                  </a:lnTo>
                  <a:lnTo>
                    <a:pt x="244114" y="387191"/>
                  </a:lnTo>
                  <a:lnTo>
                    <a:pt x="244678" y="383099"/>
                  </a:lnTo>
                  <a:lnTo>
                    <a:pt x="242722" y="380294"/>
                  </a:lnTo>
                  <a:lnTo>
                    <a:pt x="240243" y="376872"/>
                  </a:lnTo>
                  <a:lnTo>
                    <a:pt x="238287" y="374069"/>
                  </a:lnTo>
                  <a:close/>
                </a:path>
                <a:path w="18385155" h="10630535">
                  <a:moveTo>
                    <a:pt x="188442" y="301592"/>
                  </a:moveTo>
                  <a:lnTo>
                    <a:pt x="184349" y="301028"/>
                  </a:lnTo>
                  <a:lnTo>
                    <a:pt x="181545" y="302985"/>
                  </a:lnTo>
                  <a:lnTo>
                    <a:pt x="178266" y="305131"/>
                  </a:lnTo>
                  <a:lnTo>
                    <a:pt x="177702" y="309223"/>
                  </a:lnTo>
                  <a:lnTo>
                    <a:pt x="179658" y="312028"/>
                  </a:lnTo>
                  <a:lnTo>
                    <a:pt x="181995" y="315783"/>
                  </a:lnTo>
                  <a:lnTo>
                    <a:pt x="182568" y="317210"/>
                  </a:lnTo>
                  <a:lnTo>
                    <a:pt x="186901" y="319058"/>
                  </a:lnTo>
                  <a:lnTo>
                    <a:pt x="189328" y="318911"/>
                  </a:lnTo>
                  <a:lnTo>
                    <a:pt x="191039" y="317670"/>
                  </a:lnTo>
                  <a:lnTo>
                    <a:pt x="194318" y="315523"/>
                  </a:lnTo>
                  <a:lnTo>
                    <a:pt x="194883" y="311431"/>
                  </a:lnTo>
                  <a:lnTo>
                    <a:pt x="192927" y="308628"/>
                  </a:lnTo>
                  <a:lnTo>
                    <a:pt x="190589" y="304872"/>
                  </a:lnTo>
                  <a:lnTo>
                    <a:pt x="188442" y="301592"/>
                  </a:lnTo>
                  <a:close/>
                </a:path>
                <a:path w="18385155" h="10630535">
                  <a:moveTo>
                    <a:pt x="140548" y="229161"/>
                  </a:moveTo>
                  <a:lnTo>
                    <a:pt x="136598" y="228264"/>
                  </a:lnTo>
                  <a:lnTo>
                    <a:pt x="133460" y="230078"/>
                  </a:lnTo>
                  <a:lnTo>
                    <a:pt x="130656" y="232033"/>
                  </a:lnTo>
                  <a:lnTo>
                    <a:pt x="129759" y="235983"/>
                  </a:lnTo>
                  <a:lnTo>
                    <a:pt x="131572" y="239120"/>
                  </a:lnTo>
                  <a:lnTo>
                    <a:pt x="133910" y="242876"/>
                  </a:lnTo>
                  <a:lnTo>
                    <a:pt x="134625" y="243969"/>
                  </a:lnTo>
                  <a:lnTo>
                    <a:pt x="136817" y="245297"/>
                  </a:lnTo>
                  <a:lnTo>
                    <a:pt x="138817" y="246150"/>
                  </a:lnTo>
                  <a:lnTo>
                    <a:pt x="141243" y="246004"/>
                  </a:lnTo>
                  <a:lnTo>
                    <a:pt x="142954" y="244763"/>
                  </a:lnTo>
                  <a:lnTo>
                    <a:pt x="145758" y="242807"/>
                  </a:lnTo>
                  <a:lnTo>
                    <a:pt x="146655" y="238857"/>
                  </a:lnTo>
                  <a:lnTo>
                    <a:pt x="144841" y="235721"/>
                  </a:lnTo>
                  <a:lnTo>
                    <a:pt x="142504" y="231965"/>
                  </a:lnTo>
                  <a:lnTo>
                    <a:pt x="140548" y="229161"/>
                  </a:lnTo>
                  <a:close/>
                </a:path>
                <a:path w="18385155" h="10630535">
                  <a:moveTo>
                    <a:pt x="94792" y="154489"/>
                  </a:moveTo>
                  <a:lnTo>
                    <a:pt x="90841" y="153592"/>
                  </a:lnTo>
                  <a:lnTo>
                    <a:pt x="84567" y="157218"/>
                  </a:lnTo>
                  <a:lnTo>
                    <a:pt x="83670" y="161169"/>
                  </a:lnTo>
                  <a:lnTo>
                    <a:pt x="85483" y="164306"/>
                  </a:lnTo>
                  <a:lnTo>
                    <a:pt x="95011" y="171523"/>
                  </a:lnTo>
                  <a:lnTo>
                    <a:pt x="96722" y="170283"/>
                  </a:lnTo>
                  <a:lnTo>
                    <a:pt x="99859" y="168469"/>
                  </a:lnTo>
                  <a:lnTo>
                    <a:pt x="100757" y="164518"/>
                  </a:lnTo>
                  <a:lnTo>
                    <a:pt x="98943" y="161381"/>
                  </a:lnTo>
                  <a:lnTo>
                    <a:pt x="96605" y="157627"/>
                  </a:lnTo>
                  <a:lnTo>
                    <a:pt x="94792" y="154489"/>
                  </a:lnTo>
                  <a:close/>
                </a:path>
                <a:path w="18385155" h="10630535">
                  <a:moveTo>
                    <a:pt x="51555" y="78529"/>
                  </a:moveTo>
                  <a:lnTo>
                    <a:pt x="47747" y="77297"/>
                  </a:lnTo>
                  <a:lnTo>
                    <a:pt x="41472" y="80925"/>
                  </a:lnTo>
                  <a:lnTo>
                    <a:pt x="40241" y="84733"/>
                  </a:lnTo>
                  <a:lnTo>
                    <a:pt x="42055" y="87871"/>
                  </a:lnTo>
                  <a:lnTo>
                    <a:pt x="44393" y="91625"/>
                  </a:lnTo>
                  <a:lnTo>
                    <a:pt x="44966" y="93051"/>
                  </a:lnTo>
                  <a:lnTo>
                    <a:pt x="47490" y="94522"/>
                  </a:lnTo>
                  <a:lnTo>
                    <a:pt x="48823" y="95091"/>
                  </a:lnTo>
                  <a:lnTo>
                    <a:pt x="50916" y="94802"/>
                  </a:lnTo>
                  <a:lnTo>
                    <a:pt x="52819" y="94037"/>
                  </a:lnTo>
                  <a:lnTo>
                    <a:pt x="55956" y="92224"/>
                  </a:lnTo>
                  <a:lnTo>
                    <a:pt x="57186" y="88416"/>
                  </a:lnTo>
                  <a:lnTo>
                    <a:pt x="55373" y="85278"/>
                  </a:lnTo>
                  <a:lnTo>
                    <a:pt x="53369" y="81665"/>
                  </a:lnTo>
                  <a:lnTo>
                    <a:pt x="51555" y="78529"/>
                  </a:lnTo>
                  <a:close/>
                </a:path>
                <a:path w="18385155" h="10630535">
                  <a:moveTo>
                    <a:pt x="11837" y="1706"/>
                  </a:moveTo>
                  <a:lnTo>
                    <a:pt x="7838" y="0"/>
                  </a:lnTo>
                  <a:lnTo>
                    <a:pt x="4701" y="1812"/>
                  </a:lnTo>
                  <a:lnTo>
                    <a:pt x="1706" y="3292"/>
                  </a:lnTo>
                  <a:lnTo>
                    <a:pt x="0" y="7292"/>
                  </a:lnTo>
                  <a:lnTo>
                    <a:pt x="1813" y="10430"/>
                  </a:lnTo>
                  <a:lnTo>
                    <a:pt x="3675" y="14375"/>
                  </a:lnTo>
                  <a:lnTo>
                    <a:pt x="4249" y="15802"/>
                  </a:lnTo>
                  <a:lnTo>
                    <a:pt x="6773" y="17273"/>
                  </a:lnTo>
                  <a:lnTo>
                    <a:pt x="8439" y="17984"/>
                  </a:lnTo>
                  <a:lnTo>
                    <a:pt x="10390" y="18028"/>
                  </a:lnTo>
                  <a:lnTo>
                    <a:pt x="15620" y="15926"/>
                  </a:lnTo>
                  <a:lnTo>
                    <a:pt x="16994" y="11783"/>
                  </a:lnTo>
                  <a:lnTo>
                    <a:pt x="15180" y="8647"/>
                  </a:lnTo>
                  <a:lnTo>
                    <a:pt x="13318" y="4700"/>
                  </a:lnTo>
                  <a:lnTo>
                    <a:pt x="11837" y="1706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70480" y="4327"/>
              <a:ext cx="18513425" cy="10742930"/>
            </a:xfrm>
            <a:custGeom>
              <a:avLst/>
              <a:gdLst/>
              <a:ahLst/>
              <a:cxnLst/>
              <a:rect l="l" t="t" r="r" b="b"/>
              <a:pathLst>
                <a:path w="18513425" h="10742930">
                  <a:moveTo>
                    <a:pt x="16900717" y="10391268"/>
                  </a:moveTo>
                  <a:lnTo>
                    <a:pt x="16890384" y="10386860"/>
                  </a:lnTo>
                  <a:lnTo>
                    <a:pt x="16886581" y="10388389"/>
                  </a:lnTo>
                  <a:lnTo>
                    <a:pt x="16884022" y="10394389"/>
                  </a:lnTo>
                  <a:lnTo>
                    <a:pt x="16885217" y="10398050"/>
                  </a:lnTo>
                  <a:lnTo>
                    <a:pt x="16895549" y="10402458"/>
                  </a:lnTo>
                  <a:lnTo>
                    <a:pt x="16899355" y="10400929"/>
                  </a:lnTo>
                  <a:lnTo>
                    <a:pt x="16901914" y="10394930"/>
                  </a:lnTo>
                  <a:lnTo>
                    <a:pt x="16900717" y="10391268"/>
                  </a:lnTo>
                  <a:close/>
                </a:path>
                <a:path w="18513425" h="10742930">
                  <a:moveTo>
                    <a:pt x="16980378" y="10425248"/>
                  </a:moveTo>
                  <a:lnTo>
                    <a:pt x="16970712" y="10421125"/>
                  </a:lnTo>
                  <a:lnTo>
                    <a:pt x="16967051" y="10422321"/>
                  </a:lnTo>
                  <a:lnTo>
                    <a:pt x="16964350" y="10428654"/>
                  </a:lnTo>
                  <a:lnTo>
                    <a:pt x="16965878" y="10432458"/>
                  </a:lnTo>
                  <a:lnTo>
                    <a:pt x="16975877" y="10436723"/>
                  </a:lnTo>
                  <a:lnTo>
                    <a:pt x="16979205" y="10435385"/>
                  </a:lnTo>
                  <a:lnTo>
                    <a:pt x="16982049" y="10428719"/>
                  </a:lnTo>
                  <a:lnTo>
                    <a:pt x="16980378" y="10425248"/>
                  </a:lnTo>
                  <a:close/>
                </a:path>
                <a:path w="18513425" h="10742930">
                  <a:moveTo>
                    <a:pt x="16820293" y="10355385"/>
                  </a:moveTo>
                  <a:lnTo>
                    <a:pt x="16810294" y="10351120"/>
                  </a:lnTo>
                  <a:lnTo>
                    <a:pt x="16806633" y="10352317"/>
                  </a:lnTo>
                  <a:lnTo>
                    <a:pt x="16803789" y="10358983"/>
                  </a:lnTo>
                  <a:lnTo>
                    <a:pt x="16805318" y="10362786"/>
                  </a:lnTo>
                  <a:lnTo>
                    <a:pt x="16815317" y="10367051"/>
                  </a:lnTo>
                  <a:lnTo>
                    <a:pt x="16819119" y="10365522"/>
                  </a:lnTo>
                  <a:lnTo>
                    <a:pt x="16821821" y="10359189"/>
                  </a:lnTo>
                  <a:lnTo>
                    <a:pt x="16820293" y="10355385"/>
                  </a:lnTo>
                  <a:close/>
                </a:path>
                <a:path w="18513425" h="10742930">
                  <a:moveTo>
                    <a:pt x="17061699" y="10457179"/>
                  </a:moveTo>
                  <a:lnTo>
                    <a:pt x="17055034" y="10454336"/>
                  </a:lnTo>
                  <a:lnTo>
                    <a:pt x="17051559" y="10453248"/>
                  </a:lnTo>
                  <a:lnTo>
                    <a:pt x="17048088" y="10454919"/>
                  </a:lnTo>
                  <a:lnTo>
                    <a:pt x="17045386" y="10461252"/>
                  </a:lnTo>
                  <a:lnTo>
                    <a:pt x="17047057" y="10464722"/>
                  </a:lnTo>
                  <a:lnTo>
                    <a:pt x="17050057" y="10466002"/>
                  </a:lnTo>
                  <a:lnTo>
                    <a:pt x="17050533" y="10465811"/>
                  </a:lnTo>
                  <a:lnTo>
                    <a:pt x="17054199" y="10467375"/>
                  </a:lnTo>
                  <a:lnTo>
                    <a:pt x="17063372" y="10460651"/>
                  </a:lnTo>
                  <a:lnTo>
                    <a:pt x="17061699" y="10457179"/>
                  </a:lnTo>
                  <a:close/>
                </a:path>
                <a:path w="18513425" h="10742930">
                  <a:moveTo>
                    <a:pt x="16731772" y="10314473"/>
                  </a:moveTo>
                  <a:lnTo>
                    <a:pt x="16727967" y="10316003"/>
                  </a:lnTo>
                  <a:lnTo>
                    <a:pt x="16725408" y="10322002"/>
                  </a:lnTo>
                  <a:lnTo>
                    <a:pt x="16726794" y="10326139"/>
                  </a:lnTo>
                  <a:lnTo>
                    <a:pt x="16733463" y="10328983"/>
                  </a:lnTo>
                  <a:lnTo>
                    <a:pt x="16733320" y="10329317"/>
                  </a:lnTo>
                  <a:lnTo>
                    <a:pt x="16736320" y="10330597"/>
                  </a:lnTo>
                  <a:lnTo>
                    <a:pt x="16740123" y="10329067"/>
                  </a:lnTo>
                  <a:lnTo>
                    <a:pt x="16741403" y="10326067"/>
                  </a:lnTo>
                  <a:lnTo>
                    <a:pt x="16743016" y="10323209"/>
                  </a:lnTo>
                  <a:lnTo>
                    <a:pt x="16741960" y="10319214"/>
                  </a:lnTo>
                  <a:lnTo>
                    <a:pt x="16734962" y="10316228"/>
                  </a:lnTo>
                  <a:lnTo>
                    <a:pt x="16731772" y="10314473"/>
                  </a:lnTo>
                  <a:close/>
                </a:path>
                <a:path w="18513425" h="10742930">
                  <a:moveTo>
                    <a:pt x="17143115" y="10487970"/>
                  </a:moveTo>
                  <a:lnTo>
                    <a:pt x="17139974" y="10487024"/>
                  </a:lnTo>
                  <a:lnTo>
                    <a:pt x="17133308" y="10484180"/>
                  </a:lnTo>
                  <a:lnTo>
                    <a:pt x="17129694" y="10486184"/>
                  </a:lnTo>
                  <a:lnTo>
                    <a:pt x="17127135" y="10492184"/>
                  </a:lnTo>
                  <a:lnTo>
                    <a:pt x="17128807" y="10495654"/>
                  </a:lnTo>
                  <a:lnTo>
                    <a:pt x="17138806" y="10499920"/>
                  </a:lnTo>
                  <a:lnTo>
                    <a:pt x="17142418" y="10497915"/>
                  </a:lnTo>
                  <a:lnTo>
                    <a:pt x="17145119" y="10491582"/>
                  </a:lnTo>
                  <a:lnTo>
                    <a:pt x="17143115" y="10487970"/>
                  </a:lnTo>
                  <a:close/>
                </a:path>
                <a:path w="18513425" h="10742930">
                  <a:moveTo>
                    <a:pt x="16653626" y="10276018"/>
                  </a:moveTo>
                  <a:lnTo>
                    <a:pt x="16649490" y="10277405"/>
                  </a:lnTo>
                  <a:lnTo>
                    <a:pt x="16647684" y="10281362"/>
                  </a:lnTo>
                  <a:lnTo>
                    <a:pt x="16646455" y="10283596"/>
                  </a:lnTo>
                  <a:lnTo>
                    <a:pt x="16647983" y="10287399"/>
                  </a:lnTo>
                  <a:lnTo>
                    <a:pt x="16650840" y="10289012"/>
                  </a:lnTo>
                  <a:lnTo>
                    <a:pt x="16657840" y="10291998"/>
                  </a:lnTo>
                  <a:lnTo>
                    <a:pt x="16661501" y="10290802"/>
                  </a:lnTo>
                  <a:lnTo>
                    <a:pt x="16663307" y="10286845"/>
                  </a:lnTo>
                  <a:lnTo>
                    <a:pt x="16664536" y="10284611"/>
                  </a:lnTo>
                  <a:lnTo>
                    <a:pt x="16663008" y="10280807"/>
                  </a:lnTo>
                  <a:lnTo>
                    <a:pt x="16660150" y="10279195"/>
                  </a:lnTo>
                  <a:lnTo>
                    <a:pt x="16656485" y="10277631"/>
                  </a:lnTo>
                  <a:lnTo>
                    <a:pt x="16653626" y="10276018"/>
                  </a:lnTo>
                  <a:close/>
                </a:path>
                <a:path w="18513425" h="10742930">
                  <a:moveTo>
                    <a:pt x="17225576" y="10517235"/>
                  </a:moveTo>
                  <a:lnTo>
                    <a:pt x="17221958" y="10516479"/>
                  </a:lnTo>
                  <a:lnTo>
                    <a:pt x="17214957" y="10513493"/>
                  </a:lnTo>
                  <a:lnTo>
                    <a:pt x="17211678" y="10515641"/>
                  </a:lnTo>
                  <a:lnTo>
                    <a:pt x="17210399" y="10518641"/>
                  </a:lnTo>
                  <a:lnTo>
                    <a:pt x="17209768" y="10520735"/>
                  </a:lnTo>
                  <a:lnTo>
                    <a:pt x="17209452" y="10521783"/>
                  </a:lnTo>
                  <a:lnTo>
                    <a:pt x="17210790" y="10525110"/>
                  </a:lnTo>
                  <a:lnTo>
                    <a:pt x="17213790" y="10526390"/>
                  </a:lnTo>
                  <a:lnTo>
                    <a:pt x="17213932" y="10526057"/>
                  </a:lnTo>
                  <a:lnTo>
                    <a:pt x="17221264" y="10529185"/>
                  </a:lnTo>
                  <a:lnTo>
                    <a:pt x="17224545" y="10527038"/>
                  </a:lnTo>
                  <a:lnTo>
                    <a:pt x="17227104" y="10521039"/>
                  </a:lnTo>
                  <a:lnTo>
                    <a:pt x="17225576" y="10517235"/>
                  </a:lnTo>
                  <a:close/>
                </a:path>
                <a:path w="18513425" h="10742930">
                  <a:moveTo>
                    <a:pt x="16575573" y="10236420"/>
                  </a:moveTo>
                  <a:lnTo>
                    <a:pt x="16571437" y="10237807"/>
                  </a:lnTo>
                  <a:lnTo>
                    <a:pt x="16569619" y="10241759"/>
                  </a:lnTo>
                  <a:lnTo>
                    <a:pt x="16568544" y="10243664"/>
                  </a:lnTo>
                  <a:lnTo>
                    <a:pt x="16570075" y="10247469"/>
                  </a:lnTo>
                  <a:lnTo>
                    <a:pt x="16572790" y="10249415"/>
                  </a:lnTo>
                  <a:lnTo>
                    <a:pt x="16579789" y="10252400"/>
                  </a:lnTo>
                  <a:lnTo>
                    <a:pt x="16583450" y="10251204"/>
                  </a:lnTo>
                  <a:lnTo>
                    <a:pt x="16585268" y="10247253"/>
                  </a:lnTo>
                  <a:lnTo>
                    <a:pt x="16586343" y="10245347"/>
                  </a:lnTo>
                  <a:lnTo>
                    <a:pt x="16584814" y="10241544"/>
                  </a:lnTo>
                  <a:lnTo>
                    <a:pt x="16582100" y="10239598"/>
                  </a:lnTo>
                  <a:lnTo>
                    <a:pt x="16578431" y="10238033"/>
                  </a:lnTo>
                  <a:lnTo>
                    <a:pt x="16575573" y="10236420"/>
                  </a:lnTo>
                  <a:close/>
                </a:path>
                <a:path w="18513425" h="10742930">
                  <a:moveTo>
                    <a:pt x="17308887" y="10544501"/>
                  </a:moveTo>
                  <a:lnTo>
                    <a:pt x="17305270" y="10543745"/>
                  </a:lnTo>
                  <a:lnTo>
                    <a:pt x="17301604" y="10542181"/>
                  </a:lnTo>
                  <a:lnTo>
                    <a:pt x="17298128" y="10541093"/>
                  </a:lnTo>
                  <a:lnTo>
                    <a:pt x="17294849" y="10543239"/>
                  </a:lnTo>
                  <a:lnTo>
                    <a:pt x="17293569" y="10546238"/>
                  </a:lnTo>
                  <a:lnTo>
                    <a:pt x="17292622" y="10549380"/>
                  </a:lnTo>
                  <a:lnTo>
                    <a:pt x="17293961" y="10552709"/>
                  </a:lnTo>
                  <a:lnTo>
                    <a:pt x="17296962" y="10553989"/>
                  </a:lnTo>
                  <a:lnTo>
                    <a:pt x="17297104" y="10553656"/>
                  </a:lnTo>
                  <a:lnTo>
                    <a:pt x="17297437" y="10553798"/>
                  </a:lnTo>
                  <a:lnTo>
                    <a:pt x="17297910" y="10553606"/>
                  </a:lnTo>
                  <a:lnTo>
                    <a:pt x="17301579" y="10555171"/>
                  </a:lnTo>
                  <a:lnTo>
                    <a:pt x="17305055" y="10556259"/>
                  </a:lnTo>
                  <a:lnTo>
                    <a:pt x="17308332" y="10554112"/>
                  </a:lnTo>
                  <a:lnTo>
                    <a:pt x="17309611" y="10551113"/>
                  </a:lnTo>
                  <a:lnTo>
                    <a:pt x="17310559" y="10547971"/>
                  </a:lnTo>
                  <a:lnTo>
                    <a:pt x="17308887" y="10544501"/>
                  </a:lnTo>
                  <a:close/>
                </a:path>
                <a:path w="18513425" h="10742930">
                  <a:moveTo>
                    <a:pt x="16505233" y="10198143"/>
                  </a:moveTo>
                  <a:lnTo>
                    <a:pt x="16498234" y="10195157"/>
                  </a:lnTo>
                  <a:lnTo>
                    <a:pt x="16494239" y="10196210"/>
                  </a:lnTo>
                  <a:lnTo>
                    <a:pt x="16491538" y="10202543"/>
                  </a:lnTo>
                  <a:lnTo>
                    <a:pt x="16492732" y="10206205"/>
                  </a:lnTo>
                  <a:lnTo>
                    <a:pt x="16495447" y="10208150"/>
                  </a:lnTo>
                  <a:lnTo>
                    <a:pt x="16502780" y="10211278"/>
                  </a:lnTo>
                  <a:lnTo>
                    <a:pt x="16506441" y="10210082"/>
                  </a:lnTo>
                  <a:lnTo>
                    <a:pt x="16509143" y="10203749"/>
                  </a:lnTo>
                  <a:lnTo>
                    <a:pt x="16507948" y="10200088"/>
                  </a:lnTo>
                  <a:lnTo>
                    <a:pt x="16505233" y="10198143"/>
                  </a:lnTo>
                  <a:close/>
                </a:path>
                <a:path w="18513425" h="10742930">
                  <a:moveTo>
                    <a:pt x="17391293" y="10570197"/>
                  </a:moveTo>
                  <a:lnTo>
                    <a:pt x="17388009" y="10569584"/>
                  </a:lnTo>
                  <a:lnTo>
                    <a:pt x="17384343" y="10568020"/>
                  </a:lnTo>
                  <a:lnTo>
                    <a:pt x="17381201" y="10567074"/>
                  </a:lnTo>
                  <a:lnTo>
                    <a:pt x="17377587" y="10569078"/>
                  </a:lnTo>
                  <a:lnTo>
                    <a:pt x="17375695" y="10575362"/>
                  </a:lnTo>
                  <a:lnTo>
                    <a:pt x="17377174" y="10578357"/>
                  </a:lnTo>
                  <a:lnTo>
                    <a:pt x="17380507" y="10579778"/>
                  </a:lnTo>
                  <a:lnTo>
                    <a:pt x="17380984" y="10579588"/>
                  </a:lnTo>
                  <a:lnTo>
                    <a:pt x="17384650" y="10581151"/>
                  </a:lnTo>
                  <a:lnTo>
                    <a:pt x="17387791" y="10582097"/>
                  </a:lnTo>
                  <a:lnTo>
                    <a:pt x="17391263" y="10580427"/>
                  </a:lnTo>
                  <a:lnTo>
                    <a:pt x="17393440" y="10573476"/>
                  </a:lnTo>
                  <a:lnTo>
                    <a:pt x="17391293" y="10570197"/>
                  </a:lnTo>
                  <a:close/>
                </a:path>
                <a:path w="18513425" h="10742930">
                  <a:moveTo>
                    <a:pt x="16422319" y="10153319"/>
                  </a:moveTo>
                  <a:lnTo>
                    <a:pt x="16418323" y="10154372"/>
                  </a:lnTo>
                  <a:lnTo>
                    <a:pt x="16415099" y="10160088"/>
                  </a:lnTo>
                  <a:lnTo>
                    <a:pt x="16416153" y="10164083"/>
                  </a:lnTo>
                  <a:lnTo>
                    <a:pt x="16418867" y="10166029"/>
                  </a:lnTo>
                  <a:lnTo>
                    <a:pt x="16426198" y="10169156"/>
                  </a:lnTo>
                  <a:lnTo>
                    <a:pt x="16429719" y="10168294"/>
                  </a:lnTo>
                  <a:lnTo>
                    <a:pt x="16430999" y="10165295"/>
                  </a:lnTo>
                  <a:lnTo>
                    <a:pt x="16432612" y="10162437"/>
                  </a:lnTo>
                  <a:lnTo>
                    <a:pt x="16431558" y="10158441"/>
                  </a:lnTo>
                  <a:lnTo>
                    <a:pt x="16428842" y="10156495"/>
                  </a:lnTo>
                  <a:lnTo>
                    <a:pt x="16425176" y="10154931"/>
                  </a:lnTo>
                  <a:lnTo>
                    <a:pt x="16422319" y="10153319"/>
                  </a:lnTo>
                  <a:close/>
                </a:path>
                <a:path w="18513425" h="10742930">
                  <a:moveTo>
                    <a:pt x="17475362" y="10593845"/>
                  </a:moveTo>
                  <a:lnTo>
                    <a:pt x="17472219" y="10592898"/>
                  </a:lnTo>
                  <a:lnTo>
                    <a:pt x="17468269" y="10592001"/>
                  </a:lnTo>
                  <a:lnTo>
                    <a:pt x="17464794" y="10590913"/>
                  </a:lnTo>
                  <a:lnTo>
                    <a:pt x="17461514" y="10593059"/>
                  </a:lnTo>
                  <a:lnTo>
                    <a:pt x="17459620" y="10599343"/>
                  </a:lnTo>
                  <a:lnTo>
                    <a:pt x="17461435" y="10602480"/>
                  </a:lnTo>
                  <a:lnTo>
                    <a:pt x="17464767" y="10603902"/>
                  </a:lnTo>
                  <a:lnTo>
                    <a:pt x="17468717" y="10604799"/>
                  </a:lnTo>
                  <a:lnTo>
                    <a:pt x="17472193" y="10605888"/>
                  </a:lnTo>
                  <a:lnTo>
                    <a:pt x="17475473" y="10603742"/>
                  </a:lnTo>
                  <a:lnTo>
                    <a:pt x="17476419" y="10600600"/>
                  </a:lnTo>
                  <a:lnTo>
                    <a:pt x="17477508" y="10597124"/>
                  </a:lnTo>
                  <a:lnTo>
                    <a:pt x="17475362" y="10593845"/>
                  </a:lnTo>
                  <a:close/>
                </a:path>
                <a:path w="18513425" h="10742930">
                  <a:moveTo>
                    <a:pt x="16346640" y="10110006"/>
                  </a:moveTo>
                  <a:lnTo>
                    <a:pt x="16342786" y="10110726"/>
                  </a:lnTo>
                  <a:lnTo>
                    <a:pt x="16339276" y="10117108"/>
                  </a:lnTo>
                  <a:lnTo>
                    <a:pt x="16340472" y="10120769"/>
                  </a:lnTo>
                  <a:lnTo>
                    <a:pt x="16343046" y="10123049"/>
                  </a:lnTo>
                  <a:lnTo>
                    <a:pt x="16350379" y="10126177"/>
                  </a:lnTo>
                  <a:lnTo>
                    <a:pt x="16353565" y="10125172"/>
                  </a:lnTo>
                  <a:lnTo>
                    <a:pt x="16355178" y="10122315"/>
                  </a:lnTo>
                  <a:lnTo>
                    <a:pt x="16356933" y="10119124"/>
                  </a:lnTo>
                  <a:lnTo>
                    <a:pt x="16355735" y="10115462"/>
                  </a:lnTo>
                  <a:lnTo>
                    <a:pt x="16353163" y="10113182"/>
                  </a:lnTo>
                  <a:lnTo>
                    <a:pt x="16349497" y="10111618"/>
                  </a:lnTo>
                  <a:lnTo>
                    <a:pt x="16346640" y="10110006"/>
                  </a:lnTo>
                  <a:close/>
                </a:path>
                <a:path w="18513425" h="10742930">
                  <a:moveTo>
                    <a:pt x="17559807" y="10615684"/>
                  </a:moveTo>
                  <a:lnTo>
                    <a:pt x="17556522" y="10615071"/>
                  </a:lnTo>
                  <a:lnTo>
                    <a:pt x="17552570" y="10614174"/>
                  </a:lnTo>
                  <a:lnTo>
                    <a:pt x="17549286" y="10613560"/>
                  </a:lnTo>
                  <a:lnTo>
                    <a:pt x="17545675" y="10615565"/>
                  </a:lnTo>
                  <a:lnTo>
                    <a:pt x="17545062" y="10618849"/>
                  </a:lnTo>
                  <a:lnTo>
                    <a:pt x="17544258" y="10621658"/>
                  </a:lnTo>
                  <a:lnTo>
                    <a:pt x="17546069" y="10624795"/>
                  </a:lnTo>
                  <a:lnTo>
                    <a:pt x="17549739" y="10626360"/>
                  </a:lnTo>
                  <a:lnTo>
                    <a:pt x="17553688" y="10627257"/>
                  </a:lnTo>
                  <a:lnTo>
                    <a:pt x="17556973" y="10627870"/>
                  </a:lnTo>
                  <a:lnTo>
                    <a:pt x="17560586" y="10625866"/>
                  </a:lnTo>
                  <a:lnTo>
                    <a:pt x="17561812" y="10619297"/>
                  </a:lnTo>
                  <a:lnTo>
                    <a:pt x="17559807" y="10615684"/>
                  </a:lnTo>
                  <a:close/>
                </a:path>
                <a:path w="18513425" h="10742930">
                  <a:moveTo>
                    <a:pt x="16271528" y="10065359"/>
                  </a:moveTo>
                  <a:lnTo>
                    <a:pt x="16267533" y="10066412"/>
                  </a:lnTo>
                  <a:lnTo>
                    <a:pt x="16264308" y="10072128"/>
                  </a:lnTo>
                  <a:lnTo>
                    <a:pt x="16265362" y="10076123"/>
                  </a:lnTo>
                  <a:lnTo>
                    <a:pt x="16268219" y="10077736"/>
                  </a:lnTo>
                  <a:lnTo>
                    <a:pt x="16271600" y="10079966"/>
                  </a:lnTo>
                  <a:lnTo>
                    <a:pt x="16274934" y="10081389"/>
                  </a:lnTo>
                  <a:lnTo>
                    <a:pt x="16278453" y="10080525"/>
                  </a:lnTo>
                  <a:lnTo>
                    <a:pt x="16281679" y="10074810"/>
                  </a:lnTo>
                  <a:lnTo>
                    <a:pt x="16280627" y="10070816"/>
                  </a:lnTo>
                  <a:lnTo>
                    <a:pt x="16277769" y="10069203"/>
                  </a:lnTo>
                  <a:lnTo>
                    <a:pt x="16274385" y="10066972"/>
                  </a:lnTo>
                  <a:lnTo>
                    <a:pt x="16271528" y="10065359"/>
                  </a:lnTo>
                  <a:close/>
                </a:path>
                <a:path w="18513425" h="10742930">
                  <a:moveTo>
                    <a:pt x="16196844" y="10019713"/>
                  </a:moveTo>
                  <a:lnTo>
                    <a:pt x="16192851" y="10020768"/>
                  </a:lnTo>
                  <a:lnTo>
                    <a:pt x="16191597" y="10022990"/>
                  </a:lnTo>
                  <a:lnTo>
                    <a:pt x="16191238" y="10023625"/>
                  </a:lnTo>
                  <a:lnTo>
                    <a:pt x="16189150" y="10026674"/>
                  </a:lnTo>
                  <a:lnTo>
                    <a:pt x="16190201" y="10030668"/>
                  </a:lnTo>
                  <a:lnTo>
                    <a:pt x="16193059" y="10032281"/>
                  </a:lnTo>
                  <a:lnTo>
                    <a:pt x="16196442" y="10034511"/>
                  </a:lnTo>
                  <a:lnTo>
                    <a:pt x="16197441" y="10034938"/>
                  </a:lnTo>
                  <a:lnTo>
                    <a:pt x="16197299" y="10035271"/>
                  </a:lnTo>
                  <a:lnTo>
                    <a:pt x="16199966" y="10036409"/>
                  </a:lnTo>
                  <a:lnTo>
                    <a:pt x="16203485" y="10035546"/>
                  </a:lnTo>
                  <a:lnTo>
                    <a:pt x="16204739" y="10033324"/>
                  </a:lnTo>
                  <a:lnTo>
                    <a:pt x="16205098" y="10032688"/>
                  </a:lnTo>
                  <a:lnTo>
                    <a:pt x="16207186" y="10029640"/>
                  </a:lnTo>
                  <a:lnTo>
                    <a:pt x="16206134" y="10025645"/>
                  </a:lnTo>
                  <a:lnTo>
                    <a:pt x="16203277" y="10024032"/>
                  </a:lnTo>
                  <a:lnTo>
                    <a:pt x="16199893" y="10021801"/>
                  </a:lnTo>
                  <a:lnTo>
                    <a:pt x="16196844" y="10019713"/>
                  </a:lnTo>
                  <a:close/>
                </a:path>
                <a:path w="18513425" h="10742930">
                  <a:moveTo>
                    <a:pt x="17644629" y="10635715"/>
                  </a:moveTo>
                  <a:lnTo>
                    <a:pt x="17641345" y="10635101"/>
                  </a:lnTo>
                  <a:lnTo>
                    <a:pt x="17637395" y="10634205"/>
                  </a:lnTo>
                  <a:lnTo>
                    <a:pt x="17633777" y="10633449"/>
                  </a:lnTo>
                  <a:lnTo>
                    <a:pt x="17630497" y="10635596"/>
                  </a:lnTo>
                  <a:lnTo>
                    <a:pt x="17629885" y="10638880"/>
                  </a:lnTo>
                  <a:lnTo>
                    <a:pt x="17629414" y="10641831"/>
                  </a:lnTo>
                  <a:lnTo>
                    <a:pt x="17630895" y="10644826"/>
                  </a:lnTo>
                  <a:lnTo>
                    <a:pt x="17634562" y="10646390"/>
                  </a:lnTo>
                  <a:lnTo>
                    <a:pt x="17638511" y="10647287"/>
                  </a:lnTo>
                  <a:lnTo>
                    <a:pt x="17642129" y="10648042"/>
                  </a:lnTo>
                  <a:lnTo>
                    <a:pt x="17645409" y="10645896"/>
                  </a:lnTo>
                  <a:lnTo>
                    <a:pt x="17646021" y="10642612"/>
                  </a:lnTo>
                  <a:lnTo>
                    <a:pt x="17646777" y="10638994"/>
                  </a:lnTo>
                  <a:lnTo>
                    <a:pt x="17644629" y="10635715"/>
                  </a:lnTo>
                  <a:close/>
                </a:path>
                <a:path w="18513425" h="10742930">
                  <a:moveTo>
                    <a:pt x="16122921" y="9973210"/>
                  </a:moveTo>
                  <a:lnTo>
                    <a:pt x="16119259" y="9974405"/>
                  </a:lnTo>
                  <a:lnTo>
                    <a:pt x="16117313" y="9977121"/>
                  </a:lnTo>
                  <a:lnTo>
                    <a:pt x="16115225" y="9980170"/>
                  </a:lnTo>
                  <a:lnTo>
                    <a:pt x="16116422" y="9983832"/>
                  </a:lnTo>
                  <a:lnTo>
                    <a:pt x="16119137" y="9985777"/>
                  </a:lnTo>
                  <a:lnTo>
                    <a:pt x="16122518" y="9988008"/>
                  </a:lnTo>
                  <a:lnTo>
                    <a:pt x="16126183" y="9989571"/>
                  </a:lnTo>
                  <a:lnTo>
                    <a:pt x="16129704" y="9988710"/>
                  </a:lnTo>
                  <a:lnTo>
                    <a:pt x="16130807" y="9986817"/>
                  </a:lnTo>
                  <a:lnTo>
                    <a:pt x="16131175" y="9986186"/>
                  </a:lnTo>
                  <a:lnTo>
                    <a:pt x="16133264" y="9983137"/>
                  </a:lnTo>
                  <a:lnTo>
                    <a:pt x="16132067" y="9979475"/>
                  </a:lnTo>
                  <a:lnTo>
                    <a:pt x="16129353" y="9977529"/>
                  </a:lnTo>
                  <a:lnTo>
                    <a:pt x="16125971" y="9975298"/>
                  </a:lnTo>
                  <a:lnTo>
                    <a:pt x="16122921" y="9973210"/>
                  </a:lnTo>
                  <a:close/>
                </a:path>
                <a:path w="18513425" h="10742930">
                  <a:moveTo>
                    <a:pt x="17729830" y="10653936"/>
                  </a:moveTo>
                  <a:lnTo>
                    <a:pt x="17726545" y="10653323"/>
                  </a:lnTo>
                  <a:lnTo>
                    <a:pt x="17722596" y="10652426"/>
                  </a:lnTo>
                  <a:lnTo>
                    <a:pt x="17719311" y="10651813"/>
                  </a:lnTo>
                  <a:lnTo>
                    <a:pt x="17716031" y="10653959"/>
                  </a:lnTo>
                  <a:lnTo>
                    <a:pt x="17715418" y="10657244"/>
                  </a:lnTo>
                  <a:lnTo>
                    <a:pt x="17714947" y="10660194"/>
                  </a:lnTo>
                  <a:lnTo>
                    <a:pt x="17716428" y="10663190"/>
                  </a:lnTo>
                  <a:lnTo>
                    <a:pt x="17719093" y="10664326"/>
                  </a:lnTo>
                  <a:lnTo>
                    <a:pt x="17719235" y="10663993"/>
                  </a:lnTo>
                  <a:lnTo>
                    <a:pt x="17720237" y="10664421"/>
                  </a:lnTo>
                  <a:lnTo>
                    <a:pt x="17724186" y="10665318"/>
                  </a:lnTo>
                  <a:lnTo>
                    <a:pt x="17727471" y="10665931"/>
                  </a:lnTo>
                  <a:lnTo>
                    <a:pt x="17730751" y="10663784"/>
                  </a:lnTo>
                  <a:lnTo>
                    <a:pt x="17731977" y="10657216"/>
                  </a:lnTo>
                  <a:lnTo>
                    <a:pt x="17729830" y="10653936"/>
                  </a:lnTo>
                  <a:close/>
                </a:path>
                <a:path w="18513425" h="10742930">
                  <a:moveTo>
                    <a:pt x="16049758" y="9925848"/>
                  </a:moveTo>
                  <a:lnTo>
                    <a:pt x="16045762" y="9926901"/>
                  </a:lnTo>
                  <a:lnTo>
                    <a:pt x="16042085" y="9932031"/>
                  </a:lnTo>
                  <a:lnTo>
                    <a:pt x="16041869" y="9932332"/>
                  </a:lnTo>
                  <a:lnTo>
                    <a:pt x="16042923" y="9936327"/>
                  </a:lnTo>
                  <a:lnTo>
                    <a:pt x="16045639" y="9938274"/>
                  </a:lnTo>
                  <a:lnTo>
                    <a:pt x="16049021" y="9940504"/>
                  </a:lnTo>
                  <a:lnTo>
                    <a:pt x="16052686" y="9942068"/>
                  </a:lnTo>
                  <a:lnTo>
                    <a:pt x="16055873" y="9941064"/>
                  </a:lnTo>
                  <a:lnTo>
                    <a:pt x="16057452" y="9938979"/>
                  </a:lnTo>
                  <a:lnTo>
                    <a:pt x="16059624" y="9935967"/>
                  </a:lnTo>
                  <a:lnTo>
                    <a:pt x="16058570" y="9931971"/>
                  </a:lnTo>
                  <a:lnTo>
                    <a:pt x="16055854" y="9930025"/>
                  </a:lnTo>
                  <a:lnTo>
                    <a:pt x="16052472" y="9927794"/>
                  </a:lnTo>
                  <a:lnTo>
                    <a:pt x="16049758" y="9925848"/>
                  </a:lnTo>
                  <a:close/>
                </a:path>
                <a:path w="18513425" h="10742930">
                  <a:moveTo>
                    <a:pt x="17815549" y="10670016"/>
                  </a:moveTo>
                  <a:lnTo>
                    <a:pt x="17812264" y="10669403"/>
                  </a:lnTo>
                  <a:lnTo>
                    <a:pt x="17808173" y="10668840"/>
                  </a:lnTo>
                  <a:lnTo>
                    <a:pt x="17804746" y="10668559"/>
                  </a:lnTo>
                  <a:lnTo>
                    <a:pt x="17801466" y="10670706"/>
                  </a:lnTo>
                  <a:lnTo>
                    <a:pt x="17800853" y="10673990"/>
                  </a:lnTo>
                  <a:lnTo>
                    <a:pt x="17800383" y="10676941"/>
                  </a:lnTo>
                  <a:lnTo>
                    <a:pt x="17802006" y="10679603"/>
                  </a:lnTo>
                  <a:lnTo>
                    <a:pt x="17806006" y="10681309"/>
                  </a:lnTo>
                  <a:lnTo>
                    <a:pt x="17810097" y="10681873"/>
                  </a:lnTo>
                  <a:lnTo>
                    <a:pt x="17813382" y="10682486"/>
                  </a:lnTo>
                  <a:lnTo>
                    <a:pt x="17816804" y="10680006"/>
                  </a:lnTo>
                  <a:lnTo>
                    <a:pt x="17818030" y="10673438"/>
                  </a:lnTo>
                  <a:lnTo>
                    <a:pt x="17815549" y="10670016"/>
                  </a:lnTo>
                  <a:close/>
                </a:path>
                <a:path w="18513425" h="10742930">
                  <a:moveTo>
                    <a:pt x="15976878" y="9877820"/>
                  </a:moveTo>
                  <a:lnTo>
                    <a:pt x="15972691" y="9878398"/>
                  </a:lnTo>
                  <a:lnTo>
                    <a:pt x="15969644" y="9883795"/>
                  </a:lnTo>
                  <a:lnTo>
                    <a:pt x="15969465" y="9884113"/>
                  </a:lnTo>
                  <a:lnTo>
                    <a:pt x="15970186" y="9887966"/>
                  </a:lnTo>
                  <a:lnTo>
                    <a:pt x="15972902" y="9889912"/>
                  </a:lnTo>
                  <a:lnTo>
                    <a:pt x="15976283" y="9892143"/>
                  </a:lnTo>
                  <a:lnTo>
                    <a:pt x="15979948" y="9893706"/>
                  </a:lnTo>
                  <a:lnTo>
                    <a:pt x="15983136" y="9892702"/>
                  </a:lnTo>
                  <a:lnTo>
                    <a:pt x="15984715" y="9890618"/>
                  </a:lnTo>
                  <a:lnTo>
                    <a:pt x="15984940" y="9890320"/>
                  </a:lnTo>
                  <a:lnTo>
                    <a:pt x="15986553" y="9887463"/>
                  </a:lnTo>
                  <a:lnTo>
                    <a:pt x="15985832" y="9883610"/>
                  </a:lnTo>
                  <a:lnTo>
                    <a:pt x="15983116" y="9881663"/>
                  </a:lnTo>
                  <a:lnTo>
                    <a:pt x="15979735" y="9879433"/>
                  </a:lnTo>
                  <a:lnTo>
                    <a:pt x="15976878" y="9877820"/>
                  </a:lnTo>
                  <a:close/>
                </a:path>
                <a:path w="18513425" h="10742930">
                  <a:moveTo>
                    <a:pt x="17901647" y="10684286"/>
                  </a:moveTo>
                  <a:lnTo>
                    <a:pt x="17898364" y="10683674"/>
                  </a:lnTo>
                  <a:lnTo>
                    <a:pt x="17894270" y="10683110"/>
                  </a:lnTo>
                  <a:lnTo>
                    <a:pt x="17890986" y="10682496"/>
                  </a:lnTo>
                  <a:lnTo>
                    <a:pt x="17887899" y="10685120"/>
                  </a:lnTo>
                  <a:lnTo>
                    <a:pt x="17887286" y="10688404"/>
                  </a:lnTo>
                  <a:lnTo>
                    <a:pt x="17886873" y="10690985"/>
                  </a:lnTo>
                  <a:lnTo>
                    <a:pt x="17886813" y="10691354"/>
                  </a:lnTo>
                  <a:lnTo>
                    <a:pt x="17888436" y="10694016"/>
                  </a:lnTo>
                  <a:lnTo>
                    <a:pt x="17891103" y="10695153"/>
                  </a:lnTo>
                  <a:lnTo>
                    <a:pt x="17891245" y="10694820"/>
                  </a:lnTo>
                  <a:lnTo>
                    <a:pt x="17892577" y="10695388"/>
                  </a:lnTo>
                  <a:lnTo>
                    <a:pt x="17896673" y="10695953"/>
                  </a:lnTo>
                  <a:lnTo>
                    <a:pt x="17899955" y="10696566"/>
                  </a:lnTo>
                  <a:lnTo>
                    <a:pt x="17903044" y="10693944"/>
                  </a:lnTo>
                  <a:lnTo>
                    <a:pt x="17904269" y="10687375"/>
                  </a:lnTo>
                  <a:lnTo>
                    <a:pt x="17901647" y="10684286"/>
                  </a:lnTo>
                  <a:close/>
                </a:path>
                <a:path w="18513425" h="10742930">
                  <a:moveTo>
                    <a:pt x="15905232" y="9828743"/>
                  </a:moveTo>
                  <a:lnTo>
                    <a:pt x="15901379" y="9829463"/>
                  </a:lnTo>
                  <a:lnTo>
                    <a:pt x="15897486" y="9834893"/>
                  </a:lnTo>
                  <a:lnTo>
                    <a:pt x="15898207" y="9838746"/>
                  </a:lnTo>
                  <a:lnTo>
                    <a:pt x="15900922" y="9840693"/>
                  </a:lnTo>
                  <a:lnTo>
                    <a:pt x="15904306" y="9842924"/>
                  </a:lnTo>
                  <a:lnTo>
                    <a:pt x="15905305" y="9843350"/>
                  </a:lnTo>
                  <a:lnTo>
                    <a:pt x="15905162" y="9843684"/>
                  </a:lnTo>
                  <a:lnTo>
                    <a:pt x="15907828" y="9844821"/>
                  </a:lnTo>
                  <a:lnTo>
                    <a:pt x="15911014" y="9843815"/>
                  </a:lnTo>
                  <a:lnTo>
                    <a:pt x="15912818" y="9841433"/>
                  </a:lnTo>
                  <a:lnTo>
                    <a:pt x="15914764" y="9838718"/>
                  </a:lnTo>
                  <a:lnTo>
                    <a:pt x="15914044" y="9834865"/>
                  </a:lnTo>
                  <a:lnTo>
                    <a:pt x="15911329" y="9832919"/>
                  </a:lnTo>
                  <a:lnTo>
                    <a:pt x="15907947" y="9830689"/>
                  </a:lnTo>
                  <a:lnTo>
                    <a:pt x="15905232" y="9828743"/>
                  </a:lnTo>
                  <a:close/>
                </a:path>
                <a:path w="18513425" h="10742930">
                  <a:moveTo>
                    <a:pt x="17987932" y="10696274"/>
                  </a:moveTo>
                  <a:lnTo>
                    <a:pt x="17984505" y="10695995"/>
                  </a:lnTo>
                  <a:lnTo>
                    <a:pt x="17980412" y="10695430"/>
                  </a:lnTo>
                  <a:lnTo>
                    <a:pt x="17977129" y="10694818"/>
                  </a:lnTo>
                  <a:lnTo>
                    <a:pt x="17973707" y="10697298"/>
                  </a:lnTo>
                  <a:lnTo>
                    <a:pt x="17973428" y="10700724"/>
                  </a:lnTo>
                  <a:lnTo>
                    <a:pt x="17973291" y="10703817"/>
                  </a:lnTo>
                  <a:lnTo>
                    <a:pt x="17974578" y="10706336"/>
                  </a:lnTo>
                  <a:lnTo>
                    <a:pt x="17977245" y="10707473"/>
                  </a:lnTo>
                  <a:lnTo>
                    <a:pt x="17977054" y="10706998"/>
                  </a:lnTo>
                  <a:lnTo>
                    <a:pt x="17978720" y="10707709"/>
                  </a:lnTo>
                  <a:lnTo>
                    <a:pt x="17982812" y="10708272"/>
                  </a:lnTo>
                  <a:lnTo>
                    <a:pt x="17986096" y="10708886"/>
                  </a:lnTo>
                  <a:lnTo>
                    <a:pt x="17989521" y="10706407"/>
                  </a:lnTo>
                  <a:lnTo>
                    <a:pt x="17989800" y="10702980"/>
                  </a:lnTo>
                  <a:lnTo>
                    <a:pt x="17990413" y="10699696"/>
                  </a:lnTo>
                  <a:lnTo>
                    <a:pt x="17987932" y="10696274"/>
                  </a:lnTo>
                  <a:close/>
                </a:path>
                <a:path w="18513425" h="10742930">
                  <a:moveTo>
                    <a:pt x="15833347" y="9778381"/>
                  </a:moveTo>
                  <a:lnTo>
                    <a:pt x="15829495" y="9779102"/>
                  </a:lnTo>
                  <a:lnTo>
                    <a:pt x="15825602" y="9784532"/>
                  </a:lnTo>
                  <a:lnTo>
                    <a:pt x="15826322" y="9788385"/>
                  </a:lnTo>
                  <a:lnTo>
                    <a:pt x="15829037" y="9790331"/>
                  </a:lnTo>
                  <a:lnTo>
                    <a:pt x="15832419" y="9792561"/>
                  </a:lnTo>
                  <a:lnTo>
                    <a:pt x="15833754" y="9793131"/>
                  </a:lnTo>
                  <a:lnTo>
                    <a:pt x="15833278" y="9793322"/>
                  </a:lnTo>
                  <a:lnTo>
                    <a:pt x="15835944" y="9794459"/>
                  </a:lnTo>
                  <a:lnTo>
                    <a:pt x="15839129" y="9793454"/>
                  </a:lnTo>
                  <a:lnTo>
                    <a:pt x="15840933" y="9791072"/>
                  </a:lnTo>
                  <a:lnTo>
                    <a:pt x="15842880" y="9788357"/>
                  </a:lnTo>
                  <a:lnTo>
                    <a:pt x="15842159" y="9784504"/>
                  </a:lnTo>
                  <a:lnTo>
                    <a:pt x="15839444" y="9782558"/>
                  </a:lnTo>
                  <a:lnTo>
                    <a:pt x="15836063" y="9780328"/>
                  </a:lnTo>
                  <a:lnTo>
                    <a:pt x="15833347" y="9778381"/>
                  </a:lnTo>
                  <a:close/>
                </a:path>
                <a:path w="18513425" h="10742930">
                  <a:moveTo>
                    <a:pt x="15762841" y="9726638"/>
                  </a:moveTo>
                  <a:lnTo>
                    <a:pt x="15759130" y="9727025"/>
                  </a:lnTo>
                  <a:lnTo>
                    <a:pt x="15754953" y="9733122"/>
                  </a:lnTo>
                  <a:lnTo>
                    <a:pt x="15755674" y="9736975"/>
                  </a:lnTo>
                  <a:lnTo>
                    <a:pt x="15758389" y="9738922"/>
                  </a:lnTo>
                  <a:lnTo>
                    <a:pt x="15761628" y="9741485"/>
                  </a:lnTo>
                  <a:lnTo>
                    <a:pt x="15765627" y="9743190"/>
                  </a:lnTo>
                  <a:lnTo>
                    <a:pt x="15768673" y="9742520"/>
                  </a:lnTo>
                  <a:lnTo>
                    <a:pt x="15770477" y="9740138"/>
                  </a:lnTo>
                  <a:lnTo>
                    <a:pt x="15772565" y="9737089"/>
                  </a:lnTo>
                  <a:lnTo>
                    <a:pt x="15771845" y="9733236"/>
                  </a:lnTo>
                  <a:lnTo>
                    <a:pt x="15769131" y="9731291"/>
                  </a:lnTo>
                  <a:lnTo>
                    <a:pt x="15765890" y="9728727"/>
                  </a:lnTo>
                  <a:lnTo>
                    <a:pt x="15762841" y="9726638"/>
                  </a:lnTo>
                  <a:close/>
                </a:path>
                <a:path w="18513425" h="10742930">
                  <a:moveTo>
                    <a:pt x="18074643" y="10707261"/>
                  </a:moveTo>
                  <a:lnTo>
                    <a:pt x="18071216" y="10706981"/>
                  </a:lnTo>
                  <a:lnTo>
                    <a:pt x="18067124" y="10706418"/>
                  </a:lnTo>
                  <a:lnTo>
                    <a:pt x="18063840" y="10705804"/>
                  </a:lnTo>
                  <a:lnTo>
                    <a:pt x="18060751" y="10708427"/>
                  </a:lnTo>
                  <a:lnTo>
                    <a:pt x="18060469" y="10711852"/>
                  </a:lnTo>
                  <a:lnTo>
                    <a:pt x="18060188" y="10714096"/>
                  </a:lnTo>
                  <a:lnTo>
                    <a:pt x="18060141" y="10714470"/>
                  </a:lnTo>
                  <a:lnTo>
                    <a:pt x="18061766" y="10717132"/>
                  </a:lnTo>
                  <a:lnTo>
                    <a:pt x="18064099" y="10718128"/>
                  </a:lnTo>
                  <a:lnTo>
                    <a:pt x="18064242" y="10717794"/>
                  </a:lnTo>
                  <a:lnTo>
                    <a:pt x="18065906" y="10718504"/>
                  </a:lnTo>
                  <a:lnTo>
                    <a:pt x="18070000" y="10719069"/>
                  </a:lnTo>
                  <a:lnTo>
                    <a:pt x="18073282" y="10719681"/>
                  </a:lnTo>
                  <a:lnTo>
                    <a:pt x="18076371" y="10717059"/>
                  </a:lnTo>
                  <a:lnTo>
                    <a:pt x="18076650" y="10713633"/>
                  </a:lnTo>
                  <a:lnTo>
                    <a:pt x="18077195" y="10710714"/>
                  </a:lnTo>
                  <a:lnTo>
                    <a:pt x="18077263" y="10710349"/>
                  </a:lnTo>
                  <a:lnTo>
                    <a:pt x="18074643" y="10707261"/>
                  </a:lnTo>
                  <a:close/>
                </a:path>
                <a:path w="18513425" h="10742930">
                  <a:moveTo>
                    <a:pt x="15692809" y="9674703"/>
                  </a:moveTo>
                  <a:lnTo>
                    <a:pt x="15688622" y="9675280"/>
                  </a:lnTo>
                  <a:lnTo>
                    <a:pt x="15684729" y="9680711"/>
                  </a:lnTo>
                  <a:lnTo>
                    <a:pt x="15685308" y="9684898"/>
                  </a:lnTo>
                  <a:lnTo>
                    <a:pt x="15688023" y="9686844"/>
                  </a:lnTo>
                  <a:lnTo>
                    <a:pt x="15691264" y="9689409"/>
                  </a:lnTo>
                  <a:lnTo>
                    <a:pt x="15695264" y="9691115"/>
                  </a:lnTo>
                  <a:lnTo>
                    <a:pt x="15698306" y="9690443"/>
                  </a:lnTo>
                  <a:lnTo>
                    <a:pt x="15700110" y="9688060"/>
                  </a:lnTo>
                  <a:lnTo>
                    <a:pt x="15702056" y="9685345"/>
                  </a:lnTo>
                  <a:lnTo>
                    <a:pt x="15701479" y="9681159"/>
                  </a:lnTo>
                  <a:lnTo>
                    <a:pt x="15698763" y="9679213"/>
                  </a:lnTo>
                  <a:lnTo>
                    <a:pt x="15695523" y="9676650"/>
                  </a:lnTo>
                  <a:lnTo>
                    <a:pt x="15692809" y="9674703"/>
                  </a:lnTo>
                  <a:close/>
                </a:path>
                <a:path w="18513425" h="10742930">
                  <a:moveTo>
                    <a:pt x="18161823" y="10715297"/>
                  </a:moveTo>
                  <a:lnTo>
                    <a:pt x="18158396" y="10715017"/>
                  </a:lnTo>
                  <a:lnTo>
                    <a:pt x="18154163" y="10714787"/>
                  </a:lnTo>
                  <a:lnTo>
                    <a:pt x="18150736" y="10714507"/>
                  </a:lnTo>
                  <a:lnTo>
                    <a:pt x="18147647" y="10717129"/>
                  </a:lnTo>
                  <a:lnTo>
                    <a:pt x="18147368" y="10720555"/>
                  </a:lnTo>
                  <a:lnTo>
                    <a:pt x="18147040" y="10723173"/>
                  </a:lnTo>
                  <a:lnTo>
                    <a:pt x="18148662" y="10725835"/>
                  </a:lnTo>
                  <a:lnTo>
                    <a:pt x="18150996" y="10726830"/>
                  </a:lnTo>
                  <a:lnTo>
                    <a:pt x="18151471" y="10726639"/>
                  </a:lnTo>
                  <a:lnTo>
                    <a:pt x="18153136" y="10727349"/>
                  </a:lnTo>
                  <a:lnTo>
                    <a:pt x="18157372" y="10727580"/>
                  </a:lnTo>
                  <a:lnTo>
                    <a:pt x="18160799" y="10727860"/>
                  </a:lnTo>
                  <a:lnTo>
                    <a:pt x="18163885" y="10725237"/>
                  </a:lnTo>
                  <a:lnTo>
                    <a:pt x="18164444" y="10718384"/>
                  </a:lnTo>
                  <a:lnTo>
                    <a:pt x="18161823" y="10715297"/>
                  </a:lnTo>
                  <a:close/>
                </a:path>
                <a:path w="18513425" h="10742930">
                  <a:moveTo>
                    <a:pt x="15623252" y="9622578"/>
                  </a:moveTo>
                  <a:lnTo>
                    <a:pt x="15619399" y="9623298"/>
                  </a:lnTo>
                  <a:lnTo>
                    <a:pt x="15614841" y="9628444"/>
                  </a:lnTo>
                  <a:lnTo>
                    <a:pt x="15615419" y="9632630"/>
                  </a:lnTo>
                  <a:lnTo>
                    <a:pt x="15618135" y="9634577"/>
                  </a:lnTo>
                  <a:lnTo>
                    <a:pt x="15621374" y="9637140"/>
                  </a:lnTo>
                  <a:lnTo>
                    <a:pt x="15622707" y="9637708"/>
                  </a:lnTo>
                  <a:lnTo>
                    <a:pt x="15622564" y="9638042"/>
                  </a:lnTo>
                  <a:lnTo>
                    <a:pt x="15625230" y="9639179"/>
                  </a:lnTo>
                  <a:lnTo>
                    <a:pt x="15628276" y="9638508"/>
                  </a:lnTo>
                  <a:lnTo>
                    <a:pt x="15630080" y="9636126"/>
                  </a:lnTo>
                  <a:lnTo>
                    <a:pt x="15632360" y="9633553"/>
                  </a:lnTo>
                  <a:lnTo>
                    <a:pt x="15631781" y="9629368"/>
                  </a:lnTo>
                  <a:lnTo>
                    <a:pt x="15629066" y="9627421"/>
                  </a:lnTo>
                  <a:lnTo>
                    <a:pt x="15625824" y="9624856"/>
                  </a:lnTo>
                  <a:lnTo>
                    <a:pt x="15623252" y="9622578"/>
                  </a:lnTo>
                  <a:close/>
                </a:path>
                <a:path w="18513425" h="10742930">
                  <a:moveTo>
                    <a:pt x="18248906" y="10721715"/>
                  </a:moveTo>
                  <a:lnTo>
                    <a:pt x="18245479" y="10721435"/>
                  </a:lnTo>
                  <a:lnTo>
                    <a:pt x="18241246" y="10721205"/>
                  </a:lnTo>
                  <a:lnTo>
                    <a:pt x="18237819" y="10720925"/>
                  </a:lnTo>
                  <a:lnTo>
                    <a:pt x="18234730" y="10723547"/>
                  </a:lnTo>
                  <a:lnTo>
                    <a:pt x="18234451" y="10726974"/>
                  </a:lnTo>
                  <a:lnTo>
                    <a:pt x="18234039" y="10729555"/>
                  </a:lnTo>
                  <a:lnTo>
                    <a:pt x="18233980" y="10729924"/>
                  </a:lnTo>
                  <a:lnTo>
                    <a:pt x="18235745" y="10732253"/>
                  </a:lnTo>
                  <a:lnTo>
                    <a:pt x="18238079" y="10733248"/>
                  </a:lnTo>
                  <a:lnTo>
                    <a:pt x="18238221" y="10732915"/>
                  </a:lnTo>
                  <a:lnTo>
                    <a:pt x="18240219" y="10733768"/>
                  </a:lnTo>
                  <a:lnTo>
                    <a:pt x="18244457" y="10733999"/>
                  </a:lnTo>
                  <a:lnTo>
                    <a:pt x="18247882" y="10734278"/>
                  </a:lnTo>
                  <a:lnTo>
                    <a:pt x="18250970" y="10731656"/>
                  </a:lnTo>
                  <a:lnTo>
                    <a:pt x="18251529" y="10724803"/>
                  </a:lnTo>
                  <a:lnTo>
                    <a:pt x="18248906" y="10721715"/>
                  </a:lnTo>
                  <a:close/>
                </a:path>
                <a:path w="18513425" h="10742930">
                  <a:moveTo>
                    <a:pt x="15554266" y="9569119"/>
                  </a:moveTo>
                  <a:lnTo>
                    <a:pt x="15550079" y="9569697"/>
                  </a:lnTo>
                  <a:lnTo>
                    <a:pt x="15548133" y="9572412"/>
                  </a:lnTo>
                  <a:lnTo>
                    <a:pt x="15545853" y="9574985"/>
                  </a:lnTo>
                  <a:lnTo>
                    <a:pt x="15546431" y="9579171"/>
                  </a:lnTo>
                  <a:lnTo>
                    <a:pt x="15549146" y="9581117"/>
                  </a:lnTo>
                  <a:lnTo>
                    <a:pt x="15552386" y="9583681"/>
                  </a:lnTo>
                  <a:lnTo>
                    <a:pt x="15553720" y="9584251"/>
                  </a:lnTo>
                  <a:lnTo>
                    <a:pt x="15553578" y="9584584"/>
                  </a:lnTo>
                  <a:lnTo>
                    <a:pt x="15556244" y="9585721"/>
                  </a:lnTo>
                  <a:lnTo>
                    <a:pt x="15559288" y="9585049"/>
                  </a:lnTo>
                  <a:lnTo>
                    <a:pt x="15561092" y="9582667"/>
                  </a:lnTo>
                  <a:lnTo>
                    <a:pt x="15563371" y="9580094"/>
                  </a:lnTo>
                  <a:lnTo>
                    <a:pt x="15562793" y="9575908"/>
                  </a:lnTo>
                  <a:lnTo>
                    <a:pt x="15560078" y="9573962"/>
                  </a:lnTo>
                  <a:lnTo>
                    <a:pt x="15556839" y="9571398"/>
                  </a:lnTo>
                  <a:lnTo>
                    <a:pt x="15554266" y="9569119"/>
                  </a:lnTo>
                  <a:close/>
                </a:path>
                <a:path w="18513425" h="10742930">
                  <a:moveTo>
                    <a:pt x="15485228" y="9514850"/>
                  </a:moveTo>
                  <a:lnTo>
                    <a:pt x="15481374" y="9515570"/>
                  </a:lnTo>
                  <a:lnTo>
                    <a:pt x="15476816" y="9520717"/>
                  </a:lnTo>
                  <a:lnTo>
                    <a:pt x="15477538" y="9524571"/>
                  </a:lnTo>
                  <a:lnTo>
                    <a:pt x="15480110" y="9526850"/>
                  </a:lnTo>
                  <a:lnTo>
                    <a:pt x="15483350" y="9529413"/>
                  </a:lnTo>
                  <a:lnTo>
                    <a:pt x="15485017" y="9530124"/>
                  </a:lnTo>
                  <a:lnTo>
                    <a:pt x="15484541" y="9530316"/>
                  </a:lnTo>
                  <a:lnTo>
                    <a:pt x="15487207" y="9531453"/>
                  </a:lnTo>
                  <a:lnTo>
                    <a:pt x="15490250" y="9530781"/>
                  </a:lnTo>
                  <a:lnTo>
                    <a:pt x="15492054" y="9528399"/>
                  </a:lnTo>
                  <a:lnTo>
                    <a:pt x="15494334" y="9525826"/>
                  </a:lnTo>
                  <a:lnTo>
                    <a:pt x="15493613" y="9521973"/>
                  </a:lnTo>
                  <a:lnTo>
                    <a:pt x="15491041" y="9519694"/>
                  </a:lnTo>
                  <a:lnTo>
                    <a:pt x="15487802" y="9517130"/>
                  </a:lnTo>
                  <a:lnTo>
                    <a:pt x="15485228" y="9514850"/>
                  </a:lnTo>
                  <a:close/>
                </a:path>
                <a:path w="18513425" h="10742930">
                  <a:moveTo>
                    <a:pt x="18335418" y="10726707"/>
                  </a:moveTo>
                  <a:lnTo>
                    <a:pt x="18331991" y="10726428"/>
                  </a:lnTo>
                  <a:lnTo>
                    <a:pt x="18327755" y="10726197"/>
                  </a:lnTo>
                  <a:lnTo>
                    <a:pt x="18324330" y="10725918"/>
                  </a:lnTo>
                  <a:lnTo>
                    <a:pt x="18321575" y="10728682"/>
                  </a:lnTo>
                  <a:lnTo>
                    <a:pt x="18321296" y="10732109"/>
                  </a:lnTo>
                  <a:lnTo>
                    <a:pt x="18321014" y="10734352"/>
                  </a:lnTo>
                  <a:lnTo>
                    <a:pt x="18331442" y="10738800"/>
                  </a:lnTo>
                  <a:lnTo>
                    <a:pt x="18334869" y="10739080"/>
                  </a:lnTo>
                  <a:lnTo>
                    <a:pt x="18337624" y="10736316"/>
                  </a:lnTo>
                  <a:lnTo>
                    <a:pt x="18338183" y="10729463"/>
                  </a:lnTo>
                  <a:lnTo>
                    <a:pt x="18335418" y="10726707"/>
                  </a:lnTo>
                  <a:close/>
                </a:path>
                <a:path w="18513425" h="10742930">
                  <a:moveTo>
                    <a:pt x="15417001" y="9460534"/>
                  </a:moveTo>
                  <a:lnTo>
                    <a:pt x="15413290" y="9460921"/>
                  </a:lnTo>
                  <a:lnTo>
                    <a:pt x="15411012" y="9463495"/>
                  </a:lnTo>
                  <a:lnTo>
                    <a:pt x="15409065" y="9466210"/>
                  </a:lnTo>
                  <a:lnTo>
                    <a:pt x="15409452" y="9469920"/>
                  </a:lnTo>
                  <a:lnTo>
                    <a:pt x="15412026" y="9472200"/>
                  </a:lnTo>
                  <a:lnTo>
                    <a:pt x="15415265" y="9474763"/>
                  </a:lnTo>
                  <a:lnTo>
                    <a:pt x="15419263" y="9476469"/>
                  </a:lnTo>
                  <a:lnTo>
                    <a:pt x="15422167" y="9476132"/>
                  </a:lnTo>
                  <a:lnTo>
                    <a:pt x="15423971" y="9473750"/>
                  </a:lnTo>
                  <a:lnTo>
                    <a:pt x="15425917" y="9471034"/>
                  </a:lnTo>
                  <a:lnTo>
                    <a:pt x="15425529" y="9467323"/>
                  </a:lnTo>
                  <a:lnTo>
                    <a:pt x="15422955" y="9465044"/>
                  </a:lnTo>
                  <a:lnTo>
                    <a:pt x="15419716" y="9462479"/>
                  </a:lnTo>
                  <a:lnTo>
                    <a:pt x="15417001" y="9460534"/>
                  </a:lnTo>
                  <a:close/>
                </a:path>
                <a:path w="18513425" h="10742930">
                  <a:moveTo>
                    <a:pt x="18423064" y="10729033"/>
                  </a:moveTo>
                  <a:lnTo>
                    <a:pt x="18419495" y="10729087"/>
                  </a:lnTo>
                  <a:lnTo>
                    <a:pt x="18415262" y="10728856"/>
                  </a:lnTo>
                  <a:lnTo>
                    <a:pt x="18411501" y="10728434"/>
                  </a:lnTo>
                  <a:lnTo>
                    <a:pt x="18408748" y="10731200"/>
                  </a:lnTo>
                  <a:lnTo>
                    <a:pt x="18408800" y="10734767"/>
                  </a:lnTo>
                  <a:lnTo>
                    <a:pt x="18408805" y="10737527"/>
                  </a:lnTo>
                  <a:lnTo>
                    <a:pt x="18410237" y="10739713"/>
                  </a:lnTo>
                  <a:lnTo>
                    <a:pt x="18413235" y="10740992"/>
                  </a:lnTo>
                  <a:lnTo>
                    <a:pt x="18414710" y="10741228"/>
                  </a:lnTo>
                  <a:lnTo>
                    <a:pt x="18418948" y="10741460"/>
                  </a:lnTo>
                  <a:lnTo>
                    <a:pt x="18422706" y="10741881"/>
                  </a:lnTo>
                  <a:lnTo>
                    <a:pt x="18425462" y="10739116"/>
                  </a:lnTo>
                  <a:lnTo>
                    <a:pt x="18425408" y="10735548"/>
                  </a:lnTo>
                  <a:lnTo>
                    <a:pt x="18425829" y="10731789"/>
                  </a:lnTo>
                  <a:lnTo>
                    <a:pt x="18423064" y="10729033"/>
                  </a:lnTo>
                  <a:close/>
                </a:path>
                <a:path w="18513425" h="10742930">
                  <a:moveTo>
                    <a:pt x="15349199" y="9405217"/>
                  </a:moveTo>
                  <a:lnTo>
                    <a:pt x="15345490" y="9405605"/>
                  </a:lnTo>
                  <a:lnTo>
                    <a:pt x="15343210" y="9408177"/>
                  </a:lnTo>
                  <a:lnTo>
                    <a:pt x="15341264" y="9410893"/>
                  </a:lnTo>
                  <a:lnTo>
                    <a:pt x="15341651" y="9414604"/>
                  </a:lnTo>
                  <a:lnTo>
                    <a:pt x="15344224" y="9416883"/>
                  </a:lnTo>
                  <a:lnTo>
                    <a:pt x="15347463" y="9419446"/>
                  </a:lnTo>
                  <a:lnTo>
                    <a:pt x="15351463" y="9421152"/>
                  </a:lnTo>
                  <a:lnTo>
                    <a:pt x="15354366" y="9420815"/>
                  </a:lnTo>
                  <a:lnTo>
                    <a:pt x="15356169" y="9418433"/>
                  </a:lnTo>
                  <a:lnTo>
                    <a:pt x="15358115" y="9415718"/>
                  </a:lnTo>
                  <a:lnTo>
                    <a:pt x="15357729" y="9412007"/>
                  </a:lnTo>
                  <a:lnTo>
                    <a:pt x="15355157" y="9409729"/>
                  </a:lnTo>
                  <a:lnTo>
                    <a:pt x="15351915" y="9407163"/>
                  </a:lnTo>
                  <a:lnTo>
                    <a:pt x="15349199" y="9405217"/>
                  </a:lnTo>
                  <a:close/>
                </a:path>
                <a:path w="18513425" h="10742930">
                  <a:moveTo>
                    <a:pt x="18510140" y="10729932"/>
                  </a:moveTo>
                  <a:lnTo>
                    <a:pt x="18506569" y="10729986"/>
                  </a:lnTo>
                  <a:lnTo>
                    <a:pt x="18502337" y="10729756"/>
                  </a:lnTo>
                  <a:lnTo>
                    <a:pt x="18498768" y="10729809"/>
                  </a:lnTo>
                  <a:lnTo>
                    <a:pt x="18496013" y="10732573"/>
                  </a:lnTo>
                  <a:lnTo>
                    <a:pt x="18496067" y="10736142"/>
                  </a:lnTo>
                  <a:lnTo>
                    <a:pt x="18496072" y="10738902"/>
                  </a:lnTo>
                  <a:lnTo>
                    <a:pt x="18497503" y="10741088"/>
                  </a:lnTo>
                  <a:lnTo>
                    <a:pt x="18499837" y="10742084"/>
                  </a:lnTo>
                  <a:lnTo>
                    <a:pt x="18499979" y="10741750"/>
                  </a:lnTo>
                  <a:lnTo>
                    <a:pt x="18500979" y="10742177"/>
                  </a:lnTo>
                  <a:lnTo>
                    <a:pt x="18502452" y="10742412"/>
                  </a:lnTo>
                  <a:lnTo>
                    <a:pt x="18506688" y="10742643"/>
                  </a:lnTo>
                  <a:lnTo>
                    <a:pt x="18510257" y="10742589"/>
                  </a:lnTo>
                  <a:lnTo>
                    <a:pt x="18513010" y="10739824"/>
                  </a:lnTo>
                  <a:lnTo>
                    <a:pt x="18512902" y="10732687"/>
                  </a:lnTo>
                  <a:lnTo>
                    <a:pt x="18510140" y="10729932"/>
                  </a:lnTo>
                  <a:close/>
                </a:path>
                <a:path w="18513425" h="10742930">
                  <a:moveTo>
                    <a:pt x="15282349" y="9349518"/>
                  </a:moveTo>
                  <a:lnTo>
                    <a:pt x="15278639" y="9349905"/>
                  </a:lnTo>
                  <a:lnTo>
                    <a:pt x="15274081" y="9355052"/>
                  </a:lnTo>
                  <a:lnTo>
                    <a:pt x="15274467" y="9358762"/>
                  </a:lnTo>
                  <a:lnTo>
                    <a:pt x="15277041" y="9361042"/>
                  </a:lnTo>
                  <a:lnTo>
                    <a:pt x="15280280" y="9363606"/>
                  </a:lnTo>
                  <a:lnTo>
                    <a:pt x="15281946" y="9364316"/>
                  </a:lnTo>
                  <a:lnTo>
                    <a:pt x="15281804" y="9364649"/>
                  </a:lnTo>
                  <a:lnTo>
                    <a:pt x="15284136" y="9365644"/>
                  </a:lnTo>
                  <a:lnTo>
                    <a:pt x="15287182" y="9364974"/>
                  </a:lnTo>
                  <a:lnTo>
                    <a:pt x="15288844" y="9362925"/>
                  </a:lnTo>
                  <a:lnTo>
                    <a:pt x="15291124" y="9360352"/>
                  </a:lnTo>
                  <a:lnTo>
                    <a:pt x="15290735" y="9356641"/>
                  </a:lnTo>
                  <a:lnTo>
                    <a:pt x="15288161" y="9354361"/>
                  </a:lnTo>
                  <a:lnTo>
                    <a:pt x="15284922" y="9351798"/>
                  </a:lnTo>
                  <a:lnTo>
                    <a:pt x="15282349" y="9349518"/>
                  </a:lnTo>
                  <a:close/>
                </a:path>
                <a:path w="18513425" h="10742930">
                  <a:moveTo>
                    <a:pt x="15216260" y="9292962"/>
                  </a:moveTo>
                  <a:lnTo>
                    <a:pt x="15212214" y="9293206"/>
                  </a:lnTo>
                  <a:lnTo>
                    <a:pt x="15207656" y="9298353"/>
                  </a:lnTo>
                  <a:lnTo>
                    <a:pt x="15207902" y="9302397"/>
                  </a:lnTo>
                  <a:lnTo>
                    <a:pt x="15210475" y="9304676"/>
                  </a:lnTo>
                  <a:lnTo>
                    <a:pt x="15213714" y="9307240"/>
                  </a:lnTo>
                  <a:lnTo>
                    <a:pt x="15215381" y="9307951"/>
                  </a:lnTo>
                  <a:lnTo>
                    <a:pt x="15215572" y="9308426"/>
                  </a:lnTo>
                  <a:lnTo>
                    <a:pt x="15217905" y="9309421"/>
                  </a:lnTo>
                  <a:lnTo>
                    <a:pt x="15220948" y="9308750"/>
                  </a:lnTo>
                  <a:lnTo>
                    <a:pt x="15222610" y="9306701"/>
                  </a:lnTo>
                  <a:lnTo>
                    <a:pt x="15224890" y="9304128"/>
                  </a:lnTo>
                  <a:lnTo>
                    <a:pt x="15224646" y="9300084"/>
                  </a:lnTo>
                  <a:lnTo>
                    <a:pt x="15222072" y="9297805"/>
                  </a:lnTo>
                  <a:lnTo>
                    <a:pt x="15218832" y="9295241"/>
                  </a:lnTo>
                  <a:lnTo>
                    <a:pt x="15216260" y="9292962"/>
                  </a:lnTo>
                  <a:close/>
                </a:path>
                <a:path w="18513425" h="10742930">
                  <a:moveTo>
                    <a:pt x="15150263" y="9235263"/>
                  </a:moveTo>
                  <a:lnTo>
                    <a:pt x="15146218" y="9235507"/>
                  </a:lnTo>
                  <a:lnTo>
                    <a:pt x="15141659" y="9240654"/>
                  </a:lnTo>
                  <a:lnTo>
                    <a:pt x="15141903" y="9244698"/>
                  </a:lnTo>
                  <a:lnTo>
                    <a:pt x="15144476" y="9246977"/>
                  </a:lnTo>
                  <a:lnTo>
                    <a:pt x="15147576" y="9249875"/>
                  </a:lnTo>
                  <a:lnTo>
                    <a:pt x="15149241" y="9250585"/>
                  </a:lnTo>
                  <a:lnTo>
                    <a:pt x="15149433" y="9251062"/>
                  </a:lnTo>
                  <a:lnTo>
                    <a:pt x="15151766" y="9252057"/>
                  </a:lnTo>
                  <a:lnTo>
                    <a:pt x="15154809" y="9251385"/>
                  </a:lnTo>
                  <a:lnTo>
                    <a:pt x="15156472" y="9249336"/>
                  </a:lnTo>
                  <a:lnTo>
                    <a:pt x="15158751" y="9246763"/>
                  </a:lnTo>
                  <a:lnTo>
                    <a:pt x="15158506" y="9242718"/>
                  </a:lnTo>
                  <a:lnTo>
                    <a:pt x="15155933" y="9240440"/>
                  </a:lnTo>
                  <a:lnTo>
                    <a:pt x="15152836" y="9237543"/>
                  </a:lnTo>
                  <a:lnTo>
                    <a:pt x="15150263" y="9235263"/>
                  </a:lnTo>
                  <a:close/>
                </a:path>
                <a:path w="18513425" h="10742930">
                  <a:moveTo>
                    <a:pt x="15084598" y="9177706"/>
                  </a:moveTo>
                  <a:lnTo>
                    <a:pt x="15080555" y="9177951"/>
                  </a:lnTo>
                  <a:lnTo>
                    <a:pt x="15075996" y="9183098"/>
                  </a:lnTo>
                  <a:lnTo>
                    <a:pt x="15076240" y="9187142"/>
                  </a:lnTo>
                  <a:lnTo>
                    <a:pt x="15078813" y="9189421"/>
                  </a:lnTo>
                  <a:lnTo>
                    <a:pt x="15081910" y="9192318"/>
                  </a:lnTo>
                  <a:lnTo>
                    <a:pt x="15083577" y="9193029"/>
                  </a:lnTo>
                  <a:lnTo>
                    <a:pt x="15083768" y="9193504"/>
                  </a:lnTo>
                  <a:lnTo>
                    <a:pt x="15086101" y="9194499"/>
                  </a:lnTo>
                  <a:lnTo>
                    <a:pt x="15089145" y="9193829"/>
                  </a:lnTo>
                  <a:lnTo>
                    <a:pt x="15090808" y="9191780"/>
                  </a:lnTo>
                  <a:lnTo>
                    <a:pt x="15093088" y="9189207"/>
                  </a:lnTo>
                  <a:lnTo>
                    <a:pt x="15092842" y="9185162"/>
                  </a:lnTo>
                  <a:lnTo>
                    <a:pt x="15090268" y="9182882"/>
                  </a:lnTo>
                  <a:lnTo>
                    <a:pt x="15087171" y="9179985"/>
                  </a:lnTo>
                  <a:lnTo>
                    <a:pt x="15084598" y="9177706"/>
                  </a:lnTo>
                  <a:close/>
                </a:path>
                <a:path w="18513425" h="10742930">
                  <a:moveTo>
                    <a:pt x="15019220" y="9119483"/>
                  </a:moveTo>
                  <a:lnTo>
                    <a:pt x="15015174" y="9119727"/>
                  </a:lnTo>
                  <a:lnTo>
                    <a:pt x="15010615" y="9124874"/>
                  </a:lnTo>
                  <a:lnTo>
                    <a:pt x="15010862" y="9128919"/>
                  </a:lnTo>
                  <a:lnTo>
                    <a:pt x="15013436" y="9131199"/>
                  </a:lnTo>
                  <a:lnTo>
                    <a:pt x="15016532" y="9134095"/>
                  </a:lnTo>
                  <a:lnTo>
                    <a:pt x="15018532" y="9134948"/>
                  </a:lnTo>
                  <a:lnTo>
                    <a:pt x="15018390" y="9135281"/>
                  </a:lnTo>
                  <a:lnTo>
                    <a:pt x="15020722" y="9136276"/>
                  </a:lnTo>
                  <a:lnTo>
                    <a:pt x="15023765" y="9135605"/>
                  </a:lnTo>
                  <a:lnTo>
                    <a:pt x="15025427" y="9133556"/>
                  </a:lnTo>
                  <a:lnTo>
                    <a:pt x="15027707" y="9130983"/>
                  </a:lnTo>
                  <a:lnTo>
                    <a:pt x="15027463" y="9126940"/>
                  </a:lnTo>
                  <a:lnTo>
                    <a:pt x="15024889" y="9124660"/>
                  </a:lnTo>
                  <a:lnTo>
                    <a:pt x="15021792" y="9121762"/>
                  </a:lnTo>
                  <a:lnTo>
                    <a:pt x="15019220" y="9119483"/>
                  </a:lnTo>
                  <a:close/>
                </a:path>
                <a:path w="18513425" h="10742930">
                  <a:moveTo>
                    <a:pt x="14954456" y="9060735"/>
                  </a:moveTo>
                  <a:lnTo>
                    <a:pt x="14950414" y="9060981"/>
                  </a:lnTo>
                  <a:lnTo>
                    <a:pt x="14945854" y="9066127"/>
                  </a:lnTo>
                  <a:lnTo>
                    <a:pt x="14946098" y="9070170"/>
                  </a:lnTo>
                  <a:lnTo>
                    <a:pt x="14948672" y="9072450"/>
                  </a:lnTo>
                  <a:lnTo>
                    <a:pt x="14951769" y="9075347"/>
                  </a:lnTo>
                  <a:lnTo>
                    <a:pt x="14953769" y="9076200"/>
                  </a:lnTo>
                  <a:lnTo>
                    <a:pt x="14953626" y="9076533"/>
                  </a:lnTo>
                  <a:lnTo>
                    <a:pt x="14955960" y="9077528"/>
                  </a:lnTo>
                  <a:lnTo>
                    <a:pt x="14959004" y="9076858"/>
                  </a:lnTo>
                  <a:lnTo>
                    <a:pt x="14960667" y="9074808"/>
                  </a:lnTo>
                  <a:lnTo>
                    <a:pt x="14962946" y="9072235"/>
                  </a:lnTo>
                  <a:lnTo>
                    <a:pt x="14962702" y="9068192"/>
                  </a:lnTo>
                  <a:lnTo>
                    <a:pt x="14960128" y="9065912"/>
                  </a:lnTo>
                  <a:lnTo>
                    <a:pt x="14957030" y="9063015"/>
                  </a:lnTo>
                  <a:lnTo>
                    <a:pt x="14954456" y="9060735"/>
                  </a:lnTo>
                  <a:close/>
                </a:path>
                <a:path w="18513425" h="10742930">
                  <a:moveTo>
                    <a:pt x="14890789" y="9001273"/>
                  </a:moveTo>
                  <a:lnTo>
                    <a:pt x="14886744" y="9001517"/>
                  </a:lnTo>
                  <a:lnTo>
                    <a:pt x="14884465" y="9004090"/>
                  </a:lnTo>
                  <a:lnTo>
                    <a:pt x="14881852" y="9006521"/>
                  </a:lnTo>
                  <a:lnTo>
                    <a:pt x="14882096" y="9010564"/>
                  </a:lnTo>
                  <a:lnTo>
                    <a:pt x="14884669" y="9012844"/>
                  </a:lnTo>
                  <a:lnTo>
                    <a:pt x="14887768" y="9015742"/>
                  </a:lnTo>
                  <a:lnTo>
                    <a:pt x="14888293" y="9016360"/>
                  </a:lnTo>
                  <a:lnTo>
                    <a:pt x="14891959" y="9017924"/>
                  </a:lnTo>
                  <a:lnTo>
                    <a:pt x="14894527" y="9017443"/>
                  </a:lnTo>
                  <a:lnTo>
                    <a:pt x="14896522" y="9015537"/>
                  </a:lnTo>
                  <a:lnTo>
                    <a:pt x="14899135" y="9013106"/>
                  </a:lnTo>
                  <a:lnTo>
                    <a:pt x="14898891" y="9009062"/>
                  </a:lnTo>
                  <a:lnTo>
                    <a:pt x="14896317" y="9006782"/>
                  </a:lnTo>
                  <a:lnTo>
                    <a:pt x="14893220" y="9003885"/>
                  </a:lnTo>
                  <a:lnTo>
                    <a:pt x="14890789" y="9001273"/>
                  </a:lnTo>
                  <a:close/>
                </a:path>
                <a:path w="18513425" h="10742930">
                  <a:moveTo>
                    <a:pt x="14826644" y="8942000"/>
                  </a:moveTo>
                  <a:lnTo>
                    <a:pt x="14822741" y="8941912"/>
                  </a:lnTo>
                  <a:lnTo>
                    <a:pt x="14818182" y="8947058"/>
                  </a:lnTo>
                  <a:lnTo>
                    <a:pt x="14818095" y="8950960"/>
                  </a:lnTo>
                  <a:lnTo>
                    <a:pt x="14820669" y="8953240"/>
                  </a:lnTo>
                  <a:lnTo>
                    <a:pt x="14823766" y="8956136"/>
                  </a:lnTo>
                  <a:lnTo>
                    <a:pt x="14824291" y="8956754"/>
                  </a:lnTo>
                  <a:lnTo>
                    <a:pt x="14827957" y="8958318"/>
                  </a:lnTo>
                  <a:lnTo>
                    <a:pt x="14830525" y="8957837"/>
                  </a:lnTo>
                  <a:lnTo>
                    <a:pt x="14832520" y="8955931"/>
                  </a:lnTo>
                  <a:lnTo>
                    <a:pt x="14835132" y="8953499"/>
                  </a:lnTo>
                  <a:lnTo>
                    <a:pt x="14834888" y="8949456"/>
                  </a:lnTo>
                  <a:lnTo>
                    <a:pt x="14832315" y="8947177"/>
                  </a:lnTo>
                  <a:lnTo>
                    <a:pt x="14829218" y="8944280"/>
                  </a:lnTo>
                  <a:lnTo>
                    <a:pt x="14826644" y="8942000"/>
                  </a:lnTo>
                  <a:close/>
                </a:path>
                <a:path w="18513425" h="10742930">
                  <a:moveTo>
                    <a:pt x="14763260" y="8881870"/>
                  </a:moveTo>
                  <a:lnTo>
                    <a:pt x="14759360" y="8881782"/>
                  </a:lnTo>
                  <a:lnTo>
                    <a:pt x="14754800" y="8886929"/>
                  </a:lnTo>
                  <a:lnTo>
                    <a:pt x="14754711" y="8890830"/>
                  </a:lnTo>
                  <a:lnTo>
                    <a:pt x="14757285" y="8893109"/>
                  </a:lnTo>
                  <a:lnTo>
                    <a:pt x="14760382" y="8896007"/>
                  </a:lnTo>
                  <a:lnTo>
                    <a:pt x="14760905" y="8896624"/>
                  </a:lnTo>
                  <a:lnTo>
                    <a:pt x="14764572" y="8898188"/>
                  </a:lnTo>
                  <a:lnTo>
                    <a:pt x="14767141" y="8897708"/>
                  </a:lnTo>
                  <a:lnTo>
                    <a:pt x="14769137" y="8895802"/>
                  </a:lnTo>
                  <a:lnTo>
                    <a:pt x="14771416" y="8893228"/>
                  </a:lnTo>
                  <a:lnTo>
                    <a:pt x="14771503" y="8889326"/>
                  </a:lnTo>
                  <a:lnTo>
                    <a:pt x="14768931" y="8887047"/>
                  </a:lnTo>
                  <a:lnTo>
                    <a:pt x="14765834" y="8884150"/>
                  </a:lnTo>
                  <a:lnTo>
                    <a:pt x="14763260" y="8881870"/>
                  </a:lnTo>
                  <a:close/>
                </a:path>
                <a:path w="18513425" h="10742930">
                  <a:moveTo>
                    <a:pt x="14700493" y="8821216"/>
                  </a:moveTo>
                  <a:lnTo>
                    <a:pt x="14696593" y="8821128"/>
                  </a:lnTo>
                  <a:lnTo>
                    <a:pt x="14692033" y="8826275"/>
                  </a:lnTo>
                  <a:lnTo>
                    <a:pt x="14691944" y="8830176"/>
                  </a:lnTo>
                  <a:lnTo>
                    <a:pt x="14694518" y="8832455"/>
                  </a:lnTo>
                  <a:lnTo>
                    <a:pt x="14697615" y="8835352"/>
                  </a:lnTo>
                  <a:lnTo>
                    <a:pt x="14698140" y="8835970"/>
                  </a:lnTo>
                  <a:lnTo>
                    <a:pt x="14701805" y="8837534"/>
                  </a:lnTo>
                  <a:lnTo>
                    <a:pt x="14704375" y="8837054"/>
                  </a:lnTo>
                  <a:lnTo>
                    <a:pt x="14706370" y="8835147"/>
                  </a:lnTo>
                  <a:lnTo>
                    <a:pt x="14708650" y="8832574"/>
                  </a:lnTo>
                  <a:lnTo>
                    <a:pt x="14708737" y="8828672"/>
                  </a:lnTo>
                  <a:lnTo>
                    <a:pt x="14706164" y="8826393"/>
                  </a:lnTo>
                  <a:lnTo>
                    <a:pt x="14703067" y="8823495"/>
                  </a:lnTo>
                  <a:lnTo>
                    <a:pt x="14700493" y="8821216"/>
                  </a:lnTo>
                  <a:close/>
                </a:path>
                <a:path w="18513425" h="10742930">
                  <a:moveTo>
                    <a:pt x="14637869" y="8760229"/>
                  </a:moveTo>
                  <a:lnTo>
                    <a:pt x="14633968" y="8760140"/>
                  </a:lnTo>
                  <a:lnTo>
                    <a:pt x="14629409" y="8765287"/>
                  </a:lnTo>
                  <a:lnTo>
                    <a:pt x="14629319" y="8769188"/>
                  </a:lnTo>
                  <a:lnTo>
                    <a:pt x="14631893" y="8771468"/>
                  </a:lnTo>
                  <a:lnTo>
                    <a:pt x="14634990" y="8774365"/>
                  </a:lnTo>
                  <a:lnTo>
                    <a:pt x="14635515" y="8774983"/>
                  </a:lnTo>
                  <a:lnTo>
                    <a:pt x="14639180" y="8776546"/>
                  </a:lnTo>
                  <a:lnTo>
                    <a:pt x="14641751" y="8776067"/>
                  </a:lnTo>
                  <a:lnTo>
                    <a:pt x="14643745" y="8774160"/>
                  </a:lnTo>
                  <a:lnTo>
                    <a:pt x="14646025" y="8771586"/>
                  </a:lnTo>
                  <a:lnTo>
                    <a:pt x="14646112" y="8767685"/>
                  </a:lnTo>
                  <a:lnTo>
                    <a:pt x="14643539" y="8765405"/>
                  </a:lnTo>
                  <a:lnTo>
                    <a:pt x="14640442" y="8762508"/>
                  </a:lnTo>
                  <a:lnTo>
                    <a:pt x="14637869" y="8760229"/>
                  </a:lnTo>
                  <a:close/>
                </a:path>
                <a:path w="18513425" h="10742930">
                  <a:moveTo>
                    <a:pt x="14576054" y="8699192"/>
                  </a:moveTo>
                  <a:lnTo>
                    <a:pt x="14572150" y="8699103"/>
                  </a:lnTo>
                  <a:lnTo>
                    <a:pt x="14569538" y="8701535"/>
                  </a:lnTo>
                  <a:lnTo>
                    <a:pt x="14567401" y="8703774"/>
                  </a:lnTo>
                  <a:lnTo>
                    <a:pt x="14567314" y="8707676"/>
                  </a:lnTo>
                  <a:lnTo>
                    <a:pt x="14569744" y="8710289"/>
                  </a:lnTo>
                  <a:lnTo>
                    <a:pt x="14572841" y="8713186"/>
                  </a:lnTo>
                  <a:lnTo>
                    <a:pt x="14573366" y="8713804"/>
                  </a:lnTo>
                  <a:lnTo>
                    <a:pt x="14577032" y="8715367"/>
                  </a:lnTo>
                  <a:lnTo>
                    <a:pt x="14579600" y="8714887"/>
                  </a:lnTo>
                  <a:lnTo>
                    <a:pt x="14581595" y="8712980"/>
                  </a:lnTo>
                  <a:lnTo>
                    <a:pt x="14583732" y="8710741"/>
                  </a:lnTo>
                  <a:lnTo>
                    <a:pt x="14583822" y="8706839"/>
                  </a:lnTo>
                  <a:lnTo>
                    <a:pt x="14581390" y="8704226"/>
                  </a:lnTo>
                  <a:lnTo>
                    <a:pt x="14578293" y="8701330"/>
                  </a:lnTo>
                  <a:lnTo>
                    <a:pt x="14576054" y="8699192"/>
                  </a:lnTo>
                  <a:close/>
                </a:path>
                <a:path w="18513425" h="10742930">
                  <a:moveTo>
                    <a:pt x="14514522" y="8637489"/>
                  </a:moveTo>
                  <a:lnTo>
                    <a:pt x="14510620" y="8637400"/>
                  </a:lnTo>
                  <a:lnTo>
                    <a:pt x="14508007" y="8639831"/>
                  </a:lnTo>
                  <a:lnTo>
                    <a:pt x="14505536" y="8641929"/>
                  </a:lnTo>
                  <a:lnTo>
                    <a:pt x="14505449" y="8645831"/>
                  </a:lnTo>
                  <a:lnTo>
                    <a:pt x="14507880" y="8648444"/>
                  </a:lnTo>
                  <a:lnTo>
                    <a:pt x="14510977" y="8651341"/>
                  </a:lnTo>
                  <a:lnTo>
                    <a:pt x="14511502" y="8651959"/>
                  </a:lnTo>
                  <a:lnTo>
                    <a:pt x="14512835" y="8652527"/>
                  </a:lnTo>
                  <a:lnTo>
                    <a:pt x="14512693" y="8652861"/>
                  </a:lnTo>
                  <a:lnTo>
                    <a:pt x="14515026" y="8653856"/>
                  </a:lnTo>
                  <a:lnTo>
                    <a:pt x="14517593" y="8653375"/>
                  </a:lnTo>
                  <a:lnTo>
                    <a:pt x="14519588" y="8651469"/>
                  </a:lnTo>
                  <a:lnTo>
                    <a:pt x="14522059" y="8649371"/>
                  </a:lnTo>
                  <a:lnTo>
                    <a:pt x="14522149" y="8645470"/>
                  </a:lnTo>
                  <a:lnTo>
                    <a:pt x="14519718" y="8642857"/>
                  </a:lnTo>
                  <a:lnTo>
                    <a:pt x="14516621" y="8639960"/>
                  </a:lnTo>
                  <a:lnTo>
                    <a:pt x="14514522" y="8637489"/>
                  </a:lnTo>
                  <a:close/>
                </a:path>
                <a:path w="18513425" h="10742930">
                  <a:moveTo>
                    <a:pt x="14452941" y="8574977"/>
                  </a:moveTo>
                  <a:lnTo>
                    <a:pt x="14449040" y="8574889"/>
                  </a:lnTo>
                  <a:lnTo>
                    <a:pt x="14446428" y="8577320"/>
                  </a:lnTo>
                  <a:lnTo>
                    <a:pt x="14443957" y="8579418"/>
                  </a:lnTo>
                  <a:lnTo>
                    <a:pt x="14451589" y="8590158"/>
                  </a:lnTo>
                  <a:lnTo>
                    <a:pt x="14451112" y="8590348"/>
                  </a:lnTo>
                  <a:lnTo>
                    <a:pt x="14453446" y="8591344"/>
                  </a:lnTo>
                  <a:lnTo>
                    <a:pt x="14456014" y="8590864"/>
                  </a:lnTo>
                  <a:lnTo>
                    <a:pt x="14458009" y="8588957"/>
                  </a:lnTo>
                  <a:lnTo>
                    <a:pt x="14460479" y="8586859"/>
                  </a:lnTo>
                  <a:lnTo>
                    <a:pt x="14460569" y="8582958"/>
                  </a:lnTo>
                  <a:lnTo>
                    <a:pt x="14458138" y="8580345"/>
                  </a:lnTo>
                  <a:lnTo>
                    <a:pt x="14455038" y="8577447"/>
                  </a:lnTo>
                  <a:lnTo>
                    <a:pt x="14452941" y="8574977"/>
                  </a:lnTo>
                  <a:close/>
                </a:path>
                <a:path w="18513425" h="10742930">
                  <a:moveTo>
                    <a:pt x="14392171" y="8512416"/>
                  </a:moveTo>
                  <a:lnTo>
                    <a:pt x="14388267" y="8512327"/>
                  </a:lnTo>
                  <a:lnTo>
                    <a:pt x="14383042" y="8517190"/>
                  </a:lnTo>
                  <a:lnTo>
                    <a:pt x="14382954" y="8521092"/>
                  </a:lnTo>
                  <a:lnTo>
                    <a:pt x="14385386" y="8523704"/>
                  </a:lnTo>
                  <a:lnTo>
                    <a:pt x="14388483" y="8526601"/>
                  </a:lnTo>
                  <a:lnTo>
                    <a:pt x="14389342" y="8527362"/>
                  </a:lnTo>
                  <a:lnTo>
                    <a:pt x="14390674" y="8527931"/>
                  </a:lnTo>
                  <a:lnTo>
                    <a:pt x="14390532" y="8528263"/>
                  </a:lnTo>
                  <a:lnTo>
                    <a:pt x="14392865" y="8529258"/>
                  </a:lnTo>
                  <a:lnTo>
                    <a:pt x="14395435" y="8528779"/>
                  </a:lnTo>
                  <a:lnTo>
                    <a:pt x="14397430" y="8526872"/>
                  </a:lnTo>
                  <a:lnTo>
                    <a:pt x="14400042" y="8524441"/>
                  </a:lnTo>
                  <a:lnTo>
                    <a:pt x="14400130" y="8520539"/>
                  </a:lnTo>
                  <a:lnTo>
                    <a:pt x="14397699" y="8517926"/>
                  </a:lnTo>
                  <a:lnTo>
                    <a:pt x="14394603" y="8515030"/>
                  </a:lnTo>
                  <a:lnTo>
                    <a:pt x="14392171" y="8512416"/>
                  </a:lnTo>
                  <a:close/>
                </a:path>
                <a:path w="18513425" h="10742930">
                  <a:moveTo>
                    <a:pt x="14331207" y="8449380"/>
                  </a:moveTo>
                  <a:lnTo>
                    <a:pt x="14327306" y="8449292"/>
                  </a:lnTo>
                  <a:lnTo>
                    <a:pt x="14322080" y="8454153"/>
                  </a:lnTo>
                  <a:lnTo>
                    <a:pt x="14321994" y="8458056"/>
                  </a:lnTo>
                  <a:lnTo>
                    <a:pt x="14324423" y="8460668"/>
                  </a:lnTo>
                  <a:lnTo>
                    <a:pt x="14327520" y="8463565"/>
                  </a:lnTo>
                  <a:lnTo>
                    <a:pt x="14328045" y="8464183"/>
                  </a:lnTo>
                  <a:lnTo>
                    <a:pt x="14329712" y="8464894"/>
                  </a:lnTo>
                  <a:lnTo>
                    <a:pt x="14329570" y="8465227"/>
                  </a:lnTo>
                  <a:lnTo>
                    <a:pt x="14331903" y="8466222"/>
                  </a:lnTo>
                  <a:lnTo>
                    <a:pt x="14334329" y="8466076"/>
                  </a:lnTo>
                  <a:lnTo>
                    <a:pt x="14336323" y="8464169"/>
                  </a:lnTo>
                  <a:lnTo>
                    <a:pt x="14338936" y="8461738"/>
                  </a:lnTo>
                  <a:lnTo>
                    <a:pt x="14339026" y="8457836"/>
                  </a:lnTo>
                  <a:lnTo>
                    <a:pt x="14331207" y="8449380"/>
                  </a:lnTo>
                  <a:close/>
                </a:path>
                <a:path w="18513425" h="10742930">
                  <a:moveTo>
                    <a:pt x="14271339" y="8385629"/>
                  </a:moveTo>
                  <a:lnTo>
                    <a:pt x="14267435" y="8385539"/>
                  </a:lnTo>
                  <a:lnTo>
                    <a:pt x="14262210" y="8390401"/>
                  </a:lnTo>
                  <a:lnTo>
                    <a:pt x="14262122" y="8394303"/>
                  </a:lnTo>
                  <a:lnTo>
                    <a:pt x="14264554" y="8396916"/>
                  </a:lnTo>
                  <a:lnTo>
                    <a:pt x="14267509" y="8400147"/>
                  </a:lnTo>
                  <a:lnTo>
                    <a:pt x="14268032" y="8400764"/>
                  </a:lnTo>
                  <a:lnTo>
                    <a:pt x="14272032" y="8402470"/>
                  </a:lnTo>
                  <a:lnTo>
                    <a:pt x="14274603" y="8401991"/>
                  </a:lnTo>
                  <a:lnTo>
                    <a:pt x="14276455" y="8400417"/>
                  </a:lnTo>
                  <a:lnTo>
                    <a:pt x="14279068" y="8397986"/>
                  </a:lnTo>
                  <a:lnTo>
                    <a:pt x="14279156" y="8394084"/>
                  </a:lnTo>
                  <a:lnTo>
                    <a:pt x="14276725" y="8391471"/>
                  </a:lnTo>
                  <a:lnTo>
                    <a:pt x="14273769" y="8388241"/>
                  </a:lnTo>
                  <a:lnTo>
                    <a:pt x="14271339" y="8385629"/>
                  </a:lnTo>
                  <a:close/>
                </a:path>
                <a:path w="18513425" h="10742930">
                  <a:moveTo>
                    <a:pt x="14211660" y="8322352"/>
                  </a:moveTo>
                  <a:lnTo>
                    <a:pt x="14207758" y="8322263"/>
                  </a:lnTo>
                  <a:lnTo>
                    <a:pt x="14202533" y="8327125"/>
                  </a:lnTo>
                  <a:lnTo>
                    <a:pt x="14202445" y="8331028"/>
                  </a:lnTo>
                  <a:lnTo>
                    <a:pt x="14204875" y="8333639"/>
                  </a:lnTo>
                  <a:lnTo>
                    <a:pt x="14208023" y="8337346"/>
                  </a:lnTo>
                  <a:lnTo>
                    <a:pt x="14212353" y="8339194"/>
                  </a:lnTo>
                  <a:lnTo>
                    <a:pt x="14214924" y="8338714"/>
                  </a:lnTo>
                  <a:lnTo>
                    <a:pt x="14216777" y="8337141"/>
                  </a:lnTo>
                  <a:lnTo>
                    <a:pt x="14219390" y="8334710"/>
                  </a:lnTo>
                  <a:lnTo>
                    <a:pt x="14219477" y="8330807"/>
                  </a:lnTo>
                  <a:lnTo>
                    <a:pt x="14217046" y="8328195"/>
                  </a:lnTo>
                  <a:lnTo>
                    <a:pt x="14214091" y="8324964"/>
                  </a:lnTo>
                  <a:lnTo>
                    <a:pt x="14211660" y="8322352"/>
                  </a:lnTo>
                  <a:close/>
                </a:path>
                <a:path w="18513425" h="10742930">
                  <a:moveTo>
                    <a:pt x="14152408" y="8258075"/>
                  </a:moveTo>
                  <a:lnTo>
                    <a:pt x="14148507" y="8257987"/>
                  </a:lnTo>
                  <a:lnTo>
                    <a:pt x="14143281" y="8262849"/>
                  </a:lnTo>
                  <a:lnTo>
                    <a:pt x="14143191" y="8266750"/>
                  </a:lnTo>
                  <a:lnTo>
                    <a:pt x="14145623" y="8269363"/>
                  </a:lnTo>
                  <a:lnTo>
                    <a:pt x="14148246" y="8272452"/>
                  </a:lnTo>
                  <a:lnTo>
                    <a:pt x="14148628" y="8273403"/>
                  </a:lnTo>
                  <a:lnTo>
                    <a:pt x="14150295" y="8274114"/>
                  </a:lnTo>
                  <a:lnTo>
                    <a:pt x="14150437" y="8273780"/>
                  </a:lnTo>
                  <a:lnTo>
                    <a:pt x="14152770" y="8274775"/>
                  </a:lnTo>
                  <a:lnTo>
                    <a:pt x="14155338" y="8274295"/>
                  </a:lnTo>
                  <a:lnTo>
                    <a:pt x="14157191" y="8272722"/>
                  </a:lnTo>
                  <a:lnTo>
                    <a:pt x="14159804" y="8270291"/>
                  </a:lnTo>
                  <a:lnTo>
                    <a:pt x="14159893" y="8266389"/>
                  </a:lnTo>
                  <a:lnTo>
                    <a:pt x="14157463" y="8263777"/>
                  </a:lnTo>
                  <a:lnTo>
                    <a:pt x="14154840" y="8260689"/>
                  </a:lnTo>
                  <a:lnTo>
                    <a:pt x="14152408" y="8258075"/>
                  </a:lnTo>
                  <a:close/>
                </a:path>
                <a:path w="18513425" h="10742930">
                  <a:moveTo>
                    <a:pt x="14093155" y="8193799"/>
                  </a:moveTo>
                  <a:lnTo>
                    <a:pt x="14089254" y="8193710"/>
                  </a:lnTo>
                  <a:lnTo>
                    <a:pt x="14086642" y="8196142"/>
                  </a:lnTo>
                  <a:lnTo>
                    <a:pt x="14084363" y="8198715"/>
                  </a:lnTo>
                  <a:lnTo>
                    <a:pt x="14083941" y="8202474"/>
                  </a:lnTo>
                  <a:lnTo>
                    <a:pt x="14086373" y="8205087"/>
                  </a:lnTo>
                  <a:lnTo>
                    <a:pt x="14088993" y="8208175"/>
                  </a:lnTo>
                  <a:lnTo>
                    <a:pt x="14089375" y="8209126"/>
                  </a:lnTo>
                  <a:lnTo>
                    <a:pt x="14091042" y="8209837"/>
                  </a:lnTo>
                  <a:lnTo>
                    <a:pt x="14091185" y="8209503"/>
                  </a:lnTo>
                  <a:lnTo>
                    <a:pt x="14093518" y="8210499"/>
                  </a:lnTo>
                  <a:lnTo>
                    <a:pt x="14096086" y="8210019"/>
                  </a:lnTo>
                  <a:lnTo>
                    <a:pt x="14097939" y="8208446"/>
                  </a:lnTo>
                  <a:lnTo>
                    <a:pt x="14100551" y="8206014"/>
                  </a:lnTo>
                  <a:lnTo>
                    <a:pt x="14100642" y="8202113"/>
                  </a:lnTo>
                  <a:lnTo>
                    <a:pt x="14098210" y="8199500"/>
                  </a:lnTo>
                  <a:lnTo>
                    <a:pt x="14095587" y="8196411"/>
                  </a:lnTo>
                  <a:lnTo>
                    <a:pt x="14093155" y="8193799"/>
                  </a:lnTo>
                  <a:close/>
                </a:path>
                <a:path w="18513425" h="10742930">
                  <a:moveTo>
                    <a:pt x="14034237" y="8129664"/>
                  </a:moveTo>
                  <a:lnTo>
                    <a:pt x="14030478" y="8129243"/>
                  </a:lnTo>
                  <a:lnTo>
                    <a:pt x="14025252" y="8134105"/>
                  </a:lnTo>
                  <a:lnTo>
                    <a:pt x="14024832" y="8137865"/>
                  </a:lnTo>
                  <a:lnTo>
                    <a:pt x="14027262" y="8140477"/>
                  </a:lnTo>
                  <a:lnTo>
                    <a:pt x="14029884" y="8143565"/>
                  </a:lnTo>
                  <a:lnTo>
                    <a:pt x="14030266" y="8144516"/>
                  </a:lnTo>
                  <a:lnTo>
                    <a:pt x="14034265" y="8146222"/>
                  </a:lnTo>
                  <a:lnTo>
                    <a:pt x="14036835" y="8145743"/>
                  </a:lnTo>
                  <a:lnTo>
                    <a:pt x="14038689" y="8144170"/>
                  </a:lnTo>
                  <a:lnTo>
                    <a:pt x="14041302" y="8141739"/>
                  </a:lnTo>
                  <a:lnTo>
                    <a:pt x="14041722" y="8137979"/>
                  </a:lnTo>
                  <a:lnTo>
                    <a:pt x="14039292" y="8135366"/>
                  </a:lnTo>
                  <a:lnTo>
                    <a:pt x="14036668" y="8132277"/>
                  </a:lnTo>
                  <a:lnTo>
                    <a:pt x="14034237" y="8129664"/>
                  </a:lnTo>
                  <a:close/>
                </a:path>
                <a:path w="18513425" h="10742930">
                  <a:moveTo>
                    <a:pt x="13975603" y="8064864"/>
                  </a:moveTo>
                  <a:lnTo>
                    <a:pt x="13971844" y="8064442"/>
                  </a:lnTo>
                  <a:lnTo>
                    <a:pt x="13966618" y="8069304"/>
                  </a:lnTo>
                  <a:lnTo>
                    <a:pt x="13966197" y="8073064"/>
                  </a:lnTo>
                  <a:lnTo>
                    <a:pt x="13968628" y="8075677"/>
                  </a:lnTo>
                  <a:lnTo>
                    <a:pt x="13971250" y="8078765"/>
                  </a:lnTo>
                  <a:lnTo>
                    <a:pt x="13971632" y="8079716"/>
                  </a:lnTo>
                  <a:lnTo>
                    <a:pt x="13975632" y="8081422"/>
                  </a:lnTo>
                  <a:lnTo>
                    <a:pt x="13978202" y="8080943"/>
                  </a:lnTo>
                  <a:lnTo>
                    <a:pt x="13980054" y="8079369"/>
                  </a:lnTo>
                  <a:lnTo>
                    <a:pt x="13982667" y="8076938"/>
                  </a:lnTo>
                  <a:lnTo>
                    <a:pt x="13983089" y="8073178"/>
                  </a:lnTo>
                  <a:lnTo>
                    <a:pt x="13980657" y="8070564"/>
                  </a:lnTo>
                  <a:lnTo>
                    <a:pt x="13978034" y="8067477"/>
                  </a:lnTo>
                  <a:lnTo>
                    <a:pt x="13975603" y="8064864"/>
                  </a:lnTo>
                  <a:close/>
                </a:path>
                <a:path w="18513425" h="10742930">
                  <a:moveTo>
                    <a:pt x="13917444" y="7999872"/>
                  </a:moveTo>
                  <a:lnTo>
                    <a:pt x="13913686" y="7999450"/>
                  </a:lnTo>
                  <a:lnTo>
                    <a:pt x="13908460" y="8004312"/>
                  </a:lnTo>
                  <a:lnTo>
                    <a:pt x="13908038" y="8008072"/>
                  </a:lnTo>
                  <a:lnTo>
                    <a:pt x="13910470" y="8010685"/>
                  </a:lnTo>
                  <a:lnTo>
                    <a:pt x="13913092" y="8013773"/>
                  </a:lnTo>
                  <a:lnTo>
                    <a:pt x="13913473" y="8014724"/>
                  </a:lnTo>
                  <a:lnTo>
                    <a:pt x="13917473" y="8016430"/>
                  </a:lnTo>
                  <a:lnTo>
                    <a:pt x="13920041" y="8015949"/>
                  </a:lnTo>
                  <a:lnTo>
                    <a:pt x="13921894" y="8014376"/>
                  </a:lnTo>
                  <a:lnTo>
                    <a:pt x="13924506" y="8011945"/>
                  </a:lnTo>
                  <a:lnTo>
                    <a:pt x="13924930" y="8008186"/>
                  </a:lnTo>
                  <a:lnTo>
                    <a:pt x="13922498" y="8005573"/>
                  </a:lnTo>
                  <a:lnTo>
                    <a:pt x="13919876" y="8002484"/>
                  </a:lnTo>
                  <a:lnTo>
                    <a:pt x="13917444" y="7999872"/>
                  </a:lnTo>
                  <a:close/>
                </a:path>
                <a:path w="18513425" h="10742930">
                  <a:moveTo>
                    <a:pt x="13859428" y="7934547"/>
                  </a:moveTo>
                  <a:lnTo>
                    <a:pt x="13855669" y="7934125"/>
                  </a:lnTo>
                  <a:lnTo>
                    <a:pt x="13850444" y="7938987"/>
                  </a:lnTo>
                  <a:lnTo>
                    <a:pt x="13850022" y="7942747"/>
                  </a:lnTo>
                  <a:lnTo>
                    <a:pt x="13852454" y="7945360"/>
                  </a:lnTo>
                  <a:lnTo>
                    <a:pt x="13855074" y="7948448"/>
                  </a:lnTo>
                  <a:lnTo>
                    <a:pt x="13855457" y="7949399"/>
                  </a:lnTo>
                  <a:lnTo>
                    <a:pt x="13859457" y="7951105"/>
                  </a:lnTo>
                  <a:lnTo>
                    <a:pt x="13862025" y="7950624"/>
                  </a:lnTo>
                  <a:lnTo>
                    <a:pt x="13863878" y="7949051"/>
                  </a:lnTo>
                  <a:lnTo>
                    <a:pt x="13866490" y="7946620"/>
                  </a:lnTo>
                  <a:lnTo>
                    <a:pt x="13866914" y="7942861"/>
                  </a:lnTo>
                  <a:lnTo>
                    <a:pt x="13864482" y="7940248"/>
                  </a:lnTo>
                  <a:lnTo>
                    <a:pt x="13861860" y="7937159"/>
                  </a:lnTo>
                  <a:lnTo>
                    <a:pt x="13859428" y="7934547"/>
                  </a:lnTo>
                  <a:close/>
                </a:path>
                <a:path w="18513425" h="10742930">
                  <a:moveTo>
                    <a:pt x="13801888" y="7869030"/>
                  </a:moveTo>
                  <a:lnTo>
                    <a:pt x="13798129" y="7868609"/>
                  </a:lnTo>
                  <a:lnTo>
                    <a:pt x="13792903" y="7873471"/>
                  </a:lnTo>
                  <a:lnTo>
                    <a:pt x="13792480" y="7877231"/>
                  </a:lnTo>
                  <a:lnTo>
                    <a:pt x="13794911" y="7879843"/>
                  </a:lnTo>
                  <a:lnTo>
                    <a:pt x="13797535" y="7882932"/>
                  </a:lnTo>
                  <a:lnTo>
                    <a:pt x="13797916" y="7883882"/>
                  </a:lnTo>
                  <a:lnTo>
                    <a:pt x="13801917" y="7885589"/>
                  </a:lnTo>
                  <a:lnTo>
                    <a:pt x="13804484" y="7885109"/>
                  </a:lnTo>
                  <a:lnTo>
                    <a:pt x="13806338" y="7883535"/>
                  </a:lnTo>
                  <a:lnTo>
                    <a:pt x="13808949" y="7881104"/>
                  </a:lnTo>
                  <a:lnTo>
                    <a:pt x="13809371" y="7877344"/>
                  </a:lnTo>
                  <a:lnTo>
                    <a:pt x="13806941" y="7874732"/>
                  </a:lnTo>
                  <a:lnTo>
                    <a:pt x="13804319" y="7871643"/>
                  </a:lnTo>
                  <a:lnTo>
                    <a:pt x="13801888" y="7869030"/>
                  </a:lnTo>
                  <a:close/>
                </a:path>
                <a:path w="18513425" h="10742930">
                  <a:moveTo>
                    <a:pt x="13744156" y="7803039"/>
                  </a:moveTo>
                  <a:lnTo>
                    <a:pt x="13740395" y="7802617"/>
                  </a:lnTo>
                  <a:lnTo>
                    <a:pt x="13735169" y="7807479"/>
                  </a:lnTo>
                  <a:lnTo>
                    <a:pt x="13734748" y="7811239"/>
                  </a:lnTo>
                  <a:lnTo>
                    <a:pt x="13737179" y="7813851"/>
                  </a:lnTo>
                  <a:lnTo>
                    <a:pt x="13739802" y="7816940"/>
                  </a:lnTo>
                  <a:lnTo>
                    <a:pt x="13740184" y="7817891"/>
                  </a:lnTo>
                  <a:lnTo>
                    <a:pt x="13744183" y="7819596"/>
                  </a:lnTo>
                  <a:lnTo>
                    <a:pt x="13746753" y="7819117"/>
                  </a:lnTo>
                  <a:lnTo>
                    <a:pt x="13748606" y="7817544"/>
                  </a:lnTo>
                  <a:lnTo>
                    <a:pt x="13751218" y="7815112"/>
                  </a:lnTo>
                  <a:lnTo>
                    <a:pt x="13751640" y="7811352"/>
                  </a:lnTo>
                  <a:lnTo>
                    <a:pt x="13749209" y="7808740"/>
                  </a:lnTo>
                  <a:lnTo>
                    <a:pt x="13746587" y="7805652"/>
                  </a:lnTo>
                  <a:lnTo>
                    <a:pt x="13744156" y="7803039"/>
                  </a:lnTo>
                  <a:close/>
                </a:path>
                <a:path w="18513425" h="10742930">
                  <a:moveTo>
                    <a:pt x="13686757" y="7737189"/>
                  </a:moveTo>
                  <a:lnTo>
                    <a:pt x="13682997" y="7736767"/>
                  </a:lnTo>
                  <a:lnTo>
                    <a:pt x="13677771" y="7741629"/>
                  </a:lnTo>
                  <a:lnTo>
                    <a:pt x="13677350" y="7745389"/>
                  </a:lnTo>
                  <a:lnTo>
                    <a:pt x="13679781" y="7748002"/>
                  </a:lnTo>
                  <a:lnTo>
                    <a:pt x="13682402" y="7751090"/>
                  </a:lnTo>
                  <a:lnTo>
                    <a:pt x="13682785" y="7752041"/>
                  </a:lnTo>
                  <a:lnTo>
                    <a:pt x="13686784" y="7753747"/>
                  </a:lnTo>
                  <a:lnTo>
                    <a:pt x="13689354" y="7753267"/>
                  </a:lnTo>
                  <a:lnTo>
                    <a:pt x="13691207" y="7751694"/>
                  </a:lnTo>
                  <a:lnTo>
                    <a:pt x="13693819" y="7749263"/>
                  </a:lnTo>
                  <a:lnTo>
                    <a:pt x="13694241" y="7745503"/>
                  </a:lnTo>
                  <a:lnTo>
                    <a:pt x="13691810" y="7742891"/>
                  </a:lnTo>
                  <a:lnTo>
                    <a:pt x="13689189" y="7739802"/>
                  </a:lnTo>
                  <a:lnTo>
                    <a:pt x="13686757" y="7737189"/>
                  </a:lnTo>
                  <a:close/>
                </a:path>
                <a:path w="18513425" h="10742930">
                  <a:moveTo>
                    <a:pt x="13629216" y="7671672"/>
                  </a:moveTo>
                  <a:lnTo>
                    <a:pt x="13625456" y="7671251"/>
                  </a:lnTo>
                  <a:lnTo>
                    <a:pt x="13620230" y="7676113"/>
                  </a:lnTo>
                  <a:lnTo>
                    <a:pt x="13619810" y="7679873"/>
                  </a:lnTo>
                  <a:lnTo>
                    <a:pt x="13622240" y="7682486"/>
                  </a:lnTo>
                  <a:lnTo>
                    <a:pt x="13624862" y="7685573"/>
                  </a:lnTo>
                  <a:lnTo>
                    <a:pt x="13625244" y="7686524"/>
                  </a:lnTo>
                  <a:lnTo>
                    <a:pt x="13629244" y="7688230"/>
                  </a:lnTo>
                  <a:lnTo>
                    <a:pt x="13631811" y="7687750"/>
                  </a:lnTo>
                  <a:lnTo>
                    <a:pt x="13633665" y="7686177"/>
                  </a:lnTo>
                  <a:lnTo>
                    <a:pt x="13636278" y="7683746"/>
                  </a:lnTo>
                  <a:lnTo>
                    <a:pt x="13636700" y="7679987"/>
                  </a:lnTo>
                  <a:lnTo>
                    <a:pt x="13634270" y="7677374"/>
                  </a:lnTo>
                  <a:lnTo>
                    <a:pt x="13631646" y="7674285"/>
                  </a:lnTo>
                  <a:lnTo>
                    <a:pt x="13629216" y="7671672"/>
                  </a:lnTo>
                  <a:close/>
                </a:path>
                <a:path w="18513425" h="10742930">
                  <a:moveTo>
                    <a:pt x="13571817" y="7605823"/>
                  </a:moveTo>
                  <a:lnTo>
                    <a:pt x="13568058" y="7605401"/>
                  </a:lnTo>
                  <a:lnTo>
                    <a:pt x="13562833" y="7610264"/>
                  </a:lnTo>
                  <a:lnTo>
                    <a:pt x="13562409" y="7614022"/>
                  </a:lnTo>
                  <a:lnTo>
                    <a:pt x="13564841" y="7616636"/>
                  </a:lnTo>
                  <a:lnTo>
                    <a:pt x="13567463" y="7619724"/>
                  </a:lnTo>
                  <a:lnTo>
                    <a:pt x="13567846" y="7620675"/>
                  </a:lnTo>
                  <a:lnTo>
                    <a:pt x="13571845" y="7622381"/>
                  </a:lnTo>
                  <a:lnTo>
                    <a:pt x="13574413" y="7621901"/>
                  </a:lnTo>
                  <a:lnTo>
                    <a:pt x="13576266" y="7620328"/>
                  </a:lnTo>
                  <a:lnTo>
                    <a:pt x="13578879" y="7617897"/>
                  </a:lnTo>
                  <a:lnTo>
                    <a:pt x="13579301" y="7614137"/>
                  </a:lnTo>
                  <a:lnTo>
                    <a:pt x="13576869" y="7611523"/>
                  </a:lnTo>
                  <a:lnTo>
                    <a:pt x="13574248" y="7608436"/>
                  </a:lnTo>
                  <a:lnTo>
                    <a:pt x="13571817" y="7605823"/>
                  </a:lnTo>
                  <a:close/>
                </a:path>
                <a:path w="18513425" h="10742930">
                  <a:moveTo>
                    <a:pt x="13514419" y="7539974"/>
                  </a:moveTo>
                  <a:lnTo>
                    <a:pt x="13510658" y="7539552"/>
                  </a:lnTo>
                  <a:lnTo>
                    <a:pt x="13505432" y="7544414"/>
                  </a:lnTo>
                  <a:lnTo>
                    <a:pt x="13505011" y="7548173"/>
                  </a:lnTo>
                  <a:lnTo>
                    <a:pt x="13507442" y="7550786"/>
                  </a:lnTo>
                  <a:lnTo>
                    <a:pt x="13510064" y="7553874"/>
                  </a:lnTo>
                  <a:lnTo>
                    <a:pt x="13510445" y="7554825"/>
                  </a:lnTo>
                  <a:lnTo>
                    <a:pt x="13514446" y="7556531"/>
                  </a:lnTo>
                  <a:lnTo>
                    <a:pt x="13517016" y="7556051"/>
                  </a:lnTo>
                  <a:lnTo>
                    <a:pt x="13518868" y="7554478"/>
                  </a:lnTo>
                  <a:lnTo>
                    <a:pt x="13521481" y="7552047"/>
                  </a:lnTo>
                  <a:lnTo>
                    <a:pt x="13521902" y="7548288"/>
                  </a:lnTo>
                  <a:lnTo>
                    <a:pt x="13519471" y="7545674"/>
                  </a:lnTo>
                  <a:lnTo>
                    <a:pt x="13516850" y="7542587"/>
                  </a:lnTo>
                  <a:lnTo>
                    <a:pt x="13514419" y="7539974"/>
                  </a:lnTo>
                  <a:close/>
                </a:path>
                <a:path w="18513425" h="10742930">
                  <a:moveTo>
                    <a:pt x="13456877" y="7474457"/>
                  </a:moveTo>
                  <a:lnTo>
                    <a:pt x="13453118" y="7474035"/>
                  </a:lnTo>
                  <a:lnTo>
                    <a:pt x="13447892" y="7478897"/>
                  </a:lnTo>
                  <a:lnTo>
                    <a:pt x="13447470" y="7482657"/>
                  </a:lnTo>
                  <a:lnTo>
                    <a:pt x="13449902" y="7485270"/>
                  </a:lnTo>
                  <a:lnTo>
                    <a:pt x="13452523" y="7488358"/>
                  </a:lnTo>
                  <a:lnTo>
                    <a:pt x="13452906" y="7489309"/>
                  </a:lnTo>
                  <a:lnTo>
                    <a:pt x="13456905" y="7491015"/>
                  </a:lnTo>
                  <a:lnTo>
                    <a:pt x="13459475" y="7490535"/>
                  </a:lnTo>
                  <a:lnTo>
                    <a:pt x="13461327" y="7488962"/>
                  </a:lnTo>
                  <a:lnTo>
                    <a:pt x="13463940" y="7486531"/>
                  </a:lnTo>
                  <a:lnTo>
                    <a:pt x="13464362" y="7482771"/>
                  </a:lnTo>
                  <a:lnTo>
                    <a:pt x="13461930" y="7480158"/>
                  </a:lnTo>
                  <a:lnTo>
                    <a:pt x="13459308" y="7477069"/>
                  </a:lnTo>
                  <a:lnTo>
                    <a:pt x="13456877" y="7474457"/>
                  </a:lnTo>
                  <a:close/>
                </a:path>
                <a:path w="18513425" h="10742930">
                  <a:moveTo>
                    <a:pt x="13399478" y="7408608"/>
                  </a:moveTo>
                  <a:lnTo>
                    <a:pt x="13395720" y="7408185"/>
                  </a:lnTo>
                  <a:lnTo>
                    <a:pt x="13390493" y="7413047"/>
                  </a:lnTo>
                  <a:lnTo>
                    <a:pt x="13390073" y="7416808"/>
                  </a:lnTo>
                  <a:lnTo>
                    <a:pt x="13392503" y="7419420"/>
                  </a:lnTo>
                  <a:lnTo>
                    <a:pt x="13395125" y="7422509"/>
                  </a:lnTo>
                  <a:lnTo>
                    <a:pt x="13395507" y="7423460"/>
                  </a:lnTo>
                  <a:lnTo>
                    <a:pt x="13399506" y="7425166"/>
                  </a:lnTo>
                  <a:lnTo>
                    <a:pt x="13402074" y="7424685"/>
                  </a:lnTo>
                  <a:lnTo>
                    <a:pt x="13403928" y="7423112"/>
                  </a:lnTo>
                  <a:lnTo>
                    <a:pt x="13406541" y="7420681"/>
                  </a:lnTo>
                  <a:lnTo>
                    <a:pt x="13406964" y="7416921"/>
                  </a:lnTo>
                  <a:lnTo>
                    <a:pt x="13404533" y="7414309"/>
                  </a:lnTo>
                  <a:lnTo>
                    <a:pt x="13401909" y="7411220"/>
                  </a:lnTo>
                  <a:lnTo>
                    <a:pt x="13399478" y="7408608"/>
                  </a:lnTo>
                  <a:close/>
                </a:path>
                <a:path w="18513425" h="10742930">
                  <a:moveTo>
                    <a:pt x="13341938" y="7343091"/>
                  </a:moveTo>
                  <a:lnTo>
                    <a:pt x="13338178" y="7342669"/>
                  </a:lnTo>
                  <a:lnTo>
                    <a:pt x="13332953" y="7347532"/>
                  </a:lnTo>
                  <a:lnTo>
                    <a:pt x="13332530" y="7351290"/>
                  </a:lnTo>
                  <a:lnTo>
                    <a:pt x="13334960" y="7353903"/>
                  </a:lnTo>
                  <a:lnTo>
                    <a:pt x="13337583" y="7356992"/>
                  </a:lnTo>
                  <a:lnTo>
                    <a:pt x="13337966" y="7357944"/>
                  </a:lnTo>
                  <a:lnTo>
                    <a:pt x="13341966" y="7359650"/>
                  </a:lnTo>
                  <a:lnTo>
                    <a:pt x="13344534" y="7359169"/>
                  </a:lnTo>
                  <a:lnTo>
                    <a:pt x="13346387" y="7357595"/>
                  </a:lnTo>
                  <a:lnTo>
                    <a:pt x="13349000" y="7355164"/>
                  </a:lnTo>
                  <a:lnTo>
                    <a:pt x="13349421" y="7351405"/>
                  </a:lnTo>
                  <a:lnTo>
                    <a:pt x="13346990" y="7348792"/>
                  </a:lnTo>
                  <a:lnTo>
                    <a:pt x="13344368" y="7345704"/>
                  </a:lnTo>
                  <a:lnTo>
                    <a:pt x="13341938" y="7343091"/>
                  </a:lnTo>
                  <a:close/>
                </a:path>
                <a:path w="18513425" h="10742930">
                  <a:moveTo>
                    <a:pt x="13284063" y="7277432"/>
                  </a:moveTo>
                  <a:lnTo>
                    <a:pt x="13280304" y="7277011"/>
                  </a:lnTo>
                  <a:lnTo>
                    <a:pt x="13275078" y="7281873"/>
                  </a:lnTo>
                  <a:lnTo>
                    <a:pt x="13274656" y="7285633"/>
                  </a:lnTo>
                  <a:lnTo>
                    <a:pt x="13277087" y="7288245"/>
                  </a:lnTo>
                  <a:lnTo>
                    <a:pt x="13279709" y="7291334"/>
                  </a:lnTo>
                  <a:lnTo>
                    <a:pt x="13280092" y="7292285"/>
                  </a:lnTo>
                  <a:lnTo>
                    <a:pt x="13284090" y="7293990"/>
                  </a:lnTo>
                  <a:lnTo>
                    <a:pt x="13286660" y="7293511"/>
                  </a:lnTo>
                  <a:lnTo>
                    <a:pt x="13288513" y="7291938"/>
                  </a:lnTo>
                  <a:lnTo>
                    <a:pt x="13291126" y="7289507"/>
                  </a:lnTo>
                  <a:lnTo>
                    <a:pt x="13291547" y="7285746"/>
                  </a:lnTo>
                  <a:lnTo>
                    <a:pt x="13289116" y="7283133"/>
                  </a:lnTo>
                  <a:lnTo>
                    <a:pt x="13286493" y="7280045"/>
                  </a:lnTo>
                  <a:lnTo>
                    <a:pt x="13284063" y="7277432"/>
                  </a:lnTo>
                  <a:close/>
                </a:path>
                <a:path w="18513425" h="10742930">
                  <a:moveTo>
                    <a:pt x="13226380" y="7212249"/>
                  </a:moveTo>
                  <a:lnTo>
                    <a:pt x="13222620" y="7211827"/>
                  </a:lnTo>
                  <a:lnTo>
                    <a:pt x="13217395" y="7216690"/>
                  </a:lnTo>
                  <a:lnTo>
                    <a:pt x="13216973" y="7220450"/>
                  </a:lnTo>
                  <a:lnTo>
                    <a:pt x="13219404" y="7223062"/>
                  </a:lnTo>
                  <a:lnTo>
                    <a:pt x="13222025" y="7226150"/>
                  </a:lnTo>
                  <a:lnTo>
                    <a:pt x="13222408" y="7227102"/>
                  </a:lnTo>
                  <a:lnTo>
                    <a:pt x="13226407" y="7228808"/>
                  </a:lnTo>
                  <a:lnTo>
                    <a:pt x="13228976" y="7228327"/>
                  </a:lnTo>
                  <a:lnTo>
                    <a:pt x="13230829" y="7226754"/>
                  </a:lnTo>
                  <a:lnTo>
                    <a:pt x="13233442" y="7224323"/>
                  </a:lnTo>
                  <a:lnTo>
                    <a:pt x="13233864" y="7220563"/>
                  </a:lnTo>
                  <a:lnTo>
                    <a:pt x="13231434" y="7217951"/>
                  </a:lnTo>
                  <a:lnTo>
                    <a:pt x="13228811" y="7214862"/>
                  </a:lnTo>
                  <a:lnTo>
                    <a:pt x="13226380" y="7212249"/>
                  </a:lnTo>
                  <a:close/>
                </a:path>
                <a:path w="18513425" h="10742930">
                  <a:moveTo>
                    <a:pt x="13168364" y="7146925"/>
                  </a:moveTo>
                  <a:lnTo>
                    <a:pt x="13164604" y="7146502"/>
                  </a:lnTo>
                  <a:lnTo>
                    <a:pt x="13159379" y="7151365"/>
                  </a:lnTo>
                  <a:lnTo>
                    <a:pt x="13158956" y="7155124"/>
                  </a:lnTo>
                  <a:lnTo>
                    <a:pt x="13161387" y="7157736"/>
                  </a:lnTo>
                  <a:lnTo>
                    <a:pt x="13164009" y="7160825"/>
                  </a:lnTo>
                  <a:lnTo>
                    <a:pt x="13164392" y="7161777"/>
                  </a:lnTo>
                  <a:lnTo>
                    <a:pt x="13168391" y="7163482"/>
                  </a:lnTo>
                  <a:lnTo>
                    <a:pt x="13170960" y="7163002"/>
                  </a:lnTo>
                  <a:lnTo>
                    <a:pt x="13172813" y="7161429"/>
                  </a:lnTo>
                  <a:lnTo>
                    <a:pt x="13175426" y="7158998"/>
                  </a:lnTo>
                  <a:lnTo>
                    <a:pt x="13175848" y="7155238"/>
                  </a:lnTo>
                  <a:lnTo>
                    <a:pt x="13173416" y="7152625"/>
                  </a:lnTo>
                  <a:lnTo>
                    <a:pt x="13170795" y="7149537"/>
                  </a:lnTo>
                  <a:lnTo>
                    <a:pt x="13168364" y="7146925"/>
                  </a:lnTo>
                  <a:close/>
                </a:path>
                <a:path w="18513425" h="10742930">
                  <a:moveTo>
                    <a:pt x="13110347" y="7081599"/>
                  </a:moveTo>
                  <a:lnTo>
                    <a:pt x="13106588" y="7081177"/>
                  </a:lnTo>
                  <a:lnTo>
                    <a:pt x="13101362" y="7086039"/>
                  </a:lnTo>
                  <a:lnTo>
                    <a:pt x="13100940" y="7089799"/>
                  </a:lnTo>
                  <a:lnTo>
                    <a:pt x="13103370" y="7092411"/>
                  </a:lnTo>
                  <a:lnTo>
                    <a:pt x="13105993" y="7095500"/>
                  </a:lnTo>
                  <a:lnTo>
                    <a:pt x="13106376" y="7096452"/>
                  </a:lnTo>
                  <a:lnTo>
                    <a:pt x="13110375" y="7098157"/>
                  </a:lnTo>
                  <a:lnTo>
                    <a:pt x="13112944" y="7097677"/>
                  </a:lnTo>
                  <a:lnTo>
                    <a:pt x="13114797" y="7096104"/>
                  </a:lnTo>
                  <a:lnTo>
                    <a:pt x="13117410" y="7093673"/>
                  </a:lnTo>
                  <a:lnTo>
                    <a:pt x="13117831" y="7089912"/>
                  </a:lnTo>
                  <a:lnTo>
                    <a:pt x="13115400" y="7087300"/>
                  </a:lnTo>
                  <a:lnTo>
                    <a:pt x="13112777" y="7084212"/>
                  </a:lnTo>
                  <a:lnTo>
                    <a:pt x="13110347" y="7081599"/>
                  </a:lnTo>
                  <a:close/>
                </a:path>
                <a:path w="18513425" h="10742930">
                  <a:moveTo>
                    <a:pt x="13052189" y="7016607"/>
                  </a:moveTo>
                  <a:lnTo>
                    <a:pt x="13048429" y="7016186"/>
                  </a:lnTo>
                  <a:lnTo>
                    <a:pt x="13043203" y="7021048"/>
                  </a:lnTo>
                  <a:lnTo>
                    <a:pt x="13042782" y="7024807"/>
                  </a:lnTo>
                  <a:lnTo>
                    <a:pt x="13045212" y="7027420"/>
                  </a:lnTo>
                  <a:lnTo>
                    <a:pt x="13047835" y="7030509"/>
                  </a:lnTo>
                  <a:lnTo>
                    <a:pt x="13048217" y="7031460"/>
                  </a:lnTo>
                  <a:lnTo>
                    <a:pt x="13052216" y="7033165"/>
                  </a:lnTo>
                  <a:lnTo>
                    <a:pt x="13054784" y="7032685"/>
                  </a:lnTo>
                  <a:lnTo>
                    <a:pt x="13056638" y="7031111"/>
                  </a:lnTo>
                  <a:lnTo>
                    <a:pt x="13059251" y="7028681"/>
                  </a:lnTo>
                  <a:lnTo>
                    <a:pt x="13059672" y="7024921"/>
                  </a:lnTo>
                  <a:lnTo>
                    <a:pt x="13057242" y="7022309"/>
                  </a:lnTo>
                  <a:lnTo>
                    <a:pt x="13054619" y="7019220"/>
                  </a:lnTo>
                  <a:lnTo>
                    <a:pt x="13052189" y="7016607"/>
                  </a:lnTo>
                  <a:close/>
                </a:path>
                <a:path w="18513425" h="10742930">
                  <a:moveTo>
                    <a:pt x="12993554" y="6951806"/>
                  </a:moveTo>
                  <a:lnTo>
                    <a:pt x="12989796" y="6951385"/>
                  </a:lnTo>
                  <a:lnTo>
                    <a:pt x="12984569" y="6956247"/>
                  </a:lnTo>
                  <a:lnTo>
                    <a:pt x="12984148" y="6960007"/>
                  </a:lnTo>
                  <a:lnTo>
                    <a:pt x="12986578" y="6962619"/>
                  </a:lnTo>
                  <a:lnTo>
                    <a:pt x="12989201" y="6965708"/>
                  </a:lnTo>
                  <a:lnTo>
                    <a:pt x="12989582" y="6966658"/>
                  </a:lnTo>
                  <a:lnTo>
                    <a:pt x="12993583" y="6968365"/>
                  </a:lnTo>
                  <a:lnTo>
                    <a:pt x="12996151" y="6967884"/>
                  </a:lnTo>
                  <a:lnTo>
                    <a:pt x="12998004" y="6966311"/>
                  </a:lnTo>
                  <a:lnTo>
                    <a:pt x="13000616" y="6963879"/>
                  </a:lnTo>
                  <a:lnTo>
                    <a:pt x="13001039" y="6960120"/>
                  </a:lnTo>
                  <a:lnTo>
                    <a:pt x="12998608" y="6957508"/>
                  </a:lnTo>
                  <a:lnTo>
                    <a:pt x="12995985" y="6954419"/>
                  </a:lnTo>
                  <a:lnTo>
                    <a:pt x="12993554" y="6951806"/>
                  </a:lnTo>
                  <a:close/>
                </a:path>
                <a:path w="18513425" h="10742930">
                  <a:moveTo>
                    <a:pt x="12934920" y="6887006"/>
                  </a:moveTo>
                  <a:lnTo>
                    <a:pt x="12931160" y="6886584"/>
                  </a:lnTo>
                  <a:lnTo>
                    <a:pt x="12928549" y="6889015"/>
                  </a:lnTo>
                  <a:lnTo>
                    <a:pt x="12926269" y="6891589"/>
                  </a:lnTo>
                  <a:lnTo>
                    <a:pt x="12925846" y="6895348"/>
                  </a:lnTo>
                  <a:lnTo>
                    <a:pt x="12928278" y="6897961"/>
                  </a:lnTo>
                  <a:lnTo>
                    <a:pt x="12930900" y="6901049"/>
                  </a:lnTo>
                  <a:lnTo>
                    <a:pt x="12931282" y="6902000"/>
                  </a:lnTo>
                  <a:lnTo>
                    <a:pt x="12932948" y="6902710"/>
                  </a:lnTo>
                  <a:lnTo>
                    <a:pt x="12933090" y="6902376"/>
                  </a:lnTo>
                  <a:lnTo>
                    <a:pt x="12935424" y="6903372"/>
                  </a:lnTo>
                  <a:lnTo>
                    <a:pt x="12937992" y="6902893"/>
                  </a:lnTo>
                  <a:lnTo>
                    <a:pt x="12939846" y="6901319"/>
                  </a:lnTo>
                  <a:lnTo>
                    <a:pt x="12942124" y="6898746"/>
                  </a:lnTo>
                  <a:lnTo>
                    <a:pt x="12942547" y="6894986"/>
                  </a:lnTo>
                  <a:lnTo>
                    <a:pt x="12940115" y="6892373"/>
                  </a:lnTo>
                  <a:lnTo>
                    <a:pt x="12937493" y="6889286"/>
                  </a:lnTo>
                  <a:lnTo>
                    <a:pt x="12934920" y="6887006"/>
                  </a:lnTo>
                  <a:close/>
                </a:path>
                <a:path w="18513425" h="10742930">
                  <a:moveTo>
                    <a:pt x="12875810" y="6822396"/>
                  </a:moveTo>
                  <a:lnTo>
                    <a:pt x="12871908" y="6822308"/>
                  </a:lnTo>
                  <a:lnTo>
                    <a:pt x="12866683" y="6827169"/>
                  </a:lnTo>
                  <a:lnTo>
                    <a:pt x="12866594" y="6831072"/>
                  </a:lnTo>
                  <a:lnTo>
                    <a:pt x="12869025" y="6833684"/>
                  </a:lnTo>
                  <a:lnTo>
                    <a:pt x="12871648" y="6836772"/>
                  </a:lnTo>
                  <a:lnTo>
                    <a:pt x="12872030" y="6837723"/>
                  </a:lnTo>
                  <a:lnTo>
                    <a:pt x="12873697" y="6838434"/>
                  </a:lnTo>
                  <a:lnTo>
                    <a:pt x="12873839" y="6838102"/>
                  </a:lnTo>
                  <a:lnTo>
                    <a:pt x="12876171" y="6839097"/>
                  </a:lnTo>
                  <a:lnTo>
                    <a:pt x="12878741" y="6838617"/>
                  </a:lnTo>
                  <a:lnTo>
                    <a:pt x="12880594" y="6837043"/>
                  </a:lnTo>
                  <a:lnTo>
                    <a:pt x="12883207" y="6834612"/>
                  </a:lnTo>
                  <a:lnTo>
                    <a:pt x="12883295" y="6830710"/>
                  </a:lnTo>
                  <a:lnTo>
                    <a:pt x="12880865" y="6828097"/>
                  </a:lnTo>
                  <a:lnTo>
                    <a:pt x="12878242" y="6825010"/>
                  </a:lnTo>
                  <a:lnTo>
                    <a:pt x="12875810" y="6822396"/>
                  </a:lnTo>
                  <a:close/>
                </a:path>
                <a:path w="18513425" h="10742930">
                  <a:moveTo>
                    <a:pt x="12816275" y="6758786"/>
                  </a:moveTo>
                  <a:lnTo>
                    <a:pt x="12812372" y="6758697"/>
                  </a:lnTo>
                  <a:lnTo>
                    <a:pt x="12807147" y="6763560"/>
                  </a:lnTo>
                  <a:lnTo>
                    <a:pt x="12807058" y="6767462"/>
                  </a:lnTo>
                  <a:lnTo>
                    <a:pt x="12809490" y="6770076"/>
                  </a:lnTo>
                  <a:lnTo>
                    <a:pt x="12812635" y="6773780"/>
                  </a:lnTo>
                  <a:lnTo>
                    <a:pt x="12816636" y="6775487"/>
                  </a:lnTo>
                  <a:lnTo>
                    <a:pt x="12819205" y="6775006"/>
                  </a:lnTo>
                  <a:lnTo>
                    <a:pt x="12821057" y="6773434"/>
                  </a:lnTo>
                  <a:lnTo>
                    <a:pt x="12823670" y="6771002"/>
                  </a:lnTo>
                  <a:lnTo>
                    <a:pt x="12823758" y="6767101"/>
                  </a:lnTo>
                  <a:lnTo>
                    <a:pt x="12821328" y="6764488"/>
                  </a:lnTo>
                  <a:lnTo>
                    <a:pt x="12818705" y="6761399"/>
                  </a:lnTo>
                  <a:lnTo>
                    <a:pt x="12816275" y="6758786"/>
                  </a:lnTo>
                  <a:close/>
                </a:path>
                <a:path w="18513425" h="10742930">
                  <a:moveTo>
                    <a:pt x="12756405" y="6695034"/>
                  </a:moveTo>
                  <a:lnTo>
                    <a:pt x="12752502" y="6694946"/>
                  </a:lnTo>
                  <a:lnTo>
                    <a:pt x="12747277" y="6699808"/>
                  </a:lnTo>
                  <a:lnTo>
                    <a:pt x="12747188" y="6703709"/>
                  </a:lnTo>
                  <a:lnTo>
                    <a:pt x="12752576" y="6709553"/>
                  </a:lnTo>
                  <a:lnTo>
                    <a:pt x="12753101" y="6710170"/>
                  </a:lnTo>
                  <a:lnTo>
                    <a:pt x="12757100" y="6711876"/>
                  </a:lnTo>
                  <a:lnTo>
                    <a:pt x="12759668" y="6711397"/>
                  </a:lnTo>
                  <a:lnTo>
                    <a:pt x="12761521" y="6709823"/>
                  </a:lnTo>
                  <a:lnTo>
                    <a:pt x="12764134" y="6707393"/>
                  </a:lnTo>
                  <a:lnTo>
                    <a:pt x="12764222" y="6703490"/>
                  </a:lnTo>
                  <a:lnTo>
                    <a:pt x="12761791" y="6700877"/>
                  </a:lnTo>
                  <a:lnTo>
                    <a:pt x="12758837" y="6697648"/>
                  </a:lnTo>
                  <a:lnTo>
                    <a:pt x="12756405" y="6695034"/>
                  </a:lnTo>
                  <a:close/>
                </a:path>
                <a:path w="18513425" h="10742930">
                  <a:moveTo>
                    <a:pt x="12696110" y="6632282"/>
                  </a:moveTo>
                  <a:lnTo>
                    <a:pt x="12692207" y="6632193"/>
                  </a:lnTo>
                  <a:lnTo>
                    <a:pt x="12686981" y="6637057"/>
                  </a:lnTo>
                  <a:lnTo>
                    <a:pt x="12686893" y="6640958"/>
                  </a:lnTo>
                  <a:lnTo>
                    <a:pt x="12689324" y="6643570"/>
                  </a:lnTo>
                  <a:lnTo>
                    <a:pt x="12692423" y="6646468"/>
                  </a:lnTo>
                  <a:lnTo>
                    <a:pt x="12692947" y="6647086"/>
                  </a:lnTo>
                  <a:lnTo>
                    <a:pt x="12696945" y="6648791"/>
                  </a:lnTo>
                  <a:lnTo>
                    <a:pt x="12699372" y="6648644"/>
                  </a:lnTo>
                  <a:lnTo>
                    <a:pt x="12701367" y="6646738"/>
                  </a:lnTo>
                  <a:lnTo>
                    <a:pt x="12703979" y="6644308"/>
                  </a:lnTo>
                  <a:lnTo>
                    <a:pt x="12704069" y="6640406"/>
                  </a:lnTo>
                  <a:lnTo>
                    <a:pt x="12701638" y="6637793"/>
                  </a:lnTo>
                  <a:lnTo>
                    <a:pt x="12698541" y="6634895"/>
                  </a:lnTo>
                  <a:lnTo>
                    <a:pt x="12696110" y="6632282"/>
                  </a:lnTo>
                  <a:close/>
                </a:path>
                <a:path w="18513425" h="10742930">
                  <a:moveTo>
                    <a:pt x="12635338" y="6569722"/>
                  </a:moveTo>
                  <a:lnTo>
                    <a:pt x="12631435" y="6569633"/>
                  </a:lnTo>
                  <a:lnTo>
                    <a:pt x="12628824" y="6572064"/>
                  </a:lnTo>
                  <a:lnTo>
                    <a:pt x="12626352" y="6574162"/>
                  </a:lnTo>
                  <a:lnTo>
                    <a:pt x="12633983" y="6584903"/>
                  </a:lnTo>
                  <a:lnTo>
                    <a:pt x="12633841" y="6585236"/>
                  </a:lnTo>
                  <a:lnTo>
                    <a:pt x="12636174" y="6586231"/>
                  </a:lnTo>
                  <a:lnTo>
                    <a:pt x="12638743" y="6585751"/>
                  </a:lnTo>
                  <a:lnTo>
                    <a:pt x="12640738" y="6583844"/>
                  </a:lnTo>
                  <a:lnTo>
                    <a:pt x="12643209" y="6581746"/>
                  </a:lnTo>
                  <a:lnTo>
                    <a:pt x="12643297" y="6577844"/>
                  </a:lnTo>
                  <a:lnTo>
                    <a:pt x="12640866" y="6575231"/>
                  </a:lnTo>
                  <a:lnTo>
                    <a:pt x="12637769" y="6572335"/>
                  </a:lnTo>
                  <a:lnTo>
                    <a:pt x="12635338" y="6569722"/>
                  </a:lnTo>
                  <a:close/>
                </a:path>
                <a:path w="18513425" h="10742930">
                  <a:moveTo>
                    <a:pt x="12573948" y="6507685"/>
                  </a:moveTo>
                  <a:lnTo>
                    <a:pt x="12570046" y="6507597"/>
                  </a:lnTo>
                  <a:lnTo>
                    <a:pt x="12567433" y="6510027"/>
                  </a:lnTo>
                  <a:lnTo>
                    <a:pt x="12565296" y="6512267"/>
                  </a:lnTo>
                  <a:lnTo>
                    <a:pt x="12565208" y="6516169"/>
                  </a:lnTo>
                  <a:lnTo>
                    <a:pt x="12567639" y="6518782"/>
                  </a:lnTo>
                  <a:lnTo>
                    <a:pt x="12570737" y="6521680"/>
                  </a:lnTo>
                  <a:lnTo>
                    <a:pt x="12571262" y="6522298"/>
                  </a:lnTo>
                  <a:lnTo>
                    <a:pt x="12574928" y="6523861"/>
                  </a:lnTo>
                  <a:lnTo>
                    <a:pt x="12577497" y="6523381"/>
                  </a:lnTo>
                  <a:lnTo>
                    <a:pt x="12579491" y="6521475"/>
                  </a:lnTo>
                  <a:lnTo>
                    <a:pt x="12581629" y="6519234"/>
                  </a:lnTo>
                  <a:lnTo>
                    <a:pt x="12581717" y="6515332"/>
                  </a:lnTo>
                  <a:lnTo>
                    <a:pt x="12579286" y="6512720"/>
                  </a:lnTo>
                  <a:lnTo>
                    <a:pt x="12576188" y="6509822"/>
                  </a:lnTo>
                  <a:lnTo>
                    <a:pt x="12573948" y="6507685"/>
                  </a:lnTo>
                  <a:close/>
                </a:path>
                <a:path w="18513425" h="10742930">
                  <a:moveTo>
                    <a:pt x="12511942" y="6446173"/>
                  </a:moveTo>
                  <a:lnTo>
                    <a:pt x="12508041" y="6446085"/>
                  </a:lnTo>
                  <a:lnTo>
                    <a:pt x="12503481" y="6451231"/>
                  </a:lnTo>
                  <a:lnTo>
                    <a:pt x="12503392" y="6455132"/>
                  </a:lnTo>
                  <a:lnTo>
                    <a:pt x="12505966" y="6457412"/>
                  </a:lnTo>
                  <a:lnTo>
                    <a:pt x="12509063" y="6460309"/>
                  </a:lnTo>
                  <a:lnTo>
                    <a:pt x="12509587" y="6460927"/>
                  </a:lnTo>
                  <a:lnTo>
                    <a:pt x="12513255" y="6462491"/>
                  </a:lnTo>
                  <a:lnTo>
                    <a:pt x="12515822" y="6462011"/>
                  </a:lnTo>
                  <a:lnTo>
                    <a:pt x="12517818" y="6460105"/>
                  </a:lnTo>
                  <a:lnTo>
                    <a:pt x="12520098" y="6457531"/>
                  </a:lnTo>
                  <a:lnTo>
                    <a:pt x="12520186" y="6453630"/>
                  </a:lnTo>
                  <a:lnTo>
                    <a:pt x="12517612" y="6451350"/>
                  </a:lnTo>
                  <a:lnTo>
                    <a:pt x="12514516" y="6448453"/>
                  </a:lnTo>
                  <a:lnTo>
                    <a:pt x="12511942" y="6446173"/>
                  </a:lnTo>
                  <a:close/>
                </a:path>
                <a:path w="18513425" h="10742930">
                  <a:moveTo>
                    <a:pt x="12449175" y="6385520"/>
                  </a:moveTo>
                  <a:lnTo>
                    <a:pt x="12445274" y="6385431"/>
                  </a:lnTo>
                  <a:lnTo>
                    <a:pt x="12440715" y="6390577"/>
                  </a:lnTo>
                  <a:lnTo>
                    <a:pt x="12440625" y="6394479"/>
                  </a:lnTo>
                  <a:lnTo>
                    <a:pt x="12443199" y="6396758"/>
                  </a:lnTo>
                  <a:lnTo>
                    <a:pt x="12446296" y="6399655"/>
                  </a:lnTo>
                  <a:lnTo>
                    <a:pt x="12446821" y="6400273"/>
                  </a:lnTo>
                  <a:lnTo>
                    <a:pt x="12450488" y="6401837"/>
                  </a:lnTo>
                  <a:lnTo>
                    <a:pt x="12453056" y="6401356"/>
                  </a:lnTo>
                  <a:lnTo>
                    <a:pt x="12455051" y="6399450"/>
                  </a:lnTo>
                  <a:lnTo>
                    <a:pt x="12457331" y="6396877"/>
                  </a:lnTo>
                  <a:lnTo>
                    <a:pt x="12457419" y="6392975"/>
                  </a:lnTo>
                  <a:lnTo>
                    <a:pt x="12454846" y="6390696"/>
                  </a:lnTo>
                  <a:lnTo>
                    <a:pt x="12451749" y="6387799"/>
                  </a:lnTo>
                  <a:lnTo>
                    <a:pt x="12449175" y="6385520"/>
                  </a:lnTo>
                  <a:close/>
                </a:path>
                <a:path w="18513425" h="10742930">
                  <a:moveTo>
                    <a:pt x="12385791" y="6325389"/>
                  </a:moveTo>
                  <a:lnTo>
                    <a:pt x="12381747" y="6325634"/>
                  </a:lnTo>
                  <a:lnTo>
                    <a:pt x="12379468" y="6328207"/>
                  </a:lnTo>
                  <a:lnTo>
                    <a:pt x="12376854" y="6330638"/>
                  </a:lnTo>
                  <a:lnTo>
                    <a:pt x="12377100" y="6334682"/>
                  </a:lnTo>
                  <a:lnTo>
                    <a:pt x="12379672" y="6336961"/>
                  </a:lnTo>
                  <a:lnTo>
                    <a:pt x="12382769" y="6339859"/>
                  </a:lnTo>
                  <a:lnTo>
                    <a:pt x="12383294" y="6340476"/>
                  </a:lnTo>
                  <a:lnTo>
                    <a:pt x="12386960" y="6342040"/>
                  </a:lnTo>
                  <a:lnTo>
                    <a:pt x="12389529" y="6341560"/>
                  </a:lnTo>
                  <a:lnTo>
                    <a:pt x="12391525" y="6339653"/>
                  </a:lnTo>
                  <a:lnTo>
                    <a:pt x="12394137" y="6337223"/>
                  </a:lnTo>
                  <a:lnTo>
                    <a:pt x="12393892" y="6333179"/>
                  </a:lnTo>
                  <a:lnTo>
                    <a:pt x="12391318" y="6330899"/>
                  </a:lnTo>
                  <a:lnTo>
                    <a:pt x="12388222" y="6328002"/>
                  </a:lnTo>
                  <a:lnTo>
                    <a:pt x="12385791" y="6325389"/>
                  </a:lnTo>
                  <a:close/>
                </a:path>
                <a:path w="18513425" h="10742930">
                  <a:moveTo>
                    <a:pt x="12321363" y="6266784"/>
                  </a:moveTo>
                  <a:lnTo>
                    <a:pt x="12317319" y="6267028"/>
                  </a:lnTo>
                  <a:lnTo>
                    <a:pt x="12312759" y="6272175"/>
                  </a:lnTo>
                  <a:lnTo>
                    <a:pt x="12313004" y="6276219"/>
                  </a:lnTo>
                  <a:lnTo>
                    <a:pt x="12315577" y="6278498"/>
                  </a:lnTo>
                  <a:lnTo>
                    <a:pt x="12318676" y="6281395"/>
                  </a:lnTo>
                  <a:lnTo>
                    <a:pt x="12320676" y="6282248"/>
                  </a:lnTo>
                  <a:lnTo>
                    <a:pt x="12320534" y="6282582"/>
                  </a:lnTo>
                  <a:lnTo>
                    <a:pt x="12322866" y="6283577"/>
                  </a:lnTo>
                  <a:lnTo>
                    <a:pt x="12325909" y="6282906"/>
                  </a:lnTo>
                  <a:lnTo>
                    <a:pt x="12327572" y="6280857"/>
                  </a:lnTo>
                  <a:lnTo>
                    <a:pt x="12329852" y="6278285"/>
                  </a:lnTo>
                  <a:lnTo>
                    <a:pt x="12329606" y="6274239"/>
                  </a:lnTo>
                  <a:lnTo>
                    <a:pt x="12327033" y="6271960"/>
                  </a:lnTo>
                  <a:lnTo>
                    <a:pt x="12323936" y="6269064"/>
                  </a:lnTo>
                  <a:lnTo>
                    <a:pt x="12321363" y="6266784"/>
                  </a:lnTo>
                  <a:close/>
                </a:path>
                <a:path w="18513425" h="10742930">
                  <a:moveTo>
                    <a:pt x="12256174" y="6209037"/>
                  </a:moveTo>
                  <a:lnTo>
                    <a:pt x="12252130" y="6209281"/>
                  </a:lnTo>
                  <a:lnTo>
                    <a:pt x="12247572" y="6214428"/>
                  </a:lnTo>
                  <a:lnTo>
                    <a:pt x="12247815" y="6218472"/>
                  </a:lnTo>
                  <a:lnTo>
                    <a:pt x="12250389" y="6220752"/>
                  </a:lnTo>
                  <a:lnTo>
                    <a:pt x="12253487" y="6223648"/>
                  </a:lnTo>
                  <a:lnTo>
                    <a:pt x="12255154" y="6224359"/>
                  </a:lnTo>
                  <a:lnTo>
                    <a:pt x="12255345" y="6224835"/>
                  </a:lnTo>
                  <a:lnTo>
                    <a:pt x="12257678" y="6225830"/>
                  </a:lnTo>
                  <a:lnTo>
                    <a:pt x="12260720" y="6225159"/>
                  </a:lnTo>
                  <a:lnTo>
                    <a:pt x="12262383" y="6223110"/>
                  </a:lnTo>
                  <a:lnTo>
                    <a:pt x="12264663" y="6220536"/>
                  </a:lnTo>
                  <a:lnTo>
                    <a:pt x="12264418" y="6216493"/>
                  </a:lnTo>
                  <a:lnTo>
                    <a:pt x="12261844" y="6214213"/>
                  </a:lnTo>
                  <a:lnTo>
                    <a:pt x="12258747" y="6211315"/>
                  </a:lnTo>
                  <a:lnTo>
                    <a:pt x="12256174" y="6209037"/>
                  </a:lnTo>
                  <a:close/>
                </a:path>
                <a:path w="18513425" h="10742930">
                  <a:moveTo>
                    <a:pt x="12189466" y="6153003"/>
                  </a:moveTo>
                  <a:lnTo>
                    <a:pt x="12185756" y="6153391"/>
                  </a:lnTo>
                  <a:lnTo>
                    <a:pt x="12181197" y="6158537"/>
                  </a:lnTo>
                  <a:lnTo>
                    <a:pt x="12181582" y="6162248"/>
                  </a:lnTo>
                  <a:lnTo>
                    <a:pt x="12184157" y="6164527"/>
                  </a:lnTo>
                  <a:lnTo>
                    <a:pt x="12187396" y="6167091"/>
                  </a:lnTo>
                  <a:lnTo>
                    <a:pt x="12189063" y="6167802"/>
                  </a:lnTo>
                  <a:lnTo>
                    <a:pt x="12188921" y="6168135"/>
                  </a:lnTo>
                  <a:lnTo>
                    <a:pt x="12191253" y="6169130"/>
                  </a:lnTo>
                  <a:lnTo>
                    <a:pt x="12194298" y="6168459"/>
                  </a:lnTo>
                  <a:lnTo>
                    <a:pt x="12195959" y="6166411"/>
                  </a:lnTo>
                  <a:lnTo>
                    <a:pt x="12198239" y="6163837"/>
                  </a:lnTo>
                  <a:lnTo>
                    <a:pt x="12197853" y="6160127"/>
                  </a:lnTo>
                  <a:lnTo>
                    <a:pt x="12195279" y="6157847"/>
                  </a:lnTo>
                  <a:lnTo>
                    <a:pt x="12192039" y="6155283"/>
                  </a:lnTo>
                  <a:lnTo>
                    <a:pt x="12189466" y="6153003"/>
                  </a:lnTo>
                  <a:close/>
                </a:path>
                <a:path w="18513425" h="10742930">
                  <a:moveTo>
                    <a:pt x="12121806" y="6097354"/>
                  </a:moveTo>
                  <a:lnTo>
                    <a:pt x="12118096" y="6097741"/>
                  </a:lnTo>
                  <a:lnTo>
                    <a:pt x="12115817" y="6100313"/>
                  </a:lnTo>
                  <a:lnTo>
                    <a:pt x="12113870" y="6103029"/>
                  </a:lnTo>
                  <a:lnTo>
                    <a:pt x="12114257" y="6106741"/>
                  </a:lnTo>
                  <a:lnTo>
                    <a:pt x="12116830" y="6109020"/>
                  </a:lnTo>
                  <a:lnTo>
                    <a:pt x="12120071" y="6111583"/>
                  </a:lnTo>
                  <a:lnTo>
                    <a:pt x="12121737" y="6112294"/>
                  </a:lnTo>
                  <a:lnTo>
                    <a:pt x="12121261" y="6112485"/>
                  </a:lnTo>
                  <a:lnTo>
                    <a:pt x="12123928" y="6113623"/>
                  </a:lnTo>
                  <a:lnTo>
                    <a:pt x="12126973" y="6112951"/>
                  </a:lnTo>
                  <a:lnTo>
                    <a:pt x="12128777" y="6110570"/>
                  </a:lnTo>
                  <a:lnTo>
                    <a:pt x="12130722" y="6107853"/>
                  </a:lnTo>
                  <a:lnTo>
                    <a:pt x="12130336" y="6104144"/>
                  </a:lnTo>
                  <a:lnTo>
                    <a:pt x="12127762" y="6101864"/>
                  </a:lnTo>
                  <a:lnTo>
                    <a:pt x="12124523" y="6099300"/>
                  </a:lnTo>
                  <a:lnTo>
                    <a:pt x="12121806" y="6097354"/>
                  </a:lnTo>
                  <a:close/>
                </a:path>
                <a:path w="18513425" h="10742930">
                  <a:moveTo>
                    <a:pt x="12053913" y="6043179"/>
                  </a:moveTo>
                  <a:lnTo>
                    <a:pt x="12049726" y="6043757"/>
                  </a:lnTo>
                  <a:lnTo>
                    <a:pt x="12047781" y="6046473"/>
                  </a:lnTo>
                  <a:lnTo>
                    <a:pt x="12045501" y="6049046"/>
                  </a:lnTo>
                  <a:lnTo>
                    <a:pt x="12046078" y="6053232"/>
                  </a:lnTo>
                  <a:lnTo>
                    <a:pt x="12048794" y="6055178"/>
                  </a:lnTo>
                  <a:lnTo>
                    <a:pt x="12052035" y="6057743"/>
                  </a:lnTo>
                  <a:lnTo>
                    <a:pt x="12053367" y="6058311"/>
                  </a:lnTo>
                  <a:lnTo>
                    <a:pt x="12053226" y="6058643"/>
                  </a:lnTo>
                  <a:lnTo>
                    <a:pt x="12055891" y="6059780"/>
                  </a:lnTo>
                  <a:lnTo>
                    <a:pt x="12058936" y="6059110"/>
                  </a:lnTo>
                  <a:lnTo>
                    <a:pt x="12060739" y="6056729"/>
                  </a:lnTo>
                  <a:lnTo>
                    <a:pt x="12063019" y="6054155"/>
                  </a:lnTo>
                  <a:lnTo>
                    <a:pt x="12062441" y="6049968"/>
                  </a:lnTo>
                  <a:lnTo>
                    <a:pt x="12059726" y="6048023"/>
                  </a:lnTo>
                  <a:lnTo>
                    <a:pt x="12056485" y="6045459"/>
                  </a:lnTo>
                  <a:lnTo>
                    <a:pt x="12053913" y="6043179"/>
                  </a:lnTo>
                  <a:close/>
                </a:path>
                <a:path w="18513425" h="10742930">
                  <a:moveTo>
                    <a:pt x="11983974" y="5990102"/>
                  </a:moveTo>
                  <a:lnTo>
                    <a:pt x="11980121" y="5990823"/>
                  </a:lnTo>
                  <a:lnTo>
                    <a:pt x="11976229" y="5996253"/>
                  </a:lnTo>
                  <a:lnTo>
                    <a:pt x="11976807" y="6000440"/>
                  </a:lnTo>
                  <a:lnTo>
                    <a:pt x="11979523" y="6002386"/>
                  </a:lnTo>
                  <a:lnTo>
                    <a:pt x="11982763" y="6004950"/>
                  </a:lnTo>
                  <a:lnTo>
                    <a:pt x="11986762" y="6006656"/>
                  </a:lnTo>
                  <a:lnTo>
                    <a:pt x="11989804" y="6005985"/>
                  </a:lnTo>
                  <a:lnTo>
                    <a:pt x="11991610" y="6003603"/>
                  </a:lnTo>
                  <a:lnTo>
                    <a:pt x="11993557" y="6000888"/>
                  </a:lnTo>
                  <a:lnTo>
                    <a:pt x="11992978" y="5996701"/>
                  </a:lnTo>
                  <a:lnTo>
                    <a:pt x="11990264" y="5994755"/>
                  </a:lnTo>
                  <a:lnTo>
                    <a:pt x="11987023" y="5992190"/>
                  </a:lnTo>
                  <a:lnTo>
                    <a:pt x="11983974" y="5990102"/>
                  </a:lnTo>
                  <a:close/>
                </a:path>
                <a:path w="18513425" h="10742930">
                  <a:moveTo>
                    <a:pt x="11913516" y="5939168"/>
                  </a:moveTo>
                  <a:lnTo>
                    <a:pt x="11909664" y="5939888"/>
                  </a:lnTo>
                  <a:lnTo>
                    <a:pt x="11907717" y="5942604"/>
                  </a:lnTo>
                  <a:lnTo>
                    <a:pt x="11905629" y="5945652"/>
                  </a:lnTo>
                  <a:lnTo>
                    <a:pt x="11906349" y="5949506"/>
                  </a:lnTo>
                  <a:lnTo>
                    <a:pt x="11909064" y="5951452"/>
                  </a:lnTo>
                  <a:lnTo>
                    <a:pt x="11912446" y="5953681"/>
                  </a:lnTo>
                  <a:lnTo>
                    <a:pt x="11913779" y="5954250"/>
                  </a:lnTo>
                  <a:lnTo>
                    <a:pt x="11913303" y="5954442"/>
                  </a:lnTo>
                  <a:lnTo>
                    <a:pt x="11915970" y="5955580"/>
                  </a:lnTo>
                  <a:lnTo>
                    <a:pt x="11919157" y="5954575"/>
                  </a:lnTo>
                  <a:lnTo>
                    <a:pt x="11920962" y="5952192"/>
                  </a:lnTo>
                  <a:lnTo>
                    <a:pt x="11923049" y="5949144"/>
                  </a:lnTo>
                  <a:lnTo>
                    <a:pt x="11922329" y="5945291"/>
                  </a:lnTo>
                  <a:lnTo>
                    <a:pt x="11919614" y="5943344"/>
                  </a:lnTo>
                  <a:lnTo>
                    <a:pt x="11916231" y="5941113"/>
                  </a:lnTo>
                  <a:lnTo>
                    <a:pt x="11913516" y="5939168"/>
                  </a:lnTo>
                  <a:close/>
                </a:path>
                <a:path w="18513425" h="10742930">
                  <a:moveTo>
                    <a:pt x="2865148" y="2072341"/>
                  </a:moveTo>
                  <a:lnTo>
                    <a:pt x="2855482" y="2068217"/>
                  </a:lnTo>
                  <a:lnTo>
                    <a:pt x="2851820" y="2069413"/>
                  </a:lnTo>
                  <a:lnTo>
                    <a:pt x="2849119" y="2075746"/>
                  </a:lnTo>
                  <a:lnTo>
                    <a:pt x="2850648" y="2079550"/>
                  </a:lnTo>
                  <a:lnTo>
                    <a:pt x="2860314" y="2083673"/>
                  </a:lnTo>
                  <a:lnTo>
                    <a:pt x="2863976" y="2082478"/>
                  </a:lnTo>
                  <a:lnTo>
                    <a:pt x="2866677" y="2076145"/>
                  </a:lnTo>
                  <a:lnTo>
                    <a:pt x="2865148" y="2072341"/>
                  </a:lnTo>
                  <a:close/>
                </a:path>
                <a:path w="18513425" h="10742930">
                  <a:moveTo>
                    <a:pt x="2785296" y="2037886"/>
                  </a:moveTo>
                  <a:lnTo>
                    <a:pt x="2775297" y="2033620"/>
                  </a:lnTo>
                  <a:lnTo>
                    <a:pt x="2771493" y="2035149"/>
                  </a:lnTo>
                  <a:lnTo>
                    <a:pt x="2768934" y="2041148"/>
                  </a:lnTo>
                  <a:lnTo>
                    <a:pt x="2770130" y="2044811"/>
                  </a:lnTo>
                  <a:lnTo>
                    <a:pt x="2780462" y="2049218"/>
                  </a:lnTo>
                  <a:lnTo>
                    <a:pt x="2784266" y="2047688"/>
                  </a:lnTo>
                  <a:lnTo>
                    <a:pt x="2786825" y="2041689"/>
                  </a:lnTo>
                  <a:lnTo>
                    <a:pt x="2785296" y="2037886"/>
                  </a:lnTo>
                  <a:close/>
                </a:path>
                <a:path w="18513425" h="10742930">
                  <a:moveTo>
                    <a:pt x="2945950" y="2106415"/>
                  </a:moveTo>
                  <a:lnTo>
                    <a:pt x="2936284" y="2102292"/>
                  </a:lnTo>
                  <a:lnTo>
                    <a:pt x="2932623" y="2103487"/>
                  </a:lnTo>
                  <a:lnTo>
                    <a:pt x="2929921" y="2109820"/>
                  </a:lnTo>
                  <a:lnTo>
                    <a:pt x="2931450" y="2113624"/>
                  </a:lnTo>
                  <a:lnTo>
                    <a:pt x="2941116" y="2117748"/>
                  </a:lnTo>
                  <a:lnTo>
                    <a:pt x="2944778" y="2116551"/>
                  </a:lnTo>
                  <a:lnTo>
                    <a:pt x="2947479" y="2110218"/>
                  </a:lnTo>
                  <a:lnTo>
                    <a:pt x="2945950" y="2106415"/>
                  </a:lnTo>
                  <a:close/>
                </a:path>
                <a:path w="18513425" h="10742930">
                  <a:moveTo>
                    <a:pt x="2705445" y="2003428"/>
                  </a:moveTo>
                  <a:lnTo>
                    <a:pt x="2695113" y="1999021"/>
                  </a:lnTo>
                  <a:lnTo>
                    <a:pt x="2691309" y="2000551"/>
                  </a:lnTo>
                  <a:lnTo>
                    <a:pt x="2688750" y="2006550"/>
                  </a:lnTo>
                  <a:lnTo>
                    <a:pt x="2689945" y="2010212"/>
                  </a:lnTo>
                  <a:lnTo>
                    <a:pt x="2700278" y="2014620"/>
                  </a:lnTo>
                  <a:lnTo>
                    <a:pt x="2704081" y="2013090"/>
                  </a:lnTo>
                  <a:lnTo>
                    <a:pt x="2706641" y="2007091"/>
                  </a:lnTo>
                  <a:lnTo>
                    <a:pt x="2705445" y="2003428"/>
                  </a:lnTo>
                  <a:close/>
                </a:path>
                <a:path w="18513425" h="10742930">
                  <a:moveTo>
                    <a:pt x="3027037" y="2139822"/>
                  </a:moveTo>
                  <a:lnTo>
                    <a:pt x="3016704" y="2135414"/>
                  </a:lnTo>
                  <a:lnTo>
                    <a:pt x="3013376" y="2136752"/>
                  </a:lnTo>
                  <a:lnTo>
                    <a:pt x="3010674" y="2143086"/>
                  </a:lnTo>
                  <a:lnTo>
                    <a:pt x="3012203" y="2146889"/>
                  </a:lnTo>
                  <a:lnTo>
                    <a:pt x="3022203" y="2151154"/>
                  </a:lnTo>
                  <a:lnTo>
                    <a:pt x="3025864" y="2149959"/>
                  </a:lnTo>
                  <a:lnTo>
                    <a:pt x="3028566" y="2143625"/>
                  </a:lnTo>
                  <a:lnTo>
                    <a:pt x="3027037" y="2139822"/>
                  </a:lnTo>
                  <a:close/>
                </a:path>
                <a:path w="18513425" h="10742930">
                  <a:moveTo>
                    <a:pt x="2625212" y="1968023"/>
                  </a:moveTo>
                  <a:lnTo>
                    <a:pt x="2615546" y="1963900"/>
                  </a:lnTo>
                  <a:lnTo>
                    <a:pt x="2611885" y="1965095"/>
                  </a:lnTo>
                  <a:lnTo>
                    <a:pt x="2609042" y="1971763"/>
                  </a:lnTo>
                  <a:lnTo>
                    <a:pt x="2610570" y="1975565"/>
                  </a:lnTo>
                  <a:lnTo>
                    <a:pt x="2620235" y="1979689"/>
                  </a:lnTo>
                  <a:lnTo>
                    <a:pt x="2624039" y="1978160"/>
                  </a:lnTo>
                  <a:lnTo>
                    <a:pt x="2626741" y="1971826"/>
                  </a:lnTo>
                  <a:lnTo>
                    <a:pt x="2625212" y="1968023"/>
                  </a:lnTo>
                  <a:close/>
                </a:path>
                <a:path w="18513425" h="10742930">
                  <a:moveTo>
                    <a:pt x="3107456" y="2172944"/>
                  </a:moveTo>
                  <a:lnTo>
                    <a:pt x="3097457" y="2168679"/>
                  </a:lnTo>
                  <a:lnTo>
                    <a:pt x="3094129" y="2170017"/>
                  </a:lnTo>
                  <a:lnTo>
                    <a:pt x="3091427" y="2176350"/>
                  </a:lnTo>
                  <a:lnTo>
                    <a:pt x="3092957" y="2180154"/>
                  </a:lnTo>
                  <a:lnTo>
                    <a:pt x="3102956" y="2184419"/>
                  </a:lnTo>
                  <a:lnTo>
                    <a:pt x="3106284" y="2183082"/>
                  </a:lnTo>
                  <a:lnTo>
                    <a:pt x="3109127" y="2176415"/>
                  </a:lnTo>
                  <a:lnTo>
                    <a:pt x="3107456" y="2172944"/>
                  </a:lnTo>
                  <a:close/>
                </a:path>
                <a:path w="18513425" h="10742930">
                  <a:moveTo>
                    <a:pt x="2545596" y="1932091"/>
                  </a:moveTo>
                  <a:lnTo>
                    <a:pt x="2535597" y="1927826"/>
                  </a:lnTo>
                  <a:lnTo>
                    <a:pt x="2531935" y="1929022"/>
                  </a:lnTo>
                  <a:lnTo>
                    <a:pt x="2529091" y="1935688"/>
                  </a:lnTo>
                  <a:lnTo>
                    <a:pt x="2530620" y="1939492"/>
                  </a:lnTo>
                  <a:lnTo>
                    <a:pt x="2540620" y="1943757"/>
                  </a:lnTo>
                  <a:lnTo>
                    <a:pt x="2544423" y="1942228"/>
                  </a:lnTo>
                  <a:lnTo>
                    <a:pt x="2547125" y="1935895"/>
                  </a:lnTo>
                  <a:lnTo>
                    <a:pt x="2545596" y="1932091"/>
                  </a:lnTo>
                  <a:close/>
                </a:path>
                <a:path w="18513425" h="10742930">
                  <a:moveTo>
                    <a:pt x="3188827" y="2205686"/>
                  </a:moveTo>
                  <a:lnTo>
                    <a:pt x="3181828" y="2202700"/>
                  </a:lnTo>
                  <a:lnTo>
                    <a:pt x="3178353" y="2201610"/>
                  </a:lnTo>
                  <a:lnTo>
                    <a:pt x="3175024" y="2202949"/>
                  </a:lnTo>
                  <a:lnTo>
                    <a:pt x="3172181" y="2209615"/>
                  </a:lnTo>
                  <a:lnTo>
                    <a:pt x="3173852" y="2213085"/>
                  </a:lnTo>
                  <a:lnTo>
                    <a:pt x="3180852" y="2216071"/>
                  </a:lnTo>
                  <a:lnTo>
                    <a:pt x="3184327" y="2217159"/>
                  </a:lnTo>
                  <a:lnTo>
                    <a:pt x="3187655" y="2215822"/>
                  </a:lnTo>
                  <a:lnTo>
                    <a:pt x="3189077" y="2212488"/>
                  </a:lnTo>
                  <a:lnTo>
                    <a:pt x="3190056" y="2209361"/>
                  </a:lnTo>
                  <a:lnTo>
                    <a:pt x="3190165" y="2209013"/>
                  </a:lnTo>
                  <a:lnTo>
                    <a:pt x="3188827" y="2205686"/>
                  </a:lnTo>
                  <a:close/>
                </a:path>
                <a:path w="18513425" h="10742930">
                  <a:moveTo>
                    <a:pt x="2466313" y="1896303"/>
                  </a:moveTo>
                  <a:lnTo>
                    <a:pt x="2456314" y="1892037"/>
                  </a:lnTo>
                  <a:lnTo>
                    <a:pt x="2452510" y="1893566"/>
                  </a:lnTo>
                  <a:lnTo>
                    <a:pt x="2449809" y="1899899"/>
                  </a:lnTo>
                  <a:lnTo>
                    <a:pt x="2451004" y="1903560"/>
                  </a:lnTo>
                  <a:lnTo>
                    <a:pt x="2461337" y="1907967"/>
                  </a:lnTo>
                  <a:lnTo>
                    <a:pt x="2465141" y="1906439"/>
                  </a:lnTo>
                  <a:lnTo>
                    <a:pt x="2467842" y="1900106"/>
                  </a:lnTo>
                  <a:lnTo>
                    <a:pt x="2466313" y="1896303"/>
                  </a:lnTo>
                  <a:close/>
                </a:path>
                <a:path w="18513425" h="10742930">
                  <a:moveTo>
                    <a:pt x="3269865" y="2238284"/>
                  </a:moveTo>
                  <a:lnTo>
                    <a:pt x="3262866" y="2235298"/>
                  </a:lnTo>
                  <a:lnTo>
                    <a:pt x="3259391" y="2234210"/>
                  </a:lnTo>
                  <a:lnTo>
                    <a:pt x="3256062" y="2235547"/>
                  </a:lnTo>
                  <a:lnTo>
                    <a:pt x="3253219" y="2242213"/>
                  </a:lnTo>
                  <a:lnTo>
                    <a:pt x="3254890" y="2245684"/>
                  </a:lnTo>
                  <a:lnTo>
                    <a:pt x="3262222" y="2248812"/>
                  </a:lnTo>
                  <a:lnTo>
                    <a:pt x="3265697" y="2249900"/>
                  </a:lnTo>
                  <a:lnTo>
                    <a:pt x="3269026" y="2248562"/>
                  </a:lnTo>
                  <a:lnTo>
                    <a:pt x="3270449" y="2245228"/>
                  </a:lnTo>
                  <a:lnTo>
                    <a:pt x="3271428" y="2242101"/>
                  </a:lnTo>
                  <a:lnTo>
                    <a:pt x="3271537" y="2241754"/>
                  </a:lnTo>
                  <a:lnTo>
                    <a:pt x="3269865" y="2238284"/>
                  </a:lnTo>
                  <a:close/>
                </a:path>
                <a:path w="18513425" h="10742930">
                  <a:moveTo>
                    <a:pt x="2386648" y="1859562"/>
                  </a:moveTo>
                  <a:lnTo>
                    <a:pt x="2379982" y="1856719"/>
                  </a:lnTo>
                  <a:lnTo>
                    <a:pt x="2375006" y="1868384"/>
                  </a:lnTo>
                  <a:lnTo>
                    <a:pt x="2381672" y="1871228"/>
                  </a:lnTo>
                  <a:lnTo>
                    <a:pt x="2385476" y="1869698"/>
                  </a:lnTo>
                  <a:lnTo>
                    <a:pt x="2388034" y="1863700"/>
                  </a:lnTo>
                  <a:lnTo>
                    <a:pt x="2386648" y="1859562"/>
                  </a:lnTo>
                  <a:close/>
                </a:path>
                <a:path w="18513425" h="10742930">
                  <a:moveTo>
                    <a:pt x="3351045" y="2270548"/>
                  </a:moveTo>
                  <a:lnTo>
                    <a:pt x="3344045" y="2267562"/>
                  </a:lnTo>
                  <a:lnTo>
                    <a:pt x="3340570" y="2266474"/>
                  </a:lnTo>
                  <a:lnTo>
                    <a:pt x="3337242" y="2267811"/>
                  </a:lnTo>
                  <a:lnTo>
                    <a:pt x="3334398" y="2274477"/>
                  </a:lnTo>
                  <a:lnTo>
                    <a:pt x="3336069" y="2277948"/>
                  </a:lnTo>
                  <a:lnTo>
                    <a:pt x="3339069" y="2279228"/>
                  </a:lnTo>
                  <a:lnTo>
                    <a:pt x="3339545" y="2279037"/>
                  </a:lnTo>
                  <a:lnTo>
                    <a:pt x="3343211" y="2280601"/>
                  </a:lnTo>
                  <a:lnTo>
                    <a:pt x="3352383" y="2273877"/>
                  </a:lnTo>
                  <a:lnTo>
                    <a:pt x="3351045" y="2270548"/>
                  </a:lnTo>
                  <a:close/>
                </a:path>
                <a:path w="18513425" h="10742930">
                  <a:moveTo>
                    <a:pt x="11841681" y="5889615"/>
                  </a:moveTo>
                  <a:lnTo>
                    <a:pt x="11837827" y="5890335"/>
                  </a:lnTo>
                  <a:lnTo>
                    <a:pt x="11836097" y="5892749"/>
                  </a:lnTo>
                  <a:lnTo>
                    <a:pt x="11835880" y="5893051"/>
                  </a:lnTo>
                  <a:lnTo>
                    <a:pt x="11834447" y="5895591"/>
                  </a:lnTo>
                  <a:lnTo>
                    <a:pt x="11834268" y="5895908"/>
                  </a:lnTo>
                  <a:lnTo>
                    <a:pt x="11834988" y="5899761"/>
                  </a:lnTo>
                  <a:lnTo>
                    <a:pt x="11837704" y="5901707"/>
                  </a:lnTo>
                  <a:lnTo>
                    <a:pt x="11841086" y="5903938"/>
                  </a:lnTo>
                  <a:lnTo>
                    <a:pt x="11844752" y="5905501"/>
                  </a:lnTo>
                  <a:lnTo>
                    <a:pt x="11847938" y="5904498"/>
                  </a:lnTo>
                  <a:lnTo>
                    <a:pt x="11849517" y="5902413"/>
                  </a:lnTo>
                  <a:lnTo>
                    <a:pt x="11849743" y="5902115"/>
                  </a:lnTo>
                  <a:lnTo>
                    <a:pt x="11851176" y="5899576"/>
                  </a:lnTo>
                  <a:lnTo>
                    <a:pt x="11851355" y="5899258"/>
                  </a:lnTo>
                  <a:lnTo>
                    <a:pt x="11850635" y="5895405"/>
                  </a:lnTo>
                  <a:lnTo>
                    <a:pt x="11847919" y="5893458"/>
                  </a:lnTo>
                  <a:lnTo>
                    <a:pt x="11844538" y="5891228"/>
                  </a:lnTo>
                  <a:lnTo>
                    <a:pt x="11841681" y="5889615"/>
                  </a:lnTo>
                  <a:close/>
                </a:path>
                <a:path w="18513425" h="10742930">
                  <a:moveTo>
                    <a:pt x="3432034" y="2302337"/>
                  </a:moveTo>
                  <a:lnTo>
                    <a:pt x="3425368" y="2299493"/>
                  </a:lnTo>
                  <a:lnTo>
                    <a:pt x="3421892" y="2298405"/>
                  </a:lnTo>
                  <a:lnTo>
                    <a:pt x="3418422" y="2300077"/>
                  </a:lnTo>
                  <a:lnTo>
                    <a:pt x="3415720" y="2306410"/>
                  </a:lnTo>
                  <a:lnTo>
                    <a:pt x="3417392" y="2309880"/>
                  </a:lnTo>
                  <a:lnTo>
                    <a:pt x="3420391" y="2311159"/>
                  </a:lnTo>
                  <a:lnTo>
                    <a:pt x="3420867" y="2310968"/>
                  </a:lnTo>
                  <a:lnTo>
                    <a:pt x="3424533" y="2312532"/>
                  </a:lnTo>
                  <a:lnTo>
                    <a:pt x="3428008" y="2313622"/>
                  </a:lnTo>
                  <a:lnTo>
                    <a:pt x="3431479" y="2311950"/>
                  </a:lnTo>
                  <a:lnTo>
                    <a:pt x="3432758" y="2308951"/>
                  </a:lnTo>
                  <a:lnTo>
                    <a:pt x="3433495" y="2306506"/>
                  </a:lnTo>
                  <a:lnTo>
                    <a:pt x="3433705" y="2305808"/>
                  </a:lnTo>
                  <a:lnTo>
                    <a:pt x="3432034" y="2302337"/>
                  </a:lnTo>
                  <a:close/>
                </a:path>
                <a:path w="18513425" h="10742930">
                  <a:moveTo>
                    <a:pt x="2307935" y="1822439"/>
                  </a:moveTo>
                  <a:lnTo>
                    <a:pt x="2297935" y="1818174"/>
                  </a:lnTo>
                  <a:lnTo>
                    <a:pt x="2294273" y="1819370"/>
                  </a:lnTo>
                  <a:lnTo>
                    <a:pt x="2291572" y="1825703"/>
                  </a:lnTo>
                  <a:lnTo>
                    <a:pt x="2292959" y="1829840"/>
                  </a:lnTo>
                  <a:lnTo>
                    <a:pt x="2302958" y="1834105"/>
                  </a:lnTo>
                  <a:lnTo>
                    <a:pt x="2306762" y="1832577"/>
                  </a:lnTo>
                  <a:lnTo>
                    <a:pt x="2309321" y="1826577"/>
                  </a:lnTo>
                  <a:lnTo>
                    <a:pt x="2307935" y="1822439"/>
                  </a:lnTo>
                  <a:close/>
                </a:path>
                <a:path w="18513425" h="10742930">
                  <a:moveTo>
                    <a:pt x="3513689" y="2334412"/>
                  </a:moveTo>
                  <a:lnTo>
                    <a:pt x="3506689" y="2331426"/>
                  </a:lnTo>
                  <a:lnTo>
                    <a:pt x="3503214" y="2330337"/>
                  </a:lnTo>
                  <a:lnTo>
                    <a:pt x="3499744" y="2332008"/>
                  </a:lnTo>
                  <a:lnTo>
                    <a:pt x="3497043" y="2338341"/>
                  </a:lnTo>
                  <a:lnTo>
                    <a:pt x="3498714" y="2341811"/>
                  </a:lnTo>
                  <a:lnTo>
                    <a:pt x="3501714" y="2343090"/>
                  </a:lnTo>
                  <a:lnTo>
                    <a:pt x="3502189" y="2342900"/>
                  </a:lnTo>
                  <a:lnTo>
                    <a:pt x="3505855" y="2344464"/>
                  </a:lnTo>
                  <a:lnTo>
                    <a:pt x="3509330" y="2345553"/>
                  </a:lnTo>
                  <a:lnTo>
                    <a:pt x="3512801" y="2343882"/>
                  </a:lnTo>
                  <a:lnTo>
                    <a:pt x="3514080" y="2340882"/>
                  </a:lnTo>
                  <a:lnTo>
                    <a:pt x="3514817" y="2338437"/>
                  </a:lnTo>
                  <a:lnTo>
                    <a:pt x="3515027" y="2337739"/>
                  </a:lnTo>
                  <a:lnTo>
                    <a:pt x="3513689" y="2334412"/>
                  </a:lnTo>
                  <a:close/>
                </a:path>
                <a:path w="18513425" h="10742930">
                  <a:moveTo>
                    <a:pt x="2219506" y="1780385"/>
                  </a:moveTo>
                  <a:lnTo>
                    <a:pt x="2215702" y="1781914"/>
                  </a:lnTo>
                  <a:lnTo>
                    <a:pt x="2213896" y="1785872"/>
                  </a:lnTo>
                  <a:lnTo>
                    <a:pt x="2212667" y="1788106"/>
                  </a:lnTo>
                  <a:lnTo>
                    <a:pt x="2214054" y="1792242"/>
                  </a:lnTo>
                  <a:lnTo>
                    <a:pt x="2224053" y="1796508"/>
                  </a:lnTo>
                  <a:lnTo>
                    <a:pt x="2227715" y="1795311"/>
                  </a:lnTo>
                  <a:lnTo>
                    <a:pt x="2229521" y="1791355"/>
                  </a:lnTo>
                  <a:lnTo>
                    <a:pt x="2230750" y="1789121"/>
                  </a:lnTo>
                  <a:lnTo>
                    <a:pt x="2229363" y="1784984"/>
                  </a:lnTo>
                  <a:lnTo>
                    <a:pt x="2222697" y="1782141"/>
                  </a:lnTo>
                  <a:lnTo>
                    <a:pt x="2219506" y="1780385"/>
                  </a:lnTo>
                  <a:close/>
                </a:path>
                <a:path w="18513425" h="10742930">
                  <a:moveTo>
                    <a:pt x="3594962" y="2365535"/>
                  </a:moveTo>
                  <a:lnTo>
                    <a:pt x="3588296" y="2362691"/>
                  </a:lnTo>
                  <a:lnTo>
                    <a:pt x="3584820" y="2361603"/>
                  </a:lnTo>
                  <a:lnTo>
                    <a:pt x="3581492" y="2362940"/>
                  </a:lnTo>
                  <a:lnTo>
                    <a:pt x="3578649" y="2369606"/>
                  </a:lnTo>
                  <a:lnTo>
                    <a:pt x="3580320" y="2373076"/>
                  </a:lnTo>
                  <a:lnTo>
                    <a:pt x="3583320" y="2374356"/>
                  </a:lnTo>
                  <a:lnTo>
                    <a:pt x="3583795" y="2374166"/>
                  </a:lnTo>
                  <a:lnTo>
                    <a:pt x="3587461" y="2375730"/>
                  </a:lnTo>
                  <a:lnTo>
                    <a:pt x="3590936" y="2376818"/>
                  </a:lnTo>
                  <a:lnTo>
                    <a:pt x="3594265" y="2375480"/>
                  </a:lnTo>
                  <a:lnTo>
                    <a:pt x="3595687" y="2372146"/>
                  </a:lnTo>
                  <a:lnTo>
                    <a:pt x="3596528" y="2369354"/>
                  </a:lnTo>
                  <a:lnTo>
                    <a:pt x="3596633" y="2369005"/>
                  </a:lnTo>
                  <a:lnTo>
                    <a:pt x="3594962" y="2365535"/>
                  </a:lnTo>
                  <a:close/>
                </a:path>
                <a:path w="18513425" h="10742930">
                  <a:moveTo>
                    <a:pt x="2141218" y="1742264"/>
                  </a:moveTo>
                  <a:lnTo>
                    <a:pt x="2137081" y="1743651"/>
                  </a:lnTo>
                  <a:lnTo>
                    <a:pt x="2135275" y="1747607"/>
                  </a:lnTo>
                  <a:lnTo>
                    <a:pt x="2134046" y="1749840"/>
                  </a:lnTo>
                  <a:lnTo>
                    <a:pt x="2135575" y="1753645"/>
                  </a:lnTo>
                  <a:lnTo>
                    <a:pt x="2138433" y="1755258"/>
                  </a:lnTo>
                  <a:lnTo>
                    <a:pt x="2145432" y="1758244"/>
                  </a:lnTo>
                  <a:lnTo>
                    <a:pt x="2149094" y="1757048"/>
                  </a:lnTo>
                  <a:lnTo>
                    <a:pt x="2150900" y="1753091"/>
                  </a:lnTo>
                  <a:lnTo>
                    <a:pt x="2152129" y="1750857"/>
                  </a:lnTo>
                  <a:lnTo>
                    <a:pt x="2150600" y="1747053"/>
                  </a:lnTo>
                  <a:lnTo>
                    <a:pt x="2147742" y="1745440"/>
                  </a:lnTo>
                  <a:lnTo>
                    <a:pt x="2144076" y="1743877"/>
                  </a:lnTo>
                  <a:lnTo>
                    <a:pt x="2141218" y="1742264"/>
                  </a:lnTo>
                  <a:close/>
                </a:path>
                <a:path w="18513425" h="10742930">
                  <a:moveTo>
                    <a:pt x="3676568" y="2396799"/>
                  </a:moveTo>
                  <a:lnTo>
                    <a:pt x="3666570" y="2392534"/>
                  </a:lnTo>
                  <a:lnTo>
                    <a:pt x="3663098" y="2394206"/>
                  </a:lnTo>
                  <a:lnTo>
                    <a:pt x="3660255" y="2400871"/>
                  </a:lnTo>
                  <a:lnTo>
                    <a:pt x="3661926" y="2404342"/>
                  </a:lnTo>
                  <a:lnTo>
                    <a:pt x="3664926" y="2405621"/>
                  </a:lnTo>
                  <a:lnTo>
                    <a:pt x="3665402" y="2405430"/>
                  </a:lnTo>
                  <a:lnTo>
                    <a:pt x="3669068" y="2406994"/>
                  </a:lnTo>
                  <a:lnTo>
                    <a:pt x="3672543" y="2408083"/>
                  </a:lnTo>
                  <a:lnTo>
                    <a:pt x="3675872" y="2406744"/>
                  </a:lnTo>
                  <a:lnTo>
                    <a:pt x="3677294" y="2403412"/>
                  </a:lnTo>
                  <a:lnTo>
                    <a:pt x="3678134" y="2400620"/>
                  </a:lnTo>
                  <a:lnTo>
                    <a:pt x="3678239" y="2400270"/>
                  </a:lnTo>
                  <a:lnTo>
                    <a:pt x="3676568" y="2396799"/>
                  </a:lnTo>
                  <a:close/>
                </a:path>
                <a:path w="18513425" h="10742930">
                  <a:moveTo>
                    <a:pt x="3758317" y="2427730"/>
                  </a:moveTo>
                  <a:lnTo>
                    <a:pt x="3754842" y="2426642"/>
                  </a:lnTo>
                  <a:lnTo>
                    <a:pt x="3748176" y="2423798"/>
                  </a:lnTo>
                  <a:lnTo>
                    <a:pt x="3744705" y="2425470"/>
                  </a:lnTo>
                  <a:lnTo>
                    <a:pt x="3741861" y="2432136"/>
                  </a:lnTo>
                  <a:lnTo>
                    <a:pt x="3743533" y="2435606"/>
                  </a:lnTo>
                  <a:lnTo>
                    <a:pt x="3746533" y="2436886"/>
                  </a:lnTo>
                  <a:lnTo>
                    <a:pt x="3747008" y="2436695"/>
                  </a:lnTo>
                  <a:lnTo>
                    <a:pt x="3753675" y="2439538"/>
                  </a:lnTo>
                  <a:lnTo>
                    <a:pt x="3757144" y="2437867"/>
                  </a:lnTo>
                  <a:lnTo>
                    <a:pt x="3759846" y="2431534"/>
                  </a:lnTo>
                  <a:lnTo>
                    <a:pt x="3758317" y="2427730"/>
                  </a:lnTo>
                  <a:close/>
                </a:path>
                <a:path w="18513425" h="10742930">
                  <a:moveTo>
                    <a:pt x="2062549" y="1703189"/>
                  </a:moveTo>
                  <a:lnTo>
                    <a:pt x="2058412" y="1704577"/>
                  </a:lnTo>
                  <a:lnTo>
                    <a:pt x="2056605" y="1708535"/>
                  </a:lnTo>
                  <a:lnTo>
                    <a:pt x="2055377" y="1710768"/>
                  </a:lnTo>
                  <a:lnTo>
                    <a:pt x="2056906" y="1714572"/>
                  </a:lnTo>
                  <a:lnTo>
                    <a:pt x="2059763" y="1716185"/>
                  </a:lnTo>
                  <a:lnTo>
                    <a:pt x="2066763" y="1719171"/>
                  </a:lnTo>
                  <a:lnTo>
                    <a:pt x="2070424" y="1717974"/>
                  </a:lnTo>
                  <a:lnTo>
                    <a:pt x="2072230" y="1714018"/>
                  </a:lnTo>
                  <a:lnTo>
                    <a:pt x="2073459" y="1711784"/>
                  </a:lnTo>
                  <a:lnTo>
                    <a:pt x="2071931" y="1707979"/>
                  </a:lnTo>
                  <a:lnTo>
                    <a:pt x="2069073" y="1706366"/>
                  </a:lnTo>
                  <a:lnTo>
                    <a:pt x="2065407" y="1704802"/>
                  </a:lnTo>
                  <a:lnTo>
                    <a:pt x="2062549" y="1703189"/>
                  </a:lnTo>
                  <a:close/>
                </a:path>
                <a:path w="18513425" h="10742930">
                  <a:moveTo>
                    <a:pt x="11769559" y="5840729"/>
                  </a:moveTo>
                  <a:lnTo>
                    <a:pt x="11765565" y="5841782"/>
                  </a:lnTo>
                  <a:lnTo>
                    <a:pt x="11761889" y="5846913"/>
                  </a:lnTo>
                  <a:lnTo>
                    <a:pt x="11761673" y="5847214"/>
                  </a:lnTo>
                  <a:lnTo>
                    <a:pt x="11762726" y="5851208"/>
                  </a:lnTo>
                  <a:lnTo>
                    <a:pt x="11765441" y="5853155"/>
                  </a:lnTo>
                  <a:lnTo>
                    <a:pt x="11768824" y="5855386"/>
                  </a:lnTo>
                  <a:lnTo>
                    <a:pt x="11772490" y="5856949"/>
                  </a:lnTo>
                  <a:lnTo>
                    <a:pt x="11775675" y="5855944"/>
                  </a:lnTo>
                  <a:lnTo>
                    <a:pt x="11777254" y="5853860"/>
                  </a:lnTo>
                  <a:lnTo>
                    <a:pt x="11779426" y="5850847"/>
                  </a:lnTo>
                  <a:lnTo>
                    <a:pt x="11778373" y="5846851"/>
                  </a:lnTo>
                  <a:lnTo>
                    <a:pt x="11775658" y="5844906"/>
                  </a:lnTo>
                  <a:lnTo>
                    <a:pt x="11772275" y="5842675"/>
                  </a:lnTo>
                  <a:lnTo>
                    <a:pt x="11769559" y="5840729"/>
                  </a:lnTo>
                  <a:close/>
                </a:path>
                <a:path w="18513425" h="10742930">
                  <a:moveTo>
                    <a:pt x="3839781" y="2459329"/>
                  </a:moveTo>
                  <a:lnTo>
                    <a:pt x="3829782" y="2455064"/>
                  </a:lnTo>
                  <a:lnTo>
                    <a:pt x="3826170" y="2457068"/>
                  </a:lnTo>
                  <a:lnTo>
                    <a:pt x="3823610" y="2463067"/>
                  </a:lnTo>
                  <a:lnTo>
                    <a:pt x="3825281" y="2466538"/>
                  </a:lnTo>
                  <a:lnTo>
                    <a:pt x="3835280" y="2470804"/>
                  </a:lnTo>
                  <a:lnTo>
                    <a:pt x="3838751" y="2469133"/>
                  </a:lnTo>
                  <a:lnTo>
                    <a:pt x="3841595" y="2462467"/>
                  </a:lnTo>
                  <a:lnTo>
                    <a:pt x="3839781" y="2459329"/>
                  </a:lnTo>
                  <a:close/>
                </a:path>
                <a:path w="18513425" h="10742930">
                  <a:moveTo>
                    <a:pt x="1984830" y="1663735"/>
                  </a:moveTo>
                  <a:lnTo>
                    <a:pt x="1980693" y="1665121"/>
                  </a:lnTo>
                  <a:lnTo>
                    <a:pt x="1978876" y="1669073"/>
                  </a:lnTo>
                  <a:lnTo>
                    <a:pt x="1977800" y="1670979"/>
                  </a:lnTo>
                  <a:lnTo>
                    <a:pt x="1979187" y="1675117"/>
                  </a:lnTo>
                  <a:lnTo>
                    <a:pt x="1982045" y="1676730"/>
                  </a:lnTo>
                  <a:lnTo>
                    <a:pt x="1989044" y="1679715"/>
                  </a:lnTo>
                  <a:lnTo>
                    <a:pt x="1992706" y="1678519"/>
                  </a:lnTo>
                  <a:lnTo>
                    <a:pt x="1994523" y="1674566"/>
                  </a:lnTo>
                  <a:lnTo>
                    <a:pt x="1995598" y="1672662"/>
                  </a:lnTo>
                  <a:lnTo>
                    <a:pt x="1994070" y="1668857"/>
                  </a:lnTo>
                  <a:lnTo>
                    <a:pt x="1991354" y="1666911"/>
                  </a:lnTo>
                  <a:lnTo>
                    <a:pt x="1987688" y="1665347"/>
                  </a:lnTo>
                  <a:lnTo>
                    <a:pt x="1984830" y="1663735"/>
                  </a:lnTo>
                  <a:close/>
                </a:path>
                <a:path w="18513425" h="10742930">
                  <a:moveTo>
                    <a:pt x="3921814" y="2489594"/>
                  </a:moveTo>
                  <a:lnTo>
                    <a:pt x="3918338" y="2488506"/>
                  </a:lnTo>
                  <a:lnTo>
                    <a:pt x="3911672" y="2485663"/>
                  </a:lnTo>
                  <a:lnTo>
                    <a:pt x="3908060" y="2487667"/>
                  </a:lnTo>
                  <a:lnTo>
                    <a:pt x="3905501" y="2493666"/>
                  </a:lnTo>
                  <a:lnTo>
                    <a:pt x="3907172" y="2497137"/>
                  </a:lnTo>
                  <a:lnTo>
                    <a:pt x="3917171" y="2501402"/>
                  </a:lnTo>
                  <a:lnTo>
                    <a:pt x="3920642" y="2499731"/>
                  </a:lnTo>
                  <a:lnTo>
                    <a:pt x="3923486" y="2493065"/>
                  </a:lnTo>
                  <a:lnTo>
                    <a:pt x="3921814" y="2489594"/>
                  </a:lnTo>
                  <a:close/>
                </a:path>
                <a:path w="18513425" h="10742930">
                  <a:moveTo>
                    <a:pt x="4003562" y="2520525"/>
                  </a:moveTo>
                  <a:lnTo>
                    <a:pt x="3993564" y="2516260"/>
                  </a:lnTo>
                  <a:lnTo>
                    <a:pt x="3990092" y="2517932"/>
                  </a:lnTo>
                  <a:lnTo>
                    <a:pt x="3987391" y="2524264"/>
                  </a:lnTo>
                  <a:lnTo>
                    <a:pt x="3989063" y="2527735"/>
                  </a:lnTo>
                  <a:lnTo>
                    <a:pt x="3999062" y="2532000"/>
                  </a:lnTo>
                  <a:lnTo>
                    <a:pt x="4002533" y="2530330"/>
                  </a:lnTo>
                  <a:lnTo>
                    <a:pt x="4005376" y="2523663"/>
                  </a:lnTo>
                  <a:lnTo>
                    <a:pt x="4003562" y="2520525"/>
                  </a:lnTo>
                  <a:close/>
                </a:path>
                <a:path w="18513425" h="10742930">
                  <a:moveTo>
                    <a:pt x="1907062" y="1623471"/>
                  </a:moveTo>
                  <a:lnTo>
                    <a:pt x="1902925" y="1624857"/>
                  </a:lnTo>
                  <a:lnTo>
                    <a:pt x="1901108" y="1628810"/>
                  </a:lnTo>
                  <a:lnTo>
                    <a:pt x="1900033" y="1630714"/>
                  </a:lnTo>
                  <a:lnTo>
                    <a:pt x="1901562" y="1634518"/>
                  </a:lnTo>
                  <a:lnTo>
                    <a:pt x="1904278" y="1636464"/>
                  </a:lnTo>
                  <a:lnTo>
                    <a:pt x="1911610" y="1639592"/>
                  </a:lnTo>
                  <a:lnTo>
                    <a:pt x="1915272" y="1638397"/>
                  </a:lnTo>
                  <a:lnTo>
                    <a:pt x="1917090" y="1634444"/>
                  </a:lnTo>
                  <a:lnTo>
                    <a:pt x="1918164" y="1632540"/>
                  </a:lnTo>
                  <a:lnTo>
                    <a:pt x="1916635" y="1628735"/>
                  </a:lnTo>
                  <a:lnTo>
                    <a:pt x="1913920" y="1626789"/>
                  </a:lnTo>
                  <a:lnTo>
                    <a:pt x="1910254" y="1625225"/>
                  </a:lnTo>
                  <a:lnTo>
                    <a:pt x="1907062" y="1623471"/>
                  </a:lnTo>
                  <a:close/>
                </a:path>
                <a:path w="18513425" h="10742930">
                  <a:moveTo>
                    <a:pt x="4085405" y="2550316"/>
                  </a:moveTo>
                  <a:lnTo>
                    <a:pt x="4082263" y="2549369"/>
                  </a:lnTo>
                  <a:lnTo>
                    <a:pt x="4075596" y="2546526"/>
                  </a:lnTo>
                  <a:lnTo>
                    <a:pt x="4071983" y="2548530"/>
                  </a:lnTo>
                  <a:lnTo>
                    <a:pt x="4069424" y="2554529"/>
                  </a:lnTo>
                  <a:lnTo>
                    <a:pt x="4071095" y="2558000"/>
                  </a:lnTo>
                  <a:lnTo>
                    <a:pt x="4081095" y="2562266"/>
                  </a:lnTo>
                  <a:lnTo>
                    <a:pt x="4084708" y="2560260"/>
                  </a:lnTo>
                  <a:lnTo>
                    <a:pt x="4087409" y="2553927"/>
                  </a:lnTo>
                  <a:lnTo>
                    <a:pt x="4085405" y="2550316"/>
                  </a:lnTo>
                  <a:close/>
                </a:path>
                <a:path w="18513425" h="10742930">
                  <a:moveTo>
                    <a:pt x="11696062" y="5793226"/>
                  </a:moveTo>
                  <a:lnTo>
                    <a:pt x="11692068" y="5794279"/>
                  </a:lnTo>
                  <a:lnTo>
                    <a:pt x="11690813" y="5796502"/>
                  </a:lnTo>
                  <a:lnTo>
                    <a:pt x="11690455" y="5797136"/>
                  </a:lnTo>
                  <a:lnTo>
                    <a:pt x="11688367" y="5800186"/>
                  </a:lnTo>
                  <a:lnTo>
                    <a:pt x="11689562" y="5803848"/>
                  </a:lnTo>
                  <a:lnTo>
                    <a:pt x="11692277" y="5805793"/>
                  </a:lnTo>
                  <a:lnTo>
                    <a:pt x="11695660" y="5808024"/>
                  </a:lnTo>
                  <a:lnTo>
                    <a:pt x="11699326" y="5809587"/>
                  </a:lnTo>
                  <a:lnTo>
                    <a:pt x="11702844" y="5808726"/>
                  </a:lnTo>
                  <a:lnTo>
                    <a:pt x="11703948" y="5806832"/>
                  </a:lnTo>
                  <a:lnTo>
                    <a:pt x="11704315" y="5806201"/>
                  </a:lnTo>
                  <a:lnTo>
                    <a:pt x="11706404" y="5803153"/>
                  </a:lnTo>
                  <a:lnTo>
                    <a:pt x="11705209" y="5799491"/>
                  </a:lnTo>
                  <a:lnTo>
                    <a:pt x="11702494" y="5797545"/>
                  </a:lnTo>
                  <a:lnTo>
                    <a:pt x="11699111" y="5795315"/>
                  </a:lnTo>
                  <a:lnTo>
                    <a:pt x="11696062" y="5793226"/>
                  </a:lnTo>
                  <a:close/>
                </a:path>
                <a:path w="18513425" h="10742930">
                  <a:moveTo>
                    <a:pt x="4167104" y="2580439"/>
                  </a:moveTo>
                  <a:lnTo>
                    <a:pt x="4163962" y="2579492"/>
                  </a:lnTo>
                  <a:lnTo>
                    <a:pt x="4157296" y="2576649"/>
                  </a:lnTo>
                  <a:lnTo>
                    <a:pt x="4153683" y="2578653"/>
                  </a:lnTo>
                  <a:lnTo>
                    <a:pt x="4151124" y="2584653"/>
                  </a:lnTo>
                  <a:lnTo>
                    <a:pt x="4152796" y="2588122"/>
                  </a:lnTo>
                  <a:lnTo>
                    <a:pt x="4162795" y="2592388"/>
                  </a:lnTo>
                  <a:lnTo>
                    <a:pt x="4166408" y="2590384"/>
                  </a:lnTo>
                  <a:lnTo>
                    <a:pt x="4169109" y="2584051"/>
                  </a:lnTo>
                  <a:lnTo>
                    <a:pt x="4167104" y="2580439"/>
                  </a:lnTo>
                  <a:close/>
                </a:path>
                <a:path w="18513425" h="10742930">
                  <a:moveTo>
                    <a:pt x="1829721" y="1582206"/>
                  </a:moveTo>
                  <a:lnTo>
                    <a:pt x="1825584" y="1583593"/>
                  </a:lnTo>
                  <a:lnTo>
                    <a:pt x="1822883" y="1589926"/>
                  </a:lnTo>
                  <a:lnTo>
                    <a:pt x="1824078" y="1593588"/>
                  </a:lnTo>
                  <a:lnTo>
                    <a:pt x="1826794" y="1595534"/>
                  </a:lnTo>
                  <a:lnTo>
                    <a:pt x="1834127" y="1598662"/>
                  </a:lnTo>
                  <a:lnTo>
                    <a:pt x="1837789" y="1597466"/>
                  </a:lnTo>
                  <a:lnTo>
                    <a:pt x="1840490" y="1591133"/>
                  </a:lnTo>
                  <a:lnTo>
                    <a:pt x="1839294" y="1587472"/>
                  </a:lnTo>
                  <a:lnTo>
                    <a:pt x="1836579" y="1585525"/>
                  </a:lnTo>
                  <a:lnTo>
                    <a:pt x="1832912" y="1583962"/>
                  </a:lnTo>
                  <a:lnTo>
                    <a:pt x="1829721" y="1582206"/>
                  </a:lnTo>
                  <a:close/>
                </a:path>
                <a:path w="18513425" h="10742930">
                  <a:moveTo>
                    <a:pt x="4249612" y="2610512"/>
                  </a:moveTo>
                  <a:lnTo>
                    <a:pt x="4246137" y="2609423"/>
                  </a:lnTo>
                  <a:lnTo>
                    <a:pt x="4239471" y="2606580"/>
                  </a:lnTo>
                  <a:lnTo>
                    <a:pt x="4235858" y="2608585"/>
                  </a:lnTo>
                  <a:lnTo>
                    <a:pt x="4233299" y="2614584"/>
                  </a:lnTo>
                  <a:lnTo>
                    <a:pt x="4234970" y="2618054"/>
                  </a:lnTo>
                  <a:lnTo>
                    <a:pt x="4244970" y="2622320"/>
                  </a:lnTo>
                  <a:lnTo>
                    <a:pt x="4248583" y="2620316"/>
                  </a:lnTo>
                  <a:lnTo>
                    <a:pt x="4251284" y="2613983"/>
                  </a:lnTo>
                  <a:lnTo>
                    <a:pt x="4249612" y="2610512"/>
                  </a:lnTo>
                  <a:close/>
                </a:path>
                <a:path w="18513425" h="10742930">
                  <a:moveTo>
                    <a:pt x="1759571" y="1544403"/>
                  </a:moveTo>
                  <a:lnTo>
                    <a:pt x="1755905" y="1542839"/>
                  </a:lnTo>
                  <a:lnTo>
                    <a:pt x="1752821" y="1548221"/>
                  </a:lnTo>
                  <a:lnTo>
                    <a:pt x="1750893" y="1552126"/>
                  </a:lnTo>
                  <a:lnTo>
                    <a:pt x="1749929" y="1554079"/>
                  </a:lnTo>
                  <a:lnTo>
                    <a:pt x="1756928" y="1557064"/>
                  </a:lnTo>
                  <a:lnTo>
                    <a:pt x="1760447" y="1556201"/>
                  </a:lnTo>
                  <a:lnTo>
                    <a:pt x="1762253" y="1552245"/>
                  </a:lnTo>
                  <a:lnTo>
                    <a:pt x="1763482" y="1550011"/>
                  </a:lnTo>
                  <a:lnTo>
                    <a:pt x="1762287" y="1546350"/>
                  </a:lnTo>
                  <a:lnTo>
                    <a:pt x="1759571" y="1544403"/>
                  </a:lnTo>
                  <a:close/>
                </a:path>
                <a:path w="18513425" h="10742930">
                  <a:moveTo>
                    <a:pt x="4331312" y="2640635"/>
                  </a:moveTo>
                  <a:lnTo>
                    <a:pt x="4328170" y="2639689"/>
                  </a:lnTo>
                  <a:lnTo>
                    <a:pt x="4321504" y="2636845"/>
                  </a:lnTo>
                  <a:lnTo>
                    <a:pt x="4317891" y="2638849"/>
                  </a:lnTo>
                  <a:lnTo>
                    <a:pt x="4315331" y="2644850"/>
                  </a:lnTo>
                  <a:lnTo>
                    <a:pt x="4317003" y="2648320"/>
                  </a:lnTo>
                  <a:lnTo>
                    <a:pt x="4327003" y="2652585"/>
                  </a:lnTo>
                  <a:lnTo>
                    <a:pt x="4330473" y="2650914"/>
                  </a:lnTo>
                  <a:lnTo>
                    <a:pt x="4333316" y="2644248"/>
                  </a:lnTo>
                  <a:lnTo>
                    <a:pt x="4331312" y="2640635"/>
                  </a:lnTo>
                  <a:close/>
                </a:path>
                <a:path w="18513425" h="10742930">
                  <a:moveTo>
                    <a:pt x="11621378" y="5747580"/>
                  </a:moveTo>
                  <a:lnTo>
                    <a:pt x="11617384" y="5748633"/>
                  </a:lnTo>
                  <a:lnTo>
                    <a:pt x="11614516" y="5753713"/>
                  </a:lnTo>
                  <a:lnTo>
                    <a:pt x="11614158" y="5754348"/>
                  </a:lnTo>
                  <a:lnTo>
                    <a:pt x="11615210" y="5758343"/>
                  </a:lnTo>
                  <a:lnTo>
                    <a:pt x="11618068" y="5759957"/>
                  </a:lnTo>
                  <a:lnTo>
                    <a:pt x="11621451" y="5762188"/>
                  </a:lnTo>
                  <a:lnTo>
                    <a:pt x="11622450" y="5762614"/>
                  </a:lnTo>
                  <a:lnTo>
                    <a:pt x="11621975" y="5762804"/>
                  </a:lnTo>
                  <a:lnTo>
                    <a:pt x="11624642" y="5763941"/>
                  </a:lnTo>
                  <a:lnTo>
                    <a:pt x="11628162" y="5763080"/>
                  </a:lnTo>
                  <a:lnTo>
                    <a:pt x="11629417" y="5760857"/>
                  </a:lnTo>
                  <a:lnTo>
                    <a:pt x="11631530" y="5757031"/>
                  </a:lnTo>
                  <a:lnTo>
                    <a:pt x="11630476" y="5753036"/>
                  </a:lnTo>
                  <a:lnTo>
                    <a:pt x="11627619" y="5751423"/>
                  </a:lnTo>
                  <a:lnTo>
                    <a:pt x="11624236" y="5749193"/>
                  </a:lnTo>
                  <a:lnTo>
                    <a:pt x="11621378" y="5747580"/>
                  </a:lnTo>
                  <a:close/>
                </a:path>
                <a:path w="18513425" h="10742930">
                  <a:moveTo>
                    <a:pt x="4413963" y="2670376"/>
                  </a:moveTo>
                  <a:lnTo>
                    <a:pt x="4410488" y="2669288"/>
                  </a:lnTo>
                  <a:lnTo>
                    <a:pt x="4403821" y="2666444"/>
                  </a:lnTo>
                  <a:lnTo>
                    <a:pt x="4400208" y="2668449"/>
                  </a:lnTo>
                  <a:lnTo>
                    <a:pt x="4397650" y="2674448"/>
                  </a:lnTo>
                  <a:lnTo>
                    <a:pt x="4399321" y="2677919"/>
                  </a:lnTo>
                  <a:lnTo>
                    <a:pt x="4409320" y="2682184"/>
                  </a:lnTo>
                  <a:lnTo>
                    <a:pt x="4412932" y="2680179"/>
                  </a:lnTo>
                  <a:lnTo>
                    <a:pt x="4415633" y="2673847"/>
                  </a:lnTo>
                  <a:lnTo>
                    <a:pt x="4413963" y="2670376"/>
                  </a:lnTo>
                  <a:close/>
                </a:path>
                <a:path w="18513425" h="10742930">
                  <a:moveTo>
                    <a:pt x="1676941" y="1498914"/>
                  </a:moveTo>
                  <a:lnTo>
                    <a:pt x="1672946" y="1499967"/>
                  </a:lnTo>
                  <a:lnTo>
                    <a:pt x="1669720" y="1505682"/>
                  </a:lnTo>
                  <a:lnTo>
                    <a:pt x="1670774" y="1509676"/>
                  </a:lnTo>
                  <a:lnTo>
                    <a:pt x="1673490" y="1511623"/>
                  </a:lnTo>
                  <a:lnTo>
                    <a:pt x="1680822" y="1514751"/>
                  </a:lnTo>
                  <a:lnTo>
                    <a:pt x="1684341" y="1513889"/>
                  </a:lnTo>
                  <a:lnTo>
                    <a:pt x="1685621" y="1510889"/>
                  </a:lnTo>
                  <a:lnTo>
                    <a:pt x="1687234" y="1508032"/>
                  </a:lnTo>
                  <a:lnTo>
                    <a:pt x="1686181" y="1504036"/>
                  </a:lnTo>
                  <a:lnTo>
                    <a:pt x="1683466" y="1502090"/>
                  </a:lnTo>
                  <a:lnTo>
                    <a:pt x="1679799" y="1500526"/>
                  </a:lnTo>
                  <a:lnTo>
                    <a:pt x="1676941" y="1498914"/>
                  </a:lnTo>
                  <a:close/>
                </a:path>
                <a:path w="18513425" h="10742930">
                  <a:moveTo>
                    <a:pt x="4496137" y="2700308"/>
                  </a:moveTo>
                  <a:lnTo>
                    <a:pt x="4492662" y="2699219"/>
                  </a:lnTo>
                  <a:lnTo>
                    <a:pt x="4485996" y="2696376"/>
                  </a:lnTo>
                  <a:lnTo>
                    <a:pt x="4482384" y="2698380"/>
                  </a:lnTo>
                  <a:lnTo>
                    <a:pt x="4479825" y="2704380"/>
                  </a:lnTo>
                  <a:lnTo>
                    <a:pt x="4481496" y="2707851"/>
                  </a:lnTo>
                  <a:lnTo>
                    <a:pt x="4491495" y="2712116"/>
                  </a:lnTo>
                  <a:lnTo>
                    <a:pt x="4495107" y="2710111"/>
                  </a:lnTo>
                  <a:lnTo>
                    <a:pt x="4497809" y="2703778"/>
                  </a:lnTo>
                  <a:lnTo>
                    <a:pt x="4496137" y="2700308"/>
                  </a:lnTo>
                  <a:close/>
                </a:path>
                <a:path w="18513425" h="10742930">
                  <a:moveTo>
                    <a:pt x="11547076" y="5702885"/>
                  </a:moveTo>
                  <a:lnTo>
                    <a:pt x="11543082" y="5703938"/>
                  </a:lnTo>
                  <a:lnTo>
                    <a:pt x="11541469" y="5706795"/>
                  </a:lnTo>
                  <a:lnTo>
                    <a:pt x="11539714" y="5709986"/>
                  </a:lnTo>
                  <a:lnTo>
                    <a:pt x="11540909" y="5713648"/>
                  </a:lnTo>
                  <a:lnTo>
                    <a:pt x="11543483" y="5715927"/>
                  </a:lnTo>
                  <a:lnTo>
                    <a:pt x="11550483" y="5718913"/>
                  </a:lnTo>
                  <a:lnTo>
                    <a:pt x="11554002" y="5718052"/>
                  </a:lnTo>
                  <a:lnTo>
                    <a:pt x="11555616" y="5715193"/>
                  </a:lnTo>
                  <a:lnTo>
                    <a:pt x="11557371" y="5712002"/>
                  </a:lnTo>
                  <a:lnTo>
                    <a:pt x="11556174" y="5708340"/>
                  </a:lnTo>
                  <a:lnTo>
                    <a:pt x="11553600" y="5706062"/>
                  </a:lnTo>
                  <a:lnTo>
                    <a:pt x="11549934" y="5704498"/>
                  </a:lnTo>
                  <a:lnTo>
                    <a:pt x="11547076" y="5702885"/>
                  </a:lnTo>
                  <a:close/>
                </a:path>
                <a:path w="18513425" h="10742930">
                  <a:moveTo>
                    <a:pt x="4577788" y="2729621"/>
                  </a:moveTo>
                  <a:lnTo>
                    <a:pt x="4574647" y="2728675"/>
                  </a:lnTo>
                  <a:lnTo>
                    <a:pt x="4567981" y="2725831"/>
                  </a:lnTo>
                  <a:lnTo>
                    <a:pt x="4564367" y="2727836"/>
                  </a:lnTo>
                  <a:lnTo>
                    <a:pt x="4561808" y="2733836"/>
                  </a:lnTo>
                  <a:lnTo>
                    <a:pt x="4563479" y="2737307"/>
                  </a:lnTo>
                  <a:lnTo>
                    <a:pt x="4573478" y="2741572"/>
                  </a:lnTo>
                  <a:lnTo>
                    <a:pt x="4576949" y="2739901"/>
                  </a:lnTo>
                  <a:lnTo>
                    <a:pt x="4579793" y="2733234"/>
                  </a:lnTo>
                  <a:lnTo>
                    <a:pt x="4577788" y="2729621"/>
                  </a:lnTo>
                  <a:close/>
                </a:path>
                <a:path w="18513425" h="10742930">
                  <a:moveTo>
                    <a:pt x="1601405" y="1455267"/>
                  </a:moveTo>
                  <a:lnTo>
                    <a:pt x="1597409" y="1456321"/>
                  </a:lnTo>
                  <a:lnTo>
                    <a:pt x="1595796" y="1459179"/>
                  </a:lnTo>
                  <a:lnTo>
                    <a:pt x="1594041" y="1462369"/>
                  </a:lnTo>
                  <a:lnTo>
                    <a:pt x="1595237" y="1466030"/>
                  </a:lnTo>
                  <a:lnTo>
                    <a:pt x="1597810" y="1468310"/>
                  </a:lnTo>
                  <a:lnTo>
                    <a:pt x="1602143" y="1470159"/>
                  </a:lnTo>
                  <a:lnTo>
                    <a:pt x="1602285" y="1469825"/>
                  </a:lnTo>
                  <a:lnTo>
                    <a:pt x="1605285" y="1471105"/>
                  </a:lnTo>
                  <a:lnTo>
                    <a:pt x="1608472" y="1470100"/>
                  </a:lnTo>
                  <a:lnTo>
                    <a:pt x="1611697" y="1464385"/>
                  </a:lnTo>
                  <a:lnTo>
                    <a:pt x="1610644" y="1460390"/>
                  </a:lnTo>
                  <a:lnTo>
                    <a:pt x="1607928" y="1458444"/>
                  </a:lnTo>
                  <a:lnTo>
                    <a:pt x="1604262" y="1456880"/>
                  </a:lnTo>
                  <a:lnTo>
                    <a:pt x="1601405" y="1455267"/>
                  </a:lnTo>
                  <a:close/>
                </a:path>
                <a:path w="18513425" h="10742930">
                  <a:moveTo>
                    <a:pt x="4659964" y="2759553"/>
                  </a:moveTo>
                  <a:lnTo>
                    <a:pt x="4656822" y="2758607"/>
                  </a:lnTo>
                  <a:lnTo>
                    <a:pt x="4650156" y="2755764"/>
                  </a:lnTo>
                  <a:lnTo>
                    <a:pt x="4646543" y="2757769"/>
                  </a:lnTo>
                  <a:lnTo>
                    <a:pt x="4643984" y="2763767"/>
                  </a:lnTo>
                  <a:lnTo>
                    <a:pt x="4645655" y="2767238"/>
                  </a:lnTo>
                  <a:lnTo>
                    <a:pt x="4655654" y="2771503"/>
                  </a:lnTo>
                  <a:lnTo>
                    <a:pt x="4659266" y="2769499"/>
                  </a:lnTo>
                  <a:lnTo>
                    <a:pt x="4661968" y="2763166"/>
                  </a:lnTo>
                  <a:lnTo>
                    <a:pt x="4659964" y="2759553"/>
                  </a:lnTo>
                  <a:close/>
                </a:path>
                <a:path w="18513425" h="10742930">
                  <a:moveTo>
                    <a:pt x="11471398" y="5659571"/>
                  </a:moveTo>
                  <a:lnTo>
                    <a:pt x="11467402" y="5660624"/>
                  </a:lnTo>
                  <a:lnTo>
                    <a:pt x="11464176" y="5666340"/>
                  </a:lnTo>
                  <a:lnTo>
                    <a:pt x="11465231" y="5670335"/>
                  </a:lnTo>
                  <a:lnTo>
                    <a:pt x="11467946" y="5672281"/>
                  </a:lnTo>
                  <a:lnTo>
                    <a:pt x="11475279" y="5675409"/>
                  </a:lnTo>
                  <a:lnTo>
                    <a:pt x="11478465" y="5674404"/>
                  </a:lnTo>
                  <a:lnTo>
                    <a:pt x="11481691" y="5668689"/>
                  </a:lnTo>
                  <a:lnTo>
                    <a:pt x="11480638" y="5664695"/>
                  </a:lnTo>
                  <a:lnTo>
                    <a:pt x="11477922" y="5662748"/>
                  </a:lnTo>
                  <a:lnTo>
                    <a:pt x="11474255" y="5661184"/>
                  </a:lnTo>
                  <a:lnTo>
                    <a:pt x="11471398" y="5659571"/>
                  </a:lnTo>
                  <a:close/>
                </a:path>
                <a:path w="18513425" h="10742930">
                  <a:moveTo>
                    <a:pt x="4742281" y="2789152"/>
                  </a:moveTo>
                  <a:lnTo>
                    <a:pt x="4739139" y="2788206"/>
                  </a:lnTo>
                  <a:lnTo>
                    <a:pt x="4732472" y="2785362"/>
                  </a:lnTo>
                  <a:lnTo>
                    <a:pt x="4728860" y="2787366"/>
                  </a:lnTo>
                  <a:lnTo>
                    <a:pt x="4726301" y="2793366"/>
                  </a:lnTo>
                  <a:lnTo>
                    <a:pt x="4727972" y="2796837"/>
                  </a:lnTo>
                  <a:lnTo>
                    <a:pt x="4730972" y="2798116"/>
                  </a:lnTo>
                  <a:lnTo>
                    <a:pt x="4731114" y="2797783"/>
                  </a:lnTo>
                  <a:lnTo>
                    <a:pt x="4738113" y="2800769"/>
                  </a:lnTo>
                  <a:lnTo>
                    <a:pt x="4741726" y="2798765"/>
                  </a:lnTo>
                  <a:lnTo>
                    <a:pt x="4744285" y="2792764"/>
                  </a:lnTo>
                  <a:lnTo>
                    <a:pt x="4742281" y="2789152"/>
                  </a:lnTo>
                  <a:close/>
                </a:path>
                <a:path w="18513425" h="10742930">
                  <a:moveTo>
                    <a:pt x="1525676" y="1411145"/>
                  </a:moveTo>
                  <a:lnTo>
                    <a:pt x="1521681" y="1412199"/>
                  </a:lnTo>
                  <a:lnTo>
                    <a:pt x="1520068" y="1415056"/>
                  </a:lnTo>
                  <a:lnTo>
                    <a:pt x="1518313" y="1418247"/>
                  </a:lnTo>
                  <a:lnTo>
                    <a:pt x="1519509" y="1421909"/>
                  </a:lnTo>
                  <a:lnTo>
                    <a:pt x="1522082" y="1424189"/>
                  </a:lnTo>
                  <a:lnTo>
                    <a:pt x="1529081" y="1427174"/>
                  </a:lnTo>
                  <a:lnTo>
                    <a:pt x="1532601" y="1426312"/>
                  </a:lnTo>
                  <a:lnTo>
                    <a:pt x="1534214" y="1423455"/>
                  </a:lnTo>
                  <a:lnTo>
                    <a:pt x="1535969" y="1420263"/>
                  </a:lnTo>
                  <a:lnTo>
                    <a:pt x="1534773" y="1416602"/>
                  </a:lnTo>
                  <a:lnTo>
                    <a:pt x="1532200" y="1414322"/>
                  </a:lnTo>
                  <a:lnTo>
                    <a:pt x="1528533" y="1412758"/>
                  </a:lnTo>
                  <a:lnTo>
                    <a:pt x="1525676" y="1411145"/>
                  </a:lnTo>
                  <a:close/>
                </a:path>
                <a:path w="18513425" h="10742930">
                  <a:moveTo>
                    <a:pt x="4824740" y="2818417"/>
                  </a:moveTo>
                  <a:lnTo>
                    <a:pt x="4821265" y="2817329"/>
                  </a:lnTo>
                  <a:lnTo>
                    <a:pt x="4814599" y="2814485"/>
                  </a:lnTo>
                  <a:lnTo>
                    <a:pt x="4810985" y="2816490"/>
                  </a:lnTo>
                  <a:lnTo>
                    <a:pt x="4808427" y="2822489"/>
                  </a:lnTo>
                  <a:lnTo>
                    <a:pt x="4810098" y="2825960"/>
                  </a:lnTo>
                  <a:lnTo>
                    <a:pt x="4813097" y="2827239"/>
                  </a:lnTo>
                  <a:lnTo>
                    <a:pt x="4813240" y="2826906"/>
                  </a:lnTo>
                  <a:lnTo>
                    <a:pt x="4820239" y="2829892"/>
                  </a:lnTo>
                  <a:lnTo>
                    <a:pt x="4823852" y="2827887"/>
                  </a:lnTo>
                  <a:lnTo>
                    <a:pt x="4826411" y="2821888"/>
                  </a:lnTo>
                  <a:lnTo>
                    <a:pt x="4824740" y="2818417"/>
                  </a:lnTo>
                  <a:close/>
                </a:path>
                <a:path w="18513425" h="10742930">
                  <a:moveTo>
                    <a:pt x="11395101" y="5616782"/>
                  </a:moveTo>
                  <a:lnTo>
                    <a:pt x="11391106" y="5617836"/>
                  </a:lnTo>
                  <a:lnTo>
                    <a:pt x="11389826" y="5620837"/>
                  </a:lnTo>
                  <a:lnTo>
                    <a:pt x="11388214" y="5623694"/>
                  </a:lnTo>
                  <a:lnTo>
                    <a:pt x="11389267" y="5627688"/>
                  </a:lnTo>
                  <a:lnTo>
                    <a:pt x="11391983" y="5629634"/>
                  </a:lnTo>
                  <a:lnTo>
                    <a:pt x="11396315" y="5631483"/>
                  </a:lnTo>
                  <a:lnTo>
                    <a:pt x="11396173" y="5631816"/>
                  </a:lnTo>
                  <a:lnTo>
                    <a:pt x="11399174" y="5633096"/>
                  </a:lnTo>
                  <a:lnTo>
                    <a:pt x="11402834" y="5631901"/>
                  </a:lnTo>
                  <a:lnTo>
                    <a:pt x="11404114" y="5628901"/>
                  </a:lnTo>
                  <a:lnTo>
                    <a:pt x="11405727" y="5626043"/>
                  </a:lnTo>
                  <a:lnTo>
                    <a:pt x="11404673" y="5622047"/>
                  </a:lnTo>
                  <a:lnTo>
                    <a:pt x="11401958" y="5620101"/>
                  </a:lnTo>
                  <a:lnTo>
                    <a:pt x="11398293" y="5618537"/>
                  </a:lnTo>
                  <a:lnTo>
                    <a:pt x="11395101" y="5616782"/>
                  </a:lnTo>
                  <a:close/>
                </a:path>
                <a:path w="18513425" h="10742930">
                  <a:moveTo>
                    <a:pt x="4906391" y="2847730"/>
                  </a:moveTo>
                  <a:lnTo>
                    <a:pt x="4903249" y="2846784"/>
                  </a:lnTo>
                  <a:lnTo>
                    <a:pt x="4896583" y="2843940"/>
                  </a:lnTo>
                  <a:lnTo>
                    <a:pt x="4892970" y="2845946"/>
                  </a:lnTo>
                  <a:lnTo>
                    <a:pt x="4890411" y="2851945"/>
                  </a:lnTo>
                  <a:lnTo>
                    <a:pt x="4892081" y="2855416"/>
                  </a:lnTo>
                  <a:lnTo>
                    <a:pt x="4895081" y="2856696"/>
                  </a:lnTo>
                  <a:lnTo>
                    <a:pt x="4895223" y="2856362"/>
                  </a:lnTo>
                  <a:lnTo>
                    <a:pt x="4902223" y="2859348"/>
                  </a:lnTo>
                  <a:lnTo>
                    <a:pt x="4905837" y="2857343"/>
                  </a:lnTo>
                  <a:lnTo>
                    <a:pt x="4908396" y="2851344"/>
                  </a:lnTo>
                  <a:lnTo>
                    <a:pt x="4906391" y="2847730"/>
                  </a:lnTo>
                  <a:close/>
                </a:path>
                <a:path w="18513425" h="10742930">
                  <a:moveTo>
                    <a:pt x="4988374" y="2877188"/>
                  </a:moveTo>
                  <a:lnTo>
                    <a:pt x="4984899" y="2876098"/>
                  </a:lnTo>
                  <a:lnTo>
                    <a:pt x="4978234" y="2873255"/>
                  </a:lnTo>
                  <a:lnTo>
                    <a:pt x="4974620" y="2875260"/>
                  </a:lnTo>
                  <a:lnTo>
                    <a:pt x="4972061" y="2881259"/>
                  </a:lnTo>
                  <a:lnTo>
                    <a:pt x="4973733" y="2884731"/>
                  </a:lnTo>
                  <a:lnTo>
                    <a:pt x="4976732" y="2886010"/>
                  </a:lnTo>
                  <a:lnTo>
                    <a:pt x="4976875" y="2885677"/>
                  </a:lnTo>
                  <a:lnTo>
                    <a:pt x="4983874" y="2888663"/>
                  </a:lnTo>
                  <a:lnTo>
                    <a:pt x="4987487" y="2886658"/>
                  </a:lnTo>
                  <a:lnTo>
                    <a:pt x="4990046" y="2880658"/>
                  </a:lnTo>
                  <a:lnTo>
                    <a:pt x="4988374" y="2877188"/>
                  </a:lnTo>
                  <a:close/>
                </a:path>
                <a:path w="18513425" h="10742930">
                  <a:moveTo>
                    <a:pt x="1450708" y="1366166"/>
                  </a:moveTo>
                  <a:lnTo>
                    <a:pt x="1446712" y="1367220"/>
                  </a:lnTo>
                  <a:lnTo>
                    <a:pt x="1443487" y="1372934"/>
                  </a:lnTo>
                  <a:lnTo>
                    <a:pt x="1444541" y="1376930"/>
                  </a:lnTo>
                  <a:lnTo>
                    <a:pt x="1447398" y="1378543"/>
                  </a:lnTo>
                  <a:lnTo>
                    <a:pt x="1450780" y="1380773"/>
                  </a:lnTo>
                  <a:lnTo>
                    <a:pt x="1454113" y="1382195"/>
                  </a:lnTo>
                  <a:lnTo>
                    <a:pt x="1457633" y="1381332"/>
                  </a:lnTo>
                  <a:lnTo>
                    <a:pt x="1460859" y="1375617"/>
                  </a:lnTo>
                  <a:lnTo>
                    <a:pt x="1459805" y="1371623"/>
                  </a:lnTo>
                  <a:lnTo>
                    <a:pt x="1456947" y="1370010"/>
                  </a:lnTo>
                  <a:lnTo>
                    <a:pt x="1453565" y="1367779"/>
                  </a:lnTo>
                  <a:lnTo>
                    <a:pt x="1450708" y="1366166"/>
                  </a:lnTo>
                  <a:close/>
                </a:path>
                <a:path w="18513425" h="10742930">
                  <a:moveTo>
                    <a:pt x="11325044" y="5577838"/>
                  </a:moveTo>
                  <a:lnTo>
                    <a:pt x="11318044" y="5574852"/>
                  </a:lnTo>
                  <a:lnTo>
                    <a:pt x="11314049" y="5575906"/>
                  </a:lnTo>
                  <a:lnTo>
                    <a:pt x="11311348" y="5582238"/>
                  </a:lnTo>
                  <a:lnTo>
                    <a:pt x="11312543" y="5585900"/>
                  </a:lnTo>
                  <a:lnTo>
                    <a:pt x="11315259" y="5587847"/>
                  </a:lnTo>
                  <a:lnTo>
                    <a:pt x="11322592" y="5590975"/>
                  </a:lnTo>
                  <a:lnTo>
                    <a:pt x="11326253" y="5589778"/>
                  </a:lnTo>
                  <a:lnTo>
                    <a:pt x="11328955" y="5583445"/>
                  </a:lnTo>
                  <a:lnTo>
                    <a:pt x="11327758" y="5579784"/>
                  </a:lnTo>
                  <a:lnTo>
                    <a:pt x="11325044" y="5577838"/>
                  </a:lnTo>
                  <a:close/>
                </a:path>
                <a:path w="18513425" h="10742930">
                  <a:moveTo>
                    <a:pt x="5070026" y="2906501"/>
                  </a:moveTo>
                  <a:lnTo>
                    <a:pt x="5066884" y="2905555"/>
                  </a:lnTo>
                  <a:lnTo>
                    <a:pt x="5060217" y="2902711"/>
                  </a:lnTo>
                  <a:lnTo>
                    <a:pt x="5056605" y="2904717"/>
                  </a:lnTo>
                  <a:lnTo>
                    <a:pt x="5054045" y="2910716"/>
                  </a:lnTo>
                  <a:lnTo>
                    <a:pt x="5055717" y="2914186"/>
                  </a:lnTo>
                  <a:lnTo>
                    <a:pt x="5058717" y="2915466"/>
                  </a:lnTo>
                  <a:lnTo>
                    <a:pt x="5058859" y="2915132"/>
                  </a:lnTo>
                  <a:lnTo>
                    <a:pt x="5065858" y="2918118"/>
                  </a:lnTo>
                  <a:lnTo>
                    <a:pt x="5069470" y="2916114"/>
                  </a:lnTo>
                  <a:lnTo>
                    <a:pt x="5072030" y="2910114"/>
                  </a:lnTo>
                  <a:lnTo>
                    <a:pt x="5070026" y="2906501"/>
                  </a:lnTo>
                  <a:close/>
                </a:path>
                <a:path w="18513425" h="10742930">
                  <a:moveTo>
                    <a:pt x="11241227" y="5534205"/>
                  </a:moveTo>
                  <a:lnTo>
                    <a:pt x="11237091" y="5535593"/>
                  </a:lnTo>
                  <a:lnTo>
                    <a:pt x="11235274" y="5539545"/>
                  </a:lnTo>
                  <a:lnTo>
                    <a:pt x="11234198" y="5541450"/>
                  </a:lnTo>
                  <a:lnTo>
                    <a:pt x="11235727" y="5545253"/>
                  </a:lnTo>
                  <a:lnTo>
                    <a:pt x="11238441" y="5547199"/>
                  </a:lnTo>
                  <a:lnTo>
                    <a:pt x="11245775" y="5550327"/>
                  </a:lnTo>
                  <a:lnTo>
                    <a:pt x="11249436" y="5549133"/>
                  </a:lnTo>
                  <a:lnTo>
                    <a:pt x="11251254" y="5545180"/>
                  </a:lnTo>
                  <a:lnTo>
                    <a:pt x="11252330" y="5543274"/>
                  </a:lnTo>
                  <a:lnTo>
                    <a:pt x="11250800" y="5539471"/>
                  </a:lnTo>
                  <a:lnTo>
                    <a:pt x="11248085" y="5537525"/>
                  </a:lnTo>
                  <a:lnTo>
                    <a:pt x="11244418" y="5535960"/>
                  </a:lnTo>
                  <a:lnTo>
                    <a:pt x="11241227" y="5534205"/>
                  </a:lnTo>
                  <a:close/>
                </a:path>
                <a:path w="18513425" h="10742930">
                  <a:moveTo>
                    <a:pt x="5152485" y="2935766"/>
                  </a:moveTo>
                  <a:lnTo>
                    <a:pt x="5149010" y="2934678"/>
                  </a:lnTo>
                  <a:lnTo>
                    <a:pt x="5142343" y="2931834"/>
                  </a:lnTo>
                  <a:lnTo>
                    <a:pt x="5138731" y="2933838"/>
                  </a:lnTo>
                  <a:lnTo>
                    <a:pt x="5136171" y="2939839"/>
                  </a:lnTo>
                  <a:lnTo>
                    <a:pt x="5137842" y="2943309"/>
                  </a:lnTo>
                  <a:lnTo>
                    <a:pt x="5140842" y="2944589"/>
                  </a:lnTo>
                  <a:lnTo>
                    <a:pt x="5140984" y="2944255"/>
                  </a:lnTo>
                  <a:lnTo>
                    <a:pt x="5147984" y="2947241"/>
                  </a:lnTo>
                  <a:lnTo>
                    <a:pt x="5151596" y="2945237"/>
                  </a:lnTo>
                  <a:lnTo>
                    <a:pt x="5154156" y="2939237"/>
                  </a:lnTo>
                  <a:lnTo>
                    <a:pt x="5152485" y="2935766"/>
                  </a:lnTo>
                  <a:close/>
                </a:path>
                <a:path w="18513425" h="10742930">
                  <a:moveTo>
                    <a:pt x="1376499" y="1320329"/>
                  </a:moveTo>
                  <a:lnTo>
                    <a:pt x="1372504" y="1321383"/>
                  </a:lnTo>
                  <a:lnTo>
                    <a:pt x="1371250" y="1323605"/>
                  </a:lnTo>
                  <a:lnTo>
                    <a:pt x="1370892" y="1324240"/>
                  </a:lnTo>
                  <a:lnTo>
                    <a:pt x="1368803" y="1327288"/>
                  </a:lnTo>
                  <a:lnTo>
                    <a:pt x="1369857" y="1331284"/>
                  </a:lnTo>
                  <a:lnTo>
                    <a:pt x="1372714" y="1332897"/>
                  </a:lnTo>
                  <a:lnTo>
                    <a:pt x="1376096" y="1335127"/>
                  </a:lnTo>
                  <a:lnTo>
                    <a:pt x="1377096" y="1335554"/>
                  </a:lnTo>
                  <a:lnTo>
                    <a:pt x="1376954" y="1335887"/>
                  </a:lnTo>
                  <a:lnTo>
                    <a:pt x="1379620" y="1337024"/>
                  </a:lnTo>
                  <a:lnTo>
                    <a:pt x="1383282" y="1335828"/>
                  </a:lnTo>
                  <a:lnTo>
                    <a:pt x="1384385" y="1333935"/>
                  </a:lnTo>
                  <a:lnTo>
                    <a:pt x="1384753" y="1333303"/>
                  </a:lnTo>
                  <a:lnTo>
                    <a:pt x="1386841" y="1330255"/>
                  </a:lnTo>
                  <a:lnTo>
                    <a:pt x="1385787" y="1326261"/>
                  </a:lnTo>
                  <a:lnTo>
                    <a:pt x="1382930" y="1324648"/>
                  </a:lnTo>
                  <a:lnTo>
                    <a:pt x="1379548" y="1322417"/>
                  </a:lnTo>
                  <a:lnTo>
                    <a:pt x="1376499" y="1320329"/>
                  </a:lnTo>
                  <a:close/>
                </a:path>
                <a:path w="18513425" h="10742930">
                  <a:moveTo>
                    <a:pt x="5234468" y="2965223"/>
                  </a:moveTo>
                  <a:lnTo>
                    <a:pt x="5230993" y="2964134"/>
                  </a:lnTo>
                  <a:lnTo>
                    <a:pt x="5224327" y="2961291"/>
                  </a:lnTo>
                  <a:lnTo>
                    <a:pt x="5220715" y="2963295"/>
                  </a:lnTo>
                  <a:lnTo>
                    <a:pt x="5218156" y="2969295"/>
                  </a:lnTo>
                  <a:lnTo>
                    <a:pt x="5219826" y="2972765"/>
                  </a:lnTo>
                  <a:lnTo>
                    <a:pt x="5222826" y="2974045"/>
                  </a:lnTo>
                  <a:lnTo>
                    <a:pt x="5222968" y="2973712"/>
                  </a:lnTo>
                  <a:lnTo>
                    <a:pt x="5229968" y="2976698"/>
                  </a:lnTo>
                  <a:lnTo>
                    <a:pt x="5233581" y="2974692"/>
                  </a:lnTo>
                  <a:lnTo>
                    <a:pt x="5236139" y="2968694"/>
                  </a:lnTo>
                  <a:lnTo>
                    <a:pt x="5234468" y="2965223"/>
                  </a:lnTo>
                  <a:close/>
                </a:path>
                <a:path w="18513425" h="10742930">
                  <a:moveTo>
                    <a:pt x="11163793" y="5494083"/>
                  </a:moveTo>
                  <a:lnTo>
                    <a:pt x="11159655" y="5495470"/>
                  </a:lnTo>
                  <a:lnTo>
                    <a:pt x="11157838" y="5499422"/>
                  </a:lnTo>
                  <a:lnTo>
                    <a:pt x="11156763" y="5501326"/>
                  </a:lnTo>
                  <a:lnTo>
                    <a:pt x="11158150" y="5505465"/>
                  </a:lnTo>
                  <a:lnTo>
                    <a:pt x="11161007" y="5507077"/>
                  </a:lnTo>
                  <a:lnTo>
                    <a:pt x="11168007" y="5510063"/>
                  </a:lnTo>
                  <a:lnTo>
                    <a:pt x="11171669" y="5508867"/>
                  </a:lnTo>
                  <a:lnTo>
                    <a:pt x="11173486" y="5504915"/>
                  </a:lnTo>
                  <a:lnTo>
                    <a:pt x="11174562" y="5503010"/>
                  </a:lnTo>
                  <a:lnTo>
                    <a:pt x="11173032" y="5499206"/>
                  </a:lnTo>
                  <a:lnTo>
                    <a:pt x="11170317" y="5497260"/>
                  </a:lnTo>
                  <a:lnTo>
                    <a:pt x="11166651" y="5495696"/>
                  </a:lnTo>
                  <a:lnTo>
                    <a:pt x="11163793" y="5494083"/>
                  </a:lnTo>
                  <a:close/>
                </a:path>
                <a:path w="18513425" h="10742930">
                  <a:moveTo>
                    <a:pt x="5316119" y="2994537"/>
                  </a:moveTo>
                  <a:lnTo>
                    <a:pt x="5312977" y="2993591"/>
                  </a:lnTo>
                  <a:lnTo>
                    <a:pt x="5306311" y="2990748"/>
                  </a:lnTo>
                  <a:lnTo>
                    <a:pt x="5302699" y="2992752"/>
                  </a:lnTo>
                  <a:lnTo>
                    <a:pt x="5300140" y="2998751"/>
                  </a:lnTo>
                  <a:lnTo>
                    <a:pt x="5301811" y="3002222"/>
                  </a:lnTo>
                  <a:lnTo>
                    <a:pt x="5304811" y="3003502"/>
                  </a:lnTo>
                  <a:lnTo>
                    <a:pt x="5304953" y="3003169"/>
                  </a:lnTo>
                  <a:lnTo>
                    <a:pt x="5311952" y="3006154"/>
                  </a:lnTo>
                  <a:lnTo>
                    <a:pt x="5315565" y="3004149"/>
                  </a:lnTo>
                  <a:lnTo>
                    <a:pt x="5318124" y="2998149"/>
                  </a:lnTo>
                  <a:lnTo>
                    <a:pt x="5316119" y="2994537"/>
                  </a:lnTo>
                  <a:close/>
                </a:path>
                <a:path w="18513425" h="10742930">
                  <a:moveTo>
                    <a:pt x="11086075" y="5454628"/>
                  </a:moveTo>
                  <a:lnTo>
                    <a:pt x="11081937" y="5456014"/>
                  </a:lnTo>
                  <a:lnTo>
                    <a:pt x="11080131" y="5459972"/>
                  </a:lnTo>
                  <a:lnTo>
                    <a:pt x="11078903" y="5462205"/>
                  </a:lnTo>
                  <a:lnTo>
                    <a:pt x="11080432" y="5466009"/>
                  </a:lnTo>
                  <a:lnTo>
                    <a:pt x="11083290" y="5467622"/>
                  </a:lnTo>
                  <a:lnTo>
                    <a:pt x="11090288" y="5470608"/>
                  </a:lnTo>
                  <a:lnTo>
                    <a:pt x="11093950" y="5469413"/>
                  </a:lnTo>
                  <a:lnTo>
                    <a:pt x="11095757" y="5465455"/>
                  </a:lnTo>
                  <a:lnTo>
                    <a:pt x="11096985" y="5463222"/>
                  </a:lnTo>
                  <a:lnTo>
                    <a:pt x="11095457" y="5459418"/>
                  </a:lnTo>
                  <a:lnTo>
                    <a:pt x="11092599" y="5457805"/>
                  </a:lnTo>
                  <a:lnTo>
                    <a:pt x="11088932" y="5456241"/>
                  </a:lnTo>
                  <a:lnTo>
                    <a:pt x="11086075" y="5454628"/>
                  </a:lnTo>
                  <a:close/>
                </a:path>
                <a:path w="18513425" h="10742930">
                  <a:moveTo>
                    <a:pt x="5398103" y="3023994"/>
                  </a:moveTo>
                  <a:lnTo>
                    <a:pt x="5394961" y="3023048"/>
                  </a:lnTo>
                  <a:lnTo>
                    <a:pt x="5388295" y="3020204"/>
                  </a:lnTo>
                  <a:lnTo>
                    <a:pt x="5384682" y="3022208"/>
                  </a:lnTo>
                  <a:lnTo>
                    <a:pt x="5382123" y="3028207"/>
                  </a:lnTo>
                  <a:lnTo>
                    <a:pt x="5383794" y="3031679"/>
                  </a:lnTo>
                  <a:lnTo>
                    <a:pt x="5386794" y="3032958"/>
                  </a:lnTo>
                  <a:lnTo>
                    <a:pt x="5386936" y="3032625"/>
                  </a:lnTo>
                  <a:lnTo>
                    <a:pt x="5393935" y="3035610"/>
                  </a:lnTo>
                  <a:lnTo>
                    <a:pt x="5397549" y="3033606"/>
                  </a:lnTo>
                  <a:lnTo>
                    <a:pt x="5400108" y="3027606"/>
                  </a:lnTo>
                  <a:lnTo>
                    <a:pt x="5398103" y="3023994"/>
                  </a:lnTo>
                  <a:close/>
                </a:path>
                <a:path w="18513425" h="10742930">
                  <a:moveTo>
                    <a:pt x="11008547" y="5415648"/>
                  </a:moveTo>
                  <a:lnTo>
                    <a:pt x="11004410" y="5417036"/>
                  </a:lnTo>
                  <a:lnTo>
                    <a:pt x="11002604" y="5420992"/>
                  </a:lnTo>
                  <a:lnTo>
                    <a:pt x="11001376" y="5423225"/>
                  </a:lnTo>
                  <a:lnTo>
                    <a:pt x="11002905" y="5427030"/>
                  </a:lnTo>
                  <a:lnTo>
                    <a:pt x="11005762" y="5428643"/>
                  </a:lnTo>
                  <a:lnTo>
                    <a:pt x="11012762" y="5431628"/>
                  </a:lnTo>
                  <a:lnTo>
                    <a:pt x="11016423" y="5430432"/>
                  </a:lnTo>
                  <a:lnTo>
                    <a:pt x="11018229" y="5426475"/>
                  </a:lnTo>
                  <a:lnTo>
                    <a:pt x="11019458" y="5424241"/>
                  </a:lnTo>
                  <a:lnTo>
                    <a:pt x="11017928" y="5420438"/>
                  </a:lnTo>
                  <a:lnTo>
                    <a:pt x="11015071" y="5418825"/>
                  </a:lnTo>
                  <a:lnTo>
                    <a:pt x="11011405" y="5417261"/>
                  </a:lnTo>
                  <a:lnTo>
                    <a:pt x="11008547" y="5415648"/>
                  </a:lnTo>
                  <a:close/>
                </a:path>
                <a:path w="18513425" h="10742930">
                  <a:moveTo>
                    <a:pt x="1302717" y="1273491"/>
                  </a:moveTo>
                  <a:lnTo>
                    <a:pt x="1299055" y="1274687"/>
                  </a:lnTo>
                  <a:lnTo>
                    <a:pt x="1297110" y="1277402"/>
                  </a:lnTo>
                  <a:lnTo>
                    <a:pt x="1295021" y="1280451"/>
                  </a:lnTo>
                  <a:lnTo>
                    <a:pt x="1296217" y="1284113"/>
                  </a:lnTo>
                  <a:lnTo>
                    <a:pt x="1298932" y="1286059"/>
                  </a:lnTo>
                  <a:lnTo>
                    <a:pt x="1302314" y="1288290"/>
                  </a:lnTo>
                  <a:lnTo>
                    <a:pt x="1305980" y="1289854"/>
                  </a:lnTo>
                  <a:lnTo>
                    <a:pt x="1309500" y="1288991"/>
                  </a:lnTo>
                  <a:lnTo>
                    <a:pt x="1310603" y="1287098"/>
                  </a:lnTo>
                  <a:lnTo>
                    <a:pt x="1310971" y="1286467"/>
                  </a:lnTo>
                  <a:lnTo>
                    <a:pt x="1313059" y="1283419"/>
                  </a:lnTo>
                  <a:lnTo>
                    <a:pt x="1311863" y="1279757"/>
                  </a:lnTo>
                  <a:lnTo>
                    <a:pt x="1309148" y="1277810"/>
                  </a:lnTo>
                  <a:lnTo>
                    <a:pt x="1305766" y="1275580"/>
                  </a:lnTo>
                  <a:lnTo>
                    <a:pt x="1302717" y="1273491"/>
                  </a:lnTo>
                  <a:close/>
                </a:path>
                <a:path w="18513425" h="10742930">
                  <a:moveTo>
                    <a:pt x="5480088" y="3053449"/>
                  </a:moveTo>
                  <a:lnTo>
                    <a:pt x="5476946" y="3052503"/>
                  </a:lnTo>
                  <a:lnTo>
                    <a:pt x="5470279" y="3049659"/>
                  </a:lnTo>
                  <a:lnTo>
                    <a:pt x="5466666" y="3051664"/>
                  </a:lnTo>
                  <a:lnTo>
                    <a:pt x="5464107" y="3057664"/>
                  </a:lnTo>
                  <a:lnTo>
                    <a:pt x="5465779" y="3061134"/>
                  </a:lnTo>
                  <a:lnTo>
                    <a:pt x="5475778" y="3065399"/>
                  </a:lnTo>
                  <a:lnTo>
                    <a:pt x="5479391" y="3063395"/>
                  </a:lnTo>
                  <a:lnTo>
                    <a:pt x="5482092" y="3057062"/>
                  </a:lnTo>
                  <a:lnTo>
                    <a:pt x="5480088" y="3053449"/>
                  </a:lnTo>
                  <a:close/>
                </a:path>
                <a:path w="18513425" h="10742930">
                  <a:moveTo>
                    <a:pt x="10929927" y="5377383"/>
                  </a:moveTo>
                  <a:lnTo>
                    <a:pt x="10925790" y="5378770"/>
                  </a:lnTo>
                  <a:lnTo>
                    <a:pt x="10923983" y="5382728"/>
                  </a:lnTo>
                  <a:lnTo>
                    <a:pt x="10922755" y="5384961"/>
                  </a:lnTo>
                  <a:lnTo>
                    <a:pt x="10924283" y="5388765"/>
                  </a:lnTo>
                  <a:lnTo>
                    <a:pt x="10927141" y="5390378"/>
                  </a:lnTo>
                  <a:lnTo>
                    <a:pt x="10934473" y="5393506"/>
                  </a:lnTo>
                  <a:lnTo>
                    <a:pt x="10938136" y="5392310"/>
                  </a:lnTo>
                  <a:lnTo>
                    <a:pt x="10939942" y="5388353"/>
                  </a:lnTo>
                  <a:lnTo>
                    <a:pt x="10941171" y="5386119"/>
                  </a:lnTo>
                  <a:lnTo>
                    <a:pt x="10939641" y="5382315"/>
                  </a:lnTo>
                  <a:lnTo>
                    <a:pt x="10936784" y="5380702"/>
                  </a:lnTo>
                  <a:lnTo>
                    <a:pt x="10932785" y="5378996"/>
                  </a:lnTo>
                  <a:lnTo>
                    <a:pt x="10929927" y="5377383"/>
                  </a:lnTo>
                  <a:close/>
                </a:path>
                <a:path w="18513425" h="10742930">
                  <a:moveTo>
                    <a:pt x="10851164" y="5339452"/>
                  </a:moveTo>
                  <a:lnTo>
                    <a:pt x="10847360" y="5340982"/>
                  </a:lnTo>
                  <a:lnTo>
                    <a:pt x="10845722" y="5344616"/>
                  </a:lnTo>
                  <a:lnTo>
                    <a:pt x="10844468" y="5346839"/>
                  </a:lnTo>
                  <a:lnTo>
                    <a:pt x="10845854" y="5350976"/>
                  </a:lnTo>
                  <a:lnTo>
                    <a:pt x="10855854" y="5355241"/>
                  </a:lnTo>
                  <a:lnTo>
                    <a:pt x="10859515" y="5354046"/>
                  </a:lnTo>
                  <a:lnTo>
                    <a:pt x="10861153" y="5350410"/>
                  </a:lnTo>
                  <a:lnTo>
                    <a:pt x="10862408" y="5348187"/>
                  </a:lnTo>
                  <a:lnTo>
                    <a:pt x="10861354" y="5344193"/>
                  </a:lnTo>
                  <a:lnTo>
                    <a:pt x="10854355" y="5341207"/>
                  </a:lnTo>
                  <a:lnTo>
                    <a:pt x="10851164" y="5339452"/>
                  </a:lnTo>
                  <a:close/>
                </a:path>
                <a:path w="18513425" h="10742930">
                  <a:moveTo>
                    <a:pt x="5562404" y="3083049"/>
                  </a:moveTo>
                  <a:lnTo>
                    <a:pt x="5559262" y="3082103"/>
                  </a:lnTo>
                  <a:lnTo>
                    <a:pt x="5552596" y="3079259"/>
                  </a:lnTo>
                  <a:lnTo>
                    <a:pt x="5548983" y="3081263"/>
                  </a:lnTo>
                  <a:lnTo>
                    <a:pt x="5546424" y="3087263"/>
                  </a:lnTo>
                  <a:lnTo>
                    <a:pt x="5548096" y="3090733"/>
                  </a:lnTo>
                  <a:lnTo>
                    <a:pt x="5558095" y="3094998"/>
                  </a:lnTo>
                  <a:lnTo>
                    <a:pt x="5561708" y="3092994"/>
                  </a:lnTo>
                  <a:lnTo>
                    <a:pt x="5564409" y="3086661"/>
                  </a:lnTo>
                  <a:lnTo>
                    <a:pt x="5562404" y="3083049"/>
                  </a:lnTo>
                  <a:close/>
                </a:path>
                <a:path w="18513425" h="10742930">
                  <a:moveTo>
                    <a:pt x="10781925" y="5305978"/>
                  </a:moveTo>
                  <a:lnTo>
                    <a:pt x="10772258" y="5301855"/>
                  </a:lnTo>
                  <a:lnTo>
                    <a:pt x="10768456" y="5303383"/>
                  </a:lnTo>
                  <a:lnTo>
                    <a:pt x="10766996" y="5306701"/>
                  </a:lnTo>
                  <a:lnTo>
                    <a:pt x="10765563" y="5309241"/>
                  </a:lnTo>
                  <a:lnTo>
                    <a:pt x="10766950" y="5313379"/>
                  </a:lnTo>
                  <a:lnTo>
                    <a:pt x="10773615" y="5316222"/>
                  </a:lnTo>
                  <a:lnTo>
                    <a:pt x="10773757" y="5315888"/>
                  </a:lnTo>
                  <a:lnTo>
                    <a:pt x="10776757" y="5317168"/>
                  </a:lnTo>
                  <a:lnTo>
                    <a:pt x="10780419" y="5315972"/>
                  </a:lnTo>
                  <a:lnTo>
                    <a:pt x="10781878" y="5312655"/>
                  </a:lnTo>
                  <a:lnTo>
                    <a:pt x="10783311" y="5310116"/>
                  </a:lnTo>
                  <a:lnTo>
                    <a:pt x="10781925" y="5305978"/>
                  </a:lnTo>
                  <a:close/>
                </a:path>
                <a:path w="18513425" h="10742930">
                  <a:moveTo>
                    <a:pt x="5644722" y="3112647"/>
                  </a:moveTo>
                  <a:lnTo>
                    <a:pt x="5641247" y="3111558"/>
                  </a:lnTo>
                  <a:lnTo>
                    <a:pt x="5634580" y="3108714"/>
                  </a:lnTo>
                  <a:lnTo>
                    <a:pt x="5630967" y="3110719"/>
                  </a:lnTo>
                  <a:lnTo>
                    <a:pt x="5628408" y="3116718"/>
                  </a:lnTo>
                  <a:lnTo>
                    <a:pt x="5630080" y="3120189"/>
                  </a:lnTo>
                  <a:lnTo>
                    <a:pt x="5640079" y="3124454"/>
                  </a:lnTo>
                  <a:lnTo>
                    <a:pt x="5643692" y="3122449"/>
                  </a:lnTo>
                  <a:lnTo>
                    <a:pt x="5646392" y="3116117"/>
                  </a:lnTo>
                  <a:lnTo>
                    <a:pt x="5644722" y="3112647"/>
                  </a:lnTo>
                  <a:close/>
                </a:path>
                <a:path w="18513425" h="10742930">
                  <a:moveTo>
                    <a:pt x="10703354" y="5268522"/>
                  </a:moveTo>
                  <a:lnTo>
                    <a:pt x="10693354" y="5264256"/>
                  </a:lnTo>
                  <a:lnTo>
                    <a:pt x="10689550" y="5265786"/>
                  </a:lnTo>
                  <a:lnTo>
                    <a:pt x="10686991" y="5271786"/>
                  </a:lnTo>
                  <a:lnTo>
                    <a:pt x="10688044" y="5275780"/>
                  </a:lnTo>
                  <a:lnTo>
                    <a:pt x="10698378" y="5280188"/>
                  </a:lnTo>
                  <a:lnTo>
                    <a:pt x="10702181" y="5278659"/>
                  </a:lnTo>
                  <a:lnTo>
                    <a:pt x="10704740" y="5272659"/>
                  </a:lnTo>
                  <a:lnTo>
                    <a:pt x="10703354" y="5268522"/>
                  </a:lnTo>
                  <a:close/>
                </a:path>
                <a:path w="18513425" h="10742930">
                  <a:moveTo>
                    <a:pt x="1230029" y="1225939"/>
                  </a:moveTo>
                  <a:lnTo>
                    <a:pt x="1226034" y="1226992"/>
                  </a:lnTo>
                  <a:lnTo>
                    <a:pt x="1222357" y="1232122"/>
                  </a:lnTo>
                  <a:lnTo>
                    <a:pt x="1222141" y="1232423"/>
                  </a:lnTo>
                  <a:lnTo>
                    <a:pt x="1223195" y="1236418"/>
                  </a:lnTo>
                  <a:lnTo>
                    <a:pt x="1225910" y="1238364"/>
                  </a:lnTo>
                  <a:lnTo>
                    <a:pt x="1229293" y="1240594"/>
                  </a:lnTo>
                  <a:lnTo>
                    <a:pt x="1232959" y="1242158"/>
                  </a:lnTo>
                  <a:lnTo>
                    <a:pt x="1236145" y="1241154"/>
                  </a:lnTo>
                  <a:lnTo>
                    <a:pt x="1237724" y="1239070"/>
                  </a:lnTo>
                  <a:lnTo>
                    <a:pt x="1239895" y="1236057"/>
                  </a:lnTo>
                  <a:lnTo>
                    <a:pt x="1238842" y="1232061"/>
                  </a:lnTo>
                  <a:lnTo>
                    <a:pt x="1236126" y="1230115"/>
                  </a:lnTo>
                  <a:lnTo>
                    <a:pt x="1232744" y="1227885"/>
                  </a:lnTo>
                  <a:lnTo>
                    <a:pt x="1230029" y="1225939"/>
                  </a:lnTo>
                  <a:close/>
                </a:path>
                <a:path w="18513425" h="10742930">
                  <a:moveTo>
                    <a:pt x="10624639" y="5231400"/>
                  </a:moveTo>
                  <a:lnTo>
                    <a:pt x="10614306" y="5226992"/>
                  </a:lnTo>
                  <a:lnTo>
                    <a:pt x="10610646" y="5228187"/>
                  </a:lnTo>
                  <a:lnTo>
                    <a:pt x="10607944" y="5234520"/>
                  </a:lnTo>
                  <a:lnTo>
                    <a:pt x="10608997" y="5238516"/>
                  </a:lnTo>
                  <a:lnTo>
                    <a:pt x="10619662" y="5243065"/>
                  </a:lnTo>
                  <a:lnTo>
                    <a:pt x="10623466" y="5241537"/>
                  </a:lnTo>
                  <a:lnTo>
                    <a:pt x="10626026" y="5235536"/>
                  </a:lnTo>
                  <a:lnTo>
                    <a:pt x="10624639" y="5231400"/>
                  </a:lnTo>
                  <a:close/>
                </a:path>
                <a:path w="18513425" h="10742930">
                  <a:moveTo>
                    <a:pt x="5726373" y="3141961"/>
                  </a:moveTo>
                  <a:lnTo>
                    <a:pt x="5723231" y="3141015"/>
                  </a:lnTo>
                  <a:lnTo>
                    <a:pt x="5716565" y="3138171"/>
                  </a:lnTo>
                  <a:lnTo>
                    <a:pt x="5712952" y="3140175"/>
                  </a:lnTo>
                  <a:lnTo>
                    <a:pt x="5710393" y="3146175"/>
                  </a:lnTo>
                  <a:lnTo>
                    <a:pt x="5712063" y="3149645"/>
                  </a:lnTo>
                  <a:lnTo>
                    <a:pt x="5722062" y="3153911"/>
                  </a:lnTo>
                  <a:lnTo>
                    <a:pt x="5725675" y="3151906"/>
                  </a:lnTo>
                  <a:lnTo>
                    <a:pt x="5728377" y="3145573"/>
                  </a:lnTo>
                  <a:lnTo>
                    <a:pt x="5726373" y="3141961"/>
                  </a:lnTo>
                  <a:close/>
                </a:path>
                <a:path w="18513425" h="10742930">
                  <a:moveTo>
                    <a:pt x="10545640" y="5194945"/>
                  </a:moveTo>
                  <a:lnTo>
                    <a:pt x="10534974" y="5190395"/>
                  </a:lnTo>
                  <a:lnTo>
                    <a:pt x="10531314" y="5191590"/>
                  </a:lnTo>
                  <a:lnTo>
                    <a:pt x="10528612" y="5197923"/>
                  </a:lnTo>
                  <a:lnTo>
                    <a:pt x="10529666" y="5201918"/>
                  </a:lnTo>
                  <a:lnTo>
                    <a:pt x="10540331" y="5206467"/>
                  </a:lnTo>
                  <a:lnTo>
                    <a:pt x="10544135" y="5204939"/>
                  </a:lnTo>
                  <a:lnTo>
                    <a:pt x="10546694" y="5198939"/>
                  </a:lnTo>
                  <a:lnTo>
                    <a:pt x="10545640" y="5194945"/>
                  </a:lnTo>
                  <a:close/>
                </a:path>
                <a:path w="18513425" h="10742930">
                  <a:moveTo>
                    <a:pt x="5808214" y="3171751"/>
                  </a:moveTo>
                  <a:lnTo>
                    <a:pt x="5805072" y="3170804"/>
                  </a:lnTo>
                  <a:lnTo>
                    <a:pt x="5798406" y="3167961"/>
                  </a:lnTo>
                  <a:lnTo>
                    <a:pt x="5794793" y="3169965"/>
                  </a:lnTo>
                  <a:lnTo>
                    <a:pt x="5792234" y="3175964"/>
                  </a:lnTo>
                  <a:lnTo>
                    <a:pt x="5793905" y="3179435"/>
                  </a:lnTo>
                  <a:lnTo>
                    <a:pt x="5803905" y="3183701"/>
                  </a:lnTo>
                  <a:lnTo>
                    <a:pt x="5807375" y="3182029"/>
                  </a:lnTo>
                  <a:lnTo>
                    <a:pt x="5810218" y="3175364"/>
                  </a:lnTo>
                  <a:lnTo>
                    <a:pt x="5808214" y="3171751"/>
                  </a:lnTo>
                  <a:close/>
                </a:path>
                <a:path w="18513425" h="10742930">
                  <a:moveTo>
                    <a:pt x="10466119" y="5157871"/>
                  </a:moveTo>
                  <a:lnTo>
                    <a:pt x="10455785" y="5153463"/>
                  </a:lnTo>
                  <a:lnTo>
                    <a:pt x="10451982" y="5154992"/>
                  </a:lnTo>
                  <a:lnTo>
                    <a:pt x="10449423" y="5160991"/>
                  </a:lnTo>
                  <a:lnTo>
                    <a:pt x="10450477" y="5164987"/>
                  </a:lnTo>
                  <a:lnTo>
                    <a:pt x="10460809" y="5169395"/>
                  </a:lnTo>
                  <a:lnTo>
                    <a:pt x="10464613" y="5167865"/>
                  </a:lnTo>
                  <a:lnTo>
                    <a:pt x="10467172" y="5161865"/>
                  </a:lnTo>
                  <a:lnTo>
                    <a:pt x="10466119" y="5157871"/>
                  </a:lnTo>
                  <a:close/>
                </a:path>
                <a:path w="18513425" h="10742930">
                  <a:moveTo>
                    <a:pt x="10386786" y="5121272"/>
                  </a:moveTo>
                  <a:lnTo>
                    <a:pt x="10376455" y="5116865"/>
                  </a:lnTo>
                  <a:lnTo>
                    <a:pt x="10372793" y="5118061"/>
                  </a:lnTo>
                  <a:lnTo>
                    <a:pt x="10369950" y="5124728"/>
                  </a:lnTo>
                  <a:lnTo>
                    <a:pt x="10371478" y="5128531"/>
                  </a:lnTo>
                  <a:lnTo>
                    <a:pt x="10381478" y="5132796"/>
                  </a:lnTo>
                  <a:lnTo>
                    <a:pt x="10385281" y="5131268"/>
                  </a:lnTo>
                  <a:lnTo>
                    <a:pt x="10387982" y="5124935"/>
                  </a:lnTo>
                  <a:lnTo>
                    <a:pt x="10386786" y="5121272"/>
                  </a:lnTo>
                  <a:close/>
                </a:path>
                <a:path w="18513425" h="10742930">
                  <a:moveTo>
                    <a:pt x="5890056" y="3201539"/>
                  </a:moveTo>
                  <a:lnTo>
                    <a:pt x="5886914" y="3200593"/>
                  </a:lnTo>
                  <a:lnTo>
                    <a:pt x="5880248" y="3197750"/>
                  </a:lnTo>
                  <a:lnTo>
                    <a:pt x="5876635" y="3199755"/>
                  </a:lnTo>
                  <a:lnTo>
                    <a:pt x="5874076" y="3205754"/>
                  </a:lnTo>
                  <a:lnTo>
                    <a:pt x="5875748" y="3209224"/>
                  </a:lnTo>
                  <a:lnTo>
                    <a:pt x="5885747" y="3213490"/>
                  </a:lnTo>
                  <a:lnTo>
                    <a:pt x="5889359" y="3211486"/>
                  </a:lnTo>
                  <a:lnTo>
                    <a:pt x="5892061" y="3205153"/>
                  </a:lnTo>
                  <a:lnTo>
                    <a:pt x="5890056" y="3201539"/>
                  </a:lnTo>
                  <a:close/>
                </a:path>
                <a:path w="18513425" h="10742930">
                  <a:moveTo>
                    <a:pt x="10307313" y="5085007"/>
                  </a:moveTo>
                  <a:lnTo>
                    <a:pt x="10296981" y="5080600"/>
                  </a:lnTo>
                  <a:lnTo>
                    <a:pt x="10293318" y="5081796"/>
                  </a:lnTo>
                  <a:lnTo>
                    <a:pt x="10290474" y="5088462"/>
                  </a:lnTo>
                  <a:lnTo>
                    <a:pt x="10291670" y="5092125"/>
                  </a:lnTo>
                  <a:lnTo>
                    <a:pt x="10302002" y="5096532"/>
                  </a:lnTo>
                  <a:lnTo>
                    <a:pt x="10305807" y="5095003"/>
                  </a:lnTo>
                  <a:lnTo>
                    <a:pt x="10308509" y="5088670"/>
                  </a:lnTo>
                  <a:lnTo>
                    <a:pt x="10307313" y="5085007"/>
                  </a:lnTo>
                  <a:close/>
                </a:path>
                <a:path w="18513425" h="10742930">
                  <a:moveTo>
                    <a:pt x="10227506" y="5048602"/>
                  </a:moveTo>
                  <a:lnTo>
                    <a:pt x="10217506" y="5044336"/>
                  </a:lnTo>
                  <a:lnTo>
                    <a:pt x="10213703" y="5045865"/>
                  </a:lnTo>
                  <a:lnTo>
                    <a:pt x="10211002" y="5052198"/>
                  </a:lnTo>
                  <a:lnTo>
                    <a:pt x="10212197" y="5055860"/>
                  </a:lnTo>
                  <a:lnTo>
                    <a:pt x="10222197" y="5060125"/>
                  </a:lnTo>
                  <a:lnTo>
                    <a:pt x="10226000" y="5058595"/>
                  </a:lnTo>
                  <a:lnTo>
                    <a:pt x="10228702" y="5052262"/>
                  </a:lnTo>
                  <a:lnTo>
                    <a:pt x="10227506" y="5048602"/>
                  </a:lnTo>
                  <a:close/>
                </a:path>
                <a:path w="18513425" h="10742930">
                  <a:moveTo>
                    <a:pt x="1157767" y="1177386"/>
                  </a:moveTo>
                  <a:lnTo>
                    <a:pt x="1153914" y="1178106"/>
                  </a:lnTo>
                  <a:lnTo>
                    <a:pt x="1150237" y="1183235"/>
                  </a:lnTo>
                  <a:lnTo>
                    <a:pt x="1150021" y="1183537"/>
                  </a:lnTo>
                  <a:lnTo>
                    <a:pt x="1150741" y="1187389"/>
                  </a:lnTo>
                  <a:lnTo>
                    <a:pt x="1153457" y="1189336"/>
                  </a:lnTo>
                  <a:lnTo>
                    <a:pt x="1156839" y="1191566"/>
                  </a:lnTo>
                  <a:lnTo>
                    <a:pt x="1160839" y="1193273"/>
                  </a:lnTo>
                  <a:lnTo>
                    <a:pt x="1164024" y="1192269"/>
                  </a:lnTo>
                  <a:lnTo>
                    <a:pt x="1165603" y="1190184"/>
                  </a:lnTo>
                  <a:lnTo>
                    <a:pt x="1165829" y="1189886"/>
                  </a:lnTo>
                  <a:lnTo>
                    <a:pt x="1167442" y="1187028"/>
                  </a:lnTo>
                  <a:lnTo>
                    <a:pt x="1166721" y="1183176"/>
                  </a:lnTo>
                  <a:lnTo>
                    <a:pt x="1164006" y="1181229"/>
                  </a:lnTo>
                  <a:lnTo>
                    <a:pt x="1160624" y="1178999"/>
                  </a:lnTo>
                  <a:lnTo>
                    <a:pt x="1157767" y="1177386"/>
                  </a:lnTo>
                  <a:close/>
                </a:path>
                <a:path w="18513425" h="10742930">
                  <a:moveTo>
                    <a:pt x="5972089" y="3231805"/>
                  </a:moveTo>
                  <a:lnTo>
                    <a:pt x="5962423" y="3227682"/>
                  </a:lnTo>
                  <a:lnTo>
                    <a:pt x="5958811" y="3229686"/>
                  </a:lnTo>
                  <a:lnTo>
                    <a:pt x="5956251" y="3235686"/>
                  </a:lnTo>
                  <a:lnTo>
                    <a:pt x="5957923" y="3239157"/>
                  </a:lnTo>
                  <a:lnTo>
                    <a:pt x="5967922" y="3243422"/>
                  </a:lnTo>
                  <a:lnTo>
                    <a:pt x="5971392" y="3241751"/>
                  </a:lnTo>
                  <a:lnTo>
                    <a:pt x="5974236" y="3235085"/>
                  </a:lnTo>
                  <a:lnTo>
                    <a:pt x="5972089" y="3231805"/>
                  </a:lnTo>
                  <a:close/>
                </a:path>
                <a:path w="18513425" h="10742930">
                  <a:moveTo>
                    <a:pt x="10148033" y="5012337"/>
                  </a:moveTo>
                  <a:lnTo>
                    <a:pt x="10138033" y="5008071"/>
                  </a:lnTo>
                  <a:lnTo>
                    <a:pt x="10134229" y="5009601"/>
                  </a:lnTo>
                  <a:lnTo>
                    <a:pt x="10131528" y="5015934"/>
                  </a:lnTo>
                  <a:lnTo>
                    <a:pt x="10132723" y="5019594"/>
                  </a:lnTo>
                  <a:lnTo>
                    <a:pt x="10142723" y="5023860"/>
                  </a:lnTo>
                  <a:lnTo>
                    <a:pt x="10146526" y="5022332"/>
                  </a:lnTo>
                  <a:lnTo>
                    <a:pt x="10149228" y="5015999"/>
                  </a:lnTo>
                  <a:lnTo>
                    <a:pt x="10148033" y="5012337"/>
                  </a:lnTo>
                  <a:close/>
                </a:path>
                <a:path w="18513425" h="10742930">
                  <a:moveTo>
                    <a:pt x="10068750" y="4976548"/>
                  </a:moveTo>
                  <a:lnTo>
                    <a:pt x="10058750" y="4972283"/>
                  </a:lnTo>
                  <a:lnTo>
                    <a:pt x="10054946" y="4973811"/>
                  </a:lnTo>
                  <a:lnTo>
                    <a:pt x="10052244" y="4980144"/>
                  </a:lnTo>
                  <a:lnTo>
                    <a:pt x="10053440" y="4983806"/>
                  </a:lnTo>
                  <a:lnTo>
                    <a:pt x="10063774" y="4988214"/>
                  </a:lnTo>
                  <a:lnTo>
                    <a:pt x="10067577" y="4986684"/>
                  </a:lnTo>
                  <a:lnTo>
                    <a:pt x="10070278" y="4980351"/>
                  </a:lnTo>
                  <a:lnTo>
                    <a:pt x="10068750" y="4976548"/>
                  </a:lnTo>
                  <a:close/>
                </a:path>
                <a:path w="18513425" h="10742930">
                  <a:moveTo>
                    <a:pt x="9988609" y="4939999"/>
                  </a:moveTo>
                  <a:lnTo>
                    <a:pt x="9978943" y="4935875"/>
                  </a:lnTo>
                  <a:lnTo>
                    <a:pt x="9975139" y="4937405"/>
                  </a:lnTo>
                  <a:lnTo>
                    <a:pt x="9972438" y="4943737"/>
                  </a:lnTo>
                  <a:lnTo>
                    <a:pt x="9973633" y="4947399"/>
                  </a:lnTo>
                  <a:lnTo>
                    <a:pt x="9983633" y="4951665"/>
                  </a:lnTo>
                  <a:lnTo>
                    <a:pt x="9987437" y="4950135"/>
                  </a:lnTo>
                  <a:lnTo>
                    <a:pt x="9990138" y="4943803"/>
                  </a:lnTo>
                  <a:lnTo>
                    <a:pt x="9988609" y="4939999"/>
                  </a:lnTo>
                  <a:close/>
                </a:path>
                <a:path w="18513425" h="10742930">
                  <a:moveTo>
                    <a:pt x="6054264" y="3261737"/>
                  </a:moveTo>
                  <a:lnTo>
                    <a:pt x="6050789" y="3260649"/>
                  </a:lnTo>
                  <a:lnTo>
                    <a:pt x="6044122" y="3257805"/>
                  </a:lnTo>
                  <a:lnTo>
                    <a:pt x="6040510" y="3259810"/>
                  </a:lnTo>
                  <a:lnTo>
                    <a:pt x="6037951" y="3265809"/>
                  </a:lnTo>
                  <a:lnTo>
                    <a:pt x="6039622" y="3269280"/>
                  </a:lnTo>
                  <a:lnTo>
                    <a:pt x="6049621" y="3273545"/>
                  </a:lnTo>
                  <a:lnTo>
                    <a:pt x="6053234" y="3271540"/>
                  </a:lnTo>
                  <a:lnTo>
                    <a:pt x="6055935" y="3265208"/>
                  </a:lnTo>
                  <a:lnTo>
                    <a:pt x="6054264" y="3261737"/>
                  </a:lnTo>
                  <a:close/>
                </a:path>
                <a:path w="18513425" h="10742930">
                  <a:moveTo>
                    <a:pt x="9909327" y="4904210"/>
                  </a:moveTo>
                  <a:lnTo>
                    <a:pt x="9899328" y="4899944"/>
                  </a:lnTo>
                  <a:lnTo>
                    <a:pt x="9895524" y="4901474"/>
                  </a:lnTo>
                  <a:lnTo>
                    <a:pt x="9892823" y="4907807"/>
                  </a:lnTo>
                  <a:lnTo>
                    <a:pt x="9894352" y="4911610"/>
                  </a:lnTo>
                  <a:lnTo>
                    <a:pt x="9904017" y="4915733"/>
                  </a:lnTo>
                  <a:lnTo>
                    <a:pt x="9907822" y="4914205"/>
                  </a:lnTo>
                  <a:lnTo>
                    <a:pt x="9910523" y="4907872"/>
                  </a:lnTo>
                  <a:lnTo>
                    <a:pt x="9909327" y="4904210"/>
                  </a:lnTo>
                  <a:close/>
                </a:path>
                <a:path w="18513425" h="10742930">
                  <a:moveTo>
                    <a:pt x="9830045" y="4868420"/>
                  </a:moveTo>
                  <a:lnTo>
                    <a:pt x="9820045" y="4864154"/>
                  </a:lnTo>
                  <a:lnTo>
                    <a:pt x="9816241" y="4865684"/>
                  </a:lnTo>
                  <a:lnTo>
                    <a:pt x="9813540" y="4872017"/>
                  </a:lnTo>
                  <a:lnTo>
                    <a:pt x="9814735" y="4875678"/>
                  </a:lnTo>
                  <a:lnTo>
                    <a:pt x="9825068" y="4880086"/>
                  </a:lnTo>
                  <a:lnTo>
                    <a:pt x="9828871" y="4878557"/>
                  </a:lnTo>
                  <a:lnTo>
                    <a:pt x="9831573" y="4872224"/>
                  </a:lnTo>
                  <a:lnTo>
                    <a:pt x="9830045" y="4868420"/>
                  </a:lnTo>
                  <a:close/>
                </a:path>
                <a:path w="18513425" h="10742930">
                  <a:moveTo>
                    <a:pt x="6136106" y="3291527"/>
                  </a:moveTo>
                  <a:lnTo>
                    <a:pt x="6132631" y="3290437"/>
                  </a:lnTo>
                  <a:lnTo>
                    <a:pt x="6125965" y="3287594"/>
                  </a:lnTo>
                  <a:lnTo>
                    <a:pt x="6122351" y="3289599"/>
                  </a:lnTo>
                  <a:lnTo>
                    <a:pt x="6119792" y="3295598"/>
                  </a:lnTo>
                  <a:lnTo>
                    <a:pt x="6121463" y="3299069"/>
                  </a:lnTo>
                  <a:lnTo>
                    <a:pt x="6131462" y="3303335"/>
                  </a:lnTo>
                  <a:lnTo>
                    <a:pt x="6135076" y="3301330"/>
                  </a:lnTo>
                  <a:lnTo>
                    <a:pt x="6137777" y="3294997"/>
                  </a:lnTo>
                  <a:lnTo>
                    <a:pt x="6136106" y="3291527"/>
                  </a:lnTo>
                  <a:close/>
                </a:path>
                <a:path w="18513425" h="10742930">
                  <a:moveTo>
                    <a:pt x="9750761" y="4832631"/>
                  </a:moveTo>
                  <a:lnTo>
                    <a:pt x="9740428" y="4828224"/>
                  </a:lnTo>
                  <a:lnTo>
                    <a:pt x="9736768" y="4829419"/>
                  </a:lnTo>
                  <a:lnTo>
                    <a:pt x="9733924" y="4836086"/>
                  </a:lnTo>
                  <a:lnTo>
                    <a:pt x="9735119" y="4839747"/>
                  </a:lnTo>
                  <a:lnTo>
                    <a:pt x="9745784" y="4844297"/>
                  </a:lnTo>
                  <a:lnTo>
                    <a:pt x="9749589" y="4842768"/>
                  </a:lnTo>
                  <a:lnTo>
                    <a:pt x="9752290" y="4836435"/>
                  </a:lnTo>
                  <a:lnTo>
                    <a:pt x="9750761" y="4832631"/>
                  </a:lnTo>
                  <a:close/>
                </a:path>
                <a:path w="18513425" h="10742930">
                  <a:moveTo>
                    <a:pt x="9671146" y="4796700"/>
                  </a:moveTo>
                  <a:lnTo>
                    <a:pt x="9660813" y="4792292"/>
                  </a:lnTo>
                  <a:lnTo>
                    <a:pt x="9657009" y="4793822"/>
                  </a:lnTo>
                  <a:lnTo>
                    <a:pt x="9654308" y="4800155"/>
                  </a:lnTo>
                  <a:lnTo>
                    <a:pt x="9655504" y="4803816"/>
                  </a:lnTo>
                  <a:lnTo>
                    <a:pt x="9665836" y="4808224"/>
                  </a:lnTo>
                  <a:lnTo>
                    <a:pt x="9669639" y="4806695"/>
                  </a:lnTo>
                  <a:lnTo>
                    <a:pt x="9672341" y="4800362"/>
                  </a:lnTo>
                  <a:lnTo>
                    <a:pt x="9671146" y="4796700"/>
                  </a:lnTo>
                  <a:close/>
                </a:path>
                <a:path w="18513425" h="10742930">
                  <a:moveTo>
                    <a:pt x="6217997" y="3322125"/>
                  </a:moveTo>
                  <a:lnTo>
                    <a:pt x="6207997" y="3317859"/>
                  </a:lnTo>
                  <a:lnTo>
                    <a:pt x="6204384" y="3319864"/>
                  </a:lnTo>
                  <a:lnTo>
                    <a:pt x="6201825" y="3325864"/>
                  </a:lnTo>
                  <a:lnTo>
                    <a:pt x="6203497" y="3329334"/>
                  </a:lnTo>
                  <a:lnTo>
                    <a:pt x="6213496" y="3333599"/>
                  </a:lnTo>
                  <a:lnTo>
                    <a:pt x="6217109" y="3331595"/>
                  </a:lnTo>
                  <a:lnTo>
                    <a:pt x="6219810" y="3325262"/>
                  </a:lnTo>
                  <a:lnTo>
                    <a:pt x="6217997" y="3322125"/>
                  </a:lnTo>
                  <a:close/>
                </a:path>
                <a:path w="18513425" h="10742930">
                  <a:moveTo>
                    <a:pt x="9591863" y="4760912"/>
                  </a:moveTo>
                  <a:lnTo>
                    <a:pt x="9581530" y="4756504"/>
                  </a:lnTo>
                  <a:lnTo>
                    <a:pt x="9577727" y="4758033"/>
                  </a:lnTo>
                  <a:lnTo>
                    <a:pt x="9575025" y="4764366"/>
                  </a:lnTo>
                  <a:lnTo>
                    <a:pt x="9576221" y="4768026"/>
                  </a:lnTo>
                  <a:lnTo>
                    <a:pt x="9586554" y="4772434"/>
                  </a:lnTo>
                  <a:lnTo>
                    <a:pt x="9590357" y="4770906"/>
                  </a:lnTo>
                  <a:lnTo>
                    <a:pt x="9593058" y="4764573"/>
                  </a:lnTo>
                  <a:lnTo>
                    <a:pt x="9591863" y="4760912"/>
                  </a:lnTo>
                  <a:close/>
                </a:path>
                <a:path w="18513425" h="10742930">
                  <a:moveTo>
                    <a:pt x="9512246" y="4724980"/>
                  </a:moveTo>
                  <a:lnTo>
                    <a:pt x="9501914" y="4720572"/>
                  </a:lnTo>
                  <a:lnTo>
                    <a:pt x="9498253" y="4721768"/>
                  </a:lnTo>
                  <a:lnTo>
                    <a:pt x="9495409" y="4728434"/>
                  </a:lnTo>
                  <a:lnTo>
                    <a:pt x="9496605" y="4732096"/>
                  </a:lnTo>
                  <a:lnTo>
                    <a:pt x="9507270" y="4736646"/>
                  </a:lnTo>
                  <a:lnTo>
                    <a:pt x="9511075" y="4735116"/>
                  </a:lnTo>
                  <a:lnTo>
                    <a:pt x="9513776" y="4728783"/>
                  </a:lnTo>
                  <a:lnTo>
                    <a:pt x="9512246" y="4724980"/>
                  </a:lnTo>
                  <a:close/>
                </a:path>
                <a:path w="18513425" h="10742930">
                  <a:moveTo>
                    <a:pt x="9432631" y="4689049"/>
                  </a:moveTo>
                  <a:lnTo>
                    <a:pt x="9422299" y="4684641"/>
                  </a:lnTo>
                  <a:lnTo>
                    <a:pt x="9418495" y="4686171"/>
                  </a:lnTo>
                  <a:lnTo>
                    <a:pt x="9415794" y="4692502"/>
                  </a:lnTo>
                  <a:lnTo>
                    <a:pt x="9417323" y="4696307"/>
                  </a:lnTo>
                  <a:lnTo>
                    <a:pt x="9427322" y="4700572"/>
                  </a:lnTo>
                  <a:lnTo>
                    <a:pt x="9431125" y="4699042"/>
                  </a:lnTo>
                  <a:lnTo>
                    <a:pt x="9433826" y="4692711"/>
                  </a:lnTo>
                  <a:lnTo>
                    <a:pt x="9432631" y="4689049"/>
                  </a:lnTo>
                  <a:close/>
                </a:path>
                <a:path w="18513425" h="10742930">
                  <a:moveTo>
                    <a:pt x="1085740" y="1127358"/>
                  </a:moveTo>
                  <a:lnTo>
                    <a:pt x="1081886" y="1128078"/>
                  </a:lnTo>
                  <a:lnTo>
                    <a:pt x="1077994" y="1133509"/>
                  </a:lnTo>
                  <a:lnTo>
                    <a:pt x="1078714" y="1137362"/>
                  </a:lnTo>
                  <a:lnTo>
                    <a:pt x="1081430" y="1139308"/>
                  </a:lnTo>
                  <a:lnTo>
                    <a:pt x="1084812" y="1141539"/>
                  </a:lnTo>
                  <a:lnTo>
                    <a:pt x="1086145" y="1142107"/>
                  </a:lnTo>
                  <a:lnTo>
                    <a:pt x="1085670" y="1142299"/>
                  </a:lnTo>
                  <a:lnTo>
                    <a:pt x="1088336" y="1143436"/>
                  </a:lnTo>
                  <a:lnTo>
                    <a:pt x="1091522" y="1142431"/>
                  </a:lnTo>
                  <a:lnTo>
                    <a:pt x="1093326" y="1140049"/>
                  </a:lnTo>
                  <a:lnTo>
                    <a:pt x="1095272" y="1137333"/>
                  </a:lnTo>
                  <a:lnTo>
                    <a:pt x="1094552" y="1133481"/>
                  </a:lnTo>
                  <a:lnTo>
                    <a:pt x="1091837" y="1131535"/>
                  </a:lnTo>
                  <a:lnTo>
                    <a:pt x="1088455" y="1129304"/>
                  </a:lnTo>
                  <a:lnTo>
                    <a:pt x="1085740" y="1127358"/>
                  </a:lnTo>
                  <a:close/>
                </a:path>
                <a:path w="18513425" h="10742930">
                  <a:moveTo>
                    <a:pt x="6299554" y="3352581"/>
                  </a:moveTo>
                  <a:lnTo>
                    <a:pt x="6289555" y="3348316"/>
                  </a:lnTo>
                  <a:lnTo>
                    <a:pt x="6285942" y="3350319"/>
                  </a:lnTo>
                  <a:lnTo>
                    <a:pt x="6283382" y="3356319"/>
                  </a:lnTo>
                  <a:lnTo>
                    <a:pt x="6285054" y="3359790"/>
                  </a:lnTo>
                  <a:lnTo>
                    <a:pt x="6295053" y="3364055"/>
                  </a:lnTo>
                  <a:lnTo>
                    <a:pt x="6298524" y="3362384"/>
                  </a:lnTo>
                  <a:lnTo>
                    <a:pt x="6301367" y="3355719"/>
                  </a:lnTo>
                  <a:lnTo>
                    <a:pt x="6299554" y="3352581"/>
                  </a:lnTo>
                  <a:close/>
                </a:path>
                <a:path w="18513425" h="10742930">
                  <a:moveTo>
                    <a:pt x="9352682" y="4652975"/>
                  </a:moveTo>
                  <a:lnTo>
                    <a:pt x="9342683" y="4648710"/>
                  </a:lnTo>
                  <a:lnTo>
                    <a:pt x="9338879" y="4650239"/>
                  </a:lnTo>
                  <a:lnTo>
                    <a:pt x="9336178" y="4656572"/>
                  </a:lnTo>
                  <a:lnTo>
                    <a:pt x="9337374" y="4660233"/>
                  </a:lnTo>
                  <a:lnTo>
                    <a:pt x="9347706" y="4664641"/>
                  </a:lnTo>
                  <a:lnTo>
                    <a:pt x="9351509" y="4663112"/>
                  </a:lnTo>
                  <a:lnTo>
                    <a:pt x="9354210" y="4656779"/>
                  </a:lnTo>
                  <a:lnTo>
                    <a:pt x="9352682" y="4652975"/>
                  </a:lnTo>
                  <a:close/>
                </a:path>
                <a:path w="18513425" h="10742930">
                  <a:moveTo>
                    <a:pt x="9273067" y="4617043"/>
                  </a:moveTo>
                  <a:lnTo>
                    <a:pt x="9262734" y="4612636"/>
                  </a:lnTo>
                  <a:lnTo>
                    <a:pt x="9258931" y="4614166"/>
                  </a:lnTo>
                  <a:lnTo>
                    <a:pt x="9256229" y="4620499"/>
                  </a:lnTo>
                  <a:lnTo>
                    <a:pt x="9257758" y="4624301"/>
                  </a:lnTo>
                  <a:lnTo>
                    <a:pt x="9267757" y="4628567"/>
                  </a:lnTo>
                  <a:lnTo>
                    <a:pt x="9271561" y="4627039"/>
                  </a:lnTo>
                  <a:lnTo>
                    <a:pt x="9274263" y="4620706"/>
                  </a:lnTo>
                  <a:lnTo>
                    <a:pt x="9273067" y="4617043"/>
                  </a:lnTo>
                  <a:close/>
                </a:path>
                <a:path w="18513425" h="10742930">
                  <a:moveTo>
                    <a:pt x="6381445" y="3383180"/>
                  </a:moveTo>
                  <a:lnTo>
                    <a:pt x="6371445" y="3378915"/>
                  </a:lnTo>
                  <a:lnTo>
                    <a:pt x="6367832" y="3380918"/>
                  </a:lnTo>
                  <a:lnTo>
                    <a:pt x="6365273" y="3386918"/>
                  </a:lnTo>
                  <a:lnTo>
                    <a:pt x="6366945" y="3390388"/>
                  </a:lnTo>
                  <a:lnTo>
                    <a:pt x="6376944" y="3394653"/>
                  </a:lnTo>
                  <a:lnTo>
                    <a:pt x="6380557" y="3392649"/>
                  </a:lnTo>
                  <a:lnTo>
                    <a:pt x="6383258" y="3386316"/>
                  </a:lnTo>
                  <a:lnTo>
                    <a:pt x="6381445" y="3383180"/>
                  </a:lnTo>
                  <a:close/>
                </a:path>
                <a:path w="18513425" h="10742930">
                  <a:moveTo>
                    <a:pt x="9193450" y="4581113"/>
                  </a:moveTo>
                  <a:lnTo>
                    <a:pt x="9183451" y="4576847"/>
                  </a:lnTo>
                  <a:lnTo>
                    <a:pt x="9179647" y="4578376"/>
                  </a:lnTo>
                  <a:lnTo>
                    <a:pt x="9176946" y="4584709"/>
                  </a:lnTo>
                  <a:lnTo>
                    <a:pt x="9178142" y="4588371"/>
                  </a:lnTo>
                  <a:lnTo>
                    <a:pt x="9188141" y="4592636"/>
                  </a:lnTo>
                  <a:lnTo>
                    <a:pt x="9191945" y="4591107"/>
                  </a:lnTo>
                  <a:lnTo>
                    <a:pt x="9194647" y="4584774"/>
                  </a:lnTo>
                  <a:lnTo>
                    <a:pt x="9193450" y="4581113"/>
                  </a:lnTo>
                  <a:close/>
                </a:path>
                <a:path w="18513425" h="10742930">
                  <a:moveTo>
                    <a:pt x="9114643" y="4545132"/>
                  </a:moveTo>
                  <a:lnTo>
                    <a:pt x="9103978" y="4540582"/>
                  </a:lnTo>
                  <a:lnTo>
                    <a:pt x="9100317" y="4541779"/>
                  </a:lnTo>
                  <a:lnTo>
                    <a:pt x="9097473" y="4548445"/>
                  </a:lnTo>
                  <a:lnTo>
                    <a:pt x="9099002" y="4552248"/>
                  </a:lnTo>
                  <a:lnTo>
                    <a:pt x="9109334" y="4556656"/>
                  </a:lnTo>
                  <a:lnTo>
                    <a:pt x="9113138" y="4555127"/>
                  </a:lnTo>
                  <a:lnTo>
                    <a:pt x="9115840" y="4548793"/>
                  </a:lnTo>
                  <a:lnTo>
                    <a:pt x="9114643" y="4545132"/>
                  </a:lnTo>
                  <a:close/>
                </a:path>
                <a:path w="18513425" h="10742930">
                  <a:moveTo>
                    <a:pt x="6463336" y="3413778"/>
                  </a:moveTo>
                  <a:lnTo>
                    <a:pt x="6453336" y="3409512"/>
                  </a:lnTo>
                  <a:lnTo>
                    <a:pt x="6449723" y="3411517"/>
                  </a:lnTo>
                  <a:lnTo>
                    <a:pt x="6447164" y="3417517"/>
                  </a:lnTo>
                  <a:lnTo>
                    <a:pt x="6448836" y="3420987"/>
                  </a:lnTo>
                  <a:lnTo>
                    <a:pt x="6458834" y="3425252"/>
                  </a:lnTo>
                  <a:lnTo>
                    <a:pt x="6462305" y="3423582"/>
                  </a:lnTo>
                  <a:lnTo>
                    <a:pt x="6465149" y="3416915"/>
                  </a:lnTo>
                  <a:lnTo>
                    <a:pt x="6463336" y="3413778"/>
                  </a:lnTo>
                  <a:close/>
                </a:path>
                <a:path w="18513425" h="10742930">
                  <a:moveTo>
                    <a:pt x="9034027" y="4508775"/>
                  </a:moveTo>
                  <a:lnTo>
                    <a:pt x="9024028" y="4504510"/>
                  </a:lnTo>
                  <a:lnTo>
                    <a:pt x="9020224" y="4506038"/>
                  </a:lnTo>
                  <a:lnTo>
                    <a:pt x="9017523" y="4512371"/>
                  </a:lnTo>
                  <a:lnTo>
                    <a:pt x="9018719" y="4516033"/>
                  </a:lnTo>
                  <a:lnTo>
                    <a:pt x="9029051" y="4520441"/>
                  </a:lnTo>
                  <a:lnTo>
                    <a:pt x="9032854" y="4518911"/>
                  </a:lnTo>
                  <a:lnTo>
                    <a:pt x="9035556" y="4512578"/>
                  </a:lnTo>
                  <a:lnTo>
                    <a:pt x="9034027" y="4508775"/>
                  </a:lnTo>
                  <a:close/>
                </a:path>
                <a:path w="18513425" h="10742930">
                  <a:moveTo>
                    <a:pt x="8954887" y="4472652"/>
                  </a:moveTo>
                  <a:lnTo>
                    <a:pt x="8944555" y="4468245"/>
                  </a:lnTo>
                  <a:lnTo>
                    <a:pt x="8940750" y="4469774"/>
                  </a:lnTo>
                  <a:lnTo>
                    <a:pt x="8938049" y="4476106"/>
                  </a:lnTo>
                  <a:lnTo>
                    <a:pt x="8939245" y="4479768"/>
                  </a:lnTo>
                  <a:lnTo>
                    <a:pt x="8949577" y="4484176"/>
                  </a:lnTo>
                  <a:lnTo>
                    <a:pt x="8953381" y="4482646"/>
                  </a:lnTo>
                  <a:lnTo>
                    <a:pt x="8956082" y="4476314"/>
                  </a:lnTo>
                  <a:lnTo>
                    <a:pt x="8954887" y="4472652"/>
                  </a:lnTo>
                  <a:close/>
                </a:path>
                <a:path w="18513425" h="10742930">
                  <a:moveTo>
                    <a:pt x="6544560" y="3444092"/>
                  </a:moveTo>
                  <a:lnTo>
                    <a:pt x="6534893" y="3439969"/>
                  </a:lnTo>
                  <a:lnTo>
                    <a:pt x="6531280" y="3441974"/>
                  </a:lnTo>
                  <a:lnTo>
                    <a:pt x="6528579" y="3448305"/>
                  </a:lnTo>
                  <a:lnTo>
                    <a:pt x="6530251" y="3451777"/>
                  </a:lnTo>
                  <a:lnTo>
                    <a:pt x="6533250" y="3453056"/>
                  </a:lnTo>
                  <a:lnTo>
                    <a:pt x="6533726" y="3452865"/>
                  </a:lnTo>
                  <a:lnTo>
                    <a:pt x="6540392" y="3455709"/>
                  </a:lnTo>
                  <a:lnTo>
                    <a:pt x="6544005" y="3453704"/>
                  </a:lnTo>
                  <a:lnTo>
                    <a:pt x="6546564" y="3447705"/>
                  </a:lnTo>
                  <a:lnTo>
                    <a:pt x="6544560" y="3444092"/>
                  </a:lnTo>
                  <a:close/>
                </a:path>
                <a:path w="18513425" h="10742930">
                  <a:moveTo>
                    <a:pt x="8875604" y="4436863"/>
                  </a:moveTo>
                  <a:lnTo>
                    <a:pt x="8865272" y="4432455"/>
                  </a:lnTo>
                  <a:lnTo>
                    <a:pt x="8861468" y="4433985"/>
                  </a:lnTo>
                  <a:lnTo>
                    <a:pt x="8858767" y="4440316"/>
                  </a:lnTo>
                  <a:lnTo>
                    <a:pt x="8859963" y="4443979"/>
                  </a:lnTo>
                  <a:lnTo>
                    <a:pt x="8870295" y="4448386"/>
                  </a:lnTo>
                  <a:lnTo>
                    <a:pt x="8874098" y="4446856"/>
                  </a:lnTo>
                  <a:lnTo>
                    <a:pt x="8876799" y="4440525"/>
                  </a:lnTo>
                  <a:lnTo>
                    <a:pt x="8875604" y="4436863"/>
                  </a:lnTo>
                  <a:close/>
                </a:path>
                <a:path w="18513425" h="10742930">
                  <a:moveTo>
                    <a:pt x="6626832" y="3475641"/>
                  </a:moveTo>
                  <a:lnTo>
                    <a:pt x="6619833" y="3472655"/>
                  </a:lnTo>
                  <a:lnTo>
                    <a:pt x="6616358" y="3471567"/>
                  </a:lnTo>
                  <a:lnTo>
                    <a:pt x="6612887" y="3473238"/>
                  </a:lnTo>
                  <a:lnTo>
                    <a:pt x="6610185" y="3479571"/>
                  </a:lnTo>
                  <a:lnTo>
                    <a:pt x="6611857" y="3483041"/>
                  </a:lnTo>
                  <a:lnTo>
                    <a:pt x="6614857" y="3484321"/>
                  </a:lnTo>
                  <a:lnTo>
                    <a:pt x="6615333" y="3484130"/>
                  </a:lnTo>
                  <a:lnTo>
                    <a:pt x="6618999" y="3485693"/>
                  </a:lnTo>
                  <a:lnTo>
                    <a:pt x="6628171" y="3478970"/>
                  </a:lnTo>
                  <a:lnTo>
                    <a:pt x="6626832" y="3475641"/>
                  </a:lnTo>
                  <a:close/>
                </a:path>
                <a:path w="18513425" h="10742930">
                  <a:moveTo>
                    <a:pt x="8795797" y="4400455"/>
                  </a:moveTo>
                  <a:lnTo>
                    <a:pt x="8785799" y="4396190"/>
                  </a:lnTo>
                  <a:lnTo>
                    <a:pt x="8781994" y="4397720"/>
                  </a:lnTo>
                  <a:lnTo>
                    <a:pt x="8779293" y="4404053"/>
                  </a:lnTo>
                  <a:lnTo>
                    <a:pt x="8780489" y="4407714"/>
                  </a:lnTo>
                  <a:lnTo>
                    <a:pt x="8790488" y="4411979"/>
                  </a:lnTo>
                  <a:lnTo>
                    <a:pt x="8794292" y="4410451"/>
                  </a:lnTo>
                  <a:lnTo>
                    <a:pt x="8796993" y="4404118"/>
                  </a:lnTo>
                  <a:lnTo>
                    <a:pt x="8795797" y="4400455"/>
                  </a:lnTo>
                  <a:close/>
                </a:path>
                <a:path w="18513425" h="10742930">
                  <a:moveTo>
                    <a:pt x="8715990" y="4364049"/>
                  </a:moveTo>
                  <a:lnTo>
                    <a:pt x="8706324" y="4359926"/>
                  </a:lnTo>
                  <a:lnTo>
                    <a:pt x="8702520" y="4361455"/>
                  </a:lnTo>
                  <a:lnTo>
                    <a:pt x="8699819" y="4367788"/>
                  </a:lnTo>
                  <a:lnTo>
                    <a:pt x="8701348" y="4371592"/>
                  </a:lnTo>
                  <a:lnTo>
                    <a:pt x="8711014" y="4375715"/>
                  </a:lnTo>
                  <a:lnTo>
                    <a:pt x="8714818" y="4374186"/>
                  </a:lnTo>
                  <a:lnTo>
                    <a:pt x="8717520" y="4367853"/>
                  </a:lnTo>
                  <a:lnTo>
                    <a:pt x="8715990" y="4364049"/>
                  </a:lnTo>
                  <a:close/>
                </a:path>
                <a:path w="18513425" h="10742930">
                  <a:moveTo>
                    <a:pt x="6708105" y="3506764"/>
                  </a:moveTo>
                  <a:lnTo>
                    <a:pt x="6701439" y="3503921"/>
                  </a:lnTo>
                  <a:lnTo>
                    <a:pt x="6697964" y="3502832"/>
                  </a:lnTo>
                  <a:lnTo>
                    <a:pt x="6694493" y="3504503"/>
                  </a:lnTo>
                  <a:lnTo>
                    <a:pt x="6691792" y="3510835"/>
                  </a:lnTo>
                  <a:lnTo>
                    <a:pt x="6693463" y="3514307"/>
                  </a:lnTo>
                  <a:lnTo>
                    <a:pt x="6696463" y="3515586"/>
                  </a:lnTo>
                  <a:lnTo>
                    <a:pt x="6696938" y="3515395"/>
                  </a:lnTo>
                  <a:lnTo>
                    <a:pt x="6700605" y="3516959"/>
                  </a:lnTo>
                  <a:lnTo>
                    <a:pt x="6709777" y="3510234"/>
                  </a:lnTo>
                  <a:lnTo>
                    <a:pt x="6708105" y="3506764"/>
                  </a:lnTo>
                  <a:close/>
                </a:path>
                <a:path w="18513425" h="10742930">
                  <a:moveTo>
                    <a:pt x="1014757" y="1075805"/>
                  </a:moveTo>
                  <a:lnTo>
                    <a:pt x="1010904" y="1076526"/>
                  </a:lnTo>
                  <a:lnTo>
                    <a:pt x="1008958" y="1079241"/>
                  </a:lnTo>
                  <a:lnTo>
                    <a:pt x="1006869" y="1082290"/>
                  </a:lnTo>
                  <a:lnTo>
                    <a:pt x="1007590" y="1086142"/>
                  </a:lnTo>
                  <a:lnTo>
                    <a:pt x="1010305" y="1088089"/>
                  </a:lnTo>
                  <a:lnTo>
                    <a:pt x="1013545" y="1090653"/>
                  </a:lnTo>
                  <a:lnTo>
                    <a:pt x="1017545" y="1092359"/>
                  </a:lnTo>
                  <a:lnTo>
                    <a:pt x="1020589" y="1091687"/>
                  </a:lnTo>
                  <a:lnTo>
                    <a:pt x="1022393" y="1089306"/>
                  </a:lnTo>
                  <a:lnTo>
                    <a:pt x="1024481" y="1086257"/>
                  </a:lnTo>
                  <a:lnTo>
                    <a:pt x="1023761" y="1082404"/>
                  </a:lnTo>
                  <a:lnTo>
                    <a:pt x="1021045" y="1080458"/>
                  </a:lnTo>
                  <a:lnTo>
                    <a:pt x="1017806" y="1077894"/>
                  </a:lnTo>
                  <a:lnTo>
                    <a:pt x="1014757" y="1075805"/>
                  </a:lnTo>
                  <a:close/>
                </a:path>
                <a:path w="18513425" h="10742930">
                  <a:moveTo>
                    <a:pt x="8636850" y="4327927"/>
                  </a:moveTo>
                  <a:lnTo>
                    <a:pt x="8626851" y="4323661"/>
                  </a:lnTo>
                  <a:lnTo>
                    <a:pt x="8623046" y="4325191"/>
                  </a:lnTo>
                  <a:lnTo>
                    <a:pt x="8620345" y="4331524"/>
                  </a:lnTo>
                  <a:lnTo>
                    <a:pt x="8621875" y="4335327"/>
                  </a:lnTo>
                  <a:lnTo>
                    <a:pt x="8631540" y="4339450"/>
                  </a:lnTo>
                  <a:lnTo>
                    <a:pt x="8635344" y="4337922"/>
                  </a:lnTo>
                  <a:lnTo>
                    <a:pt x="8638046" y="4331589"/>
                  </a:lnTo>
                  <a:lnTo>
                    <a:pt x="8636850" y="4327927"/>
                  </a:lnTo>
                  <a:close/>
                </a:path>
                <a:path w="18513425" h="10742930">
                  <a:moveTo>
                    <a:pt x="6789712" y="3538028"/>
                  </a:moveTo>
                  <a:lnTo>
                    <a:pt x="6782713" y="3535043"/>
                  </a:lnTo>
                  <a:lnTo>
                    <a:pt x="6779237" y="3533954"/>
                  </a:lnTo>
                  <a:lnTo>
                    <a:pt x="6775908" y="3535293"/>
                  </a:lnTo>
                  <a:lnTo>
                    <a:pt x="6773065" y="3541959"/>
                  </a:lnTo>
                  <a:lnTo>
                    <a:pt x="6774737" y="3545429"/>
                  </a:lnTo>
                  <a:lnTo>
                    <a:pt x="6777737" y="3546709"/>
                  </a:lnTo>
                  <a:lnTo>
                    <a:pt x="6778212" y="3546519"/>
                  </a:lnTo>
                  <a:lnTo>
                    <a:pt x="6781878" y="3548082"/>
                  </a:lnTo>
                  <a:lnTo>
                    <a:pt x="6785353" y="3549171"/>
                  </a:lnTo>
                  <a:lnTo>
                    <a:pt x="6788682" y="3547833"/>
                  </a:lnTo>
                  <a:lnTo>
                    <a:pt x="6790104" y="3544499"/>
                  </a:lnTo>
                  <a:lnTo>
                    <a:pt x="6790945" y="3541707"/>
                  </a:lnTo>
                  <a:lnTo>
                    <a:pt x="6791050" y="3541357"/>
                  </a:lnTo>
                  <a:lnTo>
                    <a:pt x="6789712" y="3538028"/>
                  </a:lnTo>
                  <a:close/>
                </a:path>
                <a:path w="18513425" h="10742930">
                  <a:moveTo>
                    <a:pt x="8557044" y="4291521"/>
                  </a:moveTo>
                  <a:lnTo>
                    <a:pt x="8547043" y="4287255"/>
                  </a:lnTo>
                  <a:lnTo>
                    <a:pt x="8543240" y="4288784"/>
                  </a:lnTo>
                  <a:lnTo>
                    <a:pt x="8540539" y="4295117"/>
                  </a:lnTo>
                  <a:lnTo>
                    <a:pt x="8541734" y="4298779"/>
                  </a:lnTo>
                  <a:lnTo>
                    <a:pt x="8551734" y="4303045"/>
                  </a:lnTo>
                  <a:lnTo>
                    <a:pt x="8555537" y="4301515"/>
                  </a:lnTo>
                  <a:lnTo>
                    <a:pt x="8558239" y="4295182"/>
                  </a:lnTo>
                  <a:lnTo>
                    <a:pt x="8557044" y="4291521"/>
                  </a:lnTo>
                  <a:close/>
                </a:path>
                <a:path w="18513425" h="10742930">
                  <a:moveTo>
                    <a:pt x="8478236" y="4255540"/>
                  </a:moveTo>
                  <a:lnTo>
                    <a:pt x="8467904" y="4251133"/>
                  </a:lnTo>
                  <a:lnTo>
                    <a:pt x="8464242" y="4252328"/>
                  </a:lnTo>
                  <a:lnTo>
                    <a:pt x="8461399" y="4258994"/>
                  </a:lnTo>
                  <a:lnTo>
                    <a:pt x="8462927" y="4262798"/>
                  </a:lnTo>
                  <a:lnTo>
                    <a:pt x="8472926" y="4267064"/>
                  </a:lnTo>
                  <a:lnTo>
                    <a:pt x="8476731" y="4265534"/>
                  </a:lnTo>
                  <a:lnTo>
                    <a:pt x="8479432" y="4259201"/>
                  </a:lnTo>
                  <a:lnTo>
                    <a:pt x="8478236" y="4255540"/>
                  </a:lnTo>
                  <a:close/>
                </a:path>
                <a:path w="18513425" h="10742930">
                  <a:moveTo>
                    <a:pt x="6870842" y="3569485"/>
                  </a:moveTo>
                  <a:lnTo>
                    <a:pt x="6864177" y="3566642"/>
                  </a:lnTo>
                  <a:lnTo>
                    <a:pt x="6860701" y="3565553"/>
                  </a:lnTo>
                  <a:lnTo>
                    <a:pt x="6857373" y="3566890"/>
                  </a:lnTo>
                  <a:lnTo>
                    <a:pt x="6854529" y="3573557"/>
                  </a:lnTo>
                  <a:lnTo>
                    <a:pt x="6856201" y="3577028"/>
                  </a:lnTo>
                  <a:lnTo>
                    <a:pt x="6859200" y="3578307"/>
                  </a:lnTo>
                  <a:lnTo>
                    <a:pt x="6859675" y="3578116"/>
                  </a:lnTo>
                  <a:lnTo>
                    <a:pt x="6863342" y="3579680"/>
                  </a:lnTo>
                  <a:lnTo>
                    <a:pt x="6872514" y="3572956"/>
                  </a:lnTo>
                  <a:lnTo>
                    <a:pt x="6870842" y="3569485"/>
                  </a:lnTo>
                  <a:close/>
                </a:path>
                <a:path w="18513425" h="10742930">
                  <a:moveTo>
                    <a:pt x="8399238" y="4219084"/>
                  </a:moveTo>
                  <a:lnTo>
                    <a:pt x="8388906" y="4214677"/>
                  </a:lnTo>
                  <a:lnTo>
                    <a:pt x="8385243" y="4215872"/>
                  </a:lnTo>
                  <a:lnTo>
                    <a:pt x="8382400" y="4222539"/>
                  </a:lnTo>
                  <a:lnTo>
                    <a:pt x="8383929" y="4226342"/>
                  </a:lnTo>
                  <a:lnTo>
                    <a:pt x="8393929" y="4230608"/>
                  </a:lnTo>
                  <a:lnTo>
                    <a:pt x="8397732" y="4229079"/>
                  </a:lnTo>
                  <a:lnTo>
                    <a:pt x="8400433" y="4222746"/>
                  </a:lnTo>
                  <a:lnTo>
                    <a:pt x="8399238" y="4219084"/>
                  </a:lnTo>
                  <a:close/>
                </a:path>
                <a:path w="18513425" h="10742930">
                  <a:moveTo>
                    <a:pt x="6952165" y="3601416"/>
                  </a:moveTo>
                  <a:lnTo>
                    <a:pt x="6945499" y="3598573"/>
                  </a:lnTo>
                  <a:lnTo>
                    <a:pt x="6942024" y="3597484"/>
                  </a:lnTo>
                  <a:lnTo>
                    <a:pt x="6938552" y="3599156"/>
                  </a:lnTo>
                  <a:lnTo>
                    <a:pt x="6935851" y="3605488"/>
                  </a:lnTo>
                  <a:lnTo>
                    <a:pt x="6937523" y="3608959"/>
                  </a:lnTo>
                  <a:lnTo>
                    <a:pt x="6940523" y="3610239"/>
                  </a:lnTo>
                  <a:lnTo>
                    <a:pt x="6940998" y="3610047"/>
                  </a:lnTo>
                  <a:lnTo>
                    <a:pt x="6944664" y="3611611"/>
                  </a:lnTo>
                  <a:lnTo>
                    <a:pt x="6948140" y="3612700"/>
                  </a:lnTo>
                  <a:lnTo>
                    <a:pt x="6951467" y="3611362"/>
                  </a:lnTo>
                  <a:lnTo>
                    <a:pt x="6952889" y="3608028"/>
                  </a:lnTo>
                  <a:lnTo>
                    <a:pt x="6953625" y="3605586"/>
                  </a:lnTo>
                  <a:lnTo>
                    <a:pt x="6953836" y="3604887"/>
                  </a:lnTo>
                  <a:lnTo>
                    <a:pt x="6952165" y="3601416"/>
                  </a:lnTo>
                  <a:close/>
                </a:path>
                <a:path w="18513425" h="10742930">
                  <a:moveTo>
                    <a:pt x="8319097" y="4182534"/>
                  </a:moveTo>
                  <a:lnTo>
                    <a:pt x="8309432" y="4178411"/>
                  </a:lnTo>
                  <a:lnTo>
                    <a:pt x="8305627" y="4179941"/>
                  </a:lnTo>
                  <a:lnTo>
                    <a:pt x="8302926" y="4186274"/>
                  </a:lnTo>
                  <a:lnTo>
                    <a:pt x="8304455" y="4190077"/>
                  </a:lnTo>
                  <a:lnTo>
                    <a:pt x="8314121" y="4194200"/>
                  </a:lnTo>
                  <a:lnTo>
                    <a:pt x="8317925" y="4192672"/>
                  </a:lnTo>
                  <a:lnTo>
                    <a:pt x="8320627" y="4186339"/>
                  </a:lnTo>
                  <a:lnTo>
                    <a:pt x="8319097" y="4182534"/>
                  </a:lnTo>
                  <a:close/>
                </a:path>
                <a:path w="18513425" h="10742930">
                  <a:moveTo>
                    <a:pt x="7033487" y="3633347"/>
                  </a:moveTo>
                  <a:lnTo>
                    <a:pt x="7026821" y="3630504"/>
                  </a:lnTo>
                  <a:lnTo>
                    <a:pt x="7023346" y="3629416"/>
                  </a:lnTo>
                  <a:lnTo>
                    <a:pt x="7020017" y="3630754"/>
                  </a:lnTo>
                  <a:lnTo>
                    <a:pt x="7017173" y="3637420"/>
                  </a:lnTo>
                  <a:lnTo>
                    <a:pt x="7018845" y="3640891"/>
                  </a:lnTo>
                  <a:lnTo>
                    <a:pt x="7025510" y="3643735"/>
                  </a:lnTo>
                  <a:lnTo>
                    <a:pt x="7028986" y="3644823"/>
                  </a:lnTo>
                  <a:lnTo>
                    <a:pt x="7032457" y="3643152"/>
                  </a:lnTo>
                  <a:lnTo>
                    <a:pt x="7035159" y="3636819"/>
                  </a:lnTo>
                  <a:lnTo>
                    <a:pt x="7033487" y="3633347"/>
                  </a:lnTo>
                  <a:close/>
                </a:path>
                <a:path w="18513425" h="10742930">
                  <a:moveTo>
                    <a:pt x="8240766" y="4146364"/>
                  </a:moveTo>
                  <a:lnTo>
                    <a:pt x="8230100" y="4141814"/>
                  </a:lnTo>
                  <a:lnTo>
                    <a:pt x="8226439" y="4143009"/>
                  </a:lnTo>
                  <a:lnTo>
                    <a:pt x="8223737" y="4149344"/>
                  </a:lnTo>
                  <a:lnTo>
                    <a:pt x="8224790" y="4153338"/>
                  </a:lnTo>
                  <a:lnTo>
                    <a:pt x="8235456" y="4157888"/>
                  </a:lnTo>
                  <a:lnTo>
                    <a:pt x="8239261" y="4156359"/>
                  </a:lnTo>
                  <a:lnTo>
                    <a:pt x="8241820" y="4150359"/>
                  </a:lnTo>
                  <a:lnTo>
                    <a:pt x="8240766" y="4146364"/>
                  </a:lnTo>
                  <a:close/>
                </a:path>
                <a:path w="18513425" h="10742930">
                  <a:moveTo>
                    <a:pt x="7114667" y="3665613"/>
                  </a:moveTo>
                  <a:lnTo>
                    <a:pt x="7108000" y="3662769"/>
                  </a:lnTo>
                  <a:lnTo>
                    <a:pt x="7104525" y="3661681"/>
                  </a:lnTo>
                  <a:lnTo>
                    <a:pt x="7101197" y="3663019"/>
                  </a:lnTo>
                  <a:lnTo>
                    <a:pt x="7098353" y="3669686"/>
                  </a:lnTo>
                  <a:lnTo>
                    <a:pt x="7100024" y="3673156"/>
                  </a:lnTo>
                  <a:lnTo>
                    <a:pt x="7106691" y="3675999"/>
                  </a:lnTo>
                  <a:lnTo>
                    <a:pt x="7110166" y="3677088"/>
                  </a:lnTo>
                  <a:lnTo>
                    <a:pt x="7113635" y="3675417"/>
                  </a:lnTo>
                  <a:lnTo>
                    <a:pt x="7116337" y="3669083"/>
                  </a:lnTo>
                  <a:lnTo>
                    <a:pt x="7114667" y="3665613"/>
                  </a:lnTo>
                  <a:close/>
                </a:path>
                <a:path w="18513425" h="10742930">
                  <a:moveTo>
                    <a:pt x="7196037" y="3698354"/>
                  </a:moveTo>
                  <a:lnTo>
                    <a:pt x="7189038" y="3695369"/>
                  </a:lnTo>
                  <a:lnTo>
                    <a:pt x="7185562" y="3694280"/>
                  </a:lnTo>
                  <a:lnTo>
                    <a:pt x="7182235" y="3695618"/>
                  </a:lnTo>
                  <a:lnTo>
                    <a:pt x="7179391" y="3702284"/>
                  </a:lnTo>
                  <a:lnTo>
                    <a:pt x="7181062" y="3705754"/>
                  </a:lnTo>
                  <a:lnTo>
                    <a:pt x="7188061" y="3708739"/>
                  </a:lnTo>
                  <a:lnTo>
                    <a:pt x="7191536" y="3709829"/>
                  </a:lnTo>
                  <a:lnTo>
                    <a:pt x="7194865" y="3708491"/>
                  </a:lnTo>
                  <a:lnTo>
                    <a:pt x="7196287" y="3705157"/>
                  </a:lnTo>
                  <a:lnTo>
                    <a:pt x="7197266" y="3702030"/>
                  </a:lnTo>
                  <a:lnTo>
                    <a:pt x="7197375" y="3701682"/>
                  </a:lnTo>
                  <a:lnTo>
                    <a:pt x="7196037" y="3698354"/>
                  </a:lnTo>
                  <a:close/>
                </a:path>
                <a:path w="18513425" h="10742930">
                  <a:moveTo>
                    <a:pt x="8160958" y="4109958"/>
                  </a:moveTo>
                  <a:lnTo>
                    <a:pt x="8150626" y="4105550"/>
                  </a:lnTo>
                  <a:lnTo>
                    <a:pt x="8146965" y="4106746"/>
                  </a:lnTo>
                  <a:lnTo>
                    <a:pt x="8144121" y="4113412"/>
                  </a:lnTo>
                  <a:lnTo>
                    <a:pt x="8145650" y="4117215"/>
                  </a:lnTo>
                  <a:lnTo>
                    <a:pt x="8155649" y="4121480"/>
                  </a:lnTo>
                  <a:lnTo>
                    <a:pt x="8159453" y="4119952"/>
                  </a:lnTo>
                  <a:lnTo>
                    <a:pt x="8162154" y="4113619"/>
                  </a:lnTo>
                  <a:lnTo>
                    <a:pt x="8160958" y="4109958"/>
                  </a:lnTo>
                  <a:close/>
                </a:path>
                <a:path w="18513425" h="10742930">
                  <a:moveTo>
                    <a:pt x="7277075" y="3730952"/>
                  </a:moveTo>
                  <a:lnTo>
                    <a:pt x="7270075" y="3727966"/>
                  </a:lnTo>
                  <a:lnTo>
                    <a:pt x="7266600" y="3726878"/>
                  </a:lnTo>
                  <a:lnTo>
                    <a:pt x="7263273" y="3728215"/>
                  </a:lnTo>
                  <a:lnTo>
                    <a:pt x="7260571" y="3734548"/>
                  </a:lnTo>
                  <a:lnTo>
                    <a:pt x="7262099" y="3738353"/>
                  </a:lnTo>
                  <a:lnTo>
                    <a:pt x="7269099" y="3741338"/>
                  </a:lnTo>
                  <a:lnTo>
                    <a:pt x="7272574" y="3742427"/>
                  </a:lnTo>
                  <a:lnTo>
                    <a:pt x="7276236" y="3741231"/>
                  </a:lnTo>
                  <a:lnTo>
                    <a:pt x="7278304" y="3734628"/>
                  </a:lnTo>
                  <a:lnTo>
                    <a:pt x="7278413" y="3734280"/>
                  </a:lnTo>
                  <a:lnTo>
                    <a:pt x="7277075" y="3730952"/>
                  </a:lnTo>
                  <a:close/>
                </a:path>
                <a:path w="18513425" h="10742930">
                  <a:moveTo>
                    <a:pt x="8080818" y="4073409"/>
                  </a:moveTo>
                  <a:lnTo>
                    <a:pt x="8070819" y="4069143"/>
                  </a:lnTo>
                  <a:lnTo>
                    <a:pt x="8067015" y="4070672"/>
                  </a:lnTo>
                  <a:lnTo>
                    <a:pt x="8064314" y="4077004"/>
                  </a:lnTo>
                  <a:lnTo>
                    <a:pt x="8065510" y="4080667"/>
                  </a:lnTo>
                  <a:lnTo>
                    <a:pt x="8075509" y="4084932"/>
                  </a:lnTo>
                  <a:lnTo>
                    <a:pt x="8079313" y="4083403"/>
                  </a:lnTo>
                  <a:lnTo>
                    <a:pt x="8082015" y="4077070"/>
                  </a:lnTo>
                  <a:lnTo>
                    <a:pt x="8080818" y="4073409"/>
                  </a:lnTo>
                  <a:close/>
                </a:path>
                <a:path w="18513425" h="10742930">
                  <a:moveTo>
                    <a:pt x="7357496" y="3764075"/>
                  </a:moveTo>
                  <a:lnTo>
                    <a:pt x="7347496" y="3759809"/>
                  </a:lnTo>
                  <a:lnTo>
                    <a:pt x="7344168" y="3761148"/>
                  </a:lnTo>
                  <a:lnTo>
                    <a:pt x="7341467" y="3767480"/>
                  </a:lnTo>
                  <a:lnTo>
                    <a:pt x="7342995" y="3771284"/>
                  </a:lnTo>
                  <a:lnTo>
                    <a:pt x="7352995" y="3775550"/>
                  </a:lnTo>
                  <a:lnTo>
                    <a:pt x="7356323" y="3774211"/>
                  </a:lnTo>
                  <a:lnTo>
                    <a:pt x="7359024" y="3767878"/>
                  </a:lnTo>
                  <a:lnTo>
                    <a:pt x="7357496" y="3764075"/>
                  </a:lnTo>
                  <a:close/>
                </a:path>
                <a:path w="18513425" h="10742930">
                  <a:moveTo>
                    <a:pt x="8000727" y="4037668"/>
                  </a:moveTo>
                  <a:lnTo>
                    <a:pt x="7990727" y="4033403"/>
                  </a:lnTo>
                  <a:lnTo>
                    <a:pt x="7987066" y="4034599"/>
                  </a:lnTo>
                  <a:lnTo>
                    <a:pt x="7984223" y="4041264"/>
                  </a:lnTo>
                  <a:lnTo>
                    <a:pt x="7985418" y="4044926"/>
                  </a:lnTo>
                  <a:lnTo>
                    <a:pt x="7995418" y="4049192"/>
                  </a:lnTo>
                  <a:lnTo>
                    <a:pt x="7999221" y="4047662"/>
                  </a:lnTo>
                  <a:lnTo>
                    <a:pt x="8001922" y="4041330"/>
                  </a:lnTo>
                  <a:lnTo>
                    <a:pt x="8000727" y="4037668"/>
                  </a:lnTo>
                  <a:close/>
                </a:path>
                <a:path w="18513425" h="10742930">
                  <a:moveTo>
                    <a:pt x="7438581" y="3797481"/>
                  </a:moveTo>
                  <a:lnTo>
                    <a:pt x="7428583" y="3793216"/>
                  </a:lnTo>
                  <a:lnTo>
                    <a:pt x="7424778" y="3794745"/>
                  </a:lnTo>
                  <a:lnTo>
                    <a:pt x="7422219" y="3800744"/>
                  </a:lnTo>
                  <a:lnTo>
                    <a:pt x="7423748" y="3804548"/>
                  </a:lnTo>
                  <a:lnTo>
                    <a:pt x="7433747" y="3808814"/>
                  </a:lnTo>
                  <a:lnTo>
                    <a:pt x="7437410" y="3807618"/>
                  </a:lnTo>
                  <a:lnTo>
                    <a:pt x="7440111" y="3801286"/>
                  </a:lnTo>
                  <a:lnTo>
                    <a:pt x="7438581" y="3797481"/>
                  </a:lnTo>
                  <a:close/>
                </a:path>
                <a:path w="18513425" h="10742930">
                  <a:moveTo>
                    <a:pt x="7920827" y="4002403"/>
                  </a:moveTo>
                  <a:lnTo>
                    <a:pt x="7910827" y="3998138"/>
                  </a:lnTo>
                  <a:lnTo>
                    <a:pt x="7907024" y="3999668"/>
                  </a:lnTo>
                  <a:lnTo>
                    <a:pt x="7904323" y="4005999"/>
                  </a:lnTo>
                  <a:lnTo>
                    <a:pt x="7905518" y="4009661"/>
                  </a:lnTo>
                  <a:lnTo>
                    <a:pt x="7915850" y="4014069"/>
                  </a:lnTo>
                  <a:lnTo>
                    <a:pt x="7919655" y="4012539"/>
                  </a:lnTo>
                  <a:lnTo>
                    <a:pt x="7922355" y="4006208"/>
                  </a:lnTo>
                  <a:lnTo>
                    <a:pt x="7920827" y="4002403"/>
                  </a:lnTo>
                  <a:close/>
                </a:path>
                <a:path w="18513425" h="10742930">
                  <a:moveTo>
                    <a:pt x="7518859" y="3830937"/>
                  </a:moveTo>
                  <a:lnTo>
                    <a:pt x="7509194" y="3826814"/>
                  </a:lnTo>
                  <a:lnTo>
                    <a:pt x="7505532" y="3828010"/>
                  </a:lnTo>
                  <a:lnTo>
                    <a:pt x="7502831" y="3834342"/>
                  </a:lnTo>
                  <a:lnTo>
                    <a:pt x="7504360" y="3838147"/>
                  </a:lnTo>
                  <a:lnTo>
                    <a:pt x="7514025" y="3842270"/>
                  </a:lnTo>
                  <a:lnTo>
                    <a:pt x="7517688" y="3841074"/>
                  </a:lnTo>
                  <a:lnTo>
                    <a:pt x="7520531" y="3834408"/>
                  </a:lnTo>
                  <a:lnTo>
                    <a:pt x="7518859" y="3830937"/>
                  </a:lnTo>
                  <a:close/>
                </a:path>
                <a:path w="18513425" h="10742930">
                  <a:moveTo>
                    <a:pt x="7840643" y="3967805"/>
                  </a:moveTo>
                  <a:lnTo>
                    <a:pt x="7830643" y="3963540"/>
                  </a:lnTo>
                  <a:lnTo>
                    <a:pt x="7826981" y="3964736"/>
                  </a:lnTo>
                  <a:lnTo>
                    <a:pt x="7824280" y="3971069"/>
                  </a:lnTo>
                  <a:lnTo>
                    <a:pt x="7825475" y="3974730"/>
                  </a:lnTo>
                  <a:lnTo>
                    <a:pt x="7835475" y="3978995"/>
                  </a:lnTo>
                  <a:lnTo>
                    <a:pt x="7839278" y="3977467"/>
                  </a:lnTo>
                  <a:lnTo>
                    <a:pt x="7841837" y="3971467"/>
                  </a:lnTo>
                  <a:lnTo>
                    <a:pt x="7840643" y="3967805"/>
                  </a:lnTo>
                  <a:close/>
                </a:path>
                <a:path w="18513425" h="10742930">
                  <a:moveTo>
                    <a:pt x="7599804" y="3864677"/>
                  </a:moveTo>
                  <a:lnTo>
                    <a:pt x="7589806" y="3860412"/>
                  </a:lnTo>
                  <a:lnTo>
                    <a:pt x="7586143" y="3861608"/>
                  </a:lnTo>
                  <a:lnTo>
                    <a:pt x="7583442" y="3867941"/>
                  </a:lnTo>
                  <a:lnTo>
                    <a:pt x="7584972" y="3871745"/>
                  </a:lnTo>
                  <a:lnTo>
                    <a:pt x="7594636" y="3875868"/>
                  </a:lnTo>
                  <a:lnTo>
                    <a:pt x="7598298" y="3874673"/>
                  </a:lnTo>
                  <a:lnTo>
                    <a:pt x="7601000" y="3868340"/>
                  </a:lnTo>
                  <a:lnTo>
                    <a:pt x="7599804" y="3864677"/>
                  </a:lnTo>
                  <a:close/>
                </a:path>
                <a:path w="18513425" h="10742930">
                  <a:moveTo>
                    <a:pt x="7760458" y="3933207"/>
                  </a:moveTo>
                  <a:lnTo>
                    <a:pt x="7750458" y="3928941"/>
                  </a:lnTo>
                  <a:lnTo>
                    <a:pt x="7746655" y="3930471"/>
                  </a:lnTo>
                  <a:lnTo>
                    <a:pt x="7744095" y="3936471"/>
                  </a:lnTo>
                  <a:lnTo>
                    <a:pt x="7745291" y="3940132"/>
                  </a:lnTo>
                  <a:lnTo>
                    <a:pt x="7755624" y="3944540"/>
                  </a:lnTo>
                  <a:lnTo>
                    <a:pt x="7759427" y="3943011"/>
                  </a:lnTo>
                  <a:lnTo>
                    <a:pt x="7761986" y="3937011"/>
                  </a:lnTo>
                  <a:lnTo>
                    <a:pt x="7760458" y="3933207"/>
                  </a:lnTo>
                  <a:close/>
                </a:path>
                <a:path w="18513425" h="10742930">
                  <a:moveTo>
                    <a:pt x="7680939" y="3898893"/>
                  </a:moveTo>
                  <a:lnTo>
                    <a:pt x="7670607" y="3894486"/>
                  </a:lnTo>
                  <a:lnTo>
                    <a:pt x="7666946" y="3895682"/>
                  </a:lnTo>
                  <a:lnTo>
                    <a:pt x="7664244" y="3902015"/>
                  </a:lnTo>
                  <a:lnTo>
                    <a:pt x="7665439" y="3905676"/>
                  </a:lnTo>
                  <a:lnTo>
                    <a:pt x="7675772" y="3910083"/>
                  </a:lnTo>
                  <a:lnTo>
                    <a:pt x="7679576" y="3908555"/>
                  </a:lnTo>
                  <a:lnTo>
                    <a:pt x="7682135" y="3902555"/>
                  </a:lnTo>
                  <a:lnTo>
                    <a:pt x="7680939" y="3898893"/>
                  </a:lnTo>
                  <a:close/>
                </a:path>
                <a:path w="18513425" h="10742930">
                  <a:moveTo>
                    <a:pt x="945534" y="1023822"/>
                  </a:moveTo>
                  <a:lnTo>
                    <a:pt x="941348" y="1024400"/>
                  </a:lnTo>
                  <a:lnTo>
                    <a:pt x="939402" y="1027116"/>
                  </a:lnTo>
                  <a:lnTo>
                    <a:pt x="937122" y="1029688"/>
                  </a:lnTo>
                  <a:lnTo>
                    <a:pt x="937700" y="1033874"/>
                  </a:lnTo>
                  <a:lnTo>
                    <a:pt x="940416" y="1035820"/>
                  </a:lnTo>
                  <a:lnTo>
                    <a:pt x="943656" y="1038384"/>
                  </a:lnTo>
                  <a:lnTo>
                    <a:pt x="944989" y="1038953"/>
                  </a:lnTo>
                  <a:lnTo>
                    <a:pt x="945180" y="1039429"/>
                  </a:lnTo>
                  <a:lnTo>
                    <a:pt x="947847" y="1040566"/>
                  </a:lnTo>
                  <a:lnTo>
                    <a:pt x="950891" y="1039895"/>
                  </a:lnTo>
                  <a:lnTo>
                    <a:pt x="952694" y="1037513"/>
                  </a:lnTo>
                  <a:lnTo>
                    <a:pt x="954640" y="1034798"/>
                  </a:lnTo>
                  <a:lnTo>
                    <a:pt x="954062" y="1030611"/>
                  </a:lnTo>
                  <a:lnTo>
                    <a:pt x="951347" y="1028665"/>
                  </a:lnTo>
                  <a:lnTo>
                    <a:pt x="948107" y="1026101"/>
                  </a:lnTo>
                  <a:lnTo>
                    <a:pt x="945534" y="1023822"/>
                  </a:lnTo>
                  <a:close/>
                </a:path>
                <a:path w="18513425" h="10742930">
                  <a:moveTo>
                    <a:pt x="876546" y="970363"/>
                  </a:moveTo>
                  <a:lnTo>
                    <a:pt x="872360" y="970941"/>
                  </a:lnTo>
                  <a:lnTo>
                    <a:pt x="870414" y="973656"/>
                  </a:lnTo>
                  <a:lnTo>
                    <a:pt x="868134" y="976230"/>
                  </a:lnTo>
                  <a:lnTo>
                    <a:pt x="868713" y="980416"/>
                  </a:lnTo>
                  <a:lnTo>
                    <a:pt x="871428" y="982362"/>
                  </a:lnTo>
                  <a:lnTo>
                    <a:pt x="874668" y="984926"/>
                  </a:lnTo>
                  <a:lnTo>
                    <a:pt x="876001" y="985495"/>
                  </a:lnTo>
                  <a:lnTo>
                    <a:pt x="875859" y="985828"/>
                  </a:lnTo>
                  <a:lnTo>
                    <a:pt x="878525" y="986965"/>
                  </a:lnTo>
                  <a:lnTo>
                    <a:pt x="881569" y="986294"/>
                  </a:lnTo>
                  <a:lnTo>
                    <a:pt x="883373" y="983911"/>
                  </a:lnTo>
                  <a:lnTo>
                    <a:pt x="885653" y="981338"/>
                  </a:lnTo>
                  <a:lnTo>
                    <a:pt x="885075" y="977153"/>
                  </a:lnTo>
                  <a:lnTo>
                    <a:pt x="882359" y="975207"/>
                  </a:lnTo>
                  <a:lnTo>
                    <a:pt x="879119" y="972642"/>
                  </a:lnTo>
                  <a:lnTo>
                    <a:pt x="876546" y="970363"/>
                  </a:lnTo>
                  <a:close/>
                </a:path>
                <a:path w="18513425" h="10742930">
                  <a:moveTo>
                    <a:pt x="807985" y="915904"/>
                  </a:moveTo>
                  <a:lnTo>
                    <a:pt x="804275" y="916291"/>
                  </a:lnTo>
                  <a:lnTo>
                    <a:pt x="801995" y="918864"/>
                  </a:lnTo>
                  <a:lnTo>
                    <a:pt x="800049" y="921579"/>
                  </a:lnTo>
                  <a:lnTo>
                    <a:pt x="800436" y="925290"/>
                  </a:lnTo>
                  <a:lnTo>
                    <a:pt x="803009" y="927570"/>
                  </a:lnTo>
                  <a:lnTo>
                    <a:pt x="806249" y="930134"/>
                  </a:lnTo>
                  <a:lnTo>
                    <a:pt x="810248" y="931840"/>
                  </a:lnTo>
                  <a:lnTo>
                    <a:pt x="813150" y="931502"/>
                  </a:lnTo>
                  <a:lnTo>
                    <a:pt x="814955" y="929119"/>
                  </a:lnTo>
                  <a:lnTo>
                    <a:pt x="816901" y="926404"/>
                  </a:lnTo>
                  <a:lnTo>
                    <a:pt x="816514" y="922693"/>
                  </a:lnTo>
                  <a:lnTo>
                    <a:pt x="813940" y="920415"/>
                  </a:lnTo>
                  <a:lnTo>
                    <a:pt x="810701" y="917850"/>
                  </a:lnTo>
                  <a:lnTo>
                    <a:pt x="807985" y="915904"/>
                  </a:lnTo>
                  <a:close/>
                </a:path>
                <a:path w="18513425" h="10742930">
                  <a:moveTo>
                    <a:pt x="741277" y="859872"/>
                  </a:moveTo>
                  <a:lnTo>
                    <a:pt x="737566" y="860259"/>
                  </a:lnTo>
                  <a:lnTo>
                    <a:pt x="735287" y="862832"/>
                  </a:lnTo>
                  <a:lnTo>
                    <a:pt x="732866" y="865738"/>
                  </a:lnTo>
                  <a:lnTo>
                    <a:pt x="733252" y="869449"/>
                  </a:lnTo>
                  <a:lnTo>
                    <a:pt x="735826" y="871729"/>
                  </a:lnTo>
                  <a:lnTo>
                    <a:pt x="739065" y="874293"/>
                  </a:lnTo>
                  <a:lnTo>
                    <a:pt x="740732" y="875004"/>
                  </a:lnTo>
                  <a:lnTo>
                    <a:pt x="740923" y="875479"/>
                  </a:lnTo>
                  <a:lnTo>
                    <a:pt x="743256" y="876474"/>
                  </a:lnTo>
                  <a:lnTo>
                    <a:pt x="746300" y="875803"/>
                  </a:lnTo>
                  <a:lnTo>
                    <a:pt x="747962" y="873754"/>
                  </a:lnTo>
                  <a:lnTo>
                    <a:pt x="750384" y="870848"/>
                  </a:lnTo>
                  <a:lnTo>
                    <a:pt x="749997" y="867136"/>
                  </a:lnTo>
                  <a:lnTo>
                    <a:pt x="747424" y="864858"/>
                  </a:lnTo>
                  <a:lnTo>
                    <a:pt x="744184" y="862294"/>
                  </a:lnTo>
                  <a:lnTo>
                    <a:pt x="741277" y="859872"/>
                  </a:lnTo>
                  <a:close/>
                </a:path>
                <a:path w="18513425" h="10742930">
                  <a:moveTo>
                    <a:pt x="675614" y="802315"/>
                  </a:moveTo>
                  <a:lnTo>
                    <a:pt x="671570" y="802560"/>
                  </a:lnTo>
                  <a:lnTo>
                    <a:pt x="667010" y="807706"/>
                  </a:lnTo>
                  <a:lnTo>
                    <a:pt x="667255" y="811750"/>
                  </a:lnTo>
                  <a:lnTo>
                    <a:pt x="669829" y="814030"/>
                  </a:lnTo>
                  <a:lnTo>
                    <a:pt x="672926" y="816927"/>
                  </a:lnTo>
                  <a:lnTo>
                    <a:pt x="674593" y="817638"/>
                  </a:lnTo>
                  <a:lnTo>
                    <a:pt x="674784" y="818113"/>
                  </a:lnTo>
                  <a:lnTo>
                    <a:pt x="677117" y="819109"/>
                  </a:lnTo>
                  <a:lnTo>
                    <a:pt x="680161" y="818437"/>
                  </a:lnTo>
                  <a:lnTo>
                    <a:pt x="681823" y="816388"/>
                  </a:lnTo>
                  <a:lnTo>
                    <a:pt x="684102" y="813815"/>
                  </a:lnTo>
                  <a:lnTo>
                    <a:pt x="683857" y="809772"/>
                  </a:lnTo>
                  <a:lnTo>
                    <a:pt x="681284" y="807492"/>
                  </a:lnTo>
                  <a:lnTo>
                    <a:pt x="678187" y="804594"/>
                  </a:lnTo>
                  <a:lnTo>
                    <a:pt x="675614" y="802315"/>
                  </a:lnTo>
                  <a:close/>
                </a:path>
                <a:path w="18513425" h="10742930">
                  <a:moveTo>
                    <a:pt x="610994" y="743234"/>
                  </a:moveTo>
                  <a:lnTo>
                    <a:pt x="607284" y="743620"/>
                  </a:lnTo>
                  <a:lnTo>
                    <a:pt x="602057" y="748484"/>
                  </a:lnTo>
                  <a:lnTo>
                    <a:pt x="602302" y="752527"/>
                  </a:lnTo>
                  <a:lnTo>
                    <a:pt x="604876" y="754807"/>
                  </a:lnTo>
                  <a:lnTo>
                    <a:pt x="607974" y="757703"/>
                  </a:lnTo>
                  <a:lnTo>
                    <a:pt x="608498" y="758321"/>
                  </a:lnTo>
                  <a:lnTo>
                    <a:pt x="612165" y="759885"/>
                  </a:lnTo>
                  <a:lnTo>
                    <a:pt x="614732" y="759406"/>
                  </a:lnTo>
                  <a:lnTo>
                    <a:pt x="616728" y="757498"/>
                  </a:lnTo>
                  <a:lnTo>
                    <a:pt x="619340" y="755068"/>
                  </a:lnTo>
                  <a:lnTo>
                    <a:pt x="619096" y="751023"/>
                  </a:lnTo>
                  <a:lnTo>
                    <a:pt x="616523" y="748744"/>
                  </a:lnTo>
                  <a:lnTo>
                    <a:pt x="613425" y="745847"/>
                  </a:lnTo>
                  <a:lnTo>
                    <a:pt x="610994" y="743234"/>
                  </a:lnTo>
                  <a:close/>
                </a:path>
                <a:path w="18513425" h="10742930">
                  <a:moveTo>
                    <a:pt x="547325" y="683771"/>
                  </a:moveTo>
                  <a:lnTo>
                    <a:pt x="543423" y="683683"/>
                  </a:lnTo>
                  <a:lnTo>
                    <a:pt x="538865" y="688828"/>
                  </a:lnTo>
                  <a:lnTo>
                    <a:pt x="538776" y="692731"/>
                  </a:lnTo>
                  <a:lnTo>
                    <a:pt x="541349" y="695011"/>
                  </a:lnTo>
                  <a:lnTo>
                    <a:pt x="544447" y="697907"/>
                  </a:lnTo>
                  <a:lnTo>
                    <a:pt x="544972" y="698525"/>
                  </a:lnTo>
                  <a:lnTo>
                    <a:pt x="548638" y="700088"/>
                  </a:lnTo>
                  <a:lnTo>
                    <a:pt x="551206" y="699609"/>
                  </a:lnTo>
                  <a:lnTo>
                    <a:pt x="553201" y="697702"/>
                  </a:lnTo>
                  <a:lnTo>
                    <a:pt x="555481" y="695128"/>
                  </a:lnTo>
                  <a:lnTo>
                    <a:pt x="555569" y="691227"/>
                  </a:lnTo>
                  <a:lnTo>
                    <a:pt x="552996" y="688947"/>
                  </a:lnTo>
                  <a:lnTo>
                    <a:pt x="549898" y="686051"/>
                  </a:lnTo>
                  <a:lnTo>
                    <a:pt x="547325" y="683771"/>
                  </a:lnTo>
                  <a:close/>
                </a:path>
                <a:path w="18513425" h="10742930">
                  <a:moveTo>
                    <a:pt x="485652" y="622401"/>
                  </a:moveTo>
                  <a:lnTo>
                    <a:pt x="481750" y="622313"/>
                  </a:lnTo>
                  <a:lnTo>
                    <a:pt x="479137" y="624743"/>
                  </a:lnTo>
                  <a:lnTo>
                    <a:pt x="476666" y="626842"/>
                  </a:lnTo>
                  <a:lnTo>
                    <a:pt x="484298" y="637581"/>
                  </a:lnTo>
                  <a:lnTo>
                    <a:pt x="483823" y="637772"/>
                  </a:lnTo>
                  <a:lnTo>
                    <a:pt x="486156" y="638767"/>
                  </a:lnTo>
                  <a:lnTo>
                    <a:pt x="488724" y="638288"/>
                  </a:lnTo>
                  <a:lnTo>
                    <a:pt x="490719" y="636381"/>
                  </a:lnTo>
                  <a:lnTo>
                    <a:pt x="493189" y="634284"/>
                  </a:lnTo>
                  <a:lnTo>
                    <a:pt x="493278" y="630382"/>
                  </a:lnTo>
                  <a:lnTo>
                    <a:pt x="490847" y="627768"/>
                  </a:lnTo>
                  <a:lnTo>
                    <a:pt x="487749" y="624872"/>
                  </a:lnTo>
                  <a:lnTo>
                    <a:pt x="485652" y="622401"/>
                  </a:lnTo>
                  <a:close/>
                </a:path>
                <a:path w="18513425" h="10742930">
                  <a:moveTo>
                    <a:pt x="425783" y="558649"/>
                  </a:moveTo>
                  <a:lnTo>
                    <a:pt x="421881" y="558560"/>
                  </a:lnTo>
                  <a:lnTo>
                    <a:pt x="416655" y="563422"/>
                  </a:lnTo>
                  <a:lnTo>
                    <a:pt x="416567" y="567324"/>
                  </a:lnTo>
                  <a:lnTo>
                    <a:pt x="418998" y="569937"/>
                  </a:lnTo>
                  <a:lnTo>
                    <a:pt x="421953" y="573168"/>
                  </a:lnTo>
                  <a:lnTo>
                    <a:pt x="422478" y="573785"/>
                  </a:lnTo>
                  <a:lnTo>
                    <a:pt x="426144" y="575349"/>
                  </a:lnTo>
                  <a:lnTo>
                    <a:pt x="428712" y="574869"/>
                  </a:lnTo>
                  <a:lnTo>
                    <a:pt x="430565" y="573295"/>
                  </a:lnTo>
                  <a:lnTo>
                    <a:pt x="433178" y="570865"/>
                  </a:lnTo>
                  <a:lnTo>
                    <a:pt x="433267" y="566963"/>
                  </a:lnTo>
                  <a:lnTo>
                    <a:pt x="430836" y="564350"/>
                  </a:lnTo>
                  <a:lnTo>
                    <a:pt x="428214" y="561262"/>
                  </a:lnTo>
                  <a:lnTo>
                    <a:pt x="425783" y="558649"/>
                  </a:lnTo>
                  <a:close/>
                </a:path>
                <a:path w="18513425" h="10742930">
                  <a:moveTo>
                    <a:pt x="367197" y="494657"/>
                  </a:moveTo>
                  <a:lnTo>
                    <a:pt x="363438" y="494235"/>
                  </a:lnTo>
                  <a:lnTo>
                    <a:pt x="358212" y="499097"/>
                  </a:lnTo>
                  <a:lnTo>
                    <a:pt x="357790" y="502857"/>
                  </a:lnTo>
                  <a:lnTo>
                    <a:pt x="360221" y="505470"/>
                  </a:lnTo>
                  <a:lnTo>
                    <a:pt x="362843" y="508558"/>
                  </a:lnTo>
                  <a:lnTo>
                    <a:pt x="363226" y="509509"/>
                  </a:lnTo>
                  <a:lnTo>
                    <a:pt x="367225" y="511215"/>
                  </a:lnTo>
                  <a:lnTo>
                    <a:pt x="369794" y="510735"/>
                  </a:lnTo>
                  <a:lnTo>
                    <a:pt x="371647" y="509161"/>
                  </a:lnTo>
                  <a:lnTo>
                    <a:pt x="374260" y="506731"/>
                  </a:lnTo>
                  <a:lnTo>
                    <a:pt x="374681" y="502972"/>
                  </a:lnTo>
                  <a:lnTo>
                    <a:pt x="372250" y="500359"/>
                  </a:lnTo>
                  <a:lnTo>
                    <a:pt x="369628" y="497270"/>
                  </a:lnTo>
                  <a:lnTo>
                    <a:pt x="367197" y="494657"/>
                  </a:lnTo>
                  <a:close/>
                </a:path>
                <a:path w="18513425" h="10742930">
                  <a:moveTo>
                    <a:pt x="310274" y="428616"/>
                  </a:moveTo>
                  <a:lnTo>
                    <a:pt x="306039" y="428386"/>
                  </a:lnTo>
                  <a:lnTo>
                    <a:pt x="301098" y="432581"/>
                  </a:lnTo>
                  <a:lnTo>
                    <a:pt x="300867" y="436817"/>
                  </a:lnTo>
                  <a:lnTo>
                    <a:pt x="305587" y="442375"/>
                  </a:lnTo>
                  <a:lnTo>
                    <a:pt x="306302" y="443468"/>
                  </a:lnTo>
                  <a:lnTo>
                    <a:pt x="307969" y="444179"/>
                  </a:lnTo>
                  <a:lnTo>
                    <a:pt x="308111" y="443846"/>
                  </a:lnTo>
                  <a:lnTo>
                    <a:pt x="310111" y="444699"/>
                  </a:lnTo>
                  <a:lnTo>
                    <a:pt x="312537" y="444552"/>
                  </a:lnTo>
                  <a:lnTo>
                    <a:pt x="316861" y="440881"/>
                  </a:lnTo>
                  <a:lnTo>
                    <a:pt x="317092" y="436646"/>
                  </a:lnTo>
                  <a:lnTo>
                    <a:pt x="310274" y="428616"/>
                  </a:lnTo>
                  <a:close/>
                </a:path>
                <a:path w="18513425" h="10742930">
                  <a:moveTo>
                    <a:pt x="254919" y="361669"/>
                  </a:moveTo>
                  <a:lnTo>
                    <a:pt x="250826" y="361105"/>
                  </a:lnTo>
                  <a:lnTo>
                    <a:pt x="245885" y="365301"/>
                  </a:lnTo>
                  <a:lnTo>
                    <a:pt x="245463" y="369060"/>
                  </a:lnTo>
                  <a:lnTo>
                    <a:pt x="247419" y="371864"/>
                  </a:lnTo>
                  <a:lnTo>
                    <a:pt x="250041" y="374953"/>
                  </a:lnTo>
                  <a:lnTo>
                    <a:pt x="250423" y="375903"/>
                  </a:lnTo>
                  <a:lnTo>
                    <a:pt x="254423" y="377609"/>
                  </a:lnTo>
                  <a:lnTo>
                    <a:pt x="256849" y="377463"/>
                  </a:lnTo>
                  <a:lnTo>
                    <a:pt x="261172" y="373792"/>
                  </a:lnTo>
                  <a:lnTo>
                    <a:pt x="261595" y="370032"/>
                  </a:lnTo>
                  <a:lnTo>
                    <a:pt x="259639" y="367228"/>
                  </a:lnTo>
                  <a:lnTo>
                    <a:pt x="254919" y="361669"/>
                  </a:lnTo>
                  <a:close/>
                </a:path>
                <a:path w="18513425" h="10742930">
                  <a:moveTo>
                    <a:pt x="201653" y="291673"/>
                  </a:moveTo>
                  <a:lnTo>
                    <a:pt x="197893" y="291251"/>
                  </a:lnTo>
                  <a:lnTo>
                    <a:pt x="195090" y="293206"/>
                  </a:lnTo>
                  <a:lnTo>
                    <a:pt x="192143" y="295496"/>
                  </a:lnTo>
                  <a:lnTo>
                    <a:pt x="191721" y="299255"/>
                  </a:lnTo>
                  <a:lnTo>
                    <a:pt x="193677" y="302059"/>
                  </a:lnTo>
                  <a:lnTo>
                    <a:pt x="196157" y="305481"/>
                  </a:lnTo>
                  <a:lnTo>
                    <a:pt x="196872" y="306575"/>
                  </a:lnTo>
                  <a:lnTo>
                    <a:pt x="198872" y="307428"/>
                  </a:lnTo>
                  <a:lnTo>
                    <a:pt x="198730" y="307760"/>
                  </a:lnTo>
                  <a:lnTo>
                    <a:pt x="200730" y="308613"/>
                  </a:lnTo>
                  <a:lnTo>
                    <a:pt x="203156" y="308467"/>
                  </a:lnTo>
                  <a:lnTo>
                    <a:pt x="205009" y="306893"/>
                  </a:lnTo>
                  <a:lnTo>
                    <a:pt x="207956" y="304604"/>
                  </a:lnTo>
                  <a:lnTo>
                    <a:pt x="208377" y="300845"/>
                  </a:lnTo>
                  <a:lnTo>
                    <a:pt x="206422" y="298040"/>
                  </a:lnTo>
                  <a:lnTo>
                    <a:pt x="203942" y="294620"/>
                  </a:lnTo>
                  <a:lnTo>
                    <a:pt x="201653" y="291673"/>
                  </a:lnTo>
                  <a:close/>
                </a:path>
                <a:path w="18513425" h="10742930">
                  <a:moveTo>
                    <a:pt x="150622" y="221054"/>
                  </a:moveTo>
                  <a:lnTo>
                    <a:pt x="146529" y="220491"/>
                  </a:lnTo>
                  <a:lnTo>
                    <a:pt x="140921" y="224402"/>
                  </a:lnTo>
                  <a:lnTo>
                    <a:pt x="140357" y="228494"/>
                  </a:lnTo>
                  <a:lnTo>
                    <a:pt x="142313" y="231298"/>
                  </a:lnTo>
                  <a:lnTo>
                    <a:pt x="144793" y="234719"/>
                  </a:lnTo>
                  <a:lnTo>
                    <a:pt x="145366" y="236146"/>
                  </a:lnTo>
                  <a:lnTo>
                    <a:pt x="147366" y="236999"/>
                  </a:lnTo>
                  <a:lnTo>
                    <a:pt x="147508" y="236665"/>
                  </a:lnTo>
                  <a:lnTo>
                    <a:pt x="149508" y="237519"/>
                  </a:lnTo>
                  <a:lnTo>
                    <a:pt x="151934" y="237373"/>
                  </a:lnTo>
                  <a:lnTo>
                    <a:pt x="153645" y="236132"/>
                  </a:lnTo>
                  <a:lnTo>
                    <a:pt x="156449" y="234177"/>
                  </a:lnTo>
                  <a:lnTo>
                    <a:pt x="157013" y="230084"/>
                  </a:lnTo>
                  <a:lnTo>
                    <a:pt x="155058" y="227279"/>
                  </a:lnTo>
                  <a:lnTo>
                    <a:pt x="152577" y="223859"/>
                  </a:lnTo>
                  <a:lnTo>
                    <a:pt x="150622" y="221054"/>
                  </a:lnTo>
                  <a:close/>
                </a:path>
                <a:path w="18513425" h="10742930">
                  <a:moveTo>
                    <a:pt x="101635" y="149338"/>
                  </a:moveTo>
                  <a:lnTo>
                    <a:pt x="97684" y="148440"/>
                  </a:lnTo>
                  <a:lnTo>
                    <a:pt x="92076" y="152352"/>
                  </a:lnTo>
                  <a:lnTo>
                    <a:pt x="91179" y="156303"/>
                  </a:lnTo>
                  <a:lnTo>
                    <a:pt x="93134" y="159107"/>
                  </a:lnTo>
                  <a:lnTo>
                    <a:pt x="95615" y="162528"/>
                  </a:lnTo>
                  <a:lnTo>
                    <a:pt x="95855" y="163812"/>
                  </a:lnTo>
                  <a:lnTo>
                    <a:pt x="100188" y="165661"/>
                  </a:lnTo>
                  <a:lnTo>
                    <a:pt x="102614" y="165514"/>
                  </a:lnTo>
                  <a:lnTo>
                    <a:pt x="104325" y="164273"/>
                  </a:lnTo>
                  <a:lnTo>
                    <a:pt x="107129" y="162318"/>
                  </a:lnTo>
                  <a:lnTo>
                    <a:pt x="108026" y="158368"/>
                  </a:lnTo>
                  <a:lnTo>
                    <a:pt x="106070" y="155564"/>
                  </a:lnTo>
                  <a:lnTo>
                    <a:pt x="103591" y="152142"/>
                  </a:lnTo>
                  <a:lnTo>
                    <a:pt x="101635" y="149338"/>
                  </a:lnTo>
                  <a:close/>
                </a:path>
                <a:path w="18513425" h="10742930">
                  <a:moveTo>
                    <a:pt x="55118" y="75525"/>
                  </a:moveTo>
                  <a:lnTo>
                    <a:pt x="51501" y="74768"/>
                  </a:lnTo>
                  <a:lnTo>
                    <a:pt x="45227" y="78396"/>
                  </a:lnTo>
                  <a:lnTo>
                    <a:pt x="44471" y="82013"/>
                  </a:lnTo>
                  <a:lnTo>
                    <a:pt x="46285" y="85150"/>
                  </a:lnTo>
                  <a:lnTo>
                    <a:pt x="48289" y="88763"/>
                  </a:lnTo>
                  <a:lnTo>
                    <a:pt x="49005" y="89856"/>
                  </a:lnTo>
                  <a:lnTo>
                    <a:pt x="51196" y="91185"/>
                  </a:lnTo>
                  <a:lnTo>
                    <a:pt x="52862" y="91896"/>
                  </a:lnTo>
                  <a:lnTo>
                    <a:pt x="55147" y="92082"/>
                  </a:lnTo>
                  <a:lnTo>
                    <a:pt x="56858" y="90842"/>
                  </a:lnTo>
                  <a:lnTo>
                    <a:pt x="59995" y="89029"/>
                  </a:lnTo>
                  <a:lnTo>
                    <a:pt x="60892" y="85078"/>
                  </a:lnTo>
                  <a:lnTo>
                    <a:pt x="58936" y="82274"/>
                  </a:lnTo>
                  <a:lnTo>
                    <a:pt x="56932" y="78661"/>
                  </a:lnTo>
                  <a:lnTo>
                    <a:pt x="55118" y="75525"/>
                  </a:lnTo>
                  <a:close/>
                </a:path>
                <a:path w="18513425" h="10742930">
                  <a:moveTo>
                    <a:pt x="11171" y="1230"/>
                  </a:moveTo>
                  <a:lnTo>
                    <a:pt x="7362" y="0"/>
                  </a:lnTo>
                  <a:lnTo>
                    <a:pt x="4225" y="1812"/>
                  </a:lnTo>
                  <a:lnTo>
                    <a:pt x="1230" y="3293"/>
                  </a:lnTo>
                  <a:lnTo>
                    <a:pt x="0" y="7101"/>
                  </a:lnTo>
                  <a:lnTo>
                    <a:pt x="1813" y="10239"/>
                  </a:lnTo>
                  <a:lnTo>
                    <a:pt x="3817" y="13851"/>
                  </a:lnTo>
                  <a:lnTo>
                    <a:pt x="4533" y="14944"/>
                  </a:lnTo>
                  <a:lnTo>
                    <a:pt x="6724" y="16272"/>
                  </a:lnTo>
                  <a:lnTo>
                    <a:pt x="6582" y="16606"/>
                  </a:lnTo>
                  <a:lnTo>
                    <a:pt x="8248" y="17317"/>
                  </a:lnTo>
                  <a:lnTo>
                    <a:pt x="10675" y="17170"/>
                  </a:lnTo>
                  <a:lnTo>
                    <a:pt x="12243" y="16264"/>
                  </a:lnTo>
                  <a:lnTo>
                    <a:pt x="15238" y="14783"/>
                  </a:lnTo>
                  <a:lnTo>
                    <a:pt x="16469" y="10975"/>
                  </a:lnTo>
                  <a:lnTo>
                    <a:pt x="14655" y="7838"/>
                  </a:lnTo>
                  <a:lnTo>
                    <a:pt x="12651" y="4224"/>
                  </a:lnTo>
                  <a:lnTo>
                    <a:pt x="11171" y="1230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76720" y="0"/>
              <a:ext cx="18617565" cy="10859770"/>
            </a:xfrm>
            <a:custGeom>
              <a:avLst/>
              <a:gdLst/>
              <a:ahLst/>
              <a:cxnLst/>
              <a:rect l="l" t="t" r="r" b="b"/>
              <a:pathLst>
                <a:path w="18617565" h="10859770">
                  <a:moveTo>
                    <a:pt x="16920158" y="10517150"/>
                  </a:moveTo>
                  <a:lnTo>
                    <a:pt x="16910159" y="10512884"/>
                  </a:lnTo>
                  <a:lnTo>
                    <a:pt x="16906689" y="10514556"/>
                  </a:lnTo>
                  <a:lnTo>
                    <a:pt x="16904130" y="10520555"/>
                  </a:lnTo>
                  <a:lnTo>
                    <a:pt x="16905658" y="10524359"/>
                  </a:lnTo>
                  <a:lnTo>
                    <a:pt x="16915657" y="10528624"/>
                  </a:lnTo>
                  <a:lnTo>
                    <a:pt x="16919129" y="10526954"/>
                  </a:lnTo>
                  <a:lnTo>
                    <a:pt x="16921689" y="10520954"/>
                  </a:lnTo>
                  <a:lnTo>
                    <a:pt x="16920158" y="10517150"/>
                  </a:lnTo>
                  <a:close/>
                </a:path>
                <a:path w="18617565" h="10859770">
                  <a:moveTo>
                    <a:pt x="17000295" y="10550939"/>
                  </a:moveTo>
                  <a:lnTo>
                    <a:pt x="16990629" y="10546816"/>
                  </a:lnTo>
                  <a:lnTo>
                    <a:pt x="16987157" y="10548487"/>
                  </a:lnTo>
                  <a:lnTo>
                    <a:pt x="16985877" y="10551486"/>
                  </a:lnTo>
                  <a:lnTo>
                    <a:pt x="16985036" y="10554279"/>
                  </a:lnTo>
                  <a:lnTo>
                    <a:pt x="16984931" y="10554628"/>
                  </a:lnTo>
                  <a:lnTo>
                    <a:pt x="16986271" y="10557957"/>
                  </a:lnTo>
                  <a:lnTo>
                    <a:pt x="16995936" y="10562080"/>
                  </a:lnTo>
                  <a:lnTo>
                    <a:pt x="16999406" y="10560409"/>
                  </a:lnTo>
                  <a:lnTo>
                    <a:pt x="17001965" y="10554409"/>
                  </a:lnTo>
                  <a:lnTo>
                    <a:pt x="17000295" y="10550939"/>
                  </a:lnTo>
                  <a:close/>
                </a:path>
                <a:path w="18617565" h="10859770">
                  <a:moveTo>
                    <a:pt x="16840926" y="10482170"/>
                  </a:moveTo>
                  <a:lnTo>
                    <a:pt x="16831259" y="10478046"/>
                  </a:lnTo>
                  <a:lnTo>
                    <a:pt x="16827598" y="10479243"/>
                  </a:lnTo>
                  <a:lnTo>
                    <a:pt x="16825038" y="10485242"/>
                  </a:lnTo>
                  <a:lnTo>
                    <a:pt x="16826235" y="10488904"/>
                  </a:lnTo>
                  <a:lnTo>
                    <a:pt x="16835900" y="10493027"/>
                  </a:lnTo>
                  <a:lnTo>
                    <a:pt x="16839561" y="10491830"/>
                  </a:lnTo>
                  <a:lnTo>
                    <a:pt x="16842121" y="10485831"/>
                  </a:lnTo>
                  <a:lnTo>
                    <a:pt x="16840926" y="10482170"/>
                  </a:lnTo>
                  <a:close/>
                </a:path>
                <a:path w="18617565" h="10859770">
                  <a:moveTo>
                    <a:pt x="17081285" y="10582729"/>
                  </a:moveTo>
                  <a:lnTo>
                    <a:pt x="17078142" y="10581782"/>
                  </a:lnTo>
                  <a:lnTo>
                    <a:pt x="17071475" y="10578938"/>
                  </a:lnTo>
                  <a:lnTo>
                    <a:pt x="17068005" y="10580610"/>
                  </a:lnTo>
                  <a:lnTo>
                    <a:pt x="17066725" y="10583610"/>
                  </a:lnTo>
                  <a:lnTo>
                    <a:pt x="17065884" y="10586403"/>
                  </a:lnTo>
                  <a:lnTo>
                    <a:pt x="17065779" y="10586752"/>
                  </a:lnTo>
                  <a:lnTo>
                    <a:pt x="17067116" y="10590080"/>
                  </a:lnTo>
                  <a:lnTo>
                    <a:pt x="17076781" y="10594203"/>
                  </a:lnTo>
                  <a:lnTo>
                    <a:pt x="17080254" y="10592532"/>
                  </a:lnTo>
                  <a:lnTo>
                    <a:pt x="17082955" y="10586199"/>
                  </a:lnTo>
                  <a:lnTo>
                    <a:pt x="17081285" y="10582729"/>
                  </a:lnTo>
                  <a:close/>
                </a:path>
                <a:path w="18617565" h="10859770">
                  <a:moveTo>
                    <a:pt x="16762069" y="10445381"/>
                  </a:moveTo>
                  <a:lnTo>
                    <a:pt x="16752404" y="10441258"/>
                  </a:lnTo>
                  <a:lnTo>
                    <a:pt x="16748743" y="10442454"/>
                  </a:lnTo>
                  <a:lnTo>
                    <a:pt x="16746184" y="10448453"/>
                  </a:lnTo>
                  <a:lnTo>
                    <a:pt x="16747235" y="10452447"/>
                  </a:lnTo>
                  <a:lnTo>
                    <a:pt x="16756901" y="10456570"/>
                  </a:lnTo>
                  <a:lnTo>
                    <a:pt x="16760562" y="10455374"/>
                  </a:lnTo>
                  <a:lnTo>
                    <a:pt x="16763121" y="10449375"/>
                  </a:lnTo>
                  <a:lnTo>
                    <a:pt x="16762069" y="10445381"/>
                  </a:lnTo>
                  <a:close/>
                </a:path>
                <a:path w="18617565" h="10859770">
                  <a:moveTo>
                    <a:pt x="17162841" y="10613185"/>
                  </a:moveTo>
                  <a:lnTo>
                    <a:pt x="17159698" y="10612238"/>
                  </a:lnTo>
                  <a:lnTo>
                    <a:pt x="17156032" y="10610675"/>
                  </a:lnTo>
                  <a:lnTo>
                    <a:pt x="17152891" y="10609728"/>
                  </a:lnTo>
                  <a:lnTo>
                    <a:pt x="17149421" y="10611400"/>
                  </a:lnTo>
                  <a:lnTo>
                    <a:pt x="17148141" y="10614400"/>
                  </a:lnTo>
                  <a:lnTo>
                    <a:pt x="17147511" y="10616494"/>
                  </a:lnTo>
                  <a:lnTo>
                    <a:pt x="17147195" y="10617542"/>
                  </a:lnTo>
                  <a:lnTo>
                    <a:pt x="17148532" y="10620870"/>
                  </a:lnTo>
                  <a:lnTo>
                    <a:pt x="17151532" y="10622149"/>
                  </a:lnTo>
                  <a:lnTo>
                    <a:pt x="17152008" y="10621958"/>
                  </a:lnTo>
                  <a:lnTo>
                    <a:pt x="17155673" y="10623522"/>
                  </a:lnTo>
                  <a:lnTo>
                    <a:pt x="17164511" y="10616655"/>
                  </a:lnTo>
                  <a:lnTo>
                    <a:pt x="17162841" y="10613185"/>
                  </a:lnTo>
                  <a:close/>
                </a:path>
                <a:path w="18617565" h="10859770">
                  <a:moveTo>
                    <a:pt x="16680780" y="10405978"/>
                  </a:moveTo>
                  <a:lnTo>
                    <a:pt x="16673782" y="10402993"/>
                  </a:lnTo>
                  <a:lnTo>
                    <a:pt x="16670121" y="10404188"/>
                  </a:lnTo>
                  <a:lnTo>
                    <a:pt x="16667562" y="10410188"/>
                  </a:lnTo>
                  <a:lnTo>
                    <a:pt x="16668758" y="10413850"/>
                  </a:lnTo>
                  <a:lnTo>
                    <a:pt x="16671616" y="10415464"/>
                  </a:lnTo>
                  <a:lnTo>
                    <a:pt x="16678615" y="10418449"/>
                  </a:lnTo>
                  <a:lnTo>
                    <a:pt x="16682276" y="10417252"/>
                  </a:lnTo>
                  <a:lnTo>
                    <a:pt x="16684835" y="10411253"/>
                  </a:lnTo>
                  <a:lnTo>
                    <a:pt x="16683639" y="10407592"/>
                  </a:lnTo>
                  <a:lnTo>
                    <a:pt x="16680780" y="10405978"/>
                  </a:lnTo>
                  <a:close/>
                </a:path>
                <a:path w="18617565" h="10859770">
                  <a:moveTo>
                    <a:pt x="17244776" y="10641832"/>
                  </a:moveTo>
                  <a:lnTo>
                    <a:pt x="17241492" y="10641220"/>
                  </a:lnTo>
                  <a:lnTo>
                    <a:pt x="17237826" y="10639656"/>
                  </a:lnTo>
                  <a:lnTo>
                    <a:pt x="17234684" y="10638709"/>
                  </a:lnTo>
                  <a:lnTo>
                    <a:pt x="17231546" y="10640523"/>
                  </a:lnTo>
                  <a:lnTo>
                    <a:pt x="17230266" y="10643522"/>
                  </a:lnTo>
                  <a:lnTo>
                    <a:pt x="17229663" y="10645628"/>
                  </a:lnTo>
                  <a:lnTo>
                    <a:pt x="17229462" y="10646331"/>
                  </a:lnTo>
                  <a:lnTo>
                    <a:pt x="17230799" y="10649659"/>
                  </a:lnTo>
                  <a:lnTo>
                    <a:pt x="17237798" y="10652644"/>
                  </a:lnTo>
                  <a:lnTo>
                    <a:pt x="17240941" y="10653591"/>
                  </a:lnTo>
                  <a:lnTo>
                    <a:pt x="17244078" y="10651777"/>
                  </a:lnTo>
                  <a:lnTo>
                    <a:pt x="17245358" y="10648778"/>
                  </a:lnTo>
                  <a:lnTo>
                    <a:pt x="17246446" y="10645303"/>
                  </a:lnTo>
                  <a:lnTo>
                    <a:pt x="17244776" y="10641832"/>
                  </a:lnTo>
                  <a:close/>
                </a:path>
                <a:path w="18617565" h="10859770">
                  <a:moveTo>
                    <a:pt x="16596540" y="10363347"/>
                  </a:moveTo>
                  <a:lnTo>
                    <a:pt x="16592544" y="10364399"/>
                  </a:lnTo>
                  <a:lnTo>
                    <a:pt x="16591264" y="10367399"/>
                  </a:lnTo>
                  <a:lnTo>
                    <a:pt x="16589651" y="10370256"/>
                  </a:lnTo>
                  <a:lnTo>
                    <a:pt x="16590847" y="10373919"/>
                  </a:lnTo>
                  <a:lnTo>
                    <a:pt x="16593563" y="10375865"/>
                  </a:lnTo>
                  <a:lnTo>
                    <a:pt x="16600562" y="10378850"/>
                  </a:lnTo>
                  <a:lnTo>
                    <a:pt x="16604082" y="10377988"/>
                  </a:lnTo>
                  <a:lnTo>
                    <a:pt x="16605361" y="10374988"/>
                  </a:lnTo>
                  <a:lnTo>
                    <a:pt x="16607115" y="10371798"/>
                  </a:lnTo>
                  <a:lnTo>
                    <a:pt x="16605779" y="10368469"/>
                  </a:lnTo>
                  <a:lnTo>
                    <a:pt x="16603063" y="10366523"/>
                  </a:lnTo>
                  <a:lnTo>
                    <a:pt x="16599397" y="10364959"/>
                  </a:lnTo>
                  <a:lnTo>
                    <a:pt x="16596540" y="10363347"/>
                  </a:lnTo>
                  <a:close/>
                </a:path>
                <a:path w="18617565" h="10859770">
                  <a:moveTo>
                    <a:pt x="17327614" y="10669289"/>
                  </a:moveTo>
                  <a:lnTo>
                    <a:pt x="17324329" y="10668676"/>
                  </a:lnTo>
                  <a:lnTo>
                    <a:pt x="17320662" y="10667112"/>
                  </a:lnTo>
                  <a:lnTo>
                    <a:pt x="17317519" y="10666165"/>
                  </a:lnTo>
                  <a:lnTo>
                    <a:pt x="17314384" y="10667979"/>
                  </a:lnTo>
                  <a:lnTo>
                    <a:pt x="17313104" y="10670979"/>
                  </a:lnTo>
                  <a:lnTo>
                    <a:pt x="17312157" y="10674121"/>
                  </a:lnTo>
                  <a:lnTo>
                    <a:pt x="17313970" y="10677257"/>
                  </a:lnTo>
                  <a:lnTo>
                    <a:pt x="17316637" y="10678395"/>
                  </a:lnTo>
                  <a:lnTo>
                    <a:pt x="17317112" y="10678204"/>
                  </a:lnTo>
                  <a:lnTo>
                    <a:pt x="17320778" y="10679768"/>
                  </a:lnTo>
                  <a:lnTo>
                    <a:pt x="17323921" y="10680714"/>
                  </a:lnTo>
                  <a:lnTo>
                    <a:pt x="17327059" y="10678901"/>
                  </a:lnTo>
                  <a:lnTo>
                    <a:pt x="17328338" y="10675901"/>
                  </a:lnTo>
                  <a:lnTo>
                    <a:pt x="17329284" y="10672759"/>
                  </a:lnTo>
                  <a:lnTo>
                    <a:pt x="17327614" y="10669289"/>
                  </a:lnTo>
                  <a:close/>
                </a:path>
                <a:path w="18617565" h="10859770">
                  <a:moveTo>
                    <a:pt x="16519389" y="10322558"/>
                  </a:moveTo>
                  <a:lnTo>
                    <a:pt x="16515395" y="10323611"/>
                  </a:lnTo>
                  <a:lnTo>
                    <a:pt x="16514115" y="10326611"/>
                  </a:lnTo>
                  <a:lnTo>
                    <a:pt x="16512502" y="10329469"/>
                  </a:lnTo>
                  <a:lnTo>
                    <a:pt x="16513697" y="10333130"/>
                  </a:lnTo>
                  <a:lnTo>
                    <a:pt x="16516412" y="10335076"/>
                  </a:lnTo>
                  <a:lnTo>
                    <a:pt x="16523413" y="10338062"/>
                  </a:lnTo>
                  <a:lnTo>
                    <a:pt x="16526933" y="10337200"/>
                  </a:lnTo>
                  <a:lnTo>
                    <a:pt x="16528212" y="10334201"/>
                  </a:lnTo>
                  <a:lnTo>
                    <a:pt x="16529824" y="10331343"/>
                  </a:lnTo>
                  <a:lnTo>
                    <a:pt x="16528628" y="10327681"/>
                  </a:lnTo>
                  <a:lnTo>
                    <a:pt x="16525913" y="10325735"/>
                  </a:lnTo>
                  <a:lnTo>
                    <a:pt x="16522247" y="10324171"/>
                  </a:lnTo>
                  <a:lnTo>
                    <a:pt x="16519389" y="10322558"/>
                  </a:lnTo>
                  <a:close/>
                </a:path>
                <a:path w="18617565" h="10859770">
                  <a:moveTo>
                    <a:pt x="17411301" y="10694745"/>
                  </a:moveTo>
                  <a:lnTo>
                    <a:pt x="17408019" y="10694133"/>
                  </a:lnTo>
                  <a:lnTo>
                    <a:pt x="17404352" y="10692568"/>
                  </a:lnTo>
                  <a:lnTo>
                    <a:pt x="17400876" y="10691480"/>
                  </a:lnTo>
                  <a:lnTo>
                    <a:pt x="17397738" y="10693293"/>
                  </a:lnTo>
                  <a:lnTo>
                    <a:pt x="17396792" y="10696435"/>
                  </a:lnTo>
                  <a:lnTo>
                    <a:pt x="17395513" y="10699435"/>
                  </a:lnTo>
                  <a:lnTo>
                    <a:pt x="17397327" y="10702572"/>
                  </a:lnTo>
                  <a:lnTo>
                    <a:pt x="17400660" y="10703994"/>
                  </a:lnTo>
                  <a:lnTo>
                    <a:pt x="17401136" y="10703803"/>
                  </a:lnTo>
                  <a:lnTo>
                    <a:pt x="17404803" y="10705367"/>
                  </a:lnTo>
                  <a:lnTo>
                    <a:pt x="17408421" y="10706123"/>
                  </a:lnTo>
                  <a:lnTo>
                    <a:pt x="17411556" y="10704308"/>
                  </a:lnTo>
                  <a:lnTo>
                    <a:pt x="17412503" y="10701166"/>
                  </a:lnTo>
                  <a:lnTo>
                    <a:pt x="17413116" y="10697882"/>
                  </a:lnTo>
                  <a:lnTo>
                    <a:pt x="17411301" y="10694745"/>
                  </a:lnTo>
                  <a:close/>
                </a:path>
                <a:path w="18617565" h="10859770">
                  <a:moveTo>
                    <a:pt x="16442808" y="10280436"/>
                  </a:moveTo>
                  <a:lnTo>
                    <a:pt x="16438813" y="10281488"/>
                  </a:lnTo>
                  <a:lnTo>
                    <a:pt x="16437533" y="10284488"/>
                  </a:lnTo>
                  <a:lnTo>
                    <a:pt x="16435778" y="10287679"/>
                  </a:lnTo>
                  <a:lnTo>
                    <a:pt x="16436975" y="10291342"/>
                  </a:lnTo>
                  <a:lnTo>
                    <a:pt x="16439690" y="10293288"/>
                  </a:lnTo>
                  <a:lnTo>
                    <a:pt x="16444022" y="10295136"/>
                  </a:lnTo>
                  <a:lnTo>
                    <a:pt x="16443831" y="10294660"/>
                  </a:lnTo>
                  <a:lnTo>
                    <a:pt x="16446832" y="10295940"/>
                  </a:lnTo>
                  <a:lnTo>
                    <a:pt x="16450351" y="10295078"/>
                  </a:lnTo>
                  <a:lnTo>
                    <a:pt x="16451630" y="10292078"/>
                  </a:lnTo>
                  <a:lnTo>
                    <a:pt x="16453243" y="10289220"/>
                  </a:lnTo>
                  <a:lnTo>
                    <a:pt x="16452048" y="10285559"/>
                  </a:lnTo>
                  <a:lnTo>
                    <a:pt x="16449333" y="10283613"/>
                  </a:lnTo>
                  <a:lnTo>
                    <a:pt x="16445665" y="10282048"/>
                  </a:lnTo>
                  <a:lnTo>
                    <a:pt x="16442808" y="10280436"/>
                  </a:lnTo>
                  <a:close/>
                </a:path>
                <a:path w="18617565" h="10859770">
                  <a:moveTo>
                    <a:pt x="16367462" y="10237265"/>
                  </a:moveTo>
                  <a:lnTo>
                    <a:pt x="16363800" y="10238460"/>
                  </a:lnTo>
                  <a:lnTo>
                    <a:pt x="16362724" y="10240366"/>
                  </a:lnTo>
                  <a:lnTo>
                    <a:pt x="16362187" y="10241318"/>
                  </a:lnTo>
                  <a:lnTo>
                    <a:pt x="16360241" y="10244033"/>
                  </a:lnTo>
                  <a:lnTo>
                    <a:pt x="16361295" y="10248028"/>
                  </a:lnTo>
                  <a:lnTo>
                    <a:pt x="16364011" y="10249975"/>
                  </a:lnTo>
                  <a:lnTo>
                    <a:pt x="16368343" y="10251823"/>
                  </a:lnTo>
                  <a:lnTo>
                    <a:pt x="16368534" y="10252299"/>
                  </a:lnTo>
                  <a:lnTo>
                    <a:pt x="16371201" y="10253436"/>
                  </a:lnTo>
                  <a:lnTo>
                    <a:pt x="16374529" y="10252098"/>
                  </a:lnTo>
                  <a:lnTo>
                    <a:pt x="16376000" y="10249574"/>
                  </a:lnTo>
                  <a:lnTo>
                    <a:pt x="16377945" y="10246858"/>
                  </a:lnTo>
                  <a:lnTo>
                    <a:pt x="16376894" y="10242864"/>
                  </a:lnTo>
                  <a:lnTo>
                    <a:pt x="16374179" y="10240917"/>
                  </a:lnTo>
                  <a:lnTo>
                    <a:pt x="16370511" y="10239353"/>
                  </a:lnTo>
                  <a:lnTo>
                    <a:pt x="16367462" y="10237265"/>
                  </a:lnTo>
                  <a:close/>
                </a:path>
                <a:path w="18617565" h="10859770">
                  <a:moveTo>
                    <a:pt x="17494844" y="10717775"/>
                  </a:moveTo>
                  <a:lnTo>
                    <a:pt x="17491704" y="10716829"/>
                  </a:lnTo>
                  <a:lnTo>
                    <a:pt x="17487753" y="10715931"/>
                  </a:lnTo>
                  <a:lnTo>
                    <a:pt x="17484610" y="10714985"/>
                  </a:lnTo>
                  <a:lnTo>
                    <a:pt x="17481331" y="10717131"/>
                  </a:lnTo>
                  <a:lnTo>
                    <a:pt x="17480384" y="10720273"/>
                  </a:lnTo>
                  <a:lnTo>
                    <a:pt x="17479580" y="10723082"/>
                  </a:lnTo>
                  <a:lnTo>
                    <a:pt x="17481063" y="10726079"/>
                  </a:lnTo>
                  <a:lnTo>
                    <a:pt x="17484728" y="10727642"/>
                  </a:lnTo>
                  <a:lnTo>
                    <a:pt x="17488677" y="10728539"/>
                  </a:lnTo>
                  <a:lnTo>
                    <a:pt x="17491819" y="10729486"/>
                  </a:lnTo>
                  <a:lnTo>
                    <a:pt x="17495099" y="10727338"/>
                  </a:lnTo>
                  <a:lnTo>
                    <a:pt x="17496992" y="10721055"/>
                  </a:lnTo>
                  <a:lnTo>
                    <a:pt x="17494844" y="10717775"/>
                  </a:lnTo>
                  <a:close/>
                </a:path>
                <a:path w="18617565" h="10859770">
                  <a:moveTo>
                    <a:pt x="16292733" y="10193569"/>
                  </a:moveTo>
                  <a:lnTo>
                    <a:pt x="16288881" y="10194289"/>
                  </a:lnTo>
                  <a:lnTo>
                    <a:pt x="16286013" y="10199370"/>
                  </a:lnTo>
                  <a:lnTo>
                    <a:pt x="16285655" y="10200004"/>
                  </a:lnTo>
                  <a:lnTo>
                    <a:pt x="16286518" y="10203524"/>
                  </a:lnTo>
                  <a:lnTo>
                    <a:pt x="16289090" y="10205804"/>
                  </a:lnTo>
                  <a:lnTo>
                    <a:pt x="16293424" y="10207652"/>
                  </a:lnTo>
                  <a:lnTo>
                    <a:pt x="16293615" y="10208128"/>
                  </a:lnTo>
                  <a:lnTo>
                    <a:pt x="16296281" y="10209265"/>
                  </a:lnTo>
                  <a:lnTo>
                    <a:pt x="16299467" y="10208260"/>
                  </a:lnTo>
                  <a:lnTo>
                    <a:pt x="16300570" y="10206367"/>
                  </a:lnTo>
                  <a:lnTo>
                    <a:pt x="16302550" y="10202879"/>
                  </a:lnTo>
                  <a:lnTo>
                    <a:pt x="16301832" y="10199026"/>
                  </a:lnTo>
                  <a:lnTo>
                    <a:pt x="16298974" y="10197413"/>
                  </a:lnTo>
                  <a:lnTo>
                    <a:pt x="16295591" y="10195182"/>
                  </a:lnTo>
                  <a:lnTo>
                    <a:pt x="16292733" y="10193569"/>
                  </a:lnTo>
                  <a:close/>
                </a:path>
                <a:path w="18617565" h="10859770">
                  <a:moveTo>
                    <a:pt x="17579434" y="10739282"/>
                  </a:moveTo>
                  <a:lnTo>
                    <a:pt x="17576149" y="10738668"/>
                  </a:lnTo>
                  <a:lnTo>
                    <a:pt x="17572198" y="10737770"/>
                  </a:lnTo>
                  <a:lnTo>
                    <a:pt x="17569058" y="10736825"/>
                  </a:lnTo>
                  <a:lnTo>
                    <a:pt x="17565778" y="10738971"/>
                  </a:lnTo>
                  <a:lnTo>
                    <a:pt x="17564832" y="10742113"/>
                  </a:lnTo>
                  <a:lnTo>
                    <a:pt x="17564025" y="10744921"/>
                  </a:lnTo>
                  <a:lnTo>
                    <a:pt x="17565508" y="10747918"/>
                  </a:lnTo>
                  <a:lnTo>
                    <a:pt x="17569173" y="10749481"/>
                  </a:lnTo>
                  <a:lnTo>
                    <a:pt x="17573122" y="10750378"/>
                  </a:lnTo>
                  <a:lnTo>
                    <a:pt x="17576264" y="10751325"/>
                  </a:lnTo>
                  <a:lnTo>
                    <a:pt x="17579544" y="10749178"/>
                  </a:lnTo>
                  <a:lnTo>
                    <a:pt x="17581437" y="10742894"/>
                  </a:lnTo>
                  <a:lnTo>
                    <a:pt x="17579434" y="10739282"/>
                  </a:lnTo>
                  <a:close/>
                </a:path>
                <a:path w="18617565" h="10859770">
                  <a:moveTo>
                    <a:pt x="16218193" y="10147590"/>
                  </a:moveTo>
                  <a:lnTo>
                    <a:pt x="16214340" y="10148311"/>
                  </a:lnTo>
                  <a:lnTo>
                    <a:pt x="16211473" y="10153391"/>
                  </a:lnTo>
                  <a:lnTo>
                    <a:pt x="16211114" y="10154026"/>
                  </a:lnTo>
                  <a:lnTo>
                    <a:pt x="16211833" y="10157878"/>
                  </a:lnTo>
                  <a:lnTo>
                    <a:pt x="16214691" y="10159491"/>
                  </a:lnTo>
                  <a:lnTo>
                    <a:pt x="16218075" y="10161723"/>
                  </a:lnTo>
                  <a:lnTo>
                    <a:pt x="16221739" y="10163286"/>
                  </a:lnTo>
                  <a:lnTo>
                    <a:pt x="16224927" y="10162282"/>
                  </a:lnTo>
                  <a:lnTo>
                    <a:pt x="16226030" y="10160388"/>
                  </a:lnTo>
                  <a:lnTo>
                    <a:pt x="16228010" y="10156900"/>
                  </a:lnTo>
                  <a:lnTo>
                    <a:pt x="16227289" y="10153046"/>
                  </a:lnTo>
                  <a:lnTo>
                    <a:pt x="16224432" y="10151434"/>
                  </a:lnTo>
                  <a:lnTo>
                    <a:pt x="16221051" y="10149203"/>
                  </a:lnTo>
                  <a:lnTo>
                    <a:pt x="16218193" y="10147590"/>
                  </a:lnTo>
                  <a:close/>
                </a:path>
                <a:path w="18617565" h="10859770">
                  <a:moveTo>
                    <a:pt x="17663921" y="10759169"/>
                  </a:moveTo>
                  <a:lnTo>
                    <a:pt x="17660639" y="10758557"/>
                  </a:lnTo>
                  <a:lnTo>
                    <a:pt x="17656687" y="10757659"/>
                  </a:lnTo>
                  <a:lnTo>
                    <a:pt x="17653547" y="10756714"/>
                  </a:lnTo>
                  <a:lnTo>
                    <a:pt x="17650267" y="10758860"/>
                  </a:lnTo>
                  <a:lnTo>
                    <a:pt x="17649654" y="10762144"/>
                  </a:lnTo>
                  <a:lnTo>
                    <a:pt x="17648850" y="10764953"/>
                  </a:lnTo>
                  <a:lnTo>
                    <a:pt x="17650331" y="10767948"/>
                  </a:lnTo>
                  <a:lnTo>
                    <a:pt x="17652998" y="10769086"/>
                  </a:lnTo>
                  <a:lnTo>
                    <a:pt x="17653140" y="10768753"/>
                  </a:lnTo>
                  <a:lnTo>
                    <a:pt x="17654138" y="10769178"/>
                  </a:lnTo>
                  <a:lnTo>
                    <a:pt x="17658089" y="10770076"/>
                  </a:lnTo>
                  <a:lnTo>
                    <a:pt x="17661229" y="10771021"/>
                  </a:lnTo>
                  <a:lnTo>
                    <a:pt x="17664509" y="10768875"/>
                  </a:lnTo>
                  <a:lnTo>
                    <a:pt x="17665122" y="10765591"/>
                  </a:lnTo>
                  <a:lnTo>
                    <a:pt x="17666068" y="10762449"/>
                  </a:lnTo>
                  <a:lnTo>
                    <a:pt x="17663921" y="10759169"/>
                  </a:lnTo>
                  <a:close/>
                </a:path>
                <a:path w="18617565" h="10859770">
                  <a:moveTo>
                    <a:pt x="16144269" y="10101087"/>
                  </a:moveTo>
                  <a:lnTo>
                    <a:pt x="16140750" y="10101950"/>
                  </a:lnTo>
                  <a:lnTo>
                    <a:pt x="16138803" y="10104665"/>
                  </a:lnTo>
                  <a:lnTo>
                    <a:pt x="16137549" y="10106887"/>
                  </a:lnTo>
                  <a:lnTo>
                    <a:pt x="16137190" y="10107523"/>
                  </a:lnTo>
                  <a:lnTo>
                    <a:pt x="16138053" y="10111042"/>
                  </a:lnTo>
                  <a:lnTo>
                    <a:pt x="16140768" y="10112988"/>
                  </a:lnTo>
                  <a:lnTo>
                    <a:pt x="16144150" y="10115218"/>
                  </a:lnTo>
                  <a:lnTo>
                    <a:pt x="16147816" y="10116782"/>
                  </a:lnTo>
                  <a:lnTo>
                    <a:pt x="16151002" y="10115777"/>
                  </a:lnTo>
                  <a:lnTo>
                    <a:pt x="16152105" y="10113885"/>
                  </a:lnTo>
                  <a:lnTo>
                    <a:pt x="16153727" y="10111031"/>
                  </a:lnTo>
                  <a:lnTo>
                    <a:pt x="16154086" y="10110395"/>
                  </a:lnTo>
                  <a:lnTo>
                    <a:pt x="16153223" y="10106876"/>
                  </a:lnTo>
                  <a:lnTo>
                    <a:pt x="16150509" y="10104930"/>
                  </a:lnTo>
                  <a:lnTo>
                    <a:pt x="16147127" y="10102700"/>
                  </a:lnTo>
                  <a:lnTo>
                    <a:pt x="16144269" y="10101087"/>
                  </a:lnTo>
                  <a:close/>
                </a:path>
                <a:path w="18617565" h="10859770">
                  <a:moveTo>
                    <a:pt x="17749265" y="10777059"/>
                  </a:moveTo>
                  <a:lnTo>
                    <a:pt x="17745983" y="10776446"/>
                  </a:lnTo>
                  <a:lnTo>
                    <a:pt x="17742029" y="10775547"/>
                  </a:lnTo>
                  <a:lnTo>
                    <a:pt x="17738745" y="10774934"/>
                  </a:lnTo>
                  <a:lnTo>
                    <a:pt x="17735467" y="10777082"/>
                  </a:lnTo>
                  <a:lnTo>
                    <a:pt x="17734852" y="10780365"/>
                  </a:lnTo>
                  <a:lnTo>
                    <a:pt x="17734048" y="10783174"/>
                  </a:lnTo>
                  <a:lnTo>
                    <a:pt x="17735673" y="10785837"/>
                  </a:lnTo>
                  <a:lnTo>
                    <a:pt x="17739671" y="10787542"/>
                  </a:lnTo>
                  <a:lnTo>
                    <a:pt x="17743622" y="10788440"/>
                  </a:lnTo>
                  <a:lnTo>
                    <a:pt x="17746907" y="10789053"/>
                  </a:lnTo>
                  <a:lnTo>
                    <a:pt x="17750185" y="10786905"/>
                  </a:lnTo>
                  <a:lnTo>
                    <a:pt x="17751410" y="10780337"/>
                  </a:lnTo>
                  <a:lnTo>
                    <a:pt x="17749265" y="10777059"/>
                  </a:lnTo>
                  <a:close/>
                </a:path>
                <a:path w="18617565" h="10859770">
                  <a:moveTo>
                    <a:pt x="16071437" y="10053867"/>
                  </a:moveTo>
                  <a:lnTo>
                    <a:pt x="16067919" y="10054730"/>
                  </a:lnTo>
                  <a:lnTo>
                    <a:pt x="16064243" y="10059859"/>
                  </a:lnTo>
                  <a:lnTo>
                    <a:pt x="16064026" y="10060161"/>
                  </a:lnTo>
                  <a:lnTo>
                    <a:pt x="16064887" y="10063679"/>
                  </a:lnTo>
                  <a:lnTo>
                    <a:pt x="16067602" y="10065625"/>
                  </a:lnTo>
                  <a:lnTo>
                    <a:pt x="16070986" y="10067856"/>
                  </a:lnTo>
                  <a:lnTo>
                    <a:pt x="16071985" y="10068282"/>
                  </a:lnTo>
                  <a:lnTo>
                    <a:pt x="16071842" y="10068616"/>
                  </a:lnTo>
                  <a:lnTo>
                    <a:pt x="16074509" y="10069754"/>
                  </a:lnTo>
                  <a:lnTo>
                    <a:pt x="16077696" y="10068749"/>
                  </a:lnTo>
                  <a:lnTo>
                    <a:pt x="16078983" y="10066541"/>
                  </a:lnTo>
                  <a:lnTo>
                    <a:pt x="16079167" y="10066225"/>
                  </a:lnTo>
                  <a:lnTo>
                    <a:pt x="16081113" y="10063510"/>
                  </a:lnTo>
                  <a:lnTo>
                    <a:pt x="16080250" y="10059990"/>
                  </a:lnTo>
                  <a:lnTo>
                    <a:pt x="16077536" y="10058044"/>
                  </a:lnTo>
                  <a:lnTo>
                    <a:pt x="16074152" y="10055812"/>
                  </a:lnTo>
                  <a:lnTo>
                    <a:pt x="16071437" y="10053867"/>
                  </a:lnTo>
                  <a:close/>
                </a:path>
                <a:path w="18617565" h="10859770">
                  <a:moveTo>
                    <a:pt x="17834319" y="10792853"/>
                  </a:moveTo>
                  <a:lnTo>
                    <a:pt x="17831034" y="10792240"/>
                  </a:lnTo>
                  <a:lnTo>
                    <a:pt x="17827085" y="10791344"/>
                  </a:lnTo>
                  <a:lnTo>
                    <a:pt x="17823800" y="10790730"/>
                  </a:lnTo>
                  <a:lnTo>
                    <a:pt x="17820854" y="10793019"/>
                  </a:lnTo>
                  <a:lnTo>
                    <a:pt x="17820309" y="10795938"/>
                  </a:lnTo>
                  <a:lnTo>
                    <a:pt x="17819770" y="10799254"/>
                  </a:lnTo>
                  <a:lnTo>
                    <a:pt x="17821057" y="10801773"/>
                  </a:lnTo>
                  <a:lnTo>
                    <a:pt x="17825060" y="10803480"/>
                  </a:lnTo>
                  <a:lnTo>
                    <a:pt x="17829151" y="10804044"/>
                  </a:lnTo>
                  <a:lnTo>
                    <a:pt x="17832436" y="10804657"/>
                  </a:lnTo>
                  <a:lnTo>
                    <a:pt x="17835382" y="10802368"/>
                  </a:lnTo>
                  <a:lnTo>
                    <a:pt x="17836540" y="10796165"/>
                  </a:lnTo>
                  <a:lnTo>
                    <a:pt x="17836608" y="10795800"/>
                  </a:lnTo>
                  <a:lnTo>
                    <a:pt x="17834319" y="10792853"/>
                  </a:lnTo>
                  <a:close/>
                </a:path>
                <a:path w="18617565" h="10859770">
                  <a:moveTo>
                    <a:pt x="15999508" y="10005456"/>
                  </a:moveTo>
                  <a:lnTo>
                    <a:pt x="15995655" y="10006177"/>
                  </a:lnTo>
                  <a:lnTo>
                    <a:pt x="15993925" y="10008590"/>
                  </a:lnTo>
                  <a:lnTo>
                    <a:pt x="15991829" y="10011635"/>
                  </a:lnTo>
                  <a:lnTo>
                    <a:pt x="15991620" y="10011940"/>
                  </a:lnTo>
                  <a:lnTo>
                    <a:pt x="15992483" y="10015460"/>
                  </a:lnTo>
                  <a:lnTo>
                    <a:pt x="15995199" y="10017407"/>
                  </a:lnTo>
                  <a:lnTo>
                    <a:pt x="15998580" y="10019637"/>
                  </a:lnTo>
                  <a:lnTo>
                    <a:pt x="16002247" y="10021201"/>
                  </a:lnTo>
                  <a:lnTo>
                    <a:pt x="16005291" y="10020529"/>
                  </a:lnTo>
                  <a:lnTo>
                    <a:pt x="16006869" y="10018445"/>
                  </a:lnTo>
                  <a:lnTo>
                    <a:pt x="16007095" y="10018147"/>
                  </a:lnTo>
                  <a:lnTo>
                    <a:pt x="16008974" y="10015404"/>
                  </a:lnTo>
                  <a:lnTo>
                    <a:pt x="16009184" y="10015099"/>
                  </a:lnTo>
                  <a:lnTo>
                    <a:pt x="16008320" y="10011580"/>
                  </a:lnTo>
                  <a:lnTo>
                    <a:pt x="16005604" y="10009633"/>
                  </a:lnTo>
                  <a:lnTo>
                    <a:pt x="16002223" y="10007403"/>
                  </a:lnTo>
                  <a:lnTo>
                    <a:pt x="15999508" y="10005456"/>
                  </a:lnTo>
                  <a:close/>
                </a:path>
                <a:path w="18617565" h="10859770">
                  <a:moveTo>
                    <a:pt x="17920558" y="10806791"/>
                  </a:moveTo>
                  <a:lnTo>
                    <a:pt x="17917276" y="10806179"/>
                  </a:lnTo>
                  <a:lnTo>
                    <a:pt x="17913179" y="10805613"/>
                  </a:lnTo>
                  <a:lnTo>
                    <a:pt x="17909897" y="10805001"/>
                  </a:lnTo>
                  <a:lnTo>
                    <a:pt x="17906953" y="10807291"/>
                  </a:lnTo>
                  <a:lnTo>
                    <a:pt x="17906340" y="10810575"/>
                  </a:lnTo>
                  <a:lnTo>
                    <a:pt x="17906012" y="10813193"/>
                  </a:lnTo>
                  <a:lnTo>
                    <a:pt x="17907632" y="10815854"/>
                  </a:lnTo>
                  <a:lnTo>
                    <a:pt x="17911297" y="10817417"/>
                  </a:lnTo>
                  <a:lnTo>
                    <a:pt x="17915393" y="10817982"/>
                  </a:lnTo>
                  <a:lnTo>
                    <a:pt x="17918675" y="10818595"/>
                  </a:lnTo>
                  <a:lnTo>
                    <a:pt x="17921622" y="10816306"/>
                  </a:lnTo>
                  <a:lnTo>
                    <a:pt x="17922848" y="10809738"/>
                  </a:lnTo>
                  <a:lnTo>
                    <a:pt x="17920558" y="10806791"/>
                  </a:lnTo>
                  <a:close/>
                </a:path>
                <a:path w="18617565" h="10859770">
                  <a:moveTo>
                    <a:pt x="15927673" y="9955904"/>
                  </a:moveTo>
                  <a:lnTo>
                    <a:pt x="15923819" y="9956624"/>
                  </a:lnTo>
                  <a:lnTo>
                    <a:pt x="15919928" y="9962055"/>
                  </a:lnTo>
                  <a:lnTo>
                    <a:pt x="15920647" y="9965908"/>
                  </a:lnTo>
                  <a:lnTo>
                    <a:pt x="15923363" y="9967854"/>
                  </a:lnTo>
                  <a:lnTo>
                    <a:pt x="15926745" y="9970084"/>
                  </a:lnTo>
                  <a:lnTo>
                    <a:pt x="15930412" y="9971649"/>
                  </a:lnTo>
                  <a:lnTo>
                    <a:pt x="15933455" y="9970977"/>
                  </a:lnTo>
                  <a:lnTo>
                    <a:pt x="15935259" y="9968595"/>
                  </a:lnTo>
                  <a:lnTo>
                    <a:pt x="15937206" y="9965880"/>
                  </a:lnTo>
                  <a:lnTo>
                    <a:pt x="15936485" y="9962027"/>
                  </a:lnTo>
                  <a:lnTo>
                    <a:pt x="15933770" y="9960081"/>
                  </a:lnTo>
                  <a:lnTo>
                    <a:pt x="15930389" y="9957851"/>
                  </a:lnTo>
                  <a:lnTo>
                    <a:pt x="15927673" y="9955904"/>
                  </a:lnTo>
                  <a:close/>
                </a:path>
                <a:path w="18617565" h="10859770">
                  <a:moveTo>
                    <a:pt x="15856122" y="9905685"/>
                  </a:moveTo>
                  <a:lnTo>
                    <a:pt x="15852268" y="9906405"/>
                  </a:lnTo>
                  <a:lnTo>
                    <a:pt x="15848377" y="9911837"/>
                  </a:lnTo>
                  <a:lnTo>
                    <a:pt x="15849096" y="9915689"/>
                  </a:lnTo>
                  <a:lnTo>
                    <a:pt x="15851812" y="9917635"/>
                  </a:lnTo>
                  <a:lnTo>
                    <a:pt x="15855194" y="9919865"/>
                  </a:lnTo>
                  <a:lnTo>
                    <a:pt x="15858860" y="9921429"/>
                  </a:lnTo>
                  <a:lnTo>
                    <a:pt x="15861904" y="9920758"/>
                  </a:lnTo>
                  <a:lnTo>
                    <a:pt x="15863708" y="9918376"/>
                  </a:lnTo>
                  <a:lnTo>
                    <a:pt x="15865655" y="9915661"/>
                  </a:lnTo>
                  <a:lnTo>
                    <a:pt x="15864934" y="9911807"/>
                  </a:lnTo>
                  <a:lnTo>
                    <a:pt x="15862219" y="9909862"/>
                  </a:lnTo>
                  <a:lnTo>
                    <a:pt x="15858838" y="9907631"/>
                  </a:lnTo>
                  <a:lnTo>
                    <a:pt x="15856122" y="9905685"/>
                  </a:lnTo>
                  <a:close/>
                </a:path>
                <a:path w="18617565" h="10859770">
                  <a:moveTo>
                    <a:pt x="18006320" y="10818161"/>
                  </a:moveTo>
                  <a:lnTo>
                    <a:pt x="18003035" y="10817547"/>
                  </a:lnTo>
                  <a:lnTo>
                    <a:pt x="17999275" y="10817125"/>
                  </a:lnTo>
                  <a:lnTo>
                    <a:pt x="17996184" y="10816988"/>
                  </a:lnTo>
                  <a:lnTo>
                    <a:pt x="17992901" y="10819134"/>
                  </a:lnTo>
                  <a:lnTo>
                    <a:pt x="17992622" y="10822561"/>
                  </a:lnTo>
                  <a:lnTo>
                    <a:pt x="17992293" y="10825178"/>
                  </a:lnTo>
                  <a:lnTo>
                    <a:pt x="17993916" y="10827840"/>
                  </a:lnTo>
                  <a:lnTo>
                    <a:pt x="17996250" y="10828836"/>
                  </a:lnTo>
                  <a:lnTo>
                    <a:pt x="17996392" y="10828503"/>
                  </a:lnTo>
                  <a:lnTo>
                    <a:pt x="17998058" y="10829214"/>
                  </a:lnTo>
                  <a:lnTo>
                    <a:pt x="18001819" y="10829636"/>
                  </a:lnTo>
                  <a:lnTo>
                    <a:pt x="18004912" y="10829773"/>
                  </a:lnTo>
                  <a:lnTo>
                    <a:pt x="18008190" y="10827626"/>
                  </a:lnTo>
                  <a:lnTo>
                    <a:pt x="18008472" y="10824200"/>
                  </a:lnTo>
                  <a:lnTo>
                    <a:pt x="18008609" y="10821107"/>
                  </a:lnTo>
                  <a:lnTo>
                    <a:pt x="18006320" y="10818161"/>
                  </a:lnTo>
                  <a:close/>
                </a:path>
                <a:path w="18617565" h="10859770">
                  <a:moveTo>
                    <a:pt x="15785663" y="9854750"/>
                  </a:moveTo>
                  <a:lnTo>
                    <a:pt x="15782143" y="9855612"/>
                  </a:lnTo>
                  <a:lnTo>
                    <a:pt x="15777584" y="9860759"/>
                  </a:lnTo>
                  <a:lnTo>
                    <a:pt x="15778306" y="9864613"/>
                  </a:lnTo>
                  <a:lnTo>
                    <a:pt x="15781020" y="9866558"/>
                  </a:lnTo>
                  <a:lnTo>
                    <a:pt x="15784403" y="9868789"/>
                  </a:lnTo>
                  <a:lnTo>
                    <a:pt x="15785735" y="9869357"/>
                  </a:lnTo>
                  <a:lnTo>
                    <a:pt x="15785593" y="9869691"/>
                  </a:lnTo>
                  <a:lnTo>
                    <a:pt x="15787926" y="9870686"/>
                  </a:lnTo>
                  <a:lnTo>
                    <a:pt x="15790970" y="9870014"/>
                  </a:lnTo>
                  <a:lnTo>
                    <a:pt x="15792774" y="9867632"/>
                  </a:lnTo>
                  <a:lnTo>
                    <a:pt x="15795054" y="9865059"/>
                  </a:lnTo>
                  <a:lnTo>
                    <a:pt x="15794333" y="9861206"/>
                  </a:lnTo>
                  <a:lnTo>
                    <a:pt x="15791618" y="9859260"/>
                  </a:lnTo>
                  <a:lnTo>
                    <a:pt x="15788237" y="9857030"/>
                  </a:lnTo>
                  <a:lnTo>
                    <a:pt x="15785663" y="9854750"/>
                  </a:lnTo>
                  <a:close/>
                </a:path>
                <a:path w="18617565" h="10859770">
                  <a:moveTo>
                    <a:pt x="18092932" y="10827530"/>
                  </a:moveTo>
                  <a:lnTo>
                    <a:pt x="18089505" y="10827250"/>
                  </a:lnTo>
                  <a:lnTo>
                    <a:pt x="18085747" y="10826829"/>
                  </a:lnTo>
                  <a:lnTo>
                    <a:pt x="18082320" y="10826549"/>
                  </a:lnTo>
                  <a:lnTo>
                    <a:pt x="18079373" y="10828838"/>
                  </a:lnTo>
                  <a:lnTo>
                    <a:pt x="18079094" y="10832264"/>
                  </a:lnTo>
                  <a:lnTo>
                    <a:pt x="18078765" y="10834882"/>
                  </a:lnTo>
                  <a:lnTo>
                    <a:pt x="18080386" y="10837542"/>
                  </a:lnTo>
                  <a:lnTo>
                    <a:pt x="18082720" y="10838538"/>
                  </a:lnTo>
                  <a:lnTo>
                    <a:pt x="18082862" y="10838204"/>
                  </a:lnTo>
                  <a:lnTo>
                    <a:pt x="18084529" y="10838916"/>
                  </a:lnTo>
                  <a:lnTo>
                    <a:pt x="18088289" y="10839338"/>
                  </a:lnTo>
                  <a:lnTo>
                    <a:pt x="18091716" y="10839618"/>
                  </a:lnTo>
                  <a:lnTo>
                    <a:pt x="18094662" y="10837329"/>
                  </a:lnTo>
                  <a:lnTo>
                    <a:pt x="18095190" y="10830858"/>
                  </a:lnTo>
                  <a:lnTo>
                    <a:pt x="18095221" y="10830476"/>
                  </a:lnTo>
                  <a:lnTo>
                    <a:pt x="18092932" y="10827530"/>
                  </a:lnTo>
                  <a:close/>
                </a:path>
                <a:path w="18617565" h="10859770">
                  <a:moveTo>
                    <a:pt x="15715964" y="9802957"/>
                  </a:moveTo>
                  <a:lnTo>
                    <a:pt x="15712255" y="9803345"/>
                  </a:lnTo>
                  <a:lnTo>
                    <a:pt x="15708362" y="9808776"/>
                  </a:lnTo>
                  <a:lnTo>
                    <a:pt x="15708749" y="9812486"/>
                  </a:lnTo>
                  <a:lnTo>
                    <a:pt x="15711464" y="9814432"/>
                  </a:lnTo>
                  <a:lnTo>
                    <a:pt x="15714704" y="9816996"/>
                  </a:lnTo>
                  <a:lnTo>
                    <a:pt x="15716037" y="9817565"/>
                  </a:lnTo>
                  <a:lnTo>
                    <a:pt x="15715895" y="9817898"/>
                  </a:lnTo>
                  <a:lnTo>
                    <a:pt x="15718228" y="9818893"/>
                  </a:lnTo>
                  <a:lnTo>
                    <a:pt x="15721273" y="9818222"/>
                  </a:lnTo>
                  <a:lnTo>
                    <a:pt x="15723077" y="9815840"/>
                  </a:lnTo>
                  <a:lnTo>
                    <a:pt x="15725022" y="9813124"/>
                  </a:lnTo>
                  <a:lnTo>
                    <a:pt x="15724636" y="9809415"/>
                  </a:lnTo>
                  <a:lnTo>
                    <a:pt x="15721920" y="9807468"/>
                  </a:lnTo>
                  <a:lnTo>
                    <a:pt x="15718680" y="9804903"/>
                  </a:lnTo>
                  <a:lnTo>
                    <a:pt x="15715964" y="9802957"/>
                  </a:lnTo>
                  <a:close/>
                </a:path>
                <a:path w="18617565" h="10859770">
                  <a:moveTo>
                    <a:pt x="18179304" y="10835615"/>
                  </a:moveTo>
                  <a:lnTo>
                    <a:pt x="18175879" y="10835336"/>
                  </a:lnTo>
                  <a:lnTo>
                    <a:pt x="18172117" y="10834912"/>
                  </a:lnTo>
                  <a:lnTo>
                    <a:pt x="18169025" y="10834776"/>
                  </a:lnTo>
                  <a:lnTo>
                    <a:pt x="18166079" y="10837064"/>
                  </a:lnTo>
                  <a:lnTo>
                    <a:pt x="18165799" y="10840491"/>
                  </a:lnTo>
                  <a:lnTo>
                    <a:pt x="18165804" y="10843251"/>
                  </a:lnTo>
                  <a:lnTo>
                    <a:pt x="18167233" y="10845436"/>
                  </a:lnTo>
                  <a:lnTo>
                    <a:pt x="18169567" y="10846432"/>
                  </a:lnTo>
                  <a:lnTo>
                    <a:pt x="18169709" y="10846098"/>
                  </a:lnTo>
                  <a:lnTo>
                    <a:pt x="18171378" y="10846810"/>
                  </a:lnTo>
                  <a:lnTo>
                    <a:pt x="18175134" y="10847231"/>
                  </a:lnTo>
                  <a:lnTo>
                    <a:pt x="18178230" y="10847369"/>
                  </a:lnTo>
                  <a:lnTo>
                    <a:pt x="18181174" y="10845080"/>
                  </a:lnTo>
                  <a:lnTo>
                    <a:pt x="18181456" y="10841654"/>
                  </a:lnTo>
                  <a:lnTo>
                    <a:pt x="18181593" y="10838561"/>
                  </a:lnTo>
                  <a:lnTo>
                    <a:pt x="18179304" y="10835615"/>
                  </a:lnTo>
                  <a:close/>
                </a:path>
                <a:path w="18617565" h="10859770">
                  <a:moveTo>
                    <a:pt x="15646218" y="9750357"/>
                  </a:moveTo>
                  <a:lnTo>
                    <a:pt x="15642506" y="9750744"/>
                  </a:lnTo>
                  <a:lnTo>
                    <a:pt x="15638614" y="9756174"/>
                  </a:lnTo>
                  <a:lnTo>
                    <a:pt x="15639001" y="9759885"/>
                  </a:lnTo>
                  <a:lnTo>
                    <a:pt x="15641716" y="9761831"/>
                  </a:lnTo>
                  <a:lnTo>
                    <a:pt x="15644956" y="9764394"/>
                  </a:lnTo>
                  <a:lnTo>
                    <a:pt x="15646290" y="9764963"/>
                  </a:lnTo>
                  <a:lnTo>
                    <a:pt x="15646148" y="9765297"/>
                  </a:lnTo>
                  <a:lnTo>
                    <a:pt x="15648481" y="9766293"/>
                  </a:lnTo>
                  <a:lnTo>
                    <a:pt x="15651525" y="9765621"/>
                  </a:lnTo>
                  <a:lnTo>
                    <a:pt x="15653328" y="9763238"/>
                  </a:lnTo>
                  <a:lnTo>
                    <a:pt x="15655274" y="9760523"/>
                  </a:lnTo>
                  <a:lnTo>
                    <a:pt x="15654888" y="9756813"/>
                  </a:lnTo>
                  <a:lnTo>
                    <a:pt x="15652172" y="9754867"/>
                  </a:lnTo>
                  <a:lnTo>
                    <a:pt x="15648933" y="9752303"/>
                  </a:lnTo>
                  <a:lnTo>
                    <a:pt x="15646218" y="9750357"/>
                  </a:lnTo>
                  <a:close/>
                </a:path>
                <a:path w="18617565" h="10859770">
                  <a:moveTo>
                    <a:pt x="15577563" y="9697040"/>
                  </a:moveTo>
                  <a:lnTo>
                    <a:pt x="15573852" y="9697426"/>
                  </a:lnTo>
                  <a:lnTo>
                    <a:pt x="15569960" y="9702857"/>
                  </a:lnTo>
                  <a:lnTo>
                    <a:pt x="15570346" y="9706568"/>
                  </a:lnTo>
                  <a:lnTo>
                    <a:pt x="15573062" y="9708514"/>
                  </a:lnTo>
                  <a:lnTo>
                    <a:pt x="15576302" y="9711077"/>
                  </a:lnTo>
                  <a:lnTo>
                    <a:pt x="15579969" y="9712642"/>
                  </a:lnTo>
                  <a:lnTo>
                    <a:pt x="15583012" y="9711970"/>
                  </a:lnTo>
                  <a:lnTo>
                    <a:pt x="15584674" y="9709922"/>
                  </a:lnTo>
                  <a:lnTo>
                    <a:pt x="15586621" y="9707206"/>
                  </a:lnTo>
                  <a:lnTo>
                    <a:pt x="15586233" y="9703496"/>
                  </a:lnTo>
                  <a:lnTo>
                    <a:pt x="15583518" y="9701550"/>
                  </a:lnTo>
                  <a:lnTo>
                    <a:pt x="15580279" y="9698986"/>
                  </a:lnTo>
                  <a:lnTo>
                    <a:pt x="15577563" y="9697040"/>
                  </a:lnTo>
                  <a:close/>
                </a:path>
                <a:path w="18617565" h="10859770">
                  <a:moveTo>
                    <a:pt x="18266340" y="10841225"/>
                  </a:moveTo>
                  <a:lnTo>
                    <a:pt x="18262913" y="10840945"/>
                  </a:lnTo>
                  <a:lnTo>
                    <a:pt x="18259010" y="10840856"/>
                  </a:lnTo>
                  <a:lnTo>
                    <a:pt x="18255583" y="10840577"/>
                  </a:lnTo>
                  <a:lnTo>
                    <a:pt x="18252973" y="10843008"/>
                  </a:lnTo>
                  <a:lnTo>
                    <a:pt x="18252693" y="10846434"/>
                  </a:lnTo>
                  <a:lnTo>
                    <a:pt x="18252698" y="10849194"/>
                  </a:lnTo>
                  <a:lnTo>
                    <a:pt x="18254127" y="10851380"/>
                  </a:lnTo>
                  <a:lnTo>
                    <a:pt x="18256461" y="10852375"/>
                  </a:lnTo>
                  <a:lnTo>
                    <a:pt x="18256270" y="10851900"/>
                  </a:lnTo>
                  <a:lnTo>
                    <a:pt x="18258270" y="10852753"/>
                  </a:lnTo>
                  <a:lnTo>
                    <a:pt x="18262172" y="10852842"/>
                  </a:lnTo>
                  <a:lnTo>
                    <a:pt x="18265599" y="10853122"/>
                  </a:lnTo>
                  <a:lnTo>
                    <a:pt x="18268210" y="10850690"/>
                  </a:lnTo>
                  <a:lnTo>
                    <a:pt x="18268769" y="10843837"/>
                  </a:lnTo>
                  <a:lnTo>
                    <a:pt x="18266340" y="10841225"/>
                  </a:lnTo>
                  <a:close/>
                </a:path>
                <a:path w="18617565" h="10859770">
                  <a:moveTo>
                    <a:pt x="15509812" y="9642532"/>
                  </a:moveTo>
                  <a:lnTo>
                    <a:pt x="15505767" y="9642776"/>
                  </a:lnTo>
                  <a:lnTo>
                    <a:pt x="15501874" y="9648207"/>
                  </a:lnTo>
                  <a:lnTo>
                    <a:pt x="15502118" y="9652251"/>
                  </a:lnTo>
                  <a:lnTo>
                    <a:pt x="15504834" y="9654197"/>
                  </a:lnTo>
                  <a:lnTo>
                    <a:pt x="15508076" y="9656762"/>
                  </a:lnTo>
                  <a:lnTo>
                    <a:pt x="15509408" y="9657330"/>
                  </a:lnTo>
                  <a:lnTo>
                    <a:pt x="15509551" y="9656997"/>
                  </a:lnTo>
                  <a:lnTo>
                    <a:pt x="15511883" y="9657992"/>
                  </a:lnTo>
                  <a:lnTo>
                    <a:pt x="15514926" y="9657320"/>
                  </a:lnTo>
                  <a:lnTo>
                    <a:pt x="15516588" y="9655271"/>
                  </a:lnTo>
                  <a:lnTo>
                    <a:pt x="15518393" y="9652889"/>
                  </a:lnTo>
                  <a:lnTo>
                    <a:pt x="15518147" y="9648845"/>
                  </a:lnTo>
                  <a:lnTo>
                    <a:pt x="15515432" y="9646899"/>
                  </a:lnTo>
                  <a:lnTo>
                    <a:pt x="15512526" y="9644478"/>
                  </a:lnTo>
                  <a:lnTo>
                    <a:pt x="15509812" y="9642532"/>
                  </a:lnTo>
                  <a:close/>
                </a:path>
                <a:path w="18617565" h="10859770">
                  <a:moveTo>
                    <a:pt x="18353420" y="10844885"/>
                  </a:moveTo>
                  <a:lnTo>
                    <a:pt x="18349993" y="10844604"/>
                  </a:lnTo>
                  <a:lnTo>
                    <a:pt x="18342188" y="10844427"/>
                  </a:lnTo>
                  <a:lnTo>
                    <a:pt x="18339908" y="10847000"/>
                  </a:lnTo>
                  <a:lnTo>
                    <a:pt x="18339629" y="10850426"/>
                  </a:lnTo>
                  <a:lnTo>
                    <a:pt x="18339634" y="10853186"/>
                  </a:lnTo>
                  <a:lnTo>
                    <a:pt x="18341065" y="10855373"/>
                  </a:lnTo>
                  <a:lnTo>
                    <a:pt x="18343397" y="10856367"/>
                  </a:lnTo>
                  <a:lnTo>
                    <a:pt x="18343875" y="10856177"/>
                  </a:lnTo>
                  <a:lnTo>
                    <a:pt x="18344539" y="10856460"/>
                  </a:lnTo>
                  <a:lnTo>
                    <a:pt x="18346015" y="10856696"/>
                  </a:lnTo>
                  <a:lnTo>
                    <a:pt x="18349917" y="10856785"/>
                  </a:lnTo>
                  <a:lnTo>
                    <a:pt x="18353484" y="10856730"/>
                  </a:lnTo>
                  <a:lnTo>
                    <a:pt x="18355766" y="10854158"/>
                  </a:lnTo>
                  <a:lnTo>
                    <a:pt x="18356045" y="10850732"/>
                  </a:lnTo>
                  <a:lnTo>
                    <a:pt x="18355991" y="10847163"/>
                  </a:lnTo>
                  <a:lnTo>
                    <a:pt x="18353420" y="10844885"/>
                  </a:lnTo>
                  <a:close/>
                </a:path>
                <a:path w="18617565" h="10859770">
                  <a:moveTo>
                    <a:pt x="15442059" y="9588024"/>
                  </a:moveTo>
                  <a:lnTo>
                    <a:pt x="15438348" y="9588410"/>
                  </a:lnTo>
                  <a:lnTo>
                    <a:pt x="15433788" y="9593556"/>
                  </a:lnTo>
                  <a:lnTo>
                    <a:pt x="15434175" y="9597268"/>
                  </a:lnTo>
                  <a:lnTo>
                    <a:pt x="15436748" y="9599547"/>
                  </a:lnTo>
                  <a:lnTo>
                    <a:pt x="15439656" y="9601969"/>
                  </a:lnTo>
                  <a:lnTo>
                    <a:pt x="15441322" y="9602680"/>
                  </a:lnTo>
                  <a:lnTo>
                    <a:pt x="15441180" y="9603013"/>
                  </a:lnTo>
                  <a:lnTo>
                    <a:pt x="15443514" y="9604008"/>
                  </a:lnTo>
                  <a:lnTo>
                    <a:pt x="15446556" y="9603336"/>
                  </a:lnTo>
                  <a:lnTo>
                    <a:pt x="15448218" y="9601288"/>
                  </a:lnTo>
                  <a:lnTo>
                    <a:pt x="15450497" y="9598715"/>
                  </a:lnTo>
                  <a:lnTo>
                    <a:pt x="15450111" y="9595004"/>
                  </a:lnTo>
                  <a:lnTo>
                    <a:pt x="15447538" y="9592724"/>
                  </a:lnTo>
                  <a:lnTo>
                    <a:pt x="15444633" y="9590304"/>
                  </a:lnTo>
                  <a:lnTo>
                    <a:pt x="15442059" y="9588024"/>
                  </a:lnTo>
                  <a:close/>
                </a:path>
                <a:path w="18617565" h="10859770">
                  <a:moveTo>
                    <a:pt x="18440400" y="10846925"/>
                  </a:moveTo>
                  <a:lnTo>
                    <a:pt x="18437164" y="10847121"/>
                  </a:lnTo>
                  <a:lnTo>
                    <a:pt x="18433262" y="10847032"/>
                  </a:lnTo>
                  <a:lnTo>
                    <a:pt x="18429692" y="10847086"/>
                  </a:lnTo>
                  <a:lnTo>
                    <a:pt x="18426939" y="10849851"/>
                  </a:lnTo>
                  <a:lnTo>
                    <a:pt x="18427136" y="10853086"/>
                  </a:lnTo>
                  <a:lnTo>
                    <a:pt x="18426980" y="10854990"/>
                  </a:lnTo>
                  <a:lnTo>
                    <a:pt x="18437090" y="10859302"/>
                  </a:lnTo>
                  <a:lnTo>
                    <a:pt x="18440660" y="10859249"/>
                  </a:lnTo>
                  <a:lnTo>
                    <a:pt x="18443413" y="10856483"/>
                  </a:lnTo>
                  <a:lnTo>
                    <a:pt x="18443216" y="10853248"/>
                  </a:lnTo>
                  <a:lnTo>
                    <a:pt x="18443163" y="10849679"/>
                  </a:lnTo>
                  <a:lnTo>
                    <a:pt x="18440400" y="10846925"/>
                  </a:lnTo>
                  <a:close/>
                </a:path>
                <a:path w="18617565" h="10859770">
                  <a:moveTo>
                    <a:pt x="15374734" y="9532516"/>
                  </a:moveTo>
                  <a:lnTo>
                    <a:pt x="15371022" y="9532903"/>
                  </a:lnTo>
                  <a:lnTo>
                    <a:pt x="15366463" y="9538050"/>
                  </a:lnTo>
                  <a:lnTo>
                    <a:pt x="15366849" y="9541759"/>
                  </a:lnTo>
                  <a:lnTo>
                    <a:pt x="15369423" y="9544039"/>
                  </a:lnTo>
                  <a:lnTo>
                    <a:pt x="15372330" y="9546461"/>
                  </a:lnTo>
                  <a:lnTo>
                    <a:pt x="15373997" y="9547172"/>
                  </a:lnTo>
                  <a:lnTo>
                    <a:pt x="15373855" y="9547506"/>
                  </a:lnTo>
                  <a:lnTo>
                    <a:pt x="15376187" y="9548501"/>
                  </a:lnTo>
                  <a:lnTo>
                    <a:pt x="15379231" y="9547829"/>
                  </a:lnTo>
                  <a:lnTo>
                    <a:pt x="15380893" y="9545780"/>
                  </a:lnTo>
                  <a:lnTo>
                    <a:pt x="15383172" y="9543207"/>
                  </a:lnTo>
                  <a:lnTo>
                    <a:pt x="15382785" y="9539496"/>
                  </a:lnTo>
                  <a:lnTo>
                    <a:pt x="15380212" y="9537217"/>
                  </a:lnTo>
                  <a:lnTo>
                    <a:pt x="15377306" y="9534796"/>
                  </a:lnTo>
                  <a:lnTo>
                    <a:pt x="15374734" y="9532516"/>
                  </a:lnTo>
                  <a:close/>
                </a:path>
                <a:path w="18617565" h="10859770">
                  <a:moveTo>
                    <a:pt x="15308168" y="9476150"/>
                  </a:moveTo>
                  <a:lnTo>
                    <a:pt x="15304456" y="9476537"/>
                  </a:lnTo>
                  <a:lnTo>
                    <a:pt x="15299898" y="9481684"/>
                  </a:lnTo>
                  <a:lnTo>
                    <a:pt x="15300284" y="9485395"/>
                  </a:lnTo>
                  <a:lnTo>
                    <a:pt x="15302857" y="9487673"/>
                  </a:lnTo>
                  <a:lnTo>
                    <a:pt x="15305765" y="9490096"/>
                  </a:lnTo>
                  <a:lnTo>
                    <a:pt x="15307431" y="9490807"/>
                  </a:lnTo>
                  <a:lnTo>
                    <a:pt x="15307289" y="9491140"/>
                  </a:lnTo>
                  <a:lnTo>
                    <a:pt x="15309622" y="9492135"/>
                  </a:lnTo>
                  <a:lnTo>
                    <a:pt x="15312665" y="9491464"/>
                  </a:lnTo>
                  <a:lnTo>
                    <a:pt x="15314328" y="9489415"/>
                  </a:lnTo>
                  <a:lnTo>
                    <a:pt x="15316606" y="9486841"/>
                  </a:lnTo>
                  <a:lnTo>
                    <a:pt x="15316220" y="9483131"/>
                  </a:lnTo>
                  <a:lnTo>
                    <a:pt x="15313648" y="9480851"/>
                  </a:lnTo>
                  <a:lnTo>
                    <a:pt x="15310741" y="9478430"/>
                  </a:lnTo>
                  <a:lnTo>
                    <a:pt x="15308168" y="9476150"/>
                  </a:lnTo>
                  <a:close/>
                </a:path>
                <a:path w="18617565" h="10859770">
                  <a:moveTo>
                    <a:pt x="18527424" y="10847015"/>
                  </a:moveTo>
                  <a:lnTo>
                    <a:pt x="18524186" y="10847211"/>
                  </a:lnTo>
                  <a:lnTo>
                    <a:pt x="18520288" y="10847123"/>
                  </a:lnTo>
                  <a:lnTo>
                    <a:pt x="18516719" y="10847177"/>
                  </a:lnTo>
                  <a:lnTo>
                    <a:pt x="18513963" y="10849941"/>
                  </a:lnTo>
                  <a:lnTo>
                    <a:pt x="18514160" y="10853176"/>
                  </a:lnTo>
                  <a:lnTo>
                    <a:pt x="18514004" y="10855079"/>
                  </a:lnTo>
                  <a:lnTo>
                    <a:pt x="18524115" y="10859392"/>
                  </a:lnTo>
                  <a:lnTo>
                    <a:pt x="18527684" y="10859338"/>
                  </a:lnTo>
                  <a:lnTo>
                    <a:pt x="18530439" y="10856575"/>
                  </a:lnTo>
                  <a:lnTo>
                    <a:pt x="18530243" y="10853339"/>
                  </a:lnTo>
                  <a:lnTo>
                    <a:pt x="18530189" y="10849771"/>
                  </a:lnTo>
                  <a:lnTo>
                    <a:pt x="18527424" y="10847015"/>
                  </a:lnTo>
                  <a:close/>
                </a:path>
                <a:path w="18617565" h="10859770">
                  <a:moveTo>
                    <a:pt x="15242077" y="9419593"/>
                  </a:moveTo>
                  <a:lnTo>
                    <a:pt x="15238367" y="9419981"/>
                  </a:lnTo>
                  <a:lnTo>
                    <a:pt x="15233808" y="9425128"/>
                  </a:lnTo>
                  <a:lnTo>
                    <a:pt x="15234195" y="9428838"/>
                  </a:lnTo>
                  <a:lnTo>
                    <a:pt x="15236767" y="9431117"/>
                  </a:lnTo>
                  <a:lnTo>
                    <a:pt x="15239673" y="9433539"/>
                  </a:lnTo>
                  <a:lnTo>
                    <a:pt x="15241339" y="9434249"/>
                  </a:lnTo>
                  <a:lnTo>
                    <a:pt x="15241197" y="9434582"/>
                  </a:lnTo>
                  <a:lnTo>
                    <a:pt x="15243530" y="9435578"/>
                  </a:lnTo>
                  <a:lnTo>
                    <a:pt x="15246576" y="9434908"/>
                  </a:lnTo>
                  <a:lnTo>
                    <a:pt x="15248238" y="9432859"/>
                  </a:lnTo>
                  <a:lnTo>
                    <a:pt x="15250517" y="9430285"/>
                  </a:lnTo>
                  <a:lnTo>
                    <a:pt x="15250131" y="9426574"/>
                  </a:lnTo>
                  <a:lnTo>
                    <a:pt x="15247558" y="9424295"/>
                  </a:lnTo>
                  <a:lnTo>
                    <a:pt x="15244650" y="9421873"/>
                  </a:lnTo>
                  <a:lnTo>
                    <a:pt x="15242077" y="9419593"/>
                  </a:lnTo>
                  <a:close/>
                </a:path>
                <a:path w="18617565" h="10859770">
                  <a:moveTo>
                    <a:pt x="18614301" y="10844678"/>
                  </a:moveTo>
                  <a:lnTo>
                    <a:pt x="18603789" y="10845316"/>
                  </a:lnTo>
                  <a:lnTo>
                    <a:pt x="18601032" y="10848080"/>
                  </a:lnTo>
                  <a:lnTo>
                    <a:pt x="18601375" y="10853741"/>
                  </a:lnTo>
                  <a:lnTo>
                    <a:pt x="18602806" y="10855928"/>
                  </a:lnTo>
                  <a:lnTo>
                    <a:pt x="18605473" y="10857065"/>
                  </a:lnTo>
                  <a:lnTo>
                    <a:pt x="18607425" y="10857110"/>
                  </a:lnTo>
                  <a:lnTo>
                    <a:pt x="18614703" y="10856669"/>
                  </a:lnTo>
                  <a:lnTo>
                    <a:pt x="18617458" y="10853904"/>
                  </a:lnTo>
                  <a:lnTo>
                    <a:pt x="18617068" y="10847435"/>
                  </a:lnTo>
                  <a:lnTo>
                    <a:pt x="18614301" y="10844678"/>
                  </a:lnTo>
                  <a:close/>
                </a:path>
                <a:path w="18617565" h="10859770">
                  <a:moveTo>
                    <a:pt x="15176129" y="9362705"/>
                  </a:moveTo>
                  <a:lnTo>
                    <a:pt x="15172559" y="9362757"/>
                  </a:lnTo>
                  <a:lnTo>
                    <a:pt x="15170281" y="9365331"/>
                  </a:lnTo>
                  <a:lnTo>
                    <a:pt x="15168334" y="9368046"/>
                  </a:lnTo>
                  <a:lnTo>
                    <a:pt x="15168387" y="9371614"/>
                  </a:lnTo>
                  <a:lnTo>
                    <a:pt x="15170961" y="9373894"/>
                  </a:lnTo>
                  <a:lnTo>
                    <a:pt x="15173868" y="9376316"/>
                  </a:lnTo>
                  <a:lnTo>
                    <a:pt x="15177867" y="9378022"/>
                  </a:lnTo>
                  <a:lnTo>
                    <a:pt x="15180769" y="9377683"/>
                  </a:lnTo>
                  <a:lnTo>
                    <a:pt x="15182431" y="9375635"/>
                  </a:lnTo>
                  <a:lnTo>
                    <a:pt x="15184377" y="9372919"/>
                  </a:lnTo>
                  <a:lnTo>
                    <a:pt x="15184323" y="9369351"/>
                  </a:lnTo>
                  <a:lnTo>
                    <a:pt x="15181750" y="9367072"/>
                  </a:lnTo>
                  <a:lnTo>
                    <a:pt x="15178844" y="9364650"/>
                  </a:lnTo>
                  <a:lnTo>
                    <a:pt x="15176129" y="9362705"/>
                  </a:lnTo>
                  <a:close/>
                </a:path>
                <a:path w="18617565" h="10859770">
                  <a:moveTo>
                    <a:pt x="15111557" y="9304431"/>
                  </a:moveTo>
                  <a:lnTo>
                    <a:pt x="15107991" y="9304485"/>
                  </a:lnTo>
                  <a:lnTo>
                    <a:pt x="15103431" y="9309632"/>
                  </a:lnTo>
                  <a:lnTo>
                    <a:pt x="15103484" y="9313200"/>
                  </a:lnTo>
                  <a:lnTo>
                    <a:pt x="15106058" y="9315480"/>
                  </a:lnTo>
                  <a:lnTo>
                    <a:pt x="15108822" y="9318234"/>
                  </a:lnTo>
                  <a:lnTo>
                    <a:pt x="15112822" y="9319941"/>
                  </a:lnTo>
                  <a:lnTo>
                    <a:pt x="15115723" y="9319603"/>
                  </a:lnTo>
                  <a:lnTo>
                    <a:pt x="15117385" y="9317554"/>
                  </a:lnTo>
                  <a:lnTo>
                    <a:pt x="15119665" y="9314981"/>
                  </a:lnTo>
                  <a:lnTo>
                    <a:pt x="15119612" y="9311413"/>
                  </a:lnTo>
                  <a:lnTo>
                    <a:pt x="15117038" y="9309133"/>
                  </a:lnTo>
                  <a:lnTo>
                    <a:pt x="15114131" y="9306711"/>
                  </a:lnTo>
                  <a:lnTo>
                    <a:pt x="15111557" y="9304431"/>
                  </a:lnTo>
                  <a:close/>
                </a:path>
                <a:path w="18617565" h="10859770">
                  <a:moveTo>
                    <a:pt x="15046986" y="9246159"/>
                  </a:moveTo>
                  <a:lnTo>
                    <a:pt x="15043420" y="9246213"/>
                  </a:lnTo>
                  <a:lnTo>
                    <a:pt x="15041140" y="9248786"/>
                  </a:lnTo>
                  <a:lnTo>
                    <a:pt x="15039002" y="9251026"/>
                  </a:lnTo>
                  <a:lnTo>
                    <a:pt x="15038913" y="9254928"/>
                  </a:lnTo>
                  <a:lnTo>
                    <a:pt x="15041486" y="9257207"/>
                  </a:lnTo>
                  <a:lnTo>
                    <a:pt x="15044252" y="9259963"/>
                  </a:lnTo>
                  <a:lnTo>
                    <a:pt x="15045918" y="9260673"/>
                  </a:lnTo>
                  <a:lnTo>
                    <a:pt x="15045775" y="9261007"/>
                  </a:lnTo>
                  <a:lnTo>
                    <a:pt x="15048109" y="9262002"/>
                  </a:lnTo>
                  <a:lnTo>
                    <a:pt x="15051010" y="9261664"/>
                  </a:lnTo>
                  <a:lnTo>
                    <a:pt x="15052672" y="9259615"/>
                  </a:lnTo>
                  <a:lnTo>
                    <a:pt x="15054951" y="9257041"/>
                  </a:lnTo>
                  <a:lnTo>
                    <a:pt x="15054898" y="9253473"/>
                  </a:lnTo>
                  <a:lnTo>
                    <a:pt x="15052325" y="9251194"/>
                  </a:lnTo>
                  <a:lnTo>
                    <a:pt x="15049559" y="9248438"/>
                  </a:lnTo>
                  <a:lnTo>
                    <a:pt x="15046986" y="9246159"/>
                  </a:lnTo>
                  <a:close/>
                </a:path>
                <a:path w="18617565" h="10859770">
                  <a:moveTo>
                    <a:pt x="14982701" y="9187221"/>
                  </a:moveTo>
                  <a:lnTo>
                    <a:pt x="14978656" y="9187465"/>
                  </a:lnTo>
                  <a:lnTo>
                    <a:pt x="14974381" y="9191945"/>
                  </a:lnTo>
                  <a:lnTo>
                    <a:pt x="14974294" y="9195847"/>
                  </a:lnTo>
                  <a:lnTo>
                    <a:pt x="14976868" y="9198127"/>
                  </a:lnTo>
                  <a:lnTo>
                    <a:pt x="14979631" y="9200882"/>
                  </a:lnTo>
                  <a:lnTo>
                    <a:pt x="14981631" y="9201735"/>
                  </a:lnTo>
                  <a:lnTo>
                    <a:pt x="14981156" y="9201926"/>
                  </a:lnTo>
                  <a:lnTo>
                    <a:pt x="14983488" y="9202920"/>
                  </a:lnTo>
                  <a:lnTo>
                    <a:pt x="14986391" y="9202584"/>
                  </a:lnTo>
                  <a:lnTo>
                    <a:pt x="14988054" y="9200534"/>
                  </a:lnTo>
                  <a:lnTo>
                    <a:pt x="14990191" y="9198295"/>
                  </a:lnTo>
                  <a:lnTo>
                    <a:pt x="14990278" y="9194392"/>
                  </a:lnTo>
                  <a:lnTo>
                    <a:pt x="14987704" y="9192112"/>
                  </a:lnTo>
                  <a:lnTo>
                    <a:pt x="14984942" y="9189358"/>
                  </a:lnTo>
                  <a:lnTo>
                    <a:pt x="14982701" y="9187221"/>
                  </a:lnTo>
                  <a:close/>
                </a:path>
                <a:path w="18617565" h="10859770">
                  <a:moveTo>
                    <a:pt x="14919175" y="9127424"/>
                  </a:moveTo>
                  <a:lnTo>
                    <a:pt x="14915272" y="9127335"/>
                  </a:lnTo>
                  <a:lnTo>
                    <a:pt x="14912992" y="9129909"/>
                  </a:lnTo>
                  <a:lnTo>
                    <a:pt x="14910855" y="9132148"/>
                  </a:lnTo>
                  <a:lnTo>
                    <a:pt x="14910768" y="9136050"/>
                  </a:lnTo>
                  <a:lnTo>
                    <a:pt x="14913342" y="9138330"/>
                  </a:lnTo>
                  <a:lnTo>
                    <a:pt x="14916104" y="9141085"/>
                  </a:lnTo>
                  <a:lnTo>
                    <a:pt x="14916629" y="9141703"/>
                  </a:lnTo>
                  <a:lnTo>
                    <a:pt x="14919961" y="9143124"/>
                  </a:lnTo>
                  <a:lnTo>
                    <a:pt x="14922865" y="9142787"/>
                  </a:lnTo>
                  <a:lnTo>
                    <a:pt x="14924527" y="9140738"/>
                  </a:lnTo>
                  <a:lnTo>
                    <a:pt x="14926663" y="9138498"/>
                  </a:lnTo>
                  <a:lnTo>
                    <a:pt x="14926752" y="9134597"/>
                  </a:lnTo>
                  <a:lnTo>
                    <a:pt x="14924180" y="9132317"/>
                  </a:lnTo>
                  <a:lnTo>
                    <a:pt x="14921414" y="9129561"/>
                  </a:lnTo>
                  <a:lnTo>
                    <a:pt x="14919175" y="9127424"/>
                  </a:lnTo>
                  <a:close/>
                </a:path>
                <a:path w="18617565" h="10859770">
                  <a:moveTo>
                    <a:pt x="14855790" y="9067294"/>
                  </a:moveTo>
                  <a:lnTo>
                    <a:pt x="14851889" y="9067205"/>
                  </a:lnTo>
                  <a:lnTo>
                    <a:pt x="14849610" y="9069779"/>
                  </a:lnTo>
                  <a:lnTo>
                    <a:pt x="14847473" y="9072019"/>
                  </a:lnTo>
                  <a:lnTo>
                    <a:pt x="14847383" y="9075920"/>
                  </a:lnTo>
                  <a:lnTo>
                    <a:pt x="14849956" y="9078200"/>
                  </a:lnTo>
                  <a:lnTo>
                    <a:pt x="14852720" y="9080954"/>
                  </a:lnTo>
                  <a:lnTo>
                    <a:pt x="14853245" y="9081573"/>
                  </a:lnTo>
                  <a:lnTo>
                    <a:pt x="14856579" y="9082995"/>
                  </a:lnTo>
                  <a:lnTo>
                    <a:pt x="14859480" y="9082657"/>
                  </a:lnTo>
                  <a:lnTo>
                    <a:pt x="14861142" y="9080608"/>
                  </a:lnTo>
                  <a:lnTo>
                    <a:pt x="14863279" y="9078368"/>
                  </a:lnTo>
                  <a:lnTo>
                    <a:pt x="14863368" y="9074466"/>
                  </a:lnTo>
                  <a:lnTo>
                    <a:pt x="14860796" y="9072187"/>
                  </a:lnTo>
                  <a:lnTo>
                    <a:pt x="14858029" y="9069431"/>
                  </a:lnTo>
                  <a:lnTo>
                    <a:pt x="14855790" y="9067294"/>
                  </a:lnTo>
                  <a:close/>
                </a:path>
                <a:path w="18617565" h="10859770">
                  <a:moveTo>
                    <a:pt x="14793214" y="9007115"/>
                  </a:moveTo>
                  <a:lnTo>
                    <a:pt x="14789312" y="9007027"/>
                  </a:lnTo>
                  <a:lnTo>
                    <a:pt x="14787032" y="9009600"/>
                  </a:lnTo>
                  <a:lnTo>
                    <a:pt x="14784895" y="9011840"/>
                  </a:lnTo>
                  <a:lnTo>
                    <a:pt x="14784808" y="9015742"/>
                  </a:lnTo>
                  <a:lnTo>
                    <a:pt x="14787381" y="9018022"/>
                  </a:lnTo>
                  <a:lnTo>
                    <a:pt x="14790144" y="9020776"/>
                  </a:lnTo>
                  <a:lnTo>
                    <a:pt x="14790669" y="9021394"/>
                  </a:lnTo>
                  <a:lnTo>
                    <a:pt x="14794000" y="9022815"/>
                  </a:lnTo>
                  <a:lnTo>
                    <a:pt x="14796571" y="9022336"/>
                  </a:lnTo>
                  <a:lnTo>
                    <a:pt x="14798567" y="9020429"/>
                  </a:lnTo>
                  <a:lnTo>
                    <a:pt x="14800704" y="9018189"/>
                  </a:lnTo>
                  <a:lnTo>
                    <a:pt x="14800794" y="9014288"/>
                  </a:lnTo>
                  <a:lnTo>
                    <a:pt x="14798220" y="9012008"/>
                  </a:lnTo>
                  <a:lnTo>
                    <a:pt x="14795455" y="9009253"/>
                  </a:lnTo>
                  <a:lnTo>
                    <a:pt x="14793214" y="9007115"/>
                  </a:lnTo>
                  <a:close/>
                </a:path>
                <a:path w="18617565" h="10859770">
                  <a:moveTo>
                    <a:pt x="14731067" y="8945937"/>
                  </a:moveTo>
                  <a:lnTo>
                    <a:pt x="14727163" y="8945848"/>
                  </a:lnTo>
                  <a:lnTo>
                    <a:pt x="14724884" y="8948422"/>
                  </a:lnTo>
                  <a:lnTo>
                    <a:pt x="14722271" y="8950852"/>
                  </a:lnTo>
                  <a:lnTo>
                    <a:pt x="14722183" y="8954754"/>
                  </a:lnTo>
                  <a:lnTo>
                    <a:pt x="14724757" y="8957034"/>
                  </a:lnTo>
                  <a:lnTo>
                    <a:pt x="14727521" y="8959789"/>
                  </a:lnTo>
                  <a:lnTo>
                    <a:pt x="14728044" y="8960406"/>
                  </a:lnTo>
                  <a:lnTo>
                    <a:pt x="14729378" y="8960975"/>
                  </a:lnTo>
                  <a:lnTo>
                    <a:pt x="14729569" y="8961450"/>
                  </a:lnTo>
                  <a:lnTo>
                    <a:pt x="14731569" y="8962303"/>
                  </a:lnTo>
                  <a:lnTo>
                    <a:pt x="14734138" y="8961824"/>
                  </a:lnTo>
                  <a:lnTo>
                    <a:pt x="14736134" y="8959917"/>
                  </a:lnTo>
                  <a:lnTo>
                    <a:pt x="14738747" y="8957486"/>
                  </a:lnTo>
                  <a:lnTo>
                    <a:pt x="14738834" y="8953584"/>
                  </a:lnTo>
                  <a:lnTo>
                    <a:pt x="14736261" y="8951304"/>
                  </a:lnTo>
                  <a:lnTo>
                    <a:pt x="14733497" y="8948550"/>
                  </a:lnTo>
                  <a:lnTo>
                    <a:pt x="14731067" y="8945937"/>
                  </a:lnTo>
                  <a:close/>
                </a:path>
                <a:path w="18617565" h="10859770">
                  <a:moveTo>
                    <a:pt x="14669392" y="8884567"/>
                  </a:moveTo>
                  <a:lnTo>
                    <a:pt x="14665491" y="8884479"/>
                  </a:lnTo>
                  <a:lnTo>
                    <a:pt x="14663211" y="8887052"/>
                  </a:lnTo>
                  <a:lnTo>
                    <a:pt x="14660598" y="8889483"/>
                  </a:lnTo>
                  <a:lnTo>
                    <a:pt x="14660511" y="8893385"/>
                  </a:lnTo>
                  <a:lnTo>
                    <a:pt x="14663084" y="8895664"/>
                  </a:lnTo>
                  <a:lnTo>
                    <a:pt x="14665847" y="8898419"/>
                  </a:lnTo>
                  <a:lnTo>
                    <a:pt x="14666373" y="8899037"/>
                  </a:lnTo>
                  <a:lnTo>
                    <a:pt x="14670039" y="8900601"/>
                  </a:lnTo>
                  <a:lnTo>
                    <a:pt x="14672606" y="8900120"/>
                  </a:lnTo>
                  <a:lnTo>
                    <a:pt x="14674459" y="8898547"/>
                  </a:lnTo>
                  <a:lnTo>
                    <a:pt x="14677072" y="8896116"/>
                  </a:lnTo>
                  <a:lnTo>
                    <a:pt x="14677161" y="8892214"/>
                  </a:lnTo>
                  <a:lnTo>
                    <a:pt x="14674588" y="8889934"/>
                  </a:lnTo>
                  <a:lnTo>
                    <a:pt x="14671822" y="8887179"/>
                  </a:lnTo>
                  <a:lnTo>
                    <a:pt x="14669392" y="8884567"/>
                  </a:lnTo>
                  <a:close/>
                </a:path>
                <a:path w="18617565" h="10859770">
                  <a:moveTo>
                    <a:pt x="14607861" y="8822864"/>
                  </a:moveTo>
                  <a:lnTo>
                    <a:pt x="14603817" y="8823109"/>
                  </a:lnTo>
                  <a:lnTo>
                    <a:pt x="14601681" y="8825349"/>
                  </a:lnTo>
                  <a:lnTo>
                    <a:pt x="14599068" y="8827780"/>
                  </a:lnTo>
                  <a:lnTo>
                    <a:pt x="14598978" y="8831682"/>
                  </a:lnTo>
                  <a:lnTo>
                    <a:pt x="14601551" y="8833961"/>
                  </a:lnTo>
                  <a:lnTo>
                    <a:pt x="14604317" y="8836716"/>
                  </a:lnTo>
                  <a:lnTo>
                    <a:pt x="14604841" y="8837333"/>
                  </a:lnTo>
                  <a:lnTo>
                    <a:pt x="14608508" y="8838898"/>
                  </a:lnTo>
                  <a:lnTo>
                    <a:pt x="14611075" y="8838418"/>
                  </a:lnTo>
                  <a:lnTo>
                    <a:pt x="14612927" y="8836844"/>
                  </a:lnTo>
                  <a:lnTo>
                    <a:pt x="14615540" y="8834413"/>
                  </a:lnTo>
                  <a:lnTo>
                    <a:pt x="14615298" y="8830370"/>
                  </a:lnTo>
                  <a:lnTo>
                    <a:pt x="14613057" y="8828232"/>
                  </a:lnTo>
                  <a:lnTo>
                    <a:pt x="14610292" y="8825477"/>
                  </a:lnTo>
                  <a:lnTo>
                    <a:pt x="14607861" y="8822864"/>
                  </a:lnTo>
                  <a:close/>
                </a:path>
                <a:path w="18617565" h="10859770">
                  <a:moveTo>
                    <a:pt x="14546473" y="8760828"/>
                  </a:moveTo>
                  <a:lnTo>
                    <a:pt x="14542903" y="8760881"/>
                  </a:lnTo>
                  <a:lnTo>
                    <a:pt x="14540431" y="8762979"/>
                  </a:lnTo>
                  <a:lnTo>
                    <a:pt x="14538406" y="8765266"/>
                  </a:lnTo>
                  <a:lnTo>
                    <a:pt x="14538153" y="8765552"/>
                  </a:lnTo>
                  <a:lnTo>
                    <a:pt x="14538207" y="8769121"/>
                  </a:lnTo>
                  <a:lnTo>
                    <a:pt x="14540305" y="8771592"/>
                  </a:lnTo>
                  <a:lnTo>
                    <a:pt x="14543068" y="8774346"/>
                  </a:lnTo>
                  <a:lnTo>
                    <a:pt x="14543593" y="8774963"/>
                  </a:lnTo>
                  <a:lnTo>
                    <a:pt x="14547260" y="8776528"/>
                  </a:lnTo>
                  <a:lnTo>
                    <a:pt x="14549828" y="8776048"/>
                  </a:lnTo>
                  <a:lnTo>
                    <a:pt x="14551682" y="8774474"/>
                  </a:lnTo>
                  <a:lnTo>
                    <a:pt x="14553708" y="8772188"/>
                  </a:lnTo>
                  <a:lnTo>
                    <a:pt x="14553961" y="8771902"/>
                  </a:lnTo>
                  <a:lnTo>
                    <a:pt x="14553906" y="8768333"/>
                  </a:lnTo>
                  <a:lnTo>
                    <a:pt x="14551809" y="8765862"/>
                  </a:lnTo>
                  <a:lnTo>
                    <a:pt x="14549045" y="8763107"/>
                  </a:lnTo>
                  <a:lnTo>
                    <a:pt x="14546473" y="8760828"/>
                  </a:lnTo>
                  <a:close/>
                </a:path>
                <a:path w="18617565" h="10859770">
                  <a:moveTo>
                    <a:pt x="14486033" y="8698409"/>
                  </a:moveTo>
                  <a:lnTo>
                    <a:pt x="14482466" y="8698463"/>
                  </a:lnTo>
                  <a:lnTo>
                    <a:pt x="14479995" y="8700560"/>
                  </a:lnTo>
                  <a:lnTo>
                    <a:pt x="14477969" y="8702848"/>
                  </a:lnTo>
                  <a:lnTo>
                    <a:pt x="14477716" y="8703134"/>
                  </a:lnTo>
                  <a:lnTo>
                    <a:pt x="14477768" y="8706701"/>
                  </a:lnTo>
                  <a:lnTo>
                    <a:pt x="14479866" y="8709172"/>
                  </a:lnTo>
                  <a:lnTo>
                    <a:pt x="14482631" y="8711928"/>
                  </a:lnTo>
                  <a:lnTo>
                    <a:pt x="14483157" y="8712546"/>
                  </a:lnTo>
                  <a:lnTo>
                    <a:pt x="14486823" y="8714110"/>
                  </a:lnTo>
                  <a:lnTo>
                    <a:pt x="14489389" y="8713628"/>
                  </a:lnTo>
                  <a:lnTo>
                    <a:pt x="14491243" y="8712055"/>
                  </a:lnTo>
                  <a:lnTo>
                    <a:pt x="14493269" y="8709768"/>
                  </a:lnTo>
                  <a:lnTo>
                    <a:pt x="14493522" y="8709482"/>
                  </a:lnTo>
                  <a:lnTo>
                    <a:pt x="14493470" y="8705914"/>
                  </a:lnTo>
                  <a:lnTo>
                    <a:pt x="14491373" y="8703443"/>
                  </a:lnTo>
                  <a:lnTo>
                    <a:pt x="14488606" y="8700688"/>
                  </a:lnTo>
                  <a:lnTo>
                    <a:pt x="14486033" y="8698409"/>
                  </a:lnTo>
                  <a:close/>
                </a:path>
                <a:path w="18617565" h="10859770">
                  <a:moveTo>
                    <a:pt x="14425071" y="8635372"/>
                  </a:moveTo>
                  <a:lnTo>
                    <a:pt x="14421502" y="8635426"/>
                  </a:lnTo>
                  <a:lnTo>
                    <a:pt x="14419031" y="8637523"/>
                  </a:lnTo>
                  <a:lnTo>
                    <a:pt x="14417005" y="8639811"/>
                  </a:lnTo>
                  <a:lnTo>
                    <a:pt x="14416751" y="8640097"/>
                  </a:lnTo>
                  <a:lnTo>
                    <a:pt x="14425859" y="8651073"/>
                  </a:lnTo>
                  <a:lnTo>
                    <a:pt x="14428428" y="8650593"/>
                  </a:lnTo>
                  <a:lnTo>
                    <a:pt x="14430281" y="8649020"/>
                  </a:lnTo>
                  <a:lnTo>
                    <a:pt x="14432308" y="8646732"/>
                  </a:lnTo>
                  <a:lnTo>
                    <a:pt x="14432561" y="8646446"/>
                  </a:lnTo>
                  <a:lnTo>
                    <a:pt x="14432506" y="8642877"/>
                  </a:lnTo>
                  <a:lnTo>
                    <a:pt x="14430409" y="8640407"/>
                  </a:lnTo>
                  <a:lnTo>
                    <a:pt x="14427645" y="8637652"/>
                  </a:lnTo>
                  <a:lnTo>
                    <a:pt x="14425071" y="8635372"/>
                  </a:lnTo>
                  <a:close/>
                </a:path>
                <a:path w="18617565" h="10859770">
                  <a:moveTo>
                    <a:pt x="14365726" y="8572238"/>
                  </a:moveTo>
                  <a:lnTo>
                    <a:pt x="14361825" y="8572150"/>
                  </a:lnTo>
                  <a:lnTo>
                    <a:pt x="14359354" y="8574247"/>
                  </a:lnTo>
                  <a:lnTo>
                    <a:pt x="14357218" y="8576488"/>
                  </a:lnTo>
                  <a:lnTo>
                    <a:pt x="14357127" y="8580389"/>
                  </a:lnTo>
                  <a:lnTo>
                    <a:pt x="14359225" y="8582860"/>
                  </a:lnTo>
                  <a:lnTo>
                    <a:pt x="14361990" y="8585615"/>
                  </a:lnTo>
                  <a:lnTo>
                    <a:pt x="14362515" y="8586233"/>
                  </a:lnTo>
                  <a:lnTo>
                    <a:pt x="14366180" y="8587796"/>
                  </a:lnTo>
                  <a:lnTo>
                    <a:pt x="14368749" y="8587316"/>
                  </a:lnTo>
                  <a:lnTo>
                    <a:pt x="14370602" y="8585743"/>
                  </a:lnTo>
                  <a:lnTo>
                    <a:pt x="14372739" y="8583503"/>
                  </a:lnTo>
                  <a:lnTo>
                    <a:pt x="14372828" y="8579601"/>
                  </a:lnTo>
                  <a:lnTo>
                    <a:pt x="14370729" y="8577130"/>
                  </a:lnTo>
                  <a:lnTo>
                    <a:pt x="14367966" y="8574375"/>
                  </a:lnTo>
                  <a:lnTo>
                    <a:pt x="14365726" y="8572238"/>
                  </a:lnTo>
                  <a:close/>
                </a:path>
                <a:path w="18617565" h="10859770">
                  <a:moveTo>
                    <a:pt x="14306523" y="8508770"/>
                  </a:moveTo>
                  <a:lnTo>
                    <a:pt x="14302622" y="8508683"/>
                  </a:lnTo>
                  <a:lnTo>
                    <a:pt x="14297681" y="8512878"/>
                  </a:lnTo>
                  <a:lnTo>
                    <a:pt x="14297591" y="8516780"/>
                  </a:lnTo>
                  <a:lnTo>
                    <a:pt x="14299688" y="8519250"/>
                  </a:lnTo>
                  <a:lnTo>
                    <a:pt x="14302455" y="8522005"/>
                  </a:lnTo>
                  <a:lnTo>
                    <a:pt x="14302980" y="8522624"/>
                  </a:lnTo>
                  <a:lnTo>
                    <a:pt x="14304646" y="8523335"/>
                  </a:lnTo>
                  <a:lnTo>
                    <a:pt x="14304504" y="8523667"/>
                  </a:lnTo>
                  <a:lnTo>
                    <a:pt x="14306503" y="8524520"/>
                  </a:lnTo>
                  <a:lnTo>
                    <a:pt x="14309071" y="8524039"/>
                  </a:lnTo>
                  <a:lnTo>
                    <a:pt x="14313395" y="8520369"/>
                  </a:lnTo>
                  <a:lnTo>
                    <a:pt x="14313484" y="8516467"/>
                  </a:lnTo>
                  <a:lnTo>
                    <a:pt x="14311386" y="8513997"/>
                  </a:lnTo>
                  <a:lnTo>
                    <a:pt x="14308622" y="8511242"/>
                  </a:lnTo>
                  <a:lnTo>
                    <a:pt x="14306523" y="8508770"/>
                  </a:lnTo>
                  <a:close/>
                </a:path>
                <a:path w="18617565" h="10859770">
                  <a:moveTo>
                    <a:pt x="14247413" y="8444161"/>
                  </a:moveTo>
                  <a:lnTo>
                    <a:pt x="14243512" y="8444072"/>
                  </a:lnTo>
                  <a:lnTo>
                    <a:pt x="14238571" y="8448268"/>
                  </a:lnTo>
                  <a:lnTo>
                    <a:pt x="14238483" y="8452170"/>
                  </a:lnTo>
                  <a:lnTo>
                    <a:pt x="14243726" y="8458346"/>
                  </a:lnTo>
                  <a:lnTo>
                    <a:pt x="14247393" y="8459911"/>
                  </a:lnTo>
                  <a:lnTo>
                    <a:pt x="14249960" y="8459429"/>
                  </a:lnTo>
                  <a:lnTo>
                    <a:pt x="14254284" y="8455759"/>
                  </a:lnTo>
                  <a:lnTo>
                    <a:pt x="14254374" y="8451857"/>
                  </a:lnTo>
                  <a:lnTo>
                    <a:pt x="14252277" y="8449387"/>
                  </a:lnTo>
                  <a:lnTo>
                    <a:pt x="14249510" y="8446631"/>
                  </a:lnTo>
                  <a:lnTo>
                    <a:pt x="14247413" y="8444161"/>
                  </a:lnTo>
                  <a:close/>
                </a:path>
                <a:path w="18617565" h="10859770">
                  <a:moveTo>
                    <a:pt x="14188637" y="8379693"/>
                  </a:moveTo>
                  <a:lnTo>
                    <a:pt x="14184736" y="8379605"/>
                  </a:lnTo>
                  <a:lnTo>
                    <a:pt x="14179794" y="8383801"/>
                  </a:lnTo>
                  <a:lnTo>
                    <a:pt x="14179707" y="8387703"/>
                  </a:lnTo>
                  <a:lnTo>
                    <a:pt x="14184426" y="8393262"/>
                  </a:lnTo>
                  <a:lnTo>
                    <a:pt x="14184808" y="8394213"/>
                  </a:lnTo>
                  <a:lnTo>
                    <a:pt x="14188473" y="8395776"/>
                  </a:lnTo>
                  <a:lnTo>
                    <a:pt x="14191042" y="8395296"/>
                  </a:lnTo>
                  <a:lnTo>
                    <a:pt x="14195366" y="8391625"/>
                  </a:lnTo>
                  <a:lnTo>
                    <a:pt x="14195455" y="8387724"/>
                  </a:lnTo>
                  <a:lnTo>
                    <a:pt x="14188637" y="8379693"/>
                  </a:lnTo>
                  <a:close/>
                </a:path>
                <a:path w="18617565" h="10859770">
                  <a:moveTo>
                    <a:pt x="14130337" y="8315035"/>
                  </a:moveTo>
                  <a:lnTo>
                    <a:pt x="14126436" y="8314946"/>
                  </a:lnTo>
                  <a:lnTo>
                    <a:pt x="14121494" y="8319142"/>
                  </a:lnTo>
                  <a:lnTo>
                    <a:pt x="14121404" y="8323043"/>
                  </a:lnTo>
                  <a:lnTo>
                    <a:pt x="14126125" y="8328603"/>
                  </a:lnTo>
                  <a:lnTo>
                    <a:pt x="14126508" y="8329554"/>
                  </a:lnTo>
                  <a:lnTo>
                    <a:pt x="14130174" y="8331118"/>
                  </a:lnTo>
                  <a:lnTo>
                    <a:pt x="14132742" y="8330637"/>
                  </a:lnTo>
                  <a:lnTo>
                    <a:pt x="14137066" y="8326966"/>
                  </a:lnTo>
                  <a:lnTo>
                    <a:pt x="14137155" y="8323065"/>
                  </a:lnTo>
                  <a:lnTo>
                    <a:pt x="14130337" y="8315035"/>
                  </a:lnTo>
                  <a:close/>
                </a:path>
                <a:path w="18617565" h="10859770">
                  <a:moveTo>
                    <a:pt x="14072177" y="8250043"/>
                  </a:moveTo>
                  <a:lnTo>
                    <a:pt x="14068277" y="8249955"/>
                  </a:lnTo>
                  <a:lnTo>
                    <a:pt x="14063335" y="8254151"/>
                  </a:lnTo>
                  <a:lnTo>
                    <a:pt x="14063246" y="8258052"/>
                  </a:lnTo>
                  <a:lnTo>
                    <a:pt x="14067967" y="8263611"/>
                  </a:lnTo>
                  <a:lnTo>
                    <a:pt x="14068349" y="8264562"/>
                  </a:lnTo>
                  <a:lnTo>
                    <a:pt x="14072015" y="8266126"/>
                  </a:lnTo>
                  <a:lnTo>
                    <a:pt x="14074583" y="8265646"/>
                  </a:lnTo>
                  <a:lnTo>
                    <a:pt x="14078906" y="8261974"/>
                  </a:lnTo>
                  <a:lnTo>
                    <a:pt x="14078996" y="8258074"/>
                  </a:lnTo>
                  <a:lnTo>
                    <a:pt x="14072177" y="8250043"/>
                  </a:lnTo>
                  <a:close/>
                </a:path>
                <a:path w="18617565" h="10859770">
                  <a:moveTo>
                    <a:pt x="14014638" y="8184527"/>
                  </a:moveTo>
                  <a:lnTo>
                    <a:pt x="14010734" y="8184438"/>
                  </a:lnTo>
                  <a:lnTo>
                    <a:pt x="14005794" y="8188633"/>
                  </a:lnTo>
                  <a:lnTo>
                    <a:pt x="14005705" y="8192535"/>
                  </a:lnTo>
                  <a:lnTo>
                    <a:pt x="14010424" y="8198094"/>
                  </a:lnTo>
                  <a:lnTo>
                    <a:pt x="14010807" y="8199045"/>
                  </a:lnTo>
                  <a:lnTo>
                    <a:pt x="14012473" y="8199756"/>
                  </a:lnTo>
                  <a:lnTo>
                    <a:pt x="14012616" y="8199423"/>
                  </a:lnTo>
                  <a:lnTo>
                    <a:pt x="14014616" y="8200276"/>
                  </a:lnTo>
                  <a:lnTo>
                    <a:pt x="14017043" y="8200129"/>
                  </a:lnTo>
                  <a:lnTo>
                    <a:pt x="14021367" y="8196458"/>
                  </a:lnTo>
                  <a:lnTo>
                    <a:pt x="14021454" y="8192556"/>
                  </a:lnTo>
                  <a:lnTo>
                    <a:pt x="14014638" y="8184527"/>
                  </a:lnTo>
                  <a:close/>
                </a:path>
                <a:path w="18617565" h="10859770">
                  <a:moveTo>
                    <a:pt x="13957097" y="8119011"/>
                  </a:moveTo>
                  <a:lnTo>
                    <a:pt x="13953194" y="8118922"/>
                  </a:lnTo>
                  <a:lnTo>
                    <a:pt x="13948253" y="8123118"/>
                  </a:lnTo>
                  <a:lnTo>
                    <a:pt x="13948165" y="8127020"/>
                  </a:lnTo>
                  <a:lnTo>
                    <a:pt x="13952883" y="8132578"/>
                  </a:lnTo>
                  <a:lnTo>
                    <a:pt x="13953266" y="8133529"/>
                  </a:lnTo>
                  <a:lnTo>
                    <a:pt x="13954933" y="8134240"/>
                  </a:lnTo>
                  <a:lnTo>
                    <a:pt x="13955075" y="8133906"/>
                  </a:lnTo>
                  <a:lnTo>
                    <a:pt x="13957075" y="8134760"/>
                  </a:lnTo>
                  <a:lnTo>
                    <a:pt x="13959502" y="8134613"/>
                  </a:lnTo>
                  <a:lnTo>
                    <a:pt x="13963826" y="8130943"/>
                  </a:lnTo>
                  <a:lnTo>
                    <a:pt x="13963913" y="8127040"/>
                  </a:lnTo>
                  <a:lnTo>
                    <a:pt x="13957097" y="8119011"/>
                  </a:lnTo>
                  <a:close/>
                </a:path>
                <a:path w="18617565" h="10859770">
                  <a:moveTo>
                    <a:pt x="13900172" y="8052969"/>
                  </a:moveTo>
                  <a:lnTo>
                    <a:pt x="13896272" y="8052882"/>
                  </a:lnTo>
                  <a:lnTo>
                    <a:pt x="13891330" y="8057077"/>
                  </a:lnTo>
                  <a:lnTo>
                    <a:pt x="13891241" y="8060978"/>
                  </a:lnTo>
                  <a:lnTo>
                    <a:pt x="13895962" y="8066537"/>
                  </a:lnTo>
                  <a:lnTo>
                    <a:pt x="13896344" y="8067488"/>
                  </a:lnTo>
                  <a:lnTo>
                    <a:pt x="13898010" y="8068199"/>
                  </a:lnTo>
                  <a:lnTo>
                    <a:pt x="13898152" y="8067866"/>
                  </a:lnTo>
                  <a:lnTo>
                    <a:pt x="13900152" y="8068719"/>
                  </a:lnTo>
                  <a:lnTo>
                    <a:pt x="13902578" y="8068572"/>
                  </a:lnTo>
                  <a:lnTo>
                    <a:pt x="13906901" y="8064901"/>
                  </a:lnTo>
                  <a:lnTo>
                    <a:pt x="13906992" y="8061000"/>
                  </a:lnTo>
                  <a:lnTo>
                    <a:pt x="13900172" y="8052969"/>
                  </a:lnTo>
                  <a:close/>
                </a:path>
                <a:path w="18617565" h="10859770">
                  <a:moveTo>
                    <a:pt x="13843584" y="7987072"/>
                  </a:moveTo>
                  <a:lnTo>
                    <a:pt x="13840013" y="7987125"/>
                  </a:lnTo>
                  <a:lnTo>
                    <a:pt x="13834406" y="7991036"/>
                  </a:lnTo>
                  <a:lnTo>
                    <a:pt x="13834318" y="7994938"/>
                  </a:lnTo>
                  <a:lnTo>
                    <a:pt x="13839037" y="8000496"/>
                  </a:lnTo>
                  <a:lnTo>
                    <a:pt x="13839419" y="8001447"/>
                  </a:lnTo>
                  <a:lnTo>
                    <a:pt x="13843086" y="8003012"/>
                  </a:lnTo>
                  <a:lnTo>
                    <a:pt x="13845513" y="8002865"/>
                  </a:lnTo>
                  <a:lnTo>
                    <a:pt x="13847366" y="8001292"/>
                  </a:lnTo>
                  <a:lnTo>
                    <a:pt x="13850170" y="7999336"/>
                  </a:lnTo>
                  <a:lnTo>
                    <a:pt x="13850259" y="7995434"/>
                  </a:lnTo>
                  <a:lnTo>
                    <a:pt x="13845539" y="7989875"/>
                  </a:lnTo>
                  <a:lnTo>
                    <a:pt x="13843584" y="7987072"/>
                  </a:lnTo>
                  <a:close/>
                </a:path>
                <a:path w="18617565" h="10859770">
                  <a:moveTo>
                    <a:pt x="13787278" y="7920506"/>
                  </a:moveTo>
                  <a:lnTo>
                    <a:pt x="13783374" y="7920417"/>
                  </a:lnTo>
                  <a:lnTo>
                    <a:pt x="13780904" y="7922515"/>
                  </a:lnTo>
                  <a:lnTo>
                    <a:pt x="13778100" y="7924470"/>
                  </a:lnTo>
                  <a:lnTo>
                    <a:pt x="13778012" y="7928372"/>
                  </a:lnTo>
                  <a:lnTo>
                    <a:pt x="13782733" y="7933931"/>
                  </a:lnTo>
                  <a:lnTo>
                    <a:pt x="13783115" y="7934882"/>
                  </a:lnTo>
                  <a:lnTo>
                    <a:pt x="13786781" y="7936446"/>
                  </a:lnTo>
                  <a:lnTo>
                    <a:pt x="13789207" y="7936299"/>
                  </a:lnTo>
                  <a:lnTo>
                    <a:pt x="13791060" y="7934726"/>
                  </a:lnTo>
                  <a:lnTo>
                    <a:pt x="13793863" y="7932770"/>
                  </a:lnTo>
                  <a:lnTo>
                    <a:pt x="13793951" y="7928869"/>
                  </a:lnTo>
                  <a:lnTo>
                    <a:pt x="13789232" y="7923310"/>
                  </a:lnTo>
                  <a:lnTo>
                    <a:pt x="13787278" y="7920506"/>
                  </a:lnTo>
                  <a:close/>
                </a:path>
                <a:path w="18617565" h="10859770">
                  <a:moveTo>
                    <a:pt x="13730970" y="7853940"/>
                  </a:moveTo>
                  <a:lnTo>
                    <a:pt x="13727070" y="7853853"/>
                  </a:lnTo>
                  <a:lnTo>
                    <a:pt x="13724599" y="7855950"/>
                  </a:lnTo>
                  <a:lnTo>
                    <a:pt x="13721795" y="7857906"/>
                  </a:lnTo>
                  <a:lnTo>
                    <a:pt x="13721706" y="7861808"/>
                  </a:lnTo>
                  <a:lnTo>
                    <a:pt x="13726427" y="7867366"/>
                  </a:lnTo>
                  <a:lnTo>
                    <a:pt x="13726809" y="7868317"/>
                  </a:lnTo>
                  <a:lnTo>
                    <a:pt x="13730475" y="7869881"/>
                  </a:lnTo>
                  <a:lnTo>
                    <a:pt x="13732902" y="7869734"/>
                  </a:lnTo>
                  <a:lnTo>
                    <a:pt x="13734755" y="7868161"/>
                  </a:lnTo>
                  <a:lnTo>
                    <a:pt x="13737559" y="7866206"/>
                  </a:lnTo>
                  <a:lnTo>
                    <a:pt x="13737647" y="7862304"/>
                  </a:lnTo>
                  <a:lnTo>
                    <a:pt x="13732926" y="7856744"/>
                  </a:lnTo>
                  <a:lnTo>
                    <a:pt x="13730970" y="7853940"/>
                  </a:lnTo>
                  <a:close/>
                </a:path>
                <a:path w="18617565" h="10859770">
                  <a:moveTo>
                    <a:pt x="13674858" y="7787851"/>
                  </a:moveTo>
                  <a:lnTo>
                    <a:pt x="13671097" y="7787429"/>
                  </a:lnTo>
                  <a:lnTo>
                    <a:pt x="13666155" y="7791624"/>
                  </a:lnTo>
                  <a:lnTo>
                    <a:pt x="13665734" y="7795384"/>
                  </a:lnTo>
                  <a:lnTo>
                    <a:pt x="13670454" y="7800943"/>
                  </a:lnTo>
                  <a:lnTo>
                    <a:pt x="13670836" y="7801894"/>
                  </a:lnTo>
                  <a:lnTo>
                    <a:pt x="13674501" y="7803457"/>
                  </a:lnTo>
                  <a:lnTo>
                    <a:pt x="13676929" y="7803311"/>
                  </a:lnTo>
                  <a:lnTo>
                    <a:pt x="13681253" y="7799640"/>
                  </a:lnTo>
                  <a:lnTo>
                    <a:pt x="13681674" y="7795881"/>
                  </a:lnTo>
                  <a:lnTo>
                    <a:pt x="13674858" y="7787851"/>
                  </a:lnTo>
                  <a:close/>
                </a:path>
                <a:path w="18617565" h="10859770">
                  <a:moveTo>
                    <a:pt x="13618693" y="7720952"/>
                  </a:moveTo>
                  <a:lnTo>
                    <a:pt x="13614933" y="7720531"/>
                  </a:lnTo>
                  <a:lnTo>
                    <a:pt x="13609991" y="7724726"/>
                  </a:lnTo>
                  <a:lnTo>
                    <a:pt x="13609569" y="7728485"/>
                  </a:lnTo>
                  <a:lnTo>
                    <a:pt x="13614291" y="7734044"/>
                  </a:lnTo>
                  <a:lnTo>
                    <a:pt x="13614673" y="7734996"/>
                  </a:lnTo>
                  <a:lnTo>
                    <a:pt x="13618340" y="7736560"/>
                  </a:lnTo>
                  <a:lnTo>
                    <a:pt x="13620765" y="7736413"/>
                  </a:lnTo>
                  <a:lnTo>
                    <a:pt x="13625089" y="7732741"/>
                  </a:lnTo>
                  <a:lnTo>
                    <a:pt x="13625511" y="7728982"/>
                  </a:lnTo>
                  <a:lnTo>
                    <a:pt x="13618693" y="7720952"/>
                  </a:lnTo>
                  <a:close/>
                </a:path>
                <a:path w="18617565" h="10859770">
                  <a:moveTo>
                    <a:pt x="13562529" y="7654054"/>
                  </a:moveTo>
                  <a:lnTo>
                    <a:pt x="13558770" y="7653632"/>
                  </a:lnTo>
                  <a:lnTo>
                    <a:pt x="13553830" y="7657828"/>
                  </a:lnTo>
                  <a:lnTo>
                    <a:pt x="13553408" y="7661587"/>
                  </a:lnTo>
                  <a:lnTo>
                    <a:pt x="13558127" y="7667146"/>
                  </a:lnTo>
                  <a:lnTo>
                    <a:pt x="13558842" y="7668239"/>
                  </a:lnTo>
                  <a:lnTo>
                    <a:pt x="13562176" y="7669661"/>
                  </a:lnTo>
                  <a:lnTo>
                    <a:pt x="13564603" y="7669515"/>
                  </a:lnTo>
                  <a:lnTo>
                    <a:pt x="13568926" y="7665843"/>
                  </a:lnTo>
                  <a:lnTo>
                    <a:pt x="13569348" y="7662083"/>
                  </a:lnTo>
                  <a:lnTo>
                    <a:pt x="13562529" y="7654054"/>
                  </a:lnTo>
                  <a:close/>
                </a:path>
                <a:path w="18617565" h="10859770">
                  <a:moveTo>
                    <a:pt x="13506701" y="7587298"/>
                  </a:moveTo>
                  <a:lnTo>
                    <a:pt x="13502939" y="7586875"/>
                  </a:lnTo>
                  <a:lnTo>
                    <a:pt x="13497999" y="7591071"/>
                  </a:lnTo>
                  <a:lnTo>
                    <a:pt x="13497577" y="7594831"/>
                  </a:lnTo>
                  <a:lnTo>
                    <a:pt x="13502296" y="7600389"/>
                  </a:lnTo>
                  <a:lnTo>
                    <a:pt x="13503012" y="7601483"/>
                  </a:lnTo>
                  <a:lnTo>
                    <a:pt x="13506345" y="7602905"/>
                  </a:lnTo>
                  <a:lnTo>
                    <a:pt x="13508772" y="7602758"/>
                  </a:lnTo>
                  <a:lnTo>
                    <a:pt x="13513095" y="7599086"/>
                  </a:lnTo>
                  <a:lnTo>
                    <a:pt x="13513517" y="7595326"/>
                  </a:lnTo>
                  <a:lnTo>
                    <a:pt x="13506701" y="7587298"/>
                  </a:lnTo>
                  <a:close/>
                </a:path>
                <a:path w="18617565" h="10859770">
                  <a:moveTo>
                    <a:pt x="13450870" y="7520542"/>
                  </a:moveTo>
                  <a:lnTo>
                    <a:pt x="13447109" y="7520119"/>
                  </a:lnTo>
                  <a:lnTo>
                    <a:pt x="13442168" y="7524315"/>
                  </a:lnTo>
                  <a:lnTo>
                    <a:pt x="13441746" y="7528075"/>
                  </a:lnTo>
                  <a:lnTo>
                    <a:pt x="13446467" y="7533634"/>
                  </a:lnTo>
                  <a:lnTo>
                    <a:pt x="13447183" y="7534727"/>
                  </a:lnTo>
                  <a:lnTo>
                    <a:pt x="13450515" y="7536148"/>
                  </a:lnTo>
                  <a:lnTo>
                    <a:pt x="13452941" y="7536002"/>
                  </a:lnTo>
                  <a:lnTo>
                    <a:pt x="13457266" y="7532330"/>
                  </a:lnTo>
                  <a:lnTo>
                    <a:pt x="13457686" y="7528570"/>
                  </a:lnTo>
                  <a:lnTo>
                    <a:pt x="13450870" y="7520542"/>
                  </a:lnTo>
                  <a:close/>
                </a:path>
                <a:path w="18617565" h="10859770">
                  <a:moveTo>
                    <a:pt x="13395182" y="7453452"/>
                  </a:moveTo>
                  <a:lnTo>
                    <a:pt x="13391421" y="7453029"/>
                  </a:lnTo>
                  <a:lnTo>
                    <a:pt x="13386481" y="7457225"/>
                  </a:lnTo>
                  <a:lnTo>
                    <a:pt x="13386059" y="7460985"/>
                  </a:lnTo>
                  <a:lnTo>
                    <a:pt x="13390779" y="7466544"/>
                  </a:lnTo>
                  <a:lnTo>
                    <a:pt x="13391495" y="7467637"/>
                  </a:lnTo>
                  <a:lnTo>
                    <a:pt x="13394827" y="7469059"/>
                  </a:lnTo>
                  <a:lnTo>
                    <a:pt x="13397253" y="7468912"/>
                  </a:lnTo>
                  <a:lnTo>
                    <a:pt x="13401577" y="7465241"/>
                  </a:lnTo>
                  <a:lnTo>
                    <a:pt x="13401999" y="7461481"/>
                  </a:lnTo>
                  <a:lnTo>
                    <a:pt x="13395182" y="7453452"/>
                  </a:lnTo>
                  <a:close/>
                </a:path>
                <a:path w="18617565" h="10859770">
                  <a:moveTo>
                    <a:pt x="13339494" y="7386362"/>
                  </a:moveTo>
                  <a:lnTo>
                    <a:pt x="13335734" y="7385941"/>
                  </a:lnTo>
                  <a:lnTo>
                    <a:pt x="13330793" y="7390136"/>
                  </a:lnTo>
                  <a:lnTo>
                    <a:pt x="13330370" y="7393896"/>
                  </a:lnTo>
                  <a:lnTo>
                    <a:pt x="13335091" y="7399454"/>
                  </a:lnTo>
                  <a:lnTo>
                    <a:pt x="13335806" y="7400547"/>
                  </a:lnTo>
                  <a:lnTo>
                    <a:pt x="13339139" y="7401969"/>
                  </a:lnTo>
                  <a:lnTo>
                    <a:pt x="13341566" y="7401822"/>
                  </a:lnTo>
                  <a:lnTo>
                    <a:pt x="13345889" y="7398151"/>
                  </a:lnTo>
                  <a:lnTo>
                    <a:pt x="13346310" y="7394391"/>
                  </a:lnTo>
                  <a:lnTo>
                    <a:pt x="13339494" y="7386362"/>
                  </a:lnTo>
                  <a:close/>
                </a:path>
                <a:path w="18617565" h="10859770">
                  <a:moveTo>
                    <a:pt x="13283806" y="7319273"/>
                  </a:moveTo>
                  <a:lnTo>
                    <a:pt x="13280045" y="7318850"/>
                  </a:lnTo>
                  <a:lnTo>
                    <a:pt x="13275105" y="7323046"/>
                  </a:lnTo>
                  <a:lnTo>
                    <a:pt x="13274683" y="7326806"/>
                  </a:lnTo>
                  <a:lnTo>
                    <a:pt x="13279403" y="7332365"/>
                  </a:lnTo>
                  <a:lnTo>
                    <a:pt x="13280119" y="7333458"/>
                  </a:lnTo>
                  <a:lnTo>
                    <a:pt x="13283450" y="7334879"/>
                  </a:lnTo>
                  <a:lnTo>
                    <a:pt x="13285878" y="7334733"/>
                  </a:lnTo>
                  <a:lnTo>
                    <a:pt x="13290201" y="7331061"/>
                  </a:lnTo>
                  <a:lnTo>
                    <a:pt x="13290623" y="7327302"/>
                  </a:lnTo>
                  <a:lnTo>
                    <a:pt x="13283806" y="7319273"/>
                  </a:lnTo>
                  <a:close/>
                </a:path>
                <a:path w="18617565" h="10859770">
                  <a:moveTo>
                    <a:pt x="13228451" y="7252325"/>
                  </a:moveTo>
                  <a:lnTo>
                    <a:pt x="13224691" y="7251903"/>
                  </a:lnTo>
                  <a:lnTo>
                    <a:pt x="13219750" y="7256098"/>
                  </a:lnTo>
                  <a:lnTo>
                    <a:pt x="13219328" y="7259858"/>
                  </a:lnTo>
                  <a:lnTo>
                    <a:pt x="13224048" y="7265417"/>
                  </a:lnTo>
                  <a:lnTo>
                    <a:pt x="13224765" y="7266511"/>
                  </a:lnTo>
                  <a:lnTo>
                    <a:pt x="13228097" y="7267933"/>
                  </a:lnTo>
                  <a:lnTo>
                    <a:pt x="13230523" y="7267785"/>
                  </a:lnTo>
                  <a:lnTo>
                    <a:pt x="13234847" y="7264115"/>
                  </a:lnTo>
                  <a:lnTo>
                    <a:pt x="13235269" y="7260355"/>
                  </a:lnTo>
                  <a:lnTo>
                    <a:pt x="13228451" y="7252325"/>
                  </a:lnTo>
                  <a:close/>
                </a:path>
                <a:path w="18617565" h="10859770">
                  <a:moveTo>
                    <a:pt x="13172763" y="7185235"/>
                  </a:moveTo>
                  <a:lnTo>
                    <a:pt x="13169003" y="7184813"/>
                  </a:lnTo>
                  <a:lnTo>
                    <a:pt x="13164062" y="7189009"/>
                  </a:lnTo>
                  <a:lnTo>
                    <a:pt x="13163641" y="7192769"/>
                  </a:lnTo>
                  <a:lnTo>
                    <a:pt x="13168359" y="7198327"/>
                  </a:lnTo>
                  <a:lnTo>
                    <a:pt x="13169075" y="7199420"/>
                  </a:lnTo>
                  <a:lnTo>
                    <a:pt x="13172409" y="7200842"/>
                  </a:lnTo>
                  <a:lnTo>
                    <a:pt x="13174835" y="7200695"/>
                  </a:lnTo>
                  <a:lnTo>
                    <a:pt x="13179159" y="7197024"/>
                  </a:lnTo>
                  <a:lnTo>
                    <a:pt x="13179581" y="7193266"/>
                  </a:lnTo>
                  <a:lnTo>
                    <a:pt x="13172763" y="7185235"/>
                  </a:lnTo>
                  <a:close/>
                </a:path>
                <a:path w="18617565" h="10859770">
                  <a:moveTo>
                    <a:pt x="13117408" y="7118288"/>
                  </a:moveTo>
                  <a:lnTo>
                    <a:pt x="13113649" y="7117865"/>
                  </a:lnTo>
                  <a:lnTo>
                    <a:pt x="13108707" y="7122062"/>
                  </a:lnTo>
                  <a:lnTo>
                    <a:pt x="13108286" y="7125821"/>
                  </a:lnTo>
                  <a:lnTo>
                    <a:pt x="13113005" y="7131380"/>
                  </a:lnTo>
                  <a:lnTo>
                    <a:pt x="13113723" y="7132474"/>
                  </a:lnTo>
                  <a:lnTo>
                    <a:pt x="13117054" y="7133895"/>
                  </a:lnTo>
                  <a:lnTo>
                    <a:pt x="13119479" y="7133748"/>
                  </a:lnTo>
                  <a:lnTo>
                    <a:pt x="13123803" y="7130077"/>
                  </a:lnTo>
                  <a:lnTo>
                    <a:pt x="13124226" y="7126317"/>
                  </a:lnTo>
                  <a:lnTo>
                    <a:pt x="13117408" y="7118288"/>
                  </a:lnTo>
                  <a:close/>
                </a:path>
                <a:path w="18617565" h="10859770">
                  <a:moveTo>
                    <a:pt x="13061861" y="7050865"/>
                  </a:moveTo>
                  <a:lnTo>
                    <a:pt x="13058103" y="7050443"/>
                  </a:lnTo>
                  <a:lnTo>
                    <a:pt x="13053161" y="7054638"/>
                  </a:lnTo>
                  <a:lnTo>
                    <a:pt x="13052739" y="7058398"/>
                  </a:lnTo>
                  <a:lnTo>
                    <a:pt x="13057459" y="7063957"/>
                  </a:lnTo>
                  <a:lnTo>
                    <a:pt x="13058175" y="7065050"/>
                  </a:lnTo>
                  <a:lnTo>
                    <a:pt x="13061509" y="7066472"/>
                  </a:lnTo>
                  <a:lnTo>
                    <a:pt x="13063934" y="7066326"/>
                  </a:lnTo>
                  <a:lnTo>
                    <a:pt x="13068258" y="7062654"/>
                  </a:lnTo>
                  <a:lnTo>
                    <a:pt x="13068680" y="7058895"/>
                  </a:lnTo>
                  <a:lnTo>
                    <a:pt x="13061861" y="7050865"/>
                  </a:lnTo>
                  <a:close/>
                </a:path>
                <a:path w="18617565" h="10859770">
                  <a:moveTo>
                    <a:pt x="13006174" y="6983775"/>
                  </a:moveTo>
                  <a:lnTo>
                    <a:pt x="13002415" y="6983354"/>
                  </a:lnTo>
                  <a:lnTo>
                    <a:pt x="12997473" y="6987549"/>
                  </a:lnTo>
                  <a:lnTo>
                    <a:pt x="12997052" y="6991308"/>
                  </a:lnTo>
                  <a:lnTo>
                    <a:pt x="13001771" y="6996866"/>
                  </a:lnTo>
                  <a:lnTo>
                    <a:pt x="13002487" y="6997960"/>
                  </a:lnTo>
                  <a:lnTo>
                    <a:pt x="13005820" y="6999382"/>
                  </a:lnTo>
                  <a:lnTo>
                    <a:pt x="13008245" y="6999235"/>
                  </a:lnTo>
                  <a:lnTo>
                    <a:pt x="13012570" y="6995564"/>
                  </a:lnTo>
                  <a:lnTo>
                    <a:pt x="13012993" y="6991805"/>
                  </a:lnTo>
                  <a:lnTo>
                    <a:pt x="13006174" y="6983775"/>
                  </a:lnTo>
                  <a:close/>
                </a:path>
                <a:path w="18617565" h="10859770">
                  <a:moveTo>
                    <a:pt x="12950677" y="6917161"/>
                  </a:moveTo>
                  <a:lnTo>
                    <a:pt x="12946918" y="6916739"/>
                  </a:lnTo>
                  <a:lnTo>
                    <a:pt x="12941976" y="6920934"/>
                  </a:lnTo>
                  <a:lnTo>
                    <a:pt x="12941555" y="6924694"/>
                  </a:lnTo>
                  <a:lnTo>
                    <a:pt x="12946276" y="6930254"/>
                  </a:lnTo>
                  <a:lnTo>
                    <a:pt x="12946990" y="6931347"/>
                  </a:lnTo>
                  <a:lnTo>
                    <a:pt x="12950323" y="6932768"/>
                  </a:lnTo>
                  <a:lnTo>
                    <a:pt x="12952749" y="6932621"/>
                  </a:lnTo>
                  <a:lnTo>
                    <a:pt x="12957073" y="6928951"/>
                  </a:lnTo>
                  <a:lnTo>
                    <a:pt x="12957495" y="6925191"/>
                  </a:lnTo>
                  <a:lnTo>
                    <a:pt x="12950677" y="6917161"/>
                  </a:lnTo>
                  <a:close/>
                </a:path>
                <a:path w="18617565" h="10859770">
                  <a:moveTo>
                    <a:pt x="12894990" y="6850071"/>
                  </a:moveTo>
                  <a:lnTo>
                    <a:pt x="12891231" y="6849649"/>
                  </a:lnTo>
                  <a:lnTo>
                    <a:pt x="12886288" y="6853846"/>
                  </a:lnTo>
                  <a:lnTo>
                    <a:pt x="12885866" y="6857604"/>
                  </a:lnTo>
                  <a:lnTo>
                    <a:pt x="12890587" y="6863163"/>
                  </a:lnTo>
                  <a:lnTo>
                    <a:pt x="12891302" y="6864256"/>
                  </a:lnTo>
                  <a:lnTo>
                    <a:pt x="12894635" y="6865678"/>
                  </a:lnTo>
                  <a:lnTo>
                    <a:pt x="12897061" y="6865531"/>
                  </a:lnTo>
                  <a:lnTo>
                    <a:pt x="12901385" y="6861860"/>
                  </a:lnTo>
                  <a:lnTo>
                    <a:pt x="12901807" y="6858101"/>
                  </a:lnTo>
                  <a:lnTo>
                    <a:pt x="12894990" y="6850071"/>
                  </a:lnTo>
                  <a:close/>
                </a:path>
                <a:path w="18617565" h="10859770">
                  <a:moveTo>
                    <a:pt x="12839159" y="6783315"/>
                  </a:moveTo>
                  <a:lnTo>
                    <a:pt x="12835400" y="6782894"/>
                  </a:lnTo>
                  <a:lnTo>
                    <a:pt x="12830458" y="6787089"/>
                  </a:lnTo>
                  <a:lnTo>
                    <a:pt x="12830036" y="6790848"/>
                  </a:lnTo>
                  <a:lnTo>
                    <a:pt x="12834757" y="6796406"/>
                  </a:lnTo>
                  <a:lnTo>
                    <a:pt x="12835472" y="6797500"/>
                  </a:lnTo>
                  <a:lnTo>
                    <a:pt x="12838805" y="6798921"/>
                  </a:lnTo>
                  <a:lnTo>
                    <a:pt x="12841231" y="6798776"/>
                  </a:lnTo>
                  <a:lnTo>
                    <a:pt x="12845555" y="6795105"/>
                  </a:lnTo>
                  <a:lnTo>
                    <a:pt x="12845977" y="6791345"/>
                  </a:lnTo>
                  <a:lnTo>
                    <a:pt x="12839159" y="6783315"/>
                  </a:lnTo>
                  <a:close/>
                </a:path>
                <a:path w="18617565" h="10859770">
                  <a:moveTo>
                    <a:pt x="12783328" y="6716558"/>
                  </a:moveTo>
                  <a:lnTo>
                    <a:pt x="12779428" y="6716470"/>
                  </a:lnTo>
                  <a:lnTo>
                    <a:pt x="12776957" y="6718567"/>
                  </a:lnTo>
                  <a:lnTo>
                    <a:pt x="12774153" y="6720523"/>
                  </a:lnTo>
                  <a:lnTo>
                    <a:pt x="12774063" y="6724426"/>
                  </a:lnTo>
                  <a:lnTo>
                    <a:pt x="12778785" y="6729984"/>
                  </a:lnTo>
                  <a:lnTo>
                    <a:pt x="12779166" y="6730935"/>
                  </a:lnTo>
                  <a:lnTo>
                    <a:pt x="12782833" y="6732499"/>
                  </a:lnTo>
                  <a:lnTo>
                    <a:pt x="12785259" y="6732352"/>
                  </a:lnTo>
                  <a:lnTo>
                    <a:pt x="12787112" y="6730778"/>
                  </a:lnTo>
                  <a:lnTo>
                    <a:pt x="12789916" y="6728824"/>
                  </a:lnTo>
                  <a:lnTo>
                    <a:pt x="12790004" y="6724921"/>
                  </a:lnTo>
                  <a:lnTo>
                    <a:pt x="12785284" y="6719363"/>
                  </a:lnTo>
                  <a:lnTo>
                    <a:pt x="12783328" y="6716558"/>
                  </a:lnTo>
                  <a:close/>
                </a:path>
                <a:path w="18617565" h="10859770">
                  <a:moveTo>
                    <a:pt x="12726549" y="6650184"/>
                  </a:moveTo>
                  <a:lnTo>
                    <a:pt x="12722646" y="6650096"/>
                  </a:lnTo>
                  <a:lnTo>
                    <a:pt x="12717706" y="6654292"/>
                  </a:lnTo>
                  <a:lnTo>
                    <a:pt x="12717616" y="6658194"/>
                  </a:lnTo>
                  <a:lnTo>
                    <a:pt x="12722336" y="6663752"/>
                  </a:lnTo>
                  <a:lnTo>
                    <a:pt x="12722719" y="6664703"/>
                  </a:lnTo>
                  <a:lnTo>
                    <a:pt x="12724385" y="6665414"/>
                  </a:lnTo>
                  <a:lnTo>
                    <a:pt x="12724194" y="6664939"/>
                  </a:lnTo>
                  <a:lnTo>
                    <a:pt x="12726193" y="6665791"/>
                  </a:lnTo>
                  <a:lnTo>
                    <a:pt x="12728620" y="6665644"/>
                  </a:lnTo>
                  <a:lnTo>
                    <a:pt x="12730473" y="6664072"/>
                  </a:lnTo>
                  <a:lnTo>
                    <a:pt x="12733276" y="6662116"/>
                  </a:lnTo>
                  <a:lnTo>
                    <a:pt x="12733365" y="6658213"/>
                  </a:lnTo>
                  <a:lnTo>
                    <a:pt x="12726549" y="6650184"/>
                  </a:lnTo>
                  <a:close/>
                </a:path>
                <a:path w="18617565" h="10859770">
                  <a:moveTo>
                    <a:pt x="12670100" y="6583953"/>
                  </a:moveTo>
                  <a:lnTo>
                    <a:pt x="12666198" y="6583865"/>
                  </a:lnTo>
                  <a:lnTo>
                    <a:pt x="12661257" y="6588059"/>
                  </a:lnTo>
                  <a:lnTo>
                    <a:pt x="12661169" y="6591962"/>
                  </a:lnTo>
                  <a:lnTo>
                    <a:pt x="12665889" y="6597520"/>
                  </a:lnTo>
                  <a:lnTo>
                    <a:pt x="12666271" y="6598471"/>
                  </a:lnTo>
                  <a:lnTo>
                    <a:pt x="12667937" y="6599182"/>
                  </a:lnTo>
                  <a:lnTo>
                    <a:pt x="12668079" y="6598850"/>
                  </a:lnTo>
                  <a:lnTo>
                    <a:pt x="12670078" y="6599702"/>
                  </a:lnTo>
                  <a:lnTo>
                    <a:pt x="12672506" y="6599556"/>
                  </a:lnTo>
                  <a:lnTo>
                    <a:pt x="12676829" y="6595884"/>
                  </a:lnTo>
                  <a:lnTo>
                    <a:pt x="12676917" y="6591982"/>
                  </a:lnTo>
                  <a:lnTo>
                    <a:pt x="12670100" y="6583953"/>
                  </a:lnTo>
                  <a:close/>
                </a:path>
                <a:path w="18617565" h="10859770">
                  <a:moveTo>
                    <a:pt x="12613035" y="6518246"/>
                  </a:moveTo>
                  <a:lnTo>
                    <a:pt x="12609133" y="6518157"/>
                  </a:lnTo>
                  <a:lnTo>
                    <a:pt x="12604192" y="6522353"/>
                  </a:lnTo>
                  <a:lnTo>
                    <a:pt x="12604103" y="6526254"/>
                  </a:lnTo>
                  <a:lnTo>
                    <a:pt x="12608822" y="6531813"/>
                  </a:lnTo>
                  <a:lnTo>
                    <a:pt x="12609205" y="6532765"/>
                  </a:lnTo>
                  <a:lnTo>
                    <a:pt x="12610872" y="6533476"/>
                  </a:lnTo>
                  <a:lnTo>
                    <a:pt x="12611014" y="6533142"/>
                  </a:lnTo>
                  <a:lnTo>
                    <a:pt x="12613014" y="6533995"/>
                  </a:lnTo>
                  <a:lnTo>
                    <a:pt x="12615440" y="6533848"/>
                  </a:lnTo>
                  <a:lnTo>
                    <a:pt x="12619764" y="6530176"/>
                  </a:lnTo>
                  <a:lnTo>
                    <a:pt x="12619852" y="6526275"/>
                  </a:lnTo>
                  <a:lnTo>
                    <a:pt x="12613035" y="6518246"/>
                  </a:lnTo>
                  <a:close/>
                </a:path>
                <a:path w="18617565" h="10859770">
                  <a:moveTo>
                    <a:pt x="12555351" y="6453062"/>
                  </a:moveTo>
                  <a:lnTo>
                    <a:pt x="12551450" y="6452974"/>
                  </a:lnTo>
                  <a:lnTo>
                    <a:pt x="12546508" y="6457170"/>
                  </a:lnTo>
                  <a:lnTo>
                    <a:pt x="12546420" y="6461071"/>
                  </a:lnTo>
                  <a:lnTo>
                    <a:pt x="12551140" y="6466631"/>
                  </a:lnTo>
                  <a:lnTo>
                    <a:pt x="12551522" y="6467582"/>
                  </a:lnTo>
                  <a:lnTo>
                    <a:pt x="12555186" y="6469145"/>
                  </a:lnTo>
                  <a:lnTo>
                    <a:pt x="12557757" y="6468665"/>
                  </a:lnTo>
                  <a:lnTo>
                    <a:pt x="12562080" y="6464993"/>
                  </a:lnTo>
                  <a:lnTo>
                    <a:pt x="12562170" y="6461092"/>
                  </a:lnTo>
                  <a:lnTo>
                    <a:pt x="12555351" y="6453062"/>
                  </a:lnTo>
                  <a:close/>
                </a:path>
                <a:path w="18617565" h="10859770">
                  <a:moveTo>
                    <a:pt x="12497383" y="6388546"/>
                  </a:moveTo>
                  <a:lnTo>
                    <a:pt x="12493482" y="6388458"/>
                  </a:lnTo>
                  <a:lnTo>
                    <a:pt x="12488540" y="6392653"/>
                  </a:lnTo>
                  <a:lnTo>
                    <a:pt x="12488453" y="6396555"/>
                  </a:lnTo>
                  <a:lnTo>
                    <a:pt x="12493173" y="6402113"/>
                  </a:lnTo>
                  <a:lnTo>
                    <a:pt x="12493555" y="6403064"/>
                  </a:lnTo>
                  <a:lnTo>
                    <a:pt x="12497220" y="6404628"/>
                  </a:lnTo>
                  <a:lnTo>
                    <a:pt x="12499790" y="6404148"/>
                  </a:lnTo>
                  <a:lnTo>
                    <a:pt x="12504113" y="6400477"/>
                  </a:lnTo>
                  <a:lnTo>
                    <a:pt x="12504201" y="6396575"/>
                  </a:lnTo>
                  <a:lnTo>
                    <a:pt x="12497383" y="6388546"/>
                  </a:lnTo>
                  <a:close/>
                </a:path>
                <a:path w="18617565" h="10859770">
                  <a:moveTo>
                    <a:pt x="12438323" y="6324744"/>
                  </a:moveTo>
                  <a:lnTo>
                    <a:pt x="12434422" y="6324656"/>
                  </a:lnTo>
                  <a:lnTo>
                    <a:pt x="12429481" y="6328852"/>
                  </a:lnTo>
                  <a:lnTo>
                    <a:pt x="12429391" y="6332754"/>
                  </a:lnTo>
                  <a:lnTo>
                    <a:pt x="12431490" y="6335224"/>
                  </a:lnTo>
                  <a:lnTo>
                    <a:pt x="12434254" y="6337979"/>
                  </a:lnTo>
                  <a:lnTo>
                    <a:pt x="12434778" y="6338597"/>
                  </a:lnTo>
                  <a:lnTo>
                    <a:pt x="12436445" y="6339308"/>
                  </a:lnTo>
                  <a:lnTo>
                    <a:pt x="12436303" y="6339641"/>
                  </a:lnTo>
                  <a:lnTo>
                    <a:pt x="12438303" y="6340494"/>
                  </a:lnTo>
                  <a:lnTo>
                    <a:pt x="12440870" y="6340015"/>
                  </a:lnTo>
                  <a:lnTo>
                    <a:pt x="12445195" y="6336343"/>
                  </a:lnTo>
                  <a:lnTo>
                    <a:pt x="12445283" y="6332442"/>
                  </a:lnTo>
                  <a:lnTo>
                    <a:pt x="12443185" y="6329970"/>
                  </a:lnTo>
                  <a:lnTo>
                    <a:pt x="12440421" y="6327215"/>
                  </a:lnTo>
                  <a:lnTo>
                    <a:pt x="12438323" y="6324744"/>
                  </a:lnTo>
                  <a:close/>
                </a:path>
                <a:path w="18617565" h="10859770">
                  <a:moveTo>
                    <a:pt x="12378453" y="6260993"/>
                  </a:moveTo>
                  <a:lnTo>
                    <a:pt x="12374885" y="6261047"/>
                  </a:lnTo>
                  <a:lnTo>
                    <a:pt x="12372415" y="6263144"/>
                  </a:lnTo>
                  <a:lnTo>
                    <a:pt x="12370388" y="6265432"/>
                  </a:lnTo>
                  <a:lnTo>
                    <a:pt x="12370135" y="6265718"/>
                  </a:lnTo>
                  <a:lnTo>
                    <a:pt x="12379243" y="6276694"/>
                  </a:lnTo>
                  <a:lnTo>
                    <a:pt x="12381810" y="6276213"/>
                  </a:lnTo>
                  <a:lnTo>
                    <a:pt x="12383664" y="6274640"/>
                  </a:lnTo>
                  <a:lnTo>
                    <a:pt x="12385690" y="6272353"/>
                  </a:lnTo>
                  <a:lnTo>
                    <a:pt x="12385943" y="6272067"/>
                  </a:lnTo>
                  <a:lnTo>
                    <a:pt x="12385890" y="6268498"/>
                  </a:lnTo>
                  <a:lnTo>
                    <a:pt x="12383791" y="6266028"/>
                  </a:lnTo>
                  <a:lnTo>
                    <a:pt x="12381027" y="6263273"/>
                  </a:lnTo>
                  <a:lnTo>
                    <a:pt x="12378453" y="6260993"/>
                  </a:lnTo>
                  <a:close/>
                </a:path>
                <a:path w="18617565" h="10859770">
                  <a:moveTo>
                    <a:pt x="12318491" y="6198383"/>
                  </a:moveTo>
                  <a:lnTo>
                    <a:pt x="12314922" y="6198436"/>
                  </a:lnTo>
                  <a:lnTo>
                    <a:pt x="12312452" y="6200535"/>
                  </a:lnTo>
                  <a:lnTo>
                    <a:pt x="12309839" y="6202965"/>
                  </a:lnTo>
                  <a:lnTo>
                    <a:pt x="12310226" y="6206675"/>
                  </a:lnTo>
                  <a:lnTo>
                    <a:pt x="12312324" y="6209146"/>
                  </a:lnTo>
                  <a:lnTo>
                    <a:pt x="12315089" y="6211902"/>
                  </a:lnTo>
                  <a:lnTo>
                    <a:pt x="12315612" y="6212519"/>
                  </a:lnTo>
                  <a:lnTo>
                    <a:pt x="12319279" y="6214083"/>
                  </a:lnTo>
                  <a:lnTo>
                    <a:pt x="12321848" y="6213603"/>
                  </a:lnTo>
                  <a:lnTo>
                    <a:pt x="12323700" y="6212030"/>
                  </a:lnTo>
                  <a:lnTo>
                    <a:pt x="12325727" y="6209742"/>
                  </a:lnTo>
                  <a:lnTo>
                    <a:pt x="12325979" y="6209457"/>
                  </a:lnTo>
                  <a:lnTo>
                    <a:pt x="12325926" y="6205888"/>
                  </a:lnTo>
                  <a:lnTo>
                    <a:pt x="12323829" y="6203418"/>
                  </a:lnTo>
                  <a:lnTo>
                    <a:pt x="12321064" y="6200662"/>
                  </a:lnTo>
                  <a:lnTo>
                    <a:pt x="12318491" y="6198383"/>
                  </a:lnTo>
                  <a:close/>
                </a:path>
                <a:path w="18617565" h="10859770">
                  <a:moveTo>
                    <a:pt x="12257435" y="6136489"/>
                  </a:moveTo>
                  <a:lnTo>
                    <a:pt x="12253533" y="6136401"/>
                  </a:lnTo>
                  <a:lnTo>
                    <a:pt x="12251254" y="6138974"/>
                  </a:lnTo>
                  <a:lnTo>
                    <a:pt x="12248641" y="6141404"/>
                  </a:lnTo>
                  <a:lnTo>
                    <a:pt x="12248552" y="6145306"/>
                  </a:lnTo>
                  <a:lnTo>
                    <a:pt x="12251125" y="6147586"/>
                  </a:lnTo>
                  <a:lnTo>
                    <a:pt x="12253890" y="6150340"/>
                  </a:lnTo>
                  <a:lnTo>
                    <a:pt x="12254416" y="6150960"/>
                  </a:lnTo>
                  <a:lnTo>
                    <a:pt x="12258081" y="6152523"/>
                  </a:lnTo>
                  <a:lnTo>
                    <a:pt x="12260649" y="6152043"/>
                  </a:lnTo>
                  <a:lnTo>
                    <a:pt x="12262502" y="6150469"/>
                  </a:lnTo>
                  <a:lnTo>
                    <a:pt x="12265115" y="6148037"/>
                  </a:lnTo>
                  <a:lnTo>
                    <a:pt x="12265204" y="6144136"/>
                  </a:lnTo>
                  <a:lnTo>
                    <a:pt x="12262631" y="6141856"/>
                  </a:lnTo>
                  <a:lnTo>
                    <a:pt x="12259866" y="6139102"/>
                  </a:lnTo>
                  <a:lnTo>
                    <a:pt x="12257435" y="6136489"/>
                  </a:lnTo>
                  <a:close/>
                </a:path>
                <a:path w="18617565" h="10859770">
                  <a:moveTo>
                    <a:pt x="12194668" y="6075835"/>
                  </a:moveTo>
                  <a:lnTo>
                    <a:pt x="12190766" y="6075745"/>
                  </a:lnTo>
                  <a:lnTo>
                    <a:pt x="12188488" y="6078319"/>
                  </a:lnTo>
                  <a:lnTo>
                    <a:pt x="12186350" y="6080560"/>
                  </a:lnTo>
                  <a:lnTo>
                    <a:pt x="12186262" y="6084461"/>
                  </a:lnTo>
                  <a:lnTo>
                    <a:pt x="12188834" y="6086741"/>
                  </a:lnTo>
                  <a:lnTo>
                    <a:pt x="12191600" y="6089495"/>
                  </a:lnTo>
                  <a:lnTo>
                    <a:pt x="12192124" y="6090113"/>
                  </a:lnTo>
                  <a:lnTo>
                    <a:pt x="12195457" y="6091534"/>
                  </a:lnTo>
                  <a:lnTo>
                    <a:pt x="12198024" y="6091055"/>
                  </a:lnTo>
                  <a:lnTo>
                    <a:pt x="12200020" y="6089148"/>
                  </a:lnTo>
                  <a:lnTo>
                    <a:pt x="12202157" y="6086909"/>
                  </a:lnTo>
                  <a:lnTo>
                    <a:pt x="12202246" y="6083006"/>
                  </a:lnTo>
                  <a:lnTo>
                    <a:pt x="12199673" y="6080727"/>
                  </a:lnTo>
                  <a:lnTo>
                    <a:pt x="12196909" y="6077973"/>
                  </a:lnTo>
                  <a:lnTo>
                    <a:pt x="12194668" y="6075835"/>
                  </a:lnTo>
                  <a:close/>
                </a:path>
                <a:path w="18617565" h="10859770">
                  <a:moveTo>
                    <a:pt x="12131334" y="6016515"/>
                  </a:moveTo>
                  <a:lnTo>
                    <a:pt x="12127431" y="6016426"/>
                  </a:lnTo>
                  <a:lnTo>
                    <a:pt x="12125152" y="6018999"/>
                  </a:lnTo>
                  <a:lnTo>
                    <a:pt x="12123015" y="6021238"/>
                  </a:lnTo>
                  <a:lnTo>
                    <a:pt x="12122926" y="6025140"/>
                  </a:lnTo>
                  <a:lnTo>
                    <a:pt x="12125499" y="6027420"/>
                  </a:lnTo>
                  <a:lnTo>
                    <a:pt x="12128264" y="6030175"/>
                  </a:lnTo>
                  <a:lnTo>
                    <a:pt x="12130263" y="6031028"/>
                  </a:lnTo>
                  <a:lnTo>
                    <a:pt x="12129788" y="6031218"/>
                  </a:lnTo>
                  <a:lnTo>
                    <a:pt x="12132121" y="6032214"/>
                  </a:lnTo>
                  <a:lnTo>
                    <a:pt x="12135023" y="6031877"/>
                  </a:lnTo>
                  <a:lnTo>
                    <a:pt x="12136684" y="6029827"/>
                  </a:lnTo>
                  <a:lnTo>
                    <a:pt x="12138822" y="6027587"/>
                  </a:lnTo>
                  <a:lnTo>
                    <a:pt x="12138910" y="6023685"/>
                  </a:lnTo>
                  <a:lnTo>
                    <a:pt x="12136337" y="6021406"/>
                  </a:lnTo>
                  <a:lnTo>
                    <a:pt x="12133573" y="6018652"/>
                  </a:lnTo>
                  <a:lnTo>
                    <a:pt x="12131334" y="6016515"/>
                  </a:lnTo>
                  <a:close/>
                </a:path>
                <a:path w="18617565" h="10859770">
                  <a:moveTo>
                    <a:pt x="12066763" y="5958242"/>
                  </a:moveTo>
                  <a:lnTo>
                    <a:pt x="12063194" y="5958295"/>
                  </a:lnTo>
                  <a:lnTo>
                    <a:pt x="12058636" y="5963442"/>
                  </a:lnTo>
                  <a:lnTo>
                    <a:pt x="12058689" y="5967010"/>
                  </a:lnTo>
                  <a:lnTo>
                    <a:pt x="12061261" y="5969289"/>
                  </a:lnTo>
                  <a:lnTo>
                    <a:pt x="12064169" y="5971711"/>
                  </a:lnTo>
                  <a:lnTo>
                    <a:pt x="12065835" y="5972422"/>
                  </a:lnTo>
                  <a:lnTo>
                    <a:pt x="12065693" y="5972756"/>
                  </a:lnTo>
                  <a:lnTo>
                    <a:pt x="12068027" y="5973751"/>
                  </a:lnTo>
                  <a:lnTo>
                    <a:pt x="12070928" y="5973413"/>
                  </a:lnTo>
                  <a:lnTo>
                    <a:pt x="12072590" y="5971365"/>
                  </a:lnTo>
                  <a:lnTo>
                    <a:pt x="12074870" y="5968791"/>
                  </a:lnTo>
                  <a:lnTo>
                    <a:pt x="12074816" y="5965223"/>
                  </a:lnTo>
                  <a:lnTo>
                    <a:pt x="12072243" y="5962943"/>
                  </a:lnTo>
                  <a:lnTo>
                    <a:pt x="12069336" y="5960521"/>
                  </a:lnTo>
                  <a:lnTo>
                    <a:pt x="12066763" y="5958242"/>
                  </a:lnTo>
                  <a:close/>
                </a:path>
                <a:path w="18617565" h="10859770">
                  <a:moveTo>
                    <a:pt x="12001241" y="5900352"/>
                  </a:moveTo>
                  <a:lnTo>
                    <a:pt x="11997530" y="5900738"/>
                  </a:lnTo>
                  <a:lnTo>
                    <a:pt x="11992971" y="5905886"/>
                  </a:lnTo>
                  <a:lnTo>
                    <a:pt x="11993358" y="5909595"/>
                  </a:lnTo>
                  <a:lnTo>
                    <a:pt x="11995931" y="5911874"/>
                  </a:lnTo>
                  <a:lnTo>
                    <a:pt x="11998838" y="5914296"/>
                  </a:lnTo>
                  <a:lnTo>
                    <a:pt x="12000505" y="5915007"/>
                  </a:lnTo>
                  <a:lnTo>
                    <a:pt x="12000363" y="5915341"/>
                  </a:lnTo>
                  <a:lnTo>
                    <a:pt x="12002696" y="5916336"/>
                  </a:lnTo>
                  <a:lnTo>
                    <a:pt x="12005741" y="5915665"/>
                  </a:lnTo>
                  <a:lnTo>
                    <a:pt x="12007401" y="5913616"/>
                  </a:lnTo>
                  <a:lnTo>
                    <a:pt x="12009681" y="5911044"/>
                  </a:lnTo>
                  <a:lnTo>
                    <a:pt x="12009294" y="5907332"/>
                  </a:lnTo>
                  <a:lnTo>
                    <a:pt x="12006721" y="5905053"/>
                  </a:lnTo>
                  <a:lnTo>
                    <a:pt x="12003814" y="5902631"/>
                  </a:lnTo>
                  <a:lnTo>
                    <a:pt x="12001241" y="5900352"/>
                  </a:lnTo>
                  <a:close/>
                </a:path>
                <a:path w="18617565" h="10859770">
                  <a:moveTo>
                    <a:pt x="11934868" y="5844461"/>
                  </a:moveTo>
                  <a:lnTo>
                    <a:pt x="11931155" y="5844848"/>
                  </a:lnTo>
                  <a:lnTo>
                    <a:pt x="11926597" y="5849995"/>
                  </a:lnTo>
                  <a:lnTo>
                    <a:pt x="11926984" y="5853706"/>
                  </a:lnTo>
                  <a:lnTo>
                    <a:pt x="11929557" y="5855984"/>
                  </a:lnTo>
                  <a:lnTo>
                    <a:pt x="11932464" y="5858407"/>
                  </a:lnTo>
                  <a:lnTo>
                    <a:pt x="11934130" y="5859117"/>
                  </a:lnTo>
                  <a:lnTo>
                    <a:pt x="11934322" y="5859593"/>
                  </a:lnTo>
                  <a:lnTo>
                    <a:pt x="11936655" y="5860588"/>
                  </a:lnTo>
                  <a:lnTo>
                    <a:pt x="11939698" y="5859916"/>
                  </a:lnTo>
                  <a:lnTo>
                    <a:pt x="11941360" y="5857868"/>
                  </a:lnTo>
                  <a:lnTo>
                    <a:pt x="11943639" y="5855296"/>
                  </a:lnTo>
                  <a:lnTo>
                    <a:pt x="11943252" y="5851584"/>
                  </a:lnTo>
                  <a:lnTo>
                    <a:pt x="11940680" y="5849305"/>
                  </a:lnTo>
                  <a:lnTo>
                    <a:pt x="11937440" y="5846741"/>
                  </a:lnTo>
                  <a:lnTo>
                    <a:pt x="11934868" y="5844461"/>
                  </a:lnTo>
                  <a:close/>
                </a:path>
                <a:path w="18617565" h="10859770">
                  <a:moveTo>
                    <a:pt x="11866639" y="5790145"/>
                  </a:moveTo>
                  <a:lnTo>
                    <a:pt x="11862595" y="5790389"/>
                  </a:lnTo>
                  <a:lnTo>
                    <a:pt x="11860648" y="5793105"/>
                  </a:lnTo>
                  <a:lnTo>
                    <a:pt x="11858844" y="5795487"/>
                  </a:lnTo>
                  <a:lnTo>
                    <a:pt x="11859089" y="5799530"/>
                  </a:lnTo>
                  <a:lnTo>
                    <a:pt x="11861805" y="5801477"/>
                  </a:lnTo>
                  <a:lnTo>
                    <a:pt x="11865045" y="5804041"/>
                  </a:lnTo>
                  <a:lnTo>
                    <a:pt x="11868712" y="5805605"/>
                  </a:lnTo>
                  <a:lnTo>
                    <a:pt x="11871755" y="5804933"/>
                  </a:lnTo>
                  <a:lnTo>
                    <a:pt x="11873417" y="5802885"/>
                  </a:lnTo>
                  <a:lnTo>
                    <a:pt x="11875221" y="5800503"/>
                  </a:lnTo>
                  <a:lnTo>
                    <a:pt x="11874976" y="5796459"/>
                  </a:lnTo>
                  <a:lnTo>
                    <a:pt x="11872261" y="5794513"/>
                  </a:lnTo>
                  <a:lnTo>
                    <a:pt x="11869021" y="5791949"/>
                  </a:lnTo>
                  <a:lnTo>
                    <a:pt x="11866639" y="5790145"/>
                  </a:lnTo>
                  <a:close/>
                </a:path>
                <a:path w="18617565" h="10859770">
                  <a:moveTo>
                    <a:pt x="2528205" y="1803524"/>
                  </a:moveTo>
                  <a:lnTo>
                    <a:pt x="2518206" y="1799259"/>
                  </a:lnTo>
                  <a:lnTo>
                    <a:pt x="2514877" y="1800597"/>
                  </a:lnTo>
                  <a:lnTo>
                    <a:pt x="2512034" y="1807264"/>
                  </a:lnTo>
                  <a:lnTo>
                    <a:pt x="2513705" y="1810735"/>
                  </a:lnTo>
                  <a:lnTo>
                    <a:pt x="2523704" y="1815000"/>
                  </a:lnTo>
                  <a:lnTo>
                    <a:pt x="2527175" y="1813329"/>
                  </a:lnTo>
                  <a:lnTo>
                    <a:pt x="2529876" y="1806996"/>
                  </a:lnTo>
                  <a:lnTo>
                    <a:pt x="2528205" y="1803524"/>
                  </a:lnTo>
                  <a:close/>
                </a:path>
                <a:path w="18617565" h="10859770">
                  <a:moveTo>
                    <a:pt x="2608532" y="1837789"/>
                  </a:moveTo>
                  <a:lnTo>
                    <a:pt x="2598533" y="1833524"/>
                  </a:lnTo>
                  <a:lnTo>
                    <a:pt x="2595062" y="1835196"/>
                  </a:lnTo>
                  <a:lnTo>
                    <a:pt x="2592361" y="1841529"/>
                  </a:lnTo>
                  <a:lnTo>
                    <a:pt x="2594032" y="1845000"/>
                  </a:lnTo>
                  <a:lnTo>
                    <a:pt x="2604031" y="1849265"/>
                  </a:lnTo>
                  <a:lnTo>
                    <a:pt x="2607502" y="1847593"/>
                  </a:lnTo>
                  <a:lnTo>
                    <a:pt x="2610203" y="1841260"/>
                  </a:lnTo>
                  <a:lnTo>
                    <a:pt x="2608532" y="1837789"/>
                  </a:lnTo>
                  <a:close/>
                </a:path>
                <a:path w="18617565" h="10859770">
                  <a:moveTo>
                    <a:pt x="2447879" y="1769260"/>
                  </a:moveTo>
                  <a:lnTo>
                    <a:pt x="2441213" y="1766416"/>
                  </a:lnTo>
                  <a:lnTo>
                    <a:pt x="2438071" y="1765470"/>
                  </a:lnTo>
                  <a:lnTo>
                    <a:pt x="2434409" y="1766666"/>
                  </a:lnTo>
                  <a:lnTo>
                    <a:pt x="2431850" y="1772666"/>
                  </a:lnTo>
                  <a:lnTo>
                    <a:pt x="2433378" y="1776470"/>
                  </a:lnTo>
                  <a:lnTo>
                    <a:pt x="2443377" y="1780736"/>
                  </a:lnTo>
                  <a:lnTo>
                    <a:pt x="2446848" y="1779064"/>
                  </a:lnTo>
                  <a:lnTo>
                    <a:pt x="2449407" y="1773064"/>
                  </a:lnTo>
                  <a:lnTo>
                    <a:pt x="2447879" y="1769260"/>
                  </a:lnTo>
                  <a:close/>
                </a:path>
                <a:path w="18617565" h="10859770">
                  <a:moveTo>
                    <a:pt x="2688334" y="1871437"/>
                  </a:moveTo>
                  <a:lnTo>
                    <a:pt x="2678668" y="1867314"/>
                  </a:lnTo>
                  <a:lnTo>
                    <a:pt x="2675198" y="1868985"/>
                  </a:lnTo>
                  <a:lnTo>
                    <a:pt x="2672639" y="1874985"/>
                  </a:lnTo>
                  <a:lnTo>
                    <a:pt x="2674310" y="1878456"/>
                  </a:lnTo>
                  <a:lnTo>
                    <a:pt x="2683976" y="1882579"/>
                  </a:lnTo>
                  <a:lnTo>
                    <a:pt x="2687445" y="1880908"/>
                  </a:lnTo>
                  <a:lnTo>
                    <a:pt x="2690005" y="1874907"/>
                  </a:lnTo>
                  <a:lnTo>
                    <a:pt x="2688334" y="1871437"/>
                  </a:lnTo>
                  <a:close/>
                </a:path>
                <a:path w="18617565" h="10859770">
                  <a:moveTo>
                    <a:pt x="2368502" y="1734614"/>
                  </a:moveTo>
                  <a:lnTo>
                    <a:pt x="2358836" y="1730491"/>
                  </a:lnTo>
                  <a:lnTo>
                    <a:pt x="2355175" y="1731686"/>
                  </a:lnTo>
                  <a:lnTo>
                    <a:pt x="2353716" y="1735004"/>
                  </a:lnTo>
                  <a:lnTo>
                    <a:pt x="2352283" y="1737543"/>
                  </a:lnTo>
                  <a:lnTo>
                    <a:pt x="2353811" y="1741347"/>
                  </a:lnTo>
                  <a:lnTo>
                    <a:pt x="2363477" y="1745471"/>
                  </a:lnTo>
                  <a:lnTo>
                    <a:pt x="2367138" y="1744276"/>
                  </a:lnTo>
                  <a:lnTo>
                    <a:pt x="2368597" y="1740958"/>
                  </a:lnTo>
                  <a:lnTo>
                    <a:pt x="2370031" y="1738417"/>
                  </a:lnTo>
                  <a:lnTo>
                    <a:pt x="2368502" y="1734614"/>
                  </a:lnTo>
                  <a:close/>
                </a:path>
                <a:path w="18617565" h="10859770">
                  <a:moveTo>
                    <a:pt x="2769229" y="1904369"/>
                  </a:moveTo>
                  <a:lnTo>
                    <a:pt x="2759564" y="1900246"/>
                  </a:lnTo>
                  <a:lnTo>
                    <a:pt x="2756093" y="1901917"/>
                  </a:lnTo>
                  <a:lnTo>
                    <a:pt x="2754813" y="1904916"/>
                  </a:lnTo>
                  <a:lnTo>
                    <a:pt x="2753972" y="1907710"/>
                  </a:lnTo>
                  <a:lnTo>
                    <a:pt x="2753867" y="1908059"/>
                  </a:lnTo>
                  <a:lnTo>
                    <a:pt x="2755205" y="1911387"/>
                  </a:lnTo>
                  <a:lnTo>
                    <a:pt x="2764871" y="1915510"/>
                  </a:lnTo>
                  <a:lnTo>
                    <a:pt x="2768341" y="1913839"/>
                  </a:lnTo>
                  <a:lnTo>
                    <a:pt x="2770901" y="1907839"/>
                  </a:lnTo>
                  <a:lnTo>
                    <a:pt x="2769229" y="1904369"/>
                  </a:lnTo>
                  <a:close/>
                </a:path>
                <a:path w="18617565" h="10859770">
                  <a:moveTo>
                    <a:pt x="2288744" y="1699015"/>
                  </a:moveTo>
                  <a:lnTo>
                    <a:pt x="2279078" y="1694892"/>
                  </a:lnTo>
                  <a:lnTo>
                    <a:pt x="2275417" y="1696089"/>
                  </a:lnTo>
                  <a:lnTo>
                    <a:pt x="2272857" y="1702088"/>
                  </a:lnTo>
                  <a:lnTo>
                    <a:pt x="2274053" y="1705749"/>
                  </a:lnTo>
                  <a:lnTo>
                    <a:pt x="2283719" y="1709872"/>
                  </a:lnTo>
                  <a:lnTo>
                    <a:pt x="2287381" y="1708677"/>
                  </a:lnTo>
                  <a:lnTo>
                    <a:pt x="2289940" y="1702677"/>
                  </a:lnTo>
                  <a:lnTo>
                    <a:pt x="2288744" y="1699015"/>
                  </a:lnTo>
                  <a:close/>
                </a:path>
                <a:path w="18617565" h="10859770">
                  <a:moveTo>
                    <a:pt x="2849792" y="1937158"/>
                  </a:moveTo>
                  <a:lnTo>
                    <a:pt x="2840126" y="1933035"/>
                  </a:lnTo>
                  <a:lnTo>
                    <a:pt x="2836655" y="1934706"/>
                  </a:lnTo>
                  <a:lnTo>
                    <a:pt x="2835376" y="1937706"/>
                  </a:lnTo>
                  <a:lnTo>
                    <a:pt x="2834534" y="1940499"/>
                  </a:lnTo>
                  <a:lnTo>
                    <a:pt x="2834429" y="1940848"/>
                  </a:lnTo>
                  <a:lnTo>
                    <a:pt x="2835767" y="1944177"/>
                  </a:lnTo>
                  <a:lnTo>
                    <a:pt x="2845433" y="1948300"/>
                  </a:lnTo>
                  <a:lnTo>
                    <a:pt x="2848904" y="1946629"/>
                  </a:lnTo>
                  <a:lnTo>
                    <a:pt x="2851463" y="1940629"/>
                  </a:lnTo>
                  <a:lnTo>
                    <a:pt x="2849792" y="1937158"/>
                  </a:lnTo>
                  <a:close/>
                </a:path>
                <a:path w="18617565" h="10859770">
                  <a:moveTo>
                    <a:pt x="2199938" y="1658770"/>
                  </a:moveTo>
                  <a:lnTo>
                    <a:pt x="2196134" y="1660299"/>
                  </a:lnTo>
                  <a:lnTo>
                    <a:pt x="2193575" y="1666299"/>
                  </a:lnTo>
                  <a:lnTo>
                    <a:pt x="2194770" y="1669961"/>
                  </a:lnTo>
                  <a:lnTo>
                    <a:pt x="2204436" y="1674084"/>
                  </a:lnTo>
                  <a:lnTo>
                    <a:pt x="2208098" y="1672888"/>
                  </a:lnTo>
                  <a:lnTo>
                    <a:pt x="2210657" y="1666888"/>
                  </a:lnTo>
                  <a:lnTo>
                    <a:pt x="2209462" y="1663226"/>
                  </a:lnTo>
                  <a:lnTo>
                    <a:pt x="2202796" y="1660383"/>
                  </a:lnTo>
                  <a:lnTo>
                    <a:pt x="2199938" y="1658770"/>
                  </a:lnTo>
                  <a:close/>
                </a:path>
                <a:path w="18617565" h="10859770">
                  <a:moveTo>
                    <a:pt x="2930971" y="1969423"/>
                  </a:moveTo>
                  <a:lnTo>
                    <a:pt x="2921305" y="1965300"/>
                  </a:lnTo>
                  <a:lnTo>
                    <a:pt x="2917835" y="1966971"/>
                  </a:lnTo>
                  <a:lnTo>
                    <a:pt x="2916555" y="1969971"/>
                  </a:lnTo>
                  <a:lnTo>
                    <a:pt x="2915714" y="1972763"/>
                  </a:lnTo>
                  <a:lnTo>
                    <a:pt x="2915609" y="1973113"/>
                  </a:lnTo>
                  <a:lnTo>
                    <a:pt x="2916947" y="1976442"/>
                  </a:lnTo>
                  <a:lnTo>
                    <a:pt x="2926613" y="1980565"/>
                  </a:lnTo>
                  <a:lnTo>
                    <a:pt x="2930083" y="1978893"/>
                  </a:lnTo>
                  <a:lnTo>
                    <a:pt x="2932643" y="1972893"/>
                  </a:lnTo>
                  <a:lnTo>
                    <a:pt x="2930971" y="1969423"/>
                  </a:lnTo>
                  <a:close/>
                </a:path>
                <a:path w="18617565" h="10859770">
                  <a:moveTo>
                    <a:pt x="2130415" y="1625962"/>
                  </a:moveTo>
                  <a:lnTo>
                    <a:pt x="2120749" y="1621839"/>
                  </a:lnTo>
                  <a:lnTo>
                    <a:pt x="2117087" y="1623035"/>
                  </a:lnTo>
                  <a:lnTo>
                    <a:pt x="2114386" y="1629367"/>
                  </a:lnTo>
                  <a:lnTo>
                    <a:pt x="2115581" y="1633029"/>
                  </a:lnTo>
                  <a:lnTo>
                    <a:pt x="2125247" y="1637152"/>
                  </a:lnTo>
                  <a:lnTo>
                    <a:pt x="2128909" y="1635956"/>
                  </a:lnTo>
                  <a:lnTo>
                    <a:pt x="2131610" y="1629625"/>
                  </a:lnTo>
                  <a:lnTo>
                    <a:pt x="2130415" y="1625962"/>
                  </a:lnTo>
                  <a:close/>
                </a:path>
                <a:path w="18617565" h="10859770">
                  <a:moveTo>
                    <a:pt x="3011960" y="2001212"/>
                  </a:moveTo>
                  <a:lnTo>
                    <a:pt x="3002295" y="1997089"/>
                  </a:lnTo>
                  <a:lnTo>
                    <a:pt x="2998824" y="1998761"/>
                  </a:lnTo>
                  <a:lnTo>
                    <a:pt x="2997544" y="2001760"/>
                  </a:lnTo>
                  <a:lnTo>
                    <a:pt x="2996703" y="2004552"/>
                  </a:lnTo>
                  <a:lnTo>
                    <a:pt x="2996598" y="2004903"/>
                  </a:lnTo>
                  <a:lnTo>
                    <a:pt x="2997936" y="2008230"/>
                  </a:lnTo>
                  <a:lnTo>
                    <a:pt x="3007602" y="2012354"/>
                  </a:lnTo>
                  <a:lnTo>
                    <a:pt x="3011073" y="2010682"/>
                  </a:lnTo>
                  <a:lnTo>
                    <a:pt x="3013631" y="2004684"/>
                  </a:lnTo>
                  <a:lnTo>
                    <a:pt x="3011960" y="2001212"/>
                  </a:lnTo>
                  <a:close/>
                </a:path>
                <a:path w="18617565" h="10859770">
                  <a:moveTo>
                    <a:pt x="2051701" y="1588839"/>
                  </a:moveTo>
                  <a:lnTo>
                    <a:pt x="2042035" y="1584716"/>
                  </a:lnTo>
                  <a:lnTo>
                    <a:pt x="2038373" y="1585912"/>
                  </a:lnTo>
                  <a:lnTo>
                    <a:pt x="2035814" y="1591912"/>
                  </a:lnTo>
                  <a:lnTo>
                    <a:pt x="2036868" y="1595906"/>
                  </a:lnTo>
                  <a:lnTo>
                    <a:pt x="2046533" y="1600029"/>
                  </a:lnTo>
                  <a:lnTo>
                    <a:pt x="2050195" y="1598834"/>
                  </a:lnTo>
                  <a:lnTo>
                    <a:pt x="2052754" y="1592835"/>
                  </a:lnTo>
                  <a:lnTo>
                    <a:pt x="2051701" y="1588839"/>
                  </a:lnTo>
                  <a:close/>
                </a:path>
                <a:path w="18617565" h="10859770">
                  <a:moveTo>
                    <a:pt x="3093282" y="2033144"/>
                  </a:moveTo>
                  <a:lnTo>
                    <a:pt x="3083617" y="2029020"/>
                  </a:lnTo>
                  <a:lnTo>
                    <a:pt x="3080146" y="2030692"/>
                  </a:lnTo>
                  <a:lnTo>
                    <a:pt x="3078866" y="2033693"/>
                  </a:lnTo>
                  <a:lnTo>
                    <a:pt x="3078025" y="2036485"/>
                  </a:lnTo>
                  <a:lnTo>
                    <a:pt x="3077920" y="2036834"/>
                  </a:lnTo>
                  <a:lnTo>
                    <a:pt x="3079258" y="2040163"/>
                  </a:lnTo>
                  <a:lnTo>
                    <a:pt x="3088924" y="2044286"/>
                  </a:lnTo>
                  <a:lnTo>
                    <a:pt x="3092394" y="2042614"/>
                  </a:lnTo>
                  <a:lnTo>
                    <a:pt x="3094953" y="2036615"/>
                  </a:lnTo>
                  <a:lnTo>
                    <a:pt x="3093282" y="2033144"/>
                  </a:lnTo>
                  <a:close/>
                </a:path>
                <a:path w="18617565" h="10859770">
                  <a:moveTo>
                    <a:pt x="3174555" y="2064267"/>
                  </a:moveTo>
                  <a:lnTo>
                    <a:pt x="3164890" y="2060144"/>
                  </a:lnTo>
                  <a:lnTo>
                    <a:pt x="3161419" y="2061814"/>
                  </a:lnTo>
                  <a:lnTo>
                    <a:pt x="3160139" y="2064815"/>
                  </a:lnTo>
                  <a:lnTo>
                    <a:pt x="3159298" y="2067607"/>
                  </a:lnTo>
                  <a:lnTo>
                    <a:pt x="3159193" y="2067957"/>
                  </a:lnTo>
                  <a:lnTo>
                    <a:pt x="3160531" y="2071285"/>
                  </a:lnTo>
                  <a:lnTo>
                    <a:pt x="3170197" y="2075408"/>
                  </a:lnTo>
                  <a:lnTo>
                    <a:pt x="3173668" y="2073736"/>
                  </a:lnTo>
                  <a:lnTo>
                    <a:pt x="3176369" y="2067403"/>
                  </a:lnTo>
                  <a:lnTo>
                    <a:pt x="3174555" y="2064267"/>
                  </a:lnTo>
                  <a:close/>
                </a:path>
                <a:path w="18617565" h="10859770">
                  <a:moveTo>
                    <a:pt x="1970271" y="1549771"/>
                  </a:moveTo>
                  <a:lnTo>
                    <a:pt x="1963605" y="1546928"/>
                  </a:lnTo>
                  <a:lnTo>
                    <a:pt x="1959943" y="1548124"/>
                  </a:lnTo>
                  <a:lnTo>
                    <a:pt x="1957384" y="1554123"/>
                  </a:lnTo>
                  <a:lnTo>
                    <a:pt x="1958580" y="1557784"/>
                  </a:lnTo>
                  <a:lnTo>
                    <a:pt x="1961438" y="1559397"/>
                  </a:lnTo>
                  <a:lnTo>
                    <a:pt x="1968104" y="1562241"/>
                  </a:lnTo>
                  <a:lnTo>
                    <a:pt x="1971766" y="1561045"/>
                  </a:lnTo>
                  <a:lnTo>
                    <a:pt x="1974325" y="1555045"/>
                  </a:lnTo>
                  <a:lnTo>
                    <a:pt x="1973129" y="1551384"/>
                  </a:lnTo>
                  <a:lnTo>
                    <a:pt x="1970271" y="1549771"/>
                  </a:lnTo>
                  <a:close/>
                </a:path>
                <a:path w="18617565" h="10859770">
                  <a:moveTo>
                    <a:pt x="3255970" y="2095057"/>
                  </a:moveTo>
                  <a:lnTo>
                    <a:pt x="3246304" y="2090934"/>
                  </a:lnTo>
                  <a:lnTo>
                    <a:pt x="3242834" y="2092604"/>
                  </a:lnTo>
                  <a:lnTo>
                    <a:pt x="3241555" y="2095603"/>
                  </a:lnTo>
                  <a:lnTo>
                    <a:pt x="3240818" y="2098048"/>
                  </a:lnTo>
                  <a:lnTo>
                    <a:pt x="3240608" y="2098746"/>
                  </a:lnTo>
                  <a:lnTo>
                    <a:pt x="3241946" y="2102075"/>
                  </a:lnTo>
                  <a:lnTo>
                    <a:pt x="3244946" y="2103355"/>
                  </a:lnTo>
                  <a:lnTo>
                    <a:pt x="3245088" y="2103021"/>
                  </a:lnTo>
                  <a:lnTo>
                    <a:pt x="3251754" y="2105865"/>
                  </a:lnTo>
                  <a:lnTo>
                    <a:pt x="3255225" y="2104193"/>
                  </a:lnTo>
                  <a:lnTo>
                    <a:pt x="3257784" y="2098193"/>
                  </a:lnTo>
                  <a:lnTo>
                    <a:pt x="3255970" y="2095057"/>
                  </a:lnTo>
                  <a:close/>
                </a:path>
                <a:path w="18617565" h="10859770">
                  <a:moveTo>
                    <a:pt x="11797509" y="5737019"/>
                  </a:moveTo>
                  <a:lnTo>
                    <a:pt x="11793799" y="5737407"/>
                  </a:lnTo>
                  <a:lnTo>
                    <a:pt x="11789906" y="5742836"/>
                  </a:lnTo>
                  <a:lnTo>
                    <a:pt x="11790293" y="5746548"/>
                  </a:lnTo>
                  <a:lnTo>
                    <a:pt x="11793008" y="5748494"/>
                  </a:lnTo>
                  <a:lnTo>
                    <a:pt x="11796247" y="5751058"/>
                  </a:lnTo>
                  <a:lnTo>
                    <a:pt x="11797581" y="5751627"/>
                  </a:lnTo>
                  <a:lnTo>
                    <a:pt x="11797439" y="5751960"/>
                  </a:lnTo>
                  <a:lnTo>
                    <a:pt x="11799772" y="5752955"/>
                  </a:lnTo>
                  <a:lnTo>
                    <a:pt x="11802817" y="5752284"/>
                  </a:lnTo>
                  <a:lnTo>
                    <a:pt x="11804620" y="5749901"/>
                  </a:lnTo>
                  <a:lnTo>
                    <a:pt x="11806566" y="5747186"/>
                  </a:lnTo>
                  <a:lnTo>
                    <a:pt x="11806180" y="5743475"/>
                  </a:lnTo>
                  <a:lnTo>
                    <a:pt x="11803469" y="5741532"/>
                  </a:lnTo>
                  <a:lnTo>
                    <a:pt x="11800224" y="5738965"/>
                  </a:lnTo>
                  <a:lnTo>
                    <a:pt x="11797509" y="5737019"/>
                  </a:lnTo>
                  <a:close/>
                </a:path>
                <a:path w="18617565" h="10859770">
                  <a:moveTo>
                    <a:pt x="1892269" y="1510983"/>
                  </a:moveTo>
                  <a:lnTo>
                    <a:pt x="1885269" y="1507997"/>
                  </a:lnTo>
                  <a:lnTo>
                    <a:pt x="1881607" y="1509193"/>
                  </a:lnTo>
                  <a:lnTo>
                    <a:pt x="1879048" y="1515191"/>
                  </a:lnTo>
                  <a:lnTo>
                    <a:pt x="1880244" y="1518854"/>
                  </a:lnTo>
                  <a:lnTo>
                    <a:pt x="1883101" y="1520466"/>
                  </a:lnTo>
                  <a:lnTo>
                    <a:pt x="1890101" y="1523452"/>
                  </a:lnTo>
                  <a:lnTo>
                    <a:pt x="1893762" y="1522256"/>
                  </a:lnTo>
                  <a:lnTo>
                    <a:pt x="1896322" y="1516256"/>
                  </a:lnTo>
                  <a:lnTo>
                    <a:pt x="1895126" y="1512596"/>
                  </a:lnTo>
                  <a:lnTo>
                    <a:pt x="1892269" y="1510983"/>
                  </a:lnTo>
                  <a:close/>
                </a:path>
                <a:path w="18617565" h="10859770">
                  <a:moveTo>
                    <a:pt x="3337862" y="2125655"/>
                  </a:moveTo>
                  <a:lnTo>
                    <a:pt x="3328195" y="2121531"/>
                  </a:lnTo>
                  <a:lnTo>
                    <a:pt x="3324725" y="2123203"/>
                  </a:lnTo>
                  <a:lnTo>
                    <a:pt x="3323445" y="2126202"/>
                  </a:lnTo>
                  <a:lnTo>
                    <a:pt x="3322709" y="2128647"/>
                  </a:lnTo>
                  <a:lnTo>
                    <a:pt x="3322499" y="2129344"/>
                  </a:lnTo>
                  <a:lnTo>
                    <a:pt x="3323837" y="2132673"/>
                  </a:lnTo>
                  <a:lnTo>
                    <a:pt x="3326837" y="2133952"/>
                  </a:lnTo>
                  <a:lnTo>
                    <a:pt x="3326979" y="2133619"/>
                  </a:lnTo>
                  <a:lnTo>
                    <a:pt x="3333645" y="2136462"/>
                  </a:lnTo>
                  <a:lnTo>
                    <a:pt x="3337116" y="2134792"/>
                  </a:lnTo>
                  <a:lnTo>
                    <a:pt x="3339675" y="2128792"/>
                  </a:lnTo>
                  <a:lnTo>
                    <a:pt x="3337862" y="2125655"/>
                  </a:lnTo>
                  <a:close/>
                </a:path>
                <a:path w="18617565" h="10859770">
                  <a:moveTo>
                    <a:pt x="1807883" y="1468683"/>
                  </a:moveTo>
                  <a:lnTo>
                    <a:pt x="1804364" y="1469545"/>
                  </a:lnTo>
                  <a:lnTo>
                    <a:pt x="1800854" y="1475927"/>
                  </a:lnTo>
                  <a:lnTo>
                    <a:pt x="1802049" y="1479589"/>
                  </a:lnTo>
                  <a:lnTo>
                    <a:pt x="1804907" y="1481202"/>
                  </a:lnTo>
                  <a:lnTo>
                    <a:pt x="1811906" y="1484188"/>
                  </a:lnTo>
                  <a:lnTo>
                    <a:pt x="1815426" y="1483325"/>
                  </a:lnTo>
                  <a:lnTo>
                    <a:pt x="1816706" y="1480326"/>
                  </a:lnTo>
                  <a:lnTo>
                    <a:pt x="1818461" y="1477135"/>
                  </a:lnTo>
                  <a:lnTo>
                    <a:pt x="1817265" y="1473473"/>
                  </a:lnTo>
                  <a:lnTo>
                    <a:pt x="1814407" y="1471860"/>
                  </a:lnTo>
                  <a:lnTo>
                    <a:pt x="1810741" y="1470296"/>
                  </a:lnTo>
                  <a:lnTo>
                    <a:pt x="1807883" y="1468683"/>
                  </a:lnTo>
                  <a:close/>
                </a:path>
                <a:path w="18617565" h="10859770">
                  <a:moveTo>
                    <a:pt x="3419418" y="2156111"/>
                  </a:moveTo>
                  <a:lnTo>
                    <a:pt x="3409753" y="2151988"/>
                  </a:lnTo>
                  <a:lnTo>
                    <a:pt x="3406283" y="2153659"/>
                  </a:lnTo>
                  <a:lnTo>
                    <a:pt x="3405003" y="2156659"/>
                  </a:lnTo>
                  <a:lnTo>
                    <a:pt x="3404267" y="2159103"/>
                  </a:lnTo>
                  <a:lnTo>
                    <a:pt x="3404057" y="2159801"/>
                  </a:lnTo>
                  <a:lnTo>
                    <a:pt x="3405395" y="2163129"/>
                  </a:lnTo>
                  <a:lnTo>
                    <a:pt x="3408394" y="2164409"/>
                  </a:lnTo>
                  <a:lnTo>
                    <a:pt x="3408537" y="2164076"/>
                  </a:lnTo>
                  <a:lnTo>
                    <a:pt x="3415203" y="2166919"/>
                  </a:lnTo>
                  <a:lnTo>
                    <a:pt x="3418672" y="2165248"/>
                  </a:lnTo>
                  <a:lnTo>
                    <a:pt x="3421232" y="2159249"/>
                  </a:lnTo>
                  <a:lnTo>
                    <a:pt x="3419418" y="2156111"/>
                  </a:lnTo>
                  <a:close/>
                </a:path>
                <a:path w="18617565" h="10859770">
                  <a:moveTo>
                    <a:pt x="3501260" y="2185901"/>
                  </a:moveTo>
                  <a:lnTo>
                    <a:pt x="3498118" y="2184955"/>
                  </a:lnTo>
                  <a:lnTo>
                    <a:pt x="3491452" y="2182111"/>
                  </a:lnTo>
                  <a:lnTo>
                    <a:pt x="3487982" y="2183782"/>
                  </a:lnTo>
                  <a:lnTo>
                    <a:pt x="3486703" y="2186781"/>
                  </a:lnTo>
                  <a:lnTo>
                    <a:pt x="3485966" y="2189225"/>
                  </a:lnTo>
                  <a:lnTo>
                    <a:pt x="3485756" y="2189924"/>
                  </a:lnTo>
                  <a:lnTo>
                    <a:pt x="3487094" y="2193252"/>
                  </a:lnTo>
                  <a:lnTo>
                    <a:pt x="3490093" y="2194532"/>
                  </a:lnTo>
                  <a:lnTo>
                    <a:pt x="3490236" y="2194199"/>
                  </a:lnTo>
                  <a:lnTo>
                    <a:pt x="3496902" y="2197042"/>
                  </a:lnTo>
                  <a:lnTo>
                    <a:pt x="3500373" y="2195371"/>
                  </a:lnTo>
                  <a:lnTo>
                    <a:pt x="3502932" y="2189371"/>
                  </a:lnTo>
                  <a:lnTo>
                    <a:pt x="3501260" y="2185901"/>
                  </a:lnTo>
                  <a:close/>
                </a:path>
                <a:path w="18617565" h="10859770">
                  <a:moveTo>
                    <a:pt x="1730782" y="1428703"/>
                  </a:moveTo>
                  <a:lnTo>
                    <a:pt x="1726788" y="1429756"/>
                  </a:lnTo>
                  <a:lnTo>
                    <a:pt x="1725508" y="1432757"/>
                  </a:lnTo>
                  <a:lnTo>
                    <a:pt x="1723895" y="1435614"/>
                  </a:lnTo>
                  <a:lnTo>
                    <a:pt x="1725091" y="1439276"/>
                  </a:lnTo>
                  <a:lnTo>
                    <a:pt x="1727806" y="1441222"/>
                  </a:lnTo>
                  <a:lnTo>
                    <a:pt x="1734805" y="1444208"/>
                  </a:lnTo>
                  <a:lnTo>
                    <a:pt x="1738326" y="1443345"/>
                  </a:lnTo>
                  <a:lnTo>
                    <a:pt x="1739605" y="1440346"/>
                  </a:lnTo>
                  <a:lnTo>
                    <a:pt x="1741218" y="1437488"/>
                  </a:lnTo>
                  <a:lnTo>
                    <a:pt x="1740022" y="1433827"/>
                  </a:lnTo>
                  <a:lnTo>
                    <a:pt x="1737306" y="1431880"/>
                  </a:lnTo>
                  <a:lnTo>
                    <a:pt x="1733640" y="1430316"/>
                  </a:lnTo>
                  <a:lnTo>
                    <a:pt x="1730782" y="1428703"/>
                  </a:lnTo>
                  <a:close/>
                </a:path>
                <a:path w="18617565" h="10859770">
                  <a:moveTo>
                    <a:pt x="3583578" y="2215499"/>
                  </a:moveTo>
                  <a:lnTo>
                    <a:pt x="3580436" y="2214552"/>
                  </a:lnTo>
                  <a:lnTo>
                    <a:pt x="3576770" y="2212989"/>
                  </a:lnTo>
                  <a:lnTo>
                    <a:pt x="3573628" y="2212042"/>
                  </a:lnTo>
                  <a:lnTo>
                    <a:pt x="3570157" y="2213714"/>
                  </a:lnTo>
                  <a:lnTo>
                    <a:pt x="3568878" y="2216713"/>
                  </a:lnTo>
                  <a:lnTo>
                    <a:pt x="3568247" y="2218808"/>
                  </a:lnTo>
                  <a:lnTo>
                    <a:pt x="3567931" y="2219856"/>
                  </a:lnTo>
                  <a:lnTo>
                    <a:pt x="3569269" y="2223184"/>
                  </a:lnTo>
                  <a:lnTo>
                    <a:pt x="3572269" y="2224463"/>
                  </a:lnTo>
                  <a:lnTo>
                    <a:pt x="3572744" y="2224272"/>
                  </a:lnTo>
                  <a:lnTo>
                    <a:pt x="3576411" y="2225836"/>
                  </a:lnTo>
                  <a:lnTo>
                    <a:pt x="3579552" y="2226783"/>
                  </a:lnTo>
                  <a:lnTo>
                    <a:pt x="3583023" y="2225111"/>
                  </a:lnTo>
                  <a:lnTo>
                    <a:pt x="3584302" y="2222112"/>
                  </a:lnTo>
                  <a:lnTo>
                    <a:pt x="3584933" y="2220017"/>
                  </a:lnTo>
                  <a:lnTo>
                    <a:pt x="3585249" y="2218970"/>
                  </a:lnTo>
                  <a:lnTo>
                    <a:pt x="3583578" y="2215499"/>
                  </a:lnTo>
                  <a:close/>
                </a:path>
                <a:path w="18617565" h="10859770">
                  <a:moveTo>
                    <a:pt x="11727478" y="5685085"/>
                  </a:moveTo>
                  <a:lnTo>
                    <a:pt x="11723625" y="5685805"/>
                  </a:lnTo>
                  <a:lnTo>
                    <a:pt x="11719732" y="5691236"/>
                  </a:lnTo>
                  <a:lnTo>
                    <a:pt x="11720452" y="5695088"/>
                  </a:lnTo>
                  <a:lnTo>
                    <a:pt x="11723167" y="5697034"/>
                  </a:lnTo>
                  <a:lnTo>
                    <a:pt x="11726550" y="5699265"/>
                  </a:lnTo>
                  <a:lnTo>
                    <a:pt x="11729883" y="5700687"/>
                  </a:lnTo>
                  <a:lnTo>
                    <a:pt x="11732927" y="5700015"/>
                  </a:lnTo>
                  <a:lnTo>
                    <a:pt x="11734731" y="5697634"/>
                  </a:lnTo>
                  <a:lnTo>
                    <a:pt x="11737011" y="5695060"/>
                  </a:lnTo>
                  <a:lnTo>
                    <a:pt x="11736290" y="5691208"/>
                  </a:lnTo>
                  <a:lnTo>
                    <a:pt x="11733575" y="5689262"/>
                  </a:lnTo>
                  <a:lnTo>
                    <a:pt x="11730192" y="5687031"/>
                  </a:lnTo>
                  <a:lnTo>
                    <a:pt x="11727478" y="5685085"/>
                  </a:lnTo>
                  <a:close/>
                </a:path>
                <a:path w="18617565" h="10859770">
                  <a:moveTo>
                    <a:pt x="1659965" y="1390616"/>
                  </a:moveTo>
                  <a:lnTo>
                    <a:pt x="1656633" y="1389194"/>
                  </a:lnTo>
                  <a:lnTo>
                    <a:pt x="1653549" y="1394576"/>
                  </a:lnTo>
                  <a:lnTo>
                    <a:pt x="1651781" y="1398155"/>
                  </a:lnTo>
                  <a:lnTo>
                    <a:pt x="1650817" y="1400108"/>
                  </a:lnTo>
                  <a:lnTo>
                    <a:pt x="1650656" y="1400433"/>
                  </a:lnTo>
                  <a:lnTo>
                    <a:pt x="1654656" y="1402140"/>
                  </a:lnTo>
                  <a:lnTo>
                    <a:pt x="1654465" y="1401664"/>
                  </a:lnTo>
                  <a:lnTo>
                    <a:pt x="1657465" y="1402944"/>
                  </a:lnTo>
                  <a:lnTo>
                    <a:pt x="1660985" y="1402081"/>
                  </a:lnTo>
                  <a:lnTo>
                    <a:pt x="1662622" y="1398447"/>
                  </a:lnTo>
                  <a:lnTo>
                    <a:pt x="1663877" y="1396224"/>
                  </a:lnTo>
                  <a:lnTo>
                    <a:pt x="1662681" y="1392562"/>
                  </a:lnTo>
                  <a:lnTo>
                    <a:pt x="1659965" y="1390616"/>
                  </a:lnTo>
                  <a:close/>
                </a:path>
                <a:path w="18617565" h="10859770">
                  <a:moveTo>
                    <a:pt x="3665562" y="2244955"/>
                  </a:moveTo>
                  <a:lnTo>
                    <a:pt x="3662420" y="2244009"/>
                  </a:lnTo>
                  <a:lnTo>
                    <a:pt x="3658754" y="2242445"/>
                  </a:lnTo>
                  <a:lnTo>
                    <a:pt x="3655278" y="2241357"/>
                  </a:lnTo>
                  <a:lnTo>
                    <a:pt x="3652141" y="2243169"/>
                  </a:lnTo>
                  <a:lnTo>
                    <a:pt x="3650861" y="2246170"/>
                  </a:lnTo>
                  <a:lnTo>
                    <a:pt x="3650230" y="2248265"/>
                  </a:lnTo>
                  <a:lnTo>
                    <a:pt x="3649915" y="2249312"/>
                  </a:lnTo>
                  <a:lnTo>
                    <a:pt x="3651253" y="2252640"/>
                  </a:lnTo>
                  <a:lnTo>
                    <a:pt x="3654252" y="2253919"/>
                  </a:lnTo>
                  <a:lnTo>
                    <a:pt x="3654728" y="2253730"/>
                  </a:lnTo>
                  <a:lnTo>
                    <a:pt x="3658395" y="2255294"/>
                  </a:lnTo>
                  <a:lnTo>
                    <a:pt x="3667233" y="2248426"/>
                  </a:lnTo>
                  <a:lnTo>
                    <a:pt x="3665562" y="2244955"/>
                  </a:lnTo>
                  <a:close/>
                </a:path>
                <a:path w="18617565" h="10859770">
                  <a:moveTo>
                    <a:pt x="3747545" y="2274412"/>
                  </a:moveTo>
                  <a:lnTo>
                    <a:pt x="3744403" y="2273465"/>
                  </a:lnTo>
                  <a:lnTo>
                    <a:pt x="3740737" y="2271901"/>
                  </a:lnTo>
                  <a:lnTo>
                    <a:pt x="3737262" y="2270813"/>
                  </a:lnTo>
                  <a:lnTo>
                    <a:pt x="3734125" y="2272627"/>
                  </a:lnTo>
                  <a:lnTo>
                    <a:pt x="3732846" y="2275626"/>
                  </a:lnTo>
                  <a:lnTo>
                    <a:pt x="3732215" y="2277720"/>
                  </a:lnTo>
                  <a:lnTo>
                    <a:pt x="3731900" y="2278768"/>
                  </a:lnTo>
                  <a:lnTo>
                    <a:pt x="3733237" y="2282096"/>
                  </a:lnTo>
                  <a:lnTo>
                    <a:pt x="3736237" y="2283376"/>
                  </a:lnTo>
                  <a:lnTo>
                    <a:pt x="3736379" y="2283043"/>
                  </a:lnTo>
                  <a:lnTo>
                    <a:pt x="3740378" y="2284749"/>
                  </a:lnTo>
                  <a:lnTo>
                    <a:pt x="3749217" y="2277883"/>
                  </a:lnTo>
                  <a:lnTo>
                    <a:pt x="3747545" y="2274412"/>
                  </a:lnTo>
                  <a:close/>
                </a:path>
                <a:path w="18617565" h="10859770">
                  <a:moveTo>
                    <a:pt x="1576576" y="1345983"/>
                  </a:moveTo>
                  <a:lnTo>
                    <a:pt x="1572581" y="1347038"/>
                  </a:lnTo>
                  <a:lnTo>
                    <a:pt x="1571301" y="1350038"/>
                  </a:lnTo>
                  <a:lnTo>
                    <a:pt x="1569689" y="1352895"/>
                  </a:lnTo>
                  <a:lnTo>
                    <a:pt x="1570884" y="1356556"/>
                  </a:lnTo>
                  <a:lnTo>
                    <a:pt x="1573600" y="1358502"/>
                  </a:lnTo>
                  <a:lnTo>
                    <a:pt x="1580599" y="1361488"/>
                  </a:lnTo>
                  <a:lnTo>
                    <a:pt x="1584119" y="1360625"/>
                  </a:lnTo>
                  <a:lnTo>
                    <a:pt x="1585398" y="1357626"/>
                  </a:lnTo>
                  <a:lnTo>
                    <a:pt x="1587011" y="1354769"/>
                  </a:lnTo>
                  <a:lnTo>
                    <a:pt x="1585816" y="1351107"/>
                  </a:lnTo>
                  <a:lnTo>
                    <a:pt x="1583100" y="1349160"/>
                  </a:lnTo>
                  <a:lnTo>
                    <a:pt x="1579434" y="1347596"/>
                  </a:lnTo>
                  <a:lnTo>
                    <a:pt x="1576576" y="1345983"/>
                  </a:lnTo>
                  <a:close/>
                </a:path>
                <a:path w="18617565" h="10859770">
                  <a:moveTo>
                    <a:pt x="3829672" y="2303535"/>
                  </a:moveTo>
                  <a:lnTo>
                    <a:pt x="3826530" y="2302589"/>
                  </a:lnTo>
                  <a:lnTo>
                    <a:pt x="3822864" y="2301025"/>
                  </a:lnTo>
                  <a:lnTo>
                    <a:pt x="3819388" y="2299936"/>
                  </a:lnTo>
                  <a:lnTo>
                    <a:pt x="3816251" y="2301749"/>
                  </a:lnTo>
                  <a:lnTo>
                    <a:pt x="3814972" y="2304749"/>
                  </a:lnTo>
                  <a:lnTo>
                    <a:pt x="3814341" y="2306844"/>
                  </a:lnTo>
                  <a:lnTo>
                    <a:pt x="3814025" y="2307892"/>
                  </a:lnTo>
                  <a:lnTo>
                    <a:pt x="3815363" y="2311220"/>
                  </a:lnTo>
                  <a:lnTo>
                    <a:pt x="3818363" y="2312499"/>
                  </a:lnTo>
                  <a:lnTo>
                    <a:pt x="3818505" y="2312166"/>
                  </a:lnTo>
                  <a:lnTo>
                    <a:pt x="3822504" y="2313872"/>
                  </a:lnTo>
                  <a:lnTo>
                    <a:pt x="3825980" y="2314960"/>
                  </a:lnTo>
                  <a:lnTo>
                    <a:pt x="3829117" y="2313147"/>
                  </a:lnTo>
                  <a:lnTo>
                    <a:pt x="3830396" y="2310147"/>
                  </a:lnTo>
                  <a:lnTo>
                    <a:pt x="3831027" y="2308052"/>
                  </a:lnTo>
                  <a:lnTo>
                    <a:pt x="3831342" y="2307006"/>
                  </a:lnTo>
                  <a:lnTo>
                    <a:pt x="3829672" y="2303535"/>
                  </a:lnTo>
                  <a:close/>
                </a:path>
                <a:path w="18617565" h="10859770">
                  <a:moveTo>
                    <a:pt x="3911798" y="2332658"/>
                  </a:moveTo>
                  <a:lnTo>
                    <a:pt x="3908656" y="2331712"/>
                  </a:lnTo>
                  <a:lnTo>
                    <a:pt x="3904990" y="2330148"/>
                  </a:lnTo>
                  <a:lnTo>
                    <a:pt x="3901514" y="2329059"/>
                  </a:lnTo>
                  <a:lnTo>
                    <a:pt x="3898377" y="2330872"/>
                  </a:lnTo>
                  <a:lnTo>
                    <a:pt x="3897098" y="2333871"/>
                  </a:lnTo>
                  <a:lnTo>
                    <a:pt x="3896467" y="2335966"/>
                  </a:lnTo>
                  <a:lnTo>
                    <a:pt x="3896151" y="2337014"/>
                  </a:lnTo>
                  <a:lnTo>
                    <a:pt x="3897489" y="2340342"/>
                  </a:lnTo>
                  <a:lnTo>
                    <a:pt x="3900488" y="2341622"/>
                  </a:lnTo>
                  <a:lnTo>
                    <a:pt x="3900631" y="2341289"/>
                  </a:lnTo>
                  <a:lnTo>
                    <a:pt x="3904631" y="2342995"/>
                  </a:lnTo>
                  <a:lnTo>
                    <a:pt x="3913470" y="2336128"/>
                  </a:lnTo>
                  <a:lnTo>
                    <a:pt x="3911798" y="2332658"/>
                  </a:lnTo>
                  <a:close/>
                </a:path>
                <a:path w="18617565" h="10859770">
                  <a:moveTo>
                    <a:pt x="1500612" y="1303338"/>
                  </a:moveTo>
                  <a:lnTo>
                    <a:pt x="1496950" y="1304534"/>
                  </a:lnTo>
                  <a:lnTo>
                    <a:pt x="1495337" y="1307391"/>
                  </a:lnTo>
                  <a:lnTo>
                    <a:pt x="1493583" y="1310581"/>
                  </a:lnTo>
                  <a:lnTo>
                    <a:pt x="1494779" y="1314244"/>
                  </a:lnTo>
                  <a:lnTo>
                    <a:pt x="1497494" y="1316190"/>
                  </a:lnTo>
                  <a:lnTo>
                    <a:pt x="1504493" y="1319175"/>
                  </a:lnTo>
                  <a:lnTo>
                    <a:pt x="1508155" y="1317979"/>
                  </a:lnTo>
                  <a:lnTo>
                    <a:pt x="1509292" y="1315312"/>
                  </a:lnTo>
                  <a:lnTo>
                    <a:pt x="1511047" y="1312122"/>
                  </a:lnTo>
                  <a:lnTo>
                    <a:pt x="1509852" y="1308461"/>
                  </a:lnTo>
                  <a:lnTo>
                    <a:pt x="1507136" y="1306515"/>
                  </a:lnTo>
                  <a:lnTo>
                    <a:pt x="1503470" y="1304951"/>
                  </a:lnTo>
                  <a:lnTo>
                    <a:pt x="1500612" y="1303338"/>
                  </a:lnTo>
                  <a:close/>
                </a:path>
                <a:path w="18617565" h="10859770">
                  <a:moveTo>
                    <a:pt x="11656876" y="5634483"/>
                  </a:moveTo>
                  <a:lnTo>
                    <a:pt x="11653024" y="5635204"/>
                  </a:lnTo>
                  <a:lnTo>
                    <a:pt x="11649132" y="5640633"/>
                  </a:lnTo>
                  <a:lnTo>
                    <a:pt x="11649852" y="5644487"/>
                  </a:lnTo>
                  <a:lnTo>
                    <a:pt x="11652567" y="5646433"/>
                  </a:lnTo>
                  <a:lnTo>
                    <a:pt x="11655950" y="5648664"/>
                  </a:lnTo>
                  <a:lnTo>
                    <a:pt x="11659616" y="5650228"/>
                  </a:lnTo>
                  <a:lnTo>
                    <a:pt x="11662659" y="5649556"/>
                  </a:lnTo>
                  <a:lnTo>
                    <a:pt x="11664464" y="5647173"/>
                  </a:lnTo>
                  <a:lnTo>
                    <a:pt x="11666410" y="5644458"/>
                  </a:lnTo>
                  <a:lnTo>
                    <a:pt x="11665690" y="5640606"/>
                  </a:lnTo>
                  <a:lnTo>
                    <a:pt x="11662975" y="5638660"/>
                  </a:lnTo>
                  <a:lnTo>
                    <a:pt x="11659592" y="5636429"/>
                  </a:lnTo>
                  <a:lnTo>
                    <a:pt x="11656876" y="5634483"/>
                  </a:lnTo>
                  <a:close/>
                </a:path>
                <a:path w="18617565" h="10859770">
                  <a:moveTo>
                    <a:pt x="3993733" y="2361306"/>
                  </a:moveTo>
                  <a:lnTo>
                    <a:pt x="3990592" y="2360358"/>
                  </a:lnTo>
                  <a:lnTo>
                    <a:pt x="3986925" y="2358794"/>
                  </a:lnTo>
                  <a:lnTo>
                    <a:pt x="3983783" y="2357848"/>
                  </a:lnTo>
                  <a:lnTo>
                    <a:pt x="3980646" y="2359662"/>
                  </a:lnTo>
                  <a:lnTo>
                    <a:pt x="3979366" y="2362662"/>
                  </a:lnTo>
                  <a:lnTo>
                    <a:pt x="3978735" y="2364757"/>
                  </a:lnTo>
                  <a:lnTo>
                    <a:pt x="3978420" y="2365804"/>
                  </a:lnTo>
                  <a:lnTo>
                    <a:pt x="3979758" y="2369131"/>
                  </a:lnTo>
                  <a:lnTo>
                    <a:pt x="3982758" y="2370411"/>
                  </a:lnTo>
                  <a:lnTo>
                    <a:pt x="3982899" y="2370079"/>
                  </a:lnTo>
                  <a:lnTo>
                    <a:pt x="3986899" y="2371785"/>
                  </a:lnTo>
                  <a:lnTo>
                    <a:pt x="3995404" y="2364775"/>
                  </a:lnTo>
                  <a:lnTo>
                    <a:pt x="3993733" y="2361306"/>
                  </a:lnTo>
                  <a:close/>
                </a:path>
                <a:path w="18617565" h="10859770">
                  <a:moveTo>
                    <a:pt x="1425267" y="1260166"/>
                  </a:moveTo>
                  <a:lnTo>
                    <a:pt x="1421605" y="1261362"/>
                  </a:lnTo>
                  <a:lnTo>
                    <a:pt x="1420530" y="1263268"/>
                  </a:lnTo>
                  <a:lnTo>
                    <a:pt x="1419992" y="1264221"/>
                  </a:lnTo>
                  <a:lnTo>
                    <a:pt x="1418046" y="1266935"/>
                  </a:lnTo>
                  <a:lnTo>
                    <a:pt x="1419099" y="1270931"/>
                  </a:lnTo>
                  <a:lnTo>
                    <a:pt x="1421815" y="1272877"/>
                  </a:lnTo>
                  <a:lnTo>
                    <a:pt x="1426148" y="1274726"/>
                  </a:lnTo>
                  <a:lnTo>
                    <a:pt x="1426339" y="1275200"/>
                  </a:lnTo>
                  <a:lnTo>
                    <a:pt x="1429005" y="1276337"/>
                  </a:lnTo>
                  <a:lnTo>
                    <a:pt x="1432334" y="1275000"/>
                  </a:lnTo>
                  <a:lnTo>
                    <a:pt x="1433805" y="1272475"/>
                  </a:lnTo>
                  <a:lnTo>
                    <a:pt x="1435750" y="1269761"/>
                  </a:lnTo>
                  <a:lnTo>
                    <a:pt x="1434697" y="1265765"/>
                  </a:lnTo>
                  <a:lnTo>
                    <a:pt x="1431982" y="1263819"/>
                  </a:lnTo>
                  <a:lnTo>
                    <a:pt x="1428316" y="1262255"/>
                  </a:lnTo>
                  <a:lnTo>
                    <a:pt x="1425267" y="1260166"/>
                  </a:lnTo>
                  <a:close/>
                </a:path>
                <a:path w="18617565" h="10859770">
                  <a:moveTo>
                    <a:pt x="4076001" y="2390095"/>
                  </a:moveTo>
                  <a:lnTo>
                    <a:pt x="4072859" y="2389149"/>
                  </a:lnTo>
                  <a:lnTo>
                    <a:pt x="4069193" y="2387585"/>
                  </a:lnTo>
                  <a:lnTo>
                    <a:pt x="4066052" y="2386638"/>
                  </a:lnTo>
                  <a:lnTo>
                    <a:pt x="4062914" y="2388452"/>
                  </a:lnTo>
                  <a:lnTo>
                    <a:pt x="4061635" y="2391451"/>
                  </a:lnTo>
                  <a:lnTo>
                    <a:pt x="4061004" y="2393546"/>
                  </a:lnTo>
                  <a:lnTo>
                    <a:pt x="4060688" y="2394593"/>
                  </a:lnTo>
                  <a:lnTo>
                    <a:pt x="4062026" y="2397922"/>
                  </a:lnTo>
                  <a:lnTo>
                    <a:pt x="4065025" y="2399202"/>
                  </a:lnTo>
                  <a:lnTo>
                    <a:pt x="4065168" y="2398868"/>
                  </a:lnTo>
                  <a:lnTo>
                    <a:pt x="4069168" y="2400575"/>
                  </a:lnTo>
                  <a:lnTo>
                    <a:pt x="4077673" y="2393565"/>
                  </a:lnTo>
                  <a:lnTo>
                    <a:pt x="4076001" y="2390095"/>
                  </a:lnTo>
                  <a:close/>
                </a:path>
                <a:path w="18617565" h="10859770">
                  <a:moveTo>
                    <a:pt x="4158270" y="2418884"/>
                  </a:moveTo>
                  <a:lnTo>
                    <a:pt x="4155128" y="2417938"/>
                  </a:lnTo>
                  <a:lnTo>
                    <a:pt x="4151461" y="2416374"/>
                  </a:lnTo>
                  <a:lnTo>
                    <a:pt x="4148319" y="2415427"/>
                  </a:lnTo>
                  <a:lnTo>
                    <a:pt x="4145182" y="2417241"/>
                  </a:lnTo>
                  <a:lnTo>
                    <a:pt x="4143902" y="2420242"/>
                  </a:lnTo>
                  <a:lnTo>
                    <a:pt x="4143300" y="2422347"/>
                  </a:lnTo>
                  <a:lnTo>
                    <a:pt x="4143099" y="2423050"/>
                  </a:lnTo>
                  <a:lnTo>
                    <a:pt x="4144436" y="2426379"/>
                  </a:lnTo>
                  <a:lnTo>
                    <a:pt x="4151436" y="2429364"/>
                  </a:lnTo>
                  <a:lnTo>
                    <a:pt x="4154577" y="2430310"/>
                  </a:lnTo>
                  <a:lnTo>
                    <a:pt x="4157715" y="2428496"/>
                  </a:lnTo>
                  <a:lnTo>
                    <a:pt x="4158994" y="2425497"/>
                  </a:lnTo>
                  <a:lnTo>
                    <a:pt x="4159625" y="2423402"/>
                  </a:lnTo>
                  <a:lnTo>
                    <a:pt x="4159941" y="2422355"/>
                  </a:lnTo>
                  <a:lnTo>
                    <a:pt x="4158270" y="2418884"/>
                  </a:lnTo>
                  <a:close/>
                </a:path>
                <a:path w="18617565" h="10859770">
                  <a:moveTo>
                    <a:pt x="11584900" y="5585264"/>
                  </a:moveTo>
                  <a:lnTo>
                    <a:pt x="11581380" y="5586126"/>
                  </a:lnTo>
                  <a:lnTo>
                    <a:pt x="11577703" y="5591256"/>
                  </a:lnTo>
                  <a:lnTo>
                    <a:pt x="11577487" y="5591557"/>
                  </a:lnTo>
                  <a:lnTo>
                    <a:pt x="11578350" y="5595077"/>
                  </a:lnTo>
                  <a:lnTo>
                    <a:pt x="11581065" y="5597023"/>
                  </a:lnTo>
                  <a:lnTo>
                    <a:pt x="11584446" y="5599253"/>
                  </a:lnTo>
                  <a:lnTo>
                    <a:pt x="11588113" y="5600818"/>
                  </a:lnTo>
                  <a:lnTo>
                    <a:pt x="11590824" y="5600004"/>
                  </a:lnTo>
                  <a:lnTo>
                    <a:pt x="11592403" y="5597919"/>
                  </a:lnTo>
                  <a:lnTo>
                    <a:pt x="11594574" y="5594906"/>
                  </a:lnTo>
                  <a:lnTo>
                    <a:pt x="11593712" y="5591386"/>
                  </a:lnTo>
                  <a:lnTo>
                    <a:pt x="11590996" y="5589441"/>
                  </a:lnTo>
                  <a:lnTo>
                    <a:pt x="11587615" y="5587211"/>
                  </a:lnTo>
                  <a:lnTo>
                    <a:pt x="11584900" y="5585264"/>
                  </a:lnTo>
                  <a:close/>
                </a:path>
                <a:path w="18617565" h="10859770">
                  <a:moveTo>
                    <a:pt x="1350681" y="1216138"/>
                  </a:moveTo>
                  <a:lnTo>
                    <a:pt x="1346828" y="1216858"/>
                  </a:lnTo>
                  <a:lnTo>
                    <a:pt x="1344140" y="1221621"/>
                  </a:lnTo>
                  <a:lnTo>
                    <a:pt x="1343602" y="1222574"/>
                  </a:lnTo>
                  <a:lnTo>
                    <a:pt x="1344464" y="1226094"/>
                  </a:lnTo>
                  <a:lnTo>
                    <a:pt x="1347037" y="1228372"/>
                  </a:lnTo>
                  <a:lnTo>
                    <a:pt x="1354370" y="1231500"/>
                  </a:lnTo>
                  <a:lnTo>
                    <a:pt x="1357556" y="1230496"/>
                  </a:lnTo>
                  <a:lnTo>
                    <a:pt x="1359027" y="1227972"/>
                  </a:lnTo>
                  <a:lnTo>
                    <a:pt x="1360641" y="1225113"/>
                  </a:lnTo>
                  <a:lnTo>
                    <a:pt x="1359778" y="1221594"/>
                  </a:lnTo>
                  <a:lnTo>
                    <a:pt x="1357205" y="1219315"/>
                  </a:lnTo>
                  <a:lnTo>
                    <a:pt x="1353538" y="1217751"/>
                  </a:lnTo>
                  <a:lnTo>
                    <a:pt x="1350681" y="1216138"/>
                  </a:lnTo>
                  <a:close/>
                </a:path>
                <a:path w="18617565" h="10859770">
                  <a:moveTo>
                    <a:pt x="4240680" y="2447341"/>
                  </a:moveTo>
                  <a:lnTo>
                    <a:pt x="4237538" y="2446395"/>
                  </a:lnTo>
                  <a:lnTo>
                    <a:pt x="4233871" y="2444831"/>
                  </a:lnTo>
                  <a:lnTo>
                    <a:pt x="4230729" y="2443885"/>
                  </a:lnTo>
                  <a:lnTo>
                    <a:pt x="4227593" y="2445698"/>
                  </a:lnTo>
                  <a:lnTo>
                    <a:pt x="4226313" y="2448697"/>
                  </a:lnTo>
                  <a:lnTo>
                    <a:pt x="4225710" y="2450804"/>
                  </a:lnTo>
                  <a:lnTo>
                    <a:pt x="4225509" y="2451506"/>
                  </a:lnTo>
                  <a:lnTo>
                    <a:pt x="4226847" y="2454835"/>
                  </a:lnTo>
                  <a:lnTo>
                    <a:pt x="4233846" y="2457821"/>
                  </a:lnTo>
                  <a:lnTo>
                    <a:pt x="4236988" y="2458767"/>
                  </a:lnTo>
                  <a:lnTo>
                    <a:pt x="4240126" y="2456953"/>
                  </a:lnTo>
                  <a:lnTo>
                    <a:pt x="4241405" y="2453954"/>
                  </a:lnTo>
                  <a:lnTo>
                    <a:pt x="4242494" y="2450478"/>
                  </a:lnTo>
                  <a:lnTo>
                    <a:pt x="4240680" y="2447341"/>
                  </a:lnTo>
                  <a:close/>
                </a:path>
                <a:path w="18617565" h="10859770">
                  <a:moveTo>
                    <a:pt x="4323091" y="2475797"/>
                  </a:moveTo>
                  <a:lnTo>
                    <a:pt x="4319949" y="2474850"/>
                  </a:lnTo>
                  <a:lnTo>
                    <a:pt x="4316282" y="2473286"/>
                  </a:lnTo>
                  <a:lnTo>
                    <a:pt x="4313141" y="2472340"/>
                  </a:lnTo>
                  <a:lnTo>
                    <a:pt x="4310003" y="2474154"/>
                  </a:lnTo>
                  <a:lnTo>
                    <a:pt x="4308723" y="2477154"/>
                  </a:lnTo>
                  <a:lnTo>
                    <a:pt x="4308120" y="2479260"/>
                  </a:lnTo>
                  <a:lnTo>
                    <a:pt x="4307919" y="2479963"/>
                  </a:lnTo>
                  <a:lnTo>
                    <a:pt x="4309257" y="2483291"/>
                  </a:lnTo>
                  <a:lnTo>
                    <a:pt x="4316257" y="2486277"/>
                  </a:lnTo>
                  <a:lnTo>
                    <a:pt x="4319399" y="2487223"/>
                  </a:lnTo>
                  <a:lnTo>
                    <a:pt x="4322536" y="2485409"/>
                  </a:lnTo>
                  <a:lnTo>
                    <a:pt x="4323815" y="2482410"/>
                  </a:lnTo>
                  <a:lnTo>
                    <a:pt x="4324904" y="2478934"/>
                  </a:lnTo>
                  <a:lnTo>
                    <a:pt x="4323091" y="2475797"/>
                  </a:lnTo>
                  <a:close/>
                </a:path>
                <a:path w="18617565" h="10859770">
                  <a:moveTo>
                    <a:pt x="11512019" y="5537235"/>
                  </a:moveTo>
                  <a:lnTo>
                    <a:pt x="11508500" y="5538098"/>
                  </a:lnTo>
                  <a:lnTo>
                    <a:pt x="11506554" y="5540813"/>
                  </a:lnTo>
                  <a:lnTo>
                    <a:pt x="11505299" y="5543036"/>
                  </a:lnTo>
                  <a:lnTo>
                    <a:pt x="11504941" y="5543671"/>
                  </a:lnTo>
                  <a:lnTo>
                    <a:pt x="11505802" y="5547191"/>
                  </a:lnTo>
                  <a:lnTo>
                    <a:pt x="11508519" y="5549136"/>
                  </a:lnTo>
                  <a:lnTo>
                    <a:pt x="11511901" y="5551367"/>
                  </a:lnTo>
                  <a:lnTo>
                    <a:pt x="11515567" y="5552931"/>
                  </a:lnTo>
                  <a:lnTo>
                    <a:pt x="11518753" y="5551927"/>
                  </a:lnTo>
                  <a:lnTo>
                    <a:pt x="11519856" y="5550033"/>
                  </a:lnTo>
                  <a:lnTo>
                    <a:pt x="11521478" y="5547179"/>
                  </a:lnTo>
                  <a:lnTo>
                    <a:pt x="11521836" y="5546545"/>
                  </a:lnTo>
                  <a:lnTo>
                    <a:pt x="11520974" y="5543025"/>
                  </a:lnTo>
                  <a:lnTo>
                    <a:pt x="11518259" y="5541079"/>
                  </a:lnTo>
                  <a:lnTo>
                    <a:pt x="11514876" y="5538848"/>
                  </a:lnTo>
                  <a:lnTo>
                    <a:pt x="11512019" y="5537235"/>
                  </a:lnTo>
                  <a:close/>
                </a:path>
                <a:path w="18617565" h="10859770">
                  <a:moveTo>
                    <a:pt x="1276329" y="1170635"/>
                  </a:moveTo>
                  <a:lnTo>
                    <a:pt x="1272477" y="1171354"/>
                  </a:lnTo>
                  <a:lnTo>
                    <a:pt x="1269609" y="1176434"/>
                  </a:lnTo>
                  <a:lnTo>
                    <a:pt x="1269251" y="1177070"/>
                  </a:lnTo>
                  <a:lnTo>
                    <a:pt x="1269971" y="1180922"/>
                  </a:lnTo>
                  <a:lnTo>
                    <a:pt x="1272829" y="1182535"/>
                  </a:lnTo>
                  <a:lnTo>
                    <a:pt x="1276211" y="1184766"/>
                  </a:lnTo>
                  <a:lnTo>
                    <a:pt x="1279878" y="1186330"/>
                  </a:lnTo>
                  <a:lnTo>
                    <a:pt x="1283063" y="1185326"/>
                  </a:lnTo>
                  <a:lnTo>
                    <a:pt x="1284167" y="1183432"/>
                  </a:lnTo>
                  <a:lnTo>
                    <a:pt x="1286147" y="1179944"/>
                  </a:lnTo>
                  <a:lnTo>
                    <a:pt x="1285427" y="1176090"/>
                  </a:lnTo>
                  <a:lnTo>
                    <a:pt x="1282569" y="1174477"/>
                  </a:lnTo>
                  <a:lnTo>
                    <a:pt x="1279187" y="1172248"/>
                  </a:lnTo>
                  <a:lnTo>
                    <a:pt x="1276329" y="1170635"/>
                  </a:lnTo>
                  <a:close/>
                </a:path>
                <a:path w="18617565" h="10859770">
                  <a:moveTo>
                    <a:pt x="4405643" y="2503921"/>
                  </a:moveTo>
                  <a:lnTo>
                    <a:pt x="4402501" y="2502975"/>
                  </a:lnTo>
                  <a:lnTo>
                    <a:pt x="4398835" y="2501411"/>
                  </a:lnTo>
                  <a:lnTo>
                    <a:pt x="4395693" y="2500464"/>
                  </a:lnTo>
                  <a:lnTo>
                    <a:pt x="4392556" y="2502277"/>
                  </a:lnTo>
                  <a:lnTo>
                    <a:pt x="4391276" y="2505276"/>
                  </a:lnTo>
                  <a:lnTo>
                    <a:pt x="4390673" y="2507383"/>
                  </a:lnTo>
                  <a:lnTo>
                    <a:pt x="4390472" y="2508086"/>
                  </a:lnTo>
                  <a:lnTo>
                    <a:pt x="4391810" y="2511414"/>
                  </a:lnTo>
                  <a:lnTo>
                    <a:pt x="4398809" y="2514400"/>
                  </a:lnTo>
                  <a:lnTo>
                    <a:pt x="4401951" y="2515346"/>
                  </a:lnTo>
                  <a:lnTo>
                    <a:pt x="4405089" y="2513532"/>
                  </a:lnTo>
                  <a:lnTo>
                    <a:pt x="4406368" y="2510533"/>
                  </a:lnTo>
                  <a:lnTo>
                    <a:pt x="4407457" y="2507057"/>
                  </a:lnTo>
                  <a:lnTo>
                    <a:pt x="4405643" y="2503921"/>
                  </a:lnTo>
                  <a:close/>
                </a:path>
                <a:path w="18617565" h="10859770">
                  <a:moveTo>
                    <a:pt x="4488196" y="2532044"/>
                  </a:moveTo>
                  <a:lnTo>
                    <a:pt x="4485054" y="2531098"/>
                  </a:lnTo>
                  <a:lnTo>
                    <a:pt x="4481388" y="2529534"/>
                  </a:lnTo>
                  <a:lnTo>
                    <a:pt x="4478246" y="2528586"/>
                  </a:lnTo>
                  <a:lnTo>
                    <a:pt x="4475108" y="2530400"/>
                  </a:lnTo>
                  <a:lnTo>
                    <a:pt x="4473829" y="2533400"/>
                  </a:lnTo>
                  <a:lnTo>
                    <a:pt x="4473226" y="2535506"/>
                  </a:lnTo>
                  <a:lnTo>
                    <a:pt x="4473025" y="2536209"/>
                  </a:lnTo>
                  <a:lnTo>
                    <a:pt x="4474362" y="2539537"/>
                  </a:lnTo>
                  <a:lnTo>
                    <a:pt x="4481362" y="2542523"/>
                  </a:lnTo>
                  <a:lnTo>
                    <a:pt x="4484504" y="2543469"/>
                  </a:lnTo>
                  <a:lnTo>
                    <a:pt x="4487641" y="2541655"/>
                  </a:lnTo>
                  <a:lnTo>
                    <a:pt x="4488921" y="2538656"/>
                  </a:lnTo>
                  <a:lnTo>
                    <a:pt x="4490009" y="2535180"/>
                  </a:lnTo>
                  <a:lnTo>
                    <a:pt x="4488196" y="2532044"/>
                  </a:lnTo>
                  <a:close/>
                </a:path>
                <a:path w="18617565" h="10859770">
                  <a:moveTo>
                    <a:pt x="1201930" y="1124322"/>
                  </a:moveTo>
                  <a:lnTo>
                    <a:pt x="1198077" y="1125041"/>
                  </a:lnTo>
                  <a:lnTo>
                    <a:pt x="1195210" y="1130122"/>
                  </a:lnTo>
                  <a:lnTo>
                    <a:pt x="1194852" y="1130757"/>
                  </a:lnTo>
                  <a:lnTo>
                    <a:pt x="1195714" y="1134277"/>
                  </a:lnTo>
                  <a:lnTo>
                    <a:pt x="1198429" y="1136223"/>
                  </a:lnTo>
                  <a:lnTo>
                    <a:pt x="1201811" y="1138454"/>
                  </a:lnTo>
                  <a:lnTo>
                    <a:pt x="1205477" y="1140018"/>
                  </a:lnTo>
                  <a:lnTo>
                    <a:pt x="1208664" y="1139013"/>
                  </a:lnTo>
                  <a:lnTo>
                    <a:pt x="1209767" y="1137119"/>
                  </a:lnTo>
                  <a:lnTo>
                    <a:pt x="1211747" y="1133631"/>
                  </a:lnTo>
                  <a:lnTo>
                    <a:pt x="1211027" y="1129779"/>
                  </a:lnTo>
                  <a:lnTo>
                    <a:pt x="1208169" y="1128166"/>
                  </a:lnTo>
                  <a:lnTo>
                    <a:pt x="1204787" y="1125935"/>
                  </a:lnTo>
                  <a:lnTo>
                    <a:pt x="1201930" y="1124322"/>
                  </a:lnTo>
                  <a:close/>
                </a:path>
                <a:path w="18617565" h="10859770">
                  <a:moveTo>
                    <a:pt x="11438713" y="5490208"/>
                  </a:moveTo>
                  <a:lnTo>
                    <a:pt x="11434860" y="5490927"/>
                  </a:lnTo>
                  <a:lnTo>
                    <a:pt x="11431992" y="5496007"/>
                  </a:lnTo>
                  <a:lnTo>
                    <a:pt x="11431634" y="5496642"/>
                  </a:lnTo>
                  <a:lnTo>
                    <a:pt x="11432354" y="5500496"/>
                  </a:lnTo>
                  <a:lnTo>
                    <a:pt x="11435212" y="5502109"/>
                  </a:lnTo>
                  <a:lnTo>
                    <a:pt x="11438594" y="5504340"/>
                  </a:lnTo>
                  <a:lnTo>
                    <a:pt x="11442260" y="5505903"/>
                  </a:lnTo>
                  <a:lnTo>
                    <a:pt x="11445447" y="5504899"/>
                  </a:lnTo>
                  <a:lnTo>
                    <a:pt x="11446550" y="5503005"/>
                  </a:lnTo>
                  <a:lnTo>
                    <a:pt x="11448530" y="5499517"/>
                  </a:lnTo>
                  <a:lnTo>
                    <a:pt x="11447809" y="5495664"/>
                  </a:lnTo>
                  <a:lnTo>
                    <a:pt x="11444952" y="5494052"/>
                  </a:lnTo>
                  <a:lnTo>
                    <a:pt x="11441570" y="5491821"/>
                  </a:lnTo>
                  <a:lnTo>
                    <a:pt x="11438713" y="5490208"/>
                  </a:lnTo>
                  <a:close/>
                </a:path>
                <a:path w="18617565" h="10859770">
                  <a:moveTo>
                    <a:pt x="4570891" y="2559833"/>
                  </a:moveTo>
                  <a:lnTo>
                    <a:pt x="4567606" y="2559221"/>
                  </a:lnTo>
                  <a:lnTo>
                    <a:pt x="4563940" y="2557657"/>
                  </a:lnTo>
                  <a:lnTo>
                    <a:pt x="4560798" y="2556710"/>
                  </a:lnTo>
                  <a:lnTo>
                    <a:pt x="4557662" y="2558523"/>
                  </a:lnTo>
                  <a:lnTo>
                    <a:pt x="4556382" y="2561524"/>
                  </a:lnTo>
                  <a:lnTo>
                    <a:pt x="4555577" y="2564332"/>
                  </a:lnTo>
                  <a:lnTo>
                    <a:pt x="4556915" y="2567660"/>
                  </a:lnTo>
                  <a:lnTo>
                    <a:pt x="4559915" y="2568940"/>
                  </a:lnTo>
                  <a:lnTo>
                    <a:pt x="4560057" y="2568607"/>
                  </a:lnTo>
                  <a:lnTo>
                    <a:pt x="4564057" y="2570313"/>
                  </a:lnTo>
                  <a:lnTo>
                    <a:pt x="4567199" y="2571259"/>
                  </a:lnTo>
                  <a:lnTo>
                    <a:pt x="4570336" y="2569445"/>
                  </a:lnTo>
                  <a:lnTo>
                    <a:pt x="4571616" y="2566446"/>
                  </a:lnTo>
                  <a:lnTo>
                    <a:pt x="4572562" y="2563303"/>
                  </a:lnTo>
                  <a:lnTo>
                    <a:pt x="4570891" y="2559833"/>
                  </a:lnTo>
                  <a:close/>
                </a:path>
                <a:path w="18617565" h="10859770">
                  <a:moveTo>
                    <a:pt x="4653443" y="2587956"/>
                  </a:moveTo>
                  <a:lnTo>
                    <a:pt x="4650159" y="2587344"/>
                  </a:lnTo>
                  <a:lnTo>
                    <a:pt x="4646493" y="2585780"/>
                  </a:lnTo>
                  <a:lnTo>
                    <a:pt x="4643351" y="2584833"/>
                  </a:lnTo>
                  <a:lnTo>
                    <a:pt x="4640214" y="2586646"/>
                  </a:lnTo>
                  <a:lnTo>
                    <a:pt x="4638934" y="2589646"/>
                  </a:lnTo>
                  <a:lnTo>
                    <a:pt x="4638130" y="2592455"/>
                  </a:lnTo>
                  <a:lnTo>
                    <a:pt x="4639468" y="2595783"/>
                  </a:lnTo>
                  <a:lnTo>
                    <a:pt x="4642467" y="2597063"/>
                  </a:lnTo>
                  <a:lnTo>
                    <a:pt x="4642610" y="2596730"/>
                  </a:lnTo>
                  <a:lnTo>
                    <a:pt x="4646609" y="2598436"/>
                  </a:lnTo>
                  <a:lnTo>
                    <a:pt x="4649751" y="2599382"/>
                  </a:lnTo>
                  <a:lnTo>
                    <a:pt x="4652889" y="2597568"/>
                  </a:lnTo>
                  <a:lnTo>
                    <a:pt x="4654168" y="2594569"/>
                  </a:lnTo>
                  <a:lnTo>
                    <a:pt x="4655115" y="2591426"/>
                  </a:lnTo>
                  <a:lnTo>
                    <a:pt x="4653443" y="2587956"/>
                  </a:lnTo>
                  <a:close/>
                </a:path>
                <a:path w="18617565" h="10859770">
                  <a:moveTo>
                    <a:pt x="11365313" y="5444322"/>
                  </a:moveTo>
                  <a:lnTo>
                    <a:pt x="11361460" y="5445042"/>
                  </a:lnTo>
                  <a:lnTo>
                    <a:pt x="11358593" y="5450121"/>
                  </a:lnTo>
                  <a:lnTo>
                    <a:pt x="11358234" y="5450756"/>
                  </a:lnTo>
                  <a:lnTo>
                    <a:pt x="11358954" y="5454609"/>
                  </a:lnTo>
                  <a:lnTo>
                    <a:pt x="11361812" y="5456222"/>
                  </a:lnTo>
                  <a:lnTo>
                    <a:pt x="11365194" y="5458453"/>
                  </a:lnTo>
                  <a:lnTo>
                    <a:pt x="11368860" y="5460017"/>
                  </a:lnTo>
                  <a:lnTo>
                    <a:pt x="11372047" y="5459012"/>
                  </a:lnTo>
                  <a:lnTo>
                    <a:pt x="11373151" y="5457119"/>
                  </a:lnTo>
                  <a:lnTo>
                    <a:pt x="11375131" y="5453630"/>
                  </a:lnTo>
                  <a:lnTo>
                    <a:pt x="11374410" y="5449778"/>
                  </a:lnTo>
                  <a:lnTo>
                    <a:pt x="11371552" y="5448165"/>
                  </a:lnTo>
                  <a:lnTo>
                    <a:pt x="11368170" y="5445934"/>
                  </a:lnTo>
                  <a:lnTo>
                    <a:pt x="11365313" y="5444322"/>
                  </a:lnTo>
                  <a:close/>
                </a:path>
                <a:path w="18617565" h="10859770">
                  <a:moveTo>
                    <a:pt x="1129099" y="1077102"/>
                  </a:moveTo>
                  <a:lnTo>
                    <a:pt x="1125579" y="1077965"/>
                  </a:lnTo>
                  <a:lnTo>
                    <a:pt x="1121904" y="1083093"/>
                  </a:lnTo>
                  <a:lnTo>
                    <a:pt x="1121687" y="1083395"/>
                  </a:lnTo>
                  <a:lnTo>
                    <a:pt x="1122550" y="1086915"/>
                  </a:lnTo>
                  <a:lnTo>
                    <a:pt x="1125265" y="1088861"/>
                  </a:lnTo>
                  <a:lnTo>
                    <a:pt x="1128647" y="1091092"/>
                  </a:lnTo>
                  <a:lnTo>
                    <a:pt x="1129647" y="1091518"/>
                  </a:lnTo>
                  <a:lnTo>
                    <a:pt x="1129505" y="1091852"/>
                  </a:lnTo>
                  <a:lnTo>
                    <a:pt x="1132171" y="1092989"/>
                  </a:lnTo>
                  <a:lnTo>
                    <a:pt x="1135358" y="1091984"/>
                  </a:lnTo>
                  <a:lnTo>
                    <a:pt x="1136645" y="1089775"/>
                  </a:lnTo>
                  <a:lnTo>
                    <a:pt x="1136829" y="1089459"/>
                  </a:lnTo>
                  <a:lnTo>
                    <a:pt x="1138775" y="1086745"/>
                  </a:lnTo>
                  <a:lnTo>
                    <a:pt x="1137912" y="1083226"/>
                  </a:lnTo>
                  <a:lnTo>
                    <a:pt x="1135196" y="1081279"/>
                  </a:lnTo>
                  <a:lnTo>
                    <a:pt x="1131814" y="1079048"/>
                  </a:lnTo>
                  <a:lnTo>
                    <a:pt x="1129099" y="1077102"/>
                  </a:lnTo>
                  <a:close/>
                </a:path>
                <a:path w="18617565" h="10859770">
                  <a:moveTo>
                    <a:pt x="4736138" y="2615746"/>
                  </a:moveTo>
                  <a:lnTo>
                    <a:pt x="4732854" y="2615133"/>
                  </a:lnTo>
                  <a:lnTo>
                    <a:pt x="4729188" y="2613569"/>
                  </a:lnTo>
                  <a:lnTo>
                    <a:pt x="4726046" y="2612623"/>
                  </a:lnTo>
                  <a:lnTo>
                    <a:pt x="4722909" y="2614436"/>
                  </a:lnTo>
                  <a:lnTo>
                    <a:pt x="4721629" y="2617436"/>
                  </a:lnTo>
                  <a:lnTo>
                    <a:pt x="4720825" y="2620244"/>
                  </a:lnTo>
                  <a:lnTo>
                    <a:pt x="4722163" y="2623573"/>
                  </a:lnTo>
                  <a:lnTo>
                    <a:pt x="4725162" y="2624853"/>
                  </a:lnTo>
                  <a:lnTo>
                    <a:pt x="4725305" y="2624519"/>
                  </a:lnTo>
                  <a:lnTo>
                    <a:pt x="4729304" y="2626225"/>
                  </a:lnTo>
                  <a:lnTo>
                    <a:pt x="4732446" y="2627172"/>
                  </a:lnTo>
                  <a:lnTo>
                    <a:pt x="4735584" y="2625358"/>
                  </a:lnTo>
                  <a:lnTo>
                    <a:pt x="4736863" y="2622358"/>
                  </a:lnTo>
                  <a:lnTo>
                    <a:pt x="4737809" y="2619217"/>
                  </a:lnTo>
                  <a:lnTo>
                    <a:pt x="4736138" y="2615746"/>
                  </a:lnTo>
                  <a:close/>
                </a:path>
                <a:path w="18617565" h="10859770">
                  <a:moveTo>
                    <a:pt x="4818500" y="2643394"/>
                  </a:moveTo>
                  <a:lnTo>
                    <a:pt x="4815216" y="2642781"/>
                  </a:lnTo>
                  <a:lnTo>
                    <a:pt x="4811549" y="2641217"/>
                  </a:lnTo>
                  <a:lnTo>
                    <a:pt x="4808407" y="2640271"/>
                  </a:lnTo>
                  <a:lnTo>
                    <a:pt x="4805270" y="2642083"/>
                  </a:lnTo>
                  <a:lnTo>
                    <a:pt x="4803990" y="2645084"/>
                  </a:lnTo>
                  <a:lnTo>
                    <a:pt x="4803186" y="2647893"/>
                  </a:lnTo>
                  <a:lnTo>
                    <a:pt x="4804525" y="2651221"/>
                  </a:lnTo>
                  <a:lnTo>
                    <a:pt x="4807524" y="2652500"/>
                  </a:lnTo>
                  <a:lnTo>
                    <a:pt x="4807667" y="2652167"/>
                  </a:lnTo>
                  <a:lnTo>
                    <a:pt x="4811666" y="2653873"/>
                  </a:lnTo>
                  <a:lnTo>
                    <a:pt x="4814808" y="2654819"/>
                  </a:lnTo>
                  <a:lnTo>
                    <a:pt x="4817945" y="2653006"/>
                  </a:lnTo>
                  <a:lnTo>
                    <a:pt x="4819225" y="2650006"/>
                  </a:lnTo>
                  <a:lnTo>
                    <a:pt x="4820171" y="2646864"/>
                  </a:lnTo>
                  <a:lnTo>
                    <a:pt x="4818500" y="2643394"/>
                  </a:lnTo>
                  <a:close/>
                </a:path>
                <a:path w="18617565" h="10859770">
                  <a:moveTo>
                    <a:pt x="11290535" y="5399817"/>
                  </a:moveTo>
                  <a:lnTo>
                    <a:pt x="11286683" y="5400537"/>
                  </a:lnTo>
                  <a:lnTo>
                    <a:pt x="11283995" y="5405299"/>
                  </a:lnTo>
                  <a:lnTo>
                    <a:pt x="11283457" y="5406252"/>
                  </a:lnTo>
                  <a:lnTo>
                    <a:pt x="11284320" y="5409772"/>
                  </a:lnTo>
                  <a:lnTo>
                    <a:pt x="11286894" y="5412052"/>
                  </a:lnTo>
                  <a:lnTo>
                    <a:pt x="11294226" y="5415180"/>
                  </a:lnTo>
                  <a:lnTo>
                    <a:pt x="11297412" y="5414175"/>
                  </a:lnTo>
                  <a:lnTo>
                    <a:pt x="11298882" y="5411650"/>
                  </a:lnTo>
                  <a:lnTo>
                    <a:pt x="11300828" y="5408935"/>
                  </a:lnTo>
                  <a:lnTo>
                    <a:pt x="11299632" y="5405274"/>
                  </a:lnTo>
                  <a:lnTo>
                    <a:pt x="11297059" y="5402994"/>
                  </a:lnTo>
                  <a:lnTo>
                    <a:pt x="11293393" y="5401431"/>
                  </a:lnTo>
                  <a:lnTo>
                    <a:pt x="11290535" y="5399817"/>
                  </a:lnTo>
                  <a:close/>
                </a:path>
                <a:path w="18617565" h="10859770">
                  <a:moveTo>
                    <a:pt x="4900719" y="2671374"/>
                  </a:moveTo>
                  <a:lnTo>
                    <a:pt x="4897435" y="2670762"/>
                  </a:lnTo>
                  <a:lnTo>
                    <a:pt x="4893769" y="2669198"/>
                  </a:lnTo>
                  <a:lnTo>
                    <a:pt x="4890627" y="2668251"/>
                  </a:lnTo>
                  <a:lnTo>
                    <a:pt x="4887489" y="2670065"/>
                  </a:lnTo>
                  <a:lnTo>
                    <a:pt x="4886210" y="2673064"/>
                  </a:lnTo>
                  <a:lnTo>
                    <a:pt x="4885406" y="2675872"/>
                  </a:lnTo>
                  <a:lnTo>
                    <a:pt x="4886744" y="2679201"/>
                  </a:lnTo>
                  <a:lnTo>
                    <a:pt x="4889744" y="2680481"/>
                  </a:lnTo>
                  <a:lnTo>
                    <a:pt x="4889886" y="2680148"/>
                  </a:lnTo>
                  <a:lnTo>
                    <a:pt x="4893885" y="2681854"/>
                  </a:lnTo>
                  <a:lnTo>
                    <a:pt x="4897027" y="2682800"/>
                  </a:lnTo>
                  <a:lnTo>
                    <a:pt x="4900164" y="2680987"/>
                  </a:lnTo>
                  <a:lnTo>
                    <a:pt x="4901444" y="2677987"/>
                  </a:lnTo>
                  <a:lnTo>
                    <a:pt x="4902390" y="2674845"/>
                  </a:lnTo>
                  <a:lnTo>
                    <a:pt x="4900719" y="2671374"/>
                  </a:lnTo>
                  <a:close/>
                </a:path>
                <a:path w="18617565" h="10859770">
                  <a:moveTo>
                    <a:pt x="1057313" y="1028358"/>
                  </a:moveTo>
                  <a:lnTo>
                    <a:pt x="1053459" y="1029078"/>
                  </a:lnTo>
                  <a:lnTo>
                    <a:pt x="1049567" y="1034509"/>
                  </a:lnTo>
                  <a:lnTo>
                    <a:pt x="1050287" y="1038363"/>
                  </a:lnTo>
                  <a:lnTo>
                    <a:pt x="1053003" y="1040308"/>
                  </a:lnTo>
                  <a:lnTo>
                    <a:pt x="1056385" y="1042538"/>
                  </a:lnTo>
                  <a:lnTo>
                    <a:pt x="1060052" y="1044102"/>
                  </a:lnTo>
                  <a:lnTo>
                    <a:pt x="1063095" y="1043432"/>
                  </a:lnTo>
                  <a:lnTo>
                    <a:pt x="1064899" y="1041049"/>
                  </a:lnTo>
                  <a:lnTo>
                    <a:pt x="1066845" y="1038334"/>
                  </a:lnTo>
                  <a:lnTo>
                    <a:pt x="1066126" y="1034481"/>
                  </a:lnTo>
                  <a:lnTo>
                    <a:pt x="1063410" y="1032535"/>
                  </a:lnTo>
                  <a:lnTo>
                    <a:pt x="1060028" y="1030304"/>
                  </a:lnTo>
                  <a:lnTo>
                    <a:pt x="1057313" y="1028358"/>
                  </a:lnTo>
                  <a:close/>
                </a:path>
                <a:path w="18617565" h="10859770">
                  <a:moveTo>
                    <a:pt x="4983081" y="2699022"/>
                  </a:moveTo>
                  <a:lnTo>
                    <a:pt x="4979797" y="2698409"/>
                  </a:lnTo>
                  <a:lnTo>
                    <a:pt x="4976130" y="2696845"/>
                  </a:lnTo>
                  <a:lnTo>
                    <a:pt x="4972988" y="2695899"/>
                  </a:lnTo>
                  <a:lnTo>
                    <a:pt x="4969851" y="2697711"/>
                  </a:lnTo>
                  <a:lnTo>
                    <a:pt x="4968571" y="2700712"/>
                  </a:lnTo>
                  <a:lnTo>
                    <a:pt x="4967767" y="2703521"/>
                  </a:lnTo>
                  <a:lnTo>
                    <a:pt x="4969105" y="2706849"/>
                  </a:lnTo>
                  <a:lnTo>
                    <a:pt x="4972105" y="2708128"/>
                  </a:lnTo>
                  <a:lnTo>
                    <a:pt x="4972247" y="2707795"/>
                  </a:lnTo>
                  <a:lnTo>
                    <a:pt x="4976247" y="2709501"/>
                  </a:lnTo>
                  <a:lnTo>
                    <a:pt x="4979389" y="2710447"/>
                  </a:lnTo>
                  <a:lnTo>
                    <a:pt x="4982526" y="2708634"/>
                  </a:lnTo>
                  <a:lnTo>
                    <a:pt x="4983805" y="2705634"/>
                  </a:lnTo>
                  <a:lnTo>
                    <a:pt x="4984751" y="2702493"/>
                  </a:lnTo>
                  <a:lnTo>
                    <a:pt x="4983081" y="2699022"/>
                  </a:lnTo>
                  <a:close/>
                </a:path>
                <a:path w="18617565" h="10859770">
                  <a:moveTo>
                    <a:pt x="11215425" y="5355171"/>
                  </a:moveTo>
                  <a:lnTo>
                    <a:pt x="11211764" y="5356367"/>
                  </a:lnTo>
                  <a:lnTo>
                    <a:pt x="11210688" y="5358272"/>
                  </a:lnTo>
                  <a:lnTo>
                    <a:pt x="11210151" y="5359225"/>
                  </a:lnTo>
                  <a:lnTo>
                    <a:pt x="11208205" y="5361940"/>
                  </a:lnTo>
                  <a:lnTo>
                    <a:pt x="11209258" y="5365935"/>
                  </a:lnTo>
                  <a:lnTo>
                    <a:pt x="11211973" y="5367881"/>
                  </a:lnTo>
                  <a:lnTo>
                    <a:pt x="11216307" y="5369730"/>
                  </a:lnTo>
                  <a:lnTo>
                    <a:pt x="11216497" y="5370205"/>
                  </a:lnTo>
                  <a:lnTo>
                    <a:pt x="11219164" y="5371343"/>
                  </a:lnTo>
                  <a:lnTo>
                    <a:pt x="11222492" y="5370004"/>
                  </a:lnTo>
                  <a:lnTo>
                    <a:pt x="11223963" y="5367479"/>
                  </a:lnTo>
                  <a:lnTo>
                    <a:pt x="11225909" y="5364765"/>
                  </a:lnTo>
                  <a:lnTo>
                    <a:pt x="11224856" y="5360770"/>
                  </a:lnTo>
                  <a:lnTo>
                    <a:pt x="11222140" y="5358824"/>
                  </a:lnTo>
                  <a:lnTo>
                    <a:pt x="11218474" y="5357260"/>
                  </a:lnTo>
                  <a:lnTo>
                    <a:pt x="11215425" y="5355171"/>
                  </a:lnTo>
                  <a:close/>
                </a:path>
                <a:path w="18617565" h="10859770">
                  <a:moveTo>
                    <a:pt x="5065442" y="2726669"/>
                  </a:moveTo>
                  <a:lnTo>
                    <a:pt x="5062158" y="2726056"/>
                  </a:lnTo>
                  <a:lnTo>
                    <a:pt x="5058492" y="2724492"/>
                  </a:lnTo>
                  <a:lnTo>
                    <a:pt x="5055350" y="2723546"/>
                  </a:lnTo>
                  <a:lnTo>
                    <a:pt x="5052212" y="2725360"/>
                  </a:lnTo>
                  <a:lnTo>
                    <a:pt x="5050933" y="2728359"/>
                  </a:lnTo>
                  <a:lnTo>
                    <a:pt x="5050129" y="2731167"/>
                  </a:lnTo>
                  <a:lnTo>
                    <a:pt x="5051467" y="2734496"/>
                  </a:lnTo>
                  <a:lnTo>
                    <a:pt x="5054467" y="2735776"/>
                  </a:lnTo>
                  <a:lnTo>
                    <a:pt x="5054609" y="2735442"/>
                  </a:lnTo>
                  <a:lnTo>
                    <a:pt x="5058609" y="2737149"/>
                  </a:lnTo>
                  <a:lnTo>
                    <a:pt x="5061751" y="2738095"/>
                  </a:lnTo>
                  <a:lnTo>
                    <a:pt x="5064888" y="2736282"/>
                  </a:lnTo>
                  <a:lnTo>
                    <a:pt x="5066167" y="2733282"/>
                  </a:lnTo>
                  <a:lnTo>
                    <a:pt x="5067113" y="2730140"/>
                  </a:lnTo>
                  <a:lnTo>
                    <a:pt x="5065442" y="2726669"/>
                  </a:lnTo>
                  <a:close/>
                </a:path>
                <a:path w="18617565" h="10859770">
                  <a:moveTo>
                    <a:pt x="11139746" y="5311858"/>
                  </a:moveTo>
                  <a:lnTo>
                    <a:pt x="11136085" y="5313054"/>
                  </a:lnTo>
                  <a:lnTo>
                    <a:pt x="11134472" y="5315911"/>
                  </a:lnTo>
                  <a:lnTo>
                    <a:pt x="11132716" y="5319103"/>
                  </a:lnTo>
                  <a:lnTo>
                    <a:pt x="11133913" y="5322764"/>
                  </a:lnTo>
                  <a:lnTo>
                    <a:pt x="11136628" y="5324710"/>
                  </a:lnTo>
                  <a:lnTo>
                    <a:pt x="11143627" y="5327696"/>
                  </a:lnTo>
                  <a:lnTo>
                    <a:pt x="11147289" y="5326501"/>
                  </a:lnTo>
                  <a:lnTo>
                    <a:pt x="11148427" y="5323834"/>
                  </a:lnTo>
                  <a:lnTo>
                    <a:pt x="11150181" y="5320642"/>
                  </a:lnTo>
                  <a:lnTo>
                    <a:pt x="11148985" y="5316981"/>
                  </a:lnTo>
                  <a:lnTo>
                    <a:pt x="11146270" y="5315035"/>
                  </a:lnTo>
                  <a:lnTo>
                    <a:pt x="11142604" y="5313471"/>
                  </a:lnTo>
                  <a:lnTo>
                    <a:pt x="11139746" y="5311858"/>
                  </a:lnTo>
                  <a:close/>
                </a:path>
                <a:path w="18617565" h="10859770">
                  <a:moveTo>
                    <a:pt x="985477" y="978807"/>
                  </a:moveTo>
                  <a:lnTo>
                    <a:pt x="981624" y="979526"/>
                  </a:lnTo>
                  <a:lnTo>
                    <a:pt x="977732" y="984957"/>
                  </a:lnTo>
                  <a:lnTo>
                    <a:pt x="978451" y="988810"/>
                  </a:lnTo>
                  <a:lnTo>
                    <a:pt x="981167" y="990755"/>
                  </a:lnTo>
                  <a:lnTo>
                    <a:pt x="984549" y="992986"/>
                  </a:lnTo>
                  <a:lnTo>
                    <a:pt x="988216" y="994550"/>
                  </a:lnTo>
                  <a:lnTo>
                    <a:pt x="991260" y="993880"/>
                  </a:lnTo>
                  <a:lnTo>
                    <a:pt x="993064" y="991497"/>
                  </a:lnTo>
                  <a:lnTo>
                    <a:pt x="995010" y="988781"/>
                  </a:lnTo>
                  <a:lnTo>
                    <a:pt x="994290" y="984929"/>
                  </a:lnTo>
                  <a:lnTo>
                    <a:pt x="991574" y="982982"/>
                  </a:lnTo>
                  <a:lnTo>
                    <a:pt x="988192" y="980752"/>
                  </a:lnTo>
                  <a:lnTo>
                    <a:pt x="985477" y="978807"/>
                  </a:lnTo>
                  <a:close/>
                </a:path>
                <a:path w="18617565" h="10859770">
                  <a:moveTo>
                    <a:pt x="5147662" y="2754650"/>
                  </a:moveTo>
                  <a:lnTo>
                    <a:pt x="5144378" y="2754037"/>
                  </a:lnTo>
                  <a:lnTo>
                    <a:pt x="5140711" y="2752473"/>
                  </a:lnTo>
                  <a:lnTo>
                    <a:pt x="5137569" y="2751527"/>
                  </a:lnTo>
                  <a:lnTo>
                    <a:pt x="5134432" y="2753341"/>
                  </a:lnTo>
                  <a:lnTo>
                    <a:pt x="5133152" y="2756340"/>
                  </a:lnTo>
                  <a:lnTo>
                    <a:pt x="5132348" y="2759149"/>
                  </a:lnTo>
                  <a:lnTo>
                    <a:pt x="5133686" y="2762477"/>
                  </a:lnTo>
                  <a:lnTo>
                    <a:pt x="5136686" y="2763757"/>
                  </a:lnTo>
                  <a:lnTo>
                    <a:pt x="5136828" y="2763423"/>
                  </a:lnTo>
                  <a:lnTo>
                    <a:pt x="5140828" y="2765129"/>
                  </a:lnTo>
                  <a:lnTo>
                    <a:pt x="5143970" y="2766076"/>
                  </a:lnTo>
                  <a:lnTo>
                    <a:pt x="5147107" y="2764263"/>
                  </a:lnTo>
                  <a:lnTo>
                    <a:pt x="5148387" y="2761263"/>
                  </a:lnTo>
                  <a:lnTo>
                    <a:pt x="5149333" y="2758121"/>
                  </a:lnTo>
                  <a:lnTo>
                    <a:pt x="5147662" y="2754650"/>
                  </a:lnTo>
                  <a:close/>
                </a:path>
                <a:path w="18617565" h="10859770">
                  <a:moveTo>
                    <a:pt x="5230023" y="2782298"/>
                  </a:moveTo>
                  <a:lnTo>
                    <a:pt x="5226739" y="2781685"/>
                  </a:lnTo>
                  <a:lnTo>
                    <a:pt x="5223073" y="2780121"/>
                  </a:lnTo>
                  <a:lnTo>
                    <a:pt x="5219931" y="2779175"/>
                  </a:lnTo>
                  <a:lnTo>
                    <a:pt x="5216794" y="2780989"/>
                  </a:lnTo>
                  <a:lnTo>
                    <a:pt x="5215514" y="2783988"/>
                  </a:lnTo>
                  <a:lnTo>
                    <a:pt x="5214710" y="2786797"/>
                  </a:lnTo>
                  <a:lnTo>
                    <a:pt x="5216048" y="2790125"/>
                  </a:lnTo>
                  <a:lnTo>
                    <a:pt x="5219048" y="2791404"/>
                  </a:lnTo>
                  <a:lnTo>
                    <a:pt x="5219190" y="2791071"/>
                  </a:lnTo>
                  <a:lnTo>
                    <a:pt x="5223190" y="2792777"/>
                  </a:lnTo>
                  <a:lnTo>
                    <a:pt x="5226332" y="2793723"/>
                  </a:lnTo>
                  <a:lnTo>
                    <a:pt x="5229468" y="2791910"/>
                  </a:lnTo>
                  <a:lnTo>
                    <a:pt x="5230748" y="2788911"/>
                  </a:lnTo>
                  <a:lnTo>
                    <a:pt x="5231694" y="2785769"/>
                  </a:lnTo>
                  <a:lnTo>
                    <a:pt x="5230023" y="2782298"/>
                  </a:lnTo>
                  <a:close/>
                </a:path>
                <a:path w="18617565" h="10859770">
                  <a:moveTo>
                    <a:pt x="11063640" y="5269545"/>
                  </a:moveTo>
                  <a:lnTo>
                    <a:pt x="11059646" y="5270598"/>
                  </a:lnTo>
                  <a:lnTo>
                    <a:pt x="11058366" y="5273599"/>
                  </a:lnTo>
                  <a:lnTo>
                    <a:pt x="11056753" y="5276456"/>
                  </a:lnTo>
                  <a:lnTo>
                    <a:pt x="11057948" y="5280118"/>
                  </a:lnTo>
                  <a:lnTo>
                    <a:pt x="11060663" y="5282063"/>
                  </a:lnTo>
                  <a:lnTo>
                    <a:pt x="11067664" y="5285049"/>
                  </a:lnTo>
                  <a:lnTo>
                    <a:pt x="11071183" y="5284187"/>
                  </a:lnTo>
                  <a:lnTo>
                    <a:pt x="11072463" y="5281187"/>
                  </a:lnTo>
                  <a:lnTo>
                    <a:pt x="11074075" y="5278330"/>
                  </a:lnTo>
                  <a:lnTo>
                    <a:pt x="11072881" y="5274668"/>
                  </a:lnTo>
                  <a:lnTo>
                    <a:pt x="11070165" y="5272721"/>
                  </a:lnTo>
                  <a:lnTo>
                    <a:pt x="11066498" y="5271157"/>
                  </a:lnTo>
                  <a:lnTo>
                    <a:pt x="11063640" y="5269545"/>
                  </a:lnTo>
                  <a:close/>
                </a:path>
                <a:path w="18617565" h="10859770">
                  <a:moveTo>
                    <a:pt x="5312718" y="2810089"/>
                  </a:moveTo>
                  <a:lnTo>
                    <a:pt x="5309434" y="2809476"/>
                  </a:lnTo>
                  <a:lnTo>
                    <a:pt x="5305767" y="2807911"/>
                  </a:lnTo>
                  <a:lnTo>
                    <a:pt x="5302625" y="2806965"/>
                  </a:lnTo>
                  <a:lnTo>
                    <a:pt x="5299488" y="2808778"/>
                  </a:lnTo>
                  <a:lnTo>
                    <a:pt x="5298209" y="2811777"/>
                  </a:lnTo>
                  <a:lnTo>
                    <a:pt x="5297404" y="2814586"/>
                  </a:lnTo>
                  <a:lnTo>
                    <a:pt x="5298743" y="2817915"/>
                  </a:lnTo>
                  <a:lnTo>
                    <a:pt x="5301742" y="2819195"/>
                  </a:lnTo>
                  <a:lnTo>
                    <a:pt x="5301885" y="2818862"/>
                  </a:lnTo>
                  <a:lnTo>
                    <a:pt x="5305884" y="2820568"/>
                  </a:lnTo>
                  <a:lnTo>
                    <a:pt x="5309026" y="2821514"/>
                  </a:lnTo>
                  <a:lnTo>
                    <a:pt x="5312163" y="2819700"/>
                  </a:lnTo>
                  <a:lnTo>
                    <a:pt x="5313443" y="2816700"/>
                  </a:lnTo>
                  <a:lnTo>
                    <a:pt x="5314389" y="2813558"/>
                  </a:lnTo>
                  <a:lnTo>
                    <a:pt x="5312718" y="2810089"/>
                  </a:lnTo>
                  <a:close/>
                </a:path>
                <a:path w="18617565" h="10859770">
                  <a:moveTo>
                    <a:pt x="10987392" y="5227565"/>
                  </a:moveTo>
                  <a:lnTo>
                    <a:pt x="10983398" y="5228619"/>
                  </a:lnTo>
                  <a:lnTo>
                    <a:pt x="10982118" y="5231619"/>
                  </a:lnTo>
                  <a:lnTo>
                    <a:pt x="10980506" y="5234476"/>
                  </a:lnTo>
                  <a:lnTo>
                    <a:pt x="10981700" y="5238137"/>
                  </a:lnTo>
                  <a:lnTo>
                    <a:pt x="10984416" y="5240084"/>
                  </a:lnTo>
                  <a:lnTo>
                    <a:pt x="10991415" y="5243069"/>
                  </a:lnTo>
                  <a:lnTo>
                    <a:pt x="10994935" y="5242207"/>
                  </a:lnTo>
                  <a:lnTo>
                    <a:pt x="10996215" y="5239208"/>
                  </a:lnTo>
                  <a:lnTo>
                    <a:pt x="10997828" y="5236349"/>
                  </a:lnTo>
                  <a:lnTo>
                    <a:pt x="10996631" y="5232688"/>
                  </a:lnTo>
                  <a:lnTo>
                    <a:pt x="10993917" y="5230742"/>
                  </a:lnTo>
                  <a:lnTo>
                    <a:pt x="10990251" y="5229178"/>
                  </a:lnTo>
                  <a:lnTo>
                    <a:pt x="10987392" y="5227565"/>
                  </a:lnTo>
                  <a:close/>
                </a:path>
                <a:path w="18617565" h="10859770">
                  <a:moveTo>
                    <a:pt x="914543" y="928062"/>
                  </a:moveTo>
                  <a:lnTo>
                    <a:pt x="910690" y="928782"/>
                  </a:lnTo>
                  <a:lnTo>
                    <a:pt x="908744" y="931498"/>
                  </a:lnTo>
                  <a:lnTo>
                    <a:pt x="906465" y="934071"/>
                  </a:lnTo>
                  <a:lnTo>
                    <a:pt x="907185" y="937923"/>
                  </a:lnTo>
                  <a:lnTo>
                    <a:pt x="909900" y="939870"/>
                  </a:lnTo>
                  <a:lnTo>
                    <a:pt x="913282" y="942100"/>
                  </a:lnTo>
                  <a:lnTo>
                    <a:pt x="914616" y="942669"/>
                  </a:lnTo>
                  <a:lnTo>
                    <a:pt x="914473" y="943002"/>
                  </a:lnTo>
                  <a:lnTo>
                    <a:pt x="916807" y="943998"/>
                  </a:lnTo>
                  <a:lnTo>
                    <a:pt x="919851" y="943326"/>
                  </a:lnTo>
                  <a:lnTo>
                    <a:pt x="921655" y="940945"/>
                  </a:lnTo>
                  <a:lnTo>
                    <a:pt x="923934" y="938372"/>
                  </a:lnTo>
                  <a:lnTo>
                    <a:pt x="923214" y="934518"/>
                  </a:lnTo>
                  <a:lnTo>
                    <a:pt x="920498" y="932572"/>
                  </a:lnTo>
                  <a:lnTo>
                    <a:pt x="917116" y="930341"/>
                  </a:lnTo>
                  <a:lnTo>
                    <a:pt x="914543" y="928062"/>
                  </a:lnTo>
                  <a:close/>
                </a:path>
                <a:path w="18617565" h="10859770">
                  <a:moveTo>
                    <a:pt x="5394937" y="2838068"/>
                  </a:moveTo>
                  <a:lnTo>
                    <a:pt x="5391653" y="2837455"/>
                  </a:lnTo>
                  <a:lnTo>
                    <a:pt x="5387987" y="2835891"/>
                  </a:lnTo>
                  <a:lnTo>
                    <a:pt x="5384845" y="2834945"/>
                  </a:lnTo>
                  <a:lnTo>
                    <a:pt x="5381708" y="2836759"/>
                  </a:lnTo>
                  <a:lnTo>
                    <a:pt x="5380428" y="2839759"/>
                  </a:lnTo>
                  <a:lnTo>
                    <a:pt x="5379624" y="2842567"/>
                  </a:lnTo>
                  <a:lnTo>
                    <a:pt x="5380962" y="2845895"/>
                  </a:lnTo>
                  <a:lnTo>
                    <a:pt x="5383962" y="2847174"/>
                  </a:lnTo>
                  <a:lnTo>
                    <a:pt x="5384104" y="2846841"/>
                  </a:lnTo>
                  <a:lnTo>
                    <a:pt x="5388104" y="2848547"/>
                  </a:lnTo>
                  <a:lnTo>
                    <a:pt x="5391245" y="2849495"/>
                  </a:lnTo>
                  <a:lnTo>
                    <a:pt x="5394383" y="2847681"/>
                  </a:lnTo>
                  <a:lnTo>
                    <a:pt x="5395662" y="2844682"/>
                  </a:lnTo>
                  <a:lnTo>
                    <a:pt x="5396608" y="2841539"/>
                  </a:lnTo>
                  <a:lnTo>
                    <a:pt x="5394937" y="2838068"/>
                  </a:lnTo>
                  <a:close/>
                </a:path>
                <a:path w="18617565" h="10859770">
                  <a:moveTo>
                    <a:pt x="10911193" y="5186395"/>
                  </a:moveTo>
                  <a:lnTo>
                    <a:pt x="10907199" y="5187448"/>
                  </a:lnTo>
                  <a:lnTo>
                    <a:pt x="10905920" y="5190447"/>
                  </a:lnTo>
                  <a:lnTo>
                    <a:pt x="10904307" y="5193305"/>
                  </a:lnTo>
                  <a:lnTo>
                    <a:pt x="10905502" y="5196966"/>
                  </a:lnTo>
                  <a:lnTo>
                    <a:pt x="10908218" y="5198913"/>
                  </a:lnTo>
                  <a:lnTo>
                    <a:pt x="10915216" y="5201898"/>
                  </a:lnTo>
                  <a:lnTo>
                    <a:pt x="10918736" y="5201037"/>
                  </a:lnTo>
                  <a:lnTo>
                    <a:pt x="10920016" y="5198036"/>
                  </a:lnTo>
                  <a:lnTo>
                    <a:pt x="10921629" y="5195178"/>
                  </a:lnTo>
                  <a:lnTo>
                    <a:pt x="10920434" y="5191517"/>
                  </a:lnTo>
                  <a:lnTo>
                    <a:pt x="10917718" y="5189571"/>
                  </a:lnTo>
                  <a:lnTo>
                    <a:pt x="10914051" y="5188007"/>
                  </a:lnTo>
                  <a:lnTo>
                    <a:pt x="10911193" y="5186395"/>
                  </a:lnTo>
                  <a:close/>
                </a:path>
                <a:path w="18617565" h="10859770">
                  <a:moveTo>
                    <a:pt x="5477299" y="2865717"/>
                  </a:moveTo>
                  <a:lnTo>
                    <a:pt x="5474015" y="2865104"/>
                  </a:lnTo>
                  <a:lnTo>
                    <a:pt x="5470348" y="2863540"/>
                  </a:lnTo>
                  <a:lnTo>
                    <a:pt x="5467206" y="2862594"/>
                  </a:lnTo>
                  <a:lnTo>
                    <a:pt x="5464069" y="2864406"/>
                  </a:lnTo>
                  <a:lnTo>
                    <a:pt x="5462790" y="2867406"/>
                  </a:lnTo>
                  <a:lnTo>
                    <a:pt x="5461985" y="2870215"/>
                  </a:lnTo>
                  <a:lnTo>
                    <a:pt x="5463323" y="2873544"/>
                  </a:lnTo>
                  <a:lnTo>
                    <a:pt x="5466323" y="2874823"/>
                  </a:lnTo>
                  <a:lnTo>
                    <a:pt x="5466465" y="2874490"/>
                  </a:lnTo>
                  <a:lnTo>
                    <a:pt x="5470465" y="2876196"/>
                  </a:lnTo>
                  <a:lnTo>
                    <a:pt x="5473607" y="2877142"/>
                  </a:lnTo>
                  <a:lnTo>
                    <a:pt x="5476745" y="2875328"/>
                  </a:lnTo>
                  <a:lnTo>
                    <a:pt x="5478024" y="2872329"/>
                  </a:lnTo>
                  <a:lnTo>
                    <a:pt x="5478970" y="2869187"/>
                  </a:lnTo>
                  <a:lnTo>
                    <a:pt x="5477299" y="2865717"/>
                  </a:lnTo>
                  <a:close/>
                </a:path>
                <a:path w="18617565" h="10859770">
                  <a:moveTo>
                    <a:pt x="10834186" y="5145272"/>
                  </a:moveTo>
                  <a:lnTo>
                    <a:pt x="10830192" y="5146326"/>
                  </a:lnTo>
                  <a:lnTo>
                    <a:pt x="10828912" y="5149326"/>
                  </a:lnTo>
                  <a:lnTo>
                    <a:pt x="10827299" y="5152183"/>
                  </a:lnTo>
                  <a:lnTo>
                    <a:pt x="10828494" y="5155844"/>
                  </a:lnTo>
                  <a:lnTo>
                    <a:pt x="10831210" y="5157791"/>
                  </a:lnTo>
                  <a:lnTo>
                    <a:pt x="10838209" y="5160776"/>
                  </a:lnTo>
                  <a:lnTo>
                    <a:pt x="10841728" y="5159915"/>
                  </a:lnTo>
                  <a:lnTo>
                    <a:pt x="10843008" y="5156914"/>
                  </a:lnTo>
                  <a:lnTo>
                    <a:pt x="10844621" y="5154057"/>
                  </a:lnTo>
                  <a:lnTo>
                    <a:pt x="10843425" y="5150395"/>
                  </a:lnTo>
                  <a:lnTo>
                    <a:pt x="10840709" y="5148448"/>
                  </a:lnTo>
                  <a:lnTo>
                    <a:pt x="10837044" y="5146885"/>
                  </a:lnTo>
                  <a:lnTo>
                    <a:pt x="10834186" y="5145272"/>
                  </a:lnTo>
                  <a:close/>
                </a:path>
                <a:path w="18617565" h="10859770">
                  <a:moveTo>
                    <a:pt x="5559518" y="2893697"/>
                  </a:moveTo>
                  <a:lnTo>
                    <a:pt x="5556234" y="2893083"/>
                  </a:lnTo>
                  <a:lnTo>
                    <a:pt x="5552569" y="2891520"/>
                  </a:lnTo>
                  <a:lnTo>
                    <a:pt x="5549427" y="2890574"/>
                  </a:lnTo>
                  <a:lnTo>
                    <a:pt x="5546289" y="2892388"/>
                  </a:lnTo>
                  <a:lnTo>
                    <a:pt x="5545009" y="2895388"/>
                  </a:lnTo>
                  <a:lnTo>
                    <a:pt x="5544406" y="2897493"/>
                  </a:lnTo>
                  <a:lnTo>
                    <a:pt x="5544205" y="2898196"/>
                  </a:lnTo>
                  <a:lnTo>
                    <a:pt x="5545543" y="2901524"/>
                  </a:lnTo>
                  <a:lnTo>
                    <a:pt x="5552542" y="2904510"/>
                  </a:lnTo>
                  <a:lnTo>
                    <a:pt x="5555684" y="2905456"/>
                  </a:lnTo>
                  <a:lnTo>
                    <a:pt x="5558821" y="2903642"/>
                  </a:lnTo>
                  <a:lnTo>
                    <a:pt x="5560100" y="2900643"/>
                  </a:lnTo>
                  <a:lnTo>
                    <a:pt x="5561189" y="2897167"/>
                  </a:lnTo>
                  <a:lnTo>
                    <a:pt x="5559518" y="2893697"/>
                  </a:lnTo>
                  <a:close/>
                </a:path>
                <a:path w="18617565" h="10859770">
                  <a:moveTo>
                    <a:pt x="844511" y="876128"/>
                  </a:moveTo>
                  <a:lnTo>
                    <a:pt x="840800" y="876515"/>
                  </a:lnTo>
                  <a:lnTo>
                    <a:pt x="836909" y="881945"/>
                  </a:lnTo>
                  <a:lnTo>
                    <a:pt x="837295" y="885656"/>
                  </a:lnTo>
                  <a:lnTo>
                    <a:pt x="840010" y="887602"/>
                  </a:lnTo>
                  <a:lnTo>
                    <a:pt x="843250" y="890167"/>
                  </a:lnTo>
                  <a:lnTo>
                    <a:pt x="844584" y="890735"/>
                  </a:lnTo>
                  <a:lnTo>
                    <a:pt x="844442" y="891069"/>
                  </a:lnTo>
                  <a:lnTo>
                    <a:pt x="846775" y="892064"/>
                  </a:lnTo>
                  <a:lnTo>
                    <a:pt x="849818" y="891392"/>
                  </a:lnTo>
                  <a:lnTo>
                    <a:pt x="851623" y="889010"/>
                  </a:lnTo>
                  <a:lnTo>
                    <a:pt x="853569" y="886295"/>
                  </a:lnTo>
                  <a:lnTo>
                    <a:pt x="853182" y="882584"/>
                  </a:lnTo>
                  <a:lnTo>
                    <a:pt x="850466" y="880638"/>
                  </a:lnTo>
                  <a:lnTo>
                    <a:pt x="847226" y="878074"/>
                  </a:lnTo>
                  <a:lnTo>
                    <a:pt x="844511" y="876128"/>
                  </a:lnTo>
                  <a:close/>
                </a:path>
                <a:path w="18617565" h="10859770">
                  <a:moveTo>
                    <a:pt x="10757227" y="5104959"/>
                  </a:moveTo>
                  <a:lnTo>
                    <a:pt x="10753232" y="5106012"/>
                  </a:lnTo>
                  <a:lnTo>
                    <a:pt x="10751952" y="5109012"/>
                  </a:lnTo>
                  <a:lnTo>
                    <a:pt x="10750339" y="5111869"/>
                  </a:lnTo>
                  <a:lnTo>
                    <a:pt x="10751535" y="5115532"/>
                  </a:lnTo>
                  <a:lnTo>
                    <a:pt x="10754250" y="5117478"/>
                  </a:lnTo>
                  <a:lnTo>
                    <a:pt x="10761250" y="5120464"/>
                  </a:lnTo>
                  <a:lnTo>
                    <a:pt x="10764770" y="5119601"/>
                  </a:lnTo>
                  <a:lnTo>
                    <a:pt x="10766050" y="5116601"/>
                  </a:lnTo>
                  <a:lnTo>
                    <a:pt x="10767662" y="5113744"/>
                  </a:lnTo>
                  <a:lnTo>
                    <a:pt x="10766466" y="5110083"/>
                  </a:lnTo>
                  <a:lnTo>
                    <a:pt x="10763751" y="5108136"/>
                  </a:lnTo>
                  <a:lnTo>
                    <a:pt x="10760084" y="5106572"/>
                  </a:lnTo>
                  <a:lnTo>
                    <a:pt x="10757227" y="5104959"/>
                  </a:lnTo>
                  <a:close/>
                </a:path>
                <a:path w="18617565" h="10859770">
                  <a:moveTo>
                    <a:pt x="5641928" y="2922154"/>
                  </a:moveTo>
                  <a:lnTo>
                    <a:pt x="5638786" y="2921207"/>
                  </a:lnTo>
                  <a:lnTo>
                    <a:pt x="5635120" y="2919644"/>
                  </a:lnTo>
                  <a:lnTo>
                    <a:pt x="5631978" y="2918697"/>
                  </a:lnTo>
                  <a:lnTo>
                    <a:pt x="5628841" y="2920510"/>
                  </a:lnTo>
                  <a:lnTo>
                    <a:pt x="5627562" y="2923509"/>
                  </a:lnTo>
                  <a:lnTo>
                    <a:pt x="5626858" y="2925968"/>
                  </a:lnTo>
                  <a:lnTo>
                    <a:pt x="5626758" y="2926319"/>
                  </a:lnTo>
                  <a:lnTo>
                    <a:pt x="5628095" y="2929647"/>
                  </a:lnTo>
                  <a:lnTo>
                    <a:pt x="5635094" y="2932633"/>
                  </a:lnTo>
                  <a:lnTo>
                    <a:pt x="5638236" y="2933579"/>
                  </a:lnTo>
                  <a:lnTo>
                    <a:pt x="5641565" y="2932241"/>
                  </a:lnTo>
                  <a:lnTo>
                    <a:pt x="5643742" y="2925290"/>
                  </a:lnTo>
                  <a:lnTo>
                    <a:pt x="5641928" y="2922154"/>
                  </a:lnTo>
                  <a:close/>
                </a:path>
                <a:path w="18617565" h="10859770">
                  <a:moveTo>
                    <a:pt x="10679651" y="5065171"/>
                  </a:moveTo>
                  <a:lnTo>
                    <a:pt x="10675655" y="5066223"/>
                  </a:lnTo>
                  <a:lnTo>
                    <a:pt x="10674375" y="5069224"/>
                  </a:lnTo>
                  <a:lnTo>
                    <a:pt x="10672620" y="5072414"/>
                  </a:lnTo>
                  <a:lnTo>
                    <a:pt x="10673817" y="5076075"/>
                  </a:lnTo>
                  <a:lnTo>
                    <a:pt x="10676674" y="5077688"/>
                  </a:lnTo>
                  <a:lnTo>
                    <a:pt x="10683674" y="5080674"/>
                  </a:lnTo>
                  <a:lnTo>
                    <a:pt x="10687193" y="5079812"/>
                  </a:lnTo>
                  <a:lnTo>
                    <a:pt x="10688473" y="5076813"/>
                  </a:lnTo>
                  <a:lnTo>
                    <a:pt x="10690228" y="5073622"/>
                  </a:lnTo>
                  <a:lnTo>
                    <a:pt x="10689032" y="5069959"/>
                  </a:lnTo>
                  <a:lnTo>
                    <a:pt x="10686175" y="5068348"/>
                  </a:lnTo>
                  <a:lnTo>
                    <a:pt x="10682508" y="5066783"/>
                  </a:lnTo>
                  <a:lnTo>
                    <a:pt x="10679651" y="5065171"/>
                  </a:lnTo>
                  <a:close/>
                </a:path>
                <a:path w="18617565" h="10859770">
                  <a:moveTo>
                    <a:pt x="5724290" y="2949801"/>
                  </a:moveTo>
                  <a:lnTo>
                    <a:pt x="5721006" y="2949188"/>
                  </a:lnTo>
                  <a:lnTo>
                    <a:pt x="5717339" y="2947624"/>
                  </a:lnTo>
                  <a:lnTo>
                    <a:pt x="5714198" y="2946677"/>
                  </a:lnTo>
                  <a:lnTo>
                    <a:pt x="5711061" y="2948491"/>
                  </a:lnTo>
                  <a:lnTo>
                    <a:pt x="5709781" y="2951491"/>
                  </a:lnTo>
                  <a:lnTo>
                    <a:pt x="5709178" y="2953597"/>
                  </a:lnTo>
                  <a:lnTo>
                    <a:pt x="5708976" y="2954299"/>
                  </a:lnTo>
                  <a:lnTo>
                    <a:pt x="5710315" y="2957628"/>
                  </a:lnTo>
                  <a:lnTo>
                    <a:pt x="5717314" y="2960614"/>
                  </a:lnTo>
                  <a:lnTo>
                    <a:pt x="5720456" y="2961560"/>
                  </a:lnTo>
                  <a:lnTo>
                    <a:pt x="5723594" y="2959746"/>
                  </a:lnTo>
                  <a:lnTo>
                    <a:pt x="5724873" y="2956747"/>
                  </a:lnTo>
                  <a:lnTo>
                    <a:pt x="5725962" y="2953271"/>
                  </a:lnTo>
                  <a:lnTo>
                    <a:pt x="5724290" y="2949801"/>
                  </a:lnTo>
                  <a:close/>
                </a:path>
                <a:path w="18617565" h="10859770">
                  <a:moveTo>
                    <a:pt x="10601932" y="5025715"/>
                  </a:moveTo>
                  <a:lnTo>
                    <a:pt x="10597938" y="5026768"/>
                  </a:lnTo>
                  <a:lnTo>
                    <a:pt x="10596658" y="5029769"/>
                  </a:lnTo>
                  <a:lnTo>
                    <a:pt x="10595045" y="5032626"/>
                  </a:lnTo>
                  <a:lnTo>
                    <a:pt x="10596240" y="5036288"/>
                  </a:lnTo>
                  <a:lnTo>
                    <a:pt x="10599098" y="5037901"/>
                  </a:lnTo>
                  <a:lnTo>
                    <a:pt x="10603097" y="5039607"/>
                  </a:lnTo>
                  <a:lnTo>
                    <a:pt x="10603289" y="5040083"/>
                  </a:lnTo>
                  <a:lnTo>
                    <a:pt x="10606288" y="5041362"/>
                  </a:lnTo>
                  <a:lnTo>
                    <a:pt x="10609949" y="5040165"/>
                  </a:lnTo>
                  <a:lnTo>
                    <a:pt x="10612508" y="5034166"/>
                  </a:lnTo>
                  <a:lnTo>
                    <a:pt x="10611313" y="5030505"/>
                  </a:lnTo>
                  <a:lnTo>
                    <a:pt x="10608455" y="5028892"/>
                  </a:lnTo>
                  <a:lnTo>
                    <a:pt x="10604789" y="5027328"/>
                  </a:lnTo>
                  <a:lnTo>
                    <a:pt x="10601932" y="5025715"/>
                  </a:lnTo>
                  <a:close/>
                </a:path>
                <a:path w="18617565" h="10859770">
                  <a:moveTo>
                    <a:pt x="5806558" y="2978591"/>
                  </a:moveTo>
                  <a:lnTo>
                    <a:pt x="5803416" y="2977645"/>
                  </a:lnTo>
                  <a:lnTo>
                    <a:pt x="5799751" y="2976081"/>
                  </a:lnTo>
                  <a:lnTo>
                    <a:pt x="5796609" y="2975135"/>
                  </a:lnTo>
                  <a:lnTo>
                    <a:pt x="5793471" y="2976947"/>
                  </a:lnTo>
                  <a:lnTo>
                    <a:pt x="5792191" y="2979948"/>
                  </a:lnTo>
                  <a:lnTo>
                    <a:pt x="5791588" y="2982053"/>
                  </a:lnTo>
                  <a:lnTo>
                    <a:pt x="5791387" y="2982756"/>
                  </a:lnTo>
                  <a:lnTo>
                    <a:pt x="5792725" y="2986085"/>
                  </a:lnTo>
                  <a:lnTo>
                    <a:pt x="5799724" y="2989070"/>
                  </a:lnTo>
                  <a:lnTo>
                    <a:pt x="5802866" y="2990016"/>
                  </a:lnTo>
                  <a:lnTo>
                    <a:pt x="5806003" y="2988202"/>
                  </a:lnTo>
                  <a:lnTo>
                    <a:pt x="5807283" y="2985203"/>
                  </a:lnTo>
                  <a:lnTo>
                    <a:pt x="5808371" y="2981728"/>
                  </a:lnTo>
                  <a:lnTo>
                    <a:pt x="5806558" y="2978591"/>
                  </a:lnTo>
                  <a:close/>
                </a:path>
                <a:path w="18617565" h="10859770">
                  <a:moveTo>
                    <a:pt x="10530737" y="4989435"/>
                  </a:moveTo>
                  <a:lnTo>
                    <a:pt x="10523738" y="4986450"/>
                  </a:lnTo>
                  <a:lnTo>
                    <a:pt x="10520076" y="4987646"/>
                  </a:lnTo>
                  <a:lnTo>
                    <a:pt x="10517517" y="4993645"/>
                  </a:lnTo>
                  <a:lnTo>
                    <a:pt x="10518713" y="4997307"/>
                  </a:lnTo>
                  <a:lnTo>
                    <a:pt x="10521570" y="4998919"/>
                  </a:lnTo>
                  <a:lnTo>
                    <a:pt x="10528571" y="5001906"/>
                  </a:lnTo>
                  <a:lnTo>
                    <a:pt x="10532232" y="5000711"/>
                  </a:lnTo>
                  <a:lnTo>
                    <a:pt x="10534791" y="4994711"/>
                  </a:lnTo>
                  <a:lnTo>
                    <a:pt x="10533595" y="4991049"/>
                  </a:lnTo>
                  <a:lnTo>
                    <a:pt x="10530737" y="4989435"/>
                  </a:lnTo>
                  <a:close/>
                </a:path>
                <a:path w="18617565" h="10859770">
                  <a:moveTo>
                    <a:pt x="5888778" y="3006572"/>
                  </a:moveTo>
                  <a:lnTo>
                    <a:pt x="5885636" y="3005626"/>
                  </a:lnTo>
                  <a:lnTo>
                    <a:pt x="5881969" y="3004062"/>
                  </a:lnTo>
                  <a:lnTo>
                    <a:pt x="5878827" y="3003115"/>
                  </a:lnTo>
                  <a:lnTo>
                    <a:pt x="5875690" y="3004928"/>
                  </a:lnTo>
                  <a:lnTo>
                    <a:pt x="5874411" y="3007929"/>
                  </a:lnTo>
                  <a:lnTo>
                    <a:pt x="5873808" y="3010034"/>
                  </a:lnTo>
                  <a:lnTo>
                    <a:pt x="5873607" y="3010737"/>
                  </a:lnTo>
                  <a:lnTo>
                    <a:pt x="5874945" y="3014066"/>
                  </a:lnTo>
                  <a:lnTo>
                    <a:pt x="5881944" y="3017051"/>
                  </a:lnTo>
                  <a:lnTo>
                    <a:pt x="5885086" y="3017997"/>
                  </a:lnTo>
                  <a:lnTo>
                    <a:pt x="5888223" y="3016183"/>
                  </a:lnTo>
                  <a:lnTo>
                    <a:pt x="5889503" y="3013184"/>
                  </a:lnTo>
                  <a:lnTo>
                    <a:pt x="5890591" y="3009708"/>
                  </a:lnTo>
                  <a:lnTo>
                    <a:pt x="5888778" y="3006572"/>
                  </a:lnTo>
                  <a:close/>
                </a:path>
                <a:path w="18617565" h="10859770">
                  <a:moveTo>
                    <a:pt x="775715" y="823144"/>
                  </a:moveTo>
                  <a:lnTo>
                    <a:pt x="771671" y="823389"/>
                  </a:lnTo>
                  <a:lnTo>
                    <a:pt x="769725" y="826104"/>
                  </a:lnTo>
                  <a:lnTo>
                    <a:pt x="767921" y="828486"/>
                  </a:lnTo>
                  <a:lnTo>
                    <a:pt x="768165" y="832531"/>
                  </a:lnTo>
                  <a:lnTo>
                    <a:pt x="770881" y="834476"/>
                  </a:lnTo>
                  <a:lnTo>
                    <a:pt x="774121" y="837040"/>
                  </a:lnTo>
                  <a:lnTo>
                    <a:pt x="777787" y="838604"/>
                  </a:lnTo>
                  <a:lnTo>
                    <a:pt x="780829" y="837933"/>
                  </a:lnTo>
                  <a:lnTo>
                    <a:pt x="782493" y="835885"/>
                  </a:lnTo>
                  <a:lnTo>
                    <a:pt x="784297" y="833502"/>
                  </a:lnTo>
                  <a:lnTo>
                    <a:pt x="784052" y="829458"/>
                  </a:lnTo>
                  <a:lnTo>
                    <a:pt x="781337" y="827512"/>
                  </a:lnTo>
                  <a:lnTo>
                    <a:pt x="778097" y="824948"/>
                  </a:lnTo>
                  <a:lnTo>
                    <a:pt x="775715" y="823144"/>
                  </a:lnTo>
                  <a:close/>
                </a:path>
                <a:path w="18617565" h="10859770">
                  <a:moveTo>
                    <a:pt x="10453068" y="4950789"/>
                  </a:moveTo>
                  <a:lnTo>
                    <a:pt x="10446401" y="4947945"/>
                  </a:lnTo>
                  <a:lnTo>
                    <a:pt x="10442406" y="4949000"/>
                  </a:lnTo>
                  <a:lnTo>
                    <a:pt x="10439847" y="4954999"/>
                  </a:lnTo>
                  <a:lnTo>
                    <a:pt x="10441043" y="4958660"/>
                  </a:lnTo>
                  <a:lnTo>
                    <a:pt x="10443900" y="4960273"/>
                  </a:lnTo>
                  <a:lnTo>
                    <a:pt x="10450900" y="4963259"/>
                  </a:lnTo>
                  <a:lnTo>
                    <a:pt x="10454562" y="4962064"/>
                  </a:lnTo>
                  <a:lnTo>
                    <a:pt x="10457122" y="4956063"/>
                  </a:lnTo>
                  <a:lnTo>
                    <a:pt x="10455925" y="4952402"/>
                  </a:lnTo>
                  <a:lnTo>
                    <a:pt x="10453068" y="4950789"/>
                  </a:lnTo>
                  <a:close/>
                </a:path>
                <a:path w="18617565" h="10859770">
                  <a:moveTo>
                    <a:pt x="5971188" y="3035028"/>
                  </a:moveTo>
                  <a:lnTo>
                    <a:pt x="5968047" y="3034082"/>
                  </a:lnTo>
                  <a:lnTo>
                    <a:pt x="5964380" y="3032518"/>
                  </a:lnTo>
                  <a:lnTo>
                    <a:pt x="5961238" y="3031572"/>
                  </a:lnTo>
                  <a:lnTo>
                    <a:pt x="5958101" y="3033385"/>
                  </a:lnTo>
                  <a:lnTo>
                    <a:pt x="5956821" y="3036385"/>
                  </a:lnTo>
                  <a:lnTo>
                    <a:pt x="5956218" y="3038491"/>
                  </a:lnTo>
                  <a:lnTo>
                    <a:pt x="5956017" y="3039193"/>
                  </a:lnTo>
                  <a:lnTo>
                    <a:pt x="5957355" y="3042522"/>
                  </a:lnTo>
                  <a:lnTo>
                    <a:pt x="5964355" y="3045508"/>
                  </a:lnTo>
                  <a:lnTo>
                    <a:pt x="5967496" y="3046454"/>
                  </a:lnTo>
                  <a:lnTo>
                    <a:pt x="5970634" y="3044640"/>
                  </a:lnTo>
                  <a:lnTo>
                    <a:pt x="5971913" y="3041641"/>
                  </a:lnTo>
                  <a:lnTo>
                    <a:pt x="5973001" y="3038166"/>
                  </a:lnTo>
                  <a:lnTo>
                    <a:pt x="5971188" y="3035028"/>
                  </a:lnTo>
                  <a:close/>
                </a:path>
                <a:path w="18617565" h="10859770">
                  <a:moveTo>
                    <a:pt x="10375064" y="4912000"/>
                  </a:moveTo>
                  <a:lnTo>
                    <a:pt x="10368066" y="4909015"/>
                  </a:lnTo>
                  <a:lnTo>
                    <a:pt x="10364403" y="4910211"/>
                  </a:lnTo>
                  <a:lnTo>
                    <a:pt x="10361844" y="4916209"/>
                  </a:lnTo>
                  <a:lnTo>
                    <a:pt x="10363040" y="4919872"/>
                  </a:lnTo>
                  <a:lnTo>
                    <a:pt x="10365898" y="4921485"/>
                  </a:lnTo>
                  <a:lnTo>
                    <a:pt x="10372897" y="4924470"/>
                  </a:lnTo>
                  <a:lnTo>
                    <a:pt x="10376558" y="4923274"/>
                  </a:lnTo>
                  <a:lnTo>
                    <a:pt x="10379117" y="4917275"/>
                  </a:lnTo>
                  <a:lnTo>
                    <a:pt x="10377922" y="4913613"/>
                  </a:lnTo>
                  <a:lnTo>
                    <a:pt x="10375064" y="4912000"/>
                  </a:lnTo>
                  <a:close/>
                </a:path>
                <a:path w="18617565" h="10859770">
                  <a:moveTo>
                    <a:pt x="6053265" y="3063342"/>
                  </a:moveTo>
                  <a:lnTo>
                    <a:pt x="6050123" y="3062396"/>
                  </a:lnTo>
                  <a:lnTo>
                    <a:pt x="6046457" y="3060832"/>
                  </a:lnTo>
                  <a:lnTo>
                    <a:pt x="6043315" y="3059886"/>
                  </a:lnTo>
                  <a:lnTo>
                    <a:pt x="6040179" y="3061699"/>
                  </a:lnTo>
                  <a:lnTo>
                    <a:pt x="6038899" y="3064699"/>
                  </a:lnTo>
                  <a:lnTo>
                    <a:pt x="6038268" y="3066794"/>
                  </a:lnTo>
                  <a:lnTo>
                    <a:pt x="6037953" y="3067841"/>
                  </a:lnTo>
                  <a:lnTo>
                    <a:pt x="6039290" y="3071169"/>
                  </a:lnTo>
                  <a:lnTo>
                    <a:pt x="6042289" y="3072449"/>
                  </a:lnTo>
                  <a:lnTo>
                    <a:pt x="6042432" y="3072116"/>
                  </a:lnTo>
                  <a:lnTo>
                    <a:pt x="6046431" y="3073822"/>
                  </a:lnTo>
                  <a:lnTo>
                    <a:pt x="6054937" y="3066813"/>
                  </a:lnTo>
                  <a:lnTo>
                    <a:pt x="6053265" y="3063342"/>
                  </a:lnTo>
                  <a:close/>
                </a:path>
                <a:path w="18617565" h="10859770">
                  <a:moveTo>
                    <a:pt x="10296587" y="4873403"/>
                  </a:moveTo>
                  <a:lnTo>
                    <a:pt x="10289920" y="4870560"/>
                  </a:lnTo>
                  <a:lnTo>
                    <a:pt x="10286258" y="4871754"/>
                  </a:lnTo>
                  <a:lnTo>
                    <a:pt x="10283699" y="4877755"/>
                  </a:lnTo>
                  <a:lnTo>
                    <a:pt x="10284894" y="4881416"/>
                  </a:lnTo>
                  <a:lnTo>
                    <a:pt x="10287752" y="4883029"/>
                  </a:lnTo>
                  <a:lnTo>
                    <a:pt x="10294418" y="4885873"/>
                  </a:lnTo>
                  <a:lnTo>
                    <a:pt x="10298080" y="4884676"/>
                  </a:lnTo>
                  <a:lnTo>
                    <a:pt x="10300639" y="4878677"/>
                  </a:lnTo>
                  <a:lnTo>
                    <a:pt x="10299444" y="4875016"/>
                  </a:lnTo>
                  <a:lnTo>
                    <a:pt x="10296587" y="4873403"/>
                  </a:lnTo>
                  <a:close/>
                </a:path>
                <a:path w="18617565" h="10859770">
                  <a:moveTo>
                    <a:pt x="10221298" y="4836561"/>
                  </a:moveTo>
                  <a:lnTo>
                    <a:pt x="10211633" y="4832438"/>
                  </a:lnTo>
                  <a:lnTo>
                    <a:pt x="10207971" y="4833633"/>
                  </a:lnTo>
                  <a:lnTo>
                    <a:pt x="10205412" y="4839632"/>
                  </a:lnTo>
                  <a:lnTo>
                    <a:pt x="10206464" y="4843627"/>
                  </a:lnTo>
                  <a:lnTo>
                    <a:pt x="10216131" y="4847751"/>
                  </a:lnTo>
                  <a:lnTo>
                    <a:pt x="10219792" y="4846554"/>
                  </a:lnTo>
                  <a:lnTo>
                    <a:pt x="10222351" y="4840555"/>
                  </a:lnTo>
                  <a:lnTo>
                    <a:pt x="10221298" y="4836561"/>
                  </a:lnTo>
                  <a:close/>
                </a:path>
                <a:path w="18617565" h="10859770">
                  <a:moveTo>
                    <a:pt x="6135676" y="3091799"/>
                  </a:moveTo>
                  <a:lnTo>
                    <a:pt x="6132534" y="3090853"/>
                  </a:lnTo>
                  <a:lnTo>
                    <a:pt x="6128868" y="3089289"/>
                  </a:lnTo>
                  <a:lnTo>
                    <a:pt x="6125726" y="3088343"/>
                  </a:lnTo>
                  <a:lnTo>
                    <a:pt x="6122589" y="3090155"/>
                  </a:lnTo>
                  <a:lnTo>
                    <a:pt x="6121310" y="3093155"/>
                  </a:lnTo>
                  <a:lnTo>
                    <a:pt x="6120679" y="3095250"/>
                  </a:lnTo>
                  <a:lnTo>
                    <a:pt x="6120363" y="3096297"/>
                  </a:lnTo>
                  <a:lnTo>
                    <a:pt x="6121700" y="3099626"/>
                  </a:lnTo>
                  <a:lnTo>
                    <a:pt x="6124700" y="3100905"/>
                  </a:lnTo>
                  <a:lnTo>
                    <a:pt x="6124842" y="3100572"/>
                  </a:lnTo>
                  <a:lnTo>
                    <a:pt x="6128843" y="3102278"/>
                  </a:lnTo>
                  <a:lnTo>
                    <a:pt x="6137348" y="3095269"/>
                  </a:lnTo>
                  <a:lnTo>
                    <a:pt x="6135676" y="3091799"/>
                  </a:lnTo>
                  <a:close/>
                </a:path>
                <a:path w="18617565" h="10859770">
                  <a:moveTo>
                    <a:pt x="10142869" y="4798771"/>
                  </a:moveTo>
                  <a:lnTo>
                    <a:pt x="10133204" y="4794648"/>
                  </a:lnTo>
                  <a:lnTo>
                    <a:pt x="10129541" y="4795844"/>
                  </a:lnTo>
                  <a:lnTo>
                    <a:pt x="10126982" y="4801844"/>
                  </a:lnTo>
                  <a:lnTo>
                    <a:pt x="10128036" y="4805838"/>
                  </a:lnTo>
                  <a:lnTo>
                    <a:pt x="10137702" y="4809961"/>
                  </a:lnTo>
                  <a:lnTo>
                    <a:pt x="10141363" y="4808765"/>
                  </a:lnTo>
                  <a:lnTo>
                    <a:pt x="10143922" y="4802766"/>
                  </a:lnTo>
                  <a:lnTo>
                    <a:pt x="10142869" y="4798771"/>
                  </a:lnTo>
                  <a:close/>
                </a:path>
                <a:path w="18617565" h="10859770">
                  <a:moveTo>
                    <a:pt x="6218277" y="3120731"/>
                  </a:moveTo>
                  <a:lnTo>
                    <a:pt x="6215135" y="3119784"/>
                  </a:lnTo>
                  <a:lnTo>
                    <a:pt x="6211469" y="3118221"/>
                  </a:lnTo>
                  <a:lnTo>
                    <a:pt x="6207995" y="3117131"/>
                  </a:lnTo>
                  <a:lnTo>
                    <a:pt x="6204857" y="3118945"/>
                  </a:lnTo>
                  <a:lnTo>
                    <a:pt x="6203577" y="3121945"/>
                  </a:lnTo>
                  <a:lnTo>
                    <a:pt x="6202946" y="3124039"/>
                  </a:lnTo>
                  <a:lnTo>
                    <a:pt x="6202631" y="3125087"/>
                  </a:lnTo>
                  <a:lnTo>
                    <a:pt x="6203969" y="3128415"/>
                  </a:lnTo>
                  <a:lnTo>
                    <a:pt x="6206969" y="3129694"/>
                  </a:lnTo>
                  <a:lnTo>
                    <a:pt x="6207444" y="3129504"/>
                  </a:lnTo>
                  <a:lnTo>
                    <a:pt x="6211444" y="3131210"/>
                  </a:lnTo>
                  <a:lnTo>
                    <a:pt x="6219949" y="3124201"/>
                  </a:lnTo>
                  <a:lnTo>
                    <a:pt x="6218277" y="3120731"/>
                  </a:lnTo>
                  <a:close/>
                </a:path>
                <a:path w="18617565" h="10859770">
                  <a:moveTo>
                    <a:pt x="708438" y="768445"/>
                  </a:moveTo>
                  <a:lnTo>
                    <a:pt x="704728" y="768832"/>
                  </a:lnTo>
                  <a:lnTo>
                    <a:pt x="700168" y="773979"/>
                  </a:lnTo>
                  <a:lnTo>
                    <a:pt x="700556" y="777689"/>
                  </a:lnTo>
                  <a:lnTo>
                    <a:pt x="703129" y="779969"/>
                  </a:lnTo>
                  <a:lnTo>
                    <a:pt x="706035" y="782390"/>
                  </a:lnTo>
                  <a:lnTo>
                    <a:pt x="707702" y="783101"/>
                  </a:lnTo>
                  <a:lnTo>
                    <a:pt x="707560" y="783435"/>
                  </a:lnTo>
                  <a:lnTo>
                    <a:pt x="709893" y="784430"/>
                  </a:lnTo>
                  <a:lnTo>
                    <a:pt x="712937" y="783758"/>
                  </a:lnTo>
                  <a:lnTo>
                    <a:pt x="714598" y="781710"/>
                  </a:lnTo>
                  <a:lnTo>
                    <a:pt x="716878" y="779136"/>
                  </a:lnTo>
                  <a:lnTo>
                    <a:pt x="716492" y="775425"/>
                  </a:lnTo>
                  <a:lnTo>
                    <a:pt x="713918" y="773147"/>
                  </a:lnTo>
                  <a:lnTo>
                    <a:pt x="711011" y="770725"/>
                  </a:lnTo>
                  <a:lnTo>
                    <a:pt x="708438" y="768445"/>
                  </a:lnTo>
                  <a:close/>
                </a:path>
                <a:path w="18617565" h="10859770">
                  <a:moveTo>
                    <a:pt x="10064439" y="4760983"/>
                  </a:moveTo>
                  <a:lnTo>
                    <a:pt x="10054774" y="4756860"/>
                  </a:lnTo>
                  <a:lnTo>
                    <a:pt x="10051112" y="4758054"/>
                  </a:lnTo>
                  <a:lnTo>
                    <a:pt x="10049832" y="4761055"/>
                  </a:lnTo>
                  <a:lnTo>
                    <a:pt x="10048219" y="4763912"/>
                  </a:lnTo>
                  <a:lnTo>
                    <a:pt x="10049607" y="4768050"/>
                  </a:lnTo>
                  <a:lnTo>
                    <a:pt x="10059272" y="4772173"/>
                  </a:lnTo>
                  <a:lnTo>
                    <a:pt x="10062934" y="4770977"/>
                  </a:lnTo>
                  <a:lnTo>
                    <a:pt x="10065494" y="4764977"/>
                  </a:lnTo>
                  <a:lnTo>
                    <a:pt x="10064439" y="4760983"/>
                  </a:lnTo>
                  <a:close/>
                </a:path>
                <a:path w="18617565" h="10859770">
                  <a:moveTo>
                    <a:pt x="9986010" y="4723194"/>
                  </a:moveTo>
                  <a:lnTo>
                    <a:pt x="9976343" y="4719071"/>
                  </a:lnTo>
                  <a:lnTo>
                    <a:pt x="9973016" y="4720408"/>
                  </a:lnTo>
                  <a:lnTo>
                    <a:pt x="9969790" y="4726123"/>
                  </a:lnTo>
                  <a:lnTo>
                    <a:pt x="9971177" y="4730261"/>
                  </a:lnTo>
                  <a:lnTo>
                    <a:pt x="9980842" y="4734384"/>
                  </a:lnTo>
                  <a:lnTo>
                    <a:pt x="9984505" y="4733188"/>
                  </a:lnTo>
                  <a:lnTo>
                    <a:pt x="9987064" y="4727189"/>
                  </a:lnTo>
                  <a:lnTo>
                    <a:pt x="9986010" y="4723194"/>
                  </a:lnTo>
                  <a:close/>
                </a:path>
                <a:path w="18617565" h="10859770">
                  <a:moveTo>
                    <a:pt x="6300071" y="3149712"/>
                  </a:moveTo>
                  <a:lnTo>
                    <a:pt x="6296929" y="3148766"/>
                  </a:lnTo>
                  <a:lnTo>
                    <a:pt x="6293263" y="3147202"/>
                  </a:lnTo>
                  <a:lnTo>
                    <a:pt x="6289787" y="3146113"/>
                  </a:lnTo>
                  <a:lnTo>
                    <a:pt x="6286650" y="3147926"/>
                  </a:lnTo>
                  <a:lnTo>
                    <a:pt x="6285371" y="3150925"/>
                  </a:lnTo>
                  <a:lnTo>
                    <a:pt x="6284740" y="3153020"/>
                  </a:lnTo>
                  <a:lnTo>
                    <a:pt x="6284424" y="3154068"/>
                  </a:lnTo>
                  <a:lnTo>
                    <a:pt x="6285762" y="3157397"/>
                  </a:lnTo>
                  <a:lnTo>
                    <a:pt x="6288761" y="3158676"/>
                  </a:lnTo>
                  <a:lnTo>
                    <a:pt x="6288903" y="3158343"/>
                  </a:lnTo>
                  <a:lnTo>
                    <a:pt x="6292903" y="3160049"/>
                  </a:lnTo>
                  <a:lnTo>
                    <a:pt x="6296378" y="3161137"/>
                  </a:lnTo>
                  <a:lnTo>
                    <a:pt x="6299516" y="3159323"/>
                  </a:lnTo>
                  <a:lnTo>
                    <a:pt x="6300795" y="3156324"/>
                  </a:lnTo>
                  <a:lnTo>
                    <a:pt x="6301426" y="3154229"/>
                  </a:lnTo>
                  <a:lnTo>
                    <a:pt x="6301741" y="3153181"/>
                  </a:lnTo>
                  <a:lnTo>
                    <a:pt x="6300071" y="3149712"/>
                  </a:lnTo>
                  <a:close/>
                </a:path>
                <a:path w="18617565" h="10859770">
                  <a:moveTo>
                    <a:pt x="9907105" y="4685596"/>
                  </a:moveTo>
                  <a:lnTo>
                    <a:pt x="9897438" y="4681472"/>
                  </a:lnTo>
                  <a:lnTo>
                    <a:pt x="9893777" y="4682669"/>
                  </a:lnTo>
                  <a:lnTo>
                    <a:pt x="9891218" y="4688667"/>
                  </a:lnTo>
                  <a:lnTo>
                    <a:pt x="9892272" y="4692663"/>
                  </a:lnTo>
                  <a:lnTo>
                    <a:pt x="9901938" y="4696786"/>
                  </a:lnTo>
                  <a:lnTo>
                    <a:pt x="9905600" y="4695590"/>
                  </a:lnTo>
                  <a:lnTo>
                    <a:pt x="9908159" y="4689591"/>
                  </a:lnTo>
                  <a:lnTo>
                    <a:pt x="9907105" y="4685596"/>
                  </a:lnTo>
                  <a:close/>
                </a:path>
                <a:path w="18617565" h="10859770">
                  <a:moveTo>
                    <a:pt x="6382197" y="3178834"/>
                  </a:moveTo>
                  <a:lnTo>
                    <a:pt x="6379055" y="3177887"/>
                  </a:lnTo>
                  <a:lnTo>
                    <a:pt x="6375389" y="3176324"/>
                  </a:lnTo>
                  <a:lnTo>
                    <a:pt x="6371914" y="3175235"/>
                  </a:lnTo>
                  <a:lnTo>
                    <a:pt x="6368776" y="3177049"/>
                  </a:lnTo>
                  <a:lnTo>
                    <a:pt x="6367497" y="3180048"/>
                  </a:lnTo>
                  <a:lnTo>
                    <a:pt x="6366866" y="3182143"/>
                  </a:lnTo>
                  <a:lnTo>
                    <a:pt x="6366550" y="3183191"/>
                  </a:lnTo>
                  <a:lnTo>
                    <a:pt x="6367888" y="3186518"/>
                  </a:lnTo>
                  <a:lnTo>
                    <a:pt x="6370887" y="3187798"/>
                  </a:lnTo>
                  <a:lnTo>
                    <a:pt x="6371030" y="3187465"/>
                  </a:lnTo>
                  <a:lnTo>
                    <a:pt x="6375030" y="3189171"/>
                  </a:lnTo>
                  <a:lnTo>
                    <a:pt x="6378505" y="3190259"/>
                  </a:lnTo>
                  <a:lnTo>
                    <a:pt x="6381642" y="3188446"/>
                  </a:lnTo>
                  <a:lnTo>
                    <a:pt x="6382921" y="3185447"/>
                  </a:lnTo>
                  <a:lnTo>
                    <a:pt x="6383552" y="3183352"/>
                  </a:lnTo>
                  <a:lnTo>
                    <a:pt x="6383868" y="3182305"/>
                  </a:lnTo>
                  <a:lnTo>
                    <a:pt x="6382197" y="3178834"/>
                  </a:lnTo>
                  <a:close/>
                </a:path>
                <a:path w="18617565" h="10859770">
                  <a:moveTo>
                    <a:pt x="9828391" y="4648473"/>
                  </a:moveTo>
                  <a:lnTo>
                    <a:pt x="9818725" y="4644349"/>
                  </a:lnTo>
                  <a:lnTo>
                    <a:pt x="9815063" y="4645546"/>
                  </a:lnTo>
                  <a:lnTo>
                    <a:pt x="9812504" y="4651545"/>
                  </a:lnTo>
                  <a:lnTo>
                    <a:pt x="9813559" y="4655540"/>
                  </a:lnTo>
                  <a:lnTo>
                    <a:pt x="9823224" y="4659663"/>
                  </a:lnTo>
                  <a:lnTo>
                    <a:pt x="9826886" y="4658468"/>
                  </a:lnTo>
                  <a:lnTo>
                    <a:pt x="9829445" y="4652468"/>
                  </a:lnTo>
                  <a:lnTo>
                    <a:pt x="9828391" y="4648473"/>
                  </a:lnTo>
                  <a:close/>
                </a:path>
                <a:path w="18617565" h="10859770">
                  <a:moveTo>
                    <a:pt x="9749820" y="4611017"/>
                  </a:moveTo>
                  <a:lnTo>
                    <a:pt x="9740153" y="4606894"/>
                  </a:lnTo>
                  <a:lnTo>
                    <a:pt x="9736492" y="4608090"/>
                  </a:lnTo>
                  <a:lnTo>
                    <a:pt x="9735212" y="4611090"/>
                  </a:lnTo>
                  <a:lnTo>
                    <a:pt x="9733457" y="4614281"/>
                  </a:lnTo>
                  <a:lnTo>
                    <a:pt x="9734985" y="4618084"/>
                  </a:lnTo>
                  <a:lnTo>
                    <a:pt x="9744652" y="4622208"/>
                  </a:lnTo>
                  <a:lnTo>
                    <a:pt x="9748313" y="4621012"/>
                  </a:lnTo>
                  <a:lnTo>
                    <a:pt x="9751014" y="4614679"/>
                  </a:lnTo>
                  <a:lnTo>
                    <a:pt x="9749820" y="4611017"/>
                  </a:lnTo>
                  <a:close/>
                </a:path>
                <a:path w="18617565" h="10859770">
                  <a:moveTo>
                    <a:pt x="6464322" y="3207958"/>
                  </a:moveTo>
                  <a:lnTo>
                    <a:pt x="6461181" y="3207010"/>
                  </a:lnTo>
                  <a:lnTo>
                    <a:pt x="6457515" y="3205447"/>
                  </a:lnTo>
                  <a:lnTo>
                    <a:pt x="6454039" y="3204358"/>
                  </a:lnTo>
                  <a:lnTo>
                    <a:pt x="6450902" y="3206172"/>
                  </a:lnTo>
                  <a:lnTo>
                    <a:pt x="6449623" y="3209171"/>
                  </a:lnTo>
                  <a:lnTo>
                    <a:pt x="6448992" y="3211267"/>
                  </a:lnTo>
                  <a:lnTo>
                    <a:pt x="6448676" y="3212314"/>
                  </a:lnTo>
                  <a:lnTo>
                    <a:pt x="6450015" y="3215642"/>
                  </a:lnTo>
                  <a:lnTo>
                    <a:pt x="6453015" y="3216922"/>
                  </a:lnTo>
                  <a:lnTo>
                    <a:pt x="6453157" y="3216588"/>
                  </a:lnTo>
                  <a:lnTo>
                    <a:pt x="6457156" y="3218294"/>
                  </a:lnTo>
                  <a:lnTo>
                    <a:pt x="6460631" y="3219383"/>
                  </a:lnTo>
                  <a:lnTo>
                    <a:pt x="6464102" y="3217712"/>
                  </a:lnTo>
                  <a:lnTo>
                    <a:pt x="6465679" y="3212476"/>
                  </a:lnTo>
                  <a:lnTo>
                    <a:pt x="6465994" y="3211428"/>
                  </a:lnTo>
                  <a:lnTo>
                    <a:pt x="6464322" y="3207958"/>
                  </a:lnTo>
                  <a:close/>
                </a:path>
                <a:path w="18617565" h="10859770">
                  <a:moveTo>
                    <a:pt x="9670772" y="4573754"/>
                  </a:moveTo>
                  <a:lnTo>
                    <a:pt x="9661105" y="4569630"/>
                  </a:lnTo>
                  <a:lnTo>
                    <a:pt x="9657445" y="4570825"/>
                  </a:lnTo>
                  <a:lnTo>
                    <a:pt x="9656165" y="4573826"/>
                  </a:lnTo>
                  <a:lnTo>
                    <a:pt x="9654410" y="4577016"/>
                  </a:lnTo>
                  <a:lnTo>
                    <a:pt x="9655938" y="4580820"/>
                  </a:lnTo>
                  <a:lnTo>
                    <a:pt x="9665605" y="4584944"/>
                  </a:lnTo>
                  <a:lnTo>
                    <a:pt x="9669267" y="4583748"/>
                  </a:lnTo>
                  <a:lnTo>
                    <a:pt x="9671969" y="4577415"/>
                  </a:lnTo>
                  <a:lnTo>
                    <a:pt x="9670772" y="4573754"/>
                  </a:lnTo>
                  <a:close/>
                </a:path>
                <a:path w="18617565" h="10859770">
                  <a:moveTo>
                    <a:pt x="6546307" y="3237413"/>
                  </a:moveTo>
                  <a:lnTo>
                    <a:pt x="6543165" y="3236467"/>
                  </a:lnTo>
                  <a:lnTo>
                    <a:pt x="6539498" y="3234903"/>
                  </a:lnTo>
                  <a:lnTo>
                    <a:pt x="6536023" y="3233815"/>
                  </a:lnTo>
                  <a:lnTo>
                    <a:pt x="6532886" y="3235629"/>
                  </a:lnTo>
                  <a:lnTo>
                    <a:pt x="6531606" y="3238628"/>
                  </a:lnTo>
                  <a:lnTo>
                    <a:pt x="6530975" y="3240723"/>
                  </a:lnTo>
                  <a:lnTo>
                    <a:pt x="6530660" y="3241769"/>
                  </a:lnTo>
                  <a:lnTo>
                    <a:pt x="6531998" y="3245098"/>
                  </a:lnTo>
                  <a:lnTo>
                    <a:pt x="6534998" y="3246378"/>
                  </a:lnTo>
                  <a:lnTo>
                    <a:pt x="6535473" y="3246186"/>
                  </a:lnTo>
                  <a:lnTo>
                    <a:pt x="6539140" y="3247751"/>
                  </a:lnTo>
                  <a:lnTo>
                    <a:pt x="6542615" y="3248839"/>
                  </a:lnTo>
                  <a:lnTo>
                    <a:pt x="6545752" y="3247026"/>
                  </a:lnTo>
                  <a:lnTo>
                    <a:pt x="6547032" y="3244026"/>
                  </a:lnTo>
                  <a:lnTo>
                    <a:pt x="6547663" y="3241932"/>
                  </a:lnTo>
                  <a:lnTo>
                    <a:pt x="6547978" y="3240884"/>
                  </a:lnTo>
                  <a:lnTo>
                    <a:pt x="6546307" y="3237413"/>
                  </a:lnTo>
                  <a:close/>
                </a:path>
                <a:path w="18617565" h="10859770">
                  <a:moveTo>
                    <a:pt x="9591915" y="4536963"/>
                  </a:moveTo>
                  <a:lnTo>
                    <a:pt x="9582251" y="4532841"/>
                  </a:lnTo>
                  <a:lnTo>
                    <a:pt x="9578731" y="4533704"/>
                  </a:lnTo>
                  <a:lnTo>
                    <a:pt x="9575887" y="4540369"/>
                  </a:lnTo>
                  <a:lnTo>
                    <a:pt x="9577082" y="4544031"/>
                  </a:lnTo>
                  <a:lnTo>
                    <a:pt x="9586749" y="4548154"/>
                  </a:lnTo>
                  <a:lnTo>
                    <a:pt x="9590410" y="4546958"/>
                  </a:lnTo>
                  <a:lnTo>
                    <a:pt x="9593111" y="4540626"/>
                  </a:lnTo>
                  <a:lnTo>
                    <a:pt x="9591915" y="4536963"/>
                  </a:lnTo>
                  <a:close/>
                </a:path>
                <a:path w="18617565" h="10859770">
                  <a:moveTo>
                    <a:pt x="9513203" y="4499841"/>
                  </a:moveTo>
                  <a:lnTo>
                    <a:pt x="9503537" y="4495718"/>
                  </a:lnTo>
                  <a:lnTo>
                    <a:pt x="9499875" y="4496914"/>
                  </a:lnTo>
                  <a:lnTo>
                    <a:pt x="9497173" y="4503247"/>
                  </a:lnTo>
                  <a:lnTo>
                    <a:pt x="9498368" y="4506909"/>
                  </a:lnTo>
                  <a:lnTo>
                    <a:pt x="9508035" y="4511032"/>
                  </a:lnTo>
                  <a:lnTo>
                    <a:pt x="9511696" y="4509836"/>
                  </a:lnTo>
                  <a:lnTo>
                    <a:pt x="9514398" y="4503503"/>
                  </a:lnTo>
                  <a:lnTo>
                    <a:pt x="9513203" y="4499841"/>
                  </a:lnTo>
                  <a:close/>
                </a:path>
                <a:path w="18617565" h="10859770">
                  <a:moveTo>
                    <a:pt x="641730" y="712413"/>
                  </a:moveTo>
                  <a:lnTo>
                    <a:pt x="638020" y="712800"/>
                  </a:lnTo>
                  <a:lnTo>
                    <a:pt x="633460" y="717946"/>
                  </a:lnTo>
                  <a:lnTo>
                    <a:pt x="633848" y="721657"/>
                  </a:lnTo>
                  <a:lnTo>
                    <a:pt x="636421" y="723936"/>
                  </a:lnTo>
                  <a:lnTo>
                    <a:pt x="639327" y="726358"/>
                  </a:lnTo>
                  <a:lnTo>
                    <a:pt x="640994" y="727069"/>
                  </a:lnTo>
                  <a:lnTo>
                    <a:pt x="640852" y="727402"/>
                  </a:lnTo>
                  <a:lnTo>
                    <a:pt x="643185" y="728398"/>
                  </a:lnTo>
                  <a:lnTo>
                    <a:pt x="646229" y="727726"/>
                  </a:lnTo>
                  <a:lnTo>
                    <a:pt x="647891" y="725678"/>
                  </a:lnTo>
                  <a:lnTo>
                    <a:pt x="650170" y="723104"/>
                  </a:lnTo>
                  <a:lnTo>
                    <a:pt x="649783" y="719394"/>
                  </a:lnTo>
                  <a:lnTo>
                    <a:pt x="647210" y="717114"/>
                  </a:lnTo>
                  <a:lnTo>
                    <a:pt x="644304" y="714692"/>
                  </a:lnTo>
                  <a:lnTo>
                    <a:pt x="641730" y="712413"/>
                  </a:lnTo>
                  <a:close/>
                </a:path>
                <a:path w="18617565" h="10859770">
                  <a:moveTo>
                    <a:pt x="6628149" y="3267203"/>
                  </a:moveTo>
                  <a:lnTo>
                    <a:pt x="6625007" y="3266257"/>
                  </a:lnTo>
                  <a:lnTo>
                    <a:pt x="6621340" y="3264693"/>
                  </a:lnTo>
                  <a:lnTo>
                    <a:pt x="6618198" y="3263747"/>
                  </a:lnTo>
                  <a:lnTo>
                    <a:pt x="6614727" y="3265417"/>
                  </a:lnTo>
                  <a:lnTo>
                    <a:pt x="6613447" y="3268418"/>
                  </a:lnTo>
                  <a:lnTo>
                    <a:pt x="6612817" y="3270513"/>
                  </a:lnTo>
                  <a:lnTo>
                    <a:pt x="6612501" y="3271559"/>
                  </a:lnTo>
                  <a:lnTo>
                    <a:pt x="6613840" y="3274888"/>
                  </a:lnTo>
                  <a:lnTo>
                    <a:pt x="6616839" y="3276168"/>
                  </a:lnTo>
                  <a:lnTo>
                    <a:pt x="6617315" y="3275976"/>
                  </a:lnTo>
                  <a:lnTo>
                    <a:pt x="6620981" y="3277540"/>
                  </a:lnTo>
                  <a:lnTo>
                    <a:pt x="6624123" y="3278486"/>
                  </a:lnTo>
                  <a:lnTo>
                    <a:pt x="6627594" y="3276816"/>
                  </a:lnTo>
                  <a:lnTo>
                    <a:pt x="6628874" y="3273816"/>
                  </a:lnTo>
                  <a:lnTo>
                    <a:pt x="6629505" y="3271721"/>
                  </a:lnTo>
                  <a:lnTo>
                    <a:pt x="6629820" y="3270673"/>
                  </a:lnTo>
                  <a:lnTo>
                    <a:pt x="6628149" y="3267203"/>
                  </a:lnTo>
                  <a:close/>
                </a:path>
                <a:path w="18617565" h="10859770">
                  <a:moveTo>
                    <a:pt x="9434346" y="4463053"/>
                  </a:moveTo>
                  <a:lnTo>
                    <a:pt x="9424681" y="4458930"/>
                  </a:lnTo>
                  <a:lnTo>
                    <a:pt x="9421019" y="4460126"/>
                  </a:lnTo>
                  <a:lnTo>
                    <a:pt x="9418317" y="4466459"/>
                  </a:lnTo>
                  <a:lnTo>
                    <a:pt x="9419514" y="4470120"/>
                  </a:lnTo>
                  <a:lnTo>
                    <a:pt x="9429179" y="4474243"/>
                  </a:lnTo>
                  <a:lnTo>
                    <a:pt x="9432840" y="4473048"/>
                  </a:lnTo>
                  <a:lnTo>
                    <a:pt x="9435542" y="4466713"/>
                  </a:lnTo>
                  <a:lnTo>
                    <a:pt x="9434346" y="4463053"/>
                  </a:lnTo>
                  <a:close/>
                </a:path>
                <a:path w="18617565" h="10859770">
                  <a:moveTo>
                    <a:pt x="9355157" y="4426122"/>
                  </a:moveTo>
                  <a:lnTo>
                    <a:pt x="9345491" y="4421999"/>
                  </a:lnTo>
                  <a:lnTo>
                    <a:pt x="9341829" y="4423194"/>
                  </a:lnTo>
                  <a:lnTo>
                    <a:pt x="9339128" y="4429527"/>
                  </a:lnTo>
                  <a:lnTo>
                    <a:pt x="9340324" y="4433189"/>
                  </a:lnTo>
                  <a:lnTo>
                    <a:pt x="9349988" y="4437312"/>
                  </a:lnTo>
                  <a:lnTo>
                    <a:pt x="9353651" y="4436116"/>
                  </a:lnTo>
                  <a:lnTo>
                    <a:pt x="9356352" y="4429783"/>
                  </a:lnTo>
                  <a:lnTo>
                    <a:pt x="9355157" y="4426122"/>
                  </a:lnTo>
                  <a:close/>
                </a:path>
                <a:path w="18617565" h="10859770">
                  <a:moveTo>
                    <a:pt x="6709848" y="3297327"/>
                  </a:moveTo>
                  <a:lnTo>
                    <a:pt x="6706706" y="3296380"/>
                  </a:lnTo>
                  <a:lnTo>
                    <a:pt x="6700040" y="3293537"/>
                  </a:lnTo>
                  <a:lnTo>
                    <a:pt x="6696570" y="3295208"/>
                  </a:lnTo>
                  <a:lnTo>
                    <a:pt x="6695291" y="3298207"/>
                  </a:lnTo>
                  <a:lnTo>
                    <a:pt x="6694555" y="3300651"/>
                  </a:lnTo>
                  <a:lnTo>
                    <a:pt x="6694344" y="3301349"/>
                  </a:lnTo>
                  <a:lnTo>
                    <a:pt x="6695681" y="3304678"/>
                  </a:lnTo>
                  <a:lnTo>
                    <a:pt x="6698681" y="3305958"/>
                  </a:lnTo>
                  <a:lnTo>
                    <a:pt x="6698823" y="3305624"/>
                  </a:lnTo>
                  <a:lnTo>
                    <a:pt x="6705490" y="3308468"/>
                  </a:lnTo>
                  <a:lnTo>
                    <a:pt x="6708961" y="3306796"/>
                  </a:lnTo>
                  <a:lnTo>
                    <a:pt x="6711520" y="3300797"/>
                  </a:lnTo>
                  <a:lnTo>
                    <a:pt x="6709848" y="3297327"/>
                  </a:lnTo>
                  <a:close/>
                </a:path>
                <a:path w="18617565" h="10859770">
                  <a:moveTo>
                    <a:pt x="9276301" y="4389332"/>
                  </a:moveTo>
                  <a:lnTo>
                    <a:pt x="9266634" y="4385209"/>
                  </a:lnTo>
                  <a:lnTo>
                    <a:pt x="9262973" y="4386405"/>
                  </a:lnTo>
                  <a:lnTo>
                    <a:pt x="9260272" y="4392737"/>
                  </a:lnTo>
                  <a:lnTo>
                    <a:pt x="9261468" y="4396400"/>
                  </a:lnTo>
                  <a:lnTo>
                    <a:pt x="9271134" y="4400523"/>
                  </a:lnTo>
                  <a:lnTo>
                    <a:pt x="9274796" y="4399327"/>
                  </a:lnTo>
                  <a:lnTo>
                    <a:pt x="9277497" y="4392995"/>
                  </a:lnTo>
                  <a:lnTo>
                    <a:pt x="9276301" y="4389332"/>
                  </a:lnTo>
                  <a:close/>
                </a:path>
                <a:path w="18617565" h="10859770">
                  <a:moveTo>
                    <a:pt x="6791690" y="3327115"/>
                  </a:moveTo>
                  <a:lnTo>
                    <a:pt x="6788548" y="3326169"/>
                  </a:lnTo>
                  <a:lnTo>
                    <a:pt x="6781882" y="3323326"/>
                  </a:lnTo>
                  <a:lnTo>
                    <a:pt x="6778411" y="3324997"/>
                  </a:lnTo>
                  <a:lnTo>
                    <a:pt x="6777132" y="3327996"/>
                  </a:lnTo>
                  <a:lnTo>
                    <a:pt x="6776396" y="3330441"/>
                  </a:lnTo>
                  <a:lnTo>
                    <a:pt x="6776185" y="3331139"/>
                  </a:lnTo>
                  <a:lnTo>
                    <a:pt x="6777523" y="3334466"/>
                  </a:lnTo>
                  <a:lnTo>
                    <a:pt x="6780523" y="3335746"/>
                  </a:lnTo>
                  <a:lnTo>
                    <a:pt x="6780665" y="3335413"/>
                  </a:lnTo>
                  <a:lnTo>
                    <a:pt x="6787332" y="3338256"/>
                  </a:lnTo>
                  <a:lnTo>
                    <a:pt x="6790802" y="3336586"/>
                  </a:lnTo>
                  <a:lnTo>
                    <a:pt x="6793361" y="3330586"/>
                  </a:lnTo>
                  <a:lnTo>
                    <a:pt x="6791690" y="3327115"/>
                  </a:lnTo>
                  <a:close/>
                </a:path>
                <a:path w="18617565" h="10859770">
                  <a:moveTo>
                    <a:pt x="9197445" y="4352543"/>
                  </a:moveTo>
                  <a:lnTo>
                    <a:pt x="9187779" y="4348419"/>
                  </a:lnTo>
                  <a:lnTo>
                    <a:pt x="9184117" y="4349616"/>
                  </a:lnTo>
                  <a:lnTo>
                    <a:pt x="9181416" y="4355949"/>
                  </a:lnTo>
                  <a:lnTo>
                    <a:pt x="9182612" y="4359610"/>
                  </a:lnTo>
                  <a:lnTo>
                    <a:pt x="9189277" y="4362453"/>
                  </a:lnTo>
                  <a:lnTo>
                    <a:pt x="9189420" y="4362120"/>
                  </a:lnTo>
                  <a:lnTo>
                    <a:pt x="9192420" y="4363400"/>
                  </a:lnTo>
                  <a:lnTo>
                    <a:pt x="9196082" y="4362205"/>
                  </a:lnTo>
                  <a:lnTo>
                    <a:pt x="9198641" y="4356205"/>
                  </a:lnTo>
                  <a:lnTo>
                    <a:pt x="9197445" y="4352543"/>
                  </a:lnTo>
                  <a:close/>
                </a:path>
                <a:path w="18617565" h="10859770">
                  <a:moveTo>
                    <a:pt x="9117971" y="4316279"/>
                  </a:moveTo>
                  <a:lnTo>
                    <a:pt x="9108304" y="4312156"/>
                  </a:lnTo>
                  <a:lnTo>
                    <a:pt x="9104644" y="4313351"/>
                  </a:lnTo>
                  <a:lnTo>
                    <a:pt x="9102084" y="4319350"/>
                  </a:lnTo>
                  <a:lnTo>
                    <a:pt x="9103280" y="4323013"/>
                  </a:lnTo>
                  <a:lnTo>
                    <a:pt x="9109946" y="4325856"/>
                  </a:lnTo>
                  <a:lnTo>
                    <a:pt x="9109803" y="4326189"/>
                  </a:lnTo>
                  <a:lnTo>
                    <a:pt x="9112804" y="4327469"/>
                  </a:lnTo>
                  <a:lnTo>
                    <a:pt x="9116466" y="4326273"/>
                  </a:lnTo>
                  <a:lnTo>
                    <a:pt x="9119168" y="4319940"/>
                  </a:lnTo>
                  <a:lnTo>
                    <a:pt x="9117971" y="4316279"/>
                  </a:lnTo>
                  <a:close/>
                </a:path>
                <a:path w="18617565" h="10859770">
                  <a:moveTo>
                    <a:pt x="6873439" y="3358047"/>
                  </a:moveTo>
                  <a:lnTo>
                    <a:pt x="6863773" y="3353924"/>
                  </a:lnTo>
                  <a:lnTo>
                    <a:pt x="6860303" y="3355595"/>
                  </a:lnTo>
                  <a:lnTo>
                    <a:pt x="6859023" y="3358595"/>
                  </a:lnTo>
                  <a:lnTo>
                    <a:pt x="6858286" y="3361040"/>
                  </a:lnTo>
                  <a:lnTo>
                    <a:pt x="6858076" y="3361737"/>
                  </a:lnTo>
                  <a:lnTo>
                    <a:pt x="6859414" y="3365065"/>
                  </a:lnTo>
                  <a:lnTo>
                    <a:pt x="6862414" y="3366345"/>
                  </a:lnTo>
                  <a:lnTo>
                    <a:pt x="6862556" y="3366012"/>
                  </a:lnTo>
                  <a:lnTo>
                    <a:pt x="6869222" y="3368855"/>
                  </a:lnTo>
                  <a:lnTo>
                    <a:pt x="6872693" y="3367185"/>
                  </a:lnTo>
                  <a:lnTo>
                    <a:pt x="6875253" y="3361184"/>
                  </a:lnTo>
                  <a:lnTo>
                    <a:pt x="6873439" y="3358047"/>
                  </a:lnTo>
                  <a:close/>
                </a:path>
                <a:path w="18617565" h="10859770">
                  <a:moveTo>
                    <a:pt x="9039115" y="4279490"/>
                  </a:moveTo>
                  <a:lnTo>
                    <a:pt x="9029449" y="4275366"/>
                  </a:lnTo>
                  <a:lnTo>
                    <a:pt x="9025787" y="4276562"/>
                  </a:lnTo>
                  <a:lnTo>
                    <a:pt x="9023228" y="4282562"/>
                  </a:lnTo>
                  <a:lnTo>
                    <a:pt x="9024424" y="4286225"/>
                  </a:lnTo>
                  <a:lnTo>
                    <a:pt x="9034090" y="4290347"/>
                  </a:lnTo>
                  <a:lnTo>
                    <a:pt x="9037752" y="4289152"/>
                  </a:lnTo>
                  <a:lnTo>
                    <a:pt x="9040311" y="4283152"/>
                  </a:lnTo>
                  <a:lnTo>
                    <a:pt x="9039115" y="4279490"/>
                  </a:lnTo>
                  <a:close/>
                </a:path>
                <a:path w="18617565" h="10859770">
                  <a:moveTo>
                    <a:pt x="6954995" y="3388504"/>
                  </a:moveTo>
                  <a:lnTo>
                    <a:pt x="6945330" y="3384381"/>
                  </a:lnTo>
                  <a:lnTo>
                    <a:pt x="6941859" y="3386051"/>
                  </a:lnTo>
                  <a:lnTo>
                    <a:pt x="6940580" y="3389052"/>
                  </a:lnTo>
                  <a:lnTo>
                    <a:pt x="6939844" y="3391495"/>
                  </a:lnTo>
                  <a:lnTo>
                    <a:pt x="6939634" y="3392193"/>
                  </a:lnTo>
                  <a:lnTo>
                    <a:pt x="6940971" y="3395522"/>
                  </a:lnTo>
                  <a:lnTo>
                    <a:pt x="6943970" y="3396801"/>
                  </a:lnTo>
                  <a:lnTo>
                    <a:pt x="6944113" y="3396468"/>
                  </a:lnTo>
                  <a:lnTo>
                    <a:pt x="6950780" y="3399312"/>
                  </a:lnTo>
                  <a:lnTo>
                    <a:pt x="6954250" y="3397640"/>
                  </a:lnTo>
                  <a:lnTo>
                    <a:pt x="6956809" y="3391641"/>
                  </a:lnTo>
                  <a:lnTo>
                    <a:pt x="6954995" y="3388504"/>
                  </a:lnTo>
                  <a:close/>
                </a:path>
                <a:path w="18617565" h="10859770">
                  <a:moveTo>
                    <a:pt x="8960116" y="4243034"/>
                  </a:moveTo>
                  <a:lnTo>
                    <a:pt x="8950450" y="4238911"/>
                  </a:lnTo>
                  <a:lnTo>
                    <a:pt x="8946789" y="4240106"/>
                  </a:lnTo>
                  <a:lnTo>
                    <a:pt x="8944230" y="4246106"/>
                  </a:lnTo>
                  <a:lnTo>
                    <a:pt x="8945425" y="4249768"/>
                  </a:lnTo>
                  <a:lnTo>
                    <a:pt x="8955092" y="4253891"/>
                  </a:lnTo>
                  <a:lnTo>
                    <a:pt x="8958753" y="4252695"/>
                  </a:lnTo>
                  <a:lnTo>
                    <a:pt x="8961312" y="4246695"/>
                  </a:lnTo>
                  <a:lnTo>
                    <a:pt x="8960116" y="4243034"/>
                  </a:lnTo>
                  <a:close/>
                </a:path>
                <a:path w="18617565" h="10859770">
                  <a:moveTo>
                    <a:pt x="8871261" y="4201979"/>
                  </a:moveTo>
                  <a:lnTo>
                    <a:pt x="8867458" y="4203509"/>
                  </a:lnTo>
                  <a:lnTo>
                    <a:pt x="8864899" y="4209507"/>
                  </a:lnTo>
                  <a:lnTo>
                    <a:pt x="8866094" y="4213169"/>
                  </a:lnTo>
                  <a:lnTo>
                    <a:pt x="8875760" y="4217293"/>
                  </a:lnTo>
                  <a:lnTo>
                    <a:pt x="8879422" y="4216096"/>
                  </a:lnTo>
                  <a:lnTo>
                    <a:pt x="8881980" y="4210098"/>
                  </a:lnTo>
                  <a:lnTo>
                    <a:pt x="8880785" y="4206436"/>
                  </a:lnTo>
                  <a:lnTo>
                    <a:pt x="8874119" y="4203592"/>
                  </a:lnTo>
                  <a:lnTo>
                    <a:pt x="8871261" y="4201979"/>
                  </a:lnTo>
                  <a:close/>
                </a:path>
                <a:path w="18617565" h="10859770">
                  <a:moveTo>
                    <a:pt x="7036553" y="3418959"/>
                  </a:moveTo>
                  <a:lnTo>
                    <a:pt x="7026887" y="3414836"/>
                  </a:lnTo>
                  <a:lnTo>
                    <a:pt x="7023417" y="3416508"/>
                  </a:lnTo>
                  <a:lnTo>
                    <a:pt x="7022137" y="3419507"/>
                  </a:lnTo>
                  <a:lnTo>
                    <a:pt x="7021401" y="3421952"/>
                  </a:lnTo>
                  <a:lnTo>
                    <a:pt x="7021191" y="3422650"/>
                  </a:lnTo>
                  <a:lnTo>
                    <a:pt x="7022530" y="3425978"/>
                  </a:lnTo>
                  <a:lnTo>
                    <a:pt x="7025529" y="3427257"/>
                  </a:lnTo>
                  <a:lnTo>
                    <a:pt x="7025672" y="3426924"/>
                  </a:lnTo>
                  <a:lnTo>
                    <a:pt x="7032337" y="3429767"/>
                  </a:lnTo>
                  <a:lnTo>
                    <a:pt x="7035807" y="3428097"/>
                  </a:lnTo>
                  <a:lnTo>
                    <a:pt x="7038367" y="3422097"/>
                  </a:lnTo>
                  <a:lnTo>
                    <a:pt x="7036553" y="3418959"/>
                  </a:lnTo>
                  <a:close/>
                </a:path>
                <a:path w="18617565" h="10859770">
                  <a:moveTo>
                    <a:pt x="8801929" y="4169646"/>
                  </a:moveTo>
                  <a:lnTo>
                    <a:pt x="8792264" y="4165524"/>
                  </a:lnTo>
                  <a:lnTo>
                    <a:pt x="8788602" y="4166720"/>
                  </a:lnTo>
                  <a:lnTo>
                    <a:pt x="8786043" y="4172719"/>
                  </a:lnTo>
                  <a:lnTo>
                    <a:pt x="8787237" y="4176381"/>
                  </a:lnTo>
                  <a:lnTo>
                    <a:pt x="8796904" y="4180505"/>
                  </a:lnTo>
                  <a:lnTo>
                    <a:pt x="8800565" y="4179308"/>
                  </a:lnTo>
                  <a:lnTo>
                    <a:pt x="8803124" y="4173308"/>
                  </a:lnTo>
                  <a:lnTo>
                    <a:pt x="8801929" y="4169646"/>
                  </a:lnTo>
                  <a:close/>
                </a:path>
                <a:path w="18617565" h="10859770">
                  <a:moveTo>
                    <a:pt x="7118159" y="3450225"/>
                  </a:moveTo>
                  <a:lnTo>
                    <a:pt x="7108494" y="3446102"/>
                  </a:lnTo>
                  <a:lnTo>
                    <a:pt x="7105023" y="3447772"/>
                  </a:lnTo>
                  <a:lnTo>
                    <a:pt x="7103744" y="3450773"/>
                  </a:lnTo>
                  <a:lnTo>
                    <a:pt x="7102903" y="3453565"/>
                  </a:lnTo>
                  <a:lnTo>
                    <a:pt x="7102798" y="3453914"/>
                  </a:lnTo>
                  <a:lnTo>
                    <a:pt x="7104136" y="3457243"/>
                  </a:lnTo>
                  <a:lnTo>
                    <a:pt x="7113801" y="3461366"/>
                  </a:lnTo>
                  <a:lnTo>
                    <a:pt x="7117272" y="3459695"/>
                  </a:lnTo>
                  <a:lnTo>
                    <a:pt x="7119973" y="3453362"/>
                  </a:lnTo>
                  <a:lnTo>
                    <a:pt x="7118159" y="3450225"/>
                  </a:lnTo>
                  <a:close/>
                </a:path>
                <a:path w="18617565" h="10859770">
                  <a:moveTo>
                    <a:pt x="8713408" y="4128735"/>
                  </a:moveTo>
                  <a:lnTo>
                    <a:pt x="8709603" y="4130265"/>
                  </a:lnTo>
                  <a:lnTo>
                    <a:pt x="8707044" y="4136264"/>
                  </a:lnTo>
                  <a:lnTo>
                    <a:pt x="8708239" y="4139925"/>
                  </a:lnTo>
                  <a:lnTo>
                    <a:pt x="8717906" y="4144048"/>
                  </a:lnTo>
                  <a:lnTo>
                    <a:pt x="8721567" y="4142853"/>
                  </a:lnTo>
                  <a:lnTo>
                    <a:pt x="8724126" y="4136852"/>
                  </a:lnTo>
                  <a:lnTo>
                    <a:pt x="8722931" y="4133192"/>
                  </a:lnTo>
                  <a:lnTo>
                    <a:pt x="8716265" y="4130348"/>
                  </a:lnTo>
                  <a:lnTo>
                    <a:pt x="8713408" y="4128735"/>
                  </a:lnTo>
                  <a:close/>
                </a:path>
                <a:path w="18617565" h="10859770">
                  <a:moveTo>
                    <a:pt x="576116" y="655665"/>
                  </a:moveTo>
                  <a:lnTo>
                    <a:pt x="572547" y="655718"/>
                  </a:lnTo>
                  <a:lnTo>
                    <a:pt x="567988" y="660865"/>
                  </a:lnTo>
                  <a:lnTo>
                    <a:pt x="568041" y="664434"/>
                  </a:lnTo>
                  <a:lnTo>
                    <a:pt x="570615" y="666713"/>
                  </a:lnTo>
                  <a:lnTo>
                    <a:pt x="573522" y="669135"/>
                  </a:lnTo>
                  <a:lnTo>
                    <a:pt x="575188" y="669845"/>
                  </a:lnTo>
                  <a:lnTo>
                    <a:pt x="575046" y="670179"/>
                  </a:lnTo>
                  <a:lnTo>
                    <a:pt x="577379" y="671174"/>
                  </a:lnTo>
                  <a:lnTo>
                    <a:pt x="580281" y="670836"/>
                  </a:lnTo>
                  <a:lnTo>
                    <a:pt x="581943" y="668788"/>
                  </a:lnTo>
                  <a:lnTo>
                    <a:pt x="584222" y="666214"/>
                  </a:lnTo>
                  <a:lnTo>
                    <a:pt x="584168" y="662646"/>
                  </a:lnTo>
                  <a:lnTo>
                    <a:pt x="581595" y="660366"/>
                  </a:lnTo>
                  <a:lnTo>
                    <a:pt x="578689" y="657944"/>
                  </a:lnTo>
                  <a:lnTo>
                    <a:pt x="576116" y="655665"/>
                  </a:lnTo>
                  <a:close/>
                </a:path>
                <a:path w="18617565" h="10859770">
                  <a:moveTo>
                    <a:pt x="7199434" y="3481348"/>
                  </a:moveTo>
                  <a:lnTo>
                    <a:pt x="7189767" y="3477224"/>
                  </a:lnTo>
                  <a:lnTo>
                    <a:pt x="7186296" y="3478896"/>
                  </a:lnTo>
                  <a:lnTo>
                    <a:pt x="7185017" y="3481895"/>
                  </a:lnTo>
                  <a:lnTo>
                    <a:pt x="7184175" y="3484688"/>
                  </a:lnTo>
                  <a:lnTo>
                    <a:pt x="7184070" y="3485038"/>
                  </a:lnTo>
                  <a:lnTo>
                    <a:pt x="7185409" y="3488366"/>
                  </a:lnTo>
                  <a:lnTo>
                    <a:pt x="7195074" y="3492488"/>
                  </a:lnTo>
                  <a:lnTo>
                    <a:pt x="7198545" y="3490818"/>
                  </a:lnTo>
                  <a:lnTo>
                    <a:pt x="7201246" y="3484485"/>
                  </a:lnTo>
                  <a:lnTo>
                    <a:pt x="7199434" y="3481348"/>
                  </a:lnTo>
                  <a:close/>
                </a:path>
                <a:path w="18617565" h="10859770">
                  <a:moveTo>
                    <a:pt x="8634076" y="4092138"/>
                  </a:moveTo>
                  <a:lnTo>
                    <a:pt x="8630272" y="4093666"/>
                  </a:lnTo>
                  <a:lnTo>
                    <a:pt x="8627713" y="4099666"/>
                  </a:lnTo>
                  <a:lnTo>
                    <a:pt x="8628907" y="4103328"/>
                  </a:lnTo>
                  <a:lnTo>
                    <a:pt x="8638574" y="4107451"/>
                  </a:lnTo>
                  <a:lnTo>
                    <a:pt x="8642235" y="4106255"/>
                  </a:lnTo>
                  <a:lnTo>
                    <a:pt x="8644795" y="4100255"/>
                  </a:lnTo>
                  <a:lnTo>
                    <a:pt x="8643598" y="4096594"/>
                  </a:lnTo>
                  <a:lnTo>
                    <a:pt x="8636933" y="4093751"/>
                  </a:lnTo>
                  <a:lnTo>
                    <a:pt x="8634076" y="4092138"/>
                  </a:lnTo>
                  <a:close/>
                </a:path>
                <a:path w="18617565" h="10859770">
                  <a:moveTo>
                    <a:pt x="7281039" y="3512613"/>
                  </a:moveTo>
                  <a:lnTo>
                    <a:pt x="7271373" y="3508490"/>
                  </a:lnTo>
                  <a:lnTo>
                    <a:pt x="7267903" y="3510160"/>
                  </a:lnTo>
                  <a:lnTo>
                    <a:pt x="7266623" y="3513161"/>
                  </a:lnTo>
                  <a:lnTo>
                    <a:pt x="7265782" y="3515953"/>
                  </a:lnTo>
                  <a:lnTo>
                    <a:pt x="7265677" y="3516302"/>
                  </a:lnTo>
                  <a:lnTo>
                    <a:pt x="7267015" y="3519631"/>
                  </a:lnTo>
                  <a:lnTo>
                    <a:pt x="7276681" y="3523754"/>
                  </a:lnTo>
                  <a:lnTo>
                    <a:pt x="7280151" y="3522082"/>
                  </a:lnTo>
                  <a:lnTo>
                    <a:pt x="7282711" y="3516083"/>
                  </a:lnTo>
                  <a:lnTo>
                    <a:pt x="7281039" y="3512613"/>
                  </a:lnTo>
                  <a:close/>
                </a:path>
                <a:path w="18617565" h="10859770">
                  <a:moveTo>
                    <a:pt x="8555078" y="4055682"/>
                  </a:moveTo>
                  <a:lnTo>
                    <a:pt x="8551274" y="4057210"/>
                  </a:lnTo>
                  <a:lnTo>
                    <a:pt x="8548715" y="4063210"/>
                  </a:lnTo>
                  <a:lnTo>
                    <a:pt x="8549911" y="4066872"/>
                  </a:lnTo>
                  <a:lnTo>
                    <a:pt x="8559575" y="4070994"/>
                  </a:lnTo>
                  <a:lnTo>
                    <a:pt x="8563237" y="4069798"/>
                  </a:lnTo>
                  <a:lnTo>
                    <a:pt x="8565797" y="4063799"/>
                  </a:lnTo>
                  <a:lnTo>
                    <a:pt x="8564601" y="4060138"/>
                  </a:lnTo>
                  <a:lnTo>
                    <a:pt x="8557935" y="4057295"/>
                  </a:lnTo>
                  <a:lnTo>
                    <a:pt x="8555078" y="4055682"/>
                  </a:lnTo>
                  <a:close/>
                </a:path>
                <a:path w="18617565" h="10859770">
                  <a:moveTo>
                    <a:pt x="7362029" y="3544402"/>
                  </a:moveTo>
                  <a:lnTo>
                    <a:pt x="7352362" y="3540279"/>
                  </a:lnTo>
                  <a:lnTo>
                    <a:pt x="7348891" y="3541950"/>
                  </a:lnTo>
                  <a:lnTo>
                    <a:pt x="7347612" y="3544950"/>
                  </a:lnTo>
                  <a:lnTo>
                    <a:pt x="7346771" y="3547743"/>
                  </a:lnTo>
                  <a:lnTo>
                    <a:pt x="7346665" y="3548092"/>
                  </a:lnTo>
                  <a:lnTo>
                    <a:pt x="7348003" y="3551420"/>
                  </a:lnTo>
                  <a:lnTo>
                    <a:pt x="7357669" y="3555543"/>
                  </a:lnTo>
                  <a:lnTo>
                    <a:pt x="7361140" y="3553872"/>
                  </a:lnTo>
                  <a:lnTo>
                    <a:pt x="7363699" y="3547873"/>
                  </a:lnTo>
                  <a:lnTo>
                    <a:pt x="7362029" y="3544402"/>
                  </a:lnTo>
                  <a:close/>
                </a:path>
                <a:path w="18617565" h="10859770">
                  <a:moveTo>
                    <a:pt x="8485603" y="4023682"/>
                  </a:moveTo>
                  <a:lnTo>
                    <a:pt x="8475937" y="4019558"/>
                  </a:lnTo>
                  <a:lnTo>
                    <a:pt x="8472275" y="4020755"/>
                  </a:lnTo>
                  <a:lnTo>
                    <a:pt x="8469716" y="4026755"/>
                  </a:lnTo>
                  <a:lnTo>
                    <a:pt x="8470912" y="4030416"/>
                  </a:lnTo>
                  <a:lnTo>
                    <a:pt x="8480578" y="4034539"/>
                  </a:lnTo>
                  <a:lnTo>
                    <a:pt x="8484239" y="4033344"/>
                  </a:lnTo>
                  <a:lnTo>
                    <a:pt x="8486799" y="4027344"/>
                  </a:lnTo>
                  <a:lnTo>
                    <a:pt x="8485603" y="4023682"/>
                  </a:lnTo>
                  <a:close/>
                </a:path>
                <a:path w="18617565" h="10859770">
                  <a:moveTo>
                    <a:pt x="7443208" y="3576668"/>
                  </a:moveTo>
                  <a:lnTo>
                    <a:pt x="7433541" y="3572544"/>
                  </a:lnTo>
                  <a:lnTo>
                    <a:pt x="7430071" y="3574215"/>
                  </a:lnTo>
                  <a:lnTo>
                    <a:pt x="7428791" y="3577215"/>
                  </a:lnTo>
                  <a:lnTo>
                    <a:pt x="7427951" y="3580007"/>
                  </a:lnTo>
                  <a:lnTo>
                    <a:pt x="7427845" y="3580357"/>
                  </a:lnTo>
                  <a:lnTo>
                    <a:pt x="7429184" y="3583685"/>
                  </a:lnTo>
                  <a:lnTo>
                    <a:pt x="7438849" y="3587807"/>
                  </a:lnTo>
                  <a:lnTo>
                    <a:pt x="7442320" y="3586137"/>
                  </a:lnTo>
                  <a:lnTo>
                    <a:pt x="7444879" y="3580137"/>
                  </a:lnTo>
                  <a:lnTo>
                    <a:pt x="7443208" y="3576668"/>
                  </a:lnTo>
                  <a:close/>
                </a:path>
                <a:path w="18617565" h="10859770">
                  <a:moveTo>
                    <a:pt x="8396748" y="3982628"/>
                  </a:moveTo>
                  <a:lnTo>
                    <a:pt x="8392944" y="3984157"/>
                  </a:lnTo>
                  <a:lnTo>
                    <a:pt x="8390385" y="3990156"/>
                  </a:lnTo>
                  <a:lnTo>
                    <a:pt x="8391580" y="3993818"/>
                  </a:lnTo>
                  <a:lnTo>
                    <a:pt x="8401246" y="3997941"/>
                  </a:lnTo>
                  <a:lnTo>
                    <a:pt x="8404908" y="3996745"/>
                  </a:lnTo>
                  <a:lnTo>
                    <a:pt x="8407467" y="3990746"/>
                  </a:lnTo>
                  <a:lnTo>
                    <a:pt x="8406271" y="3987084"/>
                  </a:lnTo>
                  <a:lnTo>
                    <a:pt x="8399606" y="3984241"/>
                  </a:lnTo>
                  <a:lnTo>
                    <a:pt x="8396748" y="3982628"/>
                  </a:lnTo>
                  <a:close/>
                </a:path>
                <a:path w="18617565" h="10859770">
                  <a:moveTo>
                    <a:pt x="7524387" y="3608932"/>
                  </a:moveTo>
                  <a:lnTo>
                    <a:pt x="7514722" y="3604809"/>
                  </a:lnTo>
                  <a:lnTo>
                    <a:pt x="7511251" y="3606479"/>
                  </a:lnTo>
                  <a:lnTo>
                    <a:pt x="7509971" y="3609480"/>
                  </a:lnTo>
                  <a:lnTo>
                    <a:pt x="7509130" y="3612273"/>
                  </a:lnTo>
                  <a:lnTo>
                    <a:pt x="7509025" y="3612622"/>
                  </a:lnTo>
                  <a:lnTo>
                    <a:pt x="7510364" y="3615950"/>
                  </a:lnTo>
                  <a:lnTo>
                    <a:pt x="7520029" y="3620073"/>
                  </a:lnTo>
                  <a:lnTo>
                    <a:pt x="7523499" y="3618403"/>
                  </a:lnTo>
                  <a:lnTo>
                    <a:pt x="7524779" y="3615402"/>
                  </a:lnTo>
                  <a:lnTo>
                    <a:pt x="7525621" y="3612609"/>
                  </a:lnTo>
                  <a:lnTo>
                    <a:pt x="7525726" y="3612260"/>
                  </a:lnTo>
                  <a:lnTo>
                    <a:pt x="7524387" y="3608932"/>
                  </a:lnTo>
                  <a:close/>
                </a:path>
                <a:path w="18617565" h="10859770">
                  <a:moveTo>
                    <a:pt x="8327131" y="3950962"/>
                  </a:moveTo>
                  <a:lnTo>
                    <a:pt x="8317465" y="3946838"/>
                  </a:lnTo>
                  <a:lnTo>
                    <a:pt x="8313804" y="3948034"/>
                  </a:lnTo>
                  <a:lnTo>
                    <a:pt x="8311244" y="3954034"/>
                  </a:lnTo>
                  <a:lnTo>
                    <a:pt x="8312440" y="3957695"/>
                  </a:lnTo>
                  <a:lnTo>
                    <a:pt x="8322105" y="3961818"/>
                  </a:lnTo>
                  <a:lnTo>
                    <a:pt x="8325767" y="3960624"/>
                  </a:lnTo>
                  <a:lnTo>
                    <a:pt x="8328327" y="3954623"/>
                  </a:lnTo>
                  <a:lnTo>
                    <a:pt x="8327131" y="3950962"/>
                  </a:lnTo>
                  <a:close/>
                </a:path>
                <a:path w="18617565" h="10859770">
                  <a:moveTo>
                    <a:pt x="7605093" y="3641388"/>
                  </a:moveTo>
                  <a:lnTo>
                    <a:pt x="7595426" y="3637264"/>
                  </a:lnTo>
                  <a:lnTo>
                    <a:pt x="7591955" y="3638936"/>
                  </a:lnTo>
                  <a:lnTo>
                    <a:pt x="7590676" y="3641935"/>
                  </a:lnTo>
                  <a:lnTo>
                    <a:pt x="7589835" y="3644729"/>
                  </a:lnTo>
                  <a:lnTo>
                    <a:pt x="7589729" y="3645078"/>
                  </a:lnTo>
                  <a:lnTo>
                    <a:pt x="7591068" y="3648406"/>
                  </a:lnTo>
                  <a:lnTo>
                    <a:pt x="7600733" y="3652529"/>
                  </a:lnTo>
                  <a:lnTo>
                    <a:pt x="7604204" y="3650858"/>
                  </a:lnTo>
                  <a:lnTo>
                    <a:pt x="7605484" y="3647858"/>
                  </a:lnTo>
                  <a:lnTo>
                    <a:pt x="7606325" y="3645066"/>
                  </a:lnTo>
                  <a:lnTo>
                    <a:pt x="7606430" y="3644717"/>
                  </a:lnTo>
                  <a:lnTo>
                    <a:pt x="7605093" y="3641388"/>
                  </a:lnTo>
                  <a:close/>
                </a:path>
                <a:path w="18617565" h="10859770">
                  <a:moveTo>
                    <a:pt x="8247515" y="3915030"/>
                  </a:moveTo>
                  <a:lnTo>
                    <a:pt x="8237849" y="3910907"/>
                  </a:lnTo>
                  <a:lnTo>
                    <a:pt x="8234188" y="3912103"/>
                  </a:lnTo>
                  <a:lnTo>
                    <a:pt x="8232729" y="3915420"/>
                  </a:lnTo>
                  <a:lnTo>
                    <a:pt x="8231295" y="3917961"/>
                  </a:lnTo>
                  <a:lnTo>
                    <a:pt x="8232824" y="3921765"/>
                  </a:lnTo>
                  <a:lnTo>
                    <a:pt x="8242489" y="3925888"/>
                  </a:lnTo>
                  <a:lnTo>
                    <a:pt x="8246152" y="3924692"/>
                  </a:lnTo>
                  <a:lnTo>
                    <a:pt x="8247611" y="3921374"/>
                  </a:lnTo>
                  <a:lnTo>
                    <a:pt x="8249044" y="3918835"/>
                  </a:lnTo>
                  <a:lnTo>
                    <a:pt x="8247515" y="3915030"/>
                  </a:lnTo>
                  <a:close/>
                </a:path>
                <a:path w="18617565" h="10859770">
                  <a:moveTo>
                    <a:pt x="7685987" y="3674320"/>
                  </a:moveTo>
                  <a:lnTo>
                    <a:pt x="7676321" y="3670197"/>
                  </a:lnTo>
                  <a:lnTo>
                    <a:pt x="7672851" y="3671868"/>
                  </a:lnTo>
                  <a:lnTo>
                    <a:pt x="7671572" y="3674867"/>
                  </a:lnTo>
                  <a:lnTo>
                    <a:pt x="7670730" y="3677660"/>
                  </a:lnTo>
                  <a:lnTo>
                    <a:pt x="7670625" y="3678009"/>
                  </a:lnTo>
                  <a:lnTo>
                    <a:pt x="7671963" y="3681338"/>
                  </a:lnTo>
                  <a:lnTo>
                    <a:pt x="7681628" y="3685461"/>
                  </a:lnTo>
                  <a:lnTo>
                    <a:pt x="7685099" y="3683790"/>
                  </a:lnTo>
                  <a:lnTo>
                    <a:pt x="7687659" y="3677790"/>
                  </a:lnTo>
                  <a:lnTo>
                    <a:pt x="7685987" y="3674320"/>
                  </a:lnTo>
                  <a:close/>
                </a:path>
                <a:path w="18617565" h="10859770">
                  <a:moveTo>
                    <a:pt x="8168090" y="3879575"/>
                  </a:moveTo>
                  <a:lnTo>
                    <a:pt x="8158424" y="3875452"/>
                  </a:lnTo>
                  <a:lnTo>
                    <a:pt x="8154763" y="3876647"/>
                  </a:lnTo>
                  <a:lnTo>
                    <a:pt x="8153304" y="3879964"/>
                  </a:lnTo>
                  <a:lnTo>
                    <a:pt x="8151870" y="3882505"/>
                  </a:lnTo>
                  <a:lnTo>
                    <a:pt x="8153400" y="3886309"/>
                  </a:lnTo>
                  <a:lnTo>
                    <a:pt x="8163065" y="3890432"/>
                  </a:lnTo>
                  <a:lnTo>
                    <a:pt x="8166727" y="3889236"/>
                  </a:lnTo>
                  <a:lnTo>
                    <a:pt x="8168186" y="3885919"/>
                  </a:lnTo>
                  <a:lnTo>
                    <a:pt x="8169620" y="3883379"/>
                  </a:lnTo>
                  <a:lnTo>
                    <a:pt x="8168090" y="3879575"/>
                  </a:lnTo>
                  <a:close/>
                </a:path>
                <a:path w="18617565" h="10859770">
                  <a:moveTo>
                    <a:pt x="7766598" y="3707918"/>
                  </a:moveTo>
                  <a:lnTo>
                    <a:pt x="7756932" y="3703795"/>
                  </a:lnTo>
                  <a:lnTo>
                    <a:pt x="7753462" y="3705466"/>
                  </a:lnTo>
                  <a:lnTo>
                    <a:pt x="7750903" y="3711465"/>
                  </a:lnTo>
                  <a:lnTo>
                    <a:pt x="7752575" y="3714936"/>
                  </a:lnTo>
                  <a:lnTo>
                    <a:pt x="7762240" y="3719059"/>
                  </a:lnTo>
                  <a:lnTo>
                    <a:pt x="7765711" y="3717388"/>
                  </a:lnTo>
                  <a:lnTo>
                    <a:pt x="7768270" y="3711388"/>
                  </a:lnTo>
                  <a:lnTo>
                    <a:pt x="7766598" y="3707918"/>
                  </a:lnTo>
                  <a:close/>
                </a:path>
                <a:path w="18617565" h="10859770">
                  <a:moveTo>
                    <a:pt x="8087856" y="3844168"/>
                  </a:moveTo>
                  <a:lnTo>
                    <a:pt x="8078191" y="3840045"/>
                  </a:lnTo>
                  <a:lnTo>
                    <a:pt x="8074387" y="3841573"/>
                  </a:lnTo>
                  <a:lnTo>
                    <a:pt x="8071828" y="3847573"/>
                  </a:lnTo>
                  <a:lnTo>
                    <a:pt x="8073357" y="3851377"/>
                  </a:lnTo>
                  <a:lnTo>
                    <a:pt x="8080022" y="3854221"/>
                  </a:lnTo>
                  <a:lnTo>
                    <a:pt x="8079832" y="3853746"/>
                  </a:lnTo>
                  <a:lnTo>
                    <a:pt x="8082832" y="3855025"/>
                  </a:lnTo>
                  <a:lnTo>
                    <a:pt x="8086493" y="3853829"/>
                  </a:lnTo>
                  <a:lnTo>
                    <a:pt x="8087773" y="3850830"/>
                  </a:lnTo>
                  <a:lnTo>
                    <a:pt x="8089386" y="3847972"/>
                  </a:lnTo>
                  <a:lnTo>
                    <a:pt x="8087856" y="3844168"/>
                  </a:lnTo>
                  <a:close/>
                </a:path>
                <a:path w="18617565" h="10859770">
                  <a:moveTo>
                    <a:pt x="7847685" y="3741325"/>
                  </a:moveTo>
                  <a:lnTo>
                    <a:pt x="7837685" y="3737059"/>
                  </a:lnTo>
                  <a:lnTo>
                    <a:pt x="7834216" y="3738730"/>
                  </a:lnTo>
                  <a:lnTo>
                    <a:pt x="7831514" y="3745063"/>
                  </a:lnTo>
                  <a:lnTo>
                    <a:pt x="7833185" y="3748534"/>
                  </a:lnTo>
                  <a:lnTo>
                    <a:pt x="7843185" y="3752800"/>
                  </a:lnTo>
                  <a:lnTo>
                    <a:pt x="7846655" y="3751128"/>
                  </a:lnTo>
                  <a:lnTo>
                    <a:pt x="7849356" y="3744795"/>
                  </a:lnTo>
                  <a:lnTo>
                    <a:pt x="7847685" y="3741325"/>
                  </a:lnTo>
                  <a:close/>
                </a:path>
                <a:path w="18617565" h="10859770">
                  <a:moveTo>
                    <a:pt x="8008148" y="3809379"/>
                  </a:moveTo>
                  <a:lnTo>
                    <a:pt x="7998149" y="3805114"/>
                  </a:lnTo>
                  <a:lnTo>
                    <a:pt x="7994678" y="3806785"/>
                  </a:lnTo>
                  <a:lnTo>
                    <a:pt x="7992119" y="3812784"/>
                  </a:lnTo>
                  <a:lnTo>
                    <a:pt x="7993648" y="3816588"/>
                  </a:lnTo>
                  <a:lnTo>
                    <a:pt x="8003647" y="3820853"/>
                  </a:lnTo>
                  <a:lnTo>
                    <a:pt x="8007118" y="3819182"/>
                  </a:lnTo>
                  <a:lnTo>
                    <a:pt x="8009677" y="3813183"/>
                  </a:lnTo>
                  <a:lnTo>
                    <a:pt x="8008148" y="3809379"/>
                  </a:lnTo>
                  <a:close/>
                </a:path>
                <a:path w="18617565" h="10859770">
                  <a:moveTo>
                    <a:pt x="7927820" y="3775114"/>
                  </a:moveTo>
                  <a:lnTo>
                    <a:pt x="7917822" y="3770849"/>
                  </a:lnTo>
                  <a:lnTo>
                    <a:pt x="7914351" y="3772521"/>
                  </a:lnTo>
                  <a:lnTo>
                    <a:pt x="7911650" y="3778852"/>
                  </a:lnTo>
                  <a:lnTo>
                    <a:pt x="7913321" y="3782324"/>
                  </a:lnTo>
                  <a:lnTo>
                    <a:pt x="7923320" y="3786589"/>
                  </a:lnTo>
                  <a:lnTo>
                    <a:pt x="7926649" y="3785250"/>
                  </a:lnTo>
                  <a:lnTo>
                    <a:pt x="7929492" y="3778585"/>
                  </a:lnTo>
                  <a:lnTo>
                    <a:pt x="7927820" y="3775114"/>
                  </a:lnTo>
                  <a:close/>
                </a:path>
                <a:path w="18617565" h="10859770">
                  <a:moveTo>
                    <a:pt x="512114" y="596059"/>
                  </a:moveTo>
                  <a:lnTo>
                    <a:pt x="508212" y="595971"/>
                  </a:lnTo>
                  <a:lnTo>
                    <a:pt x="505932" y="598544"/>
                  </a:lnTo>
                  <a:lnTo>
                    <a:pt x="503795" y="600784"/>
                  </a:lnTo>
                  <a:lnTo>
                    <a:pt x="503706" y="604686"/>
                  </a:lnTo>
                  <a:lnTo>
                    <a:pt x="506280" y="606965"/>
                  </a:lnTo>
                  <a:lnTo>
                    <a:pt x="509044" y="609721"/>
                  </a:lnTo>
                  <a:lnTo>
                    <a:pt x="509568" y="610338"/>
                  </a:lnTo>
                  <a:lnTo>
                    <a:pt x="512901" y="611760"/>
                  </a:lnTo>
                  <a:lnTo>
                    <a:pt x="515803" y="611422"/>
                  </a:lnTo>
                  <a:lnTo>
                    <a:pt x="517466" y="609373"/>
                  </a:lnTo>
                  <a:lnTo>
                    <a:pt x="519603" y="607133"/>
                  </a:lnTo>
                  <a:lnTo>
                    <a:pt x="519691" y="603232"/>
                  </a:lnTo>
                  <a:lnTo>
                    <a:pt x="517118" y="600952"/>
                  </a:lnTo>
                  <a:lnTo>
                    <a:pt x="514353" y="598197"/>
                  </a:lnTo>
                  <a:lnTo>
                    <a:pt x="512114" y="596059"/>
                  </a:lnTo>
                  <a:close/>
                </a:path>
                <a:path w="18617565" h="10859770">
                  <a:moveTo>
                    <a:pt x="449680" y="535547"/>
                  </a:moveTo>
                  <a:lnTo>
                    <a:pt x="445779" y="535459"/>
                  </a:lnTo>
                  <a:lnTo>
                    <a:pt x="443499" y="538032"/>
                  </a:lnTo>
                  <a:lnTo>
                    <a:pt x="440886" y="540464"/>
                  </a:lnTo>
                  <a:lnTo>
                    <a:pt x="440798" y="544365"/>
                  </a:lnTo>
                  <a:lnTo>
                    <a:pt x="443371" y="546644"/>
                  </a:lnTo>
                  <a:lnTo>
                    <a:pt x="446135" y="549400"/>
                  </a:lnTo>
                  <a:lnTo>
                    <a:pt x="446659" y="550017"/>
                  </a:lnTo>
                  <a:lnTo>
                    <a:pt x="447993" y="550586"/>
                  </a:lnTo>
                  <a:lnTo>
                    <a:pt x="447850" y="550920"/>
                  </a:lnTo>
                  <a:lnTo>
                    <a:pt x="450184" y="551915"/>
                  </a:lnTo>
                  <a:lnTo>
                    <a:pt x="452752" y="551434"/>
                  </a:lnTo>
                  <a:lnTo>
                    <a:pt x="454748" y="549527"/>
                  </a:lnTo>
                  <a:lnTo>
                    <a:pt x="457360" y="547097"/>
                  </a:lnTo>
                  <a:lnTo>
                    <a:pt x="457449" y="543194"/>
                  </a:lnTo>
                  <a:lnTo>
                    <a:pt x="454875" y="540916"/>
                  </a:lnTo>
                  <a:lnTo>
                    <a:pt x="452111" y="538161"/>
                  </a:lnTo>
                  <a:lnTo>
                    <a:pt x="449680" y="535547"/>
                  </a:lnTo>
                  <a:close/>
                </a:path>
                <a:path w="18617565" h="10859770">
                  <a:moveTo>
                    <a:pt x="388007" y="474177"/>
                  </a:moveTo>
                  <a:lnTo>
                    <a:pt x="384438" y="474231"/>
                  </a:lnTo>
                  <a:lnTo>
                    <a:pt x="381967" y="476330"/>
                  </a:lnTo>
                  <a:lnTo>
                    <a:pt x="379942" y="478616"/>
                  </a:lnTo>
                  <a:lnTo>
                    <a:pt x="379688" y="478902"/>
                  </a:lnTo>
                  <a:lnTo>
                    <a:pt x="379742" y="482470"/>
                  </a:lnTo>
                  <a:lnTo>
                    <a:pt x="381840" y="484941"/>
                  </a:lnTo>
                  <a:lnTo>
                    <a:pt x="384604" y="487696"/>
                  </a:lnTo>
                  <a:lnTo>
                    <a:pt x="385128" y="488314"/>
                  </a:lnTo>
                  <a:lnTo>
                    <a:pt x="388795" y="489878"/>
                  </a:lnTo>
                  <a:lnTo>
                    <a:pt x="391363" y="489398"/>
                  </a:lnTo>
                  <a:lnTo>
                    <a:pt x="393216" y="487825"/>
                  </a:lnTo>
                  <a:lnTo>
                    <a:pt x="395243" y="485537"/>
                  </a:lnTo>
                  <a:lnTo>
                    <a:pt x="395496" y="485251"/>
                  </a:lnTo>
                  <a:lnTo>
                    <a:pt x="395442" y="481683"/>
                  </a:lnTo>
                  <a:lnTo>
                    <a:pt x="393344" y="479212"/>
                  </a:lnTo>
                  <a:lnTo>
                    <a:pt x="390580" y="476457"/>
                  </a:lnTo>
                  <a:lnTo>
                    <a:pt x="388007" y="474177"/>
                  </a:lnTo>
                  <a:close/>
                </a:path>
                <a:path w="18617565" h="10859770">
                  <a:moveTo>
                    <a:pt x="328186" y="411235"/>
                  </a:moveTo>
                  <a:lnTo>
                    <a:pt x="324284" y="411147"/>
                  </a:lnTo>
                  <a:lnTo>
                    <a:pt x="319343" y="415342"/>
                  </a:lnTo>
                  <a:lnTo>
                    <a:pt x="319255" y="419243"/>
                  </a:lnTo>
                  <a:lnTo>
                    <a:pt x="321352" y="421714"/>
                  </a:lnTo>
                  <a:lnTo>
                    <a:pt x="324117" y="424469"/>
                  </a:lnTo>
                  <a:lnTo>
                    <a:pt x="324641" y="425087"/>
                  </a:lnTo>
                  <a:lnTo>
                    <a:pt x="326308" y="425798"/>
                  </a:lnTo>
                  <a:lnTo>
                    <a:pt x="326165" y="426131"/>
                  </a:lnTo>
                  <a:lnTo>
                    <a:pt x="328165" y="426984"/>
                  </a:lnTo>
                  <a:lnTo>
                    <a:pt x="330734" y="426504"/>
                  </a:lnTo>
                  <a:lnTo>
                    <a:pt x="335058" y="422832"/>
                  </a:lnTo>
                  <a:lnTo>
                    <a:pt x="335146" y="418931"/>
                  </a:lnTo>
                  <a:lnTo>
                    <a:pt x="333048" y="416460"/>
                  </a:lnTo>
                  <a:lnTo>
                    <a:pt x="330284" y="413706"/>
                  </a:lnTo>
                  <a:lnTo>
                    <a:pt x="328186" y="411235"/>
                  </a:lnTo>
                  <a:close/>
                </a:path>
                <a:path w="18617565" h="10859770">
                  <a:moveTo>
                    <a:pt x="270645" y="345719"/>
                  </a:moveTo>
                  <a:lnTo>
                    <a:pt x="266743" y="345630"/>
                  </a:lnTo>
                  <a:lnTo>
                    <a:pt x="261802" y="349826"/>
                  </a:lnTo>
                  <a:lnTo>
                    <a:pt x="261714" y="353727"/>
                  </a:lnTo>
                  <a:lnTo>
                    <a:pt x="266434" y="359286"/>
                  </a:lnTo>
                  <a:lnTo>
                    <a:pt x="266816" y="360238"/>
                  </a:lnTo>
                  <a:lnTo>
                    <a:pt x="268482" y="360948"/>
                  </a:lnTo>
                  <a:lnTo>
                    <a:pt x="268624" y="360615"/>
                  </a:lnTo>
                  <a:lnTo>
                    <a:pt x="270624" y="361468"/>
                  </a:lnTo>
                  <a:lnTo>
                    <a:pt x="273051" y="361321"/>
                  </a:lnTo>
                  <a:lnTo>
                    <a:pt x="277375" y="357649"/>
                  </a:lnTo>
                  <a:lnTo>
                    <a:pt x="277463" y="353748"/>
                  </a:lnTo>
                  <a:lnTo>
                    <a:pt x="270645" y="345719"/>
                  </a:lnTo>
                  <a:close/>
                </a:path>
                <a:path w="18617565" h="10859770">
                  <a:moveTo>
                    <a:pt x="213722" y="279677"/>
                  </a:moveTo>
                  <a:lnTo>
                    <a:pt x="209962" y="279256"/>
                  </a:lnTo>
                  <a:lnTo>
                    <a:pt x="205021" y="283451"/>
                  </a:lnTo>
                  <a:lnTo>
                    <a:pt x="204599" y="287210"/>
                  </a:lnTo>
                  <a:lnTo>
                    <a:pt x="209319" y="292770"/>
                  </a:lnTo>
                  <a:lnTo>
                    <a:pt x="210035" y="293863"/>
                  </a:lnTo>
                  <a:lnTo>
                    <a:pt x="213368" y="295285"/>
                  </a:lnTo>
                  <a:lnTo>
                    <a:pt x="215794" y="295138"/>
                  </a:lnTo>
                  <a:lnTo>
                    <a:pt x="220117" y="291467"/>
                  </a:lnTo>
                  <a:lnTo>
                    <a:pt x="220539" y="287708"/>
                  </a:lnTo>
                  <a:lnTo>
                    <a:pt x="213722" y="279677"/>
                  </a:lnTo>
                  <a:close/>
                </a:path>
                <a:path w="18617565" h="10859770">
                  <a:moveTo>
                    <a:pt x="160411" y="211633"/>
                  </a:moveTo>
                  <a:lnTo>
                    <a:pt x="156319" y="211068"/>
                  </a:lnTo>
                  <a:lnTo>
                    <a:pt x="153848" y="213166"/>
                  </a:lnTo>
                  <a:lnTo>
                    <a:pt x="151044" y="215122"/>
                  </a:lnTo>
                  <a:lnTo>
                    <a:pt x="150480" y="219214"/>
                  </a:lnTo>
                  <a:lnTo>
                    <a:pt x="155200" y="224773"/>
                  </a:lnTo>
                  <a:lnTo>
                    <a:pt x="155582" y="225724"/>
                  </a:lnTo>
                  <a:lnTo>
                    <a:pt x="157582" y="226577"/>
                  </a:lnTo>
                  <a:lnTo>
                    <a:pt x="157440" y="226910"/>
                  </a:lnTo>
                  <a:lnTo>
                    <a:pt x="159440" y="227763"/>
                  </a:lnTo>
                  <a:lnTo>
                    <a:pt x="162008" y="227283"/>
                  </a:lnTo>
                  <a:lnTo>
                    <a:pt x="163719" y="226044"/>
                  </a:lnTo>
                  <a:lnTo>
                    <a:pt x="166523" y="224088"/>
                  </a:lnTo>
                  <a:lnTo>
                    <a:pt x="167087" y="219995"/>
                  </a:lnTo>
                  <a:lnTo>
                    <a:pt x="162367" y="214436"/>
                  </a:lnTo>
                  <a:lnTo>
                    <a:pt x="160411" y="211633"/>
                  </a:lnTo>
                  <a:close/>
                </a:path>
                <a:path w="18617565" h="10859770">
                  <a:moveTo>
                    <a:pt x="108145" y="142063"/>
                  </a:moveTo>
                  <a:lnTo>
                    <a:pt x="104527" y="141308"/>
                  </a:lnTo>
                  <a:lnTo>
                    <a:pt x="101724" y="143263"/>
                  </a:lnTo>
                  <a:lnTo>
                    <a:pt x="99253" y="145361"/>
                  </a:lnTo>
                  <a:lnTo>
                    <a:pt x="98498" y="148978"/>
                  </a:lnTo>
                  <a:lnTo>
                    <a:pt x="100453" y="151782"/>
                  </a:lnTo>
                  <a:lnTo>
                    <a:pt x="102600" y="155062"/>
                  </a:lnTo>
                  <a:lnTo>
                    <a:pt x="102983" y="156012"/>
                  </a:lnTo>
                  <a:lnTo>
                    <a:pt x="106982" y="157718"/>
                  </a:lnTo>
                  <a:lnTo>
                    <a:pt x="109408" y="157572"/>
                  </a:lnTo>
                  <a:lnTo>
                    <a:pt x="111119" y="156332"/>
                  </a:lnTo>
                  <a:lnTo>
                    <a:pt x="113590" y="154234"/>
                  </a:lnTo>
                  <a:lnTo>
                    <a:pt x="114345" y="150617"/>
                  </a:lnTo>
                  <a:lnTo>
                    <a:pt x="112389" y="147812"/>
                  </a:lnTo>
                  <a:lnTo>
                    <a:pt x="110242" y="144534"/>
                  </a:lnTo>
                  <a:lnTo>
                    <a:pt x="108145" y="142063"/>
                  </a:lnTo>
                  <a:close/>
                </a:path>
                <a:path w="18617565" h="10859770">
                  <a:moveTo>
                    <a:pt x="57874" y="70586"/>
                  </a:moveTo>
                  <a:lnTo>
                    <a:pt x="54256" y="69831"/>
                  </a:lnTo>
                  <a:lnTo>
                    <a:pt x="48649" y="73742"/>
                  </a:lnTo>
                  <a:lnTo>
                    <a:pt x="47893" y="77360"/>
                  </a:lnTo>
                  <a:lnTo>
                    <a:pt x="49849" y="80163"/>
                  </a:lnTo>
                  <a:lnTo>
                    <a:pt x="51995" y="83443"/>
                  </a:lnTo>
                  <a:lnTo>
                    <a:pt x="52569" y="84870"/>
                  </a:lnTo>
                  <a:lnTo>
                    <a:pt x="56235" y="86434"/>
                  </a:lnTo>
                  <a:lnTo>
                    <a:pt x="58662" y="86287"/>
                  </a:lnTo>
                  <a:lnTo>
                    <a:pt x="60372" y="85046"/>
                  </a:lnTo>
                  <a:lnTo>
                    <a:pt x="63176" y="83092"/>
                  </a:lnTo>
                  <a:lnTo>
                    <a:pt x="63932" y="79473"/>
                  </a:lnTo>
                  <a:lnTo>
                    <a:pt x="61976" y="76669"/>
                  </a:lnTo>
                  <a:lnTo>
                    <a:pt x="59829" y="73390"/>
                  </a:lnTo>
                  <a:lnTo>
                    <a:pt x="57874" y="70586"/>
                  </a:lnTo>
                  <a:close/>
                </a:path>
                <a:path w="18617565" h="10859770">
                  <a:moveTo>
                    <a:pt x="11418" y="0"/>
                  </a:moveTo>
                  <a:lnTo>
                    <a:pt x="2875" y="0"/>
                  </a:lnTo>
                  <a:lnTo>
                    <a:pt x="897" y="977"/>
                  </a:lnTo>
                  <a:lnTo>
                    <a:pt x="0" y="4928"/>
                  </a:lnTo>
                  <a:lnTo>
                    <a:pt x="1955" y="7732"/>
                  </a:lnTo>
                  <a:lnTo>
                    <a:pt x="4102" y="11011"/>
                  </a:lnTo>
                  <a:lnTo>
                    <a:pt x="4675" y="12437"/>
                  </a:lnTo>
                  <a:lnTo>
                    <a:pt x="8675" y="14143"/>
                  </a:lnTo>
                  <a:lnTo>
                    <a:pt x="10626" y="14187"/>
                  </a:lnTo>
                  <a:lnTo>
                    <a:pt x="12336" y="12948"/>
                  </a:lnTo>
                  <a:lnTo>
                    <a:pt x="15332" y="11468"/>
                  </a:lnTo>
                  <a:lnTo>
                    <a:pt x="16229" y="7518"/>
                  </a:lnTo>
                  <a:lnTo>
                    <a:pt x="14274" y="4713"/>
                  </a:lnTo>
                  <a:lnTo>
                    <a:pt x="12127" y="1433"/>
                  </a:lnTo>
                  <a:lnTo>
                    <a:pt x="11418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7147" y="0"/>
              <a:ext cx="18691482" cy="109766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45001" y="41970"/>
              <a:ext cx="18691860" cy="11056620"/>
            </a:xfrm>
            <a:custGeom>
              <a:avLst/>
              <a:gdLst/>
              <a:ahLst/>
              <a:cxnLst/>
              <a:rect l="l" t="t" r="r" b="b"/>
              <a:pathLst>
                <a:path w="18691860" h="11056620">
                  <a:moveTo>
                    <a:pt x="16914088" y="10728019"/>
                  </a:moveTo>
                  <a:lnTo>
                    <a:pt x="16905088" y="10724180"/>
                  </a:lnTo>
                  <a:lnTo>
                    <a:pt x="16901761" y="10725518"/>
                  </a:lnTo>
                  <a:lnTo>
                    <a:pt x="16899486" y="10730851"/>
                  </a:lnTo>
                  <a:lnTo>
                    <a:pt x="16900490" y="10734037"/>
                  </a:lnTo>
                  <a:lnTo>
                    <a:pt x="16909489" y="10737877"/>
                  </a:lnTo>
                  <a:lnTo>
                    <a:pt x="16912817" y="10736538"/>
                  </a:lnTo>
                  <a:lnTo>
                    <a:pt x="16915092" y="10731205"/>
                  </a:lnTo>
                  <a:lnTo>
                    <a:pt x="16914088" y="10728019"/>
                  </a:lnTo>
                  <a:close/>
                </a:path>
                <a:path w="18691860" h="11056620">
                  <a:moveTo>
                    <a:pt x="16994174" y="10761000"/>
                  </a:moveTo>
                  <a:lnTo>
                    <a:pt x="16985508" y="10757303"/>
                  </a:lnTo>
                  <a:lnTo>
                    <a:pt x="16982179" y="10758641"/>
                  </a:lnTo>
                  <a:lnTo>
                    <a:pt x="16979763" y="10764307"/>
                  </a:lnTo>
                  <a:lnTo>
                    <a:pt x="16981101" y="10767635"/>
                  </a:lnTo>
                  <a:lnTo>
                    <a:pt x="16989766" y="10771332"/>
                  </a:lnTo>
                  <a:lnTo>
                    <a:pt x="16993096" y="10769995"/>
                  </a:lnTo>
                  <a:lnTo>
                    <a:pt x="16995513" y="10764329"/>
                  </a:lnTo>
                  <a:lnTo>
                    <a:pt x="16994174" y="10761000"/>
                  </a:lnTo>
                  <a:close/>
                </a:path>
                <a:path w="18691860" h="11056620">
                  <a:moveTo>
                    <a:pt x="16835188" y="10693182"/>
                  </a:moveTo>
                  <a:lnTo>
                    <a:pt x="16825855" y="10689200"/>
                  </a:lnTo>
                  <a:lnTo>
                    <a:pt x="16822669" y="10690205"/>
                  </a:lnTo>
                  <a:lnTo>
                    <a:pt x="16820110" y="10696205"/>
                  </a:lnTo>
                  <a:lnTo>
                    <a:pt x="16821113" y="10699390"/>
                  </a:lnTo>
                  <a:lnTo>
                    <a:pt x="16830447" y="10703372"/>
                  </a:lnTo>
                  <a:lnTo>
                    <a:pt x="16833774" y="10702033"/>
                  </a:lnTo>
                  <a:lnTo>
                    <a:pt x="16836192" y="10696367"/>
                  </a:lnTo>
                  <a:lnTo>
                    <a:pt x="16835188" y="10693182"/>
                  </a:lnTo>
                  <a:close/>
                </a:path>
                <a:path w="18691860" h="11056620">
                  <a:moveTo>
                    <a:pt x="16756189" y="10656725"/>
                  </a:moveTo>
                  <a:lnTo>
                    <a:pt x="16747190" y="10652886"/>
                  </a:lnTo>
                  <a:lnTo>
                    <a:pt x="16743670" y="10653749"/>
                  </a:lnTo>
                  <a:lnTo>
                    <a:pt x="16741253" y="10659415"/>
                  </a:lnTo>
                  <a:lnTo>
                    <a:pt x="16742116" y="10662934"/>
                  </a:lnTo>
                  <a:lnTo>
                    <a:pt x="16751448" y="10666915"/>
                  </a:lnTo>
                  <a:lnTo>
                    <a:pt x="16754778" y="10665578"/>
                  </a:lnTo>
                  <a:lnTo>
                    <a:pt x="16757053" y="10660245"/>
                  </a:lnTo>
                  <a:lnTo>
                    <a:pt x="16756189" y="10656725"/>
                  </a:lnTo>
                  <a:close/>
                </a:path>
                <a:path w="18691860" h="11056620">
                  <a:moveTo>
                    <a:pt x="17075164" y="10792789"/>
                  </a:moveTo>
                  <a:lnTo>
                    <a:pt x="17065832" y="10788808"/>
                  </a:lnTo>
                  <a:lnTo>
                    <a:pt x="17062836" y="10790289"/>
                  </a:lnTo>
                  <a:lnTo>
                    <a:pt x="17060419" y="10795955"/>
                  </a:lnTo>
                  <a:lnTo>
                    <a:pt x="17061757" y="10799283"/>
                  </a:lnTo>
                  <a:lnTo>
                    <a:pt x="17064424" y="10800420"/>
                  </a:lnTo>
                  <a:lnTo>
                    <a:pt x="17064897" y="10800229"/>
                  </a:lnTo>
                  <a:lnTo>
                    <a:pt x="17071232" y="10802931"/>
                  </a:lnTo>
                  <a:lnTo>
                    <a:pt x="17074225" y="10801449"/>
                  </a:lnTo>
                  <a:lnTo>
                    <a:pt x="17076642" y="10795783"/>
                  </a:lnTo>
                  <a:lnTo>
                    <a:pt x="17075164" y="10792789"/>
                  </a:lnTo>
                  <a:close/>
                </a:path>
                <a:path w="18691860" h="11056620">
                  <a:moveTo>
                    <a:pt x="16675234" y="10617465"/>
                  </a:moveTo>
                  <a:lnTo>
                    <a:pt x="16669236" y="10614907"/>
                  </a:lnTo>
                  <a:lnTo>
                    <a:pt x="16665715" y="10615768"/>
                  </a:lnTo>
                  <a:lnTo>
                    <a:pt x="16663156" y="10621768"/>
                  </a:lnTo>
                  <a:lnTo>
                    <a:pt x="16664162" y="10624954"/>
                  </a:lnTo>
                  <a:lnTo>
                    <a:pt x="16667019" y="10626567"/>
                  </a:lnTo>
                  <a:lnTo>
                    <a:pt x="16673352" y="10629269"/>
                  </a:lnTo>
                  <a:lnTo>
                    <a:pt x="16676681" y="10627931"/>
                  </a:lnTo>
                  <a:lnTo>
                    <a:pt x="16679098" y="10622265"/>
                  </a:lnTo>
                  <a:lnTo>
                    <a:pt x="16678093" y="10619079"/>
                  </a:lnTo>
                  <a:lnTo>
                    <a:pt x="16675234" y="10617465"/>
                  </a:lnTo>
                  <a:close/>
                </a:path>
                <a:path w="18691860" h="11056620">
                  <a:moveTo>
                    <a:pt x="17156672" y="10822437"/>
                  </a:moveTo>
                  <a:lnTo>
                    <a:pt x="17153529" y="10821490"/>
                  </a:lnTo>
                  <a:lnTo>
                    <a:pt x="17147195" y="10818788"/>
                  </a:lnTo>
                  <a:lnTo>
                    <a:pt x="17144202" y="10820269"/>
                  </a:lnTo>
                  <a:lnTo>
                    <a:pt x="17141643" y="10826269"/>
                  </a:lnTo>
                  <a:lnTo>
                    <a:pt x="17143121" y="10829263"/>
                  </a:lnTo>
                  <a:lnTo>
                    <a:pt x="17145788" y="10830400"/>
                  </a:lnTo>
                  <a:lnTo>
                    <a:pt x="17146264" y="10830209"/>
                  </a:lnTo>
                  <a:lnTo>
                    <a:pt x="17152598" y="10832911"/>
                  </a:lnTo>
                  <a:lnTo>
                    <a:pt x="17155593" y="10831431"/>
                  </a:lnTo>
                  <a:lnTo>
                    <a:pt x="17158153" y="10825432"/>
                  </a:lnTo>
                  <a:lnTo>
                    <a:pt x="17156672" y="10822437"/>
                  </a:lnTo>
                  <a:close/>
                </a:path>
                <a:path w="18691860" h="11056620">
                  <a:moveTo>
                    <a:pt x="16591708" y="10575927"/>
                  </a:moveTo>
                  <a:lnTo>
                    <a:pt x="16588190" y="10576789"/>
                  </a:lnTo>
                  <a:lnTo>
                    <a:pt x="16586910" y="10579789"/>
                  </a:lnTo>
                  <a:lnTo>
                    <a:pt x="16585439" y="10582313"/>
                  </a:lnTo>
                  <a:lnTo>
                    <a:pt x="16586300" y="10585832"/>
                  </a:lnTo>
                  <a:lnTo>
                    <a:pt x="16589158" y="10587445"/>
                  </a:lnTo>
                  <a:lnTo>
                    <a:pt x="16595825" y="10590289"/>
                  </a:lnTo>
                  <a:lnTo>
                    <a:pt x="16599011" y="10589284"/>
                  </a:lnTo>
                  <a:lnTo>
                    <a:pt x="16600149" y="10586618"/>
                  </a:lnTo>
                  <a:lnTo>
                    <a:pt x="16601618" y="10584093"/>
                  </a:lnTo>
                  <a:lnTo>
                    <a:pt x="16600755" y="10580573"/>
                  </a:lnTo>
                  <a:lnTo>
                    <a:pt x="16597898" y="10578961"/>
                  </a:lnTo>
                  <a:lnTo>
                    <a:pt x="16594566" y="10577539"/>
                  </a:lnTo>
                  <a:lnTo>
                    <a:pt x="16591708" y="10575927"/>
                  </a:lnTo>
                  <a:close/>
                </a:path>
                <a:path w="18691860" h="11056620">
                  <a:moveTo>
                    <a:pt x="17237940" y="10850800"/>
                  </a:moveTo>
                  <a:lnTo>
                    <a:pt x="17234798" y="10849853"/>
                  </a:lnTo>
                  <a:lnTo>
                    <a:pt x="17231464" y="10848431"/>
                  </a:lnTo>
                  <a:lnTo>
                    <a:pt x="17228655" y="10847626"/>
                  </a:lnTo>
                  <a:lnTo>
                    <a:pt x="17225662" y="10849107"/>
                  </a:lnTo>
                  <a:lnTo>
                    <a:pt x="17223245" y="10854773"/>
                  </a:lnTo>
                  <a:lnTo>
                    <a:pt x="17224725" y="10857769"/>
                  </a:lnTo>
                  <a:lnTo>
                    <a:pt x="17227390" y="10858906"/>
                  </a:lnTo>
                  <a:lnTo>
                    <a:pt x="17227865" y="10858715"/>
                  </a:lnTo>
                  <a:lnTo>
                    <a:pt x="17231532" y="10860279"/>
                  </a:lnTo>
                  <a:lnTo>
                    <a:pt x="17234342" y="10861083"/>
                  </a:lnTo>
                  <a:lnTo>
                    <a:pt x="17237337" y="10859603"/>
                  </a:lnTo>
                  <a:lnTo>
                    <a:pt x="17238617" y="10856604"/>
                  </a:lnTo>
                  <a:lnTo>
                    <a:pt x="17239421" y="10853795"/>
                  </a:lnTo>
                  <a:lnTo>
                    <a:pt x="17237940" y="10850800"/>
                  </a:lnTo>
                  <a:close/>
                </a:path>
                <a:path w="18691860" h="11056620">
                  <a:moveTo>
                    <a:pt x="16515224" y="10535422"/>
                  </a:moveTo>
                  <a:lnTo>
                    <a:pt x="16511705" y="10536284"/>
                  </a:lnTo>
                  <a:lnTo>
                    <a:pt x="16510426" y="10539284"/>
                  </a:lnTo>
                  <a:lnTo>
                    <a:pt x="16508813" y="10542142"/>
                  </a:lnTo>
                  <a:lnTo>
                    <a:pt x="16509819" y="10545329"/>
                  </a:lnTo>
                  <a:lnTo>
                    <a:pt x="16512534" y="10547275"/>
                  </a:lnTo>
                  <a:lnTo>
                    <a:pt x="16519200" y="10550118"/>
                  </a:lnTo>
                  <a:lnTo>
                    <a:pt x="16522384" y="10549113"/>
                  </a:lnTo>
                  <a:lnTo>
                    <a:pt x="16523522" y="10546446"/>
                  </a:lnTo>
                  <a:lnTo>
                    <a:pt x="16525135" y="10543588"/>
                  </a:lnTo>
                  <a:lnTo>
                    <a:pt x="16524130" y="10540403"/>
                  </a:lnTo>
                  <a:lnTo>
                    <a:pt x="16521415" y="10538457"/>
                  </a:lnTo>
                  <a:lnTo>
                    <a:pt x="16518082" y="10537035"/>
                  </a:lnTo>
                  <a:lnTo>
                    <a:pt x="16515224" y="10535422"/>
                  </a:lnTo>
                  <a:close/>
                </a:path>
                <a:path w="18691860" h="11056620">
                  <a:moveTo>
                    <a:pt x="17320537" y="10876972"/>
                  </a:moveTo>
                  <a:lnTo>
                    <a:pt x="17317588" y="10876502"/>
                  </a:lnTo>
                  <a:lnTo>
                    <a:pt x="17314252" y="10875079"/>
                  </a:lnTo>
                  <a:lnTo>
                    <a:pt x="17311112" y="10874133"/>
                  </a:lnTo>
                  <a:lnTo>
                    <a:pt x="17308450" y="10875755"/>
                  </a:lnTo>
                  <a:lnTo>
                    <a:pt x="17306032" y="10881421"/>
                  </a:lnTo>
                  <a:lnTo>
                    <a:pt x="17307513" y="10884416"/>
                  </a:lnTo>
                  <a:lnTo>
                    <a:pt x="17310511" y="10885695"/>
                  </a:lnTo>
                  <a:lnTo>
                    <a:pt x="17310989" y="10885506"/>
                  </a:lnTo>
                  <a:lnTo>
                    <a:pt x="17314320" y="10886927"/>
                  </a:lnTo>
                  <a:lnTo>
                    <a:pt x="17317463" y="10887873"/>
                  </a:lnTo>
                  <a:lnTo>
                    <a:pt x="17320125" y="10886251"/>
                  </a:lnTo>
                  <a:lnTo>
                    <a:pt x="17321404" y="10883251"/>
                  </a:lnTo>
                  <a:lnTo>
                    <a:pt x="17322351" y="10880109"/>
                  </a:lnTo>
                  <a:lnTo>
                    <a:pt x="17320537" y="10876972"/>
                  </a:lnTo>
                  <a:close/>
                </a:path>
                <a:path w="18691860" h="11056620">
                  <a:moveTo>
                    <a:pt x="16439168" y="10493917"/>
                  </a:moveTo>
                  <a:lnTo>
                    <a:pt x="16435316" y="10494638"/>
                  </a:lnTo>
                  <a:lnTo>
                    <a:pt x="16434036" y="10497637"/>
                  </a:lnTo>
                  <a:lnTo>
                    <a:pt x="16432565" y="10500162"/>
                  </a:lnTo>
                  <a:lnTo>
                    <a:pt x="16433428" y="10503682"/>
                  </a:lnTo>
                  <a:lnTo>
                    <a:pt x="16436144" y="10505628"/>
                  </a:lnTo>
                  <a:lnTo>
                    <a:pt x="16442476" y="10508329"/>
                  </a:lnTo>
                  <a:lnTo>
                    <a:pt x="16445995" y="10507466"/>
                  </a:lnTo>
                  <a:lnTo>
                    <a:pt x="16447132" y="10504800"/>
                  </a:lnTo>
                  <a:lnTo>
                    <a:pt x="16448603" y="10502276"/>
                  </a:lnTo>
                  <a:lnTo>
                    <a:pt x="16447741" y="10498756"/>
                  </a:lnTo>
                  <a:lnTo>
                    <a:pt x="16445026" y="10496810"/>
                  </a:lnTo>
                  <a:lnTo>
                    <a:pt x="16441691" y="10495388"/>
                  </a:lnTo>
                  <a:lnTo>
                    <a:pt x="16439168" y="10493917"/>
                  </a:lnTo>
                  <a:close/>
                </a:path>
                <a:path w="18691860" h="11056620">
                  <a:moveTo>
                    <a:pt x="17403702" y="10901810"/>
                  </a:moveTo>
                  <a:lnTo>
                    <a:pt x="17400420" y="10901198"/>
                  </a:lnTo>
                  <a:lnTo>
                    <a:pt x="17397084" y="10899775"/>
                  </a:lnTo>
                  <a:lnTo>
                    <a:pt x="17394277" y="10898972"/>
                  </a:lnTo>
                  <a:lnTo>
                    <a:pt x="17391139" y="10900786"/>
                  </a:lnTo>
                  <a:lnTo>
                    <a:pt x="17389531" y="10906403"/>
                  </a:lnTo>
                  <a:lnTo>
                    <a:pt x="17390678" y="10909256"/>
                  </a:lnTo>
                  <a:lnTo>
                    <a:pt x="17393345" y="10910393"/>
                  </a:lnTo>
                  <a:lnTo>
                    <a:pt x="17393488" y="10910060"/>
                  </a:lnTo>
                  <a:lnTo>
                    <a:pt x="17393821" y="10910202"/>
                  </a:lnTo>
                  <a:lnTo>
                    <a:pt x="17394297" y="10910011"/>
                  </a:lnTo>
                  <a:lnTo>
                    <a:pt x="17397628" y="10911432"/>
                  </a:lnTo>
                  <a:lnTo>
                    <a:pt x="17400437" y="10912236"/>
                  </a:lnTo>
                  <a:lnTo>
                    <a:pt x="17403575" y="10910423"/>
                  </a:lnTo>
                  <a:lnTo>
                    <a:pt x="17405183" y="10904806"/>
                  </a:lnTo>
                  <a:lnTo>
                    <a:pt x="17403702" y="10901810"/>
                  </a:lnTo>
                  <a:close/>
                </a:path>
                <a:path w="18691860" h="11056620">
                  <a:moveTo>
                    <a:pt x="16363822" y="10450746"/>
                  </a:moveTo>
                  <a:lnTo>
                    <a:pt x="16360494" y="10452085"/>
                  </a:lnTo>
                  <a:lnTo>
                    <a:pt x="16357553" y="10457133"/>
                  </a:lnTo>
                  <a:lnTo>
                    <a:pt x="16358749" y="10460795"/>
                  </a:lnTo>
                  <a:lnTo>
                    <a:pt x="16361130" y="10462599"/>
                  </a:lnTo>
                  <a:lnTo>
                    <a:pt x="16367463" y="10465301"/>
                  </a:lnTo>
                  <a:lnTo>
                    <a:pt x="16370982" y="10464438"/>
                  </a:lnTo>
                  <a:lnTo>
                    <a:pt x="16372119" y="10461772"/>
                  </a:lnTo>
                  <a:lnTo>
                    <a:pt x="16373590" y="10459248"/>
                  </a:lnTo>
                  <a:lnTo>
                    <a:pt x="16372395" y="10455586"/>
                  </a:lnTo>
                  <a:lnTo>
                    <a:pt x="16370014" y="10453782"/>
                  </a:lnTo>
                  <a:lnTo>
                    <a:pt x="16366679" y="10452359"/>
                  </a:lnTo>
                  <a:lnTo>
                    <a:pt x="16363822" y="10450746"/>
                  </a:lnTo>
                  <a:close/>
                </a:path>
                <a:path w="18691860" h="11056620">
                  <a:moveTo>
                    <a:pt x="17487054" y="10924365"/>
                  </a:moveTo>
                  <a:lnTo>
                    <a:pt x="17483963" y="10924229"/>
                  </a:lnTo>
                  <a:lnTo>
                    <a:pt x="17480627" y="10922805"/>
                  </a:lnTo>
                  <a:lnTo>
                    <a:pt x="17477678" y="10922336"/>
                  </a:lnTo>
                  <a:lnTo>
                    <a:pt x="17474540" y="10924148"/>
                  </a:lnTo>
                  <a:lnTo>
                    <a:pt x="17473736" y="10926957"/>
                  </a:lnTo>
                  <a:lnTo>
                    <a:pt x="17473074" y="10929433"/>
                  </a:lnTo>
                  <a:lnTo>
                    <a:pt x="17474222" y="10932285"/>
                  </a:lnTo>
                  <a:lnTo>
                    <a:pt x="17476889" y="10933423"/>
                  </a:lnTo>
                  <a:lnTo>
                    <a:pt x="17477080" y="10933899"/>
                  </a:lnTo>
                  <a:lnTo>
                    <a:pt x="17478028" y="10933516"/>
                  </a:lnTo>
                  <a:lnTo>
                    <a:pt x="17481362" y="10934938"/>
                  </a:lnTo>
                  <a:lnTo>
                    <a:pt x="17484313" y="10935409"/>
                  </a:lnTo>
                  <a:lnTo>
                    <a:pt x="17487451" y="10933595"/>
                  </a:lnTo>
                  <a:lnTo>
                    <a:pt x="17488255" y="10930787"/>
                  </a:lnTo>
                  <a:lnTo>
                    <a:pt x="17488868" y="10927502"/>
                  </a:lnTo>
                  <a:lnTo>
                    <a:pt x="17487054" y="10924365"/>
                  </a:lnTo>
                  <a:close/>
                </a:path>
                <a:path w="18691860" h="11056620">
                  <a:moveTo>
                    <a:pt x="16289094" y="10407052"/>
                  </a:moveTo>
                  <a:lnTo>
                    <a:pt x="16285575" y="10407914"/>
                  </a:lnTo>
                  <a:lnTo>
                    <a:pt x="16284104" y="10410438"/>
                  </a:lnTo>
                  <a:lnTo>
                    <a:pt x="16283029" y="10412344"/>
                  </a:lnTo>
                  <a:lnTo>
                    <a:pt x="16282491" y="10413296"/>
                  </a:lnTo>
                  <a:lnTo>
                    <a:pt x="16283495" y="10416482"/>
                  </a:lnTo>
                  <a:lnTo>
                    <a:pt x="16285736" y="10418619"/>
                  </a:lnTo>
                  <a:lnTo>
                    <a:pt x="16292069" y="10421321"/>
                  </a:lnTo>
                  <a:lnTo>
                    <a:pt x="16295113" y="10420650"/>
                  </a:lnTo>
                  <a:lnTo>
                    <a:pt x="16296584" y="10418126"/>
                  </a:lnTo>
                  <a:lnTo>
                    <a:pt x="16297659" y="10416220"/>
                  </a:lnTo>
                  <a:lnTo>
                    <a:pt x="16298197" y="10415268"/>
                  </a:lnTo>
                  <a:lnTo>
                    <a:pt x="16297334" y="10411748"/>
                  </a:lnTo>
                  <a:lnTo>
                    <a:pt x="16294953" y="10409945"/>
                  </a:lnTo>
                  <a:lnTo>
                    <a:pt x="16291618" y="10408522"/>
                  </a:lnTo>
                  <a:lnTo>
                    <a:pt x="16289094" y="10407052"/>
                  </a:lnTo>
                  <a:close/>
                </a:path>
                <a:path w="18691860" h="11056620">
                  <a:moveTo>
                    <a:pt x="17570975" y="10945587"/>
                  </a:moveTo>
                  <a:lnTo>
                    <a:pt x="17568168" y="10944784"/>
                  </a:lnTo>
                  <a:lnTo>
                    <a:pt x="17564550" y="10944028"/>
                  </a:lnTo>
                  <a:lnTo>
                    <a:pt x="17561267" y="10943416"/>
                  </a:lnTo>
                  <a:lnTo>
                    <a:pt x="17558463" y="10945371"/>
                  </a:lnTo>
                  <a:lnTo>
                    <a:pt x="17556855" y="10950988"/>
                  </a:lnTo>
                  <a:lnTo>
                    <a:pt x="17558475" y="10953650"/>
                  </a:lnTo>
                  <a:lnTo>
                    <a:pt x="17561809" y="10955072"/>
                  </a:lnTo>
                  <a:lnTo>
                    <a:pt x="17565425" y="10955826"/>
                  </a:lnTo>
                  <a:lnTo>
                    <a:pt x="17568710" y="10956439"/>
                  </a:lnTo>
                  <a:lnTo>
                    <a:pt x="17571514" y="10954484"/>
                  </a:lnTo>
                  <a:lnTo>
                    <a:pt x="17572318" y="10951675"/>
                  </a:lnTo>
                  <a:lnTo>
                    <a:pt x="17572931" y="10948391"/>
                  </a:lnTo>
                  <a:lnTo>
                    <a:pt x="17570975" y="10945587"/>
                  </a:lnTo>
                  <a:close/>
                </a:path>
                <a:path w="18691860" h="11056620">
                  <a:moveTo>
                    <a:pt x="16215410" y="10361832"/>
                  </a:moveTo>
                  <a:lnTo>
                    <a:pt x="16211892" y="10362695"/>
                  </a:lnTo>
                  <a:lnTo>
                    <a:pt x="16208950" y="10367743"/>
                  </a:lnTo>
                  <a:lnTo>
                    <a:pt x="16209813" y="10371263"/>
                  </a:lnTo>
                  <a:lnTo>
                    <a:pt x="16212052" y="10373400"/>
                  </a:lnTo>
                  <a:lnTo>
                    <a:pt x="16218718" y="10376244"/>
                  </a:lnTo>
                  <a:lnTo>
                    <a:pt x="16221762" y="10375572"/>
                  </a:lnTo>
                  <a:lnTo>
                    <a:pt x="16224703" y="10370524"/>
                  </a:lnTo>
                  <a:lnTo>
                    <a:pt x="16223840" y="10367004"/>
                  </a:lnTo>
                  <a:lnTo>
                    <a:pt x="16221600" y="10364866"/>
                  </a:lnTo>
                  <a:lnTo>
                    <a:pt x="16218267" y="10363445"/>
                  </a:lnTo>
                  <a:lnTo>
                    <a:pt x="16215410" y="10361832"/>
                  </a:lnTo>
                  <a:close/>
                </a:path>
                <a:path w="18691860" h="11056620">
                  <a:moveTo>
                    <a:pt x="17655224" y="10964190"/>
                  </a:moveTo>
                  <a:lnTo>
                    <a:pt x="17652272" y="10963719"/>
                  </a:lnTo>
                  <a:lnTo>
                    <a:pt x="17648657" y="10962965"/>
                  </a:lnTo>
                  <a:lnTo>
                    <a:pt x="17645847" y="10962161"/>
                  </a:lnTo>
                  <a:lnTo>
                    <a:pt x="17642568" y="10964307"/>
                  </a:lnTo>
                  <a:lnTo>
                    <a:pt x="17642097" y="10967259"/>
                  </a:lnTo>
                  <a:lnTo>
                    <a:pt x="17641293" y="10970067"/>
                  </a:lnTo>
                  <a:lnTo>
                    <a:pt x="17642916" y="10972728"/>
                  </a:lnTo>
                  <a:lnTo>
                    <a:pt x="17645249" y="10973724"/>
                  </a:lnTo>
                  <a:lnTo>
                    <a:pt x="17645391" y="10973391"/>
                  </a:lnTo>
                  <a:lnTo>
                    <a:pt x="17646391" y="10973818"/>
                  </a:lnTo>
                  <a:lnTo>
                    <a:pt x="17650010" y="10974573"/>
                  </a:lnTo>
                  <a:lnTo>
                    <a:pt x="17652819" y="10975377"/>
                  </a:lnTo>
                  <a:lnTo>
                    <a:pt x="17656098" y="10973231"/>
                  </a:lnTo>
                  <a:lnTo>
                    <a:pt x="17656569" y="10970280"/>
                  </a:lnTo>
                  <a:lnTo>
                    <a:pt x="17657373" y="10967471"/>
                  </a:lnTo>
                  <a:lnTo>
                    <a:pt x="17655224" y="10964190"/>
                  </a:lnTo>
                  <a:close/>
                </a:path>
                <a:path w="18691860" h="11056620">
                  <a:moveTo>
                    <a:pt x="16141628" y="10314995"/>
                  </a:moveTo>
                  <a:lnTo>
                    <a:pt x="16138108" y="10315857"/>
                  </a:lnTo>
                  <a:lnTo>
                    <a:pt x="16137005" y="10317750"/>
                  </a:lnTo>
                  <a:lnTo>
                    <a:pt x="16135384" y="10320604"/>
                  </a:lnTo>
                  <a:lnTo>
                    <a:pt x="16135026" y="10321240"/>
                  </a:lnTo>
                  <a:lnTo>
                    <a:pt x="16135888" y="10324759"/>
                  </a:lnTo>
                  <a:lnTo>
                    <a:pt x="16138412" y="10326230"/>
                  </a:lnTo>
                  <a:lnTo>
                    <a:pt x="16141460" y="10328318"/>
                  </a:lnTo>
                  <a:lnTo>
                    <a:pt x="16144794" y="10329740"/>
                  </a:lnTo>
                  <a:lnTo>
                    <a:pt x="16147837" y="10329068"/>
                  </a:lnTo>
                  <a:lnTo>
                    <a:pt x="16148940" y="10327175"/>
                  </a:lnTo>
                  <a:lnTo>
                    <a:pt x="16150562" y="10324321"/>
                  </a:lnTo>
                  <a:lnTo>
                    <a:pt x="16150920" y="10323686"/>
                  </a:lnTo>
                  <a:lnTo>
                    <a:pt x="16150057" y="10320166"/>
                  </a:lnTo>
                  <a:lnTo>
                    <a:pt x="16147534" y="10318696"/>
                  </a:lnTo>
                  <a:lnTo>
                    <a:pt x="16144485" y="10316608"/>
                  </a:lnTo>
                  <a:lnTo>
                    <a:pt x="16141628" y="10314995"/>
                  </a:lnTo>
                  <a:close/>
                </a:path>
                <a:path w="18691860" h="11056620">
                  <a:moveTo>
                    <a:pt x="17740235" y="10981938"/>
                  </a:moveTo>
                  <a:lnTo>
                    <a:pt x="17737284" y="10981467"/>
                  </a:lnTo>
                  <a:lnTo>
                    <a:pt x="17733665" y="10980711"/>
                  </a:lnTo>
                  <a:lnTo>
                    <a:pt x="17730522" y="10979765"/>
                  </a:lnTo>
                  <a:lnTo>
                    <a:pt x="17727576" y="10982054"/>
                  </a:lnTo>
                  <a:lnTo>
                    <a:pt x="17727106" y="10985004"/>
                  </a:lnTo>
                  <a:lnTo>
                    <a:pt x="17726444" y="10987480"/>
                  </a:lnTo>
                  <a:lnTo>
                    <a:pt x="17728067" y="10990141"/>
                  </a:lnTo>
                  <a:lnTo>
                    <a:pt x="17731400" y="10991563"/>
                  </a:lnTo>
                  <a:lnTo>
                    <a:pt x="17735019" y="10992319"/>
                  </a:lnTo>
                  <a:lnTo>
                    <a:pt x="17738161" y="10993265"/>
                  </a:lnTo>
                  <a:lnTo>
                    <a:pt x="17740629" y="10991167"/>
                  </a:lnTo>
                  <a:lnTo>
                    <a:pt x="17742522" y="10984883"/>
                  </a:lnTo>
                  <a:lnTo>
                    <a:pt x="17740235" y="10981938"/>
                  </a:lnTo>
                  <a:close/>
                </a:path>
                <a:path w="18691860" h="11056620">
                  <a:moveTo>
                    <a:pt x="16069465" y="10268060"/>
                  </a:moveTo>
                  <a:lnTo>
                    <a:pt x="16065943" y="10268922"/>
                  </a:lnTo>
                  <a:lnTo>
                    <a:pt x="16062335" y="10273686"/>
                  </a:lnTo>
                  <a:lnTo>
                    <a:pt x="16063199" y="10277206"/>
                  </a:lnTo>
                  <a:lnTo>
                    <a:pt x="16065582" y="10279011"/>
                  </a:lnTo>
                  <a:lnTo>
                    <a:pt x="16068630" y="10281099"/>
                  </a:lnTo>
                  <a:lnTo>
                    <a:pt x="16069629" y="10281525"/>
                  </a:lnTo>
                  <a:lnTo>
                    <a:pt x="16069487" y="10281858"/>
                  </a:lnTo>
                  <a:lnTo>
                    <a:pt x="16071819" y="10282853"/>
                  </a:lnTo>
                  <a:lnTo>
                    <a:pt x="16075007" y="10281850"/>
                  </a:lnTo>
                  <a:lnTo>
                    <a:pt x="16076334" y="10279658"/>
                  </a:lnTo>
                  <a:lnTo>
                    <a:pt x="16078139" y="10277276"/>
                  </a:lnTo>
                  <a:lnTo>
                    <a:pt x="16077277" y="10273757"/>
                  </a:lnTo>
                  <a:lnTo>
                    <a:pt x="16074894" y="10271952"/>
                  </a:lnTo>
                  <a:lnTo>
                    <a:pt x="16071847" y="10269864"/>
                  </a:lnTo>
                  <a:lnTo>
                    <a:pt x="16069465" y="10268060"/>
                  </a:lnTo>
                  <a:close/>
                </a:path>
                <a:path w="18691860" h="11056620">
                  <a:moveTo>
                    <a:pt x="15997393" y="10219983"/>
                  </a:moveTo>
                  <a:lnTo>
                    <a:pt x="15993873" y="10220845"/>
                  </a:lnTo>
                  <a:lnTo>
                    <a:pt x="15990265" y="10225609"/>
                  </a:lnTo>
                  <a:lnTo>
                    <a:pt x="15991127" y="10229129"/>
                  </a:lnTo>
                  <a:lnTo>
                    <a:pt x="15993510" y="10230933"/>
                  </a:lnTo>
                  <a:lnTo>
                    <a:pt x="15996559" y="10233022"/>
                  </a:lnTo>
                  <a:lnTo>
                    <a:pt x="15997558" y="10233448"/>
                  </a:lnTo>
                  <a:lnTo>
                    <a:pt x="15997416" y="10233781"/>
                  </a:lnTo>
                  <a:lnTo>
                    <a:pt x="15999750" y="10234776"/>
                  </a:lnTo>
                  <a:lnTo>
                    <a:pt x="16002936" y="10233772"/>
                  </a:lnTo>
                  <a:lnTo>
                    <a:pt x="16004265" y="10231581"/>
                  </a:lnTo>
                  <a:lnTo>
                    <a:pt x="16006069" y="10229199"/>
                  </a:lnTo>
                  <a:lnTo>
                    <a:pt x="16005206" y="10225679"/>
                  </a:lnTo>
                  <a:lnTo>
                    <a:pt x="16002825" y="10223876"/>
                  </a:lnTo>
                  <a:lnTo>
                    <a:pt x="15999774" y="10221787"/>
                  </a:lnTo>
                  <a:lnTo>
                    <a:pt x="15997393" y="10219983"/>
                  </a:lnTo>
                  <a:close/>
                </a:path>
                <a:path w="18691860" h="11056620">
                  <a:moveTo>
                    <a:pt x="17825048" y="10996449"/>
                  </a:moveTo>
                  <a:lnTo>
                    <a:pt x="17822096" y="10995978"/>
                  </a:lnTo>
                  <a:lnTo>
                    <a:pt x="17818812" y="10995364"/>
                  </a:lnTo>
                  <a:lnTo>
                    <a:pt x="17815860" y="10994893"/>
                  </a:lnTo>
                  <a:lnTo>
                    <a:pt x="17812916" y="10997183"/>
                  </a:lnTo>
                  <a:lnTo>
                    <a:pt x="17812446" y="11000134"/>
                  </a:lnTo>
                  <a:lnTo>
                    <a:pt x="17812117" y="11002751"/>
                  </a:lnTo>
                  <a:lnTo>
                    <a:pt x="17813406" y="11005271"/>
                  </a:lnTo>
                  <a:lnTo>
                    <a:pt x="17815740" y="11006267"/>
                  </a:lnTo>
                  <a:lnTo>
                    <a:pt x="17815547" y="11005790"/>
                  </a:lnTo>
                  <a:lnTo>
                    <a:pt x="17816880" y="11006358"/>
                  </a:lnTo>
                  <a:lnTo>
                    <a:pt x="17820498" y="11007114"/>
                  </a:lnTo>
                  <a:lnTo>
                    <a:pt x="17823449" y="11007585"/>
                  </a:lnTo>
                  <a:lnTo>
                    <a:pt x="17826396" y="11005297"/>
                  </a:lnTo>
                  <a:lnTo>
                    <a:pt x="17827278" y="10999764"/>
                  </a:lnTo>
                  <a:lnTo>
                    <a:pt x="17827337" y="10999395"/>
                  </a:lnTo>
                  <a:lnTo>
                    <a:pt x="17825048" y="10996449"/>
                  </a:lnTo>
                  <a:close/>
                </a:path>
                <a:path w="18691860" h="11056620">
                  <a:moveTo>
                    <a:pt x="15926224" y="10170715"/>
                  </a:moveTo>
                  <a:lnTo>
                    <a:pt x="15922703" y="10171577"/>
                  </a:lnTo>
                  <a:lnTo>
                    <a:pt x="15919094" y="10176341"/>
                  </a:lnTo>
                  <a:lnTo>
                    <a:pt x="15919959" y="10179861"/>
                  </a:lnTo>
                  <a:lnTo>
                    <a:pt x="15922341" y="10181665"/>
                  </a:lnTo>
                  <a:lnTo>
                    <a:pt x="15925389" y="10183753"/>
                  </a:lnTo>
                  <a:lnTo>
                    <a:pt x="15928721" y="10185174"/>
                  </a:lnTo>
                  <a:lnTo>
                    <a:pt x="15931433" y="10184361"/>
                  </a:lnTo>
                  <a:lnTo>
                    <a:pt x="15933095" y="10182313"/>
                  </a:lnTo>
                  <a:lnTo>
                    <a:pt x="15934899" y="10179930"/>
                  </a:lnTo>
                  <a:lnTo>
                    <a:pt x="15934036" y="10176411"/>
                  </a:lnTo>
                  <a:lnTo>
                    <a:pt x="15931655" y="10174607"/>
                  </a:lnTo>
                  <a:lnTo>
                    <a:pt x="15928607" y="10172519"/>
                  </a:lnTo>
                  <a:lnTo>
                    <a:pt x="15926224" y="10170715"/>
                  </a:lnTo>
                  <a:close/>
                </a:path>
                <a:path w="18691860" h="11056620">
                  <a:moveTo>
                    <a:pt x="17910763" y="11009768"/>
                  </a:moveTo>
                  <a:lnTo>
                    <a:pt x="17907814" y="11009298"/>
                  </a:lnTo>
                  <a:lnTo>
                    <a:pt x="17904382" y="11009016"/>
                  </a:lnTo>
                  <a:lnTo>
                    <a:pt x="17901436" y="11008547"/>
                  </a:lnTo>
                  <a:lnTo>
                    <a:pt x="17898489" y="11010836"/>
                  </a:lnTo>
                  <a:lnTo>
                    <a:pt x="17898018" y="11013787"/>
                  </a:lnTo>
                  <a:lnTo>
                    <a:pt x="17897832" y="11016071"/>
                  </a:lnTo>
                  <a:lnTo>
                    <a:pt x="17899121" y="11018591"/>
                  </a:lnTo>
                  <a:lnTo>
                    <a:pt x="17902786" y="11020154"/>
                  </a:lnTo>
                  <a:lnTo>
                    <a:pt x="17906215" y="11020435"/>
                  </a:lnTo>
                  <a:lnTo>
                    <a:pt x="17909164" y="11020905"/>
                  </a:lnTo>
                  <a:lnTo>
                    <a:pt x="17912111" y="11018616"/>
                  </a:lnTo>
                  <a:lnTo>
                    <a:pt x="17913052" y="11012715"/>
                  </a:lnTo>
                  <a:lnTo>
                    <a:pt x="17910763" y="11009768"/>
                  </a:lnTo>
                  <a:close/>
                </a:path>
                <a:path w="18691860" h="11056620">
                  <a:moveTo>
                    <a:pt x="15855481" y="10120446"/>
                  </a:moveTo>
                  <a:lnTo>
                    <a:pt x="15851961" y="10121309"/>
                  </a:lnTo>
                  <a:lnTo>
                    <a:pt x="15848354" y="10126073"/>
                  </a:lnTo>
                  <a:lnTo>
                    <a:pt x="15849216" y="10129593"/>
                  </a:lnTo>
                  <a:lnTo>
                    <a:pt x="15851598" y="10131397"/>
                  </a:lnTo>
                  <a:lnTo>
                    <a:pt x="15854646" y="10133485"/>
                  </a:lnTo>
                  <a:lnTo>
                    <a:pt x="15857980" y="10134907"/>
                  </a:lnTo>
                  <a:lnTo>
                    <a:pt x="15860691" y="10134094"/>
                  </a:lnTo>
                  <a:lnTo>
                    <a:pt x="15862353" y="10132045"/>
                  </a:lnTo>
                  <a:lnTo>
                    <a:pt x="15864157" y="10129662"/>
                  </a:lnTo>
                  <a:lnTo>
                    <a:pt x="15863293" y="10126143"/>
                  </a:lnTo>
                  <a:lnTo>
                    <a:pt x="15860910" y="10124338"/>
                  </a:lnTo>
                  <a:lnTo>
                    <a:pt x="15857863" y="10122251"/>
                  </a:lnTo>
                  <a:lnTo>
                    <a:pt x="15855481" y="10120446"/>
                  </a:lnTo>
                  <a:close/>
                </a:path>
                <a:path w="18691860" h="11056620">
                  <a:moveTo>
                    <a:pt x="17996331" y="11020662"/>
                  </a:moveTo>
                  <a:lnTo>
                    <a:pt x="17993381" y="11020192"/>
                  </a:lnTo>
                  <a:lnTo>
                    <a:pt x="17989955" y="11019911"/>
                  </a:lnTo>
                  <a:lnTo>
                    <a:pt x="17987006" y="11019442"/>
                  </a:lnTo>
                  <a:lnTo>
                    <a:pt x="17984390" y="11021872"/>
                  </a:lnTo>
                  <a:lnTo>
                    <a:pt x="17983920" y="11024822"/>
                  </a:lnTo>
                  <a:lnTo>
                    <a:pt x="17983591" y="11027440"/>
                  </a:lnTo>
                  <a:lnTo>
                    <a:pt x="17985023" y="11029627"/>
                  </a:lnTo>
                  <a:lnTo>
                    <a:pt x="17987356" y="11030622"/>
                  </a:lnTo>
                  <a:lnTo>
                    <a:pt x="17987498" y="11030289"/>
                  </a:lnTo>
                  <a:lnTo>
                    <a:pt x="17988832" y="11030857"/>
                  </a:lnTo>
                  <a:lnTo>
                    <a:pt x="17992259" y="11031137"/>
                  </a:lnTo>
                  <a:lnTo>
                    <a:pt x="17995210" y="11031608"/>
                  </a:lnTo>
                  <a:lnTo>
                    <a:pt x="17997821" y="11029177"/>
                  </a:lnTo>
                  <a:lnTo>
                    <a:pt x="17998703" y="11023643"/>
                  </a:lnTo>
                  <a:lnTo>
                    <a:pt x="17998762" y="11023275"/>
                  </a:lnTo>
                  <a:lnTo>
                    <a:pt x="17996331" y="11020662"/>
                  </a:lnTo>
                  <a:close/>
                </a:path>
                <a:path w="18691860" h="11056620">
                  <a:moveTo>
                    <a:pt x="15785022" y="10069511"/>
                  </a:moveTo>
                  <a:lnTo>
                    <a:pt x="15781645" y="10070041"/>
                  </a:lnTo>
                  <a:lnTo>
                    <a:pt x="15779841" y="10072423"/>
                  </a:lnTo>
                  <a:lnTo>
                    <a:pt x="15777894" y="10075138"/>
                  </a:lnTo>
                  <a:lnTo>
                    <a:pt x="15778425" y="10078516"/>
                  </a:lnTo>
                  <a:lnTo>
                    <a:pt x="15780806" y="10080320"/>
                  </a:lnTo>
                  <a:lnTo>
                    <a:pt x="15783855" y="10082408"/>
                  </a:lnTo>
                  <a:lnTo>
                    <a:pt x="15787521" y="10083971"/>
                  </a:lnTo>
                  <a:lnTo>
                    <a:pt x="15790232" y="10083158"/>
                  </a:lnTo>
                  <a:lnTo>
                    <a:pt x="15791894" y="10081110"/>
                  </a:lnTo>
                  <a:lnTo>
                    <a:pt x="15793507" y="10078252"/>
                  </a:lnTo>
                  <a:lnTo>
                    <a:pt x="15792978" y="10074875"/>
                  </a:lnTo>
                  <a:lnTo>
                    <a:pt x="15790596" y="10073071"/>
                  </a:lnTo>
                  <a:lnTo>
                    <a:pt x="15787880" y="10071124"/>
                  </a:lnTo>
                  <a:lnTo>
                    <a:pt x="15785022" y="10069511"/>
                  </a:lnTo>
                  <a:close/>
                </a:path>
                <a:path w="18691860" h="11056620">
                  <a:moveTo>
                    <a:pt x="18082754" y="11029556"/>
                  </a:moveTo>
                  <a:lnTo>
                    <a:pt x="18079663" y="11029420"/>
                  </a:lnTo>
                  <a:lnTo>
                    <a:pt x="18076233" y="11029139"/>
                  </a:lnTo>
                  <a:lnTo>
                    <a:pt x="18073284" y="11028668"/>
                  </a:lnTo>
                  <a:lnTo>
                    <a:pt x="18070338" y="11030958"/>
                  </a:lnTo>
                  <a:lnTo>
                    <a:pt x="18070200" y="11034051"/>
                  </a:lnTo>
                  <a:lnTo>
                    <a:pt x="18069872" y="11036668"/>
                  </a:lnTo>
                  <a:lnTo>
                    <a:pt x="18071301" y="11038853"/>
                  </a:lnTo>
                  <a:lnTo>
                    <a:pt x="18073635" y="11039849"/>
                  </a:lnTo>
                  <a:lnTo>
                    <a:pt x="18073444" y="11039373"/>
                  </a:lnTo>
                  <a:lnTo>
                    <a:pt x="18075113" y="11040085"/>
                  </a:lnTo>
                  <a:lnTo>
                    <a:pt x="18078536" y="11040364"/>
                  </a:lnTo>
                  <a:lnTo>
                    <a:pt x="18081489" y="11040835"/>
                  </a:lnTo>
                  <a:lnTo>
                    <a:pt x="18084433" y="11038545"/>
                  </a:lnTo>
                  <a:lnTo>
                    <a:pt x="18084570" y="11035452"/>
                  </a:lnTo>
                  <a:lnTo>
                    <a:pt x="18084982" y="11032871"/>
                  </a:lnTo>
                  <a:lnTo>
                    <a:pt x="18085041" y="11032501"/>
                  </a:lnTo>
                  <a:lnTo>
                    <a:pt x="18082754" y="11029556"/>
                  </a:lnTo>
                  <a:close/>
                </a:path>
                <a:path w="18691860" h="11056620">
                  <a:moveTo>
                    <a:pt x="15715799" y="10017528"/>
                  </a:moveTo>
                  <a:lnTo>
                    <a:pt x="15712422" y="10018057"/>
                  </a:lnTo>
                  <a:lnTo>
                    <a:pt x="15710617" y="10020438"/>
                  </a:lnTo>
                  <a:lnTo>
                    <a:pt x="15708671" y="10023154"/>
                  </a:lnTo>
                  <a:lnTo>
                    <a:pt x="15709204" y="10026533"/>
                  </a:lnTo>
                  <a:lnTo>
                    <a:pt x="15711584" y="10028336"/>
                  </a:lnTo>
                  <a:lnTo>
                    <a:pt x="15714631" y="10030424"/>
                  </a:lnTo>
                  <a:lnTo>
                    <a:pt x="15715965" y="10030993"/>
                  </a:lnTo>
                  <a:lnTo>
                    <a:pt x="15715490" y="10031185"/>
                  </a:lnTo>
                  <a:lnTo>
                    <a:pt x="15717824" y="10032180"/>
                  </a:lnTo>
                  <a:lnTo>
                    <a:pt x="15720533" y="10031366"/>
                  </a:lnTo>
                  <a:lnTo>
                    <a:pt x="15722195" y="10029317"/>
                  </a:lnTo>
                  <a:lnTo>
                    <a:pt x="15724141" y="10026601"/>
                  </a:lnTo>
                  <a:lnTo>
                    <a:pt x="15723613" y="10023224"/>
                  </a:lnTo>
                  <a:lnTo>
                    <a:pt x="15721230" y="10021420"/>
                  </a:lnTo>
                  <a:lnTo>
                    <a:pt x="15715799" y="10017528"/>
                  </a:lnTo>
                  <a:close/>
                </a:path>
                <a:path w="18691860" h="11056620">
                  <a:moveTo>
                    <a:pt x="15647527" y="9965162"/>
                  </a:moveTo>
                  <a:lnTo>
                    <a:pt x="15643816" y="9965548"/>
                  </a:lnTo>
                  <a:lnTo>
                    <a:pt x="15640209" y="9970313"/>
                  </a:lnTo>
                  <a:lnTo>
                    <a:pt x="15640599" y="9974026"/>
                  </a:lnTo>
                  <a:lnTo>
                    <a:pt x="15642978" y="9975828"/>
                  </a:lnTo>
                  <a:lnTo>
                    <a:pt x="15645693" y="9977774"/>
                  </a:lnTo>
                  <a:lnTo>
                    <a:pt x="15647028" y="9978343"/>
                  </a:lnTo>
                  <a:lnTo>
                    <a:pt x="15646886" y="9978677"/>
                  </a:lnTo>
                  <a:lnTo>
                    <a:pt x="15649218" y="9979672"/>
                  </a:lnTo>
                  <a:lnTo>
                    <a:pt x="15651928" y="9978858"/>
                  </a:lnTo>
                  <a:lnTo>
                    <a:pt x="15653590" y="9976809"/>
                  </a:lnTo>
                  <a:lnTo>
                    <a:pt x="15655394" y="9974427"/>
                  </a:lnTo>
                  <a:lnTo>
                    <a:pt x="15655007" y="9970716"/>
                  </a:lnTo>
                  <a:lnTo>
                    <a:pt x="15652625" y="9968913"/>
                  </a:lnTo>
                  <a:lnTo>
                    <a:pt x="15649909" y="9966966"/>
                  </a:lnTo>
                  <a:lnTo>
                    <a:pt x="15647527" y="9965162"/>
                  </a:lnTo>
                  <a:close/>
                </a:path>
                <a:path w="18691860" h="11056620">
                  <a:moveTo>
                    <a:pt x="18169219" y="11036499"/>
                  </a:moveTo>
                  <a:lnTo>
                    <a:pt x="18166126" y="11036361"/>
                  </a:lnTo>
                  <a:lnTo>
                    <a:pt x="18159274" y="11035802"/>
                  </a:lnTo>
                  <a:lnTo>
                    <a:pt x="18156661" y="11038233"/>
                  </a:lnTo>
                  <a:lnTo>
                    <a:pt x="18168621" y="11048062"/>
                  </a:lnTo>
                  <a:lnTo>
                    <a:pt x="18171234" y="11045632"/>
                  </a:lnTo>
                  <a:lnTo>
                    <a:pt x="18171371" y="11042539"/>
                  </a:lnTo>
                  <a:lnTo>
                    <a:pt x="18171650" y="11039112"/>
                  </a:lnTo>
                  <a:lnTo>
                    <a:pt x="18169219" y="11036499"/>
                  </a:lnTo>
                  <a:close/>
                </a:path>
                <a:path w="18691860" h="11056620">
                  <a:moveTo>
                    <a:pt x="15579491" y="9911321"/>
                  </a:moveTo>
                  <a:lnTo>
                    <a:pt x="15575780" y="9911707"/>
                  </a:lnTo>
                  <a:lnTo>
                    <a:pt x="15572172" y="9916471"/>
                  </a:lnTo>
                  <a:lnTo>
                    <a:pt x="15572560" y="9920183"/>
                  </a:lnTo>
                  <a:lnTo>
                    <a:pt x="15574943" y="9921987"/>
                  </a:lnTo>
                  <a:lnTo>
                    <a:pt x="15577514" y="9924266"/>
                  </a:lnTo>
                  <a:lnTo>
                    <a:pt x="15581182" y="9925831"/>
                  </a:lnTo>
                  <a:lnTo>
                    <a:pt x="15583749" y="9925349"/>
                  </a:lnTo>
                  <a:lnTo>
                    <a:pt x="15585411" y="9923301"/>
                  </a:lnTo>
                  <a:lnTo>
                    <a:pt x="15587215" y="9920919"/>
                  </a:lnTo>
                  <a:lnTo>
                    <a:pt x="15586829" y="9917208"/>
                  </a:lnTo>
                  <a:lnTo>
                    <a:pt x="15584446" y="9915404"/>
                  </a:lnTo>
                  <a:lnTo>
                    <a:pt x="15581872" y="9913125"/>
                  </a:lnTo>
                  <a:lnTo>
                    <a:pt x="15579491" y="9911321"/>
                  </a:lnTo>
                  <a:close/>
                </a:path>
                <a:path w="18691860" h="11056620">
                  <a:moveTo>
                    <a:pt x="18255395" y="11041348"/>
                  </a:moveTo>
                  <a:lnTo>
                    <a:pt x="18252304" y="11041211"/>
                  </a:lnTo>
                  <a:lnTo>
                    <a:pt x="18248877" y="11040932"/>
                  </a:lnTo>
                  <a:lnTo>
                    <a:pt x="18245786" y="11040795"/>
                  </a:lnTo>
                  <a:lnTo>
                    <a:pt x="18243170" y="11043225"/>
                  </a:lnTo>
                  <a:lnTo>
                    <a:pt x="18243033" y="11046318"/>
                  </a:lnTo>
                  <a:lnTo>
                    <a:pt x="18243180" y="11048744"/>
                  </a:lnTo>
                  <a:lnTo>
                    <a:pt x="18244611" y="11050931"/>
                  </a:lnTo>
                  <a:lnTo>
                    <a:pt x="18246612" y="11051784"/>
                  </a:lnTo>
                  <a:lnTo>
                    <a:pt x="18246754" y="11051451"/>
                  </a:lnTo>
                  <a:lnTo>
                    <a:pt x="18248420" y="11052162"/>
                  </a:lnTo>
                  <a:lnTo>
                    <a:pt x="18251847" y="11052442"/>
                  </a:lnTo>
                  <a:lnTo>
                    <a:pt x="18254941" y="11052579"/>
                  </a:lnTo>
                  <a:lnTo>
                    <a:pt x="18257552" y="11050148"/>
                  </a:lnTo>
                  <a:lnTo>
                    <a:pt x="18257826" y="11043961"/>
                  </a:lnTo>
                  <a:lnTo>
                    <a:pt x="18255395" y="11041348"/>
                  </a:lnTo>
                  <a:close/>
                </a:path>
                <a:path w="18691860" h="11056620">
                  <a:moveTo>
                    <a:pt x="15511738" y="9856813"/>
                  </a:moveTo>
                  <a:lnTo>
                    <a:pt x="15508028" y="9857200"/>
                  </a:lnTo>
                  <a:lnTo>
                    <a:pt x="15504420" y="9861964"/>
                  </a:lnTo>
                  <a:lnTo>
                    <a:pt x="15504808" y="9865675"/>
                  </a:lnTo>
                  <a:lnTo>
                    <a:pt x="15507190" y="9867479"/>
                  </a:lnTo>
                  <a:lnTo>
                    <a:pt x="15509762" y="9869758"/>
                  </a:lnTo>
                  <a:lnTo>
                    <a:pt x="15513430" y="9871323"/>
                  </a:lnTo>
                  <a:lnTo>
                    <a:pt x="15515997" y="9870842"/>
                  </a:lnTo>
                  <a:lnTo>
                    <a:pt x="15517659" y="9868793"/>
                  </a:lnTo>
                  <a:lnTo>
                    <a:pt x="15519464" y="9866411"/>
                  </a:lnTo>
                  <a:lnTo>
                    <a:pt x="15519076" y="9862701"/>
                  </a:lnTo>
                  <a:lnTo>
                    <a:pt x="15516695" y="9860897"/>
                  </a:lnTo>
                  <a:lnTo>
                    <a:pt x="15514121" y="9858617"/>
                  </a:lnTo>
                  <a:lnTo>
                    <a:pt x="15511738" y="9856813"/>
                  </a:lnTo>
                  <a:close/>
                </a:path>
                <a:path w="18691860" h="11056620">
                  <a:moveTo>
                    <a:pt x="18342428" y="11044200"/>
                  </a:moveTo>
                  <a:lnTo>
                    <a:pt x="18339335" y="11044062"/>
                  </a:lnTo>
                  <a:lnTo>
                    <a:pt x="18335766" y="11044115"/>
                  </a:lnTo>
                  <a:lnTo>
                    <a:pt x="18332339" y="11043835"/>
                  </a:lnTo>
                  <a:lnTo>
                    <a:pt x="18330059" y="11046409"/>
                  </a:lnTo>
                  <a:lnTo>
                    <a:pt x="18329922" y="11049502"/>
                  </a:lnTo>
                  <a:lnTo>
                    <a:pt x="18329766" y="11051405"/>
                  </a:lnTo>
                  <a:lnTo>
                    <a:pt x="18329735" y="11051786"/>
                  </a:lnTo>
                  <a:lnTo>
                    <a:pt x="18331167" y="11053972"/>
                  </a:lnTo>
                  <a:lnTo>
                    <a:pt x="18333832" y="11055109"/>
                  </a:lnTo>
                  <a:lnTo>
                    <a:pt x="18335307" y="11055345"/>
                  </a:lnTo>
                  <a:lnTo>
                    <a:pt x="18338876" y="11055291"/>
                  </a:lnTo>
                  <a:lnTo>
                    <a:pt x="18342303" y="11055571"/>
                  </a:lnTo>
                  <a:lnTo>
                    <a:pt x="18344581" y="11052997"/>
                  </a:lnTo>
                  <a:lnTo>
                    <a:pt x="18344720" y="11049905"/>
                  </a:lnTo>
                  <a:lnTo>
                    <a:pt x="18345000" y="11046479"/>
                  </a:lnTo>
                  <a:lnTo>
                    <a:pt x="18342428" y="11044200"/>
                  </a:lnTo>
                  <a:close/>
                </a:path>
                <a:path w="18691860" h="11056620">
                  <a:moveTo>
                    <a:pt x="15444796" y="9802257"/>
                  </a:moveTo>
                  <a:lnTo>
                    <a:pt x="15441084" y="9802643"/>
                  </a:lnTo>
                  <a:lnTo>
                    <a:pt x="15439281" y="9805025"/>
                  </a:lnTo>
                  <a:lnTo>
                    <a:pt x="15437144" y="9807265"/>
                  </a:lnTo>
                  <a:lnTo>
                    <a:pt x="15437530" y="9810976"/>
                  </a:lnTo>
                  <a:lnTo>
                    <a:pt x="15439911" y="9812779"/>
                  </a:lnTo>
                  <a:lnTo>
                    <a:pt x="15442487" y="9815059"/>
                  </a:lnTo>
                  <a:lnTo>
                    <a:pt x="15443819" y="9815628"/>
                  </a:lnTo>
                  <a:lnTo>
                    <a:pt x="15443677" y="9815961"/>
                  </a:lnTo>
                  <a:lnTo>
                    <a:pt x="15446009" y="9816956"/>
                  </a:lnTo>
                  <a:lnTo>
                    <a:pt x="15448578" y="9816476"/>
                  </a:lnTo>
                  <a:lnTo>
                    <a:pt x="15450241" y="9814428"/>
                  </a:lnTo>
                  <a:lnTo>
                    <a:pt x="15452378" y="9812187"/>
                  </a:lnTo>
                  <a:lnTo>
                    <a:pt x="15451991" y="9808478"/>
                  </a:lnTo>
                  <a:lnTo>
                    <a:pt x="15449610" y="9806674"/>
                  </a:lnTo>
                  <a:lnTo>
                    <a:pt x="15447036" y="9804394"/>
                  </a:lnTo>
                  <a:lnTo>
                    <a:pt x="15444796" y="9802257"/>
                  </a:lnTo>
                  <a:close/>
                </a:path>
                <a:path w="18691860" h="11056620">
                  <a:moveTo>
                    <a:pt x="15378089" y="9746224"/>
                  </a:moveTo>
                  <a:lnTo>
                    <a:pt x="15374711" y="9746753"/>
                  </a:lnTo>
                  <a:lnTo>
                    <a:pt x="15370437" y="9751233"/>
                  </a:lnTo>
                  <a:lnTo>
                    <a:pt x="15370965" y="9754610"/>
                  </a:lnTo>
                  <a:lnTo>
                    <a:pt x="15373204" y="9756747"/>
                  </a:lnTo>
                  <a:lnTo>
                    <a:pt x="15375778" y="9759027"/>
                  </a:lnTo>
                  <a:lnTo>
                    <a:pt x="15377445" y="9759738"/>
                  </a:lnTo>
                  <a:lnTo>
                    <a:pt x="15376968" y="9759929"/>
                  </a:lnTo>
                  <a:lnTo>
                    <a:pt x="15379302" y="9760924"/>
                  </a:lnTo>
                  <a:lnTo>
                    <a:pt x="15381871" y="9760444"/>
                  </a:lnTo>
                  <a:lnTo>
                    <a:pt x="15383533" y="9758395"/>
                  </a:lnTo>
                  <a:lnTo>
                    <a:pt x="15385670" y="9756155"/>
                  </a:lnTo>
                  <a:lnTo>
                    <a:pt x="15385140" y="9752777"/>
                  </a:lnTo>
                  <a:lnTo>
                    <a:pt x="15382901" y="9750640"/>
                  </a:lnTo>
                  <a:lnTo>
                    <a:pt x="15380328" y="9748361"/>
                  </a:lnTo>
                  <a:lnTo>
                    <a:pt x="15378089" y="9746224"/>
                  </a:lnTo>
                  <a:close/>
                </a:path>
                <a:path w="18691860" h="11056620">
                  <a:moveTo>
                    <a:pt x="18428692" y="11045147"/>
                  </a:moveTo>
                  <a:lnTo>
                    <a:pt x="18425599" y="11045010"/>
                  </a:lnTo>
                  <a:lnTo>
                    <a:pt x="18422032" y="11045064"/>
                  </a:lnTo>
                  <a:lnTo>
                    <a:pt x="18418939" y="11044926"/>
                  </a:lnTo>
                  <a:lnTo>
                    <a:pt x="18416659" y="11047500"/>
                  </a:lnTo>
                  <a:lnTo>
                    <a:pt x="18416519" y="11050592"/>
                  </a:lnTo>
                  <a:lnTo>
                    <a:pt x="18416475" y="11052543"/>
                  </a:lnTo>
                  <a:lnTo>
                    <a:pt x="18417907" y="11054729"/>
                  </a:lnTo>
                  <a:lnTo>
                    <a:pt x="18420574" y="11055867"/>
                  </a:lnTo>
                  <a:lnTo>
                    <a:pt x="18422049" y="11056102"/>
                  </a:lnTo>
                  <a:lnTo>
                    <a:pt x="18425616" y="11056047"/>
                  </a:lnTo>
                  <a:lnTo>
                    <a:pt x="18428710" y="11056186"/>
                  </a:lnTo>
                  <a:lnTo>
                    <a:pt x="18430989" y="11053612"/>
                  </a:lnTo>
                  <a:lnTo>
                    <a:pt x="18431264" y="11047426"/>
                  </a:lnTo>
                  <a:lnTo>
                    <a:pt x="18428692" y="11045147"/>
                  </a:lnTo>
                  <a:close/>
                </a:path>
                <a:path w="18691860" h="11056620">
                  <a:moveTo>
                    <a:pt x="15312188" y="9690143"/>
                  </a:moveTo>
                  <a:lnTo>
                    <a:pt x="15308811" y="9690672"/>
                  </a:lnTo>
                  <a:lnTo>
                    <a:pt x="15304536" y="9695151"/>
                  </a:lnTo>
                  <a:lnTo>
                    <a:pt x="15305067" y="9698529"/>
                  </a:lnTo>
                  <a:lnTo>
                    <a:pt x="15307306" y="9700666"/>
                  </a:lnTo>
                  <a:lnTo>
                    <a:pt x="15309879" y="9702945"/>
                  </a:lnTo>
                  <a:lnTo>
                    <a:pt x="15311544" y="9703656"/>
                  </a:lnTo>
                  <a:lnTo>
                    <a:pt x="15311071" y="9703849"/>
                  </a:lnTo>
                  <a:lnTo>
                    <a:pt x="15313403" y="9704844"/>
                  </a:lnTo>
                  <a:lnTo>
                    <a:pt x="15315971" y="9704363"/>
                  </a:lnTo>
                  <a:lnTo>
                    <a:pt x="15317633" y="9702314"/>
                  </a:lnTo>
                  <a:lnTo>
                    <a:pt x="15319771" y="9700074"/>
                  </a:lnTo>
                  <a:lnTo>
                    <a:pt x="15319242" y="9696697"/>
                  </a:lnTo>
                  <a:lnTo>
                    <a:pt x="15317002" y="9694560"/>
                  </a:lnTo>
                  <a:lnTo>
                    <a:pt x="15314428" y="9692280"/>
                  </a:lnTo>
                  <a:lnTo>
                    <a:pt x="15312188" y="9690143"/>
                  </a:lnTo>
                  <a:close/>
                </a:path>
                <a:path w="18691860" h="11056620">
                  <a:moveTo>
                    <a:pt x="18515760" y="11043287"/>
                  </a:moveTo>
                  <a:lnTo>
                    <a:pt x="18512525" y="11043482"/>
                  </a:lnTo>
                  <a:lnTo>
                    <a:pt x="18508958" y="11043536"/>
                  </a:lnTo>
                  <a:lnTo>
                    <a:pt x="18505722" y="11043732"/>
                  </a:lnTo>
                  <a:lnTo>
                    <a:pt x="18503109" y="11046163"/>
                  </a:lnTo>
                  <a:lnTo>
                    <a:pt x="18503452" y="11051825"/>
                  </a:lnTo>
                  <a:lnTo>
                    <a:pt x="18504693" y="11053535"/>
                  </a:lnTo>
                  <a:lnTo>
                    <a:pt x="18507693" y="11054815"/>
                  </a:lnTo>
                  <a:lnTo>
                    <a:pt x="18509169" y="11055051"/>
                  </a:lnTo>
                  <a:lnTo>
                    <a:pt x="18512735" y="11054997"/>
                  </a:lnTo>
                  <a:lnTo>
                    <a:pt x="18515971" y="11054801"/>
                  </a:lnTo>
                  <a:lnTo>
                    <a:pt x="18518584" y="11052370"/>
                  </a:lnTo>
                  <a:lnTo>
                    <a:pt x="18518192" y="11045899"/>
                  </a:lnTo>
                  <a:lnTo>
                    <a:pt x="18515760" y="11043287"/>
                  </a:lnTo>
                  <a:close/>
                </a:path>
                <a:path w="18691860" h="11056620">
                  <a:moveTo>
                    <a:pt x="15246859" y="9632729"/>
                  </a:moveTo>
                  <a:lnTo>
                    <a:pt x="15243481" y="9633258"/>
                  </a:lnTo>
                  <a:lnTo>
                    <a:pt x="15241344" y="9635498"/>
                  </a:lnTo>
                  <a:lnTo>
                    <a:pt x="15239064" y="9638071"/>
                  </a:lnTo>
                  <a:lnTo>
                    <a:pt x="15239592" y="9641448"/>
                  </a:lnTo>
                  <a:lnTo>
                    <a:pt x="15241833" y="9643585"/>
                  </a:lnTo>
                  <a:lnTo>
                    <a:pt x="15244407" y="9645865"/>
                  </a:lnTo>
                  <a:lnTo>
                    <a:pt x="15246072" y="9646576"/>
                  </a:lnTo>
                  <a:lnTo>
                    <a:pt x="15245930" y="9646909"/>
                  </a:lnTo>
                  <a:lnTo>
                    <a:pt x="15248264" y="9647904"/>
                  </a:lnTo>
                  <a:lnTo>
                    <a:pt x="15250975" y="9647091"/>
                  </a:lnTo>
                  <a:lnTo>
                    <a:pt x="15254774" y="9642803"/>
                  </a:lnTo>
                  <a:lnTo>
                    <a:pt x="15254244" y="9639425"/>
                  </a:lnTo>
                  <a:lnTo>
                    <a:pt x="15252005" y="9637288"/>
                  </a:lnTo>
                  <a:lnTo>
                    <a:pt x="15246859" y="9632729"/>
                  </a:lnTo>
                  <a:close/>
                </a:path>
                <a:path w="18691860" h="11056620">
                  <a:moveTo>
                    <a:pt x="18602258" y="11039999"/>
                  </a:moveTo>
                  <a:lnTo>
                    <a:pt x="18599024" y="11040196"/>
                  </a:lnTo>
                  <a:lnTo>
                    <a:pt x="18595453" y="11040249"/>
                  </a:lnTo>
                  <a:lnTo>
                    <a:pt x="18592552" y="11040588"/>
                  </a:lnTo>
                  <a:lnTo>
                    <a:pt x="18589940" y="11043018"/>
                  </a:lnTo>
                  <a:lnTo>
                    <a:pt x="18590283" y="11048680"/>
                  </a:lnTo>
                  <a:lnTo>
                    <a:pt x="18591523" y="11050391"/>
                  </a:lnTo>
                  <a:lnTo>
                    <a:pt x="18594521" y="11051670"/>
                  </a:lnTo>
                  <a:lnTo>
                    <a:pt x="18596139" y="11051573"/>
                  </a:lnTo>
                  <a:lnTo>
                    <a:pt x="18599708" y="11051519"/>
                  </a:lnTo>
                  <a:lnTo>
                    <a:pt x="18602608" y="11051180"/>
                  </a:lnTo>
                  <a:lnTo>
                    <a:pt x="18605221" y="11048749"/>
                  </a:lnTo>
                  <a:lnTo>
                    <a:pt x="18605025" y="11045514"/>
                  </a:lnTo>
                  <a:lnTo>
                    <a:pt x="18604689" y="11042613"/>
                  </a:lnTo>
                  <a:lnTo>
                    <a:pt x="18602258" y="11039999"/>
                  </a:lnTo>
                  <a:close/>
                </a:path>
                <a:path w="18691860" h="11056620">
                  <a:moveTo>
                    <a:pt x="15182194" y="9575598"/>
                  </a:moveTo>
                  <a:lnTo>
                    <a:pt x="15178625" y="9575652"/>
                  </a:lnTo>
                  <a:lnTo>
                    <a:pt x="15176489" y="9577892"/>
                  </a:lnTo>
                  <a:lnTo>
                    <a:pt x="15174684" y="9580274"/>
                  </a:lnTo>
                  <a:lnTo>
                    <a:pt x="15174737" y="9583842"/>
                  </a:lnTo>
                  <a:lnTo>
                    <a:pt x="15176977" y="9585979"/>
                  </a:lnTo>
                  <a:lnTo>
                    <a:pt x="15179551" y="9588259"/>
                  </a:lnTo>
                  <a:lnTo>
                    <a:pt x="15183551" y="9589965"/>
                  </a:lnTo>
                  <a:lnTo>
                    <a:pt x="15186120" y="9589486"/>
                  </a:lnTo>
                  <a:lnTo>
                    <a:pt x="15187639" y="9587770"/>
                  </a:lnTo>
                  <a:lnTo>
                    <a:pt x="15189444" y="9585388"/>
                  </a:lnTo>
                  <a:lnTo>
                    <a:pt x="15189388" y="9581819"/>
                  </a:lnTo>
                  <a:lnTo>
                    <a:pt x="15187148" y="9579681"/>
                  </a:lnTo>
                  <a:lnTo>
                    <a:pt x="15184577" y="9577402"/>
                  </a:lnTo>
                  <a:lnTo>
                    <a:pt x="15182194" y="9575598"/>
                  </a:lnTo>
                  <a:close/>
                </a:path>
                <a:path w="18691860" h="11056620">
                  <a:moveTo>
                    <a:pt x="15118432" y="9517277"/>
                  </a:moveTo>
                  <a:lnTo>
                    <a:pt x="15114864" y="9517331"/>
                  </a:lnTo>
                  <a:lnTo>
                    <a:pt x="15110589" y="9521811"/>
                  </a:lnTo>
                  <a:lnTo>
                    <a:pt x="15110643" y="9525379"/>
                  </a:lnTo>
                  <a:lnTo>
                    <a:pt x="15112883" y="9527517"/>
                  </a:lnTo>
                  <a:lnTo>
                    <a:pt x="15115455" y="9529796"/>
                  </a:lnTo>
                  <a:lnTo>
                    <a:pt x="15119454" y="9531502"/>
                  </a:lnTo>
                  <a:lnTo>
                    <a:pt x="15122024" y="9531022"/>
                  </a:lnTo>
                  <a:lnTo>
                    <a:pt x="15123544" y="9529306"/>
                  </a:lnTo>
                  <a:lnTo>
                    <a:pt x="15125681" y="9527066"/>
                  </a:lnTo>
                  <a:lnTo>
                    <a:pt x="15125627" y="9523497"/>
                  </a:lnTo>
                  <a:lnTo>
                    <a:pt x="15123386" y="9521360"/>
                  </a:lnTo>
                  <a:lnTo>
                    <a:pt x="15120815" y="9519081"/>
                  </a:lnTo>
                  <a:lnTo>
                    <a:pt x="15118432" y="9517277"/>
                  </a:lnTo>
                  <a:close/>
                </a:path>
                <a:path w="18691860" h="11056620">
                  <a:moveTo>
                    <a:pt x="18688654" y="11035095"/>
                  </a:moveTo>
                  <a:lnTo>
                    <a:pt x="18685419" y="11035291"/>
                  </a:lnTo>
                  <a:lnTo>
                    <a:pt x="18681851" y="11035344"/>
                  </a:lnTo>
                  <a:lnTo>
                    <a:pt x="18678952" y="11035683"/>
                  </a:lnTo>
                  <a:lnTo>
                    <a:pt x="18676338" y="11038114"/>
                  </a:lnTo>
                  <a:lnTo>
                    <a:pt x="18676534" y="11041350"/>
                  </a:lnTo>
                  <a:lnTo>
                    <a:pt x="18676821" y="11043442"/>
                  </a:lnTo>
                  <a:lnTo>
                    <a:pt x="18678064" y="11045154"/>
                  </a:lnTo>
                  <a:lnTo>
                    <a:pt x="18680062" y="11046006"/>
                  </a:lnTo>
                  <a:lnTo>
                    <a:pt x="18679920" y="11046339"/>
                  </a:lnTo>
                  <a:lnTo>
                    <a:pt x="18680587" y="11046623"/>
                  </a:lnTo>
                  <a:lnTo>
                    <a:pt x="18682538" y="11046668"/>
                  </a:lnTo>
                  <a:lnTo>
                    <a:pt x="18686107" y="11046614"/>
                  </a:lnTo>
                  <a:lnTo>
                    <a:pt x="18689007" y="11046276"/>
                  </a:lnTo>
                  <a:lnTo>
                    <a:pt x="18691620" y="11043845"/>
                  </a:lnTo>
                  <a:lnTo>
                    <a:pt x="18691424" y="11040610"/>
                  </a:lnTo>
                  <a:lnTo>
                    <a:pt x="18691088" y="11037709"/>
                  </a:lnTo>
                  <a:lnTo>
                    <a:pt x="18688654" y="11035095"/>
                  </a:lnTo>
                  <a:close/>
                </a:path>
                <a:path w="18691860" h="11056620">
                  <a:moveTo>
                    <a:pt x="15054479" y="9458481"/>
                  </a:moveTo>
                  <a:lnTo>
                    <a:pt x="15050910" y="9458534"/>
                  </a:lnTo>
                  <a:lnTo>
                    <a:pt x="15046636" y="9463014"/>
                  </a:lnTo>
                  <a:lnTo>
                    <a:pt x="15046690" y="9466582"/>
                  </a:lnTo>
                  <a:lnTo>
                    <a:pt x="15048930" y="9468720"/>
                  </a:lnTo>
                  <a:lnTo>
                    <a:pt x="15051502" y="9470999"/>
                  </a:lnTo>
                  <a:lnTo>
                    <a:pt x="15053170" y="9471711"/>
                  </a:lnTo>
                  <a:lnTo>
                    <a:pt x="15053028" y="9472043"/>
                  </a:lnTo>
                  <a:lnTo>
                    <a:pt x="15055361" y="9473039"/>
                  </a:lnTo>
                  <a:lnTo>
                    <a:pt x="15057929" y="9472559"/>
                  </a:lnTo>
                  <a:lnTo>
                    <a:pt x="15059449" y="9470843"/>
                  </a:lnTo>
                  <a:lnTo>
                    <a:pt x="15061585" y="9468603"/>
                  </a:lnTo>
                  <a:lnTo>
                    <a:pt x="15061534" y="9465036"/>
                  </a:lnTo>
                  <a:lnTo>
                    <a:pt x="15059293" y="9462898"/>
                  </a:lnTo>
                  <a:lnTo>
                    <a:pt x="15056719" y="9460618"/>
                  </a:lnTo>
                  <a:lnTo>
                    <a:pt x="15054479" y="9458481"/>
                  </a:lnTo>
                  <a:close/>
                </a:path>
                <a:path w="18691860" h="11056620">
                  <a:moveTo>
                    <a:pt x="14991143" y="9399159"/>
                  </a:moveTo>
                  <a:lnTo>
                    <a:pt x="14987575" y="9399213"/>
                  </a:lnTo>
                  <a:lnTo>
                    <a:pt x="14983300" y="9403693"/>
                  </a:lnTo>
                  <a:lnTo>
                    <a:pt x="14983354" y="9407262"/>
                  </a:lnTo>
                  <a:lnTo>
                    <a:pt x="14985595" y="9409399"/>
                  </a:lnTo>
                  <a:lnTo>
                    <a:pt x="14988166" y="9411678"/>
                  </a:lnTo>
                  <a:lnTo>
                    <a:pt x="14989835" y="9412390"/>
                  </a:lnTo>
                  <a:lnTo>
                    <a:pt x="14989693" y="9412723"/>
                  </a:lnTo>
                  <a:lnTo>
                    <a:pt x="14992026" y="9413718"/>
                  </a:lnTo>
                  <a:lnTo>
                    <a:pt x="14994594" y="9413237"/>
                  </a:lnTo>
                  <a:lnTo>
                    <a:pt x="14996113" y="9411522"/>
                  </a:lnTo>
                  <a:lnTo>
                    <a:pt x="14998250" y="9409282"/>
                  </a:lnTo>
                  <a:lnTo>
                    <a:pt x="14998198" y="9405714"/>
                  </a:lnTo>
                  <a:lnTo>
                    <a:pt x="14995958" y="9403577"/>
                  </a:lnTo>
                  <a:lnTo>
                    <a:pt x="14993384" y="9401297"/>
                  </a:lnTo>
                  <a:lnTo>
                    <a:pt x="14991143" y="9399159"/>
                  </a:lnTo>
                  <a:close/>
                </a:path>
                <a:path w="18691860" h="11056620">
                  <a:moveTo>
                    <a:pt x="14928235" y="9338838"/>
                  </a:moveTo>
                  <a:lnTo>
                    <a:pt x="14924667" y="9338892"/>
                  </a:lnTo>
                  <a:lnTo>
                    <a:pt x="14920391" y="9343372"/>
                  </a:lnTo>
                  <a:lnTo>
                    <a:pt x="14920445" y="9346941"/>
                  </a:lnTo>
                  <a:lnTo>
                    <a:pt x="14922686" y="9349078"/>
                  </a:lnTo>
                  <a:lnTo>
                    <a:pt x="14925259" y="9351357"/>
                  </a:lnTo>
                  <a:lnTo>
                    <a:pt x="14925782" y="9351975"/>
                  </a:lnTo>
                  <a:lnTo>
                    <a:pt x="14929116" y="9353397"/>
                  </a:lnTo>
                  <a:lnTo>
                    <a:pt x="14931685" y="9352917"/>
                  </a:lnTo>
                  <a:lnTo>
                    <a:pt x="14933204" y="9351201"/>
                  </a:lnTo>
                  <a:lnTo>
                    <a:pt x="14935342" y="9348961"/>
                  </a:lnTo>
                  <a:lnTo>
                    <a:pt x="14935289" y="9345394"/>
                  </a:lnTo>
                  <a:lnTo>
                    <a:pt x="14933049" y="9343256"/>
                  </a:lnTo>
                  <a:lnTo>
                    <a:pt x="14930475" y="9340975"/>
                  </a:lnTo>
                  <a:lnTo>
                    <a:pt x="14928235" y="9338838"/>
                  </a:lnTo>
                  <a:close/>
                </a:path>
                <a:path w="18691860" h="11056620">
                  <a:moveTo>
                    <a:pt x="14866278" y="9278135"/>
                  </a:moveTo>
                  <a:lnTo>
                    <a:pt x="14862709" y="9278189"/>
                  </a:lnTo>
                  <a:lnTo>
                    <a:pt x="14858435" y="9282669"/>
                  </a:lnTo>
                  <a:lnTo>
                    <a:pt x="14858486" y="9286237"/>
                  </a:lnTo>
                  <a:lnTo>
                    <a:pt x="14860727" y="9288375"/>
                  </a:lnTo>
                  <a:lnTo>
                    <a:pt x="14863159" y="9290987"/>
                  </a:lnTo>
                  <a:lnTo>
                    <a:pt x="14863683" y="9291605"/>
                  </a:lnTo>
                  <a:lnTo>
                    <a:pt x="14867016" y="9293027"/>
                  </a:lnTo>
                  <a:lnTo>
                    <a:pt x="14869585" y="9292547"/>
                  </a:lnTo>
                  <a:lnTo>
                    <a:pt x="14871105" y="9290831"/>
                  </a:lnTo>
                  <a:lnTo>
                    <a:pt x="14873242" y="9288591"/>
                  </a:lnTo>
                  <a:lnTo>
                    <a:pt x="14873188" y="9285023"/>
                  </a:lnTo>
                  <a:lnTo>
                    <a:pt x="14870948" y="9282886"/>
                  </a:lnTo>
                  <a:lnTo>
                    <a:pt x="14868518" y="9280273"/>
                  </a:lnTo>
                  <a:lnTo>
                    <a:pt x="14866278" y="9278135"/>
                  </a:lnTo>
                  <a:close/>
                </a:path>
                <a:path w="18691860" h="11056620">
                  <a:moveTo>
                    <a:pt x="14804461" y="9217098"/>
                  </a:moveTo>
                  <a:lnTo>
                    <a:pt x="14800894" y="9217153"/>
                  </a:lnTo>
                  <a:lnTo>
                    <a:pt x="14796619" y="9221633"/>
                  </a:lnTo>
                  <a:lnTo>
                    <a:pt x="14796672" y="9225201"/>
                  </a:lnTo>
                  <a:lnTo>
                    <a:pt x="14798911" y="9227338"/>
                  </a:lnTo>
                  <a:lnTo>
                    <a:pt x="14801344" y="9229951"/>
                  </a:lnTo>
                  <a:lnTo>
                    <a:pt x="14801868" y="9230570"/>
                  </a:lnTo>
                  <a:lnTo>
                    <a:pt x="14805201" y="9231991"/>
                  </a:lnTo>
                  <a:lnTo>
                    <a:pt x="14807770" y="9231511"/>
                  </a:lnTo>
                  <a:lnTo>
                    <a:pt x="14809290" y="9229795"/>
                  </a:lnTo>
                  <a:lnTo>
                    <a:pt x="14811428" y="9227555"/>
                  </a:lnTo>
                  <a:lnTo>
                    <a:pt x="14811372" y="9223987"/>
                  </a:lnTo>
                  <a:lnTo>
                    <a:pt x="14809133" y="9221849"/>
                  </a:lnTo>
                  <a:lnTo>
                    <a:pt x="14806700" y="9219236"/>
                  </a:lnTo>
                  <a:lnTo>
                    <a:pt x="14804461" y="9217098"/>
                  </a:lnTo>
                  <a:close/>
                </a:path>
                <a:path w="18691860" h="11056620">
                  <a:moveTo>
                    <a:pt x="14743264" y="9155538"/>
                  </a:moveTo>
                  <a:lnTo>
                    <a:pt x="14739695" y="9155591"/>
                  </a:lnTo>
                  <a:lnTo>
                    <a:pt x="14735420" y="9160071"/>
                  </a:lnTo>
                  <a:lnTo>
                    <a:pt x="14735475" y="9163640"/>
                  </a:lnTo>
                  <a:lnTo>
                    <a:pt x="14737715" y="9165777"/>
                  </a:lnTo>
                  <a:lnTo>
                    <a:pt x="14740145" y="9168390"/>
                  </a:lnTo>
                  <a:lnTo>
                    <a:pt x="14740670" y="9169008"/>
                  </a:lnTo>
                  <a:lnTo>
                    <a:pt x="14743669" y="9170287"/>
                  </a:lnTo>
                  <a:lnTo>
                    <a:pt x="14746238" y="9169808"/>
                  </a:lnTo>
                  <a:lnTo>
                    <a:pt x="14747758" y="9168092"/>
                  </a:lnTo>
                  <a:lnTo>
                    <a:pt x="14750227" y="9165994"/>
                  </a:lnTo>
                  <a:lnTo>
                    <a:pt x="14750174" y="9162424"/>
                  </a:lnTo>
                  <a:lnTo>
                    <a:pt x="14747934" y="9160288"/>
                  </a:lnTo>
                  <a:lnTo>
                    <a:pt x="14745504" y="9157676"/>
                  </a:lnTo>
                  <a:lnTo>
                    <a:pt x="14743264" y="9155538"/>
                  </a:lnTo>
                  <a:close/>
                </a:path>
                <a:path w="18691860" h="11056620">
                  <a:moveTo>
                    <a:pt x="14682874" y="9093928"/>
                  </a:moveTo>
                  <a:lnTo>
                    <a:pt x="14679305" y="9093982"/>
                  </a:lnTo>
                  <a:lnTo>
                    <a:pt x="14677167" y="9096222"/>
                  </a:lnTo>
                  <a:lnTo>
                    <a:pt x="14674698" y="9098320"/>
                  </a:lnTo>
                  <a:lnTo>
                    <a:pt x="14674752" y="9101888"/>
                  </a:lnTo>
                  <a:lnTo>
                    <a:pt x="14676991" y="9104025"/>
                  </a:lnTo>
                  <a:lnTo>
                    <a:pt x="14679424" y="9106638"/>
                  </a:lnTo>
                  <a:lnTo>
                    <a:pt x="14679948" y="9107257"/>
                  </a:lnTo>
                  <a:lnTo>
                    <a:pt x="14681281" y="9107825"/>
                  </a:lnTo>
                  <a:lnTo>
                    <a:pt x="14681139" y="9108158"/>
                  </a:lnTo>
                  <a:lnTo>
                    <a:pt x="14683139" y="9109011"/>
                  </a:lnTo>
                  <a:lnTo>
                    <a:pt x="14685706" y="9108530"/>
                  </a:lnTo>
                  <a:lnTo>
                    <a:pt x="14686971" y="9107101"/>
                  </a:lnTo>
                  <a:lnTo>
                    <a:pt x="14687225" y="9106814"/>
                  </a:lnTo>
                  <a:lnTo>
                    <a:pt x="14689696" y="9104717"/>
                  </a:lnTo>
                  <a:lnTo>
                    <a:pt x="14689643" y="9101149"/>
                  </a:lnTo>
                  <a:lnTo>
                    <a:pt x="14687404" y="9099012"/>
                  </a:lnTo>
                  <a:lnTo>
                    <a:pt x="14684972" y="9096399"/>
                  </a:lnTo>
                  <a:lnTo>
                    <a:pt x="14682874" y="9093928"/>
                  </a:lnTo>
                  <a:close/>
                </a:path>
                <a:path w="18691860" h="11056620">
                  <a:moveTo>
                    <a:pt x="14622435" y="9031509"/>
                  </a:moveTo>
                  <a:lnTo>
                    <a:pt x="14619202" y="9031705"/>
                  </a:lnTo>
                  <a:lnTo>
                    <a:pt x="14614261" y="9035901"/>
                  </a:lnTo>
                  <a:lnTo>
                    <a:pt x="14614313" y="9039469"/>
                  </a:lnTo>
                  <a:lnTo>
                    <a:pt x="14616553" y="9041606"/>
                  </a:lnTo>
                  <a:lnTo>
                    <a:pt x="14618984" y="9044220"/>
                  </a:lnTo>
                  <a:lnTo>
                    <a:pt x="14619509" y="9044837"/>
                  </a:lnTo>
                  <a:lnTo>
                    <a:pt x="14622842" y="9046259"/>
                  </a:lnTo>
                  <a:lnTo>
                    <a:pt x="14624935" y="9045970"/>
                  </a:lnTo>
                  <a:lnTo>
                    <a:pt x="14629259" y="9042299"/>
                  </a:lnTo>
                  <a:lnTo>
                    <a:pt x="14629205" y="9038731"/>
                  </a:lnTo>
                  <a:lnTo>
                    <a:pt x="14626965" y="9036593"/>
                  </a:lnTo>
                  <a:lnTo>
                    <a:pt x="14624533" y="9033980"/>
                  </a:lnTo>
                  <a:lnTo>
                    <a:pt x="14622435" y="9031509"/>
                  </a:lnTo>
                  <a:close/>
                </a:path>
                <a:path w="18691860" h="11056620">
                  <a:moveTo>
                    <a:pt x="14562665" y="8969375"/>
                  </a:moveTo>
                  <a:lnTo>
                    <a:pt x="14558906" y="8968954"/>
                  </a:lnTo>
                  <a:lnTo>
                    <a:pt x="14556768" y="8971193"/>
                  </a:lnTo>
                  <a:lnTo>
                    <a:pt x="14554773" y="8973100"/>
                  </a:lnTo>
                  <a:lnTo>
                    <a:pt x="14554393" y="8976484"/>
                  </a:lnTo>
                  <a:lnTo>
                    <a:pt x="14554351" y="8976860"/>
                  </a:lnTo>
                  <a:lnTo>
                    <a:pt x="14556592" y="8978997"/>
                  </a:lnTo>
                  <a:lnTo>
                    <a:pt x="14559021" y="8981609"/>
                  </a:lnTo>
                  <a:lnTo>
                    <a:pt x="14559546" y="8982227"/>
                  </a:lnTo>
                  <a:lnTo>
                    <a:pt x="14562879" y="8983649"/>
                  </a:lnTo>
                  <a:lnTo>
                    <a:pt x="14564973" y="8983360"/>
                  </a:lnTo>
                  <a:lnTo>
                    <a:pt x="14566825" y="8981786"/>
                  </a:lnTo>
                  <a:lnTo>
                    <a:pt x="14568820" y="8979880"/>
                  </a:lnTo>
                  <a:lnTo>
                    <a:pt x="14569200" y="8976496"/>
                  </a:lnTo>
                  <a:lnTo>
                    <a:pt x="14569242" y="8976120"/>
                  </a:lnTo>
                  <a:lnTo>
                    <a:pt x="14567001" y="8973983"/>
                  </a:lnTo>
                  <a:lnTo>
                    <a:pt x="14564572" y="8971371"/>
                  </a:lnTo>
                  <a:lnTo>
                    <a:pt x="14562665" y="8969375"/>
                  </a:lnTo>
                  <a:close/>
                </a:path>
                <a:path w="18691860" h="11056620">
                  <a:moveTo>
                    <a:pt x="14503320" y="8906241"/>
                  </a:moveTo>
                  <a:lnTo>
                    <a:pt x="14499560" y="8905819"/>
                  </a:lnTo>
                  <a:lnTo>
                    <a:pt x="14497422" y="8908059"/>
                  </a:lnTo>
                  <a:lnTo>
                    <a:pt x="14495428" y="8909966"/>
                  </a:lnTo>
                  <a:lnTo>
                    <a:pt x="14495049" y="8913349"/>
                  </a:lnTo>
                  <a:lnTo>
                    <a:pt x="14495007" y="8913725"/>
                  </a:lnTo>
                  <a:lnTo>
                    <a:pt x="14497246" y="8915863"/>
                  </a:lnTo>
                  <a:lnTo>
                    <a:pt x="14499676" y="8918475"/>
                  </a:lnTo>
                  <a:lnTo>
                    <a:pt x="14500202" y="8919094"/>
                  </a:lnTo>
                  <a:lnTo>
                    <a:pt x="14503533" y="8920515"/>
                  </a:lnTo>
                  <a:lnTo>
                    <a:pt x="14505627" y="8920225"/>
                  </a:lnTo>
                  <a:lnTo>
                    <a:pt x="14507480" y="8918652"/>
                  </a:lnTo>
                  <a:lnTo>
                    <a:pt x="14509475" y="8916746"/>
                  </a:lnTo>
                  <a:lnTo>
                    <a:pt x="14509855" y="8913363"/>
                  </a:lnTo>
                  <a:lnTo>
                    <a:pt x="14509897" y="8912986"/>
                  </a:lnTo>
                  <a:lnTo>
                    <a:pt x="14507657" y="8910849"/>
                  </a:lnTo>
                  <a:lnTo>
                    <a:pt x="14505227" y="8908236"/>
                  </a:lnTo>
                  <a:lnTo>
                    <a:pt x="14503320" y="8906241"/>
                  </a:lnTo>
                  <a:close/>
                </a:path>
                <a:path w="18691860" h="11056620">
                  <a:moveTo>
                    <a:pt x="14444260" y="8842440"/>
                  </a:moveTo>
                  <a:lnTo>
                    <a:pt x="14440833" y="8842160"/>
                  </a:lnTo>
                  <a:lnTo>
                    <a:pt x="14438362" y="8844258"/>
                  </a:lnTo>
                  <a:lnTo>
                    <a:pt x="14436367" y="8846164"/>
                  </a:lnTo>
                  <a:lnTo>
                    <a:pt x="14436088" y="8849592"/>
                  </a:lnTo>
                  <a:lnTo>
                    <a:pt x="14438185" y="8852062"/>
                  </a:lnTo>
                  <a:lnTo>
                    <a:pt x="14440616" y="8854674"/>
                  </a:lnTo>
                  <a:lnTo>
                    <a:pt x="14441140" y="8855292"/>
                  </a:lnTo>
                  <a:lnTo>
                    <a:pt x="14444472" y="8856713"/>
                  </a:lnTo>
                  <a:lnTo>
                    <a:pt x="14446566" y="8856425"/>
                  </a:lnTo>
                  <a:lnTo>
                    <a:pt x="14448420" y="8854852"/>
                  </a:lnTo>
                  <a:lnTo>
                    <a:pt x="14450415" y="8852945"/>
                  </a:lnTo>
                  <a:lnTo>
                    <a:pt x="14450693" y="8849518"/>
                  </a:lnTo>
                  <a:lnTo>
                    <a:pt x="14448596" y="8847048"/>
                  </a:lnTo>
                  <a:lnTo>
                    <a:pt x="14446166" y="8844435"/>
                  </a:lnTo>
                  <a:lnTo>
                    <a:pt x="14444260" y="8842440"/>
                  </a:lnTo>
                  <a:close/>
                </a:path>
                <a:path w="18691860" h="11056620">
                  <a:moveTo>
                    <a:pt x="14385815" y="8778114"/>
                  </a:moveTo>
                  <a:lnTo>
                    <a:pt x="14382390" y="8777835"/>
                  </a:lnTo>
                  <a:lnTo>
                    <a:pt x="14379919" y="8779933"/>
                  </a:lnTo>
                  <a:lnTo>
                    <a:pt x="14377782" y="8782173"/>
                  </a:lnTo>
                  <a:lnTo>
                    <a:pt x="14377504" y="8785599"/>
                  </a:lnTo>
                  <a:lnTo>
                    <a:pt x="14379601" y="8788070"/>
                  </a:lnTo>
                  <a:lnTo>
                    <a:pt x="14382031" y="8790682"/>
                  </a:lnTo>
                  <a:lnTo>
                    <a:pt x="14382555" y="8791300"/>
                  </a:lnTo>
                  <a:lnTo>
                    <a:pt x="14386222" y="8792864"/>
                  </a:lnTo>
                  <a:lnTo>
                    <a:pt x="14388315" y="8792575"/>
                  </a:lnTo>
                  <a:lnTo>
                    <a:pt x="14390168" y="8791002"/>
                  </a:lnTo>
                  <a:lnTo>
                    <a:pt x="14392306" y="8788762"/>
                  </a:lnTo>
                  <a:lnTo>
                    <a:pt x="14392584" y="8785335"/>
                  </a:lnTo>
                  <a:lnTo>
                    <a:pt x="14390487" y="8782865"/>
                  </a:lnTo>
                  <a:lnTo>
                    <a:pt x="14388055" y="8780252"/>
                  </a:lnTo>
                  <a:lnTo>
                    <a:pt x="14385815" y="8778114"/>
                  </a:lnTo>
                  <a:close/>
                </a:path>
                <a:path w="18691860" h="11056620">
                  <a:moveTo>
                    <a:pt x="14327372" y="8713789"/>
                  </a:moveTo>
                  <a:lnTo>
                    <a:pt x="14323948" y="8713510"/>
                  </a:lnTo>
                  <a:lnTo>
                    <a:pt x="14321477" y="8715608"/>
                  </a:lnTo>
                  <a:lnTo>
                    <a:pt x="14319339" y="8717848"/>
                  </a:lnTo>
                  <a:lnTo>
                    <a:pt x="14319059" y="8721274"/>
                  </a:lnTo>
                  <a:lnTo>
                    <a:pt x="14321156" y="8723744"/>
                  </a:lnTo>
                  <a:lnTo>
                    <a:pt x="14323587" y="8726357"/>
                  </a:lnTo>
                  <a:lnTo>
                    <a:pt x="14324445" y="8727117"/>
                  </a:lnTo>
                  <a:lnTo>
                    <a:pt x="14327446" y="8728397"/>
                  </a:lnTo>
                  <a:lnTo>
                    <a:pt x="14329539" y="8728108"/>
                  </a:lnTo>
                  <a:lnTo>
                    <a:pt x="14333862" y="8724436"/>
                  </a:lnTo>
                  <a:lnTo>
                    <a:pt x="14334141" y="8721010"/>
                  </a:lnTo>
                  <a:lnTo>
                    <a:pt x="14332044" y="8718540"/>
                  </a:lnTo>
                  <a:lnTo>
                    <a:pt x="14329614" y="8715927"/>
                  </a:lnTo>
                  <a:lnTo>
                    <a:pt x="14327372" y="8713789"/>
                  </a:lnTo>
                  <a:close/>
                </a:path>
                <a:path w="18691860" h="11056620">
                  <a:moveTo>
                    <a:pt x="14269881" y="8649082"/>
                  </a:moveTo>
                  <a:lnTo>
                    <a:pt x="14266454" y="8648802"/>
                  </a:lnTo>
                  <a:lnTo>
                    <a:pt x="14261513" y="8652998"/>
                  </a:lnTo>
                  <a:lnTo>
                    <a:pt x="14261234" y="8656424"/>
                  </a:lnTo>
                  <a:lnTo>
                    <a:pt x="14263331" y="8658894"/>
                  </a:lnTo>
                  <a:lnTo>
                    <a:pt x="14265764" y="8661508"/>
                  </a:lnTo>
                  <a:lnTo>
                    <a:pt x="14266620" y="8662267"/>
                  </a:lnTo>
                  <a:lnTo>
                    <a:pt x="14267954" y="8662836"/>
                  </a:lnTo>
                  <a:lnTo>
                    <a:pt x="14267812" y="8663169"/>
                  </a:lnTo>
                  <a:lnTo>
                    <a:pt x="14269812" y="8664022"/>
                  </a:lnTo>
                  <a:lnTo>
                    <a:pt x="14271903" y="8663733"/>
                  </a:lnTo>
                  <a:lnTo>
                    <a:pt x="14276227" y="8660062"/>
                  </a:lnTo>
                  <a:lnTo>
                    <a:pt x="14276506" y="8656636"/>
                  </a:lnTo>
                  <a:lnTo>
                    <a:pt x="14274408" y="8654165"/>
                  </a:lnTo>
                  <a:lnTo>
                    <a:pt x="14271979" y="8651552"/>
                  </a:lnTo>
                  <a:lnTo>
                    <a:pt x="14269881" y="8649082"/>
                  </a:lnTo>
                  <a:close/>
                </a:path>
                <a:path w="18691860" h="11056620">
                  <a:moveTo>
                    <a:pt x="14212672" y="8583707"/>
                  </a:moveTo>
                  <a:lnTo>
                    <a:pt x="14209248" y="8583428"/>
                  </a:lnTo>
                  <a:lnTo>
                    <a:pt x="14204306" y="8587624"/>
                  </a:lnTo>
                  <a:lnTo>
                    <a:pt x="14204026" y="8591050"/>
                  </a:lnTo>
                  <a:lnTo>
                    <a:pt x="14206125" y="8593521"/>
                  </a:lnTo>
                  <a:lnTo>
                    <a:pt x="14208554" y="8596133"/>
                  </a:lnTo>
                  <a:lnTo>
                    <a:pt x="14208936" y="8597084"/>
                  </a:lnTo>
                  <a:lnTo>
                    <a:pt x="14212603" y="8598648"/>
                  </a:lnTo>
                  <a:lnTo>
                    <a:pt x="14214697" y="8598359"/>
                  </a:lnTo>
                  <a:lnTo>
                    <a:pt x="14219020" y="8594688"/>
                  </a:lnTo>
                  <a:lnTo>
                    <a:pt x="14219299" y="8591262"/>
                  </a:lnTo>
                  <a:lnTo>
                    <a:pt x="14217202" y="8588791"/>
                  </a:lnTo>
                  <a:lnTo>
                    <a:pt x="14214771" y="8586178"/>
                  </a:lnTo>
                  <a:lnTo>
                    <a:pt x="14212672" y="8583707"/>
                  </a:lnTo>
                  <a:close/>
                </a:path>
                <a:path w="18691860" h="11056620">
                  <a:moveTo>
                    <a:pt x="14155800" y="8518476"/>
                  </a:moveTo>
                  <a:lnTo>
                    <a:pt x="14152372" y="8518196"/>
                  </a:lnTo>
                  <a:lnTo>
                    <a:pt x="14147431" y="8522391"/>
                  </a:lnTo>
                  <a:lnTo>
                    <a:pt x="14147151" y="8525818"/>
                  </a:lnTo>
                  <a:lnTo>
                    <a:pt x="14149250" y="8528288"/>
                  </a:lnTo>
                  <a:lnTo>
                    <a:pt x="14151681" y="8530902"/>
                  </a:lnTo>
                  <a:lnTo>
                    <a:pt x="14152064" y="8531853"/>
                  </a:lnTo>
                  <a:lnTo>
                    <a:pt x="14155729" y="8533416"/>
                  </a:lnTo>
                  <a:lnTo>
                    <a:pt x="14157964" y="8532794"/>
                  </a:lnTo>
                  <a:lnTo>
                    <a:pt x="14159674" y="8531553"/>
                  </a:lnTo>
                  <a:lnTo>
                    <a:pt x="14162145" y="8529456"/>
                  </a:lnTo>
                  <a:lnTo>
                    <a:pt x="14162424" y="8526029"/>
                  </a:lnTo>
                  <a:lnTo>
                    <a:pt x="14160327" y="8523559"/>
                  </a:lnTo>
                  <a:lnTo>
                    <a:pt x="14157897" y="8520947"/>
                  </a:lnTo>
                  <a:lnTo>
                    <a:pt x="14155800" y="8518476"/>
                  </a:lnTo>
                  <a:close/>
                </a:path>
                <a:path w="18691860" h="11056620">
                  <a:moveTo>
                    <a:pt x="14099208" y="8452577"/>
                  </a:moveTo>
                  <a:lnTo>
                    <a:pt x="14095783" y="8452298"/>
                  </a:lnTo>
                  <a:lnTo>
                    <a:pt x="14090843" y="8456494"/>
                  </a:lnTo>
                  <a:lnTo>
                    <a:pt x="14090563" y="8459920"/>
                  </a:lnTo>
                  <a:lnTo>
                    <a:pt x="14092660" y="8462390"/>
                  </a:lnTo>
                  <a:lnTo>
                    <a:pt x="14095091" y="8465003"/>
                  </a:lnTo>
                  <a:lnTo>
                    <a:pt x="14095472" y="8465954"/>
                  </a:lnTo>
                  <a:lnTo>
                    <a:pt x="14099138" y="8467518"/>
                  </a:lnTo>
                  <a:lnTo>
                    <a:pt x="14101375" y="8466896"/>
                  </a:lnTo>
                  <a:lnTo>
                    <a:pt x="14103086" y="8465655"/>
                  </a:lnTo>
                  <a:lnTo>
                    <a:pt x="14105557" y="8463558"/>
                  </a:lnTo>
                  <a:lnTo>
                    <a:pt x="14105836" y="8460132"/>
                  </a:lnTo>
                  <a:lnTo>
                    <a:pt x="14103738" y="8457661"/>
                  </a:lnTo>
                  <a:lnTo>
                    <a:pt x="14101306" y="8455047"/>
                  </a:lnTo>
                  <a:lnTo>
                    <a:pt x="14099208" y="8452577"/>
                  </a:lnTo>
                  <a:close/>
                </a:path>
                <a:path w="18691860" h="11056620">
                  <a:moveTo>
                    <a:pt x="14043095" y="8386488"/>
                  </a:moveTo>
                  <a:lnTo>
                    <a:pt x="14039668" y="8386208"/>
                  </a:lnTo>
                  <a:lnTo>
                    <a:pt x="14034728" y="8390404"/>
                  </a:lnTo>
                  <a:lnTo>
                    <a:pt x="14034448" y="8393830"/>
                  </a:lnTo>
                  <a:lnTo>
                    <a:pt x="14036545" y="8396301"/>
                  </a:lnTo>
                  <a:lnTo>
                    <a:pt x="14038976" y="8398913"/>
                  </a:lnTo>
                  <a:lnTo>
                    <a:pt x="14039358" y="8399864"/>
                  </a:lnTo>
                  <a:lnTo>
                    <a:pt x="14043024" y="8401428"/>
                  </a:lnTo>
                  <a:lnTo>
                    <a:pt x="14045260" y="8400805"/>
                  </a:lnTo>
                  <a:lnTo>
                    <a:pt x="14046971" y="8399566"/>
                  </a:lnTo>
                  <a:lnTo>
                    <a:pt x="14049441" y="8397468"/>
                  </a:lnTo>
                  <a:lnTo>
                    <a:pt x="14049721" y="8394042"/>
                  </a:lnTo>
                  <a:lnTo>
                    <a:pt x="14047623" y="8391571"/>
                  </a:lnTo>
                  <a:lnTo>
                    <a:pt x="14045193" y="8388959"/>
                  </a:lnTo>
                  <a:lnTo>
                    <a:pt x="14043095" y="8386488"/>
                  </a:lnTo>
                  <a:close/>
                </a:path>
                <a:path w="18691860" h="11056620">
                  <a:moveTo>
                    <a:pt x="13987122" y="8320065"/>
                  </a:moveTo>
                  <a:lnTo>
                    <a:pt x="13983695" y="8319784"/>
                  </a:lnTo>
                  <a:lnTo>
                    <a:pt x="13978755" y="8323980"/>
                  </a:lnTo>
                  <a:lnTo>
                    <a:pt x="13978475" y="8327407"/>
                  </a:lnTo>
                  <a:lnTo>
                    <a:pt x="13980572" y="8329877"/>
                  </a:lnTo>
                  <a:lnTo>
                    <a:pt x="13983004" y="8332490"/>
                  </a:lnTo>
                  <a:lnTo>
                    <a:pt x="13983386" y="8333441"/>
                  </a:lnTo>
                  <a:lnTo>
                    <a:pt x="13985051" y="8334151"/>
                  </a:lnTo>
                  <a:lnTo>
                    <a:pt x="13985193" y="8333818"/>
                  </a:lnTo>
                  <a:lnTo>
                    <a:pt x="13987193" y="8334672"/>
                  </a:lnTo>
                  <a:lnTo>
                    <a:pt x="13989287" y="8334382"/>
                  </a:lnTo>
                  <a:lnTo>
                    <a:pt x="13990998" y="8333143"/>
                  </a:lnTo>
                  <a:lnTo>
                    <a:pt x="13993469" y="8331045"/>
                  </a:lnTo>
                  <a:lnTo>
                    <a:pt x="13993748" y="8327618"/>
                  </a:lnTo>
                  <a:lnTo>
                    <a:pt x="13991650" y="8325148"/>
                  </a:lnTo>
                  <a:lnTo>
                    <a:pt x="13989221" y="8322535"/>
                  </a:lnTo>
                  <a:lnTo>
                    <a:pt x="13987122" y="8320065"/>
                  </a:lnTo>
                  <a:close/>
                </a:path>
                <a:path w="18691860" h="11056620">
                  <a:moveTo>
                    <a:pt x="13931625" y="8253450"/>
                  </a:moveTo>
                  <a:lnTo>
                    <a:pt x="13928198" y="8253170"/>
                  </a:lnTo>
                  <a:lnTo>
                    <a:pt x="13923257" y="8257366"/>
                  </a:lnTo>
                  <a:lnTo>
                    <a:pt x="13922978" y="8260792"/>
                  </a:lnTo>
                  <a:lnTo>
                    <a:pt x="13925075" y="8263263"/>
                  </a:lnTo>
                  <a:lnTo>
                    <a:pt x="13927508" y="8265876"/>
                  </a:lnTo>
                  <a:lnTo>
                    <a:pt x="13927890" y="8266827"/>
                  </a:lnTo>
                  <a:lnTo>
                    <a:pt x="13929556" y="8267538"/>
                  </a:lnTo>
                  <a:lnTo>
                    <a:pt x="13929698" y="8267205"/>
                  </a:lnTo>
                  <a:lnTo>
                    <a:pt x="13931698" y="8268058"/>
                  </a:lnTo>
                  <a:lnTo>
                    <a:pt x="13933791" y="8267768"/>
                  </a:lnTo>
                  <a:lnTo>
                    <a:pt x="13935500" y="8266528"/>
                  </a:lnTo>
                  <a:lnTo>
                    <a:pt x="13937971" y="8264430"/>
                  </a:lnTo>
                  <a:lnTo>
                    <a:pt x="13938251" y="8261004"/>
                  </a:lnTo>
                  <a:lnTo>
                    <a:pt x="13936154" y="8258533"/>
                  </a:lnTo>
                  <a:lnTo>
                    <a:pt x="13933723" y="8255920"/>
                  </a:lnTo>
                  <a:lnTo>
                    <a:pt x="13931625" y="8253450"/>
                  </a:lnTo>
                  <a:close/>
                </a:path>
                <a:path w="18691860" h="11056620">
                  <a:moveTo>
                    <a:pt x="13876889" y="8185978"/>
                  </a:moveTo>
                  <a:lnTo>
                    <a:pt x="13873462" y="8185699"/>
                  </a:lnTo>
                  <a:lnTo>
                    <a:pt x="13868520" y="8189894"/>
                  </a:lnTo>
                  <a:lnTo>
                    <a:pt x="13868240" y="8193320"/>
                  </a:lnTo>
                  <a:lnTo>
                    <a:pt x="13870339" y="8195791"/>
                  </a:lnTo>
                  <a:lnTo>
                    <a:pt x="13872628" y="8198737"/>
                  </a:lnTo>
                  <a:lnTo>
                    <a:pt x="13873011" y="8199689"/>
                  </a:lnTo>
                  <a:lnTo>
                    <a:pt x="13874675" y="8200399"/>
                  </a:lnTo>
                  <a:lnTo>
                    <a:pt x="13874817" y="8200065"/>
                  </a:lnTo>
                  <a:lnTo>
                    <a:pt x="13876818" y="8200919"/>
                  </a:lnTo>
                  <a:lnTo>
                    <a:pt x="13878911" y="8200629"/>
                  </a:lnTo>
                  <a:lnTo>
                    <a:pt x="13880622" y="8199389"/>
                  </a:lnTo>
                  <a:lnTo>
                    <a:pt x="13882760" y="8197149"/>
                  </a:lnTo>
                  <a:lnTo>
                    <a:pt x="13883372" y="8193866"/>
                  </a:lnTo>
                  <a:lnTo>
                    <a:pt x="13881274" y="8191395"/>
                  </a:lnTo>
                  <a:lnTo>
                    <a:pt x="13878987" y="8188449"/>
                  </a:lnTo>
                  <a:lnTo>
                    <a:pt x="13876889" y="8185978"/>
                  </a:lnTo>
                  <a:close/>
                </a:path>
                <a:path w="18691860" h="11056620">
                  <a:moveTo>
                    <a:pt x="13822201" y="8119316"/>
                  </a:moveTo>
                  <a:lnTo>
                    <a:pt x="13818917" y="8118703"/>
                  </a:lnTo>
                  <a:lnTo>
                    <a:pt x="13813975" y="8122898"/>
                  </a:lnTo>
                  <a:lnTo>
                    <a:pt x="13813362" y="8126182"/>
                  </a:lnTo>
                  <a:lnTo>
                    <a:pt x="13815459" y="8128652"/>
                  </a:lnTo>
                  <a:lnTo>
                    <a:pt x="13817747" y="8131598"/>
                  </a:lnTo>
                  <a:lnTo>
                    <a:pt x="13818130" y="8132549"/>
                  </a:lnTo>
                  <a:lnTo>
                    <a:pt x="13821796" y="8134113"/>
                  </a:lnTo>
                  <a:lnTo>
                    <a:pt x="13823889" y="8133824"/>
                  </a:lnTo>
                  <a:lnTo>
                    <a:pt x="13825600" y="8132584"/>
                  </a:lnTo>
                  <a:lnTo>
                    <a:pt x="13828071" y="8130487"/>
                  </a:lnTo>
                  <a:lnTo>
                    <a:pt x="13828684" y="8127202"/>
                  </a:lnTo>
                  <a:lnTo>
                    <a:pt x="13826587" y="8124732"/>
                  </a:lnTo>
                  <a:lnTo>
                    <a:pt x="13824298" y="8121786"/>
                  </a:lnTo>
                  <a:lnTo>
                    <a:pt x="13822201" y="8119316"/>
                  </a:lnTo>
                  <a:close/>
                </a:path>
                <a:path w="18691860" h="11056620">
                  <a:moveTo>
                    <a:pt x="13767938" y="8051652"/>
                  </a:moveTo>
                  <a:lnTo>
                    <a:pt x="13764655" y="8051039"/>
                  </a:lnTo>
                  <a:lnTo>
                    <a:pt x="13759714" y="8055235"/>
                  </a:lnTo>
                  <a:lnTo>
                    <a:pt x="13759101" y="8058520"/>
                  </a:lnTo>
                  <a:lnTo>
                    <a:pt x="13761198" y="8060990"/>
                  </a:lnTo>
                  <a:lnTo>
                    <a:pt x="13763487" y="8063935"/>
                  </a:lnTo>
                  <a:lnTo>
                    <a:pt x="13763868" y="8064886"/>
                  </a:lnTo>
                  <a:lnTo>
                    <a:pt x="13767535" y="8066450"/>
                  </a:lnTo>
                  <a:lnTo>
                    <a:pt x="13769629" y="8066161"/>
                  </a:lnTo>
                  <a:lnTo>
                    <a:pt x="13771339" y="8064922"/>
                  </a:lnTo>
                  <a:lnTo>
                    <a:pt x="13773810" y="8062824"/>
                  </a:lnTo>
                  <a:lnTo>
                    <a:pt x="13774423" y="8059540"/>
                  </a:lnTo>
                  <a:lnTo>
                    <a:pt x="13772325" y="8057069"/>
                  </a:lnTo>
                  <a:lnTo>
                    <a:pt x="13770035" y="8054123"/>
                  </a:lnTo>
                  <a:lnTo>
                    <a:pt x="13767938" y="8051652"/>
                  </a:lnTo>
                  <a:close/>
                </a:path>
                <a:path w="18691860" h="11056620">
                  <a:moveTo>
                    <a:pt x="13713819" y="7983656"/>
                  </a:moveTo>
                  <a:lnTo>
                    <a:pt x="13710534" y="7983042"/>
                  </a:lnTo>
                  <a:lnTo>
                    <a:pt x="13705593" y="7987238"/>
                  </a:lnTo>
                  <a:lnTo>
                    <a:pt x="13704980" y="7990523"/>
                  </a:lnTo>
                  <a:lnTo>
                    <a:pt x="13707078" y="7992993"/>
                  </a:lnTo>
                  <a:lnTo>
                    <a:pt x="13709367" y="7995939"/>
                  </a:lnTo>
                  <a:lnTo>
                    <a:pt x="13709749" y="7996890"/>
                  </a:lnTo>
                  <a:lnTo>
                    <a:pt x="13713417" y="7998454"/>
                  </a:lnTo>
                  <a:lnTo>
                    <a:pt x="13715510" y="7998165"/>
                  </a:lnTo>
                  <a:lnTo>
                    <a:pt x="13717221" y="7996926"/>
                  </a:lnTo>
                  <a:lnTo>
                    <a:pt x="13719691" y="7994827"/>
                  </a:lnTo>
                  <a:lnTo>
                    <a:pt x="13720305" y="7991544"/>
                  </a:lnTo>
                  <a:lnTo>
                    <a:pt x="13718206" y="7989073"/>
                  </a:lnTo>
                  <a:lnTo>
                    <a:pt x="13715917" y="7986126"/>
                  </a:lnTo>
                  <a:lnTo>
                    <a:pt x="13713819" y="7983656"/>
                  </a:lnTo>
                  <a:close/>
                </a:path>
                <a:path w="18691860" h="11056620">
                  <a:moveTo>
                    <a:pt x="13660367" y="7915944"/>
                  </a:moveTo>
                  <a:lnTo>
                    <a:pt x="13656749" y="7915189"/>
                  </a:lnTo>
                  <a:lnTo>
                    <a:pt x="13654278" y="7917286"/>
                  </a:lnTo>
                  <a:lnTo>
                    <a:pt x="13651950" y="7919051"/>
                  </a:lnTo>
                  <a:lnTo>
                    <a:pt x="13651194" y="7922668"/>
                  </a:lnTo>
                  <a:lnTo>
                    <a:pt x="13653292" y="7925139"/>
                  </a:lnTo>
                  <a:lnTo>
                    <a:pt x="13655582" y="7928085"/>
                  </a:lnTo>
                  <a:lnTo>
                    <a:pt x="13655964" y="7929036"/>
                  </a:lnTo>
                  <a:lnTo>
                    <a:pt x="13659629" y="7930599"/>
                  </a:lnTo>
                  <a:lnTo>
                    <a:pt x="13661722" y="7930311"/>
                  </a:lnTo>
                  <a:lnTo>
                    <a:pt x="13663434" y="7929071"/>
                  </a:lnTo>
                  <a:lnTo>
                    <a:pt x="13665762" y="7927306"/>
                  </a:lnTo>
                  <a:lnTo>
                    <a:pt x="13666517" y="7923689"/>
                  </a:lnTo>
                  <a:lnTo>
                    <a:pt x="13664419" y="7921218"/>
                  </a:lnTo>
                  <a:lnTo>
                    <a:pt x="13662132" y="7918273"/>
                  </a:lnTo>
                  <a:lnTo>
                    <a:pt x="13660367" y="7915944"/>
                  </a:lnTo>
                  <a:close/>
                </a:path>
                <a:path w="18691860" h="11056620">
                  <a:moveTo>
                    <a:pt x="13606864" y="7847422"/>
                  </a:moveTo>
                  <a:lnTo>
                    <a:pt x="13603106" y="7847002"/>
                  </a:lnTo>
                  <a:lnTo>
                    <a:pt x="13598450" y="7850530"/>
                  </a:lnTo>
                  <a:lnTo>
                    <a:pt x="13598027" y="7854290"/>
                  </a:lnTo>
                  <a:lnTo>
                    <a:pt x="13599792" y="7856619"/>
                  </a:lnTo>
                  <a:lnTo>
                    <a:pt x="13602079" y="7859564"/>
                  </a:lnTo>
                  <a:lnTo>
                    <a:pt x="13602461" y="7860515"/>
                  </a:lnTo>
                  <a:lnTo>
                    <a:pt x="13606128" y="7862079"/>
                  </a:lnTo>
                  <a:lnTo>
                    <a:pt x="13608222" y="7861790"/>
                  </a:lnTo>
                  <a:lnTo>
                    <a:pt x="13609933" y="7860551"/>
                  </a:lnTo>
                  <a:lnTo>
                    <a:pt x="13612262" y="7858786"/>
                  </a:lnTo>
                  <a:lnTo>
                    <a:pt x="13612683" y="7855027"/>
                  </a:lnTo>
                  <a:lnTo>
                    <a:pt x="13610918" y="7852698"/>
                  </a:lnTo>
                  <a:lnTo>
                    <a:pt x="13608629" y="7849751"/>
                  </a:lnTo>
                  <a:lnTo>
                    <a:pt x="13606864" y="7847422"/>
                  </a:lnTo>
                  <a:close/>
                </a:path>
                <a:path w="18691860" h="11056620">
                  <a:moveTo>
                    <a:pt x="13553363" y="7778902"/>
                  </a:moveTo>
                  <a:lnTo>
                    <a:pt x="13549603" y="7778480"/>
                  </a:lnTo>
                  <a:lnTo>
                    <a:pt x="13544946" y="7782009"/>
                  </a:lnTo>
                  <a:lnTo>
                    <a:pt x="13544525" y="7785769"/>
                  </a:lnTo>
                  <a:lnTo>
                    <a:pt x="13546289" y="7788097"/>
                  </a:lnTo>
                  <a:lnTo>
                    <a:pt x="13548578" y="7791044"/>
                  </a:lnTo>
                  <a:lnTo>
                    <a:pt x="13549294" y="7792137"/>
                  </a:lnTo>
                  <a:lnTo>
                    <a:pt x="13552626" y="7793559"/>
                  </a:lnTo>
                  <a:lnTo>
                    <a:pt x="13554718" y="7793269"/>
                  </a:lnTo>
                  <a:lnTo>
                    <a:pt x="13556429" y="7792029"/>
                  </a:lnTo>
                  <a:lnTo>
                    <a:pt x="13558758" y="7790265"/>
                  </a:lnTo>
                  <a:lnTo>
                    <a:pt x="13559180" y="7786505"/>
                  </a:lnTo>
                  <a:lnTo>
                    <a:pt x="13557415" y="7784176"/>
                  </a:lnTo>
                  <a:lnTo>
                    <a:pt x="13555128" y="7781231"/>
                  </a:lnTo>
                  <a:lnTo>
                    <a:pt x="13553363" y="7778902"/>
                  </a:lnTo>
                  <a:close/>
                </a:path>
                <a:path w="18691860" h="11056620">
                  <a:moveTo>
                    <a:pt x="13500337" y="7710190"/>
                  </a:moveTo>
                  <a:lnTo>
                    <a:pt x="13496577" y="7709769"/>
                  </a:lnTo>
                  <a:lnTo>
                    <a:pt x="13491921" y="7713298"/>
                  </a:lnTo>
                  <a:lnTo>
                    <a:pt x="13491500" y="7717057"/>
                  </a:lnTo>
                  <a:lnTo>
                    <a:pt x="13493263" y="7719386"/>
                  </a:lnTo>
                  <a:lnTo>
                    <a:pt x="13495551" y="7722332"/>
                  </a:lnTo>
                  <a:lnTo>
                    <a:pt x="13496267" y="7723425"/>
                  </a:lnTo>
                  <a:lnTo>
                    <a:pt x="13499266" y="7724704"/>
                  </a:lnTo>
                  <a:lnTo>
                    <a:pt x="13501360" y="7724415"/>
                  </a:lnTo>
                  <a:lnTo>
                    <a:pt x="13503071" y="7723175"/>
                  </a:lnTo>
                  <a:lnTo>
                    <a:pt x="13505400" y="7721411"/>
                  </a:lnTo>
                  <a:lnTo>
                    <a:pt x="13505821" y="7717651"/>
                  </a:lnTo>
                  <a:lnTo>
                    <a:pt x="13504056" y="7715323"/>
                  </a:lnTo>
                  <a:lnTo>
                    <a:pt x="13502100" y="7712519"/>
                  </a:lnTo>
                  <a:lnTo>
                    <a:pt x="13500337" y="7710190"/>
                  </a:lnTo>
                  <a:close/>
                </a:path>
                <a:path w="18691860" h="11056620">
                  <a:moveTo>
                    <a:pt x="13447787" y="7641288"/>
                  </a:moveTo>
                  <a:lnTo>
                    <a:pt x="13444027" y="7640866"/>
                  </a:lnTo>
                  <a:lnTo>
                    <a:pt x="13439370" y="7644395"/>
                  </a:lnTo>
                  <a:lnTo>
                    <a:pt x="13438947" y="7648154"/>
                  </a:lnTo>
                  <a:lnTo>
                    <a:pt x="13440712" y="7650482"/>
                  </a:lnTo>
                  <a:lnTo>
                    <a:pt x="13443002" y="7653429"/>
                  </a:lnTo>
                  <a:lnTo>
                    <a:pt x="13443718" y="7654522"/>
                  </a:lnTo>
                  <a:lnTo>
                    <a:pt x="13446716" y="7655801"/>
                  </a:lnTo>
                  <a:lnTo>
                    <a:pt x="13448809" y="7655512"/>
                  </a:lnTo>
                  <a:lnTo>
                    <a:pt x="13450520" y="7654272"/>
                  </a:lnTo>
                  <a:lnTo>
                    <a:pt x="13452847" y="7652508"/>
                  </a:lnTo>
                  <a:lnTo>
                    <a:pt x="13453271" y="7648748"/>
                  </a:lnTo>
                  <a:lnTo>
                    <a:pt x="13451506" y="7646420"/>
                  </a:lnTo>
                  <a:lnTo>
                    <a:pt x="13449552" y="7643617"/>
                  </a:lnTo>
                  <a:lnTo>
                    <a:pt x="13447787" y="7641288"/>
                  </a:lnTo>
                  <a:close/>
                </a:path>
                <a:path w="18691860" h="11056620">
                  <a:moveTo>
                    <a:pt x="13396045" y="7572336"/>
                  </a:moveTo>
                  <a:lnTo>
                    <a:pt x="13392285" y="7571914"/>
                  </a:lnTo>
                  <a:lnTo>
                    <a:pt x="13387628" y="7575443"/>
                  </a:lnTo>
                  <a:lnTo>
                    <a:pt x="13387205" y="7579203"/>
                  </a:lnTo>
                  <a:lnTo>
                    <a:pt x="13388970" y="7581532"/>
                  </a:lnTo>
                  <a:lnTo>
                    <a:pt x="13390926" y="7584335"/>
                  </a:lnTo>
                  <a:lnTo>
                    <a:pt x="13391644" y="7585429"/>
                  </a:lnTo>
                  <a:lnTo>
                    <a:pt x="13394976" y="7586850"/>
                  </a:lnTo>
                  <a:lnTo>
                    <a:pt x="13397069" y="7586561"/>
                  </a:lnTo>
                  <a:lnTo>
                    <a:pt x="13398779" y="7585320"/>
                  </a:lnTo>
                  <a:lnTo>
                    <a:pt x="13401108" y="7583557"/>
                  </a:lnTo>
                  <a:lnTo>
                    <a:pt x="13401529" y="7579796"/>
                  </a:lnTo>
                  <a:lnTo>
                    <a:pt x="13399764" y="7577467"/>
                  </a:lnTo>
                  <a:lnTo>
                    <a:pt x="13397810" y="7574665"/>
                  </a:lnTo>
                  <a:lnTo>
                    <a:pt x="13396045" y="7572336"/>
                  </a:lnTo>
                  <a:close/>
                </a:path>
                <a:path w="18691860" h="11056620">
                  <a:moveTo>
                    <a:pt x="13344112" y="7502908"/>
                  </a:moveTo>
                  <a:lnTo>
                    <a:pt x="13340351" y="7502486"/>
                  </a:lnTo>
                  <a:lnTo>
                    <a:pt x="13335694" y="7506015"/>
                  </a:lnTo>
                  <a:lnTo>
                    <a:pt x="13335273" y="7509774"/>
                  </a:lnTo>
                  <a:lnTo>
                    <a:pt x="13337037" y="7512103"/>
                  </a:lnTo>
                  <a:lnTo>
                    <a:pt x="13338993" y="7514907"/>
                  </a:lnTo>
                  <a:lnTo>
                    <a:pt x="13339709" y="7516001"/>
                  </a:lnTo>
                  <a:lnTo>
                    <a:pt x="13343043" y="7517423"/>
                  </a:lnTo>
                  <a:lnTo>
                    <a:pt x="13345135" y="7517133"/>
                  </a:lnTo>
                  <a:lnTo>
                    <a:pt x="13346846" y="7515893"/>
                  </a:lnTo>
                  <a:lnTo>
                    <a:pt x="13349175" y="7514128"/>
                  </a:lnTo>
                  <a:lnTo>
                    <a:pt x="13349597" y="7510369"/>
                  </a:lnTo>
                  <a:lnTo>
                    <a:pt x="13347832" y="7508042"/>
                  </a:lnTo>
                  <a:lnTo>
                    <a:pt x="13345877" y="7505237"/>
                  </a:lnTo>
                  <a:lnTo>
                    <a:pt x="13344112" y="7502908"/>
                  </a:lnTo>
                  <a:close/>
                </a:path>
                <a:path w="18691860" h="11056620">
                  <a:moveTo>
                    <a:pt x="13292988" y="7433432"/>
                  </a:moveTo>
                  <a:lnTo>
                    <a:pt x="13289227" y="7433010"/>
                  </a:lnTo>
                  <a:lnTo>
                    <a:pt x="13286899" y="7434774"/>
                  </a:lnTo>
                  <a:lnTo>
                    <a:pt x="13284238" y="7436397"/>
                  </a:lnTo>
                  <a:lnTo>
                    <a:pt x="13283814" y="7440156"/>
                  </a:lnTo>
                  <a:lnTo>
                    <a:pt x="13285579" y="7442485"/>
                  </a:lnTo>
                  <a:lnTo>
                    <a:pt x="13287536" y="7445289"/>
                  </a:lnTo>
                  <a:lnTo>
                    <a:pt x="13288251" y="7446382"/>
                  </a:lnTo>
                  <a:lnTo>
                    <a:pt x="13289919" y="7447094"/>
                  </a:lnTo>
                  <a:lnTo>
                    <a:pt x="13290109" y="7447569"/>
                  </a:lnTo>
                  <a:lnTo>
                    <a:pt x="13291776" y="7448280"/>
                  </a:lnTo>
                  <a:lnTo>
                    <a:pt x="13293868" y="7447990"/>
                  </a:lnTo>
                  <a:lnTo>
                    <a:pt x="13295578" y="7446751"/>
                  </a:lnTo>
                  <a:lnTo>
                    <a:pt x="13297907" y="7444986"/>
                  </a:lnTo>
                  <a:lnTo>
                    <a:pt x="13298329" y="7441225"/>
                  </a:lnTo>
                  <a:lnTo>
                    <a:pt x="13296564" y="7438897"/>
                  </a:lnTo>
                  <a:lnTo>
                    <a:pt x="13294611" y="7436093"/>
                  </a:lnTo>
                  <a:lnTo>
                    <a:pt x="13292988" y="7433432"/>
                  </a:lnTo>
                  <a:close/>
                </a:path>
                <a:path w="18691860" h="11056620">
                  <a:moveTo>
                    <a:pt x="13241672" y="7363480"/>
                  </a:moveTo>
                  <a:lnTo>
                    <a:pt x="13237912" y="7363058"/>
                  </a:lnTo>
                  <a:lnTo>
                    <a:pt x="13235584" y="7364823"/>
                  </a:lnTo>
                  <a:lnTo>
                    <a:pt x="13232922" y="7366445"/>
                  </a:lnTo>
                  <a:lnTo>
                    <a:pt x="13232500" y="7370203"/>
                  </a:lnTo>
                  <a:lnTo>
                    <a:pt x="13234264" y="7372532"/>
                  </a:lnTo>
                  <a:lnTo>
                    <a:pt x="13236220" y="7375337"/>
                  </a:lnTo>
                  <a:lnTo>
                    <a:pt x="13236936" y="7376430"/>
                  </a:lnTo>
                  <a:lnTo>
                    <a:pt x="13238603" y="7377141"/>
                  </a:lnTo>
                  <a:lnTo>
                    <a:pt x="13238461" y="7377475"/>
                  </a:lnTo>
                  <a:lnTo>
                    <a:pt x="13240128" y="7378186"/>
                  </a:lnTo>
                  <a:lnTo>
                    <a:pt x="13242220" y="7377896"/>
                  </a:lnTo>
                  <a:lnTo>
                    <a:pt x="13243931" y="7376656"/>
                  </a:lnTo>
                  <a:lnTo>
                    <a:pt x="13246593" y="7375034"/>
                  </a:lnTo>
                  <a:lnTo>
                    <a:pt x="13247014" y="7371273"/>
                  </a:lnTo>
                  <a:lnTo>
                    <a:pt x="13245248" y="7368946"/>
                  </a:lnTo>
                  <a:lnTo>
                    <a:pt x="13243295" y="7366142"/>
                  </a:lnTo>
                  <a:lnTo>
                    <a:pt x="13241672" y="7363480"/>
                  </a:lnTo>
                  <a:close/>
                </a:path>
                <a:path w="18691860" h="11056620">
                  <a:moveTo>
                    <a:pt x="13190499" y="7293194"/>
                  </a:moveTo>
                  <a:lnTo>
                    <a:pt x="13186739" y="7292773"/>
                  </a:lnTo>
                  <a:lnTo>
                    <a:pt x="13184411" y="7294537"/>
                  </a:lnTo>
                  <a:lnTo>
                    <a:pt x="13181749" y="7296159"/>
                  </a:lnTo>
                  <a:lnTo>
                    <a:pt x="13181326" y="7299919"/>
                  </a:lnTo>
                  <a:lnTo>
                    <a:pt x="13183091" y="7302248"/>
                  </a:lnTo>
                  <a:lnTo>
                    <a:pt x="13185048" y="7305053"/>
                  </a:lnTo>
                  <a:lnTo>
                    <a:pt x="13185763" y="7306145"/>
                  </a:lnTo>
                  <a:lnTo>
                    <a:pt x="13187430" y="7306856"/>
                  </a:lnTo>
                  <a:lnTo>
                    <a:pt x="13187288" y="7307189"/>
                  </a:lnTo>
                  <a:lnTo>
                    <a:pt x="13188954" y="7307900"/>
                  </a:lnTo>
                  <a:lnTo>
                    <a:pt x="13191047" y="7307612"/>
                  </a:lnTo>
                  <a:lnTo>
                    <a:pt x="13192757" y="7306372"/>
                  </a:lnTo>
                  <a:lnTo>
                    <a:pt x="13195420" y="7304749"/>
                  </a:lnTo>
                  <a:lnTo>
                    <a:pt x="13195841" y="7300988"/>
                  </a:lnTo>
                  <a:lnTo>
                    <a:pt x="13194076" y="7298659"/>
                  </a:lnTo>
                  <a:lnTo>
                    <a:pt x="13192122" y="7295857"/>
                  </a:lnTo>
                  <a:lnTo>
                    <a:pt x="13190499" y="7293194"/>
                  </a:lnTo>
                  <a:close/>
                </a:path>
                <a:path w="18691860" h="11056620">
                  <a:moveTo>
                    <a:pt x="13140134" y="7222860"/>
                  </a:moveTo>
                  <a:lnTo>
                    <a:pt x="13136376" y="7222439"/>
                  </a:lnTo>
                  <a:lnTo>
                    <a:pt x="13134047" y="7224203"/>
                  </a:lnTo>
                  <a:lnTo>
                    <a:pt x="13131384" y="7225826"/>
                  </a:lnTo>
                  <a:lnTo>
                    <a:pt x="13130963" y="7229585"/>
                  </a:lnTo>
                  <a:lnTo>
                    <a:pt x="13132727" y="7231914"/>
                  </a:lnTo>
                  <a:lnTo>
                    <a:pt x="13134683" y="7234717"/>
                  </a:lnTo>
                  <a:lnTo>
                    <a:pt x="13135065" y="7235668"/>
                  </a:lnTo>
                  <a:lnTo>
                    <a:pt x="13138730" y="7237231"/>
                  </a:lnTo>
                  <a:lnTo>
                    <a:pt x="13140681" y="7237276"/>
                  </a:lnTo>
                  <a:lnTo>
                    <a:pt x="13142392" y="7236037"/>
                  </a:lnTo>
                  <a:lnTo>
                    <a:pt x="13145054" y="7234414"/>
                  </a:lnTo>
                  <a:lnTo>
                    <a:pt x="13145476" y="7230655"/>
                  </a:lnTo>
                  <a:lnTo>
                    <a:pt x="13143712" y="7228326"/>
                  </a:lnTo>
                  <a:lnTo>
                    <a:pt x="13141756" y="7225522"/>
                  </a:lnTo>
                  <a:lnTo>
                    <a:pt x="13140134" y="7222860"/>
                  </a:lnTo>
                  <a:close/>
                </a:path>
                <a:path w="18691860" h="11056620">
                  <a:moveTo>
                    <a:pt x="13089770" y="7152527"/>
                  </a:moveTo>
                  <a:lnTo>
                    <a:pt x="13086010" y="7152105"/>
                  </a:lnTo>
                  <a:lnTo>
                    <a:pt x="13083681" y="7153870"/>
                  </a:lnTo>
                  <a:lnTo>
                    <a:pt x="13081019" y="7155491"/>
                  </a:lnTo>
                  <a:lnTo>
                    <a:pt x="13080598" y="7159250"/>
                  </a:lnTo>
                  <a:lnTo>
                    <a:pt x="13082361" y="7161579"/>
                  </a:lnTo>
                  <a:lnTo>
                    <a:pt x="13084317" y="7164383"/>
                  </a:lnTo>
                  <a:lnTo>
                    <a:pt x="13084699" y="7165335"/>
                  </a:lnTo>
                  <a:lnTo>
                    <a:pt x="13088367" y="7166899"/>
                  </a:lnTo>
                  <a:lnTo>
                    <a:pt x="13090318" y="7166943"/>
                  </a:lnTo>
                  <a:lnTo>
                    <a:pt x="13092029" y="7165703"/>
                  </a:lnTo>
                  <a:lnTo>
                    <a:pt x="13094690" y="7164080"/>
                  </a:lnTo>
                  <a:lnTo>
                    <a:pt x="13095113" y="7160321"/>
                  </a:lnTo>
                  <a:lnTo>
                    <a:pt x="13093348" y="7157993"/>
                  </a:lnTo>
                  <a:lnTo>
                    <a:pt x="13091392" y="7155189"/>
                  </a:lnTo>
                  <a:lnTo>
                    <a:pt x="13089770" y="7152527"/>
                  </a:lnTo>
                  <a:close/>
                </a:path>
                <a:path w="18691860" h="11056620">
                  <a:moveTo>
                    <a:pt x="13039690" y="7081527"/>
                  </a:moveTo>
                  <a:lnTo>
                    <a:pt x="13035930" y="7081104"/>
                  </a:lnTo>
                  <a:lnTo>
                    <a:pt x="13033602" y="7082868"/>
                  </a:lnTo>
                  <a:lnTo>
                    <a:pt x="13030940" y="7084491"/>
                  </a:lnTo>
                  <a:lnTo>
                    <a:pt x="13030659" y="7087917"/>
                  </a:lnTo>
                  <a:lnTo>
                    <a:pt x="13032282" y="7090579"/>
                  </a:lnTo>
                  <a:lnTo>
                    <a:pt x="13034239" y="7093383"/>
                  </a:lnTo>
                  <a:lnTo>
                    <a:pt x="13034621" y="7094334"/>
                  </a:lnTo>
                  <a:lnTo>
                    <a:pt x="13038284" y="7095896"/>
                  </a:lnTo>
                  <a:lnTo>
                    <a:pt x="13040237" y="7095941"/>
                  </a:lnTo>
                  <a:lnTo>
                    <a:pt x="13041946" y="7094702"/>
                  </a:lnTo>
                  <a:lnTo>
                    <a:pt x="13044609" y="7093079"/>
                  </a:lnTo>
                  <a:lnTo>
                    <a:pt x="13045032" y="7089319"/>
                  </a:lnTo>
                  <a:lnTo>
                    <a:pt x="13043267" y="7086990"/>
                  </a:lnTo>
                  <a:lnTo>
                    <a:pt x="13041313" y="7084188"/>
                  </a:lnTo>
                  <a:lnTo>
                    <a:pt x="13039690" y="7081527"/>
                  </a:lnTo>
                  <a:close/>
                </a:path>
                <a:path w="18691860" h="11056620">
                  <a:moveTo>
                    <a:pt x="12989801" y="7011000"/>
                  </a:moveTo>
                  <a:lnTo>
                    <a:pt x="12986182" y="7010244"/>
                  </a:lnTo>
                  <a:lnTo>
                    <a:pt x="12981526" y="7013775"/>
                  </a:lnTo>
                  <a:lnTo>
                    <a:pt x="12980914" y="7017059"/>
                  </a:lnTo>
                  <a:lnTo>
                    <a:pt x="12982536" y="7019721"/>
                  </a:lnTo>
                  <a:lnTo>
                    <a:pt x="12984491" y="7022523"/>
                  </a:lnTo>
                  <a:lnTo>
                    <a:pt x="12984873" y="7023475"/>
                  </a:lnTo>
                  <a:lnTo>
                    <a:pt x="12988539" y="7025038"/>
                  </a:lnTo>
                  <a:lnTo>
                    <a:pt x="12990491" y="7025083"/>
                  </a:lnTo>
                  <a:lnTo>
                    <a:pt x="12992201" y="7023843"/>
                  </a:lnTo>
                  <a:lnTo>
                    <a:pt x="12994530" y="7022079"/>
                  </a:lnTo>
                  <a:lnTo>
                    <a:pt x="12995143" y="7018795"/>
                  </a:lnTo>
                  <a:lnTo>
                    <a:pt x="12993521" y="7016133"/>
                  </a:lnTo>
                  <a:lnTo>
                    <a:pt x="12991565" y="7013329"/>
                  </a:lnTo>
                  <a:lnTo>
                    <a:pt x="12989801" y="7011000"/>
                  </a:lnTo>
                  <a:close/>
                </a:path>
                <a:path w="18691860" h="11056620">
                  <a:moveTo>
                    <a:pt x="12940195" y="6939808"/>
                  </a:moveTo>
                  <a:lnTo>
                    <a:pt x="12936912" y="6939196"/>
                  </a:lnTo>
                  <a:lnTo>
                    <a:pt x="12934250" y="6940818"/>
                  </a:lnTo>
                  <a:lnTo>
                    <a:pt x="12931921" y="6942582"/>
                  </a:lnTo>
                  <a:lnTo>
                    <a:pt x="12931309" y="6945866"/>
                  </a:lnTo>
                  <a:lnTo>
                    <a:pt x="12932930" y="6948528"/>
                  </a:lnTo>
                  <a:lnTo>
                    <a:pt x="12934886" y="6951332"/>
                  </a:lnTo>
                  <a:lnTo>
                    <a:pt x="12935269" y="6952283"/>
                  </a:lnTo>
                  <a:lnTo>
                    <a:pt x="12938933" y="6953847"/>
                  </a:lnTo>
                  <a:lnTo>
                    <a:pt x="12940885" y="6953891"/>
                  </a:lnTo>
                  <a:lnTo>
                    <a:pt x="12942596" y="6952651"/>
                  </a:lnTo>
                  <a:lnTo>
                    <a:pt x="12944925" y="6950886"/>
                  </a:lnTo>
                  <a:lnTo>
                    <a:pt x="12945537" y="6947602"/>
                  </a:lnTo>
                  <a:lnTo>
                    <a:pt x="12943916" y="6944941"/>
                  </a:lnTo>
                  <a:lnTo>
                    <a:pt x="12941960" y="6942136"/>
                  </a:lnTo>
                  <a:lnTo>
                    <a:pt x="12940195" y="6939808"/>
                  </a:lnTo>
                  <a:close/>
                </a:path>
                <a:path w="18691860" h="11056620">
                  <a:moveTo>
                    <a:pt x="12891067" y="6868425"/>
                  </a:moveTo>
                  <a:lnTo>
                    <a:pt x="12887782" y="6867812"/>
                  </a:lnTo>
                  <a:lnTo>
                    <a:pt x="12885121" y="6869434"/>
                  </a:lnTo>
                  <a:lnTo>
                    <a:pt x="12882793" y="6871199"/>
                  </a:lnTo>
                  <a:lnTo>
                    <a:pt x="12882179" y="6874483"/>
                  </a:lnTo>
                  <a:lnTo>
                    <a:pt x="12883801" y="6877145"/>
                  </a:lnTo>
                  <a:lnTo>
                    <a:pt x="12885758" y="6879949"/>
                  </a:lnTo>
                  <a:lnTo>
                    <a:pt x="12886140" y="6880900"/>
                  </a:lnTo>
                  <a:lnTo>
                    <a:pt x="12889806" y="6882464"/>
                  </a:lnTo>
                  <a:lnTo>
                    <a:pt x="12891757" y="6882508"/>
                  </a:lnTo>
                  <a:lnTo>
                    <a:pt x="12893468" y="6881269"/>
                  </a:lnTo>
                  <a:lnTo>
                    <a:pt x="12895797" y="6879504"/>
                  </a:lnTo>
                  <a:lnTo>
                    <a:pt x="12896410" y="6876219"/>
                  </a:lnTo>
                  <a:lnTo>
                    <a:pt x="12894788" y="6873558"/>
                  </a:lnTo>
                  <a:lnTo>
                    <a:pt x="12892832" y="6870754"/>
                  </a:lnTo>
                  <a:lnTo>
                    <a:pt x="12891067" y="6868425"/>
                  </a:lnTo>
                  <a:close/>
                </a:path>
                <a:path w="18691860" h="11056620">
                  <a:moveTo>
                    <a:pt x="12841937" y="6797041"/>
                  </a:moveTo>
                  <a:lnTo>
                    <a:pt x="12838653" y="6796428"/>
                  </a:lnTo>
                  <a:lnTo>
                    <a:pt x="12835990" y="6798051"/>
                  </a:lnTo>
                  <a:lnTo>
                    <a:pt x="12833663" y="6799816"/>
                  </a:lnTo>
                  <a:lnTo>
                    <a:pt x="12833051" y="6803100"/>
                  </a:lnTo>
                  <a:lnTo>
                    <a:pt x="12834674" y="6805763"/>
                  </a:lnTo>
                  <a:lnTo>
                    <a:pt x="12836628" y="6808567"/>
                  </a:lnTo>
                  <a:lnTo>
                    <a:pt x="12837010" y="6809516"/>
                  </a:lnTo>
                  <a:lnTo>
                    <a:pt x="12840677" y="6811080"/>
                  </a:lnTo>
                  <a:lnTo>
                    <a:pt x="12842627" y="6811125"/>
                  </a:lnTo>
                  <a:lnTo>
                    <a:pt x="12844338" y="6809885"/>
                  </a:lnTo>
                  <a:lnTo>
                    <a:pt x="12846666" y="6808121"/>
                  </a:lnTo>
                  <a:lnTo>
                    <a:pt x="12847280" y="6804837"/>
                  </a:lnTo>
                  <a:lnTo>
                    <a:pt x="12845658" y="6802175"/>
                  </a:lnTo>
                  <a:lnTo>
                    <a:pt x="12843702" y="6799370"/>
                  </a:lnTo>
                  <a:lnTo>
                    <a:pt x="12841937" y="6797041"/>
                  </a:lnTo>
                  <a:close/>
                </a:path>
                <a:path w="18691860" h="11056620">
                  <a:moveTo>
                    <a:pt x="12793284" y="6725468"/>
                  </a:moveTo>
                  <a:lnTo>
                    <a:pt x="12790000" y="6724855"/>
                  </a:lnTo>
                  <a:lnTo>
                    <a:pt x="12787339" y="6726478"/>
                  </a:lnTo>
                  <a:lnTo>
                    <a:pt x="12785010" y="6728243"/>
                  </a:lnTo>
                  <a:lnTo>
                    <a:pt x="12784397" y="6731525"/>
                  </a:lnTo>
                  <a:lnTo>
                    <a:pt x="12786019" y="6734187"/>
                  </a:lnTo>
                  <a:lnTo>
                    <a:pt x="12787975" y="6736992"/>
                  </a:lnTo>
                  <a:lnTo>
                    <a:pt x="12788358" y="6737943"/>
                  </a:lnTo>
                  <a:lnTo>
                    <a:pt x="12792023" y="6739506"/>
                  </a:lnTo>
                  <a:lnTo>
                    <a:pt x="12793974" y="6739551"/>
                  </a:lnTo>
                  <a:lnTo>
                    <a:pt x="12795685" y="6738310"/>
                  </a:lnTo>
                  <a:lnTo>
                    <a:pt x="12798012" y="6736546"/>
                  </a:lnTo>
                  <a:lnTo>
                    <a:pt x="12798626" y="6733263"/>
                  </a:lnTo>
                  <a:lnTo>
                    <a:pt x="12797003" y="6730601"/>
                  </a:lnTo>
                  <a:lnTo>
                    <a:pt x="12795047" y="6727796"/>
                  </a:lnTo>
                  <a:lnTo>
                    <a:pt x="12793284" y="6725468"/>
                  </a:lnTo>
                  <a:close/>
                </a:path>
                <a:path w="18691860" h="11056620">
                  <a:moveTo>
                    <a:pt x="12744629" y="6653894"/>
                  </a:moveTo>
                  <a:lnTo>
                    <a:pt x="12741347" y="6653282"/>
                  </a:lnTo>
                  <a:lnTo>
                    <a:pt x="12738685" y="6654903"/>
                  </a:lnTo>
                  <a:lnTo>
                    <a:pt x="12736356" y="6656668"/>
                  </a:lnTo>
                  <a:lnTo>
                    <a:pt x="12735743" y="6659952"/>
                  </a:lnTo>
                  <a:lnTo>
                    <a:pt x="12737365" y="6662614"/>
                  </a:lnTo>
                  <a:lnTo>
                    <a:pt x="12739321" y="6665418"/>
                  </a:lnTo>
                  <a:lnTo>
                    <a:pt x="12739703" y="6666369"/>
                  </a:lnTo>
                  <a:lnTo>
                    <a:pt x="12743368" y="6667932"/>
                  </a:lnTo>
                  <a:lnTo>
                    <a:pt x="12745319" y="6667977"/>
                  </a:lnTo>
                  <a:lnTo>
                    <a:pt x="12747030" y="6666737"/>
                  </a:lnTo>
                  <a:lnTo>
                    <a:pt x="12749359" y="6664972"/>
                  </a:lnTo>
                  <a:lnTo>
                    <a:pt x="12749972" y="6661688"/>
                  </a:lnTo>
                  <a:lnTo>
                    <a:pt x="12748350" y="6659026"/>
                  </a:lnTo>
                  <a:lnTo>
                    <a:pt x="12746394" y="6656222"/>
                  </a:lnTo>
                  <a:lnTo>
                    <a:pt x="12744629" y="6653894"/>
                  </a:lnTo>
                  <a:close/>
                </a:path>
                <a:path w="18691860" h="11056620">
                  <a:moveTo>
                    <a:pt x="12696119" y="6581988"/>
                  </a:moveTo>
                  <a:lnTo>
                    <a:pt x="12692835" y="6581373"/>
                  </a:lnTo>
                  <a:lnTo>
                    <a:pt x="12690173" y="6582995"/>
                  </a:lnTo>
                  <a:lnTo>
                    <a:pt x="12687845" y="6584760"/>
                  </a:lnTo>
                  <a:lnTo>
                    <a:pt x="12687231" y="6588044"/>
                  </a:lnTo>
                  <a:lnTo>
                    <a:pt x="12688853" y="6590707"/>
                  </a:lnTo>
                  <a:lnTo>
                    <a:pt x="12690810" y="6593510"/>
                  </a:lnTo>
                  <a:lnTo>
                    <a:pt x="12691192" y="6594461"/>
                  </a:lnTo>
                  <a:lnTo>
                    <a:pt x="12694859" y="6596026"/>
                  </a:lnTo>
                  <a:lnTo>
                    <a:pt x="12696809" y="6596069"/>
                  </a:lnTo>
                  <a:lnTo>
                    <a:pt x="12698520" y="6594830"/>
                  </a:lnTo>
                  <a:lnTo>
                    <a:pt x="12700849" y="6593065"/>
                  </a:lnTo>
                  <a:lnTo>
                    <a:pt x="12701461" y="6589780"/>
                  </a:lnTo>
                  <a:lnTo>
                    <a:pt x="12699838" y="6587118"/>
                  </a:lnTo>
                  <a:lnTo>
                    <a:pt x="12697884" y="6584315"/>
                  </a:lnTo>
                  <a:lnTo>
                    <a:pt x="12696119" y="6581988"/>
                  </a:lnTo>
                  <a:close/>
                </a:path>
                <a:path w="18691860" h="11056620">
                  <a:moveTo>
                    <a:pt x="12647466" y="6510413"/>
                  </a:moveTo>
                  <a:lnTo>
                    <a:pt x="12644181" y="6509800"/>
                  </a:lnTo>
                  <a:lnTo>
                    <a:pt x="12641519" y="6511421"/>
                  </a:lnTo>
                  <a:lnTo>
                    <a:pt x="12639190" y="6513186"/>
                  </a:lnTo>
                  <a:lnTo>
                    <a:pt x="12638577" y="6516471"/>
                  </a:lnTo>
                  <a:lnTo>
                    <a:pt x="12640199" y="6519132"/>
                  </a:lnTo>
                  <a:lnTo>
                    <a:pt x="12642156" y="6521937"/>
                  </a:lnTo>
                  <a:lnTo>
                    <a:pt x="12642538" y="6522886"/>
                  </a:lnTo>
                  <a:lnTo>
                    <a:pt x="12646205" y="6524450"/>
                  </a:lnTo>
                  <a:lnTo>
                    <a:pt x="12648156" y="6524496"/>
                  </a:lnTo>
                  <a:lnTo>
                    <a:pt x="12649867" y="6523256"/>
                  </a:lnTo>
                  <a:lnTo>
                    <a:pt x="12652194" y="6521491"/>
                  </a:lnTo>
                  <a:lnTo>
                    <a:pt x="12652806" y="6518206"/>
                  </a:lnTo>
                  <a:lnTo>
                    <a:pt x="12651185" y="6515544"/>
                  </a:lnTo>
                  <a:lnTo>
                    <a:pt x="12649230" y="6512740"/>
                  </a:lnTo>
                  <a:lnTo>
                    <a:pt x="12647466" y="6510413"/>
                  </a:lnTo>
                  <a:close/>
                </a:path>
                <a:path w="18691860" h="11056620">
                  <a:moveTo>
                    <a:pt x="12598954" y="6438505"/>
                  </a:moveTo>
                  <a:lnTo>
                    <a:pt x="12595669" y="6437892"/>
                  </a:lnTo>
                  <a:lnTo>
                    <a:pt x="12593007" y="6439514"/>
                  </a:lnTo>
                  <a:lnTo>
                    <a:pt x="12590680" y="6441278"/>
                  </a:lnTo>
                  <a:lnTo>
                    <a:pt x="12590065" y="6444563"/>
                  </a:lnTo>
                  <a:lnTo>
                    <a:pt x="12591688" y="6447225"/>
                  </a:lnTo>
                  <a:lnTo>
                    <a:pt x="12593644" y="6450028"/>
                  </a:lnTo>
                  <a:lnTo>
                    <a:pt x="12594027" y="6450979"/>
                  </a:lnTo>
                  <a:lnTo>
                    <a:pt x="12597693" y="6452543"/>
                  </a:lnTo>
                  <a:lnTo>
                    <a:pt x="12599644" y="6452587"/>
                  </a:lnTo>
                  <a:lnTo>
                    <a:pt x="12601355" y="6451348"/>
                  </a:lnTo>
                  <a:lnTo>
                    <a:pt x="12603683" y="6449584"/>
                  </a:lnTo>
                  <a:lnTo>
                    <a:pt x="12604296" y="6446300"/>
                  </a:lnTo>
                  <a:lnTo>
                    <a:pt x="12602675" y="6443638"/>
                  </a:lnTo>
                  <a:lnTo>
                    <a:pt x="12600719" y="6440834"/>
                  </a:lnTo>
                  <a:lnTo>
                    <a:pt x="12598954" y="6438505"/>
                  </a:lnTo>
                  <a:close/>
                </a:path>
                <a:path w="18691860" h="11056620">
                  <a:moveTo>
                    <a:pt x="12550300" y="6366931"/>
                  </a:moveTo>
                  <a:lnTo>
                    <a:pt x="12547014" y="6366318"/>
                  </a:lnTo>
                  <a:lnTo>
                    <a:pt x="12544353" y="6367941"/>
                  </a:lnTo>
                  <a:lnTo>
                    <a:pt x="12542025" y="6369704"/>
                  </a:lnTo>
                  <a:lnTo>
                    <a:pt x="12541413" y="6372988"/>
                  </a:lnTo>
                  <a:lnTo>
                    <a:pt x="12543036" y="6375651"/>
                  </a:lnTo>
                  <a:lnTo>
                    <a:pt x="12544990" y="6378454"/>
                  </a:lnTo>
                  <a:lnTo>
                    <a:pt x="12545372" y="6379405"/>
                  </a:lnTo>
                  <a:lnTo>
                    <a:pt x="12549039" y="6380970"/>
                  </a:lnTo>
                  <a:lnTo>
                    <a:pt x="12550990" y="6381014"/>
                  </a:lnTo>
                  <a:lnTo>
                    <a:pt x="12552702" y="6379774"/>
                  </a:lnTo>
                  <a:lnTo>
                    <a:pt x="12555029" y="6378008"/>
                  </a:lnTo>
                  <a:lnTo>
                    <a:pt x="12555643" y="6374725"/>
                  </a:lnTo>
                  <a:lnTo>
                    <a:pt x="12554020" y="6372064"/>
                  </a:lnTo>
                  <a:lnTo>
                    <a:pt x="12552064" y="6369260"/>
                  </a:lnTo>
                  <a:lnTo>
                    <a:pt x="12550300" y="6366931"/>
                  </a:lnTo>
                  <a:close/>
                </a:path>
                <a:path w="18691860" h="11056620">
                  <a:moveTo>
                    <a:pt x="12501171" y="6295547"/>
                  </a:moveTo>
                  <a:lnTo>
                    <a:pt x="12497887" y="6294935"/>
                  </a:lnTo>
                  <a:lnTo>
                    <a:pt x="12495226" y="6296558"/>
                  </a:lnTo>
                  <a:lnTo>
                    <a:pt x="12492897" y="6298321"/>
                  </a:lnTo>
                  <a:lnTo>
                    <a:pt x="12492283" y="6301606"/>
                  </a:lnTo>
                  <a:lnTo>
                    <a:pt x="12493906" y="6304268"/>
                  </a:lnTo>
                  <a:lnTo>
                    <a:pt x="12495862" y="6307071"/>
                  </a:lnTo>
                  <a:lnTo>
                    <a:pt x="12496244" y="6308022"/>
                  </a:lnTo>
                  <a:lnTo>
                    <a:pt x="12499909" y="6309586"/>
                  </a:lnTo>
                  <a:lnTo>
                    <a:pt x="12501861" y="6309630"/>
                  </a:lnTo>
                  <a:lnTo>
                    <a:pt x="12503571" y="6308391"/>
                  </a:lnTo>
                  <a:lnTo>
                    <a:pt x="12505900" y="6306626"/>
                  </a:lnTo>
                  <a:lnTo>
                    <a:pt x="12506513" y="6303341"/>
                  </a:lnTo>
                  <a:lnTo>
                    <a:pt x="12504890" y="6300680"/>
                  </a:lnTo>
                  <a:lnTo>
                    <a:pt x="12502934" y="6297876"/>
                  </a:lnTo>
                  <a:lnTo>
                    <a:pt x="12501171" y="6295547"/>
                  </a:lnTo>
                  <a:close/>
                </a:path>
                <a:path w="18691860" h="11056620">
                  <a:moveTo>
                    <a:pt x="12452043" y="6224166"/>
                  </a:moveTo>
                  <a:lnTo>
                    <a:pt x="12448758" y="6223552"/>
                  </a:lnTo>
                  <a:lnTo>
                    <a:pt x="12446096" y="6225174"/>
                  </a:lnTo>
                  <a:lnTo>
                    <a:pt x="12443767" y="6226939"/>
                  </a:lnTo>
                  <a:lnTo>
                    <a:pt x="12443154" y="6230222"/>
                  </a:lnTo>
                  <a:lnTo>
                    <a:pt x="12444776" y="6232884"/>
                  </a:lnTo>
                  <a:lnTo>
                    <a:pt x="12446732" y="6235689"/>
                  </a:lnTo>
                  <a:lnTo>
                    <a:pt x="12447115" y="6236640"/>
                  </a:lnTo>
                  <a:lnTo>
                    <a:pt x="12450781" y="6238204"/>
                  </a:lnTo>
                  <a:lnTo>
                    <a:pt x="12452730" y="6238247"/>
                  </a:lnTo>
                  <a:lnTo>
                    <a:pt x="12454444" y="6237008"/>
                  </a:lnTo>
                  <a:lnTo>
                    <a:pt x="12456772" y="6235243"/>
                  </a:lnTo>
                  <a:lnTo>
                    <a:pt x="12457383" y="6231959"/>
                  </a:lnTo>
                  <a:lnTo>
                    <a:pt x="12455762" y="6229297"/>
                  </a:lnTo>
                  <a:lnTo>
                    <a:pt x="12453807" y="6226493"/>
                  </a:lnTo>
                  <a:lnTo>
                    <a:pt x="12452043" y="6224166"/>
                  </a:lnTo>
                  <a:close/>
                </a:path>
                <a:path w="18691860" h="11056620">
                  <a:moveTo>
                    <a:pt x="12402437" y="6152973"/>
                  </a:moveTo>
                  <a:lnTo>
                    <a:pt x="12398678" y="6152551"/>
                  </a:lnTo>
                  <a:lnTo>
                    <a:pt x="12396350" y="6154317"/>
                  </a:lnTo>
                  <a:lnTo>
                    <a:pt x="12393688" y="6155938"/>
                  </a:lnTo>
                  <a:lnTo>
                    <a:pt x="12393265" y="6159698"/>
                  </a:lnTo>
                  <a:lnTo>
                    <a:pt x="12395031" y="6162026"/>
                  </a:lnTo>
                  <a:lnTo>
                    <a:pt x="12396984" y="6164829"/>
                  </a:lnTo>
                  <a:lnTo>
                    <a:pt x="12397367" y="6165780"/>
                  </a:lnTo>
                  <a:lnTo>
                    <a:pt x="12401034" y="6167345"/>
                  </a:lnTo>
                  <a:lnTo>
                    <a:pt x="12402985" y="6167389"/>
                  </a:lnTo>
                  <a:lnTo>
                    <a:pt x="12404696" y="6166149"/>
                  </a:lnTo>
                  <a:lnTo>
                    <a:pt x="12407357" y="6164527"/>
                  </a:lnTo>
                  <a:lnTo>
                    <a:pt x="12407780" y="6160767"/>
                  </a:lnTo>
                  <a:lnTo>
                    <a:pt x="12406015" y="6158439"/>
                  </a:lnTo>
                  <a:lnTo>
                    <a:pt x="12404059" y="6155635"/>
                  </a:lnTo>
                  <a:lnTo>
                    <a:pt x="12402437" y="6152973"/>
                  </a:lnTo>
                  <a:close/>
                </a:path>
                <a:path w="18691860" h="11056620">
                  <a:moveTo>
                    <a:pt x="12352073" y="6082640"/>
                  </a:moveTo>
                  <a:lnTo>
                    <a:pt x="12348313" y="6082216"/>
                  </a:lnTo>
                  <a:lnTo>
                    <a:pt x="12345984" y="6083981"/>
                  </a:lnTo>
                  <a:lnTo>
                    <a:pt x="12343323" y="6085603"/>
                  </a:lnTo>
                  <a:lnTo>
                    <a:pt x="12342900" y="6089363"/>
                  </a:lnTo>
                  <a:lnTo>
                    <a:pt x="12344665" y="6091692"/>
                  </a:lnTo>
                  <a:lnTo>
                    <a:pt x="12346621" y="6094495"/>
                  </a:lnTo>
                  <a:lnTo>
                    <a:pt x="12347337" y="6095589"/>
                  </a:lnTo>
                  <a:lnTo>
                    <a:pt x="12350671" y="6097011"/>
                  </a:lnTo>
                  <a:lnTo>
                    <a:pt x="12352621" y="6097055"/>
                  </a:lnTo>
                  <a:lnTo>
                    <a:pt x="12354331" y="6095815"/>
                  </a:lnTo>
                  <a:lnTo>
                    <a:pt x="12356994" y="6094193"/>
                  </a:lnTo>
                  <a:lnTo>
                    <a:pt x="12357415" y="6090434"/>
                  </a:lnTo>
                  <a:lnTo>
                    <a:pt x="12355652" y="6088105"/>
                  </a:lnTo>
                  <a:lnTo>
                    <a:pt x="12353696" y="6085301"/>
                  </a:lnTo>
                  <a:lnTo>
                    <a:pt x="12352073" y="6082640"/>
                  </a:lnTo>
                  <a:close/>
                </a:path>
                <a:path w="18691860" h="11056620">
                  <a:moveTo>
                    <a:pt x="12301233" y="6012495"/>
                  </a:moveTo>
                  <a:lnTo>
                    <a:pt x="12297473" y="6012073"/>
                  </a:lnTo>
                  <a:lnTo>
                    <a:pt x="12295145" y="6013839"/>
                  </a:lnTo>
                  <a:lnTo>
                    <a:pt x="12292483" y="6015460"/>
                  </a:lnTo>
                  <a:lnTo>
                    <a:pt x="12292060" y="6019220"/>
                  </a:lnTo>
                  <a:lnTo>
                    <a:pt x="12293825" y="6021549"/>
                  </a:lnTo>
                  <a:lnTo>
                    <a:pt x="12295781" y="6024352"/>
                  </a:lnTo>
                  <a:lnTo>
                    <a:pt x="12296497" y="6025446"/>
                  </a:lnTo>
                  <a:lnTo>
                    <a:pt x="12299831" y="6026868"/>
                  </a:lnTo>
                  <a:lnTo>
                    <a:pt x="12301924" y="6026580"/>
                  </a:lnTo>
                  <a:lnTo>
                    <a:pt x="12303634" y="6025339"/>
                  </a:lnTo>
                  <a:lnTo>
                    <a:pt x="12306296" y="6023716"/>
                  </a:lnTo>
                  <a:lnTo>
                    <a:pt x="12306716" y="6019957"/>
                  </a:lnTo>
                  <a:lnTo>
                    <a:pt x="12304952" y="6017628"/>
                  </a:lnTo>
                  <a:lnTo>
                    <a:pt x="12302998" y="6014824"/>
                  </a:lnTo>
                  <a:lnTo>
                    <a:pt x="12301233" y="6012495"/>
                  </a:lnTo>
                  <a:close/>
                </a:path>
                <a:path w="18691860" h="11056620">
                  <a:moveTo>
                    <a:pt x="12248966" y="5942927"/>
                  </a:moveTo>
                  <a:lnTo>
                    <a:pt x="12245206" y="5942504"/>
                  </a:lnTo>
                  <a:lnTo>
                    <a:pt x="12240550" y="5946033"/>
                  </a:lnTo>
                  <a:lnTo>
                    <a:pt x="12240127" y="5949792"/>
                  </a:lnTo>
                  <a:lnTo>
                    <a:pt x="12241892" y="5952121"/>
                  </a:lnTo>
                  <a:lnTo>
                    <a:pt x="12243848" y="5954925"/>
                  </a:lnTo>
                  <a:lnTo>
                    <a:pt x="12244564" y="5956018"/>
                  </a:lnTo>
                  <a:lnTo>
                    <a:pt x="12247898" y="5957440"/>
                  </a:lnTo>
                  <a:lnTo>
                    <a:pt x="12249990" y="5957151"/>
                  </a:lnTo>
                  <a:lnTo>
                    <a:pt x="12251701" y="5955911"/>
                  </a:lnTo>
                  <a:lnTo>
                    <a:pt x="12254030" y="5954147"/>
                  </a:lnTo>
                  <a:lnTo>
                    <a:pt x="12254451" y="5950387"/>
                  </a:lnTo>
                  <a:lnTo>
                    <a:pt x="12252688" y="5948059"/>
                  </a:lnTo>
                  <a:lnTo>
                    <a:pt x="12250732" y="5945254"/>
                  </a:lnTo>
                  <a:lnTo>
                    <a:pt x="12248966" y="5942927"/>
                  </a:lnTo>
                  <a:close/>
                </a:path>
                <a:path w="18691860" h="11056620">
                  <a:moveTo>
                    <a:pt x="12196274" y="5874356"/>
                  </a:moveTo>
                  <a:lnTo>
                    <a:pt x="12192514" y="5873935"/>
                  </a:lnTo>
                  <a:lnTo>
                    <a:pt x="12187858" y="5877463"/>
                  </a:lnTo>
                  <a:lnTo>
                    <a:pt x="12187436" y="5881224"/>
                  </a:lnTo>
                  <a:lnTo>
                    <a:pt x="12189200" y="5883552"/>
                  </a:lnTo>
                  <a:lnTo>
                    <a:pt x="12191489" y="5886497"/>
                  </a:lnTo>
                  <a:lnTo>
                    <a:pt x="12191871" y="5887448"/>
                  </a:lnTo>
                  <a:lnTo>
                    <a:pt x="12195537" y="5889012"/>
                  </a:lnTo>
                  <a:lnTo>
                    <a:pt x="12197630" y="5888723"/>
                  </a:lnTo>
                  <a:lnTo>
                    <a:pt x="12199341" y="5887483"/>
                  </a:lnTo>
                  <a:lnTo>
                    <a:pt x="12201670" y="5885719"/>
                  </a:lnTo>
                  <a:lnTo>
                    <a:pt x="12202091" y="5881960"/>
                  </a:lnTo>
                  <a:lnTo>
                    <a:pt x="12200328" y="5879632"/>
                  </a:lnTo>
                  <a:lnTo>
                    <a:pt x="12198037" y="5876684"/>
                  </a:lnTo>
                  <a:lnTo>
                    <a:pt x="12196274" y="5874356"/>
                  </a:lnTo>
                  <a:close/>
                </a:path>
                <a:path w="18691860" h="11056620">
                  <a:moveTo>
                    <a:pt x="12142013" y="5806694"/>
                  </a:moveTo>
                  <a:lnTo>
                    <a:pt x="12138728" y="5806080"/>
                  </a:lnTo>
                  <a:lnTo>
                    <a:pt x="12133786" y="5810276"/>
                  </a:lnTo>
                  <a:lnTo>
                    <a:pt x="12133173" y="5813559"/>
                  </a:lnTo>
                  <a:lnTo>
                    <a:pt x="12135270" y="5816030"/>
                  </a:lnTo>
                  <a:lnTo>
                    <a:pt x="12137561" y="5818977"/>
                  </a:lnTo>
                  <a:lnTo>
                    <a:pt x="12137943" y="5819929"/>
                  </a:lnTo>
                  <a:lnTo>
                    <a:pt x="12141607" y="5821491"/>
                  </a:lnTo>
                  <a:lnTo>
                    <a:pt x="12143702" y="5821203"/>
                  </a:lnTo>
                  <a:lnTo>
                    <a:pt x="12145412" y="5819962"/>
                  </a:lnTo>
                  <a:lnTo>
                    <a:pt x="12147882" y="5817865"/>
                  </a:lnTo>
                  <a:lnTo>
                    <a:pt x="12148495" y="5814580"/>
                  </a:lnTo>
                  <a:lnTo>
                    <a:pt x="12146398" y="5812110"/>
                  </a:lnTo>
                  <a:lnTo>
                    <a:pt x="12144110" y="5809163"/>
                  </a:lnTo>
                  <a:lnTo>
                    <a:pt x="12142013" y="5806694"/>
                  </a:lnTo>
                  <a:close/>
                </a:path>
                <a:path w="18691860" h="11056620">
                  <a:moveTo>
                    <a:pt x="12086657" y="5739747"/>
                  </a:moveTo>
                  <a:lnTo>
                    <a:pt x="12083231" y="5739466"/>
                  </a:lnTo>
                  <a:lnTo>
                    <a:pt x="12078289" y="5743661"/>
                  </a:lnTo>
                  <a:lnTo>
                    <a:pt x="12078009" y="5747088"/>
                  </a:lnTo>
                  <a:lnTo>
                    <a:pt x="12080107" y="5749559"/>
                  </a:lnTo>
                  <a:lnTo>
                    <a:pt x="12082539" y="5752171"/>
                  </a:lnTo>
                  <a:lnTo>
                    <a:pt x="12082922" y="5753123"/>
                  </a:lnTo>
                  <a:lnTo>
                    <a:pt x="12086589" y="5754687"/>
                  </a:lnTo>
                  <a:lnTo>
                    <a:pt x="12088822" y="5754065"/>
                  </a:lnTo>
                  <a:lnTo>
                    <a:pt x="12090533" y="5752824"/>
                  </a:lnTo>
                  <a:lnTo>
                    <a:pt x="12093004" y="5750726"/>
                  </a:lnTo>
                  <a:lnTo>
                    <a:pt x="12093284" y="5747299"/>
                  </a:lnTo>
                  <a:lnTo>
                    <a:pt x="12091185" y="5744829"/>
                  </a:lnTo>
                  <a:lnTo>
                    <a:pt x="12088756" y="5742217"/>
                  </a:lnTo>
                  <a:lnTo>
                    <a:pt x="12086657" y="5739747"/>
                  </a:lnTo>
                  <a:close/>
                </a:path>
                <a:path w="18691860" h="11056620">
                  <a:moveTo>
                    <a:pt x="12030258" y="5674323"/>
                  </a:moveTo>
                  <a:lnTo>
                    <a:pt x="12026831" y="5674042"/>
                  </a:lnTo>
                  <a:lnTo>
                    <a:pt x="12021890" y="5678238"/>
                  </a:lnTo>
                  <a:lnTo>
                    <a:pt x="12021610" y="5681665"/>
                  </a:lnTo>
                  <a:lnTo>
                    <a:pt x="12023708" y="5684136"/>
                  </a:lnTo>
                  <a:lnTo>
                    <a:pt x="12026140" y="5686748"/>
                  </a:lnTo>
                  <a:lnTo>
                    <a:pt x="12026522" y="5687699"/>
                  </a:lnTo>
                  <a:lnTo>
                    <a:pt x="12030189" y="5689263"/>
                  </a:lnTo>
                  <a:lnTo>
                    <a:pt x="12032282" y="5688975"/>
                  </a:lnTo>
                  <a:lnTo>
                    <a:pt x="12036606" y="5685303"/>
                  </a:lnTo>
                  <a:lnTo>
                    <a:pt x="12036886" y="5681876"/>
                  </a:lnTo>
                  <a:lnTo>
                    <a:pt x="12034788" y="5679407"/>
                  </a:lnTo>
                  <a:lnTo>
                    <a:pt x="12032357" y="5676793"/>
                  </a:lnTo>
                  <a:lnTo>
                    <a:pt x="12030258" y="5674323"/>
                  </a:lnTo>
                  <a:close/>
                </a:path>
                <a:path w="18691860" h="11056620">
                  <a:moveTo>
                    <a:pt x="11972625" y="5609948"/>
                  </a:moveTo>
                  <a:lnTo>
                    <a:pt x="11969198" y="5609669"/>
                  </a:lnTo>
                  <a:lnTo>
                    <a:pt x="11966728" y="5611767"/>
                  </a:lnTo>
                  <a:lnTo>
                    <a:pt x="11964590" y="5614006"/>
                  </a:lnTo>
                  <a:lnTo>
                    <a:pt x="11964311" y="5617433"/>
                  </a:lnTo>
                  <a:lnTo>
                    <a:pt x="11966409" y="5619905"/>
                  </a:lnTo>
                  <a:lnTo>
                    <a:pt x="11968838" y="5622516"/>
                  </a:lnTo>
                  <a:lnTo>
                    <a:pt x="11969363" y="5623134"/>
                  </a:lnTo>
                  <a:lnTo>
                    <a:pt x="11973029" y="5624697"/>
                  </a:lnTo>
                  <a:lnTo>
                    <a:pt x="11975124" y="5624409"/>
                  </a:lnTo>
                  <a:lnTo>
                    <a:pt x="11976975" y="5622836"/>
                  </a:lnTo>
                  <a:lnTo>
                    <a:pt x="11979113" y="5620595"/>
                  </a:lnTo>
                  <a:lnTo>
                    <a:pt x="11979392" y="5617170"/>
                  </a:lnTo>
                  <a:lnTo>
                    <a:pt x="11977294" y="5614698"/>
                  </a:lnTo>
                  <a:lnTo>
                    <a:pt x="11974865" y="5612086"/>
                  </a:lnTo>
                  <a:lnTo>
                    <a:pt x="11972625" y="5609948"/>
                  </a:lnTo>
                  <a:close/>
                </a:path>
                <a:path w="18691860" h="11056620">
                  <a:moveTo>
                    <a:pt x="2012742" y="1344846"/>
                  </a:moveTo>
                  <a:lnTo>
                    <a:pt x="2003743" y="1341007"/>
                  </a:lnTo>
                  <a:lnTo>
                    <a:pt x="2000415" y="1342344"/>
                  </a:lnTo>
                  <a:lnTo>
                    <a:pt x="1998140" y="1347677"/>
                  </a:lnTo>
                  <a:lnTo>
                    <a:pt x="1999144" y="1350864"/>
                  </a:lnTo>
                  <a:lnTo>
                    <a:pt x="2002144" y="1352143"/>
                  </a:lnTo>
                  <a:lnTo>
                    <a:pt x="2002335" y="1352619"/>
                  </a:lnTo>
                  <a:lnTo>
                    <a:pt x="2005668" y="1354041"/>
                  </a:lnTo>
                  <a:lnTo>
                    <a:pt x="2008477" y="1354845"/>
                  </a:lnTo>
                  <a:lnTo>
                    <a:pt x="2011663" y="1353839"/>
                  </a:lnTo>
                  <a:lnTo>
                    <a:pt x="2012942" y="1350840"/>
                  </a:lnTo>
                  <a:lnTo>
                    <a:pt x="2013747" y="1348031"/>
                  </a:lnTo>
                  <a:lnTo>
                    <a:pt x="2012742" y="1344846"/>
                  </a:lnTo>
                  <a:close/>
                </a:path>
                <a:path w="18691860" h="11056620">
                  <a:moveTo>
                    <a:pt x="1933366" y="1310199"/>
                  </a:moveTo>
                  <a:lnTo>
                    <a:pt x="1924367" y="1306360"/>
                  </a:lnTo>
                  <a:lnTo>
                    <a:pt x="1921181" y="1307365"/>
                  </a:lnTo>
                  <a:lnTo>
                    <a:pt x="1918622" y="1313363"/>
                  </a:lnTo>
                  <a:lnTo>
                    <a:pt x="1919626" y="1316550"/>
                  </a:lnTo>
                  <a:lnTo>
                    <a:pt x="1928626" y="1320389"/>
                  </a:lnTo>
                  <a:lnTo>
                    <a:pt x="1931812" y="1319384"/>
                  </a:lnTo>
                  <a:lnTo>
                    <a:pt x="1934371" y="1313385"/>
                  </a:lnTo>
                  <a:lnTo>
                    <a:pt x="1933366" y="1310199"/>
                  </a:lnTo>
                  <a:close/>
                </a:path>
                <a:path w="18691860" h="11056620">
                  <a:moveTo>
                    <a:pt x="2093162" y="1377968"/>
                  </a:moveTo>
                  <a:lnTo>
                    <a:pt x="2084163" y="1374129"/>
                  </a:lnTo>
                  <a:lnTo>
                    <a:pt x="2080834" y="1375468"/>
                  </a:lnTo>
                  <a:lnTo>
                    <a:pt x="2078418" y="1381133"/>
                  </a:lnTo>
                  <a:lnTo>
                    <a:pt x="2079755" y="1384461"/>
                  </a:lnTo>
                  <a:lnTo>
                    <a:pt x="2088421" y="1388158"/>
                  </a:lnTo>
                  <a:lnTo>
                    <a:pt x="2091750" y="1386820"/>
                  </a:lnTo>
                  <a:lnTo>
                    <a:pt x="2094166" y="1381155"/>
                  </a:lnTo>
                  <a:lnTo>
                    <a:pt x="2093162" y="1377968"/>
                  </a:lnTo>
                  <a:close/>
                </a:path>
                <a:path w="18691860" h="11056620">
                  <a:moveTo>
                    <a:pt x="1854133" y="1275218"/>
                  </a:moveTo>
                  <a:lnTo>
                    <a:pt x="1844800" y="1271237"/>
                  </a:lnTo>
                  <a:lnTo>
                    <a:pt x="1841614" y="1272242"/>
                  </a:lnTo>
                  <a:lnTo>
                    <a:pt x="1839055" y="1278242"/>
                  </a:lnTo>
                  <a:lnTo>
                    <a:pt x="1840060" y="1281427"/>
                  </a:lnTo>
                  <a:lnTo>
                    <a:pt x="1849392" y="1285408"/>
                  </a:lnTo>
                  <a:lnTo>
                    <a:pt x="1852720" y="1284071"/>
                  </a:lnTo>
                  <a:lnTo>
                    <a:pt x="1855137" y="1278405"/>
                  </a:lnTo>
                  <a:lnTo>
                    <a:pt x="1854133" y="1275218"/>
                  </a:lnTo>
                  <a:close/>
                </a:path>
                <a:path w="18691860" h="11056620">
                  <a:moveTo>
                    <a:pt x="2172773" y="1411140"/>
                  </a:moveTo>
                  <a:lnTo>
                    <a:pt x="2164107" y="1407443"/>
                  </a:lnTo>
                  <a:lnTo>
                    <a:pt x="2160779" y="1408781"/>
                  </a:lnTo>
                  <a:lnTo>
                    <a:pt x="2158362" y="1414448"/>
                  </a:lnTo>
                  <a:lnTo>
                    <a:pt x="2159700" y="1417775"/>
                  </a:lnTo>
                  <a:lnTo>
                    <a:pt x="2168699" y="1421614"/>
                  </a:lnTo>
                  <a:lnTo>
                    <a:pt x="2172026" y="1420276"/>
                  </a:lnTo>
                  <a:lnTo>
                    <a:pt x="2174445" y="1414611"/>
                  </a:lnTo>
                  <a:lnTo>
                    <a:pt x="2172773" y="1411140"/>
                  </a:lnTo>
                  <a:close/>
                </a:path>
                <a:path w="18691860" h="11056620">
                  <a:moveTo>
                    <a:pt x="2253478" y="1443595"/>
                  </a:moveTo>
                  <a:lnTo>
                    <a:pt x="2244479" y="1439757"/>
                  </a:lnTo>
                  <a:lnTo>
                    <a:pt x="2241150" y="1441095"/>
                  </a:lnTo>
                  <a:lnTo>
                    <a:pt x="2238733" y="1446761"/>
                  </a:lnTo>
                  <a:lnTo>
                    <a:pt x="2240072" y="1450089"/>
                  </a:lnTo>
                  <a:lnTo>
                    <a:pt x="2249070" y="1453928"/>
                  </a:lnTo>
                  <a:lnTo>
                    <a:pt x="2252399" y="1452590"/>
                  </a:lnTo>
                  <a:lnTo>
                    <a:pt x="2254958" y="1446591"/>
                  </a:lnTo>
                  <a:lnTo>
                    <a:pt x="2253478" y="1443595"/>
                  </a:lnTo>
                  <a:close/>
                </a:path>
                <a:path w="18691860" h="11056620">
                  <a:moveTo>
                    <a:pt x="1775184" y="1239571"/>
                  </a:moveTo>
                  <a:lnTo>
                    <a:pt x="1765851" y="1235590"/>
                  </a:lnTo>
                  <a:lnTo>
                    <a:pt x="1762665" y="1236595"/>
                  </a:lnTo>
                  <a:lnTo>
                    <a:pt x="1760248" y="1242261"/>
                  </a:lnTo>
                  <a:lnTo>
                    <a:pt x="1761110" y="1245780"/>
                  </a:lnTo>
                  <a:lnTo>
                    <a:pt x="1770443" y="1249761"/>
                  </a:lnTo>
                  <a:lnTo>
                    <a:pt x="1773771" y="1248424"/>
                  </a:lnTo>
                  <a:lnTo>
                    <a:pt x="1776046" y="1243091"/>
                  </a:lnTo>
                  <a:lnTo>
                    <a:pt x="1775184" y="1239571"/>
                  </a:lnTo>
                  <a:close/>
                </a:path>
                <a:path w="18691860" h="11056620">
                  <a:moveTo>
                    <a:pt x="2334325" y="1475718"/>
                  </a:moveTo>
                  <a:lnTo>
                    <a:pt x="2324992" y="1471737"/>
                  </a:lnTo>
                  <a:lnTo>
                    <a:pt x="2321997" y="1473217"/>
                  </a:lnTo>
                  <a:lnTo>
                    <a:pt x="2319580" y="1478883"/>
                  </a:lnTo>
                  <a:lnTo>
                    <a:pt x="2320917" y="1482212"/>
                  </a:lnTo>
                  <a:lnTo>
                    <a:pt x="2330250" y="1486193"/>
                  </a:lnTo>
                  <a:lnTo>
                    <a:pt x="2333245" y="1484713"/>
                  </a:lnTo>
                  <a:lnTo>
                    <a:pt x="2335805" y="1478713"/>
                  </a:lnTo>
                  <a:lnTo>
                    <a:pt x="2334325" y="1475718"/>
                  </a:lnTo>
                  <a:close/>
                </a:path>
                <a:path w="18691860" h="11056620">
                  <a:moveTo>
                    <a:pt x="1696519" y="1203257"/>
                  </a:moveTo>
                  <a:lnTo>
                    <a:pt x="1687186" y="1199276"/>
                  </a:lnTo>
                  <a:lnTo>
                    <a:pt x="1684000" y="1200281"/>
                  </a:lnTo>
                  <a:lnTo>
                    <a:pt x="1681583" y="1205947"/>
                  </a:lnTo>
                  <a:lnTo>
                    <a:pt x="1682445" y="1209467"/>
                  </a:lnTo>
                  <a:lnTo>
                    <a:pt x="1691777" y="1213448"/>
                  </a:lnTo>
                  <a:lnTo>
                    <a:pt x="1695106" y="1212110"/>
                  </a:lnTo>
                  <a:lnTo>
                    <a:pt x="1697381" y="1206777"/>
                  </a:lnTo>
                  <a:lnTo>
                    <a:pt x="1696519" y="1203257"/>
                  </a:lnTo>
                  <a:close/>
                </a:path>
                <a:path w="18691860" h="11056620">
                  <a:moveTo>
                    <a:pt x="2414789" y="1506890"/>
                  </a:moveTo>
                  <a:lnTo>
                    <a:pt x="2405790" y="1503051"/>
                  </a:lnTo>
                  <a:lnTo>
                    <a:pt x="2402794" y="1504532"/>
                  </a:lnTo>
                  <a:lnTo>
                    <a:pt x="2400377" y="1510198"/>
                  </a:lnTo>
                  <a:lnTo>
                    <a:pt x="2401715" y="1513526"/>
                  </a:lnTo>
                  <a:lnTo>
                    <a:pt x="2411048" y="1517507"/>
                  </a:lnTo>
                  <a:lnTo>
                    <a:pt x="2414043" y="1516027"/>
                  </a:lnTo>
                  <a:lnTo>
                    <a:pt x="2416602" y="1510028"/>
                  </a:lnTo>
                  <a:lnTo>
                    <a:pt x="2414789" y="1506890"/>
                  </a:lnTo>
                  <a:close/>
                </a:path>
                <a:path w="18691860" h="11056620">
                  <a:moveTo>
                    <a:pt x="1618089" y="1165469"/>
                  </a:moveTo>
                  <a:lnTo>
                    <a:pt x="1609089" y="1161631"/>
                  </a:lnTo>
                  <a:lnTo>
                    <a:pt x="1605570" y="1162492"/>
                  </a:lnTo>
                  <a:lnTo>
                    <a:pt x="1603011" y="1168492"/>
                  </a:lnTo>
                  <a:lnTo>
                    <a:pt x="1603873" y="1172012"/>
                  </a:lnTo>
                  <a:lnTo>
                    <a:pt x="1613206" y="1175993"/>
                  </a:lnTo>
                  <a:lnTo>
                    <a:pt x="1616534" y="1174654"/>
                  </a:lnTo>
                  <a:lnTo>
                    <a:pt x="1618951" y="1168988"/>
                  </a:lnTo>
                  <a:lnTo>
                    <a:pt x="1618089" y="1165469"/>
                  </a:lnTo>
                  <a:close/>
                </a:path>
                <a:path w="18691860" h="11056620">
                  <a:moveTo>
                    <a:pt x="2496062" y="1538014"/>
                  </a:moveTo>
                  <a:lnTo>
                    <a:pt x="2486729" y="1534032"/>
                  </a:lnTo>
                  <a:lnTo>
                    <a:pt x="2483734" y="1535512"/>
                  </a:lnTo>
                  <a:lnTo>
                    <a:pt x="2481317" y="1541178"/>
                  </a:lnTo>
                  <a:lnTo>
                    <a:pt x="2482655" y="1544507"/>
                  </a:lnTo>
                  <a:lnTo>
                    <a:pt x="2485321" y="1545644"/>
                  </a:lnTo>
                  <a:lnTo>
                    <a:pt x="2485797" y="1545453"/>
                  </a:lnTo>
                  <a:lnTo>
                    <a:pt x="2492130" y="1548155"/>
                  </a:lnTo>
                  <a:lnTo>
                    <a:pt x="2495125" y="1546674"/>
                  </a:lnTo>
                  <a:lnTo>
                    <a:pt x="2497542" y="1541008"/>
                  </a:lnTo>
                  <a:lnTo>
                    <a:pt x="2496062" y="1538014"/>
                  </a:lnTo>
                  <a:close/>
                </a:path>
                <a:path w="18691860" h="11056620">
                  <a:moveTo>
                    <a:pt x="1536993" y="1126542"/>
                  </a:moveTo>
                  <a:lnTo>
                    <a:pt x="1530993" y="1123983"/>
                  </a:lnTo>
                  <a:lnTo>
                    <a:pt x="1527474" y="1124846"/>
                  </a:lnTo>
                  <a:lnTo>
                    <a:pt x="1524915" y="1130844"/>
                  </a:lnTo>
                  <a:lnTo>
                    <a:pt x="1525920" y="1134031"/>
                  </a:lnTo>
                  <a:lnTo>
                    <a:pt x="1528777" y="1135644"/>
                  </a:lnTo>
                  <a:lnTo>
                    <a:pt x="1535110" y="1138345"/>
                  </a:lnTo>
                  <a:lnTo>
                    <a:pt x="1538438" y="1137007"/>
                  </a:lnTo>
                  <a:lnTo>
                    <a:pt x="1540855" y="1131342"/>
                  </a:lnTo>
                  <a:lnTo>
                    <a:pt x="1539851" y="1128155"/>
                  </a:lnTo>
                  <a:lnTo>
                    <a:pt x="1536993" y="1126542"/>
                  </a:lnTo>
                  <a:close/>
                </a:path>
                <a:path w="18691860" h="11056620">
                  <a:moveTo>
                    <a:pt x="2577761" y="1568135"/>
                  </a:moveTo>
                  <a:lnTo>
                    <a:pt x="2574620" y="1567189"/>
                  </a:lnTo>
                  <a:lnTo>
                    <a:pt x="2568286" y="1564488"/>
                  </a:lnTo>
                  <a:lnTo>
                    <a:pt x="2565291" y="1565968"/>
                  </a:lnTo>
                  <a:lnTo>
                    <a:pt x="2562732" y="1571968"/>
                  </a:lnTo>
                  <a:lnTo>
                    <a:pt x="2564212" y="1574962"/>
                  </a:lnTo>
                  <a:lnTo>
                    <a:pt x="2566879" y="1576100"/>
                  </a:lnTo>
                  <a:lnTo>
                    <a:pt x="2567355" y="1575909"/>
                  </a:lnTo>
                  <a:lnTo>
                    <a:pt x="2573687" y="1578610"/>
                  </a:lnTo>
                  <a:lnTo>
                    <a:pt x="2576682" y="1577131"/>
                  </a:lnTo>
                  <a:lnTo>
                    <a:pt x="2579099" y="1571464"/>
                  </a:lnTo>
                  <a:lnTo>
                    <a:pt x="2577761" y="1568135"/>
                  </a:lnTo>
                  <a:close/>
                </a:path>
                <a:path w="18691860" h="11056620">
                  <a:moveTo>
                    <a:pt x="11912946" y="5546672"/>
                  </a:moveTo>
                  <a:lnTo>
                    <a:pt x="11909377" y="5546726"/>
                  </a:lnTo>
                  <a:lnTo>
                    <a:pt x="11907240" y="5548965"/>
                  </a:lnTo>
                  <a:lnTo>
                    <a:pt x="11904769" y="5551063"/>
                  </a:lnTo>
                  <a:lnTo>
                    <a:pt x="11904824" y="5554632"/>
                  </a:lnTo>
                  <a:lnTo>
                    <a:pt x="11907063" y="5556769"/>
                  </a:lnTo>
                  <a:lnTo>
                    <a:pt x="11909494" y="5559382"/>
                  </a:lnTo>
                  <a:lnTo>
                    <a:pt x="11910018" y="5560000"/>
                  </a:lnTo>
                  <a:lnTo>
                    <a:pt x="11913349" y="5561421"/>
                  </a:lnTo>
                  <a:lnTo>
                    <a:pt x="11915444" y="5561132"/>
                  </a:lnTo>
                  <a:lnTo>
                    <a:pt x="11919768" y="5557462"/>
                  </a:lnTo>
                  <a:lnTo>
                    <a:pt x="11919713" y="5553892"/>
                  </a:lnTo>
                  <a:lnTo>
                    <a:pt x="11917474" y="5551755"/>
                  </a:lnTo>
                  <a:lnTo>
                    <a:pt x="11915043" y="5549143"/>
                  </a:lnTo>
                  <a:lnTo>
                    <a:pt x="11912946" y="5546672"/>
                  </a:lnTo>
                  <a:close/>
                </a:path>
                <a:path w="18691860" h="11056620">
                  <a:moveTo>
                    <a:pt x="1453466" y="1085003"/>
                  </a:moveTo>
                  <a:lnTo>
                    <a:pt x="1450138" y="1086341"/>
                  </a:lnTo>
                  <a:lnTo>
                    <a:pt x="1447196" y="1091390"/>
                  </a:lnTo>
                  <a:lnTo>
                    <a:pt x="1448059" y="1094909"/>
                  </a:lnTo>
                  <a:lnTo>
                    <a:pt x="1450916" y="1096522"/>
                  </a:lnTo>
                  <a:lnTo>
                    <a:pt x="1457249" y="1099223"/>
                  </a:lnTo>
                  <a:lnTo>
                    <a:pt x="1460435" y="1098219"/>
                  </a:lnTo>
                  <a:lnTo>
                    <a:pt x="1461572" y="1095552"/>
                  </a:lnTo>
                  <a:lnTo>
                    <a:pt x="1463043" y="1093028"/>
                  </a:lnTo>
                  <a:lnTo>
                    <a:pt x="1462181" y="1089509"/>
                  </a:lnTo>
                  <a:lnTo>
                    <a:pt x="1459323" y="1087896"/>
                  </a:lnTo>
                  <a:lnTo>
                    <a:pt x="1455990" y="1086474"/>
                  </a:lnTo>
                  <a:lnTo>
                    <a:pt x="1453466" y="1085003"/>
                  </a:lnTo>
                  <a:close/>
                </a:path>
                <a:path w="18691860" h="11056620">
                  <a:moveTo>
                    <a:pt x="2658985" y="1598450"/>
                  </a:moveTo>
                  <a:lnTo>
                    <a:pt x="2649653" y="1594469"/>
                  </a:lnTo>
                  <a:lnTo>
                    <a:pt x="2646658" y="1595948"/>
                  </a:lnTo>
                  <a:lnTo>
                    <a:pt x="2644098" y="1601949"/>
                  </a:lnTo>
                  <a:lnTo>
                    <a:pt x="2645578" y="1604943"/>
                  </a:lnTo>
                  <a:lnTo>
                    <a:pt x="2648245" y="1606081"/>
                  </a:lnTo>
                  <a:lnTo>
                    <a:pt x="2648721" y="1605890"/>
                  </a:lnTo>
                  <a:lnTo>
                    <a:pt x="2655053" y="1608591"/>
                  </a:lnTo>
                  <a:lnTo>
                    <a:pt x="2658048" y="1607112"/>
                  </a:lnTo>
                  <a:lnTo>
                    <a:pt x="2660466" y="1601444"/>
                  </a:lnTo>
                  <a:lnTo>
                    <a:pt x="2658985" y="1598450"/>
                  </a:lnTo>
                  <a:close/>
                </a:path>
                <a:path w="18691860" h="11056620">
                  <a:moveTo>
                    <a:pt x="2740636" y="1627764"/>
                  </a:moveTo>
                  <a:lnTo>
                    <a:pt x="2737494" y="1626818"/>
                  </a:lnTo>
                  <a:lnTo>
                    <a:pt x="2731161" y="1624117"/>
                  </a:lnTo>
                  <a:lnTo>
                    <a:pt x="2728166" y="1625597"/>
                  </a:lnTo>
                  <a:lnTo>
                    <a:pt x="2725607" y="1631596"/>
                  </a:lnTo>
                  <a:lnTo>
                    <a:pt x="2727087" y="1634591"/>
                  </a:lnTo>
                  <a:lnTo>
                    <a:pt x="2729753" y="1635729"/>
                  </a:lnTo>
                  <a:lnTo>
                    <a:pt x="2730229" y="1635537"/>
                  </a:lnTo>
                  <a:lnTo>
                    <a:pt x="2736562" y="1638239"/>
                  </a:lnTo>
                  <a:lnTo>
                    <a:pt x="2739557" y="1636758"/>
                  </a:lnTo>
                  <a:lnTo>
                    <a:pt x="2742116" y="1630760"/>
                  </a:lnTo>
                  <a:lnTo>
                    <a:pt x="2740636" y="1627764"/>
                  </a:lnTo>
                  <a:close/>
                </a:path>
                <a:path w="18691860" h="11056620">
                  <a:moveTo>
                    <a:pt x="1382080" y="1048249"/>
                  </a:moveTo>
                  <a:lnTo>
                    <a:pt x="1379080" y="1046970"/>
                  </a:lnTo>
                  <a:lnTo>
                    <a:pt x="1376281" y="1051685"/>
                  </a:lnTo>
                  <a:lnTo>
                    <a:pt x="1374006" y="1057018"/>
                  </a:lnTo>
                  <a:lnTo>
                    <a:pt x="1380006" y="1059577"/>
                  </a:lnTo>
                  <a:lnTo>
                    <a:pt x="1383192" y="1058572"/>
                  </a:lnTo>
                  <a:lnTo>
                    <a:pt x="1384697" y="1055275"/>
                  </a:lnTo>
                  <a:lnTo>
                    <a:pt x="1385800" y="1053381"/>
                  </a:lnTo>
                  <a:lnTo>
                    <a:pt x="1384938" y="1049862"/>
                  </a:lnTo>
                  <a:lnTo>
                    <a:pt x="1382080" y="1048249"/>
                  </a:lnTo>
                  <a:close/>
                </a:path>
                <a:path w="18691860" h="11056620">
                  <a:moveTo>
                    <a:pt x="2821620" y="1656793"/>
                  </a:moveTo>
                  <a:lnTo>
                    <a:pt x="2818812" y="1655989"/>
                  </a:lnTo>
                  <a:lnTo>
                    <a:pt x="2812812" y="1653430"/>
                  </a:lnTo>
                  <a:lnTo>
                    <a:pt x="2809817" y="1654910"/>
                  </a:lnTo>
                  <a:lnTo>
                    <a:pt x="2807258" y="1660910"/>
                  </a:lnTo>
                  <a:lnTo>
                    <a:pt x="2808738" y="1663906"/>
                  </a:lnTo>
                  <a:lnTo>
                    <a:pt x="2811404" y="1665043"/>
                  </a:lnTo>
                  <a:lnTo>
                    <a:pt x="2811880" y="1664852"/>
                  </a:lnTo>
                  <a:lnTo>
                    <a:pt x="2817879" y="1667411"/>
                  </a:lnTo>
                  <a:lnTo>
                    <a:pt x="2820875" y="1665930"/>
                  </a:lnTo>
                  <a:lnTo>
                    <a:pt x="2823434" y="1659931"/>
                  </a:lnTo>
                  <a:lnTo>
                    <a:pt x="2821620" y="1656793"/>
                  </a:lnTo>
                  <a:close/>
                </a:path>
                <a:path w="18691860" h="11056620">
                  <a:moveTo>
                    <a:pt x="1305597" y="1007745"/>
                  </a:moveTo>
                  <a:lnTo>
                    <a:pt x="1302597" y="1006465"/>
                  </a:lnTo>
                  <a:lnTo>
                    <a:pt x="1299798" y="1011180"/>
                  </a:lnTo>
                  <a:lnTo>
                    <a:pt x="1297523" y="1016513"/>
                  </a:lnTo>
                  <a:lnTo>
                    <a:pt x="1300856" y="1017935"/>
                  </a:lnTo>
                  <a:lnTo>
                    <a:pt x="1300714" y="1018268"/>
                  </a:lnTo>
                  <a:lnTo>
                    <a:pt x="1303380" y="1019406"/>
                  </a:lnTo>
                  <a:lnTo>
                    <a:pt x="1306566" y="1018402"/>
                  </a:lnTo>
                  <a:lnTo>
                    <a:pt x="1308242" y="1014782"/>
                  </a:lnTo>
                  <a:lnTo>
                    <a:pt x="1309317" y="1012876"/>
                  </a:lnTo>
                  <a:lnTo>
                    <a:pt x="1308312" y="1009691"/>
                  </a:lnTo>
                  <a:lnTo>
                    <a:pt x="1305597" y="1007745"/>
                  </a:lnTo>
                  <a:close/>
                </a:path>
                <a:path w="18691860" h="11056620">
                  <a:moveTo>
                    <a:pt x="2903413" y="1685775"/>
                  </a:moveTo>
                  <a:lnTo>
                    <a:pt x="2900604" y="1684971"/>
                  </a:lnTo>
                  <a:lnTo>
                    <a:pt x="2894604" y="1682412"/>
                  </a:lnTo>
                  <a:lnTo>
                    <a:pt x="2891609" y="1683891"/>
                  </a:lnTo>
                  <a:lnTo>
                    <a:pt x="2889192" y="1689557"/>
                  </a:lnTo>
                  <a:lnTo>
                    <a:pt x="2890673" y="1692553"/>
                  </a:lnTo>
                  <a:lnTo>
                    <a:pt x="2899672" y="1696392"/>
                  </a:lnTo>
                  <a:lnTo>
                    <a:pt x="2902667" y="1694911"/>
                  </a:lnTo>
                  <a:lnTo>
                    <a:pt x="2905227" y="1688912"/>
                  </a:lnTo>
                  <a:lnTo>
                    <a:pt x="2903413" y="1685775"/>
                  </a:lnTo>
                  <a:close/>
                </a:path>
                <a:path w="18691860" h="11056620">
                  <a:moveTo>
                    <a:pt x="1223492" y="962872"/>
                  </a:moveTo>
                  <a:lnTo>
                    <a:pt x="1219972" y="963735"/>
                  </a:lnTo>
                  <a:lnTo>
                    <a:pt x="1216747" y="969450"/>
                  </a:lnTo>
                  <a:lnTo>
                    <a:pt x="1217751" y="972637"/>
                  </a:lnTo>
                  <a:lnTo>
                    <a:pt x="1220467" y="974582"/>
                  </a:lnTo>
                  <a:lnTo>
                    <a:pt x="1226799" y="977283"/>
                  </a:lnTo>
                  <a:lnTo>
                    <a:pt x="1230319" y="976421"/>
                  </a:lnTo>
                  <a:lnTo>
                    <a:pt x="1231456" y="973756"/>
                  </a:lnTo>
                  <a:lnTo>
                    <a:pt x="1233069" y="970897"/>
                  </a:lnTo>
                  <a:lnTo>
                    <a:pt x="1232064" y="967711"/>
                  </a:lnTo>
                  <a:lnTo>
                    <a:pt x="1229349" y="965764"/>
                  </a:lnTo>
                  <a:lnTo>
                    <a:pt x="1226016" y="964343"/>
                  </a:lnTo>
                  <a:lnTo>
                    <a:pt x="1223492" y="962872"/>
                  </a:lnTo>
                  <a:close/>
                </a:path>
                <a:path w="18691860" h="11056620">
                  <a:moveTo>
                    <a:pt x="2985824" y="1714231"/>
                  </a:moveTo>
                  <a:lnTo>
                    <a:pt x="2982682" y="1713284"/>
                  </a:lnTo>
                  <a:lnTo>
                    <a:pt x="2979348" y="1711862"/>
                  </a:lnTo>
                  <a:lnTo>
                    <a:pt x="2976540" y="1711058"/>
                  </a:lnTo>
                  <a:lnTo>
                    <a:pt x="2973545" y="1712539"/>
                  </a:lnTo>
                  <a:lnTo>
                    <a:pt x="2971128" y="1718205"/>
                  </a:lnTo>
                  <a:lnTo>
                    <a:pt x="2972608" y="1721200"/>
                  </a:lnTo>
                  <a:lnTo>
                    <a:pt x="2979274" y="1724043"/>
                  </a:lnTo>
                  <a:lnTo>
                    <a:pt x="2982083" y="1724847"/>
                  </a:lnTo>
                  <a:lnTo>
                    <a:pt x="2985078" y="1723368"/>
                  </a:lnTo>
                  <a:lnTo>
                    <a:pt x="2986357" y="1720369"/>
                  </a:lnTo>
                  <a:lnTo>
                    <a:pt x="2986988" y="1718273"/>
                  </a:lnTo>
                  <a:lnTo>
                    <a:pt x="2987304" y="1717226"/>
                  </a:lnTo>
                  <a:lnTo>
                    <a:pt x="2985824" y="1714231"/>
                  </a:lnTo>
                  <a:close/>
                </a:path>
                <a:path w="18691860" h="11056620">
                  <a:moveTo>
                    <a:pt x="3067709" y="1742070"/>
                  </a:moveTo>
                  <a:lnTo>
                    <a:pt x="3064568" y="1741124"/>
                  </a:lnTo>
                  <a:lnTo>
                    <a:pt x="3061234" y="1739702"/>
                  </a:lnTo>
                  <a:lnTo>
                    <a:pt x="3058425" y="1738898"/>
                  </a:lnTo>
                  <a:lnTo>
                    <a:pt x="3055431" y="1740378"/>
                  </a:lnTo>
                  <a:lnTo>
                    <a:pt x="3053014" y="1746044"/>
                  </a:lnTo>
                  <a:lnTo>
                    <a:pt x="3054493" y="1749039"/>
                  </a:lnTo>
                  <a:lnTo>
                    <a:pt x="3061160" y="1751883"/>
                  </a:lnTo>
                  <a:lnTo>
                    <a:pt x="3063969" y="1752687"/>
                  </a:lnTo>
                  <a:lnTo>
                    <a:pt x="3066964" y="1751206"/>
                  </a:lnTo>
                  <a:lnTo>
                    <a:pt x="3068243" y="1748207"/>
                  </a:lnTo>
                  <a:lnTo>
                    <a:pt x="3068874" y="1746112"/>
                  </a:lnTo>
                  <a:lnTo>
                    <a:pt x="3069190" y="1745065"/>
                  </a:lnTo>
                  <a:lnTo>
                    <a:pt x="3067709" y="1742070"/>
                  </a:lnTo>
                  <a:close/>
                </a:path>
                <a:path w="18691860" h="11056620">
                  <a:moveTo>
                    <a:pt x="1147861" y="920368"/>
                  </a:moveTo>
                  <a:lnTo>
                    <a:pt x="1144008" y="921089"/>
                  </a:lnTo>
                  <a:lnTo>
                    <a:pt x="1142729" y="924088"/>
                  </a:lnTo>
                  <a:lnTo>
                    <a:pt x="1141259" y="926612"/>
                  </a:lnTo>
                  <a:lnTo>
                    <a:pt x="1142454" y="930274"/>
                  </a:lnTo>
                  <a:lnTo>
                    <a:pt x="1144836" y="932078"/>
                  </a:lnTo>
                  <a:lnTo>
                    <a:pt x="1151169" y="934779"/>
                  </a:lnTo>
                  <a:lnTo>
                    <a:pt x="1154688" y="933917"/>
                  </a:lnTo>
                  <a:lnTo>
                    <a:pt x="1155826" y="931251"/>
                  </a:lnTo>
                  <a:lnTo>
                    <a:pt x="1157297" y="928726"/>
                  </a:lnTo>
                  <a:lnTo>
                    <a:pt x="1156101" y="925065"/>
                  </a:lnTo>
                  <a:lnTo>
                    <a:pt x="1153719" y="923261"/>
                  </a:lnTo>
                  <a:lnTo>
                    <a:pt x="1150386" y="921839"/>
                  </a:lnTo>
                  <a:lnTo>
                    <a:pt x="1147861" y="920368"/>
                  </a:lnTo>
                  <a:close/>
                </a:path>
                <a:path w="18691860" h="11056620">
                  <a:moveTo>
                    <a:pt x="11852365" y="5484586"/>
                  </a:moveTo>
                  <a:lnTo>
                    <a:pt x="11848796" y="5484640"/>
                  </a:lnTo>
                  <a:lnTo>
                    <a:pt x="11844522" y="5489120"/>
                  </a:lnTo>
                  <a:lnTo>
                    <a:pt x="11844576" y="5492688"/>
                  </a:lnTo>
                  <a:lnTo>
                    <a:pt x="11846817" y="5494826"/>
                  </a:lnTo>
                  <a:lnTo>
                    <a:pt x="11849248" y="5497439"/>
                  </a:lnTo>
                  <a:lnTo>
                    <a:pt x="11849773" y="5498057"/>
                  </a:lnTo>
                  <a:lnTo>
                    <a:pt x="11853105" y="5499478"/>
                  </a:lnTo>
                  <a:lnTo>
                    <a:pt x="11855672" y="5498997"/>
                  </a:lnTo>
                  <a:lnTo>
                    <a:pt x="11857191" y="5497283"/>
                  </a:lnTo>
                  <a:lnTo>
                    <a:pt x="11859329" y="5495042"/>
                  </a:lnTo>
                  <a:lnTo>
                    <a:pt x="11859276" y="5491475"/>
                  </a:lnTo>
                  <a:lnTo>
                    <a:pt x="11857037" y="5489337"/>
                  </a:lnTo>
                  <a:lnTo>
                    <a:pt x="11854605" y="5486724"/>
                  </a:lnTo>
                  <a:lnTo>
                    <a:pt x="11852365" y="5484586"/>
                  </a:lnTo>
                  <a:close/>
                </a:path>
                <a:path w="18691860" h="11056620">
                  <a:moveTo>
                    <a:pt x="3149929" y="1770050"/>
                  </a:moveTo>
                  <a:lnTo>
                    <a:pt x="3146787" y="1769104"/>
                  </a:lnTo>
                  <a:lnTo>
                    <a:pt x="3143454" y="1767682"/>
                  </a:lnTo>
                  <a:lnTo>
                    <a:pt x="3140646" y="1766878"/>
                  </a:lnTo>
                  <a:lnTo>
                    <a:pt x="3137650" y="1768358"/>
                  </a:lnTo>
                  <a:lnTo>
                    <a:pt x="3135233" y="1774025"/>
                  </a:lnTo>
                  <a:lnTo>
                    <a:pt x="3136713" y="1777020"/>
                  </a:lnTo>
                  <a:lnTo>
                    <a:pt x="3139379" y="1778157"/>
                  </a:lnTo>
                  <a:lnTo>
                    <a:pt x="3139855" y="1777966"/>
                  </a:lnTo>
                  <a:lnTo>
                    <a:pt x="3143521" y="1779530"/>
                  </a:lnTo>
                  <a:lnTo>
                    <a:pt x="3146330" y="1780334"/>
                  </a:lnTo>
                  <a:lnTo>
                    <a:pt x="3149325" y="1778854"/>
                  </a:lnTo>
                  <a:lnTo>
                    <a:pt x="3150605" y="1775855"/>
                  </a:lnTo>
                  <a:lnTo>
                    <a:pt x="3151409" y="1773045"/>
                  </a:lnTo>
                  <a:lnTo>
                    <a:pt x="3149929" y="1770050"/>
                  </a:lnTo>
                  <a:close/>
                </a:path>
                <a:path w="18691860" h="11056620">
                  <a:moveTo>
                    <a:pt x="1073466" y="876816"/>
                  </a:moveTo>
                  <a:lnTo>
                    <a:pt x="1069947" y="877678"/>
                  </a:lnTo>
                  <a:lnTo>
                    <a:pt x="1068476" y="880202"/>
                  </a:lnTo>
                  <a:lnTo>
                    <a:pt x="1067401" y="882106"/>
                  </a:lnTo>
                  <a:lnTo>
                    <a:pt x="1066864" y="883059"/>
                  </a:lnTo>
                  <a:lnTo>
                    <a:pt x="1067726" y="886579"/>
                  </a:lnTo>
                  <a:lnTo>
                    <a:pt x="1070108" y="888383"/>
                  </a:lnTo>
                  <a:lnTo>
                    <a:pt x="1076441" y="891085"/>
                  </a:lnTo>
                  <a:lnTo>
                    <a:pt x="1079485" y="890413"/>
                  </a:lnTo>
                  <a:lnTo>
                    <a:pt x="1080956" y="887888"/>
                  </a:lnTo>
                  <a:lnTo>
                    <a:pt x="1082031" y="885984"/>
                  </a:lnTo>
                  <a:lnTo>
                    <a:pt x="1082568" y="885031"/>
                  </a:lnTo>
                  <a:lnTo>
                    <a:pt x="1081706" y="881512"/>
                  </a:lnTo>
                  <a:lnTo>
                    <a:pt x="1079324" y="879708"/>
                  </a:lnTo>
                  <a:lnTo>
                    <a:pt x="1075990" y="878286"/>
                  </a:lnTo>
                  <a:lnTo>
                    <a:pt x="1073466" y="876816"/>
                  </a:lnTo>
                  <a:close/>
                </a:path>
                <a:path w="18691860" h="11056620">
                  <a:moveTo>
                    <a:pt x="3232099" y="1797223"/>
                  </a:moveTo>
                  <a:lnTo>
                    <a:pt x="3229290" y="1796419"/>
                  </a:lnTo>
                  <a:lnTo>
                    <a:pt x="3225957" y="1794997"/>
                  </a:lnTo>
                  <a:lnTo>
                    <a:pt x="3223149" y="1794193"/>
                  </a:lnTo>
                  <a:lnTo>
                    <a:pt x="3220154" y="1795672"/>
                  </a:lnTo>
                  <a:lnTo>
                    <a:pt x="3217737" y="1801339"/>
                  </a:lnTo>
                  <a:lnTo>
                    <a:pt x="3219217" y="1804334"/>
                  </a:lnTo>
                  <a:lnTo>
                    <a:pt x="3221883" y="1805472"/>
                  </a:lnTo>
                  <a:lnTo>
                    <a:pt x="3222359" y="1805280"/>
                  </a:lnTo>
                  <a:lnTo>
                    <a:pt x="3226025" y="1806845"/>
                  </a:lnTo>
                  <a:lnTo>
                    <a:pt x="3228834" y="1807649"/>
                  </a:lnTo>
                  <a:lnTo>
                    <a:pt x="3231829" y="1806168"/>
                  </a:lnTo>
                  <a:lnTo>
                    <a:pt x="3233108" y="1803169"/>
                  </a:lnTo>
                  <a:lnTo>
                    <a:pt x="3233912" y="1800361"/>
                  </a:lnTo>
                  <a:lnTo>
                    <a:pt x="3232099" y="1797223"/>
                  </a:lnTo>
                  <a:close/>
                </a:path>
                <a:path w="18691860" h="11056620">
                  <a:moveTo>
                    <a:pt x="3314745" y="1824204"/>
                  </a:moveTo>
                  <a:lnTo>
                    <a:pt x="3311461" y="1823591"/>
                  </a:lnTo>
                  <a:lnTo>
                    <a:pt x="3308128" y="1822169"/>
                  </a:lnTo>
                  <a:lnTo>
                    <a:pt x="3305319" y="1821365"/>
                  </a:lnTo>
                  <a:lnTo>
                    <a:pt x="3302324" y="1822844"/>
                  </a:lnTo>
                  <a:lnTo>
                    <a:pt x="3299907" y="1828511"/>
                  </a:lnTo>
                  <a:lnTo>
                    <a:pt x="3301387" y="1831506"/>
                  </a:lnTo>
                  <a:lnTo>
                    <a:pt x="3304054" y="1832643"/>
                  </a:lnTo>
                  <a:lnTo>
                    <a:pt x="3304529" y="1832452"/>
                  </a:lnTo>
                  <a:lnTo>
                    <a:pt x="3308195" y="1834016"/>
                  </a:lnTo>
                  <a:lnTo>
                    <a:pt x="3311004" y="1834820"/>
                  </a:lnTo>
                  <a:lnTo>
                    <a:pt x="3313999" y="1833341"/>
                  </a:lnTo>
                  <a:lnTo>
                    <a:pt x="3315279" y="1830341"/>
                  </a:lnTo>
                  <a:lnTo>
                    <a:pt x="3316083" y="1827533"/>
                  </a:lnTo>
                  <a:lnTo>
                    <a:pt x="3314745" y="1824204"/>
                  </a:lnTo>
                  <a:close/>
                </a:path>
                <a:path w="18691860" h="11056620">
                  <a:moveTo>
                    <a:pt x="999022" y="832454"/>
                  </a:moveTo>
                  <a:lnTo>
                    <a:pt x="995503" y="833316"/>
                  </a:lnTo>
                  <a:lnTo>
                    <a:pt x="992562" y="838364"/>
                  </a:lnTo>
                  <a:lnTo>
                    <a:pt x="993424" y="841884"/>
                  </a:lnTo>
                  <a:lnTo>
                    <a:pt x="995664" y="844022"/>
                  </a:lnTo>
                  <a:lnTo>
                    <a:pt x="1002330" y="846865"/>
                  </a:lnTo>
                  <a:lnTo>
                    <a:pt x="1005374" y="846193"/>
                  </a:lnTo>
                  <a:lnTo>
                    <a:pt x="1008316" y="841145"/>
                  </a:lnTo>
                  <a:lnTo>
                    <a:pt x="1007453" y="837625"/>
                  </a:lnTo>
                  <a:lnTo>
                    <a:pt x="1005213" y="835489"/>
                  </a:lnTo>
                  <a:lnTo>
                    <a:pt x="1001880" y="834067"/>
                  </a:lnTo>
                  <a:lnTo>
                    <a:pt x="999022" y="832454"/>
                  </a:lnTo>
                  <a:close/>
                </a:path>
                <a:path w="18691860" h="11056620">
                  <a:moveTo>
                    <a:pt x="3397391" y="1851184"/>
                  </a:moveTo>
                  <a:lnTo>
                    <a:pt x="3394107" y="1850572"/>
                  </a:lnTo>
                  <a:lnTo>
                    <a:pt x="3390774" y="1849150"/>
                  </a:lnTo>
                  <a:lnTo>
                    <a:pt x="3387966" y="1848346"/>
                  </a:lnTo>
                  <a:lnTo>
                    <a:pt x="3384970" y="1849826"/>
                  </a:lnTo>
                  <a:lnTo>
                    <a:pt x="3382553" y="1855491"/>
                  </a:lnTo>
                  <a:lnTo>
                    <a:pt x="3384033" y="1858487"/>
                  </a:lnTo>
                  <a:lnTo>
                    <a:pt x="3386700" y="1859624"/>
                  </a:lnTo>
                  <a:lnTo>
                    <a:pt x="3387175" y="1859433"/>
                  </a:lnTo>
                  <a:lnTo>
                    <a:pt x="3390842" y="1860997"/>
                  </a:lnTo>
                  <a:lnTo>
                    <a:pt x="3393650" y="1861801"/>
                  </a:lnTo>
                  <a:lnTo>
                    <a:pt x="3396645" y="1860322"/>
                  </a:lnTo>
                  <a:lnTo>
                    <a:pt x="3397925" y="1857321"/>
                  </a:lnTo>
                  <a:lnTo>
                    <a:pt x="3398728" y="1854513"/>
                  </a:lnTo>
                  <a:lnTo>
                    <a:pt x="3397391" y="1851184"/>
                  </a:lnTo>
                  <a:close/>
                </a:path>
                <a:path w="18691860" h="11056620">
                  <a:moveTo>
                    <a:pt x="11790600" y="5424359"/>
                  </a:moveTo>
                  <a:lnTo>
                    <a:pt x="11787030" y="5424413"/>
                  </a:lnTo>
                  <a:lnTo>
                    <a:pt x="11782755" y="5428892"/>
                  </a:lnTo>
                  <a:lnTo>
                    <a:pt x="11782810" y="5432462"/>
                  </a:lnTo>
                  <a:lnTo>
                    <a:pt x="11785049" y="5434599"/>
                  </a:lnTo>
                  <a:lnTo>
                    <a:pt x="11787623" y="5436878"/>
                  </a:lnTo>
                  <a:lnTo>
                    <a:pt x="11787814" y="5437353"/>
                  </a:lnTo>
                  <a:lnTo>
                    <a:pt x="11791480" y="5438917"/>
                  </a:lnTo>
                  <a:lnTo>
                    <a:pt x="11794046" y="5438437"/>
                  </a:lnTo>
                  <a:lnTo>
                    <a:pt x="11795568" y="5436722"/>
                  </a:lnTo>
                  <a:lnTo>
                    <a:pt x="11797706" y="5434482"/>
                  </a:lnTo>
                  <a:lnTo>
                    <a:pt x="11797651" y="5430913"/>
                  </a:lnTo>
                  <a:lnTo>
                    <a:pt x="11795411" y="5428776"/>
                  </a:lnTo>
                  <a:lnTo>
                    <a:pt x="11792839" y="5426496"/>
                  </a:lnTo>
                  <a:lnTo>
                    <a:pt x="11790600" y="5424359"/>
                  </a:lnTo>
                  <a:close/>
                </a:path>
                <a:path w="18691860" h="11056620">
                  <a:moveTo>
                    <a:pt x="3479846" y="1877691"/>
                  </a:moveTo>
                  <a:lnTo>
                    <a:pt x="3476562" y="1877077"/>
                  </a:lnTo>
                  <a:lnTo>
                    <a:pt x="3473228" y="1875655"/>
                  </a:lnTo>
                  <a:lnTo>
                    <a:pt x="3470086" y="1874709"/>
                  </a:lnTo>
                  <a:lnTo>
                    <a:pt x="3467425" y="1876331"/>
                  </a:lnTo>
                  <a:lnTo>
                    <a:pt x="3465008" y="1881998"/>
                  </a:lnTo>
                  <a:lnTo>
                    <a:pt x="3466488" y="1884993"/>
                  </a:lnTo>
                  <a:lnTo>
                    <a:pt x="3469154" y="1886131"/>
                  </a:lnTo>
                  <a:lnTo>
                    <a:pt x="3469629" y="1885939"/>
                  </a:lnTo>
                  <a:lnTo>
                    <a:pt x="3473296" y="1887503"/>
                  </a:lnTo>
                  <a:lnTo>
                    <a:pt x="3476438" y="1888450"/>
                  </a:lnTo>
                  <a:lnTo>
                    <a:pt x="3479100" y="1886827"/>
                  </a:lnTo>
                  <a:lnTo>
                    <a:pt x="3480380" y="1883828"/>
                  </a:lnTo>
                  <a:lnTo>
                    <a:pt x="3481184" y="1881019"/>
                  </a:lnTo>
                  <a:lnTo>
                    <a:pt x="3479846" y="1877691"/>
                  </a:lnTo>
                  <a:close/>
                </a:path>
                <a:path w="18691860" h="11056620">
                  <a:moveTo>
                    <a:pt x="925432" y="786092"/>
                  </a:moveTo>
                  <a:lnTo>
                    <a:pt x="921912" y="786954"/>
                  </a:lnTo>
                  <a:lnTo>
                    <a:pt x="920809" y="788847"/>
                  </a:lnTo>
                  <a:lnTo>
                    <a:pt x="919187" y="791700"/>
                  </a:lnTo>
                  <a:lnTo>
                    <a:pt x="918829" y="792335"/>
                  </a:lnTo>
                  <a:lnTo>
                    <a:pt x="919691" y="795855"/>
                  </a:lnTo>
                  <a:lnTo>
                    <a:pt x="922215" y="797326"/>
                  </a:lnTo>
                  <a:lnTo>
                    <a:pt x="925264" y="799415"/>
                  </a:lnTo>
                  <a:lnTo>
                    <a:pt x="928597" y="800837"/>
                  </a:lnTo>
                  <a:lnTo>
                    <a:pt x="931641" y="800165"/>
                  </a:lnTo>
                  <a:lnTo>
                    <a:pt x="932744" y="798271"/>
                  </a:lnTo>
                  <a:lnTo>
                    <a:pt x="934366" y="795418"/>
                  </a:lnTo>
                  <a:lnTo>
                    <a:pt x="934725" y="794783"/>
                  </a:lnTo>
                  <a:lnTo>
                    <a:pt x="933862" y="791264"/>
                  </a:lnTo>
                  <a:lnTo>
                    <a:pt x="931338" y="789793"/>
                  </a:lnTo>
                  <a:lnTo>
                    <a:pt x="928289" y="787705"/>
                  </a:lnTo>
                  <a:lnTo>
                    <a:pt x="925432" y="786092"/>
                  </a:lnTo>
                  <a:close/>
                </a:path>
                <a:path w="18691860" h="11056620">
                  <a:moveTo>
                    <a:pt x="3562300" y="1904196"/>
                  </a:moveTo>
                  <a:lnTo>
                    <a:pt x="3559350" y="1903724"/>
                  </a:lnTo>
                  <a:lnTo>
                    <a:pt x="3556017" y="1902302"/>
                  </a:lnTo>
                  <a:lnTo>
                    <a:pt x="3552875" y="1901356"/>
                  </a:lnTo>
                  <a:lnTo>
                    <a:pt x="3550213" y="1902979"/>
                  </a:lnTo>
                  <a:lnTo>
                    <a:pt x="3547796" y="1908645"/>
                  </a:lnTo>
                  <a:lnTo>
                    <a:pt x="3549276" y="1911641"/>
                  </a:lnTo>
                  <a:lnTo>
                    <a:pt x="3552609" y="1913062"/>
                  </a:lnTo>
                  <a:lnTo>
                    <a:pt x="3552751" y="1912729"/>
                  </a:lnTo>
                  <a:lnTo>
                    <a:pt x="3556084" y="1914151"/>
                  </a:lnTo>
                  <a:lnTo>
                    <a:pt x="3559226" y="1915097"/>
                  </a:lnTo>
                  <a:lnTo>
                    <a:pt x="3561888" y="1913475"/>
                  </a:lnTo>
                  <a:lnTo>
                    <a:pt x="3563168" y="1910475"/>
                  </a:lnTo>
                  <a:lnTo>
                    <a:pt x="3564114" y="1907332"/>
                  </a:lnTo>
                  <a:lnTo>
                    <a:pt x="3562300" y="1904196"/>
                  </a:lnTo>
                  <a:close/>
                </a:path>
                <a:path w="18691860" h="11056620">
                  <a:moveTo>
                    <a:pt x="852792" y="739348"/>
                  </a:moveTo>
                  <a:lnTo>
                    <a:pt x="849272" y="740210"/>
                  </a:lnTo>
                  <a:lnTo>
                    <a:pt x="845664" y="744975"/>
                  </a:lnTo>
                  <a:lnTo>
                    <a:pt x="846527" y="748493"/>
                  </a:lnTo>
                  <a:lnTo>
                    <a:pt x="848909" y="750298"/>
                  </a:lnTo>
                  <a:lnTo>
                    <a:pt x="851958" y="752386"/>
                  </a:lnTo>
                  <a:lnTo>
                    <a:pt x="852958" y="752813"/>
                  </a:lnTo>
                  <a:lnTo>
                    <a:pt x="853149" y="753288"/>
                  </a:lnTo>
                  <a:lnTo>
                    <a:pt x="855482" y="754283"/>
                  </a:lnTo>
                  <a:lnTo>
                    <a:pt x="858526" y="753612"/>
                  </a:lnTo>
                  <a:lnTo>
                    <a:pt x="861467" y="748563"/>
                  </a:lnTo>
                  <a:lnTo>
                    <a:pt x="860747" y="744711"/>
                  </a:lnTo>
                  <a:lnTo>
                    <a:pt x="858223" y="743240"/>
                  </a:lnTo>
                  <a:lnTo>
                    <a:pt x="855174" y="741152"/>
                  </a:lnTo>
                  <a:lnTo>
                    <a:pt x="852792" y="739348"/>
                  </a:lnTo>
                  <a:close/>
                </a:path>
                <a:path w="18691860" h="11056620">
                  <a:moveTo>
                    <a:pt x="3645231" y="1930510"/>
                  </a:moveTo>
                  <a:lnTo>
                    <a:pt x="3641947" y="1929897"/>
                  </a:lnTo>
                  <a:lnTo>
                    <a:pt x="3638613" y="1928475"/>
                  </a:lnTo>
                  <a:lnTo>
                    <a:pt x="3635471" y="1927529"/>
                  </a:lnTo>
                  <a:lnTo>
                    <a:pt x="3632810" y="1929152"/>
                  </a:lnTo>
                  <a:lnTo>
                    <a:pt x="3630393" y="1934817"/>
                  </a:lnTo>
                  <a:lnTo>
                    <a:pt x="3631873" y="1937812"/>
                  </a:lnTo>
                  <a:lnTo>
                    <a:pt x="3634873" y="1939092"/>
                  </a:lnTo>
                  <a:lnTo>
                    <a:pt x="3635348" y="1938901"/>
                  </a:lnTo>
                  <a:lnTo>
                    <a:pt x="3638682" y="1940323"/>
                  </a:lnTo>
                  <a:lnTo>
                    <a:pt x="3641824" y="1941269"/>
                  </a:lnTo>
                  <a:lnTo>
                    <a:pt x="3644485" y="1939647"/>
                  </a:lnTo>
                  <a:lnTo>
                    <a:pt x="3645765" y="1936647"/>
                  </a:lnTo>
                  <a:lnTo>
                    <a:pt x="3646711" y="1933505"/>
                  </a:lnTo>
                  <a:lnTo>
                    <a:pt x="3645231" y="1930510"/>
                  </a:lnTo>
                  <a:close/>
                </a:path>
                <a:path w="18691860" h="11056620">
                  <a:moveTo>
                    <a:pt x="3727969" y="1956349"/>
                  </a:moveTo>
                  <a:lnTo>
                    <a:pt x="3724685" y="1955737"/>
                  </a:lnTo>
                  <a:lnTo>
                    <a:pt x="3721353" y="1954315"/>
                  </a:lnTo>
                  <a:lnTo>
                    <a:pt x="3718211" y="1953369"/>
                  </a:lnTo>
                  <a:lnTo>
                    <a:pt x="3715549" y="1954990"/>
                  </a:lnTo>
                  <a:lnTo>
                    <a:pt x="3713132" y="1960656"/>
                  </a:lnTo>
                  <a:lnTo>
                    <a:pt x="3714612" y="1963652"/>
                  </a:lnTo>
                  <a:lnTo>
                    <a:pt x="3717611" y="1964931"/>
                  </a:lnTo>
                  <a:lnTo>
                    <a:pt x="3718087" y="1964740"/>
                  </a:lnTo>
                  <a:lnTo>
                    <a:pt x="3721420" y="1966162"/>
                  </a:lnTo>
                  <a:lnTo>
                    <a:pt x="3724562" y="1967108"/>
                  </a:lnTo>
                  <a:lnTo>
                    <a:pt x="3727224" y="1965486"/>
                  </a:lnTo>
                  <a:lnTo>
                    <a:pt x="3728504" y="1962485"/>
                  </a:lnTo>
                  <a:lnTo>
                    <a:pt x="3729450" y="1959344"/>
                  </a:lnTo>
                  <a:lnTo>
                    <a:pt x="3727969" y="1956349"/>
                  </a:lnTo>
                  <a:close/>
                </a:path>
                <a:path w="18691860" h="11056620">
                  <a:moveTo>
                    <a:pt x="11727455" y="5365514"/>
                  </a:moveTo>
                  <a:lnTo>
                    <a:pt x="11723886" y="5365567"/>
                  </a:lnTo>
                  <a:lnTo>
                    <a:pt x="11719612" y="5370048"/>
                  </a:lnTo>
                  <a:lnTo>
                    <a:pt x="11719664" y="5373615"/>
                  </a:lnTo>
                  <a:lnTo>
                    <a:pt x="11721904" y="5375752"/>
                  </a:lnTo>
                  <a:lnTo>
                    <a:pt x="11724478" y="5378032"/>
                  </a:lnTo>
                  <a:lnTo>
                    <a:pt x="11726145" y="5378743"/>
                  </a:lnTo>
                  <a:lnTo>
                    <a:pt x="11726003" y="5379077"/>
                  </a:lnTo>
                  <a:lnTo>
                    <a:pt x="11728335" y="5380072"/>
                  </a:lnTo>
                  <a:lnTo>
                    <a:pt x="11730905" y="5379592"/>
                  </a:lnTo>
                  <a:lnTo>
                    <a:pt x="11732424" y="5377876"/>
                  </a:lnTo>
                  <a:lnTo>
                    <a:pt x="11734562" y="5375636"/>
                  </a:lnTo>
                  <a:lnTo>
                    <a:pt x="11734507" y="5372068"/>
                  </a:lnTo>
                  <a:lnTo>
                    <a:pt x="11732267" y="5369931"/>
                  </a:lnTo>
                  <a:lnTo>
                    <a:pt x="11729696" y="5367652"/>
                  </a:lnTo>
                  <a:lnTo>
                    <a:pt x="11727455" y="5365514"/>
                  </a:lnTo>
                  <a:close/>
                </a:path>
                <a:path w="18691860" h="11056620">
                  <a:moveTo>
                    <a:pt x="780721" y="691270"/>
                  </a:moveTo>
                  <a:lnTo>
                    <a:pt x="777201" y="692133"/>
                  </a:lnTo>
                  <a:lnTo>
                    <a:pt x="773593" y="696898"/>
                  </a:lnTo>
                  <a:lnTo>
                    <a:pt x="774456" y="700417"/>
                  </a:lnTo>
                  <a:lnTo>
                    <a:pt x="776838" y="702221"/>
                  </a:lnTo>
                  <a:lnTo>
                    <a:pt x="779887" y="704308"/>
                  </a:lnTo>
                  <a:lnTo>
                    <a:pt x="780887" y="704735"/>
                  </a:lnTo>
                  <a:lnTo>
                    <a:pt x="780744" y="705068"/>
                  </a:lnTo>
                  <a:lnTo>
                    <a:pt x="783078" y="706063"/>
                  </a:lnTo>
                  <a:lnTo>
                    <a:pt x="786263" y="705060"/>
                  </a:lnTo>
                  <a:lnTo>
                    <a:pt x="787592" y="702869"/>
                  </a:lnTo>
                  <a:lnTo>
                    <a:pt x="789396" y="700487"/>
                  </a:lnTo>
                  <a:lnTo>
                    <a:pt x="788534" y="696967"/>
                  </a:lnTo>
                  <a:lnTo>
                    <a:pt x="786152" y="695163"/>
                  </a:lnTo>
                  <a:lnTo>
                    <a:pt x="783103" y="693074"/>
                  </a:lnTo>
                  <a:lnTo>
                    <a:pt x="780721" y="691270"/>
                  </a:lnTo>
                  <a:close/>
                </a:path>
                <a:path w="18691860" h="11056620">
                  <a:moveTo>
                    <a:pt x="3811042" y="1982330"/>
                  </a:moveTo>
                  <a:lnTo>
                    <a:pt x="3807758" y="1981717"/>
                  </a:lnTo>
                  <a:lnTo>
                    <a:pt x="3804425" y="1980296"/>
                  </a:lnTo>
                  <a:lnTo>
                    <a:pt x="3801284" y="1979348"/>
                  </a:lnTo>
                  <a:lnTo>
                    <a:pt x="3798621" y="1980971"/>
                  </a:lnTo>
                  <a:lnTo>
                    <a:pt x="3796204" y="1986637"/>
                  </a:lnTo>
                  <a:lnTo>
                    <a:pt x="3797684" y="1989632"/>
                  </a:lnTo>
                  <a:lnTo>
                    <a:pt x="3800684" y="1990912"/>
                  </a:lnTo>
                  <a:lnTo>
                    <a:pt x="3801160" y="1990721"/>
                  </a:lnTo>
                  <a:lnTo>
                    <a:pt x="3804493" y="1992143"/>
                  </a:lnTo>
                  <a:lnTo>
                    <a:pt x="3807635" y="1993089"/>
                  </a:lnTo>
                  <a:lnTo>
                    <a:pt x="3810296" y="1991467"/>
                  </a:lnTo>
                  <a:lnTo>
                    <a:pt x="3811576" y="1988467"/>
                  </a:lnTo>
                  <a:lnTo>
                    <a:pt x="3812523" y="1985324"/>
                  </a:lnTo>
                  <a:lnTo>
                    <a:pt x="3811042" y="1982330"/>
                  </a:lnTo>
                  <a:close/>
                </a:path>
                <a:path w="18691860" h="11056620">
                  <a:moveTo>
                    <a:pt x="3893924" y="2007835"/>
                  </a:moveTo>
                  <a:lnTo>
                    <a:pt x="3890640" y="2007222"/>
                  </a:lnTo>
                  <a:lnTo>
                    <a:pt x="3887307" y="2005800"/>
                  </a:lnTo>
                  <a:lnTo>
                    <a:pt x="3884165" y="2004854"/>
                  </a:lnTo>
                  <a:lnTo>
                    <a:pt x="3881502" y="2006477"/>
                  </a:lnTo>
                  <a:lnTo>
                    <a:pt x="3879085" y="2012143"/>
                  </a:lnTo>
                  <a:lnTo>
                    <a:pt x="3880566" y="2015138"/>
                  </a:lnTo>
                  <a:lnTo>
                    <a:pt x="3883566" y="2016417"/>
                  </a:lnTo>
                  <a:lnTo>
                    <a:pt x="3884041" y="2016226"/>
                  </a:lnTo>
                  <a:lnTo>
                    <a:pt x="3887374" y="2017648"/>
                  </a:lnTo>
                  <a:lnTo>
                    <a:pt x="3890516" y="2018594"/>
                  </a:lnTo>
                  <a:lnTo>
                    <a:pt x="3893178" y="2016972"/>
                  </a:lnTo>
                  <a:lnTo>
                    <a:pt x="3894457" y="2013973"/>
                  </a:lnTo>
                  <a:lnTo>
                    <a:pt x="3895404" y="2010831"/>
                  </a:lnTo>
                  <a:lnTo>
                    <a:pt x="3893924" y="2007835"/>
                  </a:lnTo>
                  <a:close/>
                </a:path>
                <a:path w="18691860" h="11056620">
                  <a:moveTo>
                    <a:pt x="709360" y="641527"/>
                  </a:moveTo>
                  <a:lnTo>
                    <a:pt x="705841" y="642389"/>
                  </a:lnTo>
                  <a:lnTo>
                    <a:pt x="702233" y="647153"/>
                  </a:lnTo>
                  <a:lnTo>
                    <a:pt x="703095" y="650673"/>
                  </a:lnTo>
                  <a:lnTo>
                    <a:pt x="705477" y="652477"/>
                  </a:lnTo>
                  <a:lnTo>
                    <a:pt x="708526" y="654566"/>
                  </a:lnTo>
                  <a:lnTo>
                    <a:pt x="711859" y="655988"/>
                  </a:lnTo>
                  <a:lnTo>
                    <a:pt x="714570" y="655174"/>
                  </a:lnTo>
                  <a:lnTo>
                    <a:pt x="716232" y="653125"/>
                  </a:lnTo>
                  <a:lnTo>
                    <a:pt x="718036" y="650742"/>
                  </a:lnTo>
                  <a:lnTo>
                    <a:pt x="717173" y="647223"/>
                  </a:lnTo>
                  <a:lnTo>
                    <a:pt x="714791" y="645419"/>
                  </a:lnTo>
                  <a:lnTo>
                    <a:pt x="711742" y="643332"/>
                  </a:lnTo>
                  <a:lnTo>
                    <a:pt x="709360" y="641527"/>
                  </a:lnTo>
                  <a:close/>
                </a:path>
                <a:path w="18691860" h="11056620">
                  <a:moveTo>
                    <a:pt x="3976805" y="2033341"/>
                  </a:moveTo>
                  <a:lnTo>
                    <a:pt x="3973521" y="2032728"/>
                  </a:lnTo>
                  <a:lnTo>
                    <a:pt x="3970187" y="2031307"/>
                  </a:lnTo>
                  <a:lnTo>
                    <a:pt x="3967045" y="2030360"/>
                  </a:lnTo>
                  <a:lnTo>
                    <a:pt x="3964242" y="2032315"/>
                  </a:lnTo>
                  <a:lnTo>
                    <a:pt x="3961967" y="2037648"/>
                  </a:lnTo>
                  <a:lnTo>
                    <a:pt x="3963447" y="2040644"/>
                  </a:lnTo>
                  <a:lnTo>
                    <a:pt x="3966447" y="2041923"/>
                  </a:lnTo>
                  <a:lnTo>
                    <a:pt x="3966922" y="2041732"/>
                  </a:lnTo>
                  <a:lnTo>
                    <a:pt x="3970255" y="2043154"/>
                  </a:lnTo>
                  <a:lnTo>
                    <a:pt x="3973397" y="2044100"/>
                  </a:lnTo>
                  <a:lnTo>
                    <a:pt x="3976059" y="2042477"/>
                  </a:lnTo>
                  <a:lnTo>
                    <a:pt x="3977339" y="2039478"/>
                  </a:lnTo>
                  <a:lnTo>
                    <a:pt x="3978285" y="2036337"/>
                  </a:lnTo>
                  <a:lnTo>
                    <a:pt x="3976805" y="2033341"/>
                  </a:lnTo>
                  <a:close/>
                </a:path>
                <a:path w="18691860" h="11056620">
                  <a:moveTo>
                    <a:pt x="11662409" y="5307432"/>
                  </a:moveTo>
                  <a:lnTo>
                    <a:pt x="11659173" y="5307628"/>
                  </a:lnTo>
                  <a:lnTo>
                    <a:pt x="11654614" y="5312774"/>
                  </a:lnTo>
                  <a:lnTo>
                    <a:pt x="11655144" y="5316153"/>
                  </a:lnTo>
                  <a:lnTo>
                    <a:pt x="11657385" y="5318289"/>
                  </a:lnTo>
                  <a:lnTo>
                    <a:pt x="11659956" y="5320568"/>
                  </a:lnTo>
                  <a:lnTo>
                    <a:pt x="11661622" y="5321279"/>
                  </a:lnTo>
                  <a:lnTo>
                    <a:pt x="11661480" y="5321612"/>
                  </a:lnTo>
                  <a:lnTo>
                    <a:pt x="11663814" y="5322608"/>
                  </a:lnTo>
                  <a:lnTo>
                    <a:pt x="11666383" y="5322128"/>
                  </a:lnTo>
                  <a:lnTo>
                    <a:pt x="11668044" y="5320079"/>
                  </a:lnTo>
                  <a:lnTo>
                    <a:pt x="11670324" y="5317507"/>
                  </a:lnTo>
                  <a:lnTo>
                    <a:pt x="11669793" y="5314128"/>
                  </a:lnTo>
                  <a:lnTo>
                    <a:pt x="11667554" y="5311991"/>
                  </a:lnTo>
                  <a:lnTo>
                    <a:pt x="11662409" y="5307432"/>
                  </a:lnTo>
                  <a:close/>
                </a:path>
                <a:path w="18691860" h="11056620">
                  <a:moveTo>
                    <a:pt x="4059828" y="2058514"/>
                  </a:moveTo>
                  <a:lnTo>
                    <a:pt x="4056544" y="2057900"/>
                  </a:lnTo>
                  <a:lnTo>
                    <a:pt x="4053212" y="2056478"/>
                  </a:lnTo>
                  <a:lnTo>
                    <a:pt x="4050070" y="2055532"/>
                  </a:lnTo>
                  <a:lnTo>
                    <a:pt x="4047407" y="2057155"/>
                  </a:lnTo>
                  <a:lnTo>
                    <a:pt x="4044990" y="2062821"/>
                  </a:lnTo>
                  <a:lnTo>
                    <a:pt x="4046470" y="2065816"/>
                  </a:lnTo>
                  <a:lnTo>
                    <a:pt x="4049470" y="2067096"/>
                  </a:lnTo>
                  <a:lnTo>
                    <a:pt x="4049945" y="2066905"/>
                  </a:lnTo>
                  <a:lnTo>
                    <a:pt x="4053279" y="2068327"/>
                  </a:lnTo>
                  <a:lnTo>
                    <a:pt x="4056421" y="2069273"/>
                  </a:lnTo>
                  <a:lnTo>
                    <a:pt x="4059225" y="2067317"/>
                  </a:lnTo>
                  <a:lnTo>
                    <a:pt x="4060363" y="2064650"/>
                  </a:lnTo>
                  <a:lnTo>
                    <a:pt x="4061309" y="2061509"/>
                  </a:lnTo>
                  <a:lnTo>
                    <a:pt x="4059828" y="2058514"/>
                  </a:lnTo>
                  <a:close/>
                </a:path>
                <a:path w="18691860" h="11056620">
                  <a:moveTo>
                    <a:pt x="639378" y="590400"/>
                  </a:moveTo>
                  <a:lnTo>
                    <a:pt x="635858" y="591263"/>
                  </a:lnTo>
                  <a:lnTo>
                    <a:pt x="634054" y="593646"/>
                  </a:lnTo>
                  <a:lnTo>
                    <a:pt x="632108" y="596361"/>
                  </a:lnTo>
                  <a:lnTo>
                    <a:pt x="632637" y="599738"/>
                  </a:lnTo>
                  <a:lnTo>
                    <a:pt x="635019" y="601543"/>
                  </a:lnTo>
                  <a:lnTo>
                    <a:pt x="638068" y="603631"/>
                  </a:lnTo>
                  <a:lnTo>
                    <a:pt x="641734" y="605195"/>
                  </a:lnTo>
                  <a:lnTo>
                    <a:pt x="644445" y="604381"/>
                  </a:lnTo>
                  <a:lnTo>
                    <a:pt x="646107" y="602332"/>
                  </a:lnTo>
                  <a:lnTo>
                    <a:pt x="647720" y="599475"/>
                  </a:lnTo>
                  <a:lnTo>
                    <a:pt x="647191" y="596097"/>
                  </a:lnTo>
                  <a:lnTo>
                    <a:pt x="644809" y="594293"/>
                  </a:lnTo>
                  <a:lnTo>
                    <a:pt x="639378" y="590400"/>
                  </a:lnTo>
                  <a:close/>
                </a:path>
                <a:path w="18691860" h="11056620">
                  <a:moveTo>
                    <a:pt x="4142519" y="2083544"/>
                  </a:moveTo>
                  <a:lnTo>
                    <a:pt x="4139568" y="2083073"/>
                  </a:lnTo>
                  <a:lnTo>
                    <a:pt x="4136235" y="2081651"/>
                  </a:lnTo>
                  <a:lnTo>
                    <a:pt x="4133093" y="2080705"/>
                  </a:lnTo>
                  <a:lnTo>
                    <a:pt x="4130431" y="2082327"/>
                  </a:lnTo>
                  <a:lnTo>
                    <a:pt x="4128014" y="2087993"/>
                  </a:lnTo>
                  <a:lnTo>
                    <a:pt x="4129494" y="2090988"/>
                  </a:lnTo>
                  <a:lnTo>
                    <a:pt x="4132494" y="2092268"/>
                  </a:lnTo>
                  <a:lnTo>
                    <a:pt x="4132970" y="2092077"/>
                  </a:lnTo>
                  <a:lnTo>
                    <a:pt x="4136302" y="2093498"/>
                  </a:lnTo>
                  <a:lnTo>
                    <a:pt x="4139444" y="2094445"/>
                  </a:lnTo>
                  <a:lnTo>
                    <a:pt x="4142106" y="2092822"/>
                  </a:lnTo>
                  <a:lnTo>
                    <a:pt x="4143385" y="2089822"/>
                  </a:lnTo>
                  <a:lnTo>
                    <a:pt x="4144332" y="2086680"/>
                  </a:lnTo>
                  <a:lnTo>
                    <a:pt x="4142519" y="2083544"/>
                  </a:lnTo>
                  <a:close/>
                </a:path>
                <a:path w="18691860" h="11056620">
                  <a:moveTo>
                    <a:pt x="4225542" y="2108715"/>
                  </a:moveTo>
                  <a:lnTo>
                    <a:pt x="4222591" y="2108245"/>
                  </a:lnTo>
                  <a:lnTo>
                    <a:pt x="4219258" y="2106823"/>
                  </a:lnTo>
                  <a:lnTo>
                    <a:pt x="4216116" y="2105877"/>
                  </a:lnTo>
                  <a:lnTo>
                    <a:pt x="4213312" y="2107833"/>
                  </a:lnTo>
                  <a:lnTo>
                    <a:pt x="4212175" y="2110499"/>
                  </a:lnTo>
                  <a:lnTo>
                    <a:pt x="4211370" y="2113308"/>
                  </a:lnTo>
                  <a:lnTo>
                    <a:pt x="4212518" y="2116160"/>
                  </a:lnTo>
                  <a:lnTo>
                    <a:pt x="4215518" y="2117439"/>
                  </a:lnTo>
                  <a:lnTo>
                    <a:pt x="4215993" y="2117248"/>
                  </a:lnTo>
                  <a:lnTo>
                    <a:pt x="4219326" y="2118670"/>
                  </a:lnTo>
                  <a:lnTo>
                    <a:pt x="4222468" y="2119616"/>
                  </a:lnTo>
                  <a:lnTo>
                    <a:pt x="4225129" y="2117995"/>
                  </a:lnTo>
                  <a:lnTo>
                    <a:pt x="4226409" y="2114994"/>
                  </a:lnTo>
                  <a:lnTo>
                    <a:pt x="4227355" y="2111853"/>
                  </a:lnTo>
                  <a:lnTo>
                    <a:pt x="4225542" y="2108715"/>
                  </a:lnTo>
                  <a:close/>
                </a:path>
                <a:path w="18691860" h="11056620">
                  <a:moveTo>
                    <a:pt x="11596653" y="5251018"/>
                  </a:moveTo>
                  <a:lnTo>
                    <a:pt x="11592942" y="5251405"/>
                  </a:lnTo>
                  <a:lnTo>
                    <a:pt x="11591137" y="5253787"/>
                  </a:lnTo>
                  <a:lnTo>
                    <a:pt x="11589001" y="5256027"/>
                  </a:lnTo>
                  <a:lnTo>
                    <a:pt x="11589387" y="5259738"/>
                  </a:lnTo>
                  <a:lnTo>
                    <a:pt x="11591768" y="5261542"/>
                  </a:lnTo>
                  <a:lnTo>
                    <a:pt x="11594343" y="5263821"/>
                  </a:lnTo>
                  <a:lnTo>
                    <a:pt x="11596009" y="5264532"/>
                  </a:lnTo>
                  <a:lnTo>
                    <a:pt x="11595533" y="5264722"/>
                  </a:lnTo>
                  <a:lnTo>
                    <a:pt x="11597866" y="5265718"/>
                  </a:lnTo>
                  <a:lnTo>
                    <a:pt x="11600435" y="5265239"/>
                  </a:lnTo>
                  <a:lnTo>
                    <a:pt x="11602097" y="5263190"/>
                  </a:lnTo>
                  <a:lnTo>
                    <a:pt x="11604234" y="5260950"/>
                  </a:lnTo>
                  <a:lnTo>
                    <a:pt x="11603704" y="5257572"/>
                  </a:lnTo>
                  <a:lnTo>
                    <a:pt x="11601465" y="5255435"/>
                  </a:lnTo>
                  <a:lnTo>
                    <a:pt x="11598892" y="5253155"/>
                  </a:lnTo>
                  <a:lnTo>
                    <a:pt x="11596653" y="5251018"/>
                  </a:lnTo>
                  <a:close/>
                </a:path>
                <a:path w="18691860" h="11056620">
                  <a:moveTo>
                    <a:pt x="570679" y="539035"/>
                  </a:moveTo>
                  <a:lnTo>
                    <a:pt x="566968" y="539422"/>
                  </a:lnTo>
                  <a:lnTo>
                    <a:pt x="563360" y="544187"/>
                  </a:lnTo>
                  <a:lnTo>
                    <a:pt x="563748" y="547897"/>
                  </a:lnTo>
                  <a:lnTo>
                    <a:pt x="566130" y="549701"/>
                  </a:lnTo>
                  <a:lnTo>
                    <a:pt x="568845" y="551647"/>
                  </a:lnTo>
                  <a:lnTo>
                    <a:pt x="570178" y="552216"/>
                  </a:lnTo>
                  <a:lnTo>
                    <a:pt x="570036" y="552549"/>
                  </a:lnTo>
                  <a:lnTo>
                    <a:pt x="572369" y="553544"/>
                  </a:lnTo>
                  <a:lnTo>
                    <a:pt x="575080" y="552731"/>
                  </a:lnTo>
                  <a:lnTo>
                    <a:pt x="576742" y="550681"/>
                  </a:lnTo>
                  <a:lnTo>
                    <a:pt x="578546" y="548300"/>
                  </a:lnTo>
                  <a:lnTo>
                    <a:pt x="578159" y="544590"/>
                  </a:lnTo>
                  <a:lnTo>
                    <a:pt x="575777" y="542786"/>
                  </a:lnTo>
                  <a:lnTo>
                    <a:pt x="573061" y="540839"/>
                  </a:lnTo>
                  <a:lnTo>
                    <a:pt x="570679" y="539035"/>
                  </a:lnTo>
                  <a:close/>
                </a:path>
                <a:path w="18691860" h="11056620">
                  <a:moveTo>
                    <a:pt x="4308899" y="2134030"/>
                  </a:moveTo>
                  <a:lnTo>
                    <a:pt x="4305615" y="2133418"/>
                  </a:lnTo>
                  <a:lnTo>
                    <a:pt x="4302281" y="2131996"/>
                  </a:lnTo>
                  <a:lnTo>
                    <a:pt x="4299140" y="2131050"/>
                  </a:lnTo>
                  <a:lnTo>
                    <a:pt x="4296336" y="2133004"/>
                  </a:lnTo>
                  <a:lnTo>
                    <a:pt x="4295198" y="2135671"/>
                  </a:lnTo>
                  <a:lnTo>
                    <a:pt x="4294394" y="2138479"/>
                  </a:lnTo>
                  <a:lnTo>
                    <a:pt x="4295541" y="2141333"/>
                  </a:lnTo>
                  <a:lnTo>
                    <a:pt x="4298541" y="2142612"/>
                  </a:lnTo>
                  <a:lnTo>
                    <a:pt x="4299016" y="2142421"/>
                  </a:lnTo>
                  <a:lnTo>
                    <a:pt x="4302349" y="2143843"/>
                  </a:lnTo>
                  <a:lnTo>
                    <a:pt x="4305491" y="2144789"/>
                  </a:lnTo>
                  <a:lnTo>
                    <a:pt x="4308154" y="2143167"/>
                  </a:lnTo>
                  <a:lnTo>
                    <a:pt x="4309433" y="2140167"/>
                  </a:lnTo>
                  <a:lnTo>
                    <a:pt x="4310379" y="2137026"/>
                  </a:lnTo>
                  <a:lnTo>
                    <a:pt x="4308899" y="2134030"/>
                  </a:lnTo>
                  <a:close/>
                </a:path>
                <a:path w="18691860" h="11056620">
                  <a:moveTo>
                    <a:pt x="4391730" y="2158727"/>
                  </a:moveTo>
                  <a:lnTo>
                    <a:pt x="4388780" y="2158256"/>
                  </a:lnTo>
                  <a:lnTo>
                    <a:pt x="4385448" y="2156834"/>
                  </a:lnTo>
                  <a:lnTo>
                    <a:pt x="4382306" y="2155888"/>
                  </a:lnTo>
                  <a:lnTo>
                    <a:pt x="4379502" y="2157844"/>
                  </a:lnTo>
                  <a:lnTo>
                    <a:pt x="4378365" y="2160510"/>
                  </a:lnTo>
                  <a:lnTo>
                    <a:pt x="4377560" y="2163319"/>
                  </a:lnTo>
                  <a:lnTo>
                    <a:pt x="4378707" y="2166172"/>
                  </a:lnTo>
                  <a:lnTo>
                    <a:pt x="4381706" y="2167452"/>
                  </a:lnTo>
                  <a:lnTo>
                    <a:pt x="4382182" y="2167261"/>
                  </a:lnTo>
                  <a:lnTo>
                    <a:pt x="4385515" y="2168682"/>
                  </a:lnTo>
                  <a:lnTo>
                    <a:pt x="4388657" y="2169629"/>
                  </a:lnTo>
                  <a:lnTo>
                    <a:pt x="4391318" y="2168006"/>
                  </a:lnTo>
                  <a:lnTo>
                    <a:pt x="4392598" y="2165005"/>
                  </a:lnTo>
                  <a:lnTo>
                    <a:pt x="4393544" y="2161864"/>
                  </a:lnTo>
                  <a:lnTo>
                    <a:pt x="4391730" y="2158727"/>
                  </a:lnTo>
                  <a:close/>
                </a:path>
                <a:path w="18691860" h="11056620">
                  <a:moveTo>
                    <a:pt x="11529850" y="5196127"/>
                  </a:moveTo>
                  <a:lnTo>
                    <a:pt x="11526139" y="5196514"/>
                  </a:lnTo>
                  <a:lnTo>
                    <a:pt x="11522532" y="5201279"/>
                  </a:lnTo>
                  <a:lnTo>
                    <a:pt x="11522917" y="5204989"/>
                  </a:lnTo>
                  <a:lnTo>
                    <a:pt x="11525300" y="5206794"/>
                  </a:lnTo>
                  <a:lnTo>
                    <a:pt x="11527874" y="5209073"/>
                  </a:lnTo>
                  <a:lnTo>
                    <a:pt x="11531539" y="5210636"/>
                  </a:lnTo>
                  <a:lnTo>
                    <a:pt x="11534109" y="5210157"/>
                  </a:lnTo>
                  <a:lnTo>
                    <a:pt x="11535771" y="5208108"/>
                  </a:lnTo>
                  <a:lnTo>
                    <a:pt x="11537575" y="5205727"/>
                  </a:lnTo>
                  <a:lnTo>
                    <a:pt x="11537188" y="5202015"/>
                  </a:lnTo>
                  <a:lnTo>
                    <a:pt x="11534806" y="5200211"/>
                  </a:lnTo>
                  <a:lnTo>
                    <a:pt x="11532233" y="5197931"/>
                  </a:lnTo>
                  <a:lnTo>
                    <a:pt x="11529850" y="5196127"/>
                  </a:lnTo>
                  <a:close/>
                </a:path>
                <a:path w="18691860" h="11056620">
                  <a:moveTo>
                    <a:pt x="4475039" y="2183233"/>
                  </a:moveTo>
                  <a:lnTo>
                    <a:pt x="4472088" y="2182762"/>
                  </a:lnTo>
                  <a:lnTo>
                    <a:pt x="4468755" y="2181340"/>
                  </a:lnTo>
                  <a:lnTo>
                    <a:pt x="4465613" y="2180394"/>
                  </a:lnTo>
                  <a:lnTo>
                    <a:pt x="4462809" y="2182349"/>
                  </a:lnTo>
                  <a:lnTo>
                    <a:pt x="4461671" y="2185016"/>
                  </a:lnTo>
                  <a:lnTo>
                    <a:pt x="4460867" y="2187825"/>
                  </a:lnTo>
                  <a:lnTo>
                    <a:pt x="4462015" y="2190677"/>
                  </a:lnTo>
                  <a:lnTo>
                    <a:pt x="4465014" y="2191957"/>
                  </a:lnTo>
                  <a:lnTo>
                    <a:pt x="4465489" y="2191765"/>
                  </a:lnTo>
                  <a:lnTo>
                    <a:pt x="4468823" y="2193187"/>
                  </a:lnTo>
                  <a:lnTo>
                    <a:pt x="4471965" y="2194133"/>
                  </a:lnTo>
                  <a:lnTo>
                    <a:pt x="4474769" y="2192179"/>
                  </a:lnTo>
                  <a:lnTo>
                    <a:pt x="4475906" y="2189512"/>
                  </a:lnTo>
                  <a:lnTo>
                    <a:pt x="4476852" y="2186370"/>
                  </a:lnTo>
                  <a:lnTo>
                    <a:pt x="4475039" y="2183233"/>
                  </a:lnTo>
                  <a:close/>
                </a:path>
                <a:path w="18691860" h="11056620">
                  <a:moveTo>
                    <a:pt x="502309" y="485052"/>
                  </a:moveTo>
                  <a:lnTo>
                    <a:pt x="498599" y="485438"/>
                  </a:lnTo>
                  <a:lnTo>
                    <a:pt x="494991" y="490202"/>
                  </a:lnTo>
                  <a:lnTo>
                    <a:pt x="495378" y="493914"/>
                  </a:lnTo>
                  <a:lnTo>
                    <a:pt x="497760" y="495718"/>
                  </a:lnTo>
                  <a:lnTo>
                    <a:pt x="500333" y="497997"/>
                  </a:lnTo>
                  <a:lnTo>
                    <a:pt x="503999" y="499561"/>
                  </a:lnTo>
                  <a:lnTo>
                    <a:pt x="506568" y="499081"/>
                  </a:lnTo>
                  <a:lnTo>
                    <a:pt x="508230" y="497032"/>
                  </a:lnTo>
                  <a:lnTo>
                    <a:pt x="510034" y="494649"/>
                  </a:lnTo>
                  <a:lnTo>
                    <a:pt x="509647" y="490939"/>
                  </a:lnTo>
                  <a:lnTo>
                    <a:pt x="507265" y="489135"/>
                  </a:lnTo>
                  <a:lnTo>
                    <a:pt x="504692" y="486855"/>
                  </a:lnTo>
                  <a:lnTo>
                    <a:pt x="502309" y="485052"/>
                  </a:lnTo>
                  <a:close/>
                </a:path>
                <a:path w="18691860" h="11056620">
                  <a:moveTo>
                    <a:pt x="4557871" y="2207929"/>
                  </a:moveTo>
                  <a:lnTo>
                    <a:pt x="4554587" y="2207316"/>
                  </a:lnTo>
                  <a:lnTo>
                    <a:pt x="4551254" y="2205894"/>
                  </a:lnTo>
                  <a:lnTo>
                    <a:pt x="4548445" y="2205090"/>
                  </a:lnTo>
                  <a:lnTo>
                    <a:pt x="4545642" y="2207046"/>
                  </a:lnTo>
                  <a:lnTo>
                    <a:pt x="4544504" y="2209713"/>
                  </a:lnTo>
                  <a:lnTo>
                    <a:pt x="4543700" y="2212521"/>
                  </a:lnTo>
                  <a:lnTo>
                    <a:pt x="4545180" y="2215516"/>
                  </a:lnTo>
                  <a:lnTo>
                    <a:pt x="4547846" y="2216654"/>
                  </a:lnTo>
                  <a:lnTo>
                    <a:pt x="4547655" y="2216178"/>
                  </a:lnTo>
                  <a:lnTo>
                    <a:pt x="4547989" y="2216321"/>
                  </a:lnTo>
                  <a:lnTo>
                    <a:pt x="4548464" y="2216129"/>
                  </a:lnTo>
                  <a:lnTo>
                    <a:pt x="4551464" y="2217409"/>
                  </a:lnTo>
                  <a:lnTo>
                    <a:pt x="4554606" y="2218355"/>
                  </a:lnTo>
                  <a:lnTo>
                    <a:pt x="4557410" y="2216399"/>
                  </a:lnTo>
                  <a:lnTo>
                    <a:pt x="4558547" y="2213733"/>
                  </a:lnTo>
                  <a:lnTo>
                    <a:pt x="4559351" y="2210924"/>
                  </a:lnTo>
                  <a:lnTo>
                    <a:pt x="4557871" y="2207929"/>
                  </a:lnTo>
                  <a:close/>
                </a:path>
                <a:path w="18691860" h="11056620">
                  <a:moveTo>
                    <a:pt x="11461672" y="5142620"/>
                  </a:moveTo>
                  <a:lnTo>
                    <a:pt x="11457960" y="5143007"/>
                  </a:lnTo>
                  <a:lnTo>
                    <a:pt x="11454352" y="5147771"/>
                  </a:lnTo>
                  <a:lnTo>
                    <a:pt x="11454739" y="5151481"/>
                  </a:lnTo>
                  <a:lnTo>
                    <a:pt x="11457121" y="5153285"/>
                  </a:lnTo>
                  <a:lnTo>
                    <a:pt x="11459837" y="5155232"/>
                  </a:lnTo>
                  <a:lnTo>
                    <a:pt x="11461169" y="5155800"/>
                  </a:lnTo>
                  <a:lnTo>
                    <a:pt x="11461027" y="5156133"/>
                  </a:lnTo>
                  <a:lnTo>
                    <a:pt x="11463361" y="5157129"/>
                  </a:lnTo>
                  <a:lnTo>
                    <a:pt x="11466072" y="5156315"/>
                  </a:lnTo>
                  <a:lnTo>
                    <a:pt x="11467734" y="5154267"/>
                  </a:lnTo>
                  <a:lnTo>
                    <a:pt x="11469538" y="5151884"/>
                  </a:lnTo>
                  <a:lnTo>
                    <a:pt x="11469152" y="5148175"/>
                  </a:lnTo>
                  <a:lnTo>
                    <a:pt x="11466769" y="5146370"/>
                  </a:lnTo>
                  <a:lnTo>
                    <a:pt x="11464053" y="5144424"/>
                  </a:lnTo>
                  <a:lnTo>
                    <a:pt x="11461672" y="5142620"/>
                  </a:lnTo>
                  <a:close/>
                </a:path>
                <a:path w="18691860" h="11056620">
                  <a:moveTo>
                    <a:pt x="4641037" y="2232768"/>
                  </a:moveTo>
                  <a:lnTo>
                    <a:pt x="4638086" y="2232297"/>
                  </a:lnTo>
                  <a:lnTo>
                    <a:pt x="4634753" y="2230875"/>
                  </a:lnTo>
                  <a:lnTo>
                    <a:pt x="4631611" y="2229929"/>
                  </a:lnTo>
                  <a:lnTo>
                    <a:pt x="4628807" y="2231885"/>
                  </a:lnTo>
                  <a:lnTo>
                    <a:pt x="4627670" y="2234551"/>
                  </a:lnTo>
                  <a:lnTo>
                    <a:pt x="4626866" y="2237359"/>
                  </a:lnTo>
                  <a:lnTo>
                    <a:pt x="4628013" y="2240213"/>
                  </a:lnTo>
                  <a:lnTo>
                    <a:pt x="4630679" y="2241350"/>
                  </a:lnTo>
                  <a:lnTo>
                    <a:pt x="4630821" y="2241017"/>
                  </a:lnTo>
                  <a:lnTo>
                    <a:pt x="4631155" y="2241159"/>
                  </a:lnTo>
                  <a:lnTo>
                    <a:pt x="4631630" y="2240968"/>
                  </a:lnTo>
                  <a:lnTo>
                    <a:pt x="4634963" y="2242389"/>
                  </a:lnTo>
                  <a:lnTo>
                    <a:pt x="4638105" y="2243336"/>
                  </a:lnTo>
                  <a:lnTo>
                    <a:pt x="4640909" y="2241381"/>
                  </a:lnTo>
                  <a:lnTo>
                    <a:pt x="4642046" y="2238715"/>
                  </a:lnTo>
                  <a:lnTo>
                    <a:pt x="4642850" y="2235906"/>
                  </a:lnTo>
                  <a:lnTo>
                    <a:pt x="4641037" y="2232768"/>
                  </a:lnTo>
                  <a:close/>
                </a:path>
                <a:path w="18691860" h="11056620">
                  <a:moveTo>
                    <a:pt x="435508" y="430162"/>
                  </a:moveTo>
                  <a:lnTo>
                    <a:pt x="431798" y="430548"/>
                  </a:lnTo>
                  <a:lnTo>
                    <a:pt x="429993" y="432931"/>
                  </a:lnTo>
                  <a:lnTo>
                    <a:pt x="427856" y="435170"/>
                  </a:lnTo>
                  <a:lnTo>
                    <a:pt x="428243" y="438881"/>
                  </a:lnTo>
                  <a:lnTo>
                    <a:pt x="430625" y="440685"/>
                  </a:lnTo>
                  <a:lnTo>
                    <a:pt x="433198" y="442965"/>
                  </a:lnTo>
                  <a:lnTo>
                    <a:pt x="434865" y="443676"/>
                  </a:lnTo>
                  <a:lnTo>
                    <a:pt x="434389" y="443867"/>
                  </a:lnTo>
                  <a:lnTo>
                    <a:pt x="436722" y="444863"/>
                  </a:lnTo>
                  <a:lnTo>
                    <a:pt x="439291" y="444382"/>
                  </a:lnTo>
                  <a:lnTo>
                    <a:pt x="440953" y="442333"/>
                  </a:lnTo>
                  <a:lnTo>
                    <a:pt x="443091" y="440092"/>
                  </a:lnTo>
                  <a:lnTo>
                    <a:pt x="442703" y="436382"/>
                  </a:lnTo>
                  <a:lnTo>
                    <a:pt x="440321" y="434578"/>
                  </a:lnTo>
                  <a:lnTo>
                    <a:pt x="437748" y="432298"/>
                  </a:lnTo>
                  <a:lnTo>
                    <a:pt x="435508" y="430162"/>
                  </a:lnTo>
                  <a:close/>
                </a:path>
                <a:path w="18691860" h="11056620">
                  <a:moveTo>
                    <a:pt x="4724011" y="2257132"/>
                  </a:moveTo>
                  <a:lnTo>
                    <a:pt x="4721061" y="2256661"/>
                  </a:lnTo>
                  <a:lnTo>
                    <a:pt x="4717727" y="2255239"/>
                  </a:lnTo>
                  <a:lnTo>
                    <a:pt x="4714585" y="2254293"/>
                  </a:lnTo>
                  <a:lnTo>
                    <a:pt x="4711782" y="2256248"/>
                  </a:lnTo>
                  <a:lnTo>
                    <a:pt x="4710644" y="2258915"/>
                  </a:lnTo>
                  <a:lnTo>
                    <a:pt x="4709841" y="2261723"/>
                  </a:lnTo>
                  <a:lnTo>
                    <a:pt x="4710987" y="2264577"/>
                  </a:lnTo>
                  <a:lnTo>
                    <a:pt x="4713653" y="2265714"/>
                  </a:lnTo>
                  <a:lnTo>
                    <a:pt x="4713796" y="2265381"/>
                  </a:lnTo>
                  <a:lnTo>
                    <a:pt x="4714129" y="2265523"/>
                  </a:lnTo>
                  <a:lnTo>
                    <a:pt x="4714605" y="2265332"/>
                  </a:lnTo>
                  <a:lnTo>
                    <a:pt x="4717937" y="2266753"/>
                  </a:lnTo>
                  <a:lnTo>
                    <a:pt x="4721079" y="2267699"/>
                  </a:lnTo>
                  <a:lnTo>
                    <a:pt x="4723884" y="2265743"/>
                  </a:lnTo>
                  <a:lnTo>
                    <a:pt x="4725021" y="2263078"/>
                  </a:lnTo>
                  <a:lnTo>
                    <a:pt x="4725825" y="2260268"/>
                  </a:lnTo>
                  <a:lnTo>
                    <a:pt x="4724011" y="2257132"/>
                  </a:lnTo>
                  <a:close/>
                </a:path>
                <a:path w="18691860" h="11056620">
                  <a:moveTo>
                    <a:pt x="4806844" y="2281828"/>
                  </a:moveTo>
                  <a:lnTo>
                    <a:pt x="4803894" y="2281358"/>
                  </a:lnTo>
                  <a:lnTo>
                    <a:pt x="4800560" y="2279936"/>
                  </a:lnTo>
                  <a:lnTo>
                    <a:pt x="4797418" y="2278990"/>
                  </a:lnTo>
                  <a:lnTo>
                    <a:pt x="4794756" y="2280612"/>
                  </a:lnTo>
                  <a:lnTo>
                    <a:pt x="4793477" y="2283611"/>
                  </a:lnTo>
                  <a:lnTo>
                    <a:pt x="4792672" y="2286420"/>
                  </a:lnTo>
                  <a:lnTo>
                    <a:pt x="4793819" y="2289274"/>
                  </a:lnTo>
                  <a:lnTo>
                    <a:pt x="4796485" y="2290411"/>
                  </a:lnTo>
                  <a:lnTo>
                    <a:pt x="4796627" y="2290078"/>
                  </a:lnTo>
                  <a:lnTo>
                    <a:pt x="4796961" y="2290220"/>
                  </a:lnTo>
                  <a:lnTo>
                    <a:pt x="4797436" y="2290029"/>
                  </a:lnTo>
                  <a:lnTo>
                    <a:pt x="4800770" y="2291451"/>
                  </a:lnTo>
                  <a:lnTo>
                    <a:pt x="4803912" y="2292397"/>
                  </a:lnTo>
                  <a:lnTo>
                    <a:pt x="4806716" y="2290441"/>
                  </a:lnTo>
                  <a:lnTo>
                    <a:pt x="4807854" y="2287774"/>
                  </a:lnTo>
                  <a:lnTo>
                    <a:pt x="4808658" y="2284966"/>
                  </a:lnTo>
                  <a:lnTo>
                    <a:pt x="4806844" y="2281828"/>
                  </a:lnTo>
                  <a:close/>
                </a:path>
                <a:path w="18691860" h="11056620">
                  <a:moveTo>
                    <a:pt x="11392732" y="5089970"/>
                  </a:moveTo>
                  <a:lnTo>
                    <a:pt x="11389355" y="5090498"/>
                  </a:lnTo>
                  <a:lnTo>
                    <a:pt x="11387552" y="5092881"/>
                  </a:lnTo>
                  <a:lnTo>
                    <a:pt x="11385606" y="5095596"/>
                  </a:lnTo>
                  <a:lnTo>
                    <a:pt x="11386134" y="5098973"/>
                  </a:lnTo>
                  <a:lnTo>
                    <a:pt x="11388516" y="5100778"/>
                  </a:lnTo>
                  <a:lnTo>
                    <a:pt x="11391232" y="5102724"/>
                  </a:lnTo>
                  <a:lnTo>
                    <a:pt x="11392564" y="5103293"/>
                  </a:lnTo>
                  <a:lnTo>
                    <a:pt x="11392756" y="5103768"/>
                  </a:lnTo>
                  <a:lnTo>
                    <a:pt x="11395089" y="5104764"/>
                  </a:lnTo>
                  <a:lnTo>
                    <a:pt x="11397801" y="5103950"/>
                  </a:lnTo>
                  <a:lnTo>
                    <a:pt x="11399463" y="5101901"/>
                  </a:lnTo>
                  <a:lnTo>
                    <a:pt x="11401409" y="5099186"/>
                  </a:lnTo>
                  <a:lnTo>
                    <a:pt x="11400881" y="5095809"/>
                  </a:lnTo>
                  <a:lnTo>
                    <a:pt x="11398498" y="5094005"/>
                  </a:lnTo>
                  <a:lnTo>
                    <a:pt x="11395448" y="5091917"/>
                  </a:lnTo>
                  <a:lnTo>
                    <a:pt x="11392732" y="5089970"/>
                  </a:lnTo>
                  <a:close/>
                </a:path>
                <a:path w="18691860" h="11056620">
                  <a:moveTo>
                    <a:pt x="4890152" y="2306334"/>
                  </a:moveTo>
                  <a:lnTo>
                    <a:pt x="4886868" y="2305721"/>
                  </a:lnTo>
                  <a:lnTo>
                    <a:pt x="4883535" y="2304300"/>
                  </a:lnTo>
                  <a:lnTo>
                    <a:pt x="4880393" y="2303353"/>
                  </a:lnTo>
                  <a:lnTo>
                    <a:pt x="4877588" y="2305308"/>
                  </a:lnTo>
                  <a:lnTo>
                    <a:pt x="4876451" y="2307975"/>
                  </a:lnTo>
                  <a:lnTo>
                    <a:pt x="4875647" y="2310783"/>
                  </a:lnTo>
                  <a:lnTo>
                    <a:pt x="4876794" y="2313637"/>
                  </a:lnTo>
                  <a:lnTo>
                    <a:pt x="4879460" y="2314774"/>
                  </a:lnTo>
                  <a:lnTo>
                    <a:pt x="4879603" y="2314441"/>
                  </a:lnTo>
                  <a:lnTo>
                    <a:pt x="4879936" y="2314583"/>
                  </a:lnTo>
                  <a:lnTo>
                    <a:pt x="4880411" y="2314391"/>
                  </a:lnTo>
                  <a:lnTo>
                    <a:pt x="4883744" y="2315813"/>
                  </a:lnTo>
                  <a:lnTo>
                    <a:pt x="4886886" y="2316759"/>
                  </a:lnTo>
                  <a:lnTo>
                    <a:pt x="4889690" y="2314805"/>
                  </a:lnTo>
                  <a:lnTo>
                    <a:pt x="4890828" y="2312138"/>
                  </a:lnTo>
                  <a:lnTo>
                    <a:pt x="4891632" y="2309330"/>
                  </a:lnTo>
                  <a:lnTo>
                    <a:pt x="4890152" y="2306334"/>
                  </a:lnTo>
                  <a:close/>
                </a:path>
                <a:path w="18691860" h="11056620">
                  <a:moveTo>
                    <a:pt x="369560" y="373272"/>
                  </a:moveTo>
                  <a:lnTo>
                    <a:pt x="366183" y="373800"/>
                  </a:lnTo>
                  <a:lnTo>
                    <a:pt x="364045" y="376041"/>
                  </a:lnTo>
                  <a:lnTo>
                    <a:pt x="361766" y="378613"/>
                  </a:lnTo>
                  <a:lnTo>
                    <a:pt x="362295" y="381991"/>
                  </a:lnTo>
                  <a:lnTo>
                    <a:pt x="364535" y="384129"/>
                  </a:lnTo>
                  <a:lnTo>
                    <a:pt x="367108" y="386408"/>
                  </a:lnTo>
                  <a:lnTo>
                    <a:pt x="368775" y="387119"/>
                  </a:lnTo>
                  <a:lnTo>
                    <a:pt x="368632" y="387453"/>
                  </a:lnTo>
                  <a:lnTo>
                    <a:pt x="370966" y="388448"/>
                  </a:lnTo>
                  <a:lnTo>
                    <a:pt x="373534" y="387967"/>
                  </a:lnTo>
                  <a:lnTo>
                    <a:pt x="375196" y="385918"/>
                  </a:lnTo>
                  <a:lnTo>
                    <a:pt x="377475" y="383345"/>
                  </a:lnTo>
                  <a:lnTo>
                    <a:pt x="376947" y="379968"/>
                  </a:lnTo>
                  <a:lnTo>
                    <a:pt x="374707" y="377830"/>
                  </a:lnTo>
                  <a:lnTo>
                    <a:pt x="369560" y="373272"/>
                  </a:lnTo>
                  <a:close/>
                </a:path>
                <a:path w="18691860" h="11056620">
                  <a:moveTo>
                    <a:pt x="4973126" y="2330698"/>
                  </a:moveTo>
                  <a:lnTo>
                    <a:pt x="4969842" y="2330084"/>
                  </a:lnTo>
                  <a:lnTo>
                    <a:pt x="4966510" y="2328662"/>
                  </a:lnTo>
                  <a:lnTo>
                    <a:pt x="4963368" y="2327716"/>
                  </a:lnTo>
                  <a:lnTo>
                    <a:pt x="4960563" y="2329672"/>
                  </a:lnTo>
                  <a:lnTo>
                    <a:pt x="4959426" y="2332339"/>
                  </a:lnTo>
                  <a:lnTo>
                    <a:pt x="4958622" y="2335147"/>
                  </a:lnTo>
                  <a:lnTo>
                    <a:pt x="4959768" y="2338000"/>
                  </a:lnTo>
                  <a:lnTo>
                    <a:pt x="4962435" y="2339138"/>
                  </a:lnTo>
                  <a:lnTo>
                    <a:pt x="4962577" y="2338804"/>
                  </a:lnTo>
                  <a:lnTo>
                    <a:pt x="4962910" y="2338947"/>
                  </a:lnTo>
                  <a:lnTo>
                    <a:pt x="4963386" y="2338755"/>
                  </a:lnTo>
                  <a:lnTo>
                    <a:pt x="4966719" y="2340177"/>
                  </a:lnTo>
                  <a:lnTo>
                    <a:pt x="4969860" y="2341123"/>
                  </a:lnTo>
                  <a:lnTo>
                    <a:pt x="4972998" y="2339311"/>
                  </a:lnTo>
                  <a:lnTo>
                    <a:pt x="4974606" y="2333692"/>
                  </a:lnTo>
                  <a:lnTo>
                    <a:pt x="4973126" y="2330698"/>
                  </a:lnTo>
                  <a:close/>
                </a:path>
                <a:path w="18691860" h="11056620">
                  <a:moveTo>
                    <a:pt x="11322702" y="5038036"/>
                  </a:moveTo>
                  <a:lnTo>
                    <a:pt x="11319183" y="5038897"/>
                  </a:lnTo>
                  <a:lnTo>
                    <a:pt x="11317378" y="5041280"/>
                  </a:lnTo>
                  <a:lnTo>
                    <a:pt x="11315433" y="5043996"/>
                  </a:lnTo>
                  <a:lnTo>
                    <a:pt x="11316295" y="5047515"/>
                  </a:lnTo>
                  <a:lnTo>
                    <a:pt x="11318676" y="5049319"/>
                  </a:lnTo>
                  <a:lnTo>
                    <a:pt x="11321724" y="5051407"/>
                  </a:lnTo>
                  <a:lnTo>
                    <a:pt x="11325390" y="5052971"/>
                  </a:lnTo>
                  <a:lnTo>
                    <a:pt x="11328102" y="5052157"/>
                  </a:lnTo>
                  <a:lnTo>
                    <a:pt x="11329763" y="5050109"/>
                  </a:lnTo>
                  <a:lnTo>
                    <a:pt x="11331710" y="5047393"/>
                  </a:lnTo>
                  <a:lnTo>
                    <a:pt x="11330847" y="5043873"/>
                  </a:lnTo>
                  <a:lnTo>
                    <a:pt x="11328466" y="5042069"/>
                  </a:lnTo>
                  <a:lnTo>
                    <a:pt x="11325417" y="5039982"/>
                  </a:lnTo>
                  <a:lnTo>
                    <a:pt x="11322702" y="5038036"/>
                  </a:lnTo>
                  <a:close/>
                </a:path>
                <a:path w="18691860" h="11056620">
                  <a:moveTo>
                    <a:pt x="5056101" y="2355061"/>
                  </a:moveTo>
                  <a:lnTo>
                    <a:pt x="5052816" y="2354448"/>
                  </a:lnTo>
                  <a:lnTo>
                    <a:pt x="5049484" y="2353026"/>
                  </a:lnTo>
                  <a:lnTo>
                    <a:pt x="5046342" y="2352080"/>
                  </a:lnTo>
                  <a:lnTo>
                    <a:pt x="5043537" y="2354036"/>
                  </a:lnTo>
                  <a:lnTo>
                    <a:pt x="5042400" y="2356702"/>
                  </a:lnTo>
                  <a:lnTo>
                    <a:pt x="5041596" y="2359511"/>
                  </a:lnTo>
                  <a:lnTo>
                    <a:pt x="5042743" y="2362363"/>
                  </a:lnTo>
                  <a:lnTo>
                    <a:pt x="5045409" y="2363500"/>
                  </a:lnTo>
                  <a:lnTo>
                    <a:pt x="5045551" y="2363167"/>
                  </a:lnTo>
                  <a:lnTo>
                    <a:pt x="5045885" y="2363309"/>
                  </a:lnTo>
                  <a:lnTo>
                    <a:pt x="5046360" y="2363118"/>
                  </a:lnTo>
                  <a:lnTo>
                    <a:pt x="5049694" y="2364540"/>
                  </a:lnTo>
                  <a:lnTo>
                    <a:pt x="5052835" y="2365486"/>
                  </a:lnTo>
                  <a:lnTo>
                    <a:pt x="5055640" y="2363531"/>
                  </a:lnTo>
                  <a:lnTo>
                    <a:pt x="5056777" y="2360864"/>
                  </a:lnTo>
                  <a:lnTo>
                    <a:pt x="5057581" y="2358056"/>
                  </a:lnTo>
                  <a:lnTo>
                    <a:pt x="5056101" y="2355061"/>
                  </a:lnTo>
                  <a:close/>
                </a:path>
                <a:path w="18691860" h="11056620">
                  <a:moveTo>
                    <a:pt x="11252291" y="4987909"/>
                  </a:moveTo>
                  <a:lnTo>
                    <a:pt x="11248772" y="4988772"/>
                  </a:lnTo>
                  <a:lnTo>
                    <a:pt x="11245164" y="4993535"/>
                  </a:lnTo>
                  <a:lnTo>
                    <a:pt x="11246027" y="4997055"/>
                  </a:lnTo>
                  <a:lnTo>
                    <a:pt x="11248408" y="4998859"/>
                  </a:lnTo>
                  <a:lnTo>
                    <a:pt x="11251457" y="5000947"/>
                  </a:lnTo>
                  <a:lnTo>
                    <a:pt x="11254790" y="5002370"/>
                  </a:lnTo>
                  <a:lnTo>
                    <a:pt x="11257500" y="5001555"/>
                  </a:lnTo>
                  <a:lnTo>
                    <a:pt x="11259163" y="4999506"/>
                  </a:lnTo>
                  <a:lnTo>
                    <a:pt x="11260967" y="4997125"/>
                  </a:lnTo>
                  <a:lnTo>
                    <a:pt x="11260103" y="4993606"/>
                  </a:lnTo>
                  <a:lnTo>
                    <a:pt x="11257722" y="4991802"/>
                  </a:lnTo>
                  <a:lnTo>
                    <a:pt x="11254674" y="4989713"/>
                  </a:lnTo>
                  <a:lnTo>
                    <a:pt x="11252291" y="4987909"/>
                  </a:lnTo>
                  <a:close/>
                </a:path>
                <a:path w="18691860" h="11056620">
                  <a:moveTo>
                    <a:pt x="5138933" y="2379758"/>
                  </a:moveTo>
                  <a:lnTo>
                    <a:pt x="5135982" y="2379287"/>
                  </a:lnTo>
                  <a:lnTo>
                    <a:pt x="5132649" y="2377866"/>
                  </a:lnTo>
                  <a:lnTo>
                    <a:pt x="5129507" y="2376919"/>
                  </a:lnTo>
                  <a:lnTo>
                    <a:pt x="5126704" y="2378874"/>
                  </a:lnTo>
                  <a:lnTo>
                    <a:pt x="5125566" y="2381541"/>
                  </a:lnTo>
                  <a:lnTo>
                    <a:pt x="5124762" y="2384349"/>
                  </a:lnTo>
                  <a:lnTo>
                    <a:pt x="5125909" y="2387203"/>
                  </a:lnTo>
                  <a:lnTo>
                    <a:pt x="5128575" y="2388340"/>
                  </a:lnTo>
                  <a:lnTo>
                    <a:pt x="5128717" y="2388007"/>
                  </a:lnTo>
                  <a:lnTo>
                    <a:pt x="5129051" y="2388149"/>
                  </a:lnTo>
                  <a:lnTo>
                    <a:pt x="5129526" y="2387958"/>
                  </a:lnTo>
                  <a:lnTo>
                    <a:pt x="5132859" y="2389379"/>
                  </a:lnTo>
                  <a:lnTo>
                    <a:pt x="5136001" y="2390326"/>
                  </a:lnTo>
                  <a:lnTo>
                    <a:pt x="5138805" y="2388370"/>
                  </a:lnTo>
                  <a:lnTo>
                    <a:pt x="5139942" y="2385704"/>
                  </a:lnTo>
                  <a:lnTo>
                    <a:pt x="5140746" y="2382896"/>
                  </a:lnTo>
                  <a:lnTo>
                    <a:pt x="5138933" y="2379758"/>
                  </a:lnTo>
                  <a:close/>
                </a:path>
                <a:path w="18691860" h="11056620">
                  <a:moveTo>
                    <a:pt x="305847" y="315759"/>
                  </a:moveTo>
                  <a:lnTo>
                    <a:pt x="302279" y="315813"/>
                  </a:lnTo>
                  <a:lnTo>
                    <a:pt x="298004" y="320293"/>
                  </a:lnTo>
                  <a:lnTo>
                    <a:pt x="298058" y="323861"/>
                  </a:lnTo>
                  <a:lnTo>
                    <a:pt x="300298" y="325998"/>
                  </a:lnTo>
                  <a:lnTo>
                    <a:pt x="302871" y="328278"/>
                  </a:lnTo>
                  <a:lnTo>
                    <a:pt x="304537" y="328989"/>
                  </a:lnTo>
                  <a:lnTo>
                    <a:pt x="304395" y="329322"/>
                  </a:lnTo>
                  <a:lnTo>
                    <a:pt x="306728" y="330317"/>
                  </a:lnTo>
                  <a:lnTo>
                    <a:pt x="309297" y="329837"/>
                  </a:lnTo>
                  <a:lnTo>
                    <a:pt x="310817" y="328121"/>
                  </a:lnTo>
                  <a:lnTo>
                    <a:pt x="312954" y="325882"/>
                  </a:lnTo>
                  <a:lnTo>
                    <a:pt x="312900" y="322314"/>
                  </a:lnTo>
                  <a:lnTo>
                    <a:pt x="310660" y="320176"/>
                  </a:lnTo>
                  <a:lnTo>
                    <a:pt x="308087" y="317896"/>
                  </a:lnTo>
                  <a:lnTo>
                    <a:pt x="305847" y="315759"/>
                  </a:lnTo>
                  <a:close/>
                </a:path>
                <a:path w="18691860" h="11056620">
                  <a:moveTo>
                    <a:pt x="5222241" y="2404264"/>
                  </a:moveTo>
                  <a:lnTo>
                    <a:pt x="5218957" y="2403650"/>
                  </a:lnTo>
                  <a:lnTo>
                    <a:pt x="5215624" y="2402228"/>
                  </a:lnTo>
                  <a:lnTo>
                    <a:pt x="5212482" y="2401282"/>
                  </a:lnTo>
                  <a:lnTo>
                    <a:pt x="5209678" y="2403238"/>
                  </a:lnTo>
                  <a:lnTo>
                    <a:pt x="5208541" y="2405904"/>
                  </a:lnTo>
                  <a:lnTo>
                    <a:pt x="5207736" y="2408713"/>
                  </a:lnTo>
                  <a:lnTo>
                    <a:pt x="5208883" y="2411566"/>
                  </a:lnTo>
                  <a:lnTo>
                    <a:pt x="5211549" y="2412704"/>
                  </a:lnTo>
                  <a:lnTo>
                    <a:pt x="5211691" y="2412371"/>
                  </a:lnTo>
                  <a:lnTo>
                    <a:pt x="5212025" y="2412513"/>
                  </a:lnTo>
                  <a:lnTo>
                    <a:pt x="5212500" y="2412322"/>
                  </a:lnTo>
                  <a:lnTo>
                    <a:pt x="5215833" y="2413743"/>
                  </a:lnTo>
                  <a:lnTo>
                    <a:pt x="5218975" y="2414690"/>
                  </a:lnTo>
                  <a:lnTo>
                    <a:pt x="5221780" y="2412734"/>
                  </a:lnTo>
                  <a:lnTo>
                    <a:pt x="5222917" y="2410068"/>
                  </a:lnTo>
                  <a:lnTo>
                    <a:pt x="5223721" y="2407259"/>
                  </a:lnTo>
                  <a:lnTo>
                    <a:pt x="5222241" y="2404264"/>
                  </a:lnTo>
                  <a:close/>
                </a:path>
                <a:path w="18691860" h="11056620">
                  <a:moveTo>
                    <a:pt x="11181121" y="4938641"/>
                  </a:moveTo>
                  <a:lnTo>
                    <a:pt x="11177603" y="4939503"/>
                  </a:lnTo>
                  <a:lnTo>
                    <a:pt x="11173995" y="4944267"/>
                  </a:lnTo>
                  <a:lnTo>
                    <a:pt x="11174857" y="4947787"/>
                  </a:lnTo>
                  <a:lnTo>
                    <a:pt x="11177239" y="4949591"/>
                  </a:lnTo>
                  <a:lnTo>
                    <a:pt x="11180289" y="4951680"/>
                  </a:lnTo>
                  <a:lnTo>
                    <a:pt x="11183620" y="4953101"/>
                  </a:lnTo>
                  <a:lnTo>
                    <a:pt x="11186666" y="4952430"/>
                  </a:lnTo>
                  <a:lnTo>
                    <a:pt x="11187995" y="4950239"/>
                  </a:lnTo>
                  <a:lnTo>
                    <a:pt x="11189798" y="4947857"/>
                  </a:lnTo>
                  <a:lnTo>
                    <a:pt x="11188936" y="4944337"/>
                  </a:lnTo>
                  <a:lnTo>
                    <a:pt x="11186554" y="4942533"/>
                  </a:lnTo>
                  <a:lnTo>
                    <a:pt x="11183504" y="4940444"/>
                  </a:lnTo>
                  <a:lnTo>
                    <a:pt x="11181121" y="4938641"/>
                  </a:lnTo>
                  <a:close/>
                </a:path>
                <a:path w="18691860" h="11056620">
                  <a:moveTo>
                    <a:pt x="5305074" y="2428960"/>
                  </a:moveTo>
                  <a:lnTo>
                    <a:pt x="5301789" y="2428347"/>
                  </a:lnTo>
                  <a:lnTo>
                    <a:pt x="5298456" y="2426926"/>
                  </a:lnTo>
                  <a:lnTo>
                    <a:pt x="5295314" y="2425979"/>
                  </a:lnTo>
                  <a:lnTo>
                    <a:pt x="5292510" y="2427934"/>
                  </a:lnTo>
                  <a:lnTo>
                    <a:pt x="5291372" y="2430601"/>
                  </a:lnTo>
                  <a:lnTo>
                    <a:pt x="5290568" y="2433410"/>
                  </a:lnTo>
                  <a:lnTo>
                    <a:pt x="5291716" y="2436263"/>
                  </a:lnTo>
                  <a:lnTo>
                    <a:pt x="5294382" y="2437400"/>
                  </a:lnTo>
                  <a:lnTo>
                    <a:pt x="5294524" y="2437067"/>
                  </a:lnTo>
                  <a:lnTo>
                    <a:pt x="5294858" y="2437209"/>
                  </a:lnTo>
                  <a:lnTo>
                    <a:pt x="5295333" y="2437018"/>
                  </a:lnTo>
                  <a:lnTo>
                    <a:pt x="5298666" y="2438439"/>
                  </a:lnTo>
                  <a:lnTo>
                    <a:pt x="5301808" y="2439386"/>
                  </a:lnTo>
                  <a:lnTo>
                    <a:pt x="5304612" y="2437431"/>
                  </a:lnTo>
                  <a:lnTo>
                    <a:pt x="5305750" y="2434764"/>
                  </a:lnTo>
                  <a:lnTo>
                    <a:pt x="5306554" y="2431955"/>
                  </a:lnTo>
                  <a:lnTo>
                    <a:pt x="5305074" y="2428960"/>
                  </a:lnTo>
                  <a:close/>
                </a:path>
                <a:path w="18691860" h="11056620">
                  <a:moveTo>
                    <a:pt x="5387714" y="2453182"/>
                  </a:moveTo>
                  <a:lnTo>
                    <a:pt x="5384764" y="2452710"/>
                  </a:lnTo>
                  <a:lnTo>
                    <a:pt x="5381431" y="2451289"/>
                  </a:lnTo>
                  <a:lnTo>
                    <a:pt x="5378289" y="2450342"/>
                  </a:lnTo>
                  <a:lnTo>
                    <a:pt x="5375484" y="2452298"/>
                  </a:lnTo>
                  <a:lnTo>
                    <a:pt x="5374347" y="2454965"/>
                  </a:lnTo>
                  <a:lnTo>
                    <a:pt x="5373543" y="2457773"/>
                  </a:lnTo>
                  <a:lnTo>
                    <a:pt x="5374690" y="2460627"/>
                  </a:lnTo>
                  <a:lnTo>
                    <a:pt x="5377356" y="2461764"/>
                  </a:lnTo>
                  <a:lnTo>
                    <a:pt x="5377498" y="2461431"/>
                  </a:lnTo>
                  <a:lnTo>
                    <a:pt x="5377832" y="2461573"/>
                  </a:lnTo>
                  <a:lnTo>
                    <a:pt x="5378307" y="2461382"/>
                  </a:lnTo>
                  <a:lnTo>
                    <a:pt x="5381640" y="2462803"/>
                  </a:lnTo>
                  <a:lnTo>
                    <a:pt x="5384782" y="2463749"/>
                  </a:lnTo>
                  <a:lnTo>
                    <a:pt x="5387586" y="2461793"/>
                  </a:lnTo>
                  <a:lnTo>
                    <a:pt x="5388724" y="2459128"/>
                  </a:lnTo>
                  <a:lnTo>
                    <a:pt x="5389528" y="2456318"/>
                  </a:lnTo>
                  <a:lnTo>
                    <a:pt x="5387714" y="2453182"/>
                  </a:lnTo>
                  <a:close/>
                </a:path>
                <a:path w="18691860" h="11056620">
                  <a:moveTo>
                    <a:pt x="242939" y="255438"/>
                  </a:moveTo>
                  <a:lnTo>
                    <a:pt x="239370" y="255492"/>
                  </a:lnTo>
                  <a:lnTo>
                    <a:pt x="235095" y="259972"/>
                  </a:lnTo>
                  <a:lnTo>
                    <a:pt x="235149" y="263540"/>
                  </a:lnTo>
                  <a:lnTo>
                    <a:pt x="237389" y="265677"/>
                  </a:lnTo>
                  <a:lnTo>
                    <a:pt x="239820" y="268290"/>
                  </a:lnTo>
                  <a:lnTo>
                    <a:pt x="240344" y="268908"/>
                  </a:lnTo>
                  <a:lnTo>
                    <a:pt x="241678" y="269477"/>
                  </a:lnTo>
                  <a:lnTo>
                    <a:pt x="241820" y="269143"/>
                  </a:lnTo>
                  <a:lnTo>
                    <a:pt x="243820" y="269996"/>
                  </a:lnTo>
                  <a:lnTo>
                    <a:pt x="246388" y="269516"/>
                  </a:lnTo>
                  <a:lnTo>
                    <a:pt x="247908" y="267801"/>
                  </a:lnTo>
                  <a:lnTo>
                    <a:pt x="250045" y="265561"/>
                  </a:lnTo>
                  <a:lnTo>
                    <a:pt x="249991" y="261993"/>
                  </a:lnTo>
                  <a:lnTo>
                    <a:pt x="247751" y="259855"/>
                  </a:lnTo>
                  <a:lnTo>
                    <a:pt x="245178" y="257576"/>
                  </a:lnTo>
                  <a:lnTo>
                    <a:pt x="242939" y="255438"/>
                  </a:lnTo>
                  <a:close/>
                </a:path>
                <a:path w="18691860" h="11056620">
                  <a:moveTo>
                    <a:pt x="11109194" y="4890230"/>
                  </a:moveTo>
                  <a:lnTo>
                    <a:pt x="11105674" y="4891093"/>
                  </a:lnTo>
                  <a:lnTo>
                    <a:pt x="11102067" y="4895857"/>
                  </a:lnTo>
                  <a:lnTo>
                    <a:pt x="11102928" y="4899377"/>
                  </a:lnTo>
                  <a:lnTo>
                    <a:pt x="11105311" y="4901180"/>
                  </a:lnTo>
                  <a:lnTo>
                    <a:pt x="11108358" y="4903268"/>
                  </a:lnTo>
                  <a:lnTo>
                    <a:pt x="11109360" y="4903695"/>
                  </a:lnTo>
                  <a:lnTo>
                    <a:pt x="11109217" y="4904029"/>
                  </a:lnTo>
                  <a:lnTo>
                    <a:pt x="11111551" y="4905024"/>
                  </a:lnTo>
                  <a:lnTo>
                    <a:pt x="11114737" y="4904020"/>
                  </a:lnTo>
                  <a:lnTo>
                    <a:pt x="11116066" y="4901829"/>
                  </a:lnTo>
                  <a:lnTo>
                    <a:pt x="11117871" y="4899446"/>
                  </a:lnTo>
                  <a:lnTo>
                    <a:pt x="11117006" y="4895927"/>
                  </a:lnTo>
                  <a:lnTo>
                    <a:pt x="11114624" y="4894122"/>
                  </a:lnTo>
                  <a:lnTo>
                    <a:pt x="11111576" y="4892034"/>
                  </a:lnTo>
                  <a:lnTo>
                    <a:pt x="11109194" y="4890230"/>
                  </a:lnTo>
                  <a:close/>
                </a:path>
                <a:path w="18691860" h="11056620">
                  <a:moveTo>
                    <a:pt x="5470881" y="2478020"/>
                  </a:moveTo>
                  <a:lnTo>
                    <a:pt x="5467929" y="2477550"/>
                  </a:lnTo>
                  <a:lnTo>
                    <a:pt x="5464596" y="2476128"/>
                  </a:lnTo>
                  <a:lnTo>
                    <a:pt x="5461454" y="2475181"/>
                  </a:lnTo>
                  <a:lnTo>
                    <a:pt x="5458650" y="2477138"/>
                  </a:lnTo>
                  <a:lnTo>
                    <a:pt x="5457513" y="2479804"/>
                  </a:lnTo>
                  <a:lnTo>
                    <a:pt x="5456709" y="2482612"/>
                  </a:lnTo>
                  <a:lnTo>
                    <a:pt x="5457856" y="2485465"/>
                  </a:lnTo>
                  <a:lnTo>
                    <a:pt x="5460856" y="2486745"/>
                  </a:lnTo>
                  <a:lnTo>
                    <a:pt x="5461331" y="2486553"/>
                  </a:lnTo>
                  <a:lnTo>
                    <a:pt x="5464664" y="2487975"/>
                  </a:lnTo>
                  <a:lnTo>
                    <a:pt x="5467806" y="2488921"/>
                  </a:lnTo>
                  <a:lnTo>
                    <a:pt x="5470467" y="2487300"/>
                  </a:lnTo>
                  <a:lnTo>
                    <a:pt x="5471747" y="2484300"/>
                  </a:lnTo>
                  <a:lnTo>
                    <a:pt x="5472693" y="2481158"/>
                  </a:lnTo>
                  <a:lnTo>
                    <a:pt x="5470881" y="2478020"/>
                  </a:lnTo>
                  <a:close/>
                </a:path>
                <a:path w="18691860" h="11056620">
                  <a:moveTo>
                    <a:pt x="11035697" y="4842727"/>
                  </a:moveTo>
                  <a:lnTo>
                    <a:pt x="11032177" y="4843589"/>
                  </a:lnTo>
                  <a:lnTo>
                    <a:pt x="11031074" y="4845482"/>
                  </a:lnTo>
                  <a:lnTo>
                    <a:pt x="11029452" y="4848336"/>
                  </a:lnTo>
                  <a:lnTo>
                    <a:pt x="11029094" y="4848971"/>
                  </a:lnTo>
                  <a:lnTo>
                    <a:pt x="11029956" y="4852491"/>
                  </a:lnTo>
                  <a:lnTo>
                    <a:pt x="11032480" y="4853962"/>
                  </a:lnTo>
                  <a:lnTo>
                    <a:pt x="11035529" y="4856050"/>
                  </a:lnTo>
                  <a:lnTo>
                    <a:pt x="11038862" y="4857472"/>
                  </a:lnTo>
                  <a:lnTo>
                    <a:pt x="11041905" y="4856800"/>
                  </a:lnTo>
                  <a:lnTo>
                    <a:pt x="11043008" y="4854906"/>
                  </a:lnTo>
                  <a:lnTo>
                    <a:pt x="11044630" y="4852053"/>
                  </a:lnTo>
                  <a:lnTo>
                    <a:pt x="11044988" y="4851418"/>
                  </a:lnTo>
                  <a:lnTo>
                    <a:pt x="11044126" y="4847898"/>
                  </a:lnTo>
                  <a:lnTo>
                    <a:pt x="11041602" y="4846427"/>
                  </a:lnTo>
                  <a:lnTo>
                    <a:pt x="11038554" y="4844340"/>
                  </a:lnTo>
                  <a:lnTo>
                    <a:pt x="11035697" y="4842727"/>
                  </a:lnTo>
                  <a:close/>
                </a:path>
                <a:path w="18691860" h="11056620">
                  <a:moveTo>
                    <a:pt x="5553713" y="2502718"/>
                  </a:moveTo>
                  <a:lnTo>
                    <a:pt x="5550762" y="2502247"/>
                  </a:lnTo>
                  <a:lnTo>
                    <a:pt x="5547428" y="2500825"/>
                  </a:lnTo>
                  <a:lnTo>
                    <a:pt x="5544286" y="2499879"/>
                  </a:lnTo>
                  <a:lnTo>
                    <a:pt x="5541482" y="2501834"/>
                  </a:lnTo>
                  <a:lnTo>
                    <a:pt x="5540345" y="2504501"/>
                  </a:lnTo>
                  <a:lnTo>
                    <a:pt x="5539541" y="2507309"/>
                  </a:lnTo>
                  <a:lnTo>
                    <a:pt x="5540687" y="2510162"/>
                  </a:lnTo>
                  <a:lnTo>
                    <a:pt x="5543687" y="2511442"/>
                  </a:lnTo>
                  <a:lnTo>
                    <a:pt x="5544163" y="2511251"/>
                  </a:lnTo>
                  <a:lnTo>
                    <a:pt x="5547497" y="2512672"/>
                  </a:lnTo>
                  <a:lnTo>
                    <a:pt x="5550639" y="2513619"/>
                  </a:lnTo>
                  <a:lnTo>
                    <a:pt x="5553442" y="2511662"/>
                  </a:lnTo>
                  <a:lnTo>
                    <a:pt x="5554579" y="2508996"/>
                  </a:lnTo>
                  <a:lnTo>
                    <a:pt x="5555526" y="2505855"/>
                  </a:lnTo>
                  <a:lnTo>
                    <a:pt x="5553713" y="2502718"/>
                  </a:lnTo>
                  <a:close/>
                </a:path>
                <a:path w="18691860" h="11056620">
                  <a:moveTo>
                    <a:pt x="5636878" y="2527556"/>
                  </a:moveTo>
                  <a:lnTo>
                    <a:pt x="5633927" y="2527085"/>
                  </a:lnTo>
                  <a:lnTo>
                    <a:pt x="5630595" y="2525664"/>
                  </a:lnTo>
                  <a:lnTo>
                    <a:pt x="5627453" y="2524717"/>
                  </a:lnTo>
                  <a:lnTo>
                    <a:pt x="5624648" y="2526673"/>
                  </a:lnTo>
                  <a:lnTo>
                    <a:pt x="5623511" y="2529339"/>
                  </a:lnTo>
                  <a:lnTo>
                    <a:pt x="5622706" y="2532148"/>
                  </a:lnTo>
                  <a:lnTo>
                    <a:pt x="5623853" y="2535001"/>
                  </a:lnTo>
                  <a:lnTo>
                    <a:pt x="5626853" y="2536281"/>
                  </a:lnTo>
                  <a:lnTo>
                    <a:pt x="5627329" y="2536090"/>
                  </a:lnTo>
                  <a:lnTo>
                    <a:pt x="5630661" y="2537512"/>
                  </a:lnTo>
                  <a:lnTo>
                    <a:pt x="5633803" y="2538458"/>
                  </a:lnTo>
                  <a:lnTo>
                    <a:pt x="5636466" y="2536835"/>
                  </a:lnTo>
                  <a:lnTo>
                    <a:pt x="5637745" y="2533835"/>
                  </a:lnTo>
                  <a:lnTo>
                    <a:pt x="5638691" y="2530693"/>
                  </a:lnTo>
                  <a:lnTo>
                    <a:pt x="5636878" y="2527556"/>
                  </a:lnTo>
                  <a:close/>
                </a:path>
                <a:path w="18691860" h="11056620">
                  <a:moveTo>
                    <a:pt x="10963389" y="4796125"/>
                  </a:moveTo>
                  <a:lnTo>
                    <a:pt x="10959869" y="4796987"/>
                  </a:lnTo>
                  <a:lnTo>
                    <a:pt x="10958766" y="4798880"/>
                  </a:lnTo>
                  <a:lnTo>
                    <a:pt x="10957144" y="4801733"/>
                  </a:lnTo>
                  <a:lnTo>
                    <a:pt x="10956786" y="4802368"/>
                  </a:lnTo>
                  <a:lnTo>
                    <a:pt x="10957649" y="4805888"/>
                  </a:lnTo>
                  <a:lnTo>
                    <a:pt x="10960173" y="4807359"/>
                  </a:lnTo>
                  <a:lnTo>
                    <a:pt x="10963223" y="4809448"/>
                  </a:lnTo>
                  <a:lnTo>
                    <a:pt x="10966555" y="4810870"/>
                  </a:lnTo>
                  <a:lnTo>
                    <a:pt x="10969600" y="4810198"/>
                  </a:lnTo>
                  <a:lnTo>
                    <a:pt x="10970703" y="4808305"/>
                  </a:lnTo>
                  <a:lnTo>
                    <a:pt x="10972325" y="4805452"/>
                  </a:lnTo>
                  <a:lnTo>
                    <a:pt x="10972684" y="4804816"/>
                  </a:lnTo>
                  <a:lnTo>
                    <a:pt x="10971821" y="4801297"/>
                  </a:lnTo>
                  <a:lnTo>
                    <a:pt x="10969297" y="4799827"/>
                  </a:lnTo>
                  <a:lnTo>
                    <a:pt x="10966246" y="4797738"/>
                  </a:lnTo>
                  <a:lnTo>
                    <a:pt x="10963389" y="4796125"/>
                  </a:lnTo>
                  <a:close/>
                </a:path>
                <a:path w="18691860" h="11056620">
                  <a:moveTo>
                    <a:pt x="181598" y="194210"/>
                  </a:moveTo>
                  <a:lnTo>
                    <a:pt x="178030" y="194264"/>
                  </a:lnTo>
                  <a:lnTo>
                    <a:pt x="175892" y="196505"/>
                  </a:lnTo>
                  <a:lnTo>
                    <a:pt x="173422" y="198602"/>
                  </a:lnTo>
                  <a:lnTo>
                    <a:pt x="173476" y="202170"/>
                  </a:lnTo>
                  <a:lnTo>
                    <a:pt x="175715" y="204307"/>
                  </a:lnTo>
                  <a:lnTo>
                    <a:pt x="178147" y="206920"/>
                  </a:lnTo>
                  <a:lnTo>
                    <a:pt x="178671" y="207538"/>
                  </a:lnTo>
                  <a:lnTo>
                    <a:pt x="180004" y="208107"/>
                  </a:lnTo>
                  <a:lnTo>
                    <a:pt x="179862" y="208440"/>
                  </a:lnTo>
                  <a:lnTo>
                    <a:pt x="181862" y="209293"/>
                  </a:lnTo>
                  <a:lnTo>
                    <a:pt x="184430" y="208813"/>
                  </a:lnTo>
                  <a:lnTo>
                    <a:pt x="185697" y="207383"/>
                  </a:lnTo>
                  <a:lnTo>
                    <a:pt x="185950" y="207097"/>
                  </a:lnTo>
                  <a:lnTo>
                    <a:pt x="188421" y="205000"/>
                  </a:lnTo>
                  <a:lnTo>
                    <a:pt x="188367" y="201432"/>
                  </a:lnTo>
                  <a:lnTo>
                    <a:pt x="186127" y="199294"/>
                  </a:lnTo>
                  <a:lnTo>
                    <a:pt x="183696" y="196681"/>
                  </a:lnTo>
                  <a:lnTo>
                    <a:pt x="181598" y="194210"/>
                  </a:lnTo>
                  <a:close/>
                </a:path>
                <a:path w="18691860" h="11056620">
                  <a:moveTo>
                    <a:pt x="5720235" y="2552871"/>
                  </a:moveTo>
                  <a:lnTo>
                    <a:pt x="5716950" y="2552258"/>
                  </a:lnTo>
                  <a:lnTo>
                    <a:pt x="5713617" y="2550836"/>
                  </a:lnTo>
                  <a:lnTo>
                    <a:pt x="5710475" y="2549890"/>
                  </a:lnTo>
                  <a:lnTo>
                    <a:pt x="5707672" y="2551845"/>
                  </a:lnTo>
                  <a:lnTo>
                    <a:pt x="5706534" y="2554512"/>
                  </a:lnTo>
                  <a:lnTo>
                    <a:pt x="5705730" y="2557320"/>
                  </a:lnTo>
                  <a:lnTo>
                    <a:pt x="5706877" y="2560173"/>
                  </a:lnTo>
                  <a:lnTo>
                    <a:pt x="5709877" y="2561453"/>
                  </a:lnTo>
                  <a:lnTo>
                    <a:pt x="5710352" y="2561261"/>
                  </a:lnTo>
                  <a:lnTo>
                    <a:pt x="5713685" y="2562683"/>
                  </a:lnTo>
                  <a:lnTo>
                    <a:pt x="5716827" y="2563629"/>
                  </a:lnTo>
                  <a:lnTo>
                    <a:pt x="5719631" y="2561675"/>
                  </a:lnTo>
                  <a:lnTo>
                    <a:pt x="5720769" y="2559008"/>
                  </a:lnTo>
                  <a:lnTo>
                    <a:pt x="5721716" y="2555865"/>
                  </a:lnTo>
                  <a:lnTo>
                    <a:pt x="5720235" y="2552871"/>
                  </a:lnTo>
                  <a:close/>
                </a:path>
                <a:path w="18691860" h="11056620">
                  <a:moveTo>
                    <a:pt x="10889372" y="4750763"/>
                  </a:moveTo>
                  <a:lnTo>
                    <a:pt x="10885852" y="4751626"/>
                  </a:lnTo>
                  <a:lnTo>
                    <a:pt x="10882911" y="4756673"/>
                  </a:lnTo>
                  <a:lnTo>
                    <a:pt x="10883774" y="4760193"/>
                  </a:lnTo>
                  <a:lnTo>
                    <a:pt x="10886014" y="4762331"/>
                  </a:lnTo>
                  <a:lnTo>
                    <a:pt x="10892680" y="4765175"/>
                  </a:lnTo>
                  <a:lnTo>
                    <a:pt x="10895725" y="4764503"/>
                  </a:lnTo>
                  <a:lnTo>
                    <a:pt x="10898667" y="4759455"/>
                  </a:lnTo>
                  <a:lnTo>
                    <a:pt x="10897803" y="4755936"/>
                  </a:lnTo>
                  <a:lnTo>
                    <a:pt x="10895563" y="4753798"/>
                  </a:lnTo>
                  <a:lnTo>
                    <a:pt x="10892229" y="4752376"/>
                  </a:lnTo>
                  <a:lnTo>
                    <a:pt x="10889372" y="4750763"/>
                  </a:lnTo>
                  <a:close/>
                </a:path>
                <a:path w="18691860" h="11056620">
                  <a:moveTo>
                    <a:pt x="5803067" y="2577567"/>
                  </a:moveTo>
                  <a:lnTo>
                    <a:pt x="5799783" y="2576954"/>
                  </a:lnTo>
                  <a:lnTo>
                    <a:pt x="5796451" y="2575533"/>
                  </a:lnTo>
                  <a:lnTo>
                    <a:pt x="5793309" y="2574586"/>
                  </a:lnTo>
                  <a:lnTo>
                    <a:pt x="5790504" y="2576542"/>
                  </a:lnTo>
                  <a:lnTo>
                    <a:pt x="5788229" y="2581875"/>
                  </a:lnTo>
                  <a:lnTo>
                    <a:pt x="5789709" y="2584869"/>
                  </a:lnTo>
                  <a:lnTo>
                    <a:pt x="5792709" y="2586149"/>
                  </a:lnTo>
                  <a:lnTo>
                    <a:pt x="5793185" y="2585959"/>
                  </a:lnTo>
                  <a:lnTo>
                    <a:pt x="5796517" y="2587381"/>
                  </a:lnTo>
                  <a:lnTo>
                    <a:pt x="5799659" y="2588327"/>
                  </a:lnTo>
                  <a:lnTo>
                    <a:pt x="5802322" y="2586704"/>
                  </a:lnTo>
                  <a:lnTo>
                    <a:pt x="5803601" y="2583705"/>
                  </a:lnTo>
                  <a:lnTo>
                    <a:pt x="5804547" y="2580562"/>
                  </a:lnTo>
                  <a:lnTo>
                    <a:pt x="5803067" y="2577567"/>
                  </a:lnTo>
                  <a:close/>
                </a:path>
                <a:path w="18691860" h="11056620">
                  <a:moveTo>
                    <a:pt x="10815687" y="4705543"/>
                  </a:moveTo>
                  <a:lnTo>
                    <a:pt x="10812168" y="4706406"/>
                  </a:lnTo>
                  <a:lnTo>
                    <a:pt x="10810698" y="4708930"/>
                  </a:lnTo>
                  <a:lnTo>
                    <a:pt x="10809622" y="4710835"/>
                  </a:lnTo>
                  <a:lnTo>
                    <a:pt x="10809085" y="4711787"/>
                  </a:lnTo>
                  <a:lnTo>
                    <a:pt x="10810090" y="4714974"/>
                  </a:lnTo>
                  <a:lnTo>
                    <a:pt x="10812330" y="4717111"/>
                  </a:lnTo>
                  <a:lnTo>
                    <a:pt x="10818663" y="4719813"/>
                  </a:lnTo>
                  <a:lnTo>
                    <a:pt x="10821708" y="4719141"/>
                  </a:lnTo>
                  <a:lnTo>
                    <a:pt x="10823178" y="4716618"/>
                  </a:lnTo>
                  <a:lnTo>
                    <a:pt x="10824254" y="4714712"/>
                  </a:lnTo>
                  <a:lnTo>
                    <a:pt x="10824792" y="4713760"/>
                  </a:lnTo>
                  <a:lnTo>
                    <a:pt x="10823786" y="4710574"/>
                  </a:lnTo>
                  <a:lnTo>
                    <a:pt x="10821546" y="4708436"/>
                  </a:lnTo>
                  <a:lnTo>
                    <a:pt x="10818212" y="4707014"/>
                  </a:lnTo>
                  <a:lnTo>
                    <a:pt x="10815687" y="4705543"/>
                  </a:lnTo>
                  <a:close/>
                </a:path>
                <a:path w="18691860" h="11056620">
                  <a:moveTo>
                    <a:pt x="5885757" y="2602598"/>
                  </a:moveTo>
                  <a:lnTo>
                    <a:pt x="5882807" y="2602127"/>
                  </a:lnTo>
                  <a:lnTo>
                    <a:pt x="5879473" y="2600705"/>
                  </a:lnTo>
                  <a:lnTo>
                    <a:pt x="5876331" y="2599759"/>
                  </a:lnTo>
                  <a:lnTo>
                    <a:pt x="5873527" y="2601715"/>
                  </a:lnTo>
                  <a:lnTo>
                    <a:pt x="5871253" y="2607047"/>
                  </a:lnTo>
                  <a:lnTo>
                    <a:pt x="5872733" y="2610042"/>
                  </a:lnTo>
                  <a:lnTo>
                    <a:pt x="5875733" y="2611322"/>
                  </a:lnTo>
                  <a:lnTo>
                    <a:pt x="5876208" y="2611130"/>
                  </a:lnTo>
                  <a:lnTo>
                    <a:pt x="5879541" y="2612552"/>
                  </a:lnTo>
                  <a:lnTo>
                    <a:pt x="5882683" y="2613498"/>
                  </a:lnTo>
                  <a:lnTo>
                    <a:pt x="5885345" y="2611876"/>
                  </a:lnTo>
                  <a:lnTo>
                    <a:pt x="5886625" y="2608877"/>
                  </a:lnTo>
                  <a:lnTo>
                    <a:pt x="5887571" y="2605735"/>
                  </a:lnTo>
                  <a:lnTo>
                    <a:pt x="5885757" y="2602598"/>
                  </a:lnTo>
                  <a:close/>
                </a:path>
                <a:path w="18691860" h="11056620">
                  <a:moveTo>
                    <a:pt x="5968972" y="2628245"/>
                  </a:moveTo>
                  <a:lnTo>
                    <a:pt x="5965688" y="2627632"/>
                  </a:lnTo>
                  <a:lnTo>
                    <a:pt x="5962355" y="2626210"/>
                  </a:lnTo>
                  <a:lnTo>
                    <a:pt x="5959213" y="2625264"/>
                  </a:lnTo>
                  <a:lnTo>
                    <a:pt x="5956551" y="2626887"/>
                  </a:lnTo>
                  <a:lnTo>
                    <a:pt x="5954134" y="2632553"/>
                  </a:lnTo>
                  <a:lnTo>
                    <a:pt x="5955614" y="2635548"/>
                  </a:lnTo>
                  <a:lnTo>
                    <a:pt x="5958614" y="2636828"/>
                  </a:lnTo>
                  <a:lnTo>
                    <a:pt x="5959089" y="2636637"/>
                  </a:lnTo>
                  <a:lnTo>
                    <a:pt x="5962422" y="2638059"/>
                  </a:lnTo>
                  <a:lnTo>
                    <a:pt x="5965564" y="2639005"/>
                  </a:lnTo>
                  <a:lnTo>
                    <a:pt x="5968227" y="2637382"/>
                  </a:lnTo>
                  <a:lnTo>
                    <a:pt x="5969506" y="2634382"/>
                  </a:lnTo>
                  <a:lnTo>
                    <a:pt x="5970452" y="2631240"/>
                  </a:lnTo>
                  <a:lnTo>
                    <a:pt x="5968972" y="2628245"/>
                  </a:lnTo>
                  <a:close/>
                </a:path>
                <a:path w="18691860" h="11056620">
                  <a:moveTo>
                    <a:pt x="122302" y="131885"/>
                  </a:moveTo>
                  <a:lnTo>
                    <a:pt x="118876" y="131606"/>
                  </a:lnTo>
                  <a:lnTo>
                    <a:pt x="116405" y="133703"/>
                  </a:lnTo>
                  <a:lnTo>
                    <a:pt x="114410" y="135610"/>
                  </a:lnTo>
                  <a:lnTo>
                    <a:pt x="114131" y="139036"/>
                  </a:lnTo>
                  <a:lnTo>
                    <a:pt x="116228" y="141507"/>
                  </a:lnTo>
                  <a:lnTo>
                    <a:pt x="118659" y="144120"/>
                  </a:lnTo>
                  <a:lnTo>
                    <a:pt x="119184" y="144738"/>
                  </a:lnTo>
                  <a:lnTo>
                    <a:pt x="122516" y="146159"/>
                  </a:lnTo>
                  <a:lnTo>
                    <a:pt x="124610" y="145870"/>
                  </a:lnTo>
                  <a:lnTo>
                    <a:pt x="126463" y="144296"/>
                  </a:lnTo>
                  <a:lnTo>
                    <a:pt x="128458" y="142389"/>
                  </a:lnTo>
                  <a:lnTo>
                    <a:pt x="128838" y="139006"/>
                  </a:lnTo>
                  <a:lnTo>
                    <a:pt x="128880" y="138630"/>
                  </a:lnTo>
                  <a:lnTo>
                    <a:pt x="126640" y="136494"/>
                  </a:lnTo>
                  <a:lnTo>
                    <a:pt x="124209" y="133881"/>
                  </a:lnTo>
                  <a:lnTo>
                    <a:pt x="122302" y="131885"/>
                  </a:lnTo>
                  <a:close/>
                </a:path>
                <a:path w="18691860" h="11056620">
                  <a:moveTo>
                    <a:pt x="10741244" y="4661182"/>
                  </a:moveTo>
                  <a:lnTo>
                    <a:pt x="10737725" y="4662045"/>
                  </a:lnTo>
                  <a:lnTo>
                    <a:pt x="10736254" y="4664568"/>
                  </a:lnTo>
                  <a:lnTo>
                    <a:pt x="10735179" y="4666473"/>
                  </a:lnTo>
                  <a:lnTo>
                    <a:pt x="10734641" y="4667425"/>
                  </a:lnTo>
                  <a:lnTo>
                    <a:pt x="10735504" y="4670945"/>
                  </a:lnTo>
                  <a:lnTo>
                    <a:pt x="10737887" y="4672750"/>
                  </a:lnTo>
                  <a:lnTo>
                    <a:pt x="10744218" y="4675451"/>
                  </a:lnTo>
                  <a:lnTo>
                    <a:pt x="10747262" y="4674779"/>
                  </a:lnTo>
                  <a:lnTo>
                    <a:pt x="10748733" y="4672254"/>
                  </a:lnTo>
                  <a:lnTo>
                    <a:pt x="10749808" y="4670350"/>
                  </a:lnTo>
                  <a:lnTo>
                    <a:pt x="10750346" y="4669397"/>
                  </a:lnTo>
                  <a:lnTo>
                    <a:pt x="10749485" y="4665879"/>
                  </a:lnTo>
                  <a:lnTo>
                    <a:pt x="10747102" y="4664075"/>
                  </a:lnTo>
                  <a:lnTo>
                    <a:pt x="10743769" y="4662653"/>
                  </a:lnTo>
                  <a:lnTo>
                    <a:pt x="10741244" y="4661182"/>
                  </a:lnTo>
                  <a:close/>
                </a:path>
                <a:path w="18691860" h="11056620">
                  <a:moveTo>
                    <a:pt x="6051854" y="2653751"/>
                  </a:moveTo>
                  <a:lnTo>
                    <a:pt x="6048569" y="2653138"/>
                  </a:lnTo>
                  <a:lnTo>
                    <a:pt x="6045236" y="2651716"/>
                  </a:lnTo>
                  <a:lnTo>
                    <a:pt x="6042095" y="2650769"/>
                  </a:lnTo>
                  <a:lnTo>
                    <a:pt x="6039433" y="2652392"/>
                  </a:lnTo>
                  <a:lnTo>
                    <a:pt x="6037015" y="2658059"/>
                  </a:lnTo>
                  <a:lnTo>
                    <a:pt x="6038496" y="2661054"/>
                  </a:lnTo>
                  <a:lnTo>
                    <a:pt x="6041496" y="2662333"/>
                  </a:lnTo>
                  <a:lnTo>
                    <a:pt x="6041971" y="2662142"/>
                  </a:lnTo>
                  <a:lnTo>
                    <a:pt x="6045304" y="2663564"/>
                  </a:lnTo>
                  <a:lnTo>
                    <a:pt x="6048446" y="2664510"/>
                  </a:lnTo>
                  <a:lnTo>
                    <a:pt x="6051107" y="2662888"/>
                  </a:lnTo>
                  <a:lnTo>
                    <a:pt x="6052387" y="2659888"/>
                  </a:lnTo>
                  <a:lnTo>
                    <a:pt x="6053333" y="2656745"/>
                  </a:lnTo>
                  <a:lnTo>
                    <a:pt x="6051854" y="2653751"/>
                  </a:lnTo>
                  <a:close/>
                </a:path>
                <a:path w="18691860" h="11056620">
                  <a:moveTo>
                    <a:pt x="10666516" y="4617487"/>
                  </a:moveTo>
                  <a:lnTo>
                    <a:pt x="10662855" y="4618682"/>
                  </a:lnTo>
                  <a:lnTo>
                    <a:pt x="10661384" y="4621207"/>
                  </a:lnTo>
                  <a:lnTo>
                    <a:pt x="10659580" y="4623588"/>
                  </a:lnTo>
                  <a:lnTo>
                    <a:pt x="10660776" y="4627251"/>
                  </a:lnTo>
                  <a:lnTo>
                    <a:pt x="10663158" y="4629055"/>
                  </a:lnTo>
                  <a:lnTo>
                    <a:pt x="10667158" y="4630761"/>
                  </a:lnTo>
                  <a:lnTo>
                    <a:pt x="10667349" y="4631237"/>
                  </a:lnTo>
                  <a:lnTo>
                    <a:pt x="10669683" y="4632232"/>
                  </a:lnTo>
                  <a:lnTo>
                    <a:pt x="10673200" y="4631368"/>
                  </a:lnTo>
                  <a:lnTo>
                    <a:pt x="10674338" y="4628701"/>
                  </a:lnTo>
                  <a:lnTo>
                    <a:pt x="10675809" y="4626178"/>
                  </a:lnTo>
                  <a:lnTo>
                    <a:pt x="10674612" y="4622517"/>
                  </a:lnTo>
                  <a:lnTo>
                    <a:pt x="10672231" y="4620713"/>
                  </a:lnTo>
                  <a:lnTo>
                    <a:pt x="10668898" y="4619291"/>
                  </a:lnTo>
                  <a:lnTo>
                    <a:pt x="10666516" y="4617487"/>
                  </a:lnTo>
                  <a:close/>
                </a:path>
                <a:path w="18691860" h="11056620">
                  <a:moveTo>
                    <a:pt x="6134735" y="2679256"/>
                  </a:moveTo>
                  <a:lnTo>
                    <a:pt x="6131451" y="2678643"/>
                  </a:lnTo>
                  <a:lnTo>
                    <a:pt x="6128118" y="2677221"/>
                  </a:lnTo>
                  <a:lnTo>
                    <a:pt x="6124976" y="2676275"/>
                  </a:lnTo>
                  <a:lnTo>
                    <a:pt x="6122313" y="2677898"/>
                  </a:lnTo>
                  <a:lnTo>
                    <a:pt x="6119896" y="2683564"/>
                  </a:lnTo>
                  <a:lnTo>
                    <a:pt x="6121377" y="2686558"/>
                  </a:lnTo>
                  <a:lnTo>
                    <a:pt x="6124377" y="2687838"/>
                  </a:lnTo>
                  <a:lnTo>
                    <a:pt x="6124852" y="2687647"/>
                  </a:lnTo>
                  <a:lnTo>
                    <a:pt x="6128186" y="2689069"/>
                  </a:lnTo>
                  <a:lnTo>
                    <a:pt x="6131328" y="2690015"/>
                  </a:lnTo>
                  <a:lnTo>
                    <a:pt x="6133988" y="2688393"/>
                  </a:lnTo>
                  <a:lnTo>
                    <a:pt x="6135268" y="2685394"/>
                  </a:lnTo>
                  <a:lnTo>
                    <a:pt x="6136214" y="2682251"/>
                  </a:lnTo>
                  <a:lnTo>
                    <a:pt x="6134735" y="2679256"/>
                  </a:lnTo>
                  <a:close/>
                </a:path>
                <a:path w="18691860" h="11056620">
                  <a:moveTo>
                    <a:pt x="10590837" y="4574173"/>
                  </a:moveTo>
                  <a:lnTo>
                    <a:pt x="10586842" y="4575227"/>
                  </a:lnTo>
                  <a:lnTo>
                    <a:pt x="10585705" y="4577893"/>
                  </a:lnTo>
                  <a:lnTo>
                    <a:pt x="10584234" y="4580418"/>
                  </a:lnTo>
                  <a:lnTo>
                    <a:pt x="10585430" y="4584080"/>
                  </a:lnTo>
                  <a:lnTo>
                    <a:pt x="10587812" y="4585883"/>
                  </a:lnTo>
                  <a:lnTo>
                    <a:pt x="10594145" y="4588585"/>
                  </a:lnTo>
                  <a:lnTo>
                    <a:pt x="10597663" y="4587723"/>
                  </a:lnTo>
                  <a:lnTo>
                    <a:pt x="10598801" y="4585056"/>
                  </a:lnTo>
                  <a:lnTo>
                    <a:pt x="10600272" y="4582531"/>
                  </a:lnTo>
                  <a:lnTo>
                    <a:pt x="10599077" y="4578870"/>
                  </a:lnTo>
                  <a:lnTo>
                    <a:pt x="10596695" y="4577066"/>
                  </a:lnTo>
                  <a:lnTo>
                    <a:pt x="10593360" y="4575644"/>
                  </a:lnTo>
                  <a:lnTo>
                    <a:pt x="10590837" y="4574173"/>
                  </a:lnTo>
                  <a:close/>
                </a:path>
                <a:path w="18691860" h="11056620">
                  <a:moveTo>
                    <a:pt x="6217283" y="2704620"/>
                  </a:moveTo>
                  <a:lnTo>
                    <a:pt x="6214332" y="2704150"/>
                  </a:lnTo>
                  <a:lnTo>
                    <a:pt x="6210999" y="2702728"/>
                  </a:lnTo>
                  <a:lnTo>
                    <a:pt x="6207857" y="2701782"/>
                  </a:lnTo>
                  <a:lnTo>
                    <a:pt x="6205195" y="2703403"/>
                  </a:lnTo>
                  <a:lnTo>
                    <a:pt x="6202778" y="2709069"/>
                  </a:lnTo>
                  <a:lnTo>
                    <a:pt x="6204257" y="2712064"/>
                  </a:lnTo>
                  <a:lnTo>
                    <a:pt x="6207257" y="2713344"/>
                  </a:lnTo>
                  <a:lnTo>
                    <a:pt x="6207733" y="2713153"/>
                  </a:lnTo>
                  <a:lnTo>
                    <a:pt x="6211066" y="2714575"/>
                  </a:lnTo>
                  <a:lnTo>
                    <a:pt x="6214208" y="2715521"/>
                  </a:lnTo>
                  <a:lnTo>
                    <a:pt x="6216870" y="2713898"/>
                  </a:lnTo>
                  <a:lnTo>
                    <a:pt x="6218150" y="2710899"/>
                  </a:lnTo>
                  <a:lnTo>
                    <a:pt x="6219096" y="2707758"/>
                  </a:lnTo>
                  <a:lnTo>
                    <a:pt x="6217283" y="2704620"/>
                  </a:lnTo>
                  <a:close/>
                </a:path>
                <a:path w="18691860" h="11056620">
                  <a:moveTo>
                    <a:pt x="10515348" y="4531336"/>
                  </a:moveTo>
                  <a:lnTo>
                    <a:pt x="10511496" y="4532055"/>
                  </a:lnTo>
                  <a:lnTo>
                    <a:pt x="10510216" y="4535056"/>
                  </a:lnTo>
                  <a:lnTo>
                    <a:pt x="10508746" y="4537581"/>
                  </a:lnTo>
                  <a:lnTo>
                    <a:pt x="10509609" y="4541100"/>
                  </a:lnTo>
                  <a:lnTo>
                    <a:pt x="10512324" y="4543046"/>
                  </a:lnTo>
                  <a:lnTo>
                    <a:pt x="10518657" y="4545748"/>
                  </a:lnTo>
                  <a:lnTo>
                    <a:pt x="10522177" y="4544885"/>
                  </a:lnTo>
                  <a:lnTo>
                    <a:pt x="10523314" y="4542219"/>
                  </a:lnTo>
                  <a:lnTo>
                    <a:pt x="10524785" y="4539694"/>
                  </a:lnTo>
                  <a:lnTo>
                    <a:pt x="10523589" y="4536032"/>
                  </a:lnTo>
                  <a:lnTo>
                    <a:pt x="10521207" y="4534228"/>
                  </a:lnTo>
                  <a:lnTo>
                    <a:pt x="10517873" y="4532805"/>
                  </a:lnTo>
                  <a:lnTo>
                    <a:pt x="10515348" y="4531336"/>
                  </a:lnTo>
                  <a:close/>
                </a:path>
                <a:path w="18691860" h="11056620">
                  <a:moveTo>
                    <a:pt x="6300355" y="2730601"/>
                  </a:moveTo>
                  <a:lnTo>
                    <a:pt x="6297404" y="2730130"/>
                  </a:lnTo>
                  <a:lnTo>
                    <a:pt x="6294071" y="2728708"/>
                  </a:lnTo>
                  <a:lnTo>
                    <a:pt x="6290929" y="2727762"/>
                  </a:lnTo>
                  <a:lnTo>
                    <a:pt x="6288268" y="2729384"/>
                  </a:lnTo>
                  <a:lnTo>
                    <a:pt x="6285850" y="2735051"/>
                  </a:lnTo>
                  <a:lnTo>
                    <a:pt x="6287330" y="2738045"/>
                  </a:lnTo>
                  <a:lnTo>
                    <a:pt x="6290330" y="2739325"/>
                  </a:lnTo>
                  <a:lnTo>
                    <a:pt x="6290805" y="2739135"/>
                  </a:lnTo>
                  <a:lnTo>
                    <a:pt x="6294138" y="2740557"/>
                  </a:lnTo>
                  <a:lnTo>
                    <a:pt x="6297280" y="2741503"/>
                  </a:lnTo>
                  <a:lnTo>
                    <a:pt x="6299943" y="2739880"/>
                  </a:lnTo>
                  <a:lnTo>
                    <a:pt x="6301223" y="2736880"/>
                  </a:lnTo>
                  <a:lnTo>
                    <a:pt x="6302169" y="2733738"/>
                  </a:lnTo>
                  <a:lnTo>
                    <a:pt x="6300355" y="2730601"/>
                  </a:lnTo>
                  <a:close/>
                </a:path>
                <a:path w="18691860" h="11056620">
                  <a:moveTo>
                    <a:pt x="64619" y="66702"/>
                  </a:moveTo>
                  <a:lnTo>
                    <a:pt x="61193" y="66423"/>
                  </a:lnTo>
                  <a:lnTo>
                    <a:pt x="56252" y="70617"/>
                  </a:lnTo>
                  <a:lnTo>
                    <a:pt x="55972" y="74044"/>
                  </a:lnTo>
                  <a:lnTo>
                    <a:pt x="58070" y="76515"/>
                  </a:lnTo>
                  <a:lnTo>
                    <a:pt x="60500" y="79128"/>
                  </a:lnTo>
                  <a:lnTo>
                    <a:pt x="60883" y="80079"/>
                  </a:lnTo>
                  <a:lnTo>
                    <a:pt x="64549" y="81643"/>
                  </a:lnTo>
                  <a:lnTo>
                    <a:pt x="66642" y="81354"/>
                  </a:lnTo>
                  <a:lnTo>
                    <a:pt x="70966" y="77682"/>
                  </a:lnTo>
                  <a:lnTo>
                    <a:pt x="71246" y="74256"/>
                  </a:lnTo>
                  <a:lnTo>
                    <a:pt x="69148" y="71785"/>
                  </a:lnTo>
                  <a:lnTo>
                    <a:pt x="66717" y="69173"/>
                  </a:lnTo>
                  <a:lnTo>
                    <a:pt x="64619" y="66702"/>
                  </a:lnTo>
                  <a:close/>
                </a:path>
                <a:path w="18691860" h="11056620">
                  <a:moveTo>
                    <a:pt x="10439242" y="4489022"/>
                  </a:moveTo>
                  <a:lnTo>
                    <a:pt x="10435723" y="4489885"/>
                  </a:lnTo>
                  <a:lnTo>
                    <a:pt x="10434443" y="4492886"/>
                  </a:lnTo>
                  <a:lnTo>
                    <a:pt x="10432830" y="4495743"/>
                  </a:lnTo>
                  <a:lnTo>
                    <a:pt x="10433836" y="4498928"/>
                  </a:lnTo>
                  <a:lnTo>
                    <a:pt x="10436552" y="4500875"/>
                  </a:lnTo>
                  <a:lnTo>
                    <a:pt x="10442885" y="4503576"/>
                  </a:lnTo>
                  <a:lnTo>
                    <a:pt x="10446405" y="4502714"/>
                  </a:lnTo>
                  <a:lnTo>
                    <a:pt x="10447542" y="4500048"/>
                  </a:lnTo>
                  <a:lnTo>
                    <a:pt x="10449155" y="4497191"/>
                  </a:lnTo>
                  <a:lnTo>
                    <a:pt x="10448150" y="4494004"/>
                  </a:lnTo>
                  <a:lnTo>
                    <a:pt x="10445434" y="4492057"/>
                  </a:lnTo>
                  <a:lnTo>
                    <a:pt x="10442100" y="4490635"/>
                  </a:lnTo>
                  <a:lnTo>
                    <a:pt x="10439242" y="4489022"/>
                  </a:lnTo>
                  <a:close/>
                </a:path>
                <a:path w="18691860" h="11056620">
                  <a:moveTo>
                    <a:pt x="6383286" y="2756915"/>
                  </a:moveTo>
                  <a:lnTo>
                    <a:pt x="6380002" y="2756302"/>
                  </a:lnTo>
                  <a:lnTo>
                    <a:pt x="6376668" y="2754880"/>
                  </a:lnTo>
                  <a:lnTo>
                    <a:pt x="6373526" y="2753934"/>
                  </a:lnTo>
                  <a:lnTo>
                    <a:pt x="6370865" y="2755557"/>
                  </a:lnTo>
                  <a:lnTo>
                    <a:pt x="6368448" y="2761223"/>
                  </a:lnTo>
                  <a:lnTo>
                    <a:pt x="6369928" y="2764217"/>
                  </a:lnTo>
                  <a:lnTo>
                    <a:pt x="6372928" y="2765497"/>
                  </a:lnTo>
                  <a:lnTo>
                    <a:pt x="6373403" y="2765305"/>
                  </a:lnTo>
                  <a:lnTo>
                    <a:pt x="6376736" y="2766727"/>
                  </a:lnTo>
                  <a:lnTo>
                    <a:pt x="6379877" y="2767675"/>
                  </a:lnTo>
                  <a:lnTo>
                    <a:pt x="6382540" y="2766052"/>
                  </a:lnTo>
                  <a:lnTo>
                    <a:pt x="6383819" y="2763053"/>
                  </a:lnTo>
                  <a:lnTo>
                    <a:pt x="6384766" y="2759910"/>
                  </a:lnTo>
                  <a:lnTo>
                    <a:pt x="6383286" y="2756915"/>
                  </a:lnTo>
                  <a:close/>
                </a:path>
                <a:path w="18691860" h="11056620">
                  <a:moveTo>
                    <a:pt x="10363188" y="4447520"/>
                  </a:moveTo>
                  <a:lnTo>
                    <a:pt x="10359667" y="4448381"/>
                  </a:lnTo>
                  <a:lnTo>
                    <a:pt x="10358387" y="4451381"/>
                  </a:lnTo>
                  <a:lnTo>
                    <a:pt x="10356774" y="4454238"/>
                  </a:lnTo>
                  <a:lnTo>
                    <a:pt x="10357779" y="4457425"/>
                  </a:lnTo>
                  <a:lnTo>
                    <a:pt x="10360495" y="4459371"/>
                  </a:lnTo>
                  <a:lnTo>
                    <a:pt x="10366827" y="4462072"/>
                  </a:lnTo>
                  <a:lnTo>
                    <a:pt x="10370348" y="4461210"/>
                  </a:lnTo>
                  <a:lnTo>
                    <a:pt x="10371486" y="4458543"/>
                  </a:lnTo>
                  <a:lnTo>
                    <a:pt x="10373097" y="4455686"/>
                  </a:lnTo>
                  <a:lnTo>
                    <a:pt x="10372092" y="4452500"/>
                  </a:lnTo>
                  <a:lnTo>
                    <a:pt x="10369377" y="4450554"/>
                  </a:lnTo>
                  <a:lnTo>
                    <a:pt x="10366045" y="4449132"/>
                  </a:lnTo>
                  <a:lnTo>
                    <a:pt x="10363188" y="4447520"/>
                  </a:lnTo>
                  <a:close/>
                </a:path>
                <a:path w="18691860" h="11056620">
                  <a:moveTo>
                    <a:pt x="6465882" y="2783088"/>
                  </a:moveTo>
                  <a:lnTo>
                    <a:pt x="6462598" y="2782475"/>
                  </a:lnTo>
                  <a:lnTo>
                    <a:pt x="6459265" y="2781053"/>
                  </a:lnTo>
                  <a:lnTo>
                    <a:pt x="6456123" y="2780107"/>
                  </a:lnTo>
                  <a:lnTo>
                    <a:pt x="6453461" y="2781728"/>
                  </a:lnTo>
                  <a:lnTo>
                    <a:pt x="6451044" y="2787394"/>
                  </a:lnTo>
                  <a:lnTo>
                    <a:pt x="6452524" y="2790390"/>
                  </a:lnTo>
                  <a:lnTo>
                    <a:pt x="6455191" y="2791527"/>
                  </a:lnTo>
                  <a:lnTo>
                    <a:pt x="6455666" y="2791336"/>
                  </a:lnTo>
                  <a:lnTo>
                    <a:pt x="6459333" y="2792900"/>
                  </a:lnTo>
                  <a:lnTo>
                    <a:pt x="6462475" y="2793847"/>
                  </a:lnTo>
                  <a:lnTo>
                    <a:pt x="6465136" y="2792223"/>
                  </a:lnTo>
                  <a:lnTo>
                    <a:pt x="6466415" y="2789224"/>
                  </a:lnTo>
                  <a:lnTo>
                    <a:pt x="6467220" y="2786415"/>
                  </a:lnTo>
                  <a:lnTo>
                    <a:pt x="6465882" y="2783088"/>
                  </a:lnTo>
                  <a:close/>
                </a:path>
                <a:path w="18691860" h="11056620">
                  <a:moveTo>
                    <a:pt x="10287320" y="4406490"/>
                  </a:moveTo>
                  <a:lnTo>
                    <a:pt x="10283801" y="4407352"/>
                  </a:lnTo>
                  <a:lnTo>
                    <a:pt x="10282522" y="4410352"/>
                  </a:lnTo>
                  <a:lnTo>
                    <a:pt x="10280908" y="4413210"/>
                  </a:lnTo>
                  <a:lnTo>
                    <a:pt x="10281914" y="4416396"/>
                  </a:lnTo>
                  <a:lnTo>
                    <a:pt x="10284628" y="4418342"/>
                  </a:lnTo>
                  <a:lnTo>
                    <a:pt x="10291295" y="4421186"/>
                  </a:lnTo>
                  <a:lnTo>
                    <a:pt x="10294482" y="4420181"/>
                  </a:lnTo>
                  <a:lnTo>
                    <a:pt x="10295619" y="4417515"/>
                  </a:lnTo>
                  <a:lnTo>
                    <a:pt x="10297232" y="4414657"/>
                  </a:lnTo>
                  <a:lnTo>
                    <a:pt x="10296227" y="4411471"/>
                  </a:lnTo>
                  <a:lnTo>
                    <a:pt x="10293512" y="4409525"/>
                  </a:lnTo>
                  <a:lnTo>
                    <a:pt x="10290177" y="4408102"/>
                  </a:lnTo>
                  <a:lnTo>
                    <a:pt x="10287320" y="4406490"/>
                  </a:lnTo>
                  <a:close/>
                </a:path>
                <a:path w="18691860" h="11056620">
                  <a:moveTo>
                    <a:pt x="6548670" y="2809735"/>
                  </a:moveTo>
                  <a:lnTo>
                    <a:pt x="6545386" y="2809122"/>
                  </a:lnTo>
                  <a:lnTo>
                    <a:pt x="6542054" y="2807701"/>
                  </a:lnTo>
                  <a:lnTo>
                    <a:pt x="6538912" y="2806754"/>
                  </a:lnTo>
                  <a:lnTo>
                    <a:pt x="6536250" y="2808376"/>
                  </a:lnTo>
                  <a:lnTo>
                    <a:pt x="6533832" y="2814043"/>
                  </a:lnTo>
                  <a:lnTo>
                    <a:pt x="6535313" y="2817037"/>
                  </a:lnTo>
                  <a:lnTo>
                    <a:pt x="6537979" y="2818175"/>
                  </a:lnTo>
                  <a:lnTo>
                    <a:pt x="6538455" y="2817984"/>
                  </a:lnTo>
                  <a:lnTo>
                    <a:pt x="6542120" y="2819547"/>
                  </a:lnTo>
                  <a:lnTo>
                    <a:pt x="6545262" y="2820495"/>
                  </a:lnTo>
                  <a:lnTo>
                    <a:pt x="6547924" y="2818872"/>
                  </a:lnTo>
                  <a:lnTo>
                    <a:pt x="6549204" y="2815872"/>
                  </a:lnTo>
                  <a:lnTo>
                    <a:pt x="6550008" y="2813064"/>
                  </a:lnTo>
                  <a:lnTo>
                    <a:pt x="6548670" y="2809735"/>
                  </a:lnTo>
                  <a:close/>
                </a:path>
                <a:path w="18691860" h="11056620">
                  <a:moveTo>
                    <a:pt x="10210980" y="4365652"/>
                  </a:moveTo>
                  <a:lnTo>
                    <a:pt x="10207460" y="4366515"/>
                  </a:lnTo>
                  <a:lnTo>
                    <a:pt x="10206181" y="4369514"/>
                  </a:lnTo>
                  <a:lnTo>
                    <a:pt x="10204567" y="4372372"/>
                  </a:lnTo>
                  <a:lnTo>
                    <a:pt x="10205573" y="4375558"/>
                  </a:lnTo>
                  <a:lnTo>
                    <a:pt x="10208288" y="4377504"/>
                  </a:lnTo>
                  <a:lnTo>
                    <a:pt x="10214954" y="4380348"/>
                  </a:lnTo>
                  <a:lnTo>
                    <a:pt x="10218141" y="4379343"/>
                  </a:lnTo>
                  <a:lnTo>
                    <a:pt x="10219278" y="4376677"/>
                  </a:lnTo>
                  <a:lnTo>
                    <a:pt x="10220891" y="4373820"/>
                  </a:lnTo>
                  <a:lnTo>
                    <a:pt x="10219886" y="4370633"/>
                  </a:lnTo>
                  <a:lnTo>
                    <a:pt x="10217171" y="4368687"/>
                  </a:lnTo>
                  <a:lnTo>
                    <a:pt x="10213838" y="4367266"/>
                  </a:lnTo>
                  <a:lnTo>
                    <a:pt x="10210980" y="4365652"/>
                  </a:lnTo>
                  <a:close/>
                </a:path>
                <a:path w="18691860" h="11056620">
                  <a:moveTo>
                    <a:pt x="6631458" y="2836382"/>
                  </a:moveTo>
                  <a:lnTo>
                    <a:pt x="6628174" y="2835769"/>
                  </a:lnTo>
                  <a:lnTo>
                    <a:pt x="6624841" y="2834348"/>
                  </a:lnTo>
                  <a:lnTo>
                    <a:pt x="6622032" y="2833544"/>
                  </a:lnTo>
                  <a:lnTo>
                    <a:pt x="6619038" y="2835024"/>
                  </a:lnTo>
                  <a:lnTo>
                    <a:pt x="6616621" y="2840691"/>
                  </a:lnTo>
                  <a:lnTo>
                    <a:pt x="6618101" y="2843685"/>
                  </a:lnTo>
                  <a:lnTo>
                    <a:pt x="6620768" y="2844822"/>
                  </a:lnTo>
                  <a:lnTo>
                    <a:pt x="6621242" y="2844631"/>
                  </a:lnTo>
                  <a:lnTo>
                    <a:pt x="6624909" y="2846195"/>
                  </a:lnTo>
                  <a:lnTo>
                    <a:pt x="6627717" y="2847000"/>
                  </a:lnTo>
                  <a:lnTo>
                    <a:pt x="6630712" y="2845519"/>
                  </a:lnTo>
                  <a:lnTo>
                    <a:pt x="6631991" y="2842520"/>
                  </a:lnTo>
                  <a:lnTo>
                    <a:pt x="6632796" y="2839711"/>
                  </a:lnTo>
                  <a:lnTo>
                    <a:pt x="6631458" y="2836382"/>
                  </a:lnTo>
                  <a:close/>
                </a:path>
                <a:path w="18691860" h="11056620">
                  <a:moveTo>
                    <a:pt x="10134022" y="4325339"/>
                  </a:moveTo>
                  <a:lnTo>
                    <a:pt x="10130503" y="4326202"/>
                  </a:lnTo>
                  <a:lnTo>
                    <a:pt x="10129223" y="4329201"/>
                  </a:lnTo>
                  <a:lnTo>
                    <a:pt x="10127752" y="4331726"/>
                  </a:lnTo>
                  <a:lnTo>
                    <a:pt x="10128612" y="4335245"/>
                  </a:lnTo>
                  <a:lnTo>
                    <a:pt x="10131471" y="4336859"/>
                  </a:lnTo>
                  <a:lnTo>
                    <a:pt x="10138136" y="4339702"/>
                  </a:lnTo>
                  <a:lnTo>
                    <a:pt x="10141324" y="4338697"/>
                  </a:lnTo>
                  <a:lnTo>
                    <a:pt x="10142461" y="4336030"/>
                  </a:lnTo>
                  <a:lnTo>
                    <a:pt x="10143932" y="4333506"/>
                  </a:lnTo>
                  <a:lnTo>
                    <a:pt x="10143069" y="4329987"/>
                  </a:lnTo>
                  <a:lnTo>
                    <a:pt x="10140211" y="4328373"/>
                  </a:lnTo>
                  <a:lnTo>
                    <a:pt x="10136879" y="4326952"/>
                  </a:lnTo>
                  <a:lnTo>
                    <a:pt x="10134022" y="4325339"/>
                  </a:lnTo>
                  <a:close/>
                </a:path>
                <a:path w="18691860" h="11056620">
                  <a:moveTo>
                    <a:pt x="6713771" y="2863222"/>
                  </a:moveTo>
                  <a:lnTo>
                    <a:pt x="6710487" y="2862609"/>
                  </a:lnTo>
                  <a:lnTo>
                    <a:pt x="6707154" y="2861187"/>
                  </a:lnTo>
                  <a:lnTo>
                    <a:pt x="6704345" y="2860383"/>
                  </a:lnTo>
                  <a:lnTo>
                    <a:pt x="6701350" y="2861863"/>
                  </a:lnTo>
                  <a:lnTo>
                    <a:pt x="6698933" y="2867529"/>
                  </a:lnTo>
                  <a:lnTo>
                    <a:pt x="6700413" y="2870524"/>
                  </a:lnTo>
                  <a:lnTo>
                    <a:pt x="6703080" y="2871662"/>
                  </a:lnTo>
                  <a:lnTo>
                    <a:pt x="6703555" y="2871470"/>
                  </a:lnTo>
                  <a:lnTo>
                    <a:pt x="6707222" y="2873035"/>
                  </a:lnTo>
                  <a:lnTo>
                    <a:pt x="6710030" y="2873839"/>
                  </a:lnTo>
                  <a:lnTo>
                    <a:pt x="6713025" y="2872358"/>
                  </a:lnTo>
                  <a:lnTo>
                    <a:pt x="6714304" y="2869359"/>
                  </a:lnTo>
                  <a:lnTo>
                    <a:pt x="6715109" y="2866549"/>
                  </a:lnTo>
                  <a:lnTo>
                    <a:pt x="6713771" y="2863222"/>
                  </a:lnTo>
                  <a:close/>
                </a:path>
                <a:path w="18691860" h="11056620">
                  <a:moveTo>
                    <a:pt x="8647" y="279"/>
                  </a:moveTo>
                  <a:lnTo>
                    <a:pt x="5220" y="0"/>
                  </a:lnTo>
                  <a:lnTo>
                    <a:pt x="279" y="4195"/>
                  </a:lnTo>
                  <a:lnTo>
                    <a:pt x="0" y="7621"/>
                  </a:lnTo>
                  <a:lnTo>
                    <a:pt x="2097" y="10092"/>
                  </a:lnTo>
                  <a:lnTo>
                    <a:pt x="4386" y="13038"/>
                  </a:lnTo>
                  <a:lnTo>
                    <a:pt x="4768" y="13989"/>
                  </a:lnTo>
                  <a:lnTo>
                    <a:pt x="6435" y="14700"/>
                  </a:lnTo>
                  <a:lnTo>
                    <a:pt x="6719" y="14033"/>
                  </a:lnTo>
                  <a:lnTo>
                    <a:pt x="8719" y="14886"/>
                  </a:lnTo>
                  <a:lnTo>
                    <a:pt x="10812" y="14597"/>
                  </a:lnTo>
                  <a:lnTo>
                    <a:pt x="12523" y="13357"/>
                  </a:lnTo>
                  <a:lnTo>
                    <a:pt x="14993" y="11260"/>
                  </a:lnTo>
                  <a:lnTo>
                    <a:pt x="15273" y="7833"/>
                  </a:lnTo>
                  <a:lnTo>
                    <a:pt x="13175" y="5363"/>
                  </a:lnTo>
                  <a:lnTo>
                    <a:pt x="10744" y="2750"/>
                  </a:lnTo>
                  <a:lnTo>
                    <a:pt x="8647" y="279"/>
                  </a:lnTo>
                  <a:close/>
                </a:path>
                <a:path w="18691860" h="11056620">
                  <a:moveTo>
                    <a:pt x="10057396" y="4285168"/>
                  </a:moveTo>
                  <a:lnTo>
                    <a:pt x="10053877" y="4286031"/>
                  </a:lnTo>
                  <a:lnTo>
                    <a:pt x="10052597" y="4289031"/>
                  </a:lnTo>
                  <a:lnTo>
                    <a:pt x="10051127" y="4291555"/>
                  </a:lnTo>
                  <a:lnTo>
                    <a:pt x="10051988" y="4295073"/>
                  </a:lnTo>
                  <a:lnTo>
                    <a:pt x="10054845" y="4296686"/>
                  </a:lnTo>
                  <a:lnTo>
                    <a:pt x="10061511" y="4299529"/>
                  </a:lnTo>
                  <a:lnTo>
                    <a:pt x="10064697" y="4298526"/>
                  </a:lnTo>
                  <a:lnTo>
                    <a:pt x="10065835" y="4295859"/>
                  </a:lnTo>
                  <a:lnTo>
                    <a:pt x="10067305" y="4293335"/>
                  </a:lnTo>
                  <a:lnTo>
                    <a:pt x="10066443" y="4289815"/>
                  </a:lnTo>
                  <a:lnTo>
                    <a:pt x="10063586" y="4288202"/>
                  </a:lnTo>
                  <a:lnTo>
                    <a:pt x="10060253" y="4286781"/>
                  </a:lnTo>
                  <a:lnTo>
                    <a:pt x="10057396" y="4285168"/>
                  </a:lnTo>
                  <a:close/>
                </a:path>
                <a:path w="18691860" h="11056620">
                  <a:moveTo>
                    <a:pt x="6796274" y="2890536"/>
                  </a:moveTo>
                  <a:lnTo>
                    <a:pt x="6792990" y="2889923"/>
                  </a:lnTo>
                  <a:lnTo>
                    <a:pt x="6789657" y="2888501"/>
                  </a:lnTo>
                  <a:lnTo>
                    <a:pt x="6786848" y="2887697"/>
                  </a:lnTo>
                  <a:lnTo>
                    <a:pt x="6783854" y="2889177"/>
                  </a:lnTo>
                  <a:lnTo>
                    <a:pt x="6781437" y="2894843"/>
                  </a:lnTo>
                  <a:lnTo>
                    <a:pt x="6782916" y="2897838"/>
                  </a:lnTo>
                  <a:lnTo>
                    <a:pt x="6785583" y="2898976"/>
                  </a:lnTo>
                  <a:lnTo>
                    <a:pt x="6786059" y="2898785"/>
                  </a:lnTo>
                  <a:lnTo>
                    <a:pt x="6789725" y="2900349"/>
                  </a:lnTo>
                  <a:lnTo>
                    <a:pt x="6792534" y="2901153"/>
                  </a:lnTo>
                  <a:lnTo>
                    <a:pt x="6795529" y="2899672"/>
                  </a:lnTo>
                  <a:lnTo>
                    <a:pt x="6796809" y="2896673"/>
                  </a:lnTo>
                  <a:lnTo>
                    <a:pt x="6797613" y="2893864"/>
                  </a:lnTo>
                  <a:lnTo>
                    <a:pt x="6796274" y="2890536"/>
                  </a:lnTo>
                  <a:close/>
                </a:path>
                <a:path w="18691860" h="11056620">
                  <a:moveTo>
                    <a:pt x="9980152" y="4245521"/>
                  </a:moveTo>
                  <a:lnTo>
                    <a:pt x="9976633" y="4246384"/>
                  </a:lnTo>
                  <a:lnTo>
                    <a:pt x="9975354" y="4249383"/>
                  </a:lnTo>
                  <a:lnTo>
                    <a:pt x="9973883" y="4251908"/>
                  </a:lnTo>
                  <a:lnTo>
                    <a:pt x="9974745" y="4255428"/>
                  </a:lnTo>
                  <a:lnTo>
                    <a:pt x="9977603" y="4257041"/>
                  </a:lnTo>
                  <a:lnTo>
                    <a:pt x="9984269" y="4259885"/>
                  </a:lnTo>
                  <a:lnTo>
                    <a:pt x="9987454" y="4258879"/>
                  </a:lnTo>
                  <a:lnTo>
                    <a:pt x="9988592" y="4256212"/>
                  </a:lnTo>
                  <a:lnTo>
                    <a:pt x="9990062" y="4253689"/>
                  </a:lnTo>
                  <a:lnTo>
                    <a:pt x="9989201" y="4250169"/>
                  </a:lnTo>
                  <a:lnTo>
                    <a:pt x="9986344" y="4248556"/>
                  </a:lnTo>
                  <a:lnTo>
                    <a:pt x="9983010" y="4247134"/>
                  </a:lnTo>
                  <a:lnTo>
                    <a:pt x="9980152" y="4245521"/>
                  </a:lnTo>
                  <a:close/>
                </a:path>
                <a:path w="18691860" h="11056620">
                  <a:moveTo>
                    <a:pt x="6878636" y="2918184"/>
                  </a:moveTo>
                  <a:lnTo>
                    <a:pt x="6875494" y="2917237"/>
                  </a:lnTo>
                  <a:lnTo>
                    <a:pt x="6872161" y="2915816"/>
                  </a:lnTo>
                  <a:lnTo>
                    <a:pt x="6869352" y="2915011"/>
                  </a:lnTo>
                  <a:lnTo>
                    <a:pt x="6866357" y="2916492"/>
                  </a:lnTo>
                  <a:lnTo>
                    <a:pt x="6863940" y="2922157"/>
                  </a:lnTo>
                  <a:lnTo>
                    <a:pt x="6865421" y="2925153"/>
                  </a:lnTo>
                  <a:lnTo>
                    <a:pt x="6868088" y="2926290"/>
                  </a:lnTo>
                  <a:lnTo>
                    <a:pt x="6868562" y="2926099"/>
                  </a:lnTo>
                  <a:lnTo>
                    <a:pt x="6872229" y="2927663"/>
                  </a:lnTo>
                  <a:lnTo>
                    <a:pt x="6875038" y="2928467"/>
                  </a:lnTo>
                  <a:lnTo>
                    <a:pt x="6878032" y="2926986"/>
                  </a:lnTo>
                  <a:lnTo>
                    <a:pt x="6879312" y="2923987"/>
                  </a:lnTo>
                  <a:lnTo>
                    <a:pt x="6880115" y="2921179"/>
                  </a:lnTo>
                  <a:lnTo>
                    <a:pt x="6878636" y="2918184"/>
                  </a:lnTo>
                  <a:close/>
                </a:path>
                <a:path w="18691860" h="11056620">
                  <a:moveTo>
                    <a:pt x="9903242" y="4206017"/>
                  </a:moveTo>
                  <a:lnTo>
                    <a:pt x="9899723" y="4206880"/>
                  </a:lnTo>
                  <a:lnTo>
                    <a:pt x="9898444" y="4209879"/>
                  </a:lnTo>
                  <a:lnTo>
                    <a:pt x="9896973" y="4212404"/>
                  </a:lnTo>
                  <a:lnTo>
                    <a:pt x="9897836" y="4215923"/>
                  </a:lnTo>
                  <a:lnTo>
                    <a:pt x="9900693" y="4217535"/>
                  </a:lnTo>
                  <a:lnTo>
                    <a:pt x="9907026" y="4220237"/>
                  </a:lnTo>
                  <a:lnTo>
                    <a:pt x="9910212" y="4219233"/>
                  </a:lnTo>
                  <a:lnTo>
                    <a:pt x="9911350" y="4216566"/>
                  </a:lnTo>
                  <a:lnTo>
                    <a:pt x="9912821" y="4214043"/>
                  </a:lnTo>
                  <a:lnTo>
                    <a:pt x="9911958" y="4210522"/>
                  </a:lnTo>
                  <a:lnTo>
                    <a:pt x="9909101" y="4208910"/>
                  </a:lnTo>
                  <a:lnTo>
                    <a:pt x="9905766" y="4207487"/>
                  </a:lnTo>
                  <a:lnTo>
                    <a:pt x="9903242" y="4206017"/>
                  </a:lnTo>
                  <a:close/>
                </a:path>
                <a:path w="18691860" h="11056620">
                  <a:moveTo>
                    <a:pt x="6960997" y="2945831"/>
                  </a:moveTo>
                  <a:lnTo>
                    <a:pt x="6957856" y="2944885"/>
                  </a:lnTo>
                  <a:lnTo>
                    <a:pt x="6954522" y="2943463"/>
                  </a:lnTo>
                  <a:lnTo>
                    <a:pt x="6951713" y="2942659"/>
                  </a:lnTo>
                  <a:lnTo>
                    <a:pt x="6948719" y="2944138"/>
                  </a:lnTo>
                  <a:lnTo>
                    <a:pt x="6946302" y="2949806"/>
                  </a:lnTo>
                  <a:lnTo>
                    <a:pt x="6947782" y="2952800"/>
                  </a:lnTo>
                  <a:lnTo>
                    <a:pt x="6950449" y="2953937"/>
                  </a:lnTo>
                  <a:lnTo>
                    <a:pt x="6950924" y="2953746"/>
                  </a:lnTo>
                  <a:lnTo>
                    <a:pt x="6954590" y="2955310"/>
                  </a:lnTo>
                  <a:lnTo>
                    <a:pt x="6957399" y="2956114"/>
                  </a:lnTo>
                  <a:lnTo>
                    <a:pt x="6960394" y="2954635"/>
                  </a:lnTo>
                  <a:lnTo>
                    <a:pt x="6961674" y="2951634"/>
                  </a:lnTo>
                  <a:lnTo>
                    <a:pt x="6962478" y="2948826"/>
                  </a:lnTo>
                  <a:lnTo>
                    <a:pt x="6960997" y="2945831"/>
                  </a:lnTo>
                  <a:close/>
                </a:path>
                <a:path w="18691860" h="11056620">
                  <a:moveTo>
                    <a:pt x="9825858" y="4166704"/>
                  </a:moveTo>
                  <a:lnTo>
                    <a:pt x="9822337" y="4167566"/>
                  </a:lnTo>
                  <a:lnTo>
                    <a:pt x="9821058" y="4170565"/>
                  </a:lnTo>
                  <a:lnTo>
                    <a:pt x="9819587" y="4173090"/>
                  </a:lnTo>
                  <a:lnTo>
                    <a:pt x="9820449" y="4176610"/>
                  </a:lnTo>
                  <a:lnTo>
                    <a:pt x="9823308" y="4178222"/>
                  </a:lnTo>
                  <a:lnTo>
                    <a:pt x="9829640" y="4180923"/>
                  </a:lnTo>
                  <a:lnTo>
                    <a:pt x="9832827" y="4179920"/>
                  </a:lnTo>
                  <a:lnTo>
                    <a:pt x="9833965" y="4177253"/>
                  </a:lnTo>
                  <a:lnTo>
                    <a:pt x="9835435" y="4174729"/>
                  </a:lnTo>
                  <a:lnTo>
                    <a:pt x="9834572" y="4171209"/>
                  </a:lnTo>
                  <a:lnTo>
                    <a:pt x="9831715" y="4169596"/>
                  </a:lnTo>
                  <a:lnTo>
                    <a:pt x="9828382" y="4168174"/>
                  </a:lnTo>
                  <a:lnTo>
                    <a:pt x="9825858" y="4166704"/>
                  </a:lnTo>
                  <a:close/>
                </a:path>
                <a:path w="18691860" h="11056620">
                  <a:moveTo>
                    <a:pt x="9754187" y="4130616"/>
                  </a:moveTo>
                  <a:lnTo>
                    <a:pt x="9748187" y="4128057"/>
                  </a:lnTo>
                  <a:lnTo>
                    <a:pt x="9744667" y="4128920"/>
                  </a:lnTo>
                  <a:lnTo>
                    <a:pt x="9742108" y="4134919"/>
                  </a:lnTo>
                  <a:lnTo>
                    <a:pt x="9743113" y="4138105"/>
                  </a:lnTo>
                  <a:lnTo>
                    <a:pt x="9745971" y="4139718"/>
                  </a:lnTo>
                  <a:lnTo>
                    <a:pt x="9752303" y="4142419"/>
                  </a:lnTo>
                  <a:lnTo>
                    <a:pt x="9755632" y="4141081"/>
                  </a:lnTo>
                  <a:lnTo>
                    <a:pt x="9758049" y="4135416"/>
                  </a:lnTo>
                  <a:lnTo>
                    <a:pt x="9757044" y="4132229"/>
                  </a:lnTo>
                  <a:lnTo>
                    <a:pt x="9754187" y="4130616"/>
                  </a:lnTo>
                  <a:close/>
                </a:path>
                <a:path w="18691860" h="11056620">
                  <a:moveTo>
                    <a:pt x="7042884" y="2973670"/>
                  </a:moveTo>
                  <a:lnTo>
                    <a:pt x="7040076" y="2972866"/>
                  </a:lnTo>
                  <a:lnTo>
                    <a:pt x="7036742" y="2971444"/>
                  </a:lnTo>
                  <a:lnTo>
                    <a:pt x="7033933" y="2970640"/>
                  </a:lnTo>
                  <a:lnTo>
                    <a:pt x="7030938" y="2972120"/>
                  </a:lnTo>
                  <a:lnTo>
                    <a:pt x="7028521" y="2977785"/>
                  </a:lnTo>
                  <a:lnTo>
                    <a:pt x="7030002" y="2980781"/>
                  </a:lnTo>
                  <a:lnTo>
                    <a:pt x="7036668" y="2983624"/>
                  </a:lnTo>
                  <a:lnTo>
                    <a:pt x="7039476" y="2984428"/>
                  </a:lnTo>
                  <a:lnTo>
                    <a:pt x="7042471" y="2982949"/>
                  </a:lnTo>
                  <a:lnTo>
                    <a:pt x="7043751" y="2979949"/>
                  </a:lnTo>
                  <a:lnTo>
                    <a:pt x="7044381" y="2977855"/>
                  </a:lnTo>
                  <a:lnTo>
                    <a:pt x="7044697" y="2976807"/>
                  </a:lnTo>
                  <a:lnTo>
                    <a:pt x="7042884" y="2973670"/>
                  </a:lnTo>
                  <a:close/>
                </a:path>
                <a:path w="18691860" h="11056620">
                  <a:moveTo>
                    <a:pt x="9676658" y="4091636"/>
                  </a:moveTo>
                  <a:lnTo>
                    <a:pt x="9670660" y="4089077"/>
                  </a:lnTo>
                  <a:lnTo>
                    <a:pt x="9667141" y="4089939"/>
                  </a:lnTo>
                  <a:lnTo>
                    <a:pt x="9664582" y="4095940"/>
                  </a:lnTo>
                  <a:lnTo>
                    <a:pt x="9665586" y="4099125"/>
                  </a:lnTo>
                  <a:lnTo>
                    <a:pt x="9668443" y="4100738"/>
                  </a:lnTo>
                  <a:lnTo>
                    <a:pt x="9674776" y="4103439"/>
                  </a:lnTo>
                  <a:lnTo>
                    <a:pt x="9678104" y="4102102"/>
                  </a:lnTo>
                  <a:lnTo>
                    <a:pt x="9680522" y="4096435"/>
                  </a:lnTo>
                  <a:lnTo>
                    <a:pt x="9679515" y="4093249"/>
                  </a:lnTo>
                  <a:lnTo>
                    <a:pt x="9676658" y="4091636"/>
                  </a:lnTo>
                  <a:close/>
                </a:path>
                <a:path w="18691860" h="11056620">
                  <a:moveTo>
                    <a:pt x="7125627" y="3002268"/>
                  </a:moveTo>
                  <a:lnTo>
                    <a:pt x="7122485" y="3001322"/>
                  </a:lnTo>
                  <a:lnTo>
                    <a:pt x="7119152" y="2999900"/>
                  </a:lnTo>
                  <a:lnTo>
                    <a:pt x="7116344" y="2999096"/>
                  </a:lnTo>
                  <a:lnTo>
                    <a:pt x="7113350" y="3000576"/>
                  </a:lnTo>
                  <a:lnTo>
                    <a:pt x="7110932" y="3006243"/>
                  </a:lnTo>
                  <a:lnTo>
                    <a:pt x="7112412" y="3009237"/>
                  </a:lnTo>
                  <a:lnTo>
                    <a:pt x="7119078" y="3012081"/>
                  </a:lnTo>
                  <a:lnTo>
                    <a:pt x="7121887" y="3012885"/>
                  </a:lnTo>
                  <a:lnTo>
                    <a:pt x="7124881" y="3011405"/>
                  </a:lnTo>
                  <a:lnTo>
                    <a:pt x="7126161" y="3008405"/>
                  </a:lnTo>
                  <a:lnTo>
                    <a:pt x="7126792" y="3006310"/>
                  </a:lnTo>
                  <a:lnTo>
                    <a:pt x="7127107" y="3005264"/>
                  </a:lnTo>
                  <a:lnTo>
                    <a:pt x="7125627" y="3002268"/>
                  </a:lnTo>
                  <a:close/>
                </a:path>
                <a:path w="18691860" h="11056620">
                  <a:moveTo>
                    <a:pt x="9601848" y="4054603"/>
                  </a:moveTo>
                  <a:lnTo>
                    <a:pt x="9592847" y="4050764"/>
                  </a:lnTo>
                  <a:lnTo>
                    <a:pt x="9589328" y="4051626"/>
                  </a:lnTo>
                  <a:lnTo>
                    <a:pt x="9586769" y="4057625"/>
                  </a:lnTo>
                  <a:lnTo>
                    <a:pt x="9587773" y="4060811"/>
                  </a:lnTo>
                  <a:lnTo>
                    <a:pt x="9590631" y="4062425"/>
                  </a:lnTo>
                  <a:lnTo>
                    <a:pt x="9596965" y="4065127"/>
                  </a:lnTo>
                  <a:lnTo>
                    <a:pt x="9600292" y="4063787"/>
                  </a:lnTo>
                  <a:lnTo>
                    <a:pt x="9602709" y="4058121"/>
                  </a:lnTo>
                  <a:lnTo>
                    <a:pt x="9601848" y="4054603"/>
                  </a:lnTo>
                  <a:close/>
                </a:path>
                <a:path w="18691860" h="11056620">
                  <a:moveTo>
                    <a:pt x="7207228" y="3030773"/>
                  </a:moveTo>
                  <a:lnTo>
                    <a:pt x="7204420" y="3029969"/>
                  </a:lnTo>
                  <a:lnTo>
                    <a:pt x="7198421" y="3027410"/>
                  </a:lnTo>
                  <a:lnTo>
                    <a:pt x="7195425" y="3028891"/>
                  </a:lnTo>
                  <a:lnTo>
                    <a:pt x="7193008" y="3034557"/>
                  </a:lnTo>
                  <a:lnTo>
                    <a:pt x="7194490" y="3037552"/>
                  </a:lnTo>
                  <a:lnTo>
                    <a:pt x="7203488" y="3041390"/>
                  </a:lnTo>
                  <a:lnTo>
                    <a:pt x="7206484" y="3039910"/>
                  </a:lnTo>
                  <a:lnTo>
                    <a:pt x="7209043" y="3033911"/>
                  </a:lnTo>
                  <a:lnTo>
                    <a:pt x="7207228" y="3030773"/>
                  </a:lnTo>
                  <a:close/>
                </a:path>
                <a:path w="18691860" h="11056620">
                  <a:moveTo>
                    <a:pt x="9524036" y="4016288"/>
                  </a:moveTo>
                  <a:lnTo>
                    <a:pt x="9515037" y="4012450"/>
                  </a:lnTo>
                  <a:lnTo>
                    <a:pt x="9511517" y="4013312"/>
                  </a:lnTo>
                  <a:lnTo>
                    <a:pt x="9508957" y="4019312"/>
                  </a:lnTo>
                  <a:lnTo>
                    <a:pt x="9509820" y="4022831"/>
                  </a:lnTo>
                  <a:lnTo>
                    <a:pt x="9519153" y="4026812"/>
                  </a:lnTo>
                  <a:lnTo>
                    <a:pt x="9522482" y="4025475"/>
                  </a:lnTo>
                  <a:lnTo>
                    <a:pt x="9524899" y="4019809"/>
                  </a:lnTo>
                  <a:lnTo>
                    <a:pt x="9524036" y="4016288"/>
                  </a:lnTo>
                  <a:close/>
                </a:path>
                <a:path w="18691860" h="11056620">
                  <a:moveTo>
                    <a:pt x="7289639" y="3059230"/>
                  </a:moveTo>
                  <a:lnTo>
                    <a:pt x="7286497" y="3058284"/>
                  </a:lnTo>
                  <a:lnTo>
                    <a:pt x="7280498" y="3055725"/>
                  </a:lnTo>
                  <a:lnTo>
                    <a:pt x="7277503" y="3057204"/>
                  </a:lnTo>
                  <a:lnTo>
                    <a:pt x="7274944" y="3063205"/>
                  </a:lnTo>
                  <a:lnTo>
                    <a:pt x="7276425" y="3066199"/>
                  </a:lnTo>
                  <a:lnTo>
                    <a:pt x="7279091" y="3067337"/>
                  </a:lnTo>
                  <a:lnTo>
                    <a:pt x="7279567" y="3067146"/>
                  </a:lnTo>
                  <a:lnTo>
                    <a:pt x="7285566" y="3069705"/>
                  </a:lnTo>
                  <a:lnTo>
                    <a:pt x="7288561" y="3068225"/>
                  </a:lnTo>
                  <a:lnTo>
                    <a:pt x="7291120" y="3062226"/>
                  </a:lnTo>
                  <a:lnTo>
                    <a:pt x="7289639" y="3059230"/>
                  </a:lnTo>
                  <a:close/>
                </a:path>
                <a:path w="18691860" h="11056620">
                  <a:moveTo>
                    <a:pt x="9446081" y="3978309"/>
                  </a:moveTo>
                  <a:lnTo>
                    <a:pt x="9437083" y="3974470"/>
                  </a:lnTo>
                  <a:lnTo>
                    <a:pt x="9433561" y="3975332"/>
                  </a:lnTo>
                  <a:lnTo>
                    <a:pt x="9431002" y="3981332"/>
                  </a:lnTo>
                  <a:lnTo>
                    <a:pt x="9431866" y="3984851"/>
                  </a:lnTo>
                  <a:lnTo>
                    <a:pt x="9441198" y="3988832"/>
                  </a:lnTo>
                  <a:lnTo>
                    <a:pt x="9444527" y="3987495"/>
                  </a:lnTo>
                  <a:lnTo>
                    <a:pt x="9446944" y="3981829"/>
                  </a:lnTo>
                  <a:lnTo>
                    <a:pt x="9446081" y="3978309"/>
                  </a:lnTo>
                  <a:close/>
                </a:path>
                <a:path w="18691860" h="11056620">
                  <a:moveTo>
                    <a:pt x="9367984" y="3940662"/>
                  </a:moveTo>
                  <a:lnTo>
                    <a:pt x="9358985" y="3936823"/>
                  </a:lnTo>
                  <a:lnTo>
                    <a:pt x="9355468" y="3937686"/>
                  </a:lnTo>
                  <a:lnTo>
                    <a:pt x="9352909" y="3943685"/>
                  </a:lnTo>
                  <a:lnTo>
                    <a:pt x="9353769" y="3947205"/>
                  </a:lnTo>
                  <a:lnTo>
                    <a:pt x="9363101" y="3951185"/>
                  </a:lnTo>
                  <a:lnTo>
                    <a:pt x="9366431" y="3949848"/>
                  </a:lnTo>
                  <a:lnTo>
                    <a:pt x="9368848" y="3944182"/>
                  </a:lnTo>
                  <a:lnTo>
                    <a:pt x="9367984" y="3940662"/>
                  </a:lnTo>
                  <a:close/>
                </a:path>
                <a:path w="18691860" h="11056620">
                  <a:moveTo>
                    <a:pt x="7371957" y="3088829"/>
                  </a:moveTo>
                  <a:lnTo>
                    <a:pt x="7368816" y="3087883"/>
                  </a:lnTo>
                  <a:lnTo>
                    <a:pt x="7362482" y="3085181"/>
                  </a:lnTo>
                  <a:lnTo>
                    <a:pt x="7359488" y="3086661"/>
                  </a:lnTo>
                  <a:lnTo>
                    <a:pt x="7356928" y="3092660"/>
                  </a:lnTo>
                  <a:lnTo>
                    <a:pt x="7358408" y="3095655"/>
                  </a:lnTo>
                  <a:lnTo>
                    <a:pt x="7361074" y="3096793"/>
                  </a:lnTo>
                  <a:lnTo>
                    <a:pt x="7361550" y="3096602"/>
                  </a:lnTo>
                  <a:lnTo>
                    <a:pt x="7367884" y="3099304"/>
                  </a:lnTo>
                  <a:lnTo>
                    <a:pt x="7370878" y="3097822"/>
                  </a:lnTo>
                  <a:lnTo>
                    <a:pt x="7373436" y="3091824"/>
                  </a:lnTo>
                  <a:lnTo>
                    <a:pt x="7371957" y="3088829"/>
                  </a:lnTo>
                  <a:close/>
                </a:path>
                <a:path w="18691860" h="11056620">
                  <a:moveTo>
                    <a:pt x="9289889" y="3903015"/>
                  </a:moveTo>
                  <a:lnTo>
                    <a:pt x="9280889" y="3899176"/>
                  </a:lnTo>
                  <a:lnTo>
                    <a:pt x="9277370" y="3900039"/>
                  </a:lnTo>
                  <a:lnTo>
                    <a:pt x="9274811" y="3906039"/>
                  </a:lnTo>
                  <a:lnTo>
                    <a:pt x="9275673" y="3909557"/>
                  </a:lnTo>
                  <a:lnTo>
                    <a:pt x="9285008" y="3913539"/>
                  </a:lnTo>
                  <a:lnTo>
                    <a:pt x="9288334" y="3912201"/>
                  </a:lnTo>
                  <a:lnTo>
                    <a:pt x="9290751" y="3906535"/>
                  </a:lnTo>
                  <a:lnTo>
                    <a:pt x="9289889" y="3903015"/>
                  </a:lnTo>
                  <a:close/>
                </a:path>
                <a:path w="18691860" h="11056620">
                  <a:moveTo>
                    <a:pt x="7453940" y="3118285"/>
                  </a:moveTo>
                  <a:lnTo>
                    <a:pt x="7450798" y="3117339"/>
                  </a:lnTo>
                  <a:lnTo>
                    <a:pt x="7444466" y="3114638"/>
                  </a:lnTo>
                  <a:lnTo>
                    <a:pt x="7441470" y="3116117"/>
                  </a:lnTo>
                  <a:lnTo>
                    <a:pt x="7438911" y="3122116"/>
                  </a:lnTo>
                  <a:lnTo>
                    <a:pt x="7440392" y="3125112"/>
                  </a:lnTo>
                  <a:lnTo>
                    <a:pt x="7443059" y="3126249"/>
                  </a:lnTo>
                  <a:lnTo>
                    <a:pt x="7443534" y="3126058"/>
                  </a:lnTo>
                  <a:lnTo>
                    <a:pt x="7449866" y="3128759"/>
                  </a:lnTo>
                  <a:lnTo>
                    <a:pt x="7452863" y="3127279"/>
                  </a:lnTo>
                  <a:lnTo>
                    <a:pt x="7455280" y="3121613"/>
                  </a:lnTo>
                  <a:lnTo>
                    <a:pt x="7453940" y="3118285"/>
                  </a:lnTo>
                  <a:close/>
                </a:path>
                <a:path w="18691860" h="11056620">
                  <a:moveTo>
                    <a:pt x="9211651" y="3865702"/>
                  </a:moveTo>
                  <a:lnTo>
                    <a:pt x="9202319" y="3861721"/>
                  </a:lnTo>
                  <a:lnTo>
                    <a:pt x="9199132" y="3862725"/>
                  </a:lnTo>
                  <a:lnTo>
                    <a:pt x="9196573" y="3868726"/>
                  </a:lnTo>
                  <a:lnTo>
                    <a:pt x="9197436" y="3872245"/>
                  </a:lnTo>
                  <a:lnTo>
                    <a:pt x="9206768" y="3876225"/>
                  </a:lnTo>
                  <a:lnTo>
                    <a:pt x="9210096" y="3874888"/>
                  </a:lnTo>
                  <a:lnTo>
                    <a:pt x="9212514" y="3869221"/>
                  </a:lnTo>
                  <a:lnTo>
                    <a:pt x="9211651" y="3865702"/>
                  </a:lnTo>
                  <a:close/>
                </a:path>
                <a:path w="18691860" h="11056620">
                  <a:moveTo>
                    <a:pt x="7535307" y="3148265"/>
                  </a:moveTo>
                  <a:lnTo>
                    <a:pt x="7525975" y="3144284"/>
                  </a:lnTo>
                  <a:lnTo>
                    <a:pt x="7522979" y="3145764"/>
                  </a:lnTo>
                  <a:lnTo>
                    <a:pt x="7520420" y="3151764"/>
                  </a:lnTo>
                  <a:lnTo>
                    <a:pt x="7521901" y="3154760"/>
                  </a:lnTo>
                  <a:lnTo>
                    <a:pt x="7524567" y="3155897"/>
                  </a:lnTo>
                  <a:lnTo>
                    <a:pt x="7525041" y="3155705"/>
                  </a:lnTo>
                  <a:lnTo>
                    <a:pt x="7531375" y="3158407"/>
                  </a:lnTo>
                  <a:lnTo>
                    <a:pt x="7534369" y="3156926"/>
                  </a:lnTo>
                  <a:lnTo>
                    <a:pt x="7536786" y="3151260"/>
                  </a:lnTo>
                  <a:lnTo>
                    <a:pt x="7535307" y="3148265"/>
                  </a:lnTo>
                  <a:close/>
                </a:path>
                <a:path w="18691860" h="11056620">
                  <a:moveTo>
                    <a:pt x="9133269" y="3828722"/>
                  </a:moveTo>
                  <a:lnTo>
                    <a:pt x="9124271" y="3824884"/>
                  </a:lnTo>
                  <a:lnTo>
                    <a:pt x="9120750" y="3825745"/>
                  </a:lnTo>
                  <a:lnTo>
                    <a:pt x="9118333" y="3831411"/>
                  </a:lnTo>
                  <a:lnTo>
                    <a:pt x="9119197" y="3834932"/>
                  </a:lnTo>
                  <a:lnTo>
                    <a:pt x="9128529" y="3838913"/>
                  </a:lnTo>
                  <a:lnTo>
                    <a:pt x="9131858" y="3837574"/>
                  </a:lnTo>
                  <a:lnTo>
                    <a:pt x="9134133" y="3832242"/>
                  </a:lnTo>
                  <a:lnTo>
                    <a:pt x="9133269" y="3828722"/>
                  </a:lnTo>
                  <a:close/>
                </a:path>
                <a:path w="18691860" h="11056620">
                  <a:moveTo>
                    <a:pt x="7617008" y="3178389"/>
                  </a:moveTo>
                  <a:lnTo>
                    <a:pt x="7607674" y="3174407"/>
                  </a:lnTo>
                  <a:lnTo>
                    <a:pt x="7604680" y="3175888"/>
                  </a:lnTo>
                  <a:lnTo>
                    <a:pt x="7602121" y="3181887"/>
                  </a:lnTo>
                  <a:lnTo>
                    <a:pt x="7603600" y="3184882"/>
                  </a:lnTo>
                  <a:lnTo>
                    <a:pt x="7606266" y="3186019"/>
                  </a:lnTo>
                  <a:lnTo>
                    <a:pt x="7606742" y="3185828"/>
                  </a:lnTo>
                  <a:lnTo>
                    <a:pt x="7613074" y="3188529"/>
                  </a:lnTo>
                  <a:lnTo>
                    <a:pt x="7616070" y="3187050"/>
                  </a:lnTo>
                  <a:lnTo>
                    <a:pt x="7618487" y="3181384"/>
                  </a:lnTo>
                  <a:lnTo>
                    <a:pt x="7617008" y="3178389"/>
                  </a:lnTo>
                  <a:close/>
                </a:path>
                <a:path w="18691860" h="11056620">
                  <a:moveTo>
                    <a:pt x="9054889" y="3791741"/>
                  </a:moveTo>
                  <a:lnTo>
                    <a:pt x="9045890" y="3787903"/>
                  </a:lnTo>
                  <a:lnTo>
                    <a:pt x="9042371" y="3788766"/>
                  </a:lnTo>
                  <a:lnTo>
                    <a:pt x="9039954" y="3794431"/>
                  </a:lnTo>
                  <a:lnTo>
                    <a:pt x="9040816" y="3797951"/>
                  </a:lnTo>
                  <a:lnTo>
                    <a:pt x="9050148" y="3801931"/>
                  </a:lnTo>
                  <a:lnTo>
                    <a:pt x="9053477" y="3800593"/>
                  </a:lnTo>
                  <a:lnTo>
                    <a:pt x="9055751" y="3795262"/>
                  </a:lnTo>
                  <a:lnTo>
                    <a:pt x="9054889" y="3791741"/>
                  </a:lnTo>
                  <a:close/>
                </a:path>
                <a:path w="18691860" h="11056620">
                  <a:moveTo>
                    <a:pt x="8976510" y="3754761"/>
                  </a:moveTo>
                  <a:lnTo>
                    <a:pt x="8967510" y="3750922"/>
                  </a:lnTo>
                  <a:lnTo>
                    <a:pt x="8963991" y="3751785"/>
                  </a:lnTo>
                  <a:lnTo>
                    <a:pt x="8961574" y="3757451"/>
                  </a:lnTo>
                  <a:lnTo>
                    <a:pt x="8962435" y="3760971"/>
                  </a:lnTo>
                  <a:lnTo>
                    <a:pt x="8971768" y="3764952"/>
                  </a:lnTo>
                  <a:lnTo>
                    <a:pt x="8975096" y="3763614"/>
                  </a:lnTo>
                  <a:lnTo>
                    <a:pt x="8977371" y="3758281"/>
                  </a:lnTo>
                  <a:lnTo>
                    <a:pt x="8976510" y="3754761"/>
                  </a:lnTo>
                  <a:close/>
                </a:path>
                <a:path w="18691860" h="11056620">
                  <a:moveTo>
                    <a:pt x="7698089" y="3209035"/>
                  </a:moveTo>
                  <a:lnTo>
                    <a:pt x="7689090" y="3205196"/>
                  </a:lnTo>
                  <a:lnTo>
                    <a:pt x="7686094" y="3206677"/>
                  </a:lnTo>
                  <a:lnTo>
                    <a:pt x="7683677" y="3212343"/>
                  </a:lnTo>
                  <a:lnTo>
                    <a:pt x="7685015" y="3215672"/>
                  </a:lnTo>
                  <a:lnTo>
                    <a:pt x="7687682" y="3216809"/>
                  </a:lnTo>
                  <a:lnTo>
                    <a:pt x="7688158" y="3216618"/>
                  </a:lnTo>
                  <a:lnTo>
                    <a:pt x="7694490" y="3219319"/>
                  </a:lnTo>
                  <a:lnTo>
                    <a:pt x="7697486" y="3217839"/>
                  </a:lnTo>
                  <a:lnTo>
                    <a:pt x="7699903" y="3212173"/>
                  </a:lnTo>
                  <a:lnTo>
                    <a:pt x="7698089" y="3209035"/>
                  </a:lnTo>
                  <a:close/>
                </a:path>
                <a:path w="18691860" h="11056620">
                  <a:moveTo>
                    <a:pt x="8898129" y="3717782"/>
                  </a:moveTo>
                  <a:lnTo>
                    <a:pt x="8888795" y="3713800"/>
                  </a:lnTo>
                  <a:lnTo>
                    <a:pt x="8885609" y="3714804"/>
                  </a:lnTo>
                  <a:lnTo>
                    <a:pt x="8883192" y="3720471"/>
                  </a:lnTo>
                  <a:lnTo>
                    <a:pt x="8884056" y="3723991"/>
                  </a:lnTo>
                  <a:lnTo>
                    <a:pt x="8893388" y="3727972"/>
                  </a:lnTo>
                  <a:lnTo>
                    <a:pt x="8896714" y="3726634"/>
                  </a:lnTo>
                  <a:lnTo>
                    <a:pt x="8898990" y="3721300"/>
                  </a:lnTo>
                  <a:lnTo>
                    <a:pt x="8898129" y="3717782"/>
                  </a:lnTo>
                  <a:close/>
                </a:path>
                <a:path w="18691860" h="11056620">
                  <a:moveTo>
                    <a:pt x="7779504" y="3239825"/>
                  </a:moveTo>
                  <a:lnTo>
                    <a:pt x="7770504" y="3235986"/>
                  </a:lnTo>
                  <a:lnTo>
                    <a:pt x="7767510" y="3237467"/>
                  </a:lnTo>
                  <a:lnTo>
                    <a:pt x="7765093" y="3243133"/>
                  </a:lnTo>
                  <a:lnTo>
                    <a:pt x="7766429" y="3246461"/>
                  </a:lnTo>
                  <a:lnTo>
                    <a:pt x="7775430" y="3250301"/>
                  </a:lnTo>
                  <a:lnTo>
                    <a:pt x="7778424" y="3248820"/>
                  </a:lnTo>
                  <a:lnTo>
                    <a:pt x="7780841" y="3243154"/>
                  </a:lnTo>
                  <a:lnTo>
                    <a:pt x="7779504" y="3239825"/>
                  </a:lnTo>
                  <a:close/>
                </a:path>
                <a:path w="18691860" h="11056620">
                  <a:moveTo>
                    <a:pt x="8819272" y="3680993"/>
                  </a:moveTo>
                  <a:lnTo>
                    <a:pt x="8809939" y="3677012"/>
                  </a:lnTo>
                  <a:lnTo>
                    <a:pt x="8806753" y="3678015"/>
                  </a:lnTo>
                  <a:lnTo>
                    <a:pt x="8804336" y="3683682"/>
                  </a:lnTo>
                  <a:lnTo>
                    <a:pt x="8805199" y="3687202"/>
                  </a:lnTo>
                  <a:lnTo>
                    <a:pt x="8814531" y="3691183"/>
                  </a:lnTo>
                  <a:lnTo>
                    <a:pt x="8817860" y="3689845"/>
                  </a:lnTo>
                  <a:lnTo>
                    <a:pt x="8820135" y="3684512"/>
                  </a:lnTo>
                  <a:lnTo>
                    <a:pt x="8819272" y="3680993"/>
                  </a:lnTo>
                  <a:close/>
                </a:path>
                <a:path w="18691860" h="11056620">
                  <a:moveTo>
                    <a:pt x="7860967" y="3271423"/>
                  </a:moveTo>
                  <a:lnTo>
                    <a:pt x="7851635" y="3267443"/>
                  </a:lnTo>
                  <a:lnTo>
                    <a:pt x="7848640" y="3268922"/>
                  </a:lnTo>
                  <a:lnTo>
                    <a:pt x="7846223" y="3274588"/>
                  </a:lnTo>
                  <a:lnTo>
                    <a:pt x="7847561" y="3277917"/>
                  </a:lnTo>
                  <a:lnTo>
                    <a:pt x="7856894" y="3281898"/>
                  </a:lnTo>
                  <a:lnTo>
                    <a:pt x="7859889" y="3280418"/>
                  </a:lnTo>
                  <a:lnTo>
                    <a:pt x="7862448" y="3274418"/>
                  </a:lnTo>
                  <a:lnTo>
                    <a:pt x="7860967" y="3271423"/>
                  </a:lnTo>
                  <a:close/>
                </a:path>
                <a:path w="18691860" h="11056620">
                  <a:moveTo>
                    <a:pt x="8740608" y="3644679"/>
                  </a:moveTo>
                  <a:lnTo>
                    <a:pt x="8731275" y="3640698"/>
                  </a:lnTo>
                  <a:lnTo>
                    <a:pt x="8728089" y="3641703"/>
                  </a:lnTo>
                  <a:lnTo>
                    <a:pt x="8725672" y="3647369"/>
                  </a:lnTo>
                  <a:lnTo>
                    <a:pt x="8726534" y="3650888"/>
                  </a:lnTo>
                  <a:lnTo>
                    <a:pt x="8735867" y="3654869"/>
                  </a:lnTo>
                  <a:lnTo>
                    <a:pt x="8739195" y="3653531"/>
                  </a:lnTo>
                  <a:lnTo>
                    <a:pt x="8741470" y="3648199"/>
                  </a:lnTo>
                  <a:lnTo>
                    <a:pt x="8740608" y="3644679"/>
                  </a:lnTo>
                  <a:close/>
                </a:path>
                <a:path w="18691860" h="11056620">
                  <a:moveTo>
                    <a:pt x="7942099" y="3302880"/>
                  </a:moveTo>
                  <a:lnTo>
                    <a:pt x="7933100" y="3299041"/>
                  </a:lnTo>
                  <a:lnTo>
                    <a:pt x="7929771" y="3300379"/>
                  </a:lnTo>
                  <a:lnTo>
                    <a:pt x="7927354" y="3306045"/>
                  </a:lnTo>
                  <a:lnTo>
                    <a:pt x="7928693" y="3309373"/>
                  </a:lnTo>
                  <a:lnTo>
                    <a:pt x="7937692" y="3313212"/>
                  </a:lnTo>
                  <a:lnTo>
                    <a:pt x="7941017" y="3311874"/>
                  </a:lnTo>
                  <a:lnTo>
                    <a:pt x="7943578" y="3305874"/>
                  </a:lnTo>
                  <a:lnTo>
                    <a:pt x="7942099" y="3302880"/>
                  </a:lnTo>
                  <a:close/>
                </a:path>
                <a:path w="18691860" h="11056620">
                  <a:moveTo>
                    <a:pt x="8652751" y="3604050"/>
                  </a:moveTo>
                  <a:lnTo>
                    <a:pt x="8649423" y="3605389"/>
                  </a:lnTo>
                  <a:lnTo>
                    <a:pt x="8647006" y="3611055"/>
                  </a:lnTo>
                  <a:lnTo>
                    <a:pt x="8647871" y="3614574"/>
                  </a:lnTo>
                  <a:lnTo>
                    <a:pt x="8657203" y="3618555"/>
                  </a:lnTo>
                  <a:lnTo>
                    <a:pt x="8660529" y="3617217"/>
                  </a:lnTo>
                  <a:lnTo>
                    <a:pt x="8662804" y="3611884"/>
                  </a:lnTo>
                  <a:lnTo>
                    <a:pt x="8661943" y="3608365"/>
                  </a:lnTo>
                  <a:lnTo>
                    <a:pt x="8655609" y="3605663"/>
                  </a:lnTo>
                  <a:lnTo>
                    <a:pt x="8652751" y="3604050"/>
                  </a:lnTo>
                  <a:close/>
                </a:path>
                <a:path w="18691860" h="11056620">
                  <a:moveTo>
                    <a:pt x="8022945" y="3335001"/>
                  </a:moveTo>
                  <a:lnTo>
                    <a:pt x="8014280" y="3331305"/>
                  </a:lnTo>
                  <a:lnTo>
                    <a:pt x="8010950" y="3332643"/>
                  </a:lnTo>
                  <a:lnTo>
                    <a:pt x="8008533" y="3338309"/>
                  </a:lnTo>
                  <a:lnTo>
                    <a:pt x="8009872" y="3341639"/>
                  </a:lnTo>
                  <a:lnTo>
                    <a:pt x="8018537" y="3345335"/>
                  </a:lnTo>
                  <a:lnTo>
                    <a:pt x="8021866" y="3343997"/>
                  </a:lnTo>
                  <a:lnTo>
                    <a:pt x="8024284" y="3338331"/>
                  </a:lnTo>
                  <a:lnTo>
                    <a:pt x="8022945" y="3335001"/>
                  </a:lnTo>
                  <a:close/>
                </a:path>
                <a:path w="18691860" h="11056620">
                  <a:moveTo>
                    <a:pt x="8573946" y="3568072"/>
                  </a:moveTo>
                  <a:lnTo>
                    <a:pt x="8570616" y="3569408"/>
                  </a:lnTo>
                  <a:lnTo>
                    <a:pt x="8568057" y="3575408"/>
                  </a:lnTo>
                  <a:lnTo>
                    <a:pt x="8569062" y="3578595"/>
                  </a:lnTo>
                  <a:lnTo>
                    <a:pt x="8578394" y="3582575"/>
                  </a:lnTo>
                  <a:lnTo>
                    <a:pt x="8581724" y="3581238"/>
                  </a:lnTo>
                  <a:lnTo>
                    <a:pt x="8584141" y="3575571"/>
                  </a:lnTo>
                  <a:lnTo>
                    <a:pt x="8583135" y="3572384"/>
                  </a:lnTo>
                  <a:lnTo>
                    <a:pt x="8576804" y="3569683"/>
                  </a:lnTo>
                  <a:lnTo>
                    <a:pt x="8573946" y="3568072"/>
                  </a:lnTo>
                  <a:close/>
                </a:path>
                <a:path w="18691860" h="11056620">
                  <a:moveTo>
                    <a:pt x="8103842" y="3367933"/>
                  </a:moveTo>
                  <a:lnTo>
                    <a:pt x="8094843" y="3364095"/>
                  </a:lnTo>
                  <a:lnTo>
                    <a:pt x="8091514" y="3365433"/>
                  </a:lnTo>
                  <a:lnTo>
                    <a:pt x="8089097" y="3371099"/>
                  </a:lnTo>
                  <a:lnTo>
                    <a:pt x="8090435" y="3374428"/>
                  </a:lnTo>
                  <a:lnTo>
                    <a:pt x="8099434" y="3378267"/>
                  </a:lnTo>
                  <a:lnTo>
                    <a:pt x="8102763" y="3376929"/>
                  </a:lnTo>
                  <a:lnTo>
                    <a:pt x="8105323" y="3370929"/>
                  </a:lnTo>
                  <a:lnTo>
                    <a:pt x="8103842" y="3367933"/>
                  </a:lnTo>
                  <a:close/>
                </a:path>
                <a:path w="18691860" h="11056620">
                  <a:moveTo>
                    <a:pt x="8503378" y="3536787"/>
                  </a:moveTo>
                  <a:lnTo>
                    <a:pt x="8494378" y="3532948"/>
                  </a:lnTo>
                  <a:lnTo>
                    <a:pt x="8491051" y="3534286"/>
                  </a:lnTo>
                  <a:lnTo>
                    <a:pt x="8488633" y="3539953"/>
                  </a:lnTo>
                  <a:lnTo>
                    <a:pt x="8489637" y="3543138"/>
                  </a:lnTo>
                  <a:lnTo>
                    <a:pt x="8498637" y="3546978"/>
                  </a:lnTo>
                  <a:lnTo>
                    <a:pt x="8501965" y="3545640"/>
                  </a:lnTo>
                  <a:lnTo>
                    <a:pt x="8504382" y="3539973"/>
                  </a:lnTo>
                  <a:lnTo>
                    <a:pt x="8503378" y="3536787"/>
                  </a:lnTo>
                  <a:close/>
                </a:path>
                <a:path w="18691860" h="11056620">
                  <a:moveTo>
                    <a:pt x="8184404" y="3400724"/>
                  </a:moveTo>
                  <a:lnTo>
                    <a:pt x="8175403" y="3396884"/>
                  </a:lnTo>
                  <a:lnTo>
                    <a:pt x="8172077" y="3398222"/>
                  </a:lnTo>
                  <a:lnTo>
                    <a:pt x="8169659" y="3403889"/>
                  </a:lnTo>
                  <a:lnTo>
                    <a:pt x="8170996" y="3407217"/>
                  </a:lnTo>
                  <a:lnTo>
                    <a:pt x="8179997" y="3411056"/>
                  </a:lnTo>
                  <a:lnTo>
                    <a:pt x="8183324" y="3409718"/>
                  </a:lnTo>
                  <a:lnTo>
                    <a:pt x="8185741" y="3404051"/>
                  </a:lnTo>
                  <a:lnTo>
                    <a:pt x="8184404" y="3400724"/>
                  </a:lnTo>
                  <a:close/>
                </a:path>
                <a:path w="18691860" h="11056620">
                  <a:moveTo>
                    <a:pt x="8424002" y="3502140"/>
                  </a:moveTo>
                  <a:lnTo>
                    <a:pt x="8415001" y="3498301"/>
                  </a:lnTo>
                  <a:lnTo>
                    <a:pt x="8411816" y="3499306"/>
                  </a:lnTo>
                  <a:lnTo>
                    <a:pt x="8409257" y="3505306"/>
                  </a:lnTo>
                  <a:lnTo>
                    <a:pt x="8410261" y="3508491"/>
                  </a:lnTo>
                  <a:lnTo>
                    <a:pt x="8419261" y="3512330"/>
                  </a:lnTo>
                  <a:lnTo>
                    <a:pt x="8422446" y="3511326"/>
                  </a:lnTo>
                  <a:lnTo>
                    <a:pt x="8425005" y="3505326"/>
                  </a:lnTo>
                  <a:lnTo>
                    <a:pt x="8424002" y="3502140"/>
                  </a:lnTo>
                  <a:close/>
                </a:path>
                <a:path w="18691860" h="11056620">
                  <a:moveTo>
                    <a:pt x="8264347" y="3434037"/>
                  </a:moveTo>
                  <a:lnTo>
                    <a:pt x="8255348" y="3430198"/>
                  </a:lnTo>
                  <a:lnTo>
                    <a:pt x="8252019" y="3431536"/>
                  </a:lnTo>
                  <a:lnTo>
                    <a:pt x="8249602" y="3437202"/>
                  </a:lnTo>
                  <a:lnTo>
                    <a:pt x="8250608" y="3440388"/>
                  </a:lnTo>
                  <a:lnTo>
                    <a:pt x="8259606" y="3444227"/>
                  </a:lnTo>
                  <a:lnTo>
                    <a:pt x="8262935" y="3442890"/>
                  </a:lnTo>
                  <a:lnTo>
                    <a:pt x="8265352" y="3437224"/>
                  </a:lnTo>
                  <a:lnTo>
                    <a:pt x="8264347" y="3434037"/>
                  </a:lnTo>
                  <a:close/>
                </a:path>
                <a:path w="18691860" h="11056620">
                  <a:moveTo>
                    <a:pt x="8344008" y="3468017"/>
                  </a:moveTo>
                  <a:lnTo>
                    <a:pt x="8335009" y="3464179"/>
                  </a:lnTo>
                  <a:lnTo>
                    <a:pt x="8331680" y="3465517"/>
                  </a:lnTo>
                  <a:lnTo>
                    <a:pt x="8329405" y="3470850"/>
                  </a:lnTo>
                  <a:lnTo>
                    <a:pt x="8330411" y="3474035"/>
                  </a:lnTo>
                  <a:lnTo>
                    <a:pt x="8339409" y="3477874"/>
                  </a:lnTo>
                  <a:lnTo>
                    <a:pt x="8342738" y="3476537"/>
                  </a:lnTo>
                  <a:lnTo>
                    <a:pt x="8345013" y="3471204"/>
                  </a:lnTo>
                  <a:lnTo>
                    <a:pt x="8344008" y="3468017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54951" y="24844"/>
              <a:ext cx="18799810" cy="11198225"/>
            </a:xfrm>
            <a:custGeom>
              <a:avLst/>
              <a:gdLst/>
              <a:ahLst/>
              <a:cxnLst/>
              <a:rect l="l" t="t" r="r" b="b"/>
              <a:pathLst>
                <a:path w="18799810" h="11198225">
                  <a:moveTo>
                    <a:pt x="16938751" y="10874436"/>
                  </a:moveTo>
                  <a:lnTo>
                    <a:pt x="16930419" y="10870882"/>
                  </a:lnTo>
                  <a:lnTo>
                    <a:pt x="16927090" y="10872220"/>
                  </a:lnTo>
                  <a:lnTo>
                    <a:pt x="16924815" y="10877553"/>
                  </a:lnTo>
                  <a:lnTo>
                    <a:pt x="16926153" y="10880882"/>
                  </a:lnTo>
                  <a:lnTo>
                    <a:pt x="16934485" y="10884436"/>
                  </a:lnTo>
                  <a:lnTo>
                    <a:pt x="16937814" y="10883098"/>
                  </a:lnTo>
                  <a:lnTo>
                    <a:pt x="16940089" y="10877765"/>
                  </a:lnTo>
                  <a:lnTo>
                    <a:pt x="16938751" y="10874436"/>
                  </a:lnTo>
                  <a:close/>
                </a:path>
                <a:path w="18799810" h="11198225">
                  <a:moveTo>
                    <a:pt x="16859708" y="10839932"/>
                  </a:moveTo>
                  <a:lnTo>
                    <a:pt x="16851375" y="10836377"/>
                  </a:lnTo>
                  <a:lnTo>
                    <a:pt x="16848046" y="10837715"/>
                  </a:lnTo>
                  <a:lnTo>
                    <a:pt x="16845772" y="10843048"/>
                  </a:lnTo>
                  <a:lnTo>
                    <a:pt x="16847110" y="10846376"/>
                  </a:lnTo>
                  <a:lnTo>
                    <a:pt x="16855443" y="10849931"/>
                  </a:lnTo>
                  <a:lnTo>
                    <a:pt x="16858771" y="10848593"/>
                  </a:lnTo>
                  <a:lnTo>
                    <a:pt x="16861046" y="10843260"/>
                  </a:lnTo>
                  <a:lnTo>
                    <a:pt x="16859708" y="10839932"/>
                  </a:lnTo>
                  <a:close/>
                </a:path>
                <a:path w="18799810" h="11198225">
                  <a:moveTo>
                    <a:pt x="17018837" y="10907417"/>
                  </a:moveTo>
                  <a:lnTo>
                    <a:pt x="17010172" y="10903721"/>
                  </a:lnTo>
                  <a:lnTo>
                    <a:pt x="17007177" y="10905201"/>
                  </a:lnTo>
                  <a:lnTo>
                    <a:pt x="17004760" y="10910867"/>
                  </a:lnTo>
                  <a:lnTo>
                    <a:pt x="17006240" y="10913862"/>
                  </a:lnTo>
                  <a:lnTo>
                    <a:pt x="17014906" y="10917558"/>
                  </a:lnTo>
                  <a:lnTo>
                    <a:pt x="17017901" y="10916078"/>
                  </a:lnTo>
                  <a:lnTo>
                    <a:pt x="17020318" y="10910412"/>
                  </a:lnTo>
                  <a:lnTo>
                    <a:pt x="17018837" y="10907417"/>
                  </a:lnTo>
                  <a:close/>
                </a:path>
                <a:path w="18799810" h="11198225">
                  <a:moveTo>
                    <a:pt x="16773044" y="10800206"/>
                  </a:moveTo>
                  <a:lnTo>
                    <a:pt x="16769716" y="10801544"/>
                  </a:lnTo>
                  <a:lnTo>
                    <a:pt x="16768579" y="10804211"/>
                  </a:lnTo>
                  <a:lnTo>
                    <a:pt x="16767108" y="10806735"/>
                  </a:lnTo>
                  <a:lnTo>
                    <a:pt x="16768303" y="10810396"/>
                  </a:lnTo>
                  <a:lnTo>
                    <a:pt x="16776636" y="10813951"/>
                  </a:lnTo>
                  <a:lnTo>
                    <a:pt x="16779346" y="10813137"/>
                  </a:lnTo>
                  <a:lnTo>
                    <a:pt x="16782571" y="10807421"/>
                  </a:lnTo>
                  <a:lnTo>
                    <a:pt x="16781235" y="10804094"/>
                  </a:lnTo>
                  <a:lnTo>
                    <a:pt x="16775568" y="10801676"/>
                  </a:lnTo>
                  <a:lnTo>
                    <a:pt x="16773044" y="10800206"/>
                  </a:lnTo>
                  <a:close/>
                </a:path>
                <a:path w="18799810" h="11198225">
                  <a:moveTo>
                    <a:pt x="17099159" y="10938922"/>
                  </a:moveTo>
                  <a:lnTo>
                    <a:pt x="17093494" y="10936506"/>
                  </a:lnTo>
                  <a:lnTo>
                    <a:pt x="17090685" y="10935701"/>
                  </a:lnTo>
                  <a:lnTo>
                    <a:pt x="17087690" y="10937181"/>
                  </a:lnTo>
                  <a:lnTo>
                    <a:pt x="17085415" y="10942514"/>
                  </a:lnTo>
                  <a:lnTo>
                    <a:pt x="17086895" y="10945510"/>
                  </a:lnTo>
                  <a:lnTo>
                    <a:pt x="17092560" y="10947926"/>
                  </a:lnTo>
                  <a:lnTo>
                    <a:pt x="17095369" y="10948731"/>
                  </a:lnTo>
                  <a:lnTo>
                    <a:pt x="17098365" y="10947250"/>
                  </a:lnTo>
                  <a:lnTo>
                    <a:pt x="17100640" y="10941917"/>
                  </a:lnTo>
                  <a:lnTo>
                    <a:pt x="17099159" y="10938922"/>
                  </a:lnTo>
                  <a:close/>
                </a:path>
                <a:path w="18799810" h="11198225">
                  <a:moveTo>
                    <a:pt x="16703805" y="10766732"/>
                  </a:moveTo>
                  <a:lnTo>
                    <a:pt x="16695139" y="10763035"/>
                  </a:lnTo>
                  <a:lnTo>
                    <a:pt x="16691953" y="10764040"/>
                  </a:lnTo>
                  <a:lnTo>
                    <a:pt x="16690448" y="10767337"/>
                  </a:lnTo>
                  <a:lnTo>
                    <a:pt x="16689345" y="10769231"/>
                  </a:lnTo>
                  <a:lnTo>
                    <a:pt x="16690539" y="10772891"/>
                  </a:lnTo>
                  <a:lnTo>
                    <a:pt x="16699207" y="10776588"/>
                  </a:lnTo>
                  <a:lnTo>
                    <a:pt x="16702391" y="10775583"/>
                  </a:lnTo>
                  <a:lnTo>
                    <a:pt x="16703896" y="10772286"/>
                  </a:lnTo>
                  <a:lnTo>
                    <a:pt x="16704999" y="10770393"/>
                  </a:lnTo>
                  <a:lnTo>
                    <a:pt x="16703805" y="10766732"/>
                  </a:lnTo>
                  <a:close/>
                </a:path>
                <a:path w="18799810" h="11198225">
                  <a:moveTo>
                    <a:pt x="17180192" y="10968761"/>
                  </a:moveTo>
                  <a:lnTo>
                    <a:pt x="17174527" y="10966344"/>
                  </a:lnTo>
                  <a:lnTo>
                    <a:pt x="17171718" y="10965540"/>
                  </a:lnTo>
                  <a:lnTo>
                    <a:pt x="17168723" y="10967020"/>
                  </a:lnTo>
                  <a:lnTo>
                    <a:pt x="17167585" y="10969686"/>
                  </a:lnTo>
                  <a:lnTo>
                    <a:pt x="17166781" y="10972495"/>
                  </a:lnTo>
                  <a:lnTo>
                    <a:pt x="17167926" y="10975346"/>
                  </a:lnTo>
                  <a:lnTo>
                    <a:pt x="17170593" y="10976484"/>
                  </a:lnTo>
                  <a:lnTo>
                    <a:pt x="17171068" y="10976294"/>
                  </a:lnTo>
                  <a:lnTo>
                    <a:pt x="17174069" y="10977573"/>
                  </a:lnTo>
                  <a:lnTo>
                    <a:pt x="17176878" y="10978378"/>
                  </a:lnTo>
                  <a:lnTo>
                    <a:pt x="17179873" y="10976898"/>
                  </a:lnTo>
                  <a:lnTo>
                    <a:pt x="17181011" y="10974231"/>
                  </a:lnTo>
                  <a:lnTo>
                    <a:pt x="17181815" y="10971422"/>
                  </a:lnTo>
                  <a:lnTo>
                    <a:pt x="17180192" y="10968761"/>
                  </a:lnTo>
                  <a:close/>
                </a:path>
                <a:path w="18799810" h="11198225">
                  <a:moveTo>
                    <a:pt x="16623420" y="10726139"/>
                  </a:moveTo>
                  <a:lnTo>
                    <a:pt x="16617752" y="10723721"/>
                  </a:lnTo>
                  <a:lnTo>
                    <a:pt x="16614234" y="10724584"/>
                  </a:lnTo>
                  <a:lnTo>
                    <a:pt x="16611817" y="10730250"/>
                  </a:lnTo>
                  <a:lnTo>
                    <a:pt x="16612822" y="10733436"/>
                  </a:lnTo>
                  <a:lnTo>
                    <a:pt x="16615346" y="10734907"/>
                  </a:lnTo>
                  <a:lnTo>
                    <a:pt x="16621345" y="10737466"/>
                  </a:lnTo>
                  <a:lnTo>
                    <a:pt x="16624531" y="10736462"/>
                  </a:lnTo>
                  <a:lnTo>
                    <a:pt x="16626948" y="10730795"/>
                  </a:lnTo>
                  <a:lnTo>
                    <a:pt x="16625943" y="10727609"/>
                  </a:lnTo>
                  <a:lnTo>
                    <a:pt x="16623420" y="10726139"/>
                  </a:lnTo>
                  <a:close/>
                </a:path>
                <a:path w="18799810" h="11198225">
                  <a:moveTo>
                    <a:pt x="17262362" y="10995932"/>
                  </a:moveTo>
                  <a:lnTo>
                    <a:pt x="17259411" y="10995461"/>
                  </a:lnTo>
                  <a:lnTo>
                    <a:pt x="17256413" y="10994183"/>
                  </a:lnTo>
                  <a:lnTo>
                    <a:pt x="17253270" y="10993236"/>
                  </a:lnTo>
                  <a:lnTo>
                    <a:pt x="17250608" y="10994858"/>
                  </a:lnTo>
                  <a:lnTo>
                    <a:pt x="17249471" y="10997525"/>
                  </a:lnTo>
                  <a:lnTo>
                    <a:pt x="17248667" y="11000334"/>
                  </a:lnTo>
                  <a:lnTo>
                    <a:pt x="17249814" y="11003187"/>
                  </a:lnTo>
                  <a:lnTo>
                    <a:pt x="17252479" y="11004323"/>
                  </a:lnTo>
                  <a:lnTo>
                    <a:pt x="17252621" y="11003989"/>
                  </a:lnTo>
                  <a:lnTo>
                    <a:pt x="17255957" y="11005412"/>
                  </a:lnTo>
                  <a:lnTo>
                    <a:pt x="17259097" y="11006358"/>
                  </a:lnTo>
                  <a:lnTo>
                    <a:pt x="17261759" y="11004736"/>
                  </a:lnTo>
                  <a:lnTo>
                    <a:pt x="17262897" y="11002070"/>
                  </a:lnTo>
                  <a:lnTo>
                    <a:pt x="17263701" y="10999261"/>
                  </a:lnTo>
                  <a:lnTo>
                    <a:pt x="17262362" y="10995932"/>
                  </a:lnTo>
                  <a:close/>
                </a:path>
                <a:path w="18799810" h="11198225">
                  <a:moveTo>
                    <a:pt x="16546794" y="10685968"/>
                  </a:moveTo>
                  <a:lnTo>
                    <a:pt x="16541129" y="10683551"/>
                  </a:lnTo>
                  <a:lnTo>
                    <a:pt x="16537608" y="10684413"/>
                  </a:lnTo>
                  <a:lnTo>
                    <a:pt x="16535334" y="10689745"/>
                  </a:lnTo>
                  <a:lnTo>
                    <a:pt x="16536339" y="10692932"/>
                  </a:lnTo>
                  <a:lnTo>
                    <a:pt x="16538721" y="10694736"/>
                  </a:lnTo>
                  <a:lnTo>
                    <a:pt x="16544720" y="10697295"/>
                  </a:lnTo>
                  <a:lnTo>
                    <a:pt x="16547906" y="10696291"/>
                  </a:lnTo>
                  <a:lnTo>
                    <a:pt x="16550181" y="10690958"/>
                  </a:lnTo>
                  <a:lnTo>
                    <a:pt x="16549176" y="10687772"/>
                  </a:lnTo>
                  <a:lnTo>
                    <a:pt x="16546794" y="10685968"/>
                  </a:lnTo>
                  <a:close/>
                </a:path>
                <a:path w="18799810" h="11198225">
                  <a:moveTo>
                    <a:pt x="17344342" y="11022629"/>
                  </a:moveTo>
                  <a:lnTo>
                    <a:pt x="17341390" y="11022158"/>
                  </a:lnTo>
                  <a:lnTo>
                    <a:pt x="17335725" y="11019741"/>
                  </a:lnTo>
                  <a:lnTo>
                    <a:pt x="17332921" y="11021697"/>
                  </a:lnTo>
                  <a:lnTo>
                    <a:pt x="17331783" y="11024364"/>
                  </a:lnTo>
                  <a:lnTo>
                    <a:pt x="17331121" y="11026839"/>
                  </a:lnTo>
                  <a:lnTo>
                    <a:pt x="17332269" y="11029692"/>
                  </a:lnTo>
                  <a:lnTo>
                    <a:pt x="17334933" y="11030828"/>
                  </a:lnTo>
                  <a:lnTo>
                    <a:pt x="17335411" y="11030638"/>
                  </a:lnTo>
                  <a:lnTo>
                    <a:pt x="17341079" y="11033056"/>
                  </a:lnTo>
                  <a:lnTo>
                    <a:pt x="17343880" y="11031100"/>
                  </a:lnTo>
                  <a:lnTo>
                    <a:pt x="17346155" y="11025766"/>
                  </a:lnTo>
                  <a:lnTo>
                    <a:pt x="17344342" y="11022629"/>
                  </a:lnTo>
                  <a:close/>
                </a:path>
                <a:path w="18799810" h="11198225">
                  <a:moveTo>
                    <a:pt x="16465072" y="10642046"/>
                  </a:moveTo>
                  <a:lnTo>
                    <a:pt x="16461552" y="10642909"/>
                  </a:lnTo>
                  <a:lnTo>
                    <a:pt x="16460414" y="10645575"/>
                  </a:lnTo>
                  <a:lnTo>
                    <a:pt x="16458943" y="10648099"/>
                  </a:lnTo>
                  <a:lnTo>
                    <a:pt x="16459948" y="10651285"/>
                  </a:lnTo>
                  <a:lnTo>
                    <a:pt x="16462330" y="10653089"/>
                  </a:lnTo>
                  <a:lnTo>
                    <a:pt x="16468331" y="10655649"/>
                  </a:lnTo>
                  <a:lnTo>
                    <a:pt x="16471374" y="10654977"/>
                  </a:lnTo>
                  <a:lnTo>
                    <a:pt x="16472512" y="10652311"/>
                  </a:lnTo>
                  <a:lnTo>
                    <a:pt x="16473982" y="10649787"/>
                  </a:lnTo>
                  <a:lnTo>
                    <a:pt x="16472977" y="10646600"/>
                  </a:lnTo>
                  <a:lnTo>
                    <a:pt x="16470595" y="10644796"/>
                  </a:lnTo>
                  <a:lnTo>
                    <a:pt x="16467597" y="10643517"/>
                  </a:lnTo>
                  <a:lnTo>
                    <a:pt x="16465072" y="10642046"/>
                  </a:lnTo>
                  <a:close/>
                </a:path>
                <a:path w="18799810" h="11198225">
                  <a:moveTo>
                    <a:pt x="17427316" y="11046992"/>
                  </a:moveTo>
                  <a:lnTo>
                    <a:pt x="17424364" y="11046521"/>
                  </a:lnTo>
                  <a:lnTo>
                    <a:pt x="17421366" y="11045243"/>
                  </a:lnTo>
                  <a:lnTo>
                    <a:pt x="17418557" y="11044438"/>
                  </a:lnTo>
                  <a:lnTo>
                    <a:pt x="17415422" y="11046252"/>
                  </a:lnTo>
                  <a:lnTo>
                    <a:pt x="17414618" y="11049061"/>
                  </a:lnTo>
                  <a:lnTo>
                    <a:pt x="17413954" y="11051535"/>
                  </a:lnTo>
                  <a:lnTo>
                    <a:pt x="17415434" y="11054530"/>
                  </a:lnTo>
                  <a:lnTo>
                    <a:pt x="17418101" y="11055668"/>
                  </a:lnTo>
                  <a:lnTo>
                    <a:pt x="17418577" y="11055478"/>
                  </a:lnTo>
                  <a:lnTo>
                    <a:pt x="17421577" y="11056757"/>
                  </a:lnTo>
                  <a:lnTo>
                    <a:pt x="17424386" y="11057562"/>
                  </a:lnTo>
                  <a:lnTo>
                    <a:pt x="17427524" y="11055749"/>
                  </a:lnTo>
                  <a:lnTo>
                    <a:pt x="17429132" y="11050131"/>
                  </a:lnTo>
                  <a:lnTo>
                    <a:pt x="17427316" y="11046992"/>
                  </a:lnTo>
                  <a:close/>
                </a:path>
                <a:path w="18799810" h="11198225">
                  <a:moveTo>
                    <a:pt x="16390058" y="10599017"/>
                  </a:moveTo>
                  <a:lnTo>
                    <a:pt x="16386539" y="10599880"/>
                  </a:lnTo>
                  <a:lnTo>
                    <a:pt x="16385402" y="10602546"/>
                  </a:lnTo>
                  <a:lnTo>
                    <a:pt x="16383931" y="10605071"/>
                  </a:lnTo>
                  <a:lnTo>
                    <a:pt x="16384794" y="10608590"/>
                  </a:lnTo>
                  <a:lnTo>
                    <a:pt x="16387175" y="10610394"/>
                  </a:lnTo>
                  <a:lnTo>
                    <a:pt x="16393508" y="10613096"/>
                  </a:lnTo>
                  <a:lnTo>
                    <a:pt x="16396553" y="10612424"/>
                  </a:lnTo>
                  <a:lnTo>
                    <a:pt x="16397690" y="10609758"/>
                  </a:lnTo>
                  <a:lnTo>
                    <a:pt x="16399161" y="10607233"/>
                  </a:lnTo>
                  <a:lnTo>
                    <a:pt x="16398298" y="10603714"/>
                  </a:lnTo>
                  <a:lnTo>
                    <a:pt x="16395916" y="10601910"/>
                  </a:lnTo>
                  <a:lnTo>
                    <a:pt x="16392915" y="10600630"/>
                  </a:lnTo>
                  <a:lnTo>
                    <a:pt x="16390058" y="10599017"/>
                  </a:lnTo>
                  <a:close/>
                </a:path>
                <a:path w="18799810" h="11198225">
                  <a:moveTo>
                    <a:pt x="17510810" y="11069214"/>
                  </a:moveTo>
                  <a:lnTo>
                    <a:pt x="17507716" y="11069076"/>
                  </a:lnTo>
                  <a:lnTo>
                    <a:pt x="17504718" y="11067797"/>
                  </a:lnTo>
                  <a:lnTo>
                    <a:pt x="17501576" y="11066850"/>
                  </a:lnTo>
                  <a:lnTo>
                    <a:pt x="17498771" y="11068806"/>
                  </a:lnTo>
                  <a:lnTo>
                    <a:pt x="17497163" y="11074423"/>
                  </a:lnTo>
                  <a:lnTo>
                    <a:pt x="17498788" y="11077086"/>
                  </a:lnTo>
                  <a:lnTo>
                    <a:pt x="17501453" y="11078223"/>
                  </a:lnTo>
                  <a:lnTo>
                    <a:pt x="17502071" y="11077699"/>
                  </a:lnTo>
                  <a:lnTo>
                    <a:pt x="17505071" y="11078979"/>
                  </a:lnTo>
                  <a:lnTo>
                    <a:pt x="17508213" y="11079925"/>
                  </a:lnTo>
                  <a:lnTo>
                    <a:pt x="17511016" y="11077968"/>
                  </a:lnTo>
                  <a:lnTo>
                    <a:pt x="17512626" y="11072352"/>
                  </a:lnTo>
                  <a:lnTo>
                    <a:pt x="17510810" y="11069214"/>
                  </a:lnTo>
                  <a:close/>
                </a:path>
                <a:path w="18799810" h="11198225">
                  <a:moveTo>
                    <a:pt x="16315664" y="10555464"/>
                  </a:moveTo>
                  <a:lnTo>
                    <a:pt x="16312145" y="10556327"/>
                  </a:lnTo>
                  <a:lnTo>
                    <a:pt x="16309203" y="10561376"/>
                  </a:lnTo>
                  <a:lnTo>
                    <a:pt x="16310065" y="10564894"/>
                  </a:lnTo>
                  <a:lnTo>
                    <a:pt x="16312448" y="10566699"/>
                  </a:lnTo>
                  <a:lnTo>
                    <a:pt x="16318779" y="10569400"/>
                  </a:lnTo>
                  <a:lnTo>
                    <a:pt x="16321633" y="10568254"/>
                  </a:lnTo>
                  <a:lnTo>
                    <a:pt x="16322962" y="10566063"/>
                  </a:lnTo>
                  <a:lnTo>
                    <a:pt x="16324433" y="10563539"/>
                  </a:lnTo>
                  <a:lnTo>
                    <a:pt x="16323570" y="10560019"/>
                  </a:lnTo>
                  <a:lnTo>
                    <a:pt x="16321188" y="10558215"/>
                  </a:lnTo>
                  <a:lnTo>
                    <a:pt x="16318187" y="10556935"/>
                  </a:lnTo>
                  <a:lnTo>
                    <a:pt x="16315664" y="10555464"/>
                  </a:lnTo>
                  <a:close/>
                </a:path>
                <a:path w="18799810" h="11198225">
                  <a:moveTo>
                    <a:pt x="17594399" y="11090294"/>
                  </a:moveTo>
                  <a:lnTo>
                    <a:pt x="17591590" y="11089489"/>
                  </a:lnTo>
                  <a:lnTo>
                    <a:pt x="17588305" y="11088876"/>
                  </a:lnTo>
                  <a:lnTo>
                    <a:pt x="17585496" y="11088072"/>
                  </a:lnTo>
                  <a:lnTo>
                    <a:pt x="17582692" y="11090027"/>
                  </a:lnTo>
                  <a:lnTo>
                    <a:pt x="17581888" y="11092836"/>
                  </a:lnTo>
                  <a:lnTo>
                    <a:pt x="17581559" y="11095454"/>
                  </a:lnTo>
                  <a:lnTo>
                    <a:pt x="17582849" y="11097974"/>
                  </a:lnTo>
                  <a:lnTo>
                    <a:pt x="17585849" y="11099254"/>
                  </a:lnTo>
                  <a:lnTo>
                    <a:pt x="17589134" y="11099867"/>
                  </a:lnTo>
                  <a:lnTo>
                    <a:pt x="17591943" y="11100671"/>
                  </a:lnTo>
                  <a:lnTo>
                    <a:pt x="17594745" y="11098715"/>
                  </a:lnTo>
                  <a:lnTo>
                    <a:pt x="17596353" y="11093097"/>
                  </a:lnTo>
                  <a:lnTo>
                    <a:pt x="17594399" y="11090294"/>
                  </a:lnTo>
                  <a:close/>
                </a:path>
                <a:path w="18799810" h="11198225">
                  <a:moveTo>
                    <a:pt x="16242171" y="10510720"/>
                  </a:moveTo>
                  <a:lnTo>
                    <a:pt x="16238652" y="10511583"/>
                  </a:lnTo>
                  <a:lnTo>
                    <a:pt x="16237549" y="10513476"/>
                  </a:lnTo>
                  <a:lnTo>
                    <a:pt x="16237181" y="10514108"/>
                  </a:lnTo>
                  <a:lnTo>
                    <a:pt x="16235377" y="10516490"/>
                  </a:lnTo>
                  <a:lnTo>
                    <a:pt x="16236382" y="10519676"/>
                  </a:lnTo>
                  <a:lnTo>
                    <a:pt x="16238622" y="10521813"/>
                  </a:lnTo>
                  <a:lnTo>
                    <a:pt x="16242288" y="10523376"/>
                  </a:lnTo>
                  <a:lnTo>
                    <a:pt x="16242479" y="10523852"/>
                  </a:lnTo>
                  <a:lnTo>
                    <a:pt x="16250796" y="10519127"/>
                  </a:lnTo>
                  <a:lnTo>
                    <a:pt x="16249792" y="10515941"/>
                  </a:lnTo>
                  <a:lnTo>
                    <a:pt x="16247552" y="10513804"/>
                  </a:lnTo>
                  <a:lnTo>
                    <a:pt x="16244554" y="10512525"/>
                  </a:lnTo>
                  <a:lnTo>
                    <a:pt x="16242171" y="10510720"/>
                  </a:lnTo>
                  <a:close/>
                </a:path>
                <a:path w="18799810" h="11198225">
                  <a:moveTo>
                    <a:pt x="17679124" y="11108707"/>
                  </a:moveTo>
                  <a:lnTo>
                    <a:pt x="17676172" y="11108236"/>
                  </a:lnTo>
                  <a:lnTo>
                    <a:pt x="17672890" y="11107623"/>
                  </a:lnTo>
                  <a:lnTo>
                    <a:pt x="17669939" y="11107152"/>
                  </a:lnTo>
                  <a:lnTo>
                    <a:pt x="17666801" y="11108966"/>
                  </a:lnTo>
                  <a:lnTo>
                    <a:pt x="17666330" y="11111916"/>
                  </a:lnTo>
                  <a:lnTo>
                    <a:pt x="17666002" y="11114534"/>
                  </a:lnTo>
                  <a:lnTo>
                    <a:pt x="17667289" y="11117053"/>
                  </a:lnTo>
                  <a:lnTo>
                    <a:pt x="17670623" y="11118475"/>
                  </a:lnTo>
                  <a:lnTo>
                    <a:pt x="17673907" y="11119088"/>
                  </a:lnTo>
                  <a:lnTo>
                    <a:pt x="17676856" y="11119558"/>
                  </a:lnTo>
                  <a:lnTo>
                    <a:pt x="17679994" y="11117745"/>
                  </a:lnTo>
                  <a:lnTo>
                    <a:pt x="17680935" y="11111843"/>
                  </a:lnTo>
                  <a:lnTo>
                    <a:pt x="17679124" y="11108707"/>
                  </a:lnTo>
                  <a:close/>
                </a:path>
                <a:path w="18799810" h="11198225">
                  <a:moveTo>
                    <a:pt x="16169056" y="10464168"/>
                  </a:moveTo>
                  <a:lnTo>
                    <a:pt x="16165535" y="10465029"/>
                  </a:lnTo>
                  <a:lnTo>
                    <a:pt x="16164248" y="10467238"/>
                  </a:lnTo>
                  <a:lnTo>
                    <a:pt x="16164064" y="10467554"/>
                  </a:lnTo>
                  <a:lnTo>
                    <a:pt x="16162487" y="10469638"/>
                  </a:lnTo>
                  <a:lnTo>
                    <a:pt x="16162261" y="10469937"/>
                  </a:lnTo>
                  <a:lnTo>
                    <a:pt x="16163122" y="10473456"/>
                  </a:lnTo>
                  <a:lnTo>
                    <a:pt x="16165648" y="10474926"/>
                  </a:lnTo>
                  <a:lnTo>
                    <a:pt x="16168363" y="10476873"/>
                  </a:lnTo>
                  <a:lnTo>
                    <a:pt x="16171364" y="10478153"/>
                  </a:lnTo>
                  <a:lnTo>
                    <a:pt x="16174406" y="10477480"/>
                  </a:lnTo>
                  <a:lnTo>
                    <a:pt x="16175545" y="10475603"/>
                  </a:lnTo>
                  <a:lnTo>
                    <a:pt x="16175735" y="10475289"/>
                  </a:lnTo>
                  <a:lnTo>
                    <a:pt x="16177313" y="10473205"/>
                  </a:lnTo>
                  <a:lnTo>
                    <a:pt x="16177539" y="10472907"/>
                  </a:lnTo>
                  <a:lnTo>
                    <a:pt x="16176677" y="10469388"/>
                  </a:lnTo>
                  <a:lnTo>
                    <a:pt x="16174152" y="10467917"/>
                  </a:lnTo>
                  <a:lnTo>
                    <a:pt x="16171439" y="10465972"/>
                  </a:lnTo>
                  <a:lnTo>
                    <a:pt x="16169056" y="10464168"/>
                  </a:lnTo>
                  <a:close/>
                </a:path>
                <a:path w="18799810" h="11198225">
                  <a:moveTo>
                    <a:pt x="16096224" y="10416948"/>
                  </a:moveTo>
                  <a:lnTo>
                    <a:pt x="16092705" y="10417811"/>
                  </a:lnTo>
                  <a:lnTo>
                    <a:pt x="16089948" y="10422544"/>
                  </a:lnTo>
                  <a:lnTo>
                    <a:pt x="16089764" y="10422859"/>
                  </a:lnTo>
                  <a:lnTo>
                    <a:pt x="16090292" y="10426236"/>
                  </a:lnTo>
                  <a:lnTo>
                    <a:pt x="16092817" y="10427707"/>
                  </a:lnTo>
                  <a:lnTo>
                    <a:pt x="16095533" y="10429654"/>
                  </a:lnTo>
                  <a:lnTo>
                    <a:pt x="16098531" y="10430933"/>
                  </a:lnTo>
                  <a:lnTo>
                    <a:pt x="16101577" y="10430262"/>
                  </a:lnTo>
                  <a:lnTo>
                    <a:pt x="16102714" y="10428383"/>
                  </a:lnTo>
                  <a:lnTo>
                    <a:pt x="16104375" y="10425546"/>
                  </a:lnTo>
                  <a:lnTo>
                    <a:pt x="16103846" y="10422169"/>
                  </a:lnTo>
                  <a:lnTo>
                    <a:pt x="16101322" y="10420698"/>
                  </a:lnTo>
                  <a:lnTo>
                    <a:pt x="16098606" y="10418752"/>
                  </a:lnTo>
                  <a:lnTo>
                    <a:pt x="16096224" y="10416948"/>
                  </a:lnTo>
                  <a:close/>
                </a:path>
                <a:path w="18799810" h="11198225">
                  <a:moveTo>
                    <a:pt x="17763750" y="11125502"/>
                  </a:moveTo>
                  <a:lnTo>
                    <a:pt x="17760799" y="11125031"/>
                  </a:lnTo>
                  <a:lnTo>
                    <a:pt x="17757514" y="11124418"/>
                  </a:lnTo>
                  <a:lnTo>
                    <a:pt x="17754563" y="11123947"/>
                  </a:lnTo>
                  <a:lnTo>
                    <a:pt x="17751761" y="11125903"/>
                  </a:lnTo>
                  <a:lnTo>
                    <a:pt x="17751349" y="11128485"/>
                  </a:lnTo>
                  <a:lnTo>
                    <a:pt x="17750962" y="11131471"/>
                  </a:lnTo>
                  <a:lnTo>
                    <a:pt x="17752251" y="11133991"/>
                  </a:lnTo>
                  <a:lnTo>
                    <a:pt x="17754585" y="11134986"/>
                  </a:lnTo>
                  <a:lnTo>
                    <a:pt x="17754727" y="11134653"/>
                  </a:lnTo>
                  <a:lnTo>
                    <a:pt x="17755725" y="11135079"/>
                  </a:lnTo>
                  <a:lnTo>
                    <a:pt x="17759010" y="11135692"/>
                  </a:lnTo>
                  <a:lnTo>
                    <a:pt x="17761961" y="11136163"/>
                  </a:lnTo>
                  <a:lnTo>
                    <a:pt x="17764765" y="11134208"/>
                  </a:lnTo>
                  <a:lnTo>
                    <a:pt x="17765647" y="11128675"/>
                  </a:lnTo>
                  <a:lnTo>
                    <a:pt x="17765706" y="11128306"/>
                  </a:lnTo>
                  <a:lnTo>
                    <a:pt x="17763750" y="11125502"/>
                  </a:lnTo>
                  <a:close/>
                </a:path>
                <a:path w="18799810" h="11198225">
                  <a:moveTo>
                    <a:pt x="16024296" y="10368538"/>
                  </a:moveTo>
                  <a:lnTo>
                    <a:pt x="16021252" y="10369209"/>
                  </a:lnTo>
                  <a:lnTo>
                    <a:pt x="16019674" y="10371293"/>
                  </a:lnTo>
                  <a:lnTo>
                    <a:pt x="16019448" y="10371591"/>
                  </a:lnTo>
                  <a:lnTo>
                    <a:pt x="16018014" y="10374131"/>
                  </a:lnTo>
                  <a:lnTo>
                    <a:pt x="16017835" y="10374449"/>
                  </a:lnTo>
                  <a:lnTo>
                    <a:pt x="16018507" y="10377493"/>
                  </a:lnTo>
                  <a:lnTo>
                    <a:pt x="16020888" y="10379297"/>
                  </a:lnTo>
                  <a:lnTo>
                    <a:pt x="16023603" y="10381243"/>
                  </a:lnTo>
                  <a:lnTo>
                    <a:pt x="16026937" y="10382665"/>
                  </a:lnTo>
                  <a:lnTo>
                    <a:pt x="16029981" y="10381993"/>
                  </a:lnTo>
                  <a:lnTo>
                    <a:pt x="16031120" y="10380116"/>
                  </a:lnTo>
                  <a:lnTo>
                    <a:pt x="16032744" y="10377263"/>
                  </a:lnTo>
                  <a:lnTo>
                    <a:pt x="16032923" y="10376945"/>
                  </a:lnTo>
                  <a:lnTo>
                    <a:pt x="16032250" y="10373900"/>
                  </a:lnTo>
                  <a:lnTo>
                    <a:pt x="16029867" y="10372097"/>
                  </a:lnTo>
                  <a:lnTo>
                    <a:pt x="16027154" y="10370151"/>
                  </a:lnTo>
                  <a:lnTo>
                    <a:pt x="16024296" y="10368538"/>
                  </a:lnTo>
                  <a:close/>
                </a:path>
                <a:path w="18799810" h="11198225">
                  <a:moveTo>
                    <a:pt x="17848948" y="11140965"/>
                  </a:moveTo>
                  <a:lnTo>
                    <a:pt x="17845997" y="11140494"/>
                  </a:lnTo>
                  <a:lnTo>
                    <a:pt x="17842712" y="11139880"/>
                  </a:lnTo>
                  <a:lnTo>
                    <a:pt x="17839760" y="11139410"/>
                  </a:lnTo>
                  <a:lnTo>
                    <a:pt x="17836956" y="11141365"/>
                  </a:lnTo>
                  <a:lnTo>
                    <a:pt x="17836544" y="11143947"/>
                  </a:lnTo>
                  <a:lnTo>
                    <a:pt x="17836485" y="11144316"/>
                  </a:lnTo>
                  <a:lnTo>
                    <a:pt x="17847156" y="11151625"/>
                  </a:lnTo>
                  <a:lnTo>
                    <a:pt x="17849960" y="11149670"/>
                  </a:lnTo>
                  <a:lnTo>
                    <a:pt x="17850843" y="11144137"/>
                  </a:lnTo>
                  <a:lnTo>
                    <a:pt x="17850902" y="11143768"/>
                  </a:lnTo>
                  <a:lnTo>
                    <a:pt x="17848948" y="11140965"/>
                  </a:lnTo>
                  <a:close/>
                </a:path>
                <a:path w="18799810" h="11198225">
                  <a:moveTo>
                    <a:pt x="15953459" y="10319412"/>
                  </a:moveTo>
                  <a:lnTo>
                    <a:pt x="15949749" y="10319799"/>
                  </a:lnTo>
                  <a:lnTo>
                    <a:pt x="15946807" y="10324847"/>
                  </a:lnTo>
                  <a:lnTo>
                    <a:pt x="15947336" y="10328224"/>
                  </a:lnTo>
                  <a:lnTo>
                    <a:pt x="15949719" y="10330028"/>
                  </a:lnTo>
                  <a:lnTo>
                    <a:pt x="15952435" y="10331974"/>
                  </a:lnTo>
                  <a:lnTo>
                    <a:pt x="15955767" y="10333396"/>
                  </a:lnTo>
                  <a:lnTo>
                    <a:pt x="15958811" y="10332725"/>
                  </a:lnTo>
                  <a:lnTo>
                    <a:pt x="15960140" y="10330534"/>
                  </a:lnTo>
                  <a:lnTo>
                    <a:pt x="15961611" y="10328010"/>
                  </a:lnTo>
                  <a:lnTo>
                    <a:pt x="15961082" y="10324633"/>
                  </a:lnTo>
                  <a:lnTo>
                    <a:pt x="15958700" y="10322829"/>
                  </a:lnTo>
                  <a:lnTo>
                    <a:pt x="15955984" y="10320883"/>
                  </a:lnTo>
                  <a:lnTo>
                    <a:pt x="15953459" y="10319412"/>
                  </a:lnTo>
                  <a:close/>
                </a:path>
                <a:path w="18799810" h="11198225">
                  <a:moveTo>
                    <a:pt x="17933996" y="11154001"/>
                  </a:moveTo>
                  <a:lnTo>
                    <a:pt x="17931045" y="11153529"/>
                  </a:lnTo>
                  <a:lnTo>
                    <a:pt x="17927760" y="11152916"/>
                  </a:lnTo>
                  <a:lnTo>
                    <a:pt x="17925142" y="11152587"/>
                  </a:lnTo>
                  <a:lnTo>
                    <a:pt x="17922340" y="11154544"/>
                  </a:lnTo>
                  <a:lnTo>
                    <a:pt x="17921867" y="11157493"/>
                  </a:lnTo>
                  <a:lnTo>
                    <a:pt x="17921300" y="11159615"/>
                  </a:lnTo>
                  <a:lnTo>
                    <a:pt x="17921205" y="11159969"/>
                  </a:lnTo>
                  <a:lnTo>
                    <a:pt x="17922637" y="11162155"/>
                  </a:lnTo>
                  <a:lnTo>
                    <a:pt x="17924970" y="11163151"/>
                  </a:lnTo>
                  <a:lnTo>
                    <a:pt x="17925113" y="11162817"/>
                  </a:lnTo>
                  <a:lnTo>
                    <a:pt x="17926446" y="11163386"/>
                  </a:lnTo>
                  <a:lnTo>
                    <a:pt x="17929731" y="11163999"/>
                  </a:lnTo>
                  <a:lnTo>
                    <a:pt x="17932349" y="11164328"/>
                  </a:lnTo>
                  <a:lnTo>
                    <a:pt x="17935151" y="11162372"/>
                  </a:lnTo>
                  <a:lnTo>
                    <a:pt x="17935621" y="11159421"/>
                  </a:lnTo>
                  <a:lnTo>
                    <a:pt x="17935903" y="11157177"/>
                  </a:lnTo>
                  <a:lnTo>
                    <a:pt x="17935950" y="11156804"/>
                  </a:lnTo>
                  <a:lnTo>
                    <a:pt x="17933996" y="11154001"/>
                  </a:lnTo>
                  <a:close/>
                </a:path>
                <a:path w="18799810" h="11198225">
                  <a:moveTo>
                    <a:pt x="15883240" y="10269761"/>
                  </a:moveTo>
                  <a:lnTo>
                    <a:pt x="15879864" y="10270290"/>
                  </a:lnTo>
                  <a:lnTo>
                    <a:pt x="15876255" y="10275054"/>
                  </a:lnTo>
                  <a:lnTo>
                    <a:pt x="15876788" y="10278433"/>
                  </a:lnTo>
                  <a:lnTo>
                    <a:pt x="15879169" y="10280236"/>
                  </a:lnTo>
                  <a:lnTo>
                    <a:pt x="15881882" y="10282182"/>
                  </a:lnTo>
                  <a:lnTo>
                    <a:pt x="15882884" y="10282609"/>
                  </a:lnTo>
                  <a:lnTo>
                    <a:pt x="15882741" y="10282942"/>
                  </a:lnTo>
                  <a:lnTo>
                    <a:pt x="15885075" y="10283938"/>
                  </a:lnTo>
                  <a:lnTo>
                    <a:pt x="15887784" y="10283123"/>
                  </a:lnTo>
                  <a:lnTo>
                    <a:pt x="15889446" y="10281074"/>
                  </a:lnTo>
                  <a:lnTo>
                    <a:pt x="15891250" y="10278692"/>
                  </a:lnTo>
                  <a:lnTo>
                    <a:pt x="15890722" y="10275316"/>
                  </a:lnTo>
                  <a:lnTo>
                    <a:pt x="15888339" y="10273512"/>
                  </a:lnTo>
                  <a:lnTo>
                    <a:pt x="15885623" y="10271565"/>
                  </a:lnTo>
                  <a:lnTo>
                    <a:pt x="15883240" y="10269761"/>
                  </a:lnTo>
                  <a:close/>
                </a:path>
                <a:path w="18799810" h="11198225">
                  <a:moveTo>
                    <a:pt x="18020324" y="11164036"/>
                  </a:moveTo>
                  <a:lnTo>
                    <a:pt x="18017372" y="11163565"/>
                  </a:lnTo>
                  <a:lnTo>
                    <a:pt x="18013948" y="11163285"/>
                  </a:lnTo>
                  <a:lnTo>
                    <a:pt x="18010854" y="11163148"/>
                  </a:lnTo>
                  <a:lnTo>
                    <a:pt x="18008383" y="11165246"/>
                  </a:lnTo>
                  <a:lnTo>
                    <a:pt x="18007913" y="11168196"/>
                  </a:lnTo>
                  <a:lnTo>
                    <a:pt x="18007584" y="11170814"/>
                  </a:lnTo>
                  <a:lnTo>
                    <a:pt x="18009016" y="11173001"/>
                  </a:lnTo>
                  <a:lnTo>
                    <a:pt x="18011014" y="11173853"/>
                  </a:lnTo>
                  <a:lnTo>
                    <a:pt x="18011489" y="11173662"/>
                  </a:lnTo>
                  <a:lnTo>
                    <a:pt x="18012823" y="11174231"/>
                  </a:lnTo>
                  <a:lnTo>
                    <a:pt x="18016250" y="11174511"/>
                  </a:lnTo>
                  <a:lnTo>
                    <a:pt x="18019343" y="11174648"/>
                  </a:lnTo>
                  <a:lnTo>
                    <a:pt x="18021812" y="11172550"/>
                  </a:lnTo>
                  <a:lnTo>
                    <a:pt x="18022285" y="11169600"/>
                  </a:lnTo>
                  <a:lnTo>
                    <a:pt x="18022422" y="11166507"/>
                  </a:lnTo>
                  <a:lnTo>
                    <a:pt x="18020324" y="11164036"/>
                  </a:lnTo>
                  <a:close/>
                </a:path>
                <a:path w="18799810" h="11198225">
                  <a:moveTo>
                    <a:pt x="15813259" y="10218636"/>
                  </a:moveTo>
                  <a:lnTo>
                    <a:pt x="15809883" y="10219164"/>
                  </a:lnTo>
                  <a:lnTo>
                    <a:pt x="15806274" y="10223929"/>
                  </a:lnTo>
                  <a:lnTo>
                    <a:pt x="15806803" y="10227306"/>
                  </a:lnTo>
                  <a:lnTo>
                    <a:pt x="15809185" y="10229110"/>
                  </a:lnTo>
                  <a:lnTo>
                    <a:pt x="15811899" y="10231056"/>
                  </a:lnTo>
                  <a:lnTo>
                    <a:pt x="15815234" y="10232478"/>
                  </a:lnTo>
                  <a:lnTo>
                    <a:pt x="15817803" y="10231998"/>
                  </a:lnTo>
                  <a:lnTo>
                    <a:pt x="15819465" y="10229950"/>
                  </a:lnTo>
                  <a:lnTo>
                    <a:pt x="15821269" y="10227568"/>
                  </a:lnTo>
                  <a:lnTo>
                    <a:pt x="15820738" y="10224190"/>
                  </a:lnTo>
                  <a:lnTo>
                    <a:pt x="15818356" y="10222385"/>
                  </a:lnTo>
                  <a:lnTo>
                    <a:pt x="15815642" y="10220440"/>
                  </a:lnTo>
                  <a:lnTo>
                    <a:pt x="15813259" y="10218636"/>
                  </a:lnTo>
                  <a:close/>
                </a:path>
                <a:path w="18799810" h="11198225">
                  <a:moveTo>
                    <a:pt x="15743702" y="10166509"/>
                  </a:moveTo>
                  <a:lnTo>
                    <a:pt x="15740326" y="10167038"/>
                  </a:lnTo>
                  <a:lnTo>
                    <a:pt x="15736717" y="10171803"/>
                  </a:lnTo>
                  <a:lnTo>
                    <a:pt x="15737246" y="10175179"/>
                  </a:lnTo>
                  <a:lnTo>
                    <a:pt x="15739628" y="10176984"/>
                  </a:lnTo>
                  <a:lnTo>
                    <a:pt x="15742344" y="10178930"/>
                  </a:lnTo>
                  <a:lnTo>
                    <a:pt x="15745677" y="10180352"/>
                  </a:lnTo>
                  <a:lnTo>
                    <a:pt x="15748246" y="10179872"/>
                  </a:lnTo>
                  <a:lnTo>
                    <a:pt x="15749908" y="10177823"/>
                  </a:lnTo>
                  <a:lnTo>
                    <a:pt x="15751712" y="10175441"/>
                  </a:lnTo>
                  <a:lnTo>
                    <a:pt x="15751184" y="10172065"/>
                  </a:lnTo>
                  <a:lnTo>
                    <a:pt x="15748801" y="10170260"/>
                  </a:lnTo>
                  <a:lnTo>
                    <a:pt x="15746085" y="10168314"/>
                  </a:lnTo>
                  <a:lnTo>
                    <a:pt x="15743702" y="10166509"/>
                  </a:lnTo>
                  <a:close/>
                </a:path>
                <a:path w="18799810" h="11198225">
                  <a:moveTo>
                    <a:pt x="18106272" y="11173121"/>
                  </a:moveTo>
                  <a:lnTo>
                    <a:pt x="18103178" y="11172984"/>
                  </a:lnTo>
                  <a:lnTo>
                    <a:pt x="18099751" y="11172703"/>
                  </a:lnTo>
                  <a:lnTo>
                    <a:pt x="18096658" y="11172566"/>
                  </a:lnTo>
                  <a:lnTo>
                    <a:pt x="18093853" y="11174521"/>
                  </a:lnTo>
                  <a:lnTo>
                    <a:pt x="18093716" y="11177614"/>
                  </a:lnTo>
                  <a:lnTo>
                    <a:pt x="18093530" y="11179899"/>
                  </a:lnTo>
                  <a:lnTo>
                    <a:pt x="18094959" y="11182084"/>
                  </a:lnTo>
                  <a:lnTo>
                    <a:pt x="18098628" y="11183649"/>
                  </a:lnTo>
                  <a:lnTo>
                    <a:pt x="18102053" y="11183929"/>
                  </a:lnTo>
                  <a:lnTo>
                    <a:pt x="18105146" y="11184066"/>
                  </a:lnTo>
                  <a:lnTo>
                    <a:pt x="18107951" y="11182111"/>
                  </a:lnTo>
                  <a:lnTo>
                    <a:pt x="18108225" y="11175925"/>
                  </a:lnTo>
                  <a:lnTo>
                    <a:pt x="18106272" y="11173121"/>
                  </a:lnTo>
                  <a:close/>
                </a:path>
                <a:path w="18799810" h="11198225">
                  <a:moveTo>
                    <a:pt x="15675098" y="10114002"/>
                  </a:moveTo>
                  <a:lnTo>
                    <a:pt x="15671720" y="10114531"/>
                  </a:lnTo>
                  <a:lnTo>
                    <a:pt x="15668113" y="10119295"/>
                  </a:lnTo>
                  <a:lnTo>
                    <a:pt x="15668643" y="10122673"/>
                  </a:lnTo>
                  <a:lnTo>
                    <a:pt x="15671023" y="10124476"/>
                  </a:lnTo>
                  <a:lnTo>
                    <a:pt x="15673740" y="10126423"/>
                  </a:lnTo>
                  <a:lnTo>
                    <a:pt x="15677071" y="10127844"/>
                  </a:lnTo>
                  <a:lnTo>
                    <a:pt x="15679641" y="10127365"/>
                  </a:lnTo>
                  <a:lnTo>
                    <a:pt x="15681302" y="10125315"/>
                  </a:lnTo>
                  <a:lnTo>
                    <a:pt x="15683106" y="10122933"/>
                  </a:lnTo>
                  <a:lnTo>
                    <a:pt x="15682578" y="10119556"/>
                  </a:lnTo>
                  <a:lnTo>
                    <a:pt x="15680197" y="10117752"/>
                  </a:lnTo>
                  <a:lnTo>
                    <a:pt x="15677479" y="10115806"/>
                  </a:lnTo>
                  <a:lnTo>
                    <a:pt x="15675098" y="10114002"/>
                  </a:lnTo>
                  <a:close/>
                </a:path>
                <a:path w="18799810" h="11198225">
                  <a:moveTo>
                    <a:pt x="18192212" y="11179447"/>
                  </a:moveTo>
                  <a:lnTo>
                    <a:pt x="18189118" y="11179309"/>
                  </a:lnTo>
                  <a:lnTo>
                    <a:pt x="18185691" y="11179029"/>
                  </a:lnTo>
                  <a:lnTo>
                    <a:pt x="18182598" y="11178891"/>
                  </a:lnTo>
                  <a:lnTo>
                    <a:pt x="18180130" y="11180989"/>
                  </a:lnTo>
                  <a:lnTo>
                    <a:pt x="18179992" y="11184082"/>
                  </a:lnTo>
                  <a:lnTo>
                    <a:pt x="18179807" y="11186367"/>
                  </a:lnTo>
                  <a:lnTo>
                    <a:pt x="18181235" y="11188552"/>
                  </a:lnTo>
                  <a:lnTo>
                    <a:pt x="18183235" y="11189405"/>
                  </a:lnTo>
                  <a:lnTo>
                    <a:pt x="18183377" y="11189073"/>
                  </a:lnTo>
                  <a:lnTo>
                    <a:pt x="18185044" y="11189784"/>
                  </a:lnTo>
                  <a:lnTo>
                    <a:pt x="18188471" y="11190063"/>
                  </a:lnTo>
                  <a:lnTo>
                    <a:pt x="18191562" y="11190200"/>
                  </a:lnTo>
                  <a:lnTo>
                    <a:pt x="18194036" y="11188103"/>
                  </a:lnTo>
                  <a:lnTo>
                    <a:pt x="18194310" y="11181917"/>
                  </a:lnTo>
                  <a:lnTo>
                    <a:pt x="18192212" y="11179447"/>
                  </a:lnTo>
                  <a:close/>
                </a:path>
                <a:path w="18799810" h="11198225">
                  <a:moveTo>
                    <a:pt x="15607729" y="10060445"/>
                  </a:moveTo>
                  <a:lnTo>
                    <a:pt x="15604350" y="10060974"/>
                  </a:lnTo>
                  <a:lnTo>
                    <a:pt x="15602545" y="10063356"/>
                  </a:lnTo>
                  <a:lnTo>
                    <a:pt x="15600408" y="10065595"/>
                  </a:lnTo>
                  <a:lnTo>
                    <a:pt x="15600939" y="10068973"/>
                  </a:lnTo>
                  <a:lnTo>
                    <a:pt x="15603320" y="10070777"/>
                  </a:lnTo>
                  <a:lnTo>
                    <a:pt x="15606035" y="10072723"/>
                  </a:lnTo>
                  <a:lnTo>
                    <a:pt x="15607370" y="10073292"/>
                  </a:lnTo>
                  <a:lnTo>
                    <a:pt x="15607227" y="10073626"/>
                  </a:lnTo>
                  <a:lnTo>
                    <a:pt x="15609226" y="10074479"/>
                  </a:lnTo>
                  <a:lnTo>
                    <a:pt x="15611795" y="10073999"/>
                  </a:lnTo>
                  <a:lnTo>
                    <a:pt x="15613457" y="10071950"/>
                  </a:lnTo>
                  <a:lnTo>
                    <a:pt x="15615595" y="10069710"/>
                  </a:lnTo>
                  <a:lnTo>
                    <a:pt x="15615064" y="10066332"/>
                  </a:lnTo>
                  <a:lnTo>
                    <a:pt x="15612683" y="10064528"/>
                  </a:lnTo>
                  <a:lnTo>
                    <a:pt x="15609968" y="10062582"/>
                  </a:lnTo>
                  <a:lnTo>
                    <a:pt x="15607729" y="10060445"/>
                  </a:lnTo>
                  <a:close/>
                </a:path>
                <a:path w="18799810" h="11198225">
                  <a:moveTo>
                    <a:pt x="18278388" y="11184295"/>
                  </a:moveTo>
                  <a:lnTo>
                    <a:pt x="18275295" y="11184159"/>
                  </a:lnTo>
                  <a:lnTo>
                    <a:pt x="18268443" y="11183599"/>
                  </a:lnTo>
                  <a:lnTo>
                    <a:pt x="18266305" y="11185839"/>
                  </a:lnTo>
                  <a:lnTo>
                    <a:pt x="18266168" y="11188932"/>
                  </a:lnTo>
                  <a:lnTo>
                    <a:pt x="18265982" y="11191216"/>
                  </a:lnTo>
                  <a:lnTo>
                    <a:pt x="18267411" y="11193402"/>
                  </a:lnTo>
                  <a:lnTo>
                    <a:pt x="18269411" y="11194255"/>
                  </a:lnTo>
                  <a:lnTo>
                    <a:pt x="18269553" y="11193922"/>
                  </a:lnTo>
                  <a:lnTo>
                    <a:pt x="18271222" y="11194634"/>
                  </a:lnTo>
                  <a:lnTo>
                    <a:pt x="18278074" y="11195192"/>
                  </a:lnTo>
                  <a:lnTo>
                    <a:pt x="18280211" y="11192953"/>
                  </a:lnTo>
                  <a:lnTo>
                    <a:pt x="18280349" y="11189860"/>
                  </a:lnTo>
                  <a:lnTo>
                    <a:pt x="18280628" y="11186434"/>
                  </a:lnTo>
                  <a:lnTo>
                    <a:pt x="18278388" y="11184295"/>
                  </a:lnTo>
                  <a:close/>
                </a:path>
                <a:path w="18799810" h="11198225">
                  <a:moveTo>
                    <a:pt x="15540641" y="10006221"/>
                  </a:moveTo>
                  <a:lnTo>
                    <a:pt x="15537073" y="10006274"/>
                  </a:lnTo>
                  <a:lnTo>
                    <a:pt x="15535268" y="10008656"/>
                  </a:lnTo>
                  <a:lnTo>
                    <a:pt x="15533608" y="10010705"/>
                  </a:lnTo>
                  <a:lnTo>
                    <a:pt x="15533661" y="10014274"/>
                  </a:lnTo>
                  <a:lnTo>
                    <a:pt x="15536044" y="10016079"/>
                  </a:lnTo>
                  <a:lnTo>
                    <a:pt x="15538616" y="10018357"/>
                  </a:lnTo>
                  <a:lnTo>
                    <a:pt x="15539950" y="10018926"/>
                  </a:lnTo>
                  <a:lnTo>
                    <a:pt x="15539808" y="10019260"/>
                  </a:lnTo>
                  <a:lnTo>
                    <a:pt x="15541808" y="10020113"/>
                  </a:lnTo>
                  <a:lnTo>
                    <a:pt x="15544374" y="10019632"/>
                  </a:lnTo>
                  <a:lnTo>
                    <a:pt x="15547699" y="10015535"/>
                  </a:lnTo>
                  <a:lnTo>
                    <a:pt x="15547646" y="10011966"/>
                  </a:lnTo>
                  <a:lnTo>
                    <a:pt x="15545264" y="10010162"/>
                  </a:lnTo>
                  <a:lnTo>
                    <a:pt x="15542690" y="10007883"/>
                  </a:lnTo>
                  <a:lnTo>
                    <a:pt x="15540641" y="10006221"/>
                  </a:lnTo>
                  <a:close/>
                </a:path>
                <a:path w="18799810" h="11198225">
                  <a:moveTo>
                    <a:pt x="18364275" y="11187052"/>
                  </a:moveTo>
                  <a:lnTo>
                    <a:pt x="18354998" y="11186641"/>
                  </a:lnTo>
                  <a:lnTo>
                    <a:pt x="18352861" y="11188881"/>
                  </a:lnTo>
                  <a:lnTo>
                    <a:pt x="18352721" y="11191973"/>
                  </a:lnTo>
                  <a:lnTo>
                    <a:pt x="18353011" y="11194066"/>
                  </a:lnTo>
                  <a:lnTo>
                    <a:pt x="18364105" y="11197617"/>
                  </a:lnTo>
                  <a:lnTo>
                    <a:pt x="18366240" y="11195376"/>
                  </a:lnTo>
                  <a:lnTo>
                    <a:pt x="18366515" y="11189189"/>
                  </a:lnTo>
                  <a:lnTo>
                    <a:pt x="18364275" y="11187052"/>
                  </a:lnTo>
                  <a:close/>
                </a:path>
                <a:path w="18799810" h="11198225">
                  <a:moveTo>
                    <a:pt x="15473983" y="9950998"/>
                  </a:moveTo>
                  <a:lnTo>
                    <a:pt x="15470414" y="9951051"/>
                  </a:lnTo>
                  <a:lnTo>
                    <a:pt x="15466807" y="9955816"/>
                  </a:lnTo>
                  <a:lnTo>
                    <a:pt x="15466860" y="9959384"/>
                  </a:lnTo>
                  <a:lnTo>
                    <a:pt x="15469241" y="9961187"/>
                  </a:lnTo>
                  <a:lnTo>
                    <a:pt x="15471815" y="9963467"/>
                  </a:lnTo>
                  <a:lnTo>
                    <a:pt x="15473149" y="9964036"/>
                  </a:lnTo>
                  <a:lnTo>
                    <a:pt x="15473340" y="9964512"/>
                  </a:lnTo>
                  <a:lnTo>
                    <a:pt x="15475339" y="9965365"/>
                  </a:lnTo>
                  <a:lnTo>
                    <a:pt x="15478050" y="9964551"/>
                  </a:lnTo>
                  <a:lnTo>
                    <a:pt x="15479570" y="9962836"/>
                  </a:lnTo>
                  <a:lnTo>
                    <a:pt x="15481374" y="9960454"/>
                  </a:lnTo>
                  <a:lnTo>
                    <a:pt x="15481319" y="9956885"/>
                  </a:lnTo>
                  <a:lnTo>
                    <a:pt x="15478937" y="9955081"/>
                  </a:lnTo>
                  <a:lnTo>
                    <a:pt x="15476365" y="9952801"/>
                  </a:lnTo>
                  <a:lnTo>
                    <a:pt x="15473983" y="9950998"/>
                  </a:lnTo>
                  <a:close/>
                </a:path>
                <a:path w="18799810" h="11198225">
                  <a:moveTo>
                    <a:pt x="15407609" y="9895108"/>
                  </a:moveTo>
                  <a:lnTo>
                    <a:pt x="15404040" y="9895162"/>
                  </a:lnTo>
                  <a:lnTo>
                    <a:pt x="15400433" y="9899926"/>
                  </a:lnTo>
                  <a:lnTo>
                    <a:pt x="15400486" y="9903494"/>
                  </a:lnTo>
                  <a:lnTo>
                    <a:pt x="15402867" y="9905298"/>
                  </a:lnTo>
                  <a:lnTo>
                    <a:pt x="15405441" y="9907578"/>
                  </a:lnTo>
                  <a:lnTo>
                    <a:pt x="15409107" y="9909141"/>
                  </a:lnTo>
                  <a:lnTo>
                    <a:pt x="15411675" y="9908661"/>
                  </a:lnTo>
                  <a:lnTo>
                    <a:pt x="15413195" y="9906945"/>
                  </a:lnTo>
                  <a:lnTo>
                    <a:pt x="15414998" y="9904563"/>
                  </a:lnTo>
                  <a:lnTo>
                    <a:pt x="15414945" y="9900995"/>
                  </a:lnTo>
                  <a:lnTo>
                    <a:pt x="15412564" y="9899191"/>
                  </a:lnTo>
                  <a:lnTo>
                    <a:pt x="15409991" y="9896912"/>
                  </a:lnTo>
                  <a:lnTo>
                    <a:pt x="15407609" y="9895108"/>
                  </a:lnTo>
                  <a:close/>
                </a:path>
                <a:path w="18799810" h="11198225">
                  <a:moveTo>
                    <a:pt x="18451109" y="11186668"/>
                  </a:moveTo>
                  <a:lnTo>
                    <a:pt x="18448016" y="11186529"/>
                  </a:lnTo>
                  <a:lnTo>
                    <a:pt x="18441549" y="11186923"/>
                  </a:lnTo>
                  <a:lnTo>
                    <a:pt x="18439409" y="11189162"/>
                  </a:lnTo>
                  <a:lnTo>
                    <a:pt x="18439272" y="11192255"/>
                  </a:lnTo>
                  <a:lnTo>
                    <a:pt x="18439419" y="11194681"/>
                  </a:lnTo>
                  <a:lnTo>
                    <a:pt x="18440659" y="11196392"/>
                  </a:lnTo>
                  <a:lnTo>
                    <a:pt x="18443326" y="11197530"/>
                  </a:lnTo>
                  <a:lnTo>
                    <a:pt x="18444802" y="11197766"/>
                  </a:lnTo>
                  <a:lnTo>
                    <a:pt x="18451270" y="11197373"/>
                  </a:lnTo>
                  <a:lnTo>
                    <a:pt x="18453409" y="11195134"/>
                  </a:lnTo>
                  <a:lnTo>
                    <a:pt x="18453546" y="11192041"/>
                  </a:lnTo>
                  <a:lnTo>
                    <a:pt x="18453350" y="11188805"/>
                  </a:lnTo>
                  <a:lnTo>
                    <a:pt x="18451109" y="11186668"/>
                  </a:lnTo>
                  <a:close/>
                </a:path>
                <a:path w="18799810" h="11198225">
                  <a:moveTo>
                    <a:pt x="15341851" y="9838693"/>
                  </a:moveTo>
                  <a:lnTo>
                    <a:pt x="15338283" y="9838747"/>
                  </a:lnTo>
                  <a:lnTo>
                    <a:pt x="15334675" y="9843511"/>
                  </a:lnTo>
                  <a:lnTo>
                    <a:pt x="15334870" y="9846746"/>
                  </a:lnTo>
                  <a:lnTo>
                    <a:pt x="15337110" y="9848883"/>
                  </a:lnTo>
                  <a:lnTo>
                    <a:pt x="15339684" y="9851163"/>
                  </a:lnTo>
                  <a:lnTo>
                    <a:pt x="15343350" y="9852727"/>
                  </a:lnTo>
                  <a:lnTo>
                    <a:pt x="15345919" y="9852247"/>
                  </a:lnTo>
                  <a:lnTo>
                    <a:pt x="15347439" y="9850531"/>
                  </a:lnTo>
                  <a:lnTo>
                    <a:pt x="15349243" y="9848149"/>
                  </a:lnTo>
                  <a:lnTo>
                    <a:pt x="15349048" y="9844914"/>
                  </a:lnTo>
                  <a:lnTo>
                    <a:pt x="15346807" y="9842777"/>
                  </a:lnTo>
                  <a:lnTo>
                    <a:pt x="15344234" y="9840497"/>
                  </a:lnTo>
                  <a:lnTo>
                    <a:pt x="15341851" y="9838693"/>
                  </a:lnTo>
                  <a:close/>
                </a:path>
                <a:path w="18799810" h="11198225">
                  <a:moveTo>
                    <a:pt x="18537040" y="11184715"/>
                  </a:moveTo>
                  <a:lnTo>
                    <a:pt x="18534280" y="11184720"/>
                  </a:lnTo>
                  <a:lnTo>
                    <a:pt x="18531044" y="11184915"/>
                  </a:lnTo>
                  <a:lnTo>
                    <a:pt x="18528142" y="11185253"/>
                  </a:lnTo>
                  <a:lnTo>
                    <a:pt x="18525862" y="11187826"/>
                  </a:lnTo>
                  <a:lnTo>
                    <a:pt x="18525867" y="11190586"/>
                  </a:lnTo>
                  <a:lnTo>
                    <a:pt x="18526014" y="11193013"/>
                  </a:lnTo>
                  <a:lnTo>
                    <a:pt x="18527254" y="11194723"/>
                  </a:lnTo>
                  <a:lnTo>
                    <a:pt x="18529255" y="11195576"/>
                  </a:lnTo>
                  <a:lnTo>
                    <a:pt x="18529397" y="11195243"/>
                  </a:lnTo>
                  <a:lnTo>
                    <a:pt x="18530064" y="11195527"/>
                  </a:lnTo>
                  <a:lnTo>
                    <a:pt x="18531537" y="11195762"/>
                  </a:lnTo>
                  <a:lnTo>
                    <a:pt x="18534773" y="11195567"/>
                  </a:lnTo>
                  <a:lnTo>
                    <a:pt x="18537672" y="11195228"/>
                  </a:lnTo>
                  <a:lnTo>
                    <a:pt x="18539952" y="11192654"/>
                  </a:lnTo>
                  <a:lnTo>
                    <a:pt x="18539947" y="11189895"/>
                  </a:lnTo>
                  <a:lnTo>
                    <a:pt x="18539612" y="11186994"/>
                  </a:lnTo>
                  <a:lnTo>
                    <a:pt x="18537040" y="11184715"/>
                  </a:lnTo>
                  <a:close/>
                </a:path>
                <a:path w="18799810" h="11198225">
                  <a:moveTo>
                    <a:pt x="15277045" y="9781896"/>
                  </a:moveTo>
                  <a:lnTo>
                    <a:pt x="15273810" y="9782092"/>
                  </a:lnTo>
                  <a:lnTo>
                    <a:pt x="15269535" y="9786572"/>
                  </a:lnTo>
                  <a:lnTo>
                    <a:pt x="15269731" y="9789807"/>
                  </a:lnTo>
                  <a:lnTo>
                    <a:pt x="15271973" y="9791946"/>
                  </a:lnTo>
                  <a:lnTo>
                    <a:pt x="15274543" y="9794223"/>
                  </a:lnTo>
                  <a:lnTo>
                    <a:pt x="15276212" y="9794935"/>
                  </a:lnTo>
                  <a:lnTo>
                    <a:pt x="15276070" y="9795269"/>
                  </a:lnTo>
                  <a:lnTo>
                    <a:pt x="15278069" y="9796122"/>
                  </a:lnTo>
                  <a:lnTo>
                    <a:pt x="15280637" y="9795641"/>
                  </a:lnTo>
                  <a:lnTo>
                    <a:pt x="15282156" y="9793925"/>
                  </a:lnTo>
                  <a:lnTo>
                    <a:pt x="15284293" y="9791685"/>
                  </a:lnTo>
                  <a:lnTo>
                    <a:pt x="15284098" y="9788451"/>
                  </a:lnTo>
                  <a:lnTo>
                    <a:pt x="15281859" y="9786313"/>
                  </a:lnTo>
                  <a:lnTo>
                    <a:pt x="15279285" y="9784034"/>
                  </a:lnTo>
                  <a:lnTo>
                    <a:pt x="15277045" y="9781896"/>
                  </a:lnTo>
                  <a:close/>
                </a:path>
                <a:path w="18799810" h="11198225">
                  <a:moveTo>
                    <a:pt x="18623535" y="11181427"/>
                  </a:moveTo>
                  <a:lnTo>
                    <a:pt x="18620632" y="11181765"/>
                  </a:lnTo>
                  <a:lnTo>
                    <a:pt x="18617397" y="11181961"/>
                  </a:lnTo>
                  <a:lnTo>
                    <a:pt x="18614494" y="11182299"/>
                  </a:lnTo>
                  <a:lnTo>
                    <a:pt x="18611881" y="11184729"/>
                  </a:lnTo>
                  <a:lnTo>
                    <a:pt x="18612219" y="11187632"/>
                  </a:lnTo>
                  <a:lnTo>
                    <a:pt x="18612175" y="11189582"/>
                  </a:lnTo>
                  <a:lnTo>
                    <a:pt x="18613416" y="11191293"/>
                  </a:lnTo>
                  <a:lnTo>
                    <a:pt x="18615416" y="11192147"/>
                  </a:lnTo>
                  <a:lnTo>
                    <a:pt x="18615274" y="11192479"/>
                  </a:lnTo>
                  <a:lnTo>
                    <a:pt x="18616274" y="11192906"/>
                  </a:lnTo>
                  <a:lnTo>
                    <a:pt x="18621127" y="11192613"/>
                  </a:lnTo>
                  <a:lnTo>
                    <a:pt x="18624030" y="11192275"/>
                  </a:lnTo>
                  <a:lnTo>
                    <a:pt x="18626643" y="11189844"/>
                  </a:lnTo>
                  <a:lnTo>
                    <a:pt x="18625966" y="11184041"/>
                  </a:lnTo>
                  <a:lnTo>
                    <a:pt x="18623535" y="11181427"/>
                  </a:lnTo>
                  <a:close/>
                </a:path>
                <a:path w="18799810" h="11198225">
                  <a:moveTo>
                    <a:pt x="15212665" y="9724099"/>
                  </a:moveTo>
                  <a:lnTo>
                    <a:pt x="15209429" y="9724295"/>
                  </a:lnTo>
                  <a:lnTo>
                    <a:pt x="15205155" y="9728775"/>
                  </a:lnTo>
                  <a:lnTo>
                    <a:pt x="15205352" y="9732010"/>
                  </a:lnTo>
                  <a:lnTo>
                    <a:pt x="15207592" y="9734148"/>
                  </a:lnTo>
                  <a:lnTo>
                    <a:pt x="15210163" y="9736427"/>
                  </a:lnTo>
                  <a:lnTo>
                    <a:pt x="15211831" y="9737138"/>
                  </a:lnTo>
                  <a:lnTo>
                    <a:pt x="15211689" y="9737472"/>
                  </a:lnTo>
                  <a:lnTo>
                    <a:pt x="15213689" y="9738325"/>
                  </a:lnTo>
                  <a:lnTo>
                    <a:pt x="15216256" y="9737844"/>
                  </a:lnTo>
                  <a:lnTo>
                    <a:pt x="15217776" y="9736128"/>
                  </a:lnTo>
                  <a:lnTo>
                    <a:pt x="15219913" y="9733889"/>
                  </a:lnTo>
                  <a:lnTo>
                    <a:pt x="15219718" y="9730654"/>
                  </a:lnTo>
                  <a:lnTo>
                    <a:pt x="15217479" y="9728517"/>
                  </a:lnTo>
                  <a:lnTo>
                    <a:pt x="15214905" y="9726237"/>
                  </a:lnTo>
                  <a:lnTo>
                    <a:pt x="15212665" y="9724099"/>
                  </a:lnTo>
                  <a:close/>
                </a:path>
                <a:path w="18799810" h="11198225">
                  <a:moveTo>
                    <a:pt x="15148570" y="9665636"/>
                  </a:moveTo>
                  <a:lnTo>
                    <a:pt x="15145336" y="9665833"/>
                  </a:lnTo>
                  <a:lnTo>
                    <a:pt x="15141061" y="9670312"/>
                  </a:lnTo>
                  <a:lnTo>
                    <a:pt x="15141256" y="9673547"/>
                  </a:lnTo>
                  <a:lnTo>
                    <a:pt x="15143496" y="9675685"/>
                  </a:lnTo>
                  <a:lnTo>
                    <a:pt x="15146070" y="9677964"/>
                  </a:lnTo>
                  <a:lnTo>
                    <a:pt x="15147736" y="9678675"/>
                  </a:lnTo>
                  <a:lnTo>
                    <a:pt x="15147594" y="9679008"/>
                  </a:lnTo>
                  <a:lnTo>
                    <a:pt x="15149594" y="9679861"/>
                  </a:lnTo>
                  <a:lnTo>
                    <a:pt x="15152163" y="9679382"/>
                  </a:lnTo>
                  <a:lnTo>
                    <a:pt x="15153683" y="9677666"/>
                  </a:lnTo>
                  <a:lnTo>
                    <a:pt x="15155820" y="9675426"/>
                  </a:lnTo>
                  <a:lnTo>
                    <a:pt x="15155623" y="9672190"/>
                  </a:lnTo>
                  <a:lnTo>
                    <a:pt x="15153384" y="9670054"/>
                  </a:lnTo>
                  <a:lnTo>
                    <a:pt x="15150809" y="9667773"/>
                  </a:lnTo>
                  <a:lnTo>
                    <a:pt x="15148570" y="9665636"/>
                  </a:lnTo>
                  <a:close/>
                </a:path>
                <a:path w="18799810" h="11198225">
                  <a:moveTo>
                    <a:pt x="18709551" y="11175572"/>
                  </a:moveTo>
                  <a:lnTo>
                    <a:pt x="18706649" y="11175910"/>
                  </a:lnTo>
                  <a:lnTo>
                    <a:pt x="18703413" y="11176106"/>
                  </a:lnTo>
                  <a:lnTo>
                    <a:pt x="18700844" y="11176585"/>
                  </a:lnTo>
                  <a:lnTo>
                    <a:pt x="18698231" y="11179016"/>
                  </a:lnTo>
                  <a:lnTo>
                    <a:pt x="18698569" y="11181918"/>
                  </a:lnTo>
                  <a:lnTo>
                    <a:pt x="18698525" y="11183869"/>
                  </a:lnTo>
                  <a:lnTo>
                    <a:pt x="18700099" y="11185722"/>
                  </a:lnTo>
                  <a:lnTo>
                    <a:pt x="18702433" y="11186718"/>
                  </a:lnTo>
                  <a:lnTo>
                    <a:pt x="18704384" y="11186763"/>
                  </a:lnTo>
                  <a:lnTo>
                    <a:pt x="18707619" y="11186567"/>
                  </a:lnTo>
                  <a:lnTo>
                    <a:pt x="18710186" y="11186086"/>
                  </a:lnTo>
                  <a:lnTo>
                    <a:pt x="18712799" y="11183655"/>
                  </a:lnTo>
                  <a:lnTo>
                    <a:pt x="18712461" y="11180753"/>
                  </a:lnTo>
                  <a:lnTo>
                    <a:pt x="18711983" y="11178185"/>
                  </a:lnTo>
                  <a:lnTo>
                    <a:pt x="18709551" y="11175572"/>
                  </a:lnTo>
                  <a:close/>
                </a:path>
                <a:path w="18799810" h="11198225">
                  <a:moveTo>
                    <a:pt x="15085092" y="9606648"/>
                  </a:moveTo>
                  <a:lnTo>
                    <a:pt x="15081859" y="9606845"/>
                  </a:lnTo>
                  <a:lnTo>
                    <a:pt x="15077584" y="9611324"/>
                  </a:lnTo>
                  <a:lnTo>
                    <a:pt x="15077778" y="9614560"/>
                  </a:lnTo>
                  <a:lnTo>
                    <a:pt x="15080019" y="9616697"/>
                  </a:lnTo>
                  <a:lnTo>
                    <a:pt x="15082593" y="9618977"/>
                  </a:lnTo>
                  <a:lnTo>
                    <a:pt x="15084258" y="9619687"/>
                  </a:lnTo>
                  <a:lnTo>
                    <a:pt x="15084116" y="9620020"/>
                  </a:lnTo>
                  <a:lnTo>
                    <a:pt x="15086117" y="9620873"/>
                  </a:lnTo>
                  <a:lnTo>
                    <a:pt x="15088685" y="9620394"/>
                  </a:lnTo>
                  <a:lnTo>
                    <a:pt x="15090205" y="9618678"/>
                  </a:lnTo>
                  <a:lnTo>
                    <a:pt x="15092343" y="9616438"/>
                  </a:lnTo>
                  <a:lnTo>
                    <a:pt x="15092145" y="9613203"/>
                  </a:lnTo>
                  <a:lnTo>
                    <a:pt x="15089906" y="9611066"/>
                  </a:lnTo>
                  <a:lnTo>
                    <a:pt x="15087332" y="9608786"/>
                  </a:lnTo>
                  <a:lnTo>
                    <a:pt x="15085092" y="9606648"/>
                  </a:lnTo>
                  <a:close/>
                </a:path>
                <a:path w="18799810" h="11198225">
                  <a:moveTo>
                    <a:pt x="18795943" y="11167907"/>
                  </a:moveTo>
                  <a:lnTo>
                    <a:pt x="18793040" y="11168245"/>
                  </a:lnTo>
                  <a:lnTo>
                    <a:pt x="18789807" y="11168442"/>
                  </a:lnTo>
                  <a:lnTo>
                    <a:pt x="18786907" y="11168780"/>
                  </a:lnTo>
                  <a:lnTo>
                    <a:pt x="18784627" y="11171354"/>
                  </a:lnTo>
                  <a:lnTo>
                    <a:pt x="18784965" y="11174256"/>
                  </a:lnTo>
                  <a:lnTo>
                    <a:pt x="18785252" y="11176348"/>
                  </a:lnTo>
                  <a:lnTo>
                    <a:pt x="18786490" y="11178058"/>
                  </a:lnTo>
                  <a:lnTo>
                    <a:pt x="18788824" y="11179053"/>
                  </a:lnTo>
                  <a:lnTo>
                    <a:pt x="18790775" y="11179097"/>
                  </a:lnTo>
                  <a:lnTo>
                    <a:pt x="18794011" y="11178902"/>
                  </a:lnTo>
                  <a:lnTo>
                    <a:pt x="18796914" y="11178564"/>
                  </a:lnTo>
                  <a:lnTo>
                    <a:pt x="18799193" y="11175991"/>
                  </a:lnTo>
                  <a:lnTo>
                    <a:pt x="18798517" y="11170187"/>
                  </a:lnTo>
                  <a:lnTo>
                    <a:pt x="18795943" y="11167907"/>
                  </a:lnTo>
                  <a:close/>
                </a:path>
                <a:path w="18799810" h="11198225">
                  <a:moveTo>
                    <a:pt x="15022567" y="9547279"/>
                  </a:moveTo>
                  <a:lnTo>
                    <a:pt x="15019331" y="9547474"/>
                  </a:lnTo>
                  <a:lnTo>
                    <a:pt x="15015056" y="9551954"/>
                  </a:lnTo>
                  <a:lnTo>
                    <a:pt x="15015253" y="9555190"/>
                  </a:lnTo>
                  <a:lnTo>
                    <a:pt x="15017492" y="9557327"/>
                  </a:lnTo>
                  <a:lnTo>
                    <a:pt x="15020065" y="9559606"/>
                  </a:lnTo>
                  <a:lnTo>
                    <a:pt x="15021733" y="9560317"/>
                  </a:lnTo>
                  <a:lnTo>
                    <a:pt x="15021591" y="9560651"/>
                  </a:lnTo>
                  <a:lnTo>
                    <a:pt x="15023591" y="9561504"/>
                  </a:lnTo>
                  <a:lnTo>
                    <a:pt x="15026158" y="9561023"/>
                  </a:lnTo>
                  <a:lnTo>
                    <a:pt x="15027677" y="9559308"/>
                  </a:lnTo>
                  <a:lnTo>
                    <a:pt x="15029673" y="9557401"/>
                  </a:lnTo>
                  <a:lnTo>
                    <a:pt x="15029620" y="9553833"/>
                  </a:lnTo>
                  <a:lnTo>
                    <a:pt x="15027380" y="9551696"/>
                  </a:lnTo>
                  <a:lnTo>
                    <a:pt x="15024806" y="9549416"/>
                  </a:lnTo>
                  <a:lnTo>
                    <a:pt x="15022567" y="9547279"/>
                  </a:lnTo>
                  <a:close/>
                </a:path>
                <a:path w="18799810" h="11198225">
                  <a:moveTo>
                    <a:pt x="14960467" y="9486909"/>
                  </a:moveTo>
                  <a:lnTo>
                    <a:pt x="14956897" y="9486962"/>
                  </a:lnTo>
                  <a:lnTo>
                    <a:pt x="14954760" y="9489202"/>
                  </a:lnTo>
                  <a:lnTo>
                    <a:pt x="14952766" y="9491109"/>
                  </a:lnTo>
                  <a:lnTo>
                    <a:pt x="14952820" y="9494678"/>
                  </a:lnTo>
                  <a:lnTo>
                    <a:pt x="14955060" y="9496815"/>
                  </a:lnTo>
                  <a:lnTo>
                    <a:pt x="14957632" y="9499094"/>
                  </a:lnTo>
                  <a:lnTo>
                    <a:pt x="14957823" y="9499569"/>
                  </a:lnTo>
                  <a:lnTo>
                    <a:pt x="14961155" y="9500991"/>
                  </a:lnTo>
                  <a:lnTo>
                    <a:pt x="14963724" y="9500511"/>
                  </a:lnTo>
                  <a:lnTo>
                    <a:pt x="14965244" y="9498796"/>
                  </a:lnTo>
                  <a:lnTo>
                    <a:pt x="14967240" y="9496889"/>
                  </a:lnTo>
                  <a:lnTo>
                    <a:pt x="14967187" y="9493321"/>
                  </a:lnTo>
                  <a:lnTo>
                    <a:pt x="14964947" y="9491184"/>
                  </a:lnTo>
                  <a:lnTo>
                    <a:pt x="14962372" y="9488904"/>
                  </a:lnTo>
                  <a:lnTo>
                    <a:pt x="14960467" y="9486909"/>
                  </a:lnTo>
                  <a:close/>
                </a:path>
                <a:path w="18799810" h="11198225">
                  <a:moveTo>
                    <a:pt x="14898701" y="9426682"/>
                  </a:moveTo>
                  <a:lnTo>
                    <a:pt x="14895274" y="9426402"/>
                  </a:lnTo>
                  <a:lnTo>
                    <a:pt x="14893137" y="9428642"/>
                  </a:lnTo>
                  <a:lnTo>
                    <a:pt x="14891141" y="9430548"/>
                  </a:lnTo>
                  <a:lnTo>
                    <a:pt x="14890861" y="9433974"/>
                  </a:lnTo>
                  <a:lnTo>
                    <a:pt x="14893100" y="9436111"/>
                  </a:lnTo>
                  <a:lnTo>
                    <a:pt x="14895675" y="9438391"/>
                  </a:lnTo>
                  <a:lnTo>
                    <a:pt x="14896200" y="9439009"/>
                  </a:lnTo>
                  <a:lnTo>
                    <a:pt x="14899199" y="9440288"/>
                  </a:lnTo>
                  <a:lnTo>
                    <a:pt x="14901625" y="9440142"/>
                  </a:lnTo>
                  <a:lnTo>
                    <a:pt x="14903145" y="9438427"/>
                  </a:lnTo>
                  <a:lnTo>
                    <a:pt x="14905141" y="9436520"/>
                  </a:lnTo>
                  <a:lnTo>
                    <a:pt x="14905419" y="9433093"/>
                  </a:lnTo>
                  <a:lnTo>
                    <a:pt x="14903180" y="9430956"/>
                  </a:lnTo>
                  <a:lnTo>
                    <a:pt x="14900607" y="9428677"/>
                  </a:lnTo>
                  <a:lnTo>
                    <a:pt x="14898701" y="9426682"/>
                  </a:lnTo>
                  <a:close/>
                </a:path>
                <a:path w="18799810" h="11198225">
                  <a:moveTo>
                    <a:pt x="14837693" y="9365596"/>
                  </a:moveTo>
                  <a:lnTo>
                    <a:pt x="14834266" y="9365316"/>
                  </a:lnTo>
                  <a:lnTo>
                    <a:pt x="14832129" y="9367556"/>
                  </a:lnTo>
                  <a:lnTo>
                    <a:pt x="14830134" y="9369463"/>
                  </a:lnTo>
                  <a:lnTo>
                    <a:pt x="14829855" y="9372889"/>
                  </a:lnTo>
                  <a:lnTo>
                    <a:pt x="14834334" y="9377163"/>
                  </a:lnTo>
                  <a:lnTo>
                    <a:pt x="14834859" y="9377782"/>
                  </a:lnTo>
                  <a:lnTo>
                    <a:pt x="14838191" y="9379203"/>
                  </a:lnTo>
                  <a:lnTo>
                    <a:pt x="14840618" y="9379056"/>
                  </a:lnTo>
                  <a:lnTo>
                    <a:pt x="14842137" y="9377341"/>
                  </a:lnTo>
                  <a:lnTo>
                    <a:pt x="14844133" y="9375434"/>
                  </a:lnTo>
                  <a:lnTo>
                    <a:pt x="14844411" y="9372007"/>
                  </a:lnTo>
                  <a:lnTo>
                    <a:pt x="14842172" y="9369870"/>
                  </a:lnTo>
                  <a:lnTo>
                    <a:pt x="14839601" y="9367592"/>
                  </a:lnTo>
                  <a:lnTo>
                    <a:pt x="14837693" y="9365596"/>
                  </a:lnTo>
                  <a:close/>
                </a:path>
                <a:path w="18799810" h="11198225">
                  <a:moveTo>
                    <a:pt x="14776970" y="9303843"/>
                  </a:moveTo>
                  <a:lnTo>
                    <a:pt x="14773544" y="9303564"/>
                  </a:lnTo>
                  <a:lnTo>
                    <a:pt x="14771406" y="9305804"/>
                  </a:lnTo>
                  <a:lnTo>
                    <a:pt x="14769411" y="9307710"/>
                  </a:lnTo>
                  <a:lnTo>
                    <a:pt x="14769163" y="9310756"/>
                  </a:lnTo>
                  <a:lnTo>
                    <a:pt x="14769132" y="9311137"/>
                  </a:lnTo>
                  <a:lnTo>
                    <a:pt x="14771372" y="9313274"/>
                  </a:lnTo>
                  <a:lnTo>
                    <a:pt x="14773995" y="9316363"/>
                  </a:lnTo>
                  <a:lnTo>
                    <a:pt x="14777327" y="9317784"/>
                  </a:lnTo>
                  <a:lnTo>
                    <a:pt x="14779754" y="9317637"/>
                  </a:lnTo>
                  <a:lnTo>
                    <a:pt x="14781021" y="9316208"/>
                  </a:lnTo>
                  <a:lnTo>
                    <a:pt x="14781274" y="9315922"/>
                  </a:lnTo>
                  <a:lnTo>
                    <a:pt x="14783269" y="9314016"/>
                  </a:lnTo>
                  <a:lnTo>
                    <a:pt x="14783517" y="9310970"/>
                  </a:lnTo>
                  <a:lnTo>
                    <a:pt x="14783548" y="9310589"/>
                  </a:lnTo>
                  <a:lnTo>
                    <a:pt x="14781309" y="9308452"/>
                  </a:lnTo>
                  <a:lnTo>
                    <a:pt x="14778877" y="9305839"/>
                  </a:lnTo>
                  <a:lnTo>
                    <a:pt x="14776970" y="9303843"/>
                  </a:lnTo>
                  <a:close/>
                </a:path>
                <a:path w="18799810" h="11198225">
                  <a:moveTo>
                    <a:pt x="14717007" y="9241234"/>
                  </a:moveTo>
                  <a:lnTo>
                    <a:pt x="14713580" y="9240954"/>
                  </a:lnTo>
                  <a:lnTo>
                    <a:pt x="14709305" y="9245433"/>
                  </a:lnTo>
                  <a:lnTo>
                    <a:pt x="14709058" y="9248479"/>
                  </a:lnTo>
                  <a:lnTo>
                    <a:pt x="14709027" y="9248860"/>
                  </a:lnTo>
                  <a:lnTo>
                    <a:pt x="14711266" y="9250997"/>
                  </a:lnTo>
                  <a:lnTo>
                    <a:pt x="14713889" y="9254086"/>
                  </a:lnTo>
                  <a:lnTo>
                    <a:pt x="14717222" y="9255507"/>
                  </a:lnTo>
                  <a:lnTo>
                    <a:pt x="14719649" y="9255361"/>
                  </a:lnTo>
                  <a:lnTo>
                    <a:pt x="14720915" y="9253931"/>
                  </a:lnTo>
                  <a:lnTo>
                    <a:pt x="14723306" y="9251406"/>
                  </a:lnTo>
                  <a:lnTo>
                    <a:pt x="14723586" y="9247979"/>
                  </a:lnTo>
                  <a:lnTo>
                    <a:pt x="14721345" y="9245841"/>
                  </a:lnTo>
                  <a:lnTo>
                    <a:pt x="14719246" y="9243371"/>
                  </a:lnTo>
                  <a:lnTo>
                    <a:pt x="14717007" y="9241234"/>
                  </a:lnTo>
                  <a:close/>
                </a:path>
                <a:path w="18799810" h="11198225">
                  <a:moveTo>
                    <a:pt x="14657044" y="9178623"/>
                  </a:moveTo>
                  <a:lnTo>
                    <a:pt x="14653619" y="9178345"/>
                  </a:lnTo>
                  <a:lnTo>
                    <a:pt x="14649345" y="9182825"/>
                  </a:lnTo>
                  <a:lnTo>
                    <a:pt x="14649095" y="9185869"/>
                  </a:lnTo>
                  <a:lnTo>
                    <a:pt x="14649064" y="9186250"/>
                  </a:lnTo>
                  <a:lnTo>
                    <a:pt x="14651304" y="9188387"/>
                  </a:lnTo>
                  <a:lnTo>
                    <a:pt x="14653927" y="9191476"/>
                  </a:lnTo>
                  <a:lnTo>
                    <a:pt x="14657259" y="9192898"/>
                  </a:lnTo>
                  <a:lnTo>
                    <a:pt x="14659686" y="9192751"/>
                  </a:lnTo>
                  <a:lnTo>
                    <a:pt x="14660953" y="9191321"/>
                  </a:lnTo>
                  <a:lnTo>
                    <a:pt x="14663343" y="9188796"/>
                  </a:lnTo>
                  <a:lnTo>
                    <a:pt x="14663622" y="9185369"/>
                  </a:lnTo>
                  <a:lnTo>
                    <a:pt x="14661382" y="9183232"/>
                  </a:lnTo>
                  <a:lnTo>
                    <a:pt x="14659285" y="9180762"/>
                  </a:lnTo>
                  <a:lnTo>
                    <a:pt x="14657044" y="9178623"/>
                  </a:lnTo>
                  <a:close/>
                </a:path>
                <a:path w="18799810" h="11198225">
                  <a:moveTo>
                    <a:pt x="14597890" y="9115965"/>
                  </a:moveTo>
                  <a:lnTo>
                    <a:pt x="14594465" y="9115686"/>
                  </a:lnTo>
                  <a:lnTo>
                    <a:pt x="14590190" y="9120166"/>
                  </a:lnTo>
                  <a:lnTo>
                    <a:pt x="14589941" y="9123211"/>
                  </a:lnTo>
                  <a:lnTo>
                    <a:pt x="14589910" y="9123591"/>
                  </a:lnTo>
                  <a:lnTo>
                    <a:pt x="14592150" y="9125729"/>
                  </a:lnTo>
                  <a:lnTo>
                    <a:pt x="14594772" y="9128817"/>
                  </a:lnTo>
                  <a:lnTo>
                    <a:pt x="14598106" y="9130239"/>
                  </a:lnTo>
                  <a:lnTo>
                    <a:pt x="14600532" y="9130093"/>
                  </a:lnTo>
                  <a:lnTo>
                    <a:pt x="14601799" y="9128663"/>
                  </a:lnTo>
                  <a:lnTo>
                    <a:pt x="14604190" y="9126137"/>
                  </a:lnTo>
                  <a:lnTo>
                    <a:pt x="14604468" y="9122710"/>
                  </a:lnTo>
                  <a:lnTo>
                    <a:pt x="14602229" y="9120573"/>
                  </a:lnTo>
                  <a:lnTo>
                    <a:pt x="14600131" y="9118102"/>
                  </a:lnTo>
                  <a:lnTo>
                    <a:pt x="14597890" y="9115965"/>
                  </a:lnTo>
                  <a:close/>
                </a:path>
                <a:path w="18799810" h="11198225">
                  <a:moveTo>
                    <a:pt x="14539021" y="9052639"/>
                  </a:moveTo>
                  <a:lnTo>
                    <a:pt x="14535927" y="9052502"/>
                  </a:lnTo>
                  <a:lnTo>
                    <a:pt x="14530987" y="9056697"/>
                  </a:lnTo>
                  <a:lnTo>
                    <a:pt x="14530707" y="9060124"/>
                  </a:lnTo>
                  <a:lnTo>
                    <a:pt x="14532947" y="9062261"/>
                  </a:lnTo>
                  <a:lnTo>
                    <a:pt x="14535569" y="9065349"/>
                  </a:lnTo>
                  <a:lnTo>
                    <a:pt x="14536903" y="9065918"/>
                  </a:lnTo>
                  <a:lnTo>
                    <a:pt x="14536761" y="9066252"/>
                  </a:lnTo>
                  <a:lnTo>
                    <a:pt x="14538760" y="9067104"/>
                  </a:lnTo>
                  <a:lnTo>
                    <a:pt x="14541188" y="9066958"/>
                  </a:lnTo>
                  <a:lnTo>
                    <a:pt x="14542706" y="9065242"/>
                  </a:lnTo>
                  <a:lnTo>
                    <a:pt x="14545177" y="9063145"/>
                  </a:lnTo>
                  <a:lnTo>
                    <a:pt x="14545457" y="9059718"/>
                  </a:lnTo>
                  <a:lnTo>
                    <a:pt x="14543217" y="9057582"/>
                  </a:lnTo>
                  <a:lnTo>
                    <a:pt x="14539021" y="9052639"/>
                  </a:lnTo>
                  <a:close/>
                </a:path>
                <a:path w="18799810" h="11198225">
                  <a:moveTo>
                    <a:pt x="14480771" y="8988790"/>
                  </a:moveTo>
                  <a:lnTo>
                    <a:pt x="14477202" y="8988844"/>
                  </a:lnTo>
                  <a:lnTo>
                    <a:pt x="14475206" y="8990750"/>
                  </a:lnTo>
                  <a:lnTo>
                    <a:pt x="14472737" y="8992848"/>
                  </a:lnTo>
                  <a:lnTo>
                    <a:pt x="14472790" y="8996417"/>
                  </a:lnTo>
                  <a:lnTo>
                    <a:pt x="14474696" y="8998412"/>
                  </a:lnTo>
                  <a:lnTo>
                    <a:pt x="14477319" y="9001501"/>
                  </a:lnTo>
                  <a:lnTo>
                    <a:pt x="14478653" y="9002069"/>
                  </a:lnTo>
                  <a:lnTo>
                    <a:pt x="14478510" y="9002403"/>
                  </a:lnTo>
                  <a:lnTo>
                    <a:pt x="14480509" y="9003256"/>
                  </a:lnTo>
                  <a:lnTo>
                    <a:pt x="14482746" y="9002634"/>
                  </a:lnTo>
                  <a:lnTo>
                    <a:pt x="14484456" y="9001393"/>
                  </a:lnTo>
                  <a:lnTo>
                    <a:pt x="14486927" y="8999295"/>
                  </a:lnTo>
                  <a:lnTo>
                    <a:pt x="14486873" y="8995727"/>
                  </a:lnTo>
                  <a:lnTo>
                    <a:pt x="14484967" y="8993732"/>
                  </a:lnTo>
                  <a:lnTo>
                    <a:pt x="14480771" y="8988790"/>
                  </a:lnTo>
                  <a:close/>
                </a:path>
                <a:path w="18799810" h="11198225">
                  <a:moveTo>
                    <a:pt x="14422661" y="8924608"/>
                  </a:moveTo>
                  <a:lnTo>
                    <a:pt x="14419092" y="8924661"/>
                  </a:lnTo>
                  <a:lnTo>
                    <a:pt x="14417098" y="8926568"/>
                  </a:lnTo>
                  <a:lnTo>
                    <a:pt x="14414627" y="8928665"/>
                  </a:lnTo>
                  <a:lnTo>
                    <a:pt x="14414681" y="8932234"/>
                  </a:lnTo>
                  <a:lnTo>
                    <a:pt x="14416587" y="8934229"/>
                  </a:lnTo>
                  <a:lnTo>
                    <a:pt x="14419208" y="8937316"/>
                  </a:lnTo>
                  <a:lnTo>
                    <a:pt x="14420543" y="8937886"/>
                  </a:lnTo>
                  <a:lnTo>
                    <a:pt x="14420401" y="8938220"/>
                  </a:lnTo>
                  <a:lnTo>
                    <a:pt x="14422402" y="8939073"/>
                  </a:lnTo>
                  <a:lnTo>
                    <a:pt x="14424635" y="8938449"/>
                  </a:lnTo>
                  <a:lnTo>
                    <a:pt x="14426345" y="8937210"/>
                  </a:lnTo>
                  <a:lnTo>
                    <a:pt x="14428817" y="8935112"/>
                  </a:lnTo>
                  <a:lnTo>
                    <a:pt x="14428763" y="8931543"/>
                  </a:lnTo>
                  <a:lnTo>
                    <a:pt x="14426856" y="8929548"/>
                  </a:lnTo>
                  <a:lnTo>
                    <a:pt x="14422661" y="8924608"/>
                  </a:lnTo>
                  <a:close/>
                </a:path>
                <a:path w="18799810" h="11198225">
                  <a:moveTo>
                    <a:pt x="14365169" y="8859899"/>
                  </a:moveTo>
                  <a:lnTo>
                    <a:pt x="14361933" y="8860095"/>
                  </a:lnTo>
                  <a:lnTo>
                    <a:pt x="14359604" y="8861859"/>
                  </a:lnTo>
                  <a:lnTo>
                    <a:pt x="14357133" y="8863958"/>
                  </a:lnTo>
                  <a:lnTo>
                    <a:pt x="14357329" y="8867192"/>
                  </a:lnTo>
                  <a:lnTo>
                    <a:pt x="14359094" y="8869521"/>
                  </a:lnTo>
                  <a:lnTo>
                    <a:pt x="14361718" y="8872611"/>
                  </a:lnTo>
                  <a:lnTo>
                    <a:pt x="14365050" y="8874032"/>
                  </a:lnTo>
                  <a:lnTo>
                    <a:pt x="14367143" y="8873743"/>
                  </a:lnTo>
                  <a:lnTo>
                    <a:pt x="14368854" y="8872502"/>
                  </a:lnTo>
                  <a:lnTo>
                    <a:pt x="14371325" y="8870405"/>
                  </a:lnTo>
                  <a:lnTo>
                    <a:pt x="14371129" y="8867170"/>
                  </a:lnTo>
                  <a:lnTo>
                    <a:pt x="14369364" y="8864841"/>
                  </a:lnTo>
                  <a:lnTo>
                    <a:pt x="14365169" y="8859899"/>
                  </a:lnTo>
                  <a:close/>
                </a:path>
                <a:path w="18799810" h="11198225">
                  <a:moveTo>
                    <a:pt x="14308486" y="8795143"/>
                  </a:moveTo>
                  <a:lnTo>
                    <a:pt x="14304917" y="8795197"/>
                  </a:lnTo>
                  <a:lnTo>
                    <a:pt x="14300261" y="8798726"/>
                  </a:lnTo>
                  <a:lnTo>
                    <a:pt x="14300315" y="8802294"/>
                  </a:lnTo>
                  <a:lnTo>
                    <a:pt x="14302078" y="8804623"/>
                  </a:lnTo>
                  <a:lnTo>
                    <a:pt x="14304701" y="8807712"/>
                  </a:lnTo>
                  <a:lnTo>
                    <a:pt x="14308032" y="8809133"/>
                  </a:lnTo>
                  <a:lnTo>
                    <a:pt x="14310126" y="8808844"/>
                  </a:lnTo>
                  <a:lnTo>
                    <a:pt x="14311837" y="8807603"/>
                  </a:lnTo>
                  <a:lnTo>
                    <a:pt x="14314308" y="8805506"/>
                  </a:lnTo>
                  <a:lnTo>
                    <a:pt x="14314112" y="8802271"/>
                  </a:lnTo>
                  <a:lnTo>
                    <a:pt x="14312347" y="8799942"/>
                  </a:lnTo>
                  <a:lnTo>
                    <a:pt x="14310251" y="8797472"/>
                  </a:lnTo>
                  <a:lnTo>
                    <a:pt x="14308486" y="8795143"/>
                  </a:lnTo>
                  <a:close/>
                </a:path>
                <a:path w="18799810" h="11198225">
                  <a:moveTo>
                    <a:pt x="14251420" y="8729436"/>
                  </a:moveTo>
                  <a:lnTo>
                    <a:pt x="14247993" y="8729156"/>
                  </a:lnTo>
                  <a:lnTo>
                    <a:pt x="14245664" y="8730920"/>
                  </a:lnTo>
                  <a:lnTo>
                    <a:pt x="14243669" y="8732826"/>
                  </a:lnTo>
                  <a:lnTo>
                    <a:pt x="14243389" y="8736253"/>
                  </a:lnTo>
                  <a:lnTo>
                    <a:pt x="14245154" y="8738582"/>
                  </a:lnTo>
                  <a:lnTo>
                    <a:pt x="14247253" y="8741053"/>
                  </a:lnTo>
                  <a:lnTo>
                    <a:pt x="14247969" y="8742146"/>
                  </a:lnTo>
                  <a:lnTo>
                    <a:pt x="14249302" y="8742715"/>
                  </a:lnTo>
                  <a:lnTo>
                    <a:pt x="14249444" y="8742381"/>
                  </a:lnTo>
                  <a:lnTo>
                    <a:pt x="14251111" y="8743092"/>
                  </a:lnTo>
                  <a:lnTo>
                    <a:pt x="14253203" y="8742802"/>
                  </a:lnTo>
                  <a:lnTo>
                    <a:pt x="14254914" y="8741563"/>
                  </a:lnTo>
                  <a:lnTo>
                    <a:pt x="14256910" y="8739656"/>
                  </a:lnTo>
                  <a:lnTo>
                    <a:pt x="14257189" y="8736230"/>
                  </a:lnTo>
                  <a:lnTo>
                    <a:pt x="14255424" y="8733902"/>
                  </a:lnTo>
                  <a:lnTo>
                    <a:pt x="14253326" y="8731430"/>
                  </a:lnTo>
                  <a:lnTo>
                    <a:pt x="14251420" y="8729436"/>
                  </a:lnTo>
                  <a:close/>
                </a:path>
                <a:path w="18799810" h="11198225">
                  <a:moveTo>
                    <a:pt x="14195163" y="8663679"/>
                  </a:moveTo>
                  <a:lnTo>
                    <a:pt x="14191738" y="8663400"/>
                  </a:lnTo>
                  <a:lnTo>
                    <a:pt x="14189409" y="8665165"/>
                  </a:lnTo>
                  <a:lnTo>
                    <a:pt x="14187414" y="8667071"/>
                  </a:lnTo>
                  <a:lnTo>
                    <a:pt x="14187135" y="8670497"/>
                  </a:lnTo>
                  <a:lnTo>
                    <a:pt x="14188900" y="8672826"/>
                  </a:lnTo>
                  <a:lnTo>
                    <a:pt x="14190995" y="8675296"/>
                  </a:lnTo>
                  <a:lnTo>
                    <a:pt x="14191378" y="8676247"/>
                  </a:lnTo>
                  <a:lnTo>
                    <a:pt x="14193045" y="8676958"/>
                  </a:lnTo>
                  <a:lnTo>
                    <a:pt x="14193187" y="8676625"/>
                  </a:lnTo>
                  <a:lnTo>
                    <a:pt x="14194854" y="8677336"/>
                  </a:lnTo>
                  <a:lnTo>
                    <a:pt x="14196947" y="8677047"/>
                  </a:lnTo>
                  <a:lnTo>
                    <a:pt x="14198657" y="8675806"/>
                  </a:lnTo>
                  <a:lnTo>
                    <a:pt x="14200652" y="8673899"/>
                  </a:lnTo>
                  <a:lnTo>
                    <a:pt x="14200932" y="8670474"/>
                  </a:lnTo>
                  <a:lnTo>
                    <a:pt x="14199168" y="8668145"/>
                  </a:lnTo>
                  <a:lnTo>
                    <a:pt x="14197070" y="8665675"/>
                  </a:lnTo>
                  <a:lnTo>
                    <a:pt x="14195163" y="8663679"/>
                  </a:lnTo>
                  <a:close/>
                </a:path>
                <a:path w="18799810" h="11198225">
                  <a:moveTo>
                    <a:pt x="14139050" y="8597590"/>
                  </a:moveTo>
                  <a:lnTo>
                    <a:pt x="14135623" y="8597310"/>
                  </a:lnTo>
                  <a:lnTo>
                    <a:pt x="14133294" y="8599074"/>
                  </a:lnTo>
                  <a:lnTo>
                    <a:pt x="14131299" y="8600981"/>
                  </a:lnTo>
                  <a:lnTo>
                    <a:pt x="14131020" y="8604407"/>
                  </a:lnTo>
                  <a:lnTo>
                    <a:pt x="14132784" y="8606736"/>
                  </a:lnTo>
                  <a:lnTo>
                    <a:pt x="14134880" y="8609206"/>
                  </a:lnTo>
                  <a:lnTo>
                    <a:pt x="14135263" y="8610157"/>
                  </a:lnTo>
                  <a:lnTo>
                    <a:pt x="14136930" y="8610868"/>
                  </a:lnTo>
                  <a:lnTo>
                    <a:pt x="14137072" y="8610535"/>
                  </a:lnTo>
                  <a:lnTo>
                    <a:pt x="14138738" y="8611246"/>
                  </a:lnTo>
                  <a:lnTo>
                    <a:pt x="14140832" y="8610957"/>
                  </a:lnTo>
                  <a:lnTo>
                    <a:pt x="14142542" y="8609716"/>
                  </a:lnTo>
                  <a:lnTo>
                    <a:pt x="14144537" y="8607810"/>
                  </a:lnTo>
                  <a:lnTo>
                    <a:pt x="14144817" y="8604383"/>
                  </a:lnTo>
                  <a:lnTo>
                    <a:pt x="14143053" y="8602056"/>
                  </a:lnTo>
                  <a:lnTo>
                    <a:pt x="14140956" y="8599585"/>
                  </a:lnTo>
                  <a:lnTo>
                    <a:pt x="14139050" y="8597590"/>
                  </a:lnTo>
                  <a:close/>
                </a:path>
                <a:path w="18799810" h="11198225">
                  <a:moveTo>
                    <a:pt x="14084076" y="8531593"/>
                  </a:moveTo>
                  <a:lnTo>
                    <a:pt x="14080651" y="8531314"/>
                  </a:lnTo>
                  <a:lnTo>
                    <a:pt x="14075994" y="8534843"/>
                  </a:lnTo>
                  <a:lnTo>
                    <a:pt x="14075714" y="8538269"/>
                  </a:lnTo>
                  <a:lnTo>
                    <a:pt x="14077478" y="8540597"/>
                  </a:lnTo>
                  <a:lnTo>
                    <a:pt x="14079575" y="8543068"/>
                  </a:lnTo>
                  <a:lnTo>
                    <a:pt x="14079958" y="8544019"/>
                  </a:lnTo>
                  <a:lnTo>
                    <a:pt x="14083290" y="8545440"/>
                  </a:lnTo>
                  <a:lnTo>
                    <a:pt x="14085384" y="8545151"/>
                  </a:lnTo>
                  <a:lnTo>
                    <a:pt x="14087095" y="8543911"/>
                  </a:lnTo>
                  <a:lnTo>
                    <a:pt x="14089424" y="8542147"/>
                  </a:lnTo>
                  <a:lnTo>
                    <a:pt x="14089703" y="8538720"/>
                  </a:lnTo>
                  <a:lnTo>
                    <a:pt x="14087938" y="8536392"/>
                  </a:lnTo>
                  <a:lnTo>
                    <a:pt x="14085840" y="8533921"/>
                  </a:lnTo>
                  <a:lnTo>
                    <a:pt x="14084076" y="8531593"/>
                  </a:lnTo>
                  <a:close/>
                </a:path>
                <a:path w="18799810" h="11198225">
                  <a:moveTo>
                    <a:pt x="14029054" y="8464788"/>
                  </a:moveTo>
                  <a:lnTo>
                    <a:pt x="14025630" y="8464508"/>
                  </a:lnTo>
                  <a:lnTo>
                    <a:pt x="14020973" y="8468038"/>
                  </a:lnTo>
                  <a:lnTo>
                    <a:pt x="14020693" y="8471463"/>
                  </a:lnTo>
                  <a:lnTo>
                    <a:pt x="14022458" y="8473792"/>
                  </a:lnTo>
                  <a:lnTo>
                    <a:pt x="14024554" y="8476262"/>
                  </a:lnTo>
                  <a:lnTo>
                    <a:pt x="14024936" y="8477213"/>
                  </a:lnTo>
                  <a:lnTo>
                    <a:pt x="14028270" y="8478635"/>
                  </a:lnTo>
                  <a:lnTo>
                    <a:pt x="14030363" y="8478346"/>
                  </a:lnTo>
                  <a:lnTo>
                    <a:pt x="14032073" y="8477106"/>
                  </a:lnTo>
                  <a:lnTo>
                    <a:pt x="14034402" y="8475342"/>
                  </a:lnTo>
                  <a:lnTo>
                    <a:pt x="14034681" y="8471915"/>
                  </a:lnTo>
                  <a:lnTo>
                    <a:pt x="14032918" y="8469586"/>
                  </a:lnTo>
                  <a:lnTo>
                    <a:pt x="14030819" y="8467116"/>
                  </a:lnTo>
                  <a:lnTo>
                    <a:pt x="14029054" y="8464788"/>
                  </a:lnTo>
                  <a:close/>
                </a:path>
                <a:path w="18799810" h="11198225">
                  <a:moveTo>
                    <a:pt x="13974176" y="8397649"/>
                  </a:moveTo>
                  <a:lnTo>
                    <a:pt x="13970749" y="8397369"/>
                  </a:lnTo>
                  <a:lnTo>
                    <a:pt x="13966092" y="8400897"/>
                  </a:lnTo>
                  <a:lnTo>
                    <a:pt x="13965814" y="8404325"/>
                  </a:lnTo>
                  <a:lnTo>
                    <a:pt x="13967578" y="8406653"/>
                  </a:lnTo>
                  <a:lnTo>
                    <a:pt x="13969675" y="8409124"/>
                  </a:lnTo>
                  <a:lnTo>
                    <a:pt x="13970057" y="8410075"/>
                  </a:lnTo>
                  <a:lnTo>
                    <a:pt x="13973390" y="8411497"/>
                  </a:lnTo>
                  <a:lnTo>
                    <a:pt x="13975483" y="8411208"/>
                  </a:lnTo>
                  <a:lnTo>
                    <a:pt x="13977194" y="8409968"/>
                  </a:lnTo>
                  <a:lnTo>
                    <a:pt x="13979523" y="8408203"/>
                  </a:lnTo>
                  <a:lnTo>
                    <a:pt x="13979803" y="8404777"/>
                  </a:lnTo>
                  <a:lnTo>
                    <a:pt x="13978038" y="8402448"/>
                  </a:lnTo>
                  <a:lnTo>
                    <a:pt x="13975940" y="8399977"/>
                  </a:lnTo>
                  <a:lnTo>
                    <a:pt x="13974176" y="8397649"/>
                  </a:lnTo>
                  <a:close/>
                </a:path>
                <a:path w="18799810" h="11198225">
                  <a:moveTo>
                    <a:pt x="13919772" y="8330319"/>
                  </a:moveTo>
                  <a:lnTo>
                    <a:pt x="13916346" y="8330040"/>
                  </a:lnTo>
                  <a:lnTo>
                    <a:pt x="13911688" y="8333569"/>
                  </a:lnTo>
                  <a:lnTo>
                    <a:pt x="13911409" y="8336995"/>
                  </a:lnTo>
                  <a:lnTo>
                    <a:pt x="13913173" y="8339323"/>
                  </a:lnTo>
                  <a:lnTo>
                    <a:pt x="13915271" y="8341794"/>
                  </a:lnTo>
                  <a:lnTo>
                    <a:pt x="13915653" y="8342745"/>
                  </a:lnTo>
                  <a:lnTo>
                    <a:pt x="13918986" y="8344167"/>
                  </a:lnTo>
                  <a:lnTo>
                    <a:pt x="13921081" y="8343878"/>
                  </a:lnTo>
                  <a:lnTo>
                    <a:pt x="13922792" y="8342638"/>
                  </a:lnTo>
                  <a:lnTo>
                    <a:pt x="13925119" y="8340873"/>
                  </a:lnTo>
                  <a:lnTo>
                    <a:pt x="13925400" y="8337447"/>
                  </a:lnTo>
                  <a:lnTo>
                    <a:pt x="13923635" y="8335119"/>
                  </a:lnTo>
                  <a:lnTo>
                    <a:pt x="13921537" y="8332648"/>
                  </a:lnTo>
                  <a:lnTo>
                    <a:pt x="13919772" y="8330319"/>
                  </a:lnTo>
                  <a:close/>
                </a:path>
                <a:path w="18799810" h="11198225">
                  <a:moveTo>
                    <a:pt x="13865844" y="8262799"/>
                  </a:moveTo>
                  <a:lnTo>
                    <a:pt x="13862418" y="8262519"/>
                  </a:lnTo>
                  <a:lnTo>
                    <a:pt x="13857761" y="8266048"/>
                  </a:lnTo>
                  <a:lnTo>
                    <a:pt x="13857482" y="8269474"/>
                  </a:lnTo>
                  <a:lnTo>
                    <a:pt x="13859246" y="8271802"/>
                  </a:lnTo>
                  <a:lnTo>
                    <a:pt x="13861344" y="8274274"/>
                  </a:lnTo>
                  <a:lnTo>
                    <a:pt x="13861726" y="8275225"/>
                  </a:lnTo>
                  <a:lnTo>
                    <a:pt x="13865057" y="8276646"/>
                  </a:lnTo>
                  <a:lnTo>
                    <a:pt x="13867151" y="8276357"/>
                  </a:lnTo>
                  <a:lnTo>
                    <a:pt x="13868862" y="8275117"/>
                  </a:lnTo>
                  <a:lnTo>
                    <a:pt x="13871189" y="8273352"/>
                  </a:lnTo>
                  <a:lnTo>
                    <a:pt x="13871470" y="8269926"/>
                  </a:lnTo>
                  <a:lnTo>
                    <a:pt x="13869705" y="8267597"/>
                  </a:lnTo>
                  <a:lnTo>
                    <a:pt x="13867609" y="8265127"/>
                  </a:lnTo>
                  <a:lnTo>
                    <a:pt x="13865844" y="8262799"/>
                  </a:lnTo>
                  <a:close/>
                </a:path>
                <a:path w="18799810" h="11198225">
                  <a:moveTo>
                    <a:pt x="13812199" y="8194611"/>
                  </a:moveTo>
                  <a:lnTo>
                    <a:pt x="13808773" y="8194331"/>
                  </a:lnTo>
                  <a:lnTo>
                    <a:pt x="13804116" y="8197860"/>
                  </a:lnTo>
                  <a:lnTo>
                    <a:pt x="13803836" y="8201286"/>
                  </a:lnTo>
                  <a:lnTo>
                    <a:pt x="13805600" y="8203615"/>
                  </a:lnTo>
                  <a:lnTo>
                    <a:pt x="13807698" y="8206085"/>
                  </a:lnTo>
                  <a:lnTo>
                    <a:pt x="13808081" y="8207036"/>
                  </a:lnTo>
                  <a:lnTo>
                    <a:pt x="13811415" y="8208458"/>
                  </a:lnTo>
                  <a:lnTo>
                    <a:pt x="13813508" y="8208169"/>
                  </a:lnTo>
                  <a:lnTo>
                    <a:pt x="13815219" y="8206930"/>
                  </a:lnTo>
                  <a:lnTo>
                    <a:pt x="13817546" y="8205165"/>
                  </a:lnTo>
                  <a:lnTo>
                    <a:pt x="13817827" y="8201739"/>
                  </a:lnTo>
                  <a:lnTo>
                    <a:pt x="13816062" y="8199410"/>
                  </a:lnTo>
                  <a:lnTo>
                    <a:pt x="13813964" y="8196940"/>
                  </a:lnTo>
                  <a:lnTo>
                    <a:pt x="13812199" y="8194611"/>
                  </a:lnTo>
                  <a:close/>
                </a:path>
                <a:path w="18799810" h="11198225">
                  <a:moveTo>
                    <a:pt x="13758891" y="8126566"/>
                  </a:moveTo>
                  <a:lnTo>
                    <a:pt x="13755464" y="8126286"/>
                  </a:lnTo>
                  <a:lnTo>
                    <a:pt x="13750806" y="8129815"/>
                  </a:lnTo>
                  <a:lnTo>
                    <a:pt x="13750527" y="8133242"/>
                  </a:lnTo>
                  <a:lnTo>
                    <a:pt x="13752292" y="8135570"/>
                  </a:lnTo>
                  <a:lnTo>
                    <a:pt x="13754390" y="8138041"/>
                  </a:lnTo>
                  <a:lnTo>
                    <a:pt x="13754772" y="8138992"/>
                  </a:lnTo>
                  <a:lnTo>
                    <a:pt x="13758105" y="8140414"/>
                  </a:lnTo>
                  <a:lnTo>
                    <a:pt x="13760196" y="8140124"/>
                  </a:lnTo>
                  <a:lnTo>
                    <a:pt x="13761907" y="8138884"/>
                  </a:lnTo>
                  <a:lnTo>
                    <a:pt x="13764236" y="8137119"/>
                  </a:lnTo>
                  <a:lnTo>
                    <a:pt x="13764515" y="8133693"/>
                  </a:lnTo>
                  <a:lnTo>
                    <a:pt x="13762750" y="8131365"/>
                  </a:lnTo>
                  <a:lnTo>
                    <a:pt x="13760654" y="8128894"/>
                  </a:lnTo>
                  <a:lnTo>
                    <a:pt x="13758891" y="8126566"/>
                  </a:lnTo>
                  <a:close/>
                </a:path>
                <a:path w="18799810" h="11198225">
                  <a:moveTo>
                    <a:pt x="13706338" y="8057663"/>
                  </a:moveTo>
                  <a:lnTo>
                    <a:pt x="13702912" y="8057383"/>
                  </a:lnTo>
                  <a:lnTo>
                    <a:pt x="13698255" y="8060912"/>
                  </a:lnTo>
                  <a:lnTo>
                    <a:pt x="13697976" y="8064338"/>
                  </a:lnTo>
                  <a:lnTo>
                    <a:pt x="13699740" y="8066667"/>
                  </a:lnTo>
                  <a:lnTo>
                    <a:pt x="13701696" y="8069471"/>
                  </a:lnTo>
                  <a:lnTo>
                    <a:pt x="13702078" y="8070422"/>
                  </a:lnTo>
                  <a:lnTo>
                    <a:pt x="13705412" y="8071844"/>
                  </a:lnTo>
                  <a:lnTo>
                    <a:pt x="13707505" y="8071555"/>
                  </a:lnTo>
                  <a:lnTo>
                    <a:pt x="13709215" y="8070315"/>
                  </a:lnTo>
                  <a:lnTo>
                    <a:pt x="13711544" y="8068550"/>
                  </a:lnTo>
                  <a:lnTo>
                    <a:pt x="13711823" y="8065124"/>
                  </a:lnTo>
                  <a:lnTo>
                    <a:pt x="13710059" y="8062796"/>
                  </a:lnTo>
                  <a:lnTo>
                    <a:pt x="13708103" y="8059992"/>
                  </a:lnTo>
                  <a:lnTo>
                    <a:pt x="13706338" y="8057663"/>
                  </a:lnTo>
                  <a:close/>
                </a:path>
                <a:path w="18799810" h="11198225">
                  <a:moveTo>
                    <a:pt x="13653788" y="7988760"/>
                  </a:moveTo>
                  <a:lnTo>
                    <a:pt x="13650361" y="7988479"/>
                  </a:lnTo>
                  <a:lnTo>
                    <a:pt x="13645703" y="7992008"/>
                  </a:lnTo>
                  <a:lnTo>
                    <a:pt x="13645424" y="7995435"/>
                  </a:lnTo>
                  <a:lnTo>
                    <a:pt x="13647189" y="7997764"/>
                  </a:lnTo>
                  <a:lnTo>
                    <a:pt x="13649145" y="8000568"/>
                  </a:lnTo>
                  <a:lnTo>
                    <a:pt x="13649528" y="8001519"/>
                  </a:lnTo>
                  <a:lnTo>
                    <a:pt x="13652860" y="8002940"/>
                  </a:lnTo>
                  <a:lnTo>
                    <a:pt x="13654953" y="8002651"/>
                  </a:lnTo>
                  <a:lnTo>
                    <a:pt x="13656664" y="8001411"/>
                  </a:lnTo>
                  <a:lnTo>
                    <a:pt x="13658993" y="7999647"/>
                  </a:lnTo>
                  <a:lnTo>
                    <a:pt x="13659273" y="7996220"/>
                  </a:lnTo>
                  <a:lnTo>
                    <a:pt x="13657508" y="7993892"/>
                  </a:lnTo>
                  <a:lnTo>
                    <a:pt x="13655552" y="7991088"/>
                  </a:lnTo>
                  <a:lnTo>
                    <a:pt x="13653788" y="7988760"/>
                  </a:lnTo>
                  <a:close/>
                </a:path>
                <a:path w="18799810" h="11198225">
                  <a:moveTo>
                    <a:pt x="13601904" y="7920141"/>
                  </a:moveTo>
                  <a:lnTo>
                    <a:pt x="13598477" y="7919861"/>
                  </a:lnTo>
                  <a:lnTo>
                    <a:pt x="13596148" y="7921626"/>
                  </a:lnTo>
                  <a:lnTo>
                    <a:pt x="13593487" y="7923248"/>
                  </a:lnTo>
                  <a:lnTo>
                    <a:pt x="13593209" y="7926675"/>
                  </a:lnTo>
                  <a:lnTo>
                    <a:pt x="13594973" y="7929003"/>
                  </a:lnTo>
                  <a:lnTo>
                    <a:pt x="13596927" y="7931807"/>
                  </a:lnTo>
                  <a:lnTo>
                    <a:pt x="13597310" y="7932758"/>
                  </a:lnTo>
                  <a:lnTo>
                    <a:pt x="13600642" y="7934180"/>
                  </a:lnTo>
                  <a:lnTo>
                    <a:pt x="13602594" y="7934224"/>
                  </a:lnTo>
                  <a:lnTo>
                    <a:pt x="13604305" y="7932984"/>
                  </a:lnTo>
                  <a:lnTo>
                    <a:pt x="13606967" y="7931362"/>
                  </a:lnTo>
                  <a:lnTo>
                    <a:pt x="13607246" y="7927935"/>
                  </a:lnTo>
                  <a:lnTo>
                    <a:pt x="13605482" y="7925607"/>
                  </a:lnTo>
                  <a:lnTo>
                    <a:pt x="13603525" y="7922802"/>
                  </a:lnTo>
                  <a:lnTo>
                    <a:pt x="13601904" y="7920141"/>
                  </a:lnTo>
                  <a:close/>
                </a:path>
                <a:path w="18799810" h="11198225">
                  <a:moveTo>
                    <a:pt x="13549637" y="7850571"/>
                  </a:moveTo>
                  <a:lnTo>
                    <a:pt x="13546211" y="7850292"/>
                  </a:lnTo>
                  <a:lnTo>
                    <a:pt x="13541555" y="7853822"/>
                  </a:lnTo>
                  <a:lnTo>
                    <a:pt x="13540941" y="7857105"/>
                  </a:lnTo>
                  <a:lnTo>
                    <a:pt x="13542706" y="7859433"/>
                  </a:lnTo>
                  <a:lnTo>
                    <a:pt x="13544662" y="7862237"/>
                  </a:lnTo>
                  <a:lnTo>
                    <a:pt x="13545378" y="7863331"/>
                  </a:lnTo>
                  <a:lnTo>
                    <a:pt x="13548376" y="7864609"/>
                  </a:lnTo>
                  <a:lnTo>
                    <a:pt x="13550327" y="7864654"/>
                  </a:lnTo>
                  <a:lnTo>
                    <a:pt x="13552037" y="7863413"/>
                  </a:lnTo>
                  <a:lnTo>
                    <a:pt x="13554699" y="7861791"/>
                  </a:lnTo>
                  <a:lnTo>
                    <a:pt x="13554979" y="7858366"/>
                  </a:lnTo>
                  <a:lnTo>
                    <a:pt x="13553215" y="7856037"/>
                  </a:lnTo>
                  <a:lnTo>
                    <a:pt x="13551259" y="7853233"/>
                  </a:lnTo>
                  <a:lnTo>
                    <a:pt x="13549637" y="7850571"/>
                  </a:lnTo>
                  <a:close/>
                </a:path>
                <a:path w="18799810" h="11198225">
                  <a:moveTo>
                    <a:pt x="13498513" y="7781096"/>
                  </a:moveTo>
                  <a:lnTo>
                    <a:pt x="13495228" y="7780483"/>
                  </a:lnTo>
                  <a:lnTo>
                    <a:pt x="13490571" y="7784010"/>
                  </a:lnTo>
                  <a:lnTo>
                    <a:pt x="13489960" y="7787296"/>
                  </a:lnTo>
                  <a:lnTo>
                    <a:pt x="13491724" y="7789624"/>
                  </a:lnTo>
                  <a:lnTo>
                    <a:pt x="13493679" y="7792428"/>
                  </a:lnTo>
                  <a:lnTo>
                    <a:pt x="13494393" y="7793521"/>
                  </a:lnTo>
                  <a:lnTo>
                    <a:pt x="13497393" y="7794801"/>
                  </a:lnTo>
                  <a:lnTo>
                    <a:pt x="13499345" y="7794845"/>
                  </a:lnTo>
                  <a:lnTo>
                    <a:pt x="13501056" y="7793605"/>
                  </a:lnTo>
                  <a:lnTo>
                    <a:pt x="13503385" y="7791840"/>
                  </a:lnTo>
                  <a:lnTo>
                    <a:pt x="13503998" y="7788555"/>
                  </a:lnTo>
                  <a:lnTo>
                    <a:pt x="13502233" y="7786227"/>
                  </a:lnTo>
                  <a:lnTo>
                    <a:pt x="13500277" y="7783423"/>
                  </a:lnTo>
                  <a:lnTo>
                    <a:pt x="13498513" y="7781096"/>
                  </a:lnTo>
                  <a:close/>
                </a:path>
                <a:path w="18799810" h="11198225">
                  <a:moveTo>
                    <a:pt x="13447531" y="7711285"/>
                  </a:moveTo>
                  <a:lnTo>
                    <a:pt x="13444247" y="7710672"/>
                  </a:lnTo>
                  <a:lnTo>
                    <a:pt x="13439591" y="7714202"/>
                  </a:lnTo>
                  <a:lnTo>
                    <a:pt x="13438977" y="7717485"/>
                  </a:lnTo>
                  <a:lnTo>
                    <a:pt x="13440742" y="7719814"/>
                  </a:lnTo>
                  <a:lnTo>
                    <a:pt x="13442697" y="7722617"/>
                  </a:lnTo>
                  <a:lnTo>
                    <a:pt x="13443413" y="7723710"/>
                  </a:lnTo>
                  <a:lnTo>
                    <a:pt x="13446412" y="7724990"/>
                  </a:lnTo>
                  <a:lnTo>
                    <a:pt x="13448363" y="7725034"/>
                  </a:lnTo>
                  <a:lnTo>
                    <a:pt x="13450074" y="7723795"/>
                  </a:lnTo>
                  <a:lnTo>
                    <a:pt x="13452403" y="7722030"/>
                  </a:lnTo>
                  <a:lnTo>
                    <a:pt x="13453015" y="7718747"/>
                  </a:lnTo>
                  <a:lnTo>
                    <a:pt x="13451252" y="7716418"/>
                  </a:lnTo>
                  <a:lnTo>
                    <a:pt x="13449296" y="7713614"/>
                  </a:lnTo>
                  <a:lnTo>
                    <a:pt x="13447531" y="7711285"/>
                  </a:lnTo>
                  <a:close/>
                </a:path>
                <a:path w="18799810" h="11198225">
                  <a:moveTo>
                    <a:pt x="13397166" y="7640951"/>
                  </a:moveTo>
                  <a:lnTo>
                    <a:pt x="13393883" y="7640339"/>
                  </a:lnTo>
                  <a:lnTo>
                    <a:pt x="13389226" y="7643866"/>
                  </a:lnTo>
                  <a:lnTo>
                    <a:pt x="13388613" y="7647151"/>
                  </a:lnTo>
                  <a:lnTo>
                    <a:pt x="13390376" y="7649479"/>
                  </a:lnTo>
                  <a:lnTo>
                    <a:pt x="13392332" y="7652284"/>
                  </a:lnTo>
                  <a:lnTo>
                    <a:pt x="13393048" y="7653377"/>
                  </a:lnTo>
                  <a:lnTo>
                    <a:pt x="13396381" y="7654799"/>
                  </a:lnTo>
                  <a:lnTo>
                    <a:pt x="13398332" y="7654843"/>
                  </a:lnTo>
                  <a:lnTo>
                    <a:pt x="13400043" y="7653603"/>
                  </a:lnTo>
                  <a:lnTo>
                    <a:pt x="13402372" y="7651838"/>
                  </a:lnTo>
                  <a:lnTo>
                    <a:pt x="13402985" y="7648554"/>
                  </a:lnTo>
                  <a:lnTo>
                    <a:pt x="13401221" y="7646226"/>
                  </a:lnTo>
                  <a:lnTo>
                    <a:pt x="13399265" y="7643423"/>
                  </a:lnTo>
                  <a:lnTo>
                    <a:pt x="13397166" y="7640951"/>
                  </a:lnTo>
                  <a:close/>
                </a:path>
                <a:path w="18799810" h="11198225">
                  <a:moveTo>
                    <a:pt x="13347277" y="7570427"/>
                  </a:moveTo>
                  <a:lnTo>
                    <a:pt x="13343660" y="7569671"/>
                  </a:lnTo>
                  <a:lnTo>
                    <a:pt x="13339003" y="7573200"/>
                  </a:lnTo>
                  <a:lnTo>
                    <a:pt x="13338248" y="7576818"/>
                  </a:lnTo>
                  <a:lnTo>
                    <a:pt x="13340013" y="7579147"/>
                  </a:lnTo>
                  <a:lnTo>
                    <a:pt x="13341968" y="7581950"/>
                  </a:lnTo>
                  <a:lnTo>
                    <a:pt x="13342684" y="7583043"/>
                  </a:lnTo>
                  <a:lnTo>
                    <a:pt x="13346014" y="7584463"/>
                  </a:lnTo>
                  <a:lnTo>
                    <a:pt x="13347968" y="7584509"/>
                  </a:lnTo>
                  <a:lnTo>
                    <a:pt x="13349678" y="7583270"/>
                  </a:lnTo>
                  <a:lnTo>
                    <a:pt x="13352006" y="7581504"/>
                  </a:lnTo>
                  <a:lnTo>
                    <a:pt x="13352763" y="7577887"/>
                  </a:lnTo>
                  <a:lnTo>
                    <a:pt x="13350998" y="7575558"/>
                  </a:lnTo>
                  <a:lnTo>
                    <a:pt x="13349041" y="7572754"/>
                  </a:lnTo>
                  <a:lnTo>
                    <a:pt x="13347277" y="7570427"/>
                  </a:lnTo>
                  <a:close/>
                </a:path>
                <a:path w="18799810" h="11198225">
                  <a:moveTo>
                    <a:pt x="13297865" y="7499709"/>
                  </a:moveTo>
                  <a:lnTo>
                    <a:pt x="13294247" y="7498954"/>
                  </a:lnTo>
                  <a:lnTo>
                    <a:pt x="13289590" y="7502484"/>
                  </a:lnTo>
                  <a:lnTo>
                    <a:pt x="13288834" y="7506101"/>
                  </a:lnTo>
                  <a:lnTo>
                    <a:pt x="13290599" y="7508429"/>
                  </a:lnTo>
                  <a:lnTo>
                    <a:pt x="13292555" y="7511233"/>
                  </a:lnTo>
                  <a:lnTo>
                    <a:pt x="13293271" y="7512326"/>
                  </a:lnTo>
                  <a:lnTo>
                    <a:pt x="13296603" y="7513748"/>
                  </a:lnTo>
                  <a:lnTo>
                    <a:pt x="13298555" y="7513792"/>
                  </a:lnTo>
                  <a:lnTo>
                    <a:pt x="13300265" y="7512553"/>
                  </a:lnTo>
                  <a:lnTo>
                    <a:pt x="13302593" y="7510788"/>
                  </a:lnTo>
                  <a:lnTo>
                    <a:pt x="13303348" y="7507171"/>
                  </a:lnTo>
                  <a:lnTo>
                    <a:pt x="13301583" y="7504842"/>
                  </a:lnTo>
                  <a:lnTo>
                    <a:pt x="13299628" y="7502038"/>
                  </a:lnTo>
                  <a:lnTo>
                    <a:pt x="13297865" y="7499709"/>
                  </a:lnTo>
                  <a:close/>
                </a:path>
                <a:path w="18799810" h="11198225">
                  <a:moveTo>
                    <a:pt x="13248736" y="7428327"/>
                  </a:moveTo>
                  <a:lnTo>
                    <a:pt x="13245117" y="7427572"/>
                  </a:lnTo>
                  <a:lnTo>
                    <a:pt x="13240460" y="7431100"/>
                  </a:lnTo>
                  <a:lnTo>
                    <a:pt x="13239706" y="7434718"/>
                  </a:lnTo>
                  <a:lnTo>
                    <a:pt x="13241470" y="7437046"/>
                  </a:lnTo>
                  <a:lnTo>
                    <a:pt x="13243425" y="7439850"/>
                  </a:lnTo>
                  <a:lnTo>
                    <a:pt x="13244141" y="7440943"/>
                  </a:lnTo>
                  <a:lnTo>
                    <a:pt x="13247474" y="7442366"/>
                  </a:lnTo>
                  <a:lnTo>
                    <a:pt x="13249568" y="7442076"/>
                  </a:lnTo>
                  <a:lnTo>
                    <a:pt x="13251137" y="7441170"/>
                  </a:lnTo>
                  <a:lnTo>
                    <a:pt x="13253465" y="7439404"/>
                  </a:lnTo>
                  <a:lnTo>
                    <a:pt x="13254219" y="7435787"/>
                  </a:lnTo>
                  <a:lnTo>
                    <a:pt x="13252454" y="7433459"/>
                  </a:lnTo>
                  <a:lnTo>
                    <a:pt x="13250499" y="7430655"/>
                  </a:lnTo>
                  <a:lnTo>
                    <a:pt x="13248736" y="7428327"/>
                  </a:lnTo>
                  <a:close/>
                </a:path>
                <a:path w="18799810" h="11198225">
                  <a:moveTo>
                    <a:pt x="13200273" y="7357228"/>
                  </a:moveTo>
                  <a:lnTo>
                    <a:pt x="13196654" y="7356472"/>
                  </a:lnTo>
                  <a:lnTo>
                    <a:pt x="13194327" y="7358237"/>
                  </a:lnTo>
                  <a:lnTo>
                    <a:pt x="13191665" y="7359859"/>
                  </a:lnTo>
                  <a:lnTo>
                    <a:pt x="13190910" y="7363477"/>
                  </a:lnTo>
                  <a:lnTo>
                    <a:pt x="13192674" y="7365806"/>
                  </a:lnTo>
                  <a:lnTo>
                    <a:pt x="13194631" y="7368611"/>
                  </a:lnTo>
                  <a:lnTo>
                    <a:pt x="13195012" y="7369560"/>
                  </a:lnTo>
                  <a:lnTo>
                    <a:pt x="13197012" y="7370413"/>
                  </a:lnTo>
                  <a:lnTo>
                    <a:pt x="13196870" y="7370747"/>
                  </a:lnTo>
                  <a:lnTo>
                    <a:pt x="13198536" y="7371457"/>
                  </a:lnTo>
                  <a:lnTo>
                    <a:pt x="13200629" y="7371169"/>
                  </a:lnTo>
                  <a:lnTo>
                    <a:pt x="13202198" y="7370262"/>
                  </a:lnTo>
                  <a:lnTo>
                    <a:pt x="13204860" y="7368640"/>
                  </a:lnTo>
                  <a:lnTo>
                    <a:pt x="13205615" y="7365022"/>
                  </a:lnTo>
                  <a:lnTo>
                    <a:pt x="13203850" y="7362693"/>
                  </a:lnTo>
                  <a:lnTo>
                    <a:pt x="13201895" y="7359890"/>
                  </a:lnTo>
                  <a:lnTo>
                    <a:pt x="13200273" y="7357228"/>
                  </a:lnTo>
                  <a:close/>
                </a:path>
                <a:path w="18799810" h="11198225">
                  <a:moveTo>
                    <a:pt x="13152095" y="7285463"/>
                  </a:moveTo>
                  <a:lnTo>
                    <a:pt x="13148477" y="7284706"/>
                  </a:lnTo>
                  <a:lnTo>
                    <a:pt x="13146148" y="7286471"/>
                  </a:lnTo>
                  <a:lnTo>
                    <a:pt x="13143486" y="7288094"/>
                  </a:lnTo>
                  <a:lnTo>
                    <a:pt x="13142942" y="7291014"/>
                  </a:lnTo>
                  <a:lnTo>
                    <a:pt x="13142874" y="7291379"/>
                  </a:lnTo>
                  <a:lnTo>
                    <a:pt x="13144495" y="7294041"/>
                  </a:lnTo>
                  <a:lnTo>
                    <a:pt x="13146453" y="7296845"/>
                  </a:lnTo>
                  <a:lnTo>
                    <a:pt x="13146834" y="7297794"/>
                  </a:lnTo>
                  <a:lnTo>
                    <a:pt x="13148834" y="7298647"/>
                  </a:lnTo>
                  <a:lnTo>
                    <a:pt x="13148691" y="7298980"/>
                  </a:lnTo>
                  <a:lnTo>
                    <a:pt x="13150358" y="7299691"/>
                  </a:lnTo>
                  <a:lnTo>
                    <a:pt x="13152451" y="7299403"/>
                  </a:lnTo>
                  <a:lnTo>
                    <a:pt x="13154020" y="7298497"/>
                  </a:lnTo>
                  <a:lnTo>
                    <a:pt x="13156681" y="7296875"/>
                  </a:lnTo>
                  <a:lnTo>
                    <a:pt x="13157436" y="7293257"/>
                  </a:lnTo>
                  <a:lnTo>
                    <a:pt x="13155672" y="7290928"/>
                  </a:lnTo>
                  <a:lnTo>
                    <a:pt x="13153718" y="7288124"/>
                  </a:lnTo>
                  <a:lnTo>
                    <a:pt x="13152095" y="7285463"/>
                  </a:lnTo>
                  <a:close/>
                </a:path>
                <a:path w="18799810" h="11198225">
                  <a:moveTo>
                    <a:pt x="13104059" y="7213364"/>
                  </a:moveTo>
                  <a:lnTo>
                    <a:pt x="13100775" y="7212751"/>
                  </a:lnTo>
                  <a:lnTo>
                    <a:pt x="13095450" y="7215996"/>
                  </a:lnTo>
                  <a:lnTo>
                    <a:pt x="13094905" y="7218914"/>
                  </a:lnTo>
                  <a:lnTo>
                    <a:pt x="13094837" y="7219279"/>
                  </a:lnTo>
                  <a:lnTo>
                    <a:pt x="13096460" y="7221941"/>
                  </a:lnTo>
                  <a:lnTo>
                    <a:pt x="13098416" y="7224745"/>
                  </a:lnTo>
                  <a:lnTo>
                    <a:pt x="13098799" y="7225696"/>
                  </a:lnTo>
                  <a:lnTo>
                    <a:pt x="13100798" y="7226549"/>
                  </a:lnTo>
                  <a:lnTo>
                    <a:pt x="13100989" y="7227025"/>
                  </a:lnTo>
                  <a:lnTo>
                    <a:pt x="13102322" y="7227593"/>
                  </a:lnTo>
                  <a:lnTo>
                    <a:pt x="13109258" y="7221492"/>
                  </a:lnTo>
                  <a:lnTo>
                    <a:pt x="13107636" y="7218830"/>
                  </a:lnTo>
                  <a:lnTo>
                    <a:pt x="13105681" y="7216026"/>
                  </a:lnTo>
                  <a:lnTo>
                    <a:pt x="13104059" y="7213364"/>
                  </a:lnTo>
                  <a:close/>
                </a:path>
                <a:path w="18799810" h="11198225">
                  <a:moveTo>
                    <a:pt x="13057116" y="7140550"/>
                  </a:moveTo>
                  <a:lnTo>
                    <a:pt x="13053832" y="7139937"/>
                  </a:lnTo>
                  <a:lnTo>
                    <a:pt x="13048508" y="7143182"/>
                  </a:lnTo>
                  <a:lnTo>
                    <a:pt x="13047962" y="7146100"/>
                  </a:lnTo>
                  <a:lnTo>
                    <a:pt x="13047894" y="7146464"/>
                  </a:lnTo>
                  <a:lnTo>
                    <a:pt x="13049517" y="7149126"/>
                  </a:lnTo>
                  <a:lnTo>
                    <a:pt x="13051473" y="7151931"/>
                  </a:lnTo>
                  <a:lnTo>
                    <a:pt x="13051713" y="7153215"/>
                  </a:lnTo>
                  <a:lnTo>
                    <a:pt x="13055379" y="7154779"/>
                  </a:lnTo>
                  <a:lnTo>
                    <a:pt x="13057472" y="7154490"/>
                  </a:lnTo>
                  <a:lnTo>
                    <a:pt x="13059041" y="7153583"/>
                  </a:lnTo>
                  <a:lnTo>
                    <a:pt x="13061702" y="7151961"/>
                  </a:lnTo>
                  <a:lnTo>
                    <a:pt x="13062246" y="7149043"/>
                  </a:lnTo>
                  <a:lnTo>
                    <a:pt x="13062315" y="7148678"/>
                  </a:lnTo>
                  <a:lnTo>
                    <a:pt x="13060693" y="7146016"/>
                  </a:lnTo>
                  <a:lnTo>
                    <a:pt x="13058737" y="7143211"/>
                  </a:lnTo>
                  <a:lnTo>
                    <a:pt x="13057116" y="7140550"/>
                  </a:lnTo>
                  <a:close/>
                </a:path>
                <a:path w="18799810" h="11198225">
                  <a:moveTo>
                    <a:pt x="13010030" y="7068069"/>
                  </a:moveTo>
                  <a:lnTo>
                    <a:pt x="13006746" y="7067456"/>
                  </a:lnTo>
                  <a:lnTo>
                    <a:pt x="13001422" y="7070700"/>
                  </a:lnTo>
                  <a:lnTo>
                    <a:pt x="13000879" y="7073621"/>
                  </a:lnTo>
                  <a:lnTo>
                    <a:pt x="13000811" y="7073984"/>
                  </a:lnTo>
                  <a:lnTo>
                    <a:pt x="13002432" y="7076646"/>
                  </a:lnTo>
                  <a:lnTo>
                    <a:pt x="13004387" y="7079450"/>
                  </a:lnTo>
                  <a:lnTo>
                    <a:pt x="13004627" y="7080735"/>
                  </a:lnTo>
                  <a:lnTo>
                    <a:pt x="13008293" y="7082298"/>
                  </a:lnTo>
                  <a:lnTo>
                    <a:pt x="13010388" y="7082010"/>
                  </a:lnTo>
                  <a:lnTo>
                    <a:pt x="13011957" y="7081103"/>
                  </a:lnTo>
                  <a:lnTo>
                    <a:pt x="13014617" y="7079481"/>
                  </a:lnTo>
                  <a:lnTo>
                    <a:pt x="13015162" y="7076561"/>
                  </a:lnTo>
                  <a:lnTo>
                    <a:pt x="13015230" y="7076196"/>
                  </a:lnTo>
                  <a:lnTo>
                    <a:pt x="13013609" y="7073536"/>
                  </a:lnTo>
                  <a:lnTo>
                    <a:pt x="13011653" y="7070731"/>
                  </a:lnTo>
                  <a:lnTo>
                    <a:pt x="13010030" y="7068069"/>
                  </a:lnTo>
                  <a:close/>
                </a:path>
                <a:path w="18799810" h="11198225">
                  <a:moveTo>
                    <a:pt x="12963421" y="6995397"/>
                  </a:moveTo>
                  <a:lnTo>
                    <a:pt x="12960278" y="6994451"/>
                  </a:lnTo>
                  <a:lnTo>
                    <a:pt x="12957618" y="6996073"/>
                  </a:lnTo>
                  <a:lnTo>
                    <a:pt x="12955289" y="6997838"/>
                  </a:lnTo>
                  <a:lnTo>
                    <a:pt x="12954448" y="7000630"/>
                  </a:lnTo>
                  <a:lnTo>
                    <a:pt x="12954343" y="7000979"/>
                  </a:lnTo>
                  <a:lnTo>
                    <a:pt x="12955965" y="7003641"/>
                  </a:lnTo>
                  <a:lnTo>
                    <a:pt x="12957920" y="7006445"/>
                  </a:lnTo>
                  <a:lnTo>
                    <a:pt x="12958160" y="7007730"/>
                  </a:lnTo>
                  <a:lnTo>
                    <a:pt x="12960161" y="7008583"/>
                  </a:lnTo>
                  <a:lnTo>
                    <a:pt x="12960635" y="7008391"/>
                  </a:lnTo>
                  <a:lnTo>
                    <a:pt x="12961969" y="7008960"/>
                  </a:lnTo>
                  <a:lnTo>
                    <a:pt x="12963920" y="7009004"/>
                  </a:lnTo>
                  <a:lnTo>
                    <a:pt x="12965489" y="7008098"/>
                  </a:lnTo>
                  <a:lnTo>
                    <a:pt x="12968151" y="7006475"/>
                  </a:lnTo>
                  <a:lnTo>
                    <a:pt x="12968696" y="7003556"/>
                  </a:lnTo>
                  <a:lnTo>
                    <a:pt x="12968764" y="7003191"/>
                  </a:lnTo>
                  <a:lnTo>
                    <a:pt x="12967141" y="7000529"/>
                  </a:lnTo>
                  <a:lnTo>
                    <a:pt x="12965185" y="6997726"/>
                  </a:lnTo>
                  <a:lnTo>
                    <a:pt x="12963421" y="6995397"/>
                  </a:lnTo>
                  <a:close/>
                </a:path>
                <a:path w="18799810" h="11198225">
                  <a:moveTo>
                    <a:pt x="12917095" y="6922059"/>
                  </a:moveTo>
                  <a:lnTo>
                    <a:pt x="12913620" y="6920970"/>
                  </a:lnTo>
                  <a:lnTo>
                    <a:pt x="12908963" y="6924499"/>
                  </a:lnTo>
                  <a:lnTo>
                    <a:pt x="12908122" y="6927291"/>
                  </a:lnTo>
                  <a:lnTo>
                    <a:pt x="12908017" y="6927640"/>
                  </a:lnTo>
                  <a:lnTo>
                    <a:pt x="12909640" y="6930303"/>
                  </a:lnTo>
                  <a:lnTo>
                    <a:pt x="12911594" y="6933107"/>
                  </a:lnTo>
                  <a:lnTo>
                    <a:pt x="12912168" y="6934533"/>
                  </a:lnTo>
                  <a:lnTo>
                    <a:pt x="12914168" y="6935387"/>
                  </a:lnTo>
                  <a:lnTo>
                    <a:pt x="12914310" y="6935053"/>
                  </a:lnTo>
                  <a:lnTo>
                    <a:pt x="12915643" y="6935621"/>
                  </a:lnTo>
                  <a:lnTo>
                    <a:pt x="12922438" y="6929853"/>
                  </a:lnTo>
                  <a:lnTo>
                    <a:pt x="12920816" y="6927192"/>
                  </a:lnTo>
                  <a:lnTo>
                    <a:pt x="12918860" y="6924388"/>
                  </a:lnTo>
                  <a:lnTo>
                    <a:pt x="12917095" y="6922059"/>
                  </a:lnTo>
                  <a:close/>
                </a:path>
                <a:path w="18799810" h="11198225">
                  <a:moveTo>
                    <a:pt x="12871580" y="6848671"/>
                  </a:moveTo>
                  <a:lnTo>
                    <a:pt x="12868438" y="6847725"/>
                  </a:lnTo>
                  <a:lnTo>
                    <a:pt x="12865776" y="6849347"/>
                  </a:lnTo>
                  <a:lnTo>
                    <a:pt x="12863447" y="6851112"/>
                  </a:lnTo>
                  <a:lnTo>
                    <a:pt x="12862606" y="6853903"/>
                  </a:lnTo>
                  <a:lnTo>
                    <a:pt x="12862500" y="6854253"/>
                  </a:lnTo>
                  <a:lnTo>
                    <a:pt x="12864123" y="6856915"/>
                  </a:lnTo>
                  <a:lnTo>
                    <a:pt x="12866079" y="6859719"/>
                  </a:lnTo>
                  <a:lnTo>
                    <a:pt x="12866652" y="6861146"/>
                  </a:lnTo>
                  <a:lnTo>
                    <a:pt x="12868651" y="6861999"/>
                  </a:lnTo>
                  <a:lnTo>
                    <a:pt x="12868460" y="6861523"/>
                  </a:lnTo>
                  <a:lnTo>
                    <a:pt x="12869794" y="6862092"/>
                  </a:lnTo>
                  <a:lnTo>
                    <a:pt x="12871745" y="6862136"/>
                  </a:lnTo>
                  <a:lnTo>
                    <a:pt x="12873313" y="6861229"/>
                  </a:lnTo>
                  <a:lnTo>
                    <a:pt x="12875642" y="6859464"/>
                  </a:lnTo>
                  <a:lnTo>
                    <a:pt x="12876484" y="6856672"/>
                  </a:lnTo>
                  <a:lnTo>
                    <a:pt x="12876589" y="6856323"/>
                  </a:lnTo>
                  <a:lnTo>
                    <a:pt x="12873344" y="6850999"/>
                  </a:lnTo>
                  <a:lnTo>
                    <a:pt x="12871580" y="6848671"/>
                  </a:lnTo>
                  <a:close/>
                </a:path>
                <a:path w="18799810" h="11198225">
                  <a:moveTo>
                    <a:pt x="12826538" y="6775093"/>
                  </a:moveTo>
                  <a:lnTo>
                    <a:pt x="12823397" y="6774147"/>
                  </a:lnTo>
                  <a:lnTo>
                    <a:pt x="12818073" y="6777391"/>
                  </a:lnTo>
                  <a:lnTo>
                    <a:pt x="12817127" y="6780532"/>
                  </a:lnTo>
                  <a:lnTo>
                    <a:pt x="12818749" y="6783194"/>
                  </a:lnTo>
                  <a:lnTo>
                    <a:pt x="12820704" y="6785998"/>
                  </a:lnTo>
                  <a:lnTo>
                    <a:pt x="12821278" y="6787425"/>
                  </a:lnTo>
                  <a:lnTo>
                    <a:pt x="12824610" y="6788847"/>
                  </a:lnTo>
                  <a:lnTo>
                    <a:pt x="12826562" y="6788891"/>
                  </a:lnTo>
                  <a:lnTo>
                    <a:pt x="12828131" y="6787984"/>
                  </a:lnTo>
                  <a:lnTo>
                    <a:pt x="12830458" y="6786219"/>
                  </a:lnTo>
                  <a:lnTo>
                    <a:pt x="12831405" y="6783078"/>
                  </a:lnTo>
                  <a:lnTo>
                    <a:pt x="12826538" y="6775093"/>
                  </a:lnTo>
                  <a:close/>
                </a:path>
                <a:path w="18799810" h="11198225">
                  <a:moveTo>
                    <a:pt x="12781830" y="6701656"/>
                  </a:moveTo>
                  <a:lnTo>
                    <a:pt x="12778688" y="6700709"/>
                  </a:lnTo>
                  <a:lnTo>
                    <a:pt x="12773365" y="6703954"/>
                  </a:lnTo>
                  <a:lnTo>
                    <a:pt x="12772419" y="6707095"/>
                  </a:lnTo>
                  <a:lnTo>
                    <a:pt x="12775663" y="6712419"/>
                  </a:lnTo>
                  <a:lnTo>
                    <a:pt x="12776236" y="6713846"/>
                  </a:lnTo>
                  <a:lnTo>
                    <a:pt x="12779902" y="6715410"/>
                  </a:lnTo>
                  <a:lnTo>
                    <a:pt x="12781522" y="6715313"/>
                  </a:lnTo>
                  <a:lnTo>
                    <a:pt x="12783090" y="6714406"/>
                  </a:lnTo>
                  <a:lnTo>
                    <a:pt x="12785752" y="6712783"/>
                  </a:lnTo>
                  <a:lnTo>
                    <a:pt x="12786698" y="6709641"/>
                  </a:lnTo>
                  <a:lnTo>
                    <a:pt x="12781830" y="6701656"/>
                  </a:lnTo>
                  <a:close/>
                </a:path>
                <a:path w="18799810" h="11198225">
                  <a:moveTo>
                    <a:pt x="12737075" y="6627411"/>
                  </a:moveTo>
                  <a:lnTo>
                    <a:pt x="12733932" y="6626464"/>
                  </a:lnTo>
                  <a:lnTo>
                    <a:pt x="12728609" y="6629709"/>
                  </a:lnTo>
                  <a:lnTo>
                    <a:pt x="12727663" y="6632851"/>
                  </a:lnTo>
                  <a:lnTo>
                    <a:pt x="12730907" y="6638174"/>
                  </a:lnTo>
                  <a:lnTo>
                    <a:pt x="12731480" y="6639601"/>
                  </a:lnTo>
                  <a:lnTo>
                    <a:pt x="12735147" y="6641165"/>
                  </a:lnTo>
                  <a:lnTo>
                    <a:pt x="12736765" y="6641067"/>
                  </a:lnTo>
                  <a:lnTo>
                    <a:pt x="12738334" y="6640160"/>
                  </a:lnTo>
                  <a:lnTo>
                    <a:pt x="12740995" y="6638538"/>
                  </a:lnTo>
                  <a:lnTo>
                    <a:pt x="12741942" y="6635396"/>
                  </a:lnTo>
                  <a:lnTo>
                    <a:pt x="12737075" y="6627411"/>
                  </a:lnTo>
                  <a:close/>
                </a:path>
                <a:path w="18799810" h="11198225">
                  <a:moveTo>
                    <a:pt x="12692651" y="6553307"/>
                  </a:moveTo>
                  <a:lnTo>
                    <a:pt x="12689509" y="6552361"/>
                  </a:lnTo>
                  <a:lnTo>
                    <a:pt x="12684186" y="6555605"/>
                  </a:lnTo>
                  <a:lnTo>
                    <a:pt x="12683241" y="6558749"/>
                  </a:lnTo>
                  <a:lnTo>
                    <a:pt x="12686484" y="6564071"/>
                  </a:lnTo>
                  <a:lnTo>
                    <a:pt x="12687057" y="6565498"/>
                  </a:lnTo>
                  <a:lnTo>
                    <a:pt x="12690723" y="6567061"/>
                  </a:lnTo>
                  <a:lnTo>
                    <a:pt x="12692341" y="6566964"/>
                  </a:lnTo>
                  <a:lnTo>
                    <a:pt x="12693909" y="6566056"/>
                  </a:lnTo>
                  <a:lnTo>
                    <a:pt x="12696571" y="6564435"/>
                  </a:lnTo>
                  <a:lnTo>
                    <a:pt x="12697517" y="6561292"/>
                  </a:lnTo>
                  <a:lnTo>
                    <a:pt x="12692651" y="6553307"/>
                  </a:lnTo>
                  <a:close/>
                </a:path>
                <a:path w="18799810" h="11198225">
                  <a:moveTo>
                    <a:pt x="12648561" y="6479346"/>
                  </a:moveTo>
                  <a:lnTo>
                    <a:pt x="12645420" y="6478400"/>
                  </a:lnTo>
                  <a:lnTo>
                    <a:pt x="12640096" y="6481644"/>
                  </a:lnTo>
                  <a:lnTo>
                    <a:pt x="12639149" y="6484787"/>
                  </a:lnTo>
                  <a:lnTo>
                    <a:pt x="12642395" y="6490110"/>
                  </a:lnTo>
                  <a:lnTo>
                    <a:pt x="12642967" y="6491537"/>
                  </a:lnTo>
                  <a:lnTo>
                    <a:pt x="12646634" y="6493101"/>
                  </a:lnTo>
                  <a:lnTo>
                    <a:pt x="12648251" y="6493002"/>
                  </a:lnTo>
                  <a:lnTo>
                    <a:pt x="12649820" y="6492095"/>
                  </a:lnTo>
                  <a:lnTo>
                    <a:pt x="12652482" y="6490474"/>
                  </a:lnTo>
                  <a:lnTo>
                    <a:pt x="12653428" y="6487332"/>
                  </a:lnTo>
                  <a:lnTo>
                    <a:pt x="12648561" y="6479346"/>
                  </a:lnTo>
                  <a:close/>
                </a:path>
                <a:path w="18799810" h="11198225">
                  <a:moveTo>
                    <a:pt x="12604280" y="6404909"/>
                  </a:moveTo>
                  <a:lnTo>
                    <a:pt x="12601137" y="6403963"/>
                  </a:lnTo>
                  <a:lnTo>
                    <a:pt x="12595814" y="6407209"/>
                  </a:lnTo>
                  <a:lnTo>
                    <a:pt x="12594869" y="6410351"/>
                  </a:lnTo>
                  <a:lnTo>
                    <a:pt x="12598113" y="6415673"/>
                  </a:lnTo>
                  <a:lnTo>
                    <a:pt x="12598686" y="6417100"/>
                  </a:lnTo>
                  <a:lnTo>
                    <a:pt x="12602352" y="6418664"/>
                  </a:lnTo>
                  <a:lnTo>
                    <a:pt x="12603971" y="6418566"/>
                  </a:lnTo>
                  <a:lnTo>
                    <a:pt x="12605540" y="6417660"/>
                  </a:lnTo>
                  <a:lnTo>
                    <a:pt x="12608201" y="6416037"/>
                  </a:lnTo>
                  <a:lnTo>
                    <a:pt x="12609147" y="6412896"/>
                  </a:lnTo>
                  <a:lnTo>
                    <a:pt x="12604280" y="6404909"/>
                  </a:lnTo>
                  <a:close/>
                </a:path>
                <a:path w="18799810" h="11198225">
                  <a:moveTo>
                    <a:pt x="12559999" y="6330474"/>
                  </a:moveTo>
                  <a:lnTo>
                    <a:pt x="12556857" y="6329528"/>
                  </a:lnTo>
                  <a:lnTo>
                    <a:pt x="12551533" y="6332772"/>
                  </a:lnTo>
                  <a:lnTo>
                    <a:pt x="12550587" y="6335913"/>
                  </a:lnTo>
                  <a:lnTo>
                    <a:pt x="12553832" y="6341237"/>
                  </a:lnTo>
                  <a:lnTo>
                    <a:pt x="12554405" y="6342663"/>
                  </a:lnTo>
                  <a:lnTo>
                    <a:pt x="12558072" y="6344227"/>
                  </a:lnTo>
                  <a:lnTo>
                    <a:pt x="12559689" y="6344129"/>
                  </a:lnTo>
                  <a:lnTo>
                    <a:pt x="12561257" y="6343223"/>
                  </a:lnTo>
                  <a:lnTo>
                    <a:pt x="12563919" y="6341601"/>
                  </a:lnTo>
                  <a:lnTo>
                    <a:pt x="12564865" y="6338459"/>
                  </a:lnTo>
                  <a:lnTo>
                    <a:pt x="12559999" y="6330474"/>
                  </a:lnTo>
                  <a:close/>
                </a:path>
                <a:path w="18799810" h="11198225">
                  <a:moveTo>
                    <a:pt x="12515909" y="6256513"/>
                  </a:moveTo>
                  <a:lnTo>
                    <a:pt x="12512767" y="6255566"/>
                  </a:lnTo>
                  <a:lnTo>
                    <a:pt x="12507444" y="6258811"/>
                  </a:lnTo>
                  <a:lnTo>
                    <a:pt x="12506497" y="6261954"/>
                  </a:lnTo>
                  <a:lnTo>
                    <a:pt x="12509741" y="6267276"/>
                  </a:lnTo>
                  <a:lnTo>
                    <a:pt x="12510314" y="6268703"/>
                  </a:lnTo>
                  <a:lnTo>
                    <a:pt x="12513981" y="6270267"/>
                  </a:lnTo>
                  <a:lnTo>
                    <a:pt x="12515599" y="6270169"/>
                  </a:lnTo>
                  <a:lnTo>
                    <a:pt x="12517168" y="6269262"/>
                  </a:lnTo>
                  <a:lnTo>
                    <a:pt x="12519830" y="6267641"/>
                  </a:lnTo>
                  <a:lnTo>
                    <a:pt x="12520777" y="6264498"/>
                  </a:lnTo>
                  <a:lnTo>
                    <a:pt x="12515909" y="6256513"/>
                  </a:lnTo>
                  <a:close/>
                </a:path>
                <a:path w="18799810" h="11198225">
                  <a:moveTo>
                    <a:pt x="12471486" y="6182410"/>
                  </a:moveTo>
                  <a:lnTo>
                    <a:pt x="12468343" y="6181463"/>
                  </a:lnTo>
                  <a:lnTo>
                    <a:pt x="12463020" y="6184708"/>
                  </a:lnTo>
                  <a:lnTo>
                    <a:pt x="12462073" y="6187850"/>
                  </a:lnTo>
                  <a:lnTo>
                    <a:pt x="12465318" y="6193173"/>
                  </a:lnTo>
                  <a:lnTo>
                    <a:pt x="12465892" y="6194600"/>
                  </a:lnTo>
                  <a:lnTo>
                    <a:pt x="12469556" y="6196163"/>
                  </a:lnTo>
                  <a:lnTo>
                    <a:pt x="12471176" y="6196066"/>
                  </a:lnTo>
                  <a:lnTo>
                    <a:pt x="12472745" y="6195159"/>
                  </a:lnTo>
                  <a:lnTo>
                    <a:pt x="12475407" y="6193538"/>
                  </a:lnTo>
                  <a:lnTo>
                    <a:pt x="12476352" y="6190395"/>
                  </a:lnTo>
                  <a:lnTo>
                    <a:pt x="12471486" y="6182410"/>
                  </a:lnTo>
                  <a:close/>
                </a:path>
                <a:path w="18799810" h="11198225">
                  <a:moveTo>
                    <a:pt x="12426587" y="6108498"/>
                  </a:moveTo>
                  <a:lnTo>
                    <a:pt x="12423446" y="6107552"/>
                  </a:lnTo>
                  <a:lnTo>
                    <a:pt x="12418123" y="6110796"/>
                  </a:lnTo>
                  <a:lnTo>
                    <a:pt x="12417176" y="6113939"/>
                  </a:lnTo>
                  <a:lnTo>
                    <a:pt x="12420419" y="6119261"/>
                  </a:lnTo>
                  <a:lnTo>
                    <a:pt x="12420993" y="6120688"/>
                  </a:lnTo>
                  <a:lnTo>
                    <a:pt x="12424659" y="6122252"/>
                  </a:lnTo>
                  <a:lnTo>
                    <a:pt x="12426610" y="6122296"/>
                  </a:lnTo>
                  <a:lnTo>
                    <a:pt x="12428179" y="6121389"/>
                  </a:lnTo>
                  <a:lnTo>
                    <a:pt x="12430508" y="6119625"/>
                  </a:lnTo>
                  <a:lnTo>
                    <a:pt x="12431454" y="6116483"/>
                  </a:lnTo>
                  <a:lnTo>
                    <a:pt x="12426587" y="6108498"/>
                  </a:lnTo>
                  <a:close/>
                </a:path>
                <a:path w="18799810" h="11198225">
                  <a:moveTo>
                    <a:pt x="12380738" y="6034968"/>
                  </a:moveTo>
                  <a:lnTo>
                    <a:pt x="12371659" y="6040551"/>
                  </a:lnTo>
                  <a:lnTo>
                    <a:pt x="12374904" y="6045874"/>
                  </a:lnTo>
                  <a:lnTo>
                    <a:pt x="12375477" y="6047301"/>
                  </a:lnTo>
                  <a:lnTo>
                    <a:pt x="12377476" y="6048153"/>
                  </a:lnTo>
                  <a:lnTo>
                    <a:pt x="12377953" y="6047963"/>
                  </a:lnTo>
                  <a:lnTo>
                    <a:pt x="12379285" y="6048531"/>
                  </a:lnTo>
                  <a:lnTo>
                    <a:pt x="12386079" y="6042762"/>
                  </a:lnTo>
                  <a:lnTo>
                    <a:pt x="12384458" y="6040100"/>
                  </a:lnTo>
                  <a:lnTo>
                    <a:pt x="12382503" y="6037297"/>
                  </a:lnTo>
                  <a:lnTo>
                    <a:pt x="12380738" y="6034968"/>
                  </a:lnTo>
                  <a:close/>
                </a:path>
                <a:path w="18799810" h="11198225">
                  <a:moveTo>
                    <a:pt x="12334888" y="5961438"/>
                  </a:moveTo>
                  <a:lnTo>
                    <a:pt x="12331604" y="5960826"/>
                  </a:lnTo>
                  <a:lnTo>
                    <a:pt x="12326280" y="5964070"/>
                  </a:lnTo>
                  <a:lnTo>
                    <a:pt x="12325735" y="5966990"/>
                  </a:lnTo>
                  <a:lnTo>
                    <a:pt x="12325667" y="5967353"/>
                  </a:lnTo>
                  <a:lnTo>
                    <a:pt x="12327290" y="5970016"/>
                  </a:lnTo>
                  <a:lnTo>
                    <a:pt x="12329245" y="5972820"/>
                  </a:lnTo>
                  <a:lnTo>
                    <a:pt x="12329485" y="5974103"/>
                  </a:lnTo>
                  <a:lnTo>
                    <a:pt x="12331486" y="5974956"/>
                  </a:lnTo>
                  <a:lnTo>
                    <a:pt x="12331960" y="5974766"/>
                  </a:lnTo>
                  <a:lnTo>
                    <a:pt x="12333293" y="5975335"/>
                  </a:lnTo>
                  <a:lnTo>
                    <a:pt x="12340088" y="5969566"/>
                  </a:lnTo>
                  <a:lnTo>
                    <a:pt x="12338466" y="5966903"/>
                  </a:lnTo>
                  <a:lnTo>
                    <a:pt x="12336510" y="5964099"/>
                  </a:lnTo>
                  <a:lnTo>
                    <a:pt x="12334888" y="5961438"/>
                  </a:lnTo>
                  <a:close/>
                </a:path>
                <a:path w="18799810" h="11198225">
                  <a:moveTo>
                    <a:pt x="12288278" y="5888765"/>
                  </a:moveTo>
                  <a:lnTo>
                    <a:pt x="12284994" y="5888153"/>
                  </a:lnTo>
                  <a:lnTo>
                    <a:pt x="12279671" y="5891398"/>
                  </a:lnTo>
                  <a:lnTo>
                    <a:pt x="12279126" y="5894317"/>
                  </a:lnTo>
                  <a:lnTo>
                    <a:pt x="12279058" y="5894682"/>
                  </a:lnTo>
                  <a:lnTo>
                    <a:pt x="12280680" y="5897344"/>
                  </a:lnTo>
                  <a:lnTo>
                    <a:pt x="12282635" y="5900146"/>
                  </a:lnTo>
                  <a:lnTo>
                    <a:pt x="12282875" y="5901431"/>
                  </a:lnTo>
                  <a:lnTo>
                    <a:pt x="12286542" y="5902995"/>
                  </a:lnTo>
                  <a:lnTo>
                    <a:pt x="12288635" y="5902706"/>
                  </a:lnTo>
                  <a:lnTo>
                    <a:pt x="12290204" y="5901799"/>
                  </a:lnTo>
                  <a:lnTo>
                    <a:pt x="12292865" y="5900177"/>
                  </a:lnTo>
                  <a:lnTo>
                    <a:pt x="12293410" y="5897259"/>
                  </a:lnTo>
                  <a:lnTo>
                    <a:pt x="12293478" y="5896894"/>
                  </a:lnTo>
                  <a:lnTo>
                    <a:pt x="12291857" y="5894232"/>
                  </a:lnTo>
                  <a:lnTo>
                    <a:pt x="12289901" y="5891427"/>
                  </a:lnTo>
                  <a:lnTo>
                    <a:pt x="12288278" y="5888765"/>
                  </a:lnTo>
                  <a:close/>
                </a:path>
                <a:path w="18799810" h="11198225">
                  <a:moveTo>
                    <a:pt x="12240433" y="5817143"/>
                  </a:moveTo>
                  <a:lnTo>
                    <a:pt x="12236816" y="5816388"/>
                  </a:lnTo>
                  <a:lnTo>
                    <a:pt x="12234488" y="5818153"/>
                  </a:lnTo>
                  <a:lnTo>
                    <a:pt x="12231826" y="5819774"/>
                  </a:lnTo>
                  <a:lnTo>
                    <a:pt x="12231071" y="5823391"/>
                  </a:lnTo>
                  <a:lnTo>
                    <a:pt x="12232835" y="5825720"/>
                  </a:lnTo>
                  <a:lnTo>
                    <a:pt x="12234790" y="5828524"/>
                  </a:lnTo>
                  <a:lnTo>
                    <a:pt x="12235173" y="5829475"/>
                  </a:lnTo>
                  <a:lnTo>
                    <a:pt x="12237172" y="5830328"/>
                  </a:lnTo>
                  <a:lnTo>
                    <a:pt x="12237030" y="5830661"/>
                  </a:lnTo>
                  <a:lnTo>
                    <a:pt x="12238697" y="5831372"/>
                  </a:lnTo>
                  <a:lnTo>
                    <a:pt x="12240790" y="5831083"/>
                  </a:lnTo>
                  <a:lnTo>
                    <a:pt x="12242359" y="5830176"/>
                  </a:lnTo>
                  <a:lnTo>
                    <a:pt x="12245021" y="5828555"/>
                  </a:lnTo>
                  <a:lnTo>
                    <a:pt x="12245775" y="5824936"/>
                  </a:lnTo>
                  <a:lnTo>
                    <a:pt x="12244011" y="5822609"/>
                  </a:lnTo>
                  <a:lnTo>
                    <a:pt x="12242056" y="5819805"/>
                  </a:lnTo>
                  <a:lnTo>
                    <a:pt x="12240433" y="5817143"/>
                  </a:lnTo>
                  <a:close/>
                </a:path>
                <a:path w="18799810" h="11198225">
                  <a:moveTo>
                    <a:pt x="12191304" y="5745760"/>
                  </a:moveTo>
                  <a:lnTo>
                    <a:pt x="12187686" y="5745005"/>
                  </a:lnTo>
                  <a:lnTo>
                    <a:pt x="12183030" y="5748534"/>
                  </a:lnTo>
                  <a:lnTo>
                    <a:pt x="12182275" y="5752151"/>
                  </a:lnTo>
                  <a:lnTo>
                    <a:pt x="12184040" y="5754480"/>
                  </a:lnTo>
                  <a:lnTo>
                    <a:pt x="12185995" y="5757284"/>
                  </a:lnTo>
                  <a:lnTo>
                    <a:pt x="12186710" y="5758377"/>
                  </a:lnTo>
                  <a:lnTo>
                    <a:pt x="12190043" y="5759799"/>
                  </a:lnTo>
                  <a:lnTo>
                    <a:pt x="12191993" y="5759843"/>
                  </a:lnTo>
                  <a:lnTo>
                    <a:pt x="12193704" y="5758602"/>
                  </a:lnTo>
                  <a:lnTo>
                    <a:pt x="12196033" y="5756838"/>
                  </a:lnTo>
                  <a:lnTo>
                    <a:pt x="12196788" y="5753221"/>
                  </a:lnTo>
                  <a:lnTo>
                    <a:pt x="12195024" y="5750892"/>
                  </a:lnTo>
                  <a:lnTo>
                    <a:pt x="12193069" y="5748089"/>
                  </a:lnTo>
                  <a:lnTo>
                    <a:pt x="12191304" y="5745760"/>
                  </a:lnTo>
                  <a:close/>
                </a:path>
                <a:path w="18799810" h="11198225">
                  <a:moveTo>
                    <a:pt x="12140465" y="5675617"/>
                  </a:moveTo>
                  <a:lnTo>
                    <a:pt x="12137181" y="5675004"/>
                  </a:lnTo>
                  <a:lnTo>
                    <a:pt x="12132524" y="5678533"/>
                  </a:lnTo>
                  <a:lnTo>
                    <a:pt x="12131911" y="5681817"/>
                  </a:lnTo>
                  <a:lnTo>
                    <a:pt x="12133675" y="5684145"/>
                  </a:lnTo>
                  <a:lnTo>
                    <a:pt x="12135629" y="5686949"/>
                  </a:lnTo>
                  <a:lnTo>
                    <a:pt x="12136347" y="5688043"/>
                  </a:lnTo>
                  <a:lnTo>
                    <a:pt x="12139345" y="5689322"/>
                  </a:lnTo>
                  <a:lnTo>
                    <a:pt x="12141297" y="5689367"/>
                  </a:lnTo>
                  <a:lnTo>
                    <a:pt x="12143008" y="5688126"/>
                  </a:lnTo>
                  <a:lnTo>
                    <a:pt x="12145335" y="5686362"/>
                  </a:lnTo>
                  <a:lnTo>
                    <a:pt x="12145949" y="5683078"/>
                  </a:lnTo>
                  <a:lnTo>
                    <a:pt x="12144185" y="5680749"/>
                  </a:lnTo>
                  <a:lnTo>
                    <a:pt x="12142229" y="5677945"/>
                  </a:lnTo>
                  <a:lnTo>
                    <a:pt x="12140465" y="5675617"/>
                  </a:lnTo>
                  <a:close/>
                </a:path>
                <a:path w="18799810" h="11198225">
                  <a:moveTo>
                    <a:pt x="12089483" y="5605807"/>
                  </a:moveTo>
                  <a:lnTo>
                    <a:pt x="12086056" y="5605528"/>
                  </a:lnTo>
                  <a:lnTo>
                    <a:pt x="12081398" y="5609056"/>
                  </a:lnTo>
                  <a:lnTo>
                    <a:pt x="12081119" y="5612482"/>
                  </a:lnTo>
                  <a:lnTo>
                    <a:pt x="12082884" y="5614811"/>
                  </a:lnTo>
                  <a:lnTo>
                    <a:pt x="12084840" y="5617615"/>
                  </a:lnTo>
                  <a:lnTo>
                    <a:pt x="12085222" y="5618567"/>
                  </a:lnTo>
                  <a:lnTo>
                    <a:pt x="12088553" y="5619988"/>
                  </a:lnTo>
                  <a:lnTo>
                    <a:pt x="12090647" y="5619699"/>
                  </a:lnTo>
                  <a:lnTo>
                    <a:pt x="12092358" y="5618458"/>
                  </a:lnTo>
                  <a:lnTo>
                    <a:pt x="12094687" y="5616694"/>
                  </a:lnTo>
                  <a:lnTo>
                    <a:pt x="12094966" y="5613268"/>
                  </a:lnTo>
                  <a:lnTo>
                    <a:pt x="12093203" y="5610939"/>
                  </a:lnTo>
                  <a:lnTo>
                    <a:pt x="12091246" y="5608136"/>
                  </a:lnTo>
                  <a:lnTo>
                    <a:pt x="12089483" y="5605807"/>
                  </a:lnTo>
                  <a:close/>
                </a:path>
                <a:path w="18799810" h="11198225">
                  <a:moveTo>
                    <a:pt x="1808632" y="1179759"/>
                  </a:moveTo>
                  <a:lnTo>
                    <a:pt x="1800300" y="1176204"/>
                  </a:lnTo>
                  <a:lnTo>
                    <a:pt x="1796972" y="1177543"/>
                  </a:lnTo>
                  <a:lnTo>
                    <a:pt x="1794697" y="1182875"/>
                  </a:lnTo>
                  <a:lnTo>
                    <a:pt x="1796035" y="1186203"/>
                  </a:lnTo>
                  <a:lnTo>
                    <a:pt x="1804367" y="1189758"/>
                  </a:lnTo>
                  <a:lnTo>
                    <a:pt x="1807696" y="1188419"/>
                  </a:lnTo>
                  <a:lnTo>
                    <a:pt x="1809971" y="1183088"/>
                  </a:lnTo>
                  <a:lnTo>
                    <a:pt x="1808632" y="1179759"/>
                  </a:lnTo>
                  <a:close/>
                </a:path>
                <a:path w="18799810" h="11198225">
                  <a:moveTo>
                    <a:pt x="1888435" y="1213406"/>
                  </a:moveTo>
                  <a:lnTo>
                    <a:pt x="1880102" y="1209851"/>
                  </a:lnTo>
                  <a:lnTo>
                    <a:pt x="1876774" y="1211190"/>
                  </a:lnTo>
                  <a:lnTo>
                    <a:pt x="1874500" y="1216521"/>
                  </a:lnTo>
                  <a:lnTo>
                    <a:pt x="1875837" y="1219850"/>
                  </a:lnTo>
                  <a:lnTo>
                    <a:pt x="1884170" y="1223405"/>
                  </a:lnTo>
                  <a:lnTo>
                    <a:pt x="1887499" y="1222066"/>
                  </a:lnTo>
                  <a:lnTo>
                    <a:pt x="1889773" y="1216735"/>
                  </a:lnTo>
                  <a:lnTo>
                    <a:pt x="1888435" y="1213406"/>
                  </a:lnTo>
                  <a:close/>
                </a:path>
                <a:path w="18799810" h="11198225">
                  <a:moveTo>
                    <a:pt x="1729448" y="1145587"/>
                  </a:moveTo>
                  <a:lnTo>
                    <a:pt x="1723782" y="1143170"/>
                  </a:lnTo>
                  <a:lnTo>
                    <a:pt x="1719517" y="1153169"/>
                  </a:lnTo>
                  <a:lnTo>
                    <a:pt x="1725182" y="1155586"/>
                  </a:lnTo>
                  <a:lnTo>
                    <a:pt x="1728512" y="1154248"/>
                  </a:lnTo>
                  <a:lnTo>
                    <a:pt x="1730786" y="1148916"/>
                  </a:lnTo>
                  <a:lnTo>
                    <a:pt x="1729448" y="1145587"/>
                  </a:lnTo>
                  <a:close/>
                </a:path>
                <a:path w="18799810" h="11198225">
                  <a:moveTo>
                    <a:pt x="1968522" y="1246386"/>
                  </a:moveTo>
                  <a:lnTo>
                    <a:pt x="1959856" y="1242689"/>
                  </a:lnTo>
                  <a:lnTo>
                    <a:pt x="1956861" y="1244170"/>
                  </a:lnTo>
                  <a:lnTo>
                    <a:pt x="1954586" y="1249503"/>
                  </a:lnTo>
                  <a:lnTo>
                    <a:pt x="1955924" y="1252831"/>
                  </a:lnTo>
                  <a:lnTo>
                    <a:pt x="1964590" y="1256527"/>
                  </a:lnTo>
                  <a:lnTo>
                    <a:pt x="1967585" y="1255048"/>
                  </a:lnTo>
                  <a:lnTo>
                    <a:pt x="1970002" y="1249382"/>
                  </a:lnTo>
                  <a:lnTo>
                    <a:pt x="1968522" y="1246386"/>
                  </a:lnTo>
                  <a:close/>
                </a:path>
                <a:path w="18799810" h="11198225">
                  <a:moveTo>
                    <a:pt x="1650356" y="1110273"/>
                  </a:moveTo>
                  <a:lnTo>
                    <a:pt x="1642024" y="1106719"/>
                  </a:lnTo>
                  <a:lnTo>
                    <a:pt x="1638696" y="1108057"/>
                  </a:lnTo>
                  <a:lnTo>
                    <a:pt x="1636421" y="1113390"/>
                  </a:lnTo>
                  <a:lnTo>
                    <a:pt x="1637759" y="1116718"/>
                  </a:lnTo>
                  <a:lnTo>
                    <a:pt x="1646091" y="1120272"/>
                  </a:lnTo>
                  <a:lnTo>
                    <a:pt x="1649419" y="1118935"/>
                  </a:lnTo>
                  <a:lnTo>
                    <a:pt x="1651694" y="1113602"/>
                  </a:lnTo>
                  <a:lnTo>
                    <a:pt x="1650356" y="1110273"/>
                  </a:lnTo>
                  <a:close/>
                </a:path>
                <a:path w="18799810" h="11198225">
                  <a:moveTo>
                    <a:pt x="12036504" y="5537903"/>
                  </a:moveTo>
                  <a:lnTo>
                    <a:pt x="12033080" y="5537624"/>
                  </a:lnTo>
                  <a:lnTo>
                    <a:pt x="12028422" y="5541154"/>
                  </a:lnTo>
                  <a:lnTo>
                    <a:pt x="12028143" y="5544580"/>
                  </a:lnTo>
                  <a:lnTo>
                    <a:pt x="12029906" y="5546908"/>
                  </a:lnTo>
                  <a:lnTo>
                    <a:pt x="12032004" y="5549378"/>
                  </a:lnTo>
                  <a:lnTo>
                    <a:pt x="12032386" y="5550329"/>
                  </a:lnTo>
                  <a:lnTo>
                    <a:pt x="12035720" y="5551751"/>
                  </a:lnTo>
                  <a:lnTo>
                    <a:pt x="12037813" y="5551463"/>
                  </a:lnTo>
                  <a:lnTo>
                    <a:pt x="12039524" y="5550223"/>
                  </a:lnTo>
                  <a:lnTo>
                    <a:pt x="12041851" y="5548459"/>
                  </a:lnTo>
                  <a:lnTo>
                    <a:pt x="12042132" y="5545032"/>
                  </a:lnTo>
                  <a:lnTo>
                    <a:pt x="12040367" y="5542703"/>
                  </a:lnTo>
                  <a:lnTo>
                    <a:pt x="12038269" y="5540232"/>
                  </a:lnTo>
                  <a:lnTo>
                    <a:pt x="12036504" y="5537903"/>
                  </a:lnTo>
                  <a:close/>
                </a:path>
                <a:path w="18799810" h="11198225">
                  <a:moveTo>
                    <a:pt x="2048893" y="1278700"/>
                  </a:moveTo>
                  <a:lnTo>
                    <a:pt x="2040227" y="1275003"/>
                  </a:lnTo>
                  <a:lnTo>
                    <a:pt x="2037232" y="1276484"/>
                  </a:lnTo>
                  <a:lnTo>
                    <a:pt x="2034815" y="1282150"/>
                  </a:lnTo>
                  <a:lnTo>
                    <a:pt x="2036295" y="1285144"/>
                  </a:lnTo>
                  <a:lnTo>
                    <a:pt x="2038962" y="1286282"/>
                  </a:lnTo>
                  <a:lnTo>
                    <a:pt x="2039104" y="1285948"/>
                  </a:lnTo>
                  <a:lnTo>
                    <a:pt x="2045103" y="1288507"/>
                  </a:lnTo>
                  <a:lnTo>
                    <a:pt x="2048098" y="1287028"/>
                  </a:lnTo>
                  <a:lnTo>
                    <a:pt x="2050373" y="1281695"/>
                  </a:lnTo>
                  <a:lnTo>
                    <a:pt x="2048893" y="1278700"/>
                  </a:lnTo>
                  <a:close/>
                </a:path>
                <a:path w="18799810" h="11198225">
                  <a:moveTo>
                    <a:pt x="1571407" y="1074626"/>
                  </a:moveTo>
                  <a:lnTo>
                    <a:pt x="1565741" y="1072209"/>
                  </a:lnTo>
                  <a:lnTo>
                    <a:pt x="1561476" y="1082208"/>
                  </a:lnTo>
                  <a:lnTo>
                    <a:pt x="1566809" y="1084483"/>
                  </a:lnTo>
                  <a:lnTo>
                    <a:pt x="1569995" y="1083479"/>
                  </a:lnTo>
                  <a:lnTo>
                    <a:pt x="1571132" y="1080813"/>
                  </a:lnTo>
                  <a:lnTo>
                    <a:pt x="1572745" y="1077955"/>
                  </a:lnTo>
                  <a:lnTo>
                    <a:pt x="1571407" y="1074626"/>
                  </a:lnTo>
                  <a:close/>
                </a:path>
                <a:path w="18799810" h="11198225">
                  <a:moveTo>
                    <a:pt x="2128930" y="1310872"/>
                  </a:moveTo>
                  <a:lnTo>
                    <a:pt x="2120598" y="1307318"/>
                  </a:lnTo>
                  <a:lnTo>
                    <a:pt x="2117603" y="1308797"/>
                  </a:lnTo>
                  <a:lnTo>
                    <a:pt x="2115328" y="1314130"/>
                  </a:lnTo>
                  <a:lnTo>
                    <a:pt x="2116808" y="1317125"/>
                  </a:lnTo>
                  <a:lnTo>
                    <a:pt x="2125140" y="1320680"/>
                  </a:lnTo>
                  <a:lnTo>
                    <a:pt x="2128136" y="1319199"/>
                  </a:lnTo>
                  <a:lnTo>
                    <a:pt x="2130411" y="1313866"/>
                  </a:lnTo>
                  <a:lnTo>
                    <a:pt x="2128930" y="1310872"/>
                  </a:lnTo>
                  <a:close/>
                </a:path>
                <a:path w="18799810" h="11198225">
                  <a:moveTo>
                    <a:pt x="1485170" y="1033901"/>
                  </a:moveTo>
                  <a:lnTo>
                    <a:pt x="1481841" y="1035238"/>
                  </a:lnTo>
                  <a:lnTo>
                    <a:pt x="1480336" y="1038536"/>
                  </a:lnTo>
                  <a:lnTo>
                    <a:pt x="1479233" y="1040430"/>
                  </a:lnTo>
                  <a:lnTo>
                    <a:pt x="1480429" y="1044091"/>
                  </a:lnTo>
                  <a:lnTo>
                    <a:pt x="1489095" y="1047788"/>
                  </a:lnTo>
                  <a:lnTo>
                    <a:pt x="1492281" y="1046784"/>
                  </a:lnTo>
                  <a:lnTo>
                    <a:pt x="1493786" y="1043485"/>
                  </a:lnTo>
                  <a:lnTo>
                    <a:pt x="1494889" y="1041592"/>
                  </a:lnTo>
                  <a:lnTo>
                    <a:pt x="1493693" y="1037931"/>
                  </a:lnTo>
                  <a:lnTo>
                    <a:pt x="1488027" y="1035514"/>
                  </a:lnTo>
                  <a:lnTo>
                    <a:pt x="1485170" y="1033901"/>
                  </a:lnTo>
                  <a:close/>
                </a:path>
                <a:path w="18799810" h="11198225">
                  <a:moveTo>
                    <a:pt x="2209537" y="1341710"/>
                  </a:moveTo>
                  <a:lnTo>
                    <a:pt x="2201204" y="1338155"/>
                  </a:lnTo>
                  <a:lnTo>
                    <a:pt x="2198209" y="1339636"/>
                  </a:lnTo>
                  <a:lnTo>
                    <a:pt x="2195934" y="1344969"/>
                  </a:lnTo>
                  <a:lnTo>
                    <a:pt x="2197414" y="1347965"/>
                  </a:lnTo>
                  <a:lnTo>
                    <a:pt x="2205747" y="1351519"/>
                  </a:lnTo>
                  <a:lnTo>
                    <a:pt x="2208742" y="1350038"/>
                  </a:lnTo>
                  <a:lnTo>
                    <a:pt x="2211017" y="1344705"/>
                  </a:lnTo>
                  <a:lnTo>
                    <a:pt x="2209537" y="1341710"/>
                  </a:lnTo>
                  <a:close/>
                </a:path>
                <a:path w="18799810" h="11198225">
                  <a:moveTo>
                    <a:pt x="1407264" y="996730"/>
                  </a:moveTo>
                  <a:lnTo>
                    <a:pt x="1403936" y="998067"/>
                  </a:lnTo>
                  <a:lnTo>
                    <a:pt x="1402430" y="1001365"/>
                  </a:lnTo>
                  <a:lnTo>
                    <a:pt x="1401328" y="1003258"/>
                  </a:lnTo>
                  <a:lnTo>
                    <a:pt x="1402523" y="1006920"/>
                  </a:lnTo>
                  <a:lnTo>
                    <a:pt x="1411189" y="1010617"/>
                  </a:lnTo>
                  <a:lnTo>
                    <a:pt x="1414376" y="1009612"/>
                  </a:lnTo>
                  <a:lnTo>
                    <a:pt x="1415881" y="1006315"/>
                  </a:lnTo>
                  <a:lnTo>
                    <a:pt x="1416984" y="1004421"/>
                  </a:lnTo>
                  <a:lnTo>
                    <a:pt x="1415788" y="1000760"/>
                  </a:lnTo>
                  <a:lnTo>
                    <a:pt x="1410122" y="998343"/>
                  </a:lnTo>
                  <a:lnTo>
                    <a:pt x="1407264" y="996730"/>
                  </a:lnTo>
                  <a:close/>
                </a:path>
                <a:path w="18799810" h="11198225">
                  <a:moveTo>
                    <a:pt x="2290761" y="1372025"/>
                  </a:moveTo>
                  <a:lnTo>
                    <a:pt x="2285094" y="1369607"/>
                  </a:lnTo>
                  <a:lnTo>
                    <a:pt x="2282286" y="1368803"/>
                  </a:lnTo>
                  <a:lnTo>
                    <a:pt x="2279291" y="1370283"/>
                  </a:lnTo>
                  <a:lnTo>
                    <a:pt x="2277016" y="1375616"/>
                  </a:lnTo>
                  <a:lnTo>
                    <a:pt x="2278497" y="1378611"/>
                  </a:lnTo>
                  <a:lnTo>
                    <a:pt x="2284496" y="1381170"/>
                  </a:lnTo>
                  <a:lnTo>
                    <a:pt x="2287304" y="1381974"/>
                  </a:lnTo>
                  <a:lnTo>
                    <a:pt x="2290300" y="1380494"/>
                  </a:lnTo>
                  <a:lnTo>
                    <a:pt x="2291437" y="1377828"/>
                  </a:lnTo>
                  <a:lnTo>
                    <a:pt x="2292040" y="1375721"/>
                  </a:lnTo>
                  <a:lnTo>
                    <a:pt x="2292241" y="1375020"/>
                  </a:lnTo>
                  <a:lnTo>
                    <a:pt x="2290761" y="1372025"/>
                  </a:lnTo>
                  <a:close/>
                </a:path>
                <a:path w="18799810" h="11198225">
                  <a:moveTo>
                    <a:pt x="1335452" y="960975"/>
                  </a:moveTo>
                  <a:lnTo>
                    <a:pt x="1329786" y="958558"/>
                  </a:lnTo>
                  <a:lnTo>
                    <a:pt x="1326266" y="959421"/>
                  </a:lnTo>
                  <a:lnTo>
                    <a:pt x="1323991" y="964754"/>
                  </a:lnTo>
                  <a:lnTo>
                    <a:pt x="1324996" y="967940"/>
                  </a:lnTo>
                  <a:lnTo>
                    <a:pt x="1327520" y="969411"/>
                  </a:lnTo>
                  <a:lnTo>
                    <a:pt x="1333520" y="971970"/>
                  </a:lnTo>
                  <a:lnTo>
                    <a:pt x="1336706" y="970965"/>
                  </a:lnTo>
                  <a:lnTo>
                    <a:pt x="1338981" y="965632"/>
                  </a:lnTo>
                  <a:lnTo>
                    <a:pt x="1337976" y="962446"/>
                  </a:lnTo>
                  <a:lnTo>
                    <a:pt x="1335452" y="960975"/>
                  </a:lnTo>
                  <a:close/>
                </a:path>
                <a:path w="18799810" h="11198225">
                  <a:moveTo>
                    <a:pt x="2371986" y="1402338"/>
                  </a:moveTo>
                  <a:lnTo>
                    <a:pt x="2366319" y="1399921"/>
                  </a:lnTo>
                  <a:lnTo>
                    <a:pt x="2363510" y="1399117"/>
                  </a:lnTo>
                  <a:lnTo>
                    <a:pt x="2360515" y="1400597"/>
                  </a:lnTo>
                  <a:lnTo>
                    <a:pt x="2359377" y="1403264"/>
                  </a:lnTo>
                  <a:lnTo>
                    <a:pt x="2358775" y="1405370"/>
                  </a:lnTo>
                  <a:lnTo>
                    <a:pt x="2358574" y="1406072"/>
                  </a:lnTo>
                  <a:lnTo>
                    <a:pt x="2359720" y="1408926"/>
                  </a:lnTo>
                  <a:lnTo>
                    <a:pt x="2365720" y="1411485"/>
                  </a:lnTo>
                  <a:lnTo>
                    <a:pt x="2368528" y="1412289"/>
                  </a:lnTo>
                  <a:lnTo>
                    <a:pt x="2371524" y="1410808"/>
                  </a:lnTo>
                  <a:lnTo>
                    <a:pt x="2372661" y="1408142"/>
                  </a:lnTo>
                  <a:lnTo>
                    <a:pt x="2373292" y="1406047"/>
                  </a:lnTo>
                  <a:lnTo>
                    <a:pt x="2373607" y="1405000"/>
                  </a:lnTo>
                  <a:lnTo>
                    <a:pt x="2371986" y="1402338"/>
                  </a:lnTo>
                  <a:close/>
                </a:path>
                <a:path w="18799810" h="11198225">
                  <a:moveTo>
                    <a:pt x="2453160" y="1431843"/>
                  </a:moveTo>
                  <a:lnTo>
                    <a:pt x="2447494" y="1429426"/>
                  </a:lnTo>
                  <a:lnTo>
                    <a:pt x="2444686" y="1428622"/>
                  </a:lnTo>
                  <a:lnTo>
                    <a:pt x="2441690" y="1430103"/>
                  </a:lnTo>
                  <a:lnTo>
                    <a:pt x="2440553" y="1432769"/>
                  </a:lnTo>
                  <a:lnTo>
                    <a:pt x="2439950" y="1434875"/>
                  </a:lnTo>
                  <a:lnTo>
                    <a:pt x="2439749" y="1435578"/>
                  </a:lnTo>
                  <a:lnTo>
                    <a:pt x="2440896" y="1438431"/>
                  </a:lnTo>
                  <a:lnTo>
                    <a:pt x="2446895" y="1440990"/>
                  </a:lnTo>
                  <a:lnTo>
                    <a:pt x="2449703" y="1441794"/>
                  </a:lnTo>
                  <a:lnTo>
                    <a:pt x="2452699" y="1440314"/>
                  </a:lnTo>
                  <a:lnTo>
                    <a:pt x="2453837" y="1437647"/>
                  </a:lnTo>
                  <a:lnTo>
                    <a:pt x="2454467" y="1435553"/>
                  </a:lnTo>
                  <a:lnTo>
                    <a:pt x="2454782" y="1434505"/>
                  </a:lnTo>
                  <a:lnTo>
                    <a:pt x="2453160" y="1431843"/>
                  </a:lnTo>
                  <a:close/>
                </a:path>
                <a:path w="18799810" h="11198225">
                  <a:moveTo>
                    <a:pt x="1258209" y="921328"/>
                  </a:moveTo>
                  <a:lnTo>
                    <a:pt x="1252543" y="918911"/>
                  </a:lnTo>
                  <a:lnTo>
                    <a:pt x="1249023" y="919774"/>
                  </a:lnTo>
                  <a:lnTo>
                    <a:pt x="1246606" y="925440"/>
                  </a:lnTo>
                  <a:lnTo>
                    <a:pt x="1247611" y="928627"/>
                  </a:lnTo>
                  <a:lnTo>
                    <a:pt x="1250135" y="930098"/>
                  </a:lnTo>
                  <a:lnTo>
                    <a:pt x="1256134" y="932657"/>
                  </a:lnTo>
                  <a:lnTo>
                    <a:pt x="1259320" y="931652"/>
                  </a:lnTo>
                  <a:lnTo>
                    <a:pt x="1261737" y="925986"/>
                  </a:lnTo>
                  <a:lnTo>
                    <a:pt x="1260734" y="922799"/>
                  </a:lnTo>
                  <a:lnTo>
                    <a:pt x="1258209" y="921328"/>
                  </a:lnTo>
                  <a:close/>
                </a:path>
                <a:path w="18799810" h="11198225">
                  <a:moveTo>
                    <a:pt x="2534762" y="1460349"/>
                  </a:moveTo>
                  <a:lnTo>
                    <a:pt x="2531953" y="1459545"/>
                  </a:lnTo>
                  <a:lnTo>
                    <a:pt x="2528954" y="1458265"/>
                  </a:lnTo>
                  <a:lnTo>
                    <a:pt x="2526145" y="1457461"/>
                  </a:lnTo>
                  <a:lnTo>
                    <a:pt x="2523150" y="1458942"/>
                  </a:lnTo>
                  <a:lnTo>
                    <a:pt x="2522013" y="1461607"/>
                  </a:lnTo>
                  <a:lnTo>
                    <a:pt x="2521208" y="1464417"/>
                  </a:lnTo>
                  <a:lnTo>
                    <a:pt x="2522355" y="1467269"/>
                  </a:lnTo>
                  <a:lnTo>
                    <a:pt x="2525022" y="1468406"/>
                  </a:lnTo>
                  <a:lnTo>
                    <a:pt x="2525498" y="1468215"/>
                  </a:lnTo>
                  <a:lnTo>
                    <a:pt x="2528497" y="1469494"/>
                  </a:lnTo>
                  <a:lnTo>
                    <a:pt x="2531306" y="1470299"/>
                  </a:lnTo>
                  <a:lnTo>
                    <a:pt x="2534301" y="1468819"/>
                  </a:lnTo>
                  <a:lnTo>
                    <a:pt x="2535438" y="1466152"/>
                  </a:lnTo>
                  <a:lnTo>
                    <a:pt x="2536242" y="1463344"/>
                  </a:lnTo>
                  <a:lnTo>
                    <a:pt x="2534762" y="1460349"/>
                  </a:lnTo>
                  <a:close/>
                </a:path>
                <a:path w="18799810" h="11198225">
                  <a:moveTo>
                    <a:pt x="1181726" y="880824"/>
                  </a:moveTo>
                  <a:lnTo>
                    <a:pt x="1176060" y="878407"/>
                  </a:lnTo>
                  <a:lnTo>
                    <a:pt x="1172540" y="879270"/>
                  </a:lnTo>
                  <a:lnTo>
                    <a:pt x="1170265" y="884603"/>
                  </a:lnTo>
                  <a:lnTo>
                    <a:pt x="1171270" y="887789"/>
                  </a:lnTo>
                  <a:lnTo>
                    <a:pt x="1173652" y="889593"/>
                  </a:lnTo>
                  <a:lnTo>
                    <a:pt x="1179651" y="892153"/>
                  </a:lnTo>
                  <a:lnTo>
                    <a:pt x="1182838" y="891148"/>
                  </a:lnTo>
                  <a:lnTo>
                    <a:pt x="1185112" y="885815"/>
                  </a:lnTo>
                  <a:lnTo>
                    <a:pt x="1184108" y="882628"/>
                  </a:lnTo>
                  <a:lnTo>
                    <a:pt x="1181726" y="880824"/>
                  </a:lnTo>
                  <a:close/>
                </a:path>
                <a:path w="18799810" h="11198225">
                  <a:moveTo>
                    <a:pt x="2616697" y="1488996"/>
                  </a:moveTo>
                  <a:lnTo>
                    <a:pt x="2613889" y="1488192"/>
                  </a:lnTo>
                  <a:lnTo>
                    <a:pt x="2610889" y="1486913"/>
                  </a:lnTo>
                  <a:lnTo>
                    <a:pt x="2608080" y="1486109"/>
                  </a:lnTo>
                  <a:lnTo>
                    <a:pt x="2605085" y="1487588"/>
                  </a:lnTo>
                  <a:lnTo>
                    <a:pt x="2603948" y="1490255"/>
                  </a:lnTo>
                  <a:lnTo>
                    <a:pt x="2603143" y="1493064"/>
                  </a:lnTo>
                  <a:lnTo>
                    <a:pt x="2604290" y="1495916"/>
                  </a:lnTo>
                  <a:lnTo>
                    <a:pt x="2606957" y="1497054"/>
                  </a:lnTo>
                  <a:lnTo>
                    <a:pt x="2607099" y="1496720"/>
                  </a:lnTo>
                  <a:lnTo>
                    <a:pt x="2610432" y="1498142"/>
                  </a:lnTo>
                  <a:lnTo>
                    <a:pt x="2613240" y="1498947"/>
                  </a:lnTo>
                  <a:lnTo>
                    <a:pt x="2616236" y="1497467"/>
                  </a:lnTo>
                  <a:lnTo>
                    <a:pt x="2617373" y="1494800"/>
                  </a:lnTo>
                  <a:lnTo>
                    <a:pt x="2618177" y="1491992"/>
                  </a:lnTo>
                  <a:lnTo>
                    <a:pt x="2616697" y="1488996"/>
                  </a:lnTo>
                  <a:close/>
                </a:path>
                <a:path w="18799810" h="11198225">
                  <a:moveTo>
                    <a:pt x="1099861" y="837237"/>
                  </a:moveTo>
                  <a:lnTo>
                    <a:pt x="1096674" y="838242"/>
                  </a:lnTo>
                  <a:lnTo>
                    <a:pt x="1093733" y="843289"/>
                  </a:lnTo>
                  <a:lnTo>
                    <a:pt x="1094738" y="846476"/>
                  </a:lnTo>
                  <a:lnTo>
                    <a:pt x="1097120" y="848280"/>
                  </a:lnTo>
                  <a:lnTo>
                    <a:pt x="1103119" y="850839"/>
                  </a:lnTo>
                  <a:lnTo>
                    <a:pt x="1106163" y="850168"/>
                  </a:lnTo>
                  <a:lnTo>
                    <a:pt x="1107301" y="847502"/>
                  </a:lnTo>
                  <a:lnTo>
                    <a:pt x="1108771" y="844977"/>
                  </a:lnTo>
                  <a:lnTo>
                    <a:pt x="1107766" y="841791"/>
                  </a:lnTo>
                  <a:lnTo>
                    <a:pt x="1105384" y="839987"/>
                  </a:lnTo>
                  <a:lnTo>
                    <a:pt x="1102385" y="838708"/>
                  </a:lnTo>
                  <a:lnTo>
                    <a:pt x="1099861" y="837237"/>
                  </a:lnTo>
                  <a:close/>
                </a:path>
                <a:path w="18799810" h="11198225">
                  <a:moveTo>
                    <a:pt x="2698441" y="1517168"/>
                  </a:moveTo>
                  <a:lnTo>
                    <a:pt x="2695633" y="1516364"/>
                  </a:lnTo>
                  <a:lnTo>
                    <a:pt x="2692633" y="1515085"/>
                  </a:lnTo>
                  <a:lnTo>
                    <a:pt x="2689824" y="1514281"/>
                  </a:lnTo>
                  <a:lnTo>
                    <a:pt x="2686829" y="1515761"/>
                  </a:lnTo>
                  <a:lnTo>
                    <a:pt x="2685692" y="1518427"/>
                  </a:lnTo>
                  <a:lnTo>
                    <a:pt x="2684888" y="1521235"/>
                  </a:lnTo>
                  <a:lnTo>
                    <a:pt x="2686034" y="1524088"/>
                  </a:lnTo>
                  <a:lnTo>
                    <a:pt x="2688701" y="1525226"/>
                  </a:lnTo>
                  <a:lnTo>
                    <a:pt x="2688843" y="1524892"/>
                  </a:lnTo>
                  <a:lnTo>
                    <a:pt x="2692176" y="1526314"/>
                  </a:lnTo>
                  <a:lnTo>
                    <a:pt x="2694985" y="1527118"/>
                  </a:lnTo>
                  <a:lnTo>
                    <a:pt x="2697980" y="1525639"/>
                  </a:lnTo>
                  <a:lnTo>
                    <a:pt x="2699117" y="1522972"/>
                  </a:lnTo>
                  <a:lnTo>
                    <a:pt x="2699921" y="1520164"/>
                  </a:lnTo>
                  <a:lnTo>
                    <a:pt x="2698441" y="1517168"/>
                  </a:lnTo>
                  <a:close/>
                </a:path>
                <a:path w="18799810" h="11198225">
                  <a:moveTo>
                    <a:pt x="11982435" y="5470716"/>
                  </a:moveTo>
                  <a:lnTo>
                    <a:pt x="11979009" y="5470437"/>
                  </a:lnTo>
                  <a:lnTo>
                    <a:pt x="11974351" y="5473966"/>
                  </a:lnTo>
                  <a:lnTo>
                    <a:pt x="11974072" y="5477393"/>
                  </a:lnTo>
                  <a:lnTo>
                    <a:pt x="11975836" y="5479720"/>
                  </a:lnTo>
                  <a:lnTo>
                    <a:pt x="11977934" y="5482191"/>
                  </a:lnTo>
                  <a:lnTo>
                    <a:pt x="11978315" y="5483142"/>
                  </a:lnTo>
                  <a:lnTo>
                    <a:pt x="11981649" y="5484564"/>
                  </a:lnTo>
                  <a:lnTo>
                    <a:pt x="11983742" y="5484275"/>
                  </a:lnTo>
                  <a:lnTo>
                    <a:pt x="11985453" y="5483036"/>
                  </a:lnTo>
                  <a:lnTo>
                    <a:pt x="11987781" y="5481270"/>
                  </a:lnTo>
                  <a:lnTo>
                    <a:pt x="11988062" y="5477844"/>
                  </a:lnTo>
                  <a:lnTo>
                    <a:pt x="11986297" y="5475515"/>
                  </a:lnTo>
                  <a:lnTo>
                    <a:pt x="11984199" y="5473045"/>
                  </a:lnTo>
                  <a:lnTo>
                    <a:pt x="11982435" y="5470716"/>
                  </a:lnTo>
                  <a:close/>
                </a:path>
                <a:path w="18799810" h="11198225">
                  <a:moveTo>
                    <a:pt x="2780327" y="1545007"/>
                  </a:moveTo>
                  <a:lnTo>
                    <a:pt x="2777518" y="1544203"/>
                  </a:lnTo>
                  <a:lnTo>
                    <a:pt x="2774519" y="1542923"/>
                  </a:lnTo>
                  <a:lnTo>
                    <a:pt x="2771377" y="1541977"/>
                  </a:lnTo>
                  <a:lnTo>
                    <a:pt x="2768715" y="1543599"/>
                  </a:lnTo>
                  <a:lnTo>
                    <a:pt x="2767577" y="1546266"/>
                  </a:lnTo>
                  <a:lnTo>
                    <a:pt x="2766773" y="1549075"/>
                  </a:lnTo>
                  <a:lnTo>
                    <a:pt x="2767920" y="1551927"/>
                  </a:lnTo>
                  <a:lnTo>
                    <a:pt x="2770587" y="1553065"/>
                  </a:lnTo>
                  <a:lnTo>
                    <a:pt x="2770729" y="1552732"/>
                  </a:lnTo>
                  <a:lnTo>
                    <a:pt x="2774061" y="1554154"/>
                  </a:lnTo>
                  <a:lnTo>
                    <a:pt x="2777203" y="1555100"/>
                  </a:lnTo>
                  <a:lnTo>
                    <a:pt x="2779865" y="1553477"/>
                  </a:lnTo>
                  <a:lnTo>
                    <a:pt x="2781003" y="1550810"/>
                  </a:lnTo>
                  <a:lnTo>
                    <a:pt x="2781807" y="1548002"/>
                  </a:lnTo>
                  <a:lnTo>
                    <a:pt x="2780327" y="1545007"/>
                  </a:lnTo>
                  <a:close/>
                </a:path>
                <a:path w="18799810" h="11198225">
                  <a:moveTo>
                    <a:pt x="1024706" y="794541"/>
                  </a:moveTo>
                  <a:lnTo>
                    <a:pt x="1021186" y="795404"/>
                  </a:lnTo>
                  <a:lnTo>
                    <a:pt x="1020049" y="798069"/>
                  </a:lnTo>
                  <a:lnTo>
                    <a:pt x="1018436" y="800928"/>
                  </a:lnTo>
                  <a:lnTo>
                    <a:pt x="1019441" y="804114"/>
                  </a:lnTo>
                  <a:lnTo>
                    <a:pt x="1021823" y="805919"/>
                  </a:lnTo>
                  <a:lnTo>
                    <a:pt x="1028156" y="808620"/>
                  </a:lnTo>
                  <a:lnTo>
                    <a:pt x="1031200" y="807948"/>
                  </a:lnTo>
                  <a:lnTo>
                    <a:pt x="1032337" y="805281"/>
                  </a:lnTo>
                  <a:lnTo>
                    <a:pt x="1033950" y="802424"/>
                  </a:lnTo>
                  <a:lnTo>
                    <a:pt x="1032945" y="799237"/>
                  </a:lnTo>
                  <a:lnTo>
                    <a:pt x="1030563" y="797433"/>
                  </a:lnTo>
                  <a:lnTo>
                    <a:pt x="1027564" y="796154"/>
                  </a:lnTo>
                  <a:lnTo>
                    <a:pt x="1024706" y="794541"/>
                  </a:lnTo>
                  <a:close/>
                </a:path>
                <a:path w="18799810" h="11198225">
                  <a:moveTo>
                    <a:pt x="2862497" y="1572179"/>
                  </a:moveTo>
                  <a:lnTo>
                    <a:pt x="2859689" y="1571375"/>
                  </a:lnTo>
                  <a:lnTo>
                    <a:pt x="2856689" y="1570095"/>
                  </a:lnTo>
                  <a:lnTo>
                    <a:pt x="2853547" y="1569149"/>
                  </a:lnTo>
                  <a:lnTo>
                    <a:pt x="2850885" y="1570772"/>
                  </a:lnTo>
                  <a:lnTo>
                    <a:pt x="2849748" y="1573438"/>
                  </a:lnTo>
                  <a:lnTo>
                    <a:pt x="2848944" y="1576247"/>
                  </a:lnTo>
                  <a:lnTo>
                    <a:pt x="2850091" y="1579099"/>
                  </a:lnTo>
                  <a:lnTo>
                    <a:pt x="2852757" y="1580236"/>
                  </a:lnTo>
                  <a:lnTo>
                    <a:pt x="2852899" y="1579903"/>
                  </a:lnTo>
                  <a:lnTo>
                    <a:pt x="2856233" y="1581325"/>
                  </a:lnTo>
                  <a:lnTo>
                    <a:pt x="2859375" y="1582271"/>
                  </a:lnTo>
                  <a:lnTo>
                    <a:pt x="2862036" y="1580649"/>
                  </a:lnTo>
                  <a:lnTo>
                    <a:pt x="2863173" y="1577984"/>
                  </a:lnTo>
                  <a:lnTo>
                    <a:pt x="2863977" y="1575174"/>
                  </a:lnTo>
                  <a:lnTo>
                    <a:pt x="2862497" y="1572179"/>
                  </a:lnTo>
                  <a:close/>
                </a:path>
                <a:path w="18799810" h="11198225">
                  <a:moveTo>
                    <a:pt x="950311" y="750988"/>
                  </a:moveTo>
                  <a:lnTo>
                    <a:pt x="946791" y="751851"/>
                  </a:lnTo>
                  <a:lnTo>
                    <a:pt x="943850" y="756899"/>
                  </a:lnTo>
                  <a:lnTo>
                    <a:pt x="944712" y="760419"/>
                  </a:lnTo>
                  <a:lnTo>
                    <a:pt x="947094" y="762222"/>
                  </a:lnTo>
                  <a:lnTo>
                    <a:pt x="953427" y="764924"/>
                  </a:lnTo>
                  <a:lnTo>
                    <a:pt x="956471" y="764253"/>
                  </a:lnTo>
                  <a:lnTo>
                    <a:pt x="957609" y="761586"/>
                  </a:lnTo>
                  <a:lnTo>
                    <a:pt x="959080" y="759062"/>
                  </a:lnTo>
                  <a:lnTo>
                    <a:pt x="958217" y="755543"/>
                  </a:lnTo>
                  <a:lnTo>
                    <a:pt x="955835" y="753738"/>
                  </a:lnTo>
                  <a:lnTo>
                    <a:pt x="952835" y="752459"/>
                  </a:lnTo>
                  <a:lnTo>
                    <a:pt x="950311" y="750988"/>
                  </a:lnTo>
                  <a:close/>
                </a:path>
                <a:path w="18799810" h="11198225">
                  <a:moveTo>
                    <a:pt x="2944810" y="1599019"/>
                  </a:moveTo>
                  <a:lnTo>
                    <a:pt x="2941859" y="1598547"/>
                  </a:lnTo>
                  <a:lnTo>
                    <a:pt x="2938860" y="1597267"/>
                  </a:lnTo>
                  <a:lnTo>
                    <a:pt x="2935718" y="1596321"/>
                  </a:lnTo>
                  <a:lnTo>
                    <a:pt x="2933056" y="1597944"/>
                  </a:lnTo>
                  <a:lnTo>
                    <a:pt x="2931919" y="1600610"/>
                  </a:lnTo>
                  <a:lnTo>
                    <a:pt x="2931114" y="1603419"/>
                  </a:lnTo>
                  <a:lnTo>
                    <a:pt x="2932261" y="1606272"/>
                  </a:lnTo>
                  <a:lnTo>
                    <a:pt x="2934927" y="1607409"/>
                  </a:lnTo>
                  <a:lnTo>
                    <a:pt x="2935069" y="1607076"/>
                  </a:lnTo>
                  <a:lnTo>
                    <a:pt x="2938403" y="1608498"/>
                  </a:lnTo>
                  <a:lnTo>
                    <a:pt x="2941545" y="1609444"/>
                  </a:lnTo>
                  <a:lnTo>
                    <a:pt x="2944207" y="1607821"/>
                  </a:lnTo>
                  <a:lnTo>
                    <a:pt x="2945344" y="1605154"/>
                  </a:lnTo>
                  <a:lnTo>
                    <a:pt x="2946290" y="1602013"/>
                  </a:lnTo>
                  <a:lnTo>
                    <a:pt x="2944810" y="1599019"/>
                  </a:lnTo>
                  <a:close/>
                </a:path>
                <a:path w="18799810" h="11198225">
                  <a:moveTo>
                    <a:pt x="3026931" y="1625382"/>
                  </a:moveTo>
                  <a:lnTo>
                    <a:pt x="3023981" y="1624910"/>
                  </a:lnTo>
                  <a:lnTo>
                    <a:pt x="3020981" y="1623630"/>
                  </a:lnTo>
                  <a:lnTo>
                    <a:pt x="3018173" y="1622826"/>
                  </a:lnTo>
                  <a:lnTo>
                    <a:pt x="3015511" y="1624449"/>
                  </a:lnTo>
                  <a:lnTo>
                    <a:pt x="3014373" y="1627116"/>
                  </a:lnTo>
                  <a:lnTo>
                    <a:pt x="3013569" y="1629924"/>
                  </a:lnTo>
                  <a:lnTo>
                    <a:pt x="3014716" y="1632777"/>
                  </a:lnTo>
                  <a:lnTo>
                    <a:pt x="3017382" y="1633915"/>
                  </a:lnTo>
                  <a:lnTo>
                    <a:pt x="3017525" y="1633581"/>
                  </a:lnTo>
                  <a:lnTo>
                    <a:pt x="3020857" y="1635003"/>
                  </a:lnTo>
                  <a:lnTo>
                    <a:pt x="3023666" y="1635807"/>
                  </a:lnTo>
                  <a:lnTo>
                    <a:pt x="3026328" y="1634184"/>
                  </a:lnTo>
                  <a:lnTo>
                    <a:pt x="3027465" y="1631518"/>
                  </a:lnTo>
                  <a:lnTo>
                    <a:pt x="3028412" y="1628376"/>
                  </a:lnTo>
                  <a:lnTo>
                    <a:pt x="3026931" y="1625382"/>
                  </a:lnTo>
                  <a:close/>
                </a:path>
                <a:path w="18799810" h="11198225">
                  <a:moveTo>
                    <a:pt x="881867" y="709186"/>
                  </a:moveTo>
                  <a:lnTo>
                    <a:pt x="878867" y="707906"/>
                  </a:lnTo>
                  <a:lnTo>
                    <a:pt x="875734" y="712479"/>
                  </a:lnTo>
                  <a:lnTo>
                    <a:pt x="872793" y="717527"/>
                  </a:lnTo>
                  <a:lnTo>
                    <a:pt x="879459" y="720371"/>
                  </a:lnTo>
                  <a:lnTo>
                    <a:pt x="882312" y="719225"/>
                  </a:lnTo>
                  <a:lnTo>
                    <a:pt x="883640" y="717033"/>
                  </a:lnTo>
                  <a:lnTo>
                    <a:pt x="885111" y="714509"/>
                  </a:lnTo>
                  <a:lnTo>
                    <a:pt x="884106" y="711323"/>
                  </a:lnTo>
                  <a:lnTo>
                    <a:pt x="881867" y="709186"/>
                  </a:lnTo>
                  <a:close/>
                </a:path>
                <a:path w="18799810" h="11198225">
                  <a:moveTo>
                    <a:pt x="3109386" y="1651887"/>
                  </a:moveTo>
                  <a:lnTo>
                    <a:pt x="3106436" y="1651416"/>
                  </a:lnTo>
                  <a:lnTo>
                    <a:pt x="3100769" y="1648999"/>
                  </a:lnTo>
                  <a:lnTo>
                    <a:pt x="3097965" y="1650955"/>
                  </a:lnTo>
                  <a:lnTo>
                    <a:pt x="3096828" y="1653621"/>
                  </a:lnTo>
                  <a:lnTo>
                    <a:pt x="3096355" y="1655389"/>
                  </a:lnTo>
                  <a:lnTo>
                    <a:pt x="3096166" y="1656097"/>
                  </a:lnTo>
                  <a:lnTo>
                    <a:pt x="3097313" y="1658949"/>
                  </a:lnTo>
                  <a:lnTo>
                    <a:pt x="3103312" y="1661508"/>
                  </a:lnTo>
                  <a:lnTo>
                    <a:pt x="3106121" y="1662312"/>
                  </a:lnTo>
                  <a:lnTo>
                    <a:pt x="3108783" y="1660691"/>
                  </a:lnTo>
                  <a:lnTo>
                    <a:pt x="3109920" y="1658024"/>
                  </a:lnTo>
                  <a:lnTo>
                    <a:pt x="3110866" y="1654882"/>
                  </a:lnTo>
                  <a:lnTo>
                    <a:pt x="3109386" y="1651887"/>
                  </a:lnTo>
                  <a:close/>
                </a:path>
                <a:path w="18799810" h="11198225">
                  <a:moveTo>
                    <a:pt x="11926370" y="5405436"/>
                  </a:moveTo>
                  <a:lnTo>
                    <a:pt x="11922943" y="5405156"/>
                  </a:lnTo>
                  <a:lnTo>
                    <a:pt x="11920614" y="5406920"/>
                  </a:lnTo>
                  <a:lnTo>
                    <a:pt x="11918619" y="5408827"/>
                  </a:lnTo>
                  <a:lnTo>
                    <a:pt x="11918339" y="5412254"/>
                  </a:lnTo>
                  <a:lnTo>
                    <a:pt x="11920104" y="5414582"/>
                  </a:lnTo>
                  <a:lnTo>
                    <a:pt x="11922726" y="5417670"/>
                  </a:lnTo>
                  <a:lnTo>
                    <a:pt x="11926060" y="5419092"/>
                  </a:lnTo>
                  <a:lnTo>
                    <a:pt x="11928152" y="5418802"/>
                  </a:lnTo>
                  <a:lnTo>
                    <a:pt x="11929863" y="5417563"/>
                  </a:lnTo>
                  <a:lnTo>
                    <a:pt x="11932192" y="5415798"/>
                  </a:lnTo>
                  <a:lnTo>
                    <a:pt x="11932138" y="5412229"/>
                  </a:lnTo>
                  <a:lnTo>
                    <a:pt x="11930373" y="5409901"/>
                  </a:lnTo>
                  <a:lnTo>
                    <a:pt x="11928276" y="5407431"/>
                  </a:lnTo>
                  <a:lnTo>
                    <a:pt x="11926370" y="5405436"/>
                  </a:lnTo>
                  <a:close/>
                </a:path>
                <a:path w="18799810" h="11198225">
                  <a:moveTo>
                    <a:pt x="808467" y="663299"/>
                  </a:moveTo>
                  <a:lnTo>
                    <a:pt x="805467" y="662020"/>
                  </a:lnTo>
                  <a:lnTo>
                    <a:pt x="802335" y="666593"/>
                  </a:lnTo>
                  <a:lnTo>
                    <a:pt x="799393" y="671641"/>
                  </a:lnTo>
                  <a:lnTo>
                    <a:pt x="805393" y="674200"/>
                  </a:lnTo>
                  <a:lnTo>
                    <a:pt x="808436" y="673530"/>
                  </a:lnTo>
                  <a:lnTo>
                    <a:pt x="809765" y="671338"/>
                  </a:lnTo>
                  <a:lnTo>
                    <a:pt x="811712" y="668622"/>
                  </a:lnTo>
                  <a:lnTo>
                    <a:pt x="810707" y="665437"/>
                  </a:lnTo>
                  <a:lnTo>
                    <a:pt x="808467" y="663299"/>
                  </a:lnTo>
                  <a:close/>
                </a:path>
                <a:path w="18799810" h="11198225">
                  <a:moveTo>
                    <a:pt x="3191983" y="1678060"/>
                  </a:moveTo>
                  <a:lnTo>
                    <a:pt x="3189033" y="1677588"/>
                  </a:lnTo>
                  <a:lnTo>
                    <a:pt x="3183366" y="1675171"/>
                  </a:lnTo>
                  <a:lnTo>
                    <a:pt x="3180562" y="1677127"/>
                  </a:lnTo>
                  <a:lnTo>
                    <a:pt x="3179425" y="1679793"/>
                  </a:lnTo>
                  <a:lnTo>
                    <a:pt x="3178763" y="1682269"/>
                  </a:lnTo>
                  <a:lnTo>
                    <a:pt x="3179910" y="1685122"/>
                  </a:lnTo>
                  <a:lnTo>
                    <a:pt x="3182576" y="1686259"/>
                  </a:lnTo>
                  <a:lnTo>
                    <a:pt x="3182385" y="1685784"/>
                  </a:lnTo>
                  <a:lnTo>
                    <a:pt x="3188718" y="1688485"/>
                  </a:lnTo>
                  <a:lnTo>
                    <a:pt x="3191522" y="1686529"/>
                  </a:lnTo>
                  <a:lnTo>
                    <a:pt x="3192659" y="1683862"/>
                  </a:lnTo>
                  <a:lnTo>
                    <a:pt x="3193463" y="1681054"/>
                  </a:lnTo>
                  <a:lnTo>
                    <a:pt x="3191983" y="1678060"/>
                  </a:lnTo>
                  <a:close/>
                </a:path>
                <a:path w="18799810" h="11198225">
                  <a:moveTo>
                    <a:pt x="3274389" y="1703756"/>
                  </a:moveTo>
                  <a:lnTo>
                    <a:pt x="3271439" y="1703284"/>
                  </a:lnTo>
                  <a:lnTo>
                    <a:pt x="3265773" y="1700867"/>
                  </a:lnTo>
                  <a:lnTo>
                    <a:pt x="3262968" y="1702823"/>
                  </a:lnTo>
                  <a:lnTo>
                    <a:pt x="3261831" y="1705490"/>
                  </a:lnTo>
                  <a:lnTo>
                    <a:pt x="3261169" y="1707965"/>
                  </a:lnTo>
                  <a:lnTo>
                    <a:pt x="3262315" y="1710818"/>
                  </a:lnTo>
                  <a:lnTo>
                    <a:pt x="3264982" y="1711956"/>
                  </a:lnTo>
                  <a:lnTo>
                    <a:pt x="3265458" y="1711764"/>
                  </a:lnTo>
                  <a:lnTo>
                    <a:pt x="3271124" y="1714181"/>
                  </a:lnTo>
                  <a:lnTo>
                    <a:pt x="3273928" y="1712226"/>
                  </a:lnTo>
                  <a:lnTo>
                    <a:pt x="3276203" y="1706892"/>
                  </a:lnTo>
                  <a:lnTo>
                    <a:pt x="3274389" y="1703756"/>
                  </a:lnTo>
                  <a:close/>
                </a:path>
                <a:path w="18799810" h="11198225">
                  <a:moveTo>
                    <a:pt x="730112" y="613330"/>
                  </a:moveTo>
                  <a:lnTo>
                    <a:pt x="726735" y="613858"/>
                  </a:lnTo>
                  <a:lnTo>
                    <a:pt x="723977" y="618591"/>
                  </a:lnTo>
                  <a:lnTo>
                    <a:pt x="723793" y="618907"/>
                  </a:lnTo>
                  <a:lnTo>
                    <a:pt x="724322" y="622285"/>
                  </a:lnTo>
                  <a:lnTo>
                    <a:pt x="726846" y="623756"/>
                  </a:lnTo>
                  <a:lnTo>
                    <a:pt x="729562" y="625702"/>
                  </a:lnTo>
                  <a:lnTo>
                    <a:pt x="732561" y="626981"/>
                  </a:lnTo>
                  <a:lnTo>
                    <a:pt x="735605" y="626310"/>
                  </a:lnTo>
                  <a:lnTo>
                    <a:pt x="736744" y="624431"/>
                  </a:lnTo>
                  <a:lnTo>
                    <a:pt x="738405" y="621595"/>
                  </a:lnTo>
                  <a:lnTo>
                    <a:pt x="737876" y="618217"/>
                  </a:lnTo>
                  <a:lnTo>
                    <a:pt x="735351" y="616747"/>
                  </a:lnTo>
                  <a:lnTo>
                    <a:pt x="732636" y="614801"/>
                  </a:lnTo>
                  <a:lnTo>
                    <a:pt x="730112" y="613330"/>
                  </a:lnTo>
                  <a:close/>
                </a:path>
                <a:path w="18799810" h="11198225">
                  <a:moveTo>
                    <a:pt x="3357413" y="1728928"/>
                  </a:moveTo>
                  <a:lnTo>
                    <a:pt x="3354462" y="1728457"/>
                  </a:lnTo>
                  <a:lnTo>
                    <a:pt x="3348795" y="1726040"/>
                  </a:lnTo>
                  <a:lnTo>
                    <a:pt x="3345992" y="1727996"/>
                  </a:lnTo>
                  <a:lnTo>
                    <a:pt x="3344854" y="1730662"/>
                  </a:lnTo>
                  <a:lnTo>
                    <a:pt x="3344192" y="1733138"/>
                  </a:lnTo>
                  <a:lnTo>
                    <a:pt x="3345339" y="1735990"/>
                  </a:lnTo>
                  <a:lnTo>
                    <a:pt x="3348006" y="1737127"/>
                  </a:lnTo>
                  <a:lnTo>
                    <a:pt x="3348481" y="1736936"/>
                  </a:lnTo>
                  <a:lnTo>
                    <a:pt x="3354147" y="1739353"/>
                  </a:lnTo>
                  <a:lnTo>
                    <a:pt x="3356951" y="1737398"/>
                  </a:lnTo>
                  <a:lnTo>
                    <a:pt x="3359226" y="1732065"/>
                  </a:lnTo>
                  <a:lnTo>
                    <a:pt x="3357413" y="1728928"/>
                  </a:lnTo>
                  <a:close/>
                </a:path>
                <a:path w="18799810" h="11198225">
                  <a:moveTo>
                    <a:pt x="3439961" y="1754292"/>
                  </a:moveTo>
                  <a:lnTo>
                    <a:pt x="3437010" y="1753821"/>
                  </a:lnTo>
                  <a:lnTo>
                    <a:pt x="3431344" y="1751404"/>
                  </a:lnTo>
                  <a:lnTo>
                    <a:pt x="3428539" y="1753359"/>
                  </a:lnTo>
                  <a:lnTo>
                    <a:pt x="3427402" y="1756026"/>
                  </a:lnTo>
                  <a:lnTo>
                    <a:pt x="3426740" y="1758500"/>
                  </a:lnTo>
                  <a:lnTo>
                    <a:pt x="3427887" y="1761354"/>
                  </a:lnTo>
                  <a:lnTo>
                    <a:pt x="3430553" y="1762491"/>
                  </a:lnTo>
                  <a:lnTo>
                    <a:pt x="3431029" y="1762300"/>
                  </a:lnTo>
                  <a:lnTo>
                    <a:pt x="3436695" y="1764717"/>
                  </a:lnTo>
                  <a:lnTo>
                    <a:pt x="3439499" y="1762761"/>
                  </a:lnTo>
                  <a:lnTo>
                    <a:pt x="3441774" y="1757428"/>
                  </a:lnTo>
                  <a:lnTo>
                    <a:pt x="3439961" y="1754292"/>
                  </a:lnTo>
                  <a:close/>
                </a:path>
                <a:path w="18799810" h="11198225">
                  <a:moveTo>
                    <a:pt x="658992" y="564870"/>
                  </a:moveTo>
                  <a:lnTo>
                    <a:pt x="655614" y="565399"/>
                  </a:lnTo>
                  <a:lnTo>
                    <a:pt x="653810" y="567782"/>
                  </a:lnTo>
                  <a:lnTo>
                    <a:pt x="652339" y="570305"/>
                  </a:lnTo>
                  <a:lnTo>
                    <a:pt x="652869" y="573682"/>
                  </a:lnTo>
                  <a:lnTo>
                    <a:pt x="655251" y="575486"/>
                  </a:lnTo>
                  <a:lnTo>
                    <a:pt x="657966" y="577433"/>
                  </a:lnTo>
                  <a:lnTo>
                    <a:pt x="661299" y="578855"/>
                  </a:lnTo>
                  <a:lnTo>
                    <a:pt x="664343" y="578184"/>
                  </a:lnTo>
                  <a:lnTo>
                    <a:pt x="665672" y="575993"/>
                  </a:lnTo>
                  <a:lnTo>
                    <a:pt x="667142" y="573469"/>
                  </a:lnTo>
                  <a:lnTo>
                    <a:pt x="666613" y="570091"/>
                  </a:lnTo>
                  <a:lnTo>
                    <a:pt x="664231" y="568287"/>
                  </a:lnTo>
                  <a:lnTo>
                    <a:pt x="661516" y="566341"/>
                  </a:lnTo>
                  <a:lnTo>
                    <a:pt x="658992" y="564870"/>
                  </a:lnTo>
                  <a:close/>
                </a:path>
                <a:path w="18799810" h="11198225">
                  <a:moveTo>
                    <a:pt x="11868686" y="5340252"/>
                  </a:moveTo>
                  <a:lnTo>
                    <a:pt x="11865117" y="5340306"/>
                  </a:lnTo>
                  <a:lnTo>
                    <a:pt x="11863123" y="5342212"/>
                  </a:lnTo>
                  <a:lnTo>
                    <a:pt x="11860652" y="5344310"/>
                  </a:lnTo>
                  <a:lnTo>
                    <a:pt x="11860705" y="5347880"/>
                  </a:lnTo>
                  <a:lnTo>
                    <a:pt x="11862612" y="5349874"/>
                  </a:lnTo>
                  <a:lnTo>
                    <a:pt x="11865233" y="5352962"/>
                  </a:lnTo>
                  <a:lnTo>
                    <a:pt x="11866568" y="5353531"/>
                  </a:lnTo>
                  <a:lnTo>
                    <a:pt x="11866426" y="5353865"/>
                  </a:lnTo>
                  <a:lnTo>
                    <a:pt x="11868426" y="5354718"/>
                  </a:lnTo>
                  <a:lnTo>
                    <a:pt x="11870660" y="5354095"/>
                  </a:lnTo>
                  <a:lnTo>
                    <a:pt x="11872371" y="5352856"/>
                  </a:lnTo>
                  <a:lnTo>
                    <a:pt x="11874841" y="5350757"/>
                  </a:lnTo>
                  <a:lnTo>
                    <a:pt x="11874787" y="5347188"/>
                  </a:lnTo>
                  <a:lnTo>
                    <a:pt x="11872881" y="5345194"/>
                  </a:lnTo>
                  <a:lnTo>
                    <a:pt x="11868686" y="5340252"/>
                  </a:lnTo>
                  <a:close/>
                </a:path>
                <a:path w="18799810" h="11198225">
                  <a:moveTo>
                    <a:pt x="3523268" y="1778798"/>
                  </a:moveTo>
                  <a:lnTo>
                    <a:pt x="3520318" y="1778326"/>
                  </a:lnTo>
                  <a:lnTo>
                    <a:pt x="3517318" y="1777046"/>
                  </a:lnTo>
                  <a:lnTo>
                    <a:pt x="3514509" y="1776242"/>
                  </a:lnTo>
                  <a:lnTo>
                    <a:pt x="3511705" y="1778198"/>
                  </a:lnTo>
                  <a:lnTo>
                    <a:pt x="3510568" y="1780864"/>
                  </a:lnTo>
                  <a:lnTo>
                    <a:pt x="3509906" y="1783340"/>
                  </a:lnTo>
                  <a:lnTo>
                    <a:pt x="3511386" y="1786335"/>
                  </a:lnTo>
                  <a:lnTo>
                    <a:pt x="3513719" y="1787331"/>
                  </a:lnTo>
                  <a:lnTo>
                    <a:pt x="3513528" y="1786855"/>
                  </a:lnTo>
                  <a:lnTo>
                    <a:pt x="3513861" y="1786997"/>
                  </a:lnTo>
                  <a:lnTo>
                    <a:pt x="3514336" y="1786806"/>
                  </a:lnTo>
                  <a:lnTo>
                    <a:pt x="3520003" y="1789223"/>
                  </a:lnTo>
                  <a:lnTo>
                    <a:pt x="3522807" y="1787267"/>
                  </a:lnTo>
                  <a:lnTo>
                    <a:pt x="3525082" y="1781934"/>
                  </a:lnTo>
                  <a:lnTo>
                    <a:pt x="3523268" y="1778798"/>
                  </a:lnTo>
                  <a:close/>
                </a:path>
                <a:path w="18799810" h="11198225">
                  <a:moveTo>
                    <a:pt x="3606101" y="1803494"/>
                  </a:moveTo>
                  <a:lnTo>
                    <a:pt x="3603150" y="1803023"/>
                  </a:lnTo>
                  <a:lnTo>
                    <a:pt x="3600150" y="1801744"/>
                  </a:lnTo>
                  <a:lnTo>
                    <a:pt x="3597342" y="1800940"/>
                  </a:lnTo>
                  <a:lnTo>
                    <a:pt x="3594538" y="1802894"/>
                  </a:lnTo>
                  <a:lnTo>
                    <a:pt x="3593400" y="1805561"/>
                  </a:lnTo>
                  <a:lnTo>
                    <a:pt x="3592739" y="1808036"/>
                  </a:lnTo>
                  <a:lnTo>
                    <a:pt x="3594218" y="1811031"/>
                  </a:lnTo>
                  <a:lnTo>
                    <a:pt x="3596885" y="1812169"/>
                  </a:lnTo>
                  <a:lnTo>
                    <a:pt x="3597360" y="1811978"/>
                  </a:lnTo>
                  <a:lnTo>
                    <a:pt x="3600360" y="1813257"/>
                  </a:lnTo>
                  <a:lnTo>
                    <a:pt x="3603169" y="1814061"/>
                  </a:lnTo>
                  <a:lnTo>
                    <a:pt x="3605972" y="1812106"/>
                  </a:lnTo>
                  <a:lnTo>
                    <a:pt x="3607110" y="1809439"/>
                  </a:lnTo>
                  <a:lnTo>
                    <a:pt x="3607914" y="1806631"/>
                  </a:lnTo>
                  <a:lnTo>
                    <a:pt x="3606101" y="1803494"/>
                  </a:lnTo>
                  <a:close/>
                </a:path>
                <a:path w="18799810" h="11198225">
                  <a:moveTo>
                    <a:pt x="588298" y="515411"/>
                  </a:moveTo>
                  <a:lnTo>
                    <a:pt x="584921" y="515940"/>
                  </a:lnTo>
                  <a:lnTo>
                    <a:pt x="581313" y="520704"/>
                  </a:lnTo>
                  <a:lnTo>
                    <a:pt x="581842" y="524082"/>
                  </a:lnTo>
                  <a:lnTo>
                    <a:pt x="584224" y="525885"/>
                  </a:lnTo>
                  <a:lnTo>
                    <a:pt x="586939" y="527832"/>
                  </a:lnTo>
                  <a:lnTo>
                    <a:pt x="587939" y="528258"/>
                  </a:lnTo>
                  <a:lnTo>
                    <a:pt x="587797" y="528591"/>
                  </a:lnTo>
                  <a:lnTo>
                    <a:pt x="590130" y="529587"/>
                  </a:lnTo>
                  <a:lnTo>
                    <a:pt x="592839" y="528773"/>
                  </a:lnTo>
                  <a:lnTo>
                    <a:pt x="594502" y="526725"/>
                  </a:lnTo>
                  <a:lnTo>
                    <a:pt x="596307" y="524342"/>
                  </a:lnTo>
                  <a:lnTo>
                    <a:pt x="595777" y="520965"/>
                  </a:lnTo>
                  <a:lnTo>
                    <a:pt x="593395" y="519161"/>
                  </a:lnTo>
                  <a:lnTo>
                    <a:pt x="590680" y="517215"/>
                  </a:lnTo>
                  <a:lnTo>
                    <a:pt x="588298" y="515411"/>
                  </a:lnTo>
                  <a:close/>
                </a:path>
                <a:path w="18799810" h="11198225">
                  <a:moveTo>
                    <a:pt x="3689076" y="1827857"/>
                  </a:moveTo>
                  <a:lnTo>
                    <a:pt x="3686125" y="1827386"/>
                  </a:lnTo>
                  <a:lnTo>
                    <a:pt x="3683125" y="1826106"/>
                  </a:lnTo>
                  <a:lnTo>
                    <a:pt x="3680316" y="1825302"/>
                  </a:lnTo>
                  <a:lnTo>
                    <a:pt x="3677512" y="1827258"/>
                  </a:lnTo>
                  <a:lnTo>
                    <a:pt x="3676374" y="1829925"/>
                  </a:lnTo>
                  <a:lnTo>
                    <a:pt x="3675713" y="1832400"/>
                  </a:lnTo>
                  <a:lnTo>
                    <a:pt x="3677193" y="1835396"/>
                  </a:lnTo>
                  <a:lnTo>
                    <a:pt x="3679859" y="1836533"/>
                  </a:lnTo>
                  <a:lnTo>
                    <a:pt x="3680334" y="1836342"/>
                  </a:lnTo>
                  <a:lnTo>
                    <a:pt x="3683335" y="1837621"/>
                  </a:lnTo>
                  <a:lnTo>
                    <a:pt x="3686143" y="1838425"/>
                  </a:lnTo>
                  <a:lnTo>
                    <a:pt x="3688947" y="1836470"/>
                  </a:lnTo>
                  <a:lnTo>
                    <a:pt x="3690084" y="1833803"/>
                  </a:lnTo>
                  <a:lnTo>
                    <a:pt x="3690889" y="1830994"/>
                  </a:lnTo>
                  <a:lnTo>
                    <a:pt x="3689076" y="1827857"/>
                  </a:lnTo>
                  <a:close/>
                </a:path>
                <a:path w="18799810" h="11198225">
                  <a:moveTo>
                    <a:pt x="517982" y="464142"/>
                  </a:moveTo>
                  <a:lnTo>
                    <a:pt x="514605" y="464672"/>
                  </a:lnTo>
                  <a:lnTo>
                    <a:pt x="510996" y="469436"/>
                  </a:lnTo>
                  <a:lnTo>
                    <a:pt x="511526" y="472813"/>
                  </a:lnTo>
                  <a:lnTo>
                    <a:pt x="513908" y="474617"/>
                  </a:lnTo>
                  <a:lnTo>
                    <a:pt x="516623" y="476563"/>
                  </a:lnTo>
                  <a:lnTo>
                    <a:pt x="519956" y="477985"/>
                  </a:lnTo>
                  <a:lnTo>
                    <a:pt x="522525" y="477505"/>
                  </a:lnTo>
                  <a:lnTo>
                    <a:pt x="524187" y="475457"/>
                  </a:lnTo>
                  <a:lnTo>
                    <a:pt x="525991" y="473074"/>
                  </a:lnTo>
                  <a:lnTo>
                    <a:pt x="525462" y="469697"/>
                  </a:lnTo>
                  <a:lnTo>
                    <a:pt x="523080" y="467893"/>
                  </a:lnTo>
                  <a:lnTo>
                    <a:pt x="520364" y="465947"/>
                  </a:lnTo>
                  <a:lnTo>
                    <a:pt x="517982" y="464142"/>
                  </a:lnTo>
                  <a:close/>
                </a:path>
                <a:path w="18799810" h="11198225">
                  <a:moveTo>
                    <a:pt x="3772525" y="1852029"/>
                  </a:moveTo>
                  <a:lnTo>
                    <a:pt x="3769574" y="1851559"/>
                  </a:lnTo>
                  <a:lnTo>
                    <a:pt x="3766575" y="1850279"/>
                  </a:lnTo>
                  <a:lnTo>
                    <a:pt x="3763766" y="1849475"/>
                  </a:lnTo>
                  <a:lnTo>
                    <a:pt x="3760962" y="1851431"/>
                  </a:lnTo>
                  <a:lnTo>
                    <a:pt x="3759825" y="1854097"/>
                  </a:lnTo>
                  <a:lnTo>
                    <a:pt x="3759163" y="1856573"/>
                  </a:lnTo>
                  <a:lnTo>
                    <a:pt x="3760643" y="1859567"/>
                  </a:lnTo>
                  <a:lnTo>
                    <a:pt x="3763309" y="1860704"/>
                  </a:lnTo>
                  <a:lnTo>
                    <a:pt x="3763785" y="1860513"/>
                  </a:lnTo>
                  <a:lnTo>
                    <a:pt x="3766784" y="1861793"/>
                  </a:lnTo>
                  <a:lnTo>
                    <a:pt x="3769593" y="1862597"/>
                  </a:lnTo>
                  <a:lnTo>
                    <a:pt x="3772397" y="1860642"/>
                  </a:lnTo>
                  <a:lnTo>
                    <a:pt x="3773534" y="1857976"/>
                  </a:lnTo>
                  <a:lnTo>
                    <a:pt x="3774338" y="1855167"/>
                  </a:lnTo>
                  <a:lnTo>
                    <a:pt x="3772525" y="1852029"/>
                  </a:lnTo>
                  <a:close/>
                </a:path>
                <a:path w="18799810" h="11198225">
                  <a:moveTo>
                    <a:pt x="11809341" y="5277119"/>
                  </a:moveTo>
                  <a:lnTo>
                    <a:pt x="11805914" y="5276838"/>
                  </a:lnTo>
                  <a:lnTo>
                    <a:pt x="11801639" y="5281319"/>
                  </a:lnTo>
                  <a:lnTo>
                    <a:pt x="11801392" y="5284364"/>
                  </a:lnTo>
                  <a:lnTo>
                    <a:pt x="11801361" y="5284745"/>
                  </a:lnTo>
                  <a:lnTo>
                    <a:pt x="11803600" y="5286882"/>
                  </a:lnTo>
                  <a:lnTo>
                    <a:pt x="11806224" y="5289972"/>
                  </a:lnTo>
                  <a:lnTo>
                    <a:pt x="11809555" y="5291393"/>
                  </a:lnTo>
                  <a:lnTo>
                    <a:pt x="11811982" y="5291246"/>
                  </a:lnTo>
                  <a:lnTo>
                    <a:pt x="11813249" y="5289816"/>
                  </a:lnTo>
                  <a:lnTo>
                    <a:pt x="11815638" y="5287290"/>
                  </a:lnTo>
                  <a:lnTo>
                    <a:pt x="11815918" y="5283863"/>
                  </a:lnTo>
                  <a:lnTo>
                    <a:pt x="11813679" y="5281726"/>
                  </a:lnTo>
                  <a:lnTo>
                    <a:pt x="11811581" y="5279255"/>
                  </a:lnTo>
                  <a:lnTo>
                    <a:pt x="11809341" y="5277119"/>
                  </a:lnTo>
                  <a:close/>
                </a:path>
                <a:path w="18799810" h="11198225">
                  <a:moveTo>
                    <a:pt x="3855642" y="1876060"/>
                  </a:moveTo>
                  <a:lnTo>
                    <a:pt x="3852691" y="1875589"/>
                  </a:lnTo>
                  <a:lnTo>
                    <a:pt x="3849692" y="1874310"/>
                  </a:lnTo>
                  <a:lnTo>
                    <a:pt x="3846882" y="1873505"/>
                  </a:lnTo>
                  <a:lnTo>
                    <a:pt x="3843746" y="1875318"/>
                  </a:lnTo>
                  <a:lnTo>
                    <a:pt x="3842941" y="1878127"/>
                  </a:lnTo>
                  <a:lnTo>
                    <a:pt x="3842280" y="1880602"/>
                  </a:lnTo>
                  <a:lnTo>
                    <a:pt x="3843759" y="1883597"/>
                  </a:lnTo>
                  <a:lnTo>
                    <a:pt x="3846426" y="1884735"/>
                  </a:lnTo>
                  <a:lnTo>
                    <a:pt x="3846901" y="1884544"/>
                  </a:lnTo>
                  <a:lnTo>
                    <a:pt x="3849901" y="1885823"/>
                  </a:lnTo>
                  <a:lnTo>
                    <a:pt x="3852710" y="1886627"/>
                  </a:lnTo>
                  <a:lnTo>
                    <a:pt x="3855513" y="1884672"/>
                  </a:lnTo>
                  <a:lnTo>
                    <a:pt x="3856651" y="1882005"/>
                  </a:lnTo>
                  <a:lnTo>
                    <a:pt x="3857455" y="1879197"/>
                  </a:lnTo>
                  <a:lnTo>
                    <a:pt x="3855642" y="1876060"/>
                  </a:lnTo>
                  <a:close/>
                </a:path>
                <a:path w="18799810" h="11198225">
                  <a:moveTo>
                    <a:pt x="449377" y="411635"/>
                  </a:moveTo>
                  <a:lnTo>
                    <a:pt x="446000" y="412163"/>
                  </a:lnTo>
                  <a:lnTo>
                    <a:pt x="442392" y="416928"/>
                  </a:lnTo>
                  <a:lnTo>
                    <a:pt x="442920" y="420305"/>
                  </a:lnTo>
                  <a:lnTo>
                    <a:pt x="445303" y="422110"/>
                  </a:lnTo>
                  <a:lnTo>
                    <a:pt x="448018" y="424056"/>
                  </a:lnTo>
                  <a:lnTo>
                    <a:pt x="451351" y="425478"/>
                  </a:lnTo>
                  <a:lnTo>
                    <a:pt x="453919" y="424997"/>
                  </a:lnTo>
                  <a:lnTo>
                    <a:pt x="455582" y="422948"/>
                  </a:lnTo>
                  <a:lnTo>
                    <a:pt x="457385" y="420566"/>
                  </a:lnTo>
                  <a:lnTo>
                    <a:pt x="456856" y="417189"/>
                  </a:lnTo>
                  <a:lnTo>
                    <a:pt x="454474" y="415386"/>
                  </a:lnTo>
                  <a:lnTo>
                    <a:pt x="451759" y="413439"/>
                  </a:lnTo>
                  <a:lnTo>
                    <a:pt x="449377" y="411635"/>
                  </a:lnTo>
                  <a:close/>
                </a:path>
                <a:path w="18799810" h="11198225">
                  <a:moveTo>
                    <a:pt x="3938758" y="1900090"/>
                  </a:moveTo>
                  <a:lnTo>
                    <a:pt x="3935807" y="1899619"/>
                  </a:lnTo>
                  <a:lnTo>
                    <a:pt x="3932808" y="1898340"/>
                  </a:lnTo>
                  <a:lnTo>
                    <a:pt x="3929999" y="1897536"/>
                  </a:lnTo>
                  <a:lnTo>
                    <a:pt x="3926862" y="1899349"/>
                  </a:lnTo>
                  <a:lnTo>
                    <a:pt x="3926058" y="1902158"/>
                  </a:lnTo>
                  <a:lnTo>
                    <a:pt x="3925397" y="1904633"/>
                  </a:lnTo>
                  <a:lnTo>
                    <a:pt x="3926876" y="1907628"/>
                  </a:lnTo>
                  <a:lnTo>
                    <a:pt x="3929543" y="1908766"/>
                  </a:lnTo>
                  <a:lnTo>
                    <a:pt x="3930018" y="1908574"/>
                  </a:lnTo>
                  <a:lnTo>
                    <a:pt x="3933018" y="1909854"/>
                  </a:lnTo>
                  <a:lnTo>
                    <a:pt x="3935826" y="1910658"/>
                  </a:lnTo>
                  <a:lnTo>
                    <a:pt x="3938964" y="1908844"/>
                  </a:lnTo>
                  <a:lnTo>
                    <a:pt x="3940572" y="1903227"/>
                  </a:lnTo>
                  <a:lnTo>
                    <a:pt x="3938758" y="1900090"/>
                  </a:lnTo>
                  <a:close/>
                </a:path>
                <a:path w="18799810" h="11198225">
                  <a:moveTo>
                    <a:pt x="4022017" y="1923787"/>
                  </a:moveTo>
                  <a:lnTo>
                    <a:pt x="4019067" y="1923316"/>
                  </a:lnTo>
                  <a:lnTo>
                    <a:pt x="4016067" y="1922036"/>
                  </a:lnTo>
                  <a:lnTo>
                    <a:pt x="4013259" y="1921232"/>
                  </a:lnTo>
                  <a:lnTo>
                    <a:pt x="4010121" y="1923046"/>
                  </a:lnTo>
                  <a:lnTo>
                    <a:pt x="4008513" y="1928663"/>
                  </a:lnTo>
                  <a:lnTo>
                    <a:pt x="4010135" y="1931325"/>
                  </a:lnTo>
                  <a:lnTo>
                    <a:pt x="4012801" y="1932463"/>
                  </a:lnTo>
                  <a:lnTo>
                    <a:pt x="4013277" y="1932271"/>
                  </a:lnTo>
                  <a:lnTo>
                    <a:pt x="4016277" y="1933551"/>
                  </a:lnTo>
                  <a:lnTo>
                    <a:pt x="4019085" y="1934355"/>
                  </a:lnTo>
                  <a:lnTo>
                    <a:pt x="4022223" y="1932541"/>
                  </a:lnTo>
                  <a:lnTo>
                    <a:pt x="4023831" y="1926924"/>
                  </a:lnTo>
                  <a:lnTo>
                    <a:pt x="4022017" y="1923787"/>
                  </a:lnTo>
                  <a:close/>
                </a:path>
                <a:path w="18799810" h="11198225">
                  <a:moveTo>
                    <a:pt x="11748810" y="5215842"/>
                  </a:moveTo>
                  <a:lnTo>
                    <a:pt x="11745383" y="5215562"/>
                  </a:lnTo>
                  <a:lnTo>
                    <a:pt x="11743247" y="5217802"/>
                  </a:lnTo>
                  <a:lnTo>
                    <a:pt x="11741251" y="5219709"/>
                  </a:lnTo>
                  <a:lnTo>
                    <a:pt x="11740971" y="5223134"/>
                  </a:lnTo>
                  <a:lnTo>
                    <a:pt x="11745452" y="5227410"/>
                  </a:lnTo>
                  <a:lnTo>
                    <a:pt x="11745976" y="5228028"/>
                  </a:lnTo>
                  <a:lnTo>
                    <a:pt x="11749309" y="5229449"/>
                  </a:lnTo>
                  <a:lnTo>
                    <a:pt x="11751734" y="5229302"/>
                  </a:lnTo>
                  <a:lnTo>
                    <a:pt x="11753254" y="5227586"/>
                  </a:lnTo>
                  <a:lnTo>
                    <a:pt x="11755249" y="5225680"/>
                  </a:lnTo>
                  <a:lnTo>
                    <a:pt x="11755529" y="5222253"/>
                  </a:lnTo>
                  <a:lnTo>
                    <a:pt x="11753289" y="5220117"/>
                  </a:lnTo>
                  <a:lnTo>
                    <a:pt x="11750716" y="5217837"/>
                  </a:lnTo>
                  <a:lnTo>
                    <a:pt x="11748810" y="5215842"/>
                  </a:lnTo>
                  <a:close/>
                </a:path>
                <a:path w="18799810" h="11198225">
                  <a:moveTo>
                    <a:pt x="4105277" y="1947483"/>
                  </a:moveTo>
                  <a:lnTo>
                    <a:pt x="4102326" y="1947013"/>
                  </a:lnTo>
                  <a:lnTo>
                    <a:pt x="4099326" y="1945733"/>
                  </a:lnTo>
                  <a:lnTo>
                    <a:pt x="4096517" y="1944929"/>
                  </a:lnTo>
                  <a:lnTo>
                    <a:pt x="4093380" y="1946742"/>
                  </a:lnTo>
                  <a:lnTo>
                    <a:pt x="4091771" y="1952360"/>
                  </a:lnTo>
                  <a:lnTo>
                    <a:pt x="4093394" y="1955021"/>
                  </a:lnTo>
                  <a:lnTo>
                    <a:pt x="4096061" y="1956159"/>
                  </a:lnTo>
                  <a:lnTo>
                    <a:pt x="4096536" y="1955967"/>
                  </a:lnTo>
                  <a:lnTo>
                    <a:pt x="4099536" y="1957247"/>
                  </a:lnTo>
                  <a:lnTo>
                    <a:pt x="4102344" y="1958052"/>
                  </a:lnTo>
                  <a:lnTo>
                    <a:pt x="4105481" y="1956238"/>
                  </a:lnTo>
                  <a:lnTo>
                    <a:pt x="4107090" y="1950621"/>
                  </a:lnTo>
                  <a:lnTo>
                    <a:pt x="4105277" y="1947483"/>
                  </a:lnTo>
                  <a:close/>
                </a:path>
                <a:path w="18799810" h="11198225">
                  <a:moveTo>
                    <a:pt x="382483" y="357886"/>
                  </a:moveTo>
                  <a:lnTo>
                    <a:pt x="378914" y="357940"/>
                  </a:lnTo>
                  <a:lnTo>
                    <a:pt x="377110" y="360322"/>
                  </a:lnTo>
                  <a:lnTo>
                    <a:pt x="375448" y="362371"/>
                  </a:lnTo>
                  <a:lnTo>
                    <a:pt x="375501" y="365940"/>
                  </a:lnTo>
                  <a:lnTo>
                    <a:pt x="377883" y="367744"/>
                  </a:lnTo>
                  <a:lnTo>
                    <a:pt x="380457" y="370024"/>
                  </a:lnTo>
                  <a:lnTo>
                    <a:pt x="381790" y="370593"/>
                  </a:lnTo>
                  <a:lnTo>
                    <a:pt x="381648" y="370925"/>
                  </a:lnTo>
                  <a:lnTo>
                    <a:pt x="383648" y="371778"/>
                  </a:lnTo>
                  <a:lnTo>
                    <a:pt x="386216" y="371299"/>
                  </a:lnTo>
                  <a:lnTo>
                    <a:pt x="389540" y="367200"/>
                  </a:lnTo>
                  <a:lnTo>
                    <a:pt x="389486" y="363632"/>
                  </a:lnTo>
                  <a:lnTo>
                    <a:pt x="387104" y="361828"/>
                  </a:lnTo>
                  <a:lnTo>
                    <a:pt x="384531" y="359548"/>
                  </a:lnTo>
                  <a:lnTo>
                    <a:pt x="382483" y="357886"/>
                  </a:lnTo>
                  <a:close/>
                </a:path>
                <a:path w="18799810" h="11198225">
                  <a:moveTo>
                    <a:pt x="4188677" y="1970847"/>
                  </a:moveTo>
                  <a:lnTo>
                    <a:pt x="4185726" y="1970377"/>
                  </a:lnTo>
                  <a:lnTo>
                    <a:pt x="4182727" y="1969097"/>
                  </a:lnTo>
                  <a:lnTo>
                    <a:pt x="4179918" y="1968293"/>
                  </a:lnTo>
                  <a:lnTo>
                    <a:pt x="4176781" y="1970106"/>
                  </a:lnTo>
                  <a:lnTo>
                    <a:pt x="4175173" y="1975723"/>
                  </a:lnTo>
                  <a:lnTo>
                    <a:pt x="4176795" y="1978385"/>
                  </a:lnTo>
                  <a:lnTo>
                    <a:pt x="4179462" y="1979522"/>
                  </a:lnTo>
                  <a:lnTo>
                    <a:pt x="4179937" y="1979331"/>
                  </a:lnTo>
                  <a:lnTo>
                    <a:pt x="4182937" y="1980611"/>
                  </a:lnTo>
                  <a:lnTo>
                    <a:pt x="4185746" y="1981415"/>
                  </a:lnTo>
                  <a:lnTo>
                    <a:pt x="4188882" y="1979602"/>
                  </a:lnTo>
                  <a:lnTo>
                    <a:pt x="4189687" y="1976793"/>
                  </a:lnTo>
                  <a:lnTo>
                    <a:pt x="4190634" y="1973651"/>
                  </a:lnTo>
                  <a:lnTo>
                    <a:pt x="4188677" y="1970847"/>
                  </a:lnTo>
                  <a:close/>
                </a:path>
                <a:path w="18799810" h="11198225">
                  <a:moveTo>
                    <a:pt x="4271745" y="1994069"/>
                  </a:moveTo>
                  <a:lnTo>
                    <a:pt x="4268794" y="1993597"/>
                  </a:lnTo>
                  <a:lnTo>
                    <a:pt x="4265795" y="1992317"/>
                  </a:lnTo>
                  <a:lnTo>
                    <a:pt x="4262986" y="1991513"/>
                  </a:lnTo>
                  <a:lnTo>
                    <a:pt x="4259849" y="1993327"/>
                  </a:lnTo>
                  <a:lnTo>
                    <a:pt x="4258241" y="1998944"/>
                  </a:lnTo>
                  <a:lnTo>
                    <a:pt x="4259863" y="2001606"/>
                  </a:lnTo>
                  <a:lnTo>
                    <a:pt x="4262529" y="2002744"/>
                  </a:lnTo>
                  <a:lnTo>
                    <a:pt x="4263005" y="2002553"/>
                  </a:lnTo>
                  <a:lnTo>
                    <a:pt x="4266004" y="2003832"/>
                  </a:lnTo>
                  <a:lnTo>
                    <a:pt x="4268813" y="2004636"/>
                  </a:lnTo>
                  <a:lnTo>
                    <a:pt x="4271950" y="2002824"/>
                  </a:lnTo>
                  <a:lnTo>
                    <a:pt x="4272755" y="2000015"/>
                  </a:lnTo>
                  <a:lnTo>
                    <a:pt x="4273701" y="1996872"/>
                  </a:lnTo>
                  <a:lnTo>
                    <a:pt x="4271745" y="1994069"/>
                  </a:lnTo>
                  <a:close/>
                </a:path>
                <a:path w="18799810" h="11198225">
                  <a:moveTo>
                    <a:pt x="11686377" y="5155330"/>
                  </a:moveTo>
                  <a:lnTo>
                    <a:pt x="11683141" y="5155526"/>
                  </a:lnTo>
                  <a:lnTo>
                    <a:pt x="11678866" y="5160005"/>
                  </a:lnTo>
                  <a:lnTo>
                    <a:pt x="11679062" y="5163240"/>
                  </a:lnTo>
                  <a:lnTo>
                    <a:pt x="11681302" y="5165378"/>
                  </a:lnTo>
                  <a:lnTo>
                    <a:pt x="11683875" y="5167657"/>
                  </a:lnTo>
                  <a:lnTo>
                    <a:pt x="11685542" y="5168368"/>
                  </a:lnTo>
                  <a:lnTo>
                    <a:pt x="11685400" y="5168702"/>
                  </a:lnTo>
                  <a:lnTo>
                    <a:pt x="11687400" y="5169555"/>
                  </a:lnTo>
                  <a:lnTo>
                    <a:pt x="11689968" y="5169074"/>
                  </a:lnTo>
                  <a:lnTo>
                    <a:pt x="11691487" y="5167359"/>
                  </a:lnTo>
                  <a:lnTo>
                    <a:pt x="11693625" y="5165119"/>
                  </a:lnTo>
                  <a:lnTo>
                    <a:pt x="11693429" y="5161883"/>
                  </a:lnTo>
                  <a:lnTo>
                    <a:pt x="11691190" y="5159746"/>
                  </a:lnTo>
                  <a:lnTo>
                    <a:pt x="11688616" y="5157467"/>
                  </a:lnTo>
                  <a:lnTo>
                    <a:pt x="11686377" y="5155330"/>
                  </a:lnTo>
                  <a:close/>
                </a:path>
                <a:path w="18799810" h="11198225">
                  <a:moveTo>
                    <a:pt x="316107" y="301997"/>
                  </a:moveTo>
                  <a:lnTo>
                    <a:pt x="312539" y="302050"/>
                  </a:lnTo>
                  <a:lnTo>
                    <a:pt x="308931" y="306814"/>
                  </a:lnTo>
                  <a:lnTo>
                    <a:pt x="308984" y="310383"/>
                  </a:lnTo>
                  <a:lnTo>
                    <a:pt x="311366" y="312187"/>
                  </a:lnTo>
                  <a:lnTo>
                    <a:pt x="313940" y="314467"/>
                  </a:lnTo>
                  <a:lnTo>
                    <a:pt x="317606" y="316031"/>
                  </a:lnTo>
                  <a:lnTo>
                    <a:pt x="320175" y="315550"/>
                  </a:lnTo>
                  <a:lnTo>
                    <a:pt x="321695" y="313835"/>
                  </a:lnTo>
                  <a:lnTo>
                    <a:pt x="323499" y="311452"/>
                  </a:lnTo>
                  <a:lnTo>
                    <a:pt x="323445" y="307884"/>
                  </a:lnTo>
                  <a:lnTo>
                    <a:pt x="321063" y="306080"/>
                  </a:lnTo>
                  <a:lnTo>
                    <a:pt x="318490" y="303800"/>
                  </a:lnTo>
                  <a:lnTo>
                    <a:pt x="316107" y="301997"/>
                  </a:lnTo>
                  <a:close/>
                </a:path>
                <a:path w="18799810" h="11198225">
                  <a:moveTo>
                    <a:pt x="4355146" y="2017431"/>
                  </a:moveTo>
                  <a:lnTo>
                    <a:pt x="4352196" y="2016961"/>
                  </a:lnTo>
                  <a:lnTo>
                    <a:pt x="4349196" y="2015681"/>
                  </a:lnTo>
                  <a:lnTo>
                    <a:pt x="4346387" y="2014877"/>
                  </a:lnTo>
                  <a:lnTo>
                    <a:pt x="4343250" y="2016691"/>
                  </a:lnTo>
                  <a:lnTo>
                    <a:pt x="4341642" y="2022308"/>
                  </a:lnTo>
                  <a:lnTo>
                    <a:pt x="4343263" y="2024970"/>
                  </a:lnTo>
                  <a:lnTo>
                    <a:pt x="4345930" y="2026108"/>
                  </a:lnTo>
                  <a:lnTo>
                    <a:pt x="4346406" y="2025917"/>
                  </a:lnTo>
                  <a:lnTo>
                    <a:pt x="4349405" y="2027196"/>
                  </a:lnTo>
                  <a:lnTo>
                    <a:pt x="4352214" y="2028000"/>
                  </a:lnTo>
                  <a:lnTo>
                    <a:pt x="4355352" y="2026186"/>
                  </a:lnTo>
                  <a:lnTo>
                    <a:pt x="4356155" y="2023378"/>
                  </a:lnTo>
                  <a:lnTo>
                    <a:pt x="4357102" y="2020236"/>
                  </a:lnTo>
                  <a:lnTo>
                    <a:pt x="4355146" y="2017431"/>
                  </a:lnTo>
                  <a:close/>
                </a:path>
                <a:path w="18799810" h="11198225">
                  <a:moveTo>
                    <a:pt x="4438547" y="2040795"/>
                  </a:moveTo>
                  <a:lnTo>
                    <a:pt x="4435596" y="2040324"/>
                  </a:lnTo>
                  <a:lnTo>
                    <a:pt x="4432597" y="2039045"/>
                  </a:lnTo>
                  <a:lnTo>
                    <a:pt x="4429788" y="2038241"/>
                  </a:lnTo>
                  <a:lnTo>
                    <a:pt x="4426651" y="2040055"/>
                  </a:lnTo>
                  <a:lnTo>
                    <a:pt x="4425043" y="2045672"/>
                  </a:lnTo>
                  <a:lnTo>
                    <a:pt x="4426665" y="2048333"/>
                  </a:lnTo>
                  <a:lnTo>
                    <a:pt x="4429332" y="2049470"/>
                  </a:lnTo>
                  <a:lnTo>
                    <a:pt x="4429807" y="2049279"/>
                  </a:lnTo>
                  <a:lnTo>
                    <a:pt x="4432806" y="2050559"/>
                  </a:lnTo>
                  <a:lnTo>
                    <a:pt x="4435615" y="2051364"/>
                  </a:lnTo>
                  <a:lnTo>
                    <a:pt x="4438752" y="2049550"/>
                  </a:lnTo>
                  <a:lnTo>
                    <a:pt x="4439556" y="2046742"/>
                  </a:lnTo>
                  <a:lnTo>
                    <a:pt x="4440503" y="2043599"/>
                  </a:lnTo>
                  <a:lnTo>
                    <a:pt x="4438547" y="2040795"/>
                  </a:lnTo>
                  <a:close/>
                </a:path>
                <a:path w="18799810" h="11198225">
                  <a:moveTo>
                    <a:pt x="11623232" y="5096485"/>
                  </a:moveTo>
                  <a:lnTo>
                    <a:pt x="11619997" y="5096679"/>
                  </a:lnTo>
                  <a:lnTo>
                    <a:pt x="11615723" y="5101159"/>
                  </a:lnTo>
                  <a:lnTo>
                    <a:pt x="11615918" y="5104395"/>
                  </a:lnTo>
                  <a:lnTo>
                    <a:pt x="11618158" y="5106532"/>
                  </a:lnTo>
                  <a:lnTo>
                    <a:pt x="11620731" y="5108812"/>
                  </a:lnTo>
                  <a:lnTo>
                    <a:pt x="11622397" y="5109523"/>
                  </a:lnTo>
                  <a:lnTo>
                    <a:pt x="11622255" y="5109856"/>
                  </a:lnTo>
                  <a:lnTo>
                    <a:pt x="11624254" y="5110709"/>
                  </a:lnTo>
                  <a:lnTo>
                    <a:pt x="11626823" y="5110229"/>
                  </a:lnTo>
                  <a:lnTo>
                    <a:pt x="11628343" y="5108513"/>
                  </a:lnTo>
                  <a:lnTo>
                    <a:pt x="11630481" y="5106274"/>
                  </a:lnTo>
                  <a:lnTo>
                    <a:pt x="11630285" y="5103038"/>
                  </a:lnTo>
                  <a:lnTo>
                    <a:pt x="11628046" y="5100901"/>
                  </a:lnTo>
                  <a:lnTo>
                    <a:pt x="11625471" y="5098622"/>
                  </a:lnTo>
                  <a:lnTo>
                    <a:pt x="11623232" y="5096485"/>
                  </a:lnTo>
                  <a:close/>
                </a:path>
                <a:path w="18799810" h="11198225">
                  <a:moveTo>
                    <a:pt x="251444" y="244867"/>
                  </a:moveTo>
                  <a:lnTo>
                    <a:pt x="248208" y="245063"/>
                  </a:lnTo>
                  <a:lnTo>
                    <a:pt x="243934" y="249543"/>
                  </a:lnTo>
                  <a:lnTo>
                    <a:pt x="244130" y="252777"/>
                  </a:lnTo>
                  <a:lnTo>
                    <a:pt x="246370" y="254915"/>
                  </a:lnTo>
                  <a:lnTo>
                    <a:pt x="248943" y="257194"/>
                  </a:lnTo>
                  <a:lnTo>
                    <a:pt x="250609" y="257905"/>
                  </a:lnTo>
                  <a:lnTo>
                    <a:pt x="250467" y="258239"/>
                  </a:lnTo>
                  <a:lnTo>
                    <a:pt x="252467" y="259092"/>
                  </a:lnTo>
                  <a:lnTo>
                    <a:pt x="255036" y="258611"/>
                  </a:lnTo>
                  <a:lnTo>
                    <a:pt x="256555" y="256895"/>
                  </a:lnTo>
                  <a:lnTo>
                    <a:pt x="258692" y="254656"/>
                  </a:lnTo>
                  <a:lnTo>
                    <a:pt x="258497" y="251420"/>
                  </a:lnTo>
                  <a:lnTo>
                    <a:pt x="256257" y="249284"/>
                  </a:lnTo>
                  <a:lnTo>
                    <a:pt x="253683" y="247004"/>
                  </a:lnTo>
                  <a:lnTo>
                    <a:pt x="251444" y="244867"/>
                  </a:lnTo>
                  <a:close/>
                </a:path>
                <a:path w="18799810" h="11198225">
                  <a:moveTo>
                    <a:pt x="4522091" y="2063826"/>
                  </a:moveTo>
                  <a:lnTo>
                    <a:pt x="4519139" y="2063355"/>
                  </a:lnTo>
                  <a:lnTo>
                    <a:pt x="4516140" y="2062075"/>
                  </a:lnTo>
                  <a:lnTo>
                    <a:pt x="4513331" y="2061271"/>
                  </a:lnTo>
                  <a:lnTo>
                    <a:pt x="4510194" y="2063085"/>
                  </a:lnTo>
                  <a:lnTo>
                    <a:pt x="4508586" y="2068702"/>
                  </a:lnTo>
                  <a:lnTo>
                    <a:pt x="4510209" y="2071363"/>
                  </a:lnTo>
                  <a:lnTo>
                    <a:pt x="4512875" y="2072501"/>
                  </a:lnTo>
                  <a:lnTo>
                    <a:pt x="4513351" y="2072310"/>
                  </a:lnTo>
                  <a:lnTo>
                    <a:pt x="4516350" y="2073589"/>
                  </a:lnTo>
                  <a:lnTo>
                    <a:pt x="4519159" y="2074393"/>
                  </a:lnTo>
                  <a:lnTo>
                    <a:pt x="4522295" y="2072580"/>
                  </a:lnTo>
                  <a:lnTo>
                    <a:pt x="4523099" y="2069771"/>
                  </a:lnTo>
                  <a:lnTo>
                    <a:pt x="4524045" y="2066630"/>
                  </a:lnTo>
                  <a:lnTo>
                    <a:pt x="4522091" y="2063826"/>
                  </a:lnTo>
                  <a:close/>
                </a:path>
                <a:path w="18799810" h="11198225">
                  <a:moveTo>
                    <a:pt x="4605300" y="2086714"/>
                  </a:moveTo>
                  <a:lnTo>
                    <a:pt x="4602349" y="2086243"/>
                  </a:lnTo>
                  <a:lnTo>
                    <a:pt x="4599350" y="2084963"/>
                  </a:lnTo>
                  <a:lnTo>
                    <a:pt x="4596541" y="2084159"/>
                  </a:lnTo>
                  <a:lnTo>
                    <a:pt x="4593404" y="2085973"/>
                  </a:lnTo>
                  <a:lnTo>
                    <a:pt x="4591796" y="2091589"/>
                  </a:lnTo>
                  <a:lnTo>
                    <a:pt x="4593418" y="2094252"/>
                  </a:lnTo>
                  <a:lnTo>
                    <a:pt x="4596085" y="2095389"/>
                  </a:lnTo>
                  <a:lnTo>
                    <a:pt x="4596560" y="2095198"/>
                  </a:lnTo>
                  <a:lnTo>
                    <a:pt x="4599560" y="2096477"/>
                  </a:lnTo>
                  <a:lnTo>
                    <a:pt x="4602369" y="2097281"/>
                  </a:lnTo>
                  <a:lnTo>
                    <a:pt x="4605505" y="2095469"/>
                  </a:lnTo>
                  <a:lnTo>
                    <a:pt x="4606310" y="2092659"/>
                  </a:lnTo>
                  <a:lnTo>
                    <a:pt x="4607256" y="2089518"/>
                  </a:lnTo>
                  <a:lnTo>
                    <a:pt x="4605300" y="2086714"/>
                  </a:lnTo>
                  <a:close/>
                </a:path>
                <a:path w="18799810" h="11198225">
                  <a:moveTo>
                    <a:pt x="4688177" y="2109460"/>
                  </a:moveTo>
                  <a:lnTo>
                    <a:pt x="4685226" y="2108989"/>
                  </a:lnTo>
                  <a:lnTo>
                    <a:pt x="4682226" y="2107710"/>
                  </a:lnTo>
                  <a:lnTo>
                    <a:pt x="4679418" y="2106906"/>
                  </a:lnTo>
                  <a:lnTo>
                    <a:pt x="4676281" y="2108718"/>
                  </a:lnTo>
                  <a:lnTo>
                    <a:pt x="4674672" y="2114335"/>
                  </a:lnTo>
                  <a:lnTo>
                    <a:pt x="4676294" y="2116997"/>
                  </a:lnTo>
                  <a:lnTo>
                    <a:pt x="4678961" y="2118135"/>
                  </a:lnTo>
                  <a:lnTo>
                    <a:pt x="4679436" y="2117944"/>
                  </a:lnTo>
                  <a:lnTo>
                    <a:pt x="4682436" y="2119223"/>
                  </a:lnTo>
                  <a:lnTo>
                    <a:pt x="4685245" y="2120027"/>
                  </a:lnTo>
                  <a:lnTo>
                    <a:pt x="4688383" y="2118214"/>
                  </a:lnTo>
                  <a:lnTo>
                    <a:pt x="4689186" y="2115406"/>
                  </a:lnTo>
                  <a:lnTo>
                    <a:pt x="4690132" y="2112264"/>
                  </a:lnTo>
                  <a:lnTo>
                    <a:pt x="4688177" y="2109460"/>
                  </a:lnTo>
                  <a:close/>
                </a:path>
                <a:path w="18799810" h="11198225">
                  <a:moveTo>
                    <a:pt x="11558519" y="5038545"/>
                  </a:moveTo>
                  <a:lnTo>
                    <a:pt x="11555283" y="5038741"/>
                  </a:lnTo>
                  <a:lnTo>
                    <a:pt x="11553146" y="5040981"/>
                  </a:lnTo>
                  <a:lnTo>
                    <a:pt x="11551342" y="5043363"/>
                  </a:lnTo>
                  <a:lnTo>
                    <a:pt x="11551538" y="5046597"/>
                  </a:lnTo>
                  <a:lnTo>
                    <a:pt x="11553778" y="5048735"/>
                  </a:lnTo>
                  <a:lnTo>
                    <a:pt x="11556351" y="5051015"/>
                  </a:lnTo>
                  <a:lnTo>
                    <a:pt x="11560018" y="5052579"/>
                  </a:lnTo>
                  <a:lnTo>
                    <a:pt x="11562586" y="5052098"/>
                  </a:lnTo>
                  <a:lnTo>
                    <a:pt x="11564106" y="5050383"/>
                  </a:lnTo>
                  <a:lnTo>
                    <a:pt x="11565910" y="5048001"/>
                  </a:lnTo>
                  <a:lnTo>
                    <a:pt x="11565714" y="5044766"/>
                  </a:lnTo>
                  <a:lnTo>
                    <a:pt x="11563474" y="5042629"/>
                  </a:lnTo>
                  <a:lnTo>
                    <a:pt x="11560901" y="5040349"/>
                  </a:lnTo>
                  <a:lnTo>
                    <a:pt x="11558519" y="5038545"/>
                  </a:lnTo>
                  <a:close/>
                </a:path>
                <a:path w="18799810" h="11198225">
                  <a:moveTo>
                    <a:pt x="187824" y="186212"/>
                  </a:moveTo>
                  <a:lnTo>
                    <a:pt x="184589" y="186408"/>
                  </a:lnTo>
                  <a:lnTo>
                    <a:pt x="180314" y="190887"/>
                  </a:lnTo>
                  <a:lnTo>
                    <a:pt x="180510" y="194123"/>
                  </a:lnTo>
                  <a:lnTo>
                    <a:pt x="182750" y="196261"/>
                  </a:lnTo>
                  <a:lnTo>
                    <a:pt x="185323" y="198539"/>
                  </a:lnTo>
                  <a:lnTo>
                    <a:pt x="186990" y="199250"/>
                  </a:lnTo>
                  <a:lnTo>
                    <a:pt x="186848" y="199583"/>
                  </a:lnTo>
                  <a:lnTo>
                    <a:pt x="188848" y="200437"/>
                  </a:lnTo>
                  <a:lnTo>
                    <a:pt x="191416" y="199957"/>
                  </a:lnTo>
                  <a:lnTo>
                    <a:pt x="192936" y="198241"/>
                  </a:lnTo>
                  <a:lnTo>
                    <a:pt x="195073" y="196002"/>
                  </a:lnTo>
                  <a:lnTo>
                    <a:pt x="194877" y="192766"/>
                  </a:lnTo>
                  <a:lnTo>
                    <a:pt x="192637" y="190629"/>
                  </a:lnTo>
                  <a:lnTo>
                    <a:pt x="190064" y="188349"/>
                  </a:lnTo>
                  <a:lnTo>
                    <a:pt x="187824" y="186212"/>
                  </a:lnTo>
                  <a:close/>
                </a:path>
                <a:path w="18799810" h="11198225">
                  <a:moveTo>
                    <a:pt x="4771387" y="2132348"/>
                  </a:moveTo>
                  <a:lnTo>
                    <a:pt x="4768436" y="2131878"/>
                  </a:lnTo>
                  <a:lnTo>
                    <a:pt x="4765437" y="2130598"/>
                  </a:lnTo>
                  <a:lnTo>
                    <a:pt x="4762628" y="2129794"/>
                  </a:lnTo>
                  <a:lnTo>
                    <a:pt x="4759491" y="2131607"/>
                  </a:lnTo>
                  <a:lnTo>
                    <a:pt x="4757882" y="2137224"/>
                  </a:lnTo>
                  <a:lnTo>
                    <a:pt x="4759504" y="2139886"/>
                  </a:lnTo>
                  <a:lnTo>
                    <a:pt x="4762171" y="2141023"/>
                  </a:lnTo>
                  <a:lnTo>
                    <a:pt x="4762646" y="2140832"/>
                  </a:lnTo>
                  <a:lnTo>
                    <a:pt x="4765646" y="2142112"/>
                  </a:lnTo>
                  <a:lnTo>
                    <a:pt x="4768455" y="2142916"/>
                  </a:lnTo>
                  <a:lnTo>
                    <a:pt x="4771592" y="2141102"/>
                  </a:lnTo>
                  <a:lnTo>
                    <a:pt x="4772396" y="2138294"/>
                  </a:lnTo>
                  <a:lnTo>
                    <a:pt x="4773343" y="2135153"/>
                  </a:lnTo>
                  <a:lnTo>
                    <a:pt x="4771387" y="2132348"/>
                  </a:lnTo>
                  <a:close/>
                </a:path>
                <a:path w="18799810" h="11198225">
                  <a:moveTo>
                    <a:pt x="4854597" y="2155236"/>
                  </a:moveTo>
                  <a:lnTo>
                    <a:pt x="4851646" y="2154766"/>
                  </a:lnTo>
                  <a:lnTo>
                    <a:pt x="4848646" y="2153486"/>
                  </a:lnTo>
                  <a:lnTo>
                    <a:pt x="4845837" y="2152682"/>
                  </a:lnTo>
                  <a:lnTo>
                    <a:pt x="4842701" y="2154495"/>
                  </a:lnTo>
                  <a:lnTo>
                    <a:pt x="4841092" y="2160112"/>
                  </a:lnTo>
                  <a:lnTo>
                    <a:pt x="4842714" y="2162774"/>
                  </a:lnTo>
                  <a:lnTo>
                    <a:pt x="4845380" y="2163911"/>
                  </a:lnTo>
                  <a:lnTo>
                    <a:pt x="4845856" y="2163720"/>
                  </a:lnTo>
                  <a:lnTo>
                    <a:pt x="4848856" y="2165000"/>
                  </a:lnTo>
                  <a:lnTo>
                    <a:pt x="4851664" y="2165804"/>
                  </a:lnTo>
                  <a:lnTo>
                    <a:pt x="4854802" y="2163990"/>
                  </a:lnTo>
                  <a:lnTo>
                    <a:pt x="4855606" y="2161182"/>
                  </a:lnTo>
                  <a:lnTo>
                    <a:pt x="4856553" y="2158039"/>
                  </a:lnTo>
                  <a:lnTo>
                    <a:pt x="4854597" y="2155236"/>
                  </a:lnTo>
                  <a:close/>
                </a:path>
                <a:path w="18799810" h="11198225">
                  <a:moveTo>
                    <a:pt x="11493287" y="4982748"/>
                  </a:moveTo>
                  <a:lnTo>
                    <a:pt x="11489719" y="4982802"/>
                  </a:lnTo>
                  <a:lnTo>
                    <a:pt x="11486110" y="4987566"/>
                  </a:lnTo>
                  <a:lnTo>
                    <a:pt x="11486164" y="4991135"/>
                  </a:lnTo>
                  <a:lnTo>
                    <a:pt x="11488547" y="4992939"/>
                  </a:lnTo>
                  <a:lnTo>
                    <a:pt x="11491120" y="4995218"/>
                  </a:lnTo>
                  <a:lnTo>
                    <a:pt x="11492452" y="4995786"/>
                  </a:lnTo>
                  <a:lnTo>
                    <a:pt x="11492643" y="4996262"/>
                  </a:lnTo>
                  <a:lnTo>
                    <a:pt x="11494643" y="4997115"/>
                  </a:lnTo>
                  <a:lnTo>
                    <a:pt x="11497354" y="4996303"/>
                  </a:lnTo>
                  <a:lnTo>
                    <a:pt x="11498874" y="4994587"/>
                  </a:lnTo>
                  <a:lnTo>
                    <a:pt x="11500678" y="4992205"/>
                  </a:lnTo>
                  <a:lnTo>
                    <a:pt x="11500624" y="4988636"/>
                  </a:lnTo>
                  <a:lnTo>
                    <a:pt x="11498242" y="4986832"/>
                  </a:lnTo>
                  <a:lnTo>
                    <a:pt x="11495669" y="4984552"/>
                  </a:lnTo>
                  <a:lnTo>
                    <a:pt x="11493287" y="4982748"/>
                  </a:lnTo>
                  <a:close/>
                </a:path>
                <a:path w="18799810" h="11198225">
                  <a:moveTo>
                    <a:pt x="126057" y="125985"/>
                  </a:moveTo>
                  <a:lnTo>
                    <a:pt x="122631" y="125704"/>
                  </a:lnTo>
                  <a:lnTo>
                    <a:pt x="120494" y="127945"/>
                  </a:lnTo>
                  <a:lnTo>
                    <a:pt x="118499" y="129851"/>
                  </a:lnTo>
                  <a:lnTo>
                    <a:pt x="118219" y="133278"/>
                  </a:lnTo>
                  <a:lnTo>
                    <a:pt x="120459" y="135415"/>
                  </a:lnTo>
                  <a:lnTo>
                    <a:pt x="123032" y="137695"/>
                  </a:lnTo>
                  <a:lnTo>
                    <a:pt x="123556" y="138313"/>
                  </a:lnTo>
                  <a:lnTo>
                    <a:pt x="126223" y="139450"/>
                  </a:lnTo>
                  <a:lnTo>
                    <a:pt x="128649" y="139303"/>
                  </a:lnTo>
                  <a:lnTo>
                    <a:pt x="130169" y="137587"/>
                  </a:lnTo>
                  <a:lnTo>
                    <a:pt x="132164" y="135680"/>
                  </a:lnTo>
                  <a:lnTo>
                    <a:pt x="132444" y="132254"/>
                  </a:lnTo>
                  <a:lnTo>
                    <a:pt x="127964" y="127979"/>
                  </a:lnTo>
                  <a:lnTo>
                    <a:pt x="126057" y="125985"/>
                  </a:lnTo>
                  <a:close/>
                </a:path>
                <a:path w="18799810" h="11198225">
                  <a:moveTo>
                    <a:pt x="4937807" y="2178125"/>
                  </a:moveTo>
                  <a:lnTo>
                    <a:pt x="4934856" y="2177654"/>
                  </a:lnTo>
                  <a:lnTo>
                    <a:pt x="4931856" y="2176374"/>
                  </a:lnTo>
                  <a:lnTo>
                    <a:pt x="4929048" y="2175570"/>
                  </a:lnTo>
                  <a:lnTo>
                    <a:pt x="4925910" y="2177383"/>
                  </a:lnTo>
                  <a:lnTo>
                    <a:pt x="4924302" y="2183000"/>
                  </a:lnTo>
                  <a:lnTo>
                    <a:pt x="4925924" y="2185662"/>
                  </a:lnTo>
                  <a:lnTo>
                    <a:pt x="4928591" y="2186800"/>
                  </a:lnTo>
                  <a:lnTo>
                    <a:pt x="4929066" y="2186609"/>
                  </a:lnTo>
                  <a:lnTo>
                    <a:pt x="4932066" y="2187888"/>
                  </a:lnTo>
                  <a:lnTo>
                    <a:pt x="4934875" y="2188692"/>
                  </a:lnTo>
                  <a:lnTo>
                    <a:pt x="4938012" y="2186878"/>
                  </a:lnTo>
                  <a:lnTo>
                    <a:pt x="4938816" y="2184070"/>
                  </a:lnTo>
                  <a:lnTo>
                    <a:pt x="4939763" y="2180928"/>
                  </a:lnTo>
                  <a:lnTo>
                    <a:pt x="4937807" y="2178125"/>
                  </a:lnTo>
                  <a:close/>
                </a:path>
                <a:path w="18799810" h="11198225">
                  <a:moveTo>
                    <a:pt x="5021016" y="2201013"/>
                  </a:moveTo>
                  <a:lnTo>
                    <a:pt x="5018066" y="2200541"/>
                  </a:lnTo>
                  <a:lnTo>
                    <a:pt x="5015066" y="2199261"/>
                  </a:lnTo>
                  <a:lnTo>
                    <a:pt x="5012258" y="2198457"/>
                  </a:lnTo>
                  <a:lnTo>
                    <a:pt x="5009120" y="2200271"/>
                  </a:lnTo>
                  <a:lnTo>
                    <a:pt x="5007512" y="2205889"/>
                  </a:lnTo>
                  <a:lnTo>
                    <a:pt x="5009134" y="2208550"/>
                  </a:lnTo>
                  <a:lnTo>
                    <a:pt x="5011800" y="2209688"/>
                  </a:lnTo>
                  <a:lnTo>
                    <a:pt x="5012276" y="2209497"/>
                  </a:lnTo>
                  <a:lnTo>
                    <a:pt x="5015275" y="2210776"/>
                  </a:lnTo>
                  <a:lnTo>
                    <a:pt x="5018084" y="2211580"/>
                  </a:lnTo>
                  <a:lnTo>
                    <a:pt x="5021222" y="2209766"/>
                  </a:lnTo>
                  <a:lnTo>
                    <a:pt x="5022026" y="2206957"/>
                  </a:lnTo>
                  <a:lnTo>
                    <a:pt x="5022972" y="2203816"/>
                  </a:lnTo>
                  <a:lnTo>
                    <a:pt x="5021016" y="2201013"/>
                  </a:lnTo>
                  <a:close/>
                </a:path>
                <a:path w="18799810" h="11198225">
                  <a:moveTo>
                    <a:pt x="11426294" y="4927382"/>
                  </a:moveTo>
                  <a:lnTo>
                    <a:pt x="11422917" y="4927912"/>
                  </a:lnTo>
                  <a:lnTo>
                    <a:pt x="11421112" y="4930295"/>
                  </a:lnTo>
                  <a:lnTo>
                    <a:pt x="11418975" y="4932534"/>
                  </a:lnTo>
                  <a:lnTo>
                    <a:pt x="11419504" y="4935912"/>
                  </a:lnTo>
                  <a:lnTo>
                    <a:pt x="11421888" y="4937715"/>
                  </a:lnTo>
                  <a:lnTo>
                    <a:pt x="11424460" y="4939994"/>
                  </a:lnTo>
                  <a:lnTo>
                    <a:pt x="11425794" y="4940563"/>
                  </a:lnTo>
                  <a:lnTo>
                    <a:pt x="11425651" y="4940897"/>
                  </a:lnTo>
                  <a:lnTo>
                    <a:pt x="11427652" y="4941750"/>
                  </a:lnTo>
                  <a:lnTo>
                    <a:pt x="11430220" y="4941269"/>
                  </a:lnTo>
                  <a:lnTo>
                    <a:pt x="11431881" y="4939221"/>
                  </a:lnTo>
                  <a:lnTo>
                    <a:pt x="11433877" y="4937314"/>
                  </a:lnTo>
                  <a:lnTo>
                    <a:pt x="11433489" y="4933604"/>
                  </a:lnTo>
                  <a:lnTo>
                    <a:pt x="11431107" y="4931800"/>
                  </a:lnTo>
                  <a:lnTo>
                    <a:pt x="11428534" y="4929520"/>
                  </a:lnTo>
                  <a:lnTo>
                    <a:pt x="11426294" y="4927382"/>
                  </a:lnTo>
                  <a:close/>
                </a:path>
                <a:path w="18799810" h="11198225">
                  <a:moveTo>
                    <a:pt x="5104227" y="2223900"/>
                  </a:moveTo>
                  <a:lnTo>
                    <a:pt x="5101276" y="2223429"/>
                  </a:lnTo>
                  <a:lnTo>
                    <a:pt x="5098276" y="2222149"/>
                  </a:lnTo>
                  <a:lnTo>
                    <a:pt x="5095467" y="2221345"/>
                  </a:lnTo>
                  <a:lnTo>
                    <a:pt x="5092330" y="2223159"/>
                  </a:lnTo>
                  <a:lnTo>
                    <a:pt x="5090722" y="2228777"/>
                  </a:lnTo>
                  <a:lnTo>
                    <a:pt x="5092344" y="2231438"/>
                  </a:lnTo>
                  <a:lnTo>
                    <a:pt x="5095011" y="2232575"/>
                  </a:lnTo>
                  <a:lnTo>
                    <a:pt x="5095486" y="2232384"/>
                  </a:lnTo>
                  <a:lnTo>
                    <a:pt x="5098486" y="2233663"/>
                  </a:lnTo>
                  <a:lnTo>
                    <a:pt x="5101294" y="2234469"/>
                  </a:lnTo>
                  <a:lnTo>
                    <a:pt x="5104432" y="2232655"/>
                  </a:lnTo>
                  <a:lnTo>
                    <a:pt x="5105236" y="2229846"/>
                  </a:lnTo>
                  <a:lnTo>
                    <a:pt x="5106182" y="2226704"/>
                  </a:lnTo>
                  <a:lnTo>
                    <a:pt x="5104227" y="2223900"/>
                  </a:lnTo>
                  <a:close/>
                </a:path>
                <a:path w="18799810" h="11198225">
                  <a:moveTo>
                    <a:pt x="66428" y="63517"/>
                  </a:moveTo>
                  <a:lnTo>
                    <a:pt x="63002" y="63237"/>
                  </a:lnTo>
                  <a:lnTo>
                    <a:pt x="58727" y="67717"/>
                  </a:lnTo>
                  <a:lnTo>
                    <a:pt x="58478" y="70763"/>
                  </a:lnTo>
                  <a:lnTo>
                    <a:pt x="58448" y="71143"/>
                  </a:lnTo>
                  <a:lnTo>
                    <a:pt x="60687" y="73280"/>
                  </a:lnTo>
                  <a:lnTo>
                    <a:pt x="63309" y="76369"/>
                  </a:lnTo>
                  <a:lnTo>
                    <a:pt x="66642" y="77791"/>
                  </a:lnTo>
                  <a:lnTo>
                    <a:pt x="69069" y="77644"/>
                  </a:lnTo>
                  <a:lnTo>
                    <a:pt x="70336" y="76214"/>
                  </a:lnTo>
                  <a:lnTo>
                    <a:pt x="72726" y="73689"/>
                  </a:lnTo>
                  <a:lnTo>
                    <a:pt x="73006" y="70262"/>
                  </a:lnTo>
                  <a:lnTo>
                    <a:pt x="70766" y="68124"/>
                  </a:lnTo>
                  <a:lnTo>
                    <a:pt x="68668" y="65654"/>
                  </a:lnTo>
                  <a:lnTo>
                    <a:pt x="66428" y="63517"/>
                  </a:lnTo>
                  <a:close/>
                </a:path>
                <a:path w="18799810" h="11198225">
                  <a:moveTo>
                    <a:pt x="5187579" y="2246455"/>
                  </a:moveTo>
                  <a:lnTo>
                    <a:pt x="5184628" y="2245984"/>
                  </a:lnTo>
                  <a:lnTo>
                    <a:pt x="5181628" y="2244704"/>
                  </a:lnTo>
                  <a:lnTo>
                    <a:pt x="5178820" y="2243900"/>
                  </a:lnTo>
                  <a:lnTo>
                    <a:pt x="5175683" y="2245713"/>
                  </a:lnTo>
                  <a:lnTo>
                    <a:pt x="5174074" y="2251332"/>
                  </a:lnTo>
                  <a:lnTo>
                    <a:pt x="5175697" y="2253993"/>
                  </a:lnTo>
                  <a:lnTo>
                    <a:pt x="5178363" y="2255130"/>
                  </a:lnTo>
                  <a:lnTo>
                    <a:pt x="5178838" y="2254940"/>
                  </a:lnTo>
                  <a:lnTo>
                    <a:pt x="5181837" y="2256219"/>
                  </a:lnTo>
                  <a:lnTo>
                    <a:pt x="5184647" y="2257024"/>
                  </a:lnTo>
                  <a:lnTo>
                    <a:pt x="5187784" y="2255210"/>
                  </a:lnTo>
                  <a:lnTo>
                    <a:pt x="5188588" y="2252400"/>
                  </a:lnTo>
                  <a:lnTo>
                    <a:pt x="5189534" y="2249259"/>
                  </a:lnTo>
                  <a:lnTo>
                    <a:pt x="5187579" y="2246455"/>
                  </a:lnTo>
                  <a:close/>
                </a:path>
                <a:path w="18799810" h="11198225">
                  <a:moveTo>
                    <a:pt x="11358115" y="4873875"/>
                  </a:moveTo>
                  <a:lnTo>
                    <a:pt x="11354737" y="4874404"/>
                  </a:lnTo>
                  <a:lnTo>
                    <a:pt x="11351130" y="4879169"/>
                  </a:lnTo>
                  <a:lnTo>
                    <a:pt x="11351659" y="4882545"/>
                  </a:lnTo>
                  <a:lnTo>
                    <a:pt x="11354040" y="4884349"/>
                  </a:lnTo>
                  <a:lnTo>
                    <a:pt x="11356757" y="4886296"/>
                  </a:lnTo>
                  <a:lnTo>
                    <a:pt x="11360090" y="4887718"/>
                  </a:lnTo>
                  <a:lnTo>
                    <a:pt x="11362659" y="4887237"/>
                  </a:lnTo>
                  <a:lnTo>
                    <a:pt x="11364320" y="4885188"/>
                  </a:lnTo>
                  <a:lnTo>
                    <a:pt x="11366124" y="4882806"/>
                  </a:lnTo>
                  <a:lnTo>
                    <a:pt x="11365594" y="4879429"/>
                  </a:lnTo>
                  <a:lnTo>
                    <a:pt x="11363213" y="4877626"/>
                  </a:lnTo>
                  <a:lnTo>
                    <a:pt x="11360497" y="4875679"/>
                  </a:lnTo>
                  <a:lnTo>
                    <a:pt x="11358115" y="4873875"/>
                  </a:lnTo>
                  <a:close/>
                </a:path>
                <a:path w="18799810" h="11198225">
                  <a:moveTo>
                    <a:pt x="5271122" y="2269485"/>
                  </a:moveTo>
                  <a:lnTo>
                    <a:pt x="5268171" y="2269014"/>
                  </a:lnTo>
                  <a:lnTo>
                    <a:pt x="5265172" y="2267735"/>
                  </a:lnTo>
                  <a:lnTo>
                    <a:pt x="5262363" y="2266931"/>
                  </a:lnTo>
                  <a:lnTo>
                    <a:pt x="5259226" y="2268744"/>
                  </a:lnTo>
                  <a:lnTo>
                    <a:pt x="5257617" y="2274362"/>
                  </a:lnTo>
                  <a:lnTo>
                    <a:pt x="5259240" y="2277023"/>
                  </a:lnTo>
                  <a:lnTo>
                    <a:pt x="5261906" y="2278160"/>
                  </a:lnTo>
                  <a:lnTo>
                    <a:pt x="5262382" y="2277969"/>
                  </a:lnTo>
                  <a:lnTo>
                    <a:pt x="5265381" y="2279249"/>
                  </a:lnTo>
                  <a:lnTo>
                    <a:pt x="5268190" y="2280053"/>
                  </a:lnTo>
                  <a:lnTo>
                    <a:pt x="5271327" y="2278240"/>
                  </a:lnTo>
                  <a:lnTo>
                    <a:pt x="5272131" y="2275431"/>
                  </a:lnTo>
                  <a:lnTo>
                    <a:pt x="5273077" y="2272289"/>
                  </a:lnTo>
                  <a:lnTo>
                    <a:pt x="5271122" y="2269485"/>
                  </a:lnTo>
                  <a:close/>
                </a:path>
                <a:path w="18799810" h="11198225">
                  <a:moveTo>
                    <a:pt x="5354332" y="2292373"/>
                  </a:moveTo>
                  <a:lnTo>
                    <a:pt x="5351381" y="2291903"/>
                  </a:lnTo>
                  <a:lnTo>
                    <a:pt x="5348381" y="2290623"/>
                  </a:lnTo>
                  <a:lnTo>
                    <a:pt x="5345573" y="2289819"/>
                  </a:lnTo>
                  <a:lnTo>
                    <a:pt x="5342436" y="2291632"/>
                  </a:lnTo>
                  <a:lnTo>
                    <a:pt x="5340827" y="2297249"/>
                  </a:lnTo>
                  <a:lnTo>
                    <a:pt x="5342449" y="2299911"/>
                  </a:lnTo>
                  <a:lnTo>
                    <a:pt x="5345116" y="2301048"/>
                  </a:lnTo>
                  <a:lnTo>
                    <a:pt x="5345591" y="2300857"/>
                  </a:lnTo>
                  <a:lnTo>
                    <a:pt x="5348591" y="2302137"/>
                  </a:lnTo>
                  <a:lnTo>
                    <a:pt x="5351400" y="2302941"/>
                  </a:lnTo>
                  <a:lnTo>
                    <a:pt x="5354537" y="2301128"/>
                  </a:lnTo>
                  <a:lnTo>
                    <a:pt x="5355341" y="2298319"/>
                  </a:lnTo>
                  <a:lnTo>
                    <a:pt x="5356288" y="2295176"/>
                  </a:lnTo>
                  <a:lnTo>
                    <a:pt x="5354332" y="2292373"/>
                  </a:lnTo>
                  <a:close/>
                </a:path>
                <a:path w="18799810" h="11198225">
                  <a:moveTo>
                    <a:pt x="11289509" y="4821367"/>
                  </a:moveTo>
                  <a:lnTo>
                    <a:pt x="11286133" y="4821896"/>
                  </a:lnTo>
                  <a:lnTo>
                    <a:pt x="11282525" y="4826660"/>
                  </a:lnTo>
                  <a:lnTo>
                    <a:pt x="11283053" y="4830037"/>
                  </a:lnTo>
                  <a:lnTo>
                    <a:pt x="11285435" y="4831842"/>
                  </a:lnTo>
                  <a:lnTo>
                    <a:pt x="11288150" y="4833788"/>
                  </a:lnTo>
                  <a:lnTo>
                    <a:pt x="11291484" y="4835210"/>
                  </a:lnTo>
                  <a:lnTo>
                    <a:pt x="11294053" y="4834730"/>
                  </a:lnTo>
                  <a:lnTo>
                    <a:pt x="11295715" y="4832681"/>
                  </a:lnTo>
                  <a:lnTo>
                    <a:pt x="11297520" y="4830298"/>
                  </a:lnTo>
                  <a:lnTo>
                    <a:pt x="11296990" y="4826921"/>
                  </a:lnTo>
                  <a:lnTo>
                    <a:pt x="11294607" y="4825117"/>
                  </a:lnTo>
                  <a:lnTo>
                    <a:pt x="11291892" y="4823171"/>
                  </a:lnTo>
                  <a:lnTo>
                    <a:pt x="11289509" y="4821367"/>
                  </a:lnTo>
                  <a:close/>
                </a:path>
                <a:path w="18799810" h="11198225">
                  <a:moveTo>
                    <a:pt x="8034" y="0"/>
                  </a:moveTo>
                  <a:lnTo>
                    <a:pt x="4466" y="53"/>
                  </a:lnTo>
                  <a:lnTo>
                    <a:pt x="2470" y="1961"/>
                  </a:lnTo>
                  <a:lnTo>
                    <a:pt x="0" y="4059"/>
                  </a:lnTo>
                  <a:lnTo>
                    <a:pt x="196" y="7293"/>
                  </a:lnTo>
                  <a:lnTo>
                    <a:pt x="1960" y="9622"/>
                  </a:lnTo>
                  <a:lnTo>
                    <a:pt x="4584" y="12712"/>
                  </a:lnTo>
                  <a:lnTo>
                    <a:pt x="5915" y="13279"/>
                  </a:lnTo>
                  <a:lnTo>
                    <a:pt x="5773" y="13612"/>
                  </a:lnTo>
                  <a:lnTo>
                    <a:pt x="7773" y="14465"/>
                  </a:lnTo>
                  <a:lnTo>
                    <a:pt x="10008" y="13843"/>
                  </a:lnTo>
                  <a:lnTo>
                    <a:pt x="11719" y="12603"/>
                  </a:lnTo>
                  <a:lnTo>
                    <a:pt x="14189" y="10506"/>
                  </a:lnTo>
                  <a:lnTo>
                    <a:pt x="13994" y="7270"/>
                  </a:lnTo>
                  <a:lnTo>
                    <a:pt x="12230" y="4941"/>
                  </a:lnTo>
                  <a:lnTo>
                    <a:pt x="8034" y="0"/>
                  </a:lnTo>
                  <a:close/>
                </a:path>
                <a:path w="18799810" h="11198225">
                  <a:moveTo>
                    <a:pt x="5437400" y="2315594"/>
                  </a:moveTo>
                  <a:lnTo>
                    <a:pt x="5434449" y="2315123"/>
                  </a:lnTo>
                  <a:lnTo>
                    <a:pt x="5431450" y="2313844"/>
                  </a:lnTo>
                  <a:lnTo>
                    <a:pt x="5428641" y="2313040"/>
                  </a:lnTo>
                  <a:lnTo>
                    <a:pt x="5425503" y="2314853"/>
                  </a:lnTo>
                  <a:lnTo>
                    <a:pt x="5423895" y="2320471"/>
                  </a:lnTo>
                  <a:lnTo>
                    <a:pt x="5425517" y="2323133"/>
                  </a:lnTo>
                  <a:lnTo>
                    <a:pt x="5428184" y="2324270"/>
                  </a:lnTo>
                  <a:lnTo>
                    <a:pt x="5428659" y="2324079"/>
                  </a:lnTo>
                  <a:lnTo>
                    <a:pt x="5431659" y="2325359"/>
                  </a:lnTo>
                  <a:lnTo>
                    <a:pt x="5434468" y="2326163"/>
                  </a:lnTo>
                  <a:lnTo>
                    <a:pt x="5437604" y="2324350"/>
                  </a:lnTo>
                  <a:lnTo>
                    <a:pt x="5438409" y="2321541"/>
                  </a:lnTo>
                  <a:lnTo>
                    <a:pt x="5439356" y="2318398"/>
                  </a:lnTo>
                  <a:lnTo>
                    <a:pt x="5437400" y="2315594"/>
                  </a:lnTo>
                  <a:close/>
                </a:path>
                <a:path w="18799810" h="11198225">
                  <a:moveTo>
                    <a:pt x="11220337" y="4770191"/>
                  </a:moveTo>
                  <a:lnTo>
                    <a:pt x="11216959" y="4770721"/>
                  </a:lnTo>
                  <a:lnTo>
                    <a:pt x="11213352" y="4775485"/>
                  </a:lnTo>
                  <a:lnTo>
                    <a:pt x="11213880" y="4778863"/>
                  </a:lnTo>
                  <a:lnTo>
                    <a:pt x="11216262" y="4780667"/>
                  </a:lnTo>
                  <a:lnTo>
                    <a:pt x="11218977" y="4782612"/>
                  </a:lnTo>
                  <a:lnTo>
                    <a:pt x="11219978" y="4783039"/>
                  </a:lnTo>
                  <a:lnTo>
                    <a:pt x="11219835" y="4783372"/>
                  </a:lnTo>
                  <a:lnTo>
                    <a:pt x="11222168" y="4784367"/>
                  </a:lnTo>
                  <a:lnTo>
                    <a:pt x="11224880" y="4783555"/>
                  </a:lnTo>
                  <a:lnTo>
                    <a:pt x="11226542" y="4781506"/>
                  </a:lnTo>
                  <a:lnTo>
                    <a:pt x="11228345" y="4779124"/>
                  </a:lnTo>
                  <a:lnTo>
                    <a:pt x="11227815" y="4775746"/>
                  </a:lnTo>
                  <a:lnTo>
                    <a:pt x="11225434" y="4773942"/>
                  </a:lnTo>
                  <a:lnTo>
                    <a:pt x="11222718" y="4771995"/>
                  </a:lnTo>
                  <a:lnTo>
                    <a:pt x="11220337" y="4770191"/>
                  </a:lnTo>
                  <a:close/>
                </a:path>
                <a:path w="18799810" h="11198225">
                  <a:moveTo>
                    <a:pt x="5520943" y="2338624"/>
                  </a:moveTo>
                  <a:lnTo>
                    <a:pt x="5517992" y="2338154"/>
                  </a:lnTo>
                  <a:lnTo>
                    <a:pt x="5514993" y="2336874"/>
                  </a:lnTo>
                  <a:lnTo>
                    <a:pt x="5512184" y="2336070"/>
                  </a:lnTo>
                  <a:lnTo>
                    <a:pt x="5509046" y="2337884"/>
                  </a:lnTo>
                  <a:lnTo>
                    <a:pt x="5507438" y="2343501"/>
                  </a:lnTo>
                  <a:lnTo>
                    <a:pt x="5509061" y="2346163"/>
                  </a:lnTo>
                  <a:lnTo>
                    <a:pt x="5511727" y="2347301"/>
                  </a:lnTo>
                  <a:lnTo>
                    <a:pt x="5512202" y="2347109"/>
                  </a:lnTo>
                  <a:lnTo>
                    <a:pt x="5515202" y="2348389"/>
                  </a:lnTo>
                  <a:lnTo>
                    <a:pt x="5518011" y="2349193"/>
                  </a:lnTo>
                  <a:lnTo>
                    <a:pt x="5521148" y="2347379"/>
                  </a:lnTo>
                  <a:lnTo>
                    <a:pt x="5521952" y="2344571"/>
                  </a:lnTo>
                  <a:lnTo>
                    <a:pt x="5522899" y="2341428"/>
                  </a:lnTo>
                  <a:lnTo>
                    <a:pt x="5520943" y="2338624"/>
                  </a:lnTo>
                  <a:close/>
                </a:path>
                <a:path w="18799810" h="11198225">
                  <a:moveTo>
                    <a:pt x="5604011" y="2361846"/>
                  </a:moveTo>
                  <a:lnTo>
                    <a:pt x="5601060" y="2361375"/>
                  </a:lnTo>
                  <a:lnTo>
                    <a:pt x="5598060" y="2360095"/>
                  </a:lnTo>
                  <a:lnTo>
                    <a:pt x="5595251" y="2359291"/>
                  </a:lnTo>
                  <a:lnTo>
                    <a:pt x="5592114" y="2361105"/>
                  </a:lnTo>
                  <a:lnTo>
                    <a:pt x="5590506" y="2366723"/>
                  </a:lnTo>
                  <a:lnTo>
                    <a:pt x="5592128" y="2369384"/>
                  </a:lnTo>
                  <a:lnTo>
                    <a:pt x="5594795" y="2370521"/>
                  </a:lnTo>
                  <a:lnTo>
                    <a:pt x="5595270" y="2370330"/>
                  </a:lnTo>
                  <a:lnTo>
                    <a:pt x="5598270" y="2371609"/>
                  </a:lnTo>
                  <a:lnTo>
                    <a:pt x="5601078" y="2372415"/>
                  </a:lnTo>
                  <a:lnTo>
                    <a:pt x="5604216" y="2370601"/>
                  </a:lnTo>
                  <a:lnTo>
                    <a:pt x="5605019" y="2367793"/>
                  </a:lnTo>
                  <a:lnTo>
                    <a:pt x="5605966" y="2364650"/>
                  </a:lnTo>
                  <a:lnTo>
                    <a:pt x="5604011" y="2361846"/>
                  </a:lnTo>
                  <a:close/>
                </a:path>
                <a:path w="18799810" h="11198225">
                  <a:moveTo>
                    <a:pt x="11150402" y="4719875"/>
                  </a:moveTo>
                  <a:lnTo>
                    <a:pt x="11147025" y="4720404"/>
                  </a:lnTo>
                  <a:lnTo>
                    <a:pt x="11143417" y="4725168"/>
                  </a:lnTo>
                  <a:lnTo>
                    <a:pt x="11143945" y="4728545"/>
                  </a:lnTo>
                  <a:lnTo>
                    <a:pt x="11146328" y="4730350"/>
                  </a:lnTo>
                  <a:lnTo>
                    <a:pt x="11149044" y="4732296"/>
                  </a:lnTo>
                  <a:lnTo>
                    <a:pt x="11150044" y="4732723"/>
                  </a:lnTo>
                  <a:lnTo>
                    <a:pt x="11149902" y="4733056"/>
                  </a:lnTo>
                  <a:lnTo>
                    <a:pt x="11152234" y="4734051"/>
                  </a:lnTo>
                  <a:lnTo>
                    <a:pt x="11155279" y="4733380"/>
                  </a:lnTo>
                  <a:lnTo>
                    <a:pt x="11156608" y="4731188"/>
                  </a:lnTo>
                  <a:lnTo>
                    <a:pt x="11158411" y="4728807"/>
                  </a:lnTo>
                  <a:lnTo>
                    <a:pt x="11157882" y="4725429"/>
                  </a:lnTo>
                  <a:lnTo>
                    <a:pt x="11155500" y="4723625"/>
                  </a:lnTo>
                  <a:lnTo>
                    <a:pt x="11152784" y="4721680"/>
                  </a:lnTo>
                  <a:lnTo>
                    <a:pt x="11150402" y="4719875"/>
                  </a:lnTo>
                  <a:close/>
                </a:path>
                <a:path w="18799810" h="11198225">
                  <a:moveTo>
                    <a:pt x="5687554" y="2384876"/>
                  </a:moveTo>
                  <a:lnTo>
                    <a:pt x="5684603" y="2384406"/>
                  </a:lnTo>
                  <a:lnTo>
                    <a:pt x="5681603" y="2383126"/>
                  </a:lnTo>
                  <a:lnTo>
                    <a:pt x="5678795" y="2382322"/>
                  </a:lnTo>
                  <a:lnTo>
                    <a:pt x="5675658" y="2384136"/>
                  </a:lnTo>
                  <a:lnTo>
                    <a:pt x="5674050" y="2389752"/>
                  </a:lnTo>
                  <a:lnTo>
                    <a:pt x="5675671" y="2392414"/>
                  </a:lnTo>
                  <a:lnTo>
                    <a:pt x="5678338" y="2393551"/>
                  </a:lnTo>
                  <a:lnTo>
                    <a:pt x="5678813" y="2393360"/>
                  </a:lnTo>
                  <a:lnTo>
                    <a:pt x="5681813" y="2394639"/>
                  </a:lnTo>
                  <a:lnTo>
                    <a:pt x="5684622" y="2395444"/>
                  </a:lnTo>
                  <a:lnTo>
                    <a:pt x="5687759" y="2393631"/>
                  </a:lnTo>
                  <a:lnTo>
                    <a:pt x="5688562" y="2390823"/>
                  </a:lnTo>
                  <a:lnTo>
                    <a:pt x="5689509" y="2387680"/>
                  </a:lnTo>
                  <a:lnTo>
                    <a:pt x="5687554" y="2384876"/>
                  </a:lnTo>
                  <a:close/>
                </a:path>
                <a:path w="18799810" h="11198225">
                  <a:moveTo>
                    <a:pt x="5770479" y="2408431"/>
                  </a:moveTo>
                  <a:lnTo>
                    <a:pt x="5767528" y="2407960"/>
                  </a:lnTo>
                  <a:lnTo>
                    <a:pt x="5764529" y="2406681"/>
                  </a:lnTo>
                  <a:lnTo>
                    <a:pt x="5761720" y="2405877"/>
                  </a:lnTo>
                  <a:lnTo>
                    <a:pt x="5758582" y="2407691"/>
                  </a:lnTo>
                  <a:lnTo>
                    <a:pt x="5756975" y="2413307"/>
                  </a:lnTo>
                  <a:lnTo>
                    <a:pt x="5758597" y="2415969"/>
                  </a:lnTo>
                  <a:lnTo>
                    <a:pt x="5761263" y="2417106"/>
                  </a:lnTo>
                  <a:lnTo>
                    <a:pt x="5761739" y="2416915"/>
                  </a:lnTo>
                  <a:lnTo>
                    <a:pt x="5764739" y="2418195"/>
                  </a:lnTo>
                  <a:lnTo>
                    <a:pt x="5767548" y="2418999"/>
                  </a:lnTo>
                  <a:lnTo>
                    <a:pt x="5770685" y="2417186"/>
                  </a:lnTo>
                  <a:lnTo>
                    <a:pt x="5772293" y="2411569"/>
                  </a:lnTo>
                  <a:lnTo>
                    <a:pt x="5770479" y="2408431"/>
                  </a:lnTo>
                  <a:close/>
                </a:path>
                <a:path w="18799810" h="11198225">
                  <a:moveTo>
                    <a:pt x="11078567" y="4670322"/>
                  </a:moveTo>
                  <a:lnTo>
                    <a:pt x="11072105" y="4676233"/>
                  </a:lnTo>
                  <a:lnTo>
                    <a:pt x="11072776" y="4679278"/>
                  </a:lnTo>
                  <a:lnTo>
                    <a:pt x="11075159" y="4681081"/>
                  </a:lnTo>
                  <a:lnTo>
                    <a:pt x="11077874" y="4683027"/>
                  </a:lnTo>
                  <a:lnTo>
                    <a:pt x="11081208" y="4684449"/>
                  </a:lnTo>
                  <a:lnTo>
                    <a:pt x="11084252" y="4683779"/>
                  </a:lnTo>
                  <a:lnTo>
                    <a:pt x="11085391" y="4681900"/>
                  </a:lnTo>
                  <a:lnTo>
                    <a:pt x="11087013" y="4679047"/>
                  </a:lnTo>
                  <a:lnTo>
                    <a:pt x="11087193" y="4678730"/>
                  </a:lnTo>
                  <a:lnTo>
                    <a:pt x="11086522" y="4675686"/>
                  </a:lnTo>
                  <a:lnTo>
                    <a:pt x="11084140" y="4673881"/>
                  </a:lnTo>
                  <a:lnTo>
                    <a:pt x="11081424" y="4671935"/>
                  </a:lnTo>
                  <a:lnTo>
                    <a:pt x="11078567" y="4670322"/>
                  </a:lnTo>
                  <a:close/>
                </a:path>
                <a:path w="18799810" h="11198225">
                  <a:moveTo>
                    <a:pt x="5853880" y="2431795"/>
                  </a:moveTo>
                  <a:lnTo>
                    <a:pt x="5850929" y="2431324"/>
                  </a:lnTo>
                  <a:lnTo>
                    <a:pt x="5847929" y="2430045"/>
                  </a:lnTo>
                  <a:lnTo>
                    <a:pt x="5845121" y="2429240"/>
                  </a:lnTo>
                  <a:lnTo>
                    <a:pt x="5841984" y="2431053"/>
                  </a:lnTo>
                  <a:lnTo>
                    <a:pt x="5840375" y="2436670"/>
                  </a:lnTo>
                  <a:lnTo>
                    <a:pt x="5841998" y="2439333"/>
                  </a:lnTo>
                  <a:lnTo>
                    <a:pt x="5844665" y="2440470"/>
                  </a:lnTo>
                  <a:lnTo>
                    <a:pt x="5845140" y="2440279"/>
                  </a:lnTo>
                  <a:lnTo>
                    <a:pt x="5848140" y="2441558"/>
                  </a:lnTo>
                  <a:lnTo>
                    <a:pt x="5850948" y="2442362"/>
                  </a:lnTo>
                  <a:lnTo>
                    <a:pt x="5854086" y="2440549"/>
                  </a:lnTo>
                  <a:lnTo>
                    <a:pt x="5855694" y="2434933"/>
                  </a:lnTo>
                  <a:lnTo>
                    <a:pt x="5853880" y="2431795"/>
                  </a:lnTo>
                  <a:close/>
                </a:path>
                <a:path w="18799810" h="11198225">
                  <a:moveTo>
                    <a:pt x="11006971" y="4622054"/>
                  </a:moveTo>
                  <a:lnTo>
                    <a:pt x="11003927" y="4622726"/>
                  </a:lnTo>
                  <a:lnTo>
                    <a:pt x="11002348" y="4624809"/>
                  </a:lnTo>
                  <a:lnTo>
                    <a:pt x="11002123" y="4625107"/>
                  </a:lnTo>
                  <a:lnTo>
                    <a:pt x="11000836" y="4627316"/>
                  </a:lnTo>
                  <a:lnTo>
                    <a:pt x="11000652" y="4627632"/>
                  </a:lnTo>
                  <a:lnTo>
                    <a:pt x="11001324" y="4630675"/>
                  </a:lnTo>
                  <a:lnTo>
                    <a:pt x="11003705" y="4632479"/>
                  </a:lnTo>
                  <a:lnTo>
                    <a:pt x="11006421" y="4634426"/>
                  </a:lnTo>
                  <a:lnTo>
                    <a:pt x="11009421" y="4635706"/>
                  </a:lnTo>
                  <a:lnTo>
                    <a:pt x="11012464" y="4635035"/>
                  </a:lnTo>
                  <a:lnTo>
                    <a:pt x="11013603" y="4633157"/>
                  </a:lnTo>
                  <a:lnTo>
                    <a:pt x="11015080" y="4630634"/>
                  </a:lnTo>
                  <a:lnTo>
                    <a:pt x="11015264" y="4630319"/>
                  </a:lnTo>
                  <a:lnTo>
                    <a:pt x="11014593" y="4627276"/>
                  </a:lnTo>
                  <a:lnTo>
                    <a:pt x="11012211" y="4625471"/>
                  </a:lnTo>
                  <a:lnTo>
                    <a:pt x="11009496" y="4623525"/>
                  </a:lnTo>
                  <a:lnTo>
                    <a:pt x="11006971" y="4622054"/>
                  </a:lnTo>
                  <a:close/>
                </a:path>
                <a:path w="18799810" h="11198225">
                  <a:moveTo>
                    <a:pt x="5937140" y="2455492"/>
                  </a:moveTo>
                  <a:lnTo>
                    <a:pt x="5934189" y="2455021"/>
                  </a:lnTo>
                  <a:lnTo>
                    <a:pt x="5931188" y="2453740"/>
                  </a:lnTo>
                  <a:lnTo>
                    <a:pt x="5928380" y="2452936"/>
                  </a:lnTo>
                  <a:lnTo>
                    <a:pt x="5925243" y="2454751"/>
                  </a:lnTo>
                  <a:lnTo>
                    <a:pt x="5924439" y="2457559"/>
                  </a:lnTo>
                  <a:lnTo>
                    <a:pt x="5923777" y="2460034"/>
                  </a:lnTo>
                  <a:lnTo>
                    <a:pt x="5925257" y="2463030"/>
                  </a:lnTo>
                  <a:lnTo>
                    <a:pt x="5927923" y="2464167"/>
                  </a:lnTo>
                  <a:lnTo>
                    <a:pt x="5928398" y="2463976"/>
                  </a:lnTo>
                  <a:lnTo>
                    <a:pt x="5931398" y="2465256"/>
                  </a:lnTo>
                  <a:lnTo>
                    <a:pt x="5934207" y="2466060"/>
                  </a:lnTo>
                  <a:lnTo>
                    <a:pt x="5937345" y="2464246"/>
                  </a:lnTo>
                  <a:lnTo>
                    <a:pt x="5938953" y="2458629"/>
                  </a:lnTo>
                  <a:lnTo>
                    <a:pt x="5937140" y="2455492"/>
                  </a:lnTo>
                  <a:close/>
                </a:path>
                <a:path w="18799810" h="11198225">
                  <a:moveTo>
                    <a:pt x="6020399" y="2479188"/>
                  </a:moveTo>
                  <a:lnTo>
                    <a:pt x="6017448" y="2478718"/>
                  </a:lnTo>
                  <a:lnTo>
                    <a:pt x="6014448" y="2477438"/>
                  </a:lnTo>
                  <a:lnTo>
                    <a:pt x="6011639" y="2476634"/>
                  </a:lnTo>
                  <a:lnTo>
                    <a:pt x="6008503" y="2478447"/>
                  </a:lnTo>
                  <a:lnTo>
                    <a:pt x="6007698" y="2481256"/>
                  </a:lnTo>
                  <a:lnTo>
                    <a:pt x="6007036" y="2483732"/>
                  </a:lnTo>
                  <a:lnTo>
                    <a:pt x="6008516" y="2486726"/>
                  </a:lnTo>
                  <a:lnTo>
                    <a:pt x="6011182" y="2487863"/>
                  </a:lnTo>
                  <a:lnTo>
                    <a:pt x="6011657" y="2487673"/>
                  </a:lnTo>
                  <a:lnTo>
                    <a:pt x="6014657" y="2488953"/>
                  </a:lnTo>
                  <a:lnTo>
                    <a:pt x="6017465" y="2489757"/>
                  </a:lnTo>
                  <a:lnTo>
                    <a:pt x="6020603" y="2487943"/>
                  </a:lnTo>
                  <a:lnTo>
                    <a:pt x="6022211" y="2482326"/>
                  </a:lnTo>
                  <a:lnTo>
                    <a:pt x="6020399" y="2479188"/>
                  </a:lnTo>
                  <a:close/>
                </a:path>
                <a:path w="18799810" h="11198225">
                  <a:moveTo>
                    <a:pt x="10934899" y="4573977"/>
                  </a:moveTo>
                  <a:lnTo>
                    <a:pt x="10931381" y="4574839"/>
                  </a:lnTo>
                  <a:lnTo>
                    <a:pt x="10930094" y="4577048"/>
                  </a:lnTo>
                  <a:lnTo>
                    <a:pt x="10929910" y="4577364"/>
                  </a:lnTo>
                  <a:lnTo>
                    <a:pt x="10928331" y="4579448"/>
                  </a:lnTo>
                  <a:lnTo>
                    <a:pt x="10928106" y="4579745"/>
                  </a:lnTo>
                  <a:lnTo>
                    <a:pt x="10928967" y="4583265"/>
                  </a:lnTo>
                  <a:lnTo>
                    <a:pt x="10931492" y="4584736"/>
                  </a:lnTo>
                  <a:lnTo>
                    <a:pt x="10934208" y="4586683"/>
                  </a:lnTo>
                  <a:lnTo>
                    <a:pt x="10937207" y="4587962"/>
                  </a:lnTo>
                  <a:lnTo>
                    <a:pt x="10940252" y="4587291"/>
                  </a:lnTo>
                  <a:lnTo>
                    <a:pt x="10941391" y="4585412"/>
                  </a:lnTo>
                  <a:lnTo>
                    <a:pt x="10941581" y="4585099"/>
                  </a:lnTo>
                  <a:lnTo>
                    <a:pt x="10943158" y="4583015"/>
                  </a:lnTo>
                  <a:lnTo>
                    <a:pt x="10943383" y="4582717"/>
                  </a:lnTo>
                  <a:lnTo>
                    <a:pt x="10942522" y="4579198"/>
                  </a:lnTo>
                  <a:lnTo>
                    <a:pt x="10939997" y="4577727"/>
                  </a:lnTo>
                  <a:lnTo>
                    <a:pt x="10937282" y="4575782"/>
                  </a:lnTo>
                  <a:lnTo>
                    <a:pt x="10934899" y="4573977"/>
                  </a:lnTo>
                  <a:close/>
                </a:path>
                <a:path w="18799810" h="11198225">
                  <a:moveTo>
                    <a:pt x="6103657" y="2502885"/>
                  </a:moveTo>
                  <a:lnTo>
                    <a:pt x="6100706" y="2502415"/>
                  </a:lnTo>
                  <a:lnTo>
                    <a:pt x="6097707" y="2501135"/>
                  </a:lnTo>
                  <a:lnTo>
                    <a:pt x="6094898" y="2500331"/>
                  </a:lnTo>
                  <a:lnTo>
                    <a:pt x="6091761" y="2502144"/>
                  </a:lnTo>
                  <a:lnTo>
                    <a:pt x="6090957" y="2504953"/>
                  </a:lnTo>
                  <a:lnTo>
                    <a:pt x="6090294" y="2507429"/>
                  </a:lnTo>
                  <a:lnTo>
                    <a:pt x="6091774" y="2510423"/>
                  </a:lnTo>
                  <a:lnTo>
                    <a:pt x="6094441" y="2511560"/>
                  </a:lnTo>
                  <a:lnTo>
                    <a:pt x="6094916" y="2511369"/>
                  </a:lnTo>
                  <a:lnTo>
                    <a:pt x="6097917" y="2512649"/>
                  </a:lnTo>
                  <a:lnTo>
                    <a:pt x="6100725" y="2513453"/>
                  </a:lnTo>
                  <a:lnTo>
                    <a:pt x="6103862" y="2511640"/>
                  </a:lnTo>
                  <a:lnTo>
                    <a:pt x="6105470" y="2506023"/>
                  </a:lnTo>
                  <a:lnTo>
                    <a:pt x="6103657" y="2502885"/>
                  </a:lnTo>
                  <a:close/>
                </a:path>
                <a:path w="18799810" h="11198225">
                  <a:moveTo>
                    <a:pt x="10862451" y="4527709"/>
                  </a:moveTo>
                  <a:lnTo>
                    <a:pt x="10858931" y="4528570"/>
                  </a:lnTo>
                  <a:lnTo>
                    <a:pt x="10857644" y="4530779"/>
                  </a:lnTo>
                  <a:lnTo>
                    <a:pt x="10857460" y="4531095"/>
                  </a:lnTo>
                  <a:lnTo>
                    <a:pt x="10855514" y="4533810"/>
                  </a:lnTo>
                  <a:lnTo>
                    <a:pt x="10856519" y="4536997"/>
                  </a:lnTo>
                  <a:lnTo>
                    <a:pt x="10858759" y="4539134"/>
                  </a:lnTo>
                  <a:lnTo>
                    <a:pt x="10864759" y="4541694"/>
                  </a:lnTo>
                  <a:lnTo>
                    <a:pt x="10867802" y="4541022"/>
                  </a:lnTo>
                  <a:lnTo>
                    <a:pt x="10868752" y="4539456"/>
                  </a:lnTo>
                  <a:lnTo>
                    <a:pt x="10869131" y="4538831"/>
                  </a:lnTo>
                  <a:lnTo>
                    <a:pt x="10870710" y="4536747"/>
                  </a:lnTo>
                  <a:lnTo>
                    <a:pt x="10870935" y="4536449"/>
                  </a:lnTo>
                  <a:lnTo>
                    <a:pt x="10870073" y="4532930"/>
                  </a:lnTo>
                  <a:lnTo>
                    <a:pt x="10867833" y="4530792"/>
                  </a:lnTo>
                  <a:lnTo>
                    <a:pt x="10864834" y="4529513"/>
                  </a:lnTo>
                  <a:lnTo>
                    <a:pt x="10862451" y="4527709"/>
                  </a:lnTo>
                  <a:close/>
                </a:path>
                <a:path w="18799810" h="11198225">
                  <a:moveTo>
                    <a:pt x="6186773" y="2526916"/>
                  </a:moveTo>
                  <a:lnTo>
                    <a:pt x="6183823" y="2526444"/>
                  </a:lnTo>
                  <a:lnTo>
                    <a:pt x="6180823" y="2525164"/>
                  </a:lnTo>
                  <a:lnTo>
                    <a:pt x="6178015" y="2524360"/>
                  </a:lnTo>
                  <a:lnTo>
                    <a:pt x="6175211" y="2526316"/>
                  </a:lnTo>
                  <a:lnTo>
                    <a:pt x="6174073" y="2528983"/>
                  </a:lnTo>
                  <a:lnTo>
                    <a:pt x="6173412" y="2531458"/>
                  </a:lnTo>
                  <a:lnTo>
                    <a:pt x="6174891" y="2534453"/>
                  </a:lnTo>
                  <a:lnTo>
                    <a:pt x="6177558" y="2535591"/>
                  </a:lnTo>
                  <a:lnTo>
                    <a:pt x="6178034" y="2535400"/>
                  </a:lnTo>
                  <a:lnTo>
                    <a:pt x="6181033" y="2536679"/>
                  </a:lnTo>
                  <a:lnTo>
                    <a:pt x="6183842" y="2537483"/>
                  </a:lnTo>
                  <a:lnTo>
                    <a:pt x="6186646" y="2535529"/>
                  </a:lnTo>
                  <a:lnTo>
                    <a:pt x="6187783" y="2532862"/>
                  </a:lnTo>
                  <a:lnTo>
                    <a:pt x="6188588" y="2530052"/>
                  </a:lnTo>
                  <a:lnTo>
                    <a:pt x="6186773" y="2526916"/>
                  </a:lnTo>
                  <a:close/>
                </a:path>
                <a:path w="18799810" h="11198225">
                  <a:moveTo>
                    <a:pt x="10789052" y="4481822"/>
                  </a:moveTo>
                  <a:lnTo>
                    <a:pt x="10785532" y="4482685"/>
                  </a:lnTo>
                  <a:lnTo>
                    <a:pt x="10784430" y="4484578"/>
                  </a:lnTo>
                  <a:lnTo>
                    <a:pt x="10784062" y="4485209"/>
                  </a:lnTo>
                  <a:lnTo>
                    <a:pt x="10782258" y="4487592"/>
                  </a:lnTo>
                  <a:lnTo>
                    <a:pt x="10783262" y="4490777"/>
                  </a:lnTo>
                  <a:lnTo>
                    <a:pt x="10785502" y="4492915"/>
                  </a:lnTo>
                  <a:lnTo>
                    <a:pt x="10789168" y="4494478"/>
                  </a:lnTo>
                  <a:lnTo>
                    <a:pt x="10789026" y="4494812"/>
                  </a:lnTo>
                  <a:lnTo>
                    <a:pt x="10791692" y="4495949"/>
                  </a:lnTo>
                  <a:lnTo>
                    <a:pt x="10794545" y="4494802"/>
                  </a:lnTo>
                  <a:lnTo>
                    <a:pt x="10795494" y="4493238"/>
                  </a:lnTo>
                  <a:lnTo>
                    <a:pt x="10795874" y="4492612"/>
                  </a:lnTo>
                  <a:lnTo>
                    <a:pt x="10797678" y="4490229"/>
                  </a:lnTo>
                  <a:lnTo>
                    <a:pt x="10796673" y="4487043"/>
                  </a:lnTo>
                  <a:lnTo>
                    <a:pt x="10794432" y="4484906"/>
                  </a:lnTo>
                  <a:lnTo>
                    <a:pt x="10791433" y="4483626"/>
                  </a:lnTo>
                  <a:lnTo>
                    <a:pt x="10789052" y="4481822"/>
                  </a:lnTo>
                  <a:close/>
                </a:path>
                <a:path w="18799810" h="11198225">
                  <a:moveTo>
                    <a:pt x="6270082" y="2551421"/>
                  </a:moveTo>
                  <a:lnTo>
                    <a:pt x="6267131" y="2550950"/>
                  </a:lnTo>
                  <a:lnTo>
                    <a:pt x="6264131" y="2549671"/>
                  </a:lnTo>
                  <a:lnTo>
                    <a:pt x="6261323" y="2548867"/>
                  </a:lnTo>
                  <a:lnTo>
                    <a:pt x="6258518" y="2550822"/>
                  </a:lnTo>
                  <a:lnTo>
                    <a:pt x="6257381" y="2553488"/>
                  </a:lnTo>
                  <a:lnTo>
                    <a:pt x="6256719" y="2555964"/>
                  </a:lnTo>
                  <a:lnTo>
                    <a:pt x="6258199" y="2558958"/>
                  </a:lnTo>
                  <a:lnTo>
                    <a:pt x="6260866" y="2560096"/>
                  </a:lnTo>
                  <a:lnTo>
                    <a:pt x="6261341" y="2559904"/>
                  </a:lnTo>
                  <a:lnTo>
                    <a:pt x="6264342" y="2561184"/>
                  </a:lnTo>
                  <a:lnTo>
                    <a:pt x="6267150" y="2561989"/>
                  </a:lnTo>
                  <a:lnTo>
                    <a:pt x="6269953" y="2560033"/>
                  </a:lnTo>
                  <a:lnTo>
                    <a:pt x="6271090" y="2557367"/>
                  </a:lnTo>
                  <a:lnTo>
                    <a:pt x="6271895" y="2554558"/>
                  </a:lnTo>
                  <a:lnTo>
                    <a:pt x="6270082" y="2551421"/>
                  </a:lnTo>
                  <a:close/>
                </a:path>
                <a:path w="18799810" h="11198225">
                  <a:moveTo>
                    <a:pt x="10715034" y="4436460"/>
                  </a:moveTo>
                  <a:lnTo>
                    <a:pt x="10711514" y="4437323"/>
                  </a:lnTo>
                  <a:lnTo>
                    <a:pt x="10708574" y="4442372"/>
                  </a:lnTo>
                  <a:lnTo>
                    <a:pt x="10709435" y="4445890"/>
                  </a:lnTo>
                  <a:lnTo>
                    <a:pt x="10711817" y="4447695"/>
                  </a:lnTo>
                  <a:lnTo>
                    <a:pt x="10718150" y="4450396"/>
                  </a:lnTo>
                  <a:lnTo>
                    <a:pt x="10721004" y="4449249"/>
                  </a:lnTo>
                  <a:lnTo>
                    <a:pt x="10722332" y="4447059"/>
                  </a:lnTo>
                  <a:lnTo>
                    <a:pt x="10723803" y="4444534"/>
                  </a:lnTo>
                  <a:lnTo>
                    <a:pt x="10722940" y="4441015"/>
                  </a:lnTo>
                  <a:lnTo>
                    <a:pt x="10720557" y="4439211"/>
                  </a:lnTo>
                  <a:lnTo>
                    <a:pt x="10717558" y="4437931"/>
                  </a:lnTo>
                  <a:lnTo>
                    <a:pt x="10715034" y="4436460"/>
                  </a:lnTo>
                  <a:close/>
                </a:path>
                <a:path w="18799810" h="11198225">
                  <a:moveTo>
                    <a:pt x="6353056" y="2575785"/>
                  </a:moveTo>
                  <a:lnTo>
                    <a:pt x="6350105" y="2575314"/>
                  </a:lnTo>
                  <a:lnTo>
                    <a:pt x="6347106" y="2574034"/>
                  </a:lnTo>
                  <a:lnTo>
                    <a:pt x="6344297" y="2573230"/>
                  </a:lnTo>
                  <a:lnTo>
                    <a:pt x="6341493" y="2575185"/>
                  </a:lnTo>
                  <a:lnTo>
                    <a:pt x="6340355" y="2577852"/>
                  </a:lnTo>
                  <a:lnTo>
                    <a:pt x="6339694" y="2580327"/>
                  </a:lnTo>
                  <a:lnTo>
                    <a:pt x="6341173" y="2583322"/>
                  </a:lnTo>
                  <a:lnTo>
                    <a:pt x="6343840" y="2584460"/>
                  </a:lnTo>
                  <a:lnTo>
                    <a:pt x="6344316" y="2584269"/>
                  </a:lnTo>
                  <a:lnTo>
                    <a:pt x="6347316" y="2585548"/>
                  </a:lnTo>
                  <a:lnTo>
                    <a:pt x="6350124" y="2586352"/>
                  </a:lnTo>
                  <a:lnTo>
                    <a:pt x="6352928" y="2584398"/>
                  </a:lnTo>
                  <a:lnTo>
                    <a:pt x="6354066" y="2581731"/>
                  </a:lnTo>
                  <a:lnTo>
                    <a:pt x="6354870" y="2578923"/>
                  </a:lnTo>
                  <a:lnTo>
                    <a:pt x="6353056" y="2575785"/>
                  </a:lnTo>
                  <a:close/>
                </a:path>
                <a:path w="18799810" h="11198225">
                  <a:moveTo>
                    <a:pt x="6436364" y="2600291"/>
                  </a:moveTo>
                  <a:lnTo>
                    <a:pt x="6433413" y="2599820"/>
                  </a:lnTo>
                  <a:lnTo>
                    <a:pt x="6430414" y="2598541"/>
                  </a:lnTo>
                  <a:lnTo>
                    <a:pt x="6427605" y="2597737"/>
                  </a:lnTo>
                  <a:lnTo>
                    <a:pt x="6424801" y="2599691"/>
                  </a:lnTo>
                  <a:lnTo>
                    <a:pt x="6423664" y="2602357"/>
                  </a:lnTo>
                  <a:lnTo>
                    <a:pt x="6423002" y="2604833"/>
                  </a:lnTo>
                  <a:lnTo>
                    <a:pt x="6424482" y="2607828"/>
                  </a:lnTo>
                  <a:lnTo>
                    <a:pt x="6427148" y="2608966"/>
                  </a:lnTo>
                  <a:lnTo>
                    <a:pt x="6427623" y="2608774"/>
                  </a:lnTo>
                  <a:lnTo>
                    <a:pt x="6430624" y="2610055"/>
                  </a:lnTo>
                  <a:lnTo>
                    <a:pt x="6433432" y="2610859"/>
                  </a:lnTo>
                  <a:lnTo>
                    <a:pt x="6436236" y="2608902"/>
                  </a:lnTo>
                  <a:lnTo>
                    <a:pt x="6437373" y="2606236"/>
                  </a:lnTo>
                  <a:lnTo>
                    <a:pt x="6438177" y="2603427"/>
                  </a:lnTo>
                  <a:lnTo>
                    <a:pt x="6436364" y="2600291"/>
                  </a:lnTo>
                  <a:close/>
                </a:path>
                <a:path w="18799810" h="11198225">
                  <a:moveTo>
                    <a:pt x="10641067" y="4391908"/>
                  </a:moveTo>
                  <a:lnTo>
                    <a:pt x="10637546" y="4392771"/>
                  </a:lnTo>
                  <a:lnTo>
                    <a:pt x="10634605" y="4397818"/>
                  </a:lnTo>
                  <a:lnTo>
                    <a:pt x="10635468" y="4401338"/>
                  </a:lnTo>
                  <a:lnTo>
                    <a:pt x="10637849" y="4403142"/>
                  </a:lnTo>
                  <a:lnTo>
                    <a:pt x="10644182" y="4405843"/>
                  </a:lnTo>
                  <a:lnTo>
                    <a:pt x="10647036" y="4404696"/>
                  </a:lnTo>
                  <a:lnTo>
                    <a:pt x="10648364" y="4402506"/>
                  </a:lnTo>
                  <a:lnTo>
                    <a:pt x="10649835" y="4399981"/>
                  </a:lnTo>
                  <a:lnTo>
                    <a:pt x="10648972" y="4396462"/>
                  </a:lnTo>
                  <a:lnTo>
                    <a:pt x="10646591" y="4394658"/>
                  </a:lnTo>
                  <a:lnTo>
                    <a:pt x="10643590" y="4393379"/>
                  </a:lnTo>
                  <a:lnTo>
                    <a:pt x="10641067" y="4391908"/>
                  </a:lnTo>
                  <a:close/>
                </a:path>
                <a:path w="18799810" h="11198225">
                  <a:moveTo>
                    <a:pt x="6510314" y="2633804"/>
                  </a:moveTo>
                  <a:lnTo>
                    <a:pt x="6509647" y="2633520"/>
                  </a:lnTo>
                  <a:lnTo>
                    <a:pt x="6509505" y="2633853"/>
                  </a:lnTo>
                  <a:lnTo>
                    <a:pt x="6509838" y="2633995"/>
                  </a:lnTo>
                  <a:lnTo>
                    <a:pt x="6510314" y="2633804"/>
                  </a:lnTo>
                  <a:close/>
                </a:path>
                <a:path w="18799810" h="11198225">
                  <a:moveTo>
                    <a:pt x="6519054" y="2625320"/>
                  </a:moveTo>
                  <a:lnTo>
                    <a:pt x="6516104" y="2624850"/>
                  </a:lnTo>
                  <a:lnTo>
                    <a:pt x="6510437" y="2622433"/>
                  </a:lnTo>
                  <a:lnTo>
                    <a:pt x="6507633" y="2624387"/>
                  </a:lnTo>
                  <a:lnTo>
                    <a:pt x="6506496" y="2627054"/>
                  </a:lnTo>
                  <a:lnTo>
                    <a:pt x="6505834" y="2629530"/>
                  </a:lnTo>
                  <a:lnTo>
                    <a:pt x="6507314" y="2632524"/>
                  </a:lnTo>
                  <a:lnTo>
                    <a:pt x="6513314" y="2635084"/>
                  </a:lnTo>
                  <a:lnTo>
                    <a:pt x="6516123" y="2635888"/>
                  </a:lnTo>
                  <a:lnTo>
                    <a:pt x="6518926" y="2633933"/>
                  </a:lnTo>
                  <a:lnTo>
                    <a:pt x="6520064" y="2631266"/>
                  </a:lnTo>
                  <a:lnTo>
                    <a:pt x="6520868" y="2628458"/>
                  </a:lnTo>
                  <a:lnTo>
                    <a:pt x="6519054" y="2625320"/>
                  </a:lnTo>
                  <a:close/>
                </a:path>
                <a:path w="18799810" h="11198225">
                  <a:moveTo>
                    <a:pt x="10566479" y="4347879"/>
                  </a:moveTo>
                  <a:lnTo>
                    <a:pt x="10562960" y="4348742"/>
                  </a:lnTo>
                  <a:lnTo>
                    <a:pt x="10560019" y="4353790"/>
                  </a:lnTo>
                  <a:lnTo>
                    <a:pt x="10560882" y="4357310"/>
                  </a:lnTo>
                  <a:lnTo>
                    <a:pt x="10563263" y="4359114"/>
                  </a:lnTo>
                  <a:lnTo>
                    <a:pt x="10569596" y="4361815"/>
                  </a:lnTo>
                  <a:lnTo>
                    <a:pt x="10572640" y="4361143"/>
                  </a:lnTo>
                  <a:lnTo>
                    <a:pt x="10573777" y="4358476"/>
                  </a:lnTo>
                  <a:lnTo>
                    <a:pt x="10575248" y="4355953"/>
                  </a:lnTo>
                  <a:lnTo>
                    <a:pt x="10574386" y="4352434"/>
                  </a:lnTo>
                  <a:lnTo>
                    <a:pt x="10572003" y="4350630"/>
                  </a:lnTo>
                  <a:lnTo>
                    <a:pt x="10569003" y="4349350"/>
                  </a:lnTo>
                  <a:lnTo>
                    <a:pt x="10566479" y="4347879"/>
                  </a:lnTo>
                  <a:close/>
                </a:path>
                <a:path w="18799810" h="11198225">
                  <a:moveTo>
                    <a:pt x="6602220" y="2650160"/>
                  </a:moveTo>
                  <a:lnTo>
                    <a:pt x="6599269" y="2649688"/>
                  </a:lnTo>
                  <a:lnTo>
                    <a:pt x="6593603" y="2647271"/>
                  </a:lnTo>
                  <a:lnTo>
                    <a:pt x="6590799" y="2649227"/>
                  </a:lnTo>
                  <a:lnTo>
                    <a:pt x="6589662" y="2651894"/>
                  </a:lnTo>
                  <a:lnTo>
                    <a:pt x="6589000" y="2654369"/>
                  </a:lnTo>
                  <a:lnTo>
                    <a:pt x="6590146" y="2657222"/>
                  </a:lnTo>
                  <a:lnTo>
                    <a:pt x="6592812" y="2658359"/>
                  </a:lnTo>
                  <a:lnTo>
                    <a:pt x="6593288" y="2658168"/>
                  </a:lnTo>
                  <a:lnTo>
                    <a:pt x="6598955" y="2660585"/>
                  </a:lnTo>
                  <a:lnTo>
                    <a:pt x="6601759" y="2658629"/>
                  </a:lnTo>
                  <a:lnTo>
                    <a:pt x="6604034" y="2653296"/>
                  </a:lnTo>
                  <a:lnTo>
                    <a:pt x="6602220" y="2650160"/>
                  </a:lnTo>
                  <a:close/>
                </a:path>
                <a:path w="18799810" h="11198225">
                  <a:moveTo>
                    <a:pt x="10491610" y="4304517"/>
                  </a:moveTo>
                  <a:lnTo>
                    <a:pt x="10488089" y="4305379"/>
                  </a:lnTo>
                  <a:lnTo>
                    <a:pt x="10486952" y="4308045"/>
                  </a:lnTo>
                  <a:lnTo>
                    <a:pt x="10485339" y="4310903"/>
                  </a:lnTo>
                  <a:lnTo>
                    <a:pt x="10486344" y="4314090"/>
                  </a:lnTo>
                  <a:lnTo>
                    <a:pt x="10488725" y="4315894"/>
                  </a:lnTo>
                  <a:lnTo>
                    <a:pt x="10495059" y="4318596"/>
                  </a:lnTo>
                  <a:lnTo>
                    <a:pt x="10498103" y="4317924"/>
                  </a:lnTo>
                  <a:lnTo>
                    <a:pt x="10499240" y="4315257"/>
                  </a:lnTo>
                  <a:lnTo>
                    <a:pt x="10500853" y="4312400"/>
                  </a:lnTo>
                  <a:lnTo>
                    <a:pt x="10499848" y="4309213"/>
                  </a:lnTo>
                  <a:lnTo>
                    <a:pt x="10497467" y="4307409"/>
                  </a:lnTo>
                  <a:lnTo>
                    <a:pt x="10494467" y="4306129"/>
                  </a:lnTo>
                  <a:lnTo>
                    <a:pt x="10491610" y="4304517"/>
                  </a:lnTo>
                  <a:close/>
                </a:path>
                <a:path w="18799810" h="11198225">
                  <a:moveTo>
                    <a:pt x="6685102" y="2675665"/>
                  </a:moveTo>
                  <a:lnTo>
                    <a:pt x="6682151" y="2675194"/>
                  </a:lnTo>
                  <a:lnTo>
                    <a:pt x="6676485" y="2672777"/>
                  </a:lnTo>
                  <a:lnTo>
                    <a:pt x="6673680" y="2674733"/>
                  </a:lnTo>
                  <a:lnTo>
                    <a:pt x="6672543" y="2677399"/>
                  </a:lnTo>
                  <a:lnTo>
                    <a:pt x="6671881" y="2679875"/>
                  </a:lnTo>
                  <a:lnTo>
                    <a:pt x="6673028" y="2682727"/>
                  </a:lnTo>
                  <a:lnTo>
                    <a:pt x="6675694" y="2683864"/>
                  </a:lnTo>
                  <a:lnTo>
                    <a:pt x="6676170" y="2683673"/>
                  </a:lnTo>
                  <a:lnTo>
                    <a:pt x="6681836" y="2686090"/>
                  </a:lnTo>
                  <a:lnTo>
                    <a:pt x="6684640" y="2684135"/>
                  </a:lnTo>
                  <a:lnTo>
                    <a:pt x="6686915" y="2678802"/>
                  </a:lnTo>
                  <a:lnTo>
                    <a:pt x="6685102" y="2675665"/>
                  </a:lnTo>
                  <a:close/>
                </a:path>
                <a:path w="18799810" h="11198225">
                  <a:moveTo>
                    <a:pt x="10416455" y="4261822"/>
                  </a:moveTo>
                  <a:lnTo>
                    <a:pt x="10412935" y="4262683"/>
                  </a:lnTo>
                  <a:lnTo>
                    <a:pt x="10411797" y="4265350"/>
                  </a:lnTo>
                  <a:lnTo>
                    <a:pt x="10410184" y="4268209"/>
                  </a:lnTo>
                  <a:lnTo>
                    <a:pt x="10411190" y="4271394"/>
                  </a:lnTo>
                  <a:lnTo>
                    <a:pt x="10413571" y="4273198"/>
                  </a:lnTo>
                  <a:lnTo>
                    <a:pt x="10417238" y="4274762"/>
                  </a:lnTo>
                  <a:lnTo>
                    <a:pt x="10417047" y="4274287"/>
                  </a:lnTo>
                  <a:lnTo>
                    <a:pt x="10419713" y="4275424"/>
                  </a:lnTo>
                  <a:lnTo>
                    <a:pt x="10422757" y="4274754"/>
                  </a:lnTo>
                  <a:lnTo>
                    <a:pt x="10423895" y="4272087"/>
                  </a:lnTo>
                  <a:lnTo>
                    <a:pt x="10425366" y="4269562"/>
                  </a:lnTo>
                  <a:lnTo>
                    <a:pt x="10424360" y="4266376"/>
                  </a:lnTo>
                  <a:lnTo>
                    <a:pt x="10421978" y="4264572"/>
                  </a:lnTo>
                  <a:lnTo>
                    <a:pt x="10418979" y="4263292"/>
                  </a:lnTo>
                  <a:lnTo>
                    <a:pt x="10416455" y="4261822"/>
                  </a:lnTo>
                  <a:close/>
                </a:path>
                <a:path w="18799810" h="11198225">
                  <a:moveTo>
                    <a:pt x="6767982" y="2701171"/>
                  </a:moveTo>
                  <a:lnTo>
                    <a:pt x="6765032" y="2700700"/>
                  </a:lnTo>
                  <a:lnTo>
                    <a:pt x="6759365" y="2698283"/>
                  </a:lnTo>
                  <a:lnTo>
                    <a:pt x="6756562" y="2700238"/>
                  </a:lnTo>
                  <a:lnTo>
                    <a:pt x="6755425" y="2702904"/>
                  </a:lnTo>
                  <a:lnTo>
                    <a:pt x="6754763" y="2705380"/>
                  </a:lnTo>
                  <a:lnTo>
                    <a:pt x="6755909" y="2708233"/>
                  </a:lnTo>
                  <a:lnTo>
                    <a:pt x="6758575" y="2709370"/>
                  </a:lnTo>
                  <a:lnTo>
                    <a:pt x="6759050" y="2709179"/>
                  </a:lnTo>
                  <a:lnTo>
                    <a:pt x="6764717" y="2711596"/>
                  </a:lnTo>
                  <a:lnTo>
                    <a:pt x="6767521" y="2709640"/>
                  </a:lnTo>
                  <a:lnTo>
                    <a:pt x="6769796" y="2704307"/>
                  </a:lnTo>
                  <a:lnTo>
                    <a:pt x="6767982" y="2701171"/>
                  </a:lnTo>
                  <a:close/>
                </a:path>
                <a:path w="18799810" h="11198225">
                  <a:moveTo>
                    <a:pt x="10340682" y="4219650"/>
                  </a:moveTo>
                  <a:lnTo>
                    <a:pt x="10337163" y="4220513"/>
                  </a:lnTo>
                  <a:lnTo>
                    <a:pt x="10336025" y="4223180"/>
                  </a:lnTo>
                  <a:lnTo>
                    <a:pt x="10334554" y="4225704"/>
                  </a:lnTo>
                  <a:lnTo>
                    <a:pt x="10335559" y="4228889"/>
                  </a:lnTo>
                  <a:lnTo>
                    <a:pt x="10337941" y="4230693"/>
                  </a:lnTo>
                  <a:lnTo>
                    <a:pt x="10343941" y="4233253"/>
                  </a:lnTo>
                  <a:lnTo>
                    <a:pt x="10346985" y="4232582"/>
                  </a:lnTo>
                  <a:lnTo>
                    <a:pt x="10348123" y="4229915"/>
                  </a:lnTo>
                  <a:lnTo>
                    <a:pt x="10349592" y="4227391"/>
                  </a:lnTo>
                  <a:lnTo>
                    <a:pt x="10348588" y="4224205"/>
                  </a:lnTo>
                  <a:lnTo>
                    <a:pt x="10346206" y="4222400"/>
                  </a:lnTo>
                  <a:lnTo>
                    <a:pt x="10343206" y="4221121"/>
                  </a:lnTo>
                  <a:lnTo>
                    <a:pt x="10340682" y="4219650"/>
                  </a:lnTo>
                  <a:close/>
                </a:path>
                <a:path w="18799810" h="11198225">
                  <a:moveTo>
                    <a:pt x="6850863" y="2726676"/>
                  </a:moveTo>
                  <a:lnTo>
                    <a:pt x="6847912" y="2726205"/>
                  </a:lnTo>
                  <a:lnTo>
                    <a:pt x="6842246" y="2723788"/>
                  </a:lnTo>
                  <a:lnTo>
                    <a:pt x="6839443" y="2725743"/>
                  </a:lnTo>
                  <a:lnTo>
                    <a:pt x="6838305" y="2728410"/>
                  </a:lnTo>
                  <a:lnTo>
                    <a:pt x="6837643" y="2730886"/>
                  </a:lnTo>
                  <a:lnTo>
                    <a:pt x="6838791" y="2733738"/>
                  </a:lnTo>
                  <a:lnTo>
                    <a:pt x="6841457" y="2734876"/>
                  </a:lnTo>
                  <a:lnTo>
                    <a:pt x="6841266" y="2734400"/>
                  </a:lnTo>
                  <a:lnTo>
                    <a:pt x="6847598" y="2737101"/>
                  </a:lnTo>
                  <a:lnTo>
                    <a:pt x="6850402" y="2735146"/>
                  </a:lnTo>
                  <a:lnTo>
                    <a:pt x="6852677" y="2729812"/>
                  </a:lnTo>
                  <a:lnTo>
                    <a:pt x="6850863" y="2726676"/>
                  </a:lnTo>
                  <a:close/>
                </a:path>
                <a:path w="18799810" h="11198225">
                  <a:moveTo>
                    <a:pt x="10265434" y="4178098"/>
                  </a:moveTo>
                  <a:lnTo>
                    <a:pt x="10261915" y="4178961"/>
                  </a:lnTo>
                  <a:lnTo>
                    <a:pt x="10260777" y="4181627"/>
                  </a:lnTo>
                  <a:lnTo>
                    <a:pt x="10259307" y="4184150"/>
                  </a:lnTo>
                  <a:lnTo>
                    <a:pt x="10260312" y="4187337"/>
                  </a:lnTo>
                  <a:lnTo>
                    <a:pt x="10262693" y="4189141"/>
                  </a:lnTo>
                  <a:lnTo>
                    <a:pt x="10268693" y="4191700"/>
                  </a:lnTo>
                  <a:lnTo>
                    <a:pt x="10271737" y="4191029"/>
                  </a:lnTo>
                  <a:lnTo>
                    <a:pt x="10272875" y="4188363"/>
                  </a:lnTo>
                  <a:lnTo>
                    <a:pt x="10274346" y="4185838"/>
                  </a:lnTo>
                  <a:lnTo>
                    <a:pt x="10273340" y="4182653"/>
                  </a:lnTo>
                  <a:lnTo>
                    <a:pt x="10270958" y="4180848"/>
                  </a:lnTo>
                  <a:lnTo>
                    <a:pt x="10267958" y="4179569"/>
                  </a:lnTo>
                  <a:lnTo>
                    <a:pt x="10265434" y="4178098"/>
                  </a:lnTo>
                  <a:close/>
                </a:path>
                <a:path w="18799810" h="11198225">
                  <a:moveTo>
                    <a:pt x="6933603" y="2752514"/>
                  </a:moveTo>
                  <a:lnTo>
                    <a:pt x="6930652" y="2752044"/>
                  </a:lnTo>
                  <a:lnTo>
                    <a:pt x="6927652" y="2750764"/>
                  </a:lnTo>
                  <a:lnTo>
                    <a:pt x="6924844" y="2749960"/>
                  </a:lnTo>
                  <a:lnTo>
                    <a:pt x="6922181" y="2751583"/>
                  </a:lnTo>
                  <a:lnTo>
                    <a:pt x="6921044" y="2754250"/>
                  </a:lnTo>
                  <a:lnTo>
                    <a:pt x="6920382" y="2756724"/>
                  </a:lnTo>
                  <a:lnTo>
                    <a:pt x="6921529" y="2759576"/>
                  </a:lnTo>
                  <a:lnTo>
                    <a:pt x="6924196" y="2760714"/>
                  </a:lnTo>
                  <a:lnTo>
                    <a:pt x="6924337" y="2760381"/>
                  </a:lnTo>
                  <a:lnTo>
                    <a:pt x="6927670" y="2761803"/>
                  </a:lnTo>
                  <a:lnTo>
                    <a:pt x="6930479" y="2762607"/>
                  </a:lnTo>
                  <a:lnTo>
                    <a:pt x="6933141" y="2760985"/>
                  </a:lnTo>
                  <a:lnTo>
                    <a:pt x="6935416" y="2755652"/>
                  </a:lnTo>
                  <a:lnTo>
                    <a:pt x="6933603" y="2752514"/>
                  </a:lnTo>
                  <a:close/>
                </a:path>
                <a:path w="18799810" h="11198225">
                  <a:moveTo>
                    <a:pt x="10189377" y="4136593"/>
                  </a:moveTo>
                  <a:lnTo>
                    <a:pt x="10185857" y="4137456"/>
                  </a:lnTo>
                  <a:lnTo>
                    <a:pt x="10184720" y="4140122"/>
                  </a:lnTo>
                  <a:lnTo>
                    <a:pt x="10183250" y="4142647"/>
                  </a:lnTo>
                  <a:lnTo>
                    <a:pt x="10184254" y="4145833"/>
                  </a:lnTo>
                  <a:lnTo>
                    <a:pt x="10186636" y="4147638"/>
                  </a:lnTo>
                  <a:lnTo>
                    <a:pt x="10189969" y="4149059"/>
                  </a:lnTo>
                  <a:lnTo>
                    <a:pt x="10189827" y="4149391"/>
                  </a:lnTo>
                  <a:lnTo>
                    <a:pt x="10192494" y="4150529"/>
                  </a:lnTo>
                  <a:lnTo>
                    <a:pt x="10195679" y="4149525"/>
                  </a:lnTo>
                  <a:lnTo>
                    <a:pt x="10196817" y="4146858"/>
                  </a:lnTo>
                  <a:lnTo>
                    <a:pt x="10198288" y="4144333"/>
                  </a:lnTo>
                  <a:lnTo>
                    <a:pt x="10197284" y="4141148"/>
                  </a:lnTo>
                  <a:lnTo>
                    <a:pt x="10194901" y="4139344"/>
                  </a:lnTo>
                  <a:lnTo>
                    <a:pt x="10191902" y="4138064"/>
                  </a:lnTo>
                  <a:lnTo>
                    <a:pt x="10189377" y="4136593"/>
                  </a:lnTo>
                  <a:close/>
                </a:path>
                <a:path w="18799810" h="11198225">
                  <a:moveTo>
                    <a:pt x="7016533" y="2778830"/>
                  </a:moveTo>
                  <a:lnTo>
                    <a:pt x="7013583" y="2778359"/>
                  </a:lnTo>
                  <a:lnTo>
                    <a:pt x="7010583" y="2777079"/>
                  </a:lnTo>
                  <a:lnTo>
                    <a:pt x="7007774" y="2776275"/>
                  </a:lnTo>
                  <a:lnTo>
                    <a:pt x="7005112" y="2777897"/>
                  </a:lnTo>
                  <a:lnTo>
                    <a:pt x="7003975" y="2780564"/>
                  </a:lnTo>
                  <a:lnTo>
                    <a:pt x="7003171" y="2783372"/>
                  </a:lnTo>
                  <a:lnTo>
                    <a:pt x="7004317" y="2786225"/>
                  </a:lnTo>
                  <a:lnTo>
                    <a:pt x="7006984" y="2787362"/>
                  </a:lnTo>
                  <a:lnTo>
                    <a:pt x="7007126" y="2787029"/>
                  </a:lnTo>
                  <a:lnTo>
                    <a:pt x="7010459" y="2788451"/>
                  </a:lnTo>
                  <a:lnTo>
                    <a:pt x="7013268" y="2789255"/>
                  </a:lnTo>
                  <a:lnTo>
                    <a:pt x="7015930" y="2787632"/>
                  </a:lnTo>
                  <a:lnTo>
                    <a:pt x="7017067" y="2784966"/>
                  </a:lnTo>
                  <a:lnTo>
                    <a:pt x="7018013" y="2781825"/>
                  </a:lnTo>
                  <a:lnTo>
                    <a:pt x="7016533" y="2778830"/>
                  </a:lnTo>
                  <a:close/>
                </a:path>
                <a:path w="18799810" h="11198225">
                  <a:moveTo>
                    <a:pt x="10118703" y="4098172"/>
                  </a:moveTo>
                  <a:lnTo>
                    <a:pt x="10113036" y="4095755"/>
                  </a:lnTo>
                  <a:lnTo>
                    <a:pt x="10109516" y="4096618"/>
                  </a:lnTo>
                  <a:lnTo>
                    <a:pt x="10107241" y="4101951"/>
                  </a:lnTo>
                  <a:lnTo>
                    <a:pt x="10108104" y="4105471"/>
                  </a:lnTo>
                  <a:lnTo>
                    <a:pt x="10110629" y="4106942"/>
                  </a:lnTo>
                  <a:lnTo>
                    <a:pt x="10116628" y="4109501"/>
                  </a:lnTo>
                  <a:lnTo>
                    <a:pt x="10119814" y="4108496"/>
                  </a:lnTo>
                  <a:lnTo>
                    <a:pt x="10122089" y="4103163"/>
                  </a:lnTo>
                  <a:lnTo>
                    <a:pt x="10121084" y="4099976"/>
                  </a:lnTo>
                  <a:lnTo>
                    <a:pt x="10118703" y="4098172"/>
                  </a:lnTo>
                  <a:close/>
                </a:path>
                <a:path w="18799810" h="11198225">
                  <a:moveTo>
                    <a:pt x="7099130" y="2805001"/>
                  </a:moveTo>
                  <a:lnTo>
                    <a:pt x="7096179" y="2804531"/>
                  </a:lnTo>
                  <a:lnTo>
                    <a:pt x="7093179" y="2803251"/>
                  </a:lnTo>
                  <a:lnTo>
                    <a:pt x="7090370" y="2802447"/>
                  </a:lnTo>
                  <a:lnTo>
                    <a:pt x="7087710" y="2804069"/>
                  </a:lnTo>
                  <a:lnTo>
                    <a:pt x="7086572" y="2806736"/>
                  </a:lnTo>
                  <a:lnTo>
                    <a:pt x="7085768" y="2809545"/>
                  </a:lnTo>
                  <a:lnTo>
                    <a:pt x="7086915" y="2812397"/>
                  </a:lnTo>
                  <a:lnTo>
                    <a:pt x="7089581" y="2813534"/>
                  </a:lnTo>
                  <a:lnTo>
                    <a:pt x="7089389" y="2813059"/>
                  </a:lnTo>
                  <a:lnTo>
                    <a:pt x="7092723" y="2814480"/>
                  </a:lnTo>
                  <a:lnTo>
                    <a:pt x="7095865" y="2815427"/>
                  </a:lnTo>
                  <a:lnTo>
                    <a:pt x="7098526" y="2813805"/>
                  </a:lnTo>
                  <a:lnTo>
                    <a:pt x="7099664" y="2811138"/>
                  </a:lnTo>
                  <a:lnTo>
                    <a:pt x="7100610" y="2807997"/>
                  </a:lnTo>
                  <a:lnTo>
                    <a:pt x="7099130" y="2805001"/>
                  </a:lnTo>
                  <a:close/>
                </a:path>
                <a:path w="18799810" h="11198225">
                  <a:moveTo>
                    <a:pt x="10042218" y="4057669"/>
                  </a:moveTo>
                  <a:lnTo>
                    <a:pt x="10036553" y="4055252"/>
                  </a:lnTo>
                  <a:lnTo>
                    <a:pt x="10033033" y="4056113"/>
                  </a:lnTo>
                  <a:lnTo>
                    <a:pt x="10030758" y="4061446"/>
                  </a:lnTo>
                  <a:lnTo>
                    <a:pt x="10031621" y="4064966"/>
                  </a:lnTo>
                  <a:lnTo>
                    <a:pt x="10034146" y="4066438"/>
                  </a:lnTo>
                  <a:lnTo>
                    <a:pt x="10040145" y="4068997"/>
                  </a:lnTo>
                  <a:lnTo>
                    <a:pt x="10043331" y="4067991"/>
                  </a:lnTo>
                  <a:lnTo>
                    <a:pt x="10045606" y="4062659"/>
                  </a:lnTo>
                  <a:lnTo>
                    <a:pt x="10044743" y="4059140"/>
                  </a:lnTo>
                  <a:lnTo>
                    <a:pt x="10042218" y="4057669"/>
                  </a:lnTo>
                  <a:close/>
                </a:path>
                <a:path w="18799810" h="11198225">
                  <a:moveTo>
                    <a:pt x="7181968" y="2832458"/>
                  </a:moveTo>
                  <a:lnTo>
                    <a:pt x="7179159" y="2831654"/>
                  </a:lnTo>
                  <a:lnTo>
                    <a:pt x="7176160" y="2830374"/>
                  </a:lnTo>
                  <a:lnTo>
                    <a:pt x="7173018" y="2829428"/>
                  </a:lnTo>
                  <a:lnTo>
                    <a:pt x="7170355" y="2831051"/>
                  </a:lnTo>
                  <a:lnTo>
                    <a:pt x="7169218" y="2833716"/>
                  </a:lnTo>
                  <a:lnTo>
                    <a:pt x="7168414" y="2836526"/>
                  </a:lnTo>
                  <a:lnTo>
                    <a:pt x="7169561" y="2839378"/>
                  </a:lnTo>
                  <a:lnTo>
                    <a:pt x="7172227" y="2840515"/>
                  </a:lnTo>
                  <a:lnTo>
                    <a:pt x="7172369" y="2840182"/>
                  </a:lnTo>
                  <a:lnTo>
                    <a:pt x="7175703" y="2841603"/>
                  </a:lnTo>
                  <a:lnTo>
                    <a:pt x="7178845" y="2842550"/>
                  </a:lnTo>
                  <a:lnTo>
                    <a:pt x="7181506" y="2840928"/>
                  </a:lnTo>
                  <a:lnTo>
                    <a:pt x="7182643" y="2838262"/>
                  </a:lnTo>
                  <a:lnTo>
                    <a:pt x="7183448" y="2835453"/>
                  </a:lnTo>
                  <a:lnTo>
                    <a:pt x="7181968" y="2832458"/>
                  </a:lnTo>
                  <a:close/>
                </a:path>
                <a:path w="18799810" h="11198225">
                  <a:moveTo>
                    <a:pt x="9965594" y="4017497"/>
                  </a:moveTo>
                  <a:lnTo>
                    <a:pt x="9959927" y="4015079"/>
                  </a:lnTo>
                  <a:lnTo>
                    <a:pt x="9956409" y="4015943"/>
                  </a:lnTo>
                  <a:lnTo>
                    <a:pt x="9954134" y="4021276"/>
                  </a:lnTo>
                  <a:lnTo>
                    <a:pt x="9954996" y="4024795"/>
                  </a:lnTo>
                  <a:lnTo>
                    <a:pt x="9957519" y="4026266"/>
                  </a:lnTo>
                  <a:lnTo>
                    <a:pt x="9963519" y="4028825"/>
                  </a:lnTo>
                  <a:lnTo>
                    <a:pt x="9966706" y="4027820"/>
                  </a:lnTo>
                  <a:lnTo>
                    <a:pt x="9968980" y="4022488"/>
                  </a:lnTo>
                  <a:lnTo>
                    <a:pt x="9968119" y="4018968"/>
                  </a:lnTo>
                  <a:lnTo>
                    <a:pt x="9965594" y="4017497"/>
                  </a:lnTo>
                  <a:close/>
                </a:path>
                <a:path w="18799810" h="11198225">
                  <a:moveTo>
                    <a:pt x="7264471" y="2859773"/>
                  </a:moveTo>
                  <a:lnTo>
                    <a:pt x="7261662" y="2858969"/>
                  </a:lnTo>
                  <a:lnTo>
                    <a:pt x="7258662" y="2857689"/>
                  </a:lnTo>
                  <a:lnTo>
                    <a:pt x="7255521" y="2856742"/>
                  </a:lnTo>
                  <a:lnTo>
                    <a:pt x="7252860" y="2858365"/>
                  </a:lnTo>
                  <a:lnTo>
                    <a:pt x="7251722" y="2861031"/>
                  </a:lnTo>
                  <a:lnTo>
                    <a:pt x="7250918" y="2863840"/>
                  </a:lnTo>
                  <a:lnTo>
                    <a:pt x="7252065" y="2866693"/>
                  </a:lnTo>
                  <a:lnTo>
                    <a:pt x="7254731" y="2867830"/>
                  </a:lnTo>
                  <a:lnTo>
                    <a:pt x="7254873" y="2867497"/>
                  </a:lnTo>
                  <a:lnTo>
                    <a:pt x="7258206" y="2868919"/>
                  </a:lnTo>
                  <a:lnTo>
                    <a:pt x="7261348" y="2869865"/>
                  </a:lnTo>
                  <a:lnTo>
                    <a:pt x="7264009" y="2868242"/>
                  </a:lnTo>
                  <a:lnTo>
                    <a:pt x="7265147" y="2865575"/>
                  </a:lnTo>
                  <a:lnTo>
                    <a:pt x="7265951" y="2862767"/>
                  </a:lnTo>
                  <a:lnTo>
                    <a:pt x="7264471" y="2859773"/>
                  </a:lnTo>
                  <a:close/>
                </a:path>
                <a:path w="18799810" h="11198225">
                  <a:moveTo>
                    <a:pt x="9888826" y="3977660"/>
                  </a:moveTo>
                  <a:lnTo>
                    <a:pt x="9883160" y="3975243"/>
                  </a:lnTo>
                  <a:lnTo>
                    <a:pt x="9879640" y="3976105"/>
                  </a:lnTo>
                  <a:lnTo>
                    <a:pt x="9877223" y="3981771"/>
                  </a:lnTo>
                  <a:lnTo>
                    <a:pt x="9878227" y="3984957"/>
                  </a:lnTo>
                  <a:lnTo>
                    <a:pt x="9880752" y="3986428"/>
                  </a:lnTo>
                  <a:lnTo>
                    <a:pt x="9886751" y="3988987"/>
                  </a:lnTo>
                  <a:lnTo>
                    <a:pt x="9889938" y="3987983"/>
                  </a:lnTo>
                  <a:lnTo>
                    <a:pt x="9892355" y="3982316"/>
                  </a:lnTo>
                  <a:lnTo>
                    <a:pt x="9891350" y="3979131"/>
                  </a:lnTo>
                  <a:lnTo>
                    <a:pt x="9888826" y="3977660"/>
                  </a:lnTo>
                  <a:close/>
                </a:path>
                <a:path w="18799810" h="11198225">
                  <a:moveTo>
                    <a:pt x="7346975" y="2887086"/>
                  </a:moveTo>
                  <a:lnTo>
                    <a:pt x="7344167" y="2886282"/>
                  </a:lnTo>
                  <a:lnTo>
                    <a:pt x="7341167" y="2885002"/>
                  </a:lnTo>
                  <a:lnTo>
                    <a:pt x="7338025" y="2884056"/>
                  </a:lnTo>
                  <a:lnTo>
                    <a:pt x="7335363" y="2885679"/>
                  </a:lnTo>
                  <a:lnTo>
                    <a:pt x="7334225" y="2888346"/>
                  </a:lnTo>
                  <a:lnTo>
                    <a:pt x="7333421" y="2891154"/>
                  </a:lnTo>
                  <a:lnTo>
                    <a:pt x="7334568" y="2894007"/>
                  </a:lnTo>
                  <a:lnTo>
                    <a:pt x="7337234" y="2895144"/>
                  </a:lnTo>
                  <a:lnTo>
                    <a:pt x="7337376" y="2894811"/>
                  </a:lnTo>
                  <a:lnTo>
                    <a:pt x="7340709" y="2896233"/>
                  </a:lnTo>
                  <a:lnTo>
                    <a:pt x="7343851" y="2897179"/>
                  </a:lnTo>
                  <a:lnTo>
                    <a:pt x="7346513" y="2895558"/>
                  </a:lnTo>
                  <a:lnTo>
                    <a:pt x="7347651" y="2892891"/>
                  </a:lnTo>
                  <a:lnTo>
                    <a:pt x="7348456" y="2890082"/>
                  </a:lnTo>
                  <a:lnTo>
                    <a:pt x="7346975" y="2887086"/>
                  </a:lnTo>
                  <a:close/>
                </a:path>
                <a:path w="18799810" h="11198225">
                  <a:moveTo>
                    <a:pt x="9811915" y="3938155"/>
                  </a:moveTo>
                  <a:lnTo>
                    <a:pt x="9806250" y="3935739"/>
                  </a:lnTo>
                  <a:lnTo>
                    <a:pt x="9802731" y="3936600"/>
                  </a:lnTo>
                  <a:lnTo>
                    <a:pt x="9800314" y="3942266"/>
                  </a:lnTo>
                  <a:lnTo>
                    <a:pt x="9801317" y="3945453"/>
                  </a:lnTo>
                  <a:lnTo>
                    <a:pt x="9803842" y="3946924"/>
                  </a:lnTo>
                  <a:lnTo>
                    <a:pt x="9809842" y="3949483"/>
                  </a:lnTo>
                  <a:lnTo>
                    <a:pt x="9813027" y="3948478"/>
                  </a:lnTo>
                  <a:lnTo>
                    <a:pt x="9815444" y="3942812"/>
                  </a:lnTo>
                  <a:lnTo>
                    <a:pt x="9814441" y="3939625"/>
                  </a:lnTo>
                  <a:lnTo>
                    <a:pt x="9811915" y="3938155"/>
                  </a:lnTo>
                  <a:close/>
                </a:path>
                <a:path w="18799810" h="11198225">
                  <a:moveTo>
                    <a:pt x="9734721" y="3899318"/>
                  </a:moveTo>
                  <a:lnTo>
                    <a:pt x="9728722" y="3896759"/>
                  </a:lnTo>
                  <a:lnTo>
                    <a:pt x="9725537" y="3897763"/>
                  </a:lnTo>
                  <a:lnTo>
                    <a:pt x="9724399" y="3900430"/>
                  </a:lnTo>
                  <a:lnTo>
                    <a:pt x="9722928" y="3902953"/>
                  </a:lnTo>
                  <a:lnTo>
                    <a:pt x="9724267" y="3906282"/>
                  </a:lnTo>
                  <a:lnTo>
                    <a:pt x="9726790" y="3907753"/>
                  </a:lnTo>
                  <a:lnTo>
                    <a:pt x="9732790" y="3910312"/>
                  </a:lnTo>
                  <a:lnTo>
                    <a:pt x="9735977" y="3909307"/>
                  </a:lnTo>
                  <a:lnTo>
                    <a:pt x="9738251" y="3903974"/>
                  </a:lnTo>
                  <a:lnTo>
                    <a:pt x="9737246" y="3900789"/>
                  </a:lnTo>
                  <a:lnTo>
                    <a:pt x="9734721" y="3899318"/>
                  </a:lnTo>
                  <a:close/>
                </a:path>
                <a:path w="18799810" h="11198225">
                  <a:moveTo>
                    <a:pt x="7429194" y="2915068"/>
                  </a:moveTo>
                  <a:lnTo>
                    <a:pt x="7426385" y="2914264"/>
                  </a:lnTo>
                  <a:lnTo>
                    <a:pt x="7423386" y="2912984"/>
                  </a:lnTo>
                  <a:lnTo>
                    <a:pt x="7420577" y="2912180"/>
                  </a:lnTo>
                  <a:lnTo>
                    <a:pt x="7417583" y="2913660"/>
                  </a:lnTo>
                  <a:lnTo>
                    <a:pt x="7416445" y="2916327"/>
                  </a:lnTo>
                  <a:lnTo>
                    <a:pt x="7415641" y="2919135"/>
                  </a:lnTo>
                  <a:lnTo>
                    <a:pt x="7416788" y="2921988"/>
                  </a:lnTo>
                  <a:lnTo>
                    <a:pt x="7419454" y="2923125"/>
                  </a:lnTo>
                  <a:lnTo>
                    <a:pt x="7419596" y="2922792"/>
                  </a:lnTo>
                  <a:lnTo>
                    <a:pt x="7422929" y="2924214"/>
                  </a:lnTo>
                  <a:lnTo>
                    <a:pt x="7425738" y="2925018"/>
                  </a:lnTo>
                  <a:lnTo>
                    <a:pt x="7428733" y="2923537"/>
                  </a:lnTo>
                  <a:lnTo>
                    <a:pt x="7429870" y="2920871"/>
                  </a:lnTo>
                  <a:lnTo>
                    <a:pt x="7430674" y="2918062"/>
                  </a:lnTo>
                  <a:lnTo>
                    <a:pt x="7429194" y="2915068"/>
                  </a:lnTo>
                  <a:close/>
                </a:path>
                <a:path w="18799810" h="11198225">
                  <a:moveTo>
                    <a:pt x="9651862" y="3858062"/>
                  </a:moveTo>
                  <a:lnTo>
                    <a:pt x="9648199" y="3859258"/>
                  </a:lnTo>
                  <a:lnTo>
                    <a:pt x="9645924" y="3864591"/>
                  </a:lnTo>
                  <a:lnTo>
                    <a:pt x="9646929" y="3867778"/>
                  </a:lnTo>
                  <a:lnTo>
                    <a:pt x="9649454" y="3869249"/>
                  </a:lnTo>
                  <a:lnTo>
                    <a:pt x="9655453" y="3871808"/>
                  </a:lnTo>
                  <a:lnTo>
                    <a:pt x="9658640" y="3870803"/>
                  </a:lnTo>
                  <a:lnTo>
                    <a:pt x="9660915" y="3865470"/>
                  </a:lnTo>
                  <a:lnTo>
                    <a:pt x="9659909" y="3862283"/>
                  </a:lnTo>
                  <a:lnTo>
                    <a:pt x="9657386" y="3860812"/>
                  </a:lnTo>
                  <a:lnTo>
                    <a:pt x="9654386" y="3859533"/>
                  </a:lnTo>
                  <a:lnTo>
                    <a:pt x="9651862" y="3858062"/>
                  </a:lnTo>
                  <a:close/>
                </a:path>
                <a:path w="18799810" h="11198225">
                  <a:moveTo>
                    <a:pt x="7511414" y="2943047"/>
                  </a:moveTo>
                  <a:lnTo>
                    <a:pt x="7508605" y="2942243"/>
                  </a:lnTo>
                  <a:lnTo>
                    <a:pt x="7505606" y="2940964"/>
                  </a:lnTo>
                  <a:lnTo>
                    <a:pt x="7502797" y="2940160"/>
                  </a:lnTo>
                  <a:lnTo>
                    <a:pt x="7499801" y="2941640"/>
                  </a:lnTo>
                  <a:lnTo>
                    <a:pt x="7498664" y="2944307"/>
                  </a:lnTo>
                  <a:lnTo>
                    <a:pt x="7497860" y="2947115"/>
                  </a:lnTo>
                  <a:lnTo>
                    <a:pt x="7499006" y="2949968"/>
                  </a:lnTo>
                  <a:lnTo>
                    <a:pt x="7501673" y="2951106"/>
                  </a:lnTo>
                  <a:lnTo>
                    <a:pt x="7501815" y="2950772"/>
                  </a:lnTo>
                  <a:lnTo>
                    <a:pt x="7505149" y="2952195"/>
                  </a:lnTo>
                  <a:lnTo>
                    <a:pt x="7507957" y="2952999"/>
                  </a:lnTo>
                  <a:lnTo>
                    <a:pt x="7510952" y="2951519"/>
                  </a:lnTo>
                  <a:lnTo>
                    <a:pt x="7512090" y="2948852"/>
                  </a:lnTo>
                  <a:lnTo>
                    <a:pt x="7512894" y="2946043"/>
                  </a:lnTo>
                  <a:lnTo>
                    <a:pt x="7511414" y="2943047"/>
                  </a:lnTo>
                  <a:close/>
                </a:path>
                <a:path w="18799810" h="11198225">
                  <a:moveTo>
                    <a:pt x="9574525" y="3819558"/>
                  </a:moveTo>
                  <a:lnTo>
                    <a:pt x="9570863" y="3820754"/>
                  </a:lnTo>
                  <a:lnTo>
                    <a:pt x="9569358" y="3824051"/>
                  </a:lnTo>
                  <a:lnTo>
                    <a:pt x="9568255" y="3825944"/>
                  </a:lnTo>
                  <a:lnTo>
                    <a:pt x="9569451" y="3829607"/>
                  </a:lnTo>
                  <a:lnTo>
                    <a:pt x="9578117" y="3833304"/>
                  </a:lnTo>
                  <a:lnTo>
                    <a:pt x="9581303" y="3832298"/>
                  </a:lnTo>
                  <a:lnTo>
                    <a:pt x="9582808" y="3829000"/>
                  </a:lnTo>
                  <a:lnTo>
                    <a:pt x="9583912" y="3827107"/>
                  </a:lnTo>
                  <a:lnTo>
                    <a:pt x="9582715" y="3823445"/>
                  </a:lnTo>
                  <a:lnTo>
                    <a:pt x="9577049" y="3821028"/>
                  </a:lnTo>
                  <a:lnTo>
                    <a:pt x="9574525" y="3819558"/>
                  </a:lnTo>
                  <a:close/>
                </a:path>
                <a:path w="18799810" h="11198225">
                  <a:moveTo>
                    <a:pt x="7593348" y="2971696"/>
                  </a:moveTo>
                  <a:lnTo>
                    <a:pt x="7590540" y="2970892"/>
                  </a:lnTo>
                  <a:lnTo>
                    <a:pt x="7587540" y="2969613"/>
                  </a:lnTo>
                  <a:lnTo>
                    <a:pt x="7584731" y="2968809"/>
                  </a:lnTo>
                  <a:lnTo>
                    <a:pt x="7581737" y="2970288"/>
                  </a:lnTo>
                  <a:lnTo>
                    <a:pt x="7580600" y="2972954"/>
                  </a:lnTo>
                  <a:lnTo>
                    <a:pt x="7579795" y="2975763"/>
                  </a:lnTo>
                  <a:lnTo>
                    <a:pt x="7580942" y="2978616"/>
                  </a:lnTo>
                  <a:lnTo>
                    <a:pt x="7583608" y="2979754"/>
                  </a:lnTo>
                  <a:lnTo>
                    <a:pt x="7584084" y="2979563"/>
                  </a:lnTo>
                  <a:lnTo>
                    <a:pt x="7587084" y="2980842"/>
                  </a:lnTo>
                  <a:lnTo>
                    <a:pt x="7589893" y="2981646"/>
                  </a:lnTo>
                  <a:lnTo>
                    <a:pt x="7593221" y="2980308"/>
                  </a:lnTo>
                  <a:lnTo>
                    <a:pt x="7594829" y="2974690"/>
                  </a:lnTo>
                  <a:lnTo>
                    <a:pt x="7593348" y="2971696"/>
                  </a:lnTo>
                  <a:close/>
                </a:path>
                <a:path w="18799810" h="11198225">
                  <a:moveTo>
                    <a:pt x="9496713" y="3781245"/>
                  </a:moveTo>
                  <a:lnTo>
                    <a:pt x="9493051" y="3782441"/>
                  </a:lnTo>
                  <a:lnTo>
                    <a:pt x="9491546" y="3785738"/>
                  </a:lnTo>
                  <a:lnTo>
                    <a:pt x="9490444" y="3787632"/>
                  </a:lnTo>
                  <a:lnTo>
                    <a:pt x="9491639" y="3791293"/>
                  </a:lnTo>
                  <a:lnTo>
                    <a:pt x="9500305" y="3794989"/>
                  </a:lnTo>
                  <a:lnTo>
                    <a:pt x="9503491" y="3793984"/>
                  </a:lnTo>
                  <a:lnTo>
                    <a:pt x="9504996" y="3790687"/>
                  </a:lnTo>
                  <a:lnTo>
                    <a:pt x="9506099" y="3788795"/>
                  </a:lnTo>
                  <a:lnTo>
                    <a:pt x="9504904" y="3785133"/>
                  </a:lnTo>
                  <a:lnTo>
                    <a:pt x="9499238" y="3782716"/>
                  </a:lnTo>
                  <a:lnTo>
                    <a:pt x="9496713" y="3781245"/>
                  </a:lnTo>
                  <a:close/>
                </a:path>
                <a:path w="18799810" h="11198225">
                  <a:moveTo>
                    <a:pt x="7675142" y="3000676"/>
                  </a:moveTo>
                  <a:lnTo>
                    <a:pt x="7669476" y="2998259"/>
                  </a:lnTo>
                  <a:lnTo>
                    <a:pt x="7666667" y="2997455"/>
                  </a:lnTo>
                  <a:lnTo>
                    <a:pt x="7663672" y="2998936"/>
                  </a:lnTo>
                  <a:lnTo>
                    <a:pt x="7662534" y="3001603"/>
                  </a:lnTo>
                  <a:lnTo>
                    <a:pt x="7661730" y="3004411"/>
                  </a:lnTo>
                  <a:lnTo>
                    <a:pt x="7662877" y="3007264"/>
                  </a:lnTo>
                  <a:lnTo>
                    <a:pt x="7665543" y="3008401"/>
                  </a:lnTo>
                  <a:lnTo>
                    <a:pt x="7666019" y="3008210"/>
                  </a:lnTo>
                  <a:lnTo>
                    <a:pt x="7669018" y="3009490"/>
                  </a:lnTo>
                  <a:lnTo>
                    <a:pt x="7671827" y="3010294"/>
                  </a:lnTo>
                  <a:lnTo>
                    <a:pt x="7674823" y="3008813"/>
                  </a:lnTo>
                  <a:lnTo>
                    <a:pt x="7675960" y="3006147"/>
                  </a:lnTo>
                  <a:lnTo>
                    <a:pt x="7676764" y="3003338"/>
                  </a:lnTo>
                  <a:lnTo>
                    <a:pt x="7675142" y="3000676"/>
                  </a:lnTo>
                  <a:close/>
                </a:path>
                <a:path w="18799810" h="11198225">
                  <a:moveTo>
                    <a:pt x="9418901" y="3742932"/>
                  </a:moveTo>
                  <a:lnTo>
                    <a:pt x="9415573" y="3744269"/>
                  </a:lnTo>
                  <a:lnTo>
                    <a:pt x="9414067" y="3747567"/>
                  </a:lnTo>
                  <a:lnTo>
                    <a:pt x="9412965" y="3749459"/>
                  </a:lnTo>
                  <a:lnTo>
                    <a:pt x="9414161" y="3753122"/>
                  </a:lnTo>
                  <a:lnTo>
                    <a:pt x="9422826" y="3756818"/>
                  </a:lnTo>
                  <a:lnTo>
                    <a:pt x="9426013" y="3755813"/>
                  </a:lnTo>
                  <a:lnTo>
                    <a:pt x="9427518" y="3752516"/>
                  </a:lnTo>
                  <a:lnTo>
                    <a:pt x="9428621" y="3750623"/>
                  </a:lnTo>
                  <a:lnTo>
                    <a:pt x="9427425" y="3746960"/>
                  </a:lnTo>
                  <a:lnTo>
                    <a:pt x="9421759" y="3744543"/>
                  </a:lnTo>
                  <a:lnTo>
                    <a:pt x="9418901" y="3742932"/>
                  </a:lnTo>
                  <a:close/>
                </a:path>
                <a:path w="18799810" h="11198225">
                  <a:moveTo>
                    <a:pt x="7756934" y="3029657"/>
                  </a:moveTo>
                  <a:lnTo>
                    <a:pt x="7754126" y="3028853"/>
                  </a:lnTo>
                  <a:lnTo>
                    <a:pt x="7751126" y="3027573"/>
                  </a:lnTo>
                  <a:lnTo>
                    <a:pt x="7748317" y="3026769"/>
                  </a:lnTo>
                  <a:lnTo>
                    <a:pt x="7745323" y="3028250"/>
                  </a:lnTo>
                  <a:lnTo>
                    <a:pt x="7744185" y="3030916"/>
                  </a:lnTo>
                  <a:lnTo>
                    <a:pt x="7743582" y="3033023"/>
                  </a:lnTo>
                  <a:lnTo>
                    <a:pt x="7743381" y="3033725"/>
                  </a:lnTo>
                  <a:lnTo>
                    <a:pt x="7744528" y="3036578"/>
                  </a:lnTo>
                  <a:lnTo>
                    <a:pt x="7750527" y="3039138"/>
                  </a:lnTo>
                  <a:lnTo>
                    <a:pt x="7753336" y="3039942"/>
                  </a:lnTo>
                  <a:lnTo>
                    <a:pt x="7756330" y="3038461"/>
                  </a:lnTo>
                  <a:lnTo>
                    <a:pt x="7757468" y="3035794"/>
                  </a:lnTo>
                  <a:lnTo>
                    <a:pt x="7758098" y="3033700"/>
                  </a:lnTo>
                  <a:lnTo>
                    <a:pt x="7758414" y="3032652"/>
                  </a:lnTo>
                  <a:lnTo>
                    <a:pt x="7756934" y="3029657"/>
                  </a:lnTo>
                  <a:close/>
                </a:path>
                <a:path w="18799810" h="11198225">
                  <a:moveTo>
                    <a:pt x="9341139" y="3705426"/>
                  </a:moveTo>
                  <a:lnTo>
                    <a:pt x="9338143" y="3706907"/>
                  </a:lnTo>
                  <a:lnTo>
                    <a:pt x="9335202" y="3711955"/>
                  </a:lnTo>
                  <a:lnTo>
                    <a:pt x="9336398" y="3715618"/>
                  </a:lnTo>
                  <a:lnTo>
                    <a:pt x="9345063" y="3719314"/>
                  </a:lnTo>
                  <a:lnTo>
                    <a:pt x="9348250" y="3718309"/>
                  </a:lnTo>
                  <a:lnTo>
                    <a:pt x="9349388" y="3715642"/>
                  </a:lnTo>
                  <a:lnTo>
                    <a:pt x="9350858" y="3713119"/>
                  </a:lnTo>
                  <a:lnTo>
                    <a:pt x="9349662" y="3709456"/>
                  </a:lnTo>
                  <a:lnTo>
                    <a:pt x="9343996" y="3707039"/>
                  </a:lnTo>
                  <a:lnTo>
                    <a:pt x="9341139" y="3705426"/>
                  </a:lnTo>
                  <a:close/>
                </a:path>
                <a:path w="18799810" h="11198225">
                  <a:moveTo>
                    <a:pt x="9263043" y="3667780"/>
                  </a:moveTo>
                  <a:lnTo>
                    <a:pt x="9259714" y="3669118"/>
                  </a:lnTo>
                  <a:lnTo>
                    <a:pt x="9258209" y="3672415"/>
                  </a:lnTo>
                  <a:lnTo>
                    <a:pt x="9257106" y="3674308"/>
                  </a:lnTo>
                  <a:lnTo>
                    <a:pt x="9258301" y="3677970"/>
                  </a:lnTo>
                  <a:lnTo>
                    <a:pt x="9266967" y="3681667"/>
                  </a:lnTo>
                  <a:lnTo>
                    <a:pt x="9270154" y="3680662"/>
                  </a:lnTo>
                  <a:lnTo>
                    <a:pt x="9271659" y="3677365"/>
                  </a:lnTo>
                  <a:lnTo>
                    <a:pt x="9272761" y="3675472"/>
                  </a:lnTo>
                  <a:lnTo>
                    <a:pt x="9271566" y="3671810"/>
                  </a:lnTo>
                  <a:lnTo>
                    <a:pt x="9265900" y="3669393"/>
                  </a:lnTo>
                  <a:lnTo>
                    <a:pt x="9263043" y="3667780"/>
                  </a:lnTo>
                  <a:close/>
                </a:path>
                <a:path w="18799810" h="11198225">
                  <a:moveTo>
                    <a:pt x="7837967" y="3059496"/>
                  </a:moveTo>
                  <a:lnTo>
                    <a:pt x="7832301" y="3057079"/>
                  </a:lnTo>
                  <a:lnTo>
                    <a:pt x="7829493" y="3056275"/>
                  </a:lnTo>
                  <a:lnTo>
                    <a:pt x="7826497" y="3057756"/>
                  </a:lnTo>
                  <a:lnTo>
                    <a:pt x="7825360" y="3060421"/>
                  </a:lnTo>
                  <a:lnTo>
                    <a:pt x="7824757" y="3062528"/>
                  </a:lnTo>
                  <a:lnTo>
                    <a:pt x="7824557" y="3063229"/>
                  </a:lnTo>
                  <a:lnTo>
                    <a:pt x="7825703" y="3066083"/>
                  </a:lnTo>
                  <a:lnTo>
                    <a:pt x="7831703" y="3068642"/>
                  </a:lnTo>
                  <a:lnTo>
                    <a:pt x="7834511" y="3069446"/>
                  </a:lnTo>
                  <a:lnTo>
                    <a:pt x="7837506" y="3067966"/>
                  </a:lnTo>
                  <a:lnTo>
                    <a:pt x="7838643" y="3065299"/>
                  </a:lnTo>
                  <a:lnTo>
                    <a:pt x="7839274" y="3063206"/>
                  </a:lnTo>
                  <a:lnTo>
                    <a:pt x="7839589" y="3062158"/>
                  </a:lnTo>
                  <a:lnTo>
                    <a:pt x="7837967" y="3059496"/>
                  </a:lnTo>
                  <a:close/>
                </a:path>
                <a:path w="18799810" h="11198225">
                  <a:moveTo>
                    <a:pt x="9185138" y="3630608"/>
                  </a:moveTo>
                  <a:lnTo>
                    <a:pt x="9181809" y="3631946"/>
                  </a:lnTo>
                  <a:lnTo>
                    <a:pt x="9180304" y="3635245"/>
                  </a:lnTo>
                  <a:lnTo>
                    <a:pt x="9179201" y="3637137"/>
                  </a:lnTo>
                  <a:lnTo>
                    <a:pt x="9180396" y="3640799"/>
                  </a:lnTo>
                  <a:lnTo>
                    <a:pt x="9189062" y="3644496"/>
                  </a:lnTo>
                  <a:lnTo>
                    <a:pt x="9192248" y="3643491"/>
                  </a:lnTo>
                  <a:lnTo>
                    <a:pt x="9193753" y="3640193"/>
                  </a:lnTo>
                  <a:lnTo>
                    <a:pt x="9194856" y="3638300"/>
                  </a:lnTo>
                  <a:lnTo>
                    <a:pt x="9193661" y="3634638"/>
                  </a:lnTo>
                  <a:lnTo>
                    <a:pt x="9187995" y="3632221"/>
                  </a:lnTo>
                  <a:lnTo>
                    <a:pt x="9185138" y="3630608"/>
                  </a:lnTo>
                  <a:close/>
                </a:path>
                <a:path w="18799810" h="11198225">
                  <a:moveTo>
                    <a:pt x="7919334" y="3089477"/>
                  </a:moveTo>
                  <a:lnTo>
                    <a:pt x="7913668" y="3087060"/>
                  </a:lnTo>
                  <a:lnTo>
                    <a:pt x="7910859" y="3086256"/>
                  </a:lnTo>
                  <a:lnTo>
                    <a:pt x="7907864" y="3087735"/>
                  </a:lnTo>
                  <a:lnTo>
                    <a:pt x="7905589" y="3093069"/>
                  </a:lnTo>
                  <a:lnTo>
                    <a:pt x="7907068" y="3096063"/>
                  </a:lnTo>
                  <a:lnTo>
                    <a:pt x="7913069" y="3098623"/>
                  </a:lnTo>
                  <a:lnTo>
                    <a:pt x="7915877" y="3099427"/>
                  </a:lnTo>
                  <a:lnTo>
                    <a:pt x="7918872" y="3097948"/>
                  </a:lnTo>
                  <a:lnTo>
                    <a:pt x="7920010" y="3095281"/>
                  </a:lnTo>
                  <a:lnTo>
                    <a:pt x="7920613" y="3093174"/>
                  </a:lnTo>
                  <a:lnTo>
                    <a:pt x="7920814" y="3092471"/>
                  </a:lnTo>
                  <a:lnTo>
                    <a:pt x="7919334" y="3089477"/>
                  </a:lnTo>
                  <a:close/>
                </a:path>
                <a:path w="18799810" h="11198225">
                  <a:moveTo>
                    <a:pt x="9106756" y="3593628"/>
                  </a:moveTo>
                  <a:lnTo>
                    <a:pt x="9103427" y="3594966"/>
                  </a:lnTo>
                  <a:lnTo>
                    <a:pt x="9101923" y="3598263"/>
                  </a:lnTo>
                  <a:lnTo>
                    <a:pt x="9100820" y="3600157"/>
                  </a:lnTo>
                  <a:lnTo>
                    <a:pt x="9102017" y="3603819"/>
                  </a:lnTo>
                  <a:lnTo>
                    <a:pt x="9110349" y="3607373"/>
                  </a:lnTo>
                  <a:lnTo>
                    <a:pt x="9113534" y="3606369"/>
                  </a:lnTo>
                  <a:lnTo>
                    <a:pt x="9115039" y="3603071"/>
                  </a:lnTo>
                  <a:lnTo>
                    <a:pt x="9116143" y="3601177"/>
                  </a:lnTo>
                  <a:lnTo>
                    <a:pt x="9114947" y="3597516"/>
                  </a:lnTo>
                  <a:lnTo>
                    <a:pt x="9109280" y="3595099"/>
                  </a:lnTo>
                  <a:lnTo>
                    <a:pt x="9106756" y="3593628"/>
                  </a:lnTo>
                  <a:close/>
                </a:path>
                <a:path w="18799810" h="11198225">
                  <a:moveTo>
                    <a:pt x="8000416" y="3120124"/>
                  </a:moveTo>
                  <a:lnTo>
                    <a:pt x="7994749" y="3117707"/>
                  </a:lnTo>
                  <a:lnTo>
                    <a:pt x="7991941" y="3116903"/>
                  </a:lnTo>
                  <a:lnTo>
                    <a:pt x="7988946" y="3118383"/>
                  </a:lnTo>
                  <a:lnTo>
                    <a:pt x="7986671" y="3123716"/>
                  </a:lnTo>
                  <a:lnTo>
                    <a:pt x="7988151" y="3126711"/>
                  </a:lnTo>
                  <a:lnTo>
                    <a:pt x="7994151" y="3129271"/>
                  </a:lnTo>
                  <a:lnTo>
                    <a:pt x="7996959" y="3130075"/>
                  </a:lnTo>
                  <a:lnTo>
                    <a:pt x="7999954" y="3128594"/>
                  </a:lnTo>
                  <a:lnTo>
                    <a:pt x="8001092" y="3125927"/>
                  </a:lnTo>
                  <a:lnTo>
                    <a:pt x="8001694" y="3123821"/>
                  </a:lnTo>
                  <a:lnTo>
                    <a:pt x="8001895" y="3123119"/>
                  </a:lnTo>
                  <a:lnTo>
                    <a:pt x="8000416" y="3120124"/>
                  </a:lnTo>
                  <a:close/>
                </a:path>
                <a:path w="18799810" h="11198225">
                  <a:moveTo>
                    <a:pt x="9036567" y="3560537"/>
                  </a:moveTo>
                  <a:lnTo>
                    <a:pt x="9028233" y="3556982"/>
                  </a:lnTo>
                  <a:lnTo>
                    <a:pt x="9025048" y="3557986"/>
                  </a:lnTo>
                  <a:lnTo>
                    <a:pt x="9023543" y="3561284"/>
                  </a:lnTo>
                  <a:lnTo>
                    <a:pt x="9022440" y="3563177"/>
                  </a:lnTo>
                  <a:lnTo>
                    <a:pt x="9023635" y="3566839"/>
                  </a:lnTo>
                  <a:lnTo>
                    <a:pt x="9031968" y="3570393"/>
                  </a:lnTo>
                  <a:lnTo>
                    <a:pt x="9035155" y="3569389"/>
                  </a:lnTo>
                  <a:lnTo>
                    <a:pt x="9036660" y="3566092"/>
                  </a:lnTo>
                  <a:lnTo>
                    <a:pt x="9037763" y="3564198"/>
                  </a:lnTo>
                  <a:lnTo>
                    <a:pt x="9036567" y="3560537"/>
                  </a:lnTo>
                  <a:close/>
                </a:path>
                <a:path w="18799810" h="11198225">
                  <a:moveTo>
                    <a:pt x="8080879" y="3151296"/>
                  </a:moveTo>
                  <a:lnTo>
                    <a:pt x="8072547" y="3147742"/>
                  </a:lnTo>
                  <a:lnTo>
                    <a:pt x="8069552" y="3149222"/>
                  </a:lnTo>
                  <a:lnTo>
                    <a:pt x="8067278" y="3154554"/>
                  </a:lnTo>
                  <a:lnTo>
                    <a:pt x="8068758" y="3157549"/>
                  </a:lnTo>
                  <a:lnTo>
                    <a:pt x="8077090" y="3161104"/>
                  </a:lnTo>
                  <a:lnTo>
                    <a:pt x="8080085" y="3159623"/>
                  </a:lnTo>
                  <a:lnTo>
                    <a:pt x="8082360" y="3154290"/>
                  </a:lnTo>
                  <a:lnTo>
                    <a:pt x="8080879" y="3151296"/>
                  </a:lnTo>
                  <a:close/>
                </a:path>
                <a:path w="18799810" h="11198225">
                  <a:moveTo>
                    <a:pt x="8950186" y="3520143"/>
                  </a:moveTo>
                  <a:lnTo>
                    <a:pt x="8946859" y="3521482"/>
                  </a:lnTo>
                  <a:lnTo>
                    <a:pt x="8945363" y="3524783"/>
                  </a:lnTo>
                  <a:lnTo>
                    <a:pt x="8944108" y="3527006"/>
                  </a:lnTo>
                  <a:lnTo>
                    <a:pt x="8945446" y="3530334"/>
                  </a:lnTo>
                  <a:lnTo>
                    <a:pt x="8953779" y="3533888"/>
                  </a:lnTo>
                  <a:lnTo>
                    <a:pt x="8956965" y="3532885"/>
                  </a:lnTo>
                  <a:lnTo>
                    <a:pt x="8958470" y="3529586"/>
                  </a:lnTo>
                  <a:lnTo>
                    <a:pt x="8959572" y="3527693"/>
                  </a:lnTo>
                  <a:lnTo>
                    <a:pt x="8958376" y="3524031"/>
                  </a:lnTo>
                  <a:lnTo>
                    <a:pt x="8952711" y="3521614"/>
                  </a:lnTo>
                  <a:lnTo>
                    <a:pt x="8950186" y="3520143"/>
                  </a:lnTo>
                  <a:close/>
                </a:path>
                <a:path w="18799810" h="11198225">
                  <a:moveTo>
                    <a:pt x="8161678" y="3182610"/>
                  </a:moveTo>
                  <a:lnTo>
                    <a:pt x="8153346" y="3179055"/>
                  </a:lnTo>
                  <a:lnTo>
                    <a:pt x="8150349" y="3180535"/>
                  </a:lnTo>
                  <a:lnTo>
                    <a:pt x="8148075" y="3185868"/>
                  </a:lnTo>
                  <a:lnTo>
                    <a:pt x="8149555" y="3188863"/>
                  </a:lnTo>
                  <a:lnTo>
                    <a:pt x="8157888" y="3192417"/>
                  </a:lnTo>
                  <a:lnTo>
                    <a:pt x="8160883" y="3190938"/>
                  </a:lnTo>
                  <a:lnTo>
                    <a:pt x="8163158" y="3185605"/>
                  </a:lnTo>
                  <a:lnTo>
                    <a:pt x="8161678" y="3182610"/>
                  </a:lnTo>
                  <a:close/>
                </a:path>
                <a:path w="18799810" h="11198225">
                  <a:moveTo>
                    <a:pt x="8871664" y="3483497"/>
                  </a:moveTo>
                  <a:lnTo>
                    <a:pt x="8868335" y="3484834"/>
                  </a:lnTo>
                  <a:lnTo>
                    <a:pt x="8866839" y="3488136"/>
                  </a:lnTo>
                  <a:lnTo>
                    <a:pt x="8865585" y="3490358"/>
                  </a:lnTo>
                  <a:lnTo>
                    <a:pt x="8866923" y="3493687"/>
                  </a:lnTo>
                  <a:lnTo>
                    <a:pt x="8875256" y="3497242"/>
                  </a:lnTo>
                  <a:lnTo>
                    <a:pt x="8878442" y="3496237"/>
                  </a:lnTo>
                  <a:lnTo>
                    <a:pt x="8879937" y="3492936"/>
                  </a:lnTo>
                  <a:lnTo>
                    <a:pt x="8881192" y="3490713"/>
                  </a:lnTo>
                  <a:lnTo>
                    <a:pt x="8879855" y="3487384"/>
                  </a:lnTo>
                  <a:lnTo>
                    <a:pt x="8874189" y="3484967"/>
                  </a:lnTo>
                  <a:lnTo>
                    <a:pt x="8871664" y="3483497"/>
                  </a:lnTo>
                  <a:close/>
                </a:path>
                <a:path w="18799810" h="11198225">
                  <a:moveTo>
                    <a:pt x="8242808" y="3214066"/>
                  </a:moveTo>
                  <a:lnTo>
                    <a:pt x="8234142" y="3210370"/>
                  </a:lnTo>
                  <a:lnTo>
                    <a:pt x="8231148" y="3211849"/>
                  </a:lnTo>
                  <a:lnTo>
                    <a:pt x="8228730" y="3217516"/>
                  </a:lnTo>
                  <a:lnTo>
                    <a:pt x="8230211" y="3220511"/>
                  </a:lnTo>
                  <a:lnTo>
                    <a:pt x="8232877" y="3221648"/>
                  </a:lnTo>
                  <a:lnTo>
                    <a:pt x="8233019" y="3221315"/>
                  </a:lnTo>
                  <a:lnTo>
                    <a:pt x="8239019" y="3223874"/>
                  </a:lnTo>
                  <a:lnTo>
                    <a:pt x="8242013" y="3222395"/>
                  </a:lnTo>
                  <a:lnTo>
                    <a:pt x="8244289" y="3217061"/>
                  </a:lnTo>
                  <a:lnTo>
                    <a:pt x="8242808" y="3214066"/>
                  </a:lnTo>
                  <a:close/>
                </a:path>
                <a:path w="18799810" h="11198225">
                  <a:moveTo>
                    <a:pt x="8800857" y="3450929"/>
                  </a:moveTo>
                  <a:lnTo>
                    <a:pt x="8792523" y="3447374"/>
                  </a:lnTo>
                  <a:lnTo>
                    <a:pt x="8789195" y="3448711"/>
                  </a:lnTo>
                  <a:lnTo>
                    <a:pt x="8786920" y="3454045"/>
                  </a:lnTo>
                  <a:lnTo>
                    <a:pt x="8788258" y="3457373"/>
                  </a:lnTo>
                  <a:lnTo>
                    <a:pt x="8796591" y="3460928"/>
                  </a:lnTo>
                  <a:lnTo>
                    <a:pt x="8799919" y="3459591"/>
                  </a:lnTo>
                  <a:lnTo>
                    <a:pt x="8802194" y="3454257"/>
                  </a:lnTo>
                  <a:lnTo>
                    <a:pt x="8800857" y="3450929"/>
                  </a:lnTo>
                  <a:close/>
                </a:path>
                <a:path w="18799810" h="11198225">
                  <a:moveTo>
                    <a:pt x="8323179" y="3246379"/>
                  </a:moveTo>
                  <a:lnTo>
                    <a:pt x="8314513" y="3242683"/>
                  </a:lnTo>
                  <a:lnTo>
                    <a:pt x="8311519" y="3244163"/>
                  </a:lnTo>
                  <a:lnTo>
                    <a:pt x="8309244" y="3249497"/>
                  </a:lnTo>
                  <a:lnTo>
                    <a:pt x="8310581" y="3252824"/>
                  </a:lnTo>
                  <a:lnTo>
                    <a:pt x="8319247" y="3256521"/>
                  </a:lnTo>
                  <a:lnTo>
                    <a:pt x="8322243" y="3255042"/>
                  </a:lnTo>
                  <a:lnTo>
                    <a:pt x="8324518" y="3249708"/>
                  </a:lnTo>
                  <a:lnTo>
                    <a:pt x="8323179" y="3246379"/>
                  </a:lnTo>
                  <a:close/>
                </a:path>
                <a:path w="18799810" h="11198225">
                  <a:moveTo>
                    <a:pt x="8722099" y="3415757"/>
                  </a:moveTo>
                  <a:lnTo>
                    <a:pt x="8713766" y="3412203"/>
                  </a:lnTo>
                  <a:lnTo>
                    <a:pt x="8710436" y="3413541"/>
                  </a:lnTo>
                  <a:lnTo>
                    <a:pt x="8708162" y="3418874"/>
                  </a:lnTo>
                  <a:lnTo>
                    <a:pt x="8709500" y="3422202"/>
                  </a:lnTo>
                  <a:lnTo>
                    <a:pt x="8717834" y="3425756"/>
                  </a:lnTo>
                  <a:lnTo>
                    <a:pt x="8721161" y="3424419"/>
                  </a:lnTo>
                  <a:lnTo>
                    <a:pt x="8723436" y="3419086"/>
                  </a:lnTo>
                  <a:lnTo>
                    <a:pt x="8722099" y="3415757"/>
                  </a:lnTo>
                  <a:close/>
                </a:path>
                <a:path w="18799810" h="11198225">
                  <a:moveTo>
                    <a:pt x="8403742" y="3279169"/>
                  </a:moveTo>
                  <a:lnTo>
                    <a:pt x="8395075" y="3275472"/>
                  </a:lnTo>
                  <a:lnTo>
                    <a:pt x="8392080" y="3276953"/>
                  </a:lnTo>
                  <a:lnTo>
                    <a:pt x="8389805" y="3282285"/>
                  </a:lnTo>
                  <a:lnTo>
                    <a:pt x="8391143" y="3285614"/>
                  </a:lnTo>
                  <a:lnTo>
                    <a:pt x="8399477" y="3289169"/>
                  </a:lnTo>
                  <a:lnTo>
                    <a:pt x="8402805" y="3287831"/>
                  </a:lnTo>
                  <a:lnTo>
                    <a:pt x="8405080" y="3282498"/>
                  </a:lnTo>
                  <a:lnTo>
                    <a:pt x="8403742" y="3279169"/>
                  </a:lnTo>
                  <a:close/>
                </a:path>
                <a:path w="18799810" h="11198225">
                  <a:moveTo>
                    <a:pt x="8642864" y="3380778"/>
                  </a:moveTo>
                  <a:lnTo>
                    <a:pt x="8634532" y="3377224"/>
                  </a:lnTo>
                  <a:lnTo>
                    <a:pt x="8631203" y="3378561"/>
                  </a:lnTo>
                  <a:lnTo>
                    <a:pt x="8628928" y="3383893"/>
                  </a:lnTo>
                  <a:lnTo>
                    <a:pt x="8630266" y="3387222"/>
                  </a:lnTo>
                  <a:lnTo>
                    <a:pt x="8638598" y="3390777"/>
                  </a:lnTo>
                  <a:lnTo>
                    <a:pt x="8641927" y="3389438"/>
                  </a:lnTo>
                  <a:lnTo>
                    <a:pt x="8644202" y="3384106"/>
                  </a:lnTo>
                  <a:lnTo>
                    <a:pt x="8642864" y="3380778"/>
                  </a:lnTo>
                  <a:close/>
                </a:path>
                <a:path w="18799810" h="11198225">
                  <a:moveTo>
                    <a:pt x="8483686" y="3312484"/>
                  </a:moveTo>
                  <a:lnTo>
                    <a:pt x="8475354" y="3308929"/>
                  </a:lnTo>
                  <a:lnTo>
                    <a:pt x="8472025" y="3310266"/>
                  </a:lnTo>
                  <a:lnTo>
                    <a:pt x="8469750" y="3315599"/>
                  </a:lnTo>
                  <a:lnTo>
                    <a:pt x="8471088" y="3318928"/>
                  </a:lnTo>
                  <a:lnTo>
                    <a:pt x="8479420" y="3322482"/>
                  </a:lnTo>
                  <a:lnTo>
                    <a:pt x="8482748" y="3321144"/>
                  </a:lnTo>
                  <a:lnTo>
                    <a:pt x="8485023" y="3315811"/>
                  </a:lnTo>
                  <a:lnTo>
                    <a:pt x="8483686" y="3312484"/>
                  </a:lnTo>
                  <a:close/>
                </a:path>
                <a:path w="18799810" h="11198225">
                  <a:moveTo>
                    <a:pt x="8563347" y="3346464"/>
                  </a:moveTo>
                  <a:lnTo>
                    <a:pt x="8555014" y="3342910"/>
                  </a:lnTo>
                  <a:lnTo>
                    <a:pt x="8551685" y="3344247"/>
                  </a:lnTo>
                  <a:lnTo>
                    <a:pt x="8549410" y="3349580"/>
                  </a:lnTo>
                  <a:lnTo>
                    <a:pt x="8550749" y="3352909"/>
                  </a:lnTo>
                  <a:lnTo>
                    <a:pt x="8559082" y="3356463"/>
                  </a:lnTo>
                  <a:lnTo>
                    <a:pt x="8562410" y="3355125"/>
                  </a:lnTo>
                  <a:lnTo>
                    <a:pt x="8564684" y="3349792"/>
                  </a:lnTo>
                  <a:lnTo>
                    <a:pt x="8563347" y="3346464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63544" y="3780"/>
              <a:ext cx="17849850" cy="11287760"/>
            </a:xfrm>
            <a:custGeom>
              <a:avLst/>
              <a:gdLst/>
              <a:ahLst/>
              <a:cxnLst/>
              <a:rect l="l" t="t" r="r" b="b"/>
              <a:pathLst>
                <a:path w="17849850" h="11287760">
                  <a:moveTo>
                    <a:pt x="16942513" y="11016886"/>
                  </a:moveTo>
                  <a:lnTo>
                    <a:pt x="16934181" y="11013331"/>
                  </a:lnTo>
                  <a:lnTo>
                    <a:pt x="16931328" y="11014478"/>
                  </a:lnTo>
                  <a:lnTo>
                    <a:pt x="16929053" y="11019811"/>
                  </a:lnTo>
                  <a:lnTo>
                    <a:pt x="16930200" y="11022664"/>
                  </a:lnTo>
                  <a:lnTo>
                    <a:pt x="16938532" y="11026218"/>
                  </a:lnTo>
                  <a:lnTo>
                    <a:pt x="16941386" y="11025071"/>
                  </a:lnTo>
                  <a:lnTo>
                    <a:pt x="16943661" y="11019739"/>
                  </a:lnTo>
                  <a:lnTo>
                    <a:pt x="16942513" y="11016886"/>
                  </a:lnTo>
                  <a:close/>
                </a:path>
                <a:path w="17849850" h="11287760">
                  <a:moveTo>
                    <a:pt x="17022124" y="11050058"/>
                  </a:moveTo>
                  <a:lnTo>
                    <a:pt x="17016457" y="11047640"/>
                  </a:lnTo>
                  <a:lnTo>
                    <a:pt x="17013648" y="11046836"/>
                  </a:lnTo>
                  <a:lnTo>
                    <a:pt x="17010797" y="11047983"/>
                  </a:lnTo>
                  <a:lnTo>
                    <a:pt x="17008522" y="11053316"/>
                  </a:lnTo>
                  <a:lnTo>
                    <a:pt x="17009667" y="11056168"/>
                  </a:lnTo>
                  <a:lnTo>
                    <a:pt x="17015334" y="11058585"/>
                  </a:lnTo>
                  <a:lnTo>
                    <a:pt x="17018144" y="11059390"/>
                  </a:lnTo>
                  <a:lnTo>
                    <a:pt x="17020997" y="11058243"/>
                  </a:lnTo>
                  <a:lnTo>
                    <a:pt x="17023272" y="11052910"/>
                  </a:lnTo>
                  <a:lnTo>
                    <a:pt x="17022124" y="11050058"/>
                  </a:lnTo>
                  <a:close/>
                </a:path>
                <a:path w="17849850" h="11287760">
                  <a:moveTo>
                    <a:pt x="16863755" y="10981715"/>
                  </a:moveTo>
                  <a:lnTo>
                    <a:pt x="16855757" y="10978303"/>
                  </a:lnTo>
                  <a:lnTo>
                    <a:pt x="16852570" y="10979307"/>
                  </a:lnTo>
                  <a:lnTo>
                    <a:pt x="16850295" y="10984640"/>
                  </a:lnTo>
                  <a:lnTo>
                    <a:pt x="16851300" y="10987826"/>
                  </a:lnTo>
                  <a:lnTo>
                    <a:pt x="16859299" y="10991238"/>
                  </a:lnTo>
                  <a:lnTo>
                    <a:pt x="16862486" y="10990234"/>
                  </a:lnTo>
                  <a:lnTo>
                    <a:pt x="16864760" y="10984901"/>
                  </a:lnTo>
                  <a:lnTo>
                    <a:pt x="16863755" y="10981715"/>
                  </a:lnTo>
                  <a:close/>
                </a:path>
                <a:path w="17849850" h="11287760">
                  <a:moveTo>
                    <a:pt x="17102446" y="11081562"/>
                  </a:moveTo>
                  <a:lnTo>
                    <a:pt x="17094114" y="11078008"/>
                  </a:lnTo>
                  <a:lnTo>
                    <a:pt x="17091119" y="11079488"/>
                  </a:lnTo>
                  <a:lnTo>
                    <a:pt x="17088844" y="11084821"/>
                  </a:lnTo>
                  <a:lnTo>
                    <a:pt x="17089991" y="11087674"/>
                  </a:lnTo>
                  <a:lnTo>
                    <a:pt x="17092656" y="11088811"/>
                  </a:lnTo>
                  <a:lnTo>
                    <a:pt x="17093131" y="11088620"/>
                  </a:lnTo>
                  <a:lnTo>
                    <a:pt x="17098799" y="11091037"/>
                  </a:lnTo>
                  <a:lnTo>
                    <a:pt x="17101794" y="11089557"/>
                  </a:lnTo>
                  <a:lnTo>
                    <a:pt x="17103927" y="11084558"/>
                  </a:lnTo>
                  <a:lnTo>
                    <a:pt x="17102446" y="11081562"/>
                  </a:lnTo>
                  <a:close/>
                </a:path>
                <a:path w="17849850" h="11287760">
                  <a:moveTo>
                    <a:pt x="16785424" y="10945543"/>
                  </a:moveTo>
                  <a:lnTo>
                    <a:pt x="16777092" y="10941989"/>
                  </a:lnTo>
                  <a:lnTo>
                    <a:pt x="16773905" y="10942993"/>
                  </a:lnTo>
                  <a:lnTo>
                    <a:pt x="16771630" y="10948326"/>
                  </a:lnTo>
                  <a:lnTo>
                    <a:pt x="16772635" y="10951513"/>
                  </a:lnTo>
                  <a:lnTo>
                    <a:pt x="16780967" y="10955067"/>
                  </a:lnTo>
                  <a:lnTo>
                    <a:pt x="16784154" y="10954062"/>
                  </a:lnTo>
                  <a:lnTo>
                    <a:pt x="16786429" y="10948730"/>
                  </a:lnTo>
                  <a:lnTo>
                    <a:pt x="16785424" y="10945543"/>
                  </a:lnTo>
                  <a:close/>
                </a:path>
                <a:path w="17849850" h="11287760">
                  <a:moveTo>
                    <a:pt x="17183479" y="11111400"/>
                  </a:moveTo>
                  <a:lnTo>
                    <a:pt x="17180673" y="11110597"/>
                  </a:lnTo>
                  <a:lnTo>
                    <a:pt x="17175005" y="11108180"/>
                  </a:lnTo>
                  <a:lnTo>
                    <a:pt x="17172009" y="11109660"/>
                  </a:lnTo>
                  <a:lnTo>
                    <a:pt x="17169735" y="11114993"/>
                  </a:lnTo>
                  <a:lnTo>
                    <a:pt x="17170882" y="11117846"/>
                  </a:lnTo>
                  <a:lnTo>
                    <a:pt x="17173547" y="11118982"/>
                  </a:lnTo>
                  <a:lnTo>
                    <a:pt x="17174358" y="11118934"/>
                  </a:lnTo>
                  <a:lnTo>
                    <a:pt x="17179692" y="11121210"/>
                  </a:lnTo>
                  <a:lnTo>
                    <a:pt x="17182685" y="11119729"/>
                  </a:lnTo>
                  <a:lnTo>
                    <a:pt x="17184960" y="11114396"/>
                  </a:lnTo>
                  <a:lnTo>
                    <a:pt x="17183479" y="11111400"/>
                  </a:lnTo>
                  <a:close/>
                </a:path>
                <a:path w="17849850" h="11287760">
                  <a:moveTo>
                    <a:pt x="16700136" y="10904435"/>
                  </a:moveTo>
                  <a:lnTo>
                    <a:pt x="16696952" y="10905440"/>
                  </a:lnTo>
                  <a:lnTo>
                    <a:pt x="16695814" y="10908106"/>
                  </a:lnTo>
                  <a:lnTo>
                    <a:pt x="16694343" y="10910630"/>
                  </a:lnTo>
                  <a:lnTo>
                    <a:pt x="16695205" y="10914150"/>
                  </a:lnTo>
                  <a:lnTo>
                    <a:pt x="16700870" y="10916566"/>
                  </a:lnTo>
                  <a:lnTo>
                    <a:pt x="16701396" y="10917184"/>
                  </a:lnTo>
                  <a:lnTo>
                    <a:pt x="16703728" y="10918179"/>
                  </a:lnTo>
                  <a:lnTo>
                    <a:pt x="16706915" y="10917175"/>
                  </a:lnTo>
                  <a:lnTo>
                    <a:pt x="16709190" y="10911842"/>
                  </a:lnTo>
                  <a:lnTo>
                    <a:pt x="16708327" y="10908323"/>
                  </a:lnTo>
                  <a:lnTo>
                    <a:pt x="16702661" y="10905906"/>
                  </a:lnTo>
                  <a:lnTo>
                    <a:pt x="16700136" y="10904435"/>
                  </a:lnTo>
                  <a:close/>
                </a:path>
                <a:path w="17849850" h="11287760">
                  <a:moveTo>
                    <a:pt x="17264605" y="11140097"/>
                  </a:moveTo>
                  <a:lnTo>
                    <a:pt x="17261798" y="11139294"/>
                  </a:lnTo>
                  <a:lnTo>
                    <a:pt x="17256131" y="11136876"/>
                  </a:lnTo>
                  <a:lnTo>
                    <a:pt x="17253469" y="11138498"/>
                  </a:lnTo>
                  <a:lnTo>
                    <a:pt x="17251336" y="11143498"/>
                  </a:lnTo>
                  <a:lnTo>
                    <a:pt x="17252817" y="11146493"/>
                  </a:lnTo>
                  <a:lnTo>
                    <a:pt x="17255150" y="11147489"/>
                  </a:lnTo>
                  <a:lnTo>
                    <a:pt x="17255292" y="11147156"/>
                  </a:lnTo>
                  <a:lnTo>
                    <a:pt x="17261293" y="11149716"/>
                  </a:lnTo>
                  <a:lnTo>
                    <a:pt x="17263953" y="11148092"/>
                  </a:lnTo>
                  <a:lnTo>
                    <a:pt x="17266086" y="11143093"/>
                  </a:lnTo>
                  <a:lnTo>
                    <a:pt x="17264605" y="11140097"/>
                  </a:lnTo>
                  <a:close/>
                </a:path>
                <a:path w="17849850" h="11287760">
                  <a:moveTo>
                    <a:pt x="16622752" y="10865122"/>
                  </a:moveTo>
                  <a:lnTo>
                    <a:pt x="16619565" y="10866126"/>
                  </a:lnTo>
                  <a:lnTo>
                    <a:pt x="16618428" y="10868793"/>
                  </a:lnTo>
                  <a:lnTo>
                    <a:pt x="16616957" y="10871317"/>
                  </a:lnTo>
                  <a:lnTo>
                    <a:pt x="16617962" y="10874503"/>
                  </a:lnTo>
                  <a:lnTo>
                    <a:pt x="16620486" y="10875974"/>
                  </a:lnTo>
                  <a:lnTo>
                    <a:pt x="16626152" y="10878391"/>
                  </a:lnTo>
                  <a:lnTo>
                    <a:pt x="16629196" y="10877720"/>
                  </a:lnTo>
                  <a:lnTo>
                    <a:pt x="16630334" y="10875053"/>
                  </a:lnTo>
                  <a:lnTo>
                    <a:pt x="16631804" y="10872529"/>
                  </a:lnTo>
                  <a:lnTo>
                    <a:pt x="16630799" y="10869343"/>
                  </a:lnTo>
                  <a:lnTo>
                    <a:pt x="16628275" y="10867872"/>
                  </a:lnTo>
                  <a:lnTo>
                    <a:pt x="16625276" y="10866593"/>
                  </a:lnTo>
                  <a:lnTo>
                    <a:pt x="16622752" y="10865122"/>
                  </a:lnTo>
                  <a:close/>
                </a:path>
                <a:path w="17849850" h="11287760">
                  <a:moveTo>
                    <a:pt x="17346869" y="11166127"/>
                  </a:moveTo>
                  <a:lnTo>
                    <a:pt x="17343920" y="11165657"/>
                  </a:lnTo>
                  <a:lnTo>
                    <a:pt x="17340917" y="11164376"/>
                  </a:lnTo>
                  <a:lnTo>
                    <a:pt x="17338110" y="11163573"/>
                  </a:lnTo>
                  <a:lnTo>
                    <a:pt x="17335450" y="11165196"/>
                  </a:lnTo>
                  <a:lnTo>
                    <a:pt x="17333318" y="11170195"/>
                  </a:lnTo>
                  <a:lnTo>
                    <a:pt x="17334796" y="11173189"/>
                  </a:lnTo>
                  <a:lnTo>
                    <a:pt x="17337130" y="11174185"/>
                  </a:lnTo>
                  <a:lnTo>
                    <a:pt x="17337605" y="11173994"/>
                  </a:lnTo>
                  <a:lnTo>
                    <a:pt x="17340939" y="11175416"/>
                  </a:lnTo>
                  <a:lnTo>
                    <a:pt x="17343748" y="11176221"/>
                  </a:lnTo>
                  <a:lnTo>
                    <a:pt x="17346408" y="11174597"/>
                  </a:lnTo>
                  <a:lnTo>
                    <a:pt x="17347545" y="11171931"/>
                  </a:lnTo>
                  <a:lnTo>
                    <a:pt x="17348349" y="11169122"/>
                  </a:lnTo>
                  <a:lnTo>
                    <a:pt x="17346869" y="11166127"/>
                  </a:lnTo>
                  <a:close/>
                </a:path>
                <a:path w="17849850" h="11287760">
                  <a:moveTo>
                    <a:pt x="16546602" y="10824760"/>
                  </a:moveTo>
                  <a:lnTo>
                    <a:pt x="16543082" y="10825622"/>
                  </a:lnTo>
                  <a:lnTo>
                    <a:pt x="16541945" y="10828288"/>
                  </a:lnTo>
                  <a:lnTo>
                    <a:pt x="16540616" y="10830479"/>
                  </a:lnTo>
                  <a:lnTo>
                    <a:pt x="16541621" y="10833666"/>
                  </a:lnTo>
                  <a:lnTo>
                    <a:pt x="16544002" y="10835470"/>
                  </a:lnTo>
                  <a:lnTo>
                    <a:pt x="16550002" y="10838029"/>
                  </a:lnTo>
                  <a:lnTo>
                    <a:pt x="16553189" y="10837024"/>
                  </a:lnTo>
                  <a:lnTo>
                    <a:pt x="16554184" y="10834691"/>
                  </a:lnTo>
                  <a:lnTo>
                    <a:pt x="16555512" y="10832500"/>
                  </a:lnTo>
                  <a:lnTo>
                    <a:pt x="16554507" y="10829314"/>
                  </a:lnTo>
                  <a:lnTo>
                    <a:pt x="16552125" y="10827510"/>
                  </a:lnTo>
                  <a:lnTo>
                    <a:pt x="16549127" y="10826231"/>
                  </a:lnTo>
                  <a:lnTo>
                    <a:pt x="16546602" y="10824760"/>
                  </a:lnTo>
                  <a:close/>
                </a:path>
                <a:path w="17849850" h="11287760">
                  <a:moveTo>
                    <a:pt x="16470830" y="10782589"/>
                  </a:moveTo>
                  <a:lnTo>
                    <a:pt x="16467309" y="10783450"/>
                  </a:lnTo>
                  <a:lnTo>
                    <a:pt x="16466171" y="10786117"/>
                  </a:lnTo>
                  <a:lnTo>
                    <a:pt x="16464702" y="10788641"/>
                  </a:lnTo>
                  <a:lnTo>
                    <a:pt x="16465705" y="10791827"/>
                  </a:lnTo>
                  <a:lnTo>
                    <a:pt x="16468088" y="10793632"/>
                  </a:lnTo>
                  <a:lnTo>
                    <a:pt x="16474086" y="10796190"/>
                  </a:lnTo>
                  <a:lnTo>
                    <a:pt x="16477273" y="10795186"/>
                  </a:lnTo>
                  <a:lnTo>
                    <a:pt x="16478268" y="10792853"/>
                  </a:lnTo>
                  <a:lnTo>
                    <a:pt x="16479739" y="10790329"/>
                  </a:lnTo>
                  <a:lnTo>
                    <a:pt x="16478735" y="10787143"/>
                  </a:lnTo>
                  <a:lnTo>
                    <a:pt x="16476353" y="10785339"/>
                  </a:lnTo>
                  <a:lnTo>
                    <a:pt x="16473355" y="10784060"/>
                  </a:lnTo>
                  <a:lnTo>
                    <a:pt x="16470830" y="10782589"/>
                  </a:lnTo>
                  <a:close/>
                </a:path>
                <a:path w="17849850" h="11287760">
                  <a:moveTo>
                    <a:pt x="17429225" y="11191015"/>
                  </a:moveTo>
                  <a:lnTo>
                    <a:pt x="17426276" y="11190545"/>
                  </a:lnTo>
                  <a:lnTo>
                    <a:pt x="17423276" y="11189265"/>
                  </a:lnTo>
                  <a:lnTo>
                    <a:pt x="17420800" y="11188603"/>
                  </a:lnTo>
                  <a:lnTo>
                    <a:pt x="17418140" y="11190226"/>
                  </a:lnTo>
                  <a:lnTo>
                    <a:pt x="17417003" y="11192892"/>
                  </a:lnTo>
                  <a:lnTo>
                    <a:pt x="17416199" y="11195701"/>
                  </a:lnTo>
                  <a:lnTo>
                    <a:pt x="17417486" y="11198220"/>
                  </a:lnTo>
                  <a:lnTo>
                    <a:pt x="17419819" y="11199215"/>
                  </a:lnTo>
                  <a:lnTo>
                    <a:pt x="17419961" y="11198882"/>
                  </a:lnTo>
                  <a:lnTo>
                    <a:pt x="17420295" y="11199024"/>
                  </a:lnTo>
                  <a:lnTo>
                    <a:pt x="17420770" y="11198833"/>
                  </a:lnTo>
                  <a:lnTo>
                    <a:pt x="17423771" y="11200113"/>
                  </a:lnTo>
                  <a:lnTo>
                    <a:pt x="17426247" y="11200775"/>
                  </a:lnTo>
                  <a:lnTo>
                    <a:pt x="17428909" y="11199153"/>
                  </a:lnTo>
                  <a:lnTo>
                    <a:pt x="17430046" y="11196487"/>
                  </a:lnTo>
                  <a:lnTo>
                    <a:pt x="17430708" y="11194011"/>
                  </a:lnTo>
                  <a:lnTo>
                    <a:pt x="17429225" y="11191015"/>
                  </a:lnTo>
                  <a:close/>
                </a:path>
                <a:path w="17849850" h="11287760">
                  <a:moveTo>
                    <a:pt x="16396341" y="10740177"/>
                  </a:moveTo>
                  <a:lnTo>
                    <a:pt x="16392964" y="10740707"/>
                  </a:lnTo>
                  <a:lnTo>
                    <a:pt x="16391827" y="10743374"/>
                  </a:lnTo>
                  <a:lnTo>
                    <a:pt x="16390356" y="10745898"/>
                  </a:lnTo>
                  <a:lnTo>
                    <a:pt x="16391026" y="10748941"/>
                  </a:lnTo>
                  <a:lnTo>
                    <a:pt x="16393409" y="10750745"/>
                  </a:lnTo>
                  <a:lnTo>
                    <a:pt x="16397075" y="10752309"/>
                  </a:lnTo>
                  <a:lnTo>
                    <a:pt x="16396933" y="10752643"/>
                  </a:lnTo>
                  <a:lnTo>
                    <a:pt x="16399266" y="10753638"/>
                  </a:lnTo>
                  <a:lnTo>
                    <a:pt x="16402453" y="10752634"/>
                  </a:lnTo>
                  <a:lnTo>
                    <a:pt x="16403448" y="10750301"/>
                  </a:lnTo>
                  <a:lnTo>
                    <a:pt x="16404919" y="10747776"/>
                  </a:lnTo>
                  <a:lnTo>
                    <a:pt x="16404247" y="10744732"/>
                  </a:lnTo>
                  <a:lnTo>
                    <a:pt x="16401865" y="10742928"/>
                  </a:lnTo>
                  <a:lnTo>
                    <a:pt x="16398864" y="10741648"/>
                  </a:lnTo>
                  <a:lnTo>
                    <a:pt x="16396341" y="10740177"/>
                  </a:lnTo>
                  <a:close/>
                </a:path>
                <a:path w="17849850" h="11287760">
                  <a:moveTo>
                    <a:pt x="17511962" y="11214094"/>
                  </a:moveTo>
                  <a:lnTo>
                    <a:pt x="17509010" y="11213624"/>
                  </a:lnTo>
                  <a:lnTo>
                    <a:pt x="17506343" y="11212486"/>
                  </a:lnTo>
                  <a:lnTo>
                    <a:pt x="17503534" y="11211682"/>
                  </a:lnTo>
                  <a:lnTo>
                    <a:pt x="17500874" y="11213305"/>
                  </a:lnTo>
                  <a:lnTo>
                    <a:pt x="17500070" y="11216114"/>
                  </a:lnTo>
                  <a:lnTo>
                    <a:pt x="17499408" y="11218589"/>
                  </a:lnTo>
                  <a:lnTo>
                    <a:pt x="17500698" y="11221109"/>
                  </a:lnTo>
                  <a:lnTo>
                    <a:pt x="17503029" y="11222103"/>
                  </a:lnTo>
                  <a:lnTo>
                    <a:pt x="17503505" y="11221912"/>
                  </a:lnTo>
                  <a:lnTo>
                    <a:pt x="17506505" y="11223192"/>
                  </a:lnTo>
                  <a:lnTo>
                    <a:pt x="17509314" y="11223996"/>
                  </a:lnTo>
                  <a:lnTo>
                    <a:pt x="17511974" y="11222373"/>
                  </a:lnTo>
                  <a:lnTo>
                    <a:pt x="17513582" y="11216756"/>
                  </a:lnTo>
                  <a:lnTo>
                    <a:pt x="17511962" y="11214094"/>
                  </a:lnTo>
                  <a:close/>
                </a:path>
                <a:path w="17849850" h="11287760">
                  <a:moveTo>
                    <a:pt x="16322088" y="10696291"/>
                  </a:moveTo>
                  <a:lnTo>
                    <a:pt x="16319045" y="10696963"/>
                  </a:lnTo>
                  <a:lnTo>
                    <a:pt x="16317942" y="10698856"/>
                  </a:lnTo>
                  <a:lnTo>
                    <a:pt x="16316246" y="10701678"/>
                  </a:lnTo>
                  <a:lnTo>
                    <a:pt x="16316775" y="10705055"/>
                  </a:lnTo>
                  <a:lnTo>
                    <a:pt x="16319157" y="10706859"/>
                  </a:lnTo>
                  <a:lnTo>
                    <a:pt x="16325156" y="10709418"/>
                  </a:lnTo>
                  <a:lnTo>
                    <a:pt x="16327867" y="10708605"/>
                  </a:lnTo>
                  <a:lnTo>
                    <a:pt x="16330145" y="10704849"/>
                  </a:lnTo>
                  <a:lnTo>
                    <a:pt x="16330524" y="10704224"/>
                  </a:lnTo>
                  <a:lnTo>
                    <a:pt x="16329995" y="10700846"/>
                  </a:lnTo>
                  <a:lnTo>
                    <a:pt x="16327613" y="10699042"/>
                  </a:lnTo>
                  <a:lnTo>
                    <a:pt x="16324612" y="10697762"/>
                  </a:lnTo>
                  <a:lnTo>
                    <a:pt x="16322088" y="10696291"/>
                  </a:lnTo>
                  <a:close/>
                </a:path>
                <a:path w="17849850" h="11287760">
                  <a:moveTo>
                    <a:pt x="17595691" y="11234841"/>
                  </a:moveTo>
                  <a:lnTo>
                    <a:pt x="17592597" y="11234703"/>
                  </a:lnTo>
                  <a:lnTo>
                    <a:pt x="17589930" y="11233565"/>
                  </a:lnTo>
                  <a:lnTo>
                    <a:pt x="17586979" y="11233095"/>
                  </a:lnTo>
                  <a:lnTo>
                    <a:pt x="17584317" y="11234717"/>
                  </a:lnTo>
                  <a:lnTo>
                    <a:pt x="17583513" y="11237525"/>
                  </a:lnTo>
                  <a:lnTo>
                    <a:pt x="17582851" y="11240000"/>
                  </a:lnTo>
                  <a:lnTo>
                    <a:pt x="17584140" y="11242521"/>
                  </a:lnTo>
                  <a:lnTo>
                    <a:pt x="17586807" y="11243658"/>
                  </a:lnTo>
                  <a:lnTo>
                    <a:pt x="17587761" y="11243277"/>
                  </a:lnTo>
                  <a:lnTo>
                    <a:pt x="17590425" y="11244413"/>
                  </a:lnTo>
                  <a:lnTo>
                    <a:pt x="17593374" y="11244883"/>
                  </a:lnTo>
                  <a:lnTo>
                    <a:pt x="17596036" y="11243261"/>
                  </a:lnTo>
                  <a:lnTo>
                    <a:pt x="17596841" y="11240453"/>
                  </a:lnTo>
                  <a:lnTo>
                    <a:pt x="17597169" y="11237835"/>
                  </a:lnTo>
                  <a:lnTo>
                    <a:pt x="17595691" y="11234841"/>
                  </a:lnTo>
                  <a:close/>
                </a:path>
                <a:path w="17849850" h="11287760">
                  <a:moveTo>
                    <a:pt x="16249022" y="10650547"/>
                  </a:moveTo>
                  <a:lnTo>
                    <a:pt x="16245643" y="10651076"/>
                  </a:lnTo>
                  <a:lnTo>
                    <a:pt x="16243070" y="10655494"/>
                  </a:lnTo>
                  <a:lnTo>
                    <a:pt x="16242703" y="10656125"/>
                  </a:lnTo>
                  <a:lnTo>
                    <a:pt x="16243373" y="10659169"/>
                  </a:lnTo>
                  <a:lnTo>
                    <a:pt x="16245614" y="10661306"/>
                  </a:lnTo>
                  <a:lnTo>
                    <a:pt x="16251615" y="10663866"/>
                  </a:lnTo>
                  <a:lnTo>
                    <a:pt x="16254323" y="10663052"/>
                  </a:lnTo>
                  <a:lnTo>
                    <a:pt x="16255272" y="10661487"/>
                  </a:lnTo>
                  <a:lnTo>
                    <a:pt x="16257123" y="10658336"/>
                  </a:lnTo>
                  <a:lnTo>
                    <a:pt x="16256452" y="10655292"/>
                  </a:lnTo>
                  <a:lnTo>
                    <a:pt x="16254212" y="10653155"/>
                  </a:lnTo>
                  <a:lnTo>
                    <a:pt x="16251213" y="10651876"/>
                  </a:lnTo>
                  <a:lnTo>
                    <a:pt x="16249022" y="10650547"/>
                  </a:lnTo>
                  <a:close/>
                </a:path>
                <a:path w="17849850" h="11287760">
                  <a:moveTo>
                    <a:pt x="17679798" y="11253778"/>
                  </a:moveTo>
                  <a:lnTo>
                    <a:pt x="17673897" y="11252837"/>
                  </a:lnTo>
                  <a:lnTo>
                    <a:pt x="17671279" y="11252508"/>
                  </a:lnTo>
                  <a:lnTo>
                    <a:pt x="17668617" y="11254130"/>
                  </a:lnTo>
                  <a:lnTo>
                    <a:pt x="17667813" y="11256939"/>
                  </a:lnTo>
                  <a:lnTo>
                    <a:pt x="17667151" y="11259414"/>
                  </a:lnTo>
                  <a:lnTo>
                    <a:pt x="17668438" y="11261933"/>
                  </a:lnTo>
                  <a:lnTo>
                    <a:pt x="17670772" y="11262928"/>
                  </a:lnTo>
                  <a:lnTo>
                    <a:pt x="17670583" y="11262454"/>
                  </a:lnTo>
                  <a:lnTo>
                    <a:pt x="17671581" y="11262879"/>
                  </a:lnTo>
                  <a:lnTo>
                    <a:pt x="17674866" y="11263492"/>
                  </a:lnTo>
                  <a:lnTo>
                    <a:pt x="17677484" y="11263822"/>
                  </a:lnTo>
                  <a:lnTo>
                    <a:pt x="17680479" y="11262342"/>
                  </a:lnTo>
                  <a:lnTo>
                    <a:pt x="17680950" y="11259391"/>
                  </a:lnTo>
                  <a:lnTo>
                    <a:pt x="17681278" y="11256774"/>
                  </a:lnTo>
                  <a:lnTo>
                    <a:pt x="17679798" y="11253778"/>
                  </a:lnTo>
                  <a:close/>
                </a:path>
                <a:path w="17849850" h="11287760">
                  <a:moveTo>
                    <a:pt x="16176431" y="10604612"/>
                  </a:moveTo>
                  <a:lnTo>
                    <a:pt x="16173054" y="10605141"/>
                  </a:lnTo>
                  <a:lnTo>
                    <a:pt x="16170480" y="10609559"/>
                  </a:lnTo>
                  <a:lnTo>
                    <a:pt x="16170112" y="10610190"/>
                  </a:lnTo>
                  <a:lnTo>
                    <a:pt x="16170784" y="10613234"/>
                  </a:lnTo>
                  <a:lnTo>
                    <a:pt x="16173024" y="10615371"/>
                  </a:lnTo>
                  <a:lnTo>
                    <a:pt x="16179356" y="10618072"/>
                  </a:lnTo>
                  <a:lnTo>
                    <a:pt x="16182068" y="10617259"/>
                  </a:lnTo>
                  <a:lnTo>
                    <a:pt x="16183016" y="10615694"/>
                  </a:lnTo>
                  <a:lnTo>
                    <a:pt x="16184867" y="10612544"/>
                  </a:lnTo>
                  <a:lnTo>
                    <a:pt x="16184195" y="10609500"/>
                  </a:lnTo>
                  <a:lnTo>
                    <a:pt x="16181956" y="10607363"/>
                  </a:lnTo>
                  <a:lnTo>
                    <a:pt x="16178955" y="10606083"/>
                  </a:lnTo>
                  <a:lnTo>
                    <a:pt x="16176431" y="10604612"/>
                  </a:lnTo>
                  <a:close/>
                </a:path>
                <a:path w="17849850" h="11287760">
                  <a:moveTo>
                    <a:pt x="17764140" y="11271239"/>
                  </a:moveTo>
                  <a:lnTo>
                    <a:pt x="17755288" y="11269828"/>
                  </a:lnTo>
                  <a:lnTo>
                    <a:pt x="17752626" y="11271450"/>
                  </a:lnTo>
                  <a:lnTo>
                    <a:pt x="17752155" y="11274400"/>
                  </a:lnTo>
                  <a:lnTo>
                    <a:pt x="17751636" y="11276542"/>
                  </a:lnTo>
                  <a:lnTo>
                    <a:pt x="17752925" y="11279062"/>
                  </a:lnTo>
                  <a:lnTo>
                    <a:pt x="17756259" y="11280484"/>
                  </a:lnTo>
                  <a:lnTo>
                    <a:pt x="17762159" y="11281425"/>
                  </a:lnTo>
                  <a:lnTo>
                    <a:pt x="17764821" y="11279803"/>
                  </a:lnTo>
                  <a:lnTo>
                    <a:pt x="17765704" y="11274271"/>
                  </a:lnTo>
                  <a:lnTo>
                    <a:pt x="17765763" y="11273902"/>
                  </a:lnTo>
                  <a:lnTo>
                    <a:pt x="17764140" y="11271239"/>
                  </a:lnTo>
                  <a:close/>
                </a:path>
                <a:path w="17849850" h="11287760">
                  <a:moveTo>
                    <a:pt x="16104552" y="10557011"/>
                  </a:moveTo>
                  <a:lnTo>
                    <a:pt x="16101173" y="10557539"/>
                  </a:lnTo>
                  <a:lnTo>
                    <a:pt x="16099702" y="10560064"/>
                  </a:lnTo>
                  <a:lnTo>
                    <a:pt x="16097898" y="10562446"/>
                  </a:lnTo>
                  <a:lnTo>
                    <a:pt x="16098429" y="10565824"/>
                  </a:lnTo>
                  <a:lnTo>
                    <a:pt x="16100954" y="10567295"/>
                  </a:lnTo>
                  <a:lnTo>
                    <a:pt x="16103334" y="10569097"/>
                  </a:lnTo>
                  <a:lnTo>
                    <a:pt x="16104336" y="10569525"/>
                  </a:lnTo>
                  <a:lnTo>
                    <a:pt x="16104193" y="10569859"/>
                  </a:lnTo>
                  <a:lnTo>
                    <a:pt x="16106525" y="10570853"/>
                  </a:lnTo>
                  <a:lnTo>
                    <a:pt x="16109237" y="10570040"/>
                  </a:lnTo>
                  <a:lnTo>
                    <a:pt x="16110565" y="10567849"/>
                  </a:lnTo>
                  <a:lnTo>
                    <a:pt x="16112370" y="10565467"/>
                  </a:lnTo>
                  <a:lnTo>
                    <a:pt x="16111839" y="10562089"/>
                  </a:lnTo>
                  <a:lnTo>
                    <a:pt x="16109314" y="10560618"/>
                  </a:lnTo>
                  <a:lnTo>
                    <a:pt x="16104552" y="10557011"/>
                  </a:lnTo>
                  <a:close/>
                </a:path>
                <a:path w="17849850" h="11287760">
                  <a:moveTo>
                    <a:pt x="17849002" y="11286559"/>
                  </a:moveTo>
                  <a:lnTo>
                    <a:pt x="17840152" y="11285148"/>
                  </a:lnTo>
                  <a:lnTo>
                    <a:pt x="17837488" y="11286769"/>
                  </a:lnTo>
                  <a:lnTo>
                    <a:pt x="17837430" y="11287133"/>
                  </a:lnTo>
                  <a:lnTo>
                    <a:pt x="17849352" y="11287133"/>
                  </a:lnTo>
                  <a:lnTo>
                    <a:pt x="17849002" y="11286559"/>
                  </a:lnTo>
                  <a:close/>
                </a:path>
                <a:path w="17849850" h="11287760">
                  <a:moveTo>
                    <a:pt x="16033098" y="10508409"/>
                  </a:moveTo>
                  <a:lnTo>
                    <a:pt x="16030054" y="10509080"/>
                  </a:lnTo>
                  <a:lnTo>
                    <a:pt x="16026447" y="10513845"/>
                  </a:lnTo>
                  <a:lnTo>
                    <a:pt x="16027117" y="10516889"/>
                  </a:lnTo>
                  <a:lnTo>
                    <a:pt x="16031881" y="10520496"/>
                  </a:lnTo>
                  <a:lnTo>
                    <a:pt x="16035214" y="10521918"/>
                  </a:lnTo>
                  <a:lnTo>
                    <a:pt x="16037782" y="10521438"/>
                  </a:lnTo>
                  <a:lnTo>
                    <a:pt x="16039111" y="10519247"/>
                  </a:lnTo>
                  <a:lnTo>
                    <a:pt x="16040915" y="10516865"/>
                  </a:lnTo>
                  <a:lnTo>
                    <a:pt x="16040245" y="10513821"/>
                  </a:lnTo>
                  <a:lnTo>
                    <a:pt x="16033098" y="10508409"/>
                  </a:lnTo>
                  <a:close/>
                </a:path>
                <a:path w="17849850" h="11287760">
                  <a:moveTo>
                    <a:pt x="15962069" y="10458806"/>
                  </a:moveTo>
                  <a:lnTo>
                    <a:pt x="15959026" y="10459478"/>
                  </a:lnTo>
                  <a:lnTo>
                    <a:pt x="15955418" y="10464242"/>
                  </a:lnTo>
                  <a:lnTo>
                    <a:pt x="15956089" y="10467286"/>
                  </a:lnTo>
                  <a:lnTo>
                    <a:pt x="15960853" y="10470895"/>
                  </a:lnTo>
                  <a:lnTo>
                    <a:pt x="15964188" y="10472317"/>
                  </a:lnTo>
                  <a:lnTo>
                    <a:pt x="15966755" y="10471836"/>
                  </a:lnTo>
                  <a:lnTo>
                    <a:pt x="15968083" y="10469645"/>
                  </a:lnTo>
                  <a:lnTo>
                    <a:pt x="15969888" y="10467263"/>
                  </a:lnTo>
                  <a:lnTo>
                    <a:pt x="15969216" y="10464219"/>
                  </a:lnTo>
                  <a:lnTo>
                    <a:pt x="15962069" y="10458806"/>
                  </a:lnTo>
                  <a:close/>
                </a:path>
                <a:path w="17849850" h="11287760">
                  <a:moveTo>
                    <a:pt x="15892329" y="10408966"/>
                  </a:moveTo>
                  <a:lnTo>
                    <a:pt x="15888950" y="10409495"/>
                  </a:lnTo>
                  <a:lnTo>
                    <a:pt x="15885342" y="10414259"/>
                  </a:lnTo>
                  <a:lnTo>
                    <a:pt x="15886015" y="10417303"/>
                  </a:lnTo>
                  <a:lnTo>
                    <a:pt x="15890778" y="10420911"/>
                  </a:lnTo>
                  <a:lnTo>
                    <a:pt x="15894112" y="10422333"/>
                  </a:lnTo>
                  <a:lnTo>
                    <a:pt x="15896347" y="10421711"/>
                  </a:lnTo>
                  <a:lnTo>
                    <a:pt x="15898009" y="10419662"/>
                  </a:lnTo>
                  <a:lnTo>
                    <a:pt x="15899813" y="10417280"/>
                  </a:lnTo>
                  <a:lnTo>
                    <a:pt x="15899141" y="10414236"/>
                  </a:lnTo>
                  <a:lnTo>
                    <a:pt x="15894378" y="10410628"/>
                  </a:lnTo>
                  <a:lnTo>
                    <a:pt x="15892329" y="10408966"/>
                  </a:lnTo>
                  <a:close/>
                </a:path>
                <a:path w="17849850" h="11287760">
                  <a:moveTo>
                    <a:pt x="15822679" y="10357983"/>
                  </a:moveTo>
                  <a:lnTo>
                    <a:pt x="15819443" y="10358177"/>
                  </a:lnTo>
                  <a:lnTo>
                    <a:pt x="15817639" y="10360559"/>
                  </a:lnTo>
                  <a:lnTo>
                    <a:pt x="15816310" y="10362750"/>
                  </a:lnTo>
                  <a:lnTo>
                    <a:pt x="15816509" y="10365988"/>
                  </a:lnTo>
                  <a:lnTo>
                    <a:pt x="15821270" y="10369594"/>
                  </a:lnTo>
                  <a:lnTo>
                    <a:pt x="15824604" y="10371016"/>
                  </a:lnTo>
                  <a:lnTo>
                    <a:pt x="15826839" y="10370394"/>
                  </a:lnTo>
                  <a:lnTo>
                    <a:pt x="15828501" y="10368345"/>
                  </a:lnTo>
                  <a:lnTo>
                    <a:pt x="15829830" y="10366154"/>
                  </a:lnTo>
                  <a:lnTo>
                    <a:pt x="15829633" y="10362918"/>
                  </a:lnTo>
                  <a:lnTo>
                    <a:pt x="15824870" y="10359310"/>
                  </a:lnTo>
                  <a:lnTo>
                    <a:pt x="15822679" y="10357983"/>
                  </a:lnTo>
                  <a:close/>
                </a:path>
                <a:path w="17849850" h="11287760">
                  <a:moveTo>
                    <a:pt x="15753931" y="10305808"/>
                  </a:moveTo>
                  <a:lnTo>
                    <a:pt x="15750695" y="10306003"/>
                  </a:lnTo>
                  <a:lnTo>
                    <a:pt x="15748892" y="10308385"/>
                  </a:lnTo>
                  <a:lnTo>
                    <a:pt x="15747230" y="10310434"/>
                  </a:lnTo>
                  <a:lnTo>
                    <a:pt x="15747428" y="10313671"/>
                  </a:lnTo>
                  <a:lnTo>
                    <a:pt x="15752189" y="10317277"/>
                  </a:lnTo>
                  <a:lnTo>
                    <a:pt x="15753523" y="10317846"/>
                  </a:lnTo>
                  <a:lnTo>
                    <a:pt x="15753048" y="10318037"/>
                  </a:lnTo>
                  <a:lnTo>
                    <a:pt x="15755048" y="10318890"/>
                  </a:lnTo>
                  <a:lnTo>
                    <a:pt x="15757759" y="10318077"/>
                  </a:lnTo>
                  <a:lnTo>
                    <a:pt x="15759279" y="10316362"/>
                  </a:lnTo>
                  <a:lnTo>
                    <a:pt x="15760940" y="10314313"/>
                  </a:lnTo>
                  <a:lnTo>
                    <a:pt x="15760744" y="10311077"/>
                  </a:lnTo>
                  <a:lnTo>
                    <a:pt x="15755981" y="10307470"/>
                  </a:lnTo>
                  <a:lnTo>
                    <a:pt x="15753931" y="10305808"/>
                  </a:lnTo>
                  <a:close/>
                </a:path>
                <a:path w="17849850" h="11287760">
                  <a:moveTo>
                    <a:pt x="15686085" y="10252441"/>
                  </a:moveTo>
                  <a:lnTo>
                    <a:pt x="15682850" y="10252637"/>
                  </a:lnTo>
                  <a:lnTo>
                    <a:pt x="15679242" y="10257401"/>
                  </a:lnTo>
                  <a:lnTo>
                    <a:pt x="15679441" y="10260638"/>
                  </a:lnTo>
                  <a:lnTo>
                    <a:pt x="15684202" y="10264245"/>
                  </a:lnTo>
                  <a:lnTo>
                    <a:pt x="15685537" y="10264814"/>
                  </a:lnTo>
                  <a:lnTo>
                    <a:pt x="15685394" y="10265147"/>
                  </a:lnTo>
                  <a:lnTo>
                    <a:pt x="15687395" y="10266000"/>
                  </a:lnTo>
                  <a:lnTo>
                    <a:pt x="15690103" y="10265186"/>
                  </a:lnTo>
                  <a:lnTo>
                    <a:pt x="15691623" y="10263471"/>
                  </a:lnTo>
                  <a:lnTo>
                    <a:pt x="15693427" y="10261089"/>
                  </a:lnTo>
                  <a:lnTo>
                    <a:pt x="15693232" y="10257854"/>
                  </a:lnTo>
                  <a:lnTo>
                    <a:pt x="15686085" y="10252441"/>
                  </a:lnTo>
                  <a:close/>
                </a:path>
                <a:path w="17849850" h="11287760">
                  <a:moveTo>
                    <a:pt x="15618382" y="10198742"/>
                  </a:moveTo>
                  <a:lnTo>
                    <a:pt x="15615148" y="10198938"/>
                  </a:lnTo>
                  <a:lnTo>
                    <a:pt x="15611539" y="10203703"/>
                  </a:lnTo>
                  <a:lnTo>
                    <a:pt x="15611734" y="10206937"/>
                  </a:lnTo>
                  <a:lnTo>
                    <a:pt x="15616499" y="10210546"/>
                  </a:lnTo>
                  <a:lnTo>
                    <a:pt x="15619832" y="10211967"/>
                  </a:lnTo>
                  <a:lnTo>
                    <a:pt x="15622401" y="10211487"/>
                  </a:lnTo>
                  <a:lnTo>
                    <a:pt x="15623919" y="10209772"/>
                  </a:lnTo>
                  <a:lnTo>
                    <a:pt x="15625724" y="10207390"/>
                  </a:lnTo>
                  <a:lnTo>
                    <a:pt x="15625529" y="10204154"/>
                  </a:lnTo>
                  <a:lnTo>
                    <a:pt x="15618382" y="10198742"/>
                  </a:lnTo>
                  <a:close/>
                </a:path>
                <a:path w="17849850" h="11287760">
                  <a:moveTo>
                    <a:pt x="15551439" y="10144186"/>
                  </a:moveTo>
                  <a:lnTo>
                    <a:pt x="15548205" y="10144382"/>
                  </a:lnTo>
                  <a:lnTo>
                    <a:pt x="15544596" y="10149146"/>
                  </a:lnTo>
                  <a:lnTo>
                    <a:pt x="15544791" y="10152381"/>
                  </a:lnTo>
                  <a:lnTo>
                    <a:pt x="15549557" y="10155989"/>
                  </a:lnTo>
                  <a:lnTo>
                    <a:pt x="15552888" y="10157410"/>
                  </a:lnTo>
                  <a:lnTo>
                    <a:pt x="15555457" y="10156931"/>
                  </a:lnTo>
                  <a:lnTo>
                    <a:pt x="15556977" y="10155215"/>
                  </a:lnTo>
                  <a:lnTo>
                    <a:pt x="15558781" y="10152833"/>
                  </a:lnTo>
                  <a:lnTo>
                    <a:pt x="15558585" y="10149598"/>
                  </a:lnTo>
                  <a:lnTo>
                    <a:pt x="15551439" y="10144186"/>
                  </a:lnTo>
                  <a:close/>
                </a:path>
                <a:path w="17849850" h="11287760">
                  <a:moveTo>
                    <a:pt x="15485255" y="10088771"/>
                  </a:moveTo>
                  <a:lnTo>
                    <a:pt x="15482020" y="10088967"/>
                  </a:lnTo>
                  <a:lnTo>
                    <a:pt x="15478413" y="10093732"/>
                  </a:lnTo>
                  <a:lnTo>
                    <a:pt x="15478608" y="10096966"/>
                  </a:lnTo>
                  <a:lnTo>
                    <a:pt x="15480989" y="10098770"/>
                  </a:lnTo>
                  <a:lnTo>
                    <a:pt x="15483229" y="10100907"/>
                  </a:lnTo>
                  <a:lnTo>
                    <a:pt x="15486230" y="10102187"/>
                  </a:lnTo>
                  <a:lnTo>
                    <a:pt x="15488797" y="10101707"/>
                  </a:lnTo>
                  <a:lnTo>
                    <a:pt x="15490317" y="10099991"/>
                  </a:lnTo>
                  <a:lnTo>
                    <a:pt x="15492454" y="10097751"/>
                  </a:lnTo>
                  <a:lnTo>
                    <a:pt x="15492260" y="10094517"/>
                  </a:lnTo>
                  <a:lnTo>
                    <a:pt x="15489877" y="10092712"/>
                  </a:lnTo>
                  <a:lnTo>
                    <a:pt x="15487637" y="10090575"/>
                  </a:lnTo>
                  <a:lnTo>
                    <a:pt x="15485255" y="10088771"/>
                  </a:lnTo>
                  <a:close/>
                </a:path>
                <a:path w="17849850" h="11287760">
                  <a:moveTo>
                    <a:pt x="15419691" y="10032832"/>
                  </a:moveTo>
                  <a:lnTo>
                    <a:pt x="15416787" y="10033169"/>
                  </a:lnTo>
                  <a:lnTo>
                    <a:pt x="15412512" y="10037650"/>
                  </a:lnTo>
                  <a:lnTo>
                    <a:pt x="15412709" y="10040885"/>
                  </a:lnTo>
                  <a:lnTo>
                    <a:pt x="15415091" y="10042689"/>
                  </a:lnTo>
                  <a:lnTo>
                    <a:pt x="15417331" y="10044827"/>
                  </a:lnTo>
                  <a:lnTo>
                    <a:pt x="15418663" y="10045395"/>
                  </a:lnTo>
                  <a:lnTo>
                    <a:pt x="15418521" y="10045728"/>
                  </a:lnTo>
                  <a:lnTo>
                    <a:pt x="15420522" y="10046581"/>
                  </a:lnTo>
                  <a:lnTo>
                    <a:pt x="15423089" y="10046101"/>
                  </a:lnTo>
                  <a:lnTo>
                    <a:pt x="15424610" y="10044386"/>
                  </a:lnTo>
                  <a:lnTo>
                    <a:pt x="15426748" y="10042146"/>
                  </a:lnTo>
                  <a:lnTo>
                    <a:pt x="15426551" y="10038910"/>
                  </a:lnTo>
                  <a:lnTo>
                    <a:pt x="15424169" y="10037106"/>
                  </a:lnTo>
                  <a:lnTo>
                    <a:pt x="15419691" y="10032832"/>
                  </a:lnTo>
                  <a:close/>
                </a:path>
                <a:path w="17849850" h="11287760">
                  <a:moveTo>
                    <a:pt x="15354884" y="9976035"/>
                  </a:moveTo>
                  <a:lnTo>
                    <a:pt x="15351315" y="9976089"/>
                  </a:lnTo>
                  <a:lnTo>
                    <a:pt x="15349511" y="9978471"/>
                  </a:lnTo>
                  <a:lnTo>
                    <a:pt x="15347517" y="9980378"/>
                  </a:lnTo>
                  <a:lnTo>
                    <a:pt x="15347568" y="9983945"/>
                  </a:lnTo>
                  <a:lnTo>
                    <a:pt x="15349951" y="9985750"/>
                  </a:lnTo>
                  <a:lnTo>
                    <a:pt x="15352191" y="9987888"/>
                  </a:lnTo>
                  <a:lnTo>
                    <a:pt x="15353857" y="9988598"/>
                  </a:lnTo>
                  <a:lnTo>
                    <a:pt x="15353382" y="9988789"/>
                  </a:lnTo>
                  <a:lnTo>
                    <a:pt x="15355382" y="9989642"/>
                  </a:lnTo>
                  <a:lnTo>
                    <a:pt x="15357951" y="9989162"/>
                  </a:lnTo>
                  <a:lnTo>
                    <a:pt x="15359471" y="9987447"/>
                  </a:lnTo>
                  <a:lnTo>
                    <a:pt x="15361466" y="9985541"/>
                  </a:lnTo>
                  <a:lnTo>
                    <a:pt x="15361413" y="9981972"/>
                  </a:lnTo>
                  <a:lnTo>
                    <a:pt x="15359031" y="9980168"/>
                  </a:lnTo>
                  <a:lnTo>
                    <a:pt x="15356790" y="9978030"/>
                  </a:lnTo>
                  <a:lnTo>
                    <a:pt x="15354884" y="9976035"/>
                  </a:lnTo>
                  <a:close/>
                </a:path>
                <a:path w="17849850" h="11287760">
                  <a:moveTo>
                    <a:pt x="15290078" y="9919239"/>
                  </a:moveTo>
                  <a:lnTo>
                    <a:pt x="15286843" y="9919434"/>
                  </a:lnTo>
                  <a:lnTo>
                    <a:pt x="15284847" y="9921341"/>
                  </a:lnTo>
                  <a:lnTo>
                    <a:pt x="15283185" y="9923390"/>
                  </a:lnTo>
                  <a:lnTo>
                    <a:pt x="15283380" y="9926624"/>
                  </a:lnTo>
                  <a:lnTo>
                    <a:pt x="15285287" y="9928620"/>
                  </a:lnTo>
                  <a:lnTo>
                    <a:pt x="15287527" y="9930758"/>
                  </a:lnTo>
                  <a:lnTo>
                    <a:pt x="15289193" y="9931468"/>
                  </a:lnTo>
                  <a:lnTo>
                    <a:pt x="15288720" y="9931660"/>
                  </a:lnTo>
                  <a:lnTo>
                    <a:pt x="15290719" y="9932512"/>
                  </a:lnTo>
                  <a:lnTo>
                    <a:pt x="15293287" y="9932032"/>
                  </a:lnTo>
                  <a:lnTo>
                    <a:pt x="15294806" y="9930317"/>
                  </a:lnTo>
                  <a:lnTo>
                    <a:pt x="15296468" y="9928268"/>
                  </a:lnTo>
                  <a:lnTo>
                    <a:pt x="15296274" y="9925033"/>
                  </a:lnTo>
                  <a:lnTo>
                    <a:pt x="15294367" y="9923038"/>
                  </a:lnTo>
                  <a:lnTo>
                    <a:pt x="15292126" y="9920900"/>
                  </a:lnTo>
                  <a:lnTo>
                    <a:pt x="15290078" y="9919239"/>
                  </a:lnTo>
                  <a:close/>
                </a:path>
                <a:path w="17849850" h="11287760">
                  <a:moveTo>
                    <a:pt x="15226174" y="9861251"/>
                  </a:moveTo>
                  <a:lnTo>
                    <a:pt x="15222938" y="9861447"/>
                  </a:lnTo>
                  <a:lnTo>
                    <a:pt x="15220943" y="9863353"/>
                  </a:lnTo>
                  <a:lnTo>
                    <a:pt x="15219282" y="9865402"/>
                  </a:lnTo>
                  <a:lnTo>
                    <a:pt x="15219476" y="9868636"/>
                  </a:lnTo>
                  <a:lnTo>
                    <a:pt x="15221383" y="9870632"/>
                  </a:lnTo>
                  <a:lnTo>
                    <a:pt x="15223623" y="9872770"/>
                  </a:lnTo>
                  <a:lnTo>
                    <a:pt x="15225289" y="9873480"/>
                  </a:lnTo>
                  <a:lnTo>
                    <a:pt x="15224816" y="9873672"/>
                  </a:lnTo>
                  <a:lnTo>
                    <a:pt x="15226816" y="9874525"/>
                  </a:lnTo>
                  <a:lnTo>
                    <a:pt x="15229383" y="9874044"/>
                  </a:lnTo>
                  <a:lnTo>
                    <a:pt x="15230902" y="9872329"/>
                  </a:lnTo>
                  <a:lnTo>
                    <a:pt x="15232564" y="9870281"/>
                  </a:lnTo>
                  <a:lnTo>
                    <a:pt x="15232370" y="9867045"/>
                  </a:lnTo>
                  <a:lnTo>
                    <a:pt x="15230462" y="9865050"/>
                  </a:lnTo>
                  <a:lnTo>
                    <a:pt x="15228222" y="9862912"/>
                  </a:lnTo>
                  <a:lnTo>
                    <a:pt x="15226174" y="9861251"/>
                  </a:lnTo>
                  <a:close/>
                </a:path>
                <a:path w="17849850" h="11287760">
                  <a:moveTo>
                    <a:pt x="15162696" y="9802263"/>
                  </a:moveTo>
                  <a:lnTo>
                    <a:pt x="15159127" y="9802316"/>
                  </a:lnTo>
                  <a:lnTo>
                    <a:pt x="15155805" y="9806414"/>
                  </a:lnTo>
                  <a:lnTo>
                    <a:pt x="15155998" y="9809649"/>
                  </a:lnTo>
                  <a:lnTo>
                    <a:pt x="15157905" y="9811645"/>
                  </a:lnTo>
                  <a:lnTo>
                    <a:pt x="15160146" y="9813782"/>
                  </a:lnTo>
                  <a:lnTo>
                    <a:pt x="15163478" y="9815203"/>
                  </a:lnTo>
                  <a:lnTo>
                    <a:pt x="15165905" y="9815057"/>
                  </a:lnTo>
                  <a:lnTo>
                    <a:pt x="15167425" y="9813342"/>
                  </a:lnTo>
                  <a:lnTo>
                    <a:pt x="15169087" y="9811293"/>
                  </a:lnTo>
                  <a:lnTo>
                    <a:pt x="15168892" y="9808058"/>
                  </a:lnTo>
                  <a:lnTo>
                    <a:pt x="15166985" y="9806062"/>
                  </a:lnTo>
                  <a:lnTo>
                    <a:pt x="15164744" y="9803925"/>
                  </a:lnTo>
                  <a:lnTo>
                    <a:pt x="15162696" y="9802263"/>
                  </a:lnTo>
                  <a:close/>
                </a:path>
                <a:path w="17849850" h="11287760">
                  <a:moveTo>
                    <a:pt x="15100361" y="9743369"/>
                  </a:moveTo>
                  <a:lnTo>
                    <a:pt x="15097124" y="9743564"/>
                  </a:lnTo>
                  <a:lnTo>
                    <a:pt x="15093135" y="9747377"/>
                  </a:lnTo>
                  <a:lnTo>
                    <a:pt x="15093331" y="9750612"/>
                  </a:lnTo>
                  <a:lnTo>
                    <a:pt x="15095238" y="9752608"/>
                  </a:lnTo>
                  <a:lnTo>
                    <a:pt x="15097478" y="9754745"/>
                  </a:lnTo>
                  <a:lnTo>
                    <a:pt x="15099144" y="9755456"/>
                  </a:lnTo>
                  <a:lnTo>
                    <a:pt x="15099002" y="9755790"/>
                  </a:lnTo>
                  <a:lnTo>
                    <a:pt x="15100668" y="9756501"/>
                  </a:lnTo>
                  <a:lnTo>
                    <a:pt x="15103094" y="9756353"/>
                  </a:lnTo>
                  <a:lnTo>
                    <a:pt x="15104614" y="9754638"/>
                  </a:lnTo>
                  <a:lnTo>
                    <a:pt x="15106609" y="9752731"/>
                  </a:lnTo>
                  <a:lnTo>
                    <a:pt x="15106413" y="9749496"/>
                  </a:lnTo>
                  <a:lnTo>
                    <a:pt x="15104506" y="9747501"/>
                  </a:lnTo>
                  <a:lnTo>
                    <a:pt x="15102268" y="9745364"/>
                  </a:lnTo>
                  <a:lnTo>
                    <a:pt x="15100361" y="9743369"/>
                  </a:lnTo>
                  <a:close/>
                </a:path>
                <a:path w="17849850" h="11287760">
                  <a:moveTo>
                    <a:pt x="15038119" y="9683332"/>
                  </a:moveTo>
                  <a:lnTo>
                    <a:pt x="15034883" y="9683528"/>
                  </a:lnTo>
                  <a:lnTo>
                    <a:pt x="15032888" y="9685434"/>
                  </a:lnTo>
                  <a:lnTo>
                    <a:pt x="15030750" y="9687674"/>
                  </a:lnTo>
                  <a:lnTo>
                    <a:pt x="15030947" y="9690910"/>
                  </a:lnTo>
                  <a:lnTo>
                    <a:pt x="15032853" y="9692905"/>
                  </a:lnTo>
                  <a:lnTo>
                    <a:pt x="15035094" y="9695042"/>
                  </a:lnTo>
                  <a:lnTo>
                    <a:pt x="15036761" y="9695753"/>
                  </a:lnTo>
                  <a:lnTo>
                    <a:pt x="15036952" y="9696229"/>
                  </a:lnTo>
                  <a:lnTo>
                    <a:pt x="15038618" y="9696939"/>
                  </a:lnTo>
                  <a:lnTo>
                    <a:pt x="15041043" y="9696792"/>
                  </a:lnTo>
                  <a:lnTo>
                    <a:pt x="15042562" y="9695076"/>
                  </a:lnTo>
                  <a:lnTo>
                    <a:pt x="15044699" y="9692836"/>
                  </a:lnTo>
                  <a:lnTo>
                    <a:pt x="15044506" y="9689602"/>
                  </a:lnTo>
                  <a:lnTo>
                    <a:pt x="15042599" y="9687607"/>
                  </a:lnTo>
                  <a:lnTo>
                    <a:pt x="15038119" y="9683332"/>
                  </a:lnTo>
                  <a:close/>
                </a:path>
                <a:path w="17849850" h="11287760">
                  <a:moveTo>
                    <a:pt x="14976636" y="9622438"/>
                  </a:moveTo>
                  <a:lnTo>
                    <a:pt x="14973402" y="9622634"/>
                  </a:lnTo>
                  <a:lnTo>
                    <a:pt x="14971407" y="9624540"/>
                  </a:lnTo>
                  <a:lnTo>
                    <a:pt x="14969269" y="9626780"/>
                  </a:lnTo>
                  <a:lnTo>
                    <a:pt x="14969464" y="9630015"/>
                  </a:lnTo>
                  <a:lnTo>
                    <a:pt x="14971370" y="9632010"/>
                  </a:lnTo>
                  <a:lnTo>
                    <a:pt x="14973610" y="9634147"/>
                  </a:lnTo>
                  <a:lnTo>
                    <a:pt x="14973802" y="9634624"/>
                  </a:lnTo>
                  <a:lnTo>
                    <a:pt x="14977134" y="9636045"/>
                  </a:lnTo>
                  <a:lnTo>
                    <a:pt x="14979561" y="9635897"/>
                  </a:lnTo>
                  <a:lnTo>
                    <a:pt x="14981081" y="9634182"/>
                  </a:lnTo>
                  <a:lnTo>
                    <a:pt x="14983218" y="9631942"/>
                  </a:lnTo>
                  <a:lnTo>
                    <a:pt x="14983022" y="9628708"/>
                  </a:lnTo>
                  <a:lnTo>
                    <a:pt x="14981115" y="9626712"/>
                  </a:lnTo>
                  <a:lnTo>
                    <a:pt x="14976636" y="9622438"/>
                  </a:lnTo>
                  <a:close/>
                </a:path>
                <a:path w="17849850" h="11287760">
                  <a:moveTo>
                    <a:pt x="14915488" y="9561686"/>
                  </a:moveTo>
                  <a:lnTo>
                    <a:pt x="14912252" y="9561881"/>
                  </a:lnTo>
                  <a:lnTo>
                    <a:pt x="14910256" y="9563788"/>
                  </a:lnTo>
                  <a:lnTo>
                    <a:pt x="14908119" y="9566028"/>
                  </a:lnTo>
                  <a:lnTo>
                    <a:pt x="14908316" y="9569264"/>
                  </a:lnTo>
                  <a:lnTo>
                    <a:pt x="14910222" y="9571259"/>
                  </a:lnTo>
                  <a:lnTo>
                    <a:pt x="14912460" y="9573395"/>
                  </a:lnTo>
                  <a:lnTo>
                    <a:pt x="14912651" y="9573871"/>
                  </a:lnTo>
                  <a:lnTo>
                    <a:pt x="14915985" y="9575293"/>
                  </a:lnTo>
                  <a:lnTo>
                    <a:pt x="14918412" y="9575146"/>
                  </a:lnTo>
                  <a:lnTo>
                    <a:pt x="14919931" y="9573430"/>
                  </a:lnTo>
                  <a:lnTo>
                    <a:pt x="14922068" y="9571190"/>
                  </a:lnTo>
                  <a:lnTo>
                    <a:pt x="14921874" y="9567956"/>
                  </a:lnTo>
                  <a:lnTo>
                    <a:pt x="14919967" y="9565960"/>
                  </a:lnTo>
                  <a:lnTo>
                    <a:pt x="14915488" y="9561686"/>
                  </a:lnTo>
                  <a:close/>
                </a:path>
                <a:path w="17849850" h="11287760">
                  <a:moveTo>
                    <a:pt x="14854622" y="9500267"/>
                  </a:moveTo>
                  <a:lnTo>
                    <a:pt x="14851386" y="9500462"/>
                  </a:lnTo>
                  <a:lnTo>
                    <a:pt x="14849391" y="9502369"/>
                  </a:lnTo>
                  <a:lnTo>
                    <a:pt x="14847254" y="9504609"/>
                  </a:lnTo>
                  <a:lnTo>
                    <a:pt x="14847451" y="9507844"/>
                  </a:lnTo>
                  <a:lnTo>
                    <a:pt x="14849356" y="9509839"/>
                  </a:lnTo>
                  <a:lnTo>
                    <a:pt x="14851597" y="9511977"/>
                  </a:lnTo>
                  <a:lnTo>
                    <a:pt x="14851789" y="9512453"/>
                  </a:lnTo>
                  <a:lnTo>
                    <a:pt x="14855122" y="9513875"/>
                  </a:lnTo>
                  <a:lnTo>
                    <a:pt x="14857549" y="9513727"/>
                  </a:lnTo>
                  <a:lnTo>
                    <a:pt x="14859067" y="9512012"/>
                  </a:lnTo>
                  <a:lnTo>
                    <a:pt x="14861205" y="9509772"/>
                  </a:lnTo>
                  <a:lnTo>
                    <a:pt x="14861009" y="9506537"/>
                  </a:lnTo>
                  <a:lnTo>
                    <a:pt x="14859102" y="9504542"/>
                  </a:lnTo>
                  <a:lnTo>
                    <a:pt x="14854622" y="9500267"/>
                  </a:lnTo>
                  <a:close/>
                </a:path>
                <a:path w="17849850" h="11287760">
                  <a:moveTo>
                    <a:pt x="14794376" y="9438324"/>
                  </a:moveTo>
                  <a:lnTo>
                    <a:pt x="14790807" y="9438377"/>
                  </a:lnTo>
                  <a:lnTo>
                    <a:pt x="14786818" y="9442191"/>
                  </a:lnTo>
                  <a:lnTo>
                    <a:pt x="14786869" y="9445759"/>
                  </a:lnTo>
                  <a:lnTo>
                    <a:pt x="14788776" y="9447754"/>
                  </a:lnTo>
                  <a:lnTo>
                    <a:pt x="14791017" y="9449891"/>
                  </a:lnTo>
                  <a:lnTo>
                    <a:pt x="14791541" y="9450509"/>
                  </a:lnTo>
                  <a:lnTo>
                    <a:pt x="14794540" y="9451789"/>
                  </a:lnTo>
                  <a:lnTo>
                    <a:pt x="14797110" y="9451308"/>
                  </a:lnTo>
                  <a:lnTo>
                    <a:pt x="14798487" y="9449926"/>
                  </a:lnTo>
                  <a:lnTo>
                    <a:pt x="14800481" y="9448020"/>
                  </a:lnTo>
                  <a:lnTo>
                    <a:pt x="14800428" y="9444450"/>
                  </a:lnTo>
                  <a:lnTo>
                    <a:pt x="14798522" y="9442456"/>
                  </a:lnTo>
                  <a:lnTo>
                    <a:pt x="14796282" y="9440319"/>
                  </a:lnTo>
                  <a:lnTo>
                    <a:pt x="14794376" y="9438324"/>
                  </a:lnTo>
                  <a:close/>
                </a:path>
                <a:path w="17849850" h="11287760">
                  <a:moveTo>
                    <a:pt x="14735081" y="9375999"/>
                  </a:moveTo>
                  <a:lnTo>
                    <a:pt x="14731512" y="9376052"/>
                  </a:lnTo>
                  <a:lnTo>
                    <a:pt x="14729516" y="9377958"/>
                  </a:lnTo>
                  <a:lnTo>
                    <a:pt x="14727189" y="9379723"/>
                  </a:lnTo>
                  <a:lnTo>
                    <a:pt x="14727240" y="9383291"/>
                  </a:lnTo>
                  <a:lnTo>
                    <a:pt x="14729146" y="9385286"/>
                  </a:lnTo>
                  <a:lnTo>
                    <a:pt x="14731386" y="9387423"/>
                  </a:lnTo>
                  <a:lnTo>
                    <a:pt x="14731911" y="9388041"/>
                  </a:lnTo>
                  <a:lnTo>
                    <a:pt x="14733245" y="9388610"/>
                  </a:lnTo>
                  <a:lnTo>
                    <a:pt x="14733102" y="9388943"/>
                  </a:lnTo>
                  <a:lnTo>
                    <a:pt x="14734769" y="9389654"/>
                  </a:lnTo>
                  <a:lnTo>
                    <a:pt x="14737337" y="9389174"/>
                  </a:lnTo>
                  <a:lnTo>
                    <a:pt x="14738715" y="9387792"/>
                  </a:lnTo>
                  <a:lnTo>
                    <a:pt x="14741043" y="9386028"/>
                  </a:lnTo>
                  <a:lnTo>
                    <a:pt x="14740989" y="9382459"/>
                  </a:lnTo>
                  <a:lnTo>
                    <a:pt x="14739084" y="9380464"/>
                  </a:lnTo>
                  <a:lnTo>
                    <a:pt x="14736844" y="9378327"/>
                  </a:lnTo>
                  <a:lnTo>
                    <a:pt x="14735081" y="9375999"/>
                  </a:lnTo>
                  <a:close/>
                </a:path>
                <a:path w="17849850" h="11287760">
                  <a:moveTo>
                    <a:pt x="14675925" y="9313339"/>
                  </a:moveTo>
                  <a:lnTo>
                    <a:pt x="14672355" y="9313393"/>
                  </a:lnTo>
                  <a:lnTo>
                    <a:pt x="14670360" y="9315299"/>
                  </a:lnTo>
                  <a:lnTo>
                    <a:pt x="14668033" y="9317064"/>
                  </a:lnTo>
                  <a:lnTo>
                    <a:pt x="14668087" y="9320633"/>
                  </a:lnTo>
                  <a:lnTo>
                    <a:pt x="14669993" y="9322627"/>
                  </a:lnTo>
                  <a:lnTo>
                    <a:pt x="14672233" y="9324765"/>
                  </a:lnTo>
                  <a:lnTo>
                    <a:pt x="14672758" y="9325383"/>
                  </a:lnTo>
                  <a:lnTo>
                    <a:pt x="14674091" y="9325951"/>
                  </a:lnTo>
                  <a:lnTo>
                    <a:pt x="14673949" y="9326285"/>
                  </a:lnTo>
                  <a:lnTo>
                    <a:pt x="14675616" y="9326996"/>
                  </a:lnTo>
                  <a:lnTo>
                    <a:pt x="14678183" y="9326516"/>
                  </a:lnTo>
                  <a:lnTo>
                    <a:pt x="14679561" y="9325133"/>
                  </a:lnTo>
                  <a:lnTo>
                    <a:pt x="14681556" y="9323227"/>
                  </a:lnTo>
                  <a:lnTo>
                    <a:pt x="14681805" y="9320181"/>
                  </a:lnTo>
                  <a:lnTo>
                    <a:pt x="14681836" y="9319800"/>
                  </a:lnTo>
                  <a:lnTo>
                    <a:pt x="14679929" y="9317805"/>
                  </a:lnTo>
                  <a:lnTo>
                    <a:pt x="14677688" y="9315668"/>
                  </a:lnTo>
                  <a:lnTo>
                    <a:pt x="14675925" y="9313339"/>
                  </a:lnTo>
                  <a:close/>
                </a:path>
                <a:path w="17849850" h="11287760">
                  <a:moveTo>
                    <a:pt x="14617056" y="9250014"/>
                  </a:moveTo>
                  <a:lnTo>
                    <a:pt x="14613629" y="9249734"/>
                  </a:lnTo>
                  <a:lnTo>
                    <a:pt x="14609639" y="9253547"/>
                  </a:lnTo>
                  <a:lnTo>
                    <a:pt x="14609360" y="9256974"/>
                  </a:lnTo>
                  <a:lnTo>
                    <a:pt x="14611265" y="9258969"/>
                  </a:lnTo>
                  <a:lnTo>
                    <a:pt x="14613889" y="9262058"/>
                  </a:lnTo>
                  <a:lnTo>
                    <a:pt x="14616887" y="9263337"/>
                  </a:lnTo>
                  <a:lnTo>
                    <a:pt x="14619314" y="9263190"/>
                  </a:lnTo>
                  <a:lnTo>
                    <a:pt x="14620692" y="9261808"/>
                  </a:lnTo>
                  <a:lnTo>
                    <a:pt x="14622687" y="9259901"/>
                  </a:lnTo>
                  <a:lnTo>
                    <a:pt x="14622967" y="9256475"/>
                  </a:lnTo>
                  <a:lnTo>
                    <a:pt x="14621060" y="9254480"/>
                  </a:lnTo>
                  <a:lnTo>
                    <a:pt x="14618961" y="9252009"/>
                  </a:lnTo>
                  <a:lnTo>
                    <a:pt x="14617056" y="9250014"/>
                  </a:lnTo>
                  <a:close/>
                </a:path>
                <a:path w="17849850" h="11287760">
                  <a:moveTo>
                    <a:pt x="14559137" y="9186307"/>
                  </a:moveTo>
                  <a:lnTo>
                    <a:pt x="14555711" y="9186027"/>
                  </a:lnTo>
                  <a:lnTo>
                    <a:pt x="14551721" y="9189840"/>
                  </a:lnTo>
                  <a:lnTo>
                    <a:pt x="14551441" y="9193267"/>
                  </a:lnTo>
                  <a:lnTo>
                    <a:pt x="14553348" y="9195261"/>
                  </a:lnTo>
                  <a:lnTo>
                    <a:pt x="14555969" y="9198350"/>
                  </a:lnTo>
                  <a:lnTo>
                    <a:pt x="14558971" y="9199630"/>
                  </a:lnTo>
                  <a:lnTo>
                    <a:pt x="14561395" y="9199482"/>
                  </a:lnTo>
                  <a:lnTo>
                    <a:pt x="14562773" y="9198100"/>
                  </a:lnTo>
                  <a:lnTo>
                    <a:pt x="14564768" y="9196193"/>
                  </a:lnTo>
                  <a:lnTo>
                    <a:pt x="14565049" y="9192767"/>
                  </a:lnTo>
                  <a:lnTo>
                    <a:pt x="14563143" y="9190773"/>
                  </a:lnTo>
                  <a:lnTo>
                    <a:pt x="14561044" y="9188302"/>
                  </a:lnTo>
                  <a:lnTo>
                    <a:pt x="14559137" y="9186307"/>
                  </a:lnTo>
                  <a:close/>
                </a:path>
                <a:path w="17849850" h="11287760">
                  <a:moveTo>
                    <a:pt x="14501170" y="9121790"/>
                  </a:moveTo>
                  <a:lnTo>
                    <a:pt x="14497745" y="9121511"/>
                  </a:lnTo>
                  <a:lnTo>
                    <a:pt x="14493754" y="9125324"/>
                  </a:lnTo>
                  <a:lnTo>
                    <a:pt x="14493472" y="9128750"/>
                  </a:lnTo>
                  <a:lnTo>
                    <a:pt x="14495379" y="9130745"/>
                  </a:lnTo>
                  <a:lnTo>
                    <a:pt x="14498003" y="9133834"/>
                  </a:lnTo>
                  <a:lnTo>
                    <a:pt x="14501001" y="9135113"/>
                  </a:lnTo>
                  <a:lnTo>
                    <a:pt x="14503428" y="9134966"/>
                  </a:lnTo>
                  <a:lnTo>
                    <a:pt x="14504806" y="9133584"/>
                  </a:lnTo>
                  <a:lnTo>
                    <a:pt x="14506801" y="9131678"/>
                  </a:lnTo>
                  <a:lnTo>
                    <a:pt x="14507081" y="9128251"/>
                  </a:lnTo>
                  <a:lnTo>
                    <a:pt x="14505173" y="9126256"/>
                  </a:lnTo>
                  <a:lnTo>
                    <a:pt x="14503077" y="9123786"/>
                  </a:lnTo>
                  <a:lnTo>
                    <a:pt x="14501170" y="9121790"/>
                  </a:lnTo>
                  <a:close/>
                </a:path>
                <a:path w="17849850" h="11287760">
                  <a:moveTo>
                    <a:pt x="14443869" y="9057558"/>
                  </a:moveTo>
                  <a:lnTo>
                    <a:pt x="14440442" y="9057278"/>
                  </a:lnTo>
                  <a:lnTo>
                    <a:pt x="14436452" y="9061092"/>
                  </a:lnTo>
                  <a:lnTo>
                    <a:pt x="14436173" y="9064518"/>
                  </a:lnTo>
                  <a:lnTo>
                    <a:pt x="14438079" y="9066513"/>
                  </a:lnTo>
                  <a:lnTo>
                    <a:pt x="14440702" y="9069601"/>
                  </a:lnTo>
                  <a:lnTo>
                    <a:pt x="14443702" y="9070881"/>
                  </a:lnTo>
                  <a:lnTo>
                    <a:pt x="14446129" y="9070734"/>
                  </a:lnTo>
                  <a:lnTo>
                    <a:pt x="14447505" y="9069352"/>
                  </a:lnTo>
                  <a:lnTo>
                    <a:pt x="14449501" y="9067445"/>
                  </a:lnTo>
                  <a:lnTo>
                    <a:pt x="14449780" y="9064019"/>
                  </a:lnTo>
                  <a:lnTo>
                    <a:pt x="14447874" y="9062024"/>
                  </a:lnTo>
                  <a:lnTo>
                    <a:pt x="14445776" y="9059553"/>
                  </a:lnTo>
                  <a:lnTo>
                    <a:pt x="14443869" y="9057558"/>
                  </a:lnTo>
                  <a:close/>
                </a:path>
                <a:path w="17849850" h="11287760">
                  <a:moveTo>
                    <a:pt x="14386994" y="8992326"/>
                  </a:moveTo>
                  <a:lnTo>
                    <a:pt x="14383567" y="8992046"/>
                  </a:lnTo>
                  <a:lnTo>
                    <a:pt x="14379578" y="8995859"/>
                  </a:lnTo>
                  <a:lnTo>
                    <a:pt x="14379298" y="8999285"/>
                  </a:lnTo>
                  <a:lnTo>
                    <a:pt x="14381204" y="9001281"/>
                  </a:lnTo>
                  <a:lnTo>
                    <a:pt x="14383828" y="9004370"/>
                  </a:lnTo>
                  <a:lnTo>
                    <a:pt x="14386827" y="9005649"/>
                  </a:lnTo>
                  <a:lnTo>
                    <a:pt x="14389253" y="9005502"/>
                  </a:lnTo>
                  <a:lnTo>
                    <a:pt x="14390630" y="9004120"/>
                  </a:lnTo>
                  <a:lnTo>
                    <a:pt x="14392626" y="9002213"/>
                  </a:lnTo>
                  <a:lnTo>
                    <a:pt x="14392905" y="8998787"/>
                  </a:lnTo>
                  <a:lnTo>
                    <a:pt x="14390998" y="8996792"/>
                  </a:lnTo>
                  <a:lnTo>
                    <a:pt x="14388900" y="8994321"/>
                  </a:lnTo>
                  <a:lnTo>
                    <a:pt x="14386994" y="8992326"/>
                  </a:lnTo>
                  <a:close/>
                </a:path>
                <a:path w="17849850" h="11287760">
                  <a:moveTo>
                    <a:pt x="14330597" y="8926904"/>
                  </a:moveTo>
                  <a:lnTo>
                    <a:pt x="14327503" y="8926765"/>
                  </a:lnTo>
                  <a:lnTo>
                    <a:pt x="14325175" y="8928530"/>
                  </a:lnTo>
                  <a:lnTo>
                    <a:pt x="14323179" y="8930436"/>
                  </a:lnTo>
                  <a:lnTo>
                    <a:pt x="14323042" y="8933530"/>
                  </a:lnTo>
                  <a:lnTo>
                    <a:pt x="14324807" y="8935858"/>
                  </a:lnTo>
                  <a:lnTo>
                    <a:pt x="14327427" y="8938946"/>
                  </a:lnTo>
                  <a:lnTo>
                    <a:pt x="14330428" y="8940226"/>
                  </a:lnTo>
                  <a:lnTo>
                    <a:pt x="14332853" y="8940079"/>
                  </a:lnTo>
                  <a:lnTo>
                    <a:pt x="14334231" y="8938696"/>
                  </a:lnTo>
                  <a:lnTo>
                    <a:pt x="14336226" y="8936790"/>
                  </a:lnTo>
                  <a:lnTo>
                    <a:pt x="14336364" y="8933697"/>
                  </a:lnTo>
                  <a:lnTo>
                    <a:pt x="14334600" y="8931369"/>
                  </a:lnTo>
                  <a:lnTo>
                    <a:pt x="14332503" y="8928898"/>
                  </a:lnTo>
                  <a:lnTo>
                    <a:pt x="14330597" y="8926904"/>
                  </a:lnTo>
                  <a:close/>
                </a:path>
                <a:path w="17849850" h="11287760">
                  <a:moveTo>
                    <a:pt x="14275149" y="8861098"/>
                  </a:moveTo>
                  <a:lnTo>
                    <a:pt x="14272056" y="8860961"/>
                  </a:lnTo>
                  <a:lnTo>
                    <a:pt x="14267399" y="8864489"/>
                  </a:lnTo>
                  <a:lnTo>
                    <a:pt x="14267261" y="8867582"/>
                  </a:lnTo>
                  <a:lnTo>
                    <a:pt x="14269025" y="8869911"/>
                  </a:lnTo>
                  <a:lnTo>
                    <a:pt x="14271122" y="8872381"/>
                  </a:lnTo>
                  <a:lnTo>
                    <a:pt x="14271503" y="8873331"/>
                  </a:lnTo>
                  <a:lnTo>
                    <a:pt x="14274504" y="8874611"/>
                  </a:lnTo>
                  <a:lnTo>
                    <a:pt x="14276597" y="8874322"/>
                  </a:lnTo>
                  <a:lnTo>
                    <a:pt x="14278308" y="8873082"/>
                  </a:lnTo>
                  <a:lnTo>
                    <a:pt x="14280636" y="8871318"/>
                  </a:lnTo>
                  <a:lnTo>
                    <a:pt x="14280774" y="8868225"/>
                  </a:lnTo>
                  <a:lnTo>
                    <a:pt x="14279009" y="8865896"/>
                  </a:lnTo>
                  <a:lnTo>
                    <a:pt x="14276913" y="8863427"/>
                  </a:lnTo>
                  <a:lnTo>
                    <a:pt x="14275149" y="8861098"/>
                  </a:lnTo>
                  <a:close/>
                </a:path>
                <a:path w="17849850" h="11287760">
                  <a:moveTo>
                    <a:pt x="14219367" y="8795150"/>
                  </a:moveTo>
                  <a:lnTo>
                    <a:pt x="14216274" y="8795013"/>
                  </a:lnTo>
                  <a:lnTo>
                    <a:pt x="14211617" y="8798541"/>
                  </a:lnTo>
                  <a:lnTo>
                    <a:pt x="14211480" y="8801634"/>
                  </a:lnTo>
                  <a:lnTo>
                    <a:pt x="14213245" y="8803963"/>
                  </a:lnTo>
                  <a:lnTo>
                    <a:pt x="14215340" y="8806433"/>
                  </a:lnTo>
                  <a:lnTo>
                    <a:pt x="14216056" y="8807527"/>
                  </a:lnTo>
                  <a:lnTo>
                    <a:pt x="14218721" y="8808663"/>
                  </a:lnTo>
                  <a:lnTo>
                    <a:pt x="14220816" y="8808374"/>
                  </a:lnTo>
                  <a:lnTo>
                    <a:pt x="14222527" y="8807134"/>
                  </a:lnTo>
                  <a:lnTo>
                    <a:pt x="14224855" y="8805370"/>
                  </a:lnTo>
                  <a:lnTo>
                    <a:pt x="14224993" y="8802277"/>
                  </a:lnTo>
                  <a:lnTo>
                    <a:pt x="14223228" y="8799949"/>
                  </a:lnTo>
                  <a:lnTo>
                    <a:pt x="14221132" y="8797479"/>
                  </a:lnTo>
                  <a:lnTo>
                    <a:pt x="14219367" y="8795150"/>
                  </a:lnTo>
                  <a:close/>
                </a:path>
                <a:path w="17849850" h="11287760">
                  <a:moveTo>
                    <a:pt x="14164204" y="8728678"/>
                  </a:moveTo>
                  <a:lnTo>
                    <a:pt x="14161110" y="8728541"/>
                  </a:lnTo>
                  <a:lnTo>
                    <a:pt x="14156454" y="8732070"/>
                  </a:lnTo>
                  <a:lnTo>
                    <a:pt x="14156316" y="8735162"/>
                  </a:lnTo>
                  <a:lnTo>
                    <a:pt x="14158081" y="8737491"/>
                  </a:lnTo>
                  <a:lnTo>
                    <a:pt x="14160177" y="8739961"/>
                  </a:lnTo>
                  <a:lnTo>
                    <a:pt x="14160892" y="8741054"/>
                  </a:lnTo>
                  <a:lnTo>
                    <a:pt x="14163559" y="8742192"/>
                  </a:lnTo>
                  <a:lnTo>
                    <a:pt x="14165653" y="8741903"/>
                  </a:lnTo>
                  <a:lnTo>
                    <a:pt x="14167363" y="8740663"/>
                  </a:lnTo>
                  <a:lnTo>
                    <a:pt x="14169691" y="8738898"/>
                  </a:lnTo>
                  <a:lnTo>
                    <a:pt x="14169829" y="8735805"/>
                  </a:lnTo>
                  <a:lnTo>
                    <a:pt x="14168065" y="8733477"/>
                  </a:lnTo>
                  <a:lnTo>
                    <a:pt x="14165968" y="8731007"/>
                  </a:lnTo>
                  <a:lnTo>
                    <a:pt x="14164204" y="8728678"/>
                  </a:lnTo>
                  <a:close/>
                </a:path>
                <a:path w="17849850" h="11287760">
                  <a:moveTo>
                    <a:pt x="14109323" y="8661539"/>
                  </a:moveTo>
                  <a:lnTo>
                    <a:pt x="14106230" y="8661402"/>
                  </a:lnTo>
                  <a:lnTo>
                    <a:pt x="14101572" y="8664930"/>
                  </a:lnTo>
                  <a:lnTo>
                    <a:pt x="14101437" y="8668024"/>
                  </a:lnTo>
                  <a:lnTo>
                    <a:pt x="14103202" y="8670353"/>
                  </a:lnTo>
                  <a:lnTo>
                    <a:pt x="14105298" y="8672823"/>
                  </a:lnTo>
                  <a:lnTo>
                    <a:pt x="14105681" y="8673774"/>
                  </a:lnTo>
                  <a:lnTo>
                    <a:pt x="14108680" y="8675053"/>
                  </a:lnTo>
                  <a:lnTo>
                    <a:pt x="14110773" y="8674764"/>
                  </a:lnTo>
                  <a:lnTo>
                    <a:pt x="14112484" y="8673524"/>
                  </a:lnTo>
                  <a:lnTo>
                    <a:pt x="14114813" y="8671760"/>
                  </a:lnTo>
                  <a:lnTo>
                    <a:pt x="14114950" y="8668666"/>
                  </a:lnTo>
                  <a:lnTo>
                    <a:pt x="14113185" y="8666338"/>
                  </a:lnTo>
                  <a:lnTo>
                    <a:pt x="14111087" y="8663868"/>
                  </a:lnTo>
                  <a:lnTo>
                    <a:pt x="14109323" y="8661539"/>
                  </a:lnTo>
                  <a:close/>
                </a:path>
                <a:path w="17849850" h="11287760">
                  <a:moveTo>
                    <a:pt x="14055112" y="8594685"/>
                  </a:moveTo>
                  <a:lnTo>
                    <a:pt x="14052018" y="8594548"/>
                  </a:lnTo>
                  <a:lnTo>
                    <a:pt x="14047361" y="8598076"/>
                  </a:lnTo>
                  <a:lnTo>
                    <a:pt x="14047223" y="8601169"/>
                  </a:lnTo>
                  <a:lnTo>
                    <a:pt x="14048988" y="8603498"/>
                  </a:lnTo>
                  <a:lnTo>
                    <a:pt x="14051086" y="8605969"/>
                  </a:lnTo>
                  <a:lnTo>
                    <a:pt x="14051469" y="8606920"/>
                  </a:lnTo>
                  <a:lnTo>
                    <a:pt x="14054468" y="8608199"/>
                  </a:lnTo>
                  <a:lnTo>
                    <a:pt x="14056561" y="8607910"/>
                  </a:lnTo>
                  <a:lnTo>
                    <a:pt x="14058272" y="8606670"/>
                  </a:lnTo>
                  <a:lnTo>
                    <a:pt x="14060601" y="8604906"/>
                  </a:lnTo>
                  <a:lnTo>
                    <a:pt x="14060739" y="8601813"/>
                  </a:lnTo>
                  <a:lnTo>
                    <a:pt x="14058974" y="8599484"/>
                  </a:lnTo>
                  <a:lnTo>
                    <a:pt x="14056875" y="8597014"/>
                  </a:lnTo>
                  <a:lnTo>
                    <a:pt x="14055112" y="8594685"/>
                  </a:lnTo>
                  <a:close/>
                </a:path>
                <a:path w="17849850" h="11287760">
                  <a:moveTo>
                    <a:pt x="14001183" y="8527164"/>
                  </a:moveTo>
                  <a:lnTo>
                    <a:pt x="13998091" y="8527027"/>
                  </a:lnTo>
                  <a:lnTo>
                    <a:pt x="13993433" y="8530556"/>
                  </a:lnTo>
                  <a:lnTo>
                    <a:pt x="13993296" y="8533649"/>
                  </a:lnTo>
                  <a:lnTo>
                    <a:pt x="13995061" y="8535978"/>
                  </a:lnTo>
                  <a:lnTo>
                    <a:pt x="13997157" y="8538448"/>
                  </a:lnTo>
                  <a:lnTo>
                    <a:pt x="13997539" y="8539398"/>
                  </a:lnTo>
                  <a:lnTo>
                    <a:pt x="14000538" y="8540678"/>
                  </a:lnTo>
                  <a:lnTo>
                    <a:pt x="14002632" y="8540389"/>
                  </a:lnTo>
                  <a:lnTo>
                    <a:pt x="14004343" y="8539149"/>
                  </a:lnTo>
                  <a:lnTo>
                    <a:pt x="14006671" y="8537385"/>
                  </a:lnTo>
                  <a:lnTo>
                    <a:pt x="14006809" y="8534292"/>
                  </a:lnTo>
                  <a:lnTo>
                    <a:pt x="14005044" y="8531963"/>
                  </a:lnTo>
                  <a:lnTo>
                    <a:pt x="14002948" y="8529493"/>
                  </a:lnTo>
                  <a:lnTo>
                    <a:pt x="14001183" y="8527164"/>
                  </a:lnTo>
                  <a:close/>
                </a:path>
                <a:path w="17849850" h="11287760">
                  <a:moveTo>
                    <a:pt x="13947921" y="8459928"/>
                  </a:moveTo>
                  <a:lnTo>
                    <a:pt x="13944637" y="8459314"/>
                  </a:lnTo>
                  <a:lnTo>
                    <a:pt x="13942309" y="8461079"/>
                  </a:lnTo>
                  <a:lnTo>
                    <a:pt x="13940456" y="8462652"/>
                  </a:lnTo>
                  <a:lnTo>
                    <a:pt x="13939842" y="8465936"/>
                  </a:lnTo>
                  <a:lnTo>
                    <a:pt x="13941607" y="8468265"/>
                  </a:lnTo>
                  <a:lnTo>
                    <a:pt x="13943705" y="8470736"/>
                  </a:lnTo>
                  <a:lnTo>
                    <a:pt x="13944087" y="8471687"/>
                  </a:lnTo>
                  <a:lnTo>
                    <a:pt x="13945755" y="8472398"/>
                  </a:lnTo>
                  <a:lnTo>
                    <a:pt x="13945563" y="8471922"/>
                  </a:lnTo>
                  <a:lnTo>
                    <a:pt x="13947229" y="8472633"/>
                  </a:lnTo>
                  <a:lnTo>
                    <a:pt x="13949180" y="8472677"/>
                  </a:lnTo>
                  <a:lnTo>
                    <a:pt x="13950891" y="8471438"/>
                  </a:lnTo>
                  <a:lnTo>
                    <a:pt x="13952744" y="8469864"/>
                  </a:lnTo>
                  <a:lnTo>
                    <a:pt x="13953357" y="8466580"/>
                  </a:lnTo>
                  <a:lnTo>
                    <a:pt x="13951592" y="8464252"/>
                  </a:lnTo>
                  <a:lnTo>
                    <a:pt x="13947921" y="8459928"/>
                  </a:lnTo>
                  <a:close/>
                </a:path>
                <a:path w="17849850" h="11287760">
                  <a:moveTo>
                    <a:pt x="13894753" y="8391549"/>
                  </a:moveTo>
                  <a:lnTo>
                    <a:pt x="13891469" y="8390937"/>
                  </a:lnTo>
                  <a:lnTo>
                    <a:pt x="13889141" y="8392701"/>
                  </a:lnTo>
                  <a:lnTo>
                    <a:pt x="13887146" y="8394608"/>
                  </a:lnTo>
                  <a:lnTo>
                    <a:pt x="13886533" y="8397892"/>
                  </a:lnTo>
                  <a:lnTo>
                    <a:pt x="13888297" y="8400220"/>
                  </a:lnTo>
                  <a:lnTo>
                    <a:pt x="13890394" y="8402690"/>
                  </a:lnTo>
                  <a:lnTo>
                    <a:pt x="13890775" y="8403641"/>
                  </a:lnTo>
                  <a:lnTo>
                    <a:pt x="13892442" y="8404352"/>
                  </a:lnTo>
                  <a:lnTo>
                    <a:pt x="13892727" y="8403685"/>
                  </a:lnTo>
                  <a:lnTo>
                    <a:pt x="13894393" y="8404396"/>
                  </a:lnTo>
                  <a:lnTo>
                    <a:pt x="13896345" y="8404441"/>
                  </a:lnTo>
                  <a:lnTo>
                    <a:pt x="13898056" y="8403201"/>
                  </a:lnTo>
                  <a:lnTo>
                    <a:pt x="13899909" y="8401628"/>
                  </a:lnTo>
                  <a:lnTo>
                    <a:pt x="13900522" y="8398344"/>
                  </a:lnTo>
                  <a:lnTo>
                    <a:pt x="13898757" y="8396015"/>
                  </a:lnTo>
                  <a:lnTo>
                    <a:pt x="13896659" y="8393544"/>
                  </a:lnTo>
                  <a:lnTo>
                    <a:pt x="13894753" y="8391549"/>
                  </a:lnTo>
                  <a:close/>
                </a:path>
                <a:path w="17849850" h="11287760">
                  <a:moveTo>
                    <a:pt x="13842584" y="8323597"/>
                  </a:moveTo>
                  <a:lnTo>
                    <a:pt x="13839301" y="8322984"/>
                  </a:lnTo>
                  <a:lnTo>
                    <a:pt x="13834644" y="8326514"/>
                  </a:lnTo>
                  <a:lnTo>
                    <a:pt x="13834030" y="8329797"/>
                  </a:lnTo>
                  <a:lnTo>
                    <a:pt x="13837560" y="8334455"/>
                  </a:lnTo>
                  <a:lnTo>
                    <a:pt x="13837942" y="8335406"/>
                  </a:lnTo>
                  <a:lnTo>
                    <a:pt x="13841939" y="8337111"/>
                  </a:lnTo>
                  <a:lnTo>
                    <a:pt x="13843558" y="8337013"/>
                  </a:lnTo>
                  <a:lnTo>
                    <a:pt x="13845270" y="8335773"/>
                  </a:lnTo>
                  <a:lnTo>
                    <a:pt x="13847597" y="8334009"/>
                  </a:lnTo>
                  <a:lnTo>
                    <a:pt x="13848211" y="8330725"/>
                  </a:lnTo>
                  <a:lnTo>
                    <a:pt x="13846446" y="8328396"/>
                  </a:lnTo>
                  <a:lnTo>
                    <a:pt x="13844348" y="8325925"/>
                  </a:lnTo>
                  <a:lnTo>
                    <a:pt x="13842584" y="8323597"/>
                  </a:lnTo>
                  <a:close/>
                </a:path>
                <a:path w="17849850" h="11287760">
                  <a:moveTo>
                    <a:pt x="13789892" y="8255028"/>
                  </a:moveTo>
                  <a:lnTo>
                    <a:pt x="13786608" y="8254415"/>
                  </a:lnTo>
                  <a:lnTo>
                    <a:pt x="13781951" y="8257944"/>
                  </a:lnTo>
                  <a:lnTo>
                    <a:pt x="13781337" y="8261227"/>
                  </a:lnTo>
                  <a:lnTo>
                    <a:pt x="13783102" y="8263556"/>
                  </a:lnTo>
                  <a:lnTo>
                    <a:pt x="13785200" y="8266027"/>
                  </a:lnTo>
                  <a:lnTo>
                    <a:pt x="13785583" y="8266978"/>
                  </a:lnTo>
                  <a:lnTo>
                    <a:pt x="13788915" y="8268400"/>
                  </a:lnTo>
                  <a:lnTo>
                    <a:pt x="13790533" y="8268302"/>
                  </a:lnTo>
                  <a:lnTo>
                    <a:pt x="13792244" y="8267062"/>
                  </a:lnTo>
                  <a:lnTo>
                    <a:pt x="13794572" y="8265297"/>
                  </a:lnTo>
                  <a:lnTo>
                    <a:pt x="13795184" y="8262012"/>
                  </a:lnTo>
                  <a:lnTo>
                    <a:pt x="13789892" y="8255028"/>
                  </a:lnTo>
                  <a:close/>
                </a:path>
                <a:path w="17849850" h="11287760">
                  <a:moveTo>
                    <a:pt x="13738150" y="8186076"/>
                  </a:moveTo>
                  <a:lnTo>
                    <a:pt x="13734866" y="8185463"/>
                  </a:lnTo>
                  <a:lnTo>
                    <a:pt x="13730209" y="8188992"/>
                  </a:lnTo>
                  <a:lnTo>
                    <a:pt x="13729595" y="8192275"/>
                  </a:lnTo>
                  <a:lnTo>
                    <a:pt x="13733125" y="8196933"/>
                  </a:lnTo>
                  <a:lnTo>
                    <a:pt x="13733506" y="8197883"/>
                  </a:lnTo>
                  <a:lnTo>
                    <a:pt x="13737172" y="8199447"/>
                  </a:lnTo>
                  <a:lnTo>
                    <a:pt x="13738791" y="8199350"/>
                  </a:lnTo>
                  <a:lnTo>
                    <a:pt x="13740502" y="8198110"/>
                  </a:lnTo>
                  <a:lnTo>
                    <a:pt x="13742831" y="8196346"/>
                  </a:lnTo>
                  <a:lnTo>
                    <a:pt x="13743441" y="8193061"/>
                  </a:lnTo>
                  <a:lnTo>
                    <a:pt x="13738150" y="8186076"/>
                  </a:lnTo>
                  <a:close/>
                </a:path>
                <a:path w="17849850" h="11287760">
                  <a:moveTo>
                    <a:pt x="13686550" y="8116791"/>
                  </a:moveTo>
                  <a:lnTo>
                    <a:pt x="13683266" y="8116178"/>
                  </a:lnTo>
                  <a:lnTo>
                    <a:pt x="13678610" y="8119706"/>
                  </a:lnTo>
                  <a:lnTo>
                    <a:pt x="13677996" y="8122990"/>
                  </a:lnTo>
                  <a:lnTo>
                    <a:pt x="13681525" y="8127647"/>
                  </a:lnTo>
                  <a:lnTo>
                    <a:pt x="13681908" y="8128599"/>
                  </a:lnTo>
                  <a:lnTo>
                    <a:pt x="13685574" y="8130162"/>
                  </a:lnTo>
                  <a:lnTo>
                    <a:pt x="13687192" y="8130064"/>
                  </a:lnTo>
                  <a:lnTo>
                    <a:pt x="13688902" y="8128825"/>
                  </a:lnTo>
                  <a:lnTo>
                    <a:pt x="13691231" y="8127061"/>
                  </a:lnTo>
                  <a:lnTo>
                    <a:pt x="13691842" y="8123774"/>
                  </a:lnTo>
                  <a:lnTo>
                    <a:pt x="13686550" y="8116791"/>
                  </a:lnTo>
                  <a:close/>
                </a:path>
                <a:path w="17849850" h="11287760">
                  <a:moveTo>
                    <a:pt x="13635425" y="8047313"/>
                  </a:moveTo>
                  <a:lnTo>
                    <a:pt x="13632143" y="8046701"/>
                  </a:lnTo>
                  <a:lnTo>
                    <a:pt x="13627485" y="8050231"/>
                  </a:lnTo>
                  <a:lnTo>
                    <a:pt x="13626872" y="8053514"/>
                  </a:lnTo>
                  <a:lnTo>
                    <a:pt x="13630401" y="8058170"/>
                  </a:lnTo>
                  <a:lnTo>
                    <a:pt x="13630784" y="8059122"/>
                  </a:lnTo>
                  <a:lnTo>
                    <a:pt x="13634449" y="8060685"/>
                  </a:lnTo>
                  <a:lnTo>
                    <a:pt x="13636066" y="8060587"/>
                  </a:lnTo>
                  <a:lnTo>
                    <a:pt x="13637776" y="8059347"/>
                  </a:lnTo>
                  <a:lnTo>
                    <a:pt x="13640105" y="8057583"/>
                  </a:lnTo>
                  <a:lnTo>
                    <a:pt x="13640719" y="8054299"/>
                  </a:lnTo>
                  <a:lnTo>
                    <a:pt x="13635425" y="8047313"/>
                  </a:lnTo>
                  <a:close/>
                </a:path>
                <a:path w="17849850" h="11287760">
                  <a:moveTo>
                    <a:pt x="13584919" y="7977313"/>
                  </a:moveTo>
                  <a:lnTo>
                    <a:pt x="13581634" y="7976700"/>
                  </a:lnTo>
                  <a:lnTo>
                    <a:pt x="13576978" y="7980228"/>
                  </a:lnTo>
                  <a:lnTo>
                    <a:pt x="13576364" y="7983512"/>
                  </a:lnTo>
                  <a:lnTo>
                    <a:pt x="13579893" y="7988170"/>
                  </a:lnTo>
                  <a:lnTo>
                    <a:pt x="13580276" y="7989121"/>
                  </a:lnTo>
                  <a:lnTo>
                    <a:pt x="13583942" y="7990685"/>
                  </a:lnTo>
                  <a:lnTo>
                    <a:pt x="13585702" y="7990254"/>
                  </a:lnTo>
                  <a:lnTo>
                    <a:pt x="13587271" y="7989347"/>
                  </a:lnTo>
                  <a:lnTo>
                    <a:pt x="13589600" y="7987582"/>
                  </a:lnTo>
                  <a:lnTo>
                    <a:pt x="13590212" y="7984299"/>
                  </a:lnTo>
                  <a:lnTo>
                    <a:pt x="13584919" y="7977313"/>
                  </a:lnTo>
                  <a:close/>
                </a:path>
                <a:path w="17849850" h="11287760">
                  <a:moveTo>
                    <a:pt x="13534887" y="7907120"/>
                  </a:moveTo>
                  <a:lnTo>
                    <a:pt x="13531605" y="7906507"/>
                  </a:lnTo>
                  <a:lnTo>
                    <a:pt x="13526948" y="7910038"/>
                  </a:lnTo>
                  <a:lnTo>
                    <a:pt x="13526334" y="7913321"/>
                  </a:lnTo>
                  <a:lnTo>
                    <a:pt x="13528099" y="7915650"/>
                  </a:lnTo>
                  <a:lnTo>
                    <a:pt x="13529721" y="7918310"/>
                  </a:lnTo>
                  <a:lnTo>
                    <a:pt x="13530103" y="7919261"/>
                  </a:lnTo>
                  <a:lnTo>
                    <a:pt x="13533768" y="7920825"/>
                  </a:lnTo>
                  <a:lnTo>
                    <a:pt x="13535530" y="7920394"/>
                  </a:lnTo>
                  <a:lnTo>
                    <a:pt x="13537099" y="7919489"/>
                  </a:lnTo>
                  <a:lnTo>
                    <a:pt x="13539426" y="7917725"/>
                  </a:lnTo>
                  <a:lnTo>
                    <a:pt x="13540038" y="7914439"/>
                  </a:lnTo>
                  <a:lnTo>
                    <a:pt x="13538274" y="7912111"/>
                  </a:lnTo>
                  <a:lnTo>
                    <a:pt x="13536652" y="7909448"/>
                  </a:lnTo>
                  <a:lnTo>
                    <a:pt x="13534887" y="7907120"/>
                  </a:lnTo>
                  <a:close/>
                </a:path>
                <a:path w="17849850" h="11287760">
                  <a:moveTo>
                    <a:pt x="13484808" y="7836120"/>
                  </a:moveTo>
                  <a:lnTo>
                    <a:pt x="13481523" y="7835507"/>
                  </a:lnTo>
                  <a:lnTo>
                    <a:pt x="13476865" y="7839037"/>
                  </a:lnTo>
                  <a:lnTo>
                    <a:pt x="13476253" y="7842319"/>
                  </a:lnTo>
                  <a:lnTo>
                    <a:pt x="13478017" y="7844647"/>
                  </a:lnTo>
                  <a:lnTo>
                    <a:pt x="13479639" y="7847310"/>
                  </a:lnTo>
                  <a:lnTo>
                    <a:pt x="13480355" y="7848403"/>
                  </a:lnTo>
                  <a:lnTo>
                    <a:pt x="13483689" y="7849825"/>
                  </a:lnTo>
                  <a:lnTo>
                    <a:pt x="13485449" y="7849394"/>
                  </a:lnTo>
                  <a:lnTo>
                    <a:pt x="13487017" y="7848487"/>
                  </a:lnTo>
                  <a:lnTo>
                    <a:pt x="13489345" y="7846723"/>
                  </a:lnTo>
                  <a:lnTo>
                    <a:pt x="13489959" y="7843440"/>
                  </a:lnTo>
                  <a:lnTo>
                    <a:pt x="13488194" y="7841111"/>
                  </a:lnTo>
                  <a:lnTo>
                    <a:pt x="13486572" y="7838449"/>
                  </a:lnTo>
                  <a:lnTo>
                    <a:pt x="13484808" y="7836120"/>
                  </a:lnTo>
                  <a:close/>
                </a:path>
                <a:path w="17849850" h="11287760">
                  <a:moveTo>
                    <a:pt x="13436202" y="7765355"/>
                  </a:moveTo>
                  <a:lnTo>
                    <a:pt x="13432917" y="7764742"/>
                  </a:lnTo>
                  <a:lnTo>
                    <a:pt x="13430590" y="7766506"/>
                  </a:lnTo>
                  <a:lnTo>
                    <a:pt x="13427928" y="7768128"/>
                  </a:lnTo>
                  <a:lnTo>
                    <a:pt x="13427314" y="7771412"/>
                  </a:lnTo>
                  <a:lnTo>
                    <a:pt x="13429079" y="7773741"/>
                  </a:lnTo>
                  <a:lnTo>
                    <a:pt x="13430701" y="7776403"/>
                  </a:lnTo>
                  <a:lnTo>
                    <a:pt x="13431416" y="7777496"/>
                  </a:lnTo>
                  <a:lnTo>
                    <a:pt x="13433084" y="7778208"/>
                  </a:lnTo>
                  <a:lnTo>
                    <a:pt x="13432942" y="7778541"/>
                  </a:lnTo>
                  <a:lnTo>
                    <a:pt x="13434607" y="7779251"/>
                  </a:lnTo>
                  <a:lnTo>
                    <a:pt x="13436368" y="7778820"/>
                  </a:lnTo>
                  <a:lnTo>
                    <a:pt x="13437937" y="7777913"/>
                  </a:lnTo>
                  <a:lnTo>
                    <a:pt x="13440599" y="7776291"/>
                  </a:lnTo>
                  <a:lnTo>
                    <a:pt x="13441211" y="7773007"/>
                  </a:lnTo>
                  <a:lnTo>
                    <a:pt x="13439448" y="7770679"/>
                  </a:lnTo>
                  <a:lnTo>
                    <a:pt x="13436202" y="7765355"/>
                  </a:lnTo>
                  <a:close/>
                </a:path>
                <a:path w="17849850" h="11287760">
                  <a:moveTo>
                    <a:pt x="13387407" y="7694114"/>
                  </a:moveTo>
                  <a:lnTo>
                    <a:pt x="13384122" y="7693501"/>
                  </a:lnTo>
                  <a:lnTo>
                    <a:pt x="13381794" y="7695264"/>
                  </a:lnTo>
                  <a:lnTo>
                    <a:pt x="13379131" y="7696887"/>
                  </a:lnTo>
                  <a:lnTo>
                    <a:pt x="13378519" y="7700172"/>
                  </a:lnTo>
                  <a:lnTo>
                    <a:pt x="13380285" y="7702500"/>
                  </a:lnTo>
                  <a:lnTo>
                    <a:pt x="13381905" y="7705161"/>
                  </a:lnTo>
                  <a:lnTo>
                    <a:pt x="13382621" y="7706255"/>
                  </a:lnTo>
                  <a:lnTo>
                    <a:pt x="13384288" y="7706966"/>
                  </a:lnTo>
                  <a:lnTo>
                    <a:pt x="13384145" y="7707299"/>
                  </a:lnTo>
                  <a:lnTo>
                    <a:pt x="13385812" y="7708010"/>
                  </a:lnTo>
                  <a:lnTo>
                    <a:pt x="13387571" y="7707578"/>
                  </a:lnTo>
                  <a:lnTo>
                    <a:pt x="13389140" y="7706673"/>
                  </a:lnTo>
                  <a:lnTo>
                    <a:pt x="13391802" y="7705050"/>
                  </a:lnTo>
                  <a:lnTo>
                    <a:pt x="13392416" y="7701766"/>
                  </a:lnTo>
                  <a:lnTo>
                    <a:pt x="13390651" y="7699437"/>
                  </a:lnTo>
                  <a:lnTo>
                    <a:pt x="13387407" y="7694114"/>
                  </a:lnTo>
                  <a:close/>
                </a:path>
                <a:path w="17849850" h="11287760">
                  <a:moveTo>
                    <a:pt x="13339421" y="7622824"/>
                  </a:moveTo>
                  <a:lnTo>
                    <a:pt x="13336278" y="7621877"/>
                  </a:lnTo>
                  <a:lnTo>
                    <a:pt x="13331620" y="7625407"/>
                  </a:lnTo>
                  <a:lnTo>
                    <a:pt x="13330884" y="7627851"/>
                  </a:lnTo>
                  <a:lnTo>
                    <a:pt x="13330674" y="7628548"/>
                  </a:lnTo>
                  <a:lnTo>
                    <a:pt x="13332438" y="7630876"/>
                  </a:lnTo>
                  <a:lnTo>
                    <a:pt x="13334061" y="7633538"/>
                  </a:lnTo>
                  <a:lnTo>
                    <a:pt x="13334777" y="7634631"/>
                  </a:lnTo>
                  <a:lnTo>
                    <a:pt x="13338110" y="7636053"/>
                  </a:lnTo>
                  <a:lnTo>
                    <a:pt x="13339727" y="7635955"/>
                  </a:lnTo>
                  <a:lnTo>
                    <a:pt x="13341295" y="7635049"/>
                  </a:lnTo>
                  <a:lnTo>
                    <a:pt x="13343624" y="7633286"/>
                  </a:lnTo>
                  <a:lnTo>
                    <a:pt x="13344361" y="7630842"/>
                  </a:lnTo>
                  <a:lnTo>
                    <a:pt x="13344572" y="7630143"/>
                  </a:lnTo>
                  <a:lnTo>
                    <a:pt x="13342807" y="7627814"/>
                  </a:lnTo>
                  <a:lnTo>
                    <a:pt x="13341184" y="7625152"/>
                  </a:lnTo>
                  <a:lnTo>
                    <a:pt x="13339421" y="7622824"/>
                  </a:lnTo>
                  <a:close/>
                </a:path>
                <a:path w="17849850" h="11287760">
                  <a:moveTo>
                    <a:pt x="13291859" y="7550534"/>
                  </a:moveTo>
                  <a:lnTo>
                    <a:pt x="13288718" y="7549588"/>
                  </a:lnTo>
                  <a:lnTo>
                    <a:pt x="13284060" y="7553118"/>
                  </a:lnTo>
                  <a:lnTo>
                    <a:pt x="13283323" y="7555560"/>
                  </a:lnTo>
                  <a:lnTo>
                    <a:pt x="13283113" y="7556259"/>
                  </a:lnTo>
                  <a:lnTo>
                    <a:pt x="13284878" y="7558586"/>
                  </a:lnTo>
                  <a:lnTo>
                    <a:pt x="13286501" y="7561249"/>
                  </a:lnTo>
                  <a:lnTo>
                    <a:pt x="13287216" y="7562342"/>
                  </a:lnTo>
                  <a:lnTo>
                    <a:pt x="13290550" y="7563764"/>
                  </a:lnTo>
                  <a:lnTo>
                    <a:pt x="13292167" y="7563666"/>
                  </a:lnTo>
                  <a:lnTo>
                    <a:pt x="13293736" y="7562759"/>
                  </a:lnTo>
                  <a:lnTo>
                    <a:pt x="13296064" y="7560995"/>
                  </a:lnTo>
                  <a:lnTo>
                    <a:pt x="13296800" y="7558552"/>
                  </a:lnTo>
                  <a:lnTo>
                    <a:pt x="13297010" y="7557854"/>
                  </a:lnTo>
                  <a:lnTo>
                    <a:pt x="13295247" y="7555525"/>
                  </a:lnTo>
                  <a:lnTo>
                    <a:pt x="13293624" y="7552863"/>
                  </a:lnTo>
                  <a:lnTo>
                    <a:pt x="13291859" y="7550534"/>
                  </a:lnTo>
                  <a:close/>
                </a:path>
                <a:path w="17849850" h="11287760">
                  <a:moveTo>
                    <a:pt x="13245107" y="7478195"/>
                  </a:moveTo>
                  <a:lnTo>
                    <a:pt x="13241964" y="7477249"/>
                  </a:lnTo>
                  <a:lnTo>
                    <a:pt x="13237308" y="7480778"/>
                  </a:lnTo>
                  <a:lnTo>
                    <a:pt x="13236573" y="7483221"/>
                  </a:lnTo>
                  <a:lnTo>
                    <a:pt x="13236363" y="7483920"/>
                  </a:lnTo>
                  <a:lnTo>
                    <a:pt x="13238127" y="7486248"/>
                  </a:lnTo>
                  <a:lnTo>
                    <a:pt x="13239749" y="7488911"/>
                  </a:lnTo>
                  <a:lnTo>
                    <a:pt x="13240132" y="7489862"/>
                  </a:lnTo>
                  <a:lnTo>
                    <a:pt x="13243797" y="7491425"/>
                  </a:lnTo>
                  <a:lnTo>
                    <a:pt x="13250258" y="7485514"/>
                  </a:lnTo>
                  <a:lnTo>
                    <a:pt x="13248493" y="7483186"/>
                  </a:lnTo>
                  <a:lnTo>
                    <a:pt x="13246872" y="7480524"/>
                  </a:lnTo>
                  <a:lnTo>
                    <a:pt x="13245107" y="7478195"/>
                  </a:lnTo>
                  <a:close/>
                </a:path>
                <a:path w="17849850" h="11287760">
                  <a:moveTo>
                    <a:pt x="13198640" y="7405191"/>
                  </a:moveTo>
                  <a:lnTo>
                    <a:pt x="13195831" y="7404386"/>
                  </a:lnTo>
                  <a:lnTo>
                    <a:pt x="13193170" y="7406008"/>
                  </a:lnTo>
                  <a:lnTo>
                    <a:pt x="13190841" y="7407773"/>
                  </a:lnTo>
                  <a:lnTo>
                    <a:pt x="13190137" y="7410230"/>
                  </a:lnTo>
                  <a:lnTo>
                    <a:pt x="13190036" y="7410581"/>
                  </a:lnTo>
                  <a:lnTo>
                    <a:pt x="13193281" y="7415905"/>
                  </a:lnTo>
                  <a:lnTo>
                    <a:pt x="13193522" y="7417190"/>
                  </a:lnTo>
                  <a:lnTo>
                    <a:pt x="13195522" y="7418043"/>
                  </a:lnTo>
                  <a:lnTo>
                    <a:pt x="13195664" y="7417710"/>
                  </a:lnTo>
                  <a:lnTo>
                    <a:pt x="13197330" y="7418420"/>
                  </a:lnTo>
                  <a:lnTo>
                    <a:pt x="13198948" y="7418322"/>
                  </a:lnTo>
                  <a:lnTo>
                    <a:pt x="13200517" y="7417415"/>
                  </a:lnTo>
                  <a:lnTo>
                    <a:pt x="13202846" y="7415651"/>
                  </a:lnTo>
                  <a:lnTo>
                    <a:pt x="13203581" y="7413208"/>
                  </a:lnTo>
                  <a:lnTo>
                    <a:pt x="13203792" y="7412509"/>
                  </a:lnTo>
                  <a:lnTo>
                    <a:pt x="13202027" y="7410182"/>
                  </a:lnTo>
                  <a:lnTo>
                    <a:pt x="13200405" y="7407520"/>
                  </a:lnTo>
                  <a:lnTo>
                    <a:pt x="13198640" y="7405191"/>
                  </a:lnTo>
                  <a:close/>
                </a:path>
                <a:path w="17849850" h="11287760">
                  <a:moveTo>
                    <a:pt x="13153648" y="7332421"/>
                  </a:moveTo>
                  <a:lnTo>
                    <a:pt x="13150364" y="7331808"/>
                  </a:lnTo>
                  <a:lnTo>
                    <a:pt x="13145325" y="7334384"/>
                  </a:lnTo>
                  <a:lnTo>
                    <a:pt x="13144711" y="7337668"/>
                  </a:lnTo>
                  <a:lnTo>
                    <a:pt x="13146000" y="7340189"/>
                  </a:lnTo>
                  <a:lnTo>
                    <a:pt x="13147622" y="7342851"/>
                  </a:lnTo>
                  <a:lnTo>
                    <a:pt x="13147863" y="7344135"/>
                  </a:lnTo>
                  <a:lnTo>
                    <a:pt x="13151863" y="7345842"/>
                  </a:lnTo>
                  <a:lnTo>
                    <a:pt x="13153480" y="7345744"/>
                  </a:lnTo>
                  <a:lnTo>
                    <a:pt x="13155049" y="7344837"/>
                  </a:lnTo>
                  <a:lnTo>
                    <a:pt x="13157378" y="7343072"/>
                  </a:lnTo>
                  <a:lnTo>
                    <a:pt x="13157849" y="7340122"/>
                  </a:lnTo>
                  <a:lnTo>
                    <a:pt x="13156560" y="7337602"/>
                  </a:lnTo>
                  <a:lnTo>
                    <a:pt x="13154937" y="7334941"/>
                  </a:lnTo>
                  <a:lnTo>
                    <a:pt x="13153648" y="7332421"/>
                  </a:lnTo>
                  <a:close/>
                </a:path>
                <a:path w="17849850" h="11287760">
                  <a:moveTo>
                    <a:pt x="13108608" y="7258842"/>
                  </a:moveTo>
                  <a:lnTo>
                    <a:pt x="13105323" y="7258229"/>
                  </a:lnTo>
                  <a:lnTo>
                    <a:pt x="13100283" y="7260807"/>
                  </a:lnTo>
                  <a:lnTo>
                    <a:pt x="13099672" y="7264091"/>
                  </a:lnTo>
                  <a:lnTo>
                    <a:pt x="13100961" y="7266611"/>
                  </a:lnTo>
                  <a:lnTo>
                    <a:pt x="13102581" y="7269272"/>
                  </a:lnTo>
                  <a:lnTo>
                    <a:pt x="13102821" y="7270557"/>
                  </a:lnTo>
                  <a:lnTo>
                    <a:pt x="13106488" y="7272121"/>
                  </a:lnTo>
                  <a:lnTo>
                    <a:pt x="13108105" y="7272022"/>
                  </a:lnTo>
                  <a:lnTo>
                    <a:pt x="13109674" y="7271116"/>
                  </a:lnTo>
                  <a:lnTo>
                    <a:pt x="13112194" y="7269826"/>
                  </a:lnTo>
                  <a:lnTo>
                    <a:pt x="13112809" y="7266542"/>
                  </a:lnTo>
                  <a:lnTo>
                    <a:pt x="13111519" y="7264023"/>
                  </a:lnTo>
                  <a:lnTo>
                    <a:pt x="13109896" y="7261362"/>
                  </a:lnTo>
                  <a:lnTo>
                    <a:pt x="13108608" y="7258842"/>
                  </a:lnTo>
                  <a:close/>
                </a:path>
                <a:path w="17849850" h="11287760">
                  <a:moveTo>
                    <a:pt x="13064042" y="7185072"/>
                  </a:moveTo>
                  <a:lnTo>
                    <a:pt x="13060757" y="7184459"/>
                  </a:lnTo>
                  <a:lnTo>
                    <a:pt x="13055719" y="7187037"/>
                  </a:lnTo>
                  <a:lnTo>
                    <a:pt x="13055105" y="7190320"/>
                  </a:lnTo>
                  <a:lnTo>
                    <a:pt x="13056394" y="7192840"/>
                  </a:lnTo>
                  <a:lnTo>
                    <a:pt x="13058016" y="7195502"/>
                  </a:lnTo>
                  <a:lnTo>
                    <a:pt x="13058256" y="7196787"/>
                  </a:lnTo>
                  <a:lnTo>
                    <a:pt x="13061923" y="7198351"/>
                  </a:lnTo>
                  <a:lnTo>
                    <a:pt x="13063541" y="7198253"/>
                  </a:lnTo>
                  <a:lnTo>
                    <a:pt x="13065110" y="7197346"/>
                  </a:lnTo>
                  <a:lnTo>
                    <a:pt x="13067629" y="7196056"/>
                  </a:lnTo>
                  <a:lnTo>
                    <a:pt x="13068242" y="7192773"/>
                  </a:lnTo>
                  <a:lnTo>
                    <a:pt x="13066954" y="7190254"/>
                  </a:lnTo>
                  <a:lnTo>
                    <a:pt x="13065331" y="7187592"/>
                  </a:lnTo>
                  <a:lnTo>
                    <a:pt x="13064042" y="7185072"/>
                  </a:lnTo>
                  <a:close/>
                </a:path>
                <a:path w="17849850" h="11287760">
                  <a:moveTo>
                    <a:pt x="13019427" y="7110493"/>
                  </a:moveTo>
                  <a:lnTo>
                    <a:pt x="13016144" y="7109881"/>
                  </a:lnTo>
                  <a:lnTo>
                    <a:pt x="13011104" y="7112459"/>
                  </a:lnTo>
                  <a:lnTo>
                    <a:pt x="13010490" y="7115741"/>
                  </a:lnTo>
                  <a:lnTo>
                    <a:pt x="13011780" y="7118261"/>
                  </a:lnTo>
                  <a:lnTo>
                    <a:pt x="13013402" y="7120924"/>
                  </a:lnTo>
                  <a:lnTo>
                    <a:pt x="13013974" y="7122350"/>
                  </a:lnTo>
                  <a:lnTo>
                    <a:pt x="13017308" y="7123772"/>
                  </a:lnTo>
                  <a:lnTo>
                    <a:pt x="13018926" y="7123674"/>
                  </a:lnTo>
                  <a:lnTo>
                    <a:pt x="13020495" y="7122767"/>
                  </a:lnTo>
                  <a:lnTo>
                    <a:pt x="13023014" y="7121477"/>
                  </a:lnTo>
                  <a:lnTo>
                    <a:pt x="13023628" y="7118196"/>
                  </a:lnTo>
                  <a:lnTo>
                    <a:pt x="13022339" y="7115676"/>
                  </a:lnTo>
                  <a:lnTo>
                    <a:pt x="13020717" y="7113014"/>
                  </a:lnTo>
                  <a:lnTo>
                    <a:pt x="13019427" y="7110493"/>
                  </a:lnTo>
                  <a:close/>
                </a:path>
                <a:path w="17849850" h="11287760">
                  <a:moveTo>
                    <a:pt x="12976289" y="7036150"/>
                  </a:moveTo>
                  <a:lnTo>
                    <a:pt x="12973004" y="7035537"/>
                  </a:lnTo>
                  <a:lnTo>
                    <a:pt x="12967965" y="7038116"/>
                  </a:lnTo>
                  <a:lnTo>
                    <a:pt x="12967352" y="7041399"/>
                  </a:lnTo>
                  <a:lnTo>
                    <a:pt x="12968642" y="7043918"/>
                  </a:lnTo>
                  <a:lnTo>
                    <a:pt x="12970264" y="7046581"/>
                  </a:lnTo>
                  <a:lnTo>
                    <a:pt x="12970838" y="7048007"/>
                  </a:lnTo>
                  <a:lnTo>
                    <a:pt x="12974169" y="7049428"/>
                  </a:lnTo>
                  <a:lnTo>
                    <a:pt x="12975788" y="7049331"/>
                  </a:lnTo>
                  <a:lnTo>
                    <a:pt x="12977357" y="7048424"/>
                  </a:lnTo>
                  <a:lnTo>
                    <a:pt x="12979877" y="7047136"/>
                  </a:lnTo>
                  <a:lnTo>
                    <a:pt x="12980489" y="7043851"/>
                  </a:lnTo>
                  <a:lnTo>
                    <a:pt x="12979199" y="7041332"/>
                  </a:lnTo>
                  <a:lnTo>
                    <a:pt x="12977577" y="7038669"/>
                  </a:lnTo>
                  <a:lnTo>
                    <a:pt x="12976289" y="7036150"/>
                  </a:lnTo>
                  <a:close/>
                </a:path>
                <a:path w="17849850" h="11287760">
                  <a:moveTo>
                    <a:pt x="12933151" y="6961807"/>
                  </a:moveTo>
                  <a:lnTo>
                    <a:pt x="12930008" y="6960860"/>
                  </a:lnTo>
                  <a:lnTo>
                    <a:pt x="12924969" y="6963439"/>
                  </a:lnTo>
                  <a:lnTo>
                    <a:pt x="12924355" y="6966722"/>
                  </a:lnTo>
                  <a:lnTo>
                    <a:pt x="12925643" y="6969242"/>
                  </a:lnTo>
                  <a:lnTo>
                    <a:pt x="12927266" y="6971903"/>
                  </a:lnTo>
                  <a:lnTo>
                    <a:pt x="12927840" y="6973330"/>
                  </a:lnTo>
                  <a:lnTo>
                    <a:pt x="12931174" y="6974752"/>
                  </a:lnTo>
                  <a:lnTo>
                    <a:pt x="12932790" y="6974654"/>
                  </a:lnTo>
                  <a:lnTo>
                    <a:pt x="12934359" y="6973748"/>
                  </a:lnTo>
                  <a:lnTo>
                    <a:pt x="12936879" y="6972459"/>
                  </a:lnTo>
                  <a:lnTo>
                    <a:pt x="12937490" y="6969175"/>
                  </a:lnTo>
                  <a:lnTo>
                    <a:pt x="12936202" y="6966655"/>
                  </a:lnTo>
                  <a:lnTo>
                    <a:pt x="12934582" y="6963994"/>
                  </a:lnTo>
                  <a:lnTo>
                    <a:pt x="12933151" y="6961807"/>
                  </a:lnTo>
                  <a:close/>
                </a:path>
                <a:path w="17849850" h="11287760">
                  <a:moveTo>
                    <a:pt x="12890770" y="6886606"/>
                  </a:moveTo>
                  <a:lnTo>
                    <a:pt x="12887629" y="6885660"/>
                  </a:lnTo>
                  <a:lnTo>
                    <a:pt x="12885109" y="6886948"/>
                  </a:lnTo>
                  <a:lnTo>
                    <a:pt x="12882922" y="6888380"/>
                  </a:lnTo>
                  <a:lnTo>
                    <a:pt x="12881975" y="6891522"/>
                  </a:lnTo>
                  <a:lnTo>
                    <a:pt x="12883264" y="6894041"/>
                  </a:lnTo>
                  <a:lnTo>
                    <a:pt x="12884887" y="6896703"/>
                  </a:lnTo>
                  <a:lnTo>
                    <a:pt x="12885459" y="6898129"/>
                  </a:lnTo>
                  <a:lnTo>
                    <a:pt x="12888794" y="6899552"/>
                  </a:lnTo>
                  <a:lnTo>
                    <a:pt x="12890411" y="6899453"/>
                  </a:lnTo>
                  <a:lnTo>
                    <a:pt x="12891980" y="6898546"/>
                  </a:lnTo>
                  <a:lnTo>
                    <a:pt x="12894166" y="6897116"/>
                  </a:lnTo>
                  <a:lnTo>
                    <a:pt x="12895114" y="6893974"/>
                  </a:lnTo>
                  <a:lnTo>
                    <a:pt x="12893825" y="6891454"/>
                  </a:lnTo>
                  <a:lnTo>
                    <a:pt x="12892202" y="6888793"/>
                  </a:lnTo>
                  <a:lnTo>
                    <a:pt x="12890770" y="6886606"/>
                  </a:lnTo>
                  <a:close/>
                </a:path>
                <a:path w="17849850" h="11287760">
                  <a:moveTo>
                    <a:pt x="12849344" y="6811023"/>
                  </a:moveTo>
                  <a:lnTo>
                    <a:pt x="12846201" y="6810077"/>
                  </a:lnTo>
                  <a:lnTo>
                    <a:pt x="12841161" y="6812655"/>
                  </a:lnTo>
                  <a:lnTo>
                    <a:pt x="12840216" y="6815797"/>
                  </a:lnTo>
                  <a:lnTo>
                    <a:pt x="12841504" y="6818316"/>
                  </a:lnTo>
                  <a:lnTo>
                    <a:pt x="12848507" y="6824062"/>
                  </a:lnTo>
                  <a:lnTo>
                    <a:pt x="12850076" y="6823155"/>
                  </a:lnTo>
                  <a:lnTo>
                    <a:pt x="12852595" y="6821865"/>
                  </a:lnTo>
                  <a:lnTo>
                    <a:pt x="12853544" y="6818724"/>
                  </a:lnTo>
                  <a:lnTo>
                    <a:pt x="12852254" y="6816205"/>
                  </a:lnTo>
                  <a:lnTo>
                    <a:pt x="12850632" y="6813542"/>
                  </a:lnTo>
                  <a:lnTo>
                    <a:pt x="12849344" y="6811023"/>
                  </a:lnTo>
                  <a:close/>
                </a:path>
                <a:path w="17849850" h="11287760">
                  <a:moveTo>
                    <a:pt x="12808246" y="6735581"/>
                  </a:moveTo>
                  <a:lnTo>
                    <a:pt x="12805106" y="6734636"/>
                  </a:lnTo>
                  <a:lnTo>
                    <a:pt x="12800068" y="6737214"/>
                  </a:lnTo>
                  <a:lnTo>
                    <a:pt x="12799119" y="6740355"/>
                  </a:lnTo>
                  <a:lnTo>
                    <a:pt x="12800408" y="6742874"/>
                  </a:lnTo>
                  <a:lnTo>
                    <a:pt x="12807413" y="6748620"/>
                  </a:lnTo>
                  <a:lnTo>
                    <a:pt x="12808982" y="6747713"/>
                  </a:lnTo>
                  <a:lnTo>
                    <a:pt x="12811502" y="6746424"/>
                  </a:lnTo>
                  <a:lnTo>
                    <a:pt x="12812447" y="6743282"/>
                  </a:lnTo>
                  <a:lnTo>
                    <a:pt x="12811157" y="6740763"/>
                  </a:lnTo>
                  <a:lnTo>
                    <a:pt x="12809536" y="6738102"/>
                  </a:lnTo>
                  <a:lnTo>
                    <a:pt x="12808246" y="6735581"/>
                  </a:lnTo>
                  <a:close/>
                </a:path>
                <a:path w="17849850" h="11287760">
                  <a:moveTo>
                    <a:pt x="12767436" y="6659474"/>
                  </a:moveTo>
                  <a:lnTo>
                    <a:pt x="12764293" y="6658528"/>
                  </a:lnTo>
                  <a:lnTo>
                    <a:pt x="12759255" y="6661106"/>
                  </a:lnTo>
                  <a:lnTo>
                    <a:pt x="12758309" y="6664249"/>
                  </a:lnTo>
                  <a:lnTo>
                    <a:pt x="12759598" y="6666767"/>
                  </a:lnTo>
                  <a:lnTo>
                    <a:pt x="12766602" y="6672513"/>
                  </a:lnTo>
                  <a:lnTo>
                    <a:pt x="12768171" y="6671606"/>
                  </a:lnTo>
                  <a:lnTo>
                    <a:pt x="12770691" y="6670318"/>
                  </a:lnTo>
                  <a:lnTo>
                    <a:pt x="12771636" y="6667175"/>
                  </a:lnTo>
                  <a:lnTo>
                    <a:pt x="12770348" y="6664656"/>
                  </a:lnTo>
                  <a:lnTo>
                    <a:pt x="12768726" y="6661993"/>
                  </a:lnTo>
                  <a:lnTo>
                    <a:pt x="12767436" y="6659474"/>
                  </a:lnTo>
                  <a:close/>
                </a:path>
                <a:path w="17849850" h="11287760">
                  <a:moveTo>
                    <a:pt x="12726960" y="6583509"/>
                  </a:moveTo>
                  <a:lnTo>
                    <a:pt x="12723817" y="6582563"/>
                  </a:lnTo>
                  <a:lnTo>
                    <a:pt x="12718778" y="6585141"/>
                  </a:lnTo>
                  <a:lnTo>
                    <a:pt x="12717833" y="6588283"/>
                  </a:lnTo>
                  <a:lnTo>
                    <a:pt x="12719122" y="6590803"/>
                  </a:lnTo>
                  <a:lnTo>
                    <a:pt x="12720743" y="6593464"/>
                  </a:lnTo>
                  <a:lnTo>
                    <a:pt x="12721459" y="6594558"/>
                  </a:lnTo>
                  <a:lnTo>
                    <a:pt x="12723316" y="6595744"/>
                  </a:lnTo>
                  <a:lnTo>
                    <a:pt x="12724650" y="6596313"/>
                  </a:lnTo>
                  <a:lnTo>
                    <a:pt x="12726266" y="6596214"/>
                  </a:lnTo>
                  <a:lnTo>
                    <a:pt x="12727693" y="6595641"/>
                  </a:lnTo>
                  <a:lnTo>
                    <a:pt x="12730213" y="6594352"/>
                  </a:lnTo>
                  <a:lnTo>
                    <a:pt x="12731161" y="6591210"/>
                  </a:lnTo>
                  <a:lnTo>
                    <a:pt x="12729871" y="6588691"/>
                  </a:lnTo>
                  <a:lnTo>
                    <a:pt x="12728249" y="6586028"/>
                  </a:lnTo>
                  <a:lnTo>
                    <a:pt x="12726960" y="6583509"/>
                  </a:lnTo>
                  <a:close/>
                </a:path>
                <a:path w="17849850" h="11287760">
                  <a:moveTo>
                    <a:pt x="12686765" y="6506876"/>
                  </a:moveTo>
                  <a:lnTo>
                    <a:pt x="12683625" y="6505930"/>
                  </a:lnTo>
                  <a:lnTo>
                    <a:pt x="12678586" y="6508509"/>
                  </a:lnTo>
                  <a:lnTo>
                    <a:pt x="12677639" y="6511650"/>
                  </a:lnTo>
                  <a:lnTo>
                    <a:pt x="12678927" y="6514170"/>
                  </a:lnTo>
                  <a:lnTo>
                    <a:pt x="12680550" y="6516831"/>
                  </a:lnTo>
                  <a:lnTo>
                    <a:pt x="12681266" y="6517924"/>
                  </a:lnTo>
                  <a:lnTo>
                    <a:pt x="12683124" y="6519111"/>
                  </a:lnTo>
                  <a:lnTo>
                    <a:pt x="12684457" y="6519680"/>
                  </a:lnTo>
                  <a:lnTo>
                    <a:pt x="12686075" y="6519582"/>
                  </a:lnTo>
                  <a:lnTo>
                    <a:pt x="12687501" y="6519008"/>
                  </a:lnTo>
                  <a:lnTo>
                    <a:pt x="12690020" y="6517720"/>
                  </a:lnTo>
                  <a:lnTo>
                    <a:pt x="12690966" y="6514579"/>
                  </a:lnTo>
                  <a:lnTo>
                    <a:pt x="12689677" y="6512058"/>
                  </a:lnTo>
                  <a:lnTo>
                    <a:pt x="12688055" y="6509396"/>
                  </a:lnTo>
                  <a:lnTo>
                    <a:pt x="12686765" y="6506876"/>
                  </a:lnTo>
                  <a:close/>
                </a:path>
                <a:path w="17849850" h="11287760">
                  <a:moveTo>
                    <a:pt x="12647050" y="6430054"/>
                  </a:moveTo>
                  <a:lnTo>
                    <a:pt x="12643907" y="6429107"/>
                  </a:lnTo>
                  <a:lnTo>
                    <a:pt x="12638868" y="6431685"/>
                  </a:lnTo>
                  <a:lnTo>
                    <a:pt x="12637922" y="6434827"/>
                  </a:lnTo>
                  <a:lnTo>
                    <a:pt x="12639211" y="6437348"/>
                  </a:lnTo>
                  <a:lnTo>
                    <a:pt x="12640692" y="6440342"/>
                  </a:lnTo>
                  <a:lnTo>
                    <a:pt x="12641408" y="6441435"/>
                  </a:lnTo>
                  <a:lnTo>
                    <a:pt x="12643263" y="6442621"/>
                  </a:lnTo>
                  <a:lnTo>
                    <a:pt x="12643406" y="6442288"/>
                  </a:lnTo>
                  <a:lnTo>
                    <a:pt x="12644739" y="6442857"/>
                  </a:lnTo>
                  <a:lnTo>
                    <a:pt x="12646356" y="6442758"/>
                  </a:lnTo>
                  <a:lnTo>
                    <a:pt x="12647783" y="6442185"/>
                  </a:lnTo>
                  <a:lnTo>
                    <a:pt x="12650302" y="6440897"/>
                  </a:lnTo>
                  <a:lnTo>
                    <a:pt x="12651250" y="6437754"/>
                  </a:lnTo>
                  <a:lnTo>
                    <a:pt x="12649962" y="6435235"/>
                  </a:lnTo>
                  <a:lnTo>
                    <a:pt x="12648339" y="6432574"/>
                  </a:lnTo>
                  <a:lnTo>
                    <a:pt x="12647050" y="6430054"/>
                  </a:lnTo>
                  <a:close/>
                </a:path>
                <a:path w="17849850" h="11287760">
                  <a:moveTo>
                    <a:pt x="12607380" y="6354039"/>
                  </a:moveTo>
                  <a:lnTo>
                    <a:pt x="12604239" y="6353093"/>
                  </a:lnTo>
                  <a:lnTo>
                    <a:pt x="12599199" y="6355670"/>
                  </a:lnTo>
                  <a:lnTo>
                    <a:pt x="12598254" y="6358812"/>
                  </a:lnTo>
                  <a:lnTo>
                    <a:pt x="12599542" y="6361332"/>
                  </a:lnTo>
                  <a:lnTo>
                    <a:pt x="12601165" y="6363994"/>
                  </a:lnTo>
                  <a:lnTo>
                    <a:pt x="12601881" y="6365088"/>
                  </a:lnTo>
                  <a:lnTo>
                    <a:pt x="12603737" y="6366274"/>
                  </a:lnTo>
                  <a:lnTo>
                    <a:pt x="12603595" y="6366607"/>
                  </a:lnTo>
                  <a:lnTo>
                    <a:pt x="12604928" y="6367176"/>
                  </a:lnTo>
                  <a:lnTo>
                    <a:pt x="12606547" y="6367078"/>
                  </a:lnTo>
                  <a:lnTo>
                    <a:pt x="12607973" y="6366505"/>
                  </a:lnTo>
                  <a:lnTo>
                    <a:pt x="12610494" y="6365215"/>
                  </a:lnTo>
                  <a:lnTo>
                    <a:pt x="12611438" y="6362073"/>
                  </a:lnTo>
                  <a:lnTo>
                    <a:pt x="12610150" y="6359554"/>
                  </a:lnTo>
                  <a:lnTo>
                    <a:pt x="12608669" y="6356559"/>
                  </a:lnTo>
                  <a:lnTo>
                    <a:pt x="12607380" y="6354039"/>
                  </a:lnTo>
                  <a:close/>
                </a:path>
                <a:path w="17849850" h="11287760">
                  <a:moveTo>
                    <a:pt x="12567997" y="6277357"/>
                  </a:moveTo>
                  <a:lnTo>
                    <a:pt x="12564856" y="6276411"/>
                  </a:lnTo>
                  <a:lnTo>
                    <a:pt x="12559817" y="6278990"/>
                  </a:lnTo>
                  <a:lnTo>
                    <a:pt x="12558869" y="6282131"/>
                  </a:lnTo>
                  <a:lnTo>
                    <a:pt x="12560157" y="6284651"/>
                  </a:lnTo>
                  <a:lnTo>
                    <a:pt x="12561780" y="6287313"/>
                  </a:lnTo>
                  <a:lnTo>
                    <a:pt x="12562496" y="6288405"/>
                  </a:lnTo>
                  <a:lnTo>
                    <a:pt x="12564354" y="6289592"/>
                  </a:lnTo>
                  <a:lnTo>
                    <a:pt x="12565688" y="6290161"/>
                  </a:lnTo>
                  <a:lnTo>
                    <a:pt x="12567306" y="6290063"/>
                  </a:lnTo>
                  <a:lnTo>
                    <a:pt x="12568731" y="6289490"/>
                  </a:lnTo>
                  <a:lnTo>
                    <a:pt x="12571251" y="6288201"/>
                  </a:lnTo>
                  <a:lnTo>
                    <a:pt x="12572197" y="6285059"/>
                  </a:lnTo>
                  <a:lnTo>
                    <a:pt x="12570908" y="6282539"/>
                  </a:lnTo>
                  <a:lnTo>
                    <a:pt x="12569285" y="6279877"/>
                  </a:lnTo>
                  <a:lnTo>
                    <a:pt x="12567997" y="6277357"/>
                  </a:lnTo>
                  <a:close/>
                </a:path>
                <a:path w="17849850" h="11287760">
                  <a:moveTo>
                    <a:pt x="12528279" y="6200536"/>
                  </a:moveTo>
                  <a:lnTo>
                    <a:pt x="12525137" y="6199588"/>
                  </a:lnTo>
                  <a:lnTo>
                    <a:pt x="12520099" y="6202166"/>
                  </a:lnTo>
                  <a:lnTo>
                    <a:pt x="12519152" y="6205308"/>
                  </a:lnTo>
                  <a:lnTo>
                    <a:pt x="12520441" y="6207829"/>
                  </a:lnTo>
                  <a:lnTo>
                    <a:pt x="12522064" y="6210491"/>
                  </a:lnTo>
                  <a:lnTo>
                    <a:pt x="12522780" y="6211583"/>
                  </a:lnTo>
                  <a:lnTo>
                    <a:pt x="12524636" y="6212769"/>
                  </a:lnTo>
                  <a:lnTo>
                    <a:pt x="12525969" y="6213337"/>
                  </a:lnTo>
                  <a:lnTo>
                    <a:pt x="12527587" y="6213241"/>
                  </a:lnTo>
                  <a:lnTo>
                    <a:pt x="12529012" y="6212667"/>
                  </a:lnTo>
                  <a:lnTo>
                    <a:pt x="12531533" y="6211377"/>
                  </a:lnTo>
                  <a:lnTo>
                    <a:pt x="12532480" y="6208235"/>
                  </a:lnTo>
                  <a:lnTo>
                    <a:pt x="12531192" y="6205717"/>
                  </a:lnTo>
                  <a:lnTo>
                    <a:pt x="12529569" y="6203055"/>
                  </a:lnTo>
                  <a:lnTo>
                    <a:pt x="12528279" y="6200536"/>
                  </a:lnTo>
                  <a:close/>
                </a:path>
                <a:path w="17849850" h="11287760">
                  <a:moveTo>
                    <a:pt x="12488419" y="6124045"/>
                  </a:moveTo>
                  <a:lnTo>
                    <a:pt x="12485277" y="6123098"/>
                  </a:lnTo>
                  <a:lnTo>
                    <a:pt x="12480238" y="6125677"/>
                  </a:lnTo>
                  <a:lnTo>
                    <a:pt x="12479292" y="6128818"/>
                  </a:lnTo>
                  <a:lnTo>
                    <a:pt x="12480581" y="6131337"/>
                  </a:lnTo>
                  <a:lnTo>
                    <a:pt x="12482204" y="6134000"/>
                  </a:lnTo>
                  <a:lnTo>
                    <a:pt x="12482920" y="6135093"/>
                  </a:lnTo>
                  <a:lnTo>
                    <a:pt x="12484778" y="6136280"/>
                  </a:lnTo>
                  <a:lnTo>
                    <a:pt x="12486111" y="6136848"/>
                  </a:lnTo>
                  <a:lnTo>
                    <a:pt x="12487728" y="6136750"/>
                  </a:lnTo>
                  <a:lnTo>
                    <a:pt x="12489155" y="6136177"/>
                  </a:lnTo>
                  <a:lnTo>
                    <a:pt x="12491674" y="6134889"/>
                  </a:lnTo>
                  <a:lnTo>
                    <a:pt x="12492620" y="6131745"/>
                  </a:lnTo>
                  <a:lnTo>
                    <a:pt x="12491331" y="6129227"/>
                  </a:lnTo>
                  <a:lnTo>
                    <a:pt x="12489709" y="6126565"/>
                  </a:lnTo>
                  <a:lnTo>
                    <a:pt x="12488419" y="6124045"/>
                  </a:lnTo>
                  <a:close/>
                </a:path>
                <a:path w="17849850" h="11287760">
                  <a:moveTo>
                    <a:pt x="12448419" y="6047889"/>
                  </a:moveTo>
                  <a:lnTo>
                    <a:pt x="12445276" y="6046942"/>
                  </a:lnTo>
                  <a:lnTo>
                    <a:pt x="12440238" y="6049520"/>
                  </a:lnTo>
                  <a:lnTo>
                    <a:pt x="12439291" y="6052663"/>
                  </a:lnTo>
                  <a:lnTo>
                    <a:pt x="12440581" y="6055182"/>
                  </a:lnTo>
                  <a:lnTo>
                    <a:pt x="12442201" y="6057843"/>
                  </a:lnTo>
                  <a:lnTo>
                    <a:pt x="12442917" y="6058936"/>
                  </a:lnTo>
                  <a:lnTo>
                    <a:pt x="12444775" y="6060123"/>
                  </a:lnTo>
                  <a:lnTo>
                    <a:pt x="12446109" y="6060692"/>
                  </a:lnTo>
                  <a:lnTo>
                    <a:pt x="12447725" y="6060593"/>
                  </a:lnTo>
                  <a:lnTo>
                    <a:pt x="12449152" y="6060020"/>
                  </a:lnTo>
                  <a:lnTo>
                    <a:pt x="12451672" y="6058732"/>
                  </a:lnTo>
                  <a:lnTo>
                    <a:pt x="12452619" y="6055590"/>
                  </a:lnTo>
                  <a:lnTo>
                    <a:pt x="12451330" y="6053070"/>
                  </a:lnTo>
                  <a:lnTo>
                    <a:pt x="12449708" y="6050407"/>
                  </a:lnTo>
                  <a:lnTo>
                    <a:pt x="12448419" y="6047889"/>
                  </a:lnTo>
                  <a:close/>
                </a:path>
                <a:path w="17849850" h="11287760">
                  <a:moveTo>
                    <a:pt x="12408083" y="5971590"/>
                  </a:moveTo>
                  <a:lnTo>
                    <a:pt x="12404942" y="5970644"/>
                  </a:lnTo>
                  <a:lnTo>
                    <a:pt x="12399903" y="5973222"/>
                  </a:lnTo>
                  <a:lnTo>
                    <a:pt x="12398956" y="5976363"/>
                  </a:lnTo>
                  <a:lnTo>
                    <a:pt x="12400244" y="5978882"/>
                  </a:lnTo>
                  <a:lnTo>
                    <a:pt x="12407249" y="5984629"/>
                  </a:lnTo>
                  <a:lnTo>
                    <a:pt x="12408817" y="5983722"/>
                  </a:lnTo>
                  <a:lnTo>
                    <a:pt x="12411337" y="5982432"/>
                  </a:lnTo>
                  <a:lnTo>
                    <a:pt x="12412283" y="5979291"/>
                  </a:lnTo>
                  <a:lnTo>
                    <a:pt x="12410994" y="5976771"/>
                  </a:lnTo>
                  <a:lnTo>
                    <a:pt x="12409372" y="5974109"/>
                  </a:lnTo>
                  <a:lnTo>
                    <a:pt x="12408083" y="5971590"/>
                  </a:lnTo>
                  <a:close/>
                </a:path>
                <a:path w="17849850" h="11287760">
                  <a:moveTo>
                    <a:pt x="12366655" y="5896006"/>
                  </a:moveTo>
                  <a:lnTo>
                    <a:pt x="12363513" y="5895060"/>
                  </a:lnTo>
                  <a:lnTo>
                    <a:pt x="12358472" y="5897638"/>
                  </a:lnTo>
                  <a:lnTo>
                    <a:pt x="12357528" y="5900780"/>
                  </a:lnTo>
                  <a:lnTo>
                    <a:pt x="12358817" y="5903299"/>
                  </a:lnTo>
                  <a:lnTo>
                    <a:pt x="12360439" y="5905961"/>
                  </a:lnTo>
                  <a:lnTo>
                    <a:pt x="12361012" y="5907388"/>
                  </a:lnTo>
                  <a:lnTo>
                    <a:pt x="12364346" y="5908810"/>
                  </a:lnTo>
                  <a:lnTo>
                    <a:pt x="12365822" y="5909045"/>
                  </a:lnTo>
                  <a:lnTo>
                    <a:pt x="12367389" y="5908138"/>
                  </a:lnTo>
                  <a:lnTo>
                    <a:pt x="12369909" y="5906850"/>
                  </a:lnTo>
                  <a:lnTo>
                    <a:pt x="12370856" y="5903707"/>
                  </a:lnTo>
                  <a:lnTo>
                    <a:pt x="12369566" y="5901188"/>
                  </a:lnTo>
                  <a:lnTo>
                    <a:pt x="12367943" y="5898526"/>
                  </a:lnTo>
                  <a:lnTo>
                    <a:pt x="12366655" y="5896006"/>
                  </a:lnTo>
                  <a:close/>
                </a:path>
                <a:path w="17849850" h="11287760">
                  <a:moveTo>
                    <a:pt x="12324417" y="5820471"/>
                  </a:moveTo>
                  <a:lnTo>
                    <a:pt x="12321277" y="5819527"/>
                  </a:lnTo>
                  <a:lnTo>
                    <a:pt x="12316238" y="5822104"/>
                  </a:lnTo>
                  <a:lnTo>
                    <a:pt x="12315624" y="5825389"/>
                  </a:lnTo>
                  <a:lnTo>
                    <a:pt x="12316912" y="5827907"/>
                  </a:lnTo>
                  <a:lnTo>
                    <a:pt x="12318535" y="5830570"/>
                  </a:lnTo>
                  <a:lnTo>
                    <a:pt x="12319108" y="5831996"/>
                  </a:lnTo>
                  <a:lnTo>
                    <a:pt x="12322442" y="5833418"/>
                  </a:lnTo>
                  <a:lnTo>
                    <a:pt x="12324059" y="5833320"/>
                  </a:lnTo>
                  <a:lnTo>
                    <a:pt x="12325628" y="5832413"/>
                  </a:lnTo>
                  <a:lnTo>
                    <a:pt x="12327815" y="5830982"/>
                  </a:lnTo>
                  <a:lnTo>
                    <a:pt x="12328759" y="5827840"/>
                  </a:lnTo>
                  <a:lnTo>
                    <a:pt x="12327471" y="5825320"/>
                  </a:lnTo>
                  <a:lnTo>
                    <a:pt x="12325849" y="5822658"/>
                  </a:lnTo>
                  <a:lnTo>
                    <a:pt x="12324417" y="5820471"/>
                  </a:lnTo>
                  <a:close/>
                </a:path>
                <a:path w="17849850" h="11287760">
                  <a:moveTo>
                    <a:pt x="12281898" y="5745605"/>
                  </a:moveTo>
                  <a:lnTo>
                    <a:pt x="12278613" y="5744992"/>
                  </a:lnTo>
                  <a:lnTo>
                    <a:pt x="12273574" y="5747569"/>
                  </a:lnTo>
                  <a:lnTo>
                    <a:pt x="12272959" y="5750854"/>
                  </a:lnTo>
                  <a:lnTo>
                    <a:pt x="12274248" y="5753374"/>
                  </a:lnTo>
                  <a:lnTo>
                    <a:pt x="12275872" y="5756035"/>
                  </a:lnTo>
                  <a:lnTo>
                    <a:pt x="12276445" y="5757462"/>
                  </a:lnTo>
                  <a:lnTo>
                    <a:pt x="12279778" y="5758883"/>
                  </a:lnTo>
                  <a:lnTo>
                    <a:pt x="12281396" y="5758785"/>
                  </a:lnTo>
                  <a:lnTo>
                    <a:pt x="12282964" y="5757880"/>
                  </a:lnTo>
                  <a:lnTo>
                    <a:pt x="12285484" y="5756590"/>
                  </a:lnTo>
                  <a:lnTo>
                    <a:pt x="12286098" y="5753306"/>
                  </a:lnTo>
                  <a:lnTo>
                    <a:pt x="12284809" y="5750787"/>
                  </a:lnTo>
                  <a:lnTo>
                    <a:pt x="12283186" y="5748125"/>
                  </a:lnTo>
                  <a:lnTo>
                    <a:pt x="12281898" y="5745605"/>
                  </a:lnTo>
                  <a:close/>
                </a:path>
                <a:path w="17849850" h="11287760">
                  <a:moveTo>
                    <a:pt x="12238282" y="5671452"/>
                  </a:moveTo>
                  <a:lnTo>
                    <a:pt x="12234998" y="5670839"/>
                  </a:lnTo>
                  <a:lnTo>
                    <a:pt x="12229957" y="5673418"/>
                  </a:lnTo>
                  <a:lnTo>
                    <a:pt x="12229346" y="5676702"/>
                  </a:lnTo>
                  <a:lnTo>
                    <a:pt x="12230635" y="5679222"/>
                  </a:lnTo>
                  <a:lnTo>
                    <a:pt x="12232258" y="5681884"/>
                  </a:lnTo>
                  <a:lnTo>
                    <a:pt x="12232497" y="5683167"/>
                  </a:lnTo>
                  <a:lnTo>
                    <a:pt x="12236164" y="5684731"/>
                  </a:lnTo>
                  <a:lnTo>
                    <a:pt x="12237782" y="5684633"/>
                  </a:lnTo>
                  <a:lnTo>
                    <a:pt x="12239351" y="5683728"/>
                  </a:lnTo>
                  <a:lnTo>
                    <a:pt x="12241870" y="5682438"/>
                  </a:lnTo>
                  <a:lnTo>
                    <a:pt x="12242483" y="5679153"/>
                  </a:lnTo>
                  <a:lnTo>
                    <a:pt x="12241193" y="5676634"/>
                  </a:lnTo>
                  <a:lnTo>
                    <a:pt x="12239570" y="5673972"/>
                  </a:lnTo>
                  <a:lnTo>
                    <a:pt x="12238282" y="5671452"/>
                  </a:lnTo>
                  <a:close/>
                </a:path>
                <a:path w="17849850" h="11287760">
                  <a:moveTo>
                    <a:pt x="12192100" y="5597781"/>
                  </a:moveTo>
                  <a:lnTo>
                    <a:pt x="12188957" y="5596834"/>
                  </a:lnTo>
                  <a:lnTo>
                    <a:pt x="12184301" y="5600363"/>
                  </a:lnTo>
                  <a:lnTo>
                    <a:pt x="12183564" y="5602807"/>
                  </a:lnTo>
                  <a:lnTo>
                    <a:pt x="12183354" y="5603505"/>
                  </a:lnTo>
                  <a:lnTo>
                    <a:pt x="12185118" y="5605834"/>
                  </a:lnTo>
                  <a:lnTo>
                    <a:pt x="12186741" y="5608496"/>
                  </a:lnTo>
                  <a:lnTo>
                    <a:pt x="12186980" y="5609779"/>
                  </a:lnTo>
                  <a:lnTo>
                    <a:pt x="12188982" y="5610633"/>
                  </a:lnTo>
                  <a:lnTo>
                    <a:pt x="12189124" y="5610300"/>
                  </a:lnTo>
                  <a:lnTo>
                    <a:pt x="12190790" y="5611010"/>
                  </a:lnTo>
                  <a:lnTo>
                    <a:pt x="12192407" y="5610913"/>
                  </a:lnTo>
                  <a:lnTo>
                    <a:pt x="12193976" y="5610007"/>
                  </a:lnTo>
                  <a:lnTo>
                    <a:pt x="12196305" y="5608242"/>
                  </a:lnTo>
                  <a:lnTo>
                    <a:pt x="12197041" y="5605798"/>
                  </a:lnTo>
                  <a:lnTo>
                    <a:pt x="12197251" y="5605100"/>
                  </a:lnTo>
                  <a:lnTo>
                    <a:pt x="12195487" y="5602772"/>
                  </a:lnTo>
                  <a:lnTo>
                    <a:pt x="12193865" y="5600110"/>
                  </a:lnTo>
                  <a:lnTo>
                    <a:pt x="12192100" y="5597781"/>
                  </a:lnTo>
                  <a:close/>
                </a:path>
                <a:path w="17849850" h="11287760">
                  <a:moveTo>
                    <a:pt x="12145539" y="5525918"/>
                  </a:moveTo>
                  <a:lnTo>
                    <a:pt x="12142396" y="5524971"/>
                  </a:lnTo>
                  <a:lnTo>
                    <a:pt x="12137740" y="5528500"/>
                  </a:lnTo>
                  <a:lnTo>
                    <a:pt x="12137005" y="5530945"/>
                  </a:lnTo>
                  <a:lnTo>
                    <a:pt x="12136795" y="5531643"/>
                  </a:lnTo>
                  <a:lnTo>
                    <a:pt x="12138559" y="5533970"/>
                  </a:lnTo>
                  <a:lnTo>
                    <a:pt x="12140179" y="5536632"/>
                  </a:lnTo>
                  <a:lnTo>
                    <a:pt x="12140895" y="5537725"/>
                  </a:lnTo>
                  <a:lnTo>
                    <a:pt x="12144228" y="5539147"/>
                  </a:lnTo>
                  <a:lnTo>
                    <a:pt x="12145846" y="5539049"/>
                  </a:lnTo>
                  <a:lnTo>
                    <a:pt x="12147415" y="5538142"/>
                  </a:lnTo>
                  <a:lnTo>
                    <a:pt x="12149743" y="5536378"/>
                  </a:lnTo>
                  <a:lnTo>
                    <a:pt x="12150480" y="5533934"/>
                  </a:lnTo>
                  <a:lnTo>
                    <a:pt x="12150690" y="5533236"/>
                  </a:lnTo>
                  <a:lnTo>
                    <a:pt x="12148925" y="5530907"/>
                  </a:lnTo>
                  <a:lnTo>
                    <a:pt x="12147304" y="5528247"/>
                  </a:lnTo>
                  <a:lnTo>
                    <a:pt x="12145539" y="5525918"/>
                  </a:lnTo>
                  <a:close/>
                </a:path>
                <a:path w="17849850" h="11287760">
                  <a:moveTo>
                    <a:pt x="1679579" y="1059122"/>
                  </a:moveTo>
                  <a:lnTo>
                    <a:pt x="1671247" y="1055567"/>
                  </a:lnTo>
                  <a:lnTo>
                    <a:pt x="1668394" y="1056714"/>
                  </a:lnTo>
                  <a:lnTo>
                    <a:pt x="1666119" y="1062046"/>
                  </a:lnTo>
                  <a:lnTo>
                    <a:pt x="1667266" y="1064900"/>
                  </a:lnTo>
                  <a:lnTo>
                    <a:pt x="1675599" y="1068454"/>
                  </a:lnTo>
                  <a:lnTo>
                    <a:pt x="1678452" y="1067307"/>
                  </a:lnTo>
                  <a:lnTo>
                    <a:pt x="1680727" y="1061974"/>
                  </a:lnTo>
                  <a:lnTo>
                    <a:pt x="1679579" y="1059122"/>
                  </a:lnTo>
                  <a:close/>
                </a:path>
                <a:path w="17849850" h="11287760">
                  <a:moveTo>
                    <a:pt x="1599919" y="1025141"/>
                  </a:moveTo>
                  <a:lnTo>
                    <a:pt x="1591587" y="1021587"/>
                  </a:lnTo>
                  <a:lnTo>
                    <a:pt x="1588734" y="1022733"/>
                  </a:lnTo>
                  <a:lnTo>
                    <a:pt x="1586602" y="1027733"/>
                  </a:lnTo>
                  <a:lnTo>
                    <a:pt x="1587606" y="1030919"/>
                  </a:lnTo>
                  <a:lnTo>
                    <a:pt x="1595938" y="1034474"/>
                  </a:lnTo>
                  <a:lnTo>
                    <a:pt x="1598791" y="1033326"/>
                  </a:lnTo>
                  <a:lnTo>
                    <a:pt x="1600924" y="1028327"/>
                  </a:lnTo>
                  <a:lnTo>
                    <a:pt x="1599919" y="1025141"/>
                  </a:lnTo>
                  <a:close/>
                </a:path>
                <a:path w="17849850" h="11287760">
                  <a:moveTo>
                    <a:pt x="1759333" y="1091960"/>
                  </a:moveTo>
                  <a:lnTo>
                    <a:pt x="1753667" y="1089543"/>
                  </a:lnTo>
                  <a:lnTo>
                    <a:pt x="1750858" y="1088739"/>
                  </a:lnTo>
                  <a:lnTo>
                    <a:pt x="1748006" y="1089885"/>
                  </a:lnTo>
                  <a:lnTo>
                    <a:pt x="1745731" y="1095218"/>
                  </a:lnTo>
                  <a:lnTo>
                    <a:pt x="1746878" y="1098071"/>
                  </a:lnTo>
                  <a:lnTo>
                    <a:pt x="1752877" y="1100630"/>
                  </a:lnTo>
                  <a:lnTo>
                    <a:pt x="1755686" y="1101434"/>
                  </a:lnTo>
                  <a:lnTo>
                    <a:pt x="1758539" y="1100287"/>
                  </a:lnTo>
                  <a:lnTo>
                    <a:pt x="1759676" y="1097622"/>
                  </a:lnTo>
                  <a:lnTo>
                    <a:pt x="1760380" y="1095163"/>
                  </a:lnTo>
                  <a:lnTo>
                    <a:pt x="1760480" y="1094812"/>
                  </a:lnTo>
                  <a:lnTo>
                    <a:pt x="1759333" y="1091960"/>
                  </a:lnTo>
                  <a:close/>
                </a:path>
                <a:path w="17849850" h="11287760">
                  <a:moveTo>
                    <a:pt x="1521353" y="990445"/>
                  </a:moveTo>
                  <a:lnTo>
                    <a:pt x="1513020" y="986891"/>
                  </a:lnTo>
                  <a:lnTo>
                    <a:pt x="1509834" y="987895"/>
                  </a:lnTo>
                  <a:lnTo>
                    <a:pt x="1507559" y="993228"/>
                  </a:lnTo>
                  <a:lnTo>
                    <a:pt x="1508564" y="996414"/>
                  </a:lnTo>
                  <a:lnTo>
                    <a:pt x="1516896" y="999969"/>
                  </a:lnTo>
                  <a:lnTo>
                    <a:pt x="1520082" y="998964"/>
                  </a:lnTo>
                  <a:lnTo>
                    <a:pt x="1522357" y="993631"/>
                  </a:lnTo>
                  <a:lnTo>
                    <a:pt x="1521353" y="990445"/>
                  </a:lnTo>
                  <a:close/>
                </a:path>
                <a:path w="17849850" h="11287760">
                  <a:moveTo>
                    <a:pt x="1839562" y="1124607"/>
                  </a:moveTo>
                  <a:lnTo>
                    <a:pt x="1833896" y="1122190"/>
                  </a:lnTo>
                  <a:lnTo>
                    <a:pt x="1831087" y="1121386"/>
                  </a:lnTo>
                  <a:lnTo>
                    <a:pt x="1828234" y="1122533"/>
                  </a:lnTo>
                  <a:lnTo>
                    <a:pt x="1825960" y="1127865"/>
                  </a:lnTo>
                  <a:lnTo>
                    <a:pt x="1827107" y="1130718"/>
                  </a:lnTo>
                  <a:lnTo>
                    <a:pt x="1833106" y="1133277"/>
                  </a:lnTo>
                  <a:lnTo>
                    <a:pt x="1835915" y="1134081"/>
                  </a:lnTo>
                  <a:lnTo>
                    <a:pt x="1838768" y="1132934"/>
                  </a:lnTo>
                  <a:lnTo>
                    <a:pt x="1839905" y="1130268"/>
                  </a:lnTo>
                  <a:lnTo>
                    <a:pt x="1840608" y="1127812"/>
                  </a:lnTo>
                  <a:lnTo>
                    <a:pt x="1840709" y="1127460"/>
                  </a:lnTo>
                  <a:lnTo>
                    <a:pt x="1839562" y="1124607"/>
                  </a:lnTo>
                  <a:close/>
                </a:path>
                <a:path w="17849850" h="11287760">
                  <a:moveTo>
                    <a:pt x="1442737" y="954940"/>
                  </a:moveTo>
                  <a:lnTo>
                    <a:pt x="1434404" y="951386"/>
                  </a:lnTo>
                  <a:lnTo>
                    <a:pt x="1431218" y="952391"/>
                  </a:lnTo>
                  <a:lnTo>
                    <a:pt x="1428943" y="957723"/>
                  </a:lnTo>
                  <a:lnTo>
                    <a:pt x="1429948" y="960909"/>
                  </a:lnTo>
                  <a:lnTo>
                    <a:pt x="1438280" y="964464"/>
                  </a:lnTo>
                  <a:lnTo>
                    <a:pt x="1441466" y="963459"/>
                  </a:lnTo>
                  <a:lnTo>
                    <a:pt x="1443741" y="958127"/>
                  </a:lnTo>
                  <a:lnTo>
                    <a:pt x="1442737" y="954940"/>
                  </a:lnTo>
                  <a:close/>
                </a:path>
                <a:path w="17849850" h="11287760">
                  <a:moveTo>
                    <a:pt x="1919885" y="1156112"/>
                  </a:moveTo>
                  <a:lnTo>
                    <a:pt x="1911552" y="1152557"/>
                  </a:lnTo>
                  <a:lnTo>
                    <a:pt x="1908557" y="1154038"/>
                  </a:lnTo>
                  <a:lnTo>
                    <a:pt x="1906282" y="1159371"/>
                  </a:lnTo>
                  <a:lnTo>
                    <a:pt x="1907429" y="1162223"/>
                  </a:lnTo>
                  <a:lnTo>
                    <a:pt x="1916095" y="1165919"/>
                  </a:lnTo>
                  <a:lnTo>
                    <a:pt x="1919089" y="1164440"/>
                  </a:lnTo>
                  <a:lnTo>
                    <a:pt x="1921364" y="1159107"/>
                  </a:lnTo>
                  <a:lnTo>
                    <a:pt x="1919885" y="1156112"/>
                  </a:lnTo>
                  <a:close/>
                </a:path>
                <a:path w="17849850" h="11287760">
                  <a:moveTo>
                    <a:pt x="1364548" y="918435"/>
                  </a:moveTo>
                  <a:lnTo>
                    <a:pt x="1356215" y="914881"/>
                  </a:lnTo>
                  <a:lnTo>
                    <a:pt x="1353028" y="915886"/>
                  </a:lnTo>
                  <a:lnTo>
                    <a:pt x="1350754" y="921218"/>
                  </a:lnTo>
                  <a:lnTo>
                    <a:pt x="1351759" y="924404"/>
                  </a:lnTo>
                  <a:lnTo>
                    <a:pt x="1360091" y="927958"/>
                  </a:lnTo>
                  <a:lnTo>
                    <a:pt x="1363277" y="926955"/>
                  </a:lnTo>
                  <a:lnTo>
                    <a:pt x="1365552" y="921622"/>
                  </a:lnTo>
                  <a:lnTo>
                    <a:pt x="1364548" y="918435"/>
                  </a:lnTo>
                  <a:close/>
                </a:path>
                <a:path w="17849850" h="11287760">
                  <a:moveTo>
                    <a:pt x="2000349" y="1187284"/>
                  </a:moveTo>
                  <a:lnTo>
                    <a:pt x="1992015" y="1183729"/>
                  </a:lnTo>
                  <a:lnTo>
                    <a:pt x="1989021" y="1185209"/>
                  </a:lnTo>
                  <a:lnTo>
                    <a:pt x="1986746" y="1190542"/>
                  </a:lnTo>
                  <a:lnTo>
                    <a:pt x="1987892" y="1193395"/>
                  </a:lnTo>
                  <a:lnTo>
                    <a:pt x="1990559" y="1194532"/>
                  </a:lnTo>
                  <a:lnTo>
                    <a:pt x="1991035" y="1194341"/>
                  </a:lnTo>
                  <a:lnTo>
                    <a:pt x="1996701" y="1196758"/>
                  </a:lnTo>
                  <a:lnTo>
                    <a:pt x="1999696" y="1195278"/>
                  </a:lnTo>
                  <a:lnTo>
                    <a:pt x="2001829" y="1190278"/>
                  </a:lnTo>
                  <a:lnTo>
                    <a:pt x="2000349" y="1187284"/>
                  </a:lnTo>
                  <a:close/>
                </a:path>
                <a:path w="17849850" h="11287760">
                  <a:moveTo>
                    <a:pt x="1286642" y="881264"/>
                  </a:moveTo>
                  <a:lnTo>
                    <a:pt x="1281309" y="878989"/>
                  </a:lnTo>
                  <a:lnTo>
                    <a:pt x="1277775" y="886543"/>
                  </a:lnTo>
                  <a:lnTo>
                    <a:pt x="1276853" y="888513"/>
                  </a:lnTo>
                  <a:lnTo>
                    <a:pt x="1282186" y="890788"/>
                  </a:lnTo>
                  <a:lnTo>
                    <a:pt x="1285372" y="889784"/>
                  </a:lnTo>
                  <a:lnTo>
                    <a:pt x="1287505" y="884783"/>
                  </a:lnTo>
                  <a:lnTo>
                    <a:pt x="1286642" y="881264"/>
                  </a:lnTo>
                  <a:close/>
                </a:path>
                <a:path w="17849850" h="11287760">
                  <a:moveTo>
                    <a:pt x="2081097" y="1217788"/>
                  </a:moveTo>
                  <a:lnTo>
                    <a:pt x="2072765" y="1214234"/>
                  </a:lnTo>
                  <a:lnTo>
                    <a:pt x="2069769" y="1215715"/>
                  </a:lnTo>
                  <a:lnTo>
                    <a:pt x="2067495" y="1221047"/>
                  </a:lnTo>
                  <a:lnTo>
                    <a:pt x="2068641" y="1223901"/>
                  </a:lnTo>
                  <a:lnTo>
                    <a:pt x="2071308" y="1225038"/>
                  </a:lnTo>
                  <a:lnTo>
                    <a:pt x="2071783" y="1224847"/>
                  </a:lnTo>
                  <a:lnTo>
                    <a:pt x="2077450" y="1227264"/>
                  </a:lnTo>
                  <a:lnTo>
                    <a:pt x="2080445" y="1225784"/>
                  </a:lnTo>
                  <a:lnTo>
                    <a:pt x="2082720" y="1220451"/>
                  </a:lnTo>
                  <a:lnTo>
                    <a:pt x="2081097" y="1217788"/>
                  </a:lnTo>
                  <a:close/>
                </a:path>
                <a:path w="17849850" h="11287760">
                  <a:moveTo>
                    <a:pt x="1201306" y="839348"/>
                  </a:moveTo>
                  <a:lnTo>
                    <a:pt x="1198121" y="840352"/>
                  </a:lnTo>
                  <a:lnTo>
                    <a:pt x="1196983" y="843019"/>
                  </a:lnTo>
                  <a:lnTo>
                    <a:pt x="1195512" y="845542"/>
                  </a:lnTo>
                  <a:lnTo>
                    <a:pt x="1196517" y="848729"/>
                  </a:lnTo>
                  <a:lnTo>
                    <a:pt x="1199041" y="850200"/>
                  </a:lnTo>
                  <a:lnTo>
                    <a:pt x="1204707" y="852617"/>
                  </a:lnTo>
                  <a:lnTo>
                    <a:pt x="1207751" y="851945"/>
                  </a:lnTo>
                  <a:lnTo>
                    <a:pt x="1208888" y="849279"/>
                  </a:lnTo>
                  <a:lnTo>
                    <a:pt x="1210359" y="846754"/>
                  </a:lnTo>
                  <a:lnTo>
                    <a:pt x="1209355" y="843569"/>
                  </a:lnTo>
                  <a:lnTo>
                    <a:pt x="1206831" y="842098"/>
                  </a:lnTo>
                  <a:lnTo>
                    <a:pt x="1203830" y="840819"/>
                  </a:lnTo>
                  <a:lnTo>
                    <a:pt x="1201306" y="839348"/>
                  </a:lnTo>
                  <a:close/>
                </a:path>
                <a:path w="17849850" h="11287760">
                  <a:moveTo>
                    <a:pt x="2162130" y="1247627"/>
                  </a:moveTo>
                  <a:lnTo>
                    <a:pt x="2153797" y="1244073"/>
                  </a:lnTo>
                  <a:lnTo>
                    <a:pt x="2150802" y="1245554"/>
                  </a:lnTo>
                  <a:lnTo>
                    <a:pt x="2148528" y="1250885"/>
                  </a:lnTo>
                  <a:lnTo>
                    <a:pt x="2149675" y="1253738"/>
                  </a:lnTo>
                  <a:lnTo>
                    <a:pt x="2152341" y="1254876"/>
                  </a:lnTo>
                  <a:lnTo>
                    <a:pt x="2152816" y="1254685"/>
                  </a:lnTo>
                  <a:lnTo>
                    <a:pt x="2158482" y="1257102"/>
                  </a:lnTo>
                  <a:lnTo>
                    <a:pt x="2161477" y="1255622"/>
                  </a:lnTo>
                  <a:lnTo>
                    <a:pt x="2163752" y="1250289"/>
                  </a:lnTo>
                  <a:lnTo>
                    <a:pt x="2162130" y="1247627"/>
                  </a:lnTo>
                  <a:close/>
                </a:path>
                <a:path w="17849850" h="11287760">
                  <a:moveTo>
                    <a:pt x="1124397" y="799843"/>
                  </a:moveTo>
                  <a:lnTo>
                    <a:pt x="1120877" y="800705"/>
                  </a:lnTo>
                  <a:lnTo>
                    <a:pt x="1119740" y="803372"/>
                  </a:lnTo>
                  <a:lnTo>
                    <a:pt x="1118269" y="805897"/>
                  </a:lnTo>
                  <a:lnTo>
                    <a:pt x="1119274" y="809082"/>
                  </a:lnTo>
                  <a:lnTo>
                    <a:pt x="1121798" y="810553"/>
                  </a:lnTo>
                  <a:lnTo>
                    <a:pt x="1127464" y="812970"/>
                  </a:lnTo>
                  <a:lnTo>
                    <a:pt x="1130508" y="812299"/>
                  </a:lnTo>
                  <a:lnTo>
                    <a:pt x="1131645" y="809633"/>
                  </a:lnTo>
                  <a:lnTo>
                    <a:pt x="1133116" y="807108"/>
                  </a:lnTo>
                  <a:lnTo>
                    <a:pt x="1132111" y="803922"/>
                  </a:lnTo>
                  <a:lnTo>
                    <a:pt x="1129587" y="802452"/>
                  </a:lnTo>
                  <a:lnTo>
                    <a:pt x="1126587" y="801172"/>
                  </a:lnTo>
                  <a:lnTo>
                    <a:pt x="1124397" y="799843"/>
                  </a:lnTo>
                  <a:close/>
                </a:path>
                <a:path w="17849850" h="11287760">
                  <a:moveTo>
                    <a:pt x="2242972" y="1276991"/>
                  </a:moveTo>
                  <a:lnTo>
                    <a:pt x="2234972" y="1273578"/>
                  </a:lnTo>
                  <a:lnTo>
                    <a:pt x="2231977" y="1275058"/>
                  </a:lnTo>
                  <a:lnTo>
                    <a:pt x="2229844" y="1280058"/>
                  </a:lnTo>
                  <a:lnTo>
                    <a:pt x="2230992" y="1282911"/>
                  </a:lnTo>
                  <a:lnTo>
                    <a:pt x="2239324" y="1286465"/>
                  </a:lnTo>
                  <a:lnTo>
                    <a:pt x="2242319" y="1284986"/>
                  </a:lnTo>
                  <a:lnTo>
                    <a:pt x="2244595" y="1279652"/>
                  </a:lnTo>
                  <a:lnTo>
                    <a:pt x="2242972" y="1276991"/>
                  </a:lnTo>
                  <a:close/>
                </a:path>
                <a:path w="17849850" h="11287760">
                  <a:moveTo>
                    <a:pt x="2324574" y="1305496"/>
                  </a:moveTo>
                  <a:lnTo>
                    <a:pt x="2321765" y="1304692"/>
                  </a:lnTo>
                  <a:lnTo>
                    <a:pt x="2316099" y="1302275"/>
                  </a:lnTo>
                  <a:lnTo>
                    <a:pt x="2313437" y="1303897"/>
                  </a:lnTo>
                  <a:lnTo>
                    <a:pt x="2311304" y="1308896"/>
                  </a:lnTo>
                  <a:lnTo>
                    <a:pt x="2312785" y="1311892"/>
                  </a:lnTo>
                  <a:lnTo>
                    <a:pt x="2321117" y="1315446"/>
                  </a:lnTo>
                  <a:lnTo>
                    <a:pt x="2323779" y="1313823"/>
                  </a:lnTo>
                  <a:lnTo>
                    <a:pt x="2326054" y="1308490"/>
                  </a:lnTo>
                  <a:lnTo>
                    <a:pt x="2324574" y="1305496"/>
                  </a:lnTo>
                  <a:close/>
                </a:path>
                <a:path w="17849850" h="11287760">
                  <a:moveTo>
                    <a:pt x="1048104" y="759814"/>
                  </a:moveTo>
                  <a:lnTo>
                    <a:pt x="1044585" y="760677"/>
                  </a:lnTo>
                  <a:lnTo>
                    <a:pt x="1043448" y="763343"/>
                  </a:lnTo>
                  <a:lnTo>
                    <a:pt x="1041977" y="765867"/>
                  </a:lnTo>
                  <a:lnTo>
                    <a:pt x="1042982" y="769053"/>
                  </a:lnTo>
                  <a:lnTo>
                    <a:pt x="1045506" y="770524"/>
                  </a:lnTo>
                  <a:lnTo>
                    <a:pt x="1051505" y="773083"/>
                  </a:lnTo>
                  <a:lnTo>
                    <a:pt x="1054692" y="772078"/>
                  </a:lnTo>
                  <a:lnTo>
                    <a:pt x="1055687" y="769746"/>
                  </a:lnTo>
                  <a:lnTo>
                    <a:pt x="1057158" y="767221"/>
                  </a:lnTo>
                  <a:lnTo>
                    <a:pt x="1056153" y="764036"/>
                  </a:lnTo>
                  <a:lnTo>
                    <a:pt x="1053628" y="762565"/>
                  </a:lnTo>
                  <a:lnTo>
                    <a:pt x="1050629" y="761285"/>
                  </a:lnTo>
                  <a:lnTo>
                    <a:pt x="1048104" y="759814"/>
                  </a:lnTo>
                  <a:close/>
                </a:path>
                <a:path w="17849850" h="11287760">
                  <a:moveTo>
                    <a:pt x="2405984" y="1333526"/>
                  </a:moveTo>
                  <a:lnTo>
                    <a:pt x="2403176" y="1332721"/>
                  </a:lnTo>
                  <a:lnTo>
                    <a:pt x="2397510" y="1330304"/>
                  </a:lnTo>
                  <a:lnTo>
                    <a:pt x="2394848" y="1331926"/>
                  </a:lnTo>
                  <a:lnTo>
                    <a:pt x="2392715" y="1336927"/>
                  </a:lnTo>
                  <a:lnTo>
                    <a:pt x="2394195" y="1339921"/>
                  </a:lnTo>
                  <a:lnTo>
                    <a:pt x="2402528" y="1343476"/>
                  </a:lnTo>
                  <a:lnTo>
                    <a:pt x="2405190" y="1341853"/>
                  </a:lnTo>
                  <a:lnTo>
                    <a:pt x="2407465" y="1336520"/>
                  </a:lnTo>
                  <a:lnTo>
                    <a:pt x="2405984" y="1333526"/>
                  </a:lnTo>
                  <a:close/>
                </a:path>
                <a:path w="17849850" h="11287760">
                  <a:moveTo>
                    <a:pt x="971857" y="717834"/>
                  </a:moveTo>
                  <a:lnTo>
                    <a:pt x="968670" y="718839"/>
                  </a:lnTo>
                  <a:lnTo>
                    <a:pt x="965729" y="723888"/>
                  </a:lnTo>
                  <a:lnTo>
                    <a:pt x="966733" y="727074"/>
                  </a:lnTo>
                  <a:lnTo>
                    <a:pt x="969116" y="728877"/>
                  </a:lnTo>
                  <a:lnTo>
                    <a:pt x="975116" y="731437"/>
                  </a:lnTo>
                  <a:lnTo>
                    <a:pt x="978301" y="730433"/>
                  </a:lnTo>
                  <a:lnTo>
                    <a:pt x="979297" y="728099"/>
                  </a:lnTo>
                  <a:lnTo>
                    <a:pt x="980767" y="725575"/>
                  </a:lnTo>
                  <a:lnTo>
                    <a:pt x="979763" y="722389"/>
                  </a:lnTo>
                  <a:lnTo>
                    <a:pt x="977381" y="720584"/>
                  </a:lnTo>
                  <a:lnTo>
                    <a:pt x="974381" y="719305"/>
                  </a:lnTo>
                  <a:lnTo>
                    <a:pt x="971857" y="717834"/>
                  </a:lnTo>
                  <a:close/>
                </a:path>
                <a:path w="17849850" h="11287760">
                  <a:moveTo>
                    <a:pt x="2487870" y="1361365"/>
                  </a:moveTo>
                  <a:lnTo>
                    <a:pt x="2485062" y="1360561"/>
                  </a:lnTo>
                  <a:lnTo>
                    <a:pt x="2479395" y="1358144"/>
                  </a:lnTo>
                  <a:lnTo>
                    <a:pt x="2476734" y="1359765"/>
                  </a:lnTo>
                  <a:lnTo>
                    <a:pt x="2474601" y="1364765"/>
                  </a:lnTo>
                  <a:lnTo>
                    <a:pt x="2476081" y="1367760"/>
                  </a:lnTo>
                  <a:lnTo>
                    <a:pt x="2478414" y="1368755"/>
                  </a:lnTo>
                  <a:lnTo>
                    <a:pt x="2478556" y="1368422"/>
                  </a:lnTo>
                  <a:lnTo>
                    <a:pt x="2484556" y="1370981"/>
                  </a:lnTo>
                  <a:lnTo>
                    <a:pt x="2487218" y="1369358"/>
                  </a:lnTo>
                  <a:lnTo>
                    <a:pt x="2489351" y="1364359"/>
                  </a:lnTo>
                  <a:lnTo>
                    <a:pt x="2487870" y="1361365"/>
                  </a:lnTo>
                  <a:close/>
                </a:path>
                <a:path w="17849850" h="11287760">
                  <a:moveTo>
                    <a:pt x="12097361" y="5454152"/>
                  </a:moveTo>
                  <a:lnTo>
                    <a:pt x="12094077" y="5453539"/>
                  </a:lnTo>
                  <a:lnTo>
                    <a:pt x="12091748" y="5455304"/>
                  </a:lnTo>
                  <a:lnTo>
                    <a:pt x="12089085" y="5456926"/>
                  </a:lnTo>
                  <a:lnTo>
                    <a:pt x="12088474" y="5460210"/>
                  </a:lnTo>
                  <a:lnTo>
                    <a:pt x="12090239" y="5462539"/>
                  </a:lnTo>
                  <a:lnTo>
                    <a:pt x="12091859" y="5465199"/>
                  </a:lnTo>
                  <a:lnTo>
                    <a:pt x="12092575" y="5466293"/>
                  </a:lnTo>
                  <a:lnTo>
                    <a:pt x="12094242" y="5467004"/>
                  </a:lnTo>
                  <a:lnTo>
                    <a:pt x="12094433" y="5467479"/>
                  </a:lnTo>
                  <a:lnTo>
                    <a:pt x="12096100" y="5468190"/>
                  </a:lnTo>
                  <a:lnTo>
                    <a:pt x="12097860" y="5467759"/>
                  </a:lnTo>
                  <a:lnTo>
                    <a:pt x="12099427" y="5466853"/>
                  </a:lnTo>
                  <a:lnTo>
                    <a:pt x="12101756" y="5465088"/>
                  </a:lnTo>
                  <a:lnTo>
                    <a:pt x="12102370" y="5461805"/>
                  </a:lnTo>
                  <a:lnTo>
                    <a:pt x="12100605" y="5459476"/>
                  </a:lnTo>
                  <a:lnTo>
                    <a:pt x="12097361" y="5454152"/>
                  </a:lnTo>
                  <a:close/>
                </a:path>
                <a:path w="17849850" h="11287760">
                  <a:moveTo>
                    <a:pt x="902417" y="678365"/>
                  </a:moveTo>
                  <a:lnTo>
                    <a:pt x="896751" y="675948"/>
                  </a:lnTo>
                  <a:lnTo>
                    <a:pt x="893374" y="676477"/>
                  </a:lnTo>
                  <a:lnTo>
                    <a:pt x="891098" y="681811"/>
                  </a:lnTo>
                  <a:lnTo>
                    <a:pt x="891770" y="684854"/>
                  </a:lnTo>
                  <a:lnTo>
                    <a:pt x="894152" y="686658"/>
                  </a:lnTo>
                  <a:lnTo>
                    <a:pt x="900151" y="689217"/>
                  </a:lnTo>
                  <a:lnTo>
                    <a:pt x="903338" y="688212"/>
                  </a:lnTo>
                  <a:lnTo>
                    <a:pt x="905471" y="683213"/>
                  </a:lnTo>
                  <a:lnTo>
                    <a:pt x="904799" y="680168"/>
                  </a:lnTo>
                  <a:lnTo>
                    <a:pt x="902417" y="678365"/>
                  </a:lnTo>
                  <a:close/>
                </a:path>
                <a:path w="17849850" h="11287760">
                  <a:moveTo>
                    <a:pt x="2570041" y="1388537"/>
                  </a:moveTo>
                  <a:lnTo>
                    <a:pt x="2567232" y="1387733"/>
                  </a:lnTo>
                  <a:lnTo>
                    <a:pt x="2561566" y="1385315"/>
                  </a:lnTo>
                  <a:lnTo>
                    <a:pt x="2558904" y="1386937"/>
                  </a:lnTo>
                  <a:lnTo>
                    <a:pt x="2556771" y="1391938"/>
                  </a:lnTo>
                  <a:lnTo>
                    <a:pt x="2558252" y="1394932"/>
                  </a:lnTo>
                  <a:lnTo>
                    <a:pt x="2560585" y="1395927"/>
                  </a:lnTo>
                  <a:lnTo>
                    <a:pt x="2560727" y="1395594"/>
                  </a:lnTo>
                  <a:lnTo>
                    <a:pt x="2566726" y="1398153"/>
                  </a:lnTo>
                  <a:lnTo>
                    <a:pt x="2569388" y="1396531"/>
                  </a:lnTo>
                  <a:lnTo>
                    <a:pt x="2571663" y="1391197"/>
                  </a:lnTo>
                  <a:lnTo>
                    <a:pt x="2570041" y="1388537"/>
                  </a:lnTo>
                  <a:close/>
                </a:path>
                <a:path w="17849850" h="11287760">
                  <a:moveTo>
                    <a:pt x="2652162" y="1414899"/>
                  </a:moveTo>
                  <a:lnTo>
                    <a:pt x="2649211" y="1414429"/>
                  </a:lnTo>
                  <a:lnTo>
                    <a:pt x="2646212" y="1413149"/>
                  </a:lnTo>
                  <a:lnTo>
                    <a:pt x="2643403" y="1412345"/>
                  </a:lnTo>
                  <a:lnTo>
                    <a:pt x="2640741" y="1413968"/>
                  </a:lnTo>
                  <a:lnTo>
                    <a:pt x="2638608" y="1418967"/>
                  </a:lnTo>
                  <a:lnTo>
                    <a:pt x="2640089" y="1421962"/>
                  </a:lnTo>
                  <a:lnTo>
                    <a:pt x="2642422" y="1422957"/>
                  </a:lnTo>
                  <a:lnTo>
                    <a:pt x="2642897" y="1422766"/>
                  </a:lnTo>
                  <a:lnTo>
                    <a:pt x="2646230" y="1424187"/>
                  </a:lnTo>
                  <a:lnTo>
                    <a:pt x="2649039" y="1424991"/>
                  </a:lnTo>
                  <a:lnTo>
                    <a:pt x="2651701" y="1423370"/>
                  </a:lnTo>
                  <a:lnTo>
                    <a:pt x="2652839" y="1420703"/>
                  </a:lnTo>
                  <a:lnTo>
                    <a:pt x="2653642" y="1417895"/>
                  </a:lnTo>
                  <a:lnTo>
                    <a:pt x="2652162" y="1414899"/>
                  </a:lnTo>
                  <a:close/>
                </a:path>
                <a:path w="17849850" h="11287760">
                  <a:moveTo>
                    <a:pt x="822356" y="632394"/>
                  </a:moveTo>
                  <a:lnTo>
                    <a:pt x="819312" y="633066"/>
                  </a:lnTo>
                  <a:lnTo>
                    <a:pt x="816371" y="638114"/>
                  </a:lnTo>
                  <a:lnTo>
                    <a:pt x="817041" y="641159"/>
                  </a:lnTo>
                  <a:lnTo>
                    <a:pt x="819423" y="642963"/>
                  </a:lnTo>
                  <a:lnTo>
                    <a:pt x="825423" y="645522"/>
                  </a:lnTo>
                  <a:lnTo>
                    <a:pt x="828467" y="644851"/>
                  </a:lnTo>
                  <a:lnTo>
                    <a:pt x="829463" y="642517"/>
                  </a:lnTo>
                  <a:lnTo>
                    <a:pt x="830933" y="639993"/>
                  </a:lnTo>
                  <a:lnTo>
                    <a:pt x="830262" y="636949"/>
                  </a:lnTo>
                  <a:lnTo>
                    <a:pt x="827880" y="635145"/>
                  </a:lnTo>
                  <a:lnTo>
                    <a:pt x="824880" y="633865"/>
                  </a:lnTo>
                  <a:lnTo>
                    <a:pt x="822356" y="632394"/>
                  </a:lnTo>
                  <a:close/>
                </a:path>
                <a:path w="17849850" h="11287760">
                  <a:moveTo>
                    <a:pt x="2734283" y="1441264"/>
                  </a:moveTo>
                  <a:lnTo>
                    <a:pt x="2731474" y="1440459"/>
                  </a:lnTo>
                  <a:lnTo>
                    <a:pt x="2728475" y="1439180"/>
                  </a:lnTo>
                  <a:lnTo>
                    <a:pt x="2725667" y="1438375"/>
                  </a:lnTo>
                  <a:lnTo>
                    <a:pt x="2723005" y="1439997"/>
                  </a:lnTo>
                  <a:lnTo>
                    <a:pt x="2720872" y="1444997"/>
                  </a:lnTo>
                  <a:lnTo>
                    <a:pt x="2722352" y="1447992"/>
                  </a:lnTo>
                  <a:lnTo>
                    <a:pt x="2724685" y="1448988"/>
                  </a:lnTo>
                  <a:lnTo>
                    <a:pt x="2725161" y="1448797"/>
                  </a:lnTo>
                  <a:lnTo>
                    <a:pt x="2728494" y="1450218"/>
                  </a:lnTo>
                  <a:lnTo>
                    <a:pt x="2731302" y="1451022"/>
                  </a:lnTo>
                  <a:lnTo>
                    <a:pt x="2733964" y="1449400"/>
                  </a:lnTo>
                  <a:lnTo>
                    <a:pt x="2735102" y="1446733"/>
                  </a:lnTo>
                  <a:lnTo>
                    <a:pt x="2735906" y="1443925"/>
                  </a:lnTo>
                  <a:lnTo>
                    <a:pt x="2734283" y="1441264"/>
                  </a:lnTo>
                  <a:close/>
                </a:path>
                <a:path w="17849850" h="11287760">
                  <a:moveTo>
                    <a:pt x="749005" y="587317"/>
                  </a:moveTo>
                  <a:lnTo>
                    <a:pt x="745628" y="587846"/>
                  </a:lnTo>
                  <a:lnTo>
                    <a:pt x="743054" y="592265"/>
                  </a:lnTo>
                  <a:lnTo>
                    <a:pt x="742687" y="592895"/>
                  </a:lnTo>
                  <a:lnTo>
                    <a:pt x="743357" y="595939"/>
                  </a:lnTo>
                  <a:lnTo>
                    <a:pt x="745598" y="598076"/>
                  </a:lnTo>
                  <a:lnTo>
                    <a:pt x="751597" y="600635"/>
                  </a:lnTo>
                  <a:lnTo>
                    <a:pt x="754308" y="599822"/>
                  </a:lnTo>
                  <a:lnTo>
                    <a:pt x="755257" y="598257"/>
                  </a:lnTo>
                  <a:lnTo>
                    <a:pt x="757107" y="595107"/>
                  </a:lnTo>
                  <a:lnTo>
                    <a:pt x="756436" y="592063"/>
                  </a:lnTo>
                  <a:lnTo>
                    <a:pt x="754196" y="589925"/>
                  </a:lnTo>
                  <a:lnTo>
                    <a:pt x="751196" y="588646"/>
                  </a:lnTo>
                  <a:lnTo>
                    <a:pt x="749005" y="587317"/>
                  </a:lnTo>
                  <a:close/>
                </a:path>
                <a:path w="17849850" h="11287760">
                  <a:moveTo>
                    <a:pt x="2816689" y="1466960"/>
                  </a:moveTo>
                  <a:lnTo>
                    <a:pt x="2813739" y="1466489"/>
                  </a:lnTo>
                  <a:lnTo>
                    <a:pt x="2810739" y="1465209"/>
                  </a:lnTo>
                  <a:lnTo>
                    <a:pt x="2807930" y="1464404"/>
                  </a:lnTo>
                  <a:lnTo>
                    <a:pt x="2805269" y="1466027"/>
                  </a:lnTo>
                  <a:lnTo>
                    <a:pt x="2803136" y="1471028"/>
                  </a:lnTo>
                  <a:lnTo>
                    <a:pt x="2804616" y="1474022"/>
                  </a:lnTo>
                  <a:lnTo>
                    <a:pt x="2806949" y="1475017"/>
                  </a:lnTo>
                  <a:lnTo>
                    <a:pt x="2807424" y="1474826"/>
                  </a:lnTo>
                  <a:lnTo>
                    <a:pt x="2810758" y="1476248"/>
                  </a:lnTo>
                  <a:lnTo>
                    <a:pt x="2813567" y="1477052"/>
                  </a:lnTo>
                  <a:lnTo>
                    <a:pt x="2816227" y="1475430"/>
                  </a:lnTo>
                  <a:lnTo>
                    <a:pt x="2817365" y="1472763"/>
                  </a:lnTo>
                  <a:lnTo>
                    <a:pt x="2818170" y="1469954"/>
                  </a:lnTo>
                  <a:lnTo>
                    <a:pt x="2816689" y="1466960"/>
                  </a:lnTo>
                  <a:close/>
                </a:path>
                <a:path w="17849850" h="11287760">
                  <a:moveTo>
                    <a:pt x="2899095" y="1492656"/>
                  </a:moveTo>
                  <a:lnTo>
                    <a:pt x="2896145" y="1492185"/>
                  </a:lnTo>
                  <a:lnTo>
                    <a:pt x="2893145" y="1490906"/>
                  </a:lnTo>
                  <a:lnTo>
                    <a:pt x="2890336" y="1490102"/>
                  </a:lnTo>
                  <a:lnTo>
                    <a:pt x="2887674" y="1491725"/>
                  </a:lnTo>
                  <a:lnTo>
                    <a:pt x="2886537" y="1494390"/>
                  </a:lnTo>
                  <a:lnTo>
                    <a:pt x="2885733" y="1497198"/>
                  </a:lnTo>
                  <a:lnTo>
                    <a:pt x="2887022" y="1499718"/>
                  </a:lnTo>
                  <a:lnTo>
                    <a:pt x="2889355" y="1500713"/>
                  </a:lnTo>
                  <a:lnTo>
                    <a:pt x="2889497" y="1500380"/>
                  </a:lnTo>
                  <a:lnTo>
                    <a:pt x="2893164" y="1501944"/>
                  </a:lnTo>
                  <a:lnTo>
                    <a:pt x="2895972" y="1502748"/>
                  </a:lnTo>
                  <a:lnTo>
                    <a:pt x="2898634" y="1501127"/>
                  </a:lnTo>
                  <a:lnTo>
                    <a:pt x="2899771" y="1498461"/>
                  </a:lnTo>
                  <a:lnTo>
                    <a:pt x="2900575" y="1495652"/>
                  </a:lnTo>
                  <a:lnTo>
                    <a:pt x="2899095" y="1492656"/>
                  </a:lnTo>
                  <a:close/>
                </a:path>
                <a:path w="17849850" h="11287760">
                  <a:moveTo>
                    <a:pt x="676414" y="541381"/>
                  </a:moveTo>
                  <a:lnTo>
                    <a:pt x="673037" y="541911"/>
                  </a:lnTo>
                  <a:lnTo>
                    <a:pt x="670463" y="546329"/>
                  </a:lnTo>
                  <a:lnTo>
                    <a:pt x="670095" y="546961"/>
                  </a:lnTo>
                  <a:lnTo>
                    <a:pt x="670767" y="550004"/>
                  </a:lnTo>
                  <a:lnTo>
                    <a:pt x="673007" y="552142"/>
                  </a:lnTo>
                  <a:lnTo>
                    <a:pt x="679339" y="554843"/>
                  </a:lnTo>
                  <a:lnTo>
                    <a:pt x="682050" y="554029"/>
                  </a:lnTo>
                  <a:lnTo>
                    <a:pt x="682999" y="552465"/>
                  </a:lnTo>
                  <a:lnTo>
                    <a:pt x="684850" y="549314"/>
                  </a:lnTo>
                  <a:lnTo>
                    <a:pt x="684178" y="546269"/>
                  </a:lnTo>
                  <a:lnTo>
                    <a:pt x="681939" y="544132"/>
                  </a:lnTo>
                  <a:lnTo>
                    <a:pt x="678939" y="542852"/>
                  </a:lnTo>
                  <a:lnTo>
                    <a:pt x="676414" y="541381"/>
                  </a:lnTo>
                  <a:close/>
                </a:path>
                <a:path w="17849850" h="11287760">
                  <a:moveTo>
                    <a:pt x="12047662" y="5384103"/>
                  </a:moveTo>
                  <a:lnTo>
                    <a:pt x="12044380" y="5383491"/>
                  </a:lnTo>
                  <a:lnTo>
                    <a:pt x="12039722" y="5387019"/>
                  </a:lnTo>
                  <a:lnTo>
                    <a:pt x="12039110" y="5390303"/>
                  </a:lnTo>
                  <a:lnTo>
                    <a:pt x="12042638" y="5394960"/>
                  </a:lnTo>
                  <a:lnTo>
                    <a:pt x="12043020" y="5395911"/>
                  </a:lnTo>
                  <a:lnTo>
                    <a:pt x="12046685" y="5397474"/>
                  </a:lnTo>
                  <a:lnTo>
                    <a:pt x="12048445" y="5397043"/>
                  </a:lnTo>
                  <a:lnTo>
                    <a:pt x="12050014" y="5396136"/>
                  </a:lnTo>
                  <a:lnTo>
                    <a:pt x="12052342" y="5394371"/>
                  </a:lnTo>
                  <a:lnTo>
                    <a:pt x="12052956" y="5391088"/>
                  </a:lnTo>
                  <a:lnTo>
                    <a:pt x="12047662" y="5384103"/>
                  </a:lnTo>
                  <a:close/>
                </a:path>
                <a:path w="17849850" h="11287760">
                  <a:moveTo>
                    <a:pt x="2981785" y="1517687"/>
                  </a:moveTo>
                  <a:lnTo>
                    <a:pt x="2978834" y="1517216"/>
                  </a:lnTo>
                  <a:lnTo>
                    <a:pt x="2975835" y="1515936"/>
                  </a:lnTo>
                  <a:lnTo>
                    <a:pt x="2973026" y="1515132"/>
                  </a:lnTo>
                  <a:lnTo>
                    <a:pt x="2970364" y="1516754"/>
                  </a:lnTo>
                  <a:lnTo>
                    <a:pt x="2969227" y="1519421"/>
                  </a:lnTo>
                  <a:lnTo>
                    <a:pt x="2968423" y="1522229"/>
                  </a:lnTo>
                  <a:lnTo>
                    <a:pt x="2969712" y="1524749"/>
                  </a:lnTo>
                  <a:lnTo>
                    <a:pt x="2972378" y="1525886"/>
                  </a:lnTo>
                  <a:lnTo>
                    <a:pt x="2972854" y="1525695"/>
                  </a:lnTo>
                  <a:lnTo>
                    <a:pt x="2975853" y="1526975"/>
                  </a:lnTo>
                  <a:lnTo>
                    <a:pt x="2978662" y="1527779"/>
                  </a:lnTo>
                  <a:lnTo>
                    <a:pt x="2981324" y="1526156"/>
                  </a:lnTo>
                  <a:lnTo>
                    <a:pt x="2982461" y="1523490"/>
                  </a:lnTo>
                  <a:lnTo>
                    <a:pt x="2983265" y="1520682"/>
                  </a:lnTo>
                  <a:lnTo>
                    <a:pt x="2981785" y="1517687"/>
                  </a:lnTo>
                  <a:close/>
                </a:path>
                <a:path w="17849850" h="11287760">
                  <a:moveTo>
                    <a:pt x="604534" y="493780"/>
                  </a:moveTo>
                  <a:lnTo>
                    <a:pt x="601157" y="494310"/>
                  </a:lnTo>
                  <a:lnTo>
                    <a:pt x="599686" y="496834"/>
                  </a:lnTo>
                  <a:lnTo>
                    <a:pt x="597882" y="499216"/>
                  </a:lnTo>
                  <a:lnTo>
                    <a:pt x="598411" y="502594"/>
                  </a:lnTo>
                  <a:lnTo>
                    <a:pt x="600936" y="504064"/>
                  </a:lnTo>
                  <a:lnTo>
                    <a:pt x="603318" y="505868"/>
                  </a:lnTo>
                  <a:lnTo>
                    <a:pt x="604318" y="506294"/>
                  </a:lnTo>
                  <a:lnTo>
                    <a:pt x="604176" y="506628"/>
                  </a:lnTo>
                  <a:lnTo>
                    <a:pt x="606509" y="507623"/>
                  </a:lnTo>
                  <a:lnTo>
                    <a:pt x="609219" y="506810"/>
                  </a:lnTo>
                  <a:lnTo>
                    <a:pt x="610548" y="504619"/>
                  </a:lnTo>
                  <a:lnTo>
                    <a:pt x="612352" y="502236"/>
                  </a:lnTo>
                  <a:lnTo>
                    <a:pt x="611823" y="498860"/>
                  </a:lnTo>
                  <a:lnTo>
                    <a:pt x="609299" y="497389"/>
                  </a:lnTo>
                  <a:lnTo>
                    <a:pt x="604534" y="493780"/>
                  </a:lnTo>
                  <a:close/>
                </a:path>
                <a:path w="17849850" h="11287760">
                  <a:moveTo>
                    <a:pt x="3064476" y="1542716"/>
                  </a:moveTo>
                  <a:lnTo>
                    <a:pt x="3061525" y="1542246"/>
                  </a:lnTo>
                  <a:lnTo>
                    <a:pt x="3058525" y="1540966"/>
                  </a:lnTo>
                  <a:lnTo>
                    <a:pt x="3055716" y="1540162"/>
                  </a:lnTo>
                  <a:lnTo>
                    <a:pt x="3053055" y="1541785"/>
                  </a:lnTo>
                  <a:lnTo>
                    <a:pt x="3051918" y="1544451"/>
                  </a:lnTo>
                  <a:lnTo>
                    <a:pt x="3051113" y="1547260"/>
                  </a:lnTo>
                  <a:lnTo>
                    <a:pt x="3052402" y="1549778"/>
                  </a:lnTo>
                  <a:lnTo>
                    <a:pt x="3055069" y="1550916"/>
                  </a:lnTo>
                  <a:lnTo>
                    <a:pt x="3055544" y="1550726"/>
                  </a:lnTo>
                  <a:lnTo>
                    <a:pt x="3058544" y="1552005"/>
                  </a:lnTo>
                  <a:lnTo>
                    <a:pt x="3061352" y="1552810"/>
                  </a:lnTo>
                  <a:lnTo>
                    <a:pt x="3064347" y="1551329"/>
                  </a:lnTo>
                  <a:lnTo>
                    <a:pt x="3065955" y="1545712"/>
                  </a:lnTo>
                  <a:lnTo>
                    <a:pt x="3064476" y="1542716"/>
                  </a:lnTo>
                  <a:close/>
                </a:path>
                <a:path w="17849850" h="11287760">
                  <a:moveTo>
                    <a:pt x="3147308" y="1567414"/>
                  </a:moveTo>
                  <a:lnTo>
                    <a:pt x="3144357" y="1566943"/>
                  </a:lnTo>
                  <a:lnTo>
                    <a:pt x="3141357" y="1565663"/>
                  </a:lnTo>
                  <a:lnTo>
                    <a:pt x="3138549" y="1564858"/>
                  </a:lnTo>
                  <a:lnTo>
                    <a:pt x="3135887" y="1566481"/>
                  </a:lnTo>
                  <a:lnTo>
                    <a:pt x="3134749" y="1569148"/>
                  </a:lnTo>
                  <a:lnTo>
                    <a:pt x="3133945" y="1571957"/>
                  </a:lnTo>
                  <a:lnTo>
                    <a:pt x="3135234" y="1574476"/>
                  </a:lnTo>
                  <a:lnTo>
                    <a:pt x="3137901" y="1575613"/>
                  </a:lnTo>
                  <a:lnTo>
                    <a:pt x="3138377" y="1575422"/>
                  </a:lnTo>
                  <a:lnTo>
                    <a:pt x="3141376" y="1576701"/>
                  </a:lnTo>
                  <a:lnTo>
                    <a:pt x="3144185" y="1577506"/>
                  </a:lnTo>
                  <a:lnTo>
                    <a:pt x="3146846" y="1575884"/>
                  </a:lnTo>
                  <a:lnTo>
                    <a:pt x="3147984" y="1573217"/>
                  </a:lnTo>
                  <a:lnTo>
                    <a:pt x="3148788" y="1570408"/>
                  </a:lnTo>
                  <a:lnTo>
                    <a:pt x="3147308" y="1567414"/>
                  </a:lnTo>
                  <a:close/>
                </a:path>
                <a:path w="17849850" h="11287760">
                  <a:moveTo>
                    <a:pt x="533223" y="444846"/>
                  </a:moveTo>
                  <a:lnTo>
                    <a:pt x="530179" y="445517"/>
                  </a:lnTo>
                  <a:lnTo>
                    <a:pt x="526571" y="450282"/>
                  </a:lnTo>
                  <a:lnTo>
                    <a:pt x="527242" y="453325"/>
                  </a:lnTo>
                  <a:lnTo>
                    <a:pt x="532006" y="456933"/>
                  </a:lnTo>
                  <a:lnTo>
                    <a:pt x="535339" y="458355"/>
                  </a:lnTo>
                  <a:lnTo>
                    <a:pt x="537908" y="457875"/>
                  </a:lnTo>
                  <a:lnTo>
                    <a:pt x="539236" y="455684"/>
                  </a:lnTo>
                  <a:lnTo>
                    <a:pt x="541041" y="453302"/>
                  </a:lnTo>
                  <a:lnTo>
                    <a:pt x="540369" y="450258"/>
                  </a:lnTo>
                  <a:lnTo>
                    <a:pt x="533223" y="444846"/>
                  </a:lnTo>
                  <a:close/>
                </a:path>
                <a:path w="17849850" h="11287760">
                  <a:moveTo>
                    <a:pt x="3230092" y="1591301"/>
                  </a:moveTo>
                  <a:lnTo>
                    <a:pt x="3227141" y="1590830"/>
                  </a:lnTo>
                  <a:lnTo>
                    <a:pt x="3224141" y="1589551"/>
                  </a:lnTo>
                  <a:lnTo>
                    <a:pt x="3221666" y="1588889"/>
                  </a:lnTo>
                  <a:lnTo>
                    <a:pt x="3219003" y="1590511"/>
                  </a:lnTo>
                  <a:lnTo>
                    <a:pt x="3217866" y="1593178"/>
                  </a:lnTo>
                  <a:lnTo>
                    <a:pt x="3217062" y="1595986"/>
                  </a:lnTo>
                  <a:lnTo>
                    <a:pt x="3218351" y="1598506"/>
                  </a:lnTo>
                  <a:lnTo>
                    <a:pt x="3220684" y="1599501"/>
                  </a:lnTo>
                  <a:lnTo>
                    <a:pt x="3220493" y="1599026"/>
                  </a:lnTo>
                  <a:lnTo>
                    <a:pt x="3220826" y="1599168"/>
                  </a:lnTo>
                  <a:lnTo>
                    <a:pt x="3221302" y="1598977"/>
                  </a:lnTo>
                  <a:lnTo>
                    <a:pt x="3224301" y="1600256"/>
                  </a:lnTo>
                  <a:lnTo>
                    <a:pt x="3227110" y="1601060"/>
                  </a:lnTo>
                  <a:lnTo>
                    <a:pt x="3229772" y="1599438"/>
                  </a:lnTo>
                  <a:lnTo>
                    <a:pt x="3230910" y="1596772"/>
                  </a:lnTo>
                  <a:lnTo>
                    <a:pt x="3231572" y="1594296"/>
                  </a:lnTo>
                  <a:lnTo>
                    <a:pt x="3230092" y="1591301"/>
                  </a:lnTo>
                  <a:close/>
                </a:path>
                <a:path w="17849850" h="11287760">
                  <a:moveTo>
                    <a:pt x="3312875" y="1615189"/>
                  </a:moveTo>
                  <a:lnTo>
                    <a:pt x="3309924" y="1614718"/>
                  </a:lnTo>
                  <a:lnTo>
                    <a:pt x="3306924" y="1613439"/>
                  </a:lnTo>
                  <a:lnTo>
                    <a:pt x="3304449" y="1612777"/>
                  </a:lnTo>
                  <a:lnTo>
                    <a:pt x="3301787" y="1614400"/>
                  </a:lnTo>
                  <a:lnTo>
                    <a:pt x="3300448" y="1617768"/>
                  </a:lnTo>
                  <a:lnTo>
                    <a:pt x="3299845" y="1619875"/>
                  </a:lnTo>
                  <a:lnTo>
                    <a:pt x="3301134" y="1622393"/>
                  </a:lnTo>
                  <a:lnTo>
                    <a:pt x="3303467" y="1623388"/>
                  </a:lnTo>
                  <a:lnTo>
                    <a:pt x="3303610" y="1623055"/>
                  </a:lnTo>
                  <a:lnTo>
                    <a:pt x="3303943" y="1623197"/>
                  </a:lnTo>
                  <a:lnTo>
                    <a:pt x="3304419" y="1623006"/>
                  </a:lnTo>
                  <a:lnTo>
                    <a:pt x="3307418" y="1624286"/>
                  </a:lnTo>
                  <a:lnTo>
                    <a:pt x="3309894" y="1624948"/>
                  </a:lnTo>
                  <a:lnTo>
                    <a:pt x="3313031" y="1623135"/>
                  </a:lnTo>
                  <a:lnTo>
                    <a:pt x="3314355" y="1618185"/>
                  </a:lnTo>
                  <a:lnTo>
                    <a:pt x="3312875" y="1615189"/>
                  </a:lnTo>
                  <a:close/>
                </a:path>
                <a:path w="17849850" h="11287760">
                  <a:moveTo>
                    <a:pt x="11996254" y="5315293"/>
                  </a:moveTo>
                  <a:lnTo>
                    <a:pt x="11992969" y="5314679"/>
                  </a:lnTo>
                  <a:lnTo>
                    <a:pt x="11988313" y="5318209"/>
                  </a:lnTo>
                  <a:lnTo>
                    <a:pt x="11987701" y="5321494"/>
                  </a:lnTo>
                  <a:lnTo>
                    <a:pt x="11991228" y="5326150"/>
                  </a:lnTo>
                  <a:lnTo>
                    <a:pt x="11991611" y="5327101"/>
                  </a:lnTo>
                  <a:lnTo>
                    <a:pt x="11995611" y="5328807"/>
                  </a:lnTo>
                  <a:lnTo>
                    <a:pt x="11997228" y="5328709"/>
                  </a:lnTo>
                  <a:lnTo>
                    <a:pt x="11998939" y="5327469"/>
                  </a:lnTo>
                  <a:lnTo>
                    <a:pt x="12001268" y="5325705"/>
                  </a:lnTo>
                  <a:lnTo>
                    <a:pt x="12001881" y="5322420"/>
                  </a:lnTo>
                  <a:lnTo>
                    <a:pt x="12000117" y="5320092"/>
                  </a:lnTo>
                  <a:lnTo>
                    <a:pt x="11998018" y="5317622"/>
                  </a:lnTo>
                  <a:lnTo>
                    <a:pt x="11996254" y="5315293"/>
                  </a:lnTo>
                  <a:close/>
                </a:path>
                <a:path w="17849850" h="11287760">
                  <a:moveTo>
                    <a:pt x="463622" y="394671"/>
                  </a:moveTo>
                  <a:lnTo>
                    <a:pt x="460245" y="395200"/>
                  </a:lnTo>
                  <a:lnTo>
                    <a:pt x="456637" y="399964"/>
                  </a:lnTo>
                  <a:lnTo>
                    <a:pt x="457313" y="403011"/>
                  </a:lnTo>
                  <a:lnTo>
                    <a:pt x="462073" y="406616"/>
                  </a:lnTo>
                  <a:lnTo>
                    <a:pt x="465406" y="408038"/>
                  </a:lnTo>
                  <a:lnTo>
                    <a:pt x="467640" y="407416"/>
                  </a:lnTo>
                  <a:lnTo>
                    <a:pt x="469303" y="405367"/>
                  </a:lnTo>
                  <a:lnTo>
                    <a:pt x="471107" y="402985"/>
                  </a:lnTo>
                  <a:lnTo>
                    <a:pt x="470436" y="399940"/>
                  </a:lnTo>
                  <a:lnTo>
                    <a:pt x="465671" y="396333"/>
                  </a:lnTo>
                  <a:lnTo>
                    <a:pt x="463622" y="394671"/>
                  </a:lnTo>
                  <a:close/>
                </a:path>
                <a:path w="17849850" h="11287760">
                  <a:moveTo>
                    <a:pt x="3395991" y="1639219"/>
                  </a:moveTo>
                  <a:lnTo>
                    <a:pt x="3393040" y="1638749"/>
                  </a:lnTo>
                  <a:lnTo>
                    <a:pt x="3390040" y="1637469"/>
                  </a:lnTo>
                  <a:lnTo>
                    <a:pt x="3387565" y="1636807"/>
                  </a:lnTo>
                  <a:lnTo>
                    <a:pt x="3384571" y="1638287"/>
                  </a:lnTo>
                  <a:lnTo>
                    <a:pt x="3382963" y="1643904"/>
                  </a:lnTo>
                  <a:lnTo>
                    <a:pt x="3384251" y="1646424"/>
                  </a:lnTo>
                  <a:lnTo>
                    <a:pt x="3386584" y="1647419"/>
                  </a:lnTo>
                  <a:lnTo>
                    <a:pt x="3386726" y="1647086"/>
                  </a:lnTo>
                  <a:lnTo>
                    <a:pt x="3387060" y="1647228"/>
                  </a:lnTo>
                  <a:lnTo>
                    <a:pt x="3387535" y="1647037"/>
                  </a:lnTo>
                  <a:lnTo>
                    <a:pt x="3390535" y="1648316"/>
                  </a:lnTo>
                  <a:lnTo>
                    <a:pt x="3393010" y="1648978"/>
                  </a:lnTo>
                  <a:lnTo>
                    <a:pt x="3396006" y="1647498"/>
                  </a:lnTo>
                  <a:lnTo>
                    <a:pt x="3397614" y="1641882"/>
                  </a:lnTo>
                  <a:lnTo>
                    <a:pt x="3395991" y="1639219"/>
                  </a:lnTo>
                  <a:close/>
                </a:path>
                <a:path w="17849850" h="11287760">
                  <a:moveTo>
                    <a:pt x="3478917" y="1662775"/>
                  </a:moveTo>
                  <a:lnTo>
                    <a:pt x="3475966" y="1662304"/>
                  </a:lnTo>
                  <a:lnTo>
                    <a:pt x="3472966" y="1661024"/>
                  </a:lnTo>
                  <a:lnTo>
                    <a:pt x="3470491" y="1660362"/>
                  </a:lnTo>
                  <a:lnTo>
                    <a:pt x="3467496" y="1661842"/>
                  </a:lnTo>
                  <a:lnTo>
                    <a:pt x="3466692" y="1664650"/>
                  </a:lnTo>
                  <a:lnTo>
                    <a:pt x="3466030" y="1667126"/>
                  </a:lnTo>
                  <a:lnTo>
                    <a:pt x="3467319" y="1669646"/>
                  </a:lnTo>
                  <a:lnTo>
                    <a:pt x="3469986" y="1670783"/>
                  </a:lnTo>
                  <a:lnTo>
                    <a:pt x="3470461" y="1670592"/>
                  </a:lnTo>
                  <a:lnTo>
                    <a:pt x="3473460" y="1671871"/>
                  </a:lnTo>
                  <a:lnTo>
                    <a:pt x="3476269" y="1672675"/>
                  </a:lnTo>
                  <a:lnTo>
                    <a:pt x="3478931" y="1671053"/>
                  </a:lnTo>
                  <a:lnTo>
                    <a:pt x="3480539" y="1665437"/>
                  </a:lnTo>
                  <a:lnTo>
                    <a:pt x="3478917" y="1662775"/>
                  </a:lnTo>
                  <a:close/>
                </a:path>
                <a:path w="17849850" h="11287760">
                  <a:moveTo>
                    <a:pt x="394115" y="343354"/>
                  </a:moveTo>
                  <a:lnTo>
                    <a:pt x="390880" y="343550"/>
                  </a:lnTo>
                  <a:lnTo>
                    <a:pt x="389076" y="345932"/>
                  </a:lnTo>
                  <a:lnTo>
                    <a:pt x="387414" y="347980"/>
                  </a:lnTo>
                  <a:lnTo>
                    <a:pt x="387610" y="351215"/>
                  </a:lnTo>
                  <a:lnTo>
                    <a:pt x="392374" y="354823"/>
                  </a:lnTo>
                  <a:lnTo>
                    <a:pt x="393708" y="355392"/>
                  </a:lnTo>
                  <a:lnTo>
                    <a:pt x="393232" y="355583"/>
                  </a:lnTo>
                  <a:lnTo>
                    <a:pt x="395565" y="356579"/>
                  </a:lnTo>
                  <a:lnTo>
                    <a:pt x="397943" y="355622"/>
                  </a:lnTo>
                  <a:lnTo>
                    <a:pt x="399462" y="353908"/>
                  </a:lnTo>
                  <a:lnTo>
                    <a:pt x="401124" y="351858"/>
                  </a:lnTo>
                  <a:lnTo>
                    <a:pt x="400928" y="348624"/>
                  </a:lnTo>
                  <a:lnTo>
                    <a:pt x="396164" y="345016"/>
                  </a:lnTo>
                  <a:lnTo>
                    <a:pt x="394115" y="343354"/>
                  </a:lnTo>
                  <a:close/>
                </a:path>
                <a:path w="17849850" h="11287760">
                  <a:moveTo>
                    <a:pt x="3561985" y="1685995"/>
                  </a:moveTo>
                  <a:lnTo>
                    <a:pt x="3559034" y="1685524"/>
                  </a:lnTo>
                  <a:lnTo>
                    <a:pt x="3556035" y="1684245"/>
                  </a:lnTo>
                  <a:lnTo>
                    <a:pt x="3553225" y="1683441"/>
                  </a:lnTo>
                  <a:lnTo>
                    <a:pt x="3550563" y="1685063"/>
                  </a:lnTo>
                  <a:lnTo>
                    <a:pt x="3549759" y="1687871"/>
                  </a:lnTo>
                  <a:lnTo>
                    <a:pt x="3549097" y="1690347"/>
                  </a:lnTo>
                  <a:lnTo>
                    <a:pt x="3550386" y="1692867"/>
                  </a:lnTo>
                  <a:lnTo>
                    <a:pt x="3553053" y="1694005"/>
                  </a:lnTo>
                  <a:lnTo>
                    <a:pt x="3553528" y="1693813"/>
                  </a:lnTo>
                  <a:lnTo>
                    <a:pt x="3556528" y="1695093"/>
                  </a:lnTo>
                  <a:lnTo>
                    <a:pt x="3559337" y="1695897"/>
                  </a:lnTo>
                  <a:lnTo>
                    <a:pt x="3561999" y="1694274"/>
                  </a:lnTo>
                  <a:lnTo>
                    <a:pt x="3563607" y="1688657"/>
                  </a:lnTo>
                  <a:lnTo>
                    <a:pt x="3561985" y="1685995"/>
                  </a:lnTo>
                  <a:close/>
                </a:path>
                <a:path w="17849850" h="11287760">
                  <a:moveTo>
                    <a:pt x="11941944" y="5246822"/>
                  </a:moveTo>
                  <a:lnTo>
                    <a:pt x="11938851" y="5246683"/>
                  </a:lnTo>
                  <a:lnTo>
                    <a:pt x="11934194" y="5250212"/>
                  </a:lnTo>
                  <a:lnTo>
                    <a:pt x="11934056" y="5253305"/>
                  </a:lnTo>
                  <a:lnTo>
                    <a:pt x="11935820" y="5255634"/>
                  </a:lnTo>
                  <a:lnTo>
                    <a:pt x="11937919" y="5258105"/>
                  </a:lnTo>
                  <a:lnTo>
                    <a:pt x="11938301" y="5259056"/>
                  </a:lnTo>
                  <a:lnTo>
                    <a:pt x="11941300" y="5260336"/>
                  </a:lnTo>
                  <a:lnTo>
                    <a:pt x="11943394" y="5260047"/>
                  </a:lnTo>
                  <a:lnTo>
                    <a:pt x="11945105" y="5258806"/>
                  </a:lnTo>
                  <a:lnTo>
                    <a:pt x="11947434" y="5257042"/>
                  </a:lnTo>
                  <a:lnTo>
                    <a:pt x="11947571" y="5253949"/>
                  </a:lnTo>
                  <a:lnTo>
                    <a:pt x="11945806" y="5251620"/>
                  </a:lnTo>
                  <a:lnTo>
                    <a:pt x="11943708" y="5249149"/>
                  </a:lnTo>
                  <a:lnTo>
                    <a:pt x="11941944" y="5246822"/>
                  </a:lnTo>
                  <a:close/>
                </a:path>
                <a:path w="17849850" h="11287760">
                  <a:moveTo>
                    <a:pt x="3645195" y="1708883"/>
                  </a:moveTo>
                  <a:lnTo>
                    <a:pt x="3642244" y="1708413"/>
                  </a:lnTo>
                  <a:lnTo>
                    <a:pt x="3639244" y="1707133"/>
                  </a:lnTo>
                  <a:lnTo>
                    <a:pt x="3636436" y="1706329"/>
                  </a:lnTo>
                  <a:lnTo>
                    <a:pt x="3633773" y="1707952"/>
                  </a:lnTo>
                  <a:lnTo>
                    <a:pt x="3632969" y="1710760"/>
                  </a:lnTo>
                  <a:lnTo>
                    <a:pt x="3632307" y="1713235"/>
                  </a:lnTo>
                  <a:lnTo>
                    <a:pt x="3633596" y="1715755"/>
                  </a:lnTo>
                  <a:lnTo>
                    <a:pt x="3636262" y="1716893"/>
                  </a:lnTo>
                  <a:lnTo>
                    <a:pt x="3636738" y="1716701"/>
                  </a:lnTo>
                  <a:lnTo>
                    <a:pt x="3639738" y="1717981"/>
                  </a:lnTo>
                  <a:lnTo>
                    <a:pt x="3642546" y="1718785"/>
                  </a:lnTo>
                  <a:lnTo>
                    <a:pt x="3645209" y="1717163"/>
                  </a:lnTo>
                  <a:lnTo>
                    <a:pt x="3646817" y="1711545"/>
                  </a:lnTo>
                  <a:lnTo>
                    <a:pt x="3645195" y="1708883"/>
                  </a:lnTo>
                  <a:close/>
                </a:path>
                <a:path w="17849850" h="11287760">
                  <a:moveTo>
                    <a:pt x="326270" y="289988"/>
                  </a:moveTo>
                  <a:lnTo>
                    <a:pt x="323034" y="290184"/>
                  </a:lnTo>
                  <a:lnTo>
                    <a:pt x="319427" y="294947"/>
                  </a:lnTo>
                  <a:lnTo>
                    <a:pt x="319623" y="298183"/>
                  </a:lnTo>
                  <a:lnTo>
                    <a:pt x="324387" y="301791"/>
                  </a:lnTo>
                  <a:lnTo>
                    <a:pt x="325720" y="302360"/>
                  </a:lnTo>
                  <a:lnTo>
                    <a:pt x="325577" y="302693"/>
                  </a:lnTo>
                  <a:lnTo>
                    <a:pt x="327577" y="303547"/>
                  </a:lnTo>
                  <a:lnTo>
                    <a:pt x="330288" y="302733"/>
                  </a:lnTo>
                  <a:lnTo>
                    <a:pt x="331808" y="301017"/>
                  </a:lnTo>
                  <a:lnTo>
                    <a:pt x="333612" y="298635"/>
                  </a:lnTo>
                  <a:lnTo>
                    <a:pt x="333416" y="295400"/>
                  </a:lnTo>
                  <a:lnTo>
                    <a:pt x="326270" y="289988"/>
                  </a:lnTo>
                  <a:close/>
                </a:path>
                <a:path w="17849850" h="11287760">
                  <a:moveTo>
                    <a:pt x="3728072" y="1731629"/>
                  </a:moveTo>
                  <a:lnTo>
                    <a:pt x="3725121" y="1731159"/>
                  </a:lnTo>
                  <a:lnTo>
                    <a:pt x="3722454" y="1730021"/>
                  </a:lnTo>
                  <a:lnTo>
                    <a:pt x="3719646" y="1729217"/>
                  </a:lnTo>
                  <a:lnTo>
                    <a:pt x="3716984" y="1730839"/>
                  </a:lnTo>
                  <a:lnTo>
                    <a:pt x="3716179" y="1733648"/>
                  </a:lnTo>
                  <a:lnTo>
                    <a:pt x="3715517" y="1736123"/>
                  </a:lnTo>
                  <a:lnTo>
                    <a:pt x="3716806" y="1738644"/>
                  </a:lnTo>
                  <a:lnTo>
                    <a:pt x="3719139" y="1739639"/>
                  </a:lnTo>
                  <a:lnTo>
                    <a:pt x="3719615" y="1739448"/>
                  </a:lnTo>
                  <a:lnTo>
                    <a:pt x="3722615" y="1740727"/>
                  </a:lnTo>
                  <a:lnTo>
                    <a:pt x="3725423" y="1741531"/>
                  </a:lnTo>
                  <a:lnTo>
                    <a:pt x="3728085" y="1739908"/>
                  </a:lnTo>
                  <a:lnTo>
                    <a:pt x="3729693" y="1734291"/>
                  </a:lnTo>
                  <a:lnTo>
                    <a:pt x="3728072" y="1731629"/>
                  </a:lnTo>
                  <a:close/>
                </a:path>
                <a:path w="17849850" h="11287760">
                  <a:moveTo>
                    <a:pt x="3811757" y="1754326"/>
                  </a:moveTo>
                  <a:lnTo>
                    <a:pt x="3808806" y="1753856"/>
                  </a:lnTo>
                  <a:lnTo>
                    <a:pt x="3805806" y="1752576"/>
                  </a:lnTo>
                  <a:lnTo>
                    <a:pt x="3802997" y="1751772"/>
                  </a:lnTo>
                  <a:lnTo>
                    <a:pt x="3800336" y="1753393"/>
                  </a:lnTo>
                  <a:lnTo>
                    <a:pt x="3799531" y="1756203"/>
                  </a:lnTo>
                  <a:lnTo>
                    <a:pt x="3798869" y="1758678"/>
                  </a:lnTo>
                  <a:lnTo>
                    <a:pt x="3800158" y="1761197"/>
                  </a:lnTo>
                  <a:lnTo>
                    <a:pt x="3802825" y="1762335"/>
                  </a:lnTo>
                  <a:lnTo>
                    <a:pt x="3803300" y="1762143"/>
                  </a:lnTo>
                  <a:lnTo>
                    <a:pt x="3806300" y="1763423"/>
                  </a:lnTo>
                  <a:lnTo>
                    <a:pt x="3809108" y="1764228"/>
                  </a:lnTo>
                  <a:lnTo>
                    <a:pt x="3811771" y="1762606"/>
                  </a:lnTo>
                  <a:lnTo>
                    <a:pt x="3813379" y="1756988"/>
                  </a:lnTo>
                  <a:lnTo>
                    <a:pt x="3811757" y="1754326"/>
                  </a:lnTo>
                  <a:close/>
                </a:path>
                <a:path w="17849850" h="11287760">
                  <a:moveTo>
                    <a:pt x="259611" y="234765"/>
                  </a:moveTo>
                  <a:lnTo>
                    <a:pt x="256375" y="234961"/>
                  </a:lnTo>
                  <a:lnTo>
                    <a:pt x="252768" y="239724"/>
                  </a:lnTo>
                  <a:lnTo>
                    <a:pt x="252963" y="242960"/>
                  </a:lnTo>
                  <a:lnTo>
                    <a:pt x="255346" y="244764"/>
                  </a:lnTo>
                  <a:lnTo>
                    <a:pt x="257585" y="246901"/>
                  </a:lnTo>
                  <a:lnTo>
                    <a:pt x="260918" y="248323"/>
                  </a:lnTo>
                  <a:lnTo>
                    <a:pt x="263487" y="247843"/>
                  </a:lnTo>
                  <a:lnTo>
                    <a:pt x="265007" y="246127"/>
                  </a:lnTo>
                  <a:lnTo>
                    <a:pt x="266811" y="243745"/>
                  </a:lnTo>
                  <a:lnTo>
                    <a:pt x="266615" y="240510"/>
                  </a:lnTo>
                  <a:lnTo>
                    <a:pt x="264232" y="238707"/>
                  </a:lnTo>
                  <a:lnTo>
                    <a:pt x="261993" y="236569"/>
                  </a:lnTo>
                  <a:lnTo>
                    <a:pt x="259611" y="234765"/>
                  </a:lnTo>
                  <a:close/>
                </a:path>
                <a:path w="17849850" h="11287760">
                  <a:moveTo>
                    <a:pt x="3895251" y="1776548"/>
                  </a:moveTo>
                  <a:lnTo>
                    <a:pt x="3892300" y="1776077"/>
                  </a:lnTo>
                  <a:lnTo>
                    <a:pt x="3889301" y="1774798"/>
                  </a:lnTo>
                  <a:lnTo>
                    <a:pt x="3886492" y="1773994"/>
                  </a:lnTo>
                  <a:lnTo>
                    <a:pt x="3883830" y="1775615"/>
                  </a:lnTo>
                  <a:lnTo>
                    <a:pt x="3883026" y="1778424"/>
                  </a:lnTo>
                  <a:lnTo>
                    <a:pt x="3882363" y="1780900"/>
                  </a:lnTo>
                  <a:lnTo>
                    <a:pt x="3883653" y="1783419"/>
                  </a:lnTo>
                  <a:lnTo>
                    <a:pt x="3886653" y="1784698"/>
                  </a:lnTo>
                  <a:lnTo>
                    <a:pt x="3887127" y="1784508"/>
                  </a:lnTo>
                  <a:lnTo>
                    <a:pt x="3889794" y="1785646"/>
                  </a:lnTo>
                  <a:lnTo>
                    <a:pt x="3892603" y="1786450"/>
                  </a:lnTo>
                  <a:lnTo>
                    <a:pt x="3895265" y="1784827"/>
                  </a:lnTo>
                  <a:lnTo>
                    <a:pt x="3896873" y="1779210"/>
                  </a:lnTo>
                  <a:lnTo>
                    <a:pt x="3895251" y="1776548"/>
                  </a:lnTo>
                  <a:close/>
                </a:path>
                <a:path w="17849850" h="11287760">
                  <a:moveTo>
                    <a:pt x="11887448" y="5180634"/>
                  </a:moveTo>
                  <a:lnTo>
                    <a:pt x="11884354" y="5180497"/>
                  </a:lnTo>
                  <a:lnTo>
                    <a:pt x="11879697" y="5184025"/>
                  </a:lnTo>
                  <a:lnTo>
                    <a:pt x="11879560" y="5187118"/>
                  </a:lnTo>
                  <a:lnTo>
                    <a:pt x="11881325" y="5189446"/>
                  </a:lnTo>
                  <a:lnTo>
                    <a:pt x="11883420" y="5191917"/>
                  </a:lnTo>
                  <a:lnTo>
                    <a:pt x="11883803" y="5192868"/>
                  </a:lnTo>
                  <a:lnTo>
                    <a:pt x="11886802" y="5194147"/>
                  </a:lnTo>
                  <a:lnTo>
                    <a:pt x="11888895" y="5193858"/>
                  </a:lnTo>
                  <a:lnTo>
                    <a:pt x="11890607" y="5192618"/>
                  </a:lnTo>
                  <a:lnTo>
                    <a:pt x="11892935" y="5190854"/>
                  </a:lnTo>
                  <a:lnTo>
                    <a:pt x="11893073" y="5187761"/>
                  </a:lnTo>
                  <a:lnTo>
                    <a:pt x="11891308" y="5185432"/>
                  </a:lnTo>
                  <a:lnTo>
                    <a:pt x="11889211" y="5182963"/>
                  </a:lnTo>
                  <a:lnTo>
                    <a:pt x="11887448" y="5180634"/>
                  </a:lnTo>
                  <a:close/>
                </a:path>
                <a:path w="17849850" h="11287760">
                  <a:moveTo>
                    <a:pt x="3978412" y="1798627"/>
                  </a:moveTo>
                  <a:lnTo>
                    <a:pt x="3975461" y="1798156"/>
                  </a:lnTo>
                  <a:lnTo>
                    <a:pt x="3972795" y="1797019"/>
                  </a:lnTo>
                  <a:lnTo>
                    <a:pt x="3969986" y="1796215"/>
                  </a:lnTo>
                  <a:lnTo>
                    <a:pt x="3967324" y="1797836"/>
                  </a:lnTo>
                  <a:lnTo>
                    <a:pt x="3966520" y="1800646"/>
                  </a:lnTo>
                  <a:lnTo>
                    <a:pt x="3965858" y="1803121"/>
                  </a:lnTo>
                  <a:lnTo>
                    <a:pt x="3967147" y="1805640"/>
                  </a:lnTo>
                  <a:lnTo>
                    <a:pt x="3969481" y="1806636"/>
                  </a:lnTo>
                  <a:lnTo>
                    <a:pt x="3969956" y="1806444"/>
                  </a:lnTo>
                  <a:lnTo>
                    <a:pt x="3972956" y="1807724"/>
                  </a:lnTo>
                  <a:lnTo>
                    <a:pt x="3975765" y="1808528"/>
                  </a:lnTo>
                  <a:lnTo>
                    <a:pt x="3978426" y="1806906"/>
                  </a:lnTo>
                  <a:lnTo>
                    <a:pt x="3980034" y="1801289"/>
                  </a:lnTo>
                  <a:lnTo>
                    <a:pt x="3978412" y="1798627"/>
                  </a:lnTo>
                  <a:close/>
                </a:path>
                <a:path w="17849850" h="11287760">
                  <a:moveTo>
                    <a:pt x="194520" y="178635"/>
                  </a:moveTo>
                  <a:lnTo>
                    <a:pt x="190952" y="178688"/>
                  </a:lnTo>
                  <a:lnTo>
                    <a:pt x="189148" y="181070"/>
                  </a:lnTo>
                  <a:lnTo>
                    <a:pt x="187153" y="182977"/>
                  </a:lnTo>
                  <a:lnTo>
                    <a:pt x="187207" y="186545"/>
                  </a:lnTo>
                  <a:lnTo>
                    <a:pt x="189589" y="188349"/>
                  </a:lnTo>
                  <a:lnTo>
                    <a:pt x="191828" y="190487"/>
                  </a:lnTo>
                  <a:lnTo>
                    <a:pt x="193495" y="191198"/>
                  </a:lnTo>
                  <a:lnTo>
                    <a:pt x="193019" y="191389"/>
                  </a:lnTo>
                  <a:lnTo>
                    <a:pt x="195019" y="192242"/>
                  </a:lnTo>
                  <a:lnTo>
                    <a:pt x="197588" y="191761"/>
                  </a:lnTo>
                  <a:lnTo>
                    <a:pt x="199108" y="190045"/>
                  </a:lnTo>
                  <a:lnTo>
                    <a:pt x="201102" y="188140"/>
                  </a:lnTo>
                  <a:lnTo>
                    <a:pt x="201049" y="184572"/>
                  </a:lnTo>
                  <a:lnTo>
                    <a:pt x="198667" y="182768"/>
                  </a:lnTo>
                  <a:lnTo>
                    <a:pt x="196427" y="180630"/>
                  </a:lnTo>
                  <a:lnTo>
                    <a:pt x="194520" y="178635"/>
                  </a:lnTo>
                  <a:close/>
                </a:path>
                <a:path w="17849850" h="11287760">
                  <a:moveTo>
                    <a:pt x="4061906" y="1820848"/>
                  </a:moveTo>
                  <a:lnTo>
                    <a:pt x="4058955" y="1820378"/>
                  </a:lnTo>
                  <a:lnTo>
                    <a:pt x="4056289" y="1819241"/>
                  </a:lnTo>
                  <a:lnTo>
                    <a:pt x="4053481" y="1818437"/>
                  </a:lnTo>
                  <a:lnTo>
                    <a:pt x="4050819" y="1820058"/>
                  </a:lnTo>
                  <a:lnTo>
                    <a:pt x="4050014" y="1822867"/>
                  </a:lnTo>
                  <a:lnTo>
                    <a:pt x="4049352" y="1825343"/>
                  </a:lnTo>
                  <a:lnTo>
                    <a:pt x="4050642" y="1827862"/>
                  </a:lnTo>
                  <a:lnTo>
                    <a:pt x="4052975" y="1828857"/>
                  </a:lnTo>
                  <a:lnTo>
                    <a:pt x="4053450" y="1828667"/>
                  </a:lnTo>
                  <a:lnTo>
                    <a:pt x="4056449" y="1829947"/>
                  </a:lnTo>
                  <a:lnTo>
                    <a:pt x="4059258" y="1830751"/>
                  </a:lnTo>
                  <a:lnTo>
                    <a:pt x="4061920" y="1829128"/>
                  </a:lnTo>
                  <a:lnTo>
                    <a:pt x="4063528" y="1823511"/>
                  </a:lnTo>
                  <a:lnTo>
                    <a:pt x="4061906" y="1820848"/>
                  </a:lnTo>
                  <a:close/>
                </a:path>
                <a:path w="17849850" h="11287760">
                  <a:moveTo>
                    <a:pt x="4145876" y="1842879"/>
                  </a:moveTo>
                  <a:lnTo>
                    <a:pt x="4142925" y="1842408"/>
                  </a:lnTo>
                  <a:lnTo>
                    <a:pt x="4139925" y="1841128"/>
                  </a:lnTo>
                  <a:lnTo>
                    <a:pt x="4137116" y="1840324"/>
                  </a:lnTo>
                  <a:lnTo>
                    <a:pt x="4134455" y="1841946"/>
                  </a:lnTo>
                  <a:lnTo>
                    <a:pt x="4133651" y="1844755"/>
                  </a:lnTo>
                  <a:lnTo>
                    <a:pt x="4132989" y="1847231"/>
                  </a:lnTo>
                  <a:lnTo>
                    <a:pt x="4134278" y="1849750"/>
                  </a:lnTo>
                  <a:lnTo>
                    <a:pt x="4136944" y="1850887"/>
                  </a:lnTo>
                  <a:lnTo>
                    <a:pt x="4137420" y="1850696"/>
                  </a:lnTo>
                  <a:lnTo>
                    <a:pt x="4140419" y="1851976"/>
                  </a:lnTo>
                  <a:lnTo>
                    <a:pt x="4143228" y="1852780"/>
                  </a:lnTo>
                  <a:lnTo>
                    <a:pt x="4145889" y="1851158"/>
                  </a:lnTo>
                  <a:lnTo>
                    <a:pt x="4147498" y="1845541"/>
                  </a:lnTo>
                  <a:lnTo>
                    <a:pt x="4145876" y="1842879"/>
                  </a:lnTo>
                  <a:close/>
                </a:path>
                <a:path w="17849850" h="11287760">
                  <a:moveTo>
                    <a:pt x="11830572" y="5115401"/>
                  </a:moveTo>
                  <a:lnTo>
                    <a:pt x="11827146" y="5115122"/>
                  </a:lnTo>
                  <a:lnTo>
                    <a:pt x="11823155" y="5118935"/>
                  </a:lnTo>
                  <a:lnTo>
                    <a:pt x="11822876" y="5122361"/>
                  </a:lnTo>
                  <a:lnTo>
                    <a:pt x="11824783" y="5124356"/>
                  </a:lnTo>
                  <a:lnTo>
                    <a:pt x="11827406" y="5127445"/>
                  </a:lnTo>
                  <a:lnTo>
                    <a:pt x="11830405" y="5128725"/>
                  </a:lnTo>
                  <a:lnTo>
                    <a:pt x="11832832" y="5128578"/>
                  </a:lnTo>
                  <a:lnTo>
                    <a:pt x="11834210" y="5127195"/>
                  </a:lnTo>
                  <a:lnTo>
                    <a:pt x="11836205" y="5125290"/>
                  </a:lnTo>
                  <a:lnTo>
                    <a:pt x="11836484" y="5121863"/>
                  </a:lnTo>
                  <a:lnTo>
                    <a:pt x="11834577" y="5119868"/>
                  </a:lnTo>
                  <a:lnTo>
                    <a:pt x="11832479" y="5117397"/>
                  </a:lnTo>
                  <a:lnTo>
                    <a:pt x="11830572" y="5115401"/>
                  </a:lnTo>
                  <a:close/>
                </a:path>
                <a:path w="17849850" h="11287760">
                  <a:moveTo>
                    <a:pt x="130332" y="121313"/>
                  </a:moveTo>
                  <a:lnTo>
                    <a:pt x="127097" y="121509"/>
                  </a:lnTo>
                  <a:lnTo>
                    <a:pt x="125101" y="123416"/>
                  </a:lnTo>
                  <a:lnTo>
                    <a:pt x="123440" y="125464"/>
                  </a:lnTo>
                  <a:lnTo>
                    <a:pt x="123636" y="128700"/>
                  </a:lnTo>
                  <a:lnTo>
                    <a:pt x="125542" y="130695"/>
                  </a:lnTo>
                  <a:lnTo>
                    <a:pt x="127782" y="132832"/>
                  </a:lnTo>
                  <a:lnTo>
                    <a:pt x="129449" y="133542"/>
                  </a:lnTo>
                  <a:lnTo>
                    <a:pt x="128973" y="133734"/>
                  </a:lnTo>
                  <a:lnTo>
                    <a:pt x="130973" y="134587"/>
                  </a:lnTo>
                  <a:lnTo>
                    <a:pt x="133539" y="134107"/>
                  </a:lnTo>
                  <a:lnTo>
                    <a:pt x="135061" y="132392"/>
                  </a:lnTo>
                  <a:lnTo>
                    <a:pt x="136723" y="130342"/>
                  </a:lnTo>
                  <a:lnTo>
                    <a:pt x="136527" y="127108"/>
                  </a:lnTo>
                  <a:lnTo>
                    <a:pt x="134621" y="125112"/>
                  </a:lnTo>
                  <a:lnTo>
                    <a:pt x="132381" y="122975"/>
                  </a:lnTo>
                  <a:lnTo>
                    <a:pt x="130332" y="121313"/>
                  </a:lnTo>
                  <a:close/>
                </a:path>
                <a:path w="17849850" h="11287760">
                  <a:moveTo>
                    <a:pt x="4229513" y="1864767"/>
                  </a:moveTo>
                  <a:lnTo>
                    <a:pt x="4226562" y="1864296"/>
                  </a:lnTo>
                  <a:lnTo>
                    <a:pt x="4223562" y="1863017"/>
                  </a:lnTo>
                  <a:lnTo>
                    <a:pt x="4220753" y="1862213"/>
                  </a:lnTo>
                  <a:lnTo>
                    <a:pt x="4218092" y="1863834"/>
                  </a:lnTo>
                  <a:lnTo>
                    <a:pt x="4217287" y="1866643"/>
                  </a:lnTo>
                  <a:lnTo>
                    <a:pt x="4216625" y="1869119"/>
                  </a:lnTo>
                  <a:lnTo>
                    <a:pt x="4217914" y="1871638"/>
                  </a:lnTo>
                  <a:lnTo>
                    <a:pt x="4220581" y="1872775"/>
                  </a:lnTo>
                  <a:lnTo>
                    <a:pt x="4221056" y="1872584"/>
                  </a:lnTo>
                  <a:lnTo>
                    <a:pt x="4224056" y="1873864"/>
                  </a:lnTo>
                  <a:lnTo>
                    <a:pt x="4226864" y="1874669"/>
                  </a:lnTo>
                  <a:lnTo>
                    <a:pt x="4229526" y="1873046"/>
                  </a:lnTo>
                  <a:lnTo>
                    <a:pt x="4231134" y="1867429"/>
                  </a:lnTo>
                  <a:lnTo>
                    <a:pt x="4229513" y="1864767"/>
                  </a:lnTo>
                  <a:close/>
                </a:path>
                <a:path w="17849850" h="11287760">
                  <a:moveTo>
                    <a:pt x="4312958" y="1886179"/>
                  </a:moveTo>
                  <a:lnTo>
                    <a:pt x="4310007" y="1885709"/>
                  </a:lnTo>
                  <a:lnTo>
                    <a:pt x="4307007" y="1884429"/>
                  </a:lnTo>
                  <a:lnTo>
                    <a:pt x="4304198" y="1883625"/>
                  </a:lnTo>
                  <a:lnTo>
                    <a:pt x="4301537" y="1885247"/>
                  </a:lnTo>
                  <a:lnTo>
                    <a:pt x="4300733" y="1888056"/>
                  </a:lnTo>
                  <a:lnTo>
                    <a:pt x="4300071" y="1890532"/>
                  </a:lnTo>
                  <a:lnTo>
                    <a:pt x="4301360" y="1893052"/>
                  </a:lnTo>
                  <a:lnTo>
                    <a:pt x="4304359" y="1894331"/>
                  </a:lnTo>
                  <a:lnTo>
                    <a:pt x="4304835" y="1894140"/>
                  </a:lnTo>
                  <a:lnTo>
                    <a:pt x="4307501" y="1895278"/>
                  </a:lnTo>
                  <a:lnTo>
                    <a:pt x="4310310" y="1896082"/>
                  </a:lnTo>
                  <a:lnTo>
                    <a:pt x="4312972" y="1894459"/>
                  </a:lnTo>
                  <a:lnTo>
                    <a:pt x="4314580" y="1888842"/>
                  </a:lnTo>
                  <a:lnTo>
                    <a:pt x="4312958" y="1886179"/>
                  </a:lnTo>
                  <a:close/>
                </a:path>
                <a:path w="17849850" h="11287760">
                  <a:moveTo>
                    <a:pt x="68423" y="61419"/>
                  </a:moveTo>
                  <a:lnTo>
                    <a:pt x="65188" y="61615"/>
                  </a:lnTo>
                  <a:lnTo>
                    <a:pt x="63193" y="63521"/>
                  </a:lnTo>
                  <a:lnTo>
                    <a:pt x="61055" y="65761"/>
                  </a:lnTo>
                  <a:lnTo>
                    <a:pt x="61251" y="68997"/>
                  </a:lnTo>
                  <a:lnTo>
                    <a:pt x="63158" y="70992"/>
                  </a:lnTo>
                  <a:lnTo>
                    <a:pt x="65398" y="73129"/>
                  </a:lnTo>
                  <a:lnTo>
                    <a:pt x="67065" y="73839"/>
                  </a:lnTo>
                  <a:lnTo>
                    <a:pt x="67255" y="74315"/>
                  </a:lnTo>
                  <a:lnTo>
                    <a:pt x="68922" y="75026"/>
                  </a:lnTo>
                  <a:lnTo>
                    <a:pt x="71348" y="74880"/>
                  </a:lnTo>
                  <a:lnTo>
                    <a:pt x="72868" y="73164"/>
                  </a:lnTo>
                  <a:lnTo>
                    <a:pt x="75006" y="70924"/>
                  </a:lnTo>
                  <a:lnTo>
                    <a:pt x="74809" y="67689"/>
                  </a:lnTo>
                  <a:lnTo>
                    <a:pt x="72903" y="65694"/>
                  </a:lnTo>
                  <a:lnTo>
                    <a:pt x="68423" y="61419"/>
                  </a:lnTo>
                  <a:close/>
                </a:path>
                <a:path w="17849850" h="11287760">
                  <a:moveTo>
                    <a:pt x="4396594" y="1908067"/>
                  </a:moveTo>
                  <a:lnTo>
                    <a:pt x="4393643" y="1907597"/>
                  </a:lnTo>
                  <a:lnTo>
                    <a:pt x="4390644" y="1906317"/>
                  </a:lnTo>
                  <a:lnTo>
                    <a:pt x="4387835" y="1905513"/>
                  </a:lnTo>
                  <a:lnTo>
                    <a:pt x="4385173" y="1907135"/>
                  </a:lnTo>
                  <a:lnTo>
                    <a:pt x="4384369" y="1909944"/>
                  </a:lnTo>
                  <a:lnTo>
                    <a:pt x="4383707" y="1912420"/>
                  </a:lnTo>
                  <a:lnTo>
                    <a:pt x="4384996" y="1914940"/>
                  </a:lnTo>
                  <a:lnTo>
                    <a:pt x="4387662" y="1916077"/>
                  </a:lnTo>
                  <a:lnTo>
                    <a:pt x="4388138" y="1915886"/>
                  </a:lnTo>
                  <a:lnTo>
                    <a:pt x="4391137" y="1917166"/>
                  </a:lnTo>
                  <a:lnTo>
                    <a:pt x="4393946" y="1917970"/>
                  </a:lnTo>
                  <a:lnTo>
                    <a:pt x="4396608" y="1916347"/>
                  </a:lnTo>
                  <a:lnTo>
                    <a:pt x="4398216" y="1910730"/>
                  </a:lnTo>
                  <a:lnTo>
                    <a:pt x="4396594" y="1908067"/>
                  </a:lnTo>
                  <a:close/>
                </a:path>
                <a:path w="17849850" h="11287760">
                  <a:moveTo>
                    <a:pt x="11772512" y="5052028"/>
                  </a:moveTo>
                  <a:lnTo>
                    <a:pt x="11768944" y="5052081"/>
                  </a:lnTo>
                  <a:lnTo>
                    <a:pt x="11766948" y="5053988"/>
                  </a:lnTo>
                  <a:lnTo>
                    <a:pt x="11764621" y="5055752"/>
                  </a:lnTo>
                  <a:lnTo>
                    <a:pt x="11764675" y="5059321"/>
                  </a:lnTo>
                  <a:lnTo>
                    <a:pt x="11766580" y="5061316"/>
                  </a:lnTo>
                  <a:lnTo>
                    <a:pt x="11768818" y="5063453"/>
                  </a:lnTo>
                  <a:lnTo>
                    <a:pt x="11769343" y="5064071"/>
                  </a:lnTo>
                  <a:lnTo>
                    <a:pt x="11770676" y="5064639"/>
                  </a:lnTo>
                  <a:lnTo>
                    <a:pt x="11770534" y="5064973"/>
                  </a:lnTo>
                  <a:lnTo>
                    <a:pt x="11772201" y="5065684"/>
                  </a:lnTo>
                  <a:lnTo>
                    <a:pt x="11774770" y="5065204"/>
                  </a:lnTo>
                  <a:lnTo>
                    <a:pt x="11776147" y="5063821"/>
                  </a:lnTo>
                  <a:lnTo>
                    <a:pt x="11778476" y="5062056"/>
                  </a:lnTo>
                  <a:lnTo>
                    <a:pt x="11778422" y="5058488"/>
                  </a:lnTo>
                  <a:lnTo>
                    <a:pt x="11776516" y="5056493"/>
                  </a:lnTo>
                  <a:lnTo>
                    <a:pt x="11774277" y="5054355"/>
                  </a:lnTo>
                  <a:lnTo>
                    <a:pt x="11772512" y="5052028"/>
                  </a:lnTo>
                  <a:close/>
                </a:path>
                <a:path w="17849850" h="11287760">
                  <a:moveTo>
                    <a:pt x="4479706" y="1929338"/>
                  </a:moveTo>
                  <a:lnTo>
                    <a:pt x="4476755" y="1928867"/>
                  </a:lnTo>
                  <a:lnTo>
                    <a:pt x="4474089" y="1927730"/>
                  </a:lnTo>
                  <a:lnTo>
                    <a:pt x="4471280" y="1926926"/>
                  </a:lnTo>
                  <a:lnTo>
                    <a:pt x="4468618" y="1928548"/>
                  </a:lnTo>
                  <a:lnTo>
                    <a:pt x="4467814" y="1931356"/>
                  </a:lnTo>
                  <a:lnTo>
                    <a:pt x="4467152" y="1933832"/>
                  </a:lnTo>
                  <a:lnTo>
                    <a:pt x="4468441" y="1936352"/>
                  </a:lnTo>
                  <a:lnTo>
                    <a:pt x="4471108" y="1937490"/>
                  </a:lnTo>
                  <a:lnTo>
                    <a:pt x="4471583" y="1937299"/>
                  </a:lnTo>
                  <a:lnTo>
                    <a:pt x="4474250" y="1938436"/>
                  </a:lnTo>
                  <a:lnTo>
                    <a:pt x="4477058" y="1939240"/>
                  </a:lnTo>
                  <a:lnTo>
                    <a:pt x="4479720" y="1937617"/>
                  </a:lnTo>
                  <a:lnTo>
                    <a:pt x="4481328" y="1932000"/>
                  </a:lnTo>
                  <a:lnTo>
                    <a:pt x="4479706" y="1929338"/>
                  </a:lnTo>
                  <a:close/>
                </a:path>
                <a:path w="17849850" h="11287760">
                  <a:moveTo>
                    <a:pt x="4563293" y="1950418"/>
                  </a:moveTo>
                  <a:lnTo>
                    <a:pt x="4560201" y="1950280"/>
                  </a:lnTo>
                  <a:lnTo>
                    <a:pt x="4557534" y="1949142"/>
                  </a:lnTo>
                  <a:lnTo>
                    <a:pt x="4554726" y="1948338"/>
                  </a:lnTo>
                  <a:lnTo>
                    <a:pt x="4552064" y="1949961"/>
                  </a:lnTo>
                  <a:lnTo>
                    <a:pt x="4551260" y="1952769"/>
                  </a:lnTo>
                  <a:lnTo>
                    <a:pt x="4550598" y="1955245"/>
                  </a:lnTo>
                  <a:lnTo>
                    <a:pt x="4551886" y="1957765"/>
                  </a:lnTo>
                  <a:lnTo>
                    <a:pt x="4554553" y="1958902"/>
                  </a:lnTo>
                  <a:lnTo>
                    <a:pt x="4555029" y="1958711"/>
                  </a:lnTo>
                  <a:lnTo>
                    <a:pt x="4557695" y="1959849"/>
                  </a:lnTo>
                  <a:lnTo>
                    <a:pt x="4560504" y="1960653"/>
                  </a:lnTo>
                  <a:lnTo>
                    <a:pt x="4563166" y="1959030"/>
                  </a:lnTo>
                  <a:lnTo>
                    <a:pt x="4564774" y="1953413"/>
                  </a:lnTo>
                  <a:lnTo>
                    <a:pt x="4563293" y="1950418"/>
                  </a:lnTo>
                  <a:close/>
                </a:path>
                <a:path w="17849850" h="11287760">
                  <a:moveTo>
                    <a:pt x="7559" y="0"/>
                  </a:moveTo>
                  <a:lnTo>
                    <a:pt x="3990" y="54"/>
                  </a:lnTo>
                  <a:lnTo>
                    <a:pt x="0" y="3868"/>
                  </a:lnTo>
                  <a:lnTo>
                    <a:pt x="53" y="7435"/>
                  </a:lnTo>
                  <a:lnTo>
                    <a:pt x="1960" y="9431"/>
                  </a:lnTo>
                  <a:lnTo>
                    <a:pt x="4200" y="11567"/>
                  </a:lnTo>
                  <a:lnTo>
                    <a:pt x="4724" y="12185"/>
                  </a:lnTo>
                  <a:lnTo>
                    <a:pt x="7724" y="13465"/>
                  </a:lnTo>
                  <a:lnTo>
                    <a:pt x="10293" y="12985"/>
                  </a:lnTo>
                  <a:lnTo>
                    <a:pt x="11670" y="11603"/>
                  </a:lnTo>
                  <a:lnTo>
                    <a:pt x="13807" y="9364"/>
                  </a:lnTo>
                  <a:lnTo>
                    <a:pt x="13612" y="6128"/>
                  </a:lnTo>
                  <a:lnTo>
                    <a:pt x="11705" y="4132"/>
                  </a:lnTo>
                  <a:lnTo>
                    <a:pt x="9465" y="1995"/>
                  </a:lnTo>
                  <a:lnTo>
                    <a:pt x="7559" y="0"/>
                  </a:lnTo>
                  <a:close/>
                </a:path>
                <a:path w="17849850" h="11287760">
                  <a:moveTo>
                    <a:pt x="11712881" y="4989559"/>
                  </a:moveTo>
                  <a:lnTo>
                    <a:pt x="11709648" y="4989756"/>
                  </a:lnTo>
                  <a:lnTo>
                    <a:pt x="11707653" y="4991662"/>
                  </a:lnTo>
                  <a:lnTo>
                    <a:pt x="11705515" y="4993902"/>
                  </a:lnTo>
                  <a:lnTo>
                    <a:pt x="11705710" y="4997137"/>
                  </a:lnTo>
                  <a:lnTo>
                    <a:pt x="11707617" y="4999132"/>
                  </a:lnTo>
                  <a:lnTo>
                    <a:pt x="11709858" y="5001270"/>
                  </a:lnTo>
                  <a:lnTo>
                    <a:pt x="11710049" y="5001745"/>
                  </a:lnTo>
                  <a:lnTo>
                    <a:pt x="11713381" y="5003167"/>
                  </a:lnTo>
                  <a:lnTo>
                    <a:pt x="11715808" y="5003020"/>
                  </a:lnTo>
                  <a:lnTo>
                    <a:pt x="11717328" y="5001305"/>
                  </a:lnTo>
                  <a:lnTo>
                    <a:pt x="11719464" y="4999064"/>
                  </a:lnTo>
                  <a:lnTo>
                    <a:pt x="11719268" y="4995829"/>
                  </a:lnTo>
                  <a:lnTo>
                    <a:pt x="11717362" y="4993835"/>
                  </a:lnTo>
                  <a:lnTo>
                    <a:pt x="11712881" y="4989559"/>
                  </a:lnTo>
                  <a:close/>
                </a:path>
                <a:path w="17849850" h="11287760">
                  <a:moveTo>
                    <a:pt x="4646881" y="1971498"/>
                  </a:moveTo>
                  <a:lnTo>
                    <a:pt x="4643788" y="1971360"/>
                  </a:lnTo>
                  <a:lnTo>
                    <a:pt x="4641122" y="1970223"/>
                  </a:lnTo>
                  <a:lnTo>
                    <a:pt x="4638314" y="1969418"/>
                  </a:lnTo>
                  <a:lnTo>
                    <a:pt x="4635651" y="1971040"/>
                  </a:lnTo>
                  <a:lnTo>
                    <a:pt x="4634847" y="1973848"/>
                  </a:lnTo>
                  <a:lnTo>
                    <a:pt x="4634185" y="1976324"/>
                  </a:lnTo>
                  <a:lnTo>
                    <a:pt x="4635474" y="1978844"/>
                  </a:lnTo>
                  <a:lnTo>
                    <a:pt x="4638141" y="1979981"/>
                  </a:lnTo>
                  <a:lnTo>
                    <a:pt x="4638616" y="1979790"/>
                  </a:lnTo>
                  <a:lnTo>
                    <a:pt x="4641283" y="1980928"/>
                  </a:lnTo>
                  <a:lnTo>
                    <a:pt x="4644091" y="1981732"/>
                  </a:lnTo>
                  <a:lnTo>
                    <a:pt x="4646753" y="1980109"/>
                  </a:lnTo>
                  <a:lnTo>
                    <a:pt x="4648361" y="1974492"/>
                  </a:lnTo>
                  <a:lnTo>
                    <a:pt x="4646881" y="1971498"/>
                  </a:lnTo>
                  <a:close/>
                </a:path>
                <a:path w="17849850" h="11287760">
                  <a:moveTo>
                    <a:pt x="4729993" y="1992768"/>
                  </a:moveTo>
                  <a:lnTo>
                    <a:pt x="4726900" y="1992631"/>
                  </a:lnTo>
                  <a:lnTo>
                    <a:pt x="4724233" y="1991493"/>
                  </a:lnTo>
                  <a:lnTo>
                    <a:pt x="4721425" y="1990689"/>
                  </a:lnTo>
                  <a:lnTo>
                    <a:pt x="4718764" y="1992311"/>
                  </a:lnTo>
                  <a:lnTo>
                    <a:pt x="4717959" y="1995120"/>
                  </a:lnTo>
                  <a:lnTo>
                    <a:pt x="4717298" y="1997595"/>
                  </a:lnTo>
                  <a:lnTo>
                    <a:pt x="4718586" y="2000114"/>
                  </a:lnTo>
                  <a:lnTo>
                    <a:pt x="4720919" y="2001110"/>
                  </a:lnTo>
                  <a:lnTo>
                    <a:pt x="4721395" y="2000918"/>
                  </a:lnTo>
                  <a:lnTo>
                    <a:pt x="4724394" y="2002198"/>
                  </a:lnTo>
                  <a:lnTo>
                    <a:pt x="4727203" y="2003002"/>
                  </a:lnTo>
                  <a:lnTo>
                    <a:pt x="4729866" y="2001380"/>
                  </a:lnTo>
                  <a:lnTo>
                    <a:pt x="4731474" y="1995762"/>
                  </a:lnTo>
                  <a:lnTo>
                    <a:pt x="4729993" y="1992768"/>
                  </a:lnTo>
                  <a:close/>
                </a:path>
                <a:path w="17849850" h="11287760">
                  <a:moveTo>
                    <a:pt x="4813438" y="2014180"/>
                  </a:moveTo>
                  <a:lnTo>
                    <a:pt x="4810345" y="2014043"/>
                  </a:lnTo>
                  <a:lnTo>
                    <a:pt x="4807679" y="2012906"/>
                  </a:lnTo>
                  <a:lnTo>
                    <a:pt x="4804870" y="2012102"/>
                  </a:lnTo>
                  <a:lnTo>
                    <a:pt x="4802209" y="2013723"/>
                  </a:lnTo>
                  <a:lnTo>
                    <a:pt x="4801404" y="2016532"/>
                  </a:lnTo>
                  <a:lnTo>
                    <a:pt x="4800743" y="2019007"/>
                  </a:lnTo>
                  <a:lnTo>
                    <a:pt x="4802031" y="2021527"/>
                  </a:lnTo>
                  <a:lnTo>
                    <a:pt x="4804365" y="2022522"/>
                  </a:lnTo>
                  <a:lnTo>
                    <a:pt x="4804841" y="2022331"/>
                  </a:lnTo>
                  <a:lnTo>
                    <a:pt x="4807840" y="2023610"/>
                  </a:lnTo>
                  <a:lnTo>
                    <a:pt x="4810648" y="2024415"/>
                  </a:lnTo>
                  <a:lnTo>
                    <a:pt x="4813311" y="2022792"/>
                  </a:lnTo>
                  <a:lnTo>
                    <a:pt x="4814918" y="2017176"/>
                  </a:lnTo>
                  <a:lnTo>
                    <a:pt x="4813438" y="2014180"/>
                  </a:lnTo>
                  <a:close/>
                </a:path>
                <a:path w="17849850" h="11287760">
                  <a:moveTo>
                    <a:pt x="11651591" y="4929141"/>
                  </a:moveTo>
                  <a:lnTo>
                    <a:pt x="11648356" y="4929337"/>
                  </a:lnTo>
                  <a:lnTo>
                    <a:pt x="11646361" y="4931244"/>
                  </a:lnTo>
                  <a:lnTo>
                    <a:pt x="11644224" y="4933483"/>
                  </a:lnTo>
                  <a:lnTo>
                    <a:pt x="11644420" y="4936718"/>
                  </a:lnTo>
                  <a:lnTo>
                    <a:pt x="11646327" y="4938713"/>
                  </a:lnTo>
                  <a:lnTo>
                    <a:pt x="11648565" y="4940850"/>
                  </a:lnTo>
                  <a:lnTo>
                    <a:pt x="11650233" y="4941562"/>
                  </a:lnTo>
                  <a:lnTo>
                    <a:pt x="11650422" y="4942036"/>
                  </a:lnTo>
                  <a:lnTo>
                    <a:pt x="11652089" y="4942747"/>
                  </a:lnTo>
                  <a:lnTo>
                    <a:pt x="11654516" y="4942601"/>
                  </a:lnTo>
                  <a:lnTo>
                    <a:pt x="11656035" y="4940886"/>
                  </a:lnTo>
                  <a:lnTo>
                    <a:pt x="11658173" y="4938645"/>
                  </a:lnTo>
                  <a:lnTo>
                    <a:pt x="11657978" y="4935411"/>
                  </a:lnTo>
                  <a:lnTo>
                    <a:pt x="11656072" y="4933416"/>
                  </a:lnTo>
                  <a:lnTo>
                    <a:pt x="11651591" y="4929141"/>
                  </a:lnTo>
                  <a:close/>
                </a:path>
                <a:path w="17849850" h="11287760">
                  <a:moveTo>
                    <a:pt x="4897359" y="2035402"/>
                  </a:moveTo>
                  <a:lnTo>
                    <a:pt x="4894266" y="2035264"/>
                  </a:lnTo>
                  <a:lnTo>
                    <a:pt x="4891266" y="2033985"/>
                  </a:lnTo>
                  <a:lnTo>
                    <a:pt x="4888458" y="2033181"/>
                  </a:lnTo>
                  <a:lnTo>
                    <a:pt x="4885796" y="2034802"/>
                  </a:lnTo>
                  <a:lnTo>
                    <a:pt x="4884992" y="2037612"/>
                  </a:lnTo>
                  <a:lnTo>
                    <a:pt x="4884330" y="2040086"/>
                  </a:lnTo>
                  <a:lnTo>
                    <a:pt x="4885619" y="2042606"/>
                  </a:lnTo>
                  <a:lnTo>
                    <a:pt x="4888286" y="2043744"/>
                  </a:lnTo>
                  <a:lnTo>
                    <a:pt x="4889094" y="2043695"/>
                  </a:lnTo>
                  <a:lnTo>
                    <a:pt x="4891761" y="2044832"/>
                  </a:lnTo>
                  <a:lnTo>
                    <a:pt x="4894570" y="2045636"/>
                  </a:lnTo>
                  <a:lnTo>
                    <a:pt x="4897231" y="2044014"/>
                  </a:lnTo>
                  <a:lnTo>
                    <a:pt x="4898839" y="2038397"/>
                  </a:lnTo>
                  <a:lnTo>
                    <a:pt x="4897359" y="2035402"/>
                  </a:lnTo>
                  <a:close/>
                </a:path>
                <a:path w="17849850" h="11287760">
                  <a:moveTo>
                    <a:pt x="4980805" y="2056814"/>
                  </a:moveTo>
                  <a:lnTo>
                    <a:pt x="4977712" y="2056677"/>
                  </a:lnTo>
                  <a:lnTo>
                    <a:pt x="4974712" y="2055397"/>
                  </a:lnTo>
                  <a:lnTo>
                    <a:pt x="4971903" y="2054593"/>
                  </a:lnTo>
                  <a:lnTo>
                    <a:pt x="4969242" y="2056215"/>
                  </a:lnTo>
                  <a:lnTo>
                    <a:pt x="4968438" y="2059024"/>
                  </a:lnTo>
                  <a:lnTo>
                    <a:pt x="4967776" y="2061499"/>
                  </a:lnTo>
                  <a:lnTo>
                    <a:pt x="4969065" y="2064019"/>
                  </a:lnTo>
                  <a:lnTo>
                    <a:pt x="4972064" y="2065298"/>
                  </a:lnTo>
                  <a:lnTo>
                    <a:pt x="4972540" y="2065107"/>
                  </a:lnTo>
                  <a:lnTo>
                    <a:pt x="4975206" y="2066245"/>
                  </a:lnTo>
                  <a:lnTo>
                    <a:pt x="4978015" y="2067049"/>
                  </a:lnTo>
                  <a:lnTo>
                    <a:pt x="4980676" y="2065427"/>
                  </a:lnTo>
                  <a:lnTo>
                    <a:pt x="4982284" y="2059810"/>
                  </a:lnTo>
                  <a:lnTo>
                    <a:pt x="4980805" y="2056814"/>
                  </a:lnTo>
                  <a:close/>
                </a:path>
                <a:path w="17849850" h="11287760">
                  <a:moveTo>
                    <a:pt x="11588589" y="4869962"/>
                  </a:moveTo>
                  <a:lnTo>
                    <a:pt x="11585355" y="4870157"/>
                  </a:lnTo>
                  <a:lnTo>
                    <a:pt x="11583360" y="4872064"/>
                  </a:lnTo>
                  <a:lnTo>
                    <a:pt x="11581697" y="4874114"/>
                  </a:lnTo>
                  <a:lnTo>
                    <a:pt x="11581892" y="4877348"/>
                  </a:lnTo>
                  <a:lnTo>
                    <a:pt x="11583798" y="4879343"/>
                  </a:lnTo>
                  <a:lnTo>
                    <a:pt x="11586039" y="4881481"/>
                  </a:lnTo>
                  <a:lnTo>
                    <a:pt x="11587706" y="4882192"/>
                  </a:lnTo>
                  <a:lnTo>
                    <a:pt x="11587563" y="4882525"/>
                  </a:lnTo>
                  <a:lnTo>
                    <a:pt x="11589229" y="4883235"/>
                  </a:lnTo>
                  <a:lnTo>
                    <a:pt x="11591798" y="4882755"/>
                  </a:lnTo>
                  <a:lnTo>
                    <a:pt x="11593318" y="4881041"/>
                  </a:lnTo>
                  <a:lnTo>
                    <a:pt x="11594980" y="4878991"/>
                  </a:lnTo>
                  <a:lnTo>
                    <a:pt x="11594785" y="4875756"/>
                  </a:lnTo>
                  <a:lnTo>
                    <a:pt x="11592879" y="4873761"/>
                  </a:lnTo>
                  <a:lnTo>
                    <a:pt x="11590638" y="4871624"/>
                  </a:lnTo>
                  <a:lnTo>
                    <a:pt x="11588589" y="4869962"/>
                  </a:lnTo>
                  <a:close/>
                </a:path>
                <a:path w="17849850" h="11287760">
                  <a:moveTo>
                    <a:pt x="5064392" y="2077894"/>
                  </a:moveTo>
                  <a:lnTo>
                    <a:pt x="5061299" y="2077756"/>
                  </a:lnTo>
                  <a:lnTo>
                    <a:pt x="5058299" y="2076476"/>
                  </a:lnTo>
                  <a:lnTo>
                    <a:pt x="5055490" y="2075672"/>
                  </a:lnTo>
                  <a:lnTo>
                    <a:pt x="5052829" y="2077295"/>
                  </a:lnTo>
                  <a:lnTo>
                    <a:pt x="5052025" y="2080103"/>
                  </a:lnTo>
                  <a:lnTo>
                    <a:pt x="5051363" y="2082579"/>
                  </a:lnTo>
                  <a:lnTo>
                    <a:pt x="5052652" y="2085098"/>
                  </a:lnTo>
                  <a:lnTo>
                    <a:pt x="5055652" y="2086378"/>
                  </a:lnTo>
                  <a:lnTo>
                    <a:pt x="5056127" y="2086186"/>
                  </a:lnTo>
                  <a:lnTo>
                    <a:pt x="5058794" y="2087324"/>
                  </a:lnTo>
                  <a:lnTo>
                    <a:pt x="5061602" y="2088128"/>
                  </a:lnTo>
                  <a:lnTo>
                    <a:pt x="5064264" y="2086506"/>
                  </a:lnTo>
                  <a:lnTo>
                    <a:pt x="5065872" y="2080889"/>
                  </a:lnTo>
                  <a:lnTo>
                    <a:pt x="5064392" y="2077894"/>
                  </a:lnTo>
                  <a:close/>
                </a:path>
                <a:path w="17849850" h="11287760">
                  <a:moveTo>
                    <a:pt x="5147980" y="2098973"/>
                  </a:moveTo>
                  <a:lnTo>
                    <a:pt x="5144887" y="2098835"/>
                  </a:lnTo>
                  <a:lnTo>
                    <a:pt x="5141887" y="2097556"/>
                  </a:lnTo>
                  <a:lnTo>
                    <a:pt x="5139078" y="2096752"/>
                  </a:lnTo>
                  <a:lnTo>
                    <a:pt x="5136416" y="2098375"/>
                  </a:lnTo>
                  <a:lnTo>
                    <a:pt x="5135613" y="2101183"/>
                  </a:lnTo>
                  <a:lnTo>
                    <a:pt x="5134951" y="2103658"/>
                  </a:lnTo>
                  <a:lnTo>
                    <a:pt x="5136240" y="2106177"/>
                  </a:lnTo>
                  <a:lnTo>
                    <a:pt x="5138906" y="2107314"/>
                  </a:lnTo>
                  <a:lnTo>
                    <a:pt x="5139715" y="2107266"/>
                  </a:lnTo>
                  <a:lnTo>
                    <a:pt x="5142381" y="2108403"/>
                  </a:lnTo>
                  <a:lnTo>
                    <a:pt x="5145190" y="2109208"/>
                  </a:lnTo>
                  <a:lnTo>
                    <a:pt x="5147851" y="2107585"/>
                  </a:lnTo>
                  <a:lnTo>
                    <a:pt x="5149459" y="2101968"/>
                  </a:lnTo>
                  <a:lnTo>
                    <a:pt x="5147980" y="2098973"/>
                  </a:lnTo>
                  <a:close/>
                </a:path>
                <a:path w="17849850" h="11287760">
                  <a:moveTo>
                    <a:pt x="11524827" y="4811641"/>
                  </a:moveTo>
                  <a:lnTo>
                    <a:pt x="11521593" y="4811837"/>
                  </a:lnTo>
                  <a:lnTo>
                    <a:pt x="11519455" y="4814077"/>
                  </a:lnTo>
                  <a:lnTo>
                    <a:pt x="11517460" y="4815983"/>
                  </a:lnTo>
                  <a:lnTo>
                    <a:pt x="11517655" y="4819218"/>
                  </a:lnTo>
                  <a:lnTo>
                    <a:pt x="11522135" y="4823494"/>
                  </a:lnTo>
                  <a:lnTo>
                    <a:pt x="11523801" y="4824204"/>
                  </a:lnTo>
                  <a:lnTo>
                    <a:pt x="11523326" y="4824395"/>
                  </a:lnTo>
                  <a:lnTo>
                    <a:pt x="11525325" y="4825248"/>
                  </a:lnTo>
                  <a:lnTo>
                    <a:pt x="11527894" y="4824768"/>
                  </a:lnTo>
                  <a:lnTo>
                    <a:pt x="11529414" y="4823052"/>
                  </a:lnTo>
                  <a:lnTo>
                    <a:pt x="11531409" y="4821145"/>
                  </a:lnTo>
                  <a:lnTo>
                    <a:pt x="11531214" y="4817911"/>
                  </a:lnTo>
                  <a:lnTo>
                    <a:pt x="11526735" y="4813636"/>
                  </a:lnTo>
                  <a:lnTo>
                    <a:pt x="11524827" y="4811641"/>
                  </a:lnTo>
                  <a:close/>
                </a:path>
                <a:path w="17849850" h="11287760">
                  <a:moveTo>
                    <a:pt x="5230950" y="2120576"/>
                  </a:moveTo>
                  <a:lnTo>
                    <a:pt x="5227999" y="2120106"/>
                  </a:lnTo>
                  <a:lnTo>
                    <a:pt x="5225332" y="2118968"/>
                  </a:lnTo>
                  <a:lnTo>
                    <a:pt x="5222524" y="2118164"/>
                  </a:lnTo>
                  <a:lnTo>
                    <a:pt x="5219861" y="2119787"/>
                  </a:lnTo>
                  <a:lnTo>
                    <a:pt x="5219058" y="2122595"/>
                  </a:lnTo>
                  <a:lnTo>
                    <a:pt x="5218396" y="2125071"/>
                  </a:lnTo>
                  <a:lnTo>
                    <a:pt x="5219684" y="2127591"/>
                  </a:lnTo>
                  <a:lnTo>
                    <a:pt x="5222018" y="2128586"/>
                  </a:lnTo>
                  <a:lnTo>
                    <a:pt x="5222493" y="2128395"/>
                  </a:lnTo>
                  <a:lnTo>
                    <a:pt x="5225493" y="2129675"/>
                  </a:lnTo>
                  <a:lnTo>
                    <a:pt x="5228302" y="2130479"/>
                  </a:lnTo>
                  <a:lnTo>
                    <a:pt x="5230964" y="2128856"/>
                  </a:lnTo>
                  <a:lnTo>
                    <a:pt x="5232572" y="2123238"/>
                  </a:lnTo>
                  <a:lnTo>
                    <a:pt x="5230950" y="2120576"/>
                  </a:lnTo>
                  <a:close/>
                </a:path>
                <a:path w="17849850" h="11287760">
                  <a:moveTo>
                    <a:pt x="5314537" y="2141656"/>
                  </a:moveTo>
                  <a:lnTo>
                    <a:pt x="5311444" y="2141518"/>
                  </a:lnTo>
                  <a:lnTo>
                    <a:pt x="5308777" y="2140381"/>
                  </a:lnTo>
                  <a:lnTo>
                    <a:pt x="5305969" y="2139577"/>
                  </a:lnTo>
                  <a:lnTo>
                    <a:pt x="5303307" y="2141200"/>
                  </a:lnTo>
                  <a:lnTo>
                    <a:pt x="5302503" y="2144009"/>
                  </a:lnTo>
                  <a:lnTo>
                    <a:pt x="5301841" y="2146483"/>
                  </a:lnTo>
                  <a:lnTo>
                    <a:pt x="5303130" y="2149003"/>
                  </a:lnTo>
                  <a:lnTo>
                    <a:pt x="5305463" y="2149999"/>
                  </a:lnTo>
                  <a:lnTo>
                    <a:pt x="5305938" y="2149807"/>
                  </a:lnTo>
                  <a:lnTo>
                    <a:pt x="5308939" y="2151087"/>
                  </a:lnTo>
                  <a:lnTo>
                    <a:pt x="5311747" y="2151891"/>
                  </a:lnTo>
                  <a:lnTo>
                    <a:pt x="5314409" y="2150268"/>
                  </a:lnTo>
                  <a:lnTo>
                    <a:pt x="5316017" y="2144651"/>
                  </a:lnTo>
                  <a:lnTo>
                    <a:pt x="5314537" y="2141656"/>
                  </a:lnTo>
                  <a:close/>
                </a:path>
                <a:path w="17849850" h="11287760">
                  <a:moveTo>
                    <a:pt x="11460021" y="4754844"/>
                  </a:moveTo>
                  <a:lnTo>
                    <a:pt x="11456786" y="4755041"/>
                  </a:lnTo>
                  <a:lnTo>
                    <a:pt x="11454982" y="4757422"/>
                  </a:lnTo>
                  <a:lnTo>
                    <a:pt x="11452845" y="4759661"/>
                  </a:lnTo>
                  <a:lnTo>
                    <a:pt x="11453040" y="4762897"/>
                  </a:lnTo>
                  <a:lnTo>
                    <a:pt x="11455422" y="4764701"/>
                  </a:lnTo>
                  <a:lnTo>
                    <a:pt x="11457663" y="4766839"/>
                  </a:lnTo>
                  <a:lnTo>
                    <a:pt x="11458995" y="4767407"/>
                  </a:lnTo>
                  <a:lnTo>
                    <a:pt x="11458853" y="4767740"/>
                  </a:lnTo>
                  <a:lnTo>
                    <a:pt x="11460852" y="4768593"/>
                  </a:lnTo>
                  <a:lnTo>
                    <a:pt x="11463421" y="4768113"/>
                  </a:lnTo>
                  <a:lnTo>
                    <a:pt x="11464941" y="4766397"/>
                  </a:lnTo>
                  <a:lnTo>
                    <a:pt x="11467078" y="4764158"/>
                  </a:lnTo>
                  <a:lnTo>
                    <a:pt x="11466884" y="4760923"/>
                  </a:lnTo>
                  <a:lnTo>
                    <a:pt x="11464502" y="4759120"/>
                  </a:lnTo>
                  <a:lnTo>
                    <a:pt x="11460021" y="4754844"/>
                  </a:lnTo>
                  <a:close/>
                </a:path>
                <a:path w="17849850" h="11287760">
                  <a:moveTo>
                    <a:pt x="5398125" y="2162736"/>
                  </a:moveTo>
                  <a:lnTo>
                    <a:pt x="5395032" y="2162597"/>
                  </a:lnTo>
                  <a:lnTo>
                    <a:pt x="5392365" y="2161460"/>
                  </a:lnTo>
                  <a:lnTo>
                    <a:pt x="5389557" y="2160656"/>
                  </a:lnTo>
                  <a:lnTo>
                    <a:pt x="5386895" y="2162279"/>
                  </a:lnTo>
                  <a:lnTo>
                    <a:pt x="5386091" y="2165088"/>
                  </a:lnTo>
                  <a:lnTo>
                    <a:pt x="5385429" y="2167563"/>
                  </a:lnTo>
                  <a:lnTo>
                    <a:pt x="5386718" y="2170083"/>
                  </a:lnTo>
                  <a:lnTo>
                    <a:pt x="5389051" y="2171078"/>
                  </a:lnTo>
                  <a:lnTo>
                    <a:pt x="5389526" y="2170887"/>
                  </a:lnTo>
                  <a:lnTo>
                    <a:pt x="5392526" y="2172166"/>
                  </a:lnTo>
                  <a:lnTo>
                    <a:pt x="5395335" y="2172970"/>
                  </a:lnTo>
                  <a:lnTo>
                    <a:pt x="5397996" y="2171349"/>
                  </a:lnTo>
                  <a:lnTo>
                    <a:pt x="5399604" y="2165730"/>
                  </a:lnTo>
                  <a:lnTo>
                    <a:pt x="5398125" y="2162736"/>
                  </a:lnTo>
                  <a:close/>
                </a:path>
                <a:path w="17849850" h="11287760">
                  <a:moveTo>
                    <a:pt x="5481903" y="2184291"/>
                  </a:moveTo>
                  <a:lnTo>
                    <a:pt x="5478811" y="2184152"/>
                  </a:lnTo>
                  <a:lnTo>
                    <a:pt x="5475810" y="2182872"/>
                  </a:lnTo>
                  <a:lnTo>
                    <a:pt x="5473002" y="2182068"/>
                  </a:lnTo>
                  <a:lnTo>
                    <a:pt x="5470340" y="2183691"/>
                  </a:lnTo>
                  <a:lnTo>
                    <a:pt x="5469536" y="2186500"/>
                  </a:lnTo>
                  <a:lnTo>
                    <a:pt x="5468874" y="2188975"/>
                  </a:lnTo>
                  <a:lnTo>
                    <a:pt x="5470163" y="2191495"/>
                  </a:lnTo>
                  <a:lnTo>
                    <a:pt x="5473163" y="2192775"/>
                  </a:lnTo>
                  <a:lnTo>
                    <a:pt x="5473638" y="2192583"/>
                  </a:lnTo>
                  <a:lnTo>
                    <a:pt x="5476304" y="2193721"/>
                  </a:lnTo>
                  <a:lnTo>
                    <a:pt x="5479113" y="2194525"/>
                  </a:lnTo>
                  <a:lnTo>
                    <a:pt x="5481774" y="2192903"/>
                  </a:lnTo>
                  <a:lnTo>
                    <a:pt x="5483383" y="2187285"/>
                  </a:lnTo>
                  <a:lnTo>
                    <a:pt x="5481903" y="2184291"/>
                  </a:lnTo>
                  <a:close/>
                </a:path>
                <a:path w="17849850" h="11287760">
                  <a:moveTo>
                    <a:pt x="11393362" y="4699621"/>
                  </a:moveTo>
                  <a:lnTo>
                    <a:pt x="11390126" y="4699817"/>
                  </a:lnTo>
                  <a:lnTo>
                    <a:pt x="11386518" y="4704579"/>
                  </a:lnTo>
                  <a:lnTo>
                    <a:pt x="11386715" y="4707816"/>
                  </a:lnTo>
                  <a:lnTo>
                    <a:pt x="11391478" y="4711423"/>
                  </a:lnTo>
                  <a:lnTo>
                    <a:pt x="11394813" y="4712846"/>
                  </a:lnTo>
                  <a:lnTo>
                    <a:pt x="11397382" y="4712366"/>
                  </a:lnTo>
                  <a:lnTo>
                    <a:pt x="11398902" y="4710650"/>
                  </a:lnTo>
                  <a:lnTo>
                    <a:pt x="11400704" y="4708268"/>
                  </a:lnTo>
                  <a:lnTo>
                    <a:pt x="11400509" y="4705032"/>
                  </a:lnTo>
                  <a:lnTo>
                    <a:pt x="11393362" y="4699621"/>
                  </a:lnTo>
                  <a:close/>
                </a:path>
                <a:path w="17849850" h="11287760">
                  <a:moveTo>
                    <a:pt x="5565540" y="2206179"/>
                  </a:moveTo>
                  <a:lnTo>
                    <a:pt x="5562589" y="2205708"/>
                  </a:lnTo>
                  <a:lnTo>
                    <a:pt x="5559589" y="2204428"/>
                  </a:lnTo>
                  <a:lnTo>
                    <a:pt x="5556781" y="2203623"/>
                  </a:lnTo>
                  <a:lnTo>
                    <a:pt x="5554119" y="2205246"/>
                  </a:lnTo>
                  <a:lnTo>
                    <a:pt x="5553315" y="2208055"/>
                  </a:lnTo>
                  <a:lnTo>
                    <a:pt x="5552652" y="2210531"/>
                  </a:lnTo>
                  <a:lnTo>
                    <a:pt x="5553942" y="2213050"/>
                  </a:lnTo>
                  <a:lnTo>
                    <a:pt x="5556608" y="2214187"/>
                  </a:lnTo>
                  <a:lnTo>
                    <a:pt x="5557084" y="2213996"/>
                  </a:lnTo>
                  <a:lnTo>
                    <a:pt x="5560083" y="2215276"/>
                  </a:lnTo>
                  <a:lnTo>
                    <a:pt x="5562892" y="2216080"/>
                  </a:lnTo>
                  <a:lnTo>
                    <a:pt x="5565553" y="2214458"/>
                  </a:lnTo>
                  <a:lnTo>
                    <a:pt x="5567162" y="2208840"/>
                  </a:lnTo>
                  <a:lnTo>
                    <a:pt x="5565540" y="2206179"/>
                  </a:lnTo>
                  <a:close/>
                </a:path>
                <a:path w="17849850" h="11287760">
                  <a:moveTo>
                    <a:pt x="5648985" y="2227591"/>
                  </a:moveTo>
                  <a:lnTo>
                    <a:pt x="5646034" y="2227121"/>
                  </a:lnTo>
                  <a:lnTo>
                    <a:pt x="5643034" y="2225841"/>
                  </a:lnTo>
                  <a:lnTo>
                    <a:pt x="5640226" y="2225037"/>
                  </a:lnTo>
                  <a:lnTo>
                    <a:pt x="5637564" y="2226659"/>
                  </a:lnTo>
                  <a:lnTo>
                    <a:pt x="5636760" y="2229468"/>
                  </a:lnTo>
                  <a:lnTo>
                    <a:pt x="5636097" y="2231944"/>
                  </a:lnTo>
                  <a:lnTo>
                    <a:pt x="5637387" y="2234462"/>
                  </a:lnTo>
                  <a:lnTo>
                    <a:pt x="5640386" y="2235742"/>
                  </a:lnTo>
                  <a:lnTo>
                    <a:pt x="5640863" y="2235551"/>
                  </a:lnTo>
                  <a:lnTo>
                    <a:pt x="5643529" y="2236688"/>
                  </a:lnTo>
                  <a:lnTo>
                    <a:pt x="5646338" y="2237492"/>
                  </a:lnTo>
                  <a:lnTo>
                    <a:pt x="5648999" y="2235871"/>
                  </a:lnTo>
                  <a:lnTo>
                    <a:pt x="5650607" y="2230252"/>
                  </a:lnTo>
                  <a:lnTo>
                    <a:pt x="5648985" y="2227591"/>
                  </a:lnTo>
                  <a:close/>
                </a:path>
                <a:path w="17849850" h="11287760">
                  <a:moveTo>
                    <a:pt x="11326610" y="4645540"/>
                  </a:moveTo>
                  <a:lnTo>
                    <a:pt x="11323375" y="4645735"/>
                  </a:lnTo>
                  <a:lnTo>
                    <a:pt x="11319768" y="4650499"/>
                  </a:lnTo>
                  <a:lnTo>
                    <a:pt x="11319962" y="4653734"/>
                  </a:lnTo>
                  <a:lnTo>
                    <a:pt x="11324726" y="4657343"/>
                  </a:lnTo>
                  <a:lnTo>
                    <a:pt x="11326059" y="4657911"/>
                  </a:lnTo>
                  <a:lnTo>
                    <a:pt x="11325916" y="4658244"/>
                  </a:lnTo>
                  <a:lnTo>
                    <a:pt x="11327917" y="4659098"/>
                  </a:lnTo>
                  <a:lnTo>
                    <a:pt x="11330628" y="4658284"/>
                  </a:lnTo>
                  <a:lnTo>
                    <a:pt x="11332148" y="4656568"/>
                  </a:lnTo>
                  <a:lnTo>
                    <a:pt x="11333952" y="4654186"/>
                  </a:lnTo>
                  <a:lnTo>
                    <a:pt x="11333757" y="4650952"/>
                  </a:lnTo>
                  <a:lnTo>
                    <a:pt x="11326610" y="4645540"/>
                  </a:lnTo>
                  <a:close/>
                </a:path>
                <a:path w="17849850" h="11287760">
                  <a:moveTo>
                    <a:pt x="5732621" y="2249479"/>
                  </a:moveTo>
                  <a:lnTo>
                    <a:pt x="5729670" y="2249009"/>
                  </a:lnTo>
                  <a:lnTo>
                    <a:pt x="5726670" y="2247729"/>
                  </a:lnTo>
                  <a:lnTo>
                    <a:pt x="5723862" y="2246925"/>
                  </a:lnTo>
                  <a:lnTo>
                    <a:pt x="5721201" y="2248547"/>
                  </a:lnTo>
                  <a:lnTo>
                    <a:pt x="5720396" y="2251356"/>
                  </a:lnTo>
                  <a:lnTo>
                    <a:pt x="5719734" y="2253832"/>
                  </a:lnTo>
                  <a:lnTo>
                    <a:pt x="5721023" y="2256350"/>
                  </a:lnTo>
                  <a:lnTo>
                    <a:pt x="5723690" y="2257488"/>
                  </a:lnTo>
                  <a:lnTo>
                    <a:pt x="5724165" y="2257298"/>
                  </a:lnTo>
                  <a:lnTo>
                    <a:pt x="5727165" y="2258577"/>
                  </a:lnTo>
                  <a:lnTo>
                    <a:pt x="5729973" y="2259381"/>
                  </a:lnTo>
                  <a:lnTo>
                    <a:pt x="5732635" y="2257759"/>
                  </a:lnTo>
                  <a:lnTo>
                    <a:pt x="5734244" y="2252142"/>
                  </a:lnTo>
                  <a:lnTo>
                    <a:pt x="5732621" y="2249479"/>
                  </a:lnTo>
                  <a:close/>
                </a:path>
                <a:path w="17849850" h="11287760">
                  <a:moveTo>
                    <a:pt x="11258338" y="4593173"/>
                  </a:moveTo>
                  <a:lnTo>
                    <a:pt x="11255103" y="4593370"/>
                  </a:lnTo>
                  <a:lnTo>
                    <a:pt x="11253299" y="4595751"/>
                  </a:lnTo>
                  <a:lnTo>
                    <a:pt x="11251637" y="4597800"/>
                  </a:lnTo>
                  <a:lnTo>
                    <a:pt x="11251832" y="4601035"/>
                  </a:lnTo>
                  <a:lnTo>
                    <a:pt x="11256597" y="4604643"/>
                  </a:lnTo>
                  <a:lnTo>
                    <a:pt x="11257930" y="4605212"/>
                  </a:lnTo>
                  <a:lnTo>
                    <a:pt x="11257454" y="4605403"/>
                  </a:lnTo>
                  <a:lnTo>
                    <a:pt x="11259787" y="4606398"/>
                  </a:lnTo>
                  <a:lnTo>
                    <a:pt x="11262166" y="4605442"/>
                  </a:lnTo>
                  <a:lnTo>
                    <a:pt x="11263685" y="4603728"/>
                  </a:lnTo>
                  <a:lnTo>
                    <a:pt x="11265346" y="4601678"/>
                  </a:lnTo>
                  <a:lnTo>
                    <a:pt x="11265151" y="4598443"/>
                  </a:lnTo>
                  <a:lnTo>
                    <a:pt x="11260387" y="4594836"/>
                  </a:lnTo>
                  <a:lnTo>
                    <a:pt x="11258338" y="4593173"/>
                  </a:lnTo>
                  <a:close/>
                </a:path>
                <a:path w="17849850" h="11287760">
                  <a:moveTo>
                    <a:pt x="5815591" y="2271083"/>
                  </a:moveTo>
                  <a:lnTo>
                    <a:pt x="5812640" y="2270613"/>
                  </a:lnTo>
                  <a:lnTo>
                    <a:pt x="5809974" y="2269475"/>
                  </a:lnTo>
                  <a:lnTo>
                    <a:pt x="5807165" y="2268671"/>
                  </a:lnTo>
                  <a:lnTo>
                    <a:pt x="5804503" y="2270292"/>
                  </a:lnTo>
                  <a:lnTo>
                    <a:pt x="5803699" y="2273102"/>
                  </a:lnTo>
                  <a:lnTo>
                    <a:pt x="5803037" y="2275578"/>
                  </a:lnTo>
                  <a:lnTo>
                    <a:pt x="5804326" y="2278096"/>
                  </a:lnTo>
                  <a:lnTo>
                    <a:pt x="5806660" y="2279092"/>
                  </a:lnTo>
                  <a:lnTo>
                    <a:pt x="5807135" y="2278900"/>
                  </a:lnTo>
                  <a:lnTo>
                    <a:pt x="5810135" y="2280180"/>
                  </a:lnTo>
                  <a:lnTo>
                    <a:pt x="5812944" y="2280984"/>
                  </a:lnTo>
                  <a:lnTo>
                    <a:pt x="5815605" y="2279362"/>
                  </a:lnTo>
                  <a:lnTo>
                    <a:pt x="5817213" y="2273745"/>
                  </a:lnTo>
                  <a:lnTo>
                    <a:pt x="5815591" y="2271083"/>
                  </a:lnTo>
                  <a:close/>
                </a:path>
                <a:path w="17849850" h="11287760">
                  <a:moveTo>
                    <a:pt x="5899561" y="2293114"/>
                  </a:moveTo>
                  <a:lnTo>
                    <a:pt x="5896610" y="2292643"/>
                  </a:lnTo>
                  <a:lnTo>
                    <a:pt x="5893611" y="2291363"/>
                  </a:lnTo>
                  <a:lnTo>
                    <a:pt x="5890802" y="2290559"/>
                  </a:lnTo>
                  <a:lnTo>
                    <a:pt x="5888141" y="2292181"/>
                  </a:lnTo>
                  <a:lnTo>
                    <a:pt x="5887336" y="2294990"/>
                  </a:lnTo>
                  <a:lnTo>
                    <a:pt x="5886674" y="2297466"/>
                  </a:lnTo>
                  <a:lnTo>
                    <a:pt x="5887963" y="2299984"/>
                  </a:lnTo>
                  <a:lnTo>
                    <a:pt x="5890963" y="2301264"/>
                  </a:lnTo>
                  <a:lnTo>
                    <a:pt x="5891438" y="2301073"/>
                  </a:lnTo>
                  <a:lnTo>
                    <a:pt x="5894105" y="2302211"/>
                  </a:lnTo>
                  <a:lnTo>
                    <a:pt x="5896913" y="2303016"/>
                  </a:lnTo>
                  <a:lnTo>
                    <a:pt x="5899575" y="2301393"/>
                  </a:lnTo>
                  <a:lnTo>
                    <a:pt x="5901183" y="2295776"/>
                  </a:lnTo>
                  <a:lnTo>
                    <a:pt x="5899561" y="2293114"/>
                  </a:lnTo>
                  <a:close/>
                </a:path>
                <a:path w="17849850" h="11287760">
                  <a:moveTo>
                    <a:pt x="11189449" y="4541332"/>
                  </a:moveTo>
                  <a:lnTo>
                    <a:pt x="11186214" y="4541528"/>
                  </a:lnTo>
                  <a:lnTo>
                    <a:pt x="11184410" y="4543911"/>
                  </a:lnTo>
                  <a:lnTo>
                    <a:pt x="11183082" y="4546101"/>
                  </a:lnTo>
                  <a:lnTo>
                    <a:pt x="11183276" y="4549336"/>
                  </a:lnTo>
                  <a:lnTo>
                    <a:pt x="11188042" y="4552944"/>
                  </a:lnTo>
                  <a:lnTo>
                    <a:pt x="11191373" y="4554365"/>
                  </a:lnTo>
                  <a:lnTo>
                    <a:pt x="11193609" y="4553744"/>
                  </a:lnTo>
                  <a:lnTo>
                    <a:pt x="11195271" y="4551695"/>
                  </a:lnTo>
                  <a:lnTo>
                    <a:pt x="11196599" y="4549504"/>
                  </a:lnTo>
                  <a:lnTo>
                    <a:pt x="11196404" y="4546269"/>
                  </a:lnTo>
                  <a:lnTo>
                    <a:pt x="11191639" y="4542660"/>
                  </a:lnTo>
                  <a:lnTo>
                    <a:pt x="11189449" y="4541332"/>
                  </a:lnTo>
                  <a:close/>
                </a:path>
                <a:path w="17849850" h="11287760">
                  <a:moveTo>
                    <a:pt x="5983197" y="2315001"/>
                  </a:moveTo>
                  <a:lnTo>
                    <a:pt x="5980246" y="2314531"/>
                  </a:lnTo>
                  <a:lnTo>
                    <a:pt x="5977247" y="2313251"/>
                  </a:lnTo>
                  <a:lnTo>
                    <a:pt x="5974438" y="2312447"/>
                  </a:lnTo>
                  <a:lnTo>
                    <a:pt x="5971776" y="2314069"/>
                  </a:lnTo>
                  <a:lnTo>
                    <a:pt x="5970972" y="2316878"/>
                  </a:lnTo>
                  <a:lnTo>
                    <a:pt x="5970310" y="2319354"/>
                  </a:lnTo>
                  <a:lnTo>
                    <a:pt x="5971599" y="2321874"/>
                  </a:lnTo>
                  <a:lnTo>
                    <a:pt x="5974266" y="2323011"/>
                  </a:lnTo>
                  <a:lnTo>
                    <a:pt x="5974741" y="2322820"/>
                  </a:lnTo>
                  <a:lnTo>
                    <a:pt x="5977740" y="2324099"/>
                  </a:lnTo>
                  <a:lnTo>
                    <a:pt x="5980550" y="2324904"/>
                  </a:lnTo>
                  <a:lnTo>
                    <a:pt x="5983211" y="2323281"/>
                  </a:lnTo>
                  <a:lnTo>
                    <a:pt x="5984819" y="2317664"/>
                  </a:lnTo>
                  <a:lnTo>
                    <a:pt x="5983197" y="2315001"/>
                  </a:lnTo>
                  <a:close/>
                </a:path>
                <a:path w="17849850" h="11287760">
                  <a:moveTo>
                    <a:pt x="6066692" y="2337223"/>
                  </a:moveTo>
                  <a:lnTo>
                    <a:pt x="6063741" y="2336753"/>
                  </a:lnTo>
                  <a:lnTo>
                    <a:pt x="6060741" y="2335473"/>
                  </a:lnTo>
                  <a:lnTo>
                    <a:pt x="6057933" y="2334669"/>
                  </a:lnTo>
                  <a:lnTo>
                    <a:pt x="6055271" y="2336291"/>
                  </a:lnTo>
                  <a:lnTo>
                    <a:pt x="6054467" y="2339100"/>
                  </a:lnTo>
                  <a:lnTo>
                    <a:pt x="6053805" y="2341576"/>
                  </a:lnTo>
                  <a:lnTo>
                    <a:pt x="6055094" y="2344094"/>
                  </a:lnTo>
                  <a:lnTo>
                    <a:pt x="6057760" y="2345231"/>
                  </a:lnTo>
                  <a:lnTo>
                    <a:pt x="6058235" y="2345040"/>
                  </a:lnTo>
                  <a:lnTo>
                    <a:pt x="6061236" y="2346320"/>
                  </a:lnTo>
                  <a:lnTo>
                    <a:pt x="6064045" y="2347124"/>
                  </a:lnTo>
                  <a:lnTo>
                    <a:pt x="6066706" y="2345502"/>
                  </a:lnTo>
                  <a:lnTo>
                    <a:pt x="6068314" y="2339885"/>
                  </a:lnTo>
                  <a:lnTo>
                    <a:pt x="6066692" y="2337223"/>
                  </a:lnTo>
                  <a:close/>
                </a:path>
                <a:path w="17849850" h="11287760">
                  <a:moveTo>
                    <a:pt x="11119607" y="4489873"/>
                  </a:moveTo>
                  <a:lnTo>
                    <a:pt x="11116564" y="4490544"/>
                  </a:lnTo>
                  <a:lnTo>
                    <a:pt x="11112956" y="4495308"/>
                  </a:lnTo>
                  <a:lnTo>
                    <a:pt x="11113626" y="4498352"/>
                  </a:lnTo>
                  <a:lnTo>
                    <a:pt x="11118391" y="4501961"/>
                  </a:lnTo>
                  <a:lnTo>
                    <a:pt x="11121724" y="4503383"/>
                  </a:lnTo>
                  <a:lnTo>
                    <a:pt x="11124293" y="4502902"/>
                  </a:lnTo>
                  <a:lnTo>
                    <a:pt x="11125622" y="4500711"/>
                  </a:lnTo>
                  <a:lnTo>
                    <a:pt x="11127425" y="4498329"/>
                  </a:lnTo>
                  <a:lnTo>
                    <a:pt x="11126754" y="4495285"/>
                  </a:lnTo>
                  <a:lnTo>
                    <a:pt x="11119607" y="4489873"/>
                  </a:lnTo>
                  <a:close/>
                </a:path>
                <a:path w="17849850" h="11287760">
                  <a:moveTo>
                    <a:pt x="6150186" y="2359445"/>
                  </a:moveTo>
                  <a:lnTo>
                    <a:pt x="6147235" y="2358974"/>
                  </a:lnTo>
                  <a:lnTo>
                    <a:pt x="6144235" y="2357694"/>
                  </a:lnTo>
                  <a:lnTo>
                    <a:pt x="6141427" y="2356890"/>
                  </a:lnTo>
                  <a:lnTo>
                    <a:pt x="6138765" y="2358512"/>
                  </a:lnTo>
                  <a:lnTo>
                    <a:pt x="6137961" y="2361321"/>
                  </a:lnTo>
                  <a:lnTo>
                    <a:pt x="6137298" y="2363797"/>
                  </a:lnTo>
                  <a:lnTo>
                    <a:pt x="6138588" y="2366316"/>
                  </a:lnTo>
                  <a:lnTo>
                    <a:pt x="6141255" y="2367453"/>
                  </a:lnTo>
                  <a:lnTo>
                    <a:pt x="6141730" y="2367262"/>
                  </a:lnTo>
                  <a:lnTo>
                    <a:pt x="6144730" y="2368541"/>
                  </a:lnTo>
                  <a:lnTo>
                    <a:pt x="6147538" y="2369347"/>
                  </a:lnTo>
                  <a:lnTo>
                    <a:pt x="6150200" y="2367724"/>
                  </a:lnTo>
                  <a:lnTo>
                    <a:pt x="6151808" y="2362107"/>
                  </a:lnTo>
                  <a:lnTo>
                    <a:pt x="6150186" y="2359445"/>
                  </a:lnTo>
                  <a:close/>
                </a:path>
                <a:path w="17849850" h="11287760">
                  <a:moveTo>
                    <a:pt x="11049056" y="4440079"/>
                  </a:moveTo>
                  <a:lnTo>
                    <a:pt x="11046012" y="4440751"/>
                  </a:lnTo>
                  <a:lnTo>
                    <a:pt x="11042404" y="4445515"/>
                  </a:lnTo>
                  <a:lnTo>
                    <a:pt x="11043075" y="4448560"/>
                  </a:lnTo>
                  <a:lnTo>
                    <a:pt x="11047840" y="4452167"/>
                  </a:lnTo>
                  <a:lnTo>
                    <a:pt x="11051172" y="4453589"/>
                  </a:lnTo>
                  <a:lnTo>
                    <a:pt x="11053741" y="4453110"/>
                  </a:lnTo>
                  <a:lnTo>
                    <a:pt x="11055070" y="4450918"/>
                  </a:lnTo>
                  <a:lnTo>
                    <a:pt x="11056874" y="4448537"/>
                  </a:lnTo>
                  <a:lnTo>
                    <a:pt x="11056202" y="4445492"/>
                  </a:lnTo>
                  <a:lnTo>
                    <a:pt x="11049056" y="4440079"/>
                  </a:lnTo>
                  <a:close/>
                </a:path>
                <a:path w="17849850" h="11287760">
                  <a:moveTo>
                    <a:pt x="6233680" y="2381666"/>
                  </a:moveTo>
                  <a:lnTo>
                    <a:pt x="6230730" y="2381195"/>
                  </a:lnTo>
                  <a:lnTo>
                    <a:pt x="6227730" y="2379916"/>
                  </a:lnTo>
                  <a:lnTo>
                    <a:pt x="6224921" y="2379112"/>
                  </a:lnTo>
                  <a:lnTo>
                    <a:pt x="6222260" y="2380734"/>
                  </a:lnTo>
                  <a:lnTo>
                    <a:pt x="6221456" y="2383543"/>
                  </a:lnTo>
                  <a:lnTo>
                    <a:pt x="6220794" y="2386019"/>
                  </a:lnTo>
                  <a:lnTo>
                    <a:pt x="6222082" y="2388537"/>
                  </a:lnTo>
                  <a:lnTo>
                    <a:pt x="6224749" y="2389674"/>
                  </a:lnTo>
                  <a:lnTo>
                    <a:pt x="6225224" y="2389483"/>
                  </a:lnTo>
                  <a:lnTo>
                    <a:pt x="6228225" y="2390763"/>
                  </a:lnTo>
                  <a:lnTo>
                    <a:pt x="6231033" y="2391567"/>
                  </a:lnTo>
                  <a:lnTo>
                    <a:pt x="6233694" y="2389945"/>
                  </a:lnTo>
                  <a:lnTo>
                    <a:pt x="6235302" y="2384328"/>
                  </a:lnTo>
                  <a:lnTo>
                    <a:pt x="6233680" y="2381666"/>
                  </a:lnTo>
                  <a:close/>
                </a:path>
                <a:path w="17849850" h="11287760">
                  <a:moveTo>
                    <a:pt x="6317223" y="2404696"/>
                  </a:moveTo>
                  <a:lnTo>
                    <a:pt x="6314273" y="2404226"/>
                  </a:lnTo>
                  <a:lnTo>
                    <a:pt x="6311273" y="2402946"/>
                  </a:lnTo>
                  <a:lnTo>
                    <a:pt x="6308464" y="2402142"/>
                  </a:lnTo>
                  <a:lnTo>
                    <a:pt x="6305803" y="2403764"/>
                  </a:lnTo>
                  <a:lnTo>
                    <a:pt x="6304999" y="2406573"/>
                  </a:lnTo>
                  <a:lnTo>
                    <a:pt x="6304337" y="2409049"/>
                  </a:lnTo>
                  <a:lnTo>
                    <a:pt x="6305625" y="2411567"/>
                  </a:lnTo>
                  <a:lnTo>
                    <a:pt x="6308291" y="2412705"/>
                  </a:lnTo>
                  <a:lnTo>
                    <a:pt x="6308768" y="2412514"/>
                  </a:lnTo>
                  <a:lnTo>
                    <a:pt x="6311767" y="2413793"/>
                  </a:lnTo>
                  <a:lnTo>
                    <a:pt x="6314576" y="2414597"/>
                  </a:lnTo>
                  <a:lnTo>
                    <a:pt x="6317237" y="2412976"/>
                  </a:lnTo>
                  <a:lnTo>
                    <a:pt x="6318846" y="2407357"/>
                  </a:lnTo>
                  <a:lnTo>
                    <a:pt x="6317223" y="2404696"/>
                  </a:lnTo>
                  <a:close/>
                </a:path>
                <a:path w="17849850" h="11287760">
                  <a:moveTo>
                    <a:pt x="10978079" y="4391288"/>
                  </a:moveTo>
                  <a:lnTo>
                    <a:pt x="10975033" y="4391959"/>
                  </a:lnTo>
                  <a:lnTo>
                    <a:pt x="10971425" y="4396723"/>
                  </a:lnTo>
                  <a:lnTo>
                    <a:pt x="10972098" y="4399768"/>
                  </a:lnTo>
                  <a:lnTo>
                    <a:pt x="10976861" y="4403374"/>
                  </a:lnTo>
                  <a:lnTo>
                    <a:pt x="10977862" y="4403801"/>
                  </a:lnTo>
                  <a:lnTo>
                    <a:pt x="10977720" y="4404135"/>
                  </a:lnTo>
                  <a:lnTo>
                    <a:pt x="10980053" y="4405130"/>
                  </a:lnTo>
                  <a:lnTo>
                    <a:pt x="10982765" y="4404318"/>
                  </a:lnTo>
                  <a:lnTo>
                    <a:pt x="10984092" y="4402126"/>
                  </a:lnTo>
                  <a:lnTo>
                    <a:pt x="10985897" y="4399743"/>
                  </a:lnTo>
                  <a:lnTo>
                    <a:pt x="10985223" y="4396699"/>
                  </a:lnTo>
                  <a:lnTo>
                    <a:pt x="10978079" y="4391288"/>
                  </a:lnTo>
                  <a:close/>
                </a:path>
                <a:path w="17849850" h="11287760">
                  <a:moveTo>
                    <a:pt x="6400575" y="2427251"/>
                  </a:moveTo>
                  <a:lnTo>
                    <a:pt x="6397625" y="2426779"/>
                  </a:lnTo>
                  <a:lnTo>
                    <a:pt x="6394625" y="2425500"/>
                  </a:lnTo>
                  <a:lnTo>
                    <a:pt x="6391816" y="2424696"/>
                  </a:lnTo>
                  <a:lnTo>
                    <a:pt x="6389155" y="2426319"/>
                  </a:lnTo>
                  <a:lnTo>
                    <a:pt x="6388350" y="2429128"/>
                  </a:lnTo>
                  <a:lnTo>
                    <a:pt x="6387688" y="2431604"/>
                  </a:lnTo>
                  <a:lnTo>
                    <a:pt x="6388978" y="2434123"/>
                  </a:lnTo>
                  <a:lnTo>
                    <a:pt x="6391644" y="2435260"/>
                  </a:lnTo>
                  <a:lnTo>
                    <a:pt x="6392119" y="2435068"/>
                  </a:lnTo>
                  <a:lnTo>
                    <a:pt x="6395119" y="2436348"/>
                  </a:lnTo>
                  <a:lnTo>
                    <a:pt x="6397928" y="2437152"/>
                  </a:lnTo>
                  <a:lnTo>
                    <a:pt x="6400589" y="2435530"/>
                  </a:lnTo>
                  <a:lnTo>
                    <a:pt x="6402198" y="2429912"/>
                  </a:lnTo>
                  <a:lnTo>
                    <a:pt x="6400575" y="2427251"/>
                  </a:lnTo>
                  <a:close/>
                </a:path>
                <a:path w="17849850" h="11287760">
                  <a:moveTo>
                    <a:pt x="10906007" y="4343211"/>
                  </a:moveTo>
                  <a:lnTo>
                    <a:pt x="10902631" y="4343739"/>
                  </a:lnTo>
                  <a:lnTo>
                    <a:pt x="10899873" y="4348472"/>
                  </a:lnTo>
                  <a:lnTo>
                    <a:pt x="10899689" y="4348788"/>
                  </a:lnTo>
                  <a:lnTo>
                    <a:pt x="10900217" y="4352165"/>
                  </a:lnTo>
                  <a:lnTo>
                    <a:pt x="10902742" y="4353636"/>
                  </a:lnTo>
                  <a:lnTo>
                    <a:pt x="10905125" y="4355441"/>
                  </a:lnTo>
                  <a:lnTo>
                    <a:pt x="10908456" y="4356862"/>
                  </a:lnTo>
                  <a:lnTo>
                    <a:pt x="10911167" y="4356048"/>
                  </a:lnTo>
                  <a:lnTo>
                    <a:pt x="10912306" y="4354170"/>
                  </a:lnTo>
                  <a:lnTo>
                    <a:pt x="10913967" y="4351333"/>
                  </a:lnTo>
                  <a:lnTo>
                    <a:pt x="10913438" y="4347957"/>
                  </a:lnTo>
                  <a:lnTo>
                    <a:pt x="10910913" y="4346486"/>
                  </a:lnTo>
                  <a:lnTo>
                    <a:pt x="10908531" y="4344681"/>
                  </a:lnTo>
                  <a:lnTo>
                    <a:pt x="10906007" y="4343211"/>
                  </a:lnTo>
                  <a:close/>
                </a:path>
                <a:path w="17849850" h="11287760">
                  <a:moveTo>
                    <a:pt x="6484120" y="2450281"/>
                  </a:moveTo>
                  <a:lnTo>
                    <a:pt x="6481169" y="2449810"/>
                  </a:lnTo>
                  <a:lnTo>
                    <a:pt x="6478168" y="2448530"/>
                  </a:lnTo>
                  <a:lnTo>
                    <a:pt x="6475359" y="2447726"/>
                  </a:lnTo>
                  <a:lnTo>
                    <a:pt x="6472698" y="2449349"/>
                  </a:lnTo>
                  <a:lnTo>
                    <a:pt x="6471893" y="2452158"/>
                  </a:lnTo>
                  <a:lnTo>
                    <a:pt x="6471232" y="2454633"/>
                  </a:lnTo>
                  <a:lnTo>
                    <a:pt x="6472521" y="2457153"/>
                  </a:lnTo>
                  <a:lnTo>
                    <a:pt x="6475187" y="2458290"/>
                  </a:lnTo>
                  <a:lnTo>
                    <a:pt x="6475662" y="2458099"/>
                  </a:lnTo>
                  <a:lnTo>
                    <a:pt x="6478662" y="2459378"/>
                  </a:lnTo>
                  <a:lnTo>
                    <a:pt x="6481471" y="2460182"/>
                  </a:lnTo>
                  <a:lnTo>
                    <a:pt x="6484132" y="2458561"/>
                  </a:lnTo>
                  <a:lnTo>
                    <a:pt x="6485741" y="2452942"/>
                  </a:lnTo>
                  <a:lnTo>
                    <a:pt x="6484120" y="2450281"/>
                  </a:lnTo>
                  <a:close/>
                </a:path>
                <a:path w="17849850" h="11287760">
                  <a:moveTo>
                    <a:pt x="10834176" y="4296417"/>
                  </a:moveTo>
                  <a:lnTo>
                    <a:pt x="10830799" y="4296947"/>
                  </a:lnTo>
                  <a:lnTo>
                    <a:pt x="10828225" y="4301364"/>
                  </a:lnTo>
                  <a:lnTo>
                    <a:pt x="10827857" y="4301995"/>
                  </a:lnTo>
                  <a:lnTo>
                    <a:pt x="10828528" y="4305038"/>
                  </a:lnTo>
                  <a:lnTo>
                    <a:pt x="10830768" y="4307176"/>
                  </a:lnTo>
                  <a:lnTo>
                    <a:pt x="10836767" y="4309735"/>
                  </a:lnTo>
                  <a:lnTo>
                    <a:pt x="10839478" y="4308921"/>
                  </a:lnTo>
                  <a:lnTo>
                    <a:pt x="10840427" y="4307357"/>
                  </a:lnTo>
                  <a:lnTo>
                    <a:pt x="10842277" y="4304207"/>
                  </a:lnTo>
                  <a:lnTo>
                    <a:pt x="10841607" y="4301163"/>
                  </a:lnTo>
                  <a:lnTo>
                    <a:pt x="10839366" y="4299025"/>
                  </a:lnTo>
                  <a:lnTo>
                    <a:pt x="10836699" y="4297888"/>
                  </a:lnTo>
                  <a:lnTo>
                    <a:pt x="10834176" y="4296417"/>
                  </a:lnTo>
                  <a:close/>
                </a:path>
                <a:path w="17849850" h="11287760">
                  <a:moveTo>
                    <a:pt x="6567520" y="2473644"/>
                  </a:moveTo>
                  <a:lnTo>
                    <a:pt x="6564570" y="2473174"/>
                  </a:lnTo>
                  <a:lnTo>
                    <a:pt x="6561570" y="2471894"/>
                  </a:lnTo>
                  <a:lnTo>
                    <a:pt x="6558761" y="2471090"/>
                  </a:lnTo>
                  <a:lnTo>
                    <a:pt x="6556098" y="2472713"/>
                  </a:lnTo>
                  <a:lnTo>
                    <a:pt x="6555295" y="2475521"/>
                  </a:lnTo>
                  <a:lnTo>
                    <a:pt x="6554632" y="2477996"/>
                  </a:lnTo>
                  <a:lnTo>
                    <a:pt x="6555922" y="2480517"/>
                  </a:lnTo>
                  <a:lnTo>
                    <a:pt x="6558588" y="2481654"/>
                  </a:lnTo>
                  <a:lnTo>
                    <a:pt x="6559063" y="2481462"/>
                  </a:lnTo>
                  <a:lnTo>
                    <a:pt x="6562063" y="2482742"/>
                  </a:lnTo>
                  <a:lnTo>
                    <a:pt x="6564538" y="2483404"/>
                  </a:lnTo>
                  <a:lnTo>
                    <a:pt x="6567534" y="2481924"/>
                  </a:lnTo>
                  <a:lnTo>
                    <a:pt x="6569142" y="2476307"/>
                  </a:lnTo>
                  <a:lnTo>
                    <a:pt x="6567520" y="2473644"/>
                  </a:lnTo>
                  <a:close/>
                </a:path>
                <a:path w="17849850" h="11287760">
                  <a:moveTo>
                    <a:pt x="10761061" y="4249864"/>
                  </a:moveTo>
                  <a:lnTo>
                    <a:pt x="10757684" y="4250394"/>
                  </a:lnTo>
                  <a:lnTo>
                    <a:pt x="10755110" y="4254811"/>
                  </a:lnTo>
                  <a:lnTo>
                    <a:pt x="10754742" y="4255442"/>
                  </a:lnTo>
                  <a:lnTo>
                    <a:pt x="10755413" y="4258486"/>
                  </a:lnTo>
                  <a:lnTo>
                    <a:pt x="10757653" y="4260623"/>
                  </a:lnTo>
                  <a:lnTo>
                    <a:pt x="10763318" y="4263039"/>
                  </a:lnTo>
                  <a:lnTo>
                    <a:pt x="10766029" y="4262227"/>
                  </a:lnTo>
                  <a:lnTo>
                    <a:pt x="10766978" y="4260662"/>
                  </a:lnTo>
                  <a:lnTo>
                    <a:pt x="10768829" y="4257512"/>
                  </a:lnTo>
                  <a:lnTo>
                    <a:pt x="10768158" y="4254468"/>
                  </a:lnTo>
                  <a:lnTo>
                    <a:pt x="10765918" y="4252330"/>
                  </a:lnTo>
                  <a:lnTo>
                    <a:pt x="10763251" y="4251192"/>
                  </a:lnTo>
                  <a:lnTo>
                    <a:pt x="10761061" y="4249864"/>
                  </a:lnTo>
                  <a:close/>
                </a:path>
                <a:path w="17849850" h="11287760">
                  <a:moveTo>
                    <a:pt x="6651063" y="2496675"/>
                  </a:moveTo>
                  <a:lnTo>
                    <a:pt x="6648113" y="2496204"/>
                  </a:lnTo>
                  <a:lnTo>
                    <a:pt x="6645113" y="2494925"/>
                  </a:lnTo>
                  <a:lnTo>
                    <a:pt x="6642637" y="2494263"/>
                  </a:lnTo>
                  <a:lnTo>
                    <a:pt x="6639976" y="2495886"/>
                  </a:lnTo>
                  <a:lnTo>
                    <a:pt x="6638839" y="2498551"/>
                  </a:lnTo>
                  <a:lnTo>
                    <a:pt x="6638034" y="2501361"/>
                  </a:lnTo>
                  <a:lnTo>
                    <a:pt x="6639323" y="2503879"/>
                  </a:lnTo>
                  <a:lnTo>
                    <a:pt x="6641656" y="2504874"/>
                  </a:lnTo>
                  <a:lnTo>
                    <a:pt x="6641798" y="2504541"/>
                  </a:lnTo>
                  <a:lnTo>
                    <a:pt x="6642131" y="2504683"/>
                  </a:lnTo>
                  <a:lnTo>
                    <a:pt x="6642608" y="2504492"/>
                  </a:lnTo>
                  <a:lnTo>
                    <a:pt x="6645607" y="2505772"/>
                  </a:lnTo>
                  <a:lnTo>
                    <a:pt x="6648082" y="2506435"/>
                  </a:lnTo>
                  <a:lnTo>
                    <a:pt x="6651077" y="2504954"/>
                  </a:lnTo>
                  <a:lnTo>
                    <a:pt x="6652685" y="2499337"/>
                  </a:lnTo>
                  <a:lnTo>
                    <a:pt x="6651063" y="2496675"/>
                  </a:lnTo>
                  <a:close/>
                </a:path>
                <a:path w="17849850" h="11287760">
                  <a:moveTo>
                    <a:pt x="6734322" y="2520372"/>
                  </a:moveTo>
                  <a:lnTo>
                    <a:pt x="6731371" y="2519901"/>
                  </a:lnTo>
                  <a:lnTo>
                    <a:pt x="6728371" y="2518622"/>
                  </a:lnTo>
                  <a:lnTo>
                    <a:pt x="6725896" y="2517960"/>
                  </a:lnTo>
                  <a:lnTo>
                    <a:pt x="6723234" y="2519583"/>
                  </a:lnTo>
                  <a:lnTo>
                    <a:pt x="6722097" y="2522248"/>
                  </a:lnTo>
                  <a:lnTo>
                    <a:pt x="6721293" y="2525056"/>
                  </a:lnTo>
                  <a:lnTo>
                    <a:pt x="6722581" y="2527576"/>
                  </a:lnTo>
                  <a:lnTo>
                    <a:pt x="6724914" y="2528571"/>
                  </a:lnTo>
                  <a:lnTo>
                    <a:pt x="6725057" y="2528238"/>
                  </a:lnTo>
                  <a:lnTo>
                    <a:pt x="6725390" y="2528380"/>
                  </a:lnTo>
                  <a:lnTo>
                    <a:pt x="6725866" y="2528189"/>
                  </a:lnTo>
                  <a:lnTo>
                    <a:pt x="6728866" y="2529469"/>
                  </a:lnTo>
                  <a:lnTo>
                    <a:pt x="6731341" y="2530131"/>
                  </a:lnTo>
                  <a:lnTo>
                    <a:pt x="6734002" y="2528509"/>
                  </a:lnTo>
                  <a:lnTo>
                    <a:pt x="6735140" y="2525842"/>
                  </a:lnTo>
                  <a:lnTo>
                    <a:pt x="6735802" y="2523367"/>
                  </a:lnTo>
                  <a:lnTo>
                    <a:pt x="6734322" y="2520372"/>
                  </a:lnTo>
                  <a:close/>
                </a:path>
                <a:path w="17849850" h="11287760">
                  <a:moveTo>
                    <a:pt x="10687519" y="4204311"/>
                  </a:moveTo>
                  <a:lnTo>
                    <a:pt x="10684476" y="4204983"/>
                  </a:lnTo>
                  <a:lnTo>
                    <a:pt x="10681902" y="4209400"/>
                  </a:lnTo>
                  <a:lnTo>
                    <a:pt x="10681534" y="4210032"/>
                  </a:lnTo>
                  <a:lnTo>
                    <a:pt x="10682063" y="4213410"/>
                  </a:lnTo>
                  <a:lnTo>
                    <a:pt x="10684445" y="4215213"/>
                  </a:lnTo>
                  <a:lnTo>
                    <a:pt x="10690111" y="4217630"/>
                  </a:lnTo>
                  <a:lnTo>
                    <a:pt x="10692822" y="4216817"/>
                  </a:lnTo>
                  <a:lnTo>
                    <a:pt x="10693771" y="4215252"/>
                  </a:lnTo>
                  <a:lnTo>
                    <a:pt x="10695622" y="4212102"/>
                  </a:lnTo>
                  <a:lnTo>
                    <a:pt x="10695092" y="4208724"/>
                  </a:lnTo>
                  <a:lnTo>
                    <a:pt x="10692711" y="4206920"/>
                  </a:lnTo>
                  <a:lnTo>
                    <a:pt x="10690044" y="4205782"/>
                  </a:lnTo>
                  <a:lnTo>
                    <a:pt x="10687519" y="4204311"/>
                  </a:lnTo>
                  <a:close/>
                </a:path>
                <a:path w="17849850" h="11287760">
                  <a:moveTo>
                    <a:pt x="6817772" y="2544545"/>
                  </a:moveTo>
                  <a:lnTo>
                    <a:pt x="6814821" y="2544074"/>
                  </a:lnTo>
                  <a:lnTo>
                    <a:pt x="6811822" y="2542794"/>
                  </a:lnTo>
                  <a:lnTo>
                    <a:pt x="6809013" y="2541990"/>
                  </a:lnTo>
                  <a:lnTo>
                    <a:pt x="6806351" y="2543612"/>
                  </a:lnTo>
                  <a:lnTo>
                    <a:pt x="6805213" y="2546279"/>
                  </a:lnTo>
                  <a:lnTo>
                    <a:pt x="6804410" y="2549087"/>
                  </a:lnTo>
                  <a:lnTo>
                    <a:pt x="6805698" y="2551606"/>
                  </a:lnTo>
                  <a:lnTo>
                    <a:pt x="6808031" y="2552602"/>
                  </a:lnTo>
                  <a:lnTo>
                    <a:pt x="6808507" y="2552411"/>
                  </a:lnTo>
                  <a:lnTo>
                    <a:pt x="6808840" y="2552553"/>
                  </a:lnTo>
                  <a:lnTo>
                    <a:pt x="6809316" y="2552362"/>
                  </a:lnTo>
                  <a:lnTo>
                    <a:pt x="6812316" y="2553641"/>
                  </a:lnTo>
                  <a:lnTo>
                    <a:pt x="6814791" y="2554303"/>
                  </a:lnTo>
                  <a:lnTo>
                    <a:pt x="6817453" y="2552681"/>
                  </a:lnTo>
                  <a:lnTo>
                    <a:pt x="6818590" y="2550015"/>
                  </a:lnTo>
                  <a:lnTo>
                    <a:pt x="6819252" y="2547539"/>
                  </a:lnTo>
                  <a:lnTo>
                    <a:pt x="6817772" y="2544545"/>
                  </a:lnTo>
                  <a:close/>
                </a:path>
                <a:path w="17849850" h="11287760">
                  <a:moveTo>
                    <a:pt x="10613551" y="4159758"/>
                  </a:moveTo>
                  <a:lnTo>
                    <a:pt x="10610506" y="4160430"/>
                  </a:lnTo>
                  <a:lnTo>
                    <a:pt x="10609403" y="4162323"/>
                  </a:lnTo>
                  <a:lnTo>
                    <a:pt x="10607707" y="4165145"/>
                  </a:lnTo>
                  <a:lnTo>
                    <a:pt x="10608235" y="4168522"/>
                  </a:lnTo>
                  <a:lnTo>
                    <a:pt x="10610618" y="4170326"/>
                  </a:lnTo>
                  <a:lnTo>
                    <a:pt x="10616619" y="4172885"/>
                  </a:lnTo>
                  <a:lnTo>
                    <a:pt x="10619327" y="4172072"/>
                  </a:lnTo>
                  <a:lnTo>
                    <a:pt x="10621605" y="4168316"/>
                  </a:lnTo>
                  <a:lnTo>
                    <a:pt x="10621984" y="4167690"/>
                  </a:lnTo>
                  <a:lnTo>
                    <a:pt x="10621456" y="4164313"/>
                  </a:lnTo>
                  <a:lnTo>
                    <a:pt x="10619074" y="4162508"/>
                  </a:lnTo>
                  <a:lnTo>
                    <a:pt x="10616076" y="4161229"/>
                  </a:lnTo>
                  <a:lnTo>
                    <a:pt x="10613551" y="4159758"/>
                  </a:lnTo>
                  <a:close/>
                </a:path>
                <a:path w="17849850" h="11287760">
                  <a:moveTo>
                    <a:pt x="6900889" y="2568574"/>
                  </a:moveTo>
                  <a:lnTo>
                    <a:pt x="6897938" y="2568103"/>
                  </a:lnTo>
                  <a:lnTo>
                    <a:pt x="6894938" y="2566824"/>
                  </a:lnTo>
                  <a:lnTo>
                    <a:pt x="6892130" y="2566020"/>
                  </a:lnTo>
                  <a:lnTo>
                    <a:pt x="6889467" y="2567642"/>
                  </a:lnTo>
                  <a:lnTo>
                    <a:pt x="6888330" y="2570308"/>
                  </a:lnTo>
                  <a:lnTo>
                    <a:pt x="6887526" y="2573117"/>
                  </a:lnTo>
                  <a:lnTo>
                    <a:pt x="6888815" y="2575637"/>
                  </a:lnTo>
                  <a:lnTo>
                    <a:pt x="6891482" y="2576775"/>
                  </a:lnTo>
                  <a:lnTo>
                    <a:pt x="6891957" y="2576583"/>
                  </a:lnTo>
                  <a:lnTo>
                    <a:pt x="6894956" y="2577863"/>
                  </a:lnTo>
                  <a:lnTo>
                    <a:pt x="6897765" y="2578667"/>
                  </a:lnTo>
                  <a:lnTo>
                    <a:pt x="6900427" y="2577044"/>
                  </a:lnTo>
                  <a:lnTo>
                    <a:pt x="6901565" y="2574377"/>
                  </a:lnTo>
                  <a:lnTo>
                    <a:pt x="6902369" y="2571569"/>
                  </a:lnTo>
                  <a:lnTo>
                    <a:pt x="6900889" y="2568574"/>
                  </a:lnTo>
                  <a:close/>
                </a:path>
                <a:path w="17849850" h="11287760">
                  <a:moveTo>
                    <a:pt x="10539440" y="4115539"/>
                  </a:moveTo>
                  <a:lnTo>
                    <a:pt x="10536396" y="4116210"/>
                  </a:lnTo>
                  <a:lnTo>
                    <a:pt x="10533454" y="4121259"/>
                  </a:lnTo>
                  <a:lnTo>
                    <a:pt x="10534125" y="4124302"/>
                  </a:lnTo>
                  <a:lnTo>
                    <a:pt x="10536508" y="4126106"/>
                  </a:lnTo>
                  <a:lnTo>
                    <a:pt x="10542507" y="4128665"/>
                  </a:lnTo>
                  <a:lnTo>
                    <a:pt x="10545552" y="4127995"/>
                  </a:lnTo>
                  <a:lnTo>
                    <a:pt x="10546547" y="4125662"/>
                  </a:lnTo>
                  <a:lnTo>
                    <a:pt x="10548016" y="4123138"/>
                  </a:lnTo>
                  <a:lnTo>
                    <a:pt x="10547346" y="4120093"/>
                  </a:lnTo>
                  <a:lnTo>
                    <a:pt x="10544964" y="4118289"/>
                  </a:lnTo>
                  <a:lnTo>
                    <a:pt x="10541963" y="4117009"/>
                  </a:lnTo>
                  <a:lnTo>
                    <a:pt x="10539440" y="4115539"/>
                  </a:lnTo>
                  <a:close/>
                </a:path>
                <a:path w="17849850" h="11287760">
                  <a:moveTo>
                    <a:pt x="6984196" y="2593080"/>
                  </a:moveTo>
                  <a:lnTo>
                    <a:pt x="6981246" y="2592609"/>
                  </a:lnTo>
                  <a:lnTo>
                    <a:pt x="6978246" y="2591330"/>
                  </a:lnTo>
                  <a:lnTo>
                    <a:pt x="6975437" y="2590526"/>
                  </a:lnTo>
                  <a:lnTo>
                    <a:pt x="6972776" y="2592147"/>
                  </a:lnTo>
                  <a:lnTo>
                    <a:pt x="6971638" y="2594814"/>
                  </a:lnTo>
                  <a:lnTo>
                    <a:pt x="6970834" y="2597624"/>
                  </a:lnTo>
                  <a:lnTo>
                    <a:pt x="6972123" y="2600142"/>
                  </a:lnTo>
                  <a:lnTo>
                    <a:pt x="6974789" y="2601279"/>
                  </a:lnTo>
                  <a:lnTo>
                    <a:pt x="6975265" y="2601089"/>
                  </a:lnTo>
                  <a:lnTo>
                    <a:pt x="6978265" y="2602368"/>
                  </a:lnTo>
                  <a:lnTo>
                    <a:pt x="6981074" y="2603172"/>
                  </a:lnTo>
                  <a:lnTo>
                    <a:pt x="6983735" y="2601550"/>
                  </a:lnTo>
                  <a:lnTo>
                    <a:pt x="6984872" y="2598883"/>
                  </a:lnTo>
                  <a:lnTo>
                    <a:pt x="6985677" y="2596076"/>
                  </a:lnTo>
                  <a:lnTo>
                    <a:pt x="6984196" y="2593080"/>
                  </a:lnTo>
                  <a:close/>
                </a:path>
                <a:path w="17849850" h="11287760">
                  <a:moveTo>
                    <a:pt x="10470712" y="4074403"/>
                  </a:moveTo>
                  <a:lnTo>
                    <a:pt x="10465045" y="4071986"/>
                  </a:lnTo>
                  <a:lnTo>
                    <a:pt x="10461668" y="4072516"/>
                  </a:lnTo>
                  <a:lnTo>
                    <a:pt x="10460531" y="4075181"/>
                  </a:lnTo>
                  <a:lnTo>
                    <a:pt x="10459060" y="4077706"/>
                  </a:lnTo>
                  <a:lnTo>
                    <a:pt x="10459732" y="4080750"/>
                  </a:lnTo>
                  <a:lnTo>
                    <a:pt x="10462113" y="4082554"/>
                  </a:lnTo>
                  <a:lnTo>
                    <a:pt x="10468113" y="4085113"/>
                  </a:lnTo>
                  <a:lnTo>
                    <a:pt x="10471300" y="4084108"/>
                  </a:lnTo>
                  <a:lnTo>
                    <a:pt x="10472294" y="4081776"/>
                  </a:lnTo>
                  <a:lnTo>
                    <a:pt x="10473765" y="4079251"/>
                  </a:lnTo>
                  <a:lnTo>
                    <a:pt x="10473094" y="4076207"/>
                  </a:lnTo>
                  <a:lnTo>
                    <a:pt x="10470712" y="4074403"/>
                  </a:lnTo>
                  <a:close/>
                </a:path>
                <a:path w="17849850" h="11287760">
                  <a:moveTo>
                    <a:pt x="7067028" y="2617777"/>
                  </a:moveTo>
                  <a:lnTo>
                    <a:pt x="7064078" y="2617305"/>
                  </a:lnTo>
                  <a:lnTo>
                    <a:pt x="7061079" y="2616026"/>
                  </a:lnTo>
                  <a:lnTo>
                    <a:pt x="7058270" y="2615222"/>
                  </a:lnTo>
                  <a:lnTo>
                    <a:pt x="7055608" y="2616845"/>
                  </a:lnTo>
                  <a:lnTo>
                    <a:pt x="7054470" y="2619512"/>
                  </a:lnTo>
                  <a:lnTo>
                    <a:pt x="7053666" y="2622320"/>
                  </a:lnTo>
                  <a:lnTo>
                    <a:pt x="7054956" y="2624840"/>
                  </a:lnTo>
                  <a:lnTo>
                    <a:pt x="7057622" y="2625977"/>
                  </a:lnTo>
                  <a:lnTo>
                    <a:pt x="7058097" y="2625786"/>
                  </a:lnTo>
                  <a:lnTo>
                    <a:pt x="7061097" y="2627065"/>
                  </a:lnTo>
                  <a:lnTo>
                    <a:pt x="7063905" y="2627869"/>
                  </a:lnTo>
                  <a:lnTo>
                    <a:pt x="7066900" y="2626390"/>
                  </a:lnTo>
                  <a:lnTo>
                    <a:pt x="7068509" y="2620771"/>
                  </a:lnTo>
                  <a:lnTo>
                    <a:pt x="7067028" y="2617777"/>
                  </a:lnTo>
                  <a:close/>
                </a:path>
                <a:path w="17849850" h="11287760">
                  <a:moveTo>
                    <a:pt x="10395841" y="4031042"/>
                  </a:moveTo>
                  <a:lnTo>
                    <a:pt x="10390174" y="4028624"/>
                  </a:lnTo>
                  <a:lnTo>
                    <a:pt x="10386798" y="4029154"/>
                  </a:lnTo>
                  <a:lnTo>
                    <a:pt x="10385660" y="4031820"/>
                  </a:lnTo>
                  <a:lnTo>
                    <a:pt x="10384190" y="4034344"/>
                  </a:lnTo>
                  <a:lnTo>
                    <a:pt x="10385195" y="4037531"/>
                  </a:lnTo>
                  <a:lnTo>
                    <a:pt x="10387576" y="4039334"/>
                  </a:lnTo>
                  <a:lnTo>
                    <a:pt x="10393576" y="4041894"/>
                  </a:lnTo>
                  <a:lnTo>
                    <a:pt x="10396763" y="4040889"/>
                  </a:lnTo>
                  <a:lnTo>
                    <a:pt x="10397758" y="4038555"/>
                  </a:lnTo>
                  <a:lnTo>
                    <a:pt x="10399229" y="4036032"/>
                  </a:lnTo>
                  <a:lnTo>
                    <a:pt x="10398223" y="4032846"/>
                  </a:lnTo>
                  <a:lnTo>
                    <a:pt x="10395841" y="4031042"/>
                  </a:lnTo>
                  <a:close/>
                </a:path>
                <a:path w="17849850" h="11287760">
                  <a:moveTo>
                    <a:pt x="7150053" y="2642949"/>
                  </a:moveTo>
                  <a:lnTo>
                    <a:pt x="7147102" y="2642479"/>
                  </a:lnTo>
                  <a:lnTo>
                    <a:pt x="7144101" y="2641199"/>
                  </a:lnTo>
                  <a:lnTo>
                    <a:pt x="7141293" y="2640394"/>
                  </a:lnTo>
                  <a:lnTo>
                    <a:pt x="7138630" y="2642017"/>
                  </a:lnTo>
                  <a:lnTo>
                    <a:pt x="7137493" y="2644683"/>
                  </a:lnTo>
                  <a:lnTo>
                    <a:pt x="7136689" y="2647492"/>
                  </a:lnTo>
                  <a:lnTo>
                    <a:pt x="7137979" y="2650011"/>
                  </a:lnTo>
                  <a:lnTo>
                    <a:pt x="7140646" y="2651149"/>
                  </a:lnTo>
                  <a:lnTo>
                    <a:pt x="7141122" y="2650958"/>
                  </a:lnTo>
                  <a:lnTo>
                    <a:pt x="7144120" y="2652237"/>
                  </a:lnTo>
                  <a:lnTo>
                    <a:pt x="7146929" y="2653041"/>
                  </a:lnTo>
                  <a:lnTo>
                    <a:pt x="7149590" y="2651419"/>
                  </a:lnTo>
                  <a:lnTo>
                    <a:pt x="7150727" y="2648753"/>
                  </a:lnTo>
                  <a:lnTo>
                    <a:pt x="7151532" y="2645944"/>
                  </a:lnTo>
                  <a:lnTo>
                    <a:pt x="7150053" y="2642949"/>
                  </a:lnTo>
                  <a:close/>
                </a:path>
                <a:path w="17849850" h="11287760">
                  <a:moveTo>
                    <a:pt x="10315020" y="3985929"/>
                  </a:moveTo>
                  <a:lnTo>
                    <a:pt x="10311501" y="3986792"/>
                  </a:lnTo>
                  <a:lnTo>
                    <a:pt x="10310364" y="3989458"/>
                  </a:lnTo>
                  <a:lnTo>
                    <a:pt x="10308893" y="3991982"/>
                  </a:lnTo>
                  <a:lnTo>
                    <a:pt x="10309898" y="3995169"/>
                  </a:lnTo>
                  <a:lnTo>
                    <a:pt x="10312279" y="3996973"/>
                  </a:lnTo>
                  <a:lnTo>
                    <a:pt x="10318279" y="3999532"/>
                  </a:lnTo>
                  <a:lnTo>
                    <a:pt x="10321466" y="3998527"/>
                  </a:lnTo>
                  <a:lnTo>
                    <a:pt x="10322461" y="3996194"/>
                  </a:lnTo>
                  <a:lnTo>
                    <a:pt x="10323932" y="3993670"/>
                  </a:lnTo>
                  <a:lnTo>
                    <a:pt x="10322927" y="3990483"/>
                  </a:lnTo>
                  <a:lnTo>
                    <a:pt x="10320544" y="3988679"/>
                  </a:lnTo>
                  <a:lnTo>
                    <a:pt x="10317544" y="3987399"/>
                  </a:lnTo>
                  <a:lnTo>
                    <a:pt x="10315020" y="3985929"/>
                  </a:lnTo>
                  <a:close/>
                </a:path>
                <a:path w="17849850" h="11287760">
                  <a:moveTo>
                    <a:pt x="7233076" y="2668122"/>
                  </a:moveTo>
                  <a:lnTo>
                    <a:pt x="7230125" y="2667651"/>
                  </a:lnTo>
                  <a:lnTo>
                    <a:pt x="7227125" y="2666372"/>
                  </a:lnTo>
                  <a:lnTo>
                    <a:pt x="7224316" y="2665567"/>
                  </a:lnTo>
                  <a:lnTo>
                    <a:pt x="7221654" y="2667189"/>
                  </a:lnTo>
                  <a:lnTo>
                    <a:pt x="7220517" y="2669856"/>
                  </a:lnTo>
                  <a:lnTo>
                    <a:pt x="7219713" y="2672664"/>
                  </a:lnTo>
                  <a:lnTo>
                    <a:pt x="7221002" y="2675184"/>
                  </a:lnTo>
                  <a:lnTo>
                    <a:pt x="7223335" y="2676179"/>
                  </a:lnTo>
                  <a:lnTo>
                    <a:pt x="7223477" y="2675846"/>
                  </a:lnTo>
                  <a:lnTo>
                    <a:pt x="7227143" y="2677410"/>
                  </a:lnTo>
                  <a:lnTo>
                    <a:pt x="7229952" y="2678214"/>
                  </a:lnTo>
                  <a:lnTo>
                    <a:pt x="7232614" y="2676591"/>
                  </a:lnTo>
                  <a:lnTo>
                    <a:pt x="7233752" y="2673925"/>
                  </a:lnTo>
                  <a:lnTo>
                    <a:pt x="7234556" y="2671116"/>
                  </a:lnTo>
                  <a:lnTo>
                    <a:pt x="7233076" y="2668122"/>
                  </a:lnTo>
                  <a:close/>
                </a:path>
                <a:path w="17849850" h="11287760">
                  <a:moveTo>
                    <a:pt x="10239915" y="3944042"/>
                  </a:moveTo>
                  <a:lnTo>
                    <a:pt x="10236394" y="3944904"/>
                  </a:lnTo>
                  <a:lnTo>
                    <a:pt x="10235256" y="3947571"/>
                  </a:lnTo>
                  <a:lnTo>
                    <a:pt x="10233785" y="3950096"/>
                  </a:lnTo>
                  <a:lnTo>
                    <a:pt x="10234790" y="3953281"/>
                  </a:lnTo>
                  <a:lnTo>
                    <a:pt x="10237173" y="3955086"/>
                  </a:lnTo>
                  <a:lnTo>
                    <a:pt x="10243173" y="3957645"/>
                  </a:lnTo>
                  <a:lnTo>
                    <a:pt x="10246358" y="3956640"/>
                  </a:lnTo>
                  <a:lnTo>
                    <a:pt x="10247353" y="3954307"/>
                  </a:lnTo>
                  <a:lnTo>
                    <a:pt x="10248824" y="3951782"/>
                  </a:lnTo>
                  <a:lnTo>
                    <a:pt x="10247819" y="3948595"/>
                  </a:lnTo>
                  <a:lnTo>
                    <a:pt x="10245438" y="3946792"/>
                  </a:lnTo>
                  <a:lnTo>
                    <a:pt x="10242439" y="3945512"/>
                  </a:lnTo>
                  <a:lnTo>
                    <a:pt x="10239915" y="3944042"/>
                  </a:lnTo>
                  <a:close/>
                </a:path>
                <a:path w="17849850" h="11287760">
                  <a:moveTo>
                    <a:pt x="7315482" y="2693818"/>
                  </a:moveTo>
                  <a:lnTo>
                    <a:pt x="7312531" y="2693348"/>
                  </a:lnTo>
                  <a:lnTo>
                    <a:pt x="7309531" y="2692068"/>
                  </a:lnTo>
                  <a:lnTo>
                    <a:pt x="7306722" y="2691264"/>
                  </a:lnTo>
                  <a:lnTo>
                    <a:pt x="7304060" y="2692885"/>
                  </a:lnTo>
                  <a:lnTo>
                    <a:pt x="7301927" y="2697886"/>
                  </a:lnTo>
                  <a:lnTo>
                    <a:pt x="7303408" y="2700880"/>
                  </a:lnTo>
                  <a:lnTo>
                    <a:pt x="7305741" y="2701875"/>
                  </a:lnTo>
                  <a:lnTo>
                    <a:pt x="7306217" y="2701684"/>
                  </a:lnTo>
                  <a:lnTo>
                    <a:pt x="7309549" y="2703106"/>
                  </a:lnTo>
                  <a:lnTo>
                    <a:pt x="7312358" y="2703910"/>
                  </a:lnTo>
                  <a:lnTo>
                    <a:pt x="7315020" y="2702288"/>
                  </a:lnTo>
                  <a:lnTo>
                    <a:pt x="7316157" y="2699621"/>
                  </a:lnTo>
                  <a:lnTo>
                    <a:pt x="7316961" y="2696813"/>
                  </a:lnTo>
                  <a:lnTo>
                    <a:pt x="7315482" y="2693818"/>
                  </a:lnTo>
                  <a:close/>
                </a:path>
                <a:path w="17849850" h="11287760">
                  <a:moveTo>
                    <a:pt x="10164049" y="3903014"/>
                  </a:moveTo>
                  <a:lnTo>
                    <a:pt x="10160528" y="3903876"/>
                  </a:lnTo>
                  <a:lnTo>
                    <a:pt x="10159391" y="3906542"/>
                  </a:lnTo>
                  <a:lnTo>
                    <a:pt x="10158062" y="3908733"/>
                  </a:lnTo>
                  <a:lnTo>
                    <a:pt x="10159067" y="3911919"/>
                  </a:lnTo>
                  <a:lnTo>
                    <a:pt x="10161450" y="3913723"/>
                  </a:lnTo>
                  <a:lnTo>
                    <a:pt x="10167448" y="3916282"/>
                  </a:lnTo>
                  <a:lnTo>
                    <a:pt x="10170635" y="3915277"/>
                  </a:lnTo>
                  <a:lnTo>
                    <a:pt x="10171630" y="3912945"/>
                  </a:lnTo>
                  <a:lnTo>
                    <a:pt x="10172959" y="3910753"/>
                  </a:lnTo>
                  <a:lnTo>
                    <a:pt x="10171953" y="3907568"/>
                  </a:lnTo>
                  <a:lnTo>
                    <a:pt x="10169572" y="3905764"/>
                  </a:lnTo>
                  <a:lnTo>
                    <a:pt x="10166573" y="3904484"/>
                  </a:lnTo>
                  <a:lnTo>
                    <a:pt x="10164049" y="3903014"/>
                  </a:lnTo>
                  <a:close/>
                </a:path>
                <a:path w="17849850" h="11287760">
                  <a:moveTo>
                    <a:pt x="7397746" y="2719848"/>
                  </a:moveTo>
                  <a:lnTo>
                    <a:pt x="7394795" y="2719377"/>
                  </a:lnTo>
                  <a:lnTo>
                    <a:pt x="7391794" y="2718097"/>
                  </a:lnTo>
                  <a:lnTo>
                    <a:pt x="7388986" y="2717293"/>
                  </a:lnTo>
                  <a:lnTo>
                    <a:pt x="7386323" y="2718916"/>
                  </a:lnTo>
                  <a:lnTo>
                    <a:pt x="7384191" y="2723915"/>
                  </a:lnTo>
                  <a:lnTo>
                    <a:pt x="7385672" y="2726910"/>
                  </a:lnTo>
                  <a:lnTo>
                    <a:pt x="7388005" y="2727905"/>
                  </a:lnTo>
                  <a:lnTo>
                    <a:pt x="7388480" y="2727715"/>
                  </a:lnTo>
                  <a:lnTo>
                    <a:pt x="7391812" y="2729136"/>
                  </a:lnTo>
                  <a:lnTo>
                    <a:pt x="7394621" y="2729940"/>
                  </a:lnTo>
                  <a:lnTo>
                    <a:pt x="7397283" y="2728318"/>
                  </a:lnTo>
                  <a:lnTo>
                    <a:pt x="7398420" y="2725652"/>
                  </a:lnTo>
                  <a:lnTo>
                    <a:pt x="7399225" y="2722843"/>
                  </a:lnTo>
                  <a:lnTo>
                    <a:pt x="7397746" y="2719848"/>
                  </a:lnTo>
                  <a:close/>
                </a:path>
                <a:path w="17849850" h="11287760">
                  <a:moveTo>
                    <a:pt x="10088184" y="3861985"/>
                  </a:moveTo>
                  <a:lnTo>
                    <a:pt x="10084662" y="3862847"/>
                  </a:lnTo>
                  <a:lnTo>
                    <a:pt x="10083525" y="3865513"/>
                  </a:lnTo>
                  <a:lnTo>
                    <a:pt x="10082054" y="3868038"/>
                  </a:lnTo>
                  <a:lnTo>
                    <a:pt x="10083059" y="3871224"/>
                  </a:lnTo>
                  <a:lnTo>
                    <a:pt x="10085584" y="3872695"/>
                  </a:lnTo>
                  <a:lnTo>
                    <a:pt x="10091582" y="3875254"/>
                  </a:lnTo>
                  <a:lnTo>
                    <a:pt x="10094769" y="3874249"/>
                  </a:lnTo>
                  <a:lnTo>
                    <a:pt x="10095765" y="3871916"/>
                  </a:lnTo>
                  <a:lnTo>
                    <a:pt x="10097235" y="3869392"/>
                  </a:lnTo>
                  <a:lnTo>
                    <a:pt x="10096230" y="3866205"/>
                  </a:lnTo>
                  <a:lnTo>
                    <a:pt x="10093707" y="3864735"/>
                  </a:lnTo>
                  <a:lnTo>
                    <a:pt x="10090707" y="3863455"/>
                  </a:lnTo>
                  <a:lnTo>
                    <a:pt x="10088184" y="3861985"/>
                  </a:lnTo>
                  <a:close/>
                </a:path>
                <a:path w="17849850" h="11287760">
                  <a:moveTo>
                    <a:pt x="7480009" y="2745879"/>
                  </a:moveTo>
                  <a:lnTo>
                    <a:pt x="7477058" y="2745408"/>
                  </a:lnTo>
                  <a:lnTo>
                    <a:pt x="7474057" y="2744128"/>
                  </a:lnTo>
                  <a:lnTo>
                    <a:pt x="7471249" y="2743324"/>
                  </a:lnTo>
                  <a:lnTo>
                    <a:pt x="7468587" y="2744945"/>
                  </a:lnTo>
                  <a:lnTo>
                    <a:pt x="7466454" y="2749945"/>
                  </a:lnTo>
                  <a:lnTo>
                    <a:pt x="7467935" y="2752940"/>
                  </a:lnTo>
                  <a:lnTo>
                    <a:pt x="7470268" y="2753936"/>
                  </a:lnTo>
                  <a:lnTo>
                    <a:pt x="7470744" y="2753745"/>
                  </a:lnTo>
                  <a:lnTo>
                    <a:pt x="7474076" y="2755166"/>
                  </a:lnTo>
                  <a:lnTo>
                    <a:pt x="7476884" y="2755970"/>
                  </a:lnTo>
                  <a:lnTo>
                    <a:pt x="7479547" y="2754347"/>
                  </a:lnTo>
                  <a:lnTo>
                    <a:pt x="7480684" y="2751682"/>
                  </a:lnTo>
                  <a:lnTo>
                    <a:pt x="7481488" y="2748874"/>
                  </a:lnTo>
                  <a:lnTo>
                    <a:pt x="7480009" y="2745879"/>
                  </a:lnTo>
                  <a:close/>
                </a:path>
                <a:path w="17849850" h="11287760">
                  <a:moveTo>
                    <a:pt x="10011700" y="3821480"/>
                  </a:moveTo>
                  <a:lnTo>
                    <a:pt x="10008513" y="3822485"/>
                  </a:lnTo>
                  <a:lnTo>
                    <a:pt x="10007375" y="3825152"/>
                  </a:lnTo>
                  <a:lnTo>
                    <a:pt x="10005905" y="3827675"/>
                  </a:lnTo>
                  <a:lnTo>
                    <a:pt x="10006909" y="3830862"/>
                  </a:lnTo>
                  <a:lnTo>
                    <a:pt x="10009435" y="3832332"/>
                  </a:lnTo>
                  <a:lnTo>
                    <a:pt x="10015100" y="3834749"/>
                  </a:lnTo>
                  <a:lnTo>
                    <a:pt x="10018286" y="3833745"/>
                  </a:lnTo>
                  <a:lnTo>
                    <a:pt x="10019281" y="3831412"/>
                  </a:lnTo>
                  <a:lnTo>
                    <a:pt x="10020752" y="3828888"/>
                  </a:lnTo>
                  <a:lnTo>
                    <a:pt x="10019747" y="3825701"/>
                  </a:lnTo>
                  <a:lnTo>
                    <a:pt x="10017222" y="3824230"/>
                  </a:lnTo>
                  <a:lnTo>
                    <a:pt x="10014224" y="3822951"/>
                  </a:lnTo>
                  <a:lnTo>
                    <a:pt x="10011700" y="3821480"/>
                  </a:lnTo>
                  <a:close/>
                </a:path>
                <a:path w="17849850" h="11287760">
                  <a:moveTo>
                    <a:pt x="7562179" y="2773050"/>
                  </a:moveTo>
                  <a:lnTo>
                    <a:pt x="7559371" y="2772246"/>
                  </a:lnTo>
                  <a:lnTo>
                    <a:pt x="7556370" y="2770967"/>
                  </a:lnTo>
                  <a:lnTo>
                    <a:pt x="7553562" y="2770163"/>
                  </a:lnTo>
                  <a:lnTo>
                    <a:pt x="7550900" y="2771784"/>
                  </a:lnTo>
                  <a:lnTo>
                    <a:pt x="7548767" y="2776785"/>
                  </a:lnTo>
                  <a:lnTo>
                    <a:pt x="7550248" y="2779779"/>
                  </a:lnTo>
                  <a:lnTo>
                    <a:pt x="7552581" y="2780774"/>
                  </a:lnTo>
                  <a:lnTo>
                    <a:pt x="7553057" y="2780583"/>
                  </a:lnTo>
                  <a:lnTo>
                    <a:pt x="7556389" y="2782005"/>
                  </a:lnTo>
                  <a:lnTo>
                    <a:pt x="7559198" y="2782809"/>
                  </a:lnTo>
                  <a:lnTo>
                    <a:pt x="7561859" y="2781187"/>
                  </a:lnTo>
                  <a:lnTo>
                    <a:pt x="7562997" y="2778520"/>
                  </a:lnTo>
                  <a:lnTo>
                    <a:pt x="7563801" y="2775712"/>
                  </a:lnTo>
                  <a:lnTo>
                    <a:pt x="7562179" y="2773050"/>
                  </a:lnTo>
                  <a:close/>
                </a:path>
                <a:path w="17849850" h="11287760">
                  <a:moveTo>
                    <a:pt x="9935074" y="3781310"/>
                  </a:moveTo>
                  <a:lnTo>
                    <a:pt x="9931888" y="3782314"/>
                  </a:lnTo>
                  <a:lnTo>
                    <a:pt x="9930750" y="3784981"/>
                  </a:lnTo>
                  <a:lnTo>
                    <a:pt x="9929279" y="3787504"/>
                  </a:lnTo>
                  <a:lnTo>
                    <a:pt x="9930284" y="3790691"/>
                  </a:lnTo>
                  <a:lnTo>
                    <a:pt x="9932808" y="3792162"/>
                  </a:lnTo>
                  <a:lnTo>
                    <a:pt x="9938475" y="3794579"/>
                  </a:lnTo>
                  <a:lnTo>
                    <a:pt x="9941519" y="3793907"/>
                  </a:lnTo>
                  <a:lnTo>
                    <a:pt x="9942656" y="3791240"/>
                  </a:lnTo>
                  <a:lnTo>
                    <a:pt x="9944126" y="3788716"/>
                  </a:lnTo>
                  <a:lnTo>
                    <a:pt x="9943121" y="3785531"/>
                  </a:lnTo>
                  <a:lnTo>
                    <a:pt x="9940597" y="3784060"/>
                  </a:lnTo>
                  <a:lnTo>
                    <a:pt x="9937599" y="3782781"/>
                  </a:lnTo>
                  <a:lnTo>
                    <a:pt x="9935074" y="3781310"/>
                  </a:lnTo>
                  <a:close/>
                </a:path>
                <a:path w="17849850" h="11287760">
                  <a:moveTo>
                    <a:pt x="7644016" y="2800080"/>
                  </a:moveTo>
                  <a:lnTo>
                    <a:pt x="7641208" y="2799276"/>
                  </a:lnTo>
                  <a:lnTo>
                    <a:pt x="7635541" y="2796859"/>
                  </a:lnTo>
                  <a:lnTo>
                    <a:pt x="7632879" y="2798481"/>
                  </a:lnTo>
                  <a:lnTo>
                    <a:pt x="7630746" y="2803481"/>
                  </a:lnTo>
                  <a:lnTo>
                    <a:pt x="7632227" y="2806475"/>
                  </a:lnTo>
                  <a:lnTo>
                    <a:pt x="7634560" y="2807471"/>
                  </a:lnTo>
                  <a:lnTo>
                    <a:pt x="7634702" y="2807137"/>
                  </a:lnTo>
                  <a:lnTo>
                    <a:pt x="7640703" y="2809697"/>
                  </a:lnTo>
                  <a:lnTo>
                    <a:pt x="7643362" y="2808074"/>
                  </a:lnTo>
                  <a:lnTo>
                    <a:pt x="7645495" y="2803075"/>
                  </a:lnTo>
                  <a:lnTo>
                    <a:pt x="7644016" y="2800080"/>
                  </a:lnTo>
                  <a:close/>
                </a:path>
                <a:path w="17849850" h="11287760">
                  <a:moveTo>
                    <a:pt x="9858640" y="3741613"/>
                  </a:moveTo>
                  <a:lnTo>
                    <a:pt x="9855787" y="3742760"/>
                  </a:lnTo>
                  <a:lnTo>
                    <a:pt x="9852845" y="3747809"/>
                  </a:lnTo>
                  <a:lnTo>
                    <a:pt x="9853850" y="3750996"/>
                  </a:lnTo>
                  <a:lnTo>
                    <a:pt x="9856374" y="3752466"/>
                  </a:lnTo>
                  <a:lnTo>
                    <a:pt x="9862039" y="3754883"/>
                  </a:lnTo>
                  <a:lnTo>
                    <a:pt x="9865083" y="3754211"/>
                  </a:lnTo>
                  <a:lnTo>
                    <a:pt x="9866220" y="3751545"/>
                  </a:lnTo>
                  <a:lnTo>
                    <a:pt x="9867691" y="3749021"/>
                  </a:lnTo>
                  <a:lnTo>
                    <a:pt x="9866688" y="3745834"/>
                  </a:lnTo>
                  <a:lnTo>
                    <a:pt x="9864163" y="3744363"/>
                  </a:lnTo>
                  <a:lnTo>
                    <a:pt x="9861165" y="3743084"/>
                  </a:lnTo>
                  <a:lnTo>
                    <a:pt x="9858640" y="3741613"/>
                  </a:lnTo>
                  <a:close/>
                </a:path>
                <a:path w="17849850" h="11287760">
                  <a:moveTo>
                    <a:pt x="7726045" y="2827586"/>
                  </a:moveTo>
                  <a:lnTo>
                    <a:pt x="7723236" y="2826781"/>
                  </a:lnTo>
                  <a:lnTo>
                    <a:pt x="7717569" y="2824364"/>
                  </a:lnTo>
                  <a:lnTo>
                    <a:pt x="7714907" y="2825987"/>
                  </a:lnTo>
                  <a:lnTo>
                    <a:pt x="7712775" y="2830986"/>
                  </a:lnTo>
                  <a:lnTo>
                    <a:pt x="7714255" y="2833982"/>
                  </a:lnTo>
                  <a:lnTo>
                    <a:pt x="7722587" y="2837536"/>
                  </a:lnTo>
                  <a:lnTo>
                    <a:pt x="7725249" y="2835913"/>
                  </a:lnTo>
                  <a:lnTo>
                    <a:pt x="7727524" y="2830580"/>
                  </a:lnTo>
                  <a:lnTo>
                    <a:pt x="7726045" y="2827586"/>
                  </a:lnTo>
                  <a:close/>
                </a:path>
                <a:path w="17849850" h="11287760">
                  <a:moveTo>
                    <a:pt x="9781588" y="3702443"/>
                  </a:moveTo>
                  <a:lnTo>
                    <a:pt x="9778402" y="3703447"/>
                  </a:lnTo>
                  <a:lnTo>
                    <a:pt x="9777264" y="3706114"/>
                  </a:lnTo>
                  <a:lnTo>
                    <a:pt x="9775793" y="3708638"/>
                  </a:lnTo>
                  <a:lnTo>
                    <a:pt x="9776797" y="3711824"/>
                  </a:lnTo>
                  <a:lnTo>
                    <a:pt x="9779322" y="3713295"/>
                  </a:lnTo>
                  <a:lnTo>
                    <a:pt x="9784989" y="3715713"/>
                  </a:lnTo>
                  <a:lnTo>
                    <a:pt x="9788031" y="3715040"/>
                  </a:lnTo>
                  <a:lnTo>
                    <a:pt x="9789169" y="3712373"/>
                  </a:lnTo>
                  <a:lnTo>
                    <a:pt x="9790640" y="3709850"/>
                  </a:lnTo>
                  <a:lnTo>
                    <a:pt x="9789635" y="3706663"/>
                  </a:lnTo>
                  <a:lnTo>
                    <a:pt x="9787111" y="3705192"/>
                  </a:lnTo>
                  <a:lnTo>
                    <a:pt x="9784112" y="3703913"/>
                  </a:lnTo>
                  <a:lnTo>
                    <a:pt x="9781588" y="3702443"/>
                  </a:lnTo>
                  <a:close/>
                </a:path>
                <a:path w="17849850" h="11287760">
                  <a:moveTo>
                    <a:pt x="7807598" y="2855282"/>
                  </a:moveTo>
                  <a:lnTo>
                    <a:pt x="7804789" y="2854478"/>
                  </a:lnTo>
                  <a:lnTo>
                    <a:pt x="7799122" y="2852060"/>
                  </a:lnTo>
                  <a:lnTo>
                    <a:pt x="7796460" y="2853683"/>
                  </a:lnTo>
                  <a:lnTo>
                    <a:pt x="7794327" y="2858683"/>
                  </a:lnTo>
                  <a:lnTo>
                    <a:pt x="7795808" y="2861677"/>
                  </a:lnTo>
                  <a:lnTo>
                    <a:pt x="7804142" y="2865232"/>
                  </a:lnTo>
                  <a:lnTo>
                    <a:pt x="7806801" y="2863610"/>
                  </a:lnTo>
                  <a:lnTo>
                    <a:pt x="7809076" y="2858277"/>
                  </a:lnTo>
                  <a:lnTo>
                    <a:pt x="7807598" y="2855282"/>
                  </a:lnTo>
                  <a:close/>
                </a:path>
                <a:path w="17849850" h="11287760">
                  <a:moveTo>
                    <a:pt x="9705203" y="3663556"/>
                  </a:moveTo>
                  <a:lnTo>
                    <a:pt x="9702350" y="3664703"/>
                  </a:lnTo>
                  <a:lnTo>
                    <a:pt x="9699408" y="3669751"/>
                  </a:lnTo>
                  <a:lnTo>
                    <a:pt x="9700413" y="3672938"/>
                  </a:lnTo>
                  <a:lnTo>
                    <a:pt x="9702937" y="3674409"/>
                  </a:lnTo>
                  <a:lnTo>
                    <a:pt x="9708602" y="3676825"/>
                  </a:lnTo>
                  <a:lnTo>
                    <a:pt x="9711646" y="3676154"/>
                  </a:lnTo>
                  <a:lnTo>
                    <a:pt x="9712784" y="3673487"/>
                  </a:lnTo>
                  <a:lnTo>
                    <a:pt x="9714254" y="3670963"/>
                  </a:lnTo>
                  <a:lnTo>
                    <a:pt x="9713251" y="3667777"/>
                  </a:lnTo>
                  <a:lnTo>
                    <a:pt x="9710726" y="3666306"/>
                  </a:lnTo>
                  <a:lnTo>
                    <a:pt x="9707727" y="3665026"/>
                  </a:lnTo>
                  <a:lnTo>
                    <a:pt x="9705203" y="3663556"/>
                  </a:lnTo>
                  <a:close/>
                </a:path>
                <a:path w="17849850" h="11287760">
                  <a:moveTo>
                    <a:pt x="9627867" y="3625052"/>
                  </a:moveTo>
                  <a:lnTo>
                    <a:pt x="9624679" y="3626056"/>
                  </a:lnTo>
                  <a:lnTo>
                    <a:pt x="9623542" y="3628722"/>
                  </a:lnTo>
                  <a:lnTo>
                    <a:pt x="9622071" y="3631246"/>
                  </a:lnTo>
                  <a:lnTo>
                    <a:pt x="9622933" y="3634767"/>
                  </a:lnTo>
                  <a:lnTo>
                    <a:pt x="9628601" y="3637184"/>
                  </a:lnTo>
                  <a:lnTo>
                    <a:pt x="9629125" y="3637800"/>
                  </a:lnTo>
                  <a:lnTo>
                    <a:pt x="9631457" y="3638795"/>
                  </a:lnTo>
                  <a:lnTo>
                    <a:pt x="9634643" y="3637792"/>
                  </a:lnTo>
                  <a:lnTo>
                    <a:pt x="9636918" y="3632459"/>
                  </a:lnTo>
                  <a:lnTo>
                    <a:pt x="9636056" y="3628939"/>
                  </a:lnTo>
                  <a:lnTo>
                    <a:pt x="9630391" y="3626522"/>
                  </a:lnTo>
                  <a:lnTo>
                    <a:pt x="9627867" y="3625052"/>
                  </a:lnTo>
                  <a:close/>
                </a:path>
                <a:path w="17849850" h="11287760">
                  <a:moveTo>
                    <a:pt x="7889342" y="2883454"/>
                  </a:moveTo>
                  <a:lnTo>
                    <a:pt x="7886533" y="2882650"/>
                  </a:lnTo>
                  <a:lnTo>
                    <a:pt x="7880866" y="2880233"/>
                  </a:lnTo>
                  <a:lnTo>
                    <a:pt x="7878204" y="2881855"/>
                  </a:lnTo>
                  <a:lnTo>
                    <a:pt x="7876071" y="2886855"/>
                  </a:lnTo>
                  <a:lnTo>
                    <a:pt x="7877551" y="2889850"/>
                  </a:lnTo>
                  <a:lnTo>
                    <a:pt x="7885883" y="2893404"/>
                  </a:lnTo>
                  <a:lnTo>
                    <a:pt x="7888546" y="2891782"/>
                  </a:lnTo>
                  <a:lnTo>
                    <a:pt x="7890821" y="2886449"/>
                  </a:lnTo>
                  <a:lnTo>
                    <a:pt x="7889342" y="2883454"/>
                  </a:lnTo>
                  <a:close/>
                </a:path>
                <a:path w="17849850" h="11287760">
                  <a:moveTo>
                    <a:pt x="9558528" y="3589959"/>
                  </a:moveTo>
                  <a:lnTo>
                    <a:pt x="9550196" y="3586405"/>
                  </a:lnTo>
                  <a:lnTo>
                    <a:pt x="9547009" y="3587409"/>
                  </a:lnTo>
                  <a:lnTo>
                    <a:pt x="9544734" y="3592742"/>
                  </a:lnTo>
                  <a:lnTo>
                    <a:pt x="9545598" y="3596261"/>
                  </a:lnTo>
                  <a:lnTo>
                    <a:pt x="9553930" y="3599815"/>
                  </a:lnTo>
                  <a:lnTo>
                    <a:pt x="9557116" y="3598811"/>
                  </a:lnTo>
                  <a:lnTo>
                    <a:pt x="9559391" y="3593479"/>
                  </a:lnTo>
                  <a:lnTo>
                    <a:pt x="9558528" y="3589959"/>
                  </a:lnTo>
                  <a:close/>
                </a:path>
                <a:path w="17849850" h="11287760">
                  <a:moveTo>
                    <a:pt x="7970801" y="2912293"/>
                  </a:moveTo>
                  <a:lnTo>
                    <a:pt x="7962801" y="2908880"/>
                  </a:lnTo>
                  <a:lnTo>
                    <a:pt x="7959806" y="2910361"/>
                  </a:lnTo>
                  <a:lnTo>
                    <a:pt x="7957673" y="2915360"/>
                  </a:lnTo>
                  <a:lnTo>
                    <a:pt x="7958821" y="2918212"/>
                  </a:lnTo>
                  <a:lnTo>
                    <a:pt x="7967485" y="2921909"/>
                  </a:lnTo>
                  <a:lnTo>
                    <a:pt x="7970147" y="2920287"/>
                  </a:lnTo>
                  <a:lnTo>
                    <a:pt x="7972422" y="2914954"/>
                  </a:lnTo>
                  <a:lnTo>
                    <a:pt x="7970801" y="2912293"/>
                  </a:lnTo>
                  <a:close/>
                </a:path>
                <a:path w="17849850" h="11287760">
                  <a:moveTo>
                    <a:pt x="9480766" y="3552455"/>
                  </a:moveTo>
                  <a:lnTo>
                    <a:pt x="9472433" y="3548901"/>
                  </a:lnTo>
                  <a:lnTo>
                    <a:pt x="9469247" y="3549904"/>
                  </a:lnTo>
                  <a:lnTo>
                    <a:pt x="9467114" y="3554905"/>
                  </a:lnTo>
                  <a:lnTo>
                    <a:pt x="9467977" y="3558424"/>
                  </a:lnTo>
                  <a:lnTo>
                    <a:pt x="9476310" y="3561978"/>
                  </a:lnTo>
                  <a:lnTo>
                    <a:pt x="9479495" y="3560974"/>
                  </a:lnTo>
                  <a:lnTo>
                    <a:pt x="9481628" y="3555974"/>
                  </a:lnTo>
                  <a:lnTo>
                    <a:pt x="9480766" y="3552455"/>
                  </a:lnTo>
                  <a:close/>
                </a:path>
                <a:path w="17849850" h="11287760">
                  <a:moveTo>
                    <a:pt x="8052593" y="2941273"/>
                  </a:moveTo>
                  <a:lnTo>
                    <a:pt x="8044261" y="2937719"/>
                  </a:lnTo>
                  <a:lnTo>
                    <a:pt x="8041265" y="2939198"/>
                  </a:lnTo>
                  <a:lnTo>
                    <a:pt x="8038990" y="2944532"/>
                  </a:lnTo>
                  <a:lnTo>
                    <a:pt x="8040138" y="2947385"/>
                  </a:lnTo>
                  <a:lnTo>
                    <a:pt x="8042805" y="2948522"/>
                  </a:lnTo>
                  <a:lnTo>
                    <a:pt x="8043614" y="2948473"/>
                  </a:lnTo>
                  <a:lnTo>
                    <a:pt x="8048946" y="2950748"/>
                  </a:lnTo>
                  <a:lnTo>
                    <a:pt x="8051940" y="2949268"/>
                  </a:lnTo>
                  <a:lnTo>
                    <a:pt x="8054215" y="2943936"/>
                  </a:lnTo>
                  <a:lnTo>
                    <a:pt x="8052593" y="2941273"/>
                  </a:lnTo>
                  <a:close/>
                </a:path>
                <a:path w="17849850" h="11287760">
                  <a:moveTo>
                    <a:pt x="9403146" y="3514617"/>
                  </a:moveTo>
                  <a:lnTo>
                    <a:pt x="9394813" y="3511062"/>
                  </a:lnTo>
                  <a:lnTo>
                    <a:pt x="9391625" y="3512066"/>
                  </a:lnTo>
                  <a:lnTo>
                    <a:pt x="9389350" y="3517399"/>
                  </a:lnTo>
                  <a:lnTo>
                    <a:pt x="9390355" y="3520586"/>
                  </a:lnTo>
                  <a:lnTo>
                    <a:pt x="9398689" y="3524141"/>
                  </a:lnTo>
                  <a:lnTo>
                    <a:pt x="9401874" y="3523135"/>
                  </a:lnTo>
                  <a:lnTo>
                    <a:pt x="9404149" y="3517802"/>
                  </a:lnTo>
                  <a:lnTo>
                    <a:pt x="9403146" y="3514617"/>
                  </a:lnTo>
                  <a:close/>
                </a:path>
                <a:path w="17849850" h="11287760">
                  <a:moveTo>
                    <a:pt x="8133768" y="2970779"/>
                  </a:moveTo>
                  <a:lnTo>
                    <a:pt x="8125436" y="2967225"/>
                  </a:lnTo>
                  <a:lnTo>
                    <a:pt x="8122441" y="2968704"/>
                  </a:lnTo>
                  <a:lnTo>
                    <a:pt x="8120166" y="2974037"/>
                  </a:lnTo>
                  <a:lnTo>
                    <a:pt x="8121313" y="2976890"/>
                  </a:lnTo>
                  <a:lnTo>
                    <a:pt x="8123980" y="2978028"/>
                  </a:lnTo>
                  <a:lnTo>
                    <a:pt x="8124456" y="2977837"/>
                  </a:lnTo>
                  <a:lnTo>
                    <a:pt x="8130121" y="2980253"/>
                  </a:lnTo>
                  <a:lnTo>
                    <a:pt x="8133116" y="2978773"/>
                  </a:lnTo>
                  <a:lnTo>
                    <a:pt x="8135391" y="2973440"/>
                  </a:lnTo>
                  <a:lnTo>
                    <a:pt x="8133768" y="2970779"/>
                  </a:lnTo>
                  <a:close/>
                </a:path>
                <a:path w="17849850" h="11287760">
                  <a:moveTo>
                    <a:pt x="9325574" y="3477588"/>
                  </a:moveTo>
                  <a:lnTo>
                    <a:pt x="9317241" y="3474033"/>
                  </a:lnTo>
                  <a:lnTo>
                    <a:pt x="9314053" y="3475038"/>
                  </a:lnTo>
                  <a:lnTo>
                    <a:pt x="9311778" y="3480370"/>
                  </a:lnTo>
                  <a:lnTo>
                    <a:pt x="9312784" y="3483556"/>
                  </a:lnTo>
                  <a:lnTo>
                    <a:pt x="9321118" y="3487111"/>
                  </a:lnTo>
                  <a:lnTo>
                    <a:pt x="9324302" y="3486107"/>
                  </a:lnTo>
                  <a:lnTo>
                    <a:pt x="9326577" y="3480774"/>
                  </a:lnTo>
                  <a:lnTo>
                    <a:pt x="9325574" y="3477588"/>
                  </a:lnTo>
                  <a:close/>
                </a:path>
                <a:path w="17849850" h="11287760">
                  <a:moveTo>
                    <a:pt x="8214801" y="3000617"/>
                  </a:moveTo>
                  <a:lnTo>
                    <a:pt x="8206470" y="2997063"/>
                  </a:lnTo>
                  <a:lnTo>
                    <a:pt x="8203474" y="2998543"/>
                  </a:lnTo>
                  <a:lnTo>
                    <a:pt x="8201199" y="3003876"/>
                  </a:lnTo>
                  <a:lnTo>
                    <a:pt x="8202346" y="3006729"/>
                  </a:lnTo>
                  <a:lnTo>
                    <a:pt x="8205013" y="3007867"/>
                  </a:lnTo>
                  <a:lnTo>
                    <a:pt x="8205488" y="3007676"/>
                  </a:lnTo>
                  <a:lnTo>
                    <a:pt x="8211153" y="3010092"/>
                  </a:lnTo>
                  <a:lnTo>
                    <a:pt x="8214149" y="3008612"/>
                  </a:lnTo>
                  <a:lnTo>
                    <a:pt x="8216424" y="3003279"/>
                  </a:lnTo>
                  <a:lnTo>
                    <a:pt x="8214801" y="3000617"/>
                  </a:lnTo>
                  <a:close/>
                </a:path>
                <a:path w="17849850" h="11287760">
                  <a:moveTo>
                    <a:pt x="9247670" y="3440416"/>
                  </a:moveTo>
                  <a:lnTo>
                    <a:pt x="9239335" y="3436861"/>
                  </a:lnTo>
                  <a:lnTo>
                    <a:pt x="9236149" y="3437866"/>
                  </a:lnTo>
                  <a:lnTo>
                    <a:pt x="9233874" y="3443199"/>
                  </a:lnTo>
                  <a:lnTo>
                    <a:pt x="9234879" y="3446385"/>
                  </a:lnTo>
                  <a:lnTo>
                    <a:pt x="9243213" y="3449941"/>
                  </a:lnTo>
                  <a:lnTo>
                    <a:pt x="9246397" y="3448935"/>
                  </a:lnTo>
                  <a:lnTo>
                    <a:pt x="9248672" y="3443602"/>
                  </a:lnTo>
                  <a:lnTo>
                    <a:pt x="9247670" y="3440416"/>
                  </a:lnTo>
                  <a:close/>
                </a:path>
                <a:path w="17849850" h="11287760">
                  <a:moveTo>
                    <a:pt x="8295550" y="3031122"/>
                  </a:moveTo>
                  <a:lnTo>
                    <a:pt x="8287218" y="3027568"/>
                  </a:lnTo>
                  <a:lnTo>
                    <a:pt x="8284223" y="3029047"/>
                  </a:lnTo>
                  <a:lnTo>
                    <a:pt x="8281948" y="3034381"/>
                  </a:lnTo>
                  <a:lnTo>
                    <a:pt x="8283095" y="3037234"/>
                  </a:lnTo>
                  <a:lnTo>
                    <a:pt x="8285762" y="3038371"/>
                  </a:lnTo>
                  <a:lnTo>
                    <a:pt x="8286238" y="3038180"/>
                  </a:lnTo>
                  <a:lnTo>
                    <a:pt x="8291903" y="3040597"/>
                  </a:lnTo>
                  <a:lnTo>
                    <a:pt x="8294898" y="3039118"/>
                  </a:lnTo>
                  <a:lnTo>
                    <a:pt x="8297173" y="3033784"/>
                  </a:lnTo>
                  <a:lnTo>
                    <a:pt x="8295550" y="3031122"/>
                  </a:lnTo>
                  <a:close/>
                </a:path>
                <a:path w="17849850" h="11287760">
                  <a:moveTo>
                    <a:pt x="9169621" y="3403578"/>
                  </a:moveTo>
                  <a:lnTo>
                    <a:pt x="9161288" y="3400024"/>
                  </a:lnTo>
                  <a:lnTo>
                    <a:pt x="9158103" y="3401028"/>
                  </a:lnTo>
                  <a:lnTo>
                    <a:pt x="9155828" y="3406362"/>
                  </a:lnTo>
                  <a:lnTo>
                    <a:pt x="9156832" y="3409547"/>
                  </a:lnTo>
                  <a:lnTo>
                    <a:pt x="9165165" y="3413102"/>
                  </a:lnTo>
                  <a:lnTo>
                    <a:pt x="9168350" y="3412097"/>
                  </a:lnTo>
                  <a:lnTo>
                    <a:pt x="9170625" y="3406763"/>
                  </a:lnTo>
                  <a:lnTo>
                    <a:pt x="9169621" y="3403578"/>
                  </a:lnTo>
                  <a:close/>
                </a:path>
                <a:path w="17849850" h="11287760">
                  <a:moveTo>
                    <a:pt x="8376014" y="3062295"/>
                  </a:moveTo>
                  <a:lnTo>
                    <a:pt x="8367683" y="3058741"/>
                  </a:lnTo>
                  <a:lnTo>
                    <a:pt x="8364687" y="3060220"/>
                  </a:lnTo>
                  <a:lnTo>
                    <a:pt x="8362413" y="3065553"/>
                  </a:lnTo>
                  <a:lnTo>
                    <a:pt x="8363560" y="3068406"/>
                  </a:lnTo>
                  <a:lnTo>
                    <a:pt x="8372224" y="3072102"/>
                  </a:lnTo>
                  <a:lnTo>
                    <a:pt x="8375220" y="3070622"/>
                  </a:lnTo>
                  <a:lnTo>
                    <a:pt x="8377495" y="3065289"/>
                  </a:lnTo>
                  <a:lnTo>
                    <a:pt x="8376014" y="3062295"/>
                  </a:lnTo>
                  <a:close/>
                </a:path>
                <a:path w="17849850" h="11287760">
                  <a:moveTo>
                    <a:pt x="9091432" y="3367074"/>
                  </a:moveTo>
                  <a:lnTo>
                    <a:pt x="9083099" y="3363520"/>
                  </a:lnTo>
                  <a:lnTo>
                    <a:pt x="9079913" y="3364524"/>
                  </a:lnTo>
                  <a:lnTo>
                    <a:pt x="9077639" y="3369857"/>
                  </a:lnTo>
                  <a:lnTo>
                    <a:pt x="9078642" y="3373043"/>
                  </a:lnTo>
                  <a:lnTo>
                    <a:pt x="9086975" y="3376598"/>
                  </a:lnTo>
                  <a:lnTo>
                    <a:pt x="9090162" y="3375593"/>
                  </a:lnTo>
                  <a:lnTo>
                    <a:pt x="9092437" y="3370260"/>
                  </a:lnTo>
                  <a:lnTo>
                    <a:pt x="9091432" y="3367074"/>
                  </a:lnTo>
                  <a:close/>
                </a:path>
                <a:path w="17849850" h="11287760">
                  <a:moveTo>
                    <a:pt x="8456337" y="3093800"/>
                  </a:moveTo>
                  <a:lnTo>
                    <a:pt x="8448005" y="3090245"/>
                  </a:lnTo>
                  <a:lnTo>
                    <a:pt x="8445009" y="3091726"/>
                  </a:lnTo>
                  <a:lnTo>
                    <a:pt x="8442735" y="3097057"/>
                  </a:lnTo>
                  <a:lnTo>
                    <a:pt x="8443882" y="3099911"/>
                  </a:lnTo>
                  <a:lnTo>
                    <a:pt x="8452214" y="3103465"/>
                  </a:lnTo>
                  <a:lnTo>
                    <a:pt x="8455209" y="3101985"/>
                  </a:lnTo>
                  <a:lnTo>
                    <a:pt x="8457484" y="3096653"/>
                  </a:lnTo>
                  <a:lnTo>
                    <a:pt x="8456337" y="3093800"/>
                  </a:lnTo>
                  <a:close/>
                </a:path>
                <a:path w="17849850" h="11287760">
                  <a:moveTo>
                    <a:pt x="9012909" y="3330427"/>
                  </a:moveTo>
                  <a:lnTo>
                    <a:pt x="9004575" y="3326872"/>
                  </a:lnTo>
                  <a:lnTo>
                    <a:pt x="9001390" y="3327878"/>
                  </a:lnTo>
                  <a:lnTo>
                    <a:pt x="8999116" y="3333210"/>
                  </a:lnTo>
                  <a:lnTo>
                    <a:pt x="9000121" y="3336396"/>
                  </a:lnTo>
                  <a:lnTo>
                    <a:pt x="9008453" y="3339950"/>
                  </a:lnTo>
                  <a:lnTo>
                    <a:pt x="9011639" y="3338947"/>
                  </a:lnTo>
                  <a:lnTo>
                    <a:pt x="9013914" y="3333614"/>
                  </a:lnTo>
                  <a:lnTo>
                    <a:pt x="9012909" y="3330427"/>
                  </a:lnTo>
                  <a:close/>
                </a:path>
                <a:path w="17849850" h="11287760">
                  <a:moveTo>
                    <a:pt x="8536517" y="3125637"/>
                  </a:moveTo>
                  <a:lnTo>
                    <a:pt x="8530849" y="3123220"/>
                  </a:lnTo>
                  <a:lnTo>
                    <a:pt x="8528041" y="3122416"/>
                  </a:lnTo>
                  <a:lnTo>
                    <a:pt x="8525189" y="3123564"/>
                  </a:lnTo>
                  <a:lnTo>
                    <a:pt x="8522914" y="3128896"/>
                  </a:lnTo>
                  <a:lnTo>
                    <a:pt x="8524060" y="3131748"/>
                  </a:lnTo>
                  <a:lnTo>
                    <a:pt x="8530061" y="3134308"/>
                  </a:lnTo>
                  <a:lnTo>
                    <a:pt x="8532869" y="3135112"/>
                  </a:lnTo>
                  <a:lnTo>
                    <a:pt x="8535722" y="3133966"/>
                  </a:lnTo>
                  <a:lnTo>
                    <a:pt x="8536859" y="3131300"/>
                  </a:lnTo>
                  <a:lnTo>
                    <a:pt x="8537563" y="3128842"/>
                  </a:lnTo>
                  <a:lnTo>
                    <a:pt x="8537664" y="3128491"/>
                  </a:lnTo>
                  <a:lnTo>
                    <a:pt x="8536517" y="3125637"/>
                  </a:lnTo>
                  <a:close/>
                </a:path>
                <a:path w="17849850" h="11287760">
                  <a:moveTo>
                    <a:pt x="8934292" y="3294921"/>
                  </a:moveTo>
                  <a:lnTo>
                    <a:pt x="8925962" y="3291368"/>
                  </a:lnTo>
                  <a:lnTo>
                    <a:pt x="8922774" y="3292372"/>
                  </a:lnTo>
                  <a:lnTo>
                    <a:pt x="8920499" y="3297705"/>
                  </a:lnTo>
                  <a:lnTo>
                    <a:pt x="8921504" y="3300891"/>
                  </a:lnTo>
                  <a:lnTo>
                    <a:pt x="8929836" y="3304445"/>
                  </a:lnTo>
                  <a:lnTo>
                    <a:pt x="8933022" y="3303441"/>
                  </a:lnTo>
                  <a:lnTo>
                    <a:pt x="8935297" y="3298108"/>
                  </a:lnTo>
                  <a:lnTo>
                    <a:pt x="8934292" y="3294921"/>
                  </a:lnTo>
                  <a:close/>
                </a:path>
                <a:path w="17849850" h="11287760">
                  <a:moveTo>
                    <a:pt x="8616746" y="3158284"/>
                  </a:moveTo>
                  <a:lnTo>
                    <a:pt x="8611079" y="3155867"/>
                  </a:lnTo>
                  <a:lnTo>
                    <a:pt x="8608270" y="3155063"/>
                  </a:lnTo>
                  <a:lnTo>
                    <a:pt x="8605417" y="3156210"/>
                  </a:lnTo>
                  <a:lnTo>
                    <a:pt x="8603142" y="3161543"/>
                  </a:lnTo>
                  <a:lnTo>
                    <a:pt x="8604289" y="3164396"/>
                  </a:lnTo>
                  <a:lnTo>
                    <a:pt x="8609956" y="3166814"/>
                  </a:lnTo>
                  <a:lnTo>
                    <a:pt x="8612764" y="3167618"/>
                  </a:lnTo>
                  <a:lnTo>
                    <a:pt x="8615619" y="3166471"/>
                  </a:lnTo>
                  <a:lnTo>
                    <a:pt x="8617894" y="3161138"/>
                  </a:lnTo>
                  <a:lnTo>
                    <a:pt x="8616746" y="3158284"/>
                  </a:lnTo>
                  <a:close/>
                </a:path>
                <a:path w="17849850" h="11287760">
                  <a:moveTo>
                    <a:pt x="8855201" y="3259608"/>
                  </a:moveTo>
                  <a:lnTo>
                    <a:pt x="8846869" y="3256053"/>
                  </a:lnTo>
                  <a:lnTo>
                    <a:pt x="8844016" y="3257200"/>
                  </a:lnTo>
                  <a:lnTo>
                    <a:pt x="8841741" y="3262533"/>
                  </a:lnTo>
                  <a:lnTo>
                    <a:pt x="8842746" y="3265720"/>
                  </a:lnTo>
                  <a:lnTo>
                    <a:pt x="8851078" y="3269274"/>
                  </a:lnTo>
                  <a:lnTo>
                    <a:pt x="8853931" y="3268127"/>
                  </a:lnTo>
                  <a:lnTo>
                    <a:pt x="8856206" y="3262794"/>
                  </a:lnTo>
                  <a:lnTo>
                    <a:pt x="8855201" y="3259608"/>
                  </a:lnTo>
                  <a:close/>
                </a:path>
                <a:path w="17849850" h="11287760">
                  <a:moveTo>
                    <a:pt x="8696549" y="3191932"/>
                  </a:moveTo>
                  <a:lnTo>
                    <a:pt x="8688216" y="3188377"/>
                  </a:lnTo>
                  <a:lnTo>
                    <a:pt x="8685362" y="3189524"/>
                  </a:lnTo>
                  <a:lnTo>
                    <a:pt x="8683088" y="3194857"/>
                  </a:lnTo>
                  <a:lnTo>
                    <a:pt x="8684235" y="3197710"/>
                  </a:lnTo>
                  <a:lnTo>
                    <a:pt x="8692568" y="3201265"/>
                  </a:lnTo>
                  <a:lnTo>
                    <a:pt x="8695419" y="3200117"/>
                  </a:lnTo>
                  <a:lnTo>
                    <a:pt x="8697694" y="3194784"/>
                  </a:lnTo>
                  <a:lnTo>
                    <a:pt x="8696549" y="3191932"/>
                  </a:lnTo>
                  <a:close/>
                </a:path>
                <a:path w="17849850" h="11287760">
                  <a:moveTo>
                    <a:pt x="8775875" y="3225769"/>
                  </a:moveTo>
                  <a:lnTo>
                    <a:pt x="8767543" y="3222215"/>
                  </a:lnTo>
                  <a:lnTo>
                    <a:pt x="8764689" y="3223362"/>
                  </a:lnTo>
                  <a:lnTo>
                    <a:pt x="8762414" y="3228695"/>
                  </a:lnTo>
                  <a:lnTo>
                    <a:pt x="8763561" y="3231549"/>
                  </a:lnTo>
                  <a:lnTo>
                    <a:pt x="8771893" y="3235103"/>
                  </a:lnTo>
                  <a:lnTo>
                    <a:pt x="8774747" y="3233956"/>
                  </a:lnTo>
                  <a:lnTo>
                    <a:pt x="8777022" y="3228623"/>
                  </a:lnTo>
                  <a:lnTo>
                    <a:pt x="8775875" y="322576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34066" y="39041"/>
              <a:ext cx="17266920" cy="11252200"/>
            </a:xfrm>
            <a:custGeom>
              <a:avLst/>
              <a:gdLst/>
              <a:ahLst/>
              <a:cxnLst/>
              <a:rect l="l" t="t" r="r" b="b"/>
              <a:pathLst>
                <a:path w="17266920" h="11252200">
                  <a:moveTo>
                    <a:pt x="16942894" y="11128367"/>
                  </a:moveTo>
                  <a:lnTo>
                    <a:pt x="16934895" y="11124955"/>
                  </a:lnTo>
                  <a:lnTo>
                    <a:pt x="16932042" y="11126101"/>
                  </a:lnTo>
                  <a:lnTo>
                    <a:pt x="16929767" y="11131434"/>
                  </a:lnTo>
                  <a:lnTo>
                    <a:pt x="16930914" y="11134287"/>
                  </a:lnTo>
                  <a:lnTo>
                    <a:pt x="16938913" y="11137699"/>
                  </a:lnTo>
                  <a:lnTo>
                    <a:pt x="16941764" y="11136551"/>
                  </a:lnTo>
                  <a:lnTo>
                    <a:pt x="16944039" y="11131218"/>
                  </a:lnTo>
                  <a:lnTo>
                    <a:pt x="16942894" y="11128367"/>
                  </a:lnTo>
                  <a:close/>
                </a:path>
                <a:path w="17266920" h="11252200">
                  <a:moveTo>
                    <a:pt x="16864040" y="11094336"/>
                  </a:moveTo>
                  <a:lnTo>
                    <a:pt x="16856044" y="11090925"/>
                  </a:lnTo>
                  <a:lnTo>
                    <a:pt x="16853188" y="11092071"/>
                  </a:lnTo>
                  <a:lnTo>
                    <a:pt x="16850913" y="11097404"/>
                  </a:lnTo>
                  <a:lnTo>
                    <a:pt x="16852063" y="11100258"/>
                  </a:lnTo>
                  <a:lnTo>
                    <a:pt x="16860059" y="11103669"/>
                  </a:lnTo>
                  <a:lnTo>
                    <a:pt x="16862913" y="11102522"/>
                  </a:lnTo>
                  <a:lnTo>
                    <a:pt x="16865187" y="11097189"/>
                  </a:lnTo>
                  <a:lnTo>
                    <a:pt x="16864040" y="11094336"/>
                  </a:lnTo>
                  <a:close/>
                </a:path>
                <a:path w="17266920" h="11252200">
                  <a:moveTo>
                    <a:pt x="17021980" y="11160920"/>
                  </a:moveTo>
                  <a:lnTo>
                    <a:pt x="17014648" y="11157793"/>
                  </a:lnTo>
                  <a:lnTo>
                    <a:pt x="17011795" y="11158939"/>
                  </a:lnTo>
                  <a:lnTo>
                    <a:pt x="17009662" y="11163939"/>
                  </a:lnTo>
                  <a:lnTo>
                    <a:pt x="17011143" y="11166934"/>
                  </a:lnTo>
                  <a:lnTo>
                    <a:pt x="17018472" y="11170061"/>
                  </a:lnTo>
                  <a:lnTo>
                    <a:pt x="17021326" y="11168914"/>
                  </a:lnTo>
                  <a:lnTo>
                    <a:pt x="17023458" y="11163914"/>
                  </a:lnTo>
                  <a:lnTo>
                    <a:pt x="17021980" y="11160920"/>
                  </a:lnTo>
                  <a:close/>
                </a:path>
                <a:path w="17266920" h="11252200">
                  <a:moveTo>
                    <a:pt x="16778093" y="11055704"/>
                  </a:moveTo>
                  <a:lnTo>
                    <a:pt x="16774906" y="11056708"/>
                  </a:lnTo>
                  <a:lnTo>
                    <a:pt x="16773579" y="11059687"/>
                  </a:lnTo>
                  <a:lnTo>
                    <a:pt x="16772440" y="11061566"/>
                  </a:lnTo>
                  <a:lnTo>
                    <a:pt x="16773445" y="11064752"/>
                  </a:lnTo>
                  <a:lnTo>
                    <a:pt x="16781446" y="11068165"/>
                  </a:lnTo>
                  <a:lnTo>
                    <a:pt x="16784297" y="11067017"/>
                  </a:lnTo>
                  <a:lnTo>
                    <a:pt x="16785482" y="11064371"/>
                  </a:lnTo>
                  <a:lnTo>
                    <a:pt x="16786621" y="11062493"/>
                  </a:lnTo>
                  <a:lnTo>
                    <a:pt x="16785616" y="11059307"/>
                  </a:lnTo>
                  <a:lnTo>
                    <a:pt x="16780284" y="11057033"/>
                  </a:lnTo>
                  <a:lnTo>
                    <a:pt x="16778093" y="11055704"/>
                  </a:lnTo>
                  <a:close/>
                </a:path>
                <a:path w="17266920" h="11252200">
                  <a:moveTo>
                    <a:pt x="17102253" y="11191616"/>
                  </a:moveTo>
                  <a:lnTo>
                    <a:pt x="17094921" y="11188489"/>
                  </a:lnTo>
                  <a:lnTo>
                    <a:pt x="17092068" y="11189635"/>
                  </a:lnTo>
                  <a:lnTo>
                    <a:pt x="17090930" y="11192302"/>
                  </a:lnTo>
                  <a:lnTo>
                    <a:pt x="17090269" y="11194777"/>
                  </a:lnTo>
                  <a:lnTo>
                    <a:pt x="17091416" y="11197630"/>
                  </a:lnTo>
                  <a:lnTo>
                    <a:pt x="17098748" y="11200757"/>
                  </a:lnTo>
                  <a:lnTo>
                    <a:pt x="17101598" y="11199610"/>
                  </a:lnTo>
                  <a:lnTo>
                    <a:pt x="17103874" y="11194277"/>
                  </a:lnTo>
                  <a:lnTo>
                    <a:pt x="17102253" y="11191616"/>
                  </a:lnTo>
                  <a:close/>
                </a:path>
                <a:path w="17266920" h="11252200">
                  <a:moveTo>
                    <a:pt x="16707711" y="11022135"/>
                  </a:moveTo>
                  <a:lnTo>
                    <a:pt x="16700046" y="11018866"/>
                  </a:lnTo>
                  <a:lnTo>
                    <a:pt x="16697001" y="11019537"/>
                  </a:lnTo>
                  <a:lnTo>
                    <a:pt x="16694726" y="11024870"/>
                  </a:lnTo>
                  <a:lnTo>
                    <a:pt x="16695398" y="11027914"/>
                  </a:lnTo>
                  <a:lnTo>
                    <a:pt x="16703399" y="11031327"/>
                  </a:lnTo>
                  <a:lnTo>
                    <a:pt x="16706250" y="11030180"/>
                  </a:lnTo>
                  <a:lnTo>
                    <a:pt x="16708382" y="11025180"/>
                  </a:lnTo>
                  <a:lnTo>
                    <a:pt x="16707711" y="11022135"/>
                  </a:lnTo>
                  <a:close/>
                </a:path>
                <a:path w="17266920" h="11252200">
                  <a:moveTo>
                    <a:pt x="17183713" y="11220454"/>
                  </a:moveTo>
                  <a:lnTo>
                    <a:pt x="17178379" y="11218179"/>
                  </a:lnTo>
                  <a:lnTo>
                    <a:pt x="17175572" y="11217376"/>
                  </a:lnTo>
                  <a:lnTo>
                    <a:pt x="17173052" y="11218665"/>
                  </a:lnTo>
                  <a:lnTo>
                    <a:pt x="17171914" y="11221331"/>
                  </a:lnTo>
                  <a:lnTo>
                    <a:pt x="17171442" y="11223099"/>
                  </a:lnTo>
                  <a:lnTo>
                    <a:pt x="17171252" y="11223807"/>
                  </a:lnTo>
                  <a:lnTo>
                    <a:pt x="17172400" y="11226660"/>
                  </a:lnTo>
                  <a:lnTo>
                    <a:pt x="17174733" y="11227655"/>
                  </a:lnTo>
                  <a:lnTo>
                    <a:pt x="17175209" y="11227465"/>
                  </a:lnTo>
                  <a:lnTo>
                    <a:pt x="17177873" y="11228601"/>
                  </a:lnTo>
                  <a:lnTo>
                    <a:pt x="17185000" y="11222974"/>
                  </a:lnTo>
                  <a:lnTo>
                    <a:pt x="17183713" y="11220454"/>
                  </a:lnTo>
                  <a:close/>
                </a:path>
                <a:path w="17266920" h="11252200">
                  <a:moveTo>
                    <a:pt x="16628374" y="10982777"/>
                  </a:moveTo>
                  <a:lnTo>
                    <a:pt x="16623043" y="10980503"/>
                  </a:lnTo>
                  <a:lnTo>
                    <a:pt x="16619998" y="10981175"/>
                  </a:lnTo>
                  <a:lnTo>
                    <a:pt x="16617866" y="10986174"/>
                  </a:lnTo>
                  <a:lnTo>
                    <a:pt x="16618537" y="10989219"/>
                  </a:lnTo>
                  <a:lnTo>
                    <a:pt x="16621062" y="10990690"/>
                  </a:lnTo>
                  <a:lnTo>
                    <a:pt x="16626393" y="10992964"/>
                  </a:lnTo>
                  <a:lnTo>
                    <a:pt x="16629580" y="10991959"/>
                  </a:lnTo>
                  <a:lnTo>
                    <a:pt x="16631571" y="10987293"/>
                  </a:lnTo>
                  <a:lnTo>
                    <a:pt x="16630899" y="10984248"/>
                  </a:lnTo>
                  <a:lnTo>
                    <a:pt x="16628374" y="10982777"/>
                  </a:lnTo>
                  <a:close/>
                </a:path>
                <a:path w="17266920" h="11252200">
                  <a:moveTo>
                    <a:pt x="17265407" y="11247818"/>
                  </a:moveTo>
                  <a:lnTo>
                    <a:pt x="17262598" y="11247014"/>
                  </a:lnTo>
                  <a:lnTo>
                    <a:pt x="17259931" y="11245876"/>
                  </a:lnTo>
                  <a:lnTo>
                    <a:pt x="17257124" y="11245073"/>
                  </a:lnTo>
                  <a:lnTo>
                    <a:pt x="17254604" y="11246361"/>
                  </a:lnTo>
                  <a:lnTo>
                    <a:pt x="17253467" y="11249028"/>
                  </a:lnTo>
                  <a:lnTo>
                    <a:pt x="17252663" y="11251872"/>
                  </a:lnTo>
                  <a:lnTo>
                    <a:pt x="17266256" y="11251872"/>
                  </a:lnTo>
                  <a:lnTo>
                    <a:pt x="17266697" y="11250338"/>
                  </a:lnTo>
                  <a:lnTo>
                    <a:pt x="17265407" y="11247818"/>
                  </a:lnTo>
                  <a:close/>
                </a:path>
                <a:path w="17266920" h="11252200">
                  <a:moveTo>
                    <a:pt x="16551749" y="10942607"/>
                  </a:moveTo>
                  <a:lnTo>
                    <a:pt x="16546417" y="10940333"/>
                  </a:lnTo>
                  <a:lnTo>
                    <a:pt x="16543373" y="10941003"/>
                  </a:lnTo>
                  <a:lnTo>
                    <a:pt x="16541098" y="10946336"/>
                  </a:lnTo>
                  <a:lnTo>
                    <a:pt x="16541770" y="10949381"/>
                  </a:lnTo>
                  <a:lnTo>
                    <a:pt x="16544294" y="10950852"/>
                  </a:lnTo>
                  <a:lnTo>
                    <a:pt x="16549626" y="10953126"/>
                  </a:lnTo>
                  <a:lnTo>
                    <a:pt x="16552813" y="10952121"/>
                  </a:lnTo>
                  <a:lnTo>
                    <a:pt x="16554945" y="10947122"/>
                  </a:lnTo>
                  <a:lnTo>
                    <a:pt x="16554274" y="10944078"/>
                  </a:lnTo>
                  <a:lnTo>
                    <a:pt x="16551749" y="10942607"/>
                  </a:lnTo>
                  <a:close/>
                </a:path>
                <a:path w="17266920" h="11252200">
                  <a:moveTo>
                    <a:pt x="16471551" y="10899730"/>
                  </a:moveTo>
                  <a:lnTo>
                    <a:pt x="16468175" y="10900260"/>
                  </a:lnTo>
                  <a:lnTo>
                    <a:pt x="16467038" y="10902926"/>
                  </a:lnTo>
                  <a:lnTo>
                    <a:pt x="16465567" y="10905451"/>
                  </a:lnTo>
                  <a:lnTo>
                    <a:pt x="16466380" y="10908161"/>
                  </a:lnTo>
                  <a:lnTo>
                    <a:pt x="16468762" y="10909965"/>
                  </a:lnTo>
                  <a:lnTo>
                    <a:pt x="16474094" y="10912239"/>
                  </a:lnTo>
                  <a:lnTo>
                    <a:pt x="16477138" y="10911569"/>
                  </a:lnTo>
                  <a:lnTo>
                    <a:pt x="16478134" y="10909236"/>
                  </a:lnTo>
                  <a:lnTo>
                    <a:pt x="16479604" y="10906711"/>
                  </a:lnTo>
                  <a:lnTo>
                    <a:pt x="16478791" y="10904000"/>
                  </a:lnTo>
                  <a:lnTo>
                    <a:pt x="16476409" y="10902196"/>
                  </a:lnTo>
                  <a:lnTo>
                    <a:pt x="16473742" y="10901059"/>
                  </a:lnTo>
                  <a:lnTo>
                    <a:pt x="16471551" y="10899730"/>
                  </a:lnTo>
                  <a:close/>
                </a:path>
                <a:path w="17266920" h="11252200">
                  <a:moveTo>
                    <a:pt x="16395921" y="10857226"/>
                  </a:moveTo>
                  <a:lnTo>
                    <a:pt x="16392544" y="10857755"/>
                  </a:lnTo>
                  <a:lnTo>
                    <a:pt x="16391407" y="10860422"/>
                  </a:lnTo>
                  <a:lnTo>
                    <a:pt x="16390078" y="10862613"/>
                  </a:lnTo>
                  <a:lnTo>
                    <a:pt x="16390750" y="10865657"/>
                  </a:lnTo>
                  <a:lnTo>
                    <a:pt x="16393131" y="10867461"/>
                  </a:lnTo>
                  <a:lnTo>
                    <a:pt x="16398464" y="10869735"/>
                  </a:lnTo>
                  <a:lnTo>
                    <a:pt x="16401509" y="10869064"/>
                  </a:lnTo>
                  <a:lnTo>
                    <a:pt x="16402504" y="10866731"/>
                  </a:lnTo>
                  <a:lnTo>
                    <a:pt x="16403832" y="10864540"/>
                  </a:lnTo>
                  <a:lnTo>
                    <a:pt x="16403161" y="10861497"/>
                  </a:lnTo>
                  <a:lnTo>
                    <a:pt x="16400778" y="10859692"/>
                  </a:lnTo>
                  <a:lnTo>
                    <a:pt x="16398111" y="10858555"/>
                  </a:lnTo>
                  <a:lnTo>
                    <a:pt x="16395921" y="10857226"/>
                  </a:lnTo>
                  <a:close/>
                </a:path>
                <a:path w="17266920" h="11252200">
                  <a:moveTo>
                    <a:pt x="16322002" y="10813482"/>
                  </a:moveTo>
                  <a:lnTo>
                    <a:pt x="16318957" y="10814153"/>
                  </a:lnTo>
                  <a:lnTo>
                    <a:pt x="16316016" y="10819202"/>
                  </a:lnTo>
                  <a:lnTo>
                    <a:pt x="16316687" y="10822246"/>
                  </a:lnTo>
                  <a:lnTo>
                    <a:pt x="16319069" y="10824050"/>
                  </a:lnTo>
                  <a:lnTo>
                    <a:pt x="16324403" y="10826325"/>
                  </a:lnTo>
                  <a:lnTo>
                    <a:pt x="16327447" y="10825654"/>
                  </a:lnTo>
                  <a:lnTo>
                    <a:pt x="16328442" y="10823320"/>
                  </a:lnTo>
                  <a:lnTo>
                    <a:pt x="16329913" y="10820796"/>
                  </a:lnTo>
                  <a:lnTo>
                    <a:pt x="16329242" y="10817752"/>
                  </a:lnTo>
                  <a:lnTo>
                    <a:pt x="16326860" y="10815948"/>
                  </a:lnTo>
                  <a:lnTo>
                    <a:pt x="16324193" y="10814811"/>
                  </a:lnTo>
                  <a:lnTo>
                    <a:pt x="16322002" y="10813482"/>
                  </a:lnTo>
                  <a:close/>
                </a:path>
                <a:path w="17266920" h="11252200">
                  <a:moveTo>
                    <a:pt x="16248032" y="10768929"/>
                  </a:moveTo>
                  <a:lnTo>
                    <a:pt x="16244989" y="10769600"/>
                  </a:lnTo>
                  <a:lnTo>
                    <a:pt x="16242047" y="10774649"/>
                  </a:lnTo>
                  <a:lnTo>
                    <a:pt x="16242719" y="10777693"/>
                  </a:lnTo>
                  <a:lnTo>
                    <a:pt x="16245101" y="10779496"/>
                  </a:lnTo>
                  <a:lnTo>
                    <a:pt x="16250767" y="10781913"/>
                  </a:lnTo>
                  <a:lnTo>
                    <a:pt x="16253478" y="10781100"/>
                  </a:lnTo>
                  <a:lnTo>
                    <a:pt x="16254807" y="10778909"/>
                  </a:lnTo>
                  <a:lnTo>
                    <a:pt x="16256277" y="10776385"/>
                  </a:lnTo>
                  <a:lnTo>
                    <a:pt x="16255606" y="10773341"/>
                  </a:lnTo>
                  <a:lnTo>
                    <a:pt x="16253223" y="10771537"/>
                  </a:lnTo>
                  <a:lnTo>
                    <a:pt x="16250556" y="10770399"/>
                  </a:lnTo>
                  <a:lnTo>
                    <a:pt x="16248032" y="10768929"/>
                  </a:lnTo>
                  <a:close/>
                </a:path>
                <a:path w="17266920" h="11252200">
                  <a:moveTo>
                    <a:pt x="16175300" y="10723327"/>
                  </a:moveTo>
                  <a:lnTo>
                    <a:pt x="16172446" y="10724474"/>
                  </a:lnTo>
                  <a:lnTo>
                    <a:pt x="16169360" y="10728278"/>
                  </a:lnTo>
                  <a:lnTo>
                    <a:pt x="16169123" y="10728571"/>
                  </a:lnTo>
                  <a:lnTo>
                    <a:pt x="16170129" y="10731758"/>
                  </a:lnTo>
                  <a:lnTo>
                    <a:pt x="16172036" y="10733753"/>
                  </a:lnTo>
                  <a:lnTo>
                    <a:pt x="16177701" y="10736170"/>
                  </a:lnTo>
                  <a:lnTo>
                    <a:pt x="16180270" y="10735690"/>
                  </a:lnTo>
                  <a:lnTo>
                    <a:pt x="16181409" y="10733812"/>
                  </a:lnTo>
                  <a:lnTo>
                    <a:pt x="16181598" y="10733499"/>
                  </a:lnTo>
                  <a:lnTo>
                    <a:pt x="16183260" y="10731450"/>
                  </a:lnTo>
                  <a:lnTo>
                    <a:pt x="16182590" y="10728407"/>
                  </a:lnTo>
                  <a:lnTo>
                    <a:pt x="16180349" y="10726269"/>
                  </a:lnTo>
                  <a:lnTo>
                    <a:pt x="16177682" y="10725131"/>
                  </a:lnTo>
                  <a:lnTo>
                    <a:pt x="16175300" y="10723327"/>
                  </a:lnTo>
                  <a:close/>
                </a:path>
                <a:path w="17266920" h="11252200">
                  <a:moveTo>
                    <a:pt x="16103326" y="10676867"/>
                  </a:moveTo>
                  <a:lnTo>
                    <a:pt x="16099949" y="10677397"/>
                  </a:lnTo>
                  <a:lnTo>
                    <a:pt x="16097293" y="10681779"/>
                  </a:lnTo>
                  <a:lnTo>
                    <a:pt x="16097964" y="10684823"/>
                  </a:lnTo>
                  <a:lnTo>
                    <a:pt x="16099869" y="10686818"/>
                  </a:lnTo>
                  <a:lnTo>
                    <a:pt x="16105538" y="10689236"/>
                  </a:lnTo>
                  <a:lnTo>
                    <a:pt x="16108105" y="10688754"/>
                  </a:lnTo>
                  <a:lnTo>
                    <a:pt x="16110762" y="10684373"/>
                  </a:lnTo>
                  <a:lnTo>
                    <a:pt x="16110090" y="10681329"/>
                  </a:lnTo>
                  <a:lnTo>
                    <a:pt x="16108184" y="10679334"/>
                  </a:lnTo>
                  <a:lnTo>
                    <a:pt x="16105517" y="10678196"/>
                  </a:lnTo>
                  <a:lnTo>
                    <a:pt x="16103326" y="10676867"/>
                  </a:lnTo>
                  <a:close/>
                </a:path>
                <a:path w="17266920" h="11252200">
                  <a:moveTo>
                    <a:pt x="16031732" y="10628599"/>
                  </a:moveTo>
                  <a:lnTo>
                    <a:pt x="16028353" y="10629128"/>
                  </a:lnTo>
                  <a:lnTo>
                    <a:pt x="16025696" y="10633510"/>
                  </a:lnTo>
                  <a:lnTo>
                    <a:pt x="16026226" y="10636888"/>
                  </a:lnTo>
                  <a:lnTo>
                    <a:pt x="16028418" y="10638216"/>
                  </a:lnTo>
                  <a:lnTo>
                    <a:pt x="16030798" y="10640020"/>
                  </a:lnTo>
                  <a:lnTo>
                    <a:pt x="16033798" y="10641300"/>
                  </a:lnTo>
                  <a:lnTo>
                    <a:pt x="16036367" y="10640819"/>
                  </a:lnTo>
                  <a:lnTo>
                    <a:pt x="16039024" y="10636438"/>
                  </a:lnTo>
                  <a:lnTo>
                    <a:pt x="16038494" y="10633059"/>
                  </a:lnTo>
                  <a:lnTo>
                    <a:pt x="16036304" y="10631732"/>
                  </a:lnTo>
                  <a:lnTo>
                    <a:pt x="16033922" y="10629928"/>
                  </a:lnTo>
                  <a:lnTo>
                    <a:pt x="16031732" y="10628599"/>
                  </a:lnTo>
                  <a:close/>
                </a:path>
                <a:path w="17266920" h="11252200">
                  <a:moveTo>
                    <a:pt x="15960753" y="10579807"/>
                  </a:moveTo>
                  <a:lnTo>
                    <a:pt x="15957710" y="10580479"/>
                  </a:lnTo>
                  <a:lnTo>
                    <a:pt x="15956048" y="10582527"/>
                  </a:lnTo>
                  <a:lnTo>
                    <a:pt x="15954719" y="10584718"/>
                  </a:lnTo>
                  <a:lnTo>
                    <a:pt x="15955391" y="10587762"/>
                  </a:lnTo>
                  <a:lnTo>
                    <a:pt x="15957439" y="10589424"/>
                  </a:lnTo>
                  <a:lnTo>
                    <a:pt x="15959822" y="10591228"/>
                  </a:lnTo>
                  <a:lnTo>
                    <a:pt x="15962821" y="10592507"/>
                  </a:lnTo>
                  <a:lnTo>
                    <a:pt x="15965532" y="10591694"/>
                  </a:lnTo>
                  <a:lnTo>
                    <a:pt x="15966717" y="10589836"/>
                  </a:lnTo>
                  <a:lnTo>
                    <a:pt x="15968046" y="10587645"/>
                  </a:lnTo>
                  <a:lnTo>
                    <a:pt x="15967375" y="10584602"/>
                  </a:lnTo>
                  <a:lnTo>
                    <a:pt x="15965327" y="10582940"/>
                  </a:lnTo>
                  <a:lnTo>
                    <a:pt x="15962945" y="10581135"/>
                  </a:lnTo>
                  <a:lnTo>
                    <a:pt x="15960753" y="10579807"/>
                  </a:lnTo>
                  <a:close/>
                </a:path>
                <a:path w="17266920" h="11252200">
                  <a:moveTo>
                    <a:pt x="15891010" y="10529965"/>
                  </a:moveTo>
                  <a:lnTo>
                    <a:pt x="15887968" y="10530637"/>
                  </a:lnTo>
                  <a:lnTo>
                    <a:pt x="15884644" y="10534734"/>
                  </a:lnTo>
                  <a:lnTo>
                    <a:pt x="15885315" y="10537778"/>
                  </a:lnTo>
                  <a:lnTo>
                    <a:pt x="15887363" y="10539439"/>
                  </a:lnTo>
                  <a:lnTo>
                    <a:pt x="15889745" y="10541244"/>
                  </a:lnTo>
                  <a:lnTo>
                    <a:pt x="15890744" y="10541670"/>
                  </a:lnTo>
                  <a:lnTo>
                    <a:pt x="15890602" y="10542003"/>
                  </a:lnTo>
                  <a:lnTo>
                    <a:pt x="15892602" y="10542856"/>
                  </a:lnTo>
                  <a:lnTo>
                    <a:pt x="15895313" y="10542043"/>
                  </a:lnTo>
                  <a:lnTo>
                    <a:pt x="15896500" y="10540185"/>
                  </a:lnTo>
                  <a:lnTo>
                    <a:pt x="15898162" y="10538137"/>
                  </a:lnTo>
                  <a:lnTo>
                    <a:pt x="15897491" y="10535093"/>
                  </a:lnTo>
                  <a:lnTo>
                    <a:pt x="15895442" y="10533431"/>
                  </a:lnTo>
                  <a:lnTo>
                    <a:pt x="15893059" y="10531627"/>
                  </a:lnTo>
                  <a:lnTo>
                    <a:pt x="15891010" y="10529965"/>
                  </a:lnTo>
                  <a:close/>
                </a:path>
                <a:path w="17266920" h="11252200">
                  <a:moveTo>
                    <a:pt x="15821361" y="10478981"/>
                  </a:moveTo>
                  <a:lnTo>
                    <a:pt x="15818318" y="10479653"/>
                  </a:lnTo>
                  <a:lnTo>
                    <a:pt x="15816656" y="10481702"/>
                  </a:lnTo>
                  <a:lnTo>
                    <a:pt x="15814852" y="10484084"/>
                  </a:lnTo>
                  <a:lnTo>
                    <a:pt x="15815522" y="10487127"/>
                  </a:lnTo>
                  <a:lnTo>
                    <a:pt x="15817572" y="10488789"/>
                  </a:lnTo>
                  <a:lnTo>
                    <a:pt x="15819954" y="10490593"/>
                  </a:lnTo>
                  <a:lnTo>
                    <a:pt x="15820953" y="10491020"/>
                  </a:lnTo>
                  <a:lnTo>
                    <a:pt x="15821144" y="10491495"/>
                  </a:lnTo>
                  <a:lnTo>
                    <a:pt x="15823144" y="10492348"/>
                  </a:lnTo>
                  <a:lnTo>
                    <a:pt x="15825521" y="10491393"/>
                  </a:lnTo>
                  <a:lnTo>
                    <a:pt x="15827041" y="10489677"/>
                  </a:lnTo>
                  <a:lnTo>
                    <a:pt x="15828845" y="10487295"/>
                  </a:lnTo>
                  <a:lnTo>
                    <a:pt x="15828175" y="10484251"/>
                  </a:lnTo>
                  <a:lnTo>
                    <a:pt x="15826127" y="10482589"/>
                  </a:lnTo>
                  <a:lnTo>
                    <a:pt x="15821361" y="10478981"/>
                  </a:lnTo>
                  <a:close/>
                </a:path>
                <a:path w="17266920" h="11252200">
                  <a:moveTo>
                    <a:pt x="15752472" y="10427140"/>
                  </a:moveTo>
                  <a:lnTo>
                    <a:pt x="15749428" y="10427811"/>
                  </a:lnTo>
                  <a:lnTo>
                    <a:pt x="15747767" y="10429860"/>
                  </a:lnTo>
                  <a:lnTo>
                    <a:pt x="15745963" y="10432242"/>
                  </a:lnTo>
                  <a:lnTo>
                    <a:pt x="15746633" y="10435286"/>
                  </a:lnTo>
                  <a:lnTo>
                    <a:pt x="15748681" y="10436948"/>
                  </a:lnTo>
                  <a:lnTo>
                    <a:pt x="15751064" y="10438752"/>
                  </a:lnTo>
                  <a:lnTo>
                    <a:pt x="15754396" y="10440174"/>
                  </a:lnTo>
                  <a:lnTo>
                    <a:pt x="15756632" y="10439552"/>
                  </a:lnTo>
                  <a:lnTo>
                    <a:pt x="15758152" y="10437836"/>
                  </a:lnTo>
                  <a:lnTo>
                    <a:pt x="15759956" y="10435454"/>
                  </a:lnTo>
                  <a:lnTo>
                    <a:pt x="15759286" y="10432410"/>
                  </a:lnTo>
                  <a:lnTo>
                    <a:pt x="15757236" y="10430748"/>
                  </a:lnTo>
                  <a:lnTo>
                    <a:pt x="15752472" y="10427140"/>
                  </a:lnTo>
                  <a:close/>
                </a:path>
                <a:path w="17266920" h="11252200">
                  <a:moveTo>
                    <a:pt x="15684342" y="10374440"/>
                  </a:moveTo>
                  <a:lnTo>
                    <a:pt x="15680965" y="10374970"/>
                  </a:lnTo>
                  <a:lnTo>
                    <a:pt x="15679303" y="10377019"/>
                  </a:lnTo>
                  <a:lnTo>
                    <a:pt x="15677499" y="10379401"/>
                  </a:lnTo>
                  <a:lnTo>
                    <a:pt x="15678170" y="10382444"/>
                  </a:lnTo>
                  <a:lnTo>
                    <a:pt x="15680219" y="10384106"/>
                  </a:lnTo>
                  <a:lnTo>
                    <a:pt x="15682601" y="10385911"/>
                  </a:lnTo>
                  <a:lnTo>
                    <a:pt x="15685934" y="10387332"/>
                  </a:lnTo>
                  <a:lnTo>
                    <a:pt x="15688169" y="10386709"/>
                  </a:lnTo>
                  <a:lnTo>
                    <a:pt x="15689688" y="10384994"/>
                  </a:lnTo>
                  <a:lnTo>
                    <a:pt x="15691492" y="10382612"/>
                  </a:lnTo>
                  <a:lnTo>
                    <a:pt x="15690822" y="10379569"/>
                  </a:lnTo>
                  <a:lnTo>
                    <a:pt x="15688774" y="10377907"/>
                  </a:lnTo>
                  <a:lnTo>
                    <a:pt x="15686391" y="10376103"/>
                  </a:lnTo>
                  <a:lnTo>
                    <a:pt x="15684342" y="10374440"/>
                  </a:lnTo>
                  <a:close/>
                </a:path>
                <a:path w="17266920" h="11252200">
                  <a:moveTo>
                    <a:pt x="15616831" y="10321218"/>
                  </a:moveTo>
                  <a:lnTo>
                    <a:pt x="15613451" y="10321746"/>
                  </a:lnTo>
                  <a:lnTo>
                    <a:pt x="15610128" y="10325844"/>
                  </a:lnTo>
                  <a:lnTo>
                    <a:pt x="15610658" y="10329221"/>
                  </a:lnTo>
                  <a:lnTo>
                    <a:pt x="15612707" y="10330884"/>
                  </a:lnTo>
                  <a:lnTo>
                    <a:pt x="15615088" y="10332686"/>
                  </a:lnTo>
                  <a:lnTo>
                    <a:pt x="15618423" y="10334109"/>
                  </a:lnTo>
                  <a:lnTo>
                    <a:pt x="15620657" y="10333487"/>
                  </a:lnTo>
                  <a:lnTo>
                    <a:pt x="15622177" y="10331771"/>
                  </a:lnTo>
                  <a:lnTo>
                    <a:pt x="15623839" y="10329722"/>
                  </a:lnTo>
                  <a:lnTo>
                    <a:pt x="15623308" y="10326344"/>
                  </a:lnTo>
                  <a:lnTo>
                    <a:pt x="15621260" y="10324683"/>
                  </a:lnTo>
                  <a:lnTo>
                    <a:pt x="15618880" y="10322880"/>
                  </a:lnTo>
                  <a:lnTo>
                    <a:pt x="15616831" y="10321218"/>
                  </a:lnTo>
                  <a:close/>
                </a:path>
                <a:path w="17266920" h="11252200">
                  <a:moveTo>
                    <a:pt x="15549935" y="10267469"/>
                  </a:moveTo>
                  <a:lnTo>
                    <a:pt x="15546700" y="10267665"/>
                  </a:lnTo>
                  <a:lnTo>
                    <a:pt x="15543377" y="10271763"/>
                  </a:lnTo>
                  <a:lnTo>
                    <a:pt x="15543571" y="10274997"/>
                  </a:lnTo>
                  <a:lnTo>
                    <a:pt x="15545620" y="10276659"/>
                  </a:lnTo>
                  <a:lnTo>
                    <a:pt x="15548003" y="10278464"/>
                  </a:lnTo>
                  <a:lnTo>
                    <a:pt x="15549335" y="10279032"/>
                  </a:lnTo>
                  <a:lnTo>
                    <a:pt x="15549193" y="10279365"/>
                  </a:lnTo>
                  <a:lnTo>
                    <a:pt x="15551194" y="10280218"/>
                  </a:lnTo>
                  <a:lnTo>
                    <a:pt x="15553429" y="10279596"/>
                  </a:lnTo>
                  <a:lnTo>
                    <a:pt x="15554948" y="10277880"/>
                  </a:lnTo>
                  <a:lnTo>
                    <a:pt x="15556610" y="10275832"/>
                  </a:lnTo>
                  <a:lnTo>
                    <a:pt x="15556416" y="10272597"/>
                  </a:lnTo>
                  <a:lnTo>
                    <a:pt x="15554367" y="10270935"/>
                  </a:lnTo>
                  <a:lnTo>
                    <a:pt x="15551984" y="10269131"/>
                  </a:lnTo>
                  <a:lnTo>
                    <a:pt x="15549935" y="10267469"/>
                  </a:lnTo>
                  <a:close/>
                </a:path>
                <a:path w="17266920" h="11252200">
                  <a:moveTo>
                    <a:pt x="15483609" y="10212387"/>
                  </a:moveTo>
                  <a:lnTo>
                    <a:pt x="15480374" y="10212584"/>
                  </a:lnTo>
                  <a:lnTo>
                    <a:pt x="15477050" y="10216681"/>
                  </a:lnTo>
                  <a:lnTo>
                    <a:pt x="15477247" y="10219917"/>
                  </a:lnTo>
                  <a:lnTo>
                    <a:pt x="15479295" y="10221578"/>
                  </a:lnTo>
                  <a:lnTo>
                    <a:pt x="15481676" y="10223381"/>
                  </a:lnTo>
                  <a:lnTo>
                    <a:pt x="15483011" y="10223950"/>
                  </a:lnTo>
                  <a:lnTo>
                    <a:pt x="15482868" y="10224284"/>
                  </a:lnTo>
                  <a:lnTo>
                    <a:pt x="15484868" y="10225138"/>
                  </a:lnTo>
                  <a:lnTo>
                    <a:pt x="15487104" y="10224515"/>
                  </a:lnTo>
                  <a:lnTo>
                    <a:pt x="15488624" y="10222799"/>
                  </a:lnTo>
                  <a:lnTo>
                    <a:pt x="15490286" y="10220751"/>
                  </a:lnTo>
                  <a:lnTo>
                    <a:pt x="15490089" y="10217515"/>
                  </a:lnTo>
                  <a:lnTo>
                    <a:pt x="15488039" y="10215853"/>
                  </a:lnTo>
                  <a:lnTo>
                    <a:pt x="15485657" y="10214049"/>
                  </a:lnTo>
                  <a:lnTo>
                    <a:pt x="15483609" y="10212387"/>
                  </a:lnTo>
                  <a:close/>
                </a:path>
                <a:path w="17266920" h="11252200">
                  <a:moveTo>
                    <a:pt x="15417902" y="10156782"/>
                  </a:moveTo>
                  <a:lnTo>
                    <a:pt x="15414667" y="10156978"/>
                  </a:lnTo>
                  <a:lnTo>
                    <a:pt x="15411343" y="10161075"/>
                  </a:lnTo>
                  <a:lnTo>
                    <a:pt x="15411538" y="10164311"/>
                  </a:lnTo>
                  <a:lnTo>
                    <a:pt x="15413587" y="10165972"/>
                  </a:lnTo>
                  <a:lnTo>
                    <a:pt x="15415970" y="10167777"/>
                  </a:lnTo>
                  <a:lnTo>
                    <a:pt x="15417302" y="10168345"/>
                  </a:lnTo>
                  <a:lnTo>
                    <a:pt x="15417160" y="10168678"/>
                  </a:lnTo>
                  <a:lnTo>
                    <a:pt x="15419160" y="10169532"/>
                  </a:lnTo>
                  <a:lnTo>
                    <a:pt x="15421395" y="10168909"/>
                  </a:lnTo>
                  <a:lnTo>
                    <a:pt x="15422914" y="10167194"/>
                  </a:lnTo>
                  <a:lnTo>
                    <a:pt x="15424576" y="10165145"/>
                  </a:lnTo>
                  <a:lnTo>
                    <a:pt x="15424381" y="10161910"/>
                  </a:lnTo>
                  <a:lnTo>
                    <a:pt x="15422333" y="10160248"/>
                  </a:lnTo>
                  <a:lnTo>
                    <a:pt x="15419951" y="10158444"/>
                  </a:lnTo>
                  <a:lnTo>
                    <a:pt x="15417902" y="10156782"/>
                  </a:lnTo>
                  <a:close/>
                </a:path>
                <a:path w="17266920" h="11252200">
                  <a:moveTo>
                    <a:pt x="15353095" y="10099985"/>
                  </a:moveTo>
                  <a:lnTo>
                    <a:pt x="15349861" y="10100182"/>
                  </a:lnTo>
                  <a:lnTo>
                    <a:pt x="15346537" y="10104279"/>
                  </a:lnTo>
                  <a:lnTo>
                    <a:pt x="15346732" y="10107514"/>
                  </a:lnTo>
                  <a:lnTo>
                    <a:pt x="15348781" y="10109176"/>
                  </a:lnTo>
                  <a:lnTo>
                    <a:pt x="15351021" y="10111313"/>
                  </a:lnTo>
                  <a:lnTo>
                    <a:pt x="15354353" y="10112734"/>
                  </a:lnTo>
                  <a:lnTo>
                    <a:pt x="15356446" y="10112446"/>
                  </a:lnTo>
                  <a:lnTo>
                    <a:pt x="15357966" y="10110730"/>
                  </a:lnTo>
                  <a:lnTo>
                    <a:pt x="15359628" y="10108681"/>
                  </a:lnTo>
                  <a:lnTo>
                    <a:pt x="15359433" y="10105446"/>
                  </a:lnTo>
                  <a:lnTo>
                    <a:pt x="15357385" y="10103785"/>
                  </a:lnTo>
                  <a:lnTo>
                    <a:pt x="15355144" y="10101647"/>
                  </a:lnTo>
                  <a:lnTo>
                    <a:pt x="15353095" y="10099985"/>
                  </a:lnTo>
                  <a:close/>
                </a:path>
                <a:path w="17266920" h="11252200">
                  <a:moveTo>
                    <a:pt x="15288764" y="10042997"/>
                  </a:moveTo>
                  <a:lnTo>
                    <a:pt x="15285530" y="10043193"/>
                  </a:lnTo>
                  <a:lnTo>
                    <a:pt x="15282206" y="10047291"/>
                  </a:lnTo>
                  <a:lnTo>
                    <a:pt x="15282401" y="10050526"/>
                  </a:lnTo>
                  <a:lnTo>
                    <a:pt x="15284452" y="10052189"/>
                  </a:lnTo>
                  <a:lnTo>
                    <a:pt x="15286691" y="10054325"/>
                  </a:lnTo>
                  <a:lnTo>
                    <a:pt x="15290023" y="10055747"/>
                  </a:lnTo>
                  <a:lnTo>
                    <a:pt x="15292115" y="10055458"/>
                  </a:lnTo>
                  <a:lnTo>
                    <a:pt x="15293635" y="10053742"/>
                  </a:lnTo>
                  <a:lnTo>
                    <a:pt x="15295297" y="10051693"/>
                  </a:lnTo>
                  <a:lnTo>
                    <a:pt x="15295102" y="10048459"/>
                  </a:lnTo>
                  <a:lnTo>
                    <a:pt x="15293054" y="10046797"/>
                  </a:lnTo>
                  <a:lnTo>
                    <a:pt x="15290814" y="10044660"/>
                  </a:lnTo>
                  <a:lnTo>
                    <a:pt x="15288764" y="10042997"/>
                  </a:lnTo>
                  <a:close/>
                </a:path>
                <a:path w="17266920" h="11252200">
                  <a:moveTo>
                    <a:pt x="15225004" y="9984676"/>
                  </a:moveTo>
                  <a:lnTo>
                    <a:pt x="15222102" y="9985014"/>
                  </a:lnTo>
                  <a:lnTo>
                    <a:pt x="15220106" y="9986921"/>
                  </a:lnTo>
                  <a:lnTo>
                    <a:pt x="15217970" y="9989161"/>
                  </a:lnTo>
                  <a:lnTo>
                    <a:pt x="15218306" y="9992062"/>
                  </a:lnTo>
                  <a:lnTo>
                    <a:pt x="15220213" y="9994058"/>
                  </a:lnTo>
                  <a:lnTo>
                    <a:pt x="15222453" y="9996195"/>
                  </a:lnTo>
                  <a:lnTo>
                    <a:pt x="15224119" y="9996906"/>
                  </a:lnTo>
                  <a:lnTo>
                    <a:pt x="15223977" y="9997239"/>
                  </a:lnTo>
                  <a:lnTo>
                    <a:pt x="15225977" y="9998092"/>
                  </a:lnTo>
                  <a:lnTo>
                    <a:pt x="15228070" y="9997803"/>
                  </a:lnTo>
                  <a:lnTo>
                    <a:pt x="15229589" y="9996087"/>
                  </a:lnTo>
                  <a:lnTo>
                    <a:pt x="15231727" y="9993848"/>
                  </a:lnTo>
                  <a:lnTo>
                    <a:pt x="15231391" y="9990947"/>
                  </a:lnTo>
                  <a:lnTo>
                    <a:pt x="15229483" y="9988952"/>
                  </a:lnTo>
                  <a:lnTo>
                    <a:pt x="15225004" y="9984676"/>
                  </a:lnTo>
                  <a:close/>
                </a:path>
                <a:path w="17266920" h="11252200">
                  <a:moveTo>
                    <a:pt x="15161575" y="9926498"/>
                  </a:moveTo>
                  <a:lnTo>
                    <a:pt x="15158673" y="9926836"/>
                  </a:lnTo>
                  <a:lnTo>
                    <a:pt x="15156679" y="9928743"/>
                  </a:lnTo>
                  <a:lnTo>
                    <a:pt x="15154541" y="9930982"/>
                  </a:lnTo>
                  <a:lnTo>
                    <a:pt x="15154877" y="9933883"/>
                  </a:lnTo>
                  <a:lnTo>
                    <a:pt x="15156784" y="9935878"/>
                  </a:lnTo>
                  <a:lnTo>
                    <a:pt x="15159025" y="9938016"/>
                  </a:lnTo>
                  <a:lnTo>
                    <a:pt x="15160690" y="9938727"/>
                  </a:lnTo>
                  <a:lnTo>
                    <a:pt x="15160548" y="9939060"/>
                  </a:lnTo>
                  <a:lnTo>
                    <a:pt x="15162548" y="9939913"/>
                  </a:lnTo>
                  <a:lnTo>
                    <a:pt x="15164642" y="9939625"/>
                  </a:lnTo>
                  <a:lnTo>
                    <a:pt x="15166161" y="9937909"/>
                  </a:lnTo>
                  <a:lnTo>
                    <a:pt x="15168299" y="9935669"/>
                  </a:lnTo>
                  <a:lnTo>
                    <a:pt x="15167960" y="9932767"/>
                  </a:lnTo>
                  <a:lnTo>
                    <a:pt x="15166054" y="9930772"/>
                  </a:lnTo>
                  <a:lnTo>
                    <a:pt x="15161575" y="9926498"/>
                  </a:lnTo>
                  <a:close/>
                </a:path>
                <a:path w="17266920" h="11252200">
                  <a:moveTo>
                    <a:pt x="15099239" y="9867603"/>
                  </a:moveTo>
                  <a:lnTo>
                    <a:pt x="15096003" y="9867798"/>
                  </a:lnTo>
                  <a:lnTo>
                    <a:pt x="15092014" y="9871612"/>
                  </a:lnTo>
                  <a:lnTo>
                    <a:pt x="15092209" y="9874847"/>
                  </a:lnTo>
                  <a:lnTo>
                    <a:pt x="15094115" y="9876842"/>
                  </a:lnTo>
                  <a:lnTo>
                    <a:pt x="15096356" y="9878980"/>
                  </a:lnTo>
                  <a:lnTo>
                    <a:pt x="15098023" y="9879691"/>
                  </a:lnTo>
                  <a:lnTo>
                    <a:pt x="15097881" y="9880023"/>
                  </a:lnTo>
                  <a:lnTo>
                    <a:pt x="15099881" y="9880877"/>
                  </a:lnTo>
                  <a:lnTo>
                    <a:pt x="15101973" y="9880588"/>
                  </a:lnTo>
                  <a:lnTo>
                    <a:pt x="15103493" y="9878872"/>
                  </a:lnTo>
                  <a:lnTo>
                    <a:pt x="15105488" y="9876966"/>
                  </a:lnTo>
                  <a:lnTo>
                    <a:pt x="15105292" y="9873731"/>
                  </a:lnTo>
                  <a:lnTo>
                    <a:pt x="15103385" y="9871735"/>
                  </a:lnTo>
                  <a:lnTo>
                    <a:pt x="15101144" y="9869598"/>
                  </a:lnTo>
                  <a:lnTo>
                    <a:pt x="15099239" y="9867603"/>
                  </a:lnTo>
                  <a:close/>
                </a:path>
                <a:path w="17266920" h="11252200">
                  <a:moveTo>
                    <a:pt x="15037522" y="9808184"/>
                  </a:moveTo>
                  <a:lnTo>
                    <a:pt x="15034286" y="9808380"/>
                  </a:lnTo>
                  <a:lnTo>
                    <a:pt x="15030297" y="9812193"/>
                  </a:lnTo>
                  <a:lnTo>
                    <a:pt x="15030491" y="9815428"/>
                  </a:lnTo>
                  <a:lnTo>
                    <a:pt x="15034305" y="9819419"/>
                  </a:lnTo>
                  <a:lnTo>
                    <a:pt x="15035970" y="9820129"/>
                  </a:lnTo>
                  <a:lnTo>
                    <a:pt x="15036162" y="9820604"/>
                  </a:lnTo>
                  <a:lnTo>
                    <a:pt x="15038162" y="9821457"/>
                  </a:lnTo>
                  <a:lnTo>
                    <a:pt x="15040398" y="9820836"/>
                  </a:lnTo>
                  <a:lnTo>
                    <a:pt x="15041774" y="9819453"/>
                  </a:lnTo>
                  <a:lnTo>
                    <a:pt x="15043770" y="9817546"/>
                  </a:lnTo>
                  <a:lnTo>
                    <a:pt x="15043573" y="9814311"/>
                  </a:lnTo>
                  <a:lnTo>
                    <a:pt x="15041666" y="9812315"/>
                  </a:lnTo>
                  <a:lnTo>
                    <a:pt x="15039428" y="9810179"/>
                  </a:lnTo>
                  <a:lnTo>
                    <a:pt x="15037522" y="9808184"/>
                  </a:lnTo>
                  <a:close/>
                </a:path>
                <a:path w="17266920" h="11252200">
                  <a:moveTo>
                    <a:pt x="14975897" y="9747623"/>
                  </a:moveTo>
                  <a:lnTo>
                    <a:pt x="14972661" y="9747818"/>
                  </a:lnTo>
                  <a:lnTo>
                    <a:pt x="14968671" y="9751632"/>
                  </a:lnTo>
                  <a:lnTo>
                    <a:pt x="14968868" y="9754867"/>
                  </a:lnTo>
                  <a:lnTo>
                    <a:pt x="14972681" y="9758857"/>
                  </a:lnTo>
                  <a:lnTo>
                    <a:pt x="14974347" y="9759568"/>
                  </a:lnTo>
                  <a:lnTo>
                    <a:pt x="14974205" y="9759902"/>
                  </a:lnTo>
                  <a:lnTo>
                    <a:pt x="14976204" y="9760755"/>
                  </a:lnTo>
                  <a:lnTo>
                    <a:pt x="14978440" y="9760133"/>
                  </a:lnTo>
                  <a:lnTo>
                    <a:pt x="14979817" y="9758750"/>
                  </a:lnTo>
                  <a:lnTo>
                    <a:pt x="14981813" y="9756844"/>
                  </a:lnTo>
                  <a:lnTo>
                    <a:pt x="14981617" y="9753608"/>
                  </a:lnTo>
                  <a:lnTo>
                    <a:pt x="14975897" y="9747623"/>
                  </a:lnTo>
                  <a:close/>
                </a:path>
                <a:path w="17266920" h="11252200">
                  <a:moveTo>
                    <a:pt x="14914749" y="9686871"/>
                  </a:moveTo>
                  <a:lnTo>
                    <a:pt x="14907860" y="9693782"/>
                  </a:lnTo>
                  <a:lnTo>
                    <a:pt x="14911674" y="9697772"/>
                  </a:lnTo>
                  <a:lnTo>
                    <a:pt x="14912197" y="9698389"/>
                  </a:lnTo>
                  <a:lnTo>
                    <a:pt x="14915197" y="9699669"/>
                  </a:lnTo>
                  <a:lnTo>
                    <a:pt x="14917432" y="9699046"/>
                  </a:lnTo>
                  <a:lnTo>
                    <a:pt x="14918810" y="9697664"/>
                  </a:lnTo>
                  <a:lnTo>
                    <a:pt x="14920234" y="9695908"/>
                  </a:lnTo>
                  <a:lnTo>
                    <a:pt x="14920472" y="9695615"/>
                  </a:lnTo>
                  <a:lnTo>
                    <a:pt x="14920609" y="9692523"/>
                  </a:lnTo>
                  <a:lnTo>
                    <a:pt x="14916797" y="9688533"/>
                  </a:lnTo>
                  <a:lnTo>
                    <a:pt x="14914749" y="9686871"/>
                  </a:lnTo>
                  <a:close/>
                </a:path>
                <a:path w="17266920" h="11252200">
                  <a:moveTo>
                    <a:pt x="14854550" y="9625736"/>
                  </a:moveTo>
                  <a:lnTo>
                    <a:pt x="14851455" y="9625598"/>
                  </a:lnTo>
                  <a:lnTo>
                    <a:pt x="14847466" y="9629412"/>
                  </a:lnTo>
                  <a:lnTo>
                    <a:pt x="14847328" y="9632505"/>
                  </a:lnTo>
                  <a:lnTo>
                    <a:pt x="14851141" y="9636495"/>
                  </a:lnTo>
                  <a:lnTo>
                    <a:pt x="14851333" y="9636970"/>
                  </a:lnTo>
                  <a:lnTo>
                    <a:pt x="14854665" y="9638392"/>
                  </a:lnTo>
                  <a:lnTo>
                    <a:pt x="14856759" y="9638103"/>
                  </a:lnTo>
                  <a:lnTo>
                    <a:pt x="14858136" y="9636721"/>
                  </a:lnTo>
                  <a:lnTo>
                    <a:pt x="14860132" y="9634815"/>
                  </a:lnTo>
                  <a:lnTo>
                    <a:pt x="14860269" y="9631722"/>
                  </a:lnTo>
                  <a:lnTo>
                    <a:pt x="14854550" y="9625736"/>
                  </a:lnTo>
                  <a:close/>
                </a:path>
                <a:path w="17266920" h="11252200">
                  <a:moveTo>
                    <a:pt x="14794636" y="9563936"/>
                  </a:moveTo>
                  <a:lnTo>
                    <a:pt x="14791544" y="9563798"/>
                  </a:lnTo>
                  <a:lnTo>
                    <a:pt x="14787553" y="9567611"/>
                  </a:lnTo>
                  <a:lnTo>
                    <a:pt x="14787414" y="9570704"/>
                  </a:lnTo>
                  <a:lnTo>
                    <a:pt x="14791228" y="9574694"/>
                  </a:lnTo>
                  <a:lnTo>
                    <a:pt x="14791419" y="9575170"/>
                  </a:lnTo>
                  <a:lnTo>
                    <a:pt x="14794752" y="9576591"/>
                  </a:lnTo>
                  <a:lnTo>
                    <a:pt x="14796845" y="9576302"/>
                  </a:lnTo>
                  <a:lnTo>
                    <a:pt x="14798222" y="9574920"/>
                  </a:lnTo>
                  <a:lnTo>
                    <a:pt x="14800217" y="9573013"/>
                  </a:lnTo>
                  <a:lnTo>
                    <a:pt x="14800357" y="9569921"/>
                  </a:lnTo>
                  <a:lnTo>
                    <a:pt x="14794636" y="9563936"/>
                  </a:lnTo>
                  <a:close/>
                </a:path>
                <a:path w="17266920" h="11252200">
                  <a:moveTo>
                    <a:pt x="14735341" y="9501610"/>
                  </a:moveTo>
                  <a:lnTo>
                    <a:pt x="14732246" y="9501472"/>
                  </a:lnTo>
                  <a:lnTo>
                    <a:pt x="14728256" y="9505285"/>
                  </a:lnTo>
                  <a:lnTo>
                    <a:pt x="14728118" y="9508378"/>
                  </a:lnTo>
                  <a:lnTo>
                    <a:pt x="14731932" y="9512369"/>
                  </a:lnTo>
                  <a:lnTo>
                    <a:pt x="14732122" y="9512844"/>
                  </a:lnTo>
                  <a:lnTo>
                    <a:pt x="14735456" y="9514266"/>
                  </a:lnTo>
                  <a:lnTo>
                    <a:pt x="14737548" y="9513976"/>
                  </a:lnTo>
                  <a:lnTo>
                    <a:pt x="14738926" y="9512594"/>
                  </a:lnTo>
                  <a:lnTo>
                    <a:pt x="14740921" y="9510687"/>
                  </a:lnTo>
                  <a:lnTo>
                    <a:pt x="14741059" y="9507595"/>
                  </a:lnTo>
                  <a:lnTo>
                    <a:pt x="14735341" y="9501610"/>
                  </a:lnTo>
                  <a:close/>
                </a:path>
                <a:path w="17266920" h="11252200">
                  <a:moveTo>
                    <a:pt x="14675854" y="9438810"/>
                  </a:moveTo>
                  <a:lnTo>
                    <a:pt x="14672758" y="9438670"/>
                  </a:lnTo>
                  <a:lnTo>
                    <a:pt x="14668768" y="9442484"/>
                  </a:lnTo>
                  <a:lnTo>
                    <a:pt x="14668631" y="9445577"/>
                  </a:lnTo>
                  <a:lnTo>
                    <a:pt x="14672444" y="9449567"/>
                  </a:lnTo>
                  <a:lnTo>
                    <a:pt x="14672969" y="9450185"/>
                  </a:lnTo>
                  <a:lnTo>
                    <a:pt x="14675968" y="9451465"/>
                  </a:lnTo>
                  <a:lnTo>
                    <a:pt x="14678061" y="9451176"/>
                  </a:lnTo>
                  <a:lnTo>
                    <a:pt x="14679439" y="9449794"/>
                  </a:lnTo>
                  <a:lnTo>
                    <a:pt x="14681434" y="9447887"/>
                  </a:lnTo>
                  <a:lnTo>
                    <a:pt x="14681572" y="9444794"/>
                  </a:lnTo>
                  <a:lnTo>
                    <a:pt x="14675854" y="9438810"/>
                  </a:lnTo>
                  <a:close/>
                </a:path>
                <a:path w="17266920" h="11252200">
                  <a:moveTo>
                    <a:pt x="14617458" y="9375292"/>
                  </a:moveTo>
                  <a:lnTo>
                    <a:pt x="14614366" y="9375155"/>
                  </a:lnTo>
                  <a:lnTo>
                    <a:pt x="14610375" y="9378968"/>
                  </a:lnTo>
                  <a:lnTo>
                    <a:pt x="14610238" y="9382061"/>
                  </a:lnTo>
                  <a:lnTo>
                    <a:pt x="14614050" y="9386051"/>
                  </a:lnTo>
                  <a:lnTo>
                    <a:pt x="14614575" y="9386669"/>
                  </a:lnTo>
                  <a:lnTo>
                    <a:pt x="14617574" y="9387949"/>
                  </a:lnTo>
                  <a:lnTo>
                    <a:pt x="14619668" y="9387660"/>
                  </a:lnTo>
                  <a:lnTo>
                    <a:pt x="14621045" y="9386278"/>
                  </a:lnTo>
                  <a:lnTo>
                    <a:pt x="14623041" y="9384371"/>
                  </a:lnTo>
                  <a:lnTo>
                    <a:pt x="14623178" y="9381278"/>
                  </a:lnTo>
                  <a:lnTo>
                    <a:pt x="14617458" y="9375292"/>
                  </a:lnTo>
                  <a:close/>
                </a:path>
                <a:path w="17266920" h="11252200">
                  <a:moveTo>
                    <a:pt x="14559540" y="9311585"/>
                  </a:moveTo>
                  <a:lnTo>
                    <a:pt x="14556448" y="9311447"/>
                  </a:lnTo>
                  <a:lnTo>
                    <a:pt x="14552457" y="9315261"/>
                  </a:lnTo>
                  <a:lnTo>
                    <a:pt x="14552319" y="9318354"/>
                  </a:lnTo>
                  <a:lnTo>
                    <a:pt x="14556131" y="9322343"/>
                  </a:lnTo>
                  <a:lnTo>
                    <a:pt x="14556656" y="9322961"/>
                  </a:lnTo>
                  <a:lnTo>
                    <a:pt x="14559657" y="9324241"/>
                  </a:lnTo>
                  <a:lnTo>
                    <a:pt x="14561751" y="9323952"/>
                  </a:lnTo>
                  <a:lnTo>
                    <a:pt x="14563127" y="9322570"/>
                  </a:lnTo>
                  <a:lnTo>
                    <a:pt x="14565123" y="9320664"/>
                  </a:lnTo>
                  <a:lnTo>
                    <a:pt x="14565260" y="9317571"/>
                  </a:lnTo>
                  <a:lnTo>
                    <a:pt x="14559540" y="9311585"/>
                  </a:lnTo>
                  <a:close/>
                </a:path>
                <a:path w="17266920" h="11252200">
                  <a:moveTo>
                    <a:pt x="14502096" y="9247686"/>
                  </a:moveTo>
                  <a:lnTo>
                    <a:pt x="14499004" y="9247548"/>
                  </a:lnTo>
                  <a:lnTo>
                    <a:pt x="14495013" y="9251361"/>
                  </a:lnTo>
                  <a:lnTo>
                    <a:pt x="14494876" y="9254455"/>
                  </a:lnTo>
                  <a:lnTo>
                    <a:pt x="14498689" y="9258445"/>
                  </a:lnTo>
                  <a:lnTo>
                    <a:pt x="14499213" y="9259063"/>
                  </a:lnTo>
                  <a:lnTo>
                    <a:pt x="14502214" y="9260343"/>
                  </a:lnTo>
                  <a:lnTo>
                    <a:pt x="14504306" y="9260053"/>
                  </a:lnTo>
                  <a:lnTo>
                    <a:pt x="14505684" y="9258671"/>
                  </a:lnTo>
                  <a:lnTo>
                    <a:pt x="14507679" y="9256764"/>
                  </a:lnTo>
                  <a:lnTo>
                    <a:pt x="14507816" y="9253672"/>
                  </a:lnTo>
                  <a:lnTo>
                    <a:pt x="14502096" y="9247686"/>
                  </a:lnTo>
                  <a:close/>
                </a:path>
                <a:path w="17266920" h="11252200">
                  <a:moveTo>
                    <a:pt x="14445604" y="9183404"/>
                  </a:moveTo>
                  <a:lnTo>
                    <a:pt x="14442511" y="9183267"/>
                  </a:lnTo>
                  <a:lnTo>
                    <a:pt x="14440516" y="9185174"/>
                  </a:lnTo>
                  <a:lnTo>
                    <a:pt x="14438329" y="9186605"/>
                  </a:lnTo>
                  <a:lnTo>
                    <a:pt x="14438050" y="9190031"/>
                  </a:lnTo>
                  <a:lnTo>
                    <a:pt x="14441864" y="9194022"/>
                  </a:lnTo>
                  <a:lnTo>
                    <a:pt x="14442389" y="9194640"/>
                  </a:lnTo>
                  <a:lnTo>
                    <a:pt x="14443721" y="9195208"/>
                  </a:lnTo>
                  <a:lnTo>
                    <a:pt x="14443579" y="9195542"/>
                  </a:lnTo>
                  <a:lnTo>
                    <a:pt x="14445246" y="9196253"/>
                  </a:lnTo>
                  <a:lnTo>
                    <a:pt x="14447338" y="9195963"/>
                  </a:lnTo>
                  <a:lnTo>
                    <a:pt x="14448716" y="9194581"/>
                  </a:lnTo>
                  <a:lnTo>
                    <a:pt x="14450902" y="9193150"/>
                  </a:lnTo>
                  <a:lnTo>
                    <a:pt x="14451181" y="9189724"/>
                  </a:lnTo>
                  <a:lnTo>
                    <a:pt x="14447369" y="9185733"/>
                  </a:lnTo>
                  <a:lnTo>
                    <a:pt x="14445604" y="9183404"/>
                  </a:lnTo>
                  <a:close/>
                </a:path>
                <a:path w="17266920" h="11252200">
                  <a:moveTo>
                    <a:pt x="14389540" y="9118125"/>
                  </a:moveTo>
                  <a:lnTo>
                    <a:pt x="14386112" y="9117844"/>
                  </a:lnTo>
                  <a:lnTo>
                    <a:pt x="14384116" y="9119751"/>
                  </a:lnTo>
                  <a:lnTo>
                    <a:pt x="14381930" y="9121182"/>
                  </a:lnTo>
                  <a:lnTo>
                    <a:pt x="14381651" y="9124607"/>
                  </a:lnTo>
                  <a:lnTo>
                    <a:pt x="14383558" y="9126603"/>
                  </a:lnTo>
                  <a:lnTo>
                    <a:pt x="14385322" y="9128932"/>
                  </a:lnTo>
                  <a:lnTo>
                    <a:pt x="14385846" y="9129549"/>
                  </a:lnTo>
                  <a:lnTo>
                    <a:pt x="14387179" y="9130118"/>
                  </a:lnTo>
                  <a:lnTo>
                    <a:pt x="14387037" y="9130451"/>
                  </a:lnTo>
                  <a:lnTo>
                    <a:pt x="14388704" y="9131162"/>
                  </a:lnTo>
                  <a:lnTo>
                    <a:pt x="14390796" y="9130873"/>
                  </a:lnTo>
                  <a:lnTo>
                    <a:pt x="14392174" y="9129491"/>
                  </a:lnTo>
                  <a:lnTo>
                    <a:pt x="14394360" y="9128060"/>
                  </a:lnTo>
                  <a:lnTo>
                    <a:pt x="14394640" y="9124633"/>
                  </a:lnTo>
                  <a:lnTo>
                    <a:pt x="14392734" y="9122639"/>
                  </a:lnTo>
                  <a:lnTo>
                    <a:pt x="14390971" y="9120311"/>
                  </a:lnTo>
                  <a:lnTo>
                    <a:pt x="14389540" y="9118125"/>
                  </a:lnTo>
                  <a:close/>
                </a:path>
                <a:path w="17266920" h="11252200">
                  <a:moveTo>
                    <a:pt x="14333616" y="9052509"/>
                  </a:moveTo>
                  <a:lnTo>
                    <a:pt x="14330190" y="9052231"/>
                  </a:lnTo>
                  <a:lnTo>
                    <a:pt x="14328195" y="9054137"/>
                  </a:lnTo>
                  <a:lnTo>
                    <a:pt x="14326008" y="9055568"/>
                  </a:lnTo>
                  <a:lnTo>
                    <a:pt x="14325729" y="9058994"/>
                  </a:lnTo>
                  <a:lnTo>
                    <a:pt x="14327636" y="9060990"/>
                  </a:lnTo>
                  <a:lnTo>
                    <a:pt x="14329398" y="9063318"/>
                  </a:lnTo>
                  <a:lnTo>
                    <a:pt x="14329923" y="9063935"/>
                  </a:lnTo>
                  <a:lnTo>
                    <a:pt x="14331255" y="9064503"/>
                  </a:lnTo>
                  <a:lnTo>
                    <a:pt x="14331113" y="9064837"/>
                  </a:lnTo>
                  <a:lnTo>
                    <a:pt x="14332780" y="9065548"/>
                  </a:lnTo>
                  <a:lnTo>
                    <a:pt x="14334875" y="9065259"/>
                  </a:lnTo>
                  <a:lnTo>
                    <a:pt x="14336252" y="9063877"/>
                  </a:lnTo>
                  <a:lnTo>
                    <a:pt x="14338439" y="9062446"/>
                  </a:lnTo>
                  <a:lnTo>
                    <a:pt x="14338718" y="9059020"/>
                  </a:lnTo>
                  <a:lnTo>
                    <a:pt x="14336812" y="9057025"/>
                  </a:lnTo>
                  <a:lnTo>
                    <a:pt x="14335048" y="9054696"/>
                  </a:lnTo>
                  <a:lnTo>
                    <a:pt x="14333616" y="9052509"/>
                  </a:lnTo>
                  <a:close/>
                </a:path>
                <a:path w="17266920" h="11252200">
                  <a:moveTo>
                    <a:pt x="14277836" y="8986563"/>
                  </a:moveTo>
                  <a:lnTo>
                    <a:pt x="14274409" y="8986283"/>
                  </a:lnTo>
                  <a:lnTo>
                    <a:pt x="14272413" y="8988189"/>
                  </a:lnTo>
                  <a:lnTo>
                    <a:pt x="14270561" y="8989763"/>
                  </a:lnTo>
                  <a:lnTo>
                    <a:pt x="14269947" y="8993047"/>
                  </a:lnTo>
                  <a:lnTo>
                    <a:pt x="14271854" y="8995042"/>
                  </a:lnTo>
                  <a:lnTo>
                    <a:pt x="14273619" y="8997371"/>
                  </a:lnTo>
                  <a:lnTo>
                    <a:pt x="14274002" y="8998322"/>
                  </a:lnTo>
                  <a:lnTo>
                    <a:pt x="14275334" y="8998890"/>
                  </a:lnTo>
                  <a:lnTo>
                    <a:pt x="14275524" y="8999365"/>
                  </a:lnTo>
                  <a:lnTo>
                    <a:pt x="14277191" y="9000076"/>
                  </a:lnTo>
                  <a:lnTo>
                    <a:pt x="14279282" y="8999787"/>
                  </a:lnTo>
                  <a:lnTo>
                    <a:pt x="14280661" y="8998405"/>
                  </a:lnTo>
                  <a:lnTo>
                    <a:pt x="14282656" y="8996498"/>
                  </a:lnTo>
                  <a:lnTo>
                    <a:pt x="14283269" y="8993214"/>
                  </a:lnTo>
                  <a:lnTo>
                    <a:pt x="14281362" y="8991218"/>
                  </a:lnTo>
                  <a:lnTo>
                    <a:pt x="14277836" y="8986563"/>
                  </a:lnTo>
                  <a:close/>
                </a:path>
                <a:path w="17266920" h="11252200">
                  <a:moveTo>
                    <a:pt x="14222863" y="8920566"/>
                  </a:moveTo>
                  <a:lnTo>
                    <a:pt x="14219578" y="8919953"/>
                  </a:lnTo>
                  <a:lnTo>
                    <a:pt x="14215587" y="8923766"/>
                  </a:lnTo>
                  <a:lnTo>
                    <a:pt x="14214974" y="8927050"/>
                  </a:lnTo>
                  <a:lnTo>
                    <a:pt x="14216881" y="8929046"/>
                  </a:lnTo>
                  <a:lnTo>
                    <a:pt x="14218647" y="8931374"/>
                  </a:lnTo>
                  <a:lnTo>
                    <a:pt x="14219029" y="8932325"/>
                  </a:lnTo>
                  <a:lnTo>
                    <a:pt x="14220361" y="8932893"/>
                  </a:lnTo>
                  <a:lnTo>
                    <a:pt x="14220836" y="8932703"/>
                  </a:lnTo>
                  <a:lnTo>
                    <a:pt x="14222503" y="8933414"/>
                  </a:lnTo>
                  <a:lnTo>
                    <a:pt x="14224455" y="8933458"/>
                  </a:lnTo>
                  <a:lnTo>
                    <a:pt x="14225832" y="8932076"/>
                  </a:lnTo>
                  <a:lnTo>
                    <a:pt x="14227827" y="8930169"/>
                  </a:lnTo>
                  <a:lnTo>
                    <a:pt x="14228441" y="8926885"/>
                  </a:lnTo>
                  <a:lnTo>
                    <a:pt x="14226534" y="8924890"/>
                  </a:lnTo>
                  <a:lnTo>
                    <a:pt x="14224769" y="8922561"/>
                  </a:lnTo>
                  <a:lnTo>
                    <a:pt x="14222863" y="8920566"/>
                  </a:lnTo>
                  <a:close/>
                </a:path>
                <a:path w="17266920" h="11252200">
                  <a:moveTo>
                    <a:pt x="14168174" y="8853903"/>
                  </a:moveTo>
                  <a:lnTo>
                    <a:pt x="14164891" y="8853290"/>
                  </a:lnTo>
                  <a:lnTo>
                    <a:pt x="14160900" y="8857103"/>
                  </a:lnTo>
                  <a:lnTo>
                    <a:pt x="14160429" y="8860054"/>
                  </a:lnTo>
                  <a:lnTo>
                    <a:pt x="14163958" y="8864711"/>
                  </a:lnTo>
                  <a:lnTo>
                    <a:pt x="14164340" y="8865662"/>
                  </a:lnTo>
                  <a:lnTo>
                    <a:pt x="14165674" y="8866231"/>
                  </a:lnTo>
                  <a:lnTo>
                    <a:pt x="14166149" y="8866040"/>
                  </a:lnTo>
                  <a:lnTo>
                    <a:pt x="14167816" y="8866751"/>
                  </a:lnTo>
                  <a:lnTo>
                    <a:pt x="14169766" y="8866794"/>
                  </a:lnTo>
                  <a:lnTo>
                    <a:pt x="14171144" y="8865412"/>
                  </a:lnTo>
                  <a:lnTo>
                    <a:pt x="14173140" y="8863506"/>
                  </a:lnTo>
                  <a:lnTo>
                    <a:pt x="14173610" y="8860555"/>
                  </a:lnTo>
                  <a:lnTo>
                    <a:pt x="14170082" y="8855898"/>
                  </a:lnTo>
                  <a:lnTo>
                    <a:pt x="14168174" y="8853903"/>
                  </a:lnTo>
                  <a:close/>
                </a:path>
                <a:path w="17266920" h="11252200">
                  <a:moveTo>
                    <a:pt x="14113629" y="8786907"/>
                  </a:moveTo>
                  <a:lnTo>
                    <a:pt x="14110678" y="8786435"/>
                  </a:lnTo>
                  <a:lnTo>
                    <a:pt x="14108351" y="8788200"/>
                  </a:lnTo>
                  <a:lnTo>
                    <a:pt x="14106355" y="8790107"/>
                  </a:lnTo>
                  <a:lnTo>
                    <a:pt x="14105884" y="8793058"/>
                  </a:lnTo>
                  <a:lnTo>
                    <a:pt x="14109413" y="8797715"/>
                  </a:lnTo>
                  <a:lnTo>
                    <a:pt x="14109795" y="8798666"/>
                  </a:lnTo>
                  <a:lnTo>
                    <a:pt x="14111128" y="8799235"/>
                  </a:lnTo>
                  <a:lnTo>
                    <a:pt x="14111604" y="8799044"/>
                  </a:lnTo>
                  <a:lnTo>
                    <a:pt x="14113271" y="8799755"/>
                  </a:lnTo>
                  <a:lnTo>
                    <a:pt x="14115221" y="8799798"/>
                  </a:lnTo>
                  <a:lnTo>
                    <a:pt x="14116599" y="8798416"/>
                  </a:lnTo>
                  <a:lnTo>
                    <a:pt x="14118594" y="8796510"/>
                  </a:lnTo>
                  <a:lnTo>
                    <a:pt x="14119065" y="8793559"/>
                  </a:lnTo>
                  <a:lnTo>
                    <a:pt x="14115536" y="8788902"/>
                  </a:lnTo>
                  <a:lnTo>
                    <a:pt x="14113629" y="8786907"/>
                  </a:lnTo>
                  <a:close/>
                </a:path>
                <a:path w="17266920" h="11252200">
                  <a:moveTo>
                    <a:pt x="14059557" y="8719719"/>
                  </a:moveTo>
                  <a:lnTo>
                    <a:pt x="14056607" y="8719248"/>
                  </a:lnTo>
                  <a:lnTo>
                    <a:pt x="14054278" y="8721013"/>
                  </a:lnTo>
                  <a:lnTo>
                    <a:pt x="14052283" y="8722919"/>
                  </a:lnTo>
                  <a:lnTo>
                    <a:pt x="14051815" y="8725871"/>
                  </a:lnTo>
                  <a:lnTo>
                    <a:pt x="14055341" y="8730527"/>
                  </a:lnTo>
                  <a:lnTo>
                    <a:pt x="14056058" y="8731620"/>
                  </a:lnTo>
                  <a:lnTo>
                    <a:pt x="14057390" y="8732189"/>
                  </a:lnTo>
                  <a:lnTo>
                    <a:pt x="14057533" y="8731855"/>
                  </a:lnTo>
                  <a:lnTo>
                    <a:pt x="14059199" y="8732566"/>
                  </a:lnTo>
                  <a:lnTo>
                    <a:pt x="14061150" y="8732610"/>
                  </a:lnTo>
                  <a:lnTo>
                    <a:pt x="14062527" y="8731228"/>
                  </a:lnTo>
                  <a:lnTo>
                    <a:pt x="14064523" y="8729321"/>
                  </a:lnTo>
                  <a:lnTo>
                    <a:pt x="14064993" y="8726371"/>
                  </a:lnTo>
                  <a:lnTo>
                    <a:pt x="14061465" y="8721714"/>
                  </a:lnTo>
                  <a:lnTo>
                    <a:pt x="14059557" y="8719719"/>
                  </a:lnTo>
                  <a:close/>
                </a:path>
                <a:path w="17266920" h="11252200">
                  <a:moveTo>
                    <a:pt x="14006440" y="8652150"/>
                  </a:moveTo>
                  <a:lnTo>
                    <a:pt x="14003489" y="8651679"/>
                  </a:lnTo>
                  <a:lnTo>
                    <a:pt x="13998831" y="8655207"/>
                  </a:lnTo>
                  <a:lnTo>
                    <a:pt x="13998361" y="8658158"/>
                  </a:lnTo>
                  <a:lnTo>
                    <a:pt x="14001889" y="8662815"/>
                  </a:lnTo>
                  <a:lnTo>
                    <a:pt x="14002605" y="8663908"/>
                  </a:lnTo>
                  <a:lnTo>
                    <a:pt x="14005605" y="8665188"/>
                  </a:lnTo>
                  <a:lnTo>
                    <a:pt x="14007556" y="8665232"/>
                  </a:lnTo>
                  <a:lnTo>
                    <a:pt x="14008933" y="8663849"/>
                  </a:lnTo>
                  <a:lnTo>
                    <a:pt x="14011262" y="8662085"/>
                  </a:lnTo>
                  <a:lnTo>
                    <a:pt x="14011734" y="8659136"/>
                  </a:lnTo>
                  <a:lnTo>
                    <a:pt x="14006440" y="8652150"/>
                  </a:lnTo>
                  <a:close/>
                </a:path>
                <a:path w="17266920" h="11252200">
                  <a:moveTo>
                    <a:pt x="13953319" y="8584579"/>
                  </a:moveTo>
                  <a:lnTo>
                    <a:pt x="13950369" y="8584109"/>
                  </a:lnTo>
                  <a:lnTo>
                    <a:pt x="13945712" y="8587637"/>
                  </a:lnTo>
                  <a:lnTo>
                    <a:pt x="13945241" y="8590589"/>
                  </a:lnTo>
                  <a:lnTo>
                    <a:pt x="13948770" y="8595245"/>
                  </a:lnTo>
                  <a:lnTo>
                    <a:pt x="13949152" y="8596196"/>
                  </a:lnTo>
                  <a:lnTo>
                    <a:pt x="13952485" y="8597618"/>
                  </a:lnTo>
                  <a:lnTo>
                    <a:pt x="13954103" y="8597520"/>
                  </a:lnTo>
                  <a:lnTo>
                    <a:pt x="13955814" y="8596280"/>
                  </a:lnTo>
                  <a:lnTo>
                    <a:pt x="13958142" y="8594516"/>
                  </a:lnTo>
                  <a:lnTo>
                    <a:pt x="13958613" y="8591565"/>
                  </a:lnTo>
                  <a:lnTo>
                    <a:pt x="13953319" y="8584579"/>
                  </a:lnTo>
                  <a:close/>
                </a:path>
                <a:path w="17266920" h="11252200">
                  <a:moveTo>
                    <a:pt x="13900484" y="8516343"/>
                  </a:moveTo>
                  <a:lnTo>
                    <a:pt x="13897533" y="8515872"/>
                  </a:lnTo>
                  <a:lnTo>
                    <a:pt x="13892877" y="8519401"/>
                  </a:lnTo>
                  <a:lnTo>
                    <a:pt x="13892407" y="8522352"/>
                  </a:lnTo>
                  <a:lnTo>
                    <a:pt x="13895935" y="8527009"/>
                  </a:lnTo>
                  <a:lnTo>
                    <a:pt x="13896316" y="8527960"/>
                  </a:lnTo>
                  <a:lnTo>
                    <a:pt x="13899649" y="8529381"/>
                  </a:lnTo>
                  <a:lnTo>
                    <a:pt x="13901410" y="8528950"/>
                  </a:lnTo>
                  <a:lnTo>
                    <a:pt x="13902978" y="8528044"/>
                  </a:lnTo>
                  <a:lnTo>
                    <a:pt x="13905306" y="8526279"/>
                  </a:lnTo>
                  <a:lnTo>
                    <a:pt x="13905778" y="8523329"/>
                  </a:lnTo>
                  <a:lnTo>
                    <a:pt x="13900484" y="8516343"/>
                  </a:lnTo>
                  <a:close/>
                </a:path>
                <a:path w="17266920" h="11252200">
                  <a:moveTo>
                    <a:pt x="13848458" y="8448057"/>
                  </a:moveTo>
                  <a:lnTo>
                    <a:pt x="13845507" y="8447586"/>
                  </a:lnTo>
                  <a:lnTo>
                    <a:pt x="13840850" y="8451115"/>
                  </a:lnTo>
                  <a:lnTo>
                    <a:pt x="13840378" y="8454066"/>
                  </a:lnTo>
                  <a:lnTo>
                    <a:pt x="13843908" y="8458723"/>
                  </a:lnTo>
                  <a:lnTo>
                    <a:pt x="13844291" y="8459674"/>
                  </a:lnTo>
                  <a:lnTo>
                    <a:pt x="13847623" y="8461096"/>
                  </a:lnTo>
                  <a:lnTo>
                    <a:pt x="13849383" y="8460665"/>
                  </a:lnTo>
                  <a:lnTo>
                    <a:pt x="13850952" y="8459759"/>
                  </a:lnTo>
                  <a:lnTo>
                    <a:pt x="13853280" y="8457993"/>
                  </a:lnTo>
                  <a:lnTo>
                    <a:pt x="13853751" y="8455043"/>
                  </a:lnTo>
                  <a:lnTo>
                    <a:pt x="13848458" y="8448057"/>
                  </a:lnTo>
                  <a:close/>
                </a:path>
                <a:path w="17266920" h="11252200">
                  <a:moveTo>
                    <a:pt x="13796383" y="8378963"/>
                  </a:moveTo>
                  <a:lnTo>
                    <a:pt x="13793431" y="8378492"/>
                  </a:lnTo>
                  <a:lnTo>
                    <a:pt x="13788775" y="8382021"/>
                  </a:lnTo>
                  <a:lnTo>
                    <a:pt x="13788306" y="8384973"/>
                  </a:lnTo>
                  <a:lnTo>
                    <a:pt x="13791833" y="8389629"/>
                  </a:lnTo>
                  <a:lnTo>
                    <a:pt x="13792214" y="8390580"/>
                  </a:lnTo>
                  <a:lnTo>
                    <a:pt x="13795548" y="8392002"/>
                  </a:lnTo>
                  <a:lnTo>
                    <a:pt x="13797308" y="8391571"/>
                  </a:lnTo>
                  <a:lnTo>
                    <a:pt x="13798876" y="8390664"/>
                  </a:lnTo>
                  <a:lnTo>
                    <a:pt x="13801204" y="8388899"/>
                  </a:lnTo>
                  <a:lnTo>
                    <a:pt x="13801676" y="8385949"/>
                  </a:lnTo>
                  <a:lnTo>
                    <a:pt x="13796383" y="8378963"/>
                  </a:lnTo>
                  <a:close/>
                </a:path>
                <a:path w="17266920" h="11252200">
                  <a:moveTo>
                    <a:pt x="13744974" y="8310154"/>
                  </a:moveTo>
                  <a:lnTo>
                    <a:pt x="13742023" y="8309683"/>
                  </a:lnTo>
                  <a:lnTo>
                    <a:pt x="13737366" y="8313212"/>
                  </a:lnTo>
                  <a:lnTo>
                    <a:pt x="13736895" y="8316161"/>
                  </a:lnTo>
                  <a:lnTo>
                    <a:pt x="13740424" y="8320819"/>
                  </a:lnTo>
                  <a:lnTo>
                    <a:pt x="13740807" y="8321770"/>
                  </a:lnTo>
                  <a:lnTo>
                    <a:pt x="13744139" y="8323192"/>
                  </a:lnTo>
                  <a:lnTo>
                    <a:pt x="13745899" y="8322761"/>
                  </a:lnTo>
                  <a:lnTo>
                    <a:pt x="13747468" y="8321854"/>
                  </a:lnTo>
                  <a:lnTo>
                    <a:pt x="13749797" y="8320090"/>
                  </a:lnTo>
                  <a:lnTo>
                    <a:pt x="13750267" y="8317140"/>
                  </a:lnTo>
                  <a:lnTo>
                    <a:pt x="13744974" y="8310154"/>
                  </a:lnTo>
                  <a:close/>
                </a:path>
                <a:path w="17266920" h="11252200">
                  <a:moveTo>
                    <a:pt x="13693850" y="8240677"/>
                  </a:moveTo>
                  <a:lnTo>
                    <a:pt x="13690900" y="8240207"/>
                  </a:lnTo>
                  <a:lnTo>
                    <a:pt x="13686242" y="8243735"/>
                  </a:lnTo>
                  <a:lnTo>
                    <a:pt x="13685771" y="8246687"/>
                  </a:lnTo>
                  <a:lnTo>
                    <a:pt x="13689300" y="8251343"/>
                  </a:lnTo>
                  <a:lnTo>
                    <a:pt x="13689683" y="8252294"/>
                  </a:lnTo>
                  <a:lnTo>
                    <a:pt x="13693016" y="8253716"/>
                  </a:lnTo>
                  <a:lnTo>
                    <a:pt x="13694775" y="8253284"/>
                  </a:lnTo>
                  <a:lnTo>
                    <a:pt x="13696344" y="8252379"/>
                  </a:lnTo>
                  <a:lnTo>
                    <a:pt x="13698673" y="8250614"/>
                  </a:lnTo>
                  <a:lnTo>
                    <a:pt x="13699144" y="8247662"/>
                  </a:lnTo>
                  <a:lnTo>
                    <a:pt x="13693850" y="8240677"/>
                  </a:lnTo>
                  <a:close/>
                </a:path>
                <a:path w="17266920" h="11252200">
                  <a:moveTo>
                    <a:pt x="13643202" y="8171010"/>
                  </a:moveTo>
                  <a:lnTo>
                    <a:pt x="13640251" y="8170539"/>
                  </a:lnTo>
                  <a:lnTo>
                    <a:pt x="13635594" y="8174069"/>
                  </a:lnTo>
                  <a:lnTo>
                    <a:pt x="13635123" y="8177019"/>
                  </a:lnTo>
                  <a:lnTo>
                    <a:pt x="13638653" y="8181676"/>
                  </a:lnTo>
                  <a:lnTo>
                    <a:pt x="13639034" y="8182626"/>
                  </a:lnTo>
                  <a:lnTo>
                    <a:pt x="13642368" y="8184048"/>
                  </a:lnTo>
                  <a:lnTo>
                    <a:pt x="13644128" y="8183617"/>
                  </a:lnTo>
                  <a:lnTo>
                    <a:pt x="13645697" y="8182710"/>
                  </a:lnTo>
                  <a:lnTo>
                    <a:pt x="13648024" y="8180946"/>
                  </a:lnTo>
                  <a:lnTo>
                    <a:pt x="13648493" y="8177995"/>
                  </a:lnTo>
                  <a:lnTo>
                    <a:pt x="13643202" y="8171010"/>
                  </a:lnTo>
                  <a:close/>
                </a:path>
                <a:path w="17266920" h="11252200">
                  <a:moveTo>
                    <a:pt x="13592885" y="8101485"/>
                  </a:moveTo>
                  <a:lnTo>
                    <a:pt x="13589934" y="8101014"/>
                  </a:lnTo>
                  <a:lnTo>
                    <a:pt x="13587748" y="8102445"/>
                  </a:lnTo>
                  <a:lnTo>
                    <a:pt x="13585754" y="8104351"/>
                  </a:lnTo>
                  <a:lnTo>
                    <a:pt x="13585282" y="8107302"/>
                  </a:lnTo>
                  <a:lnTo>
                    <a:pt x="13586713" y="8109489"/>
                  </a:lnTo>
                  <a:lnTo>
                    <a:pt x="13588478" y="8111818"/>
                  </a:lnTo>
                  <a:lnTo>
                    <a:pt x="13588859" y="8112768"/>
                  </a:lnTo>
                  <a:lnTo>
                    <a:pt x="13592193" y="8114190"/>
                  </a:lnTo>
                  <a:lnTo>
                    <a:pt x="13593953" y="8113759"/>
                  </a:lnTo>
                  <a:lnTo>
                    <a:pt x="13595522" y="8112852"/>
                  </a:lnTo>
                  <a:lnTo>
                    <a:pt x="13597850" y="8111087"/>
                  </a:lnTo>
                  <a:lnTo>
                    <a:pt x="13597989" y="8107994"/>
                  </a:lnTo>
                  <a:lnTo>
                    <a:pt x="13596557" y="8105808"/>
                  </a:lnTo>
                  <a:lnTo>
                    <a:pt x="13594792" y="8103479"/>
                  </a:lnTo>
                  <a:lnTo>
                    <a:pt x="13592885" y="8101485"/>
                  </a:lnTo>
                  <a:close/>
                </a:path>
                <a:path w="17266920" h="11252200">
                  <a:moveTo>
                    <a:pt x="13543996" y="8031385"/>
                  </a:moveTo>
                  <a:lnTo>
                    <a:pt x="13540713" y="8030772"/>
                  </a:lnTo>
                  <a:lnTo>
                    <a:pt x="13536339" y="8033635"/>
                  </a:lnTo>
                  <a:lnTo>
                    <a:pt x="13535728" y="8036919"/>
                  </a:lnTo>
                  <a:lnTo>
                    <a:pt x="13537159" y="8039106"/>
                  </a:lnTo>
                  <a:lnTo>
                    <a:pt x="13538923" y="8041434"/>
                  </a:lnTo>
                  <a:lnTo>
                    <a:pt x="13539306" y="8042386"/>
                  </a:lnTo>
                  <a:lnTo>
                    <a:pt x="13542637" y="8043807"/>
                  </a:lnTo>
                  <a:lnTo>
                    <a:pt x="13544252" y="8043708"/>
                  </a:lnTo>
                  <a:lnTo>
                    <a:pt x="13545823" y="8042802"/>
                  </a:lnTo>
                  <a:lnTo>
                    <a:pt x="13548009" y="8041370"/>
                  </a:lnTo>
                  <a:lnTo>
                    <a:pt x="13548623" y="8038087"/>
                  </a:lnTo>
                  <a:lnTo>
                    <a:pt x="13547193" y="8035900"/>
                  </a:lnTo>
                  <a:lnTo>
                    <a:pt x="13545428" y="8033572"/>
                  </a:lnTo>
                  <a:lnTo>
                    <a:pt x="13543996" y="8031385"/>
                  </a:lnTo>
                  <a:close/>
                </a:path>
                <a:path w="17266920" h="11252200">
                  <a:moveTo>
                    <a:pt x="13495058" y="7960478"/>
                  </a:moveTo>
                  <a:lnTo>
                    <a:pt x="13491775" y="7959865"/>
                  </a:lnTo>
                  <a:lnTo>
                    <a:pt x="13487402" y="7962727"/>
                  </a:lnTo>
                  <a:lnTo>
                    <a:pt x="13486789" y="7966011"/>
                  </a:lnTo>
                  <a:lnTo>
                    <a:pt x="13488221" y="7968198"/>
                  </a:lnTo>
                  <a:lnTo>
                    <a:pt x="13489984" y="7970526"/>
                  </a:lnTo>
                  <a:lnTo>
                    <a:pt x="13490367" y="7971477"/>
                  </a:lnTo>
                  <a:lnTo>
                    <a:pt x="13493700" y="7972899"/>
                  </a:lnTo>
                  <a:lnTo>
                    <a:pt x="13495317" y="7972801"/>
                  </a:lnTo>
                  <a:lnTo>
                    <a:pt x="13496886" y="7971894"/>
                  </a:lnTo>
                  <a:lnTo>
                    <a:pt x="13499072" y="7970464"/>
                  </a:lnTo>
                  <a:lnTo>
                    <a:pt x="13499685" y="7967180"/>
                  </a:lnTo>
                  <a:lnTo>
                    <a:pt x="13498255" y="7964994"/>
                  </a:lnTo>
                  <a:lnTo>
                    <a:pt x="13496490" y="7962665"/>
                  </a:lnTo>
                  <a:lnTo>
                    <a:pt x="13495058" y="7960478"/>
                  </a:lnTo>
                  <a:close/>
                </a:path>
                <a:path w="17266920" h="11252200">
                  <a:moveTo>
                    <a:pt x="13446596" y="7889379"/>
                  </a:moveTo>
                  <a:lnTo>
                    <a:pt x="13443311" y="7888767"/>
                  </a:lnTo>
                  <a:lnTo>
                    <a:pt x="13438940" y="7891628"/>
                  </a:lnTo>
                  <a:lnTo>
                    <a:pt x="13438327" y="7894913"/>
                  </a:lnTo>
                  <a:lnTo>
                    <a:pt x="13439758" y="7897100"/>
                  </a:lnTo>
                  <a:lnTo>
                    <a:pt x="13441522" y="7899428"/>
                  </a:lnTo>
                  <a:lnTo>
                    <a:pt x="13441904" y="7900379"/>
                  </a:lnTo>
                  <a:lnTo>
                    <a:pt x="13445237" y="7901801"/>
                  </a:lnTo>
                  <a:lnTo>
                    <a:pt x="13446855" y="7901703"/>
                  </a:lnTo>
                  <a:lnTo>
                    <a:pt x="13448424" y="7900796"/>
                  </a:lnTo>
                  <a:lnTo>
                    <a:pt x="13450609" y="7899364"/>
                  </a:lnTo>
                  <a:lnTo>
                    <a:pt x="13451223" y="7896081"/>
                  </a:lnTo>
                  <a:lnTo>
                    <a:pt x="13449792" y="7893894"/>
                  </a:lnTo>
                  <a:lnTo>
                    <a:pt x="13448028" y="7891566"/>
                  </a:lnTo>
                  <a:lnTo>
                    <a:pt x="13446596" y="7889379"/>
                  </a:lnTo>
                  <a:close/>
                </a:path>
                <a:path w="17266920" h="11252200">
                  <a:moveTo>
                    <a:pt x="13398419" y="7817614"/>
                  </a:moveTo>
                  <a:lnTo>
                    <a:pt x="13395134" y="7817001"/>
                  </a:lnTo>
                  <a:lnTo>
                    <a:pt x="13390762" y="7819864"/>
                  </a:lnTo>
                  <a:lnTo>
                    <a:pt x="13390149" y="7823148"/>
                  </a:lnTo>
                  <a:lnTo>
                    <a:pt x="13391579" y="7825335"/>
                  </a:lnTo>
                  <a:lnTo>
                    <a:pt x="13393343" y="7827662"/>
                  </a:lnTo>
                  <a:lnTo>
                    <a:pt x="13394059" y="7828755"/>
                  </a:lnTo>
                  <a:lnTo>
                    <a:pt x="13397059" y="7830035"/>
                  </a:lnTo>
                  <a:lnTo>
                    <a:pt x="13398676" y="7829937"/>
                  </a:lnTo>
                  <a:lnTo>
                    <a:pt x="13400244" y="7829031"/>
                  </a:lnTo>
                  <a:lnTo>
                    <a:pt x="13402431" y="7827600"/>
                  </a:lnTo>
                  <a:lnTo>
                    <a:pt x="13403045" y="7824315"/>
                  </a:lnTo>
                  <a:lnTo>
                    <a:pt x="13401614" y="7822128"/>
                  </a:lnTo>
                  <a:lnTo>
                    <a:pt x="13399849" y="7819801"/>
                  </a:lnTo>
                  <a:lnTo>
                    <a:pt x="13398419" y="7817614"/>
                  </a:lnTo>
                  <a:close/>
                </a:path>
                <a:path w="17266920" h="11252200">
                  <a:moveTo>
                    <a:pt x="13351524" y="7745608"/>
                  </a:moveTo>
                  <a:lnTo>
                    <a:pt x="13348241" y="7744995"/>
                  </a:lnTo>
                  <a:lnTo>
                    <a:pt x="13343867" y="7747858"/>
                  </a:lnTo>
                  <a:lnTo>
                    <a:pt x="13343255" y="7751142"/>
                  </a:lnTo>
                  <a:lnTo>
                    <a:pt x="13344686" y="7753329"/>
                  </a:lnTo>
                  <a:lnTo>
                    <a:pt x="13346450" y="7755657"/>
                  </a:lnTo>
                  <a:lnTo>
                    <a:pt x="13347165" y="7756750"/>
                  </a:lnTo>
                  <a:lnTo>
                    <a:pt x="13350163" y="7758029"/>
                  </a:lnTo>
                  <a:lnTo>
                    <a:pt x="13351780" y="7757931"/>
                  </a:lnTo>
                  <a:lnTo>
                    <a:pt x="13353352" y="7757025"/>
                  </a:lnTo>
                  <a:lnTo>
                    <a:pt x="13355537" y="7755594"/>
                  </a:lnTo>
                  <a:lnTo>
                    <a:pt x="13356151" y="7752310"/>
                  </a:lnTo>
                  <a:lnTo>
                    <a:pt x="13354721" y="7750124"/>
                  </a:lnTo>
                  <a:lnTo>
                    <a:pt x="13352956" y="7747795"/>
                  </a:lnTo>
                  <a:lnTo>
                    <a:pt x="13351524" y="7745608"/>
                  </a:lnTo>
                  <a:close/>
                </a:path>
                <a:path w="17266920" h="11252200">
                  <a:moveTo>
                    <a:pt x="13305058" y="7672603"/>
                  </a:moveTo>
                  <a:lnTo>
                    <a:pt x="13301773" y="7671990"/>
                  </a:lnTo>
                  <a:lnTo>
                    <a:pt x="13297399" y="7674853"/>
                  </a:lnTo>
                  <a:lnTo>
                    <a:pt x="13296856" y="7677772"/>
                  </a:lnTo>
                  <a:lnTo>
                    <a:pt x="13296787" y="7678138"/>
                  </a:lnTo>
                  <a:lnTo>
                    <a:pt x="13298218" y="7680323"/>
                  </a:lnTo>
                  <a:lnTo>
                    <a:pt x="13299840" y="7682985"/>
                  </a:lnTo>
                  <a:lnTo>
                    <a:pt x="13300556" y="7684077"/>
                  </a:lnTo>
                  <a:lnTo>
                    <a:pt x="13303556" y="7685357"/>
                  </a:lnTo>
                  <a:lnTo>
                    <a:pt x="13305170" y="7685259"/>
                  </a:lnTo>
                  <a:lnTo>
                    <a:pt x="13306741" y="7684353"/>
                  </a:lnTo>
                  <a:lnTo>
                    <a:pt x="13308928" y="7682922"/>
                  </a:lnTo>
                  <a:lnTo>
                    <a:pt x="13309474" y="7680003"/>
                  </a:lnTo>
                  <a:lnTo>
                    <a:pt x="13309542" y="7679639"/>
                  </a:lnTo>
                  <a:lnTo>
                    <a:pt x="13308110" y="7677452"/>
                  </a:lnTo>
                  <a:lnTo>
                    <a:pt x="13306488" y="7674789"/>
                  </a:lnTo>
                  <a:lnTo>
                    <a:pt x="13305058" y="7672603"/>
                  </a:lnTo>
                  <a:close/>
                </a:path>
                <a:path w="17266920" h="11252200">
                  <a:moveTo>
                    <a:pt x="13259590" y="7600025"/>
                  </a:moveTo>
                  <a:lnTo>
                    <a:pt x="13256305" y="7599411"/>
                  </a:lnTo>
                  <a:lnTo>
                    <a:pt x="13254118" y="7600843"/>
                  </a:lnTo>
                  <a:lnTo>
                    <a:pt x="13251599" y="7602133"/>
                  </a:lnTo>
                  <a:lnTo>
                    <a:pt x="13250987" y="7605416"/>
                  </a:lnTo>
                  <a:lnTo>
                    <a:pt x="13252417" y="7607601"/>
                  </a:lnTo>
                  <a:lnTo>
                    <a:pt x="13254040" y="7610264"/>
                  </a:lnTo>
                  <a:lnTo>
                    <a:pt x="13254756" y="7611357"/>
                  </a:lnTo>
                  <a:lnTo>
                    <a:pt x="13256421" y="7612067"/>
                  </a:lnTo>
                  <a:lnTo>
                    <a:pt x="13256279" y="7612401"/>
                  </a:lnTo>
                  <a:lnTo>
                    <a:pt x="13257613" y="7612970"/>
                  </a:lnTo>
                  <a:lnTo>
                    <a:pt x="13259231" y="7612872"/>
                  </a:lnTo>
                  <a:lnTo>
                    <a:pt x="13260800" y="7611965"/>
                  </a:lnTo>
                  <a:lnTo>
                    <a:pt x="13263319" y="7610677"/>
                  </a:lnTo>
                  <a:lnTo>
                    <a:pt x="13263932" y="7607393"/>
                  </a:lnTo>
                  <a:lnTo>
                    <a:pt x="13262500" y="7605206"/>
                  </a:lnTo>
                  <a:lnTo>
                    <a:pt x="13260878" y="7602544"/>
                  </a:lnTo>
                  <a:lnTo>
                    <a:pt x="13259590" y="7600025"/>
                  </a:lnTo>
                  <a:close/>
                </a:path>
                <a:path w="17266920" h="11252200">
                  <a:moveTo>
                    <a:pt x="13214548" y="7526446"/>
                  </a:moveTo>
                  <a:lnTo>
                    <a:pt x="13211264" y="7525833"/>
                  </a:lnTo>
                  <a:lnTo>
                    <a:pt x="13209078" y="7527264"/>
                  </a:lnTo>
                  <a:lnTo>
                    <a:pt x="13206558" y="7528554"/>
                  </a:lnTo>
                  <a:lnTo>
                    <a:pt x="13205945" y="7531837"/>
                  </a:lnTo>
                  <a:lnTo>
                    <a:pt x="13207376" y="7534022"/>
                  </a:lnTo>
                  <a:lnTo>
                    <a:pt x="13208999" y="7536685"/>
                  </a:lnTo>
                  <a:lnTo>
                    <a:pt x="13209239" y="7537969"/>
                  </a:lnTo>
                  <a:lnTo>
                    <a:pt x="13212571" y="7539391"/>
                  </a:lnTo>
                  <a:lnTo>
                    <a:pt x="13214189" y="7539293"/>
                  </a:lnTo>
                  <a:lnTo>
                    <a:pt x="13215758" y="7538386"/>
                  </a:lnTo>
                  <a:lnTo>
                    <a:pt x="13218278" y="7537098"/>
                  </a:lnTo>
                  <a:lnTo>
                    <a:pt x="13218891" y="7533814"/>
                  </a:lnTo>
                  <a:lnTo>
                    <a:pt x="13217459" y="7531628"/>
                  </a:lnTo>
                  <a:lnTo>
                    <a:pt x="13215838" y="7528966"/>
                  </a:lnTo>
                  <a:lnTo>
                    <a:pt x="13214548" y="7526446"/>
                  </a:lnTo>
                  <a:close/>
                </a:path>
                <a:path w="17266920" h="11252200">
                  <a:moveTo>
                    <a:pt x="13169983" y="7452676"/>
                  </a:moveTo>
                  <a:lnTo>
                    <a:pt x="13166699" y="7452063"/>
                  </a:lnTo>
                  <a:lnTo>
                    <a:pt x="13164513" y="7453494"/>
                  </a:lnTo>
                  <a:lnTo>
                    <a:pt x="13161992" y="7454784"/>
                  </a:lnTo>
                  <a:lnTo>
                    <a:pt x="13161380" y="7458067"/>
                  </a:lnTo>
                  <a:lnTo>
                    <a:pt x="13162812" y="7460253"/>
                  </a:lnTo>
                  <a:lnTo>
                    <a:pt x="13164434" y="7462915"/>
                  </a:lnTo>
                  <a:lnTo>
                    <a:pt x="13164674" y="7464200"/>
                  </a:lnTo>
                  <a:lnTo>
                    <a:pt x="13167672" y="7465479"/>
                  </a:lnTo>
                  <a:lnTo>
                    <a:pt x="13169292" y="7465381"/>
                  </a:lnTo>
                  <a:lnTo>
                    <a:pt x="13170859" y="7464474"/>
                  </a:lnTo>
                  <a:lnTo>
                    <a:pt x="13173379" y="7463186"/>
                  </a:lnTo>
                  <a:lnTo>
                    <a:pt x="13173992" y="7459902"/>
                  </a:lnTo>
                  <a:lnTo>
                    <a:pt x="13172561" y="7457716"/>
                  </a:lnTo>
                  <a:lnTo>
                    <a:pt x="13169983" y="7452676"/>
                  </a:lnTo>
                  <a:close/>
                </a:path>
                <a:path w="17266920" h="11252200">
                  <a:moveTo>
                    <a:pt x="13126561" y="7378999"/>
                  </a:moveTo>
                  <a:lnTo>
                    <a:pt x="13123751" y="7378195"/>
                  </a:lnTo>
                  <a:lnTo>
                    <a:pt x="13121231" y="7379484"/>
                  </a:lnTo>
                  <a:lnTo>
                    <a:pt x="13119046" y="7380916"/>
                  </a:lnTo>
                  <a:lnTo>
                    <a:pt x="13118240" y="7383725"/>
                  </a:lnTo>
                  <a:lnTo>
                    <a:pt x="13120820" y="7388763"/>
                  </a:lnTo>
                  <a:lnTo>
                    <a:pt x="13121060" y="7390049"/>
                  </a:lnTo>
                  <a:lnTo>
                    <a:pt x="13124392" y="7391470"/>
                  </a:lnTo>
                  <a:lnTo>
                    <a:pt x="13126010" y="7391371"/>
                  </a:lnTo>
                  <a:lnTo>
                    <a:pt x="13127579" y="7390465"/>
                  </a:lnTo>
                  <a:lnTo>
                    <a:pt x="13129764" y="7389033"/>
                  </a:lnTo>
                  <a:lnTo>
                    <a:pt x="13130569" y="7386226"/>
                  </a:lnTo>
                  <a:lnTo>
                    <a:pt x="13127991" y="7381186"/>
                  </a:lnTo>
                  <a:lnTo>
                    <a:pt x="13126561" y="7378999"/>
                  </a:lnTo>
                  <a:close/>
                </a:path>
                <a:path w="17266920" h="11252200">
                  <a:moveTo>
                    <a:pt x="13083420" y="7304657"/>
                  </a:moveTo>
                  <a:lnTo>
                    <a:pt x="13080611" y="7303852"/>
                  </a:lnTo>
                  <a:lnTo>
                    <a:pt x="13078092" y="7305141"/>
                  </a:lnTo>
                  <a:lnTo>
                    <a:pt x="13075906" y="7306572"/>
                  </a:lnTo>
                  <a:lnTo>
                    <a:pt x="13075103" y="7309382"/>
                  </a:lnTo>
                  <a:lnTo>
                    <a:pt x="13077680" y="7314420"/>
                  </a:lnTo>
                  <a:lnTo>
                    <a:pt x="13077921" y="7315705"/>
                  </a:lnTo>
                  <a:lnTo>
                    <a:pt x="13079920" y="7316558"/>
                  </a:lnTo>
                  <a:lnTo>
                    <a:pt x="13080062" y="7316224"/>
                  </a:lnTo>
                  <a:lnTo>
                    <a:pt x="13081395" y="7316793"/>
                  </a:lnTo>
                  <a:lnTo>
                    <a:pt x="13082871" y="7317029"/>
                  </a:lnTo>
                  <a:lnTo>
                    <a:pt x="13084440" y="7316122"/>
                  </a:lnTo>
                  <a:lnTo>
                    <a:pt x="13086626" y="7314692"/>
                  </a:lnTo>
                  <a:lnTo>
                    <a:pt x="13087429" y="7311882"/>
                  </a:lnTo>
                  <a:lnTo>
                    <a:pt x="13084852" y="7306843"/>
                  </a:lnTo>
                  <a:lnTo>
                    <a:pt x="13083420" y="7304657"/>
                  </a:lnTo>
                  <a:close/>
                </a:path>
                <a:path w="17266920" h="11252200">
                  <a:moveTo>
                    <a:pt x="13041707" y="7229741"/>
                  </a:moveTo>
                  <a:lnTo>
                    <a:pt x="13038899" y="7228935"/>
                  </a:lnTo>
                  <a:lnTo>
                    <a:pt x="13033860" y="7231513"/>
                  </a:lnTo>
                  <a:lnTo>
                    <a:pt x="13033057" y="7234323"/>
                  </a:lnTo>
                  <a:lnTo>
                    <a:pt x="13035634" y="7239362"/>
                  </a:lnTo>
                  <a:lnTo>
                    <a:pt x="13035874" y="7240647"/>
                  </a:lnTo>
                  <a:lnTo>
                    <a:pt x="13039207" y="7242068"/>
                  </a:lnTo>
                  <a:lnTo>
                    <a:pt x="13040683" y="7242303"/>
                  </a:lnTo>
                  <a:lnTo>
                    <a:pt x="13042252" y="7241397"/>
                  </a:lnTo>
                  <a:lnTo>
                    <a:pt x="13044771" y="7240107"/>
                  </a:lnTo>
                  <a:lnTo>
                    <a:pt x="13045575" y="7237298"/>
                  </a:lnTo>
                  <a:lnTo>
                    <a:pt x="13041707" y="7229741"/>
                  </a:lnTo>
                  <a:close/>
                </a:path>
                <a:path w="17266920" h="11252200">
                  <a:moveTo>
                    <a:pt x="12999471" y="7154206"/>
                  </a:moveTo>
                  <a:lnTo>
                    <a:pt x="12996663" y="7153402"/>
                  </a:lnTo>
                  <a:lnTo>
                    <a:pt x="12991623" y="7155979"/>
                  </a:lnTo>
                  <a:lnTo>
                    <a:pt x="12990819" y="7158787"/>
                  </a:lnTo>
                  <a:lnTo>
                    <a:pt x="12993396" y="7163827"/>
                  </a:lnTo>
                  <a:lnTo>
                    <a:pt x="12993970" y="7165254"/>
                  </a:lnTo>
                  <a:lnTo>
                    <a:pt x="12996970" y="7166534"/>
                  </a:lnTo>
                  <a:lnTo>
                    <a:pt x="12998587" y="7166435"/>
                  </a:lnTo>
                  <a:lnTo>
                    <a:pt x="13000014" y="7165862"/>
                  </a:lnTo>
                  <a:lnTo>
                    <a:pt x="13002534" y="7164573"/>
                  </a:lnTo>
                  <a:lnTo>
                    <a:pt x="13003338" y="7161765"/>
                  </a:lnTo>
                  <a:lnTo>
                    <a:pt x="12999471" y="7154206"/>
                  </a:lnTo>
                  <a:close/>
                </a:path>
                <a:path w="17266920" h="11252200">
                  <a:moveTo>
                    <a:pt x="12958519" y="7078431"/>
                  </a:moveTo>
                  <a:lnTo>
                    <a:pt x="12955709" y="7077627"/>
                  </a:lnTo>
                  <a:lnTo>
                    <a:pt x="12950670" y="7080206"/>
                  </a:lnTo>
                  <a:lnTo>
                    <a:pt x="12949867" y="7083014"/>
                  </a:lnTo>
                  <a:lnTo>
                    <a:pt x="12952445" y="7088053"/>
                  </a:lnTo>
                  <a:lnTo>
                    <a:pt x="12953018" y="7089479"/>
                  </a:lnTo>
                  <a:lnTo>
                    <a:pt x="12956017" y="7090758"/>
                  </a:lnTo>
                  <a:lnTo>
                    <a:pt x="12957636" y="7090662"/>
                  </a:lnTo>
                  <a:lnTo>
                    <a:pt x="12959062" y="7090088"/>
                  </a:lnTo>
                  <a:lnTo>
                    <a:pt x="12961581" y="7088800"/>
                  </a:lnTo>
                  <a:lnTo>
                    <a:pt x="12962385" y="7085991"/>
                  </a:lnTo>
                  <a:lnTo>
                    <a:pt x="12958519" y="7078431"/>
                  </a:lnTo>
                  <a:close/>
                </a:path>
                <a:path w="17266920" h="11252200">
                  <a:moveTo>
                    <a:pt x="12918375" y="7002608"/>
                  </a:moveTo>
                  <a:lnTo>
                    <a:pt x="12915566" y="7001804"/>
                  </a:lnTo>
                  <a:lnTo>
                    <a:pt x="12910527" y="7004382"/>
                  </a:lnTo>
                  <a:lnTo>
                    <a:pt x="12909723" y="7007191"/>
                  </a:lnTo>
                  <a:lnTo>
                    <a:pt x="12912300" y="7012231"/>
                  </a:lnTo>
                  <a:lnTo>
                    <a:pt x="12913016" y="7013324"/>
                  </a:lnTo>
                  <a:lnTo>
                    <a:pt x="12914874" y="7014511"/>
                  </a:lnTo>
                  <a:lnTo>
                    <a:pt x="12915873" y="7014937"/>
                  </a:lnTo>
                  <a:lnTo>
                    <a:pt x="12917492" y="7014839"/>
                  </a:lnTo>
                  <a:lnTo>
                    <a:pt x="12918917" y="7014265"/>
                  </a:lnTo>
                  <a:lnTo>
                    <a:pt x="12921438" y="7012976"/>
                  </a:lnTo>
                  <a:lnTo>
                    <a:pt x="12922242" y="7010167"/>
                  </a:lnTo>
                  <a:lnTo>
                    <a:pt x="12918375" y="7002608"/>
                  </a:lnTo>
                  <a:close/>
                </a:path>
                <a:path w="17266920" h="11252200">
                  <a:moveTo>
                    <a:pt x="12879182" y="6926403"/>
                  </a:moveTo>
                  <a:lnTo>
                    <a:pt x="12876040" y="6925457"/>
                  </a:lnTo>
                  <a:lnTo>
                    <a:pt x="12873520" y="6926746"/>
                  </a:lnTo>
                  <a:lnTo>
                    <a:pt x="12871143" y="6927701"/>
                  </a:lnTo>
                  <a:lnTo>
                    <a:pt x="12876347" y="6938588"/>
                  </a:lnTo>
                  <a:lnTo>
                    <a:pt x="12877965" y="6938490"/>
                  </a:lnTo>
                  <a:lnTo>
                    <a:pt x="12881769" y="6936960"/>
                  </a:lnTo>
                  <a:lnTo>
                    <a:pt x="12882716" y="6933820"/>
                  </a:lnTo>
                  <a:lnTo>
                    <a:pt x="12880137" y="6928781"/>
                  </a:lnTo>
                  <a:lnTo>
                    <a:pt x="12879182" y="6926403"/>
                  </a:lnTo>
                  <a:close/>
                </a:path>
                <a:path w="17266920" h="11252200">
                  <a:moveTo>
                    <a:pt x="12840131" y="6849864"/>
                  </a:moveTo>
                  <a:lnTo>
                    <a:pt x="12837130" y="6848584"/>
                  </a:lnTo>
                  <a:lnTo>
                    <a:pt x="12834612" y="6849873"/>
                  </a:lnTo>
                  <a:lnTo>
                    <a:pt x="12832234" y="6850829"/>
                  </a:lnTo>
                  <a:lnTo>
                    <a:pt x="12837439" y="6861716"/>
                  </a:lnTo>
                  <a:lnTo>
                    <a:pt x="12839056" y="6861618"/>
                  </a:lnTo>
                  <a:lnTo>
                    <a:pt x="12842861" y="6860089"/>
                  </a:lnTo>
                  <a:lnTo>
                    <a:pt x="12843807" y="6856947"/>
                  </a:lnTo>
                  <a:lnTo>
                    <a:pt x="12841229" y="6851908"/>
                  </a:lnTo>
                  <a:lnTo>
                    <a:pt x="12840131" y="6849864"/>
                  </a:lnTo>
                  <a:close/>
                </a:path>
                <a:path w="17266920" h="11252200">
                  <a:moveTo>
                    <a:pt x="12802506" y="6772752"/>
                  </a:moveTo>
                  <a:lnTo>
                    <a:pt x="12799507" y="6771472"/>
                  </a:lnTo>
                  <a:lnTo>
                    <a:pt x="12796987" y="6772762"/>
                  </a:lnTo>
                  <a:lnTo>
                    <a:pt x="12794609" y="6773716"/>
                  </a:lnTo>
                  <a:lnTo>
                    <a:pt x="12793331" y="6776717"/>
                  </a:lnTo>
                  <a:lnTo>
                    <a:pt x="12795908" y="6781756"/>
                  </a:lnTo>
                  <a:lnTo>
                    <a:pt x="12796624" y="6782849"/>
                  </a:lnTo>
                  <a:lnTo>
                    <a:pt x="12798481" y="6784035"/>
                  </a:lnTo>
                  <a:lnTo>
                    <a:pt x="12798339" y="6784369"/>
                  </a:lnTo>
                  <a:lnTo>
                    <a:pt x="12799339" y="6784795"/>
                  </a:lnTo>
                  <a:lnTo>
                    <a:pt x="12800957" y="6784697"/>
                  </a:lnTo>
                  <a:lnTo>
                    <a:pt x="12804760" y="6783167"/>
                  </a:lnTo>
                  <a:lnTo>
                    <a:pt x="12806040" y="6780168"/>
                  </a:lnTo>
                  <a:lnTo>
                    <a:pt x="12803462" y="6775128"/>
                  </a:lnTo>
                  <a:lnTo>
                    <a:pt x="12802506" y="6772752"/>
                  </a:lnTo>
                  <a:close/>
                </a:path>
                <a:path w="17266920" h="11252200">
                  <a:moveTo>
                    <a:pt x="12765023" y="6695306"/>
                  </a:moveTo>
                  <a:lnTo>
                    <a:pt x="12762025" y="6694027"/>
                  </a:lnTo>
                  <a:lnTo>
                    <a:pt x="12759505" y="6695316"/>
                  </a:lnTo>
                  <a:lnTo>
                    <a:pt x="12757128" y="6696271"/>
                  </a:lnTo>
                  <a:lnTo>
                    <a:pt x="12755848" y="6699271"/>
                  </a:lnTo>
                  <a:lnTo>
                    <a:pt x="12758426" y="6704310"/>
                  </a:lnTo>
                  <a:lnTo>
                    <a:pt x="12759141" y="6705403"/>
                  </a:lnTo>
                  <a:lnTo>
                    <a:pt x="12760998" y="6706589"/>
                  </a:lnTo>
                  <a:lnTo>
                    <a:pt x="12760856" y="6706923"/>
                  </a:lnTo>
                  <a:lnTo>
                    <a:pt x="12761856" y="6707349"/>
                  </a:lnTo>
                  <a:lnTo>
                    <a:pt x="12763474" y="6707251"/>
                  </a:lnTo>
                  <a:lnTo>
                    <a:pt x="12767278" y="6705723"/>
                  </a:lnTo>
                  <a:lnTo>
                    <a:pt x="12768558" y="6702723"/>
                  </a:lnTo>
                  <a:lnTo>
                    <a:pt x="12765980" y="6697683"/>
                  </a:lnTo>
                  <a:lnTo>
                    <a:pt x="12765023" y="6695306"/>
                  </a:lnTo>
                  <a:close/>
                </a:path>
                <a:path w="17266920" h="11252200">
                  <a:moveTo>
                    <a:pt x="12728018" y="6617669"/>
                  </a:moveTo>
                  <a:lnTo>
                    <a:pt x="12725018" y="6616390"/>
                  </a:lnTo>
                  <a:lnTo>
                    <a:pt x="12722498" y="6617679"/>
                  </a:lnTo>
                  <a:lnTo>
                    <a:pt x="12720122" y="6618634"/>
                  </a:lnTo>
                  <a:lnTo>
                    <a:pt x="12718841" y="6621634"/>
                  </a:lnTo>
                  <a:lnTo>
                    <a:pt x="12721419" y="6626673"/>
                  </a:lnTo>
                  <a:lnTo>
                    <a:pt x="12721801" y="6627624"/>
                  </a:lnTo>
                  <a:lnTo>
                    <a:pt x="12723992" y="6628953"/>
                  </a:lnTo>
                  <a:lnTo>
                    <a:pt x="12723850" y="6629286"/>
                  </a:lnTo>
                  <a:lnTo>
                    <a:pt x="12725183" y="6629855"/>
                  </a:lnTo>
                  <a:lnTo>
                    <a:pt x="12726467" y="6629614"/>
                  </a:lnTo>
                  <a:lnTo>
                    <a:pt x="12730272" y="6628085"/>
                  </a:lnTo>
                  <a:lnTo>
                    <a:pt x="12731552" y="6625086"/>
                  </a:lnTo>
                  <a:lnTo>
                    <a:pt x="12728972" y="6620047"/>
                  </a:lnTo>
                  <a:lnTo>
                    <a:pt x="12728018" y="6617669"/>
                  </a:lnTo>
                  <a:close/>
                </a:path>
                <a:path w="17266920" h="11252200">
                  <a:moveTo>
                    <a:pt x="12691628" y="6539508"/>
                  </a:moveTo>
                  <a:lnTo>
                    <a:pt x="12688629" y="6538229"/>
                  </a:lnTo>
                  <a:lnTo>
                    <a:pt x="12686109" y="6539518"/>
                  </a:lnTo>
                  <a:lnTo>
                    <a:pt x="12683731" y="6540474"/>
                  </a:lnTo>
                  <a:lnTo>
                    <a:pt x="12682453" y="6543473"/>
                  </a:lnTo>
                  <a:lnTo>
                    <a:pt x="12685031" y="6548512"/>
                  </a:lnTo>
                  <a:lnTo>
                    <a:pt x="12685271" y="6549796"/>
                  </a:lnTo>
                  <a:lnTo>
                    <a:pt x="12687461" y="6551125"/>
                  </a:lnTo>
                  <a:lnTo>
                    <a:pt x="12688461" y="6551551"/>
                  </a:lnTo>
                  <a:lnTo>
                    <a:pt x="12689746" y="6551311"/>
                  </a:lnTo>
                  <a:lnTo>
                    <a:pt x="12691172" y="6550739"/>
                  </a:lnTo>
                  <a:lnTo>
                    <a:pt x="12693882" y="6549925"/>
                  </a:lnTo>
                  <a:lnTo>
                    <a:pt x="12695162" y="6546924"/>
                  </a:lnTo>
                  <a:lnTo>
                    <a:pt x="12692584" y="6541886"/>
                  </a:lnTo>
                  <a:lnTo>
                    <a:pt x="12691628" y="6539508"/>
                  </a:lnTo>
                  <a:close/>
                </a:path>
                <a:path w="17266920" h="11252200">
                  <a:moveTo>
                    <a:pt x="12656049" y="6461298"/>
                  </a:moveTo>
                  <a:lnTo>
                    <a:pt x="12653049" y="6460018"/>
                  </a:lnTo>
                  <a:lnTo>
                    <a:pt x="12650529" y="6461307"/>
                  </a:lnTo>
                  <a:lnTo>
                    <a:pt x="12647819" y="6462121"/>
                  </a:lnTo>
                  <a:lnTo>
                    <a:pt x="12646539" y="6465121"/>
                  </a:lnTo>
                  <a:lnTo>
                    <a:pt x="12649117" y="6470160"/>
                  </a:lnTo>
                  <a:lnTo>
                    <a:pt x="12649357" y="6471445"/>
                  </a:lnTo>
                  <a:lnTo>
                    <a:pt x="12651547" y="6472772"/>
                  </a:lnTo>
                  <a:lnTo>
                    <a:pt x="12652881" y="6473341"/>
                  </a:lnTo>
                  <a:lnTo>
                    <a:pt x="12654023" y="6473435"/>
                  </a:lnTo>
                  <a:lnTo>
                    <a:pt x="12655450" y="6472862"/>
                  </a:lnTo>
                  <a:lnTo>
                    <a:pt x="12658161" y="6472048"/>
                  </a:lnTo>
                  <a:lnTo>
                    <a:pt x="12659440" y="6469049"/>
                  </a:lnTo>
                  <a:lnTo>
                    <a:pt x="12656862" y="6464009"/>
                  </a:lnTo>
                  <a:lnTo>
                    <a:pt x="12656049" y="6461298"/>
                  </a:lnTo>
                  <a:close/>
                </a:path>
                <a:path w="17266920" h="11252200">
                  <a:moveTo>
                    <a:pt x="12620469" y="6383089"/>
                  </a:moveTo>
                  <a:lnTo>
                    <a:pt x="12617468" y="6381809"/>
                  </a:lnTo>
                  <a:lnTo>
                    <a:pt x="12614949" y="6383098"/>
                  </a:lnTo>
                  <a:lnTo>
                    <a:pt x="12612238" y="6383912"/>
                  </a:lnTo>
                  <a:lnTo>
                    <a:pt x="12610959" y="6386910"/>
                  </a:lnTo>
                  <a:lnTo>
                    <a:pt x="12613536" y="6391950"/>
                  </a:lnTo>
                  <a:lnTo>
                    <a:pt x="12613776" y="6393234"/>
                  </a:lnTo>
                  <a:lnTo>
                    <a:pt x="12615967" y="6394563"/>
                  </a:lnTo>
                  <a:lnTo>
                    <a:pt x="12617300" y="6395131"/>
                  </a:lnTo>
                  <a:lnTo>
                    <a:pt x="12618443" y="6395225"/>
                  </a:lnTo>
                  <a:lnTo>
                    <a:pt x="12619869" y="6394651"/>
                  </a:lnTo>
                  <a:lnTo>
                    <a:pt x="12622581" y="6393838"/>
                  </a:lnTo>
                  <a:lnTo>
                    <a:pt x="12623860" y="6390838"/>
                  </a:lnTo>
                  <a:lnTo>
                    <a:pt x="12621281" y="6385799"/>
                  </a:lnTo>
                  <a:lnTo>
                    <a:pt x="12620469" y="6383089"/>
                  </a:lnTo>
                  <a:close/>
                </a:path>
                <a:path w="17266920" h="11252200">
                  <a:moveTo>
                    <a:pt x="12585363" y="6304688"/>
                  </a:moveTo>
                  <a:lnTo>
                    <a:pt x="12582364" y="6303409"/>
                  </a:lnTo>
                  <a:lnTo>
                    <a:pt x="12579845" y="6304697"/>
                  </a:lnTo>
                  <a:lnTo>
                    <a:pt x="12577133" y="6305510"/>
                  </a:lnTo>
                  <a:lnTo>
                    <a:pt x="12575854" y="6308510"/>
                  </a:lnTo>
                  <a:lnTo>
                    <a:pt x="12578433" y="6313549"/>
                  </a:lnTo>
                  <a:lnTo>
                    <a:pt x="12578672" y="6314833"/>
                  </a:lnTo>
                  <a:lnTo>
                    <a:pt x="12580863" y="6316161"/>
                  </a:lnTo>
                  <a:lnTo>
                    <a:pt x="12582197" y="6316730"/>
                  </a:lnTo>
                  <a:lnTo>
                    <a:pt x="12583339" y="6316824"/>
                  </a:lnTo>
                  <a:lnTo>
                    <a:pt x="12584765" y="6316250"/>
                  </a:lnTo>
                  <a:lnTo>
                    <a:pt x="12587475" y="6315437"/>
                  </a:lnTo>
                  <a:lnTo>
                    <a:pt x="12588755" y="6312437"/>
                  </a:lnTo>
                  <a:lnTo>
                    <a:pt x="12586177" y="6307398"/>
                  </a:lnTo>
                  <a:lnTo>
                    <a:pt x="12585363" y="6304688"/>
                  </a:lnTo>
                  <a:close/>
                </a:path>
                <a:path w="17266920" h="11252200">
                  <a:moveTo>
                    <a:pt x="12550401" y="6225952"/>
                  </a:moveTo>
                  <a:lnTo>
                    <a:pt x="12547402" y="6224673"/>
                  </a:lnTo>
                  <a:lnTo>
                    <a:pt x="12544882" y="6225962"/>
                  </a:lnTo>
                  <a:lnTo>
                    <a:pt x="12542172" y="6226776"/>
                  </a:lnTo>
                  <a:lnTo>
                    <a:pt x="12540892" y="6229776"/>
                  </a:lnTo>
                  <a:lnTo>
                    <a:pt x="12543470" y="6234815"/>
                  </a:lnTo>
                  <a:lnTo>
                    <a:pt x="12543710" y="6236099"/>
                  </a:lnTo>
                  <a:lnTo>
                    <a:pt x="12545901" y="6237426"/>
                  </a:lnTo>
                  <a:lnTo>
                    <a:pt x="12547234" y="6237995"/>
                  </a:lnTo>
                  <a:lnTo>
                    <a:pt x="12548376" y="6238090"/>
                  </a:lnTo>
                  <a:lnTo>
                    <a:pt x="12549803" y="6237516"/>
                  </a:lnTo>
                  <a:lnTo>
                    <a:pt x="12552514" y="6236703"/>
                  </a:lnTo>
                  <a:lnTo>
                    <a:pt x="12553793" y="6233703"/>
                  </a:lnTo>
                  <a:lnTo>
                    <a:pt x="12551214" y="6228663"/>
                  </a:lnTo>
                  <a:lnTo>
                    <a:pt x="12550401" y="6225952"/>
                  </a:lnTo>
                  <a:close/>
                </a:path>
                <a:path w="17266920" h="11252200">
                  <a:moveTo>
                    <a:pt x="12515438" y="6147218"/>
                  </a:moveTo>
                  <a:lnTo>
                    <a:pt x="12512439" y="6145939"/>
                  </a:lnTo>
                  <a:lnTo>
                    <a:pt x="12509919" y="6147228"/>
                  </a:lnTo>
                  <a:lnTo>
                    <a:pt x="12507208" y="6148041"/>
                  </a:lnTo>
                  <a:lnTo>
                    <a:pt x="12505928" y="6151041"/>
                  </a:lnTo>
                  <a:lnTo>
                    <a:pt x="12508506" y="6156079"/>
                  </a:lnTo>
                  <a:lnTo>
                    <a:pt x="12508746" y="6157364"/>
                  </a:lnTo>
                  <a:lnTo>
                    <a:pt x="12510938" y="6158693"/>
                  </a:lnTo>
                  <a:lnTo>
                    <a:pt x="12510796" y="6159026"/>
                  </a:lnTo>
                  <a:lnTo>
                    <a:pt x="12512129" y="6159595"/>
                  </a:lnTo>
                  <a:lnTo>
                    <a:pt x="12513271" y="6159688"/>
                  </a:lnTo>
                  <a:lnTo>
                    <a:pt x="12514697" y="6159114"/>
                  </a:lnTo>
                  <a:lnTo>
                    <a:pt x="12517408" y="6158300"/>
                  </a:lnTo>
                  <a:lnTo>
                    <a:pt x="12518688" y="6155301"/>
                  </a:lnTo>
                  <a:lnTo>
                    <a:pt x="12517398" y="6152781"/>
                  </a:lnTo>
                  <a:lnTo>
                    <a:pt x="12516252" y="6149929"/>
                  </a:lnTo>
                  <a:lnTo>
                    <a:pt x="12515438" y="6147218"/>
                  </a:lnTo>
                  <a:close/>
                </a:path>
                <a:path w="17266920" h="11252200">
                  <a:moveTo>
                    <a:pt x="12480809" y="6068626"/>
                  </a:moveTo>
                  <a:lnTo>
                    <a:pt x="12478001" y="6067823"/>
                  </a:lnTo>
                  <a:lnTo>
                    <a:pt x="12472580" y="6069449"/>
                  </a:lnTo>
                  <a:lnTo>
                    <a:pt x="12471301" y="6072448"/>
                  </a:lnTo>
                  <a:lnTo>
                    <a:pt x="12473878" y="6077488"/>
                  </a:lnTo>
                  <a:lnTo>
                    <a:pt x="12474118" y="6078773"/>
                  </a:lnTo>
                  <a:lnTo>
                    <a:pt x="12476308" y="6080101"/>
                  </a:lnTo>
                  <a:lnTo>
                    <a:pt x="12477642" y="6080670"/>
                  </a:lnTo>
                  <a:lnTo>
                    <a:pt x="12478784" y="6080763"/>
                  </a:lnTo>
                  <a:lnTo>
                    <a:pt x="12480211" y="6080190"/>
                  </a:lnTo>
                  <a:lnTo>
                    <a:pt x="12482922" y="6079376"/>
                  </a:lnTo>
                  <a:lnTo>
                    <a:pt x="12484201" y="6076377"/>
                  </a:lnTo>
                  <a:lnTo>
                    <a:pt x="12481623" y="6071336"/>
                  </a:lnTo>
                  <a:lnTo>
                    <a:pt x="12480809" y="6068626"/>
                  </a:lnTo>
                  <a:close/>
                </a:path>
                <a:path w="17266920" h="11252200">
                  <a:moveTo>
                    <a:pt x="12445704" y="5990225"/>
                  </a:moveTo>
                  <a:lnTo>
                    <a:pt x="12442705" y="5988945"/>
                  </a:lnTo>
                  <a:lnTo>
                    <a:pt x="12440185" y="5990235"/>
                  </a:lnTo>
                  <a:lnTo>
                    <a:pt x="12437474" y="5991047"/>
                  </a:lnTo>
                  <a:lnTo>
                    <a:pt x="12436194" y="5994047"/>
                  </a:lnTo>
                  <a:lnTo>
                    <a:pt x="12438773" y="5999086"/>
                  </a:lnTo>
                  <a:lnTo>
                    <a:pt x="12439012" y="6000370"/>
                  </a:lnTo>
                  <a:lnTo>
                    <a:pt x="12441203" y="6001699"/>
                  </a:lnTo>
                  <a:lnTo>
                    <a:pt x="12442537" y="6002268"/>
                  </a:lnTo>
                  <a:lnTo>
                    <a:pt x="12443679" y="6002361"/>
                  </a:lnTo>
                  <a:lnTo>
                    <a:pt x="12445106" y="6001788"/>
                  </a:lnTo>
                  <a:lnTo>
                    <a:pt x="12447816" y="6000974"/>
                  </a:lnTo>
                  <a:lnTo>
                    <a:pt x="12449096" y="5997975"/>
                  </a:lnTo>
                  <a:lnTo>
                    <a:pt x="12446518" y="5992936"/>
                  </a:lnTo>
                  <a:lnTo>
                    <a:pt x="12445704" y="5990225"/>
                  </a:lnTo>
                  <a:close/>
                </a:path>
                <a:path w="17266920" h="11252200">
                  <a:moveTo>
                    <a:pt x="12410266" y="5911681"/>
                  </a:moveTo>
                  <a:lnTo>
                    <a:pt x="12407267" y="5910401"/>
                  </a:lnTo>
                  <a:lnTo>
                    <a:pt x="12404747" y="5911691"/>
                  </a:lnTo>
                  <a:lnTo>
                    <a:pt x="12402037" y="5912505"/>
                  </a:lnTo>
                  <a:lnTo>
                    <a:pt x="12400757" y="5915504"/>
                  </a:lnTo>
                  <a:lnTo>
                    <a:pt x="12403335" y="5920543"/>
                  </a:lnTo>
                  <a:lnTo>
                    <a:pt x="12403575" y="5921827"/>
                  </a:lnTo>
                  <a:lnTo>
                    <a:pt x="12405765" y="5923155"/>
                  </a:lnTo>
                  <a:lnTo>
                    <a:pt x="12407099" y="5923724"/>
                  </a:lnTo>
                  <a:lnTo>
                    <a:pt x="12408241" y="5923817"/>
                  </a:lnTo>
                  <a:lnTo>
                    <a:pt x="12409668" y="5923244"/>
                  </a:lnTo>
                  <a:lnTo>
                    <a:pt x="12412378" y="5922430"/>
                  </a:lnTo>
                  <a:lnTo>
                    <a:pt x="12413657" y="5919432"/>
                  </a:lnTo>
                  <a:lnTo>
                    <a:pt x="12411080" y="5914392"/>
                  </a:lnTo>
                  <a:lnTo>
                    <a:pt x="12410266" y="5911681"/>
                  </a:lnTo>
                  <a:close/>
                </a:path>
                <a:path w="17266920" h="11252200">
                  <a:moveTo>
                    <a:pt x="12374020" y="5833188"/>
                  </a:moveTo>
                  <a:lnTo>
                    <a:pt x="12371021" y="5831908"/>
                  </a:lnTo>
                  <a:lnTo>
                    <a:pt x="12368501" y="5833196"/>
                  </a:lnTo>
                  <a:lnTo>
                    <a:pt x="12366123" y="5834152"/>
                  </a:lnTo>
                  <a:lnTo>
                    <a:pt x="12364844" y="5837151"/>
                  </a:lnTo>
                  <a:lnTo>
                    <a:pt x="12367422" y="5842192"/>
                  </a:lnTo>
                  <a:lnTo>
                    <a:pt x="12367662" y="5843476"/>
                  </a:lnTo>
                  <a:lnTo>
                    <a:pt x="12369852" y="5844804"/>
                  </a:lnTo>
                  <a:lnTo>
                    <a:pt x="12371186" y="5845373"/>
                  </a:lnTo>
                  <a:lnTo>
                    <a:pt x="12372471" y="5845133"/>
                  </a:lnTo>
                  <a:lnTo>
                    <a:pt x="12376274" y="5843603"/>
                  </a:lnTo>
                  <a:lnTo>
                    <a:pt x="12377553" y="5840604"/>
                  </a:lnTo>
                  <a:lnTo>
                    <a:pt x="12374976" y="5835564"/>
                  </a:lnTo>
                  <a:lnTo>
                    <a:pt x="12374020" y="5833188"/>
                  </a:lnTo>
                  <a:close/>
                </a:path>
                <a:path w="17266920" h="11252200">
                  <a:moveTo>
                    <a:pt x="12337347" y="5755693"/>
                  </a:moveTo>
                  <a:lnTo>
                    <a:pt x="12334347" y="5754413"/>
                  </a:lnTo>
                  <a:lnTo>
                    <a:pt x="12331827" y="5755701"/>
                  </a:lnTo>
                  <a:lnTo>
                    <a:pt x="12329451" y="5756658"/>
                  </a:lnTo>
                  <a:lnTo>
                    <a:pt x="12328170" y="5759658"/>
                  </a:lnTo>
                  <a:lnTo>
                    <a:pt x="12330747" y="5764696"/>
                  </a:lnTo>
                  <a:lnTo>
                    <a:pt x="12331463" y="5765790"/>
                  </a:lnTo>
                  <a:lnTo>
                    <a:pt x="12333322" y="5766975"/>
                  </a:lnTo>
                  <a:lnTo>
                    <a:pt x="12333179" y="5767310"/>
                  </a:lnTo>
                  <a:lnTo>
                    <a:pt x="12334179" y="5767736"/>
                  </a:lnTo>
                  <a:lnTo>
                    <a:pt x="12335797" y="5767638"/>
                  </a:lnTo>
                  <a:lnTo>
                    <a:pt x="12339600" y="5766108"/>
                  </a:lnTo>
                  <a:lnTo>
                    <a:pt x="12340881" y="5763110"/>
                  </a:lnTo>
                  <a:lnTo>
                    <a:pt x="12338302" y="5758070"/>
                  </a:lnTo>
                  <a:lnTo>
                    <a:pt x="12337347" y="5755693"/>
                  </a:lnTo>
                  <a:close/>
                </a:path>
                <a:path w="17266920" h="11252200">
                  <a:moveTo>
                    <a:pt x="12300197" y="5678389"/>
                  </a:moveTo>
                  <a:lnTo>
                    <a:pt x="12297198" y="5677110"/>
                  </a:lnTo>
                  <a:lnTo>
                    <a:pt x="12294678" y="5678399"/>
                  </a:lnTo>
                  <a:lnTo>
                    <a:pt x="12292300" y="5679354"/>
                  </a:lnTo>
                  <a:lnTo>
                    <a:pt x="12291022" y="5682355"/>
                  </a:lnTo>
                  <a:lnTo>
                    <a:pt x="12293599" y="5687393"/>
                  </a:lnTo>
                  <a:lnTo>
                    <a:pt x="12294315" y="5688487"/>
                  </a:lnTo>
                  <a:lnTo>
                    <a:pt x="12296172" y="5689673"/>
                  </a:lnTo>
                  <a:lnTo>
                    <a:pt x="12296030" y="5690006"/>
                  </a:lnTo>
                  <a:lnTo>
                    <a:pt x="12297030" y="5690433"/>
                  </a:lnTo>
                  <a:lnTo>
                    <a:pt x="12298648" y="5690335"/>
                  </a:lnTo>
                  <a:lnTo>
                    <a:pt x="12302451" y="5688805"/>
                  </a:lnTo>
                  <a:lnTo>
                    <a:pt x="12303731" y="5685806"/>
                  </a:lnTo>
                  <a:lnTo>
                    <a:pt x="12301153" y="5680767"/>
                  </a:lnTo>
                  <a:lnTo>
                    <a:pt x="12300197" y="5678389"/>
                  </a:lnTo>
                  <a:close/>
                </a:path>
                <a:path w="17266920" h="11252200">
                  <a:moveTo>
                    <a:pt x="12261573" y="5600851"/>
                  </a:moveTo>
                  <a:lnTo>
                    <a:pt x="12258432" y="5599905"/>
                  </a:lnTo>
                  <a:lnTo>
                    <a:pt x="12255912" y="5601193"/>
                  </a:lnTo>
                  <a:lnTo>
                    <a:pt x="12253535" y="5602149"/>
                  </a:lnTo>
                  <a:lnTo>
                    <a:pt x="12258739" y="5613036"/>
                  </a:lnTo>
                  <a:lnTo>
                    <a:pt x="12260357" y="5612938"/>
                  </a:lnTo>
                  <a:lnTo>
                    <a:pt x="12264160" y="5611410"/>
                  </a:lnTo>
                  <a:lnTo>
                    <a:pt x="12265107" y="5608267"/>
                  </a:lnTo>
                  <a:lnTo>
                    <a:pt x="12262530" y="5603227"/>
                  </a:lnTo>
                  <a:lnTo>
                    <a:pt x="12261573" y="5600851"/>
                  </a:lnTo>
                  <a:close/>
                </a:path>
                <a:path w="17266920" h="11252200">
                  <a:moveTo>
                    <a:pt x="12221714" y="5524361"/>
                  </a:moveTo>
                  <a:lnTo>
                    <a:pt x="12218905" y="5523557"/>
                  </a:lnTo>
                  <a:lnTo>
                    <a:pt x="12213866" y="5526135"/>
                  </a:lnTo>
                  <a:lnTo>
                    <a:pt x="12213062" y="5528943"/>
                  </a:lnTo>
                  <a:lnTo>
                    <a:pt x="12215640" y="5533982"/>
                  </a:lnTo>
                  <a:lnTo>
                    <a:pt x="12216355" y="5535076"/>
                  </a:lnTo>
                  <a:lnTo>
                    <a:pt x="12218213" y="5536262"/>
                  </a:lnTo>
                  <a:lnTo>
                    <a:pt x="12219212" y="5536688"/>
                  </a:lnTo>
                  <a:lnTo>
                    <a:pt x="12220831" y="5536591"/>
                  </a:lnTo>
                  <a:lnTo>
                    <a:pt x="12222257" y="5536017"/>
                  </a:lnTo>
                  <a:lnTo>
                    <a:pt x="12224777" y="5534728"/>
                  </a:lnTo>
                  <a:lnTo>
                    <a:pt x="12225581" y="5531920"/>
                  </a:lnTo>
                  <a:lnTo>
                    <a:pt x="12221714" y="5524361"/>
                  </a:lnTo>
                  <a:close/>
                </a:path>
                <a:path w="17266920" h="11252200">
                  <a:moveTo>
                    <a:pt x="12181428" y="5448871"/>
                  </a:moveTo>
                  <a:lnTo>
                    <a:pt x="12178619" y="5448066"/>
                  </a:lnTo>
                  <a:lnTo>
                    <a:pt x="12173579" y="5450645"/>
                  </a:lnTo>
                  <a:lnTo>
                    <a:pt x="12172776" y="5453453"/>
                  </a:lnTo>
                  <a:lnTo>
                    <a:pt x="12175354" y="5458492"/>
                  </a:lnTo>
                  <a:lnTo>
                    <a:pt x="12175594" y="5459776"/>
                  </a:lnTo>
                  <a:lnTo>
                    <a:pt x="12178927" y="5461198"/>
                  </a:lnTo>
                  <a:lnTo>
                    <a:pt x="12180545" y="5461100"/>
                  </a:lnTo>
                  <a:lnTo>
                    <a:pt x="12181972" y="5460527"/>
                  </a:lnTo>
                  <a:lnTo>
                    <a:pt x="12184491" y="5459238"/>
                  </a:lnTo>
                  <a:lnTo>
                    <a:pt x="12185294" y="5456429"/>
                  </a:lnTo>
                  <a:lnTo>
                    <a:pt x="12181428" y="5448871"/>
                  </a:lnTo>
                  <a:close/>
                </a:path>
                <a:path w="17266920" h="11252200">
                  <a:moveTo>
                    <a:pt x="1403546" y="852564"/>
                  </a:moveTo>
                  <a:lnTo>
                    <a:pt x="1395547" y="849151"/>
                  </a:lnTo>
                  <a:lnTo>
                    <a:pt x="1392694" y="850299"/>
                  </a:lnTo>
                  <a:lnTo>
                    <a:pt x="1390419" y="855631"/>
                  </a:lnTo>
                  <a:lnTo>
                    <a:pt x="1391566" y="858484"/>
                  </a:lnTo>
                  <a:lnTo>
                    <a:pt x="1399565" y="861896"/>
                  </a:lnTo>
                  <a:lnTo>
                    <a:pt x="1402418" y="860750"/>
                  </a:lnTo>
                  <a:lnTo>
                    <a:pt x="1404693" y="855417"/>
                  </a:lnTo>
                  <a:lnTo>
                    <a:pt x="1403546" y="852564"/>
                  </a:lnTo>
                  <a:close/>
                </a:path>
                <a:path w="17266920" h="11252200">
                  <a:moveTo>
                    <a:pt x="1482349" y="885784"/>
                  </a:moveTo>
                  <a:lnTo>
                    <a:pt x="1474683" y="882514"/>
                  </a:lnTo>
                  <a:lnTo>
                    <a:pt x="1471830" y="883661"/>
                  </a:lnTo>
                  <a:lnTo>
                    <a:pt x="1469555" y="888994"/>
                  </a:lnTo>
                  <a:lnTo>
                    <a:pt x="1470702" y="891846"/>
                  </a:lnTo>
                  <a:lnTo>
                    <a:pt x="1478701" y="895259"/>
                  </a:lnTo>
                  <a:lnTo>
                    <a:pt x="1481554" y="894113"/>
                  </a:lnTo>
                  <a:lnTo>
                    <a:pt x="1483828" y="888780"/>
                  </a:lnTo>
                  <a:lnTo>
                    <a:pt x="1482349" y="885784"/>
                  </a:lnTo>
                  <a:close/>
                </a:path>
                <a:path w="17266920" h="11252200">
                  <a:moveTo>
                    <a:pt x="1324504" y="818059"/>
                  </a:moveTo>
                  <a:lnTo>
                    <a:pt x="1319171" y="815784"/>
                  </a:lnTo>
                  <a:lnTo>
                    <a:pt x="1316362" y="814980"/>
                  </a:lnTo>
                  <a:lnTo>
                    <a:pt x="1313651" y="815794"/>
                  </a:lnTo>
                  <a:lnTo>
                    <a:pt x="1311376" y="821126"/>
                  </a:lnTo>
                  <a:lnTo>
                    <a:pt x="1312524" y="823979"/>
                  </a:lnTo>
                  <a:lnTo>
                    <a:pt x="1320523" y="827391"/>
                  </a:lnTo>
                  <a:lnTo>
                    <a:pt x="1323376" y="826245"/>
                  </a:lnTo>
                  <a:lnTo>
                    <a:pt x="1325650" y="820912"/>
                  </a:lnTo>
                  <a:lnTo>
                    <a:pt x="1324504" y="818059"/>
                  </a:lnTo>
                  <a:close/>
                </a:path>
                <a:path w="17266920" h="11252200">
                  <a:moveTo>
                    <a:pt x="1562436" y="918765"/>
                  </a:moveTo>
                  <a:lnTo>
                    <a:pt x="1554436" y="915352"/>
                  </a:lnTo>
                  <a:lnTo>
                    <a:pt x="1551583" y="916500"/>
                  </a:lnTo>
                  <a:lnTo>
                    <a:pt x="1549308" y="921832"/>
                  </a:lnTo>
                  <a:lnTo>
                    <a:pt x="1550455" y="924684"/>
                  </a:lnTo>
                  <a:lnTo>
                    <a:pt x="1553122" y="925822"/>
                  </a:lnTo>
                  <a:lnTo>
                    <a:pt x="1553263" y="925490"/>
                  </a:lnTo>
                  <a:lnTo>
                    <a:pt x="1558597" y="927765"/>
                  </a:lnTo>
                  <a:lnTo>
                    <a:pt x="1561449" y="926617"/>
                  </a:lnTo>
                  <a:lnTo>
                    <a:pt x="1563582" y="921618"/>
                  </a:lnTo>
                  <a:lnTo>
                    <a:pt x="1562436" y="918765"/>
                  </a:lnTo>
                  <a:close/>
                </a:path>
                <a:path w="17266920" h="11252200">
                  <a:moveTo>
                    <a:pt x="1238555" y="779426"/>
                  </a:moveTo>
                  <a:lnTo>
                    <a:pt x="1235369" y="780431"/>
                  </a:lnTo>
                  <a:lnTo>
                    <a:pt x="1234041" y="783411"/>
                  </a:lnTo>
                  <a:lnTo>
                    <a:pt x="1232903" y="785288"/>
                  </a:lnTo>
                  <a:lnTo>
                    <a:pt x="1233907" y="788475"/>
                  </a:lnTo>
                  <a:lnTo>
                    <a:pt x="1241906" y="791887"/>
                  </a:lnTo>
                  <a:lnTo>
                    <a:pt x="1244760" y="790740"/>
                  </a:lnTo>
                  <a:lnTo>
                    <a:pt x="1245944" y="788094"/>
                  </a:lnTo>
                  <a:lnTo>
                    <a:pt x="1247083" y="786216"/>
                  </a:lnTo>
                  <a:lnTo>
                    <a:pt x="1246079" y="783029"/>
                  </a:lnTo>
                  <a:lnTo>
                    <a:pt x="1240746" y="780754"/>
                  </a:lnTo>
                  <a:lnTo>
                    <a:pt x="1238555" y="779426"/>
                  </a:lnTo>
                  <a:close/>
                </a:path>
                <a:path w="17266920" h="11252200">
                  <a:moveTo>
                    <a:pt x="1641664" y="950985"/>
                  </a:moveTo>
                  <a:lnTo>
                    <a:pt x="1634332" y="947857"/>
                  </a:lnTo>
                  <a:lnTo>
                    <a:pt x="1631478" y="949004"/>
                  </a:lnTo>
                  <a:lnTo>
                    <a:pt x="1629347" y="954005"/>
                  </a:lnTo>
                  <a:lnTo>
                    <a:pt x="1630826" y="956999"/>
                  </a:lnTo>
                  <a:lnTo>
                    <a:pt x="1638158" y="960127"/>
                  </a:lnTo>
                  <a:lnTo>
                    <a:pt x="1641011" y="958981"/>
                  </a:lnTo>
                  <a:lnTo>
                    <a:pt x="1643145" y="953980"/>
                  </a:lnTo>
                  <a:lnTo>
                    <a:pt x="1641664" y="950985"/>
                  </a:lnTo>
                  <a:close/>
                </a:path>
                <a:path w="17266920" h="11252200">
                  <a:moveTo>
                    <a:pt x="1160699" y="743064"/>
                  </a:moveTo>
                  <a:lnTo>
                    <a:pt x="1157513" y="744068"/>
                  </a:lnTo>
                  <a:lnTo>
                    <a:pt x="1156008" y="747366"/>
                  </a:lnTo>
                  <a:lnTo>
                    <a:pt x="1154904" y="749260"/>
                  </a:lnTo>
                  <a:lnTo>
                    <a:pt x="1155909" y="752445"/>
                  </a:lnTo>
                  <a:lnTo>
                    <a:pt x="1163909" y="755857"/>
                  </a:lnTo>
                  <a:lnTo>
                    <a:pt x="1166761" y="754711"/>
                  </a:lnTo>
                  <a:lnTo>
                    <a:pt x="1168124" y="751746"/>
                  </a:lnTo>
                  <a:lnTo>
                    <a:pt x="1169227" y="749853"/>
                  </a:lnTo>
                  <a:lnTo>
                    <a:pt x="1168222" y="746667"/>
                  </a:lnTo>
                  <a:lnTo>
                    <a:pt x="1162890" y="744392"/>
                  </a:lnTo>
                  <a:lnTo>
                    <a:pt x="1160699" y="743064"/>
                  </a:lnTo>
                  <a:close/>
                </a:path>
                <a:path w="17266920" h="11252200">
                  <a:moveTo>
                    <a:pt x="1722128" y="982157"/>
                  </a:moveTo>
                  <a:lnTo>
                    <a:pt x="1714462" y="978887"/>
                  </a:lnTo>
                  <a:lnTo>
                    <a:pt x="1711610" y="980034"/>
                  </a:lnTo>
                  <a:lnTo>
                    <a:pt x="1710472" y="982700"/>
                  </a:lnTo>
                  <a:lnTo>
                    <a:pt x="1709810" y="985176"/>
                  </a:lnTo>
                  <a:lnTo>
                    <a:pt x="1710957" y="988029"/>
                  </a:lnTo>
                  <a:lnTo>
                    <a:pt x="1718290" y="991157"/>
                  </a:lnTo>
                  <a:lnTo>
                    <a:pt x="1721142" y="990010"/>
                  </a:lnTo>
                  <a:lnTo>
                    <a:pt x="1723417" y="984677"/>
                  </a:lnTo>
                  <a:lnTo>
                    <a:pt x="1722128" y="982157"/>
                  </a:lnTo>
                  <a:close/>
                </a:path>
                <a:path w="17266920" h="11252200">
                  <a:moveTo>
                    <a:pt x="1082936" y="705560"/>
                  </a:moveTo>
                  <a:lnTo>
                    <a:pt x="1079750" y="706564"/>
                  </a:lnTo>
                  <a:lnTo>
                    <a:pt x="1077475" y="711896"/>
                  </a:lnTo>
                  <a:lnTo>
                    <a:pt x="1078146" y="714941"/>
                  </a:lnTo>
                  <a:lnTo>
                    <a:pt x="1086145" y="718353"/>
                  </a:lnTo>
                  <a:lnTo>
                    <a:pt x="1088998" y="717206"/>
                  </a:lnTo>
                  <a:lnTo>
                    <a:pt x="1091131" y="712206"/>
                  </a:lnTo>
                  <a:lnTo>
                    <a:pt x="1090460" y="709163"/>
                  </a:lnTo>
                  <a:lnTo>
                    <a:pt x="1085126" y="706888"/>
                  </a:lnTo>
                  <a:lnTo>
                    <a:pt x="1082936" y="705560"/>
                  </a:lnTo>
                  <a:close/>
                </a:path>
                <a:path w="17266920" h="11252200">
                  <a:moveTo>
                    <a:pt x="1802735" y="1012996"/>
                  </a:moveTo>
                  <a:lnTo>
                    <a:pt x="1795069" y="1009726"/>
                  </a:lnTo>
                  <a:lnTo>
                    <a:pt x="1792216" y="1010872"/>
                  </a:lnTo>
                  <a:lnTo>
                    <a:pt x="1791078" y="1013539"/>
                  </a:lnTo>
                  <a:lnTo>
                    <a:pt x="1790417" y="1016014"/>
                  </a:lnTo>
                  <a:lnTo>
                    <a:pt x="1791563" y="1018867"/>
                  </a:lnTo>
                  <a:lnTo>
                    <a:pt x="1798896" y="1021995"/>
                  </a:lnTo>
                  <a:lnTo>
                    <a:pt x="1801749" y="1020848"/>
                  </a:lnTo>
                  <a:lnTo>
                    <a:pt x="1804024" y="1015515"/>
                  </a:lnTo>
                  <a:lnTo>
                    <a:pt x="1802735" y="1012996"/>
                  </a:lnTo>
                  <a:close/>
                </a:path>
                <a:path w="17266920" h="11252200">
                  <a:moveTo>
                    <a:pt x="1883101" y="1042550"/>
                  </a:moveTo>
                  <a:lnTo>
                    <a:pt x="1875435" y="1039279"/>
                  </a:lnTo>
                  <a:lnTo>
                    <a:pt x="1872916" y="1040569"/>
                  </a:lnTo>
                  <a:lnTo>
                    <a:pt x="1871779" y="1043235"/>
                  </a:lnTo>
                  <a:lnTo>
                    <a:pt x="1871116" y="1045711"/>
                  </a:lnTo>
                  <a:lnTo>
                    <a:pt x="1872263" y="1048564"/>
                  </a:lnTo>
                  <a:lnTo>
                    <a:pt x="1879929" y="1051834"/>
                  </a:lnTo>
                  <a:lnTo>
                    <a:pt x="1882449" y="1050544"/>
                  </a:lnTo>
                  <a:lnTo>
                    <a:pt x="1884723" y="1045212"/>
                  </a:lnTo>
                  <a:lnTo>
                    <a:pt x="1883101" y="1042550"/>
                  </a:lnTo>
                  <a:close/>
                </a:path>
                <a:path w="17266920" h="11252200">
                  <a:moveTo>
                    <a:pt x="1010981" y="670138"/>
                  </a:moveTo>
                  <a:lnTo>
                    <a:pt x="1005648" y="667863"/>
                  </a:lnTo>
                  <a:lnTo>
                    <a:pt x="1002604" y="668535"/>
                  </a:lnTo>
                  <a:lnTo>
                    <a:pt x="1000472" y="673534"/>
                  </a:lnTo>
                  <a:lnTo>
                    <a:pt x="1001001" y="676912"/>
                  </a:lnTo>
                  <a:lnTo>
                    <a:pt x="1009000" y="680324"/>
                  </a:lnTo>
                  <a:lnTo>
                    <a:pt x="1012186" y="679319"/>
                  </a:lnTo>
                  <a:lnTo>
                    <a:pt x="1014177" y="674653"/>
                  </a:lnTo>
                  <a:lnTo>
                    <a:pt x="1013506" y="671609"/>
                  </a:lnTo>
                  <a:lnTo>
                    <a:pt x="1010981" y="670138"/>
                  </a:lnTo>
                  <a:close/>
                </a:path>
                <a:path w="17266920" h="11252200">
                  <a:moveTo>
                    <a:pt x="1964419" y="1071722"/>
                  </a:moveTo>
                  <a:lnTo>
                    <a:pt x="1959419" y="1069589"/>
                  </a:lnTo>
                  <a:lnTo>
                    <a:pt x="1956610" y="1068785"/>
                  </a:lnTo>
                  <a:lnTo>
                    <a:pt x="1954091" y="1070073"/>
                  </a:lnTo>
                  <a:lnTo>
                    <a:pt x="1952953" y="1072740"/>
                  </a:lnTo>
                  <a:lnTo>
                    <a:pt x="1952480" y="1074509"/>
                  </a:lnTo>
                  <a:lnTo>
                    <a:pt x="1952291" y="1075216"/>
                  </a:lnTo>
                  <a:lnTo>
                    <a:pt x="1953438" y="1078068"/>
                  </a:lnTo>
                  <a:lnTo>
                    <a:pt x="1955772" y="1079063"/>
                  </a:lnTo>
                  <a:lnTo>
                    <a:pt x="1956247" y="1078873"/>
                  </a:lnTo>
                  <a:lnTo>
                    <a:pt x="1958913" y="1080011"/>
                  </a:lnTo>
                  <a:lnTo>
                    <a:pt x="1966041" y="1074384"/>
                  </a:lnTo>
                  <a:lnTo>
                    <a:pt x="1964419" y="1071722"/>
                  </a:lnTo>
                  <a:close/>
                </a:path>
                <a:path w="17266920" h="11252200">
                  <a:moveTo>
                    <a:pt x="934072" y="630634"/>
                  </a:moveTo>
                  <a:lnTo>
                    <a:pt x="928739" y="628359"/>
                  </a:lnTo>
                  <a:lnTo>
                    <a:pt x="925694" y="629030"/>
                  </a:lnTo>
                  <a:lnTo>
                    <a:pt x="923562" y="634030"/>
                  </a:lnTo>
                  <a:lnTo>
                    <a:pt x="924233" y="637074"/>
                  </a:lnTo>
                  <a:lnTo>
                    <a:pt x="926757" y="638545"/>
                  </a:lnTo>
                  <a:lnTo>
                    <a:pt x="932090" y="640820"/>
                  </a:lnTo>
                  <a:lnTo>
                    <a:pt x="935277" y="639815"/>
                  </a:lnTo>
                  <a:lnTo>
                    <a:pt x="937267" y="635149"/>
                  </a:lnTo>
                  <a:lnTo>
                    <a:pt x="936596" y="632104"/>
                  </a:lnTo>
                  <a:lnTo>
                    <a:pt x="934072" y="630634"/>
                  </a:lnTo>
                  <a:close/>
                </a:path>
                <a:path w="17266920" h="11252200">
                  <a:moveTo>
                    <a:pt x="2046020" y="1100227"/>
                  </a:moveTo>
                  <a:lnTo>
                    <a:pt x="2043212" y="1099423"/>
                  </a:lnTo>
                  <a:lnTo>
                    <a:pt x="2040545" y="1098286"/>
                  </a:lnTo>
                  <a:lnTo>
                    <a:pt x="2037737" y="1097482"/>
                  </a:lnTo>
                  <a:lnTo>
                    <a:pt x="2035217" y="1098771"/>
                  </a:lnTo>
                  <a:lnTo>
                    <a:pt x="2034080" y="1101437"/>
                  </a:lnTo>
                  <a:lnTo>
                    <a:pt x="2033607" y="1103205"/>
                  </a:lnTo>
                  <a:lnTo>
                    <a:pt x="2033418" y="1103912"/>
                  </a:lnTo>
                  <a:lnTo>
                    <a:pt x="2034565" y="1106765"/>
                  </a:lnTo>
                  <a:lnTo>
                    <a:pt x="2036898" y="1107760"/>
                  </a:lnTo>
                  <a:lnTo>
                    <a:pt x="2037373" y="1107569"/>
                  </a:lnTo>
                  <a:lnTo>
                    <a:pt x="2040040" y="1108706"/>
                  </a:lnTo>
                  <a:lnTo>
                    <a:pt x="2042848" y="1109510"/>
                  </a:lnTo>
                  <a:lnTo>
                    <a:pt x="2045368" y="1108222"/>
                  </a:lnTo>
                  <a:lnTo>
                    <a:pt x="2046506" y="1105555"/>
                  </a:lnTo>
                  <a:lnTo>
                    <a:pt x="2046978" y="1103788"/>
                  </a:lnTo>
                  <a:lnTo>
                    <a:pt x="2047167" y="1103081"/>
                  </a:lnTo>
                  <a:lnTo>
                    <a:pt x="2046020" y="1100227"/>
                  </a:lnTo>
                  <a:close/>
                </a:path>
                <a:path w="17266920" h="11252200">
                  <a:moveTo>
                    <a:pt x="853064" y="587805"/>
                  </a:moveTo>
                  <a:lnTo>
                    <a:pt x="850020" y="588477"/>
                  </a:lnTo>
                  <a:lnTo>
                    <a:pt x="848882" y="591144"/>
                  </a:lnTo>
                  <a:lnTo>
                    <a:pt x="847412" y="593667"/>
                  </a:lnTo>
                  <a:lnTo>
                    <a:pt x="848083" y="596712"/>
                  </a:lnTo>
                  <a:lnTo>
                    <a:pt x="850607" y="598183"/>
                  </a:lnTo>
                  <a:lnTo>
                    <a:pt x="855940" y="600457"/>
                  </a:lnTo>
                  <a:lnTo>
                    <a:pt x="858984" y="599786"/>
                  </a:lnTo>
                  <a:lnTo>
                    <a:pt x="859979" y="597453"/>
                  </a:lnTo>
                  <a:lnTo>
                    <a:pt x="861450" y="594929"/>
                  </a:lnTo>
                  <a:lnTo>
                    <a:pt x="860779" y="591884"/>
                  </a:lnTo>
                  <a:lnTo>
                    <a:pt x="858255" y="590413"/>
                  </a:lnTo>
                  <a:lnTo>
                    <a:pt x="855589" y="589276"/>
                  </a:lnTo>
                  <a:lnTo>
                    <a:pt x="853064" y="587805"/>
                  </a:lnTo>
                  <a:close/>
                </a:path>
                <a:path w="17266920" h="11252200">
                  <a:moveTo>
                    <a:pt x="2127431" y="1128257"/>
                  </a:moveTo>
                  <a:lnTo>
                    <a:pt x="2124622" y="1127453"/>
                  </a:lnTo>
                  <a:lnTo>
                    <a:pt x="2121956" y="1126316"/>
                  </a:lnTo>
                  <a:lnTo>
                    <a:pt x="2119148" y="1125512"/>
                  </a:lnTo>
                  <a:lnTo>
                    <a:pt x="2116628" y="1126800"/>
                  </a:lnTo>
                  <a:lnTo>
                    <a:pt x="2115490" y="1129467"/>
                  </a:lnTo>
                  <a:lnTo>
                    <a:pt x="2115017" y="1131235"/>
                  </a:lnTo>
                  <a:lnTo>
                    <a:pt x="2114828" y="1131943"/>
                  </a:lnTo>
                  <a:lnTo>
                    <a:pt x="2115975" y="1134795"/>
                  </a:lnTo>
                  <a:lnTo>
                    <a:pt x="2118308" y="1135790"/>
                  </a:lnTo>
                  <a:lnTo>
                    <a:pt x="2118450" y="1135458"/>
                  </a:lnTo>
                  <a:lnTo>
                    <a:pt x="2121450" y="1136737"/>
                  </a:lnTo>
                  <a:lnTo>
                    <a:pt x="2124258" y="1137541"/>
                  </a:lnTo>
                  <a:lnTo>
                    <a:pt x="2126778" y="1136252"/>
                  </a:lnTo>
                  <a:lnTo>
                    <a:pt x="2127916" y="1133585"/>
                  </a:lnTo>
                  <a:lnTo>
                    <a:pt x="2128389" y="1131817"/>
                  </a:lnTo>
                  <a:lnTo>
                    <a:pt x="2128578" y="1131109"/>
                  </a:lnTo>
                  <a:lnTo>
                    <a:pt x="2127431" y="1128257"/>
                  </a:lnTo>
                  <a:close/>
                </a:path>
                <a:path w="17266920" h="11252200">
                  <a:moveTo>
                    <a:pt x="777340" y="546444"/>
                  </a:moveTo>
                  <a:lnTo>
                    <a:pt x="773963" y="546973"/>
                  </a:lnTo>
                  <a:lnTo>
                    <a:pt x="772826" y="549639"/>
                  </a:lnTo>
                  <a:lnTo>
                    <a:pt x="771355" y="552163"/>
                  </a:lnTo>
                  <a:lnTo>
                    <a:pt x="772169" y="554874"/>
                  </a:lnTo>
                  <a:lnTo>
                    <a:pt x="774551" y="556678"/>
                  </a:lnTo>
                  <a:lnTo>
                    <a:pt x="779884" y="558953"/>
                  </a:lnTo>
                  <a:lnTo>
                    <a:pt x="782928" y="558281"/>
                  </a:lnTo>
                  <a:lnTo>
                    <a:pt x="783923" y="555949"/>
                  </a:lnTo>
                  <a:lnTo>
                    <a:pt x="785394" y="553424"/>
                  </a:lnTo>
                  <a:lnTo>
                    <a:pt x="784580" y="550714"/>
                  </a:lnTo>
                  <a:lnTo>
                    <a:pt x="782198" y="548910"/>
                  </a:lnTo>
                  <a:lnTo>
                    <a:pt x="779531" y="547772"/>
                  </a:lnTo>
                  <a:lnTo>
                    <a:pt x="777340" y="546444"/>
                  </a:lnTo>
                  <a:close/>
                </a:path>
                <a:path w="17266920" h="11252200">
                  <a:moveTo>
                    <a:pt x="2209126" y="1155620"/>
                  </a:moveTo>
                  <a:lnTo>
                    <a:pt x="2206317" y="1154816"/>
                  </a:lnTo>
                  <a:lnTo>
                    <a:pt x="2203651" y="1153679"/>
                  </a:lnTo>
                  <a:lnTo>
                    <a:pt x="2200842" y="1152875"/>
                  </a:lnTo>
                  <a:lnTo>
                    <a:pt x="2198322" y="1154164"/>
                  </a:lnTo>
                  <a:lnTo>
                    <a:pt x="2197185" y="1156830"/>
                  </a:lnTo>
                  <a:lnTo>
                    <a:pt x="2196381" y="1159638"/>
                  </a:lnTo>
                  <a:lnTo>
                    <a:pt x="2197670" y="1162158"/>
                  </a:lnTo>
                  <a:lnTo>
                    <a:pt x="2200003" y="1163153"/>
                  </a:lnTo>
                  <a:lnTo>
                    <a:pt x="2200145" y="1162820"/>
                  </a:lnTo>
                  <a:lnTo>
                    <a:pt x="2203145" y="1164099"/>
                  </a:lnTo>
                  <a:lnTo>
                    <a:pt x="2205954" y="1164903"/>
                  </a:lnTo>
                  <a:lnTo>
                    <a:pt x="2208473" y="1163615"/>
                  </a:lnTo>
                  <a:lnTo>
                    <a:pt x="2209611" y="1160948"/>
                  </a:lnTo>
                  <a:lnTo>
                    <a:pt x="2210415" y="1158140"/>
                  </a:lnTo>
                  <a:lnTo>
                    <a:pt x="2209126" y="1155620"/>
                  </a:lnTo>
                  <a:close/>
                </a:path>
                <a:path w="17266920" h="11252200">
                  <a:moveTo>
                    <a:pt x="2290963" y="1182650"/>
                  </a:moveTo>
                  <a:lnTo>
                    <a:pt x="2288155" y="1181846"/>
                  </a:lnTo>
                  <a:lnTo>
                    <a:pt x="2285488" y="1180708"/>
                  </a:lnTo>
                  <a:lnTo>
                    <a:pt x="2282679" y="1179904"/>
                  </a:lnTo>
                  <a:lnTo>
                    <a:pt x="2280160" y="1181194"/>
                  </a:lnTo>
                  <a:lnTo>
                    <a:pt x="2279023" y="1183860"/>
                  </a:lnTo>
                  <a:lnTo>
                    <a:pt x="2278218" y="1186669"/>
                  </a:lnTo>
                  <a:lnTo>
                    <a:pt x="2279507" y="1189189"/>
                  </a:lnTo>
                  <a:lnTo>
                    <a:pt x="2281840" y="1190184"/>
                  </a:lnTo>
                  <a:lnTo>
                    <a:pt x="2281982" y="1189851"/>
                  </a:lnTo>
                  <a:lnTo>
                    <a:pt x="2284982" y="1191130"/>
                  </a:lnTo>
                  <a:lnTo>
                    <a:pt x="2287791" y="1191934"/>
                  </a:lnTo>
                  <a:lnTo>
                    <a:pt x="2290311" y="1190645"/>
                  </a:lnTo>
                  <a:lnTo>
                    <a:pt x="2291448" y="1187978"/>
                  </a:lnTo>
                  <a:lnTo>
                    <a:pt x="2292252" y="1185170"/>
                  </a:lnTo>
                  <a:lnTo>
                    <a:pt x="2290963" y="1182650"/>
                  </a:lnTo>
                  <a:close/>
                </a:path>
                <a:path w="17266920" h="11252200">
                  <a:moveTo>
                    <a:pt x="702661" y="503558"/>
                  </a:moveTo>
                  <a:lnTo>
                    <a:pt x="699284" y="504086"/>
                  </a:lnTo>
                  <a:lnTo>
                    <a:pt x="698146" y="506753"/>
                  </a:lnTo>
                  <a:lnTo>
                    <a:pt x="696818" y="508943"/>
                  </a:lnTo>
                  <a:lnTo>
                    <a:pt x="697489" y="511988"/>
                  </a:lnTo>
                  <a:lnTo>
                    <a:pt x="699871" y="513792"/>
                  </a:lnTo>
                  <a:lnTo>
                    <a:pt x="705204" y="516067"/>
                  </a:lnTo>
                  <a:lnTo>
                    <a:pt x="708248" y="515395"/>
                  </a:lnTo>
                  <a:lnTo>
                    <a:pt x="709244" y="513062"/>
                  </a:lnTo>
                  <a:lnTo>
                    <a:pt x="710572" y="510871"/>
                  </a:lnTo>
                  <a:lnTo>
                    <a:pt x="709901" y="507827"/>
                  </a:lnTo>
                  <a:lnTo>
                    <a:pt x="707519" y="506023"/>
                  </a:lnTo>
                  <a:lnTo>
                    <a:pt x="704852" y="504885"/>
                  </a:lnTo>
                  <a:lnTo>
                    <a:pt x="702661" y="503558"/>
                  </a:lnTo>
                  <a:close/>
                </a:path>
                <a:path w="17266920" h="11252200">
                  <a:moveTo>
                    <a:pt x="12138907" y="5374003"/>
                  </a:moveTo>
                  <a:lnTo>
                    <a:pt x="12136098" y="5373198"/>
                  </a:lnTo>
                  <a:lnTo>
                    <a:pt x="12133579" y="5374488"/>
                  </a:lnTo>
                  <a:lnTo>
                    <a:pt x="12131392" y="5375919"/>
                  </a:lnTo>
                  <a:lnTo>
                    <a:pt x="12130588" y="5378729"/>
                  </a:lnTo>
                  <a:lnTo>
                    <a:pt x="12133166" y="5383767"/>
                  </a:lnTo>
                  <a:lnTo>
                    <a:pt x="12133407" y="5385052"/>
                  </a:lnTo>
                  <a:lnTo>
                    <a:pt x="12136739" y="5386473"/>
                  </a:lnTo>
                  <a:lnTo>
                    <a:pt x="12138357" y="5386375"/>
                  </a:lnTo>
                  <a:lnTo>
                    <a:pt x="12139925" y="5385468"/>
                  </a:lnTo>
                  <a:lnTo>
                    <a:pt x="12142112" y="5384037"/>
                  </a:lnTo>
                  <a:lnTo>
                    <a:pt x="12142916" y="5381229"/>
                  </a:lnTo>
                  <a:lnTo>
                    <a:pt x="12140339" y="5376189"/>
                  </a:lnTo>
                  <a:lnTo>
                    <a:pt x="12138907" y="5374003"/>
                  </a:lnTo>
                  <a:close/>
                </a:path>
                <a:path w="17266920" h="11252200">
                  <a:moveTo>
                    <a:pt x="2372467" y="1209537"/>
                  </a:moveTo>
                  <a:lnTo>
                    <a:pt x="2369658" y="1208733"/>
                  </a:lnTo>
                  <a:lnTo>
                    <a:pt x="2366992" y="1207596"/>
                  </a:lnTo>
                  <a:lnTo>
                    <a:pt x="2364516" y="1206934"/>
                  </a:lnTo>
                  <a:lnTo>
                    <a:pt x="2361997" y="1208224"/>
                  </a:lnTo>
                  <a:lnTo>
                    <a:pt x="2360859" y="1210891"/>
                  </a:lnTo>
                  <a:lnTo>
                    <a:pt x="2360387" y="1212658"/>
                  </a:lnTo>
                  <a:lnTo>
                    <a:pt x="2360198" y="1213365"/>
                  </a:lnTo>
                  <a:lnTo>
                    <a:pt x="2361486" y="1215885"/>
                  </a:lnTo>
                  <a:lnTo>
                    <a:pt x="2366819" y="1218160"/>
                  </a:lnTo>
                  <a:lnTo>
                    <a:pt x="2369294" y="1218822"/>
                  </a:lnTo>
                  <a:lnTo>
                    <a:pt x="2371814" y="1217532"/>
                  </a:lnTo>
                  <a:lnTo>
                    <a:pt x="2372951" y="1214867"/>
                  </a:lnTo>
                  <a:lnTo>
                    <a:pt x="2373756" y="1212057"/>
                  </a:lnTo>
                  <a:lnTo>
                    <a:pt x="2372467" y="1209537"/>
                  </a:lnTo>
                  <a:close/>
                </a:path>
                <a:path w="17266920" h="11252200">
                  <a:moveTo>
                    <a:pt x="633933" y="462421"/>
                  </a:moveTo>
                  <a:lnTo>
                    <a:pt x="631266" y="461283"/>
                  </a:lnTo>
                  <a:lnTo>
                    <a:pt x="625952" y="470048"/>
                  </a:lnTo>
                  <a:lnTo>
                    <a:pt x="629285" y="471470"/>
                  </a:lnTo>
                  <a:lnTo>
                    <a:pt x="629143" y="471803"/>
                  </a:lnTo>
                  <a:lnTo>
                    <a:pt x="631476" y="472799"/>
                  </a:lnTo>
                  <a:lnTo>
                    <a:pt x="634520" y="472127"/>
                  </a:lnTo>
                  <a:lnTo>
                    <a:pt x="635515" y="469793"/>
                  </a:lnTo>
                  <a:lnTo>
                    <a:pt x="636986" y="467268"/>
                  </a:lnTo>
                  <a:lnTo>
                    <a:pt x="636315" y="464225"/>
                  </a:lnTo>
                  <a:lnTo>
                    <a:pt x="633933" y="462421"/>
                  </a:lnTo>
                  <a:close/>
                </a:path>
                <a:path w="17266920" h="11252200">
                  <a:moveTo>
                    <a:pt x="2454539" y="1235093"/>
                  </a:moveTo>
                  <a:lnTo>
                    <a:pt x="2451588" y="1234622"/>
                  </a:lnTo>
                  <a:lnTo>
                    <a:pt x="2448922" y="1233485"/>
                  </a:lnTo>
                  <a:lnTo>
                    <a:pt x="2446446" y="1232823"/>
                  </a:lnTo>
                  <a:lnTo>
                    <a:pt x="2443927" y="1234111"/>
                  </a:lnTo>
                  <a:lnTo>
                    <a:pt x="2442790" y="1236778"/>
                  </a:lnTo>
                  <a:lnTo>
                    <a:pt x="2442317" y="1238545"/>
                  </a:lnTo>
                  <a:lnTo>
                    <a:pt x="2442128" y="1239253"/>
                  </a:lnTo>
                  <a:lnTo>
                    <a:pt x="2443417" y="1241772"/>
                  </a:lnTo>
                  <a:lnTo>
                    <a:pt x="2448750" y="1244047"/>
                  </a:lnTo>
                  <a:lnTo>
                    <a:pt x="2451225" y="1244709"/>
                  </a:lnTo>
                  <a:lnTo>
                    <a:pt x="2453745" y="1243420"/>
                  </a:lnTo>
                  <a:lnTo>
                    <a:pt x="2454882" y="1240754"/>
                  </a:lnTo>
                  <a:lnTo>
                    <a:pt x="2455686" y="1237946"/>
                  </a:lnTo>
                  <a:lnTo>
                    <a:pt x="2454539" y="1235093"/>
                  </a:lnTo>
                  <a:close/>
                </a:path>
                <a:path w="17266920" h="11252200">
                  <a:moveTo>
                    <a:pt x="2537087" y="1260455"/>
                  </a:moveTo>
                  <a:lnTo>
                    <a:pt x="2534136" y="1259985"/>
                  </a:lnTo>
                  <a:lnTo>
                    <a:pt x="2531470" y="1258847"/>
                  </a:lnTo>
                  <a:lnTo>
                    <a:pt x="2528994" y="1258185"/>
                  </a:lnTo>
                  <a:lnTo>
                    <a:pt x="2526475" y="1259475"/>
                  </a:lnTo>
                  <a:lnTo>
                    <a:pt x="2525338" y="1262141"/>
                  </a:lnTo>
                  <a:lnTo>
                    <a:pt x="2524676" y="1264617"/>
                  </a:lnTo>
                  <a:lnTo>
                    <a:pt x="2525964" y="1267136"/>
                  </a:lnTo>
                  <a:lnTo>
                    <a:pt x="2528298" y="1268132"/>
                  </a:lnTo>
                  <a:lnTo>
                    <a:pt x="2528440" y="1267798"/>
                  </a:lnTo>
                  <a:lnTo>
                    <a:pt x="2531439" y="1269078"/>
                  </a:lnTo>
                  <a:lnTo>
                    <a:pt x="2533915" y="1269740"/>
                  </a:lnTo>
                  <a:lnTo>
                    <a:pt x="2536435" y="1268451"/>
                  </a:lnTo>
                  <a:lnTo>
                    <a:pt x="2537573" y="1265784"/>
                  </a:lnTo>
                  <a:lnTo>
                    <a:pt x="2538234" y="1263309"/>
                  </a:lnTo>
                  <a:lnTo>
                    <a:pt x="2537087" y="1260455"/>
                  </a:lnTo>
                  <a:close/>
                </a:path>
                <a:path w="17266920" h="11252200">
                  <a:moveTo>
                    <a:pt x="556008" y="414212"/>
                  </a:moveTo>
                  <a:lnTo>
                    <a:pt x="552965" y="414882"/>
                  </a:lnTo>
                  <a:lnTo>
                    <a:pt x="551678" y="417092"/>
                  </a:lnTo>
                  <a:lnTo>
                    <a:pt x="551494" y="417407"/>
                  </a:lnTo>
                  <a:lnTo>
                    <a:pt x="550070" y="419162"/>
                  </a:lnTo>
                  <a:lnTo>
                    <a:pt x="549832" y="419455"/>
                  </a:lnTo>
                  <a:lnTo>
                    <a:pt x="550361" y="422833"/>
                  </a:lnTo>
                  <a:lnTo>
                    <a:pt x="552743" y="424637"/>
                  </a:lnTo>
                  <a:lnTo>
                    <a:pt x="556076" y="426059"/>
                  </a:lnTo>
                  <a:lnTo>
                    <a:pt x="555934" y="426392"/>
                  </a:lnTo>
                  <a:lnTo>
                    <a:pt x="558267" y="427388"/>
                  </a:lnTo>
                  <a:lnTo>
                    <a:pt x="560978" y="426574"/>
                  </a:lnTo>
                  <a:lnTo>
                    <a:pt x="562117" y="424696"/>
                  </a:lnTo>
                  <a:lnTo>
                    <a:pt x="562307" y="424382"/>
                  </a:lnTo>
                  <a:lnTo>
                    <a:pt x="563731" y="422627"/>
                  </a:lnTo>
                  <a:lnTo>
                    <a:pt x="563968" y="422334"/>
                  </a:lnTo>
                  <a:lnTo>
                    <a:pt x="563439" y="418956"/>
                  </a:lnTo>
                  <a:lnTo>
                    <a:pt x="561057" y="417152"/>
                  </a:lnTo>
                  <a:lnTo>
                    <a:pt x="558391" y="416015"/>
                  </a:lnTo>
                  <a:lnTo>
                    <a:pt x="556008" y="414212"/>
                  </a:lnTo>
                  <a:close/>
                </a:path>
                <a:path w="17266920" h="11252200">
                  <a:moveTo>
                    <a:pt x="2619302" y="1285677"/>
                  </a:moveTo>
                  <a:lnTo>
                    <a:pt x="2616351" y="1285205"/>
                  </a:lnTo>
                  <a:lnTo>
                    <a:pt x="2613685" y="1284068"/>
                  </a:lnTo>
                  <a:lnTo>
                    <a:pt x="2611210" y="1283406"/>
                  </a:lnTo>
                  <a:lnTo>
                    <a:pt x="2608690" y="1284696"/>
                  </a:lnTo>
                  <a:lnTo>
                    <a:pt x="2607552" y="1287363"/>
                  </a:lnTo>
                  <a:lnTo>
                    <a:pt x="2606891" y="1289837"/>
                  </a:lnTo>
                  <a:lnTo>
                    <a:pt x="2608179" y="1292357"/>
                  </a:lnTo>
                  <a:lnTo>
                    <a:pt x="2610513" y="1293352"/>
                  </a:lnTo>
                  <a:lnTo>
                    <a:pt x="2610322" y="1292877"/>
                  </a:lnTo>
                  <a:lnTo>
                    <a:pt x="2613654" y="1294299"/>
                  </a:lnTo>
                  <a:lnTo>
                    <a:pt x="2616130" y="1294960"/>
                  </a:lnTo>
                  <a:lnTo>
                    <a:pt x="2618649" y="1293672"/>
                  </a:lnTo>
                  <a:lnTo>
                    <a:pt x="2619787" y="1291005"/>
                  </a:lnTo>
                  <a:lnTo>
                    <a:pt x="2620449" y="1288530"/>
                  </a:lnTo>
                  <a:lnTo>
                    <a:pt x="2619302" y="1285677"/>
                  </a:lnTo>
                  <a:close/>
                </a:path>
                <a:path w="17266920" h="11252200">
                  <a:moveTo>
                    <a:pt x="483418" y="368277"/>
                  </a:moveTo>
                  <a:lnTo>
                    <a:pt x="480041" y="368805"/>
                  </a:lnTo>
                  <a:lnTo>
                    <a:pt x="477384" y="373186"/>
                  </a:lnTo>
                  <a:lnTo>
                    <a:pt x="478055" y="376231"/>
                  </a:lnTo>
                  <a:lnTo>
                    <a:pt x="479961" y="378226"/>
                  </a:lnTo>
                  <a:lnTo>
                    <a:pt x="485627" y="380643"/>
                  </a:lnTo>
                  <a:lnTo>
                    <a:pt x="488196" y="380163"/>
                  </a:lnTo>
                  <a:lnTo>
                    <a:pt x="490853" y="375781"/>
                  </a:lnTo>
                  <a:lnTo>
                    <a:pt x="490181" y="372738"/>
                  </a:lnTo>
                  <a:lnTo>
                    <a:pt x="488275" y="370742"/>
                  </a:lnTo>
                  <a:lnTo>
                    <a:pt x="485609" y="369605"/>
                  </a:lnTo>
                  <a:lnTo>
                    <a:pt x="483418" y="368277"/>
                  </a:lnTo>
                  <a:close/>
                </a:path>
                <a:path w="17266920" h="11252200">
                  <a:moveTo>
                    <a:pt x="2701801" y="1310231"/>
                  </a:moveTo>
                  <a:lnTo>
                    <a:pt x="2698850" y="1309761"/>
                  </a:lnTo>
                  <a:lnTo>
                    <a:pt x="2696184" y="1308623"/>
                  </a:lnTo>
                  <a:lnTo>
                    <a:pt x="2693708" y="1307961"/>
                  </a:lnTo>
                  <a:lnTo>
                    <a:pt x="2691189" y="1309251"/>
                  </a:lnTo>
                  <a:lnTo>
                    <a:pt x="2690051" y="1311916"/>
                  </a:lnTo>
                  <a:lnTo>
                    <a:pt x="2689389" y="1314392"/>
                  </a:lnTo>
                  <a:lnTo>
                    <a:pt x="2690679" y="1316911"/>
                  </a:lnTo>
                  <a:lnTo>
                    <a:pt x="2693012" y="1317906"/>
                  </a:lnTo>
                  <a:lnTo>
                    <a:pt x="2693487" y="1317715"/>
                  </a:lnTo>
                  <a:lnTo>
                    <a:pt x="2696154" y="1318853"/>
                  </a:lnTo>
                  <a:lnTo>
                    <a:pt x="2698629" y="1319514"/>
                  </a:lnTo>
                  <a:lnTo>
                    <a:pt x="2701624" y="1318035"/>
                  </a:lnTo>
                  <a:lnTo>
                    <a:pt x="2702948" y="1313085"/>
                  </a:lnTo>
                  <a:lnTo>
                    <a:pt x="2701801" y="1310231"/>
                  </a:lnTo>
                  <a:close/>
                </a:path>
                <a:path w="17266920" h="11252200">
                  <a:moveTo>
                    <a:pt x="2784776" y="1334595"/>
                  </a:moveTo>
                  <a:lnTo>
                    <a:pt x="2781825" y="1334125"/>
                  </a:lnTo>
                  <a:lnTo>
                    <a:pt x="2779158" y="1332987"/>
                  </a:lnTo>
                  <a:lnTo>
                    <a:pt x="2776350" y="1332183"/>
                  </a:lnTo>
                  <a:lnTo>
                    <a:pt x="2774163" y="1333613"/>
                  </a:lnTo>
                  <a:lnTo>
                    <a:pt x="2773026" y="1336280"/>
                  </a:lnTo>
                  <a:lnTo>
                    <a:pt x="2772364" y="1338755"/>
                  </a:lnTo>
                  <a:lnTo>
                    <a:pt x="2773653" y="1341275"/>
                  </a:lnTo>
                  <a:lnTo>
                    <a:pt x="2775986" y="1342270"/>
                  </a:lnTo>
                  <a:lnTo>
                    <a:pt x="2776462" y="1342079"/>
                  </a:lnTo>
                  <a:lnTo>
                    <a:pt x="2779129" y="1343217"/>
                  </a:lnTo>
                  <a:lnTo>
                    <a:pt x="2781937" y="1344021"/>
                  </a:lnTo>
                  <a:lnTo>
                    <a:pt x="2784123" y="1342590"/>
                  </a:lnTo>
                  <a:lnTo>
                    <a:pt x="2785260" y="1339923"/>
                  </a:lnTo>
                  <a:lnTo>
                    <a:pt x="2786064" y="1337115"/>
                  </a:lnTo>
                  <a:lnTo>
                    <a:pt x="2784776" y="1334595"/>
                  </a:lnTo>
                  <a:close/>
                </a:path>
                <a:path w="17266920" h="11252200">
                  <a:moveTo>
                    <a:pt x="411965" y="319674"/>
                  </a:moveTo>
                  <a:lnTo>
                    <a:pt x="408587" y="320204"/>
                  </a:lnTo>
                  <a:lnTo>
                    <a:pt x="405930" y="324585"/>
                  </a:lnTo>
                  <a:lnTo>
                    <a:pt x="406459" y="327963"/>
                  </a:lnTo>
                  <a:lnTo>
                    <a:pt x="408650" y="329291"/>
                  </a:lnTo>
                  <a:lnTo>
                    <a:pt x="411032" y="331095"/>
                  </a:lnTo>
                  <a:lnTo>
                    <a:pt x="414032" y="332374"/>
                  </a:lnTo>
                  <a:lnTo>
                    <a:pt x="416600" y="331895"/>
                  </a:lnTo>
                  <a:lnTo>
                    <a:pt x="419257" y="327513"/>
                  </a:lnTo>
                  <a:lnTo>
                    <a:pt x="418728" y="324136"/>
                  </a:lnTo>
                  <a:lnTo>
                    <a:pt x="416537" y="322807"/>
                  </a:lnTo>
                  <a:lnTo>
                    <a:pt x="414155" y="321003"/>
                  </a:lnTo>
                  <a:lnTo>
                    <a:pt x="411965" y="319674"/>
                  </a:lnTo>
                  <a:close/>
                </a:path>
                <a:path w="17266920" h="11252200">
                  <a:moveTo>
                    <a:pt x="12094626" y="5299567"/>
                  </a:moveTo>
                  <a:lnTo>
                    <a:pt x="12091341" y="5298953"/>
                  </a:lnTo>
                  <a:lnTo>
                    <a:pt x="12089155" y="5300384"/>
                  </a:lnTo>
                  <a:lnTo>
                    <a:pt x="12086636" y="5301674"/>
                  </a:lnTo>
                  <a:lnTo>
                    <a:pt x="12086021" y="5304958"/>
                  </a:lnTo>
                  <a:lnTo>
                    <a:pt x="12087453" y="5307144"/>
                  </a:lnTo>
                  <a:lnTo>
                    <a:pt x="12089076" y="5309806"/>
                  </a:lnTo>
                  <a:lnTo>
                    <a:pt x="12089316" y="5311091"/>
                  </a:lnTo>
                  <a:lnTo>
                    <a:pt x="12092650" y="5312513"/>
                  </a:lnTo>
                  <a:lnTo>
                    <a:pt x="12094266" y="5312414"/>
                  </a:lnTo>
                  <a:lnTo>
                    <a:pt x="12095835" y="5311507"/>
                  </a:lnTo>
                  <a:lnTo>
                    <a:pt x="12098354" y="5310219"/>
                  </a:lnTo>
                  <a:lnTo>
                    <a:pt x="12098968" y="5306934"/>
                  </a:lnTo>
                  <a:lnTo>
                    <a:pt x="12097537" y="5304748"/>
                  </a:lnTo>
                  <a:lnTo>
                    <a:pt x="12095914" y="5302085"/>
                  </a:lnTo>
                  <a:lnTo>
                    <a:pt x="12094626" y="5299567"/>
                  </a:lnTo>
                  <a:close/>
                </a:path>
                <a:path w="17266920" h="11252200">
                  <a:moveTo>
                    <a:pt x="2867225" y="1358341"/>
                  </a:moveTo>
                  <a:lnTo>
                    <a:pt x="2864275" y="1357871"/>
                  </a:lnTo>
                  <a:lnTo>
                    <a:pt x="2861608" y="1356733"/>
                  </a:lnTo>
                  <a:lnTo>
                    <a:pt x="2858799" y="1355929"/>
                  </a:lnTo>
                  <a:lnTo>
                    <a:pt x="2856614" y="1357360"/>
                  </a:lnTo>
                  <a:lnTo>
                    <a:pt x="2855476" y="1360027"/>
                  </a:lnTo>
                  <a:lnTo>
                    <a:pt x="2854814" y="1362501"/>
                  </a:lnTo>
                  <a:lnTo>
                    <a:pt x="2856103" y="1365021"/>
                  </a:lnTo>
                  <a:lnTo>
                    <a:pt x="2858436" y="1366017"/>
                  </a:lnTo>
                  <a:lnTo>
                    <a:pt x="2858911" y="1365825"/>
                  </a:lnTo>
                  <a:lnTo>
                    <a:pt x="2861578" y="1366963"/>
                  </a:lnTo>
                  <a:lnTo>
                    <a:pt x="2864387" y="1367767"/>
                  </a:lnTo>
                  <a:lnTo>
                    <a:pt x="2866573" y="1366335"/>
                  </a:lnTo>
                  <a:lnTo>
                    <a:pt x="2867711" y="1363669"/>
                  </a:lnTo>
                  <a:lnTo>
                    <a:pt x="2868515" y="1360860"/>
                  </a:lnTo>
                  <a:lnTo>
                    <a:pt x="2867225" y="1358341"/>
                  </a:lnTo>
                  <a:close/>
                </a:path>
                <a:path w="17266920" h="11252200">
                  <a:moveTo>
                    <a:pt x="341462" y="270690"/>
                  </a:moveTo>
                  <a:lnTo>
                    <a:pt x="338418" y="271362"/>
                  </a:lnTo>
                  <a:lnTo>
                    <a:pt x="335094" y="275460"/>
                  </a:lnTo>
                  <a:lnTo>
                    <a:pt x="335765" y="278504"/>
                  </a:lnTo>
                  <a:lnTo>
                    <a:pt x="337814" y="280166"/>
                  </a:lnTo>
                  <a:lnTo>
                    <a:pt x="340196" y="281969"/>
                  </a:lnTo>
                  <a:lnTo>
                    <a:pt x="341196" y="282396"/>
                  </a:lnTo>
                  <a:lnTo>
                    <a:pt x="341054" y="282729"/>
                  </a:lnTo>
                  <a:lnTo>
                    <a:pt x="343054" y="283582"/>
                  </a:lnTo>
                  <a:lnTo>
                    <a:pt x="345764" y="282769"/>
                  </a:lnTo>
                  <a:lnTo>
                    <a:pt x="346951" y="280911"/>
                  </a:lnTo>
                  <a:lnTo>
                    <a:pt x="348613" y="278862"/>
                  </a:lnTo>
                  <a:lnTo>
                    <a:pt x="347941" y="275819"/>
                  </a:lnTo>
                  <a:lnTo>
                    <a:pt x="345893" y="274157"/>
                  </a:lnTo>
                  <a:lnTo>
                    <a:pt x="343511" y="272352"/>
                  </a:lnTo>
                  <a:lnTo>
                    <a:pt x="341462" y="270690"/>
                  </a:lnTo>
                  <a:close/>
                </a:path>
                <a:path w="17266920" h="11252200">
                  <a:moveTo>
                    <a:pt x="2950151" y="1381895"/>
                  </a:moveTo>
                  <a:lnTo>
                    <a:pt x="2947201" y="1381425"/>
                  </a:lnTo>
                  <a:lnTo>
                    <a:pt x="2944534" y="1380287"/>
                  </a:lnTo>
                  <a:lnTo>
                    <a:pt x="2941725" y="1379483"/>
                  </a:lnTo>
                  <a:lnTo>
                    <a:pt x="2939539" y="1380915"/>
                  </a:lnTo>
                  <a:lnTo>
                    <a:pt x="2938402" y="1383580"/>
                  </a:lnTo>
                  <a:lnTo>
                    <a:pt x="2937740" y="1386056"/>
                  </a:lnTo>
                  <a:lnTo>
                    <a:pt x="2939028" y="1388576"/>
                  </a:lnTo>
                  <a:lnTo>
                    <a:pt x="2941362" y="1389571"/>
                  </a:lnTo>
                  <a:lnTo>
                    <a:pt x="2941837" y="1389380"/>
                  </a:lnTo>
                  <a:lnTo>
                    <a:pt x="2944503" y="1390518"/>
                  </a:lnTo>
                  <a:lnTo>
                    <a:pt x="2947312" y="1391322"/>
                  </a:lnTo>
                  <a:lnTo>
                    <a:pt x="2949499" y="1389890"/>
                  </a:lnTo>
                  <a:lnTo>
                    <a:pt x="2950636" y="1387223"/>
                  </a:lnTo>
                  <a:lnTo>
                    <a:pt x="2951441" y="1384415"/>
                  </a:lnTo>
                  <a:lnTo>
                    <a:pt x="2950151" y="1381895"/>
                  </a:lnTo>
                  <a:close/>
                </a:path>
                <a:path w="17266920" h="11252200">
                  <a:moveTo>
                    <a:pt x="3033219" y="1405117"/>
                  </a:moveTo>
                  <a:lnTo>
                    <a:pt x="3030268" y="1404646"/>
                  </a:lnTo>
                  <a:lnTo>
                    <a:pt x="3027602" y="1403509"/>
                  </a:lnTo>
                  <a:lnTo>
                    <a:pt x="3024793" y="1402705"/>
                  </a:lnTo>
                  <a:lnTo>
                    <a:pt x="3022607" y="1404136"/>
                  </a:lnTo>
                  <a:lnTo>
                    <a:pt x="3021470" y="1406802"/>
                  </a:lnTo>
                  <a:lnTo>
                    <a:pt x="3020807" y="1409278"/>
                  </a:lnTo>
                  <a:lnTo>
                    <a:pt x="3022096" y="1411798"/>
                  </a:lnTo>
                  <a:lnTo>
                    <a:pt x="3024429" y="1412793"/>
                  </a:lnTo>
                  <a:lnTo>
                    <a:pt x="3024905" y="1412602"/>
                  </a:lnTo>
                  <a:lnTo>
                    <a:pt x="3027571" y="1413739"/>
                  </a:lnTo>
                  <a:lnTo>
                    <a:pt x="3030380" y="1414543"/>
                  </a:lnTo>
                  <a:lnTo>
                    <a:pt x="3032900" y="1413254"/>
                  </a:lnTo>
                  <a:lnTo>
                    <a:pt x="3034508" y="1407637"/>
                  </a:lnTo>
                  <a:lnTo>
                    <a:pt x="3033219" y="1405117"/>
                  </a:lnTo>
                  <a:close/>
                </a:path>
                <a:path w="17266920" h="11252200">
                  <a:moveTo>
                    <a:pt x="272288" y="219515"/>
                  </a:moveTo>
                  <a:lnTo>
                    <a:pt x="269244" y="220187"/>
                  </a:lnTo>
                  <a:lnTo>
                    <a:pt x="267582" y="222236"/>
                  </a:lnTo>
                  <a:lnTo>
                    <a:pt x="265778" y="224618"/>
                  </a:lnTo>
                  <a:lnTo>
                    <a:pt x="266449" y="227662"/>
                  </a:lnTo>
                  <a:lnTo>
                    <a:pt x="268498" y="229324"/>
                  </a:lnTo>
                  <a:lnTo>
                    <a:pt x="270880" y="231127"/>
                  </a:lnTo>
                  <a:lnTo>
                    <a:pt x="271880" y="231554"/>
                  </a:lnTo>
                  <a:lnTo>
                    <a:pt x="272071" y="232029"/>
                  </a:lnTo>
                  <a:lnTo>
                    <a:pt x="274071" y="232882"/>
                  </a:lnTo>
                  <a:lnTo>
                    <a:pt x="276448" y="231928"/>
                  </a:lnTo>
                  <a:lnTo>
                    <a:pt x="277968" y="230212"/>
                  </a:lnTo>
                  <a:lnTo>
                    <a:pt x="279772" y="227830"/>
                  </a:lnTo>
                  <a:lnTo>
                    <a:pt x="279101" y="224786"/>
                  </a:lnTo>
                  <a:lnTo>
                    <a:pt x="277052" y="223124"/>
                  </a:lnTo>
                  <a:lnTo>
                    <a:pt x="272288" y="219515"/>
                  </a:lnTo>
                  <a:close/>
                </a:path>
                <a:path w="17266920" h="11252200">
                  <a:moveTo>
                    <a:pt x="3116096" y="1427863"/>
                  </a:moveTo>
                  <a:lnTo>
                    <a:pt x="3113478" y="1427534"/>
                  </a:lnTo>
                  <a:lnTo>
                    <a:pt x="3110812" y="1426397"/>
                  </a:lnTo>
                  <a:lnTo>
                    <a:pt x="3107861" y="1425926"/>
                  </a:lnTo>
                  <a:lnTo>
                    <a:pt x="3105341" y="1427214"/>
                  </a:lnTo>
                  <a:lnTo>
                    <a:pt x="3104537" y="1430024"/>
                  </a:lnTo>
                  <a:lnTo>
                    <a:pt x="3103875" y="1432500"/>
                  </a:lnTo>
                  <a:lnTo>
                    <a:pt x="3105164" y="1435018"/>
                  </a:lnTo>
                  <a:lnTo>
                    <a:pt x="3107831" y="1436156"/>
                  </a:lnTo>
                  <a:lnTo>
                    <a:pt x="3108307" y="1435965"/>
                  </a:lnTo>
                  <a:lnTo>
                    <a:pt x="3110973" y="1437102"/>
                  </a:lnTo>
                  <a:lnTo>
                    <a:pt x="3113924" y="1437573"/>
                  </a:lnTo>
                  <a:lnTo>
                    <a:pt x="3116443" y="1436284"/>
                  </a:lnTo>
                  <a:lnTo>
                    <a:pt x="3117247" y="1433475"/>
                  </a:lnTo>
                  <a:lnTo>
                    <a:pt x="3117718" y="1430525"/>
                  </a:lnTo>
                  <a:lnTo>
                    <a:pt x="3116096" y="1427863"/>
                  </a:lnTo>
                  <a:close/>
                </a:path>
                <a:path w="17266920" h="11252200">
                  <a:moveTo>
                    <a:pt x="12048683" y="5227178"/>
                  </a:moveTo>
                  <a:lnTo>
                    <a:pt x="12045399" y="5226566"/>
                  </a:lnTo>
                  <a:lnTo>
                    <a:pt x="12041026" y="5229428"/>
                  </a:lnTo>
                  <a:lnTo>
                    <a:pt x="12040481" y="5232347"/>
                  </a:lnTo>
                  <a:lnTo>
                    <a:pt x="12040413" y="5232712"/>
                  </a:lnTo>
                  <a:lnTo>
                    <a:pt x="12041844" y="5234899"/>
                  </a:lnTo>
                  <a:lnTo>
                    <a:pt x="12043608" y="5237227"/>
                  </a:lnTo>
                  <a:lnTo>
                    <a:pt x="12044325" y="5238321"/>
                  </a:lnTo>
                  <a:lnTo>
                    <a:pt x="12045991" y="5239032"/>
                  </a:lnTo>
                  <a:lnTo>
                    <a:pt x="12045848" y="5239365"/>
                  </a:lnTo>
                  <a:lnTo>
                    <a:pt x="12047182" y="5239934"/>
                  </a:lnTo>
                  <a:lnTo>
                    <a:pt x="12048799" y="5239835"/>
                  </a:lnTo>
                  <a:lnTo>
                    <a:pt x="12050368" y="5238929"/>
                  </a:lnTo>
                  <a:lnTo>
                    <a:pt x="12052554" y="5237497"/>
                  </a:lnTo>
                  <a:lnTo>
                    <a:pt x="12053099" y="5234579"/>
                  </a:lnTo>
                  <a:lnTo>
                    <a:pt x="12053167" y="5234214"/>
                  </a:lnTo>
                  <a:lnTo>
                    <a:pt x="12051735" y="5232027"/>
                  </a:lnTo>
                  <a:lnTo>
                    <a:pt x="12050114" y="5229365"/>
                  </a:lnTo>
                  <a:lnTo>
                    <a:pt x="12048683" y="5227178"/>
                  </a:lnTo>
                  <a:close/>
                </a:path>
                <a:path w="17266920" h="11252200">
                  <a:moveTo>
                    <a:pt x="3199448" y="1450418"/>
                  </a:moveTo>
                  <a:lnTo>
                    <a:pt x="3196497" y="1449947"/>
                  </a:lnTo>
                  <a:lnTo>
                    <a:pt x="3193830" y="1448810"/>
                  </a:lnTo>
                  <a:lnTo>
                    <a:pt x="3191022" y="1448006"/>
                  </a:lnTo>
                  <a:lnTo>
                    <a:pt x="3188360" y="1449627"/>
                  </a:lnTo>
                  <a:lnTo>
                    <a:pt x="3187556" y="1452436"/>
                  </a:lnTo>
                  <a:lnTo>
                    <a:pt x="3186894" y="1454912"/>
                  </a:lnTo>
                  <a:lnTo>
                    <a:pt x="3188183" y="1457431"/>
                  </a:lnTo>
                  <a:lnTo>
                    <a:pt x="3190850" y="1458568"/>
                  </a:lnTo>
                  <a:lnTo>
                    <a:pt x="3191325" y="1458377"/>
                  </a:lnTo>
                  <a:lnTo>
                    <a:pt x="3193992" y="1459515"/>
                  </a:lnTo>
                  <a:lnTo>
                    <a:pt x="3196942" y="1459985"/>
                  </a:lnTo>
                  <a:lnTo>
                    <a:pt x="3199461" y="1458697"/>
                  </a:lnTo>
                  <a:lnTo>
                    <a:pt x="3200266" y="1455888"/>
                  </a:lnTo>
                  <a:lnTo>
                    <a:pt x="3200736" y="1452938"/>
                  </a:lnTo>
                  <a:lnTo>
                    <a:pt x="3199448" y="1450418"/>
                  </a:lnTo>
                  <a:close/>
                </a:path>
                <a:path w="17266920" h="11252200">
                  <a:moveTo>
                    <a:pt x="204016" y="167150"/>
                  </a:moveTo>
                  <a:lnTo>
                    <a:pt x="200638" y="167680"/>
                  </a:lnTo>
                  <a:lnTo>
                    <a:pt x="197315" y="171776"/>
                  </a:lnTo>
                  <a:lnTo>
                    <a:pt x="197844" y="175154"/>
                  </a:lnTo>
                  <a:lnTo>
                    <a:pt x="199893" y="176816"/>
                  </a:lnTo>
                  <a:lnTo>
                    <a:pt x="202275" y="178620"/>
                  </a:lnTo>
                  <a:lnTo>
                    <a:pt x="205608" y="180042"/>
                  </a:lnTo>
                  <a:lnTo>
                    <a:pt x="207843" y="179419"/>
                  </a:lnTo>
                  <a:lnTo>
                    <a:pt x="209363" y="177703"/>
                  </a:lnTo>
                  <a:lnTo>
                    <a:pt x="211025" y="175655"/>
                  </a:lnTo>
                  <a:lnTo>
                    <a:pt x="210496" y="172277"/>
                  </a:lnTo>
                  <a:lnTo>
                    <a:pt x="208447" y="170616"/>
                  </a:lnTo>
                  <a:lnTo>
                    <a:pt x="206064" y="168812"/>
                  </a:lnTo>
                  <a:lnTo>
                    <a:pt x="204016" y="167150"/>
                  </a:lnTo>
                  <a:close/>
                </a:path>
                <a:path w="17266920" h="11252200">
                  <a:moveTo>
                    <a:pt x="3282942" y="1472639"/>
                  </a:moveTo>
                  <a:lnTo>
                    <a:pt x="3279991" y="1472169"/>
                  </a:lnTo>
                  <a:lnTo>
                    <a:pt x="3277325" y="1471031"/>
                  </a:lnTo>
                  <a:lnTo>
                    <a:pt x="3274516" y="1470227"/>
                  </a:lnTo>
                  <a:lnTo>
                    <a:pt x="3271854" y="1471849"/>
                  </a:lnTo>
                  <a:lnTo>
                    <a:pt x="3271050" y="1474658"/>
                  </a:lnTo>
                  <a:lnTo>
                    <a:pt x="3270388" y="1477134"/>
                  </a:lnTo>
                  <a:lnTo>
                    <a:pt x="3271677" y="1479652"/>
                  </a:lnTo>
                  <a:lnTo>
                    <a:pt x="3274010" y="1480648"/>
                  </a:lnTo>
                  <a:lnTo>
                    <a:pt x="3274152" y="1480314"/>
                  </a:lnTo>
                  <a:lnTo>
                    <a:pt x="3274486" y="1480456"/>
                  </a:lnTo>
                  <a:lnTo>
                    <a:pt x="3274961" y="1480265"/>
                  </a:lnTo>
                  <a:lnTo>
                    <a:pt x="3277628" y="1481403"/>
                  </a:lnTo>
                  <a:lnTo>
                    <a:pt x="3280436" y="1482207"/>
                  </a:lnTo>
                  <a:lnTo>
                    <a:pt x="3283098" y="1480585"/>
                  </a:lnTo>
                  <a:lnTo>
                    <a:pt x="3283903" y="1477776"/>
                  </a:lnTo>
                  <a:lnTo>
                    <a:pt x="3284564" y="1475301"/>
                  </a:lnTo>
                  <a:lnTo>
                    <a:pt x="3282942" y="1472639"/>
                  </a:lnTo>
                  <a:close/>
                </a:path>
                <a:path w="17266920" h="11252200">
                  <a:moveTo>
                    <a:pt x="3366103" y="1494718"/>
                  </a:moveTo>
                  <a:lnTo>
                    <a:pt x="3363152" y="1494248"/>
                  </a:lnTo>
                  <a:lnTo>
                    <a:pt x="3360485" y="1493110"/>
                  </a:lnTo>
                  <a:lnTo>
                    <a:pt x="3357677" y="1492306"/>
                  </a:lnTo>
                  <a:lnTo>
                    <a:pt x="3355016" y="1493928"/>
                  </a:lnTo>
                  <a:lnTo>
                    <a:pt x="3354211" y="1496737"/>
                  </a:lnTo>
                  <a:lnTo>
                    <a:pt x="3353549" y="1499213"/>
                  </a:lnTo>
                  <a:lnTo>
                    <a:pt x="3354838" y="1501732"/>
                  </a:lnTo>
                  <a:lnTo>
                    <a:pt x="3357171" y="1502727"/>
                  </a:lnTo>
                  <a:lnTo>
                    <a:pt x="3357314" y="1502394"/>
                  </a:lnTo>
                  <a:lnTo>
                    <a:pt x="3357647" y="1502536"/>
                  </a:lnTo>
                  <a:lnTo>
                    <a:pt x="3358123" y="1502345"/>
                  </a:lnTo>
                  <a:lnTo>
                    <a:pt x="3360789" y="1503482"/>
                  </a:lnTo>
                  <a:lnTo>
                    <a:pt x="3363598" y="1504286"/>
                  </a:lnTo>
                  <a:lnTo>
                    <a:pt x="3366259" y="1502664"/>
                  </a:lnTo>
                  <a:lnTo>
                    <a:pt x="3367064" y="1499855"/>
                  </a:lnTo>
                  <a:lnTo>
                    <a:pt x="3367726" y="1497380"/>
                  </a:lnTo>
                  <a:lnTo>
                    <a:pt x="3366103" y="1494718"/>
                  </a:lnTo>
                  <a:close/>
                </a:path>
                <a:path w="17266920" h="11252200">
                  <a:moveTo>
                    <a:pt x="137121" y="113403"/>
                  </a:moveTo>
                  <a:lnTo>
                    <a:pt x="133886" y="113597"/>
                  </a:lnTo>
                  <a:lnTo>
                    <a:pt x="130563" y="117695"/>
                  </a:lnTo>
                  <a:lnTo>
                    <a:pt x="130758" y="120930"/>
                  </a:lnTo>
                  <a:lnTo>
                    <a:pt x="132807" y="122592"/>
                  </a:lnTo>
                  <a:lnTo>
                    <a:pt x="135189" y="124397"/>
                  </a:lnTo>
                  <a:lnTo>
                    <a:pt x="136522" y="124965"/>
                  </a:lnTo>
                  <a:lnTo>
                    <a:pt x="136380" y="125299"/>
                  </a:lnTo>
                  <a:lnTo>
                    <a:pt x="138380" y="126152"/>
                  </a:lnTo>
                  <a:lnTo>
                    <a:pt x="140615" y="125529"/>
                  </a:lnTo>
                  <a:lnTo>
                    <a:pt x="142135" y="123813"/>
                  </a:lnTo>
                  <a:lnTo>
                    <a:pt x="143797" y="121765"/>
                  </a:lnTo>
                  <a:lnTo>
                    <a:pt x="143601" y="118530"/>
                  </a:lnTo>
                  <a:lnTo>
                    <a:pt x="141553" y="116867"/>
                  </a:lnTo>
                  <a:lnTo>
                    <a:pt x="139170" y="115063"/>
                  </a:lnTo>
                  <a:lnTo>
                    <a:pt x="137121" y="113403"/>
                  </a:lnTo>
                  <a:close/>
                </a:path>
                <a:path w="17266920" h="11252200">
                  <a:moveTo>
                    <a:pt x="3449406" y="1516464"/>
                  </a:moveTo>
                  <a:lnTo>
                    <a:pt x="3446455" y="1515994"/>
                  </a:lnTo>
                  <a:lnTo>
                    <a:pt x="3443789" y="1514856"/>
                  </a:lnTo>
                  <a:lnTo>
                    <a:pt x="3440980" y="1514052"/>
                  </a:lnTo>
                  <a:lnTo>
                    <a:pt x="3438319" y="1515674"/>
                  </a:lnTo>
                  <a:lnTo>
                    <a:pt x="3437515" y="1518483"/>
                  </a:lnTo>
                  <a:lnTo>
                    <a:pt x="3436853" y="1520958"/>
                  </a:lnTo>
                  <a:lnTo>
                    <a:pt x="3438142" y="1523478"/>
                  </a:lnTo>
                  <a:lnTo>
                    <a:pt x="3440475" y="1524473"/>
                  </a:lnTo>
                  <a:lnTo>
                    <a:pt x="3440617" y="1524140"/>
                  </a:lnTo>
                  <a:lnTo>
                    <a:pt x="3440950" y="1524282"/>
                  </a:lnTo>
                  <a:lnTo>
                    <a:pt x="3441425" y="1524090"/>
                  </a:lnTo>
                  <a:lnTo>
                    <a:pt x="3444092" y="1525228"/>
                  </a:lnTo>
                  <a:lnTo>
                    <a:pt x="3446900" y="1526033"/>
                  </a:lnTo>
                  <a:lnTo>
                    <a:pt x="3449562" y="1524410"/>
                  </a:lnTo>
                  <a:lnTo>
                    <a:pt x="3450367" y="1521601"/>
                  </a:lnTo>
                  <a:lnTo>
                    <a:pt x="3451029" y="1519126"/>
                  </a:lnTo>
                  <a:lnTo>
                    <a:pt x="3449406" y="1516464"/>
                  </a:lnTo>
                  <a:close/>
                </a:path>
                <a:path w="17266920" h="11252200">
                  <a:moveTo>
                    <a:pt x="12001647" y="5155507"/>
                  </a:moveTo>
                  <a:lnTo>
                    <a:pt x="11998362" y="5154894"/>
                  </a:lnTo>
                  <a:lnTo>
                    <a:pt x="11993990" y="5157757"/>
                  </a:lnTo>
                  <a:lnTo>
                    <a:pt x="11993377" y="5161041"/>
                  </a:lnTo>
                  <a:lnTo>
                    <a:pt x="11994809" y="5163226"/>
                  </a:lnTo>
                  <a:lnTo>
                    <a:pt x="11996572" y="5165554"/>
                  </a:lnTo>
                  <a:lnTo>
                    <a:pt x="11996954" y="5166505"/>
                  </a:lnTo>
                  <a:lnTo>
                    <a:pt x="12000288" y="5167927"/>
                  </a:lnTo>
                  <a:lnTo>
                    <a:pt x="12001906" y="5167830"/>
                  </a:lnTo>
                  <a:lnTo>
                    <a:pt x="12003473" y="5166922"/>
                  </a:lnTo>
                  <a:lnTo>
                    <a:pt x="12005660" y="5165492"/>
                  </a:lnTo>
                  <a:lnTo>
                    <a:pt x="12006273" y="5162209"/>
                  </a:lnTo>
                  <a:lnTo>
                    <a:pt x="12004842" y="5160022"/>
                  </a:lnTo>
                  <a:lnTo>
                    <a:pt x="12003077" y="5157693"/>
                  </a:lnTo>
                  <a:lnTo>
                    <a:pt x="12001647" y="5155507"/>
                  </a:lnTo>
                  <a:close/>
                </a:path>
                <a:path w="17266920" h="11252200">
                  <a:moveTo>
                    <a:pt x="3532518" y="1537735"/>
                  </a:moveTo>
                  <a:lnTo>
                    <a:pt x="3529900" y="1537406"/>
                  </a:lnTo>
                  <a:lnTo>
                    <a:pt x="3527234" y="1536269"/>
                  </a:lnTo>
                  <a:lnTo>
                    <a:pt x="3524426" y="1535465"/>
                  </a:lnTo>
                  <a:lnTo>
                    <a:pt x="3521764" y="1537086"/>
                  </a:lnTo>
                  <a:lnTo>
                    <a:pt x="3520960" y="1539896"/>
                  </a:lnTo>
                  <a:lnTo>
                    <a:pt x="3520298" y="1542371"/>
                  </a:lnTo>
                  <a:lnTo>
                    <a:pt x="3521587" y="1544890"/>
                  </a:lnTo>
                  <a:lnTo>
                    <a:pt x="3523920" y="1545885"/>
                  </a:lnTo>
                  <a:lnTo>
                    <a:pt x="3524396" y="1545694"/>
                  </a:lnTo>
                  <a:lnTo>
                    <a:pt x="3524729" y="1545836"/>
                  </a:lnTo>
                  <a:lnTo>
                    <a:pt x="3525204" y="1545646"/>
                  </a:lnTo>
                  <a:lnTo>
                    <a:pt x="3527870" y="1546784"/>
                  </a:lnTo>
                  <a:lnTo>
                    <a:pt x="3530345" y="1547446"/>
                  </a:lnTo>
                  <a:lnTo>
                    <a:pt x="3533008" y="1545823"/>
                  </a:lnTo>
                  <a:lnTo>
                    <a:pt x="3533812" y="1543014"/>
                  </a:lnTo>
                  <a:lnTo>
                    <a:pt x="3534474" y="1540539"/>
                  </a:lnTo>
                  <a:lnTo>
                    <a:pt x="3532518" y="1537735"/>
                  </a:lnTo>
                  <a:close/>
                </a:path>
                <a:path w="17266920" h="11252200">
                  <a:moveTo>
                    <a:pt x="71271" y="58130"/>
                  </a:moveTo>
                  <a:lnTo>
                    <a:pt x="68036" y="58325"/>
                  </a:lnTo>
                  <a:lnTo>
                    <a:pt x="64712" y="62422"/>
                  </a:lnTo>
                  <a:lnTo>
                    <a:pt x="64908" y="65658"/>
                  </a:lnTo>
                  <a:lnTo>
                    <a:pt x="66957" y="67320"/>
                  </a:lnTo>
                  <a:lnTo>
                    <a:pt x="69339" y="69124"/>
                  </a:lnTo>
                  <a:lnTo>
                    <a:pt x="70672" y="69693"/>
                  </a:lnTo>
                  <a:lnTo>
                    <a:pt x="70530" y="70026"/>
                  </a:lnTo>
                  <a:lnTo>
                    <a:pt x="72530" y="70879"/>
                  </a:lnTo>
                  <a:lnTo>
                    <a:pt x="74765" y="70257"/>
                  </a:lnTo>
                  <a:lnTo>
                    <a:pt x="76285" y="68541"/>
                  </a:lnTo>
                  <a:lnTo>
                    <a:pt x="77947" y="66493"/>
                  </a:lnTo>
                  <a:lnTo>
                    <a:pt x="77751" y="63257"/>
                  </a:lnTo>
                  <a:lnTo>
                    <a:pt x="75702" y="61595"/>
                  </a:lnTo>
                  <a:lnTo>
                    <a:pt x="73320" y="59791"/>
                  </a:lnTo>
                  <a:lnTo>
                    <a:pt x="71271" y="58130"/>
                  </a:lnTo>
                  <a:close/>
                </a:path>
                <a:path w="17266920" h="11252200">
                  <a:moveTo>
                    <a:pt x="3615630" y="1559005"/>
                  </a:moveTo>
                  <a:lnTo>
                    <a:pt x="3613013" y="1558677"/>
                  </a:lnTo>
                  <a:lnTo>
                    <a:pt x="3610347" y="1557539"/>
                  </a:lnTo>
                  <a:lnTo>
                    <a:pt x="3607871" y="1556877"/>
                  </a:lnTo>
                  <a:lnTo>
                    <a:pt x="3605210" y="1558499"/>
                  </a:lnTo>
                  <a:lnTo>
                    <a:pt x="3604405" y="1561308"/>
                  </a:lnTo>
                  <a:lnTo>
                    <a:pt x="3603743" y="1563784"/>
                  </a:lnTo>
                  <a:lnTo>
                    <a:pt x="3605032" y="1566303"/>
                  </a:lnTo>
                  <a:lnTo>
                    <a:pt x="3607365" y="1567298"/>
                  </a:lnTo>
                  <a:lnTo>
                    <a:pt x="3607175" y="1566823"/>
                  </a:lnTo>
                  <a:lnTo>
                    <a:pt x="3607508" y="1566965"/>
                  </a:lnTo>
                  <a:lnTo>
                    <a:pt x="3607983" y="1566775"/>
                  </a:lnTo>
                  <a:lnTo>
                    <a:pt x="3610649" y="1567912"/>
                  </a:lnTo>
                  <a:lnTo>
                    <a:pt x="3613458" y="1568716"/>
                  </a:lnTo>
                  <a:lnTo>
                    <a:pt x="3616119" y="1567093"/>
                  </a:lnTo>
                  <a:lnTo>
                    <a:pt x="3616924" y="1564284"/>
                  </a:lnTo>
                  <a:lnTo>
                    <a:pt x="3617585" y="1561809"/>
                  </a:lnTo>
                  <a:lnTo>
                    <a:pt x="3615630" y="1559005"/>
                  </a:lnTo>
                  <a:close/>
                </a:path>
                <a:path w="17266920" h="11252200">
                  <a:moveTo>
                    <a:pt x="3699551" y="1580227"/>
                  </a:moveTo>
                  <a:lnTo>
                    <a:pt x="3696600" y="1579756"/>
                  </a:lnTo>
                  <a:lnTo>
                    <a:pt x="3693934" y="1578619"/>
                  </a:lnTo>
                  <a:lnTo>
                    <a:pt x="3691458" y="1577956"/>
                  </a:lnTo>
                  <a:lnTo>
                    <a:pt x="3688796" y="1579579"/>
                  </a:lnTo>
                  <a:lnTo>
                    <a:pt x="3687992" y="1582387"/>
                  </a:lnTo>
                  <a:lnTo>
                    <a:pt x="3687330" y="1584863"/>
                  </a:lnTo>
                  <a:lnTo>
                    <a:pt x="3688619" y="1587383"/>
                  </a:lnTo>
                  <a:lnTo>
                    <a:pt x="3690952" y="1588378"/>
                  </a:lnTo>
                  <a:lnTo>
                    <a:pt x="3691094" y="1588045"/>
                  </a:lnTo>
                  <a:lnTo>
                    <a:pt x="3691428" y="1588187"/>
                  </a:lnTo>
                  <a:lnTo>
                    <a:pt x="3691903" y="1587996"/>
                  </a:lnTo>
                  <a:lnTo>
                    <a:pt x="3694570" y="1589133"/>
                  </a:lnTo>
                  <a:lnTo>
                    <a:pt x="3697045" y="1589795"/>
                  </a:lnTo>
                  <a:lnTo>
                    <a:pt x="3699707" y="1588172"/>
                  </a:lnTo>
                  <a:lnTo>
                    <a:pt x="3700511" y="1585364"/>
                  </a:lnTo>
                  <a:lnTo>
                    <a:pt x="3701173" y="1582889"/>
                  </a:lnTo>
                  <a:lnTo>
                    <a:pt x="3699551" y="1580227"/>
                  </a:lnTo>
                  <a:close/>
                </a:path>
                <a:path w="17266920" h="11252200">
                  <a:moveTo>
                    <a:pt x="7034" y="0"/>
                  </a:moveTo>
                  <a:lnTo>
                    <a:pt x="4132" y="338"/>
                  </a:lnTo>
                  <a:lnTo>
                    <a:pt x="2137" y="2244"/>
                  </a:lnTo>
                  <a:lnTo>
                    <a:pt x="0" y="4484"/>
                  </a:lnTo>
                  <a:lnTo>
                    <a:pt x="338" y="7385"/>
                  </a:lnTo>
                  <a:lnTo>
                    <a:pt x="2244" y="9381"/>
                  </a:lnTo>
                  <a:lnTo>
                    <a:pt x="4484" y="11518"/>
                  </a:lnTo>
                  <a:lnTo>
                    <a:pt x="6151" y="12229"/>
                  </a:lnTo>
                  <a:lnTo>
                    <a:pt x="6008" y="12562"/>
                  </a:lnTo>
                  <a:lnTo>
                    <a:pt x="8008" y="13416"/>
                  </a:lnTo>
                  <a:lnTo>
                    <a:pt x="10101" y="13126"/>
                  </a:lnTo>
                  <a:lnTo>
                    <a:pt x="11621" y="11412"/>
                  </a:lnTo>
                  <a:lnTo>
                    <a:pt x="13758" y="9171"/>
                  </a:lnTo>
                  <a:lnTo>
                    <a:pt x="13420" y="6270"/>
                  </a:lnTo>
                  <a:lnTo>
                    <a:pt x="11513" y="4275"/>
                  </a:lnTo>
                  <a:lnTo>
                    <a:pt x="7034" y="0"/>
                  </a:lnTo>
                  <a:close/>
                </a:path>
                <a:path w="17266920" h="11252200">
                  <a:moveTo>
                    <a:pt x="11951567" y="5084507"/>
                  </a:moveTo>
                  <a:lnTo>
                    <a:pt x="11948615" y="5084036"/>
                  </a:lnTo>
                  <a:lnTo>
                    <a:pt x="11943959" y="5087565"/>
                  </a:lnTo>
                  <a:lnTo>
                    <a:pt x="11943488" y="5090515"/>
                  </a:lnTo>
                  <a:lnTo>
                    <a:pt x="11947017" y="5095173"/>
                  </a:lnTo>
                  <a:lnTo>
                    <a:pt x="11947398" y="5096123"/>
                  </a:lnTo>
                  <a:lnTo>
                    <a:pt x="11950732" y="5097545"/>
                  </a:lnTo>
                  <a:lnTo>
                    <a:pt x="11952492" y="5097114"/>
                  </a:lnTo>
                  <a:lnTo>
                    <a:pt x="11954061" y="5096207"/>
                  </a:lnTo>
                  <a:lnTo>
                    <a:pt x="11956389" y="5094442"/>
                  </a:lnTo>
                  <a:lnTo>
                    <a:pt x="11956859" y="5091492"/>
                  </a:lnTo>
                  <a:lnTo>
                    <a:pt x="11951567" y="5084507"/>
                  </a:lnTo>
                  <a:close/>
                </a:path>
                <a:path w="17266920" h="11252200">
                  <a:moveTo>
                    <a:pt x="3783138" y="1601307"/>
                  </a:moveTo>
                  <a:lnTo>
                    <a:pt x="3780188" y="1600835"/>
                  </a:lnTo>
                  <a:lnTo>
                    <a:pt x="3777522" y="1599698"/>
                  </a:lnTo>
                  <a:lnTo>
                    <a:pt x="3775046" y="1599036"/>
                  </a:lnTo>
                  <a:lnTo>
                    <a:pt x="3772384" y="1600659"/>
                  </a:lnTo>
                  <a:lnTo>
                    <a:pt x="3771580" y="1603467"/>
                  </a:lnTo>
                  <a:lnTo>
                    <a:pt x="3771252" y="1606085"/>
                  </a:lnTo>
                  <a:lnTo>
                    <a:pt x="3772207" y="1608462"/>
                  </a:lnTo>
                  <a:lnTo>
                    <a:pt x="3774540" y="1609457"/>
                  </a:lnTo>
                  <a:lnTo>
                    <a:pt x="3774682" y="1609124"/>
                  </a:lnTo>
                  <a:lnTo>
                    <a:pt x="3775015" y="1609266"/>
                  </a:lnTo>
                  <a:lnTo>
                    <a:pt x="3775491" y="1609075"/>
                  </a:lnTo>
                  <a:lnTo>
                    <a:pt x="3778157" y="1610213"/>
                  </a:lnTo>
                  <a:lnTo>
                    <a:pt x="3780633" y="1610875"/>
                  </a:lnTo>
                  <a:lnTo>
                    <a:pt x="3783295" y="1609252"/>
                  </a:lnTo>
                  <a:lnTo>
                    <a:pt x="3784099" y="1606444"/>
                  </a:lnTo>
                  <a:lnTo>
                    <a:pt x="3784761" y="1603968"/>
                  </a:lnTo>
                  <a:lnTo>
                    <a:pt x="3783138" y="1601307"/>
                  </a:lnTo>
                  <a:close/>
                </a:path>
                <a:path w="17266920" h="11252200">
                  <a:moveTo>
                    <a:pt x="3866344" y="1621435"/>
                  </a:moveTo>
                  <a:lnTo>
                    <a:pt x="3863584" y="1621440"/>
                  </a:lnTo>
                  <a:lnTo>
                    <a:pt x="3860917" y="1620302"/>
                  </a:lnTo>
                  <a:lnTo>
                    <a:pt x="3858442" y="1619639"/>
                  </a:lnTo>
                  <a:lnTo>
                    <a:pt x="3855781" y="1621262"/>
                  </a:lnTo>
                  <a:lnTo>
                    <a:pt x="3854976" y="1624070"/>
                  </a:lnTo>
                  <a:lnTo>
                    <a:pt x="3854648" y="1626688"/>
                  </a:lnTo>
                  <a:lnTo>
                    <a:pt x="3855603" y="1629066"/>
                  </a:lnTo>
                  <a:lnTo>
                    <a:pt x="3857937" y="1630061"/>
                  </a:lnTo>
                  <a:lnTo>
                    <a:pt x="3858079" y="1629728"/>
                  </a:lnTo>
                  <a:lnTo>
                    <a:pt x="3858412" y="1629870"/>
                  </a:lnTo>
                  <a:lnTo>
                    <a:pt x="3858888" y="1629679"/>
                  </a:lnTo>
                  <a:lnTo>
                    <a:pt x="3861554" y="1630816"/>
                  </a:lnTo>
                  <a:lnTo>
                    <a:pt x="3864029" y="1631478"/>
                  </a:lnTo>
                  <a:lnTo>
                    <a:pt x="3866692" y="1629855"/>
                  </a:lnTo>
                  <a:lnTo>
                    <a:pt x="3867495" y="1627047"/>
                  </a:lnTo>
                  <a:lnTo>
                    <a:pt x="3868157" y="1624573"/>
                  </a:lnTo>
                  <a:lnTo>
                    <a:pt x="3866344" y="1621435"/>
                  </a:lnTo>
                  <a:close/>
                </a:path>
                <a:path w="17266920" h="11252200">
                  <a:moveTo>
                    <a:pt x="3950407" y="1642323"/>
                  </a:moveTo>
                  <a:lnTo>
                    <a:pt x="3947314" y="1642186"/>
                  </a:lnTo>
                  <a:lnTo>
                    <a:pt x="3944647" y="1641048"/>
                  </a:lnTo>
                  <a:lnTo>
                    <a:pt x="3942172" y="1640386"/>
                  </a:lnTo>
                  <a:lnTo>
                    <a:pt x="3939511" y="1642008"/>
                  </a:lnTo>
                  <a:lnTo>
                    <a:pt x="3938706" y="1644817"/>
                  </a:lnTo>
                  <a:lnTo>
                    <a:pt x="3938378" y="1647434"/>
                  </a:lnTo>
                  <a:lnTo>
                    <a:pt x="3939333" y="1649812"/>
                  </a:lnTo>
                  <a:lnTo>
                    <a:pt x="3941667" y="1650807"/>
                  </a:lnTo>
                  <a:lnTo>
                    <a:pt x="3941809" y="1650474"/>
                  </a:lnTo>
                  <a:lnTo>
                    <a:pt x="3942618" y="1650425"/>
                  </a:lnTo>
                  <a:lnTo>
                    <a:pt x="3945284" y="1651562"/>
                  </a:lnTo>
                  <a:lnTo>
                    <a:pt x="3947759" y="1652224"/>
                  </a:lnTo>
                  <a:lnTo>
                    <a:pt x="3950421" y="1650601"/>
                  </a:lnTo>
                  <a:lnTo>
                    <a:pt x="3951225" y="1647793"/>
                  </a:lnTo>
                  <a:lnTo>
                    <a:pt x="3951886" y="1645318"/>
                  </a:lnTo>
                  <a:lnTo>
                    <a:pt x="3950407" y="1642323"/>
                  </a:lnTo>
                  <a:close/>
                </a:path>
                <a:path w="17266920" h="11252200">
                  <a:moveTo>
                    <a:pt x="4033612" y="1662451"/>
                  </a:moveTo>
                  <a:lnTo>
                    <a:pt x="4030852" y="1662456"/>
                  </a:lnTo>
                  <a:lnTo>
                    <a:pt x="4028186" y="1661319"/>
                  </a:lnTo>
                  <a:lnTo>
                    <a:pt x="4025711" y="1660657"/>
                  </a:lnTo>
                  <a:lnTo>
                    <a:pt x="4023048" y="1662279"/>
                  </a:lnTo>
                  <a:lnTo>
                    <a:pt x="4022245" y="1665087"/>
                  </a:lnTo>
                  <a:lnTo>
                    <a:pt x="4021916" y="1667704"/>
                  </a:lnTo>
                  <a:lnTo>
                    <a:pt x="4022872" y="1670082"/>
                  </a:lnTo>
                  <a:lnTo>
                    <a:pt x="4025205" y="1671077"/>
                  </a:lnTo>
                  <a:lnTo>
                    <a:pt x="4026156" y="1670695"/>
                  </a:lnTo>
                  <a:lnTo>
                    <a:pt x="4028823" y="1671832"/>
                  </a:lnTo>
                  <a:lnTo>
                    <a:pt x="4031298" y="1672494"/>
                  </a:lnTo>
                  <a:lnTo>
                    <a:pt x="4033959" y="1670873"/>
                  </a:lnTo>
                  <a:lnTo>
                    <a:pt x="4035567" y="1665255"/>
                  </a:lnTo>
                  <a:lnTo>
                    <a:pt x="4033612" y="1662451"/>
                  </a:lnTo>
                  <a:close/>
                </a:path>
                <a:path w="17266920" h="11252200">
                  <a:moveTo>
                    <a:pt x="11900775" y="5015172"/>
                  </a:moveTo>
                  <a:lnTo>
                    <a:pt x="11897825" y="5014701"/>
                  </a:lnTo>
                  <a:lnTo>
                    <a:pt x="11893167" y="5018230"/>
                  </a:lnTo>
                  <a:lnTo>
                    <a:pt x="11892697" y="5021180"/>
                  </a:lnTo>
                  <a:lnTo>
                    <a:pt x="11896225" y="5025838"/>
                  </a:lnTo>
                  <a:lnTo>
                    <a:pt x="11896608" y="5026788"/>
                  </a:lnTo>
                  <a:lnTo>
                    <a:pt x="11899942" y="5028210"/>
                  </a:lnTo>
                  <a:lnTo>
                    <a:pt x="11901700" y="5027779"/>
                  </a:lnTo>
                  <a:lnTo>
                    <a:pt x="11903269" y="5026872"/>
                  </a:lnTo>
                  <a:lnTo>
                    <a:pt x="11905598" y="5025108"/>
                  </a:lnTo>
                  <a:lnTo>
                    <a:pt x="11906068" y="5022157"/>
                  </a:lnTo>
                  <a:lnTo>
                    <a:pt x="11900775" y="5015172"/>
                  </a:lnTo>
                  <a:close/>
                </a:path>
                <a:path w="17266920" h="11252200">
                  <a:moveTo>
                    <a:pt x="4117675" y="1683339"/>
                  </a:moveTo>
                  <a:lnTo>
                    <a:pt x="4114582" y="1683202"/>
                  </a:lnTo>
                  <a:lnTo>
                    <a:pt x="4111916" y="1682065"/>
                  </a:lnTo>
                  <a:lnTo>
                    <a:pt x="4109441" y="1681403"/>
                  </a:lnTo>
                  <a:lnTo>
                    <a:pt x="4106778" y="1683025"/>
                  </a:lnTo>
                  <a:lnTo>
                    <a:pt x="4105975" y="1685833"/>
                  </a:lnTo>
                  <a:lnTo>
                    <a:pt x="4105788" y="1688118"/>
                  </a:lnTo>
                  <a:lnTo>
                    <a:pt x="4106744" y="1690494"/>
                  </a:lnTo>
                  <a:lnTo>
                    <a:pt x="4109077" y="1691490"/>
                  </a:lnTo>
                  <a:lnTo>
                    <a:pt x="4108935" y="1691823"/>
                  </a:lnTo>
                  <a:lnTo>
                    <a:pt x="4109885" y="1691440"/>
                  </a:lnTo>
                  <a:lnTo>
                    <a:pt x="4112552" y="1692578"/>
                  </a:lnTo>
                  <a:lnTo>
                    <a:pt x="4115027" y="1693241"/>
                  </a:lnTo>
                  <a:lnTo>
                    <a:pt x="4117831" y="1691285"/>
                  </a:lnTo>
                  <a:lnTo>
                    <a:pt x="4118493" y="1688810"/>
                  </a:lnTo>
                  <a:lnTo>
                    <a:pt x="4119297" y="1686001"/>
                  </a:lnTo>
                  <a:lnTo>
                    <a:pt x="4117675" y="1683339"/>
                  </a:lnTo>
                  <a:close/>
                </a:path>
                <a:path w="17266920" h="11252200">
                  <a:moveTo>
                    <a:pt x="4201023" y="1703135"/>
                  </a:moveTo>
                  <a:lnTo>
                    <a:pt x="4198263" y="1703139"/>
                  </a:lnTo>
                  <a:lnTo>
                    <a:pt x="4195596" y="1702001"/>
                  </a:lnTo>
                  <a:lnTo>
                    <a:pt x="4193121" y="1701339"/>
                  </a:lnTo>
                  <a:lnTo>
                    <a:pt x="4190460" y="1702962"/>
                  </a:lnTo>
                  <a:lnTo>
                    <a:pt x="4189655" y="1705771"/>
                  </a:lnTo>
                  <a:lnTo>
                    <a:pt x="4189469" y="1708055"/>
                  </a:lnTo>
                  <a:lnTo>
                    <a:pt x="4190424" y="1710433"/>
                  </a:lnTo>
                  <a:lnTo>
                    <a:pt x="4192758" y="1711428"/>
                  </a:lnTo>
                  <a:lnTo>
                    <a:pt x="4192615" y="1711761"/>
                  </a:lnTo>
                  <a:lnTo>
                    <a:pt x="4193566" y="1711379"/>
                  </a:lnTo>
                  <a:lnTo>
                    <a:pt x="4196233" y="1712516"/>
                  </a:lnTo>
                  <a:lnTo>
                    <a:pt x="4198708" y="1713178"/>
                  </a:lnTo>
                  <a:lnTo>
                    <a:pt x="4201512" y="1711223"/>
                  </a:lnTo>
                  <a:lnTo>
                    <a:pt x="4202174" y="1708747"/>
                  </a:lnTo>
                  <a:lnTo>
                    <a:pt x="4202979" y="1705938"/>
                  </a:lnTo>
                  <a:lnTo>
                    <a:pt x="4201023" y="1703135"/>
                  </a:lnTo>
                  <a:close/>
                </a:path>
                <a:path w="17266920" h="11252200">
                  <a:moveTo>
                    <a:pt x="4285228" y="1723690"/>
                  </a:moveTo>
                  <a:lnTo>
                    <a:pt x="4282135" y="1723552"/>
                  </a:lnTo>
                  <a:lnTo>
                    <a:pt x="4279468" y="1722415"/>
                  </a:lnTo>
                  <a:lnTo>
                    <a:pt x="4276993" y="1721753"/>
                  </a:lnTo>
                  <a:lnTo>
                    <a:pt x="4274332" y="1723375"/>
                  </a:lnTo>
                  <a:lnTo>
                    <a:pt x="4273527" y="1726184"/>
                  </a:lnTo>
                  <a:lnTo>
                    <a:pt x="4273340" y="1728468"/>
                  </a:lnTo>
                  <a:lnTo>
                    <a:pt x="4274297" y="1730845"/>
                  </a:lnTo>
                  <a:lnTo>
                    <a:pt x="4276630" y="1731840"/>
                  </a:lnTo>
                  <a:lnTo>
                    <a:pt x="4276488" y="1732174"/>
                  </a:lnTo>
                  <a:lnTo>
                    <a:pt x="4277438" y="1731791"/>
                  </a:lnTo>
                  <a:lnTo>
                    <a:pt x="4280105" y="1732928"/>
                  </a:lnTo>
                  <a:lnTo>
                    <a:pt x="4282580" y="1733590"/>
                  </a:lnTo>
                  <a:lnTo>
                    <a:pt x="4285384" y="1731635"/>
                  </a:lnTo>
                  <a:lnTo>
                    <a:pt x="4286046" y="1729160"/>
                  </a:lnTo>
                  <a:lnTo>
                    <a:pt x="4286850" y="1726352"/>
                  </a:lnTo>
                  <a:lnTo>
                    <a:pt x="4285228" y="1723690"/>
                  </a:lnTo>
                  <a:close/>
                </a:path>
                <a:path w="17266920" h="11252200">
                  <a:moveTo>
                    <a:pt x="11848131" y="4947410"/>
                  </a:moveTo>
                  <a:lnTo>
                    <a:pt x="11845181" y="4946940"/>
                  </a:lnTo>
                  <a:lnTo>
                    <a:pt x="11842852" y="4948705"/>
                  </a:lnTo>
                  <a:lnTo>
                    <a:pt x="11840857" y="4950611"/>
                  </a:lnTo>
                  <a:lnTo>
                    <a:pt x="11840386" y="4953562"/>
                  </a:lnTo>
                  <a:lnTo>
                    <a:pt x="11843914" y="4958219"/>
                  </a:lnTo>
                  <a:lnTo>
                    <a:pt x="11844298" y="4959171"/>
                  </a:lnTo>
                  <a:lnTo>
                    <a:pt x="11845630" y="4959739"/>
                  </a:lnTo>
                  <a:lnTo>
                    <a:pt x="11846106" y="4959548"/>
                  </a:lnTo>
                  <a:lnTo>
                    <a:pt x="11847773" y="4960259"/>
                  </a:lnTo>
                  <a:lnTo>
                    <a:pt x="11849723" y="4960303"/>
                  </a:lnTo>
                  <a:lnTo>
                    <a:pt x="11851100" y="4958921"/>
                  </a:lnTo>
                  <a:lnTo>
                    <a:pt x="11853096" y="4957014"/>
                  </a:lnTo>
                  <a:lnTo>
                    <a:pt x="11853567" y="4954062"/>
                  </a:lnTo>
                  <a:lnTo>
                    <a:pt x="11850038" y="4949406"/>
                  </a:lnTo>
                  <a:lnTo>
                    <a:pt x="11848131" y="4947410"/>
                  </a:lnTo>
                  <a:close/>
                </a:path>
                <a:path w="17266920" h="11252200">
                  <a:moveTo>
                    <a:pt x="4368575" y="1743484"/>
                  </a:moveTo>
                  <a:lnTo>
                    <a:pt x="4365816" y="1743489"/>
                  </a:lnTo>
                  <a:lnTo>
                    <a:pt x="4363149" y="1742352"/>
                  </a:lnTo>
                  <a:lnTo>
                    <a:pt x="4360674" y="1741690"/>
                  </a:lnTo>
                  <a:lnTo>
                    <a:pt x="4357870" y="1743645"/>
                  </a:lnTo>
                  <a:lnTo>
                    <a:pt x="4357208" y="1746121"/>
                  </a:lnTo>
                  <a:lnTo>
                    <a:pt x="4357021" y="1748405"/>
                  </a:lnTo>
                  <a:lnTo>
                    <a:pt x="4357977" y="1750783"/>
                  </a:lnTo>
                  <a:lnTo>
                    <a:pt x="4360310" y="1751778"/>
                  </a:lnTo>
                  <a:lnTo>
                    <a:pt x="4360167" y="1752112"/>
                  </a:lnTo>
                  <a:lnTo>
                    <a:pt x="4361119" y="1751729"/>
                  </a:lnTo>
                  <a:lnTo>
                    <a:pt x="4363785" y="1752867"/>
                  </a:lnTo>
                  <a:lnTo>
                    <a:pt x="4366260" y="1753528"/>
                  </a:lnTo>
                  <a:lnTo>
                    <a:pt x="4369064" y="1751572"/>
                  </a:lnTo>
                  <a:lnTo>
                    <a:pt x="4369727" y="1749097"/>
                  </a:lnTo>
                  <a:lnTo>
                    <a:pt x="4370531" y="1746289"/>
                  </a:lnTo>
                  <a:lnTo>
                    <a:pt x="4368575" y="1743484"/>
                  </a:lnTo>
                  <a:close/>
                </a:path>
                <a:path w="17266920" h="11252200">
                  <a:moveTo>
                    <a:pt x="4452256" y="1763422"/>
                  </a:moveTo>
                  <a:lnTo>
                    <a:pt x="4449496" y="1763427"/>
                  </a:lnTo>
                  <a:lnTo>
                    <a:pt x="4446829" y="1762290"/>
                  </a:lnTo>
                  <a:lnTo>
                    <a:pt x="4444354" y="1761627"/>
                  </a:lnTo>
                  <a:lnTo>
                    <a:pt x="4441551" y="1763583"/>
                  </a:lnTo>
                  <a:lnTo>
                    <a:pt x="4440889" y="1766058"/>
                  </a:lnTo>
                  <a:lnTo>
                    <a:pt x="4440702" y="1768342"/>
                  </a:lnTo>
                  <a:lnTo>
                    <a:pt x="4441658" y="1770720"/>
                  </a:lnTo>
                  <a:lnTo>
                    <a:pt x="4443991" y="1771715"/>
                  </a:lnTo>
                  <a:lnTo>
                    <a:pt x="4443849" y="1772048"/>
                  </a:lnTo>
                  <a:lnTo>
                    <a:pt x="4444800" y="1771666"/>
                  </a:lnTo>
                  <a:lnTo>
                    <a:pt x="4447466" y="1772804"/>
                  </a:lnTo>
                  <a:lnTo>
                    <a:pt x="4449941" y="1773465"/>
                  </a:lnTo>
                  <a:lnTo>
                    <a:pt x="4452746" y="1771509"/>
                  </a:lnTo>
                  <a:lnTo>
                    <a:pt x="4453407" y="1769035"/>
                  </a:lnTo>
                  <a:lnTo>
                    <a:pt x="4454212" y="1766226"/>
                  </a:lnTo>
                  <a:lnTo>
                    <a:pt x="4452256" y="1763422"/>
                  </a:lnTo>
                  <a:close/>
                </a:path>
                <a:path w="17266920" h="11252200">
                  <a:moveTo>
                    <a:pt x="11793159" y="4881415"/>
                  </a:moveTo>
                  <a:lnTo>
                    <a:pt x="11789732" y="4881135"/>
                  </a:lnTo>
                  <a:lnTo>
                    <a:pt x="11787738" y="4883042"/>
                  </a:lnTo>
                  <a:lnTo>
                    <a:pt x="11785551" y="4884473"/>
                  </a:lnTo>
                  <a:lnTo>
                    <a:pt x="11785272" y="4887899"/>
                  </a:lnTo>
                  <a:lnTo>
                    <a:pt x="11787178" y="4889894"/>
                  </a:lnTo>
                  <a:lnTo>
                    <a:pt x="11788943" y="4892223"/>
                  </a:lnTo>
                  <a:lnTo>
                    <a:pt x="11789467" y="4892841"/>
                  </a:lnTo>
                  <a:lnTo>
                    <a:pt x="11790801" y="4893410"/>
                  </a:lnTo>
                  <a:lnTo>
                    <a:pt x="11790659" y="4893743"/>
                  </a:lnTo>
                  <a:lnTo>
                    <a:pt x="11792324" y="4894454"/>
                  </a:lnTo>
                  <a:lnTo>
                    <a:pt x="11794418" y="4894164"/>
                  </a:lnTo>
                  <a:lnTo>
                    <a:pt x="11795796" y="4892782"/>
                  </a:lnTo>
                  <a:lnTo>
                    <a:pt x="11797981" y="4891350"/>
                  </a:lnTo>
                  <a:lnTo>
                    <a:pt x="11798262" y="4887925"/>
                  </a:lnTo>
                  <a:lnTo>
                    <a:pt x="11796355" y="4885929"/>
                  </a:lnTo>
                  <a:lnTo>
                    <a:pt x="11794590" y="4883600"/>
                  </a:lnTo>
                  <a:lnTo>
                    <a:pt x="11793159" y="4881415"/>
                  </a:lnTo>
                  <a:close/>
                </a:path>
                <a:path w="17266920" h="11252200">
                  <a:moveTo>
                    <a:pt x="4535746" y="1782884"/>
                  </a:moveTo>
                  <a:lnTo>
                    <a:pt x="4532986" y="1782889"/>
                  </a:lnTo>
                  <a:lnTo>
                    <a:pt x="4530319" y="1781751"/>
                  </a:lnTo>
                  <a:lnTo>
                    <a:pt x="4527844" y="1781089"/>
                  </a:lnTo>
                  <a:lnTo>
                    <a:pt x="4525040" y="1783044"/>
                  </a:lnTo>
                  <a:lnTo>
                    <a:pt x="4524378" y="1785520"/>
                  </a:lnTo>
                  <a:lnTo>
                    <a:pt x="4524192" y="1787803"/>
                  </a:lnTo>
                  <a:lnTo>
                    <a:pt x="4525148" y="1790181"/>
                  </a:lnTo>
                  <a:lnTo>
                    <a:pt x="4527481" y="1791176"/>
                  </a:lnTo>
                  <a:lnTo>
                    <a:pt x="4527338" y="1791510"/>
                  </a:lnTo>
                  <a:lnTo>
                    <a:pt x="4528290" y="1791127"/>
                  </a:lnTo>
                  <a:lnTo>
                    <a:pt x="4530956" y="1792265"/>
                  </a:lnTo>
                  <a:lnTo>
                    <a:pt x="4533431" y="1792927"/>
                  </a:lnTo>
                  <a:lnTo>
                    <a:pt x="4536235" y="1790972"/>
                  </a:lnTo>
                  <a:lnTo>
                    <a:pt x="4536897" y="1788496"/>
                  </a:lnTo>
                  <a:lnTo>
                    <a:pt x="4537701" y="1785688"/>
                  </a:lnTo>
                  <a:lnTo>
                    <a:pt x="4535746" y="1782884"/>
                  </a:lnTo>
                  <a:close/>
                </a:path>
                <a:path w="17266920" h="11252200">
                  <a:moveTo>
                    <a:pt x="4619093" y="1802679"/>
                  </a:moveTo>
                  <a:lnTo>
                    <a:pt x="4616334" y="1802683"/>
                  </a:lnTo>
                  <a:lnTo>
                    <a:pt x="4613667" y="1801546"/>
                  </a:lnTo>
                  <a:lnTo>
                    <a:pt x="4611191" y="1800884"/>
                  </a:lnTo>
                  <a:lnTo>
                    <a:pt x="4608388" y="1802840"/>
                  </a:lnTo>
                  <a:lnTo>
                    <a:pt x="4607726" y="1805315"/>
                  </a:lnTo>
                  <a:lnTo>
                    <a:pt x="4607539" y="1807599"/>
                  </a:lnTo>
                  <a:lnTo>
                    <a:pt x="4608495" y="1809976"/>
                  </a:lnTo>
                  <a:lnTo>
                    <a:pt x="4610828" y="1810971"/>
                  </a:lnTo>
                  <a:lnTo>
                    <a:pt x="4610686" y="1811305"/>
                  </a:lnTo>
                  <a:lnTo>
                    <a:pt x="4611637" y="1810922"/>
                  </a:lnTo>
                  <a:lnTo>
                    <a:pt x="4614303" y="1812059"/>
                  </a:lnTo>
                  <a:lnTo>
                    <a:pt x="4616778" y="1812721"/>
                  </a:lnTo>
                  <a:lnTo>
                    <a:pt x="4619582" y="1810766"/>
                  </a:lnTo>
                  <a:lnTo>
                    <a:pt x="4620244" y="1808292"/>
                  </a:lnTo>
                  <a:lnTo>
                    <a:pt x="4621048" y="1805483"/>
                  </a:lnTo>
                  <a:lnTo>
                    <a:pt x="4619093" y="1802679"/>
                  </a:lnTo>
                  <a:close/>
                </a:path>
                <a:path w="17266920" h="11252200">
                  <a:moveTo>
                    <a:pt x="4702916" y="1822283"/>
                  </a:moveTo>
                  <a:lnTo>
                    <a:pt x="4700156" y="1822287"/>
                  </a:lnTo>
                  <a:lnTo>
                    <a:pt x="4697490" y="1821149"/>
                  </a:lnTo>
                  <a:lnTo>
                    <a:pt x="4695015" y="1820488"/>
                  </a:lnTo>
                  <a:lnTo>
                    <a:pt x="4692210" y="1822444"/>
                  </a:lnTo>
                  <a:lnTo>
                    <a:pt x="4691548" y="1824919"/>
                  </a:lnTo>
                  <a:lnTo>
                    <a:pt x="4691362" y="1827203"/>
                  </a:lnTo>
                  <a:lnTo>
                    <a:pt x="4692317" y="1829580"/>
                  </a:lnTo>
                  <a:lnTo>
                    <a:pt x="4694650" y="1830576"/>
                  </a:lnTo>
                  <a:lnTo>
                    <a:pt x="4694508" y="1830909"/>
                  </a:lnTo>
                  <a:lnTo>
                    <a:pt x="4695460" y="1830527"/>
                  </a:lnTo>
                  <a:lnTo>
                    <a:pt x="4698126" y="1831664"/>
                  </a:lnTo>
                  <a:lnTo>
                    <a:pt x="4700602" y="1832326"/>
                  </a:lnTo>
                  <a:lnTo>
                    <a:pt x="4703405" y="1830371"/>
                  </a:lnTo>
                  <a:lnTo>
                    <a:pt x="4704067" y="1827895"/>
                  </a:lnTo>
                  <a:lnTo>
                    <a:pt x="4704872" y="1825086"/>
                  </a:lnTo>
                  <a:lnTo>
                    <a:pt x="4702916" y="1822283"/>
                  </a:lnTo>
                  <a:close/>
                </a:path>
                <a:path w="17266920" h="11252200">
                  <a:moveTo>
                    <a:pt x="11736143" y="4816517"/>
                  </a:moveTo>
                  <a:lnTo>
                    <a:pt x="11733049" y="4816378"/>
                  </a:lnTo>
                  <a:lnTo>
                    <a:pt x="11729059" y="4820192"/>
                  </a:lnTo>
                  <a:lnTo>
                    <a:pt x="11728922" y="4823284"/>
                  </a:lnTo>
                  <a:lnTo>
                    <a:pt x="11732735" y="4827275"/>
                  </a:lnTo>
                  <a:lnTo>
                    <a:pt x="11733259" y="4827893"/>
                  </a:lnTo>
                  <a:lnTo>
                    <a:pt x="11736258" y="4829172"/>
                  </a:lnTo>
                  <a:lnTo>
                    <a:pt x="11738352" y="4828883"/>
                  </a:lnTo>
                  <a:lnTo>
                    <a:pt x="11739730" y="4827501"/>
                  </a:lnTo>
                  <a:lnTo>
                    <a:pt x="11741725" y="4825595"/>
                  </a:lnTo>
                  <a:lnTo>
                    <a:pt x="11741862" y="4822501"/>
                  </a:lnTo>
                  <a:lnTo>
                    <a:pt x="11736143" y="4816517"/>
                  </a:lnTo>
                  <a:close/>
                </a:path>
                <a:path w="17266920" h="11252200">
                  <a:moveTo>
                    <a:pt x="4786739" y="1841887"/>
                  </a:moveTo>
                  <a:lnTo>
                    <a:pt x="4783646" y="1841749"/>
                  </a:lnTo>
                  <a:lnTo>
                    <a:pt x="4780979" y="1840612"/>
                  </a:lnTo>
                  <a:lnTo>
                    <a:pt x="4778504" y="1839950"/>
                  </a:lnTo>
                  <a:lnTo>
                    <a:pt x="4775700" y="1841905"/>
                  </a:lnTo>
                  <a:lnTo>
                    <a:pt x="4775038" y="1844381"/>
                  </a:lnTo>
                  <a:lnTo>
                    <a:pt x="4774852" y="1846665"/>
                  </a:lnTo>
                  <a:lnTo>
                    <a:pt x="4775807" y="1849042"/>
                  </a:lnTo>
                  <a:lnTo>
                    <a:pt x="4778140" y="1850037"/>
                  </a:lnTo>
                  <a:lnTo>
                    <a:pt x="4777998" y="1850370"/>
                  </a:lnTo>
                  <a:lnTo>
                    <a:pt x="4778949" y="1849988"/>
                  </a:lnTo>
                  <a:lnTo>
                    <a:pt x="4781616" y="1851126"/>
                  </a:lnTo>
                  <a:lnTo>
                    <a:pt x="4784092" y="1851788"/>
                  </a:lnTo>
                  <a:lnTo>
                    <a:pt x="4786895" y="1849833"/>
                  </a:lnTo>
                  <a:lnTo>
                    <a:pt x="4787557" y="1847357"/>
                  </a:lnTo>
                  <a:lnTo>
                    <a:pt x="4788361" y="1844549"/>
                  </a:lnTo>
                  <a:lnTo>
                    <a:pt x="4786739" y="1841887"/>
                  </a:lnTo>
                  <a:close/>
                </a:path>
                <a:path w="17266920" h="11252200">
                  <a:moveTo>
                    <a:pt x="4870419" y="1861825"/>
                  </a:moveTo>
                  <a:lnTo>
                    <a:pt x="4867327" y="1861686"/>
                  </a:lnTo>
                  <a:lnTo>
                    <a:pt x="4864660" y="1860549"/>
                  </a:lnTo>
                  <a:lnTo>
                    <a:pt x="4862185" y="1859887"/>
                  </a:lnTo>
                  <a:lnTo>
                    <a:pt x="4859381" y="1861843"/>
                  </a:lnTo>
                  <a:lnTo>
                    <a:pt x="4858719" y="1864318"/>
                  </a:lnTo>
                  <a:lnTo>
                    <a:pt x="4858532" y="1866602"/>
                  </a:lnTo>
                  <a:lnTo>
                    <a:pt x="4859488" y="1868980"/>
                  </a:lnTo>
                  <a:lnTo>
                    <a:pt x="4861821" y="1869975"/>
                  </a:lnTo>
                  <a:lnTo>
                    <a:pt x="4861679" y="1870309"/>
                  </a:lnTo>
                  <a:lnTo>
                    <a:pt x="4862630" y="1869926"/>
                  </a:lnTo>
                  <a:lnTo>
                    <a:pt x="4865296" y="1871064"/>
                  </a:lnTo>
                  <a:lnTo>
                    <a:pt x="4867771" y="1871725"/>
                  </a:lnTo>
                  <a:lnTo>
                    <a:pt x="4870576" y="1869769"/>
                  </a:lnTo>
                  <a:lnTo>
                    <a:pt x="4871238" y="1867295"/>
                  </a:lnTo>
                  <a:lnTo>
                    <a:pt x="4872042" y="1864486"/>
                  </a:lnTo>
                  <a:lnTo>
                    <a:pt x="4870419" y="1861825"/>
                  </a:lnTo>
                  <a:close/>
                </a:path>
                <a:path w="17266920" h="11252200">
                  <a:moveTo>
                    <a:pt x="11678082" y="4753141"/>
                  </a:moveTo>
                  <a:lnTo>
                    <a:pt x="11674988" y="4753004"/>
                  </a:lnTo>
                  <a:lnTo>
                    <a:pt x="11670998" y="4756817"/>
                  </a:lnTo>
                  <a:lnTo>
                    <a:pt x="11670860" y="4759910"/>
                  </a:lnTo>
                  <a:lnTo>
                    <a:pt x="11674674" y="4763901"/>
                  </a:lnTo>
                  <a:lnTo>
                    <a:pt x="11675199" y="4764519"/>
                  </a:lnTo>
                  <a:lnTo>
                    <a:pt x="11678198" y="4765798"/>
                  </a:lnTo>
                  <a:lnTo>
                    <a:pt x="11680292" y="4765509"/>
                  </a:lnTo>
                  <a:lnTo>
                    <a:pt x="11681668" y="4764126"/>
                  </a:lnTo>
                  <a:lnTo>
                    <a:pt x="11683664" y="4762219"/>
                  </a:lnTo>
                  <a:lnTo>
                    <a:pt x="11683801" y="4759127"/>
                  </a:lnTo>
                  <a:lnTo>
                    <a:pt x="11678082" y="4753141"/>
                  </a:lnTo>
                  <a:close/>
                </a:path>
                <a:path w="17266920" h="11252200">
                  <a:moveTo>
                    <a:pt x="4953909" y="1881286"/>
                  </a:moveTo>
                  <a:lnTo>
                    <a:pt x="4951149" y="1881291"/>
                  </a:lnTo>
                  <a:lnTo>
                    <a:pt x="4948483" y="1880153"/>
                  </a:lnTo>
                  <a:lnTo>
                    <a:pt x="4946007" y="1879492"/>
                  </a:lnTo>
                  <a:lnTo>
                    <a:pt x="4943203" y="1881446"/>
                  </a:lnTo>
                  <a:lnTo>
                    <a:pt x="4942541" y="1883922"/>
                  </a:lnTo>
                  <a:lnTo>
                    <a:pt x="4942355" y="1886206"/>
                  </a:lnTo>
                  <a:lnTo>
                    <a:pt x="4943310" y="1888583"/>
                  </a:lnTo>
                  <a:lnTo>
                    <a:pt x="4945644" y="1889579"/>
                  </a:lnTo>
                  <a:lnTo>
                    <a:pt x="4945502" y="1889912"/>
                  </a:lnTo>
                  <a:lnTo>
                    <a:pt x="4946453" y="1889530"/>
                  </a:lnTo>
                  <a:lnTo>
                    <a:pt x="4949119" y="1890667"/>
                  </a:lnTo>
                  <a:lnTo>
                    <a:pt x="4951595" y="1891329"/>
                  </a:lnTo>
                  <a:lnTo>
                    <a:pt x="4954398" y="1889374"/>
                  </a:lnTo>
                  <a:lnTo>
                    <a:pt x="4955061" y="1886898"/>
                  </a:lnTo>
                  <a:lnTo>
                    <a:pt x="4955865" y="1884090"/>
                  </a:lnTo>
                  <a:lnTo>
                    <a:pt x="4953909" y="1881286"/>
                  </a:lnTo>
                  <a:close/>
                </a:path>
                <a:path w="17266920" h="11252200">
                  <a:moveTo>
                    <a:pt x="5037732" y="1900889"/>
                  </a:moveTo>
                  <a:lnTo>
                    <a:pt x="5034639" y="1900752"/>
                  </a:lnTo>
                  <a:lnTo>
                    <a:pt x="5031972" y="1899615"/>
                  </a:lnTo>
                  <a:lnTo>
                    <a:pt x="5029497" y="1898953"/>
                  </a:lnTo>
                  <a:lnTo>
                    <a:pt x="5026693" y="1900909"/>
                  </a:lnTo>
                  <a:lnTo>
                    <a:pt x="5026031" y="1903383"/>
                  </a:lnTo>
                  <a:lnTo>
                    <a:pt x="5025845" y="1905668"/>
                  </a:lnTo>
                  <a:lnTo>
                    <a:pt x="5026800" y="1908045"/>
                  </a:lnTo>
                  <a:lnTo>
                    <a:pt x="5029134" y="1909040"/>
                  </a:lnTo>
                  <a:lnTo>
                    <a:pt x="5028992" y="1909373"/>
                  </a:lnTo>
                  <a:lnTo>
                    <a:pt x="5029943" y="1908991"/>
                  </a:lnTo>
                  <a:lnTo>
                    <a:pt x="5032609" y="1910129"/>
                  </a:lnTo>
                  <a:lnTo>
                    <a:pt x="5035084" y="1910792"/>
                  </a:lnTo>
                  <a:lnTo>
                    <a:pt x="5037888" y="1908835"/>
                  </a:lnTo>
                  <a:lnTo>
                    <a:pt x="5038550" y="1906361"/>
                  </a:lnTo>
                  <a:lnTo>
                    <a:pt x="5039354" y="1903552"/>
                  </a:lnTo>
                  <a:lnTo>
                    <a:pt x="5037732" y="1900889"/>
                  </a:lnTo>
                  <a:close/>
                </a:path>
                <a:path w="17266920" h="11252200">
                  <a:moveTo>
                    <a:pt x="5121222" y="1920351"/>
                  </a:moveTo>
                  <a:lnTo>
                    <a:pt x="5118462" y="1920356"/>
                  </a:lnTo>
                  <a:lnTo>
                    <a:pt x="5115796" y="1919218"/>
                  </a:lnTo>
                  <a:lnTo>
                    <a:pt x="5113320" y="1918556"/>
                  </a:lnTo>
                  <a:lnTo>
                    <a:pt x="5110516" y="1920513"/>
                  </a:lnTo>
                  <a:lnTo>
                    <a:pt x="5109854" y="1922988"/>
                  </a:lnTo>
                  <a:lnTo>
                    <a:pt x="5109668" y="1925272"/>
                  </a:lnTo>
                  <a:lnTo>
                    <a:pt x="5110624" y="1927650"/>
                  </a:lnTo>
                  <a:lnTo>
                    <a:pt x="5112957" y="1928645"/>
                  </a:lnTo>
                  <a:lnTo>
                    <a:pt x="5112815" y="1928978"/>
                  </a:lnTo>
                  <a:lnTo>
                    <a:pt x="5113765" y="1928596"/>
                  </a:lnTo>
                  <a:lnTo>
                    <a:pt x="5116431" y="1929733"/>
                  </a:lnTo>
                  <a:lnTo>
                    <a:pt x="5118907" y="1930395"/>
                  </a:lnTo>
                  <a:lnTo>
                    <a:pt x="5121711" y="1928440"/>
                  </a:lnTo>
                  <a:lnTo>
                    <a:pt x="5122373" y="1925964"/>
                  </a:lnTo>
                  <a:lnTo>
                    <a:pt x="5123177" y="1923155"/>
                  </a:lnTo>
                  <a:lnTo>
                    <a:pt x="5121222" y="1920351"/>
                  </a:lnTo>
                  <a:close/>
                </a:path>
                <a:path w="17266920" h="11252200">
                  <a:moveTo>
                    <a:pt x="11618976" y="4691292"/>
                  </a:moveTo>
                  <a:lnTo>
                    <a:pt x="11615884" y="4691153"/>
                  </a:lnTo>
                  <a:lnTo>
                    <a:pt x="11611893" y="4694967"/>
                  </a:lnTo>
                  <a:lnTo>
                    <a:pt x="11611756" y="4698060"/>
                  </a:lnTo>
                  <a:lnTo>
                    <a:pt x="11615569" y="4702051"/>
                  </a:lnTo>
                  <a:lnTo>
                    <a:pt x="11615760" y="4702526"/>
                  </a:lnTo>
                  <a:lnTo>
                    <a:pt x="11617093" y="4703095"/>
                  </a:lnTo>
                  <a:lnTo>
                    <a:pt x="11616951" y="4703428"/>
                  </a:lnTo>
                  <a:lnTo>
                    <a:pt x="11618952" y="4704282"/>
                  </a:lnTo>
                  <a:lnTo>
                    <a:pt x="11621187" y="4703659"/>
                  </a:lnTo>
                  <a:lnTo>
                    <a:pt x="11622565" y="4702277"/>
                  </a:lnTo>
                  <a:lnTo>
                    <a:pt x="11624559" y="4700370"/>
                  </a:lnTo>
                  <a:lnTo>
                    <a:pt x="11624696" y="4697277"/>
                  </a:lnTo>
                  <a:lnTo>
                    <a:pt x="11618976" y="4691292"/>
                  </a:lnTo>
                  <a:close/>
                </a:path>
                <a:path w="17266920" h="11252200">
                  <a:moveTo>
                    <a:pt x="5205044" y="1939955"/>
                  </a:moveTo>
                  <a:lnTo>
                    <a:pt x="5202285" y="1939960"/>
                  </a:lnTo>
                  <a:lnTo>
                    <a:pt x="5199618" y="1938823"/>
                  </a:lnTo>
                  <a:lnTo>
                    <a:pt x="5197143" y="1938161"/>
                  </a:lnTo>
                  <a:lnTo>
                    <a:pt x="5194339" y="1940116"/>
                  </a:lnTo>
                  <a:lnTo>
                    <a:pt x="5193677" y="1942592"/>
                  </a:lnTo>
                  <a:lnTo>
                    <a:pt x="5193491" y="1944876"/>
                  </a:lnTo>
                  <a:lnTo>
                    <a:pt x="5194446" y="1947253"/>
                  </a:lnTo>
                  <a:lnTo>
                    <a:pt x="5196780" y="1948248"/>
                  </a:lnTo>
                  <a:lnTo>
                    <a:pt x="5196638" y="1948582"/>
                  </a:lnTo>
                  <a:lnTo>
                    <a:pt x="5197588" y="1948201"/>
                  </a:lnTo>
                  <a:lnTo>
                    <a:pt x="5200254" y="1949338"/>
                  </a:lnTo>
                  <a:lnTo>
                    <a:pt x="5202729" y="1950000"/>
                  </a:lnTo>
                  <a:lnTo>
                    <a:pt x="5205533" y="1948043"/>
                  </a:lnTo>
                  <a:lnTo>
                    <a:pt x="5206196" y="1945568"/>
                  </a:lnTo>
                  <a:lnTo>
                    <a:pt x="5207000" y="1942760"/>
                  </a:lnTo>
                  <a:lnTo>
                    <a:pt x="5205044" y="1939955"/>
                  </a:lnTo>
                  <a:close/>
                </a:path>
                <a:path w="17266920" h="11252200">
                  <a:moveTo>
                    <a:pt x="5288868" y="1959559"/>
                  </a:moveTo>
                  <a:lnTo>
                    <a:pt x="5286108" y="1959564"/>
                  </a:lnTo>
                  <a:lnTo>
                    <a:pt x="5283442" y="1958427"/>
                  </a:lnTo>
                  <a:lnTo>
                    <a:pt x="5280966" y="1957765"/>
                  </a:lnTo>
                  <a:lnTo>
                    <a:pt x="5278162" y="1959721"/>
                  </a:lnTo>
                  <a:lnTo>
                    <a:pt x="5277500" y="1962195"/>
                  </a:lnTo>
                  <a:lnTo>
                    <a:pt x="5277314" y="1964480"/>
                  </a:lnTo>
                  <a:lnTo>
                    <a:pt x="5278269" y="1966858"/>
                  </a:lnTo>
                  <a:lnTo>
                    <a:pt x="5280602" y="1967853"/>
                  </a:lnTo>
                  <a:lnTo>
                    <a:pt x="5280460" y="1968186"/>
                  </a:lnTo>
                  <a:lnTo>
                    <a:pt x="5281411" y="1967804"/>
                  </a:lnTo>
                  <a:lnTo>
                    <a:pt x="5284078" y="1968941"/>
                  </a:lnTo>
                  <a:lnTo>
                    <a:pt x="5286553" y="1969603"/>
                  </a:lnTo>
                  <a:lnTo>
                    <a:pt x="5289357" y="1967647"/>
                  </a:lnTo>
                  <a:lnTo>
                    <a:pt x="5290019" y="1965173"/>
                  </a:lnTo>
                  <a:lnTo>
                    <a:pt x="5290823" y="1962363"/>
                  </a:lnTo>
                  <a:lnTo>
                    <a:pt x="5288868" y="1959559"/>
                  </a:lnTo>
                  <a:close/>
                </a:path>
                <a:path w="17266920" h="11252200">
                  <a:moveTo>
                    <a:pt x="11557161" y="4630255"/>
                  </a:moveTo>
                  <a:lnTo>
                    <a:pt x="11553926" y="4630451"/>
                  </a:lnTo>
                  <a:lnTo>
                    <a:pt x="11549935" y="4634264"/>
                  </a:lnTo>
                  <a:lnTo>
                    <a:pt x="11550132" y="4637499"/>
                  </a:lnTo>
                  <a:lnTo>
                    <a:pt x="11552039" y="4639494"/>
                  </a:lnTo>
                  <a:lnTo>
                    <a:pt x="11554278" y="4641632"/>
                  </a:lnTo>
                  <a:lnTo>
                    <a:pt x="11555945" y="4642343"/>
                  </a:lnTo>
                  <a:lnTo>
                    <a:pt x="11555469" y="4642534"/>
                  </a:lnTo>
                  <a:lnTo>
                    <a:pt x="11557469" y="4643387"/>
                  </a:lnTo>
                  <a:lnTo>
                    <a:pt x="11559705" y="4642765"/>
                  </a:lnTo>
                  <a:lnTo>
                    <a:pt x="11561082" y="4641382"/>
                  </a:lnTo>
                  <a:lnTo>
                    <a:pt x="11563077" y="4639476"/>
                  </a:lnTo>
                  <a:lnTo>
                    <a:pt x="11562881" y="4636240"/>
                  </a:lnTo>
                  <a:lnTo>
                    <a:pt x="11557161" y="4630255"/>
                  </a:lnTo>
                  <a:close/>
                </a:path>
                <a:path w="17266920" h="11252200">
                  <a:moveTo>
                    <a:pt x="5372548" y="1979497"/>
                  </a:moveTo>
                  <a:lnTo>
                    <a:pt x="5369788" y="1979502"/>
                  </a:lnTo>
                  <a:lnTo>
                    <a:pt x="5367122" y="1978364"/>
                  </a:lnTo>
                  <a:lnTo>
                    <a:pt x="5364646" y="1977703"/>
                  </a:lnTo>
                  <a:lnTo>
                    <a:pt x="5361842" y="1979657"/>
                  </a:lnTo>
                  <a:lnTo>
                    <a:pt x="5361181" y="1982132"/>
                  </a:lnTo>
                  <a:lnTo>
                    <a:pt x="5360994" y="1984417"/>
                  </a:lnTo>
                  <a:lnTo>
                    <a:pt x="5361950" y="1986794"/>
                  </a:lnTo>
                  <a:lnTo>
                    <a:pt x="5364283" y="1987790"/>
                  </a:lnTo>
                  <a:lnTo>
                    <a:pt x="5364141" y="1988123"/>
                  </a:lnTo>
                  <a:lnTo>
                    <a:pt x="5365092" y="1987741"/>
                  </a:lnTo>
                  <a:lnTo>
                    <a:pt x="5367759" y="1988878"/>
                  </a:lnTo>
                  <a:lnTo>
                    <a:pt x="5370234" y="1989540"/>
                  </a:lnTo>
                  <a:lnTo>
                    <a:pt x="5373038" y="1987584"/>
                  </a:lnTo>
                  <a:lnTo>
                    <a:pt x="5373700" y="1985109"/>
                  </a:lnTo>
                  <a:lnTo>
                    <a:pt x="5374504" y="1982301"/>
                  </a:lnTo>
                  <a:lnTo>
                    <a:pt x="5372548" y="1979497"/>
                  </a:lnTo>
                  <a:close/>
                </a:path>
                <a:path w="17266920" h="11252200">
                  <a:moveTo>
                    <a:pt x="5456371" y="1999100"/>
                  </a:moveTo>
                  <a:lnTo>
                    <a:pt x="5453611" y="1999105"/>
                  </a:lnTo>
                  <a:lnTo>
                    <a:pt x="5450945" y="1997968"/>
                  </a:lnTo>
                  <a:lnTo>
                    <a:pt x="5448469" y="1997306"/>
                  </a:lnTo>
                  <a:lnTo>
                    <a:pt x="5445665" y="1999262"/>
                  </a:lnTo>
                  <a:lnTo>
                    <a:pt x="5445004" y="2001737"/>
                  </a:lnTo>
                  <a:lnTo>
                    <a:pt x="5444817" y="2004021"/>
                  </a:lnTo>
                  <a:lnTo>
                    <a:pt x="5445773" y="2006398"/>
                  </a:lnTo>
                  <a:lnTo>
                    <a:pt x="5448106" y="2007393"/>
                  </a:lnTo>
                  <a:lnTo>
                    <a:pt x="5447964" y="2007727"/>
                  </a:lnTo>
                  <a:lnTo>
                    <a:pt x="5448915" y="2007344"/>
                  </a:lnTo>
                  <a:lnTo>
                    <a:pt x="5451581" y="2008482"/>
                  </a:lnTo>
                  <a:lnTo>
                    <a:pt x="5454057" y="2009144"/>
                  </a:lnTo>
                  <a:lnTo>
                    <a:pt x="5456860" y="2007189"/>
                  </a:lnTo>
                  <a:lnTo>
                    <a:pt x="5457523" y="2004713"/>
                  </a:lnTo>
                  <a:lnTo>
                    <a:pt x="5458326" y="2001905"/>
                  </a:lnTo>
                  <a:lnTo>
                    <a:pt x="5456371" y="1999100"/>
                  </a:lnTo>
                  <a:close/>
                </a:path>
                <a:path w="17266920" h="11252200">
                  <a:moveTo>
                    <a:pt x="11494635" y="4570886"/>
                  </a:moveTo>
                  <a:lnTo>
                    <a:pt x="11491733" y="4571223"/>
                  </a:lnTo>
                  <a:lnTo>
                    <a:pt x="11489738" y="4573130"/>
                  </a:lnTo>
                  <a:lnTo>
                    <a:pt x="11487600" y="4575370"/>
                  </a:lnTo>
                  <a:lnTo>
                    <a:pt x="11487938" y="4578271"/>
                  </a:lnTo>
                  <a:lnTo>
                    <a:pt x="11489845" y="4580267"/>
                  </a:lnTo>
                  <a:lnTo>
                    <a:pt x="11492085" y="4582404"/>
                  </a:lnTo>
                  <a:lnTo>
                    <a:pt x="11493751" y="4583115"/>
                  </a:lnTo>
                  <a:lnTo>
                    <a:pt x="11493609" y="4583449"/>
                  </a:lnTo>
                  <a:lnTo>
                    <a:pt x="11495609" y="4584302"/>
                  </a:lnTo>
                  <a:lnTo>
                    <a:pt x="11497702" y="4584012"/>
                  </a:lnTo>
                  <a:lnTo>
                    <a:pt x="11499222" y="4582296"/>
                  </a:lnTo>
                  <a:lnTo>
                    <a:pt x="11501358" y="4580057"/>
                  </a:lnTo>
                  <a:lnTo>
                    <a:pt x="11501021" y="4577155"/>
                  </a:lnTo>
                  <a:lnTo>
                    <a:pt x="11499114" y="4575159"/>
                  </a:lnTo>
                  <a:lnTo>
                    <a:pt x="11494635" y="4570886"/>
                  </a:lnTo>
                  <a:close/>
                </a:path>
                <a:path w="17266920" h="11252200">
                  <a:moveTo>
                    <a:pt x="5540385" y="2019180"/>
                  </a:moveTo>
                  <a:lnTo>
                    <a:pt x="5537292" y="2019042"/>
                  </a:lnTo>
                  <a:lnTo>
                    <a:pt x="5534626" y="2017905"/>
                  </a:lnTo>
                  <a:lnTo>
                    <a:pt x="5532151" y="2017243"/>
                  </a:lnTo>
                  <a:lnTo>
                    <a:pt x="5529488" y="2018866"/>
                  </a:lnTo>
                  <a:lnTo>
                    <a:pt x="5528685" y="2021674"/>
                  </a:lnTo>
                  <a:lnTo>
                    <a:pt x="5528498" y="2023958"/>
                  </a:lnTo>
                  <a:lnTo>
                    <a:pt x="5529453" y="2026336"/>
                  </a:lnTo>
                  <a:lnTo>
                    <a:pt x="5531787" y="2027332"/>
                  </a:lnTo>
                  <a:lnTo>
                    <a:pt x="5531645" y="2027664"/>
                  </a:lnTo>
                  <a:lnTo>
                    <a:pt x="5532595" y="2027282"/>
                  </a:lnTo>
                  <a:lnTo>
                    <a:pt x="5535262" y="2028420"/>
                  </a:lnTo>
                  <a:lnTo>
                    <a:pt x="5537737" y="2029082"/>
                  </a:lnTo>
                  <a:lnTo>
                    <a:pt x="5540542" y="2027126"/>
                  </a:lnTo>
                  <a:lnTo>
                    <a:pt x="5541203" y="2024651"/>
                  </a:lnTo>
                  <a:lnTo>
                    <a:pt x="5542007" y="2021842"/>
                  </a:lnTo>
                  <a:lnTo>
                    <a:pt x="5540385" y="2019180"/>
                  </a:lnTo>
                  <a:close/>
                </a:path>
                <a:path w="17266920" h="11252200">
                  <a:moveTo>
                    <a:pt x="5624066" y="2039118"/>
                  </a:moveTo>
                  <a:lnTo>
                    <a:pt x="5621306" y="2039121"/>
                  </a:lnTo>
                  <a:lnTo>
                    <a:pt x="5618640" y="2037984"/>
                  </a:lnTo>
                  <a:lnTo>
                    <a:pt x="5616165" y="2037322"/>
                  </a:lnTo>
                  <a:lnTo>
                    <a:pt x="5613503" y="2038945"/>
                  </a:lnTo>
                  <a:lnTo>
                    <a:pt x="5612698" y="2041754"/>
                  </a:lnTo>
                  <a:lnTo>
                    <a:pt x="5612512" y="2044037"/>
                  </a:lnTo>
                  <a:lnTo>
                    <a:pt x="5613468" y="2046415"/>
                  </a:lnTo>
                  <a:lnTo>
                    <a:pt x="5615801" y="2047410"/>
                  </a:lnTo>
                  <a:lnTo>
                    <a:pt x="5615659" y="2047744"/>
                  </a:lnTo>
                  <a:lnTo>
                    <a:pt x="5616610" y="2047361"/>
                  </a:lnTo>
                  <a:lnTo>
                    <a:pt x="5619276" y="2048499"/>
                  </a:lnTo>
                  <a:lnTo>
                    <a:pt x="5621751" y="2049161"/>
                  </a:lnTo>
                  <a:lnTo>
                    <a:pt x="5624413" y="2047539"/>
                  </a:lnTo>
                  <a:lnTo>
                    <a:pt x="5626022" y="2041921"/>
                  </a:lnTo>
                  <a:lnTo>
                    <a:pt x="5624066" y="2039118"/>
                  </a:lnTo>
                  <a:close/>
                </a:path>
                <a:path w="17266920" h="11252200">
                  <a:moveTo>
                    <a:pt x="11430922" y="4513373"/>
                  </a:moveTo>
                  <a:lnTo>
                    <a:pt x="11427687" y="4513569"/>
                  </a:lnTo>
                  <a:lnTo>
                    <a:pt x="11424363" y="4517666"/>
                  </a:lnTo>
                  <a:lnTo>
                    <a:pt x="11424558" y="4520902"/>
                  </a:lnTo>
                  <a:lnTo>
                    <a:pt x="11426607" y="4522563"/>
                  </a:lnTo>
                  <a:lnTo>
                    <a:pt x="11428847" y="4524701"/>
                  </a:lnTo>
                  <a:lnTo>
                    <a:pt x="11432179" y="4526123"/>
                  </a:lnTo>
                  <a:lnTo>
                    <a:pt x="11434273" y="4525834"/>
                  </a:lnTo>
                  <a:lnTo>
                    <a:pt x="11435793" y="4524118"/>
                  </a:lnTo>
                  <a:lnTo>
                    <a:pt x="11437455" y="4522069"/>
                  </a:lnTo>
                  <a:lnTo>
                    <a:pt x="11437259" y="4518834"/>
                  </a:lnTo>
                  <a:lnTo>
                    <a:pt x="11435211" y="4517172"/>
                  </a:lnTo>
                  <a:lnTo>
                    <a:pt x="11432970" y="4515035"/>
                  </a:lnTo>
                  <a:lnTo>
                    <a:pt x="11430922" y="4513373"/>
                  </a:lnTo>
                  <a:close/>
                </a:path>
                <a:path w="17266920" h="11252200">
                  <a:moveTo>
                    <a:pt x="5707746" y="2059054"/>
                  </a:moveTo>
                  <a:lnTo>
                    <a:pt x="5704987" y="2059059"/>
                  </a:lnTo>
                  <a:lnTo>
                    <a:pt x="5702321" y="2057922"/>
                  </a:lnTo>
                  <a:lnTo>
                    <a:pt x="5699845" y="2057260"/>
                  </a:lnTo>
                  <a:lnTo>
                    <a:pt x="5697042" y="2059215"/>
                  </a:lnTo>
                  <a:lnTo>
                    <a:pt x="5696380" y="2061691"/>
                  </a:lnTo>
                  <a:lnTo>
                    <a:pt x="5696193" y="2063976"/>
                  </a:lnTo>
                  <a:lnTo>
                    <a:pt x="5697149" y="2066352"/>
                  </a:lnTo>
                  <a:lnTo>
                    <a:pt x="5699482" y="2067347"/>
                  </a:lnTo>
                  <a:lnTo>
                    <a:pt x="5699340" y="2067681"/>
                  </a:lnTo>
                  <a:lnTo>
                    <a:pt x="5700290" y="2067298"/>
                  </a:lnTo>
                  <a:lnTo>
                    <a:pt x="5702957" y="2068436"/>
                  </a:lnTo>
                  <a:lnTo>
                    <a:pt x="5705432" y="2069098"/>
                  </a:lnTo>
                  <a:lnTo>
                    <a:pt x="5708094" y="2067476"/>
                  </a:lnTo>
                  <a:lnTo>
                    <a:pt x="5709702" y="2061859"/>
                  </a:lnTo>
                  <a:lnTo>
                    <a:pt x="5707746" y="2059054"/>
                  </a:lnTo>
                  <a:close/>
                </a:path>
                <a:path w="17266920" h="11252200">
                  <a:moveTo>
                    <a:pt x="11365832" y="4457242"/>
                  </a:moveTo>
                  <a:lnTo>
                    <a:pt x="11362596" y="4457438"/>
                  </a:lnTo>
                  <a:lnTo>
                    <a:pt x="11359272" y="4461536"/>
                  </a:lnTo>
                  <a:lnTo>
                    <a:pt x="11359468" y="4464771"/>
                  </a:lnTo>
                  <a:lnTo>
                    <a:pt x="11361516" y="4466433"/>
                  </a:lnTo>
                  <a:lnTo>
                    <a:pt x="11363899" y="4468237"/>
                  </a:lnTo>
                  <a:lnTo>
                    <a:pt x="11365232" y="4468806"/>
                  </a:lnTo>
                  <a:lnTo>
                    <a:pt x="11365090" y="4469140"/>
                  </a:lnTo>
                  <a:lnTo>
                    <a:pt x="11367090" y="4469993"/>
                  </a:lnTo>
                  <a:lnTo>
                    <a:pt x="11369325" y="4469370"/>
                  </a:lnTo>
                  <a:lnTo>
                    <a:pt x="11370845" y="4467654"/>
                  </a:lnTo>
                  <a:lnTo>
                    <a:pt x="11372507" y="4465605"/>
                  </a:lnTo>
                  <a:lnTo>
                    <a:pt x="11372310" y="4462370"/>
                  </a:lnTo>
                  <a:lnTo>
                    <a:pt x="11370261" y="4460708"/>
                  </a:lnTo>
                  <a:lnTo>
                    <a:pt x="11367880" y="4458904"/>
                  </a:lnTo>
                  <a:lnTo>
                    <a:pt x="11365832" y="4457242"/>
                  </a:lnTo>
                  <a:close/>
                </a:path>
                <a:path w="17266920" h="11252200">
                  <a:moveTo>
                    <a:pt x="5791760" y="2079135"/>
                  </a:moveTo>
                  <a:lnTo>
                    <a:pt x="5789001" y="2079139"/>
                  </a:lnTo>
                  <a:lnTo>
                    <a:pt x="5786335" y="2078001"/>
                  </a:lnTo>
                  <a:lnTo>
                    <a:pt x="5783859" y="2077339"/>
                  </a:lnTo>
                  <a:lnTo>
                    <a:pt x="5781197" y="2078962"/>
                  </a:lnTo>
                  <a:lnTo>
                    <a:pt x="5780393" y="2081770"/>
                  </a:lnTo>
                  <a:lnTo>
                    <a:pt x="5780207" y="2084055"/>
                  </a:lnTo>
                  <a:lnTo>
                    <a:pt x="5781162" y="2086432"/>
                  </a:lnTo>
                  <a:lnTo>
                    <a:pt x="5783495" y="2087427"/>
                  </a:lnTo>
                  <a:lnTo>
                    <a:pt x="5783353" y="2087761"/>
                  </a:lnTo>
                  <a:lnTo>
                    <a:pt x="5784304" y="2087378"/>
                  </a:lnTo>
                  <a:lnTo>
                    <a:pt x="5786971" y="2088516"/>
                  </a:lnTo>
                  <a:lnTo>
                    <a:pt x="5789446" y="2089178"/>
                  </a:lnTo>
                  <a:lnTo>
                    <a:pt x="5792250" y="2087222"/>
                  </a:lnTo>
                  <a:lnTo>
                    <a:pt x="5792912" y="2084747"/>
                  </a:lnTo>
                  <a:lnTo>
                    <a:pt x="5793716" y="2081938"/>
                  </a:lnTo>
                  <a:lnTo>
                    <a:pt x="5791760" y="2079135"/>
                  </a:lnTo>
                  <a:close/>
                </a:path>
                <a:path w="17266920" h="11252200">
                  <a:moveTo>
                    <a:pt x="5875632" y="2099547"/>
                  </a:moveTo>
                  <a:lnTo>
                    <a:pt x="5872539" y="2099410"/>
                  </a:lnTo>
                  <a:lnTo>
                    <a:pt x="5869872" y="2098272"/>
                  </a:lnTo>
                  <a:lnTo>
                    <a:pt x="5867397" y="2097611"/>
                  </a:lnTo>
                  <a:lnTo>
                    <a:pt x="5864736" y="2099232"/>
                  </a:lnTo>
                  <a:lnTo>
                    <a:pt x="5863932" y="2102040"/>
                  </a:lnTo>
                  <a:lnTo>
                    <a:pt x="5863745" y="2104325"/>
                  </a:lnTo>
                  <a:lnTo>
                    <a:pt x="5864701" y="2106703"/>
                  </a:lnTo>
                  <a:lnTo>
                    <a:pt x="5867034" y="2107698"/>
                  </a:lnTo>
                  <a:lnTo>
                    <a:pt x="5866892" y="2108031"/>
                  </a:lnTo>
                  <a:lnTo>
                    <a:pt x="5867843" y="2107649"/>
                  </a:lnTo>
                  <a:lnTo>
                    <a:pt x="5870509" y="2108786"/>
                  </a:lnTo>
                  <a:lnTo>
                    <a:pt x="5872985" y="2109448"/>
                  </a:lnTo>
                  <a:lnTo>
                    <a:pt x="5875647" y="2107825"/>
                  </a:lnTo>
                  <a:lnTo>
                    <a:pt x="5876451" y="2105017"/>
                  </a:lnTo>
                  <a:lnTo>
                    <a:pt x="5877113" y="2102542"/>
                  </a:lnTo>
                  <a:lnTo>
                    <a:pt x="5875632" y="2099547"/>
                  </a:lnTo>
                  <a:close/>
                </a:path>
                <a:path w="17266920" h="11252200">
                  <a:moveTo>
                    <a:pt x="11300122" y="4401636"/>
                  </a:moveTo>
                  <a:lnTo>
                    <a:pt x="11296746" y="4402166"/>
                  </a:lnTo>
                  <a:lnTo>
                    <a:pt x="11293423" y="4406264"/>
                  </a:lnTo>
                  <a:lnTo>
                    <a:pt x="11293617" y="4409499"/>
                  </a:lnTo>
                  <a:lnTo>
                    <a:pt x="11295667" y="4411161"/>
                  </a:lnTo>
                  <a:lnTo>
                    <a:pt x="11298048" y="4412965"/>
                  </a:lnTo>
                  <a:lnTo>
                    <a:pt x="11299382" y="4413534"/>
                  </a:lnTo>
                  <a:lnTo>
                    <a:pt x="11299239" y="4413867"/>
                  </a:lnTo>
                  <a:lnTo>
                    <a:pt x="11301240" y="4414720"/>
                  </a:lnTo>
                  <a:lnTo>
                    <a:pt x="11303474" y="4414097"/>
                  </a:lnTo>
                  <a:lnTo>
                    <a:pt x="11304994" y="4412382"/>
                  </a:lnTo>
                  <a:lnTo>
                    <a:pt x="11306656" y="4410332"/>
                  </a:lnTo>
                  <a:lnTo>
                    <a:pt x="11306461" y="4407098"/>
                  </a:lnTo>
                  <a:lnTo>
                    <a:pt x="11304412" y="4405436"/>
                  </a:lnTo>
                  <a:lnTo>
                    <a:pt x="11302029" y="4403632"/>
                  </a:lnTo>
                  <a:lnTo>
                    <a:pt x="11300122" y="4401636"/>
                  </a:lnTo>
                  <a:close/>
                </a:path>
                <a:path w="17266920" h="11252200">
                  <a:moveTo>
                    <a:pt x="5959314" y="2119484"/>
                  </a:moveTo>
                  <a:lnTo>
                    <a:pt x="5956553" y="2119489"/>
                  </a:lnTo>
                  <a:lnTo>
                    <a:pt x="5953886" y="2118351"/>
                  </a:lnTo>
                  <a:lnTo>
                    <a:pt x="5951411" y="2117689"/>
                  </a:lnTo>
                  <a:lnTo>
                    <a:pt x="5948750" y="2119311"/>
                  </a:lnTo>
                  <a:lnTo>
                    <a:pt x="5947946" y="2122120"/>
                  </a:lnTo>
                  <a:lnTo>
                    <a:pt x="5947617" y="2124737"/>
                  </a:lnTo>
                  <a:lnTo>
                    <a:pt x="5948574" y="2127115"/>
                  </a:lnTo>
                  <a:lnTo>
                    <a:pt x="5950907" y="2128111"/>
                  </a:lnTo>
                  <a:lnTo>
                    <a:pt x="5951049" y="2127777"/>
                  </a:lnTo>
                  <a:lnTo>
                    <a:pt x="5951857" y="2127728"/>
                  </a:lnTo>
                  <a:lnTo>
                    <a:pt x="5954523" y="2128865"/>
                  </a:lnTo>
                  <a:lnTo>
                    <a:pt x="5956998" y="2129527"/>
                  </a:lnTo>
                  <a:lnTo>
                    <a:pt x="5959661" y="2127906"/>
                  </a:lnTo>
                  <a:lnTo>
                    <a:pt x="5960465" y="2125097"/>
                  </a:lnTo>
                  <a:lnTo>
                    <a:pt x="5961127" y="2122622"/>
                  </a:lnTo>
                  <a:lnTo>
                    <a:pt x="5959314" y="2119484"/>
                  </a:lnTo>
                  <a:close/>
                </a:path>
                <a:path w="17266920" h="11252200">
                  <a:moveTo>
                    <a:pt x="6043186" y="2139897"/>
                  </a:moveTo>
                  <a:lnTo>
                    <a:pt x="6040425" y="2139901"/>
                  </a:lnTo>
                  <a:lnTo>
                    <a:pt x="6037758" y="2138764"/>
                  </a:lnTo>
                  <a:lnTo>
                    <a:pt x="6035283" y="2138102"/>
                  </a:lnTo>
                  <a:lnTo>
                    <a:pt x="6032622" y="2139725"/>
                  </a:lnTo>
                  <a:lnTo>
                    <a:pt x="6031818" y="2142533"/>
                  </a:lnTo>
                  <a:lnTo>
                    <a:pt x="6031489" y="2145151"/>
                  </a:lnTo>
                  <a:lnTo>
                    <a:pt x="6032445" y="2147527"/>
                  </a:lnTo>
                  <a:lnTo>
                    <a:pt x="6034778" y="2148523"/>
                  </a:lnTo>
                  <a:lnTo>
                    <a:pt x="6034920" y="2148189"/>
                  </a:lnTo>
                  <a:lnTo>
                    <a:pt x="6035253" y="2148331"/>
                  </a:lnTo>
                  <a:lnTo>
                    <a:pt x="6035729" y="2148142"/>
                  </a:lnTo>
                  <a:lnTo>
                    <a:pt x="6038395" y="2149279"/>
                  </a:lnTo>
                  <a:lnTo>
                    <a:pt x="6040870" y="2149941"/>
                  </a:lnTo>
                  <a:lnTo>
                    <a:pt x="6043533" y="2148318"/>
                  </a:lnTo>
                  <a:lnTo>
                    <a:pt x="6044337" y="2145510"/>
                  </a:lnTo>
                  <a:lnTo>
                    <a:pt x="6044999" y="2143034"/>
                  </a:lnTo>
                  <a:lnTo>
                    <a:pt x="6043186" y="2139897"/>
                  </a:lnTo>
                  <a:close/>
                </a:path>
                <a:path w="17266920" h="11252200">
                  <a:moveTo>
                    <a:pt x="11233037" y="4347413"/>
                  </a:moveTo>
                  <a:lnTo>
                    <a:pt x="11229659" y="4347942"/>
                  </a:lnTo>
                  <a:lnTo>
                    <a:pt x="11226337" y="4352040"/>
                  </a:lnTo>
                  <a:lnTo>
                    <a:pt x="11226866" y="4355418"/>
                  </a:lnTo>
                  <a:lnTo>
                    <a:pt x="11228914" y="4357080"/>
                  </a:lnTo>
                  <a:lnTo>
                    <a:pt x="11231296" y="4358883"/>
                  </a:lnTo>
                  <a:lnTo>
                    <a:pt x="11234630" y="4360305"/>
                  </a:lnTo>
                  <a:lnTo>
                    <a:pt x="11236865" y="4359683"/>
                  </a:lnTo>
                  <a:lnTo>
                    <a:pt x="11238385" y="4357967"/>
                  </a:lnTo>
                  <a:lnTo>
                    <a:pt x="11240047" y="4355918"/>
                  </a:lnTo>
                  <a:lnTo>
                    <a:pt x="11239517" y="4352541"/>
                  </a:lnTo>
                  <a:lnTo>
                    <a:pt x="11237468" y="4350879"/>
                  </a:lnTo>
                  <a:lnTo>
                    <a:pt x="11235087" y="4349075"/>
                  </a:lnTo>
                  <a:lnTo>
                    <a:pt x="11233037" y="4347413"/>
                  </a:lnTo>
                  <a:close/>
                </a:path>
                <a:path w="17266920" h="11252200">
                  <a:moveTo>
                    <a:pt x="6126916" y="2160643"/>
                  </a:moveTo>
                  <a:lnTo>
                    <a:pt x="6124156" y="2160647"/>
                  </a:lnTo>
                  <a:lnTo>
                    <a:pt x="6121489" y="2159510"/>
                  </a:lnTo>
                  <a:lnTo>
                    <a:pt x="6119013" y="2158848"/>
                  </a:lnTo>
                  <a:lnTo>
                    <a:pt x="6116352" y="2160471"/>
                  </a:lnTo>
                  <a:lnTo>
                    <a:pt x="6115548" y="2163279"/>
                  </a:lnTo>
                  <a:lnTo>
                    <a:pt x="6115219" y="2165897"/>
                  </a:lnTo>
                  <a:lnTo>
                    <a:pt x="6116174" y="2168274"/>
                  </a:lnTo>
                  <a:lnTo>
                    <a:pt x="6118507" y="2169270"/>
                  </a:lnTo>
                  <a:lnTo>
                    <a:pt x="6118650" y="2168936"/>
                  </a:lnTo>
                  <a:lnTo>
                    <a:pt x="6118983" y="2169078"/>
                  </a:lnTo>
                  <a:lnTo>
                    <a:pt x="6119458" y="2168887"/>
                  </a:lnTo>
                  <a:lnTo>
                    <a:pt x="6122125" y="2170025"/>
                  </a:lnTo>
                  <a:lnTo>
                    <a:pt x="6124600" y="2170686"/>
                  </a:lnTo>
                  <a:lnTo>
                    <a:pt x="6127262" y="2169064"/>
                  </a:lnTo>
                  <a:lnTo>
                    <a:pt x="6128066" y="2166256"/>
                  </a:lnTo>
                  <a:lnTo>
                    <a:pt x="6128728" y="2163780"/>
                  </a:lnTo>
                  <a:lnTo>
                    <a:pt x="6126916" y="2160643"/>
                  </a:lnTo>
                  <a:close/>
                </a:path>
                <a:path w="17266920" h="11252200">
                  <a:moveTo>
                    <a:pt x="6210836" y="2181864"/>
                  </a:moveTo>
                  <a:lnTo>
                    <a:pt x="6208218" y="2181535"/>
                  </a:lnTo>
                  <a:lnTo>
                    <a:pt x="6205552" y="2180398"/>
                  </a:lnTo>
                  <a:lnTo>
                    <a:pt x="6203077" y="2179736"/>
                  </a:lnTo>
                  <a:lnTo>
                    <a:pt x="6200414" y="2181359"/>
                  </a:lnTo>
                  <a:lnTo>
                    <a:pt x="6199610" y="2184168"/>
                  </a:lnTo>
                  <a:lnTo>
                    <a:pt x="6199282" y="2186785"/>
                  </a:lnTo>
                  <a:lnTo>
                    <a:pt x="6200238" y="2189163"/>
                  </a:lnTo>
                  <a:lnTo>
                    <a:pt x="6202571" y="2190158"/>
                  </a:lnTo>
                  <a:lnTo>
                    <a:pt x="6202713" y="2189824"/>
                  </a:lnTo>
                  <a:lnTo>
                    <a:pt x="6203046" y="2189967"/>
                  </a:lnTo>
                  <a:lnTo>
                    <a:pt x="6203522" y="2189775"/>
                  </a:lnTo>
                  <a:lnTo>
                    <a:pt x="6206188" y="2190913"/>
                  </a:lnTo>
                  <a:lnTo>
                    <a:pt x="6208663" y="2191574"/>
                  </a:lnTo>
                  <a:lnTo>
                    <a:pt x="6211325" y="2189953"/>
                  </a:lnTo>
                  <a:lnTo>
                    <a:pt x="6212129" y="2187144"/>
                  </a:lnTo>
                  <a:lnTo>
                    <a:pt x="6212792" y="2184668"/>
                  </a:lnTo>
                  <a:lnTo>
                    <a:pt x="6210836" y="2181864"/>
                  </a:lnTo>
                  <a:close/>
                </a:path>
                <a:path w="17266920" h="11252200">
                  <a:moveTo>
                    <a:pt x="11165049" y="4294381"/>
                  </a:moveTo>
                  <a:lnTo>
                    <a:pt x="11162005" y="4295051"/>
                  </a:lnTo>
                  <a:lnTo>
                    <a:pt x="11160344" y="4297101"/>
                  </a:lnTo>
                  <a:lnTo>
                    <a:pt x="11158540" y="4299484"/>
                  </a:lnTo>
                  <a:lnTo>
                    <a:pt x="11159212" y="4302527"/>
                  </a:lnTo>
                  <a:lnTo>
                    <a:pt x="11161260" y="4304189"/>
                  </a:lnTo>
                  <a:lnTo>
                    <a:pt x="11163642" y="4305993"/>
                  </a:lnTo>
                  <a:lnTo>
                    <a:pt x="11166975" y="4307415"/>
                  </a:lnTo>
                  <a:lnTo>
                    <a:pt x="11169210" y="4306792"/>
                  </a:lnTo>
                  <a:lnTo>
                    <a:pt x="11170730" y="4305078"/>
                  </a:lnTo>
                  <a:lnTo>
                    <a:pt x="11172534" y="4302695"/>
                  </a:lnTo>
                  <a:lnTo>
                    <a:pt x="11171863" y="4299650"/>
                  </a:lnTo>
                  <a:lnTo>
                    <a:pt x="11169814" y="4297988"/>
                  </a:lnTo>
                  <a:lnTo>
                    <a:pt x="11165049" y="4294381"/>
                  </a:lnTo>
                  <a:close/>
                </a:path>
                <a:path w="17266920" h="11252200">
                  <a:moveTo>
                    <a:pt x="6294423" y="2202944"/>
                  </a:moveTo>
                  <a:lnTo>
                    <a:pt x="6291806" y="2202614"/>
                  </a:lnTo>
                  <a:lnTo>
                    <a:pt x="6289139" y="2201477"/>
                  </a:lnTo>
                  <a:lnTo>
                    <a:pt x="6286664" y="2200815"/>
                  </a:lnTo>
                  <a:lnTo>
                    <a:pt x="6284002" y="2202438"/>
                  </a:lnTo>
                  <a:lnTo>
                    <a:pt x="6283198" y="2205247"/>
                  </a:lnTo>
                  <a:lnTo>
                    <a:pt x="6282536" y="2207722"/>
                  </a:lnTo>
                  <a:lnTo>
                    <a:pt x="6283824" y="2210241"/>
                  </a:lnTo>
                  <a:lnTo>
                    <a:pt x="6286158" y="2211237"/>
                  </a:lnTo>
                  <a:lnTo>
                    <a:pt x="6286300" y="2210903"/>
                  </a:lnTo>
                  <a:lnTo>
                    <a:pt x="6286634" y="2211046"/>
                  </a:lnTo>
                  <a:lnTo>
                    <a:pt x="6287110" y="2210855"/>
                  </a:lnTo>
                  <a:lnTo>
                    <a:pt x="6289776" y="2211992"/>
                  </a:lnTo>
                  <a:lnTo>
                    <a:pt x="6292251" y="2212654"/>
                  </a:lnTo>
                  <a:lnTo>
                    <a:pt x="6294913" y="2211032"/>
                  </a:lnTo>
                  <a:lnTo>
                    <a:pt x="6295717" y="2208223"/>
                  </a:lnTo>
                  <a:lnTo>
                    <a:pt x="6296380" y="2205747"/>
                  </a:lnTo>
                  <a:lnTo>
                    <a:pt x="6294423" y="2202944"/>
                  </a:lnTo>
                  <a:close/>
                </a:path>
                <a:path w="17266920" h="11252200">
                  <a:moveTo>
                    <a:pt x="11096494" y="4242682"/>
                  </a:moveTo>
                  <a:lnTo>
                    <a:pt x="11093449" y="4243353"/>
                  </a:lnTo>
                  <a:lnTo>
                    <a:pt x="11091787" y="4245402"/>
                  </a:lnTo>
                  <a:lnTo>
                    <a:pt x="11089983" y="4247784"/>
                  </a:lnTo>
                  <a:lnTo>
                    <a:pt x="11090655" y="4250827"/>
                  </a:lnTo>
                  <a:lnTo>
                    <a:pt x="11092704" y="4252489"/>
                  </a:lnTo>
                  <a:lnTo>
                    <a:pt x="11095086" y="4254293"/>
                  </a:lnTo>
                  <a:lnTo>
                    <a:pt x="11096086" y="4254720"/>
                  </a:lnTo>
                  <a:lnTo>
                    <a:pt x="11096277" y="4255195"/>
                  </a:lnTo>
                  <a:lnTo>
                    <a:pt x="11098277" y="4256049"/>
                  </a:lnTo>
                  <a:lnTo>
                    <a:pt x="11100655" y="4255093"/>
                  </a:lnTo>
                  <a:lnTo>
                    <a:pt x="11102173" y="4253378"/>
                  </a:lnTo>
                  <a:lnTo>
                    <a:pt x="11103978" y="4250995"/>
                  </a:lnTo>
                  <a:lnTo>
                    <a:pt x="11103306" y="4247952"/>
                  </a:lnTo>
                  <a:lnTo>
                    <a:pt x="11101258" y="4246290"/>
                  </a:lnTo>
                  <a:lnTo>
                    <a:pt x="11096494" y="4242682"/>
                  </a:lnTo>
                  <a:close/>
                </a:path>
                <a:path w="17266920" h="11252200">
                  <a:moveTo>
                    <a:pt x="6378344" y="2224166"/>
                  </a:moveTo>
                  <a:lnTo>
                    <a:pt x="6375393" y="2223695"/>
                  </a:lnTo>
                  <a:lnTo>
                    <a:pt x="6372726" y="2222557"/>
                  </a:lnTo>
                  <a:lnTo>
                    <a:pt x="6370251" y="2221895"/>
                  </a:lnTo>
                  <a:lnTo>
                    <a:pt x="6367590" y="2223517"/>
                  </a:lnTo>
                  <a:lnTo>
                    <a:pt x="6366786" y="2226326"/>
                  </a:lnTo>
                  <a:lnTo>
                    <a:pt x="6366124" y="2228802"/>
                  </a:lnTo>
                  <a:lnTo>
                    <a:pt x="6367412" y="2231321"/>
                  </a:lnTo>
                  <a:lnTo>
                    <a:pt x="6369746" y="2232316"/>
                  </a:lnTo>
                  <a:lnTo>
                    <a:pt x="6369555" y="2231841"/>
                  </a:lnTo>
                  <a:lnTo>
                    <a:pt x="6369889" y="2231983"/>
                  </a:lnTo>
                  <a:lnTo>
                    <a:pt x="6370363" y="2231793"/>
                  </a:lnTo>
                  <a:lnTo>
                    <a:pt x="6373029" y="2232930"/>
                  </a:lnTo>
                  <a:lnTo>
                    <a:pt x="6375837" y="2233734"/>
                  </a:lnTo>
                  <a:lnTo>
                    <a:pt x="6378500" y="2232111"/>
                  </a:lnTo>
                  <a:lnTo>
                    <a:pt x="6379304" y="2229302"/>
                  </a:lnTo>
                  <a:lnTo>
                    <a:pt x="6379966" y="2226826"/>
                  </a:lnTo>
                  <a:lnTo>
                    <a:pt x="6378344" y="2224166"/>
                  </a:lnTo>
                  <a:close/>
                </a:path>
                <a:path w="17266920" h="11252200">
                  <a:moveTo>
                    <a:pt x="6462123" y="2245720"/>
                  </a:moveTo>
                  <a:lnTo>
                    <a:pt x="6459505" y="2245392"/>
                  </a:lnTo>
                  <a:lnTo>
                    <a:pt x="6456838" y="2244254"/>
                  </a:lnTo>
                  <a:lnTo>
                    <a:pt x="6454030" y="2243450"/>
                  </a:lnTo>
                  <a:lnTo>
                    <a:pt x="6451368" y="2245072"/>
                  </a:lnTo>
                  <a:lnTo>
                    <a:pt x="6450564" y="2247881"/>
                  </a:lnTo>
                  <a:lnTo>
                    <a:pt x="6449902" y="2250357"/>
                  </a:lnTo>
                  <a:lnTo>
                    <a:pt x="6451192" y="2252876"/>
                  </a:lnTo>
                  <a:lnTo>
                    <a:pt x="6453525" y="2253871"/>
                  </a:lnTo>
                  <a:lnTo>
                    <a:pt x="6453667" y="2253537"/>
                  </a:lnTo>
                  <a:lnTo>
                    <a:pt x="6454000" y="2253680"/>
                  </a:lnTo>
                  <a:lnTo>
                    <a:pt x="6454475" y="2253489"/>
                  </a:lnTo>
                  <a:lnTo>
                    <a:pt x="6457141" y="2254627"/>
                  </a:lnTo>
                  <a:lnTo>
                    <a:pt x="6459950" y="2255431"/>
                  </a:lnTo>
                  <a:lnTo>
                    <a:pt x="6462612" y="2253808"/>
                  </a:lnTo>
                  <a:lnTo>
                    <a:pt x="6463417" y="2250999"/>
                  </a:lnTo>
                  <a:lnTo>
                    <a:pt x="6464079" y="2248525"/>
                  </a:lnTo>
                  <a:lnTo>
                    <a:pt x="6462123" y="2245720"/>
                  </a:lnTo>
                  <a:close/>
                </a:path>
                <a:path w="17266920" h="11252200">
                  <a:moveTo>
                    <a:pt x="11026893" y="4192506"/>
                  </a:moveTo>
                  <a:lnTo>
                    <a:pt x="11023849" y="4193178"/>
                  </a:lnTo>
                  <a:lnTo>
                    <a:pt x="11020525" y="4197276"/>
                  </a:lnTo>
                  <a:lnTo>
                    <a:pt x="11021197" y="4200320"/>
                  </a:lnTo>
                  <a:lnTo>
                    <a:pt x="11023245" y="4201982"/>
                  </a:lnTo>
                  <a:lnTo>
                    <a:pt x="11025628" y="4203785"/>
                  </a:lnTo>
                  <a:lnTo>
                    <a:pt x="11026627" y="4204211"/>
                  </a:lnTo>
                  <a:lnTo>
                    <a:pt x="11026485" y="4204545"/>
                  </a:lnTo>
                  <a:lnTo>
                    <a:pt x="11028485" y="4205398"/>
                  </a:lnTo>
                  <a:lnTo>
                    <a:pt x="11031196" y="4204586"/>
                  </a:lnTo>
                  <a:lnTo>
                    <a:pt x="11032382" y="4202727"/>
                  </a:lnTo>
                  <a:lnTo>
                    <a:pt x="11034045" y="4200678"/>
                  </a:lnTo>
                  <a:lnTo>
                    <a:pt x="11033373" y="4197635"/>
                  </a:lnTo>
                  <a:lnTo>
                    <a:pt x="11031323" y="4195973"/>
                  </a:lnTo>
                  <a:lnTo>
                    <a:pt x="11028942" y="4194169"/>
                  </a:lnTo>
                  <a:lnTo>
                    <a:pt x="11026893" y="4192506"/>
                  </a:lnTo>
                  <a:close/>
                </a:path>
                <a:path w="17266920" h="11252200">
                  <a:moveTo>
                    <a:pt x="6545901" y="2267275"/>
                  </a:moveTo>
                  <a:lnTo>
                    <a:pt x="6543284" y="2266946"/>
                  </a:lnTo>
                  <a:lnTo>
                    <a:pt x="6540618" y="2265809"/>
                  </a:lnTo>
                  <a:lnTo>
                    <a:pt x="6537809" y="2265005"/>
                  </a:lnTo>
                  <a:lnTo>
                    <a:pt x="6535147" y="2266628"/>
                  </a:lnTo>
                  <a:lnTo>
                    <a:pt x="6534343" y="2269436"/>
                  </a:lnTo>
                  <a:lnTo>
                    <a:pt x="6533681" y="2271912"/>
                  </a:lnTo>
                  <a:lnTo>
                    <a:pt x="6534970" y="2274430"/>
                  </a:lnTo>
                  <a:lnTo>
                    <a:pt x="6537303" y="2275425"/>
                  </a:lnTo>
                  <a:lnTo>
                    <a:pt x="6537445" y="2275092"/>
                  </a:lnTo>
                  <a:lnTo>
                    <a:pt x="6537779" y="2275234"/>
                  </a:lnTo>
                  <a:lnTo>
                    <a:pt x="6538254" y="2275045"/>
                  </a:lnTo>
                  <a:lnTo>
                    <a:pt x="6540920" y="2276182"/>
                  </a:lnTo>
                  <a:lnTo>
                    <a:pt x="6543729" y="2276986"/>
                  </a:lnTo>
                  <a:lnTo>
                    <a:pt x="6546390" y="2275363"/>
                  </a:lnTo>
                  <a:lnTo>
                    <a:pt x="6547195" y="2272554"/>
                  </a:lnTo>
                  <a:lnTo>
                    <a:pt x="6547856" y="2270079"/>
                  </a:lnTo>
                  <a:lnTo>
                    <a:pt x="6545901" y="2267275"/>
                  </a:lnTo>
                  <a:close/>
                </a:path>
                <a:path w="17266920" h="11252200">
                  <a:moveTo>
                    <a:pt x="10956342" y="4142714"/>
                  </a:moveTo>
                  <a:lnTo>
                    <a:pt x="10953298" y="4143386"/>
                  </a:lnTo>
                  <a:lnTo>
                    <a:pt x="10951637" y="4145434"/>
                  </a:lnTo>
                  <a:lnTo>
                    <a:pt x="10950308" y="4147626"/>
                  </a:lnTo>
                  <a:lnTo>
                    <a:pt x="10950979" y="4150669"/>
                  </a:lnTo>
                  <a:lnTo>
                    <a:pt x="10953028" y="4152331"/>
                  </a:lnTo>
                  <a:lnTo>
                    <a:pt x="10955409" y="4154135"/>
                  </a:lnTo>
                  <a:lnTo>
                    <a:pt x="10958410" y="4155414"/>
                  </a:lnTo>
                  <a:lnTo>
                    <a:pt x="10961120" y="4154600"/>
                  </a:lnTo>
                  <a:lnTo>
                    <a:pt x="10962306" y="4152743"/>
                  </a:lnTo>
                  <a:lnTo>
                    <a:pt x="10963635" y="4150552"/>
                  </a:lnTo>
                  <a:lnTo>
                    <a:pt x="10962964" y="4147509"/>
                  </a:lnTo>
                  <a:lnTo>
                    <a:pt x="10960915" y="4145847"/>
                  </a:lnTo>
                  <a:lnTo>
                    <a:pt x="10958532" y="4144042"/>
                  </a:lnTo>
                  <a:lnTo>
                    <a:pt x="10956342" y="4142714"/>
                  </a:lnTo>
                  <a:close/>
                </a:path>
                <a:path w="17266920" h="11252200">
                  <a:moveTo>
                    <a:pt x="6629871" y="2289305"/>
                  </a:moveTo>
                  <a:lnTo>
                    <a:pt x="6626920" y="2288835"/>
                  </a:lnTo>
                  <a:lnTo>
                    <a:pt x="6624253" y="2287697"/>
                  </a:lnTo>
                  <a:lnTo>
                    <a:pt x="6621445" y="2286893"/>
                  </a:lnTo>
                  <a:lnTo>
                    <a:pt x="6618783" y="2288515"/>
                  </a:lnTo>
                  <a:lnTo>
                    <a:pt x="6617979" y="2291324"/>
                  </a:lnTo>
                  <a:lnTo>
                    <a:pt x="6617317" y="2293800"/>
                  </a:lnTo>
                  <a:lnTo>
                    <a:pt x="6618606" y="2296320"/>
                  </a:lnTo>
                  <a:lnTo>
                    <a:pt x="6620939" y="2297315"/>
                  </a:lnTo>
                  <a:lnTo>
                    <a:pt x="6621082" y="2296982"/>
                  </a:lnTo>
                  <a:lnTo>
                    <a:pt x="6621415" y="2297124"/>
                  </a:lnTo>
                  <a:lnTo>
                    <a:pt x="6621890" y="2296932"/>
                  </a:lnTo>
                  <a:lnTo>
                    <a:pt x="6624556" y="2298070"/>
                  </a:lnTo>
                  <a:lnTo>
                    <a:pt x="6627365" y="2298874"/>
                  </a:lnTo>
                  <a:lnTo>
                    <a:pt x="6630028" y="2297251"/>
                  </a:lnTo>
                  <a:lnTo>
                    <a:pt x="6630832" y="2294442"/>
                  </a:lnTo>
                  <a:lnTo>
                    <a:pt x="6631494" y="2291968"/>
                  </a:lnTo>
                  <a:lnTo>
                    <a:pt x="6629871" y="2289305"/>
                  </a:lnTo>
                  <a:close/>
                </a:path>
                <a:path w="17266920" h="11252200">
                  <a:moveTo>
                    <a:pt x="10885363" y="4093921"/>
                  </a:moveTo>
                  <a:lnTo>
                    <a:pt x="10881987" y="4094450"/>
                  </a:lnTo>
                  <a:lnTo>
                    <a:pt x="10879329" y="4098833"/>
                  </a:lnTo>
                  <a:lnTo>
                    <a:pt x="10879859" y="4102210"/>
                  </a:lnTo>
                  <a:lnTo>
                    <a:pt x="10882050" y="4103539"/>
                  </a:lnTo>
                  <a:lnTo>
                    <a:pt x="10884432" y="4105342"/>
                  </a:lnTo>
                  <a:lnTo>
                    <a:pt x="10887431" y="4106622"/>
                  </a:lnTo>
                  <a:lnTo>
                    <a:pt x="10890000" y="4106142"/>
                  </a:lnTo>
                  <a:lnTo>
                    <a:pt x="10892657" y="4101760"/>
                  </a:lnTo>
                  <a:lnTo>
                    <a:pt x="10892128" y="4098382"/>
                  </a:lnTo>
                  <a:lnTo>
                    <a:pt x="10889936" y="4097053"/>
                  </a:lnTo>
                  <a:lnTo>
                    <a:pt x="10887554" y="4095250"/>
                  </a:lnTo>
                  <a:lnTo>
                    <a:pt x="10885363" y="4093921"/>
                  </a:lnTo>
                  <a:close/>
                </a:path>
                <a:path w="17266920" h="11252200">
                  <a:moveTo>
                    <a:pt x="6713365" y="2311527"/>
                  </a:moveTo>
                  <a:lnTo>
                    <a:pt x="6710414" y="2311056"/>
                  </a:lnTo>
                  <a:lnTo>
                    <a:pt x="6707748" y="2309919"/>
                  </a:lnTo>
                  <a:lnTo>
                    <a:pt x="6704940" y="2309115"/>
                  </a:lnTo>
                  <a:lnTo>
                    <a:pt x="6702279" y="2310736"/>
                  </a:lnTo>
                  <a:lnTo>
                    <a:pt x="6701474" y="2313545"/>
                  </a:lnTo>
                  <a:lnTo>
                    <a:pt x="6700812" y="2316021"/>
                  </a:lnTo>
                  <a:lnTo>
                    <a:pt x="6702101" y="2318540"/>
                  </a:lnTo>
                  <a:lnTo>
                    <a:pt x="6704767" y="2319677"/>
                  </a:lnTo>
                  <a:lnTo>
                    <a:pt x="6705242" y="2319487"/>
                  </a:lnTo>
                  <a:lnTo>
                    <a:pt x="6707909" y="2320625"/>
                  </a:lnTo>
                  <a:lnTo>
                    <a:pt x="6710859" y="2321095"/>
                  </a:lnTo>
                  <a:lnTo>
                    <a:pt x="6713379" y="2319806"/>
                  </a:lnTo>
                  <a:lnTo>
                    <a:pt x="6714183" y="2316997"/>
                  </a:lnTo>
                  <a:lnTo>
                    <a:pt x="6714654" y="2314047"/>
                  </a:lnTo>
                  <a:lnTo>
                    <a:pt x="6713365" y="2311527"/>
                  </a:lnTo>
                  <a:close/>
                </a:path>
                <a:path w="17266920" h="11252200">
                  <a:moveTo>
                    <a:pt x="6796860" y="2333748"/>
                  </a:moveTo>
                  <a:lnTo>
                    <a:pt x="6793909" y="2333278"/>
                  </a:lnTo>
                  <a:lnTo>
                    <a:pt x="6791242" y="2332140"/>
                  </a:lnTo>
                  <a:lnTo>
                    <a:pt x="6788291" y="2331669"/>
                  </a:lnTo>
                  <a:lnTo>
                    <a:pt x="6785772" y="2332957"/>
                  </a:lnTo>
                  <a:lnTo>
                    <a:pt x="6784968" y="2335767"/>
                  </a:lnTo>
                  <a:lnTo>
                    <a:pt x="6784306" y="2338243"/>
                  </a:lnTo>
                  <a:lnTo>
                    <a:pt x="6785595" y="2340761"/>
                  </a:lnTo>
                  <a:lnTo>
                    <a:pt x="6788262" y="2341899"/>
                  </a:lnTo>
                  <a:lnTo>
                    <a:pt x="6788737" y="2341707"/>
                  </a:lnTo>
                  <a:lnTo>
                    <a:pt x="6791403" y="2342845"/>
                  </a:lnTo>
                  <a:lnTo>
                    <a:pt x="6794211" y="2343650"/>
                  </a:lnTo>
                  <a:lnTo>
                    <a:pt x="6796874" y="2342028"/>
                  </a:lnTo>
                  <a:lnTo>
                    <a:pt x="6798482" y="2336410"/>
                  </a:lnTo>
                  <a:lnTo>
                    <a:pt x="6796860" y="2333748"/>
                  </a:lnTo>
                  <a:close/>
                </a:path>
                <a:path w="17266920" h="11252200">
                  <a:moveTo>
                    <a:pt x="10814293" y="4046270"/>
                  </a:moveTo>
                  <a:lnTo>
                    <a:pt x="10810915" y="4046800"/>
                  </a:lnTo>
                  <a:lnTo>
                    <a:pt x="10808257" y="4051181"/>
                  </a:lnTo>
                  <a:lnTo>
                    <a:pt x="10808929" y="4054226"/>
                  </a:lnTo>
                  <a:lnTo>
                    <a:pt x="10810836" y="4056222"/>
                  </a:lnTo>
                  <a:lnTo>
                    <a:pt x="10816502" y="4058639"/>
                  </a:lnTo>
                  <a:lnTo>
                    <a:pt x="10819070" y="4058158"/>
                  </a:lnTo>
                  <a:lnTo>
                    <a:pt x="10821728" y="4053775"/>
                  </a:lnTo>
                  <a:lnTo>
                    <a:pt x="10821057" y="4050732"/>
                  </a:lnTo>
                  <a:lnTo>
                    <a:pt x="10819150" y="4048736"/>
                  </a:lnTo>
                  <a:lnTo>
                    <a:pt x="10816483" y="4047599"/>
                  </a:lnTo>
                  <a:lnTo>
                    <a:pt x="10814293" y="4046270"/>
                  </a:lnTo>
                  <a:close/>
                </a:path>
                <a:path w="17266920" h="11252200">
                  <a:moveTo>
                    <a:pt x="6880211" y="2356303"/>
                  </a:moveTo>
                  <a:lnTo>
                    <a:pt x="6877261" y="2355832"/>
                  </a:lnTo>
                  <a:lnTo>
                    <a:pt x="6874595" y="2354695"/>
                  </a:lnTo>
                  <a:lnTo>
                    <a:pt x="6871644" y="2354224"/>
                  </a:lnTo>
                  <a:lnTo>
                    <a:pt x="6869125" y="2355513"/>
                  </a:lnTo>
                  <a:lnTo>
                    <a:pt x="6868321" y="2358322"/>
                  </a:lnTo>
                  <a:lnTo>
                    <a:pt x="6867658" y="2360798"/>
                  </a:lnTo>
                  <a:lnTo>
                    <a:pt x="6868947" y="2363316"/>
                  </a:lnTo>
                  <a:lnTo>
                    <a:pt x="6871613" y="2364454"/>
                  </a:lnTo>
                  <a:lnTo>
                    <a:pt x="6872088" y="2364263"/>
                  </a:lnTo>
                  <a:lnTo>
                    <a:pt x="6874755" y="2365401"/>
                  </a:lnTo>
                  <a:lnTo>
                    <a:pt x="6877706" y="2365872"/>
                  </a:lnTo>
                  <a:lnTo>
                    <a:pt x="6880225" y="2364582"/>
                  </a:lnTo>
                  <a:lnTo>
                    <a:pt x="6881030" y="2361773"/>
                  </a:lnTo>
                  <a:lnTo>
                    <a:pt x="6881501" y="2358823"/>
                  </a:lnTo>
                  <a:lnTo>
                    <a:pt x="6880211" y="2356303"/>
                  </a:lnTo>
                  <a:close/>
                </a:path>
                <a:path w="17266920" h="11252200">
                  <a:moveTo>
                    <a:pt x="10741795" y="3999194"/>
                  </a:moveTo>
                  <a:lnTo>
                    <a:pt x="10738751" y="3999864"/>
                  </a:lnTo>
                  <a:lnTo>
                    <a:pt x="10737612" y="4001743"/>
                  </a:lnTo>
                  <a:lnTo>
                    <a:pt x="10737422" y="4002056"/>
                  </a:lnTo>
                  <a:lnTo>
                    <a:pt x="10735997" y="4003812"/>
                  </a:lnTo>
                  <a:lnTo>
                    <a:pt x="10735760" y="4004104"/>
                  </a:lnTo>
                  <a:lnTo>
                    <a:pt x="10736765" y="4007291"/>
                  </a:lnTo>
                  <a:lnTo>
                    <a:pt x="10738672" y="4009286"/>
                  </a:lnTo>
                  <a:lnTo>
                    <a:pt x="10744338" y="4011703"/>
                  </a:lnTo>
                  <a:lnTo>
                    <a:pt x="10746906" y="4011222"/>
                  </a:lnTo>
                  <a:lnTo>
                    <a:pt x="10748045" y="4009344"/>
                  </a:lnTo>
                  <a:lnTo>
                    <a:pt x="10748235" y="4009032"/>
                  </a:lnTo>
                  <a:lnTo>
                    <a:pt x="10749659" y="4007276"/>
                  </a:lnTo>
                  <a:lnTo>
                    <a:pt x="10749897" y="4006983"/>
                  </a:lnTo>
                  <a:lnTo>
                    <a:pt x="10748893" y="4003797"/>
                  </a:lnTo>
                  <a:lnTo>
                    <a:pt x="10746986" y="4001802"/>
                  </a:lnTo>
                  <a:lnTo>
                    <a:pt x="10744319" y="4000665"/>
                  </a:lnTo>
                  <a:lnTo>
                    <a:pt x="10741795" y="3999194"/>
                  </a:lnTo>
                  <a:close/>
                </a:path>
                <a:path w="17266920" h="11252200">
                  <a:moveTo>
                    <a:pt x="6962946" y="2379382"/>
                  </a:moveTo>
                  <a:lnTo>
                    <a:pt x="6959995" y="2378912"/>
                  </a:lnTo>
                  <a:lnTo>
                    <a:pt x="6957329" y="2377775"/>
                  </a:lnTo>
                  <a:lnTo>
                    <a:pt x="6954521" y="2376971"/>
                  </a:lnTo>
                  <a:lnTo>
                    <a:pt x="6952000" y="2378258"/>
                  </a:lnTo>
                  <a:lnTo>
                    <a:pt x="6951196" y="2381068"/>
                  </a:lnTo>
                  <a:lnTo>
                    <a:pt x="6950534" y="2383543"/>
                  </a:lnTo>
                  <a:lnTo>
                    <a:pt x="6951824" y="2386062"/>
                  </a:lnTo>
                  <a:lnTo>
                    <a:pt x="6954156" y="2387057"/>
                  </a:lnTo>
                  <a:lnTo>
                    <a:pt x="6954632" y="2386866"/>
                  </a:lnTo>
                  <a:lnTo>
                    <a:pt x="6957299" y="2388004"/>
                  </a:lnTo>
                  <a:lnTo>
                    <a:pt x="6960107" y="2388808"/>
                  </a:lnTo>
                  <a:lnTo>
                    <a:pt x="6962627" y="2387519"/>
                  </a:lnTo>
                  <a:lnTo>
                    <a:pt x="6964235" y="2381901"/>
                  </a:lnTo>
                  <a:lnTo>
                    <a:pt x="6962946" y="2379382"/>
                  </a:lnTo>
                  <a:close/>
                </a:path>
                <a:path w="17266920" h="11252200">
                  <a:moveTo>
                    <a:pt x="10669155" y="3952449"/>
                  </a:moveTo>
                  <a:lnTo>
                    <a:pt x="10666110" y="3953121"/>
                  </a:lnTo>
                  <a:lnTo>
                    <a:pt x="10664823" y="3955330"/>
                  </a:lnTo>
                  <a:lnTo>
                    <a:pt x="10664639" y="3955644"/>
                  </a:lnTo>
                  <a:lnTo>
                    <a:pt x="10663216" y="3957401"/>
                  </a:lnTo>
                  <a:lnTo>
                    <a:pt x="10662978" y="3957694"/>
                  </a:lnTo>
                  <a:lnTo>
                    <a:pt x="10663508" y="3961071"/>
                  </a:lnTo>
                  <a:lnTo>
                    <a:pt x="10665889" y="3962875"/>
                  </a:lnTo>
                  <a:lnTo>
                    <a:pt x="10669223" y="3964297"/>
                  </a:lnTo>
                  <a:lnTo>
                    <a:pt x="10669081" y="3964630"/>
                  </a:lnTo>
                  <a:lnTo>
                    <a:pt x="10671413" y="3965625"/>
                  </a:lnTo>
                  <a:lnTo>
                    <a:pt x="10674125" y="3964812"/>
                  </a:lnTo>
                  <a:lnTo>
                    <a:pt x="10675263" y="3962934"/>
                  </a:lnTo>
                  <a:lnTo>
                    <a:pt x="10675453" y="3962621"/>
                  </a:lnTo>
                  <a:lnTo>
                    <a:pt x="10676877" y="3960865"/>
                  </a:lnTo>
                  <a:lnTo>
                    <a:pt x="10677114" y="3960573"/>
                  </a:lnTo>
                  <a:lnTo>
                    <a:pt x="10676586" y="3957195"/>
                  </a:lnTo>
                  <a:lnTo>
                    <a:pt x="10674204" y="3955391"/>
                  </a:lnTo>
                  <a:lnTo>
                    <a:pt x="10671537" y="3954254"/>
                  </a:lnTo>
                  <a:lnTo>
                    <a:pt x="10669155" y="3952449"/>
                  </a:lnTo>
                  <a:close/>
                </a:path>
                <a:path w="17266920" h="11252200">
                  <a:moveTo>
                    <a:pt x="7046014" y="2402603"/>
                  </a:moveTo>
                  <a:lnTo>
                    <a:pt x="7043064" y="2402132"/>
                  </a:lnTo>
                  <a:lnTo>
                    <a:pt x="7040397" y="2400995"/>
                  </a:lnTo>
                  <a:lnTo>
                    <a:pt x="7037589" y="2400191"/>
                  </a:lnTo>
                  <a:lnTo>
                    <a:pt x="7035402" y="2401623"/>
                  </a:lnTo>
                  <a:lnTo>
                    <a:pt x="7034265" y="2404290"/>
                  </a:lnTo>
                  <a:lnTo>
                    <a:pt x="7033603" y="2406764"/>
                  </a:lnTo>
                  <a:lnTo>
                    <a:pt x="7034891" y="2409284"/>
                  </a:lnTo>
                  <a:lnTo>
                    <a:pt x="7037225" y="2410280"/>
                  </a:lnTo>
                  <a:lnTo>
                    <a:pt x="7037700" y="2410088"/>
                  </a:lnTo>
                  <a:lnTo>
                    <a:pt x="7040366" y="2411225"/>
                  </a:lnTo>
                  <a:lnTo>
                    <a:pt x="7043175" y="2412029"/>
                  </a:lnTo>
                  <a:lnTo>
                    <a:pt x="7045362" y="2410598"/>
                  </a:lnTo>
                  <a:lnTo>
                    <a:pt x="7046499" y="2407932"/>
                  </a:lnTo>
                  <a:lnTo>
                    <a:pt x="7047304" y="2405123"/>
                  </a:lnTo>
                  <a:lnTo>
                    <a:pt x="7046014" y="2402603"/>
                  </a:lnTo>
                  <a:close/>
                </a:path>
                <a:path w="17266920" h="11252200">
                  <a:moveTo>
                    <a:pt x="10595946" y="3907039"/>
                  </a:moveTo>
                  <a:lnTo>
                    <a:pt x="10592903" y="3907711"/>
                  </a:lnTo>
                  <a:lnTo>
                    <a:pt x="10589961" y="3912759"/>
                  </a:lnTo>
                  <a:lnTo>
                    <a:pt x="10590632" y="3915802"/>
                  </a:lnTo>
                  <a:lnTo>
                    <a:pt x="10593015" y="3917606"/>
                  </a:lnTo>
                  <a:lnTo>
                    <a:pt x="10598681" y="3920023"/>
                  </a:lnTo>
                  <a:lnTo>
                    <a:pt x="10601391" y="3919211"/>
                  </a:lnTo>
                  <a:lnTo>
                    <a:pt x="10602719" y="3917019"/>
                  </a:lnTo>
                  <a:lnTo>
                    <a:pt x="10604190" y="3914495"/>
                  </a:lnTo>
                  <a:lnTo>
                    <a:pt x="10603520" y="3911451"/>
                  </a:lnTo>
                  <a:lnTo>
                    <a:pt x="10601137" y="3909647"/>
                  </a:lnTo>
                  <a:lnTo>
                    <a:pt x="10598471" y="3908510"/>
                  </a:lnTo>
                  <a:lnTo>
                    <a:pt x="10595946" y="3907039"/>
                  </a:lnTo>
                  <a:close/>
                </a:path>
                <a:path w="17266920" h="11252200">
                  <a:moveTo>
                    <a:pt x="7129082" y="2425825"/>
                  </a:moveTo>
                  <a:lnTo>
                    <a:pt x="7126131" y="2425354"/>
                  </a:lnTo>
                  <a:lnTo>
                    <a:pt x="7123464" y="2424216"/>
                  </a:lnTo>
                  <a:lnTo>
                    <a:pt x="7120656" y="2423412"/>
                  </a:lnTo>
                  <a:lnTo>
                    <a:pt x="7118470" y="2424844"/>
                  </a:lnTo>
                  <a:lnTo>
                    <a:pt x="7117332" y="2427511"/>
                  </a:lnTo>
                  <a:lnTo>
                    <a:pt x="7116670" y="2429986"/>
                  </a:lnTo>
                  <a:lnTo>
                    <a:pt x="7117960" y="2432506"/>
                  </a:lnTo>
                  <a:lnTo>
                    <a:pt x="7120292" y="2433501"/>
                  </a:lnTo>
                  <a:lnTo>
                    <a:pt x="7120768" y="2433310"/>
                  </a:lnTo>
                  <a:lnTo>
                    <a:pt x="7123435" y="2434447"/>
                  </a:lnTo>
                  <a:lnTo>
                    <a:pt x="7126243" y="2435251"/>
                  </a:lnTo>
                  <a:lnTo>
                    <a:pt x="7128429" y="2433820"/>
                  </a:lnTo>
                  <a:lnTo>
                    <a:pt x="7129567" y="2431154"/>
                  </a:lnTo>
                  <a:lnTo>
                    <a:pt x="7130371" y="2428345"/>
                  </a:lnTo>
                  <a:lnTo>
                    <a:pt x="7129082" y="2425825"/>
                  </a:lnTo>
                  <a:close/>
                </a:path>
                <a:path w="17266920" h="11252200">
                  <a:moveTo>
                    <a:pt x="10522454" y="3862295"/>
                  </a:moveTo>
                  <a:lnTo>
                    <a:pt x="10519409" y="3862966"/>
                  </a:lnTo>
                  <a:lnTo>
                    <a:pt x="10516468" y="3868015"/>
                  </a:lnTo>
                  <a:lnTo>
                    <a:pt x="10517140" y="3871058"/>
                  </a:lnTo>
                  <a:lnTo>
                    <a:pt x="10519521" y="3872862"/>
                  </a:lnTo>
                  <a:lnTo>
                    <a:pt x="10525188" y="3875280"/>
                  </a:lnTo>
                  <a:lnTo>
                    <a:pt x="10528232" y="3874608"/>
                  </a:lnTo>
                  <a:lnTo>
                    <a:pt x="10529227" y="3872275"/>
                  </a:lnTo>
                  <a:lnTo>
                    <a:pt x="10530697" y="3869752"/>
                  </a:lnTo>
                  <a:lnTo>
                    <a:pt x="10530026" y="3866707"/>
                  </a:lnTo>
                  <a:lnTo>
                    <a:pt x="10527644" y="3864903"/>
                  </a:lnTo>
                  <a:lnTo>
                    <a:pt x="10524977" y="3863765"/>
                  </a:lnTo>
                  <a:lnTo>
                    <a:pt x="10522454" y="3862295"/>
                  </a:lnTo>
                  <a:close/>
                </a:path>
                <a:path w="17266920" h="11252200">
                  <a:moveTo>
                    <a:pt x="7211865" y="2449713"/>
                  </a:moveTo>
                  <a:lnTo>
                    <a:pt x="7208914" y="2449242"/>
                  </a:lnTo>
                  <a:lnTo>
                    <a:pt x="7206249" y="2448105"/>
                  </a:lnTo>
                  <a:lnTo>
                    <a:pt x="7203439" y="2447301"/>
                  </a:lnTo>
                  <a:lnTo>
                    <a:pt x="7201253" y="2448732"/>
                  </a:lnTo>
                  <a:lnTo>
                    <a:pt x="7200116" y="2451398"/>
                  </a:lnTo>
                  <a:lnTo>
                    <a:pt x="7199454" y="2453874"/>
                  </a:lnTo>
                  <a:lnTo>
                    <a:pt x="7200743" y="2456393"/>
                  </a:lnTo>
                  <a:lnTo>
                    <a:pt x="7203077" y="2457388"/>
                  </a:lnTo>
                  <a:lnTo>
                    <a:pt x="7203552" y="2457197"/>
                  </a:lnTo>
                  <a:lnTo>
                    <a:pt x="7206218" y="2458334"/>
                  </a:lnTo>
                  <a:lnTo>
                    <a:pt x="7209026" y="2459138"/>
                  </a:lnTo>
                  <a:lnTo>
                    <a:pt x="7211213" y="2457708"/>
                  </a:lnTo>
                  <a:lnTo>
                    <a:pt x="7212351" y="2455041"/>
                  </a:lnTo>
                  <a:lnTo>
                    <a:pt x="7213155" y="2452233"/>
                  </a:lnTo>
                  <a:lnTo>
                    <a:pt x="7211865" y="2449713"/>
                  </a:lnTo>
                  <a:close/>
                </a:path>
                <a:path w="17266920" h="11252200">
                  <a:moveTo>
                    <a:pt x="7294649" y="2473601"/>
                  </a:moveTo>
                  <a:lnTo>
                    <a:pt x="7291698" y="2473131"/>
                  </a:lnTo>
                  <a:lnTo>
                    <a:pt x="7289031" y="2471993"/>
                  </a:lnTo>
                  <a:lnTo>
                    <a:pt x="7286222" y="2471189"/>
                  </a:lnTo>
                  <a:lnTo>
                    <a:pt x="7284037" y="2472620"/>
                  </a:lnTo>
                  <a:lnTo>
                    <a:pt x="7282899" y="2475287"/>
                  </a:lnTo>
                  <a:lnTo>
                    <a:pt x="7282237" y="2477761"/>
                  </a:lnTo>
                  <a:lnTo>
                    <a:pt x="7283527" y="2480281"/>
                  </a:lnTo>
                  <a:lnTo>
                    <a:pt x="7285860" y="2481277"/>
                  </a:lnTo>
                  <a:lnTo>
                    <a:pt x="7286335" y="2481085"/>
                  </a:lnTo>
                  <a:lnTo>
                    <a:pt x="7289002" y="2482223"/>
                  </a:lnTo>
                  <a:lnTo>
                    <a:pt x="7291477" y="2482885"/>
                  </a:lnTo>
                  <a:lnTo>
                    <a:pt x="7293996" y="2481595"/>
                  </a:lnTo>
                  <a:lnTo>
                    <a:pt x="7295134" y="2478929"/>
                  </a:lnTo>
                  <a:lnTo>
                    <a:pt x="7295795" y="2476455"/>
                  </a:lnTo>
                  <a:lnTo>
                    <a:pt x="7294649" y="2473601"/>
                  </a:lnTo>
                  <a:close/>
                </a:path>
                <a:path w="17266920" h="11252200">
                  <a:moveTo>
                    <a:pt x="10448059" y="3818742"/>
                  </a:moveTo>
                  <a:lnTo>
                    <a:pt x="10444872" y="3819747"/>
                  </a:lnTo>
                  <a:lnTo>
                    <a:pt x="10442216" y="3824127"/>
                  </a:lnTo>
                  <a:lnTo>
                    <a:pt x="10442887" y="3827172"/>
                  </a:lnTo>
                  <a:lnTo>
                    <a:pt x="10445270" y="3828977"/>
                  </a:lnTo>
                  <a:lnTo>
                    <a:pt x="10450602" y="3831251"/>
                  </a:lnTo>
                  <a:lnTo>
                    <a:pt x="10453646" y="3830579"/>
                  </a:lnTo>
                  <a:lnTo>
                    <a:pt x="10454641" y="3828247"/>
                  </a:lnTo>
                  <a:lnTo>
                    <a:pt x="10455970" y="3826056"/>
                  </a:lnTo>
                  <a:lnTo>
                    <a:pt x="10455298" y="3823012"/>
                  </a:lnTo>
                  <a:lnTo>
                    <a:pt x="10452916" y="3821208"/>
                  </a:lnTo>
                  <a:lnTo>
                    <a:pt x="10450249" y="3820071"/>
                  </a:lnTo>
                  <a:lnTo>
                    <a:pt x="10448059" y="3818742"/>
                  </a:lnTo>
                  <a:close/>
                </a:path>
                <a:path w="17266920" h="11252200">
                  <a:moveTo>
                    <a:pt x="7377289" y="2497823"/>
                  </a:moveTo>
                  <a:lnTo>
                    <a:pt x="7374339" y="2497351"/>
                  </a:lnTo>
                  <a:lnTo>
                    <a:pt x="7371673" y="2496214"/>
                  </a:lnTo>
                  <a:lnTo>
                    <a:pt x="7369198" y="2495552"/>
                  </a:lnTo>
                  <a:lnTo>
                    <a:pt x="7366678" y="2496841"/>
                  </a:lnTo>
                  <a:lnTo>
                    <a:pt x="7365541" y="2499507"/>
                  </a:lnTo>
                  <a:lnTo>
                    <a:pt x="7364879" y="2501983"/>
                  </a:lnTo>
                  <a:lnTo>
                    <a:pt x="7366167" y="2504503"/>
                  </a:lnTo>
                  <a:lnTo>
                    <a:pt x="7368501" y="2505498"/>
                  </a:lnTo>
                  <a:lnTo>
                    <a:pt x="7368976" y="2505307"/>
                  </a:lnTo>
                  <a:lnTo>
                    <a:pt x="7371642" y="2506444"/>
                  </a:lnTo>
                  <a:lnTo>
                    <a:pt x="7374118" y="2507106"/>
                  </a:lnTo>
                  <a:lnTo>
                    <a:pt x="7376638" y="2505817"/>
                  </a:lnTo>
                  <a:lnTo>
                    <a:pt x="7377775" y="2503151"/>
                  </a:lnTo>
                  <a:lnTo>
                    <a:pt x="7378438" y="2500676"/>
                  </a:lnTo>
                  <a:lnTo>
                    <a:pt x="7377289" y="2497823"/>
                  </a:lnTo>
                  <a:close/>
                </a:path>
                <a:path w="17266920" h="11252200">
                  <a:moveTo>
                    <a:pt x="10373997" y="3775331"/>
                  </a:moveTo>
                  <a:lnTo>
                    <a:pt x="10370620" y="3775860"/>
                  </a:lnTo>
                  <a:lnTo>
                    <a:pt x="10369483" y="3778527"/>
                  </a:lnTo>
                  <a:lnTo>
                    <a:pt x="10368154" y="3780717"/>
                  </a:lnTo>
                  <a:lnTo>
                    <a:pt x="10368826" y="3783762"/>
                  </a:lnTo>
                  <a:lnTo>
                    <a:pt x="10371207" y="3785566"/>
                  </a:lnTo>
                  <a:lnTo>
                    <a:pt x="10376540" y="3787840"/>
                  </a:lnTo>
                  <a:lnTo>
                    <a:pt x="10379583" y="3787169"/>
                  </a:lnTo>
                  <a:lnTo>
                    <a:pt x="10380578" y="3784836"/>
                  </a:lnTo>
                  <a:lnTo>
                    <a:pt x="10381907" y="3782645"/>
                  </a:lnTo>
                  <a:lnTo>
                    <a:pt x="10381236" y="3779602"/>
                  </a:lnTo>
                  <a:lnTo>
                    <a:pt x="10378854" y="3777797"/>
                  </a:lnTo>
                  <a:lnTo>
                    <a:pt x="10376188" y="3776660"/>
                  </a:lnTo>
                  <a:lnTo>
                    <a:pt x="10373997" y="3775331"/>
                  </a:lnTo>
                  <a:close/>
                </a:path>
                <a:path w="17266920" h="11252200">
                  <a:moveTo>
                    <a:pt x="7459789" y="2522377"/>
                  </a:moveTo>
                  <a:lnTo>
                    <a:pt x="7456838" y="2521906"/>
                  </a:lnTo>
                  <a:lnTo>
                    <a:pt x="7454171" y="2520769"/>
                  </a:lnTo>
                  <a:lnTo>
                    <a:pt x="7451696" y="2520107"/>
                  </a:lnTo>
                  <a:lnTo>
                    <a:pt x="7449177" y="2521395"/>
                  </a:lnTo>
                  <a:lnTo>
                    <a:pt x="7448039" y="2524062"/>
                  </a:lnTo>
                  <a:lnTo>
                    <a:pt x="7447377" y="2526538"/>
                  </a:lnTo>
                  <a:lnTo>
                    <a:pt x="7448667" y="2529057"/>
                  </a:lnTo>
                  <a:lnTo>
                    <a:pt x="7451000" y="2530052"/>
                  </a:lnTo>
                  <a:lnTo>
                    <a:pt x="7450809" y="2529577"/>
                  </a:lnTo>
                  <a:lnTo>
                    <a:pt x="7454142" y="2530998"/>
                  </a:lnTo>
                  <a:lnTo>
                    <a:pt x="7456617" y="2531660"/>
                  </a:lnTo>
                  <a:lnTo>
                    <a:pt x="7459136" y="2530372"/>
                  </a:lnTo>
                  <a:lnTo>
                    <a:pt x="7460274" y="2527705"/>
                  </a:lnTo>
                  <a:lnTo>
                    <a:pt x="7460936" y="2525230"/>
                  </a:lnTo>
                  <a:lnTo>
                    <a:pt x="7459789" y="2522377"/>
                  </a:lnTo>
                  <a:close/>
                </a:path>
                <a:path w="17266920" h="11252200">
                  <a:moveTo>
                    <a:pt x="10299318" y="3732444"/>
                  </a:moveTo>
                  <a:lnTo>
                    <a:pt x="10295940" y="3732973"/>
                  </a:lnTo>
                  <a:lnTo>
                    <a:pt x="10294803" y="3735639"/>
                  </a:lnTo>
                  <a:lnTo>
                    <a:pt x="10293474" y="3737831"/>
                  </a:lnTo>
                  <a:lnTo>
                    <a:pt x="10294145" y="3740875"/>
                  </a:lnTo>
                  <a:lnTo>
                    <a:pt x="10296527" y="3742679"/>
                  </a:lnTo>
                  <a:lnTo>
                    <a:pt x="10301860" y="3744954"/>
                  </a:lnTo>
                  <a:lnTo>
                    <a:pt x="10304904" y="3744283"/>
                  </a:lnTo>
                  <a:lnTo>
                    <a:pt x="10305900" y="3741949"/>
                  </a:lnTo>
                  <a:lnTo>
                    <a:pt x="10307228" y="3739758"/>
                  </a:lnTo>
                  <a:lnTo>
                    <a:pt x="10306558" y="3736715"/>
                  </a:lnTo>
                  <a:lnTo>
                    <a:pt x="10304175" y="3734910"/>
                  </a:lnTo>
                  <a:lnTo>
                    <a:pt x="10301508" y="3733773"/>
                  </a:lnTo>
                  <a:lnTo>
                    <a:pt x="10299318" y="3732444"/>
                  </a:lnTo>
                  <a:close/>
                </a:path>
                <a:path w="17266920" h="11252200">
                  <a:moveTo>
                    <a:pt x="7542004" y="2547598"/>
                  </a:moveTo>
                  <a:lnTo>
                    <a:pt x="7539053" y="2547127"/>
                  </a:lnTo>
                  <a:lnTo>
                    <a:pt x="7536387" y="2545990"/>
                  </a:lnTo>
                  <a:lnTo>
                    <a:pt x="7533912" y="2545328"/>
                  </a:lnTo>
                  <a:lnTo>
                    <a:pt x="7531392" y="2546617"/>
                  </a:lnTo>
                  <a:lnTo>
                    <a:pt x="7530254" y="2549284"/>
                  </a:lnTo>
                  <a:lnTo>
                    <a:pt x="7529592" y="2551759"/>
                  </a:lnTo>
                  <a:lnTo>
                    <a:pt x="7530881" y="2554279"/>
                  </a:lnTo>
                  <a:lnTo>
                    <a:pt x="7533214" y="2555274"/>
                  </a:lnTo>
                  <a:lnTo>
                    <a:pt x="7533356" y="2554941"/>
                  </a:lnTo>
                  <a:lnTo>
                    <a:pt x="7536356" y="2556220"/>
                  </a:lnTo>
                  <a:lnTo>
                    <a:pt x="7538831" y="2556882"/>
                  </a:lnTo>
                  <a:lnTo>
                    <a:pt x="7541827" y="2555403"/>
                  </a:lnTo>
                  <a:lnTo>
                    <a:pt x="7543151" y="2550451"/>
                  </a:lnTo>
                  <a:lnTo>
                    <a:pt x="7542004" y="2547598"/>
                  </a:lnTo>
                  <a:close/>
                </a:path>
                <a:path w="17266920" h="11252200">
                  <a:moveTo>
                    <a:pt x="10224687" y="3690367"/>
                  </a:moveTo>
                  <a:lnTo>
                    <a:pt x="10221310" y="3690895"/>
                  </a:lnTo>
                  <a:lnTo>
                    <a:pt x="10220173" y="3693562"/>
                  </a:lnTo>
                  <a:lnTo>
                    <a:pt x="10218701" y="3696087"/>
                  </a:lnTo>
                  <a:lnTo>
                    <a:pt x="10219514" y="3698797"/>
                  </a:lnTo>
                  <a:lnTo>
                    <a:pt x="10221897" y="3700601"/>
                  </a:lnTo>
                  <a:lnTo>
                    <a:pt x="10227231" y="3702876"/>
                  </a:lnTo>
                  <a:lnTo>
                    <a:pt x="10230274" y="3702206"/>
                  </a:lnTo>
                  <a:lnTo>
                    <a:pt x="10231269" y="3699872"/>
                  </a:lnTo>
                  <a:lnTo>
                    <a:pt x="10232740" y="3697347"/>
                  </a:lnTo>
                  <a:lnTo>
                    <a:pt x="10231927" y="3694636"/>
                  </a:lnTo>
                  <a:lnTo>
                    <a:pt x="10229545" y="3692832"/>
                  </a:lnTo>
                  <a:lnTo>
                    <a:pt x="10226878" y="3691694"/>
                  </a:lnTo>
                  <a:lnTo>
                    <a:pt x="10224687" y="3690367"/>
                  </a:lnTo>
                  <a:close/>
                </a:path>
                <a:path w="17266920" h="11252200">
                  <a:moveTo>
                    <a:pt x="7624551" y="2572962"/>
                  </a:moveTo>
                  <a:lnTo>
                    <a:pt x="7621600" y="2572491"/>
                  </a:lnTo>
                  <a:lnTo>
                    <a:pt x="7618935" y="2571354"/>
                  </a:lnTo>
                  <a:lnTo>
                    <a:pt x="7616459" y="2570692"/>
                  </a:lnTo>
                  <a:lnTo>
                    <a:pt x="7613940" y="2571981"/>
                  </a:lnTo>
                  <a:lnTo>
                    <a:pt x="7612803" y="2574647"/>
                  </a:lnTo>
                  <a:lnTo>
                    <a:pt x="7612140" y="2577123"/>
                  </a:lnTo>
                  <a:lnTo>
                    <a:pt x="7613429" y="2579641"/>
                  </a:lnTo>
                  <a:lnTo>
                    <a:pt x="7615762" y="2580637"/>
                  </a:lnTo>
                  <a:lnTo>
                    <a:pt x="7615904" y="2580303"/>
                  </a:lnTo>
                  <a:lnTo>
                    <a:pt x="7618905" y="2581583"/>
                  </a:lnTo>
                  <a:lnTo>
                    <a:pt x="7621381" y="2582245"/>
                  </a:lnTo>
                  <a:lnTo>
                    <a:pt x="7623900" y="2580957"/>
                  </a:lnTo>
                  <a:lnTo>
                    <a:pt x="7625037" y="2578290"/>
                  </a:lnTo>
                  <a:lnTo>
                    <a:pt x="7625699" y="2575815"/>
                  </a:lnTo>
                  <a:lnTo>
                    <a:pt x="7624551" y="2572962"/>
                  </a:lnTo>
                  <a:close/>
                </a:path>
                <a:path w="17266920" h="11252200">
                  <a:moveTo>
                    <a:pt x="10149106" y="3648671"/>
                  </a:moveTo>
                  <a:lnTo>
                    <a:pt x="10146062" y="3649343"/>
                  </a:lnTo>
                  <a:lnTo>
                    <a:pt x="10143121" y="3654391"/>
                  </a:lnTo>
                  <a:lnTo>
                    <a:pt x="10143934" y="3657101"/>
                  </a:lnTo>
                  <a:lnTo>
                    <a:pt x="10146316" y="3658905"/>
                  </a:lnTo>
                  <a:lnTo>
                    <a:pt x="10151649" y="3661180"/>
                  </a:lnTo>
                  <a:lnTo>
                    <a:pt x="10154694" y="3660509"/>
                  </a:lnTo>
                  <a:lnTo>
                    <a:pt x="10155689" y="3658176"/>
                  </a:lnTo>
                  <a:lnTo>
                    <a:pt x="10157159" y="3655653"/>
                  </a:lnTo>
                  <a:lnTo>
                    <a:pt x="10156345" y="3652941"/>
                  </a:lnTo>
                  <a:lnTo>
                    <a:pt x="10153964" y="3651138"/>
                  </a:lnTo>
                  <a:lnTo>
                    <a:pt x="10151297" y="3650000"/>
                  </a:lnTo>
                  <a:lnTo>
                    <a:pt x="10149106" y="3648671"/>
                  </a:lnTo>
                  <a:close/>
                </a:path>
                <a:path w="17266920" h="11252200">
                  <a:moveTo>
                    <a:pt x="7706483" y="2598849"/>
                  </a:moveTo>
                  <a:lnTo>
                    <a:pt x="7703532" y="2598379"/>
                  </a:lnTo>
                  <a:lnTo>
                    <a:pt x="7700865" y="2597241"/>
                  </a:lnTo>
                  <a:lnTo>
                    <a:pt x="7698390" y="2596579"/>
                  </a:lnTo>
                  <a:lnTo>
                    <a:pt x="7695869" y="2597868"/>
                  </a:lnTo>
                  <a:lnTo>
                    <a:pt x="7694732" y="2600534"/>
                  </a:lnTo>
                  <a:lnTo>
                    <a:pt x="7694259" y="2602303"/>
                  </a:lnTo>
                  <a:lnTo>
                    <a:pt x="7694070" y="2603010"/>
                  </a:lnTo>
                  <a:lnTo>
                    <a:pt x="7695359" y="2605530"/>
                  </a:lnTo>
                  <a:lnTo>
                    <a:pt x="7700692" y="2607805"/>
                  </a:lnTo>
                  <a:lnTo>
                    <a:pt x="7703167" y="2608467"/>
                  </a:lnTo>
                  <a:lnTo>
                    <a:pt x="7705688" y="2607178"/>
                  </a:lnTo>
                  <a:lnTo>
                    <a:pt x="7706825" y="2604511"/>
                  </a:lnTo>
                  <a:lnTo>
                    <a:pt x="7707629" y="2601703"/>
                  </a:lnTo>
                  <a:lnTo>
                    <a:pt x="7706483" y="2598849"/>
                  </a:lnTo>
                  <a:close/>
                </a:path>
                <a:path w="17266920" h="11252200">
                  <a:moveTo>
                    <a:pt x="10073240" y="3607643"/>
                  </a:moveTo>
                  <a:lnTo>
                    <a:pt x="10070197" y="3608314"/>
                  </a:lnTo>
                  <a:lnTo>
                    <a:pt x="10069059" y="3610981"/>
                  </a:lnTo>
                  <a:lnTo>
                    <a:pt x="10067589" y="3613505"/>
                  </a:lnTo>
                  <a:lnTo>
                    <a:pt x="10068259" y="3616549"/>
                  </a:lnTo>
                  <a:lnTo>
                    <a:pt x="10070784" y="3618020"/>
                  </a:lnTo>
                  <a:lnTo>
                    <a:pt x="10073783" y="3619299"/>
                  </a:lnTo>
                  <a:lnTo>
                    <a:pt x="10073641" y="3619633"/>
                  </a:lnTo>
                  <a:lnTo>
                    <a:pt x="10075974" y="3620628"/>
                  </a:lnTo>
                  <a:lnTo>
                    <a:pt x="10079160" y="3619623"/>
                  </a:lnTo>
                  <a:lnTo>
                    <a:pt x="10080156" y="3617289"/>
                  </a:lnTo>
                  <a:lnTo>
                    <a:pt x="10081626" y="3614765"/>
                  </a:lnTo>
                  <a:lnTo>
                    <a:pt x="10080955" y="3611721"/>
                  </a:lnTo>
                  <a:lnTo>
                    <a:pt x="10078431" y="3610250"/>
                  </a:lnTo>
                  <a:lnTo>
                    <a:pt x="10075765" y="3609113"/>
                  </a:lnTo>
                  <a:lnTo>
                    <a:pt x="10073240" y="3607643"/>
                  </a:lnTo>
                  <a:close/>
                </a:path>
                <a:path w="17266920" h="11252200">
                  <a:moveTo>
                    <a:pt x="7788746" y="2624880"/>
                  </a:moveTo>
                  <a:lnTo>
                    <a:pt x="7785795" y="2624408"/>
                  </a:lnTo>
                  <a:lnTo>
                    <a:pt x="7783129" y="2623271"/>
                  </a:lnTo>
                  <a:lnTo>
                    <a:pt x="7780654" y="2622609"/>
                  </a:lnTo>
                  <a:lnTo>
                    <a:pt x="7778134" y="2623898"/>
                  </a:lnTo>
                  <a:lnTo>
                    <a:pt x="7776996" y="2626565"/>
                  </a:lnTo>
                  <a:lnTo>
                    <a:pt x="7776524" y="2628333"/>
                  </a:lnTo>
                  <a:lnTo>
                    <a:pt x="7776335" y="2629040"/>
                  </a:lnTo>
                  <a:lnTo>
                    <a:pt x="7777623" y="2631560"/>
                  </a:lnTo>
                  <a:lnTo>
                    <a:pt x="7782956" y="2633834"/>
                  </a:lnTo>
                  <a:lnTo>
                    <a:pt x="7785432" y="2634497"/>
                  </a:lnTo>
                  <a:lnTo>
                    <a:pt x="7787951" y="2633207"/>
                  </a:lnTo>
                  <a:lnTo>
                    <a:pt x="7789088" y="2630541"/>
                  </a:lnTo>
                  <a:lnTo>
                    <a:pt x="7789893" y="2627732"/>
                  </a:lnTo>
                  <a:lnTo>
                    <a:pt x="7788746" y="2624880"/>
                  </a:lnTo>
                  <a:close/>
                </a:path>
                <a:path w="17266920" h="11252200">
                  <a:moveTo>
                    <a:pt x="10002232" y="3569079"/>
                  </a:moveTo>
                  <a:lnTo>
                    <a:pt x="9996900" y="3566804"/>
                  </a:lnTo>
                  <a:lnTo>
                    <a:pt x="9993856" y="3567476"/>
                  </a:lnTo>
                  <a:lnTo>
                    <a:pt x="9991581" y="3572810"/>
                  </a:lnTo>
                  <a:lnTo>
                    <a:pt x="9992252" y="3575853"/>
                  </a:lnTo>
                  <a:lnTo>
                    <a:pt x="9994776" y="3577324"/>
                  </a:lnTo>
                  <a:lnTo>
                    <a:pt x="10000109" y="3579599"/>
                  </a:lnTo>
                  <a:lnTo>
                    <a:pt x="10003295" y="3578594"/>
                  </a:lnTo>
                  <a:lnTo>
                    <a:pt x="10005427" y="3573594"/>
                  </a:lnTo>
                  <a:lnTo>
                    <a:pt x="10004756" y="3570550"/>
                  </a:lnTo>
                  <a:lnTo>
                    <a:pt x="10002232" y="3569079"/>
                  </a:lnTo>
                  <a:close/>
                </a:path>
                <a:path w="17266920" h="11252200">
                  <a:moveTo>
                    <a:pt x="9925940" y="3529051"/>
                  </a:moveTo>
                  <a:lnTo>
                    <a:pt x="9920607" y="3526777"/>
                  </a:lnTo>
                  <a:lnTo>
                    <a:pt x="9917420" y="3527781"/>
                  </a:lnTo>
                  <a:lnTo>
                    <a:pt x="9915430" y="3532446"/>
                  </a:lnTo>
                  <a:lnTo>
                    <a:pt x="9916101" y="3535490"/>
                  </a:lnTo>
                  <a:lnTo>
                    <a:pt x="9918625" y="3536961"/>
                  </a:lnTo>
                  <a:lnTo>
                    <a:pt x="9923959" y="3539237"/>
                  </a:lnTo>
                  <a:lnTo>
                    <a:pt x="9927145" y="3538231"/>
                  </a:lnTo>
                  <a:lnTo>
                    <a:pt x="9929136" y="3533565"/>
                  </a:lnTo>
                  <a:lnTo>
                    <a:pt x="9928464" y="3530522"/>
                  </a:lnTo>
                  <a:lnTo>
                    <a:pt x="9925940" y="3529051"/>
                  </a:lnTo>
                  <a:close/>
                </a:path>
                <a:path w="17266920" h="11252200">
                  <a:moveTo>
                    <a:pt x="7871058" y="2651718"/>
                  </a:moveTo>
                  <a:lnTo>
                    <a:pt x="7868250" y="2650914"/>
                  </a:lnTo>
                  <a:lnTo>
                    <a:pt x="7865584" y="2649777"/>
                  </a:lnTo>
                  <a:lnTo>
                    <a:pt x="7862775" y="2648973"/>
                  </a:lnTo>
                  <a:lnTo>
                    <a:pt x="7860255" y="2650262"/>
                  </a:lnTo>
                  <a:lnTo>
                    <a:pt x="7859118" y="2652928"/>
                  </a:lnTo>
                  <a:lnTo>
                    <a:pt x="7858314" y="2655736"/>
                  </a:lnTo>
                  <a:lnTo>
                    <a:pt x="7859603" y="2658256"/>
                  </a:lnTo>
                  <a:lnTo>
                    <a:pt x="7861936" y="2659251"/>
                  </a:lnTo>
                  <a:lnTo>
                    <a:pt x="7862078" y="2658918"/>
                  </a:lnTo>
                  <a:lnTo>
                    <a:pt x="7865078" y="2660198"/>
                  </a:lnTo>
                  <a:lnTo>
                    <a:pt x="7867886" y="2661002"/>
                  </a:lnTo>
                  <a:lnTo>
                    <a:pt x="7870406" y="2659712"/>
                  </a:lnTo>
                  <a:lnTo>
                    <a:pt x="7871543" y="2657046"/>
                  </a:lnTo>
                  <a:lnTo>
                    <a:pt x="7872347" y="2654238"/>
                  </a:lnTo>
                  <a:lnTo>
                    <a:pt x="7871058" y="2651718"/>
                  </a:lnTo>
                  <a:close/>
                </a:path>
                <a:path w="17266920" h="11252200">
                  <a:moveTo>
                    <a:pt x="9849839" y="3489498"/>
                  </a:moveTo>
                  <a:lnTo>
                    <a:pt x="9844505" y="3487223"/>
                  </a:lnTo>
                  <a:lnTo>
                    <a:pt x="9841320" y="3488227"/>
                  </a:lnTo>
                  <a:lnTo>
                    <a:pt x="9839329" y="3492894"/>
                  </a:lnTo>
                  <a:lnTo>
                    <a:pt x="9840001" y="3495938"/>
                  </a:lnTo>
                  <a:lnTo>
                    <a:pt x="9842525" y="3497408"/>
                  </a:lnTo>
                  <a:lnTo>
                    <a:pt x="9847858" y="3499683"/>
                  </a:lnTo>
                  <a:lnTo>
                    <a:pt x="9851044" y="3498679"/>
                  </a:lnTo>
                  <a:lnTo>
                    <a:pt x="9853035" y="3494012"/>
                  </a:lnTo>
                  <a:lnTo>
                    <a:pt x="9852363" y="3490969"/>
                  </a:lnTo>
                  <a:lnTo>
                    <a:pt x="9849839" y="3489498"/>
                  </a:lnTo>
                  <a:close/>
                </a:path>
                <a:path w="17266920" h="11252200">
                  <a:moveTo>
                    <a:pt x="7952896" y="2678748"/>
                  </a:moveTo>
                  <a:lnTo>
                    <a:pt x="7950087" y="2677944"/>
                  </a:lnTo>
                  <a:lnTo>
                    <a:pt x="7947421" y="2676807"/>
                  </a:lnTo>
                  <a:lnTo>
                    <a:pt x="7944612" y="2676003"/>
                  </a:lnTo>
                  <a:lnTo>
                    <a:pt x="7942092" y="2677291"/>
                  </a:lnTo>
                  <a:lnTo>
                    <a:pt x="7940955" y="2679958"/>
                  </a:lnTo>
                  <a:lnTo>
                    <a:pt x="7940150" y="2682767"/>
                  </a:lnTo>
                  <a:lnTo>
                    <a:pt x="7941439" y="2685287"/>
                  </a:lnTo>
                  <a:lnTo>
                    <a:pt x="7943772" y="2686282"/>
                  </a:lnTo>
                  <a:lnTo>
                    <a:pt x="7943914" y="2685949"/>
                  </a:lnTo>
                  <a:lnTo>
                    <a:pt x="7946914" y="2687228"/>
                  </a:lnTo>
                  <a:lnTo>
                    <a:pt x="7949723" y="2688032"/>
                  </a:lnTo>
                  <a:lnTo>
                    <a:pt x="7952242" y="2686743"/>
                  </a:lnTo>
                  <a:lnTo>
                    <a:pt x="7953380" y="2684076"/>
                  </a:lnTo>
                  <a:lnTo>
                    <a:pt x="7954184" y="2681268"/>
                  </a:lnTo>
                  <a:lnTo>
                    <a:pt x="7952896" y="2678748"/>
                  </a:lnTo>
                  <a:close/>
                </a:path>
                <a:path w="17266920" h="11252200">
                  <a:moveTo>
                    <a:pt x="9773453" y="3450611"/>
                  </a:moveTo>
                  <a:lnTo>
                    <a:pt x="9768120" y="3448336"/>
                  </a:lnTo>
                  <a:lnTo>
                    <a:pt x="9765077" y="3449007"/>
                  </a:lnTo>
                  <a:lnTo>
                    <a:pt x="9762945" y="3454006"/>
                  </a:lnTo>
                  <a:lnTo>
                    <a:pt x="9763616" y="3457051"/>
                  </a:lnTo>
                  <a:lnTo>
                    <a:pt x="9766140" y="3458522"/>
                  </a:lnTo>
                  <a:lnTo>
                    <a:pt x="9771472" y="3460796"/>
                  </a:lnTo>
                  <a:lnTo>
                    <a:pt x="9774658" y="3459791"/>
                  </a:lnTo>
                  <a:lnTo>
                    <a:pt x="9776648" y="3455125"/>
                  </a:lnTo>
                  <a:lnTo>
                    <a:pt x="9775978" y="3452082"/>
                  </a:lnTo>
                  <a:lnTo>
                    <a:pt x="9773453" y="3450611"/>
                  </a:lnTo>
                  <a:close/>
                </a:path>
                <a:path w="17266920" h="11252200">
                  <a:moveTo>
                    <a:pt x="8034448" y="2706445"/>
                  </a:moveTo>
                  <a:lnTo>
                    <a:pt x="8031640" y="2705641"/>
                  </a:lnTo>
                  <a:lnTo>
                    <a:pt x="8028973" y="2704503"/>
                  </a:lnTo>
                  <a:lnTo>
                    <a:pt x="8026165" y="2703699"/>
                  </a:lnTo>
                  <a:lnTo>
                    <a:pt x="8023645" y="2704989"/>
                  </a:lnTo>
                  <a:lnTo>
                    <a:pt x="8022508" y="2707655"/>
                  </a:lnTo>
                  <a:lnTo>
                    <a:pt x="8022035" y="2709423"/>
                  </a:lnTo>
                  <a:lnTo>
                    <a:pt x="8021845" y="2710130"/>
                  </a:lnTo>
                  <a:lnTo>
                    <a:pt x="8022993" y="2712983"/>
                  </a:lnTo>
                  <a:lnTo>
                    <a:pt x="8025326" y="2713978"/>
                  </a:lnTo>
                  <a:lnTo>
                    <a:pt x="8025469" y="2713644"/>
                  </a:lnTo>
                  <a:lnTo>
                    <a:pt x="8028468" y="2714924"/>
                  </a:lnTo>
                  <a:lnTo>
                    <a:pt x="8035595" y="2709298"/>
                  </a:lnTo>
                  <a:lnTo>
                    <a:pt x="8034448" y="2706445"/>
                  </a:lnTo>
                  <a:close/>
                </a:path>
                <a:path w="17266920" h="11252200">
                  <a:moveTo>
                    <a:pt x="9699067" y="3412577"/>
                  </a:moveTo>
                  <a:lnTo>
                    <a:pt x="9691068" y="3409165"/>
                  </a:lnTo>
                  <a:lnTo>
                    <a:pt x="9687883" y="3410169"/>
                  </a:lnTo>
                  <a:lnTo>
                    <a:pt x="9685892" y="3414837"/>
                  </a:lnTo>
                  <a:lnTo>
                    <a:pt x="9686421" y="3418213"/>
                  </a:lnTo>
                  <a:lnTo>
                    <a:pt x="9694420" y="3421625"/>
                  </a:lnTo>
                  <a:lnTo>
                    <a:pt x="9697606" y="3420620"/>
                  </a:lnTo>
                  <a:lnTo>
                    <a:pt x="9699739" y="3415621"/>
                  </a:lnTo>
                  <a:lnTo>
                    <a:pt x="9699067" y="3412577"/>
                  </a:lnTo>
                  <a:close/>
                </a:path>
                <a:path w="17266920" h="11252200">
                  <a:moveTo>
                    <a:pt x="8115859" y="2734474"/>
                  </a:moveTo>
                  <a:lnTo>
                    <a:pt x="8113050" y="2733670"/>
                  </a:lnTo>
                  <a:lnTo>
                    <a:pt x="8110384" y="2732533"/>
                  </a:lnTo>
                  <a:lnTo>
                    <a:pt x="8107575" y="2731729"/>
                  </a:lnTo>
                  <a:lnTo>
                    <a:pt x="8105056" y="2733017"/>
                  </a:lnTo>
                  <a:lnTo>
                    <a:pt x="8103918" y="2735684"/>
                  </a:lnTo>
                  <a:lnTo>
                    <a:pt x="8103445" y="2737453"/>
                  </a:lnTo>
                  <a:lnTo>
                    <a:pt x="8103256" y="2738160"/>
                  </a:lnTo>
                  <a:lnTo>
                    <a:pt x="8104404" y="2741012"/>
                  </a:lnTo>
                  <a:lnTo>
                    <a:pt x="8106737" y="2742008"/>
                  </a:lnTo>
                  <a:lnTo>
                    <a:pt x="8107211" y="2741817"/>
                  </a:lnTo>
                  <a:lnTo>
                    <a:pt x="8109878" y="2742955"/>
                  </a:lnTo>
                  <a:lnTo>
                    <a:pt x="8117006" y="2737328"/>
                  </a:lnTo>
                  <a:lnTo>
                    <a:pt x="8115859" y="2734474"/>
                  </a:lnTo>
                  <a:close/>
                </a:path>
                <a:path w="17266920" h="11252200">
                  <a:moveTo>
                    <a:pt x="9622064" y="3374214"/>
                  </a:moveTo>
                  <a:lnTo>
                    <a:pt x="9614066" y="3370802"/>
                  </a:lnTo>
                  <a:lnTo>
                    <a:pt x="9611022" y="3371474"/>
                  </a:lnTo>
                  <a:lnTo>
                    <a:pt x="9608748" y="3376807"/>
                  </a:lnTo>
                  <a:lnTo>
                    <a:pt x="9609418" y="3379851"/>
                  </a:lnTo>
                  <a:lnTo>
                    <a:pt x="9617751" y="3383406"/>
                  </a:lnTo>
                  <a:lnTo>
                    <a:pt x="9620603" y="3382258"/>
                  </a:lnTo>
                  <a:lnTo>
                    <a:pt x="9622736" y="3377259"/>
                  </a:lnTo>
                  <a:lnTo>
                    <a:pt x="9622064" y="3374214"/>
                  </a:lnTo>
                  <a:close/>
                </a:path>
                <a:path w="17266920" h="11252200">
                  <a:moveTo>
                    <a:pt x="8197128" y="2762838"/>
                  </a:moveTo>
                  <a:lnTo>
                    <a:pt x="8194319" y="2762034"/>
                  </a:lnTo>
                  <a:lnTo>
                    <a:pt x="8191652" y="2760896"/>
                  </a:lnTo>
                  <a:lnTo>
                    <a:pt x="8188844" y="2760092"/>
                  </a:lnTo>
                  <a:lnTo>
                    <a:pt x="8186323" y="2761382"/>
                  </a:lnTo>
                  <a:lnTo>
                    <a:pt x="8185186" y="2764047"/>
                  </a:lnTo>
                  <a:lnTo>
                    <a:pt x="8184714" y="2765816"/>
                  </a:lnTo>
                  <a:lnTo>
                    <a:pt x="8184525" y="2766522"/>
                  </a:lnTo>
                  <a:lnTo>
                    <a:pt x="8185672" y="2769376"/>
                  </a:lnTo>
                  <a:lnTo>
                    <a:pt x="8188005" y="2770371"/>
                  </a:lnTo>
                  <a:lnTo>
                    <a:pt x="8188480" y="2770180"/>
                  </a:lnTo>
                  <a:lnTo>
                    <a:pt x="8191147" y="2771317"/>
                  </a:lnTo>
                  <a:lnTo>
                    <a:pt x="8193955" y="2772121"/>
                  </a:lnTo>
                  <a:lnTo>
                    <a:pt x="8196475" y="2770833"/>
                  </a:lnTo>
                  <a:lnTo>
                    <a:pt x="8197613" y="2768166"/>
                  </a:lnTo>
                  <a:lnTo>
                    <a:pt x="8198085" y="2766399"/>
                  </a:lnTo>
                  <a:lnTo>
                    <a:pt x="8198274" y="2765691"/>
                  </a:lnTo>
                  <a:lnTo>
                    <a:pt x="8197128" y="2762838"/>
                  </a:lnTo>
                  <a:close/>
                </a:path>
                <a:path w="17266920" h="11252200">
                  <a:moveTo>
                    <a:pt x="9544586" y="3336043"/>
                  </a:moveTo>
                  <a:lnTo>
                    <a:pt x="9536921" y="3332773"/>
                  </a:lnTo>
                  <a:lnTo>
                    <a:pt x="9533876" y="3333445"/>
                  </a:lnTo>
                  <a:lnTo>
                    <a:pt x="9531601" y="3338778"/>
                  </a:lnTo>
                  <a:lnTo>
                    <a:pt x="9532272" y="3341821"/>
                  </a:lnTo>
                  <a:lnTo>
                    <a:pt x="9540273" y="3345234"/>
                  </a:lnTo>
                  <a:lnTo>
                    <a:pt x="9543125" y="3344087"/>
                  </a:lnTo>
                  <a:lnTo>
                    <a:pt x="9545257" y="3339088"/>
                  </a:lnTo>
                  <a:lnTo>
                    <a:pt x="9544586" y="3336043"/>
                  </a:lnTo>
                  <a:close/>
                </a:path>
                <a:path w="17266920" h="11252200">
                  <a:moveTo>
                    <a:pt x="8277969" y="2792201"/>
                  </a:moveTo>
                  <a:lnTo>
                    <a:pt x="8272636" y="2789926"/>
                  </a:lnTo>
                  <a:lnTo>
                    <a:pt x="8269827" y="2789122"/>
                  </a:lnTo>
                  <a:lnTo>
                    <a:pt x="8267308" y="2790410"/>
                  </a:lnTo>
                  <a:lnTo>
                    <a:pt x="8266170" y="2793077"/>
                  </a:lnTo>
                  <a:lnTo>
                    <a:pt x="8265603" y="2795199"/>
                  </a:lnTo>
                  <a:lnTo>
                    <a:pt x="8265508" y="2795552"/>
                  </a:lnTo>
                  <a:lnTo>
                    <a:pt x="8266655" y="2798405"/>
                  </a:lnTo>
                  <a:lnTo>
                    <a:pt x="8271988" y="2800680"/>
                  </a:lnTo>
                  <a:lnTo>
                    <a:pt x="8274797" y="2801484"/>
                  </a:lnTo>
                  <a:lnTo>
                    <a:pt x="8277317" y="2800196"/>
                  </a:lnTo>
                  <a:lnTo>
                    <a:pt x="8278454" y="2797529"/>
                  </a:lnTo>
                  <a:lnTo>
                    <a:pt x="8279057" y="2795422"/>
                  </a:lnTo>
                  <a:lnTo>
                    <a:pt x="8279258" y="2794720"/>
                  </a:lnTo>
                  <a:lnTo>
                    <a:pt x="8277969" y="2792201"/>
                  </a:lnTo>
                  <a:close/>
                </a:path>
                <a:path w="17266920" h="11252200">
                  <a:moveTo>
                    <a:pt x="9459776" y="3294745"/>
                  </a:moveTo>
                  <a:lnTo>
                    <a:pt x="9456589" y="3295750"/>
                  </a:lnTo>
                  <a:lnTo>
                    <a:pt x="9454314" y="3301082"/>
                  </a:lnTo>
                  <a:lnTo>
                    <a:pt x="9454985" y="3304125"/>
                  </a:lnTo>
                  <a:lnTo>
                    <a:pt x="9462984" y="3307538"/>
                  </a:lnTo>
                  <a:lnTo>
                    <a:pt x="9465837" y="3306392"/>
                  </a:lnTo>
                  <a:lnTo>
                    <a:pt x="9467971" y="3301391"/>
                  </a:lnTo>
                  <a:lnTo>
                    <a:pt x="9467299" y="3298348"/>
                  </a:lnTo>
                  <a:lnTo>
                    <a:pt x="9461966" y="3296073"/>
                  </a:lnTo>
                  <a:lnTo>
                    <a:pt x="9459776" y="3294745"/>
                  </a:lnTo>
                  <a:close/>
                </a:path>
                <a:path w="17266920" h="11252200">
                  <a:moveTo>
                    <a:pt x="8359002" y="2822040"/>
                  </a:moveTo>
                  <a:lnTo>
                    <a:pt x="8351002" y="2818628"/>
                  </a:lnTo>
                  <a:lnTo>
                    <a:pt x="8348483" y="2819916"/>
                  </a:lnTo>
                  <a:lnTo>
                    <a:pt x="8347345" y="2822582"/>
                  </a:lnTo>
                  <a:lnTo>
                    <a:pt x="8346683" y="2825057"/>
                  </a:lnTo>
                  <a:lnTo>
                    <a:pt x="8347830" y="2827911"/>
                  </a:lnTo>
                  <a:lnTo>
                    <a:pt x="8355497" y="2831181"/>
                  </a:lnTo>
                  <a:lnTo>
                    <a:pt x="8358016" y="2829891"/>
                  </a:lnTo>
                  <a:lnTo>
                    <a:pt x="8360291" y="2824559"/>
                  </a:lnTo>
                  <a:lnTo>
                    <a:pt x="8359002" y="2822040"/>
                  </a:lnTo>
                  <a:close/>
                </a:path>
                <a:path w="17266920" h="11252200">
                  <a:moveTo>
                    <a:pt x="9389536" y="3260844"/>
                  </a:moveTo>
                  <a:lnTo>
                    <a:pt x="9381869" y="3257573"/>
                  </a:lnTo>
                  <a:lnTo>
                    <a:pt x="9378826" y="3258244"/>
                  </a:lnTo>
                  <a:lnTo>
                    <a:pt x="9376551" y="3263577"/>
                  </a:lnTo>
                  <a:lnTo>
                    <a:pt x="9377222" y="3266621"/>
                  </a:lnTo>
                  <a:lnTo>
                    <a:pt x="9385222" y="3270034"/>
                  </a:lnTo>
                  <a:lnTo>
                    <a:pt x="9388074" y="3268886"/>
                  </a:lnTo>
                  <a:lnTo>
                    <a:pt x="9390206" y="3263887"/>
                  </a:lnTo>
                  <a:lnTo>
                    <a:pt x="9389536" y="3260844"/>
                  </a:lnTo>
                  <a:close/>
                </a:path>
                <a:path w="17266920" h="11252200">
                  <a:moveTo>
                    <a:pt x="8439560" y="2852069"/>
                  </a:moveTo>
                  <a:lnTo>
                    <a:pt x="8431893" y="2848799"/>
                  </a:lnTo>
                  <a:lnTo>
                    <a:pt x="8429040" y="2849946"/>
                  </a:lnTo>
                  <a:lnTo>
                    <a:pt x="8427903" y="2852612"/>
                  </a:lnTo>
                  <a:lnTo>
                    <a:pt x="8427240" y="2855087"/>
                  </a:lnTo>
                  <a:lnTo>
                    <a:pt x="8428388" y="2857940"/>
                  </a:lnTo>
                  <a:lnTo>
                    <a:pt x="8435721" y="2861068"/>
                  </a:lnTo>
                  <a:lnTo>
                    <a:pt x="8438573" y="2859921"/>
                  </a:lnTo>
                  <a:lnTo>
                    <a:pt x="8440848" y="2854589"/>
                  </a:lnTo>
                  <a:lnTo>
                    <a:pt x="8439560" y="2852069"/>
                  </a:lnTo>
                  <a:close/>
                </a:path>
                <a:path w="17266920" h="11252200">
                  <a:moveTo>
                    <a:pt x="9311963" y="3223814"/>
                  </a:moveTo>
                  <a:lnTo>
                    <a:pt x="9304298" y="3220544"/>
                  </a:lnTo>
                  <a:lnTo>
                    <a:pt x="9301253" y="3221215"/>
                  </a:lnTo>
                  <a:lnTo>
                    <a:pt x="9299749" y="3224512"/>
                  </a:lnTo>
                  <a:lnTo>
                    <a:pt x="9298645" y="3226406"/>
                  </a:lnTo>
                  <a:lnTo>
                    <a:pt x="9299650" y="3229592"/>
                  </a:lnTo>
                  <a:lnTo>
                    <a:pt x="9307650" y="3233004"/>
                  </a:lnTo>
                  <a:lnTo>
                    <a:pt x="9310502" y="3231858"/>
                  </a:lnTo>
                  <a:lnTo>
                    <a:pt x="9311865" y="3228894"/>
                  </a:lnTo>
                  <a:lnTo>
                    <a:pt x="9312968" y="3227000"/>
                  </a:lnTo>
                  <a:lnTo>
                    <a:pt x="9311963" y="3223814"/>
                  </a:lnTo>
                  <a:close/>
                </a:path>
                <a:path w="17266920" h="11252200">
                  <a:moveTo>
                    <a:pt x="9226726" y="3183515"/>
                  </a:moveTo>
                  <a:lnTo>
                    <a:pt x="9223540" y="3184519"/>
                  </a:lnTo>
                  <a:lnTo>
                    <a:pt x="9222034" y="3187817"/>
                  </a:lnTo>
                  <a:lnTo>
                    <a:pt x="9220932" y="3189710"/>
                  </a:lnTo>
                  <a:lnTo>
                    <a:pt x="9221936" y="3192896"/>
                  </a:lnTo>
                  <a:lnTo>
                    <a:pt x="9229935" y="3196308"/>
                  </a:lnTo>
                  <a:lnTo>
                    <a:pt x="9232788" y="3195163"/>
                  </a:lnTo>
                  <a:lnTo>
                    <a:pt x="9234151" y="3192198"/>
                  </a:lnTo>
                  <a:lnTo>
                    <a:pt x="9235255" y="3190304"/>
                  </a:lnTo>
                  <a:lnTo>
                    <a:pt x="9234249" y="3187118"/>
                  </a:lnTo>
                  <a:lnTo>
                    <a:pt x="9228918" y="3184844"/>
                  </a:lnTo>
                  <a:lnTo>
                    <a:pt x="9226726" y="3183515"/>
                  </a:lnTo>
                  <a:close/>
                </a:path>
                <a:path w="17266920" h="11252200">
                  <a:moveTo>
                    <a:pt x="8520167" y="2882908"/>
                  </a:moveTo>
                  <a:lnTo>
                    <a:pt x="8512499" y="2879638"/>
                  </a:lnTo>
                  <a:lnTo>
                    <a:pt x="8509647" y="2880784"/>
                  </a:lnTo>
                  <a:lnTo>
                    <a:pt x="8508510" y="2883451"/>
                  </a:lnTo>
                  <a:lnTo>
                    <a:pt x="8507848" y="2885927"/>
                  </a:lnTo>
                  <a:lnTo>
                    <a:pt x="8508995" y="2888779"/>
                  </a:lnTo>
                  <a:lnTo>
                    <a:pt x="8516327" y="2891907"/>
                  </a:lnTo>
                  <a:lnTo>
                    <a:pt x="8519180" y="2890761"/>
                  </a:lnTo>
                  <a:lnTo>
                    <a:pt x="8521455" y="2885427"/>
                  </a:lnTo>
                  <a:lnTo>
                    <a:pt x="8520167" y="2882908"/>
                  </a:lnTo>
                  <a:close/>
                </a:path>
                <a:path w="17266920" h="11252200">
                  <a:moveTo>
                    <a:pt x="9148395" y="3147344"/>
                  </a:moveTo>
                  <a:lnTo>
                    <a:pt x="9145208" y="3148348"/>
                  </a:lnTo>
                  <a:lnTo>
                    <a:pt x="9143881" y="3151327"/>
                  </a:lnTo>
                  <a:lnTo>
                    <a:pt x="9142742" y="3153206"/>
                  </a:lnTo>
                  <a:lnTo>
                    <a:pt x="9143747" y="3156392"/>
                  </a:lnTo>
                  <a:lnTo>
                    <a:pt x="9151747" y="3159805"/>
                  </a:lnTo>
                  <a:lnTo>
                    <a:pt x="9154599" y="3158657"/>
                  </a:lnTo>
                  <a:lnTo>
                    <a:pt x="9155784" y="3156011"/>
                  </a:lnTo>
                  <a:lnTo>
                    <a:pt x="9156923" y="3154134"/>
                  </a:lnTo>
                  <a:lnTo>
                    <a:pt x="9155918" y="3150947"/>
                  </a:lnTo>
                  <a:lnTo>
                    <a:pt x="9150585" y="3148672"/>
                  </a:lnTo>
                  <a:lnTo>
                    <a:pt x="9148395" y="3147344"/>
                  </a:lnTo>
                  <a:close/>
                </a:path>
                <a:path w="17266920" h="11252200">
                  <a:moveTo>
                    <a:pt x="8600298" y="2913937"/>
                  </a:moveTo>
                  <a:lnTo>
                    <a:pt x="8592630" y="2910667"/>
                  </a:lnTo>
                  <a:lnTo>
                    <a:pt x="8589778" y="2911814"/>
                  </a:lnTo>
                  <a:lnTo>
                    <a:pt x="8587645" y="2916814"/>
                  </a:lnTo>
                  <a:lnTo>
                    <a:pt x="8589126" y="2919809"/>
                  </a:lnTo>
                  <a:lnTo>
                    <a:pt x="8596458" y="2922937"/>
                  </a:lnTo>
                  <a:lnTo>
                    <a:pt x="8599311" y="2921790"/>
                  </a:lnTo>
                  <a:lnTo>
                    <a:pt x="8601444" y="2916790"/>
                  </a:lnTo>
                  <a:lnTo>
                    <a:pt x="8600298" y="2913937"/>
                  </a:lnTo>
                  <a:close/>
                </a:path>
                <a:path w="17266920" h="11252200">
                  <a:moveTo>
                    <a:pt x="8680144" y="2945633"/>
                  </a:moveTo>
                  <a:lnTo>
                    <a:pt x="8672811" y="2942505"/>
                  </a:lnTo>
                  <a:lnTo>
                    <a:pt x="8669958" y="2943652"/>
                  </a:lnTo>
                  <a:lnTo>
                    <a:pt x="8667825" y="2948651"/>
                  </a:lnTo>
                  <a:lnTo>
                    <a:pt x="8669306" y="2951647"/>
                  </a:lnTo>
                  <a:lnTo>
                    <a:pt x="8676637" y="2954775"/>
                  </a:lnTo>
                  <a:lnTo>
                    <a:pt x="8679491" y="2953628"/>
                  </a:lnTo>
                  <a:lnTo>
                    <a:pt x="8681624" y="2948628"/>
                  </a:lnTo>
                  <a:lnTo>
                    <a:pt x="8680144" y="2945633"/>
                  </a:lnTo>
                  <a:close/>
                </a:path>
                <a:path w="17266920" h="11252200">
                  <a:moveTo>
                    <a:pt x="9077445" y="3115108"/>
                  </a:moveTo>
                  <a:lnTo>
                    <a:pt x="9069779" y="3111838"/>
                  </a:lnTo>
                  <a:lnTo>
                    <a:pt x="9066735" y="3112510"/>
                  </a:lnTo>
                  <a:lnTo>
                    <a:pt x="9065407" y="3115490"/>
                  </a:lnTo>
                  <a:lnTo>
                    <a:pt x="9064269" y="3117367"/>
                  </a:lnTo>
                  <a:lnTo>
                    <a:pt x="9065272" y="3120554"/>
                  </a:lnTo>
                  <a:lnTo>
                    <a:pt x="9073272" y="3123966"/>
                  </a:lnTo>
                  <a:lnTo>
                    <a:pt x="9076126" y="3122819"/>
                  </a:lnTo>
                  <a:lnTo>
                    <a:pt x="9077310" y="3120173"/>
                  </a:lnTo>
                  <a:lnTo>
                    <a:pt x="9078449" y="3118295"/>
                  </a:lnTo>
                  <a:lnTo>
                    <a:pt x="9077445" y="3115108"/>
                  </a:lnTo>
                  <a:close/>
                </a:path>
                <a:path w="17266920" h="11252200">
                  <a:moveTo>
                    <a:pt x="8760848" y="2978090"/>
                  </a:moveTo>
                  <a:lnTo>
                    <a:pt x="8752849" y="2974677"/>
                  </a:lnTo>
                  <a:lnTo>
                    <a:pt x="8749996" y="2975823"/>
                  </a:lnTo>
                  <a:lnTo>
                    <a:pt x="8747721" y="2981156"/>
                  </a:lnTo>
                  <a:lnTo>
                    <a:pt x="8748868" y="2984010"/>
                  </a:lnTo>
                  <a:lnTo>
                    <a:pt x="8756868" y="2987422"/>
                  </a:lnTo>
                  <a:lnTo>
                    <a:pt x="8759721" y="2986275"/>
                  </a:lnTo>
                  <a:lnTo>
                    <a:pt x="8761996" y="2980942"/>
                  </a:lnTo>
                  <a:lnTo>
                    <a:pt x="8760848" y="2978090"/>
                  </a:lnTo>
                  <a:close/>
                </a:path>
                <a:path w="17266920" h="11252200">
                  <a:moveTo>
                    <a:pt x="8998828" y="3079604"/>
                  </a:moveTo>
                  <a:lnTo>
                    <a:pt x="8990829" y="3076192"/>
                  </a:lnTo>
                  <a:lnTo>
                    <a:pt x="8987977" y="3077338"/>
                  </a:lnTo>
                  <a:lnTo>
                    <a:pt x="8985702" y="3082671"/>
                  </a:lnTo>
                  <a:lnTo>
                    <a:pt x="8986848" y="3085524"/>
                  </a:lnTo>
                  <a:lnTo>
                    <a:pt x="8994848" y="3088937"/>
                  </a:lnTo>
                  <a:lnTo>
                    <a:pt x="8997701" y="3087790"/>
                  </a:lnTo>
                  <a:lnTo>
                    <a:pt x="8999976" y="3082457"/>
                  </a:lnTo>
                  <a:lnTo>
                    <a:pt x="8998828" y="3079604"/>
                  </a:lnTo>
                  <a:close/>
                </a:path>
                <a:path w="17266920" h="11252200">
                  <a:moveTo>
                    <a:pt x="8840459" y="3011261"/>
                  </a:moveTo>
                  <a:lnTo>
                    <a:pt x="8832461" y="3007849"/>
                  </a:lnTo>
                  <a:lnTo>
                    <a:pt x="8829607" y="3008996"/>
                  </a:lnTo>
                  <a:lnTo>
                    <a:pt x="8827333" y="3014329"/>
                  </a:lnTo>
                  <a:lnTo>
                    <a:pt x="8828480" y="3017182"/>
                  </a:lnTo>
                  <a:lnTo>
                    <a:pt x="8836479" y="3020593"/>
                  </a:lnTo>
                  <a:lnTo>
                    <a:pt x="8839330" y="3019447"/>
                  </a:lnTo>
                  <a:lnTo>
                    <a:pt x="8841605" y="3014114"/>
                  </a:lnTo>
                  <a:lnTo>
                    <a:pt x="8840459" y="3011261"/>
                  </a:lnTo>
                  <a:close/>
                </a:path>
                <a:path w="17266920" h="11252200">
                  <a:moveTo>
                    <a:pt x="8919786" y="3045099"/>
                  </a:moveTo>
                  <a:lnTo>
                    <a:pt x="8911786" y="3041687"/>
                  </a:lnTo>
                  <a:lnTo>
                    <a:pt x="8908934" y="3042835"/>
                  </a:lnTo>
                  <a:lnTo>
                    <a:pt x="8906659" y="3048167"/>
                  </a:lnTo>
                  <a:lnTo>
                    <a:pt x="8907806" y="3051019"/>
                  </a:lnTo>
                  <a:lnTo>
                    <a:pt x="8915805" y="3054432"/>
                  </a:lnTo>
                  <a:lnTo>
                    <a:pt x="8918657" y="3053285"/>
                  </a:lnTo>
                  <a:lnTo>
                    <a:pt x="8920932" y="3047952"/>
                  </a:lnTo>
                  <a:lnTo>
                    <a:pt x="8919786" y="3045099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43092" y="11457"/>
              <a:ext cx="16906875" cy="11270615"/>
            </a:xfrm>
            <a:custGeom>
              <a:avLst/>
              <a:gdLst/>
              <a:ahLst/>
              <a:cxnLst/>
              <a:rect l="l" t="t" r="r" b="b"/>
              <a:pathLst>
                <a:path w="16906875" h="11270615">
                  <a:moveTo>
                    <a:pt x="16905195" y="11261796"/>
                  </a:moveTo>
                  <a:lnTo>
                    <a:pt x="16897865" y="11258670"/>
                  </a:lnTo>
                  <a:lnTo>
                    <a:pt x="16895012" y="11259816"/>
                  </a:lnTo>
                  <a:lnTo>
                    <a:pt x="16893022" y="11264482"/>
                  </a:lnTo>
                  <a:lnTo>
                    <a:pt x="16894169" y="11267335"/>
                  </a:lnTo>
                  <a:lnTo>
                    <a:pt x="16901498" y="11270462"/>
                  </a:lnTo>
                  <a:lnTo>
                    <a:pt x="16904352" y="11269315"/>
                  </a:lnTo>
                  <a:lnTo>
                    <a:pt x="16906342" y="11264649"/>
                  </a:lnTo>
                  <a:lnTo>
                    <a:pt x="16905195" y="11261796"/>
                  </a:lnTo>
                  <a:close/>
                </a:path>
                <a:path w="16906875" h="11270615">
                  <a:moveTo>
                    <a:pt x="16826579" y="11226291"/>
                  </a:moveTo>
                  <a:lnTo>
                    <a:pt x="16819581" y="11223306"/>
                  </a:lnTo>
                  <a:lnTo>
                    <a:pt x="16816730" y="11224454"/>
                  </a:lnTo>
                  <a:lnTo>
                    <a:pt x="16814597" y="11229454"/>
                  </a:lnTo>
                  <a:lnTo>
                    <a:pt x="16815742" y="11232305"/>
                  </a:lnTo>
                  <a:lnTo>
                    <a:pt x="16822740" y="11235291"/>
                  </a:lnTo>
                  <a:lnTo>
                    <a:pt x="16825594" y="11234144"/>
                  </a:lnTo>
                  <a:lnTo>
                    <a:pt x="16827726" y="11229145"/>
                  </a:lnTo>
                  <a:lnTo>
                    <a:pt x="16826579" y="11226291"/>
                  </a:lnTo>
                  <a:close/>
                </a:path>
                <a:path w="16906875" h="11270615">
                  <a:moveTo>
                    <a:pt x="16749532" y="11189880"/>
                  </a:moveTo>
                  <a:lnTo>
                    <a:pt x="16742534" y="11186895"/>
                  </a:lnTo>
                  <a:lnTo>
                    <a:pt x="16739347" y="11187899"/>
                  </a:lnTo>
                  <a:lnTo>
                    <a:pt x="16737357" y="11192565"/>
                  </a:lnTo>
                  <a:lnTo>
                    <a:pt x="16738362" y="11195751"/>
                  </a:lnTo>
                  <a:lnTo>
                    <a:pt x="16745694" y="11198879"/>
                  </a:lnTo>
                  <a:lnTo>
                    <a:pt x="16748547" y="11197733"/>
                  </a:lnTo>
                  <a:lnTo>
                    <a:pt x="16750537" y="11193066"/>
                  </a:lnTo>
                  <a:lnTo>
                    <a:pt x="16749532" y="11189880"/>
                  </a:lnTo>
                  <a:close/>
                </a:path>
                <a:path w="16906875" h="11270615">
                  <a:moveTo>
                    <a:pt x="16665722" y="11149008"/>
                  </a:moveTo>
                  <a:lnTo>
                    <a:pt x="16662535" y="11150013"/>
                  </a:lnTo>
                  <a:lnTo>
                    <a:pt x="16661540" y="11152346"/>
                  </a:lnTo>
                  <a:lnTo>
                    <a:pt x="16660212" y="11154536"/>
                  </a:lnTo>
                  <a:lnTo>
                    <a:pt x="16661216" y="11157723"/>
                  </a:lnTo>
                  <a:lnTo>
                    <a:pt x="16665881" y="11159713"/>
                  </a:lnTo>
                  <a:lnTo>
                    <a:pt x="16666075" y="11160189"/>
                  </a:lnTo>
                  <a:lnTo>
                    <a:pt x="16668406" y="11161184"/>
                  </a:lnTo>
                  <a:lnTo>
                    <a:pt x="16671117" y="11160371"/>
                  </a:lnTo>
                  <a:lnTo>
                    <a:pt x="16672113" y="11158038"/>
                  </a:lnTo>
                  <a:lnTo>
                    <a:pt x="16673583" y="11155513"/>
                  </a:lnTo>
                  <a:lnTo>
                    <a:pt x="16672579" y="11152326"/>
                  </a:lnTo>
                  <a:lnTo>
                    <a:pt x="16667914" y="11150337"/>
                  </a:lnTo>
                  <a:lnTo>
                    <a:pt x="16665722" y="11149008"/>
                  </a:lnTo>
                  <a:close/>
                </a:path>
                <a:path w="16906875" h="11270615">
                  <a:moveTo>
                    <a:pt x="16588954" y="11109171"/>
                  </a:moveTo>
                  <a:lnTo>
                    <a:pt x="16585768" y="11110175"/>
                  </a:lnTo>
                  <a:lnTo>
                    <a:pt x="16584773" y="11112508"/>
                  </a:lnTo>
                  <a:lnTo>
                    <a:pt x="16583444" y="11114699"/>
                  </a:lnTo>
                  <a:lnTo>
                    <a:pt x="16584449" y="11117886"/>
                  </a:lnTo>
                  <a:lnTo>
                    <a:pt x="16586638" y="11119213"/>
                  </a:lnTo>
                  <a:lnTo>
                    <a:pt x="16591639" y="11121347"/>
                  </a:lnTo>
                  <a:lnTo>
                    <a:pt x="16594350" y="11120533"/>
                  </a:lnTo>
                  <a:lnTo>
                    <a:pt x="16595345" y="11118199"/>
                  </a:lnTo>
                  <a:lnTo>
                    <a:pt x="16596674" y="11116008"/>
                  </a:lnTo>
                  <a:lnTo>
                    <a:pt x="16595669" y="11112822"/>
                  </a:lnTo>
                  <a:lnTo>
                    <a:pt x="16593477" y="11111494"/>
                  </a:lnTo>
                  <a:lnTo>
                    <a:pt x="16591146" y="11110499"/>
                  </a:lnTo>
                  <a:lnTo>
                    <a:pt x="16588954" y="11109171"/>
                  </a:lnTo>
                  <a:close/>
                </a:path>
                <a:path w="16906875" h="11270615">
                  <a:moveTo>
                    <a:pt x="16513280" y="11068617"/>
                  </a:moveTo>
                  <a:lnTo>
                    <a:pt x="16510094" y="11069622"/>
                  </a:lnTo>
                  <a:lnTo>
                    <a:pt x="16509098" y="11071955"/>
                  </a:lnTo>
                  <a:lnTo>
                    <a:pt x="16507770" y="11074146"/>
                  </a:lnTo>
                  <a:lnTo>
                    <a:pt x="16508775" y="11077332"/>
                  </a:lnTo>
                  <a:lnTo>
                    <a:pt x="16510964" y="11078660"/>
                  </a:lnTo>
                  <a:lnTo>
                    <a:pt x="16515964" y="11080793"/>
                  </a:lnTo>
                  <a:lnTo>
                    <a:pt x="16518676" y="11079980"/>
                  </a:lnTo>
                  <a:lnTo>
                    <a:pt x="16519671" y="11077646"/>
                  </a:lnTo>
                  <a:lnTo>
                    <a:pt x="16521000" y="11075456"/>
                  </a:lnTo>
                  <a:lnTo>
                    <a:pt x="16519994" y="11072269"/>
                  </a:lnTo>
                  <a:lnTo>
                    <a:pt x="16517805" y="11070941"/>
                  </a:lnTo>
                  <a:lnTo>
                    <a:pt x="16515472" y="11069946"/>
                  </a:lnTo>
                  <a:lnTo>
                    <a:pt x="16513280" y="11068617"/>
                  </a:lnTo>
                  <a:close/>
                </a:path>
                <a:path w="16906875" h="11270615">
                  <a:moveTo>
                    <a:pt x="16437839" y="11026588"/>
                  </a:moveTo>
                  <a:lnTo>
                    <a:pt x="16434655" y="11027593"/>
                  </a:lnTo>
                  <a:lnTo>
                    <a:pt x="16432664" y="11032260"/>
                  </a:lnTo>
                  <a:lnTo>
                    <a:pt x="16433478" y="11034970"/>
                  </a:lnTo>
                  <a:lnTo>
                    <a:pt x="16435525" y="11036631"/>
                  </a:lnTo>
                  <a:lnTo>
                    <a:pt x="16440857" y="11038906"/>
                  </a:lnTo>
                  <a:lnTo>
                    <a:pt x="16443568" y="11038092"/>
                  </a:lnTo>
                  <a:lnTo>
                    <a:pt x="16445558" y="11033426"/>
                  </a:lnTo>
                  <a:lnTo>
                    <a:pt x="16444747" y="11030716"/>
                  </a:lnTo>
                  <a:lnTo>
                    <a:pt x="16442698" y="11029054"/>
                  </a:lnTo>
                  <a:lnTo>
                    <a:pt x="16440364" y="11028059"/>
                  </a:lnTo>
                  <a:lnTo>
                    <a:pt x="16437839" y="11026588"/>
                  </a:lnTo>
                  <a:close/>
                </a:path>
                <a:path w="16906875" h="11270615">
                  <a:moveTo>
                    <a:pt x="16364304" y="10983795"/>
                  </a:moveTo>
                  <a:lnTo>
                    <a:pt x="16360926" y="10984324"/>
                  </a:lnTo>
                  <a:lnTo>
                    <a:pt x="16359930" y="10986657"/>
                  </a:lnTo>
                  <a:lnTo>
                    <a:pt x="16358981" y="10988222"/>
                  </a:lnTo>
                  <a:lnTo>
                    <a:pt x="16358602" y="10988848"/>
                  </a:lnTo>
                  <a:lnTo>
                    <a:pt x="16359275" y="10991893"/>
                  </a:lnTo>
                  <a:lnTo>
                    <a:pt x="16361323" y="10993554"/>
                  </a:lnTo>
                  <a:lnTo>
                    <a:pt x="16366321" y="10995686"/>
                  </a:lnTo>
                  <a:lnTo>
                    <a:pt x="16369223" y="10995349"/>
                  </a:lnTo>
                  <a:lnTo>
                    <a:pt x="16370218" y="10993016"/>
                  </a:lnTo>
                  <a:lnTo>
                    <a:pt x="16371168" y="10991451"/>
                  </a:lnTo>
                  <a:lnTo>
                    <a:pt x="16371547" y="10990824"/>
                  </a:lnTo>
                  <a:lnTo>
                    <a:pt x="16370877" y="10987781"/>
                  </a:lnTo>
                  <a:lnTo>
                    <a:pt x="16368828" y="10986119"/>
                  </a:lnTo>
                  <a:lnTo>
                    <a:pt x="16366494" y="10985123"/>
                  </a:lnTo>
                  <a:lnTo>
                    <a:pt x="16364304" y="10983795"/>
                  </a:lnTo>
                  <a:close/>
                </a:path>
                <a:path w="16906875" h="11270615">
                  <a:moveTo>
                    <a:pt x="16290667" y="10939383"/>
                  </a:moveTo>
                  <a:lnTo>
                    <a:pt x="16287624" y="10940056"/>
                  </a:lnTo>
                  <a:lnTo>
                    <a:pt x="16285347" y="10943811"/>
                  </a:lnTo>
                  <a:lnTo>
                    <a:pt x="16284967" y="10944437"/>
                  </a:lnTo>
                  <a:lnTo>
                    <a:pt x="16285638" y="10947481"/>
                  </a:lnTo>
                  <a:lnTo>
                    <a:pt x="16287687" y="10949143"/>
                  </a:lnTo>
                  <a:lnTo>
                    <a:pt x="16292687" y="10951276"/>
                  </a:lnTo>
                  <a:lnTo>
                    <a:pt x="16295589" y="10950938"/>
                  </a:lnTo>
                  <a:lnTo>
                    <a:pt x="16296584" y="10948605"/>
                  </a:lnTo>
                  <a:lnTo>
                    <a:pt x="16297913" y="10946414"/>
                  </a:lnTo>
                  <a:lnTo>
                    <a:pt x="16297240" y="10943369"/>
                  </a:lnTo>
                  <a:lnTo>
                    <a:pt x="16295192" y="10941708"/>
                  </a:lnTo>
                  <a:lnTo>
                    <a:pt x="16292858" y="10940712"/>
                  </a:lnTo>
                  <a:lnTo>
                    <a:pt x="16290667" y="10939383"/>
                  </a:lnTo>
                  <a:close/>
                </a:path>
                <a:path w="16906875" h="11270615">
                  <a:moveTo>
                    <a:pt x="16217793" y="10894115"/>
                  </a:moveTo>
                  <a:lnTo>
                    <a:pt x="16214748" y="10894787"/>
                  </a:lnTo>
                  <a:lnTo>
                    <a:pt x="16212471" y="10898543"/>
                  </a:lnTo>
                  <a:lnTo>
                    <a:pt x="16212091" y="10899169"/>
                  </a:lnTo>
                  <a:lnTo>
                    <a:pt x="16212764" y="10902214"/>
                  </a:lnTo>
                  <a:lnTo>
                    <a:pt x="16214812" y="10903875"/>
                  </a:lnTo>
                  <a:lnTo>
                    <a:pt x="16219812" y="10906007"/>
                  </a:lnTo>
                  <a:lnTo>
                    <a:pt x="16222521" y="10905194"/>
                  </a:lnTo>
                  <a:lnTo>
                    <a:pt x="16223313" y="10903955"/>
                  </a:lnTo>
                  <a:lnTo>
                    <a:pt x="16223708" y="10903336"/>
                  </a:lnTo>
                  <a:lnTo>
                    <a:pt x="16225037" y="10901145"/>
                  </a:lnTo>
                  <a:lnTo>
                    <a:pt x="16224366" y="10898101"/>
                  </a:lnTo>
                  <a:lnTo>
                    <a:pt x="16222317" y="10896439"/>
                  </a:lnTo>
                  <a:lnTo>
                    <a:pt x="16219984" y="10895444"/>
                  </a:lnTo>
                  <a:lnTo>
                    <a:pt x="16217793" y="10894115"/>
                  </a:lnTo>
                  <a:close/>
                </a:path>
                <a:path w="16906875" h="11270615">
                  <a:moveTo>
                    <a:pt x="16145628" y="10847180"/>
                  </a:moveTo>
                  <a:lnTo>
                    <a:pt x="16142585" y="10847852"/>
                  </a:lnTo>
                  <a:lnTo>
                    <a:pt x="16141635" y="10849417"/>
                  </a:lnTo>
                  <a:lnTo>
                    <a:pt x="16140153" y="10851936"/>
                  </a:lnTo>
                  <a:lnTo>
                    <a:pt x="16139785" y="10852567"/>
                  </a:lnTo>
                  <a:lnTo>
                    <a:pt x="16140599" y="10855278"/>
                  </a:lnTo>
                  <a:lnTo>
                    <a:pt x="16142505" y="10857272"/>
                  </a:lnTo>
                  <a:lnTo>
                    <a:pt x="16147506" y="10859405"/>
                  </a:lnTo>
                  <a:lnTo>
                    <a:pt x="16150214" y="10858591"/>
                  </a:lnTo>
                  <a:lnTo>
                    <a:pt x="16151005" y="10857353"/>
                  </a:lnTo>
                  <a:lnTo>
                    <a:pt x="16151401" y="10856734"/>
                  </a:lnTo>
                  <a:lnTo>
                    <a:pt x="16152504" y="10854841"/>
                  </a:lnTo>
                  <a:lnTo>
                    <a:pt x="16152871" y="10854210"/>
                  </a:lnTo>
                  <a:lnTo>
                    <a:pt x="16152059" y="10851499"/>
                  </a:lnTo>
                  <a:lnTo>
                    <a:pt x="16150152" y="10849504"/>
                  </a:lnTo>
                  <a:lnTo>
                    <a:pt x="16147818" y="10848509"/>
                  </a:lnTo>
                  <a:lnTo>
                    <a:pt x="16145628" y="10847180"/>
                  </a:lnTo>
                  <a:close/>
                </a:path>
                <a:path w="16906875" h="11270615">
                  <a:moveTo>
                    <a:pt x="16074083" y="10799721"/>
                  </a:moveTo>
                  <a:lnTo>
                    <a:pt x="16071037" y="10800392"/>
                  </a:lnTo>
                  <a:lnTo>
                    <a:pt x="16069708" y="10802583"/>
                  </a:lnTo>
                  <a:lnTo>
                    <a:pt x="16068048" y="10804632"/>
                  </a:lnTo>
                  <a:lnTo>
                    <a:pt x="16068718" y="10807676"/>
                  </a:lnTo>
                  <a:lnTo>
                    <a:pt x="16070624" y="10809671"/>
                  </a:lnTo>
                  <a:lnTo>
                    <a:pt x="16073959" y="10811094"/>
                  </a:lnTo>
                  <a:lnTo>
                    <a:pt x="16073482" y="10811284"/>
                  </a:lnTo>
                  <a:lnTo>
                    <a:pt x="16075483" y="10812137"/>
                  </a:lnTo>
                  <a:lnTo>
                    <a:pt x="16078194" y="10811324"/>
                  </a:lnTo>
                  <a:lnTo>
                    <a:pt x="16079380" y="10809466"/>
                  </a:lnTo>
                  <a:lnTo>
                    <a:pt x="16081042" y="10807418"/>
                  </a:lnTo>
                  <a:lnTo>
                    <a:pt x="16080372" y="10804374"/>
                  </a:lnTo>
                  <a:lnTo>
                    <a:pt x="16078465" y="10802379"/>
                  </a:lnTo>
                  <a:lnTo>
                    <a:pt x="16076131" y="10801383"/>
                  </a:lnTo>
                  <a:lnTo>
                    <a:pt x="16074083" y="10799721"/>
                  </a:lnTo>
                  <a:close/>
                </a:path>
                <a:path w="16906875" h="11270615">
                  <a:moveTo>
                    <a:pt x="16003580" y="10750738"/>
                  </a:moveTo>
                  <a:lnTo>
                    <a:pt x="16000535" y="10751409"/>
                  </a:lnTo>
                  <a:lnTo>
                    <a:pt x="15999206" y="10753600"/>
                  </a:lnTo>
                  <a:lnTo>
                    <a:pt x="15997402" y="10755982"/>
                  </a:lnTo>
                  <a:lnTo>
                    <a:pt x="15998075" y="10759026"/>
                  </a:lnTo>
                  <a:lnTo>
                    <a:pt x="16000266" y="10760354"/>
                  </a:lnTo>
                  <a:lnTo>
                    <a:pt x="16002312" y="10762015"/>
                  </a:lnTo>
                  <a:lnTo>
                    <a:pt x="16005314" y="10763296"/>
                  </a:lnTo>
                  <a:lnTo>
                    <a:pt x="16007882" y="10762815"/>
                  </a:lnTo>
                  <a:lnTo>
                    <a:pt x="16009068" y="10760958"/>
                  </a:lnTo>
                  <a:lnTo>
                    <a:pt x="16010872" y="10758576"/>
                  </a:lnTo>
                  <a:lnTo>
                    <a:pt x="16010200" y="10755532"/>
                  </a:lnTo>
                  <a:lnTo>
                    <a:pt x="16008009" y="10754203"/>
                  </a:lnTo>
                  <a:lnTo>
                    <a:pt x="16005962" y="10752542"/>
                  </a:lnTo>
                  <a:lnTo>
                    <a:pt x="16003580" y="10750738"/>
                  </a:lnTo>
                  <a:close/>
                </a:path>
                <a:path w="16906875" h="11270615">
                  <a:moveTo>
                    <a:pt x="15933694" y="10701229"/>
                  </a:moveTo>
                  <a:lnTo>
                    <a:pt x="15930650" y="10701900"/>
                  </a:lnTo>
                  <a:lnTo>
                    <a:pt x="15927326" y="10705998"/>
                  </a:lnTo>
                  <a:lnTo>
                    <a:pt x="15927999" y="10709042"/>
                  </a:lnTo>
                  <a:lnTo>
                    <a:pt x="15932096" y="10712366"/>
                  </a:lnTo>
                  <a:lnTo>
                    <a:pt x="15935095" y="10713645"/>
                  </a:lnTo>
                  <a:lnTo>
                    <a:pt x="15937664" y="10713165"/>
                  </a:lnTo>
                  <a:lnTo>
                    <a:pt x="15938851" y="10711307"/>
                  </a:lnTo>
                  <a:lnTo>
                    <a:pt x="15940511" y="10709258"/>
                  </a:lnTo>
                  <a:lnTo>
                    <a:pt x="15939841" y="10706215"/>
                  </a:lnTo>
                  <a:lnTo>
                    <a:pt x="15933694" y="10701229"/>
                  </a:lnTo>
                  <a:close/>
                </a:path>
                <a:path w="16906875" h="11270615">
                  <a:moveTo>
                    <a:pt x="15864094" y="10651054"/>
                  </a:moveTo>
                  <a:lnTo>
                    <a:pt x="15861191" y="10651391"/>
                  </a:lnTo>
                  <a:lnTo>
                    <a:pt x="15859530" y="10653441"/>
                  </a:lnTo>
                  <a:lnTo>
                    <a:pt x="15858202" y="10655631"/>
                  </a:lnTo>
                  <a:lnTo>
                    <a:pt x="15858540" y="10658534"/>
                  </a:lnTo>
                  <a:lnTo>
                    <a:pt x="15862638" y="10661858"/>
                  </a:lnTo>
                  <a:lnTo>
                    <a:pt x="15865636" y="10663137"/>
                  </a:lnTo>
                  <a:lnTo>
                    <a:pt x="15868204" y="10662656"/>
                  </a:lnTo>
                  <a:lnTo>
                    <a:pt x="15869392" y="10660799"/>
                  </a:lnTo>
                  <a:lnTo>
                    <a:pt x="15870720" y="10658608"/>
                  </a:lnTo>
                  <a:lnTo>
                    <a:pt x="15870383" y="10655707"/>
                  </a:lnTo>
                  <a:lnTo>
                    <a:pt x="15866286" y="10652383"/>
                  </a:lnTo>
                  <a:lnTo>
                    <a:pt x="15864094" y="10651054"/>
                  </a:lnTo>
                  <a:close/>
                </a:path>
                <a:path w="16906875" h="11270615">
                  <a:moveTo>
                    <a:pt x="15795537" y="10599354"/>
                  </a:moveTo>
                  <a:lnTo>
                    <a:pt x="15792635" y="10599693"/>
                  </a:lnTo>
                  <a:lnTo>
                    <a:pt x="15790973" y="10601741"/>
                  </a:lnTo>
                  <a:lnTo>
                    <a:pt x="15789645" y="10603932"/>
                  </a:lnTo>
                  <a:lnTo>
                    <a:pt x="15789982" y="10606834"/>
                  </a:lnTo>
                  <a:lnTo>
                    <a:pt x="15794080" y="10610158"/>
                  </a:lnTo>
                  <a:lnTo>
                    <a:pt x="15797081" y="10611438"/>
                  </a:lnTo>
                  <a:lnTo>
                    <a:pt x="15799316" y="10610816"/>
                  </a:lnTo>
                  <a:lnTo>
                    <a:pt x="15800836" y="10609100"/>
                  </a:lnTo>
                  <a:lnTo>
                    <a:pt x="15802165" y="10606909"/>
                  </a:lnTo>
                  <a:lnTo>
                    <a:pt x="15801825" y="10604007"/>
                  </a:lnTo>
                  <a:lnTo>
                    <a:pt x="15797728" y="10600683"/>
                  </a:lnTo>
                  <a:lnTo>
                    <a:pt x="15795537" y="10599354"/>
                  </a:lnTo>
                  <a:close/>
                </a:path>
                <a:path w="16906875" h="11270615">
                  <a:moveTo>
                    <a:pt x="15727599" y="10547131"/>
                  </a:moveTo>
                  <a:lnTo>
                    <a:pt x="15724697" y="10547469"/>
                  </a:lnTo>
                  <a:lnTo>
                    <a:pt x="15721374" y="10551567"/>
                  </a:lnTo>
                  <a:lnTo>
                    <a:pt x="15721711" y="10554468"/>
                  </a:lnTo>
                  <a:lnTo>
                    <a:pt x="15725809" y="10557792"/>
                  </a:lnTo>
                  <a:lnTo>
                    <a:pt x="15726809" y="10558219"/>
                  </a:lnTo>
                  <a:lnTo>
                    <a:pt x="15726667" y="10558552"/>
                  </a:lnTo>
                  <a:lnTo>
                    <a:pt x="15728667" y="10559406"/>
                  </a:lnTo>
                  <a:lnTo>
                    <a:pt x="15730903" y="10558783"/>
                  </a:lnTo>
                  <a:lnTo>
                    <a:pt x="15732423" y="10557068"/>
                  </a:lnTo>
                  <a:lnTo>
                    <a:pt x="15734083" y="10555019"/>
                  </a:lnTo>
                  <a:lnTo>
                    <a:pt x="15733745" y="10552116"/>
                  </a:lnTo>
                  <a:lnTo>
                    <a:pt x="15727599" y="10547131"/>
                  </a:lnTo>
                  <a:close/>
                </a:path>
                <a:path w="16906875" h="11270615">
                  <a:moveTo>
                    <a:pt x="15659754" y="10493765"/>
                  </a:moveTo>
                  <a:lnTo>
                    <a:pt x="15656850" y="10494103"/>
                  </a:lnTo>
                  <a:lnTo>
                    <a:pt x="15653527" y="10498200"/>
                  </a:lnTo>
                  <a:lnTo>
                    <a:pt x="15653866" y="10501102"/>
                  </a:lnTo>
                  <a:lnTo>
                    <a:pt x="15657963" y="10504426"/>
                  </a:lnTo>
                  <a:lnTo>
                    <a:pt x="15659296" y="10504995"/>
                  </a:lnTo>
                  <a:lnTo>
                    <a:pt x="15658820" y="10505186"/>
                  </a:lnTo>
                  <a:lnTo>
                    <a:pt x="15660820" y="10506039"/>
                  </a:lnTo>
                  <a:lnTo>
                    <a:pt x="15663056" y="10505417"/>
                  </a:lnTo>
                  <a:lnTo>
                    <a:pt x="15664576" y="10503701"/>
                  </a:lnTo>
                  <a:lnTo>
                    <a:pt x="15666237" y="10501652"/>
                  </a:lnTo>
                  <a:lnTo>
                    <a:pt x="15665901" y="10498751"/>
                  </a:lnTo>
                  <a:lnTo>
                    <a:pt x="15659754" y="10493765"/>
                  </a:lnTo>
                  <a:close/>
                </a:path>
                <a:path w="16906875" h="11270615">
                  <a:moveTo>
                    <a:pt x="15593000" y="10439684"/>
                  </a:moveTo>
                  <a:lnTo>
                    <a:pt x="15590099" y="10440022"/>
                  </a:lnTo>
                  <a:lnTo>
                    <a:pt x="15586776" y="10444120"/>
                  </a:lnTo>
                  <a:lnTo>
                    <a:pt x="15587115" y="10447022"/>
                  </a:lnTo>
                  <a:lnTo>
                    <a:pt x="15591211" y="10450345"/>
                  </a:lnTo>
                  <a:lnTo>
                    <a:pt x="15594211" y="10451624"/>
                  </a:lnTo>
                  <a:lnTo>
                    <a:pt x="15596304" y="10451336"/>
                  </a:lnTo>
                  <a:lnTo>
                    <a:pt x="15597824" y="10449620"/>
                  </a:lnTo>
                  <a:lnTo>
                    <a:pt x="15599486" y="10447571"/>
                  </a:lnTo>
                  <a:lnTo>
                    <a:pt x="15599147" y="10444669"/>
                  </a:lnTo>
                  <a:lnTo>
                    <a:pt x="15593000" y="10439684"/>
                  </a:lnTo>
                  <a:close/>
                </a:path>
                <a:path w="16906875" h="11270615">
                  <a:moveTo>
                    <a:pt x="15526868" y="10385079"/>
                  </a:moveTo>
                  <a:lnTo>
                    <a:pt x="15523964" y="10385416"/>
                  </a:lnTo>
                  <a:lnTo>
                    <a:pt x="15520640" y="10389514"/>
                  </a:lnTo>
                  <a:lnTo>
                    <a:pt x="15520980" y="10392416"/>
                  </a:lnTo>
                  <a:lnTo>
                    <a:pt x="15525077" y="10395739"/>
                  </a:lnTo>
                  <a:lnTo>
                    <a:pt x="15528076" y="10397019"/>
                  </a:lnTo>
                  <a:lnTo>
                    <a:pt x="15530170" y="10396730"/>
                  </a:lnTo>
                  <a:lnTo>
                    <a:pt x="15531688" y="10395014"/>
                  </a:lnTo>
                  <a:lnTo>
                    <a:pt x="15533350" y="10392965"/>
                  </a:lnTo>
                  <a:lnTo>
                    <a:pt x="15533014" y="10390064"/>
                  </a:lnTo>
                  <a:lnTo>
                    <a:pt x="15526868" y="10385079"/>
                  </a:lnTo>
                  <a:close/>
                </a:path>
                <a:path w="16906875" h="11270615">
                  <a:moveTo>
                    <a:pt x="15461634" y="10329281"/>
                  </a:moveTo>
                  <a:lnTo>
                    <a:pt x="15458399" y="10329477"/>
                  </a:lnTo>
                  <a:lnTo>
                    <a:pt x="15455076" y="10333575"/>
                  </a:lnTo>
                  <a:lnTo>
                    <a:pt x="15455270" y="10336810"/>
                  </a:lnTo>
                  <a:lnTo>
                    <a:pt x="15459369" y="10340133"/>
                  </a:lnTo>
                  <a:lnTo>
                    <a:pt x="15462701" y="10341555"/>
                  </a:lnTo>
                  <a:lnTo>
                    <a:pt x="15464793" y="10341266"/>
                  </a:lnTo>
                  <a:lnTo>
                    <a:pt x="15466313" y="10339551"/>
                  </a:lnTo>
                  <a:lnTo>
                    <a:pt x="15467975" y="10337501"/>
                  </a:lnTo>
                  <a:lnTo>
                    <a:pt x="15467780" y="10334267"/>
                  </a:lnTo>
                  <a:lnTo>
                    <a:pt x="15461634" y="10329281"/>
                  </a:lnTo>
                  <a:close/>
                </a:path>
                <a:path w="16906875" h="11270615">
                  <a:moveTo>
                    <a:pt x="15397353" y="10273102"/>
                  </a:moveTo>
                  <a:lnTo>
                    <a:pt x="15394116" y="10273298"/>
                  </a:lnTo>
                  <a:lnTo>
                    <a:pt x="15392454" y="10275346"/>
                  </a:lnTo>
                  <a:lnTo>
                    <a:pt x="15390459" y="10277253"/>
                  </a:lnTo>
                  <a:lnTo>
                    <a:pt x="15390656" y="10280488"/>
                  </a:lnTo>
                  <a:lnTo>
                    <a:pt x="15394754" y="10283812"/>
                  </a:lnTo>
                  <a:lnTo>
                    <a:pt x="15396086" y="10284381"/>
                  </a:lnTo>
                  <a:lnTo>
                    <a:pt x="15395944" y="10284714"/>
                  </a:lnTo>
                  <a:lnTo>
                    <a:pt x="15397944" y="10285567"/>
                  </a:lnTo>
                  <a:lnTo>
                    <a:pt x="15400038" y="10285278"/>
                  </a:lnTo>
                  <a:lnTo>
                    <a:pt x="15401556" y="10283562"/>
                  </a:lnTo>
                  <a:lnTo>
                    <a:pt x="15403551" y="10281656"/>
                  </a:lnTo>
                  <a:lnTo>
                    <a:pt x="15403358" y="10278422"/>
                  </a:lnTo>
                  <a:lnTo>
                    <a:pt x="15399259" y="10275097"/>
                  </a:lnTo>
                  <a:lnTo>
                    <a:pt x="15397353" y="10273102"/>
                  </a:lnTo>
                  <a:close/>
                </a:path>
                <a:path w="16906875" h="11270615">
                  <a:moveTo>
                    <a:pt x="15333023" y="10216115"/>
                  </a:moveTo>
                  <a:lnTo>
                    <a:pt x="15329786" y="10216310"/>
                  </a:lnTo>
                  <a:lnTo>
                    <a:pt x="15328124" y="10218359"/>
                  </a:lnTo>
                  <a:lnTo>
                    <a:pt x="15326128" y="10220265"/>
                  </a:lnTo>
                  <a:lnTo>
                    <a:pt x="15326326" y="10223501"/>
                  </a:lnTo>
                  <a:lnTo>
                    <a:pt x="15330423" y="10226825"/>
                  </a:lnTo>
                  <a:lnTo>
                    <a:pt x="15331755" y="10227393"/>
                  </a:lnTo>
                  <a:lnTo>
                    <a:pt x="15331947" y="10227868"/>
                  </a:lnTo>
                  <a:lnTo>
                    <a:pt x="15333614" y="10228579"/>
                  </a:lnTo>
                  <a:lnTo>
                    <a:pt x="15335849" y="10227957"/>
                  </a:lnTo>
                  <a:lnTo>
                    <a:pt x="15337226" y="10226575"/>
                  </a:lnTo>
                  <a:lnTo>
                    <a:pt x="15339221" y="10224668"/>
                  </a:lnTo>
                  <a:lnTo>
                    <a:pt x="15339027" y="10221434"/>
                  </a:lnTo>
                  <a:lnTo>
                    <a:pt x="15334928" y="10218110"/>
                  </a:lnTo>
                  <a:lnTo>
                    <a:pt x="15333023" y="10216115"/>
                  </a:lnTo>
                  <a:close/>
                </a:path>
                <a:path w="16906875" h="11270615">
                  <a:moveTo>
                    <a:pt x="15269310" y="10158602"/>
                  </a:moveTo>
                  <a:lnTo>
                    <a:pt x="15266215" y="10158464"/>
                  </a:lnTo>
                  <a:lnTo>
                    <a:pt x="15262892" y="10162562"/>
                  </a:lnTo>
                  <a:lnTo>
                    <a:pt x="15262755" y="10165655"/>
                  </a:lnTo>
                  <a:lnTo>
                    <a:pt x="15266852" y="10168979"/>
                  </a:lnTo>
                  <a:lnTo>
                    <a:pt x="15268184" y="10169547"/>
                  </a:lnTo>
                  <a:lnTo>
                    <a:pt x="15268377" y="10170023"/>
                  </a:lnTo>
                  <a:lnTo>
                    <a:pt x="15270042" y="10170734"/>
                  </a:lnTo>
                  <a:lnTo>
                    <a:pt x="15272278" y="10170111"/>
                  </a:lnTo>
                  <a:lnTo>
                    <a:pt x="15273656" y="10168729"/>
                  </a:lnTo>
                  <a:lnTo>
                    <a:pt x="15275318" y="10166681"/>
                  </a:lnTo>
                  <a:lnTo>
                    <a:pt x="15275454" y="10163587"/>
                  </a:lnTo>
                  <a:lnTo>
                    <a:pt x="15269310" y="10158602"/>
                  </a:lnTo>
                  <a:close/>
                </a:path>
                <a:path w="16906875" h="11270615">
                  <a:moveTo>
                    <a:pt x="15206164" y="10099757"/>
                  </a:moveTo>
                  <a:lnTo>
                    <a:pt x="15203072" y="10099619"/>
                  </a:lnTo>
                  <a:lnTo>
                    <a:pt x="15199748" y="10103717"/>
                  </a:lnTo>
                  <a:lnTo>
                    <a:pt x="15199610" y="10106810"/>
                  </a:lnTo>
                  <a:lnTo>
                    <a:pt x="15201660" y="10108472"/>
                  </a:lnTo>
                  <a:lnTo>
                    <a:pt x="15203567" y="10110467"/>
                  </a:lnTo>
                  <a:lnTo>
                    <a:pt x="15204899" y="10111035"/>
                  </a:lnTo>
                  <a:lnTo>
                    <a:pt x="15205090" y="10111511"/>
                  </a:lnTo>
                  <a:lnTo>
                    <a:pt x="15206757" y="10112222"/>
                  </a:lnTo>
                  <a:lnTo>
                    <a:pt x="15208991" y="10111599"/>
                  </a:lnTo>
                  <a:lnTo>
                    <a:pt x="15210369" y="10110217"/>
                  </a:lnTo>
                  <a:lnTo>
                    <a:pt x="15212031" y="10108168"/>
                  </a:lnTo>
                  <a:lnTo>
                    <a:pt x="15212169" y="10105075"/>
                  </a:lnTo>
                  <a:lnTo>
                    <a:pt x="15210119" y="10103413"/>
                  </a:lnTo>
                  <a:lnTo>
                    <a:pt x="15208212" y="10101418"/>
                  </a:lnTo>
                  <a:lnTo>
                    <a:pt x="15206164" y="10099757"/>
                  </a:lnTo>
                  <a:close/>
                </a:path>
                <a:path w="16906875" h="11270615">
                  <a:moveTo>
                    <a:pt x="15143496" y="10040720"/>
                  </a:moveTo>
                  <a:lnTo>
                    <a:pt x="15140736" y="10040725"/>
                  </a:lnTo>
                  <a:lnTo>
                    <a:pt x="15138741" y="10042631"/>
                  </a:lnTo>
                  <a:lnTo>
                    <a:pt x="15137079" y="10044680"/>
                  </a:lnTo>
                  <a:lnTo>
                    <a:pt x="15137085" y="10047440"/>
                  </a:lnTo>
                  <a:lnTo>
                    <a:pt x="15140896" y="10051429"/>
                  </a:lnTo>
                  <a:lnTo>
                    <a:pt x="15142565" y="10052141"/>
                  </a:lnTo>
                  <a:lnTo>
                    <a:pt x="15142423" y="10052475"/>
                  </a:lnTo>
                  <a:lnTo>
                    <a:pt x="15144088" y="10053185"/>
                  </a:lnTo>
                  <a:lnTo>
                    <a:pt x="15146324" y="10052563"/>
                  </a:lnTo>
                  <a:lnTo>
                    <a:pt x="15147702" y="10051181"/>
                  </a:lnTo>
                  <a:lnTo>
                    <a:pt x="15149364" y="10049133"/>
                  </a:lnTo>
                  <a:lnTo>
                    <a:pt x="15149358" y="10046372"/>
                  </a:lnTo>
                  <a:lnTo>
                    <a:pt x="15145545" y="10042382"/>
                  </a:lnTo>
                  <a:lnTo>
                    <a:pt x="15143496" y="10040720"/>
                  </a:lnTo>
                  <a:close/>
                </a:path>
                <a:path w="16906875" h="11270615">
                  <a:moveTo>
                    <a:pt x="15081446" y="9981159"/>
                  </a:moveTo>
                  <a:lnTo>
                    <a:pt x="15078684" y="9981163"/>
                  </a:lnTo>
                  <a:lnTo>
                    <a:pt x="15076689" y="9983070"/>
                  </a:lnTo>
                  <a:lnTo>
                    <a:pt x="15075027" y="9985118"/>
                  </a:lnTo>
                  <a:lnTo>
                    <a:pt x="15075033" y="9987878"/>
                  </a:lnTo>
                  <a:lnTo>
                    <a:pt x="15078846" y="9991869"/>
                  </a:lnTo>
                  <a:lnTo>
                    <a:pt x="15082179" y="9993290"/>
                  </a:lnTo>
                  <a:lnTo>
                    <a:pt x="15084272" y="9993002"/>
                  </a:lnTo>
                  <a:lnTo>
                    <a:pt x="15085650" y="9991619"/>
                  </a:lnTo>
                  <a:lnTo>
                    <a:pt x="15087312" y="9989571"/>
                  </a:lnTo>
                  <a:lnTo>
                    <a:pt x="15087306" y="9986810"/>
                  </a:lnTo>
                  <a:lnTo>
                    <a:pt x="15083495" y="9982821"/>
                  </a:lnTo>
                  <a:lnTo>
                    <a:pt x="15081446" y="9981159"/>
                  </a:lnTo>
                  <a:close/>
                </a:path>
                <a:path w="16906875" h="11270615">
                  <a:moveTo>
                    <a:pt x="15020679" y="9921358"/>
                  </a:moveTo>
                  <a:lnTo>
                    <a:pt x="15017918" y="9921362"/>
                  </a:lnTo>
                  <a:lnTo>
                    <a:pt x="15013927" y="9925175"/>
                  </a:lnTo>
                  <a:lnTo>
                    <a:pt x="15013932" y="9927935"/>
                  </a:lnTo>
                  <a:lnTo>
                    <a:pt x="15017746" y="9931925"/>
                  </a:lnTo>
                  <a:lnTo>
                    <a:pt x="15019412" y="9932636"/>
                  </a:lnTo>
                  <a:lnTo>
                    <a:pt x="15019270" y="9932970"/>
                  </a:lnTo>
                  <a:lnTo>
                    <a:pt x="15020936" y="9933681"/>
                  </a:lnTo>
                  <a:lnTo>
                    <a:pt x="15023029" y="9933391"/>
                  </a:lnTo>
                  <a:lnTo>
                    <a:pt x="15024406" y="9932009"/>
                  </a:lnTo>
                  <a:lnTo>
                    <a:pt x="15026402" y="9930102"/>
                  </a:lnTo>
                  <a:lnTo>
                    <a:pt x="15026399" y="9927344"/>
                  </a:lnTo>
                  <a:lnTo>
                    <a:pt x="15020679" y="9921358"/>
                  </a:lnTo>
                  <a:close/>
                </a:path>
                <a:path w="16906875" h="11270615">
                  <a:moveTo>
                    <a:pt x="14960005" y="9860414"/>
                  </a:moveTo>
                  <a:lnTo>
                    <a:pt x="14957246" y="9860419"/>
                  </a:lnTo>
                  <a:lnTo>
                    <a:pt x="14953255" y="9864232"/>
                  </a:lnTo>
                  <a:lnTo>
                    <a:pt x="14953259" y="9866991"/>
                  </a:lnTo>
                  <a:lnTo>
                    <a:pt x="14957072" y="9870982"/>
                  </a:lnTo>
                  <a:lnTo>
                    <a:pt x="14958740" y="9871693"/>
                  </a:lnTo>
                  <a:lnTo>
                    <a:pt x="14958597" y="9872027"/>
                  </a:lnTo>
                  <a:lnTo>
                    <a:pt x="14960264" y="9872738"/>
                  </a:lnTo>
                  <a:lnTo>
                    <a:pt x="14962358" y="9872449"/>
                  </a:lnTo>
                  <a:lnTo>
                    <a:pt x="14963734" y="9871066"/>
                  </a:lnTo>
                  <a:lnTo>
                    <a:pt x="14965730" y="9869160"/>
                  </a:lnTo>
                  <a:lnTo>
                    <a:pt x="14965725" y="9866400"/>
                  </a:lnTo>
                  <a:lnTo>
                    <a:pt x="14960005" y="9860414"/>
                  </a:lnTo>
                  <a:close/>
                </a:path>
                <a:path w="16906875" h="11270615">
                  <a:moveTo>
                    <a:pt x="14899949" y="9798947"/>
                  </a:moveTo>
                  <a:lnTo>
                    <a:pt x="14896856" y="9798810"/>
                  </a:lnTo>
                  <a:lnTo>
                    <a:pt x="14894861" y="9800716"/>
                  </a:lnTo>
                  <a:lnTo>
                    <a:pt x="14893008" y="9802289"/>
                  </a:lnTo>
                  <a:lnTo>
                    <a:pt x="14892871" y="9805382"/>
                  </a:lnTo>
                  <a:lnTo>
                    <a:pt x="14896684" y="9809372"/>
                  </a:lnTo>
                  <a:lnTo>
                    <a:pt x="14897209" y="9809990"/>
                  </a:lnTo>
                  <a:lnTo>
                    <a:pt x="14899874" y="9811127"/>
                  </a:lnTo>
                  <a:lnTo>
                    <a:pt x="14901968" y="9810839"/>
                  </a:lnTo>
                  <a:lnTo>
                    <a:pt x="14903345" y="9809456"/>
                  </a:lnTo>
                  <a:lnTo>
                    <a:pt x="14905198" y="9807883"/>
                  </a:lnTo>
                  <a:lnTo>
                    <a:pt x="14905336" y="9804790"/>
                  </a:lnTo>
                  <a:lnTo>
                    <a:pt x="14901522" y="9800800"/>
                  </a:lnTo>
                  <a:lnTo>
                    <a:pt x="14899949" y="9798947"/>
                  </a:lnTo>
                  <a:close/>
                </a:path>
                <a:path w="16906875" h="11270615">
                  <a:moveTo>
                    <a:pt x="14840510" y="9736954"/>
                  </a:moveTo>
                  <a:lnTo>
                    <a:pt x="14837418" y="9736817"/>
                  </a:lnTo>
                  <a:lnTo>
                    <a:pt x="14835423" y="9738724"/>
                  </a:lnTo>
                  <a:lnTo>
                    <a:pt x="14833570" y="9740297"/>
                  </a:lnTo>
                  <a:lnTo>
                    <a:pt x="14833433" y="9743390"/>
                  </a:lnTo>
                  <a:lnTo>
                    <a:pt x="14837244" y="9747379"/>
                  </a:lnTo>
                  <a:lnTo>
                    <a:pt x="14837768" y="9747997"/>
                  </a:lnTo>
                  <a:lnTo>
                    <a:pt x="14840436" y="9749135"/>
                  </a:lnTo>
                  <a:lnTo>
                    <a:pt x="14842530" y="9748846"/>
                  </a:lnTo>
                  <a:lnTo>
                    <a:pt x="14843907" y="9747464"/>
                  </a:lnTo>
                  <a:lnTo>
                    <a:pt x="14845761" y="9745891"/>
                  </a:lnTo>
                  <a:lnTo>
                    <a:pt x="14845898" y="9742798"/>
                  </a:lnTo>
                  <a:lnTo>
                    <a:pt x="14842085" y="9738808"/>
                  </a:lnTo>
                  <a:lnTo>
                    <a:pt x="14840510" y="9736954"/>
                  </a:lnTo>
                  <a:close/>
                </a:path>
                <a:path w="16906875" h="11270615">
                  <a:moveTo>
                    <a:pt x="14781214" y="9674629"/>
                  </a:moveTo>
                  <a:lnTo>
                    <a:pt x="14778122" y="9674492"/>
                  </a:lnTo>
                  <a:lnTo>
                    <a:pt x="14776128" y="9676399"/>
                  </a:lnTo>
                  <a:lnTo>
                    <a:pt x="14774275" y="9677972"/>
                  </a:lnTo>
                  <a:lnTo>
                    <a:pt x="14774135" y="9681064"/>
                  </a:lnTo>
                  <a:lnTo>
                    <a:pt x="14777948" y="9685054"/>
                  </a:lnTo>
                  <a:lnTo>
                    <a:pt x="14778139" y="9685530"/>
                  </a:lnTo>
                  <a:lnTo>
                    <a:pt x="14781138" y="9686809"/>
                  </a:lnTo>
                  <a:lnTo>
                    <a:pt x="14783234" y="9686522"/>
                  </a:lnTo>
                  <a:lnTo>
                    <a:pt x="14784612" y="9685139"/>
                  </a:lnTo>
                  <a:lnTo>
                    <a:pt x="14786464" y="9683566"/>
                  </a:lnTo>
                  <a:lnTo>
                    <a:pt x="14786601" y="9680472"/>
                  </a:lnTo>
                  <a:lnTo>
                    <a:pt x="14782788" y="9676482"/>
                  </a:lnTo>
                  <a:lnTo>
                    <a:pt x="14781214" y="9674629"/>
                  </a:lnTo>
                  <a:close/>
                </a:path>
                <a:path w="16906875" h="11270615">
                  <a:moveTo>
                    <a:pt x="14722869" y="9611921"/>
                  </a:moveTo>
                  <a:lnTo>
                    <a:pt x="14719776" y="9611784"/>
                  </a:lnTo>
                  <a:lnTo>
                    <a:pt x="14717781" y="9613690"/>
                  </a:lnTo>
                  <a:lnTo>
                    <a:pt x="14715928" y="9615263"/>
                  </a:lnTo>
                  <a:lnTo>
                    <a:pt x="14715790" y="9618357"/>
                  </a:lnTo>
                  <a:lnTo>
                    <a:pt x="14719604" y="9622348"/>
                  </a:lnTo>
                  <a:lnTo>
                    <a:pt x="14719796" y="9622823"/>
                  </a:lnTo>
                  <a:lnTo>
                    <a:pt x="14722794" y="9624102"/>
                  </a:lnTo>
                  <a:lnTo>
                    <a:pt x="14724887" y="9623813"/>
                  </a:lnTo>
                  <a:lnTo>
                    <a:pt x="14726265" y="9622431"/>
                  </a:lnTo>
                  <a:lnTo>
                    <a:pt x="14728118" y="9620857"/>
                  </a:lnTo>
                  <a:lnTo>
                    <a:pt x="14728255" y="9617764"/>
                  </a:lnTo>
                  <a:lnTo>
                    <a:pt x="14724442" y="9613774"/>
                  </a:lnTo>
                  <a:lnTo>
                    <a:pt x="14722869" y="9611921"/>
                  </a:lnTo>
                  <a:close/>
                </a:path>
                <a:path w="16906875" h="11270615">
                  <a:moveTo>
                    <a:pt x="14664475" y="9548405"/>
                  </a:moveTo>
                  <a:lnTo>
                    <a:pt x="14661383" y="9548267"/>
                  </a:lnTo>
                  <a:lnTo>
                    <a:pt x="14659387" y="9550174"/>
                  </a:lnTo>
                  <a:lnTo>
                    <a:pt x="14657534" y="9551747"/>
                  </a:lnTo>
                  <a:lnTo>
                    <a:pt x="14657397" y="9554840"/>
                  </a:lnTo>
                  <a:lnTo>
                    <a:pt x="14661211" y="9558831"/>
                  </a:lnTo>
                  <a:lnTo>
                    <a:pt x="14661737" y="9559449"/>
                  </a:lnTo>
                  <a:lnTo>
                    <a:pt x="14664068" y="9560444"/>
                  </a:lnTo>
                  <a:lnTo>
                    <a:pt x="14666160" y="9560154"/>
                  </a:lnTo>
                  <a:lnTo>
                    <a:pt x="14667538" y="9558772"/>
                  </a:lnTo>
                  <a:lnTo>
                    <a:pt x="14669724" y="9557342"/>
                  </a:lnTo>
                  <a:lnTo>
                    <a:pt x="14669861" y="9554248"/>
                  </a:lnTo>
                  <a:lnTo>
                    <a:pt x="14666049" y="9550258"/>
                  </a:lnTo>
                  <a:lnTo>
                    <a:pt x="14664475" y="9548405"/>
                  </a:lnTo>
                  <a:close/>
                </a:path>
                <a:path w="16906875" h="11270615">
                  <a:moveTo>
                    <a:pt x="14606889" y="9484839"/>
                  </a:moveTo>
                  <a:lnTo>
                    <a:pt x="14603939" y="9484369"/>
                  </a:lnTo>
                  <a:lnTo>
                    <a:pt x="14599948" y="9488181"/>
                  </a:lnTo>
                  <a:lnTo>
                    <a:pt x="14599477" y="9491132"/>
                  </a:lnTo>
                  <a:lnTo>
                    <a:pt x="14603290" y="9495123"/>
                  </a:lnTo>
                  <a:lnTo>
                    <a:pt x="14603815" y="9495741"/>
                  </a:lnTo>
                  <a:lnTo>
                    <a:pt x="14605148" y="9496310"/>
                  </a:lnTo>
                  <a:lnTo>
                    <a:pt x="14605006" y="9496642"/>
                  </a:lnTo>
                  <a:lnTo>
                    <a:pt x="14606673" y="9497353"/>
                  </a:lnTo>
                  <a:lnTo>
                    <a:pt x="14608766" y="9497064"/>
                  </a:lnTo>
                  <a:lnTo>
                    <a:pt x="14610143" y="9495682"/>
                  </a:lnTo>
                  <a:lnTo>
                    <a:pt x="14612139" y="9493775"/>
                  </a:lnTo>
                  <a:lnTo>
                    <a:pt x="14612609" y="9490825"/>
                  </a:lnTo>
                  <a:lnTo>
                    <a:pt x="14606889" y="9484839"/>
                  </a:lnTo>
                  <a:close/>
                </a:path>
                <a:path w="16906875" h="11270615">
                  <a:moveTo>
                    <a:pt x="14549923" y="9420750"/>
                  </a:moveTo>
                  <a:lnTo>
                    <a:pt x="14546971" y="9420279"/>
                  </a:lnTo>
                  <a:lnTo>
                    <a:pt x="14542980" y="9424092"/>
                  </a:lnTo>
                  <a:lnTo>
                    <a:pt x="14542509" y="9427042"/>
                  </a:lnTo>
                  <a:lnTo>
                    <a:pt x="14546322" y="9431032"/>
                  </a:lnTo>
                  <a:lnTo>
                    <a:pt x="14546847" y="9431650"/>
                  </a:lnTo>
                  <a:lnTo>
                    <a:pt x="14548180" y="9432219"/>
                  </a:lnTo>
                  <a:lnTo>
                    <a:pt x="14548038" y="9432552"/>
                  </a:lnTo>
                  <a:lnTo>
                    <a:pt x="14549705" y="9433263"/>
                  </a:lnTo>
                  <a:lnTo>
                    <a:pt x="14551797" y="9432974"/>
                  </a:lnTo>
                  <a:lnTo>
                    <a:pt x="14553175" y="9431592"/>
                  </a:lnTo>
                  <a:lnTo>
                    <a:pt x="14555171" y="9429685"/>
                  </a:lnTo>
                  <a:lnTo>
                    <a:pt x="14555641" y="9426735"/>
                  </a:lnTo>
                  <a:lnTo>
                    <a:pt x="14549923" y="9420750"/>
                  </a:lnTo>
                  <a:close/>
                </a:path>
                <a:path w="16906875" h="11270615">
                  <a:moveTo>
                    <a:pt x="14493240" y="9355993"/>
                  </a:moveTo>
                  <a:lnTo>
                    <a:pt x="14490289" y="9355523"/>
                  </a:lnTo>
                  <a:lnTo>
                    <a:pt x="14486299" y="9359336"/>
                  </a:lnTo>
                  <a:lnTo>
                    <a:pt x="14485828" y="9362287"/>
                  </a:lnTo>
                  <a:lnTo>
                    <a:pt x="14489641" y="9366277"/>
                  </a:lnTo>
                  <a:lnTo>
                    <a:pt x="14490165" y="9366894"/>
                  </a:lnTo>
                  <a:lnTo>
                    <a:pt x="14493166" y="9368174"/>
                  </a:lnTo>
                  <a:lnTo>
                    <a:pt x="14495116" y="9368218"/>
                  </a:lnTo>
                  <a:lnTo>
                    <a:pt x="14496493" y="9366836"/>
                  </a:lnTo>
                  <a:lnTo>
                    <a:pt x="14498489" y="9364930"/>
                  </a:lnTo>
                  <a:lnTo>
                    <a:pt x="14498959" y="9361979"/>
                  </a:lnTo>
                  <a:lnTo>
                    <a:pt x="14493240" y="9355993"/>
                  </a:lnTo>
                  <a:close/>
                </a:path>
                <a:path w="16906875" h="11270615">
                  <a:moveTo>
                    <a:pt x="14437173" y="9290712"/>
                  </a:moveTo>
                  <a:lnTo>
                    <a:pt x="14434223" y="9290242"/>
                  </a:lnTo>
                  <a:lnTo>
                    <a:pt x="14430233" y="9294055"/>
                  </a:lnTo>
                  <a:lnTo>
                    <a:pt x="14429762" y="9297005"/>
                  </a:lnTo>
                  <a:lnTo>
                    <a:pt x="14433576" y="9300996"/>
                  </a:lnTo>
                  <a:lnTo>
                    <a:pt x="14434099" y="9301613"/>
                  </a:lnTo>
                  <a:lnTo>
                    <a:pt x="14437100" y="9302893"/>
                  </a:lnTo>
                  <a:lnTo>
                    <a:pt x="14439050" y="9302937"/>
                  </a:lnTo>
                  <a:lnTo>
                    <a:pt x="14440428" y="9301555"/>
                  </a:lnTo>
                  <a:lnTo>
                    <a:pt x="14442423" y="9299649"/>
                  </a:lnTo>
                  <a:lnTo>
                    <a:pt x="14442893" y="9296698"/>
                  </a:lnTo>
                  <a:lnTo>
                    <a:pt x="14437173" y="9290712"/>
                  </a:lnTo>
                  <a:close/>
                </a:path>
                <a:path w="16906875" h="11270615">
                  <a:moveTo>
                    <a:pt x="14381584" y="9225241"/>
                  </a:moveTo>
                  <a:lnTo>
                    <a:pt x="14378633" y="9224769"/>
                  </a:lnTo>
                  <a:lnTo>
                    <a:pt x="14374643" y="9228583"/>
                  </a:lnTo>
                  <a:lnTo>
                    <a:pt x="14374173" y="9231533"/>
                  </a:lnTo>
                  <a:lnTo>
                    <a:pt x="14377986" y="9235523"/>
                  </a:lnTo>
                  <a:lnTo>
                    <a:pt x="14378511" y="9236142"/>
                  </a:lnTo>
                  <a:lnTo>
                    <a:pt x="14381509" y="9237421"/>
                  </a:lnTo>
                  <a:lnTo>
                    <a:pt x="14383460" y="9237465"/>
                  </a:lnTo>
                  <a:lnTo>
                    <a:pt x="14384838" y="9236083"/>
                  </a:lnTo>
                  <a:lnTo>
                    <a:pt x="14386834" y="9234177"/>
                  </a:lnTo>
                  <a:lnTo>
                    <a:pt x="14387304" y="9231226"/>
                  </a:lnTo>
                  <a:lnTo>
                    <a:pt x="14381584" y="9225241"/>
                  </a:lnTo>
                  <a:close/>
                </a:path>
                <a:path w="16906875" h="11270615">
                  <a:moveTo>
                    <a:pt x="14326469" y="9159577"/>
                  </a:moveTo>
                  <a:lnTo>
                    <a:pt x="14323375" y="9159439"/>
                  </a:lnTo>
                  <a:lnTo>
                    <a:pt x="14321523" y="9161012"/>
                  </a:lnTo>
                  <a:lnTo>
                    <a:pt x="14319527" y="9162919"/>
                  </a:lnTo>
                  <a:lnTo>
                    <a:pt x="14319390" y="9166012"/>
                  </a:lnTo>
                  <a:lnTo>
                    <a:pt x="14320962" y="9167865"/>
                  </a:lnTo>
                  <a:lnTo>
                    <a:pt x="14322869" y="9169860"/>
                  </a:lnTo>
                  <a:lnTo>
                    <a:pt x="14323394" y="9170478"/>
                  </a:lnTo>
                  <a:lnTo>
                    <a:pt x="14326393" y="9171757"/>
                  </a:lnTo>
                  <a:lnTo>
                    <a:pt x="14328344" y="9171802"/>
                  </a:lnTo>
                  <a:lnTo>
                    <a:pt x="14329722" y="9170420"/>
                  </a:lnTo>
                  <a:lnTo>
                    <a:pt x="14331717" y="9168513"/>
                  </a:lnTo>
                  <a:lnTo>
                    <a:pt x="14331855" y="9165419"/>
                  </a:lnTo>
                  <a:lnTo>
                    <a:pt x="14330281" y="9163567"/>
                  </a:lnTo>
                  <a:lnTo>
                    <a:pt x="14326469" y="9159577"/>
                  </a:lnTo>
                  <a:close/>
                </a:path>
                <a:path w="16906875" h="11270615">
                  <a:moveTo>
                    <a:pt x="14271780" y="9092913"/>
                  </a:moveTo>
                  <a:lnTo>
                    <a:pt x="14268829" y="9092443"/>
                  </a:lnTo>
                  <a:lnTo>
                    <a:pt x="14264839" y="9096256"/>
                  </a:lnTo>
                  <a:lnTo>
                    <a:pt x="14264701" y="9099349"/>
                  </a:lnTo>
                  <a:lnTo>
                    <a:pt x="14266275" y="9101202"/>
                  </a:lnTo>
                  <a:lnTo>
                    <a:pt x="14268182" y="9103197"/>
                  </a:lnTo>
                  <a:lnTo>
                    <a:pt x="14268565" y="9104148"/>
                  </a:lnTo>
                  <a:lnTo>
                    <a:pt x="14269897" y="9104717"/>
                  </a:lnTo>
                  <a:lnTo>
                    <a:pt x="14270039" y="9104383"/>
                  </a:lnTo>
                  <a:lnTo>
                    <a:pt x="14271706" y="9105094"/>
                  </a:lnTo>
                  <a:lnTo>
                    <a:pt x="14273799" y="9104805"/>
                  </a:lnTo>
                  <a:lnTo>
                    <a:pt x="14275034" y="9103756"/>
                  </a:lnTo>
                  <a:lnTo>
                    <a:pt x="14277029" y="9101849"/>
                  </a:lnTo>
                  <a:lnTo>
                    <a:pt x="14277168" y="9098757"/>
                  </a:lnTo>
                  <a:lnTo>
                    <a:pt x="14275594" y="9096903"/>
                  </a:lnTo>
                  <a:lnTo>
                    <a:pt x="14271780" y="9092913"/>
                  </a:lnTo>
                  <a:close/>
                </a:path>
                <a:path w="16906875" h="11270615">
                  <a:moveTo>
                    <a:pt x="14218378" y="9026011"/>
                  </a:moveTo>
                  <a:lnTo>
                    <a:pt x="14215283" y="9025873"/>
                  </a:lnTo>
                  <a:lnTo>
                    <a:pt x="14213430" y="9027446"/>
                  </a:lnTo>
                  <a:lnTo>
                    <a:pt x="14211102" y="9029210"/>
                  </a:lnTo>
                  <a:lnTo>
                    <a:pt x="14210965" y="9032304"/>
                  </a:lnTo>
                  <a:lnTo>
                    <a:pt x="14212539" y="9034157"/>
                  </a:lnTo>
                  <a:lnTo>
                    <a:pt x="14214304" y="9036486"/>
                  </a:lnTo>
                  <a:lnTo>
                    <a:pt x="14214687" y="9037437"/>
                  </a:lnTo>
                  <a:lnTo>
                    <a:pt x="14216018" y="9038005"/>
                  </a:lnTo>
                  <a:lnTo>
                    <a:pt x="14216161" y="9037672"/>
                  </a:lnTo>
                  <a:lnTo>
                    <a:pt x="14217828" y="9038383"/>
                  </a:lnTo>
                  <a:lnTo>
                    <a:pt x="14219921" y="9038094"/>
                  </a:lnTo>
                  <a:lnTo>
                    <a:pt x="14221156" y="9037045"/>
                  </a:lnTo>
                  <a:lnTo>
                    <a:pt x="14223484" y="9035280"/>
                  </a:lnTo>
                  <a:lnTo>
                    <a:pt x="14223620" y="9032187"/>
                  </a:lnTo>
                  <a:lnTo>
                    <a:pt x="14222046" y="9030334"/>
                  </a:lnTo>
                  <a:lnTo>
                    <a:pt x="14220142" y="9028339"/>
                  </a:lnTo>
                  <a:lnTo>
                    <a:pt x="14218378" y="9026011"/>
                  </a:lnTo>
                  <a:close/>
                </a:path>
                <a:path w="16906875" h="11270615">
                  <a:moveTo>
                    <a:pt x="14164164" y="8959156"/>
                  </a:moveTo>
                  <a:lnTo>
                    <a:pt x="14161072" y="8959019"/>
                  </a:lnTo>
                  <a:lnTo>
                    <a:pt x="14159218" y="8960592"/>
                  </a:lnTo>
                  <a:lnTo>
                    <a:pt x="14156890" y="8962356"/>
                  </a:lnTo>
                  <a:lnTo>
                    <a:pt x="14156752" y="8965450"/>
                  </a:lnTo>
                  <a:lnTo>
                    <a:pt x="14158325" y="8967302"/>
                  </a:lnTo>
                  <a:lnTo>
                    <a:pt x="14160090" y="8969631"/>
                  </a:lnTo>
                  <a:lnTo>
                    <a:pt x="14160473" y="8970582"/>
                  </a:lnTo>
                  <a:lnTo>
                    <a:pt x="14163471" y="8971861"/>
                  </a:lnTo>
                  <a:lnTo>
                    <a:pt x="14165565" y="8971572"/>
                  </a:lnTo>
                  <a:lnTo>
                    <a:pt x="14166800" y="8970523"/>
                  </a:lnTo>
                  <a:lnTo>
                    <a:pt x="14169129" y="8968759"/>
                  </a:lnTo>
                  <a:lnTo>
                    <a:pt x="14169266" y="8965666"/>
                  </a:lnTo>
                  <a:lnTo>
                    <a:pt x="14167692" y="8963813"/>
                  </a:lnTo>
                  <a:lnTo>
                    <a:pt x="14164164" y="8959156"/>
                  </a:lnTo>
                  <a:close/>
                </a:path>
                <a:path w="16906875" h="11270615">
                  <a:moveTo>
                    <a:pt x="14111235" y="8892062"/>
                  </a:moveTo>
                  <a:lnTo>
                    <a:pt x="14107810" y="8891783"/>
                  </a:lnTo>
                  <a:lnTo>
                    <a:pt x="14105957" y="8893356"/>
                  </a:lnTo>
                  <a:lnTo>
                    <a:pt x="14103771" y="8894787"/>
                  </a:lnTo>
                  <a:lnTo>
                    <a:pt x="14103493" y="8898214"/>
                  </a:lnTo>
                  <a:lnTo>
                    <a:pt x="14105066" y="8900066"/>
                  </a:lnTo>
                  <a:lnTo>
                    <a:pt x="14106829" y="8902395"/>
                  </a:lnTo>
                  <a:lnTo>
                    <a:pt x="14107210" y="8903345"/>
                  </a:lnTo>
                  <a:lnTo>
                    <a:pt x="14110210" y="8904625"/>
                  </a:lnTo>
                  <a:lnTo>
                    <a:pt x="14112305" y="8904337"/>
                  </a:lnTo>
                  <a:lnTo>
                    <a:pt x="14113541" y="8903288"/>
                  </a:lnTo>
                  <a:lnTo>
                    <a:pt x="14115727" y="8901857"/>
                  </a:lnTo>
                  <a:lnTo>
                    <a:pt x="14115864" y="8898763"/>
                  </a:lnTo>
                  <a:lnTo>
                    <a:pt x="14114432" y="8896577"/>
                  </a:lnTo>
                  <a:lnTo>
                    <a:pt x="14112667" y="8894248"/>
                  </a:lnTo>
                  <a:lnTo>
                    <a:pt x="14111235" y="8892062"/>
                  </a:lnTo>
                  <a:close/>
                </a:path>
                <a:path w="16906875" h="11270615">
                  <a:moveTo>
                    <a:pt x="14058260" y="8824160"/>
                  </a:moveTo>
                  <a:lnTo>
                    <a:pt x="14055167" y="8824022"/>
                  </a:lnTo>
                  <a:lnTo>
                    <a:pt x="14050795" y="8826884"/>
                  </a:lnTo>
                  <a:lnTo>
                    <a:pt x="14050656" y="8829977"/>
                  </a:lnTo>
                  <a:lnTo>
                    <a:pt x="14052088" y="8832164"/>
                  </a:lnTo>
                  <a:lnTo>
                    <a:pt x="14053853" y="8834492"/>
                  </a:lnTo>
                  <a:lnTo>
                    <a:pt x="14054235" y="8835443"/>
                  </a:lnTo>
                  <a:lnTo>
                    <a:pt x="14056901" y="8836580"/>
                  </a:lnTo>
                  <a:lnTo>
                    <a:pt x="14058995" y="8836291"/>
                  </a:lnTo>
                  <a:lnTo>
                    <a:pt x="14060229" y="8835242"/>
                  </a:lnTo>
                  <a:lnTo>
                    <a:pt x="14062416" y="8833811"/>
                  </a:lnTo>
                  <a:lnTo>
                    <a:pt x="14062554" y="8830719"/>
                  </a:lnTo>
                  <a:lnTo>
                    <a:pt x="14058260" y="8824160"/>
                  </a:lnTo>
                  <a:close/>
                </a:path>
                <a:path w="16906875" h="11270615">
                  <a:moveTo>
                    <a:pt x="14005759" y="8756066"/>
                  </a:moveTo>
                  <a:lnTo>
                    <a:pt x="14002665" y="8755928"/>
                  </a:lnTo>
                  <a:lnTo>
                    <a:pt x="13998293" y="8758790"/>
                  </a:lnTo>
                  <a:lnTo>
                    <a:pt x="13998155" y="8761883"/>
                  </a:lnTo>
                  <a:lnTo>
                    <a:pt x="13999586" y="8764069"/>
                  </a:lnTo>
                  <a:lnTo>
                    <a:pt x="14001351" y="8766398"/>
                  </a:lnTo>
                  <a:lnTo>
                    <a:pt x="14001734" y="8767349"/>
                  </a:lnTo>
                  <a:lnTo>
                    <a:pt x="14004733" y="8768628"/>
                  </a:lnTo>
                  <a:lnTo>
                    <a:pt x="14006826" y="8768339"/>
                  </a:lnTo>
                  <a:lnTo>
                    <a:pt x="14008060" y="8767290"/>
                  </a:lnTo>
                  <a:lnTo>
                    <a:pt x="14010247" y="8765859"/>
                  </a:lnTo>
                  <a:lnTo>
                    <a:pt x="14010385" y="8762766"/>
                  </a:lnTo>
                  <a:lnTo>
                    <a:pt x="14008954" y="8760580"/>
                  </a:lnTo>
                  <a:lnTo>
                    <a:pt x="14007189" y="8758251"/>
                  </a:lnTo>
                  <a:lnTo>
                    <a:pt x="14005759" y="8756066"/>
                  </a:lnTo>
                  <a:close/>
                </a:path>
                <a:path w="16906875" h="11270615">
                  <a:moveTo>
                    <a:pt x="13953590" y="8688113"/>
                  </a:moveTo>
                  <a:lnTo>
                    <a:pt x="13950497" y="8687976"/>
                  </a:lnTo>
                  <a:lnTo>
                    <a:pt x="13946125" y="8690838"/>
                  </a:lnTo>
                  <a:lnTo>
                    <a:pt x="13945986" y="8693930"/>
                  </a:lnTo>
                  <a:lnTo>
                    <a:pt x="13949564" y="8699396"/>
                  </a:lnTo>
                  <a:lnTo>
                    <a:pt x="13952564" y="8700676"/>
                  </a:lnTo>
                  <a:lnTo>
                    <a:pt x="13954658" y="8700388"/>
                  </a:lnTo>
                  <a:lnTo>
                    <a:pt x="13957745" y="8697765"/>
                  </a:lnTo>
                  <a:lnTo>
                    <a:pt x="13958217" y="8694814"/>
                  </a:lnTo>
                  <a:lnTo>
                    <a:pt x="13956785" y="8692628"/>
                  </a:lnTo>
                  <a:lnTo>
                    <a:pt x="13955020" y="8690300"/>
                  </a:lnTo>
                  <a:lnTo>
                    <a:pt x="13953590" y="8688113"/>
                  </a:lnTo>
                  <a:close/>
                </a:path>
                <a:path w="16906875" h="11270615">
                  <a:moveTo>
                    <a:pt x="13901706" y="8619495"/>
                  </a:moveTo>
                  <a:lnTo>
                    <a:pt x="13898755" y="8619024"/>
                  </a:lnTo>
                  <a:lnTo>
                    <a:pt x="13896570" y="8620455"/>
                  </a:lnTo>
                  <a:lnTo>
                    <a:pt x="13894716" y="8622028"/>
                  </a:lnTo>
                  <a:lnTo>
                    <a:pt x="13894244" y="8624979"/>
                  </a:lnTo>
                  <a:lnTo>
                    <a:pt x="13897107" y="8629351"/>
                  </a:lnTo>
                  <a:lnTo>
                    <a:pt x="13897489" y="8630302"/>
                  </a:lnTo>
                  <a:lnTo>
                    <a:pt x="13900489" y="8631582"/>
                  </a:lnTo>
                  <a:lnTo>
                    <a:pt x="13902581" y="8631292"/>
                  </a:lnTo>
                  <a:lnTo>
                    <a:pt x="13905670" y="8628671"/>
                  </a:lnTo>
                  <a:lnTo>
                    <a:pt x="13906142" y="8625720"/>
                  </a:lnTo>
                  <a:lnTo>
                    <a:pt x="13903279" y="8621346"/>
                  </a:lnTo>
                  <a:lnTo>
                    <a:pt x="13901706" y="8619495"/>
                  </a:lnTo>
                  <a:close/>
                </a:path>
                <a:path w="16906875" h="11270615">
                  <a:moveTo>
                    <a:pt x="13850630" y="8550827"/>
                  </a:moveTo>
                  <a:lnTo>
                    <a:pt x="13847678" y="8550356"/>
                  </a:lnTo>
                  <a:lnTo>
                    <a:pt x="13845491" y="8551787"/>
                  </a:lnTo>
                  <a:lnTo>
                    <a:pt x="13843640" y="8553360"/>
                  </a:lnTo>
                  <a:lnTo>
                    <a:pt x="13843171" y="8556311"/>
                  </a:lnTo>
                  <a:lnTo>
                    <a:pt x="13846032" y="8560684"/>
                  </a:lnTo>
                  <a:lnTo>
                    <a:pt x="13846415" y="8561635"/>
                  </a:lnTo>
                  <a:lnTo>
                    <a:pt x="13849413" y="8562914"/>
                  </a:lnTo>
                  <a:lnTo>
                    <a:pt x="13851507" y="8562625"/>
                  </a:lnTo>
                  <a:lnTo>
                    <a:pt x="13854596" y="8560003"/>
                  </a:lnTo>
                  <a:lnTo>
                    <a:pt x="13855064" y="8557053"/>
                  </a:lnTo>
                  <a:lnTo>
                    <a:pt x="13852202" y="8552680"/>
                  </a:lnTo>
                  <a:lnTo>
                    <a:pt x="13850630" y="8550827"/>
                  </a:lnTo>
                  <a:close/>
                </a:path>
                <a:path w="16906875" h="11270615">
                  <a:moveTo>
                    <a:pt x="13799505" y="8481350"/>
                  </a:moveTo>
                  <a:lnTo>
                    <a:pt x="13796554" y="8480878"/>
                  </a:lnTo>
                  <a:lnTo>
                    <a:pt x="13794369" y="8482310"/>
                  </a:lnTo>
                  <a:lnTo>
                    <a:pt x="13792516" y="8483884"/>
                  </a:lnTo>
                  <a:lnTo>
                    <a:pt x="13792043" y="8486835"/>
                  </a:lnTo>
                  <a:lnTo>
                    <a:pt x="13794907" y="8491207"/>
                  </a:lnTo>
                  <a:lnTo>
                    <a:pt x="13795289" y="8492158"/>
                  </a:lnTo>
                  <a:lnTo>
                    <a:pt x="13796955" y="8492869"/>
                  </a:lnTo>
                  <a:lnTo>
                    <a:pt x="13797097" y="8492535"/>
                  </a:lnTo>
                  <a:lnTo>
                    <a:pt x="13798431" y="8493104"/>
                  </a:lnTo>
                  <a:lnTo>
                    <a:pt x="13800381" y="8493150"/>
                  </a:lnTo>
                  <a:lnTo>
                    <a:pt x="13803469" y="8490526"/>
                  </a:lnTo>
                  <a:lnTo>
                    <a:pt x="13803941" y="8487576"/>
                  </a:lnTo>
                  <a:lnTo>
                    <a:pt x="13801078" y="8483203"/>
                  </a:lnTo>
                  <a:lnTo>
                    <a:pt x="13799505" y="8481350"/>
                  </a:lnTo>
                  <a:close/>
                </a:path>
                <a:path w="16906875" h="11270615">
                  <a:moveTo>
                    <a:pt x="13749049" y="8412159"/>
                  </a:moveTo>
                  <a:lnTo>
                    <a:pt x="13746098" y="8411688"/>
                  </a:lnTo>
                  <a:lnTo>
                    <a:pt x="13743911" y="8413119"/>
                  </a:lnTo>
                  <a:lnTo>
                    <a:pt x="13742059" y="8414692"/>
                  </a:lnTo>
                  <a:lnTo>
                    <a:pt x="13741588" y="8417642"/>
                  </a:lnTo>
                  <a:lnTo>
                    <a:pt x="13744449" y="8422015"/>
                  </a:lnTo>
                  <a:lnTo>
                    <a:pt x="13744832" y="8422966"/>
                  </a:lnTo>
                  <a:lnTo>
                    <a:pt x="13746499" y="8423677"/>
                  </a:lnTo>
                  <a:lnTo>
                    <a:pt x="13746307" y="8423202"/>
                  </a:lnTo>
                  <a:lnTo>
                    <a:pt x="13747641" y="8423770"/>
                  </a:lnTo>
                  <a:lnTo>
                    <a:pt x="13749591" y="8423814"/>
                  </a:lnTo>
                  <a:lnTo>
                    <a:pt x="13750827" y="8422765"/>
                  </a:lnTo>
                  <a:lnTo>
                    <a:pt x="13753013" y="8421335"/>
                  </a:lnTo>
                  <a:lnTo>
                    <a:pt x="13753483" y="8418385"/>
                  </a:lnTo>
                  <a:lnTo>
                    <a:pt x="13750622" y="8414012"/>
                  </a:lnTo>
                  <a:lnTo>
                    <a:pt x="13749049" y="8412159"/>
                  </a:lnTo>
                  <a:close/>
                </a:path>
                <a:path w="16906875" h="11270615">
                  <a:moveTo>
                    <a:pt x="13699208" y="8342442"/>
                  </a:moveTo>
                  <a:lnTo>
                    <a:pt x="13696257" y="8341971"/>
                  </a:lnTo>
                  <a:lnTo>
                    <a:pt x="13691885" y="8344833"/>
                  </a:lnTo>
                  <a:lnTo>
                    <a:pt x="13691413" y="8347784"/>
                  </a:lnTo>
                  <a:lnTo>
                    <a:pt x="13694275" y="8352157"/>
                  </a:lnTo>
                  <a:lnTo>
                    <a:pt x="13694657" y="8353108"/>
                  </a:lnTo>
                  <a:lnTo>
                    <a:pt x="13697654" y="8354387"/>
                  </a:lnTo>
                  <a:lnTo>
                    <a:pt x="13699605" y="8354430"/>
                  </a:lnTo>
                  <a:lnTo>
                    <a:pt x="13700843" y="8353383"/>
                  </a:lnTo>
                  <a:lnTo>
                    <a:pt x="13703030" y="8351951"/>
                  </a:lnTo>
                  <a:lnTo>
                    <a:pt x="13703502" y="8349000"/>
                  </a:lnTo>
                  <a:lnTo>
                    <a:pt x="13699208" y="8342442"/>
                  </a:lnTo>
                  <a:close/>
                </a:path>
                <a:path w="16906875" h="11270615">
                  <a:moveTo>
                    <a:pt x="13649510" y="8272391"/>
                  </a:moveTo>
                  <a:lnTo>
                    <a:pt x="13646559" y="8271921"/>
                  </a:lnTo>
                  <a:lnTo>
                    <a:pt x="13642186" y="8274784"/>
                  </a:lnTo>
                  <a:lnTo>
                    <a:pt x="13641717" y="8277735"/>
                  </a:lnTo>
                  <a:lnTo>
                    <a:pt x="13644579" y="8282106"/>
                  </a:lnTo>
                  <a:lnTo>
                    <a:pt x="13644961" y="8283058"/>
                  </a:lnTo>
                  <a:lnTo>
                    <a:pt x="13647962" y="8284337"/>
                  </a:lnTo>
                  <a:lnTo>
                    <a:pt x="13649578" y="8284239"/>
                  </a:lnTo>
                  <a:lnTo>
                    <a:pt x="13651147" y="8283332"/>
                  </a:lnTo>
                  <a:lnTo>
                    <a:pt x="13653334" y="8281902"/>
                  </a:lnTo>
                  <a:lnTo>
                    <a:pt x="13653803" y="8278951"/>
                  </a:lnTo>
                  <a:lnTo>
                    <a:pt x="13649510" y="8272391"/>
                  </a:lnTo>
                  <a:close/>
                </a:path>
                <a:path w="16906875" h="11270615">
                  <a:moveTo>
                    <a:pt x="13600431" y="8201819"/>
                  </a:moveTo>
                  <a:lnTo>
                    <a:pt x="13597478" y="8201347"/>
                  </a:lnTo>
                  <a:lnTo>
                    <a:pt x="13593106" y="8204209"/>
                  </a:lnTo>
                  <a:lnTo>
                    <a:pt x="13592637" y="8207160"/>
                  </a:lnTo>
                  <a:lnTo>
                    <a:pt x="13595499" y="8211533"/>
                  </a:lnTo>
                  <a:lnTo>
                    <a:pt x="13595881" y="8212484"/>
                  </a:lnTo>
                  <a:lnTo>
                    <a:pt x="13598880" y="8213764"/>
                  </a:lnTo>
                  <a:lnTo>
                    <a:pt x="13600498" y="8213666"/>
                  </a:lnTo>
                  <a:lnTo>
                    <a:pt x="13602066" y="8212758"/>
                  </a:lnTo>
                  <a:lnTo>
                    <a:pt x="13604253" y="8211327"/>
                  </a:lnTo>
                  <a:lnTo>
                    <a:pt x="13604724" y="8208377"/>
                  </a:lnTo>
                  <a:lnTo>
                    <a:pt x="13600431" y="8201819"/>
                  </a:lnTo>
                  <a:close/>
                </a:path>
                <a:path w="16906875" h="11270615">
                  <a:moveTo>
                    <a:pt x="13552300" y="8130861"/>
                  </a:moveTo>
                  <a:lnTo>
                    <a:pt x="13549350" y="8130390"/>
                  </a:lnTo>
                  <a:lnTo>
                    <a:pt x="13544977" y="8133252"/>
                  </a:lnTo>
                  <a:lnTo>
                    <a:pt x="13544507" y="8136204"/>
                  </a:lnTo>
                  <a:lnTo>
                    <a:pt x="13547371" y="8140578"/>
                  </a:lnTo>
                  <a:lnTo>
                    <a:pt x="13547751" y="8141527"/>
                  </a:lnTo>
                  <a:lnTo>
                    <a:pt x="13550752" y="8142807"/>
                  </a:lnTo>
                  <a:lnTo>
                    <a:pt x="13552369" y="8142710"/>
                  </a:lnTo>
                  <a:lnTo>
                    <a:pt x="13553937" y="8141803"/>
                  </a:lnTo>
                  <a:lnTo>
                    <a:pt x="13556124" y="8140371"/>
                  </a:lnTo>
                  <a:lnTo>
                    <a:pt x="13556593" y="8137419"/>
                  </a:lnTo>
                  <a:lnTo>
                    <a:pt x="13552300" y="8130861"/>
                  </a:lnTo>
                  <a:close/>
                </a:path>
                <a:path w="16906875" h="11270615">
                  <a:moveTo>
                    <a:pt x="13504456" y="8059237"/>
                  </a:moveTo>
                  <a:lnTo>
                    <a:pt x="13501505" y="8058767"/>
                  </a:lnTo>
                  <a:lnTo>
                    <a:pt x="13497132" y="8061630"/>
                  </a:lnTo>
                  <a:lnTo>
                    <a:pt x="13496662" y="8064580"/>
                  </a:lnTo>
                  <a:lnTo>
                    <a:pt x="13499524" y="8068953"/>
                  </a:lnTo>
                  <a:lnTo>
                    <a:pt x="13499906" y="8069904"/>
                  </a:lnTo>
                  <a:lnTo>
                    <a:pt x="13502904" y="8071183"/>
                  </a:lnTo>
                  <a:lnTo>
                    <a:pt x="13504524" y="8071086"/>
                  </a:lnTo>
                  <a:lnTo>
                    <a:pt x="13506092" y="8070179"/>
                  </a:lnTo>
                  <a:lnTo>
                    <a:pt x="13508278" y="8068748"/>
                  </a:lnTo>
                  <a:lnTo>
                    <a:pt x="13508749" y="8065797"/>
                  </a:lnTo>
                  <a:lnTo>
                    <a:pt x="13504456" y="8059237"/>
                  </a:lnTo>
                  <a:close/>
                </a:path>
                <a:path w="16906875" h="11270615">
                  <a:moveTo>
                    <a:pt x="13457420" y="7987566"/>
                  </a:moveTo>
                  <a:lnTo>
                    <a:pt x="13454469" y="7987095"/>
                  </a:lnTo>
                  <a:lnTo>
                    <a:pt x="13450096" y="7989958"/>
                  </a:lnTo>
                  <a:lnTo>
                    <a:pt x="13449626" y="7992909"/>
                  </a:lnTo>
                  <a:lnTo>
                    <a:pt x="13452488" y="7997280"/>
                  </a:lnTo>
                  <a:lnTo>
                    <a:pt x="13452870" y="7998231"/>
                  </a:lnTo>
                  <a:lnTo>
                    <a:pt x="13455871" y="7999511"/>
                  </a:lnTo>
                  <a:lnTo>
                    <a:pt x="13457488" y="7999413"/>
                  </a:lnTo>
                  <a:lnTo>
                    <a:pt x="13459057" y="7998506"/>
                  </a:lnTo>
                  <a:lnTo>
                    <a:pt x="13461243" y="7997076"/>
                  </a:lnTo>
                  <a:lnTo>
                    <a:pt x="13461713" y="7994126"/>
                  </a:lnTo>
                  <a:lnTo>
                    <a:pt x="13457420" y="7987566"/>
                  </a:lnTo>
                  <a:close/>
                </a:path>
                <a:path w="16906875" h="11270615">
                  <a:moveTo>
                    <a:pt x="13411477" y="7915178"/>
                  </a:moveTo>
                  <a:lnTo>
                    <a:pt x="13408526" y="7914708"/>
                  </a:lnTo>
                  <a:lnTo>
                    <a:pt x="13406340" y="7916139"/>
                  </a:lnTo>
                  <a:lnTo>
                    <a:pt x="13403821" y="7917428"/>
                  </a:lnTo>
                  <a:lnTo>
                    <a:pt x="13403408" y="7920009"/>
                  </a:lnTo>
                  <a:lnTo>
                    <a:pt x="13403349" y="7920379"/>
                  </a:lnTo>
                  <a:lnTo>
                    <a:pt x="13406212" y="7924751"/>
                  </a:lnTo>
                  <a:lnTo>
                    <a:pt x="13406595" y="7925702"/>
                  </a:lnTo>
                  <a:lnTo>
                    <a:pt x="13408261" y="7926413"/>
                  </a:lnTo>
                  <a:lnTo>
                    <a:pt x="13408118" y="7926746"/>
                  </a:lnTo>
                  <a:lnTo>
                    <a:pt x="13409451" y="7927314"/>
                  </a:lnTo>
                  <a:lnTo>
                    <a:pt x="13411070" y="7927217"/>
                  </a:lnTo>
                  <a:lnTo>
                    <a:pt x="13412638" y="7926310"/>
                  </a:lnTo>
                  <a:lnTo>
                    <a:pt x="13415158" y="7925020"/>
                  </a:lnTo>
                  <a:lnTo>
                    <a:pt x="13415569" y="7922439"/>
                  </a:lnTo>
                  <a:lnTo>
                    <a:pt x="13415628" y="7922071"/>
                  </a:lnTo>
                  <a:lnTo>
                    <a:pt x="13412766" y="7917698"/>
                  </a:lnTo>
                  <a:lnTo>
                    <a:pt x="13411477" y="7915178"/>
                  </a:lnTo>
                  <a:close/>
                </a:path>
                <a:path w="16906875" h="11270615">
                  <a:moveTo>
                    <a:pt x="13365533" y="7842791"/>
                  </a:moveTo>
                  <a:lnTo>
                    <a:pt x="13362725" y="7841987"/>
                  </a:lnTo>
                  <a:lnTo>
                    <a:pt x="13358353" y="7844849"/>
                  </a:lnTo>
                  <a:lnTo>
                    <a:pt x="13357649" y="7847307"/>
                  </a:lnTo>
                  <a:lnTo>
                    <a:pt x="13357548" y="7847657"/>
                  </a:lnTo>
                  <a:lnTo>
                    <a:pt x="13361127" y="7853123"/>
                  </a:lnTo>
                  <a:lnTo>
                    <a:pt x="13362794" y="7853835"/>
                  </a:lnTo>
                  <a:lnTo>
                    <a:pt x="13362317" y="7854025"/>
                  </a:lnTo>
                  <a:lnTo>
                    <a:pt x="13363651" y="7854594"/>
                  </a:lnTo>
                  <a:lnTo>
                    <a:pt x="13365269" y="7854496"/>
                  </a:lnTo>
                  <a:lnTo>
                    <a:pt x="13366836" y="7853589"/>
                  </a:lnTo>
                  <a:lnTo>
                    <a:pt x="13369023" y="7852158"/>
                  </a:lnTo>
                  <a:lnTo>
                    <a:pt x="13369726" y="7849700"/>
                  </a:lnTo>
                  <a:lnTo>
                    <a:pt x="13369827" y="7849349"/>
                  </a:lnTo>
                  <a:lnTo>
                    <a:pt x="13365533" y="7842791"/>
                  </a:lnTo>
                  <a:close/>
                </a:path>
                <a:path w="16906875" h="11270615">
                  <a:moveTo>
                    <a:pt x="13320351" y="7769546"/>
                  </a:moveTo>
                  <a:lnTo>
                    <a:pt x="13317542" y="7768741"/>
                  </a:lnTo>
                  <a:lnTo>
                    <a:pt x="13313170" y="7771604"/>
                  </a:lnTo>
                  <a:lnTo>
                    <a:pt x="13312467" y="7774060"/>
                  </a:lnTo>
                  <a:lnTo>
                    <a:pt x="13312366" y="7774412"/>
                  </a:lnTo>
                  <a:lnTo>
                    <a:pt x="13315944" y="7779878"/>
                  </a:lnTo>
                  <a:lnTo>
                    <a:pt x="13318609" y="7781015"/>
                  </a:lnTo>
                  <a:lnTo>
                    <a:pt x="13320085" y="7781251"/>
                  </a:lnTo>
                  <a:lnTo>
                    <a:pt x="13321654" y="7780344"/>
                  </a:lnTo>
                  <a:lnTo>
                    <a:pt x="13323840" y="7778912"/>
                  </a:lnTo>
                  <a:lnTo>
                    <a:pt x="13324544" y="7776455"/>
                  </a:lnTo>
                  <a:lnTo>
                    <a:pt x="13324645" y="7776104"/>
                  </a:lnTo>
                  <a:lnTo>
                    <a:pt x="13320351" y="7769546"/>
                  </a:lnTo>
                  <a:close/>
                </a:path>
                <a:path w="16906875" h="11270615">
                  <a:moveTo>
                    <a:pt x="13276928" y="7695869"/>
                  </a:moveTo>
                  <a:lnTo>
                    <a:pt x="13273785" y="7694922"/>
                  </a:lnTo>
                  <a:lnTo>
                    <a:pt x="13271599" y="7696354"/>
                  </a:lnTo>
                  <a:lnTo>
                    <a:pt x="13269555" y="7697452"/>
                  </a:lnTo>
                  <a:lnTo>
                    <a:pt x="13268611" y="7700595"/>
                  </a:lnTo>
                  <a:lnTo>
                    <a:pt x="13271471" y="7704966"/>
                  </a:lnTo>
                  <a:lnTo>
                    <a:pt x="13272045" y="7706392"/>
                  </a:lnTo>
                  <a:lnTo>
                    <a:pt x="13273711" y="7707103"/>
                  </a:lnTo>
                  <a:lnTo>
                    <a:pt x="13273520" y="7706628"/>
                  </a:lnTo>
                  <a:lnTo>
                    <a:pt x="13274854" y="7707197"/>
                  </a:lnTo>
                  <a:lnTo>
                    <a:pt x="13276330" y="7707432"/>
                  </a:lnTo>
                  <a:lnTo>
                    <a:pt x="13277898" y="7706525"/>
                  </a:lnTo>
                  <a:lnTo>
                    <a:pt x="13279941" y="7705428"/>
                  </a:lnTo>
                  <a:lnTo>
                    <a:pt x="13280887" y="7702287"/>
                  </a:lnTo>
                  <a:lnTo>
                    <a:pt x="13278024" y="7697913"/>
                  </a:lnTo>
                  <a:lnTo>
                    <a:pt x="13276928" y="7695869"/>
                  </a:lnTo>
                  <a:close/>
                </a:path>
                <a:path w="16906875" h="11270615">
                  <a:moveTo>
                    <a:pt x="13233455" y="7621383"/>
                  </a:moveTo>
                  <a:lnTo>
                    <a:pt x="13230313" y="7620437"/>
                  </a:lnTo>
                  <a:lnTo>
                    <a:pt x="13228127" y="7621869"/>
                  </a:lnTo>
                  <a:lnTo>
                    <a:pt x="13226083" y="7622967"/>
                  </a:lnTo>
                  <a:lnTo>
                    <a:pt x="13225137" y="7626108"/>
                  </a:lnTo>
                  <a:lnTo>
                    <a:pt x="13227999" y="7630480"/>
                  </a:lnTo>
                  <a:lnTo>
                    <a:pt x="13228239" y="7631764"/>
                  </a:lnTo>
                  <a:lnTo>
                    <a:pt x="13230239" y="7632618"/>
                  </a:lnTo>
                  <a:lnTo>
                    <a:pt x="13230048" y="7632142"/>
                  </a:lnTo>
                  <a:lnTo>
                    <a:pt x="13231382" y="7632711"/>
                  </a:lnTo>
                  <a:lnTo>
                    <a:pt x="13232999" y="7632613"/>
                  </a:lnTo>
                  <a:lnTo>
                    <a:pt x="13234426" y="7632041"/>
                  </a:lnTo>
                  <a:lnTo>
                    <a:pt x="13236469" y="7630942"/>
                  </a:lnTo>
                  <a:lnTo>
                    <a:pt x="13237415" y="7627801"/>
                  </a:lnTo>
                  <a:lnTo>
                    <a:pt x="13234553" y="7623428"/>
                  </a:lnTo>
                  <a:lnTo>
                    <a:pt x="13233455" y="7621383"/>
                  </a:lnTo>
                  <a:close/>
                </a:path>
                <a:path w="16906875" h="11270615">
                  <a:moveTo>
                    <a:pt x="13191601" y="7546800"/>
                  </a:moveTo>
                  <a:lnTo>
                    <a:pt x="13188458" y="7545853"/>
                  </a:lnTo>
                  <a:lnTo>
                    <a:pt x="13186273" y="7547285"/>
                  </a:lnTo>
                  <a:lnTo>
                    <a:pt x="13183895" y="7548241"/>
                  </a:lnTo>
                  <a:lnTo>
                    <a:pt x="13182948" y="7551383"/>
                  </a:lnTo>
                  <a:lnTo>
                    <a:pt x="13184380" y="7553570"/>
                  </a:lnTo>
                  <a:lnTo>
                    <a:pt x="13185670" y="7556088"/>
                  </a:lnTo>
                  <a:lnTo>
                    <a:pt x="13185910" y="7557372"/>
                  </a:lnTo>
                  <a:lnTo>
                    <a:pt x="13189243" y="7558794"/>
                  </a:lnTo>
                  <a:lnTo>
                    <a:pt x="13190860" y="7558697"/>
                  </a:lnTo>
                  <a:lnTo>
                    <a:pt x="13194663" y="7557169"/>
                  </a:lnTo>
                  <a:lnTo>
                    <a:pt x="13195610" y="7554026"/>
                  </a:lnTo>
                  <a:lnTo>
                    <a:pt x="13194178" y="7551839"/>
                  </a:lnTo>
                  <a:lnTo>
                    <a:pt x="13191601" y="7546800"/>
                  </a:lnTo>
                  <a:close/>
                </a:path>
                <a:path w="16906875" h="11270615">
                  <a:moveTo>
                    <a:pt x="13149697" y="7471408"/>
                  </a:moveTo>
                  <a:lnTo>
                    <a:pt x="13146555" y="7470462"/>
                  </a:lnTo>
                  <a:lnTo>
                    <a:pt x="13144368" y="7471892"/>
                  </a:lnTo>
                  <a:lnTo>
                    <a:pt x="13141849" y="7473182"/>
                  </a:lnTo>
                  <a:lnTo>
                    <a:pt x="13140903" y="7476324"/>
                  </a:lnTo>
                  <a:lnTo>
                    <a:pt x="13142334" y="7478511"/>
                  </a:lnTo>
                  <a:lnTo>
                    <a:pt x="13143622" y="7481031"/>
                  </a:lnTo>
                  <a:lnTo>
                    <a:pt x="13143863" y="7482314"/>
                  </a:lnTo>
                  <a:lnTo>
                    <a:pt x="13147530" y="7483878"/>
                  </a:lnTo>
                  <a:lnTo>
                    <a:pt x="13148815" y="7483638"/>
                  </a:lnTo>
                  <a:lnTo>
                    <a:pt x="13150240" y="7483065"/>
                  </a:lnTo>
                  <a:lnTo>
                    <a:pt x="13152760" y="7481776"/>
                  </a:lnTo>
                  <a:lnTo>
                    <a:pt x="13153706" y="7478633"/>
                  </a:lnTo>
                  <a:lnTo>
                    <a:pt x="13152275" y="7476447"/>
                  </a:lnTo>
                  <a:lnTo>
                    <a:pt x="13149697" y="7471408"/>
                  </a:lnTo>
                  <a:close/>
                </a:path>
                <a:path w="16906875" h="11270615">
                  <a:moveTo>
                    <a:pt x="13108934" y="7396109"/>
                  </a:moveTo>
                  <a:lnTo>
                    <a:pt x="13106128" y="7395306"/>
                  </a:lnTo>
                  <a:lnTo>
                    <a:pt x="13101088" y="7397883"/>
                  </a:lnTo>
                  <a:lnTo>
                    <a:pt x="13100284" y="7400691"/>
                  </a:lnTo>
                  <a:lnTo>
                    <a:pt x="13102861" y="7405731"/>
                  </a:lnTo>
                  <a:lnTo>
                    <a:pt x="13103101" y="7407016"/>
                  </a:lnTo>
                  <a:lnTo>
                    <a:pt x="13106767" y="7408579"/>
                  </a:lnTo>
                  <a:lnTo>
                    <a:pt x="13108052" y="7408339"/>
                  </a:lnTo>
                  <a:lnTo>
                    <a:pt x="13109479" y="7407766"/>
                  </a:lnTo>
                  <a:lnTo>
                    <a:pt x="13111999" y="7406477"/>
                  </a:lnTo>
                  <a:lnTo>
                    <a:pt x="13112803" y="7403669"/>
                  </a:lnTo>
                  <a:lnTo>
                    <a:pt x="13108934" y="7396109"/>
                  </a:lnTo>
                  <a:close/>
                </a:path>
                <a:path w="16906875" h="11270615">
                  <a:moveTo>
                    <a:pt x="13068649" y="7320619"/>
                  </a:moveTo>
                  <a:lnTo>
                    <a:pt x="13065983" y="7319482"/>
                  </a:lnTo>
                  <a:lnTo>
                    <a:pt x="13063463" y="7320771"/>
                  </a:lnTo>
                  <a:lnTo>
                    <a:pt x="13061276" y="7322202"/>
                  </a:lnTo>
                  <a:lnTo>
                    <a:pt x="13060140" y="7324869"/>
                  </a:lnTo>
                  <a:lnTo>
                    <a:pt x="13062718" y="7329907"/>
                  </a:lnTo>
                  <a:lnTo>
                    <a:pt x="13062958" y="7331192"/>
                  </a:lnTo>
                  <a:lnTo>
                    <a:pt x="13066624" y="7332756"/>
                  </a:lnTo>
                  <a:lnTo>
                    <a:pt x="13067909" y="7332515"/>
                  </a:lnTo>
                  <a:lnTo>
                    <a:pt x="13069335" y="7331942"/>
                  </a:lnTo>
                  <a:lnTo>
                    <a:pt x="13071522" y="7330512"/>
                  </a:lnTo>
                  <a:lnTo>
                    <a:pt x="13072658" y="7327845"/>
                  </a:lnTo>
                  <a:lnTo>
                    <a:pt x="13070080" y="7322806"/>
                  </a:lnTo>
                  <a:lnTo>
                    <a:pt x="13068649" y="7320619"/>
                  </a:lnTo>
                  <a:close/>
                </a:path>
                <a:path w="16906875" h="11270615">
                  <a:moveTo>
                    <a:pt x="13029265" y="7243938"/>
                  </a:moveTo>
                  <a:lnTo>
                    <a:pt x="13026599" y="7242801"/>
                  </a:lnTo>
                  <a:lnTo>
                    <a:pt x="13024080" y="7244089"/>
                  </a:lnTo>
                  <a:lnTo>
                    <a:pt x="13021893" y="7245521"/>
                  </a:lnTo>
                  <a:lnTo>
                    <a:pt x="13020755" y="7248188"/>
                  </a:lnTo>
                  <a:lnTo>
                    <a:pt x="13023333" y="7253227"/>
                  </a:lnTo>
                  <a:lnTo>
                    <a:pt x="13023715" y="7254178"/>
                  </a:lnTo>
                  <a:lnTo>
                    <a:pt x="13025573" y="7255365"/>
                  </a:lnTo>
                  <a:lnTo>
                    <a:pt x="13027240" y="7256076"/>
                  </a:lnTo>
                  <a:lnTo>
                    <a:pt x="13028523" y="7255835"/>
                  </a:lnTo>
                  <a:lnTo>
                    <a:pt x="13029950" y="7255262"/>
                  </a:lnTo>
                  <a:lnTo>
                    <a:pt x="13032137" y="7253831"/>
                  </a:lnTo>
                  <a:lnTo>
                    <a:pt x="13033274" y="7251164"/>
                  </a:lnTo>
                  <a:lnTo>
                    <a:pt x="13030697" y="7246124"/>
                  </a:lnTo>
                  <a:lnTo>
                    <a:pt x="13029265" y="7243938"/>
                  </a:lnTo>
                  <a:close/>
                </a:path>
                <a:path w="16906875" h="11270615">
                  <a:moveTo>
                    <a:pt x="12991023" y="7167350"/>
                  </a:moveTo>
                  <a:lnTo>
                    <a:pt x="12988357" y="7166213"/>
                  </a:lnTo>
                  <a:lnTo>
                    <a:pt x="12983318" y="7168792"/>
                  </a:lnTo>
                  <a:lnTo>
                    <a:pt x="12982179" y="7171457"/>
                  </a:lnTo>
                  <a:lnTo>
                    <a:pt x="12984758" y="7176497"/>
                  </a:lnTo>
                  <a:lnTo>
                    <a:pt x="12985473" y="7177589"/>
                  </a:lnTo>
                  <a:lnTo>
                    <a:pt x="12987331" y="7178776"/>
                  </a:lnTo>
                  <a:lnTo>
                    <a:pt x="12987189" y="7179109"/>
                  </a:lnTo>
                  <a:lnTo>
                    <a:pt x="12988522" y="7179678"/>
                  </a:lnTo>
                  <a:lnTo>
                    <a:pt x="12989807" y="7179438"/>
                  </a:lnTo>
                  <a:lnTo>
                    <a:pt x="12991234" y="7178865"/>
                  </a:lnTo>
                  <a:lnTo>
                    <a:pt x="12993753" y="7177575"/>
                  </a:lnTo>
                  <a:lnTo>
                    <a:pt x="12994890" y="7174911"/>
                  </a:lnTo>
                  <a:lnTo>
                    <a:pt x="12991023" y="7167350"/>
                  </a:lnTo>
                  <a:close/>
                </a:path>
                <a:path w="16906875" h="11270615">
                  <a:moveTo>
                    <a:pt x="12953399" y="7090238"/>
                  </a:moveTo>
                  <a:lnTo>
                    <a:pt x="12950591" y="7089435"/>
                  </a:lnTo>
                  <a:lnTo>
                    <a:pt x="12948214" y="7090389"/>
                  </a:lnTo>
                  <a:lnTo>
                    <a:pt x="12945694" y="7091679"/>
                  </a:lnTo>
                  <a:lnTo>
                    <a:pt x="12944889" y="7094488"/>
                  </a:lnTo>
                  <a:lnTo>
                    <a:pt x="12945845" y="7096866"/>
                  </a:lnTo>
                  <a:lnTo>
                    <a:pt x="12947134" y="7099386"/>
                  </a:lnTo>
                  <a:lnTo>
                    <a:pt x="12947856" y="7100482"/>
                  </a:lnTo>
                  <a:lnTo>
                    <a:pt x="12949707" y="7101664"/>
                  </a:lnTo>
                  <a:lnTo>
                    <a:pt x="12949565" y="7101997"/>
                  </a:lnTo>
                  <a:lnTo>
                    <a:pt x="12950899" y="7102566"/>
                  </a:lnTo>
                  <a:lnTo>
                    <a:pt x="12952183" y="7102327"/>
                  </a:lnTo>
                  <a:lnTo>
                    <a:pt x="12953609" y="7101754"/>
                  </a:lnTo>
                  <a:lnTo>
                    <a:pt x="12956128" y="7100464"/>
                  </a:lnTo>
                  <a:lnTo>
                    <a:pt x="12956933" y="7097655"/>
                  </a:lnTo>
                  <a:lnTo>
                    <a:pt x="12955977" y="7095277"/>
                  </a:lnTo>
                  <a:lnTo>
                    <a:pt x="12953399" y="7090238"/>
                  </a:lnTo>
                  <a:close/>
                </a:path>
                <a:path w="16906875" h="11270615">
                  <a:moveTo>
                    <a:pt x="12916393" y="7012602"/>
                  </a:moveTo>
                  <a:lnTo>
                    <a:pt x="12913584" y="7011798"/>
                  </a:lnTo>
                  <a:lnTo>
                    <a:pt x="12911206" y="7012753"/>
                  </a:lnTo>
                  <a:lnTo>
                    <a:pt x="12908687" y="7014043"/>
                  </a:lnTo>
                  <a:lnTo>
                    <a:pt x="12907882" y="7016851"/>
                  </a:lnTo>
                  <a:lnTo>
                    <a:pt x="12908838" y="7019229"/>
                  </a:lnTo>
                  <a:lnTo>
                    <a:pt x="12915175" y="7024689"/>
                  </a:lnTo>
                  <a:lnTo>
                    <a:pt x="12916602" y="7024115"/>
                  </a:lnTo>
                  <a:lnTo>
                    <a:pt x="12919121" y="7022827"/>
                  </a:lnTo>
                  <a:lnTo>
                    <a:pt x="12919927" y="7020018"/>
                  </a:lnTo>
                  <a:lnTo>
                    <a:pt x="12918971" y="7017642"/>
                  </a:lnTo>
                  <a:lnTo>
                    <a:pt x="12916393" y="7012602"/>
                  </a:lnTo>
                  <a:close/>
                </a:path>
                <a:path w="16906875" h="11270615">
                  <a:moveTo>
                    <a:pt x="12881002" y="6934868"/>
                  </a:moveTo>
                  <a:lnTo>
                    <a:pt x="12878194" y="6934064"/>
                  </a:lnTo>
                  <a:lnTo>
                    <a:pt x="12872964" y="6936166"/>
                  </a:lnTo>
                  <a:lnTo>
                    <a:pt x="12872160" y="6938974"/>
                  </a:lnTo>
                  <a:lnTo>
                    <a:pt x="12874071" y="6943729"/>
                  </a:lnTo>
                  <a:lnTo>
                    <a:pt x="12874787" y="6944823"/>
                  </a:lnTo>
                  <a:lnTo>
                    <a:pt x="12876644" y="6946009"/>
                  </a:lnTo>
                  <a:lnTo>
                    <a:pt x="12876836" y="6946485"/>
                  </a:lnTo>
                  <a:lnTo>
                    <a:pt x="12878169" y="6947053"/>
                  </a:lnTo>
                  <a:lnTo>
                    <a:pt x="12879311" y="6947147"/>
                  </a:lnTo>
                  <a:lnTo>
                    <a:pt x="12883590" y="6945426"/>
                  </a:lnTo>
                  <a:lnTo>
                    <a:pt x="12884394" y="6942616"/>
                  </a:lnTo>
                  <a:lnTo>
                    <a:pt x="12883439" y="6940238"/>
                  </a:lnTo>
                  <a:lnTo>
                    <a:pt x="12882150" y="6937721"/>
                  </a:lnTo>
                  <a:lnTo>
                    <a:pt x="12881002" y="6934868"/>
                  </a:lnTo>
                  <a:close/>
                </a:path>
                <a:path w="16906875" h="11270615">
                  <a:moveTo>
                    <a:pt x="12845899" y="6856467"/>
                  </a:moveTo>
                  <a:lnTo>
                    <a:pt x="12843565" y="6855471"/>
                  </a:lnTo>
                  <a:lnTo>
                    <a:pt x="12837860" y="6857764"/>
                  </a:lnTo>
                  <a:lnTo>
                    <a:pt x="12837056" y="6860574"/>
                  </a:lnTo>
                  <a:lnTo>
                    <a:pt x="12839540" y="6866755"/>
                  </a:lnTo>
                  <a:lnTo>
                    <a:pt x="12841398" y="6867941"/>
                  </a:lnTo>
                  <a:lnTo>
                    <a:pt x="12842732" y="6868510"/>
                  </a:lnTo>
                  <a:lnTo>
                    <a:pt x="12843873" y="6868603"/>
                  </a:lnTo>
                  <a:lnTo>
                    <a:pt x="12848152" y="6866882"/>
                  </a:lnTo>
                  <a:lnTo>
                    <a:pt x="12848956" y="6864074"/>
                  </a:lnTo>
                  <a:lnTo>
                    <a:pt x="12845899" y="6856467"/>
                  </a:lnTo>
                  <a:close/>
                </a:path>
                <a:path w="16906875" h="11270615">
                  <a:moveTo>
                    <a:pt x="12811603" y="6778016"/>
                  </a:moveTo>
                  <a:lnTo>
                    <a:pt x="12808936" y="6776878"/>
                  </a:lnTo>
                  <a:lnTo>
                    <a:pt x="12806558" y="6777834"/>
                  </a:lnTo>
                  <a:lnTo>
                    <a:pt x="12804038" y="6779123"/>
                  </a:lnTo>
                  <a:lnTo>
                    <a:pt x="12802901" y="6781789"/>
                  </a:lnTo>
                  <a:lnTo>
                    <a:pt x="12804813" y="6786545"/>
                  </a:lnTo>
                  <a:lnTo>
                    <a:pt x="12805053" y="6787828"/>
                  </a:lnTo>
                  <a:lnTo>
                    <a:pt x="12807245" y="6789157"/>
                  </a:lnTo>
                  <a:lnTo>
                    <a:pt x="12808578" y="6789726"/>
                  </a:lnTo>
                  <a:lnTo>
                    <a:pt x="12809721" y="6789819"/>
                  </a:lnTo>
                  <a:lnTo>
                    <a:pt x="12811146" y="6789246"/>
                  </a:lnTo>
                  <a:lnTo>
                    <a:pt x="12813666" y="6787957"/>
                  </a:lnTo>
                  <a:lnTo>
                    <a:pt x="12814803" y="6785291"/>
                  </a:lnTo>
                  <a:lnTo>
                    <a:pt x="12812891" y="6780536"/>
                  </a:lnTo>
                  <a:lnTo>
                    <a:pt x="12811603" y="6778016"/>
                  </a:lnTo>
                  <a:close/>
                </a:path>
                <a:path w="16906875" h="11270615">
                  <a:moveTo>
                    <a:pt x="12777925" y="6699042"/>
                  </a:moveTo>
                  <a:lnTo>
                    <a:pt x="12775258" y="6697904"/>
                  </a:lnTo>
                  <a:lnTo>
                    <a:pt x="12772880" y="6698860"/>
                  </a:lnTo>
                  <a:lnTo>
                    <a:pt x="12770362" y="6700149"/>
                  </a:lnTo>
                  <a:lnTo>
                    <a:pt x="12769224" y="6702816"/>
                  </a:lnTo>
                  <a:lnTo>
                    <a:pt x="12771135" y="6707570"/>
                  </a:lnTo>
                  <a:lnTo>
                    <a:pt x="12771375" y="6708854"/>
                  </a:lnTo>
                  <a:lnTo>
                    <a:pt x="12773565" y="6710183"/>
                  </a:lnTo>
                  <a:lnTo>
                    <a:pt x="12774899" y="6710751"/>
                  </a:lnTo>
                  <a:lnTo>
                    <a:pt x="12776041" y="6710845"/>
                  </a:lnTo>
                  <a:lnTo>
                    <a:pt x="12777468" y="6710271"/>
                  </a:lnTo>
                  <a:lnTo>
                    <a:pt x="12779986" y="6708983"/>
                  </a:lnTo>
                  <a:lnTo>
                    <a:pt x="12781124" y="6706316"/>
                  </a:lnTo>
                  <a:lnTo>
                    <a:pt x="12779213" y="6701562"/>
                  </a:lnTo>
                  <a:lnTo>
                    <a:pt x="12777925" y="6699042"/>
                  </a:lnTo>
                  <a:close/>
                </a:path>
                <a:path w="16906875" h="11270615">
                  <a:moveTo>
                    <a:pt x="12744721" y="6619875"/>
                  </a:moveTo>
                  <a:lnTo>
                    <a:pt x="12742056" y="6618738"/>
                  </a:lnTo>
                  <a:lnTo>
                    <a:pt x="12739678" y="6619694"/>
                  </a:lnTo>
                  <a:lnTo>
                    <a:pt x="12737158" y="6620982"/>
                  </a:lnTo>
                  <a:lnTo>
                    <a:pt x="12736020" y="6623649"/>
                  </a:lnTo>
                  <a:lnTo>
                    <a:pt x="12737932" y="6628405"/>
                  </a:lnTo>
                  <a:lnTo>
                    <a:pt x="12738172" y="6629689"/>
                  </a:lnTo>
                  <a:lnTo>
                    <a:pt x="12740364" y="6631018"/>
                  </a:lnTo>
                  <a:lnTo>
                    <a:pt x="12741697" y="6631587"/>
                  </a:lnTo>
                  <a:lnTo>
                    <a:pt x="12742838" y="6631680"/>
                  </a:lnTo>
                  <a:lnTo>
                    <a:pt x="12744265" y="6631106"/>
                  </a:lnTo>
                  <a:lnTo>
                    <a:pt x="12746785" y="6629817"/>
                  </a:lnTo>
                  <a:lnTo>
                    <a:pt x="12747923" y="6627150"/>
                  </a:lnTo>
                  <a:lnTo>
                    <a:pt x="12746011" y="6622395"/>
                  </a:lnTo>
                  <a:lnTo>
                    <a:pt x="12744721" y="6619875"/>
                  </a:lnTo>
                  <a:close/>
                </a:path>
                <a:path w="16906875" h="11270615">
                  <a:moveTo>
                    <a:pt x="12712803" y="6540470"/>
                  </a:moveTo>
                  <a:lnTo>
                    <a:pt x="12709804" y="6539190"/>
                  </a:lnTo>
                  <a:lnTo>
                    <a:pt x="12705049" y="6541101"/>
                  </a:lnTo>
                  <a:lnTo>
                    <a:pt x="12703769" y="6544101"/>
                  </a:lnTo>
                  <a:lnTo>
                    <a:pt x="12705679" y="6548857"/>
                  </a:lnTo>
                  <a:lnTo>
                    <a:pt x="12705920" y="6550140"/>
                  </a:lnTo>
                  <a:lnTo>
                    <a:pt x="12708112" y="6551469"/>
                  </a:lnTo>
                  <a:lnTo>
                    <a:pt x="12709445" y="6552038"/>
                  </a:lnTo>
                  <a:lnTo>
                    <a:pt x="12710586" y="6552130"/>
                  </a:lnTo>
                  <a:lnTo>
                    <a:pt x="12714390" y="6550602"/>
                  </a:lnTo>
                  <a:lnTo>
                    <a:pt x="12715670" y="6547602"/>
                  </a:lnTo>
                  <a:lnTo>
                    <a:pt x="12712803" y="6540470"/>
                  </a:lnTo>
                  <a:close/>
                </a:path>
                <a:path w="16906875" h="11270615">
                  <a:moveTo>
                    <a:pt x="12681027" y="6460731"/>
                  </a:moveTo>
                  <a:lnTo>
                    <a:pt x="12678028" y="6459452"/>
                  </a:lnTo>
                  <a:lnTo>
                    <a:pt x="12673272" y="6461362"/>
                  </a:lnTo>
                  <a:lnTo>
                    <a:pt x="12671993" y="6464363"/>
                  </a:lnTo>
                  <a:lnTo>
                    <a:pt x="12673904" y="6469118"/>
                  </a:lnTo>
                  <a:lnTo>
                    <a:pt x="12674144" y="6470401"/>
                  </a:lnTo>
                  <a:lnTo>
                    <a:pt x="12676335" y="6471730"/>
                  </a:lnTo>
                  <a:lnTo>
                    <a:pt x="12677669" y="6472299"/>
                  </a:lnTo>
                  <a:lnTo>
                    <a:pt x="12678811" y="6472392"/>
                  </a:lnTo>
                  <a:lnTo>
                    <a:pt x="12682614" y="6470864"/>
                  </a:lnTo>
                  <a:lnTo>
                    <a:pt x="12683894" y="6467863"/>
                  </a:lnTo>
                  <a:lnTo>
                    <a:pt x="12681027" y="6460731"/>
                  </a:lnTo>
                  <a:close/>
                </a:path>
                <a:path w="16906875" h="11270615">
                  <a:moveTo>
                    <a:pt x="12649726" y="6380801"/>
                  </a:moveTo>
                  <a:lnTo>
                    <a:pt x="12646726" y="6379521"/>
                  </a:lnTo>
                  <a:lnTo>
                    <a:pt x="12641972" y="6381432"/>
                  </a:lnTo>
                  <a:lnTo>
                    <a:pt x="12640692" y="6384433"/>
                  </a:lnTo>
                  <a:lnTo>
                    <a:pt x="12642603" y="6389187"/>
                  </a:lnTo>
                  <a:lnTo>
                    <a:pt x="12642843" y="6390472"/>
                  </a:lnTo>
                  <a:lnTo>
                    <a:pt x="12645033" y="6391800"/>
                  </a:lnTo>
                  <a:lnTo>
                    <a:pt x="12646367" y="6392369"/>
                  </a:lnTo>
                  <a:lnTo>
                    <a:pt x="12647509" y="6392462"/>
                  </a:lnTo>
                  <a:lnTo>
                    <a:pt x="12651313" y="6390934"/>
                  </a:lnTo>
                  <a:lnTo>
                    <a:pt x="12652593" y="6387933"/>
                  </a:lnTo>
                  <a:lnTo>
                    <a:pt x="12649726" y="6380801"/>
                  </a:lnTo>
                  <a:close/>
                </a:path>
                <a:path w="16906875" h="11270615">
                  <a:moveTo>
                    <a:pt x="12618568" y="6300538"/>
                  </a:moveTo>
                  <a:lnTo>
                    <a:pt x="12615568" y="6299258"/>
                  </a:lnTo>
                  <a:lnTo>
                    <a:pt x="12610814" y="6301169"/>
                  </a:lnTo>
                  <a:lnTo>
                    <a:pt x="12609534" y="6304170"/>
                  </a:lnTo>
                  <a:lnTo>
                    <a:pt x="12612018" y="6310349"/>
                  </a:lnTo>
                  <a:lnTo>
                    <a:pt x="12614208" y="6311679"/>
                  </a:lnTo>
                  <a:lnTo>
                    <a:pt x="12615209" y="6312105"/>
                  </a:lnTo>
                  <a:lnTo>
                    <a:pt x="12617778" y="6311625"/>
                  </a:lnTo>
                  <a:lnTo>
                    <a:pt x="12620154" y="6310669"/>
                  </a:lnTo>
                  <a:lnTo>
                    <a:pt x="12621434" y="6307670"/>
                  </a:lnTo>
                  <a:lnTo>
                    <a:pt x="12618568" y="6300538"/>
                  </a:lnTo>
                  <a:close/>
                </a:path>
                <a:path w="16906875" h="11270615">
                  <a:moveTo>
                    <a:pt x="12588218" y="6220224"/>
                  </a:moveTo>
                  <a:lnTo>
                    <a:pt x="12585218" y="6218944"/>
                  </a:lnTo>
                  <a:lnTo>
                    <a:pt x="12580463" y="6220857"/>
                  </a:lnTo>
                  <a:lnTo>
                    <a:pt x="12579183" y="6223857"/>
                  </a:lnTo>
                  <a:lnTo>
                    <a:pt x="12581668" y="6230038"/>
                  </a:lnTo>
                  <a:lnTo>
                    <a:pt x="12583858" y="6231365"/>
                  </a:lnTo>
                  <a:lnTo>
                    <a:pt x="12584859" y="6231792"/>
                  </a:lnTo>
                  <a:lnTo>
                    <a:pt x="12587428" y="6231313"/>
                  </a:lnTo>
                  <a:lnTo>
                    <a:pt x="12589805" y="6230357"/>
                  </a:lnTo>
                  <a:lnTo>
                    <a:pt x="12591084" y="6227357"/>
                  </a:lnTo>
                  <a:lnTo>
                    <a:pt x="12588218" y="6220224"/>
                  </a:lnTo>
                  <a:close/>
                </a:path>
                <a:path w="16906875" h="11270615">
                  <a:moveTo>
                    <a:pt x="12557868" y="6139913"/>
                  </a:moveTo>
                  <a:lnTo>
                    <a:pt x="12554868" y="6138633"/>
                  </a:lnTo>
                  <a:lnTo>
                    <a:pt x="12550114" y="6140544"/>
                  </a:lnTo>
                  <a:lnTo>
                    <a:pt x="12548834" y="6143545"/>
                  </a:lnTo>
                  <a:lnTo>
                    <a:pt x="12551319" y="6149725"/>
                  </a:lnTo>
                  <a:lnTo>
                    <a:pt x="12553509" y="6151054"/>
                  </a:lnTo>
                  <a:lnTo>
                    <a:pt x="12554509" y="6151481"/>
                  </a:lnTo>
                  <a:lnTo>
                    <a:pt x="12557078" y="6151000"/>
                  </a:lnTo>
                  <a:lnTo>
                    <a:pt x="12559454" y="6150044"/>
                  </a:lnTo>
                  <a:lnTo>
                    <a:pt x="12560734" y="6147045"/>
                  </a:lnTo>
                  <a:lnTo>
                    <a:pt x="12557868" y="6139913"/>
                  </a:lnTo>
                  <a:close/>
                </a:path>
                <a:path w="16906875" h="11270615">
                  <a:moveTo>
                    <a:pt x="12527518" y="6059599"/>
                  </a:moveTo>
                  <a:lnTo>
                    <a:pt x="12524518" y="6058320"/>
                  </a:lnTo>
                  <a:lnTo>
                    <a:pt x="12519763" y="6060232"/>
                  </a:lnTo>
                  <a:lnTo>
                    <a:pt x="12518483" y="6063232"/>
                  </a:lnTo>
                  <a:lnTo>
                    <a:pt x="12520969" y="6069414"/>
                  </a:lnTo>
                  <a:lnTo>
                    <a:pt x="12523159" y="6070740"/>
                  </a:lnTo>
                  <a:lnTo>
                    <a:pt x="12524159" y="6071167"/>
                  </a:lnTo>
                  <a:lnTo>
                    <a:pt x="12526728" y="6070688"/>
                  </a:lnTo>
                  <a:lnTo>
                    <a:pt x="12529105" y="6069732"/>
                  </a:lnTo>
                  <a:lnTo>
                    <a:pt x="12530384" y="6066733"/>
                  </a:lnTo>
                  <a:lnTo>
                    <a:pt x="12527518" y="6059599"/>
                  </a:lnTo>
                  <a:close/>
                </a:path>
                <a:path w="16906875" h="11270615">
                  <a:moveTo>
                    <a:pt x="12497168" y="5979288"/>
                  </a:moveTo>
                  <a:lnTo>
                    <a:pt x="12494168" y="5978009"/>
                  </a:lnTo>
                  <a:lnTo>
                    <a:pt x="12489414" y="5979920"/>
                  </a:lnTo>
                  <a:lnTo>
                    <a:pt x="12488134" y="5982919"/>
                  </a:lnTo>
                  <a:lnTo>
                    <a:pt x="12490619" y="5989100"/>
                  </a:lnTo>
                  <a:lnTo>
                    <a:pt x="12492809" y="5990429"/>
                  </a:lnTo>
                  <a:lnTo>
                    <a:pt x="12493809" y="5990856"/>
                  </a:lnTo>
                  <a:lnTo>
                    <a:pt x="12496378" y="5990376"/>
                  </a:lnTo>
                  <a:lnTo>
                    <a:pt x="12498756" y="5989420"/>
                  </a:lnTo>
                  <a:lnTo>
                    <a:pt x="12500035" y="5986420"/>
                  </a:lnTo>
                  <a:lnTo>
                    <a:pt x="12497168" y="5979288"/>
                  </a:lnTo>
                  <a:close/>
                </a:path>
                <a:path w="16906875" h="11270615">
                  <a:moveTo>
                    <a:pt x="12467009" y="5899450"/>
                  </a:moveTo>
                  <a:lnTo>
                    <a:pt x="12464010" y="5898171"/>
                  </a:lnTo>
                  <a:lnTo>
                    <a:pt x="12459254" y="5900083"/>
                  </a:lnTo>
                  <a:lnTo>
                    <a:pt x="12457975" y="5903082"/>
                  </a:lnTo>
                  <a:lnTo>
                    <a:pt x="12459886" y="5907837"/>
                  </a:lnTo>
                  <a:lnTo>
                    <a:pt x="12460126" y="5909120"/>
                  </a:lnTo>
                  <a:lnTo>
                    <a:pt x="12462318" y="5910449"/>
                  </a:lnTo>
                  <a:lnTo>
                    <a:pt x="12463651" y="5911018"/>
                  </a:lnTo>
                  <a:lnTo>
                    <a:pt x="12466218" y="5910538"/>
                  </a:lnTo>
                  <a:lnTo>
                    <a:pt x="12468596" y="5909583"/>
                  </a:lnTo>
                  <a:lnTo>
                    <a:pt x="12469876" y="5906583"/>
                  </a:lnTo>
                  <a:lnTo>
                    <a:pt x="12467009" y="5899450"/>
                  </a:lnTo>
                  <a:close/>
                </a:path>
                <a:path w="16906875" h="11270615">
                  <a:moveTo>
                    <a:pt x="12436184" y="5819329"/>
                  </a:moveTo>
                  <a:lnTo>
                    <a:pt x="12433184" y="5818049"/>
                  </a:lnTo>
                  <a:lnTo>
                    <a:pt x="12428429" y="5819962"/>
                  </a:lnTo>
                  <a:lnTo>
                    <a:pt x="12427150" y="5822961"/>
                  </a:lnTo>
                  <a:lnTo>
                    <a:pt x="12429061" y="5827716"/>
                  </a:lnTo>
                  <a:lnTo>
                    <a:pt x="12429301" y="5828999"/>
                  </a:lnTo>
                  <a:lnTo>
                    <a:pt x="12431491" y="5830328"/>
                  </a:lnTo>
                  <a:lnTo>
                    <a:pt x="12432825" y="5830897"/>
                  </a:lnTo>
                  <a:lnTo>
                    <a:pt x="12433967" y="5830990"/>
                  </a:lnTo>
                  <a:lnTo>
                    <a:pt x="12437771" y="5829462"/>
                  </a:lnTo>
                  <a:lnTo>
                    <a:pt x="12439051" y="5826462"/>
                  </a:lnTo>
                  <a:lnTo>
                    <a:pt x="12436184" y="5819329"/>
                  </a:lnTo>
                  <a:close/>
                </a:path>
                <a:path w="16906875" h="11270615">
                  <a:moveTo>
                    <a:pt x="12404549" y="5739257"/>
                  </a:moveTo>
                  <a:lnTo>
                    <a:pt x="12401550" y="5737977"/>
                  </a:lnTo>
                  <a:lnTo>
                    <a:pt x="12396794" y="5739889"/>
                  </a:lnTo>
                  <a:lnTo>
                    <a:pt x="12395515" y="5742888"/>
                  </a:lnTo>
                  <a:lnTo>
                    <a:pt x="12397426" y="5747642"/>
                  </a:lnTo>
                  <a:lnTo>
                    <a:pt x="12397666" y="5748927"/>
                  </a:lnTo>
                  <a:lnTo>
                    <a:pt x="12399859" y="5750256"/>
                  </a:lnTo>
                  <a:lnTo>
                    <a:pt x="12401191" y="5750824"/>
                  </a:lnTo>
                  <a:lnTo>
                    <a:pt x="12402333" y="5750918"/>
                  </a:lnTo>
                  <a:lnTo>
                    <a:pt x="12406136" y="5749389"/>
                  </a:lnTo>
                  <a:lnTo>
                    <a:pt x="12407416" y="5746389"/>
                  </a:lnTo>
                  <a:lnTo>
                    <a:pt x="12404549" y="5739257"/>
                  </a:lnTo>
                  <a:close/>
                </a:path>
                <a:path w="16906875" h="11270615">
                  <a:moveTo>
                    <a:pt x="12372298" y="5659709"/>
                  </a:moveTo>
                  <a:lnTo>
                    <a:pt x="12369632" y="5658572"/>
                  </a:lnTo>
                  <a:lnTo>
                    <a:pt x="12367254" y="5659528"/>
                  </a:lnTo>
                  <a:lnTo>
                    <a:pt x="12364736" y="5660816"/>
                  </a:lnTo>
                  <a:lnTo>
                    <a:pt x="12363598" y="5663483"/>
                  </a:lnTo>
                  <a:lnTo>
                    <a:pt x="12365509" y="5668238"/>
                  </a:lnTo>
                  <a:lnTo>
                    <a:pt x="12365748" y="5669522"/>
                  </a:lnTo>
                  <a:lnTo>
                    <a:pt x="12367939" y="5670850"/>
                  </a:lnTo>
                  <a:lnTo>
                    <a:pt x="12369273" y="5671419"/>
                  </a:lnTo>
                  <a:lnTo>
                    <a:pt x="12370415" y="5671512"/>
                  </a:lnTo>
                  <a:lnTo>
                    <a:pt x="12371842" y="5670939"/>
                  </a:lnTo>
                  <a:lnTo>
                    <a:pt x="12374361" y="5669649"/>
                  </a:lnTo>
                  <a:lnTo>
                    <a:pt x="12375498" y="5666983"/>
                  </a:lnTo>
                  <a:lnTo>
                    <a:pt x="12373586" y="5662229"/>
                  </a:lnTo>
                  <a:lnTo>
                    <a:pt x="12372298" y="5659709"/>
                  </a:lnTo>
                  <a:close/>
                </a:path>
                <a:path w="16906875" h="11270615">
                  <a:moveTo>
                    <a:pt x="12339095" y="5580544"/>
                  </a:moveTo>
                  <a:lnTo>
                    <a:pt x="12336428" y="5579406"/>
                  </a:lnTo>
                  <a:lnTo>
                    <a:pt x="12334052" y="5580362"/>
                  </a:lnTo>
                  <a:lnTo>
                    <a:pt x="12331532" y="5581651"/>
                  </a:lnTo>
                  <a:lnTo>
                    <a:pt x="12330394" y="5584317"/>
                  </a:lnTo>
                  <a:lnTo>
                    <a:pt x="12332305" y="5589072"/>
                  </a:lnTo>
                  <a:lnTo>
                    <a:pt x="12332545" y="5590356"/>
                  </a:lnTo>
                  <a:lnTo>
                    <a:pt x="12334735" y="5591685"/>
                  </a:lnTo>
                  <a:lnTo>
                    <a:pt x="12336069" y="5592254"/>
                  </a:lnTo>
                  <a:lnTo>
                    <a:pt x="12337211" y="5592347"/>
                  </a:lnTo>
                  <a:lnTo>
                    <a:pt x="12338638" y="5591773"/>
                  </a:lnTo>
                  <a:lnTo>
                    <a:pt x="12341158" y="5590484"/>
                  </a:lnTo>
                  <a:lnTo>
                    <a:pt x="12342296" y="5587817"/>
                  </a:lnTo>
                  <a:lnTo>
                    <a:pt x="12340385" y="5583063"/>
                  </a:lnTo>
                  <a:lnTo>
                    <a:pt x="12339095" y="5580544"/>
                  </a:lnTo>
                  <a:close/>
                </a:path>
                <a:path w="16906875" h="11270615">
                  <a:moveTo>
                    <a:pt x="12305084" y="5501427"/>
                  </a:moveTo>
                  <a:lnTo>
                    <a:pt x="12302274" y="5500622"/>
                  </a:lnTo>
                  <a:lnTo>
                    <a:pt x="12297045" y="5502725"/>
                  </a:lnTo>
                  <a:lnTo>
                    <a:pt x="12296240" y="5505534"/>
                  </a:lnTo>
                  <a:lnTo>
                    <a:pt x="12298725" y="5511715"/>
                  </a:lnTo>
                  <a:lnTo>
                    <a:pt x="12300582" y="5512901"/>
                  </a:lnTo>
                  <a:lnTo>
                    <a:pt x="12301915" y="5513470"/>
                  </a:lnTo>
                  <a:lnTo>
                    <a:pt x="12303058" y="5513563"/>
                  </a:lnTo>
                  <a:lnTo>
                    <a:pt x="12307337" y="5511843"/>
                  </a:lnTo>
                  <a:lnTo>
                    <a:pt x="12308142" y="5509034"/>
                  </a:lnTo>
                  <a:lnTo>
                    <a:pt x="12305084" y="5501427"/>
                  </a:lnTo>
                  <a:close/>
                </a:path>
                <a:path w="16906875" h="11270615">
                  <a:moveTo>
                    <a:pt x="1262909" y="747077"/>
                  </a:moveTo>
                  <a:lnTo>
                    <a:pt x="1255576" y="743949"/>
                  </a:lnTo>
                  <a:lnTo>
                    <a:pt x="1252724" y="745095"/>
                  </a:lnTo>
                  <a:lnTo>
                    <a:pt x="1250733" y="749761"/>
                  </a:lnTo>
                  <a:lnTo>
                    <a:pt x="1251880" y="752615"/>
                  </a:lnTo>
                  <a:lnTo>
                    <a:pt x="1259213" y="755743"/>
                  </a:lnTo>
                  <a:lnTo>
                    <a:pt x="1262066" y="754595"/>
                  </a:lnTo>
                  <a:lnTo>
                    <a:pt x="1264056" y="749929"/>
                  </a:lnTo>
                  <a:lnTo>
                    <a:pt x="1262909" y="747077"/>
                  </a:lnTo>
                  <a:close/>
                </a:path>
                <a:path w="16906875" h="11270615">
                  <a:moveTo>
                    <a:pt x="1341712" y="780298"/>
                  </a:moveTo>
                  <a:lnTo>
                    <a:pt x="1334712" y="777312"/>
                  </a:lnTo>
                  <a:lnTo>
                    <a:pt x="1331860" y="778458"/>
                  </a:lnTo>
                  <a:lnTo>
                    <a:pt x="1329869" y="783124"/>
                  </a:lnTo>
                  <a:lnTo>
                    <a:pt x="1331016" y="785977"/>
                  </a:lnTo>
                  <a:lnTo>
                    <a:pt x="1338015" y="788963"/>
                  </a:lnTo>
                  <a:lnTo>
                    <a:pt x="1340868" y="787816"/>
                  </a:lnTo>
                  <a:lnTo>
                    <a:pt x="1342859" y="783150"/>
                  </a:lnTo>
                  <a:lnTo>
                    <a:pt x="1341712" y="780298"/>
                  </a:lnTo>
                  <a:close/>
                </a:path>
                <a:path w="16906875" h="11270615">
                  <a:moveTo>
                    <a:pt x="1183676" y="712097"/>
                  </a:moveTo>
                  <a:lnTo>
                    <a:pt x="1176676" y="709111"/>
                  </a:lnTo>
                  <a:lnTo>
                    <a:pt x="1173823" y="710258"/>
                  </a:lnTo>
                  <a:lnTo>
                    <a:pt x="1171691" y="715256"/>
                  </a:lnTo>
                  <a:lnTo>
                    <a:pt x="1172838" y="718110"/>
                  </a:lnTo>
                  <a:lnTo>
                    <a:pt x="1179837" y="721095"/>
                  </a:lnTo>
                  <a:lnTo>
                    <a:pt x="1182690" y="719948"/>
                  </a:lnTo>
                  <a:lnTo>
                    <a:pt x="1184822" y="714950"/>
                  </a:lnTo>
                  <a:lnTo>
                    <a:pt x="1183676" y="712097"/>
                  </a:lnTo>
                  <a:close/>
                </a:path>
                <a:path w="16906875" h="11270615">
                  <a:moveTo>
                    <a:pt x="1421132" y="812993"/>
                  </a:moveTo>
                  <a:lnTo>
                    <a:pt x="1414132" y="810008"/>
                  </a:lnTo>
                  <a:lnTo>
                    <a:pt x="1411279" y="811155"/>
                  </a:lnTo>
                  <a:lnTo>
                    <a:pt x="1409289" y="815821"/>
                  </a:lnTo>
                  <a:lnTo>
                    <a:pt x="1410436" y="818673"/>
                  </a:lnTo>
                  <a:lnTo>
                    <a:pt x="1417435" y="821659"/>
                  </a:lnTo>
                  <a:lnTo>
                    <a:pt x="1420288" y="820513"/>
                  </a:lnTo>
                  <a:lnTo>
                    <a:pt x="1422278" y="815847"/>
                  </a:lnTo>
                  <a:lnTo>
                    <a:pt x="1421132" y="812993"/>
                  </a:lnTo>
                  <a:close/>
                </a:path>
                <a:path w="16906875" h="11270615">
                  <a:moveTo>
                    <a:pt x="1106060" y="677018"/>
                  </a:moveTo>
                  <a:lnTo>
                    <a:pt x="1098727" y="673890"/>
                  </a:lnTo>
                  <a:lnTo>
                    <a:pt x="1095874" y="675037"/>
                  </a:lnTo>
                  <a:lnTo>
                    <a:pt x="1093741" y="680037"/>
                  </a:lnTo>
                  <a:lnTo>
                    <a:pt x="1094888" y="682889"/>
                  </a:lnTo>
                  <a:lnTo>
                    <a:pt x="1102221" y="686017"/>
                  </a:lnTo>
                  <a:lnTo>
                    <a:pt x="1105074" y="684871"/>
                  </a:lnTo>
                  <a:lnTo>
                    <a:pt x="1107206" y="679871"/>
                  </a:lnTo>
                  <a:lnTo>
                    <a:pt x="1106060" y="677018"/>
                  </a:lnTo>
                  <a:close/>
                </a:path>
                <a:path w="16906875" h="11270615">
                  <a:moveTo>
                    <a:pt x="1500978" y="844689"/>
                  </a:moveTo>
                  <a:lnTo>
                    <a:pt x="1496312" y="842699"/>
                  </a:lnTo>
                  <a:lnTo>
                    <a:pt x="1493837" y="842037"/>
                  </a:lnTo>
                  <a:lnTo>
                    <a:pt x="1490984" y="843184"/>
                  </a:lnTo>
                  <a:lnTo>
                    <a:pt x="1488994" y="847850"/>
                  </a:lnTo>
                  <a:lnTo>
                    <a:pt x="1490140" y="850704"/>
                  </a:lnTo>
                  <a:lnTo>
                    <a:pt x="1495140" y="852836"/>
                  </a:lnTo>
                  <a:lnTo>
                    <a:pt x="1497615" y="853498"/>
                  </a:lnTo>
                  <a:lnTo>
                    <a:pt x="1500468" y="852351"/>
                  </a:lnTo>
                  <a:lnTo>
                    <a:pt x="1501463" y="850018"/>
                  </a:lnTo>
                  <a:lnTo>
                    <a:pt x="1502066" y="847912"/>
                  </a:lnTo>
                  <a:lnTo>
                    <a:pt x="1502267" y="847209"/>
                  </a:lnTo>
                  <a:lnTo>
                    <a:pt x="1500978" y="844689"/>
                  </a:lnTo>
                  <a:close/>
                </a:path>
                <a:path w="16906875" h="11270615">
                  <a:moveTo>
                    <a:pt x="1028204" y="640655"/>
                  </a:moveTo>
                  <a:lnTo>
                    <a:pt x="1020871" y="637527"/>
                  </a:lnTo>
                  <a:lnTo>
                    <a:pt x="1018018" y="638674"/>
                  </a:lnTo>
                  <a:lnTo>
                    <a:pt x="1016028" y="643340"/>
                  </a:lnTo>
                  <a:lnTo>
                    <a:pt x="1017032" y="646527"/>
                  </a:lnTo>
                  <a:lnTo>
                    <a:pt x="1024365" y="649655"/>
                  </a:lnTo>
                  <a:lnTo>
                    <a:pt x="1027218" y="648508"/>
                  </a:lnTo>
                  <a:lnTo>
                    <a:pt x="1029208" y="643842"/>
                  </a:lnTo>
                  <a:lnTo>
                    <a:pt x="1028204" y="640655"/>
                  </a:lnTo>
                  <a:close/>
                </a:path>
                <a:path w="16906875" h="11270615">
                  <a:moveTo>
                    <a:pt x="1581110" y="875718"/>
                  </a:moveTo>
                  <a:lnTo>
                    <a:pt x="1576444" y="873728"/>
                  </a:lnTo>
                  <a:lnTo>
                    <a:pt x="1573635" y="872924"/>
                  </a:lnTo>
                  <a:lnTo>
                    <a:pt x="1571115" y="874213"/>
                  </a:lnTo>
                  <a:lnTo>
                    <a:pt x="1569125" y="878879"/>
                  </a:lnTo>
                  <a:lnTo>
                    <a:pt x="1570271" y="881733"/>
                  </a:lnTo>
                  <a:lnTo>
                    <a:pt x="1572605" y="882728"/>
                  </a:lnTo>
                  <a:lnTo>
                    <a:pt x="1573080" y="882537"/>
                  </a:lnTo>
                  <a:lnTo>
                    <a:pt x="1575413" y="883532"/>
                  </a:lnTo>
                  <a:lnTo>
                    <a:pt x="1578222" y="884336"/>
                  </a:lnTo>
                  <a:lnTo>
                    <a:pt x="1581074" y="883190"/>
                  </a:lnTo>
                  <a:lnTo>
                    <a:pt x="1582209" y="878946"/>
                  </a:lnTo>
                  <a:lnTo>
                    <a:pt x="1582398" y="878238"/>
                  </a:lnTo>
                  <a:lnTo>
                    <a:pt x="1581110" y="875718"/>
                  </a:lnTo>
                  <a:close/>
                </a:path>
                <a:path w="16906875" h="11270615">
                  <a:moveTo>
                    <a:pt x="944108" y="600449"/>
                  </a:moveTo>
                  <a:lnTo>
                    <a:pt x="940922" y="601454"/>
                  </a:lnTo>
                  <a:lnTo>
                    <a:pt x="939547" y="604413"/>
                  </a:lnTo>
                  <a:lnTo>
                    <a:pt x="938598" y="605978"/>
                  </a:lnTo>
                  <a:lnTo>
                    <a:pt x="939602" y="609165"/>
                  </a:lnTo>
                  <a:lnTo>
                    <a:pt x="944268" y="611155"/>
                  </a:lnTo>
                  <a:lnTo>
                    <a:pt x="944460" y="611631"/>
                  </a:lnTo>
                  <a:lnTo>
                    <a:pt x="946793" y="612626"/>
                  </a:lnTo>
                  <a:lnTo>
                    <a:pt x="949646" y="611479"/>
                  </a:lnTo>
                  <a:lnTo>
                    <a:pt x="951021" y="608519"/>
                  </a:lnTo>
                  <a:lnTo>
                    <a:pt x="951970" y="606955"/>
                  </a:lnTo>
                  <a:lnTo>
                    <a:pt x="950965" y="603769"/>
                  </a:lnTo>
                  <a:lnTo>
                    <a:pt x="946299" y="601778"/>
                  </a:lnTo>
                  <a:lnTo>
                    <a:pt x="944108" y="600449"/>
                  </a:lnTo>
                  <a:close/>
                </a:path>
                <a:path w="16906875" h="11270615">
                  <a:moveTo>
                    <a:pt x="1661667" y="905749"/>
                  </a:moveTo>
                  <a:lnTo>
                    <a:pt x="1657001" y="903758"/>
                  </a:lnTo>
                  <a:lnTo>
                    <a:pt x="1654192" y="902954"/>
                  </a:lnTo>
                  <a:lnTo>
                    <a:pt x="1651672" y="904243"/>
                  </a:lnTo>
                  <a:lnTo>
                    <a:pt x="1649682" y="908909"/>
                  </a:lnTo>
                  <a:lnTo>
                    <a:pt x="1650829" y="911763"/>
                  </a:lnTo>
                  <a:lnTo>
                    <a:pt x="1653162" y="912758"/>
                  </a:lnTo>
                  <a:lnTo>
                    <a:pt x="1653637" y="912567"/>
                  </a:lnTo>
                  <a:lnTo>
                    <a:pt x="1655970" y="913562"/>
                  </a:lnTo>
                  <a:lnTo>
                    <a:pt x="1658779" y="914366"/>
                  </a:lnTo>
                  <a:lnTo>
                    <a:pt x="1661299" y="913077"/>
                  </a:lnTo>
                  <a:lnTo>
                    <a:pt x="1662294" y="910743"/>
                  </a:lnTo>
                  <a:lnTo>
                    <a:pt x="1662767" y="908976"/>
                  </a:lnTo>
                  <a:lnTo>
                    <a:pt x="1662956" y="908268"/>
                  </a:lnTo>
                  <a:lnTo>
                    <a:pt x="1661667" y="905749"/>
                  </a:lnTo>
                  <a:close/>
                </a:path>
                <a:path w="16906875" h="11270615">
                  <a:moveTo>
                    <a:pt x="867247" y="561754"/>
                  </a:moveTo>
                  <a:lnTo>
                    <a:pt x="864061" y="562759"/>
                  </a:lnTo>
                  <a:lnTo>
                    <a:pt x="863066" y="565091"/>
                  </a:lnTo>
                  <a:lnTo>
                    <a:pt x="861595" y="567616"/>
                  </a:lnTo>
                  <a:lnTo>
                    <a:pt x="862600" y="570802"/>
                  </a:lnTo>
                  <a:lnTo>
                    <a:pt x="869932" y="573930"/>
                  </a:lnTo>
                  <a:lnTo>
                    <a:pt x="872643" y="573117"/>
                  </a:lnTo>
                  <a:lnTo>
                    <a:pt x="873638" y="570783"/>
                  </a:lnTo>
                  <a:lnTo>
                    <a:pt x="875109" y="568260"/>
                  </a:lnTo>
                  <a:lnTo>
                    <a:pt x="874104" y="565073"/>
                  </a:lnTo>
                  <a:lnTo>
                    <a:pt x="869438" y="563082"/>
                  </a:lnTo>
                  <a:lnTo>
                    <a:pt x="867247" y="561754"/>
                  </a:lnTo>
                  <a:close/>
                </a:path>
                <a:path w="16906875" h="11270615">
                  <a:moveTo>
                    <a:pt x="1742034" y="935303"/>
                  </a:moveTo>
                  <a:lnTo>
                    <a:pt x="1739558" y="934641"/>
                  </a:lnTo>
                  <a:lnTo>
                    <a:pt x="1734892" y="932651"/>
                  </a:lnTo>
                  <a:lnTo>
                    <a:pt x="1732230" y="934273"/>
                  </a:lnTo>
                  <a:lnTo>
                    <a:pt x="1730239" y="938939"/>
                  </a:lnTo>
                  <a:lnTo>
                    <a:pt x="1731528" y="941458"/>
                  </a:lnTo>
                  <a:lnTo>
                    <a:pt x="1738861" y="944586"/>
                  </a:lnTo>
                  <a:lnTo>
                    <a:pt x="1741523" y="942965"/>
                  </a:lnTo>
                  <a:lnTo>
                    <a:pt x="1743513" y="938299"/>
                  </a:lnTo>
                  <a:lnTo>
                    <a:pt x="1742034" y="935303"/>
                  </a:lnTo>
                  <a:close/>
                </a:path>
                <a:path w="16906875" h="11270615">
                  <a:moveTo>
                    <a:pt x="12269361" y="5423550"/>
                  </a:moveTo>
                  <a:lnTo>
                    <a:pt x="12266553" y="5422746"/>
                  </a:lnTo>
                  <a:lnTo>
                    <a:pt x="12261322" y="5424849"/>
                  </a:lnTo>
                  <a:lnTo>
                    <a:pt x="12260518" y="5427657"/>
                  </a:lnTo>
                  <a:lnTo>
                    <a:pt x="12261474" y="5430035"/>
                  </a:lnTo>
                  <a:lnTo>
                    <a:pt x="12262763" y="5432553"/>
                  </a:lnTo>
                  <a:lnTo>
                    <a:pt x="12263478" y="5433646"/>
                  </a:lnTo>
                  <a:lnTo>
                    <a:pt x="12265336" y="5434833"/>
                  </a:lnTo>
                  <a:lnTo>
                    <a:pt x="12265194" y="5435166"/>
                  </a:lnTo>
                  <a:lnTo>
                    <a:pt x="12266527" y="5435735"/>
                  </a:lnTo>
                  <a:lnTo>
                    <a:pt x="12267670" y="5435828"/>
                  </a:lnTo>
                  <a:lnTo>
                    <a:pt x="12271948" y="5434109"/>
                  </a:lnTo>
                  <a:lnTo>
                    <a:pt x="12272752" y="5431299"/>
                  </a:lnTo>
                  <a:lnTo>
                    <a:pt x="12271796" y="5428923"/>
                  </a:lnTo>
                  <a:lnTo>
                    <a:pt x="12270508" y="5426403"/>
                  </a:lnTo>
                  <a:lnTo>
                    <a:pt x="12269361" y="5423550"/>
                  </a:lnTo>
                  <a:close/>
                </a:path>
                <a:path w="16906875" h="11270615">
                  <a:moveTo>
                    <a:pt x="1822543" y="964523"/>
                  </a:moveTo>
                  <a:lnTo>
                    <a:pt x="1815543" y="961537"/>
                  </a:lnTo>
                  <a:lnTo>
                    <a:pt x="1812881" y="963160"/>
                  </a:lnTo>
                  <a:lnTo>
                    <a:pt x="1810890" y="967827"/>
                  </a:lnTo>
                  <a:lnTo>
                    <a:pt x="1812179" y="970346"/>
                  </a:lnTo>
                  <a:lnTo>
                    <a:pt x="1819512" y="973474"/>
                  </a:lnTo>
                  <a:lnTo>
                    <a:pt x="1822174" y="971852"/>
                  </a:lnTo>
                  <a:lnTo>
                    <a:pt x="1824165" y="967185"/>
                  </a:lnTo>
                  <a:lnTo>
                    <a:pt x="1822543" y="964523"/>
                  </a:lnTo>
                  <a:close/>
                </a:path>
                <a:path w="16906875" h="11270615">
                  <a:moveTo>
                    <a:pt x="790671" y="522392"/>
                  </a:moveTo>
                  <a:lnTo>
                    <a:pt x="787484" y="523396"/>
                  </a:lnTo>
                  <a:lnTo>
                    <a:pt x="786489" y="525729"/>
                  </a:lnTo>
                  <a:lnTo>
                    <a:pt x="785160" y="527921"/>
                  </a:lnTo>
                  <a:lnTo>
                    <a:pt x="786165" y="531107"/>
                  </a:lnTo>
                  <a:lnTo>
                    <a:pt x="788356" y="532435"/>
                  </a:lnTo>
                  <a:lnTo>
                    <a:pt x="793356" y="534567"/>
                  </a:lnTo>
                  <a:lnTo>
                    <a:pt x="796066" y="533755"/>
                  </a:lnTo>
                  <a:lnTo>
                    <a:pt x="797061" y="531421"/>
                  </a:lnTo>
                  <a:lnTo>
                    <a:pt x="798390" y="529230"/>
                  </a:lnTo>
                  <a:lnTo>
                    <a:pt x="797386" y="526044"/>
                  </a:lnTo>
                  <a:lnTo>
                    <a:pt x="795194" y="524716"/>
                  </a:lnTo>
                  <a:lnTo>
                    <a:pt x="792861" y="523720"/>
                  </a:lnTo>
                  <a:lnTo>
                    <a:pt x="790671" y="522392"/>
                  </a:lnTo>
                  <a:close/>
                </a:path>
                <a:path w="16906875" h="11270615">
                  <a:moveTo>
                    <a:pt x="1904095" y="992221"/>
                  </a:moveTo>
                  <a:lnTo>
                    <a:pt x="1901619" y="991559"/>
                  </a:lnTo>
                  <a:lnTo>
                    <a:pt x="1896953" y="989568"/>
                  </a:lnTo>
                  <a:lnTo>
                    <a:pt x="1894291" y="991190"/>
                  </a:lnTo>
                  <a:lnTo>
                    <a:pt x="1892301" y="995856"/>
                  </a:lnTo>
                  <a:lnTo>
                    <a:pt x="1893590" y="998376"/>
                  </a:lnTo>
                  <a:lnTo>
                    <a:pt x="1900923" y="1001504"/>
                  </a:lnTo>
                  <a:lnTo>
                    <a:pt x="1903585" y="999881"/>
                  </a:lnTo>
                  <a:lnTo>
                    <a:pt x="1905717" y="994883"/>
                  </a:lnTo>
                  <a:lnTo>
                    <a:pt x="1904095" y="992221"/>
                  </a:lnTo>
                  <a:close/>
                </a:path>
                <a:path w="16906875" h="11270615">
                  <a:moveTo>
                    <a:pt x="714805" y="481363"/>
                  </a:moveTo>
                  <a:lnTo>
                    <a:pt x="711618" y="482368"/>
                  </a:lnTo>
                  <a:lnTo>
                    <a:pt x="710623" y="484701"/>
                  </a:lnTo>
                  <a:lnTo>
                    <a:pt x="709295" y="486892"/>
                  </a:lnTo>
                  <a:lnTo>
                    <a:pt x="710299" y="490078"/>
                  </a:lnTo>
                  <a:lnTo>
                    <a:pt x="712490" y="491406"/>
                  </a:lnTo>
                  <a:lnTo>
                    <a:pt x="717490" y="493538"/>
                  </a:lnTo>
                  <a:lnTo>
                    <a:pt x="720201" y="492726"/>
                  </a:lnTo>
                  <a:lnTo>
                    <a:pt x="721196" y="490393"/>
                  </a:lnTo>
                  <a:lnTo>
                    <a:pt x="722524" y="488202"/>
                  </a:lnTo>
                  <a:lnTo>
                    <a:pt x="721520" y="485015"/>
                  </a:lnTo>
                  <a:lnTo>
                    <a:pt x="719329" y="483686"/>
                  </a:lnTo>
                  <a:lnTo>
                    <a:pt x="716996" y="482691"/>
                  </a:lnTo>
                  <a:lnTo>
                    <a:pt x="714805" y="481363"/>
                  </a:lnTo>
                  <a:close/>
                </a:path>
                <a:path w="16906875" h="11270615">
                  <a:moveTo>
                    <a:pt x="1985314" y="1019775"/>
                  </a:moveTo>
                  <a:lnTo>
                    <a:pt x="1982839" y="1019113"/>
                  </a:lnTo>
                  <a:lnTo>
                    <a:pt x="1978172" y="1017123"/>
                  </a:lnTo>
                  <a:lnTo>
                    <a:pt x="1975511" y="1018744"/>
                  </a:lnTo>
                  <a:lnTo>
                    <a:pt x="1973520" y="1023411"/>
                  </a:lnTo>
                  <a:lnTo>
                    <a:pt x="1974809" y="1025930"/>
                  </a:lnTo>
                  <a:lnTo>
                    <a:pt x="1982142" y="1029058"/>
                  </a:lnTo>
                  <a:lnTo>
                    <a:pt x="1984803" y="1027437"/>
                  </a:lnTo>
                  <a:lnTo>
                    <a:pt x="1986937" y="1022436"/>
                  </a:lnTo>
                  <a:lnTo>
                    <a:pt x="1985314" y="1019775"/>
                  </a:lnTo>
                  <a:close/>
                </a:path>
                <a:path w="16906875" h="11270615">
                  <a:moveTo>
                    <a:pt x="644556" y="441943"/>
                  </a:moveTo>
                  <a:lnTo>
                    <a:pt x="639557" y="439810"/>
                  </a:lnTo>
                  <a:lnTo>
                    <a:pt x="636513" y="440481"/>
                  </a:lnTo>
                  <a:lnTo>
                    <a:pt x="634522" y="445147"/>
                  </a:lnTo>
                  <a:lnTo>
                    <a:pt x="635336" y="447858"/>
                  </a:lnTo>
                  <a:lnTo>
                    <a:pt x="637385" y="449520"/>
                  </a:lnTo>
                  <a:lnTo>
                    <a:pt x="642718" y="451795"/>
                  </a:lnTo>
                  <a:lnTo>
                    <a:pt x="645428" y="450981"/>
                  </a:lnTo>
                  <a:lnTo>
                    <a:pt x="647419" y="446315"/>
                  </a:lnTo>
                  <a:lnTo>
                    <a:pt x="646605" y="443605"/>
                  </a:lnTo>
                  <a:lnTo>
                    <a:pt x="644556" y="441943"/>
                  </a:lnTo>
                  <a:close/>
                </a:path>
                <a:path w="16906875" h="11270615">
                  <a:moveTo>
                    <a:pt x="2067151" y="1046805"/>
                  </a:moveTo>
                  <a:lnTo>
                    <a:pt x="2064676" y="1046143"/>
                  </a:lnTo>
                  <a:lnTo>
                    <a:pt x="2060010" y="1044152"/>
                  </a:lnTo>
                  <a:lnTo>
                    <a:pt x="2057347" y="1045775"/>
                  </a:lnTo>
                  <a:lnTo>
                    <a:pt x="2055357" y="1050441"/>
                  </a:lnTo>
                  <a:lnTo>
                    <a:pt x="2056646" y="1052960"/>
                  </a:lnTo>
                  <a:lnTo>
                    <a:pt x="2058980" y="1053955"/>
                  </a:lnTo>
                  <a:lnTo>
                    <a:pt x="2059122" y="1053622"/>
                  </a:lnTo>
                  <a:lnTo>
                    <a:pt x="2064121" y="1055754"/>
                  </a:lnTo>
                  <a:lnTo>
                    <a:pt x="2066783" y="1054133"/>
                  </a:lnTo>
                  <a:lnTo>
                    <a:pt x="2068773" y="1049467"/>
                  </a:lnTo>
                  <a:lnTo>
                    <a:pt x="2067151" y="1046805"/>
                  </a:lnTo>
                  <a:close/>
                </a:path>
                <a:path w="16906875" h="11270615">
                  <a:moveTo>
                    <a:pt x="2148797" y="1073359"/>
                  </a:moveTo>
                  <a:lnTo>
                    <a:pt x="2146322" y="1072697"/>
                  </a:lnTo>
                  <a:lnTo>
                    <a:pt x="2141656" y="1070707"/>
                  </a:lnTo>
                  <a:lnTo>
                    <a:pt x="2138993" y="1072329"/>
                  </a:lnTo>
                  <a:lnTo>
                    <a:pt x="2137999" y="1074662"/>
                  </a:lnTo>
                  <a:lnTo>
                    <a:pt x="2137336" y="1077137"/>
                  </a:lnTo>
                  <a:lnTo>
                    <a:pt x="2138292" y="1079515"/>
                  </a:lnTo>
                  <a:lnTo>
                    <a:pt x="2140625" y="1080511"/>
                  </a:lnTo>
                  <a:lnTo>
                    <a:pt x="2140768" y="1080177"/>
                  </a:lnTo>
                  <a:lnTo>
                    <a:pt x="2145767" y="1082310"/>
                  </a:lnTo>
                  <a:lnTo>
                    <a:pt x="2148429" y="1080687"/>
                  </a:lnTo>
                  <a:lnTo>
                    <a:pt x="2150419" y="1076021"/>
                  </a:lnTo>
                  <a:lnTo>
                    <a:pt x="2148797" y="1073359"/>
                  </a:lnTo>
                  <a:close/>
                </a:path>
                <a:path w="16906875" h="11270615">
                  <a:moveTo>
                    <a:pt x="565828" y="396542"/>
                  </a:moveTo>
                  <a:lnTo>
                    <a:pt x="562451" y="397070"/>
                  </a:lnTo>
                  <a:lnTo>
                    <a:pt x="561456" y="399404"/>
                  </a:lnTo>
                  <a:lnTo>
                    <a:pt x="560507" y="400968"/>
                  </a:lnTo>
                  <a:lnTo>
                    <a:pt x="560127" y="401594"/>
                  </a:lnTo>
                  <a:lnTo>
                    <a:pt x="560799" y="404638"/>
                  </a:lnTo>
                  <a:lnTo>
                    <a:pt x="562847" y="406300"/>
                  </a:lnTo>
                  <a:lnTo>
                    <a:pt x="567847" y="408433"/>
                  </a:lnTo>
                  <a:lnTo>
                    <a:pt x="570749" y="408095"/>
                  </a:lnTo>
                  <a:lnTo>
                    <a:pt x="571744" y="405761"/>
                  </a:lnTo>
                  <a:lnTo>
                    <a:pt x="572693" y="404197"/>
                  </a:lnTo>
                  <a:lnTo>
                    <a:pt x="573073" y="403571"/>
                  </a:lnTo>
                  <a:lnTo>
                    <a:pt x="572402" y="400526"/>
                  </a:lnTo>
                  <a:lnTo>
                    <a:pt x="570353" y="398864"/>
                  </a:lnTo>
                  <a:lnTo>
                    <a:pt x="568020" y="397869"/>
                  </a:lnTo>
                  <a:lnTo>
                    <a:pt x="565828" y="396542"/>
                  </a:lnTo>
                  <a:close/>
                </a:path>
                <a:path w="16906875" h="11270615">
                  <a:moveTo>
                    <a:pt x="2230870" y="1098913"/>
                  </a:moveTo>
                  <a:lnTo>
                    <a:pt x="2228395" y="1098251"/>
                  </a:lnTo>
                  <a:lnTo>
                    <a:pt x="2223728" y="1096261"/>
                  </a:lnTo>
                  <a:lnTo>
                    <a:pt x="2221066" y="1097883"/>
                  </a:lnTo>
                  <a:lnTo>
                    <a:pt x="2220071" y="1100217"/>
                  </a:lnTo>
                  <a:lnTo>
                    <a:pt x="2219409" y="1102691"/>
                  </a:lnTo>
                  <a:lnTo>
                    <a:pt x="2220365" y="1105069"/>
                  </a:lnTo>
                  <a:lnTo>
                    <a:pt x="2222698" y="1106065"/>
                  </a:lnTo>
                  <a:lnTo>
                    <a:pt x="2222840" y="1105731"/>
                  </a:lnTo>
                  <a:lnTo>
                    <a:pt x="2227840" y="1107864"/>
                  </a:lnTo>
                  <a:lnTo>
                    <a:pt x="2230502" y="1106241"/>
                  </a:lnTo>
                  <a:lnTo>
                    <a:pt x="2232492" y="1101575"/>
                  </a:lnTo>
                  <a:lnTo>
                    <a:pt x="2230870" y="1098913"/>
                  </a:lnTo>
                  <a:close/>
                </a:path>
                <a:path w="16906875" h="11270615">
                  <a:moveTo>
                    <a:pt x="492527" y="352272"/>
                  </a:moveTo>
                  <a:lnTo>
                    <a:pt x="489483" y="352944"/>
                  </a:lnTo>
                  <a:lnTo>
                    <a:pt x="486826" y="357325"/>
                  </a:lnTo>
                  <a:lnTo>
                    <a:pt x="487497" y="360370"/>
                  </a:lnTo>
                  <a:lnTo>
                    <a:pt x="489545" y="362032"/>
                  </a:lnTo>
                  <a:lnTo>
                    <a:pt x="494545" y="364165"/>
                  </a:lnTo>
                  <a:lnTo>
                    <a:pt x="497114" y="363684"/>
                  </a:lnTo>
                  <a:lnTo>
                    <a:pt x="499771" y="359302"/>
                  </a:lnTo>
                  <a:lnTo>
                    <a:pt x="499100" y="356258"/>
                  </a:lnTo>
                  <a:lnTo>
                    <a:pt x="497051" y="354596"/>
                  </a:lnTo>
                  <a:lnTo>
                    <a:pt x="494718" y="353601"/>
                  </a:lnTo>
                  <a:lnTo>
                    <a:pt x="492527" y="352272"/>
                  </a:lnTo>
                  <a:close/>
                </a:path>
                <a:path w="16906875" h="11270615">
                  <a:moveTo>
                    <a:pt x="2313227" y="1123801"/>
                  </a:moveTo>
                  <a:lnTo>
                    <a:pt x="2310609" y="1123473"/>
                  </a:lnTo>
                  <a:lnTo>
                    <a:pt x="2308276" y="1122478"/>
                  </a:lnTo>
                  <a:lnTo>
                    <a:pt x="2305467" y="1121674"/>
                  </a:lnTo>
                  <a:lnTo>
                    <a:pt x="2303138" y="1123438"/>
                  </a:lnTo>
                  <a:lnTo>
                    <a:pt x="2302143" y="1125771"/>
                  </a:lnTo>
                  <a:lnTo>
                    <a:pt x="2301482" y="1128246"/>
                  </a:lnTo>
                  <a:lnTo>
                    <a:pt x="2302438" y="1130623"/>
                  </a:lnTo>
                  <a:lnTo>
                    <a:pt x="2304771" y="1131619"/>
                  </a:lnTo>
                  <a:lnTo>
                    <a:pt x="2305246" y="1131427"/>
                  </a:lnTo>
                  <a:lnTo>
                    <a:pt x="2307912" y="1132565"/>
                  </a:lnTo>
                  <a:lnTo>
                    <a:pt x="2310721" y="1133369"/>
                  </a:lnTo>
                  <a:lnTo>
                    <a:pt x="2313049" y="1131605"/>
                  </a:lnTo>
                  <a:lnTo>
                    <a:pt x="2314045" y="1129271"/>
                  </a:lnTo>
                  <a:lnTo>
                    <a:pt x="2314706" y="1126797"/>
                  </a:lnTo>
                  <a:lnTo>
                    <a:pt x="2313227" y="1123801"/>
                  </a:lnTo>
                  <a:close/>
                </a:path>
                <a:path w="16906875" h="11270615">
                  <a:moveTo>
                    <a:pt x="12232020" y="5345771"/>
                  </a:moveTo>
                  <a:lnTo>
                    <a:pt x="12229354" y="5344634"/>
                  </a:lnTo>
                  <a:lnTo>
                    <a:pt x="12224315" y="5347212"/>
                  </a:lnTo>
                  <a:lnTo>
                    <a:pt x="12223179" y="5349878"/>
                  </a:lnTo>
                  <a:lnTo>
                    <a:pt x="12225756" y="5354918"/>
                  </a:lnTo>
                  <a:lnTo>
                    <a:pt x="12226472" y="5356011"/>
                  </a:lnTo>
                  <a:lnTo>
                    <a:pt x="12228329" y="5357197"/>
                  </a:lnTo>
                  <a:lnTo>
                    <a:pt x="12228186" y="5357530"/>
                  </a:lnTo>
                  <a:lnTo>
                    <a:pt x="12229520" y="5358099"/>
                  </a:lnTo>
                  <a:lnTo>
                    <a:pt x="12230804" y="5357859"/>
                  </a:lnTo>
                  <a:lnTo>
                    <a:pt x="12232231" y="5357286"/>
                  </a:lnTo>
                  <a:lnTo>
                    <a:pt x="12234751" y="5355996"/>
                  </a:lnTo>
                  <a:lnTo>
                    <a:pt x="12235888" y="5353329"/>
                  </a:lnTo>
                  <a:lnTo>
                    <a:pt x="12232020" y="5345771"/>
                  </a:lnTo>
                  <a:close/>
                </a:path>
                <a:path w="16906875" h="11270615">
                  <a:moveTo>
                    <a:pt x="419602" y="306196"/>
                  </a:moveTo>
                  <a:lnTo>
                    <a:pt x="416559" y="306866"/>
                  </a:lnTo>
                  <a:lnTo>
                    <a:pt x="414281" y="310622"/>
                  </a:lnTo>
                  <a:lnTo>
                    <a:pt x="413902" y="311248"/>
                  </a:lnTo>
                  <a:lnTo>
                    <a:pt x="414573" y="314292"/>
                  </a:lnTo>
                  <a:lnTo>
                    <a:pt x="416621" y="315954"/>
                  </a:lnTo>
                  <a:lnTo>
                    <a:pt x="421621" y="318087"/>
                  </a:lnTo>
                  <a:lnTo>
                    <a:pt x="424332" y="317273"/>
                  </a:lnTo>
                  <a:lnTo>
                    <a:pt x="425123" y="316034"/>
                  </a:lnTo>
                  <a:lnTo>
                    <a:pt x="425518" y="315415"/>
                  </a:lnTo>
                  <a:lnTo>
                    <a:pt x="426847" y="313225"/>
                  </a:lnTo>
                  <a:lnTo>
                    <a:pt x="426175" y="310181"/>
                  </a:lnTo>
                  <a:lnTo>
                    <a:pt x="424126" y="308519"/>
                  </a:lnTo>
                  <a:lnTo>
                    <a:pt x="421793" y="307524"/>
                  </a:lnTo>
                  <a:lnTo>
                    <a:pt x="419602" y="306196"/>
                  </a:lnTo>
                  <a:close/>
                </a:path>
                <a:path w="16906875" h="11270615">
                  <a:moveTo>
                    <a:pt x="2395583" y="1148690"/>
                  </a:moveTo>
                  <a:lnTo>
                    <a:pt x="2392966" y="1148361"/>
                  </a:lnTo>
                  <a:lnTo>
                    <a:pt x="2390632" y="1147366"/>
                  </a:lnTo>
                  <a:lnTo>
                    <a:pt x="2387823" y="1146562"/>
                  </a:lnTo>
                  <a:lnTo>
                    <a:pt x="2385495" y="1148326"/>
                  </a:lnTo>
                  <a:lnTo>
                    <a:pt x="2384500" y="1150659"/>
                  </a:lnTo>
                  <a:lnTo>
                    <a:pt x="2383838" y="1153134"/>
                  </a:lnTo>
                  <a:lnTo>
                    <a:pt x="2384794" y="1155512"/>
                  </a:lnTo>
                  <a:lnTo>
                    <a:pt x="2387127" y="1156507"/>
                  </a:lnTo>
                  <a:lnTo>
                    <a:pt x="2387269" y="1156174"/>
                  </a:lnTo>
                  <a:lnTo>
                    <a:pt x="2390269" y="1157453"/>
                  </a:lnTo>
                  <a:lnTo>
                    <a:pt x="2393078" y="1158257"/>
                  </a:lnTo>
                  <a:lnTo>
                    <a:pt x="2395406" y="1156492"/>
                  </a:lnTo>
                  <a:lnTo>
                    <a:pt x="2396401" y="1154160"/>
                  </a:lnTo>
                  <a:lnTo>
                    <a:pt x="2397063" y="1151684"/>
                  </a:lnTo>
                  <a:lnTo>
                    <a:pt x="2395583" y="1148690"/>
                  </a:lnTo>
                  <a:close/>
                </a:path>
                <a:path w="16906875" h="11270615">
                  <a:moveTo>
                    <a:pt x="2477891" y="1172768"/>
                  </a:moveTo>
                  <a:lnTo>
                    <a:pt x="2475274" y="1172440"/>
                  </a:lnTo>
                  <a:lnTo>
                    <a:pt x="2472940" y="1171444"/>
                  </a:lnTo>
                  <a:lnTo>
                    <a:pt x="2470132" y="1170640"/>
                  </a:lnTo>
                  <a:lnTo>
                    <a:pt x="2467804" y="1172404"/>
                  </a:lnTo>
                  <a:lnTo>
                    <a:pt x="2466808" y="1174738"/>
                  </a:lnTo>
                  <a:lnTo>
                    <a:pt x="2466146" y="1177214"/>
                  </a:lnTo>
                  <a:lnTo>
                    <a:pt x="2467102" y="1179591"/>
                  </a:lnTo>
                  <a:lnTo>
                    <a:pt x="2469435" y="1180587"/>
                  </a:lnTo>
                  <a:lnTo>
                    <a:pt x="2469577" y="1180253"/>
                  </a:lnTo>
                  <a:lnTo>
                    <a:pt x="2472577" y="1181533"/>
                  </a:lnTo>
                  <a:lnTo>
                    <a:pt x="2475386" y="1182337"/>
                  </a:lnTo>
                  <a:lnTo>
                    <a:pt x="2477714" y="1180572"/>
                  </a:lnTo>
                  <a:lnTo>
                    <a:pt x="2478709" y="1178238"/>
                  </a:lnTo>
                  <a:lnTo>
                    <a:pt x="2479513" y="1175430"/>
                  </a:lnTo>
                  <a:lnTo>
                    <a:pt x="2477891" y="1172768"/>
                  </a:lnTo>
                  <a:close/>
                </a:path>
                <a:path w="16906875" h="11270615">
                  <a:moveTo>
                    <a:pt x="348056" y="258736"/>
                  </a:moveTo>
                  <a:lnTo>
                    <a:pt x="345012" y="259407"/>
                  </a:lnTo>
                  <a:lnTo>
                    <a:pt x="343683" y="261599"/>
                  </a:lnTo>
                  <a:lnTo>
                    <a:pt x="342021" y="263647"/>
                  </a:lnTo>
                  <a:lnTo>
                    <a:pt x="342693" y="266690"/>
                  </a:lnTo>
                  <a:lnTo>
                    <a:pt x="344599" y="268685"/>
                  </a:lnTo>
                  <a:lnTo>
                    <a:pt x="347933" y="270107"/>
                  </a:lnTo>
                  <a:lnTo>
                    <a:pt x="347457" y="270298"/>
                  </a:lnTo>
                  <a:lnTo>
                    <a:pt x="349457" y="271151"/>
                  </a:lnTo>
                  <a:lnTo>
                    <a:pt x="352168" y="270338"/>
                  </a:lnTo>
                  <a:lnTo>
                    <a:pt x="353354" y="268481"/>
                  </a:lnTo>
                  <a:lnTo>
                    <a:pt x="355015" y="266433"/>
                  </a:lnTo>
                  <a:lnTo>
                    <a:pt x="354344" y="263388"/>
                  </a:lnTo>
                  <a:lnTo>
                    <a:pt x="352438" y="261393"/>
                  </a:lnTo>
                  <a:lnTo>
                    <a:pt x="350105" y="260398"/>
                  </a:lnTo>
                  <a:lnTo>
                    <a:pt x="348056" y="258736"/>
                  </a:lnTo>
                  <a:close/>
                </a:path>
                <a:path w="16906875" h="11270615">
                  <a:moveTo>
                    <a:pt x="2560199" y="1196848"/>
                  </a:moveTo>
                  <a:lnTo>
                    <a:pt x="2557582" y="1196519"/>
                  </a:lnTo>
                  <a:lnTo>
                    <a:pt x="2555248" y="1195524"/>
                  </a:lnTo>
                  <a:lnTo>
                    <a:pt x="2552774" y="1194861"/>
                  </a:lnTo>
                  <a:lnTo>
                    <a:pt x="2550445" y="1196626"/>
                  </a:lnTo>
                  <a:lnTo>
                    <a:pt x="2549450" y="1198960"/>
                  </a:lnTo>
                  <a:lnTo>
                    <a:pt x="2548788" y="1201436"/>
                  </a:lnTo>
                  <a:lnTo>
                    <a:pt x="2549743" y="1203812"/>
                  </a:lnTo>
                  <a:lnTo>
                    <a:pt x="2552409" y="1204949"/>
                  </a:lnTo>
                  <a:lnTo>
                    <a:pt x="2552885" y="1204758"/>
                  </a:lnTo>
                  <a:lnTo>
                    <a:pt x="2555219" y="1205754"/>
                  </a:lnTo>
                  <a:lnTo>
                    <a:pt x="2557694" y="1206415"/>
                  </a:lnTo>
                  <a:lnTo>
                    <a:pt x="2560022" y="1204651"/>
                  </a:lnTo>
                  <a:lnTo>
                    <a:pt x="2561017" y="1202318"/>
                  </a:lnTo>
                  <a:lnTo>
                    <a:pt x="2561822" y="1199509"/>
                  </a:lnTo>
                  <a:lnTo>
                    <a:pt x="2560199" y="1196848"/>
                  </a:lnTo>
                  <a:close/>
                </a:path>
                <a:path w="16906875" h="11270615">
                  <a:moveTo>
                    <a:pt x="2642792" y="1220260"/>
                  </a:moveTo>
                  <a:lnTo>
                    <a:pt x="2640174" y="1219931"/>
                  </a:lnTo>
                  <a:lnTo>
                    <a:pt x="2637841" y="1218936"/>
                  </a:lnTo>
                  <a:lnTo>
                    <a:pt x="2635366" y="1218274"/>
                  </a:lnTo>
                  <a:lnTo>
                    <a:pt x="2633037" y="1220039"/>
                  </a:lnTo>
                  <a:lnTo>
                    <a:pt x="2631852" y="1223080"/>
                  </a:lnTo>
                  <a:lnTo>
                    <a:pt x="2631380" y="1224847"/>
                  </a:lnTo>
                  <a:lnTo>
                    <a:pt x="2632335" y="1227225"/>
                  </a:lnTo>
                  <a:lnTo>
                    <a:pt x="2634669" y="1228220"/>
                  </a:lnTo>
                  <a:lnTo>
                    <a:pt x="2634811" y="1227887"/>
                  </a:lnTo>
                  <a:lnTo>
                    <a:pt x="2635144" y="1228029"/>
                  </a:lnTo>
                  <a:lnTo>
                    <a:pt x="2635620" y="1227838"/>
                  </a:lnTo>
                  <a:lnTo>
                    <a:pt x="2637952" y="1228833"/>
                  </a:lnTo>
                  <a:lnTo>
                    <a:pt x="2640428" y="1229495"/>
                  </a:lnTo>
                  <a:lnTo>
                    <a:pt x="2642756" y="1227731"/>
                  </a:lnTo>
                  <a:lnTo>
                    <a:pt x="2643941" y="1224690"/>
                  </a:lnTo>
                  <a:lnTo>
                    <a:pt x="2644414" y="1222922"/>
                  </a:lnTo>
                  <a:lnTo>
                    <a:pt x="2642792" y="1220260"/>
                  </a:lnTo>
                  <a:close/>
                </a:path>
                <a:path w="16906875" h="11270615">
                  <a:moveTo>
                    <a:pt x="277886" y="209894"/>
                  </a:moveTo>
                  <a:lnTo>
                    <a:pt x="274843" y="210565"/>
                  </a:lnTo>
                  <a:lnTo>
                    <a:pt x="271519" y="214663"/>
                  </a:lnTo>
                  <a:lnTo>
                    <a:pt x="272190" y="217708"/>
                  </a:lnTo>
                  <a:lnTo>
                    <a:pt x="276288" y="221030"/>
                  </a:lnTo>
                  <a:lnTo>
                    <a:pt x="279287" y="222310"/>
                  </a:lnTo>
                  <a:lnTo>
                    <a:pt x="281854" y="221830"/>
                  </a:lnTo>
                  <a:lnTo>
                    <a:pt x="283042" y="219973"/>
                  </a:lnTo>
                  <a:lnTo>
                    <a:pt x="284704" y="217923"/>
                  </a:lnTo>
                  <a:lnTo>
                    <a:pt x="284033" y="214879"/>
                  </a:lnTo>
                  <a:lnTo>
                    <a:pt x="277886" y="209894"/>
                  </a:lnTo>
                  <a:close/>
                </a:path>
                <a:path w="16906875" h="11270615">
                  <a:moveTo>
                    <a:pt x="2725526" y="1243339"/>
                  </a:moveTo>
                  <a:lnTo>
                    <a:pt x="2722908" y="1243010"/>
                  </a:lnTo>
                  <a:lnTo>
                    <a:pt x="2720576" y="1242015"/>
                  </a:lnTo>
                  <a:lnTo>
                    <a:pt x="2718100" y="1241353"/>
                  </a:lnTo>
                  <a:lnTo>
                    <a:pt x="2715771" y="1243118"/>
                  </a:lnTo>
                  <a:lnTo>
                    <a:pt x="2714603" y="1246165"/>
                  </a:lnTo>
                  <a:lnTo>
                    <a:pt x="2714256" y="1247593"/>
                  </a:lnTo>
                  <a:lnTo>
                    <a:pt x="2715212" y="1249971"/>
                  </a:lnTo>
                  <a:lnTo>
                    <a:pt x="2717878" y="1251108"/>
                  </a:lnTo>
                  <a:lnTo>
                    <a:pt x="2718354" y="1250917"/>
                  </a:lnTo>
                  <a:lnTo>
                    <a:pt x="2720687" y="1251912"/>
                  </a:lnTo>
                  <a:lnTo>
                    <a:pt x="2723162" y="1252574"/>
                  </a:lnTo>
                  <a:lnTo>
                    <a:pt x="2725491" y="1250809"/>
                  </a:lnTo>
                  <a:lnTo>
                    <a:pt x="2726676" y="1247770"/>
                  </a:lnTo>
                  <a:lnTo>
                    <a:pt x="2727148" y="1246001"/>
                  </a:lnTo>
                  <a:lnTo>
                    <a:pt x="2725526" y="1243339"/>
                  </a:lnTo>
                  <a:close/>
                </a:path>
                <a:path w="16906875" h="11270615">
                  <a:moveTo>
                    <a:pt x="207810" y="159910"/>
                  </a:moveTo>
                  <a:lnTo>
                    <a:pt x="204908" y="160249"/>
                  </a:lnTo>
                  <a:lnTo>
                    <a:pt x="203247" y="162297"/>
                  </a:lnTo>
                  <a:lnTo>
                    <a:pt x="201918" y="164488"/>
                  </a:lnTo>
                  <a:lnTo>
                    <a:pt x="202256" y="167389"/>
                  </a:lnTo>
                  <a:lnTo>
                    <a:pt x="206354" y="170713"/>
                  </a:lnTo>
                  <a:lnTo>
                    <a:pt x="209354" y="171993"/>
                  </a:lnTo>
                  <a:lnTo>
                    <a:pt x="211922" y="171512"/>
                  </a:lnTo>
                  <a:lnTo>
                    <a:pt x="213109" y="169654"/>
                  </a:lnTo>
                  <a:lnTo>
                    <a:pt x="214437" y="167464"/>
                  </a:lnTo>
                  <a:lnTo>
                    <a:pt x="214099" y="164563"/>
                  </a:lnTo>
                  <a:lnTo>
                    <a:pt x="210001" y="161239"/>
                  </a:lnTo>
                  <a:lnTo>
                    <a:pt x="207810" y="159910"/>
                  </a:lnTo>
                  <a:close/>
                </a:path>
                <a:path w="16906875" h="11270615">
                  <a:moveTo>
                    <a:pt x="12193779" y="5269183"/>
                  </a:moveTo>
                  <a:lnTo>
                    <a:pt x="12191113" y="5268046"/>
                  </a:lnTo>
                  <a:lnTo>
                    <a:pt x="12188593" y="5269335"/>
                  </a:lnTo>
                  <a:lnTo>
                    <a:pt x="12186407" y="5270766"/>
                  </a:lnTo>
                  <a:lnTo>
                    <a:pt x="12185269" y="5273432"/>
                  </a:lnTo>
                  <a:lnTo>
                    <a:pt x="12187847" y="5278471"/>
                  </a:lnTo>
                  <a:lnTo>
                    <a:pt x="12188087" y="5279755"/>
                  </a:lnTo>
                  <a:lnTo>
                    <a:pt x="12191753" y="5281319"/>
                  </a:lnTo>
                  <a:lnTo>
                    <a:pt x="12193038" y="5281079"/>
                  </a:lnTo>
                  <a:lnTo>
                    <a:pt x="12194465" y="5280505"/>
                  </a:lnTo>
                  <a:lnTo>
                    <a:pt x="12196651" y="5279075"/>
                  </a:lnTo>
                  <a:lnTo>
                    <a:pt x="12197788" y="5276409"/>
                  </a:lnTo>
                  <a:lnTo>
                    <a:pt x="12195211" y="5271370"/>
                  </a:lnTo>
                  <a:lnTo>
                    <a:pt x="12193779" y="5269183"/>
                  </a:lnTo>
                  <a:close/>
                </a:path>
                <a:path w="16906875" h="11270615">
                  <a:moveTo>
                    <a:pt x="2808402" y="1266085"/>
                  </a:moveTo>
                  <a:lnTo>
                    <a:pt x="2805785" y="1265756"/>
                  </a:lnTo>
                  <a:lnTo>
                    <a:pt x="2803452" y="1264761"/>
                  </a:lnTo>
                  <a:lnTo>
                    <a:pt x="2800976" y="1264099"/>
                  </a:lnTo>
                  <a:lnTo>
                    <a:pt x="2798648" y="1265864"/>
                  </a:lnTo>
                  <a:lnTo>
                    <a:pt x="2797480" y="1268911"/>
                  </a:lnTo>
                  <a:lnTo>
                    <a:pt x="2797133" y="1270339"/>
                  </a:lnTo>
                  <a:lnTo>
                    <a:pt x="2798423" y="1272858"/>
                  </a:lnTo>
                  <a:lnTo>
                    <a:pt x="2800756" y="1273853"/>
                  </a:lnTo>
                  <a:lnTo>
                    <a:pt x="2801231" y="1273662"/>
                  </a:lnTo>
                  <a:lnTo>
                    <a:pt x="2803564" y="1274657"/>
                  </a:lnTo>
                  <a:lnTo>
                    <a:pt x="2806039" y="1275320"/>
                  </a:lnTo>
                  <a:lnTo>
                    <a:pt x="2808700" y="1273697"/>
                  </a:lnTo>
                  <a:lnTo>
                    <a:pt x="2810024" y="1268747"/>
                  </a:lnTo>
                  <a:lnTo>
                    <a:pt x="2808402" y="1266085"/>
                  </a:lnTo>
                  <a:close/>
                </a:path>
                <a:path w="16906875" h="11270615">
                  <a:moveTo>
                    <a:pt x="2891421" y="1288498"/>
                  </a:moveTo>
                  <a:lnTo>
                    <a:pt x="2888804" y="1288169"/>
                  </a:lnTo>
                  <a:lnTo>
                    <a:pt x="2886471" y="1287174"/>
                  </a:lnTo>
                  <a:lnTo>
                    <a:pt x="2883995" y="1286512"/>
                  </a:lnTo>
                  <a:lnTo>
                    <a:pt x="2881334" y="1288135"/>
                  </a:lnTo>
                  <a:lnTo>
                    <a:pt x="2880672" y="1290609"/>
                  </a:lnTo>
                  <a:lnTo>
                    <a:pt x="2880152" y="1292752"/>
                  </a:lnTo>
                  <a:lnTo>
                    <a:pt x="2881442" y="1295271"/>
                  </a:lnTo>
                  <a:lnTo>
                    <a:pt x="2883775" y="1296266"/>
                  </a:lnTo>
                  <a:lnTo>
                    <a:pt x="2884249" y="1296076"/>
                  </a:lnTo>
                  <a:lnTo>
                    <a:pt x="2886583" y="1297071"/>
                  </a:lnTo>
                  <a:lnTo>
                    <a:pt x="2889058" y="1297733"/>
                  </a:lnTo>
                  <a:lnTo>
                    <a:pt x="2891719" y="1296110"/>
                  </a:lnTo>
                  <a:lnTo>
                    <a:pt x="2893043" y="1291160"/>
                  </a:lnTo>
                  <a:lnTo>
                    <a:pt x="2891421" y="1288498"/>
                  </a:lnTo>
                  <a:close/>
                </a:path>
                <a:path w="16906875" h="11270615">
                  <a:moveTo>
                    <a:pt x="139588" y="108353"/>
                  </a:moveTo>
                  <a:lnTo>
                    <a:pt x="136686" y="108691"/>
                  </a:lnTo>
                  <a:lnTo>
                    <a:pt x="133362" y="112788"/>
                  </a:lnTo>
                  <a:lnTo>
                    <a:pt x="133700" y="115691"/>
                  </a:lnTo>
                  <a:lnTo>
                    <a:pt x="137797" y="119015"/>
                  </a:lnTo>
                  <a:lnTo>
                    <a:pt x="138797" y="119441"/>
                  </a:lnTo>
                  <a:lnTo>
                    <a:pt x="138656" y="119774"/>
                  </a:lnTo>
                  <a:lnTo>
                    <a:pt x="140655" y="120627"/>
                  </a:lnTo>
                  <a:lnTo>
                    <a:pt x="142890" y="120005"/>
                  </a:lnTo>
                  <a:lnTo>
                    <a:pt x="144410" y="118289"/>
                  </a:lnTo>
                  <a:lnTo>
                    <a:pt x="146072" y="116240"/>
                  </a:lnTo>
                  <a:lnTo>
                    <a:pt x="145734" y="113339"/>
                  </a:lnTo>
                  <a:lnTo>
                    <a:pt x="139588" y="108353"/>
                  </a:lnTo>
                  <a:close/>
                </a:path>
                <a:path w="16906875" h="11270615">
                  <a:moveTo>
                    <a:pt x="2974249" y="1310435"/>
                  </a:moveTo>
                  <a:lnTo>
                    <a:pt x="2971631" y="1310106"/>
                  </a:lnTo>
                  <a:lnTo>
                    <a:pt x="2969298" y="1309111"/>
                  </a:lnTo>
                  <a:lnTo>
                    <a:pt x="2966823" y="1308449"/>
                  </a:lnTo>
                  <a:lnTo>
                    <a:pt x="2964161" y="1310072"/>
                  </a:lnTo>
                  <a:lnTo>
                    <a:pt x="2963500" y="1312547"/>
                  </a:lnTo>
                  <a:lnTo>
                    <a:pt x="2962980" y="1314689"/>
                  </a:lnTo>
                  <a:lnTo>
                    <a:pt x="2964269" y="1317208"/>
                  </a:lnTo>
                  <a:lnTo>
                    <a:pt x="2966602" y="1318203"/>
                  </a:lnTo>
                  <a:lnTo>
                    <a:pt x="2967077" y="1318012"/>
                  </a:lnTo>
                  <a:lnTo>
                    <a:pt x="2969411" y="1319007"/>
                  </a:lnTo>
                  <a:lnTo>
                    <a:pt x="2971886" y="1319669"/>
                  </a:lnTo>
                  <a:lnTo>
                    <a:pt x="2974547" y="1318047"/>
                  </a:lnTo>
                  <a:lnTo>
                    <a:pt x="2975871" y="1313097"/>
                  </a:lnTo>
                  <a:lnTo>
                    <a:pt x="2974249" y="1310435"/>
                  </a:lnTo>
                  <a:close/>
                </a:path>
                <a:path w="16906875" h="11270615">
                  <a:moveTo>
                    <a:pt x="3057695" y="1331847"/>
                  </a:moveTo>
                  <a:lnTo>
                    <a:pt x="3055077" y="1331519"/>
                  </a:lnTo>
                  <a:lnTo>
                    <a:pt x="3052744" y="1330523"/>
                  </a:lnTo>
                  <a:lnTo>
                    <a:pt x="3050268" y="1329862"/>
                  </a:lnTo>
                  <a:lnTo>
                    <a:pt x="3047607" y="1331485"/>
                  </a:lnTo>
                  <a:lnTo>
                    <a:pt x="3046945" y="1333959"/>
                  </a:lnTo>
                  <a:lnTo>
                    <a:pt x="3046425" y="1336102"/>
                  </a:lnTo>
                  <a:lnTo>
                    <a:pt x="3047714" y="1338620"/>
                  </a:lnTo>
                  <a:lnTo>
                    <a:pt x="3050048" y="1339616"/>
                  </a:lnTo>
                  <a:lnTo>
                    <a:pt x="3050523" y="1339424"/>
                  </a:lnTo>
                  <a:lnTo>
                    <a:pt x="3052856" y="1340420"/>
                  </a:lnTo>
                  <a:lnTo>
                    <a:pt x="3055331" y="1341083"/>
                  </a:lnTo>
                  <a:lnTo>
                    <a:pt x="3057993" y="1339460"/>
                  </a:lnTo>
                  <a:lnTo>
                    <a:pt x="3059316" y="1334509"/>
                  </a:lnTo>
                  <a:lnTo>
                    <a:pt x="3057695" y="1331847"/>
                  </a:lnTo>
                  <a:close/>
                </a:path>
                <a:path w="16906875" h="11270615">
                  <a:moveTo>
                    <a:pt x="74266" y="56458"/>
                  </a:moveTo>
                  <a:lnTo>
                    <a:pt x="71085" y="60222"/>
                  </a:lnTo>
                  <a:lnTo>
                    <a:pt x="68237" y="64129"/>
                  </a:lnTo>
                  <a:lnTo>
                    <a:pt x="70286" y="65791"/>
                  </a:lnTo>
                  <a:lnTo>
                    <a:pt x="73285" y="67070"/>
                  </a:lnTo>
                  <a:lnTo>
                    <a:pt x="75520" y="66447"/>
                  </a:lnTo>
                  <a:lnTo>
                    <a:pt x="77040" y="64733"/>
                  </a:lnTo>
                  <a:lnTo>
                    <a:pt x="78702" y="62683"/>
                  </a:lnTo>
                  <a:lnTo>
                    <a:pt x="78364" y="59781"/>
                  </a:lnTo>
                  <a:lnTo>
                    <a:pt x="74266" y="56458"/>
                  </a:lnTo>
                  <a:close/>
                </a:path>
                <a:path w="16906875" h="11270615">
                  <a:moveTo>
                    <a:pt x="3140806" y="1353118"/>
                  </a:moveTo>
                  <a:lnTo>
                    <a:pt x="3138189" y="1352789"/>
                  </a:lnTo>
                  <a:lnTo>
                    <a:pt x="3135855" y="1351794"/>
                  </a:lnTo>
                  <a:lnTo>
                    <a:pt x="3133380" y="1351132"/>
                  </a:lnTo>
                  <a:lnTo>
                    <a:pt x="3130719" y="1352755"/>
                  </a:lnTo>
                  <a:lnTo>
                    <a:pt x="3130057" y="1355230"/>
                  </a:lnTo>
                  <a:lnTo>
                    <a:pt x="3129537" y="1357372"/>
                  </a:lnTo>
                  <a:lnTo>
                    <a:pt x="3130826" y="1359892"/>
                  </a:lnTo>
                  <a:lnTo>
                    <a:pt x="3133159" y="1360887"/>
                  </a:lnTo>
                  <a:lnTo>
                    <a:pt x="3133634" y="1360696"/>
                  </a:lnTo>
                  <a:lnTo>
                    <a:pt x="3135968" y="1361691"/>
                  </a:lnTo>
                  <a:lnTo>
                    <a:pt x="3138443" y="1362353"/>
                  </a:lnTo>
                  <a:lnTo>
                    <a:pt x="3141105" y="1360730"/>
                  </a:lnTo>
                  <a:lnTo>
                    <a:pt x="3142428" y="1355780"/>
                  </a:lnTo>
                  <a:lnTo>
                    <a:pt x="3140806" y="1353118"/>
                  </a:lnTo>
                  <a:close/>
                </a:path>
                <a:path w="16906875" h="11270615">
                  <a:moveTo>
                    <a:pt x="12153778" y="5193027"/>
                  </a:moveTo>
                  <a:lnTo>
                    <a:pt x="12150969" y="5192223"/>
                  </a:lnTo>
                  <a:lnTo>
                    <a:pt x="12145930" y="5194800"/>
                  </a:lnTo>
                  <a:lnTo>
                    <a:pt x="12145126" y="5197609"/>
                  </a:lnTo>
                  <a:lnTo>
                    <a:pt x="12147704" y="5202648"/>
                  </a:lnTo>
                  <a:lnTo>
                    <a:pt x="12147944" y="5203933"/>
                  </a:lnTo>
                  <a:lnTo>
                    <a:pt x="12151610" y="5205496"/>
                  </a:lnTo>
                  <a:lnTo>
                    <a:pt x="12152894" y="5205256"/>
                  </a:lnTo>
                  <a:lnTo>
                    <a:pt x="12154321" y="5204683"/>
                  </a:lnTo>
                  <a:lnTo>
                    <a:pt x="12156840" y="5203395"/>
                  </a:lnTo>
                  <a:lnTo>
                    <a:pt x="12157645" y="5200585"/>
                  </a:lnTo>
                  <a:lnTo>
                    <a:pt x="12153778" y="5193027"/>
                  </a:lnTo>
                  <a:close/>
                </a:path>
                <a:path w="16906875" h="11270615">
                  <a:moveTo>
                    <a:pt x="3224394" y="1374197"/>
                  </a:moveTo>
                  <a:lnTo>
                    <a:pt x="3221777" y="1373868"/>
                  </a:lnTo>
                  <a:lnTo>
                    <a:pt x="3219443" y="1372873"/>
                  </a:lnTo>
                  <a:lnTo>
                    <a:pt x="3216968" y="1372211"/>
                  </a:lnTo>
                  <a:lnTo>
                    <a:pt x="3214307" y="1373834"/>
                  </a:lnTo>
                  <a:lnTo>
                    <a:pt x="3213644" y="1376310"/>
                  </a:lnTo>
                  <a:lnTo>
                    <a:pt x="3213125" y="1378451"/>
                  </a:lnTo>
                  <a:lnTo>
                    <a:pt x="3214413" y="1380971"/>
                  </a:lnTo>
                  <a:lnTo>
                    <a:pt x="3216746" y="1381966"/>
                  </a:lnTo>
                  <a:lnTo>
                    <a:pt x="3217222" y="1381775"/>
                  </a:lnTo>
                  <a:lnTo>
                    <a:pt x="3219556" y="1382770"/>
                  </a:lnTo>
                  <a:lnTo>
                    <a:pt x="3222031" y="1383432"/>
                  </a:lnTo>
                  <a:lnTo>
                    <a:pt x="3224692" y="1381811"/>
                  </a:lnTo>
                  <a:lnTo>
                    <a:pt x="3226016" y="1376859"/>
                  </a:lnTo>
                  <a:lnTo>
                    <a:pt x="3224394" y="1374197"/>
                  </a:lnTo>
                  <a:close/>
                </a:path>
                <a:path w="16906875" h="11270615">
                  <a:moveTo>
                    <a:pt x="6558" y="0"/>
                  </a:moveTo>
                  <a:lnTo>
                    <a:pt x="3324" y="194"/>
                  </a:lnTo>
                  <a:lnTo>
                    <a:pt x="0" y="4293"/>
                  </a:lnTo>
                  <a:lnTo>
                    <a:pt x="195" y="7527"/>
                  </a:lnTo>
                  <a:lnTo>
                    <a:pt x="4293" y="10852"/>
                  </a:lnTo>
                  <a:lnTo>
                    <a:pt x="7626" y="12273"/>
                  </a:lnTo>
                  <a:lnTo>
                    <a:pt x="9719" y="11984"/>
                  </a:lnTo>
                  <a:lnTo>
                    <a:pt x="11239" y="10269"/>
                  </a:lnTo>
                  <a:lnTo>
                    <a:pt x="12901" y="8220"/>
                  </a:lnTo>
                  <a:lnTo>
                    <a:pt x="12705" y="4984"/>
                  </a:lnTo>
                  <a:lnTo>
                    <a:pt x="6558" y="0"/>
                  </a:lnTo>
                  <a:close/>
                </a:path>
                <a:path w="16906875" h="11270615">
                  <a:moveTo>
                    <a:pt x="3307648" y="1395135"/>
                  </a:moveTo>
                  <a:lnTo>
                    <a:pt x="3305031" y="1394805"/>
                  </a:lnTo>
                  <a:lnTo>
                    <a:pt x="3302698" y="1393810"/>
                  </a:lnTo>
                  <a:lnTo>
                    <a:pt x="3300222" y="1393148"/>
                  </a:lnTo>
                  <a:lnTo>
                    <a:pt x="3297561" y="1394771"/>
                  </a:lnTo>
                  <a:lnTo>
                    <a:pt x="3296898" y="1397247"/>
                  </a:lnTo>
                  <a:lnTo>
                    <a:pt x="3296379" y="1399388"/>
                  </a:lnTo>
                  <a:lnTo>
                    <a:pt x="3297668" y="1401908"/>
                  </a:lnTo>
                  <a:lnTo>
                    <a:pt x="3300001" y="1402903"/>
                  </a:lnTo>
                  <a:lnTo>
                    <a:pt x="3300476" y="1402712"/>
                  </a:lnTo>
                  <a:lnTo>
                    <a:pt x="3302810" y="1403707"/>
                  </a:lnTo>
                  <a:lnTo>
                    <a:pt x="3305285" y="1404369"/>
                  </a:lnTo>
                  <a:lnTo>
                    <a:pt x="3307946" y="1402747"/>
                  </a:lnTo>
                  <a:lnTo>
                    <a:pt x="3308608" y="1400272"/>
                  </a:lnTo>
                  <a:lnTo>
                    <a:pt x="3309413" y="1397463"/>
                  </a:lnTo>
                  <a:lnTo>
                    <a:pt x="3307648" y="1395135"/>
                  </a:lnTo>
                  <a:close/>
                </a:path>
                <a:path w="16906875" h="11270615">
                  <a:moveTo>
                    <a:pt x="3391186" y="1415405"/>
                  </a:moveTo>
                  <a:lnTo>
                    <a:pt x="3388569" y="1415077"/>
                  </a:lnTo>
                  <a:lnTo>
                    <a:pt x="3386235" y="1414081"/>
                  </a:lnTo>
                  <a:lnTo>
                    <a:pt x="3383760" y="1413419"/>
                  </a:lnTo>
                  <a:lnTo>
                    <a:pt x="3381099" y="1415041"/>
                  </a:lnTo>
                  <a:lnTo>
                    <a:pt x="3380437" y="1417517"/>
                  </a:lnTo>
                  <a:lnTo>
                    <a:pt x="3379917" y="1419659"/>
                  </a:lnTo>
                  <a:lnTo>
                    <a:pt x="3381207" y="1422178"/>
                  </a:lnTo>
                  <a:lnTo>
                    <a:pt x="3383540" y="1423174"/>
                  </a:lnTo>
                  <a:lnTo>
                    <a:pt x="3384015" y="1422982"/>
                  </a:lnTo>
                  <a:lnTo>
                    <a:pt x="3386348" y="1423978"/>
                  </a:lnTo>
                  <a:lnTo>
                    <a:pt x="3388823" y="1424641"/>
                  </a:lnTo>
                  <a:lnTo>
                    <a:pt x="3391485" y="1423018"/>
                  </a:lnTo>
                  <a:lnTo>
                    <a:pt x="3392147" y="1420542"/>
                  </a:lnTo>
                  <a:lnTo>
                    <a:pt x="3392951" y="1417734"/>
                  </a:lnTo>
                  <a:lnTo>
                    <a:pt x="3391186" y="1415405"/>
                  </a:lnTo>
                  <a:close/>
                </a:path>
                <a:path w="16906875" h="11270615">
                  <a:moveTo>
                    <a:pt x="12111448" y="5118634"/>
                  </a:moveTo>
                  <a:lnTo>
                    <a:pt x="12108305" y="5117688"/>
                  </a:lnTo>
                  <a:lnTo>
                    <a:pt x="12106120" y="5119120"/>
                  </a:lnTo>
                  <a:lnTo>
                    <a:pt x="12104075" y="5120218"/>
                  </a:lnTo>
                  <a:lnTo>
                    <a:pt x="12103129" y="5123359"/>
                  </a:lnTo>
                  <a:lnTo>
                    <a:pt x="12105991" y="5127732"/>
                  </a:lnTo>
                  <a:lnTo>
                    <a:pt x="12106231" y="5129017"/>
                  </a:lnTo>
                  <a:lnTo>
                    <a:pt x="12108230" y="5129869"/>
                  </a:lnTo>
                  <a:lnTo>
                    <a:pt x="12108040" y="5129394"/>
                  </a:lnTo>
                  <a:lnTo>
                    <a:pt x="12109374" y="5129963"/>
                  </a:lnTo>
                  <a:lnTo>
                    <a:pt x="12110990" y="5129865"/>
                  </a:lnTo>
                  <a:lnTo>
                    <a:pt x="12112417" y="5129291"/>
                  </a:lnTo>
                  <a:lnTo>
                    <a:pt x="12114460" y="5128193"/>
                  </a:lnTo>
                  <a:lnTo>
                    <a:pt x="12115408" y="5125052"/>
                  </a:lnTo>
                  <a:lnTo>
                    <a:pt x="12112545" y="5120678"/>
                  </a:lnTo>
                  <a:lnTo>
                    <a:pt x="12111448" y="5118634"/>
                  </a:lnTo>
                  <a:close/>
                </a:path>
                <a:path w="16906875" h="11270615">
                  <a:moveTo>
                    <a:pt x="3474725" y="1435675"/>
                  </a:moveTo>
                  <a:lnTo>
                    <a:pt x="3472108" y="1435347"/>
                  </a:lnTo>
                  <a:lnTo>
                    <a:pt x="3469774" y="1434352"/>
                  </a:lnTo>
                  <a:lnTo>
                    <a:pt x="3467299" y="1433690"/>
                  </a:lnTo>
                  <a:lnTo>
                    <a:pt x="3464637" y="1435313"/>
                  </a:lnTo>
                  <a:lnTo>
                    <a:pt x="3463976" y="1437787"/>
                  </a:lnTo>
                  <a:lnTo>
                    <a:pt x="3463456" y="1439930"/>
                  </a:lnTo>
                  <a:lnTo>
                    <a:pt x="3464745" y="1442450"/>
                  </a:lnTo>
                  <a:lnTo>
                    <a:pt x="3467078" y="1443445"/>
                  </a:lnTo>
                  <a:lnTo>
                    <a:pt x="3467553" y="1443254"/>
                  </a:lnTo>
                  <a:lnTo>
                    <a:pt x="3469887" y="1444249"/>
                  </a:lnTo>
                  <a:lnTo>
                    <a:pt x="3472362" y="1444911"/>
                  </a:lnTo>
                  <a:lnTo>
                    <a:pt x="3475023" y="1443288"/>
                  </a:lnTo>
                  <a:lnTo>
                    <a:pt x="3475686" y="1440812"/>
                  </a:lnTo>
                  <a:lnTo>
                    <a:pt x="3476489" y="1438004"/>
                  </a:lnTo>
                  <a:lnTo>
                    <a:pt x="3474725" y="1435675"/>
                  </a:lnTo>
                  <a:close/>
                </a:path>
                <a:path w="16906875" h="11270615">
                  <a:moveTo>
                    <a:pt x="3558405" y="1455613"/>
                  </a:moveTo>
                  <a:lnTo>
                    <a:pt x="3555788" y="1455285"/>
                  </a:lnTo>
                  <a:lnTo>
                    <a:pt x="3553455" y="1454290"/>
                  </a:lnTo>
                  <a:lnTo>
                    <a:pt x="3550980" y="1453627"/>
                  </a:lnTo>
                  <a:lnTo>
                    <a:pt x="3548318" y="1455250"/>
                  </a:lnTo>
                  <a:lnTo>
                    <a:pt x="3547657" y="1457724"/>
                  </a:lnTo>
                  <a:lnTo>
                    <a:pt x="3547137" y="1459867"/>
                  </a:lnTo>
                  <a:lnTo>
                    <a:pt x="3548425" y="1462387"/>
                  </a:lnTo>
                  <a:lnTo>
                    <a:pt x="3550425" y="1463240"/>
                  </a:lnTo>
                  <a:lnTo>
                    <a:pt x="3550567" y="1462906"/>
                  </a:lnTo>
                  <a:lnTo>
                    <a:pt x="3551376" y="1462857"/>
                  </a:lnTo>
                  <a:lnTo>
                    <a:pt x="3553709" y="1463852"/>
                  </a:lnTo>
                  <a:lnTo>
                    <a:pt x="3556184" y="1464514"/>
                  </a:lnTo>
                  <a:lnTo>
                    <a:pt x="3558847" y="1462892"/>
                  </a:lnTo>
                  <a:lnTo>
                    <a:pt x="3560171" y="1457941"/>
                  </a:lnTo>
                  <a:lnTo>
                    <a:pt x="3558405" y="1455613"/>
                  </a:lnTo>
                  <a:close/>
                </a:path>
                <a:path w="16906875" h="11270615">
                  <a:moveTo>
                    <a:pt x="3641896" y="1475075"/>
                  </a:moveTo>
                  <a:lnTo>
                    <a:pt x="3639136" y="1475080"/>
                  </a:lnTo>
                  <a:lnTo>
                    <a:pt x="3636802" y="1474084"/>
                  </a:lnTo>
                  <a:lnTo>
                    <a:pt x="3634327" y="1473423"/>
                  </a:lnTo>
                  <a:lnTo>
                    <a:pt x="3631666" y="1475045"/>
                  </a:lnTo>
                  <a:lnTo>
                    <a:pt x="3631004" y="1477520"/>
                  </a:lnTo>
                  <a:lnTo>
                    <a:pt x="3630484" y="1479661"/>
                  </a:lnTo>
                  <a:lnTo>
                    <a:pt x="3631772" y="1482181"/>
                  </a:lnTo>
                  <a:lnTo>
                    <a:pt x="3633773" y="1483034"/>
                  </a:lnTo>
                  <a:lnTo>
                    <a:pt x="3633915" y="1482701"/>
                  </a:lnTo>
                  <a:lnTo>
                    <a:pt x="3634724" y="1482652"/>
                  </a:lnTo>
                  <a:lnTo>
                    <a:pt x="3637057" y="1483647"/>
                  </a:lnTo>
                  <a:lnTo>
                    <a:pt x="3639533" y="1484309"/>
                  </a:lnTo>
                  <a:lnTo>
                    <a:pt x="3642194" y="1482688"/>
                  </a:lnTo>
                  <a:lnTo>
                    <a:pt x="3643518" y="1477737"/>
                  </a:lnTo>
                  <a:lnTo>
                    <a:pt x="3641896" y="1475075"/>
                  </a:lnTo>
                  <a:close/>
                </a:path>
                <a:path w="16906875" h="11270615">
                  <a:moveTo>
                    <a:pt x="3725719" y="1494679"/>
                  </a:moveTo>
                  <a:lnTo>
                    <a:pt x="3722959" y="1494683"/>
                  </a:lnTo>
                  <a:lnTo>
                    <a:pt x="3720626" y="1493688"/>
                  </a:lnTo>
                  <a:lnTo>
                    <a:pt x="3718150" y="1493026"/>
                  </a:lnTo>
                  <a:lnTo>
                    <a:pt x="3715489" y="1494649"/>
                  </a:lnTo>
                  <a:lnTo>
                    <a:pt x="3714827" y="1497124"/>
                  </a:lnTo>
                  <a:lnTo>
                    <a:pt x="3714307" y="1499266"/>
                  </a:lnTo>
                  <a:lnTo>
                    <a:pt x="3715596" y="1501786"/>
                  </a:lnTo>
                  <a:lnTo>
                    <a:pt x="3717596" y="1502639"/>
                  </a:lnTo>
                  <a:lnTo>
                    <a:pt x="3718547" y="1502257"/>
                  </a:lnTo>
                  <a:lnTo>
                    <a:pt x="3720880" y="1503252"/>
                  </a:lnTo>
                  <a:lnTo>
                    <a:pt x="3723689" y="1504056"/>
                  </a:lnTo>
                  <a:lnTo>
                    <a:pt x="3726017" y="1502291"/>
                  </a:lnTo>
                  <a:lnTo>
                    <a:pt x="3727341" y="1497341"/>
                  </a:lnTo>
                  <a:lnTo>
                    <a:pt x="3725719" y="1494679"/>
                  </a:lnTo>
                  <a:close/>
                </a:path>
                <a:path w="16906875" h="11270615">
                  <a:moveTo>
                    <a:pt x="12067215" y="5045008"/>
                  </a:moveTo>
                  <a:lnTo>
                    <a:pt x="12064406" y="5044202"/>
                  </a:lnTo>
                  <a:lnTo>
                    <a:pt x="12060034" y="5047066"/>
                  </a:lnTo>
                  <a:lnTo>
                    <a:pt x="12059331" y="5049522"/>
                  </a:lnTo>
                  <a:lnTo>
                    <a:pt x="12059230" y="5049874"/>
                  </a:lnTo>
                  <a:lnTo>
                    <a:pt x="12062808" y="5055340"/>
                  </a:lnTo>
                  <a:lnTo>
                    <a:pt x="12064475" y="5056051"/>
                  </a:lnTo>
                  <a:lnTo>
                    <a:pt x="12063999" y="5056242"/>
                  </a:lnTo>
                  <a:lnTo>
                    <a:pt x="12065332" y="5056811"/>
                  </a:lnTo>
                  <a:lnTo>
                    <a:pt x="12066949" y="5056713"/>
                  </a:lnTo>
                  <a:lnTo>
                    <a:pt x="12068518" y="5055806"/>
                  </a:lnTo>
                  <a:lnTo>
                    <a:pt x="12070704" y="5054374"/>
                  </a:lnTo>
                  <a:lnTo>
                    <a:pt x="12071408" y="5051917"/>
                  </a:lnTo>
                  <a:lnTo>
                    <a:pt x="12071509" y="5051566"/>
                  </a:lnTo>
                  <a:lnTo>
                    <a:pt x="12067215" y="5045008"/>
                  </a:lnTo>
                  <a:close/>
                </a:path>
                <a:path w="16906875" h="11270615">
                  <a:moveTo>
                    <a:pt x="3809350" y="1513807"/>
                  </a:moveTo>
                  <a:lnTo>
                    <a:pt x="3806590" y="1513812"/>
                  </a:lnTo>
                  <a:lnTo>
                    <a:pt x="3804258" y="1512817"/>
                  </a:lnTo>
                  <a:lnTo>
                    <a:pt x="3801450" y="1512012"/>
                  </a:lnTo>
                  <a:lnTo>
                    <a:pt x="3799120" y="1513777"/>
                  </a:lnTo>
                  <a:lnTo>
                    <a:pt x="3797796" y="1518727"/>
                  </a:lnTo>
                  <a:lnTo>
                    <a:pt x="3799228" y="1520914"/>
                  </a:lnTo>
                  <a:lnTo>
                    <a:pt x="3801228" y="1521767"/>
                  </a:lnTo>
                  <a:lnTo>
                    <a:pt x="3802178" y="1521384"/>
                  </a:lnTo>
                  <a:lnTo>
                    <a:pt x="3804512" y="1522380"/>
                  </a:lnTo>
                  <a:lnTo>
                    <a:pt x="3807320" y="1523184"/>
                  </a:lnTo>
                  <a:lnTo>
                    <a:pt x="3809649" y="1521420"/>
                  </a:lnTo>
                  <a:lnTo>
                    <a:pt x="3810973" y="1516469"/>
                  </a:lnTo>
                  <a:lnTo>
                    <a:pt x="3809350" y="1513807"/>
                  </a:lnTo>
                  <a:close/>
                </a:path>
                <a:path w="16906875" h="11270615">
                  <a:moveTo>
                    <a:pt x="3893315" y="1533077"/>
                  </a:moveTo>
                  <a:lnTo>
                    <a:pt x="3890555" y="1533082"/>
                  </a:lnTo>
                  <a:lnTo>
                    <a:pt x="3888223" y="1532087"/>
                  </a:lnTo>
                  <a:lnTo>
                    <a:pt x="3885414" y="1531283"/>
                  </a:lnTo>
                  <a:lnTo>
                    <a:pt x="3883086" y="1533047"/>
                  </a:lnTo>
                  <a:lnTo>
                    <a:pt x="3881761" y="1537999"/>
                  </a:lnTo>
                  <a:lnTo>
                    <a:pt x="3883192" y="1540185"/>
                  </a:lnTo>
                  <a:lnTo>
                    <a:pt x="3885192" y="1541038"/>
                  </a:lnTo>
                  <a:lnTo>
                    <a:pt x="3886143" y="1540656"/>
                  </a:lnTo>
                  <a:lnTo>
                    <a:pt x="3888476" y="1541651"/>
                  </a:lnTo>
                  <a:lnTo>
                    <a:pt x="3891285" y="1542455"/>
                  </a:lnTo>
                  <a:lnTo>
                    <a:pt x="3893614" y="1540690"/>
                  </a:lnTo>
                  <a:lnTo>
                    <a:pt x="3894938" y="1535740"/>
                  </a:lnTo>
                  <a:lnTo>
                    <a:pt x="3893315" y="1533077"/>
                  </a:lnTo>
                  <a:close/>
                </a:path>
                <a:path w="16906875" h="11270615">
                  <a:moveTo>
                    <a:pt x="3977089" y="1551873"/>
                  </a:moveTo>
                  <a:lnTo>
                    <a:pt x="3974329" y="1551878"/>
                  </a:lnTo>
                  <a:lnTo>
                    <a:pt x="3971996" y="1550883"/>
                  </a:lnTo>
                  <a:lnTo>
                    <a:pt x="3969187" y="1550079"/>
                  </a:lnTo>
                  <a:lnTo>
                    <a:pt x="3966860" y="1551843"/>
                  </a:lnTo>
                  <a:lnTo>
                    <a:pt x="3965536" y="1556793"/>
                  </a:lnTo>
                  <a:lnTo>
                    <a:pt x="3966967" y="1558980"/>
                  </a:lnTo>
                  <a:lnTo>
                    <a:pt x="3968967" y="1559833"/>
                  </a:lnTo>
                  <a:lnTo>
                    <a:pt x="3969917" y="1559450"/>
                  </a:lnTo>
                  <a:lnTo>
                    <a:pt x="3972251" y="1560446"/>
                  </a:lnTo>
                  <a:lnTo>
                    <a:pt x="3975060" y="1561250"/>
                  </a:lnTo>
                  <a:lnTo>
                    <a:pt x="3977388" y="1559485"/>
                  </a:lnTo>
                  <a:lnTo>
                    <a:pt x="3978711" y="1554535"/>
                  </a:lnTo>
                  <a:lnTo>
                    <a:pt x="3977089" y="1551873"/>
                  </a:lnTo>
                  <a:close/>
                </a:path>
                <a:path w="16906875" h="11270615">
                  <a:moveTo>
                    <a:pt x="12021890" y="4972094"/>
                  </a:moveTo>
                  <a:lnTo>
                    <a:pt x="12018940" y="4971624"/>
                  </a:lnTo>
                  <a:lnTo>
                    <a:pt x="12014567" y="4974486"/>
                  </a:lnTo>
                  <a:lnTo>
                    <a:pt x="12014096" y="4977437"/>
                  </a:lnTo>
                  <a:lnTo>
                    <a:pt x="12016957" y="4981810"/>
                  </a:lnTo>
                  <a:lnTo>
                    <a:pt x="12017340" y="4982761"/>
                  </a:lnTo>
                  <a:lnTo>
                    <a:pt x="12020340" y="4984041"/>
                  </a:lnTo>
                  <a:lnTo>
                    <a:pt x="12021957" y="4983943"/>
                  </a:lnTo>
                  <a:lnTo>
                    <a:pt x="12023526" y="4983036"/>
                  </a:lnTo>
                  <a:lnTo>
                    <a:pt x="12025713" y="4981604"/>
                  </a:lnTo>
                  <a:lnTo>
                    <a:pt x="12026183" y="4978654"/>
                  </a:lnTo>
                  <a:lnTo>
                    <a:pt x="12021890" y="4972094"/>
                  </a:lnTo>
                  <a:close/>
                </a:path>
                <a:path w="16906875" h="11270615">
                  <a:moveTo>
                    <a:pt x="4060721" y="1571001"/>
                  </a:moveTo>
                  <a:lnTo>
                    <a:pt x="4057961" y="1571006"/>
                  </a:lnTo>
                  <a:lnTo>
                    <a:pt x="4055628" y="1570011"/>
                  </a:lnTo>
                  <a:lnTo>
                    <a:pt x="4052820" y="1569207"/>
                  </a:lnTo>
                  <a:lnTo>
                    <a:pt x="4050491" y="1570972"/>
                  </a:lnTo>
                  <a:lnTo>
                    <a:pt x="4049167" y="1575922"/>
                  </a:lnTo>
                  <a:lnTo>
                    <a:pt x="4050599" y="1578108"/>
                  </a:lnTo>
                  <a:lnTo>
                    <a:pt x="4052598" y="1578961"/>
                  </a:lnTo>
                  <a:lnTo>
                    <a:pt x="4053549" y="1578578"/>
                  </a:lnTo>
                  <a:lnTo>
                    <a:pt x="4055882" y="1579574"/>
                  </a:lnTo>
                  <a:lnTo>
                    <a:pt x="4058691" y="1580378"/>
                  </a:lnTo>
                  <a:lnTo>
                    <a:pt x="4061020" y="1578614"/>
                  </a:lnTo>
                  <a:lnTo>
                    <a:pt x="4062344" y="1573664"/>
                  </a:lnTo>
                  <a:lnTo>
                    <a:pt x="4060721" y="1571001"/>
                  </a:lnTo>
                  <a:close/>
                </a:path>
                <a:path w="16906875" h="11270615">
                  <a:moveTo>
                    <a:pt x="4144970" y="1589605"/>
                  </a:moveTo>
                  <a:lnTo>
                    <a:pt x="4142211" y="1589610"/>
                  </a:lnTo>
                  <a:lnTo>
                    <a:pt x="4139878" y="1588615"/>
                  </a:lnTo>
                  <a:lnTo>
                    <a:pt x="4137070" y="1587811"/>
                  </a:lnTo>
                  <a:lnTo>
                    <a:pt x="4134740" y="1589575"/>
                  </a:lnTo>
                  <a:lnTo>
                    <a:pt x="4133417" y="1594526"/>
                  </a:lnTo>
                  <a:lnTo>
                    <a:pt x="4134848" y="1596712"/>
                  </a:lnTo>
                  <a:lnTo>
                    <a:pt x="4136848" y="1597565"/>
                  </a:lnTo>
                  <a:lnTo>
                    <a:pt x="4137798" y="1597183"/>
                  </a:lnTo>
                  <a:lnTo>
                    <a:pt x="4140132" y="1598178"/>
                  </a:lnTo>
                  <a:lnTo>
                    <a:pt x="4142940" y="1598982"/>
                  </a:lnTo>
                  <a:lnTo>
                    <a:pt x="4145269" y="1597219"/>
                  </a:lnTo>
                  <a:lnTo>
                    <a:pt x="4146593" y="1592267"/>
                  </a:lnTo>
                  <a:lnTo>
                    <a:pt x="4144970" y="1589605"/>
                  </a:lnTo>
                  <a:close/>
                </a:path>
                <a:path w="16906875" h="11270615">
                  <a:moveTo>
                    <a:pt x="4228745" y="1608401"/>
                  </a:moveTo>
                  <a:lnTo>
                    <a:pt x="4225985" y="1608406"/>
                  </a:lnTo>
                  <a:lnTo>
                    <a:pt x="4223652" y="1607410"/>
                  </a:lnTo>
                  <a:lnTo>
                    <a:pt x="4220843" y="1606606"/>
                  </a:lnTo>
                  <a:lnTo>
                    <a:pt x="4218515" y="1608370"/>
                  </a:lnTo>
                  <a:lnTo>
                    <a:pt x="4217191" y="1613322"/>
                  </a:lnTo>
                  <a:lnTo>
                    <a:pt x="4218622" y="1615508"/>
                  </a:lnTo>
                  <a:lnTo>
                    <a:pt x="4220622" y="1616361"/>
                  </a:lnTo>
                  <a:lnTo>
                    <a:pt x="4221573" y="1615979"/>
                  </a:lnTo>
                  <a:lnTo>
                    <a:pt x="4223906" y="1616974"/>
                  </a:lnTo>
                  <a:lnTo>
                    <a:pt x="4226715" y="1617778"/>
                  </a:lnTo>
                  <a:lnTo>
                    <a:pt x="4229043" y="1616013"/>
                  </a:lnTo>
                  <a:lnTo>
                    <a:pt x="4230367" y="1611063"/>
                  </a:lnTo>
                  <a:lnTo>
                    <a:pt x="4228745" y="1608401"/>
                  </a:lnTo>
                  <a:close/>
                </a:path>
                <a:path w="16906875" h="11270615">
                  <a:moveTo>
                    <a:pt x="11974236" y="4900948"/>
                  </a:moveTo>
                  <a:lnTo>
                    <a:pt x="11971285" y="4900477"/>
                  </a:lnTo>
                  <a:lnTo>
                    <a:pt x="11966912" y="4903338"/>
                  </a:lnTo>
                  <a:lnTo>
                    <a:pt x="11966441" y="4906290"/>
                  </a:lnTo>
                  <a:lnTo>
                    <a:pt x="11969305" y="4910662"/>
                  </a:lnTo>
                  <a:lnTo>
                    <a:pt x="11969686" y="4911613"/>
                  </a:lnTo>
                  <a:lnTo>
                    <a:pt x="11972686" y="4912893"/>
                  </a:lnTo>
                  <a:lnTo>
                    <a:pt x="11974304" y="4912795"/>
                  </a:lnTo>
                  <a:lnTo>
                    <a:pt x="11975872" y="4911887"/>
                  </a:lnTo>
                  <a:lnTo>
                    <a:pt x="11978058" y="4910457"/>
                  </a:lnTo>
                  <a:lnTo>
                    <a:pt x="11978530" y="4907506"/>
                  </a:lnTo>
                  <a:lnTo>
                    <a:pt x="11974236" y="4900948"/>
                  </a:lnTo>
                  <a:close/>
                </a:path>
                <a:path w="16906875" h="11270615">
                  <a:moveTo>
                    <a:pt x="4312660" y="1626863"/>
                  </a:moveTo>
                  <a:lnTo>
                    <a:pt x="4309901" y="1626868"/>
                  </a:lnTo>
                  <a:lnTo>
                    <a:pt x="4307568" y="1625873"/>
                  </a:lnTo>
                  <a:lnTo>
                    <a:pt x="4304759" y="1625069"/>
                  </a:lnTo>
                  <a:lnTo>
                    <a:pt x="4302430" y="1626832"/>
                  </a:lnTo>
                  <a:lnTo>
                    <a:pt x="4301107" y="1631783"/>
                  </a:lnTo>
                  <a:lnTo>
                    <a:pt x="4302538" y="1633969"/>
                  </a:lnTo>
                  <a:lnTo>
                    <a:pt x="4304538" y="1634822"/>
                  </a:lnTo>
                  <a:lnTo>
                    <a:pt x="4305488" y="1634440"/>
                  </a:lnTo>
                  <a:lnTo>
                    <a:pt x="4307822" y="1635435"/>
                  </a:lnTo>
                  <a:lnTo>
                    <a:pt x="4310631" y="1636239"/>
                  </a:lnTo>
                  <a:lnTo>
                    <a:pt x="4312960" y="1634474"/>
                  </a:lnTo>
                  <a:lnTo>
                    <a:pt x="4314283" y="1629525"/>
                  </a:lnTo>
                  <a:lnTo>
                    <a:pt x="4312660" y="1626863"/>
                  </a:lnTo>
                  <a:close/>
                </a:path>
                <a:path w="16906875" h="11270615">
                  <a:moveTo>
                    <a:pt x="4395910" y="1645040"/>
                  </a:moveTo>
                  <a:lnTo>
                    <a:pt x="4393150" y="1645045"/>
                  </a:lnTo>
                  <a:lnTo>
                    <a:pt x="4390818" y="1644050"/>
                  </a:lnTo>
                  <a:lnTo>
                    <a:pt x="4388343" y="1643388"/>
                  </a:lnTo>
                  <a:lnTo>
                    <a:pt x="4386014" y="1645153"/>
                  </a:lnTo>
                  <a:lnTo>
                    <a:pt x="4384689" y="1650103"/>
                  </a:lnTo>
                  <a:lnTo>
                    <a:pt x="4386121" y="1652290"/>
                  </a:lnTo>
                  <a:lnTo>
                    <a:pt x="4387787" y="1653000"/>
                  </a:lnTo>
                  <a:lnTo>
                    <a:pt x="4388738" y="1652618"/>
                  </a:lnTo>
                  <a:lnTo>
                    <a:pt x="4391071" y="1653613"/>
                  </a:lnTo>
                  <a:lnTo>
                    <a:pt x="4393880" y="1654417"/>
                  </a:lnTo>
                  <a:lnTo>
                    <a:pt x="4396209" y="1652652"/>
                  </a:lnTo>
                  <a:lnTo>
                    <a:pt x="4397533" y="1647702"/>
                  </a:lnTo>
                  <a:lnTo>
                    <a:pt x="4395910" y="1645040"/>
                  </a:lnTo>
                  <a:close/>
                </a:path>
                <a:path w="16906875" h="11270615">
                  <a:moveTo>
                    <a:pt x="4479635" y="1663026"/>
                  </a:moveTo>
                  <a:lnTo>
                    <a:pt x="4476875" y="1663031"/>
                  </a:lnTo>
                  <a:lnTo>
                    <a:pt x="4474542" y="1662036"/>
                  </a:lnTo>
                  <a:lnTo>
                    <a:pt x="4472066" y="1661374"/>
                  </a:lnTo>
                  <a:lnTo>
                    <a:pt x="4469739" y="1663138"/>
                  </a:lnTo>
                  <a:lnTo>
                    <a:pt x="4468415" y="1668090"/>
                  </a:lnTo>
                  <a:lnTo>
                    <a:pt x="4469846" y="1670275"/>
                  </a:lnTo>
                  <a:lnTo>
                    <a:pt x="4471845" y="1671128"/>
                  </a:lnTo>
                  <a:lnTo>
                    <a:pt x="4472797" y="1670746"/>
                  </a:lnTo>
                  <a:lnTo>
                    <a:pt x="4475130" y="1671741"/>
                  </a:lnTo>
                  <a:lnTo>
                    <a:pt x="4477605" y="1672404"/>
                  </a:lnTo>
                  <a:lnTo>
                    <a:pt x="4479933" y="1670639"/>
                  </a:lnTo>
                  <a:lnTo>
                    <a:pt x="4481257" y="1665687"/>
                  </a:lnTo>
                  <a:lnTo>
                    <a:pt x="4479635" y="1663026"/>
                  </a:lnTo>
                  <a:close/>
                </a:path>
                <a:path w="16906875" h="11270615">
                  <a:moveTo>
                    <a:pt x="11924348" y="4830422"/>
                  </a:moveTo>
                  <a:lnTo>
                    <a:pt x="11921396" y="4829951"/>
                  </a:lnTo>
                  <a:lnTo>
                    <a:pt x="11919210" y="4831383"/>
                  </a:lnTo>
                  <a:lnTo>
                    <a:pt x="11917357" y="4832955"/>
                  </a:lnTo>
                  <a:lnTo>
                    <a:pt x="11916886" y="4835906"/>
                  </a:lnTo>
                  <a:lnTo>
                    <a:pt x="11919749" y="4840279"/>
                  </a:lnTo>
                  <a:lnTo>
                    <a:pt x="11920132" y="4841230"/>
                  </a:lnTo>
                  <a:lnTo>
                    <a:pt x="11921797" y="4841940"/>
                  </a:lnTo>
                  <a:lnTo>
                    <a:pt x="11921940" y="4841607"/>
                  </a:lnTo>
                  <a:lnTo>
                    <a:pt x="11923273" y="4842176"/>
                  </a:lnTo>
                  <a:lnTo>
                    <a:pt x="11925224" y="4842220"/>
                  </a:lnTo>
                  <a:lnTo>
                    <a:pt x="11928312" y="4839598"/>
                  </a:lnTo>
                  <a:lnTo>
                    <a:pt x="11928783" y="4836648"/>
                  </a:lnTo>
                  <a:lnTo>
                    <a:pt x="11925920" y="4832275"/>
                  </a:lnTo>
                  <a:lnTo>
                    <a:pt x="11924348" y="4830422"/>
                  </a:lnTo>
                  <a:close/>
                </a:path>
                <a:path w="16906875" h="11270615">
                  <a:moveTo>
                    <a:pt x="4563218" y="1681347"/>
                  </a:moveTo>
                  <a:lnTo>
                    <a:pt x="4560458" y="1681350"/>
                  </a:lnTo>
                  <a:lnTo>
                    <a:pt x="4558125" y="1680355"/>
                  </a:lnTo>
                  <a:lnTo>
                    <a:pt x="4555650" y="1679693"/>
                  </a:lnTo>
                  <a:lnTo>
                    <a:pt x="4553321" y="1681458"/>
                  </a:lnTo>
                  <a:lnTo>
                    <a:pt x="4551997" y="1686408"/>
                  </a:lnTo>
                  <a:lnTo>
                    <a:pt x="4553428" y="1688595"/>
                  </a:lnTo>
                  <a:lnTo>
                    <a:pt x="4555428" y="1689448"/>
                  </a:lnTo>
                  <a:lnTo>
                    <a:pt x="4556380" y="1689066"/>
                  </a:lnTo>
                  <a:lnTo>
                    <a:pt x="4558712" y="1690061"/>
                  </a:lnTo>
                  <a:lnTo>
                    <a:pt x="4561187" y="1690723"/>
                  </a:lnTo>
                  <a:lnTo>
                    <a:pt x="4563516" y="1688958"/>
                  </a:lnTo>
                  <a:lnTo>
                    <a:pt x="4564840" y="1684008"/>
                  </a:lnTo>
                  <a:lnTo>
                    <a:pt x="4563218" y="1681347"/>
                  </a:lnTo>
                  <a:close/>
                </a:path>
                <a:path w="16906875" h="11270615">
                  <a:moveTo>
                    <a:pt x="4646943" y="1699333"/>
                  </a:moveTo>
                  <a:lnTo>
                    <a:pt x="4644184" y="1699337"/>
                  </a:lnTo>
                  <a:lnTo>
                    <a:pt x="4641850" y="1698342"/>
                  </a:lnTo>
                  <a:lnTo>
                    <a:pt x="4639375" y="1697680"/>
                  </a:lnTo>
                  <a:lnTo>
                    <a:pt x="4637046" y="1699445"/>
                  </a:lnTo>
                  <a:lnTo>
                    <a:pt x="4635723" y="1704394"/>
                  </a:lnTo>
                  <a:lnTo>
                    <a:pt x="4637154" y="1706581"/>
                  </a:lnTo>
                  <a:lnTo>
                    <a:pt x="4639153" y="1707434"/>
                  </a:lnTo>
                  <a:lnTo>
                    <a:pt x="4640104" y="1707051"/>
                  </a:lnTo>
                  <a:lnTo>
                    <a:pt x="4642438" y="1708047"/>
                  </a:lnTo>
                  <a:lnTo>
                    <a:pt x="4644913" y="1708710"/>
                  </a:lnTo>
                  <a:lnTo>
                    <a:pt x="4647242" y="1706945"/>
                  </a:lnTo>
                  <a:lnTo>
                    <a:pt x="4648565" y="1701995"/>
                  </a:lnTo>
                  <a:lnTo>
                    <a:pt x="4646943" y="1699333"/>
                  </a:lnTo>
                  <a:close/>
                </a:path>
                <a:path w="16906875" h="11270615">
                  <a:moveTo>
                    <a:pt x="4730668" y="1717319"/>
                  </a:moveTo>
                  <a:lnTo>
                    <a:pt x="4727908" y="1717323"/>
                  </a:lnTo>
                  <a:lnTo>
                    <a:pt x="4725576" y="1716328"/>
                  </a:lnTo>
                  <a:lnTo>
                    <a:pt x="4723100" y="1715666"/>
                  </a:lnTo>
                  <a:lnTo>
                    <a:pt x="4720772" y="1717431"/>
                  </a:lnTo>
                  <a:lnTo>
                    <a:pt x="4719448" y="1722381"/>
                  </a:lnTo>
                  <a:lnTo>
                    <a:pt x="4720879" y="1724568"/>
                  </a:lnTo>
                  <a:lnTo>
                    <a:pt x="4722879" y="1725421"/>
                  </a:lnTo>
                  <a:lnTo>
                    <a:pt x="4723829" y="1725038"/>
                  </a:lnTo>
                  <a:lnTo>
                    <a:pt x="4726163" y="1726034"/>
                  </a:lnTo>
                  <a:lnTo>
                    <a:pt x="4728638" y="1726696"/>
                  </a:lnTo>
                  <a:lnTo>
                    <a:pt x="4730967" y="1724932"/>
                  </a:lnTo>
                  <a:lnTo>
                    <a:pt x="4732291" y="1719980"/>
                  </a:lnTo>
                  <a:lnTo>
                    <a:pt x="4730668" y="1717319"/>
                  </a:lnTo>
                  <a:close/>
                </a:path>
                <a:path w="16906875" h="11270615">
                  <a:moveTo>
                    <a:pt x="11872938" y="4761612"/>
                  </a:moveTo>
                  <a:lnTo>
                    <a:pt x="11869846" y="4761475"/>
                  </a:lnTo>
                  <a:lnTo>
                    <a:pt x="11865473" y="4764337"/>
                  </a:lnTo>
                  <a:lnTo>
                    <a:pt x="11865335" y="4767430"/>
                  </a:lnTo>
                  <a:lnTo>
                    <a:pt x="11866767" y="4769617"/>
                  </a:lnTo>
                  <a:lnTo>
                    <a:pt x="11868531" y="4771944"/>
                  </a:lnTo>
                  <a:lnTo>
                    <a:pt x="11868913" y="4772895"/>
                  </a:lnTo>
                  <a:lnTo>
                    <a:pt x="11871913" y="4774175"/>
                  </a:lnTo>
                  <a:lnTo>
                    <a:pt x="11874005" y="4773887"/>
                  </a:lnTo>
                  <a:lnTo>
                    <a:pt x="11875241" y="4772838"/>
                  </a:lnTo>
                  <a:lnTo>
                    <a:pt x="11877428" y="4771406"/>
                  </a:lnTo>
                  <a:lnTo>
                    <a:pt x="11877565" y="4768313"/>
                  </a:lnTo>
                  <a:lnTo>
                    <a:pt x="11876134" y="4766128"/>
                  </a:lnTo>
                  <a:lnTo>
                    <a:pt x="11874370" y="4763799"/>
                  </a:lnTo>
                  <a:lnTo>
                    <a:pt x="11872938" y="4761612"/>
                  </a:lnTo>
                  <a:close/>
                </a:path>
                <a:path w="16906875" h="11270615">
                  <a:moveTo>
                    <a:pt x="4814726" y="1735448"/>
                  </a:moveTo>
                  <a:lnTo>
                    <a:pt x="4811967" y="1735452"/>
                  </a:lnTo>
                  <a:lnTo>
                    <a:pt x="4809634" y="1734457"/>
                  </a:lnTo>
                  <a:lnTo>
                    <a:pt x="4807158" y="1733795"/>
                  </a:lnTo>
                  <a:lnTo>
                    <a:pt x="4804829" y="1735560"/>
                  </a:lnTo>
                  <a:lnTo>
                    <a:pt x="4803505" y="1740510"/>
                  </a:lnTo>
                  <a:lnTo>
                    <a:pt x="4804937" y="1742697"/>
                  </a:lnTo>
                  <a:lnTo>
                    <a:pt x="4806937" y="1743550"/>
                  </a:lnTo>
                  <a:lnTo>
                    <a:pt x="4807888" y="1743168"/>
                  </a:lnTo>
                  <a:lnTo>
                    <a:pt x="4810220" y="1744163"/>
                  </a:lnTo>
                  <a:lnTo>
                    <a:pt x="4812696" y="1744824"/>
                  </a:lnTo>
                  <a:lnTo>
                    <a:pt x="4815025" y="1743060"/>
                  </a:lnTo>
                  <a:lnTo>
                    <a:pt x="4816348" y="1738109"/>
                  </a:lnTo>
                  <a:lnTo>
                    <a:pt x="4814726" y="1735448"/>
                  </a:lnTo>
                  <a:close/>
                </a:path>
                <a:path w="16906875" h="11270615">
                  <a:moveTo>
                    <a:pt x="4898452" y="1753434"/>
                  </a:moveTo>
                  <a:lnTo>
                    <a:pt x="4895692" y="1753439"/>
                  </a:lnTo>
                  <a:lnTo>
                    <a:pt x="4893358" y="1752444"/>
                  </a:lnTo>
                  <a:lnTo>
                    <a:pt x="4890883" y="1751782"/>
                  </a:lnTo>
                  <a:lnTo>
                    <a:pt x="4888555" y="1753545"/>
                  </a:lnTo>
                  <a:lnTo>
                    <a:pt x="4887231" y="1758496"/>
                  </a:lnTo>
                  <a:lnTo>
                    <a:pt x="4888662" y="1760682"/>
                  </a:lnTo>
                  <a:lnTo>
                    <a:pt x="4890662" y="1761535"/>
                  </a:lnTo>
                  <a:lnTo>
                    <a:pt x="4891613" y="1761153"/>
                  </a:lnTo>
                  <a:lnTo>
                    <a:pt x="4893946" y="1762148"/>
                  </a:lnTo>
                  <a:lnTo>
                    <a:pt x="4896422" y="1762810"/>
                  </a:lnTo>
                  <a:lnTo>
                    <a:pt x="4898749" y="1761046"/>
                  </a:lnTo>
                  <a:lnTo>
                    <a:pt x="4900074" y="1756096"/>
                  </a:lnTo>
                  <a:lnTo>
                    <a:pt x="4898452" y="1753434"/>
                  </a:lnTo>
                  <a:close/>
                </a:path>
                <a:path w="16906875" h="11270615">
                  <a:moveTo>
                    <a:pt x="11818868" y="4694425"/>
                  </a:moveTo>
                  <a:lnTo>
                    <a:pt x="11815775" y="4694288"/>
                  </a:lnTo>
                  <a:lnTo>
                    <a:pt x="11813922" y="4695860"/>
                  </a:lnTo>
                  <a:lnTo>
                    <a:pt x="11811927" y="4697768"/>
                  </a:lnTo>
                  <a:lnTo>
                    <a:pt x="11811789" y="4700860"/>
                  </a:lnTo>
                  <a:lnTo>
                    <a:pt x="11813363" y="4702713"/>
                  </a:lnTo>
                  <a:lnTo>
                    <a:pt x="11815270" y="4704709"/>
                  </a:lnTo>
                  <a:lnTo>
                    <a:pt x="11815652" y="4705660"/>
                  </a:lnTo>
                  <a:lnTo>
                    <a:pt x="11816985" y="4706228"/>
                  </a:lnTo>
                  <a:lnTo>
                    <a:pt x="11817127" y="4705895"/>
                  </a:lnTo>
                  <a:lnTo>
                    <a:pt x="11818794" y="4706606"/>
                  </a:lnTo>
                  <a:lnTo>
                    <a:pt x="11820887" y="4706317"/>
                  </a:lnTo>
                  <a:lnTo>
                    <a:pt x="11822123" y="4705268"/>
                  </a:lnTo>
                  <a:lnTo>
                    <a:pt x="11824117" y="4703360"/>
                  </a:lnTo>
                  <a:lnTo>
                    <a:pt x="11824255" y="4700268"/>
                  </a:lnTo>
                  <a:lnTo>
                    <a:pt x="11822682" y="4698415"/>
                  </a:lnTo>
                  <a:lnTo>
                    <a:pt x="11818868" y="4694425"/>
                  </a:lnTo>
                  <a:close/>
                </a:path>
                <a:path w="16906875" h="11270615">
                  <a:moveTo>
                    <a:pt x="4982176" y="1771419"/>
                  </a:moveTo>
                  <a:lnTo>
                    <a:pt x="4979416" y="1771424"/>
                  </a:lnTo>
                  <a:lnTo>
                    <a:pt x="4977084" y="1770429"/>
                  </a:lnTo>
                  <a:lnTo>
                    <a:pt x="4974608" y="1769767"/>
                  </a:lnTo>
                  <a:lnTo>
                    <a:pt x="4972280" y="1771532"/>
                  </a:lnTo>
                  <a:lnTo>
                    <a:pt x="4970956" y="1776483"/>
                  </a:lnTo>
                  <a:lnTo>
                    <a:pt x="4972387" y="1778669"/>
                  </a:lnTo>
                  <a:lnTo>
                    <a:pt x="4974387" y="1779522"/>
                  </a:lnTo>
                  <a:lnTo>
                    <a:pt x="4975338" y="1779140"/>
                  </a:lnTo>
                  <a:lnTo>
                    <a:pt x="4977671" y="1780135"/>
                  </a:lnTo>
                  <a:lnTo>
                    <a:pt x="4980146" y="1780797"/>
                  </a:lnTo>
                  <a:lnTo>
                    <a:pt x="4982475" y="1779033"/>
                  </a:lnTo>
                  <a:lnTo>
                    <a:pt x="4983799" y="1774082"/>
                  </a:lnTo>
                  <a:lnTo>
                    <a:pt x="4982176" y="1771419"/>
                  </a:lnTo>
                  <a:close/>
                </a:path>
                <a:path w="16906875" h="11270615">
                  <a:moveTo>
                    <a:pt x="5066235" y="1789549"/>
                  </a:moveTo>
                  <a:lnTo>
                    <a:pt x="5063475" y="1789553"/>
                  </a:lnTo>
                  <a:lnTo>
                    <a:pt x="5061142" y="1788558"/>
                  </a:lnTo>
                  <a:lnTo>
                    <a:pt x="5058666" y="1787896"/>
                  </a:lnTo>
                  <a:lnTo>
                    <a:pt x="5056338" y="1789660"/>
                  </a:lnTo>
                  <a:lnTo>
                    <a:pt x="5055014" y="1794611"/>
                  </a:lnTo>
                  <a:lnTo>
                    <a:pt x="5056445" y="1796798"/>
                  </a:lnTo>
                  <a:lnTo>
                    <a:pt x="5058445" y="1797651"/>
                  </a:lnTo>
                  <a:lnTo>
                    <a:pt x="5059396" y="1797269"/>
                  </a:lnTo>
                  <a:lnTo>
                    <a:pt x="5061729" y="1798264"/>
                  </a:lnTo>
                  <a:lnTo>
                    <a:pt x="5064204" y="1798926"/>
                  </a:lnTo>
                  <a:lnTo>
                    <a:pt x="5066533" y="1797161"/>
                  </a:lnTo>
                  <a:lnTo>
                    <a:pt x="5067857" y="1792211"/>
                  </a:lnTo>
                  <a:lnTo>
                    <a:pt x="5066235" y="1789549"/>
                  </a:lnTo>
                  <a:close/>
                </a:path>
                <a:path w="16906875" h="11270615">
                  <a:moveTo>
                    <a:pt x="11763611" y="4629095"/>
                  </a:moveTo>
                  <a:lnTo>
                    <a:pt x="11760660" y="4628624"/>
                  </a:lnTo>
                  <a:lnTo>
                    <a:pt x="11756669" y="4632437"/>
                  </a:lnTo>
                  <a:lnTo>
                    <a:pt x="11756199" y="4635387"/>
                  </a:lnTo>
                  <a:lnTo>
                    <a:pt x="11760013" y="4639378"/>
                  </a:lnTo>
                  <a:lnTo>
                    <a:pt x="11760537" y="4639996"/>
                  </a:lnTo>
                  <a:lnTo>
                    <a:pt x="11763537" y="4641276"/>
                  </a:lnTo>
                  <a:lnTo>
                    <a:pt x="11765488" y="4641320"/>
                  </a:lnTo>
                  <a:lnTo>
                    <a:pt x="11766864" y="4639937"/>
                  </a:lnTo>
                  <a:lnTo>
                    <a:pt x="11768860" y="4638031"/>
                  </a:lnTo>
                  <a:lnTo>
                    <a:pt x="11769330" y="4635080"/>
                  </a:lnTo>
                  <a:lnTo>
                    <a:pt x="11763611" y="4629095"/>
                  </a:lnTo>
                  <a:close/>
                </a:path>
                <a:path w="16906875" h="11270615">
                  <a:moveTo>
                    <a:pt x="5149960" y="1807536"/>
                  </a:moveTo>
                  <a:lnTo>
                    <a:pt x="5147200" y="1807541"/>
                  </a:lnTo>
                  <a:lnTo>
                    <a:pt x="5144867" y="1806545"/>
                  </a:lnTo>
                  <a:lnTo>
                    <a:pt x="5142392" y="1805883"/>
                  </a:lnTo>
                  <a:lnTo>
                    <a:pt x="5140063" y="1807647"/>
                  </a:lnTo>
                  <a:lnTo>
                    <a:pt x="5138739" y="1812597"/>
                  </a:lnTo>
                  <a:lnTo>
                    <a:pt x="5140170" y="1814784"/>
                  </a:lnTo>
                  <a:lnTo>
                    <a:pt x="5142170" y="1815637"/>
                  </a:lnTo>
                  <a:lnTo>
                    <a:pt x="5143121" y="1815255"/>
                  </a:lnTo>
                  <a:lnTo>
                    <a:pt x="5145454" y="1816250"/>
                  </a:lnTo>
                  <a:lnTo>
                    <a:pt x="5147930" y="1816912"/>
                  </a:lnTo>
                  <a:lnTo>
                    <a:pt x="5150258" y="1815148"/>
                  </a:lnTo>
                  <a:lnTo>
                    <a:pt x="5151582" y="1810198"/>
                  </a:lnTo>
                  <a:lnTo>
                    <a:pt x="5149960" y="1807536"/>
                  </a:lnTo>
                  <a:close/>
                </a:path>
                <a:path w="16906875" h="11270615">
                  <a:moveTo>
                    <a:pt x="5234018" y="1825663"/>
                  </a:moveTo>
                  <a:lnTo>
                    <a:pt x="5231258" y="1825668"/>
                  </a:lnTo>
                  <a:lnTo>
                    <a:pt x="5228925" y="1824673"/>
                  </a:lnTo>
                  <a:lnTo>
                    <a:pt x="5226450" y="1824011"/>
                  </a:lnTo>
                  <a:lnTo>
                    <a:pt x="5224122" y="1825776"/>
                  </a:lnTo>
                  <a:lnTo>
                    <a:pt x="5222798" y="1830727"/>
                  </a:lnTo>
                  <a:lnTo>
                    <a:pt x="5224228" y="1832913"/>
                  </a:lnTo>
                  <a:lnTo>
                    <a:pt x="5226229" y="1833766"/>
                  </a:lnTo>
                  <a:lnTo>
                    <a:pt x="5227180" y="1833384"/>
                  </a:lnTo>
                  <a:lnTo>
                    <a:pt x="5229512" y="1834379"/>
                  </a:lnTo>
                  <a:lnTo>
                    <a:pt x="5231988" y="1835041"/>
                  </a:lnTo>
                  <a:lnTo>
                    <a:pt x="5234316" y="1833276"/>
                  </a:lnTo>
                  <a:lnTo>
                    <a:pt x="5235640" y="1828325"/>
                  </a:lnTo>
                  <a:lnTo>
                    <a:pt x="5234018" y="1825663"/>
                  </a:lnTo>
                  <a:close/>
                </a:path>
                <a:path w="16906875" h="11270615">
                  <a:moveTo>
                    <a:pt x="5318077" y="1843793"/>
                  </a:moveTo>
                  <a:lnTo>
                    <a:pt x="5315317" y="1843797"/>
                  </a:lnTo>
                  <a:lnTo>
                    <a:pt x="5312984" y="1842802"/>
                  </a:lnTo>
                  <a:lnTo>
                    <a:pt x="5310508" y="1842140"/>
                  </a:lnTo>
                  <a:lnTo>
                    <a:pt x="5308180" y="1843904"/>
                  </a:lnTo>
                  <a:lnTo>
                    <a:pt x="5306856" y="1848855"/>
                  </a:lnTo>
                  <a:lnTo>
                    <a:pt x="5308287" y="1851041"/>
                  </a:lnTo>
                  <a:lnTo>
                    <a:pt x="5310287" y="1851894"/>
                  </a:lnTo>
                  <a:lnTo>
                    <a:pt x="5311237" y="1851513"/>
                  </a:lnTo>
                  <a:lnTo>
                    <a:pt x="5313571" y="1852508"/>
                  </a:lnTo>
                  <a:lnTo>
                    <a:pt x="5316046" y="1853170"/>
                  </a:lnTo>
                  <a:lnTo>
                    <a:pt x="5318375" y="1851405"/>
                  </a:lnTo>
                  <a:lnTo>
                    <a:pt x="5319699" y="1846455"/>
                  </a:lnTo>
                  <a:lnTo>
                    <a:pt x="5318077" y="1843793"/>
                  </a:lnTo>
                  <a:close/>
                </a:path>
                <a:path w="16906875" h="11270615">
                  <a:moveTo>
                    <a:pt x="11706453" y="4564530"/>
                  </a:moveTo>
                  <a:lnTo>
                    <a:pt x="11703359" y="4564393"/>
                  </a:lnTo>
                  <a:lnTo>
                    <a:pt x="11701364" y="4566298"/>
                  </a:lnTo>
                  <a:lnTo>
                    <a:pt x="11699511" y="4567872"/>
                  </a:lnTo>
                  <a:lnTo>
                    <a:pt x="11699374" y="4570964"/>
                  </a:lnTo>
                  <a:lnTo>
                    <a:pt x="11703188" y="4574956"/>
                  </a:lnTo>
                  <a:lnTo>
                    <a:pt x="11703711" y="4575573"/>
                  </a:lnTo>
                  <a:lnTo>
                    <a:pt x="11705045" y="4576142"/>
                  </a:lnTo>
                  <a:lnTo>
                    <a:pt x="11704094" y="4576524"/>
                  </a:lnTo>
                  <a:lnTo>
                    <a:pt x="11705759" y="4577235"/>
                  </a:lnTo>
                  <a:lnTo>
                    <a:pt x="11707854" y="4576946"/>
                  </a:lnTo>
                  <a:lnTo>
                    <a:pt x="11709232" y="4575563"/>
                  </a:lnTo>
                  <a:lnTo>
                    <a:pt x="11711560" y="4573798"/>
                  </a:lnTo>
                  <a:lnTo>
                    <a:pt x="11711698" y="4570706"/>
                  </a:lnTo>
                  <a:lnTo>
                    <a:pt x="11707883" y="4566716"/>
                  </a:lnTo>
                  <a:lnTo>
                    <a:pt x="11706453" y="4564530"/>
                  </a:lnTo>
                  <a:close/>
                </a:path>
                <a:path w="16906875" h="11270615">
                  <a:moveTo>
                    <a:pt x="5402135" y="1861921"/>
                  </a:moveTo>
                  <a:lnTo>
                    <a:pt x="5399375" y="1861926"/>
                  </a:lnTo>
                  <a:lnTo>
                    <a:pt x="5397041" y="1860931"/>
                  </a:lnTo>
                  <a:lnTo>
                    <a:pt x="5394566" y="1860269"/>
                  </a:lnTo>
                  <a:lnTo>
                    <a:pt x="5392238" y="1862033"/>
                  </a:lnTo>
                  <a:lnTo>
                    <a:pt x="5390914" y="1866983"/>
                  </a:lnTo>
                  <a:lnTo>
                    <a:pt x="5392345" y="1869170"/>
                  </a:lnTo>
                  <a:lnTo>
                    <a:pt x="5394346" y="1870023"/>
                  </a:lnTo>
                  <a:lnTo>
                    <a:pt x="5395296" y="1869640"/>
                  </a:lnTo>
                  <a:lnTo>
                    <a:pt x="5397629" y="1870635"/>
                  </a:lnTo>
                  <a:lnTo>
                    <a:pt x="5400104" y="1871297"/>
                  </a:lnTo>
                  <a:lnTo>
                    <a:pt x="5402432" y="1869534"/>
                  </a:lnTo>
                  <a:lnTo>
                    <a:pt x="5403757" y="1864583"/>
                  </a:lnTo>
                  <a:lnTo>
                    <a:pt x="5402135" y="1861921"/>
                  </a:lnTo>
                  <a:close/>
                </a:path>
                <a:path w="16906875" h="11270615">
                  <a:moveTo>
                    <a:pt x="5486193" y="1880049"/>
                  </a:moveTo>
                  <a:lnTo>
                    <a:pt x="5483433" y="1880054"/>
                  </a:lnTo>
                  <a:lnTo>
                    <a:pt x="5481101" y="1879059"/>
                  </a:lnTo>
                  <a:lnTo>
                    <a:pt x="5478625" y="1878397"/>
                  </a:lnTo>
                  <a:lnTo>
                    <a:pt x="5476296" y="1880162"/>
                  </a:lnTo>
                  <a:lnTo>
                    <a:pt x="5474973" y="1885112"/>
                  </a:lnTo>
                  <a:lnTo>
                    <a:pt x="5476404" y="1887298"/>
                  </a:lnTo>
                  <a:lnTo>
                    <a:pt x="5478404" y="1888151"/>
                  </a:lnTo>
                  <a:lnTo>
                    <a:pt x="5479354" y="1887769"/>
                  </a:lnTo>
                  <a:lnTo>
                    <a:pt x="5481687" y="1888765"/>
                  </a:lnTo>
                  <a:lnTo>
                    <a:pt x="5484163" y="1889427"/>
                  </a:lnTo>
                  <a:lnTo>
                    <a:pt x="5486492" y="1887662"/>
                  </a:lnTo>
                  <a:lnTo>
                    <a:pt x="5487816" y="1882711"/>
                  </a:lnTo>
                  <a:lnTo>
                    <a:pt x="5486193" y="1880049"/>
                  </a:lnTo>
                  <a:close/>
                </a:path>
                <a:path w="16906875" h="11270615">
                  <a:moveTo>
                    <a:pt x="11648441" y="4501964"/>
                  </a:moveTo>
                  <a:lnTo>
                    <a:pt x="11645347" y="4501826"/>
                  </a:lnTo>
                  <a:lnTo>
                    <a:pt x="11643353" y="4503734"/>
                  </a:lnTo>
                  <a:lnTo>
                    <a:pt x="11641500" y="4505306"/>
                  </a:lnTo>
                  <a:lnTo>
                    <a:pt x="11641363" y="4508400"/>
                  </a:lnTo>
                  <a:lnTo>
                    <a:pt x="11645175" y="4512390"/>
                  </a:lnTo>
                  <a:lnTo>
                    <a:pt x="11645700" y="4513008"/>
                  </a:lnTo>
                  <a:lnTo>
                    <a:pt x="11648366" y="4514145"/>
                  </a:lnTo>
                  <a:lnTo>
                    <a:pt x="11650459" y="4513856"/>
                  </a:lnTo>
                  <a:lnTo>
                    <a:pt x="11651837" y="4512474"/>
                  </a:lnTo>
                  <a:lnTo>
                    <a:pt x="11653690" y="4510900"/>
                  </a:lnTo>
                  <a:lnTo>
                    <a:pt x="11653827" y="4507808"/>
                  </a:lnTo>
                  <a:lnTo>
                    <a:pt x="11650015" y="4503817"/>
                  </a:lnTo>
                  <a:lnTo>
                    <a:pt x="11648441" y="4501964"/>
                  </a:lnTo>
                  <a:close/>
                </a:path>
                <a:path w="16906875" h="11270615">
                  <a:moveTo>
                    <a:pt x="5570109" y="1898512"/>
                  </a:moveTo>
                  <a:lnTo>
                    <a:pt x="5567350" y="1898517"/>
                  </a:lnTo>
                  <a:lnTo>
                    <a:pt x="5565016" y="1897521"/>
                  </a:lnTo>
                  <a:lnTo>
                    <a:pt x="5562541" y="1896859"/>
                  </a:lnTo>
                  <a:lnTo>
                    <a:pt x="5560212" y="1898623"/>
                  </a:lnTo>
                  <a:lnTo>
                    <a:pt x="5558888" y="1903575"/>
                  </a:lnTo>
                  <a:lnTo>
                    <a:pt x="5560319" y="1905760"/>
                  </a:lnTo>
                  <a:lnTo>
                    <a:pt x="5562320" y="1906613"/>
                  </a:lnTo>
                  <a:lnTo>
                    <a:pt x="5563270" y="1906230"/>
                  </a:lnTo>
                  <a:lnTo>
                    <a:pt x="5565603" y="1907226"/>
                  </a:lnTo>
                  <a:lnTo>
                    <a:pt x="5568079" y="1907887"/>
                  </a:lnTo>
                  <a:lnTo>
                    <a:pt x="5570407" y="1906124"/>
                  </a:lnTo>
                  <a:lnTo>
                    <a:pt x="5571732" y="1901172"/>
                  </a:lnTo>
                  <a:lnTo>
                    <a:pt x="5570109" y="1898512"/>
                  </a:lnTo>
                  <a:close/>
                </a:path>
                <a:path w="16906875" h="11270615">
                  <a:moveTo>
                    <a:pt x="5654500" y="1916783"/>
                  </a:moveTo>
                  <a:lnTo>
                    <a:pt x="5651741" y="1916788"/>
                  </a:lnTo>
                  <a:lnTo>
                    <a:pt x="5649408" y="1915792"/>
                  </a:lnTo>
                  <a:lnTo>
                    <a:pt x="5646599" y="1914987"/>
                  </a:lnTo>
                  <a:lnTo>
                    <a:pt x="5644271" y="1916752"/>
                  </a:lnTo>
                  <a:lnTo>
                    <a:pt x="5642947" y="1921703"/>
                  </a:lnTo>
                  <a:lnTo>
                    <a:pt x="5644378" y="1923889"/>
                  </a:lnTo>
                  <a:lnTo>
                    <a:pt x="5646711" y="1924884"/>
                  </a:lnTo>
                  <a:lnTo>
                    <a:pt x="5647662" y="1924502"/>
                  </a:lnTo>
                  <a:lnTo>
                    <a:pt x="5649995" y="1925497"/>
                  </a:lnTo>
                  <a:lnTo>
                    <a:pt x="5652470" y="1926159"/>
                  </a:lnTo>
                  <a:lnTo>
                    <a:pt x="5654799" y="1924394"/>
                  </a:lnTo>
                  <a:lnTo>
                    <a:pt x="5656123" y="1919443"/>
                  </a:lnTo>
                  <a:lnTo>
                    <a:pt x="5654500" y="1916783"/>
                  </a:lnTo>
                  <a:close/>
                </a:path>
                <a:path w="16906875" h="11270615">
                  <a:moveTo>
                    <a:pt x="11588100" y="4441162"/>
                  </a:moveTo>
                  <a:lnTo>
                    <a:pt x="11585341" y="4441167"/>
                  </a:lnTo>
                  <a:lnTo>
                    <a:pt x="11581351" y="4444982"/>
                  </a:lnTo>
                  <a:lnTo>
                    <a:pt x="11581356" y="4447741"/>
                  </a:lnTo>
                  <a:lnTo>
                    <a:pt x="11585168" y="4451731"/>
                  </a:lnTo>
                  <a:lnTo>
                    <a:pt x="11586836" y="4452442"/>
                  </a:lnTo>
                  <a:lnTo>
                    <a:pt x="11586694" y="4452776"/>
                  </a:lnTo>
                  <a:lnTo>
                    <a:pt x="11588359" y="4453486"/>
                  </a:lnTo>
                  <a:lnTo>
                    <a:pt x="11590453" y="4453197"/>
                  </a:lnTo>
                  <a:lnTo>
                    <a:pt x="11591831" y="4451815"/>
                  </a:lnTo>
                  <a:lnTo>
                    <a:pt x="11593824" y="4449908"/>
                  </a:lnTo>
                  <a:lnTo>
                    <a:pt x="11593820" y="4447148"/>
                  </a:lnTo>
                  <a:lnTo>
                    <a:pt x="11588100" y="4441162"/>
                  </a:lnTo>
                  <a:close/>
                </a:path>
                <a:path w="16906875" h="11270615">
                  <a:moveTo>
                    <a:pt x="5738416" y="1935244"/>
                  </a:moveTo>
                  <a:lnTo>
                    <a:pt x="5735656" y="1935248"/>
                  </a:lnTo>
                  <a:lnTo>
                    <a:pt x="5733324" y="1934254"/>
                  </a:lnTo>
                  <a:lnTo>
                    <a:pt x="5730515" y="1933450"/>
                  </a:lnTo>
                  <a:lnTo>
                    <a:pt x="5728186" y="1935214"/>
                  </a:lnTo>
                  <a:lnTo>
                    <a:pt x="5726863" y="1940165"/>
                  </a:lnTo>
                  <a:lnTo>
                    <a:pt x="5728294" y="1942350"/>
                  </a:lnTo>
                  <a:lnTo>
                    <a:pt x="5730294" y="1943203"/>
                  </a:lnTo>
                  <a:lnTo>
                    <a:pt x="5731245" y="1942821"/>
                  </a:lnTo>
                  <a:lnTo>
                    <a:pt x="5733578" y="1943816"/>
                  </a:lnTo>
                  <a:lnTo>
                    <a:pt x="5736387" y="1944620"/>
                  </a:lnTo>
                  <a:lnTo>
                    <a:pt x="5738716" y="1942857"/>
                  </a:lnTo>
                  <a:lnTo>
                    <a:pt x="5740039" y="1937906"/>
                  </a:lnTo>
                  <a:lnTo>
                    <a:pt x="5738416" y="1935244"/>
                  </a:lnTo>
                  <a:close/>
                </a:path>
                <a:path w="16906875" h="11270615">
                  <a:moveTo>
                    <a:pt x="5822333" y="1953705"/>
                  </a:moveTo>
                  <a:lnTo>
                    <a:pt x="5819574" y="1953710"/>
                  </a:lnTo>
                  <a:lnTo>
                    <a:pt x="5817240" y="1952715"/>
                  </a:lnTo>
                  <a:lnTo>
                    <a:pt x="5814431" y="1951911"/>
                  </a:lnTo>
                  <a:lnTo>
                    <a:pt x="5812104" y="1953676"/>
                  </a:lnTo>
                  <a:lnTo>
                    <a:pt x="5810779" y="1958626"/>
                  </a:lnTo>
                  <a:lnTo>
                    <a:pt x="5812210" y="1960812"/>
                  </a:lnTo>
                  <a:lnTo>
                    <a:pt x="5814210" y="1961666"/>
                  </a:lnTo>
                  <a:lnTo>
                    <a:pt x="5815161" y="1961283"/>
                  </a:lnTo>
                  <a:lnTo>
                    <a:pt x="5817495" y="1962279"/>
                  </a:lnTo>
                  <a:lnTo>
                    <a:pt x="5820303" y="1963083"/>
                  </a:lnTo>
                  <a:lnTo>
                    <a:pt x="5822631" y="1961319"/>
                  </a:lnTo>
                  <a:lnTo>
                    <a:pt x="5823955" y="1956367"/>
                  </a:lnTo>
                  <a:lnTo>
                    <a:pt x="5822333" y="1953705"/>
                  </a:lnTo>
                  <a:close/>
                </a:path>
                <a:path w="16906875" h="11270615">
                  <a:moveTo>
                    <a:pt x="11526333" y="4380935"/>
                  </a:moveTo>
                  <a:lnTo>
                    <a:pt x="11523574" y="4380939"/>
                  </a:lnTo>
                  <a:lnTo>
                    <a:pt x="11521579" y="4382846"/>
                  </a:lnTo>
                  <a:lnTo>
                    <a:pt x="11519918" y="4384895"/>
                  </a:lnTo>
                  <a:lnTo>
                    <a:pt x="11519922" y="4387655"/>
                  </a:lnTo>
                  <a:lnTo>
                    <a:pt x="11523735" y="4391645"/>
                  </a:lnTo>
                  <a:lnTo>
                    <a:pt x="11525401" y="4392356"/>
                  </a:lnTo>
                  <a:lnTo>
                    <a:pt x="11525259" y="4392690"/>
                  </a:lnTo>
                  <a:lnTo>
                    <a:pt x="11526925" y="4393400"/>
                  </a:lnTo>
                  <a:lnTo>
                    <a:pt x="11529162" y="4392778"/>
                  </a:lnTo>
                  <a:lnTo>
                    <a:pt x="11530540" y="4391396"/>
                  </a:lnTo>
                  <a:lnTo>
                    <a:pt x="11532202" y="4389347"/>
                  </a:lnTo>
                  <a:lnTo>
                    <a:pt x="11532195" y="4386587"/>
                  </a:lnTo>
                  <a:lnTo>
                    <a:pt x="11528382" y="4382598"/>
                  </a:lnTo>
                  <a:lnTo>
                    <a:pt x="11526333" y="4380935"/>
                  </a:lnTo>
                  <a:close/>
                </a:path>
                <a:path w="16906875" h="11270615">
                  <a:moveTo>
                    <a:pt x="5906440" y="1972643"/>
                  </a:moveTo>
                  <a:lnTo>
                    <a:pt x="5903681" y="1972648"/>
                  </a:lnTo>
                  <a:lnTo>
                    <a:pt x="5901347" y="1971653"/>
                  </a:lnTo>
                  <a:lnTo>
                    <a:pt x="5898538" y="1970848"/>
                  </a:lnTo>
                  <a:lnTo>
                    <a:pt x="5896211" y="1972612"/>
                  </a:lnTo>
                  <a:lnTo>
                    <a:pt x="5894886" y="1977564"/>
                  </a:lnTo>
                  <a:lnTo>
                    <a:pt x="5896318" y="1979751"/>
                  </a:lnTo>
                  <a:lnTo>
                    <a:pt x="5898318" y="1980604"/>
                  </a:lnTo>
                  <a:lnTo>
                    <a:pt x="5899268" y="1980221"/>
                  </a:lnTo>
                  <a:lnTo>
                    <a:pt x="5901602" y="1981217"/>
                  </a:lnTo>
                  <a:lnTo>
                    <a:pt x="5904410" y="1982021"/>
                  </a:lnTo>
                  <a:lnTo>
                    <a:pt x="5906738" y="1980255"/>
                  </a:lnTo>
                  <a:lnTo>
                    <a:pt x="5908062" y="1975305"/>
                  </a:lnTo>
                  <a:lnTo>
                    <a:pt x="5906440" y="1972643"/>
                  </a:lnTo>
                  <a:close/>
                </a:path>
                <a:path w="16906875" h="11270615">
                  <a:moveTo>
                    <a:pt x="5990689" y="1991247"/>
                  </a:moveTo>
                  <a:lnTo>
                    <a:pt x="5987929" y="1991252"/>
                  </a:lnTo>
                  <a:lnTo>
                    <a:pt x="5985596" y="1990257"/>
                  </a:lnTo>
                  <a:lnTo>
                    <a:pt x="5982787" y="1989453"/>
                  </a:lnTo>
                  <a:lnTo>
                    <a:pt x="5980460" y="1991217"/>
                  </a:lnTo>
                  <a:lnTo>
                    <a:pt x="5979136" y="1996167"/>
                  </a:lnTo>
                  <a:lnTo>
                    <a:pt x="5980567" y="1998354"/>
                  </a:lnTo>
                  <a:lnTo>
                    <a:pt x="5982567" y="1999207"/>
                  </a:lnTo>
                  <a:lnTo>
                    <a:pt x="5983518" y="1998825"/>
                  </a:lnTo>
                  <a:lnTo>
                    <a:pt x="5985851" y="1999820"/>
                  </a:lnTo>
                  <a:lnTo>
                    <a:pt x="5988660" y="2000624"/>
                  </a:lnTo>
                  <a:lnTo>
                    <a:pt x="5990988" y="1998859"/>
                  </a:lnTo>
                  <a:lnTo>
                    <a:pt x="5992311" y="1993909"/>
                  </a:lnTo>
                  <a:lnTo>
                    <a:pt x="5990689" y="1991247"/>
                  </a:lnTo>
                  <a:close/>
                </a:path>
                <a:path w="16906875" h="11270615">
                  <a:moveTo>
                    <a:pt x="11463713" y="4322707"/>
                  </a:moveTo>
                  <a:lnTo>
                    <a:pt x="11460621" y="4322570"/>
                  </a:lnTo>
                  <a:lnTo>
                    <a:pt x="11457297" y="4326667"/>
                  </a:lnTo>
                  <a:lnTo>
                    <a:pt x="11457160" y="4329761"/>
                  </a:lnTo>
                  <a:lnTo>
                    <a:pt x="11461257" y="4333083"/>
                  </a:lnTo>
                  <a:lnTo>
                    <a:pt x="11462591" y="4333652"/>
                  </a:lnTo>
                  <a:lnTo>
                    <a:pt x="11462782" y="4334128"/>
                  </a:lnTo>
                  <a:lnTo>
                    <a:pt x="11464448" y="4334838"/>
                  </a:lnTo>
                  <a:lnTo>
                    <a:pt x="11466684" y="4334217"/>
                  </a:lnTo>
                  <a:lnTo>
                    <a:pt x="11468062" y="4332835"/>
                  </a:lnTo>
                  <a:lnTo>
                    <a:pt x="11470057" y="4330929"/>
                  </a:lnTo>
                  <a:lnTo>
                    <a:pt x="11469860" y="4327693"/>
                  </a:lnTo>
                  <a:lnTo>
                    <a:pt x="11463713" y="4322707"/>
                  </a:lnTo>
                  <a:close/>
                </a:path>
                <a:path w="16906875" h="11270615">
                  <a:moveTo>
                    <a:pt x="6074464" y="2010042"/>
                  </a:moveTo>
                  <a:lnTo>
                    <a:pt x="6071704" y="2010047"/>
                  </a:lnTo>
                  <a:lnTo>
                    <a:pt x="6069371" y="2009052"/>
                  </a:lnTo>
                  <a:lnTo>
                    <a:pt x="6066562" y="2008248"/>
                  </a:lnTo>
                  <a:lnTo>
                    <a:pt x="6064234" y="2010013"/>
                  </a:lnTo>
                  <a:lnTo>
                    <a:pt x="6062910" y="2014963"/>
                  </a:lnTo>
                  <a:lnTo>
                    <a:pt x="6064341" y="2017148"/>
                  </a:lnTo>
                  <a:lnTo>
                    <a:pt x="6066341" y="2018002"/>
                  </a:lnTo>
                  <a:lnTo>
                    <a:pt x="6067292" y="2017620"/>
                  </a:lnTo>
                  <a:lnTo>
                    <a:pt x="6069624" y="2018615"/>
                  </a:lnTo>
                  <a:lnTo>
                    <a:pt x="6072433" y="2019419"/>
                  </a:lnTo>
                  <a:lnTo>
                    <a:pt x="6074762" y="2017655"/>
                  </a:lnTo>
                  <a:lnTo>
                    <a:pt x="6076086" y="2012704"/>
                  </a:lnTo>
                  <a:lnTo>
                    <a:pt x="6074464" y="2010042"/>
                  </a:lnTo>
                  <a:close/>
                </a:path>
                <a:path w="16906875" h="11270615">
                  <a:moveTo>
                    <a:pt x="11399860" y="4265528"/>
                  </a:moveTo>
                  <a:lnTo>
                    <a:pt x="11396625" y="4265724"/>
                  </a:lnTo>
                  <a:lnTo>
                    <a:pt x="11394963" y="4267773"/>
                  </a:lnTo>
                  <a:lnTo>
                    <a:pt x="11392967" y="4269680"/>
                  </a:lnTo>
                  <a:lnTo>
                    <a:pt x="11393162" y="4272914"/>
                  </a:lnTo>
                  <a:lnTo>
                    <a:pt x="11397261" y="4276239"/>
                  </a:lnTo>
                  <a:lnTo>
                    <a:pt x="11398593" y="4276807"/>
                  </a:lnTo>
                  <a:lnTo>
                    <a:pt x="11398451" y="4277141"/>
                  </a:lnTo>
                  <a:lnTo>
                    <a:pt x="11400450" y="4277993"/>
                  </a:lnTo>
                  <a:lnTo>
                    <a:pt x="11402544" y="4277704"/>
                  </a:lnTo>
                  <a:lnTo>
                    <a:pt x="11404064" y="4275988"/>
                  </a:lnTo>
                  <a:lnTo>
                    <a:pt x="11406059" y="4274083"/>
                  </a:lnTo>
                  <a:lnTo>
                    <a:pt x="11405864" y="4270847"/>
                  </a:lnTo>
                  <a:lnTo>
                    <a:pt x="11401766" y="4267523"/>
                  </a:lnTo>
                  <a:lnTo>
                    <a:pt x="11399860" y="4265528"/>
                  </a:lnTo>
                  <a:close/>
                </a:path>
                <a:path w="16906875" h="11270615">
                  <a:moveTo>
                    <a:pt x="6158429" y="2029312"/>
                  </a:moveTo>
                  <a:lnTo>
                    <a:pt x="6155670" y="2029317"/>
                  </a:lnTo>
                  <a:lnTo>
                    <a:pt x="6153336" y="2028322"/>
                  </a:lnTo>
                  <a:lnTo>
                    <a:pt x="6150528" y="2027518"/>
                  </a:lnTo>
                  <a:lnTo>
                    <a:pt x="6148199" y="2029283"/>
                  </a:lnTo>
                  <a:lnTo>
                    <a:pt x="6146876" y="2034233"/>
                  </a:lnTo>
                  <a:lnTo>
                    <a:pt x="6148306" y="2036420"/>
                  </a:lnTo>
                  <a:lnTo>
                    <a:pt x="6150305" y="2037273"/>
                  </a:lnTo>
                  <a:lnTo>
                    <a:pt x="6151257" y="2036891"/>
                  </a:lnTo>
                  <a:lnTo>
                    <a:pt x="6153591" y="2037886"/>
                  </a:lnTo>
                  <a:lnTo>
                    <a:pt x="6156399" y="2038690"/>
                  </a:lnTo>
                  <a:lnTo>
                    <a:pt x="6158727" y="2036926"/>
                  </a:lnTo>
                  <a:lnTo>
                    <a:pt x="6160051" y="2031975"/>
                  </a:lnTo>
                  <a:lnTo>
                    <a:pt x="6158429" y="2029312"/>
                  </a:lnTo>
                  <a:close/>
                </a:path>
                <a:path w="16906875" h="11270615">
                  <a:moveTo>
                    <a:pt x="6242394" y="2048584"/>
                  </a:moveTo>
                  <a:lnTo>
                    <a:pt x="6239634" y="2048589"/>
                  </a:lnTo>
                  <a:lnTo>
                    <a:pt x="6237301" y="2047593"/>
                  </a:lnTo>
                  <a:lnTo>
                    <a:pt x="6234492" y="2046789"/>
                  </a:lnTo>
                  <a:lnTo>
                    <a:pt x="6232165" y="2048553"/>
                  </a:lnTo>
                  <a:lnTo>
                    <a:pt x="6230840" y="2053505"/>
                  </a:lnTo>
                  <a:lnTo>
                    <a:pt x="6232271" y="2055691"/>
                  </a:lnTo>
                  <a:lnTo>
                    <a:pt x="6234271" y="2056544"/>
                  </a:lnTo>
                  <a:lnTo>
                    <a:pt x="6235222" y="2056162"/>
                  </a:lnTo>
                  <a:lnTo>
                    <a:pt x="6237555" y="2057157"/>
                  </a:lnTo>
                  <a:lnTo>
                    <a:pt x="6240030" y="2057819"/>
                  </a:lnTo>
                  <a:lnTo>
                    <a:pt x="6242692" y="2056196"/>
                  </a:lnTo>
                  <a:lnTo>
                    <a:pt x="6244016" y="2051246"/>
                  </a:lnTo>
                  <a:lnTo>
                    <a:pt x="6242394" y="2048584"/>
                  </a:lnTo>
                  <a:close/>
                </a:path>
                <a:path w="16906875" h="11270615">
                  <a:moveTo>
                    <a:pt x="11333960" y="4209447"/>
                  </a:moveTo>
                  <a:lnTo>
                    <a:pt x="11331058" y="4209784"/>
                  </a:lnTo>
                  <a:lnTo>
                    <a:pt x="11327733" y="4213883"/>
                  </a:lnTo>
                  <a:lnTo>
                    <a:pt x="11328072" y="4216784"/>
                  </a:lnTo>
                  <a:lnTo>
                    <a:pt x="11332169" y="4220108"/>
                  </a:lnTo>
                  <a:lnTo>
                    <a:pt x="11335170" y="4221388"/>
                  </a:lnTo>
                  <a:lnTo>
                    <a:pt x="11337263" y="4221099"/>
                  </a:lnTo>
                  <a:lnTo>
                    <a:pt x="11338783" y="4219384"/>
                  </a:lnTo>
                  <a:lnTo>
                    <a:pt x="11340445" y="4217335"/>
                  </a:lnTo>
                  <a:lnTo>
                    <a:pt x="11340107" y="4214432"/>
                  </a:lnTo>
                  <a:lnTo>
                    <a:pt x="11333960" y="4209447"/>
                  </a:lnTo>
                  <a:close/>
                </a:path>
                <a:path w="16906875" h="11270615">
                  <a:moveTo>
                    <a:pt x="6326692" y="2067997"/>
                  </a:moveTo>
                  <a:lnTo>
                    <a:pt x="6323933" y="2068002"/>
                  </a:lnTo>
                  <a:lnTo>
                    <a:pt x="6321599" y="2067007"/>
                  </a:lnTo>
                  <a:lnTo>
                    <a:pt x="6319124" y="2066344"/>
                  </a:lnTo>
                  <a:lnTo>
                    <a:pt x="6316463" y="2067967"/>
                  </a:lnTo>
                  <a:lnTo>
                    <a:pt x="6315139" y="2072917"/>
                  </a:lnTo>
                  <a:lnTo>
                    <a:pt x="6316569" y="2075103"/>
                  </a:lnTo>
                  <a:lnTo>
                    <a:pt x="6318569" y="2075956"/>
                  </a:lnTo>
                  <a:lnTo>
                    <a:pt x="6319520" y="2075574"/>
                  </a:lnTo>
                  <a:lnTo>
                    <a:pt x="6321854" y="2076570"/>
                  </a:lnTo>
                  <a:lnTo>
                    <a:pt x="6324329" y="2077231"/>
                  </a:lnTo>
                  <a:lnTo>
                    <a:pt x="6326991" y="2075609"/>
                  </a:lnTo>
                  <a:lnTo>
                    <a:pt x="6328315" y="2070658"/>
                  </a:lnTo>
                  <a:lnTo>
                    <a:pt x="6326692" y="2067997"/>
                  </a:lnTo>
                  <a:close/>
                </a:path>
                <a:path w="16906875" h="11270615">
                  <a:moveTo>
                    <a:pt x="6410515" y="2087601"/>
                  </a:moveTo>
                  <a:lnTo>
                    <a:pt x="6407756" y="2087606"/>
                  </a:lnTo>
                  <a:lnTo>
                    <a:pt x="6405422" y="2086610"/>
                  </a:lnTo>
                  <a:lnTo>
                    <a:pt x="6402947" y="2085948"/>
                  </a:lnTo>
                  <a:lnTo>
                    <a:pt x="6400286" y="2087570"/>
                  </a:lnTo>
                  <a:lnTo>
                    <a:pt x="6399624" y="2090046"/>
                  </a:lnTo>
                  <a:lnTo>
                    <a:pt x="6399104" y="2092187"/>
                  </a:lnTo>
                  <a:lnTo>
                    <a:pt x="6400393" y="2094707"/>
                  </a:lnTo>
                  <a:lnTo>
                    <a:pt x="6402393" y="2095560"/>
                  </a:lnTo>
                  <a:lnTo>
                    <a:pt x="6402535" y="2095227"/>
                  </a:lnTo>
                  <a:lnTo>
                    <a:pt x="6403344" y="2095178"/>
                  </a:lnTo>
                  <a:lnTo>
                    <a:pt x="6405677" y="2096173"/>
                  </a:lnTo>
                  <a:lnTo>
                    <a:pt x="6408153" y="2096835"/>
                  </a:lnTo>
                  <a:lnTo>
                    <a:pt x="6410813" y="2095213"/>
                  </a:lnTo>
                  <a:lnTo>
                    <a:pt x="6412137" y="2090263"/>
                  </a:lnTo>
                  <a:lnTo>
                    <a:pt x="6410515" y="2087601"/>
                  </a:lnTo>
                  <a:close/>
                </a:path>
                <a:path w="16906875" h="11270615">
                  <a:moveTo>
                    <a:pt x="11267825" y="4154840"/>
                  </a:moveTo>
                  <a:lnTo>
                    <a:pt x="11264924" y="4155179"/>
                  </a:lnTo>
                  <a:lnTo>
                    <a:pt x="11261600" y="4159277"/>
                  </a:lnTo>
                  <a:lnTo>
                    <a:pt x="11261938" y="4162179"/>
                  </a:lnTo>
                  <a:lnTo>
                    <a:pt x="11266035" y="4165503"/>
                  </a:lnTo>
                  <a:lnTo>
                    <a:pt x="11267368" y="4166071"/>
                  </a:lnTo>
                  <a:lnTo>
                    <a:pt x="11266893" y="4166263"/>
                  </a:lnTo>
                  <a:lnTo>
                    <a:pt x="11268892" y="4167115"/>
                  </a:lnTo>
                  <a:lnTo>
                    <a:pt x="11271128" y="4166493"/>
                  </a:lnTo>
                  <a:lnTo>
                    <a:pt x="11272648" y="4164778"/>
                  </a:lnTo>
                  <a:lnTo>
                    <a:pt x="11274310" y="4162729"/>
                  </a:lnTo>
                  <a:lnTo>
                    <a:pt x="11273972" y="4159827"/>
                  </a:lnTo>
                  <a:lnTo>
                    <a:pt x="11267825" y="4154840"/>
                  </a:lnTo>
                  <a:close/>
                </a:path>
                <a:path w="16906875" h="11270615">
                  <a:moveTo>
                    <a:pt x="6494672" y="2107346"/>
                  </a:moveTo>
                  <a:lnTo>
                    <a:pt x="6491912" y="2107351"/>
                  </a:lnTo>
                  <a:lnTo>
                    <a:pt x="6489579" y="2106356"/>
                  </a:lnTo>
                  <a:lnTo>
                    <a:pt x="6487104" y="2105694"/>
                  </a:lnTo>
                  <a:lnTo>
                    <a:pt x="6484441" y="2107317"/>
                  </a:lnTo>
                  <a:lnTo>
                    <a:pt x="6483779" y="2109791"/>
                  </a:lnTo>
                  <a:lnTo>
                    <a:pt x="6483259" y="2111934"/>
                  </a:lnTo>
                  <a:lnTo>
                    <a:pt x="6484548" y="2114454"/>
                  </a:lnTo>
                  <a:lnTo>
                    <a:pt x="6486548" y="2115307"/>
                  </a:lnTo>
                  <a:lnTo>
                    <a:pt x="6487358" y="2115258"/>
                  </a:lnTo>
                  <a:lnTo>
                    <a:pt x="6489690" y="2116253"/>
                  </a:lnTo>
                  <a:lnTo>
                    <a:pt x="6492165" y="2116915"/>
                  </a:lnTo>
                  <a:lnTo>
                    <a:pt x="6494828" y="2115292"/>
                  </a:lnTo>
                  <a:lnTo>
                    <a:pt x="6495490" y="2112818"/>
                  </a:lnTo>
                  <a:lnTo>
                    <a:pt x="6496294" y="2110009"/>
                  </a:lnTo>
                  <a:lnTo>
                    <a:pt x="6494672" y="2107346"/>
                  </a:lnTo>
                  <a:close/>
                </a:path>
                <a:path w="16906875" h="11270615">
                  <a:moveTo>
                    <a:pt x="11201122" y="4101568"/>
                  </a:moveTo>
                  <a:lnTo>
                    <a:pt x="11198219" y="4101906"/>
                  </a:lnTo>
                  <a:lnTo>
                    <a:pt x="11194896" y="4106004"/>
                  </a:lnTo>
                  <a:lnTo>
                    <a:pt x="11195235" y="4108906"/>
                  </a:lnTo>
                  <a:lnTo>
                    <a:pt x="11199332" y="4112229"/>
                  </a:lnTo>
                  <a:lnTo>
                    <a:pt x="11200331" y="4112655"/>
                  </a:lnTo>
                  <a:lnTo>
                    <a:pt x="11200189" y="4112989"/>
                  </a:lnTo>
                  <a:lnTo>
                    <a:pt x="11202189" y="4113842"/>
                  </a:lnTo>
                  <a:lnTo>
                    <a:pt x="11204424" y="4113221"/>
                  </a:lnTo>
                  <a:lnTo>
                    <a:pt x="11205944" y="4111505"/>
                  </a:lnTo>
                  <a:lnTo>
                    <a:pt x="11207606" y="4109457"/>
                  </a:lnTo>
                  <a:lnTo>
                    <a:pt x="11207268" y="4106554"/>
                  </a:lnTo>
                  <a:lnTo>
                    <a:pt x="11201122" y="4101568"/>
                  </a:lnTo>
                  <a:close/>
                </a:path>
                <a:path w="16906875" h="11270615">
                  <a:moveTo>
                    <a:pt x="6578210" y="2127617"/>
                  </a:moveTo>
                  <a:lnTo>
                    <a:pt x="6575593" y="2127288"/>
                  </a:lnTo>
                  <a:lnTo>
                    <a:pt x="6573260" y="2126293"/>
                  </a:lnTo>
                  <a:lnTo>
                    <a:pt x="6570784" y="2125631"/>
                  </a:lnTo>
                  <a:lnTo>
                    <a:pt x="6568123" y="2127254"/>
                  </a:lnTo>
                  <a:lnTo>
                    <a:pt x="6567461" y="2129730"/>
                  </a:lnTo>
                  <a:lnTo>
                    <a:pt x="6566941" y="2131871"/>
                  </a:lnTo>
                  <a:lnTo>
                    <a:pt x="6568229" y="2134390"/>
                  </a:lnTo>
                  <a:lnTo>
                    <a:pt x="6570562" y="2135386"/>
                  </a:lnTo>
                  <a:lnTo>
                    <a:pt x="6571039" y="2135195"/>
                  </a:lnTo>
                  <a:lnTo>
                    <a:pt x="6573372" y="2136190"/>
                  </a:lnTo>
                  <a:lnTo>
                    <a:pt x="6575847" y="2136852"/>
                  </a:lnTo>
                  <a:lnTo>
                    <a:pt x="6578508" y="2135230"/>
                  </a:lnTo>
                  <a:lnTo>
                    <a:pt x="6579170" y="2132754"/>
                  </a:lnTo>
                  <a:lnTo>
                    <a:pt x="6579975" y="2129945"/>
                  </a:lnTo>
                  <a:lnTo>
                    <a:pt x="6578210" y="2127617"/>
                  </a:lnTo>
                  <a:close/>
                </a:path>
                <a:path w="16906875" h="11270615">
                  <a:moveTo>
                    <a:pt x="6661749" y="2147888"/>
                  </a:moveTo>
                  <a:lnTo>
                    <a:pt x="6659131" y="2147560"/>
                  </a:lnTo>
                  <a:lnTo>
                    <a:pt x="6656798" y="2146564"/>
                  </a:lnTo>
                  <a:lnTo>
                    <a:pt x="6654322" y="2145902"/>
                  </a:lnTo>
                  <a:lnTo>
                    <a:pt x="6651661" y="2147524"/>
                  </a:lnTo>
                  <a:lnTo>
                    <a:pt x="6650999" y="2150000"/>
                  </a:lnTo>
                  <a:lnTo>
                    <a:pt x="6650479" y="2152142"/>
                  </a:lnTo>
                  <a:lnTo>
                    <a:pt x="6651769" y="2154661"/>
                  </a:lnTo>
                  <a:lnTo>
                    <a:pt x="6654102" y="2155656"/>
                  </a:lnTo>
                  <a:lnTo>
                    <a:pt x="6654577" y="2155465"/>
                  </a:lnTo>
                  <a:lnTo>
                    <a:pt x="6656911" y="2156460"/>
                  </a:lnTo>
                  <a:lnTo>
                    <a:pt x="6659386" y="2157122"/>
                  </a:lnTo>
                  <a:lnTo>
                    <a:pt x="6662046" y="2155500"/>
                  </a:lnTo>
                  <a:lnTo>
                    <a:pt x="6662709" y="2153025"/>
                  </a:lnTo>
                  <a:lnTo>
                    <a:pt x="6663513" y="2150216"/>
                  </a:lnTo>
                  <a:lnTo>
                    <a:pt x="6661749" y="2147888"/>
                  </a:lnTo>
                  <a:close/>
                </a:path>
                <a:path w="16906875" h="11270615">
                  <a:moveTo>
                    <a:pt x="11132850" y="4049203"/>
                  </a:moveTo>
                  <a:lnTo>
                    <a:pt x="11129948" y="4049541"/>
                  </a:lnTo>
                  <a:lnTo>
                    <a:pt x="11128286" y="4051589"/>
                  </a:lnTo>
                  <a:lnTo>
                    <a:pt x="11126957" y="4053781"/>
                  </a:lnTo>
                  <a:lnTo>
                    <a:pt x="11127296" y="4056682"/>
                  </a:lnTo>
                  <a:lnTo>
                    <a:pt x="11131394" y="4060006"/>
                  </a:lnTo>
                  <a:lnTo>
                    <a:pt x="11134393" y="4061286"/>
                  </a:lnTo>
                  <a:lnTo>
                    <a:pt x="11136961" y="4060805"/>
                  </a:lnTo>
                  <a:lnTo>
                    <a:pt x="11138148" y="4058947"/>
                  </a:lnTo>
                  <a:lnTo>
                    <a:pt x="11139476" y="4056757"/>
                  </a:lnTo>
                  <a:lnTo>
                    <a:pt x="11139139" y="4053856"/>
                  </a:lnTo>
                  <a:lnTo>
                    <a:pt x="11135040" y="4050532"/>
                  </a:lnTo>
                  <a:lnTo>
                    <a:pt x="11132850" y="4049203"/>
                  </a:lnTo>
                  <a:close/>
                </a:path>
                <a:path w="16906875" h="11270615">
                  <a:moveTo>
                    <a:pt x="6745287" y="2168158"/>
                  </a:moveTo>
                  <a:lnTo>
                    <a:pt x="6742669" y="2167830"/>
                  </a:lnTo>
                  <a:lnTo>
                    <a:pt x="6740336" y="2166834"/>
                  </a:lnTo>
                  <a:lnTo>
                    <a:pt x="6737861" y="2166172"/>
                  </a:lnTo>
                  <a:lnTo>
                    <a:pt x="6735200" y="2167794"/>
                  </a:lnTo>
                  <a:lnTo>
                    <a:pt x="6734538" y="2170270"/>
                  </a:lnTo>
                  <a:lnTo>
                    <a:pt x="6734018" y="2172413"/>
                  </a:lnTo>
                  <a:lnTo>
                    <a:pt x="6735307" y="2174932"/>
                  </a:lnTo>
                  <a:lnTo>
                    <a:pt x="6737640" y="2175928"/>
                  </a:lnTo>
                  <a:lnTo>
                    <a:pt x="6738115" y="2175736"/>
                  </a:lnTo>
                  <a:lnTo>
                    <a:pt x="6740448" y="2176732"/>
                  </a:lnTo>
                  <a:lnTo>
                    <a:pt x="6742924" y="2177394"/>
                  </a:lnTo>
                  <a:lnTo>
                    <a:pt x="6745585" y="2175771"/>
                  </a:lnTo>
                  <a:lnTo>
                    <a:pt x="6746247" y="2173295"/>
                  </a:lnTo>
                  <a:lnTo>
                    <a:pt x="6747051" y="2170487"/>
                  </a:lnTo>
                  <a:lnTo>
                    <a:pt x="6745287" y="2168158"/>
                  </a:lnTo>
                  <a:close/>
                </a:path>
                <a:path w="16906875" h="11270615">
                  <a:moveTo>
                    <a:pt x="11063676" y="3998028"/>
                  </a:moveTo>
                  <a:lnTo>
                    <a:pt x="11060774" y="3998367"/>
                  </a:lnTo>
                  <a:lnTo>
                    <a:pt x="11057451" y="4002464"/>
                  </a:lnTo>
                  <a:lnTo>
                    <a:pt x="11058122" y="4005508"/>
                  </a:lnTo>
                  <a:lnTo>
                    <a:pt x="11062220" y="4008831"/>
                  </a:lnTo>
                  <a:lnTo>
                    <a:pt x="11065220" y="4010111"/>
                  </a:lnTo>
                  <a:lnTo>
                    <a:pt x="11067788" y="4009631"/>
                  </a:lnTo>
                  <a:lnTo>
                    <a:pt x="11068973" y="4007773"/>
                  </a:lnTo>
                  <a:lnTo>
                    <a:pt x="11070635" y="4005724"/>
                  </a:lnTo>
                  <a:lnTo>
                    <a:pt x="11069965" y="4002680"/>
                  </a:lnTo>
                  <a:lnTo>
                    <a:pt x="11065867" y="3999357"/>
                  </a:lnTo>
                  <a:lnTo>
                    <a:pt x="11063676" y="3998028"/>
                  </a:lnTo>
                  <a:close/>
                </a:path>
                <a:path w="16906875" h="11270615">
                  <a:moveTo>
                    <a:pt x="6828683" y="2188763"/>
                  </a:moveTo>
                  <a:lnTo>
                    <a:pt x="6826066" y="2188433"/>
                  </a:lnTo>
                  <a:lnTo>
                    <a:pt x="6823732" y="2187438"/>
                  </a:lnTo>
                  <a:lnTo>
                    <a:pt x="6821257" y="2186776"/>
                  </a:lnTo>
                  <a:lnTo>
                    <a:pt x="6818595" y="2188399"/>
                  </a:lnTo>
                  <a:lnTo>
                    <a:pt x="6817934" y="2190874"/>
                  </a:lnTo>
                  <a:lnTo>
                    <a:pt x="6817414" y="2193016"/>
                  </a:lnTo>
                  <a:lnTo>
                    <a:pt x="6818703" y="2195536"/>
                  </a:lnTo>
                  <a:lnTo>
                    <a:pt x="6821036" y="2196531"/>
                  </a:lnTo>
                  <a:lnTo>
                    <a:pt x="6821511" y="2196340"/>
                  </a:lnTo>
                  <a:lnTo>
                    <a:pt x="6823845" y="2197335"/>
                  </a:lnTo>
                  <a:lnTo>
                    <a:pt x="6826320" y="2197997"/>
                  </a:lnTo>
                  <a:lnTo>
                    <a:pt x="6828982" y="2196374"/>
                  </a:lnTo>
                  <a:lnTo>
                    <a:pt x="6830306" y="2191424"/>
                  </a:lnTo>
                  <a:lnTo>
                    <a:pt x="6828683" y="2188763"/>
                  </a:lnTo>
                  <a:close/>
                </a:path>
                <a:path w="16906875" h="11270615">
                  <a:moveTo>
                    <a:pt x="6912271" y="2209842"/>
                  </a:moveTo>
                  <a:lnTo>
                    <a:pt x="6909653" y="2209514"/>
                  </a:lnTo>
                  <a:lnTo>
                    <a:pt x="6907320" y="2208518"/>
                  </a:lnTo>
                  <a:lnTo>
                    <a:pt x="6904845" y="2207855"/>
                  </a:lnTo>
                  <a:lnTo>
                    <a:pt x="6902183" y="2209478"/>
                  </a:lnTo>
                  <a:lnTo>
                    <a:pt x="6901522" y="2211953"/>
                  </a:lnTo>
                  <a:lnTo>
                    <a:pt x="6901002" y="2214095"/>
                  </a:lnTo>
                  <a:lnTo>
                    <a:pt x="6902291" y="2216615"/>
                  </a:lnTo>
                  <a:lnTo>
                    <a:pt x="6904624" y="2217611"/>
                  </a:lnTo>
                  <a:lnTo>
                    <a:pt x="6905099" y="2217419"/>
                  </a:lnTo>
                  <a:lnTo>
                    <a:pt x="6907433" y="2218415"/>
                  </a:lnTo>
                  <a:lnTo>
                    <a:pt x="6909908" y="2219076"/>
                  </a:lnTo>
                  <a:lnTo>
                    <a:pt x="6912570" y="2217454"/>
                  </a:lnTo>
                  <a:lnTo>
                    <a:pt x="6913893" y="2212503"/>
                  </a:lnTo>
                  <a:lnTo>
                    <a:pt x="6912271" y="2209842"/>
                  </a:lnTo>
                  <a:close/>
                </a:path>
                <a:path w="16906875" h="11270615">
                  <a:moveTo>
                    <a:pt x="10994218" y="3947520"/>
                  </a:moveTo>
                  <a:lnTo>
                    <a:pt x="10991173" y="3948191"/>
                  </a:lnTo>
                  <a:lnTo>
                    <a:pt x="10987850" y="3952289"/>
                  </a:lnTo>
                  <a:lnTo>
                    <a:pt x="10988521" y="3955332"/>
                  </a:lnTo>
                  <a:lnTo>
                    <a:pt x="10992619" y="3958656"/>
                  </a:lnTo>
                  <a:lnTo>
                    <a:pt x="10995618" y="3959935"/>
                  </a:lnTo>
                  <a:lnTo>
                    <a:pt x="10998187" y="3959455"/>
                  </a:lnTo>
                  <a:lnTo>
                    <a:pt x="10999373" y="3957598"/>
                  </a:lnTo>
                  <a:lnTo>
                    <a:pt x="11001035" y="3955549"/>
                  </a:lnTo>
                  <a:lnTo>
                    <a:pt x="11000365" y="3952506"/>
                  </a:lnTo>
                  <a:lnTo>
                    <a:pt x="10994218" y="3947520"/>
                  </a:lnTo>
                  <a:close/>
                </a:path>
                <a:path w="16906875" h="11270615">
                  <a:moveTo>
                    <a:pt x="6995525" y="2230779"/>
                  </a:moveTo>
                  <a:lnTo>
                    <a:pt x="6992907" y="2230451"/>
                  </a:lnTo>
                  <a:lnTo>
                    <a:pt x="6990574" y="2229455"/>
                  </a:lnTo>
                  <a:lnTo>
                    <a:pt x="6988099" y="2228794"/>
                  </a:lnTo>
                  <a:lnTo>
                    <a:pt x="6985438" y="2230415"/>
                  </a:lnTo>
                  <a:lnTo>
                    <a:pt x="6984776" y="2232891"/>
                  </a:lnTo>
                  <a:lnTo>
                    <a:pt x="6984256" y="2235032"/>
                  </a:lnTo>
                  <a:lnTo>
                    <a:pt x="6985545" y="2237552"/>
                  </a:lnTo>
                  <a:lnTo>
                    <a:pt x="6987878" y="2238547"/>
                  </a:lnTo>
                  <a:lnTo>
                    <a:pt x="6988354" y="2238356"/>
                  </a:lnTo>
                  <a:lnTo>
                    <a:pt x="6990687" y="2239351"/>
                  </a:lnTo>
                  <a:lnTo>
                    <a:pt x="6993162" y="2240014"/>
                  </a:lnTo>
                  <a:lnTo>
                    <a:pt x="6995824" y="2238390"/>
                  </a:lnTo>
                  <a:lnTo>
                    <a:pt x="6997147" y="2233440"/>
                  </a:lnTo>
                  <a:lnTo>
                    <a:pt x="6995525" y="2230779"/>
                  </a:lnTo>
                  <a:close/>
                </a:path>
                <a:path w="16906875" h="11270615">
                  <a:moveTo>
                    <a:pt x="10923382" y="3898394"/>
                  </a:moveTo>
                  <a:lnTo>
                    <a:pt x="10920339" y="3899065"/>
                  </a:lnTo>
                  <a:lnTo>
                    <a:pt x="10919010" y="3901256"/>
                  </a:lnTo>
                  <a:lnTo>
                    <a:pt x="10917348" y="3903305"/>
                  </a:lnTo>
                  <a:lnTo>
                    <a:pt x="10918019" y="3906349"/>
                  </a:lnTo>
                  <a:lnTo>
                    <a:pt x="10919925" y="3908344"/>
                  </a:lnTo>
                  <a:lnTo>
                    <a:pt x="10923259" y="3909766"/>
                  </a:lnTo>
                  <a:lnTo>
                    <a:pt x="10923117" y="3910099"/>
                  </a:lnTo>
                  <a:lnTo>
                    <a:pt x="10925116" y="3910952"/>
                  </a:lnTo>
                  <a:lnTo>
                    <a:pt x="10927827" y="3910138"/>
                  </a:lnTo>
                  <a:lnTo>
                    <a:pt x="10929013" y="3908282"/>
                  </a:lnTo>
                  <a:lnTo>
                    <a:pt x="10930675" y="3906232"/>
                  </a:lnTo>
                  <a:lnTo>
                    <a:pt x="10930004" y="3903188"/>
                  </a:lnTo>
                  <a:lnTo>
                    <a:pt x="10928098" y="3901194"/>
                  </a:lnTo>
                  <a:lnTo>
                    <a:pt x="10925764" y="3900198"/>
                  </a:lnTo>
                  <a:lnTo>
                    <a:pt x="10923382" y="3898394"/>
                  </a:lnTo>
                  <a:close/>
                </a:path>
                <a:path w="16906875" h="11270615">
                  <a:moveTo>
                    <a:pt x="7078637" y="2252050"/>
                  </a:moveTo>
                  <a:lnTo>
                    <a:pt x="7076019" y="2251721"/>
                  </a:lnTo>
                  <a:lnTo>
                    <a:pt x="7073686" y="2250726"/>
                  </a:lnTo>
                  <a:lnTo>
                    <a:pt x="7071211" y="2250064"/>
                  </a:lnTo>
                  <a:lnTo>
                    <a:pt x="7068549" y="2251685"/>
                  </a:lnTo>
                  <a:lnTo>
                    <a:pt x="7067887" y="2254161"/>
                  </a:lnTo>
                  <a:lnTo>
                    <a:pt x="7067368" y="2256303"/>
                  </a:lnTo>
                  <a:lnTo>
                    <a:pt x="7068657" y="2258823"/>
                  </a:lnTo>
                  <a:lnTo>
                    <a:pt x="7070990" y="2259818"/>
                  </a:lnTo>
                  <a:lnTo>
                    <a:pt x="7071465" y="2259626"/>
                  </a:lnTo>
                  <a:lnTo>
                    <a:pt x="7073799" y="2260622"/>
                  </a:lnTo>
                  <a:lnTo>
                    <a:pt x="7076274" y="2261284"/>
                  </a:lnTo>
                  <a:lnTo>
                    <a:pt x="7078935" y="2259662"/>
                  </a:lnTo>
                  <a:lnTo>
                    <a:pt x="7080259" y="2254712"/>
                  </a:lnTo>
                  <a:lnTo>
                    <a:pt x="7078637" y="2252050"/>
                  </a:lnTo>
                  <a:close/>
                </a:path>
                <a:path w="16906875" h="11270615">
                  <a:moveTo>
                    <a:pt x="10852453" y="3850411"/>
                  </a:moveTo>
                  <a:lnTo>
                    <a:pt x="10849409" y="3851081"/>
                  </a:lnTo>
                  <a:lnTo>
                    <a:pt x="10846941" y="3855150"/>
                  </a:lnTo>
                  <a:lnTo>
                    <a:pt x="10846752" y="3855463"/>
                  </a:lnTo>
                  <a:lnTo>
                    <a:pt x="10847423" y="3858507"/>
                  </a:lnTo>
                  <a:lnTo>
                    <a:pt x="10849330" y="3860503"/>
                  </a:lnTo>
                  <a:lnTo>
                    <a:pt x="10853995" y="3862493"/>
                  </a:lnTo>
                  <a:lnTo>
                    <a:pt x="10856706" y="3861679"/>
                  </a:lnTo>
                  <a:lnTo>
                    <a:pt x="10857695" y="3860131"/>
                  </a:lnTo>
                  <a:lnTo>
                    <a:pt x="10857893" y="3859821"/>
                  </a:lnTo>
                  <a:lnTo>
                    <a:pt x="10859554" y="3857773"/>
                  </a:lnTo>
                  <a:lnTo>
                    <a:pt x="10858883" y="3854728"/>
                  </a:lnTo>
                  <a:lnTo>
                    <a:pt x="10856977" y="3852734"/>
                  </a:lnTo>
                  <a:lnTo>
                    <a:pt x="10854644" y="3851739"/>
                  </a:lnTo>
                  <a:lnTo>
                    <a:pt x="10852453" y="3850411"/>
                  </a:lnTo>
                  <a:close/>
                </a:path>
                <a:path w="16906875" h="11270615">
                  <a:moveTo>
                    <a:pt x="7161940" y="2273796"/>
                  </a:moveTo>
                  <a:lnTo>
                    <a:pt x="7159323" y="2273467"/>
                  </a:lnTo>
                  <a:lnTo>
                    <a:pt x="7156989" y="2272472"/>
                  </a:lnTo>
                  <a:lnTo>
                    <a:pt x="7154514" y="2271810"/>
                  </a:lnTo>
                  <a:lnTo>
                    <a:pt x="7151853" y="2273431"/>
                  </a:lnTo>
                  <a:lnTo>
                    <a:pt x="7151191" y="2275907"/>
                  </a:lnTo>
                  <a:lnTo>
                    <a:pt x="7150671" y="2278049"/>
                  </a:lnTo>
                  <a:lnTo>
                    <a:pt x="7151960" y="2280569"/>
                  </a:lnTo>
                  <a:lnTo>
                    <a:pt x="7154294" y="2281564"/>
                  </a:lnTo>
                  <a:lnTo>
                    <a:pt x="7154769" y="2281372"/>
                  </a:lnTo>
                  <a:lnTo>
                    <a:pt x="7157102" y="2282368"/>
                  </a:lnTo>
                  <a:lnTo>
                    <a:pt x="7159577" y="2283030"/>
                  </a:lnTo>
                  <a:lnTo>
                    <a:pt x="7162239" y="2281407"/>
                  </a:lnTo>
                  <a:lnTo>
                    <a:pt x="7163562" y="2276458"/>
                  </a:lnTo>
                  <a:lnTo>
                    <a:pt x="7161940" y="2273796"/>
                  </a:lnTo>
                  <a:close/>
                </a:path>
                <a:path w="16906875" h="11270615">
                  <a:moveTo>
                    <a:pt x="7245101" y="2295875"/>
                  </a:moveTo>
                  <a:lnTo>
                    <a:pt x="7242484" y="2295546"/>
                  </a:lnTo>
                  <a:lnTo>
                    <a:pt x="7240150" y="2294551"/>
                  </a:lnTo>
                  <a:lnTo>
                    <a:pt x="7237675" y="2293889"/>
                  </a:lnTo>
                  <a:lnTo>
                    <a:pt x="7235014" y="2295511"/>
                  </a:lnTo>
                  <a:lnTo>
                    <a:pt x="7234352" y="2297987"/>
                  </a:lnTo>
                  <a:lnTo>
                    <a:pt x="7233832" y="2300128"/>
                  </a:lnTo>
                  <a:lnTo>
                    <a:pt x="7235120" y="2302648"/>
                  </a:lnTo>
                  <a:lnTo>
                    <a:pt x="7237454" y="2303643"/>
                  </a:lnTo>
                  <a:lnTo>
                    <a:pt x="7237930" y="2303452"/>
                  </a:lnTo>
                  <a:lnTo>
                    <a:pt x="7240263" y="2304447"/>
                  </a:lnTo>
                  <a:lnTo>
                    <a:pt x="7242739" y="2305109"/>
                  </a:lnTo>
                  <a:lnTo>
                    <a:pt x="7245400" y="2303487"/>
                  </a:lnTo>
                  <a:lnTo>
                    <a:pt x="7246723" y="2298537"/>
                  </a:lnTo>
                  <a:lnTo>
                    <a:pt x="7245101" y="2295875"/>
                  </a:lnTo>
                  <a:close/>
                </a:path>
                <a:path w="16906875" h="11270615">
                  <a:moveTo>
                    <a:pt x="10780906" y="3802950"/>
                  </a:moveTo>
                  <a:lnTo>
                    <a:pt x="10778004" y="3803289"/>
                  </a:lnTo>
                  <a:lnTo>
                    <a:pt x="10775431" y="3807706"/>
                  </a:lnTo>
                  <a:lnTo>
                    <a:pt x="10775063" y="3808337"/>
                  </a:lnTo>
                  <a:lnTo>
                    <a:pt x="10775876" y="3811047"/>
                  </a:lnTo>
                  <a:lnTo>
                    <a:pt x="10777783" y="3813042"/>
                  </a:lnTo>
                  <a:lnTo>
                    <a:pt x="10782783" y="3815176"/>
                  </a:lnTo>
                  <a:lnTo>
                    <a:pt x="10785494" y="3814361"/>
                  </a:lnTo>
                  <a:lnTo>
                    <a:pt x="10786284" y="3813124"/>
                  </a:lnTo>
                  <a:lnTo>
                    <a:pt x="10786680" y="3812505"/>
                  </a:lnTo>
                  <a:lnTo>
                    <a:pt x="10788150" y="3809979"/>
                  </a:lnTo>
                  <a:lnTo>
                    <a:pt x="10787337" y="3807270"/>
                  </a:lnTo>
                  <a:lnTo>
                    <a:pt x="10785431" y="3805275"/>
                  </a:lnTo>
                  <a:lnTo>
                    <a:pt x="10783097" y="3804279"/>
                  </a:lnTo>
                  <a:lnTo>
                    <a:pt x="10780906" y="3802950"/>
                  </a:lnTo>
                  <a:close/>
                </a:path>
                <a:path w="16906875" h="11270615">
                  <a:moveTo>
                    <a:pt x="7327787" y="2318145"/>
                  </a:moveTo>
                  <a:lnTo>
                    <a:pt x="7325169" y="2317817"/>
                  </a:lnTo>
                  <a:lnTo>
                    <a:pt x="7322836" y="2316822"/>
                  </a:lnTo>
                  <a:lnTo>
                    <a:pt x="7320361" y="2316160"/>
                  </a:lnTo>
                  <a:lnTo>
                    <a:pt x="7317699" y="2317781"/>
                  </a:lnTo>
                  <a:lnTo>
                    <a:pt x="7317037" y="2320257"/>
                  </a:lnTo>
                  <a:lnTo>
                    <a:pt x="7316518" y="2322399"/>
                  </a:lnTo>
                  <a:lnTo>
                    <a:pt x="7317807" y="2324918"/>
                  </a:lnTo>
                  <a:lnTo>
                    <a:pt x="7320140" y="2325914"/>
                  </a:lnTo>
                  <a:lnTo>
                    <a:pt x="7320615" y="2325722"/>
                  </a:lnTo>
                  <a:lnTo>
                    <a:pt x="7322948" y="2326718"/>
                  </a:lnTo>
                  <a:lnTo>
                    <a:pt x="7325424" y="2327380"/>
                  </a:lnTo>
                  <a:lnTo>
                    <a:pt x="7328085" y="2325757"/>
                  </a:lnTo>
                  <a:lnTo>
                    <a:pt x="7329409" y="2320806"/>
                  </a:lnTo>
                  <a:lnTo>
                    <a:pt x="7327787" y="2318145"/>
                  </a:lnTo>
                  <a:close/>
                </a:path>
                <a:path w="16906875" h="11270615">
                  <a:moveTo>
                    <a:pt x="10708458" y="3756682"/>
                  </a:moveTo>
                  <a:lnTo>
                    <a:pt x="10705413" y="3757353"/>
                  </a:lnTo>
                  <a:lnTo>
                    <a:pt x="10703137" y="3761109"/>
                  </a:lnTo>
                  <a:lnTo>
                    <a:pt x="10702757" y="3761735"/>
                  </a:lnTo>
                  <a:lnTo>
                    <a:pt x="10703427" y="3764779"/>
                  </a:lnTo>
                  <a:lnTo>
                    <a:pt x="10705476" y="3766440"/>
                  </a:lnTo>
                  <a:lnTo>
                    <a:pt x="10710476" y="3768573"/>
                  </a:lnTo>
                  <a:lnTo>
                    <a:pt x="10713186" y="3767760"/>
                  </a:lnTo>
                  <a:lnTo>
                    <a:pt x="10713977" y="3766521"/>
                  </a:lnTo>
                  <a:lnTo>
                    <a:pt x="10714373" y="3765902"/>
                  </a:lnTo>
                  <a:lnTo>
                    <a:pt x="10715701" y="3763712"/>
                  </a:lnTo>
                  <a:lnTo>
                    <a:pt x="10715031" y="3760668"/>
                  </a:lnTo>
                  <a:lnTo>
                    <a:pt x="10712981" y="3759005"/>
                  </a:lnTo>
                  <a:lnTo>
                    <a:pt x="10710649" y="3758011"/>
                  </a:lnTo>
                  <a:lnTo>
                    <a:pt x="10708458" y="3756682"/>
                  </a:lnTo>
                  <a:close/>
                </a:path>
                <a:path w="16906875" h="11270615">
                  <a:moveTo>
                    <a:pt x="7410664" y="2340892"/>
                  </a:moveTo>
                  <a:lnTo>
                    <a:pt x="7408046" y="2340563"/>
                  </a:lnTo>
                  <a:lnTo>
                    <a:pt x="7405713" y="2339568"/>
                  </a:lnTo>
                  <a:lnTo>
                    <a:pt x="7403237" y="2338906"/>
                  </a:lnTo>
                  <a:lnTo>
                    <a:pt x="7400910" y="2340670"/>
                  </a:lnTo>
                  <a:lnTo>
                    <a:pt x="7399741" y="2343716"/>
                  </a:lnTo>
                  <a:lnTo>
                    <a:pt x="7399395" y="2345145"/>
                  </a:lnTo>
                  <a:lnTo>
                    <a:pt x="7400349" y="2347522"/>
                  </a:lnTo>
                  <a:lnTo>
                    <a:pt x="7403016" y="2348660"/>
                  </a:lnTo>
                  <a:lnTo>
                    <a:pt x="7403492" y="2348469"/>
                  </a:lnTo>
                  <a:lnTo>
                    <a:pt x="7405825" y="2349464"/>
                  </a:lnTo>
                  <a:lnTo>
                    <a:pt x="7408300" y="2350125"/>
                  </a:lnTo>
                  <a:lnTo>
                    <a:pt x="7410629" y="2348361"/>
                  </a:lnTo>
                  <a:lnTo>
                    <a:pt x="7411813" y="2345321"/>
                  </a:lnTo>
                  <a:lnTo>
                    <a:pt x="7412286" y="2343552"/>
                  </a:lnTo>
                  <a:lnTo>
                    <a:pt x="7410664" y="2340892"/>
                  </a:lnTo>
                  <a:close/>
                </a:path>
                <a:path w="16906875" h="11270615">
                  <a:moveTo>
                    <a:pt x="10635725" y="3711080"/>
                  </a:moveTo>
                  <a:lnTo>
                    <a:pt x="10632680" y="3711751"/>
                  </a:lnTo>
                  <a:lnTo>
                    <a:pt x="10630023" y="3716133"/>
                  </a:lnTo>
                  <a:lnTo>
                    <a:pt x="10630695" y="3719178"/>
                  </a:lnTo>
                  <a:lnTo>
                    <a:pt x="10632743" y="3720839"/>
                  </a:lnTo>
                  <a:lnTo>
                    <a:pt x="10637742" y="3722972"/>
                  </a:lnTo>
                  <a:lnTo>
                    <a:pt x="10640311" y="3722492"/>
                  </a:lnTo>
                  <a:lnTo>
                    <a:pt x="10642968" y="3718110"/>
                  </a:lnTo>
                  <a:lnTo>
                    <a:pt x="10642298" y="3715066"/>
                  </a:lnTo>
                  <a:lnTo>
                    <a:pt x="10640249" y="3713404"/>
                  </a:lnTo>
                  <a:lnTo>
                    <a:pt x="10637915" y="3712408"/>
                  </a:lnTo>
                  <a:lnTo>
                    <a:pt x="10635725" y="3711080"/>
                  </a:lnTo>
                  <a:close/>
                </a:path>
                <a:path w="16906875" h="11270615">
                  <a:moveTo>
                    <a:pt x="7493731" y="2364113"/>
                  </a:moveTo>
                  <a:lnTo>
                    <a:pt x="7491114" y="2363783"/>
                  </a:lnTo>
                  <a:lnTo>
                    <a:pt x="7488780" y="2362788"/>
                  </a:lnTo>
                  <a:lnTo>
                    <a:pt x="7486305" y="2362126"/>
                  </a:lnTo>
                  <a:lnTo>
                    <a:pt x="7483977" y="2363891"/>
                  </a:lnTo>
                  <a:lnTo>
                    <a:pt x="7482809" y="2366938"/>
                  </a:lnTo>
                  <a:lnTo>
                    <a:pt x="7482462" y="2368366"/>
                  </a:lnTo>
                  <a:lnTo>
                    <a:pt x="7483417" y="2370744"/>
                  </a:lnTo>
                  <a:lnTo>
                    <a:pt x="7486084" y="2371881"/>
                  </a:lnTo>
                  <a:lnTo>
                    <a:pt x="7486559" y="2371690"/>
                  </a:lnTo>
                  <a:lnTo>
                    <a:pt x="7488892" y="2372685"/>
                  </a:lnTo>
                  <a:lnTo>
                    <a:pt x="7491368" y="2373347"/>
                  </a:lnTo>
                  <a:lnTo>
                    <a:pt x="7493696" y="2371582"/>
                  </a:lnTo>
                  <a:lnTo>
                    <a:pt x="7494880" y="2368542"/>
                  </a:lnTo>
                  <a:lnTo>
                    <a:pt x="7495353" y="2366774"/>
                  </a:lnTo>
                  <a:lnTo>
                    <a:pt x="7493731" y="2364113"/>
                  </a:lnTo>
                  <a:close/>
                </a:path>
                <a:path w="16906875" h="11270615">
                  <a:moveTo>
                    <a:pt x="10562565" y="3666478"/>
                  </a:moveTo>
                  <a:lnTo>
                    <a:pt x="10559521" y="3667150"/>
                  </a:lnTo>
                  <a:lnTo>
                    <a:pt x="10557244" y="3670905"/>
                  </a:lnTo>
                  <a:lnTo>
                    <a:pt x="10556864" y="3671531"/>
                  </a:lnTo>
                  <a:lnTo>
                    <a:pt x="10557534" y="3674575"/>
                  </a:lnTo>
                  <a:lnTo>
                    <a:pt x="10559584" y="3676238"/>
                  </a:lnTo>
                  <a:lnTo>
                    <a:pt x="10564583" y="3678370"/>
                  </a:lnTo>
                  <a:lnTo>
                    <a:pt x="10567485" y="3678032"/>
                  </a:lnTo>
                  <a:lnTo>
                    <a:pt x="10568481" y="3675699"/>
                  </a:lnTo>
                  <a:lnTo>
                    <a:pt x="10569809" y="3673508"/>
                  </a:lnTo>
                  <a:lnTo>
                    <a:pt x="10569138" y="3670464"/>
                  </a:lnTo>
                  <a:lnTo>
                    <a:pt x="10567090" y="3668802"/>
                  </a:lnTo>
                  <a:lnTo>
                    <a:pt x="10564756" y="3667806"/>
                  </a:lnTo>
                  <a:lnTo>
                    <a:pt x="10562565" y="3666478"/>
                  </a:lnTo>
                  <a:close/>
                </a:path>
                <a:path w="16906875" h="11270615">
                  <a:moveTo>
                    <a:pt x="7576466" y="2387191"/>
                  </a:moveTo>
                  <a:lnTo>
                    <a:pt x="7573848" y="2386863"/>
                  </a:lnTo>
                  <a:lnTo>
                    <a:pt x="7571515" y="2385867"/>
                  </a:lnTo>
                  <a:lnTo>
                    <a:pt x="7569039" y="2385206"/>
                  </a:lnTo>
                  <a:lnTo>
                    <a:pt x="7566712" y="2386970"/>
                  </a:lnTo>
                  <a:lnTo>
                    <a:pt x="7565527" y="2390011"/>
                  </a:lnTo>
                  <a:lnTo>
                    <a:pt x="7565054" y="2391779"/>
                  </a:lnTo>
                  <a:lnTo>
                    <a:pt x="7566010" y="2394157"/>
                  </a:lnTo>
                  <a:lnTo>
                    <a:pt x="7568343" y="2395152"/>
                  </a:lnTo>
                  <a:lnTo>
                    <a:pt x="7568485" y="2394819"/>
                  </a:lnTo>
                  <a:lnTo>
                    <a:pt x="7568818" y="2394961"/>
                  </a:lnTo>
                  <a:lnTo>
                    <a:pt x="7569293" y="2394769"/>
                  </a:lnTo>
                  <a:lnTo>
                    <a:pt x="7571627" y="2395765"/>
                  </a:lnTo>
                  <a:lnTo>
                    <a:pt x="7574102" y="2396427"/>
                  </a:lnTo>
                  <a:lnTo>
                    <a:pt x="7576431" y="2394662"/>
                  </a:lnTo>
                  <a:lnTo>
                    <a:pt x="7577615" y="2391621"/>
                  </a:lnTo>
                  <a:lnTo>
                    <a:pt x="7578088" y="2389853"/>
                  </a:lnTo>
                  <a:lnTo>
                    <a:pt x="7576466" y="2387191"/>
                  </a:lnTo>
                  <a:close/>
                </a:path>
                <a:path w="16906875" h="11270615">
                  <a:moveTo>
                    <a:pt x="10488930" y="3622067"/>
                  </a:moveTo>
                  <a:lnTo>
                    <a:pt x="10485553" y="3622597"/>
                  </a:lnTo>
                  <a:lnTo>
                    <a:pt x="10484558" y="3624930"/>
                  </a:lnTo>
                  <a:lnTo>
                    <a:pt x="10483609" y="3626495"/>
                  </a:lnTo>
                  <a:lnTo>
                    <a:pt x="10483229" y="3627121"/>
                  </a:lnTo>
                  <a:lnTo>
                    <a:pt x="10483900" y="3630165"/>
                  </a:lnTo>
                  <a:lnTo>
                    <a:pt x="10485948" y="3631825"/>
                  </a:lnTo>
                  <a:lnTo>
                    <a:pt x="10490948" y="3633958"/>
                  </a:lnTo>
                  <a:lnTo>
                    <a:pt x="10493850" y="3633621"/>
                  </a:lnTo>
                  <a:lnTo>
                    <a:pt x="10494845" y="3631287"/>
                  </a:lnTo>
                  <a:lnTo>
                    <a:pt x="10495794" y="3629723"/>
                  </a:lnTo>
                  <a:lnTo>
                    <a:pt x="10496173" y="3629097"/>
                  </a:lnTo>
                  <a:lnTo>
                    <a:pt x="10495503" y="3626053"/>
                  </a:lnTo>
                  <a:lnTo>
                    <a:pt x="10493454" y="3624391"/>
                  </a:lnTo>
                  <a:lnTo>
                    <a:pt x="10491120" y="3623395"/>
                  </a:lnTo>
                  <a:lnTo>
                    <a:pt x="10488930" y="3622067"/>
                  </a:lnTo>
                  <a:close/>
                </a:path>
                <a:path w="16906875" h="11270615">
                  <a:moveTo>
                    <a:pt x="7659392" y="2410747"/>
                  </a:moveTo>
                  <a:lnTo>
                    <a:pt x="7656774" y="2410418"/>
                  </a:lnTo>
                  <a:lnTo>
                    <a:pt x="7654441" y="2409423"/>
                  </a:lnTo>
                  <a:lnTo>
                    <a:pt x="7651632" y="2408619"/>
                  </a:lnTo>
                  <a:lnTo>
                    <a:pt x="7649304" y="2410382"/>
                  </a:lnTo>
                  <a:lnTo>
                    <a:pt x="7648308" y="2412716"/>
                  </a:lnTo>
                  <a:lnTo>
                    <a:pt x="7647646" y="2415192"/>
                  </a:lnTo>
                  <a:lnTo>
                    <a:pt x="7648601" y="2417568"/>
                  </a:lnTo>
                  <a:lnTo>
                    <a:pt x="7650935" y="2418563"/>
                  </a:lnTo>
                  <a:lnTo>
                    <a:pt x="7651411" y="2418372"/>
                  </a:lnTo>
                  <a:lnTo>
                    <a:pt x="7654410" y="2419652"/>
                  </a:lnTo>
                  <a:lnTo>
                    <a:pt x="7656886" y="2420314"/>
                  </a:lnTo>
                  <a:lnTo>
                    <a:pt x="7659214" y="2418550"/>
                  </a:lnTo>
                  <a:lnTo>
                    <a:pt x="7660210" y="2416216"/>
                  </a:lnTo>
                  <a:lnTo>
                    <a:pt x="7661013" y="2413408"/>
                  </a:lnTo>
                  <a:lnTo>
                    <a:pt x="7659392" y="2410747"/>
                  </a:lnTo>
                  <a:close/>
                </a:path>
                <a:path w="16906875" h="11270615">
                  <a:moveTo>
                    <a:pt x="10414534" y="3578514"/>
                  </a:moveTo>
                  <a:lnTo>
                    <a:pt x="10411491" y="3579186"/>
                  </a:lnTo>
                  <a:lnTo>
                    <a:pt x="10410496" y="3581518"/>
                  </a:lnTo>
                  <a:lnTo>
                    <a:pt x="10409025" y="3584043"/>
                  </a:lnTo>
                  <a:lnTo>
                    <a:pt x="10409838" y="3586753"/>
                  </a:lnTo>
                  <a:lnTo>
                    <a:pt x="10411887" y="3588415"/>
                  </a:lnTo>
                  <a:lnTo>
                    <a:pt x="10414887" y="3589695"/>
                  </a:lnTo>
                  <a:lnTo>
                    <a:pt x="10414745" y="3590028"/>
                  </a:lnTo>
                  <a:lnTo>
                    <a:pt x="10416745" y="3590881"/>
                  </a:lnTo>
                  <a:lnTo>
                    <a:pt x="10419788" y="3590211"/>
                  </a:lnTo>
                  <a:lnTo>
                    <a:pt x="10420784" y="3587877"/>
                  </a:lnTo>
                  <a:lnTo>
                    <a:pt x="10422254" y="3585353"/>
                  </a:lnTo>
                  <a:lnTo>
                    <a:pt x="10421440" y="3582642"/>
                  </a:lnTo>
                  <a:lnTo>
                    <a:pt x="10419392" y="3580980"/>
                  </a:lnTo>
                  <a:lnTo>
                    <a:pt x="10417059" y="3579985"/>
                  </a:lnTo>
                  <a:lnTo>
                    <a:pt x="10414534" y="3578514"/>
                  </a:lnTo>
                  <a:close/>
                </a:path>
                <a:path w="16906875" h="11270615">
                  <a:moveTo>
                    <a:pt x="7742033" y="2434967"/>
                  </a:moveTo>
                  <a:lnTo>
                    <a:pt x="7739415" y="2434638"/>
                  </a:lnTo>
                  <a:lnTo>
                    <a:pt x="7737082" y="2433643"/>
                  </a:lnTo>
                  <a:lnTo>
                    <a:pt x="7734273" y="2432839"/>
                  </a:lnTo>
                  <a:lnTo>
                    <a:pt x="7731945" y="2434604"/>
                  </a:lnTo>
                  <a:lnTo>
                    <a:pt x="7730949" y="2436937"/>
                  </a:lnTo>
                  <a:lnTo>
                    <a:pt x="7730288" y="2439412"/>
                  </a:lnTo>
                  <a:lnTo>
                    <a:pt x="7731243" y="2441790"/>
                  </a:lnTo>
                  <a:lnTo>
                    <a:pt x="7733576" y="2442785"/>
                  </a:lnTo>
                  <a:lnTo>
                    <a:pt x="7733719" y="2442452"/>
                  </a:lnTo>
                  <a:lnTo>
                    <a:pt x="7736718" y="2443731"/>
                  </a:lnTo>
                  <a:lnTo>
                    <a:pt x="7739527" y="2444535"/>
                  </a:lnTo>
                  <a:lnTo>
                    <a:pt x="7741855" y="2442770"/>
                  </a:lnTo>
                  <a:lnTo>
                    <a:pt x="7742850" y="2440438"/>
                  </a:lnTo>
                  <a:lnTo>
                    <a:pt x="7743655" y="2437629"/>
                  </a:lnTo>
                  <a:lnTo>
                    <a:pt x="7742033" y="2434967"/>
                  </a:lnTo>
                  <a:close/>
                </a:path>
                <a:path w="16906875" h="11270615">
                  <a:moveTo>
                    <a:pt x="10345045" y="3538236"/>
                  </a:moveTo>
                  <a:lnTo>
                    <a:pt x="10340046" y="3536104"/>
                  </a:lnTo>
                  <a:lnTo>
                    <a:pt x="10337003" y="3536774"/>
                  </a:lnTo>
                  <a:lnTo>
                    <a:pt x="10335013" y="3541441"/>
                  </a:lnTo>
                  <a:lnTo>
                    <a:pt x="10335825" y="3544151"/>
                  </a:lnTo>
                  <a:lnTo>
                    <a:pt x="10337874" y="3545814"/>
                  </a:lnTo>
                  <a:lnTo>
                    <a:pt x="10343207" y="3548088"/>
                  </a:lnTo>
                  <a:lnTo>
                    <a:pt x="10345917" y="3547274"/>
                  </a:lnTo>
                  <a:lnTo>
                    <a:pt x="10347908" y="3542608"/>
                  </a:lnTo>
                  <a:lnTo>
                    <a:pt x="10347095" y="3539899"/>
                  </a:lnTo>
                  <a:lnTo>
                    <a:pt x="10345045" y="3538236"/>
                  </a:lnTo>
                  <a:close/>
                </a:path>
                <a:path w="16906875" h="11270615">
                  <a:moveTo>
                    <a:pt x="7824056" y="2459713"/>
                  </a:moveTo>
                  <a:lnTo>
                    <a:pt x="7821439" y="2459385"/>
                  </a:lnTo>
                  <a:lnTo>
                    <a:pt x="7819105" y="2458389"/>
                  </a:lnTo>
                  <a:lnTo>
                    <a:pt x="7816296" y="2457585"/>
                  </a:lnTo>
                  <a:lnTo>
                    <a:pt x="7813968" y="2459350"/>
                  </a:lnTo>
                  <a:lnTo>
                    <a:pt x="7812973" y="2461683"/>
                  </a:lnTo>
                  <a:lnTo>
                    <a:pt x="7812311" y="2464159"/>
                  </a:lnTo>
                  <a:lnTo>
                    <a:pt x="7813267" y="2466535"/>
                  </a:lnTo>
                  <a:lnTo>
                    <a:pt x="7815600" y="2467530"/>
                  </a:lnTo>
                  <a:lnTo>
                    <a:pt x="7816075" y="2467339"/>
                  </a:lnTo>
                  <a:lnTo>
                    <a:pt x="7818742" y="2468477"/>
                  </a:lnTo>
                  <a:lnTo>
                    <a:pt x="7821551" y="2469281"/>
                  </a:lnTo>
                  <a:lnTo>
                    <a:pt x="7823879" y="2467517"/>
                  </a:lnTo>
                  <a:lnTo>
                    <a:pt x="7824874" y="2465183"/>
                  </a:lnTo>
                  <a:lnTo>
                    <a:pt x="7825536" y="2462709"/>
                  </a:lnTo>
                  <a:lnTo>
                    <a:pt x="7824056" y="2459713"/>
                  </a:lnTo>
                  <a:close/>
                </a:path>
                <a:path w="16906875" h="11270615">
                  <a:moveTo>
                    <a:pt x="10265225" y="3493550"/>
                  </a:moveTo>
                  <a:lnTo>
                    <a:pt x="10262039" y="3494555"/>
                  </a:lnTo>
                  <a:lnTo>
                    <a:pt x="10260049" y="3499221"/>
                  </a:lnTo>
                  <a:lnTo>
                    <a:pt x="10260862" y="3501932"/>
                  </a:lnTo>
                  <a:lnTo>
                    <a:pt x="10262911" y="3503594"/>
                  </a:lnTo>
                  <a:lnTo>
                    <a:pt x="10268244" y="3505869"/>
                  </a:lnTo>
                  <a:lnTo>
                    <a:pt x="10270955" y="3505056"/>
                  </a:lnTo>
                  <a:lnTo>
                    <a:pt x="10272946" y="3500388"/>
                  </a:lnTo>
                  <a:lnTo>
                    <a:pt x="10272132" y="3497678"/>
                  </a:lnTo>
                  <a:lnTo>
                    <a:pt x="10270082" y="3496016"/>
                  </a:lnTo>
                  <a:lnTo>
                    <a:pt x="10267750" y="3495021"/>
                  </a:lnTo>
                  <a:lnTo>
                    <a:pt x="10265225" y="3493550"/>
                  </a:lnTo>
                  <a:close/>
                </a:path>
                <a:path w="16906875" h="11270615">
                  <a:moveTo>
                    <a:pt x="7906412" y="2484601"/>
                  </a:moveTo>
                  <a:lnTo>
                    <a:pt x="7903795" y="2484273"/>
                  </a:lnTo>
                  <a:lnTo>
                    <a:pt x="7901463" y="2483278"/>
                  </a:lnTo>
                  <a:lnTo>
                    <a:pt x="7898654" y="2482474"/>
                  </a:lnTo>
                  <a:lnTo>
                    <a:pt x="7896325" y="2484237"/>
                  </a:lnTo>
                  <a:lnTo>
                    <a:pt x="7895330" y="2486570"/>
                  </a:lnTo>
                  <a:lnTo>
                    <a:pt x="7894668" y="2489046"/>
                  </a:lnTo>
                  <a:lnTo>
                    <a:pt x="7895623" y="2491423"/>
                  </a:lnTo>
                  <a:lnTo>
                    <a:pt x="7897957" y="2492419"/>
                  </a:lnTo>
                  <a:lnTo>
                    <a:pt x="7898241" y="2491752"/>
                  </a:lnTo>
                  <a:lnTo>
                    <a:pt x="7903241" y="2493885"/>
                  </a:lnTo>
                  <a:lnTo>
                    <a:pt x="7905903" y="2492262"/>
                  </a:lnTo>
                  <a:lnTo>
                    <a:pt x="7907893" y="2487596"/>
                  </a:lnTo>
                  <a:lnTo>
                    <a:pt x="7906412" y="2484601"/>
                  </a:lnTo>
                  <a:close/>
                </a:path>
                <a:path w="16906875" h="11270615">
                  <a:moveTo>
                    <a:pt x="10190310" y="3452138"/>
                  </a:moveTo>
                  <a:lnTo>
                    <a:pt x="10187124" y="3453144"/>
                  </a:lnTo>
                  <a:lnTo>
                    <a:pt x="10186129" y="3455477"/>
                  </a:lnTo>
                  <a:lnTo>
                    <a:pt x="10184800" y="3457669"/>
                  </a:lnTo>
                  <a:lnTo>
                    <a:pt x="10185805" y="3460854"/>
                  </a:lnTo>
                  <a:lnTo>
                    <a:pt x="10187995" y="3462183"/>
                  </a:lnTo>
                  <a:lnTo>
                    <a:pt x="10192995" y="3464315"/>
                  </a:lnTo>
                  <a:lnTo>
                    <a:pt x="10195706" y="3463502"/>
                  </a:lnTo>
                  <a:lnTo>
                    <a:pt x="10196701" y="3461169"/>
                  </a:lnTo>
                  <a:lnTo>
                    <a:pt x="10198030" y="3458978"/>
                  </a:lnTo>
                  <a:lnTo>
                    <a:pt x="10197025" y="3455791"/>
                  </a:lnTo>
                  <a:lnTo>
                    <a:pt x="10194835" y="3454462"/>
                  </a:lnTo>
                  <a:lnTo>
                    <a:pt x="10192501" y="3453467"/>
                  </a:lnTo>
                  <a:lnTo>
                    <a:pt x="10190310" y="3452138"/>
                  </a:lnTo>
                  <a:close/>
                </a:path>
                <a:path w="16906875" h="11270615">
                  <a:moveTo>
                    <a:pt x="7988201" y="2510822"/>
                  </a:moveTo>
                  <a:lnTo>
                    <a:pt x="7985726" y="2510161"/>
                  </a:lnTo>
                  <a:lnTo>
                    <a:pt x="7981059" y="2508170"/>
                  </a:lnTo>
                  <a:lnTo>
                    <a:pt x="7978398" y="2509792"/>
                  </a:lnTo>
                  <a:lnTo>
                    <a:pt x="7977402" y="2512125"/>
                  </a:lnTo>
                  <a:lnTo>
                    <a:pt x="7976740" y="2514601"/>
                  </a:lnTo>
                  <a:lnTo>
                    <a:pt x="7977697" y="2516978"/>
                  </a:lnTo>
                  <a:lnTo>
                    <a:pt x="7980030" y="2517973"/>
                  </a:lnTo>
                  <a:lnTo>
                    <a:pt x="7980172" y="2517640"/>
                  </a:lnTo>
                  <a:lnTo>
                    <a:pt x="7985171" y="2519772"/>
                  </a:lnTo>
                  <a:lnTo>
                    <a:pt x="7987833" y="2518151"/>
                  </a:lnTo>
                  <a:lnTo>
                    <a:pt x="7989823" y="2513483"/>
                  </a:lnTo>
                  <a:lnTo>
                    <a:pt x="7988201" y="2510822"/>
                  </a:lnTo>
                  <a:close/>
                </a:path>
                <a:path w="16906875" h="11270615">
                  <a:moveTo>
                    <a:pt x="10114920" y="3410919"/>
                  </a:moveTo>
                  <a:lnTo>
                    <a:pt x="10111733" y="3411924"/>
                  </a:lnTo>
                  <a:lnTo>
                    <a:pt x="10110738" y="3414256"/>
                  </a:lnTo>
                  <a:lnTo>
                    <a:pt x="10109410" y="3416448"/>
                  </a:lnTo>
                  <a:lnTo>
                    <a:pt x="10110416" y="3419634"/>
                  </a:lnTo>
                  <a:lnTo>
                    <a:pt x="10112607" y="3420963"/>
                  </a:lnTo>
                  <a:lnTo>
                    <a:pt x="10117605" y="3423095"/>
                  </a:lnTo>
                  <a:lnTo>
                    <a:pt x="10120316" y="3422281"/>
                  </a:lnTo>
                  <a:lnTo>
                    <a:pt x="10121311" y="3419949"/>
                  </a:lnTo>
                  <a:lnTo>
                    <a:pt x="10122640" y="3417757"/>
                  </a:lnTo>
                  <a:lnTo>
                    <a:pt x="10121635" y="3414572"/>
                  </a:lnTo>
                  <a:lnTo>
                    <a:pt x="10119445" y="3413243"/>
                  </a:lnTo>
                  <a:lnTo>
                    <a:pt x="10117111" y="3412248"/>
                  </a:lnTo>
                  <a:lnTo>
                    <a:pt x="10114920" y="3410919"/>
                  </a:lnTo>
                  <a:close/>
                </a:path>
                <a:path w="16906875" h="11270615">
                  <a:moveTo>
                    <a:pt x="8070131" y="2536710"/>
                  </a:moveTo>
                  <a:lnTo>
                    <a:pt x="8067656" y="2536048"/>
                  </a:lnTo>
                  <a:lnTo>
                    <a:pt x="8062989" y="2534057"/>
                  </a:lnTo>
                  <a:lnTo>
                    <a:pt x="8060328" y="2535680"/>
                  </a:lnTo>
                  <a:lnTo>
                    <a:pt x="8059333" y="2538013"/>
                  </a:lnTo>
                  <a:lnTo>
                    <a:pt x="8058671" y="2540488"/>
                  </a:lnTo>
                  <a:lnTo>
                    <a:pt x="8059626" y="2542866"/>
                  </a:lnTo>
                  <a:lnTo>
                    <a:pt x="8061959" y="2543861"/>
                  </a:lnTo>
                  <a:lnTo>
                    <a:pt x="8062102" y="2543528"/>
                  </a:lnTo>
                  <a:lnTo>
                    <a:pt x="8067102" y="2545661"/>
                  </a:lnTo>
                  <a:lnTo>
                    <a:pt x="8069763" y="2544038"/>
                  </a:lnTo>
                  <a:lnTo>
                    <a:pt x="8071754" y="2539372"/>
                  </a:lnTo>
                  <a:lnTo>
                    <a:pt x="8070131" y="2536710"/>
                  </a:lnTo>
                  <a:close/>
                </a:path>
                <a:path w="16906875" h="11270615">
                  <a:moveTo>
                    <a:pt x="10039103" y="3370699"/>
                  </a:moveTo>
                  <a:lnTo>
                    <a:pt x="10035918" y="3371704"/>
                  </a:lnTo>
                  <a:lnTo>
                    <a:pt x="10034923" y="3374037"/>
                  </a:lnTo>
                  <a:lnTo>
                    <a:pt x="10033594" y="3376228"/>
                  </a:lnTo>
                  <a:lnTo>
                    <a:pt x="10034598" y="3379415"/>
                  </a:lnTo>
                  <a:lnTo>
                    <a:pt x="10036789" y="3380743"/>
                  </a:lnTo>
                  <a:lnTo>
                    <a:pt x="10041788" y="3382876"/>
                  </a:lnTo>
                  <a:lnTo>
                    <a:pt x="10044499" y="3382062"/>
                  </a:lnTo>
                  <a:lnTo>
                    <a:pt x="10045494" y="3379728"/>
                  </a:lnTo>
                  <a:lnTo>
                    <a:pt x="10046823" y="3377537"/>
                  </a:lnTo>
                  <a:lnTo>
                    <a:pt x="10045819" y="3374352"/>
                  </a:lnTo>
                  <a:lnTo>
                    <a:pt x="10043627" y="3373023"/>
                  </a:lnTo>
                  <a:lnTo>
                    <a:pt x="10041294" y="3372027"/>
                  </a:lnTo>
                  <a:lnTo>
                    <a:pt x="10039103" y="3370699"/>
                  </a:lnTo>
                  <a:close/>
                </a:path>
                <a:path w="16906875" h="11270615">
                  <a:moveTo>
                    <a:pt x="8151919" y="2562932"/>
                  </a:moveTo>
                  <a:lnTo>
                    <a:pt x="8149444" y="2562270"/>
                  </a:lnTo>
                  <a:lnTo>
                    <a:pt x="8144778" y="2560280"/>
                  </a:lnTo>
                  <a:lnTo>
                    <a:pt x="8142116" y="2561901"/>
                  </a:lnTo>
                  <a:lnTo>
                    <a:pt x="8140126" y="2566567"/>
                  </a:lnTo>
                  <a:lnTo>
                    <a:pt x="8141415" y="2569087"/>
                  </a:lnTo>
                  <a:lnTo>
                    <a:pt x="8143748" y="2570082"/>
                  </a:lnTo>
                  <a:lnTo>
                    <a:pt x="8143890" y="2569749"/>
                  </a:lnTo>
                  <a:lnTo>
                    <a:pt x="8148890" y="2571882"/>
                  </a:lnTo>
                  <a:lnTo>
                    <a:pt x="8151551" y="2570259"/>
                  </a:lnTo>
                  <a:lnTo>
                    <a:pt x="8153542" y="2565593"/>
                  </a:lnTo>
                  <a:lnTo>
                    <a:pt x="8151919" y="2562932"/>
                  </a:lnTo>
                  <a:close/>
                </a:path>
                <a:path w="16906875" h="11270615">
                  <a:moveTo>
                    <a:pt x="9962811" y="3330670"/>
                  </a:moveTo>
                  <a:lnTo>
                    <a:pt x="9959626" y="3331676"/>
                  </a:lnTo>
                  <a:lnTo>
                    <a:pt x="9958630" y="3334009"/>
                  </a:lnTo>
                  <a:lnTo>
                    <a:pt x="9957160" y="3336533"/>
                  </a:lnTo>
                  <a:lnTo>
                    <a:pt x="9958306" y="3339385"/>
                  </a:lnTo>
                  <a:lnTo>
                    <a:pt x="9960498" y="3340713"/>
                  </a:lnTo>
                  <a:lnTo>
                    <a:pt x="9965496" y="3342846"/>
                  </a:lnTo>
                  <a:lnTo>
                    <a:pt x="9968207" y="3342033"/>
                  </a:lnTo>
                  <a:lnTo>
                    <a:pt x="9969202" y="3339699"/>
                  </a:lnTo>
                  <a:lnTo>
                    <a:pt x="9970530" y="3337509"/>
                  </a:lnTo>
                  <a:lnTo>
                    <a:pt x="9969527" y="3334323"/>
                  </a:lnTo>
                  <a:lnTo>
                    <a:pt x="9967335" y="3332994"/>
                  </a:lnTo>
                  <a:lnTo>
                    <a:pt x="9965002" y="3331999"/>
                  </a:lnTo>
                  <a:lnTo>
                    <a:pt x="9962811" y="3330670"/>
                  </a:lnTo>
                  <a:close/>
                </a:path>
                <a:path w="16906875" h="11270615">
                  <a:moveTo>
                    <a:pt x="8233423" y="2589819"/>
                  </a:moveTo>
                  <a:lnTo>
                    <a:pt x="8230948" y="2589157"/>
                  </a:lnTo>
                  <a:lnTo>
                    <a:pt x="8226281" y="2587167"/>
                  </a:lnTo>
                  <a:lnTo>
                    <a:pt x="8223620" y="2588788"/>
                  </a:lnTo>
                  <a:lnTo>
                    <a:pt x="8221629" y="2593456"/>
                  </a:lnTo>
                  <a:lnTo>
                    <a:pt x="8222919" y="2595975"/>
                  </a:lnTo>
                  <a:lnTo>
                    <a:pt x="8225252" y="2596970"/>
                  </a:lnTo>
                  <a:lnTo>
                    <a:pt x="8225394" y="2596636"/>
                  </a:lnTo>
                  <a:lnTo>
                    <a:pt x="8230394" y="2598769"/>
                  </a:lnTo>
                  <a:lnTo>
                    <a:pt x="8233055" y="2597148"/>
                  </a:lnTo>
                  <a:lnTo>
                    <a:pt x="8235046" y="2592480"/>
                  </a:lnTo>
                  <a:lnTo>
                    <a:pt x="8233423" y="2589819"/>
                  </a:lnTo>
                  <a:close/>
                </a:path>
                <a:path w="16906875" h="11270615">
                  <a:moveTo>
                    <a:pt x="9887043" y="3291259"/>
                  </a:moveTo>
                  <a:lnTo>
                    <a:pt x="9883857" y="3292264"/>
                  </a:lnTo>
                  <a:lnTo>
                    <a:pt x="9882862" y="3294596"/>
                  </a:lnTo>
                  <a:lnTo>
                    <a:pt x="9881391" y="3297121"/>
                  </a:lnTo>
                  <a:lnTo>
                    <a:pt x="9882538" y="3299975"/>
                  </a:lnTo>
                  <a:lnTo>
                    <a:pt x="9884729" y="3301303"/>
                  </a:lnTo>
                  <a:lnTo>
                    <a:pt x="9889729" y="3303436"/>
                  </a:lnTo>
                  <a:lnTo>
                    <a:pt x="9892439" y="3302622"/>
                  </a:lnTo>
                  <a:lnTo>
                    <a:pt x="9893435" y="3300288"/>
                  </a:lnTo>
                  <a:lnTo>
                    <a:pt x="9894905" y="3297765"/>
                  </a:lnTo>
                  <a:lnTo>
                    <a:pt x="9893758" y="3294911"/>
                  </a:lnTo>
                  <a:lnTo>
                    <a:pt x="9891568" y="3293583"/>
                  </a:lnTo>
                  <a:lnTo>
                    <a:pt x="9889234" y="3292587"/>
                  </a:lnTo>
                  <a:lnTo>
                    <a:pt x="9887043" y="3291259"/>
                  </a:lnTo>
                  <a:close/>
                </a:path>
                <a:path w="16906875" h="11270615">
                  <a:moveTo>
                    <a:pt x="8315118" y="2617182"/>
                  </a:moveTo>
                  <a:lnTo>
                    <a:pt x="8312642" y="2616520"/>
                  </a:lnTo>
                  <a:lnTo>
                    <a:pt x="8307977" y="2614530"/>
                  </a:lnTo>
                  <a:lnTo>
                    <a:pt x="8305314" y="2616151"/>
                  </a:lnTo>
                  <a:lnTo>
                    <a:pt x="8303324" y="2620817"/>
                  </a:lnTo>
                  <a:lnTo>
                    <a:pt x="8304613" y="2623338"/>
                  </a:lnTo>
                  <a:lnTo>
                    <a:pt x="8311946" y="2626466"/>
                  </a:lnTo>
                  <a:lnTo>
                    <a:pt x="8314608" y="2624844"/>
                  </a:lnTo>
                  <a:lnTo>
                    <a:pt x="8316740" y="2619845"/>
                  </a:lnTo>
                  <a:lnTo>
                    <a:pt x="8315118" y="2617182"/>
                  </a:lnTo>
                  <a:close/>
                </a:path>
                <a:path w="16906875" h="11270615">
                  <a:moveTo>
                    <a:pt x="9810658" y="3252372"/>
                  </a:moveTo>
                  <a:lnTo>
                    <a:pt x="9807471" y="3253377"/>
                  </a:lnTo>
                  <a:lnTo>
                    <a:pt x="9806108" y="3256341"/>
                  </a:lnTo>
                  <a:lnTo>
                    <a:pt x="9805005" y="3258234"/>
                  </a:lnTo>
                  <a:lnTo>
                    <a:pt x="9806011" y="3261420"/>
                  </a:lnTo>
                  <a:lnTo>
                    <a:pt x="9810676" y="3263410"/>
                  </a:lnTo>
                  <a:lnTo>
                    <a:pt x="9811153" y="3263221"/>
                  </a:lnTo>
                  <a:lnTo>
                    <a:pt x="9813485" y="3264216"/>
                  </a:lnTo>
                  <a:lnTo>
                    <a:pt x="9816196" y="3263402"/>
                  </a:lnTo>
                  <a:lnTo>
                    <a:pt x="9817571" y="3260443"/>
                  </a:lnTo>
                  <a:lnTo>
                    <a:pt x="9818520" y="3258878"/>
                  </a:lnTo>
                  <a:lnTo>
                    <a:pt x="9817515" y="3255691"/>
                  </a:lnTo>
                  <a:lnTo>
                    <a:pt x="9812849" y="3253701"/>
                  </a:lnTo>
                  <a:lnTo>
                    <a:pt x="9810658" y="3252372"/>
                  </a:lnTo>
                  <a:close/>
                </a:path>
                <a:path w="16906875" h="11270615">
                  <a:moveTo>
                    <a:pt x="8396196" y="2645070"/>
                  </a:moveTo>
                  <a:lnTo>
                    <a:pt x="8393720" y="2644408"/>
                  </a:lnTo>
                  <a:lnTo>
                    <a:pt x="8389054" y="2642418"/>
                  </a:lnTo>
                  <a:lnTo>
                    <a:pt x="8386392" y="2644039"/>
                  </a:lnTo>
                  <a:lnTo>
                    <a:pt x="8384401" y="2648706"/>
                  </a:lnTo>
                  <a:lnTo>
                    <a:pt x="8385691" y="2651225"/>
                  </a:lnTo>
                  <a:lnTo>
                    <a:pt x="8393023" y="2654353"/>
                  </a:lnTo>
                  <a:lnTo>
                    <a:pt x="8395684" y="2652732"/>
                  </a:lnTo>
                  <a:lnTo>
                    <a:pt x="8397818" y="2647731"/>
                  </a:lnTo>
                  <a:lnTo>
                    <a:pt x="8396196" y="2645070"/>
                  </a:lnTo>
                  <a:close/>
                </a:path>
                <a:path w="16906875" h="11270615">
                  <a:moveTo>
                    <a:pt x="9733655" y="3214010"/>
                  </a:moveTo>
                  <a:lnTo>
                    <a:pt x="9730468" y="3215015"/>
                  </a:lnTo>
                  <a:lnTo>
                    <a:pt x="9729093" y="3217973"/>
                  </a:lnTo>
                  <a:lnTo>
                    <a:pt x="9728144" y="3219539"/>
                  </a:lnTo>
                  <a:lnTo>
                    <a:pt x="9729149" y="3222726"/>
                  </a:lnTo>
                  <a:lnTo>
                    <a:pt x="9736482" y="3225854"/>
                  </a:lnTo>
                  <a:lnTo>
                    <a:pt x="9739193" y="3225040"/>
                  </a:lnTo>
                  <a:lnTo>
                    <a:pt x="9740569" y="3222080"/>
                  </a:lnTo>
                  <a:lnTo>
                    <a:pt x="9741518" y="3220515"/>
                  </a:lnTo>
                  <a:lnTo>
                    <a:pt x="9740512" y="3217329"/>
                  </a:lnTo>
                  <a:lnTo>
                    <a:pt x="9735846" y="3215339"/>
                  </a:lnTo>
                  <a:lnTo>
                    <a:pt x="9733655" y="3214010"/>
                  </a:lnTo>
                  <a:close/>
                </a:path>
                <a:path w="16906875" h="11270615">
                  <a:moveTo>
                    <a:pt x="8477179" y="2674100"/>
                  </a:moveTo>
                  <a:lnTo>
                    <a:pt x="8470180" y="2671114"/>
                  </a:lnTo>
                  <a:lnTo>
                    <a:pt x="8467518" y="2672736"/>
                  </a:lnTo>
                  <a:lnTo>
                    <a:pt x="8465527" y="2677402"/>
                  </a:lnTo>
                  <a:lnTo>
                    <a:pt x="8466817" y="2679922"/>
                  </a:lnTo>
                  <a:lnTo>
                    <a:pt x="8474149" y="2683049"/>
                  </a:lnTo>
                  <a:lnTo>
                    <a:pt x="8476812" y="2681427"/>
                  </a:lnTo>
                  <a:lnTo>
                    <a:pt x="8478802" y="2676761"/>
                  </a:lnTo>
                  <a:lnTo>
                    <a:pt x="8477179" y="2674100"/>
                  </a:lnTo>
                  <a:close/>
                </a:path>
                <a:path w="16906875" h="11270615">
                  <a:moveTo>
                    <a:pt x="9655843" y="3175697"/>
                  </a:moveTo>
                  <a:lnTo>
                    <a:pt x="9652990" y="3176843"/>
                  </a:lnTo>
                  <a:lnTo>
                    <a:pt x="9651000" y="3181509"/>
                  </a:lnTo>
                  <a:lnTo>
                    <a:pt x="9652004" y="3184696"/>
                  </a:lnTo>
                  <a:lnTo>
                    <a:pt x="9656670" y="3186686"/>
                  </a:lnTo>
                  <a:lnTo>
                    <a:pt x="9656528" y="3187020"/>
                  </a:lnTo>
                  <a:lnTo>
                    <a:pt x="9658862" y="3188015"/>
                  </a:lnTo>
                  <a:lnTo>
                    <a:pt x="9661715" y="3186868"/>
                  </a:lnTo>
                  <a:lnTo>
                    <a:pt x="9662710" y="3184536"/>
                  </a:lnTo>
                  <a:lnTo>
                    <a:pt x="9664039" y="3182344"/>
                  </a:lnTo>
                  <a:lnTo>
                    <a:pt x="9663034" y="3179158"/>
                  </a:lnTo>
                  <a:lnTo>
                    <a:pt x="9658368" y="3177168"/>
                  </a:lnTo>
                  <a:lnTo>
                    <a:pt x="9655843" y="3175697"/>
                  </a:lnTo>
                  <a:close/>
                </a:path>
                <a:path w="16906875" h="11270615">
                  <a:moveTo>
                    <a:pt x="8558164" y="2703129"/>
                  </a:moveTo>
                  <a:lnTo>
                    <a:pt x="8553498" y="2701138"/>
                  </a:lnTo>
                  <a:lnTo>
                    <a:pt x="8551022" y="2700476"/>
                  </a:lnTo>
                  <a:lnTo>
                    <a:pt x="8548502" y="2701766"/>
                  </a:lnTo>
                  <a:lnTo>
                    <a:pt x="8546511" y="2706432"/>
                  </a:lnTo>
                  <a:lnTo>
                    <a:pt x="8547800" y="2708952"/>
                  </a:lnTo>
                  <a:lnTo>
                    <a:pt x="8555133" y="2712080"/>
                  </a:lnTo>
                  <a:lnTo>
                    <a:pt x="8557796" y="2710457"/>
                  </a:lnTo>
                  <a:lnTo>
                    <a:pt x="8559786" y="2705791"/>
                  </a:lnTo>
                  <a:lnTo>
                    <a:pt x="8558164" y="2703129"/>
                  </a:lnTo>
                  <a:close/>
                </a:path>
                <a:path w="16906875" h="11270615">
                  <a:moveTo>
                    <a:pt x="9586221" y="3141270"/>
                  </a:moveTo>
                  <a:lnTo>
                    <a:pt x="9578890" y="3138143"/>
                  </a:lnTo>
                  <a:lnTo>
                    <a:pt x="9576036" y="3139290"/>
                  </a:lnTo>
                  <a:lnTo>
                    <a:pt x="9574046" y="3143956"/>
                  </a:lnTo>
                  <a:lnTo>
                    <a:pt x="9575050" y="3147143"/>
                  </a:lnTo>
                  <a:lnTo>
                    <a:pt x="9582382" y="3150270"/>
                  </a:lnTo>
                  <a:lnTo>
                    <a:pt x="9585236" y="3149123"/>
                  </a:lnTo>
                  <a:lnTo>
                    <a:pt x="9587226" y="3144457"/>
                  </a:lnTo>
                  <a:lnTo>
                    <a:pt x="9586221" y="3141270"/>
                  </a:lnTo>
                  <a:close/>
                </a:path>
                <a:path w="16906875" h="11270615">
                  <a:moveTo>
                    <a:pt x="9508792" y="3103908"/>
                  </a:moveTo>
                  <a:lnTo>
                    <a:pt x="9501459" y="3100780"/>
                  </a:lnTo>
                  <a:lnTo>
                    <a:pt x="9498606" y="3101928"/>
                  </a:lnTo>
                  <a:lnTo>
                    <a:pt x="9496616" y="3106594"/>
                  </a:lnTo>
                  <a:lnTo>
                    <a:pt x="9497621" y="3109781"/>
                  </a:lnTo>
                  <a:lnTo>
                    <a:pt x="9504953" y="3112908"/>
                  </a:lnTo>
                  <a:lnTo>
                    <a:pt x="9507806" y="3111761"/>
                  </a:lnTo>
                  <a:lnTo>
                    <a:pt x="9509797" y="3107094"/>
                  </a:lnTo>
                  <a:lnTo>
                    <a:pt x="9508792" y="3103908"/>
                  </a:lnTo>
                  <a:close/>
                </a:path>
                <a:path w="16906875" h="11270615">
                  <a:moveTo>
                    <a:pt x="8639338" y="2732634"/>
                  </a:moveTo>
                  <a:lnTo>
                    <a:pt x="8634672" y="2730644"/>
                  </a:lnTo>
                  <a:lnTo>
                    <a:pt x="8631863" y="2729840"/>
                  </a:lnTo>
                  <a:lnTo>
                    <a:pt x="8629343" y="2731129"/>
                  </a:lnTo>
                  <a:lnTo>
                    <a:pt x="8627353" y="2735795"/>
                  </a:lnTo>
                  <a:lnTo>
                    <a:pt x="8628500" y="2738648"/>
                  </a:lnTo>
                  <a:lnTo>
                    <a:pt x="8630833" y="2739644"/>
                  </a:lnTo>
                  <a:lnTo>
                    <a:pt x="8631309" y="2739453"/>
                  </a:lnTo>
                  <a:lnTo>
                    <a:pt x="8633643" y="2740448"/>
                  </a:lnTo>
                  <a:lnTo>
                    <a:pt x="8636451" y="2741252"/>
                  </a:lnTo>
                  <a:lnTo>
                    <a:pt x="8638971" y="2739963"/>
                  </a:lnTo>
                  <a:lnTo>
                    <a:pt x="8639966" y="2737629"/>
                  </a:lnTo>
                  <a:lnTo>
                    <a:pt x="8640439" y="2735862"/>
                  </a:lnTo>
                  <a:lnTo>
                    <a:pt x="8640628" y="2735154"/>
                  </a:lnTo>
                  <a:lnTo>
                    <a:pt x="8639338" y="2732634"/>
                  </a:lnTo>
                  <a:close/>
                </a:path>
                <a:path w="16906875" h="11270615">
                  <a:moveTo>
                    <a:pt x="9431220" y="3066880"/>
                  </a:moveTo>
                  <a:lnTo>
                    <a:pt x="9423887" y="3063752"/>
                  </a:lnTo>
                  <a:lnTo>
                    <a:pt x="9421035" y="3064898"/>
                  </a:lnTo>
                  <a:lnTo>
                    <a:pt x="9419045" y="3069564"/>
                  </a:lnTo>
                  <a:lnTo>
                    <a:pt x="9420050" y="3072751"/>
                  </a:lnTo>
                  <a:lnTo>
                    <a:pt x="9427382" y="3075879"/>
                  </a:lnTo>
                  <a:lnTo>
                    <a:pt x="9430235" y="3074732"/>
                  </a:lnTo>
                  <a:lnTo>
                    <a:pt x="9432225" y="3070066"/>
                  </a:lnTo>
                  <a:lnTo>
                    <a:pt x="9431220" y="3066880"/>
                  </a:lnTo>
                  <a:close/>
                </a:path>
                <a:path w="16906875" h="11270615">
                  <a:moveTo>
                    <a:pt x="8719753" y="2762998"/>
                  </a:moveTo>
                  <a:lnTo>
                    <a:pt x="8715087" y="2761007"/>
                  </a:lnTo>
                  <a:lnTo>
                    <a:pt x="8712278" y="2760203"/>
                  </a:lnTo>
                  <a:lnTo>
                    <a:pt x="8709760" y="2761492"/>
                  </a:lnTo>
                  <a:lnTo>
                    <a:pt x="8707769" y="2766158"/>
                  </a:lnTo>
                  <a:lnTo>
                    <a:pt x="8708915" y="2769011"/>
                  </a:lnTo>
                  <a:lnTo>
                    <a:pt x="8711249" y="2770006"/>
                  </a:lnTo>
                  <a:lnTo>
                    <a:pt x="8711724" y="2769815"/>
                  </a:lnTo>
                  <a:lnTo>
                    <a:pt x="8714058" y="2770810"/>
                  </a:lnTo>
                  <a:lnTo>
                    <a:pt x="8721043" y="2765518"/>
                  </a:lnTo>
                  <a:lnTo>
                    <a:pt x="8719753" y="2762998"/>
                  </a:lnTo>
                  <a:close/>
                </a:path>
                <a:path w="16906875" h="11270615">
                  <a:moveTo>
                    <a:pt x="9353364" y="3030517"/>
                  </a:moveTo>
                  <a:lnTo>
                    <a:pt x="9346031" y="3027389"/>
                  </a:lnTo>
                  <a:lnTo>
                    <a:pt x="9343179" y="3028536"/>
                  </a:lnTo>
                  <a:lnTo>
                    <a:pt x="9341189" y="3033203"/>
                  </a:lnTo>
                  <a:lnTo>
                    <a:pt x="9342193" y="3036388"/>
                  </a:lnTo>
                  <a:lnTo>
                    <a:pt x="9349526" y="3039516"/>
                  </a:lnTo>
                  <a:lnTo>
                    <a:pt x="9352379" y="3038370"/>
                  </a:lnTo>
                  <a:lnTo>
                    <a:pt x="9354369" y="3033704"/>
                  </a:lnTo>
                  <a:lnTo>
                    <a:pt x="9353364" y="3030517"/>
                  </a:lnTo>
                  <a:close/>
                </a:path>
                <a:path w="16906875" h="11270615">
                  <a:moveTo>
                    <a:pt x="8799884" y="2794027"/>
                  </a:moveTo>
                  <a:lnTo>
                    <a:pt x="8795219" y="2792037"/>
                  </a:lnTo>
                  <a:lnTo>
                    <a:pt x="8792410" y="2791232"/>
                  </a:lnTo>
                  <a:lnTo>
                    <a:pt x="8789890" y="2792522"/>
                  </a:lnTo>
                  <a:lnTo>
                    <a:pt x="8787900" y="2797188"/>
                  </a:lnTo>
                  <a:lnTo>
                    <a:pt x="8789047" y="2800040"/>
                  </a:lnTo>
                  <a:lnTo>
                    <a:pt x="8794047" y="2802173"/>
                  </a:lnTo>
                  <a:lnTo>
                    <a:pt x="8796522" y="2802836"/>
                  </a:lnTo>
                  <a:lnTo>
                    <a:pt x="8799374" y="2801688"/>
                  </a:lnTo>
                  <a:lnTo>
                    <a:pt x="8800369" y="2799356"/>
                  </a:lnTo>
                  <a:lnTo>
                    <a:pt x="8800972" y="2797249"/>
                  </a:lnTo>
                  <a:lnTo>
                    <a:pt x="8801174" y="2796547"/>
                  </a:lnTo>
                  <a:lnTo>
                    <a:pt x="8799884" y="2794027"/>
                  </a:lnTo>
                  <a:close/>
                </a:path>
                <a:path w="16906875" h="11270615">
                  <a:moveTo>
                    <a:pt x="9275367" y="2994487"/>
                  </a:moveTo>
                  <a:lnTo>
                    <a:pt x="9268034" y="2991359"/>
                  </a:lnTo>
                  <a:lnTo>
                    <a:pt x="9265180" y="2992506"/>
                  </a:lnTo>
                  <a:lnTo>
                    <a:pt x="9263047" y="2997506"/>
                  </a:lnTo>
                  <a:lnTo>
                    <a:pt x="9264194" y="3000359"/>
                  </a:lnTo>
                  <a:lnTo>
                    <a:pt x="9271528" y="3003487"/>
                  </a:lnTo>
                  <a:lnTo>
                    <a:pt x="9274380" y="3002340"/>
                  </a:lnTo>
                  <a:lnTo>
                    <a:pt x="9276512" y="2997340"/>
                  </a:lnTo>
                  <a:lnTo>
                    <a:pt x="9275367" y="2994487"/>
                  </a:lnTo>
                  <a:close/>
                </a:path>
                <a:path w="16906875" h="11270615">
                  <a:moveTo>
                    <a:pt x="8879731" y="2825722"/>
                  </a:moveTo>
                  <a:lnTo>
                    <a:pt x="8872732" y="2822737"/>
                  </a:lnTo>
                  <a:lnTo>
                    <a:pt x="8869880" y="2823884"/>
                  </a:lnTo>
                  <a:lnTo>
                    <a:pt x="8867889" y="2828552"/>
                  </a:lnTo>
                  <a:lnTo>
                    <a:pt x="8869036" y="2831404"/>
                  </a:lnTo>
                  <a:lnTo>
                    <a:pt x="8876034" y="2834389"/>
                  </a:lnTo>
                  <a:lnTo>
                    <a:pt x="8878887" y="2833243"/>
                  </a:lnTo>
                  <a:lnTo>
                    <a:pt x="8880878" y="2828576"/>
                  </a:lnTo>
                  <a:lnTo>
                    <a:pt x="8879731" y="2825722"/>
                  </a:lnTo>
                  <a:close/>
                </a:path>
                <a:path w="16906875" h="11270615">
                  <a:moveTo>
                    <a:pt x="9196608" y="2959317"/>
                  </a:moveTo>
                  <a:lnTo>
                    <a:pt x="9189609" y="2956331"/>
                  </a:lnTo>
                  <a:lnTo>
                    <a:pt x="9186756" y="2957477"/>
                  </a:lnTo>
                  <a:lnTo>
                    <a:pt x="9184765" y="2962144"/>
                  </a:lnTo>
                  <a:lnTo>
                    <a:pt x="9185912" y="2964997"/>
                  </a:lnTo>
                  <a:lnTo>
                    <a:pt x="9190578" y="2966987"/>
                  </a:lnTo>
                  <a:lnTo>
                    <a:pt x="9190436" y="2967320"/>
                  </a:lnTo>
                  <a:lnTo>
                    <a:pt x="9192770" y="2968316"/>
                  </a:lnTo>
                  <a:lnTo>
                    <a:pt x="9195623" y="2967170"/>
                  </a:lnTo>
                  <a:lnTo>
                    <a:pt x="9197756" y="2962169"/>
                  </a:lnTo>
                  <a:lnTo>
                    <a:pt x="9196608" y="2959317"/>
                  </a:lnTo>
                  <a:close/>
                </a:path>
                <a:path w="16906875" h="11270615">
                  <a:moveTo>
                    <a:pt x="8959627" y="2858229"/>
                  </a:moveTo>
                  <a:lnTo>
                    <a:pt x="8952294" y="2855101"/>
                  </a:lnTo>
                  <a:lnTo>
                    <a:pt x="8949442" y="2856247"/>
                  </a:lnTo>
                  <a:lnTo>
                    <a:pt x="8947451" y="2860914"/>
                  </a:lnTo>
                  <a:lnTo>
                    <a:pt x="8948598" y="2863766"/>
                  </a:lnTo>
                  <a:lnTo>
                    <a:pt x="8955597" y="2866752"/>
                  </a:lnTo>
                  <a:lnTo>
                    <a:pt x="8958449" y="2865605"/>
                  </a:lnTo>
                  <a:lnTo>
                    <a:pt x="8960440" y="2860938"/>
                  </a:lnTo>
                  <a:lnTo>
                    <a:pt x="8959627" y="2858229"/>
                  </a:lnTo>
                  <a:close/>
                </a:path>
                <a:path w="16906875" h="11270615">
                  <a:moveTo>
                    <a:pt x="9038571" y="2891116"/>
                  </a:moveTo>
                  <a:lnTo>
                    <a:pt x="9031572" y="2888130"/>
                  </a:lnTo>
                  <a:lnTo>
                    <a:pt x="9028720" y="2889276"/>
                  </a:lnTo>
                  <a:lnTo>
                    <a:pt x="9026729" y="2893943"/>
                  </a:lnTo>
                  <a:lnTo>
                    <a:pt x="9027875" y="2896796"/>
                  </a:lnTo>
                  <a:lnTo>
                    <a:pt x="9034875" y="2899782"/>
                  </a:lnTo>
                  <a:lnTo>
                    <a:pt x="9037728" y="2898635"/>
                  </a:lnTo>
                  <a:lnTo>
                    <a:pt x="9039719" y="2893968"/>
                  </a:lnTo>
                  <a:lnTo>
                    <a:pt x="9038571" y="2891116"/>
                  </a:lnTo>
                  <a:close/>
                </a:path>
                <a:path w="16906875" h="11270615">
                  <a:moveTo>
                    <a:pt x="9117899" y="2924954"/>
                  </a:moveTo>
                  <a:lnTo>
                    <a:pt x="9110566" y="2921826"/>
                  </a:lnTo>
                  <a:lnTo>
                    <a:pt x="9107713" y="2922972"/>
                  </a:lnTo>
                  <a:lnTo>
                    <a:pt x="9105722" y="2927639"/>
                  </a:lnTo>
                  <a:lnTo>
                    <a:pt x="9106869" y="2930493"/>
                  </a:lnTo>
                  <a:lnTo>
                    <a:pt x="9114202" y="2933621"/>
                  </a:lnTo>
                  <a:lnTo>
                    <a:pt x="9117055" y="2932473"/>
                  </a:lnTo>
                  <a:lnTo>
                    <a:pt x="9119046" y="2927806"/>
                  </a:lnTo>
                  <a:lnTo>
                    <a:pt x="9117899" y="292495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17535" y="34625"/>
              <a:ext cx="16555719" cy="11230610"/>
            </a:xfrm>
            <a:custGeom>
              <a:avLst/>
              <a:gdLst/>
              <a:ahLst/>
              <a:cxnLst/>
              <a:rect l="l" t="t" r="r" b="b"/>
              <a:pathLst>
                <a:path w="16555719" h="11230610">
                  <a:moveTo>
                    <a:pt x="16552556" y="11221094"/>
                  </a:moveTo>
                  <a:lnTo>
                    <a:pt x="16547889" y="11219103"/>
                  </a:lnTo>
                  <a:lnTo>
                    <a:pt x="16544844" y="11219774"/>
                  </a:lnTo>
                  <a:lnTo>
                    <a:pt x="16542854" y="11224441"/>
                  </a:lnTo>
                  <a:lnTo>
                    <a:pt x="16543667" y="11227152"/>
                  </a:lnTo>
                  <a:lnTo>
                    <a:pt x="16545859" y="11228481"/>
                  </a:lnTo>
                  <a:lnTo>
                    <a:pt x="16550859" y="11230614"/>
                  </a:lnTo>
                  <a:lnTo>
                    <a:pt x="16553568" y="11229799"/>
                  </a:lnTo>
                  <a:lnTo>
                    <a:pt x="16555559" y="11225133"/>
                  </a:lnTo>
                  <a:lnTo>
                    <a:pt x="16554747" y="11222423"/>
                  </a:lnTo>
                  <a:lnTo>
                    <a:pt x="16552556" y="11221094"/>
                  </a:lnTo>
                  <a:close/>
                </a:path>
                <a:path w="16555719" h="11230610">
                  <a:moveTo>
                    <a:pt x="16472548" y="11178692"/>
                  </a:moveTo>
                  <a:lnTo>
                    <a:pt x="16469503" y="11179363"/>
                  </a:lnTo>
                  <a:lnTo>
                    <a:pt x="16468508" y="11181697"/>
                  </a:lnTo>
                  <a:lnTo>
                    <a:pt x="16467321" y="11183554"/>
                  </a:lnTo>
                  <a:lnTo>
                    <a:pt x="16467993" y="11186598"/>
                  </a:lnTo>
                  <a:lnTo>
                    <a:pt x="16470185" y="11187927"/>
                  </a:lnTo>
                  <a:lnTo>
                    <a:pt x="16475185" y="11190060"/>
                  </a:lnTo>
                  <a:lnTo>
                    <a:pt x="16477754" y="11189580"/>
                  </a:lnTo>
                  <a:lnTo>
                    <a:pt x="16478749" y="11187247"/>
                  </a:lnTo>
                  <a:lnTo>
                    <a:pt x="16479933" y="11185389"/>
                  </a:lnTo>
                  <a:lnTo>
                    <a:pt x="16479262" y="11182345"/>
                  </a:lnTo>
                  <a:lnTo>
                    <a:pt x="16477070" y="11181016"/>
                  </a:lnTo>
                  <a:lnTo>
                    <a:pt x="16474739" y="11180021"/>
                  </a:lnTo>
                  <a:lnTo>
                    <a:pt x="16472548" y="11178692"/>
                  </a:lnTo>
                  <a:close/>
                </a:path>
                <a:path w="16555719" h="11230610">
                  <a:moveTo>
                    <a:pt x="16398060" y="11136282"/>
                  </a:moveTo>
                  <a:lnTo>
                    <a:pt x="16395016" y="11136952"/>
                  </a:lnTo>
                  <a:lnTo>
                    <a:pt x="16394020" y="11139285"/>
                  </a:lnTo>
                  <a:lnTo>
                    <a:pt x="16392692" y="11141477"/>
                  </a:lnTo>
                  <a:lnTo>
                    <a:pt x="16393505" y="11144188"/>
                  </a:lnTo>
                  <a:lnTo>
                    <a:pt x="16395555" y="11145850"/>
                  </a:lnTo>
                  <a:lnTo>
                    <a:pt x="16400553" y="11147982"/>
                  </a:lnTo>
                  <a:lnTo>
                    <a:pt x="16403264" y="11147169"/>
                  </a:lnTo>
                  <a:lnTo>
                    <a:pt x="16404117" y="11145169"/>
                  </a:lnTo>
                  <a:lnTo>
                    <a:pt x="16405446" y="11142978"/>
                  </a:lnTo>
                  <a:lnTo>
                    <a:pt x="16404632" y="11140266"/>
                  </a:lnTo>
                  <a:lnTo>
                    <a:pt x="16402583" y="11138605"/>
                  </a:lnTo>
                  <a:lnTo>
                    <a:pt x="16400249" y="11137609"/>
                  </a:lnTo>
                  <a:lnTo>
                    <a:pt x="16398060" y="11136282"/>
                  </a:lnTo>
                  <a:close/>
                </a:path>
                <a:path w="16555719" h="11230610">
                  <a:moveTo>
                    <a:pt x="16323523" y="11093062"/>
                  </a:moveTo>
                  <a:lnTo>
                    <a:pt x="16320479" y="11093733"/>
                  </a:lnTo>
                  <a:lnTo>
                    <a:pt x="16319483" y="11096066"/>
                  </a:lnTo>
                  <a:lnTo>
                    <a:pt x="16318155" y="11098257"/>
                  </a:lnTo>
                  <a:lnTo>
                    <a:pt x="16318966" y="11100967"/>
                  </a:lnTo>
                  <a:lnTo>
                    <a:pt x="16321016" y="11102629"/>
                  </a:lnTo>
                  <a:lnTo>
                    <a:pt x="16326016" y="11104762"/>
                  </a:lnTo>
                  <a:lnTo>
                    <a:pt x="16328727" y="11103949"/>
                  </a:lnTo>
                  <a:lnTo>
                    <a:pt x="16329580" y="11101949"/>
                  </a:lnTo>
                  <a:lnTo>
                    <a:pt x="16330909" y="11099758"/>
                  </a:lnTo>
                  <a:lnTo>
                    <a:pt x="16330095" y="11097047"/>
                  </a:lnTo>
                  <a:lnTo>
                    <a:pt x="16328046" y="11095385"/>
                  </a:lnTo>
                  <a:lnTo>
                    <a:pt x="16325715" y="11094391"/>
                  </a:lnTo>
                  <a:lnTo>
                    <a:pt x="16323523" y="11093062"/>
                  </a:lnTo>
                  <a:close/>
                </a:path>
                <a:path w="16555719" h="11230610">
                  <a:moveTo>
                    <a:pt x="16250220" y="11048792"/>
                  </a:moveTo>
                  <a:lnTo>
                    <a:pt x="16247511" y="11049607"/>
                  </a:lnTo>
                  <a:lnTo>
                    <a:pt x="16244853" y="11053989"/>
                  </a:lnTo>
                  <a:lnTo>
                    <a:pt x="16245667" y="11056699"/>
                  </a:lnTo>
                  <a:lnTo>
                    <a:pt x="16247714" y="11058361"/>
                  </a:lnTo>
                  <a:lnTo>
                    <a:pt x="16252715" y="11060494"/>
                  </a:lnTo>
                  <a:lnTo>
                    <a:pt x="16255424" y="11059679"/>
                  </a:lnTo>
                  <a:lnTo>
                    <a:pt x="16256277" y="11057679"/>
                  </a:lnTo>
                  <a:lnTo>
                    <a:pt x="16257605" y="11055489"/>
                  </a:lnTo>
                  <a:lnTo>
                    <a:pt x="16256794" y="11052779"/>
                  </a:lnTo>
                  <a:lnTo>
                    <a:pt x="16254745" y="11051117"/>
                  </a:lnTo>
                  <a:lnTo>
                    <a:pt x="16252411" y="11050121"/>
                  </a:lnTo>
                  <a:lnTo>
                    <a:pt x="16250220" y="11048792"/>
                  </a:lnTo>
                  <a:close/>
                </a:path>
                <a:path w="16555719" h="11230610">
                  <a:moveTo>
                    <a:pt x="16178153" y="11003476"/>
                  </a:moveTo>
                  <a:lnTo>
                    <a:pt x="16175110" y="11004147"/>
                  </a:lnTo>
                  <a:lnTo>
                    <a:pt x="16173971" y="11006025"/>
                  </a:lnTo>
                  <a:lnTo>
                    <a:pt x="16173782" y="11006338"/>
                  </a:lnTo>
                  <a:lnTo>
                    <a:pt x="16172357" y="11008094"/>
                  </a:lnTo>
                  <a:lnTo>
                    <a:pt x="16172119" y="11008387"/>
                  </a:lnTo>
                  <a:lnTo>
                    <a:pt x="16172790" y="11011430"/>
                  </a:lnTo>
                  <a:lnTo>
                    <a:pt x="16174839" y="11013092"/>
                  </a:lnTo>
                  <a:lnTo>
                    <a:pt x="16177840" y="11014372"/>
                  </a:lnTo>
                  <a:lnTo>
                    <a:pt x="16178031" y="11014848"/>
                  </a:lnTo>
                  <a:lnTo>
                    <a:pt x="16180031" y="11015701"/>
                  </a:lnTo>
                  <a:lnTo>
                    <a:pt x="16182409" y="11014746"/>
                  </a:lnTo>
                  <a:lnTo>
                    <a:pt x="16183397" y="11013198"/>
                  </a:lnTo>
                  <a:lnTo>
                    <a:pt x="16183595" y="11012888"/>
                  </a:lnTo>
                  <a:lnTo>
                    <a:pt x="16185020" y="11011132"/>
                  </a:lnTo>
                  <a:lnTo>
                    <a:pt x="16185257" y="11010839"/>
                  </a:lnTo>
                  <a:lnTo>
                    <a:pt x="16184583" y="11007794"/>
                  </a:lnTo>
                  <a:lnTo>
                    <a:pt x="16182537" y="11006133"/>
                  </a:lnTo>
                  <a:lnTo>
                    <a:pt x="16180202" y="11005137"/>
                  </a:lnTo>
                  <a:lnTo>
                    <a:pt x="16178153" y="11003476"/>
                  </a:lnTo>
                  <a:close/>
                </a:path>
                <a:path w="16555719" h="11230610">
                  <a:moveTo>
                    <a:pt x="16106039" y="10957349"/>
                  </a:moveTo>
                  <a:lnTo>
                    <a:pt x="16103136" y="10957687"/>
                  </a:lnTo>
                  <a:lnTo>
                    <a:pt x="16100669" y="10961756"/>
                  </a:lnTo>
                  <a:lnTo>
                    <a:pt x="16100479" y="10962069"/>
                  </a:lnTo>
                  <a:lnTo>
                    <a:pt x="16100819" y="10964971"/>
                  </a:lnTo>
                  <a:lnTo>
                    <a:pt x="16102868" y="10966633"/>
                  </a:lnTo>
                  <a:lnTo>
                    <a:pt x="16108199" y="10968908"/>
                  </a:lnTo>
                  <a:lnTo>
                    <a:pt x="16110435" y="10968285"/>
                  </a:lnTo>
                  <a:lnTo>
                    <a:pt x="16111424" y="10966738"/>
                  </a:lnTo>
                  <a:lnTo>
                    <a:pt x="16112950" y="10964237"/>
                  </a:lnTo>
                  <a:lnTo>
                    <a:pt x="16112612" y="10961335"/>
                  </a:lnTo>
                  <a:lnTo>
                    <a:pt x="16110564" y="10959673"/>
                  </a:lnTo>
                  <a:lnTo>
                    <a:pt x="16108230" y="10958678"/>
                  </a:lnTo>
                  <a:lnTo>
                    <a:pt x="16106039" y="10957349"/>
                  </a:lnTo>
                  <a:close/>
                </a:path>
                <a:path w="16555719" h="11230610">
                  <a:moveTo>
                    <a:pt x="16034968" y="10909699"/>
                  </a:moveTo>
                  <a:lnTo>
                    <a:pt x="16032064" y="10910036"/>
                  </a:lnTo>
                  <a:lnTo>
                    <a:pt x="16029598" y="10914105"/>
                  </a:lnTo>
                  <a:lnTo>
                    <a:pt x="16029408" y="10914418"/>
                  </a:lnTo>
                  <a:lnTo>
                    <a:pt x="16029889" y="10916987"/>
                  </a:lnTo>
                  <a:lnTo>
                    <a:pt x="16031796" y="10918983"/>
                  </a:lnTo>
                  <a:lnTo>
                    <a:pt x="16037128" y="10921257"/>
                  </a:lnTo>
                  <a:lnTo>
                    <a:pt x="16039363" y="10920634"/>
                  </a:lnTo>
                  <a:lnTo>
                    <a:pt x="16040352" y="10919087"/>
                  </a:lnTo>
                  <a:lnTo>
                    <a:pt x="16041878" y="10916586"/>
                  </a:lnTo>
                  <a:lnTo>
                    <a:pt x="16041399" y="10914018"/>
                  </a:lnTo>
                  <a:lnTo>
                    <a:pt x="16039492" y="10912023"/>
                  </a:lnTo>
                  <a:lnTo>
                    <a:pt x="16037158" y="10911027"/>
                  </a:lnTo>
                  <a:lnTo>
                    <a:pt x="16034968" y="10909699"/>
                  </a:lnTo>
                  <a:close/>
                </a:path>
                <a:path w="16555719" h="11230610">
                  <a:moveTo>
                    <a:pt x="15963989" y="10860906"/>
                  </a:moveTo>
                  <a:lnTo>
                    <a:pt x="15961088" y="10861244"/>
                  </a:lnTo>
                  <a:lnTo>
                    <a:pt x="15959759" y="10863435"/>
                  </a:lnTo>
                  <a:lnTo>
                    <a:pt x="15958573" y="10865292"/>
                  </a:lnTo>
                  <a:lnTo>
                    <a:pt x="15958910" y="10868194"/>
                  </a:lnTo>
                  <a:lnTo>
                    <a:pt x="15960817" y="10870189"/>
                  </a:lnTo>
                  <a:lnTo>
                    <a:pt x="15966149" y="10872464"/>
                  </a:lnTo>
                  <a:lnTo>
                    <a:pt x="15968385" y="10871842"/>
                  </a:lnTo>
                  <a:lnTo>
                    <a:pt x="15970757" y="10868127"/>
                  </a:lnTo>
                  <a:lnTo>
                    <a:pt x="15970420" y="10865225"/>
                  </a:lnTo>
                  <a:lnTo>
                    <a:pt x="15968513" y="10863230"/>
                  </a:lnTo>
                  <a:lnTo>
                    <a:pt x="15966180" y="10862234"/>
                  </a:lnTo>
                  <a:lnTo>
                    <a:pt x="15963989" y="10860906"/>
                  </a:lnTo>
                  <a:close/>
                </a:path>
                <a:path w="16555719" h="11230610">
                  <a:moveTo>
                    <a:pt x="15894246" y="10811064"/>
                  </a:moveTo>
                  <a:lnTo>
                    <a:pt x="15891677" y="10811544"/>
                  </a:lnTo>
                  <a:lnTo>
                    <a:pt x="15890015" y="10813593"/>
                  </a:lnTo>
                  <a:lnTo>
                    <a:pt x="15888687" y="10815784"/>
                  </a:lnTo>
                  <a:lnTo>
                    <a:pt x="15889170" y="10818354"/>
                  </a:lnTo>
                  <a:lnTo>
                    <a:pt x="15893266" y="10821676"/>
                  </a:lnTo>
                  <a:lnTo>
                    <a:pt x="15895931" y="10822813"/>
                  </a:lnTo>
                  <a:lnTo>
                    <a:pt x="15898500" y="10822334"/>
                  </a:lnTo>
                  <a:lnTo>
                    <a:pt x="15899685" y="10820476"/>
                  </a:lnTo>
                  <a:lnTo>
                    <a:pt x="15901014" y="10818285"/>
                  </a:lnTo>
                  <a:lnTo>
                    <a:pt x="15900535" y="10815716"/>
                  </a:lnTo>
                  <a:lnTo>
                    <a:pt x="15896438" y="10812393"/>
                  </a:lnTo>
                  <a:lnTo>
                    <a:pt x="15894246" y="10811064"/>
                  </a:lnTo>
                  <a:close/>
                </a:path>
                <a:path w="16555719" h="11230610">
                  <a:moveTo>
                    <a:pt x="15825122" y="10760698"/>
                  </a:moveTo>
                  <a:lnTo>
                    <a:pt x="15822553" y="10761178"/>
                  </a:lnTo>
                  <a:lnTo>
                    <a:pt x="15819229" y="10765276"/>
                  </a:lnTo>
                  <a:lnTo>
                    <a:pt x="15819709" y="10767844"/>
                  </a:lnTo>
                  <a:lnTo>
                    <a:pt x="15823808" y="10771168"/>
                  </a:lnTo>
                  <a:lnTo>
                    <a:pt x="15824807" y="10771594"/>
                  </a:lnTo>
                  <a:lnTo>
                    <a:pt x="15824665" y="10771928"/>
                  </a:lnTo>
                  <a:lnTo>
                    <a:pt x="15826332" y="10772639"/>
                  </a:lnTo>
                  <a:lnTo>
                    <a:pt x="15828899" y="10772159"/>
                  </a:lnTo>
                  <a:lnTo>
                    <a:pt x="15830086" y="10770301"/>
                  </a:lnTo>
                  <a:lnTo>
                    <a:pt x="15831748" y="10768252"/>
                  </a:lnTo>
                  <a:lnTo>
                    <a:pt x="15831269" y="10765684"/>
                  </a:lnTo>
                  <a:lnTo>
                    <a:pt x="15825122" y="10760698"/>
                  </a:lnTo>
                  <a:close/>
                </a:path>
                <a:path w="16555719" h="11230610">
                  <a:moveTo>
                    <a:pt x="15757233" y="10709284"/>
                  </a:moveTo>
                  <a:lnTo>
                    <a:pt x="15754331" y="10709622"/>
                  </a:lnTo>
                  <a:lnTo>
                    <a:pt x="15752669" y="10711670"/>
                  </a:lnTo>
                  <a:lnTo>
                    <a:pt x="15751149" y="10713385"/>
                  </a:lnTo>
                  <a:lnTo>
                    <a:pt x="15751486" y="10716287"/>
                  </a:lnTo>
                  <a:lnTo>
                    <a:pt x="15755583" y="10719611"/>
                  </a:lnTo>
                  <a:lnTo>
                    <a:pt x="15756584" y="10720038"/>
                  </a:lnTo>
                  <a:lnTo>
                    <a:pt x="15756442" y="10720371"/>
                  </a:lnTo>
                  <a:lnTo>
                    <a:pt x="15758108" y="10721082"/>
                  </a:lnTo>
                  <a:lnTo>
                    <a:pt x="15760677" y="10720601"/>
                  </a:lnTo>
                  <a:lnTo>
                    <a:pt x="15761864" y="10718744"/>
                  </a:lnTo>
                  <a:lnTo>
                    <a:pt x="15763383" y="10717029"/>
                  </a:lnTo>
                  <a:lnTo>
                    <a:pt x="15763044" y="10714126"/>
                  </a:lnTo>
                  <a:lnTo>
                    <a:pt x="15758949" y="10710804"/>
                  </a:lnTo>
                  <a:lnTo>
                    <a:pt x="15757233" y="10709284"/>
                  </a:lnTo>
                  <a:close/>
                </a:path>
                <a:path w="16555719" h="11230610">
                  <a:moveTo>
                    <a:pt x="15689293" y="10657059"/>
                  </a:moveTo>
                  <a:lnTo>
                    <a:pt x="15686393" y="10657398"/>
                  </a:lnTo>
                  <a:lnTo>
                    <a:pt x="15684731" y="10659447"/>
                  </a:lnTo>
                  <a:lnTo>
                    <a:pt x="15683211" y="10661162"/>
                  </a:lnTo>
                  <a:lnTo>
                    <a:pt x="15683548" y="10664064"/>
                  </a:lnTo>
                  <a:lnTo>
                    <a:pt x="15687645" y="10667387"/>
                  </a:lnTo>
                  <a:lnTo>
                    <a:pt x="15690312" y="10668525"/>
                  </a:lnTo>
                  <a:lnTo>
                    <a:pt x="15692739" y="10668378"/>
                  </a:lnTo>
                  <a:lnTo>
                    <a:pt x="15693926" y="10666521"/>
                  </a:lnTo>
                  <a:lnTo>
                    <a:pt x="15695445" y="10664806"/>
                  </a:lnTo>
                  <a:lnTo>
                    <a:pt x="15695106" y="10661903"/>
                  </a:lnTo>
                  <a:lnTo>
                    <a:pt x="15691009" y="10658579"/>
                  </a:lnTo>
                  <a:lnTo>
                    <a:pt x="15689293" y="10657059"/>
                  </a:lnTo>
                  <a:close/>
                </a:path>
                <a:path w="16555719" h="11230610">
                  <a:moveTo>
                    <a:pt x="15622066" y="10603170"/>
                  </a:moveTo>
                  <a:lnTo>
                    <a:pt x="15619164" y="10603507"/>
                  </a:lnTo>
                  <a:lnTo>
                    <a:pt x="15615840" y="10607604"/>
                  </a:lnTo>
                  <a:lnTo>
                    <a:pt x="15616179" y="10610507"/>
                  </a:lnTo>
                  <a:lnTo>
                    <a:pt x="15620276" y="10613831"/>
                  </a:lnTo>
                  <a:lnTo>
                    <a:pt x="15623275" y="10615111"/>
                  </a:lnTo>
                  <a:lnTo>
                    <a:pt x="15625368" y="10614820"/>
                  </a:lnTo>
                  <a:lnTo>
                    <a:pt x="15626888" y="10613105"/>
                  </a:lnTo>
                  <a:lnTo>
                    <a:pt x="15628550" y="10611057"/>
                  </a:lnTo>
                  <a:lnTo>
                    <a:pt x="15628212" y="10608155"/>
                  </a:lnTo>
                  <a:lnTo>
                    <a:pt x="15622066" y="10603170"/>
                  </a:lnTo>
                  <a:close/>
                </a:path>
                <a:path w="16555719" h="11230610">
                  <a:moveTo>
                    <a:pt x="15555171" y="10549422"/>
                  </a:moveTo>
                  <a:lnTo>
                    <a:pt x="15552412" y="10549426"/>
                  </a:lnTo>
                  <a:lnTo>
                    <a:pt x="15549088" y="10553524"/>
                  </a:lnTo>
                  <a:lnTo>
                    <a:pt x="15549425" y="10556426"/>
                  </a:lnTo>
                  <a:lnTo>
                    <a:pt x="15553523" y="10559749"/>
                  </a:lnTo>
                  <a:lnTo>
                    <a:pt x="15556522" y="10561028"/>
                  </a:lnTo>
                  <a:lnTo>
                    <a:pt x="15558759" y="10560407"/>
                  </a:lnTo>
                  <a:lnTo>
                    <a:pt x="15560137" y="10559025"/>
                  </a:lnTo>
                  <a:lnTo>
                    <a:pt x="15561798" y="10556976"/>
                  </a:lnTo>
                  <a:lnTo>
                    <a:pt x="15561460" y="10554073"/>
                  </a:lnTo>
                  <a:lnTo>
                    <a:pt x="15557361" y="10550750"/>
                  </a:lnTo>
                  <a:lnTo>
                    <a:pt x="15555171" y="10549422"/>
                  </a:lnTo>
                  <a:close/>
                </a:path>
                <a:path w="16555719" h="11230610">
                  <a:moveTo>
                    <a:pt x="15489845" y="10494767"/>
                  </a:moveTo>
                  <a:lnTo>
                    <a:pt x="15487086" y="10494771"/>
                  </a:lnTo>
                  <a:lnTo>
                    <a:pt x="15483762" y="10498869"/>
                  </a:lnTo>
                  <a:lnTo>
                    <a:pt x="15483766" y="10501628"/>
                  </a:lnTo>
                  <a:lnTo>
                    <a:pt x="15487863" y="10504952"/>
                  </a:lnTo>
                  <a:lnTo>
                    <a:pt x="15489198" y="10505521"/>
                  </a:lnTo>
                  <a:lnTo>
                    <a:pt x="15489056" y="10505855"/>
                  </a:lnTo>
                  <a:lnTo>
                    <a:pt x="15490723" y="10506566"/>
                  </a:lnTo>
                  <a:lnTo>
                    <a:pt x="15492958" y="10505943"/>
                  </a:lnTo>
                  <a:lnTo>
                    <a:pt x="15494335" y="10504561"/>
                  </a:lnTo>
                  <a:lnTo>
                    <a:pt x="15495997" y="10502512"/>
                  </a:lnTo>
                  <a:lnTo>
                    <a:pt x="15495992" y="10499752"/>
                  </a:lnTo>
                  <a:lnTo>
                    <a:pt x="15489845" y="10494767"/>
                  </a:lnTo>
                  <a:close/>
                </a:path>
                <a:path w="16555719" h="11230610">
                  <a:moveTo>
                    <a:pt x="15424612" y="10438969"/>
                  </a:moveTo>
                  <a:lnTo>
                    <a:pt x="15421853" y="10438975"/>
                  </a:lnTo>
                  <a:lnTo>
                    <a:pt x="15418529" y="10443072"/>
                  </a:lnTo>
                  <a:lnTo>
                    <a:pt x="15418536" y="10445832"/>
                  </a:lnTo>
                  <a:lnTo>
                    <a:pt x="15422631" y="10449155"/>
                  </a:lnTo>
                  <a:lnTo>
                    <a:pt x="15423965" y="10449724"/>
                  </a:lnTo>
                  <a:lnTo>
                    <a:pt x="15423823" y="10450058"/>
                  </a:lnTo>
                  <a:lnTo>
                    <a:pt x="15425490" y="10450769"/>
                  </a:lnTo>
                  <a:lnTo>
                    <a:pt x="15427724" y="10450146"/>
                  </a:lnTo>
                  <a:lnTo>
                    <a:pt x="15429102" y="10448764"/>
                  </a:lnTo>
                  <a:lnTo>
                    <a:pt x="15430764" y="10446715"/>
                  </a:lnTo>
                  <a:lnTo>
                    <a:pt x="15430759" y="10443956"/>
                  </a:lnTo>
                  <a:lnTo>
                    <a:pt x="15424612" y="10438969"/>
                  </a:lnTo>
                  <a:close/>
                </a:path>
                <a:path w="16555719" h="11230610">
                  <a:moveTo>
                    <a:pt x="15359997" y="10382648"/>
                  </a:moveTo>
                  <a:lnTo>
                    <a:pt x="15357238" y="10382653"/>
                  </a:lnTo>
                  <a:lnTo>
                    <a:pt x="15353915" y="10386750"/>
                  </a:lnTo>
                  <a:lnTo>
                    <a:pt x="15353920" y="10389511"/>
                  </a:lnTo>
                  <a:lnTo>
                    <a:pt x="15358015" y="10392834"/>
                  </a:lnTo>
                  <a:lnTo>
                    <a:pt x="15359350" y="10393403"/>
                  </a:lnTo>
                  <a:lnTo>
                    <a:pt x="15359208" y="10393736"/>
                  </a:lnTo>
                  <a:lnTo>
                    <a:pt x="15360875" y="10394447"/>
                  </a:lnTo>
                  <a:lnTo>
                    <a:pt x="15363109" y="10393825"/>
                  </a:lnTo>
                  <a:lnTo>
                    <a:pt x="15364487" y="10392442"/>
                  </a:lnTo>
                  <a:lnTo>
                    <a:pt x="15366149" y="10390394"/>
                  </a:lnTo>
                  <a:lnTo>
                    <a:pt x="15366144" y="10387634"/>
                  </a:lnTo>
                  <a:lnTo>
                    <a:pt x="15359997" y="10382648"/>
                  </a:lnTo>
                  <a:close/>
                </a:path>
                <a:path w="16555719" h="11230610">
                  <a:moveTo>
                    <a:pt x="15296333" y="10325945"/>
                  </a:moveTo>
                  <a:lnTo>
                    <a:pt x="15293576" y="10325950"/>
                  </a:lnTo>
                  <a:lnTo>
                    <a:pt x="15290252" y="10330047"/>
                  </a:lnTo>
                  <a:lnTo>
                    <a:pt x="15290254" y="10332807"/>
                  </a:lnTo>
                  <a:lnTo>
                    <a:pt x="15292304" y="10334468"/>
                  </a:lnTo>
                  <a:lnTo>
                    <a:pt x="15294019" y="10335988"/>
                  </a:lnTo>
                  <a:lnTo>
                    <a:pt x="15297352" y="10337410"/>
                  </a:lnTo>
                  <a:lnTo>
                    <a:pt x="15299446" y="10337122"/>
                  </a:lnTo>
                  <a:lnTo>
                    <a:pt x="15300824" y="10335739"/>
                  </a:lnTo>
                  <a:lnTo>
                    <a:pt x="15302486" y="10333691"/>
                  </a:lnTo>
                  <a:lnTo>
                    <a:pt x="15302480" y="10330931"/>
                  </a:lnTo>
                  <a:lnTo>
                    <a:pt x="15296333" y="10325945"/>
                  </a:lnTo>
                  <a:close/>
                </a:path>
                <a:path w="16555719" h="11230610">
                  <a:moveTo>
                    <a:pt x="15233097" y="10268242"/>
                  </a:moveTo>
                  <a:lnTo>
                    <a:pt x="15230003" y="10268103"/>
                  </a:lnTo>
                  <a:lnTo>
                    <a:pt x="15228341" y="10270152"/>
                  </a:lnTo>
                  <a:lnTo>
                    <a:pt x="15226821" y="10271867"/>
                  </a:lnTo>
                  <a:lnTo>
                    <a:pt x="15226684" y="10274961"/>
                  </a:lnTo>
                  <a:lnTo>
                    <a:pt x="15228733" y="10276623"/>
                  </a:lnTo>
                  <a:lnTo>
                    <a:pt x="15230448" y="10278143"/>
                  </a:lnTo>
                  <a:lnTo>
                    <a:pt x="15233781" y="10279565"/>
                  </a:lnTo>
                  <a:lnTo>
                    <a:pt x="15235874" y="10279276"/>
                  </a:lnTo>
                  <a:lnTo>
                    <a:pt x="15237251" y="10277893"/>
                  </a:lnTo>
                  <a:lnTo>
                    <a:pt x="15238771" y="10276177"/>
                  </a:lnTo>
                  <a:lnTo>
                    <a:pt x="15238910" y="10273085"/>
                  </a:lnTo>
                  <a:lnTo>
                    <a:pt x="15234812" y="10269761"/>
                  </a:lnTo>
                  <a:lnTo>
                    <a:pt x="15233097" y="10268242"/>
                  </a:lnTo>
                  <a:close/>
                </a:path>
                <a:path w="16555719" h="11230610">
                  <a:moveTo>
                    <a:pt x="15170619" y="10209680"/>
                  </a:moveTo>
                  <a:lnTo>
                    <a:pt x="15167526" y="10209543"/>
                  </a:lnTo>
                  <a:lnTo>
                    <a:pt x="15165864" y="10211592"/>
                  </a:lnTo>
                  <a:lnTo>
                    <a:pt x="15164344" y="10213307"/>
                  </a:lnTo>
                  <a:lnTo>
                    <a:pt x="15164208" y="10216401"/>
                  </a:lnTo>
                  <a:lnTo>
                    <a:pt x="15166256" y="10218062"/>
                  </a:lnTo>
                  <a:lnTo>
                    <a:pt x="15167972" y="10219582"/>
                  </a:lnTo>
                  <a:lnTo>
                    <a:pt x="15170971" y="10220862"/>
                  </a:lnTo>
                  <a:lnTo>
                    <a:pt x="15173064" y="10220572"/>
                  </a:lnTo>
                  <a:lnTo>
                    <a:pt x="15174441" y="10219190"/>
                  </a:lnTo>
                  <a:lnTo>
                    <a:pt x="15176294" y="10217617"/>
                  </a:lnTo>
                  <a:lnTo>
                    <a:pt x="15176432" y="10214524"/>
                  </a:lnTo>
                  <a:lnTo>
                    <a:pt x="15172333" y="10211200"/>
                  </a:lnTo>
                  <a:lnTo>
                    <a:pt x="15170619" y="10209680"/>
                  </a:lnTo>
                  <a:close/>
                </a:path>
                <a:path w="16555719" h="11230610">
                  <a:moveTo>
                    <a:pt x="15108618" y="10150928"/>
                  </a:moveTo>
                  <a:lnTo>
                    <a:pt x="15105523" y="10150791"/>
                  </a:lnTo>
                  <a:lnTo>
                    <a:pt x="15103861" y="10152839"/>
                  </a:lnTo>
                  <a:lnTo>
                    <a:pt x="15102009" y="10154413"/>
                  </a:lnTo>
                  <a:lnTo>
                    <a:pt x="15101872" y="10157505"/>
                  </a:lnTo>
                  <a:lnTo>
                    <a:pt x="15103921" y="10159168"/>
                  </a:lnTo>
                  <a:lnTo>
                    <a:pt x="15105636" y="10160687"/>
                  </a:lnTo>
                  <a:lnTo>
                    <a:pt x="15106970" y="10161256"/>
                  </a:lnTo>
                  <a:lnTo>
                    <a:pt x="15106828" y="10161590"/>
                  </a:lnTo>
                  <a:lnTo>
                    <a:pt x="15108494" y="10162301"/>
                  </a:lnTo>
                  <a:lnTo>
                    <a:pt x="15110587" y="10162012"/>
                  </a:lnTo>
                  <a:lnTo>
                    <a:pt x="15111965" y="10160629"/>
                  </a:lnTo>
                  <a:lnTo>
                    <a:pt x="15113818" y="10159056"/>
                  </a:lnTo>
                  <a:lnTo>
                    <a:pt x="15113955" y="10155963"/>
                  </a:lnTo>
                  <a:lnTo>
                    <a:pt x="15111906" y="10154301"/>
                  </a:lnTo>
                  <a:lnTo>
                    <a:pt x="15110192" y="10152782"/>
                  </a:lnTo>
                  <a:lnTo>
                    <a:pt x="15108618" y="10150928"/>
                  </a:lnTo>
                  <a:close/>
                </a:path>
                <a:path w="16555719" h="11230610">
                  <a:moveTo>
                    <a:pt x="15047183" y="10090842"/>
                  </a:moveTo>
                  <a:lnTo>
                    <a:pt x="15044282" y="10091181"/>
                  </a:lnTo>
                  <a:lnTo>
                    <a:pt x="15040577" y="10094328"/>
                  </a:lnTo>
                  <a:lnTo>
                    <a:pt x="15040913" y="10097229"/>
                  </a:lnTo>
                  <a:lnTo>
                    <a:pt x="15044061" y="10100936"/>
                  </a:lnTo>
                  <a:lnTo>
                    <a:pt x="15047060" y="10102215"/>
                  </a:lnTo>
                  <a:lnTo>
                    <a:pt x="15049153" y="10101926"/>
                  </a:lnTo>
                  <a:lnTo>
                    <a:pt x="15050531" y="10100543"/>
                  </a:lnTo>
                  <a:lnTo>
                    <a:pt x="15052384" y="10098970"/>
                  </a:lnTo>
                  <a:lnTo>
                    <a:pt x="15052045" y="10096068"/>
                  </a:lnTo>
                  <a:lnTo>
                    <a:pt x="15050472" y="10094215"/>
                  </a:lnTo>
                  <a:lnTo>
                    <a:pt x="15048757" y="10092696"/>
                  </a:lnTo>
                  <a:lnTo>
                    <a:pt x="15047183" y="10090842"/>
                  </a:lnTo>
                  <a:close/>
                </a:path>
                <a:path w="16555719" h="11230610">
                  <a:moveTo>
                    <a:pt x="14986224" y="10030566"/>
                  </a:moveTo>
                  <a:lnTo>
                    <a:pt x="14983325" y="10030904"/>
                  </a:lnTo>
                  <a:lnTo>
                    <a:pt x="14979618" y="10034051"/>
                  </a:lnTo>
                  <a:lnTo>
                    <a:pt x="14979956" y="10036953"/>
                  </a:lnTo>
                  <a:lnTo>
                    <a:pt x="14983103" y="10040658"/>
                  </a:lnTo>
                  <a:lnTo>
                    <a:pt x="14984770" y="10041369"/>
                  </a:lnTo>
                  <a:lnTo>
                    <a:pt x="14984293" y="10041561"/>
                  </a:lnTo>
                  <a:lnTo>
                    <a:pt x="14985959" y="10042272"/>
                  </a:lnTo>
                  <a:lnTo>
                    <a:pt x="14988053" y="10041982"/>
                  </a:lnTo>
                  <a:lnTo>
                    <a:pt x="14989430" y="10040600"/>
                  </a:lnTo>
                  <a:lnTo>
                    <a:pt x="14991283" y="10039026"/>
                  </a:lnTo>
                  <a:lnTo>
                    <a:pt x="14990944" y="10036125"/>
                  </a:lnTo>
                  <a:lnTo>
                    <a:pt x="14986224" y="10030566"/>
                  </a:lnTo>
                  <a:close/>
                </a:path>
                <a:path w="16555719" h="11230610">
                  <a:moveTo>
                    <a:pt x="14925551" y="9969622"/>
                  </a:moveTo>
                  <a:lnTo>
                    <a:pt x="14922650" y="9969960"/>
                  </a:lnTo>
                  <a:lnTo>
                    <a:pt x="14918944" y="9973108"/>
                  </a:lnTo>
                  <a:lnTo>
                    <a:pt x="14919282" y="9976009"/>
                  </a:lnTo>
                  <a:lnTo>
                    <a:pt x="14922429" y="9979715"/>
                  </a:lnTo>
                  <a:lnTo>
                    <a:pt x="14924095" y="9980426"/>
                  </a:lnTo>
                  <a:lnTo>
                    <a:pt x="14923619" y="9980617"/>
                  </a:lnTo>
                  <a:lnTo>
                    <a:pt x="14925286" y="9981328"/>
                  </a:lnTo>
                  <a:lnTo>
                    <a:pt x="14927378" y="9981039"/>
                  </a:lnTo>
                  <a:lnTo>
                    <a:pt x="14928756" y="9979657"/>
                  </a:lnTo>
                  <a:lnTo>
                    <a:pt x="14930276" y="9977941"/>
                  </a:lnTo>
                  <a:lnTo>
                    <a:pt x="14930271" y="9975181"/>
                  </a:lnTo>
                  <a:lnTo>
                    <a:pt x="14925551" y="9969622"/>
                  </a:lnTo>
                  <a:close/>
                </a:path>
                <a:path w="16555719" h="11230610">
                  <a:moveTo>
                    <a:pt x="14865971" y="9907964"/>
                  </a:moveTo>
                  <a:lnTo>
                    <a:pt x="14863212" y="9907969"/>
                  </a:lnTo>
                  <a:lnTo>
                    <a:pt x="14861359" y="9909542"/>
                  </a:lnTo>
                  <a:lnTo>
                    <a:pt x="14859934" y="9911298"/>
                  </a:lnTo>
                  <a:lnTo>
                    <a:pt x="14859697" y="9911591"/>
                  </a:lnTo>
                  <a:lnTo>
                    <a:pt x="14859702" y="9914350"/>
                  </a:lnTo>
                  <a:lnTo>
                    <a:pt x="14862849" y="9918056"/>
                  </a:lnTo>
                  <a:lnTo>
                    <a:pt x="14864515" y="9918767"/>
                  </a:lnTo>
                  <a:lnTo>
                    <a:pt x="14864373" y="9919100"/>
                  </a:lnTo>
                  <a:lnTo>
                    <a:pt x="14866040" y="9919811"/>
                  </a:lnTo>
                  <a:lnTo>
                    <a:pt x="14868132" y="9919522"/>
                  </a:lnTo>
                  <a:lnTo>
                    <a:pt x="14869509" y="9918140"/>
                  </a:lnTo>
                  <a:lnTo>
                    <a:pt x="14870934" y="9916384"/>
                  </a:lnTo>
                  <a:lnTo>
                    <a:pt x="14871171" y="9916091"/>
                  </a:lnTo>
                  <a:lnTo>
                    <a:pt x="14871167" y="9913332"/>
                  </a:lnTo>
                  <a:lnTo>
                    <a:pt x="14868020" y="9909625"/>
                  </a:lnTo>
                  <a:lnTo>
                    <a:pt x="14865971" y="9907964"/>
                  </a:lnTo>
                  <a:close/>
                </a:path>
                <a:path w="16555719" h="11230610">
                  <a:moveTo>
                    <a:pt x="14807009" y="9845781"/>
                  </a:moveTo>
                  <a:lnTo>
                    <a:pt x="14804250" y="9845785"/>
                  </a:lnTo>
                  <a:lnTo>
                    <a:pt x="14802396" y="9847359"/>
                  </a:lnTo>
                  <a:lnTo>
                    <a:pt x="14800972" y="9849115"/>
                  </a:lnTo>
                  <a:lnTo>
                    <a:pt x="14800735" y="9849407"/>
                  </a:lnTo>
                  <a:lnTo>
                    <a:pt x="14800738" y="9852167"/>
                  </a:lnTo>
                  <a:lnTo>
                    <a:pt x="14804412" y="9856492"/>
                  </a:lnTo>
                  <a:lnTo>
                    <a:pt x="14807077" y="9857629"/>
                  </a:lnTo>
                  <a:lnTo>
                    <a:pt x="14809169" y="9857339"/>
                  </a:lnTo>
                  <a:lnTo>
                    <a:pt x="14810547" y="9855957"/>
                  </a:lnTo>
                  <a:lnTo>
                    <a:pt x="14811972" y="9854201"/>
                  </a:lnTo>
                  <a:lnTo>
                    <a:pt x="14812209" y="9853908"/>
                  </a:lnTo>
                  <a:lnTo>
                    <a:pt x="14812204" y="9851148"/>
                  </a:lnTo>
                  <a:lnTo>
                    <a:pt x="14809058" y="9847443"/>
                  </a:lnTo>
                  <a:lnTo>
                    <a:pt x="14807009" y="9845781"/>
                  </a:lnTo>
                  <a:close/>
                </a:path>
                <a:path w="16555719" h="11230610">
                  <a:moveTo>
                    <a:pt x="14748521" y="9783406"/>
                  </a:moveTo>
                  <a:lnTo>
                    <a:pt x="14745762" y="9783411"/>
                  </a:lnTo>
                  <a:lnTo>
                    <a:pt x="14743909" y="9784984"/>
                  </a:lnTo>
                  <a:lnTo>
                    <a:pt x="14741913" y="9786891"/>
                  </a:lnTo>
                  <a:lnTo>
                    <a:pt x="14741918" y="9789650"/>
                  </a:lnTo>
                  <a:lnTo>
                    <a:pt x="14745589" y="9793974"/>
                  </a:lnTo>
                  <a:lnTo>
                    <a:pt x="14748255" y="9795111"/>
                  </a:lnTo>
                  <a:lnTo>
                    <a:pt x="14750207" y="9795156"/>
                  </a:lnTo>
                  <a:lnTo>
                    <a:pt x="14751585" y="9793774"/>
                  </a:lnTo>
                  <a:lnTo>
                    <a:pt x="14753580" y="9791867"/>
                  </a:lnTo>
                  <a:lnTo>
                    <a:pt x="14753574" y="9789107"/>
                  </a:lnTo>
                  <a:lnTo>
                    <a:pt x="14750427" y="9785401"/>
                  </a:lnTo>
                  <a:lnTo>
                    <a:pt x="14748521" y="9783406"/>
                  </a:lnTo>
                  <a:close/>
                </a:path>
                <a:path w="16555719" h="11230610">
                  <a:moveTo>
                    <a:pt x="14690176" y="9720698"/>
                  </a:moveTo>
                  <a:lnTo>
                    <a:pt x="14687417" y="9720703"/>
                  </a:lnTo>
                  <a:lnTo>
                    <a:pt x="14685564" y="9722277"/>
                  </a:lnTo>
                  <a:lnTo>
                    <a:pt x="14683569" y="9724183"/>
                  </a:lnTo>
                  <a:lnTo>
                    <a:pt x="14683574" y="9726943"/>
                  </a:lnTo>
                  <a:lnTo>
                    <a:pt x="14686720" y="9730648"/>
                  </a:lnTo>
                  <a:lnTo>
                    <a:pt x="14686911" y="9731125"/>
                  </a:lnTo>
                  <a:lnTo>
                    <a:pt x="14689911" y="9732404"/>
                  </a:lnTo>
                  <a:lnTo>
                    <a:pt x="14691862" y="9732447"/>
                  </a:lnTo>
                  <a:lnTo>
                    <a:pt x="14693239" y="9731066"/>
                  </a:lnTo>
                  <a:lnTo>
                    <a:pt x="14695234" y="9729159"/>
                  </a:lnTo>
                  <a:lnTo>
                    <a:pt x="14695229" y="9726400"/>
                  </a:lnTo>
                  <a:lnTo>
                    <a:pt x="14692083" y="9722694"/>
                  </a:lnTo>
                  <a:lnTo>
                    <a:pt x="14690176" y="9720698"/>
                  </a:lnTo>
                  <a:close/>
                </a:path>
                <a:path w="16555719" h="11230610">
                  <a:moveTo>
                    <a:pt x="14632590" y="9657132"/>
                  </a:moveTo>
                  <a:lnTo>
                    <a:pt x="14629831" y="9657137"/>
                  </a:lnTo>
                  <a:lnTo>
                    <a:pt x="14627978" y="9658711"/>
                  </a:lnTo>
                  <a:lnTo>
                    <a:pt x="14625983" y="9660618"/>
                  </a:lnTo>
                  <a:lnTo>
                    <a:pt x="14625988" y="9663377"/>
                  </a:lnTo>
                  <a:lnTo>
                    <a:pt x="14629134" y="9667083"/>
                  </a:lnTo>
                  <a:lnTo>
                    <a:pt x="14629325" y="9667558"/>
                  </a:lnTo>
                  <a:lnTo>
                    <a:pt x="14632325" y="9668838"/>
                  </a:lnTo>
                  <a:lnTo>
                    <a:pt x="14634275" y="9668883"/>
                  </a:lnTo>
                  <a:lnTo>
                    <a:pt x="14635653" y="9667500"/>
                  </a:lnTo>
                  <a:lnTo>
                    <a:pt x="14637648" y="9665594"/>
                  </a:lnTo>
                  <a:lnTo>
                    <a:pt x="14637644" y="9662834"/>
                  </a:lnTo>
                  <a:lnTo>
                    <a:pt x="14634497" y="9659128"/>
                  </a:lnTo>
                  <a:lnTo>
                    <a:pt x="14632590" y="9657132"/>
                  </a:lnTo>
                  <a:close/>
                </a:path>
                <a:path w="16555719" h="11230610">
                  <a:moveTo>
                    <a:pt x="14575816" y="9593519"/>
                  </a:moveTo>
                  <a:lnTo>
                    <a:pt x="14572721" y="9593381"/>
                  </a:lnTo>
                  <a:lnTo>
                    <a:pt x="14569014" y="9596528"/>
                  </a:lnTo>
                  <a:lnTo>
                    <a:pt x="14568877" y="9599621"/>
                  </a:lnTo>
                  <a:lnTo>
                    <a:pt x="14572024" y="9603326"/>
                  </a:lnTo>
                  <a:lnTo>
                    <a:pt x="14572215" y="9603802"/>
                  </a:lnTo>
                  <a:lnTo>
                    <a:pt x="14575214" y="9605081"/>
                  </a:lnTo>
                  <a:lnTo>
                    <a:pt x="14577168" y="9605126"/>
                  </a:lnTo>
                  <a:lnTo>
                    <a:pt x="14578545" y="9603745"/>
                  </a:lnTo>
                  <a:lnTo>
                    <a:pt x="14580539" y="9601838"/>
                  </a:lnTo>
                  <a:lnTo>
                    <a:pt x="14580536" y="9599078"/>
                  </a:lnTo>
                  <a:lnTo>
                    <a:pt x="14575816" y="9593519"/>
                  </a:lnTo>
                  <a:close/>
                </a:path>
                <a:path w="16555719" h="11230610">
                  <a:moveTo>
                    <a:pt x="14519465" y="9528904"/>
                  </a:moveTo>
                  <a:lnTo>
                    <a:pt x="14516371" y="9528766"/>
                  </a:lnTo>
                  <a:lnTo>
                    <a:pt x="14512665" y="9531914"/>
                  </a:lnTo>
                  <a:lnTo>
                    <a:pt x="14512527" y="9535006"/>
                  </a:lnTo>
                  <a:lnTo>
                    <a:pt x="14515675" y="9538713"/>
                  </a:lnTo>
                  <a:lnTo>
                    <a:pt x="14515867" y="9539188"/>
                  </a:lnTo>
                  <a:lnTo>
                    <a:pt x="14518867" y="9540468"/>
                  </a:lnTo>
                  <a:lnTo>
                    <a:pt x="14520959" y="9540179"/>
                  </a:lnTo>
                  <a:lnTo>
                    <a:pt x="14524048" y="9537557"/>
                  </a:lnTo>
                  <a:lnTo>
                    <a:pt x="14524185" y="9534463"/>
                  </a:lnTo>
                  <a:lnTo>
                    <a:pt x="14519465" y="9528904"/>
                  </a:lnTo>
                  <a:close/>
                </a:path>
                <a:path w="16555719" h="11230610">
                  <a:moveTo>
                    <a:pt x="14462782" y="9464148"/>
                  </a:moveTo>
                  <a:lnTo>
                    <a:pt x="14459689" y="9464010"/>
                  </a:lnTo>
                  <a:lnTo>
                    <a:pt x="14455983" y="9467157"/>
                  </a:lnTo>
                  <a:lnTo>
                    <a:pt x="14455845" y="9470250"/>
                  </a:lnTo>
                  <a:lnTo>
                    <a:pt x="14459516" y="9474574"/>
                  </a:lnTo>
                  <a:lnTo>
                    <a:pt x="14462183" y="9475711"/>
                  </a:lnTo>
                  <a:lnTo>
                    <a:pt x="14464276" y="9475422"/>
                  </a:lnTo>
                  <a:lnTo>
                    <a:pt x="14467364" y="9472800"/>
                  </a:lnTo>
                  <a:lnTo>
                    <a:pt x="14467502" y="9469707"/>
                  </a:lnTo>
                  <a:lnTo>
                    <a:pt x="14462782" y="9464148"/>
                  </a:lnTo>
                  <a:close/>
                </a:path>
                <a:path w="16555719" h="11230610">
                  <a:moveTo>
                    <a:pt x="14407192" y="9398676"/>
                  </a:moveTo>
                  <a:lnTo>
                    <a:pt x="14404099" y="9398538"/>
                  </a:lnTo>
                  <a:lnTo>
                    <a:pt x="14400394" y="9401685"/>
                  </a:lnTo>
                  <a:lnTo>
                    <a:pt x="14400256" y="9404778"/>
                  </a:lnTo>
                  <a:lnTo>
                    <a:pt x="14403927" y="9409102"/>
                  </a:lnTo>
                  <a:lnTo>
                    <a:pt x="14406593" y="9410239"/>
                  </a:lnTo>
                  <a:lnTo>
                    <a:pt x="14408685" y="9409949"/>
                  </a:lnTo>
                  <a:lnTo>
                    <a:pt x="14411774" y="9407327"/>
                  </a:lnTo>
                  <a:lnTo>
                    <a:pt x="14411911" y="9404234"/>
                  </a:lnTo>
                  <a:lnTo>
                    <a:pt x="14407192" y="9398676"/>
                  </a:lnTo>
                  <a:close/>
                </a:path>
                <a:path w="16555719" h="11230610">
                  <a:moveTo>
                    <a:pt x="14352409" y="9333154"/>
                  </a:moveTo>
                  <a:lnTo>
                    <a:pt x="14349317" y="9333017"/>
                  </a:lnTo>
                  <a:lnTo>
                    <a:pt x="14347464" y="9334590"/>
                  </a:lnTo>
                  <a:lnTo>
                    <a:pt x="14345277" y="9336021"/>
                  </a:lnTo>
                  <a:lnTo>
                    <a:pt x="14345140" y="9339114"/>
                  </a:lnTo>
                  <a:lnTo>
                    <a:pt x="14348811" y="9343438"/>
                  </a:lnTo>
                  <a:lnTo>
                    <a:pt x="14350143" y="9344006"/>
                  </a:lnTo>
                  <a:lnTo>
                    <a:pt x="14350335" y="9344483"/>
                  </a:lnTo>
                  <a:lnTo>
                    <a:pt x="14351668" y="9345051"/>
                  </a:lnTo>
                  <a:lnTo>
                    <a:pt x="14353763" y="9344762"/>
                  </a:lnTo>
                  <a:lnTo>
                    <a:pt x="14356851" y="9342140"/>
                  </a:lnTo>
                  <a:lnTo>
                    <a:pt x="14356988" y="9339047"/>
                  </a:lnTo>
                  <a:lnTo>
                    <a:pt x="14353840" y="9335340"/>
                  </a:lnTo>
                  <a:lnTo>
                    <a:pt x="14352409" y="9333154"/>
                  </a:lnTo>
                  <a:close/>
                </a:path>
                <a:path w="16555719" h="11230610">
                  <a:moveTo>
                    <a:pt x="14297771" y="9267300"/>
                  </a:moveTo>
                  <a:lnTo>
                    <a:pt x="14294679" y="9267163"/>
                  </a:lnTo>
                  <a:lnTo>
                    <a:pt x="14292826" y="9268737"/>
                  </a:lnTo>
                  <a:lnTo>
                    <a:pt x="14290639" y="9270168"/>
                  </a:lnTo>
                  <a:lnTo>
                    <a:pt x="14290501" y="9273260"/>
                  </a:lnTo>
                  <a:lnTo>
                    <a:pt x="14294173" y="9277584"/>
                  </a:lnTo>
                  <a:lnTo>
                    <a:pt x="14295505" y="9278152"/>
                  </a:lnTo>
                  <a:lnTo>
                    <a:pt x="14295363" y="9278486"/>
                  </a:lnTo>
                  <a:lnTo>
                    <a:pt x="14296696" y="9279055"/>
                  </a:lnTo>
                  <a:lnTo>
                    <a:pt x="14298789" y="9278765"/>
                  </a:lnTo>
                  <a:lnTo>
                    <a:pt x="14300024" y="9277716"/>
                  </a:lnTo>
                  <a:lnTo>
                    <a:pt x="14302211" y="9276285"/>
                  </a:lnTo>
                  <a:lnTo>
                    <a:pt x="14302348" y="9273192"/>
                  </a:lnTo>
                  <a:lnTo>
                    <a:pt x="14299202" y="9269486"/>
                  </a:lnTo>
                  <a:lnTo>
                    <a:pt x="14297771" y="9267300"/>
                  </a:lnTo>
                  <a:close/>
                </a:path>
                <a:path w="16555719" h="11230610">
                  <a:moveTo>
                    <a:pt x="14243608" y="9201256"/>
                  </a:moveTo>
                  <a:lnTo>
                    <a:pt x="14240656" y="9200784"/>
                  </a:lnTo>
                  <a:lnTo>
                    <a:pt x="14238803" y="9202357"/>
                  </a:lnTo>
                  <a:lnTo>
                    <a:pt x="14236616" y="9203788"/>
                  </a:lnTo>
                  <a:lnTo>
                    <a:pt x="14236479" y="9206881"/>
                  </a:lnTo>
                  <a:lnTo>
                    <a:pt x="14240150" y="9211205"/>
                  </a:lnTo>
                  <a:lnTo>
                    <a:pt x="14241484" y="9211774"/>
                  </a:lnTo>
                  <a:lnTo>
                    <a:pt x="14241342" y="9212107"/>
                  </a:lnTo>
                  <a:lnTo>
                    <a:pt x="14242676" y="9212676"/>
                  </a:lnTo>
                  <a:lnTo>
                    <a:pt x="14244768" y="9212387"/>
                  </a:lnTo>
                  <a:lnTo>
                    <a:pt x="14246003" y="9211338"/>
                  </a:lnTo>
                  <a:lnTo>
                    <a:pt x="14248190" y="9209907"/>
                  </a:lnTo>
                  <a:lnTo>
                    <a:pt x="14248329" y="9206814"/>
                  </a:lnTo>
                  <a:lnTo>
                    <a:pt x="14243608" y="9201256"/>
                  </a:lnTo>
                  <a:close/>
                </a:path>
                <a:path w="16555719" h="11230610">
                  <a:moveTo>
                    <a:pt x="14189870" y="9134209"/>
                  </a:moveTo>
                  <a:lnTo>
                    <a:pt x="14186920" y="9133739"/>
                  </a:lnTo>
                  <a:lnTo>
                    <a:pt x="14183213" y="9136886"/>
                  </a:lnTo>
                  <a:lnTo>
                    <a:pt x="14182743" y="9139836"/>
                  </a:lnTo>
                  <a:lnTo>
                    <a:pt x="14185889" y="9143542"/>
                  </a:lnTo>
                  <a:lnTo>
                    <a:pt x="14186271" y="9144493"/>
                  </a:lnTo>
                  <a:lnTo>
                    <a:pt x="14188938" y="9145631"/>
                  </a:lnTo>
                  <a:lnTo>
                    <a:pt x="14191031" y="9145341"/>
                  </a:lnTo>
                  <a:lnTo>
                    <a:pt x="14194119" y="9142719"/>
                  </a:lnTo>
                  <a:lnTo>
                    <a:pt x="14194590" y="9139768"/>
                  </a:lnTo>
                  <a:lnTo>
                    <a:pt x="14189870" y="9134209"/>
                  </a:lnTo>
                  <a:close/>
                </a:path>
                <a:path w="16555719" h="11230610">
                  <a:moveTo>
                    <a:pt x="14136608" y="9066973"/>
                  </a:moveTo>
                  <a:lnTo>
                    <a:pt x="14133658" y="9066502"/>
                  </a:lnTo>
                  <a:lnTo>
                    <a:pt x="14129952" y="9069648"/>
                  </a:lnTo>
                  <a:lnTo>
                    <a:pt x="14129481" y="9072599"/>
                  </a:lnTo>
                  <a:lnTo>
                    <a:pt x="14132627" y="9076306"/>
                  </a:lnTo>
                  <a:lnTo>
                    <a:pt x="14133010" y="9077257"/>
                  </a:lnTo>
                  <a:lnTo>
                    <a:pt x="14135676" y="9078394"/>
                  </a:lnTo>
                  <a:lnTo>
                    <a:pt x="14137768" y="9078104"/>
                  </a:lnTo>
                  <a:lnTo>
                    <a:pt x="14140856" y="9075483"/>
                  </a:lnTo>
                  <a:lnTo>
                    <a:pt x="14141328" y="9072532"/>
                  </a:lnTo>
                  <a:lnTo>
                    <a:pt x="14136608" y="9066973"/>
                  </a:lnTo>
                  <a:close/>
                </a:path>
                <a:path w="16555719" h="11230610">
                  <a:moveTo>
                    <a:pt x="14083822" y="8999545"/>
                  </a:moveTo>
                  <a:lnTo>
                    <a:pt x="14080872" y="8999074"/>
                  </a:lnTo>
                  <a:lnTo>
                    <a:pt x="14077166" y="9002221"/>
                  </a:lnTo>
                  <a:lnTo>
                    <a:pt x="14076694" y="9005171"/>
                  </a:lnTo>
                  <a:lnTo>
                    <a:pt x="14079841" y="9008878"/>
                  </a:lnTo>
                  <a:lnTo>
                    <a:pt x="14080224" y="9009829"/>
                  </a:lnTo>
                  <a:lnTo>
                    <a:pt x="14081556" y="9010397"/>
                  </a:lnTo>
                  <a:lnTo>
                    <a:pt x="14081698" y="9010064"/>
                  </a:lnTo>
                  <a:lnTo>
                    <a:pt x="14083032" y="9010633"/>
                  </a:lnTo>
                  <a:lnTo>
                    <a:pt x="14084984" y="9010678"/>
                  </a:lnTo>
                  <a:lnTo>
                    <a:pt x="14088073" y="9008056"/>
                  </a:lnTo>
                  <a:lnTo>
                    <a:pt x="14088542" y="9005104"/>
                  </a:lnTo>
                  <a:lnTo>
                    <a:pt x="14083822" y="8999545"/>
                  </a:lnTo>
                  <a:close/>
                </a:path>
                <a:path w="16555719" h="11230610">
                  <a:moveTo>
                    <a:pt x="14031654" y="8931593"/>
                  </a:moveTo>
                  <a:lnTo>
                    <a:pt x="14028703" y="8931123"/>
                  </a:lnTo>
                  <a:lnTo>
                    <a:pt x="14024997" y="8934269"/>
                  </a:lnTo>
                  <a:lnTo>
                    <a:pt x="14024526" y="8937220"/>
                  </a:lnTo>
                  <a:lnTo>
                    <a:pt x="14027673" y="8940926"/>
                  </a:lnTo>
                  <a:lnTo>
                    <a:pt x="14028055" y="8941877"/>
                  </a:lnTo>
                  <a:lnTo>
                    <a:pt x="14029387" y="8942445"/>
                  </a:lnTo>
                  <a:lnTo>
                    <a:pt x="14029530" y="8942112"/>
                  </a:lnTo>
                  <a:lnTo>
                    <a:pt x="14030863" y="8942681"/>
                  </a:lnTo>
                  <a:lnTo>
                    <a:pt x="14032815" y="8942726"/>
                  </a:lnTo>
                  <a:lnTo>
                    <a:pt x="14035904" y="8940103"/>
                  </a:lnTo>
                  <a:lnTo>
                    <a:pt x="14036374" y="8937152"/>
                  </a:lnTo>
                  <a:lnTo>
                    <a:pt x="14031654" y="8931593"/>
                  </a:lnTo>
                  <a:close/>
                </a:path>
                <a:path w="16555719" h="11230610">
                  <a:moveTo>
                    <a:pt x="13979627" y="8863308"/>
                  </a:moveTo>
                  <a:lnTo>
                    <a:pt x="13976677" y="8862838"/>
                  </a:lnTo>
                  <a:lnTo>
                    <a:pt x="13972971" y="8865984"/>
                  </a:lnTo>
                  <a:lnTo>
                    <a:pt x="13972500" y="8868935"/>
                  </a:lnTo>
                  <a:lnTo>
                    <a:pt x="13975646" y="8872641"/>
                  </a:lnTo>
                  <a:lnTo>
                    <a:pt x="13976029" y="8873592"/>
                  </a:lnTo>
                  <a:lnTo>
                    <a:pt x="13977361" y="8874160"/>
                  </a:lnTo>
                  <a:lnTo>
                    <a:pt x="13977503" y="8873826"/>
                  </a:lnTo>
                  <a:lnTo>
                    <a:pt x="13978837" y="8874395"/>
                  </a:lnTo>
                  <a:lnTo>
                    <a:pt x="13980789" y="8874440"/>
                  </a:lnTo>
                  <a:lnTo>
                    <a:pt x="13983878" y="8871818"/>
                  </a:lnTo>
                  <a:lnTo>
                    <a:pt x="13984347" y="8868867"/>
                  </a:lnTo>
                  <a:lnTo>
                    <a:pt x="13979627" y="8863308"/>
                  </a:lnTo>
                  <a:close/>
                </a:path>
                <a:path w="16555719" h="11230610">
                  <a:moveTo>
                    <a:pt x="13928077" y="8794831"/>
                  </a:moveTo>
                  <a:lnTo>
                    <a:pt x="13925127" y="8794360"/>
                  </a:lnTo>
                  <a:lnTo>
                    <a:pt x="13921420" y="8797507"/>
                  </a:lnTo>
                  <a:lnTo>
                    <a:pt x="13920949" y="8800459"/>
                  </a:lnTo>
                  <a:lnTo>
                    <a:pt x="13924096" y="8804164"/>
                  </a:lnTo>
                  <a:lnTo>
                    <a:pt x="13924478" y="8805115"/>
                  </a:lnTo>
                  <a:lnTo>
                    <a:pt x="13925812" y="8805684"/>
                  </a:lnTo>
                  <a:lnTo>
                    <a:pt x="13925954" y="8805350"/>
                  </a:lnTo>
                  <a:lnTo>
                    <a:pt x="13927286" y="8805919"/>
                  </a:lnTo>
                  <a:lnTo>
                    <a:pt x="13929237" y="8805963"/>
                  </a:lnTo>
                  <a:lnTo>
                    <a:pt x="13932325" y="8803341"/>
                  </a:lnTo>
                  <a:lnTo>
                    <a:pt x="13932654" y="8800723"/>
                  </a:lnTo>
                  <a:lnTo>
                    <a:pt x="13931223" y="8798537"/>
                  </a:lnTo>
                  <a:lnTo>
                    <a:pt x="13928077" y="8794831"/>
                  </a:lnTo>
                  <a:close/>
                </a:path>
                <a:path w="16555719" h="11230610">
                  <a:moveTo>
                    <a:pt x="13877478" y="8725974"/>
                  </a:moveTo>
                  <a:lnTo>
                    <a:pt x="13874859" y="8725644"/>
                  </a:lnTo>
                  <a:lnTo>
                    <a:pt x="13870486" y="8728506"/>
                  </a:lnTo>
                  <a:lnTo>
                    <a:pt x="13870159" y="8731123"/>
                  </a:lnTo>
                  <a:lnTo>
                    <a:pt x="13873022" y="8735497"/>
                  </a:lnTo>
                  <a:lnTo>
                    <a:pt x="13873403" y="8736448"/>
                  </a:lnTo>
                  <a:lnTo>
                    <a:pt x="13874736" y="8737016"/>
                  </a:lnTo>
                  <a:lnTo>
                    <a:pt x="13874878" y="8736683"/>
                  </a:lnTo>
                  <a:lnTo>
                    <a:pt x="13876212" y="8737252"/>
                  </a:lnTo>
                  <a:lnTo>
                    <a:pt x="13878162" y="8737296"/>
                  </a:lnTo>
                  <a:lnTo>
                    <a:pt x="13879398" y="8736246"/>
                  </a:lnTo>
                  <a:lnTo>
                    <a:pt x="13881584" y="8734815"/>
                  </a:lnTo>
                  <a:lnTo>
                    <a:pt x="13881914" y="8732199"/>
                  </a:lnTo>
                  <a:lnTo>
                    <a:pt x="13880482" y="8730012"/>
                  </a:lnTo>
                  <a:lnTo>
                    <a:pt x="13878908" y="8728160"/>
                  </a:lnTo>
                  <a:lnTo>
                    <a:pt x="13877478" y="8725974"/>
                  </a:lnTo>
                  <a:close/>
                </a:path>
                <a:path w="16555719" h="11230610">
                  <a:moveTo>
                    <a:pt x="13826686" y="8656639"/>
                  </a:moveTo>
                  <a:lnTo>
                    <a:pt x="13824068" y="8656309"/>
                  </a:lnTo>
                  <a:lnTo>
                    <a:pt x="13819696" y="8659172"/>
                  </a:lnTo>
                  <a:lnTo>
                    <a:pt x="13819366" y="8661790"/>
                  </a:lnTo>
                  <a:lnTo>
                    <a:pt x="13822228" y="8666162"/>
                  </a:lnTo>
                  <a:lnTo>
                    <a:pt x="13822611" y="8667113"/>
                  </a:lnTo>
                  <a:lnTo>
                    <a:pt x="13825278" y="8668250"/>
                  </a:lnTo>
                  <a:lnTo>
                    <a:pt x="13827230" y="8668295"/>
                  </a:lnTo>
                  <a:lnTo>
                    <a:pt x="13828466" y="8667246"/>
                  </a:lnTo>
                  <a:lnTo>
                    <a:pt x="13830651" y="8665815"/>
                  </a:lnTo>
                  <a:lnTo>
                    <a:pt x="13830978" y="8663197"/>
                  </a:lnTo>
                  <a:lnTo>
                    <a:pt x="13826686" y="8656639"/>
                  </a:lnTo>
                  <a:close/>
                </a:path>
                <a:path w="16555719" h="11230610">
                  <a:moveTo>
                    <a:pt x="13775895" y="8587305"/>
                  </a:moveTo>
                  <a:lnTo>
                    <a:pt x="13773278" y="8586976"/>
                  </a:lnTo>
                  <a:lnTo>
                    <a:pt x="13768905" y="8589838"/>
                  </a:lnTo>
                  <a:lnTo>
                    <a:pt x="13768577" y="8592455"/>
                  </a:lnTo>
                  <a:lnTo>
                    <a:pt x="13772155" y="8597921"/>
                  </a:lnTo>
                  <a:lnTo>
                    <a:pt x="13774487" y="8598916"/>
                  </a:lnTo>
                  <a:lnTo>
                    <a:pt x="13776438" y="8598960"/>
                  </a:lnTo>
                  <a:lnTo>
                    <a:pt x="13777673" y="8597911"/>
                  </a:lnTo>
                  <a:lnTo>
                    <a:pt x="13779859" y="8596481"/>
                  </a:lnTo>
                  <a:lnTo>
                    <a:pt x="13780188" y="8593864"/>
                  </a:lnTo>
                  <a:lnTo>
                    <a:pt x="13775895" y="8587305"/>
                  </a:lnTo>
                  <a:close/>
                </a:path>
                <a:path w="16555719" h="11230610">
                  <a:moveTo>
                    <a:pt x="13726054" y="8517588"/>
                  </a:moveTo>
                  <a:lnTo>
                    <a:pt x="13723438" y="8517258"/>
                  </a:lnTo>
                  <a:lnTo>
                    <a:pt x="13719066" y="8520122"/>
                  </a:lnTo>
                  <a:lnTo>
                    <a:pt x="13718736" y="8522739"/>
                  </a:lnTo>
                  <a:lnTo>
                    <a:pt x="13721597" y="8527112"/>
                  </a:lnTo>
                  <a:lnTo>
                    <a:pt x="13721981" y="8528064"/>
                  </a:lnTo>
                  <a:lnTo>
                    <a:pt x="13724646" y="8529200"/>
                  </a:lnTo>
                  <a:lnTo>
                    <a:pt x="13726595" y="8529244"/>
                  </a:lnTo>
                  <a:lnTo>
                    <a:pt x="13727834" y="8528196"/>
                  </a:lnTo>
                  <a:lnTo>
                    <a:pt x="13730020" y="8526765"/>
                  </a:lnTo>
                  <a:lnTo>
                    <a:pt x="13730348" y="8524146"/>
                  </a:lnTo>
                  <a:lnTo>
                    <a:pt x="13726054" y="8517588"/>
                  </a:lnTo>
                  <a:close/>
                </a:path>
                <a:path w="16555719" h="11230610">
                  <a:moveTo>
                    <a:pt x="13676690" y="8447680"/>
                  </a:moveTo>
                  <a:lnTo>
                    <a:pt x="13674073" y="8447352"/>
                  </a:lnTo>
                  <a:lnTo>
                    <a:pt x="13669700" y="8450214"/>
                  </a:lnTo>
                  <a:lnTo>
                    <a:pt x="13669371" y="8452831"/>
                  </a:lnTo>
                  <a:lnTo>
                    <a:pt x="13672234" y="8457203"/>
                  </a:lnTo>
                  <a:lnTo>
                    <a:pt x="13672615" y="8458154"/>
                  </a:lnTo>
                  <a:lnTo>
                    <a:pt x="13675282" y="8459291"/>
                  </a:lnTo>
                  <a:lnTo>
                    <a:pt x="13677235" y="8459336"/>
                  </a:lnTo>
                  <a:lnTo>
                    <a:pt x="13678470" y="8458288"/>
                  </a:lnTo>
                  <a:lnTo>
                    <a:pt x="13680656" y="8456857"/>
                  </a:lnTo>
                  <a:lnTo>
                    <a:pt x="13680983" y="8454240"/>
                  </a:lnTo>
                  <a:lnTo>
                    <a:pt x="13676690" y="8447680"/>
                  </a:lnTo>
                  <a:close/>
                </a:path>
                <a:path w="16555719" h="11230610">
                  <a:moveTo>
                    <a:pt x="13627942" y="8377248"/>
                  </a:moveTo>
                  <a:lnTo>
                    <a:pt x="13624992" y="8376778"/>
                  </a:lnTo>
                  <a:lnTo>
                    <a:pt x="13622806" y="8378208"/>
                  </a:lnTo>
                  <a:lnTo>
                    <a:pt x="13620762" y="8379305"/>
                  </a:lnTo>
                  <a:lnTo>
                    <a:pt x="13620292" y="8382257"/>
                  </a:lnTo>
                  <a:lnTo>
                    <a:pt x="13623155" y="8386630"/>
                  </a:lnTo>
                  <a:lnTo>
                    <a:pt x="13623537" y="8387581"/>
                  </a:lnTo>
                  <a:lnTo>
                    <a:pt x="13626536" y="8388861"/>
                  </a:lnTo>
                  <a:lnTo>
                    <a:pt x="13628153" y="8388762"/>
                  </a:lnTo>
                  <a:lnTo>
                    <a:pt x="13629389" y="8387713"/>
                  </a:lnTo>
                  <a:lnTo>
                    <a:pt x="13631576" y="8386282"/>
                  </a:lnTo>
                  <a:lnTo>
                    <a:pt x="13631858" y="8384038"/>
                  </a:lnTo>
                  <a:lnTo>
                    <a:pt x="13631905" y="8383664"/>
                  </a:lnTo>
                  <a:lnTo>
                    <a:pt x="13629040" y="8379293"/>
                  </a:lnTo>
                  <a:lnTo>
                    <a:pt x="13627942" y="8377248"/>
                  </a:lnTo>
                  <a:close/>
                </a:path>
                <a:path w="16555719" h="11230610">
                  <a:moveTo>
                    <a:pt x="13579196" y="8306816"/>
                  </a:moveTo>
                  <a:lnTo>
                    <a:pt x="13576104" y="8306678"/>
                  </a:lnTo>
                  <a:lnTo>
                    <a:pt x="13572015" y="8308874"/>
                  </a:lnTo>
                  <a:lnTo>
                    <a:pt x="13571604" y="8311457"/>
                  </a:lnTo>
                  <a:lnTo>
                    <a:pt x="13571545" y="8311826"/>
                  </a:lnTo>
                  <a:lnTo>
                    <a:pt x="13574407" y="8316199"/>
                  </a:lnTo>
                  <a:lnTo>
                    <a:pt x="13574789" y="8317150"/>
                  </a:lnTo>
                  <a:lnTo>
                    <a:pt x="13577787" y="8318429"/>
                  </a:lnTo>
                  <a:lnTo>
                    <a:pt x="13579404" y="8318330"/>
                  </a:lnTo>
                  <a:lnTo>
                    <a:pt x="13580642" y="8317282"/>
                  </a:lnTo>
                  <a:lnTo>
                    <a:pt x="13582687" y="8316184"/>
                  </a:lnTo>
                  <a:lnTo>
                    <a:pt x="13583099" y="8313602"/>
                  </a:lnTo>
                  <a:lnTo>
                    <a:pt x="13583157" y="8313233"/>
                  </a:lnTo>
                  <a:lnTo>
                    <a:pt x="13580293" y="8308860"/>
                  </a:lnTo>
                  <a:lnTo>
                    <a:pt x="13579196" y="8306816"/>
                  </a:lnTo>
                  <a:close/>
                </a:path>
                <a:path w="16555719" h="11230610">
                  <a:moveTo>
                    <a:pt x="13531401" y="8236001"/>
                  </a:moveTo>
                  <a:lnTo>
                    <a:pt x="13523890" y="8240678"/>
                  </a:lnTo>
                  <a:lnTo>
                    <a:pt x="13526754" y="8245051"/>
                  </a:lnTo>
                  <a:lnTo>
                    <a:pt x="13527136" y="8246000"/>
                  </a:lnTo>
                  <a:lnTo>
                    <a:pt x="13530135" y="8247280"/>
                  </a:lnTo>
                  <a:lnTo>
                    <a:pt x="13531753" y="8247183"/>
                  </a:lnTo>
                  <a:lnTo>
                    <a:pt x="13532989" y="8246134"/>
                  </a:lnTo>
                  <a:lnTo>
                    <a:pt x="13534700" y="8244895"/>
                  </a:lnTo>
                  <a:lnTo>
                    <a:pt x="13535402" y="8242437"/>
                  </a:lnTo>
                  <a:lnTo>
                    <a:pt x="13535503" y="8242085"/>
                  </a:lnTo>
                  <a:lnTo>
                    <a:pt x="13532640" y="8237712"/>
                  </a:lnTo>
                  <a:lnTo>
                    <a:pt x="13531401" y="8236001"/>
                  </a:lnTo>
                  <a:close/>
                </a:path>
                <a:path w="16555719" h="11230610">
                  <a:moveTo>
                    <a:pt x="13484841" y="8164139"/>
                  </a:moveTo>
                  <a:lnTo>
                    <a:pt x="13482030" y="8163334"/>
                  </a:lnTo>
                  <a:lnTo>
                    <a:pt x="13477659" y="8166196"/>
                  </a:lnTo>
                  <a:lnTo>
                    <a:pt x="13476956" y="8168655"/>
                  </a:lnTo>
                  <a:lnTo>
                    <a:pt x="13476856" y="8169005"/>
                  </a:lnTo>
                  <a:lnTo>
                    <a:pt x="13479718" y="8173378"/>
                  </a:lnTo>
                  <a:lnTo>
                    <a:pt x="13480100" y="8174329"/>
                  </a:lnTo>
                  <a:lnTo>
                    <a:pt x="13481766" y="8175039"/>
                  </a:lnTo>
                  <a:lnTo>
                    <a:pt x="13481624" y="8175373"/>
                  </a:lnTo>
                  <a:lnTo>
                    <a:pt x="13483290" y="8176084"/>
                  </a:lnTo>
                  <a:lnTo>
                    <a:pt x="13484908" y="8175986"/>
                  </a:lnTo>
                  <a:lnTo>
                    <a:pt x="13486144" y="8174937"/>
                  </a:lnTo>
                  <a:lnTo>
                    <a:pt x="13488329" y="8173506"/>
                  </a:lnTo>
                  <a:lnTo>
                    <a:pt x="13489034" y="8171048"/>
                  </a:lnTo>
                  <a:lnTo>
                    <a:pt x="13489134" y="8170697"/>
                  </a:lnTo>
                  <a:lnTo>
                    <a:pt x="13484841" y="8164139"/>
                  </a:lnTo>
                  <a:close/>
                </a:path>
                <a:path w="16555719" h="11230610">
                  <a:moveTo>
                    <a:pt x="13438421" y="8091942"/>
                  </a:moveTo>
                  <a:lnTo>
                    <a:pt x="13435613" y="8091138"/>
                  </a:lnTo>
                  <a:lnTo>
                    <a:pt x="13431241" y="8094000"/>
                  </a:lnTo>
                  <a:lnTo>
                    <a:pt x="13430538" y="8096457"/>
                  </a:lnTo>
                  <a:lnTo>
                    <a:pt x="13430437" y="8096808"/>
                  </a:lnTo>
                  <a:lnTo>
                    <a:pt x="13433299" y="8101181"/>
                  </a:lnTo>
                  <a:lnTo>
                    <a:pt x="13433681" y="8102132"/>
                  </a:lnTo>
                  <a:lnTo>
                    <a:pt x="13437015" y="8103555"/>
                  </a:lnTo>
                  <a:lnTo>
                    <a:pt x="13438489" y="8103789"/>
                  </a:lnTo>
                  <a:lnTo>
                    <a:pt x="13439725" y="8102740"/>
                  </a:lnTo>
                  <a:lnTo>
                    <a:pt x="13441912" y="8101309"/>
                  </a:lnTo>
                  <a:lnTo>
                    <a:pt x="13442615" y="8098852"/>
                  </a:lnTo>
                  <a:lnTo>
                    <a:pt x="13442715" y="8098501"/>
                  </a:lnTo>
                  <a:lnTo>
                    <a:pt x="13438421" y="8091942"/>
                  </a:lnTo>
                  <a:close/>
                </a:path>
                <a:path w="16555719" h="11230610">
                  <a:moveTo>
                    <a:pt x="13392955" y="8019364"/>
                  </a:moveTo>
                  <a:lnTo>
                    <a:pt x="13390145" y="8018559"/>
                  </a:lnTo>
                  <a:lnTo>
                    <a:pt x="13385773" y="8021422"/>
                  </a:lnTo>
                  <a:lnTo>
                    <a:pt x="13385070" y="8023878"/>
                  </a:lnTo>
                  <a:lnTo>
                    <a:pt x="13384969" y="8024230"/>
                  </a:lnTo>
                  <a:lnTo>
                    <a:pt x="13387831" y="8028603"/>
                  </a:lnTo>
                  <a:lnTo>
                    <a:pt x="13388213" y="8029554"/>
                  </a:lnTo>
                  <a:lnTo>
                    <a:pt x="13391547" y="8030976"/>
                  </a:lnTo>
                  <a:lnTo>
                    <a:pt x="13393023" y="8031211"/>
                  </a:lnTo>
                  <a:lnTo>
                    <a:pt x="13394258" y="8030162"/>
                  </a:lnTo>
                  <a:lnTo>
                    <a:pt x="13396444" y="8028730"/>
                  </a:lnTo>
                  <a:lnTo>
                    <a:pt x="13397147" y="8026273"/>
                  </a:lnTo>
                  <a:lnTo>
                    <a:pt x="13397248" y="8025922"/>
                  </a:lnTo>
                  <a:lnTo>
                    <a:pt x="13392955" y="8019364"/>
                  </a:lnTo>
                  <a:close/>
                </a:path>
                <a:path w="16555719" h="11230610">
                  <a:moveTo>
                    <a:pt x="13348104" y="7946260"/>
                  </a:moveTo>
                  <a:lnTo>
                    <a:pt x="13345296" y="7945457"/>
                  </a:lnTo>
                  <a:lnTo>
                    <a:pt x="13340923" y="7948317"/>
                  </a:lnTo>
                  <a:lnTo>
                    <a:pt x="13340220" y="7950775"/>
                  </a:lnTo>
                  <a:lnTo>
                    <a:pt x="13340119" y="7951126"/>
                  </a:lnTo>
                  <a:lnTo>
                    <a:pt x="13342981" y="7955499"/>
                  </a:lnTo>
                  <a:lnTo>
                    <a:pt x="13343363" y="7956450"/>
                  </a:lnTo>
                  <a:lnTo>
                    <a:pt x="13346697" y="7957873"/>
                  </a:lnTo>
                  <a:lnTo>
                    <a:pt x="13348314" y="7957774"/>
                  </a:lnTo>
                  <a:lnTo>
                    <a:pt x="13351594" y="7955627"/>
                  </a:lnTo>
                  <a:lnTo>
                    <a:pt x="13352297" y="7953169"/>
                  </a:lnTo>
                  <a:lnTo>
                    <a:pt x="13352397" y="7952819"/>
                  </a:lnTo>
                  <a:lnTo>
                    <a:pt x="13348104" y="7946260"/>
                  </a:lnTo>
                  <a:close/>
                </a:path>
                <a:path w="16555719" h="11230610">
                  <a:moveTo>
                    <a:pt x="13304205" y="7872775"/>
                  </a:moveTo>
                  <a:lnTo>
                    <a:pt x="13301397" y="7871971"/>
                  </a:lnTo>
                  <a:lnTo>
                    <a:pt x="13297024" y="7874833"/>
                  </a:lnTo>
                  <a:lnTo>
                    <a:pt x="13296321" y="7877290"/>
                  </a:lnTo>
                  <a:lnTo>
                    <a:pt x="13296220" y="7877641"/>
                  </a:lnTo>
                  <a:lnTo>
                    <a:pt x="13299082" y="7882014"/>
                  </a:lnTo>
                  <a:lnTo>
                    <a:pt x="13299464" y="7882965"/>
                  </a:lnTo>
                  <a:lnTo>
                    <a:pt x="13302798" y="7884387"/>
                  </a:lnTo>
                  <a:lnTo>
                    <a:pt x="13304416" y="7884289"/>
                  </a:lnTo>
                  <a:lnTo>
                    <a:pt x="13307696" y="7882142"/>
                  </a:lnTo>
                  <a:lnTo>
                    <a:pt x="13308398" y="7879685"/>
                  </a:lnTo>
                  <a:lnTo>
                    <a:pt x="13308499" y="7879333"/>
                  </a:lnTo>
                  <a:lnTo>
                    <a:pt x="13304205" y="7872775"/>
                  </a:lnTo>
                  <a:close/>
                </a:path>
                <a:path w="16555719" h="11230610">
                  <a:moveTo>
                    <a:pt x="13261401" y="7798574"/>
                  </a:moveTo>
                  <a:lnTo>
                    <a:pt x="13258591" y="7797770"/>
                  </a:lnTo>
                  <a:lnTo>
                    <a:pt x="13256406" y="7799202"/>
                  </a:lnTo>
                  <a:lnTo>
                    <a:pt x="13253886" y="7800491"/>
                  </a:lnTo>
                  <a:lnTo>
                    <a:pt x="13253081" y="7803298"/>
                  </a:lnTo>
                  <a:lnTo>
                    <a:pt x="13255944" y="7807671"/>
                  </a:lnTo>
                  <a:lnTo>
                    <a:pt x="13256516" y="7809097"/>
                  </a:lnTo>
                  <a:lnTo>
                    <a:pt x="13259517" y="7810377"/>
                  </a:lnTo>
                  <a:lnTo>
                    <a:pt x="13261135" y="7810279"/>
                  </a:lnTo>
                  <a:lnTo>
                    <a:pt x="13264412" y="7808132"/>
                  </a:lnTo>
                  <a:lnTo>
                    <a:pt x="13265217" y="7805324"/>
                  </a:lnTo>
                  <a:lnTo>
                    <a:pt x="13263787" y="7803138"/>
                  </a:lnTo>
                  <a:lnTo>
                    <a:pt x="13262689" y="7801094"/>
                  </a:lnTo>
                  <a:lnTo>
                    <a:pt x="13261401" y="7798574"/>
                  </a:lnTo>
                  <a:close/>
                </a:path>
                <a:path w="16555719" h="11230610">
                  <a:moveTo>
                    <a:pt x="13219404" y="7724324"/>
                  </a:moveTo>
                  <a:lnTo>
                    <a:pt x="13216594" y="7723519"/>
                  </a:lnTo>
                  <a:lnTo>
                    <a:pt x="13214408" y="7724951"/>
                  </a:lnTo>
                  <a:lnTo>
                    <a:pt x="13211888" y="7726240"/>
                  </a:lnTo>
                  <a:lnTo>
                    <a:pt x="13211084" y="7729048"/>
                  </a:lnTo>
                  <a:lnTo>
                    <a:pt x="13212516" y="7731235"/>
                  </a:lnTo>
                  <a:lnTo>
                    <a:pt x="13213613" y="7733278"/>
                  </a:lnTo>
                  <a:lnTo>
                    <a:pt x="13214186" y="7734704"/>
                  </a:lnTo>
                  <a:lnTo>
                    <a:pt x="13217187" y="7735984"/>
                  </a:lnTo>
                  <a:lnTo>
                    <a:pt x="13218804" y="7735886"/>
                  </a:lnTo>
                  <a:lnTo>
                    <a:pt x="13219896" y="7735171"/>
                  </a:lnTo>
                  <a:lnTo>
                    <a:pt x="13222417" y="7733882"/>
                  </a:lnTo>
                  <a:lnTo>
                    <a:pt x="13223220" y="7731074"/>
                  </a:lnTo>
                  <a:lnTo>
                    <a:pt x="13221790" y="7728888"/>
                  </a:lnTo>
                  <a:lnTo>
                    <a:pt x="13220692" y="7726843"/>
                  </a:lnTo>
                  <a:lnTo>
                    <a:pt x="13219404" y="7724324"/>
                  </a:lnTo>
                  <a:close/>
                </a:path>
                <a:path w="16555719" h="11230610">
                  <a:moveTo>
                    <a:pt x="13177549" y="7649741"/>
                  </a:moveTo>
                  <a:lnTo>
                    <a:pt x="13174739" y="7648935"/>
                  </a:lnTo>
                  <a:lnTo>
                    <a:pt x="13172696" y="7650034"/>
                  </a:lnTo>
                  <a:lnTo>
                    <a:pt x="13170509" y="7651465"/>
                  </a:lnTo>
                  <a:lnTo>
                    <a:pt x="13169705" y="7654274"/>
                  </a:lnTo>
                  <a:lnTo>
                    <a:pt x="13171901" y="7658362"/>
                  </a:lnTo>
                  <a:lnTo>
                    <a:pt x="13172141" y="7659645"/>
                  </a:lnTo>
                  <a:lnTo>
                    <a:pt x="13175475" y="7661067"/>
                  </a:lnTo>
                  <a:lnTo>
                    <a:pt x="13177091" y="7660970"/>
                  </a:lnTo>
                  <a:lnTo>
                    <a:pt x="13180371" y="7658824"/>
                  </a:lnTo>
                  <a:lnTo>
                    <a:pt x="13181175" y="7656015"/>
                  </a:lnTo>
                  <a:lnTo>
                    <a:pt x="13178980" y="7651926"/>
                  </a:lnTo>
                  <a:lnTo>
                    <a:pt x="13177549" y="7649741"/>
                  </a:lnTo>
                  <a:close/>
                </a:path>
                <a:path w="16555719" h="11230610">
                  <a:moveTo>
                    <a:pt x="13137263" y="7574250"/>
                  </a:moveTo>
                  <a:lnTo>
                    <a:pt x="13134453" y="7573446"/>
                  </a:lnTo>
                  <a:lnTo>
                    <a:pt x="13132410" y="7574544"/>
                  </a:lnTo>
                  <a:lnTo>
                    <a:pt x="13130224" y="7575975"/>
                  </a:lnTo>
                  <a:lnTo>
                    <a:pt x="13129419" y="7578784"/>
                  </a:lnTo>
                  <a:lnTo>
                    <a:pt x="13131614" y="7582872"/>
                  </a:lnTo>
                  <a:lnTo>
                    <a:pt x="13131855" y="7584157"/>
                  </a:lnTo>
                  <a:lnTo>
                    <a:pt x="13135187" y="7585579"/>
                  </a:lnTo>
                  <a:lnTo>
                    <a:pt x="13136805" y="7585481"/>
                  </a:lnTo>
                  <a:lnTo>
                    <a:pt x="13140085" y="7583334"/>
                  </a:lnTo>
                  <a:lnTo>
                    <a:pt x="13140889" y="7580524"/>
                  </a:lnTo>
                  <a:lnTo>
                    <a:pt x="13138693" y="7576436"/>
                  </a:lnTo>
                  <a:lnTo>
                    <a:pt x="13137263" y="7574250"/>
                  </a:lnTo>
                  <a:close/>
                </a:path>
                <a:path w="16555719" h="11230610">
                  <a:moveTo>
                    <a:pt x="13097594" y="7498236"/>
                  </a:moveTo>
                  <a:lnTo>
                    <a:pt x="13094785" y="7497432"/>
                  </a:lnTo>
                  <a:lnTo>
                    <a:pt x="13092742" y="7498531"/>
                  </a:lnTo>
                  <a:lnTo>
                    <a:pt x="13090555" y="7499962"/>
                  </a:lnTo>
                  <a:lnTo>
                    <a:pt x="13089750" y="7502770"/>
                  </a:lnTo>
                  <a:lnTo>
                    <a:pt x="13091947" y="7506857"/>
                  </a:lnTo>
                  <a:lnTo>
                    <a:pt x="13092187" y="7508142"/>
                  </a:lnTo>
                  <a:lnTo>
                    <a:pt x="13095519" y="7509564"/>
                  </a:lnTo>
                  <a:lnTo>
                    <a:pt x="13097137" y="7509466"/>
                  </a:lnTo>
                  <a:lnTo>
                    <a:pt x="13100416" y="7507319"/>
                  </a:lnTo>
                  <a:lnTo>
                    <a:pt x="13101220" y="7504511"/>
                  </a:lnTo>
                  <a:lnTo>
                    <a:pt x="13099025" y="7500423"/>
                  </a:lnTo>
                  <a:lnTo>
                    <a:pt x="13097594" y="7498236"/>
                  </a:lnTo>
                  <a:close/>
                </a:path>
                <a:path w="16555719" h="11230610">
                  <a:moveTo>
                    <a:pt x="13059210" y="7421982"/>
                  </a:moveTo>
                  <a:lnTo>
                    <a:pt x="13056734" y="7421319"/>
                  </a:lnTo>
                  <a:lnTo>
                    <a:pt x="13054358" y="7422275"/>
                  </a:lnTo>
                  <a:lnTo>
                    <a:pt x="13051837" y="7423564"/>
                  </a:lnTo>
                  <a:lnTo>
                    <a:pt x="13051175" y="7426040"/>
                  </a:lnTo>
                  <a:lnTo>
                    <a:pt x="13052131" y="7428418"/>
                  </a:lnTo>
                  <a:lnTo>
                    <a:pt x="13053229" y="7430461"/>
                  </a:lnTo>
                  <a:lnTo>
                    <a:pt x="13053469" y="7431745"/>
                  </a:lnTo>
                  <a:lnTo>
                    <a:pt x="13056802" y="7433167"/>
                  </a:lnTo>
                  <a:lnTo>
                    <a:pt x="13058278" y="7433403"/>
                  </a:lnTo>
                  <a:lnTo>
                    <a:pt x="13059371" y="7432688"/>
                  </a:lnTo>
                  <a:lnTo>
                    <a:pt x="13061890" y="7431398"/>
                  </a:lnTo>
                  <a:lnTo>
                    <a:pt x="13062552" y="7428923"/>
                  </a:lnTo>
                  <a:lnTo>
                    <a:pt x="13061596" y="7426545"/>
                  </a:lnTo>
                  <a:lnTo>
                    <a:pt x="13060499" y="7424501"/>
                  </a:lnTo>
                  <a:lnTo>
                    <a:pt x="13059210" y="7421982"/>
                  </a:lnTo>
                  <a:close/>
                </a:path>
                <a:path w="16555719" h="11230610">
                  <a:moveTo>
                    <a:pt x="13021585" y="7344869"/>
                  </a:moveTo>
                  <a:lnTo>
                    <a:pt x="13018777" y="7344066"/>
                  </a:lnTo>
                  <a:lnTo>
                    <a:pt x="13014022" y="7345978"/>
                  </a:lnTo>
                  <a:lnTo>
                    <a:pt x="13013219" y="7348785"/>
                  </a:lnTo>
                  <a:lnTo>
                    <a:pt x="13015512" y="7354491"/>
                  </a:lnTo>
                  <a:lnTo>
                    <a:pt x="13017369" y="7355677"/>
                  </a:lnTo>
                  <a:lnTo>
                    <a:pt x="13018702" y="7356246"/>
                  </a:lnTo>
                  <a:lnTo>
                    <a:pt x="13020178" y="7356481"/>
                  </a:lnTo>
                  <a:lnTo>
                    <a:pt x="13021271" y="7355766"/>
                  </a:lnTo>
                  <a:lnTo>
                    <a:pt x="13023648" y="7354809"/>
                  </a:lnTo>
                  <a:lnTo>
                    <a:pt x="13024453" y="7352002"/>
                  </a:lnTo>
                  <a:lnTo>
                    <a:pt x="13021585" y="7344869"/>
                  </a:lnTo>
                  <a:close/>
                </a:path>
                <a:path w="16555719" h="11230610">
                  <a:moveTo>
                    <a:pt x="12984770" y="7267708"/>
                  </a:moveTo>
                  <a:lnTo>
                    <a:pt x="12981963" y="7266903"/>
                  </a:lnTo>
                  <a:lnTo>
                    <a:pt x="12977207" y="7268815"/>
                  </a:lnTo>
                  <a:lnTo>
                    <a:pt x="12976403" y="7271624"/>
                  </a:lnTo>
                  <a:lnTo>
                    <a:pt x="12978695" y="7277331"/>
                  </a:lnTo>
                  <a:lnTo>
                    <a:pt x="12980554" y="7278516"/>
                  </a:lnTo>
                  <a:lnTo>
                    <a:pt x="12981887" y="7279085"/>
                  </a:lnTo>
                  <a:lnTo>
                    <a:pt x="12983357" y="7279319"/>
                  </a:lnTo>
                  <a:lnTo>
                    <a:pt x="12984455" y="7278604"/>
                  </a:lnTo>
                  <a:lnTo>
                    <a:pt x="12986833" y="7277650"/>
                  </a:lnTo>
                  <a:lnTo>
                    <a:pt x="12987637" y="7274840"/>
                  </a:lnTo>
                  <a:lnTo>
                    <a:pt x="12984770" y="7267708"/>
                  </a:lnTo>
                  <a:close/>
                </a:path>
                <a:path w="16555719" h="11230610">
                  <a:moveTo>
                    <a:pt x="12948906" y="7190165"/>
                  </a:moveTo>
                  <a:lnTo>
                    <a:pt x="12946097" y="7189361"/>
                  </a:lnTo>
                  <a:lnTo>
                    <a:pt x="12943720" y="7190317"/>
                  </a:lnTo>
                  <a:lnTo>
                    <a:pt x="12941008" y="7191130"/>
                  </a:lnTo>
                  <a:lnTo>
                    <a:pt x="12940205" y="7193938"/>
                  </a:lnTo>
                  <a:lnTo>
                    <a:pt x="12942117" y="7198693"/>
                  </a:lnTo>
                  <a:lnTo>
                    <a:pt x="12942831" y="7199786"/>
                  </a:lnTo>
                  <a:lnTo>
                    <a:pt x="12944689" y="7200973"/>
                  </a:lnTo>
                  <a:lnTo>
                    <a:pt x="12944547" y="7201306"/>
                  </a:lnTo>
                  <a:lnTo>
                    <a:pt x="12945547" y="7201733"/>
                  </a:lnTo>
                  <a:lnTo>
                    <a:pt x="12947022" y="7201967"/>
                  </a:lnTo>
                  <a:lnTo>
                    <a:pt x="12948115" y="7201252"/>
                  </a:lnTo>
                  <a:lnTo>
                    <a:pt x="12950493" y="7200297"/>
                  </a:lnTo>
                  <a:lnTo>
                    <a:pt x="12951630" y="7197630"/>
                  </a:lnTo>
                  <a:lnTo>
                    <a:pt x="12949719" y="7192876"/>
                  </a:lnTo>
                  <a:lnTo>
                    <a:pt x="12948906" y="7190165"/>
                  </a:lnTo>
                  <a:close/>
                </a:path>
                <a:path w="16555719" h="11230610">
                  <a:moveTo>
                    <a:pt x="12913659" y="7112098"/>
                  </a:moveTo>
                  <a:lnTo>
                    <a:pt x="12910991" y="7110960"/>
                  </a:lnTo>
                  <a:lnTo>
                    <a:pt x="12906237" y="7112871"/>
                  </a:lnTo>
                  <a:lnTo>
                    <a:pt x="12905100" y="7115537"/>
                  </a:lnTo>
                  <a:lnTo>
                    <a:pt x="12907012" y="7120293"/>
                  </a:lnTo>
                  <a:lnTo>
                    <a:pt x="12907727" y="7121386"/>
                  </a:lnTo>
                  <a:lnTo>
                    <a:pt x="12909584" y="7122572"/>
                  </a:lnTo>
                  <a:lnTo>
                    <a:pt x="12909442" y="7122905"/>
                  </a:lnTo>
                  <a:lnTo>
                    <a:pt x="12910442" y="7123332"/>
                  </a:lnTo>
                  <a:lnTo>
                    <a:pt x="12911918" y="7123567"/>
                  </a:lnTo>
                  <a:lnTo>
                    <a:pt x="12913011" y="7122852"/>
                  </a:lnTo>
                  <a:lnTo>
                    <a:pt x="12915388" y="7121895"/>
                  </a:lnTo>
                  <a:lnTo>
                    <a:pt x="12916525" y="7119228"/>
                  </a:lnTo>
                  <a:lnTo>
                    <a:pt x="12913659" y="7112098"/>
                  </a:lnTo>
                  <a:close/>
                </a:path>
                <a:path w="16555719" h="11230610">
                  <a:moveTo>
                    <a:pt x="12879364" y="7033647"/>
                  </a:moveTo>
                  <a:lnTo>
                    <a:pt x="12876695" y="7032509"/>
                  </a:lnTo>
                  <a:lnTo>
                    <a:pt x="12871941" y="7034420"/>
                  </a:lnTo>
                  <a:lnTo>
                    <a:pt x="12870804" y="7037087"/>
                  </a:lnTo>
                  <a:lnTo>
                    <a:pt x="12872715" y="7041843"/>
                  </a:lnTo>
                  <a:lnTo>
                    <a:pt x="12873431" y="7042936"/>
                  </a:lnTo>
                  <a:lnTo>
                    <a:pt x="12875288" y="7044123"/>
                  </a:lnTo>
                  <a:lnTo>
                    <a:pt x="12875146" y="7044455"/>
                  </a:lnTo>
                  <a:lnTo>
                    <a:pt x="12876146" y="7044881"/>
                  </a:lnTo>
                  <a:lnTo>
                    <a:pt x="12877622" y="7045118"/>
                  </a:lnTo>
                  <a:lnTo>
                    <a:pt x="12878715" y="7044402"/>
                  </a:lnTo>
                  <a:lnTo>
                    <a:pt x="12881092" y="7043446"/>
                  </a:lnTo>
                  <a:lnTo>
                    <a:pt x="12882229" y="7040779"/>
                  </a:lnTo>
                  <a:lnTo>
                    <a:pt x="12879364" y="7033647"/>
                  </a:lnTo>
                  <a:close/>
                </a:path>
                <a:path w="16555719" h="11230610">
                  <a:moveTo>
                    <a:pt x="12846636" y="6954289"/>
                  </a:moveTo>
                  <a:lnTo>
                    <a:pt x="12843969" y="6953152"/>
                  </a:lnTo>
                  <a:lnTo>
                    <a:pt x="12839214" y="6955064"/>
                  </a:lnTo>
                  <a:lnTo>
                    <a:pt x="12839032" y="6960109"/>
                  </a:lnTo>
                  <a:lnTo>
                    <a:pt x="12840561" y="6963912"/>
                  </a:lnTo>
                  <a:lnTo>
                    <a:pt x="12842419" y="6965097"/>
                  </a:lnTo>
                  <a:lnTo>
                    <a:pt x="12843420" y="6965524"/>
                  </a:lnTo>
                  <a:lnTo>
                    <a:pt x="12844895" y="6965761"/>
                  </a:lnTo>
                  <a:lnTo>
                    <a:pt x="12845987" y="6965044"/>
                  </a:lnTo>
                  <a:lnTo>
                    <a:pt x="12848364" y="6964090"/>
                  </a:lnTo>
                  <a:lnTo>
                    <a:pt x="12848546" y="6959045"/>
                  </a:lnTo>
                  <a:lnTo>
                    <a:pt x="12846636" y="6954289"/>
                  </a:lnTo>
                  <a:close/>
                </a:path>
                <a:path w="16555719" h="11230610">
                  <a:moveTo>
                    <a:pt x="12814241" y="6875075"/>
                  </a:moveTo>
                  <a:lnTo>
                    <a:pt x="12811575" y="6873938"/>
                  </a:lnTo>
                  <a:lnTo>
                    <a:pt x="12806820" y="6875850"/>
                  </a:lnTo>
                  <a:lnTo>
                    <a:pt x="12806638" y="6880893"/>
                  </a:lnTo>
                  <a:lnTo>
                    <a:pt x="12808167" y="6884697"/>
                  </a:lnTo>
                  <a:lnTo>
                    <a:pt x="12810026" y="6885883"/>
                  </a:lnTo>
                  <a:lnTo>
                    <a:pt x="12811026" y="6886310"/>
                  </a:lnTo>
                  <a:lnTo>
                    <a:pt x="12812644" y="6886212"/>
                  </a:lnTo>
                  <a:lnTo>
                    <a:pt x="12815971" y="6884874"/>
                  </a:lnTo>
                  <a:lnTo>
                    <a:pt x="12816152" y="6879831"/>
                  </a:lnTo>
                  <a:lnTo>
                    <a:pt x="12814241" y="6875075"/>
                  </a:lnTo>
                  <a:close/>
                </a:path>
                <a:path w="16555719" h="11230610">
                  <a:moveTo>
                    <a:pt x="12782799" y="6795479"/>
                  </a:moveTo>
                  <a:lnTo>
                    <a:pt x="12780132" y="6794341"/>
                  </a:lnTo>
                  <a:lnTo>
                    <a:pt x="12775377" y="6796252"/>
                  </a:lnTo>
                  <a:lnTo>
                    <a:pt x="12775195" y="6801297"/>
                  </a:lnTo>
                  <a:lnTo>
                    <a:pt x="12776151" y="6803673"/>
                  </a:lnTo>
                  <a:lnTo>
                    <a:pt x="12776391" y="6804958"/>
                  </a:lnTo>
                  <a:lnTo>
                    <a:pt x="12778583" y="6806287"/>
                  </a:lnTo>
                  <a:lnTo>
                    <a:pt x="12779582" y="6806713"/>
                  </a:lnTo>
                  <a:lnTo>
                    <a:pt x="12781200" y="6806615"/>
                  </a:lnTo>
                  <a:lnTo>
                    <a:pt x="12784528" y="6805278"/>
                  </a:lnTo>
                  <a:lnTo>
                    <a:pt x="12784710" y="6800233"/>
                  </a:lnTo>
                  <a:lnTo>
                    <a:pt x="12782799" y="6795479"/>
                  </a:lnTo>
                  <a:close/>
                </a:path>
                <a:path w="16555719" h="11230610">
                  <a:moveTo>
                    <a:pt x="12752448" y="6715166"/>
                  </a:moveTo>
                  <a:lnTo>
                    <a:pt x="12749783" y="6714029"/>
                  </a:lnTo>
                  <a:lnTo>
                    <a:pt x="12745027" y="6715941"/>
                  </a:lnTo>
                  <a:lnTo>
                    <a:pt x="12743890" y="6718607"/>
                  </a:lnTo>
                  <a:lnTo>
                    <a:pt x="12745801" y="6723361"/>
                  </a:lnTo>
                  <a:lnTo>
                    <a:pt x="12746041" y="6724645"/>
                  </a:lnTo>
                  <a:lnTo>
                    <a:pt x="12748232" y="6725974"/>
                  </a:lnTo>
                  <a:lnTo>
                    <a:pt x="12748374" y="6725641"/>
                  </a:lnTo>
                  <a:lnTo>
                    <a:pt x="12749375" y="6726067"/>
                  </a:lnTo>
                  <a:lnTo>
                    <a:pt x="12750849" y="6726302"/>
                  </a:lnTo>
                  <a:lnTo>
                    <a:pt x="12754178" y="6724964"/>
                  </a:lnTo>
                  <a:lnTo>
                    <a:pt x="12755315" y="6722298"/>
                  </a:lnTo>
                  <a:lnTo>
                    <a:pt x="12752448" y="6715166"/>
                  </a:lnTo>
                  <a:close/>
                </a:path>
                <a:path w="16555719" h="11230610">
                  <a:moveTo>
                    <a:pt x="12722431" y="6634996"/>
                  </a:moveTo>
                  <a:lnTo>
                    <a:pt x="12719766" y="6633859"/>
                  </a:lnTo>
                  <a:lnTo>
                    <a:pt x="12715011" y="6635770"/>
                  </a:lnTo>
                  <a:lnTo>
                    <a:pt x="12713874" y="6638437"/>
                  </a:lnTo>
                  <a:lnTo>
                    <a:pt x="12715785" y="6643191"/>
                  </a:lnTo>
                  <a:lnTo>
                    <a:pt x="12716025" y="6644475"/>
                  </a:lnTo>
                  <a:lnTo>
                    <a:pt x="12718215" y="6645804"/>
                  </a:lnTo>
                  <a:lnTo>
                    <a:pt x="12718357" y="6645470"/>
                  </a:lnTo>
                  <a:lnTo>
                    <a:pt x="12719357" y="6645897"/>
                  </a:lnTo>
                  <a:lnTo>
                    <a:pt x="12720833" y="6646132"/>
                  </a:lnTo>
                  <a:lnTo>
                    <a:pt x="12721784" y="6645750"/>
                  </a:lnTo>
                  <a:lnTo>
                    <a:pt x="12723829" y="6644652"/>
                  </a:lnTo>
                  <a:lnTo>
                    <a:pt x="12725299" y="6642128"/>
                  </a:lnTo>
                  <a:lnTo>
                    <a:pt x="12722431" y="6634996"/>
                  </a:lnTo>
                  <a:close/>
                </a:path>
                <a:path w="16555719" h="11230610">
                  <a:moveTo>
                    <a:pt x="12690700" y="6553306"/>
                  </a:moveTo>
                  <a:lnTo>
                    <a:pt x="12688322" y="6554262"/>
                  </a:lnTo>
                  <a:lnTo>
                    <a:pt x="12686277" y="6555360"/>
                  </a:lnTo>
                  <a:lnTo>
                    <a:pt x="12684808" y="6557884"/>
                  </a:lnTo>
                  <a:lnTo>
                    <a:pt x="12686719" y="6562638"/>
                  </a:lnTo>
                  <a:lnTo>
                    <a:pt x="12686959" y="6563922"/>
                  </a:lnTo>
                  <a:lnTo>
                    <a:pt x="12689150" y="6565251"/>
                  </a:lnTo>
                  <a:lnTo>
                    <a:pt x="12689292" y="6564918"/>
                  </a:lnTo>
                  <a:lnTo>
                    <a:pt x="12690626" y="6565487"/>
                  </a:lnTo>
                  <a:lnTo>
                    <a:pt x="12691767" y="6565579"/>
                  </a:lnTo>
                  <a:lnTo>
                    <a:pt x="12692718" y="6565197"/>
                  </a:lnTo>
                  <a:lnTo>
                    <a:pt x="12694763" y="6564099"/>
                  </a:lnTo>
                  <a:lnTo>
                    <a:pt x="12696233" y="6561575"/>
                  </a:lnTo>
                  <a:lnTo>
                    <a:pt x="12694322" y="6556821"/>
                  </a:lnTo>
                  <a:lnTo>
                    <a:pt x="12693224" y="6554777"/>
                  </a:lnTo>
                  <a:lnTo>
                    <a:pt x="12690700" y="6553306"/>
                  </a:lnTo>
                  <a:close/>
                </a:path>
                <a:path w="16555719" h="11230610">
                  <a:moveTo>
                    <a:pt x="12662585" y="6472371"/>
                  </a:moveTo>
                  <a:lnTo>
                    <a:pt x="12660208" y="6473327"/>
                  </a:lnTo>
                  <a:lnTo>
                    <a:pt x="12658163" y="6474425"/>
                  </a:lnTo>
                  <a:lnTo>
                    <a:pt x="12656693" y="6476949"/>
                  </a:lnTo>
                  <a:lnTo>
                    <a:pt x="12658605" y="6481703"/>
                  </a:lnTo>
                  <a:lnTo>
                    <a:pt x="12658845" y="6482988"/>
                  </a:lnTo>
                  <a:lnTo>
                    <a:pt x="12661035" y="6484316"/>
                  </a:lnTo>
                  <a:lnTo>
                    <a:pt x="12661511" y="6484125"/>
                  </a:lnTo>
                  <a:lnTo>
                    <a:pt x="12662511" y="6484552"/>
                  </a:lnTo>
                  <a:lnTo>
                    <a:pt x="12663653" y="6484645"/>
                  </a:lnTo>
                  <a:lnTo>
                    <a:pt x="12664605" y="6484263"/>
                  </a:lnTo>
                  <a:lnTo>
                    <a:pt x="12666647" y="6483165"/>
                  </a:lnTo>
                  <a:lnTo>
                    <a:pt x="12668118" y="6480642"/>
                  </a:lnTo>
                  <a:lnTo>
                    <a:pt x="12666208" y="6475886"/>
                  </a:lnTo>
                  <a:lnTo>
                    <a:pt x="12665111" y="6473842"/>
                  </a:lnTo>
                  <a:lnTo>
                    <a:pt x="12662585" y="6472371"/>
                  </a:lnTo>
                  <a:close/>
                </a:path>
                <a:path w="16555719" h="11230610">
                  <a:moveTo>
                    <a:pt x="12635280" y="6391387"/>
                  </a:moveTo>
                  <a:lnTo>
                    <a:pt x="12630525" y="6393299"/>
                  </a:lnTo>
                  <a:lnTo>
                    <a:pt x="12629421" y="6395192"/>
                  </a:lnTo>
                  <a:lnTo>
                    <a:pt x="12629054" y="6395822"/>
                  </a:lnTo>
                  <a:lnTo>
                    <a:pt x="12630965" y="6400578"/>
                  </a:lnTo>
                  <a:lnTo>
                    <a:pt x="12631204" y="6401862"/>
                  </a:lnTo>
                  <a:lnTo>
                    <a:pt x="12633396" y="6403190"/>
                  </a:lnTo>
                  <a:lnTo>
                    <a:pt x="12634730" y="6403759"/>
                  </a:lnTo>
                  <a:lnTo>
                    <a:pt x="12635868" y="6403852"/>
                  </a:lnTo>
                  <a:lnTo>
                    <a:pt x="12639201" y="6402515"/>
                  </a:lnTo>
                  <a:lnTo>
                    <a:pt x="12640303" y="6400621"/>
                  </a:lnTo>
                  <a:lnTo>
                    <a:pt x="12640670" y="6399991"/>
                  </a:lnTo>
                  <a:lnTo>
                    <a:pt x="12637804" y="6392858"/>
                  </a:lnTo>
                  <a:lnTo>
                    <a:pt x="12635280" y="6391387"/>
                  </a:lnTo>
                  <a:close/>
                </a:path>
                <a:path w="16555719" h="11230610">
                  <a:moveTo>
                    <a:pt x="12608448" y="6310212"/>
                  </a:moveTo>
                  <a:lnTo>
                    <a:pt x="12603694" y="6312123"/>
                  </a:lnTo>
                  <a:lnTo>
                    <a:pt x="12602591" y="6314017"/>
                  </a:lnTo>
                  <a:lnTo>
                    <a:pt x="12602224" y="6314649"/>
                  </a:lnTo>
                  <a:lnTo>
                    <a:pt x="12604135" y="6319403"/>
                  </a:lnTo>
                  <a:lnTo>
                    <a:pt x="12604375" y="6320687"/>
                  </a:lnTo>
                  <a:lnTo>
                    <a:pt x="12606566" y="6322015"/>
                  </a:lnTo>
                  <a:lnTo>
                    <a:pt x="12607899" y="6322583"/>
                  </a:lnTo>
                  <a:lnTo>
                    <a:pt x="12609041" y="6322678"/>
                  </a:lnTo>
                  <a:lnTo>
                    <a:pt x="12612369" y="6321339"/>
                  </a:lnTo>
                  <a:lnTo>
                    <a:pt x="12613472" y="6319447"/>
                  </a:lnTo>
                  <a:lnTo>
                    <a:pt x="12613840" y="6318816"/>
                  </a:lnTo>
                  <a:lnTo>
                    <a:pt x="12610974" y="6311683"/>
                  </a:lnTo>
                  <a:lnTo>
                    <a:pt x="12608448" y="6310212"/>
                  </a:lnTo>
                  <a:close/>
                </a:path>
                <a:path w="16555719" h="11230610">
                  <a:moveTo>
                    <a:pt x="12581428" y="6228562"/>
                  </a:moveTo>
                  <a:lnTo>
                    <a:pt x="12576674" y="6230473"/>
                  </a:lnTo>
                  <a:lnTo>
                    <a:pt x="12575570" y="6232367"/>
                  </a:lnTo>
                  <a:lnTo>
                    <a:pt x="12575203" y="6232998"/>
                  </a:lnTo>
                  <a:lnTo>
                    <a:pt x="12577686" y="6239178"/>
                  </a:lnTo>
                  <a:lnTo>
                    <a:pt x="12579877" y="6240507"/>
                  </a:lnTo>
                  <a:lnTo>
                    <a:pt x="12580877" y="6240934"/>
                  </a:lnTo>
                  <a:lnTo>
                    <a:pt x="12582020" y="6241027"/>
                  </a:lnTo>
                  <a:lnTo>
                    <a:pt x="12585348" y="6239690"/>
                  </a:lnTo>
                  <a:lnTo>
                    <a:pt x="12586451" y="6237796"/>
                  </a:lnTo>
                  <a:lnTo>
                    <a:pt x="12586818" y="6237165"/>
                  </a:lnTo>
                  <a:lnTo>
                    <a:pt x="12583952" y="6230033"/>
                  </a:lnTo>
                  <a:lnTo>
                    <a:pt x="12581428" y="6228562"/>
                  </a:lnTo>
                  <a:close/>
                </a:path>
                <a:path w="16555719" h="11230610">
                  <a:moveTo>
                    <a:pt x="12555406" y="6147339"/>
                  </a:moveTo>
                  <a:lnTo>
                    <a:pt x="12550652" y="6149250"/>
                  </a:lnTo>
                  <a:lnTo>
                    <a:pt x="12549548" y="6151142"/>
                  </a:lnTo>
                  <a:lnTo>
                    <a:pt x="12549180" y="6151773"/>
                  </a:lnTo>
                  <a:lnTo>
                    <a:pt x="12550136" y="6154151"/>
                  </a:lnTo>
                  <a:lnTo>
                    <a:pt x="12550758" y="6156387"/>
                  </a:lnTo>
                  <a:lnTo>
                    <a:pt x="12551332" y="6157814"/>
                  </a:lnTo>
                  <a:lnTo>
                    <a:pt x="12553523" y="6159142"/>
                  </a:lnTo>
                  <a:lnTo>
                    <a:pt x="12554857" y="6159711"/>
                  </a:lnTo>
                  <a:lnTo>
                    <a:pt x="12555998" y="6159804"/>
                  </a:lnTo>
                  <a:lnTo>
                    <a:pt x="12559327" y="6158466"/>
                  </a:lnTo>
                  <a:lnTo>
                    <a:pt x="12560430" y="6156572"/>
                  </a:lnTo>
                  <a:lnTo>
                    <a:pt x="12560798" y="6155941"/>
                  </a:lnTo>
                  <a:lnTo>
                    <a:pt x="12557930" y="6148808"/>
                  </a:lnTo>
                  <a:lnTo>
                    <a:pt x="12555406" y="6147339"/>
                  </a:lnTo>
                  <a:close/>
                </a:path>
                <a:path w="16555719" h="11230610">
                  <a:moveTo>
                    <a:pt x="12529527" y="6065781"/>
                  </a:moveTo>
                  <a:lnTo>
                    <a:pt x="12524771" y="6067692"/>
                  </a:lnTo>
                  <a:lnTo>
                    <a:pt x="12523669" y="6069586"/>
                  </a:lnTo>
                  <a:lnTo>
                    <a:pt x="12523302" y="6070217"/>
                  </a:lnTo>
                  <a:lnTo>
                    <a:pt x="12524257" y="6072595"/>
                  </a:lnTo>
                  <a:lnTo>
                    <a:pt x="12524879" y="6074829"/>
                  </a:lnTo>
                  <a:lnTo>
                    <a:pt x="12525453" y="6076256"/>
                  </a:lnTo>
                  <a:lnTo>
                    <a:pt x="12527643" y="6077584"/>
                  </a:lnTo>
                  <a:lnTo>
                    <a:pt x="12528643" y="6078011"/>
                  </a:lnTo>
                  <a:lnTo>
                    <a:pt x="12529785" y="6078104"/>
                  </a:lnTo>
                  <a:lnTo>
                    <a:pt x="12533114" y="6076766"/>
                  </a:lnTo>
                  <a:lnTo>
                    <a:pt x="12534216" y="6074873"/>
                  </a:lnTo>
                  <a:lnTo>
                    <a:pt x="12534584" y="6074242"/>
                  </a:lnTo>
                  <a:lnTo>
                    <a:pt x="12533629" y="6071864"/>
                  </a:lnTo>
                  <a:lnTo>
                    <a:pt x="12533007" y="6069630"/>
                  </a:lnTo>
                  <a:lnTo>
                    <a:pt x="12532051" y="6067253"/>
                  </a:lnTo>
                  <a:lnTo>
                    <a:pt x="12529527" y="6065781"/>
                  </a:lnTo>
                  <a:close/>
                </a:path>
                <a:path w="16555719" h="11230610">
                  <a:moveTo>
                    <a:pt x="12503790" y="5983891"/>
                  </a:moveTo>
                  <a:lnTo>
                    <a:pt x="12499035" y="5985803"/>
                  </a:lnTo>
                  <a:lnTo>
                    <a:pt x="12497932" y="5987696"/>
                  </a:lnTo>
                  <a:lnTo>
                    <a:pt x="12497565" y="5988326"/>
                  </a:lnTo>
                  <a:lnTo>
                    <a:pt x="12498519" y="5990704"/>
                  </a:lnTo>
                  <a:lnTo>
                    <a:pt x="12499142" y="5992939"/>
                  </a:lnTo>
                  <a:lnTo>
                    <a:pt x="12499857" y="5994033"/>
                  </a:lnTo>
                  <a:lnTo>
                    <a:pt x="12501906" y="5995693"/>
                  </a:lnTo>
                  <a:lnTo>
                    <a:pt x="12503239" y="5996262"/>
                  </a:lnTo>
                  <a:lnTo>
                    <a:pt x="12504382" y="5996355"/>
                  </a:lnTo>
                  <a:lnTo>
                    <a:pt x="12507710" y="5995018"/>
                  </a:lnTo>
                  <a:lnTo>
                    <a:pt x="12508813" y="5993124"/>
                  </a:lnTo>
                  <a:lnTo>
                    <a:pt x="12509180" y="5992494"/>
                  </a:lnTo>
                  <a:lnTo>
                    <a:pt x="12506315" y="5985362"/>
                  </a:lnTo>
                  <a:lnTo>
                    <a:pt x="12503790" y="5983891"/>
                  </a:lnTo>
                  <a:close/>
                </a:path>
                <a:path w="16555719" h="11230610">
                  <a:moveTo>
                    <a:pt x="12477910" y="5902334"/>
                  </a:moveTo>
                  <a:lnTo>
                    <a:pt x="12473156" y="5904245"/>
                  </a:lnTo>
                  <a:lnTo>
                    <a:pt x="12472052" y="5906138"/>
                  </a:lnTo>
                  <a:lnTo>
                    <a:pt x="12471684" y="5906769"/>
                  </a:lnTo>
                  <a:lnTo>
                    <a:pt x="12472640" y="5909146"/>
                  </a:lnTo>
                  <a:lnTo>
                    <a:pt x="12473263" y="5911382"/>
                  </a:lnTo>
                  <a:lnTo>
                    <a:pt x="12473836" y="5912809"/>
                  </a:lnTo>
                  <a:lnTo>
                    <a:pt x="12476028" y="5914137"/>
                  </a:lnTo>
                  <a:lnTo>
                    <a:pt x="12477026" y="5914564"/>
                  </a:lnTo>
                  <a:lnTo>
                    <a:pt x="12478169" y="5914657"/>
                  </a:lnTo>
                  <a:lnTo>
                    <a:pt x="12481497" y="5913320"/>
                  </a:lnTo>
                  <a:lnTo>
                    <a:pt x="12482601" y="5911426"/>
                  </a:lnTo>
                  <a:lnTo>
                    <a:pt x="12482968" y="5910795"/>
                  </a:lnTo>
                  <a:lnTo>
                    <a:pt x="12482013" y="5908417"/>
                  </a:lnTo>
                  <a:lnTo>
                    <a:pt x="12481390" y="5906181"/>
                  </a:lnTo>
                  <a:lnTo>
                    <a:pt x="12480434" y="5903803"/>
                  </a:lnTo>
                  <a:lnTo>
                    <a:pt x="12477910" y="5902334"/>
                  </a:lnTo>
                  <a:close/>
                </a:path>
                <a:path w="16555719" h="11230610">
                  <a:moveTo>
                    <a:pt x="12451696" y="5820634"/>
                  </a:moveTo>
                  <a:lnTo>
                    <a:pt x="12446942" y="5822545"/>
                  </a:lnTo>
                  <a:lnTo>
                    <a:pt x="12445840" y="5824439"/>
                  </a:lnTo>
                  <a:lnTo>
                    <a:pt x="12445472" y="5825070"/>
                  </a:lnTo>
                  <a:lnTo>
                    <a:pt x="12447956" y="5831252"/>
                  </a:lnTo>
                  <a:lnTo>
                    <a:pt x="12450147" y="5832579"/>
                  </a:lnTo>
                  <a:lnTo>
                    <a:pt x="12450814" y="5832864"/>
                  </a:lnTo>
                  <a:lnTo>
                    <a:pt x="12451952" y="5832957"/>
                  </a:lnTo>
                  <a:lnTo>
                    <a:pt x="12455285" y="5831620"/>
                  </a:lnTo>
                  <a:lnTo>
                    <a:pt x="12456387" y="5829726"/>
                  </a:lnTo>
                  <a:lnTo>
                    <a:pt x="12456755" y="5829095"/>
                  </a:lnTo>
                  <a:lnTo>
                    <a:pt x="12455800" y="5826718"/>
                  </a:lnTo>
                  <a:lnTo>
                    <a:pt x="12455177" y="5824483"/>
                  </a:lnTo>
                  <a:lnTo>
                    <a:pt x="12454222" y="5822105"/>
                  </a:lnTo>
                  <a:lnTo>
                    <a:pt x="12451696" y="5820634"/>
                  </a:lnTo>
                  <a:close/>
                </a:path>
                <a:path w="16555719" h="11230610">
                  <a:moveTo>
                    <a:pt x="12425818" y="5739078"/>
                  </a:moveTo>
                  <a:lnTo>
                    <a:pt x="12421064" y="5740989"/>
                  </a:lnTo>
                  <a:lnTo>
                    <a:pt x="12419960" y="5742881"/>
                  </a:lnTo>
                  <a:lnTo>
                    <a:pt x="12419592" y="5743513"/>
                  </a:lnTo>
                  <a:lnTo>
                    <a:pt x="12421504" y="5748268"/>
                  </a:lnTo>
                  <a:lnTo>
                    <a:pt x="12421743" y="5749552"/>
                  </a:lnTo>
                  <a:lnTo>
                    <a:pt x="12423935" y="5750881"/>
                  </a:lnTo>
                  <a:lnTo>
                    <a:pt x="12424935" y="5751308"/>
                  </a:lnTo>
                  <a:lnTo>
                    <a:pt x="12426077" y="5751401"/>
                  </a:lnTo>
                  <a:lnTo>
                    <a:pt x="12429406" y="5750062"/>
                  </a:lnTo>
                  <a:lnTo>
                    <a:pt x="12430508" y="5748170"/>
                  </a:lnTo>
                  <a:lnTo>
                    <a:pt x="12430877" y="5747538"/>
                  </a:lnTo>
                  <a:lnTo>
                    <a:pt x="12429920" y="5745161"/>
                  </a:lnTo>
                  <a:lnTo>
                    <a:pt x="12429298" y="5742925"/>
                  </a:lnTo>
                  <a:lnTo>
                    <a:pt x="12428342" y="5740547"/>
                  </a:lnTo>
                  <a:lnTo>
                    <a:pt x="12425818" y="5739078"/>
                  </a:lnTo>
                  <a:close/>
                </a:path>
                <a:path w="16555719" h="11230610">
                  <a:moveTo>
                    <a:pt x="12398988" y="5657903"/>
                  </a:moveTo>
                  <a:lnTo>
                    <a:pt x="12394234" y="5659814"/>
                  </a:lnTo>
                  <a:lnTo>
                    <a:pt x="12393130" y="5661707"/>
                  </a:lnTo>
                  <a:lnTo>
                    <a:pt x="12392763" y="5662338"/>
                  </a:lnTo>
                  <a:lnTo>
                    <a:pt x="12394674" y="5667093"/>
                  </a:lnTo>
                  <a:lnTo>
                    <a:pt x="12394914" y="5668377"/>
                  </a:lnTo>
                  <a:lnTo>
                    <a:pt x="12397104" y="5669705"/>
                  </a:lnTo>
                  <a:lnTo>
                    <a:pt x="12398437" y="5670274"/>
                  </a:lnTo>
                  <a:lnTo>
                    <a:pt x="12399580" y="5670367"/>
                  </a:lnTo>
                  <a:lnTo>
                    <a:pt x="12402909" y="5669029"/>
                  </a:lnTo>
                  <a:lnTo>
                    <a:pt x="12404011" y="5667136"/>
                  </a:lnTo>
                  <a:lnTo>
                    <a:pt x="12404378" y="5666505"/>
                  </a:lnTo>
                  <a:lnTo>
                    <a:pt x="12401512" y="5659374"/>
                  </a:lnTo>
                  <a:lnTo>
                    <a:pt x="12398988" y="5657903"/>
                  </a:lnTo>
                  <a:close/>
                </a:path>
                <a:path w="16555719" h="11230610">
                  <a:moveTo>
                    <a:pt x="12371491" y="5576443"/>
                  </a:moveTo>
                  <a:lnTo>
                    <a:pt x="12369113" y="5577399"/>
                  </a:lnTo>
                  <a:lnTo>
                    <a:pt x="12367068" y="5578497"/>
                  </a:lnTo>
                  <a:lnTo>
                    <a:pt x="12365599" y="5581021"/>
                  </a:lnTo>
                  <a:lnTo>
                    <a:pt x="12367510" y="5585775"/>
                  </a:lnTo>
                  <a:lnTo>
                    <a:pt x="12367750" y="5587060"/>
                  </a:lnTo>
                  <a:lnTo>
                    <a:pt x="12369941" y="5588388"/>
                  </a:lnTo>
                  <a:lnTo>
                    <a:pt x="12370416" y="5588197"/>
                  </a:lnTo>
                  <a:lnTo>
                    <a:pt x="12371416" y="5588623"/>
                  </a:lnTo>
                  <a:lnTo>
                    <a:pt x="12372558" y="5588717"/>
                  </a:lnTo>
                  <a:lnTo>
                    <a:pt x="12373509" y="5588334"/>
                  </a:lnTo>
                  <a:lnTo>
                    <a:pt x="12375553" y="5587237"/>
                  </a:lnTo>
                  <a:lnTo>
                    <a:pt x="12377024" y="5584713"/>
                  </a:lnTo>
                  <a:lnTo>
                    <a:pt x="12375112" y="5579958"/>
                  </a:lnTo>
                  <a:lnTo>
                    <a:pt x="12374014" y="5577913"/>
                  </a:lnTo>
                  <a:lnTo>
                    <a:pt x="12371491" y="5576443"/>
                  </a:lnTo>
                  <a:close/>
                </a:path>
                <a:path w="16555719" h="11230610">
                  <a:moveTo>
                    <a:pt x="12343234" y="5495841"/>
                  </a:moveTo>
                  <a:lnTo>
                    <a:pt x="12340857" y="5496798"/>
                  </a:lnTo>
                  <a:lnTo>
                    <a:pt x="12338812" y="5497896"/>
                  </a:lnTo>
                  <a:lnTo>
                    <a:pt x="12337342" y="5500419"/>
                  </a:lnTo>
                  <a:lnTo>
                    <a:pt x="12339253" y="5505173"/>
                  </a:lnTo>
                  <a:lnTo>
                    <a:pt x="12339493" y="5506458"/>
                  </a:lnTo>
                  <a:lnTo>
                    <a:pt x="12341684" y="5507787"/>
                  </a:lnTo>
                  <a:lnTo>
                    <a:pt x="12341827" y="5507453"/>
                  </a:lnTo>
                  <a:lnTo>
                    <a:pt x="12343160" y="5508022"/>
                  </a:lnTo>
                  <a:lnTo>
                    <a:pt x="12344302" y="5508115"/>
                  </a:lnTo>
                  <a:lnTo>
                    <a:pt x="12345254" y="5507733"/>
                  </a:lnTo>
                  <a:lnTo>
                    <a:pt x="12347296" y="5506636"/>
                  </a:lnTo>
                  <a:lnTo>
                    <a:pt x="12348767" y="5504112"/>
                  </a:lnTo>
                  <a:lnTo>
                    <a:pt x="12346855" y="5499356"/>
                  </a:lnTo>
                  <a:lnTo>
                    <a:pt x="12345758" y="5497312"/>
                  </a:lnTo>
                  <a:lnTo>
                    <a:pt x="12343234" y="5495841"/>
                  </a:lnTo>
                  <a:close/>
                </a:path>
                <a:path w="16555719" h="11230610">
                  <a:moveTo>
                    <a:pt x="12316501" y="5416284"/>
                  </a:moveTo>
                  <a:lnTo>
                    <a:pt x="12313835" y="5415147"/>
                  </a:lnTo>
                  <a:lnTo>
                    <a:pt x="12309080" y="5417058"/>
                  </a:lnTo>
                  <a:lnTo>
                    <a:pt x="12307942" y="5419724"/>
                  </a:lnTo>
                  <a:lnTo>
                    <a:pt x="12309854" y="5424480"/>
                  </a:lnTo>
                  <a:lnTo>
                    <a:pt x="12310094" y="5425763"/>
                  </a:lnTo>
                  <a:lnTo>
                    <a:pt x="12312285" y="5427092"/>
                  </a:lnTo>
                  <a:lnTo>
                    <a:pt x="12312427" y="5426758"/>
                  </a:lnTo>
                  <a:lnTo>
                    <a:pt x="12313427" y="5427185"/>
                  </a:lnTo>
                  <a:lnTo>
                    <a:pt x="12314903" y="5427420"/>
                  </a:lnTo>
                  <a:lnTo>
                    <a:pt x="12318232" y="5426083"/>
                  </a:lnTo>
                  <a:lnTo>
                    <a:pt x="12319369" y="5423418"/>
                  </a:lnTo>
                  <a:lnTo>
                    <a:pt x="12316501" y="5416284"/>
                  </a:lnTo>
                  <a:close/>
                </a:path>
                <a:path w="16555719" h="11230610">
                  <a:moveTo>
                    <a:pt x="1052486" y="593699"/>
                  </a:moveTo>
                  <a:lnTo>
                    <a:pt x="1045486" y="590713"/>
                  </a:lnTo>
                  <a:lnTo>
                    <a:pt x="1042633" y="591861"/>
                  </a:lnTo>
                  <a:lnTo>
                    <a:pt x="1040643" y="596527"/>
                  </a:lnTo>
                  <a:lnTo>
                    <a:pt x="1041789" y="599380"/>
                  </a:lnTo>
                  <a:lnTo>
                    <a:pt x="1048789" y="602366"/>
                  </a:lnTo>
                  <a:lnTo>
                    <a:pt x="1051642" y="601218"/>
                  </a:lnTo>
                  <a:lnTo>
                    <a:pt x="1053632" y="596552"/>
                  </a:lnTo>
                  <a:lnTo>
                    <a:pt x="1052486" y="593699"/>
                  </a:lnTo>
                  <a:close/>
                </a:path>
                <a:path w="16555719" h="11230610">
                  <a:moveTo>
                    <a:pt x="1131479" y="627395"/>
                  </a:moveTo>
                  <a:lnTo>
                    <a:pt x="1124480" y="624409"/>
                  </a:lnTo>
                  <a:lnTo>
                    <a:pt x="1121627" y="625556"/>
                  </a:lnTo>
                  <a:lnTo>
                    <a:pt x="1119636" y="630223"/>
                  </a:lnTo>
                  <a:lnTo>
                    <a:pt x="1120783" y="633076"/>
                  </a:lnTo>
                  <a:lnTo>
                    <a:pt x="1127782" y="636062"/>
                  </a:lnTo>
                  <a:lnTo>
                    <a:pt x="1130635" y="634914"/>
                  </a:lnTo>
                  <a:lnTo>
                    <a:pt x="1132626" y="630248"/>
                  </a:lnTo>
                  <a:lnTo>
                    <a:pt x="1131479" y="627395"/>
                  </a:lnTo>
                  <a:close/>
                </a:path>
                <a:path w="16555719" h="11230610">
                  <a:moveTo>
                    <a:pt x="973968" y="559812"/>
                  </a:moveTo>
                  <a:lnTo>
                    <a:pt x="969301" y="557821"/>
                  </a:lnTo>
                  <a:lnTo>
                    <a:pt x="965747" y="566155"/>
                  </a:lnTo>
                  <a:lnTo>
                    <a:pt x="970079" y="568003"/>
                  </a:lnTo>
                  <a:lnTo>
                    <a:pt x="972790" y="567189"/>
                  </a:lnTo>
                  <a:lnTo>
                    <a:pt x="973786" y="564855"/>
                  </a:lnTo>
                  <a:lnTo>
                    <a:pt x="975114" y="562665"/>
                  </a:lnTo>
                  <a:lnTo>
                    <a:pt x="973968" y="559812"/>
                  </a:lnTo>
                  <a:close/>
                </a:path>
                <a:path w="16555719" h="11230610">
                  <a:moveTo>
                    <a:pt x="1210424" y="660282"/>
                  </a:moveTo>
                  <a:lnTo>
                    <a:pt x="1203424" y="657296"/>
                  </a:lnTo>
                  <a:lnTo>
                    <a:pt x="1200905" y="658586"/>
                  </a:lnTo>
                  <a:lnTo>
                    <a:pt x="1199910" y="660918"/>
                  </a:lnTo>
                  <a:lnTo>
                    <a:pt x="1199390" y="663061"/>
                  </a:lnTo>
                  <a:lnTo>
                    <a:pt x="1200203" y="665772"/>
                  </a:lnTo>
                  <a:lnTo>
                    <a:pt x="1207203" y="668758"/>
                  </a:lnTo>
                  <a:lnTo>
                    <a:pt x="1209722" y="667468"/>
                  </a:lnTo>
                  <a:lnTo>
                    <a:pt x="1211713" y="662802"/>
                  </a:lnTo>
                  <a:lnTo>
                    <a:pt x="1210424" y="660282"/>
                  </a:lnTo>
                  <a:close/>
                </a:path>
                <a:path w="16555719" h="11230610">
                  <a:moveTo>
                    <a:pt x="896161" y="524258"/>
                  </a:moveTo>
                  <a:lnTo>
                    <a:pt x="889161" y="521272"/>
                  </a:lnTo>
                  <a:lnTo>
                    <a:pt x="886450" y="522086"/>
                  </a:lnTo>
                  <a:lnTo>
                    <a:pt x="884460" y="526752"/>
                  </a:lnTo>
                  <a:lnTo>
                    <a:pt x="885273" y="529463"/>
                  </a:lnTo>
                  <a:lnTo>
                    <a:pt x="892272" y="532449"/>
                  </a:lnTo>
                  <a:lnTo>
                    <a:pt x="894983" y="531635"/>
                  </a:lnTo>
                  <a:lnTo>
                    <a:pt x="896974" y="526969"/>
                  </a:lnTo>
                  <a:lnTo>
                    <a:pt x="896161" y="524258"/>
                  </a:lnTo>
                  <a:close/>
                </a:path>
                <a:path w="16555719" h="11230610">
                  <a:moveTo>
                    <a:pt x="1289795" y="692169"/>
                  </a:moveTo>
                  <a:lnTo>
                    <a:pt x="1282796" y="689183"/>
                  </a:lnTo>
                  <a:lnTo>
                    <a:pt x="1280276" y="690473"/>
                  </a:lnTo>
                  <a:lnTo>
                    <a:pt x="1279280" y="692806"/>
                  </a:lnTo>
                  <a:lnTo>
                    <a:pt x="1278713" y="694927"/>
                  </a:lnTo>
                  <a:lnTo>
                    <a:pt x="1278619" y="695281"/>
                  </a:lnTo>
                  <a:lnTo>
                    <a:pt x="1279574" y="697659"/>
                  </a:lnTo>
                  <a:lnTo>
                    <a:pt x="1286574" y="700645"/>
                  </a:lnTo>
                  <a:lnTo>
                    <a:pt x="1289094" y="699355"/>
                  </a:lnTo>
                  <a:lnTo>
                    <a:pt x="1291084" y="694689"/>
                  </a:lnTo>
                  <a:lnTo>
                    <a:pt x="1289795" y="692169"/>
                  </a:lnTo>
                  <a:close/>
                </a:path>
                <a:path w="16555719" h="11230610">
                  <a:moveTo>
                    <a:pt x="1369926" y="723199"/>
                  </a:moveTo>
                  <a:lnTo>
                    <a:pt x="1362926" y="720214"/>
                  </a:lnTo>
                  <a:lnTo>
                    <a:pt x="1360407" y="721503"/>
                  </a:lnTo>
                  <a:lnTo>
                    <a:pt x="1359412" y="723835"/>
                  </a:lnTo>
                  <a:lnTo>
                    <a:pt x="1358844" y="725958"/>
                  </a:lnTo>
                  <a:lnTo>
                    <a:pt x="1358750" y="726311"/>
                  </a:lnTo>
                  <a:lnTo>
                    <a:pt x="1359706" y="728688"/>
                  </a:lnTo>
                  <a:lnTo>
                    <a:pt x="1366705" y="731674"/>
                  </a:lnTo>
                  <a:lnTo>
                    <a:pt x="1369224" y="730385"/>
                  </a:lnTo>
                  <a:lnTo>
                    <a:pt x="1371214" y="725719"/>
                  </a:lnTo>
                  <a:lnTo>
                    <a:pt x="1369926" y="723199"/>
                  </a:lnTo>
                  <a:close/>
                </a:path>
                <a:path w="16555719" h="11230610">
                  <a:moveTo>
                    <a:pt x="818637" y="488038"/>
                  </a:moveTo>
                  <a:lnTo>
                    <a:pt x="811638" y="485052"/>
                  </a:lnTo>
                  <a:lnTo>
                    <a:pt x="808927" y="485866"/>
                  </a:lnTo>
                  <a:lnTo>
                    <a:pt x="807079" y="490199"/>
                  </a:lnTo>
                  <a:lnTo>
                    <a:pt x="807751" y="493242"/>
                  </a:lnTo>
                  <a:lnTo>
                    <a:pt x="812417" y="495233"/>
                  </a:lnTo>
                  <a:lnTo>
                    <a:pt x="812275" y="495566"/>
                  </a:lnTo>
                  <a:lnTo>
                    <a:pt x="814608" y="496561"/>
                  </a:lnTo>
                  <a:lnTo>
                    <a:pt x="817318" y="495749"/>
                  </a:lnTo>
                  <a:lnTo>
                    <a:pt x="819309" y="491082"/>
                  </a:lnTo>
                  <a:lnTo>
                    <a:pt x="818637" y="488038"/>
                  </a:lnTo>
                  <a:close/>
                </a:path>
                <a:path w="16555719" h="11230610">
                  <a:moveTo>
                    <a:pt x="1450150" y="753086"/>
                  </a:moveTo>
                  <a:lnTo>
                    <a:pt x="1443151" y="750100"/>
                  </a:lnTo>
                  <a:lnTo>
                    <a:pt x="1440631" y="751390"/>
                  </a:lnTo>
                  <a:lnTo>
                    <a:pt x="1439636" y="753723"/>
                  </a:lnTo>
                  <a:lnTo>
                    <a:pt x="1439069" y="755844"/>
                  </a:lnTo>
                  <a:lnTo>
                    <a:pt x="1438974" y="756198"/>
                  </a:lnTo>
                  <a:lnTo>
                    <a:pt x="1439930" y="758576"/>
                  </a:lnTo>
                  <a:lnTo>
                    <a:pt x="1446929" y="761562"/>
                  </a:lnTo>
                  <a:lnTo>
                    <a:pt x="1449449" y="760272"/>
                  </a:lnTo>
                  <a:lnTo>
                    <a:pt x="1451439" y="755606"/>
                  </a:lnTo>
                  <a:lnTo>
                    <a:pt x="1450150" y="753086"/>
                  </a:lnTo>
                  <a:close/>
                </a:path>
                <a:path w="16555719" h="11230610">
                  <a:moveTo>
                    <a:pt x="741968" y="449817"/>
                  </a:moveTo>
                  <a:lnTo>
                    <a:pt x="734969" y="446831"/>
                  </a:lnTo>
                  <a:lnTo>
                    <a:pt x="732258" y="447645"/>
                  </a:lnTo>
                  <a:lnTo>
                    <a:pt x="730267" y="452312"/>
                  </a:lnTo>
                  <a:lnTo>
                    <a:pt x="730938" y="455355"/>
                  </a:lnTo>
                  <a:lnTo>
                    <a:pt x="737938" y="458341"/>
                  </a:lnTo>
                  <a:lnTo>
                    <a:pt x="740648" y="457529"/>
                  </a:lnTo>
                  <a:lnTo>
                    <a:pt x="742639" y="452861"/>
                  </a:lnTo>
                  <a:lnTo>
                    <a:pt x="741968" y="449817"/>
                  </a:lnTo>
                  <a:close/>
                </a:path>
                <a:path w="16555719" h="11230610">
                  <a:moveTo>
                    <a:pt x="1530659" y="782307"/>
                  </a:moveTo>
                  <a:lnTo>
                    <a:pt x="1523659" y="779322"/>
                  </a:lnTo>
                  <a:lnTo>
                    <a:pt x="1521140" y="780611"/>
                  </a:lnTo>
                  <a:lnTo>
                    <a:pt x="1520145" y="782943"/>
                  </a:lnTo>
                  <a:lnTo>
                    <a:pt x="1519672" y="784712"/>
                  </a:lnTo>
                  <a:lnTo>
                    <a:pt x="1519483" y="785419"/>
                  </a:lnTo>
                  <a:lnTo>
                    <a:pt x="1520438" y="787797"/>
                  </a:lnTo>
                  <a:lnTo>
                    <a:pt x="1522771" y="788792"/>
                  </a:lnTo>
                  <a:lnTo>
                    <a:pt x="1522913" y="788459"/>
                  </a:lnTo>
                  <a:lnTo>
                    <a:pt x="1527580" y="790449"/>
                  </a:lnTo>
                  <a:lnTo>
                    <a:pt x="1530099" y="789160"/>
                  </a:lnTo>
                  <a:lnTo>
                    <a:pt x="1531947" y="784827"/>
                  </a:lnTo>
                  <a:lnTo>
                    <a:pt x="1530659" y="782307"/>
                  </a:lnTo>
                  <a:close/>
                </a:path>
                <a:path w="16555719" h="11230610">
                  <a:moveTo>
                    <a:pt x="663440" y="410412"/>
                  </a:moveTo>
                  <a:lnTo>
                    <a:pt x="658774" y="408421"/>
                  </a:lnTo>
                  <a:lnTo>
                    <a:pt x="655730" y="409092"/>
                  </a:lnTo>
                  <a:lnTo>
                    <a:pt x="653740" y="413758"/>
                  </a:lnTo>
                  <a:lnTo>
                    <a:pt x="654553" y="416469"/>
                  </a:lnTo>
                  <a:lnTo>
                    <a:pt x="656744" y="417797"/>
                  </a:lnTo>
                  <a:lnTo>
                    <a:pt x="661744" y="419930"/>
                  </a:lnTo>
                  <a:lnTo>
                    <a:pt x="664455" y="419116"/>
                  </a:lnTo>
                  <a:lnTo>
                    <a:pt x="666445" y="414450"/>
                  </a:lnTo>
                  <a:lnTo>
                    <a:pt x="665631" y="411740"/>
                  </a:lnTo>
                  <a:lnTo>
                    <a:pt x="663440" y="410412"/>
                  </a:lnTo>
                  <a:close/>
                </a:path>
                <a:path w="16555719" h="11230610">
                  <a:moveTo>
                    <a:pt x="1611451" y="810862"/>
                  </a:moveTo>
                  <a:lnTo>
                    <a:pt x="1604452" y="807876"/>
                  </a:lnTo>
                  <a:lnTo>
                    <a:pt x="1601933" y="809165"/>
                  </a:lnTo>
                  <a:lnTo>
                    <a:pt x="1600937" y="811499"/>
                  </a:lnTo>
                  <a:lnTo>
                    <a:pt x="1600465" y="813266"/>
                  </a:lnTo>
                  <a:lnTo>
                    <a:pt x="1600276" y="813974"/>
                  </a:lnTo>
                  <a:lnTo>
                    <a:pt x="1601231" y="816350"/>
                  </a:lnTo>
                  <a:lnTo>
                    <a:pt x="1603564" y="817345"/>
                  </a:lnTo>
                  <a:lnTo>
                    <a:pt x="1603706" y="817013"/>
                  </a:lnTo>
                  <a:lnTo>
                    <a:pt x="1608373" y="819004"/>
                  </a:lnTo>
                  <a:lnTo>
                    <a:pt x="1610892" y="817714"/>
                  </a:lnTo>
                  <a:lnTo>
                    <a:pt x="1612883" y="813048"/>
                  </a:lnTo>
                  <a:lnTo>
                    <a:pt x="1611451" y="810862"/>
                  </a:lnTo>
                  <a:close/>
                </a:path>
                <a:path w="16555719" h="11230610">
                  <a:moveTo>
                    <a:pt x="582957" y="368201"/>
                  </a:moveTo>
                  <a:lnTo>
                    <a:pt x="579913" y="368871"/>
                  </a:lnTo>
                  <a:lnTo>
                    <a:pt x="578918" y="371205"/>
                  </a:lnTo>
                  <a:lnTo>
                    <a:pt x="577589" y="373397"/>
                  </a:lnTo>
                  <a:lnTo>
                    <a:pt x="578403" y="376107"/>
                  </a:lnTo>
                  <a:lnTo>
                    <a:pt x="580594" y="377435"/>
                  </a:lnTo>
                  <a:lnTo>
                    <a:pt x="585594" y="379568"/>
                  </a:lnTo>
                  <a:lnTo>
                    <a:pt x="588162" y="379088"/>
                  </a:lnTo>
                  <a:lnTo>
                    <a:pt x="589157" y="376755"/>
                  </a:lnTo>
                  <a:lnTo>
                    <a:pt x="590486" y="374563"/>
                  </a:lnTo>
                  <a:lnTo>
                    <a:pt x="589673" y="371852"/>
                  </a:lnTo>
                  <a:lnTo>
                    <a:pt x="587481" y="370525"/>
                  </a:lnTo>
                  <a:lnTo>
                    <a:pt x="585148" y="369530"/>
                  </a:lnTo>
                  <a:lnTo>
                    <a:pt x="582957" y="368201"/>
                  </a:lnTo>
                  <a:close/>
                </a:path>
                <a:path w="16555719" h="11230610">
                  <a:moveTo>
                    <a:pt x="1692813" y="838083"/>
                  </a:moveTo>
                  <a:lnTo>
                    <a:pt x="1690338" y="837421"/>
                  </a:lnTo>
                  <a:lnTo>
                    <a:pt x="1688005" y="836426"/>
                  </a:lnTo>
                  <a:lnTo>
                    <a:pt x="1685529" y="835764"/>
                  </a:lnTo>
                  <a:lnTo>
                    <a:pt x="1683010" y="837053"/>
                  </a:lnTo>
                  <a:lnTo>
                    <a:pt x="1682015" y="839386"/>
                  </a:lnTo>
                  <a:lnTo>
                    <a:pt x="1681353" y="841861"/>
                  </a:lnTo>
                  <a:lnTo>
                    <a:pt x="1682308" y="844239"/>
                  </a:lnTo>
                  <a:lnTo>
                    <a:pt x="1684641" y="845234"/>
                  </a:lnTo>
                  <a:lnTo>
                    <a:pt x="1685117" y="845043"/>
                  </a:lnTo>
                  <a:lnTo>
                    <a:pt x="1687450" y="846038"/>
                  </a:lnTo>
                  <a:lnTo>
                    <a:pt x="1689925" y="846700"/>
                  </a:lnTo>
                  <a:lnTo>
                    <a:pt x="1692445" y="845411"/>
                  </a:lnTo>
                  <a:lnTo>
                    <a:pt x="1693440" y="843077"/>
                  </a:lnTo>
                  <a:lnTo>
                    <a:pt x="1694102" y="840602"/>
                  </a:lnTo>
                  <a:lnTo>
                    <a:pt x="1692813" y="838083"/>
                  </a:lnTo>
                  <a:close/>
                </a:path>
                <a:path w="16555719" h="11230610">
                  <a:moveTo>
                    <a:pt x="508043" y="326790"/>
                  </a:moveTo>
                  <a:lnTo>
                    <a:pt x="504999" y="327461"/>
                  </a:lnTo>
                  <a:lnTo>
                    <a:pt x="504003" y="329795"/>
                  </a:lnTo>
                  <a:lnTo>
                    <a:pt x="502675" y="331985"/>
                  </a:lnTo>
                  <a:lnTo>
                    <a:pt x="503346" y="335028"/>
                  </a:lnTo>
                  <a:lnTo>
                    <a:pt x="505538" y="336357"/>
                  </a:lnTo>
                  <a:lnTo>
                    <a:pt x="510537" y="338490"/>
                  </a:lnTo>
                  <a:lnTo>
                    <a:pt x="513247" y="337677"/>
                  </a:lnTo>
                  <a:lnTo>
                    <a:pt x="514101" y="335677"/>
                  </a:lnTo>
                  <a:lnTo>
                    <a:pt x="515429" y="333487"/>
                  </a:lnTo>
                  <a:lnTo>
                    <a:pt x="514758" y="330442"/>
                  </a:lnTo>
                  <a:lnTo>
                    <a:pt x="512567" y="329113"/>
                  </a:lnTo>
                  <a:lnTo>
                    <a:pt x="510234" y="328118"/>
                  </a:lnTo>
                  <a:lnTo>
                    <a:pt x="508043" y="326790"/>
                  </a:lnTo>
                  <a:close/>
                </a:path>
                <a:path w="16555719" h="11230610">
                  <a:moveTo>
                    <a:pt x="1774175" y="865304"/>
                  </a:moveTo>
                  <a:lnTo>
                    <a:pt x="1771699" y="864642"/>
                  </a:lnTo>
                  <a:lnTo>
                    <a:pt x="1769367" y="863647"/>
                  </a:lnTo>
                  <a:lnTo>
                    <a:pt x="1766891" y="862985"/>
                  </a:lnTo>
                  <a:lnTo>
                    <a:pt x="1764371" y="864274"/>
                  </a:lnTo>
                  <a:lnTo>
                    <a:pt x="1763376" y="866607"/>
                  </a:lnTo>
                  <a:lnTo>
                    <a:pt x="1762714" y="869082"/>
                  </a:lnTo>
                  <a:lnTo>
                    <a:pt x="1764003" y="871602"/>
                  </a:lnTo>
                  <a:lnTo>
                    <a:pt x="1766003" y="872455"/>
                  </a:lnTo>
                  <a:lnTo>
                    <a:pt x="1766145" y="872122"/>
                  </a:lnTo>
                  <a:lnTo>
                    <a:pt x="1768811" y="873259"/>
                  </a:lnTo>
                  <a:lnTo>
                    <a:pt x="1771287" y="873921"/>
                  </a:lnTo>
                  <a:lnTo>
                    <a:pt x="1773807" y="872632"/>
                  </a:lnTo>
                  <a:lnTo>
                    <a:pt x="1774801" y="870299"/>
                  </a:lnTo>
                  <a:lnTo>
                    <a:pt x="1775464" y="867823"/>
                  </a:lnTo>
                  <a:lnTo>
                    <a:pt x="1774175" y="865304"/>
                  </a:lnTo>
                  <a:close/>
                </a:path>
                <a:path w="16555719" h="11230610">
                  <a:moveTo>
                    <a:pt x="1855203" y="892384"/>
                  </a:moveTo>
                  <a:lnTo>
                    <a:pt x="1852728" y="891720"/>
                  </a:lnTo>
                  <a:lnTo>
                    <a:pt x="1850395" y="890725"/>
                  </a:lnTo>
                  <a:lnTo>
                    <a:pt x="1847919" y="890063"/>
                  </a:lnTo>
                  <a:lnTo>
                    <a:pt x="1845733" y="891495"/>
                  </a:lnTo>
                  <a:lnTo>
                    <a:pt x="1844738" y="893827"/>
                  </a:lnTo>
                  <a:lnTo>
                    <a:pt x="1844391" y="895256"/>
                  </a:lnTo>
                  <a:lnTo>
                    <a:pt x="1844218" y="895970"/>
                  </a:lnTo>
                  <a:lnTo>
                    <a:pt x="1845507" y="898490"/>
                  </a:lnTo>
                  <a:lnTo>
                    <a:pt x="1850173" y="900480"/>
                  </a:lnTo>
                  <a:lnTo>
                    <a:pt x="1852649" y="901142"/>
                  </a:lnTo>
                  <a:lnTo>
                    <a:pt x="1854835" y="899711"/>
                  </a:lnTo>
                  <a:lnTo>
                    <a:pt x="1855830" y="897378"/>
                  </a:lnTo>
                  <a:lnTo>
                    <a:pt x="1856492" y="894902"/>
                  </a:lnTo>
                  <a:lnTo>
                    <a:pt x="1855203" y="892384"/>
                  </a:lnTo>
                  <a:close/>
                </a:path>
                <a:path w="16555719" h="11230610">
                  <a:moveTo>
                    <a:pt x="433221" y="284237"/>
                  </a:moveTo>
                  <a:lnTo>
                    <a:pt x="430177" y="284907"/>
                  </a:lnTo>
                  <a:lnTo>
                    <a:pt x="429182" y="287241"/>
                  </a:lnTo>
                  <a:lnTo>
                    <a:pt x="427854" y="289431"/>
                  </a:lnTo>
                  <a:lnTo>
                    <a:pt x="428667" y="292142"/>
                  </a:lnTo>
                  <a:lnTo>
                    <a:pt x="430716" y="293804"/>
                  </a:lnTo>
                  <a:lnTo>
                    <a:pt x="435715" y="295937"/>
                  </a:lnTo>
                  <a:lnTo>
                    <a:pt x="438426" y="295123"/>
                  </a:lnTo>
                  <a:lnTo>
                    <a:pt x="439279" y="293124"/>
                  </a:lnTo>
                  <a:lnTo>
                    <a:pt x="440608" y="290933"/>
                  </a:lnTo>
                  <a:lnTo>
                    <a:pt x="439794" y="288223"/>
                  </a:lnTo>
                  <a:lnTo>
                    <a:pt x="437745" y="286561"/>
                  </a:lnTo>
                  <a:lnTo>
                    <a:pt x="435412" y="285565"/>
                  </a:lnTo>
                  <a:lnTo>
                    <a:pt x="433221" y="284237"/>
                  </a:lnTo>
                  <a:close/>
                </a:path>
                <a:path w="16555719" h="11230610">
                  <a:moveTo>
                    <a:pt x="12286343" y="5336447"/>
                  </a:moveTo>
                  <a:lnTo>
                    <a:pt x="12283676" y="5335310"/>
                  </a:lnTo>
                  <a:lnTo>
                    <a:pt x="12278921" y="5337222"/>
                  </a:lnTo>
                  <a:lnTo>
                    <a:pt x="12278740" y="5342266"/>
                  </a:lnTo>
                  <a:lnTo>
                    <a:pt x="12279695" y="5344643"/>
                  </a:lnTo>
                  <a:lnTo>
                    <a:pt x="12279935" y="5345926"/>
                  </a:lnTo>
                  <a:lnTo>
                    <a:pt x="12282127" y="5347255"/>
                  </a:lnTo>
                  <a:lnTo>
                    <a:pt x="12283127" y="5347682"/>
                  </a:lnTo>
                  <a:lnTo>
                    <a:pt x="12284745" y="5347584"/>
                  </a:lnTo>
                  <a:lnTo>
                    <a:pt x="12288072" y="5346246"/>
                  </a:lnTo>
                  <a:lnTo>
                    <a:pt x="12288254" y="5341203"/>
                  </a:lnTo>
                  <a:lnTo>
                    <a:pt x="12286343" y="5336447"/>
                  </a:lnTo>
                  <a:close/>
                </a:path>
                <a:path w="16555719" h="11230610">
                  <a:moveTo>
                    <a:pt x="1936800" y="918129"/>
                  </a:moveTo>
                  <a:lnTo>
                    <a:pt x="1934325" y="917467"/>
                  </a:lnTo>
                  <a:lnTo>
                    <a:pt x="1931992" y="916472"/>
                  </a:lnTo>
                  <a:lnTo>
                    <a:pt x="1929516" y="915810"/>
                  </a:lnTo>
                  <a:lnTo>
                    <a:pt x="1927330" y="917240"/>
                  </a:lnTo>
                  <a:lnTo>
                    <a:pt x="1926335" y="919574"/>
                  </a:lnTo>
                  <a:lnTo>
                    <a:pt x="1925988" y="921002"/>
                  </a:lnTo>
                  <a:lnTo>
                    <a:pt x="1925815" y="921716"/>
                  </a:lnTo>
                  <a:lnTo>
                    <a:pt x="1927104" y="924235"/>
                  </a:lnTo>
                  <a:lnTo>
                    <a:pt x="1931771" y="926225"/>
                  </a:lnTo>
                  <a:lnTo>
                    <a:pt x="1934246" y="926889"/>
                  </a:lnTo>
                  <a:lnTo>
                    <a:pt x="1936432" y="925457"/>
                  </a:lnTo>
                  <a:lnTo>
                    <a:pt x="1937427" y="923123"/>
                  </a:lnTo>
                  <a:lnTo>
                    <a:pt x="1938090" y="920648"/>
                  </a:lnTo>
                  <a:lnTo>
                    <a:pt x="1936800" y="918129"/>
                  </a:lnTo>
                  <a:close/>
                </a:path>
                <a:path w="16555719" h="11230610">
                  <a:moveTo>
                    <a:pt x="359302" y="240493"/>
                  </a:moveTo>
                  <a:lnTo>
                    <a:pt x="356258" y="241163"/>
                  </a:lnTo>
                  <a:lnTo>
                    <a:pt x="355262" y="243497"/>
                  </a:lnTo>
                  <a:lnTo>
                    <a:pt x="353934" y="245687"/>
                  </a:lnTo>
                  <a:lnTo>
                    <a:pt x="354748" y="248398"/>
                  </a:lnTo>
                  <a:lnTo>
                    <a:pt x="356796" y="250060"/>
                  </a:lnTo>
                  <a:lnTo>
                    <a:pt x="361796" y="252193"/>
                  </a:lnTo>
                  <a:lnTo>
                    <a:pt x="364507" y="251379"/>
                  </a:lnTo>
                  <a:lnTo>
                    <a:pt x="365360" y="249379"/>
                  </a:lnTo>
                  <a:lnTo>
                    <a:pt x="366688" y="247189"/>
                  </a:lnTo>
                  <a:lnTo>
                    <a:pt x="365875" y="244478"/>
                  </a:lnTo>
                  <a:lnTo>
                    <a:pt x="363826" y="242817"/>
                  </a:lnTo>
                  <a:lnTo>
                    <a:pt x="361492" y="241822"/>
                  </a:lnTo>
                  <a:lnTo>
                    <a:pt x="359302" y="240493"/>
                  </a:lnTo>
                  <a:close/>
                </a:path>
                <a:path w="16555719" h="11230610">
                  <a:moveTo>
                    <a:pt x="2018873" y="943683"/>
                  </a:moveTo>
                  <a:lnTo>
                    <a:pt x="2016397" y="943021"/>
                  </a:lnTo>
                  <a:lnTo>
                    <a:pt x="2014064" y="942026"/>
                  </a:lnTo>
                  <a:lnTo>
                    <a:pt x="2011589" y="941364"/>
                  </a:lnTo>
                  <a:lnTo>
                    <a:pt x="2009403" y="942795"/>
                  </a:lnTo>
                  <a:lnTo>
                    <a:pt x="2008408" y="945128"/>
                  </a:lnTo>
                  <a:lnTo>
                    <a:pt x="2007887" y="947270"/>
                  </a:lnTo>
                  <a:lnTo>
                    <a:pt x="2009177" y="949789"/>
                  </a:lnTo>
                  <a:lnTo>
                    <a:pt x="2011177" y="950642"/>
                  </a:lnTo>
                  <a:lnTo>
                    <a:pt x="2011319" y="950310"/>
                  </a:lnTo>
                  <a:lnTo>
                    <a:pt x="2013985" y="951447"/>
                  </a:lnTo>
                  <a:lnTo>
                    <a:pt x="2016460" y="952109"/>
                  </a:lnTo>
                  <a:lnTo>
                    <a:pt x="2018647" y="950678"/>
                  </a:lnTo>
                  <a:lnTo>
                    <a:pt x="2019642" y="948345"/>
                  </a:lnTo>
                  <a:lnTo>
                    <a:pt x="2020162" y="946203"/>
                  </a:lnTo>
                  <a:lnTo>
                    <a:pt x="2018873" y="943683"/>
                  </a:lnTo>
                  <a:close/>
                </a:path>
                <a:path w="16555719" h="11230610">
                  <a:moveTo>
                    <a:pt x="287235" y="195175"/>
                  </a:moveTo>
                  <a:lnTo>
                    <a:pt x="284192" y="195846"/>
                  </a:lnTo>
                  <a:lnTo>
                    <a:pt x="283053" y="197724"/>
                  </a:lnTo>
                  <a:lnTo>
                    <a:pt x="282863" y="198037"/>
                  </a:lnTo>
                  <a:lnTo>
                    <a:pt x="281438" y="199794"/>
                  </a:lnTo>
                  <a:lnTo>
                    <a:pt x="281201" y="200085"/>
                  </a:lnTo>
                  <a:lnTo>
                    <a:pt x="281872" y="203130"/>
                  </a:lnTo>
                  <a:lnTo>
                    <a:pt x="283921" y="204792"/>
                  </a:lnTo>
                  <a:lnTo>
                    <a:pt x="286921" y="206071"/>
                  </a:lnTo>
                  <a:lnTo>
                    <a:pt x="286779" y="206405"/>
                  </a:lnTo>
                  <a:lnTo>
                    <a:pt x="288778" y="207258"/>
                  </a:lnTo>
                  <a:lnTo>
                    <a:pt x="291156" y="206302"/>
                  </a:lnTo>
                  <a:lnTo>
                    <a:pt x="292145" y="204753"/>
                  </a:lnTo>
                  <a:lnTo>
                    <a:pt x="292342" y="204445"/>
                  </a:lnTo>
                  <a:lnTo>
                    <a:pt x="293767" y="202688"/>
                  </a:lnTo>
                  <a:lnTo>
                    <a:pt x="294004" y="202396"/>
                  </a:lnTo>
                  <a:lnTo>
                    <a:pt x="293333" y="199351"/>
                  </a:lnTo>
                  <a:lnTo>
                    <a:pt x="291284" y="197690"/>
                  </a:lnTo>
                  <a:lnTo>
                    <a:pt x="288951" y="196695"/>
                  </a:lnTo>
                  <a:lnTo>
                    <a:pt x="287235" y="195175"/>
                  </a:lnTo>
                  <a:close/>
                </a:path>
                <a:path w="16555719" h="11230610">
                  <a:moveTo>
                    <a:pt x="2101038" y="968096"/>
                  </a:moveTo>
                  <a:lnTo>
                    <a:pt x="2098421" y="967767"/>
                  </a:lnTo>
                  <a:lnTo>
                    <a:pt x="2096088" y="966772"/>
                  </a:lnTo>
                  <a:lnTo>
                    <a:pt x="2093613" y="966110"/>
                  </a:lnTo>
                  <a:lnTo>
                    <a:pt x="2091427" y="967541"/>
                  </a:lnTo>
                  <a:lnTo>
                    <a:pt x="2090431" y="969874"/>
                  </a:lnTo>
                  <a:lnTo>
                    <a:pt x="2089911" y="972015"/>
                  </a:lnTo>
                  <a:lnTo>
                    <a:pt x="2091200" y="974535"/>
                  </a:lnTo>
                  <a:lnTo>
                    <a:pt x="2093200" y="975388"/>
                  </a:lnTo>
                  <a:lnTo>
                    <a:pt x="2093342" y="975055"/>
                  </a:lnTo>
                  <a:lnTo>
                    <a:pt x="2096009" y="976192"/>
                  </a:lnTo>
                  <a:lnTo>
                    <a:pt x="2098484" y="976854"/>
                  </a:lnTo>
                  <a:lnTo>
                    <a:pt x="2100670" y="975424"/>
                  </a:lnTo>
                  <a:lnTo>
                    <a:pt x="2101665" y="973090"/>
                  </a:lnTo>
                  <a:lnTo>
                    <a:pt x="2102327" y="970616"/>
                  </a:lnTo>
                  <a:lnTo>
                    <a:pt x="2101038" y="968096"/>
                  </a:lnTo>
                  <a:close/>
                </a:path>
                <a:path w="16555719" h="11230610">
                  <a:moveTo>
                    <a:pt x="2183347" y="992174"/>
                  </a:moveTo>
                  <a:lnTo>
                    <a:pt x="2180729" y="991846"/>
                  </a:lnTo>
                  <a:lnTo>
                    <a:pt x="2178396" y="990850"/>
                  </a:lnTo>
                  <a:lnTo>
                    <a:pt x="2175920" y="990188"/>
                  </a:lnTo>
                  <a:lnTo>
                    <a:pt x="2173734" y="991620"/>
                  </a:lnTo>
                  <a:lnTo>
                    <a:pt x="2172739" y="993952"/>
                  </a:lnTo>
                  <a:lnTo>
                    <a:pt x="2172219" y="996095"/>
                  </a:lnTo>
                  <a:lnTo>
                    <a:pt x="2173508" y="998615"/>
                  </a:lnTo>
                  <a:lnTo>
                    <a:pt x="2175508" y="999468"/>
                  </a:lnTo>
                  <a:lnTo>
                    <a:pt x="2175317" y="998992"/>
                  </a:lnTo>
                  <a:lnTo>
                    <a:pt x="2178317" y="1000272"/>
                  </a:lnTo>
                  <a:lnTo>
                    <a:pt x="2180792" y="1000934"/>
                  </a:lnTo>
                  <a:lnTo>
                    <a:pt x="2182978" y="999502"/>
                  </a:lnTo>
                  <a:lnTo>
                    <a:pt x="2183973" y="997170"/>
                  </a:lnTo>
                  <a:lnTo>
                    <a:pt x="2184635" y="994694"/>
                  </a:lnTo>
                  <a:lnTo>
                    <a:pt x="2183347" y="992174"/>
                  </a:lnTo>
                  <a:close/>
                </a:path>
                <a:path w="16555719" h="11230610">
                  <a:moveTo>
                    <a:pt x="219977" y="151515"/>
                  </a:moveTo>
                  <a:lnTo>
                    <a:pt x="217644" y="150519"/>
                  </a:lnTo>
                  <a:lnTo>
                    <a:pt x="214938" y="154092"/>
                  </a:lnTo>
                  <a:lnTo>
                    <a:pt x="212281" y="158474"/>
                  </a:lnTo>
                  <a:lnTo>
                    <a:pt x="217614" y="160749"/>
                  </a:lnTo>
                  <a:lnTo>
                    <a:pt x="219850" y="160126"/>
                  </a:lnTo>
                  <a:lnTo>
                    <a:pt x="221035" y="158269"/>
                  </a:lnTo>
                  <a:lnTo>
                    <a:pt x="222364" y="156078"/>
                  </a:lnTo>
                  <a:lnTo>
                    <a:pt x="222026" y="153177"/>
                  </a:lnTo>
                  <a:lnTo>
                    <a:pt x="219977" y="151515"/>
                  </a:lnTo>
                  <a:close/>
                </a:path>
                <a:path w="16555719" h="11230610">
                  <a:moveTo>
                    <a:pt x="2265796" y="1015920"/>
                  </a:moveTo>
                  <a:lnTo>
                    <a:pt x="2263179" y="1015592"/>
                  </a:lnTo>
                  <a:lnTo>
                    <a:pt x="2260846" y="1014597"/>
                  </a:lnTo>
                  <a:lnTo>
                    <a:pt x="2258371" y="1013935"/>
                  </a:lnTo>
                  <a:lnTo>
                    <a:pt x="2256185" y="1015365"/>
                  </a:lnTo>
                  <a:lnTo>
                    <a:pt x="2255189" y="1017699"/>
                  </a:lnTo>
                  <a:lnTo>
                    <a:pt x="2254669" y="1019841"/>
                  </a:lnTo>
                  <a:lnTo>
                    <a:pt x="2255958" y="1022361"/>
                  </a:lnTo>
                  <a:lnTo>
                    <a:pt x="2257958" y="1023214"/>
                  </a:lnTo>
                  <a:lnTo>
                    <a:pt x="2257766" y="1022738"/>
                  </a:lnTo>
                  <a:lnTo>
                    <a:pt x="2260766" y="1024018"/>
                  </a:lnTo>
                  <a:lnTo>
                    <a:pt x="2263241" y="1024680"/>
                  </a:lnTo>
                  <a:lnTo>
                    <a:pt x="2265428" y="1023248"/>
                  </a:lnTo>
                  <a:lnTo>
                    <a:pt x="2266423" y="1020915"/>
                  </a:lnTo>
                  <a:lnTo>
                    <a:pt x="2267085" y="1018440"/>
                  </a:lnTo>
                  <a:lnTo>
                    <a:pt x="2265796" y="1015920"/>
                  </a:lnTo>
                  <a:close/>
                </a:path>
                <a:path w="16555719" h="11230610">
                  <a:moveTo>
                    <a:pt x="144000" y="100588"/>
                  </a:moveTo>
                  <a:lnTo>
                    <a:pt x="141098" y="100927"/>
                  </a:lnTo>
                  <a:lnTo>
                    <a:pt x="138630" y="104996"/>
                  </a:lnTo>
                  <a:lnTo>
                    <a:pt x="138440" y="105310"/>
                  </a:lnTo>
                  <a:lnTo>
                    <a:pt x="138921" y="107877"/>
                  </a:lnTo>
                  <a:lnTo>
                    <a:pt x="140828" y="109873"/>
                  </a:lnTo>
                  <a:lnTo>
                    <a:pt x="146160" y="112148"/>
                  </a:lnTo>
                  <a:lnTo>
                    <a:pt x="148396" y="111525"/>
                  </a:lnTo>
                  <a:lnTo>
                    <a:pt x="149384" y="109978"/>
                  </a:lnTo>
                  <a:lnTo>
                    <a:pt x="150911" y="107477"/>
                  </a:lnTo>
                  <a:lnTo>
                    <a:pt x="150431" y="104908"/>
                  </a:lnTo>
                  <a:lnTo>
                    <a:pt x="148524" y="102912"/>
                  </a:lnTo>
                  <a:lnTo>
                    <a:pt x="146191" y="101917"/>
                  </a:lnTo>
                  <a:lnTo>
                    <a:pt x="144000" y="100588"/>
                  </a:lnTo>
                  <a:close/>
                </a:path>
                <a:path w="16555719" h="11230610">
                  <a:moveTo>
                    <a:pt x="2348389" y="1039333"/>
                  </a:moveTo>
                  <a:lnTo>
                    <a:pt x="2345771" y="1039005"/>
                  </a:lnTo>
                  <a:lnTo>
                    <a:pt x="2343438" y="1038009"/>
                  </a:lnTo>
                  <a:lnTo>
                    <a:pt x="2340962" y="1037347"/>
                  </a:lnTo>
                  <a:lnTo>
                    <a:pt x="2338776" y="1038778"/>
                  </a:lnTo>
                  <a:lnTo>
                    <a:pt x="2336928" y="1043112"/>
                  </a:lnTo>
                  <a:lnTo>
                    <a:pt x="2338217" y="1045631"/>
                  </a:lnTo>
                  <a:lnTo>
                    <a:pt x="2340550" y="1046626"/>
                  </a:lnTo>
                  <a:lnTo>
                    <a:pt x="2341026" y="1046434"/>
                  </a:lnTo>
                  <a:lnTo>
                    <a:pt x="2343359" y="1047430"/>
                  </a:lnTo>
                  <a:lnTo>
                    <a:pt x="2345834" y="1048092"/>
                  </a:lnTo>
                  <a:lnTo>
                    <a:pt x="2348020" y="1046661"/>
                  </a:lnTo>
                  <a:lnTo>
                    <a:pt x="2349016" y="1044328"/>
                  </a:lnTo>
                  <a:lnTo>
                    <a:pt x="2349678" y="1041852"/>
                  </a:lnTo>
                  <a:lnTo>
                    <a:pt x="2348389" y="1039333"/>
                  </a:lnTo>
                  <a:close/>
                </a:path>
                <a:path w="16555719" h="11230610">
                  <a:moveTo>
                    <a:pt x="12254567" y="5256709"/>
                  </a:moveTo>
                  <a:lnTo>
                    <a:pt x="12251900" y="5255571"/>
                  </a:lnTo>
                  <a:lnTo>
                    <a:pt x="12247145" y="5257483"/>
                  </a:lnTo>
                  <a:lnTo>
                    <a:pt x="12246964" y="5262527"/>
                  </a:lnTo>
                  <a:lnTo>
                    <a:pt x="12248493" y="5266330"/>
                  </a:lnTo>
                  <a:lnTo>
                    <a:pt x="12250349" y="5267516"/>
                  </a:lnTo>
                  <a:lnTo>
                    <a:pt x="12251350" y="5267943"/>
                  </a:lnTo>
                  <a:lnTo>
                    <a:pt x="12252825" y="5268178"/>
                  </a:lnTo>
                  <a:lnTo>
                    <a:pt x="12253919" y="5267462"/>
                  </a:lnTo>
                  <a:lnTo>
                    <a:pt x="12256296" y="5266508"/>
                  </a:lnTo>
                  <a:lnTo>
                    <a:pt x="12256477" y="5261464"/>
                  </a:lnTo>
                  <a:lnTo>
                    <a:pt x="12254567" y="5256709"/>
                  </a:lnTo>
                  <a:close/>
                </a:path>
                <a:path w="16555719" h="11230610">
                  <a:moveTo>
                    <a:pt x="2431265" y="1062079"/>
                  </a:moveTo>
                  <a:lnTo>
                    <a:pt x="2428648" y="1061749"/>
                  </a:lnTo>
                  <a:lnTo>
                    <a:pt x="2426315" y="1060754"/>
                  </a:lnTo>
                  <a:lnTo>
                    <a:pt x="2423840" y="1060092"/>
                  </a:lnTo>
                  <a:lnTo>
                    <a:pt x="2421653" y="1061524"/>
                  </a:lnTo>
                  <a:lnTo>
                    <a:pt x="2419805" y="1065857"/>
                  </a:lnTo>
                  <a:lnTo>
                    <a:pt x="2421094" y="1068376"/>
                  </a:lnTo>
                  <a:lnTo>
                    <a:pt x="2423427" y="1069372"/>
                  </a:lnTo>
                  <a:lnTo>
                    <a:pt x="2423902" y="1069181"/>
                  </a:lnTo>
                  <a:lnTo>
                    <a:pt x="2426236" y="1070176"/>
                  </a:lnTo>
                  <a:lnTo>
                    <a:pt x="2428711" y="1070838"/>
                  </a:lnTo>
                  <a:lnTo>
                    <a:pt x="2430897" y="1069407"/>
                  </a:lnTo>
                  <a:lnTo>
                    <a:pt x="2431892" y="1067074"/>
                  </a:lnTo>
                  <a:lnTo>
                    <a:pt x="2432555" y="1064598"/>
                  </a:lnTo>
                  <a:lnTo>
                    <a:pt x="2431265" y="1062079"/>
                  </a:lnTo>
                  <a:close/>
                </a:path>
                <a:path w="16555719" h="11230610">
                  <a:moveTo>
                    <a:pt x="74590" y="50890"/>
                  </a:moveTo>
                  <a:lnTo>
                    <a:pt x="72022" y="51371"/>
                  </a:lnTo>
                  <a:lnTo>
                    <a:pt x="68699" y="55467"/>
                  </a:lnTo>
                  <a:lnTo>
                    <a:pt x="69178" y="58036"/>
                  </a:lnTo>
                  <a:lnTo>
                    <a:pt x="73276" y="61360"/>
                  </a:lnTo>
                  <a:lnTo>
                    <a:pt x="74276" y="61786"/>
                  </a:lnTo>
                  <a:lnTo>
                    <a:pt x="74467" y="62262"/>
                  </a:lnTo>
                  <a:lnTo>
                    <a:pt x="76133" y="62973"/>
                  </a:lnTo>
                  <a:lnTo>
                    <a:pt x="78702" y="62492"/>
                  </a:lnTo>
                  <a:lnTo>
                    <a:pt x="79889" y="60634"/>
                  </a:lnTo>
                  <a:lnTo>
                    <a:pt x="81217" y="58444"/>
                  </a:lnTo>
                  <a:lnTo>
                    <a:pt x="80737" y="55875"/>
                  </a:lnTo>
                  <a:lnTo>
                    <a:pt x="74590" y="50890"/>
                  </a:lnTo>
                  <a:close/>
                </a:path>
                <a:path w="16555719" h="11230610">
                  <a:moveTo>
                    <a:pt x="2513809" y="1084682"/>
                  </a:moveTo>
                  <a:lnTo>
                    <a:pt x="2511192" y="1084353"/>
                  </a:lnTo>
                  <a:lnTo>
                    <a:pt x="2508858" y="1083358"/>
                  </a:lnTo>
                  <a:lnTo>
                    <a:pt x="2506383" y="1082696"/>
                  </a:lnTo>
                  <a:lnTo>
                    <a:pt x="2504196" y="1084128"/>
                  </a:lnTo>
                  <a:lnTo>
                    <a:pt x="2502348" y="1088460"/>
                  </a:lnTo>
                  <a:lnTo>
                    <a:pt x="2503637" y="1090981"/>
                  </a:lnTo>
                  <a:lnTo>
                    <a:pt x="2505970" y="1091976"/>
                  </a:lnTo>
                  <a:lnTo>
                    <a:pt x="2506446" y="1091784"/>
                  </a:lnTo>
                  <a:lnTo>
                    <a:pt x="2508779" y="1092780"/>
                  </a:lnTo>
                  <a:lnTo>
                    <a:pt x="2511254" y="1093442"/>
                  </a:lnTo>
                  <a:lnTo>
                    <a:pt x="2513773" y="1092153"/>
                  </a:lnTo>
                  <a:lnTo>
                    <a:pt x="2515098" y="1087202"/>
                  </a:lnTo>
                  <a:lnTo>
                    <a:pt x="2513809" y="1084682"/>
                  </a:lnTo>
                  <a:close/>
                </a:path>
                <a:path w="16555719" h="11230610">
                  <a:moveTo>
                    <a:pt x="2596779" y="1106286"/>
                  </a:moveTo>
                  <a:lnTo>
                    <a:pt x="2594161" y="1105957"/>
                  </a:lnTo>
                  <a:lnTo>
                    <a:pt x="2591828" y="1104962"/>
                  </a:lnTo>
                  <a:lnTo>
                    <a:pt x="2589352" y="1104300"/>
                  </a:lnTo>
                  <a:lnTo>
                    <a:pt x="2586833" y="1105589"/>
                  </a:lnTo>
                  <a:lnTo>
                    <a:pt x="2586170" y="1108065"/>
                  </a:lnTo>
                  <a:lnTo>
                    <a:pt x="2585318" y="1110064"/>
                  </a:lnTo>
                  <a:lnTo>
                    <a:pt x="2586607" y="1112584"/>
                  </a:lnTo>
                  <a:lnTo>
                    <a:pt x="2588940" y="1113579"/>
                  </a:lnTo>
                  <a:lnTo>
                    <a:pt x="2589416" y="1113388"/>
                  </a:lnTo>
                  <a:lnTo>
                    <a:pt x="2591749" y="1114383"/>
                  </a:lnTo>
                  <a:lnTo>
                    <a:pt x="2594224" y="1115045"/>
                  </a:lnTo>
                  <a:lnTo>
                    <a:pt x="2596743" y="1113757"/>
                  </a:lnTo>
                  <a:lnTo>
                    <a:pt x="2598068" y="1108806"/>
                  </a:lnTo>
                  <a:lnTo>
                    <a:pt x="2596779" y="1106286"/>
                  </a:lnTo>
                  <a:close/>
                </a:path>
                <a:path w="16555719" h="11230610">
                  <a:moveTo>
                    <a:pt x="6083" y="0"/>
                  </a:moveTo>
                  <a:lnTo>
                    <a:pt x="3181" y="337"/>
                  </a:lnTo>
                  <a:lnTo>
                    <a:pt x="1519" y="2386"/>
                  </a:lnTo>
                  <a:lnTo>
                    <a:pt x="0" y="4102"/>
                  </a:lnTo>
                  <a:lnTo>
                    <a:pt x="337" y="7004"/>
                  </a:lnTo>
                  <a:lnTo>
                    <a:pt x="4435" y="10327"/>
                  </a:lnTo>
                  <a:lnTo>
                    <a:pt x="5435" y="10753"/>
                  </a:lnTo>
                  <a:lnTo>
                    <a:pt x="5293" y="11087"/>
                  </a:lnTo>
                  <a:lnTo>
                    <a:pt x="6959" y="11798"/>
                  </a:lnTo>
                  <a:lnTo>
                    <a:pt x="9528" y="11317"/>
                  </a:lnTo>
                  <a:lnTo>
                    <a:pt x="10714" y="9460"/>
                  </a:lnTo>
                  <a:lnTo>
                    <a:pt x="12234" y="7745"/>
                  </a:lnTo>
                  <a:lnTo>
                    <a:pt x="11896" y="4842"/>
                  </a:lnTo>
                  <a:lnTo>
                    <a:pt x="7798" y="1519"/>
                  </a:lnTo>
                  <a:lnTo>
                    <a:pt x="6083" y="0"/>
                  </a:lnTo>
                  <a:close/>
                </a:path>
                <a:path w="16555719" h="11230610">
                  <a:moveTo>
                    <a:pt x="2679748" y="1127889"/>
                  </a:moveTo>
                  <a:lnTo>
                    <a:pt x="2677131" y="1127561"/>
                  </a:lnTo>
                  <a:lnTo>
                    <a:pt x="2674798" y="1126566"/>
                  </a:lnTo>
                  <a:lnTo>
                    <a:pt x="2672323" y="1125904"/>
                  </a:lnTo>
                  <a:lnTo>
                    <a:pt x="2669803" y="1127193"/>
                  </a:lnTo>
                  <a:lnTo>
                    <a:pt x="2669141" y="1129669"/>
                  </a:lnTo>
                  <a:lnTo>
                    <a:pt x="2668146" y="1132001"/>
                  </a:lnTo>
                  <a:lnTo>
                    <a:pt x="2669577" y="1134188"/>
                  </a:lnTo>
                  <a:lnTo>
                    <a:pt x="2671910" y="1135183"/>
                  </a:lnTo>
                  <a:lnTo>
                    <a:pt x="2672386" y="1134992"/>
                  </a:lnTo>
                  <a:lnTo>
                    <a:pt x="2674718" y="1135987"/>
                  </a:lnTo>
                  <a:lnTo>
                    <a:pt x="2677194" y="1136649"/>
                  </a:lnTo>
                  <a:lnTo>
                    <a:pt x="2679713" y="1135361"/>
                  </a:lnTo>
                  <a:lnTo>
                    <a:pt x="2681037" y="1130409"/>
                  </a:lnTo>
                  <a:lnTo>
                    <a:pt x="2679748" y="1127889"/>
                  </a:lnTo>
                  <a:close/>
                </a:path>
                <a:path w="16555719" h="11230610">
                  <a:moveTo>
                    <a:pt x="2762860" y="1149161"/>
                  </a:moveTo>
                  <a:lnTo>
                    <a:pt x="2760242" y="1148832"/>
                  </a:lnTo>
                  <a:lnTo>
                    <a:pt x="2757910" y="1147837"/>
                  </a:lnTo>
                  <a:lnTo>
                    <a:pt x="2755435" y="1147174"/>
                  </a:lnTo>
                  <a:lnTo>
                    <a:pt x="2752915" y="1148463"/>
                  </a:lnTo>
                  <a:lnTo>
                    <a:pt x="2751591" y="1153415"/>
                  </a:lnTo>
                  <a:lnTo>
                    <a:pt x="2752689" y="1155458"/>
                  </a:lnTo>
                  <a:lnTo>
                    <a:pt x="2754689" y="1156311"/>
                  </a:lnTo>
                  <a:lnTo>
                    <a:pt x="2754831" y="1155978"/>
                  </a:lnTo>
                  <a:lnTo>
                    <a:pt x="2755164" y="1156120"/>
                  </a:lnTo>
                  <a:lnTo>
                    <a:pt x="2755640" y="1155929"/>
                  </a:lnTo>
                  <a:lnTo>
                    <a:pt x="2757973" y="1156924"/>
                  </a:lnTo>
                  <a:lnTo>
                    <a:pt x="2760448" y="1157586"/>
                  </a:lnTo>
                  <a:lnTo>
                    <a:pt x="2762967" y="1156298"/>
                  </a:lnTo>
                  <a:lnTo>
                    <a:pt x="2763629" y="1153822"/>
                  </a:lnTo>
                  <a:lnTo>
                    <a:pt x="2764149" y="1151680"/>
                  </a:lnTo>
                  <a:lnTo>
                    <a:pt x="2762860" y="1149161"/>
                  </a:lnTo>
                  <a:close/>
                </a:path>
                <a:path w="16555719" h="11230610">
                  <a:moveTo>
                    <a:pt x="12221078" y="5178210"/>
                  </a:moveTo>
                  <a:lnTo>
                    <a:pt x="12218413" y="5177073"/>
                  </a:lnTo>
                  <a:lnTo>
                    <a:pt x="12213659" y="5178984"/>
                  </a:lnTo>
                  <a:lnTo>
                    <a:pt x="12212521" y="5181649"/>
                  </a:lnTo>
                  <a:lnTo>
                    <a:pt x="12214432" y="5186405"/>
                  </a:lnTo>
                  <a:lnTo>
                    <a:pt x="12215146" y="5187498"/>
                  </a:lnTo>
                  <a:lnTo>
                    <a:pt x="12217004" y="5188684"/>
                  </a:lnTo>
                  <a:lnTo>
                    <a:pt x="12216862" y="5189018"/>
                  </a:lnTo>
                  <a:lnTo>
                    <a:pt x="12217862" y="5189444"/>
                  </a:lnTo>
                  <a:lnTo>
                    <a:pt x="12219338" y="5189680"/>
                  </a:lnTo>
                  <a:lnTo>
                    <a:pt x="12220431" y="5188964"/>
                  </a:lnTo>
                  <a:lnTo>
                    <a:pt x="12222809" y="5188008"/>
                  </a:lnTo>
                  <a:lnTo>
                    <a:pt x="12223947" y="5185341"/>
                  </a:lnTo>
                  <a:lnTo>
                    <a:pt x="12221078" y="5178210"/>
                  </a:lnTo>
                  <a:close/>
                </a:path>
                <a:path w="16555719" h="11230610">
                  <a:moveTo>
                    <a:pt x="2845923" y="1169622"/>
                  </a:moveTo>
                  <a:lnTo>
                    <a:pt x="2843306" y="1169294"/>
                  </a:lnTo>
                  <a:lnTo>
                    <a:pt x="2840973" y="1168299"/>
                  </a:lnTo>
                  <a:lnTo>
                    <a:pt x="2838831" y="1167779"/>
                  </a:lnTo>
                  <a:lnTo>
                    <a:pt x="2836311" y="1169067"/>
                  </a:lnTo>
                  <a:lnTo>
                    <a:pt x="2834987" y="1174019"/>
                  </a:lnTo>
                  <a:lnTo>
                    <a:pt x="2836086" y="1176062"/>
                  </a:lnTo>
                  <a:lnTo>
                    <a:pt x="2838085" y="1176915"/>
                  </a:lnTo>
                  <a:lnTo>
                    <a:pt x="2838227" y="1176582"/>
                  </a:lnTo>
                  <a:lnTo>
                    <a:pt x="2838561" y="1176724"/>
                  </a:lnTo>
                  <a:lnTo>
                    <a:pt x="2839036" y="1176534"/>
                  </a:lnTo>
                  <a:lnTo>
                    <a:pt x="2841369" y="1177529"/>
                  </a:lnTo>
                  <a:lnTo>
                    <a:pt x="2843511" y="1178049"/>
                  </a:lnTo>
                  <a:lnTo>
                    <a:pt x="2846030" y="1176759"/>
                  </a:lnTo>
                  <a:lnTo>
                    <a:pt x="2847354" y="1171809"/>
                  </a:lnTo>
                  <a:lnTo>
                    <a:pt x="2845923" y="1169622"/>
                  </a:lnTo>
                  <a:close/>
                </a:path>
                <a:path w="16555719" h="11230610">
                  <a:moveTo>
                    <a:pt x="2929129" y="1189750"/>
                  </a:moveTo>
                  <a:lnTo>
                    <a:pt x="2926511" y="1189422"/>
                  </a:lnTo>
                  <a:lnTo>
                    <a:pt x="2924178" y="1188427"/>
                  </a:lnTo>
                  <a:lnTo>
                    <a:pt x="2921894" y="1188240"/>
                  </a:lnTo>
                  <a:lnTo>
                    <a:pt x="2919374" y="1189529"/>
                  </a:lnTo>
                  <a:lnTo>
                    <a:pt x="2918050" y="1194480"/>
                  </a:lnTo>
                  <a:lnTo>
                    <a:pt x="2919148" y="1196524"/>
                  </a:lnTo>
                  <a:lnTo>
                    <a:pt x="2921147" y="1197377"/>
                  </a:lnTo>
                  <a:lnTo>
                    <a:pt x="2921624" y="1197187"/>
                  </a:lnTo>
                  <a:lnTo>
                    <a:pt x="2921957" y="1197329"/>
                  </a:lnTo>
                  <a:lnTo>
                    <a:pt x="2922432" y="1197137"/>
                  </a:lnTo>
                  <a:lnTo>
                    <a:pt x="2924766" y="1198133"/>
                  </a:lnTo>
                  <a:lnTo>
                    <a:pt x="2927383" y="1198461"/>
                  </a:lnTo>
                  <a:lnTo>
                    <a:pt x="2929570" y="1197030"/>
                  </a:lnTo>
                  <a:lnTo>
                    <a:pt x="2930232" y="1194554"/>
                  </a:lnTo>
                  <a:lnTo>
                    <a:pt x="2930560" y="1191937"/>
                  </a:lnTo>
                  <a:lnTo>
                    <a:pt x="2929129" y="1189750"/>
                  </a:lnTo>
                  <a:close/>
                </a:path>
                <a:path w="16555719" h="11230610">
                  <a:moveTo>
                    <a:pt x="3012191" y="1210213"/>
                  </a:moveTo>
                  <a:lnTo>
                    <a:pt x="3009574" y="1209883"/>
                  </a:lnTo>
                  <a:lnTo>
                    <a:pt x="3007241" y="1208888"/>
                  </a:lnTo>
                  <a:lnTo>
                    <a:pt x="3004624" y="1208560"/>
                  </a:lnTo>
                  <a:lnTo>
                    <a:pt x="3002437" y="1209991"/>
                  </a:lnTo>
                  <a:lnTo>
                    <a:pt x="3001776" y="1212466"/>
                  </a:lnTo>
                  <a:lnTo>
                    <a:pt x="3001256" y="1214608"/>
                  </a:lnTo>
                  <a:lnTo>
                    <a:pt x="3002353" y="1216653"/>
                  </a:lnTo>
                  <a:lnTo>
                    <a:pt x="3005020" y="1217790"/>
                  </a:lnTo>
                  <a:lnTo>
                    <a:pt x="3005495" y="1217599"/>
                  </a:lnTo>
                  <a:lnTo>
                    <a:pt x="3007829" y="1218594"/>
                  </a:lnTo>
                  <a:lnTo>
                    <a:pt x="3010446" y="1218923"/>
                  </a:lnTo>
                  <a:lnTo>
                    <a:pt x="3012632" y="1217491"/>
                  </a:lnTo>
                  <a:lnTo>
                    <a:pt x="3013294" y="1215016"/>
                  </a:lnTo>
                  <a:lnTo>
                    <a:pt x="3013623" y="1212398"/>
                  </a:lnTo>
                  <a:lnTo>
                    <a:pt x="3012191" y="1210213"/>
                  </a:lnTo>
                  <a:close/>
                </a:path>
                <a:path w="16555719" h="11230610">
                  <a:moveTo>
                    <a:pt x="3095872" y="1230150"/>
                  </a:moveTo>
                  <a:lnTo>
                    <a:pt x="3093254" y="1229821"/>
                  </a:lnTo>
                  <a:lnTo>
                    <a:pt x="3090922" y="1228826"/>
                  </a:lnTo>
                  <a:lnTo>
                    <a:pt x="3088304" y="1228498"/>
                  </a:lnTo>
                  <a:lnTo>
                    <a:pt x="3086118" y="1229928"/>
                  </a:lnTo>
                  <a:lnTo>
                    <a:pt x="3085456" y="1232404"/>
                  </a:lnTo>
                  <a:lnTo>
                    <a:pt x="3084936" y="1234545"/>
                  </a:lnTo>
                  <a:lnTo>
                    <a:pt x="3086034" y="1236589"/>
                  </a:lnTo>
                  <a:lnTo>
                    <a:pt x="3088701" y="1237727"/>
                  </a:lnTo>
                  <a:lnTo>
                    <a:pt x="3089176" y="1237536"/>
                  </a:lnTo>
                  <a:lnTo>
                    <a:pt x="3091509" y="1238531"/>
                  </a:lnTo>
                  <a:lnTo>
                    <a:pt x="3094127" y="1238859"/>
                  </a:lnTo>
                  <a:lnTo>
                    <a:pt x="3096313" y="1237428"/>
                  </a:lnTo>
                  <a:lnTo>
                    <a:pt x="3096975" y="1234953"/>
                  </a:lnTo>
                  <a:lnTo>
                    <a:pt x="3097303" y="1232336"/>
                  </a:lnTo>
                  <a:lnTo>
                    <a:pt x="3095872" y="1230150"/>
                  </a:lnTo>
                  <a:close/>
                </a:path>
                <a:path w="16555719" h="11230610">
                  <a:moveTo>
                    <a:pt x="12186641" y="5100092"/>
                  </a:moveTo>
                  <a:lnTo>
                    <a:pt x="12183833" y="5099289"/>
                  </a:lnTo>
                  <a:lnTo>
                    <a:pt x="12181455" y="5100243"/>
                  </a:lnTo>
                  <a:lnTo>
                    <a:pt x="12178745" y="5101057"/>
                  </a:lnTo>
                  <a:lnTo>
                    <a:pt x="12177941" y="5103867"/>
                  </a:lnTo>
                  <a:lnTo>
                    <a:pt x="12180233" y="5109571"/>
                  </a:lnTo>
                  <a:lnTo>
                    <a:pt x="12182092" y="5110759"/>
                  </a:lnTo>
                  <a:lnTo>
                    <a:pt x="12182282" y="5111234"/>
                  </a:lnTo>
                  <a:lnTo>
                    <a:pt x="12183282" y="5111660"/>
                  </a:lnTo>
                  <a:lnTo>
                    <a:pt x="12184758" y="5111896"/>
                  </a:lnTo>
                  <a:lnTo>
                    <a:pt x="12185851" y="5111180"/>
                  </a:lnTo>
                  <a:lnTo>
                    <a:pt x="12188562" y="5110368"/>
                  </a:lnTo>
                  <a:lnTo>
                    <a:pt x="12189366" y="5107558"/>
                  </a:lnTo>
                  <a:lnTo>
                    <a:pt x="12187455" y="5102803"/>
                  </a:lnTo>
                  <a:lnTo>
                    <a:pt x="12186641" y="5100092"/>
                  </a:lnTo>
                  <a:close/>
                </a:path>
                <a:path w="16555719" h="11230610">
                  <a:moveTo>
                    <a:pt x="3179362" y="1249611"/>
                  </a:moveTo>
                  <a:lnTo>
                    <a:pt x="3176744" y="1249283"/>
                  </a:lnTo>
                  <a:lnTo>
                    <a:pt x="3174412" y="1248288"/>
                  </a:lnTo>
                  <a:lnTo>
                    <a:pt x="3171794" y="1247959"/>
                  </a:lnTo>
                  <a:lnTo>
                    <a:pt x="3169608" y="1249391"/>
                  </a:lnTo>
                  <a:lnTo>
                    <a:pt x="3168946" y="1251865"/>
                  </a:lnTo>
                  <a:lnTo>
                    <a:pt x="3168426" y="1254008"/>
                  </a:lnTo>
                  <a:lnTo>
                    <a:pt x="3169524" y="1256051"/>
                  </a:lnTo>
                  <a:lnTo>
                    <a:pt x="3172190" y="1257188"/>
                  </a:lnTo>
                  <a:lnTo>
                    <a:pt x="3172665" y="1256998"/>
                  </a:lnTo>
                  <a:lnTo>
                    <a:pt x="3174999" y="1257993"/>
                  </a:lnTo>
                  <a:lnTo>
                    <a:pt x="3177616" y="1258322"/>
                  </a:lnTo>
                  <a:lnTo>
                    <a:pt x="3179803" y="1256890"/>
                  </a:lnTo>
                  <a:lnTo>
                    <a:pt x="3180464" y="1254416"/>
                  </a:lnTo>
                  <a:lnTo>
                    <a:pt x="3180793" y="1251798"/>
                  </a:lnTo>
                  <a:lnTo>
                    <a:pt x="3179362" y="1249611"/>
                  </a:lnTo>
                  <a:close/>
                </a:path>
                <a:path w="16555719" h="11230610">
                  <a:moveTo>
                    <a:pt x="3262994" y="1268739"/>
                  </a:moveTo>
                  <a:lnTo>
                    <a:pt x="3260376" y="1268411"/>
                  </a:lnTo>
                  <a:lnTo>
                    <a:pt x="3258044" y="1267416"/>
                  </a:lnTo>
                  <a:lnTo>
                    <a:pt x="3255426" y="1267087"/>
                  </a:lnTo>
                  <a:lnTo>
                    <a:pt x="3253240" y="1268519"/>
                  </a:lnTo>
                  <a:lnTo>
                    <a:pt x="3252577" y="1270994"/>
                  </a:lnTo>
                  <a:lnTo>
                    <a:pt x="3252058" y="1273135"/>
                  </a:lnTo>
                  <a:lnTo>
                    <a:pt x="3253156" y="1275180"/>
                  </a:lnTo>
                  <a:lnTo>
                    <a:pt x="3255489" y="1276175"/>
                  </a:lnTo>
                  <a:lnTo>
                    <a:pt x="3256297" y="1276126"/>
                  </a:lnTo>
                  <a:lnTo>
                    <a:pt x="3258631" y="1277121"/>
                  </a:lnTo>
                  <a:lnTo>
                    <a:pt x="3261248" y="1277450"/>
                  </a:lnTo>
                  <a:lnTo>
                    <a:pt x="3263434" y="1276019"/>
                  </a:lnTo>
                  <a:lnTo>
                    <a:pt x="3264096" y="1273544"/>
                  </a:lnTo>
                  <a:lnTo>
                    <a:pt x="3264425" y="1270926"/>
                  </a:lnTo>
                  <a:lnTo>
                    <a:pt x="3262994" y="1268739"/>
                  </a:lnTo>
                  <a:close/>
                </a:path>
                <a:path w="16555719" h="11230610">
                  <a:moveTo>
                    <a:pt x="3346577" y="1287060"/>
                  </a:moveTo>
                  <a:lnTo>
                    <a:pt x="3343817" y="1287064"/>
                  </a:lnTo>
                  <a:lnTo>
                    <a:pt x="3341484" y="1286069"/>
                  </a:lnTo>
                  <a:lnTo>
                    <a:pt x="3338866" y="1285741"/>
                  </a:lnTo>
                  <a:lnTo>
                    <a:pt x="3336680" y="1287171"/>
                  </a:lnTo>
                  <a:lnTo>
                    <a:pt x="3336018" y="1289647"/>
                  </a:lnTo>
                  <a:lnTo>
                    <a:pt x="3335498" y="1291789"/>
                  </a:lnTo>
                  <a:lnTo>
                    <a:pt x="3336596" y="1293834"/>
                  </a:lnTo>
                  <a:lnTo>
                    <a:pt x="3338929" y="1294829"/>
                  </a:lnTo>
                  <a:lnTo>
                    <a:pt x="3339738" y="1294780"/>
                  </a:lnTo>
                  <a:lnTo>
                    <a:pt x="3342071" y="1295775"/>
                  </a:lnTo>
                  <a:lnTo>
                    <a:pt x="3344689" y="1296103"/>
                  </a:lnTo>
                  <a:lnTo>
                    <a:pt x="3346875" y="1294672"/>
                  </a:lnTo>
                  <a:lnTo>
                    <a:pt x="3347537" y="1292196"/>
                  </a:lnTo>
                  <a:lnTo>
                    <a:pt x="3347866" y="1289579"/>
                  </a:lnTo>
                  <a:lnTo>
                    <a:pt x="3346577" y="1287060"/>
                  </a:lnTo>
                  <a:close/>
                </a:path>
                <a:path w="16555719" h="11230610">
                  <a:moveTo>
                    <a:pt x="3430350" y="1305855"/>
                  </a:moveTo>
                  <a:lnTo>
                    <a:pt x="3427591" y="1305859"/>
                  </a:lnTo>
                  <a:lnTo>
                    <a:pt x="3425258" y="1304864"/>
                  </a:lnTo>
                  <a:lnTo>
                    <a:pt x="3422640" y="1304535"/>
                  </a:lnTo>
                  <a:lnTo>
                    <a:pt x="3420454" y="1305967"/>
                  </a:lnTo>
                  <a:lnTo>
                    <a:pt x="3419792" y="1308441"/>
                  </a:lnTo>
                  <a:lnTo>
                    <a:pt x="3419272" y="1310584"/>
                  </a:lnTo>
                  <a:lnTo>
                    <a:pt x="3420370" y="1312628"/>
                  </a:lnTo>
                  <a:lnTo>
                    <a:pt x="3422703" y="1313623"/>
                  </a:lnTo>
                  <a:lnTo>
                    <a:pt x="3423512" y="1313574"/>
                  </a:lnTo>
                  <a:lnTo>
                    <a:pt x="3425845" y="1314570"/>
                  </a:lnTo>
                  <a:lnTo>
                    <a:pt x="3428463" y="1314898"/>
                  </a:lnTo>
                  <a:lnTo>
                    <a:pt x="3430650" y="1313467"/>
                  </a:lnTo>
                  <a:lnTo>
                    <a:pt x="3431311" y="1310992"/>
                  </a:lnTo>
                  <a:lnTo>
                    <a:pt x="3431640" y="1308374"/>
                  </a:lnTo>
                  <a:lnTo>
                    <a:pt x="3430350" y="1305855"/>
                  </a:lnTo>
                  <a:close/>
                </a:path>
                <a:path w="16555719" h="11230610">
                  <a:moveTo>
                    <a:pt x="12149493" y="5022789"/>
                  </a:moveTo>
                  <a:lnTo>
                    <a:pt x="12146683" y="5021985"/>
                  </a:lnTo>
                  <a:lnTo>
                    <a:pt x="12141929" y="5023896"/>
                  </a:lnTo>
                  <a:lnTo>
                    <a:pt x="12141125" y="5026705"/>
                  </a:lnTo>
                  <a:lnTo>
                    <a:pt x="12142081" y="5029082"/>
                  </a:lnTo>
                  <a:lnTo>
                    <a:pt x="12143178" y="5031126"/>
                  </a:lnTo>
                  <a:lnTo>
                    <a:pt x="12143560" y="5032077"/>
                  </a:lnTo>
                  <a:lnTo>
                    <a:pt x="12145417" y="5033263"/>
                  </a:lnTo>
                  <a:lnTo>
                    <a:pt x="12145275" y="5033597"/>
                  </a:lnTo>
                  <a:lnTo>
                    <a:pt x="12146609" y="5034165"/>
                  </a:lnTo>
                  <a:lnTo>
                    <a:pt x="12148084" y="5034401"/>
                  </a:lnTo>
                  <a:lnTo>
                    <a:pt x="12149178" y="5033685"/>
                  </a:lnTo>
                  <a:lnTo>
                    <a:pt x="12151556" y="5032729"/>
                  </a:lnTo>
                  <a:lnTo>
                    <a:pt x="12152359" y="5029921"/>
                  </a:lnTo>
                  <a:lnTo>
                    <a:pt x="12149493" y="5022789"/>
                  </a:lnTo>
                  <a:close/>
                </a:path>
                <a:path w="16555719" h="11230610">
                  <a:moveTo>
                    <a:pt x="3514267" y="1324316"/>
                  </a:moveTo>
                  <a:lnTo>
                    <a:pt x="3511507" y="1324321"/>
                  </a:lnTo>
                  <a:lnTo>
                    <a:pt x="3509174" y="1323326"/>
                  </a:lnTo>
                  <a:lnTo>
                    <a:pt x="3506556" y="1322998"/>
                  </a:lnTo>
                  <a:lnTo>
                    <a:pt x="3504370" y="1324429"/>
                  </a:lnTo>
                  <a:lnTo>
                    <a:pt x="3503708" y="1326904"/>
                  </a:lnTo>
                  <a:lnTo>
                    <a:pt x="3503188" y="1329046"/>
                  </a:lnTo>
                  <a:lnTo>
                    <a:pt x="3504287" y="1331089"/>
                  </a:lnTo>
                  <a:lnTo>
                    <a:pt x="3506287" y="1331942"/>
                  </a:lnTo>
                  <a:lnTo>
                    <a:pt x="3506478" y="1332418"/>
                  </a:lnTo>
                  <a:lnTo>
                    <a:pt x="3507429" y="1332036"/>
                  </a:lnTo>
                  <a:lnTo>
                    <a:pt x="3509761" y="1333031"/>
                  </a:lnTo>
                  <a:lnTo>
                    <a:pt x="3512379" y="1333361"/>
                  </a:lnTo>
                  <a:lnTo>
                    <a:pt x="3514566" y="1331929"/>
                  </a:lnTo>
                  <a:lnTo>
                    <a:pt x="3515227" y="1329454"/>
                  </a:lnTo>
                  <a:lnTo>
                    <a:pt x="3515556" y="1326836"/>
                  </a:lnTo>
                  <a:lnTo>
                    <a:pt x="3514267" y="1324316"/>
                  </a:lnTo>
                  <a:close/>
                </a:path>
                <a:path w="16555719" h="11230610">
                  <a:moveTo>
                    <a:pt x="3597849" y="1342636"/>
                  </a:moveTo>
                  <a:lnTo>
                    <a:pt x="3595090" y="1342640"/>
                  </a:lnTo>
                  <a:lnTo>
                    <a:pt x="3592757" y="1341645"/>
                  </a:lnTo>
                  <a:lnTo>
                    <a:pt x="3590139" y="1341316"/>
                  </a:lnTo>
                  <a:lnTo>
                    <a:pt x="3587953" y="1342748"/>
                  </a:lnTo>
                  <a:lnTo>
                    <a:pt x="3587291" y="1345224"/>
                  </a:lnTo>
                  <a:lnTo>
                    <a:pt x="3586771" y="1347366"/>
                  </a:lnTo>
                  <a:lnTo>
                    <a:pt x="3587869" y="1349409"/>
                  </a:lnTo>
                  <a:lnTo>
                    <a:pt x="3589869" y="1350263"/>
                  </a:lnTo>
                  <a:lnTo>
                    <a:pt x="3590060" y="1350738"/>
                  </a:lnTo>
                  <a:lnTo>
                    <a:pt x="3591011" y="1350356"/>
                  </a:lnTo>
                  <a:lnTo>
                    <a:pt x="3593344" y="1351351"/>
                  </a:lnTo>
                  <a:lnTo>
                    <a:pt x="3595962" y="1351680"/>
                  </a:lnTo>
                  <a:lnTo>
                    <a:pt x="3598148" y="1350249"/>
                  </a:lnTo>
                  <a:lnTo>
                    <a:pt x="3598810" y="1347773"/>
                  </a:lnTo>
                  <a:lnTo>
                    <a:pt x="3599138" y="1345155"/>
                  </a:lnTo>
                  <a:lnTo>
                    <a:pt x="3597849" y="1342636"/>
                  </a:lnTo>
                  <a:close/>
                </a:path>
                <a:path w="16555719" h="11230610">
                  <a:moveTo>
                    <a:pt x="3681574" y="1360623"/>
                  </a:moveTo>
                  <a:lnTo>
                    <a:pt x="3678815" y="1360627"/>
                  </a:lnTo>
                  <a:lnTo>
                    <a:pt x="3676482" y="1359632"/>
                  </a:lnTo>
                  <a:lnTo>
                    <a:pt x="3673864" y="1359303"/>
                  </a:lnTo>
                  <a:lnTo>
                    <a:pt x="3671678" y="1360735"/>
                  </a:lnTo>
                  <a:lnTo>
                    <a:pt x="3671016" y="1363210"/>
                  </a:lnTo>
                  <a:lnTo>
                    <a:pt x="3670496" y="1365352"/>
                  </a:lnTo>
                  <a:lnTo>
                    <a:pt x="3671594" y="1367396"/>
                  </a:lnTo>
                  <a:lnTo>
                    <a:pt x="3673594" y="1368249"/>
                  </a:lnTo>
                  <a:lnTo>
                    <a:pt x="3673785" y="1368725"/>
                  </a:lnTo>
                  <a:lnTo>
                    <a:pt x="3674736" y="1368343"/>
                  </a:lnTo>
                  <a:lnTo>
                    <a:pt x="3677069" y="1369338"/>
                  </a:lnTo>
                  <a:lnTo>
                    <a:pt x="3679687" y="1369666"/>
                  </a:lnTo>
                  <a:lnTo>
                    <a:pt x="3681873" y="1368235"/>
                  </a:lnTo>
                  <a:lnTo>
                    <a:pt x="3682535" y="1365760"/>
                  </a:lnTo>
                  <a:lnTo>
                    <a:pt x="3682864" y="1363142"/>
                  </a:lnTo>
                  <a:lnTo>
                    <a:pt x="3681574" y="1360623"/>
                  </a:lnTo>
                  <a:close/>
                </a:path>
                <a:path w="16555719" h="11230610">
                  <a:moveTo>
                    <a:pt x="12110441" y="4946250"/>
                  </a:moveTo>
                  <a:lnTo>
                    <a:pt x="12107633" y="4945447"/>
                  </a:lnTo>
                  <a:lnTo>
                    <a:pt x="12105589" y="4946543"/>
                  </a:lnTo>
                  <a:lnTo>
                    <a:pt x="12103402" y="4947975"/>
                  </a:lnTo>
                  <a:lnTo>
                    <a:pt x="12102598" y="4950784"/>
                  </a:lnTo>
                  <a:lnTo>
                    <a:pt x="12104795" y="4954872"/>
                  </a:lnTo>
                  <a:lnTo>
                    <a:pt x="12105035" y="4956157"/>
                  </a:lnTo>
                  <a:lnTo>
                    <a:pt x="12108367" y="4957578"/>
                  </a:lnTo>
                  <a:lnTo>
                    <a:pt x="12109985" y="4957480"/>
                  </a:lnTo>
                  <a:lnTo>
                    <a:pt x="12113265" y="4955334"/>
                  </a:lnTo>
                  <a:lnTo>
                    <a:pt x="12114068" y="4952524"/>
                  </a:lnTo>
                  <a:lnTo>
                    <a:pt x="12111873" y="4948436"/>
                  </a:lnTo>
                  <a:lnTo>
                    <a:pt x="12110441" y="4946250"/>
                  </a:lnTo>
                  <a:close/>
                </a:path>
                <a:path w="16555719" h="11230610">
                  <a:moveTo>
                    <a:pt x="3765442" y="1378276"/>
                  </a:moveTo>
                  <a:lnTo>
                    <a:pt x="3762682" y="1378281"/>
                  </a:lnTo>
                  <a:lnTo>
                    <a:pt x="3760349" y="1377285"/>
                  </a:lnTo>
                  <a:lnTo>
                    <a:pt x="3757731" y="1376957"/>
                  </a:lnTo>
                  <a:lnTo>
                    <a:pt x="3755545" y="1378387"/>
                  </a:lnTo>
                  <a:lnTo>
                    <a:pt x="3754883" y="1380863"/>
                  </a:lnTo>
                  <a:lnTo>
                    <a:pt x="3754364" y="1383004"/>
                  </a:lnTo>
                  <a:lnTo>
                    <a:pt x="3755461" y="1385049"/>
                  </a:lnTo>
                  <a:lnTo>
                    <a:pt x="3757461" y="1385902"/>
                  </a:lnTo>
                  <a:lnTo>
                    <a:pt x="3757652" y="1386377"/>
                  </a:lnTo>
                  <a:lnTo>
                    <a:pt x="3758603" y="1385995"/>
                  </a:lnTo>
                  <a:lnTo>
                    <a:pt x="3760937" y="1386990"/>
                  </a:lnTo>
                  <a:lnTo>
                    <a:pt x="3763554" y="1387320"/>
                  </a:lnTo>
                  <a:lnTo>
                    <a:pt x="3765740" y="1385888"/>
                  </a:lnTo>
                  <a:lnTo>
                    <a:pt x="3766402" y="1383412"/>
                  </a:lnTo>
                  <a:lnTo>
                    <a:pt x="3766730" y="1380795"/>
                  </a:lnTo>
                  <a:lnTo>
                    <a:pt x="3765442" y="1378276"/>
                  </a:lnTo>
                  <a:close/>
                </a:path>
                <a:path w="16555719" h="11230610">
                  <a:moveTo>
                    <a:pt x="3849309" y="1395929"/>
                  </a:moveTo>
                  <a:lnTo>
                    <a:pt x="3846549" y="1395933"/>
                  </a:lnTo>
                  <a:lnTo>
                    <a:pt x="3844216" y="1394938"/>
                  </a:lnTo>
                  <a:lnTo>
                    <a:pt x="3841599" y="1394609"/>
                  </a:lnTo>
                  <a:lnTo>
                    <a:pt x="3839412" y="1396041"/>
                  </a:lnTo>
                  <a:lnTo>
                    <a:pt x="3838750" y="1398516"/>
                  </a:lnTo>
                  <a:lnTo>
                    <a:pt x="3838231" y="1400658"/>
                  </a:lnTo>
                  <a:lnTo>
                    <a:pt x="3839329" y="1402702"/>
                  </a:lnTo>
                  <a:lnTo>
                    <a:pt x="3841329" y="1403555"/>
                  </a:lnTo>
                  <a:lnTo>
                    <a:pt x="3841520" y="1404031"/>
                  </a:lnTo>
                  <a:lnTo>
                    <a:pt x="3842471" y="1403648"/>
                  </a:lnTo>
                  <a:lnTo>
                    <a:pt x="3844803" y="1404643"/>
                  </a:lnTo>
                  <a:lnTo>
                    <a:pt x="3847421" y="1404972"/>
                  </a:lnTo>
                  <a:lnTo>
                    <a:pt x="3849607" y="1403542"/>
                  </a:lnTo>
                  <a:lnTo>
                    <a:pt x="3850270" y="1401066"/>
                  </a:lnTo>
                  <a:lnTo>
                    <a:pt x="3850598" y="1398448"/>
                  </a:lnTo>
                  <a:lnTo>
                    <a:pt x="3849309" y="1395929"/>
                  </a:lnTo>
                  <a:close/>
                </a:path>
                <a:path w="16555719" h="11230610">
                  <a:moveTo>
                    <a:pt x="3933176" y="1413581"/>
                  </a:moveTo>
                  <a:lnTo>
                    <a:pt x="3930417" y="1413586"/>
                  </a:lnTo>
                  <a:lnTo>
                    <a:pt x="3928083" y="1412591"/>
                  </a:lnTo>
                  <a:lnTo>
                    <a:pt x="3925465" y="1412262"/>
                  </a:lnTo>
                  <a:lnTo>
                    <a:pt x="3923279" y="1413694"/>
                  </a:lnTo>
                  <a:lnTo>
                    <a:pt x="3922618" y="1416169"/>
                  </a:lnTo>
                  <a:lnTo>
                    <a:pt x="3922098" y="1418311"/>
                  </a:lnTo>
                  <a:lnTo>
                    <a:pt x="3923195" y="1420355"/>
                  </a:lnTo>
                  <a:lnTo>
                    <a:pt x="3925196" y="1421209"/>
                  </a:lnTo>
                  <a:lnTo>
                    <a:pt x="3925053" y="1421542"/>
                  </a:lnTo>
                  <a:lnTo>
                    <a:pt x="3925386" y="1421684"/>
                  </a:lnTo>
                  <a:lnTo>
                    <a:pt x="3926337" y="1421302"/>
                  </a:lnTo>
                  <a:lnTo>
                    <a:pt x="3928671" y="1422297"/>
                  </a:lnTo>
                  <a:lnTo>
                    <a:pt x="3931288" y="1422626"/>
                  </a:lnTo>
                  <a:lnTo>
                    <a:pt x="3933475" y="1421194"/>
                  </a:lnTo>
                  <a:lnTo>
                    <a:pt x="3934136" y="1418719"/>
                  </a:lnTo>
                  <a:lnTo>
                    <a:pt x="3934465" y="1416101"/>
                  </a:lnTo>
                  <a:lnTo>
                    <a:pt x="3933176" y="1413581"/>
                  </a:lnTo>
                  <a:close/>
                </a:path>
                <a:path w="16555719" h="11230610">
                  <a:moveTo>
                    <a:pt x="12069964" y="4870285"/>
                  </a:moveTo>
                  <a:lnTo>
                    <a:pt x="12067156" y="4869482"/>
                  </a:lnTo>
                  <a:lnTo>
                    <a:pt x="12064970" y="4870912"/>
                  </a:lnTo>
                  <a:lnTo>
                    <a:pt x="12062450" y="4872201"/>
                  </a:lnTo>
                  <a:lnTo>
                    <a:pt x="12061646" y="4875009"/>
                  </a:lnTo>
                  <a:lnTo>
                    <a:pt x="12063076" y="4877195"/>
                  </a:lnTo>
                  <a:lnTo>
                    <a:pt x="12064175" y="4879240"/>
                  </a:lnTo>
                  <a:lnTo>
                    <a:pt x="12064748" y="4880667"/>
                  </a:lnTo>
                  <a:lnTo>
                    <a:pt x="12067748" y="4881947"/>
                  </a:lnTo>
                  <a:lnTo>
                    <a:pt x="12069366" y="4881849"/>
                  </a:lnTo>
                  <a:lnTo>
                    <a:pt x="12070458" y="4881132"/>
                  </a:lnTo>
                  <a:lnTo>
                    <a:pt x="12072978" y="4879843"/>
                  </a:lnTo>
                  <a:lnTo>
                    <a:pt x="12073782" y="4877035"/>
                  </a:lnTo>
                  <a:lnTo>
                    <a:pt x="12072352" y="4874849"/>
                  </a:lnTo>
                  <a:lnTo>
                    <a:pt x="12071254" y="4872804"/>
                  </a:lnTo>
                  <a:lnTo>
                    <a:pt x="12069964" y="4870285"/>
                  </a:lnTo>
                  <a:close/>
                </a:path>
                <a:path w="16555719" h="11230610">
                  <a:moveTo>
                    <a:pt x="4017185" y="1430901"/>
                  </a:moveTo>
                  <a:lnTo>
                    <a:pt x="4014426" y="1430906"/>
                  </a:lnTo>
                  <a:lnTo>
                    <a:pt x="4012093" y="1429911"/>
                  </a:lnTo>
                  <a:lnTo>
                    <a:pt x="4009475" y="1429583"/>
                  </a:lnTo>
                  <a:lnTo>
                    <a:pt x="4007289" y="1431014"/>
                  </a:lnTo>
                  <a:lnTo>
                    <a:pt x="4006627" y="1433489"/>
                  </a:lnTo>
                  <a:lnTo>
                    <a:pt x="4006107" y="1435631"/>
                  </a:lnTo>
                  <a:lnTo>
                    <a:pt x="4007206" y="1437675"/>
                  </a:lnTo>
                  <a:lnTo>
                    <a:pt x="4009205" y="1438528"/>
                  </a:lnTo>
                  <a:lnTo>
                    <a:pt x="4009063" y="1438861"/>
                  </a:lnTo>
                  <a:lnTo>
                    <a:pt x="4009396" y="1439003"/>
                  </a:lnTo>
                  <a:lnTo>
                    <a:pt x="4010347" y="1438622"/>
                  </a:lnTo>
                  <a:lnTo>
                    <a:pt x="4012680" y="1439617"/>
                  </a:lnTo>
                  <a:lnTo>
                    <a:pt x="4015297" y="1439945"/>
                  </a:lnTo>
                  <a:lnTo>
                    <a:pt x="4017484" y="1438514"/>
                  </a:lnTo>
                  <a:lnTo>
                    <a:pt x="4018145" y="1436039"/>
                  </a:lnTo>
                  <a:lnTo>
                    <a:pt x="4018475" y="1433422"/>
                  </a:lnTo>
                  <a:lnTo>
                    <a:pt x="4017185" y="1430901"/>
                  </a:lnTo>
                  <a:close/>
                </a:path>
                <a:path w="16555719" h="11230610">
                  <a:moveTo>
                    <a:pt x="4101195" y="1448222"/>
                  </a:moveTo>
                  <a:lnTo>
                    <a:pt x="4098435" y="1448225"/>
                  </a:lnTo>
                  <a:lnTo>
                    <a:pt x="4096102" y="1447230"/>
                  </a:lnTo>
                  <a:lnTo>
                    <a:pt x="4093484" y="1446901"/>
                  </a:lnTo>
                  <a:lnTo>
                    <a:pt x="4091298" y="1448333"/>
                  </a:lnTo>
                  <a:lnTo>
                    <a:pt x="4090636" y="1450809"/>
                  </a:lnTo>
                  <a:lnTo>
                    <a:pt x="4090116" y="1452951"/>
                  </a:lnTo>
                  <a:lnTo>
                    <a:pt x="4091214" y="1454994"/>
                  </a:lnTo>
                  <a:lnTo>
                    <a:pt x="4093547" y="1455990"/>
                  </a:lnTo>
                  <a:lnTo>
                    <a:pt x="4094498" y="1455607"/>
                  </a:lnTo>
                  <a:lnTo>
                    <a:pt x="4096832" y="1456603"/>
                  </a:lnTo>
                  <a:lnTo>
                    <a:pt x="4099307" y="1457266"/>
                  </a:lnTo>
                  <a:lnTo>
                    <a:pt x="4101635" y="1455501"/>
                  </a:lnTo>
                  <a:lnTo>
                    <a:pt x="4102297" y="1453025"/>
                  </a:lnTo>
                  <a:lnTo>
                    <a:pt x="4102817" y="1450882"/>
                  </a:lnTo>
                  <a:lnTo>
                    <a:pt x="4101195" y="1448222"/>
                  </a:lnTo>
                  <a:close/>
                </a:path>
                <a:path w="16555719" h="11230610">
                  <a:moveTo>
                    <a:pt x="4185347" y="1465208"/>
                  </a:moveTo>
                  <a:lnTo>
                    <a:pt x="4182586" y="1465213"/>
                  </a:lnTo>
                  <a:lnTo>
                    <a:pt x="4180253" y="1464218"/>
                  </a:lnTo>
                  <a:lnTo>
                    <a:pt x="4177778" y="1463556"/>
                  </a:lnTo>
                  <a:lnTo>
                    <a:pt x="4175450" y="1465320"/>
                  </a:lnTo>
                  <a:lnTo>
                    <a:pt x="4174788" y="1467796"/>
                  </a:lnTo>
                  <a:lnTo>
                    <a:pt x="4174268" y="1469937"/>
                  </a:lnTo>
                  <a:lnTo>
                    <a:pt x="4175366" y="1471981"/>
                  </a:lnTo>
                  <a:lnTo>
                    <a:pt x="4177699" y="1472977"/>
                  </a:lnTo>
                  <a:lnTo>
                    <a:pt x="4178650" y="1472594"/>
                  </a:lnTo>
                  <a:lnTo>
                    <a:pt x="4180983" y="1473589"/>
                  </a:lnTo>
                  <a:lnTo>
                    <a:pt x="4183600" y="1473918"/>
                  </a:lnTo>
                  <a:lnTo>
                    <a:pt x="4185787" y="1472487"/>
                  </a:lnTo>
                  <a:lnTo>
                    <a:pt x="4186449" y="1470012"/>
                  </a:lnTo>
                  <a:lnTo>
                    <a:pt x="4186635" y="1467728"/>
                  </a:lnTo>
                  <a:lnTo>
                    <a:pt x="4185347" y="1465208"/>
                  </a:lnTo>
                  <a:close/>
                </a:path>
                <a:path w="16555719" h="11230610">
                  <a:moveTo>
                    <a:pt x="12027016" y="4796417"/>
                  </a:moveTo>
                  <a:lnTo>
                    <a:pt x="12024208" y="4795614"/>
                  </a:lnTo>
                  <a:lnTo>
                    <a:pt x="12019836" y="4798476"/>
                  </a:lnTo>
                  <a:lnTo>
                    <a:pt x="12019132" y="4800932"/>
                  </a:lnTo>
                  <a:lnTo>
                    <a:pt x="12019031" y="4801283"/>
                  </a:lnTo>
                  <a:lnTo>
                    <a:pt x="12021894" y="4805657"/>
                  </a:lnTo>
                  <a:lnTo>
                    <a:pt x="12022277" y="4806608"/>
                  </a:lnTo>
                  <a:lnTo>
                    <a:pt x="12025609" y="4808030"/>
                  </a:lnTo>
                  <a:lnTo>
                    <a:pt x="12027227" y="4807932"/>
                  </a:lnTo>
                  <a:lnTo>
                    <a:pt x="12030506" y="4805784"/>
                  </a:lnTo>
                  <a:lnTo>
                    <a:pt x="12031209" y="4803327"/>
                  </a:lnTo>
                  <a:lnTo>
                    <a:pt x="12031310" y="4802976"/>
                  </a:lnTo>
                  <a:lnTo>
                    <a:pt x="12027016" y="4796417"/>
                  </a:lnTo>
                  <a:close/>
                </a:path>
                <a:path w="16555719" h="11230610">
                  <a:moveTo>
                    <a:pt x="4269498" y="1482194"/>
                  </a:moveTo>
                  <a:lnTo>
                    <a:pt x="4266738" y="1482199"/>
                  </a:lnTo>
                  <a:lnTo>
                    <a:pt x="4264405" y="1481203"/>
                  </a:lnTo>
                  <a:lnTo>
                    <a:pt x="4261930" y="1480542"/>
                  </a:lnTo>
                  <a:lnTo>
                    <a:pt x="4259601" y="1482306"/>
                  </a:lnTo>
                  <a:lnTo>
                    <a:pt x="4258940" y="1484781"/>
                  </a:lnTo>
                  <a:lnTo>
                    <a:pt x="4258420" y="1486924"/>
                  </a:lnTo>
                  <a:lnTo>
                    <a:pt x="4259517" y="1488968"/>
                  </a:lnTo>
                  <a:lnTo>
                    <a:pt x="4261850" y="1489963"/>
                  </a:lnTo>
                  <a:lnTo>
                    <a:pt x="4262801" y="1489581"/>
                  </a:lnTo>
                  <a:lnTo>
                    <a:pt x="4265135" y="1490576"/>
                  </a:lnTo>
                  <a:lnTo>
                    <a:pt x="4267610" y="1491238"/>
                  </a:lnTo>
                  <a:lnTo>
                    <a:pt x="4269939" y="1489473"/>
                  </a:lnTo>
                  <a:lnTo>
                    <a:pt x="4270600" y="1486998"/>
                  </a:lnTo>
                  <a:lnTo>
                    <a:pt x="4271120" y="1484856"/>
                  </a:lnTo>
                  <a:lnTo>
                    <a:pt x="4269498" y="1482194"/>
                  </a:lnTo>
                  <a:close/>
                </a:path>
                <a:path w="16555719" h="11230610">
                  <a:moveTo>
                    <a:pt x="4352983" y="1498896"/>
                  </a:moveTo>
                  <a:lnTo>
                    <a:pt x="4350223" y="1498901"/>
                  </a:lnTo>
                  <a:lnTo>
                    <a:pt x="4347890" y="1497906"/>
                  </a:lnTo>
                  <a:lnTo>
                    <a:pt x="4345415" y="1497244"/>
                  </a:lnTo>
                  <a:lnTo>
                    <a:pt x="4343086" y="1499009"/>
                  </a:lnTo>
                  <a:lnTo>
                    <a:pt x="4342424" y="1501483"/>
                  </a:lnTo>
                  <a:lnTo>
                    <a:pt x="4341904" y="1503626"/>
                  </a:lnTo>
                  <a:lnTo>
                    <a:pt x="4343002" y="1505670"/>
                  </a:lnTo>
                  <a:lnTo>
                    <a:pt x="4345335" y="1506666"/>
                  </a:lnTo>
                  <a:lnTo>
                    <a:pt x="4346286" y="1506283"/>
                  </a:lnTo>
                  <a:lnTo>
                    <a:pt x="4348620" y="1507278"/>
                  </a:lnTo>
                  <a:lnTo>
                    <a:pt x="4351095" y="1507940"/>
                  </a:lnTo>
                  <a:lnTo>
                    <a:pt x="4353423" y="1506175"/>
                  </a:lnTo>
                  <a:lnTo>
                    <a:pt x="4354085" y="1503701"/>
                  </a:lnTo>
                  <a:lnTo>
                    <a:pt x="4354605" y="1501558"/>
                  </a:lnTo>
                  <a:lnTo>
                    <a:pt x="4352983" y="1498896"/>
                  </a:lnTo>
                  <a:close/>
                </a:path>
                <a:path w="16555719" h="11230610">
                  <a:moveTo>
                    <a:pt x="4436801" y="1515741"/>
                  </a:moveTo>
                  <a:lnTo>
                    <a:pt x="4434041" y="1515745"/>
                  </a:lnTo>
                  <a:lnTo>
                    <a:pt x="4431708" y="1514750"/>
                  </a:lnTo>
                  <a:lnTo>
                    <a:pt x="4429233" y="1514088"/>
                  </a:lnTo>
                  <a:lnTo>
                    <a:pt x="4426905" y="1515854"/>
                  </a:lnTo>
                  <a:lnTo>
                    <a:pt x="4426242" y="1518328"/>
                  </a:lnTo>
                  <a:lnTo>
                    <a:pt x="4425723" y="1520469"/>
                  </a:lnTo>
                  <a:lnTo>
                    <a:pt x="4426820" y="1522513"/>
                  </a:lnTo>
                  <a:lnTo>
                    <a:pt x="4429154" y="1523509"/>
                  </a:lnTo>
                  <a:lnTo>
                    <a:pt x="4430105" y="1523126"/>
                  </a:lnTo>
                  <a:lnTo>
                    <a:pt x="4432438" y="1524122"/>
                  </a:lnTo>
                  <a:lnTo>
                    <a:pt x="4434914" y="1524784"/>
                  </a:lnTo>
                  <a:lnTo>
                    <a:pt x="4437241" y="1523020"/>
                  </a:lnTo>
                  <a:lnTo>
                    <a:pt x="4437903" y="1520545"/>
                  </a:lnTo>
                  <a:lnTo>
                    <a:pt x="4438423" y="1518403"/>
                  </a:lnTo>
                  <a:lnTo>
                    <a:pt x="4436801" y="1515741"/>
                  </a:lnTo>
                  <a:close/>
                </a:path>
                <a:path w="16555719" h="11230610">
                  <a:moveTo>
                    <a:pt x="11982499" y="4723456"/>
                  </a:moveTo>
                  <a:lnTo>
                    <a:pt x="11979691" y="4722653"/>
                  </a:lnTo>
                  <a:lnTo>
                    <a:pt x="11975318" y="4725514"/>
                  </a:lnTo>
                  <a:lnTo>
                    <a:pt x="11974615" y="4727971"/>
                  </a:lnTo>
                  <a:lnTo>
                    <a:pt x="11974515" y="4728322"/>
                  </a:lnTo>
                  <a:lnTo>
                    <a:pt x="11977376" y="4732695"/>
                  </a:lnTo>
                  <a:lnTo>
                    <a:pt x="11977759" y="4733646"/>
                  </a:lnTo>
                  <a:lnTo>
                    <a:pt x="11981092" y="4735069"/>
                  </a:lnTo>
                  <a:lnTo>
                    <a:pt x="11982567" y="4735304"/>
                  </a:lnTo>
                  <a:lnTo>
                    <a:pt x="11983803" y="4734254"/>
                  </a:lnTo>
                  <a:lnTo>
                    <a:pt x="11985989" y="4732823"/>
                  </a:lnTo>
                  <a:lnTo>
                    <a:pt x="11986693" y="4730366"/>
                  </a:lnTo>
                  <a:lnTo>
                    <a:pt x="11986793" y="4730015"/>
                  </a:lnTo>
                  <a:lnTo>
                    <a:pt x="11982499" y="4723456"/>
                  </a:lnTo>
                  <a:close/>
                </a:path>
                <a:path w="16555719" h="11230610">
                  <a:moveTo>
                    <a:pt x="4520762" y="1532252"/>
                  </a:moveTo>
                  <a:lnTo>
                    <a:pt x="4518001" y="1532257"/>
                  </a:lnTo>
                  <a:lnTo>
                    <a:pt x="4515669" y="1531262"/>
                  </a:lnTo>
                  <a:lnTo>
                    <a:pt x="4513193" y="1530600"/>
                  </a:lnTo>
                  <a:lnTo>
                    <a:pt x="4510865" y="1532363"/>
                  </a:lnTo>
                  <a:lnTo>
                    <a:pt x="4510203" y="1534839"/>
                  </a:lnTo>
                  <a:lnTo>
                    <a:pt x="4509683" y="1536981"/>
                  </a:lnTo>
                  <a:lnTo>
                    <a:pt x="4510781" y="1539025"/>
                  </a:lnTo>
                  <a:lnTo>
                    <a:pt x="4513114" y="1540020"/>
                  </a:lnTo>
                  <a:lnTo>
                    <a:pt x="4514064" y="1539639"/>
                  </a:lnTo>
                  <a:lnTo>
                    <a:pt x="4516398" y="1540634"/>
                  </a:lnTo>
                  <a:lnTo>
                    <a:pt x="4518873" y="1541296"/>
                  </a:lnTo>
                  <a:lnTo>
                    <a:pt x="4521202" y="1539531"/>
                  </a:lnTo>
                  <a:lnTo>
                    <a:pt x="4522526" y="1534581"/>
                  </a:lnTo>
                  <a:lnTo>
                    <a:pt x="4520762" y="1532252"/>
                  </a:lnTo>
                  <a:close/>
                </a:path>
                <a:path w="16555719" h="11230610">
                  <a:moveTo>
                    <a:pt x="4604579" y="1549096"/>
                  </a:moveTo>
                  <a:lnTo>
                    <a:pt x="4601819" y="1549101"/>
                  </a:lnTo>
                  <a:lnTo>
                    <a:pt x="4599487" y="1548106"/>
                  </a:lnTo>
                  <a:lnTo>
                    <a:pt x="4597011" y="1547444"/>
                  </a:lnTo>
                  <a:lnTo>
                    <a:pt x="4594683" y="1549208"/>
                  </a:lnTo>
                  <a:lnTo>
                    <a:pt x="4594021" y="1551682"/>
                  </a:lnTo>
                  <a:lnTo>
                    <a:pt x="4593501" y="1553825"/>
                  </a:lnTo>
                  <a:lnTo>
                    <a:pt x="4594599" y="1555869"/>
                  </a:lnTo>
                  <a:lnTo>
                    <a:pt x="4596932" y="1556865"/>
                  </a:lnTo>
                  <a:lnTo>
                    <a:pt x="4597884" y="1556482"/>
                  </a:lnTo>
                  <a:lnTo>
                    <a:pt x="4600217" y="1557477"/>
                  </a:lnTo>
                  <a:lnTo>
                    <a:pt x="4602692" y="1558139"/>
                  </a:lnTo>
                  <a:lnTo>
                    <a:pt x="4605021" y="1556374"/>
                  </a:lnTo>
                  <a:lnTo>
                    <a:pt x="4606344" y="1551425"/>
                  </a:lnTo>
                  <a:lnTo>
                    <a:pt x="4604579" y="1549096"/>
                  </a:lnTo>
                  <a:close/>
                </a:path>
                <a:path w="16555719" h="11230610">
                  <a:moveTo>
                    <a:pt x="4688540" y="1565606"/>
                  </a:moveTo>
                  <a:lnTo>
                    <a:pt x="4685780" y="1565611"/>
                  </a:lnTo>
                  <a:lnTo>
                    <a:pt x="4683448" y="1564616"/>
                  </a:lnTo>
                  <a:lnTo>
                    <a:pt x="4680972" y="1563954"/>
                  </a:lnTo>
                  <a:lnTo>
                    <a:pt x="4678643" y="1565719"/>
                  </a:lnTo>
                  <a:lnTo>
                    <a:pt x="4677981" y="1568195"/>
                  </a:lnTo>
                  <a:lnTo>
                    <a:pt x="4677462" y="1570336"/>
                  </a:lnTo>
                  <a:lnTo>
                    <a:pt x="4678560" y="1572380"/>
                  </a:lnTo>
                  <a:lnTo>
                    <a:pt x="4680893" y="1573376"/>
                  </a:lnTo>
                  <a:lnTo>
                    <a:pt x="4681844" y="1572993"/>
                  </a:lnTo>
                  <a:lnTo>
                    <a:pt x="4684177" y="1573989"/>
                  </a:lnTo>
                  <a:lnTo>
                    <a:pt x="4686652" y="1574650"/>
                  </a:lnTo>
                  <a:lnTo>
                    <a:pt x="4688981" y="1572887"/>
                  </a:lnTo>
                  <a:lnTo>
                    <a:pt x="4689643" y="1570411"/>
                  </a:lnTo>
                  <a:lnTo>
                    <a:pt x="4690163" y="1568268"/>
                  </a:lnTo>
                  <a:lnTo>
                    <a:pt x="4688540" y="1565606"/>
                  </a:lnTo>
                  <a:close/>
                </a:path>
                <a:path w="16555719" h="11230610">
                  <a:moveTo>
                    <a:pt x="11935606" y="4651452"/>
                  </a:moveTo>
                  <a:lnTo>
                    <a:pt x="11932655" y="4650980"/>
                  </a:lnTo>
                  <a:lnTo>
                    <a:pt x="11930470" y="4652412"/>
                  </a:lnTo>
                  <a:lnTo>
                    <a:pt x="11928425" y="4653510"/>
                  </a:lnTo>
                  <a:lnTo>
                    <a:pt x="11928013" y="4656091"/>
                  </a:lnTo>
                  <a:lnTo>
                    <a:pt x="11927955" y="4656460"/>
                  </a:lnTo>
                  <a:lnTo>
                    <a:pt x="11930816" y="4660833"/>
                  </a:lnTo>
                  <a:lnTo>
                    <a:pt x="11931199" y="4661784"/>
                  </a:lnTo>
                  <a:lnTo>
                    <a:pt x="11934198" y="4663063"/>
                  </a:lnTo>
                  <a:lnTo>
                    <a:pt x="11935816" y="4662965"/>
                  </a:lnTo>
                  <a:lnTo>
                    <a:pt x="11937051" y="4661916"/>
                  </a:lnTo>
                  <a:lnTo>
                    <a:pt x="11938761" y="4660676"/>
                  </a:lnTo>
                  <a:lnTo>
                    <a:pt x="11939466" y="4658219"/>
                  </a:lnTo>
                  <a:lnTo>
                    <a:pt x="11939566" y="4657868"/>
                  </a:lnTo>
                  <a:lnTo>
                    <a:pt x="11936705" y="4653495"/>
                  </a:lnTo>
                  <a:lnTo>
                    <a:pt x="11935606" y="4651452"/>
                  </a:lnTo>
                  <a:close/>
                </a:path>
                <a:path w="16555719" h="11230610">
                  <a:moveTo>
                    <a:pt x="4772500" y="1582119"/>
                  </a:moveTo>
                  <a:lnTo>
                    <a:pt x="4769741" y="1582122"/>
                  </a:lnTo>
                  <a:lnTo>
                    <a:pt x="4767408" y="1581127"/>
                  </a:lnTo>
                  <a:lnTo>
                    <a:pt x="4764932" y="1580465"/>
                  </a:lnTo>
                  <a:lnTo>
                    <a:pt x="4762604" y="1582230"/>
                  </a:lnTo>
                  <a:lnTo>
                    <a:pt x="4761942" y="1584705"/>
                  </a:lnTo>
                  <a:lnTo>
                    <a:pt x="4761422" y="1586847"/>
                  </a:lnTo>
                  <a:lnTo>
                    <a:pt x="4762520" y="1588892"/>
                  </a:lnTo>
                  <a:lnTo>
                    <a:pt x="4764853" y="1589887"/>
                  </a:lnTo>
                  <a:lnTo>
                    <a:pt x="4765804" y="1589504"/>
                  </a:lnTo>
                  <a:lnTo>
                    <a:pt x="4768137" y="1590500"/>
                  </a:lnTo>
                  <a:lnTo>
                    <a:pt x="4770612" y="1591161"/>
                  </a:lnTo>
                  <a:lnTo>
                    <a:pt x="4772941" y="1589397"/>
                  </a:lnTo>
                  <a:lnTo>
                    <a:pt x="4774265" y="1584446"/>
                  </a:lnTo>
                  <a:lnTo>
                    <a:pt x="4772500" y="1582119"/>
                  </a:lnTo>
                  <a:close/>
                </a:path>
                <a:path w="16555719" h="11230610">
                  <a:moveTo>
                    <a:pt x="4856461" y="1598629"/>
                  </a:moveTo>
                  <a:lnTo>
                    <a:pt x="4853701" y="1598634"/>
                  </a:lnTo>
                  <a:lnTo>
                    <a:pt x="4851368" y="1597638"/>
                  </a:lnTo>
                  <a:lnTo>
                    <a:pt x="4848893" y="1596976"/>
                  </a:lnTo>
                  <a:lnTo>
                    <a:pt x="4846564" y="1598741"/>
                  </a:lnTo>
                  <a:lnTo>
                    <a:pt x="4845903" y="1601216"/>
                  </a:lnTo>
                  <a:lnTo>
                    <a:pt x="4845383" y="1603358"/>
                  </a:lnTo>
                  <a:lnTo>
                    <a:pt x="4846480" y="1605403"/>
                  </a:lnTo>
                  <a:lnTo>
                    <a:pt x="4848813" y="1606398"/>
                  </a:lnTo>
                  <a:lnTo>
                    <a:pt x="4849764" y="1606016"/>
                  </a:lnTo>
                  <a:lnTo>
                    <a:pt x="4852098" y="1607011"/>
                  </a:lnTo>
                  <a:lnTo>
                    <a:pt x="4854573" y="1607673"/>
                  </a:lnTo>
                  <a:lnTo>
                    <a:pt x="4856902" y="1605908"/>
                  </a:lnTo>
                  <a:lnTo>
                    <a:pt x="4858225" y="1600957"/>
                  </a:lnTo>
                  <a:lnTo>
                    <a:pt x="4856461" y="1598629"/>
                  </a:lnTo>
                  <a:close/>
                </a:path>
                <a:path w="16555719" h="11230610">
                  <a:moveTo>
                    <a:pt x="11886526" y="4580877"/>
                  </a:moveTo>
                  <a:lnTo>
                    <a:pt x="11883909" y="4580547"/>
                  </a:lnTo>
                  <a:lnTo>
                    <a:pt x="11879535" y="4583410"/>
                  </a:lnTo>
                  <a:lnTo>
                    <a:pt x="11879208" y="4586029"/>
                  </a:lnTo>
                  <a:lnTo>
                    <a:pt x="11882070" y="4590401"/>
                  </a:lnTo>
                  <a:lnTo>
                    <a:pt x="11882452" y="4591352"/>
                  </a:lnTo>
                  <a:lnTo>
                    <a:pt x="11885118" y="4592489"/>
                  </a:lnTo>
                  <a:lnTo>
                    <a:pt x="11887068" y="4592533"/>
                  </a:lnTo>
                  <a:lnTo>
                    <a:pt x="11888304" y="4591484"/>
                  </a:lnTo>
                  <a:lnTo>
                    <a:pt x="11890490" y="4590053"/>
                  </a:lnTo>
                  <a:lnTo>
                    <a:pt x="11890820" y="4587436"/>
                  </a:lnTo>
                  <a:lnTo>
                    <a:pt x="11886526" y="4580877"/>
                  </a:lnTo>
                  <a:close/>
                </a:path>
                <a:path w="16555719" h="11230610">
                  <a:moveTo>
                    <a:pt x="4940421" y="1615140"/>
                  </a:moveTo>
                  <a:lnTo>
                    <a:pt x="4937662" y="1615145"/>
                  </a:lnTo>
                  <a:lnTo>
                    <a:pt x="4935328" y="1614149"/>
                  </a:lnTo>
                  <a:lnTo>
                    <a:pt x="4932853" y="1613487"/>
                  </a:lnTo>
                  <a:lnTo>
                    <a:pt x="4930525" y="1615251"/>
                  </a:lnTo>
                  <a:lnTo>
                    <a:pt x="4929863" y="1617727"/>
                  </a:lnTo>
                  <a:lnTo>
                    <a:pt x="4929343" y="1619870"/>
                  </a:lnTo>
                  <a:lnTo>
                    <a:pt x="4930440" y="1621914"/>
                  </a:lnTo>
                  <a:lnTo>
                    <a:pt x="4932774" y="1622909"/>
                  </a:lnTo>
                  <a:lnTo>
                    <a:pt x="4933725" y="1622527"/>
                  </a:lnTo>
                  <a:lnTo>
                    <a:pt x="4936058" y="1623522"/>
                  </a:lnTo>
                  <a:lnTo>
                    <a:pt x="4938534" y="1624184"/>
                  </a:lnTo>
                  <a:lnTo>
                    <a:pt x="4940862" y="1622419"/>
                  </a:lnTo>
                  <a:lnTo>
                    <a:pt x="4942186" y="1617468"/>
                  </a:lnTo>
                  <a:lnTo>
                    <a:pt x="4940421" y="1615140"/>
                  </a:lnTo>
                  <a:close/>
                </a:path>
                <a:path w="16555719" h="11230610">
                  <a:moveTo>
                    <a:pt x="5024524" y="1631317"/>
                  </a:moveTo>
                  <a:lnTo>
                    <a:pt x="5021764" y="1631322"/>
                  </a:lnTo>
                  <a:lnTo>
                    <a:pt x="5019431" y="1630327"/>
                  </a:lnTo>
                  <a:lnTo>
                    <a:pt x="5016956" y="1629665"/>
                  </a:lnTo>
                  <a:lnTo>
                    <a:pt x="5014627" y="1631429"/>
                  </a:lnTo>
                  <a:lnTo>
                    <a:pt x="5013965" y="1633905"/>
                  </a:lnTo>
                  <a:lnTo>
                    <a:pt x="5013446" y="1636046"/>
                  </a:lnTo>
                  <a:lnTo>
                    <a:pt x="5014543" y="1638090"/>
                  </a:lnTo>
                  <a:lnTo>
                    <a:pt x="5016877" y="1639086"/>
                  </a:lnTo>
                  <a:lnTo>
                    <a:pt x="5017828" y="1638703"/>
                  </a:lnTo>
                  <a:lnTo>
                    <a:pt x="5020161" y="1639699"/>
                  </a:lnTo>
                  <a:lnTo>
                    <a:pt x="5022637" y="1640361"/>
                  </a:lnTo>
                  <a:lnTo>
                    <a:pt x="5024965" y="1638597"/>
                  </a:lnTo>
                  <a:lnTo>
                    <a:pt x="5026289" y="1633646"/>
                  </a:lnTo>
                  <a:lnTo>
                    <a:pt x="5024524" y="1631317"/>
                  </a:lnTo>
                  <a:close/>
                </a:path>
                <a:path w="16555719" h="11230610">
                  <a:moveTo>
                    <a:pt x="5108484" y="1647829"/>
                  </a:moveTo>
                  <a:lnTo>
                    <a:pt x="5105724" y="1647834"/>
                  </a:lnTo>
                  <a:lnTo>
                    <a:pt x="5103391" y="1646838"/>
                  </a:lnTo>
                  <a:lnTo>
                    <a:pt x="5100916" y="1646176"/>
                  </a:lnTo>
                  <a:lnTo>
                    <a:pt x="5098588" y="1647940"/>
                  </a:lnTo>
                  <a:lnTo>
                    <a:pt x="5097926" y="1650416"/>
                  </a:lnTo>
                  <a:lnTo>
                    <a:pt x="5097406" y="1652558"/>
                  </a:lnTo>
                  <a:lnTo>
                    <a:pt x="5098504" y="1654602"/>
                  </a:lnTo>
                  <a:lnTo>
                    <a:pt x="5100837" y="1655597"/>
                  </a:lnTo>
                  <a:lnTo>
                    <a:pt x="5101788" y="1655216"/>
                  </a:lnTo>
                  <a:lnTo>
                    <a:pt x="5104121" y="1656211"/>
                  </a:lnTo>
                  <a:lnTo>
                    <a:pt x="5106596" y="1656873"/>
                  </a:lnTo>
                  <a:lnTo>
                    <a:pt x="5108925" y="1655108"/>
                  </a:lnTo>
                  <a:lnTo>
                    <a:pt x="5110249" y="1650158"/>
                  </a:lnTo>
                  <a:lnTo>
                    <a:pt x="5108484" y="1647829"/>
                  </a:lnTo>
                  <a:close/>
                </a:path>
                <a:path w="16555719" h="11230610">
                  <a:moveTo>
                    <a:pt x="11835784" y="4512352"/>
                  </a:moveTo>
                  <a:lnTo>
                    <a:pt x="11832833" y="4511881"/>
                  </a:lnTo>
                  <a:lnTo>
                    <a:pt x="11829127" y="4515027"/>
                  </a:lnTo>
                  <a:lnTo>
                    <a:pt x="11828656" y="4517977"/>
                  </a:lnTo>
                  <a:lnTo>
                    <a:pt x="11831803" y="4521684"/>
                  </a:lnTo>
                  <a:lnTo>
                    <a:pt x="11832185" y="4522635"/>
                  </a:lnTo>
                  <a:lnTo>
                    <a:pt x="11833518" y="4523204"/>
                  </a:lnTo>
                  <a:lnTo>
                    <a:pt x="11833661" y="4522870"/>
                  </a:lnTo>
                  <a:lnTo>
                    <a:pt x="11834994" y="4523439"/>
                  </a:lnTo>
                  <a:lnTo>
                    <a:pt x="11836944" y="4523483"/>
                  </a:lnTo>
                  <a:lnTo>
                    <a:pt x="11840033" y="4520860"/>
                  </a:lnTo>
                  <a:lnTo>
                    <a:pt x="11840505" y="4517910"/>
                  </a:lnTo>
                  <a:lnTo>
                    <a:pt x="11835784" y="4512352"/>
                  </a:lnTo>
                  <a:close/>
                </a:path>
                <a:path w="16555719" h="11230610">
                  <a:moveTo>
                    <a:pt x="5192778" y="1664482"/>
                  </a:moveTo>
                  <a:lnTo>
                    <a:pt x="5190018" y="1664487"/>
                  </a:lnTo>
                  <a:lnTo>
                    <a:pt x="5187685" y="1663492"/>
                  </a:lnTo>
                  <a:lnTo>
                    <a:pt x="5185210" y="1662830"/>
                  </a:lnTo>
                  <a:lnTo>
                    <a:pt x="5182882" y="1664594"/>
                  </a:lnTo>
                  <a:lnTo>
                    <a:pt x="5182219" y="1667069"/>
                  </a:lnTo>
                  <a:lnTo>
                    <a:pt x="5181700" y="1669211"/>
                  </a:lnTo>
                  <a:lnTo>
                    <a:pt x="5182797" y="1671255"/>
                  </a:lnTo>
                  <a:lnTo>
                    <a:pt x="5185131" y="1672250"/>
                  </a:lnTo>
                  <a:lnTo>
                    <a:pt x="5186082" y="1671868"/>
                  </a:lnTo>
                  <a:lnTo>
                    <a:pt x="5188415" y="1672863"/>
                  </a:lnTo>
                  <a:lnTo>
                    <a:pt x="5190890" y="1673525"/>
                  </a:lnTo>
                  <a:lnTo>
                    <a:pt x="5193218" y="1671761"/>
                  </a:lnTo>
                  <a:lnTo>
                    <a:pt x="5194542" y="1666811"/>
                  </a:lnTo>
                  <a:lnTo>
                    <a:pt x="5192778" y="1664482"/>
                  </a:lnTo>
                  <a:close/>
                </a:path>
                <a:path w="16555719" h="11230610">
                  <a:moveTo>
                    <a:pt x="5276739" y="1680992"/>
                  </a:moveTo>
                  <a:lnTo>
                    <a:pt x="5273979" y="1680997"/>
                  </a:lnTo>
                  <a:lnTo>
                    <a:pt x="5271646" y="1680002"/>
                  </a:lnTo>
                  <a:lnTo>
                    <a:pt x="5269171" y="1679340"/>
                  </a:lnTo>
                  <a:lnTo>
                    <a:pt x="5266842" y="1681105"/>
                  </a:lnTo>
                  <a:lnTo>
                    <a:pt x="5266180" y="1683580"/>
                  </a:lnTo>
                  <a:lnTo>
                    <a:pt x="5265660" y="1685722"/>
                  </a:lnTo>
                  <a:lnTo>
                    <a:pt x="5266758" y="1687766"/>
                  </a:lnTo>
                  <a:lnTo>
                    <a:pt x="5269091" y="1688761"/>
                  </a:lnTo>
                  <a:lnTo>
                    <a:pt x="5270042" y="1688379"/>
                  </a:lnTo>
                  <a:lnTo>
                    <a:pt x="5272376" y="1689374"/>
                  </a:lnTo>
                  <a:lnTo>
                    <a:pt x="5274851" y="1690036"/>
                  </a:lnTo>
                  <a:lnTo>
                    <a:pt x="5277179" y="1688272"/>
                  </a:lnTo>
                  <a:lnTo>
                    <a:pt x="5278503" y="1683321"/>
                  </a:lnTo>
                  <a:lnTo>
                    <a:pt x="5276739" y="1680992"/>
                  </a:lnTo>
                  <a:close/>
                </a:path>
                <a:path w="16555719" h="11230610">
                  <a:moveTo>
                    <a:pt x="11782999" y="4444924"/>
                  </a:moveTo>
                  <a:lnTo>
                    <a:pt x="11780047" y="4444453"/>
                  </a:lnTo>
                  <a:lnTo>
                    <a:pt x="11776340" y="4447600"/>
                  </a:lnTo>
                  <a:lnTo>
                    <a:pt x="11775870" y="4450550"/>
                  </a:lnTo>
                  <a:lnTo>
                    <a:pt x="11779017" y="4454257"/>
                  </a:lnTo>
                  <a:lnTo>
                    <a:pt x="11779400" y="4455207"/>
                  </a:lnTo>
                  <a:lnTo>
                    <a:pt x="11782066" y="4456344"/>
                  </a:lnTo>
                  <a:lnTo>
                    <a:pt x="11784158" y="4456056"/>
                  </a:lnTo>
                  <a:lnTo>
                    <a:pt x="11787247" y="4453433"/>
                  </a:lnTo>
                  <a:lnTo>
                    <a:pt x="11787718" y="4450483"/>
                  </a:lnTo>
                  <a:lnTo>
                    <a:pt x="11782999" y="4444924"/>
                  </a:lnTo>
                  <a:close/>
                </a:path>
                <a:path w="16555719" h="11230610">
                  <a:moveTo>
                    <a:pt x="5361032" y="1697645"/>
                  </a:moveTo>
                  <a:lnTo>
                    <a:pt x="5358273" y="1697650"/>
                  </a:lnTo>
                  <a:lnTo>
                    <a:pt x="5355939" y="1696655"/>
                  </a:lnTo>
                  <a:lnTo>
                    <a:pt x="5353464" y="1695993"/>
                  </a:lnTo>
                  <a:lnTo>
                    <a:pt x="5351135" y="1697758"/>
                  </a:lnTo>
                  <a:lnTo>
                    <a:pt x="5350474" y="1700233"/>
                  </a:lnTo>
                  <a:lnTo>
                    <a:pt x="5349954" y="1702375"/>
                  </a:lnTo>
                  <a:lnTo>
                    <a:pt x="5351052" y="1704420"/>
                  </a:lnTo>
                  <a:lnTo>
                    <a:pt x="5353385" y="1705415"/>
                  </a:lnTo>
                  <a:lnTo>
                    <a:pt x="5354336" y="1705032"/>
                  </a:lnTo>
                  <a:lnTo>
                    <a:pt x="5356669" y="1706027"/>
                  </a:lnTo>
                  <a:lnTo>
                    <a:pt x="5359144" y="1706689"/>
                  </a:lnTo>
                  <a:lnTo>
                    <a:pt x="5361473" y="1704924"/>
                  </a:lnTo>
                  <a:lnTo>
                    <a:pt x="5362797" y="1699974"/>
                  </a:lnTo>
                  <a:lnTo>
                    <a:pt x="5361032" y="1697645"/>
                  </a:lnTo>
                  <a:close/>
                </a:path>
                <a:path w="16555719" h="11230610">
                  <a:moveTo>
                    <a:pt x="5444993" y="1714157"/>
                  </a:moveTo>
                  <a:lnTo>
                    <a:pt x="5442233" y="1714162"/>
                  </a:lnTo>
                  <a:lnTo>
                    <a:pt x="5439900" y="1713166"/>
                  </a:lnTo>
                  <a:lnTo>
                    <a:pt x="5437425" y="1712504"/>
                  </a:lnTo>
                  <a:lnTo>
                    <a:pt x="5435096" y="1714269"/>
                  </a:lnTo>
                  <a:lnTo>
                    <a:pt x="5434435" y="1716744"/>
                  </a:lnTo>
                  <a:lnTo>
                    <a:pt x="5433915" y="1718886"/>
                  </a:lnTo>
                  <a:lnTo>
                    <a:pt x="5435012" y="1720931"/>
                  </a:lnTo>
                  <a:lnTo>
                    <a:pt x="5437345" y="1721926"/>
                  </a:lnTo>
                  <a:lnTo>
                    <a:pt x="5438296" y="1721544"/>
                  </a:lnTo>
                  <a:lnTo>
                    <a:pt x="5440629" y="1722539"/>
                  </a:lnTo>
                  <a:lnTo>
                    <a:pt x="5443105" y="1723201"/>
                  </a:lnTo>
                  <a:lnTo>
                    <a:pt x="5445433" y="1721436"/>
                  </a:lnTo>
                  <a:lnTo>
                    <a:pt x="5446095" y="1718961"/>
                  </a:lnTo>
                  <a:lnTo>
                    <a:pt x="5446615" y="1716819"/>
                  </a:lnTo>
                  <a:lnTo>
                    <a:pt x="5444993" y="1714157"/>
                  </a:lnTo>
                  <a:close/>
                </a:path>
                <a:path w="16555719" h="11230610">
                  <a:moveTo>
                    <a:pt x="11728167" y="4378593"/>
                  </a:moveTo>
                  <a:lnTo>
                    <a:pt x="11725075" y="4378456"/>
                  </a:lnTo>
                  <a:lnTo>
                    <a:pt x="11721369" y="4381603"/>
                  </a:lnTo>
                  <a:lnTo>
                    <a:pt x="11721232" y="4384696"/>
                  </a:lnTo>
                  <a:lnTo>
                    <a:pt x="11724903" y="4389020"/>
                  </a:lnTo>
                  <a:lnTo>
                    <a:pt x="11727568" y="4390157"/>
                  </a:lnTo>
                  <a:lnTo>
                    <a:pt x="11729661" y="4389867"/>
                  </a:lnTo>
                  <a:lnTo>
                    <a:pt x="11732749" y="4387246"/>
                  </a:lnTo>
                  <a:lnTo>
                    <a:pt x="11732887" y="4384152"/>
                  </a:lnTo>
                  <a:lnTo>
                    <a:pt x="11728167" y="4378593"/>
                  </a:lnTo>
                  <a:close/>
                </a:path>
                <a:path w="16555719" h="11230610">
                  <a:moveTo>
                    <a:pt x="5529286" y="1730810"/>
                  </a:moveTo>
                  <a:lnTo>
                    <a:pt x="5526526" y="1730815"/>
                  </a:lnTo>
                  <a:lnTo>
                    <a:pt x="5524193" y="1729819"/>
                  </a:lnTo>
                  <a:lnTo>
                    <a:pt x="5521718" y="1729158"/>
                  </a:lnTo>
                  <a:lnTo>
                    <a:pt x="5519390" y="1730921"/>
                  </a:lnTo>
                  <a:lnTo>
                    <a:pt x="5518728" y="1733397"/>
                  </a:lnTo>
                  <a:lnTo>
                    <a:pt x="5518208" y="1735540"/>
                  </a:lnTo>
                  <a:lnTo>
                    <a:pt x="5519305" y="1737584"/>
                  </a:lnTo>
                  <a:lnTo>
                    <a:pt x="5521638" y="1738579"/>
                  </a:lnTo>
                  <a:lnTo>
                    <a:pt x="5522589" y="1738197"/>
                  </a:lnTo>
                  <a:lnTo>
                    <a:pt x="5524923" y="1739192"/>
                  </a:lnTo>
                  <a:lnTo>
                    <a:pt x="5527398" y="1739854"/>
                  </a:lnTo>
                  <a:lnTo>
                    <a:pt x="5529727" y="1738089"/>
                  </a:lnTo>
                  <a:lnTo>
                    <a:pt x="5530389" y="1735613"/>
                  </a:lnTo>
                  <a:lnTo>
                    <a:pt x="5530909" y="1733472"/>
                  </a:lnTo>
                  <a:lnTo>
                    <a:pt x="5529286" y="1730810"/>
                  </a:lnTo>
                  <a:close/>
                </a:path>
                <a:path w="16555719" h="11230610">
                  <a:moveTo>
                    <a:pt x="5613438" y="1747797"/>
                  </a:moveTo>
                  <a:lnTo>
                    <a:pt x="5610678" y="1747802"/>
                  </a:lnTo>
                  <a:lnTo>
                    <a:pt x="5608345" y="1746806"/>
                  </a:lnTo>
                  <a:lnTo>
                    <a:pt x="5605870" y="1746144"/>
                  </a:lnTo>
                  <a:lnTo>
                    <a:pt x="5603542" y="1747908"/>
                  </a:lnTo>
                  <a:lnTo>
                    <a:pt x="5602880" y="1750384"/>
                  </a:lnTo>
                  <a:lnTo>
                    <a:pt x="5602360" y="1752525"/>
                  </a:lnTo>
                  <a:lnTo>
                    <a:pt x="5603458" y="1754570"/>
                  </a:lnTo>
                  <a:lnTo>
                    <a:pt x="5605791" y="1755565"/>
                  </a:lnTo>
                  <a:lnTo>
                    <a:pt x="5606742" y="1755182"/>
                  </a:lnTo>
                  <a:lnTo>
                    <a:pt x="5609074" y="1756177"/>
                  </a:lnTo>
                  <a:lnTo>
                    <a:pt x="5611550" y="1756839"/>
                  </a:lnTo>
                  <a:lnTo>
                    <a:pt x="5613878" y="1755076"/>
                  </a:lnTo>
                  <a:lnTo>
                    <a:pt x="5614541" y="1752600"/>
                  </a:lnTo>
                  <a:lnTo>
                    <a:pt x="5615060" y="1750459"/>
                  </a:lnTo>
                  <a:lnTo>
                    <a:pt x="5613438" y="1747797"/>
                  </a:lnTo>
                  <a:close/>
                </a:path>
                <a:path w="16555719" h="11230610">
                  <a:moveTo>
                    <a:pt x="11672151" y="4314121"/>
                  </a:moveTo>
                  <a:lnTo>
                    <a:pt x="11669391" y="4314126"/>
                  </a:lnTo>
                  <a:lnTo>
                    <a:pt x="11667538" y="4315699"/>
                  </a:lnTo>
                  <a:lnTo>
                    <a:pt x="11665543" y="4317607"/>
                  </a:lnTo>
                  <a:lnTo>
                    <a:pt x="11665547" y="4320365"/>
                  </a:lnTo>
                  <a:lnTo>
                    <a:pt x="11668694" y="4324072"/>
                  </a:lnTo>
                  <a:lnTo>
                    <a:pt x="11668886" y="4324548"/>
                  </a:lnTo>
                  <a:lnTo>
                    <a:pt x="11671885" y="4325827"/>
                  </a:lnTo>
                  <a:lnTo>
                    <a:pt x="11673836" y="4325871"/>
                  </a:lnTo>
                  <a:lnTo>
                    <a:pt x="11675214" y="4324489"/>
                  </a:lnTo>
                  <a:lnTo>
                    <a:pt x="11677209" y="4322583"/>
                  </a:lnTo>
                  <a:lnTo>
                    <a:pt x="11677204" y="4319823"/>
                  </a:lnTo>
                  <a:lnTo>
                    <a:pt x="11674058" y="4316116"/>
                  </a:lnTo>
                  <a:lnTo>
                    <a:pt x="11672151" y="4314121"/>
                  </a:lnTo>
                  <a:close/>
                </a:path>
                <a:path w="16555719" h="11230610">
                  <a:moveTo>
                    <a:pt x="5697731" y="1764450"/>
                  </a:moveTo>
                  <a:lnTo>
                    <a:pt x="5694972" y="1764454"/>
                  </a:lnTo>
                  <a:lnTo>
                    <a:pt x="5692639" y="1763458"/>
                  </a:lnTo>
                  <a:lnTo>
                    <a:pt x="5690164" y="1762796"/>
                  </a:lnTo>
                  <a:lnTo>
                    <a:pt x="5687835" y="1764561"/>
                  </a:lnTo>
                  <a:lnTo>
                    <a:pt x="5687173" y="1767037"/>
                  </a:lnTo>
                  <a:lnTo>
                    <a:pt x="5686653" y="1769180"/>
                  </a:lnTo>
                  <a:lnTo>
                    <a:pt x="5687751" y="1771223"/>
                  </a:lnTo>
                  <a:lnTo>
                    <a:pt x="5690084" y="1772218"/>
                  </a:lnTo>
                  <a:lnTo>
                    <a:pt x="5691035" y="1771836"/>
                  </a:lnTo>
                  <a:lnTo>
                    <a:pt x="5693369" y="1772831"/>
                  </a:lnTo>
                  <a:lnTo>
                    <a:pt x="5695982" y="1773159"/>
                  </a:lnTo>
                  <a:lnTo>
                    <a:pt x="5698172" y="1771729"/>
                  </a:lnTo>
                  <a:lnTo>
                    <a:pt x="5698834" y="1769253"/>
                  </a:lnTo>
                  <a:lnTo>
                    <a:pt x="5699021" y="1766969"/>
                  </a:lnTo>
                  <a:lnTo>
                    <a:pt x="5697731" y="1764450"/>
                  </a:lnTo>
                  <a:close/>
                </a:path>
                <a:path w="16555719" h="11230610">
                  <a:moveTo>
                    <a:pt x="5781883" y="1781437"/>
                  </a:moveTo>
                  <a:lnTo>
                    <a:pt x="5779124" y="1781440"/>
                  </a:lnTo>
                  <a:lnTo>
                    <a:pt x="5776790" y="1780445"/>
                  </a:lnTo>
                  <a:lnTo>
                    <a:pt x="5774315" y="1779783"/>
                  </a:lnTo>
                  <a:lnTo>
                    <a:pt x="5771987" y="1781548"/>
                  </a:lnTo>
                  <a:lnTo>
                    <a:pt x="5771325" y="1784023"/>
                  </a:lnTo>
                  <a:lnTo>
                    <a:pt x="5770805" y="1786165"/>
                  </a:lnTo>
                  <a:lnTo>
                    <a:pt x="5771903" y="1788210"/>
                  </a:lnTo>
                  <a:lnTo>
                    <a:pt x="5774236" y="1789205"/>
                  </a:lnTo>
                  <a:lnTo>
                    <a:pt x="5775187" y="1788822"/>
                  </a:lnTo>
                  <a:lnTo>
                    <a:pt x="5777520" y="1789818"/>
                  </a:lnTo>
                  <a:lnTo>
                    <a:pt x="5779995" y="1790480"/>
                  </a:lnTo>
                  <a:lnTo>
                    <a:pt x="5782324" y="1788714"/>
                  </a:lnTo>
                  <a:lnTo>
                    <a:pt x="5782985" y="1786240"/>
                  </a:lnTo>
                  <a:lnTo>
                    <a:pt x="5783506" y="1784098"/>
                  </a:lnTo>
                  <a:lnTo>
                    <a:pt x="5781883" y="1781437"/>
                  </a:lnTo>
                  <a:close/>
                </a:path>
                <a:path w="16555719" h="11230610">
                  <a:moveTo>
                    <a:pt x="11613949" y="4251081"/>
                  </a:moveTo>
                  <a:lnTo>
                    <a:pt x="11611188" y="4251085"/>
                  </a:lnTo>
                  <a:lnTo>
                    <a:pt x="11609335" y="4252659"/>
                  </a:lnTo>
                  <a:lnTo>
                    <a:pt x="11607910" y="4254415"/>
                  </a:lnTo>
                  <a:lnTo>
                    <a:pt x="11607673" y="4254707"/>
                  </a:lnTo>
                  <a:lnTo>
                    <a:pt x="11607678" y="4257467"/>
                  </a:lnTo>
                  <a:lnTo>
                    <a:pt x="11611349" y="4261790"/>
                  </a:lnTo>
                  <a:lnTo>
                    <a:pt x="11613683" y="4262785"/>
                  </a:lnTo>
                  <a:lnTo>
                    <a:pt x="11615776" y="4262497"/>
                  </a:lnTo>
                  <a:lnTo>
                    <a:pt x="11617152" y="4261115"/>
                  </a:lnTo>
                  <a:lnTo>
                    <a:pt x="11619147" y="4259209"/>
                  </a:lnTo>
                  <a:lnTo>
                    <a:pt x="11619144" y="4256449"/>
                  </a:lnTo>
                  <a:lnTo>
                    <a:pt x="11615997" y="4252742"/>
                  </a:lnTo>
                  <a:lnTo>
                    <a:pt x="11613949" y="4251081"/>
                  </a:lnTo>
                  <a:close/>
                </a:path>
                <a:path w="16555719" h="11230610">
                  <a:moveTo>
                    <a:pt x="5866035" y="1798422"/>
                  </a:moveTo>
                  <a:lnTo>
                    <a:pt x="5863275" y="1798427"/>
                  </a:lnTo>
                  <a:lnTo>
                    <a:pt x="5860942" y="1797432"/>
                  </a:lnTo>
                  <a:lnTo>
                    <a:pt x="5858324" y="1797103"/>
                  </a:lnTo>
                  <a:lnTo>
                    <a:pt x="5856138" y="1798535"/>
                  </a:lnTo>
                  <a:lnTo>
                    <a:pt x="5855476" y="1801009"/>
                  </a:lnTo>
                  <a:lnTo>
                    <a:pt x="5854956" y="1803152"/>
                  </a:lnTo>
                  <a:lnTo>
                    <a:pt x="5856054" y="1805196"/>
                  </a:lnTo>
                  <a:lnTo>
                    <a:pt x="5858387" y="1806191"/>
                  </a:lnTo>
                  <a:lnTo>
                    <a:pt x="5859339" y="1805809"/>
                  </a:lnTo>
                  <a:lnTo>
                    <a:pt x="5861672" y="1806804"/>
                  </a:lnTo>
                  <a:lnTo>
                    <a:pt x="5864289" y="1807133"/>
                  </a:lnTo>
                  <a:lnTo>
                    <a:pt x="5866476" y="1805701"/>
                  </a:lnTo>
                  <a:lnTo>
                    <a:pt x="5867137" y="1803227"/>
                  </a:lnTo>
                  <a:lnTo>
                    <a:pt x="5867324" y="1800942"/>
                  </a:lnTo>
                  <a:lnTo>
                    <a:pt x="5866035" y="1798422"/>
                  </a:lnTo>
                  <a:close/>
                </a:path>
                <a:path w="16555719" h="11230610">
                  <a:moveTo>
                    <a:pt x="5950519" y="1815551"/>
                  </a:moveTo>
                  <a:lnTo>
                    <a:pt x="5947760" y="1815556"/>
                  </a:lnTo>
                  <a:lnTo>
                    <a:pt x="5945427" y="1814561"/>
                  </a:lnTo>
                  <a:lnTo>
                    <a:pt x="5942809" y="1814232"/>
                  </a:lnTo>
                  <a:lnTo>
                    <a:pt x="5940623" y="1815662"/>
                  </a:lnTo>
                  <a:lnTo>
                    <a:pt x="5939961" y="1818138"/>
                  </a:lnTo>
                  <a:lnTo>
                    <a:pt x="5939441" y="1820281"/>
                  </a:lnTo>
                  <a:lnTo>
                    <a:pt x="5940539" y="1822325"/>
                  </a:lnTo>
                  <a:lnTo>
                    <a:pt x="5942872" y="1823320"/>
                  </a:lnTo>
                  <a:lnTo>
                    <a:pt x="5943823" y="1822938"/>
                  </a:lnTo>
                  <a:lnTo>
                    <a:pt x="5946156" y="1823933"/>
                  </a:lnTo>
                  <a:lnTo>
                    <a:pt x="5948632" y="1824595"/>
                  </a:lnTo>
                  <a:lnTo>
                    <a:pt x="5950961" y="1822830"/>
                  </a:lnTo>
                  <a:lnTo>
                    <a:pt x="5951623" y="1820355"/>
                  </a:lnTo>
                  <a:lnTo>
                    <a:pt x="5952142" y="1818213"/>
                  </a:lnTo>
                  <a:lnTo>
                    <a:pt x="5950519" y="1815551"/>
                  </a:lnTo>
                  <a:close/>
                </a:path>
                <a:path w="16555719" h="11230610">
                  <a:moveTo>
                    <a:pt x="11554225" y="4189755"/>
                  </a:moveTo>
                  <a:lnTo>
                    <a:pt x="11551324" y="4190093"/>
                  </a:lnTo>
                  <a:lnTo>
                    <a:pt x="11547617" y="4193240"/>
                  </a:lnTo>
                  <a:lnTo>
                    <a:pt x="11547956" y="4196141"/>
                  </a:lnTo>
                  <a:lnTo>
                    <a:pt x="11551102" y="4199848"/>
                  </a:lnTo>
                  <a:lnTo>
                    <a:pt x="11552769" y="4200559"/>
                  </a:lnTo>
                  <a:lnTo>
                    <a:pt x="11552293" y="4200750"/>
                  </a:lnTo>
                  <a:lnTo>
                    <a:pt x="11553960" y="4201461"/>
                  </a:lnTo>
                  <a:lnTo>
                    <a:pt x="11556052" y="4201171"/>
                  </a:lnTo>
                  <a:lnTo>
                    <a:pt x="11557430" y="4199789"/>
                  </a:lnTo>
                  <a:lnTo>
                    <a:pt x="11559282" y="4198216"/>
                  </a:lnTo>
                  <a:lnTo>
                    <a:pt x="11558945" y="4195314"/>
                  </a:lnTo>
                  <a:lnTo>
                    <a:pt x="11554225" y="4189755"/>
                  </a:lnTo>
                  <a:close/>
                </a:path>
                <a:path w="16555719" h="11230610">
                  <a:moveTo>
                    <a:pt x="6034529" y="1832871"/>
                  </a:moveTo>
                  <a:lnTo>
                    <a:pt x="6031769" y="1832876"/>
                  </a:lnTo>
                  <a:lnTo>
                    <a:pt x="6029436" y="1831881"/>
                  </a:lnTo>
                  <a:lnTo>
                    <a:pt x="6026819" y="1831552"/>
                  </a:lnTo>
                  <a:lnTo>
                    <a:pt x="6024633" y="1832983"/>
                  </a:lnTo>
                  <a:lnTo>
                    <a:pt x="6023971" y="1835459"/>
                  </a:lnTo>
                  <a:lnTo>
                    <a:pt x="6023451" y="1837600"/>
                  </a:lnTo>
                  <a:lnTo>
                    <a:pt x="6024549" y="1839644"/>
                  </a:lnTo>
                  <a:lnTo>
                    <a:pt x="6026549" y="1840497"/>
                  </a:lnTo>
                  <a:lnTo>
                    <a:pt x="6026406" y="1840831"/>
                  </a:lnTo>
                  <a:lnTo>
                    <a:pt x="6026740" y="1840973"/>
                  </a:lnTo>
                  <a:lnTo>
                    <a:pt x="6027690" y="1840590"/>
                  </a:lnTo>
                  <a:lnTo>
                    <a:pt x="6030023" y="1841585"/>
                  </a:lnTo>
                  <a:lnTo>
                    <a:pt x="6032641" y="1841914"/>
                  </a:lnTo>
                  <a:lnTo>
                    <a:pt x="6034827" y="1840484"/>
                  </a:lnTo>
                  <a:lnTo>
                    <a:pt x="6035489" y="1838008"/>
                  </a:lnTo>
                  <a:lnTo>
                    <a:pt x="6035818" y="1835391"/>
                  </a:lnTo>
                  <a:lnTo>
                    <a:pt x="6034529" y="1832871"/>
                  </a:lnTo>
                  <a:close/>
                </a:path>
                <a:path w="16555719" h="11230610">
                  <a:moveTo>
                    <a:pt x="6118872" y="1850332"/>
                  </a:moveTo>
                  <a:lnTo>
                    <a:pt x="6116112" y="1850337"/>
                  </a:lnTo>
                  <a:lnTo>
                    <a:pt x="6113779" y="1849342"/>
                  </a:lnTo>
                  <a:lnTo>
                    <a:pt x="6111162" y="1849013"/>
                  </a:lnTo>
                  <a:lnTo>
                    <a:pt x="6108975" y="1850445"/>
                  </a:lnTo>
                  <a:lnTo>
                    <a:pt x="6108313" y="1852921"/>
                  </a:lnTo>
                  <a:lnTo>
                    <a:pt x="6107793" y="1855062"/>
                  </a:lnTo>
                  <a:lnTo>
                    <a:pt x="6108892" y="1857106"/>
                  </a:lnTo>
                  <a:lnTo>
                    <a:pt x="6110891" y="1857959"/>
                  </a:lnTo>
                  <a:lnTo>
                    <a:pt x="6111082" y="1858435"/>
                  </a:lnTo>
                  <a:lnTo>
                    <a:pt x="6112033" y="1858052"/>
                  </a:lnTo>
                  <a:lnTo>
                    <a:pt x="6114366" y="1859048"/>
                  </a:lnTo>
                  <a:lnTo>
                    <a:pt x="6116983" y="1859376"/>
                  </a:lnTo>
                  <a:lnTo>
                    <a:pt x="6119170" y="1857946"/>
                  </a:lnTo>
                  <a:lnTo>
                    <a:pt x="6119832" y="1855470"/>
                  </a:lnTo>
                  <a:lnTo>
                    <a:pt x="6120161" y="1852852"/>
                  </a:lnTo>
                  <a:lnTo>
                    <a:pt x="6118872" y="1850332"/>
                  </a:lnTo>
                  <a:close/>
                </a:path>
                <a:path w="16555719" h="11230610">
                  <a:moveTo>
                    <a:pt x="11493792" y="4130095"/>
                  </a:moveTo>
                  <a:lnTo>
                    <a:pt x="11490700" y="4129958"/>
                  </a:lnTo>
                  <a:lnTo>
                    <a:pt x="11489038" y="4132008"/>
                  </a:lnTo>
                  <a:lnTo>
                    <a:pt x="11487184" y="4133581"/>
                  </a:lnTo>
                  <a:lnTo>
                    <a:pt x="11487047" y="4136674"/>
                  </a:lnTo>
                  <a:lnTo>
                    <a:pt x="11489095" y="4138335"/>
                  </a:lnTo>
                  <a:lnTo>
                    <a:pt x="11490811" y="4139855"/>
                  </a:lnTo>
                  <a:lnTo>
                    <a:pt x="11492143" y="4140424"/>
                  </a:lnTo>
                  <a:lnTo>
                    <a:pt x="11492001" y="4140757"/>
                  </a:lnTo>
                  <a:lnTo>
                    <a:pt x="11493668" y="4141468"/>
                  </a:lnTo>
                  <a:lnTo>
                    <a:pt x="11495762" y="4141179"/>
                  </a:lnTo>
                  <a:lnTo>
                    <a:pt x="11497139" y="4139798"/>
                  </a:lnTo>
                  <a:lnTo>
                    <a:pt x="11498992" y="4138224"/>
                  </a:lnTo>
                  <a:lnTo>
                    <a:pt x="11499130" y="4135130"/>
                  </a:lnTo>
                  <a:lnTo>
                    <a:pt x="11497080" y="4133468"/>
                  </a:lnTo>
                  <a:lnTo>
                    <a:pt x="11495366" y="4131949"/>
                  </a:lnTo>
                  <a:lnTo>
                    <a:pt x="11493792" y="4130095"/>
                  </a:lnTo>
                  <a:close/>
                </a:path>
                <a:path w="16555719" h="11230610">
                  <a:moveTo>
                    <a:pt x="6203072" y="1868128"/>
                  </a:moveTo>
                  <a:lnTo>
                    <a:pt x="6200313" y="1868133"/>
                  </a:lnTo>
                  <a:lnTo>
                    <a:pt x="6197979" y="1867137"/>
                  </a:lnTo>
                  <a:lnTo>
                    <a:pt x="6195361" y="1866809"/>
                  </a:lnTo>
                  <a:lnTo>
                    <a:pt x="6193176" y="1868240"/>
                  </a:lnTo>
                  <a:lnTo>
                    <a:pt x="6192514" y="1870715"/>
                  </a:lnTo>
                  <a:lnTo>
                    <a:pt x="6191994" y="1872858"/>
                  </a:lnTo>
                  <a:lnTo>
                    <a:pt x="6193091" y="1874902"/>
                  </a:lnTo>
                  <a:lnTo>
                    <a:pt x="6195092" y="1875755"/>
                  </a:lnTo>
                  <a:lnTo>
                    <a:pt x="6195282" y="1876230"/>
                  </a:lnTo>
                  <a:lnTo>
                    <a:pt x="6196233" y="1875848"/>
                  </a:lnTo>
                  <a:lnTo>
                    <a:pt x="6198567" y="1876844"/>
                  </a:lnTo>
                  <a:lnTo>
                    <a:pt x="6201184" y="1877172"/>
                  </a:lnTo>
                  <a:lnTo>
                    <a:pt x="6203370" y="1875740"/>
                  </a:lnTo>
                  <a:lnTo>
                    <a:pt x="6204032" y="1873265"/>
                  </a:lnTo>
                  <a:lnTo>
                    <a:pt x="6204361" y="1870648"/>
                  </a:lnTo>
                  <a:lnTo>
                    <a:pt x="6203072" y="1868128"/>
                  </a:lnTo>
                  <a:close/>
                </a:path>
                <a:path w="16555719" h="11230610">
                  <a:moveTo>
                    <a:pt x="6287273" y="1885924"/>
                  </a:moveTo>
                  <a:lnTo>
                    <a:pt x="6284513" y="1885928"/>
                  </a:lnTo>
                  <a:lnTo>
                    <a:pt x="6282180" y="1884933"/>
                  </a:lnTo>
                  <a:lnTo>
                    <a:pt x="6279562" y="1884605"/>
                  </a:lnTo>
                  <a:lnTo>
                    <a:pt x="6277376" y="1886035"/>
                  </a:lnTo>
                  <a:lnTo>
                    <a:pt x="6276714" y="1888511"/>
                  </a:lnTo>
                  <a:lnTo>
                    <a:pt x="6276194" y="1890652"/>
                  </a:lnTo>
                  <a:lnTo>
                    <a:pt x="6277292" y="1892696"/>
                  </a:lnTo>
                  <a:lnTo>
                    <a:pt x="6279292" y="1893549"/>
                  </a:lnTo>
                  <a:lnTo>
                    <a:pt x="6279483" y="1894025"/>
                  </a:lnTo>
                  <a:lnTo>
                    <a:pt x="6280434" y="1893642"/>
                  </a:lnTo>
                  <a:lnTo>
                    <a:pt x="6282767" y="1894638"/>
                  </a:lnTo>
                  <a:lnTo>
                    <a:pt x="6285385" y="1894966"/>
                  </a:lnTo>
                  <a:lnTo>
                    <a:pt x="6287571" y="1893536"/>
                  </a:lnTo>
                  <a:lnTo>
                    <a:pt x="6288233" y="1891060"/>
                  </a:lnTo>
                  <a:lnTo>
                    <a:pt x="6288562" y="1888444"/>
                  </a:lnTo>
                  <a:lnTo>
                    <a:pt x="6287273" y="1885924"/>
                  </a:lnTo>
                  <a:close/>
                </a:path>
                <a:path w="16555719" h="11230610">
                  <a:moveTo>
                    <a:pt x="11431123" y="4071059"/>
                  </a:moveTo>
                  <a:lnTo>
                    <a:pt x="11428030" y="4070922"/>
                  </a:lnTo>
                  <a:lnTo>
                    <a:pt x="11426368" y="4072971"/>
                  </a:lnTo>
                  <a:lnTo>
                    <a:pt x="11424848" y="4074685"/>
                  </a:lnTo>
                  <a:lnTo>
                    <a:pt x="11424712" y="4077780"/>
                  </a:lnTo>
                  <a:lnTo>
                    <a:pt x="11426760" y="4079441"/>
                  </a:lnTo>
                  <a:lnTo>
                    <a:pt x="11428476" y="4080961"/>
                  </a:lnTo>
                  <a:lnTo>
                    <a:pt x="11431475" y="4082241"/>
                  </a:lnTo>
                  <a:lnTo>
                    <a:pt x="11433568" y="4081951"/>
                  </a:lnTo>
                  <a:lnTo>
                    <a:pt x="11434946" y="4080569"/>
                  </a:lnTo>
                  <a:lnTo>
                    <a:pt x="11436466" y="4078853"/>
                  </a:lnTo>
                  <a:lnTo>
                    <a:pt x="11436603" y="4075761"/>
                  </a:lnTo>
                  <a:lnTo>
                    <a:pt x="11434554" y="4074099"/>
                  </a:lnTo>
                  <a:lnTo>
                    <a:pt x="11431123" y="4071059"/>
                  </a:lnTo>
                  <a:close/>
                </a:path>
                <a:path w="16555719" h="11230610">
                  <a:moveTo>
                    <a:pt x="6371140" y="1903575"/>
                  </a:moveTo>
                  <a:lnTo>
                    <a:pt x="6368380" y="1903580"/>
                  </a:lnTo>
                  <a:lnTo>
                    <a:pt x="6366047" y="1902585"/>
                  </a:lnTo>
                  <a:lnTo>
                    <a:pt x="6363430" y="1902257"/>
                  </a:lnTo>
                  <a:lnTo>
                    <a:pt x="6361243" y="1903688"/>
                  </a:lnTo>
                  <a:lnTo>
                    <a:pt x="6360581" y="1906164"/>
                  </a:lnTo>
                  <a:lnTo>
                    <a:pt x="6360062" y="1908306"/>
                  </a:lnTo>
                  <a:lnTo>
                    <a:pt x="6361159" y="1910350"/>
                  </a:lnTo>
                  <a:lnTo>
                    <a:pt x="6363159" y="1911203"/>
                  </a:lnTo>
                  <a:lnTo>
                    <a:pt x="6363351" y="1911679"/>
                  </a:lnTo>
                  <a:lnTo>
                    <a:pt x="6364301" y="1911296"/>
                  </a:lnTo>
                  <a:lnTo>
                    <a:pt x="6366634" y="1912291"/>
                  </a:lnTo>
                  <a:lnTo>
                    <a:pt x="6369252" y="1912620"/>
                  </a:lnTo>
                  <a:lnTo>
                    <a:pt x="6371439" y="1911190"/>
                  </a:lnTo>
                  <a:lnTo>
                    <a:pt x="6372101" y="1908714"/>
                  </a:lnTo>
                  <a:lnTo>
                    <a:pt x="6372429" y="1906096"/>
                  </a:lnTo>
                  <a:lnTo>
                    <a:pt x="6371140" y="1903575"/>
                  </a:lnTo>
                  <a:close/>
                </a:path>
                <a:path w="16555719" h="11230610">
                  <a:moveTo>
                    <a:pt x="6454723" y="1921896"/>
                  </a:moveTo>
                  <a:lnTo>
                    <a:pt x="6451963" y="1921901"/>
                  </a:lnTo>
                  <a:lnTo>
                    <a:pt x="6449629" y="1920905"/>
                  </a:lnTo>
                  <a:lnTo>
                    <a:pt x="6447012" y="1920577"/>
                  </a:lnTo>
                  <a:lnTo>
                    <a:pt x="6444826" y="1922007"/>
                  </a:lnTo>
                  <a:lnTo>
                    <a:pt x="6444164" y="1924483"/>
                  </a:lnTo>
                  <a:lnTo>
                    <a:pt x="6443644" y="1926626"/>
                  </a:lnTo>
                  <a:lnTo>
                    <a:pt x="6444742" y="1928670"/>
                  </a:lnTo>
                  <a:lnTo>
                    <a:pt x="6446742" y="1929523"/>
                  </a:lnTo>
                  <a:lnTo>
                    <a:pt x="6446932" y="1929998"/>
                  </a:lnTo>
                  <a:lnTo>
                    <a:pt x="6447884" y="1929616"/>
                  </a:lnTo>
                  <a:lnTo>
                    <a:pt x="6450218" y="1930612"/>
                  </a:lnTo>
                  <a:lnTo>
                    <a:pt x="6452835" y="1930940"/>
                  </a:lnTo>
                  <a:lnTo>
                    <a:pt x="6455021" y="1929508"/>
                  </a:lnTo>
                  <a:lnTo>
                    <a:pt x="6455683" y="1927032"/>
                  </a:lnTo>
                  <a:lnTo>
                    <a:pt x="6456011" y="1924416"/>
                  </a:lnTo>
                  <a:lnTo>
                    <a:pt x="6454723" y="1921896"/>
                  </a:lnTo>
                  <a:close/>
                </a:path>
                <a:path w="16555719" h="11230610">
                  <a:moveTo>
                    <a:pt x="11367410" y="4013547"/>
                  </a:moveTo>
                  <a:lnTo>
                    <a:pt x="11364651" y="4013552"/>
                  </a:lnTo>
                  <a:lnTo>
                    <a:pt x="11361327" y="4017650"/>
                  </a:lnTo>
                  <a:lnTo>
                    <a:pt x="11361331" y="4020408"/>
                  </a:lnTo>
                  <a:lnTo>
                    <a:pt x="11363380" y="4022070"/>
                  </a:lnTo>
                  <a:lnTo>
                    <a:pt x="11365096" y="4023590"/>
                  </a:lnTo>
                  <a:lnTo>
                    <a:pt x="11366430" y="4024159"/>
                  </a:lnTo>
                  <a:lnTo>
                    <a:pt x="11366621" y="4024635"/>
                  </a:lnTo>
                  <a:lnTo>
                    <a:pt x="11368288" y="4025346"/>
                  </a:lnTo>
                  <a:lnTo>
                    <a:pt x="11370522" y="4024723"/>
                  </a:lnTo>
                  <a:lnTo>
                    <a:pt x="11371900" y="4023340"/>
                  </a:lnTo>
                  <a:lnTo>
                    <a:pt x="11373562" y="4021292"/>
                  </a:lnTo>
                  <a:lnTo>
                    <a:pt x="11373557" y="4018533"/>
                  </a:lnTo>
                  <a:lnTo>
                    <a:pt x="11367410" y="4013547"/>
                  </a:lnTo>
                  <a:close/>
                </a:path>
                <a:path w="16555719" h="11230610">
                  <a:moveTo>
                    <a:pt x="6538781" y="1940025"/>
                  </a:moveTo>
                  <a:lnTo>
                    <a:pt x="6536021" y="1940030"/>
                  </a:lnTo>
                  <a:lnTo>
                    <a:pt x="6533688" y="1939035"/>
                  </a:lnTo>
                  <a:lnTo>
                    <a:pt x="6531070" y="1938706"/>
                  </a:lnTo>
                  <a:lnTo>
                    <a:pt x="6528885" y="1940136"/>
                  </a:lnTo>
                  <a:lnTo>
                    <a:pt x="6528222" y="1942612"/>
                  </a:lnTo>
                  <a:lnTo>
                    <a:pt x="6527703" y="1944753"/>
                  </a:lnTo>
                  <a:lnTo>
                    <a:pt x="6528801" y="1946798"/>
                  </a:lnTo>
                  <a:lnTo>
                    <a:pt x="6530800" y="1947651"/>
                  </a:lnTo>
                  <a:lnTo>
                    <a:pt x="6530991" y="1948126"/>
                  </a:lnTo>
                  <a:lnTo>
                    <a:pt x="6531942" y="1947744"/>
                  </a:lnTo>
                  <a:lnTo>
                    <a:pt x="6534276" y="1948739"/>
                  </a:lnTo>
                  <a:lnTo>
                    <a:pt x="6536893" y="1949068"/>
                  </a:lnTo>
                  <a:lnTo>
                    <a:pt x="6539080" y="1947636"/>
                  </a:lnTo>
                  <a:lnTo>
                    <a:pt x="6539741" y="1945162"/>
                  </a:lnTo>
                  <a:lnTo>
                    <a:pt x="6540070" y="1942545"/>
                  </a:lnTo>
                  <a:lnTo>
                    <a:pt x="6538781" y="1940025"/>
                  </a:lnTo>
                  <a:close/>
                </a:path>
                <a:path w="16555719" h="11230610">
                  <a:moveTo>
                    <a:pt x="11302320" y="3957417"/>
                  </a:moveTo>
                  <a:lnTo>
                    <a:pt x="11299561" y="3957422"/>
                  </a:lnTo>
                  <a:lnTo>
                    <a:pt x="11296237" y="3961519"/>
                  </a:lnTo>
                  <a:lnTo>
                    <a:pt x="11296241" y="3964278"/>
                  </a:lnTo>
                  <a:lnTo>
                    <a:pt x="11300339" y="3967602"/>
                  </a:lnTo>
                  <a:lnTo>
                    <a:pt x="11301673" y="3968171"/>
                  </a:lnTo>
                  <a:lnTo>
                    <a:pt x="11301530" y="3968504"/>
                  </a:lnTo>
                  <a:lnTo>
                    <a:pt x="11303196" y="3969215"/>
                  </a:lnTo>
                  <a:lnTo>
                    <a:pt x="11305432" y="3968593"/>
                  </a:lnTo>
                  <a:lnTo>
                    <a:pt x="11306809" y="3967211"/>
                  </a:lnTo>
                  <a:lnTo>
                    <a:pt x="11308471" y="3965162"/>
                  </a:lnTo>
                  <a:lnTo>
                    <a:pt x="11308466" y="3962403"/>
                  </a:lnTo>
                  <a:lnTo>
                    <a:pt x="11302320" y="3957417"/>
                  </a:lnTo>
                  <a:close/>
                </a:path>
                <a:path w="16555719" h="11230610">
                  <a:moveTo>
                    <a:pt x="6622363" y="1958344"/>
                  </a:moveTo>
                  <a:lnTo>
                    <a:pt x="6619604" y="1958349"/>
                  </a:lnTo>
                  <a:lnTo>
                    <a:pt x="6617271" y="1957354"/>
                  </a:lnTo>
                  <a:lnTo>
                    <a:pt x="6614654" y="1957025"/>
                  </a:lnTo>
                  <a:lnTo>
                    <a:pt x="6612467" y="1958457"/>
                  </a:lnTo>
                  <a:lnTo>
                    <a:pt x="6611806" y="1960931"/>
                  </a:lnTo>
                  <a:lnTo>
                    <a:pt x="6611286" y="1963074"/>
                  </a:lnTo>
                  <a:lnTo>
                    <a:pt x="6612383" y="1965118"/>
                  </a:lnTo>
                  <a:lnTo>
                    <a:pt x="6614717" y="1966114"/>
                  </a:lnTo>
                  <a:lnTo>
                    <a:pt x="6615525" y="1966064"/>
                  </a:lnTo>
                  <a:lnTo>
                    <a:pt x="6617858" y="1967060"/>
                  </a:lnTo>
                  <a:lnTo>
                    <a:pt x="6620476" y="1967388"/>
                  </a:lnTo>
                  <a:lnTo>
                    <a:pt x="6622662" y="1965957"/>
                  </a:lnTo>
                  <a:lnTo>
                    <a:pt x="6623325" y="1963482"/>
                  </a:lnTo>
                  <a:lnTo>
                    <a:pt x="6623653" y="1960864"/>
                  </a:lnTo>
                  <a:lnTo>
                    <a:pt x="6622363" y="1958344"/>
                  </a:lnTo>
                  <a:close/>
                </a:path>
                <a:path w="16555719" h="11230610">
                  <a:moveTo>
                    <a:pt x="6706138" y="1977140"/>
                  </a:moveTo>
                  <a:lnTo>
                    <a:pt x="6703378" y="1977145"/>
                  </a:lnTo>
                  <a:lnTo>
                    <a:pt x="6701045" y="1976149"/>
                  </a:lnTo>
                  <a:lnTo>
                    <a:pt x="6698428" y="1975820"/>
                  </a:lnTo>
                  <a:lnTo>
                    <a:pt x="6696241" y="1977251"/>
                  </a:lnTo>
                  <a:lnTo>
                    <a:pt x="6695579" y="1979727"/>
                  </a:lnTo>
                  <a:lnTo>
                    <a:pt x="6695059" y="1981869"/>
                  </a:lnTo>
                  <a:lnTo>
                    <a:pt x="6696157" y="1983912"/>
                  </a:lnTo>
                  <a:lnTo>
                    <a:pt x="6698491" y="1984908"/>
                  </a:lnTo>
                  <a:lnTo>
                    <a:pt x="6699298" y="1984860"/>
                  </a:lnTo>
                  <a:lnTo>
                    <a:pt x="6701631" y="1985855"/>
                  </a:lnTo>
                  <a:lnTo>
                    <a:pt x="6704249" y="1986184"/>
                  </a:lnTo>
                  <a:lnTo>
                    <a:pt x="6706436" y="1984752"/>
                  </a:lnTo>
                  <a:lnTo>
                    <a:pt x="6707098" y="1982276"/>
                  </a:lnTo>
                  <a:lnTo>
                    <a:pt x="6707427" y="1979658"/>
                  </a:lnTo>
                  <a:lnTo>
                    <a:pt x="6706138" y="1977140"/>
                  </a:lnTo>
                  <a:close/>
                </a:path>
                <a:path w="16555719" h="11230610">
                  <a:moveTo>
                    <a:pt x="11236469" y="3902144"/>
                  </a:moveTo>
                  <a:lnTo>
                    <a:pt x="11233568" y="3902483"/>
                  </a:lnTo>
                  <a:lnTo>
                    <a:pt x="11230244" y="3906580"/>
                  </a:lnTo>
                  <a:lnTo>
                    <a:pt x="11230583" y="3909481"/>
                  </a:lnTo>
                  <a:lnTo>
                    <a:pt x="11234680" y="3912805"/>
                  </a:lnTo>
                  <a:lnTo>
                    <a:pt x="11237679" y="3914085"/>
                  </a:lnTo>
                  <a:lnTo>
                    <a:pt x="11239772" y="3913796"/>
                  </a:lnTo>
                  <a:lnTo>
                    <a:pt x="11241292" y="3912081"/>
                  </a:lnTo>
                  <a:lnTo>
                    <a:pt x="11242954" y="3910032"/>
                  </a:lnTo>
                  <a:lnTo>
                    <a:pt x="11242616" y="3907130"/>
                  </a:lnTo>
                  <a:lnTo>
                    <a:pt x="11236469" y="3902144"/>
                  </a:lnTo>
                  <a:close/>
                </a:path>
                <a:path w="16555719" h="11230610">
                  <a:moveTo>
                    <a:pt x="6789627" y="1996601"/>
                  </a:moveTo>
                  <a:lnTo>
                    <a:pt x="6787010" y="1996272"/>
                  </a:lnTo>
                  <a:lnTo>
                    <a:pt x="6784676" y="1995277"/>
                  </a:lnTo>
                  <a:lnTo>
                    <a:pt x="6782059" y="1994949"/>
                  </a:lnTo>
                  <a:lnTo>
                    <a:pt x="6779873" y="1996380"/>
                  </a:lnTo>
                  <a:lnTo>
                    <a:pt x="6779211" y="1998855"/>
                  </a:lnTo>
                  <a:lnTo>
                    <a:pt x="6778692" y="2000998"/>
                  </a:lnTo>
                  <a:lnTo>
                    <a:pt x="6779789" y="2003042"/>
                  </a:lnTo>
                  <a:lnTo>
                    <a:pt x="6782123" y="2004037"/>
                  </a:lnTo>
                  <a:lnTo>
                    <a:pt x="6782931" y="2003988"/>
                  </a:lnTo>
                  <a:lnTo>
                    <a:pt x="6785264" y="2004983"/>
                  </a:lnTo>
                  <a:lnTo>
                    <a:pt x="6787882" y="2005312"/>
                  </a:lnTo>
                  <a:lnTo>
                    <a:pt x="6790068" y="2003880"/>
                  </a:lnTo>
                  <a:lnTo>
                    <a:pt x="6790729" y="2001405"/>
                  </a:lnTo>
                  <a:lnTo>
                    <a:pt x="6791058" y="1998787"/>
                  </a:lnTo>
                  <a:lnTo>
                    <a:pt x="6789627" y="1996601"/>
                  </a:lnTo>
                  <a:close/>
                </a:path>
                <a:path w="16555719" h="11230610">
                  <a:moveTo>
                    <a:pt x="11169765" y="3848872"/>
                  </a:moveTo>
                  <a:lnTo>
                    <a:pt x="11166864" y="3849211"/>
                  </a:lnTo>
                  <a:lnTo>
                    <a:pt x="11165202" y="3851259"/>
                  </a:lnTo>
                  <a:lnTo>
                    <a:pt x="11163682" y="3852975"/>
                  </a:lnTo>
                  <a:lnTo>
                    <a:pt x="11164021" y="3855876"/>
                  </a:lnTo>
                  <a:lnTo>
                    <a:pt x="11168118" y="3859200"/>
                  </a:lnTo>
                  <a:lnTo>
                    <a:pt x="11170785" y="3860337"/>
                  </a:lnTo>
                  <a:lnTo>
                    <a:pt x="11172878" y="3860048"/>
                  </a:lnTo>
                  <a:lnTo>
                    <a:pt x="11175917" y="3856617"/>
                  </a:lnTo>
                  <a:lnTo>
                    <a:pt x="11175579" y="3853715"/>
                  </a:lnTo>
                  <a:lnTo>
                    <a:pt x="11171481" y="3850392"/>
                  </a:lnTo>
                  <a:lnTo>
                    <a:pt x="11169765" y="3848872"/>
                  </a:lnTo>
                  <a:close/>
                </a:path>
                <a:path w="16555719" h="11230610">
                  <a:moveTo>
                    <a:pt x="6873259" y="2015730"/>
                  </a:moveTo>
                  <a:lnTo>
                    <a:pt x="6870642" y="2015402"/>
                  </a:lnTo>
                  <a:lnTo>
                    <a:pt x="6868308" y="2014406"/>
                  </a:lnTo>
                  <a:lnTo>
                    <a:pt x="6865691" y="2014078"/>
                  </a:lnTo>
                  <a:lnTo>
                    <a:pt x="6863505" y="2015508"/>
                  </a:lnTo>
                  <a:lnTo>
                    <a:pt x="6862842" y="2017984"/>
                  </a:lnTo>
                  <a:lnTo>
                    <a:pt x="6862323" y="2020125"/>
                  </a:lnTo>
                  <a:lnTo>
                    <a:pt x="6863421" y="2022170"/>
                  </a:lnTo>
                  <a:lnTo>
                    <a:pt x="6866088" y="2023307"/>
                  </a:lnTo>
                  <a:lnTo>
                    <a:pt x="6866563" y="2023116"/>
                  </a:lnTo>
                  <a:lnTo>
                    <a:pt x="6868896" y="2024111"/>
                  </a:lnTo>
                  <a:lnTo>
                    <a:pt x="6871514" y="2024440"/>
                  </a:lnTo>
                  <a:lnTo>
                    <a:pt x="6873700" y="2023008"/>
                  </a:lnTo>
                  <a:lnTo>
                    <a:pt x="6874362" y="2020534"/>
                  </a:lnTo>
                  <a:lnTo>
                    <a:pt x="6874690" y="2017917"/>
                  </a:lnTo>
                  <a:lnTo>
                    <a:pt x="6873259" y="2015730"/>
                  </a:lnTo>
                  <a:close/>
                </a:path>
                <a:path w="16555719" h="11230610">
                  <a:moveTo>
                    <a:pt x="6956749" y="2035191"/>
                  </a:moveTo>
                  <a:lnTo>
                    <a:pt x="6954131" y="2034863"/>
                  </a:lnTo>
                  <a:lnTo>
                    <a:pt x="6951798" y="2033868"/>
                  </a:lnTo>
                  <a:lnTo>
                    <a:pt x="6949180" y="2033539"/>
                  </a:lnTo>
                  <a:lnTo>
                    <a:pt x="6946995" y="2034971"/>
                  </a:lnTo>
                  <a:lnTo>
                    <a:pt x="6946333" y="2037446"/>
                  </a:lnTo>
                  <a:lnTo>
                    <a:pt x="6945813" y="2039588"/>
                  </a:lnTo>
                  <a:lnTo>
                    <a:pt x="6946911" y="2041631"/>
                  </a:lnTo>
                  <a:lnTo>
                    <a:pt x="6949577" y="2042768"/>
                  </a:lnTo>
                  <a:lnTo>
                    <a:pt x="6950053" y="2042579"/>
                  </a:lnTo>
                  <a:lnTo>
                    <a:pt x="6952386" y="2043574"/>
                  </a:lnTo>
                  <a:lnTo>
                    <a:pt x="6955003" y="2043902"/>
                  </a:lnTo>
                  <a:lnTo>
                    <a:pt x="6957189" y="2042471"/>
                  </a:lnTo>
                  <a:lnTo>
                    <a:pt x="6957851" y="2039996"/>
                  </a:lnTo>
                  <a:lnTo>
                    <a:pt x="6958179" y="2037378"/>
                  </a:lnTo>
                  <a:lnTo>
                    <a:pt x="6956749" y="2035191"/>
                  </a:lnTo>
                  <a:close/>
                </a:path>
                <a:path w="16555719" h="11230610">
                  <a:moveTo>
                    <a:pt x="11102303" y="3796457"/>
                  </a:moveTo>
                  <a:lnTo>
                    <a:pt x="11099259" y="3797128"/>
                  </a:lnTo>
                  <a:lnTo>
                    <a:pt x="11096219" y="3800559"/>
                  </a:lnTo>
                  <a:lnTo>
                    <a:pt x="11096557" y="3803461"/>
                  </a:lnTo>
                  <a:lnTo>
                    <a:pt x="11100655" y="3806785"/>
                  </a:lnTo>
                  <a:lnTo>
                    <a:pt x="11101655" y="3807212"/>
                  </a:lnTo>
                  <a:lnTo>
                    <a:pt x="11101512" y="3807545"/>
                  </a:lnTo>
                  <a:lnTo>
                    <a:pt x="11103179" y="3808256"/>
                  </a:lnTo>
                  <a:lnTo>
                    <a:pt x="11105747" y="3807776"/>
                  </a:lnTo>
                  <a:lnTo>
                    <a:pt x="11106934" y="3805918"/>
                  </a:lnTo>
                  <a:lnTo>
                    <a:pt x="11108454" y="3804202"/>
                  </a:lnTo>
                  <a:lnTo>
                    <a:pt x="11108116" y="3801301"/>
                  </a:lnTo>
                  <a:lnTo>
                    <a:pt x="11104018" y="3797977"/>
                  </a:lnTo>
                  <a:lnTo>
                    <a:pt x="11102303" y="3796457"/>
                  </a:lnTo>
                  <a:close/>
                </a:path>
                <a:path w="16555719" h="11230610">
                  <a:moveTo>
                    <a:pt x="7040097" y="2054986"/>
                  </a:moveTo>
                  <a:lnTo>
                    <a:pt x="7037479" y="2054658"/>
                  </a:lnTo>
                  <a:lnTo>
                    <a:pt x="7035146" y="2053662"/>
                  </a:lnTo>
                  <a:lnTo>
                    <a:pt x="7032528" y="2053334"/>
                  </a:lnTo>
                  <a:lnTo>
                    <a:pt x="7030342" y="2054765"/>
                  </a:lnTo>
                  <a:lnTo>
                    <a:pt x="7029680" y="2057240"/>
                  </a:lnTo>
                  <a:lnTo>
                    <a:pt x="7029160" y="2059383"/>
                  </a:lnTo>
                  <a:lnTo>
                    <a:pt x="7030258" y="2061427"/>
                  </a:lnTo>
                  <a:lnTo>
                    <a:pt x="7032925" y="2062565"/>
                  </a:lnTo>
                  <a:lnTo>
                    <a:pt x="7033400" y="2062373"/>
                  </a:lnTo>
                  <a:lnTo>
                    <a:pt x="7035733" y="2063368"/>
                  </a:lnTo>
                  <a:lnTo>
                    <a:pt x="7038351" y="2063697"/>
                  </a:lnTo>
                  <a:lnTo>
                    <a:pt x="7040537" y="2062265"/>
                  </a:lnTo>
                  <a:lnTo>
                    <a:pt x="7041199" y="2059791"/>
                  </a:lnTo>
                  <a:lnTo>
                    <a:pt x="7041528" y="2057173"/>
                  </a:lnTo>
                  <a:lnTo>
                    <a:pt x="7040097" y="2054986"/>
                  </a:lnTo>
                  <a:close/>
                </a:path>
                <a:path w="16555719" h="11230610">
                  <a:moveTo>
                    <a:pt x="11033271" y="3744948"/>
                  </a:moveTo>
                  <a:lnTo>
                    <a:pt x="11030703" y="3745429"/>
                  </a:lnTo>
                  <a:lnTo>
                    <a:pt x="11027379" y="3749528"/>
                  </a:lnTo>
                  <a:lnTo>
                    <a:pt x="11027860" y="3752095"/>
                  </a:lnTo>
                  <a:lnTo>
                    <a:pt x="11031957" y="3755419"/>
                  </a:lnTo>
                  <a:lnTo>
                    <a:pt x="11032957" y="3755846"/>
                  </a:lnTo>
                  <a:lnTo>
                    <a:pt x="11032815" y="3756178"/>
                  </a:lnTo>
                  <a:lnTo>
                    <a:pt x="11034482" y="3756889"/>
                  </a:lnTo>
                  <a:lnTo>
                    <a:pt x="11037050" y="3756410"/>
                  </a:lnTo>
                  <a:lnTo>
                    <a:pt x="11038236" y="3754552"/>
                  </a:lnTo>
                  <a:lnTo>
                    <a:pt x="11039898" y="3752504"/>
                  </a:lnTo>
                  <a:lnTo>
                    <a:pt x="11039418" y="3749934"/>
                  </a:lnTo>
                  <a:lnTo>
                    <a:pt x="11033271" y="3744948"/>
                  </a:lnTo>
                  <a:close/>
                </a:path>
                <a:path w="16555719" h="11230610">
                  <a:moveTo>
                    <a:pt x="7123586" y="2074449"/>
                  </a:moveTo>
                  <a:lnTo>
                    <a:pt x="7120968" y="2074120"/>
                  </a:lnTo>
                  <a:lnTo>
                    <a:pt x="7118635" y="2073125"/>
                  </a:lnTo>
                  <a:lnTo>
                    <a:pt x="7116018" y="2072795"/>
                  </a:lnTo>
                  <a:lnTo>
                    <a:pt x="7113831" y="2074227"/>
                  </a:lnTo>
                  <a:lnTo>
                    <a:pt x="7112507" y="2079178"/>
                  </a:lnTo>
                  <a:lnTo>
                    <a:pt x="7113606" y="2081222"/>
                  </a:lnTo>
                  <a:lnTo>
                    <a:pt x="7115606" y="2082075"/>
                  </a:lnTo>
                  <a:lnTo>
                    <a:pt x="7116081" y="2081883"/>
                  </a:lnTo>
                  <a:lnTo>
                    <a:pt x="7116414" y="2082026"/>
                  </a:lnTo>
                  <a:lnTo>
                    <a:pt x="7116890" y="2081835"/>
                  </a:lnTo>
                  <a:lnTo>
                    <a:pt x="7119222" y="2082829"/>
                  </a:lnTo>
                  <a:lnTo>
                    <a:pt x="7121503" y="2083016"/>
                  </a:lnTo>
                  <a:lnTo>
                    <a:pt x="7124026" y="2081728"/>
                  </a:lnTo>
                  <a:lnTo>
                    <a:pt x="7124688" y="2079252"/>
                  </a:lnTo>
                  <a:lnTo>
                    <a:pt x="7125017" y="2076634"/>
                  </a:lnTo>
                  <a:lnTo>
                    <a:pt x="7123586" y="2074449"/>
                  </a:lnTo>
                  <a:close/>
                </a:path>
                <a:path w="16555719" h="11230610">
                  <a:moveTo>
                    <a:pt x="7206506" y="2095243"/>
                  </a:moveTo>
                  <a:lnTo>
                    <a:pt x="7203889" y="2094915"/>
                  </a:lnTo>
                  <a:lnTo>
                    <a:pt x="7201556" y="2093920"/>
                  </a:lnTo>
                  <a:lnTo>
                    <a:pt x="7199414" y="2093400"/>
                  </a:lnTo>
                  <a:lnTo>
                    <a:pt x="7196895" y="2094688"/>
                  </a:lnTo>
                  <a:lnTo>
                    <a:pt x="7195571" y="2099640"/>
                  </a:lnTo>
                  <a:lnTo>
                    <a:pt x="7196669" y="2101683"/>
                  </a:lnTo>
                  <a:lnTo>
                    <a:pt x="7198668" y="2102536"/>
                  </a:lnTo>
                  <a:lnTo>
                    <a:pt x="7198810" y="2102204"/>
                  </a:lnTo>
                  <a:lnTo>
                    <a:pt x="7199143" y="2102346"/>
                  </a:lnTo>
                  <a:lnTo>
                    <a:pt x="7199618" y="2102155"/>
                  </a:lnTo>
                  <a:lnTo>
                    <a:pt x="7201952" y="2103150"/>
                  </a:lnTo>
                  <a:lnTo>
                    <a:pt x="7204094" y="2103670"/>
                  </a:lnTo>
                  <a:lnTo>
                    <a:pt x="7206614" y="2102380"/>
                  </a:lnTo>
                  <a:lnTo>
                    <a:pt x="7207938" y="2097430"/>
                  </a:lnTo>
                  <a:lnTo>
                    <a:pt x="7206506" y="2095243"/>
                  </a:lnTo>
                  <a:close/>
                </a:path>
                <a:path w="16555719" h="11230610">
                  <a:moveTo>
                    <a:pt x="10963671" y="3694775"/>
                  </a:moveTo>
                  <a:lnTo>
                    <a:pt x="10960769" y="3695112"/>
                  </a:lnTo>
                  <a:lnTo>
                    <a:pt x="10958113" y="3699494"/>
                  </a:lnTo>
                  <a:lnTo>
                    <a:pt x="10958450" y="3702396"/>
                  </a:lnTo>
                  <a:lnTo>
                    <a:pt x="10960356" y="3704391"/>
                  </a:lnTo>
                  <a:lnTo>
                    <a:pt x="10963689" y="3705813"/>
                  </a:lnTo>
                  <a:lnTo>
                    <a:pt x="10963832" y="3705480"/>
                  </a:lnTo>
                  <a:lnTo>
                    <a:pt x="10965498" y="3706191"/>
                  </a:lnTo>
                  <a:lnTo>
                    <a:pt x="10968066" y="3705710"/>
                  </a:lnTo>
                  <a:lnTo>
                    <a:pt x="10970439" y="3701995"/>
                  </a:lnTo>
                  <a:lnTo>
                    <a:pt x="10970102" y="3699093"/>
                  </a:lnTo>
                  <a:lnTo>
                    <a:pt x="10968195" y="3697099"/>
                  </a:lnTo>
                  <a:lnTo>
                    <a:pt x="10965861" y="3696103"/>
                  </a:lnTo>
                  <a:lnTo>
                    <a:pt x="10963671" y="3694775"/>
                  </a:lnTo>
                  <a:close/>
                </a:path>
                <a:path w="16555719" h="11230610">
                  <a:moveTo>
                    <a:pt x="7289903" y="2115847"/>
                  </a:moveTo>
                  <a:lnTo>
                    <a:pt x="7287286" y="2115519"/>
                  </a:lnTo>
                  <a:lnTo>
                    <a:pt x="7284953" y="2114524"/>
                  </a:lnTo>
                  <a:lnTo>
                    <a:pt x="7282810" y="2114004"/>
                  </a:lnTo>
                  <a:lnTo>
                    <a:pt x="7280290" y="2115293"/>
                  </a:lnTo>
                  <a:lnTo>
                    <a:pt x="7278967" y="2120243"/>
                  </a:lnTo>
                  <a:lnTo>
                    <a:pt x="7280064" y="2122288"/>
                  </a:lnTo>
                  <a:lnTo>
                    <a:pt x="7282064" y="2123141"/>
                  </a:lnTo>
                  <a:lnTo>
                    <a:pt x="7282207" y="2122808"/>
                  </a:lnTo>
                  <a:lnTo>
                    <a:pt x="7282540" y="2122950"/>
                  </a:lnTo>
                  <a:lnTo>
                    <a:pt x="7283016" y="2122759"/>
                  </a:lnTo>
                  <a:lnTo>
                    <a:pt x="7285348" y="2123754"/>
                  </a:lnTo>
                  <a:lnTo>
                    <a:pt x="7287490" y="2124273"/>
                  </a:lnTo>
                  <a:lnTo>
                    <a:pt x="7290011" y="2122984"/>
                  </a:lnTo>
                  <a:lnTo>
                    <a:pt x="7290673" y="2120508"/>
                  </a:lnTo>
                  <a:lnTo>
                    <a:pt x="7291192" y="2118367"/>
                  </a:lnTo>
                  <a:lnTo>
                    <a:pt x="7289903" y="2115847"/>
                  </a:lnTo>
                  <a:close/>
                </a:path>
                <a:path w="16555719" h="11230610">
                  <a:moveTo>
                    <a:pt x="10893502" y="3645932"/>
                  </a:moveTo>
                  <a:lnTo>
                    <a:pt x="10890600" y="3646271"/>
                  </a:lnTo>
                  <a:lnTo>
                    <a:pt x="10888133" y="3650339"/>
                  </a:lnTo>
                  <a:lnTo>
                    <a:pt x="10887943" y="3650652"/>
                  </a:lnTo>
                  <a:lnTo>
                    <a:pt x="10888422" y="3653221"/>
                  </a:lnTo>
                  <a:lnTo>
                    <a:pt x="10890329" y="3655216"/>
                  </a:lnTo>
                  <a:lnTo>
                    <a:pt x="10895662" y="3657491"/>
                  </a:lnTo>
                  <a:lnTo>
                    <a:pt x="10897898" y="3656869"/>
                  </a:lnTo>
                  <a:lnTo>
                    <a:pt x="10898887" y="3655320"/>
                  </a:lnTo>
                  <a:lnTo>
                    <a:pt x="10900411" y="3652820"/>
                  </a:lnTo>
                  <a:lnTo>
                    <a:pt x="10899932" y="3650251"/>
                  </a:lnTo>
                  <a:lnTo>
                    <a:pt x="10898027" y="3648256"/>
                  </a:lnTo>
                  <a:lnTo>
                    <a:pt x="10895693" y="3647261"/>
                  </a:lnTo>
                  <a:lnTo>
                    <a:pt x="10893502" y="3645932"/>
                  </a:lnTo>
                  <a:close/>
                </a:path>
                <a:path w="16555719" h="11230610">
                  <a:moveTo>
                    <a:pt x="7373491" y="2136926"/>
                  </a:moveTo>
                  <a:lnTo>
                    <a:pt x="7370872" y="2136598"/>
                  </a:lnTo>
                  <a:lnTo>
                    <a:pt x="7368541" y="2135603"/>
                  </a:lnTo>
                  <a:lnTo>
                    <a:pt x="7366065" y="2134941"/>
                  </a:lnTo>
                  <a:lnTo>
                    <a:pt x="7363545" y="2136230"/>
                  </a:lnTo>
                  <a:lnTo>
                    <a:pt x="7362221" y="2141180"/>
                  </a:lnTo>
                  <a:lnTo>
                    <a:pt x="7363319" y="2143225"/>
                  </a:lnTo>
                  <a:lnTo>
                    <a:pt x="7365318" y="2144078"/>
                  </a:lnTo>
                  <a:lnTo>
                    <a:pt x="7365460" y="2143744"/>
                  </a:lnTo>
                  <a:lnTo>
                    <a:pt x="7365794" y="2143887"/>
                  </a:lnTo>
                  <a:lnTo>
                    <a:pt x="7366270" y="2143696"/>
                  </a:lnTo>
                  <a:lnTo>
                    <a:pt x="7368602" y="2144691"/>
                  </a:lnTo>
                  <a:lnTo>
                    <a:pt x="7371078" y="2145352"/>
                  </a:lnTo>
                  <a:lnTo>
                    <a:pt x="7373598" y="2144063"/>
                  </a:lnTo>
                  <a:lnTo>
                    <a:pt x="7374260" y="2141589"/>
                  </a:lnTo>
                  <a:lnTo>
                    <a:pt x="7374780" y="2139446"/>
                  </a:lnTo>
                  <a:lnTo>
                    <a:pt x="7373491" y="2136926"/>
                  </a:lnTo>
                  <a:close/>
                </a:path>
                <a:path w="16555719" h="11230610">
                  <a:moveTo>
                    <a:pt x="10823048" y="3597758"/>
                  </a:moveTo>
                  <a:lnTo>
                    <a:pt x="10820148" y="3598095"/>
                  </a:lnTo>
                  <a:lnTo>
                    <a:pt x="10817680" y="3602165"/>
                  </a:lnTo>
                  <a:lnTo>
                    <a:pt x="10817490" y="3602478"/>
                  </a:lnTo>
                  <a:lnTo>
                    <a:pt x="10817969" y="3605046"/>
                  </a:lnTo>
                  <a:lnTo>
                    <a:pt x="10819875" y="3607040"/>
                  </a:lnTo>
                  <a:lnTo>
                    <a:pt x="10825209" y="3609316"/>
                  </a:lnTo>
                  <a:lnTo>
                    <a:pt x="10827443" y="3608694"/>
                  </a:lnTo>
                  <a:lnTo>
                    <a:pt x="10828432" y="3607145"/>
                  </a:lnTo>
                  <a:lnTo>
                    <a:pt x="10829959" y="3604644"/>
                  </a:lnTo>
                  <a:lnTo>
                    <a:pt x="10829479" y="3602075"/>
                  </a:lnTo>
                  <a:lnTo>
                    <a:pt x="10827571" y="3600081"/>
                  </a:lnTo>
                  <a:lnTo>
                    <a:pt x="10825240" y="3599086"/>
                  </a:lnTo>
                  <a:lnTo>
                    <a:pt x="10823048" y="3597758"/>
                  </a:lnTo>
                  <a:close/>
                </a:path>
                <a:path w="16555719" h="11230610">
                  <a:moveTo>
                    <a:pt x="7456602" y="2158196"/>
                  </a:moveTo>
                  <a:lnTo>
                    <a:pt x="7453985" y="2157868"/>
                  </a:lnTo>
                  <a:lnTo>
                    <a:pt x="7451652" y="2156873"/>
                  </a:lnTo>
                  <a:lnTo>
                    <a:pt x="7449177" y="2156211"/>
                  </a:lnTo>
                  <a:lnTo>
                    <a:pt x="7446657" y="2157500"/>
                  </a:lnTo>
                  <a:lnTo>
                    <a:pt x="7445995" y="2159975"/>
                  </a:lnTo>
                  <a:lnTo>
                    <a:pt x="7444999" y="2162308"/>
                  </a:lnTo>
                  <a:lnTo>
                    <a:pt x="7446430" y="2164495"/>
                  </a:lnTo>
                  <a:lnTo>
                    <a:pt x="7448764" y="2165490"/>
                  </a:lnTo>
                  <a:lnTo>
                    <a:pt x="7449240" y="2165299"/>
                  </a:lnTo>
                  <a:lnTo>
                    <a:pt x="7451573" y="2166295"/>
                  </a:lnTo>
                  <a:lnTo>
                    <a:pt x="7454048" y="2166956"/>
                  </a:lnTo>
                  <a:lnTo>
                    <a:pt x="7456568" y="2165667"/>
                  </a:lnTo>
                  <a:lnTo>
                    <a:pt x="7457891" y="2160717"/>
                  </a:lnTo>
                  <a:lnTo>
                    <a:pt x="7456602" y="2158196"/>
                  </a:lnTo>
                  <a:close/>
                </a:path>
                <a:path w="16555719" h="11230610">
                  <a:moveTo>
                    <a:pt x="10751359" y="3550631"/>
                  </a:moveTo>
                  <a:lnTo>
                    <a:pt x="10748458" y="3550969"/>
                  </a:lnTo>
                  <a:lnTo>
                    <a:pt x="10745991" y="3555038"/>
                  </a:lnTo>
                  <a:lnTo>
                    <a:pt x="10745801" y="3555351"/>
                  </a:lnTo>
                  <a:lnTo>
                    <a:pt x="10746139" y="3558253"/>
                  </a:lnTo>
                  <a:lnTo>
                    <a:pt x="10748187" y="3559915"/>
                  </a:lnTo>
                  <a:lnTo>
                    <a:pt x="10753520" y="3562190"/>
                  </a:lnTo>
                  <a:lnTo>
                    <a:pt x="10755755" y="3561567"/>
                  </a:lnTo>
                  <a:lnTo>
                    <a:pt x="10756744" y="3560019"/>
                  </a:lnTo>
                  <a:lnTo>
                    <a:pt x="10758270" y="3557519"/>
                  </a:lnTo>
                  <a:lnTo>
                    <a:pt x="10757932" y="3554617"/>
                  </a:lnTo>
                  <a:lnTo>
                    <a:pt x="10755883" y="3552954"/>
                  </a:lnTo>
                  <a:lnTo>
                    <a:pt x="10753551" y="3551959"/>
                  </a:lnTo>
                  <a:lnTo>
                    <a:pt x="10751359" y="3550631"/>
                  </a:lnTo>
                  <a:close/>
                </a:path>
                <a:path w="16555719" h="11230610">
                  <a:moveTo>
                    <a:pt x="7539572" y="2179802"/>
                  </a:moveTo>
                  <a:lnTo>
                    <a:pt x="7536955" y="2179472"/>
                  </a:lnTo>
                  <a:lnTo>
                    <a:pt x="7534622" y="2178477"/>
                  </a:lnTo>
                  <a:lnTo>
                    <a:pt x="7532146" y="2177815"/>
                  </a:lnTo>
                  <a:lnTo>
                    <a:pt x="7529626" y="2179104"/>
                  </a:lnTo>
                  <a:lnTo>
                    <a:pt x="7528965" y="2181579"/>
                  </a:lnTo>
                  <a:lnTo>
                    <a:pt x="7528112" y="2183579"/>
                  </a:lnTo>
                  <a:lnTo>
                    <a:pt x="7529401" y="2186099"/>
                  </a:lnTo>
                  <a:lnTo>
                    <a:pt x="7531734" y="2187094"/>
                  </a:lnTo>
                  <a:lnTo>
                    <a:pt x="7532209" y="2186903"/>
                  </a:lnTo>
                  <a:lnTo>
                    <a:pt x="7534543" y="2187898"/>
                  </a:lnTo>
                  <a:lnTo>
                    <a:pt x="7537018" y="2188560"/>
                  </a:lnTo>
                  <a:lnTo>
                    <a:pt x="7539538" y="2187271"/>
                  </a:lnTo>
                  <a:lnTo>
                    <a:pt x="7540861" y="2182320"/>
                  </a:lnTo>
                  <a:lnTo>
                    <a:pt x="7539572" y="2179802"/>
                  </a:lnTo>
                  <a:close/>
                </a:path>
                <a:path w="16555719" h="11230610">
                  <a:moveTo>
                    <a:pt x="7622258" y="2202071"/>
                  </a:moveTo>
                  <a:lnTo>
                    <a:pt x="7619641" y="2201743"/>
                  </a:lnTo>
                  <a:lnTo>
                    <a:pt x="7617307" y="2200747"/>
                  </a:lnTo>
                  <a:lnTo>
                    <a:pt x="7614832" y="2200085"/>
                  </a:lnTo>
                  <a:lnTo>
                    <a:pt x="7612645" y="2201517"/>
                  </a:lnTo>
                  <a:lnTo>
                    <a:pt x="7610797" y="2205849"/>
                  </a:lnTo>
                  <a:lnTo>
                    <a:pt x="7612086" y="2208370"/>
                  </a:lnTo>
                  <a:lnTo>
                    <a:pt x="7614419" y="2209365"/>
                  </a:lnTo>
                  <a:lnTo>
                    <a:pt x="7614895" y="2209174"/>
                  </a:lnTo>
                  <a:lnTo>
                    <a:pt x="7617228" y="2210169"/>
                  </a:lnTo>
                  <a:lnTo>
                    <a:pt x="7619704" y="2210831"/>
                  </a:lnTo>
                  <a:lnTo>
                    <a:pt x="7621889" y="2209399"/>
                  </a:lnTo>
                  <a:lnTo>
                    <a:pt x="7622884" y="2207067"/>
                  </a:lnTo>
                  <a:lnTo>
                    <a:pt x="7623546" y="2204591"/>
                  </a:lnTo>
                  <a:lnTo>
                    <a:pt x="7622258" y="2202071"/>
                  </a:lnTo>
                  <a:close/>
                </a:path>
                <a:path w="16555719" h="11230610">
                  <a:moveTo>
                    <a:pt x="10679528" y="3503839"/>
                  </a:moveTo>
                  <a:lnTo>
                    <a:pt x="10676485" y="3504509"/>
                  </a:lnTo>
                  <a:lnTo>
                    <a:pt x="10675346" y="3506388"/>
                  </a:lnTo>
                  <a:lnTo>
                    <a:pt x="10675156" y="3506701"/>
                  </a:lnTo>
                  <a:lnTo>
                    <a:pt x="10673731" y="3508457"/>
                  </a:lnTo>
                  <a:lnTo>
                    <a:pt x="10673495" y="3508749"/>
                  </a:lnTo>
                  <a:lnTo>
                    <a:pt x="10674165" y="3511793"/>
                  </a:lnTo>
                  <a:lnTo>
                    <a:pt x="10676213" y="3513455"/>
                  </a:lnTo>
                  <a:lnTo>
                    <a:pt x="10679215" y="3514735"/>
                  </a:lnTo>
                  <a:lnTo>
                    <a:pt x="10679405" y="3515210"/>
                  </a:lnTo>
                  <a:lnTo>
                    <a:pt x="10681405" y="3516063"/>
                  </a:lnTo>
                  <a:lnTo>
                    <a:pt x="10683782" y="3515107"/>
                  </a:lnTo>
                  <a:lnTo>
                    <a:pt x="10684771" y="3513559"/>
                  </a:lnTo>
                  <a:lnTo>
                    <a:pt x="10684968" y="3513250"/>
                  </a:lnTo>
                  <a:lnTo>
                    <a:pt x="10686392" y="3511494"/>
                  </a:lnTo>
                  <a:lnTo>
                    <a:pt x="10686630" y="3511201"/>
                  </a:lnTo>
                  <a:lnTo>
                    <a:pt x="10685959" y="3508158"/>
                  </a:lnTo>
                  <a:lnTo>
                    <a:pt x="10683910" y="3506496"/>
                  </a:lnTo>
                  <a:lnTo>
                    <a:pt x="10681577" y="3505501"/>
                  </a:lnTo>
                  <a:lnTo>
                    <a:pt x="10679528" y="3503839"/>
                  </a:lnTo>
                  <a:close/>
                </a:path>
                <a:path w="16555719" h="11230610">
                  <a:moveTo>
                    <a:pt x="7704943" y="2224341"/>
                  </a:moveTo>
                  <a:lnTo>
                    <a:pt x="7702326" y="2224013"/>
                  </a:lnTo>
                  <a:lnTo>
                    <a:pt x="7699993" y="2223018"/>
                  </a:lnTo>
                  <a:lnTo>
                    <a:pt x="7697518" y="2222356"/>
                  </a:lnTo>
                  <a:lnTo>
                    <a:pt x="7695331" y="2223788"/>
                  </a:lnTo>
                  <a:lnTo>
                    <a:pt x="7693483" y="2228120"/>
                  </a:lnTo>
                  <a:lnTo>
                    <a:pt x="7694772" y="2230640"/>
                  </a:lnTo>
                  <a:lnTo>
                    <a:pt x="7697105" y="2231635"/>
                  </a:lnTo>
                  <a:lnTo>
                    <a:pt x="7697580" y="2231444"/>
                  </a:lnTo>
                  <a:lnTo>
                    <a:pt x="7699914" y="2232439"/>
                  </a:lnTo>
                  <a:lnTo>
                    <a:pt x="7702389" y="2233101"/>
                  </a:lnTo>
                  <a:lnTo>
                    <a:pt x="7704575" y="2231670"/>
                  </a:lnTo>
                  <a:lnTo>
                    <a:pt x="7705570" y="2229336"/>
                  </a:lnTo>
                  <a:lnTo>
                    <a:pt x="7706232" y="2226861"/>
                  </a:lnTo>
                  <a:lnTo>
                    <a:pt x="7704943" y="2224341"/>
                  </a:lnTo>
                  <a:close/>
                </a:path>
                <a:path w="16555719" h="11230610">
                  <a:moveTo>
                    <a:pt x="10606652" y="3458570"/>
                  </a:moveTo>
                  <a:lnTo>
                    <a:pt x="10603609" y="3459242"/>
                  </a:lnTo>
                  <a:lnTo>
                    <a:pt x="10602660" y="3460806"/>
                  </a:lnTo>
                  <a:lnTo>
                    <a:pt x="10601489" y="3462671"/>
                  </a:lnTo>
                  <a:lnTo>
                    <a:pt x="10601094" y="3463290"/>
                  </a:lnTo>
                  <a:lnTo>
                    <a:pt x="10601766" y="3466333"/>
                  </a:lnTo>
                  <a:lnTo>
                    <a:pt x="10603814" y="3467995"/>
                  </a:lnTo>
                  <a:lnTo>
                    <a:pt x="10608813" y="3470128"/>
                  </a:lnTo>
                  <a:lnTo>
                    <a:pt x="10611525" y="3469314"/>
                  </a:lnTo>
                  <a:lnTo>
                    <a:pt x="10612377" y="3467315"/>
                  </a:lnTo>
                  <a:lnTo>
                    <a:pt x="10613168" y="3466076"/>
                  </a:lnTo>
                  <a:lnTo>
                    <a:pt x="10613564" y="3465457"/>
                  </a:lnTo>
                  <a:lnTo>
                    <a:pt x="10612892" y="3462414"/>
                  </a:lnTo>
                  <a:lnTo>
                    <a:pt x="10610844" y="3460752"/>
                  </a:lnTo>
                  <a:lnTo>
                    <a:pt x="10608510" y="3459756"/>
                  </a:lnTo>
                  <a:lnTo>
                    <a:pt x="10606652" y="3458570"/>
                  </a:lnTo>
                  <a:close/>
                </a:path>
                <a:path w="16555719" h="11230610">
                  <a:moveTo>
                    <a:pt x="7787820" y="2247088"/>
                  </a:moveTo>
                  <a:lnTo>
                    <a:pt x="7785203" y="2246759"/>
                  </a:lnTo>
                  <a:lnTo>
                    <a:pt x="7782870" y="2245764"/>
                  </a:lnTo>
                  <a:lnTo>
                    <a:pt x="7780394" y="2245102"/>
                  </a:lnTo>
                  <a:lnTo>
                    <a:pt x="7778207" y="2246533"/>
                  </a:lnTo>
                  <a:lnTo>
                    <a:pt x="7776359" y="2250866"/>
                  </a:lnTo>
                  <a:lnTo>
                    <a:pt x="7777649" y="2253386"/>
                  </a:lnTo>
                  <a:lnTo>
                    <a:pt x="7779982" y="2254381"/>
                  </a:lnTo>
                  <a:lnTo>
                    <a:pt x="7780457" y="2254190"/>
                  </a:lnTo>
                  <a:lnTo>
                    <a:pt x="7782790" y="2255186"/>
                  </a:lnTo>
                  <a:lnTo>
                    <a:pt x="7785266" y="2255847"/>
                  </a:lnTo>
                  <a:lnTo>
                    <a:pt x="7787452" y="2254416"/>
                  </a:lnTo>
                  <a:lnTo>
                    <a:pt x="7788447" y="2252082"/>
                  </a:lnTo>
                  <a:lnTo>
                    <a:pt x="7789109" y="2249607"/>
                  </a:lnTo>
                  <a:lnTo>
                    <a:pt x="7787820" y="2247088"/>
                  </a:lnTo>
                  <a:close/>
                </a:path>
                <a:path w="16555719" h="11230610">
                  <a:moveTo>
                    <a:pt x="10533302" y="3413492"/>
                  </a:moveTo>
                  <a:lnTo>
                    <a:pt x="10530257" y="3414164"/>
                  </a:lnTo>
                  <a:lnTo>
                    <a:pt x="10529262" y="3416496"/>
                  </a:lnTo>
                  <a:lnTo>
                    <a:pt x="10527934" y="3418688"/>
                  </a:lnTo>
                  <a:lnTo>
                    <a:pt x="10528748" y="3421398"/>
                  </a:lnTo>
                  <a:lnTo>
                    <a:pt x="10530797" y="3423060"/>
                  </a:lnTo>
                  <a:lnTo>
                    <a:pt x="10535796" y="3425193"/>
                  </a:lnTo>
                  <a:lnTo>
                    <a:pt x="10538508" y="3424379"/>
                  </a:lnTo>
                  <a:lnTo>
                    <a:pt x="10539360" y="3422380"/>
                  </a:lnTo>
                  <a:lnTo>
                    <a:pt x="10540688" y="3420188"/>
                  </a:lnTo>
                  <a:lnTo>
                    <a:pt x="10539875" y="3417478"/>
                  </a:lnTo>
                  <a:lnTo>
                    <a:pt x="10537827" y="3415817"/>
                  </a:lnTo>
                  <a:lnTo>
                    <a:pt x="10535493" y="3414821"/>
                  </a:lnTo>
                  <a:lnTo>
                    <a:pt x="10533302" y="3413492"/>
                  </a:lnTo>
                  <a:close/>
                </a:path>
                <a:path w="16555719" h="11230610">
                  <a:moveTo>
                    <a:pt x="7869746" y="2270216"/>
                  </a:moveTo>
                  <a:lnTo>
                    <a:pt x="7867128" y="2269887"/>
                  </a:lnTo>
                  <a:lnTo>
                    <a:pt x="7864795" y="2268892"/>
                  </a:lnTo>
                  <a:lnTo>
                    <a:pt x="7862319" y="2268230"/>
                  </a:lnTo>
                  <a:lnTo>
                    <a:pt x="7860134" y="2269661"/>
                  </a:lnTo>
                  <a:lnTo>
                    <a:pt x="7859138" y="2271994"/>
                  </a:lnTo>
                  <a:lnTo>
                    <a:pt x="7858618" y="2274137"/>
                  </a:lnTo>
                  <a:lnTo>
                    <a:pt x="7859908" y="2276656"/>
                  </a:lnTo>
                  <a:lnTo>
                    <a:pt x="7861908" y="2277509"/>
                  </a:lnTo>
                  <a:lnTo>
                    <a:pt x="7861716" y="2277033"/>
                  </a:lnTo>
                  <a:lnTo>
                    <a:pt x="7864716" y="2278313"/>
                  </a:lnTo>
                  <a:lnTo>
                    <a:pt x="7867191" y="2278974"/>
                  </a:lnTo>
                  <a:lnTo>
                    <a:pt x="7869378" y="2277544"/>
                  </a:lnTo>
                  <a:lnTo>
                    <a:pt x="7870373" y="2275211"/>
                  </a:lnTo>
                  <a:lnTo>
                    <a:pt x="7871035" y="2272735"/>
                  </a:lnTo>
                  <a:lnTo>
                    <a:pt x="7869746" y="2270216"/>
                  </a:lnTo>
                  <a:close/>
                </a:path>
                <a:path w="16555719" h="11230610">
                  <a:moveTo>
                    <a:pt x="10459858" y="3369558"/>
                  </a:moveTo>
                  <a:lnTo>
                    <a:pt x="10456814" y="3370229"/>
                  </a:lnTo>
                  <a:lnTo>
                    <a:pt x="10455819" y="3372561"/>
                  </a:lnTo>
                  <a:lnTo>
                    <a:pt x="10454490" y="3374752"/>
                  </a:lnTo>
                  <a:lnTo>
                    <a:pt x="10455304" y="3377463"/>
                  </a:lnTo>
                  <a:lnTo>
                    <a:pt x="10457353" y="3379125"/>
                  </a:lnTo>
                  <a:lnTo>
                    <a:pt x="10462353" y="3381258"/>
                  </a:lnTo>
                  <a:lnTo>
                    <a:pt x="10465063" y="3380444"/>
                  </a:lnTo>
                  <a:lnTo>
                    <a:pt x="10465916" y="3378444"/>
                  </a:lnTo>
                  <a:lnTo>
                    <a:pt x="10467244" y="3376253"/>
                  </a:lnTo>
                  <a:lnTo>
                    <a:pt x="10466431" y="3373543"/>
                  </a:lnTo>
                  <a:lnTo>
                    <a:pt x="10464382" y="3371881"/>
                  </a:lnTo>
                  <a:lnTo>
                    <a:pt x="10462050" y="3370886"/>
                  </a:lnTo>
                  <a:lnTo>
                    <a:pt x="10459858" y="3369558"/>
                  </a:lnTo>
                  <a:close/>
                </a:path>
                <a:path w="16555719" h="11230610">
                  <a:moveTo>
                    <a:pt x="7952196" y="2293961"/>
                  </a:moveTo>
                  <a:lnTo>
                    <a:pt x="7949578" y="2293632"/>
                  </a:lnTo>
                  <a:lnTo>
                    <a:pt x="7947245" y="2292637"/>
                  </a:lnTo>
                  <a:lnTo>
                    <a:pt x="7944770" y="2291975"/>
                  </a:lnTo>
                  <a:lnTo>
                    <a:pt x="7942584" y="2293407"/>
                  </a:lnTo>
                  <a:lnTo>
                    <a:pt x="7941588" y="2295741"/>
                  </a:lnTo>
                  <a:lnTo>
                    <a:pt x="7941069" y="2297882"/>
                  </a:lnTo>
                  <a:lnTo>
                    <a:pt x="7942357" y="2300402"/>
                  </a:lnTo>
                  <a:lnTo>
                    <a:pt x="7944357" y="2301255"/>
                  </a:lnTo>
                  <a:lnTo>
                    <a:pt x="7944166" y="2300779"/>
                  </a:lnTo>
                  <a:lnTo>
                    <a:pt x="7947166" y="2302059"/>
                  </a:lnTo>
                  <a:lnTo>
                    <a:pt x="7949641" y="2302721"/>
                  </a:lnTo>
                  <a:lnTo>
                    <a:pt x="7951827" y="2301290"/>
                  </a:lnTo>
                  <a:lnTo>
                    <a:pt x="7952822" y="2298957"/>
                  </a:lnTo>
                  <a:lnTo>
                    <a:pt x="7953484" y="2296481"/>
                  </a:lnTo>
                  <a:lnTo>
                    <a:pt x="7952196" y="2293961"/>
                  </a:lnTo>
                  <a:close/>
                </a:path>
                <a:path w="16555719" h="11230610">
                  <a:moveTo>
                    <a:pt x="10385796" y="3326147"/>
                  </a:moveTo>
                  <a:lnTo>
                    <a:pt x="10382752" y="3326817"/>
                  </a:lnTo>
                  <a:lnTo>
                    <a:pt x="10381756" y="3329150"/>
                  </a:lnTo>
                  <a:lnTo>
                    <a:pt x="10380428" y="3331341"/>
                  </a:lnTo>
                  <a:lnTo>
                    <a:pt x="10381243" y="3334052"/>
                  </a:lnTo>
                  <a:lnTo>
                    <a:pt x="10383291" y="3335714"/>
                  </a:lnTo>
                  <a:lnTo>
                    <a:pt x="10388290" y="3337847"/>
                  </a:lnTo>
                  <a:lnTo>
                    <a:pt x="10391001" y="3337033"/>
                  </a:lnTo>
                  <a:lnTo>
                    <a:pt x="10391855" y="3335033"/>
                  </a:lnTo>
                  <a:lnTo>
                    <a:pt x="10393183" y="3332843"/>
                  </a:lnTo>
                  <a:lnTo>
                    <a:pt x="10392369" y="3330131"/>
                  </a:lnTo>
                  <a:lnTo>
                    <a:pt x="10390321" y="3328471"/>
                  </a:lnTo>
                  <a:lnTo>
                    <a:pt x="10387987" y="3327475"/>
                  </a:lnTo>
                  <a:lnTo>
                    <a:pt x="10385796" y="3326147"/>
                  </a:lnTo>
                  <a:close/>
                </a:path>
                <a:path w="16555719" h="11230610">
                  <a:moveTo>
                    <a:pt x="8034220" y="2318707"/>
                  </a:moveTo>
                  <a:lnTo>
                    <a:pt x="8030219" y="2317001"/>
                  </a:lnTo>
                  <a:lnTo>
                    <a:pt x="8028371" y="2321334"/>
                  </a:lnTo>
                  <a:lnTo>
                    <a:pt x="8027419" y="2325262"/>
                  </a:lnTo>
                  <a:lnTo>
                    <a:pt x="8027332" y="2325619"/>
                  </a:lnTo>
                  <a:lnTo>
                    <a:pt x="8029332" y="2326472"/>
                  </a:lnTo>
                  <a:lnTo>
                    <a:pt x="8031807" y="2327134"/>
                  </a:lnTo>
                  <a:lnTo>
                    <a:pt x="8033993" y="2325702"/>
                  </a:lnTo>
                  <a:lnTo>
                    <a:pt x="8034988" y="2323370"/>
                  </a:lnTo>
                  <a:lnTo>
                    <a:pt x="8035650" y="2320894"/>
                  </a:lnTo>
                  <a:lnTo>
                    <a:pt x="8034220" y="2318707"/>
                  </a:lnTo>
                  <a:close/>
                </a:path>
                <a:path w="16555719" h="11230610">
                  <a:moveTo>
                    <a:pt x="10311975" y="3284020"/>
                  </a:moveTo>
                  <a:lnTo>
                    <a:pt x="10308930" y="3284691"/>
                  </a:lnTo>
                  <a:lnTo>
                    <a:pt x="10307936" y="3287023"/>
                  </a:lnTo>
                  <a:lnTo>
                    <a:pt x="10306607" y="3289215"/>
                  </a:lnTo>
                  <a:lnTo>
                    <a:pt x="10307421" y="3291927"/>
                  </a:lnTo>
                  <a:lnTo>
                    <a:pt x="10309470" y="3293588"/>
                  </a:lnTo>
                  <a:lnTo>
                    <a:pt x="10314469" y="3295721"/>
                  </a:lnTo>
                  <a:lnTo>
                    <a:pt x="10317180" y="3294907"/>
                  </a:lnTo>
                  <a:lnTo>
                    <a:pt x="10318033" y="3292907"/>
                  </a:lnTo>
                  <a:lnTo>
                    <a:pt x="10319362" y="3290716"/>
                  </a:lnTo>
                  <a:lnTo>
                    <a:pt x="10318548" y="3288006"/>
                  </a:lnTo>
                  <a:lnTo>
                    <a:pt x="10316499" y="3286343"/>
                  </a:lnTo>
                  <a:lnTo>
                    <a:pt x="10314167" y="3285348"/>
                  </a:lnTo>
                  <a:lnTo>
                    <a:pt x="10311975" y="3284020"/>
                  </a:lnTo>
                  <a:close/>
                </a:path>
                <a:path w="16555719" h="11230610">
                  <a:moveTo>
                    <a:pt x="8116384" y="2343120"/>
                  </a:moveTo>
                  <a:lnTo>
                    <a:pt x="8113909" y="2342458"/>
                  </a:lnTo>
                  <a:lnTo>
                    <a:pt x="8111577" y="2341463"/>
                  </a:lnTo>
                  <a:lnTo>
                    <a:pt x="8109102" y="2340801"/>
                  </a:lnTo>
                  <a:lnTo>
                    <a:pt x="8106915" y="2342231"/>
                  </a:lnTo>
                  <a:lnTo>
                    <a:pt x="8105919" y="2344565"/>
                  </a:lnTo>
                  <a:lnTo>
                    <a:pt x="8105400" y="2346706"/>
                  </a:lnTo>
                  <a:lnTo>
                    <a:pt x="8106689" y="2349226"/>
                  </a:lnTo>
                  <a:lnTo>
                    <a:pt x="8108689" y="2350079"/>
                  </a:lnTo>
                  <a:lnTo>
                    <a:pt x="8108831" y="2349746"/>
                  </a:lnTo>
                  <a:lnTo>
                    <a:pt x="8111498" y="2350884"/>
                  </a:lnTo>
                  <a:lnTo>
                    <a:pt x="8113973" y="2351546"/>
                  </a:lnTo>
                  <a:lnTo>
                    <a:pt x="8116159" y="2350115"/>
                  </a:lnTo>
                  <a:lnTo>
                    <a:pt x="8117154" y="2347781"/>
                  </a:lnTo>
                  <a:lnTo>
                    <a:pt x="8117816" y="2345307"/>
                  </a:lnTo>
                  <a:lnTo>
                    <a:pt x="8116384" y="2343120"/>
                  </a:lnTo>
                  <a:close/>
                </a:path>
                <a:path w="16555719" h="11230610">
                  <a:moveTo>
                    <a:pt x="10237345" y="3241943"/>
                  </a:moveTo>
                  <a:lnTo>
                    <a:pt x="10234301" y="3242613"/>
                  </a:lnTo>
                  <a:lnTo>
                    <a:pt x="10233305" y="3244946"/>
                  </a:lnTo>
                  <a:lnTo>
                    <a:pt x="10231977" y="3247137"/>
                  </a:lnTo>
                  <a:lnTo>
                    <a:pt x="10232648" y="3250181"/>
                  </a:lnTo>
                  <a:lnTo>
                    <a:pt x="10234840" y="3251510"/>
                  </a:lnTo>
                  <a:lnTo>
                    <a:pt x="10239838" y="3253642"/>
                  </a:lnTo>
                  <a:lnTo>
                    <a:pt x="10242549" y="3252829"/>
                  </a:lnTo>
                  <a:lnTo>
                    <a:pt x="10243402" y="3250830"/>
                  </a:lnTo>
                  <a:lnTo>
                    <a:pt x="10244731" y="3248638"/>
                  </a:lnTo>
                  <a:lnTo>
                    <a:pt x="10244061" y="3245594"/>
                  </a:lnTo>
                  <a:lnTo>
                    <a:pt x="10241869" y="3244265"/>
                  </a:lnTo>
                  <a:lnTo>
                    <a:pt x="10239536" y="3243270"/>
                  </a:lnTo>
                  <a:lnTo>
                    <a:pt x="10237345" y="3241943"/>
                  </a:lnTo>
                  <a:close/>
                </a:path>
                <a:path w="16555719" h="11230610">
                  <a:moveTo>
                    <a:pt x="8198600" y="2368341"/>
                  </a:moveTo>
                  <a:lnTo>
                    <a:pt x="8194267" y="2366493"/>
                  </a:lnTo>
                  <a:lnTo>
                    <a:pt x="8192419" y="2370825"/>
                  </a:lnTo>
                  <a:lnTo>
                    <a:pt x="8191418" y="2374733"/>
                  </a:lnTo>
                  <a:lnTo>
                    <a:pt x="8191327" y="2375088"/>
                  </a:lnTo>
                  <a:lnTo>
                    <a:pt x="8193712" y="2376105"/>
                  </a:lnTo>
                  <a:lnTo>
                    <a:pt x="8196187" y="2376767"/>
                  </a:lnTo>
                  <a:lnTo>
                    <a:pt x="8198373" y="2375335"/>
                  </a:lnTo>
                  <a:lnTo>
                    <a:pt x="8199368" y="2373002"/>
                  </a:lnTo>
                  <a:lnTo>
                    <a:pt x="8200030" y="2370527"/>
                  </a:lnTo>
                  <a:lnTo>
                    <a:pt x="8198600" y="2368341"/>
                  </a:lnTo>
                  <a:close/>
                </a:path>
                <a:path w="16555719" h="11230610">
                  <a:moveTo>
                    <a:pt x="10161812" y="3201055"/>
                  </a:moveTo>
                  <a:lnTo>
                    <a:pt x="10158768" y="3201727"/>
                  </a:lnTo>
                  <a:lnTo>
                    <a:pt x="10157773" y="3204060"/>
                  </a:lnTo>
                  <a:lnTo>
                    <a:pt x="10156445" y="3206251"/>
                  </a:lnTo>
                  <a:lnTo>
                    <a:pt x="10157258" y="3208961"/>
                  </a:lnTo>
                  <a:lnTo>
                    <a:pt x="10159449" y="3210290"/>
                  </a:lnTo>
                  <a:lnTo>
                    <a:pt x="10164450" y="3212423"/>
                  </a:lnTo>
                  <a:lnTo>
                    <a:pt x="10167017" y="3211942"/>
                  </a:lnTo>
                  <a:lnTo>
                    <a:pt x="10168012" y="3209609"/>
                  </a:lnTo>
                  <a:lnTo>
                    <a:pt x="10169341" y="3207419"/>
                  </a:lnTo>
                  <a:lnTo>
                    <a:pt x="10168527" y="3204708"/>
                  </a:lnTo>
                  <a:lnTo>
                    <a:pt x="10166337" y="3203380"/>
                  </a:lnTo>
                  <a:lnTo>
                    <a:pt x="10164003" y="3202384"/>
                  </a:lnTo>
                  <a:lnTo>
                    <a:pt x="10161812" y="3201055"/>
                  </a:lnTo>
                  <a:close/>
                </a:path>
                <a:path w="16555719" h="11230610">
                  <a:moveTo>
                    <a:pt x="8280198" y="2394086"/>
                  </a:moveTo>
                  <a:lnTo>
                    <a:pt x="8277722" y="2393424"/>
                  </a:lnTo>
                  <a:lnTo>
                    <a:pt x="8275388" y="2392429"/>
                  </a:lnTo>
                  <a:lnTo>
                    <a:pt x="8272914" y="2391767"/>
                  </a:lnTo>
                  <a:lnTo>
                    <a:pt x="8270727" y="2393199"/>
                  </a:lnTo>
                  <a:lnTo>
                    <a:pt x="8269731" y="2395532"/>
                  </a:lnTo>
                  <a:lnTo>
                    <a:pt x="8269385" y="2396961"/>
                  </a:lnTo>
                  <a:lnTo>
                    <a:pt x="8269212" y="2397674"/>
                  </a:lnTo>
                  <a:lnTo>
                    <a:pt x="8270500" y="2400193"/>
                  </a:lnTo>
                  <a:lnTo>
                    <a:pt x="8275167" y="2402184"/>
                  </a:lnTo>
                  <a:lnTo>
                    <a:pt x="8277642" y="2402846"/>
                  </a:lnTo>
                  <a:lnTo>
                    <a:pt x="8279828" y="2401415"/>
                  </a:lnTo>
                  <a:lnTo>
                    <a:pt x="8280824" y="2399082"/>
                  </a:lnTo>
                  <a:lnTo>
                    <a:pt x="8281486" y="2396606"/>
                  </a:lnTo>
                  <a:lnTo>
                    <a:pt x="8280198" y="2394086"/>
                  </a:lnTo>
                  <a:close/>
                </a:path>
                <a:path w="16555719" h="11230610">
                  <a:moveTo>
                    <a:pt x="10086280" y="3160169"/>
                  </a:moveTo>
                  <a:lnTo>
                    <a:pt x="10083570" y="3160983"/>
                  </a:lnTo>
                  <a:lnTo>
                    <a:pt x="10081579" y="3165649"/>
                  </a:lnTo>
                  <a:lnTo>
                    <a:pt x="10082392" y="3168360"/>
                  </a:lnTo>
                  <a:lnTo>
                    <a:pt x="10084583" y="3169688"/>
                  </a:lnTo>
                  <a:lnTo>
                    <a:pt x="10086917" y="3170684"/>
                  </a:lnTo>
                  <a:lnTo>
                    <a:pt x="10086440" y="3170874"/>
                  </a:lnTo>
                  <a:lnTo>
                    <a:pt x="10088774" y="3171870"/>
                  </a:lnTo>
                  <a:lnTo>
                    <a:pt x="10091485" y="3171056"/>
                  </a:lnTo>
                  <a:lnTo>
                    <a:pt x="10092481" y="3168723"/>
                  </a:lnTo>
                  <a:lnTo>
                    <a:pt x="10093809" y="3166532"/>
                  </a:lnTo>
                  <a:lnTo>
                    <a:pt x="10092995" y="3163821"/>
                  </a:lnTo>
                  <a:lnTo>
                    <a:pt x="10090805" y="3162493"/>
                  </a:lnTo>
                  <a:lnTo>
                    <a:pt x="10088471" y="3161497"/>
                  </a:lnTo>
                  <a:lnTo>
                    <a:pt x="10086280" y="3160169"/>
                  </a:lnTo>
                  <a:close/>
                </a:path>
                <a:path w="16555719" h="11230610">
                  <a:moveTo>
                    <a:pt x="8362126" y="2419974"/>
                  </a:moveTo>
                  <a:lnTo>
                    <a:pt x="8359652" y="2419313"/>
                  </a:lnTo>
                  <a:lnTo>
                    <a:pt x="8357318" y="2418317"/>
                  </a:lnTo>
                  <a:lnTo>
                    <a:pt x="8355175" y="2417797"/>
                  </a:lnTo>
                  <a:lnTo>
                    <a:pt x="8352657" y="2419086"/>
                  </a:lnTo>
                  <a:lnTo>
                    <a:pt x="8351662" y="2421420"/>
                  </a:lnTo>
                  <a:lnTo>
                    <a:pt x="8351000" y="2423894"/>
                  </a:lnTo>
                  <a:lnTo>
                    <a:pt x="8352289" y="2426414"/>
                  </a:lnTo>
                  <a:lnTo>
                    <a:pt x="8354288" y="2427267"/>
                  </a:lnTo>
                  <a:lnTo>
                    <a:pt x="8354430" y="2426934"/>
                  </a:lnTo>
                  <a:lnTo>
                    <a:pt x="8357097" y="2428071"/>
                  </a:lnTo>
                  <a:lnTo>
                    <a:pt x="8359572" y="2428733"/>
                  </a:lnTo>
                  <a:lnTo>
                    <a:pt x="8361758" y="2427303"/>
                  </a:lnTo>
                  <a:lnTo>
                    <a:pt x="8362754" y="2424969"/>
                  </a:lnTo>
                  <a:lnTo>
                    <a:pt x="8363417" y="2422495"/>
                  </a:lnTo>
                  <a:lnTo>
                    <a:pt x="8362126" y="2419974"/>
                  </a:lnTo>
                  <a:close/>
                </a:path>
                <a:path w="16555719" h="11230610">
                  <a:moveTo>
                    <a:pt x="10015321" y="3122414"/>
                  </a:moveTo>
                  <a:lnTo>
                    <a:pt x="10010655" y="3120424"/>
                  </a:lnTo>
                  <a:lnTo>
                    <a:pt x="10007610" y="3121095"/>
                  </a:lnTo>
                  <a:lnTo>
                    <a:pt x="10005620" y="3125762"/>
                  </a:lnTo>
                  <a:lnTo>
                    <a:pt x="10006433" y="3128473"/>
                  </a:lnTo>
                  <a:lnTo>
                    <a:pt x="10008625" y="3129802"/>
                  </a:lnTo>
                  <a:lnTo>
                    <a:pt x="10013624" y="3131934"/>
                  </a:lnTo>
                  <a:lnTo>
                    <a:pt x="10016334" y="3131120"/>
                  </a:lnTo>
                  <a:lnTo>
                    <a:pt x="10018325" y="3126454"/>
                  </a:lnTo>
                  <a:lnTo>
                    <a:pt x="10017512" y="3123743"/>
                  </a:lnTo>
                  <a:lnTo>
                    <a:pt x="10015321" y="3122414"/>
                  </a:lnTo>
                  <a:close/>
                </a:path>
                <a:path w="16555719" h="11230610">
                  <a:moveTo>
                    <a:pt x="8443631" y="2446862"/>
                  </a:moveTo>
                  <a:lnTo>
                    <a:pt x="8441156" y="2446201"/>
                  </a:lnTo>
                  <a:lnTo>
                    <a:pt x="8438823" y="2445205"/>
                  </a:lnTo>
                  <a:lnTo>
                    <a:pt x="8436347" y="2444543"/>
                  </a:lnTo>
                  <a:lnTo>
                    <a:pt x="8433828" y="2445832"/>
                  </a:lnTo>
                  <a:lnTo>
                    <a:pt x="8432833" y="2448165"/>
                  </a:lnTo>
                  <a:lnTo>
                    <a:pt x="8432171" y="2450641"/>
                  </a:lnTo>
                  <a:lnTo>
                    <a:pt x="8433459" y="2453161"/>
                  </a:lnTo>
                  <a:lnTo>
                    <a:pt x="8435459" y="2454014"/>
                  </a:lnTo>
                  <a:lnTo>
                    <a:pt x="8435601" y="2453681"/>
                  </a:lnTo>
                  <a:lnTo>
                    <a:pt x="8438267" y="2454818"/>
                  </a:lnTo>
                  <a:lnTo>
                    <a:pt x="8440743" y="2455480"/>
                  </a:lnTo>
                  <a:lnTo>
                    <a:pt x="8443262" y="2454190"/>
                  </a:lnTo>
                  <a:lnTo>
                    <a:pt x="8444257" y="2451857"/>
                  </a:lnTo>
                  <a:lnTo>
                    <a:pt x="8444919" y="2449382"/>
                  </a:lnTo>
                  <a:lnTo>
                    <a:pt x="8443631" y="2446862"/>
                  </a:lnTo>
                  <a:close/>
                </a:path>
                <a:path w="16555719" h="11230610">
                  <a:moveTo>
                    <a:pt x="9941886" y="3083998"/>
                  </a:moveTo>
                  <a:lnTo>
                    <a:pt x="9934553" y="3080870"/>
                  </a:lnTo>
                  <a:lnTo>
                    <a:pt x="9931843" y="3081684"/>
                  </a:lnTo>
                  <a:lnTo>
                    <a:pt x="9929852" y="3086350"/>
                  </a:lnTo>
                  <a:lnTo>
                    <a:pt x="9930666" y="3089062"/>
                  </a:lnTo>
                  <a:lnTo>
                    <a:pt x="9932856" y="3090390"/>
                  </a:lnTo>
                  <a:lnTo>
                    <a:pt x="9937856" y="3092523"/>
                  </a:lnTo>
                  <a:lnTo>
                    <a:pt x="9940567" y="3091709"/>
                  </a:lnTo>
                  <a:lnTo>
                    <a:pt x="9942557" y="3087043"/>
                  </a:lnTo>
                  <a:lnTo>
                    <a:pt x="9941886" y="3083998"/>
                  </a:lnTo>
                  <a:close/>
                </a:path>
                <a:path w="16555719" h="11230610">
                  <a:moveTo>
                    <a:pt x="8524992" y="2474083"/>
                  </a:moveTo>
                  <a:lnTo>
                    <a:pt x="8522516" y="2473421"/>
                  </a:lnTo>
                  <a:lnTo>
                    <a:pt x="8520184" y="2472426"/>
                  </a:lnTo>
                  <a:lnTo>
                    <a:pt x="8517708" y="2471764"/>
                  </a:lnTo>
                  <a:lnTo>
                    <a:pt x="8515188" y="2473053"/>
                  </a:lnTo>
                  <a:lnTo>
                    <a:pt x="8514193" y="2475386"/>
                  </a:lnTo>
                  <a:lnTo>
                    <a:pt x="8513531" y="2477861"/>
                  </a:lnTo>
                  <a:lnTo>
                    <a:pt x="8514487" y="2480238"/>
                  </a:lnTo>
                  <a:lnTo>
                    <a:pt x="8516821" y="2481234"/>
                  </a:lnTo>
                  <a:lnTo>
                    <a:pt x="8517297" y="2481042"/>
                  </a:lnTo>
                  <a:lnTo>
                    <a:pt x="8519630" y="2482038"/>
                  </a:lnTo>
                  <a:lnTo>
                    <a:pt x="8522105" y="2482700"/>
                  </a:lnTo>
                  <a:lnTo>
                    <a:pt x="8524624" y="2481411"/>
                  </a:lnTo>
                  <a:lnTo>
                    <a:pt x="8525620" y="2479078"/>
                  </a:lnTo>
                  <a:lnTo>
                    <a:pt x="8526281" y="2476603"/>
                  </a:lnTo>
                  <a:lnTo>
                    <a:pt x="8524992" y="2474083"/>
                  </a:lnTo>
                  <a:close/>
                </a:path>
                <a:path w="16555719" h="11230610">
                  <a:moveTo>
                    <a:pt x="9865310" y="3044636"/>
                  </a:moveTo>
                  <a:lnTo>
                    <a:pt x="9858310" y="3041650"/>
                  </a:lnTo>
                  <a:lnTo>
                    <a:pt x="9855600" y="3042464"/>
                  </a:lnTo>
                  <a:lnTo>
                    <a:pt x="9853609" y="3047131"/>
                  </a:lnTo>
                  <a:lnTo>
                    <a:pt x="9854280" y="3050175"/>
                  </a:lnTo>
                  <a:lnTo>
                    <a:pt x="9861279" y="3053161"/>
                  </a:lnTo>
                  <a:lnTo>
                    <a:pt x="9863991" y="3052347"/>
                  </a:lnTo>
                  <a:lnTo>
                    <a:pt x="9865981" y="3047681"/>
                  </a:lnTo>
                  <a:lnTo>
                    <a:pt x="9865310" y="3044636"/>
                  </a:lnTo>
                  <a:close/>
                </a:path>
                <a:path w="16555719" h="11230610">
                  <a:moveTo>
                    <a:pt x="8605786" y="2502638"/>
                  </a:moveTo>
                  <a:lnTo>
                    <a:pt x="8603310" y="2501976"/>
                  </a:lnTo>
                  <a:lnTo>
                    <a:pt x="8598644" y="2499985"/>
                  </a:lnTo>
                  <a:lnTo>
                    <a:pt x="8596124" y="2501273"/>
                  </a:lnTo>
                  <a:lnTo>
                    <a:pt x="8595129" y="2503607"/>
                  </a:lnTo>
                  <a:lnTo>
                    <a:pt x="8594656" y="2505376"/>
                  </a:lnTo>
                  <a:lnTo>
                    <a:pt x="8594467" y="2506083"/>
                  </a:lnTo>
                  <a:lnTo>
                    <a:pt x="8595423" y="2508460"/>
                  </a:lnTo>
                  <a:lnTo>
                    <a:pt x="8597757" y="2509455"/>
                  </a:lnTo>
                  <a:lnTo>
                    <a:pt x="8597899" y="2509123"/>
                  </a:lnTo>
                  <a:lnTo>
                    <a:pt x="8602564" y="2511113"/>
                  </a:lnTo>
                  <a:lnTo>
                    <a:pt x="8605084" y="2509824"/>
                  </a:lnTo>
                  <a:lnTo>
                    <a:pt x="8607075" y="2505156"/>
                  </a:lnTo>
                  <a:lnTo>
                    <a:pt x="8605786" y="2502638"/>
                  </a:lnTo>
                  <a:close/>
                </a:path>
                <a:path w="16555719" h="11230610">
                  <a:moveTo>
                    <a:pt x="9788640" y="3006416"/>
                  </a:moveTo>
                  <a:lnTo>
                    <a:pt x="9781640" y="3003431"/>
                  </a:lnTo>
                  <a:lnTo>
                    <a:pt x="9778930" y="3004245"/>
                  </a:lnTo>
                  <a:lnTo>
                    <a:pt x="9776940" y="3008911"/>
                  </a:lnTo>
                  <a:lnTo>
                    <a:pt x="9777610" y="3011955"/>
                  </a:lnTo>
                  <a:lnTo>
                    <a:pt x="9784610" y="3014941"/>
                  </a:lnTo>
                  <a:lnTo>
                    <a:pt x="9787320" y="3014127"/>
                  </a:lnTo>
                  <a:lnTo>
                    <a:pt x="9789311" y="3009459"/>
                  </a:lnTo>
                  <a:lnTo>
                    <a:pt x="9788640" y="3006416"/>
                  </a:lnTo>
                  <a:close/>
                </a:path>
                <a:path w="16555719" h="11230610">
                  <a:moveTo>
                    <a:pt x="8686436" y="2531526"/>
                  </a:moveTo>
                  <a:lnTo>
                    <a:pt x="8679437" y="2528540"/>
                  </a:lnTo>
                  <a:lnTo>
                    <a:pt x="8676917" y="2529829"/>
                  </a:lnTo>
                  <a:lnTo>
                    <a:pt x="8675922" y="2532161"/>
                  </a:lnTo>
                  <a:lnTo>
                    <a:pt x="8675449" y="2533929"/>
                  </a:lnTo>
                  <a:lnTo>
                    <a:pt x="8675260" y="2534637"/>
                  </a:lnTo>
                  <a:lnTo>
                    <a:pt x="8676216" y="2537014"/>
                  </a:lnTo>
                  <a:lnTo>
                    <a:pt x="8678548" y="2538009"/>
                  </a:lnTo>
                  <a:lnTo>
                    <a:pt x="8678691" y="2537676"/>
                  </a:lnTo>
                  <a:lnTo>
                    <a:pt x="8683358" y="2539666"/>
                  </a:lnTo>
                  <a:lnTo>
                    <a:pt x="8685877" y="2538377"/>
                  </a:lnTo>
                  <a:lnTo>
                    <a:pt x="8687867" y="2533712"/>
                  </a:lnTo>
                  <a:lnTo>
                    <a:pt x="8686436" y="2531526"/>
                  </a:lnTo>
                  <a:close/>
                </a:path>
                <a:path w="16555719" h="11230610">
                  <a:moveTo>
                    <a:pt x="9711971" y="2968197"/>
                  </a:moveTo>
                  <a:lnTo>
                    <a:pt x="9704971" y="2965211"/>
                  </a:lnTo>
                  <a:lnTo>
                    <a:pt x="9702260" y="2966024"/>
                  </a:lnTo>
                  <a:lnTo>
                    <a:pt x="9700269" y="2970690"/>
                  </a:lnTo>
                  <a:lnTo>
                    <a:pt x="9700941" y="2973734"/>
                  </a:lnTo>
                  <a:lnTo>
                    <a:pt x="9707941" y="2976720"/>
                  </a:lnTo>
                  <a:lnTo>
                    <a:pt x="9710650" y="2975907"/>
                  </a:lnTo>
                  <a:lnTo>
                    <a:pt x="9712641" y="2971241"/>
                  </a:lnTo>
                  <a:lnTo>
                    <a:pt x="9711971" y="2968197"/>
                  </a:lnTo>
                  <a:close/>
                </a:path>
                <a:path w="16555719" h="11230610">
                  <a:moveTo>
                    <a:pt x="9635016" y="2930642"/>
                  </a:moveTo>
                  <a:lnTo>
                    <a:pt x="9628017" y="2927656"/>
                  </a:lnTo>
                  <a:lnTo>
                    <a:pt x="9625306" y="2928470"/>
                  </a:lnTo>
                  <a:lnTo>
                    <a:pt x="9623315" y="2933137"/>
                  </a:lnTo>
                  <a:lnTo>
                    <a:pt x="9623987" y="2936181"/>
                  </a:lnTo>
                  <a:lnTo>
                    <a:pt x="9630987" y="2939167"/>
                  </a:lnTo>
                  <a:lnTo>
                    <a:pt x="9633696" y="2938354"/>
                  </a:lnTo>
                  <a:lnTo>
                    <a:pt x="9635687" y="2933686"/>
                  </a:lnTo>
                  <a:lnTo>
                    <a:pt x="9635016" y="2930642"/>
                  </a:lnTo>
                  <a:close/>
                </a:path>
                <a:path w="16555719" h="11230610">
                  <a:moveTo>
                    <a:pt x="8767087" y="2560412"/>
                  </a:moveTo>
                  <a:lnTo>
                    <a:pt x="8760087" y="2557426"/>
                  </a:lnTo>
                  <a:lnTo>
                    <a:pt x="8757569" y="2558716"/>
                  </a:lnTo>
                  <a:lnTo>
                    <a:pt x="8756573" y="2561050"/>
                  </a:lnTo>
                  <a:lnTo>
                    <a:pt x="8756006" y="2563172"/>
                  </a:lnTo>
                  <a:lnTo>
                    <a:pt x="8755911" y="2563525"/>
                  </a:lnTo>
                  <a:lnTo>
                    <a:pt x="8756866" y="2565902"/>
                  </a:lnTo>
                  <a:lnTo>
                    <a:pt x="8763866" y="2568887"/>
                  </a:lnTo>
                  <a:lnTo>
                    <a:pt x="8766384" y="2567599"/>
                  </a:lnTo>
                  <a:lnTo>
                    <a:pt x="8768375" y="2562932"/>
                  </a:lnTo>
                  <a:lnTo>
                    <a:pt x="8767087" y="2560412"/>
                  </a:lnTo>
                  <a:close/>
                </a:path>
                <a:path w="16555719" h="11230610">
                  <a:moveTo>
                    <a:pt x="9557302" y="2893947"/>
                  </a:moveTo>
                  <a:lnTo>
                    <a:pt x="9550302" y="2890961"/>
                  </a:lnTo>
                  <a:lnTo>
                    <a:pt x="9547592" y="2891775"/>
                  </a:lnTo>
                  <a:lnTo>
                    <a:pt x="9545602" y="2896441"/>
                  </a:lnTo>
                  <a:lnTo>
                    <a:pt x="9546415" y="2899152"/>
                  </a:lnTo>
                  <a:lnTo>
                    <a:pt x="9553415" y="2902138"/>
                  </a:lnTo>
                  <a:lnTo>
                    <a:pt x="9556125" y="2901324"/>
                  </a:lnTo>
                  <a:lnTo>
                    <a:pt x="9558116" y="2896658"/>
                  </a:lnTo>
                  <a:lnTo>
                    <a:pt x="9557302" y="2893947"/>
                  </a:lnTo>
                  <a:close/>
                </a:path>
                <a:path w="16555719" h="11230610">
                  <a:moveTo>
                    <a:pt x="8847644" y="2590442"/>
                  </a:moveTo>
                  <a:lnTo>
                    <a:pt x="8840645" y="2587456"/>
                  </a:lnTo>
                  <a:lnTo>
                    <a:pt x="8838126" y="2588746"/>
                  </a:lnTo>
                  <a:lnTo>
                    <a:pt x="8837131" y="2591078"/>
                  </a:lnTo>
                  <a:lnTo>
                    <a:pt x="8836563" y="2593201"/>
                  </a:lnTo>
                  <a:lnTo>
                    <a:pt x="8836469" y="2593554"/>
                  </a:lnTo>
                  <a:lnTo>
                    <a:pt x="8837424" y="2595932"/>
                  </a:lnTo>
                  <a:lnTo>
                    <a:pt x="8844423" y="2598917"/>
                  </a:lnTo>
                  <a:lnTo>
                    <a:pt x="8846943" y="2597628"/>
                  </a:lnTo>
                  <a:lnTo>
                    <a:pt x="8848933" y="2592962"/>
                  </a:lnTo>
                  <a:lnTo>
                    <a:pt x="8847644" y="2590442"/>
                  </a:lnTo>
                  <a:close/>
                </a:path>
                <a:path w="16555719" h="11230610">
                  <a:moveTo>
                    <a:pt x="9479921" y="2857394"/>
                  </a:moveTo>
                  <a:lnTo>
                    <a:pt x="9472922" y="2854408"/>
                  </a:lnTo>
                  <a:lnTo>
                    <a:pt x="9470211" y="2855220"/>
                  </a:lnTo>
                  <a:lnTo>
                    <a:pt x="9468220" y="2859886"/>
                  </a:lnTo>
                  <a:lnTo>
                    <a:pt x="9469034" y="2862598"/>
                  </a:lnTo>
                  <a:lnTo>
                    <a:pt x="9476034" y="2865584"/>
                  </a:lnTo>
                  <a:lnTo>
                    <a:pt x="9478745" y="2864770"/>
                  </a:lnTo>
                  <a:lnTo>
                    <a:pt x="9480735" y="2860104"/>
                  </a:lnTo>
                  <a:lnTo>
                    <a:pt x="9479921" y="2857394"/>
                  </a:lnTo>
                  <a:close/>
                </a:path>
                <a:path w="16555719" h="11230610">
                  <a:moveTo>
                    <a:pt x="8927584" y="2620997"/>
                  </a:moveTo>
                  <a:lnTo>
                    <a:pt x="8920585" y="2618011"/>
                  </a:lnTo>
                  <a:lnTo>
                    <a:pt x="8918065" y="2619299"/>
                  </a:lnTo>
                  <a:lnTo>
                    <a:pt x="8917070" y="2621633"/>
                  </a:lnTo>
                  <a:lnTo>
                    <a:pt x="8916503" y="2623755"/>
                  </a:lnTo>
                  <a:lnTo>
                    <a:pt x="8916408" y="2624108"/>
                  </a:lnTo>
                  <a:lnTo>
                    <a:pt x="8917363" y="2626485"/>
                  </a:lnTo>
                  <a:lnTo>
                    <a:pt x="8924363" y="2629471"/>
                  </a:lnTo>
                  <a:lnTo>
                    <a:pt x="8926882" y="2628183"/>
                  </a:lnTo>
                  <a:lnTo>
                    <a:pt x="8928873" y="2623517"/>
                  </a:lnTo>
                  <a:lnTo>
                    <a:pt x="8927584" y="2620997"/>
                  </a:lnTo>
                  <a:close/>
                </a:path>
                <a:path w="16555719" h="11230610">
                  <a:moveTo>
                    <a:pt x="9402398" y="2821173"/>
                  </a:moveTo>
                  <a:lnTo>
                    <a:pt x="9395398" y="2818187"/>
                  </a:lnTo>
                  <a:lnTo>
                    <a:pt x="9392688" y="2819001"/>
                  </a:lnTo>
                  <a:lnTo>
                    <a:pt x="9390698" y="2823667"/>
                  </a:lnTo>
                  <a:lnTo>
                    <a:pt x="9391511" y="2826378"/>
                  </a:lnTo>
                  <a:lnTo>
                    <a:pt x="9398511" y="2829364"/>
                  </a:lnTo>
                  <a:lnTo>
                    <a:pt x="9401221" y="2828550"/>
                  </a:lnTo>
                  <a:lnTo>
                    <a:pt x="9403212" y="2823884"/>
                  </a:lnTo>
                  <a:lnTo>
                    <a:pt x="9402398" y="2821173"/>
                  </a:lnTo>
                  <a:close/>
                </a:path>
                <a:path w="16555719" h="11230610">
                  <a:moveTo>
                    <a:pt x="9007572" y="2652359"/>
                  </a:moveTo>
                  <a:lnTo>
                    <a:pt x="9000574" y="2649374"/>
                  </a:lnTo>
                  <a:lnTo>
                    <a:pt x="8998055" y="2650663"/>
                  </a:lnTo>
                  <a:lnTo>
                    <a:pt x="8997060" y="2652996"/>
                  </a:lnTo>
                  <a:lnTo>
                    <a:pt x="8996491" y="2655117"/>
                  </a:lnTo>
                  <a:lnTo>
                    <a:pt x="8996397" y="2655471"/>
                  </a:lnTo>
                  <a:lnTo>
                    <a:pt x="8997351" y="2657848"/>
                  </a:lnTo>
                  <a:lnTo>
                    <a:pt x="9004351" y="2660834"/>
                  </a:lnTo>
                  <a:lnTo>
                    <a:pt x="9006871" y="2659545"/>
                  </a:lnTo>
                  <a:lnTo>
                    <a:pt x="9008862" y="2654879"/>
                  </a:lnTo>
                  <a:lnTo>
                    <a:pt x="9007572" y="2652359"/>
                  </a:lnTo>
                  <a:close/>
                </a:path>
                <a:path w="16555719" h="11230610">
                  <a:moveTo>
                    <a:pt x="9324116" y="2785810"/>
                  </a:moveTo>
                  <a:lnTo>
                    <a:pt x="9317116" y="2782824"/>
                  </a:lnTo>
                  <a:lnTo>
                    <a:pt x="9314406" y="2783638"/>
                  </a:lnTo>
                  <a:lnTo>
                    <a:pt x="9313220" y="2786285"/>
                  </a:lnTo>
                  <a:lnTo>
                    <a:pt x="9312082" y="2788162"/>
                  </a:lnTo>
                  <a:lnTo>
                    <a:pt x="9313229" y="2791015"/>
                  </a:lnTo>
                  <a:lnTo>
                    <a:pt x="9320228" y="2794001"/>
                  </a:lnTo>
                  <a:lnTo>
                    <a:pt x="9322939" y="2793187"/>
                  </a:lnTo>
                  <a:lnTo>
                    <a:pt x="9324124" y="2790542"/>
                  </a:lnTo>
                  <a:lnTo>
                    <a:pt x="9325263" y="2788663"/>
                  </a:lnTo>
                  <a:lnTo>
                    <a:pt x="9324116" y="2785810"/>
                  </a:lnTo>
                  <a:close/>
                </a:path>
                <a:path w="16555719" h="11230610">
                  <a:moveTo>
                    <a:pt x="9086802" y="2684580"/>
                  </a:moveTo>
                  <a:lnTo>
                    <a:pt x="9079803" y="2681594"/>
                  </a:lnTo>
                  <a:lnTo>
                    <a:pt x="9077282" y="2682883"/>
                  </a:lnTo>
                  <a:lnTo>
                    <a:pt x="9075434" y="2687216"/>
                  </a:lnTo>
                  <a:lnTo>
                    <a:pt x="9076581" y="2690069"/>
                  </a:lnTo>
                  <a:lnTo>
                    <a:pt x="9083581" y="2693055"/>
                  </a:lnTo>
                  <a:lnTo>
                    <a:pt x="9086101" y="2691766"/>
                  </a:lnTo>
                  <a:lnTo>
                    <a:pt x="9087096" y="2689433"/>
                  </a:lnTo>
                  <a:lnTo>
                    <a:pt x="9087616" y="2687291"/>
                  </a:lnTo>
                  <a:lnTo>
                    <a:pt x="9086802" y="2684580"/>
                  </a:lnTo>
                  <a:close/>
                </a:path>
                <a:path w="16555719" h="11230610">
                  <a:moveTo>
                    <a:pt x="9245691" y="2750780"/>
                  </a:moveTo>
                  <a:lnTo>
                    <a:pt x="9238691" y="2747794"/>
                  </a:lnTo>
                  <a:lnTo>
                    <a:pt x="9235839" y="2748942"/>
                  </a:lnTo>
                  <a:lnTo>
                    <a:pt x="9233848" y="2753609"/>
                  </a:lnTo>
                  <a:lnTo>
                    <a:pt x="9234995" y="2756461"/>
                  </a:lnTo>
                  <a:lnTo>
                    <a:pt x="9241994" y="2759447"/>
                  </a:lnTo>
                  <a:lnTo>
                    <a:pt x="9244847" y="2758301"/>
                  </a:lnTo>
                  <a:lnTo>
                    <a:pt x="9246838" y="2753634"/>
                  </a:lnTo>
                  <a:lnTo>
                    <a:pt x="9245691" y="2750780"/>
                  </a:lnTo>
                  <a:close/>
                </a:path>
                <a:path w="16555719" h="11230610">
                  <a:moveTo>
                    <a:pt x="9166698" y="2717084"/>
                  </a:moveTo>
                  <a:lnTo>
                    <a:pt x="9159698" y="2714098"/>
                  </a:lnTo>
                  <a:lnTo>
                    <a:pt x="9156845" y="2715245"/>
                  </a:lnTo>
                  <a:lnTo>
                    <a:pt x="9154854" y="2719913"/>
                  </a:lnTo>
                  <a:lnTo>
                    <a:pt x="9156001" y="2722765"/>
                  </a:lnTo>
                  <a:lnTo>
                    <a:pt x="9163001" y="2725751"/>
                  </a:lnTo>
                  <a:lnTo>
                    <a:pt x="9165854" y="2724605"/>
                  </a:lnTo>
                  <a:lnTo>
                    <a:pt x="9167845" y="2719938"/>
                  </a:lnTo>
                  <a:lnTo>
                    <a:pt x="9166698" y="2717084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24130" y="1002"/>
              <a:ext cx="16341090" cy="11261090"/>
            </a:xfrm>
            <a:custGeom>
              <a:avLst/>
              <a:gdLst/>
              <a:ahLst/>
              <a:cxnLst/>
              <a:rect l="l" t="t" r="r" b="b"/>
              <a:pathLst>
                <a:path w="16341090" h="11261090">
                  <a:moveTo>
                    <a:pt x="16333969" y="11250060"/>
                  </a:moveTo>
                  <a:lnTo>
                    <a:pt x="16331067" y="11250397"/>
                  </a:lnTo>
                  <a:lnTo>
                    <a:pt x="16330072" y="11252730"/>
                  </a:lnTo>
                  <a:lnTo>
                    <a:pt x="16329280" y="11253969"/>
                  </a:lnTo>
                  <a:lnTo>
                    <a:pt x="16328885" y="11254588"/>
                  </a:lnTo>
                  <a:lnTo>
                    <a:pt x="16329368" y="11257158"/>
                  </a:lnTo>
                  <a:lnTo>
                    <a:pt x="16331417" y="11258820"/>
                  </a:lnTo>
                  <a:lnTo>
                    <a:pt x="16336082" y="11260810"/>
                  </a:lnTo>
                  <a:lnTo>
                    <a:pt x="16338651" y="11260330"/>
                  </a:lnTo>
                  <a:lnTo>
                    <a:pt x="16339504" y="11258330"/>
                  </a:lnTo>
                  <a:lnTo>
                    <a:pt x="16340295" y="11257091"/>
                  </a:lnTo>
                  <a:lnTo>
                    <a:pt x="16340690" y="11256472"/>
                  </a:lnTo>
                  <a:lnTo>
                    <a:pt x="16340210" y="11253903"/>
                  </a:lnTo>
                  <a:lnTo>
                    <a:pt x="16338161" y="11252242"/>
                  </a:lnTo>
                  <a:lnTo>
                    <a:pt x="16336160" y="11251389"/>
                  </a:lnTo>
                  <a:lnTo>
                    <a:pt x="16333969" y="11250060"/>
                  </a:lnTo>
                  <a:close/>
                </a:path>
                <a:path w="16341090" h="11261090">
                  <a:moveTo>
                    <a:pt x="16261285" y="11205267"/>
                  </a:moveTo>
                  <a:lnTo>
                    <a:pt x="16258719" y="11205748"/>
                  </a:lnTo>
                  <a:lnTo>
                    <a:pt x="16256441" y="11209504"/>
                  </a:lnTo>
                  <a:lnTo>
                    <a:pt x="16256062" y="11210130"/>
                  </a:lnTo>
                  <a:lnTo>
                    <a:pt x="16256540" y="11212697"/>
                  </a:lnTo>
                  <a:lnTo>
                    <a:pt x="16258589" y="11214359"/>
                  </a:lnTo>
                  <a:lnTo>
                    <a:pt x="16263256" y="11216350"/>
                  </a:lnTo>
                  <a:lnTo>
                    <a:pt x="16265825" y="11215870"/>
                  </a:lnTo>
                  <a:lnTo>
                    <a:pt x="16266678" y="11213870"/>
                  </a:lnTo>
                  <a:lnTo>
                    <a:pt x="16268007" y="11211680"/>
                  </a:lnTo>
                  <a:lnTo>
                    <a:pt x="16267527" y="11209110"/>
                  </a:lnTo>
                  <a:lnTo>
                    <a:pt x="16265477" y="11207448"/>
                  </a:lnTo>
                  <a:lnTo>
                    <a:pt x="16263477" y="11206595"/>
                  </a:lnTo>
                  <a:lnTo>
                    <a:pt x="16261285" y="11205267"/>
                  </a:lnTo>
                  <a:close/>
                </a:path>
                <a:path w="16341090" h="11261090">
                  <a:moveTo>
                    <a:pt x="16188886" y="11159807"/>
                  </a:moveTo>
                  <a:lnTo>
                    <a:pt x="16186317" y="11160287"/>
                  </a:lnTo>
                  <a:lnTo>
                    <a:pt x="16184040" y="11164043"/>
                  </a:lnTo>
                  <a:lnTo>
                    <a:pt x="16183660" y="11164669"/>
                  </a:lnTo>
                  <a:lnTo>
                    <a:pt x="16184141" y="11167238"/>
                  </a:lnTo>
                  <a:lnTo>
                    <a:pt x="16186190" y="11168900"/>
                  </a:lnTo>
                  <a:lnTo>
                    <a:pt x="16190855" y="11170890"/>
                  </a:lnTo>
                  <a:lnTo>
                    <a:pt x="16193424" y="11170409"/>
                  </a:lnTo>
                  <a:lnTo>
                    <a:pt x="16194277" y="11168410"/>
                  </a:lnTo>
                  <a:lnTo>
                    <a:pt x="16195605" y="11166219"/>
                  </a:lnTo>
                  <a:lnTo>
                    <a:pt x="16195127" y="11163651"/>
                  </a:lnTo>
                  <a:lnTo>
                    <a:pt x="16193078" y="11161989"/>
                  </a:lnTo>
                  <a:lnTo>
                    <a:pt x="16191078" y="11161136"/>
                  </a:lnTo>
                  <a:lnTo>
                    <a:pt x="16188886" y="11159807"/>
                  </a:lnTo>
                  <a:close/>
                </a:path>
                <a:path w="16341090" h="11261090">
                  <a:moveTo>
                    <a:pt x="16117389" y="11113157"/>
                  </a:moveTo>
                  <a:lnTo>
                    <a:pt x="16114820" y="11113637"/>
                  </a:lnTo>
                  <a:lnTo>
                    <a:pt x="16113681" y="11115515"/>
                  </a:lnTo>
                  <a:lnTo>
                    <a:pt x="16112305" y="11117685"/>
                  </a:lnTo>
                  <a:lnTo>
                    <a:pt x="16112643" y="11120587"/>
                  </a:lnTo>
                  <a:lnTo>
                    <a:pt x="16114693" y="11122249"/>
                  </a:lnTo>
                  <a:lnTo>
                    <a:pt x="16119357" y="11124239"/>
                  </a:lnTo>
                  <a:lnTo>
                    <a:pt x="16121593" y="11123617"/>
                  </a:lnTo>
                  <a:lnTo>
                    <a:pt x="16123768" y="11120212"/>
                  </a:lnTo>
                  <a:lnTo>
                    <a:pt x="16123966" y="11119902"/>
                  </a:lnTo>
                  <a:lnTo>
                    <a:pt x="16123628" y="11117000"/>
                  </a:lnTo>
                  <a:lnTo>
                    <a:pt x="16121581" y="11115339"/>
                  </a:lnTo>
                  <a:lnTo>
                    <a:pt x="16119580" y="11114486"/>
                  </a:lnTo>
                  <a:lnTo>
                    <a:pt x="16117389" y="11113157"/>
                  </a:lnTo>
                  <a:close/>
                </a:path>
                <a:path w="16341090" h="11261090">
                  <a:moveTo>
                    <a:pt x="16047126" y="11065457"/>
                  </a:moveTo>
                  <a:lnTo>
                    <a:pt x="16044224" y="11065795"/>
                  </a:lnTo>
                  <a:lnTo>
                    <a:pt x="16042895" y="11067986"/>
                  </a:lnTo>
                  <a:lnTo>
                    <a:pt x="16041375" y="11069701"/>
                  </a:lnTo>
                  <a:lnTo>
                    <a:pt x="16041858" y="11072271"/>
                  </a:lnTo>
                  <a:lnTo>
                    <a:pt x="16043764" y="11074266"/>
                  </a:lnTo>
                  <a:lnTo>
                    <a:pt x="16046429" y="11075402"/>
                  </a:lnTo>
                  <a:lnTo>
                    <a:pt x="16046287" y="11075736"/>
                  </a:lnTo>
                  <a:lnTo>
                    <a:pt x="16048287" y="11076589"/>
                  </a:lnTo>
                  <a:lnTo>
                    <a:pt x="16050522" y="11075967"/>
                  </a:lnTo>
                  <a:lnTo>
                    <a:pt x="16051709" y="11074109"/>
                  </a:lnTo>
                  <a:lnTo>
                    <a:pt x="16053226" y="11072393"/>
                  </a:lnTo>
                  <a:lnTo>
                    <a:pt x="16052748" y="11069825"/>
                  </a:lnTo>
                  <a:lnTo>
                    <a:pt x="16050841" y="11067830"/>
                  </a:lnTo>
                  <a:lnTo>
                    <a:pt x="16048842" y="11066977"/>
                  </a:lnTo>
                  <a:lnTo>
                    <a:pt x="16047126" y="11065457"/>
                  </a:lnTo>
                  <a:close/>
                </a:path>
                <a:path w="16341090" h="11261090">
                  <a:moveTo>
                    <a:pt x="15976766" y="11016140"/>
                  </a:moveTo>
                  <a:lnTo>
                    <a:pt x="15973864" y="11016478"/>
                  </a:lnTo>
                  <a:lnTo>
                    <a:pt x="15972535" y="11018669"/>
                  </a:lnTo>
                  <a:lnTo>
                    <a:pt x="15970873" y="11020718"/>
                  </a:lnTo>
                  <a:lnTo>
                    <a:pt x="15971354" y="11023286"/>
                  </a:lnTo>
                  <a:lnTo>
                    <a:pt x="15973261" y="11025282"/>
                  </a:lnTo>
                  <a:lnTo>
                    <a:pt x="15977926" y="11027272"/>
                  </a:lnTo>
                  <a:lnTo>
                    <a:pt x="15980020" y="11026983"/>
                  </a:lnTo>
                  <a:lnTo>
                    <a:pt x="15981207" y="11025126"/>
                  </a:lnTo>
                  <a:lnTo>
                    <a:pt x="15982869" y="11023077"/>
                  </a:lnTo>
                  <a:lnTo>
                    <a:pt x="15982054" y="11020365"/>
                  </a:lnTo>
                  <a:lnTo>
                    <a:pt x="15980481" y="11018513"/>
                  </a:lnTo>
                  <a:lnTo>
                    <a:pt x="15978481" y="11017660"/>
                  </a:lnTo>
                  <a:lnTo>
                    <a:pt x="15976766" y="11016140"/>
                  </a:lnTo>
                  <a:close/>
                </a:path>
                <a:path w="16341090" h="11261090">
                  <a:moveTo>
                    <a:pt x="15907357" y="10966440"/>
                  </a:moveTo>
                  <a:lnTo>
                    <a:pt x="15904312" y="10967111"/>
                  </a:lnTo>
                  <a:lnTo>
                    <a:pt x="15903125" y="10968970"/>
                  </a:lnTo>
                  <a:lnTo>
                    <a:pt x="15901465" y="10971019"/>
                  </a:lnTo>
                  <a:lnTo>
                    <a:pt x="15902279" y="10973729"/>
                  </a:lnTo>
                  <a:lnTo>
                    <a:pt x="15903852" y="10975582"/>
                  </a:lnTo>
                  <a:lnTo>
                    <a:pt x="15908517" y="10977572"/>
                  </a:lnTo>
                  <a:lnTo>
                    <a:pt x="15910609" y="10977283"/>
                  </a:lnTo>
                  <a:lnTo>
                    <a:pt x="15911796" y="10975426"/>
                  </a:lnTo>
                  <a:lnTo>
                    <a:pt x="15913458" y="10973377"/>
                  </a:lnTo>
                  <a:lnTo>
                    <a:pt x="15912645" y="10970666"/>
                  </a:lnTo>
                  <a:lnTo>
                    <a:pt x="15911073" y="10968813"/>
                  </a:lnTo>
                  <a:lnTo>
                    <a:pt x="15909073" y="10967960"/>
                  </a:lnTo>
                  <a:lnTo>
                    <a:pt x="15907357" y="10966440"/>
                  </a:lnTo>
                  <a:close/>
                </a:path>
                <a:path w="16341090" h="11261090">
                  <a:moveTo>
                    <a:pt x="15838231" y="10916074"/>
                  </a:moveTo>
                  <a:lnTo>
                    <a:pt x="15835663" y="10916554"/>
                  </a:lnTo>
                  <a:lnTo>
                    <a:pt x="15834143" y="10918270"/>
                  </a:lnTo>
                  <a:lnTo>
                    <a:pt x="15832957" y="10920128"/>
                  </a:lnTo>
                  <a:lnTo>
                    <a:pt x="15833294" y="10923029"/>
                  </a:lnTo>
                  <a:lnTo>
                    <a:pt x="15834868" y="10924883"/>
                  </a:lnTo>
                  <a:lnTo>
                    <a:pt x="15837868" y="10926162"/>
                  </a:lnTo>
                  <a:lnTo>
                    <a:pt x="15837726" y="10926496"/>
                  </a:lnTo>
                  <a:lnTo>
                    <a:pt x="15839726" y="10927349"/>
                  </a:lnTo>
                  <a:lnTo>
                    <a:pt x="15841961" y="10926726"/>
                  </a:lnTo>
                  <a:lnTo>
                    <a:pt x="15843005" y="10925202"/>
                  </a:lnTo>
                  <a:lnTo>
                    <a:pt x="15844333" y="10923011"/>
                  </a:lnTo>
                  <a:lnTo>
                    <a:pt x="15843852" y="10920442"/>
                  </a:lnTo>
                  <a:lnTo>
                    <a:pt x="15840421" y="10917403"/>
                  </a:lnTo>
                  <a:lnTo>
                    <a:pt x="15838231" y="10916074"/>
                  </a:lnTo>
                  <a:close/>
                </a:path>
                <a:path w="16341090" h="11261090">
                  <a:moveTo>
                    <a:pt x="15770293" y="10863851"/>
                  </a:moveTo>
                  <a:lnTo>
                    <a:pt x="15767723" y="10864330"/>
                  </a:lnTo>
                  <a:lnTo>
                    <a:pt x="15766203" y="10866046"/>
                  </a:lnTo>
                  <a:lnTo>
                    <a:pt x="15764875" y="10868237"/>
                  </a:lnTo>
                  <a:lnTo>
                    <a:pt x="15765356" y="10870806"/>
                  </a:lnTo>
                  <a:lnTo>
                    <a:pt x="15768787" y="10873845"/>
                  </a:lnTo>
                  <a:lnTo>
                    <a:pt x="15771787" y="10875125"/>
                  </a:lnTo>
                  <a:lnTo>
                    <a:pt x="15774023" y="10874503"/>
                  </a:lnTo>
                  <a:lnTo>
                    <a:pt x="15775067" y="10872979"/>
                  </a:lnTo>
                  <a:lnTo>
                    <a:pt x="15776396" y="10870788"/>
                  </a:lnTo>
                  <a:lnTo>
                    <a:pt x="15775914" y="10868218"/>
                  </a:lnTo>
                  <a:lnTo>
                    <a:pt x="15772483" y="10865179"/>
                  </a:lnTo>
                  <a:lnTo>
                    <a:pt x="15770293" y="10863851"/>
                  </a:lnTo>
                  <a:close/>
                </a:path>
                <a:path w="16341090" h="11261090">
                  <a:moveTo>
                    <a:pt x="15703162" y="10811577"/>
                  </a:moveTo>
                  <a:lnTo>
                    <a:pt x="15700595" y="10812058"/>
                  </a:lnTo>
                  <a:lnTo>
                    <a:pt x="15699076" y="10813774"/>
                  </a:lnTo>
                  <a:lnTo>
                    <a:pt x="15697414" y="10815822"/>
                  </a:lnTo>
                  <a:lnTo>
                    <a:pt x="15697892" y="10818390"/>
                  </a:lnTo>
                  <a:lnTo>
                    <a:pt x="15701325" y="10821430"/>
                  </a:lnTo>
                  <a:lnTo>
                    <a:pt x="15702324" y="10821856"/>
                  </a:lnTo>
                  <a:lnTo>
                    <a:pt x="15702181" y="10822190"/>
                  </a:lnTo>
                  <a:lnTo>
                    <a:pt x="15704181" y="10823044"/>
                  </a:lnTo>
                  <a:lnTo>
                    <a:pt x="15706416" y="10822421"/>
                  </a:lnTo>
                  <a:lnTo>
                    <a:pt x="15707460" y="10820897"/>
                  </a:lnTo>
                  <a:lnTo>
                    <a:pt x="15709122" y="10818848"/>
                  </a:lnTo>
                  <a:lnTo>
                    <a:pt x="15708642" y="10816279"/>
                  </a:lnTo>
                  <a:lnTo>
                    <a:pt x="15705211" y="10813239"/>
                  </a:lnTo>
                  <a:lnTo>
                    <a:pt x="15703162" y="10811577"/>
                  </a:lnTo>
                  <a:close/>
                </a:path>
                <a:path w="16341090" h="11261090">
                  <a:moveTo>
                    <a:pt x="15636603" y="10757973"/>
                  </a:moveTo>
                  <a:lnTo>
                    <a:pt x="15634033" y="10758452"/>
                  </a:lnTo>
                  <a:lnTo>
                    <a:pt x="15632513" y="10760168"/>
                  </a:lnTo>
                  <a:lnTo>
                    <a:pt x="15630852" y="10762217"/>
                  </a:lnTo>
                  <a:lnTo>
                    <a:pt x="15631332" y="10764786"/>
                  </a:lnTo>
                  <a:lnTo>
                    <a:pt x="15634763" y="10767825"/>
                  </a:lnTo>
                  <a:lnTo>
                    <a:pt x="15635762" y="10768251"/>
                  </a:lnTo>
                  <a:lnTo>
                    <a:pt x="15635620" y="10768584"/>
                  </a:lnTo>
                  <a:lnTo>
                    <a:pt x="15637620" y="10769437"/>
                  </a:lnTo>
                  <a:lnTo>
                    <a:pt x="15639521" y="10768673"/>
                  </a:lnTo>
                  <a:lnTo>
                    <a:pt x="15640899" y="10767290"/>
                  </a:lnTo>
                  <a:lnTo>
                    <a:pt x="15642419" y="10765575"/>
                  </a:lnTo>
                  <a:lnTo>
                    <a:pt x="15642082" y="10762673"/>
                  </a:lnTo>
                  <a:lnTo>
                    <a:pt x="15638651" y="10759634"/>
                  </a:lnTo>
                  <a:lnTo>
                    <a:pt x="15636603" y="10757973"/>
                  </a:lnTo>
                  <a:close/>
                </a:path>
                <a:path w="16341090" h="11261090">
                  <a:moveTo>
                    <a:pt x="15570658" y="10703842"/>
                  </a:moveTo>
                  <a:lnTo>
                    <a:pt x="15567756" y="10704180"/>
                  </a:lnTo>
                  <a:lnTo>
                    <a:pt x="15564716" y="10707610"/>
                  </a:lnTo>
                  <a:lnTo>
                    <a:pt x="15565054" y="10710512"/>
                  </a:lnTo>
                  <a:lnTo>
                    <a:pt x="15568486" y="10713552"/>
                  </a:lnTo>
                  <a:lnTo>
                    <a:pt x="15569486" y="10713979"/>
                  </a:lnTo>
                  <a:lnTo>
                    <a:pt x="15569344" y="10714312"/>
                  </a:lnTo>
                  <a:lnTo>
                    <a:pt x="15571344" y="10715165"/>
                  </a:lnTo>
                  <a:lnTo>
                    <a:pt x="15573247" y="10714401"/>
                  </a:lnTo>
                  <a:lnTo>
                    <a:pt x="15574623" y="10713018"/>
                  </a:lnTo>
                  <a:lnTo>
                    <a:pt x="15576143" y="10711303"/>
                  </a:lnTo>
                  <a:lnTo>
                    <a:pt x="15575805" y="10708401"/>
                  </a:lnTo>
                  <a:lnTo>
                    <a:pt x="15570658" y="10703842"/>
                  </a:lnTo>
                  <a:close/>
                </a:path>
                <a:path w="16341090" h="11261090">
                  <a:moveTo>
                    <a:pt x="15505141" y="10648712"/>
                  </a:moveTo>
                  <a:lnTo>
                    <a:pt x="15502241" y="10649051"/>
                  </a:lnTo>
                  <a:lnTo>
                    <a:pt x="15499201" y="10652481"/>
                  </a:lnTo>
                  <a:lnTo>
                    <a:pt x="15499537" y="10655382"/>
                  </a:lnTo>
                  <a:lnTo>
                    <a:pt x="15502969" y="10658422"/>
                  </a:lnTo>
                  <a:lnTo>
                    <a:pt x="15505969" y="10659702"/>
                  </a:lnTo>
                  <a:lnTo>
                    <a:pt x="15507728" y="10659270"/>
                  </a:lnTo>
                  <a:lnTo>
                    <a:pt x="15509106" y="10657888"/>
                  </a:lnTo>
                  <a:lnTo>
                    <a:pt x="15510626" y="10656172"/>
                  </a:lnTo>
                  <a:lnTo>
                    <a:pt x="15510287" y="10653271"/>
                  </a:lnTo>
                  <a:lnTo>
                    <a:pt x="15505141" y="10648712"/>
                  </a:lnTo>
                  <a:close/>
                </a:path>
                <a:path w="16341090" h="11261090">
                  <a:moveTo>
                    <a:pt x="15440384" y="10592723"/>
                  </a:moveTo>
                  <a:lnTo>
                    <a:pt x="15437484" y="10593062"/>
                  </a:lnTo>
                  <a:lnTo>
                    <a:pt x="15434444" y="10596493"/>
                  </a:lnTo>
                  <a:lnTo>
                    <a:pt x="15434780" y="10599394"/>
                  </a:lnTo>
                  <a:lnTo>
                    <a:pt x="15438212" y="10602434"/>
                  </a:lnTo>
                  <a:lnTo>
                    <a:pt x="15441212" y="10603714"/>
                  </a:lnTo>
                  <a:lnTo>
                    <a:pt x="15442972" y="10603282"/>
                  </a:lnTo>
                  <a:lnTo>
                    <a:pt x="15444349" y="10601900"/>
                  </a:lnTo>
                  <a:lnTo>
                    <a:pt x="15445868" y="10600185"/>
                  </a:lnTo>
                  <a:lnTo>
                    <a:pt x="15445530" y="10597283"/>
                  </a:lnTo>
                  <a:lnTo>
                    <a:pt x="15440384" y="10592723"/>
                  </a:lnTo>
                  <a:close/>
                </a:path>
                <a:path w="16341090" h="11261090">
                  <a:moveTo>
                    <a:pt x="15376245" y="10536212"/>
                  </a:moveTo>
                  <a:lnTo>
                    <a:pt x="15373342" y="10536549"/>
                  </a:lnTo>
                  <a:lnTo>
                    <a:pt x="15370302" y="10539980"/>
                  </a:lnTo>
                  <a:lnTo>
                    <a:pt x="15370642" y="10542883"/>
                  </a:lnTo>
                  <a:lnTo>
                    <a:pt x="15374072" y="10545922"/>
                  </a:lnTo>
                  <a:lnTo>
                    <a:pt x="15377074" y="10547202"/>
                  </a:lnTo>
                  <a:lnTo>
                    <a:pt x="15378833" y="10546770"/>
                  </a:lnTo>
                  <a:lnTo>
                    <a:pt x="15380211" y="10545388"/>
                  </a:lnTo>
                  <a:lnTo>
                    <a:pt x="15381730" y="10543672"/>
                  </a:lnTo>
                  <a:lnTo>
                    <a:pt x="15381391" y="10540770"/>
                  </a:lnTo>
                  <a:lnTo>
                    <a:pt x="15376245" y="10536212"/>
                  </a:lnTo>
                  <a:close/>
                </a:path>
                <a:path w="16341090" h="11261090">
                  <a:moveTo>
                    <a:pt x="15312724" y="10479175"/>
                  </a:moveTo>
                  <a:lnTo>
                    <a:pt x="15309821" y="10479512"/>
                  </a:lnTo>
                  <a:lnTo>
                    <a:pt x="15308301" y="10481228"/>
                  </a:lnTo>
                  <a:lnTo>
                    <a:pt x="15306448" y="10482801"/>
                  </a:lnTo>
                  <a:lnTo>
                    <a:pt x="15306787" y="10485703"/>
                  </a:lnTo>
                  <a:lnTo>
                    <a:pt x="15310217" y="10488743"/>
                  </a:lnTo>
                  <a:lnTo>
                    <a:pt x="15311549" y="10489311"/>
                  </a:lnTo>
                  <a:lnTo>
                    <a:pt x="15311407" y="10489644"/>
                  </a:lnTo>
                  <a:lnTo>
                    <a:pt x="15313074" y="10490355"/>
                  </a:lnTo>
                  <a:lnTo>
                    <a:pt x="15314835" y="10489925"/>
                  </a:lnTo>
                  <a:lnTo>
                    <a:pt x="15316213" y="10488542"/>
                  </a:lnTo>
                  <a:lnTo>
                    <a:pt x="15318066" y="10486969"/>
                  </a:lnTo>
                  <a:lnTo>
                    <a:pt x="15317728" y="10484067"/>
                  </a:lnTo>
                  <a:lnTo>
                    <a:pt x="15314297" y="10481028"/>
                  </a:lnTo>
                  <a:lnTo>
                    <a:pt x="15312724" y="10479175"/>
                  </a:lnTo>
                  <a:close/>
                </a:path>
                <a:path w="16341090" h="11261090">
                  <a:moveTo>
                    <a:pt x="15249818" y="10421613"/>
                  </a:moveTo>
                  <a:lnTo>
                    <a:pt x="15247061" y="10421618"/>
                  </a:lnTo>
                  <a:lnTo>
                    <a:pt x="15244021" y="10425049"/>
                  </a:lnTo>
                  <a:lnTo>
                    <a:pt x="15244023" y="10427809"/>
                  </a:lnTo>
                  <a:lnTo>
                    <a:pt x="15247457" y="10430848"/>
                  </a:lnTo>
                  <a:lnTo>
                    <a:pt x="15248789" y="10431416"/>
                  </a:lnTo>
                  <a:lnTo>
                    <a:pt x="15248647" y="10431750"/>
                  </a:lnTo>
                  <a:lnTo>
                    <a:pt x="15250313" y="10432461"/>
                  </a:lnTo>
                  <a:lnTo>
                    <a:pt x="15252072" y="10432029"/>
                  </a:lnTo>
                  <a:lnTo>
                    <a:pt x="15253450" y="10430647"/>
                  </a:lnTo>
                  <a:lnTo>
                    <a:pt x="15254970" y="10428932"/>
                  </a:lnTo>
                  <a:lnTo>
                    <a:pt x="15254965" y="10426173"/>
                  </a:lnTo>
                  <a:lnTo>
                    <a:pt x="15249818" y="10421613"/>
                  </a:lnTo>
                  <a:close/>
                </a:path>
                <a:path w="16341090" h="11261090">
                  <a:moveTo>
                    <a:pt x="15187959" y="10362528"/>
                  </a:moveTo>
                  <a:lnTo>
                    <a:pt x="15185200" y="10362532"/>
                  </a:lnTo>
                  <a:lnTo>
                    <a:pt x="15183680" y="10364248"/>
                  </a:lnTo>
                  <a:lnTo>
                    <a:pt x="15182018" y="10366296"/>
                  </a:lnTo>
                  <a:lnTo>
                    <a:pt x="15182023" y="10369056"/>
                  </a:lnTo>
                  <a:lnTo>
                    <a:pt x="15185453" y="10372095"/>
                  </a:lnTo>
                  <a:lnTo>
                    <a:pt x="15188786" y="10373517"/>
                  </a:lnTo>
                  <a:lnTo>
                    <a:pt x="15190546" y="10373086"/>
                  </a:lnTo>
                  <a:lnTo>
                    <a:pt x="15191924" y="10371704"/>
                  </a:lnTo>
                  <a:lnTo>
                    <a:pt x="15193442" y="10369988"/>
                  </a:lnTo>
                  <a:lnTo>
                    <a:pt x="15193437" y="10367228"/>
                  </a:lnTo>
                  <a:lnTo>
                    <a:pt x="15190007" y="10364189"/>
                  </a:lnTo>
                  <a:lnTo>
                    <a:pt x="15187959" y="10362528"/>
                  </a:lnTo>
                  <a:close/>
                </a:path>
                <a:path w="16341090" h="11261090">
                  <a:moveTo>
                    <a:pt x="15126242" y="10303110"/>
                  </a:moveTo>
                  <a:lnTo>
                    <a:pt x="15123481" y="10303113"/>
                  </a:lnTo>
                  <a:lnTo>
                    <a:pt x="15121961" y="10304828"/>
                  </a:lnTo>
                  <a:lnTo>
                    <a:pt x="15120299" y="10306877"/>
                  </a:lnTo>
                  <a:lnTo>
                    <a:pt x="15120304" y="10309637"/>
                  </a:lnTo>
                  <a:lnTo>
                    <a:pt x="15123736" y="10312677"/>
                  </a:lnTo>
                  <a:lnTo>
                    <a:pt x="15125069" y="10313245"/>
                  </a:lnTo>
                  <a:lnTo>
                    <a:pt x="15125259" y="10313721"/>
                  </a:lnTo>
                  <a:lnTo>
                    <a:pt x="15126926" y="10314432"/>
                  </a:lnTo>
                  <a:lnTo>
                    <a:pt x="15128687" y="10314001"/>
                  </a:lnTo>
                  <a:lnTo>
                    <a:pt x="15130065" y="10312619"/>
                  </a:lnTo>
                  <a:lnTo>
                    <a:pt x="15131726" y="10310570"/>
                  </a:lnTo>
                  <a:lnTo>
                    <a:pt x="15131721" y="10307810"/>
                  </a:lnTo>
                  <a:lnTo>
                    <a:pt x="15128290" y="10304771"/>
                  </a:lnTo>
                  <a:lnTo>
                    <a:pt x="15126242" y="10303110"/>
                  </a:lnTo>
                  <a:close/>
                </a:path>
                <a:path w="16341090" h="11261090">
                  <a:moveTo>
                    <a:pt x="15065141" y="10243166"/>
                  </a:moveTo>
                  <a:lnTo>
                    <a:pt x="15062382" y="10243170"/>
                  </a:lnTo>
                  <a:lnTo>
                    <a:pt x="15060862" y="10244886"/>
                  </a:lnTo>
                  <a:lnTo>
                    <a:pt x="15059201" y="10246934"/>
                  </a:lnTo>
                  <a:lnTo>
                    <a:pt x="15059204" y="10249694"/>
                  </a:lnTo>
                  <a:lnTo>
                    <a:pt x="15062635" y="10252733"/>
                  </a:lnTo>
                  <a:lnTo>
                    <a:pt x="15063969" y="10253302"/>
                  </a:lnTo>
                  <a:lnTo>
                    <a:pt x="15064161" y="10253778"/>
                  </a:lnTo>
                  <a:lnTo>
                    <a:pt x="15065827" y="10254489"/>
                  </a:lnTo>
                  <a:lnTo>
                    <a:pt x="15067586" y="10254057"/>
                  </a:lnTo>
                  <a:lnTo>
                    <a:pt x="15068964" y="10252675"/>
                  </a:lnTo>
                  <a:lnTo>
                    <a:pt x="15070626" y="10250627"/>
                  </a:lnTo>
                  <a:lnTo>
                    <a:pt x="15070621" y="10247866"/>
                  </a:lnTo>
                  <a:lnTo>
                    <a:pt x="15067190" y="10244827"/>
                  </a:lnTo>
                  <a:lnTo>
                    <a:pt x="15065141" y="10243166"/>
                  </a:lnTo>
                  <a:close/>
                </a:path>
                <a:path w="16341090" h="11261090">
                  <a:moveTo>
                    <a:pt x="15004658" y="10182697"/>
                  </a:moveTo>
                  <a:lnTo>
                    <a:pt x="15001900" y="10182703"/>
                  </a:lnTo>
                  <a:lnTo>
                    <a:pt x="15000047" y="10184276"/>
                  </a:lnTo>
                  <a:lnTo>
                    <a:pt x="14998780" y="10185705"/>
                  </a:lnTo>
                  <a:lnTo>
                    <a:pt x="14998527" y="10185991"/>
                  </a:lnTo>
                  <a:lnTo>
                    <a:pt x="14998532" y="10188751"/>
                  </a:lnTo>
                  <a:lnTo>
                    <a:pt x="15000107" y="10190605"/>
                  </a:lnTo>
                  <a:lnTo>
                    <a:pt x="15001820" y="10192123"/>
                  </a:lnTo>
                  <a:lnTo>
                    <a:pt x="15005153" y="10193545"/>
                  </a:lnTo>
                  <a:lnTo>
                    <a:pt x="15006771" y="10193448"/>
                  </a:lnTo>
                  <a:lnTo>
                    <a:pt x="15008147" y="10192065"/>
                  </a:lnTo>
                  <a:lnTo>
                    <a:pt x="15009414" y="10190635"/>
                  </a:lnTo>
                  <a:lnTo>
                    <a:pt x="15009667" y="10190349"/>
                  </a:lnTo>
                  <a:lnTo>
                    <a:pt x="15009662" y="10187590"/>
                  </a:lnTo>
                  <a:lnTo>
                    <a:pt x="15008090" y="10185737"/>
                  </a:lnTo>
                  <a:lnTo>
                    <a:pt x="15004658" y="10182697"/>
                  </a:lnTo>
                  <a:close/>
                </a:path>
                <a:path w="16341090" h="11261090">
                  <a:moveTo>
                    <a:pt x="14945128" y="10121848"/>
                  </a:moveTo>
                  <a:lnTo>
                    <a:pt x="14942367" y="10121852"/>
                  </a:lnTo>
                  <a:lnTo>
                    <a:pt x="14938660" y="10124998"/>
                  </a:lnTo>
                  <a:lnTo>
                    <a:pt x="14938665" y="10127758"/>
                  </a:lnTo>
                  <a:lnTo>
                    <a:pt x="14940239" y="10129611"/>
                  </a:lnTo>
                  <a:lnTo>
                    <a:pt x="14941956" y="10131132"/>
                  </a:lnTo>
                  <a:lnTo>
                    <a:pt x="14943622" y="10131842"/>
                  </a:lnTo>
                  <a:lnTo>
                    <a:pt x="14943479" y="10132175"/>
                  </a:lnTo>
                  <a:lnTo>
                    <a:pt x="14945146" y="10132887"/>
                  </a:lnTo>
                  <a:lnTo>
                    <a:pt x="14946764" y="10132789"/>
                  </a:lnTo>
                  <a:lnTo>
                    <a:pt x="14948141" y="10131406"/>
                  </a:lnTo>
                  <a:lnTo>
                    <a:pt x="14949994" y="10129833"/>
                  </a:lnTo>
                  <a:lnTo>
                    <a:pt x="14949989" y="10127073"/>
                  </a:lnTo>
                  <a:lnTo>
                    <a:pt x="14948416" y="10125221"/>
                  </a:lnTo>
                  <a:lnTo>
                    <a:pt x="14946700" y="10123701"/>
                  </a:lnTo>
                  <a:lnTo>
                    <a:pt x="14945128" y="10121848"/>
                  </a:lnTo>
                  <a:close/>
                </a:path>
                <a:path w="16341090" h="11261090">
                  <a:moveTo>
                    <a:pt x="14886023" y="10059998"/>
                  </a:moveTo>
                  <a:lnTo>
                    <a:pt x="14883262" y="10060002"/>
                  </a:lnTo>
                  <a:lnTo>
                    <a:pt x="14879556" y="10063148"/>
                  </a:lnTo>
                  <a:lnTo>
                    <a:pt x="14879561" y="10065908"/>
                  </a:lnTo>
                  <a:lnTo>
                    <a:pt x="14882707" y="10069614"/>
                  </a:lnTo>
                  <a:lnTo>
                    <a:pt x="14886041" y="10071036"/>
                  </a:lnTo>
                  <a:lnTo>
                    <a:pt x="14887660" y="10070939"/>
                  </a:lnTo>
                  <a:lnTo>
                    <a:pt x="14889037" y="10069556"/>
                  </a:lnTo>
                  <a:lnTo>
                    <a:pt x="14890889" y="10067983"/>
                  </a:lnTo>
                  <a:lnTo>
                    <a:pt x="14890886" y="10065224"/>
                  </a:lnTo>
                  <a:lnTo>
                    <a:pt x="14889312" y="10063370"/>
                  </a:lnTo>
                  <a:lnTo>
                    <a:pt x="14887596" y="10061851"/>
                  </a:lnTo>
                  <a:lnTo>
                    <a:pt x="14886023" y="10059998"/>
                  </a:lnTo>
                  <a:close/>
                </a:path>
                <a:path w="16341090" h="11261090">
                  <a:moveTo>
                    <a:pt x="14827534" y="9997623"/>
                  </a:moveTo>
                  <a:lnTo>
                    <a:pt x="14824776" y="9997628"/>
                  </a:lnTo>
                  <a:lnTo>
                    <a:pt x="14821070" y="10000775"/>
                  </a:lnTo>
                  <a:lnTo>
                    <a:pt x="14821075" y="10003534"/>
                  </a:lnTo>
                  <a:lnTo>
                    <a:pt x="14824747" y="10007859"/>
                  </a:lnTo>
                  <a:lnTo>
                    <a:pt x="14827412" y="10008995"/>
                  </a:lnTo>
                  <a:lnTo>
                    <a:pt x="14829028" y="10008897"/>
                  </a:lnTo>
                  <a:lnTo>
                    <a:pt x="14830406" y="10007515"/>
                  </a:lnTo>
                  <a:lnTo>
                    <a:pt x="14832259" y="10005942"/>
                  </a:lnTo>
                  <a:lnTo>
                    <a:pt x="14832255" y="10003181"/>
                  </a:lnTo>
                  <a:lnTo>
                    <a:pt x="14827534" y="9997623"/>
                  </a:lnTo>
                  <a:close/>
                </a:path>
                <a:path w="16341090" h="11261090">
                  <a:moveTo>
                    <a:pt x="14769191" y="9934916"/>
                  </a:moveTo>
                  <a:lnTo>
                    <a:pt x="14766430" y="9934920"/>
                  </a:lnTo>
                  <a:lnTo>
                    <a:pt x="14762723" y="9938066"/>
                  </a:lnTo>
                  <a:lnTo>
                    <a:pt x="14762728" y="9940826"/>
                  </a:lnTo>
                  <a:lnTo>
                    <a:pt x="14766399" y="9945150"/>
                  </a:lnTo>
                  <a:lnTo>
                    <a:pt x="14769067" y="9946288"/>
                  </a:lnTo>
                  <a:lnTo>
                    <a:pt x="14770827" y="9945857"/>
                  </a:lnTo>
                  <a:lnTo>
                    <a:pt x="14773914" y="9943235"/>
                  </a:lnTo>
                  <a:lnTo>
                    <a:pt x="14773911" y="9940475"/>
                  </a:lnTo>
                  <a:lnTo>
                    <a:pt x="14769191" y="9934916"/>
                  </a:lnTo>
                  <a:close/>
                </a:path>
                <a:path w="16341090" h="11261090">
                  <a:moveTo>
                    <a:pt x="14711796" y="9871825"/>
                  </a:moveTo>
                  <a:lnTo>
                    <a:pt x="14709037" y="9871831"/>
                  </a:lnTo>
                  <a:lnTo>
                    <a:pt x="14705331" y="9874977"/>
                  </a:lnTo>
                  <a:lnTo>
                    <a:pt x="14705336" y="9877737"/>
                  </a:lnTo>
                  <a:lnTo>
                    <a:pt x="14709007" y="9882060"/>
                  </a:lnTo>
                  <a:lnTo>
                    <a:pt x="14711672" y="9883197"/>
                  </a:lnTo>
                  <a:lnTo>
                    <a:pt x="14713433" y="9882766"/>
                  </a:lnTo>
                  <a:lnTo>
                    <a:pt x="14716520" y="9880144"/>
                  </a:lnTo>
                  <a:lnTo>
                    <a:pt x="14716516" y="9877385"/>
                  </a:lnTo>
                  <a:lnTo>
                    <a:pt x="14711796" y="9871825"/>
                  </a:lnTo>
                  <a:close/>
                </a:path>
                <a:path w="16341090" h="11261090">
                  <a:moveTo>
                    <a:pt x="14654686" y="9808069"/>
                  </a:moveTo>
                  <a:lnTo>
                    <a:pt x="14651927" y="9808074"/>
                  </a:lnTo>
                  <a:lnTo>
                    <a:pt x="14648220" y="9811221"/>
                  </a:lnTo>
                  <a:lnTo>
                    <a:pt x="14648226" y="9813980"/>
                  </a:lnTo>
                  <a:lnTo>
                    <a:pt x="14651897" y="9818304"/>
                  </a:lnTo>
                  <a:lnTo>
                    <a:pt x="14654562" y="9819441"/>
                  </a:lnTo>
                  <a:lnTo>
                    <a:pt x="14656322" y="9819010"/>
                  </a:lnTo>
                  <a:lnTo>
                    <a:pt x="14659410" y="9816387"/>
                  </a:lnTo>
                  <a:lnTo>
                    <a:pt x="14659406" y="9813628"/>
                  </a:lnTo>
                  <a:lnTo>
                    <a:pt x="14654686" y="9808069"/>
                  </a:lnTo>
                  <a:close/>
                </a:path>
                <a:path w="16341090" h="11261090">
                  <a:moveTo>
                    <a:pt x="14598193" y="9743788"/>
                  </a:moveTo>
                  <a:lnTo>
                    <a:pt x="14595434" y="9743793"/>
                  </a:lnTo>
                  <a:lnTo>
                    <a:pt x="14591729" y="9746939"/>
                  </a:lnTo>
                  <a:lnTo>
                    <a:pt x="14591733" y="9749699"/>
                  </a:lnTo>
                  <a:lnTo>
                    <a:pt x="14594880" y="9753405"/>
                  </a:lnTo>
                  <a:lnTo>
                    <a:pt x="14595070" y="9753880"/>
                  </a:lnTo>
                  <a:lnTo>
                    <a:pt x="14598071" y="9755160"/>
                  </a:lnTo>
                  <a:lnTo>
                    <a:pt x="14599830" y="9754728"/>
                  </a:lnTo>
                  <a:lnTo>
                    <a:pt x="14601065" y="9753680"/>
                  </a:lnTo>
                  <a:lnTo>
                    <a:pt x="14602585" y="9751964"/>
                  </a:lnTo>
                  <a:lnTo>
                    <a:pt x="14602913" y="9749347"/>
                  </a:lnTo>
                  <a:lnTo>
                    <a:pt x="14598193" y="9743788"/>
                  </a:lnTo>
                  <a:close/>
                </a:path>
                <a:path w="16341090" h="11261090">
                  <a:moveTo>
                    <a:pt x="14542369" y="9679791"/>
                  </a:moveTo>
                  <a:lnTo>
                    <a:pt x="14539752" y="9679463"/>
                  </a:lnTo>
                  <a:lnTo>
                    <a:pt x="14536046" y="9682609"/>
                  </a:lnTo>
                  <a:lnTo>
                    <a:pt x="14535717" y="9685227"/>
                  </a:lnTo>
                  <a:lnTo>
                    <a:pt x="14538863" y="9688933"/>
                  </a:lnTo>
                  <a:lnTo>
                    <a:pt x="14539054" y="9689409"/>
                  </a:lnTo>
                  <a:lnTo>
                    <a:pt x="14540387" y="9689977"/>
                  </a:lnTo>
                  <a:lnTo>
                    <a:pt x="14540245" y="9690310"/>
                  </a:lnTo>
                  <a:lnTo>
                    <a:pt x="14541912" y="9691021"/>
                  </a:lnTo>
                  <a:lnTo>
                    <a:pt x="14543670" y="9690589"/>
                  </a:lnTo>
                  <a:lnTo>
                    <a:pt x="14546759" y="9687967"/>
                  </a:lnTo>
                  <a:lnTo>
                    <a:pt x="14547089" y="9685350"/>
                  </a:lnTo>
                  <a:lnTo>
                    <a:pt x="14542369" y="9679791"/>
                  </a:lnTo>
                  <a:close/>
                </a:path>
                <a:path w="16341090" h="11261090">
                  <a:moveTo>
                    <a:pt x="14486636" y="9614652"/>
                  </a:moveTo>
                  <a:lnTo>
                    <a:pt x="14484019" y="9614324"/>
                  </a:lnTo>
                  <a:lnTo>
                    <a:pt x="14480314" y="9617471"/>
                  </a:lnTo>
                  <a:lnTo>
                    <a:pt x="14479984" y="9620088"/>
                  </a:lnTo>
                  <a:lnTo>
                    <a:pt x="14483131" y="9623794"/>
                  </a:lnTo>
                  <a:lnTo>
                    <a:pt x="14483322" y="9624269"/>
                  </a:lnTo>
                  <a:lnTo>
                    <a:pt x="14484655" y="9624838"/>
                  </a:lnTo>
                  <a:lnTo>
                    <a:pt x="14484513" y="9625172"/>
                  </a:lnTo>
                  <a:lnTo>
                    <a:pt x="14486180" y="9625883"/>
                  </a:lnTo>
                  <a:lnTo>
                    <a:pt x="14487939" y="9625451"/>
                  </a:lnTo>
                  <a:lnTo>
                    <a:pt x="14491028" y="9622829"/>
                  </a:lnTo>
                  <a:lnTo>
                    <a:pt x="14491356" y="9620211"/>
                  </a:lnTo>
                  <a:lnTo>
                    <a:pt x="14486636" y="9614652"/>
                  </a:lnTo>
                  <a:close/>
                </a:path>
                <a:path w="16341090" h="11261090">
                  <a:moveTo>
                    <a:pt x="14431856" y="9549132"/>
                  </a:moveTo>
                  <a:lnTo>
                    <a:pt x="14429238" y="9548803"/>
                  </a:lnTo>
                  <a:lnTo>
                    <a:pt x="14425531" y="9551949"/>
                  </a:lnTo>
                  <a:lnTo>
                    <a:pt x="14425202" y="9554566"/>
                  </a:lnTo>
                  <a:lnTo>
                    <a:pt x="14428349" y="9558273"/>
                  </a:lnTo>
                  <a:lnTo>
                    <a:pt x="14428541" y="9558749"/>
                  </a:lnTo>
                  <a:lnTo>
                    <a:pt x="14429875" y="9559318"/>
                  </a:lnTo>
                  <a:lnTo>
                    <a:pt x="14429733" y="9559651"/>
                  </a:lnTo>
                  <a:lnTo>
                    <a:pt x="14431399" y="9560361"/>
                  </a:lnTo>
                  <a:lnTo>
                    <a:pt x="14433158" y="9559931"/>
                  </a:lnTo>
                  <a:lnTo>
                    <a:pt x="14436247" y="9557308"/>
                  </a:lnTo>
                  <a:lnTo>
                    <a:pt x="14436576" y="9554691"/>
                  </a:lnTo>
                  <a:lnTo>
                    <a:pt x="14431856" y="9549132"/>
                  </a:lnTo>
                  <a:close/>
                </a:path>
                <a:path w="16341090" h="11261090">
                  <a:moveTo>
                    <a:pt x="14376882" y="9483135"/>
                  </a:moveTo>
                  <a:lnTo>
                    <a:pt x="14374265" y="9482806"/>
                  </a:lnTo>
                  <a:lnTo>
                    <a:pt x="14370560" y="9485954"/>
                  </a:lnTo>
                  <a:lnTo>
                    <a:pt x="14370230" y="9488570"/>
                  </a:lnTo>
                  <a:lnTo>
                    <a:pt x="14373902" y="9492894"/>
                  </a:lnTo>
                  <a:lnTo>
                    <a:pt x="14376567" y="9494031"/>
                  </a:lnTo>
                  <a:lnTo>
                    <a:pt x="14378187" y="9493934"/>
                  </a:lnTo>
                  <a:lnTo>
                    <a:pt x="14381274" y="9491312"/>
                  </a:lnTo>
                  <a:lnTo>
                    <a:pt x="14381602" y="9488694"/>
                  </a:lnTo>
                  <a:lnTo>
                    <a:pt x="14376882" y="9483135"/>
                  </a:lnTo>
                  <a:close/>
                </a:path>
                <a:path w="16341090" h="11261090">
                  <a:moveTo>
                    <a:pt x="14322719" y="9417090"/>
                  </a:moveTo>
                  <a:lnTo>
                    <a:pt x="14320101" y="9416760"/>
                  </a:lnTo>
                  <a:lnTo>
                    <a:pt x="14316395" y="9419907"/>
                  </a:lnTo>
                  <a:lnTo>
                    <a:pt x="14316067" y="9422525"/>
                  </a:lnTo>
                  <a:lnTo>
                    <a:pt x="14319739" y="9426850"/>
                  </a:lnTo>
                  <a:lnTo>
                    <a:pt x="14322405" y="9427987"/>
                  </a:lnTo>
                  <a:lnTo>
                    <a:pt x="14324022" y="9427888"/>
                  </a:lnTo>
                  <a:lnTo>
                    <a:pt x="14327111" y="9425266"/>
                  </a:lnTo>
                  <a:lnTo>
                    <a:pt x="14327439" y="9422649"/>
                  </a:lnTo>
                  <a:lnTo>
                    <a:pt x="14322719" y="9417090"/>
                  </a:lnTo>
                  <a:close/>
                </a:path>
                <a:path w="16341090" h="11261090">
                  <a:moveTo>
                    <a:pt x="14269315" y="9350186"/>
                  </a:moveTo>
                  <a:lnTo>
                    <a:pt x="14266698" y="9349858"/>
                  </a:lnTo>
                  <a:lnTo>
                    <a:pt x="14262992" y="9353004"/>
                  </a:lnTo>
                  <a:lnTo>
                    <a:pt x="14262663" y="9355622"/>
                  </a:lnTo>
                  <a:lnTo>
                    <a:pt x="14266334" y="9359946"/>
                  </a:lnTo>
                  <a:lnTo>
                    <a:pt x="14268999" y="9361082"/>
                  </a:lnTo>
                  <a:lnTo>
                    <a:pt x="14270618" y="9360985"/>
                  </a:lnTo>
                  <a:lnTo>
                    <a:pt x="14273705" y="9358362"/>
                  </a:lnTo>
                  <a:lnTo>
                    <a:pt x="14274035" y="9355745"/>
                  </a:lnTo>
                  <a:lnTo>
                    <a:pt x="14269315" y="9350186"/>
                  </a:lnTo>
                  <a:close/>
                </a:path>
                <a:path w="16341090" h="11261090">
                  <a:moveTo>
                    <a:pt x="14216578" y="9283568"/>
                  </a:moveTo>
                  <a:lnTo>
                    <a:pt x="14213628" y="9283097"/>
                  </a:lnTo>
                  <a:lnTo>
                    <a:pt x="14211775" y="9284670"/>
                  </a:lnTo>
                  <a:lnTo>
                    <a:pt x="14210063" y="9285910"/>
                  </a:lnTo>
                  <a:lnTo>
                    <a:pt x="14209593" y="9288861"/>
                  </a:lnTo>
                  <a:lnTo>
                    <a:pt x="14213264" y="9293185"/>
                  </a:lnTo>
                  <a:lnTo>
                    <a:pt x="14215929" y="9294322"/>
                  </a:lnTo>
                  <a:lnTo>
                    <a:pt x="14217546" y="9294223"/>
                  </a:lnTo>
                  <a:lnTo>
                    <a:pt x="14218782" y="9293174"/>
                  </a:lnTo>
                  <a:lnTo>
                    <a:pt x="14220493" y="9291935"/>
                  </a:lnTo>
                  <a:lnTo>
                    <a:pt x="14220964" y="9288984"/>
                  </a:lnTo>
                  <a:lnTo>
                    <a:pt x="14217817" y="9285278"/>
                  </a:lnTo>
                  <a:lnTo>
                    <a:pt x="14216578" y="9283568"/>
                  </a:lnTo>
                  <a:close/>
                </a:path>
                <a:path w="16341090" h="11261090">
                  <a:moveTo>
                    <a:pt x="14163933" y="9215806"/>
                  </a:moveTo>
                  <a:lnTo>
                    <a:pt x="14160984" y="9215336"/>
                  </a:lnTo>
                  <a:lnTo>
                    <a:pt x="14159131" y="9216909"/>
                  </a:lnTo>
                  <a:lnTo>
                    <a:pt x="14157420" y="9218149"/>
                  </a:lnTo>
                  <a:lnTo>
                    <a:pt x="14156949" y="9221100"/>
                  </a:lnTo>
                  <a:lnTo>
                    <a:pt x="14160095" y="9224806"/>
                  </a:lnTo>
                  <a:lnTo>
                    <a:pt x="14160477" y="9225757"/>
                  </a:lnTo>
                  <a:lnTo>
                    <a:pt x="14161810" y="9226325"/>
                  </a:lnTo>
                  <a:lnTo>
                    <a:pt x="14161619" y="9225850"/>
                  </a:lnTo>
                  <a:lnTo>
                    <a:pt x="14163286" y="9226561"/>
                  </a:lnTo>
                  <a:lnTo>
                    <a:pt x="14164905" y="9226463"/>
                  </a:lnTo>
                  <a:lnTo>
                    <a:pt x="14166140" y="9225414"/>
                  </a:lnTo>
                  <a:lnTo>
                    <a:pt x="14167851" y="9224175"/>
                  </a:lnTo>
                  <a:lnTo>
                    <a:pt x="14168319" y="9221223"/>
                  </a:lnTo>
                  <a:lnTo>
                    <a:pt x="14165173" y="9217517"/>
                  </a:lnTo>
                  <a:lnTo>
                    <a:pt x="14163933" y="9215806"/>
                  </a:lnTo>
                  <a:close/>
                </a:path>
                <a:path w="16341090" h="11261090">
                  <a:moveTo>
                    <a:pt x="14112099" y="9147997"/>
                  </a:moveTo>
                  <a:lnTo>
                    <a:pt x="14109149" y="9147526"/>
                  </a:lnTo>
                  <a:lnTo>
                    <a:pt x="14107296" y="9149099"/>
                  </a:lnTo>
                  <a:lnTo>
                    <a:pt x="14105584" y="9150339"/>
                  </a:lnTo>
                  <a:lnTo>
                    <a:pt x="14105114" y="9153290"/>
                  </a:lnTo>
                  <a:lnTo>
                    <a:pt x="14106687" y="9155143"/>
                  </a:lnTo>
                  <a:lnTo>
                    <a:pt x="14107927" y="9156853"/>
                  </a:lnTo>
                  <a:lnTo>
                    <a:pt x="14108309" y="9157805"/>
                  </a:lnTo>
                  <a:lnTo>
                    <a:pt x="14109641" y="9158373"/>
                  </a:lnTo>
                  <a:lnTo>
                    <a:pt x="14109783" y="9158040"/>
                  </a:lnTo>
                  <a:lnTo>
                    <a:pt x="14111117" y="9158609"/>
                  </a:lnTo>
                  <a:lnTo>
                    <a:pt x="14112734" y="9158511"/>
                  </a:lnTo>
                  <a:lnTo>
                    <a:pt x="14113969" y="9157462"/>
                  </a:lnTo>
                  <a:lnTo>
                    <a:pt x="14115680" y="9156222"/>
                  </a:lnTo>
                  <a:lnTo>
                    <a:pt x="14116151" y="9153270"/>
                  </a:lnTo>
                  <a:lnTo>
                    <a:pt x="14114579" y="9151417"/>
                  </a:lnTo>
                  <a:lnTo>
                    <a:pt x="14112099" y="9147997"/>
                  </a:lnTo>
                  <a:close/>
                </a:path>
                <a:path w="16341090" h="11261090">
                  <a:moveTo>
                    <a:pt x="14060739" y="9079996"/>
                  </a:moveTo>
                  <a:lnTo>
                    <a:pt x="14057788" y="9079525"/>
                  </a:lnTo>
                  <a:lnTo>
                    <a:pt x="14055935" y="9081098"/>
                  </a:lnTo>
                  <a:lnTo>
                    <a:pt x="14053891" y="9082195"/>
                  </a:lnTo>
                  <a:lnTo>
                    <a:pt x="14053421" y="9085146"/>
                  </a:lnTo>
                  <a:lnTo>
                    <a:pt x="14054995" y="9087000"/>
                  </a:lnTo>
                  <a:lnTo>
                    <a:pt x="14056234" y="9088710"/>
                  </a:lnTo>
                  <a:lnTo>
                    <a:pt x="14056616" y="9089662"/>
                  </a:lnTo>
                  <a:lnTo>
                    <a:pt x="14059616" y="9090941"/>
                  </a:lnTo>
                  <a:lnTo>
                    <a:pt x="14061233" y="9090843"/>
                  </a:lnTo>
                  <a:lnTo>
                    <a:pt x="14062469" y="9089794"/>
                  </a:lnTo>
                  <a:lnTo>
                    <a:pt x="14064512" y="9088695"/>
                  </a:lnTo>
                  <a:lnTo>
                    <a:pt x="14064984" y="9085746"/>
                  </a:lnTo>
                  <a:lnTo>
                    <a:pt x="14061837" y="9082041"/>
                  </a:lnTo>
                  <a:lnTo>
                    <a:pt x="14060739" y="9079996"/>
                  </a:lnTo>
                  <a:close/>
                </a:path>
                <a:path w="16341090" h="11261090">
                  <a:moveTo>
                    <a:pt x="14009521" y="9011660"/>
                  </a:moveTo>
                  <a:lnTo>
                    <a:pt x="14006571" y="9011190"/>
                  </a:lnTo>
                  <a:lnTo>
                    <a:pt x="14004717" y="9012764"/>
                  </a:lnTo>
                  <a:lnTo>
                    <a:pt x="14002674" y="9013862"/>
                  </a:lnTo>
                  <a:lnTo>
                    <a:pt x="14002202" y="9016813"/>
                  </a:lnTo>
                  <a:lnTo>
                    <a:pt x="14003776" y="9018666"/>
                  </a:lnTo>
                  <a:lnTo>
                    <a:pt x="14005015" y="9020376"/>
                  </a:lnTo>
                  <a:lnTo>
                    <a:pt x="14005397" y="9021327"/>
                  </a:lnTo>
                  <a:lnTo>
                    <a:pt x="14008066" y="9022465"/>
                  </a:lnTo>
                  <a:lnTo>
                    <a:pt x="14009682" y="9022367"/>
                  </a:lnTo>
                  <a:lnTo>
                    <a:pt x="14010918" y="9021318"/>
                  </a:lnTo>
                  <a:lnTo>
                    <a:pt x="14012962" y="9020221"/>
                  </a:lnTo>
                  <a:lnTo>
                    <a:pt x="14013433" y="9017269"/>
                  </a:lnTo>
                  <a:lnTo>
                    <a:pt x="14011860" y="9015417"/>
                  </a:lnTo>
                  <a:lnTo>
                    <a:pt x="14010619" y="9013705"/>
                  </a:lnTo>
                  <a:lnTo>
                    <a:pt x="14009521" y="9011660"/>
                  </a:lnTo>
                  <a:close/>
                </a:path>
                <a:path w="16341090" h="11261090">
                  <a:moveTo>
                    <a:pt x="13958446" y="8942995"/>
                  </a:moveTo>
                  <a:lnTo>
                    <a:pt x="13955496" y="8942524"/>
                  </a:lnTo>
                  <a:lnTo>
                    <a:pt x="13953643" y="8944097"/>
                  </a:lnTo>
                  <a:lnTo>
                    <a:pt x="13951599" y="8945193"/>
                  </a:lnTo>
                  <a:lnTo>
                    <a:pt x="13951127" y="8948144"/>
                  </a:lnTo>
                  <a:lnTo>
                    <a:pt x="13952701" y="8949998"/>
                  </a:lnTo>
                  <a:lnTo>
                    <a:pt x="13953940" y="8951708"/>
                  </a:lnTo>
                  <a:lnTo>
                    <a:pt x="13954322" y="8952660"/>
                  </a:lnTo>
                  <a:lnTo>
                    <a:pt x="13955656" y="8953228"/>
                  </a:lnTo>
                  <a:lnTo>
                    <a:pt x="13955514" y="8953562"/>
                  </a:lnTo>
                  <a:lnTo>
                    <a:pt x="13956847" y="8954131"/>
                  </a:lnTo>
                  <a:lnTo>
                    <a:pt x="13958466" y="8954033"/>
                  </a:lnTo>
                  <a:lnTo>
                    <a:pt x="13959701" y="8952984"/>
                  </a:lnTo>
                  <a:lnTo>
                    <a:pt x="13961887" y="8951552"/>
                  </a:lnTo>
                  <a:lnTo>
                    <a:pt x="13962357" y="8948601"/>
                  </a:lnTo>
                  <a:lnTo>
                    <a:pt x="13960784" y="8946749"/>
                  </a:lnTo>
                  <a:lnTo>
                    <a:pt x="13959543" y="8945039"/>
                  </a:lnTo>
                  <a:lnTo>
                    <a:pt x="13958446" y="8942995"/>
                  </a:lnTo>
                  <a:close/>
                </a:path>
                <a:path w="16341090" h="11261090">
                  <a:moveTo>
                    <a:pt x="13908464" y="8873610"/>
                  </a:moveTo>
                  <a:lnTo>
                    <a:pt x="13905514" y="8873139"/>
                  </a:lnTo>
                  <a:lnTo>
                    <a:pt x="13903660" y="8874713"/>
                  </a:lnTo>
                  <a:lnTo>
                    <a:pt x="13901474" y="8876144"/>
                  </a:lnTo>
                  <a:lnTo>
                    <a:pt x="13901003" y="8879095"/>
                  </a:lnTo>
                  <a:lnTo>
                    <a:pt x="13902576" y="8880947"/>
                  </a:lnTo>
                  <a:lnTo>
                    <a:pt x="13903816" y="8882659"/>
                  </a:lnTo>
                  <a:lnTo>
                    <a:pt x="13904199" y="8883610"/>
                  </a:lnTo>
                  <a:lnTo>
                    <a:pt x="13907197" y="8884889"/>
                  </a:lnTo>
                  <a:lnTo>
                    <a:pt x="13908816" y="8884792"/>
                  </a:lnTo>
                  <a:lnTo>
                    <a:pt x="13910052" y="8883743"/>
                  </a:lnTo>
                  <a:lnTo>
                    <a:pt x="13912238" y="8882312"/>
                  </a:lnTo>
                  <a:lnTo>
                    <a:pt x="13912708" y="8879360"/>
                  </a:lnTo>
                  <a:lnTo>
                    <a:pt x="13911134" y="8877507"/>
                  </a:lnTo>
                  <a:lnTo>
                    <a:pt x="13909895" y="8875796"/>
                  </a:lnTo>
                  <a:lnTo>
                    <a:pt x="13908464" y="8873610"/>
                  </a:lnTo>
                  <a:close/>
                </a:path>
                <a:path w="16341090" h="11261090">
                  <a:moveTo>
                    <a:pt x="13858479" y="8804227"/>
                  </a:moveTo>
                  <a:lnTo>
                    <a:pt x="13855529" y="8803756"/>
                  </a:lnTo>
                  <a:lnTo>
                    <a:pt x="13851824" y="8806902"/>
                  </a:lnTo>
                  <a:lnTo>
                    <a:pt x="13851021" y="8809711"/>
                  </a:lnTo>
                  <a:lnTo>
                    <a:pt x="13852594" y="8811564"/>
                  </a:lnTo>
                  <a:lnTo>
                    <a:pt x="13853834" y="8813275"/>
                  </a:lnTo>
                  <a:lnTo>
                    <a:pt x="13854216" y="8814227"/>
                  </a:lnTo>
                  <a:lnTo>
                    <a:pt x="13857216" y="8815506"/>
                  </a:lnTo>
                  <a:lnTo>
                    <a:pt x="13858832" y="8815407"/>
                  </a:lnTo>
                  <a:lnTo>
                    <a:pt x="13861921" y="8812785"/>
                  </a:lnTo>
                  <a:lnTo>
                    <a:pt x="13862726" y="8809977"/>
                  </a:lnTo>
                  <a:lnTo>
                    <a:pt x="13861152" y="8808125"/>
                  </a:lnTo>
                  <a:lnTo>
                    <a:pt x="13859911" y="8806413"/>
                  </a:lnTo>
                  <a:lnTo>
                    <a:pt x="13858479" y="8804227"/>
                  </a:lnTo>
                  <a:close/>
                </a:path>
                <a:path w="16341090" h="11261090">
                  <a:moveTo>
                    <a:pt x="13808498" y="8734844"/>
                  </a:moveTo>
                  <a:lnTo>
                    <a:pt x="13805691" y="8734039"/>
                  </a:lnTo>
                  <a:lnTo>
                    <a:pt x="13801985" y="8737187"/>
                  </a:lnTo>
                  <a:lnTo>
                    <a:pt x="13801180" y="8739995"/>
                  </a:lnTo>
                  <a:lnTo>
                    <a:pt x="13802754" y="8741849"/>
                  </a:lnTo>
                  <a:lnTo>
                    <a:pt x="13803994" y="8743560"/>
                  </a:lnTo>
                  <a:lnTo>
                    <a:pt x="13804375" y="8744510"/>
                  </a:lnTo>
                  <a:lnTo>
                    <a:pt x="13807375" y="8745789"/>
                  </a:lnTo>
                  <a:lnTo>
                    <a:pt x="13808992" y="8745692"/>
                  </a:lnTo>
                  <a:lnTo>
                    <a:pt x="13812080" y="8743069"/>
                  </a:lnTo>
                  <a:lnTo>
                    <a:pt x="13812885" y="8740260"/>
                  </a:lnTo>
                  <a:lnTo>
                    <a:pt x="13811312" y="8738407"/>
                  </a:lnTo>
                  <a:lnTo>
                    <a:pt x="13810072" y="8736697"/>
                  </a:lnTo>
                  <a:lnTo>
                    <a:pt x="13808498" y="8734844"/>
                  </a:lnTo>
                  <a:close/>
                </a:path>
                <a:path w="16341090" h="11261090">
                  <a:moveTo>
                    <a:pt x="13759468" y="8665078"/>
                  </a:moveTo>
                  <a:lnTo>
                    <a:pt x="13756993" y="8664417"/>
                  </a:lnTo>
                  <a:lnTo>
                    <a:pt x="13754806" y="8665848"/>
                  </a:lnTo>
                  <a:lnTo>
                    <a:pt x="13752954" y="8667421"/>
                  </a:lnTo>
                  <a:lnTo>
                    <a:pt x="13752291" y="8669897"/>
                  </a:lnTo>
                  <a:lnTo>
                    <a:pt x="13753722" y="8672083"/>
                  </a:lnTo>
                  <a:lnTo>
                    <a:pt x="13754962" y="8673793"/>
                  </a:lnTo>
                  <a:lnTo>
                    <a:pt x="13755344" y="8674743"/>
                  </a:lnTo>
                  <a:lnTo>
                    <a:pt x="13758344" y="8676023"/>
                  </a:lnTo>
                  <a:lnTo>
                    <a:pt x="13759961" y="8675925"/>
                  </a:lnTo>
                  <a:lnTo>
                    <a:pt x="13763049" y="8673303"/>
                  </a:lnTo>
                  <a:lnTo>
                    <a:pt x="13763712" y="8670829"/>
                  </a:lnTo>
                  <a:lnTo>
                    <a:pt x="13762280" y="8668642"/>
                  </a:lnTo>
                  <a:lnTo>
                    <a:pt x="13761041" y="8666932"/>
                  </a:lnTo>
                  <a:lnTo>
                    <a:pt x="13759468" y="8665078"/>
                  </a:lnTo>
                  <a:close/>
                </a:path>
                <a:path w="16341090" h="11261090">
                  <a:moveTo>
                    <a:pt x="13710721" y="8594647"/>
                  </a:moveTo>
                  <a:lnTo>
                    <a:pt x="13708245" y="8593985"/>
                  </a:lnTo>
                  <a:lnTo>
                    <a:pt x="13706060" y="8595416"/>
                  </a:lnTo>
                  <a:lnTo>
                    <a:pt x="13704207" y="8596989"/>
                  </a:lnTo>
                  <a:lnTo>
                    <a:pt x="13703544" y="8599464"/>
                  </a:lnTo>
                  <a:lnTo>
                    <a:pt x="13704975" y="8601651"/>
                  </a:lnTo>
                  <a:lnTo>
                    <a:pt x="13706214" y="8603361"/>
                  </a:lnTo>
                  <a:lnTo>
                    <a:pt x="13706597" y="8604312"/>
                  </a:lnTo>
                  <a:lnTo>
                    <a:pt x="13709597" y="8605592"/>
                  </a:lnTo>
                  <a:lnTo>
                    <a:pt x="13711214" y="8605494"/>
                  </a:lnTo>
                  <a:lnTo>
                    <a:pt x="13714303" y="8602871"/>
                  </a:lnTo>
                  <a:lnTo>
                    <a:pt x="13714964" y="8600396"/>
                  </a:lnTo>
                  <a:lnTo>
                    <a:pt x="13713534" y="8598210"/>
                  </a:lnTo>
                  <a:lnTo>
                    <a:pt x="13712293" y="8596500"/>
                  </a:lnTo>
                  <a:lnTo>
                    <a:pt x="13710721" y="8594647"/>
                  </a:lnTo>
                  <a:close/>
                </a:path>
                <a:path w="16341090" h="11261090">
                  <a:moveTo>
                    <a:pt x="13662307" y="8524356"/>
                  </a:moveTo>
                  <a:lnTo>
                    <a:pt x="13659831" y="8523695"/>
                  </a:lnTo>
                  <a:lnTo>
                    <a:pt x="13657645" y="8525125"/>
                  </a:lnTo>
                  <a:lnTo>
                    <a:pt x="13655791" y="8526699"/>
                  </a:lnTo>
                  <a:lnTo>
                    <a:pt x="13655131" y="8529175"/>
                  </a:lnTo>
                  <a:lnTo>
                    <a:pt x="13656562" y="8531362"/>
                  </a:lnTo>
                  <a:lnTo>
                    <a:pt x="13657802" y="8533071"/>
                  </a:lnTo>
                  <a:lnTo>
                    <a:pt x="13658184" y="8534022"/>
                  </a:lnTo>
                  <a:lnTo>
                    <a:pt x="13661184" y="8535302"/>
                  </a:lnTo>
                  <a:lnTo>
                    <a:pt x="13662801" y="8535204"/>
                  </a:lnTo>
                  <a:lnTo>
                    <a:pt x="13665888" y="8532582"/>
                  </a:lnTo>
                  <a:lnTo>
                    <a:pt x="13666552" y="8530106"/>
                  </a:lnTo>
                  <a:lnTo>
                    <a:pt x="13665120" y="8527920"/>
                  </a:lnTo>
                  <a:lnTo>
                    <a:pt x="13663881" y="8526209"/>
                  </a:lnTo>
                  <a:lnTo>
                    <a:pt x="13662307" y="8524356"/>
                  </a:lnTo>
                  <a:close/>
                </a:path>
                <a:path w="16341090" h="11261090">
                  <a:moveTo>
                    <a:pt x="13613845" y="8453258"/>
                  </a:moveTo>
                  <a:lnTo>
                    <a:pt x="13611368" y="8452595"/>
                  </a:lnTo>
                  <a:lnTo>
                    <a:pt x="13609181" y="8454027"/>
                  </a:lnTo>
                  <a:lnTo>
                    <a:pt x="13607329" y="8455601"/>
                  </a:lnTo>
                  <a:lnTo>
                    <a:pt x="13606669" y="8458076"/>
                  </a:lnTo>
                  <a:lnTo>
                    <a:pt x="13608099" y="8460262"/>
                  </a:lnTo>
                  <a:lnTo>
                    <a:pt x="13609340" y="8461972"/>
                  </a:lnTo>
                  <a:lnTo>
                    <a:pt x="13609722" y="8462923"/>
                  </a:lnTo>
                  <a:lnTo>
                    <a:pt x="13611389" y="8463634"/>
                  </a:lnTo>
                  <a:lnTo>
                    <a:pt x="13611197" y="8463158"/>
                  </a:lnTo>
                  <a:lnTo>
                    <a:pt x="13612530" y="8463727"/>
                  </a:lnTo>
                  <a:lnTo>
                    <a:pt x="13614005" y="8463962"/>
                  </a:lnTo>
                  <a:lnTo>
                    <a:pt x="13615240" y="8462913"/>
                  </a:lnTo>
                  <a:lnTo>
                    <a:pt x="13617426" y="8461483"/>
                  </a:lnTo>
                  <a:lnTo>
                    <a:pt x="13618089" y="8459009"/>
                  </a:lnTo>
                  <a:lnTo>
                    <a:pt x="13616658" y="8456822"/>
                  </a:lnTo>
                  <a:lnTo>
                    <a:pt x="13615419" y="8455111"/>
                  </a:lnTo>
                  <a:lnTo>
                    <a:pt x="13613845" y="8453258"/>
                  </a:lnTo>
                  <a:close/>
                </a:path>
                <a:path w="16341090" h="11261090">
                  <a:moveTo>
                    <a:pt x="13567142" y="8381728"/>
                  </a:moveTo>
                  <a:lnTo>
                    <a:pt x="13564667" y="8381067"/>
                  </a:lnTo>
                  <a:lnTo>
                    <a:pt x="13560294" y="8383928"/>
                  </a:lnTo>
                  <a:lnTo>
                    <a:pt x="13559820" y="8385696"/>
                  </a:lnTo>
                  <a:lnTo>
                    <a:pt x="13559631" y="8386404"/>
                  </a:lnTo>
                  <a:lnTo>
                    <a:pt x="13561063" y="8388589"/>
                  </a:lnTo>
                  <a:lnTo>
                    <a:pt x="13562160" y="8390633"/>
                  </a:lnTo>
                  <a:lnTo>
                    <a:pt x="13562542" y="8391584"/>
                  </a:lnTo>
                  <a:lnTo>
                    <a:pt x="13564209" y="8392295"/>
                  </a:lnTo>
                  <a:lnTo>
                    <a:pt x="13564351" y="8391962"/>
                  </a:lnTo>
                  <a:lnTo>
                    <a:pt x="13565684" y="8392531"/>
                  </a:lnTo>
                  <a:lnTo>
                    <a:pt x="13567304" y="8392433"/>
                  </a:lnTo>
                  <a:lnTo>
                    <a:pt x="13570582" y="8390287"/>
                  </a:lnTo>
                  <a:lnTo>
                    <a:pt x="13571055" y="8388518"/>
                  </a:lnTo>
                  <a:lnTo>
                    <a:pt x="13571244" y="8387811"/>
                  </a:lnTo>
                  <a:lnTo>
                    <a:pt x="13569813" y="8385624"/>
                  </a:lnTo>
                  <a:lnTo>
                    <a:pt x="13568573" y="8383915"/>
                  </a:lnTo>
                  <a:lnTo>
                    <a:pt x="13567142" y="8381728"/>
                  </a:lnTo>
                  <a:close/>
                </a:path>
                <a:path w="16341090" h="11261090">
                  <a:moveTo>
                    <a:pt x="13520914" y="8310007"/>
                  </a:moveTo>
                  <a:lnTo>
                    <a:pt x="13513738" y="8314824"/>
                  </a:lnTo>
                  <a:lnTo>
                    <a:pt x="13515933" y="8318913"/>
                  </a:lnTo>
                  <a:lnTo>
                    <a:pt x="13516315" y="8319864"/>
                  </a:lnTo>
                  <a:lnTo>
                    <a:pt x="13519316" y="8321144"/>
                  </a:lnTo>
                  <a:lnTo>
                    <a:pt x="13520933" y="8321046"/>
                  </a:lnTo>
                  <a:lnTo>
                    <a:pt x="13524212" y="8318898"/>
                  </a:lnTo>
                  <a:lnTo>
                    <a:pt x="13524494" y="8316654"/>
                  </a:lnTo>
                  <a:lnTo>
                    <a:pt x="13524541" y="8316280"/>
                  </a:lnTo>
                  <a:lnTo>
                    <a:pt x="13522345" y="8312194"/>
                  </a:lnTo>
                  <a:lnTo>
                    <a:pt x="13520914" y="8310007"/>
                  </a:lnTo>
                  <a:close/>
                </a:path>
                <a:path w="16341090" h="11261090">
                  <a:moveTo>
                    <a:pt x="13475304" y="8237762"/>
                  </a:moveTo>
                  <a:lnTo>
                    <a:pt x="13468128" y="8242579"/>
                  </a:lnTo>
                  <a:lnTo>
                    <a:pt x="13470323" y="8246667"/>
                  </a:lnTo>
                  <a:lnTo>
                    <a:pt x="13470705" y="8247619"/>
                  </a:lnTo>
                  <a:lnTo>
                    <a:pt x="13473705" y="8248899"/>
                  </a:lnTo>
                  <a:lnTo>
                    <a:pt x="13475323" y="8248801"/>
                  </a:lnTo>
                  <a:lnTo>
                    <a:pt x="13478603" y="8246653"/>
                  </a:lnTo>
                  <a:lnTo>
                    <a:pt x="13478885" y="8244409"/>
                  </a:lnTo>
                  <a:lnTo>
                    <a:pt x="13478932" y="8244035"/>
                  </a:lnTo>
                  <a:lnTo>
                    <a:pt x="13476736" y="8239948"/>
                  </a:lnTo>
                  <a:lnTo>
                    <a:pt x="13475304" y="8237762"/>
                  </a:lnTo>
                  <a:close/>
                </a:path>
                <a:path w="16341090" h="11261090">
                  <a:moveTo>
                    <a:pt x="13430313" y="8164993"/>
                  </a:moveTo>
                  <a:lnTo>
                    <a:pt x="13427695" y="8164663"/>
                  </a:lnTo>
                  <a:lnTo>
                    <a:pt x="13425652" y="8165761"/>
                  </a:lnTo>
                  <a:lnTo>
                    <a:pt x="13423465" y="8167192"/>
                  </a:lnTo>
                  <a:lnTo>
                    <a:pt x="13423184" y="8169436"/>
                  </a:lnTo>
                  <a:lnTo>
                    <a:pt x="13423137" y="8169810"/>
                  </a:lnTo>
                  <a:lnTo>
                    <a:pt x="13425332" y="8173898"/>
                  </a:lnTo>
                  <a:lnTo>
                    <a:pt x="13425714" y="8174849"/>
                  </a:lnTo>
                  <a:lnTo>
                    <a:pt x="13428713" y="8176129"/>
                  </a:lnTo>
                  <a:lnTo>
                    <a:pt x="13430331" y="8176031"/>
                  </a:lnTo>
                  <a:lnTo>
                    <a:pt x="13433611" y="8173884"/>
                  </a:lnTo>
                  <a:lnTo>
                    <a:pt x="13433893" y="8171640"/>
                  </a:lnTo>
                  <a:lnTo>
                    <a:pt x="13433940" y="8171266"/>
                  </a:lnTo>
                  <a:lnTo>
                    <a:pt x="13431743" y="8167178"/>
                  </a:lnTo>
                  <a:lnTo>
                    <a:pt x="13430313" y="8164993"/>
                  </a:lnTo>
                  <a:close/>
                </a:path>
                <a:path w="16341090" h="11261090">
                  <a:moveTo>
                    <a:pt x="13386271" y="8091840"/>
                  </a:moveTo>
                  <a:lnTo>
                    <a:pt x="13379238" y="8096324"/>
                  </a:lnTo>
                  <a:lnTo>
                    <a:pt x="13381433" y="8100412"/>
                  </a:lnTo>
                  <a:lnTo>
                    <a:pt x="13381815" y="8101364"/>
                  </a:lnTo>
                  <a:lnTo>
                    <a:pt x="13384814" y="8102643"/>
                  </a:lnTo>
                  <a:lnTo>
                    <a:pt x="13386432" y="8102545"/>
                  </a:lnTo>
                  <a:lnTo>
                    <a:pt x="13389712" y="8100398"/>
                  </a:lnTo>
                  <a:lnTo>
                    <a:pt x="13389994" y="8098154"/>
                  </a:lnTo>
                  <a:lnTo>
                    <a:pt x="13390041" y="8097780"/>
                  </a:lnTo>
                  <a:lnTo>
                    <a:pt x="13387844" y="8093692"/>
                  </a:lnTo>
                  <a:lnTo>
                    <a:pt x="13386271" y="8091840"/>
                  </a:lnTo>
                  <a:close/>
                </a:path>
                <a:path w="16341090" h="11261090">
                  <a:moveTo>
                    <a:pt x="13343990" y="8018257"/>
                  </a:moveTo>
                  <a:lnTo>
                    <a:pt x="13341181" y="8017453"/>
                  </a:lnTo>
                  <a:lnTo>
                    <a:pt x="13337094" y="8019648"/>
                  </a:lnTo>
                  <a:lnTo>
                    <a:pt x="13336289" y="8022455"/>
                  </a:lnTo>
                  <a:lnTo>
                    <a:pt x="13338485" y="8026545"/>
                  </a:lnTo>
                  <a:lnTo>
                    <a:pt x="13338867" y="8027496"/>
                  </a:lnTo>
                  <a:lnTo>
                    <a:pt x="13340533" y="8028206"/>
                  </a:lnTo>
                  <a:lnTo>
                    <a:pt x="13340391" y="8028540"/>
                  </a:lnTo>
                  <a:lnTo>
                    <a:pt x="13341724" y="8029108"/>
                  </a:lnTo>
                  <a:lnTo>
                    <a:pt x="13343342" y="8029011"/>
                  </a:lnTo>
                  <a:lnTo>
                    <a:pt x="13344436" y="8028295"/>
                  </a:lnTo>
                  <a:lnTo>
                    <a:pt x="13346480" y="8027197"/>
                  </a:lnTo>
                  <a:lnTo>
                    <a:pt x="13347284" y="8024389"/>
                  </a:lnTo>
                  <a:lnTo>
                    <a:pt x="13343990" y="8018257"/>
                  </a:lnTo>
                  <a:close/>
                </a:path>
                <a:path w="16341090" h="11261090">
                  <a:moveTo>
                    <a:pt x="13302135" y="7943673"/>
                  </a:moveTo>
                  <a:lnTo>
                    <a:pt x="13299327" y="7942869"/>
                  </a:lnTo>
                  <a:lnTo>
                    <a:pt x="13295239" y="7945064"/>
                  </a:lnTo>
                  <a:lnTo>
                    <a:pt x="13294435" y="7947872"/>
                  </a:lnTo>
                  <a:lnTo>
                    <a:pt x="13296631" y="7951961"/>
                  </a:lnTo>
                  <a:lnTo>
                    <a:pt x="13296871" y="7953245"/>
                  </a:lnTo>
                  <a:lnTo>
                    <a:pt x="13299870" y="7954525"/>
                  </a:lnTo>
                  <a:lnTo>
                    <a:pt x="13301488" y="7954427"/>
                  </a:lnTo>
                  <a:lnTo>
                    <a:pt x="13302581" y="7953711"/>
                  </a:lnTo>
                  <a:lnTo>
                    <a:pt x="13304626" y="7952613"/>
                  </a:lnTo>
                  <a:lnTo>
                    <a:pt x="13305430" y="7949805"/>
                  </a:lnTo>
                  <a:lnTo>
                    <a:pt x="13302135" y="7943673"/>
                  </a:lnTo>
                  <a:close/>
                </a:path>
                <a:path w="16341090" h="11261090">
                  <a:moveTo>
                    <a:pt x="13260757" y="7868898"/>
                  </a:moveTo>
                  <a:lnTo>
                    <a:pt x="13257948" y="7868094"/>
                  </a:lnTo>
                  <a:lnTo>
                    <a:pt x="13253859" y="7870290"/>
                  </a:lnTo>
                  <a:lnTo>
                    <a:pt x="13253056" y="7873099"/>
                  </a:lnTo>
                  <a:lnTo>
                    <a:pt x="13255252" y="7877186"/>
                  </a:lnTo>
                  <a:lnTo>
                    <a:pt x="13255492" y="7878471"/>
                  </a:lnTo>
                  <a:lnTo>
                    <a:pt x="13258492" y="7879750"/>
                  </a:lnTo>
                  <a:lnTo>
                    <a:pt x="13260109" y="7879652"/>
                  </a:lnTo>
                  <a:lnTo>
                    <a:pt x="13261202" y="7878938"/>
                  </a:lnTo>
                  <a:lnTo>
                    <a:pt x="13263246" y="7877839"/>
                  </a:lnTo>
                  <a:lnTo>
                    <a:pt x="13264049" y="7875031"/>
                  </a:lnTo>
                  <a:lnTo>
                    <a:pt x="13260757" y="7868898"/>
                  </a:lnTo>
                  <a:close/>
                </a:path>
                <a:path w="16341090" h="11261090">
                  <a:moveTo>
                    <a:pt x="13220137" y="7793266"/>
                  </a:moveTo>
                  <a:lnTo>
                    <a:pt x="13217329" y="7792463"/>
                  </a:lnTo>
                  <a:lnTo>
                    <a:pt x="13213241" y="7794658"/>
                  </a:lnTo>
                  <a:lnTo>
                    <a:pt x="13212436" y="7797467"/>
                  </a:lnTo>
                  <a:lnTo>
                    <a:pt x="13214631" y="7801554"/>
                  </a:lnTo>
                  <a:lnTo>
                    <a:pt x="13215205" y="7802981"/>
                  </a:lnTo>
                  <a:lnTo>
                    <a:pt x="13216872" y="7803692"/>
                  </a:lnTo>
                  <a:lnTo>
                    <a:pt x="13217014" y="7803358"/>
                  </a:lnTo>
                  <a:lnTo>
                    <a:pt x="13218014" y="7803785"/>
                  </a:lnTo>
                  <a:lnTo>
                    <a:pt x="13219490" y="7804020"/>
                  </a:lnTo>
                  <a:lnTo>
                    <a:pt x="13220583" y="7803305"/>
                  </a:lnTo>
                  <a:lnTo>
                    <a:pt x="13222626" y="7802207"/>
                  </a:lnTo>
                  <a:lnTo>
                    <a:pt x="13223430" y="7799398"/>
                  </a:lnTo>
                  <a:lnTo>
                    <a:pt x="13220137" y="7793266"/>
                  </a:lnTo>
                  <a:close/>
                </a:path>
                <a:path w="16341090" h="11261090">
                  <a:moveTo>
                    <a:pt x="13180802" y="7717395"/>
                  </a:moveTo>
                  <a:lnTo>
                    <a:pt x="13177994" y="7716591"/>
                  </a:lnTo>
                  <a:lnTo>
                    <a:pt x="13173905" y="7718786"/>
                  </a:lnTo>
                  <a:lnTo>
                    <a:pt x="13173102" y="7721594"/>
                  </a:lnTo>
                  <a:lnTo>
                    <a:pt x="13175298" y="7725683"/>
                  </a:lnTo>
                  <a:lnTo>
                    <a:pt x="13175870" y="7727109"/>
                  </a:lnTo>
                  <a:lnTo>
                    <a:pt x="13177537" y="7727820"/>
                  </a:lnTo>
                  <a:lnTo>
                    <a:pt x="13177679" y="7727487"/>
                  </a:lnTo>
                  <a:lnTo>
                    <a:pt x="13178679" y="7727913"/>
                  </a:lnTo>
                  <a:lnTo>
                    <a:pt x="13180154" y="7728148"/>
                  </a:lnTo>
                  <a:lnTo>
                    <a:pt x="13181247" y="7727433"/>
                  </a:lnTo>
                  <a:lnTo>
                    <a:pt x="13183292" y="7726335"/>
                  </a:lnTo>
                  <a:lnTo>
                    <a:pt x="13184096" y="7723525"/>
                  </a:lnTo>
                  <a:lnTo>
                    <a:pt x="13180802" y="7717395"/>
                  </a:lnTo>
                  <a:close/>
                </a:path>
                <a:path w="16341090" h="11261090">
                  <a:moveTo>
                    <a:pt x="13142752" y="7641282"/>
                  </a:moveTo>
                  <a:lnTo>
                    <a:pt x="13139943" y="7640477"/>
                  </a:lnTo>
                  <a:lnTo>
                    <a:pt x="13137899" y="7641575"/>
                  </a:lnTo>
                  <a:lnTo>
                    <a:pt x="13135521" y="7642531"/>
                  </a:lnTo>
                  <a:lnTo>
                    <a:pt x="13134716" y="7645340"/>
                  </a:lnTo>
                  <a:lnTo>
                    <a:pt x="13136913" y="7649427"/>
                  </a:lnTo>
                  <a:lnTo>
                    <a:pt x="13137153" y="7650713"/>
                  </a:lnTo>
                  <a:lnTo>
                    <a:pt x="13140152" y="7651992"/>
                  </a:lnTo>
                  <a:lnTo>
                    <a:pt x="13141629" y="7652226"/>
                  </a:lnTo>
                  <a:lnTo>
                    <a:pt x="13142721" y="7651512"/>
                  </a:lnTo>
                  <a:lnTo>
                    <a:pt x="13145099" y="7650556"/>
                  </a:lnTo>
                  <a:lnTo>
                    <a:pt x="13145902" y="7647748"/>
                  </a:lnTo>
                  <a:lnTo>
                    <a:pt x="13143707" y="7643659"/>
                  </a:lnTo>
                  <a:lnTo>
                    <a:pt x="13142752" y="7641282"/>
                  </a:lnTo>
                  <a:close/>
                </a:path>
                <a:path w="16341090" h="11261090">
                  <a:moveTo>
                    <a:pt x="13105176" y="7564979"/>
                  </a:moveTo>
                  <a:lnTo>
                    <a:pt x="13102508" y="7563841"/>
                  </a:lnTo>
                  <a:lnTo>
                    <a:pt x="13098422" y="7566036"/>
                  </a:lnTo>
                  <a:lnTo>
                    <a:pt x="13098382" y="7570747"/>
                  </a:lnTo>
                  <a:lnTo>
                    <a:pt x="13099479" y="7572791"/>
                  </a:lnTo>
                  <a:lnTo>
                    <a:pt x="13099720" y="7574076"/>
                  </a:lnTo>
                  <a:lnTo>
                    <a:pt x="13102720" y="7575356"/>
                  </a:lnTo>
                  <a:lnTo>
                    <a:pt x="13104194" y="7575591"/>
                  </a:lnTo>
                  <a:lnTo>
                    <a:pt x="13105288" y="7574875"/>
                  </a:lnTo>
                  <a:lnTo>
                    <a:pt x="13107332" y="7573777"/>
                  </a:lnTo>
                  <a:lnTo>
                    <a:pt x="13107371" y="7569067"/>
                  </a:lnTo>
                  <a:lnTo>
                    <a:pt x="13105176" y="7564979"/>
                  </a:lnTo>
                  <a:close/>
                </a:path>
                <a:path w="16341090" h="11261090">
                  <a:moveTo>
                    <a:pt x="13069170" y="7487768"/>
                  </a:moveTo>
                  <a:lnTo>
                    <a:pt x="13066503" y="7486630"/>
                  </a:lnTo>
                  <a:lnTo>
                    <a:pt x="13064459" y="7487729"/>
                  </a:lnTo>
                  <a:lnTo>
                    <a:pt x="13062081" y="7488684"/>
                  </a:lnTo>
                  <a:lnTo>
                    <a:pt x="13062042" y="7493395"/>
                  </a:lnTo>
                  <a:lnTo>
                    <a:pt x="13063140" y="7495438"/>
                  </a:lnTo>
                  <a:lnTo>
                    <a:pt x="13063522" y="7496389"/>
                  </a:lnTo>
                  <a:lnTo>
                    <a:pt x="13065380" y="7497577"/>
                  </a:lnTo>
                  <a:lnTo>
                    <a:pt x="13065238" y="7497909"/>
                  </a:lnTo>
                  <a:lnTo>
                    <a:pt x="13066238" y="7498335"/>
                  </a:lnTo>
                  <a:lnTo>
                    <a:pt x="13067707" y="7498570"/>
                  </a:lnTo>
                  <a:lnTo>
                    <a:pt x="13068806" y="7497855"/>
                  </a:lnTo>
                  <a:lnTo>
                    <a:pt x="13071183" y="7496900"/>
                  </a:lnTo>
                  <a:lnTo>
                    <a:pt x="13071222" y="7492190"/>
                  </a:lnTo>
                  <a:lnTo>
                    <a:pt x="13070125" y="7490146"/>
                  </a:lnTo>
                  <a:lnTo>
                    <a:pt x="13069170" y="7487768"/>
                  </a:lnTo>
                  <a:close/>
                </a:path>
                <a:path w="16341090" h="11261090">
                  <a:moveTo>
                    <a:pt x="13033780" y="7410034"/>
                  </a:moveTo>
                  <a:lnTo>
                    <a:pt x="13031448" y="7409039"/>
                  </a:lnTo>
                  <a:lnTo>
                    <a:pt x="13026692" y="7410950"/>
                  </a:lnTo>
                  <a:lnTo>
                    <a:pt x="13026653" y="7415660"/>
                  </a:lnTo>
                  <a:lnTo>
                    <a:pt x="13027750" y="7417704"/>
                  </a:lnTo>
                  <a:lnTo>
                    <a:pt x="13028132" y="7418655"/>
                  </a:lnTo>
                  <a:lnTo>
                    <a:pt x="13029990" y="7419842"/>
                  </a:lnTo>
                  <a:lnTo>
                    <a:pt x="13029848" y="7420175"/>
                  </a:lnTo>
                  <a:lnTo>
                    <a:pt x="13030848" y="7420602"/>
                  </a:lnTo>
                  <a:lnTo>
                    <a:pt x="13032324" y="7420837"/>
                  </a:lnTo>
                  <a:lnTo>
                    <a:pt x="13033417" y="7420121"/>
                  </a:lnTo>
                  <a:lnTo>
                    <a:pt x="13035794" y="7419165"/>
                  </a:lnTo>
                  <a:lnTo>
                    <a:pt x="13035834" y="7414455"/>
                  </a:lnTo>
                  <a:lnTo>
                    <a:pt x="13034735" y="7412411"/>
                  </a:lnTo>
                  <a:lnTo>
                    <a:pt x="13033780" y="7410034"/>
                  </a:lnTo>
                  <a:close/>
                </a:path>
                <a:path w="16341090" h="11261090">
                  <a:moveTo>
                    <a:pt x="12999484" y="7331583"/>
                  </a:moveTo>
                  <a:lnTo>
                    <a:pt x="12997152" y="7330588"/>
                  </a:lnTo>
                  <a:lnTo>
                    <a:pt x="12992397" y="7332499"/>
                  </a:lnTo>
                  <a:lnTo>
                    <a:pt x="12992357" y="7337210"/>
                  </a:lnTo>
                  <a:lnTo>
                    <a:pt x="12993454" y="7339254"/>
                  </a:lnTo>
                  <a:lnTo>
                    <a:pt x="12993836" y="7340206"/>
                  </a:lnTo>
                  <a:lnTo>
                    <a:pt x="12995694" y="7341392"/>
                  </a:lnTo>
                  <a:lnTo>
                    <a:pt x="12995552" y="7341724"/>
                  </a:lnTo>
                  <a:lnTo>
                    <a:pt x="12996553" y="7342151"/>
                  </a:lnTo>
                  <a:lnTo>
                    <a:pt x="12998170" y="7342054"/>
                  </a:lnTo>
                  <a:lnTo>
                    <a:pt x="13001498" y="7340716"/>
                  </a:lnTo>
                  <a:lnTo>
                    <a:pt x="13001539" y="7336005"/>
                  </a:lnTo>
                  <a:lnTo>
                    <a:pt x="13000439" y="7333960"/>
                  </a:lnTo>
                  <a:lnTo>
                    <a:pt x="12999484" y="7331583"/>
                  </a:lnTo>
                  <a:close/>
                </a:path>
                <a:path w="16341090" h="11261090">
                  <a:moveTo>
                    <a:pt x="12965998" y="7253084"/>
                  </a:moveTo>
                  <a:lnTo>
                    <a:pt x="12963664" y="7252088"/>
                  </a:lnTo>
                  <a:lnTo>
                    <a:pt x="12958909" y="7254001"/>
                  </a:lnTo>
                  <a:lnTo>
                    <a:pt x="12958869" y="7258712"/>
                  </a:lnTo>
                  <a:lnTo>
                    <a:pt x="12959968" y="7260755"/>
                  </a:lnTo>
                  <a:lnTo>
                    <a:pt x="12960351" y="7261707"/>
                  </a:lnTo>
                  <a:lnTo>
                    <a:pt x="12962207" y="7262893"/>
                  </a:lnTo>
                  <a:lnTo>
                    <a:pt x="12962065" y="7263226"/>
                  </a:lnTo>
                  <a:lnTo>
                    <a:pt x="12963399" y="7263795"/>
                  </a:lnTo>
                  <a:lnTo>
                    <a:pt x="12964682" y="7263554"/>
                  </a:lnTo>
                  <a:lnTo>
                    <a:pt x="12968011" y="7262217"/>
                  </a:lnTo>
                  <a:lnTo>
                    <a:pt x="12968050" y="7257506"/>
                  </a:lnTo>
                  <a:lnTo>
                    <a:pt x="12966953" y="7255462"/>
                  </a:lnTo>
                  <a:lnTo>
                    <a:pt x="12965998" y="7253084"/>
                  </a:lnTo>
                  <a:close/>
                </a:path>
                <a:path w="16341090" h="11261090">
                  <a:moveTo>
                    <a:pt x="12933745" y="7173536"/>
                  </a:moveTo>
                  <a:lnTo>
                    <a:pt x="12931412" y="7172541"/>
                  </a:lnTo>
                  <a:lnTo>
                    <a:pt x="12926658" y="7174453"/>
                  </a:lnTo>
                  <a:lnTo>
                    <a:pt x="12926617" y="7179163"/>
                  </a:lnTo>
                  <a:lnTo>
                    <a:pt x="12927956" y="7182491"/>
                  </a:lnTo>
                  <a:lnTo>
                    <a:pt x="12929814" y="7183679"/>
                  </a:lnTo>
                  <a:lnTo>
                    <a:pt x="12930814" y="7184105"/>
                  </a:lnTo>
                  <a:lnTo>
                    <a:pt x="12932098" y="7183863"/>
                  </a:lnTo>
                  <a:lnTo>
                    <a:pt x="12935426" y="7182526"/>
                  </a:lnTo>
                  <a:lnTo>
                    <a:pt x="12935465" y="7177816"/>
                  </a:lnTo>
                  <a:lnTo>
                    <a:pt x="12933745" y="7173536"/>
                  </a:lnTo>
                  <a:close/>
                </a:path>
                <a:path w="16341090" h="11261090">
                  <a:moveTo>
                    <a:pt x="12902445" y="7093606"/>
                  </a:moveTo>
                  <a:lnTo>
                    <a:pt x="12900112" y="7092611"/>
                  </a:lnTo>
                  <a:lnTo>
                    <a:pt x="12895356" y="7094523"/>
                  </a:lnTo>
                  <a:lnTo>
                    <a:pt x="12895317" y="7099233"/>
                  </a:lnTo>
                  <a:lnTo>
                    <a:pt x="12895940" y="7101468"/>
                  </a:lnTo>
                  <a:lnTo>
                    <a:pt x="12896513" y="7102894"/>
                  </a:lnTo>
                  <a:lnTo>
                    <a:pt x="12898370" y="7104080"/>
                  </a:lnTo>
                  <a:lnTo>
                    <a:pt x="12898512" y="7103747"/>
                  </a:lnTo>
                  <a:lnTo>
                    <a:pt x="12899512" y="7104174"/>
                  </a:lnTo>
                  <a:lnTo>
                    <a:pt x="12900655" y="7104267"/>
                  </a:lnTo>
                  <a:lnTo>
                    <a:pt x="12903982" y="7102929"/>
                  </a:lnTo>
                  <a:lnTo>
                    <a:pt x="12904022" y="7098220"/>
                  </a:lnTo>
                  <a:lnTo>
                    <a:pt x="12903400" y="7095984"/>
                  </a:lnTo>
                  <a:lnTo>
                    <a:pt x="12902445" y="7093606"/>
                  </a:lnTo>
                  <a:close/>
                </a:path>
                <a:path w="16341090" h="11261090">
                  <a:moveTo>
                    <a:pt x="12869952" y="7012774"/>
                  </a:moveTo>
                  <a:lnTo>
                    <a:pt x="12867574" y="7013730"/>
                  </a:lnTo>
                  <a:lnTo>
                    <a:pt x="12865531" y="7014828"/>
                  </a:lnTo>
                  <a:lnTo>
                    <a:pt x="12865157" y="7019396"/>
                  </a:lnTo>
                  <a:lnTo>
                    <a:pt x="12865780" y="7021630"/>
                  </a:lnTo>
                  <a:lnTo>
                    <a:pt x="12866354" y="7023057"/>
                  </a:lnTo>
                  <a:lnTo>
                    <a:pt x="12868212" y="7024244"/>
                  </a:lnTo>
                  <a:lnTo>
                    <a:pt x="12868354" y="7023910"/>
                  </a:lnTo>
                  <a:lnTo>
                    <a:pt x="12869354" y="7024337"/>
                  </a:lnTo>
                  <a:lnTo>
                    <a:pt x="12870495" y="7024430"/>
                  </a:lnTo>
                  <a:lnTo>
                    <a:pt x="12871447" y="7024048"/>
                  </a:lnTo>
                  <a:lnTo>
                    <a:pt x="12873490" y="7022950"/>
                  </a:lnTo>
                  <a:lnTo>
                    <a:pt x="12873863" y="7018382"/>
                  </a:lnTo>
                  <a:lnTo>
                    <a:pt x="12873242" y="7016147"/>
                  </a:lnTo>
                  <a:lnTo>
                    <a:pt x="12872144" y="7014103"/>
                  </a:lnTo>
                  <a:lnTo>
                    <a:pt x="12869952" y="7012774"/>
                  </a:lnTo>
                  <a:close/>
                </a:path>
                <a:path w="16341090" h="11261090">
                  <a:moveTo>
                    <a:pt x="12840270" y="6932746"/>
                  </a:moveTo>
                  <a:lnTo>
                    <a:pt x="12835990" y="6934467"/>
                  </a:lnTo>
                  <a:lnTo>
                    <a:pt x="12835476" y="6939369"/>
                  </a:lnTo>
                  <a:lnTo>
                    <a:pt x="12836098" y="6941603"/>
                  </a:lnTo>
                  <a:lnTo>
                    <a:pt x="12836671" y="6943029"/>
                  </a:lnTo>
                  <a:lnTo>
                    <a:pt x="12838528" y="6944216"/>
                  </a:lnTo>
                  <a:lnTo>
                    <a:pt x="12838670" y="6943882"/>
                  </a:lnTo>
                  <a:lnTo>
                    <a:pt x="12839670" y="6944309"/>
                  </a:lnTo>
                  <a:lnTo>
                    <a:pt x="12840813" y="6944402"/>
                  </a:lnTo>
                  <a:lnTo>
                    <a:pt x="12841763" y="6944019"/>
                  </a:lnTo>
                  <a:lnTo>
                    <a:pt x="12843807" y="6942922"/>
                  </a:lnTo>
                  <a:lnTo>
                    <a:pt x="12844179" y="6938354"/>
                  </a:lnTo>
                  <a:lnTo>
                    <a:pt x="12843558" y="6936119"/>
                  </a:lnTo>
                  <a:lnTo>
                    <a:pt x="12842461" y="6934075"/>
                  </a:lnTo>
                  <a:lnTo>
                    <a:pt x="12840270" y="6932746"/>
                  </a:lnTo>
                  <a:close/>
                </a:path>
                <a:path w="16341090" h="11261090">
                  <a:moveTo>
                    <a:pt x="12814536" y="6853615"/>
                  </a:moveTo>
                  <a:lnTo>
                    <a:pt x="12811870" y="6852478"/>
                  </a:lnTo>
                  <a:lnTo>
                    <a:pt x="12809635" y="6853100"/>
                  </a:lnTo>
                  <a:lnTo>
                    <a:pt x="12807734" y="6853865"/>
                  </a:lnTo>
                  <a:lnTo>
                    <a:pt x="12807218" y="6858766"/>
                  </a:lnTo>
                  <a:lnTo>
                    <a:pt x="12807841" y="6861001"/>
                  </a:lnTo>
                  <a:lnTo>
                    <a:pt x="12808081" y="6862286"/>
                  </a:lnTo>
                  <a:lnTo>
                    <a:pt x="12810272" y="6863614"/>
                  </a:lnTo>
                  <a:lnTo>
                    <a:pt x="12810414" y="6863281"/>
                  </a:lnTo>
                  <a:lnTo>
                    <a:pt x="12811413" y="6863707"/>
                  </a:lnTo>
                  <a:lnTo>
                    <a:pt x="12812556" y="6863800"/>
                  </a:lnTo>
                  <a:lnTo>
                    <a:pt x="12815409" y="6862655"/>
                  </a:lnTo>
                  <a:lnTo>
                    <a:pt x="12815923" y="6857753"/>
                  </a:lnTo>
                  <a:lnTo>
                    <a:pt x="12815301" y="6855517"/>
                  </a:lnTo>
                  <a:lnTo>
                    <a:pt x="12814536" y="6853615"/>
                  </a:lnTo>
                  <a:close/>
                </a:path>
                <a:path w="16341090" h="11261090">
                  <a:moveTo>
                    <a:pt x="12787564" y="6772773"/>
                  </a:moveTo>
                  <a:lnTo>
                    <a:pt x="12784898" y="6771636"/>
                  </a:lnTo>
                  <a:lnTo>
                    <a:pt x="12780428" y="6772881"/>
                  </a:lnTo>
                  <a:lnTo>
                    <a:pt x="12779912" y="6777782"/>
                  </a:lnTo>
                  <a:lnTo>
                    <a:pt x="12780534" y="6780018"/>
                  </a:lnTo>
                  <a:lnTo>
                    <a:pt x="12780774" y="6781303"/>
                  </a:lnTo>
                  <a:lnTo>
                    <a:pt x="12782966" y="6782630"/>
                  </a:lnTo>
                  <a:lnTo>
                    <a:pt x="12783965" y="6783056"/>
                  </a:lnTo>
                  <a:lnTo>
                    <a:pt x="12785104" y="6783149"/>
                  </a:lnTo>
                  <a:lnTo>
                    <a:pt x="12786058" y="6782768"/>
                  </a:lnTo>
                  <a:lnTo>
                    <a:pt x="12788293" y="6782145"/>
                  </a:lnTo>
                  <a:lnTo>
                    <a:pt x="12788809" y="6777244"/>
                  </a:lnTo>
                  <a:lnTo>
                    <a:pt x="12787564" y="6772773"/>
                  </a:lnTo>
                  <a:close/>
                </a:path>
                <a:path w="16341090" h="11261090">
                  <a:moveTo>
                    <a:pt x="12761068" y="6691742"/>
                  </a:moveTo>
                  <a:lnTo>
                    <a:pt x="12758399" y="6690603"/>
                  </a:lnTo>
                  <a:lnTo>
                    <a:pt x="12753930" y="6691848"/>
                  </a:lnTo>
                  <a:lnTo>
                    <a:pt x="12752793" y="6694515"/>
                  </a:lnTo>
                  <a:lnTo>
                    <a:pt x="12754037" y="6698985"/>
                  </a:lnTo>
                  <a:lnTo>
                    <a:pt x="12754278" y="6700270"/>
                  </a:lnTo>
                  <a:lnTo>
                    <a:pt x="12756469" y="6701598"/>
                  </a:lnTo>
                  <a:lnTo>
                    <a:pt x="12757469" y="6702025"/>
                  </a:lnTo>
                  <a:lnTo>
                    <a:pt x="12758610" y="6702118"/>
                  </a:lnTo>
                  <a:lnTo>
                    <a:pt x="12759561" y="6701735"/>
                  </a:lnTo>
                  <a:lnTo>
                    <a:pt x="12761797" y="6701114"/>
                  </a:lnTo>
                  <a:lnTo>
                    <a:pt x="12762934" y="6698447"/>
                  </a:lnTo>
                  <a:lnTo>
                    <a:pt x="12761068" y="6691742"/>
                  </a:lnTo>
                  <a:close/>
                </a:path>
                <a:path w="16341090" h="11261090">
                  <a:moveTo>
                    <a:pt x="12735329" y="6609850"/>
                  </a:moveTo>
                  <a:lnTo>
                    <a:pt x="12732664" y="6608713"/>
                  </a:lnTo>
                  <a:lnTo>
                    <a:pt x="12728194" y="6609957"/>
                  </a:lnTo>
                  <a:lnTo>
                    <a:pt x="12727056" y="6612624"/>
                  </a:lnTo>
                  <a:lnTo>
                    <a:pt x="12728300" y="6617095"/>
                  </a:lnTo>
                  <a:lnTo>
                    <a:pt x="12728548" y="6618383"/>
                  </a:lnTo>
                  <a:lnTo>
                    <a:pt x="12730732" y="6619709"/>
                  </a:lnTo>
                  <a:lnTo>
                    <a:pt x="12731732" y="6620135"/>
                  </a:lnTo>
                  <a:lnTo>
                    <a:pt x="12732873" y="6620228"/>
                  </a:lnTo>
                  <a:lnTo>
                    <a:pt x="12733824" y="6619846"/>
                  </a:lnTo>
                  <a:lnTo>
                    <a:pt x="12736060" y="6619223"/>
                  </a:lnTo>
                  <a:lnTo>
                    <a:pt x="12737197" y="6616556"/>
                  </a:lnTo>
                  <a:lnTo>
                    <a:pt x="12735329" y="6609850"/>
                  </a:lnTo>
                  <a:close/>
                </a:path>
                <a:path w="16341090" h="11261090">
                  <a:moveTo>
                    <a:pt x="12710926" y="6528529"/>
                  </a:moveTo>
                  <a:lnTo>
                    <a:pt x="12708260" y="6527392"/>
                  </a:lnTo>
                  <a:lnTo>
                    <a:pt x="12706024" y="6528015"/>
                  </a:lnTo>
                  <a:lnTo>
                    <a:pt x="12703457" y="6528494"/>
                  </a:lnTo>
                  <a:lnTo>
                    <a:pt x="12702318" y="6531161"/>
                  </a:lnTo>
                  <a:lnTo>
                    <a:pt x="12703563" y="6535631"/>
                  </a:lnTo>
                  <a:lnTo>
                    <a:pt x="12703803" y="6536915"/>
                  </a:lnTo>
                  <a:lnTo>
                    <a:pt x="12705994" y="6538244"/>
                  </a:lnTo>
                  <a:lnTo>
                    <a:pt x="12705851" y="6538577"/>
                  </a:lnTo>
                  <a:lnTo>
                    <a:pt x="12706851" y="6539004"/>
                  </a:lnTo>
                  <a:lnTo>
                    <a:pt x="12707994" y="6539097"/>
                  </a:lnTo>
                  <a:lnTo>
                    <a:pt x="12708945" y="6538715"/>
                  </a:lnTo>
                  <a:lnTo>
                    <a:pt x="12711514" y="6538234"/>
                  </a:lnTo>
                  <a:lnTo>
                    <a:pt x="12712651" y="6535569"/>
                  </a:lnTo>
                  <a:lnTo>
                    <a:pt x="12711406" y="6531097"/>
                  </a:lnTo>
                  <a:lnTo>
                    <a:pt x="12710926" y="6528529"/>
                  </a:lnTo>
                  <a:close/>
                </a:path>
                <a:path w="16341090" h="11261090">
                  <a:moveTo>
                    <a:pt x="12684141" y="6445403"/>
                  </a:moveTo>
                  <a:lnTo>
                    <a:pt x="12679669" y="6446648"/>
                  </a:lnTo>
                  <a:lnTo>
                    <a:pt x="12678199" y="6449173"/>
                  </a:lnTo>
                  <a:lnTo>
                    <a:pt x="12679444" y="6453643"/>
                  </a:lnTo>
                  <a:lnTo>
                    <a:pt x="12679829" y="6454596"/>
                  </a:lnTo>
                  <a:lnTo>
                    <a:pt x="12681875" y="6456255"/>
                  </a:lnTo>
                  <a:lnTo>
                    <a:pt x="12681732" y="6456588"/>
                  </a:lnTo>
                  <a:lnTo>
                    <a:pt x="12682732" y="6457015"/>
                  </a:lnTo>
                  <a:lnTo>
                    <a:pt x="12683875" y="6457108"/>
                  </a:lnTo>
                  <a:lnTo>
                    <a:pt x="12684825" y="6456727"/>
                  </a:lnTo>
                  <a:lnTo>
                    <a:pt x="12687061" y="6456104"/>
                  </a:lnTo>
                  <a:lnTo>
                    <a:pt x="12688530" y="6453580"/>
                  </a:lnTo>
                  <a:lnTo>
                    <a:pt x="12686664" y="6446874"/>
                  </a:lnTo>
                  <a:lnTo>
                    <a:pt x="12684141" y="6445403"/>
                  </a:lnTo>
                  <a:close/>
                </a:path>
                <a:path w="16341090" h="11261090">
                  <a:moveTo>
                    <a:pt x="12660496" y="6363224"/>
                  </a:moveTo>
                  <a:lnTo>
                    <a:pt x="12656025" y="6364468"/>
                  </a:lnTo>
                  <a:lnTo>
                    <a:pt x="12654555" y="6366993"/>
                  </a:lnTo>
                  <a:lnTo>
                    <a:pt x="12655800" y="6371463"/>
                  </a:lnTo>
                  <a:lnTo>
                    <a:pt x="12656181" y="6372414"/>
                  </a:lnTo>
                  <a:lnTo>
                    <a:pt x="12658231" y="6374076"/>
                  </a:lnTo>
                  <a:lnTo>
                    <a:pt x="12658088" y="6374409"/>
                  </a:lnTo>
                  <a:lnTo>
                    <a:pt x="12659089" y="6374836"/>
                  </a:lnTo>
                  <a:lnTo>
                    <a:pt x="12660230" y="6374929"/>
                  </a:lnTo>
                  <a:lnTo>
                    <a:pt x="12661181" y="6374546"/>
                  </a:lnTo>
                  <a:lnTo>
                    <a:pt x="12663416" y="6373925"/>
                  </a:lnTo>
                  <a:lnTo>
                    <a:pt x="12664887" y="6371400"/>
                  </a:lnTo>
                  <a:lnTo>
                    <a:pt x="12663020" y="6364695"/>
                  </a:lnTo>
                  <a:lnTo>
                    <a:pt x="12660496" y="6363224"/>
                  </a:lnTo>
                  <a:close/>
                </a:path>
                <a:path w="16341090" h="11261090">
                  <a:moveTo>
                    <a:pt x="12637802" y="6280662"/>
                  </a:moveTo>
                  <a:lnTo>
                    <a:pt x="12633332" y="6281906"/>
                  </a:lnTo>
                  <a:lnTo>
                    <a:pt x="12631861" y="6284431"/>
                  </a:lnTo>
                  <a:lnTo>
                    <a:pt x="12633106" y="6288901"/>
                  </a:lnTo>
                  <a:lnTo>
                    <a:pt x="12633346" y="6290186"/>
                  </a:lnTo>
                  <a:lnTo>
                    <a:pt x="12635394" y="6291848"/>
                  </a:lnTo>
                  <a:lnTo>
                    <a:pt x="12636396" y="6292275"/>
                  </a:lnTo>
                  <a:lnTo>
                    <a:pt x="12637537" y="6292367"/>
                  </a:lnTo>
                  <a:lnTo>
                    <a:pt x="12638488" y="6291985"/>
                  </a:lnTo>
                  <a:lnTo>
                    <a:pt x="12640723" y="6291362"/>
                  </a:lnTo>
                  <a:lnTo>
                    <a:pt x="12642194" y="6288839"/>
                  </a:lnTo>
                  <a:lnTo>
                    <a:pt x="12640326" y="6282133"/>
                  </a:lnTo>
                  <a:lnTo>
                    <a:pt x="12637802" y="6280662"/>
                  </a:lnTo>
                  <a:close/>
                </a:path>
                <a:path w="16341090" h="11261090">
                  <a:moveTo>
                    <a:pt x="12615443" y="6198242"/>
                  </a:moveTo>
                  <a:lnTo>
                    <a:pt x="12610972" y="6199487"/>
                  </a:lnTo>
                  <a:lnTo>
                    <a:pt x="12609502" y="6202013"/>
                  </a:lnTo>
                  <a:lnTo>
                    <a:pt x="12610746" y="6206482"/>
                  </a:lnTo>
                  <a:lnTo>
                    <a:pt x="12610986" y="6207766"/>
                  </a:lnTo>
                  <a:lnTo>
                    <a:pt x="12613035" y="6209429"/>
                  </a:lnTo>
                  <a:lnTo>
                    <a:pt x="12614034" y="6209855"/>
                  </a:lnTo>
                  <a:lnTo>
                    <a:pt x="12615176" y="6209948"/>
                  </a:lnTo>
                  <a:lnTo>
                    <a:pt x="12616127" y="6209566"/>
                  </a:lnTo>
                  <a:lnTo>
                    <a:pt x="12618363" y="6208943"/>
                  </a:lnTo>
                  <a:lnTo>
                    <a:pt x="12619834" y="6206420"/>
                  </a:lnTo>
                  <a:lnTo>
                    <a:pt x="12617967" y="6199713"/>
                  </a:lnTo>
                  <a:lnTo>
                    <a:pt x="12615443" y="6198242"/>
                  </a:lnTo>
                  <a:close/>
                </a:path>
                <a:path w="16341090" h="11261090">
                  <a:moveTo>
                    <a:pt x="12592892" y="6115347"/>
                  </a:moveTo>
                  <a:lnTo>
                    <a:pt x="12588421" y="6116592"/>
                  </a:lnTo>
                  <a:lnTo>
                    <a:pt x="12586951" y="6119116"/>
                  </a:lnTo>
                  <a:lnTo>
                    <a:pt x="12588195" y="6123587"/>
                  </a:lnTo>
                  <a:lnTo>
                    <a:pt x="12588769" y="6125014"/>
                  </a:lnTo>
                  <a:lnTo>
                    <a:pt x="12590817" y="6126676"/>
                  </a:lnTo>
                  <a:lnTo>
                    <a:pt x="12591483" y="6126960"/>
                  </a:lnTo>
                  <a:lnTo>
                    <a:pt x="12592626" y="6127053"/>
                  </a:lnTo>
                  <a:lnTo>
                    <a:pt x="12593577" y="6126671"/>
                  </a:lnTo>
                  <a:lnTo>
                    <a:pt x="12595813" y="6126049"/>
                  </a:lnTo>
                  <a:lnTo>
                    <a:pt x="12597282" y="6123523"/>
                  </a:lnTo>
                  <a:lnTo>
                    <a:pt x="12595417" y="6116818"/>
                  </a:lnTo>
                  <a:lnTo>
                    <a:pt x="12592892" y="6115347"/>
                  </a:lnTo>
                  <a:close/>
                </a:path>
                <a:path w="16341090" h="11261090">
                  <a:moveTo>
                    <a:pt x="12571340" y="6032879"/>
                  </a:moveTo>
                  <a:lnTo>
                    <a:pt x="12566869" y="6034124"/>
                  </a:lnTo>
                  <a:lnTo>
                    <a:pt x="12565400" y="6036648"/>
                  </a:lnTo>
                  <a:lnTo>
                    <a:pt x="12566645" y="6041118"/>
                  </a:lnTo>
                  <a:lnTo>
                    <a:pt x="12567217" y="6042544"/>
                  </a:lnTo>
                  <a:lnTo>
                    <a:pt x="12569266" y="6044206"/>
                  </a:lnTo>
                  <a:lnTo>
                    <a:pt x="12569932" y="6044490"/>
                  </a:lnTo>
                  <a:lnTo>
                    <a:pt x="12571075" y="6044584"/>
                  </a:lnTo>
                  <a:lnTo>
                    <a:pt x="12572026" y="6044201"/>
                  </a:lnTo>
                  <a:lnTo>
                    <a:pt x="12574261" y="6043580"/>
                  </a:lnTo>
                  <a:lnTo>
                    <a:pt x="12575732" y="6041055"/>
                  </a:lnTo>
                  <a:lnTo>
                    <a:pt x="12573865" y="6034350"/>
                  </a:lnTo>
                  <a:lnTo>
                    <a:pt x="12571340" y="6032879"/>
                  </a:lnTo>
                  <a:close/>
                </a:path>
                <a:path w="16341090" h="11261090">
                  <a:moveTo>
                    <a:pt x="12549599" y="5949935"/>
                  </a:moveTo>
                  <a:lnTo>
                    <a:pt x="12545128" y="5951179"/>
                  </a:lnTo>
                  <a:lnTo>
                    <a:pt x="12543657" y="5953704"/>
                  </a:lnTo>
                  <a:lnTo>
                    <a:pt x="12544902" y="5958175"/>
                  </a:lnTo>
                  <a:lnTo>
                    <a:pt x="12545476" y="5959601"/>
                  </a:lnTo>
                  <a:lnTo>
                    <a:pt x="12547524" y="5961262"/>
                  </a:lnTo>
                  <a:lnTo>
                    <a:pt x="12547666" y="5960929"/>
                  </a:lnTo>
                  <a:lnTo>
                    <a:pt x="12549333" y="5961640"/>
                  </a:lnTo>
                  <a:lnTo>
                    <a:pt x="12550284" y="5961258"/>
                  </a:lnTo>
                  <a:lnTo>
                    <a:pt x="12552520" y="5960635"/>
                  </a:lnTo>
                  <a:lnTo>
                    <a:pt x="12553989" y="5958111"/>
                  </a:lnTo>
                  <a:lnTo>
                    <a:pt x="12552122" y="5951406"/>
                  </a:lnTo>
                  <a:lnTo>
                    <a:pt x="12549599" y="5949935"/>
                  </a:lnTo>
                  <a:close/>
                </a:path>
                <a:path w="16341090" h="11261090">
                  <a:moveTo>
                    <a:pt x="12528047" y="5867467"/>
                  </a:moveTo>
                  <a:lnTo>
                    <a:pt x="12523578" y="5868711"/>
                  </a:lnTo>
                  <a:lnTo>
                    <a:pt x="12522105" y="5871235"/>
                  </a:lnTo>
                  <a:lnTo>
                    <a:pt x="12523351" y="5875706"/>
                  </a:lnTo>
                  <a:lnTo>
                    <a:pt x="12523924" y="5877132"/>
                  </a:lnTo>
                  <a:lnTo>
                    <a:pt x="12525973" y="5878794"/>
                  </a:lnTo>
                  <a:lnTo>
                    <a:pt x="12526640" y="5879079"/>
                  </a:lnTo>
                  <a:lnTo>
                    <a:pt x="12527783" y="5879172"/>
                  </a:lnTo>
                  <a:lnTo>
                    <a:pt x="12528733" y="5878789"/>
                  </a:lnTo>
                  <a:lnTo>
                    <a:pt x="12530968" y="5878167"/>
                  </a:lnTo>
                  <a:lnTo>
                    <a:pt x="12532439" y="5875643"/>
                  </a:lnTo>
                  <a:lnTo>
                    <a:pt x="12530571" y="5868937"/>
                  </a:lnTo>
                  <a:lnTo>
                    <a:pt x="12528047" y="5867467"/>
                  </a:lnTo>
                  <a:close/>
                </a:path>
                <a:path w="16341090" h="11261090">
                  <a:moveTo>
                    <a:pt x="12506638" y="5784665"/>
                  </a:moveTo>
                  <a:lnTo>
                    <a:pt x="12502168" y="5785909"/>
                  </a:lnTo>
                  <a:lnTo>
                    <a:pt x="12500697" y="5788434"/>
                  </a:lnTo>
                  <a:lnTo>
                    <a:pt x="12501941" y="5792904"/>
                  </a:lnTo>
                  <a:lnTo>
                    <a:pt x="12502515" y="5794330"/>
                  </a:lnTo>
                  <a:lnTo>
                    <a:pt x="12504564" y="5795993"/>
                  </a:lnTo>
                  <a:lnTo>
                    <a:pt x="12505231" y="5796277"/>
                  </a:lnTo>
                  <a:lnTo>
                    <a:pt x="12506373" y="5796370"/>
                  </a:lnTo>
                  <a:lnTo>
                    <a:pt x="12507324" y="5795988"/>
                  </a:lnTo>
                  <a:lnTo>
                    <a:pt x="12509559" y="5795365"/>
                  </a:lnTo>
                  <a:lnTo>
                    <a:pt x="12511029" y="5792841"/>
                  </a:lnTo>
                  <a:lnTo>
                    <a:pt x="12509163" y="5786135"/>
                  </a:lnTo>
                  <a:lnTo>
                    <a:pt x="12506638" y="5784665"/>
                  </a:lnTo>
                  <a:close/>
                </a:path>
                <a:path w="16341090" h="11261090">
                  <a:moveTo>
                    <a:pt x="12485087" y="5702197"/>
                  </a:moveTo>
                  <a:lnTo>
                    <a:pt x="12480616" y="5703441"/>
                  </a:lnTo>
                  <a:lnTo>
                    <a:pt x="12479147" y="5705965"/>
                  </a:lnTo>
                  <a:lnTo>
                    <a:pt x="12480391" y="5710436"/>
                  </a:lnTo>
                  <a:lnTo>
                    <a:pt x="12480631" y="5711720"/>
                  </a:lnTo>
                  <a:lnTo>
                    <a:pt x="12482679" y="5713382"/>
                  </a:lnTo>
                  <a:lnTo>
                    <a:pt x="12483679" y="5713809"/>
                  </a:lnTo>
                  <a:lnTo>
                    <a:pt x="12484822" y="5713902"/>
                  </a:lnTo>
                  <a:lnTo>
                    <a:pt x="12485773" y="5713519"/>
                  </a:lnTo>
                  <a:lnTo>
                    <a:pt x="12488008" y="5712897"/>
                  </a:lnTo>
                  <a:lnTo>
                    <a:pt x="12489478" y="5710372"/>
                  </a:lnTo>
                  <a:lnTo>
                    <a:pt x="12487611" y="5703667"/>
                  </a:lnTo>
                  <a:lnTo>
                    <a:pt x="12485087" y="5702197"/>
                  </a:lnTo>
                  <a:close/>
                </a:path>
                <a:path w="16341090" h="11261090">
                  <a:moveTo>
                    <a:pt x="12462394" y="5619634"/>
                  </a:moveTo>
                  <a:lnTo>
                    <a:pt x="12457924" y="5620879"/>
                  </a:lnTo>
                  <a:lnTo>
                    <a:pt x="12456453" y="5623403"/>
                  </a:lnTo>
                  <a:lnTo>
                    <a:pt x="12457697" y="5627874"/>
                  </a:lnTo>
                  <a:lnTo>
                    <a:pt x="12457938" y="5629157"/>
                  </a:lnTo>
                  <a:lnTo>
                    <a:pt x="12459987" y="5630820"/>
                  </a:lnTo>
                  <a:lnTo>
                    <a:pt x="12460987" y="5631246"/>
                  </a:lnTo>
                  <a:lnTo>
                    <a:pt x="12462129" y="5631339"/>
                  </a:lnTo>
                  <a:lnTo>
                    <a:pt x="12463080" y="5630957"/>
                  </a:lnTo>
                  <a:lnTo>
                    <a:pt x="12465314" y="5630335"/>
                  </a:lnTo>
                  <a:lnTo>
                    <a:pt x="12466785" y="5627810"/>
                  </a:lnTo>
                  <a:lnTo>
                    <a:pt x="12464918" y="5621105"/>
                  </a:lnTo>
                  <a:lnTo>
                    <a:pt x="12462394" y="5619634"/>
                  </a:lnTo>
                  <a:close/>
                </a:path>
                <a:path w="16341090" h="11261090">
                  <a:moveTo>
                    <a:pt x="12439417" y="5537740"/>
                  </a:moveTo>
                  <a:lnTo>
                    <a:pt x="12434946" y="5538983"/>
                  </a:lnTo>
                  <a:lnTo>
                    <a:pt x="12433476" y="5541509"/>
                  </a:lnTo>
                  <a:lnTo>
                    <a:pt x="12434720" y="5545978"/>
                  </a:lnTo>
                  <a:lnTo>
                    <a:pt x="12435103" y="5546930"/>
                  </a:lnTo>
                  <a:lnTo>
                    <a:pt x="12437151" y="5548591"/>
                  </a:lnTo>
                  <a:lnTo>
                    <a:pt x="12437008" y="5548925"/>
                  </a:lnTo>
                  <a:lnTo>
                    <a:pt x="12438009" y="5549351"/>
                  </a:lnTo>
                  <a:lnTo>
                    <a:pt x="12439151" y="5549444"/>
                  </a:lnTo>
                  <a:lnTo>
                    <a:pt x="12440102" y="5549062"/>
                  </a:lnTo>
                  <a:lnTo>
                    <a:pt x="12442338" y="5548440"/>
                  </a:lnTo>
                  <a:lnTo>
                    <a:pt x="12443807" y="5545916"/>
                  </a:lnTo>
                  <a:lnTo>
                    <a:pt x="12441942" y="5539211"/>
                  </a:lnTo>
                  <a:lnTo>
                    <a:pt x="12439417" y="5537740"/>
                  </a:lnTo>
                  <a:close/>
                </a:path>
                <a:path w="16341090" h="11261090">
                  <a:moveTo>
                    <a:pt x="12418296" y="5457031"/>
                  </a:moveTo>
                  <a:lnTo>
                    <a:pt x="12415631" y="5455894"/>
                  </a:lnTo>
                  <a:lnTo>
                    <a:pt x="12413395" y="5456515"/>
                  </a:lnTo>
                  <a:lnTo>
                    <a:pt x="12410826" y="5456996"/>
                  </a:lnTo>
                  <a:lnTo>
                    <a:pt x="12409689" y="5459661"/>
                  </a:lnTo>
                  <a:lnTo>
                    <a:pt x="12410934" y="5464133"/>
                  </a:lnTo>
                  <a:lnTo>
                    <a:pt x="12411174" y="5465417"/>
                  </a:lnTo>
                  <a:lnTo>
                    <a:pt x="12413364" y="5466746"/>
                  </a:lnTo>
                  <a:lnTo>
                    <a:pt x="12413222" y="5467079"/>
                  </a:lnTo>
                  <a:lnTo>
                    <a:pt x="12414222" y="5467506"/>
                  </a:lnTo>
                  <a:lnTo>
                    <a:pt x="12415365" y="5467599"/>
                  </a:lnTo>
                  <a:lnTo>
                    <a:pt x="12416316" y="5467217"/>
                  </a:lnTo>
                  <a:lnTo>
                    <a:pt x="12418885" y="5466736"/>
                  </a:lnTo>
                  <a:lnTo>
                    <a:pt x="12420021" y="5464069"/>
                  </a:lnTo>
                  <a:lnTo>
                    <a:pt x="12418777" y="5459599"/>
                  </a:lnTo>
                  <a:lnTo>
                    <a:pt x="12418296" y="5457031"/>
                  </a:lnTo>
                  <a:close/>
                </a:path>
                <a:path w="16341090" h="11261090">
                  <a:moveTo>
                    <a:pt x="984297" y="535147"/>
                  </a:moveTo>
                  <a:lnTo>
                    <a:pt x="977631" y="532303"/>
                  </a:lnTo>
                  <a:lnTo>
                    <a:pt x="975254" y="533259"/>
                  </a:lnTo>
                  <a:lnTo>
                    <a:pt x="973263" y="537925"/>
                  </a:lnTo>
                  <a:lnTo>
                    <a:pt x="974219" y="540302"/>
                  </a:lnTo>
                  <a:lnTo>
                    <a:pt x="980885" y="543145"/>
                  </a:lnTo>
                  <a:lnTo>
                    <a:pt x="983262" y="542191"/>
                  </a:lnTo>
                  <a:lnTo>
                    <a:pt x="985253" y="537524"/>
                  </a:lnTo>
                  <a:lnTo>
                    <a:pt x="984297" y="535147"/>
                  </a:lnTo>
                  <a:close/>
                </a:path>
                <a:path w="16341090" h="11261090">
                  <a:moveTo>
                    <a:pt x="905779" y="501260"/>
                  </a:moveTo>
                  <a:lnTo>
                    <a:pt x="899113" y="498416"/>
                  </a:lnTo>
                  <a:lnTo>
                    <a:pt x="896735" y="499372"/>
                  </a:lnTo>
                  <a:lnTo>
                    <a:pt x="894887" y="503705"/>
                  </a:lnTo>
                  <a:lnTo>
                    <a:pt x="895701" y="506414"/>
                  </a:lnTo>
                  <a:lnTo>
                    <a:pt x="902367" y="509258"/>
                  </a:lnTo>
                  <a:lnTo>
                    <a:pt x="904744" y="508303"/>
                  </a:lnTo>
                  <a:lnTo>
                    <a:pt x="906592" y="503971"/>
                  </a:lnTo>
                  <a:lnTo>
                    <a:pt x="905779" y="501260"/>
                  </a:lnTo>
                  <a:close/>
                </a:path>
                <a:path w="16341090" h="11261090">
                  <a:moveTo>
                    <a:pt x="1063242" y="568034"/>
                  </a:moveTo>
                  <a:lnTo>
                    <a:pt x="1056575" y="565190"/>
                  </a:lnTo>
                  <a:lnTo>
                    <a:pt x="1054198" y="566146"/>
                  </a:lnTo>
                  <a:lnTo>
                    <a:pt x="1052208" y="570812"/>
                  </a:lnTo>
                  <a:lnTo>
                    <a:pt x="1053163" y="573190"/>
                  </a:lnTo>
                  <a:lnTo>
                    <a:pt x="1059830" y="576034"/>
                  </a:lnTo>
                  <a:lnTo>
                    <a:pt x="1062207" y="575078"/>
                  </a:lnTo>
                  <a:lnTo>
                    <a:pt x="1064197" y="570412"/>
                  </a:lnTo>
                  <a:lnTo>
                    <a:pt x="1063242" y="568034"/>
                  </a:lnTo>
                  <a:close/>
                </a:path>
                <a:path w="16341090" h="11261090">
                  <a:moveTo>
                    <a:pt x="828021" y="466514"/>
                  </a:moveTo>
                  <a:lnTo>
                    <a:pt x="821688" y="463813"/>
                  </a:lnTo>
                  <a:lnTo>
                    <a:pt x="818977" y="464627"/>
                  </a:lnTo>
                  <a:lnTo>
                    <a:pt x="817129" y="468959"/>
                  </a:lnTo>
                  <a:lnTo>
                    <a:pt x="817943" y="471671"/>
                  </a:lnTo>
                  <a:lnTo>
                    <a:pt x="824275" y="474372"/>
                  </a:lnTo>
                  <a:lnTo>
                    <a:pt x="826986" y="473558"/>
                  </a:lnTo>
                  <a:lnTo>
                    <a:pt x="828834" y="469225"/>
                  </a:lnTo>
                  <a:lnTo>
                    <a:pt x="828021" y="466514"/>
                  </a:lnTo>
                  <a:close/>
                </a:path>
                <a:path w="16341090" h="11261090">
                  <a:moveTo>
                    <a:pt x="1142613" y="599921"/>
                  </a:moveTo>
                  <a:lnTo>
                    <a:pt x="1135947" y="597077"/>
                  </a:lnTo>
                  <a:lnTo>
                    <a:pt x="1133569" y="598033"/>
                  </a:lnTo>
                  <a:lnTo>
                    <a:pt x="1131579" y="602699"/>
                  </a:lnTo>
                  <a:lnTo>
                    <a:pt x="1132534" y="605077"/>
                  </a:lnTo>
                  <a:lnTo>
                    <a:pt x="1139201" y="607921"/>
                  </a:lnTo>
                  <a:lnTo>
                    <a:pt x="1141578" y="606965"/>
                  </a:lnTo>
                  <a:lnTo>
                    <a:pt x="1143569" y="602299"/>
                  </a:lnTo>
                  <a:lnTo>
                    <a:pt x="1142613" y="599921"/>
                  </a:lnTo>
                  <a:close/>
                </a:path>
                <a:path w="16341090" h="11261090">
                  <a:moveTo>
                    <a:pt x="750498" y="430295"/>
                  </a:moveTo>
                  <a:lnTo>
                    <a:pt x="744165" y="427593"/>
                  </a:lnTo>
                  <a:lnTo>
                    <a:pt x="741455" y="428406"/>
                  </a:lnTo>
                  <a:lnTo>
                    <a:pt x="739464" y="433073"/>
                  </a:lnTo>
                  <a:lnTo>
                    <a:pt x="740277" y="435784"/>
                  </a:lnTo>
                  <a:lnTo>
                    <a:pt x="746610" y="438486"/>
                  </a:lnTo>
                  <a:lnTo>
                    <a:pt x="749463" y="437338"/>
                  </a:lnTo>
                  <a:lnTo>
                    <a:pt x="751312" y="433004"/>
                  </a:lnTo>
                  <a:lnTo>
                    <a:pt x="750498" y="430295"/>
                  </a:lnTo>
                  <a:close/>
                </a:path>
                <a:path w="16341090" h="11261090">
                  <a:moveTo>
                    <a:pt x="1222410" y="630809"/>
                  </a:moveTo>
                  <a:lnTo>
                    <a:pt x="1215744" y="627965"/>
                  </a:lnTo>
                  <a:lnTo>
                    <a:pt x="1213367" y="628921"/>
                  </a:lnTo>
                  <a:lnTo>
                    <a:pt x="1211376" y="633587"/>
                  </a:lnTo>
                  <a:lnTo>
                    <a:pt x="1212665" y="636107"/>
                  </a:lnTo>
                  <a:lnTo>
                    <a:pt x="1216998" y="637956"/>
                  </a:lnTo>
                  <a:lnTo>
                    <a:pt x="1219474" y="638617"/>
                  </a:lnTo>
                  <a:lnTo>
                    <a:pt x="1221851" y="637661"/>
                  </a:lnTo>
                  <a:lnTo>
                    <a:pt x="1222846" y="635328"/>
                  </a:lnTo>
                  <a:lnTo>
                    <a:pt x="1223366" y="633187"/>
                  </a:lnTo>
                  <a:lnTo>
                    <a:pt x="1222410" y="630809"/>
                  </a:lnTo>
                  <a:close/>
                </a:path>
                <a:path w="16341090" h="11261090">
                  <a:moveTo>
                    <a:pt x="673451" y="393882"/>
                  </a:moveTo>
                  <a:lnTo>
                    <a:pt x="669118" y="392034"/>
                  </a:lnTo>
                  <a:lnTo>
                    <a:pt x="668181" y="393999"/>
                  </a:lnTo>
                  <a:lnTo>
                    <a:pt x="667089" y="396290"/>
                  </a:lnTo>
                  <a:lnTo>
                    <a:pt x="666153" y="398255"/>
                  </a:lnTo>
                  <a:lnTo>
                    <a:pt x="665372" y="399892"/>
                  </a:lnTo>
                  <a:lnTo>
                    <a:pt x="669372" y="401598"/>
                  </a:lnTo>
                  <a:lnTo>
                    <a:pt x="672082" y="400784"/>
                  </a:lnTo>
                  <a:lnTo>
                    <a:pt x="672936" y="398784"/>
                  </a:lnTo>
                  <a:lnTo>
                    <a:pt x="674264" y="396594"/>
                  </a:lnTo>
                  <a:lnTo>
                    <a:pt x="673451" y="393882"/>
                  </a:lnTo>
                  <a:close/>
                </a:path>
                <a:path w="16341090" h="11261090">
                  <a:moveTo>
                    <a:pt x="1302159" y="660888"/>
                  </a:moveTo>
                  <a:lnTo>
                    <a:pt x="1297826" y="659040"/>
                  </a:lnTo>
                  <a:lnTo>
                    <a:pt x="1295684" y="658520"/>
                  </a:lnTo>
                  <a:lnTo>
                    <a:pt x="1293307" y="659475"/>
                  </a:lnTo>
                  <a:lnTo>
                    <a:pt x="1291459" y="663807"/>
                  </a:lnTo>
                  <a:lnTo>
                    <a:pt x="1292747" y="666327"/>
                  </a:lnTo>
                  <a:lnTo>
                    <a:pt x="1297081" y="668176"/>
                  </a:lnTo>
                  <a:lnTo>
                    <a:pt x="1299223" y="668696"/>
                  </a:lnTo>
                  <a:lnTo>
                    <a:pt x="1301600" y="667739"/>
                  </a:lnTo>
                  <a:lnTo>
                    <a:pt x="1302595" y="665407"/>
                  </a:lnTo>
                  <a:lnTo>
                    <a:pt x="1303068" y="663639"/>
                  </a:lnTo>
                  <a:lnTo>
                    <a:pt x="1303257" y="662931"/>
                  </a:lnTo>
                  <a:lnTo>
                    <a:pt x="1302159" y="660888"/>
                  </a:lnTo>
                  <a:close/>
                </a:path>
                <a:path w="16341090" h="11261090">
                  <a:moveTo>
                    <a:pt x="597114" y="355805"/>
                  </a:moveTo>
                  <a:lnTo>
                    <a:pt x="592782" y="353957"/>
                  </a:lnTo>
                  <a:lnTo>
                    <a:pt x="588702" y="361672"/>
                  </a:lnTo>
                  <a:lnTo>
                    <a:pt x="593035" y="363520"/>
                  </a:lnTo>
                  <a:lnTo>
                    <a:pt x="595746" y="362707"/>
                  </a:lnTo>
                  <a:lnTo>
                    <a:pt x="596600" y="360706"/>
                  </a:lnTo>
                  <a:lnTo>
                    <a:pt x="597785" y="358849"/>
                  </a:lnTo>
                  <a:lnTo>
                    <a:pt x="597114" y="355805"/>
                  </a:lnTo>
                  <a:close/>
                </a:path>
                <a:path w="16341090" h="11261090">
                  <a:moveTo>
                    <a:pt x="1382335" y="689966"/>
                  </a:moveTo>
                  <a:lnTo>
                    <a:pt x="1378002" y="688118"/>
                  </a:lnTo>
                  <a:lnTo>
                    <a:pt x="1375860" y="687598"/>
                  </a:lnTo>
                  <a:lnTo>
                    <a:pt x="1373482" y="688554"/>
                  </a:lnTo>
                  <a:lnTo>
                    <a:pt x="1371634" y="692887"/>
                  </a:lnTo>
                  <a:lnTo>
                    <a:pt x="1372923" y="695406"/>
                  </a:lnTo>
                  <a:lnTo>
                    <a:pt x="1377255" y="697255"/>
                  </a:lnTo>
                  <a:lnTo>
                    <a:pt x="1379398" y="697774"/>
                  </a:lnTo>
                  <a:lnTo>
                    <a:pt x="1381775" y="696818"/>
                  </a:lnTo>
                  <a:lnTo>
                    <a:pt x="1382770" y="694486"/>
                  </a:lnTo>
                  <a:lnTo>
                    <a:pt x="1383243" y="692718"/>
                  </a:lnTo>
                  <a:lnTo>
                    <a:pt x="1383432" y="692010"/>
                  </a:lnTo>
                  <a:lnTo>
                    <a:pt x="1382335" y="689966"/>
                  </a:lnTo>
                  <a:close/>
                </a:path>
                <a:path w="16341090" h="11261090">
                  <a:moveTo>
                    <a:pt x="1463128" y="718520"/>
                  </a:moveTo>
                  <a:lnTo>
                    <a:pt x="1458794" y="716672"/>
                  </a:lnTo>
                  <a:lnTo>
                    <a:pt x="1456652" y="716152"/>
                  </a:lnTo>
                  <a:lnTo>
                    <a:pt x="1454275" y="717108"/>
                  </a:lnTo>
                  <a:lnTo>
                    <a:pt x="1452427" y="721441"/>
                  </a:lnTo>
                  <a:lnTo>
                    <a:pt x="1453716" y="723961"/>
                  </a:lnTo>
                  <a:lnTo>
                    <a:pt x="1458048" y="725809"/>
                  </a:lnTo>
                  <a:lnTo>
                    <a:pt x="1460190" y="726329"/>
                  </a:lnTo>
                  <a:lnTo>
                    <a:pt x="1462568" y="725373"/>
                  </a:lnTo>
                  <a:lnTo>
                    <a:pt x="1463563" y="723039"/>
                  </a:lnTo>
                  <a:lnTo>
                    <a:pt x="1464036" y="721272"/>
                  </a:lnTo>
                  <a:lnTo>
                    <a:pt x="1464225" y="720565"/>
                  </a:lnTo>
                  <a:lnTo>
                    <a:pt x="1463128" y="718520"/>
                  </a:lnTo>
                  <a:close/>
                </a:path>
                <a:path w="16341090" h="11261090">
                  <a:moveTo>
                    <a:pt x="514489" y="313074"/>
                  </a:moveTo>
                  <a:lnTo>
                    <a:pt x="511778" y="313888"/>
                  </a:lnTo>
                  <a:lnTo>
                    <a:pt x="510783" y="316221"/>
                  </a:lnTo>
                  <a:lnTo>
                    <a:pt x="509455" y="318412"/>
                  </a:lnTo>
                  <a:lnTo>
                    <a:pt x="510268" y="321123"/>
                  </a:lnTo>
                  <a:lnTo>
                    <a:pt x="512459" y="322452"/>
                  </a:lnTo>
                  <a:lnTo>
                    <a:pt x="516792" y="324300"/>
                  </a:lnTo>
                  <a:lnTo>
                    <a:pt x="519503" y="323486"/>
                  </a:lnTo>
                  <a:lnTo>
                    <a:pt x="520356" y="321486"/>
                  </a:lnTo>
                  <a:lnTo>
                    <a:pt x="521684" y="319296"/>
                  </a:lnTo>
                  <a:lnTo>
                    <a:pt x="520871" y="316585"/>
                  </a:lnTo>
                  <a:lnTo>
                    <a:pt x="518680" y="315256"/>
                  </a:lnTo>
                  <a:lnTo>
                    <a:pt x="516681" y="314403"/>
                  </a:lnTo>
                  <a:lnTo>
                    <a:pt x="514489" y="313074"/>
                  </a:lnTo>
                  <a:close/>
                </a:path>
                <a:path w="16341090" h="11261090">
                  <a:moveTo>
                    <a:pt x="12393368" y="5375091"/>
                  </a:moveTo>
                  <a:lnTo>
                    <a:pt x="12390701" y="5373954"/>
                  </a:lnTo>
                  <a:lnTo>
                    <a:pt x="12386231" y="5375199"/>
                  </a:lnTo>
                  <a:lnTo>
                    <a:pt x="12385094" y="5377865"/>
                  </a:lnTo>
                  <a:lnTo>
                    <a:pt x="12386338" y="5382335"/>
                  </a:lnTo>
                  <a:lnTo>
                    <a:pt x="12386578" y="5383619"/>
                  </a:lnTo>
                  <a:lnTo>
                    <a:pt x="12388770" y="5384948"/>
                  </a:lnTo>
                  <a:lnTo>
                    <a:pt x="12389769" y="5385374"/>
                  </a:lnTo>
                  <a:lnTo>
                    <a:pt x="12390912" y="5385468"/>
                  </a:lnTo>
                  <a:lnTo>
                    <a:pt x="12391863" y="5385085"/>
                  </a:lnTo>
                  <a:lnTo>
                    <a:pt x="12394098" y="5384463"/>
                  </a:lnTo>
                  <a:lnTo>
                    <a:pt x="12395236" y="5381797"/>
                  </a:lnTo>
                  <a:lnTo>
                    <a:pt x="12393368" y="5375091"/>
                  </a:lnTo>
                  <a:close/>
                </a:path>
                <a:path w="16341090" h="11261090">
                  <a:moveTo>
                    <a:pt x="1543871" y="746266"/>
                  </a:moveTo>
                  <a:lnTo>
                    <a:pt x="1539538" y="744417"/>
                  </a:lnTo>
                  <a:lnTo>
                    <a:pt x="1537063" y="743756"/>
                  </a:lnTo>
                  <a:lnTo>
                    <a:pt x="1535019" y="744854"/>
                  </a:lnTo>
                  <a:lnTo>
                    <a:pt x="1533170" y="749186"/>
                  </a:lnTo>
                  <a:lnTo>
                    <a:pt x="1534459" y="751706"/>
                  </a:lnTo>
                  <a:lnTo>
                    <a:pt x="1538792" y="753555"/>
                  </a:lnTo>
                  <a:lnTo>
                    <a:pt x="1541268" y="754217"/>
                  </a:lnTo>
                  <a:lnTo>
                    <a:pt x="1543312" y="753118"/>
                  </a:lnTo>
                  <a:lnTo>
                    <a:pt x="1544308" y="750785"/>
                  </a:lnTo>
                  <a:lnTo>
                    <a:pt x="1544780" y="749018"/>
                  </a:lnTo>
                  <a:lnTo>
                    <a:pt x="1544969" y="748310"/>
                  </a:lnTo>
                  <a:lnTo>
                    <a:pt x="1543871" y="746266"/>
                  </a:lnTo>
                  <a:close/>
                </a:path>
                <a:path w="16341090" h="11261090">
                  <a:moveTo>
                    <a:pt x="443481" y="274511"/>
                  </a:moveTo>
                  <a:lnTo>
                    <a:pt x="439481" y="272805"/>
                  </a:lnTo>
                  <a:lnTo>
                    <a:pt x="436579" y="273143"/>
                  </a:lnTo>
                  <a:lnTo>
                    <a:pt x="434588" y="277811"/>
                  </a:lnTo>
                  <a:lnTo>
                    <a:pt x="435069" y="280378"/>
                  </a:lnTo>
                  <a:lnTo>
                    <a:pt x="437260" y="281707"/>
                  </a:lnTo>
                  <a:lnTo>
                    <a:pt x="441593" y="283555"/>
                  </a:lnTo>
                  <a:lnTo>
                    <a:pt x="444304" y="282741"/>
                  </a:lnTo>
                  <a:lnTo>
                    <a:pt x="446152" y="278409"/>
                  </a:lnTo>
                  <a:lnTo>
                    <a:pt x="445672" y="275840"/>
                  </a:lnTo>
                  <a:lnTo>
                    <a:pt x="443481" y="274511"/>
                  </a:lnTo>
                  <a:close/>
                </a:path>
                <a:path w="16341090" h="11261090">
                  <a:moveTo>
                    <a:pt x="1625375" y="773153"/>
                  </a:moveTo>
                  <a:lnTo>
                    <a:pt x="1622900" y="772491"/>
                  </a:lnTo>
                  <a:lnTo>
                    <a:pt x="1620900" y="771638"/>
                  </a:lnTo>
                  <a:lnTo>
                    <a:pt x="1618425" y="770977"/>
                  </a:lnTo>
                  <a:lnTo>
                    <a:pt x="1616380" y="772075"/>
                  </a:lnTo>
                  <a:lnTo>
                    <a:pt x="1615385" y="774407"/>
                  </a:lnTo>
                  <a:lnTo>
                    <a:pt x="1615039" y="775835"/>
                  </a:lnTo>
                  <a:lnTo>
                    <a:pt x="1614866" y="776549"/>
                  </a:lnTo>
                  <a:lnTo>
                    <a:pt x="1615821" y="778927"/>
                  </a:lnTo>
                  <a:lnTo>
                    <a:pt x="1617821" y="779780"/>
                  </a:lnTo>
                  <a:lnTo>
                    <a:pt x="1617963" y="779447"/>
                  </a:lnTo>
                  <a:lnTo>
                    <a:pt x="1620296" y="780442"/>
                  </a:lnTo>
                  <a:lnTo>
                    <a:pt x="1626331" y="775531"/>
                  </a:lnTo>
                  <a:lnTo>
                    <a:pt x="1625375" y="773153"/>
                  </a:lnTo>
                  <a:close/>
                </a:path>
                <a:path w="16341090" h="11261090">
                  <a:moveTo>
                    <a:pt x="368851" y="232434"/>
                  </a:moveTo>
                  <a:lnTo>
                    <a:pt x="364851" y="230728"/>
                  </a:lnTo>
                  <a:lnTo>
                    <a:pt x="361949" y="231066"/>
                  </a:lnTo>
                  <a:lnTo>
                    <a:pt x="360101" y="235399"/>
                  </a:lnTo>
                  <a:lnTo>
                    <a:pt x="360581" y="237967"/>
                  </a:lnTo>
                  <a:lnTo>
                    <a:pt x="362630" y="239629"/>
                  </a:lnTo>
                  <a:lnTo>
                    <a:pt x="366963" y="241477"/>
                  </a:lnTo>
                  <a:lnTo>
                    <a:pt x="369673" y="240665"/>
                  </a:lnTo>
                  <a:lnTo>
                    <a:pt x="371379" y="236665"/>
                  </a:lnTo>
                  <a:lnTo>
                    <a:pt x="370899" y="234096"/>
                  </a:lnTo>
                  <a:lnTo>
                    <a:pt x="368851" y="232434"/>
                  </a:lnTo>
                  <a:close/>
                </a:path>
                <a:path w="16341090" h="11261090">
                  <a:moveTo>
                    <a:pt x="1706830" y="799232"/>
                  </a:moveTo>
                  <a:lnTo>
                    <a:pt x="1704355" y="798570"/>
                  </a:lnTo>
                  <a:lnTo>
                    <a:pt x="1702355" y="797717"/>
                  </a:lnTo>
                  <a:lnTo>
                    <a:pt x="1699879" y="797055"/>
                  </a:lnTo>
                  <a:lnTo>
                    <a:pt x="1697835" y="798153"/>
                  </a:lnTo>
                  <a:lnTo>
                    <a:pt x="1696840" y="800487"/>
                  </a:lnTo>
                  <a:lnTo>
                    <a:pt x="1696493" y="801915"/>
                  </a:lnTo>
                  <a:lnTo>
                    <a:pt x="1696320" y="802628"/>
                  </a:lnTo>
                  <a:lnTo>
                    <a:pt x="1697276" y="805006"/>
                  </a:lnTo>
                  <a:lnTo>
                    <a:pt x="1699276" y="805859"/>
                  </a:lnTo>
                  <a:lnTo>
                    <a:pt x="1699418" y="805526"/>
                  </a:lnTo>
                  <a:lnTo>
                    <a:pt x="1704084" y="807516"/>
                  </a:lnTo>
                  <a:lnTo>
                    <a:pt x="1706270" y="806086"/>
                  </a:lnTo>
                  <a:lnTo>
                    <a:pt x="1708119" y="801752"/>
                  </a:lnTo>
                  <a:lnTo>
                    <a:pt x="1706830" y="799232"/>
                  </a:lnTo>
                  <a:close/>
                </a:path>
                <a:path w="16341090" h="11261090">
                  <a:moveTo>
                    <a:pt x="290980" y="187793"/>
                  </a:moveTo>
                  <a:lnTo>
                    <a:pt x="288079" y="188130"/>
                  </a:lnTo>
                  <a:lnTo>
                    <a:pt x="287084" y="190464"/>
                  </a:lnTo>
                  <a:lnTo>
                    <a:pt x="286292" y="191703"/>
                  </a:lnTo>
                  <a:lnTo>
                    <a:pt x="285898" y="192321"/>
                  </a:lnTo>
                  <a:lnTo>
                    <a:pt x="286377" y="194890"/>
                  </a:lnTo>
                  <a:lnTo>
                    <a:pt x="288426" y="196552"/>
                  </a:lnTo>
                  <a:lnTo>
                    <a:pt x="293092" y="198542"/>
                  </a:lnTo>
                  <a:lnTo>
                    <a:pt x="295661" y="198062"/>
                  </a:lnTo>
                  <a:lnTo>
                    <a:pt x="296514" y="196063"/>
                  </a:lnTo>
                  <a:lnTo>
                    <a:pt x="297305" y="194824"/>
                  </a:lnTo>
                  <a:lnTo>
                    <a:pt x="297700" y="194204"/>
                  </a:lnTo>
                  <a:lnTo>
                    <a:pt x="297220" y="191637"/>
                  </a:lnTo>
                  <a:lnTo>
                    <a:pt x="295171" y="189975"/>
                  </a:lnTo>
                  <a:lnTo>
                    <a:pt x="293171" y="189122"/>
                  </a:lnTo>
                  <a:lnTo>
                    <a:pt x="290980" y="187793"/>
                  </a:lnTo>
                  <a:close/>
                </a:path>
                <a:path w="16341090" h="11261090">
                  <a:moveTo>
                    <a:pt x="1788427" y="824978"/>
                  </a:moveTo>
                  <a:lnTo>
                    <a:pt x="1785952" y="824316"/>
                  </a:lnTo>
                  <a:lnTo>
                    <a:pt x="1781619" y="822468"/>
                  </a:lnTo>
                  <a:lnTo>
                    <a:pt x="1779432" y="823900"/>
                  </a:lnTo>
                  <a:lnTo>
                    <a:pt x="1778437" y="826232"/>
                  </a:lnTo>
                  <a:lnTo>
                    <a:pt x="1778090" y="827660"/>
                  </a:lnTo>
                  <a:lnTo>
                    <a:pt x="1777917" y="828374"/>
                  </a:lnTo>
                  <a:lnTo>
                    <a:pt x="1778873" y="830751"/>
                  </a:lnTo>
                  <a:lnTo>
                    <a:pt x="1780873" y="831604"/>
                  </a:lnTo>
                  <a:lnTo>
                    <a:pt x="1781015" y="831271"/>
                  </a:lnTo>
                  <a:lnTo>
                    <a:pt x="1785682" y="833261"/>
                  </a:lnTo>
                  <a:lnTo>
                    <a:pt x="1787868" y="831831"/>
                  </a:lnTo>
                  <a:lnTo>
                    <a:pt x="1789858" y="827165"/>
                  </a:lnTo>
                  <a:lnTo>
                    <a:pt x="1788427" y="824978"/>
                  </a:lnTo>
                  <a:close/>
                </a:path>
                <a:path w="16341090" h="11261090">
                  <a:moveTo>
                    <a:pt x="1869975" y="849915"/>
                  </a:moveTo>
                  <a:lnTo>
                    <a:pt x="1867500" y="849253"/>
                  </a:lnTo>
                  <a:lnTo>
                    <a:pt x="1863167" y="847404"/>
                  </a:lnTo>
                  <a:lnTo>
                    <a:pt x="1860980" y="848836"/>
                  </a:lnTo>
                  <a:lnTo>
                    <a:pt x="1859985" y="851168"/>
                  </a:lnTo>
                  <a:lnTo>
                    <a:pt x="1859639" y="852597"/>
                  </a:lnTo>
                  <a:lnTo>
                    <a:pt x="1859465" y="853311"/>
                  </a:lnTo>
                  <a:lnTo>
                    <a:pt x="1860421" y="855689"/>
                  </a:lnTo>
                  <a:lnTo>
                    <a:pt x="1862421" y="856542"/>
                  </a:lnTo>
                  <a:lnTo>
                    <a:pt x="1862563" y="856208"/>
                  </a:lnTo>
                  <a:lnTo>
                    <a:pt x="1867229" y="858199"/>
                  </a:lnTo>
                  <a:lnTo>
                    <a:pt x="1869416" y="856767"/>
                  </a:lnTo>
                  <a:lnTo>
                    <a:pt x="1871406" y="852101"/>
                  </a:lnTo>
                  <a:lnTo>
                    <a:pt x="1869975" y="849915"/>
                  </a:lnTo>
                  <a:close/>
                </a:path>
                <a:path w="16341090" h="11261090">
                  <a:moveTo>
                    <a:pt x="218438" y="142667"/>
                  </a:moveTo>
                  <a:lnTo>
                    <a:pt x="215870" y="143147"/>
                  </a:lnTo>
                  <a:lnTo>
                    <a:pt x="213593" y="146903"/>
                  </a:lnTo>
                  <a:lnTo>
                    <a:pt x="213213" y="147529"/>
                  </a:lnTo>
                  <a:lnTo>
                    <a:pt x="213693" y="150096"/>
                  </a:lnTo>
                  <a:lnTo>
                    <a:pt x="215742" y="151758"/>
                  </a:lnTo>
                  <a:lnTo>
                    <a:pt x="220408" y="153749"/>
                  </a:lnTo>
                  <a:lnTo>
                    <a:pt x="222977" y="153269"/>
                  </a:lnTo>
                  <a:lnTo>
                    <a:pt x="223830" y="151270"/>
                  </a:lnTo>
                  <a:lnTo>
                    <a:pt x="225159" y="149078"/>
                  </a:lnTo>
                  <a:lnTo>
                    <a:pt x="224678" y="146510"/>
                  </a:lnTo>
                  <a:lnTo>
                    <a:pt x="222629" y="144848"/>
                  </a:lnTo>
                  <a:lnTo>
                    <a:pt x="220629" y="143995"/>
                  </a:lnTo>
                  <a:lnTo>
                    <a:pt x="218438" y="142667"/>
                  </a:lnTo>
                  <a:close/>
                </a:path>
                <a:path w="16341090" h="11261090">
                  <a:moveTo>
                    <a:pt x="1952283" y="873994"/>
                  </a:moveTo>
                  <a:lnTo>
                    <a:pt x="1949665" y="873666"/>
                  </a:lnTo>
                  <a:lnTo>
                    <a:pt x="1945332" y="871817"/>
                  </a:lnTo>
                  <a:lnTo>
                    <a:pt x="1943147" y="873248"/>
                  </a:lnTo>
                  <a:lnTo>
                    <a:pt x="1942151" y="875581"/>
                  </a:lnTo>
                  <a:lnTo>
                    <a:pt x="1941805" y="877010"/>
                  </a:lnTo>
                  <a:lnTo>
                    <a:pt x="1941631" y="877724"/>
                  </a:lnTo>
                  <a:lnTo>
                    <a:pt x="1942586" y="880102"/>
                  </a:lnTo>
                  <a:lnTo>
                    <a:pt x="1944586" y="880954"/>
                  </a:lnTo>
                  <a:lnTo>
                    <a:pt x="1944728" y="880621"/>
                  </a:lnTo>
                  <a:lnTo>
                    <a:pt x="1949395" y="882612"/>
                  </a:lnTo>
                  <a:lnTo>
                    <a:pt x="1951581" y="881180"/>
                  </a:lnTo>
                  <a:lnTo>
                    <a:pt x="1953572" y="876514"/>
                  </a:lnTo>
                  <a:lnTo>
                    <a:pt x="1952283" y="873994"/>
                  </a:lnTo>
                  <a:close/>
                </a:path>
                <a:path w="16341090" h="11261090">
                  <a:moveTo>
                    <a:pt x="146323" y="96540"/>
                  </a:moveTo>
                  <a:lnTo>
                    <a:pt x="143754" y="97021"/>
                  </a:lnTo>
                  <a:lnTo>
                    <a:pt x="142615" y="98899"/>
                  </a:lnTo>
                  <a:lnTo>
                    <a:pt x="141240" y="101069"/>
                  </a:lnTo>
                  <a:lnTo>
                    <a:pt x="141578" y="103970"/>
                  </a:lnTo>
                  <a:lnTo>
                    <a:pt x="143626" y="105632"/>
                  </a:lnTo>
                  <a:lnTo>
                    <a:pt x="148293" y="107622"/>
                  </a:lnTo>
                  <a:lnTo>
                    <a:pt x="150528" y="107001"/>
                  </a:lnTo>
                  <a:lnTo>
                    <a:pt x="152703" y="103595"/>
                  </a:lnTo>
                  <a:lnTo>
                    <a:pt x="152901" y="103286"/>
                  </a:lnTo>
                  <a:lnTo>
                    <a:pt x="152563" y="100384"/>
                  </a:lnTo>
                  <a:lnTo>
                    <a:pt x="150514" y="98722"/>
                  </a:lnTo>
                  <a:lnTo>
                    <a:pt x="148514" y="97869"/>
                  </a:lnTo>
                  <a:lnTo>
                    <a:pt x="146323" y="96540"/>
                  </a:lnTo>
                  <a:close/>
                </a:path>
                <a:path w="16341090" h="11261090">
                  <a:moveTo>
                    <a:pt x="2033924" y="897789"/>
                  </a:moveTo>
                  <a:lnTo>
                    <a:pt x="2031307" y="897460"/>
                  </a:lnTo>
                  <a:lnTo>
                    <a:pt x="2027308" y="895754"/>
                  </a:lnTo>
                  <a:lnTo>
                    <a:pt x="2025121" y="897185"/>
                  </a:lnTo>
                  <a:lnTo>
                    <a:pt x="2024125" y="899519"/>
                  </a:lnTo>
                  <a:lnTo>
                    <a:pt x="2023464" y="901993"/>
                  </a:lnTo>
                  <a:lnTo>
                    <a:pt x="2024561" y="904038"/>
                  </a:lnTo>
                  <a:lnTo>
                    <a:pt x="2026561" y="904891"/>
                  </a:lnTo>
                  <a:lnTo>
                    <a:pt x="2026370" y="904415"/>
                  </a:lnTo>
                  <a:lnTo>
                    <a:pt x="2031036" y="906406"/>
                  </a:lnTo>
                  <a:lnTo>
                    <a:pt x="2033223" y="904975"/>
                  </a:lnTo>
                  <a:lnTo>
                    <a:pt x="2035214" y="900308"/>
                  </a:lnTo>
                  <a:lnTo>
                    <a:pt x="2033924" y="897789"/>
                  </a:lnTo>
                  <a:close/>
                </a:path>
                <a:path w="16341090" h="11261090">
                  <a:moveTo>
                    <a:pt x="12367489" y="5293534"/>
                  </a:moveTo>
                  <a:lnTo>
                    <a:pt x="12364823" y="5292397"/>
                  </a:lnTo>
                  <a:lnTo>
                    <a:pt x="12360352" y="5293641"/>
                  </a:lnTo>
                  <a:lnTo>
                    <a:pt x="12359214" y="5296308"/>
                  </a:lnTo>
                  <a:lnTo>
                    <a:pt x="12360460" y="5300779"/>
                  </a:lnTo>
                  <a:lnTo>
                    <a:pt x="12360700" y="5302063"/>
                  </a:lnTo>
                  <a:lnTo>
                    <a:pt x="12362890" y="5303392"/>
                  </a:lnTo>
                  <a:lnTo>
                    <a:pt x="12363890" y="5303818"/>
                  </a:lnTo>
                  <a:lnTo>
                    <a:pt x="12365028" y="5303909"/>
                  </a:lnTo>
                  <a:lnTo>
                    <a:pt x="12365983" y="5303529"/>
                  </a:lnTo>
                  <a:lnTo>
                    <a:pt x="12368218" y="5302906"/>
                  </a:lnTo>
                  <a:lnTo>
                    <a:pt x="12369356" y="5300240"/>
                  </a:lnTo>
                  <a:lnTo>
                    <a:pt x="12367489" y="5293534"/>
                  </a:lnTo>
                  <a:close/>
                </a:path>
                <a:path w="16341090" h="11261090">
                  <a:moveTo>
                    <a:pt x="2116183" y="921059"/>
                  </a:moveTo>
                  <a:lnTo>
                    <a:pt x="2113566" y="920730"/>
                  </a:lnTo>
                  <a:lnTo>
                    <a:pt x="2111566" y="919877"/>
                  </a:lnTo>
                  <a:lnTo>
                    <a:pt x="2109424" y="919358"/>
                  </a:lnTo>
                  <a:lnTo>
                    <a:pt x="2107237" y="920789"/>
                  </a:lnTo>
                  <a:lnTo>
                    <a:pt x="2106242" y="923121"/>
                  </a:lnTo>
                  <a:lnTo>
                    <a:pt x="2105722" y="925264"/>
                  </a:lnTo>
                  <a:lnTo>
                    <a:pt x="2106821" y="927308"/>
                  </a:lnTo>
                  <a:lnTo>
                    <a:pt x="2111487" y="929299"/>
                  </a:lnTo>
                  <a:lnTo>
                    <a:pt x="2113629" y="929819"/>
                  </a:lnTo>
                  <a:lnTo>
                    <a:pt x="2115815" y="928387"/>
                  </a:lnTo>
                  <a:lnTo>
                    <a:pt x="2116810" y="926054"/>
                  </a:lnTo>
                  <a:lnTo>
                    <a:pt x="2117472" y="923579"/>
                  </a:lnTo>
                  <a:lnTo>
                    <a:pt x="2116183" y="921059"/>
                  </a:lnTo>
                  <a:close/>
                </a:path>
                <a:path w="16341090" h="11261090">
                  <a:moveTo>
                    <a:pt x="75919" y="49173"/>
                  </a:moveTo>
                  <a:lnTo>
                    <a:pt x="73017" y="49511"/>
                  </a:lnTo>
                  <a:lnTo>
                    <a:pt x="71688" y="51703"/>
                  </a:lnTo>
                  <a:lnTo>
                    <a:pt x="70168" y="53419"/>
                  </a:lnTo>
                  <a:lnTo>
                    <a:pt x="70649" y="55986"/>
                  </a:lnTo>
                  <a:lnTo>
                    <a:pt x="72555" y="57982"/>
                  </a:lnTo>
                  <a:lnTo>
                    <a:pt x="75222" y="59119"/>
                  </a:lnTo>
                  <a:lnTo>
                    <a:pt x="75080" y="59453"/>
                  </a:lnTo>
                  <a:lnTo>
                    <a:pt x="77079" y="60306"/>
                  </a:lnTo>
                  <a:lnTo>
                    <a:pt x="79315" y="59683"/>
                  </a:lnTo>
                  <a:lnTo>
                    <a:pt x="80501" y="57826"/>
                  </a:lnTo>
                  <a:lnTo>
                    <a:pt x="82020" y="56110"/>
                  </a:lnTo>
                  <a:lnTo>
                    <a:pt x="81541" y="53541"/>
                  </a:lnTo>
                  <a:lnTo>
                    <a:pt x="79634" y="51546"/>
                  </a:lnTo>
                  <a:lnTo>
                    <a:pt x="77634" y="50693"/>
                  </a:lnTo>
                  <a:lnTo>
                    <a:pt x="75919" y="49173"/>
                  </a:lnTo>
                  <a:close/>
                </a:path>
                <a:path w="16341090" h="11261090">
                  <a:moveTo>
                    <a:pt x="2198726" y="943663"/>
                  </a:moveTo>
                  <a:lnTo>
                    <a:pt x="2196109" y="943334"/>
                  </a:lnTo>
                  <a:lnTo>
                    <a:pt x="2194109" y="942481"/>
                  </a:lnTo>
                  <a:lnTo>
                    <a:pt x="2191967" y="941961"/>
                  </a:lnTo>
                  <a:lnTo>
                    <a:pt x="2189781" y="943393"/>
                  </a:lnTo>
                  <a:lnTo>
                    <a:pt x="2188613" y="946440"/>
                  </a:lnTo>
                  <a:lnTo>
                    <a:pt x="2188266" y="947868"/>
                  </a:lnTo>
                  <a:lnTo>
                    <a:pt x="2189364" y="949911"/>
                  </a:lnTo>
                  <a:lnTo>
                    <a:pt x="2191364" y="950764"/>
                  </a:lnTo>
                  <a:lnTo>
                    <a:pt x="2191505" y="950432"/>
                  </a:lnTo>
                  <a:lnTo>
                    <a:pt x="2194172" y="951569"/>
                  </a:lnTo>
                  <a:lnTo>
                    <a:pt x="2196314" y="952089"/>
                  </a:lnTo>
                  <a:lnTo>
                    <a:pt x="2198500" y="950657"/>
                  </a:lnTo>
                  <a:lnTo>
                    <a:pt x="2199669" y="947611"/>
                  </a:lnTo>
                  <a:lnTo>
                    <a:pt x="2200015" y="946183"/>
                  </a:lnTo>
                  <a:lnTo>
                    <a:pt x="2198726" y="943663"/>
                  </a:lnTo>
                  <a:close/>
                </a:path>
                <a:path w="16341090" h="11261090">
                  <a:moveTo>
                    <a:pt x="5891" y="0"/>
                  </a:moveTo>
                  <a:lnTo>
                    <a:pt x="2848" y="670"/>
                  </a:lnTo>
                  <a:lnTo>
                    <a:pt x="1661" y="2528"/>
                  </a:lnTo>
                  <a:lnTo>
                    <a:pt x="0" y="4576"/>
                  </a:lnTo>
                  <a:lnTo>
                    <a:pt x="813" y="7287"/>
                  </a:lnTo>
                  <a:lnTo>
                    <a:pt x="2386" y="9140"/>
                  </a:lnTo>
                  <a:lnTo>
                    <a:pt x="7052" y="11131"/>
                  </a:lnTo>
                  <a:lnTo>
                    <a:pt x="9145" y="10842"/>
                  </a:lnTo>
                  <a:lnTo>
                    <a:pt x="10332" y="8984"/>
                  </a:lnTo>
                  <a:lnTo>
                    <a:pt x="11993" y="6936"/>
                  </a:lnTo>
                  <a:lnTo>
                    <a:pt x="11180" y="4224"/>
                  </a:lnTo>
                  <a:lnTo>
                    <a:pt x="9607" y="2371"/>
                  </a:lnTo>
                  <a:lnTo>
                    <a:pt x="7607" y="1518"/>
                  </a:lnTo>
                  <a:lnTo>
                    <a:pt x="5891" y="0"/>
                  </a:lnTo>
                  <a:close/>
                </a:path>
                <a:path w="16341090" h="11261090">
                  <a:moveTo>
                    <a:pt x="2281412" y="965933"/>
                  </a:moveTo>
                  <a:lnTo>
                    <a:pt x="2278795" y="965605"/>
                  </a:lnTo>
                  <a:lnTo>
                    <a:pt x="2276794" y="964751"/>
                  </a:lnTo>
                  <a:lnTo>
                    <a:pt x="2274652" y="964232"/>
                  </a:lnTo>
                  <a:lnTo>
                    <a:pt x="2272466" y="965664"/>
                  </a:lnTo>
                  <a:lnTo>
                    <a:pt x="2271298" y="968710"/>
                  </a:lnTo>
                  <a:lnTo>
                    <a:pt x="2270951" y="970138"/>
                  </a:lnTo>
                  <a:lnTo>
                    <a:pt x="2272049" y="972183"/>
                  </a:lnTo>
                  <a:lnTo>
                    <a:pt x="2274382" y="973178"/>
                  </a:lnTo>
                  <a:lnTo>
                    <a:pt x="2274858" y="972987"/>
                  </a:lnTo>
                  <a:lnTo>
                    <a:pt x="2276857" y="973840"/>
                  </a:lnTo>
                  <a:lnTo>
                    <a:pt x="2278999" y="974359"/>
                  </a:lnTo>
                  <a:lnTo>
                    <a:pt x="2281186" y="972928"/>
                  </a:lnTo>
                  <a:lnTo>
                    <a:pt x="2282354" y="969881"/>
                  </a:lnTo>
                  <a:lnTo>
                    <a:pt x="2282701" y="968453"/>
                  </a:lnTo>
                  <a:lnTo>
                    <a:pt x="2281412" y="965933"/>
                  </a:lnTo>
                  <a:close/>
                </a:path>
                <a:path w="16341090" h="11261090">
                  <a:moveTo>
                    <a:pt x="2363906" y="987728"/>
                  </a:moveTo>
                  <a:lnTo>
                    <a:pt x="2361289" y="987400"/>
                  </a:lnTo>
                  <a:lnTo>
                    <a:pt x="2359289" y="986546"/>
                  </a:lnTo>
                  <a:lnTo>
                    <a:pt x="2357147" y="986027"/>
                  </a:lnTo>
                  <a:lnTo>
                    <a:pt x="2354961" y="987459"/>
                  </a:lnTo>
                  <a:lnTo>
                    <a:pt x="2353792" y="990505"/>
                  </a:lnTo>
                  <a:lnTo>
                    <a:pt x="2353446" y="991933"/>
                  </a:lnTo>
                  <a:lnTo>
                    <a:pt x="2354544" y="993977"/>
                  </a:lnTo>
                  <a:lnTo>
                    <a:pt x="2356877" y="994972"/>
                  </a:lnTo>
                  <a:lnTo>
                    <a:pt x="2357352" y="994781"/>
                  </a:lnTo>
                  <a:lnTo>
                    <a:pt x="2359352" y="995634"/>
                  </a:lnTo>
                  <a:lnTo>
                    <a:pt x="2361494" y="996153"/>
                  </a:lnTo>
                  <a:lnTo>
                    <a:pt x="2363681" y="994723"/>
                  </a:lnTo>
                  <a:lnTo>
                    <a:pt x="2364849" y="991676"/>
                  </a:lnTo>
                  <a:lnTo>
                    <a:pt x="2365195" y="990248"/>
                  </a:lnTo>
                  <a:lnTo>
                    <a:pt x="2363906" y="987728"/>
                  </a:lnTo>
                  <a:close/>
                </a:path>
                <a:path w="16341090" h="11261090">
                  <a:moveTo>
                    <a:pt x="2446876" y="1009332"/>
                  </a:moveTo>
                  <a:lnTo>
                    <a:pt x="2444259" y="1009004"/>
                  </a:lnTo>
                  <a:lnTo>
                    <a:pt x="2442259" y="1008150"/>
                  </a:lnTo>
                  <a:lnTo>
                    <a:pt x="2439784" y="1007489"/>
                  </a:lnTo>
                  <a:lnTo>
                    <a:pt x="2437597" y="1008920"/>
                  </a:lnTo>
                  <a:lnTo>
                    <a:pt x="2436935" y="1011395"/>
                  </a:lnTo>
                  <a:lnTo>
                    <a:pt x="2436416" y="1013537"/>
                  </a:lnTo>
                  <a:lnTo>
                    <a:pt x="2437514" y="1015580"/>
                  </a:lnTo>
                  <a:lnTo>
                    <a:pt x="2439847" y="1016575"/>
                  </a:lnTo>
                  <a:lnTo>
                    <a:pt x="2440322" y="1016384"/>
                  </a:lnTo>
                  <a:lnTo>
                    <a:pt x="2442322" y="1017237"/>
                  </a:lnTo>
                  <a:lnTo>
                    <a:pt x="2444463" y="1017758"/>
                  </a:lnTo>
                  <a:lnTo>
                    <a:pt x="2446984" y="1016469"/>
                  </a:lnTo>
                  <a:lnTo>
                    <a:pt x="2447645" y="1013994"/>
                  </a:lnTo>
                  <a:lnTo>
                    <a:pt x="2448165" y="1011852"/>
                  </a:lnTo>
                  <a:lnTo>
                    <a:pt x="2446876" y="1009332"/>
                  </a:lnTo>
                  <a:close/>
                </a:path>
                <a:path w="16341090" h="11261090">
                  <a:moveTo>
                    <a:pt x="2529797" y="1030127"/>
                  </a:moveTo>
                  <a:lnTo>
                    <a:pt x="2527180" y="1029798"/>
                  </a:lnTo>
                  <a:lnTo>
                    <a:pt x="2525179" y="1028945"/>
                  </a:lnTo>
                  <a:lnTo>
                    <a:pt x="2522704" y="1028283"/>
                  </a:lnTo>
                  <a:lnTo>
                    <a:pt x="2520518" y="1029715"/>
                  </a:lnTo>
                  <a:lnTo>
                    <a:pt x="2519857" y="1032190"/>
                  </a:lnTo>
                  <a:lnTo>
                    <a:pt x="2519337" y="1034332"/>
                  </a:lnTo>
                  <a:lnTo>
                    <a:pt x="2520434" y="1036376"/>
                  </a:lnTo>
                  <a:lnTo>
                    <a:pt x="2522767" y="1037371"/>
                  </a:lnTo>
                  <a:lnTo>
                    <a:pt x="2523243" y="1037180"/>
                  </a:lnTo>
                  <a:lnTo>
                    <a:pt x="2525243" y="1038033"/>
                  </a:lnTo>
                  <a:lnTo>
                    <a:pt x="2527718" y="1038695"/>
                  </a:lnTo>
                  <a:lnTo>
                    <a:pt x="2529905" y="1037264"/>
                  </a:lnTo>
                  <a:lnTo>
                    <a:pt x="2531228" y="1032313"/>
                  </a:lnTo>
                  <a:lnTo>
                    <a:pt x="2529797" y="1030127"/>
                  </a:lnTo>
                  <a:close/>
                </a:path>
                <a:path w="16341090" h="11261090">
                  <a:moveTo>
                    <a:pt x="12339850" y="5212407"/>
                  </a:moveTo>
                  <a:lnTo>
                    <a:pt x="12337183" y="5211270"/>
                  </a:lnTo>
                  <a:lnTo>
                    <a:pt x="12334949" y="5211893"/>
                  </a:lnTo>
                  <a:lnTo>
                    <a:pt x="12333046" y="5212657"/>
                  </a:lnTo>
                  <a:lnTo>
                    <a:pt x="12332532" y="5217559"/>
                  </a:lnTo>
                  <a:lnTo>
                    <a:pt x="12333154" y="5219795"/>
                  </a:lnTo>
                  <a:lnTo>
                    <a:pt x="12333394" y="5221079"/>
                  </a:lnTo>
                  <a:lnTo>
                    <a:pt x="12335584" y="5222407"/>
                  </a:lnTo>
                  <a:lnTo>
                    <a:pt x="12335727" y="5222074"/>
                  </a:lnTo>
                  <a:lnTo>
                    <a:pt x="12336727" y="5222501"/>
                  </a:lnTo>
                  <a:lnTo>
                    <a:pt x="12337868" y="5222593"/>
                  </a:lnTo>
                  <a:lnTo>
                    <a:pt x="12340721" y="5221446"/>
                  </a:lnTo>
                  <a:lnTo>
                    <a:pt x="12341236" y="5216545"/>
                  </a:lnTo>
                  <a:lnTo>
                    <a:pt x="12340615" y="5214310"/>
                  </a:lnTo>
                  <a:lnTo>
                    <a:pt x="12339850" y="5212407"/>
                  </a:lnTo>
                  <a:close/>
                </a:path>
                <a:path w="16341090" h="11261090">
                  <a:moveTo>
                    <a:pt x="2612860" y="1050588"/>
                  </a:moveTo>
                  <a:lnTo>
                    <a:pt x="2610243" y="1050260"/>
                  </a:lnTo>
                  <a:lnTo>
                    <a:pt x="2608243" y="1049406"/>
                  </a:lnTo>
                  <a:lnTo>
                    <a:pt x="2605767" y="1048745"/>
                  </a:lnTo>
                  <a:lnTo>
                    <a:pt x="2603581" y="1050176"/>
                  </a:lnTo>
                  <a:lnTo>
                    <a:pt x="2602919" y="1052652"/>
                  </a:lnTo>
                  <a:lnTo>
                    <a:pt x="2602400" y="1054793"/>
                  </a:lnTo>
                  <a:lnTo>
                    <a:pt x="2603497" y="1056838"/>
                  </a:lnTo>
                  <a:lnTo>
                    <a:pt x="2605830" y="1057833"/>
                  </a:lnTo>
                  <a:lnTo>
                    <a:pt x="2606306" y="1057642"/>
                  </a:lnTo>
                  <a:lnTo>
                    <a:pt x="2608306" y="1058495"/>
                  </a:lnTo>
                  <a:lnTo>
                    <a:pt x="2610781" y="1059157"/>
                  </a:lnTo>
                  <a:lnTo>
                    <a:pt x="2612967" y="1057726"/>
                  </a:lnTo>
                  <a:lnTo>
                    <a:pt x="2614292" y="1052775"/>
                  </a:lnTo>
                  <a:lnTo>
                    <a:pt x="2612860" y="1050588"/>
                  </a:lnTo>
                  <a:close/>
                </a:path>
                <a:path w="16341090" h="11261090">
                  <a:moveTo>
                    <a:pt x="2696065" y="1070717"/>
                  </a:moveTo>
                  <a:lnTo>
                    <a:pt x="2693448" y="1070389"/>
                  </a:lnTo>
                  <a:lnTo>
                    <a:pt x="2691448" y="1069536"/>
                  </a:lnTo>
                  <a:lnTo>
                    <a:pt x="2688972" y="1068874"/>
                  </a:lnTo>
                  <a:lnTo>
                    <a:pt x="2686787" y="1070304"/>
                  </a:lnTo>
                  <a:lnTo>
                    <a:pt x="2686125" y="1072780"/>
                  </a:lnTo>
                  <a:lnTo>
                    <a:pt x="2685605" y="1074923"/>
                  </a:lnTo>
                  <a:lnTo>
                    <a:pt x="2686703" y="1076966"/>
                  </a:lnTo>
                  <a:lnTo>
                    <a:pt x="2689036" y="1077961"/>
                  </a:lnTo>
                  <a:lnTo>
                    <a:pt x="2689511" y="1077770"/>
                  </a:lnTo>
                  <a:lnTo>
                    <a:pt x="2691511" y="1078623"/>
                  </a:lnTo>
                  <a:lnTo>
                    <a:pt x="2693987" y="1079285"/>
                  </a:lnTo>
                  <a:lnTo>
                    <a:pt x="2696172" y="1077854"/>
                  </a:lnTo>
                  <a:lnTo>
                    <a:pt x="2697497" y="1072903"/>
                  </a:lnTo>
                  <a:lnTo>
                    <a:pt x="2696065" y="1070717"/>
                  </a:lnTo>
                  <a:close/>
                </a:path>
                <a:path w="16341090" h="11261090">
                  <a:moveTo>
                    <a:pt x="2779222" y="1090037"/>
                  </a:moveTo>
                  <a:lnTo>
                    <a:pt x="2776604" y="1089708"/>
                  </a:lnTo>
                  <a:lnTo>
                    <a:pt x="2774604" y="1088855"/>
                  </a:lnTo>
                  <a:lnTo>
                    <a:pt x="2772129" y="1088193"/>
                  </a:lnTo>
                  <a:lnTo>
                    <a:pt x="2769943" y="1089623"/>
                  </a:lnTo>
                  <a:lnTo>
                    <a:pt x="2769281" y="1092099"/>
                  </a:lnTo>
                  <a:lnTo>
                    <a:pt x="2768761" y="1094242"/>
                  </a:lnTo>
                  <a:lnTo>
                    <a:pt x="2769859" y="1096286"/>
                  </a:lnTo>
                  <a:lnTo>
                    <a:pt x="2772192" y="1097281"/>
                  </a:lnTo>
                  <a:lnTo>
                    <a:pt x="2772667" y="1097090"/>
                  </a:lnTo>
                  <a:lnTo>
                    <a:pt x="2774667" y="1097943"/>
                  </a:lnTo>
                  <a:lnTo>
                    <a:pt x="2777142" y="1098605"/>
                  </a:lnTo>
                  <a:lnTo>
                    <a:pt x="2779329" y="1097174"/>
                  </a:lnTo>
                  <a:lnTo>
                    <a:pt x="2780653" y="1092223"/>
                  </a:lnTo>
                  <a:lnTo>
                    <a:pt x="2779222" y="1090037"/>
                  </a:lnTo>
                  <a:close/>
                </a:path>
                <a:path w="16341090" h="11261090">
                  <a:moveTo>
                    <a:pt x="2862711" y="1109499"/>
                  </a:moveTo>
                  <a:lnTo>
                    <a:pt x="2860094" y="1109171"/>
                  </a:lnTo>
                  <a:lnTo>
                    <a:pt x="2858094" y="1108318"/>
                  </a:lnTo>
                  <a:lnTo>
                    <a:pt x="2855618" y="1107656"/>
                  </a:lnTo>
                  <a:lnTo>
                    <a:pt x="2853432" y="1109086"/>
                  </a:lnTo>
                  <a:lnTo>
                    <a:pt x="2852770" y="1111562"/>
                  </a:lnTo>
                  <a:lnTo>
                    <a:pt x="2852251" y="1113703"/>
                  </a:lnTo>
                  <a:lnTo>
                    <a:pt x="2853348" y="1115747"/>
                  </a:lnTo>
                  <a:lnTo>
                    <a:pt x="2855682" y="1116743"/>
                  </a:lnTo>
                  <a:lnTo>
                    <a:pt x="2856157" y="1116552"/>
                  </a:lnTo>
                  <a:lnTo>
                    <a:pt x="2858157" y="1117405"/>
                  </a:lnTo>
                  <a:lnTo>
                    <a:pt x="2860632" y="1118066"/>
                  </a:lnTo>
                  <a:lnTo>
                    <a:pt x="2862819" y="1116635"/>
                  </a:lnTo>
                  <a:lnTo>
                    <a:pt x="2864143" y="1111684"/>
                  </a:lnTo>
                  <a:lnTo>
                    <a:pt x="2862711" y="1109499"/>
                  </a:lnTo>
                  <a:close/>
                </a:path>
                <a:path w="16341090" h="11261090">
                  <a:moveTo>
                    <a:pt x="12309069" y="5130336"/>
                  </a:moveTo>
                  <a:lnTo>
                    <a:pt x="12306691" y="5131291"/>
                  </a:lnTo>
                  <a:lnTo>
                    <a:pt x="12304647" y="5132389"/>
                  </a:lnTo>
                  <a:lnTo>
                    <a:pt x="12304274" y="5136958"/>
                  </a:lnTo>
                  <a:lnTo>
                    <a:pt x="12304897" y="5139193"/>
                  </a:lnTo>
                  <a:lnTo>
                    <a:pt x="12305470" y="5140620"/>
                  </a:lnTo>
                  <a:lnTo>
                    <a:pt x="12307327" y="5141806"/>
                  </a:lnTo>
                  <a:lnTo>
                    <a:pt x="12307470" y="5141472"/>
                  </a:lnTo>
                  <a:lnTo>
                    <a:pt x="12308470" y="5141899"/>
                  </a:lnTo>
                  <a:lnTo>
                    <a:pt x="12309612" y="5141992"/>
                  </a:lnTo>
                  <a:lnTo>
                    <a:pt x="12310563" y="5141610"/>
                  </a:lnTo>
                  <a:lnTo>
                    <a:pt x="12312606" y="5140512"/>
                  </a:lnTo>
                  <a:lnTo>
                    <a:pt x="12312980" y="5135944"/>
                  </a:lnTo>
                  <a:lnTo>
                    <a:pt x="12312358" y="5133708"/>
                  </a:lnTo>
                  <a:lnTo>
                    <a:pt x="12311260" y="5131665"/>
                  </a:lnTo>
                  <a:lnTo>
                    <a:pt x="12309069" y="5130336"/>
                  </a:lnTo>
                  <a:close/>
                </a:path>
                <a:path w="16341090" h="11261090">
                  <a:moveTo>
                    <a:pt x="2946009" y="1128485"/>
                  </a:moveTo>
                  <a:lnTo>
                    <a:pt x="2943392" y="1128156"/>
                  </a:lnTo>
                  <a:lnTo>
                    <a:pt x="2941392" y="1127303"/>
                  </a:lnTo>
                  <a:lnTo>
                    <a:pt x="2938917" y="1126641"/>
                  </a:lnTo>
                  <a:lnTo>
                    <a:pt x="2936731" y="1128072"/>
                  </a:lnTo>
                  <a:lnTo>
                    <a:pt x="2936069" y="1130548"/>
                  </a:lnTo>
                  <a:lnTo>
                    <a:pt x="2935550" y="1132689"/>
                  </a:lnTo>
                  <a:lnTo>
                    <a:pt x="2936647" y="1134733"/>
                  </a:lnTo>
                  <a:lnTo>
                    <a:pt x="2938980" y="1135728"/>
                  </a:lnTo>
                  <a:lnTo>
                    <a:pt x="2939456" y="1135537"/>
                  </a:lnTo>
                  <a:lnTo>
                    <a:pt x="2941456" y="1136390"/>
                  </a:lnTo>
                  <a:lnTo>
                    <a:pt x="2943931" y="1137052"/>
                  </a:lnTo>
                  <a:lnTo>
                    <a:pt x="2946117" y="1135622"/>
                  </a:lnTo>
                  <a:lnTo>
                    <a:pt x="2947441" y="1130671"/>
                  </a:lnTo>
                  <a:lnTo>
                    <a:pt x="2946009" y="1128485"/>
                  </a:lnTo>
                  <a:close/>
                </a:path>
                <a:path w="16341090" h="11261090">
                  <a:moveTo>
                    <a:pt x="3029451" y="1147137"/>
                  </a:moveTo>
                  <a:lnTo>
                    <a:pt x="3026833" y="1146809"/>
                  </a:lnTo>
                  <a:lnTo>
                    <a:pt x="3024833" y="1145956"/>
                  </a:lnTo>
                  <a:lnTo>
                    <a:pt x="3022358" y="1145294"/>
                  </a:lnTo>
                  <a:lnTo>
                    <a:pt x="3020171" y="1146725"/>
                  </a:lnTo>
                  <a:lnTo>
                    <a:pt x="3019509" y="1149201"/>
                  </a:lnTo>
                  <a:lnTo>
                    <a:pt x="3018990" y="1151342"/>
                  </a:lnTo>
                  <a:lnTo>
                    <a:pt x="3020087" y="1153387"/>
                  </a:lnTo>
                  <a:lnTo>
                    <a:pt x="3022087" y="1154240"/>
                  </a:lnTo>
                  <a:lnTo>
                    <a:pt x="3022230" y="1153906"/>
                  </a:lnTo>
                  <a:lnTo>
                    <a:pt x="3022562" y="1154048"/>
                  </a:lnTo>
                  <a:lnTo>
                    <a:pt x="3023039" y="1153858"/>
                  </a:lnTo>
                  <a:lnTo>
                    <a:pt x="3025038" y="1154711"/>
                  </a:lnTo>
                  <a:lnTo>
                    <a:pt x="3027514" y="1155372"/>
                  </a:lnTo>
                  <a:lnTo>
                    <a:pt x="3029700" y="1153942"/>
                  </a:lnTo>
                  <a:lnTo>
                    <a:pt x="3030362" y="1151466"/>
                  </a:lnTo>
                  <a:lnTo>
                    <a:pt x="3030882" y="1149324"/>
                  </a:lnTo>
                  <a:lnTo>
                    <a:pt x="3029451" y="1147137"/>
                  </a:lnTo>
                  <a:close/>
                </a:path>
                <a:path w="16341090" h="11261090">
                  <a:moveTo>
                    <a:pt x="3113033" y="1165457"/>
                  </a:moveTo>
                  <a:lnTo>
                    <a:pt x="3110415" y="1165129"/>
                  </a:lnTo>
                  <a:lnTo>
                    <a:pt x="3108416" y="1164276"/>
                  </a:lnTo>
                  <a:lnTo>
                    <a:pt x="3105941" y="1163614"/>
                  </a:lnTo>
                  <a:lnTo>
                    <a:pt x="3103755" y="1165045"/>
                  </a:lnTo>
                  <a:lnTo>
                    <a:pt x="3103093" y="1167520"/>
                  </a:lnTo>
                  <a:lnTo>
                    <a:pt x="3102573" y="1169663"/>
                  </a:lnTo>
                  <a:lnTo>
                    <a:pt x="3103670" y="1171707"/>
                  </a:lnTo>
                  <a:lnTo>
                    <a:pt x="3105670" y="1172560"/>
                  </a:lnTo>
                  <a:lnTo>
                    <a:pt x="3105812" y="1172227"/>
                  </a:lnTo>
                  <a:lnTo>
                    <a:pt x="3106621" y="1172178"/>
                  </a:lnTo>
                  <a:lnTo>
                    <a:pt x="3108621" y="1173031"/>
                  </a:lnTo>
                  <a:lnTo>
                    <a:pt x="3111096" y="1173693"/>
                  </a:lnTo>
                  <a:lnTo>
                    <a:pt x="3113282" y="1172261"/>
                  </a:lnTo>
                  <a:lnTo>
                    <a:pt x="3113945" y="1169785"/>
                  </a:lnTo>
                  <a:lnTo>
                    <a:pt x="3114464" y="1167644"/>
                  </a:lnTo>
                  <a:lnTo>
                    <a:pt x="3113033" y="1165457"/>
                  </a:lnTo>
                  <a:close/>
                </a:path>
                <a:path w="16341090" h="11261090">
                  <a:moveTo>
                    <a:pt x="3196758" y="1183444"/>
                  </a:moveTo>
                  <a:lnTo>
                    <a:pt x="3194141" y="1183116"/>
                  </a:lnTo>
                  <a:lnTo>
                    <a:pt x="3192141" y="1182263"/>
                  </a:lnTo>
                  <a:lnTo>
                    <a:pt x="3189665" y="1181601"/>
                  </a:lnTo>
                  <a:lnTo>
                    <a:pt x="3187479" y="1183031"/>
                  </a:lnTo>
                  <a:lnTo>
                    <a:pt x="3186817" y="1185507"/>
                  </a:lnTo>
                  <a:lnTo>
                    <a:pt x="3186298" y="1187648"/>
                  </a:lnTo>
                  <a:lnTo>
                    <a:pt x="3187395" y="1189692"/>
                  </a:lnTo>
                  <a:lnTo>
                    <a:pt x="3189395" y="1190546"/>
                  </a:lnTo>
                  <a:lnTo>
                    <a:pt x="3189538" y="1190212"/>
                  </a:lnTo>
                  <a:lnTo>
                    <a:pt x="3190347" y="1190163"/>
                  </a:lnTo>
                  <a:lnTo>
                    <a:pt x="3192346" y="1191016"/>
                  </a:lnTo>
                  <a:lnTo>
                    <a:pt x="3194821" y="1191678"/>
                  </a:lnTo>
                  <a:lnTo>
                    <a:pt x="3197008" y="1190248"/>
                  </a:lnTo>
                  <a:lnTo>
                    <a:pt x="3197670" y="1187772"/>
                  </a:lnTo>
                  <a:lnTo>
                    <a:pt x="3198189" y="1185631"/>
                  </a:lnTo>
                  <a:lnTo>
                    <a:pt x="3196758" y="1183444"/>
                  </a:lnTo>
                  <a:close/>
                </a:path>
                <a:path w="16341090" h="11261090">
                  <a:moveTo>
                    <a:pt x="12280959" y="5052160"/>
                  </a:moveTo>
                  <a:lnTo>
                    <a:pt x="12278626" y="5051165"/>
                  </a:lnTo>
                  <a:lnTo>
                    <a:pt x="12273871" y="5053077"/>
                  </a:lnTo>
                  <a:lnTo>
                    <a:pt x="12273831" y="5057787"/>
                  </a:lnTo>
                  <a:lnTo>
                    <a:pt x="12275169" y="5061116"/>
                  </a:lnTo>
                  <a:lnTo>
                    <a:pt x="12277027" y="5062302"/>
                  </a:lnTo>
                  <a:lnTo>
                    <a:pt x="12277169" y="5061969"/>
                  </a:lnTo>
                  <a:lnTo>
                    <a:pt x="12278169" y="5062396"/>
                  </a:lnTo>
                  <a:lnTo>
                    <a:pt x="12279310" y="5062488"/>
                  </a:lnTo>
                  <a:lnTo>
                    <a:pt x="12282639" y="5061150"/>
                  </a:lnTo>
                  <a:lnTo>
                    <a:pt x="12282679" y="5056440"/>
                  </a:lnTo>
                  <a:lnTo>
                    <a:pt x="12280959" y="5052160"/>
                  </a:lnTo>
                  <a:close/>
                </a:path>
                <a:path w="16341090" h="11261090">
                  <a:moveTo>
                    <a:pt x="3280101" y="1200479"/>
                  </a:moveTo>
                  <a:lnTo>
                    <a:pt x="3277342" y="1200484"/>
                  </a:lnTo>
                  <a:lnTo>
                    <a:pt x="3275341" y="1199631"/>
                  </a:lnTo>
                  <a:lnTo>
                    <a:pt x="3273200" y="1199111"/>
                  </a:lnTo>
                  <a:lnTo>
                    <a:pt x="3271013" y="1200542"/>
                  </a:lnTo>
                  <a:lnTo>
                    <a:pt x="3270351" y="1203017"/>
                  </a:lnTo>
                  <a:lnTo>
                    <a:pt x="3269831" y="1205159"/>
                  </a:lnTo>
                  <a:lnTo>
                    <a:pt x="3270929" y="1207204"/>
                  </a:lnTo>
                  <a:lnTo>
                    <a:pt x="3272929" y="1208057"/>
                  </a:lnTo>
                  <a:lnTo>
                    <a:pt x="3273071" y="1207724"/>
                  </a:lnTo>
                  <a:lnTo>
                    <a:pt x="3273880" y="1207675"/>
                  </a:lnTo>
                  <a:lnTo>
                    <a:pt x="3275880" y="1208528"/>
                  </a:lnTo>
                  <a:lnTo>
                    <a:pt x="3278022" y="1209047"/>
                  </a:lnTo>
                  <a:lnTo>
                    <a:pt x="3280209" y="1207616"/>
                  </a:lnTo>
                  <a:lnTo>
                    <a:pt x="3280870" y="1205141"/>
                  </a:lnTo>
                  <a:lnTo>
                    <a:pt x="3281390" y="1202999"/>
                  </a:lnTo>
                  <a:lnTo>
                    <a:pt x="3280101" y="1200479"/>
                  </a:lnTo>
                  <a:close/>
                </a:path>
                <a:path w="16341090" h="11261090">
                  <a:moveTo>
                    <a:pt x="3363968" y="1218132"/>
                  </a:moveTo>
                  <a:lnTo>
                    <a:pt x="3361208" y="1218137"/>
                  </a:lnTo>
                  <a:lnTo>
                    <a:pt x="3359208" y="1217284"/>
                  </a:lnTo>
                  <a:lnTo>
                    <a:pt x="3357067" y="1216764"/>
                  </a:lnTo>
                  <a:lnTo>
                    <a:pt x="3354881" y="1218195"/>
                  </a:lnTo>
                  <a:lnTo>
                    <a:pt x="3354219" y="1220671"/>
                  </a:lnTo>
                  <a:lnTo>
                    <a:pt x="3353698" y="1222813"/>
                  </a:lnTo>
                  <a:lnTo>
                    <a:pt x="3354796" y="1224857"/>
                  </a:lnTo>
                  <a:lnTo>
                    <a:pt x="3356796" y="1225710"/>
                  </a:lnTo>
                  <a:lnTo>
                    <a:pt x="3356938" y="1225377"/>
                  </a:lnTo>
                  <a:lnTo>
                    <a:pt x="3357747" y="1225328"/>
                  </a:lnTo>
                  <a:lnTo>
                    <a:pt x="3359747" y="1226181"/>
                  </a:lnTo>
                  <a:lnTo>
                    <a:pt x="3361889" y="1226701"/>
                  </a:lnTo>
                  <a:lnTo>
                    <a:pt x="3364076" y="1225269"/>
                  </a:lnTo>
                  <a:lnTo>
                    <a:pt x="3364738" y="1222793"/>
                  </a:lnTo>
                  <a:lnTo>
                    <a:pt x="3365257" y="1220652"/>
                  </a:lnTo>
                  <a:lnTo>
                    <a:pt x="3363968" y="1218132"/>
                  </a:lnTo>
                  <a:close/>
                </a:path>
                <a:path w="16341090" h="11261090">
                  <a:moveTo>
                    <a:pt x="3447311" y="1235168"/>
                  </a:moveTo>
                  <a:lnTo>
                    <a:pt x="3444884" y="1235315"/>
                  </a:lnTo>
                  <a:lnTo>
                    <a:pt x="3442884" y="1234462"/>
                  </a:lnTo>
                  <a:lnTo>
                    <a:pt x="3440742" y="1233942"/>
                  </a:lnTo>
                  <a:lnTo>
                    <a:pt x="3438557" y="1235373"/>
                  </a:lnTo>
                  <a:lnTo>
                    <a:pt x="3437895" y="1237849"/>
                  </a:lnTo>
                  <a:lnTo>
                    <a:pt x="3437375" y="1239990"/>
                  </a:lnTo>
                  <a:lnTo>
                    <a:pt x="3438473" y="1242034"/>
                  </a:lnTo>
                  <a:lnTo>
                    <a:pt x="3440472" y="1242887"/>
                  </a:lnTo>
                  <a:lnTo>
                    <a:pt x="3441424" y="1242505"/>
                  </a:lnTo>
                  <a:lnTo>
                    <a:pt x="3443423" y="1243358"/>
                  </a:lnTo>
                  <a:lnTo>
                    <a:pt x="3445565" y="1243877"/>
                  </a:lnTo>
                  <a:lnTo>
                    <a:pt x="3447894" y="1242114"/>
                  </a:lnTo>
                  <a:lnTo>
                    <a:pt x="3448933" y="1237830"/>
                  </a:lnTo>
                  <a:lnTo>
                    <a:pt x="3447311" y="1235168"/>
                  </a:lnTo>
                  <a:close/>
                </a:path>
                <a:path w="16341090" h="11261090">
                  <a:moveTo>
                    <a:pt x="12249565" y="4973373"/>
                  </a:moveTo>
                  <a:lnTo>
                    <a:pt x="12247232" y="4972377"/>
                  </a:lnTo>
                  <a:lnTo>
                    <a:pt x="12242476" y="4974289"/>
                  </a:lnTo>
                  <a:lnTo>
                    <a:pt x="12242437" y="4978999"/>
                  </a:lnTo>
                  <a:lnTo>
                    <a:pt x="12243584" y="4981853"/>
                  </a:lnTo>
                  <a:lnTo>
                    <a:pt x="12245441" y="4983039"/>
                  </a:lnTo>
                  <a:lnTo>
                    <a:pt x="12245634" y="4983514"/>
                  </a:lnTo>
                  <a:lnTo>
                    <a:pt x="12246966" y="4984082"/>
                  </a:lnTo>
                  <a:lnTo>
                    <a:pt x="12248250" y="4983843"/>
                  </a:lnTo>
                  <a:lnTo>
                    <a:pt x="12251579" y="4982505"/>
                  </a:lnTo>
                  <a:lnTo>
                    <a:pt x="12251618" y="4977795"/>
                  </a:lnTo>
                  <a:lnTo>
                    <a:pt x="12250521" y="4975751"/>
                  </a:lnTo>
                  <a:lnTo>
                    <a:pt x="12249565" y="4973373"/>
                  </a:lnTo>
                  <a:close/>
                </a:path>
                <a:path w="16341090" h="11261090">
                  <a:moveTo>
                    <a:pt x="3531321" y="1252487"/>
                  </a:moveTo>
                  <a:lnTo>
                    <a:pt x="3528560" y="1252492"/>
                  </a:lnTo>
                  <a:lnTo>
                    <a:pt x="3526561" y="1251639"/>
                  </a:lnTo>
                  <a:lnTo>
                    <a:pt x="3524419" y="1251119"/>
                  </a:lnTo>
                  <a:lnTo>
                    <a:pt x="3522233" y="1252551"/>
                  </a:lnTo>
                  <a:lnTo>
                    <a:pt x="3521571" y="1255026"/>
                  </a:lnTo>
                  <a:lnTo>
                    <a:pt x="3521051" y="1257168"/>
                  </a:lnTo>
                  <a:lnTo>
                    <a:pt x="3522149" y="1259212"/>
                  </a:lnTo>
                  <a:lnTo>
                    <a:pt x="3524148" y="1260065"/>
                  </a:lnTo>
                  <a:lnTo>
                    <a:pt x="3525100" y="1259683"/>
                  </a:lnTo>
                  <a:lnTo>
                    <a:pt x="3527099" y="1260536"/>
                  </a:lnTo>
                  <a:lnTo>
                    <a:pt x="3529241" y="1261055"/>
                  </a:lnTo>
                  <a:lnTo>
                    <a:pt x="3531428" y="1259625"/>
                  </a:lnTo>
                  <a:lnTo>
                    <a:pt x="3532090" y="1257149"/>
                  </a:lnTo>
                  <a:lnTo>
                    <a:pt x="3532610" y="1255007"/>
                  </a:lnTo>
                  <a:lnTo>
                    <a:pt x="3531321" y="1252487"/>
                  </a:lnTo>
                  <a:close/>
                </a:path>
                <a:path w="16341090" h="11261090">
                  <a:moveTo>
                    <a:pt x="3615280" y="1268999"/>
                  </a:moveTo>
                  <a:lnTo>
                    <a:pt x="3612521" y="1269003"/>
                  </a:lnTo>
                  <a:lnTo>
                    <a:pt x="3610521" y="1268150"/>
                  </a:lnTo>
                  <a:lnTo>
                    <a:pt x="3608379" y="1267630"/>
                  </a:lnTo>
                  <a:lnTo>
                    <a:pt x="3606193" y="1269062"/>
                  </a:lnTo>
                  <a:lnTo>
                    <a:pt x="3605531" y="1271536"/>
                  </a:lnTo>
                  <a:lnTo>
                    <a:pt x="3605011" y="1273679"/>
                  </a:lnTo>
                  <a:lnTo>
                    <a:pt x="3606109" y="1275723"/>
                  </a:lnTo>
                  <a:lnTo>
                    <a:pt x="3608109" y="1276576"/>
                  </a:lnTo>
                  <a:lnTo>
                    <a:pt x="3609060" y="1276194"/>
                  </a:lnTo>
                  <a:lnTo>
                    <a:pt x="3611059" y="1277047"/>
                  </a:lnTo>
                  <a:lnTo>
                    <a:pt x="3613201" y="1277566"/>
                  </a:lnTo>
                  <a:lnTo>
                    <a:pt x="3615388" y="1276135"/>
                  </a:lnTo>
                  <a:lnTo>
                    <a:pt x="3616050" y="1273661"/>
                  </a:lnTo>
                  <a:lnTo>
                    <a:pt x="3616570" y="1271518"/>
                  </a:lnTo>
                  <a:lnTo>
                    <a:pt x="3615280" y="1268999"/>
                  </a:lnTo>
                  <a:close/>
                </a:path>
                <a:path w="16341090" h="11261090">
                  <a:moveTo>
                    <a:pt x="3698766" y="1285701"/>
                  </a:moveTo>
                  <a:lnTo>
                    <a:pt x="3696339" y="1285847"/>
                  </a:lnTo>
                  <a:lnTo>
                    <a:pt x="3694340" y="1284994"/>
                  </a:lnTo>
                  <a:lnTo>
                    <a:pt x="3692198" y="1284475"/>
                  </a:lnTo>
                  <a:lnTo>
                    <a:pt x="3690011" y="1285906"/>
                  </a:lnTo>
                  <a:lnTo>
                    <a:pt x="3689349" y="1288381"/>
                  </a:lnTo>
                  <a:lnTo>
                    <a:pt x="3688829" y="1290523"/>
                  </a:lnTo>
                  <a:lnTo>
                    <a:pt x="3689927" y="1292568"/>
                  </a:lnTo>
                  <a:lnTo>
                    <a:pt x="3691927" y="1293421"/>
                  </a:lnTo>
                  <a:lnTo>
                    <a:pt x="3692878" y="1293038"/>
                  </a:lnTo>
                  <a:lnTo>
                    <a:pt x="3694878" y="1293892"/>
                  </a:lnTo>
                  <a:lnTo>
                    <a:pt x="3697020" y="1294411"/>
                  </a:lnTo>
                  <a:lnTo>
                    <a:pt x="3699206" y="1292979"/>
                  </a:lnTo>
                  <a:lnTo>
                    <a:pt x="3700530" y="1288029"/>
                  </a:lnTo>
                  <a:lnTo>
                    <a:pt x="3698766" y="1285701"/>
                  </a:lnTo>
                  <a:close/>
                </a:path>
                <a:path w="16341090" h="11261090">
                  <a:moveTo>
                    <a:pt x="3782868" y="1301878"/>
                  </a:moveTo>
                  <a:lnTo>
                    <a:pt x="3780442" y="1302025"/>
                  </a:lnTo>
                  <a:lnTo>
                    <a:pt x="3778442" y="1301172"/>
                  </a:lnTo>
                  <a:lnTo>
                    <a:pt x="3776300" y="1300653"/>
                  </a:lnTo>
                  <a:lnTo>
                    <a:pt x="3774114" y="1302083"/>
                  </a:lnTo>
                  <a:lnTo>
                    <a:pt x="3773452" y="1304559"/>
                  </a:lnTo>
                  <a:lnTo>
                    <a:pt x="3772932" y="1306701"/>
                  </a:lnTo>
                  <a:lnTo>
                    <a:pt x="3774030" y="1308745"/>
                  </a:lnTo>
                  <a:lnTo>
                    <a:pt x="3776030" y="1309599"/>
                  </a:lnTo>
                  <a:lnTo>
                    <a:pt x="3776981" y="1309216"/>
                  </a:lnTo>
                  <a:lnTo>
                    <a:pt x="3778981" y="1310069"/>
                  </a:lnTo>
                  <a:lnTo>
                    <a:pt x="3781122" y="1310589"/>
                  </a:lnTo>
                  <a:lnTo>
                    <a:pt x="3783309" y="1309157"/>
                  </a:lnTo>
                  <a:lnTo>
                    <a:pt x="3784633" y="1304207"/>
                  </a:lnTo>
                  <a:lnTo>
                    <a:pt x="3782868" y="1301878"/>
                  </a:lnTo>
                  <a:close/>
                </a:path>
                <a:path w="16341090" h="11261090">
                  <a:moveTo>
                    <a:pt x="12215269" y="4894923"/>
                  </a:moveTo>
                  <a:lnTo>
                    <a:pt x="12212936" y="4893928"/>
                  </a:lnTo>
                  <a:lnTo>
                    <a:pt x="12208180" y="4895838"/>
                  </a:lnTo>
                  <a:lnTo>
                    <a:pt x="12208141" y="4900549"/>
                  </a:lnTo>
                  <a:lnTo>
                    <a:pt x="12209239" y="4902593"/>
                  </a:lnTo>
                  <a:lnTo>
                    <a:pt x="12209620" y="4903544"/>
                  </a:lnTo>
                  <a:lnTo>
                    <a:pt x="12211480" y="4904731"/>
                  </a:lnTo>
                  <a:lnTo>
                    <a:pt x="12211337" y="4905064"/>
                  </a:lnTo>
                  <a:lnTo>
                    <a:pt x="12212336" y="4905490"/>
                  </a:lnTo>
                  <a:lnTo>
                    <a:pt x="12213812" y="4905726"/>
                  </a:lnTo>
                  <a:lnTo>
                    <a:pt x="12214905" y="4905010"/>
                  </a:lnTo>
                  <a:lnTo>
                    <a:pt x="12217283" y="4904054"/>
                  </a:lnTo>
                  <a:lnTo>
                    <a:pt x="12217322" y="4899344"/>
                  </a:lnTo>
                  <a:lnTo>
                    <a:pt x="12216225" y="4897301"/>
                  </a:lnTo>
                  <a:lnTo>
                    <a:pt x="12215269" y="4894923"/>
                  </a:lnTo>
                  <a:close/>
                </a:path>
                <a:path w="16341090" h="11261090">
                  <a:moveTo>
                    <a:pt x="3867019" y="1318865"/>
                  </a:moveTo>
                  <a:lnTo>
                    <a:pt x="3864260" y="1318870"/>
                  </a:lnTo>
                  <a:lnTo>
                    <a:pt x="3862260" y="1318017"/>
                  </a:lnTo>
                  <a:lnTo>
                    <a:pt x="3860118" y="1317497"/>
                  </a:lnTo>
                  <a:lnTo>
                    <a:pt x="3857790" y="1319261"/>
                  </a:lnTo>
                  <a:lnTo>
                    <a:pt x="3857270" y="1321403"/>
                  </a:lnTo>
                  <a:lnTo>
                    <a:pt x="3856893" y="1323211"/>
                  </a:lnTo>
                  <a:lnTo>
                    <a:pt x="3857990" y="1325255"/>
                  </a:lnTo>
                  <a:lnTo>
                    <a:pt x="3859991" y="1326109"/>
                  </a:lnTo>
                  <a:lnTo>
                    <a:pt x="3859515" y="1326300"/>
                  </a:lnTo>
                  <a:lnTo>
                    <a:pt x="3859848" y="1326442"/>
                  </a:lnTo>
                  <a:lnTo>
                    <a:pt x="3860799" y="1326060"/>
                  </a:lnTo>
                  <a:lnTo>
                    <a:pt x="3862799" y="1326913"/>
                  </a:lnTo>
                  <a:lnTo>
                    <a:pt x="3864941" y="1327432"/>
                  </a:lnTo>
                  <a:lnTo>
                    <a:pt x="3867127" y="1326002"/>
                  </a:lnTo>
                  <a:lnTo>
                    <a:pt x="3868451" y="1321052"/>
                  </a:lnTo>
                  <a:lnTo>
                    <a:pt x="3867019" y="1318865"/>
                  </a:lnTo>
                  <a:close/>
                </a:path>
                <a:path w="16341090" h="11261090">
                  <a:moveTo>
                    <a:pt x="3950931" y="1334567"/>
                  </a:moveTo>
                  <a:lnTo>
                    <a:pt x="3948172" y="1334572"/>
                  </a:lnTo>
                  <a:lnTo>
                    <a:pt x="3946171" y="1333719"/>
                  </a:lnTo>
                  <a:lnTo>
                    <a:pt x="3944029" y="1333199"/>
                  </a:lnTo>
                  <a:lnTo>
                    <a:pt x="3941844" y="1334630"/>
                  </a:lnTo>
                  <a:lnTo>
                    <a:pt x="3941182" y="1337106"/>
                  </a:lnTo>
                  <a:lnTo>
                    <a:pt x="3940804" y="1338915"/>
                  </a:lnTo>
                  <a:lnTo>
                    <a:pt x="3941902" y="1340959"/>
                  </a:lnTo>
                  <a:lnTo>
                    <a:pt x="3943901" y="1341812"/>
                  </a:lnTo>
                  <a:lnTo>
                    <a:pt x="3943426" y="1342003"/>
                  </a:lnTo>
                  <a:lnTo>
                    <a:pt x="3943759" y="1342145"/>
                  </a:lnTo>
                  <a:lnTo>
                    <a:pt x="3944710" y="1341763"/>
                  </a:lnTo>
                  <a:lnTo>
                    <a:pt x="3946710" y="1342616"/>
                  </a:lnTo>
                  <a:lnTo>
                    <a:pt x="3948852" y="1343136"/>
                  </a:lnTo>
                  <a:lnTo>
                    <a:pt x="3951181" y="1341371"/>
                  </a:lnTo>
                  <a:lnTo>
                    <a:pt x="3951701" y="1339228"/>
                  </a:lnTo>
                  <a:lnTo>
                    <a:pt x="3952362" y="1336754"/>
                  </a:lnTo>
                  <a:lnTo>
                    <a:pt x="3950931" y="1334567"/>
                  </a:lnTo>
                  <a:close/>
                </a:path>
                <a:path w="16341090" h="11261090">
                  <a:moveTo>
                    <a:pt x="4034700" y="1350603"/>
                  </a:moveTo>
                  <a:lnTo>
                    <a:pt x="4032274" y="1350750"/>
                  </a:lnTo>
                  <a:lnTo>
                    <a:pt x="4030274" y="1349897"/>
                  </a:lnTo>
                  <a:lnTo>
                    <a:pt x="4028132" y="1349377"/>
                  </a:lnTo>
                  <a:lnTo>
                    <a:pt x="4025804" y="1351141"/>
                  </a:lnTo>
                  <a:lnTo>
                    <a:pt x="4025284" y="1353283"/>
                  </a:lnTo>
                  <a:lnTo>
                    <a:pt x="4024907" y="1355091"/>
                  </a:lnTo>
                  <a:lnTo>
                    <a:pt x="4026005" y="1357136"/>
                  </a:lnTo>
                  <a:lnTo>
                    <a:pt x="4028004" y="1357989"/>
                  </a:lnTo>
                  <a:lnTo>
                    <a:pt x="4027529" y="1358180"/>
                  </a:lnTo>
                  <a:lnTo>
                    <a:pt x="4027862" y="1358322"/>
                  </a:lnTo>
                  <a:lnTo>
                    <a:pt x="4028813" y="1357940"/>
                  </a:lnTo>
                  <a:lnTo>
                    <a:pt x="4030813" y="1358793"/>
                  </a:lnTo>
                  <a:lnTo>
                    <a:pt x="4032955" y="1359312"/>
                  </a:lnTo>
                  <a:lnTo>
                    <a:pt x="4035283" y="1357549"/>
                  </a:lnTo>
                  <a:lnTo>
                    <a:pt x="4035803" y="1355406"/>
                  </a:lnTo>
                  <a:lnTo>
                    <a:pt x="4036465" y="1352931"/>
                  </a:lnTo>
                  <a:lnTo>
                    <a:pt x="4034700" y="1350603"/>
                  </a:lnTo>
                  <a:close/>
                </a:path>
                <a:path w="16341090" h="11261090">
                  <a:moveTo>
                    <a:pt x="12179071" y="4817237"/>
                  </a:moveTo>
                  <a:lnTo>
                    <a:pt x="12176404" y="4816100"/>
                  </a:lnTo>
                  <a:lnTo>
                    <a:pt x="12172316" y="4818295"/>
                  </a:lnTo>
                  <a:lnTo>
                    <a:pt x="12172276" y="4823006"/>
                  </a:lnTo>
                  <a:lnTo>
                    <a:pt x="12173375" y="4825049"/>
                  </a:lnTo>
                  <a:lnTo>
                    <a:pt x="12173615" y="4826334"/>
                  </a:lnTo>
                  <a:lnTo>
                    <a:pt x="12176615" y="4827614"/>
                  </a:lnTo>
                  <a:lnTo>
                    <a:pt x="12178090" y="4827849"/>
                  </a:lnTo>
                  <a:lnTo>
                    <a:pt x="12179183" y="4827133"/>
                  </a:lnTo>
                  <a:lnTo>
                    <a:pt x="12181227" y="4826036"/>
                  </a:lnTo>
                  <a:lnTo>
                    <a:pt x="12181267" y="4821325"/>
                  </a:lnTo>
                  <a:lnTo>
                    <a:pt x="12179071" y="4817237"/>
                  </a:lnTo>
                  <a:close/>
                </a:path>
                <a:path w="16341090" h="11261090">
                  <a:moveTo>
                    <a:pt x="4119087" y="1366114"/>
                  </a:moveTo>
                  <a:lnTo>
                    <a:pt x="4116328" y="1366119"/>
                  </a:lnTo>
                  <a:lnTo>
                    <a:pt x="4114328" y="1365266"/>
                  </a:lnTo>
                  <a:lnTo>
                    <a:pt x="4112185" y="1364746"/>
                  </a:lnTo>
                  <a:lnTo>
                    <a:pt x="4109857" y="1366509"/>
                  </a:lnTo>
                  <a:lnTo>
                    <a:pt x="4109337" y="1368652"/>
                  </a:lnTo>
                  <a:lnTo>
                    <a:pt x="4109293" y="1370603"/>
                  </a:lnTo>
                  <a:lnTo>
                    <a:pt x="4110058" y="1372504"/>
                  </a:lnTo>
                  <a:lnTo>
                    <a:pt x="4112058" y="1373357"/>
                  </a:lnTo>
                  <a:lnTo>
                    <a:pt x="4111582" y="1373548"/>
                  </a:lnTo>
                  <a:lnTo>
                    <a:pt x="4111916" y="1373691"/>
                  </a:lnTo>
                  <a:lnTo>
                    <a:pt x="4112866" y="1373310"/>
                  </a:lnTo>
                  <a:lnTo>
                    <a:pt x="4114866" y="1374163"/>
                  </a:lnTo>
                  <a:lnTo>
                    <a:pt x="4117008" y="1374682"/>
                  </a:lnTo>
                  <a:lnTo>
                    <a:pt x="4119337" y="1372917"/>
                  </a:lnTo>
                  <a:lnTo>
                    <a:pt x="4119857" y="1370775"/>
                  </a:lnTo>
                  <a:lnTo>
                    <a:pt x="4120518" y="1368300"/>
                  </a:lnTo>
                  <a:lnTo>
                    <a:pt x="4119087" y="1366114"/>
                  </a:lnTo>
                  <a:close/>
                </a:path>
                <a:path w="16341090" h="11261090">
                  <a:moveTo>
                    <a:pt x="4202999" y="1381816"/>
                  </a:moveTo>
                  <a:lnTo>
                    <a:pt x="4200572" y="1381963"/>
                  </a:lnTo>
                  <a:lnTo>
                    <a:pt x="4198573" y="1381110"/>
                  </a:lnTo>
                  <a:lnTo>
                    <a:pt x="4196430" y="1380590"/>
                  </a:lnTo>
                  <a:lnTo>
                    <a:pt x="4194102" y="1382354"/>
                  </a:lnTo>
                  <a:lnTo>
                    <a:pt x="4193583" y="1384497"/>
                  </a:lnTo>
                  <a:lnTo>
                    <a:pt x="4193539" y="1386447"/>
                  </a:lnTo>
                  <a:lnTo>
                    <a:pt x="4194303" y="1388349"/>
                  </a:lnTo>
                  <a:lnTo>
                    <a:pt x="4196303" y="1389202"/>
                  </a:lnTo>
                  <a:lnTo>
                    <a:pt x="4195828" y="1389393"/>
                  </a:lnTo>
                  <a:lnTo>
                    <a:pt x="4196161" y="1389535"/>
                  </a:lnTo>
                  <a:lnTo>
                    <a:pt x="4197112" y="1389153"/>
                  </a:lnTo>
                  <a:lnTo>
                    <a:pt x="4199111" y="1390006"/>
                  </a:lnTo>
                  <a:lnTo>
                    <a:pt x="4201254" y="1390526"/>
                  </a:lnTo>
                  <a:lnTo>
                    <a:pt x="4203581" y="1388762"/>
                  </a:lnTo>
                  <a:lnTo>
                    <a:pt x="4204101" y="1386619"/>
                  </a:lnTo>
                  <a:lnTo>
                    <a:pt x="4204763" y="1384145"/>
                  </a:lnTo>
                  <a:lnTo>
                    <a:pt x="4202999" y="1381816"/>
                  </a:lnTo>
                  <a:close/>
                </a:path>
                <a:path w="16341090" h="11261090">
                  <a:moveTo>
                    <a:pt x="4286577" y="1397376"/>
                  </a:moveTo>
                  <a:lnTo>
                    <a:pt x="4284151" y="1397522"/>
                  </a:lnTo>
                  <a:lnTo>
                    <a:pt x="4282151" y="1396669"/>
                  </a:lnTo>
                  <a:lnTo>
                    <a:pt x="4280009" y="1396149"/>
                  </a:lnTo>
                  <a:lnTo>
                    <a:pt x="4277680" y="1397914"/>
                  </a:lnTo>
                  <a:lnTo>
                    <a:pt x="4277161" y="1400056"/>
                  </a:lnTo>
                  <a:lnTo>
                    <a:pt x="4277117" y="1402007"/>
                  </a:lnTo>
                  <a:lnTo>
                    <a:pt x="4277881" y="1403909"/>
                  </a:lnTo>
                  <a:lnTo>
                    <a:pt x="4279880" y="1404762"/>
                  </a:lnTo>
                  <a:lnTo>
                    <a:pt x="4279405" y="1404953"/>
                  </a:lnTo>
                  <a:lnTo>
                    <a:pt x="4279739" y="1405095"/>
                  </a:lnTo>
                  <a:lnTo>
                    <a:pt x="4280689" y="1404713"/>
                  </a:lnTo>
                  <a:lnTo>
                    <a:pt x="4282689" y="1405566"/>
                  </a:lnTo>
                  <a:lnTo>
                    <a:pt x="4284832" y="1406086"/>
                  </a:lnTo>
                  <a:lnTo>
                    <a:pt x="4287160" y="1404322"/>
                  </a:lnTo>
                  <a:lnTo>
                    <a:pt x="4287680" y="1402179"/>
                  </a:lnTo>
                  <a:lnTo>
                    <a:pt x="4288342" y="1399704"/>
                  </a:lnTo>
                  <a:lnTo>
                    <a:pt x="4286577" y="1397376"/>
                  </a:lnTo>
                  <a:close/>
                </a:path>
                <a:path w="16341090" h="11261090">
                  <a:moveTo>
                    <a:pt x="12141113" y="4739983"/>
                  </a:moveTo>
                  <a:lnTo>
                    <a:pt x="12138305" y="4739179"/>
                  </a:lnTo>
                  <a:lnTo>
                    <a:pt x="12134216" y="4741374"/>
                  </a:lnTo>
                  <a:lnTo>
                    <a:pt x="12133412" y="4744183"/>
                  </a:lnTo>
                  <a:lnTo>
                    <a:pt x="12135609" y="4748271"/>
                  </a:lnTo>
                  <a:lnTo>
                    <a:pt x="12136182" y="4749698"/>
                  </a:lnTo>
                  <a:lnTo>
                    <a:pt x="12137848" y="4750408"/>
                  </a:lnTo>
                  <a:lnTo>
                    <a:pt x="12137990" y="4750075"/>
                  </a:lnTo>
                  <a:lnTo>
                    <a:pt x="12138990" y="4750501"/>
                  </a:lnTo>
                  <a:lnTo>
                    <a:pt x="12140465" y="4750736"/>
                  </a:lnTo>
                  <a:lnTo>
                    <a:pt x="12141558" y="4750021"/>
                  </a:lnTo>
                  <a:lnTo>
                    <a:pt x="12143602" y="4748924"/>
                  </a:lnTo>
                  <a:lnTo>
                    <a:pt x="12144406" y="4746115"/>
                  </a:lnTo>
                  <a:lnTo>
                    <a:pt x="12141113" y="4739983"/>
                  </a:lnTo>
                  <a:close/>
                </a:path>
                <a:path w="16341090" h="11261090">
                  <a:moveTo>
                    <a:pt x="4370297" y="1412603"/>
                  </a:moveTo>
                  <a:lnTo>
                    <a:pt x="4367871" y="1412750"/>
                  </a:lnTo>
                  <a:lnTo>
                    <a:pt x="4365871" y="1411897"/>
                  </a:lnTo>
                  <a:lnTo>
                    <a:pt x="4363729" y="1411377"/>
                  </a:lnTo>
                  <a:lnTo>
                    <a:pt x="4361401" y="1413141"/>
                  </a:lnTo>
                  <a:lnTo>
                    <a:pt x="4360881" y="1415283"/>
                  </a:lnTo>
                  <a:lnTo>
                    <a:pt x="4360837" y="1417233"/>
                  </a:lnTo>
                  <a:lnTo>
                    <a:pt x="4361602" y="1419136"/>
                  </a:lnTo>
                  <a:lnTo>
                    <a:pt x="4363601" y="1419988"/>
                  </a:lnTo>
                  <a:lnTo>
                    <a:pt x="4363126" y="1420180"/>
                  </a:lnTo>
                  <a:lnTo>
                    <a:pt x="4363458" y="1420322"/>
                  </a:lnTo>
                  <a:lnTo>
                    <a:pt x="4364410" y="1419940"/>
                  </a:lnTo>
                  <a:lnTo>
                    <a:pt x="4366410" y="1420793"/>
                  </a:lnTo>
                  <a:lnTo>
                    <a:pt x="4368552" y="1421312"/>
                  </a:lnTo>
                  <a:lnTo>
                    <a:pt x="4370880" y="1419549"/>
                  </a:lnTo>
                  <a:lnTo>
                    <a:pt x="4371400" y="1417406"/>
                  </a:lnTo>
                  <a:lnTo>
                    <a:pt x="4372062" y="1414931"/>
                  </a:lnTo>
                  <a:lnTo>
                    <a:pt x="4370297" y="1412603"/>
                  </a:lnTo>
                  <a:close/>
                </a:path>
                <a:path w="16341090" h="11261090">
                  <a:moveTo>
                    <a:pt x="4454684" y="1428114"/>
                  </a:moveTo>
                  <a:lnTo>
                    <a:pt x="4451925" y="1428119"/>
                  </a:lnTo>
                  <a:lnTo>
                    <a:pt x="4449925" y="1427266"/>
                  </a:lnTo>
                  <a:lnTo>
                    <a:pt x="4447783" y="1426746"/>
                  </a:lnTo>
                  <a:lnTo>
                    <a:pt x="4445454" y="1428509"/>
                  </a:lnTo>
                  <a:lnTo>
                    <a:pt x="4444934" y="1430652"/>
                  </a:lnTo>
                  <a:lnTo>
                    <a:pt x="4444890" y="1432603"/>
                  </a:lnTo>
                  <a:lnTo>
                    <a:pt x="4445988" y="1434647"/>
                  </a:lnTo>
                  <a:lnTo>
                    <a:pt x="4447655" y="1435357"/>
                  </a:lnTo>
                  <a:lnTo>
                    <a:pt x="4447179" y="1435548"/>
                  </a:lnTo>
                  <a:lnTo>
                    <a:pt x="4447513" y="1435691"/>
                  </a:lnTo>
                  <a:lnTo>
                    <a:pt x="4448464" y="1435308"/>
                  </a:lnTo>
                  <a:lnTo>
                    <a:pt x="4450464" y="1436162"/>
                  </a:lnTo>
                  <a:lnTo>
                    <a:pt x="4452606" y="1436681"/>
                  </a:lnTo>
                  <a:lnTo>
                    <a:pt x="4454934" y="1434917"/>
                  </a:lnTo>
                  <a:lnTo>
                    <a:pt x="4455454" y="1432775"/>
                  </a:lnTo>
                  <a:lnTo>
                    <a:pt x="4456115" y="1430300"/>
                  </a:lnTo>
                  <a:lnTo>
                    <a:pt x="4454684" y="1428114"/>
                  </a:lnTo>
                  <a:close/>
                </a:path>
                <a:path w="16341090" h="11261090">
                  <a:moveTo>
                    <a:pt x="4538213" y="1442865"/>
                  </a:moveTo>
                  <a:lnTo>
                    <a:pt x="4535787" y="1443012"/>
                  </a:lnTo>
                  <a:lnTo>
                    <a:pt x="4533787" y="1442159"/>
                  </a:lnTo>
                  <a:lnTo>
                    <a:pt x="4531645" y="1441639"/>
                  </a:lnTo>
                  <a:lnTo>
                    <a:pt x="4529317" y="1443403"/>
                  </a:lnTo>
                  <a:lnTo>
                    <a:pt x="4528797" y="1445545"/>
                  </a:lnTo>
                  <a:lnTo>
                    <a:pt x="4528753" y="1447495"/>
                  </a:lnTo>
                  <a:lnTo>
                    <a:pt x="4529851" y="1449540"/>
                  </a:lnTo>
                  <a:lnTo>
                    <a:pt x="4531517" y="1450251"/>
                  </a:lnTo>
                  <a:lnTo>
                    <a:pt x="4531042" y="1450442"/>
                  </a:lnTo>
                  <a:lnTo>
                    <a:pt x="4531375" y="1450584"/>
                  </a:lnTo>
                  <a:lnTo>
                    <a:pt x="4532326" y="1450202"/>
                  </a:lnTo>
                  <a:lnTo>
                    <a:pt x="4534326" y="1451055"/>
                  </a:lnTo>
                  <a:lnTo>
                    <a:pt x="4536468" y="1451574"/>
                  </a:lnTo>
                  <a:lnTo>
                    <a:pt x="4538796" y="1449811"/>
                  </a:lnTo>
                  <a:lnTo>
                    <a:pt x="4539316" y="1447668"/>
                  </a:lnTo>
                  <a:lnTo>
                    <a:pt x="4539977" y="1445193"/>
                  </a:lnTo>
                  <a:lnTo>
                    <a:pt x="4538213" y="1442865"/>
                  </a:lnTo>
                  <a:close/>
                </a:path>
                <a:path w="16341090" h="11261090">
                  <a:moveTo>
                    <a:pt x="12101494" y="4664777"/>
                  </a:moveTo>
                  <a:lnTo>
                    <a:pt x="12098685" y="4663972"/>
                  </a:lnTo>
                  <a:lnTo>
                    <a:pt x="12094597" y="4666169"/>
                  </a:lnTo>
                  <a:lnTo>
                    <a:pt x="12093793" y="4668978"/>
                  </a:lnTo>
                  <a:lnTo>
                    <a:pt x="12095988" y="4673065"/>
                  </a:lnTo>
                  <a:lnTo>
                    <a:pt x="12096229" y="4674350"/>
                  </a:lnTo>
                  <a:lnTo>
                    <a:pt x="12099228" y="4675629"/>
                  </a:lnTo>
                  <a:lnTo>
                    <a:pt x="12100846" y="4675531"/>
                  </a:lnTo>
                  <a:lnTo>
                    <a:pt x="12101939" y="4674816"/>
                  </a:lnTo>
                  <a:lnTo>
                    <a:pt x="12103982" y="4673717"/>
                  </a:lnTo>
                  <a:lnTo>
                    <a:pt x="12104787" y="4670910"/>
                  </a:lnTo>
                  <a:lnTo>
                    <a:pt x="12101494" y="4664777"/>
                  </a:lnTo>
                  <a:close/>
                </a:path>
                <a:path w="16341090" h="11261090">
                  <a:moveTo>
                    <a:pt x="4622267" y="1458234"/>
                  </a:moveTo>
                  <a:lnTo>
                    <a:pt x="4619841" y="1458381"/>
                  </a:lnTo>
                  <a:lnTo>
                    <a:pt x="4617841" y="1457528"/>
                  </a:lnTo>
                  <a:lnTo>
                    <a:pt x="4615699" y="1457008"/>
                  </a:lnTo>
                  <a:lnTo>
                    <a:pt x="4613371" y="1458772"/>
                  </a:lnTo>
                  <a:lnTo>
                    <a:pt x="4612851" y="1460914"/>
                  </a:lnTo>
                  <a:lnTo>
                    <a:pt x="4612806" y="1462865"/>
                  </a:lnTo>
                  <a:lnTo>
                    <a:pt x="4613904" y="1464909"/>
                  </a:lnTo>
                  <a:lnTo>
                    <a:pt x="4615571" y="1465620"/>
                  </a:lnTo>
                  <a:lnTo>
                    <a:pt x="4615096" y="1465811"/>
                  </a:lnTo>
                  <a:lnTo>
                    <a:pt x="4615429" y="1465953"/>
                  </a:lnTo>
                  <a:lnTo>
                    <a:pt x="4616380" y="1465572"/>
                  </a:lnTo>
                  <a:lnTo>
                    <a:pt x="4618379" y="1466425"/>
                  </a:lnTo>
                  <a:lnTo>
                    <a:pt x="4620521" y="1466944"/>
                  </a:lnTo>
                  <a:lnTo>
                    <a:pt x="4622850" y="1465180"/>
                  </a:lnTo>
                  <a:lnTo>
                    <a:pt x="4623370" y="1463037"/>
                  </a:lnTo>
                  <a:lnTo>
                    <a:pt x="4624032" y="1460562"/>
                  </a:lnTo>
                  <a:lnTo>
                    <a:pt x="4622267" y="1458234"/>
                  </a:lnTo>
                  <a:close/>
                </a:path>
                <a:path w="16341090" h="11261090">
                  <a:moveTo>
                    <a:pt x="4706463" y="1473269"/>
                  </a:moveTo>
                  <a:lnTo>
                    <a:pt x="4703703" y="1473274"/>
                  </a:lnTo>
                  <a:lnTo>
                    <a:pt x="4701703" y="1472421"/>
                  </a:lnTo>
                  <a:lnTo>
                    <a:pt x="4699561" y="1471901"/>
                  </a:lnTo>
                  <a:lnTo>
                    <a:pt x="4697233" y="1473666"/>
                  </a:lnTo>
                  <a:lnTo>
                    <a:pt x="4696713" y="1475807"/>
                  </a:lnTo>
                  <a:lnTo>
                    <a:pt x="4696669" y="1477759"/>
                  </a:lnTo>
                  <a:lnTo>
                    <a:pt x="4697767" y="1479802"/>
                  </a:lnTo>
                  <a:lnTo>
                    <a:pt x="4699434" y="1480513"/>
                  </a:lnTo>
                  <a:lnTo>
                    <a:pt x="4698958" y="1480704"/>
                  </a:lnTo>
                  <a:lnTo>
                    <a:pt x="4699291" y="1480846"/>
                  </a:lnTo>
                  <a:lnTo>
                    <a:pt x="4700242" y="1480465"/>
                  </a:lnTo>
                  <a:lnTo>
                    <a:pt x="4702242" y="1481318"/>
                  </a:lnTo>
                  <a:lnTo>
                    <a:pt x="4704384" y="1481838"/>
                  </a:lnTo>
                  <a:lnTo>
                    <a:pt x="4706712" y="1480073"/>
                  </a:lnTo>
                  <a:lnTo>
                    <a:pt x="4707232" y="1477932"/>
                  </a:lnTo>
                  <a:lnTo>
                    <a:pt x="4707894" y="1475456"/>
                  </a:lnTo>
                  <a:lnTo>
                    <a:pt x="4706463" y="1473269"/>
                  </a:lnTo>
                  <a:close/>
                </a:path>
                <a:path w="16341090" h="11261090">
                  <a:moveTo>
                    <a:pt x="12059355" y="4590861"/>
                  </a:moveTo>
                  <a:lnTo>
                    <a:pt x="12056546" y="4590057"/>
                  </a:lnTo>
                  <a:lnTo>
                    <a:pt x="12052458" y="4592252"/>
                  </a:lnTo>
                  <a:lnTo>
                    <a:pt x="12051754" y="4594710"/>
                  </a:lnTo>
                  <a:lnTo>
                    <a:pt x="12051653" y="4595061"/>
                  </a:lnTo>
                  <a:lnTo>
                    <a:pt x="12053850" y="4599149"/>
                  </a:lnTo>
                  <a:lnTo>
                    <a:pt x="12054232" y="4600100"/>
                  </a:lnTo>
                  <a:lnTo>
                    <a:pt x="12057565" y="4601521"/>
                  </a:lnTo>
                  <a:lnTo>
                    <a:pt x="12059182" y="4601423"/>
                  </a:lnTo>
                  <a:lnTo>
                    <a:pt x="12060276" y="4600708"/>
                  </a:lnTo>
                  <a:lnTo>
                    <a:pt x="12062129" y="4599135"/>
                  </a:lnTo>
                  <a:lnTo>
                    <a:pt x="12062791" y="4596659"/>
                  </a:lnTo>
                  <a:lnTo>
                    <a:pt x="12060596" y="4592571"/>
                  </a:lnTo>
                  <a:lnTo>
                    <a:pt x="12059355" y="4590861"/>
                  </a:lnTo>
                  <a:close/>
                </a:path>
                <a:path w="16341090" h="11261090">
                  <a:moveTo>
                    <a:pt x="4790325" y="1488162"/>
                  </a:moveTo>
                  <a:lnTo>
                    <a:pt x="4787899" y="1488310"/>
                  </a:lnTo>
                  <a:lnTo>
                    <a:pt x="4785900" y="1487457"/>
                  </a:lnTo>
                  <a:lnTo>
                    <a:pt x="4783757" y="1486937"/>
                  </a:lnTo>
                  <a:lnTo>
                    <a:pt x="4781429" y="1488701"/>
                  </a:lnTo>
                  <a:lnTo>
                    <a:pt x="4780909" y="1490843"/>
                  </a:lnTo>
                  <a:lnTo>
                    <a:pt x="4780865" y="1492794"/>
                  </a:lnTo>
                  <a:lnTo>
                    <a:pt x="4781963" y="1494839"/>
                  </a:lnTo>
                  <a:lnTo>
                    <a:pt x="4783629" y="1495549"/>
                  </a:lnTo>
                  <a:lnTo>
                    <a:pt x="4783154" y="1495741"/>
                  </a:lnTo>
                  <a:lnTo>
                    <a:pt x="4783487" y="1495883"/>
                  </a:lnTo>
                  <a:lnTo>
                    <a:pt x="4784438" y="1495500"/>
                  </a:lnTo>
                  <a:lnTo>
                    <a:pt x="4786437" y="1496353"/>
                  </a:lnTo>
                  <a:lnTo>
                    <a:pt x="4788580" y="1496873"/>
                  </a:lnTo>
                  <a:lnTo>
                    <a:pt x="4791242" y="1495250"/>
                  </a:lnTo>
                  <a:lnTo>
                    <a:pt x="4791428" y="1492966"/>
                  </a:lnTo>
                  <a:lnTo>
                    <a:pt x="4792090" y="1490491"/>
                  </a:lnTo>
                  <a:lnTo>
                    <a:pt x="4790325" y="1488162"/>
                  </a:lnTo>
                  <a:close/>
                </a:path>
                <a:path w="16341090" h="11261090">
                  <a:moveTo>
                    <a:pt x="4874521" y="1503198"/>
                  </a:moveTo>
                  <a:lnTo>
                    <a:pt x="4872095" y="1503345"/>
                  </a:lnTo>
                  <a:lnTo>
                    <a:pt x="4870095" y="1502492"/>
                  </a:lnTo>
                  <a:lnTo>
                    <a:pt x="4867953" y="1501972"/>
                  </a:lnTo>
                  <a:lnTo>
                    <a:pt x="4865624" y="1503737"/>
                  </a:lnTo>
                  <a:lnTo>
                    <a:pt x="4865105" y="1505878"/>
                  </a:lnTo>
                  <a:lnTo>
                    <a:pt x="4865061" y="1507830"/>
                  </a:lnTo>
                  <a:lnTo>
                    <a:pt x="4866158" y="1509874"/>
                  </a:lnTo>
                  <a:lnTo>
                    <a:pt x="4867825" y="1510585"/>
                  </a:lnTo>
                  <a:lnTo>
                    <a:pt x="4867350" y="1510776"/>
                  </a:lnTo>
                  <a:lnTo>
                    <a:pt x="4867683" y="1510918"/>
                  </a:lnTo>
                  <a:lnTo>
                    <a:pt x="4868634" y="1510536"/>
                  </a:lnTo>
                  <a:lnTo>
                    <a:pt x="4870634" y="1511389"/>
                  </a:lnTo>
                  <a:lnTo>
                    <a:pt x="4872776" y="1511909"/>
                  </a:lnTo>
                  <a:lnTo>
                    <a:pt x="4875437" y="1510286"/>
                  </a:lnTo>
                  <a:lnTo>
                    <a:pt x="4875623" y="1508002"/>
                  </a:lnTo>
                  <a:lnTo>
                    <a:pt x="4876286" y="1505527"/>
                  </a:lnTo>
                  <a:lnTo>
                    <a:pt x="4874521" y="1503198"/>
                  </a:lnTo>
                  <a:close/>
                </a:path>
                <a:path w="16341090" h="11261090">
                  <a:moveTo>
                    <a:pt x="4958717" y="1518233"/>
                  </a:moveTo>
                  <a:lnTo>
                    <a:pt x="4955957" y="1518238"/>
                  </a:lnTo>
                  <a:lnTo>
                    <a:pt x="4953958" y="1517385"/>
                  </a:lnTo>
                  <a:lnTo>
                    <a:pt x="4951816" y="1516866"/>
                  </a:lnTo>
                  <a:lnTo>
                    <a:pt x="4949154" y="1518487"/>
                  </a:lnTo>
                  <a:lnTo>
                    <a:pt x="4948967" y="1520772"/>
                  </a:lnTo>
                  <a:lnTo>
                    <a:pt x="4948923" y="1522723"/>
                  </a:lnTo>
                  <a:lnTo>
                    <a:pt x="4950021" y="1524767"/>
                  </a:lnTo>
                  <a:lnTo>
                    <a:pt x="4951687" y="1525478"/>
                  </a:lnTo>
                  <a:lnTo>
                    <a:pt x="4951212" y="1525669"/>
                  </a:lnTo>
                  <a:lnTo>
                    <a:pt x="4951545" y="1525812"/>
                  </a:lnTo>
                  <a:lnTo>
                    <a:pt x="4952496" y="1525429"/>
                  </a:lnTo>
                  <a:lnTo>
                    <a:pt x="4954496" y="1526282"/>
                  </a:lnTo>
                  <a:lnTo>
                    <a:pt x="4956638" y="1526802"/>
                  </a:lnTo>
                  <a:lnTo>
                    <a:pt x="4958966" y="1525037"/>
                  </a:lnTo>
                  <a:lnTo>
                    <a:pt x="4959486" y="1522894"/>
                  </a:lnTo>
                  <a:lnTo>
                    <a:pt x="4960148" y="1520420"/>
                  </a:lnTo>
                  <a:lnTo>
                    <a:pt x="4958717" y="1518233"/>
                  </a:lnTo>
                  <a:close/>
                </a:path>
                <a:path w="16341090" h="11261090">
                  <a:moveTo>
                    <a:pt x="12014647" y="4517424"/>
                  </a:moveTo>
                  <a:lnTo>
                    <a:pt x="12012029" y="4517095"/>
                  </a:lnTo>
                  <a:lnTo>
                    <a:pt x="12009985" y="4518192"/>
                  </a:lnTo>
                  <a:lnTo>
                    <a:pt x="12007798" y="4519624"/>
                  </a:lnTo>
                  <a:lnTo>
                    <a:pt x="12007517" y="4521868"/>
                  </a:lnTo>
                  <a:lnTo>
                    <a:pt x="12007470" y="4522242"/>
                  </a:lnTo>
                  <a:lnTo>
                    <a:pt x="12009666" y="4526330"/>
                  </a:lnTo>
                  <a:lnTo>
                    <a:pt x="12010049" y="4527281"/>
                  </a:lnTo>
                  <a:lnTo>
                    <a:pt x="12013049" y="4528561"/>
                  </a:lnTo>
                  <a:lnTo>
                    <a:pt x="12014666" y="4528462"/>
                  </a:lnTo>
                  <a:lnTo>
                    <a:pt x="12017944" y="4526316"/>
                  </a:lnTo>
                  <a:lnTo>
                    <a:pt x="12018227" y="4524072"/>
                  </a:lnTo>
                  <a:lnTo>
                    <a:pt x="12018274" y="4523698"/>
                  </a:lnTo>
                  <a:lnTo>
                    <a:pt x="12016079" y="4519611"/>
                  </a:lnTo>
                  <a:lnTo>
                    <a:pt x="12014647" y="4517424"/>
                  </a:lnTo>
                  <a:close/>
                </a:path>
                <a:path w="16341090" h="11261090">
                  <a:moveTo>
                    <a:pt x="5042580" y="1533127"/>
                  </a:moveTo>
                  <a:lnTo>
                    <a:pt x="5040153" y="1533274"/>
                  </a:lnTo>
                  <a:lnTo>
                    <a:pt x="5038153" y="1532421"/>
                  </a:lnTo>
                  <a:lnTo>
                    <a:pt x="5036011" y="1531901"/>
                  </a:lnTo>
                  <a:lnTo>
                    <a:pt x="5033350" y="1533524"/>
                  </a:lnTo>
                  <a:lnTo>
                    <a:pt x="5033164" y="1535807"/>
                  </a:lnTo>
                  <a:lnTo>
                    <a:pt x="5033119" y="1537758"/>
                  </a:lnTo>
                  <a:lnTo>
                    <a:pt x="5034216" y="1539803"/>
                  </a:lnTo>
                  <a:lnTo>
                    <a:pt x="5035883" y="1540514"/>
                  </a:lnTo>
                  <a:lnTo>
                    <a:pt x="5035408" y="1540705"/>
                  </a:lnTo>
                  <a:lnTo>
                    <a:pt x="5035741" y="1540847"/>
                  </a:lnTo>
                  <a:lnTo>
                    <a:pt x="5036692" y="1540465"/>
                  </a:lnTo>
                  <a:lnTo>
                    <a:pt x="5038692" y="1541318"/>
                  </a:lnTo>
                  <a:lnTo>
                    <a:pt x="5040834" y="1541837"/>
                  </a:lnTo>
                  <a:lnTo>
                    <a:pt x="5043163" y="1540073"/>
                  </a:lnTo>
                  <a:lnTo>
                    <a:pt x="5043682" y="1537931"/>
                  </a:lnTo>
                  <a:lnTo>
                    <a:pt x="5044344" y="1535455"/>
                  </a:lnTo>
                  <a:lnTo>
                    <a:pt x="5042580" y="1533127"/>
                  </a:lnTo>
                  <a:close/>
                </a:path>
                <a:path w="16341090" h="11261090">
                  <a:moveTo>
                    <a:pt x="5126775" y="1548163"/>
                  </a:moveTo>
                  <a:lnTo>
                    <a:pt x="5124349" y="1548309"/>
                  </a:lnTo>
                  <a:lnTo>
                    <a:pt x="5122350" y="1547456"/>
                  </a:lnTo>
                  <a:lnTo>
                    <a:pt x="5120207" y="1546936"/>
                  </a:lnTo>
                  <a:lnTo>
                    <a:pt x="5117545" y="1548559"/>
                  </a:lnTo>
                  <a:lnTo>
                    <a:pt x="5117359" y="1550843"/>
                  </a:lnTo>
                  <a:lnTo>
                    <a:pt x="5117315" y="1552794"/>
                  </a:lnTo>
                  <a:lnTo>
                    <a:pt x="5118413" y="1554838"/>
                  </a:lnTo>
                  <a:lnTo>
                    <a:pt x="5120079" y="1555549"/>
                  </a:lnTo>
                  <a:lnTo>
                    <a:pt x="5119604" y="1555741"/>
                  </a:lnTo>
                  <a:lnTo>
                    <a:pt x="5119937" y="1555883"/>
                  </a:lnTo>
                  <a:lnTo>
                    <a:pt x="5120888" y="1555500"/>
                  </a:lnTo>
                  <a:lnTo>
                    <a:pt x="5122888" y="1556353"/>
                  </a:lnTo>
                  <a:lnTo>
                    <a:pt x="5125030" y="1556873"/>
                  </a:lnTo>
                  <a:lnTo>
                    <a:pt x="5127358" y="1555108"/>
                  </a:lnTo>
                  <a:lnTo>
                    <a:pt x="5127878" y="1552967"/>
                  </a:lnTo>
                  <a:lnTo>
                    <a:pt x="5128540" y="1550491"/>
                  </a:lnTo>
                  <a:lnTo>
                    <a:pt x="5126775" y="1548163"/>
                  </a:lnTo>
                  <a:close/>
                </a:path>
                <a:path w="16341090" h="11261090">
                  <a:moveTo>
                    <a:pt x="11967945" y="4445894"/>
                  </a:moveTo>
                  <a:lnTo>
                    <a:pt x="11965470" y="4445232"/>
                  </a:lnTo>
                  <a:lnTo>
                    <a:pt x="11963283" y="4446663"/>
                  </a:lnTo>
                  <a:lnTo>
                    <a:pt x="11961430" y="4448237"/>
                  </a:lnTo>
                  <a:lnTo>
                    <a:pt x="11960768" y="4450711"/>
                  </a:lnTo>
                  <a:lnTo>
                    <a:pt x="11962199" y="4452898"/>
                  </a:lnTo>
                  <a:lnTo>
                    <a:pt x="11963438" y="4454609"/>
                  </a:lnTo>
                  <a:lnTo>
                    <a:pt x="11963821" y="4455560"/>
                  </a:lnTo>
                  <a:lnTo>
                    <a:pt x="11965488" y="4456271"/>
                  </a:lnTo>
                  <a:lnTo>
                    <a:pt x="11965630" y="4455938"/>
                  </a:lnTo>
                  <a:lnTo>
                    <a:pt x="11966963" y="4456507"/>
                  </a:lnTo>
                  <a:lnTo>
                    <a:pt x="11968439" y="4456742"/>
                  </a:lnTo>
                  <a:lnTo>
                    <a:pt x="11971526" y="4454120"/>
                  </a:lnTo>
                  <a:lnTo>
                    <a:pt x="11972188" y="4451644"/>
                  </a:lnTo>
                  <a:lnTo>
                    <a:pt x="11970758" y="4449458"/>
                  </a:lnTo>
                  <a:lnTo>
                    <a:pt x="11969518" y="4447747"/>
                  </a:lnTo>
                  <a:lnTo>
                    <a:pt x="11967945" y="4445894"/>
                  </a:lnTo>
                  <a:close/>
                </a:path>
                <a:path w="16341090" h="11261090">
                  <a:moveTo>
                    <a:pt x="5210972" y="1563198"/>
                  </a:moveTo>
                  <a:lnTo>
                    <a:pt x="5208545" y="1563345"/>
                  </a:lnTo>
                  <a:lnTo>
                    <a:pt x="5206545" y="1562492"/>
                  </a:lnTo>
                  <a:lnTo>
                    <a:pt x="5204404" y="1561972"/>
                  </a:lnTo>
                  <a:lnTo>
                    <a:pt x="5201741" y="1563595"/>
                  </a:lnTo>
                  <a:lnTo>
                    <a:pt x="5201554" y="1565879"/>
                  </a:lnTo>
                  <a:lnTo>
                    <a:pt x="5201510" y="1567829"/>
                  </a:lnTo>
                  <a:lnTo>
                    <a:pt x="5202608" y="1569874"/>
                  </a:lnTo>
                  <a:lnTo>
                    <a:pt x="5204275" y="1570585"/>
                  </a:lnTo>
                  <a:lnTo>
                    <a:pt x="5203799" y="1570776"/>
                  </a:lnTo>
                  <a:lnTo>
                    <a:pt x="5204132" y="1570918"/>
                  </a:lnTo>
                  <a:lnTo>
                    <a:pt x="5205084" y="1570536"/>
                  </a:lnTo>
                  <a:lnTo>
                    <a:pt x="5207084" y="1571389"/>
                  </a:lnTo>
                  <a:lnTo>
                    <a:pt x="5209226" y="1571908"/>
                  </a:lnTo>
                  <a:lnTo>
                    <a:pt x="5211554" y="1570145"/>
                  </a:lnTo>
                  <a:lnTo>
                    <a:pt x="5212074" y="1568002"/>
                  </a:lnTo>
                  <a:lnTo>
                    <a:pt x="5212736" y="1565527"/>
                  </a:lnTo>
                  <a:lnTo>
                    <a:pt x="5210972" y="1563198"/>
                  </a:lnTo>
                  <a:close/>
                </a:path>
                <a:path w="16341090" h="11261090">
                  <a:moveTo>
                    <a:pt x="5295309" y="1577901"/>
                  </a:moveTo>
                  <a:lnTo>
                    <a:pt x="5292883" y="1578048"/>
                  </a:lnTo>
                  <a:lnTo>
                    <a:pt x="5290883" y="1577195"/>
                  </a:lnTo>
                  <a:lnTo>
                    <a:pt x="5288740" y="1576675"/>
                  </a:lnTo>
                  <a:lnTo>
                    <a:pt x="5286079" y="1578297"/>
                  </a:lnTo>
                  <a:lnTo>
                    <a:pt x="5285893" y="1580581"/>
                  </a:lnTo>
                  <a:lnTo>
                    <a:pt x="5285849" y="1582532"/>
                  </a:lnTo>
                  <a:lnTo>
                    <a:pt x="5286947" y="1584576"/>
                  </a:lnTo>
                  <a:lnTo>
                    <a:pt x="5288613" y="1585287"/>
                  </a:lnTo>
                  <a:lnTo>
                    <a:pt x="5288138" y="1585478"/>
                  </a:lnTo>
                  <a:lnTo>
                    <a:pt x="5288470" y="1585620"/>
                  </a:lnTo>
                  <a:lnTo>
                    <a:pt x="5289422" y="1585238"/>
                  </a:lnTo>
                  <a:lnTo>
                    <a:pt x="5291421" y="1586091"/>
                  </a:lnTo>
                  <a:lnTo>
                    <a:pt x="5293564" y="1586610"/>
                  </a:lnTo>
                  <a:lnTo>
                    <a:pt x="5295892" y="1584847"/>
                  </a:lnTo>
                  <a:lnTo>
                    <a:pt x="5296412" y="1582704"/>
                  </a:lnTo>
                  <a:lnTo>
                    <a:pt x="5297074" y="1580230"/>
                  </a:lnTo>
                  <a:lnTo>
                    <a:pt x="5295309" y="1577901"/>
                  </a:lnTo>
                  <a:close/>
                </a:path>
                <a:path w="16341090" h="11261090">
                  <a:moveTo>
                    <a:pt x="5379504" y="1592936"/>
                  </a:moveTo>
                  <a:lnTo>
                    <a:pt x="5377079" y="1593082"/>
                  </a:lnTo>
                  <a:lnTo>
                    <a:pt x="5375079" y="1592229"/>
                  </a:lnTo>
                  <a:lnTo>
                    <a:pt x="5372937" y="1591710"/>
                  </a:lnTo>
                  <a:lnTo>
                    <a:pt x="5370608" y="1593474"/>
                  </a:lnTo>
                  <a:lnTo>
                    <a:pt x="5370088" y="1595617"/>
                  </a:lnTo>
                  <a:lnTo>
                    <a:pt x="5370044" y="1597568"/>
                  </a:lnTo>
                  <a:lnTo>
                    <a:pt x="5371142" y="1599611"/>
                  </a:lnTo>
                  <a:lnTo>
                    <a:pt x="5372809" y="1600322"/>
                  </a:lnTo>
                  <a:lnTo>
                    <a:pt x="5372333" y="1600513"/>
                  </a:lnTo>
                  <a:lnTo>
                    <a:pt x="5372667" y="1600656"/>
                  </a:lnTo>
                  <a:lnTo>
                    <a:pt x="5373618" y="1600273"/>
                  </a:lnTo>
                  <a:lnTo>
                    <a:pt x="5375618" y="1601126"/>
                  </a:lnTo>
                  <a:lnTo>
                    <a:pt x="5377759" y="1601647"/>
                  </a:lnTo>
                  <a:lnTo>
                    <a:pt x="5380421" y="1600024"/>
                  </a:lnTo>
                  <a:lnTo>
                    <a:pt x="5380607" y="1597740"/>
                  </a:lnTo>
                  <a:lnTo>
                    <a:pt x="5381270" y="1595264"/>
                  </a:lnTo>
                  <a:lnTo>
                    <a:pt x="5379504" y="1592936"/>
                  </a:lnTo>
                  <a:close/>
                </a:path>
                <a:path w="16341090" h="11261090">
                  <a:moveTo>
                    <a:pt x="11919864" y="4375747"/>
                  </a:moveTo>
                  <a:lnTo>
                    <a:pt x="11917056" y="4374943"/>
                  </a:lnTo>
                  <a:lnTo>
                    <a:pt x="11913350" y="4378089"/>
                  </a:lnTo>
                  <a:lnTo>
                    <a:pt x="11912545" y="4380896"/>
                  </a:lnTo>
                  <a:lnTo>
                    <a:pt x="11914119" y="4382750"/>
                  </a:lnTo>
                  <a:lnTo>
                    <a:pt x="11915359" y="4384461"/>
                  </a:lnTo>
                  <a:lnTo>
                    <a:pt x="11915741" y="4385412"/>
                  </a:lnTo>
                  <a:lnTo>
                    <a:pt x="11918740" y="4386692"/>
                  </a:lnTo>
                  <a:lnTo>
                    <a:pt x="11920358" y="4386594"/>
                  </a:lnTo>
                  <a:lnTo>
                    <a:pt x="11923447" y="4383972"/>
                  </a:lnTo>
                  <a:lnTo>
                    <a:pt x="11924250" y="4381162"/>
                  </a:lnTo>
                  <a:lnTo>
                    <a:pt x="11922677" y="4379311"/>
                  </a:lnTo>
                  <a:lnTo>
                    <a:pt x="11921437" y="4377600"/>
                  </a:lnTo>
                  <a:lnTo>
                    <a:pt x="11919864" y="4375747"/>
                  </a:lnTo>
                  <a:close/>
                </a:path>
                <a:path w="16341090" h="11261090">
                  <a:moveTo>
                    <a:pt x="5464034" y="1608114"/>
                  </a:moveTo>
                  <a:lnTo>
                    <a:pt x="5461608" y="1608261"/>
                  </a:lnTo>
                  <a:lnTo>
                    <a:pt x="5459608" y="1607408"/>
                  </a:lnTo>
                  <a:lnTo>
                    <a:pt x="5457466" y="1606888"/>
                  </a:lnTo>
                  <a:lnTo>
                    <a:pt x="5455137" y="1608652"/>
                  </a:lnTo>
                  <a:lnTo>
                    <a:pt x="5454617" y="1610794"/>
                  </a:lnTo>
                  <a:lnTo>
                    <a:pt x="5454574" y="1612745"/>
                  </a:lnTo>
                  <a:lnTo>
                    <a:pt x="5455672" y="1614789"/>
                  </a:lnTo>
                  <a:lnTo>
                    <a:pt x="5457338" y="1615500"/>
                  </a:lnTo>
                  <a:lnTo>
                    <a:pt x="5456862" y="1615691"/>
                  </a:lnTo>
                  <a:lnTo>
                    <a:pt x="5457196" y="1615833"/>
                  </a:lnTo>
                  <a:lnTo>
                    <a:pt x="5458147" y="1615451"/>
                  </a:lnTo>
                  <a:lnTo>
                    <a:pt x="5460147" y="1616304"/>
                  </a:lnTo>
                  <a:lnTo>
                    <a:pt x="5462288" y="1616824"/>
                  </a:lnTo>
                  <a:lnTo>
                    <a:pt x="5464950" y="1615202"/>
                  </a:lnTo>
                  <a:lnTo>
                    <a:pt x="5465137" y="1612917"/>
                  </a:lnTo>
                  <a:lnTo>
                    <a:pt x="5465798" y="1610443"/>
                  </a:lnTo>
                  <a:lnTo>
                    <a:pt x="5464034" y="1608114"/>
                  </a:lnTo>
                  <a:close/>
                </a:path>
                <a:path w="16341090" h="11261090">
                  <a:moveTo>
                    <a:pt x="5548088" y="1623483"/>
                  </a:moveTo>
                  <a:lnTo>
                    <a:pt x="5545661" y="1623630"/>
                  </a:lnTo>
                  <a:lnTo>
                    <a:pt x="5543661" y="1622777"/>
                  </a:lnTo>
                  <a:lnTo>
                    <a:pt x="5541519" y="1622257"/>
                  </a:lnTo>
                  <a:lnTo>
                    <a:pt x="5539191" y="1624021"/>
                  </a:lnTo>
                  <a:lnTo>
                    <a:pt x="5538672" y="1626163"/>
                  </a:lnTo>
                  <a:lnTo>
                    <a:pt x="5538627" y="1628115"/>
                  </a:lnTo>
                  <a:lnTo>
                    <a:pt x="5539724" y="1630159"/>
                  </a:lnTo>
                  <a:lnTo>
                    <a:pt x="5541391" y="1630870"/>
                  </a:lnTo>
                  <a:lnTo>
                    <a:pt x="5540916" y="1631060"/>
                  </a:lnTo>
                  <a:lnTo>
                    <a:pt x="5541249" y="1631202"/>
                  </a:lnTo>
                  <a:lnTo>
                    <a:pt x="5542200" y="1630821"/>
                  </a:lnTo>
                  <a:lnTo>
                    <a:pt x="5544200" y="1631674"/>
                  </a:lnTo>
                  <a:lnTo>
                    <a:pt x="5546342" y="1632193"/>
                  </a:lnTo>
                  <a:lnTo>
                    <a:pt x="5548670" y="1630429"/>
                  </a:lnTo>
                  <a:lnTo>
                    <a:pt x="5549190" y="1628286"/>
                  </a:lnTo>
                  <a:lnTo>
                    <a:pt x="5549852" y="1625812"/>
                  </a:lnTo>
                  <a:lnTo>
                    <a:pt x="5548088" y="1623483"/>
                  </a:lnTo>
                  <a:close/>
                </a:path>
                <a:path w="16341090" h="11261090">
                  <a:moveTo>
                    <a:pt x="11868931" y="4306746"/>
                  </a:moveTo>
                  <a:lnTo>
                    <a:pt x="11865980" y="4306275"/>
                  </a:lnTo>
                  <a:lnTo>
                    <a:pt x="11864128" y="4307848"/>
                  </a:lnTo>
                  <a:lnTo>
                    <a:pt x="11862084" y="4308946"/>
                  </a:lnTo>
                  <a:lnTo>
                    <a:pt x="11861613" y="4311897"/>
                  </a:lnTo>
                  <a:lnTo>
                    <a:pt x="11864759" y="4315602"/>
                  </a:lnTo>
                  <a:lnTo>
                    <a:pt x="11865142" y="4316554"/>
                  </a:lnTo>
                  <a:lnTo>
                    <a:pt x="11867807" y="4317691"/>
                  </a:lnTo>
                  <a:lnTo>
                    <a:pt x="11869425" y="4317593"/>
                  </a:lnTo>
                  <a:lnTo>
                    <a:pt x="11870659" y="4316544"/>
                  </a:lnTo>
                  <a:lnTo>
                    <a:pt x="11872370" y="4315304"/>
                  </a:lnTo>
                  <a:lnTo>
                    <a:pt x="11872842" y="4312353"/>
                  </a:lnTo>
                  <a:lnTo>
                    <a:pt x="11871269" y="4310500"/>
                  </a:lnTo>
                  <a:lnTo>
                    <a:pt x="11870030" y="4308789"/>
                  </a:lnTo>
                  <a:lnTo>
                    <a:pt x="11868931" y="4306746"/>
                  </a:lnTo>
                  <a:close/>
                </a:path>
                <a:path w="16341090" h="11261090">
                  <a:moveTo>
                    <a:pt x="5632617" y="1638661"/>
                  </a:moveTo>
                  <a:lnTo>
                    <a:pt x="5630191" y="1638808"/>
                  </a:lnTo>
                  <a:lnTo>
                    <a:pt x="5628190" y="1637954"/>
                  </a:lnTo>
                  <a:lnTo>
                    <a:pt x="5626048" y="1637435"/>
                  </a:lnTo>
                  <a:lnTo>
                    <a:pt x="5623721" y="1639199"/>
                  </a:lnTo>
                  <a:lnTo>
                    <a:pt x="5623201" y="1641341"/>
                  </a:lnTo>
                  <a:lnTo>
                    <a:pt x="5623156" y="1643292"/>
                  </a:lnTo>
                  <a:lnTo>
                    <a:pt x="5624254" y="1645335"/>
                  </a:lnTo>
                  <a:lnTo>
                    <a:pt x="5625921" y="1646046"/>
                  </a:lnTo>
                  <a:lnTo>
                    <a:pt x="5625445" y="1646237"/>
                  </a:lnTo>
                  <a:lnTo>
                    <a:pt x="5625778" y="1646380"/>
                  </a:lnTo>
                  <a:lnTo>
                    <a:pt x="5626730" y="1645997"/>
                  </a:lnTo>
                  <a:lnTo>
                    <a:pt x="5628729" y="1646850"/>
                  </a:lnTo>
                  <a:lnTo>
                    <a:pt x="5630871" y="1647370"/>
                  </a:lnTo>
                  <a:lnTo>
                    <a:pt x="5633058" y="1645940"/>
                  </a:lnTo>
                  <a:lnTo>
                    <a:pt x="5634382" y="1640989"/>
                  </a:lnTo>
                  <a:lnTo>
                    <a:pt x="5632617" y="1638661"/>
                  </a:lnTo>
                  <a:close/>
                </a:path>
                <a:path w="16341090" h="11261090">
                  <a:moveTo>
                    <a:pt x="5716813" y="1653696"/>
                  </a:moveTo>
                  <a:lnTo>
                    <a:pt x="5714386" y="1653843"/>
                  </a:lnTo>
                  <a:lnTo>
                    <a:pt x="5712387" y="1652990"/>
                  </a:lnTo>
                  <a:lnTo>
                    <a:pt x="5710244" y="1652470"/>
                  </a:lnTo>
                  <a:lnTo>
                    <a:pt x="5707916" y="1654234"/>
                  </a:lnTo>
                  <a:lnTo>
                    <a:pt x="5707396" y="1656377"/>
                  </a:lnTo>
                  <a:lnTo>
                    <a:pt x="5707352" y="1658328"/>
                  </a:lnTo>
                  <a:lnTo>
                    <a:pt x="5708450" y="1660372"/>
                  </a:lnTo>
                  <a:lnTo>
                    <a:pt x="5710116" y="1661083"/>
                  </a:lnTo>
                  <a:lnTo>
                    <a:pt x="5709641" y="1661274"/>
                  </a:lnTo>
                  <a:lnTo>
                    <a:pt x="5709974" y="1661417"/>
                  </a:lnTo>
                  <a:lnTo>
                    <a:pt x="5710925" y="1661034"/>
                  </a:lnTo>
                  <a:lnTo>
                    <a:pt x="5712924" y="1661887"/>
                  </a:lnTo>
                  <a:lnTo>
                    <a:pt x="5715067" y="1662407"/>
                  </a:lnTo>
                  <a:lnTo>
                    <a:pt x="5717395" y="1660642"/>
                  </a:lnTo>
                  <a:lnTo>
                    <a:pt x="5717915" y="1658499"/>
                  </a:lnTo>
                  <a:lnTo>
                    <a:pt x="5718577" y="1656025"/>
                  </a:lnTo>
                  <a:lnTo>
                    <a:pt x="5716813" y="1653696"/>
                  </a:lnTo>
                  <a:close/>
                </a:path>
                <a:path w="16341090" h="11261090">
                  <a:moveTo>
                    <a:pt x="11815812" y="4239175"/>
                  </a:moveTo>
                  <a:lnTo>
                    <a:pt x="11813194" y="4238847"/>
                  </a:lnTo>
                  <a:lnTo>
                    <a:pt x="11809489" y="4241993"/>
                  </a:lnTo>
                  <a:lnTo>
                    <a:pt x="11809159" y="4244611"/>
                  </a:lnTo>
                  <a:lnTo>
                    <a:pt x="11812831" y="4248935"/>
                  </a:lnTo>
                  <a:lnTo>
                    <a:pt x="11815497" y="4250072"/>
                  </a:lnTo>
                  <a:lnTo>
                    <a:pt x="11817115" y="4249974"/>
                  </a:lnTo>
                  <a:lnTo>
                    <a:pt x="11820202" y="4247351"/>
                  </a:lnTo>
                  <a:lnTo>
                    <a:pt x="11820532" y="4244735"/>
                  </a:lnTo>
                  <a:lnTo>
                    <a:pt x="11815812" y="4239175"/>
                  </a:lnTo>
                  <a:close/>
                </a:path>
                <a:path w="16341090" h="11261090">
                  <a:moveTo>
                    <a:pt x="5801533" y="1669349"/>
                  </a:moveTo>
                  <a:lnTo>
                    <a:pt x="5798774" y="1669354"/>
                  </a:lnTo>
                  <a:lnTo>
                    <a:pt x="5796773" y="1668501"/>
                  </a:lnTo>
                  <a:lnTo>
                    <a:pt x="5794631" y="1667981"/>
                  </a:lnTo>
                  <a:lnTo>
                    <a:pt x="5792303" y="1669745"/>
                  </a:lnTo>
                  <a:lnTo>
                    <a:pt x="5791783" y="1671888"/>
                  </a:lnTo>
                  <a:lnTo>
                    <a:pt x="5791739" y="1673839"/>
                  </a:lnTo>
                  <a:lnTo>
                    <a:pt x="5792504" y="1675740"/>
                  </a:lnTo>
                  <a:lnTo>
                    <a:pt x="5794503" y="1676593"/>
                  </a:lnTo>
                  <a:lnTo>
                    <a:pt x="5794028" y="1676784"/>
                  </a:lnTo>
                  <a:lnTo>
                    <a:pt x="5794362" y="1676926"/>
                  </a:lnTo>
                  <a:lnTo>
                    <a:pt x="5795312" y="1676544"/>
                  </a:lnTo>
                  <a:lnTo>
                    <a:pt x="5797312" y="1677397"/>
                  </a:lnTo>
                  <a:lnTo>
                    <a:pt x="5799454" y="1677917"/>
                  </a:lnTo>
                  <a:lnTo>
                    <a:pt x="5801783" y="1676153"/>
                  </a:lnTo>
                  <a:lnTo>
                    <a:pt x="5802303" y="1674011"/>
                  </a:lnTo>
                  <a:lnTo>
                    <a:pt x="5802964" y="1671536"/>
                  </a:lnTo>
                  <a:lnTo>
                    <a:pt x="5801533" y="1669349"/>
                  </a:lnTo>
                  <a:close/>
                </a:path>
                <a:path w="16341090" h="11261090">
                  <a:moveTo>
                    <a:pt x="5885587" y="1684718"/>
                  </a:moveTo>
                  <a:lnTo>
                    <a:pt x="5883161" y="1684865"/>
                  </a:lnTo>
                  <a:lnTo>
                    <a:pt x="5881160" y="1684012"/>
                  </a:lnTo>
                  <a:lnTo>
                    <a:pt x="5879019" y="1683492"/>
                  </a:lnTo>
                  <a:lnTo>
                    <a:pt x="5876690" y="1685256"/>
                  </a:lnTo>
                  <a:lnTo>
                    <a:pt x="5876170" y="1687399"/>
                  </a:lnTo>
                  <a:lnTo>
                    <a:pt x="5876126" y="1689350"/>
                  </a:lnTo>
                  <a:lnTo>
                    <a:pt x="5876891" y="1691252"/>
                  </a:lnTo>
                  <a:lnTo>
                    <a:pt x="5878890" y="1692105"/>
                  </a:lnTo>
                  <a:lnTo>
                    <a:pt x="5878415" y="1692296"/>
                  </a:lnTo>
                  <a:lnTo>
                    <a:pt x="5878747" y="1692438"/>
                  </a:lnTo>
                  <a:lnTo>
                    <a:pt x="5879699" y="1692056"/>
                  </a:lnTo>
                  <a:lnTo>
                    <a:pt x="5881698" y="1692909"/>
                  </a:lnTo>
                  <a:lnTo>
                    <a:pt x="5883841" y="1693429"/>
                  </a:lnTo>
                  <a:lnTo>
                    <a:pt x="5886170" y="1691664"/>
                  </a:lnTo>
                  <a:lnTo>
                    <a:pt x="5886690" y="1689522"/>
                  </a:lnTo>
                  <a:lnTo>
                    <a:pt x="5887351" y="1687047"/>
                  </a:lnTo>
                  <a:lnTo>
                    <a:pt x="5885587" y="1684718"/>
                  </a:lnTo>
                  <a:close/>
                </a:path>
                <a:path w="16341090" h="11261090">
                  <a:moveTo>
                    <a:pt x="11761839" y="4173606"/>
                  </a:moveTo>
                  <a:lnTo>
                    <a:pt x="11759222" y="4173278"/>
                  </a:lnTo>
                  <a:lnTo>
                    <a:pt x="11755516" y="4176424"/>
                  </a:lnTo>
                  <a:lnTo>
                    <a:pt x="11755188" y="4179041"/>
                  </a:lnTo>
                  <a:lnTo>
                    <a:pt x="11758334" y="4182747"/>
                  </a:lnTo>
                  <a:lnTo>
                    <a:pt x="11758525" y="4183223"/>
                  </a:lnTo>
                  <a:lnTo>
                    <a:pt x="11759857" y="4183791"/>
                  </a:lnTo>
                  <a:lnTo>
                    <a:pt x="11759715" y="4184124"/>
                  </a:lnTo>
                  <a:lnTo>
                    <a:pt x="11761382" y="4184835"/>
                  </a:lnTo>
                  <a:lnTo>
                    <a:pt x="11763142" y="4184404"/>
                  </a:lnTo>
                  <a:lnTo>
                    <a:pt x="11766230" y="4181782"/>
                  </a:lnTo>
                  <a:lnTo>
                    <a:pt x="11766559" y="4179164"/>
                  </a:lnTo>
                  <a:lnTo>
                    <a:pt x="11761839" y="4173606"/>
                  </a:lnTo>
                  <a:close/>
                </a:path>
                <a:path w="16341090" h="11261090">
                  <a:moveTo>
                    <a:pt x="5969974" y="1700229"/>
                  </a:moveTo>
                  <a:lnTo>
                    <a:pt x="5967548" y="1700376"/>
                  </a:lnTo>
                  <a:lnTo>
                    <a:pt x="5965547" y="1699523"/>
                  </a:lnTo>
                  <a:lnTo>
                    <a:pt x="5963405" y="1699003"/>
                  </a:lnTo>
                  <a:lnTo>
                    <a:pt x="5961076" y="1700768"/>
                  </a:lnTo>
                  <a:lnTo>
                    <a:pt x="5960557" y="1702910"/>
                  </a:lnTo>
                  <a:lnTo>
                    <a:pt x="5960513" y="1704861"/>
                  </a:lnTo>
                  <a:lnTo>
                    <a:pt x="5961278" y="1706762"/>
                  </a:lnTo>
                  <a:lnTo>
                    <a:pt x="5963278" y="1707615"/>
                  </a:lnTo>
                  <a:lnTo>
                    <a:pt x="5962802" y="1707806"/>
                  </a:lnTo>
                  <a:lnTo>
                    <a:pt x="5963135" y="1707948"/>
                  </a:lnTo>
                  <a:lnTo>
                    <a:pt x="5964086" y="1707566"/>
                  </a:lnTo>
                  <a:lnTo>
                    <a:pt x="5966086" y="1708419"/>
                  </a:lnTo>
                  <a:lnTo>
                    <a:pt x="5968228" y="1708939"/>
                  </a:lnTo>
                  <a:lnTo>
                    <a:pt x="5970557" y="1707175"/>
                  </a:lnTo>
                  <a:lnTo>
                    <a:pt x="5971076" y="1705034"/>
                  </a:lnTo>
                  <a:lnTo>
                    <a:pt x="5971738" y="1702558"/>
                  </a:lnTo>
                  <a:lnTo>
                    <a:pt x="5969974" y="1700229"/>
                  </a:lnTo>
                  <a:close/>
                </a:path>
                <a:path w="16341090" h="11261090">
                  <a:moveTo>
                    <a:pt x="6054218" y="1716074"/>
                  </a:moveTo>
                  <a:lnTo>
                    <a:pt x="6051792" y="1716221"/>
                  </a:lnTo>
                  <a:lnTo>
                    <a:pt x="6049792" y="1715367"/>
                  </a:lnTo>
                  <a:lnTo>
                    <a:pt x="6047650" y="1714848"/>
                  </a:lnTo>
                  <a:lnTo>
                    <a:pt x="6045322" y="1716612"/>
                  </a:lnTo>
                  <a:lnTo>
                    <a:pt x="6044802" y="1718754"/>
                  </a:lnTo>
                  <a:lnTo>
                    <a:pt x="6044425" y="1720563"/>
                  </a:lnTo>
                  <a:lnTo>
                    <a:pt x="6045522" y="1722608"/>
                  </a:lnTo>
                  <a:lnTo>
                    <a:pt x="6047522" y="1723461"/>
                  </a:lnTo>
                  <a:lnTo>
                    <a:pt x="6047046" y="1723652"/>
                  </a:lnTo>
                  <a:lnTo>
                    <a:pt x="6047380" y="1723794"/>
                  </a:lnTo>
                  <a:lnTo>
                    <a:pt x="6048331" y="1723412"/>
                  </a:lnTo>
                  <a:lnTo>
                    <a:pt x="6050330" y="1724265"/>
                  </a:lnTo>
                  <a:lnTo>
                    <a:pt x="6052472" y="1724784"/>
                  </a:lnTo>
                  <a:lnTo>
                    <a:pt x="6054659" y="1723353"/>
                  </a:lnTo>
                  <a:lnTo>
                    <a:pt x="6055983" y="1718402"/>
                  </a:lnTo>
                  <a:lnTo>
                    <a:pt x="6054218" y="1716074"/>
                  </a:lnTo>
                  <a:close/>
                </a:path>
                <a:path w="16341090" h="11261090">
                  <a:moveTo>
                    <a:pt x="11705632" y="4108659"/>
                  </a:moveTo>
                  <a:lnTo>
                    <a:pt x="11702872" y="4108663"/>
                  </a:lnTo>
                  <a:lnTo>
                    <a:pt x="11699165" y="4111809"/>
                  </a:lnTo>
                  <a:lnTo>
                    <a:pt x="11699171" y="4114568"/>
                  </a:lnTo>
                  <a:lnTo>
                    <a:pt x="11702841" y="4118892"/>
                  </a:lnTo>
                  <a:lnTo>
                    <a:pt x="11705507" y="4120030"/>
                  </a:lnTo>
                  <a:lnTo>
                    <a:pt x="11707268" y="4119599"/>
                  </a:lnTo>
                  <a:lnTo>
                    <a:pt x="11710356" y="4116977"/>
                  </a:lnTo>
                  <a:lnTo>
                    <a:pt x="11710352" y="4114217"/>
                  </a:lnTo>
                  <a:lnTo>
                    <a:pt x="11705632" y="4108659"/>
                  </a:lnTo>
                  <a:close/>
                </a:path>
                <a:path w="16341090" h="11261090">
                  <a:moveTo>
                    <a:pt x="6139130" y="1732202"/>
                  </a:moveTo>
                  <a:lnTo>
                    <a:pt x="6136370" y="1732207"/>
                  </a:lnTo>
                  <a:lnTo>
                    <a:pt x="6134370" y="1731354"/>
                  </a:lnTo>
                  <a:lnTo>
                    <a:pt x="6132228" y="1730834"/>
                  </a:lnTo>
                  <a:lnTo>
                    <a:pt x="6129899" y="1732599"/>
                  </a:lnTo>
                  <a:lnTo>
                    <a:pt x="6129380" y="1734741"/>
                  </a:lnTo>
                  <a:lnTo>
                    <a:pt x="6129002" y="1736550"/>
                  </a:lnTo>
                  <a:lnTo>
                    <a:pt x="6130100" y="1738593"/>
                  </a:lnTo>
                  <a:lnTo>
                    <a:pt x="6132100" y="1739446"/>
                  </a:lnTo>
                  <a:lnTo>
                    <a:pt x="6131625" y="1739637"/>
                  </a:lnTo>
                  <a:lnTo>
                    <a:pt x="6131958" y="1739779"/>
                  </a:lnTo>
                  <a:lnTo>
                    <a:pt x="6132909" y="1739397"/>
                  </a:lnTo>
                  <a:lnTo>
                    <a:pt x="6134909" y="1740250"/>
                  </a:lnTo>
                  <a:lnTo>
                    <a:pt x="6137050" y="1740771"/>
                  </a:lnTo>
                  <a:lnTo>
                    <a:pt x="6139379" y="1739006"/>
                  </a:lnTo>
                  <a:lnTo>
                    <a:pt x="6139899" y="1736865"/>
                  </a:lnTo>
                  <a:lnTo>
                    <a:pt x="6140561" y="1734389"/>
                  </a:lnTo>
                  <a:lnTo>
                    <a:pt x="6139130" y="1732202"/>
                  </a:lnTo>
                  <a:close/>
                </a:path>
                <a:path w="16341090" h="11261090">
                  <a:moveTo>
                    <a:pt x="6223041" y="1747905"/>
                  </a:moveTo>
                  <a:lnTo>
                    <a:pt x="6220281" y="1747909"/>
                  </a:lnTo>
                  <a:lnTo>
                    <a:pt x="6218281" y="1747056"/>
                  </a:lnTo>
                  <a:lnTo>
                    <a:pt x="6216139" y="1746537"/>
                  </a:lnTo>
                  <a:lnTo>
                    <a:pt x="6213954" y="1747967"/>
                  </a:lnTo>
                  <a:lnTo>
                    <a:pt x="6213292" y="1750443"/>
                  </a:lnTo>
                  <a:lnTo>
                    <a:pt x="6212914" y="1752252"/>
                  </a:lnTo>
                  <a:lnTo>
                    <a:pt x="6214012" y="1754296"/>
                  </a:lnTo>
                  <a:lnTo>
                    <a:pt x="6216011" y="1755149"/>
                  </a:lnTo>
                  <a:lnTo>
                    <a:pt x="6215536" y="1755340"/>
                  </a:lnTo>
                  <a:lnTo>
                    <a:pt x="6215869" y="1755483"/>
                  </a:lnTo>
                  <a:lnTo>
                    <a:pt x="6216820" y="1755100"/>
                  </a:lnTo>
                  <a:lnTo>
                    <a:pt x="6218820" y="1755953"/>
                  </a:lnTo>
                  <a:lnTo>
                    <a:pt x="6220962" y="1756473"/>
                  </a:lnTo>
                  <a:lnTo>
                    <a:pt x="6223291" y="1754708"/>
                  </a:lnTo>
                  <a:lnTo>
                    <a:pt x="6223811" y="1752566"/>
                  </a:lnTo>
                  <a:lnTo>
                    <a:pt x="6224472" y="1750091"/>
                  </a:lnTo>
                  <a:lnTo>
                    <a:pt x="6223041" y="1747905"/>
                  </a:lnTo>
                  <a:close/>
                </a:path>
                <a:path w="16341090" h="11261090">
                  <a:moveTo>
                    <a:pt x="11647761" y="4045760"/>
                  </a:moveTo>
                  <a:lnTo>
                    <a:pt x="11645003" y="4045764"/>
                  </a:lnTo>
                  <a:lnTo>
                    <a:pt x="11641297" y="4048910"/>
                  </a:lnTo>
                  <a:lnTo>
                    <a:pt x="11641301" y="4051670"/>
                  </a:lnTo>
                  <a:lnTo>
                    <a:pt x="11644972" y="4055994"/>
                  </a:lnTo>
                  <a:lnTo>
                    <a:pt x="11647638" y="4057131"/>
                  </a:lnTo>
                  <a:lnTo>
                    <a:pt x="11649256" y="4057034"/>
                  </a:lnTo>
                  <a:lnTo>
                    <a:pt x="11650634" y="4055651"/>
                  </a:lnTo>
                  <a:lnTo>
                    <a:pt x="11652487" y="4054077"/>
                  </a:lnTo>
                  <a:lnTo>
                    <a:pt x="11652482" y="4051318"/>
                  </a:lnTo>
                  <a:lnTo>
                    <a:pt x="11647761" y="4045760"/>
                  </a:lnTo>
                  <a:close/>
                </a:path>
                <a:path w="16341090" h="11261090">
                  <a:moveTo>
                    <a:pt x="6307286" y="1763749"/>
                  </a:moveTo>
                  <a:lnTo>
                    <a:pt x="6304526" y="1763754"/>
                  </a:lnTo>
                  <a:lnTo>
                    <a:pt x="6302526" y="1762901"/>
                  </a:lnTo>
                  <a:lnTo>
                    <a:pt x="6300384" y="1762381"/>
                  </a:lnTo>
                  <a:lnTo>
                    <a:pt x="6298198" y="1763813"/>
                  </a:lnTo>
                  <a:lnTo>
                    <a:pt x="6297536" y="1766287"/>
                  </a:lnTo>
                  <a:lnTo>
                    <a:pt x="6297016" y="1768430"/>
                  </a:lnTo>
                  <a:lnTo>
                    <a:pt x="6298115" y="1770473"/>
                  </a:lnTo>
                  <a:lnTo>
                    <a:pt x="6300115" y="1771326"/>
                  </a:lnTo>
                  <a:lnTo>
                    <a:pt x="6301066" y="1770944"/>
                  </a:lnTo>
                  <a:lnTo>
                    <a:pt x="6303066" y="1771797"/>
                  </a:lnTo>
                  <a:lnTo>
                    <a:pt x="6305207" y="1772316"/>
                  </a:lnTo>
                  <a:lnTo>
                    <a:pt x="6307536" y="1770553"/>
                  </a:lnTo>
                  <a:lnTo>
                    <a:pt x="6308056" y="1768410"/>
                  </a:lnTo>
                  <a:lnTo>
                    <a:pt x="6308717" y="1765936"/>
                  </a:lnTo>
                  <a:lnTo>
                    <a:pt x="6307286" y="1763749"/>
                  </a:lnTo>
                  <a:close/>
                </a:path>
                <a:path w="16341090" h="11261090">
                  <a:moveTo>
                    <a:pt x="6391388" y="1779927"/>
                  </a:moveTo>
                  <a:lnTo>
                    <a:pt x="6388628" y="1779931"/>
                  </a:lnTo>
                  <a:lnTo>
                    <a:pt x="6386629" y="1779078"/>
                  </a:lnTo>
                  <a:lnTo>
                    <a:pt x="6384487" y="1778559"/>
                  </a:lnTo>
                  <a:lnTo>
                    <a:pt x="6382301" y="1779989"/>
                  </a:lnTo>
                  <a:lnTo>
                    <a:pt x="6381638" y="1782465"/>
                  </a:lnTo>
                  <a:lnTo>
                    <a:pt x="6381118" y="1784607"/>
                  </a:lnTo>
                  <a:lnTo>
                    <a:pt x="6382217" y="1786651"/>
                  </a:lnTo>
                  <a:lnTo>
                    <a:pt x="6384217" y="1787504"/>
                  </a:lnTo>
                  <a:lnTo>
                    <a:pt x="6385168" y="1787122"/>
                  </a:lnTo>
                  <a:lnTo>
                    <a:pt x="6387168" y="1787975"/>
                  </a:lnTo>
                  <a:lnTo>
                    <a:pt x="6389310" y="1788494"/>
                  </a:lnTo>
                  <a:lnTo>
                    <a:pt x="6391496" y="1787064"/>
                  </a:lnTo>
                  <a:lnTo>
                    <a:pt x="6392820" y="1782113"/>
                  </a:lnTo>
                  <a:lnTo>
                    <a:pt x="6391388" y="1779927"/>
                  </a:lnTo>
                  <a:close/>
                </a:path>
                <a:path w="16341090" h="11261090">
                  <a:moveTo>
                    <a:pt x="11587897" y="3984766"/>
                  </a:moveTo>
                  <a:lnTo>
                    <a:pt x="11585137" y="3984771"/>
                  </a:lnTo>
                  <a:lnTo>
                    <a:pt x="11583284" y="3986345"/>
                  </a:lnTo>
                  <a:lnTo>
                    <a:pt x="11582017" y="3987775"/>
                  </a:lnTo>
                  <a:lnTo>
                    <a:pt x="11581764" y="3988061"/>
                  </a:lnTo>
                  <a:lnTo>
                    <a:pt x="11581769" y="3990820"/>
                  </a:lnTo>
                  <a:lnTo>
                    <a:pt x="11583343" y="3992673"/>
                  </a:lnTo>
                  <a:lnTo>
                    <a:pt x="11585058" y="3994192"/>
                  </a:lnTo>
                  <a:lnTo>
                    <a:pt x="11588391" y="3995615"/>
                  </a:lnTo>
                  <a:lnTo>
                    <a:pt x="11590009" y="3995517"/>
                  </a:lnTo>
                  <a:lnTo>
                    <a:pt x="11591385" y="3994135"/>
                  </a:lnTo>
                  <a:lnTo>
                    <a:pt x="11592652" y="3992705"/>
                  </a:lnTo>
                  <a:lnTo>
                    <a:pt x="11592905" y="3992419"/>
                  </a:lnTo>
                  <a:lnTo>
                    <a:pt x="11592901" y="3989659"/>
                  </a:lnTo>
                  <a:lnTo>
                    <a:pt x="11591328" y="3987806"/>
                  </a:lnTo>
                  <a:lnTo>
                    <a:pt x="11587897" y="3984766"/>
                  </a:lnTo>
                  <a:close/>
                </a:path>
                <a:path w="16341090" h="11261090">
                  <a:moveTo>
                    <a:pt x="6475016" y="1796296"/>
                  </a:moveTo>
                  <a:lnTo>
                    <a:pt x="6472256" y="1796301"/>
                  </a:lnTo>
                  <a:lnTo>
                    <a:pt x="6470256" y="1795448"/>
                  </a:lnTo>
                  <a:lnTo>
                    <a:pt x="6468114" y="1794928"/>
                  </a:lnTo>
                  <a:lnTo>
                    <a:pt x="6465928" y="1796358"/>
                  </a:lnTo>
                  <a:lnTo>
                    <a:pt x="6465266" y="1798834"/>
                  </a:lnTo>
                  <a:lnTo>
                    <a:pt x="6464747" y="1800976"/>
                  </a:lnTo>
                  <a:lnTo>
                    <a:pt x="6465845" y="1803020"/>
                  </a:lnTo>
                  <a:lnTo>
                    <a:pt x="6467844" y="1803873"/>
                  </a:lnTo>
                  <a:lnTo>
                    <a:pt x="6468795" y="1803490"/>
                  </a:lnTo>
                  <a:lnTo>
                    <a:pt x="6470794" y="1804343"/>
                  </a:lnTo>
                  <a:lnTo>
                    <a:pt x="6472937" y="1804863"/>
                  </a:lnTo>
                  <a:lnTo>
                    <a:pt x="6475123" y="1803433"/>
                  </a:lnTo>
                  <a:lnTo>
                    <a:pt x="6476446" y="1798482"/>
                  </a:lnTo>
                  <a:lnTo>
                    <a:pt x="6475016" y="1796296"/>
                  </a:lnTo>
                  <a:close/>
                </a:path>
                <a:path w="16341090" h="11261090">
                  <a:moveTo>
                    <a:pt x="6558977" y="1812806"/>
                  </a:moveTo>
                  <a:lnTo>
                    <a:pt x="6556217" y="1812811"/>
                  </a:lnTo>
                  <a:lnTo>
                    <a:pt x="6554217" y="1811957"/>
                  </a:lnTo>
                  <a:lnTo>
                    <a:pt x="6552075" y="1811438"/>
                  </a:lnTo>
                  <a:lnTo>
                    <a:pt x="6549889" y="1812870"/>
                  </a:lnTo>
                  <a:lnTo>
                    <a:pt x="6549227" y="1815345"/>
                  </a:lnTo>
                  <a:lnTo>
                    <a:pt x="6548707" y="1817487"/>
                  </a:lnTo>
                  <a:lnTo>
                    <a:pt x="6549805" y="1819531"/>
                  </a:lnTo>
                  <a:lnTo>
                    <a:pt x="6551804" y="1820384"/>
                  </a:lnTo>
                  <a:lnTo>
                    <a:pt x="6552755" y="1820001"/>
                  </a:lnTo>
                  <a:lnTo>
                    <a:pt x="6554755" y="1820854"/>
                  </a:lnTo>
                  <a:lnTo>
                    <a:pt x="6556897" y="1821374"/>
                  </a:lnTo>
                  <a:lnTo>
                    <a:pt x="6559083" y="1819944"/>
                  </a:lnTo>
                  <a:lnTo>
                    <a:pt x="6559745" y="1817468"/>
                  </a:lnTo>
                  <a:lnTo>
                    <a:pt x="6560265" y="1815325"/>
                  </a:lnTo>
                  <a:lnTo>
                    <a:pt x="6558977" y="1812806"/>
                  </a:lnTo>
                  <a:close/>
                </a:path>
                <a:path w="16341090" h="11261090">
                  <a:moveTo>
                    <a:pt x="11527130" y="3924966"/>
                  </a:moveTo>
                  <a:lnTo>
                    <a:pt x="11524371" y="3924970"/>
                  </a:lnTo>
                  <a:lnTo>
                    <a:pt x="11522851" y="3926686"/>
                  </a:lnTo>
                  <a:lnTo>
                    <a:pt x="11521189" y="3928734"/>
                  </a:lnTo>
                  <a:lnTo>
                    <a:pt x="11521194" y="3931494"/>
                  </a:lnTo>
                  <a:lnTo>
                    <a:pt x="11524624" y="3934534"/>
                  </a:lnTo>
                  <a:lnTo>
                    <a:pt x="11525958" y="3935102"/>
                  </a:lnTo>
                  <a:lnTo>
                    <a:pt x="11526149" y="3935578"/>
                  </a:lnTo>
                  <a:lnTo>
                    <a:pt x="11527815" y="3936289"/>
                  </a:lnTo>
                  <a:lnTo>
                    <a:pt x="11529575" y="3935857"/>
                  </a:lnTo>
                  <a:lnTo>
                    <a:pt x="11530953" y="3934475"/>
                  </a:lnTo>
                  <a:lnTo>
                    <a:pt x="11532614" y="3932427"/>
                  </a:lnTo>
                  <a:lnTo>
                    <a:pt x="11532610" y="3929667"/>
                  </a:lnTo>
                  <a:lnTo>
                    <a:pt x="11529179" y="3926628"/>
                  </a:lnTo>
                  <a:lnTo>
                    <a:pt x="11527130" y="3924966"/>
                  </a:lnTo>
                  <a:close/>
                </a:path>
                <a:path w="16341090" h="11261090">
                  <a:moveTo>
                    <a:pt x="6642461" y="1829509"/>
                  </a:moveTo>
                  <a:lnTo>
                    <a:pt x="6640035" y="1829655"/>
                  </a:lnTo>
                  <a:lnTo>
                    <a:pt x="6638035" y="1828802"/>
                  </a:lnTo>
                  <a:lnTo>
                    <a:pt x="6635893" y="1828282"/>
                  </a:lnTo>
                  <a:lnTo>
                    <a:pt x="6633707" y="1829714"/>
                  </a:lnTo>
                  <a:lnTo>
                    <a:pt x="6633045" y="1832189"/>
                  </a:lnTo>
                  <a:lnTo>
                    <a:pt x="6632525" y="1834331"/>
                  </a:lnTo>
                  <a:lnTo>
                    <a:pt x="6633623" y="1836375"/>
                  </a:lnTo>
                  <a:lnTo>
                    <a:pt x="6635623" y="1837228"/>
                  </a:lnTo>
                  <a:lnTo>
                    <a:pt x="6636573" y="1836846"/>
                  </a:lnTo>
                  <a:lnTo>
                    <a:pt x="6638573" y="1837699"/>
                  </a:lnTo>
                  <a:lnTo>
                    <a:pt x="6640715" y="1838219"/>
                  </a:lnTo>
                  <a:lnTo>
                    <a:pt x="6642901" y="1836787"/>
                  </a:lnTo>
                  <a:lnTo>
                    <a:pt x="6643563" y="1834312"/>
                  </a:lnTo>
                  <a:lnTo>
                    <a:pt x="6644083" y="1832170"/>
                  </a:lnTo>
                  <a:lnTo>
                    <a:pt x="6642461" y="1829509"/>
                  </a:lnTo>
                  <a:close/>
                </a:path>
                <a:path w="16341090" h="11261090">
                  <a:moveTo>
                    <a:pt x="6726471" y="1846828"/>
                  </a:moveTo>
                  <a:lnTo>
                    <a:pt x="6724044" y="1846975"/>
                  </a:lnTo>
                  <a:lnTo>
                    <a:pt x="6722045" y="1846122"/>
                  </a:lnTo>
                  <a:lnTo>
                    <a:pt x="6719903" y="1845603"/>
                  </a:lnTo>
                  <a:lnTo>
                    <a:pt x="6717715" y="1847034"/>
                  </a:lnTo>
                  <a:lnTo>
                    <a:pt x="6717053" y="1849508"/>
                  </a:lnTo>
                  <a:lnTo>
                    <a:pt x="6716533" y="1851651"/>
                  </a:lnTo>
                  <a:lnTo>
                    <a:pt x="6717633" y="1853694"/>
                  </a:lnTo>
                  <a:lnTo>
                    <a:pt x="6719632" y="1854547"/>
                  </a:lnTo>
                  <a:lnTo>
                    <a:pt x="6720583" y="1854166"/>
                  </a:lnTo>
                  <a:lnTo>
                    <a:pt x="6722583" y="1855019"/>
                  </a:lnTo>
                  <a:lnTo>
                    <a:pt x="6724724" y="1855539"/>
                  </a:lnTo>
                  <a:lnTo>
                    <a:pt x="6726911" y="1854107"/>
                  </a:lnTo>
                  <a:lnTo>
                    <a:pt x="6727573" y="1851631"/>
                  </a:lnTo>
                  <a:lnTo>
                    <a:pt x="6728093" y="1849490"/>
                  </a:lnTo>
                  <a:lnTo>
                    <a:pt x="6726471" y="1846828"/>
                  </a:lnTo>
                  <a:close/>
                </a:path>
                <a:path w="16341090" h="11261090">
                  <a:moveTo>
                    <a:pt x="11465128" y="3866213"/>
                  </a:moveTo>
                  <a:lnTo>
                    <a:pt x="11462227" y="3866551"/>
                  </a:lnTo>
                  <a:lnTo>
                    <a:pt x="11460707" y="3868267"/>
                  </a:lnTo>
                  <a:lnTo>
                    <a:pt x="11458853" y="3869841"/>
                  </a:lnTo>
                  <a:lnTo>
                    <a:pt x="11459192" y="3872742"/>
                  </a:lnTo>
                  <a:lnTo>
                    <a:pt x="11462622" y="3875782"/>
                  </a:lnTo>
                  <a:lnTo>
                    <a:pt x="11463955" y="3876350"/>
                  </a:lnTo>
                  <a:lnTo>
                    <a:pt x="11463813" y="3876683"/>
                  </a:lnTo>
                  <a:lnTo>
                    <a:pt x="11465479" y="3877394"/>
                  </a:lnTo>
                  <a:lnTo>
                    <a:pt x="11467240" y="3876963"/>
                  </a:lnTo>
                  <a:lnTo>
                    <a:pt x="11468617" y="3875581"/>
                  </a:lnTo>
                  <a:lnTo>
                    <a:pt x="11470470" y="3874008"/>
                  </a:lnTo>
                  <a:lnTo>
                    <a:pt x="11470132" y="3871106"/>
                  </a:lnTo>
                  <a:lnTo>
                    <a:pt x="11466702" y="3868066"/>
                  </a:lnTo>
                  <a:lnTo>
                    <a:pt x="11465128" y="3866213"/>
                  </a:lnTo>
                  <a:close/>
                </a:path>
                <a:path w="16341090" h="11261090">
                  <a:moveTo>
                    <a:pt x="6810480" y="1864148"/>
                  </a:moveTo>
                  <a:lnTo>
                    <a:pt x="6807720" y="1864153"/>
                  </a:lnTo>
                  <a:lnTo>
                    <a:pt x="6805721" y="1863300"/>
                  </a:lnTo>
                  <a:lnTo>
                    <a:pt x="6803578" y="1862780"/>
                  </a:lnTo>
                  <a:lnTo>
                    <a:pt x="6801392" y="1864211"/>
                  </a:lnTo>
                  <a:lnTo>
                    <a:pt x="6800730" y="1866687"/>
                  </a:lnTo>
                  <a:lnTo>
                    <a:pt x="6800211" y="1868829"/>
                  </a:lnTo>
                  <a:lnTo>
                    <a:pt x="6801308" y="1870872"/>
                  </a:lnTo>
                  <a:lnTo>
                    <a:pt x="6803308" y="1871725"/>
                  </a:lnTo>
                  <a:lnTo>
                    <a:pt x="6803450" y="1871392"/>
                  </a:lnTo>
                  <a:lnTo>
                    <a:pt x="6804259" y="1871344"/>
                  </a:lnTo>
                  <a:lnTo>
                    <a:pt x="6806258" y="1872197"/>
                  </a:lnTo>
                  <a:lnTo>
                    <a:pt x="6808400" y="1872717"/>
                  </a:lnTo>
                  <a:lnTo>
                    <a:pt x="6810586" y="1871285"/>
                  </a:lnTo>
                  <a:lnTo>
                    <a:pt x="6811249" y="1868809"/>
                  </a:lnTo>
                  <a:lnTo>
                    <a:pt x="6811768" y="1866668"/>
                  </a:lnTo>
                  <a:lnTo>
                    <a:pt x="6810480" y="1864148"/>
                  </a:lnTo>
                  <a:close/>
                </a:path>
                <a:path w="16341090" h="11261090">
                  <a:moveTo>
                    <a:pt x="11401274" y="3809035"/>
                  </a:moveTo>
                  <a:lnTo>
                    <a:pt x="11398371" y="3809371"/>
                  </a:lnTo>
                  <a:lnTo>
                    <a:pt x="11395331" y="3812803"/>
                  </a:lnTo>
                  <a:lnTo>
                    <a:pt x="11395670" y="3815706"/>
                  </a:lnTo>
                  <a:lnTo>
                    <a:pt x="11399101" y="3818744"/>
                  </a:lnTo>
                  <a:lnTo>
                    <a:pt x="11402101" y="3820024"/>
                  </a:lnTo>
                  <a:lnTo>
                    <a:pt x="11403860" y="3819594"/>
                  </a:lnTo>
                  <a:lnTo>
                    <a:pt x="11405237" y="3818211"/>
                  </a:lnTo>
                  <a:lnTo>
                    <a:pt x="11406757" y="3816495"/>
                  </a:lnTo>
                  <a:lnTo>
                    <a:pt x="11406419" y="3813593"/>
                  </a:lnTo>
                  <a:lnTo>
                    <a:pt x="11401274" y="3809035"/>
                  </a:lnTo>
                  <a:close/>
                </a:path>
                <a:path w="16341090" h="11261090">
                  <a:moveTo>
                    <a:pt x="6894156" y="1881326"/>
                  </a:moveTo>
                  <a:lnTo>
                    <a:pt x="6891396" y="1881331"/>
                  </a:lnTo>
                  <a:lnTo>
                    <a:pt x="6889396" y="1880478"/>
                  </a:lnTo>
                  <a:lnTo>
                    <a:pt x="6887254" y="1879957"/>
                  </a:lnTo>
                  <a:lnTo>
                    <a:pt x="6885068" y="1881389"/>
                  </a:lnTo>
                  <a:lnTo>
                    <a:pt x="6884407" y="1883863"/>
                  </a:lnTo>
                  <a:lnTo>
                    <a:pt x="6883887" y="1886006"/>
                  </a:lnTo>
                  <a:lnTo>
                    <a:pt x="6884984" y="1888050"/>
                  </a:lnTo>
                  <a:lnTo>
                    <a:pt x="6886984" y="1888903"/>
                  </a:lnTo>
                  <a:lnTo>
                    <a:pt x="6887126" y="1888570"/>
                  </a:lnTo>
                  <a:lnTo>
                    <a:pt x="6887935" y="1888520"/>
                  </a:lnTo>
                  <a:lnTo>
                    <a:pt x="6889935" y="1889374"/>
                  </a:lnTo>
                  <a:lnTo>
                    <a:pt x="6892077" y="1889893"/>
                  </a:lnTo>
                  <a:lnTo>
                    <a:pt x="6894263" y="1888462"/>
                  </a:lnTo>
                  <a:lnTo>
                    <a:pt x="6894924" y="1885987"/>
                  </a:lnTo>
                  <a:lnTo>
                    <a:pt x="6895444" y="1883845"/>
                  </a:lnTo>
                  <a:lnTo>
                    <a:pt x="6894156" y="1881326"/>
                  </a:lnTo>
                  <a:close/>
                </a:path>
                <a:path w="16341090" h="11261090">
                  <a:moveTo>
                    <a:pt x="6978072" y="1899787"/>
                  </a:moveTo>
                  <a:lnTo>
                    <a:pt x="6975454" y="1899459"/>
                  </a:lnTo>
                  <a:lnTo>
                    <a:pt x="6973455" y="1898606"/>
                  </a:lnTo>
                  <a:lnTo>
                    <a:pt x="6970979" y="1897944"/>
                  </a:lnTo>
                  <a:lnTo>
                    <a:pt x="6968793" y="1899375"/>
                  </a:lnTo>
                  <a:lnTo>
                    <a:pt x="6968131" y="1901850"/>
                  </a:lnTo>
                  <a:lnTo>
                    <a:pt x="6967611" y="1903992"/>
                  </a:lnTo>
                  <a:lnTo>
                    <a:pt x="6968709" y="1906037"/>
                  </a:lnTo>
                  <a:lnTo>
                    <a:pt x="6970709" y="1906890"/>
                  </a:lnTo>
                  <a:lnTo>
                    <a:pt x="6970852" y="1906557"/>
                  </a:lnTo>
                  <a:lnTo>
                    <a:pt x="6971660" y="1906508"/>
                  </a:lnTo>
                  <a:lnTo>
                    <a:pt x="6973660" y="1907361"/>
                  </a:lnTo>
                  <a:lnTo>
                    <a:pt x="6976135" y="1908022"/>
                  </a:lnTo>
                  <a:lnTo>
                    <a:pt x="6978322" y="1906591"/>
                  </a:lnTo>
                  <a:lnTo>
                    <a:pt x="6978983" y="1904116"/>
                  </a:lnTo>
                  <a:lnTo>
                    <a:pt x="6979503" y="1901974"/>
                  </a:lnTo>
                  <a:lnTo>
                    <a:pt x="6978072" y="1899787"/>
                  </a:lnTo>
                  <a:close/>
                </a:path>
                <a:path w="16341090" h="11261090">
                  <a:moveTo>
                    <a:pt x="11336849" y="3753189"/>
                  </a:moveTo>
                  <a:lnTo>
                    <a:pt x="11333948" y="3753527"/>
                  </a:lnTo>
                  <a:lnTo>
                    <a:pt x="11330908" y="3756958"/>
                  </a:lnTo>
                  <a:lnTo>
                    <a:pt x="11331246" y="3759860"/>
                  </a:lnTo>
                  <a:lnTo>
                    <a:pt x="11334677" y="3762899"/>
                  </a:lnTo>
                  <a:lnTo>
                    <a:pt x="11336009" y="3763468"/>
                  </a:lnTo>
                  <a:lnTo>
                    <a:pt x="11335535" y="3763659"/>
                  </a:lnTo>
                  <a:lnTo>
                    <a:pt x="11337535" y="3764513"/>
                  </a:lnTo>
                  <a:lnTo>
                    <a:pt x="11339436" y="3763748"/>
                  </a:lnTo>
                  <a:lnTo>
                    <a:pt x="11340814" y="3762365"/>
                  </a:lnTo>
                  <a:lnTo>
                    <a:pt x="11342334" y="3760649"/>
                  </a:lnTo>
                  <a:lnTo>
                    <a:pt x="11341996" y="3757747"/>
                  </a:lnTo>
                  <a:lnTo>
                    <a:pt x="11336849" y="3753189"/>
                  </a:lnTo>
                  <a:close/>
                </a:path>
                <a:path w="16341090" h="11261090">
                  <a:moveTo>
                    <a:pt x="7061797" y="1917774"/>
                  </a:moveTo>
                  <a:lnTo>
                    <a:pt x="7059180" y="1917444"/>
                  </a:lnTo>
                  <a:lnTo>
                    <a:pt x="7057180" y="1916591"/>
                  </a:lnTo>
                  <a:lnTo>
                    <a:pt x="7054705" y="1915930"/>
                  </a:lnTo>
                  <a:lnTo>
                    <a:pt x="7052518" y="1917361"/>
                  </a:lnTo>
                  <a:lnTo>
                    <a:pt x="7051856" y="1919837"/>
                  </a:lnTo>
                  <a:lnTo>
                    <a:pt x="7051336" y="1921979"/>
                  </a:lnTo>
                  <a:lnTo>
                    <a:pt x="7052434" y="1924022"/>
                  </a:lnTo>
                  <a:lnTo>
                    <a:pt x="7054434" y="1924875"/>
                  </a:lnTo>
                  <a:lnTo>
                    <a:pt x="7054576" y="1924542"/>
                  </a:lnTo>
                  <a:lnTo>
                    <a:pt x="7055385" y="1924493"/>
                  </a:lnTo>
                  <a:lnTo>
                    <a:pt x="7057385" y="1925346"/>
                  </a:lnTo>
                  <a:lnTo>
                    <a:pt x="7059860" y="1926009"/>
                  </a:lnTo>
                  <a:lnTo>
                    <a:pt x="7062046" y="1924578"/>
                  </a:lnTo>
                  <a:lnTo>
                    <a:pt x="7062709" y="1922102"/>
                  </a:lnTo>
                  <a:lnTo>
                    <a:pt x="7063229" y="1919960"/>
                  </a:lnTo>
                  <a:lnTo>
                    <a:pt x="7061797" y="1917774"/>
                  </a:lnTo>
                  <a:close/>
                </a:path>
                <a:path w="16341090" h="11261090">
                  <a:moveTo>
                    <a:pt x="11271523" y="3698534"/>
                  </a:moveTo>
                  <a:lnTo>
                    <a:pt x="11268622" y="3698872"/>
                  </a:lnTo>
                  <a:lnTo>
                    <a:pt x="11265582" y="3702303"/>
                  </a:lnTo>
                  <a:lnTo>
                    <a:pt x="11265920" y="3705205"/>
                  </a:lnTo>
                  <a:lnTo>
                    <a:pt x="11269351" y="3708245"/>
                  </a:lnTo>
                  <a:lnTo>
                    <a:pt x="11270351" y="3708671"/>
                  </a:lnTo>
                  <a:lnTo>
                    <a:pt x="11270209" y="3709005"/>
                  </a:lnTo>
                  <a:lnTo>
                    <a:pt x="11272209" y="3709858"/>
                  </a:lnTo>
                  <a:lnTo>
                    <a:pt x="11274110" y="3709093"/>
                  </a:lnTo>
                  <a:lnTo>
                    <a:pt x="11275488" y="3707710"/>
                  </a:lnTo>
                  <a:lnTo>
                    <a:pt x="11277008" y="3705995"/>
                  </a:lnTo>
                  <a:lnTo>
                    <a:pt x="11276670" y="3703092"/>
                  </a:lnTo>
                  <a:lnTo>
                    <a:pt x="11271523" y="3698534"/>
                  </a:lnTo>
                  <a:close/>
                </a:path>
                <a:path w="16341090" h="11261090">
                  <a:moveTo>
                    <a:pt x="7145380" y="1936094"/>
                  </a:moveTo>
                  <a:lnTo>
                    <a:pt x="7142763" y="1935765"/>
                  </a:lnTo>
                  <a:lnTo>
                    <a:pt x="7140763" y="1934912"/>
                  </a:lnTo>
                  <a:lnTo>
                    <a:pt x="7138287" y="1934250"/>
                  </a:lnTo>
                  <a:lnTo>
                    <a:pt x="7136101" y="1935681"/>
                  </a:lnTo>
                  <a:lnTo>
                    <a:pt x="7135439" y="1938156"/>
                  </a:lnTo>
                  <a:lnTo>
                    <a:pt x="7134919" y="1940298"/>
                  </a:lnTo>
                  <a:lnTo>
                    <a:pt x="7136017" y="1942343"/>
                  </a:lnTo>
                  <a:lnTo>
                    <a:pt x="7138017" y="1943196"/>
                  </a:lnTo>
                  <a:lnTo>
                    <a:pt x="7138159" y="1942862"/>
                  </a:lnTo>
                  <a:lnTo>
                    <a:pt x="7138967" y="1942813"/>
                  </a:lnTo>
                  <a:lnTo>
                    <a:pt x="7140967" y="1943666"/>
                  </a:lnTo>
                  <a:lnTo>
                    <a:pt x="7143442" y="1944328"/>
                  </a:lnTo>
                  <a:lnTo>
                    <a:pt x="7145629" y="1942897"/>
                  </a:lnTo>
                  <a:lnTo>
                    <a:pt x="7146291" y="1940422"/>
                  </a:lnTo>
                  <a:lnTo>
                    <a:pt x="7146810" y="1938279"/>
                  </a:lnTo>
                  <a:lnTo>
                    <a:pt x="7145380" y="1936094"/>
                  </a:lnTo>
                  <a:close/>
                </a:path>
                <a:path w="16341090" h="11261090">
                  <a:moveTo>
                    <a:pt x="7228821" y="1954747"/>
                  </a:moveTo>
                  <a:lnTo>
                    <a:pt x="7226203" y="1954418"/>
                  </a:lnTo>
                  <a:lnTo>
                    <a:pt x="7224202" y="1953565"/>
                  </a:lnTo>
                  <a:lnTo>
                    <a:pt x="7221727" y="1952903"/>
                  </a:lnTo>
                  <a:lnTo>
                    <a:pt x="7219541" y="1954335"/>
                  </a:lnTo>
                  <a:lnTo>
                    <a:pt x="7218880" y="1956810"/>
                  </a:lnTo>
                  <a:lnTo>
                    <a:pt x="7218361" y="1958951"/>
                  </a:lnTo>
                  <a:lnTo>
                    <a:pt x="7219458" y="1960995"/>
                  </a:lnTo>
                  <a:lnTo>
                    <a:pt x="7221458" y="1961848"/>
                  </a:lnTo>
                  <a:lnTo>
                    <a:pt x="7221600" y="1961515"/>
                  </a:lnTo>
                  <a:lnTo>
                    <a:pt x="7221933" y="1961657"/>
                  </a:lnTo>
                  <a:lnTo>
                    <a:pt x="7222408" y="1961466"/>
                  </a:lnTo>
                  <a:lnTo>
                    <a:pt x="7224408" y="1962319"/>
                  </a:lnTo>
                  <a:lnTo>
                    <a:pt x="7226884" y="1962981"/>
                  </a:lnTo>
                  <a:lnTo>
                    <a:pt x="7229070" y="1961550"/>
                  </a:lnTo>
                  <a:lnTo>
                    <a:pt x="7229732" y="1959075"/>
                  </a:lnTo>
                  <a:lnTo>
                    <a:pt x="7230251" y="1956933"/>
                  </a:lnTo>
                  <a:lnTo>
                    <a:pt x="7228821" y="1954747"/>
                  </a:lnTo>
                  <a:close/>
                </a:path>
                <a:path w="16341090" h="11261090">
                  <a:moveTo>
                    <a:pt x="11204152" y="3644977"/>
                  </a:moveTo>
                  <a:lnTo>
                    <a:pt x="11201585" y="3645457"/>
                  </a:lnTo>
                  <a:lnTo>
                    <a:pt x="11200065" y="3647173"/>
                  </a:lnTo>
                  <a:lnTo>
                    <a:pt x="11198736" y="3649364"/>
                  </a:lnTo>
                  <a:lnTo>
                    <a:pt x="11199217" y="3651932"/>
                  </a:lnTo>
                  <a:lnTo>
                    <a:pt x="11202647" y="3654971"/>
                  </a:lnTo>
                  <a:lnTo>
                    <a:pt x="11205314" y="3656109"/>
                  </a:lnTo>
                  <a:lnTo>
                    <a:pt x="11207550" y="3655486"/>
                  </a:lnTo>
                  <a:lnTo>
                    <a:pt x="11208594" y="3653963"/>
                  </a:lnTo>
                  <a:lnTo>
                    <a:pt x="11210256" y="3651914"/>
                  </a:lnTo>
                  <a:lnTo>
                    <a:pt x="11209775" y="3649344"/>
                  </a:lnTo>
                  <a:lnTo>
                    <a:pt x="11206344" y="3646306"/>
                  </a:lnTo>
                  <a:lnTo>
                    <a:pt x="11204152" y="3644977"/>
                  </a:lnTo>
                  <a:close/>
                </a:path>
                <a:path w="16341090" h="11261090">
                  <a:moveTo>
                    <a:pt x="7312261" y="1973399"/>
                  </a:moveTo>
                  <a:lnTo>
                    <a:pt x="7309643" y="1973071"/>
                  </a:lnTo>
                  <a:lnTo>
                    <a:pt x="7307644" y="1972218"/>
                  </a:lnTo>
                  <a:lnTo>
                    <a:pt x="7305169" y="1971556"/>
                  </a:lnTo>
                  <a:lnTo>
                    <a:pt x="7302982" y="1972987"/>
                  </a:lnTo>
                  <a:lnTo>
                    <a:pt x="7302320" y="1975463"/>
                  </a:lnTo>
                  <a:lnTo>
                    <a:pt x="7301800" y="1977604"/>
                  </a:lnTo>
                  <a:lnTo>
                    <a:pt x="7302898" y="1979649"/>
                  </a:lnTo>
                  <a:lnTo>
                    <a:pt x="7305231" y="1980644"/>
                  </a:lnTo>
                  <a:lnTo>
                    <a:pt x="7305707" y="1980453"/>
                  </a:lnTo>
                  <a:lnTo>
                    <a:pt x="7307707" y="1981306"/>
                  </a:lnTo>
                  <a:lnTo>
                    <a:pt x="7310182" y="1981968"/>
                  </a:lnTo>
                  <a:lnTo>
                    <a:pt x="7312369" y="1980536"/>
                  </a:lnTo>
                  <a:lnTo>
                    <a:pt x="7313692" y="1975586"/>
                  </a:lnTo>
                  <a:lnTo>
                    <a:pt x="7312261" y="1973399"/>
                  </a:lnTo>
                  <a:close/>
                </a:path>
                <a:path w="16341090" h="11261090">
                  <a:moveTo>
                    <a:pt x="11136548" y="3592895"/>
                  </a:moveTo>
                  <a:lnTo>
                    <a:pt x="11133979" y="3593376"/>
                  </a:lnTo>
                  <a:lnTo>
                    <a:pt x="11132459" y="3595092"/>
                  </a:lnTo>
                  <a:lnTo>
                    <a:pt x="11131131" y="3597282"/>
                  </a:lnTo>
                  <a:lnTo>
                    <a:pt x="11131611" y="3599851"/>
                  </a:lnTo>
                  <a:lnTo>
                    <a:pt x="11135042" y="3602889"/>
                  </a:lnTo>
                  <a:lnTo>
                    <a:pt x="11138042" y="3604169"/>
                  </a:lnTo>
                  <a:lnTo>
                    <a:pt x="11140276" y="3603547"/>
                  </a:lnTo>
                  <a:lnTo>
                    <a:pt x="11141321" y="3602023"/>
                  </a:lnTo>
                  <a:lnTo>
                    <a:pt x="11142649" y="3599832"/>
                  </a:lnTo>
                  <a:lnTo>
                    <a:pt x="11142170" y="3597264"/>
                  </a:lnTo>
                  <a:lnTo>
                    <a:pt x="11138738" y="3594224"/>
                  </a:lnTo>
                  <a:lnTo>
                    <a:pt x="11136548" y="3592895"/>
                  </a:lnTo>
                  <a:close/>
                </a:path>
                <a:path w="16341090" h="11261090">
                  <a:moveTo>
                    <a:pt x="7395417" y="1992719"/>
                  </a:moveTo>
                  <a:lnTo>
                    <a:pt x="7392800" y="1992390"/>
                  </a:lnTo>
                  <a:lnTo>
                    <a:pt x="7390800" y="1991537"/>
                  </a:lnTo>
                  <a:lnTo>
                    <a:pt x="7388325" y="1990875"/>
                  </a:lnTo>
                  <a:lnTo>
                    <a:pt x="7386138" y="1992306"/>
                  </a:lnTo>
                  <a:lnTo>
                    <a:pt x="7385476" y="1994782"/>
                  </a:lnTo>
                  <a:lnTo>
                    <a:pt x="7384956" y="1996925"/>
                  </a:lnTo>
                  <a:lnTo>
                    <a:pt x="7386054" y="1998968"/>
                  </a:lnTo>
                  <a:lnTo>
                    <a:pt x="7388387" y="1999963"/>
                  </a:lnTo>
                  <a:lnTo>
                    <a:pt x="7388864" y="1999772"/>
                  </a:lnTo>
                  <a:lnTo>
                    <a:pt x="7390863" y="2000625"/>
                  </a:lnTo>
                  <a:lnTo>
                    <a:pt x="7393338" y="2001288"/>
                  </a:lnTo>
                  <a:lnTo>
                    <a:pt x="7395525" y="1999857"/>
                  </a:lnTo>
                  <a:lnTo>
                    <a:pt x="7396849" y="1994905"/>
                  </a:lnTo>
                  <a:lnTo>
                    <a:pt x="7395417" y="1992719"/>
                  </a:lnTo>
                  <a:close/>
                </a:path>
                <a:path w="16341090" h="11261090">
                  <a:moveTo>
                    <a:pt x="7478907" y="2012181"/>
                  </a:moveTo>
                  <a:lnTo>
                    <a:pt x="7476289" y="2011852"/>
                  </a:lnTo>
                  <a:lnTo>
                    <a:pt x="7474289" y="2010999"/>
                  </a:lnTo>
                  <a:lnTo>
                    <a:pt x="7471814" y="2010337"/>
                  </a:lnTo>
                  <a:lnTo>
                    <a:pt x="7469628" y="2011769"/>
                  </a:lnTo>
                  <a:lnTo>
                    <a:pt x="7468967" y="2014244"/>
                  </a:lnTo>
                  <a:lnTo>
                    <a:pt x="7468447" y="2016386"/>
                  </a:lnTo>
                  <a:lnTo>
                    <a:pt x="7469544" y="2018430"/>
                  </a:lnTo>
                  <a:lnTo>
                    <a:pt x="7471877" y="2019426"/>
                  </a:lnTo>
                  <a:lnTo>
                    <a:pt x="7472352" y="2019234"/>
                  </a:lnTo>
                  <a:lnTo>
                    <a:pt x="7474352" y="2020087"/>
                  </a:lnTo>
                  <a:lnTo>
                    <a:pt x="7476828" y="2020749"/>
                  </a:lnTo>
                  <a:lnTo>
                    <a:pt x="7479014" y="2019318"/>
                  </a:lnTo>
                  <a:lnTo>
                    <a:pt x="7480338" y="2014367"/>
                  </a:lnTo>
                  <a:lnTo>
                    <a:pt x="7478907" y="2012181"/>
                  </a:lnTo>
                  <a:close/>
                </a:path>
                <a:path w="16341090" h="11261090">
                  <a:moveTo>
                    <a:pt x="11068040" y="3542005"/>
                  </a:moveTo>
                  <a:lnTo>
                    <a:pt x="11065329" y="3542818"/>
                  </a:lnTo>
                  <a:lnTo>
                    <a:pt x="11063809" y="3544534"/>
                  </a:lnTo>
                  <a:lnTo>
                    <a:pt x="11062149" y="3546583"/>
                  </a:lnTo>
                  <a:lnTo>
                    <a:pt x="11062961" y="3549293"/>
                  </a:lnTo>
                  <a:lnTo>
                    <a:pt x="11064535" y="3551147"/>
                  </a:lnTo>
                  <a:lnTo>
                    <a:pt x="11069202" y="3553138"/>
                  </a:lnTo>
                  <a:lnTo>
                    <a:pt x="11071294" y="3552848"/>
                  </a:lnTo>
                  <a:lnTo>
                    <a:pt x="11072481" y="3550990"/>
                  </a:lnTo>
                  <a:lnTo>
                    <a:pt x="11074143" y="3548942"/>
                  </a:lnTo>
                  <a:lnTo>
                    <a:pt x="11073329" y="3546231"/>
                  </a:lnTo>
                  <a:lnTo>
                    <a:pt x="11071757" y="3544378"/>
                  </a:lnTo>
                  <a:lnTo>
                    <a:pt x="11069756" y="3543525"/>
                  </a:lnTo>
                  <a:lnTo>
                    <a:pt x="11068040" y="3542005"/>
                  </a:lnTo>
                  <a:close/>
                </a:path>
                <a:path w="16341090" h="11261090">
                  <a:moveTo>
                    <a:pt x="7561779" y="2032167"/>
                  </a:moveTo>
                  <a:lnTo>
                    <a:pt x="7559161" y="2031838"/>
                  </a:lnTo>
                  <a:lnTo>
                    <a:pt x="7557162" y="2030985"/>
                  </a:lnTo>
                  <a:lnTo>
                    <a:pt x="7554686" y="2030323"/>
                  </a:lnTo>
                  <a:lnTo>
                    <a:pt x="7552500" y="2031755"/>
                  </a:lnTo>
                  <a:lnTo>
                    <a:pt x="7551838" y="2034229"/>
                  </a:lnTo>
                  <a:lnTo>
                    <a:pt x="7551318" y="2036372"/>
                  </a:lnTo>
                  <a:lnTo>
                    <a:pt x="7552416" y="2038416"/>
                  </a:lnTo>
                  <a:lnTo>
                    <a:pt x="7554749" y="2039412"/>
                  </a:lnTo>
                  <a:lnTo>
                    <a:pt x="7555225" y="2039220"/>
                  </a:lnTo>
                  <a:lnTo>
                    <a:pt x="7557225" y="2040073"/>
                  </a:lnTo>
                  <a:lnTo>
                    <a:pt x="7559700" y="2040735"/>
                  </a:lnTo>
                  <a:lnTo>
                    <a:pt x="7561887" y="2039304"/>
                  </a:lnTo>
                  <a:lnTo>
                    <a:pt x="7563210" y="2034353"/>
                  </a:lnTo>
                  <a:lnTo>
                    <a:pt x="7561779" y="2032167"/>
                  </a:lnTo>
                  <a:close/>
                </a:path>
                <a:path w="16341090" h="11261090">
                  <a:moveTo>
                    <a:pt x="10998773" y="3491972"/>
                  </a:moveTo>
                  <a:lnTo>
                    <a:pt x="10995729" y="3492644"/>
                  </a:lnTo>
                  <a:lnTo>
                    <a:pt x="10994543" y="3494502"/>
                  </a:lnTo>
                  <a:lnTo>
                    <a:pt x="10992881" y="3496550"/>
                  </a:lnTo>
                  <a:lnTo>
                    <a:pt x="10993361" y="3499119"/>
                  </a:lnTo>
                  <a:lnTo>
                    <a:pt x="10995268" y="3501114"/>
                  </a:lnTo>
                  <a:lnTo>
                    <a:pt x="10999934" y="3503105"/>
                  </a:lnTo>
                  <a:lnTo>
                    <a:pt x="11002028" y="3502816"/>
                  </a:lnTo>
                  <a:lnTo>
                    <a:pt x="11003214" y="3500958"/>
                  </a:lnTo>
                  <a:lnTo>
                    <a:pt x="11004876" y="3498909"/>
                  </a:lnTo>
                  <a:lnTo>
                    <a:pt x="11004396" y="3496340"/>
                  </a:lnTo>
                  <a:lnTo>
                    <a:pt x="11002489" y="3494345"/>
                  </a:lnTo>
                  <a:lnTo>
                    <a:pt x="11000489" y="3493492"/>
                  </a:lnTo>
                  <a:lnTo>
                    <a:pt x="10998773" y="3491972"/>
                  </a:lnTo>
                  <a:close/>
                </a:path>
                <a:path w="16341090" h="11261090">
                  <a:moveTo>
                    <a:pt x="7644984" y="2052296"/>
                  </a:moveTo>
                  <a:lnTo>
                    <a:pt x="7642367" y="2051968"/>
                  </a:lnTo>
                  <a:lnTo>
                    <a:pt x="7640367" y="2051114"/>
                  </a:lnTo>
                  <a:lnTo>
                    <a:pt x="7637891" y="2050453"/>
                  </a:lnTo>
                  <a:lnTo>
                    <a:pt x="7635705" y="2051883"/>
                  </a:lnTo>
                  <a:lnTo>
                    <a:pt x="7635044" y="2054357"/>
                  </a:lnTo>
                  <a:lnTo>
                    <a:pt x="7634524" y="2056500"/>
                  </a:lnTo>
                  <a:lnTo>
                    <a:pt x="7635621" y="2058544"/>
                  </a:lnTo>
                  <a:lnTo>
                    <a:pt x="7637954" y="2059539"/>
                  </a:lnTo>
                  <a:lnTo>
                    <a:pt x="7638430" y="2059348"/>
                  </a:lnTo>
                  <a:lnTo>
                    <a:pt x="7640430" y="2060201"/>
                  </a:lnTo>
                  <a:lnTo>
                    <a:pt x="7642905" y="2060863"/>
                  </a:lnTo>
                  <a:lnTo>
                    <a:pt x="7645092" y="2059432"/>
                  </a:lnTo>
                  <a:lnTo>
                    <a:pt x="7646415" y="2054482"/>
                  </a:lnTo>
                  <a:lnTo>
                    <a:pt x="7644984" y="2052296"/>
                  </a:lnTo>
                  <a:close/>
                </a:path>
                <a:path w="16341090" h="11261090">
                  <a:moveTo>
                    <a:pt x="10928795" y="3443606"/>
                  </a:moveTo>
                  <a:lnTo>
                    <a:pt x="10925894" y="3443945"/>
                  </a:lnTo>
                  <a:lnTo>
                    <a:pt x="10924566" y="3446135"/>
                  </a:lnTo>
                  <a:lnTo>
                    <a:pt x="10923046" y="3447851"/>
                  </a:lnTo>
                  <a:lnTo>
                    <a:pt x="10923526" y="3450420"/>
                  </a:lnTo>
                  <a:lnTo>
                    <a:pt x="10925432" y="3452415"/>
                  </a:lnTo>
                  <a:lnTo>
                    <a:pt x="10928098" y="3453552"/>
                  </a:lnTo>
                  <a:lnTo>
                    <a:pt x="10927955" y="3453885"/>
                  </a:lnTo>
                  <a:lnTo>
                    <a:pt x="10929956" y="3454739"/>
                  </a:lnTo>
                  <a:lnTo>
                    <a:pt x="10932191" y="3454116"/>
                  </a:lnTo>
                  <a:lnTo>
                    <a:pt x="10933378" y="3452258"/>
                  </a:lnTo>
                  <a:lnTo>
                    <a:pt x="10934898" y="3450542"/>
                  </a:lnTo>
                  <a:lnTo>
                    <a:pt x="10934417" y="3447974"/>
                  </a:lnTo>
                  <a:lnTo>
                    <a:pt x="10932510" y="3445979"/>
                  </a:lnTo>
                  <a:lnTo>
                    <a:pt x="10930511" y="3445126"/>
                  </a:lnTo>
                  <a:lnTo>
                    <a:pt x="10928795" y="3443606"/>
                  </a:lnTo>
                  <a:close/>
                </a:path>
                <a:path w="16341090" h="11261090">
                  <a:moveTo>
                    <a:pt x="7727905" y="2073091"/>
                  </a:moveTo>
                  <a:lnTo>
                    <a:pt x="7725287" y="2072762"/>
                  </a:lnTo>
                  <a:lnTo>
                    <a:pt x="7723288" y="2071909"/>
                  </a:lnTo>
                  <a:lnTo>
                    <a:pt x="7720812" y="2071247"/>
                  </a:lnTo>
                  <a:lnTo>
                    <a:pt x="7718626" y="2072678"/>
                  </a:lnTo>
                  <a:lnTo>
                    <a:pt x="7717964" y="2075153"/>
                  </a:lnTo>
                  <a:lnTo>
                    <a:pt x="7717444" y="2077295"/>
                  </a:lnTo>
                  <a:lnTo>
                    <a:pt x="7718542" y="2079339"/>
                  </a:lnTo>
                  <a:lnTo>
                    <a:pt x="7720875" y="2080334"/>
                  </a:lnTo>
                  <a:lnTo>
                    <a:pt x="7721352" y="2080143"/>
                  </a:lnTo>
                  <a:lnTo>
                    <a:pt x="7723351" y="2080996"/>
                  </a:lnTo>
                  <a:lnTo>
                    <a:pt x="7725826" y="2081658"/>
                  </a:lnTo>
                  <a:lnTo>
                    <a:pt x="7728013" y="2080228"/>
                  </a:lnTo>
                  <a:lnTo>
                    <a:pt x="7729336" y="2075277"/>
                  </a:lnTo>
                  <a:lnTo>
                    <a:pt x="7727905" y="2073091"/>
                  </a:lnTo>
                  <a:close/>
                </a:path>
                <a:path w="16341090" h="11261090">
                  <a:moveTo>
                    <a:pt x="10857866" y="3395622"/>
                  </a:moveTo>
                  <a:lnTo>
                    <a:pt x="10854964" y="3395961"/>
                  </a:lnTo>
                  <a:lnTo>
                    <a:pt x="10853826" y="3397838"/>
                  </a:lnTo>
                  <a:lnTo>
                    <a:pt x="10852450" y="3400008"/>
                  </a:lnTo>
                  <a:lnTo>
                    <a:pt x="10852788" y="3402910"/>
                  </a:lnTo>
                  <a:lnTo>
                    <a:pt x="10854837" y="3404573"/>
                  </a:lnTo>
                  <a:lnTo>
                    <a:pt x="10859503" y="3406563"/>
                  </a:lnTo>
                  <a:lnTo>
                    <a:pt x="10861738" y="3405940"/>
                  </a:lnTo>
                  <a:lnTo>
                    <a:pt x="10863913" y="3402535"/>
                  </a:lnTo>
                  <a:lnTo>
                    <a:pt x="10864110" y="3402225"/>
                  </a:lnTo>
                  <a:lnTo>
                    <a:pt x="10863772" y="3399324"/>
                  </a:lnTo>
                  <a:lnTo>
                    <a:pt x="10861724" y="3397662"/>
                  </a:lnTo>
                  <a:lnTo>
                    <a:pt x="10859724" y="3396809"/>
                  </a:lnTo>
                  <a:lnTo>
                    <a:pt x="10857866" y="3395622"/>
                  </a:lnTo>
                  <a:close/>
                </a:path>
                <a:path w="16341090" h="11261090">
                  <a:moveTo>
                    <a:pt x="7811159" y="2094028"/>
                  </a:moveTo>
                  <a:lnTo>
                    <a:pt x="7808541" y="2093699"/>
                  </a:lnTo>
                  <a:lnTo>
                    <a:pt x="7806542" y="2092846"/>
                  </a:lnTo>
                  <a:lnTo>
                    <a:pt x="7804400" y="2092326"/>
                  </a:lnTo>
                  <a:lnTo>
                    <a:pt x="7801880" y="2093616"/>
                  </a:lnTo>
                  <a:lnTo>
                    <a:pt x="7801218" y="2096090"/>
                  </a:lnTo>
                  <a:lnTo>
                    <a:pt x="7800699" y="2098232"/>
                  </a:lnTo>
                  <a:lnTo>
                    <a:pt x="7801797" y="2100276"/>
                  </a:lnTo>
                  <a:lnTo>
                    <a:pt x="7804130" y="2101272"/>
                  </a:lnTo>
                  <a:lnTo>
                    <a:pt x="7804605" y="2101080"/>
                  </a:lnTo>
                  <a:lnTo>
                    <a:pt x="7806605" y="2101933"/>
                  </a:lnTo>
                  <a:lnTo>
                    <a:pt x="7808747" y="2102453"/>
                  </a:lnTo>
                  <a:lnTo>
                    <a:pt x="7811266" y="2101165"/>
                  </a:lnTo>
                  <a:lnTo>
                    <a:pt x="7811928" y="2098690"/>
                  </a:lnTo>
                  <a:lnTo>
                    <a:pt x="7812449" y="2096548"/>
                  </a:lnTo>
                  <a:lnTo>
                    <a:pt x="7811159" y="2094028"/>
                  </a:lnTo>
                  <a:close/>
                </a:path>
                <a:path w="16341090" h="11261090">
                  <a:moveTo>
                    <a:pt x="7893796" y="2115489"/>
                  </a:moveTo>
                  <a:lnTo>
                    <a:pt x="7891178" y="2115161"/>
                  </a:lnTo>
                  <a:lnTo>
                    <a:pt x="7889179" y="2114308"/>
                  </a:lnTo>
                  <a:lnTo>
                    <a:pt x="7887037" y="2113788"/>
                  </a:lnTo>
                  <a:lnTo>
                    <a:pt x="7884850" y="2115220"/>
                  </a:lnTo>
                  <a:lnTo>
                    <a:pt x="7883682" y="2118266"/>
                  </a:lnTo>
                  <a:lnTo>
                    <a:pt x="7883335" y="2119695"/>
                  </a:lnTo>
                  <a:lnTo>
                    <a:pt x="7884433" y="2121738"/>
                  </a:lnTo>
                  <a:lnTo>
                    <a:pt x="7886766" y="2122733"/>
                  </a:lnTo>
                  <a:lnTo>
                    <a:pt x="7887241" y="2122542"/>
                  </a:lnTo>
                  <a:lnTo>
                    <a:pt x="7889241" y="2123395"/>
                  </a:lnTo>
                  <a:lnTo>
                    <a:pt x="7891384" y="2123914"/>
                  </a:lnTo>
                  <a:lnTo>
                    <a:pt x="7893570" y="2122484"/>
                  </a:lnTo>
                  <a:lnTo>
                    <a:pt x="7894738" y="2119438"/>
                  </a:lnTo>
                  <a:lnTo>
                    <a:pt x="7895085" y="2118009"/>
                  </a:lnTo>
                  <a:lnTo>
                    <a:pt x="7893796" y="2115489"/>
                  </a:lnTo>
                  <a:close/>
                </a:path>
                <a:path w="16341090" h="11261090">
                  <a:moveTo>
                    <a:pt x="10785844" y="3348354"/>
                  </a:moveTo>
                  <a:lnTo>
                    <a:pt x="10783275" y="3348834"/>
                  </a:lnTo>
                  <a:lnTo>
                    <a:pt x="10780997" y="3352589"/>
                  </a:lnTo>
                  <a:lnTo>
                    <a:pt x="10780618" y="3353215"/>
                  </a:lnTo>
                  <a:lnTo>
                    <a:pt x="10781098" y="3355785"/>
                  </a:lnTo>
                  <a:lnTo>
                    <a:pt x="10783147" y="3357447"/>
                  </a:lnTo>
                  <a:lnTo>
                    <a:pt x="10787814" y="3359438"/>
                  </a:lnTo>
                  <a:lnTo>
                    <a:pt x="10790049" y="3358815"/>
                  </a:lnTo>
                  <a:lnTo>
                    <a:pt x="10790840" y="3357576"/>
                  </a:lnTo>
                  <a:lnTo>
                    <a:pt x="10791236" y="3356957"/>
                  </a:lnTo>
                  <a:lnTo>
                    <a:pt x="10792564" y="3354766"/>
                  </a:lnTo>
                  <a:lnTo>
                    <a:pt x="10792084" y="3352197"/>
                  </a:lnTo>
                  <a:lnTo>
                    <a:pt x="10790036" y="3350536"/>
                  </a:lnTo>
                  <a:lnTo>
                    <a:pt x="10788035" y="3349682"/>
                  </a:lnTo>
                  <a:lnTo>
                    <a:pt x="10785844" y="3348354"/>
                  </a:lnTo>
                  <a:close/>
                </a:path>
                <a:path w="16341090" h="11261090">
                  <a:moveTo>
                    <a:pt x="7976624" y="2137427"/>
                  </a:moveTo>
                  <a:lnTo>
                    <a:pt x="7974006" y="2137098"/>
                  </a:lnTo>
                  <a:lnTo>
                    <a:pt x="7972006" y="2136245"/>
                  </a:lnTo>
                  <a:lnTo>
                    <a:pt x="7969864" y="2135725"/>
                  </a:lnTo>
                  <a:lnTo>
                    <a:pt x="7967677" y="2137157"/>
                  </a:lnTo>
                  <a:lnTo>
                    <a:pt x="7966509" y="2140203"/>
                  </a:lnTo>
                  <a:lnTo>
                    <a:pt x="7966163" y="2141632"/>
                  </a:lnTo>
                  <a:lnTo>
                    <a:pt x="7967261" y="2143675"/>
                  </a:lnTo>
                  <a:lnTo>
                    <a:pt x="7969594" y="2144670"/>
                  </a:lnTo>
                  <a:lnTo>
                    <a:pt x="7970069" y="2144479"/>
                  </a:lnTo>
                  <a:lnTo>
                    <a:pt x="7972070" y="2145332"/>
                  </a:lnTo>
                  <a:lnTo>
                    <a:pt x="7974212" y="2145852"/>
                  </a:lnTo>
                  <a:lnTo>
                    <a:pt x="7976397" y="2144421"/>
                  </a:lnTo>
                  <a:lnTo>
                    <a:pt x="7977565" y="2141375"/>
                  </a:lnTo>
                  <a:lnTo>
                    <a:pt x="7977912" y="2139946"/>
                  </a:lnTo>
                  <a:lnTo>
                    <a:pt x="7976624" y="2137427"/>
                  </a:lnTo>
                  <a:close/>
                </a:path>
                <a:path w="16341090" h="11261090">
                  <a:moveTo>
                    <a:pt x="10714063" y="3302369"/>
                  </a:moveTo>
                  <a:lnTo>
                    <a:pt x="10711494" y="3302850"/>
                  </a:lnTo>
                  <a:lnTo>
                    <a:pt x="10709217" y="3306606"/>
                  </a:lnTo>
                  <a:lnTo>
                    <a:pt x="10708838" y="3307232"/>
                  </a:lnTo>
                  <a:lnTo>
                    <a:pt x="10709317" y="3309800"/>
                  </a:lnTo>
                  <a:lnTo>
                    <a:pt x="10711365" y="3311462"/>
                  </a:lnTo>
                  <a:lnTo>
                    <a:pt x="10716032" y="3313453"/>
                  </a:lnTo>
                  <a:lnTo>
                    <a:pt x="10718600" y="3312972"/>
                  </a:lnTo>
                  <a:lnTo>
                    <a:pt x="10719453" y="3310972"/>
                  </a:lnTo>
                  <a:lnTo>
                    <a:pt x="10720781" y="3308782"/>
                  </a:lnTo>
                  <a:lnTo>
                    <a:pt x="10720301" y="3306213"/>
                  </a:lnTo>
                  <a:lnTo>
                    <a:pt x="10718253" y="3304551"/>
                  </a:lnTo>
                  <a:lnTo>
                    <a:pt x="10716253" y="3303698"/>
                  </a:lnTo>
                  <a:lnTo>
                    <a:pt x="10714063" y="3302369"/>
                  </a:lnTo>
                  <a:close/>
                </a:path>
                <a:path w="16341090" h="11261090">
                  <a:moveTo>
                    <a:pt x="8058833" y="2159888"/>
                  </a:moveTo>
                  <a:lnTo>
                    <a:pt x="8056216" y="2159560"/>
                  </a:lnTo>
                  <a:lnTo>
                    <a:pt x="8054216" y="2158707"/>
                  </a:lnTo>
                  <a:lnTo>
                    <a:pt x="8052074" y="2158187"/>
                  </a:lnTo>
                  <a:lnTo>
                    <a:pt x="8049887" y="2159617"/>
                  </a:lnTo>
                  <a:lnTo>
                    <a:pt x="8048719" y="2162665"/>
                  </a:lnTo>
                  <a:lnTo>
                    <a:pt x="8048373" y="2164092"/>
                  </a:lnTo>
                  <a:lnTo>
                    <a:pt x="8049471" y="2166137"/>
                  </a:lnTo>
                  <a:lnTo>
                    <a:pt x="8051471" y="2166990"/>
                  </a:lnTo>
                  <a:lnTo>
                    <a:pt x="8051613" y="2166656"/>
                  </a:lnTo>
                  <a:lnTo>
                    <a:pt x="8054279" y="2167794"/>
                  </a:lnTo>
                  <a:lnTo>
                    <a:pt x="8056421" y="2168313"/>
                  </a:lnTo>
                  <a:lnTo>
                    <a:pt x="8058608" y="2166883"/>
                  </a:lnTo>
                  <a:lnTo>
                    <a:pt x="8059776" y="2163835"/>
                  </a:lnTo>
                  <a:lnTo>
                    <a:pt x="8060122" y="2162408"/>
                  </a:lnTo>
                  <a:lnTo>
                    <a:pt x="8058833" y="2159888"/>
                  </a:lnTo>
                  <a:close/>
                </a:path>
                <a:path w="16341090" h="11261090">
                  <a:moveTo>
                    <a:pt x="10641521" y="3257243"/>
                  </a:moveTo>
                  <a:lnTo>
                    <a:pt x="10638619" y="3257581"/>
                  </a:lnTo>
                  <a:lnTo>
                    <a:pt x="10637623" y="3259915"/>
                  </a:lnTo>
                  <a:lnTo>
                    <a:pt x="10636674" y="3261480"/>
                  </a:lnTo>
                  <a:lnTo>
                    <a:pt x="10636294" y="3262106"/>
                  </a:lnTo>
                  <a:lnTo>
                    <a:pt x="10636775" y="3264674"/>
                  </a:lnTo>
                  <a:lnTo>
                    <a:pt x="10638823" y="3266336"/>
                  </a:lnTo>
                  <a:lnTo>
                    <a:pt x="10643489" y="3268326"/>
                  </a:lnTo>
                  <a:lnTo>
                    <a:pt x="10646058" y="3267846"/>
                  </a:lnTo>
                  <a:lnTo>
                    <a:pt x="10646911" y="3265847"/>
                  </a:lnTo>
                  <a:lnTo>
                    <a:pt x="10647860" y="3264282"/>
                  </a:lnTo>
                  <a:lnTo>
                    <a:pt x="10648240" y="3263655"/>
                  </a:lnTo>
                  <a:lnTo>
                    <a:pt x="10647760" y="3261086"/>
                  </a:lnTo>
                  <a:lnTo>
                    <a:pt x="10645712" y="3259425"/>
                  </a:lnTo>
                  <a:lnTo>
                    <a:pt x="10643711" y="3258571"/>
                  </a:lnTo>
                  <a:lnTo>
                    <a:pt x="10641521" y="3257243"/>
                  </a:lnTo>
                  <a:close/>
                </a:path>
                <a:path w="16341090" h="11261090">
                  <a:moveTo>
                    <a:pt x="8141376" y="2182492"/>
                  </a:moveTo>
                  <a:lnTo>
                    <a:pt x="8138759" y="2182163"/>
                  </a:lnTo>
                  <a:lnTo>
                    <a:pt x="8136759" y="2181310"/>
                  </a:lnTo>
                  <a:lnTo>
                    <a:pt x="8134617" y="2180791"/>
                  </a:lnTo>
                  <a:lnTo>
                    <a:pt x="8132431" y="2182221"/>
                  </a:lnTo>
                  <a:lnTo>
                    <a:pt x="8131435" y="2184555"/>
                  </a:lnTo>
                  <a:lnTo>
                    <a:pt x="8130916" y="2186696"/>
                  </a:lnTo>
                  <a:lnTo>
                    <a:pt x="8132015" y="2188741"/>
                  </a:lnTo>
                  <a:lnTo>
                    <a:pt x="8134014" y="2189594"/>
                  </a:lnTo>
                  <a:lnTo>
                    <a:pt x="8133823" y="2189118"/>
                  </a:lnTo>
                  <a:lnTo>
                    <a:pt x="8138489" y="2191108"/>
                  </a:lnTo>
                  <a:lnTo>
                    <a:pt x="8140675" y="2189678"/>
                  </a:lnTo>
                  <a:lnTo>
                    <a:pt x="8142665" y="2185012"/>
                  </a:lnTo>
                  <a:lnTo>
                    <a:pt x="8141376" y="2182492"/>
                  </a:lnTo>
                  <a:close/>
                </a:path>
                <a:path w="16341090" h="11261090">
                  <a:moveTo>
                    <a:pt x="10568076" y="3213308"/>
                  </a:moveTo>
                  <a:lnTo>
                    <a:pt x="10565174" y="3213646"/>
                  </a:lnTo>
                  <a:lnTo>
                    <a:pt x="10564179" y="3215979"/>
                  </a:lnTo>
                  <a:lnTo>
                    <a:pt x="10563387" y="3217218"/>
                  </a:lnTo>
                  <a:lnTo>
                    <a:pt x="10562992" y="3217836"/>
                  </a:lnTo>
                  <a:lnTo>
                    <a:pt x="10563473" y="3220405"/>
                  </a:lnTo>
                  <a:lnTo>
                    <a:pt x="10565522" y="3222068"/>
                  </a:lnTo>
                  <a:lnTo>
                    <a:pt x="10570188" y="3224058"/>
                  </a:lnTo>
                  <a:lnTo>
                    <a:pt x="10572756" y="3223577"/>
                  </a:lnTo>
                  <a:lnTo>
                    <a:pt x="10573609" y="3221578"/>
                  </a:lnTo>
                  <a:lnTo>
                    <a:pt x="10574400" y="3220339"/>
                  </a:lnTo>
                  <a:lnTo>
                    <a:pt x="10574795" y="3219720"/>
                  </a:lnTo>
                  <a:lnTo>
                    <a:pt x="10574316" y="3217151"/>
                  </a:lnTo>
                  <a:lnTo>
                    <a:pt x="10572267" y="3215489"/>
                  </a:lnTo>
                  <a:lnTo>
                    <a:pt x="10570268" y="3214637"/>
                  </a:lnTo>
                  <a:lnTo>
                    <a:pt x="10568076" y="3213308"/>
                  </a:lnTo>
                  <a:close/>
                </a:path>
                <a:path w="16341090" h="11261090">
                  <a:moveTo>
                    <a:pt x="8223636" y="2205763"/>
                  </a:moveTo>
                  <a:lnTo>
                    <a:pt x="8221018" y="2205433"/>
                  </a:lnTo>
                  <a:lnTo>
                    <a:pt x="8217019" y="2203727"/>
                  </a:lnTo>
                  <a:lnTo>
                    <a:pt x="8214833" y="2205159"/>
                  </a:lnTo>
                  <a:lnTo>
                    <a:pt x="8213838" y="2207491"/>
                  </a:lnTo>
                  <a:lnTo>
                    <a:pt x="8213176" y="2209967"/>
                  </a:lnTo>
                  <a:lnTo>
                    <a:pt x="8214273" y="2212011"/>
                  </a:lnTo>
                  <a:lnTo>
                    <a:pt x="8216273" y="2212864"/>
                  </a:lnTo>
                  <a:lnTo>
                    <a:pt x="8216415" y="2212531"/>
                  </a:lnTo>
                  <a:lnTo>
                    <a:pt x="8220748" y="2214379"/>
                  </a:lnTo>
                  <a:lnTo>
                    <a:pt x="8222934" y="2212947"/>
                  </a:lnTo>
                  <a:lnTo>
                    <a:pt x="8224924" y="2208281"/>
                  </a:lnTo>
                  <a:lnTo>
                    <a:pt x="8223636" y="2205763"/>
                  </a:lnTo>
                  <a:close/>
                </a:path>
                <a:path w="16341090" h="11261090">
                  <a:moveTo>
                    <a:pt x="10494823" y="3169848"/>
                  </a:moveTo>
                  <a:lnTo>
                    <a:pt x="10492113" y="3170662"/>
                  </a:lnTo>
                  <a:lnTo>
                    <a:pt x="10490136" y="3173758"/>
                  </a:lnTo>
                  <a:lnTo>
                    <a:pt x="10489740" y="3174377"/>
                  </a:lnTo>
                  <a:lnTo>
                    <a:pt x="10490219" y="3176945"/>
                  </a:lnTo>
                  <a:lnTo>
                    <a:pt x="10492268" y="3178608"/>
                  </a:lnTo>
                  <a:lnTo>
                    <a:pt x="10494935" y="3179745"/>
                  </a:lnTo>
                  <a:lnTo>
                    <a:pt x="10494460" y="3179935"/>
                  </a:lnTo>
                  <a:lnTo>
                    <a:pt x="10496459" y="3180788"/>
                  </a:lnTo>
                  <a:lnTo>
                    <a:pt x="10499170" y="3179976"/>
                  </a:lnTo>
                  <a:lnTo>
                    <a:pt x="10500023" y="3177975"/>
                  </a:lnTo>
                  <a:lnTo>
                    <a:pt x="10501209" y="3176118"/>
                  </a:lnTo>
                  <a:lnTo>
                    <a:pt x="10500730" y="3173550"/>
                  </a:lnTo>
                  <a:lnTo>
                    <a:pt x="10498681" y="3171888"/>
                  </a:lnTo>
                  <a:lnTo>
                    <a:pt x="10496681" y="3171034"/>
                  </a:lnTo>
                  <a:lnTo>
                    <a:pt x="10494823" y="3169848"/>
                  </a:lnTo>
                  <a:close/>
                </a:path>
                <a:path w="16341090" h="11261090">
                  <a:moveTo>
                    <a:pt x="8306277" y="2229983"/>
                  </a:moveTo>
                  <a:lnTo>
                    <a:pt x="8303660" y="2229655"/>
                  </a:lnTo>
                  <a:lnTo>
                    <a:pt x="8299326" y="2227806"/>
                  </a:lnTo>
                  <a:lnTo>
                    <a:pt x="8297140" y="2229236"/>
                  </a:lnTo>
                  <a:lnTo>
                    <a:pt x="8296144" y="2231570"/>
                  </a:lnTo>
                  <a:lnTo>
                    <a:pt x="8295798" y="2232998"/>
                  </a:lnTo>
                  <a:lnTo>
                    <a:pt x="8295624" y="2233713"/>
                  </a:lnTo>
                  <a:lnTo>
                    <a:pt x="8296581" y="2236091"/>
                  </a:lnTo>
                  <a:lnTo>
                    <a:pt x="8298581" y="2236944"/>
                  </a:lnTo>
                  <a:lnTo>
                    <a:pt x="8298723" y="2236610"/>
                  </a:lnTo>
                  <a:lnTo>
                    <a:pt x="8303389" y="2238601"/>
                  </a:lnTo>
                  <a:lnTo>
                    <a:pt x="8305576" y="2237169"/>
                  </a:lnTo>
                  <a:lnTo>
                    <a:pt x="8307566" y="2232503"/>
                  </a:lnTo>
                  <a:lnTo>
                    <a:pt x="8306277" y="2229983"/>
                  </a:lnTo>
                  <a:close/>
                </a:path>
                <a:path w="16341090" h="11261090">
                  <a:moveTo>
                    <a:pt x="10424810" y="3128952"/>
                  </a:moveTo>
                  <a:lnTo>
                    <a:pt x="10420810" y="3127246"/>
                  </a:lnTo>
                  <a:lnTo>
                    <a:pt x="10417908" y="3127584"/>
                  </a:lnTo>
                  <a:lnTo>
                    <a:pt x="10415918" y="3132249"/>
                  </a:lnTo>
                  <a:lnTo>
                    <a:pt x="10416398" y="3134818"/>
                  </a:lnTo>
                  <a:lnTo>
                    <a:pt x="10418590" y="3136147"/>
                  </a:lnTo>
                  <a:lnTo>
                    <a:pt x="10422922" y="3137995"/>
                  </a:lnTo>
                  <a:lnTo>
                    <a:pt x="10425633" y="3137183"/>
                  </a:lnTo>
                  <a:lnTo>
                    <a:pt x="10427481" y="3132850"/>
                  </a:lnTo>
                  <a:lnTo>
                    <a:pt x="10426859" y="3130615"/>
                  </a:lnTo>
                  <a:lnTo>
                    <a:pt x="10424810" y="3128952"/>
                  </a:lnTo>
                  <a:close/>
                </a:path>
                <a:path w="16341090" h="11261090">
                  <a:moveTo>
                    <a:pt x="8387967" y="2254586"/>
                  </a:moveTo>
                  <a:lnTo>
                    <a:pt x="8385492" y="2253924"/>
                  </a:lnTo>
                  <a:lnTo>
                    <a:pt x="8381159" y="2252076"/>
                  </a:lnTo>
                  <a:lnTo>
                    <a:pt x="8378973" y="2253508"/>
                  </a:lnTo>
                  <a:lnTo>
                    <a:pt x="8377977" y="2255841"/>
                  </a:lnTo>
                  <a:lnTo>
                    <a:pt x="8377631" y="2257269"/>
                  </a:lnTo>
                  <a:lnTo>
                    <a:pt x="8377457" y="2257984"/>
                  </a:lnTo>
                  <a:lnTo>
                    <a:pt x="8378414" y="2260360"/>
                  </a:lnTo>
                  <a:lnTo>
                    <a:pt x="8380414" y="2261214"/>
                  </a:lnTo>
                  <a:lnTo>
                    <a:pt x="8380556" y="2260880"/>
                  </a:lnTo>
                  <a:lnTo>
                    <a:pt x="8385221" y="2262870"/>
                  </a:lnTo>
                  <a:lnTo>
                    <a:pt x="8387407" y="2261440"/>
                  </a:lnTo>
                  <a:lnTo>
                    <a:pt x="8389398" y="2256773"/>
                  </a:lnTo>
                  <a:lnTo>
                    <a:pt x="8387967" y="2254586"/>
                  </a:lnTo>
                  <a:close/>
                </a:path>
                <a:path w="16341090" h="11261090">
                  <a:moveTo>
                    <a:pt x="10350322" y="3086541"/>
                  </a:moveTo>
                  <a:lnTo>
                    <a:pt x="10346323" y="3084835"/>
                  </a:lnTo>
                  <a:lnTo>
                    <a:pt x="10343420" y="3085173"/>
                  </a:lnTo>
                  <a:lnTo>
                    <a:pt x="10341430" y="3089839"/>
                  </a:lnTo>
                  <a:lnTo>
                    <a:pt x="10341910" y="3092408"/>
                  </a:lnTo>
                  <a:lnTo>
                    <a:pt x="10344101" y="3093736"/>
                  </a:lnTo>
                  <a:lnTo>
                    <a:pt x="10348434" y="3095585"/>
                  </a:lnTo>
                  <a:lnTo>
                    <a:pt x="10351145" y="3094771"/>
                  </a:lnTo>
                  <a:lnTo>
                    <a:pt x="10352993" y="3090438"/>
                  </a:lnTo>
                  <a:lnTo>
                    <a:pt x="10352514" y="3087870"/>
                  </a:lnTo>
                  <a:lnTo>
                    <a:pt x="10350322" y="3086541"/>
                  </a:lnTo>
                  <a:close/>
                </a:path>
                <a:path w="16341090" h="11261090">
                  <a:moveTo>
                    <a:pt x="8469849" y="2279666"/>
                  </a:moveTo>
                  <a:lnTo>
                    <a:pt x="8467373" y="2279004"/>
                  </a:lnTo>
                  <a:lnTo>
                    <a:pt x="8463040" y="2277156"/>
                  </a:lnTo>
                  <a:lnTo>
                    <a:pt x="8460853" y="2278587"/>
                  </a:lnTo>
                  <a:lnTo>
                    <a:pt x="8459859" y="2280919"/>
                  </a:lnTo>
                  <a:lnTo>
                    <a:pt x="8459512" y="2282348"/>
                  </a:lnTo>
                  <a:lnTo>
                    <a:pt x="8459339" y="2283062"/>
                  </a:lnTo>
                  <a:lnTo>
                    <a:pt x="8460295" y="2285439"/>
                  </a:lnTo>
                  <a:lnTo>
                    <a:pt x="8462294" y="2286291"/>
                  </a:lnTo>
                  <a:lnTo>
                    <a:pt x="8462436" y="2285959"/>
                  </a:lnTo>
                  <a:lnTo>
                    <a:pt x="8467103" y="2287950"/>
                  </a:lnTo>
                  <a:lnTo>
                    <a:pt x="8469290" y="2286519"/>
                  </a:lnTo>
                  <a:lnTo>
                    <a:pt x="8471280" y="2281853"/>
                  </a:lnTo>
                  <a:lnTo>
                    <a:pt x="8469849" y="2279666"/>
                  </a:lnTo>
                  <a:close/>
                </a:path>
                <a:path w="16341090" h="11261090">
                  <a:moveTo>
                    <a:pt x="10271549" y="3043091"/>
                  </a:moveTo>
                  <a:lnTo>
                    <a:pt x="10268840" y="3043904"/>
                  </a:lnTo>
                  <a:lnTo>
                    <a:pt x="10266849" y="3048571"/>
                  </a:lnTo>
                  <a:lnTo>
                    <a:pt x="10267329" y="3051140"/>
                  </a:lnTo>
                  <a:lnTo>
                    <a:pt x="10269520" y="3052467"/>
                  </a:lnTo>
                  <a:lnTo>
                    <a:pt x="10273854" y="3054316"/>
                  </a:lnTo>
                  <a:lnTo>
                    <a:pt x="10276563" y="3053503"/>
                  </a:lnTo>
                  <a:lnTo>
                    <a:pt x="10278412" y="3049169"/>
                  </a:lnTo>
                  <a:lnTo>
                    <a:pt x="10277931" y="3046601"/>
                  </a:lnTo>
                  <a:lnTo>
                    <a:pt x="10275740" y="3045272"/>
                  </a:lnTo>
                  <a:lnTo>
                    <a:pt x="10273741" y="3044420"/>
                  </a:lnTo>
                  <a:lnTo>
                    <a:pt x="10271549" y="3043091"/>
                  </a:lnTo>
                  <a:close/>
                </a:path>
                <a:path w="16341090" h="11261090">
                  <a:moveTo>
                    <a:pt x="8551587" y="2305079"/>
                  </a:moveTo>
                  <a:lnTo>
                    <a:pt x="8549113" y="2304417"/>
                  </a:lnTo>
                  <a:lnTo>
                    <a:pt x="8544780" y="2302569"/>
                  </a:lnTo>
                  <a:lnTo>
                    <a:pt x="8542592" y="2303999"/>
                  </a:lnTo>
                  <a:lnTo>
                    <a:pt x="8541598" y="2306331"/>
                  </a:lnTo>
                  <a:lnTo>
                    <a:pt x="8541251" y="2307760"/>
                  </a:lnTo>
                  <a:lnTo>
                    <a:pt x="8541078" y="2308474"/>
                  </a:lnTo>
                  <a:lnTo>
                    <a:pt x="8542034" y="2310852"/>
                  </a:lnTo>
                  <a:lnTo>
                    <a:pt x="8544034" y="2311705"/>
                  </a:lnTo>
                  <a:lnTo>
                    <a:pt x="8544176" y="2311371"/>
                  </a:lnTo>
                  <a:lnTo>
                    <a:pt x="8548842" y="2313362"/>
                  </a:lnTo>
                  <a:lnTo>
                    <a:pt x="8551029" y="2311930"/>
                  </a:lnTo>
                  <a:lnTo>
                    <a:pt x="8552877" y="2307598"/>
                  </a:lnTo>
                  <a:lnTo>
                    <a:pt x="8551587" y="2305079"/>
                  </a:lnTo>
                  <a:close/>
                </a:path>
                <a:path w="16341090" h="11261090">
                  <a:moveTo>
                    <a:pt x="10200400" y="3004862"/>
                  </a:moveTo>
                  <a:lnTo>
                    <a:pt x="10196068" y="3003014"/>
                  </a:lnTo>
                  <a:lnTo>
                    <a:pt x="10193832" y="3003636"/>
                  </a:lnTo>
                  <a:lnTo>
                    <a:pt x="10191175" y="3008018"/>
                  </a:lnTo>
                  <a:lnTo>
                    <a:pt x="10191988" y="3010727"/>
                  </a:lnTo>
                  <a:lnTo>
                    <a:pt x="10194179" y="3012056"/>
                  </a:lnTo>
                  <a:lnTo>
                    <a:pt x="10198512" y="3013904"/>
                  </a:lnTo>
                  <a:lnTo>
                    <a:pt x="10201223" y="3013092"/>
                  </a:lnTo>
                  <a:lnTo>
                    <a:pt x="10202076" y="3011092"/>
                  </a:lnTo>
                  <a:lnTo>
                    <a:pt x="10203404" y="3008901"/>
                  </a:lnTo>
                  <a:lnTo>
                    <a:pt x="10202591" y="3006190"/>
                  </a:lnTo>
                  <a:lnTo>
                    <a:pt x="10200400" y="3004862"/>
                  </a:lnTo>
                  <a:close/>
                </a:path>
                <a:path w="16341090" h="11261090">
                  <a:moveTo>
                    <a:pt x="8633042" y="2331157"/>
                  </a:moveTo>
                  <a:lnTo>
                    <a:pt x="8630567" y="2330496"/>
                  </a:lnTo>
                  <a:lnTo>
                    <a:pt x="8628567" y="2329642"/>
                  </a:lnTo>
                  <a:lnTo>
                    <a:pt x="8626092" y="2328979"/>
                  </a:lnTo>
                  <a:lnTo>
                    <a:pt x="8624048" y="2330078"/>
                  </a:lnTo>
                  <a:lnTo>
                    <a:pt x="8623053" y="2332411"/>
                  </a:lnTo>
                  <a:lnTo>
                    <a:pt x="8622706" y="2333840"/>
                  </a:lnTo>
                  <a:lnTo>
                    <a:pt x="8622533" y="2334554"/>
                  </a:lnTo>
                  <a:lnTo>
                    <a:pt x="8623489" y="2336931"/>
                  </a:lnTo>
                  <a:lnTo>
                    <a:pt x="8625488" y="2337783"/>
                  </a:lnTo>
                  <a:lnTo>
                    <a:pt x="8625630" y="2337451"/>
                  </a:lnTo>
                  <a:lnTo>
                    <a:pt x="8627964" y="2338447"/>
                  </a:lnTo>
                  <a:lnTo>
                    <a:pt x="8630440" y="2339109"/>
                  </a:lnTo>
                  <a:lnTo>
                    <a:pt x="8632483" y="2338010"/>
                  </a:lnTo>
                  <a:lnTo>
                    <a:pt x="8633478" y="2335676"/>
                  </a:lnTo>
                  <a:lnTo>
                    <a:pt x="8633825" y="2334248"/>
                  </a:lnTo>
                  <a:lnTo>
                    <a:pt x="8633998" y="2333534"/>
                  </a:lnTo>
                  <a:lnTo>
                    <a:pt x="8633042" y="2331157"/>
                  </a:lnTo>
                  <a:close/>
                </a:path>
                <a:path w="16341090" h="11261090">
                  <a:moveTo>
                    <a:pt x="10120916" y="2963077"/>
                  </a:moveTo>
                  <a:lnTo>
                    <a:pt x="10118206" y="2963891"/>
                  </a:lnTo>
                  <a:lnTo>
                    <a:pt x="10116815" y="2966843"/>
                  </a:lnTo>
                  <a:lnTo>
                    <a:pt x="10116025" y="2968082"/>
                  </a:lnTo>
                  <a:lnTo>
                    <a:pt x="10116838" y="2970793"/>
                  </a:lnTo>
                  <a:lnTo>
                    <a:pt x="10119028" y="2972121"/>
                  </a:lnTo>
                  <a:lnTo>
                    <a:pt x="10123362" y="2973970"/>
                  </a:lnTo>
                  <a:lnTo>
                    <a:pt x="10126072" y="2973156"/>
                  </a:lnTo>
                  <a:lnTo>
                    <a:pt x="10127321" y="2970536"/>
                  </a:lnTo>
                  <a:lnTo>
                    <a:pt x="10128112" y="2969297"/>
                  </a:lnTo>
                  <a:lnTo>
                    <a:pt x="10127299" y="2966588"/>
                  </a:lnTo>
                  <a:lnTo>
                    <a:pt x="10125107" y="2965259"/>
                  </a:lnTo>
                  <a:lnTo>
                    <a:pt x="10123107" y="2964406"/>
                  </a:lnTo>
                  <a:lnTo>
                    <a:pt x="10120916" y="2963077"/>
                  </a:lnTo>
                  <a:close/>
                </a:path>
                <a:path w="16341090" h="11261090">
                  <a:moveTo>
                    <a:pt x="8714213" y="2357903"/>
                  </a:moveTo>
                  <a:lnTo>
                    <a:pt x="8711737" y="2357241"/>
                  </a:lnTo>
                  <a:lnTo>
                    <a:pt x="8709737" y="2356388"/>
                  </a:lnTo>
                  <a:lnTo>
                    <a:pt x="8707263" y="2355726"/>
                  </a:lnTo>
                  <a:lnTo>
                    <a:pt x="8705218" y="2356824"/>
                  </a:lnTo>
                  <a:lnTo>
                    <a:pt x="8704223" y="2359157"/>
                  </a:lnTo>
                  <a:lnTo>
                    <a:pt x="8703876" y="2360585"/>
                  </a:lnTo>
                  <a:lnTo>
                    <a:pt x="8703703" y="2361299"/>
                  </a:lnTo>
                  <a:lnTo>
                    <a:pt x="8704660" y="2363676"/>
                  </a:lnTo>
                  <a:lnTo>
                    <a:pt x="8706660" y="2364529"/>
                  </a:lnTo>
                  <a:lnTo>
                    <a:pt x="8706802" y="2364196"/>
                  </a:lnTo>
                  <a:lnTo>
                    <a:pt x="8709134" y="2365191"/>
                  </a:lnTo>
                  <a:lnTo>
                    <a:pt x="8715168" y="2360280"/>
                  </a:lnTo>
                  <a:lnTo>
                    <a:pt x="8714213" y="2357903"/>
                  </a:lnTo>
                  <a:close/>
                </a:path>
                <a:path w="16341090" h="11261090">
                  <a:moveTo>
                    <a:pt x="10045150" y="2923666"/>
                  </a:moveTo>
                  <a:lnTo>
                    <a:pt x="10042438" y="2924480"/>
                  </a:lnTo>
                  <a:lnTo>
                    <a:pt x="10041048" y="2927432"/>
                  </a:lnTo>
                  <a:lnTo>
                    <a:pt x="10040257" y="2928670"/>
                  </a:lnTo>
                  <a:lnTo>
                    <a:pt x="10040927" y="2931715"/>
                  </a:lnTo>
                  <a:lnTo>
                    <a:pt x="10047593" y="2934558"/>
                  </a:lnTo>
                  <a:lnTo>
                    <a:pt x="10050305" y="2933745"/>
                  </a:lnTo>
                  <a:lnTo>
                    <a:pt x="10051553" y="2931126"/>
                  </a:lnTo>
                  <a:lnTo>
                    <a:pt x="10052344" y="2929887"/>
                  </a:lnTo>
                  <a:lnTo>
                    <a:pt x="10051674" y="2926843"/>
                  </a:lnTo>
                  <a:lnTo>
                    <a:pt x="10047340" y="2924995"/>
                  </a:lnTo>
                  <a:lnTo>
                    <a:pt x="10045150" y="2923666"/>
                  </a:lnTo>
                  <a:close/>
                </a:path>
                <a:path w="16341090" h="11261090">
                  <a:moveTo>
                    <a:pt x="8795099" y="2385315"/>
                  </a:moveTo>
                  <a:lnTo>
                    <a:pt x="8792623" y="2384653"/>
                  </a:lnTo>
                  <a:lnTo>
                    <a:pt x="8790624" y="2383800"/>
                  </a:lnTo>
                  <a:lnTo>
                    <a:pt x="8788482" y="2383280"/>
                  </a:lnTo>
                  <a:lnTo>
                    <a:pt x="8786105" y="2384235"/>
                  </a:lnTo>
                  <a:lnTo>
                    <a:pt x="8784257" y="2388569"/>
                  </a:lnTo>
                  <a:lnTo>
                    <a:pt x="8785545" y="2391089"/>
                  </a:lnTo>
                  <a:lnTo>
                    <a:pt x="8789878" y="2392937"/>
                  </a:lnTo>
                  <a:lnTo>
                    <a:pt x="8792353" y="2393599"/>
                  </a:lnTo>
                  <a:lnTo>
                    <a:pt x="8794398" y="2392501"/>
                  </a:lnTo>
                  <a:lnTo>
                    <a:pt x="8795393" y="2390167"/>
                  </a:lnTo>
                  <a:lnTo>
                    <a:pt x="8795866" y="2388399"/>
                  </a:lnTo>
                  <a:lnTo>
                    <a:pt x="8796055" y="2387693"/>
                  </a:lnTo>
                  <a:lnTo>
                    <a:pt x="8795099" y="2385315"/>
                  </a:lnTo>
                  <a:close/>
                </a:path>
                <a:path w="16341090" h="11261090">
                  <a:moveTo>
                    <a:pt x="9968763" y="2884779"/>
                  </a:moveTo>
                  <a:lnTo>
                    <a:pt x="9966052" y="2885593"/>
                  </a:lnTo>
                  <a:lnTo>
                    <a:pt x="9964661" y="2888545"/>
                  </a:lnTo>
                  <a:lnTo>
                    <a:pt x="9963870" y="2889783"/>
                  </a:lnTo>
                  <a:lnTo>
                    <a:pt x="9964542" y="2892828"/>
                  </a:lnTo>
                  <a:lnTo>
                    <a:pt x="9971209" y="2895672"/>
                  </a:lnTo>
                  <a:lnTo>
                    <a:pt x="9973919" y="2894858"/>
                  </a:lnTo>
                  <a:lnTo>
                    <a:pt x="9975168" y="2892238"/>
                  </a:lnTo>
                  <a:lnTo>
                    <a:pt x="9975959" y="2891001"/>
                  </a:lnTo>
                  <a:lnTo>
                    <a:pt x="9975287" y="2887956"/>
                  </a:lnTo>
                  <a:lnTo>
                    <a:pt x="9970955" y="2886108"/>
                  </a:lnTo>
                  <a:lnTo>
                    <a:pt x="9968763" y="2884779"/>
                  </a:lnTo>
                  <a:close/>
                </a:path>
                <a:path w="16341090" h="11261090">
                  <a:moveTo>
                    <a:pt x="8875893" y="2413870"/>
                  </a:moveTo>
                  <a:lnTo>
                    <a:pt x="8871559" y="2412021"/>
                  </a:lnTo>
                  <a:lnTo>
                    <a:pt x="8869416" y="2411501"/>
                  </a:lnTo>
                  <a:lnTo>
                    <a:pt x="8867040" y="2412457"/>
                  </a:lnTo>
                  <a:lnTo>
                    <a:pt x="8865192" y="2416790"/>
                  </a:lnTo>
                  <a:lnTo>
                    <a:pt x="8866480" y="2419309"/>
                  </a:lnTo>
                  <a:lnTo>
                    <a:pt x="8870814" y="2421157"/>
                  </a:lnTo>
                  <a:lnTo>
                    <a:pt x="8872955" y="2421677"/>
                  </a:lnTo>
                  <a:lnTo>
                    <a:pt x="8875333" y="2420722"/>
                  </a:lnTo>
                  <a:lnTo>
                    <a:pt x="8876328" y="2418388"/>
                  </a:lnTo>
                  <a:lnTo>
                    <a:pt x="8876801" y="2416621"/>
                  </a:lnTo>
                  <a:lnTo>
                    <a:pt x="8876990" y="2415914"/>
                  </a:lnTo>
                  <a:lnTo>
                    <a:pt x="8875893" y="2413870"/>
                  </a:lnTo>
                  <a:close/>
                </a:path>
                <a:path w="16341090" h="11261090">
                  <a:moveTo>
                    <a:pt x="9892569" y="2846368"/>
                  </a:moveTo>
                  <a:lnTo>
                    <a:pt x="9889859" y="2847182"/>
                  </a:lnTo>
                  <a:lnTo>
                    <a:pt x="9888485" y="2850141"/>
                  </a:lnTo>
                  <a:lnTo>
                    <a:pt x="9887535" y="2851706"/>
                  </a:lnTo>
                  <a:lnTo>
                    <a:pt x="9888348" y="2854416"/>
                  </a:lnTo>
                  <a:lnTo>
                    <a:pt x="9895015" y="2857259"/>
                  </a:lnTo>
                  <a:lnTo>
                    <a:pt x="9897725" y="2856447"/>
                  </a:lnTo>
                  <a:lnTo>
                    <a:pt x="9898958" y="2853821"/>
                  </a:lnTo>
                  <a:lnTo>
                    <a:pt x="9899906" y="2852256"/>
                  </a:lnTo>
                  <a:lnTo>
                    <a:pt x="9899092" y="2849545"/>
                  </a:lnTo>
                  <a:lnTo>
                    <a:pt x="9894759" y="2847697"/>
                  </a:lnTo>
                  <a:lnTo>
                    <a:pt x="9892569" y="2846368"/>
                  </a:lnTo>
                  <a:close/>
                </a:path>
                <a:path w="16341090" h="11261090">
                  <a:moveTo>
                    <a:pt x="8956209" y="2442613"/>
                  </a:moveTo>
                  <a:lnTo>
                    <a:pt x="8951876" y="2440765"/>
                  </a:lnTo>
                  <a:lnTo>
                    <a:pt x="8949735" y="2440246"/>
                  </a:lnTo>
                  <a:lnTo>
                    <a:pt x="8947357" y="2441202"/>
                  </a:lnTo>
                  <a:lnTo>
                    <a:pt x="8945508" y="2445536"/>
                  </a:lnTo>
                  <a:lnTo>
                    <a:pt x="8946798" y="2448055"/>
                  </a:lnTo>
                  <a:lnTo>
                    <a:pt x="8951131" y="2449903"/>
                  </a:lnTo>
                  <a:lnTo>
                    <a:pt x="8953273" y="2450423"/>
                  </a:lnTo>
                  <a:lnTo>
                    <a:pt x="8955650" y="2449467"/>
                  </a:lnTo>
                  <a:lnTo>
                    <a:pt x="8956645" y="2447134"/>
                  </a:lnTo>
                  <a:lnTo>
                    <a:pt x="8957118" y="2445365"/>
                  </a:lnTo>
                  <a:lnTo>
                    <a:pt x="8957307" y="2444658"/>
                  </a:lnTo>
                  <a:lnTo>
                    <a:pt x="8956209" y="2442613"/>
                  </a:lnTo>
                  <a:close/>
                </a:path>
                <a:path w="16341090" h="11261090">
                  <a:moveTo>
                    <a:pt x="9815757" y="2808482"/>
                  </a:moveTo>
                  <a:lnTo>
                    <a:pt x="9813047" y="2809294"/>
                  </a:lnTo>
                  <a:lnTo>
                    <a:pt x="9811672" y="2812254"/>
                  </a:lnTo>
                  <a:lnTo>
                    <a:pt x="9810722" y="2813819"/>
                  </a:lnTo>
                  <a:lnTo>
                    <a:pt x="9811537" y="2816529"/>
                  </a:lnTo>
                  <a:lnTo>
                    <a:pt x="9818202" y="2819373"/>
                  </a:lnTo>
                  <a:lnTo>
                    <a:pt x="9820912" y="2818560"/>
                  </a:lnTo>
                  <a:lnTo>
                    <a:pt x="9822145" y="2815934"/>
                  </a:lnTo>
                  <a:lnTo>
                    <a:pt x="9823095" y="2814368"/>
                  </a:lnTo>
                  <a:lnTo>
                    <a:pt x="9822281" y="2811657"/>
                  </a:lnTo>
                  <a:lnTo>
                    <a:pt x="9817948" y="2809809"/>
                  </a:lnTo>
                  <a:lnTo>
                    <a:pt x="9815757" y="2808482"/>
                  </a:lnTo>
                  <a:close/>
                </a:path>
                <a:path w="16341090" h="11261090">
                  <a:moveTo>
                    <a:pt x="9738994" y="2771403"/>
                  </a:moveTo>
                  <a:lnTo>
                    <a:pt x="9736283" y="2772216"/>
                  </a:lnTo>
                  <a:lnTo>
                    <a:pt x="9735288" y="2774549"/>
                  </a:lnTo>
                  <a:lnTo>
                    <a:pt x="9733959" y="2776740"/>
                  </a:lnTo>
                  <a:lnTo>
                    <a:pt x="9734774" y="2779452"/>
                  </a:lnTo>
                  <a:lnTo>
                    <a:pt x="9739106" y="2781300"/>
                  </a:lnTo>
                  <a:lnTo>
                    <a:pt x="9739630" y="2781917"/>
                  </a:lnTo>
                  <a:lnTo>
                    <a:pt x="9741630" y="2782771"/>
                  </a:lnTo>
                  <a:lnTo>
                    <a:pt x="9744484" y="2781624"/>
                  </a:lnTo>
                  <a:lnTo>
                    <a:pt x="9746332" y="2777291"/>
                  </a:lnTo>
                  <a:lnTo>
                    <a:pt x="9745518" y="2774580"/>
                  </a:lnTo>
                  <a:lnTo>
                    <a:pt x="9741185" y="2772731"/>
                  </a:lnTo>
                  <a:lnTo>
                    <a:pt x="9738994" y="2771403"/>
                  </a:lnTo>
                  <a:close/>
                </a:path>
                <a:path w="16341090" h="11261090">
                  <a:moveTo>
                    <a:pt x="9036718" y="2471836"/>
                  </a:moveTo>
                  <a:lnTo>
                    <a:pt x="9032385" y="2469988"/>
                  </a:lnTo>
                  <a:lnTo>
                    <a:pt x="9030243" y="2469467"/>
                  </a:lnTo>
                  <a:lnTo>
                    <a:pt x="9027865" y="2470423"/>
                  </a:lnTo>
                  <a:lnTo>
                    <a:pt x="9026017" y="2474756"/>
                  </a:lnTo>
                  <a:lnTo>
                    <a:pt x="9027306" y="2477276"/>
                  </a:lnTo>
                  <a:lnTo>
                    <a:pt x="9031639" y="2479124"/>
                  </a:lnTo>
                  <a:lnTo>
                    <a:pt x="9033781" y="2479644"/>
                  </a:lnTo>
                  <a:lnTo>
                    <a:pt x="9036159" y="2478688"/>
                  </a:lnTo>
                  <a:lnTo>
                    <a:pt x="9037154" y="2476355"/>
                  </a:lnTo>
                  <a:lnTo>
                    <a:pt x="9037588" y="2474570"/>
                  </a:lnTo>
                  <a:lnTo>
                    <a:pt x="9037674" y="2474213"/>
                  </a:lnTo>
                  <a:lnTo>
                    <a:pt x="9036718" y="2471836"/>
                  </a:lnTo>
                  <a:close/>
                </a:path>
                <a:path w="16341090" h="11261090">
                  <a:moveTo>
                    <a:pt x="9667755" y="2737076"/>
                  </a:moveTo>
                  <a:lnTo>
                    <a:pt x="9661422" y="2734374"/>
                  </a:lnTo>
                  <a:lnTo>
                    <a:pt x="9658711" y="2735188"/>
                  </a:lnTo>
                  <a:lnTo>
                    <a:pt x="9656721" y="2739854"/>
                  </a:lnTo>
                  <a:lnTo>
                    <a:pt x="9657535" y="2742564"/>
                  </a:lnTo>
                  <a:lnTo>
                    <a:pt x="9663868" y="2745265"/>
                  </a:lnTo>
                  <a:lnTo>
                    <a:pt x="9666721" y="2744120"/>
                  </a:lnTo>
                  <a:lnTo>
                    <a:pt x="9668569" y="2739787"/>
                  </a:lnTo>
                  <a:lnTo>
                    <a:pt x="9667755" y="2737076"/>
                  </a:lnTo>
                  <a:close/>
                </a:path>
                <a:path w="16341090" h="11261090">
                  <a:moveTo>
                    <a:pt x="9117133" y="2502198"/>
                  </a:moveTo>
                  <a:lnTo>
                    <a:pt x="9110467" y="2499355"/>
                  </a:lnTo>
                  <a:lnTo>
                    <a:pt x="9108090" y="2500311"/>
                  </a:lnTo>
                  <a:lnTo>
                    <a:pt x="9106100" y="2504977"/>
                  </a:lnTo>
                  <a:lnTo>
                    <a:pt x="9107388" y="2507496"/>
                  </a:lnTo>
                  <a:lnTo>
                    <a:pt x="9109389" y="2508349"/>
                  </a:lnTo>
                  <a:lnTo>
                    <a:pt x="9109531" y="2508015"/>
                  </a:lnTo>
                  <a:lnTo>
                    <a:pt x="9113863" y="2509864"/>
                  </a:lnTo>
                  <a:lnTo>
                    <a:pt x="9116241" y="2508909"/>
                  </a:lnTo>
                  <a:lnTo>
                    <a:pt x="9118089" y="2504576"/>
                  </a:lnTo>
                  <a:lnTo>
                    <a:pt x="9117133" y="2502198"/>
                  </a:lnTo>
                  <a:close/>
                </a:path>
                <a:path w="16341090" h="11261090">
                  <a:moveTo>
                    <a:pt x="9590233" y="2700855"/>
                  </a:moveTo>
                  <a:lnTo>
                    <a:pt x="9583900" y="2698153"/>
                  </a:lnTo>
                  <a:lnTo>
                    <a:pt x="9581190" y="2698968"/>
                  </a:lnTo>
                  <a:lnTo>
                    <a:pt x="9579199" y="2703634"/>
                  </a:lnTo>
                  <a:lnTo>
                    <a:pt x="9580012" y="2706344"/>
                  </a:lnTo>
                  <a:lnTo>
                    <a:pt x="9586345" y="2709046"/>
                  </a:lnTo>
                  <a:lnTo>
                    <a:pt x="9589055" y="2708232"/>
                  </a:lnTo>
                  <a:lnTo>
                    <a:pt x="9591045" y="2703566"/>
                  </a:lnTo>
                  <a:lnTo>
                    <a:pt x="9590233" y="2700855"/>
                  </a:lnTo>
                  <a:close/>
                </a:path>
                <a:path w="16341090" h="11261090">
                  <a:moveTo>
                    <a:pt x="9196789" y="2533419"/>
                  </a:moveTo>
                  <a:lnTo>
                    <a:pt x="9190122" y="2530575"/>
                  </a:lnTo>
                  <a:lnTo>
                    <a:pt x="9187746" y="2531531"/>
                  </a:lnTo>
                  <a:lnTo>
                    <a:pt x="9185755" y="2536197"/>
                  </a:lnTo>
                  <a:lnTo>
                    <a:pt x="9187043" y="2538717"/>
                  </a:lnTo>
                  <a:lnTo>
                    <a:pt x="9193376" y="2541418"/>
                  </a:lnTo>
                  <a:lnTo>
                    <a:pt x="9195754" y="2540463"/>
                  </a:lnTo>
                  <a:lnTo>
                    <a:pt x="9197744" y="2535796"/>
                  </a:lnTo>
                  <a:lnTo>
                    <a:pt x="9196789" y="2533419"/>
                  </a:lnTo>
                  <a:close/>
                </a:path>
                <a:path w="16341090" h="11261090">
                  <a:moveTo>
                    <a:pt x="9276160" y="2565307"/>
                  </a:moveTo>
                  <a:lnTo>
                    <a:pt x="9269494" y="2562463"/>
                  </a:lnTo>
                  <a:lnTo>
                    <a:pt x="9267117" y="2563418"/>
                  </a:lnTo>
                  <a:lnTo>
                    <a:pt x="9265126" y="2568085"/>
                  </a:lnTo>
                  <a:lnTo>
                    <a:pt x="9266082" y="2570462"/>
                  </a:lnTo>
                  <a:lnTo>
                    <a:pt x="9272748" y="2573306"/>
                  </a:lnTo>
                  <a:lnTo>
                    <a:pt x="9275125" y="2572351"/>
                  </a:lnTo>
                  <a:lnTo>
                    <a:pt x="9277115" y="2567683"/>
                  </a:lnTo>
                  <a:lnTo>
                    <a:pt x="9276160" y="2565307"/>
                  </a:lnTo>
                  <a:close/>
                </a:path>
                <a:path w="16341090" h="11261090">
                  <a:moveTo>
                    <a:pt x="9512140" y="2665968"/>
                  </a:moveTo>
                  <a:lnTo>
                    <a:pt x="9505142" y="2662983"/>
                  </a:lnTo>
                  <a:lnTo>
                    <a:pt x="9502764" y="2663938"/>
                  </a:lnTo>
                  <a:lnTo>
                    <a:pt x="9500915" y="2668271"/>
                  </a:lnTo>
                  <a:lnTo>
                    <a:pt x="9501730" y="2670982"/>
                  </a:lnTo>
                  <a:lnTo>
                    <a:pt x="9508728" y="2673967"/>
                  </a:lnTo>
                  <a:lnTo>
                    <a:pt x="9511107" y="2673013"/>
                  </a:lnTo>
                  <a:lnTo>
                    <a:pt x="9512955" y="2668679"/>
                  </a:lnTo>
                  <a:lnTo>
                    <a:pt x="9512140" y="2665968"/>
                  </a:lnTo>
                  <a:close/>
                </a:path>
                <a:path w="16341090" h="11261090">
                  <a:moveTo>
                    <a:pt x="9354913" y="2597718"/>
                  </a:moveTo>
                  <a:lnTo>
                    <a:pt x="9348581" y="2595017"/>
                  </a:lnTo>
                  <a:lnTo>
                    <a:pt x="9346203" y="2595972"/>
                  </a:lnTo>
                  <a:lnTo>
                    <a:pt x="9344212" y="2600639"/>
                  </a:lnTo>
                  <a:lnTo>
                    <a:pt x="9345168" y="2603017"/>
                  </a:lnTo>
                  <a:lnTo>
                    <a:pt x="9351834" y="2605860"/>
                  </a:lnTo>
                  <a:lnTo>
                    <a:pt x="9354212" y="2604905"/>
                  </a:lnTo>
                  <a:lnTo>
                    <a:pt x="9356203" y="2600237"/>
                  </a:lnTo>
                  <a:lnTo>
                    <a:pt x="9354913" y="2597718"/>
                  </a:lnTo>
                  <a:close/>
                </a:path>
                <a:path w="16341090" h="11261090">
                  <a:moveTo>
                    <a:pt x="9433907" y="2631414"/>
                  </a:moveTo>
                  <a:lnTo>
                    <a:pt x="9427242" y="2628571"/>
                  </a:lnTo>
                  <a:lnTo>
                    <a:pt x="9424864" y="2629526"/>
                  </a:lnTo>
                  <a:lnTo>
                    <a:pt x="9422873" y="2634193"/>
                  </a:lnTo>
                  <a:lnTo>
                    <a:pt x="9423829" y="2636571"/>
                  </a:lnTo>
                  <a:lnTo>
                    <a:pt x="9430494" y="2639414"/>
                  </a:lnTo>
                  <a:lnTo>
                    <a:pt x="9432872" y="2638458"/>
                  </a:lnTo>
                  <a:lnTo>
                    <a:pt x="9434863" y="2633791"/>
                  </a:lnTo>
                  <a:lnTo>
                    <a:pt x="9433907" y="2631414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9480" y="13699"/>
              <a:ext cx="16242381" cy="112706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57727" y="909545"/>
              <a:ext cx="18201372" cy="10381368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07728" y="2979546"/>
              <a:ext cx="14573642" cy="617863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290935"/>
          </a:xfrm>
          <a:custGeom>
            <a:avLst/>
            <a:gdLst/>
            <a:ahLst/>
            <a:cxnLst/>
            <a:rect l="l" t="t" r="r" b="b"/>
            <a:pathLst>
              <a:path w="20104100" h="11290935">
                <a:moveTo>
                  <a:pt x="20104100" y="0"/>
                </a:moveTo>
                <a:lnTo>
                  <a:pt x="0" y="0"/>
                </a:lnTo>
                <a:lnTo>
                  <a:pt x="0" y="11290914"/>
                </a:lnTo>
                <a:lnTo>
                  <a:pt x="20104100" y="11290914"/>
                </a:lnTo>
                <a:lnTo>
                  <a:pt x="20104100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50116" y="10399538"/>
            <a:ext cx="685800" cy="387350"/>
          </a:xfrm>
          <a:custGeom>
            <a:avLst/>
            <a:gdLst/>
            <a:ahLst/>
            <a:cxnLst/>
            <a:rect l="l" t="t" r="r" b="b"/>
            <a:pathLst>
              <a:path w="685800" h="387350">
                <a:moveTo>
                  <a:pt x="608584" y="150876"/>
                </a:moveTo>
                <a:lnTo>
                  <a:pt x="602932" y="122580"/>
                </a:lnTo>
                <a:lnTo>
                  <a:pt x="587514" y="99453"/>
                </a:lnTo>
                <a:lnTo>
                  <a:pt x="564667" y="83845"/>
                </a:lnTo>
                <a:lnTo>
                  <a:pt x="536727" y="78117"/>
                </a:lnTo>
                <a:lnTo>
                  <a:pt x="338074" y="78117"/>
                </a:lnTo>
                <a:lnTo>
                  <a:pt x="310121" y="83845"/>
                </a:lnTo>
                <a:lnTo>
                  <a:pt x="287274" y="99453"/>
                </a:lnTo>
                <a:lnTo>
                  <a:pt x="271856" y="122580"/>
                </a:lnTo>
                <a:lnTo>
                  <a:pt x="266204" y="150876"/>
                </a:lnTo>
                <a:lnTo>
                  <a:pt x="266204" y="236105"/>
                </a:lnTo>
                <a:lnTo>
                  <a:pt x="273519" y="243522"/>
                </a:lnTo>
                <a:lnTo>
                  <a:pt x="291541" y="243522"/>
                </a:lnTo>
                <a:lnTo>
                  <a:pt x="298856" y="236105"/>
                </a:lnTo>
                <a:lnTo>
                  <a:pt x="298856" y="150876"/>
                </a:lnTo>
                <a:lnTo>
                  <a:pt x="301942" y="135445"/>
                </a:lnTo>
                <a:lnTo>
                  <a:pt x="310349" y="122821"/>
                </a:lnTo>
                <a:lnTo>
                  <a:pt x="322821" y="114300"/>
                </a:lnTo>
                <a:lnTo>
                  <a:pt x="338074" y="111175"/>
                </a:lnTo>
                <a:lnTo>
                  <a:pt x="536727" y="111175"/>
                </a:lnTo>
                <a:lnTo>
                  <a:pt x="551967" y="114300"/>
                </a:lnTo>
                <a:lnTo>
                  <a:pt x="564438" y="122821"/>
                </a:lnTo>
                <a:lnTo>
                  <a:pt x="572846" y="135445"/>
                </a:lnTo>
                <a:lnTo>
                  <a:pt x="575932" y="150876"/>
                </a:lnTo>
                <a:lnTo>
                  <a:pt x="575932" y="236499"/>
                </a:lnTo>
                <a:lnTo>
                  <a:pt x="583247" y="243903"/>
                </a:lnTo>
                <a:lnTo>
                  <a:pt x="601268" y="243903"/>
                </a:lnTo>
                <a:lnTo>
                  <a:pt x="608584" y="236499"/>
                </a:lnTo>
                <a:lnTo>
                  <a:pt x="608584" y="150876"/>
                </a:lnTo>
                <a:close/>
              </a:path>
              <a:path w="685800" h="387350">
                <a:moveTo>
                  <a:pt x="685736" y="150876"/>
                </a:moveTo>
                <a:lnTo>
                  <a:pt x="678129" y="103238"/>
                </a:lnTo>
                <a:lnTo>
                  <a:pt x="656958" y="61836"/>
                </a:lnTo>
                <a:lnTo>
                  <a:pt x="624674" y="29159"/>
                </a:lnTo>
                <a:lnTo>
                  <a:pt x="583780" y="7708"/>
                </a:lnTo>
                <a:lnTo>
                  <a:pt x="536727" y="0"/>
                </a:lnTo>
                <a:lnTo>
                  <a:pt x="338074" y="0"/>
                </a:lnTo>
                <a:lnTo>
                  <a:pt x="291020" y="7708"/>
                </a:lnTo>
                <a:lnTo>
                  <a:pt x="250126" y="29159"/>
                </a:lnTo>
                <a:lnTo>
                  <a:pt x="217855" y="61836"/>
                </a:lnTo>
                <a:lnTo>
                  <a:pt x="196672" y="103238"/>
                </a:lnTo>
                <a:lnTo>
                  <a:pt x="189064" y="150876"/>
                </a:lnTo>
                <a:lnTo>
                  <a:pt x="189064" y="152704"/>
                </a:lnTo>
                <a:lnTo>
                  <a:pt x="189369" y="154470"/>
                </a:lnTo>
                <a:lnTo>
                  <a:pt x="189915" y="156121"/>
                </a:lnTo>
                <a:lnTo>
                  <a:pt x="189458" y="157619"/>
                </a:lnTo>
                <a:lnTo>
                  <a:pt x="189217" y="159207"/>
                </a:lnTo>
                <a:lnTo>
                  <a:pt x="189217" y="160845"/>
                </a:lnTo>
                <a:lnTo>
                  <a:pt x="180060" y="206654"/>
                </a:lnTo>
                <a:lnTo>
                  <a:pt x="155105" y="244106"/>
                </a:lnTo>
                <a:lnTo>
                  <a:pt x="118110" y="269379"/>
                </a:lnTo>
                <a:lnTo>
                  <a:pt x="72872" y="278650"/>
                </a:lnTo>
                <a:lnTo>
                  <a:pt x="7315" y="278650"/>
                </a:lnTo>
                <a:lnTo>
                  <a:pt x="0" y="286054"/>
                </a:lnTo>
                <a:lnTo>
                  <a:pt x="0" y="379615"/>
                </a:lnTo>
                <a:lnTo>
                  <a:pt x="7315" y="387032"/>
                </a:lnTo>
                <a:lnTo>
                  <a:pt x="25336" y="387032"/>
                </a:lnTo>
                <a:lnTo>
                  <a:pt x="32651" y="379615"/>
                </a:lnTo>
                <a:lnTo>
                  <a:pt x="32651" y="311721"/>
                </a:lnTo>
                <a:lnTo>
                  <a:pt x="72872" y="311721"/>
                </a:lnTo>
                <a:lnTo>
                  <a:pt x="119913" y="304012"/>
                </a:lnTo>
                <a:lnTo>
                  <a:pt x="160820" y="282575"/>
                </a:lnTo>
                <a:lnTo>
                  <a:pt x="193090" y="249885"/>
                </a:lnTo>
                <a:lnTo>
                  <a:pt x="214274" y="208483"/>
                </a:lnTo>
                <a:lnTo>
                  <a:pt x="221881" y="160845"/>
                </a:lnTo>
                <a:lnTo>
                  <a:pt x="221881" y="159016"/>
                </a:lnTo>
                <a:lnTo>
                  <a:pt x="221576" y="157251"/>
                </a:lnTo>
                <a:lnTo>
                  <a:pt x="221030" y="155613"/>
                </a:lnTo>
                <a:lnTo>
                  <a:pt x="221475" y="154114"/>
                </a:lnTo>
                <a:lnTo>
                  <a:pt x="221716" y="152527"/>
                </a:lnTo>
                <a:lnTo>
                  <a:pt x="221716" y="150876"/>
                </a:lnTo>
                <a:lnTo>
                  <a:pt x="230873" y="105067"/>
                </a:lnTo>
                <a:lnTo>
                  <a:pt x="255841" y="67614"/>
                </a:lnTo>
                <a:lnTo>
                  <a:pt x="292823" y="42341"/>
                </a:lnTo>
                <a:lnTo>
                  <a:pt x="338074" y="33070"/>
                </a:lnTo>
                <a:lnTo>
                  <a:pt x="536727" y="33070"/>
                </a:lnTo>
                <a:lnTo>
                  <a:pt x="581977" y="42341"/>
                </a:lnTo>
                <a:lnTo>
                  <a:pt x="618972" y="67614"/>
                </a:lnTo>
                <a:lnTo>
                  <a:pt x="643928" y="105067"/>
                </a:lnTo>
                <a:lnTo>
                  <a:pt x="653084" y="150876"/>
                </a:lnTo>
                <a:lnTo>
                  <a:pt x="653084" y="236499"/>
                </a:lnTo>
                <a:lnTo>
                  <a:pt x="660400" y="243903"/>
                </a:lnTo>
                <a:lnTo>
                  <a:pt x="678421" y="243903"/>
                </a:lnTo>
                <a:lnTo>
                  <a:pt x="685736" y="236499"/>
                </a:lnTo>
                <a:lnTo>
                  <a:pt x="685736" y="150876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873639" y="10318653"/>
            <a:ext cx="497205" cy="389255"/>
          </a:xfrm>
          <a:custGeom>
            <a:avLst/>
            <a:gdLst/>
            <a:ahLst/>
            <a:cxnLst/>
            <a:rect l="l" t="t" r="r" b="b"/>
            <a:pathLst>
              <a:path w="497205" h="389254">
                <a:moveTo>
                  <a:pt x="419531" y="231076"/>
                </a:moveTo>
                <a:lnTo>
                  <a:pt x="413867" y="202768"/>
                </a:lnTo>
                <a:lnTo>
                  <a:pt x="398449" y="179641"/>
                </a:lnTo>
                <a:lnTo>
                  <a:pt x="375602" y="164033"/>
                </a:lnTo>
                <a:lnTo>
                  <a:pt x="347662" y="158305"/>
                </a:lnTo>
                <a:lnTo>
                  <a:pt x="172885" y="158305"/>
                </a:lnTo>
                <a:lnTo>
                  <a:pt x="165569" y="165709"/>
                </a:lnTo>
                <a:lnTo>
                  <a:pt x="165569" y="183972"/>
                </a:lnTo>
                <a:lnTo>
                  <a:pt x="172885" y="191376"/>
                </a:lnTo>
                <a:lnTo>
                  <a:pt x="347662" y="191376"/>
                </a:lnTo>
                <a:lnTo>
                  <a:pt x="362915" y="194500"/>
                </a:lnTo>
                <a:lnTo>
                  <a:pt x="375373" y="203009"/>
                </a:lnTo>
                <a:lnTo>
                  <a:pt x="383781" y="215633"/>
                </a:lnTo>
                <a:lnTo>
                  <a:pt x="386867" y="231076"/>
                </a:lnTo>
                <a:lnTo>
                  <a:pt x="386867" y="237045"/>
                </a:lnTo>
                <a:lnTo>
                  <a:pt x="383781" y="252488"/>
                </a:lnTo>
                <a:lnTo>
                  <a:pt x="375373" y="265099"/>
                </a:lnTo>
                <a:lnTo>
                  <a:pt x="362915" y="273621"/>
                </a:lnTo>
                <a:lnTo>
                  <a:pt x="347662" y="276745"/>
                </a:lnTo>
                <a:lnTo>
                  <a:pt x="149009" y="276745"/>
                </a:lnTo>
                <a:lnTo>
                  <a:pt x="133756" y="273621"/>
                </a:lnTo>
                <a:lnTo>
                  <a:pt x="121297" y="265099"/>
                </a:lnTo>
                <a:lnTo>
                  <a:pt x="112890" y="252488"/>
                </a:lnTo>
                <a:lnTo>
                  <a:pt x="109804" y="237045"/>
                </a:lnTo>
                <a:lnTo>
                  <a:pt x="109804" y="9309"/>
                </a:lnTo>
                <a:lnTo>
                  <a:pt x="102489" y="1905"/>
                </a:lnTo>
                <a:lnTo>
                  <a:pt x="84455" y="1905"/>
                </a:lnTo>
                <a:lnTo>
                  <a:pt x="77139" y="9309"/>
                </a:lnTo>
                <a:lnTo>
                  <a:pt x="77139" y="237045"/>
                </a:lnTo>
                <a:lnTo>
                  <a:pt x="82804" y="265341"/>
                </a:lnTo>
                <a:lnTo>
                  <a:pt x="98221" y="288480"/>
                </a:lnTo>
                <a:lnTo>
                  <a:pt x="121069" y="304088"/>
                </a:lnTo>
                <a:lnTo>
                  <a:pt x="149009" y="309803"/>
                </a:lnTo>
                <a:lnTo>
                  <a:pt x="347662" y="309803"/>
                </a:lnTo>
                <a:lnTo>
                  <a:pt x="375615" y="304076"/>
                </a:lnTo>
                <a:lnTo>
                  <a:pt x="398462" y="288467"/>
                </a:lnTo>
                <a:lnTo>
                  <a:pt x="413867" y="265341"/>
                </a:lnTo>
                <a:lnTo>
                  <a:pt x="419531" y="237045"/>
                </a:lnTo>
                <a:lnTo>
                  <a:pt x="419531" y="231076"/>
                </a:lnTo>
                <a:close/>
              </a:path>
              <a:path w="497205" h="389254">
                <a:moveTo>
                  <a:pt x="496684" y="231063"/>
                </a:moveTo>
                <a:lnTo>
                  <a:pt x="489064" y="183426"/>
                </a:lnTo>
                <a:lnTo>
                  <a:pt x="467893" y="142011"/>
                </a:lnTo>
                <a:lnTo>
                  <a:pt x="435610" y="109334"/>
                </a:lnTo>
                <a:lnTo>
                  <a:pt x="394716" y="87896"/>
                </a:lnTo>
                <a:lnTo>
                  <a:pt x="347662" y="80187"/>
                </a:lnTo>
                <a:lnTo>
                  <a:pt x="197942" y="80187"/>
                </a:lnTo>
                <a:lnTo>
                  <a:pt x="197942" y="7404"/>
                </a:lnTo>
                <a:lnTo>
                  <a:pt x="190627" y="0"/>
                </a:lnTo>
                <a:lnTo>
                  <a:pt x="172605" y="0"/>
                </a:lnTo>
                <a:lnTo>
                  <a:pt x="165290" y="7404"/>
                </a:lnTo>
                <a:lnTo>
                  <a:pt x="165290" y="96202"/>
                </a:lnTo>
                <a:lnTo>
                  <a:pt x="165671" y="98513"/>
                </a:lnTo>
                <a:lnTo>
                  <a:pt x="166547" y="106807"/>
                </a:lnTo>
                <a:lnTo>
                  <a:pt x="173469" y="113245"/>
                </a:lnTo>
                <a:lnTo>
                  <a:pt x="347662" y="113245"/>
                </a:lnTo>
                <a:lnTo>
                  <a:pt x="392912" y="122529"/>
                </a:lnTo>
                <a:lnTo>
                  <a:pt x="429907" y="147789"/>
                </a:lnTo>
                <a:lnTo>
                  <a:pt x="454863" y="185242"/>
                </a:lnTo>
                <a:lnTo>
                  <a:pt x="464019" y="231063"/>
                </a:lnTo>
                <a:lnTo>
                  <a:pt x="464019" y="237794"/>
                </a:lnTo>
                <a:lnTo>
                  <a:pt x="454863" y="283603"/>
                </a:lnTo>
                <a:lnTo>
                  <a:pt x="429907" y="321056"/>
                </a:lnTo>
                <a:lnTo>
                  <a:pt x="392912" y="346329"/>
                </a:lnTo>
                <a:lnTo>
                  <a:pt x="347662" y="355600"/>
                </a:lnTo>
                <a:lnTo>
                  <a:pt x="149009" y="355600"/>
                </a:lnTo>
                <a:lnTo>
                  <a:pt x="103759" y="346329"/>
                </a:lnTo>
                <a:lnTo>
                  <a:pt x="66776" y="321056"/>
                </a:lnTo>
                <a:lnTo>
                  <a:pt x="41808" y="283603"/>
                </a:lnTo>
                <a:lnTo>
                  <a:pt x="32651" y="237794"/>
                </a:lnTo>
                <a:lnTo>
                  <a:pt x="32651" y="166611"/>
                </a:lnTo>
                <a:lnTo>
                  <a:pt x="25336" y="159194"/>
                </a:lnTo>
                <a:lnTo>
                  <a:pt x="7315" y="159194"/>
                </a:lnTo>
                <a:lnTo>
                  <a:pt x="0" y="166611"/>
                </a:lnTo>
                <a:lnTo>
                  <a:pt x="0" y="237794"/>
                </a:lnTo>
                <a:lnTo>
                  <a:pt x="7607" y="285432"/>
                </a:lnTo>
                <a:lnTo>
                  <a:pt x="28790" y="326847"/>
                </a:lnTo>
                <a:lnTo>
                  <a:pt x="61061" y="359524"/>
                </a:lnTo>
                <a:lnTo>
                  <a:pt x="101968" y="380961"/>
                </a:lnTo>
                <a:lnTo>
                  <a:pt x="149009" y="388670"/>
                </a:lnTo>
                <a:lnTo>
                  <a:pt x="347662" y="388670"/>
                </a:lnTo>
                <a:lnTo>
                  <a:pt x="394716" y="380961"/>
                </a:lnTo>
                <a:lnTo>
                  <a:pt x="435610" y="359524"/>
                </a:lnTo>
                <a:lnTo>
                  <a:pt x="467893" y="326847"/>
                </a:lnTo>
                <a:lnTo>
                  <a:pt x="489064" y="285432"/>
                </a:lnTo>
                <a:lnTo>
                  <a:pt x="496684" y="237794"/>
                </a:lnTo>
                <a:lnTo>
                  <a:pt x="496684" y="2310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875604" y="10399742"/>
            <a:ext cx="497205" cy="387350"/>
          </a:xfrm>
          <a:custGeom>
            <a:avLst/>
            <a:gdLst/>
            <a:ahLst/>
            <a:cxnLst/>
            <a:rect l="l" t="t" r="r" b="b"/>
            <a:pathLst>
              <a:path w="497205" h="387350">
                <a:moveTo>
                  <a:pt x="419531" y="151625"/>
                </a:moveTo>
                <a:lnTo>
                  <a:pt x="413867" y="123329"/>
                </a:lnTo>
                <a:lnTo>
                  <a:pt x="398449" y="100190"/>
                </a:lnTo>
                <a:lnTo>
                  <a:pt x="375602" y="84582"/>
                </a:lnTo>
                <a:lnTo>
                  <a:pt x="347662" y="78854"/>
                </a:lnTo>
                <a:lnTo>
                  <a:pt x="149009" y="78854"/>
                </a:lnTo>
                <a:lnTo>
                  <a:pt x="121056" y="84594"/>
                </a:lnTo>
                <a:lnTo>
                  <a:pt x="98209" y="100203"/>
                </a:lnTo>
                <a:lnTo>
                  <a:pt x="82791" y="123329"/>
                </a:lnTo>
                <a:lnTo>
                  <a:pt x="77139" y="151625"/>
                </a:lnTo>
                <a:lnTo>
                  <a:pt x="77139" y="157594"/>
                </a:lnTo>
                <a:lnTo>
                  <a:pt x="82804" y="185902"/>
                </a:lnTo>
                <a:lnTo>
                  <a:pt x="98221" y="209029"/>
                </a:lnTo>
                <a:lnTo>
                  <a:pt x="121069" y="224637"/>
                </a:lnTo>
                <a:lnTo>
                  <a:pt x="149009" y="230365"/>
                </a:lnTo>
                <a:lnTo>
                  <a:pt x="323786" y="230365"/>
                </a:lnTo>
                <a:lnTo>
                  <a:pt x="331101" y="222961"/>
                </a:lnTo>
                <a:lnTo>
                  <a:pt x="331101" y="204698"/>
                </a:lnTo>
                <a:lnTo>
                  <a:pt x="323786" y="197294"/>
                </a:lnTo>
                <a:lnTo>
                  <a:pt x="149009" y="197294"/>
                </a:lnTo>
                <a:lnTo>
                  <a:pt x="133756" y="194170"/>
                </a:lnTo>
                <a:lnTo>
                  <a:pt x="121297" y="185661"/>
                </a:lnTo>
                <a:lnTo>
                  <a:pt x="112890" y="173037"/>
                </a:lnTo>
                <a:lnTo>
                  <a:pt x="109804" y="157594"/>
                </a:lnTo>
                <a:lnTo>
                  <a:pt x="109804" y="151625"/>
                </a:lnTo>
                <a:lnTo>
                  <a:pt x="112890" y="136182"/>
                </a:lnTo>
                <a:lnTo>
                  <a:pt x="121297" y="123571"/>
                </a:lnTo>
                <a:lnTo>
                  <a:pt x="133756" y="115049"/>
                </a:lnTo>
                <a:lnTo>
                  <a:pt x="149009" y="111925"/>
                </a:lnTo>
                <a:lnTo>
                  <a:pt x="347662" y="111925"/>
                </a:lnTo>
                <a:lnTo>
                  <a:pt x="362915" y="115049"/>
                </a:lnTo>
                <a:lnTo>
                  <a:pt x="375373" y="123571"/>
                </a:lnTo>
                <a:lnTo>
                  <a:pt x="383781" y="136182"/>
                </a:lnTo>
                <a:lnTo>
                  <a:pt x="386867" y="151625"/>
                </a:lnTo>
                <a:lnTo>
                  <a:pt x="386867" y="379361"/>
                </a:lnTo>
                <a:lnTo>
                  <a:pt x="394182" y="386765"/>
                </a:lnTo>
                <a:lnTo>
                  <a:pt x="412216" y="386765"/>
                </a:lnTo>
                <a:lnTo>
                  <a:pt x="419531" y="379361"/>
                </a:lnTo>
                <a:lnTo>
                  <a:pt x="419531" y="151625"/>
                </a:lnTo>
                <a:close/>
              </a:path>
              <a:path w="497205" h="387350">
                <a:moveTo>
                  <a:pt x="496684" y="150863"/>
                </a:moveTo>
                <a:lnTo>
                  <a:pt x="489077" y="103225"/>
                </a:lnTo>
                <a:lnTo>
                  <a:pt x="467893" y="61823"/>
                </a:lnTo>
                <a:lnTo>
                  <a:pt x="435610" y="29133"/>
                </a:lnTo>
                <a:lnTo>
                  <a:pt x="394716" y="7696"/>
                </a:lnTo>
                <a:lnTo>
                  <a:pt x="347662" y="0"/>
                </a:lnTo>
                <a:lnTo>
                  <a:pt x="149009" y="0"/>
                </a:lnTo>
                <a:lnTo>
                  <a:pt x="101968" y="7708"/>
                </a:lnTo>
                <a:lnTo>
                  <a:pt x="61061" y="29146"/>
                </a:lnTo>
                <a:lnTo>
                  <a:pt x="28790" y="61823"/>
                </a:lnTo>
                <a:lnTo>
                  <a:pt x="7607" y="103238"/>
                </a:lnTo>
                <a:lnTo>
                  <a:pt x="0" y="150876"/>
                </a:lnTo>
                <a:lnTo>
                  <a:pt x="0" y="157607"/>
                </a:lnTo>
                <a:lnTo>
                  <a:pt x="7607" y="205244"/>
                </a:lnTo>
                <a:lnTo>
                  <a:pt x="28790" y="246659"/>
                </a:lnTo>
                <a:lnTo>
                  <a:pt x="61061" y="279336"/>
                </a:lnTo>
                <a:lnTo>
                  <a:pt x="101968" y="300774"/>
                </a:lnTo>
                <a:lnTo>
                  <a:pt x="149009" y="308483"/>
                </a:lnTo>
                <a:lnTo>
                  <a:pt x="302806" y="308483"/>
                </a:lnTo>
                <a:lnTo>
                  <a:pt x="302806" y="379590"/>
                </a:lnTo>
                <a:lnTo>
                  <a:pt x="310121" y="387007"/>
                </a:lnTo>
                <a:lnTo>
                  <a:pt x="328142" y="387007"/>
                </a:lnTo>
                <a:lnTo>
                  <a:pt x="335457" y="379590"/>
                </a:lnTo>
                <a:lnTo>
                  <a:pt x="335457" y="282879"/>
                </a:lnTo>
                <a:lnTo>
                  <a:pt x="328142" y="275475"/>
                </a:lnTo>
                <a:lnTo>
                  <a:pt x="317157" y="275602"/>
                </a:lnTo>
                <a:lnTo>
                  <a:pt x="314782" y="275412"/>
                </a:lnTo>
                <a:lnTo>
                  <a:pt x="149009" y="275412"/>
                </a:lnTo>
                <a:lnTo>
                  <a:pt x="103759" y="266141"/>
                </a:lnTo>
                <a:lnTo>
                  <a:pt x="66776" y="240868"/>
                </a:lnTo>
                <a:lnTo>
                  <a:pt x="41808" y="203415"/>
                </a:lnTo>
                <a:lnTo>
                  <a:pt x="32651" y="157594"/>
                </a:lnTo>
                <a:lnTo>
                  <a:pt x="32651" y="150863"/>
                </a:lnTo>
                <a:lnTo>
                  <a:pt x="41808" y="105054"/>
                </a:lnTo>
                <a:lnTo>
                  <a:pt x="66776" y="67602"/>
                </a:lnTo>
                <a:lnTo>
                  <a:pt x="103759" y="42329"/>
                </a:lnTo>
                <a:lnTo>
                  <a:pt x="149009" y="33058"/>
                </a:lnTo>
                <a:lnTo>
                  <a:pt x="347662" y="33058"/>
                </a:lnTo>
                <a:lnTo>
                  <a:pt x="392912" y="42329"/>
                </a:lnTo>
                <a:lnTo>
                  <a:pt x="429907" y="67602"/>
                </a:lnTo>
                <a:lnTo>
                  <a:pt x="454863" y="105054"/>
                </a:lnTo>
                <a:lnTo>
                  <a:pt x="464019" y="150863"/>
                </a:lnTo>
                <a:lnTo>
                  <a:pt x="464019" y="222046"/>
                </a:lnTo>
                <a:lnTo>
                  <a:pt x="471335" y="229463"/>
                </a:lnTo>
                <a:lnTo>
                  <a:pt x="489369" y="229463"/>
                </a:lnTo>
                <a:lnTo>
                  <a:pt x="496684" y="222046"/>
                </a:lnTo>
                <a:lnTo>
                  <a:pt x="496684" y="1508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13400" y="10399054"/>
            <a:ext cx="490855" cy="231775"/>
          </a:xfrm>
          <a:custGeom>
            <a:avLst/>
            <a:gdLst/>
            <a:ahLst/>
            <a:cxnLst/>
            <a:rect l="l" t="t" r="r" b="b"/>
            <a:pathLst>
              <a:path w="490855" h="231775">
                <a:moveTo>
                  <a:pt x="482954" y="0"/>
                </a:moveTo>
                <a:lnTo>
                  <a:pt x="149014" y="0"/>
                </a:lnTo>
                <a:lnTo>
                  <a:pt x="101965" y="7704"/>
                </a:lnTo>
                <a:lnTo>
                  <a:pt x="61065" y="29148"/>
                </a:lnTo>
                <a:lnTo>
                  <a:pt x="28789" y="61827"/>
                </a:lnTo>
                <a:lnTo>
                  <a:pt x="7609" y="103237"/>
                </a:lnTo>
                <a:lnTo>
                  <a:pt x="0" y="150873"/>
                </a:lnTo>
                <a:lnTo>
                  <a:pt x="0" y="223968"/>
                </a:lnTo>
                <a:lnTo>
                  <a:pt x="7315" y="231375"/>
                </a:lnTo>
                <a:lnTo>
                  <a:pt x="25341" y="231375"/>
                </a:lnTo>
                <a:lnTo>
                  <a:pt x="32657" y="223968"/>
                </a:lnTo>
                <a:lnTo>
                  <a:pt x="32657" y="150873"/>
                </a:lnTo>
                <a:lnTo>
                  <a:pt x="41815" y="105060"/>
                </a:lnTo>
                <a:lnTo>
                  <a:pt x="66775" y="67608"/>
                </a:lnTo>
                <a:lnTo>
                  <a:pt x="103765" y="42337"/>
                </a:lnTo>
                <a:lnTo>
                  <a:pt x="149014" y="33064"/>
                </a:lnTo>
                <a:lnTo>
                  <a:pt x="473941" y="33064"/>
                </a:lnTo>
                <a:lnTo>
                  <a:pt x="482954" y="33064"/>
                </a:lnTo>
                <a:lnTo>
                  <a:pt x="490269" y="25658"/>
                </a:lnTo>
                <a:lnTo>
                  <a:pt x="490269" y="7406"/>
                </a:lnTo>
                <a:lnTo>
                  <a:pt x="482954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490555" y="10477174"/>
            <a:ext cx="804545" cy="312420"/>
          </a:xfrm>
          <a:custGeom>
            <a:avLst/>
            <a:gdLst/>
            <a:ahLst/>
            <a:cxnLst/>
            <a:rect l="l" t="t" r="r" b="b"/>
            <a:pathLst>
              <a:path w="804544" h="312420">
                <a:moveTo>
                  <a:pt x="614057" y="208191"/>
                </a:moveTo>
                <a:lnTo>
                  <a:pt x="606742" y="200787"/>
                </a:lnTo>
                <a:lnTo>
                  <a:pt x="597725" y="200787"/>
                </a:lnTo>
                <a:lnTo>
                  <a:pt x="595045" y="201028"/>
                </a:lnTo>
                <a:lnTo>
                  <a:pt x="533793" y="201028"/>
                </a:lnTo>
                <a:lnTo>
                  <a:pt x="488543" y="191757"/>
                </a:lnTo>
                <a:lnTo>
                  <a:pt x="451561" y="166484"/>
                </a:lnTo>
                <a:lnTo>
                  <a:pt x="426593" y="129032"/>
                </a:lnTo>
                <a:lnTo>
                  <a:pt x="417436" y="83223"/>
                </a:lnTo>
                <a:lnTo>
                  <a:pt x="417436" y="13296"/>
                </a:lnTo>
                <a:lnTo>
                  <a:pt x="414718" y="8394"/>
                </a:lnTo>
                <a:lnTo>
                  <a:pt x="410565" y="5397"/>
                </a:lnTo>
                <a:lnTo>
                  <a:pt x="407581" y="2082"/>
                </a:lnTo>
                <a:lnTo>
                  <a:pt x="403301" y="0"/>
                </a:lnTo>
                <a:lnTo>
                  <a:pt x="71869" y="0"/>
                </a:lnTo>
                <a:lnTo>
                  <a:pt x="43916" y="5727"/>
                </a:lnTo>
                <a:lnTo>
                  <a:pt x="21069" y="21336"/>
                </a:lnTo>
                <a:lnTo>
                  <a:pt x="5664" y="44462"/>
                </a:lnTo>
                <a:lnTo>
                  <a:pt x="0" y="72758"/>
                </a:lnTo>
                <a:lnTo>
                  <a:pt x="0" y="145859"/>
                </a:lnTo>
                <a:lnTo>
                  <a:pt x="7315" y="153263"/>
                </a:lnTo>
                <a:lnTo>
                  <a:pt x="25349" y="153263"/>
                </a:lnTo>
                <a:lnTo>
                  <a:pt x="32664" y="145859"/>
                </a:lnTo>
                <a:lnTo>
                  <a:pt x="32664" y="72758"/>
                </a:lnTo>
                <a:lnTo>
                  <a:pt x="35750" y="57327"/>
                </a:lnTo>
                <a:lnTo>
                  <a:pt x="44157" y="44704"/>
                </a:lnTo>
                <a:lnTo>
                  <a:pt x="56629" y="36182"/>
                </a:lnTo>
                <a:lnTo>
                  <a:pt x="71869" y="33058"/>
                </a:lnTo>
                <a:lnTo>
                  <a:pt x="384784" y="33058"/>
                </a:lnTo>
                <a:lnTo>
                  <a:pt x="384784" y="83223"/>
                </a:lnTo>
                <a:lnTo>
                  <a:pt x="392391" y="130860"/>
                </a:lnTo>
                <a:lnTo>
                  <a:pt x="413575" y="172262"/>
                </a:lnTo>
                <a:lnTo>
                  <a:pt x="445846" y="204939"/>
                </a:lnTo>
                <a:lnTo>
                  <a:pt x="486740" y="226390"/>
                </a:lnTo>
                <a:lnTo>
                  <a:pt x="533793" y="234099"/>
                </a:lnTo>
                <a:lnTo>
                  <a:pt x="581393" y="234099"/>
                </a:lnTo>
                <a:lnTo>
                  <a:pt x="581393" y="304520"/>
                </a:lnTo>
                <a:lnTo>
                  <a:pt x="588708" y="311924"/>
                </a:lnTo>
                <a:lnTo>
                  <a:pt x="606742" y="311924"/>
                </a:lnTo>
                <a:lnTo>
                  <a:pt x="614057" y="304520"/>
                </a:lnTo>
                <a:lnTo>
                  <a:pt x="614057" y="208191"/>
                </a:lnTo>
                <a:close/>
              </a:path>
              <a:path w="804544" h="312420">
                <a:moveTo>
                  <a:pt x="804316" y="10121"/>
                </a:moveTo>
                <a:lnTo>
                  <a:pt x="797001" y="2717"/>
                </a:lnTo>
                <a:lnTo>
                  <a:pt x="778967" y="2717"/>
                </a:lnTo>
                <a:lnTo>
                  <a:pt x="771652" y="10121"/>
                </a:lnTo>
                <a:lnTo>
                  <a:pt x="771652" y="82118"/>
                </a:lnTo>
                <a:lnTo>
                  <a:pt x="768565" y="97548"/>
                </a:lnTo>
                <a:lnTo>
                  <a:pt x="760158" y="110172"/>
                </a:lnTo>
                <a:lnTo>
                  <a:pt x="747687" y="118694"/>
                </a:lnTo>
                <a:lnTo>
                  <a:pt x="732447" y="121818"/>
                </a:lnTo>
                <a:lnTo>
                  <a:pt x="533793" y="121818"/>
                </a:lnTo>
                <a:lnTo>
                  <a:pt x="518541" y="118694"/>
                </a:lnTo>
                <a:lnTo>
                  <a:pt x="506082" y="110172"/>
                </a:lnTo>
                <a:lnTo>
                  <a:pt x="497662" y="97548"/>
                </a:lnTo>
                <a:lnTo>
                  <a:pt x="494576" y="82118"/>
                </a:lnTo>
                <a:lnTo>
                  <a:pt x="494576" y="9728"/>
                </a:lnTo>
                <a:lnTo>
                  <a:pt x="487260" y="2324"/>
                </a:lnTo>
                <a:lnTo>
                  <a:pt x="469239" y="2324"/>
                </a:lnTo>
                <a:lnTo>
                  <a:pt x="461924" y="9728"/>
                </a:lnTo>
                <a:lnTo>
                  <a:pt x="461924" y="82118"/>
                </a:lnTo>
                <a:lnTo>
                  <a:pt x="467575" y="110413"/>
                </a:lnTo>
                <a:lnTo>
                  <a:pt x="482993" y="133553"/>
                </a:lnTo>
                <a:lnTo>
                  <a:pt x="505841" y="149161"/>
                </a:lnTo>
                <a:lnTo>
                  <a:pt x="533793" y="154876"/>
                </a:lnTo>
                <a:lnTo>
                  <a:pt x="732447" y="154876"/>
                </a:lnTo>
                <a:lnTo>
                  <a:pt x="760399" y="149148"/>
                </a:lnTo>
                <a:lnTo>
                  <a:pt x="783234" y="133540"/>
                </a:lnTo>
                <a:lnTo>
                  <a:pt x="798652" y="110413"/>
                </a:lnTo>
                <a:lnTo>
                  <a:pt x="804316" y="82118"/>
                </a:lnTo>
                <a:lnTo>
                  <a:pt x="804316" y="1012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5200" y="10453212"/>
            <a:ext cx="3540760" cy="324485"/>
          </a:xfrm>
          <a:custGeom>
            <a:avLst/>
            <a:gdLst/>
            <a:ahLst/>
            <a:cxnLst/>
            <a:rect l="l" t="t" r="r" b="b"/>
            <a:pathLst>
              <a:path w="3540760" h="324484">
                <a:moveTo>
                  <a:pt x="128465" y="0"/>
                </a:moveTo>
                <a:lnTo>
                  <a:pt x="78754" y="9064"/>
                </a:lnTo>
                <a:lnTo>
                  <a:pt x="37887" y="34876"/>
                </a:lnTo>
                <a:lnTo>
                  <a:pt x="10193" y="75366"/>
                </a:lnTo>
                <a:lnTo>
                  <a:pt x="0" y="128465"/>
                </a:lnTo>
                <a:lnTo>
                  <a:pt x="9764" y="181051"/>
                </a:lnTo>
                <a:lnTo>
                  <a:pt x="36716" y="221720"/>
                </a:lnTo>
                <a:lnTo>
                  <a:pt x="77342" y="247961"/>
                </a:lnTo>
                <a:lnTo>
                  <a:pt x="128130" y="257265"/>
                </a:lnTo>
                <a:lnTo>
                  <a:pt x="163665" y="252958"/>
                </a:lnTo>
                <a:lnTo>
                  <a:pt x="194872" y="240371"/>
                </a:lnTo>
                <a:lnTo>
                  <a:pt x="220810" y="220005"/>
                </a:lnTo>
                <a:lnTo>
                  <a:pt x="223347" y="216451"/>
                </a:lnTo>
                <a:lnTo>
                  <a:pt x="127461" y="216451"/>
                </a:lnTo>
                <a:lnTo>
                  <a:pt x="94665" y="210235"/>
                </a:lnTo>
                <a:lnTo>
                  <a:pt x="68832" y="192572"/>
                </a:lnTo>
                <a:lnTo>
                  <a:pt x="51906" y="164936"/>
                </a:lnTo>
                <a:lnTo>
                  <a:pt x="45832" y="128800"/>
                </a:lnTo>
                <a:lnTo>
                  <a:pt x="52058" y="92047"/>
                </a:lnTo>
                <a:lnTo>
                  <a:pt x="69292" y="64358"/>
                </a:lnTo>
                <a:lnTo>
                  <a:pt x="95371" y="46893"/>
                </a:lnTo>
                <a:lnTo>
                  <a:pt x="128130" y="40814"/>
                </a:lnTo>
                <a:lnTo>
                  <a:pt x="223009" y="40814"/>
                </a:lnTo>
                <a:lnTo>
                  <a:pt x="219921" y="36413"/>
                </a:lnTo>
                <a:lnTo>
                  <a:pt x="193869" y="16392"/>
                </a:lnTo>
                <a:lnTo>
                  <a:pt x="162798" y="4150"/>
                </a:lnTo>
                <a:lnTo>
                  <a:pt x="128465" y="0"/>
                </a:lnTo>
                <a:close/>
              </a:path>
              <a:path w="3540760" h="324484">
                <a:moveTo>
                  <a:pt x="203403" y="167607"/>
                </a:moveTo>
                <a:lnTo>
                  <a:pt x="191961" y="188223"/>
                </a:lnTo>
                <a:lnTo>
                  <a:pt x="174591" y="203571"/>
                </a:lnTo>
                <a:lnTo>
                  <a:pt x="152641" y="213147"/>
                </a:lnTo>
                <a:lnTo>
                  <a:pt x="127461" y="216451"/>
                </a:lnTo>
                <a:lnTo>
                  <a:pt x="223347" y="216451"/>
                </a:lnTo>
                <a:lnTo>
                  <a:pt x="240538" y="192363"/>
                </a:lnTo>
                <a:lnTo>
                  <a:pt x="203403" y="167607"/>
                </a:lnTo>
                <a:close/>
              </a:path>
              <a:path w="3540760" h="324484">
                <a:moveTo>
                  <a:pt x="223009" y="40814"/>
                </a:moveTo>
                <a:lnTo>
                  <a:pt x="128130" y="40814"/>
                </a:lnTo>
                <a:lnTo>
                  <a:pt x="153138" y="44243"/>
                </a:lnTo>
                <a:lnTo>
                  <a:pt x="174381" y="53945"/>
                </a:lnTo>
                <a:lnTo>
                  <a:pt x="190983" y="69041"/>
                </a:lnTo>
                <a:lnTo>
                  <a:pt x="202065" y="88654"/>
                </a:lnTo>
                <a:lnTo>
                  <a:pt x="239200" y="63898"/>
                </a:lnTo>
                <a:lnTo>
                  <a:pt x="223009" y="40814"/>
                </a:lnTo>
                <a:close/>
              </a:path>
              <a:path w="3540760" h="324484">
                <a:moveTo>
                  <a:pt x="355682" y="71927"/>
                </a:moveTo>
                <a:lnTo>
                  <a:pt x="317831" y="78785"/>
                </a:lnTo>
                <a:lnTo>
                  <a:pt x="287727" y="97938"/>
                </a:lnTo>
                <a:lnTo>
                  <a:pt x="267848" y="127252"/>
                </a:lnTo>
                <a:lnTo>
                  <a:pt x="260671" y="164596"/>
                </a:lnTo>
                <a:lnTo>
                  <a:pt x="267848" y="201940"/>
                </a:lnTo>
                <a:lnTo>
                  <a:pt x="287727" y="231254"/>
                </a:lnTo>
                <a:lnTo>
                  <a:pt x="317831" y="250407"/>
                </a:lnTo>
                <a:lnTo>
                  <a:pt x="355682" y="257265"/>
                </a:lnTo>
                <a:lnTo>
                  <a:pt x="393532" y="250407"/>
                </a:lnTo>
                <a:lnTo>
                  <a:pt x="423636" y="231254"/>
                </a:lnTo>
                <a:lnTo>
                  <a:pt x="432994" y="217454"/>
                </a:lnTo>
                <a:lnTo>
                  <a:pt x="355682" y="217454"/>
                </a:lnTo>
                <a:lnTo>
                  <a:pt x="335896" y="213758"/>
                </a:lnTo>
                <a:lnTo>
                  <a:pt x="320094" y="203194"/>
                </a:lnTo>
                <a:lnTo>
                  <a:pt x="309624" y="186545"/>
                </a:lnTo>
                <a:lnTo>
                  <a:pt x="305834" y="164596"/>
                </a:lnTo>
                <a:lnTo>
                  <a:pt x="309577" y="142647"/>
                </a:lnTo>
                <a:lnTo>
                  <a:pt x="319969" y="125998"/>
                </a:lnTo>
                <a:lnTo>
                  <a:pt x="335755" y="115433"/>
                </a:lnTo>
                <a:lnTo>
                  <a:pt x="355682" y="111738"/>
                </a:lnTo>
                <a:lnTo>
                  <a:pt x="432994" y="111738"/>
                </a:lnTo>
                <a:lnTo>
                  <a:pt x="423636" y="97938"/>
                </a:lnTo>
                <a:lnTo>
                  <a:pt x="393532" y="78785"/>
                </a:lnTo>
                <a:lnTo>
                  <a:pt x="355682" y="71927"/>
                </a:lnTo>
                <a:close/>
              </a:path>
              <a:path w="3540760" h="324484">
                <a:moveTo>
                  <a:pt x="432994" y="111738"/>
                </a:moveTo>
                <a:lnTo>
                  <a:pt x="355682" y="111738"/>
                </a:lnTo>
                <a:lnTo>
                  <a:pt x="375467" y="115433"/>
                </a:lnTo>
                <a:lnTo>
                  <a:pt x="391269" y="125998"/>
                </a:lnTo>
                <a:lnTo>
                  <a:pt x="401739" y="142647"/>
                </a:lnTo>
                <a:lnTo>
                  <a:pt x="405529" y="164596"/>
                </a:lnTo>
                <a:lnTo>
                  <a:pt x="401739" y="186545"/>
                </a:lnTo>
                <a:lnTo>
                  <a:pt x="391269" y="203194"/>
                </a:lnTo>
                <a:lnTo>
                  <a:pt x="375467" y="213758"/>
                </a:lnTo>
                <a:lnTo>
                  <a:pt x="355682" y="217454"/>
                </a:lnTo>
                <a:lnTo>
                  <a:pt x="432994" y="217454"/>
                </a:lnTo>
                <a:lnTo>
                  <a:pt x="443516" y="201940"/>
                </a:lnTo>
                <a:lnTo>
                  <a:pt x="450693" y="164596"/>
                </a:lnTo>
                <a:lnTo>
                  <a:pt x="443516" y="127252"/>
                </a:lnTo>
                <a:lnTo>
                  <a:pt x="432994" y="111738"/>
                </a:lnTo>
                <a:close/>
              </a:path>
              <a:path w="3540760" h="324484">
                <a:moveTo>
                  <a:pt x="527202" y="78283"/>
                </a:moveTo>
                <a:lnTo>
                  <a:pt x="483711" y="78283"/>
                </a:lnTo>
                <a:lnTo>
                  <a:pt x="483711" y="252247"/>
                </a:lnTo>
                <a:lnTo>
                  <a:pt x="527202" y="252247"/>
                </a:lnTo>
                <a:lnTo>
                  <a:pt x="527202" y="160916"/>
                </a:lnTo>
                <a:lnTo>
                  <a:pt x="529899" y="140300"/>
                </a:lnTo>
                <a:lnTo>
                  <a:pt x="535945" y="128465"/>
                </a:lnTo>
                <a:lnTo>
                  <a:pt x="527202" y="128465"/>
                </a:lnTo>
                <a:lnTo>
                  <a:pt x="527202" y="78283"/>
                </a:lnTo>
                <a:close/>
              </a:path>
              <a:path w="3540760" h="324484">
                <a:moveTo>
                  <a:pt x="639497" y="112072"/>
                </a:moveTo>
                <a:lnTo>
                  <a:pt x="567347" y="112072"/>
                </a:lnTo>
                <a:lnTo>
                  <a:pt x="582893" y="114649"/>
                </a:lnTo>
                <a:lnTo>
                  <a:pt x="593609" y="122652"/>
                </a:lnTo>
                <a:lnTo>
                  <a:pt x="599808" y="136489"/>
                </a:lnTo>
                <a:lnTo>
                  <a:pt x="601805" y="156567"/>
                </a:lnTo>
                <a:lnTo>
                  <a:pt x="601805" y="252247"/>
                </a:lnTo>
                <a:lnTo>
                  <a:pt x="645296" y="252247"/>
                </a:lnTo>
                <a:lnTo>
                  <a:pt x="645296" y="147200"/>
                </a:lnTo>
                <a:lnTo>
                  <a:pt x="641161" y="115376"/>
                </a:lnTo>
                <a:lnTo>
                  <a:pt x="640832" y="114649"/>
                </a:lnTo>
                <a:lnTo>
                  <a:pt x="639497" y="112072"/>
                </a:lnTo>
                <a:close/>
              </a:path>
              <a:path w="3540760" h="324484">
                <a:moveTo>
                  <a:pt x="581398" y="71927"/>
                </a:moveTo>
                <a:lnTo>
                  <a:pt x="536903" y="89323"/>
                </a:lnTo>
                <a:lnTo>
                  <a:pt x="527202" y="128465"/>
                </a:lnTo>
                <a:lnTo>
                  <a:pt x="535945" y="128465"/>
                </a:lnTo>
                <a:lnTo>
                  <a:pt x="537740" y="124952"/>
                </a:lnTo>
                <a:lnTo>
                  <a:pt x="550348" y="115376"/>
                </a:lnTo>
                <a:lnTo>
                  <a:pt x="567347" y="112072"/>
                </a:lnTo>
                <a:lnTo>
                  <a:pt x="639497" y="112072"/>
                </a:lnTo>
                <a:lnTo>
                  <a:pt x="628903" y="91623"/>
                </a:lnTo>
                <a:lnTo>
                  <a:pt x="608883" y="76961"/>
                </a:lnTo>
                <a:lnTo>
                  <a:pt x="581398" y="71927"/>
                </a:lnTo>
                <a:close/>
              </a:path>
              <a:path w="3540760" h="324484">
                <a:moveTo>
                  <a:pt x="730412" y="78283"/>
                </a:moveTo>
                <a:lnTo>
                  <a:pt x="686921" y="78283"/>
                </a:lnTo>
                <a:lnTo>
                  <a:pt x="686921" y="252247"/>
                </a:lnTo>
                <a:lnTo>
                  <a:pt x="730412" y="252247"/>
                </a:lnTo>
                <a:lnTo>
                  <a:pt x="730412" y="160916"/>
                </a:lnTo>
                <a:lnTo>
                  <a:pt x="733109" y="140300"/>
                </a:lnTo>
                <a:lnTo>
                  <a:pt x="739155" y="128465"/>
                </a:lnTo>
                <a:lnTo>
                  <a:pt x="730412" y="128465"/>
                </a:lnTo>
                <a:lnTo>
                  <a:pt x="730412" y="78283"/>
                </a:lnTo>
                <a:close/>
              </a:path>
              <a:path w="3540760" h="324484">
                <a:moveTo>
                  <a:pt x="842707" y="112072"/>
                </a:moveTo>
                <a:lnTo>
                  <a:pt x="770557" y="112072"/>
                </a:lnTo>
                <a:lnTo>
                  <a:pt x="786103" y="114649"/>
                </a:lnTo>
                <a:lnTo>
                  <a:pt x="796819" y="122652"/>
                </a:lnTo>
                <a:lnTo>
                  <a:pt x="803019" y="136489"/>
                </a:lnTo>
                <a:lnTo>
                  <a:pt x="805016" y="156567"/>
                </a:lnTo>
                <a:lnTo>
                  <a:pt x="805016" y="252247"/>
                </a:lnTo>
                <a:lnTo>
                  <a:pt x="848506" y="252247"/>
                </a:lnTo>
                <a:lnTo>
                  <a:pt x="848506" y="147200"/>
                </a:lnTo>
                <a:lnTo>
                  <a:pt x="844372" y="115376"/>
                </a:lnTo>
                <a:lnTo>
                  <a:pt x="844042" y="114649"/>
                </a:lnTo>
                <a:lnTo>
                  <a:pt x="842707" y="112072"/>
                </a:lnTo>
                <a:close/>
              </a:path>
              <a:path w="3540760" h="324484">
                <a:moveTo>
                  <a:pt x="784608" y="71927"/>
                </a:moveTo>
                <a:lnTo>
                  <a:pt x="740114" y="89323"/>
                </a:lnTo>
                <a:lnTo>
                  <a:pt x="730412" y="128465"/>
                </a:lnTo>
                <a:lnTo>
                  <a:pt x="739155" y="128465"/>
                </a:lnTo>
                <a:lnTo>
                  <a:pt x="740950" y="124952"/>
                </a:lnTo>
                <a:lnTo>
                  <a:pt x="753558" y="115376"/>
                </a:lnTo>
                <a:lnTo>
                  <a:pt x="770557" y="112072"/>
                </a:lnTo>
                <a:lnTo>
                  <a:pt x="842707" y="112072"/>
                </a:lnTo>
                <a:lnTo>
                  <a:pt x="832114" y="91623"/>
                </a:lnTo>
                <a:lnTo>
                  <a:pt x="812093" y="76961"/>
                </a:lnTo>
                <a:lnTo>
                  <a:pt x="784608" y="71927"/>
                </a:lnTo>
                <a:close/>
              </a:path>
              <a:path w="3540760" h="324484">
                <a:moveTo>
                  <a:pt x="968750" y="71927"/>
                </a:moveTo>
                <a:lnTo>
                  <a:pt x="933214" y="78947"/>
                </a:lnTo>
                <a:lnTo>
                  <a:pt x="905269" y="98481"/>
                </a:lnTo>
                <a:lnTo>
                  <a:pt x="886984" y="128240"/>
                </a:lnTo>
                <a:lnTo>
                  <a:pt x="880429" y="165934"/>
                </a:lnTo>
                <a:lnTo>
                  <a:pt x="886687" y="202645"/>
                </a:lnTo>
                <a:lnTo>
                  <a:pt x="904642" y="231547"/>
                </a:lnTo>
                <a:lnTo>
                  <a:pt x="933073" y="250475"/>
                </a:lnTo>
                <a:lnTo>
                  <a:pt x="970757" y="257265"/>
                </a:lnTo>
                <a:lnTo>
                  <a:pt x="994421" y="254991"/>
                </a:lnTo>
                <a:lnTo>
                  <a:pt x="1015795" y="248107"/>
                </a:lnTo>
                <a:lnTo>
                  <a:pt x="1034221" y="236518"/>
                </a:lnTo>
                <a:lnTo>
                  <a:pt x="1048133" y="221134"/>
                </a:lnTo>
                <a:lnTo>
                  <a:pt x="972095" y="221134"/>
                </a:lnTo>
                <a:lnTo>
                  <a:pt x="955389" y="218777"/>
                </a:lnTo>
                <a:lnTo>
                  <a:pt x="941819" y="211307"/>
                </a:lnTo>
                <a:lnTo>
                  <a:pt x="932012" y="198129"/>
                </a:lnTo>
                <a:lnTo>
                  <a:pt x="926597" y="178647"/>
                </a:lnTo>
                <a:lnTo>
                  <a:pt x="1050379" y="178647"/>
                </a:lnTo>
                <a:lnTo>
                  <a:pt x="1051382" y="171956"/>
                </a:lnTo>
                <a:lnTo>
                  <a:pt x="1051382" y="161920"/>
                </a:lnTo>
                <a:lnTo>
                  <a:pt x="1049147" y="147869"/>
                </a:lnTo>
                <a:lnTo>
                  <a:pt x="926931" y="147869"/>
                </a:lnTo>
                <a:lnTo>
                  <a:pt x="932221" y="129934"/>
                </a:lnTo>
                <a:lnTo>
                  <a:pt x="941149" y="117550"/>
                </a:lnTo>
                <a:lnTo>
                  <a:pt x="953089" y="110373"/>
                </a:lnTo>
                <a:lnTo>
                  <a:pt x="967411" y="108058"/>
                </a:lnTo>
                <a:lnTo>
                  <a:pt x="1035464" y="108058"/>
                </a:lnTo>
                <a:lnTo>
                  <a:pt x="1029010" y="96976"/>
                </a:lnTo>
                <a:lnTo>
                  <a:pt x="1002972" y="78508"/>
                </a:lnTo>
                <a:lnTo>
                  <a:pt x="968750" y="71927"/>
                </a:lnTo>
                <a:close/>
              </a:path>
              <a:path w="3540760" h="324484">
                <a:moveTo>
                  <a:pt x="1018262" y="192029"/>
                </a:moveTo>
                <a:lnTo>
                  <a:pt x="1010437" y="205045"/>
                </a:lnTo>
                <a:lnTo>
                  <a:pt x="1000322" y="214109"/>
                </a:lnTo>
                <a:lnTo>
                  <a:pt x="987636" y="219409"/>
                </a:lnTo>
                <a:lnTo>
                  <a:pt x="972095" y="221134"/>
                </a:lnTo>
                <a:lnTo>
                  <a:pt x="1048133" y="221134"/>
                </a:lnTo>
                <a:lnTo>
                  <a:pt x="1049040" y="220131"/>
                </a:lnTo>
                <a:lnTo>
                  <a:pt x="1018262" y="192029"/>
                </a:lnTo>
                <a:close/>
              </a:path>
              <a:path w="3540760" h="324484">
                <a:moveTo>
                  <a:pt x="1035464" y="108058"/>
                </a:moveTo>
                <a:lnTo>
                  <a:pt x="967411" y="108058"/>
                </a:lnTo>
                <a:lnTo>
                  <a:pt x="983480" y="110933"/>
                </a:lnTo>
                <a:lnTo>
                  <a:pt x="995346" y="119014"/>
                </a:lnTo>
                <a:lnTo>
                  <a:pt x="1002695" y="131486"/>
                </a:lnTo>
                <a:lnTo>
                  <a:pt x="1005215" y="147534"/>
                </a:lnTo>
                <a:lnTo>
                  <a:pt x="1005215" y="147869"/>
                </a:lnTo>
                <a:lnTo>
                  <a:pt x="1049147" y="147869"/>
                </a:lnTo>
                <a:lnTo>
                  <a:pt x="1045575" y="125418"/>
                </a:lnTo>
                <a:lnTo>
                  <a:pt x="1035464" y="108058"/>
                </a:lnTo>
                <a:close/>
              </a:path>
              <a:path w="3540760" h="324484">
                <a:moveTo>
                  <a:pt x="1171105" y="71927"/>
                </a:moveTo>
                <a:lnTo>
                  <a:pt x="1133464" y="78738"/>
                </a:lnTo>
                <a:lnTo>
                  <a:pt x="1103820" y="97812"/>
                </a:lnTo>
                <a:lnTo>
                  <a:pt x="1084400" y="127111"/>
                </a:lnTo>
                <a:lnTo>
                  <a:pt x="1077432" y="164596"/>
                </a:lnTo>
                <a:lnTo>
                  <a:pt x="1084212" y="202222"/>
                </a:lnTo>
                <a:lnTo>
                  <a:pt x="1103318" y="231505"/>
                </a:lnTo>
                <a:lnTo>
                  <a:pt x="1132899" y="250501"/>
                </a:lnTo>
                <a:lnTo>
                  <a:pt x="1171105" y="257265"/>
                </a:lnTo>
                <a:lnTo>
                  <a:pt x="1198480" y="253486"/>
                </a:lnTo>
                <a:lnTo>
                  <a:pt x="1221747" y="243089"/>
                </a:lnTo>
                <a:lnTo>
                  <a:pt x="1239933" y="227485"/>
                </a:lnTo>
                <a:lnTo>
                  <a:pt x="1246207" y="217454"/>
                </a:lnTo>
                <a:lnTo>
                  <a:pt x="1171105" y="217454"/>
                </a:lnTo>
                <a:lnTo>
                  <a:pt x="1151388" y="213900"/>
                </a:lnTo>
                <a:lnTo>
                  <a:pt x="1136062" y="203571"/>
                </a:lnTo>
                <a:lnTo>
                  <a:pt x="1126130" y="186969"/>
                </a:lnTo>
                <a:lnTo>
                  <a:pt x="1122596" y="164596"/>
                </a:lnTo>
                <a:lnTo>
                  <a:pt x="1126177" y="142223"/>
                </a:lnTo>
                <a:lnTo>
                  <a:pt x="1136187" y="125621"/>
                </a:lnTo>
                <a:lnTo>
                  <a:pt x="1151529" y="115292"/>
                </a:lnTo>
                <a:lnTo>
                  <a:pt x="1171105" y="111738"/>
                </a:lnTo>
                <a:lnTo>
                  <a:pt x="1247030" y="111738"/>
                </a:lnTo>
                <a:lnTo>
                  <a:pt x="1240874" y="101848"/>
                </a:lnTo>
                <a:lnTo>
                  <a:pt x="1222249" y="86145"/>
                </a:lnTo>
                <a:lnTo>
                  <a:pt x="1198543" y="75711"/>
                </a:lnTo>
                <a:lnTo>
                  <a:pt x="1171105" y="71927"/>
                </a:lnTo>
                <a:close/>
              </a:path>
              <a:path w="3540760" h="324484">
                <a:moveTo>
                  <a:pt x="1214596" y="186341"/>
                </a:moveTo>
                <a:lnTo>
                  <a:pt x="1208600" y="198542"/>
                </a:lnTo>
                <a:lnTo>
                  <a:pt x="1198747" y="208421"/>
                </a:lnTo>
                <a:lnTo>
                  <a:pt x="1185945" y="215039"/>
                </a:lnTo>
                <a:lnTo>
                  <a:pt x="1171105" y="217454"/>
                </a:lnTo>
                <a:lnTo>
                  <a:pt x="1246207" y="217454"/>
                </a:lnTo>
                <a:lnTo>
                  <a:pt x="1252065" y="208087"/>
                </a:lnTo>
                <a:lnTo>
                  <a:pt x="1214596" y="186341"/>
                </a:lnTo>
                <a:close/>
              </a:path>
              <a:path w="3540760" h="324484">
                <a:moveTo>
                  <a:pt x="1247030" y="111738"/>
                </a:moveTo>
                <a:lnTo>
                  <a:pt x="1171105" y="111738"/>
                </a:lnTo>
                <a:lnTo>
                  <a:pt x="1186369" y="113980"/>
                </a:lnTo>
                <a:lnTo>
                  <a:pt x="1199374" y="120394"/>
                </a:lnTo>
                <a:lnTo>
                  <a:pt x="1209118" y="130509"/>
                </a:lnTo>
                <a:lnTo>
                  <a:pt x="1214596" y="143854"/>
                </a:lnTo>
                <a:lnTo>
                  <a:pt x="1253069" y="121440"/>
                </a:lnTo>
                <a:lnTo>
                  <a:pt x="1247030" y="111738"/>
                </a:lnTo>
                <a:close/>
              </a:path>
              <a:path w="3540760" h="324484">
                <a:moveTo>
                  <a:pt x="1348626" y="115083"/>
                </a:moveTo>
                <a:lnTo>
                  <a:pt x="1305135" y="115083"/>
                </a:lnTo>
                <a:lnTo>
                  <a:pt x="1305135" y="198720"/>
                </a:lnTo>
                <a:lnTo>
                  <a:pt x="1309103" y="225123"/>
                </a:lnTo>
                <a:lnTo>
                  <a:pt x="1320817" y="243089"/>
                </a:lnTo>
                <a:lnTo>
                  <a:pt x="1339996" y="253339"/>
                </a:lnTo>
                <a:lnTo>
                  <a:pt x="1366357" y="256596"/>
                </a:lnTo>
                <a:lnTo>
                  <a:pt x="1372457" y="256298"/>
                </a:lnTo>
                <a:lnTo>
                  <a:pt x="1380784" y="255467"/>
                </a:lnTo>
                <a:lnTo>
                  <a:pt x="1389174" y="254197"/>
                </a:lnTo>
                <a:lnTo>
                  <a:pt x="1395462" y="252581"/>
                </a:lnTo>
                <a:lnTo>
                  <a:pt x="1395462" y="217454"/>
                </a:lnTo>
                <a:lnTo>
                  <a:pt x="1372379" y="217454"/>
                </a:lnTo>
                <a:lnTo>
                  <a:pt x="1361611" y="216362"/>
                </a:lnTo>
                <a:lnTo>
                  <a:pt x="1354230" y="212478"/>
                </a:lnTo>
                <a:lnTo>
                  <a:pt x="1349985" y="204893"/>
                </a:lnTo>
                <a:lnTo>
                  <a:pt x="1348626" y="192698"/>
                </a:lnTo>
                <a:lnTo>
                  <a:pt x="1348626" y="115083"/>
                </a:lnTo>
                <a:close/>
              </a:path>
              <a:path w="3540760" h="324484">
                <a:moveTo>
                  <a:pt x="1395462" y="214778"/>
                </a:moveTo>
                <a:lnTo>
                  <a:pt x="1389106" y="216116"/>
                </a:lnTo>
                <a:lnTo>
                  <a:pt x="1378401" y="217454"/>
                </a:lnTo>
                <a:lnTo>
                  <a:pt x="1395462" y="217454"/>
                </a:lnTo>
                <a:lnTo>
                  <a:pt x="1395462" y="214778"/>
                </a:lnTo>
                <a:close/>
              </a:path>
              <a:path w="3540760" h="324484">
                <a:moveTo>
                  <a:pt x="1397470" y="78283"/>
                </a:moveTo>
                <a:lnTo>
                  <a:pt x="1273688" y="78283"/>
                </a:lnTo>
                <a:lnTo>
                  <a:pt x="1273688" y="115083"/>
                </a:lnTo>
                <a:lnTo>
                  <a:pt x="1397470" y="115083"/>
                </a:lnTo>
                <a:lnTo>
                  <a:pt x="1397470" y="78283"/>
                </a:lnTo>
                <a:close/>
              </a:path>
              <a:path w="3540760" h="324484">
                <a:moveTo>
                  <a:pt x="1348626" y="12043"/>
                </a:moveTo>
                <a:lnTo>
                  <a:pt x="1305135" y="44829"/>
                </a:lnTo>
                <a:lnTo>
                  <a:pt x="1305135" y="78283"/>
                </a:lnTo>
                <a:lnTo>
                  <a:pt x="1348626" y="78283"/>
                </a:lnTo>
                <a:lnTo>
                  <a:pt x="1348626" y="12043"/>
                </a:lnTo>
                <a:close/>
              </a:path>
              <a:path w="3540760" h="324484">
                <a:moveTo>
                  <a:pt x="1569478" y="115083"/>
                </a:moveTo>
                <a:lnTo>
                  <a:pt x="1525988" y="115083"/>
                </a:lnTo>
                <a:lnTo>
                  <a:pt x="1525988" y="198720"/>
                </a:lnTo>
                <a:lnTo>
                  <a:pt x="1529955" y="225123"/>
                </a:lnTo>
                <a:lnTo>
                  <a:pt x="1541669" y="243089"/>
                </a:lnTo>
                <a:lnTo>
                  <a:pt x="1560848" y="253339"/>
                </a:lnTo>
                <a:lnTo>
                  <a:pt x="1587209" y="256596"/>
                </a:lnTo>
                <a:lnTo>
                  <a:pt x="1593310" y="256298"/>
                </a:lnTo>
                <a:lnTo>
                  <a:pt x="1601637" y="255467"/>
                </a:lnTo>
                <a:lnTo>
                  <a:pt x="1610026" y="254197"/>
                </a:lnTo>
                <a:lnTo>
                  <a:pt x="1616315" y="252581"/>
                </a:lnTo>
                <a:lnTo>
                  <a:pt x="1616315" y="217454"/>
                </a:lnTo>
                <a:lnTo>
                  <a:pt x="1593231" y="217454"/>
                </a:lnTo>
                <a:lnTo>
                  <a:pt x="1582463" y="216362"/>
                </a:lnTo>
                <a:lnTo>
                  <a:pt x="1575082" y="212478"/>
                </a:lnTo>
                <a:lnTo>
                  <a:pt x="1570838" y="204893"/>
                </a:lnTo>
                <a:lnTo>
                  <a:pt x="1569478" y="192698"/>
                </a:lnTo>
                <a:lnTo>
                  <a:pt x="1569478" y="115083"/>
                </a:lnTo>
                <a:close/>
              </a:path>
              <a:path w="3540760" h="324484">
                <a:moveTo>
                  <a:pt x="1616315" y="214778"/>
                </a:moveTo>
                <a:lnTo>
                  <a:pt x="1609958" y="216116"/>
                </a:lnTo>
                <a:lnTo>
                  <a:pt x="1599253" y="217454"/>
                </a:lnTo>
                <a:lnTo>
                  <a:pt x="1616315" y="217454"/>
                </a:lnTo>
                <a:lnTo>
                  <a:pt x="1616315" y="214778"/>
                </a:lnTo>
                <a:close/>
              </a:path>
              <a:path w="3540760" h="324484">
                <a:moveTo>
                  <a:pt x="1618322" y="78283"/>
                </a:moveTo>
                <a:lnTo>
                  <a:pt x="1494540" y="78283"/>
                </a:lnTo>
                <a:lnTo>
                  <a:pt x="1494540" y="115083"/>
                </a:lnTo>
                <a:lnTo>
                  <a:pt x="1618322" y="115083"/>
                </a:lnTo>
                <a:lnTo>
                  <a:pt x="1618322" y="78283"/>
                </a:lnTo>
                <a:close/>
              </a:path>
              <a:path w="3540760" h="324484">
                <a:moveTo>
                  <a:pt x="1569478" y="12043"/>
                </a:moveTo>
                <a:lnTo>
                  <a:pt x="1525988" y="44829"/>
                </a:lnTo>
                <a:lnTo>
                  <a:pt x="1525988" y="78283"/>
                </a:lnTo>
                <a:lnTo>
                  <a:pt x="1569478" y="78283"/>
                </a:lnTo>
                <a:lnTo>
                  <a:pt x="1569478" y="12043"/>
                </a:lnTo>
                <a:close/>
              </a:path>
              <a:path w="3540760" h="324484">
                <a:moveTo>
                  <a:pt x="1736989" y="71927"/>
                </a:moveTo>
                <a:lnTo>
                  <a:pt x="1699138" y="78785"/>
                </a:lnTo>
                <a:lnTo>
                  <a:pt x="1669034" y="97938"/>
                </a:lnTo>
                <a:lnTo>
                  <a:pt x="1649155" y="127252"/>
                </a:lnTo>
                <a:lnTo>
                  <a:pt x="1641978" y="164596"/>
                </a:lnTo>
                <a:lnTo>
                  <a:pt x="1649155" y="201940"/>
                </a:lnTo>
                <a:lnTo>
                  <a:pt x="1669034" y="231254"/>
                </a:lnTo>
                <a:lnTo>
                  <a:pt x="1699138" y="250407"/>
                </a:lnTo>
                <a:lnTo>
                  <a:pt x="1736989" y="257265"/>
                </a:lnTo>
                <a:lnTo>
                  <a:pt x="1774840" y="250407"/>
                </a:lnTo>
                <a:lnTo>
                  <a:pt x="1804944" y="231254"/>
                </a:lnTo>
                <a:lnTo>
                  <a:pt x="1814302" y="217454"/>
                </a:lnTo>
                <a:lnTo>
                  <a:pt x="1736989" y="217454"/>
                </a:lnTo>
                <a:lnTo>
                  <a:pt x="1717204" y="213758"/>
                </a:lnTo>
                <a:lnTo>
                  <a:pt x="1701402" y="203194"/>
                </a:lnTo>
                <a:lnTo>
                  <a:pt x="1690932" y="186545"/>
                </a:lnTo>
                <a:lnTo>
                  <a:pt x="1687142" y="164596"/>
                </a:lnTo>
                <a:lnTo>
                  <a:pt x="1690885" y="142647"/>
                </a:lnTo>
                <a:lnTo>
                  <a:pt x="1701276" y="125998"/>
                </a:lnTo>
                <a:lnTo>
                  <a:pt x="1717063" y="115433"/>
                </a:lnTo>
                <a:lnTo>
                  <a:pt x="1736989" y="111738"/>
                </a:lnTo>
                <a:lnTo>
                  <a:pt x="1814302" y="111738"/>
                </a:lnTo>
                <a:lnTo>
                  <a:pt x="1804944" y="97938"/>
                </a:lnTo>
                <a:lnTo>
                  <a:pt x="1774840" y="78785"/>
                </a:lnTo>
                <a:lnTo>
                  <a:pt x="1736989" y="71927"/>
                </a:lnTo>
                <a:close/>
              </a:path>
              <a:path w="3540760" h="324484">
                <a:moveTo>
                  <a:pt x="1814302" y="111738"/>
                </a:moveTo>
                <a:lnTo>
                  <a:pt x="1736989" y="111738"/>
                </a:lnTo>
                <a:lnTo>
                  <a:pt x="1756774" y="115433"/>
                </a:lnTo>
                <a:lnTo>
                  <a:pt x="1772576" y="125998"/>
                </a:lnTo>
                <a:lnTo>
                  <a:pt x="1783047" y="142647"/>
                </a:lnTo>
                <a:lnTo>
                  <a:pt x="1786836" y="164596"/>
                </a:lnTo>
                <a:lnTo>
                  <a:pt x="1783047" y="186545"/>
                </a:lnTo>
                <a:lnTo>
                  <a:pt x="1772576" y="203194"/>
                </a:lnTo>
                <a:lnTo>
                  <a:pt x="1756774" y="213758"/>
                </a:lnTo>
                <a:lnTo>
                  <a:pt x="1736989" y="217454"/>
                </a:lnTo>
                <a:lnTo>
                  <a:pt x="1814302" y="217454"/>
                </a:lnTo>
                <a:lnTo>
                  <a:pt x="1824823" y="201940"/>
                </a:lnTo>
                <a:lnTo>
                  <a:pt x="1832000" y="164596"/>
                </a:lnTo>
                <a:lnTo>
                  <a:pt x="1824823" y="127252"/>
                </a:lnTo>
                <a:lnTo>
                  <a:pt x="1814302" y="111738"/>
                </a:lnTo>
                <a:close/>
              </a:path>
              <a:path w="3540760" h="324484">
                <a:moveTo>
                  <a:pt x="2115773" y="6356"/>
                </a:moveTo>
                <a:lnTo>
                  <a:pt x="1946493" y="6356"/>
                </a:lnTo>
                <a:lnTo>
                  <a:pt x="1946493" y="252247"/>
                </a:lnTo>
                <a:lnTo>
                  <a:pt x="2116442" y="252247"/>
                </a:lnTo>
                <a:lnTo>
                  <a:pt x="2116442" y="211432"/>
                </a:lnTo>
                <a:lnTo>
                  <a:pt x="1991991" y="211432"/>
                </a:lnTo>
                <a:lnTo>
                  <a:pt x="1991991" y="148538"/>
                </a:lnTo>
                <a:lnTo>
                  <a:pt x="2106740" y="148538"/>
                </a:lnTo>
                <a:lnTo>
                  <a:pt x="2106740" y="108392"/>
                </a:lnTo>
                <a:lnTo>
                  <a:pt x="1991991" y="108392"/>
                </a:lnTo>
                <a:lnTo>
                  <a:pt x="1991991" y="47170"/>
                </a:lnTo>
                <a:lnTo>
                  <a:pt x="2115773" y="47170"/>
                </a:lnTo>
                <a:lnTo>
                  <a:pt x="2115773" y="6356"/>
                </a:lnTo>
                <a:close/>
              </a:path>
              <a:path w="3540760" h="324484">
                <a:moveTo>
                  <a:pt x="2199276" y="78283"/>
                </a:moveTo>
                <a:lnTo>
                  <a:pt x="2155785" y="78283"/>
                </a:lnTo>
                <a:lnTo>
                  <a:pt x="2155785" y="252247"/>
                </a:lnTo>
                <a:lnTo>
                  <a:pt x="2199276" y="252247"/>
                </a:lnTo>
                <a:lnTo>
                  <a:pt x="2199371" y="156232"/>
                </a:lnTo>
                <a:lnTo>
                  <a:pt x="2201926" y="138271"/>
                </a:lnTo>
                <a:lnTo>
                  <a:pt x="2207326" y="126458"/>
                </a:lnTo>
                <a:lnTo>
                  <a:pt x="2199276" y="126458"/>
                </a:lnTo>
                <a:lnTo>
                  <a:pt x="2199276" y="78283"/>
                </a:lnTo>
                <a:close/>
              </a:path>
              <a:path w="3540760" h="324484">
                <a:moveTo>
                  <a:pt x="2301003" y="111738"/>
                </a:moveTo>
                <a:lnTo>
                  <a:pt x="2233400" y="111738"/>
                </a:lnTo>
                <a:lnTo>
                  <a:pt x="2246327" y="114236"/>
                </a:lnTo>
                <a:lnTo>
                  <a:pt x="2255522" y="121440"/>
                </a:lnTo>
                <a:lnTo>
                  <a:pt x="2261016" y="132908"/>
                </a:lnTo>
                <a:lnTo>
                  <a:pt x="2262800" y="147869"/>
                </a:lnTo>
                <a:lnTo>
                  <a:pt x="2262840" y="252247"/>
                </a:lnTo>
                <a:lnTo>
                  <a:pt x="2306331" y="252247"/>
                </a:lnTo>
                <a:lnTo>
                  <a:pt x="2306331" y="156232"/>
                </a:lnTo>
                <a:lnTo>
                  <a:pt x="2308298" y="138271"/>
                </a:lnTo>
                <a:lnTo>
                  <a:pt x="2308406" y="137283"/>
                </a:lnTo>
                <a:lnTo>
                  <a:pt x="2313848" y="125120"/>
                </a:lnTo>
                <a:lnTo>
                  <a:pt x="2304993" y="125120"/>
                </a:lnTo>
                <a:lnTo>
                  <a:pt x="2301003" y="111738"/>
                </a:lnTo>
                <a:close/>
              </a:path>
              <a:path w="3540760" h="324484">
                <a:moveTo>
                  <a:pt x="2409239" y="111738"/>
                </a:moveTo>
                <a:lnTo>
                  <a:pt x="2339785" y="111738"/>
                </a:lnTo>
                <a:lnTo>
                  <a:pt x="2352676" y="113996"/>
                </a:lnTo>
                <a:lnTo>
                  <a:pt x="2362116" y="120770"/>
                </a:lnTo>
                <a:lnTo>
                  <a:pt x="2367919" y="132061"/>
                </a:lnTo>
                <a:lnTo>
                  <a:pt x="2369894" y="147869"/>
                </a:lnTo>
                <a:lnTo>
                  <a:pt x="2369894" y="252247"/>
                </a:lnTo>
                <a:lnTo>
                  <a:pt x="2413385" y="252247"/>
                </a:lnTo>
                <a:lnTo>
                  <a:pt x="2413385" y="140843"/>
                </a:lnTo>
                <a:lnTo>
                  <a:pt x="2409239" y="111738"/>
                </a:lnTo>
                <a:close/>
              </a:path>
              <a:path w="3540760" h="324484">
                <a:moveTo>
                  <a:pt x="2247116" y="71927"/>
                </a:moveTo>
                <a:lnTo>
                  <a:pt x="2209615" y="86103"/>
                </a:lnTo>
                <a:lnTo>
                  <a:pt x="2199276" y="126458"/>
                </a:lnTo>
                <a:lnTo>
                  <a:pt x="2207326" y="126458"/>
                </a:lnTo>
                <a:lnTo>
                  <a:pt x="2208434" y="124032"/>
                </a:lnTo>
                <a:lnTo>
                  <a:pt x="2218894" y="114937"/>
                </a:lnTo>
                <a:lnTo>
                  <a:pt x="2233400" y="111738"/>
                </a:lnTo>
                <a:lnTo>
                  <a:pt x="2301003" y="111738"/>
                </a:lnTo>
                <a:lnTo>
                  <a:pt x="2298349" y="102836"/>
                </a:lnTo>
                <a:lnTo>
                  <a:pt x="2285965" y="86103"/>
                </a:lnTo>
                <a:lnTo>
                  <a:pt x="2268626" y="75581"/>
                </a:lnTo>
                <a:lnTo>
                  <a:pt x="2247116" y="71927"/>
                </a:lnTo>
                <a:close/>
              </a:path>
              <a:path w="3540760" h="324484">
                <a:moveTo>
                  <a:pt x="2351829" y="71927"/>
                </a:moveTo>
                <a:lnTo>
                  <a:pt x="2314663" y="86103"/>
                </a:lnTo>
                <a:lnTo>
                  <a:pt x="2304993" y="125120"/>
                </a:lnTo>
                <a:lnTo>
                  <a:pt x="2313848" y="125120"/>
                </a:lnTo>
                <a:lnTo>
                  <a:pt x="2314653" y="123321"/>
                </a:lnTo>
                <a:lnTo>
                  <a:pt x="2325102" y="114691"/>
                </a:lnTo>
                <a:lnTo>
                  <a:pt x="2339785" y="111738"/>
                </a:lnTo>
                <a:lnTo>
                  <a:pt x="2409239" y="111738"/>
                </a:lnTo>
                <a:lnTo>
                  <a:pt x="2409177" y="111304"/>
                </a:lnTo>
                <a:lnTo>
                  <a:pt x="2397034" y="89700"/>
                </a:lnTo>
                <a:lnTo>
                  <a:pt x="2377678" y="76438"/>
                </a:lnTo>
                <a:lnTo>
                  <a:pt x="2351829" y="71927"/>
                </a:lnTo>
                <a:close/>
              </a:path>
              <a:path w="3540760" h="324484">
                <a:moveTo>
                  <a:pt x="2497884" y="78283"/>
                </a:moveTo>
                <a:lnTo>
                  <a:pt x="2454393" y="78283"/>
                </a:lnTo>
                <a:lnTo>
                  <a:pt x="2454393" y="324174"/>
                </a:lnTo>
                <a:lnTo>
                  <a:pt x="2497884" y="324174"/>
                </a:lnTo>
                <a:lnTo>
                  <a:pt x="2497884" y="199054"/>
                </a:lnTo>
                <a:lnTo>
                  <a:pt x="2508429" y="199054"/>
                </a:lnTo>
                <a:lnTo>
                  <a:pt x="2500535" y="187021"/>
                </a:lnTo>
                <a:lnTo>
                  <a:pt x="2496546" y="165265"/>
                </a:lnTo>
                <a:lnTo>
                  <a:pt x="2500484" y="143300"/>
                </a:lnTo>
                <a:lnTo>
                  <a:pt x="2500535" y="143018"/>
                </a:lnTo>
                <a:lnTo>
                  <a:pt x="2511392" y="126040"/>
                </a:lnTo>
                <a:lnTo>
                  <a:pt x="2527315" y="115303"/>
                </a:lnTo>
                <a:lnTo>
                  <a:pt x="2526970" y="115303"/>
                </a:lnTo>
                <a:lnTo>
                  <a:pt x="2547063" y="111403"/>
                </a:lnTo>
                <a:lnTo>
                  <a:pt x="2626688" y="111403"/>
                </a:lnTo>
                <a:lnTo>
                  <a:pt x="2618906" y="98649"/>
                </a:lnTo>
                <a:lnTo>
                  <a:pt x="2615657" y="96349"/>
                </a:lnTo>
                <a:lnTo>
                  <a:pt x="2497884" y="96349"/>
                </a:lnTo>
                <a:lnTo>
                  <a:pt x="2497884" y="78283"/>
                </a:lnTo>
                <a:close/>
              </a:path>
              <a:path w="3540760" h="324484">
                <a:moveTo>
                  <a:pt x="2508429" y="199054"/>
                </a:moveTo>
                <a:lnTo>
                  <a:pt x="2497884" y="199054"/>
                </a:lnTo>
                <a:lnTo>
                  <a:pt x="2510597" y="244887"/>
                </a:lnTo>
                <a:lnTo>
                  <a:pt x="2519483" y="249926"/>
                </a:lnTo>
                <a:lnTo>
                  <a:pt x="2529750" y="253836"/>
                </a:lnTo>
                <a:lnTo>
                  <a:pt x="2541647" y="256366"/>
                </a:lnTo>
                <a:lnTo>
                  <a:pt x="2555426" y="257265"/>
                </a:lnTo>
                <a:lnTo>
                  <a:pt x="2591050" y="250276"/>
                </a:lnTo>
                <a:lnTo>
                  <a:pt x="2618864" y="230961"/>
                </a:lnTo>
                <a:lnTo>
                  <a:pt x="2627036" y="217789"/>
                </a:lnTo>
                <a:lnTo>
                  <a:pt x="2547063" y="217789"/>
                </a:lnTo>
                <a:lnTo>
                  <a:pt x="2527455" y="214098"/>
                </a:lnTo>
                <a:lnTo>
                  <a:pt x="2511392" y="203571"/>
                </a:lnTo>
                <a:lnTo>
                  <a:pt x="2508429" y="199054"/>
                </a:lnTo>
                <a:close/>
              </a:path>
              <a:path w="3540760" h="324484">
                <a:moveTo>
                  <a:pt x="2626688" y="111403"/>
                </a:moveTo>
                <a:lnTo>
                  <a:pt x="2547063" y="111403"/>
                </a:lnTo>
                <a:lnTo>
                  <a:pt x="2567480" y="115303"/>
                </a:lnTo>
                <a:lnTo>
                  <a:pt x="2583695" y="126290"/>
                </a:lnTo>
                <a:lnTo>
                  <a:pt x="2594390" y="143300"/>
                </a:lnTo>
                <a:lnTo>
                  <a:pt x="2598248" y="165265"/>
                </a:lnTo>
                <a:lnTo>
                  <a:pt x="2594390" y="186739"/>
                </a:lnTo>
                <a:lnTo>
                  <a:pt x="2583695" y="203320"/>
                </a:lnTo>
                <a:lnTo>
                  <a:pt x="2567337" y="214098"/>
                </a:lnTo>
                <a:lnTo>
                  <a:pt x="2566973" y="214098"/>
                </a:lnTo>
                <a:lnTo>
                  <a:pt x="2547063" y="217789"/>
                </a:lnTo>
                <a:lnTo>
                  <a:pt x="2627036" y="217789"/>
                </a:lnTo>
                <a:lnTo>
                  <a:pt x="2636956" y="201798"/>
                </a:lnTo>
                <a:lnTo>
                  <a:pt x="2643412" y="165265"/>
                </a:lnTo>
                <a:lnTo>
                  <a:pt x="2636961" y="128240"/>
                </a:lnTo>
                <a:lnTo>
                  <a:pt x="2626688" y="111403"/>
                </a:lnTo>
                <a:close/>
              </a:path>
              <a:path w="3540760" h="324484">
                <a:moveTo>
                  <a:pt x="2555761" y="71927"/>
                </a:moveTo>
                <a:lnTo>
                  <a:pt x="2537873" y="73673"/>
                </a:lnTo>
                <a:lnTo>
                  <a:pt x="2522306" y="78618"/>
                </a:lnTo>
                <a:lnTo>
                  <a:pt x="2508998" y="86323"/>
                </a:lnTo>
                <a:lnTo>
                  <a:pt x="2497884" y="96349"/>
                </a:lnTo>
                <a:lnTo>
                  <a:pt x="2615657" y="96349"/>
                </a:lnTo>
                <a:lnTo>
                  <a:pt x="2591191" y="79031"/>
                </a:lnTo>
                <a:lnTo>
                  <a:pt x="2555761" y="71927"/>
                </a:lnTo>
                <a:close/>
              </a:path>
              <a:path w="3540760" h="324484">
                <a:moveTo>
                  <a:pt x="2761862" y="71927"/>
                </a:moveTo>
                <a:lnTo>
                  <a:pt x="2724011" y="78785"/>
                </a:lnTo>
                <a:lnTo>
                  <a:pt x="2693907" y="97938"/>
                </a:lnTo>
                <a:lnTo>
                  <a:pt x="2674028" y="127252"/>
                </a:lnTo>
                <a:lnTo>
                  <a:pt x="2666851" y="164596"/>
                </a:lnTo>
                <a:lnTo>
                  <a:pt x="2674028" y="201940"/>
                </a:lnTo>
                <a:lnTo>
                  <a:pt x="2693907" y="231254"/>
                </a:lnTo>
                <a:lnTo>
                  <a:pt x="2724011" y="250407"/>
                </a:lnTo>
                <a:lnTo>
                  <a:pt x="2761862" y="257265"/>
                </a:lnTo>
                <a:lnTo>
                  <a:pt x="2799712" y="250407"/>
                </a:lnTo>
                <a:lnTo>
                  <a:pt x="2829816" y="231254"/>
                </a:lnTo>
                <a:lnTo>
                  <a:pt x="2839175" y="217454"/>
                </a:lnTo>
                <a:lnTo>
                  <a:pt x="2761862" y="217454"/>
                </a:lnTo>
                <a:lnTo>
                  <a:pt x="2742077" y="213758"/>
                </a:lnTo>
                <a:lnTo>
                  <a:pt x="2726274" y="203194"/>
                </a:lnTo>
                <a:lnTo>
                  <a:pt x="2715804" y="186545"/>
                </a:lnTo>
                <a:lnTo>
                  <a:pt x="2712014" y="164596"/>
                </a:lnTo>
                <a:lnTo>
                  <a:pt x="2715757" y="142647"/>
                </a:lnTo>
                <a:lnTo>
                  <a:pt x="2726149" y="125998"/>
                </a:lnTo>
                <a:lnTo>
                  <a:pt x="2741935" y="115433"/>
                </a:lnTo>
                <a:lnTo>
                  <a:pt x="2761862" y="111738"/>
                </a:lnTo>
                <a:lnTo>
                  <a:pt x="2839175" y="111738"/>
                </a:lnTo>
                <a:lnTo>
                  <a:pt x="2829816" y="97938"/>
                </a:lnTo>
                <a:lnTo>
                  <a:pt x="2799712" y="78785"/>
                </a:lnTo>
                <a:lnTo>
                  <a:pt x="2761862" y="71927"/>
                </a:lnTo>
                <a:close/>
              </a:path>
              <a:path w="3540760" h="324484">
                <a:moveTo>
                  <a:pt x="2839175" y="111738"/>
                </a:moveTo>
                <a:lnTo>
                  <a:pt x="2761862" y="111738"/>
                </a:lnTo>
                <a:lnTo>
                  <a:pt x="2781647" y="115433"/>
                </a:lnTo>
                <a:lnTo>
                  <a:pt x="2797449" y="125998"/>
                </a:lnTo>
                <a:lnTo>
                  <a:pt x="2807919" y="142647"/>
                </a:lnTo>
                <a:lnTo>
                  <a:pt x="2811709" y="164596"/>
                </a:lnTo>
                <a:lnTo>
                  <a:pt x="2807919" y="186545"/>
                </a:lnTo>
                <a:lnTo>
                  <a:pt x="2797449" y="203194"/>
                </a:lnTo>
                <a:lnTo>
                  <a:pt x="2781647" y="213758"/>
                </a:lnTo>
                <a:lnTo>
                  <a:pt x="2761862" y="217454"/>
                </a:lnTo>
                <a:lnTo>
                  <a:pt x="2839175" y="217454"/>
                </a:lnTo>
                <a:lnTo>
                  <a:pt x="2849696" y="201940"/>
                </a:lnTo>
                <a:lnTo>
                  <a:pt x="2856873" y="164596"/>
                </a:lnTo>
                <a:lnTo>
                  <a:pt x="2849696" y="127252"/>
                </a:lnTo>
                <a:lnTo>
                  <a:pt x="2839175" y="111738"/>
                </a:lnTo>
                <a:close/>
              </a:path>
              <a:path w="3540760" h="324484">
                <a:moveTo>
                  <a:pt x="2917674" y="78283"/>
                </a:moveTo>
                <a:lnTo>
                  <a:pt x="2871841" y="78283"/>
                </a:lnTo>
                <a:lnTo>
                  <a:pt x="2927376" y="252247"/>
                </a:lnTo>
                <a:lnTo>
                  <a:pt x="2976888" y="252247"/>
                </a:lnTo>
                <a:lnTo>
                  <a:pt x="2992118" y="201061"/>
                </a:lnTo>
                <a:lnTo>
                  <a:pt x="2992218" y="200727"/>
                </a:lnTo>
                <a:lnTo>
                  <a:pt x="2953136" y="200727"/>
                </a:lnTo>
                <a:lnTo>
                  <a:pt x="2917674" y="78283"/>
                </a:lnTo>
                <a:close/>
              </a:path>
              <a:path w="3540760" h="324484">
                <a:moveTo>
                  <a:pt x="3048833" y="143185"/>
                </a:moveTo>
                <a:lnTo>
                  <a:pt x="3009339" y="143185"/>
                </a:lnTo>
                <a:lnTo>
                  <a:pt x="3043128" y="252247"/>
                </a:lnTo>
                <a:lnTo>
                  <a:pt x="3092306" y="252247"/>
                </a:lnTo>
                <a:lnTo>
                  <a:pt x="3108450" y="201061"/>
                </a:lnTo>
                <a:lnTo>
                  <a:pt x="3066212" y="201061"/>
                </a:lnTo>
                <a:lnTo>
                  <a:pt x="3048833" y="143185"/>
                </a:lnTo>
                <a:close/>
              </a:path>
              <a:path w="3540760" h="324484">
                <a:moveTo>
                  <a:pt x="3147172" y="78283"/>
                </a:moveTo>
                <a:lnTo>
                  <a:pt x="3102008" y="78283"/>
                </a:lnTo>
                <a:lnTo>
                  <a:pt x="3066310" y="200727"/>
                </a:lnTo>
                <a:lnTo>
                  <a:pt x="3066212" y="201061"/>
                </a:lnTo>
                <a:lnTo>
                  <a:pt x="3108450" y="201061"/>
                </a:lnTo>
                <a:lnTo>
                  <a:pt x="3147172" y="78283"/>
                </a:lnTo>
                <a:close/>
              </a:path>
              <a:path w="3540760" h="324484">
                <a:moveTo>
                  <a:pt x="3029747" y="79621"/>
                </a:moveTo>
                <a:lnTo>
                  <a:pt x="2989601" y="79621"/>
                </a:lnTo>
                <a:lnTo>
                  <a:pt x="2953136" y="200727"/>
                </a:lnTo>
                <a:lnTo>
                  <a:pt x="2992218" y="200727"/>
                </a:lnTo>
                <a:lnTo>
                  <a:pt x="3009339" y="143185"/>
                </a:lnTo>
                <a:lnTo>
                  <a:pt x="3048833" y="143185"/>
                </a:lnTo>
                <a:lnTo>
                  <a:pt x="3029747" y="79621"/>
                </a:lnTo>
                <a:close/>
              </a:path>
              <a:path w="3540760" h="324484">
                <a:moveTo>
                  <a:pt x="3250782" y="71927"/>
                </a:moveTo>
                <a:lnTo>
                  <a:pt x="3215247" y="78947"/>
                </a:lnTo>
                <a:lnTo>
                  <a:pt x="3187302" y="98481"/>
                </a:lnTo>
                <a:lnTo>
                  <a:pt x="3169017" y="128240"/>
                </a:lnTo>
                <a:lnTo>
                  <a:pt x="3162462" y="165934"/>
                </a:lnTo>
                <a:lnTo>
                  <a:pt x="3168719" y="202645"/>
                </a:lnTo>
                <a:lnTo>
                  <a:pt x="3186675" y="231547"/>
                </a:lnTo>
                <a:lnTo>
                  <a:pt x="3215106" y="250475"/>
                </a:lnTo>
                <a:lnTo>
                  <a:pt x="3252789" y="257265"/>
                </a:lnTo>
                <a:lnTo>
                  <a:pt x="3276453" y="254991"/>
                </a:lnTo>
                <a:lnTo>
                  <a:pt x="3297827" y="248107"/>
                </a:lnTo>
                <a:lnTo>
                  <a:pt x="3316253" y="236518"/>
                </a:lnTo>
                <a:lnTo>
                  <a:pt x="3330165" y="221134"/>
                </a:lnTo>
                <a:lnTo>
                  <a:pt x="3254127" y="221134"/>
                </a:lnTo>
                <a:lnTo>
                  <a:pt x="3237421" y="218777"/>
                </a:lnTo>
                <a:lnTo>
                  <a:pt x="3223851" y="211307"/>
                </a:lnTo>
                <a:lnTo>
                  <a:pt x="3214045" y="198129"/>
                </a:lnTo>
                <a:lnTo>
                  <a:pt x="3208629" y="178647"/>
                </a:lnTo>
                <a:lnTo>
                  <a:pt x="3332411" y="178647"/>
                </a:lnTo>
                <a:lnTo>
                  <a:pt x="3333414" y="171956"/>
                </a:lnTo>
                <a:lnTo>
                  <a:pt x="3333414" y="161920"/>
                </a:lnTo>
                <a:lnTo>
                  <a:pt x="3331179" y="147869"/>
                </a:lnTo>
                <a:lnTo>
                  <a:pt x="3208964" y="147869"/>
                </a:lnTo>
                <a:lnTo>
                  <a:pt x="3214254" y="129934"/>
                </a:lnTo>
                <a:lnTo>
                  <a:pt x="3223182" y="117550"/>
                </a:lnTo>
                <a:lnTo>
                  <a:pt x="3235121" y="110373"/>
                </a:lnTo>
                <a:lnTo>
                  <a:pt x="3249444" y="108058"/>
                </a:lnTo>
                <a:lnTo>
                  <a:pt x="3317496" y="108058"/>
                </a:lnTo>
                <a:lnTo>
                  <a:pt x="3311042" y="96976"/>
                </a:lnTo>
                <a:lnTo>
                  <a:pt x="3285005" y="78508"/>
                </a:lnTo>
                <a:lnTo>
                  <a:pt x="3250782" y="71927"/>
                </a:lnTo>
                <a:close/>
              </a:path>
              <a:path w="3540760" h="324484">
                <a:moveTo>
                  <a:pt x="3300295" y="192029"/>
                </a:moveTo>
                <a:lnTo>
                  <a:pt x="3292469" y="205045"/>
                </a:lnTo>
                <a:lnTo>
                  <a:pt x="3282355" y="214109"/>
                </a:lnTo>
                <a:lnTo>
                  <a:pt x="3269668" y="219409"/>
                </a:lnTo>
                <a:lnTo>
                  <a:pt x="3254127" y="221134"/>
                </a:lnTo>
                <a:lnTo>
                  <a:pt x="3330165" y="221134"/>
                </a:lnTo>
                <a:lnTo>
                  <a:pt x="3331073" y="220131"/>
                </a:lnTo>
                <a:lnTo>
                  <a:pt x="3300295" y="192029"/>
                </a:lnTo>
                <a:close/>
              </a:path>
              <a:path w="3540760" h="324484">
                <a:moveTo>
                  <a:pt x="3317496" y="108058"/>
                </a:moveTo>
                <a:lnTo>
                  <a:pt x="3249444" y="108058"/>
                </a:lnTo>
                <a:lnTo>
                  <a:pt x="3265512" y="110933"/>
                </a:lnTo>
                <a:lnTo>
                  <a:pt x="3277378" y="119014"/>
                </a:lnTo>
                <a:lnTo>
                  <a:pt x="3284728" y="131486"/>
                </a:lnTo>
                <a:lnTo>
                  <a:pt x="3287247" y="147534"/>
                </a:lnTo>
                <a:lnTo>
                  <a:pt x="3287247" y="147869"/>
                </a:lnTo>
                <a:lnTo>
                  <a:pt x="3331179" y="147869"/>
                </a:lnTo>
                <a:lnTo>
                  <a:pt x="3327607" y="125418"/>
                </a:lnTo>
                <a:lnTo>
                  <a:pt x="3317496" y="108058"/>
                </a:lnTo>
                <a:close/>
              </a:path>
              <a:path w="3540760" h="324484">
                <a:moveTo>
                  <a:pt x="3412658" y="78283"/>
                </a:moveTo>
                <a:lnTo>
                  <a:pt x="3369167" y="78283"/>
                </a:lnTo>
                <a:lnTo>
                  <a:pt x="3369167" y="252247"/>
                </a:lnTo>
                <a:lnTo>
                  <a:pt x="3412658" y="252247"/>
                </a:lnTo>
                <a:lnTo>
                  <a:pt x="3412658" y="168276"/>
                </a:lnTo>
                <a:lnTo>
                  <a:pt x="3415606" y="145673"/>
                </a:lnTo>
                <a:lnTo>
                  <a:pt x="3420768" y="135490"/>
                </a:lnTo>
                <a:lnTo>
                  <a:pt x="3412658" y="135490"/>
                </a:lnTo>
                <a:lnTo>
                  <a:pt x="3412658" y="78283"/>
                </a:lnTo>
                <a:close/>
              </a:path>
              <a:path w="3540760" h="324484">
                <a:moveTo>
                  <a:pt x="3465516" y="73934"/>
                </a:moveTo>
                <a:lnTo>
                  <a:pt x="3458825" y="73934"/>
                </a:lnTo>
                <a:lnTo>
                  <a:pt x="3446494" y="75502"/>
                </a:lnTo>
                <a:lnTo>
                  <a:pt x="3436201" y="79454"/>
                </a:lnTo>
                <a:lnTo>
                  <a:pt x="3428104" y="84660"/>
                </a:lnTo>
                <a:lnTo>
                  <a:pt x="3422359" y="89992"/>
                </a:lnTo>
                <a:lnTo>
                  <a:pt x="3412658" y="135490"/>
                </a:lnTo>
                <a:lnTo>
                  <a:pt x="3420768" y="135490"/>
                </a:lnTo>
                <a:lnTo>
                  <a:pt x="3423948" y="129218"/>
                </a:lnTo>
                <a:lnTo>
                  <a:pt x="3436933" y="119160"/>
                </a:lnTo>
                <a:lnTo>
                  <a:pt x="3453807" y="115752"/>
                </a:lnTo>
                <a:lnTo>
                  <a:pt x="3476221" y="115752"/>
                </a:lnTo>
                <a:lnTo>
                  <a:pt x="3476221" y="76610"/>
                </a:lnTo>
                <a:lnTo>
                  <a:pt x="3470199" y="74269"/>
                </a:lnTo>
                <a:lnTo>
                  <a:pt x="3465516" y="73934"/>
                </a:lnTo>
                <a:close/>
              </a:path>
              <a:path w="3540760" h="324484">
                <a:moveTo>
                  <a:pt x="3476221" y="115752"/>
                </a:moveTo>
                <a:lnTo>
                  <a:pt x="3462170" y="115752"/>
                </a:lnTo>
                <a:lnTo>
                  <a:pt x="3468192" y="116756"/>
                </a:lnTo>
                <a:lnTo>
                  <a:pt x="3476436" y="119160"/>
                </a:lnTo>
                <a:lnTo>
                  <a:pt x="3476221" y="119160"/>
                </a:lnTo>
                <a:lnTo>
                  <a:pt x="3476221" y="115752"/>
                </a:lnTo>
                <a:close/>
              </a:path>
              <a:path w="3540760" h="324484">
                <a:moveTo>
                  <a:pt x="3540159" y="201061"/>
                </a:moveTo>
                <a:lnTo>
                  <a:pt x="3488973" y="201061"/>
                </a:lnTo>
                <a:lnTo>
                  <a:pt x="3488973" y="252247"/>
                </a:lnTo>
                <a:lnTo>
                  <a:pt x="3540159" y="252247"/>
                </a:lnTo>
                <a:lnTo>
                  <a:pt x="3540159" y="20106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17674" y="10459568"/>
            <a:ext cx="2082800" cy="318135"/>
          </a:xfrm>
          <a:custGeom>
            <a:avLst/>
            <a:gdLst/>
            <a:ahLst/>
            <a:cxnLst/>
            <a:rect l="l" t="t" r="r" b="b"/>
            <a:pathLst>
              <a:path w="2082800" h="318134">
                <a:moveTo>
                  <a:pt x="166269" y="0"/>
                </a:moveTo>
                <a:lnTo>
                  <a:pt x="0" y="0"/>
                </a:lnTo>
                <a:lnTo>
                  <a:pt x="0" y="245891"/>
                </a:lnTo>
                <a:lnTo>
                  <a:pt x="45498" y="245891"/>
                </a:lnTo>
                <a:lnTo>
                  <a:pt x="45498" y="147534"/>
                </a:lnTo>
                <a:lnTo>
                  <a:pt x="153890" y="147534"/>
                </a:lnTo>
                <a:lnTo>
                  <a:pt x="153890" y="107389"/>
                </a:lnTo>
                <a:lnTo>
                  <a:pt x="45498" y="107389"/>
                </a:lnTo>
                <a:lnTo>
                  <a:pt x="45498" y="40814"/>
                </a:lnTo>
                <a:lnTo>
                  <a:pt x="166269" y="40814"/>
                </a:lnTo>
                <a:lnTo>
                  <a:pt x="166269" y="0"/>
                </a:lnTo>
                <a:close/>
              </a:path>
              <a:path w="2082800" h="318134">
                <a:moveTo>
                  <a:pt x="243596" y="71927"/>
                </a:moveTo>
                <a:lnTo>
                  <a:pt x="200105" y="71927"/>
                </a:lnTo>
                <a:lnTo>
                  <a:pt x="200105" y="182327"/>
                </a:lnTo>
                <a:lnTo>
                  <a:pt x="217459" y="232676"/>
                </a:lnTo>
                <a:lnTo>
                  <a:pt x="264672" y="250909"/>
                </a:lnTo>
                <a:lnTo>
                  <a:pt x="282675" y="248922"/>
                </a:lnTo>
                <a:lnTo>
                  <a:pt x="296538" y="243549"/>
                </a:lnTo>
                <a:lnTo>
                  <a:pt x="307013" y="235666"/>
                </a:lnTo>
                <a:lnTo>
                  <a:pt x="314854" y="226152"/>
                </a:lnTo>
                <a:lnTo>
                  <a:pt x="314854" y="213440"/>
                </a:lnTo>
                <a:lnTo>
                  <a:pt x="275378" y="213440"/>
                </a:lnTo>
                <a:lnTo>
                  <a:pt x="261379" y="211176"/>
                </a:lnTo>
                <a:lnTo>
                  <a:pt x="251458" y="204365"/>
                </a:lnTo>
                <a:lnTo>
                  <a:pt x="245551" y="192975"/>
                </a:lnTo>
                <a:lnTo>
                  <a:pt x="243596" y="176974"/>
                </a:lnTo>
                <a:lnTo>
                  <a:pt x="243596" y="71927"/>
                </a:lnTo>
                <a:close/>
              </a:path>
              <a:path w="2082800" h="318134">
                <a:moveTo>
                  <a:pt x="359668" y="190021"/>
                </a:moveTo>
                <a:lnTo>
                  <a:pt x="314854" y="190021"/>
                </a:lnTo>
                <a:lnTo>
                  <a:pt x="332250" y="245891"/>
                </a:lnTo>
                <a:lnTo>
                  <a:pt x="378083" y="245891"/>
                </a:lnTo>
                <a:lnTo>
                  <a:pt x="359668" y="190021"/>
                </a:lnTo>
                <a:close/>
              </a:path>
              <a:path w="2082800" h="318134">
                <a:moveTo>
                  <a:pt x="358345" y="71927"/>
                </a:moveTo>
                <a:lnTo>
                  <a:pt x="314854" y="71927"/>
                </a:lnTo>
                <a:lnTo>
                  <a:pt x="314854" y="161250"/>
                </a:lnTo>
                <a:lnTo>
                  <a:pt x="312948" y="176974"/>
                </a:lnTo>
                <a:lnTo>
                  <a:pt x="312272" y="182327"/>
                </a:lnTo>
                <a:lnTo>
                  <a:pt x="304776" y="198761"/>
                </a:lnTo>
                <a:lnTo>
                  <a:pt x="292413" y="209566"/>
                </a:lnTo>
                <a:lnTo>
                  <a:pt x="275378" y="213440"/>
                </a:lnTo>
                <a:lnTo>
                  <a:pt x="314854" y="213440"/>
                </a:lnTo>
                <a:lnTo>
                  <a:pt x="314854" y="190021"/>
                </a:lnTo>
                <a:lnTo>
                  <a:pt x="359668" y="190021"/>
                </a:lnTo>
                <a:lnTo>
                  <a:pt x="358345" y="186007"/>
                </a:lnTo>
                <a:lnTo>
                  <a:pt x="358345" y="71927"/>
                </a:lnTo>
                <a:close/>
              </a:path>
              <a:path w="2082800" h="318134">
                <a:moveTo>
                  <a:pt x="481973" y="65570"/>
                </a:moveTo>
                <a:lnTo>
                  <a:pt x="446438" y="72591"/>
                </a:lnTo>
                <a:lnTo>
                  <a:pt x="418493" y="92125"/>
                </a:lnTo>
                <a:lnTo>
                  <a:pt x="400208" y="121884"/>
                </a:lnTo>
                <a:lnTo>
                  <a:pt x="393653" y="159578"/>
                </a:lnTo>
                <a:lnTo>
                  <a:pt x="399910" y="196289"/>
                </a:lnTo>
                <a:lnTo>
                  <a:pt x="417865" y="225191"/>
                </a:lnTo>
                <a:lnTo>
                  <a:pt x="446296" y="244118"/>
                </a:lnTo>
                <a:lnTo>
                  <a:pt x="483980" y="250909"/>
                </a:lnTo>
                <a:lnTo>
                  <a:pt x="507644" y="248635"/>
                </a:lnTo>
                <a:lnTo>
                  <a:pt x="529018" y="241751"/>
                </a:lnTo>
                <a:lnTo>
                  <a:pt x="547444" y="230162"/>
                </a:lnTo>
                <a:lnTo>
                  <a:pt x="561356" y="214778"/>
                </a:lnTo>
                <a:lnTo>
                  <a:pt x="485318" y="214778"/>
                </a:lnTo>
                <a:lnTo>
                  <a:pt x="468612" y="212420"/>
                </a:lnTo>
                <a:lnTo>
                  <a:pt x="455042" y="204951"/>
                </a:lnTo>
                <a:lnTo>
                  <a:pt x="445235" y="191773"/>
                </a:lnTo>
                <a:lnTo>
                  <a:pt x="439820" y="172290"/>
                </a:lnTo>
                <a:lnTo>
                  <a:pt x="563602" y="172290"/>
                </a:lnTo>
                <a:lnTo>
                  <a:pt x="564605" y="165600"/>
                </a:lnTo>
                <a:lnTo>
                  <a:pt x="564605" y="155563"/>
                </a:lnTo>
                <a:lnTo>
                  <a:pt x="562370" y="141512"/>
                </a:lnTo>
                <a:lnTo>
                  <a:pt x="440154" y="141512"/>
                </a:lnTo>
                <a:lnTo>
                  <a:pt x="445444" y="123578"/>
                </a:lnTo>
                <a:lnTo>
                  <a:pt x="454373" y="111194"/>
                </a:lnTo>
                <a:lnTo>
                  <a:pt x="466312" y="104017"/>
                </a:lnTo>
                <a:lnTo>
                  <a:pt x="480634" y="101701"/>
                </a:lnTo>
                <a:lnTo>
                  <a:pt x="548687" y="101701"/>
                </a:lnTo>
                <a:lnTo>
                  <a:pt x="542233" y="90620"/>
                </a:lnTo>
                <a:lnTo>
                  <a:pt x="516196" y="72152"/>
                </a:lnTo>
                <a:lnTo>
                  <a:pt x="481973" y="65570"/>
                </a:lnTo>
                <a:close/>
              </a:path>
              <a:path w="2082800" h="318134">
                <a:moveTo>
                  <a:pt x="531485" y="185672"/>
                </a:moveTo>
                <a:lnTo>
                  <a:pt x="523660" y="198688"/>
                </a:lnTo>
                <a:lnTo>
                  <a:pt x="513545" y="207752"/>
                </a:lnTo>
                <a:lnTo>
                  <a:pt x="500859" y="213053"/>
                </a:lnTo>
                <a:lnTo>
                  <a:pt x="485318" y="214778"/>
                </a:lnTo>
                <a:lnTo>
                  <a:pt x="561356" y="214778"/>
                </a:lnTo>
                <a:lnTo>
                  <a:pt x="562264" y="213774"/>
                </a:lnTo>
                <a:lnTo>
                  <a:pt x="531485" y="185672"/>
                </a:lnTo>
                <a:close/>
              </a:path>
              <a:path w="2082800" h="318134">
                <a:moveTo>
                  <a:pt x="548687" y="101701"/>
                </a:moveTo>
                <a:lnTo>
                  <a:pt x="480634" y="101701"/>
                </a:lnTo>
                <a:lnTo>
                  <a:pt x="496703" y="104576"/>
                </a:lnTo>
                <a:lnTo>
                  <a:pt x="508569" y="112658"/>
                </a:lnTo>
                <a:lnTo>
                  <a:pt x="515918" y="125130"/>
                </a:lnTo>
                <a:lnTo>
                  <a:pt x="518438" y="141178"/>
                </a:lnTo>
                <a:lnTo>
                  <a:pt x="518438" y="141512"/>
                </a:lnTo>
                <a:lnTo>
                  <a:pt x="562370" y="141512"/>
                </a:lnTo>
                <a:lnTo>
                  <a:pt x="558798" y="119061"/>
                </a:lnTo>
                <a:lnTo>
                  <a:pt x="548687" y="101701"/>
                </a:lnTo>
                <a:close/>
              </a:path>
              <a:path w="2082800" h="318134">
                <a:moveTo>
                  <a:pt x="645521" y="0"/>
                </a:moveTo>
                <a:lnTo>
                  <a:pt x="602030" y="0"/>
                </a:lnTo>
                <a:lnTo>
                  <a:pt x="602030" y="245891"/>
                </a:lnTo>
                <a:lnTo>
                  <a:pt x="645521" y="245891"/>
                </a:lnTo>
                <a:lnTo>
                  <a:pt x="645521" y="0"/>
                </a:lnTo>
                <a:close/>
              </a:path>
              <a:path w="2082800" h="318134">
                <a:moveTo>
                  <a:pt x="768493" y="65570"/>
                </a:moveTo>
                <a:lnTo>
                  <a:pt x="732958" y="72591"/>
                </a:lnTo>
                <a:lnTo>
                  <a:pt x="705013" y="92125"/>
                </a:lnTo>
                <a:lnTo>
                  <a:pt x="686728" y="121884"/>
                </a:lnTo>
                <a:lnTo>
                  <a:pt x="680173" y="159578"/>
                </a:lnTo>
                <a:lnTo>
                  <a:pt x="686430" y="196289"/>
                </a:lnTo>
                <a:lnTo>
                  <a:pt x="704385" y="225191"/>
                </a:lnTo>
                <a:lnTo>
                  <a:pt x="732816" y="244118"/>
                </a:lnTo>
                <a:lnTo>
                  <a:pt x="770500" y="250909"/>
                </a:lnTo>
                <a:lnTo>
                  <a:pt x="794164" y="248635"/>
                </a:lnTo>
                <a:lnTo>
                  <a:pt x="815538" y="241751"/>
                </a:lnTo>
                <a:lnTo>
                  <a:pt x="833964" y="230162"/>
                </a:lnTo>
                <a:lnTo>
                  <a:pt x="847876" y="214778"/>
                </a:lnTo>
                <a:lnTo>
                  <a:pt x="771838" y="214778"/>
                </a:lnTo>
                <a:lnTo>
                  <a:pt x="755132" y="212420"/>
                </a:lnTo>
                <a:lnTo>
                  <a:pt x="741562" y="204951"/>
                </a:lnTo>
                <a:lnTo>
                  <a:pt x="731755" y="191773"/>
                </a:lnTo>
                <a:lnTo>
                  <a:pt x="726340" y="172290"/>
                </a:lnTo>
                <a:lnTo>
                  <a:pt x="850122" y="172290"/>
                </a:lnTo>
                <a:lnTo>
                  <a:pt x="851125" y="165600"/>
                </a:lnTo>
                <a:lnTo>
                  <a:pt x="851125" y="155563"/>
                </a:lnTo>
                <a:lnTo>
                  <a:pt x="848890" y="141512"/>
                </a:lnTo>
                <a:lnTo>
                  <a:pt x="726674" y="141512"/>
                </a:lnTo>
                <a:lnTo>
                  <a:pt x="731964" y="123578"/>
                </a:lnTo>
                <a:lnTo>
                  <a:pt x="740893" y="111194"/>
                </a:lnTo>
                <a:lnTo>
                  <a:pt x="752832" y="104017"/>
                </a:lnTo>
                <a:lnTo>
                  <a:pt x="767154" y="101701"/>
                </a:lnTo>
                <a:lnTo>
                  <a:pt x="835207" y="101701"/>
                </a:lnTo>
                <a:lnTo>
                  <a:pt x="828753" y="90620"/>
                </a:lnTo>
                <a:lnTo>
                  <a:pt x="802716" y="72152"/>
                </a:lnTo>
                <a:lnTo>
                  <a:pt x="768493" y="65570"/>
                </a:lnTo>
                <a:close/>
              </a:path>
              <a:path w="2082800" h="318134">
                <a:moveTo>
                  <a:pt x="818005" y="185672"/>
                </a:moveTo>
                <a:lnTo>
                  <a:pt x="810180" y="198688"/>
                </a:lnTo>
                <a:lnTo>
                  <a:pt x="800065" y="207752"/>
                </a:lnTo>
                <a:lnTo>
                  <a:pt x="787379" y="213053"/>
                </a:lnTo>
                <a:lnTo>
                  <a:pt x="771838" y="214778"/>
                </a:lnTo>
                <a:lnTo>
                  <a:pt x="847876" y="214778"/>
                </a:lnTo>
                <a:lnTo>
                  <a:pt x="848784" y="213774"/>
                </a:lnTo>
                <a:lnTo>
                  <a:pt x="818005" y="185672"/>
                </a:lnTo>
                <a:close/>
              </a:path>
              <a:path w="2082800" h="318134">
                <a:moveTo>
                  <a:pt x="835207" y="101701"/>
                </a:moveTo>
                <a:lnTo>
                  <a:pt x="767154" y="101701"/>
                </a:lnTo>
                <a:lnTo>
                  <a:pt x="783223" y="104576"/>
                </a:lnTo>
                <a:lnTo>
                  <a:pt x="795089" y="112658"/>
                </a:lnTo>
                <a:lnTo>
                  <a:pt x="802439" y="125130"/>
                </a:lnTo>
                <a:lnTo>
                  <a:pt x="804958" y="141178"/>
                </a:lnTo>
                <a:lnTo>
                  <a:pt x="804958" y="141512"/>
                </a:lnTo>
                <a:lnTo>
                  <a:pt x="848890" y="141512"/>
                </a:lnTo>
                <a:lnTo>
                  <a:pt x="845318" y="119061"/>
                </a:lnTo>
                <a:lnTo>
                  <a:pt x="835207" y="101701"/>
                </a:lnTo>
                <a:close/>
              </a:path>
              <a:path w="2082800" h="318134">
                <a:moveTo>
                  <a:pt x="964826" y="65570"/>
                </a:moveTo>
                <a:lnTo>
                  <a:pt x="929255" y="72674"/>
                </a:lnTo>
                <a:lnTo>
                  <a:pt x="901555" y="92292"/>
                </a:lnTo>
                <a:lnTo>
                  <a:pt x="883579" y="121884"/>
                </a:lnTo>
                <a:lnTo>
                  <a:pt x="877176" y="158909"/>
                </a:lnTo>
                <a:lnTo>
                  <a:pt x="883631" y="195442"/>
                </a:lnTo>
                <a:lnTo>
                  <a:pt x="901723" y="224605"/>
                </a:lnTo>
                <a:lnTo>
                  <a:pt x="929537" y="243920"/>
                </a:lnTo>
                <a:lnTo>
                  <a:pt x="965161" y="250909"/>
                </a:lnTo>
                <a:lnTo>
                  <a:pt x="983707" y="249163"/>
                </a:lnTo>
                <a:lnTo>
                  <a:pt x="999368" y="244218"/>
                </a:lnTo>
                <a:lnTo>
                  <a:pt x="1012395" y="236513"/>
                </a:lnTo>
                <a:lnTo>
                  <a:pt x="1023037" y="226487"/>
                </a:lnTo>
                <a:lnTo>
                  <a:pt x="1024072" y="211432"/>
                </a:lnTo>
                <a:lnTo>
                  <a:pt x="973190" y="211432"/>
                </a:lnTo>
                <a:lnTo>
                  <a:pt x="953469" y="207742"/>
                </a:lnTo>
                <a:lnTo>
                  <a:pt x="953108" y="207742"/>
                </a:lnTo>
                <a:lnTo>
                  <a:pt x="936850" y="196963"/>
                </a:lnTo>
                <a:lnTo>
                  <a:pt x="926192" y="180382"/>
                </a:lnTo>
                <a:lnTo>
                  <a:pt x="922339" y="158909"/>
                </a:lnTo>
                <a:lnTo>
                  <a:pt x="926192" y="136944"/>
                </a:lnTo>
                <a:lnTo>
                  <a:pt x="936850" y="119934"/>
                </a:lnTo>
                <a:lnTo>
                  <a:pt x="952966" y="108946"/>
                </a:lnTo>
                <a:lnTo>
                  <a:pt x="973190" y="105047"/>
                </a:lnTo>
                <a:lnTo>
                  <a:pt x="1065859" y="105047"/>
                </a:lnTo>
                <a:lnTo>
                  <a:pt x="1065859" y="89992"/>
                </a:lnTo>
                <a:lnTo>
                  <a:pt x="1022368" y="89992"/>
                </a:lnTo>
                <a:lnTo>
                  <a:pt x="1011449" y="79966"/>
                </a:lnTo>
                <a:lnTo>
                  <a:pt x="998239" y="72261"/>
                </a:lnTo>
                <a:lnTo>
                  <a:pt x="982709" y="67316"/>
                </a:lnTo>
                <a:lnTo>
                  <a:pt x="964826" y="65570"/>
                </a:lnTo>
                <a:close/>
              </a:path>
              <a:path w="2082800" h="318134">
                <a:moveTo>
                  <a:pt x="1070758" y="182661"/>
                </a:moveTo>
                <a:lnTo>
                  <a:pt x="1026048" y="182661"/>
                </a:lnTo>
                <a:lnTo>
                  <a:pt x="1046456" y="245891"/>
                </a:lnTo>
                <a:lnTo>
                  <a:pt x="1092288" y="245891"/>
                </a:lnTo>
                <a:lnTo>
                  <a:pt x="1070758" y="182661"/>
                </a:lnTo>
                <a:close/>
              </a:path>
              <a:path w="2082800" h="318134">
                <a:moveTo>
                  <a:pt x="1065859" y="105047"/>
                </a:moveTo>
                <a:lnTo>
                  <a:pt x="973190" y="105047"/>
                </a:lnTo>
                <a:lnTo>
                  <a:pt x="993336" y="108946"/>
                </a:lnTo>
                <a:lnTo>
                  <a:pt x="992990" y="108946"/>
                </a:lnTo>
                <a:lnTo>
                  <a:pt x="1009028" y="119683"/>
                </a:lnTo>
                <a:lnTo>
                  <a:pt x="1020000" y="136661"/>
                </a:lnTo>
                <a:lnTo>
                  <a:pt x="1024041" y="158909"/>
                </a:lnTo>
                <a:lnTo>
                  <a:pt x="1020053" y="180382"/>
                </a:lnTo>
                <a:lnTo>
                  <a:pt x="1020000" y="180665"/>
                </a:lnTo>
                <a:lnTo>
                  <a:pt x="1009028" y="197214"/>
                </a:lnTo>
                <a:lnTo>
                  <a:pt x="992850" y="207742"/>
                </a:lnTo>
                <a:lnTo>
                  <a:pt x="973190" y="211432"/>
                </a:lnTo>
                <a:lnTo>
                  <a:pt x="1024072" y="211432"/>
                </a:lnTo>
                <a:lnTo>
                  <a:pt x="1026048" y="182661"/>
                </a:lnTo>
                <a:lnTo>
                  <a:pt x="1070758" y="182661"/>
                </a:lnTo>
                <a:lnTo>
                  <a:pt x="1065859" y="168276"/>
                </a:lnTo>
                <a:lnTo>
                  <a:pt x="1065859" y="105047"/>
                </a:lnTo>
                <a:close/>
              </a:path>
              <a:path w="2082800" h="318134">
                <a:moveTo>
                  <a:pt x="1065859" y="0"/>
                </a:moveTo>
                <a:lnTo>
                  <a:pt x="1022368" y="0"/>
                </a:lnTo>
                <a:lnTo>
                  <a:pt x="1022368" y="89992"/>
                </a:lnTo>
                <a:lnTo>
                  <a:pt x="1065859" y="89992"/>
                </a:lnTo>
                <a:lnTo>
                  <a:pt x="1065859" y="0"/>
                </a:lnTo>
                <a:close/>
              </a:path>
              <a:path w="2082800" h="318134">
                <a:moveTo>
                  <a:pt x="1251643" y="191694"/>
                </a:moveTo>
                <a:lnTo>
                  <a:pt x="1241757" y="191694"/>
                </a:lnTo>
                <a:lnTo>
                  <a:pt x="1254470" y="238531"/>
                </a:lnTo>
                <a:lnTo>
                  <a:pt x="1263356" y="243570"/>
                </a:lnTo>
                <a:lnTo>
                  <a:pt x="1273622" y="247480"/>
                </a:lnTo>
                <a:lnTo>
                  <a:pt x="1285520" y="250010"/>
                </a:lnTo>
                <a:lnTo>
                  <a:pt x="1299299" y="250909"/>
                </a:lnTo>
                <a:lnTo>
                  <a:pt x="1334923" y="243920"/>
                </a:lnTo>
                <a:lnTo>
                  <a:pt x="1362737" y="224605"/>
                </a:lnTo>
                <a:lnTo>
                  <a:pt x="1370909" y="211432"/>
                </a:lnTo>
                <a:lnTo>
                  <a:pt x="1290935" y="211432"/>
                </a:lnTo>
                <a:lnTo>
                  <a:pt x="1271328" y="207742"/>
                </a:lnTo>
                <a:lnTo>
                  <a:pt x="1255264" y="197214"/>
                </a:lnTo>
                <a:lnTo>
                  <a:pt x="1251643" y="191694"/>
                </a:lnTo>
                <a:close/>
              </a:path>
              <a:path w="2082800" h="318134">
                <a:moveTo>
                  <a:pt x="1241757" y="0"/>
                </a:moveTo>
                <a:lnTo>
                  <a:pt x="1198266" y="0"/>
                </a:lnTo>
                <a:lnTo>
                  <a:pt x="1198266" y="245891"/>
                </a:lnTo>
                <a:lnTo>
                  <a:pt x="1241757" y="245891"/>
                </a:lnTo>
                <a:lnTo>
                  <a:pt x="1241757" y="191694"/>
                </a:lnTo>
                <a:lnTo>
                  <a:pt x="1251643" y="191694"/>
                </a:lnTo>
                <a:lnTo>
                  <a:pt x="1244407" y="180665"/>
                </a:lnTo>
                <a:lnTo>
                  <a:pt x="1240419" y="158909"/>
                </a:lnTo>
                <a:lnTo>
                  <a:pt x="1244357" y="136944"/>
                </a:lnTo>
                <a:lnTo>
                  <a:pt x="1244407" y="136661"/>
                </a:lnTo>
                <a:lnTo>
                  <a:pt x="1255264" y="119683"/>
                </a:lnTo>
                <a:lnTo>
                  <a:pt x="1271188" y="108946"/>
                </a:lnTo>
                <a:lnTo>
                  <a:pt x="1270843" y="108946"/>
                </a:lnTo>
                <a:lnTo>
                  <a:pt x="1290935" y="105047"/>
                </a:lnTo>
                <a:lnTo>
                  <a:pt x="1370561" y="105047"/>
                </a:lnTo>
                <a:lnTo>
                  <a:pt x="1362779" y="92292"/>
                </a:lnTo>
                <a:lnTo>
                  <a:pt x="1359530" y="89992"/>
                </a:lnTo>
                <a:lnTo>
                  <a:pt x="1241757" y="89992"/>
                </a:lnTo>
                <a:lnTo>
                  <a:pt x="1241757" y="0"/>
                </a:lnTo>
                <a:close/>
              </a:path>
              <a:path w="2082800" h="318134">
                <a:moveTo>
                  <a:pt x="1370561" y="105047"/>
                </a:moveTo>
                <a:lnTo>
                  <a:pt x="1290935" y="105047"/>
                </a:lnTo>
                <a:lnTo>
                  <a:pt x="1311353" y="108946"/>
                </a:lnTo>
                <a:lnTo>
                  <a:pt x="1327568" y="119934"/>
                </a:lnTo>
                <a:lnTo>
                  <a:pt x="1338263" y="136944"/>
                </a:lnTo>
                <a:lnTo>
                  <a:pt x="1342121" y="158909"/>
                </a:lnTo>
                <a:lnTo>
                  <a:pt x="1338263" y="180382"/>
                </a:lnTo>
                <a:lnTo>
                  <a:pt x="1327568" y="196963"/>
                </a:lnTo>
                <a:lnTo>
                  <a:pt x="1311210" y="207742"/>
                </a:lnTo>
                <a:lnTo>
                  <a:pt x="1310845" y="207742"/>
                </a:lnTo>
                <a:lnTo>
                  <a:pt x="1290935" y="211432"/>
                </a:lnTo>
                <a:lnTo>
                  <a:pt x="1370909" y="211432"/>
                </a:lnTo>
                <a:lnTo>
                  <a:pt x="1380829" y="195442"/>
                </a:lnTo>
                <a:lnTo>
                  <a:pt x="1387284" y="158909"/>
                </a:lnTo>
                <a:lnTo>
                  <a:pt x="1380834" y="121884"/>
                </a:lnTo>
                <a:lnTo>
                  <a:pt x="1370561" y="105047"/>
                </a:lnTo>
                <a:close/>
              </a:path>
              <a:path w="2082800" h="318134">
                <a:moveTo>
                  <a:pt x="1299633" y="65570"/>
                </a:moveTo>
                <a:lnTo>
                  <a:pt x="1281746" y="67316"/>
                </a:lnTo>
                <a:lnTo>
                  <a:pt x="1266179" y="72261"/>
                </a:lnTo>
                <a:lnTo>
                  <a:pt x="1252870" y="79966"/>
                </a:lnTo>
                <a:lnTo>
                  <a:pt x="1241757" y="89992"/>
                </a:lnTo>
                <a:lnTo>
                  <a:pt x="1359530" y="89992"/>
                </a:lnTo>
                <a:lnTo>
                  <a:pt x="1335064" y="72674"/>
                </a:lnTo>
                <a:lnTo>
                  <a:pt x="1299633" y="65570"/>
                </a:lnTo>
                <a:close/>
              </a:path>
              <a:path w="2082800" h="318134">
                <a:moveTo>
                  <a:pt x="1448247" y="71927"/>
                </a:moveTo>
                <a:lnTo>
                  <a:pt x="1399069" y="71927"/>
                </a:lnTo>
                <a:lnTo>
                  <a:pt x="1470327" y="243549"/>
                </a:lnTo>
                <a:lnTo>
                  <a:pt x="1440887" y="317818"/>
                </a:lnTo>
                <a:lnTo>
                  <a:pt x="1488058" y="317818"/>
                </a:lnTo>
                <a:lnTo>
                  <a:pt x="1538870" y="190356"/>
                </a:lnTo>
                <a:lnTo>
                  <a:pt x="1494080" y="190356"/>
                </a:lnTo>
                <a:lnTo>
                  <a:pt x="1448247" y="71927"/>
                </a:lnTo>
                <a:close/>
              </a:path>
              <a:path w="2082800" h="318134">
                <a:moveTo>
                  <a:pt x="1586080" y="71927"/>
                </a:moveTo>
                <a:lnTo>
                  <a:pt x="1538240" y="71927"/>
                </a:lnTo>
                <a:lnTo>
                  <a:pt x="1494080" y="190356"/>
                </a:lnTo>
                <a:lnTo>
                  <a:pt x="1538870" y="190356"/>
                </a:lnTo>
                <a:lnTo>
                  <a:pt x="1586080" y="71927"/>
                </a:lnTo>
                <a:close/>
              </a:path>
              <a:path w="2082800" h="318134">
                <a:moveTo>
                  <a:pt x="1815092" y="0"/>
                </a:moveTo>
                <a:lnTo>
                  <a:pt x="1766583" y="0"/>
                </a:lnTo>
                <a:lnTo>
                  <a:pt x="1668227" y="245891"/>
                </a:lnTo>
                <a:lnTo>
                  <a:pt x="1717405" y="245891"/>
                </a:lnTo>
                <a:lnTo>
                  <a:pt x="1738147" y="191025"/>
                </a:lnTo>
                <a:lnTo>
                  <a:pt x="1890983" y="191025"/>
                </a:lnTo>
                <a:lnTo>
                  <a:pt x="1874901" y="150545"/>
                </a:lnTo>
                <a:lnTo>
                  <a:pt x="1753536" y="150545"/>
                </a:lnTo>
                <a:lnTo>
                  <a:pt x="1790671" y="52189"/>
                </a:lnTo>
                <a:lnTo>
                  <a:pt x="1835826" y="52189"/>
                </a:lnTo>
                <a:lnTo>
                  <a:pt x="1815092" y="0"/>
                </a:lnTo>
                <a:close/>
              </a:path>
              <a:path w="2082800" h="318134">
                <a:moveTo>
                  <a:pt x="1890983" y="191025"/>
                </a:moveTo>
                <a:lnTo>
                  <a:pt x="1842860" y="191025"/>
                </a:lnTo>
                <a:lnTo>
                  <a:pt x="1863267" y="245891"/>
                </a:lnTo>
                <a:lnTo>
                  <a:pt x="1912780" y="245891"/>
                </a:lnTo>
                <a:lnTo>
                  <a:pt x="1890983" y="191025"/>
                </a:lnTo>
                <a:close/>
              </a:path>
              <a:path w="2082800" h="318134">
                <a:moveTo>
                  <a:pt x="1835826" y="52189"/>
                </a:moveTo>
                <a:lnTo>
                  <a:pt x="1790671" y="52189"/>
                </a:lnTo>
                <a:lnTo>
                  <a:pt x="1827471" y="150545"/>
                </a:lnTo>
                <a:lnTo>
                  <a:pt x="1874901" y="150545"/>
                </a:lnTo>
                <a:lnTo>
                  <a:pt x="1835826" y="52189"/>
                </a:lnTo>
                <a:close/>
              </a:path>
              <a:path w="2082800" h="318134">
                <a:moveTo>
                  <a:pt x="1987104" y="0"/>
                </a:moveTo>
                <a:lnTo>
                  <a:pt x="1941605" y="0"/>
                </a:lnTo>
                <a:lnTo>
                  <a:pt x="1941605" y="245891"/>
                </a:lnTo>
                <a:lnTo>
                  <a:pt x="1987104" y="245891"/>
                </a:lnTo>
                <a:lnTo>
                  <a:pt x="1987104" y="0"/>
                </a:lnTo>
                <a:close/>
              </a:path>
              <a:path w="2082800" h="318134">
                <a:moveTo>
                  <a:pt x="2082415" y="194705"/>
                </a:moveTo>
                <a:lnTo>
                  <a:pt x="2031230" y="194705"/>
                </a:lnTo>
                <a:lnTo>
                  <a:pt x="2031230" y="245891"/>
                </a:lnTo>
                <a:lnTo>
                  <a:pt x="2082415" y="245891"/>
                </a:lnTo>
                <a:lnTo>
                  <a:pt x="2082415" y="194705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0" y="0"/>
            <a:ext cx="20104100" cy="11290935"/>
            <a:chOff x="0" y="0"/>
            <a:chExt cx="20104100" cy="11290935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07798"/>
              <a:ext cx="20104101" cy="817493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7046" y="4306510"/>
              <a:ext cx="20083145" cy="5932170"/>
            </a:xfrm>
            <a:custGeom>
              <a:avLst/>
              <a:gdLst/>
              <a:ahLst/>
              <a:cxnLst/>
              <a:rect l="l" t="t" r="r" b="b"/>
              <a:pathLst>
                <a:path w="20083145" h="5932170">
                  <a:moveTo>
                    <a:pt x="16681" y="2205578"/>
                  </a:moveTo>
                  <a:lnTo>
                    <a:pt x="9877" y="2205828"/>
                  </a:lnTo>
                  <a:lnTo>
                    <a:pt x="6078" y="2210117"/>
                  </a:lnTo>
                  <a:lnTo>
                    <a:pt x="3941" y="2212356"/>
                  </a:lnTo>
                  <a:lnTo>
                    <a:pt x="0" y="2216978"/>
                  </a:lnTo>
                  <a:lnTo>
                    <a:pt x="249" y="2223782"/>
                  </a:lnTo>
                  <a:lnTo>
                    <a:pt x="4538" y="2227581"/>
                  </a:lnTo>
                  <a:lnTo>
                    <a:pt x="5253" y="2228674"/>
                  </a:lnTo>
                  <a:lnTo>
                    <a:pt x="11586" y="2231376"/>
                  </a:lnTo>
                  <a:lnTo>
                    <a:pt x="16723" y="2230416"/>
                  </a:lnTo>
                  <a:lnTo>
                    <a:pt x="19763" y="2226985"/>
                  </a:lnTo>
                  <a:lnTo>
                    <a:pt x="21900" y="2224744"/>
                  </a:lnTo>
                  <a:lnTo>
                    <a:pt x="25841" y="2220122"/>
                  </a:lnTo>
                  <a:lnTo>
                    <a:pt x="25592" y="2213318"/>
                  </a:lnTo>
                  <a:lnTo>
                    <a:pt x="21303" y="2209519"/>
                  </a:lnTo>
                  <a:lnTo>
                    <a:pt x="16681" y="2205578"/>
                  </a:lnTo>
                  <a:close/>
                </a:path>
                <a:path w="20083145" h="5932170">
                  <a:moveTo>
                    <a:pt x="75194" y="2142292"/>
                  </a:moveTo>
                  <a:lnTo>
                    <a:pt x="68723" y="2142683"/>
                  </a:lnTo>
                  <a:lnTo>
                    <a:pt x="64591" y="2146829"/>
                  </a:lnTo>
                  <a:lnTo>
                    <a:pt x="62453" y="2149070"/>
                  </a:lnTo>
                  <a:lnTo>
                    <a:pt x="58512" y="2153692"/>
                  </a:lnTo>
                  <a:lnTo>
                    <a:pt x="58903" y="2160163"/>
                  </a:lnTo>
                  <a:lnTo>
                    <a:pt x="63050" y="2164295"/>
                  </a:lnTo>
                  <a:lnTo>
                    <a:pt x="63765" y="2165388"/>
                  </a:lnTo>
                  <a:lnTo>
                    <a:pt x="66098" y="2166383"/>
                  </a:lnTo>
                  <a:lnTo>
                    <a:pt x="66241" y="2166050"/>
                  </a:lnTo>
                  <a:lnTo>
                    <a:pt x="70241" y="2167756"/>
                  </a:lnTo>
                  <a:lnTo>
                    <a:pt x="75233" y="2167128"/>
                  </a:lnTo>
                  <a:lnTo>
                    <a:pt x="78275" y="2163698"/>
                  </a:lnTo>
                  <a:lnTo>
                    <a:pt x="80412" y="2161458"/>
                  </a:lnTo>
                  <a:lnTo>
                    <a:pt x="84353" y="2156836"/>
                  </a:lnTo>
                  <a:lnTo>
                    <a:pt x="83962" y="2150366"/>
                  </a:lnTo>
                  <a:lnTo>
                    <a:pt x="79815" y="2146233"/>
                  </a:lnTo>
                  <a:lnTo>
                    <a:pt x="75194" y="2142292"/>
                  </a:lnTo>
                  <a:close/>
                </a:path>
                <a:path w="20083145" h="5932170">
                  <a:moveTo>
                    <a:pt x="134706" y="2079432"/>
                  </a:moveTo>
                  <a:lnTo>
                    <a:pt x="127902" y="2079682"/>
                  </a:lnTo>
                  <a:lnTo>
                    <a:pt x="123769" y="2083828"/>
                  </a:lnTo>
                  <a:lnTo>
                    <a:pt x="121632" y="2086067"/>
                  </a:lnTo>
                  <a:lnTo>
                    <a:pt x="117500" y="2090214"/>
                  </a:lnTo>
                  <a:lnTo>
                    <a:pt x="117749" y="2097018"/>
                  </a:lnTo>
                  <a:lnTo>
                    <a:pt x="121896" y="2101150"/>
                  </a:lnTo>
                  <a:lnTo>
                    <a:pt x="122612" y="2102244"/>
                  </a:lnTo>
                  <a:lnTo>
                    <a:pt x="128944" y="2104945"/>
                  </a:lnTo>
                  <a:lnTo>
                    <a:pt x="133939" y="2104318"/>
                  </a:lnTo>
                  <a:lnTo>
                    <a:pt x="136978" y="2100887"/>
                  </a:lnTo>
                  <a:lnTo>
                    <a:pt x="139116" y="2098647"/>
                  </a:lnTo>
                  <a:lnTo>
                    <a:pt x="143248" y="2094500"/>
                  </a:lnTo>
                  <a:lnTo>
                    <a:pt x="142999" y="2087696"/>
                  </a:lnTo>
                  <a:lnTo>
                    <a:pt x="134706" y="2079432"/>
                  </a:lnTo>
                  <a:close/>
                </a:path>
                <a:path w="20083145" h="5932170">
                  <a:moveTo>
                    <a:pt x="194409" y="2017048"/>
                  </a:moveTo>
                  <a:lnTo>
                    <a:pt x="187605" y="2017297"/>
                  </a:lnTo>
                  <a:lnTo>
                    <a:pt x="183473" y="2021443"/>
                  </a:lnTo>
                  <a:lnTo>
                    <a:pt x="181335" y="2023684"/>
                  </a:lnTo>
                  <a:lnTo>
                    <a:pt x="177203" y="2027830"/>
                  </a:lnTo>
                  <a:lnTo>
                    <a:pt x="177452" y="2034634"/>
                  </a:lnTo>
                  <a:lnTo>
                    <a:pt x="181599" y="2038766"/>
                  </a:lnTo>
                  <a:lnTo>
                    <a:pt x="182314" y="2039860"/>
                  </a:lnTo>
                  <a:lnTo>
                    <a:pt x="188646" y="2042561"/>
                  </a:lnTo>
                  <a:lnTo>
                    <a:pt x="193642" y="2041934"/>
                  </a:lnTo>
                  <a:lnTo>
                    <a:pt x="196682" y="2038502"/>
                  </a:lnTo>
                  <a:lnTo>
                    <a:pt x="198819" y="2036263"/>
                  </a:lnTo>
                  <a:lnTo>
                    <a:pt x="202951" y="2032117"/>
                  </a:lnTo>
                  <a:lnTo>
                    <a:pt x="202702" y="2025312"/>
                  </a:lnTo>
                  <a:lnTo>
                    <a:pt x="194409" y="2017048"/>
                  </a:lnTo>
                  <a:close/>
                </a:path>
                <a:path w="20083145" h="5932170">
                  <a:moveTo>
                    <a:pt x="253970" y="1954997"/>
                  </a:moveTo>
                  <a:lnTo>
                    <a:pt x="247166" y="1955246"/>
                  </a:lnTo>
                  <a:lnTo>
                    <a:pt x="243034" y="1959392"/>
                  </a:lnTo>
                  <a:lnTo>
                    <a:pt x="240896" y="1961633"/>
                  </a:lnTo>
                  <a:lnTo>
                    <a:pt x="236764" y="1965779"/>
                  </a:lnTo>
                  <a:lnTo>
                    <a:pt x="237013" y="1972582"/>
                  </a:lnTo>
                  <a:lnTo>
                    <a:pt x="241160" y="1976715"/>
                  </a:lnTo>
                  <a:lnTo>
                    <a:pt x="242208" y="1977951"/>
                  </a:lnTo>
                  <a:lnTo>
                    <a:pt x="248207" y="1980510"/>
                  </a:lnTo>
                  <a:lnTo>
                    <a:pt x="252870" y="1979740"/>
                  </a:lnTo>
                  <a:lnTo>
                    <a:pt x="256243" y="1976451"/>
                  </a:lnTo>
                  <a:lnTo>
                    <a:pt x="258380" y="1974212"/>
                  </a:lnTo>
                  <a:lnTo>
                    <a:pt x="262512" y="1970065"/>
                  </a:lnTo>
                  <a:lnTo>
                    <a:pt x="262263" y="1963262"/>
                  </a:lnTo>
                  <a:lnTo>
                    <a:pt x="253970" y="1954997"/>
                  </a:lnTo>
                  <a:close/>
                </a:path>
                <a:path w="20083145" h="5932170">
                  <a:moveTo>
                    <a:pt x="314864" y="1893515"/>
                  </a:moveTo>
                  <a:lnTo>
                    <a:pt x="308061" y="1893763"/>
                  </a:lnTo>
                  <a:lnTo>
                    <a:pt x="303928" y="1897910"/>
                  </a:lnTo>
                  <a:lnTo>
                    <a:pt x="301791" y="1900150"/>
                  </a:lnTo>
                  <a:lnTo>
                    <a:pt x="297325" y="1904155"/>
                  </a:lnTo>
                  <a:lnTo>
                    <a:pt x="297574" y="1910958"/>
                  </a:lnTo>
                  <a:lnTo>
                    <a:pt x="301720" y="1915091"/>
                  </a:lnTo>
                  <a:lnTo>
                    <a:pt x="302769" y="1916326"/>
                  </a:lnTo>
                  <a:lnTo>
                    <a:pt x="305104" y="1917322"/>
                  </a:lnTo>
                  <a:lnTo>
                    <a:pt x="305294" y="1917797"/>
                  </a:lnTo>
                  <a:lnTo>
                    <a:pt x="308960" y="1919361"/>
                  </a:lnTo>
                  <a:lnTo>
                    <a:pt x="313622" y="1918591"/>
                  </a:lnTo>
                  <a:lnTo>
                    <a:pt x="316994" y="1915302"/>
                  </a:lnTo>
                  <a:lnTo>
                    <a:pt x="319132" y="1913062"/>
                  </a:lnTo>
                  <a:lnTo>
                    <a:pt x="323265" y="1908916"/>
                  </a:lnTo>
                  <a:lnTo>
                    <a:pt x="323015" y="1902113"/>
                  </a:lnTo>
                  <a:lnTo>
                    <a:pt x="318868" y="1897980"/>
                  </a:lnTo>
                  <a:lnTo>
                    <a:pt x="314864" y="1893515"/>
                  </a:lnTo>
                  <a:close/>
                </a:path>
                <a:path w="20083145" h="5932170">
                  <a:moveTo>
                    <a:pt x="9326668" y="5663194"/>
                  </a:moveTo>
                  <a:lnTo>
                    <a:pt x="9313337" y="5657507"/>
                  </a:lnTo>
                  <a:lnTo>
                    <a:pt x="9307155" y="5659993"/>
                  </a:lnTo>
                  <a:lnTo>
                    <a:pt x="9302463" y="5670992"/>
                  </a:lnTo>
                  <a:lnTo>
                    <a:pt x="9304948" y="5677173"/>
                  </a:lnTo>
                  <a:lnTo>
                    <a:pt x="9318279" y="5682860"/>
                  </a:lnTo>
                  <a:lnTo>
                    <a:pt x="9324461" y="5680375"/>
                  </a:lnTo>
                  <a:lnTo>
                    <a:pt x="9329153" y="5669376"/>
                  </a:lnTo>
                  <a:lnTo>
                    <a:pt x="9326668" y="5663194"/>
                  </a:lnTo>
                  <a:close/>
                </a:path>
                <a:path w="20083145" h="5932170">
                  <a:moveTo>
                    <a:pt x="9406279" y="5696367"/>
                  </a:moveTo>
                  <a:lnTo>
                    <a:pt x="9392614" y="5690538"/>
                  </a:lnTo>
                  <a:lnTo>
                    <a:pt x="9386624" y="5693497"/>
                  </a:lnTo>
                  <a:lnTo>
                    <a:pt x="9382074" y="5704163"/>
                  </a:lnTo>
                  <a:lnTo>
                    <a:pt x="9384559" y="5710344"/>
                  </a:lnTo>
                  <a:lnTo>
                    <a:pt x="9389892" y="5712619"/>
                  </a:lnTo>
                  <a:lnTo>
                    <a:pt x="9390367" y="5712428"/>
                  </a:lnTo>
                  <a:lnTo>
                    <a:pt x="9398700" y="5715982"/>
                  </a:lnTo>
                  <a:lnTo>
                    <a:pt x="9404690" y="5713023"/>
                  </a:lnTo>
                  <a:lnTo>
                    <a:pt x="9409240" y="5702357"/>
                  </a:lnTo>
                  <a:lnTo>
                    <a:pt x="9406279" y="5696367"/>
                  </a:lnTo>
                  <a:close/>
                </a:path>
                <a:path w="20083145" h="5932170">
                  <a:moveTo>
                    <a:pt x="9248385" y="5627832"/>
                  </a:moveTo>
                  <a:lnTo>
                    <a:pt x="9235387" y="5622288"/>
                  </a:lnTo>
                  <a:lnTo>
                    <a:pt x="9228872" y="5624631"/>
                  </a:lnTo>
                  <a:lnTo>
                    <a:pt x="9226597" y="5629963"/>
                  </a:lnTo>
                  <a:lnTo>
                    <a:pt x="9223847" y="5635487"/>
                  </a:lnTo>
                  <a:lnTo>
                    <a:pt x="9226189" y="5642002"/>
                  </a:lnTo>
                  <a:lnTo>
                    <a:pt x="9239521" y="5647689"/>
                  </a:lnTo>
                  <a:lnTo>
                    <a:pt x="9246036" y="5645346"/>
                  </a:lnTo>
                  <a:lnTo>
                    <a:pt x="9250728" y="5634347"/>
                  </a:lnTo>
                  <a:lnTo>
                    <a:pt x="9248385" y="5627832"/>
                  </a:lnTo>
                  <a:close/>
                </a:path>
                <a:path w="20083145" h="5932170">
                  <a:moveTo>
                    <a:pt x="9481029" y="5724312"/>
                  </a:moveTo>
                  <a:lnTo>
                    <a:pt x="9478362" y="5723175"/>
                  </a:lnTo>
                  <a:lnTo>
                    <a:pt x="9472887" y="5721233"/>
                  </a:lnTo>
                  <a:lnTo>
                    <a:pt x="9466897" y="5724193"/>
                  </a:lnTo>
                  <a:lnTo>
                    <a:pt x="9462348" y="5734859"/>
                  </a:lnTo>
                  <a:lnTo>
                    <a:pt x="9464974" y="5740707"/>
                  </a:lnTo>
                  <a:lnTo>
                    <a:pt x="9470308" y="5742982"/>
                  </a:lnTo>
                  <a:lnTo>
                    <a:pt x="9470783" y="5742792"/>
                  </a:lnTo>
                  <a:lnTo>
                    <a:pt x="9474115" y="5744213"/>
                  </a:lnTo>
                  <a:lnTo>
                    <a:pt x="9480910" y="5724656"/>
                  </a:lnTo>
                  <a:lnTo>
                    <a:pt x="9481029" y="5724312"/>
                  </a:lnTo>
                  <a:close/>
                </a:path>
                <a:path w="20083145" h="5932170">
                  <a:moveTo>
                    <a:pt x="9157767" y="5584449"/>
                  </a:moveTo>
                  <a:lnTo>
                    <a:pt x="9150918" y="5586650"/>
                  </a:lnTo>
                  <a:lnTo>
                    <a:pt x="9147997" y="5593283"/>
                  </a:lnTo>
                  <a:lnTo>
                    <a:pt x="9145894" y="5597507"/>
                  </a:lnTo>
                  <a:lnTo>
                    <a:pt x="9148236" y="5604022"/>
                  </a:lnTo>
                  <a:lnTo>
                    <a:pt x="9153427" y="5606630"/>
                  </a:lnTo>
                  <a:lnTo>
                    <a:pt x="9161759" y="5610184"/>
                  </a:lnTo>
                  <a:lnTo>
                    <a:pt x="9168131" y="5608175"/>
                  </a:lnTo>
                  <a:lnTo>
                    <a:pt x="9171054" y="5601542"/>
                  </a:lnTo>
                  <a:lnTo>
                    <a:pt x="9173157" y="5597318"/>
                  </a:lnTo>
                  <a:lnTo>
                    <a:pt x="9170814" y="5590803"/>
                  </a:lnTo>
                  <a:lnTo>
                    <a:pt x="9165623" y="5588195"/>
                  </a:lnTo>
                  <a:lnTo>
                    <a:pt x="9162958" y="5587057"/>
                  </a:lnTo>
                  <a:lnTo>
                    <a:pt x="9157767" y="5584449"/>
                  </a:lnTo>
                  <a:close/>
                </a:path>
                <a:path w="20083145" h="5932170">
                  <a:moveTo>
                    <a:pt x="375474" y="1832698"/>
                  </a:moveTo>
                  <a:lnTo>
                    <a:pt x="368813" y="1832614"/>
                  </a:lnTo>
                  <a:lnTo>
                    <a:pt x="364680" y="1836761"/>
                  </a:lnTo>
                  <a:lnTo>
                    <a:pt x="362543" y="1839001"/>
                  </a:lnTo>
                  <a:lnTo>
                    <a:pt x="358410" y="1843148"/>
                  </a:lnTo>
                  <a:lnTo>
                    <a:pt x="358327" y="1849809"/>
                  </a:lnTo>
                  <a:lnTo>
                    <a:pt x="362473" y="1853941"/>
                  </a:lnTo>
                  <a:lnTo>
                    <a:pt x="363523" y="1855177"/>
                  </a:lnTo>
                  <a:lnTo>
                    <a:pt x="369521" y="1857736"/>
                  </a:lnTo>
                  <a:lnTo>
                    <a:pt x="374183" y="1856967"/>
                  </a:lnTo>
                  <a:lnTo>
                    <a:pt x="377413" y="1854012"/>
                  </a:lnTo>
                  <a:lnTo>
                    <a:pt x="379551" y="1851772"/>
                  </a:lnTo>
                  <a:lnTo>
                    <a:pt x="383684" y="1847625"/>
                  </a:lnTo>
                  <a:lnTo>
                    <a:pt x="383767" y="1840963"/>
                  </a:lnTo>
                  <a:lnTo>
                    <a:pt x="375474" y="1832698"/>
                  </a:lnTo>
                  <a:close/>
                </a:path>
                <a:path w="20083145" h="5932170">
                  <a:moveTo>
                    <a:pt x="9567581" y="5754141"/>
                  </a:moveTo>
                  <a:lnTo>
                    <a:pt x="9561964" y="5752533"/>
                  </a:lnTo>
                  <a:lnTo>
                    <a:pt x="9559298" y="5751396"/>
                  </a:lnTo>
                  <a:lnTo>
                    <a:pt x="9553680" y="5749788"/>
                  </a:lnTo>
                  <a:lnTo>
                    <a:pt x="9547690" y="5752748"/>
                  </a:lnTo>
                  <a:lnTo>
                    <a:pt x="9544552" y="5761653"/>
                  </a:lnTo>
                  <a:lnTo>
                    <a:pt x="9543949" y="5763365"/>
                  </a:lnTo>
                  <a:lnTo>
                    <a:pt x="9546576" y="5769212"/>
                  </a:lnTo>
                  <a:lnTo>
                    <a:pt x="9551576" y="5771345"/>
                  </a:lnTo>
                  <a:lnTo>
                    <a:pt x="9552051" y="5771155"/>
                  </a:lnTo>
                  <a:lnTo>
                    <a:pt x="9555384" y="5772577"/>
                  </a:lnTo>
                  <a:lnTo>
                    <a:pt x="9561001" y="5774185"/>
                  </a:lnTo>
                  <a:lnTo>
                    <a:pt x="9566991" y="5771225"/>
                  </a:lnTo>
                  <a:lnTo>
                    <a:pt x="9568933" y="5765750"/>
                  </a:lnTo>
                  <a:lnTo>
                    <a:pt x="9570541" y="5760132"/>
                  </a:lnTo>
                  <a:lnTo>
                    <a:pt x="9567581" y="5754141"/>
                  </a:lnTo>
                  <a:close/>
                </a:path>
                <a:path w="20083145" h="5932170">
                  <a:moveTo>
                    <a:pt x="9081522" y="5545230"/>
                  </a:moveTo>
                  <a:lnTo>
                    <a:pt x="9074816" y="5547096"/>
                  </a:lnTo>
                  <a:lnTo>
                    <a:pt x="9069458" y="5557811"/>
                  </a:lnTo>
                  <a:lnTo>
                    <a:pt x="9071468" y="5564184"/>
                  </a:lnTo>
                  <a:lnTo>
                    <a:pt x="9076517" y="5567125"/>
                  </a:lnTo>
                  <a:lnTo>
                    <a:pt x="9085182" y="5570822"/>
                  </a:lnTo>
                  <a:lnTo>
                    <a:pt x="9091222" y="5568670"/>
                  </a:lnTo>
                  <a:lnTo>
                    <a:pt x="9093688" y="5563813"/>
                  </a:lnTo>
                  <a:lnTo>
                    <a:pt x="9096438" y="5558288"/>
                  </a:lnTo>
                  <a:lnTo>
                    <a:pt x="9094429" y="5551917"/>
                  </a:lnTo>
                  <a:lnTo>
                    <a:pt x="9089380" y="5548975"/>
                  </a:lnTo>
                  <a:lnTo>
                    <a:pt x="9086713" y="5547838"/>
                  </a:lnTo>
                  <a:lnTo>
                    <a:pt x="9081522" y="5545230"/>
                  </a:lnTo>
                  <a:close/>
                </a:path>
                <a:path w="20083145" h="5932170">
                  <a:moveTo>
                    <a:pt x="9649653" y="5779697"/>
                  </a:moveTo>
                  <a:lnTo>
                    <a:pt x="9643894" y="5778422"/>
                  </a:lnTo>
                  <a:lnTo>
                    <a:pt x="9641227" y="5777284"/>
                  </a:lnTo>
                  <a:lnTo>
                    <a:pt x="9635610" y="5775676"/>
                  </a:lnTo>
                  <a:lnTo>
                    <a:pt x="9629479" y="5778969"/>
                  </a:lnTo>
                  <a:lnTo>
                    <a:pt x="9627870" y="5784586"/>
                  </a:lnTo>
                  <a:lnTo>
                    <a:pt x="9626071" y="5789729"/>
                  </a:lnTo>
                  <a:lnTo>
                    <a:pt x="9628840" y="5795243"/>
                  </a:lnTo>
                  <a:lnTo>
                    <a:pt x="9634506" y="5797660"/>
                  </a:lnTo>
                  <a:lnTo>
                    <a:pt x="9635315" y="5797611"/>
                  </a:lnTo>
                  <a:lnTo>
                    <a:pt x="9637981" y="5798748"/>
                  </a:lnTo>
                  <a:lnTo>
                    <a:pt x="9643598" y="5800356"/>
                  </a:lnTo>
                  <a:lnTo>
                    <a:pt x="9649730" y="5797063"/>
                  </a:lnTo>
                  <a:lnTo>
                    <a:pt x="9652947" y="5785829"/>
                  </a:lnTo>
                  <a:lnTo>
                    <a:pt x="9649653" y="5779697"/>
                  </a:lnTo>
                  <a:close/>
                </a:path>
                <a:path w="20083145" h="5932170">
                  <a:moveTo>
                    <a:pt x="9006750" y="5503486"/>
                  </a:moveTo>
                  <a:lnTo>
                    <a:pt x="9000045" y="5505352"/>
                  </a:lnTo>
                  <a:lnTo>
                    <a:pt x="8994162" y="5515449"/>
                  </a:lnTo>
                  <a:lnTo>
                    <a:pt x="8996029" y="5522155"/>
                  </a:lnTo>
                  <a:lnTo>
                    <a:pt x="9000935" y="5525429"/>
                  </a:lnTo>
                  <a:lnTo>
                    <a:pt x="9009935" y="5529268"/>
                  </a:lnTo>
                  <a:lnTo>
                    <a:pt x="9015497" y="5527308"/>
                  </a:lnTo>
                  <a:lnTo>
                    <a:pt x="9018297" y="5522593"/>
                  </a:lnTo>
                  <a:lnTo>
                    <a:pt x="9021380" y="5517211"/>
                  </a:lnTo>
                  <a:lnTo>
                    <a:pt x="9019372" y="5510839"/>
                  </a:lnTo>
                  <a:lnTo>
                    <a:pt x="9014465" y="5507564"/>
                  </a:lnTo>
                  <a:lnTo>
                    <a:pt x="9011798" y="5506427"/>
                  </a:lnTo>
                  <a:lnTo>
                    <a:pt x="9006750" y="5503486"/>
                  </a:lnTo>
                  <a:close/>
                </a:path>
                <a:path w="20083145" h="5932170">
                  <a:moveTo>
                    <a:pt x="9732103" y="5803442"/>
                  </a:moveTo>
                  <a:lnTo>
                    <a:pt x="9726344" y="5802167"/>
                  </a:lnTo>
                  <a:lnTo>
                    <a:pt x="9723678" y="5801029"/>
                  </a:lnTo>
                  <a:lnTo>
                    <a:pt x="9718060" y="5799421"/>
                  </a:lnTo>
                  <a:lnTo>
                    <a:pt x="9712261" y="5802857"/>
                  </a:lnTo>
                  <a:lnTo>
                    <a:pt x="9710653" y="5808474"/>
                  </a:lnTo>
                  <a:lnTo>
                    <a:pt x="9709330" y="5813425"/>
                  </a:lnTo>
                  <a:lnTo>
                    <a:pt x="9712099" y="5818940"/>
                  </a:lnTo>
                  <a:lnTo>
                    <a:pt x="9717098" y="5821072"/>
                  </a:lnTo>
                  <a:lnTo>
                    <a:pt x="9718240" y="5821166"/>
                  </a:lnTo>
                  <a:lnTo>
                    <a:pt x="9720907" y="5822303"/>
                  </a:lnTo>
                  <a:lnTo>
                    <a:pt x="9726524" y="5823911"/>
                  </a:lnTo>
                  <a:lnTo>
                    <a:pt x="9732323" y="5820476"/>
                  </a:lnTo>
                  <a:lnTo>
                    <a:pt x="9735540" y="5809241"/>
                  </a:lnTo>
                  <a:lnTo>
                    <a:pt x="9732103" y="5803442"/>
                  </a:lnTo>
                  <a:close/>
                </a:path>
                <a:path w="20083145" h="5932170">
                  <a:moveTo>
                    <a:pt x="8932832" y="5459741"/>
                  </a:moveTo>
                  <a:lnTo>
                    <a:pt x="8926267" y="5461275"/>
                  </a:lnTo>
                  <a:lnTo>
                    <a:pt x="8923326" y="5466323"/>
                  </a:lnTo>
                  <a:lnTo>
                    <a:pt x="8920242" y="5471705"/>
                  </a:lnTo>
                  <a:lnTo>
                    <a:pt x="8921918" y="5477935"/>
                  </a:lnTo>
                  <a:lnTo>
                    <a:pt x="8926682" y="5481543"/>
                  </a:lnTo>
                  <a:lnTo>
                    <a:pt x="8935348" y="5485240"/>
                  </a:lnTo>
                  <a:lnTo>
                    <a:pt x="8941103" y="5483755"/>
                  </a:lnTo>
                  <a:lnTo>
                    <a:pt x="8943902" y="5479040"/>
                  </a:lnTo>
                  <a:lnTo>
                    <a:pt x="8946986" y="5473658"/>
                  </a:lnTo>
                  <a:lnTo>
                    <a:pt x="8945453" y="5467094"/>
                  </a:lnTo>
                  <a:lnTo>
                    <a:pt x="8940546" y="5463819"/>
                  </a:lnTo>
                  <a:lnTo>
                    <a:pt x="8937880" y="5462682"/>
                  </a:lnTo>
                  <a:lnTo>
                    <a:pt x="8932832" y="5459741"/>
                  </a:lnTo>
                  <a:close/>
                </a:path>
                <a:path w="20083145" h="5932170">
                  <a:moveTo>
                    <a:pt x="9815642" y="5823713"/>
                  </a:moveTo>
                  <a:lnTo>
                    <a:pt x="9809741" y="5822771"/>
                  </a:lnTo>
                  <a:lnTo>
                    <a:pt x="9807074" y="5821634"/>
                  </a:lnTo>
                  <a:lnTo>
                    <a:pt x="9801315" y="5820358"/>
                  </a:lnTo>
                  <a:lnTo>
                    <a:pt x="9795516" y="5823794"/>
                  </a:lnTo>
                  <a:lnTo>
                    <a:pt x="9794242" y="5829554"/>
                  </a:lnTo>
                  <a:lnTo>
                    <a:pt x="9792774" y="5834838"/>
                  </a:lnTo>
                  <a:lnTo>
                    <a:pt x="9795686" y="5840019"/>
                  </a:lnTo>
                  <a:lnTo>
                    <a:pt x="9801019" y="5842294"/>
                  </a:lnTo>
                  <a:lnTo>
                    <a:pt x="9802303" y="5842054"/>
                  </a:lnTo>
                  <a:lnTo>
                    <a:pt x="9804970" y="5843191"/>
                  </a:lnTo>
                  <a:lnTo>
                    <a:pt x="9810729" y="5844466"/>
                  </a:lnTo>
                  <a:lnTo>
                    <a:pt x="9816529" y="5841031"/>
                  </a:lnTo>
                  <a:lnTo>
                    <a:pt x="9819078" y="5829512"/>
                  </a:lnTo>
                  <a:lnTo>
                    <a:pt x="9815642" y="5823713"/>
                  </a:lnTo>
                  <a:close/>
                </a:path>
                <a:path w="20083145" h="5932170">
                  <a:moveTo>
                    <a:pt x="8860240" y="5413806"/>
                  </a:moveTo>
                  <a:lnTo>
                    <a:pt x="8853676" y="5415340"/>
                  </a:lnTo>
                  <a:lnTo>
                    <a:pt x="8847126" y="5425153"/>
                  </a:lnTo>
                  <a:lnTo>
                    <a:pt x="8848661" y="5431715"/>
                  </a:lnTo>
                  <a:lnTo>
                    <a:pt x="8853425" y="5435324"/>
                  </a:lnTo>
                  <a:lnTo>
                    <a:pt x="8862424" y="5439162"/>
                  </a:lnTo>
                  <a:lnTo>
                    <a:pt x="8868179" y="5437678"/>
                  </a:lnTo>
                  <a:lnTo>
                    <a:pt x="8870836" y="5433296"/>
                  </a:lnTo>
                  <a:lnTo>
                    <a:pt x="8874110" y="5428390"/>
                  </a:lnTo>
                  <a:lnTo>
                    <a:pt x="8872577" y="5421826"/>
                  </a:lnTo>
                  <a:lnTo>
                    <a:pt x="8867813" y="5418218"/>
                  </a:lnTo>
                  <a:lnTo>
                    <a:pt x="8865146" y="5417080"/>
                  </a:lnTo>
                  <a:lnTo>
                    <a:pt x="8860240" y="5413806"/>
                  </a:lnTo>
                  <a:close/>
                </a:path>
                <a:path w="20083145" h="5932170">
                  <a:moveTo>
                    <a:pt x="9899700" y="5841841"/>
                  </a:moveTo>
                  <a:lnTo>
                    <a:pt x="9893941" y="5840566"/>
                  </a:lnTo>
                  <a:lnTo>
                    <a:pt x="9885089" y="5839155"/>
                  </a:lnTo>
                  <a:lnTo>
                    <a:pt x="9879623" y="5842732"/>
                  </a:lnTo>
                  <a:lnTo>
                    <a:pt x="9878348" y="5848491"/>
                  </a:lnTo>
                  <a:lnTo>
                    <a:pt x="9877358" y="5853584"/>
                  </a:lnTo>
                  <a:lnTo>
                    <a:pt x="9879936" y="5858623"/>
                  </a:lnTo>
                  <a:lnTo>
                    <a:pt x="9884602" y="5860613"/>
                  </a:lnTo>
                  <a:lnTo>
                    <a:pt x="9884743" y="5860281"/>
                  </a:lnTo>
                  <a:lnTo>
                    <a:pt x="9886744" y="5861134"/>
                  </a:lnTo>
                  <a:lnTo>
                    <a:pt x="9889694" y="5861604"/>
                  </a:lnTo>
                  <a:lnTo>
                    <a:pt x="9895453" y="5862879"/>
                  </a:lnTo>
                  <a:lnTo>
                    <a:pt x="9901062" y="5858968"/>
                  </a:lnTo>
                  <a:lnTo>
                    <a:pt x="9903612" y="5847448"/>
                  </a:lnTo>
                  <a:lnTo>
                    <a:pt x="9899700" y="5841841"/>
                  </a:lnTo>
                  <a:close/>
                </a:path>
                <a:path w="20083145" h="5932170">
                  <a:moveTo>
                    <a:pt x="8788836" y="5366013"/>
                  </a:moveTo>
                  <a:lnTo>
                    <a:pt x="8782081" y="5367071"/>
                  </a:lnTo>
                  <a:lnTo>
                    <a:pt x="8775531" y="5376884"/>
                  </a:lnTo>
                  <a:lnTo>
                    <a:pt x="8776589" y="5383639"/>
                  </a:lnTo>
                  <a:lnTo>
                    <a:pt x="8781496" y="5386913"/>
                  </a:lnTo>
                  <a:lnTo>
                    <a:pt x="8783878" y="5388718"/>
                  </a:lnTo>
                  <a:lnTo>
                    <a:pt x="8785877" y="5389571"/>
                  </a:lnTo>
                  <a:lnTo>
                    <a:pt x="8785735" y="5389904"/>
                  </a:lnTo>
                  <a:lnTo>
                    <a:pt x="8790401" y="5391894"/>
                  </a:lnTo>
                  <a:lnTo>
                    <a:pt x="8795823" y="5390268"/>
                  </a:lnTo>
                  <a:lnTo>
                    <a:pt x="8798813" y="5386029"/>
                  </a:lnTo>
                  <a:lnTo>
                    <a:pt x="8802089" y="5381122"/>
                  </a:lnTo>
                  <a:lnTo>
                    <a:pt x="8801030" y="5374366"/>
                  </a:lnTo>
                  <a:lnTo>
                    <a:pt x="8796123" y="5371092"/>
                  </a:lnTo>
                  <a:lnTo>
                    <a:pt x="8793742" y="5369287"/>
                  </a:lnTo>
                  <a:lnTo>
                    <a:pt x="8788836" y="5366013"/>
                  </a:lnTo>
                  <a:close/>
                </a:path>
                <a:path w="20083145" h="5932170">
                  <a:moveTo>
                    <a:pt x="9984137" y="5858161"/>
                  </a:moveTo>
                  <a:lnTo>
                    <a:pt x="9975284" y="5856749"/>
                  </a:lnTo>
                  <a:lnTo>
                    <a:pt x="9969525" y="5855474"/>
                  </a:lnTo>
                  <a:lnTo>
                    <a:pt x="9963916" y="5859385"/>
                  </a:lnTo>
                  <a:lnTo>
                    <a:pt x="9962975" y="5865287"/>
                  </a:lnTo>
                  <a:lnTo>
                    <a:pt x="9961984" y="5870379"/>
                  </a:lnTo>
                  <a:lnTo>
                    <a:pt x="9965038" y="5875227"/>
                  </a:lnTo>
                  <a:lnTo>
                    <a:pt x="9969370" y="5877075"/>
                  </a:lnTo>
                  <a:lnTo>
                    <a:pt x="9969179" y="5876600"/>
                  </a:lnTo>
                  <a:lnTo>
                    <a:pt x="9971512" y="5877596"/>
                  </a:lnTo>
                  <a:lnTo>
                    <a:pt x="9974464" y="5878066"/>
                  </a:lnTo>
                  <a:lnTo>
                    <a:pt x="9980223" y="5879342"/>
                  </a:lnTo>
                  <a:lnTo>
                    <a:pt x="9985832" y="5875430"/>
                  </a:lnTo>
                  <a:lnTo>
                    <a:pt x="9986774" y="5869528"/>
                  </a:lnTo>
                  <a:lnTo>
                    <a:pt x="9988048" y="5863768"/>
                  </a:lnTo>
                  <a:lnTo>
                    <a:pt x="9984137" y="5858161"/>
                  </a:lnTo>
                  <a:close/>
                </a:path>
                <a:path w="20083145" h="5932170">
                  <a:moveTo>
                    <a:pt x="8718617" y="5316363"/>
                  </a:moveTo>
                  <a:lnTo>
                    <a:pt x="8712196" y="5317563"/>
                  </a:lnTo>
                  <a:lnTo>
                    <a:pt x="8705205" y="5326794"/>
                  </a:lnTo>
                  <a:lnTo>
                    <a:pt x="8704980" y="5327091"/>
                  </a:lnTo>
                  <a:lnTo>
                    <a:pt x="8706180" y="5333512"/>
                  </a:lnTo>
                  <a:lnTo>
                    <a:pt x="8713327" y="5338925"/>
                  </a:lnTo>
                  <a:lnTo>
                    <a:pt x="8715326" y="5339778"/>
                  </a:lnTo>
                  <a:lnTo>
                    <a:pt x="8715184" y="5340112"/>
                  </a:lnTo>
                  <a:lnTo>
                    <a:pt x="8719850" y="5342102"/>
                  </a:lnTo>
                  <a:lnTo>
                    <a:pt x="8725130" y="5340808"/>
                  </a:lnTo>
                  <a:lnTo>
                    <a:pt x="8727907" y="5336871"/>
                  </a:lnTo>
                  <a:lnTo>
                    <a:pt x="8731728" y="5331804"/>
                  </a:lnTo>
                  <a:lnTo>
                    <a:pt x="8730529" y="5325383"/>
                  </a:lnTo>
                  <a:lnTo>
                    <a:pt x="8718617" y="5316363"/>
                  </a:lnTo>
                  <a:close/>
                </a:path>
                <a:path w="20083145" h="5932170">
                  <a:moveTo>
                    <a:pt x="437560" y="1772118"/>
                  </a:moveTo>
                  <a:lnTo>
                    <a:pt x="430565" y="1771892"/>
                  </a:lnTo>
                  <a:lnTo>
                    <a:pt x="426432" y="1776039"/>
                  </a:lnTo>
                  <a:lnTo>
                    <a:pt x="424294" y="1778279"/>
                  </a:lnTo>
                  <a:lnTo>
                    <a:pt x="420163" y="1782426"/>
                  </a:lnTo>
                  <a:lnTo>
                    <a:pt x="419936" y="1789420"/>
                  </a:lnTo>
                  <a:lnTo>
                    <a:pt x="424083" y="1793552"/>
                  </a:lnTo>
                  <a:lnTo>
                    <a:pt x="424799" y="1794645"/>
                  </a:lnTo>
                  <a:lnTo>
                    <a:pt x="427465" y="1795783"/>
                  </a:lnTo>
                  <a:lnTo>
                    <a:pt x="427940" y="1795592"/>
                  </a:lnTo>
                  <a:lnTo>
                    <a:pt x="431607" y="1797156"/>
                  </a:lnTo>
                  <a:lnTo>
                    <a:pt x="445853" y="1780383"/>
                  </a:lnTo>
                  <a:lnTo>
                    <a:pt x="437560" y="1772118"/>
                  </a:lnTo>
                  <a:close/>
                </a:path>
                <a:path w="20083145" h="5932170">
                  <a:moveTo>
                    <a:pt x="10068759" y="5872196"/>
                  </a:moveTo>
                  <a:lnTo>
                    <a:pt x="10054005" y="5869843"/>
                  </a:lnTo>
                  <a:lnTo>
                    <a:pt x="10048730" y="5873896"/>
                  </a:lnTo>
                  <a:lnTo>
                    <a:pt x="10047846" y="5879429"/>
                  </a:lnTo>
                  <a:lnTo>
                    <a:pt x="10047788" y="5879797"/>
                  </a:lnTo>
                  <a:lnTo>
                    <a:pt x="10047273" y="5884699"/>
                  </a:lnTo>
                  <a:lnTo>
                    <a:pt x="10049994" y="5889405"/>
                  </a:lnTo>
                  <a:lnTo>
                    <a:pt x="10054327" y="5891253"/>
                  </a:lnTo>
                  <a:lnTo>
                    <a:pt x="10054468" y="5890920"/>
                  </a:lnTo>
                  <a:lnTo>
                    <a:pt x="10056802" y="5891916"/>
                  </a:lnTo>
                  <a:lnTo>
                    <a:pt x="10065654" y="5893328"/>
                  </a:lnTo>
                  <a:lnTo>
                    <a:pt x="10070929" y="5889275"/>
                  </a:lnTo>
                  <a:lnTo>
                    <a:pt x="10072753" y="5877840"/>
                  </a:lnTo>
                  <a:lnTo>
                    <a:pt x="10072812" y="5877471"/>
                  </a:lnTo>
                  <a:lnTo>
                    <a:pt x="10068759" y="5872196"/>
                  </a:lnTo>
                  <a:close/>
                </a:path>
                <a:path w="20083145" h="5932170">
                  <a:moveTo>
                    <a:pt x="8649777" y="5265331"/>
                  </a:moveTo>
                  <a:lnTo>
                    <a:pt x="8643164" y="5266055"/>
                  </a:lnTo>
                  <a:lnTo>
                    <a:pt x="8635948" y="5275583"/>
                  </a:lnTo>
                  <a:lnTo>
                    <a:pt x="8636674" y="5282196"/>
                  </a:lnTo>
                  <a:lnTo>
                    <a:pt x="8643819" y="5287608"/>
                  </a:lnTo>
                  <a:lnTo>
                    <a:pt x="8646153" y="5288603"/>
                  </a:lnTo>
                  <a:lnTo>
                    <a:pt x="8646011" y="5288936"/>
                  </a:lnTo>
                  <a:lnTo>
                    <a:pt x="8650677" y="5290926"/>
                  </a:lnTo>
                  <a:lnTo>
                    <a:pt x="8655956" y="5289634"/>
                  </a:lnTo>
                  <a:lnTo>
                    <a:pt x="8658804" y="5285728"/>
                  </a:lnTo>
                  <a:lnTo>
                    <a:pt x="8662412" y="5280964"/>
                  </a:lnTo>
                  <a:lnTo>
                    <a:pt x="8661687" y="5274350"/>
                  </a:lnTo>
                  <a:lnTo>
                    <a:pt x="8649777" y="5265331"/>
                  </a:lnTo>
                  <a:close/>
                </a:path>
                <a:path w="20083145" h="5932170">
                  <a:moveTo>
                    <a:pt x="10154092" y="5884566"/>
                  </a:moveTo>
                  <a:lnTo>
                    <a:pt x="10145239" y="5883153"/>
                  </a:lnTo>
                  <a:lnTo>
                    <a:pt x="10139671" y="5882354"/>
                  </a:lnTo>
                  <a:lnTo>
                    <a:pt x="10134397" y="5886408"/>
                  </a:lnTo>
                  <a:lnTo>
                    <a:pt x="10133456" y="5892310"/>
                  </a:lnTo>
                  <a:lnTo>
                    <a:pt x="10132608" y="5897069"/>
                  </a:lnTo>
                  <a:lnTo>
                    <a:pt x="10151128" y="5905364"/>
                  </a:lnTo>
                  <a:lnTo>
                    <a:pt x="10156404" y="5901311"/>
                  </a:lnTo>
                  <a:lnTo>
                    <a:pt x="10157346" y="5895409"/>
                  </a:lnTo>
                  <a:lnTo>
                    <a:pt x="10158092" y="5890211"/>
                  </a:lnTo>
                  <a:lnTo>
                    <a:pt x="10158145" y="5889841"/>
                  </a:lnTo>
                  <a:lnTo>
                    <a:pt x="10154092" y="5884566"/>
                  </a:lnTo>
                  <a:close/>
                </a:path>
                <a:path w="20083145" h="5932170">
                  <a:moveTo>
                    <a:pt x="8582264" y="5212106"/>
                  </a:moveTo>
                  <a:lnTo>
                    <a:pt x="8575319" y="5212689"/>
                  </a:lnTo>
                  <a:lnTo>
                    <a:pt x="8571711" y="5217454"/>
                  </a:lnTo>
                  <a:lnTo>
                    <a:pt x="8567911" y="5221742"/>
                  </a:lnTo>
                  <a:lnTo>
                    <a:pt x="8568495" y="5228688"/>
                  </a:lnTo>
                  <a:lnTo>
                    <a:pt x="8575640" y="5234100"/>
                  </a:lnTo>
                  <a:lnTo>
                    <a:pt x="8576498" y="5234860"/>
                  </a:lnTo>
                  <a:lnTo>
                    <a:pt x="8578164" y="5235571"/>
                  </a:lnTo>
                  <a:lnTo>
                    <a:pt x="8578022" y="5235904"/>
                  </a:lnTo>
                  <a:lnTo>
                    <a:pt x="8582355" y="5237752"/>
                  </a:lnTo>
                  <a:lnTo>
                    <a:pt x="8587301" y="5236316"/>
                  </a:lnTo>
                  <a:lnTo>
                    <a:pt x="8590482" y="5232552"/>
                  </a:lnTo>
                  <a:lnTo>
                    <a:pt x="8594282" y="5228264"/>
                  </a:lnTo>
                  <a:lnTo>
                    <a:pt x="8593700" y="5221318"/>
                  </a:lnTo>
                  <a:lnTo>
                    <a:pt x="8586553" y="5215906"/>
                  </a:lnTo>
                  <a:lnTo>
                    <a:pt x="8582264" y="5212106"/>
                  </a:lnTo>
                  <a:close/>
                </a:path>
                <a:path w="20083145" h="5932170">
                  <a:moveTo>
                    <a:pt x="10239705" y="5893509"/>
                  </a:moveTo>
                  <a:lnTo>
                    <a:pt x="10233660" y="5892900"/>
                  </a:lnTo>
                  <a:lnTo>
                    <a:pt x="10230710" y="5892429"/>
                  </a:lnTo>
                  <a:lnTo>
                    <a:pt x="10225000" y="5891963"/>
                  </a:lnTo>
                  <a:lnTo>
                    <a:pt x="10219726" y="5896018"/>
                  </a:lnTo>
                  <a:lnTo>
                    <a:pt x="10218641" y="5906585"/>
                  </a:lnTo>
                  <a:lnTo>
                    <a:pt x="10218602" y="5906963"/>
                  </a:lnTo>
                  <a:lnTo>
                    <a:pt x="10221130" y="5911193"/>
                  </a:lnTo>
                  <a:lnTo>
                    <a:pt x="10225464" y="5913042"/>
                  </a:lnTo>
                  <a:lnTo>
                    <a:pt x="10225607" y="5912708"/>
                  </a:lnTo>
                  <a:lnTo>
                    <a:pt x="10226607" y="5913134"/>
                  </a:lnTo>
                  <a:lnTo>
                    <a:pt x="10228748" y="5913654"/>
                  </a:lnTo>
                  <a:lnTo>
                    <a:pt x="10231698" y="5914125"/>
                  </a:lnTo>
                  <a:lnTo>
                    <a:pt x="10237408" y="5914591"/>
                  </a:lnTo>
                  <a:lnTo>
                    <a:pt x="10242684" y="5910538"/>
                  </a:lnTo>
                  <a:lnTo>
                    <a:pt x="10243292" y="5904494"/>
                  </a:lnTo>
                  <a:lnTo>
                    <a:pt x="10243757" y="5898784"/>
                  </a:lnTo>
                  <a:lnTo>
                    <a:pt x="10239705" y="5893509"/>
                  </a:lnTo>
                  <a:close/>
                </a:path>
                <a:path w="20083145" h="5932170">
                  <a:moveTo>
                    <a:pt x="8515463" y="5157216"/>
                  </a:moveTo>
                  <a:lnTo>
                    <a:pt x="8508993" y="5157608"/>
                  </a:lnTo>
                  <a:lnTo>
                    <a:pt x="8505051" y="5162230"/>
                  </a:lnTo>
                  <a:lnTo>
                    <a:pt x="8501443" y="5166994"/>
                  </a:lnTo>
                  <a:lnTo>
                    <a:pt x="8501835" y="5173465"/>
                  </a:lnTo>
                  <a:lnTo>
                    <a:pt x="8506457" y="5177406"/>
                  </a:lnTo>
                  <a:lnTo>
                    <a:pt x="8508839" y="5179210"/>
                  </a:lnTo>
                  <a:lnTo>
                    <a:pt x="8509698" y="5179971"/>
                  </a:lnTo>
                  <a:lnTo>
                    <a:pt x="8515696" y="5182529"/>
                  </a:lnTo>
                  <a:lnTo>
                    <a:pt x="8520832" y="5181568"/>
                  </a:lnTo>
                  <a:lnTo>
                    <a:pt x="8524015" y="5177803"/>
                  </a:lnTo>
                  <a:lnTo>
                    <a:pt x="8527623" y="5173039"/>
                  </a:lnTo>
                  <a:lnTo>
                    <a:pt x="8527232" y="5166569"/>
                  </a:lnTo>
                  <a:lnTo>
                    <a:pt x="8522610" y="5162628"/>
                  </a:lnTo>
                  <a:lnTo>
                    <a:pt x="8515463" y="5157216"/>
                  </a:lnTo>
                  <a:close/>
                </a:path>
                <a:path w="20083145" h="5932170">
                  <a:moveTo>
                    <a:pt x="498885" y="1712396"/>
                  </a:moveTo>
                  <a:lnTo>
                    <a:pt x="491890" y="1712170"/>
                  </a:lnTo>
                  <a:lnTo>
                    <a:pt x="487758" y="1716316"/>
                  </a:lnTo>
                  <a:lnTo>
                    <a:pt x="485763" y="1718222"/>
                  </a:lnTo>
                  <a:lnTo>
                    <a:pt x="481630" y="1722369"/>
                  </a:lnTo>
                  <a:lnTo>
                    <a:pt x="481404" y="1729364"/>
                  </a:lnTo>
                  <a:lnTo>
                    <a:pt x="485551" y="1733496"/>
                  </a:lnTo>
                  <a:lnTo>
                    <a:pt x="486600" y="1734732"/>
                  </a:lnTo>
                  <a:lnTo>
                    <a:pt x="492931" y="1737433"/>
                  </a:lnTo>
                  <a:lnTo>
                    <a:pt x="497594" y="1736664"/>
                  </a:lnTo>
                  <a:lnTo>
                    <a:pt x="500825" y="1733708"/>
                  </a:lnTo>
                  <a:lnTo>
                    <a:pt x="502820" y="1731801"/>
                  </a:lnTo>
                  <a:lnTo>
                    <a:pt x="506952" y="1727655"/>
                  </a:lnTo>
                  <a:lnTo>
                    <a:pt x="507178" y="1720661"/>
                  </a:lnTo>
                  <a:lnTo>
                    <a:pt x="498885" y="1712396"/>
                  </a:lnTo>
                  <a:close/>
                </a:path>
                <a:path w="20083145" h="5932170">
                  <a:moveTo>
                    <a:pt x="10324887" y="5900693"/>
                  </a:moveTo>
                  <a:lnTo>
                    <a:pt x="10319175" y="5900226"/>
                  </a:lnTo>
                  <a:lnTo>
                    <a:pt x="10316083" y="5900088"/>
                  </a:lnTo>
                  <a:lnTo>
                    <a:pt x="10310373" y="5899623"/>
                  </a:lnTo>
                  <a:lnTo>
                    <a:pt x="10305289" y="5904151"/>
                  </a:lnTo>
                  <a:lnTo>
                    <a:pt x="10304449" y="5914429"/>
                  </a:lnTo>
                  <a:lnTo>
                    <a:pt x="10307313" y="5918802"/>
                  </a:lnTo>
                  <a:lnTo>
                    <a:pt x="10312312" y="5920934"/>
                  </a:lnTo>
                  <a:lnTo>
                    <a:pt x="10314595" y="5921121"/>
                  </a:lnTo>
                  <a:lnTo>
                    <a:pt x="10317689" y="5921259"/>
                  </a:lnTo>
                  <a:lnTo>
                    <a:pt x="10323399" y="5921725"/>
                  </a:lnTo>
                  <a:lnTo>
                    <a:pt x="10328483" y="5917196"/>
                  </a:lnTo>
                  <a:lnTo>
                    <a:pt x="10329415" y="5905775"/>
                  </a:lnTo>
                  <a:lnTo>
                    <a:pt x="10324887" y="5900693"/>
                  </a:lnTo>
                  <a:close/>
                </a:path>
                <a:path w="20083145" h="5932170">
                  <a:moveTo>
                    <a:pt x="8450849" y="5100895"/>
                  </a:moveTo>
                  <a:lnTo>
                    <a:pt x="8443904" y="5101478"/>
                  </a:lnTo>
                  <a:lnTo>
                    <a:pt x="8436305" y="5110055"/>
                  </a:lnTo>
                  <a:lnTo>
                    <a:pt x="8436887" y="5117001"/>
                  </a:lnTo>
                  <a:lnTo>
                    <a:pt x="8441175" y="5120800"/>
                  </a:lnTo>
                  <a:lnTo>
                    <a:pt x="8443416" y="5122938"/>
                  </a:lnTo>
                  <a:lnTo>
                    <a:pt x="8444276" y="5123699"/>
                  </a:lnTo>
                  <a:lnTo>
                    <a:pt x="8450273" y="5126257"/>
                  </a:lnTo>
                  <a:lnTo>
                    <a:pt x="8455410" y="5125296"/>
                  </a:lnTo>
                  <a:lnTo>
                    <a:pt x="8462249" y="5117576"/>
                  </a:lnTo>
                  <a:lnTo>
                    <a:pt x="8461666" y="5110631"/>
                  </a:lnTo>
                  <a:lnTo>
                    <a:pt x="8457377" y="5106832"/>
                  </a:lnTo>
                  <a:lnTo>
                    <a:pt x="8455138" y="5104694"/>
                  </a:lnTo>
                  <a:lnTo>
                    <a:pt x="8450849" y="5100895"/>
                  </a:lnTo>
                  <a:close/>
                </a:path>
                <a:path w="20083145" h="5932170">
                  <a:moveTo>
                    <a:pt x="8386944" y="5042907"/>
                  </a:moveTo>
                  <a:lnTo>
                    <a:pt x="8380142" y="5043157"/>
                  </a:lnTo>
                  <a:lnTo>
                    <a:pt x="8376342" y="5047446"/>
                  </a:lnTo>
                  <a:lnTo>
                    <a:pt x="8372401" y="5052068"/>
                  </a:lnTo>
                  <a:lnTo>
                    <a:pt x="8372650" y="5058872"/>
                  </a:lnTo>
                  <a:lnTo>
                    <a:pt x="8376939" y="5062671"/>
                  </a:lnTo>
                  <a:lnTo>
                    <a:pt x="8379179" y="5064807"/>
                  </a:lnTo>
                  <a:lnTo>
                    <a:pt x="8379894" y="5065901"/>
                  </a:lnTo>
                  <a:lnTo>
                    <a:pt x="8386227" y="5068602"/>
                  </a:lnTo>
                  <a:lnTo>
                    <a:pt x="8391364" y="5067642"/>
                  </a:lnTo>
                  <a:lnTo>
                    <a:pt x="8394403" y="5064211"/>
                  </a:lnTo>
                  <a:lnTo>
                    <a:pt x="8398345" y="5059589"/>
                  </a:lnTo>
                  <a:lnTo>
                    <a:pt x="8398096" y="5052785"/>
                  </a:lnTo>
                  <a:lnTo>
                    <a:pt x="8393807" y="5048986"/>
                  </a:lnTo>
                  <a:lnTo>
                    <a:pt x="8391566" y="5046849"/>
                  </a:lnTo>
                  <a:lnTo>
                    <a:pt x="8386944" y="5042907"/>
                  </a:lnTo>
                  <a:close/>
                </a:path>
                <a:path w="20083145" h="5932170">
                  <a:moveTo>
                    <a:pt x="10410921" y="5905875"/>
                  </a:moveTo>
                  <a:lnTo>
                    <a:pt x="10405068" y="5905742"/>
                  </a:lnTo>
                  <a:lnTo>
                    <a:pt x="10395790" y="5905330"/>
                  </a:lnTo>
                  <a:lnTo>
                    <a:pt x="10390707" y="5909859"/>
                  </a:lnTo>
                  <a:lnTo>
                    <a:pt x="10390574" y="5915711"/>
                  </a:lnTo>
                  <a:lnTo>
                    <a:pt x="10390534" y="5920422"/>
                  </a:lnTo>
                  <a:lnTo>
                    <a:pt x="10393205" y="5924319"/>
                  </a:lnTo>
                  <a:lnTo>
                    <a:pt x="10398538" y="5926594"/>
                  </a:lnTo>
                  <a:lnTo>
                    <a:pt x="10401155" y="5926922"/>
                  </a:lnTo>
                  <a:lnTo>
                    <a:pt x="10404248" y="5927059"/>
                  </a:lnTo>
                  <a:lnTo>
                    <a:pt x="10410102" y="5927193"/>
                  </a:lnTo>
                  <a:lnTo>
                    <a:pt x="10415185" y="5922664"/>
                  </a:lnTo>
                  <a:lnTo>
                    <a:pt x="10415449" y="5910959"/>
                  </a:lnTo>
                  <a:lnTo>
                    <a:pt x="10410921" y="5905875"/>
                  </a:lnTo>
                  <a:close/>
                </a:path>
                <a:path w="20083145" h="5932170">
                  <a:moveTo>
                    <a:pt x="8324800" y="4984489"/>
                  </a:moveTo>
                  <a:lnTo>
                    <a:pt x="8317997" y="4984738"/>
                  </a:lnTo>
                  <a:lnTo>
                    <a:pt x="8309733" y="4993031"/>
                  </a:lnTo>
                  <a:lnTo>
                    <a:pt x="8309981" y="4999835"/>
                  </a:lnTo>
                  <a:lnTo>
                    <a:pt x="8314128" y="5003967"/>
                  </a:lnTo>
                  <a:lnTo>
                    <a:pt x="8316368" y="5006105"/>
                  </a:lnTo>
                  <a:lnTo>
                    <a:pt x="8317084" y="5007198"/>
                  </a:lnTo>
                  <a:lnTo>
                    <a:pt x="8323415" y="5009898"/>
                  </a:lnTo>
                  <a:lnTo>
                    <a:pt x="8328411" y="5009271"/>
                  </a:lnTo>
                  <a:lnTo>
                    <a:pt x="8331450" y="5005841"/>
                  </a:lnTo>
                  <a:lnTo>
                    <a:pt x="8335583" y="5001694"/>
                  </a:lnTo>
                  <a:lnTo>
                    <a:pt x="8335334" y="4994891"/>
                  </a:lnTo>
                  <a:lnTo>
                    <a:pt x="8331187" y="4990759"/>
                  </a:lnTo>
                  <a:lnTo>
                    <a:pt x="8328946" y="4988621"/>
                  </a:lnTo>
                  <a:lnTo>
                    <a:pt x="8324800" y="4984489"/>
                  </a:lnTo>
                  <a:close/>
                </a:path>
                <a:path w="20083145" h="5932170">
                  <a:moveTo>
                    <a:pt x="10496525" y="5909299"/>
                  </a:moveTo>
                  <a:lnTo>
                    <a:pt x="10490673" y="5909166"/>
                  </a:lnTo>
                  <a:lnTo>
                    <a:pt x="10487913" y="5909171"/>
                  </a:lnTo>
                  <a:lnTo>
                    <a:pt x="10482060" y="5909038"/>
                  </a:lnTo>
                  <a:lnTo>
                    <a:pt x="10476976" y="5913566"/>
                  </a:lnTo>
                  <a:lnTo>
                    <a:pt x="10476844" y="5919419"/>
                  </a:lnTo>
                  <a:lnTo>
                    <a:pt x="10476470" y="5923988"/>
                  </a:lnTo>
                  <a:lnTo>
                    <a:pt x="10479142" y="5927885"/>
                  </a:lnTo>
                  <a:lnTo>
                    <a:pt x="10484141" y="5930018"/>
                  </a:lnTo>
                  <a:lnTo>
                    <a:pt x="10486758" y="5930345"/>
                  </a:lnTo>
                  <a:lnTo>
                    <a:pt x="10496038" y="5930758"/>
                  </a:lnTo>
                  <a:lnTo>
                    <a:pt x="10500788" y="5926087"/>
                  </a:lnTo>
                  <a:lnTo>
                    <a:pt x="10500921" y="5920234"/>
                  </a:lnTo>
                  <a:lnTo>
                    <a:pt x="10501195" y="5914048"/>
                  </a:lnTo>
                  <a:lnTo>
                    <a:pt x="10496525" y="5909299"/>
                  </a:lnTo>
                  <a:close/>
                </a:path>
                <a:path w="20083145" h="5932170">
                  <a:moveTo>
                    <a:pt x="562019" y="1653051"/>
                  </a:moveTo>
                  <a:lnTo>
                    <a:pt x="555358" y="1652967"/>
                  </a:lnTo>
                  <a:lnTo>
                    <a:pt x="550892" y="1656972"/>
                  </a:lnTo>
                  <a:lnTo>
                    <a:pt x="548896" y="1658878"/>
                  </a:lnTo>
                  <a:lnTo>
                    <a:pt x="544431" y="1662882"/>
                  </a:lnTo>
                  <a:lnTo>
                    <a:pt x="544205" y="1669877"/>
                  </a:lnTo>
                  <a:lnTo>
                    <a:pt x="548352" y="1674009"/>
                  </a:lnTo>
                  <a:lnTo>
                    <a:pt x="549401" y="1675244"/>
                  </a:lnTo>
                  <a:lnTo>
                    <a:pt x="552067" y="1676382"/>
                  </a:lnTo>
                  <a:lnTo>
                    <a:pt x="551925" y="1676715"/>
                  </a:lnTo>
                  <a:lnTo>
                    <a:pt x="555591" y="1678279"/>
                  </a:lnTo>
                  <a:lnTo>
                    <a:pt x="560253" y="1677510"/>
                  </a:lnTo>
                  <a:lnTo>
                    <a:pt x="563483" y="1674555"/>
                  </a:lnTo>
                  <a:lnTo>
                    <a:pt x="565478" y="1672648"/>
                  </a:lnTo>
                  <a:lnTo>
                    <a:pt x="569944" y="1668644"/>
                  </a:lnTo>
                  <a:lnTo>
                    <a:pt x="570028" y="1661982"/>
                  </a:lnTo>
                  <a:lnTo>
                    <a:pt x="562019" y="1653051"/>
                  </a:lnTo>
                  <a:close/>
                </a:path>
                <a:path w="20083145" h="5932170">
                  <a:moveTo>
                    <a:pt x="8263367" y="4924403"/>
                  </a:moveTo>
                  <a:lnTo>
                    <a:pt x="8256705" y="4924319"/>
                  </a:lnTo>
                  <a:lnTo>
                    <a:pt x="8248440" y="4932612"/>
                  </a:lnTo>
                  <a:lnTo>
                    <a:pt x="8248357" y="4939274"/>
                  </a:lnTo>
                  <a:lnTo>
                    <a:pt x="8252503" y="4943406"/>
                  </a:lnTo>
                  <a:lnTo>
                    <a:pt x="8254744" y="4945543"/>
                  </a:lnTo>
                  <a:lnTo>
                    <a:pt x="8255793" y="4946779"/>
                  </a:lnTo>
                  <a:lnTo>
                    <a:pt x="8261458" y="4949196"/>
                  </a:lnTo>
                  <a:lnTo>
                    <a:pt x="8265978" y="4948760"/>
                  </a:lnTo>
                  <a:lnTo>
                    <a:pt x="8269350" y="4945471"/>
                  </a:lnTo>
                  <a:lnTo>
                    <a:pt x="8273483" y="4941325"/>
                  </a:lnTo>
                  <a:lnTo>
                    <a:pt x="8273567" y="4934663"/>
                  </a:lnTo>
                  <a:lnTo>
                    <a:pt x="8269421" y="4930530"/>
                  </a:lnTo>
                  <a:lnTo>
                    <a:pt x="8267514" y="4928535"/>
                  </a:lnTo>
                  <a:lnTo>
                    <a:pt x="8263367" y="4924403"/>
                  </a:lnTo>
                  <a:close/>
                </a:path>
                <a:path w="20083145" h="5932170">
                  <a:moveTo>
                    <a:pt x="10582314" y="5910438"/>
                  </a:moveTo>
                  <a:lnTo>
                    <a:pt x="10576461" y="5910305"/>
                  </a:lnTo>
                  <a:lnTo>
                    <a:pt x="10567374" y="5910368"/>
                  </a:lnTo>
                  <a:lnTo>
                    <a:pt x="10562958" y="5915181"/>
                  </a:lnTo>
                  <a:lnTo>
                    <a:pt x="10562825" y="5921033"/>
                  </a:lnTo>
                  <a:lnTo>
                    <a:pt x="10562928" y="5925411"/>
                  </a:lnTo>
                  <a:lnTo>
                    <a:pt x="10565265" y="5929166"/>
                  </a:lnTo>
                  <a:lnTo>
                    <a:pt x="10570265" y="5931298"/>
                  </a:lnTo>
                  <a:lnTo>
                    <a:pt x="10573216" y="5931770"/>
                  </a:lnTo>
                  <a:lnTo>
                    <a:pt x="10576308" y="5931907"/>
                  </a:lnTo>
                  <a:lnTo>
                    <a:pt x="10582636" y="5931848"/>
                  </a:lnTo>
                  <a:lnTo>
                    <a:pt x="10587053" y="5927036"/>
                  </a:lnTo>
                  <a:lnTo>
                    <a:pt x="10587186" y="5921183"/>
                  </a:lnTo>
                  <a:lnTo>
                    <a:pt x="10587128" y="5914855"/>
                  </a:lnTo>
                  <a:lnTo>
                    <a:pt x="10582314" y="5910438"/>
                  </a:lnTo>
                  <a:close/>
                </a:path>
                <a:path w="20083145" h="5932170">
                  <a:moveTo>
                    <a:pt x="8203453" y="4862602"/>
                  </a:moveTo>
                  <a:lnTo>
                    <a:pt x="8196460" y="4862375"/>
                  </a:lnTo>
                  <a:lnTo>
                    <a:pt x="8188194" y="4870669"/>
                  </a:lnTo>
                  <a:lnTo>
                    <a:pt x="8187968" y="4877664"/>
                  </a:lnTo>
                  <a:lnTo>
                    <a:pt x="8192115" y="4881797"/>
                  </a:lnTo>
                  <a:lnTo>
                    <a:pt x="8194354" y="4883934"/>
                  </a:lnTo>
                  <a:lnTo>
                    <a:pt x="8195070" y="4885026"/>
                  </a:lnTo>
                  <a:lnTo>
                    <a:pt x="8201403" y="4887728"/>
                  </a:lnTo>
                  <a:lnTo>
                    <a:pt x="8206064" y="4886959"/>
                  </a:lnTo>
                  <a:lnTo>
                    <a:pt x="8209295" y="4884003"/>
                  </a:lnTo>
                  <a:lnTo>
                    <a:pt x="8213427" y="4879857"/>
                  </a:lnTo>
                  <a:lnTo>
                    <a:pt x="8213653" y="4872862"/>
                  </a:lnTo>
                  <a:lnTo>
                    <a:pt x="8209506" y="4868730"/>
                  </a:lnTo>
                  <a:lnTo>
                    <a:pt x="8207600" y="4866735"/>
                  </a:lnTo>
                  <a:lnTo>
                    <a:pt x="8203453" y="4862602"/>
                  </a:lnTo>
                  <a:close/>
                </a:path>
                <a:path w="20083145" h="5932170">
                  <a:moveTo>
                    <a:pt x="10667815" y="5909484"/>
                  </a:moveTo>
                  <a:lnTo>
                    <a:pt x="10661821" y="5909685"/>
                  </a:lnTo>
                  <a:lnTo>
                    <a:pt x="10659062" y="5909690"/>
                  </a:lnTo>
                  <a:lnTo>
                    <a:pt x="10653067" y="5909890"/>
                  </a:lnTo>
                  <a:lnTo>
                    <a:pt x="10648316" y="5914560"/>
                  </a:lnTo>
                  <a:lnTo>
                    <a:pt x="10648516" y="5920555"/>
                  </a:lnTo>
                  <a:lnTo>
                    <a:pt x="10648619" y="5924932"/>
                  </a:lnTo>
                  <a:lnTo>
                    <a:pt x="10651291" y="5928830"/>
                  </a:lnTo>
                  <a:lnTo>
                    <a:pt x="10656291" y="5930963"/>
                  </a:lnTo>
                  <a:lnTo>
                    <a:pt x="10659383" y="5931099"/>
                  </a:lnTo>
                  <a:lnTo>
                    <a:pt x="10662143" y="5931095"/>
                  </a:lnTo>
                  <a:lnTo>
                    <a:pt x="10668138" y="5930894"/>
                  </a:lnTo>
                  <a:lnTo>
                    <a:pt x="10672888" y="5926225"/>
                  </a:lnTo>
                  <a:lnTo>
                    <a:pt x="10672486" y="5914234"/>
                  </a:lnTo>
                  <a:lnTo>
                    <a:pt x="10667815" y="5909484"/>
                  </a:lnTo>
                  <a:close/>
                </a:path>
                <a:path w="20083145" h="5932170">
                  <a:moveTo>
                    <a:pt x="625012" y="1594038"/>
                  </a:moveTo>
                  <a:lnTo>
                    <a:pt x="618350" y="1593955"/>
                  </a:lnTo>
                  <a:lnTo>
                    <a:pt x="613884" y="1597960"/>
                  </a:lnTo>
                  <a:lnTo>
                    <a:pt x="611889" y="1599866"/>
                  </a:lnTo>
                  <a:lnTo>
                    <a:pt x="607423" y="1603870"/>
                  </a:lnTo>
                  <a:lnTo>
                    <a:pt x="607339" y="1610532"/>
                  </a:lnTo>
                  <a:lnTo>
                    <a:pt x="611343" y="1614997"/>
                  </a:lnTo>
                  <a:lnTo>
                    <a:pt x="612250" y="1616566"/>
                  </a:lnTo>
                  <a:lnTo>
                    <a:pt x="614917" y="1617704"/>
                  </a:lnTo>
                  <a:lnTo>
                    <a:pt x="615059" y="1617370"/>
                  </a:lnTo>
                  <a:lnTo>
                    <a:pt x="618726" y="1618934"/>
                  </a:lnTo>
                  <a:lnTo>
                    <a:pt x="623244" y="1618499"/>
                  </a:lnTo>
                  <a:lnTo>
                    <a:pt x="626475" y="1615543"/>
                  </a:lnTo>
                  <a:lnTo>
                    <a:pt x="628471" y="1613637"/>
                  </a:lnTo>
                  <a:lnTo>
                    <a:pt x="632936" y="1609632"/>
                  </a:lnTo>
                  <a:lnTo>
                    <a:pt x="633020" y="1602970"/>
                  </a:lnTo>
                  <a:lnTo>
                    <a:pt x="625012" y="1594038"/>
                  </a:lnTo>
                  <a:close/>
                </a:path>
                <a:path w="20083145" h="5932170">
                  <a:moveTo>
                    <a:pt x="8144633" y="4800086"/>
                  </a:moveTo>
                  <a:lnTo>
                    <a:pt x="8138114" y="4799668"/>
                  </a:lnTo>
                  <a:lnTo>
                    <a:pt x="8133648" y="4803672"/>
                  </a:lnTo>
                  <a:lnTo>
                    <a:pt x="8129516" y="4807819"/>
                  </a:lnTo>
                  <a:lnTo>
                    <a:pt x="8129097" y="4814339"/>
                  </a:lnTo>
                  <a:lnTo>
                    <a:pt x="8133102" y="4818804"/>
                  </a:lnTo>
                  <a:lnTo>
                    <a:pt x="8135009" y="4820799"/>
                  </a:lnTo>
                  <a:lnTo>
                    <a:pt x="8135916" y="4822368"/>
                  </a:lnTo>
                  <a:lnTo>
                    <a:pt x="8138582" y="4823506"/>
                  </a:lnTo>
                  <a:lnTo>
                    <a:pt x="8138724" y="4823172"/>
                  </a:lnTo>
                  <a:lnTo>
                    <a:pt x="8142390" y="4824736"/>
                  </a:lnTo>
                  <a:lnTo>
                    <a:pt x="8146911" y="4824300"/>
                  </a:lnTo>
                  <a:lnTo>
                    <a:pt x="8150142" y="4821344"/>
                  </a:lnTo>
                  <a:lnTo>
                    <a:pt x="8154274" y="4817197"/>
                  </a:lnTo>
                  <a:lnTo>
                    <a:pt x="8154690" y="4810679"/>
                  </a:lnTo>
                  <a:lnTo>
                    <a:pt x="8150686" y="4806213"/>
                  </a:lnTo>
                  <a:lnTo>
                    <a:pt x="8148780" y="4804218"/>
                  </a:lnTo>
                  <a:lnTo>
                    <a:pt x="8144633" y="4800086"/>
                  </a:lnTo>
                  <a:close/>
                </a:path>
                <a:path w="20083145" h="5932170">
                  <a:moveTo>
                    <a:pt x="10753268" y="5907722"/>
                  </a:moveTo>
                  <a:lnTo>
                    <a:pt x="10747274" y="5907922"/>
                  </a:lnTo>
                  <a:lnTo>
                    <a:pt x="10744513" y="5907927"/>
                  </a:lnTo>
                  <a:lnTo>
                    <a:pt x="10738852" y="5908270"/>
                  </a:lnTo>
                  <a:lnTo>
                    <a:pt x="10734102" y="5912940"/>
                  </a:lnTo>
                  <a:lnTo>
                    <a:pt x="10734303" y="5918935"/>
                  </a:lnTo>
                  <a:lnTo>
                    <a:pt x="10734404" y="5923312"/>
                  </a:lnTo>
                  <a:lnTo>
                    <a:pt x="10737218" y="5926877"/>
                  </a:lnTo>
                  <a:lnTo>
                    <a:pt x="10742217" y="5929009"/>
                  </a:lnTo>
                  <a:lnTo>
                    <a:pt x="10745311" y="5929147"/>
                  </a:lnTo>
                  <a:lnTo>
                    <a:pt x="10748071" y="5929142"/>
                  </a:lnTo>
                  <a:lnTo>
                    <a:pt x="10753733" y="5928800"/>
                  </a:lnTo>
                  <a:lnTo>
                    <a:pt x="10758482" y="5924128"/>
                  </a:lnTo>
                  <a:lnTo>
                    <a:pt x="10758281" y="5918133"/>
                  </a:lnTo>
                  <a:lnTo>
                    <a:pt x="10757939" y="5912472"/>
                  </a:lnTo>
                  <a:lnTo>
                    <a:pt x="10753268" y="5907722"/>
                  </a:lnTo>
                  <a:close/>
                </a:path>
                <a:path w="20083145" h="5932170">
                  <a:moveTo>
                    <a:pt x="8087190" y="4736187"/>
                  </a:moveTo>
                  <a:lnTo>
                    <a:pt x="8080194" y="4735961"/>
                  </a:lnTo>
                  <a:lnTo>
                    <a:pt x="8071548" y="4743302"/>
                  </a:lnTo>
                  <a:lnTo>
                    <a:pt x="8070989" y="4750156"/>
                  </a:lnTo>
                  <a:lnTo>
                    <a:pt x="8074993" y="4754621"/>
                  </a:lnTo>
                  <a:lnTo>
                    <a:pt x="8076900" y="4756617"/>
                  </a:lnTo>
                  <a:lnTo>
                    <a:pt x="8078140" y="4758328"/>
                  </a:lnTo>
                  <a:lnTo>
                    <a:pt x="8084139" y="4760887"/>
                  </a:lnTo>
                  <a:lnTo>
                    <a:pt x="8088658" y="4760450"/>
                  </a:lnTo>
                  <a:lnTo>
                    <a:pt x="8091889" y="4757495"/>
                  </a:lnTo>
                  <a:lnTo>
                    <a:pt x="8096212" y="4753823"/>
                  </a:lnTo>
                  <a:lnTo>
                    <a:pt x="8096772" y="4746972"/>
                  </a:lnTo>
                  <a:lnTo>
                    <a:pt x="8092768" y="4742506"/>
                  </a:lnTo>
                  <a:lnTo>
                    <a:pt x="8090861" y="4740511"/>
                  </a:lnTo>
                  <a:lnTo>
                    <a:pt x="8087190" y="4736187"/>
                  </a:lnTo>
                  <a:close/>
                </a:path>
                <a:path w="20083145" h="5932170">
                  <a:moveTo>
                    <a:pt x="10839239" y="5903818"/>
                  </a:moveTo>
                  <a:lnTo>
                    <a:pt x="10833245" y="5904017"/>
                  </a:lnTo>
                  <a:lnTo>
                    <a:pt x="10830343" y="5904354"/>
                  </a:lnTo>
                  <a:lnTo>
                    <a:pt x="10824681" y="5904698"/>
                  </a:lnTo>
                  <a:lnTo>
                    <a:pt x="10820264" y="5909512"/>
                  </a:lnTo>
                  <a:lnTo>
                    <a:pt x="10820465" y="5915506"/>
                  </a:lnTo>
                  <a:lnTo>
                    <a:pt x="10820710" y="5919550"/>
                  </a:lnTo>
                  <a:lnTo>
                    <a:pt x="10823189" y="5922972"/>
                  </a:lnTo>
                  <a:lnTo>
                    <a:pt x="10828189" y="5925105"/>
                  </a:lnTo>
                  <a:lnTo>
                    <a:pt x="10831616" y="5925384"/>
                  </a:lnTo>
                  <a:lnTo>
                    <a:pt x="10834518" y="5925046"/>
                  </a:lnTo>
                  <a:lnTo>
                    <a:pt x="10840179" y="5924703"/>
                  </a:lnTo>
                  <a:lnTo>
                    <a:pt x="10844596" y="5919891"/>
                  </a:lnTo>
                  <a:lnTo>
                    <a:pt x="10844395" y="5913896"/>
                  </a:lnTo>
                  <a:lnTo>
                    <a:pt x="10844053" y="5908235"/>
                  </a:lnTo>
                  <a:lnTo>
                    <a:pt x="10839239" y="5903818"/>
                  </a:lnTo>
                  <a:close/>
                </a:path>
                <a:path w="20083145" h="5932170">
                  <a:moveTo>
                    <a:pt x="8030982" y="4671240"/>
                  </a:moveTo>
                  <a:lnTo>
                    <a:pt x="8024320" y="4671155"/>
                  </a:lnTo>
                  <a:lnTo>
                    <a:pt x="8015006" y="4678212"/>
                  </a:lnTo>
                  <a:lnTo>
                    <a:pt x="8014447" y="4685065"/>
                  </a:lnTo>
                  <a:lnTo>
                    <a:pt x="8018451" y="4689531"/>
                  </a:lnTo>
                  <a:lnTo>
                    <a:pt x="8020216" y="4691860"/>
                  </a:lnTo>
                  <a:lnTo>
                    <a:pt x="8021123" y="4693429"/>
                  </a:lnTo>
                  <a:lnTo>
                    <a:pt x="8027455" y="4696130"/>
                  </a:lnTo>
                  <a:lnTo>
                    <a:pt x="8031976" y="4695694"/>
                  </a:lnTo>
                  <a:lnTo>
                    <a:pt x="8035064" y="4693072"/>
                  </a:lnTo>
                  <a:lnTo>
                    <a:pt x="8039721" y="4689543"/>
                  </a:lnTo>
                  <a:lnTo>
                    <a:pt x="8040280" y="4682690"/>
                  </a:lnTo>
                  <a:lnTo>
                    <a:pt x="8036276" y="4678224"/>
                  </a:lnTo>
                  <a:lnTo>
                    <a:pt x="8030982" y="4671240"/>
                  </a:lnTo>
                  <a:close/>
                </a:path>
                <a:path w="20083145" h="5932170">
                  <a:moveTo>
                    <a:pt x="688385" y="1535978"/>
                  </a:moveTo>
                  <a:lnTo>
                    <a:pt x="670856" y="1552137"/>
                  </a:lnTo>
                  <a:lnTo>
                    <a:pt x="674860" y="1556603"/>
                  </a:lnTo>
                  <a:lnTo>
                    <a:pt x="675767" y="1558172"/>
                  </a:lnTo>
                  <a:lnTo>
                    <a:pt x="678433" y="1559310"/>
                  </a:lnTo>
                  <a:lnTo>
                    <a:pt x="678575" y="1558976"/>
                  </a:lnTo>
                  <a:lnTo>
                    <a:pt x="682242" y="1560540"/>
                  </a:lnTo>
                  <a:lnTo>
                    <a:pt x="696536" y="1544577"/>
                  </a:lnTo>
                  <a:lnTo>
                    <a:pt x="692532" y="1540111"/>
                  </a:lnTo>
                  <a:lnTo>
                    <a:pt x="688385" y="1535978"/>
                  </a:lnTo>
                  <a:close/>
                </a:path>
                <a:path w="20083145" h="5932170">
                  <a:moveTo>
                    <a:pt x="10924923" y="5897819"/>
                  </a:moveTo>
                  <a:lnTo>
                    <a:pt x="10919261" y="5898162"/>
                  </a:lnTo>
                  <a:lnTo>
                    <a:pt x="10916359" y="5898500"/>
                  </a:lnTo>
                  <a:lnTo>
                    <a:pt x="10910222" y="5899034"/>
                  </a:lnTo>
                  <a:lnTo>
                    <a:pt x="10905997" y="5904322"/>
                  </a:lnTo>
                  <a:lnTo>
                    <a:pt x="10906584" y="5914028"/>
                  </a:lnTo>
                  <a:lnTo>
                    <a:pt x="10909064" y="5917450"/>
                  </a:lnTo>
                  <a:lnTo>
                    <a:pt x="10914396" y="5919725"/>
                  </a:lnTo>
                  <a:lnTo>
                    <a:pt x="10917823" y="5920004"/>
                  </a:lnTo>
                  <a:lnTo>
                    <a:pt x="10920726" y="5919666"/>
                  </a:lnTo>
                  <a:lnTo>
                    <a:pt x="10926863" y="5919132"/>
                  </a:lnTo>
                  <a:lnTo>
                    <a:pt x="10931088" y="5913843"/>
                  </a:lnTo>
                  <a:lnTo>
                    <a:pt x="10930744" y="5908182"/>
                  </a:lnTo>
                  <a:lnTo>
                    <a:pt x="10930211" y="5902045"/>
                  </a:lnTo>
                  <a:lnTo>
                    <a:pt x="10924923" y="5897819"/>
                  </a:lnTo>
                  <a:close/>
                </a:path>
                <a:path w="20083145" h="5932170">
                  <a:moveTo>
                    <a:pt x="7975534" y="4605434"/>
                  </a:moveTo>
                  <a:lnTo>
                    <a:pt x="7968681" y="4604874"/>
                  </a:lnTo>
                  <a:lnTo>
                    <a:pt x="7964358" y="4608545"/>
                  </a:lnTo>
                  <a:lnTo>
                    <a:pt x="7959892" y="4612550"/>
                  </a:lnTo>
                  <a:lnTo>
                    <a:pt x="7959333" y="4619402"/>
                  </a:lnTo>
                  <a:lnTo>
                    <a:pt x="7963004" y="4623726"/>
                  </a:lnTo>
                  <a:lnTo>
                    <a:pt x="7964769" y="4626054"/>
                  </a:lnTo>
                  <a:lnTo>
                    <a:pt x="7965817" y="4627290"/>
                  </a:lnTo>
                  <a:lnTo>
                    <a:pt x="7968675" y="4628903"/>
                  </a:lnTo>
                  <a:lnTo>
                    <a:pt x="7972341" y="4630467"/>
                  </a:lnTo>
                  <a:lnTo>
                    <a:pt x="7976860" y="4630030"/>
                  </a:lnTo>
                  <a:lnTo>
                    <a:pt x="7979949" y="4627409"/>
                  </a:lnTo>
                  <a:lnTo>
                    <a:pt x="7984415" y="4623404"/>
                  </a:lnTo>
                  <a:lnTo>
                    <a:pt x="7984973" y="4616552"/>
                  </a:lnTo>
                  <a:lnTo>
                    <a:pt x="7981303" y="4612228"/>
                  </a:lnTo>
                  <a:lnTo>
                    <a:pt x="7979538" y="4609899"/>
                  </a:lnTo>
                  <a:lnTo>
                    <a:pt x="7975534" y="4605434"/>
                  </a:lnTo>
                  <a:close/>
                </a:path>
                <a:path w="20083145" h="5932170">
                  <a:moveTo>
                    <a:pt x="11009890" y="5890729"/>
                  </a:moveTo>
                  <a:lnTo>
                    <a:pt x="10995380" y="5892419"/>
                  </a:lnTo>
                  <a:lnTo>
                    <a:pt x="10990821" y="5897565"/>
                  </a:lnTo>
                  <a:lnTo>
                    <a:pt x="10991498" y="5903369"/>
                  </a:lnTo>
                  <a:lnTo>
                    <a:pt x="10991885" y="5907080"/>
                  </a:lnTo>
                  <a:lnTo>
                    <a:pt x="10994697" y="5910642"/>
                  </a:lnTo>
                  <a:lnTo>
                    <a:pt x="10998030" y="5912065"/>
                  </a:lnTo>
                  <a:lnTo>
                    <a:pt x="10997888" y="5912398"/>
                  </a:lnTo>
                  <a:lnTo>
                    <a:pt x="10999555" y="5913109"/>
                  </a:lnTo>
                  <a:lnTo>
                    <a:pt x="11003123" y="5913055"/>
                  </a:lnTo>
                  <a:lnTo>
                    <a:pt x="11011828" y="5912042"/>
                  </a:lnTo>
                  <a:lnTo>
                    <a:pt x="11016388" y="5906895"/>
                  </a:lnTo>
                  <a:lnTo>
                    <a:pt x="11015036" y="5895287"/>
                  </a:lnTo>
                  <a:lnTo>
                    <a:pt x="11009890" y="5890729"/>
                  </a:lnTo>
                  <a:close/>
                </a:path>
                <a:path w="20083145" h="5932170">
                  <a:moveTo>
                    <a:pt x="7921322" y="4538579"/>
                  </a:moveTo>
                  <a:lnTo>
                    <a:pt x="7914470" y="4538020"/>
                  </a:lnTo>
                  <a:lnTo>
                    <a:pt x="7905156" y="4545078"/>
                  </a:lnTo>
                  <a:lnTo>
                    <a:pt x="7904596" y="4551931"/>
                  </a:lnTo>
                  <a:lnTo>
                    <a:pt x="7909890" y="4558915"/>
                  </a:lnTo>
                  <a:lnTo>
                    <a:pt x="7911272" y="4560293"/>
                  </a:lnTo>
                  <a:lnTo>
                    <a:pt x="7914129" y="4561906"/>
                  </a:lnTo>
                  <a:lnTo>
                    <a:pt x="7913987" y="4562239"/>
                  </a:lnTo>
                  <a:lnTo>
                    <a:pt x="7917320" y="4563661"/>
                  </a:lnTo>
                  <a:lnTo>
                    <a:pt x="7921839" y="4563225"/>
                  </a:lnTo>
                  <a:lnTo>
                    <a:pt x="7924927" y="4560604"/>
                  </a:lnTo>
                  <a:lnTo>
                    <a:pt x="7929585" y="4557074"/>
                  </a:lnTo>
                  <a:lnTo>
                    <a:pt x="7930144" y="4550222"/>
                  </a:lnTo>
                  <a:lnTo>
                    <a:pt x="7921322" y="4538579"/>
                  </a:lnTo>
                  <a:close/>
                </a:path>
                <a:path w="20083145" h="5932170">
                  <a:moveTo>
                    <a:pt x="752760" y="1478344"/>
                  </a:moveTo>
                  <a:lnTo>
                    <a:pt x="746241" y="1477926"/>
                  </a:lnTo>
                  <a:lnTo>
                    <a:pt x="741775" y="1481931"/>
                  </a:lnTo>
                  <a:lnTo>
                    <a:pt x="739780" y="1483838"/>
                  </a:lnTo>
                  <a:lnTo>
                    <a:pt x="735314" y="1487842"/>
                  </a:lnTo>
                  <a:lnTo>
                    <a:pt x="734897" y="1494361"/>
                  </a:lnTo>
                  <a:lnTo>
                    <a:pt x="738902" y="1498826"/>
                  </a:lnTo>
                  <a:lnTo>
                    <a:pt x="739808" y="1500395"/>
                  </a:lnTo>
                  <a:lnTo>
                    <a:pt x="746141" y="1503096"/>
                  </a:lnTo>
                  <a:lnTo>
                    <a:pt x="750660" y="1502661"/>
                  </a:lnTo>
                  <a:lnTo>
                    <a:pt x="753891" y="1499706"/>
                  </a:lnTo>
                  <a:lnTo>
                    <a:pt x="755886" y="1497799"/>
                  </a:lnTo>
                  <a:lnTo>
                    <a:pt x="760351" y="1493795"/>
                  </a:lnTo>
                  <a:lnTo>
                    <a:pt x="760769" y="1487276"/>
                  </a:lnTo>
                  <a:lnTo>
                    <a:pt x="752760" y="1478344"/>
                  </a:lnTo>
                  <a:close/>
                </a:path>
                <a:path w="20083145" h="5932170">
                  <a:moveTo>
                    <a:pt x="11095091" y="5882162"/>
                  </a:moveTo>
                  <a:lnTo>
                    <a:pt x="11080583" y="5883852"/>
                  </a:lnTo>
                  <a:lnTo>
                    <a:pt x="11076357" y="5889141"/>
                  </a:lnTo>
                  <a:lnTo>
                    <a:pt x="11077032" y="5894945"/>
                  </a:lnTo>
                  <a:lnTo>
                    <a:pt x="11077611" y="5899131"/>
                  </a:lnTo>
                  <a:lnTo>
                    <a:pt x="11080234" y="5902219"/>
                  </a:lnTo>
                  <a:lnTo>
                    <a:pt x="11085233" y="5904352"/>
                  </a:lnTo>
                  <a:lnTo>
                    <a:pt x="11088801" y="5904298"/>
                  </a:lnTo>
                  <a:lnTo>
                    <a:pt x="11097507" y="5903284"/>
                  </a:lnTo>
                  <a:lnTo>
                    <a:pt x="11101733" y="5897996"/>
                  </a:lnTo>
                  <a:lnTo>
                    <a:pt x="11100381" y="5886388"/>
                  </a:lnTo>
                  <a:lnTo>
                    <a:pt x="11095091" y="5882162"/>
                  </a:lnTo>
                  <a:close/>
                </a:path>
                <a:path w="20083145" h="5932170">
                  <a:moveTo>
                    <a:pt x="7868535" y="4471152"/>
                  </a:moveTo>
                  <a:lnTo>
                    <a:pt x="7861825" y="4470258"/>
                  </a:lnTo>
                  <a:lnTo>
                    <a:pt x="7852511" y="4477317"/>
                  </a:lnTo>
                  <a:lnTo>
                    <a:pt x="7851619" y="4484027"/>
                  </a:lnTo>
                  <a:lnTo>
                    <a:pt x="7856912" y="4491012"/>
                  </a:lnTo>
                  <a:lnTo>
                    <a:pt x="7857818" y="4492581"/>
                  </a:lnTo>
                  <a:lnTo>
                    <a:pt x="7861010" y="4494336"/>
                  </a:lnTo>
                  <a:lnTo>
                    <a:pt x="7864676" y="4495901"/>
                  </a:lnTo>
                  <a:lnTo>
                    <a:pt x="7868719" y="4495656"/>
                  </a:lnTo>
                  <a:lnTo>
                    <a:pt x="7871808" y="4493033"/>
                  </a:lnTo>
                  <a:lnTo>
                    <a:pt x="7876464" y="4489505"/>
                  </a:lnTo>
                  <a:lnTo>
                    <a:pt x="7877357" y="4482794"/>
                  </a:lnTo>
                  <a:lnTo>
                    <a:pt x="7868535" y="4471152"/>
                  </a:lnTo>
                  <a:close/>
                </a:path>
                <a:path w="20083145" h="5932170">
                  <a:moveTo>
                    <a:pt x="11180531" y="5872120"/>
                  </a:moveTo>
                  <a:lnTo>
                    <a:pt x="11166021" y="5873810"/>
                  </a:lnTo>
                  <a:lnTo>
                    <a:pt x="11161795" y="5879099"/>
                  </a:lnTo>
                  <a:lnTo>
                    <a:pt x="11162471" y="5884902"/>
                  </a:lnTo>
                  <a:lnTo>
                    <a:pt x="11163049" y="5889089"/>
                  </a:lnTo>
                  <a:lnTo>
                    <a:pt x="11165672" y="5892178"/>
                  </a:lnTo>
                  <a:lnTo>
                    <a:pt x="11170338" y="5894168"/>
                  </a:lnTo>
                  <a:lnTo>
                    <a:pt x="11174239" y="5894256"/>
                  </a:lnTo>
                  <a:lnTo>
                    <a:pt x="11182945" y="5893242"/>
                  </a:lnTo>
                  <a:lnTo>
                    <a:pt x="11187171" y="5887954"/>
                  </a:lnTo>
                  <a:lnTo>
                    <a:pt x="11185819" y="5876347"/>
                  </a:lnTo>
                  <a:lnTo>
                    <a:pt x="11180531" y="5872120"/>
                  </a:lnTo>
                  <a:close/>
                </a:path>
                <a:path w="20083145" h="5932170">
                  <a:moveTo>
                    <a:pt x="817325" y="1421185"/>
                  </a:moveTo>
                  <a:lnTo>
                    <a:pt x="810473" y="1420626"/>
                  </a:lnTo>
                  <a:lnTo>
                    <a:pt x="806007" y="1424630"/>
                  </a:lnTo>
                  <a:lnTo>
                    <a:pt x="803678" y="1426395"/>
                  </a:lnTo>
                  <a:lnTo>
                    <a:pt x="799355" y="1430066"/>
                  </a:lnTo>
                  <a:lnTo>
                    <a:pt x="798796" y="1436918"/>
                  </a:lnTo>
                  <a:lnTo>
                    <a:pt x="802800" y="1441384"/>
                  </a:lnTo>
                  <a:lnTo>
                    <a:pt x="803707" y="1442953"/>
                  </a:lnTo>
                  <a:lnTo>
                    <a:pt x="810372" y="1445796"/>
                  </a:lnTo>
                  <a:lnTo>
                    <a:pt x="814892" y="1445361"/>
                  </a:lnTo>
                  <a:lnTo>
                    <a:pt x="818123" y="1442405"/>
                  </a:lnTo>
                  <a:lnTo>
                    <a:pt x="820118" y="1440498"/>
                  </a:lnTo>
                  <a:lnTo>
                    <a:pt x="824441" y="1436827"/>
                  </a:lnTo>
                  <a:lnTo>
                    <a:pt x="825001" y="1429974"/>
                  </a:lnTo>
                  <a:lnTo>
                    <a:pt x="820997" y="1425508"/>
                  </a:lnTo>
                  <a:lnTo>
                    <a:pt x="817325" y="1421185"/>
                  </a:lnTo>
                  <a:close/>
                </a:path>
                <a:path w="20083145" h="5932170">
                  <a:moveTo>
                    <a:pt x="7815985" y="4402249"/>
                  </a:moveTo>
                  <a:lnTo>
                    <a:pt x="7809274" y="4401356"/>
                  </a:lnTo>
                  <a:lnTo>
                    <a:pt x="7799961" y="4408414"/>
                  </a:lnTo>
                  <a:lnTo>
                    <a:pt x="7799068" y="4415124"/>
                  </a:lnTo>
                  <a:lnTo>
                    <a:pt x="7804361" y="4422110"/>
                  </a:lnTo>
                  <a:lnTo>
                    <a:pt x="7805601" y="4423821"/>
                  </a:lnTo>
                  <a:lnTo>
                    <a:pt x="7808792" y="4425576"/>
                  </a:lnTo>
                  <a:lnTo>
                    <a:pt x="7812125" y="4426997"/>
                  </a:lnTo>
                  <a:lnTo>
                    <a:pt x="7816311" y="4426419"/>
                  </a:lnTo>
                  <a:lnTo>
                    <a:pt x="7819258" y="4424130"/>
                  </a:lnTo>
                  <a:lnTo>
                    <a:pt x="7823914" y="4420601"/>
                  </a:lnTo>
                  <a:lnTo>
                    <a:pt x="7824807" y="4413891"/>
                  </a:lnTo>
                  <a:lnTo>
                    <a:pt x="7815985" y="4402249"/>
                  </a:lnTo>
                  <a:close/>
                </a:path>
                <a:path w="20083145" h="5932170">
                  <a:moveTo>
                    <a:pt x="11265586" y="5861129"/>
                  </a:moveTo>
                  <a:lnTo>
                    <a:pt x="11251076" y="5862819"/>
                  </a:lnTo>
                  <a:lnTo>
                    <a:pt x="11247184" y="5868249"/>
                  </a:lnTo>
                  <a:lnTo>
                    <a:pt x="11247860" y="5874053"/>
                  </a:lnTo>
                  <a:lnTo>
                    <a:pt x="11248248" y="5877764"/>
                  </a:lnTo>
                  <a:lnTo>
                    <a:pt x="11250870" y="5880851"/>
                  </a:lnTo>
                  <a:lnTo>
                    <a:pt x="11255869" y="5882984"/>
                  </a:lnTo>
                  <a:lnTo>
                    <a:pt x="11259770" y="5883073"/>
                  </a:lnTo>
                  <a:lnTo>
                    <a:pt x="11268476" y="5882059"/>
                  </a:lnTo>
                  <a:lnTo>
                    <a:pt x="11272369" y="5876628"/>
                  </a:lnTo>
                  <a:lnTo>
                    <a:pt x="11271015" y="5865021"/>
                  </a:lnTo>
                  <a:lnTo>
                    <a:pt x="11265586" y="5861129"/>
                  </a:lnTo>
                  <a:close/>
                </a:path>
                <a:path w="20083145" h="5932170">
                  <a:moveTo>
                    <a:pt x="7765051" y="4333248"/>
                  </a:moveTo>
                  <a:lnTo>
                    <a:pt x="7758342" y="4332355"/>
                  </a:lnTo>
                  <a:lnTo>
                    <a:pt x="7753685" y="4335883"/>
                  </a:lnTo>
                  <a:lnTo>
                    <a:pt x="7748694" y="4339271"/>
                  </a:lnTo>
                  <a:lnTo>
                    <a:pt x="7747801" y="4345981"/>
                  </a:lnTo>
                  <a:lnTo>
                    <a:pt x="7753094" y="4352966"/>
                  </a:lnTo>
                  <a:lnTo>
                    <a:pt x="7754334" y="4354677"/>
                  </a:lnTo>
                  <a:lnTo>
                    <a:pt x="7755859" y="4355722"/>
                  </a:lnTo>
                  <a:lnTo>
                    <a:pt x="7760859" y="4357855"/>
                  </a:lnTo>
                  <a:lnTo>
                    <a:pt x="7764569" y="4357468"/>
                  </a:lnTo>
                  <a:lnTo>
                    <a:pt x="7767849" y="4355321"/>
                  </a:lnTo>
                  <a:lnTo>
                    <a:pt x="7772839" y="4351935"/>
                  </a:lnTo>
                  <a:lnTo>
                    <a:pt x="7773732" y="4345223"/>
                  </a:lnTo>
                  <a:lnTo>
                    <a:pt x="7768438" y="4338239"/>
                  </a:lnTo>
                  <a:lnTo>
                    <a:pt x="7765051" y="4333248"/>
                  </a:lnTo>
                  <a:close/>
                </a:path>
                <a:path w="20083145" h="5932170">
                  <a:moveTo>
                    <a:pt x="11350353" y="5848042"/>
                  </a:moveTo>
                  <a:lnTo>
                    <a:pt x="11344407" y="5849052"/>
                  </a:lnTo>
                  <a:lnTo>
                    <a:pt x="11341504" y="5849390"/>
                  </a:lnTo>
                  <a:lnTo>
                    <a:pt x="11335892" y="5850541"/>
                  </a:lnTo>
                  <a:lnTo>
                    <a:pt x="11331666" y="5855830"/>
                  </a:lnTo>
                  <a:lnTo>
                    <a:pt x="11332676" y="5861776"/>
                  </a:lnTo>
                  <a:lnTo>
                    <a:pt x="11333397" y="5865629"/>
                  </a:lnTo>
                  <a:lnTo>
                    <a:pt x="11335685" y="5868575"/>
                  </a:lnTo>
                  <a:lnTo>
                    <a:pt x="11340684" y="5870708"/>
                  </a:lnTo>
                  <a:lnTo>
                    <a:pt x="11344586" y="5870796"/>
                  </a:lnTo>
                  <a:lnTo>
                    <a:pt x="11347488" y="5870458"/>
                  </a:lnTo>
                  <a:lnTo>
                    <a:pt x="11353434" y="5869449"/>
                  </a:lnTo>
                  <a:lnTo>
                    <a:pt x="11357660" y="5864160"/>
                  </a:lnTo>
                  <a:lnTo>
                    <a:pt x="11355641" y="5852268"/>
                  </a:lnTo>
                  <a:lnTo>
                    <a:pt x="11350353" y="5848042"/>
                  </a:lnTo>
                  <a:close/>
                </a:path>
                <a:path w="20083145" h="5932170">
                  <a:moveTo>
                    <a:pt x="882557" y="1364311"/>
                  </a:moveTo>
                  <a:lnTo>
                    <a:pt x="875705" y="1363752"/>
                  </a:lnTo>
                  <a:lnTo>
                    <a:pt x="871239" y="1367757"/>
                  </a:lnTo>
                  <a:lnTo>
                    <a:pt x="868911" y="1369520"/>
                  </a:lnTo>
                  <a:lnTo>
                    <a:pt x="864587" y="1373191"/>
                  </a:lnTo>
                  <a:lnTo>
                    <a:pt x="864027" y="1380044"/>
                  </a:lnTo>
                  <a:lnTo>
                    <a:pt x="868032" y="1384510"/>
                  </a:lnTo>
                  <a:lnTo>
                    <a:pt x="868938" y="1386078"/>
                  </a:lnTo>
                  <a:lnTo>
                    <a:pt x="871938" y="1387358"/>
                  </a:lnTo>
                  <a:lnTo>
                    <a:pt x="871462" y="1387549"/>
                  </a:lnTo>
                  <a:lnTo>
                    <a:pt x="874795" y="1388971"/>
                  </a:lnTo>
                  <a:lnTo>
                    <a:pt x="879457" y="1388202"/>
                  </a:lnTo>
                  <a:lnTo>
                    <a:pt x="882546" y="1385579"/>
                  </a:lnTo>
                  <a:lnTo>
                    <a:pt x="889531" y="1380285"/>
                  </a:lnTo>
                  <a:lnTo>
                    <a:pt x="890091" y="1373434"/>
                  </a:lnTo>
                  <a:lnTo>
                    <a:pt x="886086" y="1368968"/>
                  </a:lnTo>
                  <a:lnTo>
                    <a:pt x="882557" y="1364311"/>
                  </a:lnTo>
                  <a:close/>
                </a:path>
                <a:path w="20083145" h="5932170">
                  <a:moveTo>
                    <a:pt x="7715354" y="4263198"/>
                  </a:moveTo>
                  <a:lnTo>
                    <a:pt x="7708786" y="4261971"/>
                  </a:lnTo>
                  <a:lnTo>
                    <a:pt x="7703795" y="4265358"/>
                  </a:lnTo>
                  <a:lnTo>
                    <a:pt x="7699138" y="4268888"/>
                  </a:lnTo>
                  <a:lnTo>
                    <a:pt x="7697913" y="4275456"/>
                  </a:lnTo>
                  <a:lnTo>
                    <a:pt x="7701300" y="4280446"/>
                  </a:lnTo>
                  <a:lnTo>
                    <a:pt x="7703063" y="4282774"/>
                  </a:lnTo>
                  <a:lnTo>
                    <a:pt x="7703970" y="4284343"/>
                  </a:lnTo>
                  <a:lnTo>
                    <a:pt x="7705828" y="4285530"/>
                  </a:lnTo>
                  <a:lnTo>
                    <a:pt x="7711161" y="4287804"/>
                  </a:lnTo>
                  <a:lnTo>
                    <a:pt x="7714872" y="4287417"/>
                  </a:lnTo>
                  <a:lnTo>
                    <a:pt x="7718151" y="4285271"/>
                  </a:lnTo>
                  <a:lnTo>
                    <a:pt x="7722808" y="4281742"/>
                  </a:lnTo>
                  <a:lnTo>
                    <a:pt x="7724033" y="4275173"/>
                  </a:lnTo>
                  <a:lnTo>
                    <a:pt x="7720647" y="4270183"/>
                  </a:lnTo>
                  <a:lnTo>
                    <a:pt x="7715354" y="4263198"/>
                  </a:lnTo>
                  <a:close/>
                </a:path>
                <a:path w="20083145" h="5932170">
                  <a:moveTo>
                    <a:pt x="11435404" y="5834290"/>
                  </a:moveTo>
                  <a:lnTo>
                    <a:pt x="11429458" y="5835300"/>
                  </a:lnTo>
                  <a:lnTo>
                    <a:pt x="11426556" y="5835638"/>
                  </a:lnTo>
                  <a:lnTo>
                    <a:pt x="11420611" y="5836647"/>
                  </a:lnTo>
                  <a:lnTo>
                    <a:pt x="11416718" y="5842078"/>
                  </a:lnTo>
                  <a:lnTo>
                    <a:pt x="11417727" y="5848023"/>
                  </a:lnTo>
                  <a:lnTo>
                    <a:pt x="11418447" y="5851877"/>
                  </a:lnTo>
                  <a:lnTo>
                    <a:pt x="11420737" y="5854823"/>
                  </a:lnTo>
                  <a:lnTo>
                    <a:pt x="11426070" y="5857097"/>
                  </a:lnTo>
                  <a:lnTo>
                    <a:pt x="11430113" y="5856853"/>
                  </a:lnTo>
                  <a:lnTo>
                    <a:pt x="11433014" y="5856515"/>
                  </a:lnTo>
                  <a:lnTo>
                    <a:pt x="11438960" y="5855505"/>
                  </a:lnTo>
                  <a:lnTo>
                    <a:pt x="11442853" y="5850074"/>
                  </a:lnTo>
                  <a:lnTo>
                    <a:pt x="11440834" y="5838183"/>
                  </a:lnTo>
                  <a:lnTo>
                    <a:pt x="11435404" y="5834290"/>
                  </a:lnTo>
                  <a:close/>
                </a:path>
                <a:path w="20083145" h="5932170">
                  <a:moveTo>
                    <a:pt x="7666082" y="4192148"/>
                  </a:moveTo>
                  <a:lnTo>
                    <a:pt x="7659514" y="4190922"/>
                  </a:lnTo>
                  <a:lnTo>
                    <a:pt x="7649533" y="4197696"/>
                  </a:lnTo>
                  <a:lnTo>
                    <a:pt x="7648308" y="4204264"/>
                  </a:lnTo>
                  <a:lnTo>
                    <a:pt x="7651695" y="4209254"/>
                  </a:lnTo>
                  <a:lnTo>
                    <a:pt x="7653458" y="4211583"/>
                  </a:lnTo>
                  <a:lnTo>
                    <a:pt x="7654556" y="4213627"/>
                  </a:lnTo>
                  <a:lnTo>
                    <a:pt x="7656414" y="4214813"/>
                  </a:lnTo>
                  <a:lnTo>
                    <a:pt x="7661414" y="4216945"/>
                  </a:lnTo>
                  <a:lnTo>
                    <a:pt x="7665124" y="4216559"/>
                  </a:lnTo>
                  <a:lnTo>
                    <a:pt x="7668404" y="4214413"/>
                  </a:lnTo>
                  <a:lnTo>
                    <a:pt x="7673394" y="4211026"/>
                  </a:lnTo>
                  <a:lnTo>
                    <a:pt x="7674620" y="4204457"/>
                  </a:lnTo>
                  <a:lnTo>
                    <a:pt x="7671233" y="4199468"/>
                  </a:lnTo>
                  <a:lnTo>
                    <a:pt x="7669468" y="4197139"/>
                  </a:lnTo>
                  <a:lnTo>
                    <a:pt x="7666082" y="4192148"/>
                  </a:lnTo>
                  <a:close/>
                </a:path>
                <a:path w="20083145" h="5932170">
                  <a:moveTo>
                    <a:pt x="11519597" y="5819779"/>
                  </a:moveTo>
                  <a:lnTo>
                    <a:pt x="11513651" y="5820788"/>
                  </a:lnTo>
                  <a:lnTo>
                    <a:pt x="11510749" y="5821126"/>
                  </a:lnTo>
                  <a:lnTo>
                    <a:pt x="11505137" y="5822277"/>
                  </a:lnTo>
                  <a:lnTo>
                    <a:pt x="11501244" y="5827709"/>
                  </a:lnTo>
                  <a:lnTo>
                    <a:pt x="11502254" y="5833654"/>
                  </a:lnTo>
                  <a:lnTo>
                    <a:pt x="11503116" y="5837173"/>
                  </a:lnTo>
                  <a:lnTo>
                    <a:pt x="11505405" y="5840120"/>
                  </a:lnTo>
                  <a:lnTo>
                    <a:pt x="11510404" y="5842252"/>
                  </a:lnTo>
                  <a:lnTo>
                    <a:pt x="11514781" y="5842149"/>
                  </a:lnTo>
                  <a:lnTo>
                    <a:pt x="11517684" y="5841811"/>
                  </a:lnTo>
                  <a:lnTo>
                    <a:pt x="11523296" y="5840660"/>
                  </a:lnTo>
                  <a:lnTo>
                    <a:pt x="11527189" y="5835229"/>
                  </a:lnTo>
                  <a:lnTo>
                    <a:pt x="11526179" y="5829284"/>
                  </a:lnTo>
                  <a:lnTo>
                    <a:pt x="11525028" y="5823671"/>
                  </a:lnTo>
                  <a:lnTo>
                    <a:pt x="11519597" y="5819779"/>
                  </a:lnTo>
                  <a:close/>
                </a:path>
                <a:path w="20083145" h="5932170">
                  <a:moveTo>
                    <a:pt x="948505" y="1308529"/>
                  </a:moveTo>
                  <a:lnTo>
                    <a:pt x="941794" y="1307637"/>
                  </a:lnTo>
                  <a:lnTo>
                    <a:pt x="937329" y="1311641"/>
                  </a:lnTo>
                  <a:lnTo>
                    <a:pt x="935000" y="1313406"/>
                  </a:lnTo>
                  <a:lnTo>
                    <a:pt x="930535" y="1317410"/>
                  </a:lnTo>
                  <a:lnTo>
                    <a:pt x="929642" y="1324120"/>
                  </a:lnTo>
                  <a:lnTo>
                    <a:pt x="933646" y="1328586"/>
                  </a:lnTo>
                  <a:lnTo>
                    <a:pt x="934695" y="1329821"/>
                  </a:lnTo>
                  <a:lnTo>
                    <a:pt x="937552" y="1331434"/>
                  </a:lnTo>
                  <a:lnTo>
                    <a:pt x="941219" y="1332998"/>
                  </a:lnTo>
                  <a:lnTo>
                    <a:pt x="945739" y="1332562"/>
                  </a:lnTo>
                  <a:lnTo>
                    <a:pt x="948827" y="1329940"/>
                  </a:lnTo>
                  <a:lnTo>
                    <a:pt x="951155" y="1328177"/>
                  </a:lnTo>
                  <a:lnTo>
                    <a:pt x="955621" y="1324172"/>
                  </a:lnTo>
                  <a:lnTo>
                    <a:pt x="956513" y="1317461"/>
                  </a:lnTo>
                  <a:lnTo>
                    <a:pt x="948505" y="1308529"/>
                  </a:lnTo>
                  <a:close/>
                </a:path>
                <a:path w="20083145" h="5932170">
                  <a:moveTo>
                    <a:pt x="7618287" y="4121334"/>
                  </a:moveTo>
                  <a:lnTo>
                    <a:pt x="7611861" y="4119774"/>
                  </a:lnTo>
                  <a:lnTo>
                    <a:pt x="7601880" y="4126548"/>
                  </a:lnTo>
                  <a:lnTo>
                    <a:pt x="7600320" y="4132974"/>
                  </a:lnTo>
                  <a:lnTo>
                    <a:pt x="7603707" y="4137964"/>
                  </a:lnTo>
                  <a:lnTo>
                    <a:pt x="7605472" y="4140293"/>
                  </a:lnTo>
                  <a:lnTo>
                    <a:pt x="7606712" y="4142004"/>
                  </a:lnTo>
                  <a:lnTo>
                    <a:pt x="7608094" y="4143381"/>
                  </a:lnTo>
                  <a:lnTo>
                    <a:pt x="7613427" y="4145656"/>
                  </a:lnTo>
                  <a:lnTo>
                    <a:pt x="7616995" y="4145603"/>
                  </a:lnTo>
                  <a:lnTo>
                    <a:pt x="7620275" y="4143456"/>
                  </a:lnTo>
                  <a:lnTo>
                    <a:pt x="7625265" y="4140070"/>
                  </a:lnTo>
                  <a:lnTo>
                    <a:pt x="7626824" y="4133643"/>
                  </a:lnTo>
                  <a:lnTo>
                    <a:pt x="7623437" y="4128652"/>
                  </a:lnTo>
                  <a:lnTo>
                    <a:pt x="7621673" y="4126324"/>
                  </a:lnTo>
                  <a:lnTo>
                    <a:pt x="7618287" y="4121334"/>
                  </a:lnTo>
                  <a:close/>
                </a:path>
                <a:path w="20083145" h="5932170">
                  <a:moveTo>
                    <a:pt x="11603884" y="5804124"/>
                  </a:moveTo>
                  <a:lnTo>
                    <a:pt x="11598271" y="5805276"/>
                  </a:lnTo>
                  <a:lnTo>
                    <a:pt x="11595369" y="5805614"/>
                  </a:lnTo>
                  <a:lnTo>
                    <a:pt x="11589423" y="5806623"/>
                  </a:lnTo>
                  <a:lnTo>
                    <a:pt x="11585722" y="5812529"/>
                  </a:lnTo>
                  <a:lnTo>
                    <a:pt x="11586873" y="5818142"/>
                  </a:lnTo>
                  <a:lnTo>
                    <a:pt x="11587403" y="5821520"/>
                  </a:lnTo>
                  <a:lnTo>
                    <a:pt x="11590025" y="5824607"/>
                  </a:lnTo>
                  <a:lnTo>
                    <a:pt x="11593025" y="5825887"/>
                  </a:lnTo>
                  <a:lnTo>
                    <a:pt x="11593216" y="5826362"/>
                  </a:lnTo>
                  <a:lnTo>
                    <a:pt x="11594883" y="5827073"/>
                  </a:lnTo>
                  <a:lnTo>
                    <a:pt x="11597166" y="5827260"/>
                  </a:lnTo>
                  <a:lnTo>
                    <a:pt x="11599259" y="5826971"/>
                  </a:lnTo>
                  <a:lnTo>
                    <a:pt x="11602303" y="5826299"/>
                  </a:lnTo>
                  <a:lnTo>
                    <a:pt x="11608249" y="5825289"/>
                  </a:lnTo>
                  <a:lnTo>
                    <a:pt x="11611952" y="5819384"/>
                  </a:lnTo>
                  <a:lnTo>
                    <a:pt x="11610799" y="5813771"/>
                  </a:lnTo>
                  <a:lnTo>
                    <a:pt x="11609791" y="5807826"/>
                  </a:lnTo>
                  <a:lnTo>
                    <a:pt x="11603884" y="5804124"/>
                  </a:lnTo>
                  <a:close/>
                </a:path>
                <a:path w="20083145" h="5932170">
                  <a:moveTo>
                    <a:pt x="1014643" y="1253223"/>
                  </a:moveTo>
                  <a:lnTo>
                    <a:pt x="1007791" y="1252664"/>
                  </a:lnTo>
                  <a:lnTo>
                    <a:pt x="1003467" y="1256335"/>
                  </a:lnTo>
                  <a:lnTo>
                    <a:pt x="1001138" y="1258100"/>
                  </a:lnTo>
                  <a:lnTo>
                    <a:pt x="996673" y="1262104"/>
                  </a:lnTo>
                  <a:lnTo>
                    <a:pt x="996114" y="1268957"/>
                  </a:lnTo>
                  <a:lnTo>
                    <a:pt x="1000834" y="1274515"/>
                  </a:lnTo>
                  <a:lnTo>
                    <a:pt x="1003691" y="1276128"/>
                  </a:lnTo>
                  <a:lnTo>
                    <a:pt x="1007358" y="1277692"/>
                  </a:lnTo>
                  <a:lnTo>
                    <a:pt x="1011877" y="1277257"/>
                  </a:lnTo>
                  <a:lnTo>
                    <a:pt x="1014966" y="1274634"/>
                  </a:lnTo>
                  <a:lnTo>
                    <a:pt x="1017294" y="1272869"/>
                  </a:lnTo>
                  <a:lnTo>
                    <a:pt x="1021760" y="1268865"/>
                  </a:lnTo>
                  <a:lnTo>
                    <a:pt x="1022319" y="1262013"/>
                  </a:lnTo>
                  <a:lnTo>
                    <a:pt x="1018648" y="1257690"/>
                  </a:lnTo>
                  <a:lnTo>
                    <a:pt x="1014643" y="1253223"/>
                  </a:lnTo>
                  <a:close/>
                </a:path>
                <a:path w="20083145" h="5932170">
                  <a:moveTo>
                    <a:pt x="7571201" y="4048852"/>
                  </a:moveTo>
                  <a:lnTo>
                    <a:pt x="7564775" y="4047294"/>
                  </a:lnTo>
                  <a:lnTo>
                    <a:pt x="7554794" y="4054067"/>
                  </a:lnTo>
                  <a:lnTo>
                    <a:pt x="7553236" y="4060494"/>
                  </a:lnTo>
                  <a:lnTo>
                    <a:pt x="7556623" y="4065483"/>
                  </a:lnTo>
                  <a:lnTo>
                    <a:pt x="7558244" y="4068145"/>
                  </a:lnTo>
                  <a:lnTo>
                    <a:pt x="7559484" y="4069856"/>
                  </a:lnTo>
                  <a:lnTo>
                    <a:pt x="7560866" y="4071234"/>
                  </a:lnTo>
                  <a:lnTo>
                    <a:pt x="7566200" y="4073509"/>
                  </a:lnTo>
                  <a:lnTo>
                    <a:pt x="7569910" y="4073122"/>
                  </a:lnTo>
                  <a:lnTo>
                    <a:pt x="7573047" y="4071308"/>
                  </a:lnTo>
                  <a:lnTo>
                    <a:pt x="7578038" y="4067921"/>
                  </a:lnTo>
                  <a:lnTo>
                    <a:pt x="7579264" y="4061353"/>
                  </a:lnTo>
                  <a:lnTo>
                    <a:pt x="7576210" y="4056506"/>
                  </a:lnTo>
                  <a:lnTo>
                    <a:pt x="7574588" y="4053843"/>
                  </a:lnTo>
                  <a:lnTo>
                    <a:pt x="7571201" y="4048852"/>
                  </a:lnTo>
                  <a:close/>
                </a:path>
                <a:path w="20083145" h="5932170">
                  <a:moveTo>
                    <a:pt x="11688072" y="5786852"/>
                  </a:moveTo>
                  <a:lnTo>
                    <a:pt x="11682459" y="5788003"/>
                  </a:lnTo>
                  <a:lnTo>
                    <a:pt x="11679416" y="5788676"/>
                  </a:lnTo>
                  <a:lnTo>
                    <a:pt x="11673803" y="5789827"/>
                  </a:lnTo>
                  <a:lnTo>
                    <a:pt x="11670102" y="5795732"/>
                  </a:lnTo>
                  <a:lnTo>
                    <a:pt x="11671254" y="5801345"/>
                  </a:lnTo>
                  <a:lnTo>
                    <a:pt x="11671640" y="5805055"/>
                  </a:lnTo>
                  <a:lnTo>
                    <a:pt x="11674405" y="5807811"/>
                  </a:lnTo>
                  <a:lnTo>
                    <a:pt x="11679071" y="5809801"/>
                  </a:lnTo>
                  <a:lnTo>
                    <a:pt x="11681213" y="5810321"/>
                  </a:lnTo>
                  <a:lnTo>
                    <a:pt x="11683448" y="5809699"/>
                  </a:lnTo>
                  <a:lnTo>
                    <a:pt x="11686492" y="5809028"/>
                  </a:lnTo>
                  <a:lnTo>
                    <a:pt x="11692437" y="5808019"/>
                  </a:lnTo>
                  <a:lnTo>
                    <a:pt x="11696139" y="5802113"/>
                  </a:lnTo>
                  <a:lnTo>
                    <a:pt x="11694987" y="5796500"/>
                  </a:lnTo>
                  <a:lnTo>
                    <a:pt x="11693978" y="5790554"/>
                  </a:lnTo>
                  <a:lnTo>
                    <a:pt x="11688072" y="5786852"/>
                  </a:lnTo>
                  <a:close/>
                </a:path>
                <a:path w="20083145" h="5932170">
                  <a:moveTo>
                    <a:pt x="7524925" y="3976323"/>
                  </a:moveTo>
                  <a:lnTo>
                    <a:pt x="7518023" y="3974955"/>
                  </a:lnTo>
                  <a:lnTo>
                    <a:pt x="7513175" y="3978009"/>
                  </a:lnTo>
                  <a:lnTo>
                    <a:pt x="7507994" y="3980920"/>
                  </a:lnTo>
                  <a:lnTo>
                    <a:pt x="7506626" y="3987822"/>
                  </a:lnTo>
                  <a:lnTo>
                    <a:pt x="7509680" y="3992670"/>
                  </a:lnTo>
                  <a:lnTo>
                    <a:pt x="7511302" y="3995331"/>
                  </a:lnTo>
                  <a:lnTo>
                    <a:pt x="7512542" y="3997042"/>
                  </a:lnTo>
                  <a:lnTo>
                    <a:pt x="7514257" y="3998561"/>
                  </a:lnTo>
                  <a:lnTo>
                    <a:pt x="7516257" y="3999414"/>
                  </a:lnTo>
                  <a:lnTo>
                    <a:pt x="7516115" y="3999748"/>
                  </a:lnTo>
                  <a:lnTo>
                    <a:pt x="7519114" y="4001027"/>
                  </a:lnTo>
                  <a:lnTo>
                    <a:pt x="7522826" y="4000640"/>
                  </a:lnTo>
                  <a:lnTo>
                    <a:pt x="7525963" y="3998827"/>
                  </a:lnTo>
                  <a:lnTo>
                    <a:pt x="7531145" y="3995916"/>
                  </a:lnTo>
                  <a:lnTo>
                    <a:pt x="7532513" y="3989014"/>
                  </a:lnTo>
                  <a:lnTo>
                    <a:pt x="7529459" y="3984166"/>
                  </a:lnTo>
                  <a:lnTo>
                    <a:pt x="7527836" y="3981505"/>
                  </a:lnTo>
                  <a:lnTo>
                    <a:pt x="7524925" y="3976323"/>
                  </a:lnTo>
                  <a:close/>
                </a:path>
                <a:path w="20083145" h="5932170">
                  <a:moveTo>
                    <a:pt x="11771927" y="5769438"/>
                  </a:moveTo>
                  <a:lnTo>
                    <a:pt x="11766314" y="5770590"/>
                  </a:lnTo>
                  <a:lnTo>
                    <a:pt x="11763271" y="5771262"/>
                  </a:lnTo>
                  <a:lnTo>
                    <a:pt x="11757658" y="5772413"/>
                  </a:lnTo>
                  <a:lnTo>
                    <a:pt x="11753957" y="5778320"/>
                  </a:lnTo>
                  <a:lnTo>
                    <a:pt x="11755109" y="5783932"/>
                  </a:lnTo>
                  <a:lnTo>
                    <a:pt x="11755971" y="5787452"/>
                  </a:lnTo>
                  <a:lnTo>
                    <a:pt x="11758401" y="5790064"/>
                  </a:lnTo>
                  <a:lnTo>
                    <a:pt x="11763401" y="5792196"/>
                  </a:lnTo>
                  <a:lnTo>
                    <a:pt x="11765544" y="5792716"/>
                  </a:lnTo>
                  <a:lnTo>
                    <a:pt x="11767779" y="5792094"/>
                  </a:lnTo>
                  <a:lnTo>
                    <a:pt x="11770823" y="5791423"/>
                  </a:lnTo>
                  <a:lnTo>
                    <a:pt x="11776436" y="5790271"/>
                  </a:lnTo>
                  <a:lnTo>
                    <a:pt x="11780136" y="5784364"/>
                  </a:lnTo>
                  <a:lnTo>
                    <a:pt x="11777833" y="5773140"/>
                  </a:lnTo>
                  <a:lnTo>
                    <a:pt x="11771927" y="5769438"/>
                  </a:lnTo>
                  <a:close/>
                </a:path>
                <a:path w="20083145" h="5932170">
                  <a:moveTo>
                    <a:pt x="1081306" y="1198536"/>
                  </a:moveTo>
                  <a:lnTo>
                    <a:pt x="1074788" y="1198118"/>
                  </a:lnTo>
                  <a:lnTo>
                    <a:pt x="1067802" y="1203412"/>
                  </a:lnTo>
                  <a:lnTo>
                    <a:pt x="1063003" y="1207274"/>
                  </a:lnTo>
                  <a:lnTo>
                    <a:pt x="1062586" y="1213793"/>
                  </a:lnTo>
                  <a:lnTo>
                    <a:pt x="1066115" y="1218449"/>
                  </a:lnTo>
                  <a:lnTo>
                    <a:pt x="1067497" y="1219827"/>
                  </a:lnTo>
                  <a:lnTo>
                    <a:pt x="1070354" y="1221441"/>
                  </a:lnTo>
                  <a:lnTo>
                    <a:pt x="1070212" y="1221773"/>
                  </a:lnTo>
                  <a:lnTo>
                    <a:pt x="1073545" y="1223195"/>
                  </a:lnTo>
                  <a:lnTo>
                    <a:pt x="1078065" y="1222760"/>
                  </a:lnTo>
                  <a:lnTo>
                    <a:pt x="1081153" y="1220138"/>
                  </a:lnTo>
                  <a:lnTo>
                    <a:pt x="1083481" y="1218373"/>
                  </a:lnTo>
                  <a:lnTo>
                    <a:pt x="1088280" y="1214511"/>
                  </a:lnTo>
                  <a:lnTo>
                    <a:pt x="1088697" y="1207992"/>
                  </a:lnTo>
                  <a:lnTo>
                    <a:pt x="1085169" y="1203335"/>
                  </a:lnTo>
                  <a:lnTo>
                    <a:pt x="1081306" y="1198536"/>
                  </a:lnTo>
                  <a:close/>
                </a:path>
                <a:path w="20083145" h="5932170">
                  <a:moveTo>
                    <a:pt x="7479600" y="3903411"/>
                  </a:moveTo>
                  <a:lnTo>
                    <a:pt x="7472841" y="3901710"/>
                  </a:lnTo>
                  <a:lnTo>
                    <a:pt x="7463144" y="3907817"/>
                  </a:lnTo>
                  <a:lnTo>
                    <a:pt x="7461443" y="3914576"/>
                  </a:lnTo>
                  <a:lnTo>
                    <a:pt x="7464496" y="3919424"/>
                  </a:lnTo>
                  <a:lnTo>
                    <a:pt x="7466119" y="3922086"/>
                  </a:lnTo>
                  <a:lnTo>
                    <a:pt x="7467359" y="3923797"/>
                  </a:lnTo>
                  <a:lnTo>
                    <a:pt x="7469074" y="3925316"/>
                  </a:lnTo>
                  <a:lnTo>
                    <a:pt x="7474073" y="3927449"/>
                  </a:lnTo>
                  <a:lnTo>
                    <a:pt x="7477643" y="3927395"/>
                  </a:lnTo>
                  <a:lnTo>
                    <a:pt x="7480780" y="3925582"/>
                  </a:lnTo>
                  <a:lnTo>
                    <a:pt x="7485628" y="3922529"/>
                  </a:lnTo>
                  <a:lnTo>
                    <a:pt x="7487329" y="3915769"/>
                  </a:lnTo>
                  <a:lnTo>
                    <a:pt x="7484276" y="3910921"/>
                  </a:lnTo>
                  <a:lnTo>
                    <a:pt x="7482653" y="3908260"/>
                  </a:lnTo>
                  <a:lnTo>
                    <a:pt x="7479600" y="3903411"/>
                  </a:lnTo>
                  <a:close/>
                </a:path>
                <a:path w="20083145" h="5932170">
                  <a:moveTo>
                    <a:pt x="11856019" y="5750549"/>
                  </a:moveTo>
                  <a:lnTo>
                    <a:pt x="11850264" y="5752035"/>
                  </a:lnTo>
                  <a:lnTo>
                    <a:pt x="11847220" y="5752705"/>
                  </a:lnTo>
                  <a:lnTo>
                    <a:pt x="11841274" y="5753715"/>
                  </a:lnTo>
                  <a:lnTo>
                    <a:pt x="11837572" y="5759621"/>
                  </a:lnTo>
                  <a:lnTo>
                    <a:pt x="11839057" y="5765376"/>
                  </a:lnTo>
                  <a:lnTo>
                    <a:pt x="11839920" y="5768895"/>
                  </a:lnTo>
                  <a:lnTo>
                    <a:pt x="11842350" y="5771508"/>
                  </a:lnTo>
                  <a:lnTo>
                    <a:pt x="11845349" y="5772787"/>
                  </a:lnTo>
                  <a:lnTo>
                    <a:pt x="11845207" y="5773120"/>
                  </a:lnTo>
                  <a:lnTo>
                    <a:pt x="11847207" y="5773974"/>
                  </a:lnTo>
                  <a:lnTo>
                    <a:pt x="11849492" y="5774160"/>
                  </a:lnTo>
                  <a:lnTo>
                    <a:pt x="11851728" y="5773538"/>
                  </a:lnTo>
                  <a:lnTo>
                    <a:pt x="11854772" y="5772867"/>
                  </a:lnTo>
                  <a:lnTo>
                    <a:pt x="11860718" y="5771857"/>
                  </a:lnTo>
                  <a:lnTo>
                    <a:pt x="11864419" y="5765951"/>
                  </a:lnTo>
                  <a:lnTo>
                    <a:pt x="11862934" y="5760196"/>
                  </a:lnTo>
                  <a:lnTo>
                    <a:pt x="11861925" y="5754251"/>
                  </a:lnTo>
                  <a:lnTo>
                    <a:pt x="11856019" y="5750549"/>
                  </a:lnTo>
                  <a:close/>
                </a:path>
                <a:path w="20083145" h="5932170">
                  <a:moveTo>
                    <a:pt x="7434701" y="3829500"/>
                  </a:moveTo>
                  <a:lnTo>
                    <a:pt x="7428275" y="3827940"/>
                  </a:lnTo>
                  <a:lnTo>
                    <a:pt x="7423094" y="3830851"/>
                  </a:lnTo>
                  <a:lnTo>
                    <a:pt x="7418245" y="3833905"/>
                  </a:lnTo>
                  <a:lnTo>
                    <a:pt x="7416686" y="3840330"/>
                  </a:lnTo>
                  <a:lnTo>
                    <a:pt x="7419598" y="3845512"/>
                  </a:lnTo>
                  <a:lnTo>
                    <a:pt x="7421220" y="3848174"/>
                  </a:lnTo>
                  <a:lnTo>
                    <a:pt x="7422318" y="3850219"/>
                  </a:lnTo>
                  <a:lnTo>
                    <a:pt x="7424032" y="3851738"/>
                  </a:lnTo>
                  <a:lnTo>
                    <a:pt x="7426032" y="3852591"/>
                  </a:lnTo>
                  <a:lnTo>
                    <a:pt x="7426174" y="3852258"/>
                  </a:lnTo>
                  <a:lnTo>
                    <a:pt x="7429174" y="3853537"/>
                  </a:lnTo>
                  <a:lnTo>
                    <a:pt x="7432744" y="3853484"/>
                  </a:lnTo>
                  <a:lnTo>
                    <a:pt x="7435881" y="3851670"/>
                  </a:lnTo>
                  <a:lnTo>
                    <a:pt x="7440729" y="3848617"/>
                  </a:lnTo>
                  <a:lnTo>
                    <a:pt x="7442288" y="3842191"/>
                  </a:lnTo>
                  <a:lnTo>
                    <a:pt x="7439376" y="3837010"/>
                  </a:lnTo>
                  <a:lnTo>
                    <a:pt x="7437754" y="3834348"/>
                  </a:lnTo>
                  <a:lnTo>
                    <a:pt x="7434701" y="3829500"/>
                  </a:lnTo>
                  <a:close/>
                </a:path>
                <a:path w="20083145" h="5932170">
                  <a:moveTo>
                    <a:pt x="1148969" y="1144274"/>
                  </a:moveTo>
                  <a:lnTo>
                    <a:pt x="1142117" y="1143715"/>
                  </a:lnTo>
                  <a:lnTo>
                    <a:pt x="1130474" y="1152537"/>
                  </a:lnTo>
                  <a:lnTo>
                    <a:pt x="1129916" y="1159389"/>
                  </a:lnTo>
                  <a:lnTo>
                    <a:pt x="1133444" y="1164046"/>
                  </a:lnTo>
                  <a:lnTo>
                    <a:pt x="1134351" y="1165615"/>
                  </a:lnTo>
                  <a:lnTo>
                    <a:pt x="1137542" y="1167370"/>
                  </a:lnTo>
                  <a:lnTo>
                    <a:pt x="1137684" y="1167037"/>
                  </a:lnTo>
                  <a:lnTo>
                    <a:pt x="1141350" y="1168601"/>
                  </a:lnTo>
                  <a:lnTo>
                    <a:pt x="1145394" y="1168356"/>
                  </a:lnTo>
                  <a:lnTo>
                    <a:pt x="1148482" y="1165734"/>
                  </a:lnTo>
                  <a:lnTo>
                    <a:pt x="1155468" y="1160441"/>
                  </a:lnTo>
                  <a:lnTo>
                    <a:pt x="1156027" y="1153588"/>
                  </a:lnTo>
                  <a:lnTo>
                    <a:pt x="1148969" y="1144274"/>
                  </a:lnTo>
                  <a:close/>
                </a:path>
                <a:path w="20083145" h="5932170">
                  <a:moveTo>
                    <a:pt x="11939585" y="5731042"/>
                  </a:moveTo>
                  <a:lnTo>
                    <a:pt x="11933831" y="5732528"/>
                  </a:lnTo>
                  <a:lnTo>
                    <a:pt x="11930786" y="5733199"/>
                  </a:lnTo>
                  <a:lnTo>
                    <a:pt x="11925174" y="5734350"/>
                  </a:lnTo>
                  <a:lnTo>
                    <a:pt x="11921472" y="5740257"/>
                  </a:lnTo>
                  <a:lnTo>
                    <a:pt x="11922957" y="5746011"/>
                  </a:lnTo>
                  <a:lnTo>
                    <a:pt x="11923820" y="5749530"/>
                  </a:lnTo>
                  <a:lnTo>
                    <a:pt x="11926250" y="5752143"/>
                  </a:lnTo>
                  <a:lnTo>
                    <a:pt x="11931250" y="5754275"/>
                  </a:lnTo>
                  <a:lnTo>
                    <a:pt x="11933534" y="5754462"/>
                  </a:lnTo>
                  <a:lnTo>
                    <a:pt x="11935770" y="5753839"/>
                  </a:lnTo>
                  <a:lnTo>
                    <a:pt x="11938813" y="5753169"/>
                  </a:lnTo>
                  <a:lnTo>
                    <a:pt x="11944425" y="5752018"/>
                  </a:lnTo>
                  <a:lnTo>
                    <a:pt x="11948127" y="5746111"/>
                  </a:lnTo>
                  <a:lnTo>
                    <a:pt x="11946641" y="5740356"/>
                  </a:lnTo>
                  <a:lnTo>
                    <a:pt x="11945490" y="5734743"/>
                  </a:lnTo>
                  <a:lnTo>
                    <a:pt x="11939585" y="5731042"/>
                  </a:lnTo>
                  <a:close/>
                </a:path>
                <a:path w="20083145" h="5932170">
                  <a:moveTo>
                    <a:pt x="7390611" y="3755539"/>
                  </a:moveTo>
                  <a:lnTo>
                    <a:pt x="7384185" y="3753979"/>
                  </a:lnTo>
                  <a:lnTo>
                    <a:pt x="7373823" y="3759802"/>
                  </a:lnTo>
                  <a:lnTo>
                    <a:pt x="7372263" y="3766228"/>
                  </a:lnTo>
                  <a:lnTo>
                    <a:pt x="7375175" y="3771409"/>
                  </a:lnTo>
                  <a:lnTo>
                    <a:pt x="7376797" y="3774071"/>
                  </a:lnTo>
                  <a:lnTo>
                    <a:pt x="7377895" y="3776116"/>
                  </a:lnTo>
                  <a:lnTo>
                    <a:pt x="7379610" y="3777635"/>
                  </a:lnTo>
                  <a:lnTo>
                    <a:pt x="7384943" y="3779910"/>
                  </a:lnTo>
                  <a:lnTo>
                    <a:pt x="7388511" y="3779856"/>
                  </a:lnTo>
                  <a:lnTo>
                    <a:pt x="7391648" y="3778042"/>
                  </a:lnTo>
                  <a:lnTo>
                    <a:pt x="7396496" y="3774989"/>
                  </a:lnTo>
                  <a:lnTo>
                    <a:pt x="7398055" y="3768563"/>
                  </a:lnTo>
                  <a:lnTo>
                    <a:pt x="7395145" y="3763381"/>
                  </a:lnTo>
                  <a:lnTo>
                    <a:pt x="7393523" y="3760720"/>
                  </a:lnTo>
                  <a:lnTo>
                    <a:pt x="7390611" y="3755539"/>
                  </a:lnTo>
                  <a:close/>
                </a:path>
                <a:path w="20083145" h="5932170">
                  <a:moveTo>
                    <a:pt x="12023293" y="5711201"/>
                  </a:moveTo>
                  <a:lnTo>
                    <a:pt x="12017538" y="5712687"/>
                  </a:lnTo>
                  <a:lnTo>
                    <a:pt x="12014495" y="5713359"/>
                  </a:lnTo>
                  <a:lnTo>
                    <a:pt x="12008740" y="5714843"/>
                  </a:lnTo>
                  <a:lnTo>
                    <a:pt x="12005181" y="5720416"/>
                  </a:lnTo>
                  <a:lnTo>
                    <a:pt x="12006665" y="5726171"/>
                  </a:lnTo>
                  <a:lnTo>
                    <a:pt x="12007528" y="5729691"/>
                  </a:lnTo>
                  <a:lnTo>
                    <a:pt x="12009959" y="5732302"/>
                  </a:lnTo>
                  <a:lnTo>
                    <a:pt x="12015292" y="5734577"/>
                  </a:lnTo>
                  <a:lnTo>
                    <a:pt x="12017576" y="5734765"/>
                  </a:lnTo>
                  <a:lnTo>
                    <a:pt x="12019810" y="5734142"/>
                  </a:lnTo>
                  <a:lnTo>
                    <a:pt x="12022522" y="5733328"/>
                  </a:lnTo>
                  <a:lnTo>
                    <a:pt x="12028134" y="5732177"/>
                  </a:lnTo>
                  <a:lnTo>
                    <a:pt x="12031835" y="5726271"/>
                  </a:lnTo>
                  <a:lnTo>
                    <a:pt x="12030350" y="5720516"/>
                  </a:lnTo>
                  <a:lnTo>
                    <a:pt x="12029199" y="5714903"/>
                  </a:lnTo>
                  <a:lnTo>
                    <a:pt x="12023293" y="5711201"/>
                  </a:lnTo>
                  <a:close/>
                </a:path>
                <a:path w="20083145" h="5932170">
                  <a:moveTo>
                    <a:pt x="1216539" y="1091155"/>
                  </a:moveTo>
                  <a:lnTo>
                    <a:pt x="1209829" y="1090262"/>
                  </a:lnTo>
                  <a:lnTo>
                    <a:pt x="1202844" y="1095555"/>
                  </a:lnTo>
                  <a:lnTo>
                    <a:pt x="1198520" y="1099227"/>
                  </a:lnTo>
                  <a:lnTo>
                    <a:pt x="1197627" y="1105937"/>
                  </a:lnTo>
                  <a:lnTo>
                    <a:pt x="1201156" y="1110593"/>
                  </a:lnTo>
                  <a:lnTo>
                    <a:pt x="1202063" y="1112162"/>
                  </a:lnTo>
                  <a:lnTo>
                    <a:pt x="1205254" y="1113917"/>
                  </a:lnTo>
                  <a:lnTo>
                    <a:pt x="1208587" y="1115339"/>
                  </a:lnTo>
                  <a:lnTo>
                    <a:pt x="1212631" y="1115094"/>
                  </a:lnTo>
                  <a:lnTo>
                    <a:pt x="1215719" y="1112472"/>
                  </a:lnTo>
                  <a:lnTo>
                    <a:pt x="1222704" y="1107179"/>
                  </a:lnTo>
                  <a:lnTo>
                    <a:pt x="1223597" y="1100468"/>
                  </a:lnTo>
                  <a:lnTo>
                    <a:pt x="1216539" y="1091155"/>
                  </a:lnTo>
                  <a:close/>
                </a:path>
                <a:path w="20083145" h="5932170">
                  <a:moveTo>
                    <a:pt x="7346663" y="3681245"/>
                  </a:moveTo>
                  <a:lnTo>
                    <a:pt x="7340237" y="3679685"/>
                  </a:lnTo>
                  <a:lnTo>
                    <a:pt x="7329874" y="3685507"/>
                  </a:lnTo>
                  <a:lnTo>
                    <a:pt x="7328315" y="3691933"/>
                  </a:lnTo>
                  <a:lnTo>
                    <a:pt x="7331226" y="3697114"/>
                  </a:lnTo>
                  <a:lnTo>
                    <a:pt x="7332849" y="3699776"/>
                  </a:lnTo>
                  <a:lnTo>
                    <a:pt x="7333946" y="3701821"/>
                  </a:lnTo>
                  <a:lnTo>
                    <a:pt x="7335662" y="3703341"/>
                  </a:lnTo>
                  <a:lnTo>
                    <a:pt x="7340662" y="3705474"/>
                  </a:lnTo>
                  <a:lnTo>
                    <a:pt x="7344230" y="3705419"/>
                  </a:lnTo>
                  <a:lnTo>
                    <a:pt x="7347368" y="3703605"/>
                  </a:lnTo>
                  <a:lnTo>
                    <a:pt x="7352549" y="3700695"/>
                  </a:lnTo>
                  <a:lnTo>
                    <a:pt x="7354109" y="3694269"/>
                  </a:lnTo>
                  <a:lnTo>
                    <a:pt x="7351197" y="3689088"/>
                  </a:lnTo>
                  <a:lnTo>
                    <a:pt x="7349575" y="3686426"/>
                  </a:lnTo>
                  <a:lnTo>
                    <a:pt x="7346663" y="3681245"/>
                  </a:lnTo>
                  <a:close/>
                </a:path>
                <a:path w="20083145" h="5932170">
                  <a:moveTo>
                    <a:pt x="12106619" y="5690410"/>
                  </a:moveTo>
                  <a:lnTo>
                    <a:pt x="12100865" y="5691895"/>
                  </a:lnTo>
                  <a:lnTo>
                    <a:pt x="12098154" y="5692709"/>
                  </a:lnTo>
                  <a:lnTo>
                    <a:pt x="12092399" y="5694193"/>
                  </a:lnTo>
                  <a:lnTo>
                    <a:pt x="12088841" y="5699767"/>
                  </a:lnTo>
                  <a:lnTo>
                    <a:pt x="12090325" y="5705522"/>
                  </a:lnTo>
                  <a:lnTo>
                    <a:pt x="12091188" y="5709041"/>
                  </a:lnTo>
                  <a:lnTo>
                    <a:pt x="12093618" y="5711654"/>
                  </a:lnTo>
                  <a:lnTo>
                    <a:pt x="12098284" y="5713644"/>
                  </a:lnTo>
                  <a:lnTo>
                    <a:pt x="12100902" y="5713973"/>
                  </a:lnTo>
                  <a:lnTo>
                    <a:pt x="12103138" y="5713351"/>
                  </a:lnTo>
                  <a:lnTo>
                    <a:pt x="12105848" y="5712536"/>
                  </a:lnTo>
                  <a:lnTo>
                    <a:pt x="12111603" y="5711053"/>
                  </a:lnTo>
                  <a:lnTo>
                    <a:pt x="12115162" y="5705479"/>
                  </a:lnTo>
                  <a:lnTo>
                    <a:pt x="12112192" y="5693970"/>
                  </a:lnTo>
                  <a:lnTo>
                    <a:pt x="12106619" y="5690410"/>
                  </a:lnTo>
                  <a:close/>
                </a:path>
                <a:path w="20083145" h="5932170">
                  <a:moveTo>
                    <a:pt x="7303191" y="3606759"/>
                  </a:moveTo>
                  <a:lnTo>
                    <a:pt x="7296765" y="3605200"/>
                  </a:lnTo>
                  <a:lnTo>
                    <a:pt x="7286402" y="3611021"/>
                  </a:lnTo>
                  <a:lnTo>
                    <a:pt x="7284843" y="3617448"/>
                  </a:lnTo>
                  <a:lnTo>
                    <a:pt x="7287754" y="3622630"/>
                  </a:lnTo>
                  <a:lnTo>
                    <a:pt x="7289044" y="3625149"/>
                  </a:lnTo>
                  <a:lnTo>
                    <a:pt x="7290475" y="3627335"/>
                  </a:lnTo>
                  <a:lnTo>
                    <a:pt x="7292190" y="3628855"/>
                  </a:lnTo>
                  <a:lnTo>
                    <a:pt x="7297190" y="3630988"/>
                  </a:lnTo>
                  <a:lnTo>
                    <a:pt x="7300758" y="3630934"/>
                  </a:lnTo>
                  <a:lnTo>
                    <a:pt x="7303895" y="3629120"/>
                  </a:lnTo>
                  <a:lnTo>
                    <a:pt x="7309077" y="3626209"/>
                  </a:lnTo>
                  <a:lnTo>
                    <a:pt x="7310636" y="3619784"/>
                  </a:lnTo>
                  <a:lnTo>
                    <a:pt x="7307725" y="3614602"/>
                  </a:lnTo>
                  <a:lnTo>
                    <a:pt x="7306102" y="3611941"/>
                  </a:lnTo>
                  <a:lnTo>
                    <a:pt x="7303191" y="3606759"/>
                  </a:lnTo>
                  <a:close/>
                </a:path>
                <a:path w="20083145" h="5932170">
                  <a:moveTo>
                    <a:pt x="1284634" y="1038653"/>
                  </a:moveTo>
                  <a:lnTo>
                    <a:pt x="1277923" y="1037760"/>
                  </a:lnTo>
                  <a:lnTo>
                    <a:pt x="1266281" y="1046583"/>
                  </a:lnTo>
                  <a:lnTo>
                    <a:pt x="1265389" y="1053292"/>
                  </a:lnTo>
                  <a:lnTo>
                    <a:pt x="1268917" y="1057949"/>
                  </a:lnTo>
                  <a:lnTo>
                    <a:pt x="1270157" y="1059660"/>
                  </a:lnTo>
                  <a:lnTo>
                    <a:pt x="1273348" y="1061416"/>
                  </a:lnTo>
                  <a:lnTo>
                    <a:pt x="1276681" y="1062837"/>
                  </a:lnTo>
                  <a:lnTo>
                    <a:pt x="1280725" y="1062592"/>
                  </a:lnTo>
                  <a:lnTo>
                    <a:pt x="1283814" y="1059971"/>
                  </a:lnTo>
                  <a:lnTo>
                    <a:pt x="1290799" y="1054677"/>
                  </a:lnTo>
                  <a:lnTo>
                    <a:pt x="1291691" y="1047967"/>
                  </a:lnTo>
                  <a:lnTo>
                    <a:pt x="1284634" y="1038653"/>
                  </a:lnTo>
                  <a:close/>
                </a:path>
                <a:path w="20083145" h="5932170">
                  <a:moveTo>
                    <a:pt x="12189613" y="5669477"/>
                  </a:moveTo>
                  <a:lnTo>
                    <a:pt x="12183858" y="5670961"/>
                  </a:lnTo>
                  <a:lnTo>
                    <a:pt x="12181147" y="5671775"/>
                  </a:lnTo>
                  <a:lnTo>
                    <a:pt x="12175393" y="5673261"/>
                  </a:lnTo>
                  <a:lnTo>
                    <a:pt x="12172166" y="5678976"/>
                  </a:lnTo>
                  <a:lnTo>
                    <a:pt x="12173651" y="5684730"/>
                  </a:lnTo>
                  <a:lnTo>
                    <a:pt x="12174321" y="5687775"/>
                  </a:lnTo>
                  <a:lnTo>
                    <a:pt x="12176753" y="5690388"/>
                  </a:lnTo>
                  <a:lnTo>
                    <a:pt x="12181752" y="5692521"/>
                  </a:lnTo>
                  <a:lnTo>
                    <a:pt x="12184371" y="5692848"/>
                  </a:lnTo>
                  <a:lnTo>
                    <a:pt x="12186605" y="5692226"/>
                  </a:lnTo>
                  <a:lnTo>
                    <a:pt x="12189316" y="5691413"/>
                  </a:lnTo>
                  <a:lnTo>
                    <a:pt x="12195070" y="5689928"/>
                  </a:lnTo>
                  <a:lnTo>
                    <a:pt x="12198296" y="5684213"/>
                  </a:lnTo>
                  <a:lnTo>
                    <a:pt x="12195328" y="5672703"/>
                  </a:lnTo>
                  <a:lnTo>
                    <a:pt x="12189613" y="5669477"/>
                  </a:lnTo>
                  <a:close/>
                </a:path>
                <a:path w="20083145" h="5932170">
                  <a:moveTo>
                    <a:pt x="7260195" y="3532082"/>
                  </a:moveTo>
                  <a:lnTo>
                    <a:pt x="7253769" y="3530523"/>
                  </a:lnTo>
                  <a:lnTo>
                    <a:pt x="7243406" y="3536345"/>
                  </a:lnTo>
                  <a:lnTo>
                    <a:pt x="7241846" y="3542772"/>
                  </a:lnTo>
                  <a:lnTo>
                    <a:pt x="7244757" y="3547953"/>
                  </a:lnTo>
                  <a:lnTo>
                    <a:pt x="7246046" y="3550473"/>
                  </a:lnTo>
                  <a:lnTo>
                    <a:pt x="7247477" y="3552658"/>
                  </a:lnTo>
                  <a:lnTo>
                    <a:pt x="7249194" y="3554178"/>
                  </a:lnTo>
                  <a:lnTo>
                    <a:pt x="7254193" y="3556311"/>
                  </a:lnTo>
                  <a:lnTo>
                    <a:pt x="7257762" y="3556257"/>
                  </a:lnTo>
                  <a:lnTo>
                    <a:pt x="7260899" y="3554444"/>
                  </a:lnTo>
                  <a:lnTo>
                    <a:pt x="7266080" y="3551533"/>
                  </a:lnTo>
                  <a:lnTo>
                    <a:pt x="7267639" y="3545107"/>
                  </a:lnTo>
                  <a:lnTo>
                    <a:pt x="7264729" y="3539925"/>
                  </a:lnTo>
                  <a:lnTo>
                    <a:pt x="7263105" y="3537264"/>
                  </a:lnTo>
                  <a:lnTo>
                    <a:pt x="7260195" y="3532082"/>
                  </a:lnTo>
                  <a:close/>
                </a:path>
                <a:path w="20083145" h="5932170">
                  <a:moveTo>
                    <a:pt x="12273032" y="5647545"/>
                  </a:moveTo>
                  <a:lnTo>
                    <a:pt x="12267278" y="5649029"/>
                  </a:lnTo>
                  <a:lnTo>
                    <a:pt x="12264567" y="5649843"/>
                  </a:lnTo>
                  <a:lnTo>
                    <a:pt x="12258812" y="5651327"/>
                  </a:lnTo>
                  <a:lnTo>
                    <a:pt x="12255585" y="5657042"/>
                  </a:lnTo>
                  <a:lnTo>
                    <a:pt x="12257071" y="5662796"/>
                  </a:lnTo>
                  <a:lnTo>
                    <a:pt x="12258074" y="5665983"/>
                  </a:lnTo>
                  <a:lnTo>
                    <a:pt x="12260173" y="5668454"/>
                  </a:lnTo>
                  <a:lnTo>
                    <a:pt x="12265172" y="5670587"/>
                  </a:lnTo>
                  <a:lnTo>
                    <a:pt x="12267790" y="5670915"/>
                  </a:lnTo>
                  <a:lnTo>
                    <a:pt x="12270025" y="5670292"/>
                  </a:lnTo>
                  <a:lnTo>
                    <a:pt x="12272736" y="5669479"/>
                  </a:lnTo>
                  <a:lnTo>
                    <a:pt x="12278490" y="5667994"/>
                  </a:lnTo>
                  <a:lnTo>
                    <a:pt x="12281716" y="5662279"/>
                  </a:lnTo>
                  <a:lnTo>
                    <a:pt x="12278746" y="5650770"/>
                  </a:lnTo>
                  <a:lnTo>
                    <a:pt x="12273032" y="5647545"/>
                  </a:lnTo>
                  <a:close/>
                </a:path>
                <a:path w="20083145" h="5932170">
                  <a:moveTo>
                    <a:pt x="1353110" y="987102"/>
                  </a:moveTo>
                  <a:lnTo>
                    <a:pt x="1346400" y="986210"/>
                  </a:lnTo>
                  <a:lnTo>
                    <a:pt x="1334757" y="995032"/>
                  </a:lnTo>
                  <a:lnTo>
                    <a:pt x="1333865" y="1001741"/>
                  </a:lnTo>
                  <a:lnTo>
                    <a:pt x="1337394" y="1006399"/>
                  </a:lnTo>
                  <a:lnTo>
                    <a:pt x="1338634" y="1008110"/>
                  </a:lnTo>
                  <a:lnTo>
                    <a:pt x="1340158" y="1009154"/>
                  </a:lnTo>
                  <a:lnTo>
                    <a:pt x="1345158" y="1011287"/>
                  </a:lnTo>
                  <a:lnTo>
                    <a:pt x="1349344" y="1010708"/>
                  </a:lnTo>
                  <a:lnTo>
                    <a:pt x="1352290" y="1008419"/>
                  </a:lnTo>
                  <a:lnTo>
                    <a:pt x="1359275" y="1003126"/>
                  </a:lnTo>
                  <a:lnTo>
                    <a:pt x="1360168" y="996416"/>
                  </a:lnTo>
                  <a:lnTo>
                    <a:pt x="1353110" y="987102"/>
                  </a:lnTo>
                  <a:close/>
                </a:path>
                <a:path w="20083145" h="5932170">
                  <a:moveTo>
                    <a:pt x="7217056" y="3457739"/>
                  </a:moveTo>
                  <a:lnTo>
                    <a:pt x="7210772" y="3455846"/>
                  </a:lnTo>
                  <a:lnTo>
                    <a:pt x="7205590" y="3458758"/>
                  </a:lnTo>
                  <a:lnTo>
                    <a:pt x="7200742" y="3461811"/>
                  </a:lnTo>
                  <a:lnTo>
                    <a:pt x="7198850" y="3468095"/>
                  </a:lnTo>
                  <a:lnTo>
                    <a:pt x="7201760" y="3473277"/>
                  </a:lnTo>
                  <a:lnTo>
                    <a:pt x="7203049" y="3475796"/>
                  </a:lnTo>
                  <a:lnTo>
                    <a:pt x="7204147" y="3477840"/>
                  </a:lnTo>
                  <a:lnTo>
                    <a:pt x="7206196" y="3479502"/>
                  </a:lnTo>
                  <a:lnTo>
                    <a:pt x="7211195" y="3481635"/>
                  </a:lnTo>
                  <a:lnTo>
                    <a:pt x="7214765" y="3481581"/>
                  </a:lnTo>
                  <a:lnTo>
                    <a:pt x="7217902" y="3479767"/>
                  </a:lnTo>
                  <a:lnTo>
                    <a:pt x="7222750" y="3476714"/>
                  </a:lnTo>
                  <a:lnTo>
                    <a:pt x="7224643" y="3470430"/>
                  </a:lnTo>
                  <a:lnTo>
                    <a:pt x="7221731" y="3465249"/>
                  </a:lnTo>
                  <a:lnTo>
                    <a:pt x="7220109" y="3462587"/>
                  </a:lnTo>
                  <a:lnTo>
                    <a:pt x="7217056" y="3457739"/>
                  </a:lnTo>
                  <a:close/>
                </a:path>
                <a:path w="20083145" h="5932170">
                  <a:moveTo>
                    <a:pt x="12356118" y="5625468"/>
                  </a:moveTo>
                  <a:lnTo>
                    <a:pt x="12350364" y="5626954"/>
                  </a:lnTo>
                  <a:lnTo>
                    <a:pt x="12347652" y="5627768"/>
                  </a:lnTo>
                  <a:lnTo>
                    <a:pt x="12341898" y="5629252"/>
                  </a:lnTo>
                  <a:lnTo>
                    <a:pt x="12338671" y="5634967"/>
                  </a:lnTo>
                  <a:lnTo>
                    <a:pt x="12340156" y="5640721"/>
                  </a:lnTo>
                  <a:lnTo>
                    <a:pt x="12341161" y="5643907"/>
                  </a:lnTo>
                  <a:lnTo>
                    <a:pt x="12343259" y="5646378"/>
                  </a:lnTo>
                  <a:lnTo>
                    <a:pt x="12348258" y="5648510"/>
                  </a:lnTo>
                  <a:lnTo>
                    <a:pt x="12350876" y="5648839"/>
                  </a:lnTo>
                  <a:lnTo>
                    <a:pt x="12353111" y="5648216"/>
                  </a:lnTo>
                  <a:lnTo>
                    <a:pt x="12355822" y="5647404"/>
                  </a:lnTo>
                  <a:lnTo>
                    <a:pt x="12361576" y="5645918"/>
                  </a:lnTo>
                  <a:lnTo>
                    <a:pt x="12364803" y="5640205"/>
                  </a:lnTo>
                  <a:lnTo>
                    <a:pt x="12361834" y="5628694"/>
                  </a:lnTo>
                  <a:lnTo>
                    <a:pt x="12356118" y="5625468"/>
                  </a:lnTo>
                  <a:close/>
                </a:path>
                <a:path w="20083145" h="5932170">
                  <a:moveTo>
                    <a:pt x="1422777" y="936453"/>
                  </a:moveTo>
                  <a:lnTo>
                    <a:pt x="1416209" y="935228"/>
                  </a:lnTo>
                  <a:lnTo>
                    <a:pt x="1409224" y="940520"/>
                  </a:lnTo>
                  <a:lnTo>
                    <a:pt x="1404234" y="943908"/>
                  </a:lnTo>
                  <a:lnTo>
                    <a:pt x="1403341" y="950618"/>
                  </a:lnTo>
                  <a:lnTo>
                    <a:pt x="1406870" y="955274"/>
                  </a:lnTo>
                  <a:lnTo>
                    <a:pt x="1408110" y="956985"/>
                  </a:lnTo>
                  <a:lnTo>
                    <a:pt x="1409635" y="958030"/>
                  </a:lnTo>
                  <a:lnTo>
                    <a:pt x="1414634" y="960162"/>
                  </a:lnTo>
                  <a:lnTo>
                    <a:pt x="1418345" y="959775"/>
                  </a:lnTo>
                  <a:lnTo>
                    <a:pt x="1421624" y="957629"/>
                  </a:lnTo>
                  <a:lnTo>
                    <a:pt x="1428609" y="952335"/>
                  </a:lnTo>
                  <a:lnTo>
                    <a:pt x="1429835" y="945767"/>
                  </a:lnTo>
                  <a:lnTo>
                    <a:pt x="1422777" y="936453"/>
                  </a:lnTo>
                  <a:close/>
                </a:path>
                <a:path w="20083145" h="5932170">
                  <a:moveTo>
                    <a:pt x="7175010" y="3382681"/>
                  </a:moveTo>
                  <a:lnTo>
                    <a:pt x="7168726" y="3380788"/>
                  </a:lnTo>
                  <a:lnTo>
                    <a:pt x="7158363" y="3386611"/>
                  </a:lnTo>
                  <a:lnTo>
                    <a:pt x="7156786" y="3391848"/>
                  </a:lnTo>
                  <a:lnTo>
                    <a:pt x="7156471" y="3392894"/>
                  </a:lnTo>
                  <a:lnTo>
                    <a:pt x="7159382" y="3398076"/>
                  </a:lnTo>
                  <a:lnTo>
                    <a:pt x="7160671" y="3400595"/>
                  </a:lnTo>
                  <a:lnTo>
                    <a:pt x="7161769" y="3402639"/>
                  </a:lnTo>
                  <a:lnTo>
                    <a:pt x="7163818" y="3404301"/>
                  </a:lnTo>
                  <a:lnTo>
                    <a:pt x="7168484" y="3406292"/>
                  </a:lnTo>
                  <a:lnTo>
                    <a:pt x="7171910" y="3406572"/>
                  </a:lnTo>
                  <a:lnTo>
                    <a:pt x="7175048" y="3404758"/>
                  </a:lnTo>
                  <a:lnTo>
                    <a:pt x="7180229" y="3401848"/>
                  </a:lnTo>
                  <a:lnTo>
                    <a:pt x="7181805" y="3396611"/>
                  </a:lnTo>
                  <a:lnTo>
                    <a:pt x="7182121" y="3395563"/>
                  </a:lnTo>
                  <a:lnTo>
                    <a:pt x="7179210" y="3390381"/>
                  </a:lnTo>
                  <a:lnTo>
                    <a:pt x="7177921" y="3387861"/>
                  </a:lnTo>
                  <a:lnTo>
                    <a:pt x="7175010" y="3382681"/>
                  </a:lnTo>
                  <a:close/>
                </a:path>
                <a:path w="20083145" h="5932170">
                  <a:moveTo>
                    <a:pt x="12439155" y="5602585"/>
                  </a:moveTo>
                  <a:lnTo>
                    <a:pt x="12433400" y="5604068"/>
                  </a:lnTo>
                  <a:lnTo>
                    <a:pt x="12430690" y="5604883"/>
                  </a:lnTo>
                  <a:lnTo>
                    <a:pt x="12424934" y="5606366"/>
                  </a:lnTo>
                  <a:lnTo>
                    <a:pt x="12421709" y="5612082"/>
                  </a:lnTo>
                  <a:lnTo>
                    <a:pt x="12423193" y="5617838"/>
                  </a:lnTo>
                  <a:lnTo>
                    <a:pt x="12424199" y="5621023"/>
                  </a:lnTo>
                  <a:lnTo>
                    <a:pt x="12426296" y="5623494"/>
                  </a:lnTo>
                  <a:lnTo>
                    <a:pt x="12431295" y="5625626"/>
                  </a:lnTo>
                  <a:lnTo>
                    <a:pt x="12433913" y="5625955"/>
                  </a:lnTo>
                  <a:lnTo>
                    <a:pt x="12436149" y="5625333"/>
                  </a:lnTo>
                  <a:lnTo>
                    <a:pt x="12438860" y="5624520"/>
                  </a:lnTo>
                  <a:lnTo>
                    <a:pt x="12444614" y="5623035"/>
                  </a:lnTo>
                  <a:lnTo>
                    <a:pt x="12447839" y="5617319"/>
                  </a:lnTo>
                  <a:lnTo>
                    <a:pt x="12444871" y="5605809"/>
                  </a:lnTo>
                  <a:lnTo>
                    <a:pt x="12439155" y="5602585"/>
                  </a:lnTo>
                  <a:close/>
                </a:path>
                <a:path w="20083145" h="5932170">
                  <a:moveTo>
                    <a:pt x="7133439" y="3307430"/>
                  </a:moveTo>
                  <a:lnTo>
                    <a:pt x="7126822" y="3305395"/>
                  </a:lnTo>
                  <a:lnTo>
                    <a:pt x="7121641" y="3308306"/>
                  </a:lnTo>
                  <a:lnTo>
                    <a:pt x="7116602" y="3310885"/>
                  </a:lnTo>
                  <a:lnTo>
                    <a:pt x="7114781" y="3316806"/>
                  </a:lnTo>
                  <a:lnTo>
                    <a:pt x="7114567" y="3317502"/>
                  </a:lnTo>
                  <a:lnTo>
                    <a:pt x="7117479" y="3322683"/>
                  </a:lnTo>
                  <a:lnTo>
                    <a:pt x="7118767" y="3325203"/>
                  </a:lnTo>
                  <a:lnTo>
                    <a:pt x="7119865" y="3327248"/>
                  </a:lnTo>
                  <a:lnTo>
                    <a:pt x="7121913" y="3328909"/>
                  </a:lnTo>
                  <a:lnTo>
                    <a:pt x="7126913" y="3331042"/>
                  </a:lnTo>
                  <a:lnTo>
                    <a:pt x="7130149" y="3330846"/>
                  </a:lnTo>
                  <a:lnTo>
                    <a:pt x="7133144" y="3329366"/>
                  </a:lnTo>
                  <a:lnTo>
                    <a:pt x="7138183" y="3326788"/>
                  </a:lnTo>
                  <a:lnTo>
                    <a:pt x="7140003" y="3320867"/>
                  </a:lnTo>
                  <a:lnTo>
                    <a:pt x="7140217" y="3320170"/>
                  </a:lnTo>
                  <a:lnTo>
                    <a:pt x="7137306" y="3314989"/>
                  </a:lnTo>
                  <a:lnTo>
                    <a:pt x="7133439" y="3307430"/>
                  </a:lnTo>
                  <a:close/>
                </a:path>
                <a:path w="20083145" h="5932170">
                  <a:moveTo>
                    <a:pt x="1493254" y="885756"/>
                  </a:moveTo>
                  <a:lnTo>
                    <a:pt x="1473484" y="899777"/>
                  </a:lnTo>
                  <a:lnTo>
                    <a:pt x="1476871" y="904768"/>
                  </a:lnTo>
                  <a:lnTo>
                    <a:pt x="1477777" y="906337"/>
                  </a:lnTo>
                  <a:lnTo>
                    <a:pt x="1479635" y="907523"/>
                  </a:lnTo>
                  <a:lnTo>
                    <a:pt x="1484968" y="909798"/>
                  </a:lnTo>
                  <a:lnTo>
                    <a:pt x="1488679" y="909411"/>
                  </a:lnTo>
                  <a:lnTo>
                    <a:pt x="1491958" y="907265"/>
                  </a:lnTo>
                  <a:lnTo>
                    <a:pt x="1498944" y="901971"/>
                  </a:lnTo>
                  <a:lnTo>
                    <a:pt x="1500101" y="895768"/>
                  </a:lnTo>
                  <a:lnTo>
                    <a:pt x="1500169" y="895403"/>
                  </a:lnTo>
                  <a:lnTo>
                    <a:pt x="1496783" y="890412"/>
                  </a:lnTo>
                  <a:lnTo>
                    <a:pt x="1493254" y="885756"/>
                  </a:lnTo>
                  <a:close/>
                </a:path>
                <a:path w="20083145" h="5932170">
                  <a:moveTo>
                    <a:pt x="12522192" y="5579699"/>
                  </a:moveTo>
                  <a:lnTo>
                    <a:pt x="12516438" y="5581185"/>
                  </a:lnTo>
                  <a:lnTo>
                    <a:pt x="12513727" y="5581997"/>
                  </a:lnTo>
                  <a:lnTo>
                    <a:pt x="12507972" y="5583483"/>
                  </a:lnTo>
                  <a:lnTo>
                    <a:pt x="12504746" y="5589198"/>
                  </a:lnTo>
                  <a:lnTo>
                    <a:pt x="12506231" y="5594952"/>
                  </a:lnTo>
                  <a:lnTo>
                    <a:pt x="12507235" y="5598139"/>
                  </a:lnTo>
                  <a:lnTo>
                    <a:pt x="12509334" y="5600610"/>
                  </a:lnTo>
                  <a:lnTo>
                    <a:pt x="12512333" y="5601890"/>
                  </a:lnTo>
                  <a:lnTo>
                    <a:pt x="12512191" y="5602222"/>
                  </a:lnTo>
                  <a:lnTo>
                    <a:pt x="12514191" y="5603075"/>
                  </a:lnTo>
                  <a:lnTo>
                    <a:pt x="12516950" y="5603071"/>
                  </a:lnTo>
                  <a:lnTo>
                    <a:pt x="12519186" y="5602449"/>
                  </a:lnTo>
                  <a:lnTo>
                    <a:pt x="12521896" y="5601635"/>
                  </a:lnTo>
                  <a:lnTo>
                    <a:pt x="12527651" y="5600151"/>
                  </a:lnTo>
                  <a:lnTo>
                    <a:pt x="12530877" y="5594436"/>
                  </a:lnTo>
                  <a:lnTo>
                    <a:pt x="12527908" y="5582925"/>
                  </a:lnTo>
                  <a:lnTo>
                    <a:pt x="12522192" y="5579699"/>
                  </a:lnTo>
                  <a:close/>
                </a:path>
                <a:path w="20083145" h="5932170">
                  <a:moveTo>
                    <a:pt x="7092153" y="3231514"/>
                  </a:moveTo>
                  <a:lnTo>
                    <a:pt x="7085536" y="3229479"/>
                  </a:lnTo>
                  <a:lnTo>
                    <a:pt x="7080355" y="3232390"/>
                  </a:lnTo>
                  <a:lnTo>
                    <a:pt x="7075316" y="3234968"/>
                  </a:lnTo>
                  <a:lnTo>
                    <a:pt x="7073495" y="3240890"/>
                  </a:lnTo>
                  <a:lnTo>
                    <a:pt x="7073281" y="3241586"/>
                  </a:lnTo>
                  <a:lnTo>
                    <a:pt x="7076193" y="3246767"/>
                  </a:lnTo>
                  <a:lnTo>
                    <a:pt x="7077481" y="3249287"/>
                  </a:lnTo>
                  <a:lnTo>
                    <a:pt x="7078579" y="3251330"/>
                  </a:lnTo>
                  <a:lnTo>
                    <a:pt x="7080628" y="3252992"/>
                  </a:lnTo>
                  <a:lnTo>
                    <a:pt x="7085628" y="3255125"/>
                  </a:lnTo>
                  <a:lnTo>
                    <a:pt x="7088863" y="3254929"/>
                  </a:lnTo>
                  <a:lnTo>
                    <a:pt x="7091858" y="3253450"/>
                  </a:lnTo>
                  <a:lnTo>
                    <a:pt x="7096897" y="3250872"/>
                  </a:lnTo>
                  <a:lnTo>
                    <a:pt x="7098718" y="3244950"/>
                  </a:lnTo>
                  <a:lnTo>
                    <a:pt x="7098931" y="3244255"/>
                  </a:lnTo>
                  <a:lnTo>
                    <a:pt x="7096020" y="3239073"/>
                  </a:lnTo>
                  <a:lnTo>
                    <a:pt x="7092153" y="3231514"/>
                  </a:lnTo>
                  <a:close/>
                </a:path>
                <a:path w="20083145" h="5932170">
                  <a:moveTo>
                    <a:pt x="12604847" y="5555864"/>
                  </a:moveTo>
                  <a:lnTo>
                    <a:pt x="12599092" y="5557350"/>
                  </a:lnTo>
                  <a:lnTo>
                    <a:pt x="12590961" y="5559789"/>
                  </a:lnTo>
                  <a:lnTo>
                    <a:pt x="12587734" y="5565505"/>
                  </a:lnTo>
                  <a:lnTo>
                    <a:pt x="12589218" y="5571260"/>
                  </a:lnTo>
                  <a:lnTo>
                    <a:pt x="12590224" y="5574445"/>
                  </a:lnTo>
                  <a:lnTo>
                    <a:pt x="12592322" y="5576916"/>
                  </a:lnTo>
                  <a:lnTo>
                    <a:pt x="12597321" y="5579049"/>
                  </a:lnTo>
                  <a:lnTo>
                    <a:pt x="12600080" y="5579044"/>
                  </a:lnTo>
                  <a:lnTo>
                    <a:pt x="12602316" y="5578421"/>
                  </a:lnTo>
                  <a:lnTo>
                    <a:pt x="12610448" y="5575982"/>
                  </a:lnTo>
                  <a:lnTo>
                    <a:pt x="12613674" y="5570267"/>
                  </a:lnTo>
                  <a:lnTo>
                    <a:pt x="12612189" y="5564513"/>
                  </a:lnTo>
                  <a:lnTo>
                    <a:pt x="12610562" y="5559090"/>
                  </a:lnTo>
                  <a:lnTo>
                    <a:pt x="12604847" y="5555864"/>
                  </a:lnTo>
                  <a:close/>
                </a:path>
                <a:path w="20083145" h="5932170">
                  <a:moveTo>
                    <a:pt x="1564112" y="836009"/>
                  </a:moveTo>
                  <a:lnTo>
                    <a:pt x="1557544" y="834783"/>
                  </a:lnTo>
                  <a:lnTo>
                    <a:pt x="1552554" y="838170"/>
                  </a:lnTo>
                  <a:lnTo>
                    <a:pt x="1550226" y="839934"/>
                  </a:lnTo>
                  <a:lnTo>
                    <a:pt x="1545236" y="843320"/>
                  </a:lnTo>
                  <a:lnTo>
                    <a:pt x="1544009" y="849888"/>
                  </a:lnTo>
                  <a:lnTo>
                    <a:pt x="1547396" y="854879"/>
                  </a:lnTo>
                  <a:lnTo>
                    <a:pt x="1548494" y="856923"/>
                  </a:lnTo>
                  <a:lnTo>
                    <a:pt x="1550351" y="858110"/>
                  </a:lnTo>
                  <a:lnTo>
                    <a:pt x="1555351" y="860243"/>
                  </a:lnTo>
                  <a:lnTo>
                    <a:pt x="1559062" y="859855"/>
                  </a:lnTo>
                  <a:lnTo>
                    <a:pt x="1562341" y="857708"/>
                  </a:lnTo>
                  <a:lnTo>
                    <a:pt x="1564670" y="855943"/>
                  </a:lnTo>
                  <a:lnTo>
                    <a:pt x="1569660" y="852558"/>
                  </a:lnTo>
                  <a:lnTo>
                    <a:pt x="1570886" y="845990"/>
                  </a:lnTo>
                  <a:lnTo>
                    <a:pt x="1564112" y="836009"/>
                  </a:lnTo>
                  <a:close/>
                </a:path>
                <a:path w="20083145" h="5932170">
                  <a:moveTo>
                    <a:pt x="7050867" y="3155598"/>
                  </a:moveTo>
                  <a:lnTo>
                    <a:pt x="7044250" y="3153563"/>
                  </a:lnTo>
                  <a:lnTo>
                    <a:pt x="7039069" y="3156474"/>
                  </a:lnTo>
                  <a:lnTo>
                    <a:pt x="7034030" y="3159052"/>
                  </a:lnTo>
                  <a:lnTo>
                    <a:pt x="7032209" y="3164972"/>
                  </a:lnTo>
                  <a:lnTo>
                    <a:pt x="7031995" y="3165669"/>
                  </a:lnTo>
                  <a:lnTo>
                    <a:pt x="7034906" y="3170850"/>
                  </a:lnTo>
                  <a:lnTo>
                    <a:pt x="7036194" y="3173370"/>
                  </a:lnTo>
                  <a:lnTo>
                    <a:pt x="7037292" y="3175414"/>
                  </a:lnTo>
                  <a:lnTo>
                    <a:pt x="7039342" y="3177076"/>
                  </a:lnTo>
                  <a:lnTo>
                    <a:pt x="7044342" y="3179209"/>
                  </a:lnTo>
                  <a:lnTo>
                    <a:pt x="7047576" y="3179013"/>
                  </a:lnTo>
                  <a:lnTo>
                    <a:pt x="7050571" y="3177532"/>
                  </a:lnTo>
                  <a:lnTo>
                    <a:pt x="7055611" y="3174955"/>
                  </a:lnTo>
                  <a:lnTo>
                    <a:pt x="7057431" y="3169034"/>
                  </a:lnTo>
                  <a:lnTo>
                    <a:pt x="7057645" y="3168339"/>
                  </a:lnTo>
                  <a:lnTo>
                    <a:pt x="7054734" y="3163157"/>
                  </a:lnTo>
                  <a:lnTo>
                    <a:pt x="7050867" y="3155598"/>
                  </a:lnTo>
                  <a:close/>
                </a:path>
                <a:path w="20083145" h="5932170">
                  <a:moveTo>
                    <a:pt x="12687836" y="5532172"/>
                  </a:moveTo>
                  <a:lnTo>
                    <a:pt x="12682081" y="5533656"/>
                  </a:lnTo>
                  <a:lnTo>
                    <a:pt x="12673950" y="5536097"/>
                  </a:lnTo>
                  <a:lnTo>
                    <a:pt x="12670722" y="5541811"/>
                  </a:lnTo>
                  <a:lnTo>
                    <a:pt x="12672207" y="5547567"/>
                  </a:lnTo>
                  <a:lnTo>
                    <a:pt x="12673213" y="5550753"/>
                  </a:lnTo>
                  <a:lnTo>
                    <a:pt x="12675309" y="5553223"/>
                  </a:lnTo>
                  <a:lnTo>
                    <a:pt x="12680309" y="5555356"/>
                  </a:lnTo>
                  <a:lnTo>
                    <a:pt x="12683069" y="5555351"/>
                  </a:lnTo>
                  <a:lnTo>
                    <a:pt x="12685305" y="5554729"/>
                  </a:lnTo>
                  <a:lnTo>
                    <a:pt x="12693436" y="5552288"/>
                  </a:lnTo>
                  <a:lnTo>
                    <a:pt x="12696663" y="5546575"/>
                  </a:lnTo>
                  <a:lnTo>
                    <a:pt x="12695178" y="5540819"/>
                  </a:lnTo>
                  <a:lnTo>
                    <a:pt x="12693551" y="5535398"/>
                  </a:lnTo>
                  <a:lnTo>
                    <a:pt x="12687836" y="5532172"/>
                  </a:lnTo>
                  <a:close/>
                </a:path>
                <a:path w="20083145" h="5932170">
                  <a:moveTo>
                    <a:pt x="1635354" y="787213"/>
                  </a:moveTo>
                  <a:lnTo>
                    <a:pt x="1628785" y="785987"/>
                  </a:lnTo>
                  <a:lnTo>
                    <a:pt x="1623795" y="789373"/>
                  </a:lnTo>
                  <a:lnTo>
                    <a:pt x="1621466" y="791138"/>
                  </a:lnTo>
                  <a:lnTo>
                    <a:pt x="1616476" y="794525"/>
                  </a:lnTo>
                  <a:lnTo>
                    <a:pt x="1623258" y="810025"/>
                  </a:lnTo>
                  <a:lnTo>
                    <a:pt x="1623401" y="809691"/>
                  </a:lnTo>
                  <a:lnTo>
                    <a:pt x="1626734" y="811113"/>
                  </a:lnTo>
                  <a:lnTo>
                    <a:pt x="1630302" y="811060"/>
                  </a:lnTo>
                  <a:lnTo>
                    <a:pt x="1633582" y="808913"/>
                  </a:lnTo>
                  <a:lnTo>
                    <a:pt x="1635911" y="807148"/>
                  </a:lnTo>
                  <a:lnTo>
                    <a:pt x="1640901" y="803761"/>
                  </a:lnTo>
                  <a:lnTo>
                    <a:pt x="1642127" y="797193"/>
                  </a:lnTo>
                  <a:lnTo>
                    <a:pt x="1635354" y="787213"/>
                  </a:lnTo>
                  <a:close/>
                </a:path>
                <a:path w="20083145" h="5932170">
                  <a:moveTo>
                    <a:pt x="7010533" y="3079298"/>
                  </a:moveTo>
                  <a:lnTo>
                    <a:pt x="7003915" y="3077265"/>
                  </a:lnTo>
                  <a:lnTo>
                    <a:pt x="6998734" y="3080176"/>
                  </a:lnTo>
                  <a:lnTo>
                    <a:pt x="6993361" y="3082611"/>
                  </a:lnTo>
                  <a:lnTo>
                    <a:pt x="6991434" y="3088880"/>
                  </a:lnTo>
                  <a:lnTo>
                    <a:pt x="6991327" y="3089227"/>
                  </a:lnTo>
                  <a:lnTo>
                    <a:pt x="6994238" y="3094409"/>
                  </a:lnTo>
                  <a:lnTo>
                    <a:pt x="6995527" y="3096929"/>
                  </a:lnTo>
                  <a:lnTo>
                    <a:pt x="6996482" y="3099307"/>
                  </a:lnTo>
                  <a:lnTo>
                    <a:pt x="6998531" y="3100969"/>
                  </a:lnTo>
                  <a:lnTo>
                    <a:pt x="7003530" y="3103102"/>
                  </a:lnTo>
                  <a:lnTo>
                    <a:pt x="7006766" y="3102906"/>
                  </a:lnTo>
                  <a:lnTo>
                    <a:pt x="7009761" y="3101425"/>
                  </a:lnTo>
                  <a:lnTo>
                    <a:pt x="7015134" y="3098990"/>
                  </a:lnTo>
                  <a:lnTo>
                    <a:pt x="7017061" y="3092721"/>
                  </a:lnTo>
                  <a:lnTo>
                    <a:pt x="7017168" y="3092372"/>
                  </a:lnTo>
                  <a:lnTo>
                    <a:pt x="7014257" y="3087190"/>
                  </a:lnTo>
                  <a:lnTo>
                    <a:pt x="7012968" y="3084672"/>
                  </a:lnTo>
                  <a:lnTo>
                    <a:pt x="7010533" y="3079298"/>
                  </a:lnTo>
                  <a:close/>
                </a:path>
                <a:path w="20083145" h="5932170">
                  <a:moveTo>
                    <a:pt x="12770490" y="5508337"/>
                  </a:moveTo>
                  <a:lnTo>
                    <a:pt x="12764736" y="5509821"/>
                  </a:lnTo>
                  <a:lnTo>
                    <a:pt x="12756604" y="5512261"/>
                  </a:lnTo>
                  <a:lnTo>
                    <a:pt x="12753378" y="5517977"/>
                  </a:lnTo>
                  <a:lnTo>
                    <a:pt x="12754862" y="5523731"/>
                  </a:lnTo>
                  <a:lnTo>
                    <a:pt x="12755867" y="5526918"/>
                  </a:lnTo>
                  <a:lnTo>
                    <a:pt x="12757965" y="5529389"/>
                  </a:lnTo>
                  <a:lnTo>
                    <a:pt x="12762964" y="5531521"/>
                  </a:lnTo>
                  <a:lnTo>
                    <a:pt x="12765724" y="5531516"/>
                  </a:lnTo>
                  <a:lnTo>
                    <a:pt x="12767960" y="5530894"/>
                  </a:lnTo>
                  <a:lnTo>
                    <a:pt x="12776092" y="5528454"/>
                  </a:lnTo>
                  <a:lnTo>
                    <a:pt x="12779318" y="5522738"/>
                  </a:lnTo>
                  <a:lnTo>
                    <a:pt x="12777832" y="5516984"/>
                  </a:lnTo>
                  <a:lnTo>
                    <a:pt x="12776206" y="5511563"/>
                  </a:lnTo>
                  <a:lnTo>
                    <a:pt x="12770490" y="5508337"/>
                  </a:lnTo>
                  <a:close/>
                </a:path>
                <a:path w="20083145" h="5932170">
                  <a:moveTo>
                    <a:pt x="6969722" y="3003191"/>
                  </a:moveTo>
                  <a:lnTo>
                    <a:pt x="6963247" y="3000823"/>
                  </a:lnTo>
                  <a:lnTo>
                    <a:pt x="6958065" y="3003735"/>
                  </a:lnTo>
                  <a:lnTo>
                    <a:pt x="6953026" y="3006313"/>
                  </a:lnTo>
                  <a:lnTo>
                    <a:pt x="6950782" y="3012447"/>
                  </a:lnTo>
                  <a:lnTo>
                    <a:pt x="6950658" y="3012787"/>
                  </a:lnTo>
                  <a:lnTo>
                    <a:pt x="6953569" y="3017968"/>
                  </a:lnTo>
                  <a:lnTo>
                    <a:pt x="6956148" y="3023008"/>
                  </a:lnTo>
                  <a:lnTo>
                    <a:pt x="6957862" y="3024527"/>
                  </a:lnTo>
                  <a:lnTo>
                    <a:pt x="6962863" y="3026660"/>
                  </a:lnTo>
                  <a:lnTo>
                    <a:pt x="6966098" y="3026464"/>
                  </a:lnTo>
                  <a:lnTo>
                    <a:pt x="6969092" y="3024984"/>
                  </a:lnTo>
                  <a:lnTo>
                    <a:pt x="6974465" y="3022549"/>
                  </a:lnTo>
                  <a:lnTo>
                    <a:pt x="6976393" y="3016280"/>
                  </a:lnTo>
                  <a:lnTo>
                    <a:pt x="6976500" y="3015932"/>
                  </a:lnTo>
                  <a:lnTo>
                    <a:pt x="6973589" y="3010750"/>
                  </a:lnTo>
                  <a:lnTo>
                    <a:pt x="6969722" y="3003191"/>
                  </a:lnTo>
                  <a:close/>
                </a:path>
                <a:path w="20083145" h="5932170">
                  <a:moveTo>
                    <a:pt x="1707834" y="740128"/>
                  </a:moveTo>
                  <a:lnTo>
                    <a:pt x="1701408" y="738569"/>
                  </a:lnTo>
                  <a:lnTo>
                    <a:pt x="1696418" y="741955"/>
                  </a:lnTo>
                  <a:lnTo>
                    <a:pt x="1693757" y="743577"/>
                  </a:lnTo>
                  <a:lnTo>
                    <a:pt x="1688766" y="746963"/>
                  </a:lnTo>
                  <a:lnTo>
                    <a:pt x="1687207" y="753391"/>
                  </a:lnTo>
                  <a:lnTo>
                    <a:pt x="1690594" y="758380"/>
                  </a:lnTo>
                  <a:lnTo>
                    <a:pt x="1691834" y="760091"/>
                  </a:lnTo>
                  <a:lnTo>
                    <a:pt x="1693215" y="761469"/>
                  </a:lnTo>
                  <a:lnTo>
                    <a:pt x="1698548" y="763744"/>
                  </a:lnTo>
                  <a:lnTo>
                    <a:pt x="1702117" y="763690"/>
                  </a:lnTo>
                  <a:lnTo>
                    <a:pt x="1705396" y="761544"/>
                  </a:lnTo>
                  <a:lnTo>
                    <a:pt x="1708058" y="759921"/>
                  </a:lnTo>
                  <a:lnTo>
                    <a:pt x="1713048" y="756535"/>
                  </a:lnTo>
                  <a:lnTo>
                    <a:pt x="1714607" y="750108"/>
                  </a:lnTo>
                  <a:lnTo>
                    <a:pt x="1707834" y="740128"/>
                  </a:lnTo>
                  <a:close/>
                </a:path>
                <a:path w="20083145" h="5932170">
                  <a:moveTo>
                    <a:pt x="12853621" y="5484309"/>
                  </a:moveTo>
                  <a:lnTo>
                    <a:pt x="12847866" y="5485795"/>
                  </a:lnTo>
                  <a:lnTo>
                    <a:pt x="12839733" y="5488235"/>
                  </a:lnTo>
                  <a:lnTo>
                    <a:pt x="12836508" y="5493950"/>
                  </a:lnTo>
                  <a:lnTo>
                    <a:pt x="12837992" y="5499705"/>
                  </a:lnTo>
                  <a:lnTo>
                    <a:pt x="12838997" y="5502891"/>
                  </a:lnTo>
                  <a:lnTo>
                    <a:pt x="12841095" y="5505361"/>
                  </a:lnTo>
                  <a:lnTo>
                    <a:pt x="12846095" y="5507494"/>
                  </a:lnTo>
                  <a:lnTo>
                    <a:pt x="12848854" y="5507490"/>
                  </a:lnTo>
                  <a:lnTo>
                    <a:pt x="12851090" y="5506868"/>
                  </a:lnTo>
                  <a:lnTo>
                    <a:pt x="12853801" y="5506054"/>
                  </a:lnTo>
                  <a:lnTo>
                    <a:pt x="12859555" y="5504569"/>
                  </a:lnTo>
                  <a:lnTo>
                    <a:pt x="12862447" y="5498712"/>
                  </a:lnTo>
                  <a:lnTo>
                    <a:pt x="12859477" y="5487201"/>
                  </a:lnTo>
                  <a:lnTo>
                    <a:pt x="12853621" y="5484309"/>
                  </a:lnTo>
                  <a:close/>
                </a:path>
                <a:path w="20083145" h="5932170">
                  <a:moveTo>
                    <a:pt x="6929720" y="2927035"/>
                  </a:moveTo>
                  <a:lnTo>
                    <a:pt x="6923246" y="2924667"/>
                  </a:lnTo>
                  <a:lnTo>
                    <a:pt x="6918064" y="2927578"/>
                  </a:lnTo>
                  <a:lnTo>
                    <a:pt x="6913025" y="2930157"/>
                  </a:lnTo>
                  <a:lnTo>
                    <a:pt x="6910781" y="2936290"/>
                  </a:lnTo>
                  <a:lnTo>
                    <a:pt x="6910657" y="2936630"/>
                  </a:lnTo>
                  <a:lnTo>
                    <a:pt x="6913567" y="2941812"/>
                  </a:lnTo>
                  <a:lnTo>
                    <a:pt x="6916146" y="2946851"/>
                  </a:lnTo>
                  <a:lnTo>
                    <a:pt x="6917861" y="2948371"/>
                  </a:lnTo>
                  <a:lnTo>
                    <a:pt x="6922861" y="2950504"/>
                  </a:lnTo>
                  <a:lnTo>
                    <a:pt x="6926095" y="2950307"/>
                  </a:lnTo>
                  <a:lnTo>
                    <a:pt x="6929091" y="2948828"/>
                  </a:lnTo>
                  <a:lnTo>
                    <a:pt x="6934130" y="2946250"/>
                  </a:lnTo>
                  <a:lnTo>
                    <a:pt x="6936374" y="2940117"/>
                  </a:lnTo>
                  <a:lnTo>
                    <a:pt x="6936498" y="2939776"/>
                  </a:lnTo>
                  <a:lnTo>
                    <a:pt x="6933587" y="2934594"/>
                  </a:lnTo>
                  <a:lnTo>
                    <a:pt x="6929720" y="2927035"/>
                  </a:lnTo>
                  <a:close/>
                </a:path>
                <a:path w="20083145" h="5932170">
                  <a:moveTo>
                    <a:pt x="12936418" y="5460141"/>
                  </a:moveTo>
                  <a:lnTo>
                    <a:pt x="12930663" y="5461626"/>
                  </a:lnTo>
                  <a:lnTo>
                    <a:pt x="12927953" y="5462439"/>
                  </a:lnTo>
                  <a:lnTo>
                    <a:pt x="12922197" y="5463924"/>
                  </a:lnTo>
                  <a:lnTo>
                    <a:pt x="12919305" y="5469781"/>
                  </a:lnTo>
                  <a:lnTo>
                    <a:pt x="12920790" y="5475537"/>
                  </a:lnTo>
                  <a:lnTo>
                    <a:pt x="12921794" y="5478723"/>
                  </a:lnTo>
                  <a:lnTo>
                    <a:pt x="12923893" y="5481193"/>
                  </a:lnTo>
                  <a:lnTo>
                    <a:pt x="12928892" y="5483325"/>
                  </a:lnTo>
                  <a:lnTo>
                    <a:pt x="12931510" y="5483655"/>
                  </a:lnTo>
                  <a:lnTo>
                    <a:pt x="12933886" y="5482699"/>
                  </a:lnTo>
                  <a:lnTo>
                    <a:pt x="12942019" y="5480259"/>
                  </a:lnTo>
                  <a:lnTo>
                    <a:pt x="12945244" y="5474544"/>
                  </a:lnTo>
                  <a:lnTo>
                    <a:pt x="12943761" y="5468788"/>
                  </a:lnTo>
                  <a:lnTo>
                    <a:pt x="12942134" y="5463367"/>
                  </a:lnTo>
                  <a:lnTo>
                    <a:pt x="12936418" y="5460141"/>
                  </a:lnTo>
                  <a:close/>
                </a:path>
                <a:path w="20083145" h="5932170">
                  <a:moveTo>
                    <a:pt x="1780315" y="693042"/>
                  </a:moveTo>
                  <a:lnTo>
                    <a:pt x="1773414" y="691674"/>
                  </a:lnTo>
                  <a:lnTo>
                    <a:pt x="1768565" y="694729"/>
                  </a:lnTo>
                  <a:lnTo>
                    <a:pt x="1765904" y="696350"/>
                  </a:lnTo>
                  <a:lnTo>
                    <a:pt x="1761056" y="699403"/>
                  </a:lnTo>
                  <a:lnTo>
                    <a:pt x="1759688" y="706305"/>
                  </a:lnTo>
                  <a:lnTo>
                    <a:pt x="1762741" y="711154"/>
                  </a:lnTo>
                  <a:lnTo>
                    <a:pt x="1763981" y="712863"/>
                  </a:lnTo>
                  <a:lnTo>
                    <a:pt x="1765696" y="714383"/>
                  </a:lnTo>
                  <a:lnTo>
                    <a:pt x="1770696" y="716516"/>
                  </a:lnTo>
                  <a:lnTo>
                    <a:pt x="1774407" y="716130"/>
                  </a:lnTo>
                  <a:lnTo>
                    <a:pt x="1777544" y="714316"/>
                  </a:lnTo>
                  <a:lnTo>
                    <a:pt x="1780206" y="712693"/>
                  </a:lnTo>
                  <a:lnTo>
                    <a:pt x="1785054" y="709640"/>
                  </a:lnTo>
                  <a:lnTo>
                    <a:pt x="1786422" y="702740"/>
                  </a:lnTo>
                  <a:lnTo>
                    <a:pt x="1780315" y="693042"/>
                  </a:lnTo>
                  <a:close/>
                </a:path>
                <a:path w="20083145" h="5932170">
                  <a:moveTo>
                    <a:pt x="6890479" y="2850021"/>
                  </a:moveTo>
                  <a:lnTo>
                    <a:pt x="6884003" y="2847653"/>
                  </a:lnTo>
                  <a:lnTo>
                    <a:pt x="6873640" y="2853474"/>
                  </a:lnTo>
                  <a:lnTo>
                    <a:pt x="6871522" y="2859268"/>
                  </a:lnTo>
                  <a:lnTo>
                    <a:pt x="6871273" y="2859950"/>
                  </a:lnTo>
                  <a:lnTo>
                    <a:pt x="6874183" y="2865132"/>
                  </a:lnTo>
                  <a:lnTo>
                    <a:pt x="6876762" y="2870171"/>
                  </a:lnTo>
                  <a:lnTo>
                    <a:pt x="6878477" y="2871690"/>
                  </a:lnTo>
                  <a:lnTo>
                    <a:pt x="6883810" y="2873965"/>
                  </a:lnTo>
                  <a:lnTo>
                    <a:pt x="6887046" y="2873769"/>
                  </a:lnTo>
                  <a:lnTo>
                    <a:pt x="6890041" y="2872289"/>
                  </a:lnTo>
                  <a:lnTo>
                    <a:pt x="6895222" y="2869378"/>
                  </a:lnTo>
                  <a:lnTo>
                    <a:pt x="6897341" y="2863584"/>
                  </a:lnTo>
                  <a:lnTo>
                    <a:pt x="6897590" y="2862903"/>
                  </a:lnTo>
                  <a:lnTo>
                    <a:pt x="6894678" y="2857722"/>
                  </a:lnTo>
                  <a:lnTo>
                    <a:pt x="6893390" y="2855202"/>
                  </a:lnTo>
                  <a:lnTo>
                    <a:pt x="6890479" y="2850021"/>
                  </a:lnTo>
                  <a:close/>
                </a:path>
                <a:path w="20083145" h="5932170">
                  <a:moveTo>
                    <a:pt x="13019358" y="5435640"/>
                  </a:moveTo>
                  <a:lnTo>
                    <a:pt x="13013602" y="5437125"/>
                  </a:lnTo>
                  <a:lnTo>
                    <a:pt x="13010892" y="5437938"/>
                  </a:lnTo>
                  <a:lnTo>
                    <a:pt x="13005137" y="5439423"/>
                  </a:lnTo>
                  <a:lnTo>
                    <a:pt x="13002244" y="5445279"/>
                  </a:lnTo>
                  <a:lnTo>
                    <a:pt x="13003730" y="5451034"/>
                  </a:lnTo>
                  <a:lnTo>
                    <a:pt x="13004733" y="5454220"/>
                  </a:lnTo>
                  <a:lnTo>
                    <a:pt x="13006832" y="5456691"/>
                  </a:lnTo>
                  <a:lnTo>
                    <a:pt x="13011831" y="5458824"/>
                  </a:lnTo>
                  <a:lnTo>
                    <a:pt x="13014449" y="5459152"/>
                  </a:lnTo>
                  <a:lnTo>
                    <a:pt x="13016827" y="5458196"/>
                  </a:lnTo>
                  <a:lnTo>
                    <a:pt x="13019537" y="5457384"/>
                  </a:lnTo>
                  <a:lnTo>
                    <a:pt x="13025291" y="5455898"/>
                  </a:lnTo>
                  <a:lnTo>
                    <a:pt x="13028185" y="5450041"/>
                  </a:lnTo>
                  <a:lnTo>
                    <a:pt x="13025215" y="5438532"/>
                  </a:lnTo>
                  <a:lnTo>
                    <a:pt x="13019358" y="5435640"/>
                  </a:lnTo>
                  <a:close/>
                </a:path>
                <a:path w="20083145" h="5932170">
                  <a:moveTo>
                    <a:pt x="1854036" y="647669"/>
                  </a:moveTo>
                  <a:lnTo>
                    <a:pt x="1847277" y="645968"/>
                  </a:lnTo>
                  <a:lnTo>
                    <a:pt x="1842429" y="649021"/>
                  </a:lnTo>
                  <a:lnTo>
                    <a:pt x="1839767" y="650642"/>
                  </a:lnTo>
                  <a:lnTo>
                    <a:pt x="1834919" y="653697"/>
                  </a:lnTo>
                  <a:lnTo>
                    <a:pt x="1833218" y="660455"/>
                  </a:lnTo>
                  <a:lnTo>
                    <a:pt x="1836271" y="665304"/>
                  </a:lnTo>
                  <a:lnTo>
                    <a:pt x="1837511" y="667015"/>
                  </a:lnTo>
                  <a:lnTo>
                    <a:pt x="1839226" y="668534"/>
                  </a:lnTo>
                  <a:lnTo>
                    <a:pt x="1844226" y="670667"/>
                  </a:lnTo>
                  <a:lnTo>
                    <a:pt x="1847794" y="670613"/>
                  </a:lnTo>
                  <a:lnTo>
                    <a:pt x="1850932" y="668799"/>
                  </a:lnTo>
                  <a:lnTo>
                    <a:pt x="1853593" y="667178"/>
                  </a:lnTo>
                  <a:lnTo>
                    <a:pt x="1858441" y="664124"/>
                  </a:lnTo>
                  <a:lnTo>
                    <a:pt x="1860143" y="657364"/>
                  </a:lnTo>
                  <a:lnTo>
                    <a:pt x="1854036" y="647669"/>
                  </a:lnTo>
                  <a:close/>
                </a:path>
                <a:path w="20083145" h="5932170">
                  <a:moveTo>
                    <a:pt x="6851236" y="2773006"/>
                  </a:moveTo>
                  <a:lnTo>
                    <a:pt x="6844619" y="2770972"/>
                  </a:lnTo>
                  <a:lnTo>
                    <a:pt x="6839580" y="2773549"/>
                  </a:lnTo>
                  <a:lnTo>
                    <a:pt x="6834399" y="2776460"/>
                  </a:lnTo>
                  <a:lnTo>
                    <a:pt x="6832578" y="2782381"/>
                  </a:lnTo>
                  <a:lnTo>
                    <a:pt x="6832364" y="2783077"/>
                  </a:lnTo>
                  <a:lnTo>
                    <a:pt x="6837520" y="2793156"/>
                  </a:lnTo>
                  <a:lnTo>
                    <a:pt x="6839234" y="2794676"/>
                  </a:lnTo>
                  <a:lnTo>
                    <a:pt x="6841568" y="2795671"/>
                  </a:lnTo>
                  <a:lnTo>
                    <a:pt x="6841710" y="2795338"/>
                  </a:lnTo>
                  <a:lnTo>
                    <a:pt x="6844710" y="2796617"/>
                  </a:lnTo>
                  <a:lnTo>
                    <a:pt x="6847803" y="2796755"/>
                  </a:lnTo>
                  <a:lnTo>
                    <a:pt x="6850799" y="2795274"/>
                  </a:lnTo>
                  <a:lnTo>
                    <a:pt x="6855979" y="2792363"/>
                  </a:lnTo>
                  <a:lnTo>
                    <a:pt x="6857800" y="2786443"/>
                  </a:lnTo>
                  <a:lnTo>
                    <a:pt x="6858014" y="2785746"/>
                  </a:lnTo>
                  <a:lnTo>
                    <a:pt x="6854147" y="2778187"/>
                  </a:lnTo>
                  <a:lnTo>
                    <a:pt x="6851236" y="2773006"/>
                  </a:lnTo>
                  <a:close/>
                </a:path>
                <a:path w="20083145" h="5932170">
                  <a:moveTo>
                    <a:pt x="13102154" y="5411471"/>
                  </a:moveTo>
                  <a:lnTo>
                    <a:pt x="13096400" y="5412955"/>
                  </a:lnTo>
                  <a:lnTo>
                    <a:pt x="13093689" y="5413769"/>
                  </a:lnTo>
                  <a:lnTo>
                    <a:pt x="13087935" y="5415253"/>
                  </a:lnTo>
                  <a:lnTo>
                    <a:pt x="13085042" y="5421111"/>
                  </a:lnTo>
                  <a:lnTo>
                    <a:pt x="13086526" y="5426866"/>
                  </a:lnTo>
                  <a:lnTo>
                    <a:pt x="13087531" y="5430052"/>
                  </a:lnTo>
                  <a:lnTo>
                    <a:pt x="13089628" y="5432523"/>
                  </a:lnTo>
                  <a:lnTo>
                    <a:pt x="13094628" y="5434655"/>
                  </a:lnTo>
                  <a:lnTo>
                    <a:pt x="13097246" y="5434984"/>
                  </a:lnTo>
                  <a:lnTo>
                    <a:pt x="13099623" y="5434029"/>
                  </a:lnTo>
                  <a:lnTo>
                    <a:pt x="13102333" y="5433215"/>
                  </a:lnTo>
                  <a:lnTo>
                    <a:pt x="13108089" y="5431730"/>
                  </a:lnTo>
                  <a:lnTo>
                    <a:pt x="13110982" y="5425873"/>
                  </a:lnTo>
                  <a:lnTo>
                    <a:pt x="13108012" y="5414364"/>
                  </a:lnTo>
                  <a:lnTo>
                    <a:pt x="13102154" y="5411471"/>
                  </a:lnTo>
                  <a:close/>
                </a:path>
                <a:path w="20083145" h="5932170">
                  <a:moveTo>
                    <a:pt x="6812803" y="2695943"/>
                  </a:moveTo>
                  <a:lnTo>
                    <a:pt x="6806519" y="2694051"/>
                  </a:lnTo>
                  <a:lnTo>
                    <a:pt x="6801147" y="2696486"/>
                  </a:lnTo>
                  <a:lnTo>
                    <a:pt x="6795633" y="2699255"/>
                  </a:lnTo>
                  <a:lnTo>
                    <a:pt x="6793740" y="2705539"/>
                  </a:lnTo>
                  <a:lnTo>
                    <a:pt x="6796176" y="2710911"/>
                  </a:lnTo>
                  <a:lnTo>
                    <a:pt x="6797465" y="2713431"/>
                  </a:lnTo>
                  <a:lnTo>
                    <a:pt x="6798420" y="2715809"/>
                  </a:lnTo>
                  <a:lnTo>
                    <a:pt x="6800469" y="2717471"/>
                  </a:lnTo>
                  <a:lnTo>
                    <a:pt x="6805801" y="2719745"/>
                  </a:lnTo>
                  <a:lnTo>
                    <a:pt x="6808894" y="2719883"/>
                  </a:lnTo>
                  <a:lnTo>
                    <a:pt x="6811889" y="2718402"/>
                  </a:lnTo>
                  <a:lnTo>
                    <a:pt x="6817404" y="2715633"/>
                  </a:lnTo>
                  <a:lnTo>
                    <a:pt x="6819297" y="2709349"/>
                  </a:lnTo>
                  <a:lnTo>
                    <a:pt x="6816861" y="2703977"/>
                  </a:lnTo>
                  <a:lnTo>
                    <a:pt x="6815572" y="2701458"/>
                  </a:lnTo>
                  <a:lnTo>
                    <a:pt x="6812803" y="2695943"/>
                  </a:lnTo>
                  <a:close/>
                </a:path>
                <a:path w="20083145" h="5932170">
                  <a:moveTo>
                    <a:pt x="1927757" y="602294"/>
                  </a:moveTo>
                  <a:lnTo>
                    <a:pt x="1907080" y="614748"/>
                  </a:lnTo>
                  <a:lnTo>
                    <a:pt x="1909992" y="619929"/>
                  </a:lnTo>
                  <a:lnTo>
                    <a:pt x="1911089" y="621973"/>
                  </a:lnTo>
                  <a:lnTo>
                    <a:pt x="1912805" y="623493"/>
                  </a:lnTo>
                  <a:lnTo>
                    <a:pt x="1917471" y="625484"/>
                  </a:lnTo>
                  <a:lnTo>
                    <a:pt x="1921040" y="625430"/>
                  </a:lnTo>
                  <a:lnTo>
                    <a:pt x="1924177" y="623617"/>
                  </a:lnTo>
                  <a:lnTo>
                    <a:pt x="1926839" y="621994"/>
                  </a:lnTo>
                  <a:lnTo>
                    <a:pt x="1932020" y="619083"/>
                  </a:lnTo>
                  <a:lnTo>
                    <a:pt x="1933579" y="612657"/>
                  </a:lnTo>
                  <a:lnTo>
                    <a:pt x="1927757" y="602294"/>
                  </a:lnTo>
                  <a:close/>
                </a:path>
                <a:path w="20083145" h="5932170">
                  <a:moveTo>
                    <a:pt x="13185093" y="5386969"/>
                  </a:moveTo>
                  <a:lnTo>
                    <a:pt x="13179339" y="5388454"/>
                  </a:lnTo>
                  <a:lnTo>
                    <a:pt x="13176628" y="5389267"/>
                  </a:lnTo>
                  <a:lnTo>
                    <a:pt x="13170873" y="5390752"/>
                  </a:lnTo>
                  <a:lnTo>
                    <a:pt x="13167981" y="5396609"/>
                  </a:lnTo>
                  <a:lnTo>
                    <a:pt x="13169465" y="5402363"/>
                  </a:lnTo>
                  <a:lnTo>
                    <a:pt x="13170470" y="5405550"/>
                  </a:lnTo>
                  <a:lnTo>
                    <a:pt x="13172568" y="5408021"/>
                  </a:lnTo>
                  <a:lnTo>
                    <a:pt x="13177568" y="5410154"/>
                  </a:lnTo>
                  <a:lnTo>
                    <a:pt x="13180185" y="5410482"/>
                  </a:lnTo>
                  <a:lnTo>
                    <a:pt x="13182562" y="5409526"/>
                  </a:lnTo>
                  <a:lnTo>
                    <a:pt x="13185273" y="5408712"/>
                  </a:lnTo>
                  <a:lnTo>
                    <a:pt x="13191028" y="5407228"/>
                  </a:lnTo>
                  <a:lnTo>
                    <a:pt x="13193921" y="5401371"/>
                  </a:lnTo>
                  <a:lnTo>
                    <a:pt x="13190951" y="5389862"/>
                  </a:lnTo>
                  <a:lnTo>
                    <a:pt x="13185093" y="5386969"/>
                  </a:lnTo>
                  <a:close/>
                </a:path>
                <a:path w="20083145" h="5932170">
                  <a:moveTo>
                    <a:pt x="6774370" y="2618880"/>
                  </a:moveTo>
                  <a:lnTo>
                    <a:pt x="6768086" y="2616988"/>
                  </a:lnTo>
                  <a:lnTo>
                    <a:pt x="6762714" y="2619423"/>
                  </a:lnTo>
                  <a:lnTo>
                    <a:pt x="6757200" y="2622192"/>
                  </a:lnTo>
                  <a:lnTo>
                    <a:pt x="6755307" y="2628476"/>
                  </a:lnTo>
                  <a:lnTo>
                    <a:pt x="6757742" y="2633849"/>
                  </a:lnTo>
                  <a:lnTo>
                    <a:pt x="6759031" y="2636368"/>
                  </a:lnTo>
                  <a:lnTo>
                    <a:pt x="6759987" y="2638746"/>
                  </a:lnTo>
                  <a:lnTo>
                    <a:pt x="6762036" y="2640406"/>
                  </a:lnTo>
                  <a:lnTo>
                    <a:pt x="6767369" y="2642681"/>
                  </a:lnTo>
                  <a:lnTo>
                    <a:pt x="6770462" y="2642818"/>
                  </a:lnTo>
                  <a:lnTo>
                    <a:pt x="6773457" y="2641339"/>
                  </a:lnTo>
                  <a:lnTo>
                    <a:pt x="6778971" y="2638570"/>
                  </a:lnTo>
                  <a:lnTo>
                    <a:pt x="6780864" y="2632286"/>
                  </a:lnTo>
                  <a:lnTo>
                    <a:pt x="6778428" y="2626914"/>
                  </a:lnTo>
                  <a:lnTo>
                    <a:pt x="6777139" y="2624394"/>
                  </a:lnTo>
                  <a:lnTo>
                    <a:pt x="6774370" y="2618880"/>
                  </a:lnTo>
                  <a:close/>
                </a:path>
                <a:path w="20083145" h="5932170">
                  <a:moveTo>
                    <a:pt x="2002242" y="558822"/>
                  </a:moveTo>
                  <a:lnTo>
                    <a:pt x="1995816" y="557263"/>
                  </a:lnTo>
                  <a:lnTo>
                    <a:pt x="1990635" y="560174"/>
                  </a:lnTo>
                  <a:lnTo>
                    <a:pt x="1987973" y="561796"/>
                  </a:lnTo>
                  <a:lnTo>
                    <a:pt x="1982792" y="564707"/>
                  </a:lnTo>
                  <a:lnTo>
                    <a:pt x="1989290" y="580874"/>
                  </a:lnTo>
                  <a:lnTo>
                    <a:pt x="1989099" y="580398"/>
                  </a:lnTo>
                  <a:lnTo>
                    <a:pt x="1992099" y="581678"/>
                  </a:lnTo>
                  <a:lnTo>
                    <a:pt x="1995667" y="581624"/>
                  </a:lnTo>
                  <a:lnTo>
                    <a:pt x="1998804" y="579811"/>
                  </a:lnTo>
                  <a:lnTo>
                    <a:pt x="2001324" y="578523"/>
                  </a:lnTo>
                  <a:lnTo>
                    <a:pt x="2006506" y="575611"/>
                  </a:lnTo>
                  <a:lnTo>
                    <a:pt x="2008064" y="569185"/>
                  </a:lnTo>
                  <a:lnTo>
                    <a:pt x="2002242" y="558822"/>
                  </a:lnTo>
                  <a:close/>
                </a:path>
                <a:path w="20083145" h="5932170">
                  <a:moveTo>
                    <a:pt x="13267890" y="5362800"/>
                  </a:moveTo>
                  <a:lnTo>
                    <a:pt x="13262136" y="5364285"/>
                  </a:lnTo>
                  <a:lnTo>
                    <a:pt x="13254004" y="5366725"/>
                  </a:lnTo>
                  <a:lnTo>
                    <a:pt x="13250778" y="5372440"/>
                  </a:lnTo>
                  <a:lnTo>
                    <a:pt x="13252262" y="5378195"/>
                  </a:lnTo>
                  <a:lnTo>
                    <a:pt x="13253267" y="5381382"/>
                  </a:lnTo>
                  <a:lnTo>
                    <a:pt x="13255365" y="5383852"/>
                  </a:lnTo>
                  <a:lnTo>
                    <a:pt x="13260365" y="5385984"/>
                  </a:lnTo>
                  <a:lnTo>
                    <a:pt x="13263124" y="5385979"/>
                  </a:lnTo>
                  <a:lnTo>
                    <a:pt x="13265359" y="5385358"/>
                  </a:lnTo>
                  <a:lnTo>
                    <a:pt x="13273491" y="5382917"/>
                  </a:lnTo>
                  <a:lnTo>
                    <a:pt x="13276717" y="5377202"/>
                  </a:lnTo>
                  <a:lnTo>
                    <a:pt x="13275233" y="5371448"/>
                  </a:lnTo>
                  <a:lnTo>
                    <a:pt x="13273606" y="5366025"/>
                  </a:lnTo>
                  <a:lnTo>
                    <a:pt x="13267890" y="5362800"/>
                  </a:lnTo>
                  <a:close/>
                </a:path>
                <a:path w="20083145" h="5932170">
                  <a:moveTo>
                    <a:pt x="6736222" y="2541150"/>
                  </a:moveTo>
                  <a:lnTo>
                    <a:pt x="6729937" y="2539257"/>
                  </a:lnTo>
                  <a:lnTo>
                    <a:pt x="6724564" y="2541693"/>
                  </a:lnTo>
                  <a:lnTo>
                    <a:pt x="6719050" y="2544461"/>
                  </a:lnTo>
                  <a:lnTo>
                    <a:pt x="6717158" y="2550746"/>
                  </a:lnTo>
                  <a:lnTo>
                    <a:pt x="6719595" y="2556118"/>
                  </a:lnTo>
                  <a:lnTo>
                    <a:pt x="6720883" y="2558638"/>
                  </a:lnTo>
                  <a:lnTo>
                    <a:pt x="6721838" y="2561016"/>
                  </a:lnTo>
                  <a:lnTo>
                    <a:pt x="6723887" y="2562678"/>
                  </a:lnTo>
                  <a:lnTo>
                    <a:pt x="6729219" y="2564952"/>
                  </a:lnTo>
                  <a:lnTo>
                    <a:pt x="6732313" y="2565090"/>
                  </a:lnTo>
                  <a:lnTo>
                    <a:pt x="6735308" y="2563609"/>
                  </a:lnTo>
                  <a:lnTo>
                    <a:pt x="6740823" y="2560840"/>
                  </a:lnTo>
                  <a:lnTo>
                    <a:pt x="6742715" y="2554556"/>
                  </a:lnTo>
                  <a:lnTo>
                    <a:pt x="6740279" y="2549184"/>
                  </a:lnTo>
                  <a:lnTo>
                    <a:pt x="6738990" y="2546664"/>
                  </a:lnTo>
                  <a:lnTo>
                    <a:pt x="6736222" y="2541150"/>
                  </a:lnTo>
                  <a:close/>
                </a:path>
                <a:path w="20083145" h="5932170">
                  <a:moveTo>
                    <a:pt x="13351022" y="5338774"/>
                  </a:moveTo>
                  <a:lnTo>
                    <a:pt x="13345266" y="5340259"/>
                  </a:lnTo>
                  <a:lnTo>
                    <a:pt x="13337134" y="5342699"/>
                  </a:lnTo>
                  <a:lnTo>
                    <a:pt x="13333908" y="5348414"/>
                  </a:lnTo>
                  <a:lnTo>
                    <a:pt x="13335393" y="5354169"/>
                  </a:lnTo>
                  <a:lnTo>
                    <a:pt x="13336397" y="5357355"/>
                  </a:lnTo>
                  <a:lnTo>
                    <a:pt x="13338495" y="5359826"/>
                  </a:lnTo>
                  <a:lnTo>
                    <a:pt x="13343494" y="5361959"/>
                  </a:lnTo>
                  <a:lnTo>
                    <a:pt x="13346255" y="5361954"/>
                  </a:lnTo>
                  <a:lnTo>
                    <a:pt x="13348489" y="5361331"/>
                  </a:lnTo>
                  <a:lnTo>
                    <a:pt x="13356622" y="5358890"/>
                  </a:lnTo>
                  <a:lnTo>
                    <a:pt x="13359847" y="5353176"/>
                  </a:lnTo>
                  <a:lnTo>
                    <a:pt x="13358363" y="5347422"/>
                  </a:lnTo>
                  <a:lnTo>
                    <a:pt x="13356737" y="5342000"/>
                  </a:lnTo>
                  <a:lnTo>
                    <a:pt x="13351022" y="5338774"/>
                  </a:lnTo>
                  <a:close/>
                </a:path>
                <a:path w="20083145" h="5932170">
                  <a:moveTo>
                    <a:pt x="2077159" y="517110"/>
                  </a:moveTo>
                  <a:lnTo>
                    <a:pt x="2070875" y="515217"/>
                  </a:lnTo>
                  <a:lnTo>
                    <a:pt x="2065694" y="518128"/>
                  </a:lnTo>
                  <a:lnTo>
                    <a:pt x="2063174" y="519417"/>
                  </a:lnTo>
                  <a:lnTo>
                    <a:pt x="2057993" y="522328"/>
                  </a:lnTo>
                  <a:lnTo>
                    <a:pt x="2056205" y="528263"/>
                  </a:lnTo>
                  <a:lnTo>
                    <a:pt x="2056100" y="528612"/>
                  </a:lnTo>
                  <a:lnTo>
                    <a:pt x="2059011" y="533794"/>
                  </a:lnTo>
                  <a:lnTo>
                    <a:pt x="2060109" y="535837"/>
                  </a:lnTo>
                  <a:lnTo>
                    <a:pt x="2062158" y="537499"/>
                  </a:lnTo>
                  <a:lnTo>
                    <a:pt x="2066824" y="539490"/>
                  </a:lnTo>
                  <a:lnTo>
                    <a:pt x="2070251" y="539769"/>
                  </a:lnTo>
                  <a:lnTo>
                    <a:pt x="2073388" y="537957"/>
                  </a:lnTo>
                  <a:lnTo>
                    <a:pt x="2075907" y="536667"/>
                  </a:lnTo>
                  <a:lnTo>
                    <a:pt x="2081088" y="533756"/>
                  </a:lnTo>
                  <a:lnTo>
                    <a:pt x="2082876" y="527822"/>
                  </a:lnTo>
                  <a:lnTo>
                    <a:pt x="2082981" y="527472"/>
                  </a:lnTo>
                  <a:lnTo>
                    <a:pt x="2077159" y="517110"/>
                  </a:lnTo>
                  <a:close/>
                </a:path>
                <a:path w="20083145" h="5932170">
                  <a:moveTo>
                    <a:pt x="6698739" y="2463704"/>
                  </a:moveTo>
                  <a:lnTo>
                    <a:pt x="6692456" y="2461811"/>
                  </a:lnTo>
                  <a:lnTo>
                    <a:pt x="6687083" y="2464247"/>
                  </a:lnTo>
                  <a:lnTo>
                    <a:pt x="6681569" y="2467016"/>
                  </a:lnTo>
                  <a:lnTo>
                    <a:pt x="6679676" y="2473300"/>
                  </a:lnTo>
                  <a:lnTo>
                    <a:pt x="6682112" y="2478672"/>
                  </a:lnTo>
                  <a:lnTo>
                    <a:pt x="6683401" y="2481192"/>
                  </a:lnTo>
                  <a:lnTo>
                    <a:pt x="6684356" y="2483570"/>
                  </a:lnTo>
                  <a:lnTo>
                    <a:pt x="6686405" y="2485232"/>
                  </a:lnTo>
                  <a:lnTo>
                    <a:pt x="6691737" y="2487507"/>
                  </a:lnTo>
                  <a:lnTo>
                    <a:pt x="6694830" y="2487644"/>
                  </a:lnTo>
                  <a:lnTo>
                    <a:pt x="6697825" y="2486163"/>
                  </a:lnTo>
                  <a:lnTo>
                    <a:pt x="6703007" y="2483252"/>
                  </a:lnTo>
                  <a:lnTo>
                    <a:pt x="6705233" y="2477111"/>
                  </a:lnTo>
                  <a:lnTo>
                    <a:pt x="6702797" y="2471739"/>
                  </a:lnTo>
                  <a:lnTo>
                    <a:pt x="6701508" y="2469219"/>
                  </a:lnTo>
                  <a:lnTo>
                    <a:pt x="6698739" y="2463704"/>
                  </a:lnTo>
                  <a:close/>
                </a:path>
                <a:path w="20083145" h="5932170">
                  <a:moveTo>
                    <a:pt x="13434152" y="5314747"/>
                  </a:moveTo>
                  <a:lnTo>
                    <a:pt x="13428397" y="5316233"/>
                  </a:lnTo>
                  <a:lnTo>
                    <a:pt x="13420265" y="5318673"/>
                  </a:lnTo>
                  <a:lnTo>
                    <a:pt x="13417039" y="5324388"/>
                  </a:lnTo>
                  <a:lnTo>
                    <a:pt x="13418523" y="5330143"/>
                  </a:lnTo>
                  <a:lnTo>
                    <a:pt x="13419529" y="5333328"/>
                  </a:lnTo>
                  <a:lnTo>
                    <a:pt x="13421627" y="5335799"/>
                  </a:lnTo>
                  <a:lnTo>
                    <a:pt x="13426625" y="5337932"/>
                  </a:lnTo>
                  <a:lnTo>
                    <a:pt x="13429385" y="5337927"/>
                  </a:lnTo>
                  <a:lnTo>
                    <a:pt x="13431620" y="5337306"/>
                  </a:lnTo>
                  <a:lnTo>
                    <a:pt x="13439753" y="5334865"/>
                  </a:lnTo>
                  <a:lnTo>
                    <a:pt x="13442979" y="5329149"/>
                  </a:lnTo>
                  <a:lnTo>
                    <a:pt x="13441493" y="5323394"/>
                  </a:lnTo>
                  <a:lnTo>
                    <a:pt x="13439867" y="5317973"/>
                  </a:lnTo>
                  <a:lnTo>
                    <a:pt x="13434152" y="5314747"/>
                  </a:lnTo>
                  <a:close/>
                </a:path>
                <a:path w="20083145" h="5932170">
                  <a:moveTo>
                    <a:pt x="2153075" y="475824"/>
                  </a:moveTo>
                  <a:lnTo>
                    <a:pt x="2146458" y="473789"/>
                  </a:lnTo>
                  <a:lnTo>
                    <a:pt x="2141277" y="476700"/>
                  </a:lnTo>
                  <a:lnTo>
                    <a:pt x="2133718" y="480567"/>
                  </a:lnTo>
                  <a:lnTo>
                    <a:pt x="2131683" y="487184"/>
                  </a:lnTo>
                  <a:lnTo>
                    <a:pt x="2134595" y="492365"/>
                  </a:lnTo>
                  <a:lnTo>
                    <a:pt x="2135692" y="494409"/>
                  </a:lnTo>
                  <a:lnTo>
                    <a:pt x="2137741" y="496071"/>
                  </a:lnTo>
                  <a:lnTo>
                    <a:pt x="2142740" y="498204"/>
                  </a:lnTo>
                  <a:lnTo>
                    <a:pt x="2145976" y="498008"/>
                  </a:lnTo>
                  <a:lnTo>
                    <a:pt x="2148971" y="496527"/>
                  </a:lnTo>
                  <a:lnTo>
                    <a:pt x="2156529" y="492662"/>
                  </a:lnTo>
                  <a:lnTo>
                    <a:pt x="2158564" y="486044"/>
                  </a:lnTo>
                  <a:lnTo>
                    <a:pt x="2155654" y="480862"/>
                  </a:lnTo>
                  <a:lnTo>
                    <a:pt x="2153075" y="475824"/>
                  </a:lnTo>
                  <a:close/>
                </a:path>
                <a:path w="20083145" h="5932170">
                  <a:moveTo>
                    <a:pt x="6661258" y="2386259"/>
                  </a:moveTo>
                  <a:lnTo>
                    <a:pt x="6655115" y="2384033"/>
                  </a:lnTo>
                  <a:lnTo>
                    <a:pt x="6649743" y="2386469"/>
                  </a:lnTo>
                  <a:lnTo>
                    <a:pt x="6644562" y="2389379"/>
                  </a:lnTo>
                  <a:lnTo>
                    <a:pt x="6642337" y="2395523"/>
                  </a:lnTo>
                  <a:lnTo>
                    <a:pt x="6644771" y="2400894"/>
                  </a:lnTo>
                  <a:lnTo>
                    <a:pt x="6646060" y="2403413"/>
                  </a:lnTo>
                  <a:lnTo>
                    <a:pt x="6647016" y="2405791"/>
                  </a:lnTo>
                  <a:lnTo>
                    <a:pt x="6649065" y="2407453"/>
                  </a:lnTo>
                  <a:lnTo>
                    <a:pt x="6654398" y="2409728"/>
                  </a:lnTo>
                  <a:lnTo>
                    <a:pt x="6657491" y="2409865"/>
                  </a:lnTo>
                  <a:lnTo>
                    <a:pt x="6660486" y="2408386"/>
                  </a:lnTo>
                  <a:lnTo>
                    <a:pt x="6665667" y="2405475"/>
                  </a:lnTo>
                  <a:lnTo>
                    <a:pt x="6667893" y="2399332"/>
                  </a:lnTo>
                  <a:lnTo>
                    <a:pt x="6665458" y="2393960"/>
                  </a:lnTo>
                  <a:lnTo>
                    <a:pt x="6664169" y="2391441"/>
                  </a:lnTo>
                  <a:lnTo>
                    <a:pt x="6661258" y="2386259"/>
                  </a:lnTo>
                  <a:close/>
                </a:path>
                <a:path w="20083145" h="5932170">
                  <a:moveTo>
                    <a:pt x="13516997" y="5291388"/>
                  </a:moveTo>
                  <a:lnTo>
                    <a:pt x="13511243" y="5292872"/>
                  </a:lnTo>
                  <a:lnTo>
                    <a:pt x="13503110" y="5295312"/>
                  </a:lnTo>
                  <a:lnTo>
                    <a:pt x="13499885" y="5301028"/>
                  </a:lnTo>
                  <a:lnTo>
                    <a:pt x="13501370" y="5306784"/>
                  </a:lnTo>
                  <a:lnTo>
                    <a:pt x="13502374" y="5309969"/>
                  </a:lnTo>
                  <a:lnTo>
                    <a:pt x="13504471" y="5312439"/>
                  </a:lnTo>
                  <a:lnTo>
                    <a:pt x="13509471" y="5314572"/>
                  </a:lnTo>
                  <a:lnTo>
                    <a:pt x="13512232" y="5314568"/>
                  </a:lnTo>
                  <a:lnTo>
                    <a:pt x="13514467" y="5313945"/>
                  </a:lnTo>
                  <a:lnTo>
                    <a:pt x="13522599" y="5311505"/>
                  </a:lnTo>
                  <a:lnTo>
                    <a:pt x="13525824" y="5305789"/>
                  </a:lnTo>
                  <a:lnTo>
                    <a:pt x="13524339" y="5300035"/>
                  </a:lnTo>
                  <a:lnTo>
                    <a:pt x="13522713" y="5294614"/>
                  </a:lnTo>
                  <a:lnTo>
                    <a:pt x="13516997" y="5291388"/>
                  </a:lnTo>
                  <a:close/>
                </a:path>
                <a:path w="20083145" h="5932170">
                  <a:moveTo>
                    <a:pt x="2229374" y="435489"/>
                  </a:moveTo>
                  <a:lnTo>
                    <a:pt x="2222899" y="433121"/>
                  </a:lnTo>
                  <a:lnTo>
                    <a:pt x="2217718" y="436032"/>
                  </a:lnTo>
                  <a:lnTo>
                    <a:pt x="2210159" y="439899"/>
                  </a:lnTo>
                  <a:lnTo>
                    <a:pt x="2207790" y="446374"/>
                  </a:lnTo>
                  <a:lnTo>
                    <a:pt x="2210702" y="451555"/>
                  </a:lnTo>
                  <a:lnTo>
                    <a:pt x="2211991" y="454074"/>
                  </a:lnTo>
                  <a:lnTo>
                    <a:pt x="2213706" y="455594"/>
                  </a:lnTo>
                  <a:lnTo>
                    <a:pt x="2218706" y="457727"/>
                  </a:lnTo>
                  <a:lnTo>
                    <a:pt x="2221941" y="457531"/>
                  </a:lnTo>
                  <a:lnTo>
                    <a:pt x="2224936" y="456052"/>
                  </a:lnTo>
                  <a:lnTo>
                    <a:pt x="2232495" y="452183"/>
                  </a:lnTo>
                  <a:lnTo>
                    <a:pt x="2234863" y="445710"/>
                  </a:lnTo>
                  <a:lnTo>
                    <a:pt x="2231952" y="440528"/>
                  </a:lnTo>
                  <a:lnTo>
                    <a:pt x="2229374" y="435489"/>
                  </a:lnTo>
                  <a:close/>
                </a:path>
                <a:path w="20083145" h="5932170">
                  <a:moveTo>
                    <a:pt x="6624393" y="2308289"/>
                  </a:moveTo>
                  <a:lnTo>
                    <a:pt x="6618251" y="2306063"/>
                  </a:lnTo>
                  <a:lnTo>
                    <a:pt x="6612878" y="2308498"/>
                  </a:lnTo>
                  <a:lnTo>
                    <a:pt x="6607364" y="2311268"/>
                  </a:lnTo>
                  <a:lnTo>
                    <a:pt x="6605138" y="2317409"/>
                  </a:lnTo>
                  <a:lnTo>
                    <a:pt x="6607574" y="2322782"/>
                  </a:lnTo>
                  <a:lnTo>
                    <a:pt x="6610151" y="2327821"/>
                  </a:lnTo>
                  <a:lnTo>
                    <a:pt x="6612201" y="2329483"/>
                  </a:lnTo>
                  <a:lnTo>
                    <a:pt x="6614534" y="2330478"/>
                  </a:lnTo>
                  <a:lnTo>
                    <a:pt x="6614391" y="2330811"/>
                  </a:lnTo>
                  <a:lnTo>
                    <a:pt x="6617058" y="2331949"/>
                  </a:lnTo>
                  <a:lnTo>
                    <a:pt x="6620151" y="2332086"/>
                  </a:lnTo>
                  <a:lnTo>
                    <a:pt x="6623146" y="2330607"/>
                  </a:lnTo>
                  <a:lnTo>
                    <a:pt x="6628661" y="2327837"/>
                  </a:lnTo>
                  <a:lnTo>
                    <a:pt x="6630887" y="2321696"/>
                  </a:lnTo>
                  <a:lnTo>
                    <a:pt x="6628452" y="2316323"/>
                  </a:lnTo>
                  <a:lnTo>
                    <a:pt x="6627162" y="2313803"/>
                  </a:lnTo>
                  <a:lnTo>
                    <a:pt x="6624393" y="2308289"/>
                  </a:lnTo>
                  <a:close/>
                </a:path>
                <a:path w="20083145" h="5932170">
                  <a:moveTo>
                    <a:pt x="13600652" y="5267979"/>
                  </a:moveTo>
                  <a:lnTo>
                    <a:pt x="13594898" y="5269464"/>
                  </a:lnTo>
                  <a:lnTo>
                    <a:pt x="13592188" y="5270278"/>
                  </a:lnTo>
                  <a:lnTo>
                    <a:pt x="13586432" y="5271762"/>
                  </a:lnTo>
                  <a:lnTo>
                    <a:pt x="13583206" y="5277477"/>
                  </a:lnTo>
                  <a:lnTo>
                    <a:pt x="13584691" y="5283231"/>
                  </a:lnTo>
                  <a:lnTo>
                    <a:pt x="13585695" y="5286418"/>
                  </a:lnTo>
                  <a:lnTo>
                    <a:pt x="13587794" y="5288889"/>
                  </a:lnTo>
                  <a:lnTo>
                    <a:pt x="13592793" y="5291022"/>
                  </a:lnTo>
                  <a:lnTo>
                    <a:pt x="13595410" y="5291350"/>
                  </a:lnTo>
                  <a:lnTo>
                    <a:pt x="13597646" y="5290728"/>
                  </a:lnTo>
                  <a:lnTo>
                    <a:pt x="13600357" y="5289914"/>
                  </a:lnTo>
                  <a:lnTo>
                    <a:pt x="13606111" y="5288430"/>
                  </a:lnTo>
                  <a:lnTo>
                    <a:pt x="13609337" y="5282714"/>
                  </a:lnTo>
                  <a:lnTo>
                    <a:pt x="13606367" y="5271205"/>
                  </a:lnTo>
                  <a:lnTo>
                    <a:pt x="13600652" y="5267979"/>
                  </a:lnTo>
                  <a:close/>
                </a:path>
                <a:path w="20083145" h="5932170">
                  <a:moveTo>
                    <a:pt x="6587195" y="2230176"/>
                  </a:moveTo>
                  <a:lnTo>
                    <a:pt x="6581053" y="2227951"/>
                  </a:lnTo>
                  <a:lnTo>
                    <a:pt x="6575680" y="2230387"/>
                  </a:lnTo>
                  <a:lnTo>
                    <a:pt x="6570499" y="2233298"/>
                  </a:lnTo>
                  <a:lnTo>
                    <a:pt x="6568273" y="2239440"/>
                  </a:lnTo>
                  <a:lnTo>
                    <a:pt x="6570709" y="2244812"/>
                  </a:lnTo>
                  <a:lnTo>
                    <a:pt x="6571998" y="2247332"/>
                  </a:lnTo>
                  <a:lnTo>
                    <a:pt x="6572954" y="2249708"/>
                  </a:lnTo>
                  <a:lnTo>
                    <a:pt x="6575002" y="2251370"/>
                  </a:lnTo>
                  <a:lnTo>
                    <a:pt x="6580336" y="2253645"/>
                  </a:lnTo>
                  <a:lnTo>
                    <a:pt x="6583429" y="2253782"/>
                  </a:lnTo>
                  <a:lnTo>
                    <a:pt x="6586423" y="2252303"/>
                  </a:lnTo>
                  <a:lnTo>
                    <a:pt x="6591605" y="2249392"/>
                  </a:lnTo>
                  <a:lnTo>
                    <a:pt x="6593831" y="2243250"/>
                  </a:lnTo>
                  <a:lnTo>
                    <a:pt x="6591395" y="2237878"/>
                  </a:lnTo>
                  <a:lnTo>
                    <a:pt x="6590106" y="2235359"/>
                  </a:lnTo>
                  <a:lnTo>
                    <a:pt x="6587195" y="2230176"/>
                  </a:lnTo>
                  <a:close/>
                </a:path>
                <a:path w="20083145" h="5932170">
                  <a:moveTo>
                    <a:pt x="2306721" y="396389"/>
                  </a:moveTo>
                  <a:lnTo>
                    <a:pt x="2300438" y="394496"/>
                  </a:lnTo>
                  <a:lnTo>
                    <a:pt x="2295065" y="396931"/>
                  </a:lnTo>
                  <a:lnTo>
                    <a:pt x="2292546" y="398221"/>
                  </a:lnTo>
                  <a:lnTo>
                    <a:pt x="2287031" y="400989"/>
                  </a:lnTo>
                  <a:lnTo>
                    <a:pt x="2285138" y="407273"/>
                  </a:lnTo>
                  <a:lnTo>
                    <a:pt x="2287574" y="412646"/>
                  </a:lnTo>
                  <a:lnTo>
                    <a:pt x="2288530" y="415023"/>
                  </a:lnTo>
                  <a:lnTo>
                    <a:pt x="2290578" y="416686"/>
                  </a:lnTo>
                  <a:lnTo>
                    <a:pt x="2295911" y="418961"/>
                  </a:lnTo>
                  <a:lnTo>
                    <a:pt x="2299004" y="419099"/>
                  </a:lnTo>
                  <a:lnTo>
                    <a:pt x="2302000" y="417618"/>
                  </a:lnTo>
                  <a:lnTo>
                    <a:pt x="2304519" y="416328"/>
                  </a:lnTo>
                  <a:lnTo>
                    <a:pt x="2310034" y="413560"/>
                  </a:lnTo>
                  <a:lnTo>
                    <a:pt x="2311926" y="407276"/>
                  </a:lnTo>
                  <a:lnTo>
                    <a:pt x="2309490" y="401904"/>
                  </a:lnTo>
                  <a:lnTo>
                    <a:pt x="2306721" y="396389"/>
                  </a:lnTo>
                  <a:close/>
                </a:path>
                <a:path w="20083145" h="5932170">
                  <a:moveTo>
                    <a:pt x="13684023" y="5245237"/>
                  </a:moveTo>
                  <a:lnTo>
                    <a:pt x="13678268" y="5246722"/>
                  </a:lnTo>
                  <a:lnTo>
                    <a:pt x="13675557" y="5247535"/>
                  </a:lnTo>
                  <a:lnTo>
                    <a:pt x="13669802" y="5249020"/>
                  </a:lnTo>
                  <a:lnTo>
                    <a:pt x="13666576" y="5254735"/>
                  </a:lnTo>
                  <a:lnTo>
                    <a:pt x="13668061" y="5260490"/>
                  </a:lnTo>
                  <a:lnTo>
                    <a:pt x="13669066" y="5263675"/>
                  </a:lnTo>
                  <a:lnTo>
                    <a:pt x="13671164" y="5266146"/>
                  </a:lnTo>
                  <a:lnTo>
                    <a:pt x="13676164" y="5268279"/>
                  </a:lnTo>
                  <a:lnTo>
                    <a:pt x="13678781" y="5268607"/>
                  </a:lnTo>
                  <a:lnTo>
                    <a:pt x="13681016" y="5267985"/>
                  </a:lnTo>
                  <a:lnTo>
                    <a:pt x="13683727" y="5267172"/>
                  </a:lnTo>
                  <a:lnTo>
                    <a:pt x="13689482" y="5265687"/>
                  </a:lnTo>
                  <a:lnTo>
                    <a:pt x="13692708" y="5259972"/>
                  </a:lnTo>
                  <a:lnTo>
                    <a:pt x="13689738" y="5248462"/>
                  </a:lnTo>
                  <a:lnTo>
                    <a:pt x="13684023" y="5245237"/>
                  </a:lnTo>
                  <a:close/>
                </a:path>
                <a:path w="20083145" h="5932170">
                  <a:moveTo>
                    <a:pt x="6549855" y="2152399"/>
                  </a:moveTo>
                  <a:lnTo>
                    <a:pt x="6543572" y="2150505"/>
                  </a:lnTo>
                  <a:lnTo>
                    <a:pt x="6538199" y="2152942"/>
                  </a:lnTo>
                  <a:lnTo>
                    <a:pt x="6532684" y="2155710"/>
                  </a:lnTo>
                  <a:lnTo>
                    <a:pt x="6530792" y="2161994"/>
                  </a:lnTo>
                  <a:lnTo>
                    <a:pt x="6533228" y="2167367"/>
                  </a:lnTo>
                  <a:lnTo>
                    <a:pt x="6534517" y="2169886"/>
                  </a:lnTo>
                  <a:lnTo>
                    <a:pt x="6535472" y="2172264"/>
                  </a:lnTo>
                  <a:lnTo>
                    <a:pt x="6537521" y="2173925"/>
                  </a:lnTo>
                  <a:lnTo>
                    <a:pt x="6542853" y="2176199"/>
                  </a:lnTo>
                  <a:lnTo>
                    <a:pt x="6545946" y="2176338"/>
                  </a:lnTo>
                  <a:lnTo>
                    <a:pt x="6548941" y="2174857"/>
                  </a:lnTo>
                  <a:lnTo>
                    <a:pt x="6554456" y="2172089"/>
                  </a:lnTo>
                  <a:lnTo>
                    <a:pt x="6556349" y="2165805"/>
                  </a:lnTo>
                  <a:lnTo>
                    <a:pt x="6553912" y="2160433"/>
                  </a:lnTo>
                  <a:lnTo>
                    <a:pt x="6552624" y="2157913"/>
                  </a:lnTo>
                  <a:lnTo>
                    <a:pt x="6549855" y="2152399"/>
                  </a:lnTo>
                  <a:close/>
                </a:path>
                <a:path w="20083145" h="5932170">
                  <a:moveTo>
                    <a:pt x="13767251" y="5222828"/>
                  </a:moveTo>
                  <a:lnTo>
                    <a:pt x="13761496" y="5224313"/>
                  </a:lnTo>
                  <a:lnTo>
                    <a:pt x="13758785" y="5225126"/>
                  </a:lnTo>
                  <a:lnTo>
                    <a:pt x="13753031" y="5226611"/>
                  </a:lnTo>
                  <a:lnTo>
                    <a:pt x="13749806" y="5232326"/>
                  </a:lnTo>
                  <a:lnTo>
                    <a:pt x="13751290" y="5238080"/>
                  </a:lnTo>
                  <a:lnTo>
                    <a:pt x="13752295" y="5241267"/>
                  </a:lnTo>
                  <a:lnTo>
                    <a:pt x="13754393" y="5243737"/>
                  </a:lnTo>
                  <a:lnTo>
                    <a:pt x="13759392" y="5245869"/>
                  </a:lnTo>
                  <a:lnTo>
                    <a:pt x="13762009" y="5246199"/>
                  </a:lnTo>
                  <a:lnTo>
                    <a:pt x="13764244" y="5245576"/>
                  </a:lnTo>
                  <a:lnTo>
                    <a:pt x="13766955" y="5244763"/>
                  </a:lnTo>
                  <a:lnTo>
                    <a:pt x="13772711" y="5243279"/>
                  </a:lnTo>
                  <a:lnTo>
                    <a:pt x="13775936" y="5237563"/>
                  </a:lnTo>
                  <a:lnTo>
                    <a:pt x="13772966" y="5226054"/>
                  </a:lnTo>
                  <a:lnTo>
                    <a:pt x="13767251" y="5222828"/>
                  </a:lnTo>
                  <a:close/>
                </a:path>
                <a:path w="20083145" h="5932170">
                  <a:moveTo>
                    <a:pt x="2383834" y="358765"/>
                  </a:moveTo>
                  <a:lnTo>
                    <a:pt x="2362393" y="369316"/>
                  </a:lnTo>
                  <a:lnTo>
                    <a:pt x="2364828" y="374688"/>
                  </a:lnTo>
                  <a:lnTo>
                    <a:pt x="2366117" y="377208"/>
                  </a:lnTo>
                  <a:lnTo>
                    <a:pt x="2368166" y="378870"/>
                  </a:lnTo>
                  <a:lnTo>
                    <a:pt x="2370499" y="379865"/>
                  </a:lnTo>
                  <a:lnTo>
                    <a:pt x="2370024" y="380057"/>
                  </a:lnTo>
                  <a:lnTo>
                    <a:pt x="2372690" y="381194"/>
                  </a:lnTo>
                  <a:lnTo>
                    <a:pt x="2375783" y="381331"/>
                  </a:lnTo>
                  <a:lnTo>
                    <a:pt x="2378779" y="379851"/>
                  </a:lnTo>
                  <a:lnTo>
                    <a:pt x="2381298" y="378563"/>
                  </a:lnTo>
                  <a:lnTo>
                    <a:pt x="2386812" y="375794"/>
                  </a:lnTo>
                  <a:lnTo>
                    <a:pt x="2389038" y="369652"/>
                  </a:lnTo>
                  <a:lnTo>
                    <a:pt x="2386603" y="364279"/>
                  </a:lnTo>
                  <a:lnTo>
                    <a:pt x="2383834" y="358765"/>
                  </a:lnTo>
                  <a:close/>
                </a:path>
                <a:path w="20083145" h="5932170">
                  <a:moveTo>
                    <a:pt x="6510756" y="2075050"/>
                  </a:moveTo>
                  <a:lnTo>
                    <a:pt x="6491883" y="2085122"/>
                  </a:lnTo>
                  <a:lnTo>
                    <a:pt x="6497039" y="2095200"/>
                  </a:lnTo>
                  <a:lnTo>
                    <a:pt x="6498754" y="2096719"/>
                  </a:lnTo>
                  <a:lnTo>
                    <a:pt x="6504087" y="2098994"/>
                  </a:lnTo>
                  <a:lnTo>
                    <a:pt x="6507321" y="2098799"/>
                  </a:lnTo>
                  <a:lnTo>
                    <a:pt x="6510317" y="2097319"/>
                  </a:lnTo>
                  <a:lnTo>
                    <a:pt x="6515498" y="2094407"/>
                  </a:lnTo>
                  <a:lnTo>
                    <a:pt x="6517320" y="2088486"/>
                  </a:lnTo>
                  <a:lnTo>
                    <a:pt x="6517534" y="2087791"/>
                  </a:lnTo>
                  <a:lnTo>
                    <a:pt x="6513667" y="2080232"/>
                  </a:lnTo>
                  <a:lnTo>
                    <a:pt x="6510756" y="2075050"/>
                  </a:lnTo>
                  <a:close/>
                </a:path>
                <a:path w="20083145" h="5932170">
                  <a:moveTo>
                    <a:pt x="13850479" y="5200419"/>
                  </a:moveTo>
                  <a:lnTo>
                    <a:pt x="13844725" y="5201903"/>
                  </a:lnTo>
                  <a:lnTo>
                    <a:pt x="13842014" y="5202717"/>
                  </a:lnTo>
                  <a:lnTo>
                    <a:pt x="13836259" y="5204202"/>
                  </a:lnTo>
                  <a:lnTo>
                    <a:pt x="13833034" y="5209918"/>
                  </a:lnTo>
                  <a:lnTo>
                    <a:pt x="13834518" y="5215672"/>
                  </a:lnTo>
                  <a:lnTo>
                    <a:pt x="13835523" y="5218859"/>
                  </a:lnTo>
                  <a:lnTo>
                    <a:pt x="13837621" y="5221328"/>
                  </a:lnTo>
                  <a:lnTo>
                    <a:pt x="13842620" y="5223461"/>
                  </a:lnTo>
                  <a:lnTo>
                    <a:pt x="13845238" y="5223790"/>
                  </a:lnTo>
                  <a:lnTo>
                    <a:pt x="13847473" y="5223168"/>
                  </a:lnTo>
                  <a:lnTo>
                    <a:pt x="13850183" y="5222354"/>
                  </a:lnTo>
                  <a:lnTo>
                    <a:pt x="13855939" y="5220870"/>
                  </a:lnTo>
                  <a:lnTo>
                    <a:pt x="13859164" y="5215155"/>
                  </a:lnTo>
                  <a:lnTo>
                    <a:pt x="13856194" y="5203645"/>
                  </a:lnTo>
                  <a:lnTo>
                    <a:pt x="13850479" y="5200419"/>
                  </a:lnTo>
                  <a:close/>
                </a:path>
                <a:path w="20083145" h="5932170">
                  <a:moveTo>
                    <a:pt x="2462995" y="322802"/>
                  </a:moveTo>
                  <a:lnTo>
                    <a:pt x="2456520" y="320434"/>
                  </a:lnTo>
                  <a:lnTo>
                    <a:pt x="2451147" y="322870"/>
                  </a:lnTo>
                  <a:lnTo>
                    <a:pt x="2448294" y="324016"/>
                  </a:lnTo>
                  <a:lnTo>
                    <a:pt x="2442922" y="326452"/>
                  </a:lnTo>
                  <a:lnTo>
                    <a:pt x="2440554" y="332927"/>
                  </a:lnTo>
                  <a:lnTo>
                    <a:pt x="2442990" y="338299"/>
                  </a:lnTo>
                  <a:lnTo>
                    <a:pt x="2444279" y="340819"/>
                  </a:lnTo>
                  <a:lnTo>
                    <a:pt x="2446185" y="342814"/>
                  </a:lnTo>
                  <a:lnTo>
                    <a:pt x="2451518" y="345089"/>
                  </a:lnTo>
                  <a:lnTo>
                    <a:pt x="2454753" y="344893"/>
                  </a:lnTo>
                  <a:lnTo>
                    <a:pt x="2457606" y="343746"/>
                  </a:lnTo>
                  <a:lnTo>
                    <a:pt x="2460126" y="342458"/>
                  </a:lnTo>
                  <a:lnTo>
                    <a:pt x="2465498" y="340022"/>
                  </a:lnTo>
                  <a:lnTo>
                    <a:pt x="2467866" y="333547"/>
                  </a:lnTo>
                  <a:lnTo>
                    <a:pt x="2462995" y="322802"/>
                  </a:lnTo>
                  <a:close/>
                </a:path>
                <a:path w="20083145" h="5932170">
                  <a:moveTo>
                    <a:pt x="6471230" y="1998703"/>
                  </a:moveTo>
                  <a:lnTo>
                    <a:pt x="6464754" y="1996334"/>
                  </a:lnTo>
                  <a:lnTo>
                    <a:pt x="6459573" y="1999245"/>
                  </a:lnTo>
                  <a:lnTo>
                    <a:pt x="6454534" y="2001824"/>
                  </a:lnTo>
                  <a:lnTo>
                    <a:pt x="6452290" y="2007957"/>
                  </a:lnTo>
                  <a:lnTo>
                    <a:pt x="6452165" y="2008298"/>
                  </a:lnTo>
                  <a:lnTo>
                    <a:pt x="6455077" y="2013480"/>
                  </a:lnTo>
                  <a:lnTo>
                    <a:pt x="6457654" y="2018520"/>
                  </a:lnTo>
                  <a:lnTo>
                    <a:pt x="6459370" y="2020038"/>
                  </a:lnTo>
                  <a:lnTo>
                    <a:pt x="6464370" y="2022171"/>
                  </a:lnTo>
                  <a:lnTo>
                    <a:pt x="6467604" y="2021976"/>
                  </a:lnTo>
                  <a:lnTo>
                    <a:pt x="6470599" y="2020496"/>
                  </a:lnTo>
                  <a:lnTo>
                    <a:pt x="6475972" y="2018059"/>
                  </a:lnTo>
                  <a:lnTo>
                    <a:pt x="6477900" y="2011791"/>
                  </a:lnTo>
                  <a:lnTo>
                    <a:pt x="6478007" y="2011443"/>
                  </a:lnTo>
                  <a:lnTo>
                    <a:pt x="6475097" y="2006261"/>
                  </a:lnTo>
                  <a:lnTo>
                    <a:pt x="6471230" y="1998703"/>
                  </a:lnTo>
                  <a:close/>
                </a:path>
                <a:path w="20083145" h="5932170">
                  <a:moveTo>
                    <a:pt x="13933375" y="5177869"/>
                  </a:moveTo>
                  <a:lnTo>
                    <a:pt x="13927621" y="5179353"/>
                  </a:lnTo>
                  <a:lnTo>
                    <a:pt x="13924909" y="5180167"/>
                  </a:lnTo>
                  <a:lnTo>
                    <a:pt x="13919155" y="5181651"/>
                  </a:lnTo>
                  <a:lnTo>
                    <a:pt x="13915927" y="5187367"/>
                  </a:lnTo>
                  <a:lnTo>
                    <a:pt x="13917413" y="5193122"/>
                  </a:lnTo>
                  <a:lnTo>
                    <a:pt x="13918417" y="5196307"/>
                  </a:lnTo>
                  <a:lnTo>
                    <a:pt x="13920515" y="5198778"/>
                  </a:lnTo>
                  <a:lnTo>
                    <a:pt x="13925515" y="5200910"/>
                  </a:lnTo>
                  <a:lnTo>
                    <a:pt x="13928133" y="5201239"/>
                  </a:lnTo>
                  <a:lnTo>
                    <a:pt x="13930368" y="5200617"/>
                  </a:lnTo>
                  <a:lnTo>
                    <a:pt x="13933078" y="5199804"/>
                  </a:lnTo>
                  <a:lnTo>
                    <a:pt x="13938833" y="5198318"/>
                  </a:lnTo>
                  <a:lnTo>
                    <a:pt x="13942060" y="5192604"/>
                  </a:lnTo>
                  <a:lnTo>
                    <a:pt x="13939090" y="5181095"/>
                  </a:lnTo>
                  <a:lnTo>
                    <a:pt x="13933375" y="5177869"/>
                  </a:lnTo>
                  <a:close/>
                </a:path>
                <a:path w="20083145" h="5932170">
                  <a:moveTo>
                    <a:pt x="2542587" y="288599"/>
                  </a:moveTo>
                  <a:lnTo>
                    <a:pt x="2536254" y="285898"/>
                  </a:lnTo>
                  <a:lnTo>
                    <a:pt x="2530881" y="288334"/>
                  </a:lnTo>
                  <a:lnTo>
                    <a:pt x="2522323" y="291773"/>
                  </a:lnTo>
                  <a:lnTo>
                    <a:pt x="2519622" y="298106"/>
                  </a:lnTo>
                  <a:lnTo>
                    <a:pt x="2522058" y="303478"/>
                  </a:lnTo>
                  <a:lnTo>
                    <a:pt x="2523013" y="305856"/>
                  </a:lnTo>
                  <a:lnTo>
                    <a:pt x="2525253" y="307994"/>
                  </a:lnTo>
                  <a:lnTo>
                    <a:pt x="2527586" y="308989"/>
                  </a:lnTo>
                  <a:lnTo>
                    <a:pt x="2527777" y="309465"/>
                  </a:lnTo>
                  <a:lnTo>
                    <a:pt x="2530111" y="310460"/>
                  </a:lnTo>
                  <a:lnTo>
                    <a:pt x="2533203" y="310597"/>
                  </a:lnTo>
                  <a:lnTo>
                    <a:pt x="2544614" y="306011"/>
                  </a:lnTo>
                  <a:lnTo>
                    <a:pt x="2547316" y="299678"/>
                  </a:lnTo>
                  <a:lnTo>
                    <a:pt x="2544880" y="294306"/>
                  </a:lnTo>
                  <a:lnTo>
                    <a:pt x="2542587" y="288599"/>
                  </a:lnTo>
                  <a:close/>
                </a:path>
                <a:path w="20083145" h="5932170">
                  <a:moveTo>
                    <a:pt x="6430752" y="1922737"/>
                  </a:moveTo>
                  <a:lnTo>
                    <a:pt x="6424135" y="1920703"/>
                  </a:lnTo>
                  <a:lnTo>
                    <a:pt x="6418954" y="1923614"/>
                  </a:lnTo>
                  <a:lnTo>
                    <a:pt x="6413915" y="1926191"/>
                  </a:lnTo>
                  <a:lnTo>
                    <a:pt x="6412093" y="1932113"/>
                  </a:lnTo>
                  <a:lnTo>
                    <a:pt x="6411879" y="1932808"/>
                  </a:lnTo>
                  <a:lnTo>
                    <a:pt x="6414790" y="1937990"/>
                  </a:lnTo>
                  <a:lnTo>
                    <a:pt x="6416079" y="1940509"/>
                  </a:lnTo>
                  <a:lnTo>
                    <a:pt x="6417177" y="1942554"/>
                  </a:lnTo>
                  <a:lnTo>
                    <a:pt x="6419226" y="1944216"/>
                  </a:lnTo>
                  <a:lnTo>
                    <a:pt x="6424226" y="1946349"/>
                  </a:lnTo>
                  <a:lnTo>
                    <a:pt x="6427461" y="1946152"/>
                  </a:lnTo>
                  <a:lnTo>
                    <a:pt x="6430456" y="1944673"/>
                  </a:lnTo>
                  <a:lnTo>
                    <a:pt x="6435495" y="1942095"/>
                  </a:lnTo>
                  <a:lnTo>
                    <a:pt x="6437316" y="1936174"/>
                  </a:lnTo>
                  <a:lnTo>
                    <a:pt x="6437531" y="1935477"/>
                  </a:lnTo>
                  <a:lnTo>
                    <a:pt x="6434619" y="1930296"/>
                  </a:lnTo>
                  <a:lnTo>
                    <a:pt x="6430752" y="1922737"/>
                  </a:lnTo>
                  <a:close/>
                </a:path>
                <a:path w="20083145" h="5932170">
                  <a:moveTo>
                    <a:pt x="14016554" y="5154650"/>
                  </a:moveTo>
                  <a:lnTo>
                    <a:pt x="14010798" y="5156135"/>
                  </a:lnTo>
                  <a:lnTo>
                    <a:pt x="14008088" y="5156949"/>
                  </a:lnTo>
                  <a:lnTo>
                    <a:pt x="14002334" y="5158434"/>
                  </a:lnTo>
                  <a:lnTo>
                    <a:pt x="13999108" y="5164149"/>
                  </a:lnTo>
                  <a:lnTo>
                    <a:pt x="14000592" y="5169903"/>
                  </a:lnTo>
                  <a:lnTo>
                    <a:pt x="14001597" y="5173090"/>
                  </a:lnTo>
                  <a:lnTo>
                    <a:pt x="14003695" y="5175559"/>
                  </a:lnTo>
                  <a:lnTo>
                    <a:pt x="14008694" y="5177692"/>
                  </a:lnTo>
                  <a:lnTo>
                    <a:pt x="14011312" y="5178022"/>
                  </a:lnTo>
                  <a:lnTo>
                    <a:pt x="14013546" y="5177399"/>
                  </a:lnTo>
                  <a:lnTo>
                    <a:pt x="14016258" y="5176585"/>
                  </a:lnTo>
                  <a:lnTo>
                    <a:pt x="14022012" y="5175101"/>
                  </a:lnTo>
                  <a:lnTo>
                    <a:pt x="14025239" y="5169386"/>
                  </a:lnTo>
                  <a:lnTo>
                    <a:pt x="14022271" y="5157877"/>
                  </a:lnTo>
                  <a:lnTo>
                    <a:pt x="14016554" y="5154650"/>
                  </a:lnTo>
                  <a:close/>
                </a:path>
                <a:path w="20083145" h="5932170">
                  <a:moveTo>
                    <a:pt x="2621895" y="255063"/>
                  </a:moveTo>
                  <a:lnTo>
                    <a:pt x="2615562" y="252362"/>
                  </a:lnTo>
                  <a:lnTo>
                    <a:pt x="2610190" y="254797"/>
                  </a:lnTo>
                  <a:lnTo>
                    <a:pt x="2601631" y="258238"/>
                  </a:lnTo>
                  <a:lnTo>
                    <a:pt x="2598929" y="264572"/>
                  </a:lnTo>
                  <a:lnTo>
                    <a:pt x="2601365" y="269944"/>
                  </a:lnTo>
                  <a:lnTo>
                    <a:pt x="2602512" y="272796"/>
                  </a:lnTo>
                  <a:lnTo>
                    <a:pt x="2604418" y="274791"/>
                  </a:lnTo>
                  <a:lnTo>
                    <a:pt x="2609751" y="277066"/>
                  </a:lnTo>
                  <a:lnTo>
                    <a:pt x="2612511" y="277061"/>
                  </a:lnTo>
                  <a:lnTo>
                    <a:pt x="2623923" y="272475"/>
                  </a:lnTo>
                  <a:lnTo>
                    <a:pt x="2626624" y="266142"/>
                  </a:lnTo>
                  <a:lnTo>
                    <a:pt x="2624189" y="260769"/>
                  </a:lnTo>
                  <a:lnTo>
                    <a:pt x="2621895" y="255063"/>
                  </a:lnTo>
                  <a:close/>
                </a:path>
                <a:path w="20083145" h="5932170">
                  <a:moveTo>
                    <a:pt x="6388991" y="1847012"/>
                  </a:moveTo>
                  <a:lnTo>
                    <a:pt x="6382707" y="1845119"/>
                  </a:lnTo>
                  <a:lnTo>
                    <a:pt x="6372344" y="1850942"/>
                  </a:lnTo>
                  <a:lnTo>
                    <a:pt x="6370662" y="1856527"/>
                  </a:lnTo>
                  <a:lnTo>
                    <a:pt x="6370451" y="1857226"/>
                  </a:lnTo>
                  <a:lnTo>
                    <a:pt x="6373362" y="1862407"/>
                  </a:lnTo>
                  <a:lnTo>
                    <a:pt x="6374651" y="1864927"/>
                  </a:lnTo>
                  <a:lnTo>
                    <a:pt x="6375749" y="1866970"/>
                  </a:lnTo>
                  <a:lnTo>
                    <a:pt x="6377798" y="1868633"/>
                  </a:lnTo>
                  <a:lnTo>
                    <a:pt x="6382464" y="1870623"/>
                  </a:lnTo>
                  <a:lnTo>
                    <a:pt x="6386033" y="1870570"/>
                  </a:lnTo>
                  <a:lnTo>
                    <a:pt x="6389028" y="1869089"/>
                  </a:lnTo>
                  <a:lnTo>
                    <a:pt x="6394067" y="1866511"/>
                  </a:lnTo>
                  <a:lnTo>
                    <a:pt x="6395781" y="1860939"/>
                  </a:lnTo>
                  <a:lnTo>
                    <a:pt x="6396102" y="1859894"/>
                  </a:lnTo>
                  <a:lnTo>
                    <a:pt x="6393191" y="1854713"/>
                  </a:lnTo>
                  <a:lnTo>
                    <a:pt x="6391902" y="1852194"/>
                  </a:lnTo>
                  <a:lnTo>
                    <a:pt x="6388991" y="1847012"/>
                  </a:lnTo>
                  <a:close/>
                </a:path>
                <a:path w="20083145" h="5932170">
                  <a:moveTo>
                    <a:pt x="14099257" y="5131623"/>
                  </a:moveTo>
                  <a:lnTo>
                    <a:pt x="14093502" y="5133108"/>
                  </a:lnTo>
                  <a:lnTo>
                    <a:pt x="14085370" y="5135549"/>
                  </a:lnTo>
                  <a:lnTo>
                    <a:pt x="14082145" y="5141265"/>
                  </a:lnTo>
                  <a:lnTo>
                    <a:pt x="14083629" y="5147019"/>
                  </a:lnTo>
                  <a:lnTo>
                    <a:pt x="14084634" y="5150206"/>
                  </a:lnTo>
                  <a:lnTo>
                    <a:pt x="14086732" y="5152675"/>
                  </a:lnTo>
                  <a:lnTo>
                    <a:pt x="14089731" y="5153955"/>
                  </a:lnTo>
                  <a:lnTo>
                    <a:pt x="14089258" y="5154147"/>
                  </a:lnTo>
                  <a:lnTo>
                    <a:pt x="14091257" y="5155000"/>
                  </a:lnTo>
                  <a:lnTo>
                    <a:pt x="14094017" y="5154995"/>
                  </a:lnTo>
                  <a:lnTo>
                    <a:pt x="14096253" y="5154373"/>
                  </a:lnTo>
                  <a:lnTo>
                    <a:pt x="14098962" y="5153560"/>
                  </a:lnTo>
                  <a:lnTo>
                    <a:pt x="14104717" y="5152074"/>
                  </a:lnTo>
                  <a:lnTo>
                    <a:pt x="14107942" y="5146360"/>
                  </a:lnTo>
                  <a:lnTo>
                    <a:pt x="14104973" y="5134850"/>
                  </a:lnTo>
                  <a:lnTo>
                    <a:pt x="14099257" y="5131623"/>
                  </a:lnTo>
                  <a:close/>
                </a:path>
                <a:path w="20083145" h="5932170">
                  <a:moveTo>
                    <a:pt x="2701825" y="223763"/>
                  </a:moveTo>
                  <a:lnTo>
                    <a:pt x="2695826" y="221204"/>
                  </a:lnTo>
                  <a:lnTo>
                    <a:pt x="2690262" y="223163"/>
                  </a:lnTo>
                  <a:lnTo>
                    <a:pt x="2687409" y="224310"/>
                  </a:lnTo>
                  <a:lnTo>
                    <a:pt x="2682036" y="226746"/>
                  </a:lnTo>
                  <a:lnTo>
                    <a:pt x="2679477" y="232745"/>
                  </a:lnTo>
                  <a:lnTo>
                    <a:pt x="2681438" y="238309"/>
                  </a:lnTo>
                  <a:lnTo>
                    <a:pt x="2682584" y="241162"/>
                  </a:lnTo>
                  <a:lnTo>
                    <a:pt x="2684491" y="243157"/>
                  </a:lnTo>
                  <a:lnTo>
                    <a:pt x="2687157" y="244295"/>
                  </a:lnTo>
                  <a:lnTo>
                    <a:pt x="2687633" y="244104"/>
                  </a:lnTo>
                  <a:lnTo>
                    <a:pt x="2689966" y="245099"/>
                  </a:lnTo>
                  <a:lnTo>
                    <a:pt x="2692584" y="245427"/>
                  </a:lnTo>
                  <a:lnTo>
                    <a:pt x="2698290" y="243133"/>
                  </a:lnTo>
                  <a:lnTo>
                    <a:pt x="2703662" y="240698"/>
                  </a:lnTo>
                  <a:lnTo>
                    <a:pt x="2706221" y="234698"/>
                  </a:lnTo>
                  <a:lnTo>
                    <a:pt x="2704261" y="229135"/>
                  </a:lnTo>
                  <a:lnTo>
                    <a:pt x="2701825" y="223763"/>
                  </a:lnTo>
                  <a:close/>
                </a:path>
                <a:path w="20083145" h="5932170">
                  <a:moveTo>
                    <a:pt x="6346754" y="1771478"/>
                  </a:moveTo>
                  <a:lnTo>
                    <a:pt x="6340327" y="1769919"/>
                  </a:lnTo>
                  <a:lnTo>
                    <a:pt x="6329965" y="1775740"/>
                  </a:lnTo>
                  <a:lnTo>
                    <a:pt x="6328405" y="1782166"/>
                  </a:lnTo>
                  <a:lnTo>
                    <a:pt x="6331316" y="1787348"/>
                  </a:lnTo>
                  <a:lnTo>
                    <a:pt x="6332605" y="1789867"/>
                  </a:lnTo>
                  <a:lnTo>
                    <a:pt x="6334036" y="1792054"/>
                  </a:lnTo>
                  <a:lnTo>
                    <a:pt x="6335753" y="1793574"/>
                  </a:lnTo>
                  <a:lnTo>
                    <a:pt x="6340752" y="1795706"/>
                  </a:lnTo>
                  <a:lnTo>
                    <a:pt x="6344321" y="1795653"/>
                  </a:lnTo>
                  <a:lnTo>
                    <a:pt x="6347457" y="1793840"/>
                  </a:lnTo>
                  <a:lnTo>
                    <a:pt x="6352639" y="1790928"/>
                  </a:lnTo>
                  <a:lnTo>
                    <a:pt x="6354198" y="1784502"/>
                  </a:lnTo>
                  <a:lnTo>
                    <a:pt x="6351287" y="1779321"/>
                  </a:lnTo>
                  <a:lnTo>
                    <a:pt x="6349665" y="1776658"/>
                  </a:lnTo>
                  <a:lnTo>
                    <a:pt x="6346754" y="1771478"/>
                  </a:lnTo>
                  <a:close/>
                </a:path>
                <a:path w="20083145" h="5932170">
                  <a:moveTo>
                    <a:pt x="14182246" y="5107931"/>
                  </a:moveTo>
                  <a:lnTo>
                    <a:pt x="14176491" y="5109415"/>
                  </a:lnTo>
                  <a:lnTo>
                    <a:pt x="14168359" y="5111856"/>
                  </a:lnTo>
                  <a:lnTo>
                    <a:pt x="14165132" y="5117571"/>
                  </a:lnTo>
                  <a:lnTo>
                    <a:pt x="14166617" y="5123326"/>
                  </a:lnTo>
                  <a:lnTo>
                    <a:pt x="14167621" y="5126511"/>
                  </a:lnTo>
                  <a:lnTo>
                    <a:pt x="14169721" y="5128983"/>
                  </a:lnTo>
                  <a:lnTo>
                    <a:pt x="14174720" y="5131116"/>
                  </a:lnTo>
                  <a:lnTo>
                    <a:pt x="14177480" y="5131111"/>
                  </a:lnTo>
                  <a:lnTo>
                    <a:pt x="14179715" y="5130488"/>
                  </a:lnTo>
                  <a:lnTo>
                    <a:pt x="14187847" y="5128048"/>
                  </a:lnTo>
                  <a:lnTo>
                    <a:pt x="14191072" y="5122332"/>
                  </a:lnTo>
                  <a:lnTo>
                    <a:pt x="14189587" y="5116578"/>
                  </a:lnTo>
                  <a:lnTo>
                    <a:pt x="14187961" y="5111157"/>
                  </a:lnTo>
                  <a:lnTo>
                    <a:pt x="14182246" y="5107931"/>
                  </a:lnTo>
                  <a:close/>
                </a:path>
                <a:path w="20083145" h="5932170">
                  <a:moveTo>
                    <a:pt x="6303281" y="1696992"/>
                  </a:moveTo>
                  <a:lnTo>
                    <a:pt x="6296855" y="1695433"/>
                  </a:lnTo>
                  <a:lnTo>
                    <a:pt x="6286492" y="1701256"/>
                  </a:lnTo>
                  <a:lnTo>
                    <a:pt x="6284933" y="1707681"/>
                  </a:lnTo>
                  <a:lnTo>
                    <a:pt x="6287844" y="1712863"/>
                  </a:lnTo>
                  <a:lnTo>
                    <a:pt x="6289467" y="1715525"/>
                  </a:lnTo>
                  <a:lnTo>
                    <a:pt x="6290564" y="1717568"/>
                  </a:lnTo>
                  <a:lnTo>
                    <a:pt x="6292280" y="1719088"/>
                  </a:lnTo>
                  <a:lnTo>
                    <a:pt x="6297280" y="1721221"/>
                  </a:lnTo>
                  <a:lnTo>
                    <a:pt x="6300848" y="1721168"/>
                  </a:lnTo>
                  <a:lnTo>
                    <a:pt x="6303985" y="1719354"/>
                  </a:lnTo>
                  <a:lnTo>
                    <a:pt x="6309167" y="1716443"/>
                  </a:lnTo>
                  <a:lnTo>
                    <a:pt x="6310726" y="1710017"/>
                  </a:lnTo>
                  <a:lnTo>
                    <a:pt x="6307815" y="1704835"/>
                  </a:lnTo>
                  <a:lnTo>
                    <a:pt x="6306192" y="1702173"/>
                  </a:lnTo>
                  <a:lnTo>
                    <a:pt x="6303281" y="1696992"/>
                  </a:lnTo>
                  <a:close/>
                </a:path>
                <a:path w="20083145" h="5932170">
                  <a:moveTo>
                    <a:pt x="2777138" y="191279"/>
                  </a:moveTo>
                  <a:lnTo>
                    <a:pt x="2771575" y="193239"/>
                  </a:lnTo>
                  <a:lnTo>
                    <a:pt x="2768721" y="194386"/>
                  </a:lnTo>
                  <a:lnTo>
                    <a:pt x="2763158" y="196347"/>
                  </a:lnTo>
                  <a:lnTo>
                    <a:pt x="2760602" y="201560"/>
                  </a:lnTo>
                  <a:lnTo>
                    <a:pt x="2760123" y="202538"/>
                  </a:lnTo>
                  <a:lnTo>
                    <a:pt x="2762083" y="208101"/>
                  </a:lnTo>
                  <a:lnTo>
                    <a:pt x="2763230" y="210955"/>
                  </a:lnTo>
                  <a:lnTo>
                    <a:pt x="2765470" y="213092"/>
                  </a:lnTo>
                  <a:lnTo>
                    <a:pt x="2770469" y="215225"/>
                  </a:lnTo>
                  <a:lnTo>
                    <a:pt x="2773229" y="215220"/>
                  </a:lnTo>
                  <a:lnTo>
                    <a:pt x="2778651" y="213593"/>
                  </a:lnTo>
                  <a:lnTo>
                    <a:pt x="2784214" y="211633"/>
                  </a:lnTo>
                  <a:lnTo>
                    <a:pt x="2786769" y="206420"/>
                  </a:lnTo>
                  <a:lnTo>
                    <a:pt x="2787249" y="205442"/>
                  </a:lnTo>
                  <a:lnTo>
                    <a:pt x="2783329" y="194314"/>
                  </a:lnTo>
                  <a:lnTo>
                    <a:pt x="2777138" y="191279"/>
                  </a:lnTo>
                  <a:close/>
                </a:path>
                <a:path w="20083145" h="5932170">
                  <a:moveTo>
                    <a:pt x="14264901" y="5084095"/>
                  </a:moveTo>
                  <a:lnTo>
                    <a:pt x="14259145" y="5085580"/>
                  </a:lnTo>
                  <a:lnTo>
                    <a:pt x="14251014" y="5088020"/>
                  </a:lnTo>
                  <a:lnTo>
                    <a:pt x="14247788" y="5093736"/>
                  </a:lnTo>
                  <a:lnTo>
                    <a:pt x="14249273" y="5099492"/>
                  </a:lnTo>
                  <a:lnTo>
                    <a:pt x="14250277" y="5102677"/>
                  </a:lnTo>
                  <a:lnTo>
                    <a:pt x="14252374" y="5105147"/>
                  </a:lnTo>
                  <a:lnTo>
                    <a:pt x="14257376" y="5107281"/>
                  </a:lnTo>
                  <a:lnTo>
                    <a:pt x="14260134" y="5107275"/>
                  </a:lnTo>
                  <a:lnTo>
                    <a:pt x="14262369" y="5106653"/>
                  </a:lnTo>
                  <a:lnTo>
                    <a:pt x="14270503" y="5104213"/>
                  </a:lnTo>
                  <a:lnTo>
                    <a:pt x="14273727" y="5098497"/>
                  </a:lnTo>
                  <a:lnTo>
                    <a:pt x="14272243" y="5092743"/>
                  </a:lnTo>
                  <a:lnTo>
                    <a:pt x="14270617" y="5087321"/>
                  </a:lnTo>
                  <a:lnTo>
                    <a:pt x="14264901" y="5084095"/>
                  </a:lnTo>
                  <a:close/>
                </a:path>
                <a:path w="20083145" h="5932170">
                  <a:moveTo>
                    <a:pt x="6258240" y="1623413"/>
                  </a:moveTo>
                  <a:lnTo>
                    <a:pt x="6251480" y="1621712"/>
                  </a:lnTo>
                  <a:lnTo>
                    <a:pt x="6241784" y="1627819"/>
                  </a:lnTo>
                  <a:lnTo>
                    <a:pt x="6240083" y="1634578"/>
                  </a:lnTo>
                  <a:lnTo>
                    <a:pt x="6243137" y="1639426"/>
                  </a:lnTo>
                  <a:lnTo>
                    <a:pt x="6244760" y="1642088"/>
                  </a:lnTo>
                  <a:lnTo>
                    <a:pt x="6245999" y="1643798"/>
                  </a:lnTo>
                  <a:lnTo>
                    <a:pt x="6247714" y="1645318"/>
                  </a:lnTo>
                  <a:lnTo>
                    <a:pt x="6252714" y="1647451"/>
                  </a:lnTo>
                  <a:lnTo>
                    <a:pt x="6256283" y="1647398"/>
                  </a:lnTo>
                  <a:lnTo>
                    <a:pt x="6259420" y="1645584"/>
                  </a:lnTo>
                  <a:lnTo>
                    <a:pt x="6264268" y="1642531"/>
                  </a:lnTo>
                  <a:lnTo>
                    <a:pt x="6265969" y="1635772"/>
                  </a:lnTo>
                  <a:lnTo>
                    <a:pt x="6262916" y="1630923"/>
                  </a:lnTo>
                  <a:lnTo>
                    <a:pt x="6261294" y="1628261"/>
                  </a:lnTo>
                  <a:lnTo>
                    <a:pt x="6258240" y="1623413"/>
                  </a:lnTo>
                  <a:close/>
                </a:path>
                <a:path w="20083145" h="5932170">
                  <a:moveTo>
                    <a:pt x="2858739" y="163450"/>
                  </a:moveTo>
                  <a:lnTo>
                    <a:pt x="2853176" y="165410"/>
                  </a:lnTo>
                  <a:lnTo>
                    <a:pt x="2850465" y="166224"/>
                  </a:lnTo>
                  <a:lnTo>
                    <a:pt x="2844568" y="168041"/>
                  </a:lnTo>
                  <a:lnTo>
                    <a:pt x="2841693" y="173906"/>
                  </a:lnTo>
                  <a:lnTo>
                    <a:pt x="2841533" y="174232"/>
                  </a:lnTo>
                  <a:lnTo>
                    <a:pt x="2843494" y="179795"/>
                  </a:lnTo>
                  <a:lnTo>
                    <a:pt x="2844498" y="182982"/>
                  </a:lnTo>
                  <a:lnTo>
                    <a:pt x="2846738" y="185120"/>
                  </a:lnTo>
                  <a:lnTo>
                    <a:pt x="2851738" y="187252"/>
                  </a:lnTo>
                  <a:lnTo>
                    <a:pt x="2854355" y="187581"/>
                  </a:lnTo>
                  <a:lnTo>
                    <a:pt x="2859777" y="185953"/>
                  </a:lnTo>
                  <a:lnTo>
                    <a:pt x="2865674" y="184136"/>
                  </a:lnTo>
                  <a:lnTo>
                    <a:pt x="2868548" y="178271"/>
                  </a:lnTo>
                  <a:lnTo>
                    <a:pt x="2868708" y="177945"/>
                  </a:lnTo>
                  <a:lnTo>
                    <a:pt x="2866748" y="172381"/>
                  </a:lnTo>
                  <a:lnTo>
                    <a:pt x="2864930" y="166484"/>
                  </a:lnTo>
                  <a:lnTo>
                    <a:pt x="2858739" y="163450"/>
                  </a:lnTo>
                  <a:close/>
                </a:path>
                <a:path w="20083145" h="5932170">
                  <a:moveTo>
                    <a:pt x="14347556" y="5060260"/>
                  </a:moveTo>
                  <a:lnTo>
                    <a:pt x="14341802" y="5061746"/>
                  </a:lnTo>
                  <a:lnTo>
                    <a:pt x="14333669" y="5064186"/>
                  </a:lnTo>
                  <a:lnTo>
                    <a:pt x="14330443" y="5069901"/>
                  </a:lnTo>
                  <a:lnTo>
                    <a:pt x="14331929" y="5075656"/>
                  </a:lnTo>
                  <a:lnTo>
                    <a:pt x="14332933" y="5078842"/>
                  </a:lnTo>
                  <a:lnTo>
                    <a:pt x="14335030" y="5081313"/>
                  </a:lnTo>
                  <a:lnTo>
                    <a:pt x="14340029" y="5083445"/>
                  </a:lnTo>
                  <a:lnTo>
                    <a:pt x="14342648" y="5083773"/>
                  </a:lnTo>
                  <a:lnTo>
                    <a:pt x="14345025" y="5082818"/>
                  </a:lnTo>
                  <a:lnTo>
                    <a:pt x="14353158" y="5080377"/>
                  </a:lnTo>
                  <a:lnTo>
                    <a:pt x="14356382" y="5074662"/>
                  </a:lnTo>
                  <a:lnTo>
                    <a:pt x="14354896" y="5068908"/>
                  </a:lnTo>
                  <a:lnTo>
                    <a:pt x="14353270" y="5063486"/>
                  </a:lnTo>
                  <a:lnTo>
                    <a:pt x="14347556" y="5060260"/>
                  </a:lnTo>
                  <a:close/>
                </a:path>
                <a:path w="20083145" h="5932170">
                  <a:moveTo>
                    <a:pt x="6212391" y="1549884"/>
                  </a:moveTo>
                  <a:lnTo>
                    <a:pt x="6205489" y="1548516"/>
                  </a:lnTo>
                  <a:lnTo>
                    <a:pt x="6195793" y="1554623"/>
                  </a:lnTo>
                  <a:lnTo>
                    <a:pt x="6194425" y="1561524"/>
                  </a:lnTo>
                  <a:lnTo>
                    <a:pt x="6197479" y="1566373"/>
                  </a:lnTo>
                  <a:lnTo>
                    <a:pt x="6199102" y="1569035"/>
                  </a:lnTo>
                  <a:lnTo>
                    <a:pt x="6200340" y="1570744"/>
                  </a:lnTo>
                  <a:lnTo>
                    <a:pt x="6202056" y="1572264"/>
                  </a:lnTo>
                  <a:lnTo>
                    <a:pt x="6207056" y="1574397"/>
                  </a:lnTo>
                  <a:lnTo>
                    <a:pt x="6210766" y="1574011"/>
                  </a:lnTo>
                  <a:lnTo>
                    <a:pt x="6213903" y="1572197"/>
                  </a:lnTo>
                  <a:lnTo>
                    <a:pt x="6218751" y="1569144"/>
                  </a:lnTo>
                  <a:lnTo>
                    <a:pt x="6220120" y="1562242"/>
                  </a:lnTo>
                  <a:lnTo>
                    <a:pt x="6217067" y="1557393"/>
                  </a:lnTo>
                  <a:lnTo>
                    <a:pt x="6215444" y="1554732"/>
                  </a:lnTo>
                  <a:lnTo>
                    <a:pt x="6212391" y="1549884"/>
                  </a:lnTo>
                  <a:close/>
                </a:path>
                <a:path w="20083145" h="5932170">
                  <a:moveTo>
                    <a:pt x="2940438" y="137237"/>
                  </a:moveTo>
                  <a:lnTo>
                    <a:pt x="2932306" y="139678"/>
                  </a:lnTo>
                  <a:lnTo>
                    <a:pt x="2926743" y="141637"/>
                  </a:lnTo>
                  <a:lnTo>
                    <a:pt x="2923375" y="147686"/>
                  </a:lnTo>
                  <a:lnTo>
                    <a:pt x="2925335" y="153249"/>
                  </a:lnTo>
                  <a:lnTo>
                    <a:pt x="2926482" y="156103"/>
                  </a:lnTo>
                  <a:lnTo>
                    <a:pt x="2928912" y="158716"/>
                  </a:lnTo>
                  <a:lnTo>
                    <a:pt x="2931579" y="159853"/>
                  </a:lnTo>
                  <a:lnTo>
                    <a:pt x="2931104" y="160044"/>
                  </a:lnTo>
                  <a:lnTo>
                    <a:pt x="2933437" y="161040"/>
                  </a:lnTo>
                  <a:lnTo>
                    <a:pt x="2935721" y="161226"/>
                  </a:lnTo>
                  <a:lnTo>
                    <a:pt x="2941143" y="159598"/>
                  </a:lnTo>
                  <a:lnTo>
                    <a:pt x="2947039" y="157781"/>
                  </a:lnTo>
                  <a:lnTo>
                    <a:pt x="2950074" y="151590"/>
                  </a:lnTo>
                  <a:lnTo>
                    <a:pt x="2948447" y="146169"/>
                  </a:lnTo>
                  <a:lnTo>
                    <a:pt x="2946629" y="140272"/>
                  </a:lnTo>
                  <a:lnTo>
                    <a:pt x="2940438" y="137237"/>
                  </a:lnTo>
                  <a:close/>
                </a:path>
                <a:path w="20083145" h="5932170">
                  <a:moveTo>
                    <a:pt x="14430354" y="5036092"/>
                  </a:moveTo>
                  <a:lnTo>
                    <a:pt x="14424599" y="5037578"/>
                  </a:lnTo>
                  <a:lnTo>
                    <a:pt x="14421889" y="5038390"/>
                  </a:lnTo>
                  <a:lnTo>
                    <a:pt x="14416134" y="5039876"/>
                  </a:lnTo>
                  <a:lnTo>
                    <a:pt x="14413241" y="5045731"/>
                  </a:lnTo>
                  <a:lnTo>
                    <a:pt x="14414724" y="5051487"/>
                  </a:lnTo>
                  <a:lnTo>
                    <a:pt x="14415730" y="5054673"/>
                  </a:lnTo>
                  <a:lnTo>
                    <a:pt x="14418160" y="5057285"/>
                  </a:lnTo>
                  <a:lnTo>
                    <a:pt x="14422827" y="5059276"/>
                  </a:lnTo>
                  <a:lnTo>
                    <a:pt x="14425445" y="5059605"/>
                  </a:lnTo>
                  <a:lnTo>
                    <a:pt x="14427823" y="5058650"/>
                  </a:lnTo>
                  <a:lnTo>
                    <a:pt x="14430533" y="5057836"/>
                  </a:lnTo>
                  <a:lnTo>
                    <a:pt x="14436289" y="5056351"/>
                  </a:lnTo>
                  <a:lnTo>
                    <a:pt x="14439180" y="5050493"/>
                  </a:lnTo>
                  <a:lnTo>
                    <a:pt x="14436210" y="5038984"/>
                  </a:lnTo>
                  <a:lnTo>
                    <a:pt x="14430354" y="5036092"/>
                  </a:lnTo>
                  <a:close/>
                </a:path>
                <a:path w="20083145" h="5932170">
                  <a:moveTo>
                    <a:pt x="6165639" y="1477545"/>
                  </a:moveTo>
                  <a:lnTo>
                    <a:pt x="6159213" y="1475986"/>
                  </a:lnTo>
                  <a:lnTo>
                    <a:pt x="6149233" y="1482759"/>
                  </a:lnTo>
                  <a:lnTo>
                    <a:pt x="6147673" y="1489185"/>
                  </a:lnTo>
                  <a:lnTo>
                    <a:pt x="6151059" y="1494176"/>
                  </a:lnTo>
                  <a:lnTo>
                    <a:pt x="6152824" y="1496504"/>
                  </a:lnTo>
                  <a:lnTo>
                    <a:pt x="6154064" y="1498215"/>
                  </a:lnTo>
                  <a:lnTo>
                    <a:pt x="6155447" y="1499592"/>
                  </a:lnTo>
                  <a:lnTo>
                    <a:pt x="6157446" y="1500445"/>
                  </a:lnTo>
                  <a:lnTo>
                    <a:pt x="6157304" y="1500779"/>
                  </a:lnTo>
                  <a:lnTo>
                    <a:pt x="6160637" y="1502201"/>
                  </a:lnTo>
                  <a:lnTo>
                    <a:pt x="6164206" y="1502147"/>
                  </a:lnTo>
                  <a:lnTo>
                    <a:pt x="6167485" y="1500000"/>
                  </a:lnTo>
                  <a:lnTo>
                    <a:pt x="6172475" y="1496614"/>
                  </a:lnTo>
                  <a:lnTo>
                    <a:pt x="6174034" y="1490188"/>
                  </a:lnTo>
                  <a:lnTo>
                    <a:pt x="6170647" y="1485197"/>
                  </a:lnTo>
                  <a:lnTo>
                    <a:pt x="6169026" y="1482535"/>
                  </a:lnTo>
                  <a:lnTo>
                    <a:pt x="6165639" y="1477545"/>
                  </a:lnTo>
                  <a:close/>
                </a:path>
                <a:path w="20083145" h="5932170">
                  <a:moveTo>
                    <a:pt x="3023902" y="113353"/>
                  </a:moveTo>
                  <a:lnTo>
                    <a:pt x="3018147" y="114838"/>
                  </a:lnTo>
                  <a:lnTo>
                    <a:pt x="3010015" y="117278"/>
                  </a:lnTo>
                  <a:lnTo>
                    <a:pt x="3006789" y="122993"/>
                  </a:lnTo>
                  <a:lnTo>
                    <a:pt x="3008274" y="128747"/>
                  </a:lnTo>
                  <a:lnTo>
                    <a:pt x="3009279" y="131934"/>
                  </a:lnTo>
                  <a:lnTo>
                    <a:pt x="3011377" y="134404"/>
                  </a:lnTo>
                  <a:lnTo>
                    <a:pt x="3014377" y="135684"/>
                  </a:lnTo>
                  <a:lnTo>
                    <a:pt x="3013901" y="135875"/>
                  </a:lnTo>
                  <a:lnTo>
                    <a:pt x="3015901" y="136728"/>
                  </a:lnTo>
                  <a:lnTo>
                    <a:pt x="3018660" y="136724"/>
                  </a:lnTo>
                  <a:lnTo>
                    <a:pt x="3020896" y="136102"/>
                  </a:lnTo>
                  <a:lnTo>
                    <a:pt x="3023607" y="135288"/>
                  </a:lnTo>
                  <a:lnTo>
                    <a:pt x="3029361" y="133803"/>
                  </a:lnTo>
                  <a:lnTo>
                    <a:pt x="3032587" y="128088"/>
                  </a:lnTo>
                  <a:lnTo>
                    <a:pt x="3029618" y="116578"/>
                  </a:lnTo>
                  <a:lnTo>
                    <a:pt x="3023902" y="113353"/>
                  </a:lnTo>
                  <a:close/>
                </a:path>
                <a:path w="20083145" h="5932170">
                  <a:moveTo>
                    <a:pt x="14513101" y="5011114"/>
                  </a:moveTo>
                  <a:lnTo>
                    <a:pt x="14507346" y="5012599"/>
                  </a:lnTo>
                  <a:lnTo>
                    <a:pt x="14504635" y="5013412"/>
                  </a:lnTo>
                  <a:lnTo>
                    <a:pt x="14498739" y="5015230"/>
                  </a:lnTo>
                  <a:lnTo>
                    <a:pt x="14495847" y="5021088"/>
                  </a:lnTo>
                  <a:lnTo>
                    <a:pt x="14497331" y="5026843"/>
                  </a:lnTo>
                  <a:lnTo>
                    <a:pt x="14498336" y="5030029"/>
                  </a:lnTo>
                  <a:lnTo>
                    <a:pt x="14500767" y="5032642"/>
                  </a:lnTo>
                  <a:lnTo>
                    <a:pt x="14505766" y="5034774"/>
                  </a:lnTo>
                  <a:lnTo>
                    <a:pt x="14508050" y="5034960"/>
                  </a:lnTo>
                  <a:lnTo>
                    <a:pt x="14513472" y="5033334"/>
                  </a:lnTo>
                  <a:lnTo>
                    <a:pt x="14519369" y="5031515"/>
                  </a:lnTo>
                  <a:lnTo>
                    <a:pt x="14522263" y="5025658"/>
                  </a:lnTo>
                  <a:lnTo>
                    <a:pt x="14520777" y="5019904"/>
                  </a:lnTo>
                  <a:lnTo>
                    <a:pt x="14518959" y="5014007"/>
                  </a:lnTo>
                  <a:lnTo>
                    <a:pt x="14513101" y="5011114"/>
                  </a:lnTo>
                  <a:close/>
                </a:path>
                <a:path w="20083145" h="5932170">
                  <a:moveTo>
                    <a:pt x="6117603" y="1405446"/>
                  </a:moveTo>
                  <a:lnTo>
                    <a:pt x="6111035" y="1404220"/>
                  </a:lnTo>
                  <a:lnTo>
                    <a:pt x="6101054" y="1410994"/>
                  </a:lnTo>
                  <a:lnTo>
                    <a:pt x="6099828" y="1417563"/>
                  </a:lnTo>
                  <a:lnTo>
                    <a:pt x="6103215" y="1422552"/>
                  </a:lnTo>
                  <a:lnTo>
                    <a:pt x="6104980" y="1424881"/>
                  </a:lnTo>
                  <a:lnTo>
                    <a:pt x="6106220" y="1426591"/>
                  </a:lnTo>
                  <a:lnTo>
                    <a:pt x="6107936" y="1428111"/>
                  </a:lnTo>
                  <a:lnTo>
                    <a:pt x="6112935" y="1430244"/>
                  </a:lnTo>
                  <a:lnTo>
                    <a:pt x="6116646" y="1429858"/>
                  </a:lnTo>
                  <a:lnTo>
                    <a:pt x="6119925" y="1427710"/>
                  </a:lnTo>
                  <a:lnTo>
                    <a:pt x="6124915" y="1424324"/>
                  </a:lnTo>
                  <a:lnTo>
                    <a:pt x="6126140" y="1417755"/>
                  </a:lnTo>
                  <a:lnTo>
                    <a:pt x="6122754" y="1412765"/>
                  </a:lnTo>
                  <a:lnTo>
                    <a:pt x="6120990" y="1410437"/>
                  </a:lnTo>
                  <a:lnTo>
                    <a:pt x="6117603" y="1405446"/>
                  </a:lnTo>
                  <a:close/>
                </a:path>
                <a:path w="20083145" h="5932170">
                  <a:moveTo>
                    <a:pt x="3108272" y="91037"/>
                  </a:moveTo>
                  <a:lnTo>
                    <a:pt x="3102518" y="92521"/>
                  </a:lnTo>
                  <a:lnTo>
                    <a:pt x="3099474" y="93193"/>
                  </a:lnTo>
                  <a:lnTo>
                    <a:pt x="3093719" y="94678"/>
                  </a:lnTo>
                  <a:lnTo>
                    <a:pt x="3090160" y="100251"/>
                  </a:lnTo>
                  <a:lnTo>
                    <a:pt x="3091645" y="106006"/>
                  </a:lnTo>
                  <a:lnTo>
                    <a:pt x="3092174" y="109383"/>
                  </a:lnTo>
                  <a:lnTo>
                    <a:pt x="3094605" y="111996"/>
                  </a:lnTo>
                  <a:lnTo>
                    <a:pt x="3099938" y="114270"/>
                  </a:lnTo>
                  <a:lnTo>
                    <a:pt x="3102555" y="114599"/>
                  </a:lnTo>
                  <a:lnTo>
                    <a:pt x="3104790" y="113978"/>
                  </a:lnTo>
                  <a:lnTo>
                    <a:pt x="3107501" y="113164"/>
                  </a:lnTo>
                  <a:lnTo>
                    <a:pt x="3113256" y="111678"/>
                  </a:lnTo>
                  <a:lnTo>
                    <a:pt x="3116815" y="106105"/>
                  </a:lnTo>
                  <a:lnTo>
                    <a:pt x="3113845" y="94596"/>
                  </a:lnTo>
                  <a:lnTo>
                    <a:pt x="3108272" y="91037"/>
                  </a:lnTo>
                  <a:close/>
                </a:path>
                <a:path w="20083145" h="5932170">
                  <a:moveTo>
                    <a:pt x="14595374" y="4986328"/>
                  </a:moveTo>
                  <a:lnTo>
                    <a:pt x="14587242" y="4988769"/>
                  </a:lnTo>
                  <a:lnTo>
                    <a:pt x="14581345" y="4990586"/>
                  </a:lnTo>
                  <a:lnTo>
                    <a:pt x="14578311" y="4996777"/>
                  </a:lnTo>
                  <a:lnTo>
                    <a:pt x="14579938" y="5002199"/>
                  </a:lnTo>
                  <a:lnTo>
                    <a:pt x="14580942" y="5005385"/>
                  </a:lnTo>
                  <a:lnTo>
                    <a:pt x="14583372" y="5007998"/>
                  </a:lnTo>
                  <a:lnTo>
                    <a:pt x="14588372" y="5010130"/>
                  </a:lnTo>
                  <a:lnTo>
                    <a:pt x="14590656" y="5010317"/>
                  </a:lnTo>
                  <a:lnTo>
                    <a:pt x="14596077" y="5008690"/>
                  </a:lnTo>
                  <a:lnTo>
                    <a:pt x="14601975" y="5006872"/>
                  </a:lnTo>
                  <a:lnTo>
                    <a:pt x="14605009" y="5000681"/>
                  </a:lnTo>
                  <a:lnTo>
                    <a:pt x="14603382" y="4995260"/>
                  </a:lnTo>
                  <a:lnTo>
                    <a:pt x="14601564" y="4989363"/>
                  </a:lnTo>
                  <a:lnTo>
                    <a:pt x="14595374" y="4986328"/>
                  </a:lnTo>
                  <a:close/>
                </a:path>
                <a:path w="20083145" h="5932170">
                  <a:moveTo>
                    <a:pt x="6068523" y="1334872"/>
                  </a:moveTo>
                  <a:lnTo>
                    <a:pt x="6061954" y="1333647"/>
                  </a:lnTo>
                  <a:lnTo>
                    <a:pt x="6056964" y="1337033"/>
                  </a:lnTo>
                  <a:lnTo>
                    <a:pt x="6052307" y="1340562"/>
                  </a:lnTo>
                  <a:lnTo>
                    <a:pt x="6051082" y="1347130"/>
                  </a:lnTo>
                  <a:lnTo>
                    <a:pt x="6054468" y="1352121"/>
                  </a:lnTo>
                  <a:lnTo>
                    <a:pt x="6056233" y="1354449"/>
                  </a:lnTo>
                  <a:lnTo>
                    <a:pt x="6057139" y="1356017"/>
                  </a:lnTo>
                  <a:lnTo>
                    <a:pt x="6058997" y="1357204"/>
                  </a:lnTo>
                  <a:lnTo>
                    <a:pt x="6064330" y="1359479"/>
                  </a:lnTo>
                  <a:lnTo>
                    <a:pt x="6068041" y="1359092"/>
                  </a:lnTo>
                  <a:lnTo>
                    <a:pt x="6071320" y="1356945"/>
                  </a:lnTo>
                  <a:lnTo>
                    <a:pt x="6075977" y="1353416"/>
                  </a:lnTo>
                  <a:lnTo>
                    <a:pt x="6077203" y="1346849"/>
                  </a:lnTo>
                  <a:lnTo>
                    <a:pt x="6073816" y="1341858"/>
                  </a:lnTo>
                  <a:lnTo>
                    <a:pt x="6068523" y="1334872"/>
                  </a:lnTo>
                  <a:close/>
                </a:path>
                <a:path w="20083145" h="5932170">
                  <a:moveTo>
                    <a:pt x="3191838" y="71531"/>
                  </a:moveTo>
                  <a:lnTo>
                    <a:pt x="3186226" y="72682"/>
                  </a:lnTo>
                  <a:lnTo>
                    <a:pt x="3183183" y="73352"/>
                  </a:lnTo>
                  <a:lnTo>
                    <a:pt x="3177236" y="74362"/>
                  </a:lnTo>
                  <a:lnTo>
                    <a:pt x="3173535" y="80269"/>
                  </a:lnTo>
                  <a:lnTo>
                    <a:pt x="3175020" y="86023"/>
                  </a:lnTo>
                  <a:lnTo>
                    <a:pt x="3175882" y="89543"/>
                  </a:lnTo>
                  <a:lnTo>
                    <a:pt x="3178314" y="92155"/>
                  </a:lnTo>
                  <a:lnTo>
                    <a:pt x="3181313" y="93435"/>
                  </a:lnTo>
                  <a:lnTo>
                    <a:pt x="3181504" y="93910"/>
                  </a:lnTo>
                  <a:lnTo>
                    <a:pt x="3183504" y="94763"/>
                  </a:lnTo>
                  <a:lnTo>
                    <a:pt x="3185788" y="94951"/>
                  </a:lnTo>
                  <a:lnTo>
                    <a:pt x="3188023" y="94328"/>
                  </a:lnTo>
                  <a:lnTo>
                    <a:pt x="3190734" y="93514"/>
                  </a:lnTo>
                  <a:lnTo>
                    <a:pt x="3196347" y="92362"/>
                  </a:lnTo>
                  <a:lnTo>
                    <a:pt x="3200048" y="86457"/>
                  </a:lnTo>
                  <a:lnTo>
                    <a:pt x="3197745" y="75231"/>
                  </a:lnTo>
                  <a:lnTo>
                    <a:pt x="3191838" y="71531"/>
                  </a:lnTo>
                  <a:close/>
                </a:path>
                <a:path w="20083145" h="5932170">
                  <a:moveTo>
                    <a:pt x="14677647" y="4961541"/>
                  </a:moveTo>
                  <a:lnTo>
                    <a:pt x="14669515" y="4963983"/>
                  </a:lnTo>
                  <a:lnTo>
                    <a:pt x="14663617" y="4965800"/>
                  </a:lnTo>
                  <a:lnTo>
                    <a:pt x="14660581" y="4971990"/>
                  </a:lnTo>
                  <a:lnTo>
                    <a:pt x="14662209" y="4977412"/>
                  </a:lnTo>
                  <a:lnTo>
                    <a:pt x="14663213" y="4980598"/>
                  </a:lnTo>
                  <a:lnTo>
                    <a:pt x="14665646" y="4983212"/>
                  </a:lnTo>
                  <a:lnTo>
                    <a:pt x="14670645" y="4985345"/>
                  </a:lnTo>
                  <a:lnTo>
                    <a:pt x="14672930" y="4985531"/>
                  </a:lnTo>
                  <a:lnTo>
                    <a:pt x="14678351" y="4983904"/>
                  </a:lnTo>
                  <a:lnTo>
                    <a:pt x="14684248" y="4982086"/>
                  </a:lnTo>
                  <a:lnTo>
                    <a:pt x="14687282" y="4975895"/>
                  </a:lnTo>
                  <a:lnTo>
                    <a:pt x="14685655" y="4970473"/>
                  </a:lnTo>
                  <a:lnTo>
                    <a:pt x="14683837" y="4964577"/>
                  </a:lnTo>
                  <a:lnTo>
                    <a:pt x="14677647" y="4961541"/>
                  </a:lnTo>
                  <a:close/>
                </a:path>
                <a:path w="20083145" h="5932170">
                  <a:moveTo>
                    <a:pt x="6018016" y="1264871"/>
                  </a:moveTo>
                  <a:lnTo>
                    <a:pt x="6011306" y="1263979"/>
                  </a:lnTo>
                  <a:lnTo>
                    <a:pt x="6006649" y="1267508"/>
                  </a:lnTo>
                  <a:lnTo>
                    <a:pt x="6001659" y="1270894"/>
                  </a:lnTo>
                  <a:lnTo>
                    <a:pt x="6000766" y="1277605"/>
                  </a:lnTo>
                  <a:lnTo>
                    <a:pt x="6006059" y="1284591"/>
                  </a:lnTo>
                  <a:lnTo>
                    <a:pt x="6007300" y="1286301"/>
                  </a:lnTo>
                  <a:lnTo>
                    <a:pt x="6008824" y="1287345"/>
                  </a:lnTo>
                  <a:lnTo>
                    <a:pt x="6013823" y="1289478"/>
                  </a:lnTo>
                  <a:lnTo>
                    <a:pt x="6017534" y="1289090"/>
                  </a:lnTo>
                  <a:lnTo>
                    <a:pt x="6020814" y="1286944"/>
                  </a:lnTo>
                  <a:lnTo>
                    <a:pt x="6025804" y="1283558"/>
                  </a:lnTo>
                  <a:lnTo>
                    <a:pt x="6026696" y="1276847"/>
                  </a:lnTo>
                  <a:lnTo>
                    <a:pt x="6021403" y="1269861"/>
                  </a:lnTo>
                  <a:lnTo>
                    <a:pt x="6018016" y="1264871"/>
                  </a:lnTo>
                  <a:close/>
                </a:path>
                <a:path w="20083145" h="5932170">
                  <a:moveTo>
                    <a:pt x="3276788" y="53400"/>
                  </a:moveTo>
                  <a:lnTo>
                    <a:pt x="3271175" y="54552"/>
                  </a:lnTo>
                  <a:lnTo>
                    <a:pt x="3268130" y="55224"/>
                  </a:lnTo>
                  <a:lnTo>
                    <a:pt x="3262185" y="56233"/>
                  </a:lnTo>
                  <a:lnTo>
                    <a:pt x="3258483" y="62139"/>
                  </a:lnTo>
                  <a:lnTo>
                    <a:pt x="3259635" y="67751"/>
                  </a:lnTo>
                  <a:lnTo>
                    <a:pt x="3260166" y="71130"/>
                  </a:lnTo>
                  <a:lnTo>
                    <a:pt x="3262786" y="74217"/>
                  </a:lnTo>
                  <a:lnTo>
                    <a:pt x="3267786" y="76349"/>
                  </a:lnTo>
                  <a:lnTo>
                    <a:pt x="3270070" y="76536"/>
                  </a:lnTo>
                  <a:lnTo>
                    <a:pt x="3272163" y="76248"/>
                  </a:lnTo>
                  <a:lnTo>
                    <a:pt x="3275207" y="75576"/>
                  </a:lnTo>
                  <a:lnTo>
                    <a:pt x="3281153" y="74566"/>
                  </a:lnTo>
                  <a:lnTo>
                    <a:pt x="3284854" y="68661"/>
                  </a:lnTo>
                  <a:lnTo>
                    <a:pt x="3283703" y="63047"/>
                  </a:lnTo>
                  <a:lnTo>
                    <a:pt x="3282693" y="57102"/>
                  </a:lnTo>
                  <a:lnTo>
                    <a:pt x="3276788" y="53400"/>
                  </a:lnTo>
                  <a:close/>
                </a:path>
                <a:path w="20083145" h="5932170">
                  <a:moveTo>
                    <a:pt x="5966084" y="1195444"/>
                  </a:moveTo>
                  <a:lnTo>
                    <a:pt x="5959372" y="1194552"/>
                  </a:lnTo>
                  <a:lnTo>
                    <a:pt x="5950058" y="1201609"/>
                  </a:lnTo>
                  <a:lnTo>
                    <a:pt x="5949166" y="1208320"/>
                  </a:lnTo>
                  <a:lnTo>
                    <a:pt x="5954460" y="1215305"/>
                  </a:lnTo>
                  <a:lnTo>
                    <a:pt x="5955700" y="1217016"/>
                  </a:lnTo>
                  <a:lnTo>
                    <a:pt x="5958891" y="1218771"/>
                  </a:lnTo>
                  <a:lnTo>
                    <a:pt x="5962223" y="1220192"/>
                  </a:lnTo>
                  <a:lnTo>
                    <a:pt x="5966267" y="1219949"/>
                  </a:lnTo>
                  <a:lnTo>
                    <a:pt x="5969356" y="1217326"/>
                  </a:lnTo>
                  <a:lnTo>
                    <a:pt x="5974013" y="1213797"/>
                  </a:lnTo>
                  <a:lnTo>
                    <a:pt x="5974905" y="1207086"/>
                  </a:lnTo>
                  <a:lnTo>
                    <a:pt x="5966084" y="1195444"/>
                  </a:lnTo>
                  <a:close/>
                </a:path>
                <a:path w="20083145" h="5932170">
                  <a:moveTo>
                    <a:pt x="14760062" y="4936423"/>
                  </a:moveTo>
                  <a:lnTo>
                    <a:pt x="14751929" y="4938863"/>
                  </a:lnTo>
                  <a:lnTo>
                    <a:pt x="14746033" y="4940681"/>
                  </a:lnTo>
                  <a:lnTo>
                    <a:pt x="14742997" y="4946871"/>
                  </a:lnTo>
                  <a:lnTo>
                    <a:pt x="14744624" y="4952292"/>
                  </a:lnTo>
                  <a:lnTo>
                    <a:pt x="14745628" y="4955479"/>
                  </a:lnTo>
                  <a:lnTo>
                    <a:pt x="14748061" y="4958093"/>
                  </a:lnTo>
                  <a:lnTo>
                    <a:pt x="14753061" y="4960225"/>
                  </a:lnTo>
                  <a:lnTo>
                    <a:pt x="14755344" y="4960411"/>
                  </a:lnTo>
                  <a:lnTo>
                    <a:pt x="14760767" y="4958784"/>
                  </a:lnTo>
                  <a:lnTo>
                    <a:pt x="14766663" y="4956966"/>
                  </a:lnTo>
                  <a:lnTo>
                    <a:pt x="14769697" y="4950775"/>
                  </a:lnTo>
                  <a:lnTo>
                    <a:pt x="14768070" y="4945354"/>
                  </a:lnTo>
                  <a:lnTo>
                    <a:pt x="14766251" y="4939457"/>
                  </a:lnTo>
                  <a:lnTo>
                    <a:pt x="14760062" y="4936423"/>
                  </a:lnTo>
                  <a:close/>
                </a:path>
                <a:path w="20083145" h="5932170">
                  <a:moveTo>
                    <a:pt x="5913581" y="1127350"/>
                  </a:moveTo>
                  <a:lnTo>
                    <a:pt x="5906729" y="1126790"/>
                  </a:lnTo>
                  <a:lnTo>
                    <a:pt x="5897415" y="1133849"/>
                  </a:lnTo>
                  <a:lnTo>
                    <a:pt x="5896856" y="1140701"/>
                  </a:lnTo>
                  <a:lnTo>
                    <a:pt x="5902149" y="1147686"/>
                  </a:lnTo>
                  <a:lnTo>
                    <a:pt x="5903056" y="1149255"/>
                  </a:lnTo>
                  <a:lnTo>
                    <a:pt x="5906246" y="1151010"/>
                  </a:lnTo>
                  <a:lnTo>
                    <a:pt x="5906389" y="1150677"/>
                  </a:lnTo>
                  <a:lnTo>
                    <a:pt x="5910055" y="1152241"/>
                  </a:lnTo>
                  <a:lnTo>
                    <a:pt x="5914099" y="1151996"/>
                  </a:lnTo>
                  <a:lnTo>
                    <a:pt x="5917187" y="1149374"/>
                  </a:lnTo>
                  <a:lnTo>
                    <a:pt x="5921844" y="1145845"/>
                  </a:lnTo>
                  <a:lnTo>
                    <a:pt x="5922404" y="1138992"/>
                  </a:lnTo>
                  <a:lnTo>
                    <a:pt x="5913581" y="1127350"/>
                  </a:lnTo>
                  <a:close/>
                </a:path>
                <a:path w="20083145" h="5932170">
                  <a:moveTo>
                    <a:pt x="3361740" y="38031"/>
                  </a:moveTo>
                  <a:lnTo>
                    <a:pt x="3355795" y="39040"/>
                  </a:lnTo>
                  <a:lnTo>
                    <a:pt x="3352893" y="39378"/>
                  </a:lnTo>
                  <a:lnTo>
                    <a:pt x="3346946" y="40388"/>
                  </a:lnTo>
                  <a:lnTo>
                    <a:pt x="3343054" y="45819"/>
                  </a:lnTo>
                  <a:lnTo>
                    <a:pt x="3344063" y="51764"/>
                  </a:lnTo>
                  <a:lnTo>
                    <a:pt x="3344784" y="55617"/>
                  </a:lnTo>
                  <a:lnTo>
                    <a:pt x="3347073" y="58563"/>
                  </a:lnTo>
                  <a:lnTo>
                    <a:pt x="3352406" y="60838"/>
                  </a:lnTo>
                  <a:lnTo>
                    <a:pt x="3356450" y="60593"/>
                  </a:lnTo>
                  <a:lnTo>
                    <a:pt x="3359351" y="60256"/>
                  </a:lnTo>
                  <a:lnTo>
                    <a:pt x="3365298" y="59246"/>
                  </a:lnTo>
                  <a:lnTo>
                    <a:pt x="3369190" y="53815"/>
                  </a:lnTo>
                  <a:lnTo>
                    <a:pt x="3367171" y="41924"/>
                  </a:lnTo>
                  <a:lnTo>
                    <a:pt x="3361740" y="38031"/>
                  </a:lnTo>
                  <a:close/>
                </a:path>
                <a:path w="20083145" h="5932170">
                  <a:moveTo>
                    <a:pt x="14842143" y="4911160"/>
                  </a:moveTo>
                  <a:lnTo>
                    <a:pt x="14834012" y="4913602"/>
                  </a:lnTo>
                  <a:lnTo>
                    <a:pt x="14828447" y="4915561"/>
                  </a:lnTo>
                  <a:lnTo>
                    <a:pt x="14825079" y="4921610"/>
                  </a:lnTo>
                  <a:lnTo>
                    <a:pt x="14827039" y="4927173"/>
                  </a:lnTo>
                  <a:lnTo>
                    <a:pt x="14828186" y="4930026"/>
                  </a:lnTo>
                  <a:lnTo>
                    <a:pt x="14830618" y="4932640"/>
                  </a:lnTo>
                  <a:lnTo>
                    <a:pt x="14833285" y="4933777"/>
                  </a:lnTo>
                  <a:lnTo>
                    <a:pt x="14832808" y="4933967"/>
                  </a:lnTo>
                  <a:lnTo>
                    <a:pt x="14835142" y="4934962"/>
                  </a:lnTo>
                  <a:lnTo>
                    <a:pt x="14837427" y="4935149"/>
                  </a:lnTo>
                  <a:lnTo>
                    <a:pt x="14842848" y="4933522"/>
                  </a:lnTo>
                  <a:lnTo>
                    <a:pt x="14848744" y="4931705"/>
                  </a:lnTo>
                  <a:lnTo>
                    <a:pt x="14851779" y="4925514"/>
                  </a:lnTo>
                  <a:lnTo>
                    <a:pt x="14850151" y="4920092"/>
                  </a:lnTo>
                  <a:lnTo>
                    <a:pt x="14848333" y="4914196"/>
                  </a:lnTo>
                  <a:lnTo>
                    <a:pt x="14842143" y="4911160"/>
                  </a:lnTo>
                  <a:close/>
                </a:path>
                <a:path w="20083145" h="5932170">
                  <a:moveTo>
                    <a:pt x="5858702" y="1060211"/>
                  </a:moveTo>
                  <a:lnTo>
                    <a:pt x="5851849" y="1059652"/>
                  </a:lnTo>
                  <a:lnTo>
                    <a:pt x="5847526" y="1063323"/>
                  </a:lnTo>
                  <a:lnTo>
                    <a:pt x="5843060" y="1067327"/>
                  </a:lnTo>
                  <a:lnTo>
                    <a:pt x="5842501" y="1074180"/>
                  </a:lnTo>
                  <a:lnTo>
                    <a:pt x="5846172" y="1078504"/>
                  </a:lnTo>
                  <a:lnTo>
                    <a:pt x="5847937" y="1080831"/>
                  </a:lnTo>
                  <a:lnTo>
                    <a:pt x="5849319" y="1082209"/>
                  </a:lnTo>
                  <a:lnTo>
                    <a:pt x="5852176" y="1083822"/>
                  </a:lnTo>
                  <a:lnTo>
                    <a:pt x="5855509" y="1085244"/>
                  </a:lnTo>
                  <a:lnTo>
                    <a:pt x="5860028" y="1084809"/>
                  </a:lnTo>
                  <a:lnTo>
                    <a:pt x="5863117" y="1082186"/>
                  </a:lnTo>
                  <a:lnTo>
                    <a:pt x="5867583" y="1078182"/>
                  </a:lnTo>
                  <a:lnTo>
                    <a:pt x="5868142" y="1071329"/>
                  </a:lnTo>
                  <a:lnTo>
                    <a:pt x="5864471" y="1067005"/>
                  </a:lnTo>
                  <a:lnTo>
                    <a:pt x="5862706" y="1064677"/>
                  </a:lnTo>
                  <a:lnTo>
                    <a:pt x="5858702" y="1060211"/>
                  </a:lnTo>
                  <a:close/>
                </a:path>
                <a:path w="20083145" h="5932170">
                  <a:moveTo>
                    <a:pt x="3446889" y="25896"/>
                  </a:moveTo>
                  <a:lnTo>
                    <a:pt x="3432380" y="27586"/>
                  </a:lnTo>
                  <a:lnTo>
                    <a:pt x="3428488" y="33017"/>
                  </a:lnTo>
                  <a:lnTo>
                    <a:pt x="3429164" y="38821"/>
                  </a:lnTo>
                  <a:lnTo>
                    <a:pt x="3429550" y="42532"/>
                  </a:lnTo>
                  <a:lnTo>
                    <a:pt x="3432173" y="45619"/>
                  </a:lnTo>
                  <a:lnTo>
                    <a:pt x="3437173" y="47752"/>
                  </a:lnTo>
                  <a:lnTo>
                    <a:pt x="3441074" y="47840"/>
                  </a:lnTo>
                  <a:lnTo>
                    <a:pt x="3449780" y="46827"/>
                  </a:lnTo>
                  <a:lnTo>
                    <a:pt x="3453672" y="41396"/>
                  </a:lnTo>
                  <a:lnTo>
                    <a:pt x="3452320" y="29789"/>
                  </a:lnTo>
                  <a:lnTo>
                    <a:pt x="3446889" y="25896"/>
                  </a:lnTo>
                  <a:close/>
                </a:path>
                <a:path w="20083145" h="5932170">
                  <a:moveTo>
                    <a:pt x="14924367" y="4885565"/>
                  </a:moveTo>
                  <a:lnTo>
                    <a:pt x="14918803" y="4887526"/>
                  </a:lnTo>
                  <a:lnTo>
                    <a:pt x="14916093" y="4888340"/>
                  </a:lnTo>
                  <a:lnTo>
                    <a:pt x="14910529" y="4890300"/>
                  </a:lnTo>
                  <a:lnTo>
                    <a:pt x="14907337" y="4896030"/>
                  </a:lnTo>
                  <a:lnTo>
                    <a:pt x="14907160" y="4896348"/>
                  </a:lnTo>
                  <a:lnTo>
                    <a:pt x="14909120" y="4901911"/>
                  </a:lnTo>
                  <a:lnTo>
                    <a:pt x="14910267" y="4904765"/>
                  </a:lnTo>
                  <a:lnTo>
                    <a:pt x="14912700" y="4907378"/>
                  </a:lnTo>
                  <a:lnTo>
                    <a:pt x="14917699" y="4909511"/>
                  </a:lnTo>
                  <a:lnTo>
                    <a:pt x="14919983" y="4909697"/>
                  </a:lnTo>
                  <a:lnTo>
                    <a:pt x="14925405" y="4908070"/>
                  </a:lnTo>
                  <a:lnTo>
                    <a:pt x="14930968" y="4906110"/>
                  </a:lnTo>
                  <a:lnTo>
                    <a:pt x="14934158" y="4900379"/>
                  </a:lnTo>
                  <a:lnTo>
                    <a:pt x="14934335" y="4900061"/>
                  </a:lnTo>
                  <a:lnTo>
                    <a:pt x="14930415" y="4888933"/>
                  </a:lnTo>
                  <a:lnTo>
                    <a:pt x="14924367" y="4885565"/>
                  </a:lnTo>
                  <a:close/>
                </a:path>
                <a:path w="20083145" h="5932170">
                  <a:moveTo>
                    <a:pt x="5803254" y="994406"/>
                  </a:moveTo>
                  <a:lnTo>
                    <a:pt x="5796402" y="993846"/>
                  </a:lnTo>
                  <a:lnTo>
                    <a:pt x="5791936" y="997851"/>
                  </a:lnTo>
                  <a:lnTo>
                    <a:pt x="5787279" y="1001379"/>
                  </a:lnTo>
                  <a:lnTo>
                    <a:pt x="5786720" y="1008232"/>
                  </a:lnTo>
                  <a:lnTo>
                    <a:pt x="5790724" y="1012698"/>
                  </a:lnTo>
                  <a:lnTo>
                    <a:pt x="5792489" y="1015027"/>
                  </a:lnTo>
                  <a:lnTo>
                    <a:pt x="5793395" y="1016596"/>
                  </a:lnTo>
                  <a:lnTo>
                    <a:pt x="5799727" y="1019297"/>
                  </a:lnTo>
                  <a:lnTo>
                    <a:pt x="5804247" y="1018861"/>
                  </a:lnTo>
                  <a:lnTo>
                    <a:pt x="5807336" y="1016238"/>
                  </a:lnTo>
                  <a:lnTo>
                    <a:pt x="5811993" y="1012709"/>
                  </a:lnTo>
                  <a:lnTo>
                    <a:pt x="5812552" y="1005857"/>
                  </a:lnTo>
                  <a:lnTo>
                    <a:pt x="5808547" y="1001391"/>
                  </a:lnTo>
                  <a:lnTo>
                    <a:pt x="5803254" y="994406"/>
                  </a:lnTo>
                  <a:close/>
                </a:path>
                <a:path w="20083145" h="5932170">
                  <a:moveTo>
                    <a:pt x="3532754" y="14855"/>
                  </a:moveTo>
                  <a:lnTo>
                    <a:pt x="3518245" y="16545"/>
                  </a:lnTo>
                  <a:lnTo>
                    <a:pt x="3514019" y="21833"/>
                  </a:lnTo>
                  <a:lnTo>
                    <a:pt x="3514695" y="27637"/>
                  </a:lnTo>
                  <a:lnTo>
                    <a:pt x="3515273" y="31823"/>
                  </a:lnTo>
                  <a:lnTo>
                    <a:pt x="3517895" y="34911"/>
                  </a:lnTo>
                  <a:lnTo>
                    <a:pt x="3522561" y="36902"/>
                  </a:lnTo>
                  <a:lnTo>
                    <a:pt x="3526463" y="36990"/>
                  </a:lnTo>
                  <a:lnTo>
                    <a:pt x="3535169" y="35976"/>
                  </a:lnTo>
                  <a:lnTo>
                    <a:pt x="3539395" y="30688"/>
                  </a:lnTo>
                  <a:lnTo>
                    <a:pt x="3538043" y="19081"/>
                  </a:lnTo>
                  <a:lnTo>
                    <a:pt x="3532754" y="14855"/>
                  </a:lnTo>
                  <a:close/>
                </a:path>
                <a:path w="20083145" h="5932170">
                  <a:moveTo>
                    <a:pt x="5745953" y="930173"/>
                  </a:moveTo>
                  <a:lnTo>
                    <a:pt x="5739434" y="929756"/>
                  </a:lnTo>
                  <a:lnTo>
                    <a:pt x="5730502" y="937765"/>
                  </a:lnTo>
                  <a:lnTo>
                    <a:pt x="5730085" y="944284"/>
                  </a:lnTo>
                  <a:lnTo>
                    <a:pt x="5734090" y="948751"/>
                  </a:lnTo>
                  <a:lnTo>
                    <a:pt x="5735996" y="950746"/>
                  </a:lnTo>
                  <a:lnTo>
                    <a:pt x="5736903" y="952315"/>
                  </a:lnTo>
                  <a:lnTo>
                    <a:pt x="5743236" y="955016"/>
                  </a:lnTo>
                  <a:lnTo>
                    <a:pt x="5747755" y="954580"/>
                  </a:lnTo>
                  <a:lnTo>
                    <a:pt x="5750986" y="951623"/>
                  </a:lnTo>
                  <a:lnTo>
                    <a:pt x="5755451" y="947619"/>
                  </a:lnTo>
                  <a:lnTo>
                    <a:pt x="5755869" y="941100"/>
                  </a:lnTo>
                  <a:lnTo>
                    <a:pt x="5751864" y="936635"/>
                  </a:lnTo>
                  <a:lnTo>
                    <a:pt x="5749958" y="934640"/>
                  </a:lnTo>
                  <a:lnTo>
                    <a:pt x="5745953" y="930173"/>
                  </a:lnTo>
                  <a:close/>
                </a:path>
                <a:path w="20083145" h="5932170">
                  <a:moveTo>
                    <a:pt x="3619147" y="7191"/>
                  </a:moveTo>
                  <a:lnTo>
                    <a:pt x="3613486" y="7533"/>
                  </a:lnTo>
                  <a:lnTo>
                    <a:pt x="3610584" y="7871"/>
                  </a:lnTo>
                  <a:lnTo>
                    <a:pt x="3604447" y="8406"/>
                  </a:lnTo>
                  <a:lnTo>
                    <a:pt x="3599889" y="13551"/>
                  </a:lnTo>
                  <a:lnTo>
                    <a:pt x="3600564" y="19355"/>
                  </a:lnTo>
                  <a:lnTo>
                    <a:pt x="3600809" y="23399"/>
                  </a:lnTo>
                  <a:lnTo>
                    <a:pt x="3603289" y="26821"/>
                  </a:lnTo>
                  <a:lnTo>
                    <a:pt x="3608621" y="29096"/>
                  </a:lnTo>
                  <a:lnTo>
                    <a:pt x="3612048" y="29375"/>
                  </a:lnTo>
                  <a:lnTo>
                    <a:pt x="3614950" y="29037"/>
                  </a:lnTo>
                  <a:lnTo>
                    <a:pt x="3621087" y="28504"/>
                  </a:lnTo>
                  <a:lnTo>
                    <a:pt x="3625313" y="23215"/>
                  </a:lnTo>
                  <a:lnTo>
                    <a:pt x="3624971" y="17553"/>
                  </a:lnTo>
                  <a:lnTo>
                    <a:pt x="3624436" y="11416"/>
                  </a:lnTo>
                  <a:lnTo>
                    <a:pt x="3619147" y="7191"/>
                  </a:lnTo>
                  <a:close/>
                </a:path>
                <a:path w="20083145" h="5932170">
                  <a:moveTo>
                    <a:pt x="15006782" y="4860446"/>
                  </a:moveTo>
                  <a:lnTo>
                    <a:pt x="15001218" y="4862407"/>
                  </a:lnTo>
                  <a:lnTo>
                    <a:pt x="14998508" y="4863221"/>
                  </a:lnTo>
                  <a:lnTo>
                    <a:pt x="14992944" y="4865180"/>
                  </a:lnTo>
                  <a:lnTo>
                    <a:pt x="14989753" y="4870910"/>
                  </a:lnTo>
                  <a:lnTo>
                    <a:pt x="14989576" y="4871229"/>
                  </a:lnTo>
                  <a:lnTo>
                    <a:pt x="14991536" y="4876792"/>
                  </a:lnTo>
                  <a:lnTo>
                    <a:pt x="14992683" y="4879645"/>
                  </a:lnTo>
                  <a:lnTo>
                    <a:pt x="14995112" y="4882257"/>
                  </a:lnTo>
                  <a:lnTo>
                    <a:pt x="15000113" y="4884390"/>
                  </a:lnTo>
                  <a:lnTo>
                    <a:pt x="15002396" y="4884576"/>
                  </a:lnTo>
                  <a:lnTo>
                    <a:pt x="15007818" y="4882950"/>
                  </a:lnTo>
                  <a:lnTo>
                    <a:pt x="15013382" y="4880990"/>
                  </a:lnTo>
                  <a:lnTo>
                    <a:pt x="15016574" y="4875260"/>
                  </a:lnTo>
                  <a:lnTo>
                    <a:pt x="15016751" y="4874942"/>
                  </a:lnTo>
                  <a:lnTo>
                    <a:pt x="15012830" y="4863814"/>
                  </a:lnTo>
                  <a:lnTo>
                    <a:pt x="15006782" y="4860446"/>
                  </a:lnTo>
                  <a:close/>
                </a:path>
                <a:path w="20083145" h="5932170">
                  <a:moveTo>
                    <a:pt x="5687226" y="866515"/>
                  </a:moveTo>
                  <a:lnTo>
                    <a:pt x="5680564" y="866432"/>
                  </a:lnTo>
                  <a:lnTo>
                    <a:pt x="5671633" y="874440"/>
                  </a:lnTo>
                  <a:lnTo>
                    <a:pt x="5671549" y="881102"/>
                  </a:lnTo>
                  <a:lnTo>
                    <a:pt x="5675553" y="885568"/>
                  </a:lnTo>
                  <a:lnTo>
                    <a:pt x="5677460" y="887562"/>
                  </a:lnTo>
                  <a:lnTo>
                    <a:pt x="5678509" y="888797"/>
                  </a:lnTo>
                  <a:lnTo>
                    <a:pt x="5681175" y="889935"/>
                  </a:lnTo>
                  <a:lnTo>
                    <a:pt x="5681033" y="890268"/>
                  </a:lnTo>
                  <a:lnTo>
                    <a:pt x="5684700" y="891832"/>
                  </a:lnTo>
                  <a:lnTo>
                    <a:pt x="5689361" y="891064"/>
                  </a:lnTo>
                  <a:lnTo>
                    <a:pt x="5692592" y="888107"/>
                  </a:lnTo>
                  <a:lnTo>
                    <a:pt x="5697057" y="884103"/>
                  </a:lnTo>
                  <a:lnTo>
                    <a:pt x="5697141" y="877442"/>
                  </a:lnTo>
                  <a:lnTo>
                    <a:pt x="5693137" y="872977"/>
                  </a:lnTo>
                  <a:lnTo>
                    <a:pt x="5691230" y="870981"/>
                  </a:lnTo>
                  <a:lnTo>
                    <a:pt x="5687226" y="866515"/>
                  </a:lnTo>
                  <a:close/>
                </a:path>
                <a:path w="20083145" h="5932170">
                  <a:moveTo>
                    <a:pt x="3705546" y="2286"/>
                  </a:moveTo>
                  <a:lnTo>
                    <a:pt x="3699551" y="2486"/>
                  </a:lnTo>
                  <a:lnTo>
                    <a:pt x="3696649" y="2824"/>
                  </a:lnTo>
                  <a:lnTo>
                    <a:pt x="3690987" y="3167"/>
                  </a:lnTo>
                  <a:lnTo>
                    <a:pt x="3686237" y="7838"/>
                  </a:lnTo>
                  <a:lnTo>
                    <a:pt x="3686438" y="13833"/>
                  </a:lnTo>
                  <a:lnTo>
                    <a:pt x="3686541" y="18210"/>
                  </a:lnTo>
                  <a:lnTo>
                    <a:pt x="3689354" y="21774"/>
                  </a:lnTo>
                  <a:lnTo>
                    <a:pt x="3693020" y="23338"/>
                  </a:lnTo>
                  <a:lnTo>
                    <a:pt x="3692829" y="22863"/>
                  </a:lnTo>
                  <a:lnTo>
                    <a:pt x="3694496" y="23573"/>
                  </a:lnTo>
                  <a:lnTo>
                    <a:pt x="3697589" y="23711"/>
                  </a:lnTo>
                  <a:lnTo>
                    <a:pt x="3700349" y="23706"/>
                  </a:lnTo>
                  <a:lnTo>
                    <a:pt x="3706010" y="23364"/>
                  </a:lnTo>
                  <a:lnTo>
                    <a:pt x="3710760" y="18693"/>
                  </a:lnTo>
                  <a:lnTo>
                    <a:pt x="3710560" y="12697"/>
                  </a:lnTo>
                  <a:lnTo>
                    <a:pt x="3710217" y="7036"/>
                  </a:lnTo>
                  <a:lnTo>
                    <a:pt x="3705546" y="2286"/>
                  </a:lnTo>
                  <a:close/>
                </a:path>
                <a:path w="20083145" h="5932170">
                  <a:moveTo>
                    <a:pt x="5626979" y="804571"/>
                  </a:moveTo>
                  <a:lnTo>
                    <a:pt x="5620318" y="804488"/>
                  </a:lnTo>
                  <a:lnTo>
                    <a:pt x="5612053" y="812781"/>
                  </a:lnTo>
                  <a:lnTo>
                    <a:pt x="5611968" y="819443"/>
                  </a:lnTo>
                  <a:lnTo>
                    <a:pt x="5616115" y="823575"/>
                  </a:lnTo>
                  <a:lnTo>
                    <a:pt x="5618022" y="825571"/>
                  </a:lnTo>
                  <a:lnTo>
                    <a:pt x="5619071" y="826806"/>
                  </a:lnTo>
                  <a:lnTo>
                    <a:pt x="5625401" y="829507"/>
                  </a:lnTo>
                  <a:lnTo>
                    <a:pt x="5630065" y="828738"/>
                  </a:lnTo>
                  <a:lnTo>
                    <a:pt x="5633295" y="825783"/>
                  </a:lnTo>
                  <a:lnTo>
                    <a:pt x="5637428" y="821636"/>
                  </a:lnTo>
                  <a:lnTo>
                    <a:pt x="5637512" y="814975"/>
                  </a:lnTo>
                  <a:lnTo>
                    <a:pt x="5633365" y="810842"/>
                  </a:lnTo>
                  <a:lnTo>
                    <a:pt x="5631125" y="808704"/>
                  </a:lnTo>
                  <a:lnTo>
                    <a:pt x="5626979" y="804571"/>
                  </a:lnTo>
                  <a:close/>
                </a:path>
                <a:path w="20083145" h="5932170">
                  <a:moveTo>
                    <a:pt x="15089006" y="4834851"/>
                  </a:moveTo>
                  <a:lnTo>
                    <a:pt x="15083442" y="4836810"/>
                  </a:lnTo>
                  <a:lnTo>
                    <a:pt x="15080732" y="4837624"/>
                  </a:lnTo>
                  <a:lnTo>
                    <a:pt x="15075168" y="4839586"/>
                  </a:lnTo>
                  <a:lnTo>
                    <a:pt x="15071976" y="4845315"/>
                  </a:lnTo>
                  <a:lnTo>
                    <a:pt x="15071799" y="4845632"/>
                  </a:lnTo>
                  <a:lnTo>
                    <a:pt x="15073759" y="4851197"/>
                  </a:lnTo>
                  <a:lnTo>
                    <a:pt x="15074906" y="4854049"/>
                  </a:lnTo>
                  <a:lnTo>
                    <a:pt x="15077339" y="4856663"/>
                  </a:lnTo>
                  <a:lnTo>
                    <a:pt x="15082338" y="4858795"/>
                  </a:lnTo>
                  <a:lnTo>
                    <a:pt x="15084621" y="4858981"/>
                  </a:lnTo>
                  <a:lnTo>
                    <a:pt x="15090044" y="4857355"/>
                  </a:lnTo>
                  <a:lnTo>
                    <a:pt x="15095607" y="4855395"/>
                  </a:lnTo>
                  <a:lnTo>
                    <a:pt x="15098797" y="4849665"/>
                  </a:lnTo>
                  <a:lnTo>
                    <a:pt x="15098974" y="4849346"/>
                  </a:lnTo>
                  <a:lnTo>
                    <a:pt x="15095053" y="4838219"/>
                  </a:lnTo>
                  <a:lnTo>
                    <a:pt x="15089006" y="4834851"/>
                  </a:lnTo>
                  <a:close/>
                </a:path>
                <a:path w="20083145" h="5932170">
                  <a:moveTo>
                    <a:pt x="3791615" y="0"/>
                  </a:moveTo>
                  <a:lnTo>
                    <a:pt x="3785621" y="199"/>
                  </a:lnTo>
                  <a:lnTo>
                    <a:pt x="3782861" y="204"/>
                  </a:lnTo>
                  <a:lnTo>
                    <a:pt x="3776866" y="405"/>
                  </a:lnTo>
                  <a:lnTo>
                    <a:pt x="3772116" y="5076"/>
                  </a:lnTo>
                  <a:lnTo>
                    <a:pt x="3772317" y="11071"/>
                  </a:lnTo>
                  <a:lnTo>
                    <a:pt x="3772419" y="15448"/>
                  </a:lnTo>
                  <a:lnTo>
                    <a:pt x="3775090" y="19345"/>
                  </a:lnTo>
                  <a:lnTo>
                    <a:pt x="3778756" y="20909"/>
                  </a:lnTo>
                  <a:lnTo>
                    <a:pt x="3778898" y="20576"/>
                  </a:lnTo>
                  <a:lnTo>
                    <a:pt x="3780232" y="21144"/>
                  </a:lnTo>
                  <a:lnTo>
                    <a:pt x="3783183" y="21615"/>
                  </a:lnTo>
                  <a:lnTo>
                    <a:pt x="3785942" y="21610"/>
                  </a:lnTo>
                  <a:lnTo>
                    <a:pt x="3791938" y="21409"/>
                  </a:lnTo>
                  <a:lnTo>
                    <a:pt x="3796687" y="16740"/>
                  </a:lnTo>
                  <a:lnTo>
                    <a:pt x="3796287" y="4749"/>
                  </a:lnTo>
                  <a:lnTo>
                    <a:pt x="3791615" y="0"/>
                  </a:lnTo>
                  <a:close/>
                </a:path>
                <a:path w="20083145" h="5932170">
                  <a:moveTo>
                    <a:pt x="5565497" y="743677"/>
                  </a:moveTo>
                  <a:lnTo>
                    <a:pt x="5558693" y="743927"/>
                  </a:lnTo>
                  <a:lnTo>
                    <a:pt x="5550428" y="752221"/>
                  </a:lnTo>
                  <a:lnTo>
                    <a:pt x="5550678" y="759023"/>
                  </a:lnTo>
                  <a:lnTo>
                    <a:pt x="5554824" y="763156"/>
                  </a:lnTo>
                  <a:lnTo>
                    <a:pt x="5556730" y="765152"/>
                  </a:lnTo>
                  <a:lnTo>
                    <a:pt x="5557779" y="766387"/>
                  </a:lnTo>
                  <a:lnTo>
                    <a:pt x="5564112" y="769088"/>
                  </a:lnTo>
                  <a:lnTo>
                    <a:pt x="5569107" y="768461"/>
                  </a:lnTo>
                  <a:lnTo>
                    <a:pt x="5572146" y="765030"/>
                  </a:lnTo>
                  <a:lnTo>
                    <a:pt x="5576279" y="760884"/>
                  </a:lnTo>
                  <a:lnTo>
                    <a:pt x="5576030" y="754079"/>
                  </a:lnTo>
                  <a:lnTo>
                    <a:pt x="5571883" y="749947"/>
                  </a:lnTo>
                  <a:lnTo>
                    <a:pt x="5569643" y="747810"/>
                  </a:lnTo>
                  <a:lnTo>
                    <a:pt x="5565497" y="743677"/>
                  </a:lnTo>
                  <a:close/>
                </a:path>
                <a:path w="20083145" h="5932170">
                  <a:moveTo>
                    <a:pt x="3878214" y="1089"/>
                  </a:moveTo>
                  <a:lnTo>
                    <a:pt x="3872361" y="957"/>
                  </a:lnTo>
                  <a:lnTo>
                    <a:pt x="3869268" y="820"/>
                  </a:lnTo>
                  <a:lnTo>
                    <a:pt x="3863416" y="686"/>
                  </a:lnTo>
                  <a:lnTo>
                    <a:pt x="3858666" y="5357"/>
                  </a:lnTo>
                  <a:lnTo>
                    <a:pt x="3858533" y="11210"/>
                  </a:lnTo>
                  <a:lnTo>
                    <a:pt x="3858161" y="15778"/>
                  </a:lnTo>
                  <a:lnTo>
                    <a:pt x="3860831" y="19675"/>
                  </a:lnTo>
                  <a:lnTo>
                    <a:pt x="3864831" y="21381"/>
                  </a:lnTo>
                  <a:lnTo>
                    <a:pt x="3864973" y="21048"/>
                  </a:lnTo>
                  <a:lnTo>
                    <a:pt x="3866306" y="21617"/>
                  </a:lnTo>
                  <a:lnTo>
                    <a:pt x="3868924" y="21945"/>
                  </a:lnTo>
                  <a:lnTo>
                    <a:pt x="3872016" y="22084"/>
                  </a:lnTo>
                  <a:lnTo>
                    <a:pt x="3877869" y="22216"/>
                  </a:lnTo>
                  <a:lnTo>
                    <a:pt x="3882620" y="17545"/>
                  </a:lnTo>
                  <a:lnTo>
                    <a:pt x="3882886" y="5839"/>
                  </a:lnTo>
                  <a:lnTo>
                    <a:pt x="3878214" y="1089"/>
                  </a:lnTo>
                  <a:close/>
                </a:path>
                <a:path w="20083145" h="5932170">
                  <a:moveTo>
                    <a:pt x="15171563" y="4809398"/>
                  </a:moveTo>
                  <a:lnTo>
                    <a:pt x="15165999" y="4811359"/>
                  </a:lnTo>
                  <a:lnTo>
                    <a:pt x="15163289" y="4812172"/>
                  </a:lnTo>
                  <a:lnTo>
                    <a:pt x="15157725" y="4814133"/>
                  </a:lnTo>
                  <a:lnTo>
                    <a:pt x="15154533" y="4819862"/>
                  </a:lnTo>
                  <a:lnTo>
                    <a:pt x="15154355" y="4820181"/>
                  </a:lnTo>
                  <a:lnTo>
                    <a:pt x="15156316" y="4825744"/>
                  </a:lnTo>
                  <a:lnTo>
                    <a:pt x="15157464" y="4828597"/>
                  </a:lnTo>
                  <a:lnTo>
                    <a:pt x="15159893" y="4831209"/>
                  </a:lnTo>
                  <a:lnTo>
                    <a:pt x="15164894" y="4833342"/>
                  </a:lnTo>
                  <a:lnTo>
                    <a:pt x="15167177" y="4833528"/>
                  </a:lnTo>
                  <a:lnTo>
                    <a:pt x="15172599" y="4831902"/>
                  </a:lnTo>
                  <a:lnTo>
                    <a:pt x="15178162" y="4829942"/>
                  </a:lnTo>
                  <a:lnTo>
                    <a:pt x="15181354" y="4824212"/>
                  </a:lnTo>
                  <a:lnTo>
                    <a:pt x="15181532" y="4823894"/>
                  </a:lnTo>
                  <a:lnTo>
                    <a:pt x="15177611" y="4812766"/>
                  </a:lnTo>
                  <a:lnTo>
                    <a:pt x="15171563" y="4809398"/>
                  </a:lnTo>
                  <a:close/>
                </a:path>
                <a:path w="20083145" h="5932170">
                  <a:moveTo>
                    <a:pt x="5502162" y="684356"/>
                  </a:moveTo>
                  <a:lnTo>
                    <a:pt x="5495357" y="684606"/>
                  </a:lnTo>
                  <a:lnTo>
                    <a:pt x="5491559" y="688895"/>
                  </a:lnTo>
                  <a:lnTo>
                    <a:pt x="5487617" y="693517"/>
                  </a:lnTo>
                  <a:lnTo>
                    <a:pt x="5487866" y="700320"/>
                  </a:lnTo>
                  <a:lnTo>
                    <a:pt x="5492155" y="704120"/>
                  </a:lnTo>
                  <a:lnTo>
                    <a:pt x="5494395" y="706257"/>
                  </a:lnTo>
                  <a:lnTo>
                    <a:pt x="5495110" y="707351"/>
                  </a:lnTo>
                  <a:lnTo>
                    <a:pt x="5501441" y="710051"/>
                  </a:lnTo>
                  <a:lnTo>
                    <a:pt x="5506581" y="709091"/>
                  </a:lnTo>
                  <a:lnTo>
                    <a:pt x="5509620" y="705661"/>
                  </a:lnTo>
                  <a:lnTo>
                    <a:pt x="5513561" y="701037"/>
                  </a:lnTo>
                  <a:lnTo>
                    <a:pt x="5513312" y="694235"/>
                  </a:lnTo>
                  <a:lnTo>
                    <a:pt x="5509023" y="690436"/>
                  </a:lnTo>
                  <a:lnTo>
                    <a:pt x="5506783" y="688298"/>
                  </a:lnTo>
                  <a:lnTo>
                    <a:pt x="5502162" y="684356"/>
                  </a:lnTo>
                  <a:close/>
                </a:path>
                <a:path w="20083145" h="5932170">
                  <a:moveTo>
                    <a:pt x="3964484" y="4797"/>
                  </a:moveTo>
                  <a:lnTo>
                    <a:pt x="3958774" y="4332"/>
                  </a:lnTo>
                  <a:lnTo>
                    <a:pt x="3949495" y="3919"/>
                  </a:lnTo>
                  <a:lnTo>
                    <a:pt x="3944745" y="8590"/>
                  </a:lnTo>
                  <a:lnTo>
                    <a:pt x="3944279" y="14300"/>
                  </a:lnTo>
                  <a:lnTo>
                    <a:pt x="3944239" y="19011"/>
                  </a:lnTo>
                  <a:lnTo>
                    <a:pt x="3946768" y="23241"/>
                  </a:lnTo>
                  <a:lnTo>
                    <a:pt x="3951768" y="25374"/>
                  </a:lnTo>
                  <a:lnTo>
                    <a:pt x="3954385" y="25702"/>
                  </a:lnTo>
                  <a:lnTo>
                    <a:pt x="3963664" y="26115"/>
                  </a:lnTo>
                  <a:lnTo>
                    <a:pt x="3968415" y="21443"/>
                  </a:lnTo>
                  <a:lnTo>
                    <a:pt x="3968881" y="15733"/>
                  </a:lnTo>
                  <a:lnTo>
                    <a:pt x="3969156" y="9547"/>
                  </a:lnTo>
                  <a:lnTo>
                    <a:pt x="3964484" y="4797"/>
                  </a:lnTo>
                  <a:close/>
                </a:path>
                <a:path w="20083145" h="5932170">
                  <a:moveTo>
                    <a:pt x="5437213" y="627892"/>
                  </a:moveTo>
                  <a:lnTo>
                    <a:pt x="5430410" y="628143"/>
                  </a:lnTo>
                  <a:lnTo>
                    <a:pt x="5426468" y="632765"/>
                  </a:lnTo>
                  <a:lnTo>
                    <a:pt x="5422669" y="637053"/>
                  </a:lnTo>
                  <a:lnTo>
                    <a:pt x="5422918" y="643857"/>
                  </a:lnTo>
                  <a:lnTo>
                    <a:pt x="5427540" y="647798"/>
                  </a:lnTo>
                  <a:lnTo>
                    <a:pt x="5429922" y="649602"/>
                  </a:lnTo>
                  <a:lnTo>
                    <a:pt x="5430780" y="650362"/>
                  </a:lnTo>
                  <a:lnTo>
                    <a:pt x="5436780" y="652922"/>
                  </a:lnTo>
                  <a:lnTo>
                    <a:pt x="5441917" y="651961"/>
                  </a:lnTo>
                  <a:lnTo>
                    <a:pt x="5448755" y="644242"/>
                  </a:lnTo>
                  <a:lnTo>
                    <a:pt x="5448173" y="637296"/>
                  </a:lnTo>
                  <a:lnTo>
                    <a:pt x="5443884" y="633496"/>
                  </a:lnTo>
                  <a:lnTo>
                    <a:pt x="5441502" y="631692"/>
                  </a:lnTo>
                  <a:lnTo>
                    <a:pt x="5437213" y="627892"/>
                  </a:lnTo>
                  <a:close/>
                </a:path>
                <a:path w="20083145" h="5932170">
                  <a:moveTo>
                    <a:pt x="4050951" y="11740"/>
                  </a:moveTo>
                  <a:lnTo>
                    <a:pt x="4044907" y="11132"/>
                  </a:lnTo>
                  <a:lnTo>
                    <a:pt x="4041956" y="10661"/>
                  </a:lnTo>
                  <a:lnTo>
                    <a:pt x="4036246" y="10194"/>
                  </a:lnTo>
                  <a:lnTo>
                    <a:pt x="4030970" y="14249"/>
                  </a:lnTo>
                  <a:lnTo>
                    <a:pt x="4029886" y="24816"/>
                  </a:lnTo>
                  <a:lnTo>
                    <a:pt x="4029847" y="25194"/>
                  </a:lnTo>
                  <a:lnTo>
                    <a:pt x="4032710" y="29566"/>
                  </a:lnTo>
                  <a:lnTo>
                    <a:pt x="4036710" y="31272"/>
                  </a:lnTo>
                  <a:lnTo>
                    <a:pt x="4036851" y="30940"/>
                  </a:lnTo>
                  <a:lnTo>
                    <a:pt x="4037851" y="31366"/>
                  </a:lnTo>
                  <a:lnTo>
                    <a:pt x="4039994" y="31885"/>
                  </a:lnTo>
                  <a:lnTo>
                    <a:pt x="4042944" y="32356"/>
                  </a:lnTo>
                  <a:lnTo>
                    <a:pt x="4048655" y="32822"/>
                  </a:lnTo>
                  <a:lnTo>
                    <a:pt x="4053929" y="28769"/>
                  </a:lnTo>
                  <a:lnTo>
                    <a:pt x="4054537" y="22725"/>
                  </a:lnTo>
                  <a:lnTo>
                    <a:pt x="4055003" y="17015"/>
                  </a:lnTo>
                  <a:lnTo>
                    <a:pt x="4050951" y="11740"/>
                  </a:lnTo>
                  <a:close/>
                </a:path>
                <a:path w="20083145" h="5932170">
                  <a:moveTo>
                    <a:pt x="5371171" y="572146"/>
                  </a:moveTo>
                  <a:lnTo>
                    <a:pt x="5364559" y="572870"/>
                  </a:lnTo>
                  <a:lnTo>
                    <a:pt x="5360618" y="577492"/>
                  </a:lnTo>
                  <a:lnTo>
                    <a:pt x="5356819" y="581781"/>
                  </a:lnTo>
                  <a:lnTo>
                    <a:pt x="5357543" y="588393"/>
                  </a:lnTo>
                  <a:lnTo>
                    <a:pt x="5362165" y="592335"/>
                  </a:lnTo>
                  <a:lnTo>
                    <a:pt x="5364547" y="594139"/>
                  </a:lnTo>
                  <a:lnTo>
                    <a:pt x="5365405" y="594899"/>
                  </a:lnTo>
                  <a:lnTo>
                    <a:pt x="5367072" y="595610"/>
                  </a:lnTo>
                  <a:lnTo>
                    <a:pt x="5367262" y="596085"/>
                  </a:lnTo>
                  <a:lnTo>
                    <a:pt x="5371262" y="597791"/>
                  </a:lnTo>
                  <a:lnTo>
                    <a:pt x="5376400" y="596830"/>
                  </a:lnTo>
                  <a:lnTo>
                    <a:pt x="5383522" y="588444"/>
                  </a:lnTo>
                  <a:lnTo>
                    <a:pt x="5382797" y="581832"/>
                  </a:lnTo>
                  <a:lnTo>
                    <a:pt x="5378176" y="577890"/>
                  </a:lnTo>
                  <a:lnTo>
                    <a:pt x="5375793" y="576086"/>
                  </a:lnTo>
                  <a:lnTo>
                    <a:pt x="5371171" y="572146"/>
                  </a:lnTo>
                  <a:close/>
                </a:path>
                <a:path w="20083145" h="5932170">
                  <a:moveTo>
                    <a:pt x="15253503" y="4784470"/>
                  </a:moveTo>
                  <a:lnTo>
                    <a:pt x="15245370" y="4786910"/>
                  </a:lnTo>
                  <a:lnTo>
                    <a:pt x="15239807" y="4788871"/>
                  </a:lnTo>
                  <a:lnTo>
                    <a:pt x="15236439" y="4794920"/>
                  </a:lnTo>
                  <a:lnTo>
                    <a:pt x="15238397" y="4800482"/>
                  </a:lnTo>
                  <a:lnTo>
                    <a:pt x="15239544" y="4803336"/>
                  </a:lnTo>
                  <a:lnTo>
                    <a:pt x="15241975" y="4805948"/>
                  </a:lnTo>
                  <a:lnTo>
                    <a:pt x="15244641" y="4807085"/>
                  </a:lnTo>
                  <a:lnTo>
                    <a:pt x="15244168" y="4807277"/>
                  </a:lnTo>
                  <a:lnTo>
                    <a:pt x="15246500" y="4808272"/>
                  </a:lnTo>
                  <a:lnTo>
                    <a:pt x="15248785" y="4808458"/>
                  </a:lnTo>
                  <a:lnTo>
                    <a:pt x="15254206" y="4806832"/>
                  </a:lnTo>
                  <a:lnTo>
                    <a:pt x="15260104" y="4805014"/>
                  </a:lnTo>
                  <a:lnTo>
                    <a:pt x="15263137" y="4798823"/>
                  </a:lnTo>
                  <a:lnTo>
                    <a:pt x="15261511" y="4793401"/>
                  </a:lnTo>
                  <a:lnTo>
                    <a:pt x="15259692" y="4787504"/>
                  </a:lnTo>
                  <a:lnTo>
                    <a:pt x="15253503" y="4784470"/>
                  </a:lnTo>
                  <a:close/>
                </a:path>
                <a:path w="20083145" h="5932170">
                  <a:moveTo>
                    <a:pt x="4136328" y="22158"/>
                  </a:moveTo>
                  <a:lnTo>
                    <a:pt x="4127476" y="20746"/>
                  </a:lnTo>
                  <a:lnTo>
                    <a:pt x="4121907" y="19946"/>
                  </a:lnTo>
                  <a:lnTo>
                    <a:pt x="4116633" y="23999"/>
                  </a:lnTo>
                  <a:lnTo>
                    <a:pt x="4115691" y="29902"/>
                  </a:lnTo>
                  <a:lnTo>
                    <a:pt x="4114843" y="34661"/>
                  </a:lnTo>
                  <a:lnTo>
                    <a:pt x="4133366" y="42956"/>
                  </a:lnTo>
                  <a:lnTo>
                    <a:pt x="4138640" y="38903"/>
                  </a:lnTo>
                  <a:lnTo>
                    <a:pt x="4139582" y="33002"/>
                  </a:lnTo>
                  <a:lnTo>
                    <a:pt x="4140328" y="27804"/>
                  </a:lnTo>
                  <a:lnTo>
                    <a:pt x="4140381" y="27434"/>
                  </a:lnTo>
                  <a:lnTo>
                    <a:pt x="4136328" y="22158"/>
                  </a:lnTo>
                  <a:close/>
                </a:path>
                <a:path w="20083145" h="5932170">
                  <a:moveTo>
                    <a:pt x="5303326" y="518779"/>
                  </a:moveTo>
                  <a:lnTo>
                    <a:pt x="5296713" y="519505"/>
                  </a:lnTo>
                  <a:lnTo>
                    <a:pt x="5289497" y="529033"/>
                  </a:lnTo>
                  <a:lnTo>
                    <a:pt x="5290222" y="535645"/>
                  </a:lnTo>
                  <a:lnTo>
                    <a:pt x="5297368" y="541058"/>
                  </a:lnTo>
                  <a:lnTo>
                    <a:pt x="5299701" y="542053"/>
                  </a:lnTo>
                  <a:lnTo>
                    <a:pt x="5299559" y="542385"/>
                  </a:lnTo>
                  <a:lnTo>
                    <a:pt x="5304226" y="544376"/>
                  </a:lnTo>
                  <a:lnTo>
                    <a:pt x="5309505" y="543083"/>
                  </a:lnTo>
                  <a:lnTo>
                    <a:pt x="5312353" y="539177"/>
                  </a:lnTo>
                  <a:lnTo>
                    <a:pt x="5315961" y="534412"/>
                  </a:lnTo>
                  <a:lnTo>
                    <a:pt x="5315236" y="527800"/>
                  </a:lnTo>
                  <a:lnTo>
                    <a:pt x="5303326" y="518779"/>
                  </a:lnTo>
                  <a:close/>
                </a:path>
                <a:path w="20083145" h="5932170">
                  <a:moveTo>
                    <a:pt x="5233294" y="466844"/>
                  </a:moveTo>
                  <a:lnTo>
                    <a:pt x="5226873" y="468045"/>
                  </a:lnTo>
                  <a:lnTo>
                    <a:pt x="5219883" y="477276"/>
                  </a:lnTo>
                  <a:lnTo>
                    <a:pt x="5219657" y="477574"/>
                  </a:lnTo>
                  <a:lnTo>
                    <a:pt x="5220857" y="483995"/>
                  </a:lnTo>
                  <a:lnTo>
                    <a:pt x="5228003" y="489407"/>
                  </a:lnTo>
                  <a:lnTo>
                    <a:pt x="5230336" y="490402"/>
                  </a:lnTo>
                  <a:lnTo>
                    <a:pt x="5229861" y="490594"/>
                  </a:lnTo>
                  <a:lnTo>
                    <a:pt x="5234528" y="492584"/>
                  </a:lnTo>
                  <a:lnTo>
                    <a:pt x="5239807" y="491290"/>
                  </a:lnTo>
                  <a:lnTo>
                    <a:pt x="5242584" y="487353"/>
                  </a:lnTo>
                  <a:lnTo>
                    <a:pt x="5246405" y="482286"/>
                  </a:lnTo>
                  <a:lnTo>
                    <a:pt x="5245205" y="475865"/>
                  </a:lnTo>
                  <a:lnTo>
                    <a:pt x="5233294" y="466844"/>
                  </a:lnTo>
                  <a:close/>
                </a:path>
                <a:path w="20083145" h="5932170">
                  <a:moveTo>
                    <a:pt x="4222136" y="34337"/>
                  </a:moveTo>
                  <a:lnTo>
                    <a:pt x="4207383" y="31982"/>
                  </a:lnTo>
                  <a:lnTo>
                    <a:pt x="4201775" y="35893"/>
                  </a:lnTo>
                  <a:lnTo>
                    <a:pt x="4200833" y="41795"/>
                  </a:lnTo>
                  <a:lnTo>
                    <a:pt x="4200176" y="47030"/>
                  </a:lnTo>
                  <a:lnTo>
                    <a:pt x="4202896" y="51736"/>
                  </a:lnTo>
                  <a:lnTo>
                    <a:pt x="4207229" y="53585"/>
                  </a:lnTo>
                  <a:lnTo>
                    <a:pt x="4207371" y="53251"/>
                  </a:lnTo>
                  <a:lnTo>
                    <a:pt x="4209704" y="54246"/>
                  </a:lnTo>
                  <a:lnTo>
                    <a:pt x="4218557" y="55658"/>
                  </a:lnTo>
                  <a:lnTo>
                    <a:pt x="4224165" y="51747"/>
                  </a:lnTo>
                  <a:lnTo>
                    <a:pt x="4226048" y="39944"/>
                  </a:lnTo>
                  <a:lnTo>
                    <a:pt x="4222136" y="34337"/>
                  </a:lnTo>
                  <a:close/>
                </a:path>
                <a:path w="20083145" h="5932170">
                  <a:moveTo>
                    <a:pt x="15336391" y="4759159"/>
                  </a:moveTo>
                  <a:lnTo>
                    <a:pt x="15328259" y="4761599"/>
                  </a:lnTo>
                  <a:lnTo>
                    <a:pt x="15322362" y="4763418"/>
                  </a:lnTo>
                  <a:lnTo>
                    <a:pt x="15319328" y="4769607"/>
                  </a:lnTo>
                  <a:lnTo>
                    <a:pt x="15320955" y="4775030"/>
                  </a:lnTo>
                  <a:lnTo>
                    <a:pt x="15321960" y="4778216"/>
                  </a:lnTo>
                  <a:lnTo>
                    <a:pt x="15324390" y="4780828"/>
                  </a:lnTo>
                  <a:lnTo>
                    <a:pt x="15329390" y="4782961"/>
                  </a:lnTo>
                  <a:lnTo>
                    <a:pt x="15331674" y="4783147"/>
                  </a:lnTo>
                  <a:lnTo>
                    <a:pt x="15337096" y="4781521"/>
                  </a:lnTo>
                  <a:lnTo>
                    <a:pt x="15342993" y="4779702"/>
                  </a:lnTo>
                  <a:lnTo>
                    <a:pt x="15346028" y="4773513"/>
                  </a:lnTo>
                  <a:lnTo>
                    <a:pt x="15344401" y="4768090"/>
                  </a:lnTo>
                  <a:lnTo>
                    <a:pt x="15342583" y="4762194"/>
                  </a:lnTo>
                  <a:lnTo>
                    <a:pt x="15336391" y="4759159"/>
                  </a:lnTo>
                  <a:close/>
                </a:path>
                <a:path w="20083145" h="5932170">
                  <a:moveTo>
                    <a:pt x="5162934" y="417527"/>
                  </a:moveTo>
                  <a:lnTo>
                    <a:pt x="5156179" y="418586"/>
                  </a:lnTo>
                  <a:lnTo>
                    <a:pt x="5149630" y="428399"/>
                  </a:lnTo>
                  <a:lnTo>
                    <a:pt x="5150688" y="435153"/>
                  </a:lnTo>
                  <a:lnTo>
                    <a:pt x="5155594" y="438428"/>
                  </a:lnTo>
                  <a:lnTo>
                    <a:pt x="5157976" y="440232"/>
                  </a:lnTo>
                  <a:lnTo>
                    <a:pt x="5159976" y="441085"/>
                  </a:lnTo>
                  <a:lnTo>
                    <a:pt x="5159834" y="441419"/>
                  </a:lnTo>
                  <a:lnTo>
                    <a:pt x="5164500" y="443409"/>
                  </a:lnTo>
                  <a:lnTo>
                    <a:pt x="5169922" y="441782"/>
                  </a:lnTo>
                  <a:lnTo>
                    <a:pt x="5172912" y="437542"/>
                  </a:lnTo>
                  <a:lnTo>
                    <a:pt x="5176187" y="432636"/>
                  </a:lnTo>
                  <a:lnTo>
                    <a:pt x="5175129" y="425881"/>
                  </a:lnTo>
                  <a:lnTo>
                    <a:pt x="5170223" y="422606"/>
                  </a:lnTo>
                  <a:lnTo>
                    <a:pt x="5167840" y="420802"/>
                  </a:lnTo>
                  <a:lnTo>
                    <a:pt x="5162934" y="417527"/>
                  </a:lnTo>
                  <a:close/>
                </a:path>
                <a:path w="20083145" h="5932170">
                  <a:moveTo>
                    <a:pt x="4306906" y="50799"/>
                  </a:moveTo>
                  <a:lnTo>
                    <a:pt x="4301147" y="49523"/>
                  </a:lnTo>
                  <a:lnTo>
                    <a:pt x="4298196" y="49052"/>
                  </a:lnTo>
                  <a:lnTo>
                    <a:pt x="4292436" y="47778"/>
                  </a:lnTo>
                  <a:lnTo>
                    <a:pt x="4286829" y="51689"/>
                  </a:lnTo>
                  <a:lnTo>
                    <a:pt x="4285554" y="57448"/>
                  </a:lnTo>
                  <a:lnTo>
                    <a:pt x="4284563" y="62541"/>
                  </a:lnTo>
                  <a:lnTo>
                    <a:pt x="4287141" y="67580"/>
                  </a:lnTo>
                  <a:lnTo>
                    <a:pt x="4291807" y="69571"/>
                  </a:lnTo>
                  <a:lnTo>
                    <a:pt x="4291949" y="69238"/>
                  </a:lnTo>
                  <a:lnTo>
                    <a:pt x="4293949" y="70091"/>
                  </a:lnTo>
                  <a:lnTo>
                    <a:pt x="4302802" y="71503"/>
                  </a:lnTo>
                  <a:lnTo>
                    <a:pt x="4308268" y="67925"/>
                  </a:lnTo>
                  <a:lnTo>
                    <a:pt x="4309543" y="62166"/>
                  </a:lnTo>
                  <a:lnTo>
                    <a:pt x="4310484" y="56264"/>
                  </a:lnTo>
                  <a:lnTo>
                    <a:pt x="4306906" y="50799"/>
                  </a:lnTo>
                  <a:close/>
                </a:path>
                <a:path w="20083145" h="5932170">
                  <a:moveTo>
                    <a:pt x="5090436" y="370451"/>
                  </a:moveTo>
                  <a:lnTo>
                    <a:pt x="5083873" y="371984"/>
                  </a:lnTo>
                  <a:lnTo>
                    <a:pt x="5077323" y="381796"/>
                  </a:lnTo>
                  <a:lnTo>
                    <a:pt x="5078856" y="388361"/>
                  </a:lnTo>
                  <a:lnTo>
                    <a:pt x="5083621" y="391968"/>
                  </a:lnTo>
                  <a:lnTo>
                    <a:pt x="5087954" y="393817"/>
                  </a:lnTo>
                  <a:lnTo>
                    <a:pt x="5087812" y="394150"/>
                  </a:lnTo>
                  <a:lnTo>
                    <a:pt x="5092478" y="396140"/>
                  </a:lnTo>
                  <a:lnTo>
                    <a:pt x="5098375" y="394323"/>
                  </a:lnTo>
                  <a:lnTo>
                    <a:pt x="5101033" y="389940"/>
                  </a:lnTo>
                  <a:lnTo>
                    <a:pt x="5104307" y="385035"/>
                  </a:lnTo>
                  <a:lnTo>
                    <a:pt x="5102773" y="378470"/>
                  </a:lnTo>
                  <a:lnTo>
                    <a:pt x="5098009" y="374862"/>
                  </a:lnTo>
                  <a:lnTo>
                    <a:pt x="5095343" y="373724"/>
                  </a:lnTo>
                  <a:lnTo>
                    <a:pt x="5090436" y="370451"/>
                  </a:lnTo>
                  <a:close/>
                </a:path>
                <a:path w="20083145" h="5932170">
                  <a:moveTo>
                    <a:pt x="4390871" y="70069"/>
                  </a:moveTo>
                  <a:lnTo>
                    <a:pt x="4384969" y="69128"/>
                  </a:lnTo>
                  <a:lnTo>
                    <a:pt x="4382303" y="67990"/>
                  </a:lnTo>
                  <a:lnTo>
                    <a:pt x="4376543" y="66716"/>
                  </a:lnTo>
                  <a:lnTo>
                    <a:pt x="4370744" y="70151"/>
                  </a:lnTo>
                  <a:lnTo>
                    <a:pt x="4369470" y="75910"/>
                  </a:lnTo>
                  <a:lnTo>
                    <a:pt x="4368004" y="81194"/>
                  </a:lnTo>
                  <a:lnTo>
                    <a:pt x="4370915" y="86375"/>
                  </a:lnTo>
                  <a:lnTo>
                    <a:pt x="4376248" y="88650"/>
                  </a:lnTo>
                  <a:lnTo>
                    <a:pt x="4377532" y="88411"/>
                  </a:lnTo>
                  <a:lnTo>
                    <a:pt x="4380198" y="89548"/>
                  </a:lnTo>
                  <a:lnTo>
                    <a:pt x="4385958" y="90823"/>
                  </a:lnTo>
                  <a:lnTo>
                    <a:pt x="4391757" y="87386"/>
                  </a:lnTo>
                  <a:lnTo>
                    <a:pt x="4394306" y="75868"/>
                  </a:lnTo>
                  <a:lnTo>
                    <a:pt x="4390871" y="70069"/>
                  </a:lnTo>
                  <a:close/>
                </a:path>
                <a:path w="20083145" h="5932170">
                  <a:moveTo>
                    <a:pt x="5015943" y="325280"/>
                  </a:moveTo>
                  <a:lnTo>
                    <a:pt x="5009238" y="327147"/>
                  </a:lnTo>
                  <a:lnTo>
                    <a:pt x="5003355" y="337244"/>
                  </a:lnTo>
                  <a:lnTo>
                    <a:pt x="5005222" y="343949"/>
                  </a:lnTo>
                  <a:lnTo>
                    <a:pt x="5010128" y="347224"/>
                  </a:lnTo>
                  <a:lnTo>
                    <a:pt x="5018794" y="350921"/>
                  </a:lnTo>
                  <a:lnTo>
                    <a:pt x="5024691" y="349103"/>
                  </a:lnTo>
                  <a:lnTo>
                    <a:pt x="5027490" y="344388"/>
                  </a:lnTo>
                  <a:lnTo>
                    <a:pt x="5030432" y="339340"/>
                  </a:lnTo>
                  <a:lnTo>
                    <a:pt x="5028565" y="332633"/>
                  </a:lnTo>
                  <a:lnTo>
                    <a:pt x="5023658" y="329359"/>
                  </a:lnTo>
                  <a:lnTo>
                    <a:pt x="5020992" y="328222"/>
                  </a:lnTo>
                  <a:lnTo>
                    <a:pt x="5015943" y="325280"/>
                  </a:lnTo>
                  <a:close/>
                </a:path>
                <a:path w="20083145" h="5932170">
                  <a:moveTo>
                    <a:pt x="4474557" y="92766"/>
                  </a:moveTo>
                  <a:lnTo>
                    <a:pt x="4468797" y="91491"/>
                  </a:lnTo>
                  <a:lnTo>
                    <a:pt x="4466131" y="90354"/>
                  </a:lnTo>
                  <a:lnTo>
                    <a:pt x="4460180" y="88604"/>
                  </a:lnTo>
                  <a:lnTo>
                    <a:pt x="4454381" y="92039"/>
                  </a:lnTo>
                  <a:lnTo>
                    <a:pt x="4452773" y="97656"/>
                  </a:lnTo>
                  <a:lnTo>
                    <a:pt x="4451306" y="102940"/>
                  </a:lnTo>
                  <a:lnTo>
                    <a:pt x="4453743" y="108312"/>
                  </a:lnTo>
                  <a:lnTo>
                    <a:pt x="4459076" y="110587"/>
                  </a:lnTo>
                  <a:lnTo>
                    <a:pt x="4460217" y="110681"/>
                  </a:lnTo>
                  <a:lnTo>
                    <a:pt x="4462884" y="111819"/>
                  </a:lnTo>
                  <a:lnTo>
                    <a:pt x="4468834" y="113569"/>
                  </a:lnTo>
                  <a:lnTo>
                    <a:pt x="4474633" y="110132"/>
                  </a:lnTo>
                  <a:lnTo>
                    <a:pt x="4476241" y="104516"/>
                  </a:lnTo>
                  <a:lnTo>
                    <a:pt x="4477992" y="98565"/>
                  </a:lnTo>
                  <a:lnTo>
                    <a:pt x="4474557" y="92766"/>
                  </a:lnTo>
                  <a:close/>
                </a:path>
                <a:path w="20083145" h="5932170">
                  <a:moveTo>
                    <a:pt x="4940504" y="283251"/>
                  </a:moveTo>
                  <a:lnTo>
                    <a:pt x="4933799" y="285118"/>
                  </a:lnTo>
                  <a:lnTo>
                    <a:pt x="4928582" y="295500"/>
                  </a:lnTo>
                  <a:lnTo>
                    <a:pt x="4930449" y="302205"/>
                  </a:lnTo>
                  <a:lnTo>
                    <a:pt x="4935498" y="305147"/>
                  </a:lnTo>
                  <a:lnTo>
                    <a:pt x="4944164" y="308844"/>
                  </a:lnTo>
                  <a:lnTo>
                    <a:pt x="4950203" y="306692"/>
                  </a:lnTo>
                  <a:lnTo>
                    <a:pt x="4955277" y="296644"/>
                  </a:lnTo>
                  <a:lnTo>
                    <a:pt x="4953410" y="289938"/>
                  </a:lnTo>
                  <a:lnTo>
                    <a:pt x="4948361" y="286996"/>
                  </a:lnTo>
                  <a:lnTo>
                    <a:pt x="4945695" y="285859"/>
                  </a:lnTo>
                  <a:lnTo>
                    <a:pt x="4940504" y="283251"/>
                  </a:lnTo>
                  <a:close/>
                </a:path>
                <a:path w="20083145" h="5932170">
                  <a:moveTo>
                    <a:pt x="4557438" y="118271"/>
                  </a:moveTo>
                  <a:lnTo>
                    <a:pt x="4551820" y="116663"/>
                  </a:lnTo>
                  <a:lnTo>
                    <a:pt x="4549154" y="115526"/>
                  </a:lnTo>
                  <a:lnTo>
                    <a:pt x="4543679" y="113584"/>
                  </a:lnTo>
                  <a:lnTo>
                    <a:pt x="4537547" y="116878"/>
                  </a:lnTo>
                  <a:lnTo>
                    <a:pt x="4534409" y="125783"/>
                  </a:lnTo>
                  <a:lnTo>
                    <a:pt x="4533806" y="127495"/>
                  </a:lnTo>
                  <a:lnTo>
                    <a:pt x="4536433" y="133343"/>
                  </a:lnTo>
                  <a:lnTo>
                    <a:pt x="4541432" y="135476"/>
                  </a:lnTo>
                  <a:lnTo>
                    <a:pt x="4541574" y="135142"/>
                  </a:lnTo>
                  <a:lnTo>
                    <a:pt x="4545241" y="136706"/>
                  </a:lnTo>
                  <a:lnTo>
                    <a:pt x="4550716" y="138648"/>
                  </a:lnTo>
                  <a:lnTo>
                    <a:pt x="4556848" y="135354"/>
                  </a:lnTo>
                  <a:lnTo>
                    <a:pt x="4560731" y="124404"/>
                  </a:lnTo>
                  <a:lnTo>
                    <a:pt x="4557438" y="118271"/>
                  </a:lnTo>
                  <a:close/>
                </a:path>
                <a:path w="20083145" h="5932170">
                  <a:moveTo>
                    <a:pt x="4863737" y="243413"/>
                  </a:moveTo>
                  <a:lnTo>
                    <a:pt x="4856889" y="245613"/>
                  </a:lnTo>
                  <a:lnTo>
                    <a:pt x="4853966" y="252247"/>
                  </a:lnTo>
                  <a:lnTo>
                    <a:pt x="4851864" y="256470"/>
                  </a:lnTo>
                  <a:lnTo>
                    <a:pt x="4854206" y="262985"/>
                  </a:lnTo>
                  <a:lnTo>
                    <a:pt x="4859397" y="265594"/>
                  </a:lnTo>
                  <a:lnTo>
                    <a:pt x="4867729" y="269148"/>
                  </a:lnTo>
                  <a:lnTo>
                    <a:pt x="4874102" y="267139"/>
                  </a:lnTo>
                  <a:lnTo>
                    <a:pt x="4877024" y="260506"/>
                  </a:lnTo>
                  <a:lnTo>
                    <a:pt x="4879127" y="256281"/>
                  </a:lnTo>
                  <a:lnTo>
                    <a:pt x="4876785" y="249767"/>
                  </a:lnTo>
                  <a:lnTo>
                    <a:pt x="4871594" y="247159"/>
                  </a:lnTo>
                  <a:lnTo>
                    <a:pt x="4868927" y="246021"/>
                  </a:lnTo>
                  <a:lnTo>
                    <a:pt x="4863737" y="243413"/>
                  </a:lnTo>
                  <a:close/>
                </a:path>
                <a:path w="20083145" h="5932170">
                  <a:moveTo>
                    <a:pt x="4638897" y="147111"/>
                  </a:moveTo>
                  <a:lnTo>
                    <a:pt x="4633422" y="145169"/>
                  </a:lnTo>
                  <a:lnTo>
                    <a:pt x="4630756" y="144031"/>
                  </a:lnTo>
                  <a:lnTo>
                    <a:pt x="4625281" y="142090"/>
                  </a:lnTo>
                  <a:lnTo>
                    <a:pt x="4619291" y="145050"/>
                  </a:lnTo>
                  <a:lnTo>
                    <a:pt x="4614741" y="155716"/>
                  </a:lnTo>
                  <a:lnTo>
                    <a:pt x="4617367" y="161564"/>
                  </a:lnTo>
                  <a:lnTo>
                    <a:pt x="4626034" y="165261"/>
                  </a:lnTo>
                  <a:lnTo>
                    <a:pt x="4631509" y="167202"/>
                  </a:lnTo>
                  <a:lnTo>
                    <a:pt x="4637499" y="164242"/>
                  </a:lnTo>
                  <a:lnTo>
                    <a:pt x="4639773" y="158909"/>
                  </a:lnTo>
                  <a:lnTo>
                    <a:pt x="4641367" y="154467"/>
                  </a:lnTo>
                  <a:lnTo>
                    <a:pt x="4641857" y="153101"/>
                  </a:lnTo>
                  <a:lnTo>
                    <a:pt x="4638897" y="147111"/>
                  </a:lnTo>
                  <a:close/>
                </a:path>
                <a:path w="20083145" h="5932170">
                  <a:moveTo>
                    <a:pt x="4798404" y="212787"/>
                  </a:moveTo>
                  <a:lnTo>
                    <a:pt x="4785071" y="207100"/>
                  </a:lnTo>
                  <a:lnTo>
                    <a:pt x="4778890" y="209585"/>
                  </a:lnTo>
                  <a:lnTo>
                    <a:pt x="4774341" y="220250"/>
                  </a:lnTo>
                  <a:lnTo>
                    <a:pt x="4776683" y="226764"/>
                  </a:lnTo>
                  <a:lnTo>
                    <a:pt x="4790015" y="232452"/>
                  </a:lnTo>
                  <a:lnTo>
                    <a:pt x="4796197" y="229967"/>
                  </a:lnTo>
                  <a:lnTo>
                    <a:pt x="4800747" y="219302"/>
                  </a:lnTo>
                  <a:lnTo>
                    <a:pt x="4798404" y="212787"/>
                  </a:lnTo>
                  <a:close/>
                </a:path>
                <a:path w="20083145" h="5932170">
                  <a:moveTo>
                    <a:pt x="4719552" y="178758"/>
                  </a:moveTo>
                  <a:lnTo>
                    <a:pt x="4706220" y="173071"/>
                  </a:lnTo>
                  <a:lnTo>
                    <a:pt x="4699897" y="175889"/>
                  </a:lnTo>
                  <a:lnTo>
                    <a:pt x="4695347" y="186554"/>
                  </a:lnTo>
                  <a:lnTo>
                    <a:pt x="4697832" y="192735"/>
                  </a:lnTo>
                  <a:lnTo>
                    <a:pt x="4711164" y="198422"/>
                  </a:lnTo>
                  <a:lnTo>
                    <a:pt x="4717487" y="195604"/>
                  </a:lnTo>
                  <a:lnTo>
                    <a:pt x="4722037" y="184939"/>
                  </a:lnTo>
                  <a:lnTo>
                    <a:pt x="4719552" y="178758"/>
                  </a:lnTo>
                  <a:close/>
                </a:path>
                <a:path w="20083145" h="5932170">
                  <a:moveTo>
                    <a:pt x="15418806" y="4734039"/>
                  </a:moveTo>
                  <a:lnTo>
                    <a:pt x="15410675" y="4736480"/>
                  </a:lnTo>
                  <a:lnTo>
                    <a:pt x="15404776" y="4738298"/>
                  </a:lnTo>
                  <a:lnTo>
                    <a:pt x="15401743" y="4744488"/>
                  </a:lnTo>
                  <a:lnTo>
                    <a:pt x="15403370" y="4749910"/>
                  </a:lnTo>
                  <a:lnTo>
                    <a:pt x="15404375" y="4753096"/>
                  </a:lnTo>
                  <a:lnTo>
                    <a:pt x="15406805" y="4755709"/>
                  </a:lnTo>
                  <a:lnTo>
                    <a:pt x="15411805" y="4757841"/>
                  </a:lnTo>
                  <a:lnTo>
                    <a:pt x="15414089" y="4758028"/>
                  </a:lnTo>
                  <a:lnTo>
                    <a:pt x="15419510" y="4756401"/>
                  </a:lnTo>
                  <a:lnTo>
                    <a:pt x="15425407" y="4754582"/>
                  </a:lnTo>
                  <a:lnTo>
                    <a:pt x="15428443" y="4748393"/>
                  </a:lnTo>
                  <a:lnTo>
                    <a:pt x="15426817" y="4742971"/>
                  </a:lnTo>
                  <a:lnTo>
                    <a:pt x="15424999" y="4737075"/>
                  </a:lnTo>
                  <a:lnTo>
                    <a:pt x="15418806" y="4734039"/>
                  </a:lnTo>
                  <a:close/>
                </a:path>
                <a:path w="20083145" h="5932170">
                  <a:moveTo>
                    <a:pt x="15501746" y="4709538"/>
                  </a:moveTo>
                  <a:lnTo>
                    <a:pt x="15495991" y="4711022"/>
                  </a:lnTo>
                  <a:lnTo>
                    <a:pt x="15493280" y="4711836"/>
                  </a:lnTo>
                  <a:lnTo>
                    <a:pt x="15487384" y="4713653"/>
                  </a:lnTo>
                  <a:lnTo>
                    <a:pt x="15484492" y="4719511"/>
                  </a:lnTo>
                  <a:lnTo>
                    <a:pt x="15485976" y="4725267"/>
                  </a:lnTo>
                  <a:lnTo>
                    <a:pt x="15486981" y="4728452"/>
                  </a:lnTo>
                  <a:lnTo>
                    <a:pt x="15489412" y="4731065"/>
                  </a:lnTo>
                  <a:lnTo>
                    <a:pt x="15494411" y="4733198"/>
                  </a:lnTo>
                  <a:lnTo>
                    <a:pt x="15496696" y="4733384"/>
                  </a:lnTo>
                  <a:lnTo>
                    <a:pt x="15502117" y="4731756"/>
                  </a:lnTo>
                  <a:lnTo>
                    <a:pt x="15508014" y="4729939"/>
                  </a:lnTo>
                  <a:lnTo>
                    <a:pt x="15510906" y="4724081"/>
                  </a:lnTo>
                  <a:lnTo>
                    <a:pt x="15509421" y="4718327"/>
                  </a:lnTo>
                  <a:lnTo>
                    <a:pt x="15507603" y="4712430"/>
                  </a:lnTo>
                  <a:lnTo>
                    <a:pt x="15501746" y="4709538"/>
                  </a:lnTo>
                  <a:close/>
                </a:path>
                <a:path w="20083145" h="5932170">
                  <a:moveTo>
                    <a:pt x="15584211" y="4685226"/>
                  </a:moveTo>
                  <a:lnTo>
                    <a:pt x="15578456" y="4686712"/>
                  </a:lnTo>
                  <a:lnTo>
                    <a:pt x="15575745" y="4687525"/>
                  </a:lnTo>
                  <a:lnTo>
                    <a:pt x="15569990" y="4689010"/>
                  </a:lnTo>
                  <a:lnTo>
                    <a:pt x="15567097" y="4694867"/>
                  </a:lnTo>
                  <a:lnTo>
                    <a:pt x="15568581" y="4700621"/>
                  </a:lnTo>
                  <a:lnTo>
                    <a:pt x="15569586" y="4703808"/>
                  </a:lnTo>
                  <a:lnTo>
                    <a:pt x="15571685" y="4706279"/>
                  </a:lnTo>
                  <a:lnTo>
                    <a:pt x="15576685" y="4708412"/>
                  </a:lnTo>
                  <a:lnTo>
                    <a:pt x="15579301" y="4708740"/>
                  </a:lnTo>
                  <a:lnTo>
                    <a:pt x="15581679" y="4707784"/>
                  </a:lnTo>
                  <a:lnTo>
                    <a:pt x="15584390" y="4706972"/>
                  </a:lnTo>
                  <a:lnTo>
                    <a:pt x="15590145" y="4705486"/>
                  </a:lnTo>
                  <a:lnTo>
                    <a:pt x="15593036" y="4699628"/>
                  </a:lnTo>
                  <a:lnTo>
                    <a:pt x="15590066" y="4688119"/>
                  </a:lnTo>
                  <a:lnTo>
                    <a:pt x="15584211" y="4685226"/>
                  </a:lnTo>
                  <a:close/>
                </a:path>
                <a:path w="20083145" h="5932170">
                  <a:moveTo>
                    <a:pt x="15666864" y="4661391"/>
                  </a:moveTo>
                  <a:lnTo>
                    <a:pt x="15661109" y="4662876"/>
                  </a:lnTo>
                  <a:lnTo>
                    <a:pt x="15652977" y="4665316"/>
                  </a:lnTo>
                  <a:lnTo>
                    <a:pt x="15649752" y="4671032"/>
                  </a:lnTo>
                  <a:lnTo>
                    <a:pt x="15651237" y="4676786"/>
                  </a:lnTo>
                  <a:lnTo>
                    <a:pt x="15652241" y="4679973"/>
                  </a:lnTo>
                  <a:lnTo>
                    <a:pt x="15654338" y="4682444"/>
                  </a:lnTo>
                  <a:lnTo>
                    <a:pt x="15659338" y="4684576"/>
                  </a:lnTo>
                  <a:lnTo>
                    <a:pt x="15662098" y="4684572"/>
                  </a:lnTo>
                  <a:lnTo>
                    <a:pt x="15664333" y="4683949"/>
                  </a:lnTo>
                  <a:lnTo>
                    <a:pt x="15672465" y="4681509"/>
                  </a:lnTo>
                  <a:lnTo>
                    <a:pt x="15675692" y="4675794"/>
                  </a:lnTo>
                  <a:lnTo>
                    <a:pt x="15674208" y="4670040"/>
                  </a:lnTo>
                  <a:lnTo>
                    <a:pt x="15672580" y="4664617"/>
                  </a:lnTo>
                  <a:lnTo>
                    <a:pt x="15666864" y="4661391"/>
                  </a:lnTo>
                  <a:close/>
                </a:path>
                <a:path w="20083145" h="5932170">
                  <a:moveTo>
                    <a:pt x="15749854" y="4637699"/>
                  </a:moveTo>
                  <a:lnTo>
                    <a:pt x="15744099" y="4639183"/>
                  </a:lnTo>
                  <a:lnTo>
                    <a:pt x="15735967" y="4641624"/>
                  </a:lnTo>
                  <a:lnTo>
                    <a:pt x="15732740" y="4647339"/>
                  </a:lnTo>
                  <a:lnTo>
                    <a:pt x="15734225" y="4653093"/>
                  </a:lnTo>
                  <a:lnTo>
                    <a:pt x="15735230" y="4656279"/>
                  </a:lnTo>
                  <a:lnTo>
                    <a:pt x="15737328" y="4658750"/>
                  </a:lnTo>
                  <a:lnTo>
                    <a:pt x="15740328" y="4660030"/>
                  </a:lnTo>
                  <a:lnTo>
                    <a:pt x="15739853" y="4660221"/>
                  </a:lnTo>
                  <a:lnTo>
                    <a:pt x="15741852" y="4661074"/>
                  </a:lnTo>
                  <a:lnTo>
                    <a:pt x="15744612" y="4661069"/>
                  </a:lnTo>
                  <a:lnTo>
                    <a:pt x="15746846" y="4660447"/>
                  </a:lnTo>
                  <a:lnTo>
                    <a:pt x="15749557" y="4659634"/>
                  </a:lnTo>
                  <a:lnTo>
                    <a:pt x="15755312" y="4658149"/>
                  </a:lnTo>
                  <a:lnTo>
                    <a:pt x="15758538" y="4652433"/>
                  </a:lnTo>
                  <a:lnTo>
                    <a:pt x="15755568" y="4640924"/>
                  </a:lnTo>
                  <a:lnTo>
                    <a:pt x="15749854" y="4637699"/>
                  </a:lnTo>
                  <a:close/>
                </a:path>
                <a:path w="20083145" h="5932170">
                  <a:moveTo>
                    <a:pt x="15832890" y="4614814"/>
                  </a:moveTo>
                  <a:lnTo>
                    <a:pt x="15827136" y="4616299"/>
                  </a:lnTo>
                  <a:lnTo>
                    <a:pt x="15824425" y="4617113"/>
                  </a:lnTo>
                  <a:lnTo>
                    <a:pt x="15818670" y="4618597"/>
                  </a:lnTo>
                  <a:lnTo>
                    <a:pt x="15815445" y="4624312"/>
                  </a:lnTo>
                  <a:lnTo>
                    <a:pt x="15816929" y="4630068"/>
                  </a:lnTo>
                  <a:lnTo>
                    <a:pt x="15817934" y="4633253"/>
                  </a:lnTo>
                  <a:lnTo>
                    <a:pt x="15820031" y="4635724"/>
                  </a:lnTo>
                  <a:lnTo>
                    <a:pt x="15825031" y="4637857"/>
                  </a:lnTo>
                  <a:lnTo>
                    <a:pt x="15827648" y="4638185"/>
                  </a:lnTo>
                  <a:lnTo>
                    <a:pt x="15829883" y="4637562"/>
                  </a:lnTo>
                  <a:lnTo>
                    <a:pt x="15832594" y="4636750"/>
                  </a:lnTo>
                  <a:lnTo>
                    <a:pt x="15838349" y="4635264"/>
                  </a:lnTo>
                  <a:lnTo>
                    <a:pt x="15841574" y="4629549"/>
                  </a:lnTo>
                  <a:lnTo>
                    <a:pt x="15838605" y="4618040"/>
                  </a:lnTo>
                  <a:lnTo>
                    <a:pt x="15832890" y="4614814"/>
                  </a:lnTo>
                  <a:close/>
                </a:path>
                <a:path w="20083145" h="5932170">
                  <a:moveTo>
                    <a:pt x="15916260" y="4592071"/>
                  </a:moveTo>
                  <a:lnTo>
                    <a:pt x="15910506" y="4593557"/>
                  </a:lnTo>
                  <a:lnTo>
                    <a:pt x="15907796" y="4594371"/>
                  </a:lnTo>
                  <a:lnTo>
                    <a:pt x="15902040" y="4595855"/>
                  </a:lnTo>
                  <a:lnTo>
                    <a:pt x="15898815" y="4601571"/>
                  </a:lnTo>
                  <a:lnTo>
                    <a:pt x="15900300" y="4607325"/>
                  </a:lnTo>
                  <a:lnTo>
                    <a:pt x="15901305" y="4610512"/>
                  </a:lnTo>
                  <a:lnTo>
                    <a:pt x="15903402" y="4612981"/>
                  </a:lnTo>
                  <a:lnTo>
                    <a:pt x="15908402" y="4615114"/>
                  </a:lnTo>
                  <a:lnTo>
                    <a:pt x="15911018" y="4615443"/>
                  </a:lnTo>
                  <a:lnTo>
                    <a:pt x="15913254" y="4614821"/>
                  </a:lnTo>
                  <a:lnTo>
                    <a:pt x="15915965" y="4614007"/>
                  </a:lnTo>
                  <a:lnTo>
                    <a:pt x="15921720" y="4612521"/>
                  </a:lnTo>
                  <a:lnTo>
                    <a:pt x="15924944" y="4606807"/>
                  </a:lnTo>
                  <a:lnTo>
                    <a:pt x="15921976" y="4595297"/>
                  </a:lnTo>
                  <a:lnTo>
                    <a:pt x="15916260" y="4592071"/>
                  </a:lnTo>
                  <a:close/>
                </a:path>
                <a:path w="20083145" h="5932170">
                  <a:moveTo>
                    <a:pt x="15999823" y="4569806"/>
                  </a:moveTo>
                  <a:lnTo>
                    <a:pt x="15994068" y="4571290"/>
                  </a:lnTo>
                  <a:lnTo>
                    <a:pt x="15985935" y="4573731"/>
                  </a:lnTo>
                  <a:lnTo>
                    <a:pt x="15982377" y="4579303"/>
                  </a:lnTo>
                  <a:lnTo>
                    <a:pt x="15983862" y="4585057"/>
                  </a:lnTo>
                  <a:lnTo>
                    <a:pt x="15984391" y="4588435"/>
                  </a:lnTo>
                  <a:lnTo>
                    <a:pt x="15986821" y="4591048"/>
                  </a:lnTo>
                  <a:lnTo>
                    <a:pt x="15989820" y="4592328"/>
                  </a:lnTo>
                  <a:lnTo>
                    <a:pt x="15989963" y="4591994"/>
                  </a:lnTo>
                  <a:lnTo>
                    <a:pt x="15991963" y="4592848"/>
                  </a:lnTo>
                  <a:lnTo>
                    <a:pt x="15994581" y="4593176"/>
                  </a:lnTo>
                  <a:lnTo>
                    <a:pt x="15996815" y="4592553"/>
                  </a:lnTo>
                  <a:lnTo>
                    <a:pt x="16004948" y="4590113"/>
                  </a:lnTo>
                  <a:lnTo>
                    <a:pt x="16008507" y="4584540"/>
                  </a:lnTo>
                  <a:lnTo>
                    <a:pt x="16007021" y="4578785"/>
                  </a:lnTo>
                  <a:lnTo>
                    <a:pt x="16005395" y="4573364"/>
                  </a:lnTo>
                  <a:lnTo>
                    <a:pt x="15999823" y="4569806"/>
                  </a:lnTo>
                  <a:close/>
                </a:path>
                <a:path w="20083145" h="5932170">
                  <a:moveTo>
                    <a:pt x="16083625" y="4548823"/>
                  </a:moveTo>
                  <a:lnTo>
                    <a:pt x="16077870" y="4550308"/>
                  </a:lnTo>
                  <a:lnTo>
                    <a:pt x="16075158" y="4551122"/>
                  </a:lnTo>
                  <a:lnTo>
                    <a:pt x="16069402" y="4552605"/>
                  </a:lnTo>
                  <a:lnTo>
                    <a:pt x="16065844" y="4558179"/>
                  </a:lnTo>
                  <a:lnTo>
                    <a:pt x="16067329" y="4563933"/>
                  </a:lnTo>
                  <a:lnTo>
                    <a:pt x="16068191" y="4567453"/>
                  </a:lnTo>
                  <a:lnTo>
                    <a:pt x="16070624" y="4570066"/>
                  </a:lnTo>
                  <a:lnTo>
                    <a:pt x="16075290" y="4572056"/>
                  </a:lnTo>
                  <a:lnTo>
                    <a:pt x="16077907" y="4572385"/>
                  </a:lnTo>
                  <a:lnTo>
                    <a:pt x="16080143" y="4571763"/>
                  </a:lnTo>
                  <a:lnTo>
                    <a:pt x="16082853" y="4570949"/>
                  </a:lnTo>
                  <a:lnTo>
                    <a:pt x="16088607" y="4569465"/>
                  </a:lnTo>
                  <a:lnTo>
                    <a:pt x="16092167" y="4563891"/>
                  </a:lnTo>
                  <a:lnTo>
                    <a:pt x="16089197" y="4552382"/>
                  </a:lnTo>
                  <a:lnTo>
                    <a:pt x="16083625" y="4548823"/>
                  </a:lnTo>
                  <a:close/>
                </a:path>
                <a:path w="20083145" h="5932170">
                  <a:moveTo>
                    <a:pt x="16167474" y="4528650"/>
                  </a:moveTo>
                  <a:lnTo>
                    <a:pt x="16161720" y="4530134"/>
                  </a:lnTo>
                  <a:lnTo>
                    <a:pt x="16158675" y="4530805"/>
                  </a:lnTo>
                  <a:lnTo>
                    <a:pt x="16153063" y="4531957"/>
                  </a:lnTo>
                  <a:lnTo>
                    <a:pt x="16149362" y="4537863"/>
                  </a:lnTo>
                  <a:lnTo>
                    <a:pt x="16150847" y="4543618"/>
                  </a:lnTo>
                  <a:lnTo>
                    <a:pt x="16151709" y="4547137"/>
                  </a:lnTo>
                  <a:lnTo>
                    <a:pt x="16154140" y="4549751"/>
                  </a:lnTo>
                  <a:lnTo>
                    <a:pt x="16159140" y="4551883"/>
                  </a:lnTo>
                  <a:lnTo>
                    <a:pt x="16161423" y="4552069"/>
                  </a:lnTo>
                  <a:lnTo>
                    <a:pt x="16163659" y="4551447"/>
                  </a:lnTo>
                  <a:lnTo>
                    <a:pt x="16166702" y="4550775"/>
                  </a:lnTo>
                  <a:lnTo>
                    <a:pt x="16172316" y="4549624"/>
                  </a:lnTo>
                  <a:lnTo>
                    <a:pt x="16176016" y="4543718"/>
                  </a:lnTo>
                  <a:lnTo>
                    <a:pt x="16174532" y="4537963"/>
                  </a:lnTo>
                  <a:lnTo>
                    <a:pt x="16173380" y="4532350"/>
                  </a:lnTo>
                  <a:lnTo>
                    <a:pt x="16167474" y="4528650"/>
                  </a:lnTo>
                  <a:close/>
                </a:path>
                <a:path w="20083145" h="5932170">
                  <a:moveTo>
                    <a:pt x="16251565" y="4509760"/>
                  </a:moveTo>
                  <a:lnTo>
                    <a:pt x="16245811" y="4511245"/>
                  </a:lnTo>
                  <a:lnTo>
                    <a:pt x="16242766" y="4511916"/>
                  </a:lnTo>
                  <a:lnTo>
                    <a:pt x="16236821" y="4512925"/>
                  </a:lnTo>
                  <a:lnTo>
                    <a:pt x="16233119" y="4518831"/>
                  </a:lnTo>
                  <a:lnTo>
                    <a:pt x="16234604" y="4524586"/>
                  </a:lnTo>
                  <a:lnTo>
                    <a:pt x="16235466" y="4528106"/>
                  </a:lnTo>
                  <a:lnTo>
                    <a:pt x="16237897" y="4530719"/>
                  </a:lnTo>
                  <a:lnTo>
                    <a:pt x="16240896" y="4531998"/>
                  </a:lnTo>
                  <a:lnTo>
                    <a:pt x="16240754" y="4532330"/>
                  </a:lnTo>
                  <a:lnTo>
                    <a:pt x="16242755" y="4533183"/>
                  </a:lnTo>
                  <a:lnTo>
                    <a:pt x="16245040" y="4533372"/>
                  </a:lnTo>
                  <a:lnTo>
                    <a:pt x="16247276" y="4532749"/>
                  </a:lnTo>
                  <a:lnTo>
                    <a:pt x="16250319" y="4532077"/>
                  </a:lnTo>
                  <a:lnTo>
                    <a:pt x="16256266" y="4531069"/>
                  </a:lnTo>
                  <a:lnTo>
                    <a:pt x="16259967" y="4525163"/>
                  </a:lnTo>
                  <a:lnTo>
                    <a:pt x="16258482" y="4519408"/>
                  </a:lnTo>
                  <a:lnTo>
                    <a:pt x="16257473" y="4513461"/>
                  </a:lnTo>
                  <a:lnTo>
                    <a:pt x="16251565" y="4509760"/>
                  </a:lnTo>
                  <a:close/>
                </a:path>
                <a:path w="20083145" h="5932170">
                  <a:moveTo>
                    <a:pt x="16335513" y="4491204"/>
                  </a:moveTo>
                  <a:lnTo>
                    <a:pt x="16329901" y="4492355"/>
                  </a:lnTo>
                  <a:lnTo>
                    <a:pt x="16326856" y="4493026"/>
                  </a:lnTo>
                  <a:lnTo>
                    <a:pt x="16321244" y="4494179"/>
                  </a:lnTo>
                  <a:lnTo>
                    <a:pt x="16317543" y="4500084"/>
                  </a:lnTo>
                  <a:lnTo>
                    <a:pt x="16318695" y="4505696"/>
                  </a:lnTo>
                  <a:lnTo>
                    <a:pt x="16319414" y="4509549"/>
                  </a:lnTo>
                  <a:lnTo>
                    <a:pt x="16321847" y="4512163"/>
                  </a:lnTo>
                  <a:lnTo>
                    <a:pt x="16324847" y="4513443"/>
                  </a:lnTo>
                  <a:lnTo>
                    <a:pt x="16324989" y="4513110"/>
                  </a:lnTo>
                  <a:lnTo>
                    <a:pt x="16326988" y="4513962"/>
                  </a:lnTo>
                  <a:lnTo>
                    <a:pt x="16329130" y="4514482"/>
                  </a:lnTo>
                  <a:lnTo>
                    <a:pt x="16331365" y="4513859"/>
                  </a:lnTo>
                  <a:lnTo>
                    <a:pt x="16334410" y="4513188"/>
                  </a:lnTo>
                  <a:lnTo>
                    <a:pt x="16340022" y="4512037"/>
                  </a:lnTo>
                  <a:lnTo>
                    <a:pt x="16343724" y="4506131"/>
                  </a:lnTo>
                  <a:lnTo>
                    <a:pt x="16341421" y="4494905"/>
                  </a:lnTo>
                  <a:lnTo>
                    <a:pt x="16335513" y="4491204"/>
                  </a:lnTo>
                  <a:close/>
                </a:path>
                <a:path w="20083145" h="5932170">
                  <a:moveTo>
                    <a:pt x="16420179" y="4473742"/>
                  </a:moveTo>
                  <a:lnTo>
                    <a:pt x="16414566" y="4474892"/>
                  </a:lnTo>
                  <a:lnTo>
                    <a:pt x="16411522" y="4475564"/>
                  </a:lnTo>
                  <a:lnTo>
                    <a:pt x="16405575" y="4476573"/>
                  </a:lnTo>
                  <a:lnTo>
                    <a:pt x="16401874" y="4482479"/>
                  </a:lnTo>
                  <a:lnTo>
                    <a:pt x="16403026" y="4488092"/>
                  </a:lnTo>
                  <a:lnTo>
                    <a:pt x="16403412" y="4491802"/>
                  </a:lnTo>
                  <a:lnTo>
                    <a:pt x="16406176" y="4494557"/>
                  </a:lnTo>
                  <a:lnTo>
                    <a:pt x="16411176" y="4496691"/>
                  </a:lnTo>
                  <a:lnTo>
                    <a:pt x="16413461" y="4496877"/>
                  </a:lnTo>
                  <a:lnTo>
                    <a:pt x="16415554" y="4496588"/>
                  </a:lnTo>
                  <a:lnTo>
                    <a:pt x="16418599" y="4495917"/>
                  </a:lnTo>
                  <a:lnTo>
                    <a:pt x="16424545" y="4494908"/>
                  </a:lnTo>
                  <a:lnTo>
                    <a:pt x="16428245" y="4489001"/>
                  </a:lnTo>
                  <a:lnTo>
                    <a:pt x="16427093" y="4483388"/>
                  </a:lnTo>
                  <a:lnTo>
                    <a:pt x="16426084" y="4477442"/>
                  </a:lnTo>
                  <a:lnTo>
                    <a:pt x="16420179" y="4473742"/>
                  </a:lnTo>
                  <a:close/>
                </a:path>
                <a:path w="20083145" h="5932170">
                  <a:moveTo>
                    <a:pt x="16504606" y="4457753"/>
                  </a:moveTo>
                  <a:lnTo>
                    <a:pt x="16498660" y="4458763"/>
                  </a:lnTo>
                  <a:lnTo>
                    <a:pt x="16495760" y="4459102"/>
                  </a:lnTo>
                  <a:lnTo>
                    <a:pt x="16490148" y="4460253"/>
                  </a:lnTo>
                  <a:lnTo>
                    <a:pt x="16486254" y="4465683"/>
                  </a:lnTo>
                  <a:lnTo>
                    <a:pt x="16487264" y="4471629"/>
                  </a:lnTo>
                  <a:lnTo>
                    <a:pt x="16488125" y="4475149"/>
                  </a:lnTo>
                  <a:lnTo>
                    <a:pt x="16490415" y="4478094"/>
                  </a:lnTo>
                  <a:lnTo>
                    <a:pt x="16493748" y="4479516"/>
                  </a:lnTo>
                  <a:lnTo>
                    <a:pt x="16493606" y="4479849"/>
                  </a:lnTo>
                  <a:lnTo>
                    <a:pt x="16495273" y="4480560"/>
                  </a:lnTo>
                  <a:lnTo>
                    <a:pt x="16497556" y="4480746"/>
                  </a:lnTo>
                  <a:lnTo>
                    <a:pt x="16499649" y="4480458"/>
                  </a:lnTo>
                  <a:lnTo>
                    <a:pt x="16502693" y="4479786"/>
                  </a:lnTo>
                  <a:lnTo>
                    <a:pt x="16508306" y="4478635"/>
                  </a:lnTo>
                  <a:lnTo>
                    <a:pt x="16512199" y="4473204"/>
                  </a:lnTo>
                  <a:lnTo>
                    <a:pt x="16511189" y="4467258"/>
                  </a:lnTo>
                  <a:lnTo>
                    <a:pt x="16510038" y="4461646"/>
                  </a:lnTo>
                  <a:lnTo>
                    <a:pt x="16504606" y="4457753"/>
                  </a:lnTo>
                  <a:close/>
                </a:path>
                <a:path w="20083145" h="5932170">
                  <a:moveTo>
                    <a:pt x="16589750" y="4442859"/>
                  </a:moveTo>
                  <a:lnTo>
                    <a:pt x="16583804" y="4443869"/>
                  </a:lnTo>
                  <a:lnTo>
                    <a:pt x="16580904" y="4444207"/>
                  </a:lnTo>
                  <a:lnTo>
                    <a:pt x="16574958" y="4445217"/>
                  </a:lnTo>
                  <a:lnTo>
                    <a:pt x="16571064" y="4450647"/>
                  </a:lnTo>
                  <a:lnTo>
                    <a:pt x="16572074" y="4456593"/>
                  </a:lnTo>
                  <a:lnTo>
                    <a:pt x="16572937" y="4460112"/>
                  </a:lnTo>
                  <a:lnTo>
                    <a:pt x="16575226" y="4463058"/>
                  </a:lnTo>
                  <a:lnTo>
                    <a:pt x="16578558" y="4464480"/>
                  </a:lnTo>
                  <a:lnTo>
                    <a:pt x="16578416" y="4464813"/>
                  </a:lnTo>
                  <a:lnTo>
                    <a:pt x="16580083" y="4465524"/>
                  </a:lnTo>
                  <a:lnTo>
                    <a:pt x="16584460" y="4465421"/>
                  </a:lnTo>
                  <a:lnTo>
                    <a:pt x="16587362" y="4465084"/>
                  </a:lnTo>
                  <a:lnTo>
                    <a:pt x="16593308" y="4464074"/>
                  </a:lnTo>
                  <a:lnTo>
                    <a:pt x="16597200" y="4458643"/>
                  </a:lnTo>
                  <a:lnTo>
                    <a:pt x="16595182" y="4446752"/>
                  </a:lnTo>
                  <a:lnTo>
                    <a:pt x="16589750" y="4442859"/>
                  </a:lnTo>
                  <a:close/>
                </a:path>
                <a:path w="20083145" h="5932170">
                  <a:moveTo>
                    <a:pt x="16674753" y="4428298"/>
                  </a:moveTo>
                  <a:lnTo>
                    <a:pt x="16668807" y="4429308"/>
                  </a:lnTo>
                  <a:lnTo>
                    <a:pt x="16665906" y="4429646"/>
                  </a:lnTo>
                  <a:lnTo>
                    <a:pt x="16659960" y="4430655"/>
                  </a:lnTo>
                  <a:lnTo>
                    <a:pt x="16656067" y="4436086"/>
                  </a:lnTo>
                  <a:lnTo>
                    <a:pt x="16657076" y="4442031"/>
                  </a:lnTo>
                  <a:lnTo>
                    <a:pt x="16657797" y="4445885"/>
                  </a:lnTo>
                  <a:lnTo>
                    <a:pt x="16660085" y="4448830"/>
                  </a:lnTo>
                  <a:lnTo>
                    <a:pt x="16665418" y="4451105"/>
                  </a:lnTo>
                  <a:lnTo>
                    <a:pt x="16669461" y="4450860"/>
                  </a:lnTo>
                  <a:lnTo>
                    <a:pt x="16672364" y="4450522"/>
                  </a:lnTo>
                  <a:lnTo>
                    <a:pt x="16678310" y="4449512"/>
                  </a:lnTo>
                  <a:lnTo>
                    <a:pt x="16682204" y="4444082"/>
                  </a:lnTo>
                  <a:lnTo>
                    <a:pt x="16680185" y="4432191"/>
                  </a:lnTo>
                  <a:lnTo>
                    <a:pt x="16674753" y="4428298"/>
                  </a:lnTo>
                  <a:close/>
                </a:path>
                <a:path w="20083145" h="5932170">
                  <a:moveTo>
                    <a:pt x="16760187" y="4415498"/>
                  </a:moveTo>
                  <a:lnTo>
                    <a:pt x="16751481" y="4416511"/>
                  </a:lnTo>
                  <a:lnTo>
                    <a:pt x="16745536" y="4417520"/>
                  </a:lnTo>
                  <a:lnTo>
                    <a:pt x="16741644" y="4422951"/>
                  </a:lnTo>
                  <a:lnTo>
                    <a:pt x="16742319" y="4428756"/>
                  </a:lnTo>
                  <a:lnTo>
                    <a:pt x="16742707" y="4432466"/>
                  </a:lnTo>
                  <a:lnTo>
                    <a:pt x="16745328" y="4435554"/>
                  </a:lnTo>
                  <a:lnTo>
                    <a:pt x="16750662" y="4437829"/>
                  </a:lnTo>
                  <a:lnTo>
                    <a:pt x="16754562" y="4437917"/>
                  </a:lnTo>
                  <a:lnTo>
                    <a:pt x="16757465" y="4437579"/>
                  </a:lnTo>
                  <a:lnTo>
                    <a:pt x="16763410" y="4436570"/>
                  </a:lnTo>
                  <a:lnTo>
                    <a:pt x="16767302" y="4431139"/>
                  </a:lnTo>
                  <a:lnTo>
                    <a:pt x="16766626" y="4425334"/>
                  </a:lnTo>
                  <a:lnTo>
                    <a:pt x="16765617" y="4419389"/>
                  </a:lnTo>
                  <a:lnTo>
                    <a:pt x="16760187" y="4415498"/>
                  </a:lnTo>
                  <a:close/>
                </a:path>
                <a:path w="20083145" h="5932170">
                  <a:moveTo>
                    <a:pt x="16845195" y="4403697"/>
                  </a:moveTo>
                  <a:lnTo>
                    <a:pt x="16830686" y="4405385"/>
                  </a:lnTo>
                  <a:lnTo>
                    <a:pt x="16826791" y="4410817"/>
                  </a:lnTo>
                  <a:lnTo>
                    <a:pt x="16827467" y="4416620"/>
                  </a:lnTo>
                  <a:lnTo>
                    <a:pt x="16827854" y="4420330"/>
                  </a:lnTo>
                  <a:lnTo>
                    <a:pt x="16830476" y="4423419"/>
                  </a:lnTo>
                  <a:lnTo>
                    <a:pt x="16835476" y="4425552"/>
                  </a:lnTo>
                  <a:lnTo>
                    <a:pt x="16839379" y="4425640"/>
                  </a:lnTo>
                  <a:lnTo>
                    <a:pt x="16848085" y="4424627"/>
                  </a:lnTo>
                  <a:lnTo>
                    <a:pt x="16851976" y="4419196"/>
                  </a:lnTo>
                  <a:lnTo>
                    <a:pt x="16850625" y="4407588"/>
                  </a:lnTo>
                  <a:lnTo>
                    <a:pt x="16845195" y="4403697"/>
                  </a:lnTo>
                  <a:close/>
                </a:path>
                <a:path w="20083145" h="5932170">
                  <a:moveTo>
                    <a:pt x="16930725" y="4392512"/>
                  </a:moveTo>
                  <a:lnTo>
                    <a:pt x="16916215" y="4394202"/>
                  </a:lnTo>
                  <a:lnTo>
                    <a:pt x="16911991" y="4399490"/>
                  </a:lnTo>
                  <a:lnTo>
                    <a:pt x="16912667" y="4405295"/>
                  </a:lnTo>
                  <a:lnTo>
                    <a:pt x="16913244" y="4409480"/>
                  </a:lnTo>
                  <a:lnTo>
                    <a:pt x="16915865" y="4412568"/>
                  </a:lnTo>
                  <a:lnTo>
                    <a:pt x="16920533" y="4414560"/>
                  </a:lnTo>
                  <a:lnTo>
                    <a:pt x="16924433" y="4414647"/>
                  </a:lnTo>
                  <a:lnTo>
                    <a:pt x="16933139" y="4413634"/>
                  </a:lnTo>
                  <a:lnTo>
                    <a:pt x="16937364" y="4408345"/>
                  </a:lnTo>
                  <a:lnTo>
                    <a:pt x="16936012" y="4396737"/>
                  </a:lnTo>
                  <a:lnTo>
                    <a:pt x="16930725" y="4392512"/>
                  </a:lnTo>
                  <a:close/>
                </a:path>
                <a:path w="20083145" h="5932170">
                  <a:moveTo>
                    <a:pt x="17016355" y="4382947"/>
                  </a:moveTo>
                  <a:lnTo>
                    <a:pt x="17001844" y="4384637"/>
                  </a:lnTo>
                  <a:lnTo>
                    <a:pt x="16997617" y="4389923"/>
                  </a:lnTo>
                  <a:lnTo>
                    <a:pt x="16998294" y="4395728"/>
                  </a:lnTo>
                  <a:lnTo>
                    <a:pt x="16998872" y="4399914"/>
                  </a:lnTo>
                  <a:lnTo>
                    <a:pt x="17001494" y="4403003"/>
                  </a:lnTo>
                  <a:lnTo>
                    <a:pt x="17006493" y="4405135"/>
                  </a:lnTo>
                  <a:lnTo>
                    <a:pt x="17010062" y="4405081"/>
                  </a:lnTo>
                  <a:lnTo>
                    <a:pt x="17018768" y="4404068"/>
                  </a:lnTo>
                  <a:lnTo>
                    <a:pt x="17022994" y="4398779"/>
                  </a:lnTo>
                  <a:lnTo>
                    <a:pt x="17021643" y="4387171"/>
                  </a:lnTo>
                  <a:lnTo>
                    <a:pt x="17016355" y="4382947"/>
                  </a:lnTo>
                  <a:close/>
                </a:path>
                <a:path w="20083145" h="5932170">
                  <a:moveTo>
                    <a:pt x="17102364" y="4374330"/>
                  </a:moveTo>
                  <a:lnTo>
                    <a:pt x="17087855" y="4376020"/>
                  </a:lnTo>
                  <a:lnTo>
                    <a:pt x="17083297" y="4381167"/>
                  </a:lnTo>
                  <a:lnTo>
                    <a:pt x="17083972" y="4386970"/>
                  </a:lnTo>
                  <a:lnTo>
                    <a:pt x="17084359" y="4390682"/>
                  </a:lnTo>
                  <a:lnTo>
                    <a:pt x="17087174" y="4394245"/>
                  </a:lnTo>
                  <a:lnTo>
                    <a:pt x="17090506" y="4395667"/>
                  </a:lnTo>
                  <a:lnTo>
                    <a:pt x="17090364" y="4396000"/>
                  </a:lnTo>
                  <a:lnTo>
                    <a:pt x="17092031" y="4396711"/>
                  </a:lnTo>
                  <a:lnTo>
                    <a:pt x="17095599" y="4396658"/>
                  </a:lnTo>
                  <a:lnTo>
                    <a:pt x="17104306" y="4395644"/>
                  </a:lnTo>
                  <a:lnTo>
                    <a:pt x="17108864" y="4390497"/>
                  </a:lnTo>
                  <a:lnTo>
                    <a:pt x="17107512" y="4378890"/>
                  </a:lnTo>
                  <a:lnTo>
                    <a:pt x="17102364" y="4374330"/>
                  </a:lnTo>
                  <a:close/>
                </a:path>
                <a:path w="20083145" h="5932170">
                  <a:moveTo>
                    <a:pt x="17187802" y="4364289"/>
                  </a:moveTo>
                  <a:lnTo>
                    <a:pt x="17173293" y="4365979"/>
                  </a:lnTo>
                  <a:lnTo>
                    <a:pt x="17169401" y="4371410"/>
                  </a:lnTo>
                  <a:lnTo>
                    <a:pt x="17170078" y="4377214"/>
                  </a:lnTo>
                  <a:lnTo>
                    <a:pt x="17170322" y="4381258"/>
                  </a:lnTo>
                  <a:lnTo>
                    <a:pt x="17172945" y="4384346"/>
                  </a:lnTo>
                  <a:lnTo>
                    <a:pt x="17176277" y="4385767"/>
                  </a:lnTo>
                  <a:lnTo>
                    <a:pt x="17176420" y="4385434"/>
                  </a:lnTo>
                  <a:lnTo>
                    <a:pt x="17178086" y="4386145"/>
                  </a:lnTo>
                  <a:lnTo>
                    <a:pt x="17181989" y="4386235"/>
                  </a:lnTo>
                  <a:lnTo>
                    <a:pt x="17190692" y="4385219"/>
                  </a:lnTo>
                  <a:lnTo>
                    <a:pt x="17194586" y="4379789"/>
                  </a:lnTo>
                  <a:lnTo>
                    <a:pt x="17193234" y="4368182"/>
                  </a:lnTo>
                  <a:lnTo>
                    <a:pt x="17187802" y="4364289"/>
                  </a:lnTo>
                  <a:close/>
                </a:path>
                <a:path w="20083145" h="5932170">
                  <a:moveTo>
                    <a:pt x="17273382" y="4353914"/>
                  </a:moveTo>
                  <a:lnTo>
                    <a:pt x="17258873" y="4355604"/>
                  </a:lnTo>
                  <a:lnTo>
                    <a:pt x="17254648" y="4360893"/>
                  </a:lnTo>
                  <a:lnTo>
                    <a:pt x="17255324" y="4366696"/>
                  </a:lnTo>
                  <a:lnTo>
                    <a:pt x="17255902" y="4370882"/>
                  </a:lnTo>
                  <a:lnTo>
                    <a:pt x="17258525" y="4373971"/>
                  </a:lnTo>
                  <a:lnTo>
                    <a:pt x="17263191" y="4375961"/>
                  </a:lnTo>
                  <a:lnTo>
                    <a:pt x="17267094" y="4376050"/>
                  </a:lnTo>
                  <a:lnTo>
                    <a:pt x="17275799" y="4375036"/>
                  </a:lnTo>
                  <a:lnTo>
                    <a:pt x="17280024" y="4369747"/>
                  </a:lnTo>
                  <a:lnTo>
                    <a:pt x="17278672" y="4358140"/>
                  </a:lnTo>
                  <a:lnTo>
                    <a:pt x="17273382" y="4353914"/>
                  </a:lnTo>
                  <a:close/>
                </a:path>
                <a:path w="20083145" h="5932170">
                  <a:moveTo>
                    <a:pt x="17359013" y="4344348"/>
                  </a:moveTo>
                  <a:lnTo>
                    <a:pt x="17344502" y="4346038"/>
                  </a:lnTo>
                  <a:lnTo>
                    <a:pt x="17340277" y="4351327"/>
                  </a:lnTo>
                  <a:lnTo>
                    <a:pt x="17340954" y="4357131"/>
                  </a:lnTo>
                  <a:lnTo>
                    <a:pt x="17341531" y="4361316"/>
                  </a:lnTo>
                  <a:lnTo>
                    <a:pt x="17344154" y="4364405"/>
                  </a:lnTo>
                  <a:lnTo>
                    <a:pt x="17348820" y="4366395"/>
                  </a:lnTo>
                  <a:lnTo>
                    <a:pt x="17352723" y="4366484"/>
                  </a:lnTo>
                  <a:lnTo>
                    <a:pt x="17361426" y="4365470"/>
                  </a:lnTo>
                  <a:lnTo>
                    <a:pt x="17365653" y="4360182"/>
                  </a:lnTo>
                  <a:lnTo>
                    <a:pt x="17364302" y="4348573"/>
                  </a:lnTo>
                  <a:lnTo>
                    <a:pt x="17359013" y="4344348"/>
                  </a:lnTo>
                  <a:close/>
                </a:path>
                <a:path w="20083145" h="5932170">
                  <a:moveTo>
                    <a:pt x="17444642" y="4334783"/>
                  </a:moveTo>
                  <a:lnTo>
                    <a:pt x="17430131" y="4336472"/>
                  </a:lnTo>
                  <a:lnTo>
                    <a:pt x="17425906" y="4341761"/>
                  </a:lnTo>
                  <a:lnTo>
                    <a:pt x="17426583" y="4347565"/>
                  </a:lnTo>
                  <a:lnTo>
                    <a:pt x="17427160" y="4351750"/>
                  </a:lnTo>
                  <a:lnTo>
                    <a:pt x="17429783" y="4354839"/>
                  </a:lnTo>
                  <a:lnTo>
                    <a:pt x="17434783" y="4356972"/>
                  </a:lnTo>
                  <a:lnTo>
                    <a:pt x="17438349" y="4356917"/>
                  </a:lnTo>
                  <a:lnTo>
                    <a:pt x="17447055" y="4355904"/>
                  </a:lnTo>
                  <a:lnTo>
                    <a:pt x="17451282" y="4350616"/>
                  </a:lnTo>
                  <a:lnTo>
                    <a:pt x="17449931" y="4339008"/>
                  </a:lnTo>
                  <a:lnTo>
                    <a:pt x="17444642" y="4334783"/>
                  </a:lnTo>
                  <a:close/>
                </a:path>
                <a:path w="20083145" h="5932170">
                  <a:moveTo>
                    <a:pt x="17530512" y="4326500"/>
                  </a:moveTo>
                  <a:lnTo>
                    <a:pt x="17516002" y="4328190"/>
                  </a:lnTo>
                  <a:lnTo>
                    <a:pt x="17511444" y="4333337"/>
                  </a:lnTo>
                  <a:lnTo>
                    <a:pt x="17512119" y="4339140"/>
                  </a:lnTo>
                  <a:lnTo>
                    <a:pt x="17512506" y="4342852"/>
                  </a:lnTo>
                  <a:lnTo>
                    <a:pt x="17515318" y="4346414"/>
                  </a:lnTo>
                  <a:lnTo>
                    <a:pt x="17518651" y="4347836"/>
                  </a:lnTo>
                  <a:lnTo>
                    <a:pt x="17518509" y="4348169"/>
                  </a:lnTo>
                  <a:lnTo>
                    <a:pt x="17520176" y="4348880"/>
                  </a:lnTo>
                  <a:lnTo>
                    <a:pt x="17523745" y="4348826"/>
                  </a:lnTo>
                  <a:lnTo>
                    <a:pt x="17532450" y="4347813"/>
                  </a:lnTo>
                  <a:lnTo>
                    <a:pt x="17537009" y="4342666"/>
                  </a:lnTo>
                  <a:lnTo>
                    <a:pt x="17535657" y="4331059"/>
                  </a:lnTo>
                  <a:lnTo>
                    <a:pt x="17530512" y="4326500"/>
                  </a:lnTo>
                  <a:close/>
                </a:path>
                <a:path w="20083145" h="5932170">
                  <a:moveTo>
                    <a:pt x="17616571" y="4318694"/>
                  </a:moveTo>
                  <a:lnTo>
                    <a:pt x="17602061" y="4320384"/>
                  </a:lnTo>
                  <a:lnTo>
                    <a:pt x="17597503" y="4325531"/>
                  </a:lnTo>
                  <a:lnTo>
                    <a:pt x="17598179" y="4331334"/>
                  </a:lnTo>
                  <a:lnTo>
                    <a:pt x="17598424" y="4335378"/>
                  </a:lnTo>
                  <a:lnTo>
                    <a:pt x="17600904" y="4338800"/>
                  </a:lnTo>
                  <a:lnTo>
                    <a:pt x="17604570" y="4340364"/>
                  </a:lnTo>
                  <a:lnTo>
                    <a:pt x="17604712" y="4340030"/>
                  </a:lnTo>
                  <a:lnTo>
                    <a:pt x="17606379" y="4340741"/>
                  </a:lnTo>
                  <a:lnTo>
                    <a:pt x="17609806" y="4341021"/>
                  </a:lnTo>
                  <a:lnTo>
                    <a:pt x="17618510" y="4340007"/>
                  </a:lnTo>
                  <a:lnTo>
                    <a:pt x="17623070" y="4334861"/>
                  </a:lnTo>
                  <a:lnTo>
                    <a:pt x="17621718" y="4323254"/>
                  </a:lnTo>
                  <a:lnTo>
                    <a:pt x="17616571" y="4318694"/>
                  </a:lnTo>
                  <a:close/>
                </a:path>
                <a:path w="20083145" h="5932170">
                  <a:moveTo>
                    <a:pt x="17702921" y="4312980"/>
                  </a:moveTo>
                  <a:lnTo>
                    <a:pt x="17696926" y="4313182"/>
                  </a:lnTo>
                  <a:lnTo>
                    <a:pt x="17694023" y="4313520"/>
                  </a:lnTo>
                  <a:lnTo>
                    <a:pt x="17687887" y="4314053"/>
                  </a:lnTo>
                  <a:lnTo>
                    <a:pt x="17684043" y="4318716"/>
                  </a:lnTo>
                  <a:lnTo>
                    <a:pt x="17683803" y="4319008"/>
                  </a:lnTo>
                  <a:lnTo>
                    <a:pt x="17684003" y="4325002"/>
                  </a:lnTo>
                  <a:lnTo>
                    <a:pt x="17684248" y="4329047"/>
                  </a:lnTo>
                  <a:lnTo>
                    <a:pt x="17686729" y="4332468"/>
                  </a:lnTo>
                  <a:lnTo>
                    <a:pt x="17692061" y="4334743"/>
                  </a:lnTo>
                  <a:lnTo>
                    <a:pt x="17695488" y="4335024"/>
                  </a:lnTo>
                  <a:lnTo>
                    <a:pt x="17698390" y="4334686"/>
                  </a:lnTo>
                  <a:lnTo>
                    <a:pt x="17704527" y="4334152"/>
                  </a:lnTo>
                  <a:lnTo>
                    <a:pt x="17708371" y="4329488"/>
                  </a:lnTo>
                  <a:lnTo>
                    <a:pt x="17708611" y="4329196"/>
                  </a:lnTo>
                  <a:lnTo>
                    <a:pt x="17708410" y="4323201"/>
                  </a:lnTo>
                  <a:lnTo>
                    <a:pt x="17707876" y="4317064"/>
                  </a:lnTo>
                  <a:lnTo>
                    <a:pt x="17702921" y="4312980"/>
                  </a:lnTo>
                  <a:close/>
                </a:path>
                <a:path w="20083145" h="5932170">
                  <a:moveTo>
                    <a:pt x="17788986" y="4307934"/>
                  </a:moveTo>
                  <a:lnTo>
                    <a:pt x="17782990" y="4308134"/>
                  </a:lnTo>
                  <a:lnTo>
                    <a:pt x="17780089" y="4308473"/>
                  </a:lnTo>
                  <a:lnTo>
                    <a:pt x="17774093" y="4308673"/>
                  </a:lnTo>
                  <a:lnTo>
                    <a:pt x="17769676" y="4313486"/>
                  </a:lnTo>
                  <a:lnTo>
                    <a:pt x="17769877" y="4319481"/>
                  </a:lnTo>
                  <a:lnTo>
                    <a:pt x="17770313" y="4324000"/>
                  </a:lnTo>
                  <a:lnTo>
                    <a:pt x="17772794" y="4327423"/>
                  </a:lnTo>
                  <a:lnTo>
                    <a:pt x="17776460" y="4328987"/>
                  </a:lnTo>
                  <a:lnTo>
                    <a:pt x="17776602" y="4328652"/>
                  </a:lnTo>
                  <a:lnTo>
                    <a:pt x="17777936" y="4329221"/>
                  </a:lnTo>
                  <a:lnTo>
                    <a:pt x="17781361" y="4329501"/>
                  </a:lnTo>
                  <a:lnTo>
                    <a:pt x="17784264" y="4329163"/>
                  </a:lnTo>
                  <a:lnTo>
                    <a:pt x="17789925" y="4328820"/>
                  </a:lnTo>
                  <a:lnTo>
                    <a:pt x="17794341" y="4324008"/>
                  </a:lnTo>
                  <a:lnTo>
                    <a:pt x="17794142" y="4318013"/>
                  </a:lnTo>
                  <a:lnTo>
                    <a:pt x="17793799" y="4312351"/>
                  </a:lnTo>
                  <a:lnTo>
                    <a:pt x="17788986" y="4307934"/>
                  </a:lnTo>
                  <a:close/>
                </a:path>
                <a:path w="20083145" h="5932170">
                  <a:moveTo>
                    <a:pt x="17875150" y="4304505"/>
                  </a:moveTo>
                  <a:lnTo>
                    <a:pt x="17869155" y="4304706"/>
                  </a:lnTo>
                  <a:lnTo>
                    <a:pt x="17866395" y="4304711"/>
                  </a:lnTo>
                  <a:lnTo>
                    <a:pt x="17860734" y="4305053"/>
                  </a:lnTo>
                  <a:lnTo>
                    <a:pt x="17855983" y="4309724"/>
                  </a:lnTo>
                  <a:lnTo>
                    <a:pt x="17856183" y="4315718"/>
                  </a:lnTo>
                  <a:lnTo>
                    <a:pt x="17856285" y="4320096"/>
                  </a:lnTo>
                  <a:lnTo>
                    <a:pt x="17859099" y="4323661"/>
                  </a:lnTo>
                  <a:lnTo>
                    <a:pt x="17862765" y="4325224"/>
                  </a:lnTo>
                  <a:lnTo>
                    <a:pt x="17862290" y="4325414"/>
                  </a:lnTo>
                  <a:lnTo>
                    <a:pt x="17863957" y="4326125"/>
                  </a:lnTo>
                  <a:lnTo>
                    <a:pt x="17867049" y="4326264"/>
                  </a:lnTo>
                  <a:lnTo>
                    <a:pt x="17869951" y="4325926"/>
                  </a:lnTo>
                  <a:lnTo>
                    <a:pt x="17875613" y="4325582"/>
                  </a:lnTo>
                  <a:lnTo>
                    <a:pt x="17880362" y="4320911"/>
                  </a:lnTo>
                  <a:lnTo>
                    <a:pt x="17880161" y="4314916"/>
                  </a:lnTo>
                  <a:lnTo>
                    <a:pt x="17879818" y="4309255"/>
                  </a:lnTo>
                  <a:lnTo>
                    <a:pt x="17875150" y="4304505"/>
                  </a:lnTo>
                  <a:close/>
                </a:path>
                <a:path w="20083145" h="5932170">
                  <a:moveTo>
                    <a:pt x="17961360" y="4301884"/>
                  </a:moveTo>
                  <a:lnTo>
                    <a:pt x="17955365" y="4302085"/>
                  </a:lnTo>
                  <a:lnTo>
                    <a:pt x="17952605" y="4302089"/>
                  </a:lnTo>
                  <a:lnTo>
                    <a:pt x="17946610" y="4302290"/>
                  </a:lnTo>
                  <a:lnTo>
                    <a:pt x="17941862" y="4306962"/>
                  </a:lnTo>
                  <a:lnTo>
                    <a:pt x="17942062" y="4312956"/>
                  </a:lnTo>
                  <a:lnTo>
                    <a:pt x="17942165" y="4317333"/>
                  </a:lnTo>
                  <a:lnTo>
                    <a:pt x="17944977" y="4320896"/>
                  </a:lnTo>
                  <a:lnTo>
                    <a:pt x="17948644" y="4322461"/>
                  </a:lnTo>
                  <a:lnTo>
                    <a:pt x="17948501" y="4322794"/>
                  </a:lnTo>
                  <a:lnTo>
                    <a:pt x="17949834" y="4323362"/>
                  </a:lnTo>
                  <a:lnTo>
                    <a:pt x="17952927" y="4323500"/>
                  </a:lnTo>
                  <a:lnTo>
                    <a:pt x="17955687" y="4323496"/>
                  </a:lnTo>
                  <a:lnTo>
                    <a:pt x="17961682" y="4323295"/>
                  </a:lnTo>
                  <a:lnTo>
                    <a:pt x="17966433" y="4318625"/>
                  </a:lnTo>
                  <a:lnTo>
                    <a:pt x="17966032" y="4306635"/>
                  </a:lnTo>
                  <a:lnTo>
                    <a:pt x="17961360" y="4301884"/>
                  </a:lnTo>
                  <a:close/>
                </a:path>
                <a:path w="20083145" h="5932170">
                  <a:moveTo>
                    <a:pt x="18047762" y="4299740"/>
                  </a:moveTo>
                  <a:lnTo>
                    <a:pt x="18041767" y="4299941"/>
                  </a:lnTo>
                  <a:lnTo>
                    <a:pt x="18039008" y="4299944"/>
                  </a:lnTo>
                  <a:lnTo>
                    <a:pt x="18033013" y="4300145"/>
                  </a:lnTo>
                  <a:lnTo>
                    <a:pt x="18028265" y="4304817"/>
                  </a:lnTo>
                  <a:lnTo>
                    <a:pt x="18028464" y="4310811"/>
                  </a:lnTo>
                  <a:lnTo>
                    <a:pt x="18028568" y="4315188"/>
                  </a:lnTo>
                  <a:lnTo>
                    <a:pt x="18031237" y="4319085"/>
                  </a:lnTo>
                  <a:lnTo>
                    <a:pt x="18034903" y="4320649"/>
                  </a:lnTo>
                  <a:lnTo>
                    <a:pt x="18035045" y="4320316"/>
                  </a:lnTo>
                  <a:lnTo>
                    <a:pt x="18036378" y="4320884"/>
                  </a:lnTo>
                  <a:lnTo>
                    <a:pt x="18039331" y="4321356"/>
                  </a:lnTo>
                  <a:lnTo>
                    <a:pt x="18042089" y="4321350"/>
                  </a:lnTo>
                  <a:lnTo>
                    <a:pt x="18048085" y="4321151"/>
                  </a:lnTo>
                  <a:lnTo>
                    <a:pt x="18052835" y="4316480"/>
                  </a:lnTo>
                  <a:lnTo>
                    <a:pt x="18052435" y="4304491"/>
                  </a:lnTo>
                  <a:lnTo>
                    <a:pt x="18047762" y="4299740"/>
                  </a:lnTo>
                  <a:close/>
                </a:path>
                <a:path w="20083145" h="5932170">
                  <a:moveTo>
                    <a:pt x="18134313" y="4300021"/>
                  </a:moveTo>
                  <a:lnTo>
                    <a:pt x="18128461" y="4299889"/>
                  </a:lnTo>
                  <a:lnTo>
                    <a:pt x="18119373" y="4299951"/>
                  </a:lnTo>
                  <a:lnTo>
                    <a:pt x="18114957" y="4304764"/>
                  </a:lnTo>
                  <a:lnTo>
                    <a:pt x="18114824" y="4310618"/>
                  </a:lnTo>
                  <a:lnTo>
                    <a:pt x="18114926" y="4314995"/>
                  </a:lnTo>
                  <a:lnTo>
                    <a:pt x="18117595" y="4318891"/>
                  </a:lnTo>
                  <a:lnTo>
                    <a:pt x="18122596" y="4321024"/>
                  </a:lnTo>
                  <a:lnTo>
                    <a:pt x="18125548" y="4321496"/>
                  </a:lnTo>
                  <a:lnTo>
                    <a:pt x="18134634" y="4321432"/>
                  </a:lnTo>
                  <a:lnTo>
                    <a:pt x="18139052" y="4316619"/>
                  </a:lnTo>
                  <a:lnTo>
                    <a:pt x="18139185" y="4310767"/>
                  </a:lnTo>
                  <a:lnTo>
                    <a:pt x="18139126" y="4304438"/>
                  </a:lnTo>
                  <a:lnTo>
                    <a:pt x="18134313" y="4300021"/>
                  </a:lnTo>
                  <a:close/>
                </a:path>
                <a:path w="20083145" h="5932170">
                  <a:moveTo>
                    <a:pt x="18220770" y="4301444"/>
                  </a:moveTo>
                  <a:lnTo>
                    <a:pt x="18214917" y="4301312"/>
                  </a:lnTo>
                  <a:lnTo>
                    <a:pt x="18211824" y="4301174"/>
                  </a:lnTo>
                  <a:lnTo>
                    <a:pt x="18205971" y="4301042"/>
                  </a:lnTo>
                  <a:lnTo>
                    <a:pt x="18201221" y="4305713"/>
                  </a:lnTo>
                  <a:lnTo>
                    <a:pt x="18201089" y="4311566"/>
                  </a:lnTo>
                  <a:lnTo>
                    <a:pt x="18200859" y="4315801"/>
                  </a:lnTo>
                  <a:lnTo>
                    <a:pt x="18203528" y="4319698"/>
                  </a:lnTo>
                  <a:lnTo>
                    <a:pt x="18209194" y="4322115"/>
                  </a:lnTo>
                  <a:lnTo>
                    <a:pt x="18211811" y="4322443"/>
                  </a:lnTo>
                  <a:lnTo>
                    <a:pt x="18214572" y="4322438"/>
                  </a:lnTo>
                  <a:lnTo>
                    <a:pt x="18220424" y="4322571"/>
                  </a:lnTo>
                  <a:lnTo>
                    <a:pt x="18225176" y="4317900"/>
                  </a:lnTo>
                  <a:lnTo>
                    <a:pt x="18225442" y="4306195"/>
                  </a:lnTo>
                  <a:lnTo>
                    <a:pt x="18220770" y="4301444"/>
                  </a:lnTo>
                  <a:close/>
                </a:path>
                <a:path w="20083145" h="5932170">
                  <a:moveTo>
                    <a:pt x="18307275" y="4303678"/>
                  </a:moveTo>
                  <a:lnTo>
                    <a:pt x="18301423" y="4303544"/>
                  </a:lnTo>
                  <a:lnTo>
                    <a:pt x="18298329" y="4303407"/>
                  </a:lnTo>
                  <a:lnTo>
                    <a:pt x="18292475" y="4303274"/>
                  </a:lnTo>
                  <a:lnTo>
                    <a:pt x="18287393" y="4307803"/>
                  </a:lnTo>
                  <a:lnTo>
                    <a:pt x="18287260" y="4313656"/>
                  </a:lnTo>
                  <a:lnTo>
                    <a:pt x="18286888" y="4318224"/>
                  </a:lnTo>
                  <a:lnTo>
                    <a:pt x="18306455" y="4324996"/>
                  </a:lnTo>
                  <a:lnTo>
                    <a:pt x="18311538" y="4320465"/>
                  </a:lnTo>
                  <a:lnTo>
                    <a:pt x="18311804" y="4308761"/>
                  </a:lnTo>
                  <a:lnTo>
                    <a:pt x="18307275" y="4303678"/>
                  </a:lnTo>
                  <a:close/>
                </a:path>
                <a:path w="20083145" h="5932170">
                  <a:moveTo>
                    <a:pt x="18393021" y="4306768"/>
                  </a:moveTo>
                  <a:lnTo>
                    <a:pt x="18387168" y="4306634"/>
                  </a:lnTo>
                  <a:lnTo>
                    <a:pt x="18384075" y="4306497"/>
                  </a:lnTo>
                  <a:lnTo>
                    <a:pt x="18378222" y="4306365"/>
                  </a:lnTo>
                  <a:lnTo>
                    <a:pt x="18373139" y="4310894"/>
                  </a:lnTo>
                  <a:lnTo>
                    <a:pt x="18373007" y="4316746"/>
                  </a:lnTo>
                  <a:lnTo>
                    <a:pt x="18372968" y="4321457"/>
                  </a:lnTo>
                  <a:lnTo>
                    <a:pt x="18375637" y="4325354"/>
                  </a:lnTo>
                  <a:lnTo>
                    <a:pt x="18380637" y="4327486"/>
                  </a:lnTo>
                  <a:lnTo>
                    <a:pt x="18383256" y="4327815"/>
                  </a:lnTo>
                  <a:lnTo>
                    <a:pt x="18386347" y="4327952"/>
                  </a:lnTo>
                  <a:lnTo>
                    <a:pt x="18392200" y="4328084"/>
                  </a:lnTo>
                  <a:lnTo>
                    <a:pt x="18397285" y="4323556"/>
                  </a:lnTo>
                  <a:lnTo>
                    <a:pt x="18397551" y="4311851"/>
                  </a:lnTo>
                  <a:lnTo>
                    <a:pt x="18393021" y="4306768"/>
                  </a:lnTo>
                  <a:close/>
                </a:path>
                <a:path w="20083145" h="5932170">
                  <a:moveTo>
                    <a:pt x="18479340" y="4311284"/>
                  </a:moveTo>
                  <a:lnTo>
                    <a:pt x="18473630" y="4310818"/>
                  </a:lnTo>
                  <a:lnTo>
                    <a:pt x="18470536" y="4310680"/>
                  </a:lnTo>
                  <a:lnTo>
                    <a:pt x="18464684" y="4310547"/>
                  </a:lnTo>
                  <a:lnTo>
                    <a:pt x="18459600" y="4315077"/>
                  </a:lnTo>
                  <a:lnTo>
                    <a:pt x="18459134" y="4320787"/>
                  </a:lnTo>
                  <a:lnTo>
                    <a:pt x="18459094" y="4325497"/>
                  </a:lnTo>
                  <a:lnTo>
                    <a:pt x="18461624" y="4329728"/>
                  </a:lnTo>
                  <a:lnTo>
                    <a:pt x="18466624" y="4331860"/>
                  </a:lnTo>
                  <a:lnTo>
                    <a:pt x="18469240" y="4332190"/>
                  </a:lnTo>
                  <a:lnTo>
                    <a:pt x="18472334" y="4332327"/>
                  </a:lnTo>
                  <a:lnTo>
                    <a:pt x="18478187" y="4332459"/>
                  </a:lnTo>
                  <a:lnTo>
                    <a:pt x="18483271" y="4327931"/>
                  </a:lnTo>
                  <a:lnTo>
                    <a:pt x="18483736" y="4322220"/>
                  </a:lnTo>
                  <a:lnTo>
                    <a:pt x="18484011" y="4316034"/>
                  </a:lnTo>
                  <a:lnTo>
                    <a:pt x="18479340" y="4311284"/>
                  </a:lnTo>
                  <a:close/>
                </a:path>
                <a:path w="20083145" h="5932170">
                  <a:moveTo>
                    <a:pt x="18565281" y="4317610"/>
                  </a:moveTo>
                  <a:lnTo>
                    <a:pt x="18559571" y="4317144"/>
                  </a:lnTo>
                  <a:lnTo>
                    <a:pt x="18556477" y="4317006"/>
                  </a:lnTo>
                  <a:lnTo>
                    <a:pt x="18550767" y="4316540"/>
                  </a:lnTo>
                  <a:lnTo>
                    <a:pt x="18545683" y="4321068"/>
                  </a:lnTo>
                  <a:lnTo>
                    <a:pt x="18544845" y="4331348"/>
                  </a:lnTo>
                  <a:lnTo>
                    <a:pt x="18547708" y="4335720"/>
                  </a:lnTo>
                  <a:lnTo>
                    <a:pt x="18552708" y="4337853"/>
                  </a:lnTo>
                  <a:lnTo>
                    <a:pt x="18554991" y="4338039"/>
                  </a:lnTo>
                  <a:lnTo>
                    <a:pt x="18558085" y="4338176"/>
                  </a:lnTo>
                  <a:lnTo>
                    <a:pt x="18563795" y="4338643"/>
                  </a:lnTo>
                  <a:lnTo>
                    <a:pt x="18568877" y="4334114"/>
                  </a:lnTo>
                  <a:lnTo>
                    <a:pt x="18569810" y="4322694"/>
                  </a:lnTo>
                  <a:lnTo>
                    <a:pt x="18565281" y="4317610"/>
                  </a:lnTo>
                  <a:close/>
                </a:path>
                <a:path w="20083145" h="5932170">
                  <a:moveTo>
                    <a:pt x="18651939" y="4325028"/>
                  </a:moveTo>
                  <a:lnTo>
                    <a:pt x="18645895" y="4324420"/>
                  </a:lnTo>
                  <a:lnTo>
                    <a:pt x="18642802" y="4324282"/>
                  </a:lnTo>
                  <a:lnTo>
                    <a:pt x="18636758" y="4323675"/>
                  </a:lnTo>
                  <a:lnTo>
                    <a:pt x="18631675" y="4328204"/>
                  </a:lnTo>
                  <a:lnTo>
                    <a:pt x="18630867" y="4338101"/>
                  </a:lnTo>
                  <a:lnTo>
                    <a:pt x="18630836" y="4338482"/>
                  </a:lnTo>
                  <a:lnTo>
                    <a:pt x="18633699" y="4342854"/>
                  </a:lnTo>
                  <a:lnTo>
                    <a:pt x="18637698" y="4344560"/>
                  </a:lnTo>
                  <a:lnTo>
                    <a:pt x="18637840" y="4344228"/>
                  </a:lnTo>
                  <a:lnTo>
                    <a:pt x="18638840" y="4344654"/>
                  </a:lnTo>
                  <a:lnTo>
                    <a:pt x="18640982" y="4345173"/>
                  </a:lnTo>
                  <a:lnTo>
                    <a:pt x="18643933" y="4345645"/>
                  </a:lnTo>
                  <a:lnTo>
                    <a:pt x="18649643" y="4346110"/>
                  </a:lnTo>
                  <a:lnTo>
                    <a:pt x="18655061" y="4341724"/>
                  </a:lnTo>
                  <a:lnTo>
                    <a:pt x="18655992" y="4330303"/>
                  </a:lnTo>
                  <a:lnTo>
                    <a:pt x="18651939" y="4325028"/>
                  </a:lnTo>
                  <a:close/>
                </a:path>
                <a:path w="20083145" h="5932170">
                  <a:moveTo>
                    <a:pt x="18737693" y="4333637"/>
                  </a:moveTo>
                  <a:lnTo>
                    <a:pt x="18731650" y="4333029"/>
                  </a:lnTo>
                  <a:lnTo>
                    <a:pt x="18728700" y="4332559"/>
                  </a:lnTo>
                  <a:lnTo>
                    <a:pt x="18722657" y="4331951"/>
                  </a:lnTo>
                  <a:lnTo>
                    <a:pt x="18717381" y="4336004"/>
                  </a:lnTo>
                  <a:lnTo>
                    <a:pt x="18716258" y="4346949"/>
                  </a:lnTo>
                  <a:lnTo>
                    <a:pt x="18718786" y="4351180"/>
                  </a:lnTo>
                  <a:lnTo>
                    <a:pt x="18724119" y="4353455"/>
                  </a:lnTo>
                  <a:lnTo>
                    <a:pt x="18726261" y="4353974"/>
                  </a:lnTo>
                  <a:lnTo>
                    <a:pt x="18729213" y="4354445"/>
                  </a:lnTo>
                  <a:lnTo>
                    <a:pt x="18735256" y="4355053"/>
                  </a:lnTo>
                  <a:lnTo>
                    <a:pt x="18740529" y="4350999"/>
                  </a:lnTo>
                  <a:lnTo>
                    <a:pt x="18741746" y="4338912"/>
                  </a:lnTo>
                  <a:lnTo>
                    <a:pt x="18737693" y="4333637"/>
                  </a:lnTo>
                  <a:close/>
                </a:path>
                <a:path w="20083145" h="5932170">
                  <a:moveTo>
                    <a:pt x="18823498" y="4343055"/>
                  </a:moveTo>
                  <a:lnTo>
                    <a:pt x="18817454" y="4342447"/>
                  </a:lnTo>
                  <a:lnTo>
                    <a:pt x="18814502" y="4341976"/>
                  </a:lnTo>
                  <a:lnTo>
                    <a:pt x="18808459" y="4341369"/>
                  </a:lnTo>
                  <a:lnTo>
                    <a:pt x="18803185" y="4345422"/>
                  </a:lnTo>
                  <a:lnTo>
                    <a:pt x="18802576" y="4351465"/>
                  </a:lnTo>
                  <a:lnTo>
                    <a:pt x="18801727" y="4356225"/>
                  </a:lnTo>
                  <a:lnTo>
                    <a:pt x="18821060" y="4364471"/>
                  </a:lnTo>
                  <a:lnTo>
                    <a:pt x="18826335" y="4360418"/>
                  </a:lnTo>
                  <a:lnTo>
                    <a:pt x="18827551" y="4348330"/>
                  </a:lnTo>
                  <a:lnTo>
                    <a:pt x="18823498" y="4343055"/>
                  </a:lnTo>
                  <a:close/>
                </a:path>
                <a:path w="20083145" h="5932170">
                  <a:moveTo>
                    <a:pt x="18909116" y="4354758"/>
                  </a:moveTo>
                  <a:lnTo>
                    <a:pt x="18894361" y="4352405"/>
                  </a:lnTo>
                  <a:lnTo>
                    <a:pt x="18889087" y="4356458"/>
                  </a:lnTo>
                  <a:lnTo>
                    <a:pt x="18888204" y="4361991"/>
                  </a:lnTo>
                  <a:lnTo>
                    <a:pt x="18887298" y="4367119"/>
                  </a:lnTo>
                  <a:lnTo>
                    <a:pt x="18890016" y="4371824"/>
                  </a:lnTo>
                  <a:lnTo>
                    <a:pt x="18895349" y="4374099"/>
                  </a:lnTo>
                  <a:lnTo>
                    <a:pt x="18897158" y="4374476"/>
                  </a:lnTo>
                  <a:lnTo>
                    <a:pt x="18906012" y="4375890"/>
                  </a:lnTo>
                  <a:lnTo>
                    <a:pt x="18911285" y="4371836"/>
                  </a:lnTo>
                  <a:lnTo>
                    <a:pt x="18913109" y="4360402"/>
                  </a:lnTo>
                  <a:lnTo>
                    <a:pt x="18913167" y="4360033"/>
                  </a:lnTo>
                  <a:lnTo>
                    <a:pt x="18909116" y="4354758"/>
                  </a:lnTo>
                  <a:close/>
                </a:path>
                <a:path w="20083145" h="5932170">
                  <a:moveTo>
                    <a:pt x="18994258" y="4366653"/>
                  </a:moveTo>
                  <a:lnTo>
                    <a:pt x="18972773" y="4379156"/>
                  </a:lnTo>
                  <a:lnTo>
                    <a:pt x="18975492" y="4383860"/>
                  </a:lnTo>
                  <a:lnTo>
                    <a:pt x="18979826" y="4385709"/>
                  </a:lnTo>
                  <a:lnTo>
                    <a:pt x="18979968" y="4385376"/>
                  </a:lnTo>
                  <a:lnTo>
                    <a:pt x="18982301" y="4386371"/>
                  </a:lnTo>
                  <a:lnTo>
                    <a:pt x="18991154" y="4387783"/>
                  </a:lnTo>
                  <a:lnTo>
                    <a:pt x="18996430" y="4383730"/>
                  </a:lnTo>
                  <a:lnTo>
                    <a:pt x="18998254" y="4372296"/>
                  </a:lnTo>
                  <a:lnTo>
                    <a:pt x="18998313" y="4371927"/>
                  </a:lnTo>
                  <a:lnTo>
                    <a:pt x="18994258" y="4366653"/>
                  </a:lnTo>
                  <a:close/>
                </a:path>
                <a:path w="20083145" h="5932170">
                  <a:moveTo>
                    <a:pt x="19079640" y="4379830"/>
                  </a:moveTo>
                  <a:lnTo>
                    <a:pt x="19064887" y="4377477"/>
                  </a:lnTo>
                  <a:lnTo>
                    <a:pt x="19059278" y="4381386"/>
                  </a:lnTo>
                  <a:lnTo>
                    <a:pt x="19058336" y="4387289"/>
                  </a:lnTo>
                  <a:lnTo>
                    <a:pt x="19057679" y="4392524"/>
                  </a:lnTo>
                  <a:lnTo>
                    <a:pt x="19060400" y="4397231"/>
                  </a:lnTo>
                  <a:lnTo>
                    <a:pt x="19064734" y="4399080"/>
                  </a:lnTo>
                  <a:lnTo>
                    <a:pt x="19064877" y="4398745"/>
                  </a:lnTo>
                  <a:lnTo>
                    <a:pt x="19067209" y="4399740"/>
                  </a:lnTo>
                  <a:lnTo>
                    <a:pt x="19076060" y="4401153"/>
                  </a:lnTo>
                  <a:lnTo>
                    <a:pt x="19081669" y="4397242"/>
                  </a:lnTo>
                  <a:lnTo>
                    <a:pt x="19083553" y="4385439"/>
                  </a:lnTo>
                  <a:lnTo>
                    <a:pt x="19079640" y="4379830"/>
                  </a:lnTo>
                  <a:close/>
                </a:path>
                <a:path w="20083145" h="5932170">
                  <a:moveTo>
                    <a:pt x="19164503" y="4395150"/>
                  </a:moveTo>
                  <a:lnTo>
                    <a:pt x="19155651" y="4393738"/>
                  </a:lnTo>
                  <a:lnTo>
                    <a:pt x="19149891" y="4392464"/>
                  </a:lnTo>
                  <a:lnTo>
                    <a:pt x="19144283" y="4396374"/>
                  </a:lnTo>
                  <a:lnTo>
                    <a:pt x="19143342" y="4402276"/>
                  </a:lnTo>
                  <a:lnTo>
                    <a:pt x="19142351" y="4407369"/>
                  </a:lnTo>
                  <a:lnTo>
                    <a:pt x="19145406" y="4412216"/>
                  </a:lnTo>
                  <a:lnTo>
                    <a:pt x="19149738" y="4414065"/>
                  </a:lnTo>
                  <a:lnTo>
                    <a:pt x="19149547" y="4413590"/>
                  </a:lnTo>
                  <a:lnTo>
                    <a:pt x="19151880" y="4414586"/>
                  </a:lnTo>
                  <a:lnTo>
                    <a:pt x="19154830" y="4415056"/>
                  </a:lnTo>
                  <a:lnTo>
                    <a:pt x="19160589" y="4416330"/>
                  </a:lnTo>
                  <a:lnTo>
                    <a:pt x="19166199" y="4412420"/>
                  </a:lnTo>
                  <a:lnTo>
                    <a:pt x="19167140" y="4406518"/>
                  </a:lnTo>
                  <a:lnTo>
                    <a:pt x="19168415" y="4400758"/>
                  </a:lnTo>
                  <a:lnTo>
                    <a:pt x="19164503" y="4395150"/>
                  </a:lnTo>
                  <a:close/>
                </a:path>
                <a:path w="20083145" h="5932170">
                  <a:moveTo>
                    <a:pt x="19249273" y="4411612"/>
                  </a:moveTo>
                  <a:lnTo>
                    <a:pt x="19243513" y="4410338"/>
                  </a:lnTo>
                  <a:lnTo>
                    <a:pt x="19240562" y="4409867"/>
                  </a:lnTo>
                  <a:lnTo>
                    <a:pt x="19234802" y="4408592"/>
                  </a:lnTo>
                  <a:lnTo>
                    <a:pt x="19229195" y="4412503"/>
                  </a:lnTo>
                  <a:lnTo>
                    <a:pt x="19227920" y="4418263"/>
                  </a:lnTo>
                  <a:lnTo>
                    <a:pt x="19227071" y="4423022"/>
                  </a:lnTo>
                  <a:lnTo>
                    <a:pt x="19229648" y="4428061"/>
                  </a:lnTo>
                  <a:lnTo>
                    <a:pt x="19236315" y="4430905"/>
                  </a:lnTo>
                  <a:lnTo>
                    <a:pt x="19239266" y="4431376"/>
                  </a:lnTo>
                  <a:lnTo>
                    <a:pt x="19245025" y="4432650"/>
                  </a:lnTo>
                  <a:lnTo>
                    <a:pt x="19250633" y="4428738"/>
                  </a:lnTo>
                  <a:lnTo>
                    <a:pt x="19253183" y="4417219"/>
                  </a:lnTo>
                  <a:lnTo>
                    <a:pt x="19249273" y="4411612"/>
                  </a:lnTo>
                  <a:close/>
                </a:path>
                <a:path w="20083145" h="5932170">
                  <a:moveTo>
                    <a:pt x="19333758" y="4428741"/>
                  </a:moveTo>
                  <a:lnTo>
                    <a:pt x="19327999" y="4427467"/>
                  </a:lnTo>
                  <a:lnTo>
                    <a:pt x="19319144" y="4426054"/>
                  </a:lnTo>
                  <a:lnTo>
                    <a:pt x="19313681" y="4429631"/>
                  </a:lnTo>
                  <a:lnTo>
                    <a:pt x="19312405" y="4435390"/>
                  </a:lnTo>
                  <a:lnTo>
                    <a:pt x="19311414" y="4440484"/>
                  </a:lnTo>
                  <a:lnTo>
                    <a:pt x="19313992" y="4445523"/>
                  </a:lnTo>
                  <a:lnTo>
                    <a:pt x="19318658" y="4447513"/>
                  </a:lnTo>
                  <a:lnTo>
                    <a:pt x="19318800" y="4447180"/>
                  </a:lnTo>
                  <a:lnTo>
                    <a:pt x="19320800" y="4448033"/>
                  </a:lnTo>
                  <a:lnTo>
                    <a:pt x="19329653" y="4449446"/>
                  </a:lnTo>
                  <a:lnTo>
                    <a:pt x="19335119" y="4445867"/>
                  </a:lnTo>
                  <a:lnTo>
                    <a:pt x="19336393" y="4440108"/>
                  </a:lnTo>
                  <a:lnTo>
                    <a:pt x="19337335" y="4434206"/>
                  </a:lnTo>
                  <a:lnTo>
                    <a:pt x="19333758" y="4428741"/>
                  </a:lnTo>
                  <a:close/>
                </a:path>
                <a:path w="20083145" h="5932170">
                  <a:moveTo>
                    <a:pt x="19418055" y="4448153"/>
                  </a:moveTo>
                  <a:lnTo>
                    <a:pt x="19412153" y="4447212"/>
                  </a:lnTo>
                  <a:lnTo>
                    <a:pt x="19409486" y="4446074"/>
                  </a:lnTo>
                  <a:lnTo>
                    <a:pt x="19403727" y="4444799"/>
                  </a:lnTo>
                  <a:lnTo>
                    <a:pt x="19397928" y="4448235"/>
                  </a:lnTo>
                  <a:lnTo>
                    <a:pt x="19396654" y="4453995"/>
                  </a:lnTo>
                  <a:lnTo>
                    <a:pt x="19395663" y="4459087"/>
                  </a:lnTo>
                  <a:lnTo>
                    <a:pt x="19398242" y="4464128"/>
                  </a:lnTo>
                  <a:lnTo>
                    <a:pt x="19403241" y="4466260"/>
                  </a:lnTo>
                  <a:lnTo>
                    <a:pt x="19404859" y="4466162"/>
                  </a:lnTo>
                  <a:lnTo>
                    <a:pt x="19407526" y="4467300"/>
                  </a:lnTo>
                  <a:lnTo>
                    <a:pt x="19413286" y="4468575"/>
                  </a:lnTo>
                  <a:lnTo>
                    <a:pt x="19419084" y="4465139"/>
                  </a:lnTo>
                  <a:lnTo>
                    <a:pt x="19421634" y="4453620"/>
                  </a:lnTo>
                  <a:lnTo>
                    <a:pt x="19418055" y="4448153"/>
                  </a:lnTo>
                  <a:close/>
                </a:path>
                <a:path w="20083145" h="5932170">
                  <a:moveTo>
                    <a:pt x="19502213" y="4467901"/>
                  </a:moveTo>
                  <a:lnTo>
                    <a:pt x="19496312" y="4466958"/>
                  </a:lnTo>
                  <a:lnTo>
                    <a:pt x="19493645" y="4465821"/>
                  </a:lnTo>
                  <a:lnTo>
                    <a:pt x="19487884" y="4464546"/>
                  </a:lnTo>
                  <a:lnTo>
                    <a:pt x="19482085" y="4467982"/>
                  </a:lnTo>
                  <a:lnTo>
                    <a:pt x="19480810" y="4473742"/>
                  </a:lnTo>
                  <a:lnTo>
                    <a:pt x="19479345" y="4479026"/>
                  </a:lnTo>
                  <a:lnTo>
                    <a:pt x="19482256" y="4484206"/>
                  </a:lnTo>
                  <a:lnTo>
                    <a:pt x="19487589" y="4486481"/>
                  </a:lnTo>
                  <a:lnTo>
                    <a:pt x="19488872" y="4486241"/>
                  </a:lnTo>
                  <a:lnTo>
                    <a:pt x="19491539" y="4487378"/>
                  </a:lnTo>
                  <a:lnTo>
                    <a:pt x="19497298" y="4488653"/>
                  </a:lnTo>
                  <a:lnTo>
                    <a:pt x="19503097" y="4485217"/>
                  </a:lnTo>
                  <a:lnTo>
                    <a:pt x="19505647" y="4473699"/>
                  </a:lnTo>
                  <a:lnTo>
                    <a:pt x="19502213" y="4467901"/>
                  </a:lnTo>
                  <a:close/>
                </a:path>
                <a:path w="20083145" h="5932170">
                  <a:moveTo>
                    <a:pt x="19585657" y="4489313"/>
                  </a:moveTo>
                  <a:lnTo>
                    <a:pt x="19579756" y="4488370"/>
                  </a:lnTo>
                  <a:lnTo>
                    <a:pt x="19577089" y="4487233"/>
                  </a:lnTo>
                  <a:lnTo>
                    <a:pt x="19571471" y="4485625"/>
                  </a:lnTo>
                  <a:lnTo>
                    <a:pt x="19565673" y="4489060"/>
                  </a:lnTo>
                  <a:lnTo>
                    <a:pt x="19564064" y="4494679"/>
                  </a:lnTo>
                  <a:lnTo>
                    <a:pt x="19562739" y="4499629"/>
                  </a:lnTo>
                  <a:lnTo>
                    <a:pt x="19565511" y="4505144"/>
                  </a:lnTo>
                  <a:lnTo>
                    <a:pt x="19570177" y="4507134"/>
                  </a:lnTo>
                  <a:lnTo>
                    <a:pt x="19570035" y="4507467"/>
                  </a:lnTo>
                  <a:lnTo>
                    <a:pt x="19570368" y="4507610"/>
                  </a:lnTo>
                  <a:lnTo>
                    <a:pt x="19571651" y="4507369"/>
                  </a:lnTo>
                  <a:lnTo>
                    <a:pt x="19574318" y="4508507"/>
                  </a:lnTo>
                  <a:lnTo>
                    <a:pt x="19579936" y="4510115"/>
                  </a:lnTo>
                  <a:lnTo>
                    <a:pt x="19585735" y="4506680"/>
                  </a:lnTo>
                  <a:lnTo>
                    <a:pt x="19588951" y="4495445"/>
                  </a:lnTo>
                  <a:lnTo>
                    <a:pt x="19585657" y="4489313"/>
                  </a:lnTo>
                  <a:close/>
                </a:path>
                <a:path w="20083145" h="5932170">
                  <a:moveTo>
                    <a:pt x="19669008" y="4511867"/>
                  </a:moveTo>
                  <a:lnTo>
                    <a:pt x="19663249" y="4510593"/>
                  </a:lnTo>
                  <a:lnTo>
                    <a:pt x="19660584" y="4509456"/>
                  </a:lnTo>
                  <a:lnTo>
                    <a:pt x="19654968" y="4507847"/>
                  </a:lnTo>
                  <a:lnTo>
                    <a:pt x="19649167" y="4511283"/>
                  </a:lnTo>
                  <a:lnTo>
                    <a:pt x="19647559" y="4516900"/>
                  </a:lnTo>
                  <a:lnTo>
                    <a:pt x="19646094" y="4522184"/>
                  </a:lnTo>
                  <a:lnTo>
                    <a:pt x="19648529" y="4527556"/>
                  </a:lnTo>
                  <a:lnTo>
                    <a:pt x="19653529" y="4529689"/>
                  </a:lnTo>
                  <a:lnTo>
                    <a:pt x="19653671" y="4529355"/>
                  </a:lnTo>
                  <a:lnTo>
                    <a:pt x="19654004" y="4529498"/>
                  </a:lnTo>
                  <a:lnTo>
                    <a:pt x="19655145" y="4529590"/>
                  </a:lnTo>
                  <a:lnTo>
                    <a:pt x="19657812" y="4530728"/>
                  </a:lnTo>
                  <a:lnTo>
                    <a:pt x="19663429" y="4532337"/>
                  </a:lnTo>
                  <a:lnTo>
                    <a:pt x="19669228" y="4528900"/>
                  </a:lnTo>
                  <a:lnTo>
                    <a:pt x="19672445" y="4517666"/>
                  </a:lnTo>
                  <a:lnTo>
                    <a:pt x="19669008" y="4511867"/>
                  </a:lnTo>
                  <a:close/>
                </a:path>
                <a:path w="20083145" h="5932170">
                  <a:moveTo>
                    <a:pt x="19752125" y="4535898"/>
                  </a:moveTo>
                  <a:lnTo>
                    <a:pt x="19746366" y="4534622"/>
                  </a:lnTo>
                  <a:lnTo>
                    <a:pt x="19743701" y="4533485"/>
                  </a:lnTo>
                  <a:lnTo>
                    <a:pt x="19738084" y="4531877"/>
                  </a:lnTo>
                  <a:lnTo>
                    <a:pt x="19731951" y="4535170"/>
                  </a:lnTo>
                  <a:lnTo>
                    <a:pt x="19730342" y="4540789"/>
                  </a:lnTo>
                  <a:lnTo>
                    <a:pt x="19728543" y="4545930"/>
                  </a:lnTo>
                  <a:lnTo>
                    <a:pt x="19731312" y="4551444"/>
                  </a:lnTo>
                  <a:lnTo>
                    <a:pt x="19736978" y="4553861"/>
                  </a:lnTo>
                  <a:lnTo>
                    <a:pt x="19737786" y="4553812"/>
                  </a:lnTo>
                  <a:lnTo>
                    <a:pt x="19740453" y="4554950"/>
                  </a:lnTo>
                  <a:lnTo>
                    <a:pt x="19746070" y="4556558"/>
                  </a:lnTo>
                  <a:lnTo>
                    <a:pt x="19752203" y="4553265"/>
                  </a:lnTo>
                  <a:lnTo>
                    <a:pt x="19755419" y="4542030"/>
                  </a:lnTo>
                  <a:lnTo>
                    <a:pt x="19752125" y="4535898"/>
                  </a:lnTo>
                  <a:close/>
                </a:path>
                <a:path w="20083145" h="5932170">
                  <a:moveTo>
                    <a:pt x="19834673" y="4561261"/>
                  </a:moveTo>
                  <a:lnTo>
                    <a:pt x="19829056" y="4559653"/>
                  </a:lnTo>
                  <a:lnTo>
                    <a:pt x="19826391" y="4558516"/>
                  </a:lnTo>
                  <a:lnTo>
                    <a:pt x="19820916" y="4556575"/>
                  </a:lnTo>
                  <a:lnTo>
                    <a:pt x="19814783" y="4559867"/>
                  </a:lnTo>
                  <a:lnTo>
                    <a:pt x="19813175" y="4565485"/>
                  </a:lnTo>
                  <a:lnTo>
                    <a:pt x="19811233" y="4570960"/>
                  </a:lnTo>
                  <a:lnTo>
                    <a:pt x="19814002" y="4576475"/>
                  </a:lnTo>
                  <a:lnTo>
                    <a:pt x="19819001" y="4578608"/>
                  </a:lnTo>
                  <a:lnTo>
                    <a:pt x="19819144" y="4578273"/>
                  </a:lnTo>
                  <a:lnTo>
                    <a:pt x="19822810" y="4579837"/>
                  </a:lnTo>
                  <a:lnTo>
                    <a:pt x="19828285" y="4581778"/>
                  </a:lnTo>
                  <a:lnTo>
                    <a:pt x="19834417" y="4578485"/>
                  </a:lnTo>
                  <a:lnTo>
                    <a:pt x="19836025" y="4572868"/>
                  </a:lnTo>
                  <a:lnTo>
                    <a:pt x="19838110" y="4567060"/>
                  </a:lnTo>
                  <a:lnTo>
                    <a:pt x="19834673" y="4561261"/>
                  </a:lnTo>
                  <a:close/>
                </a:path>
                <a:path w="20083145" h="5932170">
                  <a:moveTo>
                    <a:pt x="19916794" y="4587624"/>
                  </a:moveTo>
                  <a:lnTo>
                    <a:pt x="19911177" y="4586015"/>
                  </a:lnTo>
                  <a:lnTo>
                    <a:pt x="19908512" y="4584879"/>
                  </a:lnTo>
                  <a:lnTo>
                    <a:pt x="19902895" y="4583271"/>
                  </a:lnTo>
                  <a:lnTo>
                    <a:pt x="19896904" y="4586230"/>
                  </a:lnTo>
                  <a:lnTo>
                    <a:pt x="19893767" y="4595135"/>
                  </a:lnTo>
                  <a:lnTo>
                    <a:pt x="19893164" y="4596847"/>
                  </a:lnTo>
                  <a:lnTo>
                    <a:pt x="19895789" y="4602695"/>
                  </a:lnTo>
                  <a:lnTo>
                    <a:pt x="19900789" y="4604828"/>
                  </a:lnTo>
                  <a:lnTo>
                    <a:pt x="19900931" y="4604495"/>
                  </a:lnTo>
                  <a:lnTo>
                    <a:pt x="19904598" y="4606059"/>
                  </a:lnTo>
                  <a:lnTo>
                    <a:pt x="19910216" y="4607667"/>
                  </a:lnTo>
                  <a:lnTo>
                    <a:pt x="19916538" y="4604849"/>
                  </a:lnTo>
                  <a:lnTo>
                    <a:pt x="19919755" y="4593615"/>
                  </a:lnTo>
                  <a:lnTo>
                    <a:pt x="19916794" y="4587624"/>
                  </a:lnTo>
                  <a:close/>
                </a:path>
                <a:path w="20083145" h="5932170">
                  <a:moveTo>
                    <a:pt x="19998207" y="4615654"/>
                  </a:moveTo>
                  <a:lnTo>
                    <a:pt x="19992590" y="4614046"/>
                  </a:lnTo>
                  <a:lnTo>
                    <a:pt x="19989923" y="4612909"/>
                  </a:lnTo>
                  <a:lnTo>
                    <a:pt x="19984448" y="4610967"/>
                  </a:lnTo>
                  <a:lnTo>
                    <a:pt x="19978457" y="4613927"/>
                  </a:lnTo>
                  <a:lnTo>
                    <a:pt x="19975076" y="4623516"/>
                  </a:lnTo>
                  <a:lnTo>
                    <a:pt x="19974716" y="4624543"/>
                  </a:lnTo>
                  <a:lnTo>
                    <a:pt x="19977343" y="4630393"/>
                  </a:lnTo>
                  <a:lnTo>
                    <a:pt x="19985675" y="4633947"/>
                  </a:lnTo>
                  <a:lnTo>
                    <a:pt x="19991150" y="4635888"/>
                  </a:lnTo>
                  <a:lnTo>
                    <a:pt x="19997141" y="4632929"/>
                  </a:lnTo>
                  <a:lnTo>
                    <a:pt x="20000539" y="4623346"/>
                  </a:lnTo>
                  <a:lnTo>
                    <a:pt x="20001025" y="4621977"/>
                  </a:lnTo>
                  <a:lnTo>
                    <a:pt x="19998207" y="4615654"/>
                  </a:lnTo>
                  <a:close/>
                </a:path>
                <a:path w="20083145" h="5932170">
                  <a:moveTo>
                    <a:pt x="20079998" y="4644635"/>
                  </a:moveTo>
                  <a:lnTo>
                    <a:pt x="20074523" y="4642693"/>
                  </a:lnTo>
                  <a:lnTo>
                    <a:pt x="20071857" y="4641556"/>
                  </a:lnTo>
                  <a:lnTo>
                    <a:pt x="20066382" y="4639615"/>
                  </a:lnTo>
                  <a:lnTo>
                    <a:pt x="20060392" y="4642574"/>
                  </a:lnTo>
                  <a:lnTo>
                    <a:pt x="20055842" y="4653240"/>
                  </a:lnTo>
                  <a:lnTo>
                    <a:pt x="20058468" y="4659089"/>
                  </a:lnTo>
                  <a:lnTo>
                    <a:pt x="20063801" y="4661363"/>
                  </a:lnTo>
                  <a:lnTo>
                    <a:pt x="20063944" y="4661029"/>
                  </a:lnTo>
                  <a:lnTo>
                    <a:pt x="20067277" y="4662451"/>
                  </a:lnTo>
                  <a:lnTo>
                    <a:pt x="20082958" y="4650624"/>
                  </a:lnTo>
                  <a:lnTo>
                    <a:pt x="20079998" y="464463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0" y="4400677"/>
              <a:ext cx="20083643" cy="599942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4495094"/>
              <a:ext cx="20060920" cy="6071870"/>
            </a:xfrm>
            <a:custGeom>
              <a:avLst/>
              <a:gdLst/>
              <a:ahLst/>
              <a:cxnLst/>
              <a:rect l="l" t="t" r="r" b="b"/>
              <a:pathLst>
                <a:path w="20060920" h="6071870">
                  <a:moveTo>
                    <a:pt x="10073" y="2567496"/>
                  </a:moveTo>
                  <a:lnTo>
                    <a:pt x="3461" y="2568221"/>
                  </a:lnTo>
                  <a:lnTo>
                    <a:pt x="0" y="2572129"/>
                  </a:lnTo>
                  <a:lnTo>
                    <a:pt x="0" y="2590020"/>
                  </a:lnTo>
                  <a:lnTo>
                    <a:pt x="6023" y="2592590"/>
                  </a:lnTo>
                  <a:lnTo>
                    <a:pt x="10875" y="2591476"/>
                  </a:lnTo>
                  <a:lnTo>
                    <a:pt x="13915" y="2588045"/>
                  </a:lnTo>
                  <a:lnTo>
                    <a:pt x="15576" y="2585996"/>
                  </a:lnTo>
                  <a:lnTo>
                    <a:pt x="19375" y="2581708"/>
                  </a:lnTo>
                  <a:lnTo>
                    <a:pt x="18651" y="2575095"/>
                  </a:lnTo>
                  <a:lnTo>
                    <a:pt x="10073" y="2567496"/>
                  </a:lnTo>
                  <a:close/>
                </a:path>
                <a:path w="20060920" h="6071870">
                  <a:moveTo>
                    <a:pt x="66012" y="2501931"/>
                  </a:moveTo>
                  <a:lnTo>
                    <a:pt x="59399" y="2502656"/>
                  </a:lnTo>
                  <a:lnTo>
                    <a:pt x="55600" y="2506945"/>
                  </a:lnTo>
                  <a:lnTo>
                    <a:pt x="53939" y="2508992"/>
                  </a:lnTo>
                  <a:lnTo>
                    <a:pt x="49997" y="2513615"/>
                  </a:lnTo>
                  <a:lnTo>
                    <a:pt x="50722" y="2520228"/>
                  </a:lnTo>
                  <a:lnTo>
                    <a:pt x="55868" y="2524787"/>
                  </a:lnTo>
                  <a:lnTo>
                    <a:pt x="62201" y="2527488"/>
                  </a:lnTo>
                  <a:lnTo>
                    <a:pt x="67005" y="2526386"/>
                  </a:lnTo>
                  <a:lnTo>
                    <a:pt x="70044" y="2522955"/>
                  </a:lnTo>
                  <a:lnTo>
                    <a:pt x="71706" y="2520906"/>
                  </a:lnTo>
                  <a:lnTo>
                    <a:pt x="75648" y="2516284"/>
                  </a:lnTo>
                  <a:lnTo>
                    <a:pt x="74922" y="2509671"/>
                  </a:lnTo>
                  <a:lnTo>
                    <a:pt x="70634" y="2505872"/>
                  </a:lnTo>
                  <a:lnTo>
                    <a:pt x="66012" y="2501931"/>
                  </a:lnTo>
                  <a:close/>
                </a:path>
                <a:path w="20060920" h="6071870">
                  <a:moveTo>
                    <a:pt x="122333" y="2437316"/>
                  </a:moveTo>
                  <a:lnTo>
                    <a:pt x="115721" y="2438041"/>
                  </a:lnTo>
                  <a:lnTo>
                    <a:pt x="111921" y="2442330"/>
                  </a:lnTo>
                  <a:lnTo>
                    <a:pt x="110260" y="2444378"/>
                  </a:lnTo>
                  <a:lnTo>
                    <a:pt x="106319" y="2449000"/>
                  </a:lnTo>
                  <a:lnTo>
                    <a:pt x="107044" y="2455613"/>
                  </a:lnTo>
                  <a:lnTo>
                    <a:pt x="112190" y="2460172"/>
                  </a:lnTo>
                  <a:lnTo>
                    <a:pt x="118521" y="2462873"/>
                  </a:lnTo>
                  <a:lnTo>
                    <a:pt x="123326" y="2461771"/>
                  </a:lnTo>
                  <a:lnTo>
                    <a:pt x="126366" y="2458340"/>
                  </a:lnTo>
                  <a:lnTo>
                    <a:pt x="128028" y="2456291"/>
                  </a:lnTo>
                  <a:lnTo>
                    <a:pt x="131969" y="2451669"/>
                  </a:lnTo>
                  <a:lnTo>
                    <a:pt x="131244" y="2445056"/>
                  </a:lnTo>
                  <a:lnTo>
                    <a:pt x="126955" y="2441257"/>
                  </a:lnTo>
                  <a:lnTo>
                    <a:pt x="122333" y="2437316"/>
                  </a:lnTo>
                  <a:close/>
                </a:path>
                <a:path w="20060920" h="6071870">
                  <a:moveTo>
                    <a:pt x="179988" y="2373270"/>
                  </a:moveTo>
                  <a:lnTo>
                    <a:pt x="173184" y="2373519"/>
                  </a:lnTo>
                  <a:lnTo>
                    <a:pt x="169385" y="2377807"/>
                  </a:lnTo>
                  <a:lnTo>
                    <a:pt x="167723" y="2379857"/>
                  </a:lnTo>
                  <a:lnTo>
                    <a:pt x="163924" y="2384145"/>
                  </a:lnTo>
                  <a:lnTo>
                    <a:pt x="164174" y="2390949"/>
                  </a:lnTo>
                  <a:lnTo>
                    <a:pt x="168462" y="2394748"/>
                  </a:lnTo>
                  <a:lnTo>
                    <a:pt x="169178" y="2395841"/>
                  </a:lnTo>
                  <a:lnTo>
                    <a:pt x="175511" y="2398542"/>
                  </a:lnTo>
                  <a:lnTo>
                    <a:pt x="180314" y="2397441"/>
                  </a:lnTo>
                  <a:lnTo>
                    <a:pt x="183354" y="2394009"/>
                  </a:lnTo>
                  <a:lnTo>
                    <a:pt x="185016" y="2391960"/>
                  </a:lnTo>
                  <a:lnTo>
                    <a:pt x="188815" y="2387672"/>
                  </a:lnTo>
                  <a:lnTo>
                    <a:pt x="188565" y="2380868"/>
                  </a:lnTo>
                  <a:lnTo>
                    <a:pt x="179988" y="2373270"/>
                  </a:lnTo>
                  <a:close/>
                </a:path>
                <a:path w="20060920" h="6071870">
                  <a:moveTo>
                    <a:pt x="237167" y="2309414"/>
                  </a:moveTo>
                  <a:lnTo>
                    <a:pt x="230363" y="2309664"/>
                  </a:lnTo>
                  <a:lnTo>
                    <a:pt x="226564" y="2313953"/>
                  </a:lnTo>
                  <a:lnTo>
                    <a:pt x="224902" y="2316001"/>
                  </a:lnTo>
                  <a:lnTo>
                    <a:pt x="221103" y="2320289"/>
                  </a:lnTo>
                  <a:lnTo>
                    <a:pt x="221352" y="2327094"/>
                  </a:lnTo>
                  <a:lnTo>
                    <a:pt x="225641" y="2330893"/>
                  </a:lnTo>
                  <a:lnTo>
                    <a:pt x="226357" y="2331986"/>
                  </a:lnTo>
                  <a:lnTo>
                    <a:pt x="232689" y="2334688"/>
                  </a:lnTo>
                  <a:lnTo>
                    <a:pt x="237493" y="2333585"/>
                  </a:lnTo>
                  <a:lnTo>
                    <a:pt x="240533" y="2330154"/>
                  </a:lnTo>
                  <a:lnTo>
                    <a:pt x="242194" y="2328105"/>
                  </a:lnTo>
                  <a:lnTo>
                    <a:pt x="245993" y="2323817"/>
                  </a:lnTo>
                  <a:lnTo>
                    <a:pt x="245744" y="2317012"/>
                  </a:lnTo>
                  <a:lnTo>
                    <a:pt x="237167" y="2309414"/>
                  </a:lnTo>
                  <a:close/>
                </a:path>
                <a:path w="20060920" h="6071870">
                  <a:moveTo>
                    <a:pt x="294679" y="2245701"/>
                  </a:moveTo>
                  <a:lnTo>
                    <a:pt x="287876" y="2245951"/>
                  </a:lnTo>
                  <a:lnTo>
                    <a:pt x="284077" y="2250239"/>
                  </a:lnTo>
                  <a:lnTo>
                    <a:pt x="282414" y="2252288"/>
                  </a:lnTo>
                  <a:lnTo>
                    <a:pt x="278615" y="2256577"/>
                  </a:lnTo>
                  <a:lnTo>
                    <a:pt x="278865" y="2263381"/>
                  </a:lnTo>
                  <a:lnTo>
                    <a:pt x="283154" y="2267180"/>
                  </a:lnTo>
                  <a:lnTo>
                    <a:pt x="284203" y="2268416"/>
                  </a:lnTo>
                  <a:lnTo>
                    <a:pt x="286202" y="2269269"/>
                  </a:lnTo>
                  <a:lnTo>
                    <a:pt x="286344" y="2268935"/>
                  </a:lnTo>
                  <a:lnTo>
                    <a:pt x="290344" y="2270641"/>
                  </a:lnTo>
                  <a:lnTo>
                    <a:pt x="295006" y="2269872"/>
                  </a:lnTo>
                  <a:lnTo>
                    <a:pt x="298045" y="2266441"/>
                  </a:lnTo>
                  <a:lnTo>
                    <a:pt x="299707" y="2264392"/>
                  </a:lnTo>
                  <a:lnTo>
                    <a:pt x="303506" y="2260103"/>
                  </a:lnTo>
                  <a:lnTo>
                    <a:pt x="303257" y="2253300"/>
                  </a:lnTo>
                  <a:lnTo>
                    <a:pt x="294679" y="2245701"/>
                  </a:lnTo>
                  <a:close/>
                </a:path>
                <a:path w="20060920" h="6071870">
                  <a:moveTo>
                    <a:pt x="352716" y="2182606"/>
                  </a:moveTo>
                  <a:lnTo>
                    <a:pt x="345912" y="2182856"/>
                  </a:lnTo>
                  <a:lnTo>
                    <a:pt x="342113" y="2187145"/>
                  </a:lnTo>
                  <a:lnTo>
                    <a:pt x="340452" y="2189193"/>
                  </a:lnTo>
                  <a:lnTo>
                    <a:pt x="336653" y="2193481"/>
                  </a:lnTo>
                  <a:lnTo>
                    <a:pt x="336901" y="2200286"/>
                  </a:lnTo>
                  <a:lnTo>
                    <a:pt x="341190" y="2204085"/>
                  </a:lnTo>
                  <a:lnTo>
                    <a:pt x="341906" y="2205178"/>
                  </a:lnTo>
                  <a:lnTo>
                    <a:pt x="344239" y="2206174"/>
                  </a:lnTo>
                  <a:lnTo>
                    <a:pt x="344048" y="2205697"/>
                  </a:lnTo>
                  <a:lnTo>
                    <a:pt x="348047" y="2207403"/>
                  </a:lnTo>
                  <a:lnTo>
                    <a:pt x="352709" y="2206634"/>
                  </a:lnTo>
                  <a:lnTo>
                    <a:pt x="357268" y="2201488"/>
                  </a:lnTo>
                  <a:lnTo>
                    <a:pt x="361401" y="2197341"/>
                  </a:lnTo>
                  <a:lnTo>
                    <a:pt x="361151" y="2190538"/>
                  </a:lnTo>
                  <a:lnTo>
                    <a:pt x="356863" y="2186738"/>
                  </a:lnTo>
                  <a:lnTo>
                    <a:pt x="352716" y="2182606"/>
                  </a:lnTo>
                  <a:close/>
                </a:path>
                <a:path w="20060920" h="6071870">
                  <a:moveTo>
                    <a:pt x="411610" y="2120271"/>
                  </a:moveTo>
                  <a:lnTo>
                    <a:pt x="405140" y="2120663"/>
                  </a:lnTo>
                  <a:lnTo>
                    <a:pt x="401008" y="2124809"/>
                  </a:lnTo>
                  <a:lnTo>
                    <a:pt x="399742" y="2126238"/>
                  </a:lnTo>
                  <a:lnTo>
                    <a:pt x="399488" y="2126525"/>
                  </a:lnTo>
                  <a:lnTo>
                    <a:pt x="395355" y="2130671"/>
                  </a:lnTo>
                  <a:lnTo>
                    <a:pt x="395747" y="2137141"/>
                  </a:lnTo>
                  <a:lnTo>
                    <a:pt x="399894" y="2141273"/>
                  </a:lnTo>
                  <a:lnTo>
                    <a:pt x="400609" y="2142367"/>
                  </a:lnTo>
                  <a:lnTo>
                    <a:pt x="402942" y="2143362"/>
                  </a:lnTo>
                  <a:lnTo>
                    <a:pt x="402800" y="2143695"/>
                  </a:lnTo>
                  <a:lnTo>
                    <a:pt x="406800" y="2145402"/>
                  </a:lnTo>
                  <a:lnTo>
                    <a:pt x="411462" y="2144633"/>
                  </a:lnTo>
                  <a:lnTo>
                    <a:pt x="414501" y="2141201"/>
                  </a:lnTo>
                  <a:lnTo>
                    <a:pt x="415925" y="2139445"/>
                  </a:lnTo>
                  <a:lnTo>
                    <a:pt x="416163" y="2139152"/>
                  </a:lnTo>
                  <a:lnTo>
                    <a:pt x="420295" y="2135006"/>
                  </a:lnTo>
                  <a:lnTo>
                    <a:pt x="419904" y="2128535"/>
                  </a:lnTo>
                  <a:lnTo>
                    <a:pt x="411610" y="2120271"/>
                  </a:lnTo>
                  <a:close/>
                </a:path>
                <a:path w="20060920" h="6071870">
                  <a:moveTo>
                    <a:pt x="470980" y="2057745"/>
                  </a:moveTo>
                  <a:lnTo>
                    <a:pt x="464510" y="2058136"/>
                  </a:lnTo>
                  <a:lnTo>
                    <a:pt x="460378" y="2062282"/>
                  </a:lnTo>
                  <a:lnTo>
                    <a:pt x="458716" y="2064331"/>
                  </a:lnTo>
                  <a:lnTo>
                    <a:pt x="454583" y="2068478"/>
                  </a:lnTo>
                  <a:lnTo>
                    <a:pt x="454975" y="2074948"/>
                  </a:lnTo>
                  <a:lnTo>
                    <a:pt x="459121" y="2079080"/>
                  </a:lnTo>
                  <a:lnTo>
                    <a:pt x="459837" y="2080174"/>
                  </a:lnTo>
                  <a:lnTo>
                    <a:pt x="462170" y="2081169"/>
                  </a:lnTo>
                  <a:lnTo>
                    <a:pt x="462312" y="2080836"/>
                  </a:lnTo>
                  <a:lnTo>
                    <a:pt x="466312" y="2082542"/>
                  </a:lnTo>
                  <a:lnTo>
                    <a:pt x="470973" y="2081772"/>
                  </a:lnTo>
                  <a:lnTo>
                    <a:pt x="475532" y="2076627"/>
                  </a:lnTo>
                  <a:lnTo>
                    <a:pt x="479665" y="2072480"/>
                  </a:lnTo>
                  <a:lnTo>
                    <a:pt x="479273" y="2066009"/>
                  </a:lnTo>
                  <a:lnTo>
                    <a:pt x="470980" y="2057745"/>
                  </a:lnTo>
                  <a:close/>
                </a:path>
                <a:path w="20060920" h="6071870">
                  <a:moveTo>
                    <a:pt x="530732" y="1996169"/>
                  </a:moveTo>
                  <a:lnTo>
                    <a:pt x="524071" y="1996085"/>
                  </a:lnTo>
                  <a:lnTo>
                    <a:pt x="519939" y="2000231"/>
                  </a:lnTo>
                  <a:lnTo>
                    <a:pt x="514620" y="2006235"/>
                  </a:lnTo>
                  <a:lnTo>
                    <a:pt x="514536" y="2012897"/>
                  </a:lnTo>
                  <a:lnTo>
                    <a:pt x="518682" y="2017029"/>
                  </a:lnTo>
                  <a:lnTo>
                    <a:pt x="519398" y="2018123"/>
                  </a:lnTo>
                  <a:lnTo>
                    <a:pt x="526063" y="2020966"/>
                  </a:lnTo>
                  <a:lnTo>
                    <a:pt x="530726" y="2020197"/>
                  </a:lnTo>
                  <a:lnTo>
                    <a:pt x="539084" y="2010762"/>
                  </a:lnTo>
                  <a:lnTo>
                    <a:pt x="539168" y="2004101"/>
                  </a:lnTo>
                  <a:lnTo>
                    <a:pt x="535021" y="1999968"/>
                  </a:lnTo>
                  <a:lnTo>
                    <a:pt x="530732" y="1996169"/>
                  </a:lnTo>
                  <a:close/>
                </a:path>
                <a:path w="20060920" h="6071870">
                  <a:moveTo>
                    <a:pt x="9581468" y="5800184"/>
                  </a:moveTo>
                  <a:lnTo>
                    <a:pt x="9568470" y="5794640"/>
                  </a:lnTo>
                  <a:lnTo>
                    <a:pt x="9562289" y="5797124"/>
                  </a:lnTo>
                  <a:lnTo>
                    <a:pt x="9557739" y="5807790"/>
                  </a:lnTo>
                  <a:lnTo>
                    <a:pt x="9560224" y="5813972"/>
                  </a:lnTo>
                  <a:lnTo>
                    <a:pt x="9573222" y="5819516"/>
                  </a:lnTo>
                  <a:lnTo>
                    <a:pt x="9579404" y="5817032"/>
                  </a:lnTo>
                  <a:lnTo>
                    <a:pt x="9583953" y="5806366"/>
                  </a:lnTo>
                  <a:lnTo>
                    <a:pt x="9581468" y="5800184"/>
                  </a:lnTo>
                  <a:close/>
                </a:path>
                <a:path w="20060920" h="6071870">
                  <a:moveTo>
                    <a:pt x="9503235" y="5765631"/>
                  </a:moveTo>
                  <a:lnTo>
                    <a:pt x="9490236" y="5760086"/>
                  </a:lnTo>
                  <a:lnTo>
                    <a:pt x="9484055" y="5762571"/>
                  </a:lnTo>
                  <a:lnTo>
                    <a:pt x="9479505" y="5773237"/>
                  </a:lnTo>
                  <a:lnTo>
                    <a:pt x="9481848" y="5779750"/>
                  </a:lnTo>
                  <a:lnTo>
                    <a:pt x="9494847" y="5785296"/>
                  </a:lnTo>
                  <a:lnTo>
                    <a:pt x="9501028" y="5782812"/>
                  </a:lnTo>
                  <a:lnTo>
                    <a:pt x="9505578" y="5772146"/>
                  </a:lnTo>
                  <a:lnTo>
                    <a:pt x="9503235" y="5765631"/>
                  </a:lnTo>
                  <a:close/>
                </a:path>
                <a:path w="20060920" h="6071870">
                  <a:moveTo>
                    <a:pt x="9661174" y="5832214"/>
                  </a:moveTo>
                  <a:lnTo>
                    <a:pt x="9647841" y="5826527"/>
                  </a:lnTo>
                  <a:lnTo>
                    <a:pt x="9641851" y="5829487"/>
                  </a:lnTo>
                  <a:lnTo>
                    <a:pt x="9637301" y="5840153"/>
                  </a:lnTo>
                  <a:lnTo>
                    <a:pt x="9639928" y="5846001"/>
                  </a:lnTo>
                  <a:lnTo>
                    <a:pt x="9653260" y="5851688"/>
                  </a:lnTo>
                  <a:lnTo>
                    <a:pt x="9659250" y="5848728"/>
                  </a:lnTo>
                  <a:lnTo>
                    <a:pt x="9663800" y="5838062"/>
                  </a:lnTo>
                  <a:lnTo>
                    <a:pt x="9661174" y="5832214"/>
                  </a:lnTo>
                  <a:close/>
                </a:path>
                <a:path w="20060920" h="6071870">
                  <a:moveTo>
                    <a:pt x="9420238" y="5727469"/>
                  </a:moveTo>
                  <a:lnTo>
                    <a:pt x="9412572" y="5724199"/>
                  </a:lnTo>
                  <a:lnTo>
                    <a:pt x="9406199" y="5726207"/>
                  </a:lnTo>
                  <a:lnTo>
                    <a:pt x="9401649" y="5736874"/>
                  </a:lnTo>
                  <a:lnTo>
                    <a:pt x="9403658" y="5743247"/>
                  </a:lnTo>
                  <a:lnTo>
                    <a:pt x="9408848" y="5745855"/>
                  </a:lnTo>
                  <a:lnTo>
                    <a:pt x="9416515" y="5749126"/>
                  </a:lnTo>
                  <a:lnTo>
                    <a:pt x="9422888" y="5747116"/>
                  </a:lnTo>
                  <a:lnTo>
                    <a:pt x="9427437" y="5736450"/>
                  </a:lnTo>
                  <a:lnTo>
                    <a:pt x="9425429" y="5730077"/>
                  </a:lnTo>
                  <a:lnTo>
                    <a:pt x="9420238" y="5727469"/>
                  </a:lnTo>
                  <a:close/>
                </a:path>
                <a:path w="20060920" h="6071870">
                  <a:moveTo>
                    <a:pt x="9740874" y="5861484"/>
                  </a:moveTo>
                  <a:lnTo>
                    <a:pt x="9735398" y="5859542"/>
                  </a:lnTo>
                  <a:lnTo>
                    <a:pt x="9733065" y="5858547"/>
                  </a:lnTo>
                  <a:lnTo>
                    <a:pt x="9727590" y="5856606"/>
                  </a:lnTo>
                  <a:lnTo>
                    <a:pt x="9721934" y="5859708"/>
                  </a:lnTo>
                  <a:lnTo>
                    <a:pt x="9719659" y="5865041"/>
                  </a:lnTo>
                  <a:lnTo>
                    <a:pt x="9718219" y="5869155"/>
                  </a:lnTo>
                  <a:lnTo>
                    <a:pt x="9717860" y="5870182"/>
                  </a:lnTo>
                  <a:lnTo>
                    <a:pt x="9720485" y="5876031"/>
                  </a:lnTo>
                  <a:lnTo>
                    <a:pt x="9728485" y="5879443"/>
                  </a:lnTo>
                  <a:lnTo>
                    <a:pt x="9733960" y="5881385"/>
                  </a:lnTo>
                  <a:lnTo>
                    <a:pt x="9739617" y="5878283"/>
                  </a:lnTo>
                  <a:lnTo>
                    <a:pt x="9741892" y="5872950"/>
                  </a:lnTo>
                  <a:lnTo>
                    <a:pt x="9743348" y="5868843"/>
                  </a:lnTo>
                  <a:lnTo>
                    <a:pt x="9743833" y="5867475"/>
                  </a:lnTo>
                  <a:lnTo>
                    <a:pt x="9740874" y="5861484"/>
                  </a:lnTo>
                  <a:close/>
                </a:path>
                <a:path w="20060920" h="6071870">
                  <a:moveTo>
                    <a:pt x="9336377" y="5685788"/>
                  </a:moveTo>
                  <a:lnTo>
                    <a:pt x="9330005" y="5687797"/>
                  </a:lnTo>
                  <a:lnTo>
                    <a:pt x="9324789" y="5698178"/>
                  </a:lnTo>
                  <a:lnTo>
                    <a:pt x="9326797" y="5704551"/>
                  </a:lnTo>
                  <a:lnTo>
                    <a:pt x="9331846" y="5707492"/>
                  </a:lnTo>
                  <a:lnTo>
                    <a:pt x="9339845" y="5710904"/>
                  </a:lnTo>
                  <a:lnTo>
                    <a:pt x="9345884" y="5708753"/>
                  </a:lnTo>
                  <a:lnTo>
                    <a:pt x="9350958" y="5698705"/>
                  </a:lnTo>
                  <a:lnTo>
                    <a:pt x="9348950" y="5692333"/>
                  </a:lnTo>
                  <a:lnTo>
                    <a:pt x="9343901" y="5689391"/>
                  </a:lnTo>
                  <a:lnTo>
                    <a:pt x="9341568" y="5688396"/>
                  </a:lnTo>
                  <a:lnTo>
                    <a:pt x="9336377" y="5685788"/>
                  </a:lnTo>
                  <a:close/>
                </a:path>
                <a:path w="20060920" h="6071870">
                  <a:moveTo>
                    <a:pt x="9822045" y="5888229"/>
                  </a:moveTo>
                  <a:lnTo>
                    <a:pt x="9816427" y="5886621"/>
                  </a:lnTo>
                  <a:lnTo>
                    <a:pt x="9814094" y="5885626"/>
                  </a:lnTo>
                  <a:lnTo>
                    <a:pt x="9808476" y="5884018"/>
                  </a:lnTo>
                  <a:lnTo>
                    <a:pt x="9802819" y="5887120"/>
                  </a:lnTo>
                  <a:lnTo>
                    <a:pt x="9798936" y="5898070"/>
                  </a:lnTo>
                  <a:lnTo>
                    <a:pt x="9801705" y="5903585"/>
                  </a:lnTo>
                  <a:lnTo>
                    <a:pt x="9806705" y="5905718"/>
                  </a:lnTo>
                  <a:lnTo>
                    <a:pt x="9806847" y="5905385"/>
                  </a:lnTo>
                  <a:lnTo>
                    <a:pt x="9810180" y="5906807"/>
                  </a:lnTo>
                  <a:lnTo>
                    <a:pt x="9815798" y="5908415"/>
                  </a:lnTo>
                  <a:lnTo>
                    <a:pt x="9821454" y="5905312"/>
                  </a:lnTo>
                  <a:lnTo>
                    <a:pt x="9823395" y="5899836"/>
                  </a:lnTo>
                  <a:lnTo>
                    <a:pt x="9825004" y="5894220"/>
                  </a:lnTo>
                  <a:lnTo>
                    <a:pt x="9822045" y="5888229"/>
                  </a:lnTo>
                  <a:close/>
                </a:path>
                <a:path w="20060920" h="6071870">
                  <a:moveTo>
                    <a:pt x="9261036" y="5645376"/>
                  </a:moveTo>
                  <a:lnTo>
                    <a:pt x="9254663" y="5647385"/>
                  </a:lnTo>
                  <a:lnTo>
                    <a:pt x="9248780" y="5657483"/>
                  </a:lnTo>
                  <a:lnTo>
                    <a:pt x="9250648" y="5664188"/>
                  </a:lnTo>
                  <a:lnTo>
                    <a:pt x="9255696" y="5667130"/>
                  </a:lnTo>
                  <a:lnTo>
                    <a:pt x="9264029" y="5670684"/>
                  </a:lnTo>
                  <a:lnTo>
                    <a:pt x="9269926" y="5668866"/>
                  </a:lnTo>
                  <a:lnTo>
                    <a:pt x="9272392" y="5664009"/>
                  </a:lnTo>
                  <a:lnTo>
                    <a:pt x="9275333" y="5658961"/>
                  </a:lnTo>
                  <a:lnTo>
                    <a:pt x="9273466" y="5652255"/>
                  </a:lnTo>
                  <a:lnTo>
                    <a:pt x="9268418" y="5649313"/>
                  </a:lnTo>
                  <a:lnTo>
                    <a:pt x="9266084" y="5648318"/>
                  </a:lnTo>
                  <a:lnTo>
                    <a:pt x="9261036" y="5645376"/>
                  </a:lnTo>
                  <a:close/>
                </a:path>
                <a:path w="20060920" h="6071870">
                  <a:moveTo>
                    <a:pt x="9903782" y="5913642"/>
                  </a:moveTo>
                  <a:lnTo>
                    <a:pt x="9898023" y="5912367"/>
                  </a:lnTo>
                  <a:lnTo>
                    <a:pt x="9895691" y="5911372"/>
                  </a:lnTo>
                  <a:lnTo>
                    <a:pt x="9890074" y="5909764"/>
                  </a:lnTo>
                  <a:lnTo>
                    <a:pt x="9884083" y="5912724"/>
                  </a:lnTo>
                  <a:lnTo>
                    <a:pt x="9882474" y="5918341"/>
                  </a:lnTo>
                  <a:lnTo>
                    <a:pt x="9881008" y="5923626"/>
                  </a:lnTo>
                  <a:lnTo>
                    <a:pt x="9883445" y="5928997"/>
                  </a:lnTo>
                  <a:lnTo>
                    <a:pt x="9888444" y="5931130"/>
                  </a:lnTo>
                  <a:lnTo>
                    <a:pt x="9888919" y="5930939"/>
                  </a:lnTo>
                  <a:lnTo>
                    <a:pt x="9892252" y="5932361"/>
                  </a:lnTo>
                  <a:lnTo>
                    <a:pt x="9897536" y="5933828"/>
                  </a:lnTo>
                  <a:lnTo>
                    <a:pt x="9903526" y="5930867"/>
                  </a:lnTo>
                  <a:lnTo>
                    <a:pt x="9906743" y="5919633"/>
                  </a:lnTo>
                  <a:lnTo>
                    <a:pt x="9903782" y="5913642"/>
                  </a:lnTo>
                  <a:close/>
                </a:path>
                <a:path w="20060920" h="6071870">
                  <a:moveTo>
                    <a:pt x="591009" y="1935211"/>
                  </a:moveTo>
                  <a:lnTo>
                    <a:pt x="584348" y="1935127"/>
                  </a:lnTo>
                  <a:lnTo>
                    <a:pt x="580215" y="1939274"/>
                  </a:lnTo>
                  <a:lnTo>
                    <a:pt x="578362" y="1940847"/>
                  </a:lnTo>
                  <a:lnTo>
                    <a:pt x="574230" y="1944994"/>
                  </a:lnTo>
                  <a:lnTo>
                    <a:pt x="574146" y="1951654"/>
                  </a:lnTo>
                  <a:lnTo>
                    <a:pt x="578293" y="1955787"/>
                  </a:lnTo>
                  <a:lnTo>
                    <a:pt x="579342" y="1957023"/>
                  </a:lnTo>
                  <a:lnTo>
                    <a:pt x="585674" y="1959724"/>
                  </a:lnTo>
                  <a:lnTo>
                    <a:pt x="590002" y="1958813"/>
                  </a:lnTo>
                  <a:lnTo>
                    <a:pt x="593233" y="1955857"/>
                  </a:lnTo>
                  <a:lnTo>
                    <a:pt x="595086" y="1954283"/>
                  </a:lnTo>
                  <a:lnTo>
                    <a:pt x="599219" y="1950137"/>
                  </a:lnTo>
                  <a:lnTo>
                    <a:pt x="599302" y="1943476"/>
                  </a:lnTo>
                  <a:lnTo>
                    <a:pt x="591009" y="1935211"/>
                  </a:lnTo>
                  <a:close/>
                </a:path>
                <a:path w="20060920" h="6071870">
                  <a:moveTo>
                    <a:pt x="9186263" y="5603632"/>
                  </a:moveTo>
                  <a:lnTo>
                    <a:pt x="9180034" y="5605308"/>
                  </a:lnTo>
                  <a:lnTo>
                    <a:pt x="9174150" y="5615405"/>
                  </a:lnTo>
                  <a:lnTo>
                    <a:pt x="9175826" y="5621636"/>
                  </a:lnTo>
                  <a:lnTo>
                    <a:pt x="9180733" y="5624910"/>
                  </a:lnTo>
                  <a:lnTo>
                    <a:pt x="9189065" y="5628465"/>
                  </a:lnTo>
                  <a:lnTo>
                    <a:pt x="9194486" y="5626838"/>
                  </a:lnTo>
                  <a:lnTo>
                    <a:pt x="9197286" y="5622123"/>
                  </a:lnTo>
                  <a:lnTo>
                    <a:pt x="9200227" y="5617074"/>
                  </a:lnTo>
                  <a:lnTo>
                    <a:pt x="9198551" y="5610844"/>
                  </a:lnTo>
                  <a:lnTo>
                    <a:pt x="9193645" y="5607569"/>
                  </a:lnTo>
                  <a:lnTo>
                    <a:pt x="9191312" y="5606573"/>
                  </a:lnTo>
                  <a:lnTo>
                    <a:pt x="9186263" y="5603632"/>
                  </a:lnTo>
                  <a:close/>
                </a:path>
                <a:path w="20060920" h="6071870">
                  <a:moveTo>
                    <a:pt x="9986041" y="5936911"/>
                  </a:moveTo>
                  <a:lnTo>
                    <a:pt x="9980282" y="5935637"/>
                  </a:lnTo>
                  <a:lnTo>
                    <a:pt x="9977949" y="5934642"/>
                  </a:lnTo>
                  <a:lnTo>
                    <a:pt x="9972332" y="5933034"/>
                  </a:lnTo>
                  <a:lnTo>
                    <a:pt x="9966533" y="5936470"/>
                  </a:lnTo>
                  <a:lnTo>
                    <a:pt x="9964925" y="5942087"/>
                  </a:lnTo>
                  <a:lnTo>
                    <a:pt x="9963459" y="5947371"/>
                  </a:lnTo>
                  <a:lnTo>
                    <a:pt x="9966369" y="5952552"/>
                  </a:lnTo>
                  <a:lnTo>
                    <a:pt x="9971369" y="5954685"/>
                  </a:lnTo>
                  <a:lnTo>
                    <a:pt x="9972512" y="5954778"/>
                  </a:lnTo>
                  <a:lnTo>
                    <a:pt x="9974845" y="5955773"/>
                  </a:lnTo>
                  <a:lnTo>
                    <a:pt x="9980462" y="5957381"/>
                  </a:lnTo>
                  <a:lnTo>
                    <a:pt x="9986261" y="5953946"/>
                  </a:lnTo>
                  <a:lnTo>
                    <a:pt x="9989478" y="5942712"/>
                  </a:lnTo>
                  <a:lnTo>
                    <a:pt x="9986041" y="5936911"/>
                  </a:lnTo>
                  <a:close/>
                </a:path>
                <a:path w="20060920" h="6071870">
                  <a:moveTo>
                    <a:pt x="9113628" y="5559648"/>
                  </a:moveTo>
                  <a:lnTo>
                    <a:pt x="9107064" y="5561182"/>
                  </a:lnTo>
                  <a:lnTo>
                    <a:pt x="9104123" y="5566230"/>
                  </a:lnTo>
                  <a:lnTo>
                    <a:pt x="9100848" y="5571137"/>
                  </a:lnTo>
                  <a:lnTo>
                    <a:pt x="9102382" y="5577700"/>
                  </a:lnTo>
                  <a:lnTo>
                    <a:pt x="9107288" y="5580975"/>
                  </a:lnTo>
                  <a:lnTo>
                    <a:pt x="9110955" y="5582539"/>
                  </a:lnTo>
                  <a:lnTo>
                    <a:pt x="9110813" y="5582873"/>
                  </a:lnTo>
                  <a:lnTo>
                    <a:pt x="9115479" y="5584863"/>
                  </a:lnTo>
                  <a:lnTo>
                    <a:pt x="9121376" y="5583045"/>
                  </a:lnTo>
                  <a:lnTo>
                    <a:pt x="9124033" y="5578663"/>
                  </a:lnTo>
                  <a:lnTo>
                    <a:pt x="9127308" y="5573757"/>
                  </a:lnTo>
                  <a:lnTo>
                    <a:pt x="9125773" y="5567193"/>
                  </a:lnTo>
                  <a:lnTo>
                    <a:pt x="9120867" y="5563918"/>
                  </a:lnTo>
                  <a:lnTo>
                    <a:pt x="9118534" y="5562923"/>
                  </a:lnTo>
                  <a:lnTo>
                    <a:pt x="9113628" y="5559648"/>
                  </a:lnTo>
                  <a:close/>
                </a:path>
                <a:path w="20060920" h="6071870">
                  <a:moveTo>
                    <a:pt x="10069106" y="5957374"/>
                  </a:moveTo>
                  <a:lnTo>
                    <a:pt x="10063204" y="5956433"/>
                  </a:lnTo>
                  <a:lnTo>
                    <a:pt x="10060870" y="5955437"/>
                  </a:lnTo>
                  <a:lnTo>
                    <a:pt x="10055111" y="5954162"/>
                  </a:lnTo>
                  <a:lnTo>
                    <a:pt x="10049313" y="5957598"/>
                  </a:lnTo>
                  <a:lnTo>
                    <a:pt x="10048037" y="5963357"/>
                  </a:lnTo>
                  <a:lnTo>
                    <a:pt x="10047046" y="5968450"/>
                  </a:lnTo>
                  <a:lnTo>
                    <a:pt x="10049625" y="5973490"/>
                  </a:lnTo>
                  <a:lnTo>
                    <a:pt x="10054291" y="5975480"/>
                  </a:lnTo>
                  <a:lnTo>
                    <a:pt x="10054149" y="5975813"/>
                  </a:lnTo>
                  <a:lnTo>
                    <a:pt x="10054815" y="5976098"/>
                  </a:lnTo>
                  <a:lnTo>
                    <a:pt x="10056099" y="5975857"/>
                  </a:lnTo>
                  <a:lnTo>
                    <a:pt x="10058432" y="5976852"/>
                  </a:lnTo>
                  <a:lnTo>
                    <a:pt x="10064192" y="5978128"/>
                  </a:lnTo>
                  <a:lnTo>
                    <a:pt x="10069990" y="5974692"/>
                  </a:lnTo>
                  <a:lnTo>
                    <a:pt x="10072541" y="5963173"/>
                  </a:lnTo>
                  <a:lnTo>
                    <a:pt x="10069106" y="5957374"/>
                  </a:lnTo>
                  <a:close/>
                </a:path>
                <a:path w="20060920" h="6071870">
                  <a:moveTo>
                    <a:pt x="9041037" y="5513713"/>
                  </a:moveTo>
                  <a:lnTo>
                    <a:pt x="9034616" y="5514913"/>
                  </a:lnTo>
                  <a:lnTo>
                    <a:pt x="9031341" y="5519819"/>
                  </a:lnTo>
                  <a:lnTo>
                    <a:pt x="9028400" y="5524868"/>
                  </a:lnTo>
                  <a:lnTo>
                    <a:pt x="9029601" y="5531290"/>
                  </a:lnTo>
                  <a:lnTo>
                    <a:pt x="9034365" y="5534898"/>
                  </a:lnTo>
                  <a:lnTo>
                    <a:pt x="9043030" y="5538594"/>
                  </a:lnTo>
                  <a:lnTo>
                    <a:pt x="9048452" y="5536968"/>
                  </a:lnTo>
                  <a:lnTo>
                    <a:pt x="9051442" y="5532728"/>
                  </a:lnTo>
                  <a:lnTo>
                    <a:pt x="9054384" y="5527679"/>
                  </a:lnTo>
                  <a:lnTo>
                    <a:pt x="9053183" y="5521257"/>
                  </a:lnTo>
                  <a:lnTo>
                    <a:pt x="9048419" y="5517650"/>
                  </a:lnTo>
                  <a:lnTo>
                    <a:pt x="9046085" y="5516654"/>
                  </a:lnTo>
                  <a:lnTo>
                    <a:pt x="9041037" y="5513713"/>
                  </a:lnTo>
                  <a:close/>
                </a:path>
                <a:path w="20060920" h="6071870">
                  <a:moveTo>
                    <a:pt x="10152595" y="5976836"/>
                  </a:moveTo>
                  <a:lnTo>
                    <a:pt x="10146693" y="5975894"/>
                  </a:lnTo>
                  <a:lnTo>
                    <a:pt x="10144361" y="5974899"/>
                  </a:lnTo>
                  <a:lnTo>
                    <a:pt x="10138601" y="5973624"/>
                  </a:lnTo>
                  <a:lnTo>
                    <a:pt x="10133135" y="5977201"/>
                  </a:lnTo>
                  <a:lnTo>
                    <a:pt x="10131860" y="5982961"/>
                  </a:lnTo>
                  <a:lnTo>
                    <a:pt x="10130679" y="5987579"/>
                  </a:lnTo>
                  <a:lnTo>
                    <a:pt x="10133256" y="5992618"/>
                  </a:lnTo>
                  <a:lnTo>
                    <a:pt x="10137922" y="5994608"/>
                  </a:lnTo>
                  <a:lnTo>
                    <a:pt x="10137780" y="5994942"/>
                  </a:lnTo>
                  <a:lnTo>
                    <a:pt x="10138447" y="5995226"/>
                  </a:lnTo>
                  <a:lnTo>
                    <a:pt x="10140065" y="5995128"/>
                  </a:lnTo>
                  <a:lnTo>
                    <a:pt x="10142397" y="5996123"/>
                  </a:lnTo>
                  <a:lnTo>
                    <a:pt x="10148157" y="5997398"/>
                  </a:lnTo>
                  <a:lnTo>
                    <a:pt x="10153622" y="5993820"/>
                  </a:lnTo>
                  <a:lnTo>
                    <a:pt x="10156172" y="5982301"/>
                  </a:lnTo>
                  <a:lnTo>
                    <a:pt x="10152595" y="5976836"/>
                  </a:lnTo>
                  <a:close/>
                </a:path>
                <a:path w="20060920" h="6071870">
                  <a:moveTo>
                    <a:pt x="8970108" y="5465729"/>
                  </a:moveTo>
                  <a:lnTo>
                    <a:pt x="8963687" y="5466930"/>
                  </a:lnTo>
                  <a:lnTo>
                    <a:pt x="8957138" y="5476743"/>
                  </a:lnTo>
                  <a:lnTo>
                    <a:pt x="8958338" y="5483163"/>
                  </a:lnTo>
                  <a:lnTo>
                    <a:pt x="8962960" y="5487105"/>
                  </a:lnTo>
                  <a:lnTo>
                    <a:pt x="8971626" y="5490801"/>
                  </a:lnTo>
                  <a:lnTo>
                    <a:pt x="8976905" y="5489508"/>
                  </a:lnTo>
                  <a:lnTo>
                    <a:pt x="8979895" y="5485268"/>
                  </a:lnTo>
                  <a:lnTo>
                    <a:pt x="8983170" y="5480362"/>
                  </a:lnTo>
                  <a:lnTo>
                    <a:pt x="8981970" y="5473940"/>
                  </a:lnTo>
                  <a:lnTo>
                    <a:pt x="8977347" y="5469999"/>
                  </a:lnTo>
                  <a:lnTo>
                    <a:pt x="8975015" y="5469004"/>
                  </a:lnTo>
                  <a:lnTo>
                    <a:pt x="8970108" y="5465729"/>
                  </a:lnTo>
                  <a:close/>
                </a:path>
                <a:path w="20060920" h="6071870">
                  <a:moveTo>
                    <a:pt x="10236981" y="5992346"/>
                  </a:moveTo>
                  <a:lnTo>
                    <a:pt x="10231079" y="5991405"/>
                  </a:lnTo>
                  <a:lnTo>
                    <a:pt x="10228463" y="5991076"/>
                  </a:lnTo>
                  <a:lnTo>
                    <a:pt x="10222561" y="5990135"/>
                  </a:lnTo>
                  <a:lnTo>
                    <a:pt x="10217429" y="5993855"/>
                  </a:lnTo>
                  <a:lnTo>
                    <a:pt x="10216153" y="5999614"/>
                  </a:lnTo>
                  <a:lnTo>
                    <a:pt x="10215163" y="6004707"/>
                  </a:lnTo>
                  <a:lnTo>
                    <a:pt x="10217883" y="6009413"/>
                  </a:lnTo>
                  <a:lnTo>
                    <a:pt x="10222216" y="6011262"/>
                  </a:lnTo>
                  <a:lnTo>
                    <a:pt x="10222691" y="6011070"/>
                  </a:lnTo>
                  <a:lnTo>
                    <a:pt x="10224692" y="6011924"/>
                  </a:lnTo>
                  <a:lnTo>
                    <a:pt x="10227308" y="6012252"/>
                  </a:lnTo>
                  <a:lnTo>
                    <a:pt x="10233210" y="6013194"/>
                  </a:lnTo>
                  <a:lnTo>
                    <a:pt x="10238342" y="6009474"/>
                  </a:lnTo>
                  <a:lnTo>
                    <a:pt x="10239617" y="6003714"/>
                  </a:lnTo>
                  <a:lnTo>
                    <a:pt x="10240559" y="5997812"/>
                  </a:lnTo>
                  <a:lnTo>
                    <a:pt x="10236981" y="5992346"/>
                  </a:lnTo>
                  <a:close/>
                </a:path>
                <a:path w="20060920" h="6071870">
                  <a:moveTo>
                    <a:pt x="8900414" y="5416696"/>
                  </a:moveTo>
                  <a:lnTo>
                    <a:pt x="8893802" y="5417421"/>
                  </a:lnTo>
                  <a:lnTo>
                    <a:pt x="8887458" y="5426927"/>
                  </a:lnTo>
                  <a:lnTo>
                    <a:pt x="8887253" y="5427234"/>
                  </a:lnTo>
                  <a:lnTo>
                    <a:pt x="8888119" y="5433513"/>
                  </a:lnTo>
                  <a:lnTo>
                    <a:pt x="8892883" y="5437122"/>
                  </a:lnTo>
                  <a:lnTo>
                    <a:pt x="8894932" y="5438783"/>
                  </a:lnTo>
                  <a:lnTo>
                    <a:pt x="8896932" y="5439636"/>
                  </a:lnTo>
                  <a:lnTo>
                    <a:pt x="8897124" y="5440112"/>
                  </a:lnTo>
                  <a:lnTo>
                    <a:pt x="8901456" y="5441960"/>
                  </a:lnTo>
                  <a:lnTo>
                    <a:pt x="8906736" y="5440666"/>
                  </a:lnTo>
                  <a:lnTo>
                    <a:pt x="8909512" y="5436729"/>
                  </a:lnTo>
                  <a:lnTo>
                    <a:pt x="8913334" y="5431662"/>
                  </a:lnTo>
                  <a:lnTo>
                    <a:pt x="8912134" y="5425241"/>
                  </a:lnTo>
                  <a:lnTo>
                    <a:pt x="8907370" y="5421632"/>
                  </a:lnTo>
                  <a:lnTo>
                    <a:pt x="8905320" y="5419971"/>
                  </a:lnTo>
                  <a:lnTo>
                    <a:pt x="8900414" y="5416696"/>
                  </a:lnTo>
                  <a:close/>
                </a:path>
                <a:path w="20060920" h="6071870">
                  <a:moveTo>
                    <a:pt x="10321177" y="6007383"/>
                  </a:moveTo>
                  <a:lnTo>
                    <a:pt x="10315276" y="6006441"/>
                  </a:lnTo>
                  <a:lnTo>
                    <a:pt x="10312658" y="6006111"/>
                  </a:lnTo>
                  <a:lnTo>
                    <a:pt x="10307090" y="6005312"/>
                  </a:lnTo>
                  <a:lnTo>
                    <a:pt x="10301624" y="6008890"/>
                  </a:lnTo>
                  <a:lnTo>
                    <a:pt x="10300683" y="6014792"/>
                  </a:lnTo>
                  <a:lnTo>
                    <a:pt x="10299835" y="6019552"/>
                  </a:lnTo>
                  <a:lnTo>
                    <a:pt x="10302554" y="6024258"/>
                  </a:lnTo>
                  <a:lnTo>
                    <a:pt x="10306887" y="6026106"/>
                  </a:lnTo>
                  <a:lnTo>
                    <a:pt x="10307029" y="6025772"/>
                  </a:lnTo>
                  <a:lnTo>
                    <a:pt x="10309363" y="6026768"/>
                  </a:lnTo>
                  <a:lnTo>
                    <a:pt x="10311980" y="6027096"/>
                  </a:lnTo>
                  <a:lnTo>
                    <a:pt x="10317548" y="6027896"/>
                  </a:lnTo>
                  <a:lnTo>
                    <a:pt x="10323014" y="6024318"/>
                  </a:lnTo>
                  <a:lnTo>
                    <a:pt x="10323956" y="6018416"/>
                  </a:lnTo>
                  <a:lnTo>
                    <a:pt x="10324756" y="6012848"/>
                  </a:lnTo>
                  <a:lnTo>
                    <a:pt x="10321177" y="6007383"/>
                  </a:lnTo>
                  <a:close/>
                </a:path>
                <a:path w="20060920" h="6071870">
                  <a:moveTo>
                    <a:pt x="651286" y="1874253"/>
                  </a:moveTo>
                  <a:lnTo>
                    <a:pt x="644625" y="1874169"/>
                  </a:lnTo>
                  <a:lnTo>
                    <a:pt x="640492" y="1878316"/>
                  </a:lnTo>
                  <a:lnTo>
                    <a:pt x="638639" y="1879889"/>
                  </a:lnTo>
                  <a:lnTo>
                    <a:pt x="634507" y="1884035"/>
                  </a:lnTo>
                  <a:lnTo>
                    <a:pt x="634423" y="1890697"/>
                  </a:lnTo>
                  <a:lnTo>
                    <a:pt x="638569" y="1894830"/>
                  </a:lnTo>
                  <a:lnTo>
                    <a:pt x="639618" y="1896064"/>
                  </a:lnTo>
                  <a:lnTo>
                    <a:pt x="645951" y="1898766"/>
                  </a:lnTo>
                  <a:lnTo>
                    <a:pt x="650279" y="1897855"/>
                  </a:lnTo>
                  <a:lnTo>
                    <a:pt x="653510" y="1894899"/>
                  </a:lnTo>
                  <a:lnTo>
                    <a:pt x="655363" y="1893326"/>
                  </a:lnTo>
                  <a:lnTo>
                    <a:pt x="659495" y="1889179"/>
                  </a:lnTo>
                  <a:lnTo>
                    <a:pt x="659579" y="1882518"/>
                  </a:lnTo>
                  <a:lnTo>
                    <a:pt x="651286" y="1874253"/>
                  </a:lnTo>
                  <a:close/>
                </a:path>
                <a:path w="20060920" h="6071870">
                  <a:moveTo>
                    <a:pt x="8831907" y="5365805"/>
                  </a:moveTo>
                  <a:lnTo>
                    <a:pt x="8825295" y="5366530"/>
                  </a:lnTo>
                  <a:lnTo>
                    <a:pt x="8821686" y="5371294"/>
                  </a:lnTo>
                  <a:lnTo>
                    <a:pt x="8818221" y="5375725"/>
                  </a:lnTo>
                  <a:lnTo>
                    <a:pt x="8818945" y="5382338"/>
                  </a:lnTo>
                  <a:lnTo>
                    <a:pt x="8823710" y="5385946"/>
                  </a:lnTo>
                  <a:lnTo>
                    <a:pt x="8825758" y="5387608"/>
                  </a:lnTo>
                  <a:lnTo>
                    <a:pt x="8828092" y="5388604"/>
                  </a:lnTo>
                  <a:lnTo>
                    <a:pt x="8827950" y="5388937"/>
                  </a:lnTo>
                  <a:lnTo>
                    <a:pt x="8832282" y="5390785"/>
                  </a:lnTo>
                  <a:lnTo>
                    <a:pt x="8837562" y="5389491"/>
                  </a:lnTo>
                  <a:lnTo>
                    <a:pt x="8840410" y="5385584"/>
                  </a:lnTo>
                  <a:lnTo>
                    <a:pt x="8843876" y="5381154"/>
                  </a:lnTo>
                  <a:lnTo>
                    <a:pt x="8843151" y="5374541"/>
                  </a:lnTo>
                  <a:lnTo>
                    <a:pt x="8838387" y="5370933"/>
                  </a:lnTo>
                  <a:lnTo>
                    <a:pt x="8836338" y="5369272"/>
                  </a:lnTo>
                  <a:lnTo>
                    <a:pt x="8831907" y="5365805"/>
                  </a:lnTo>
                  <a:close/>
                </a:path>
                <a:path w="20060920" h="6071870">
                  <a:moveTo>
                    <a:pt x="10405511" y="6019325"/>
                  </a:moveTo>
                  <a:lnTo>
                    <a:pt x="10399943" y="6018525"/>
                  </a:lnTo>
                  <a:lnTo>
                    <a:pt x="10397325" y="6018197"/>
                  </a:lnTo>
                  <a:lnTo>
                    <a:pt x="10391614" y="6017731"/>
                  </a:lnTo>
                  <a:lnTo>
                    <a:pt x="10386340" y="6021784"/>
                  </a:lnTo>
                  <a:lnTo>
                    <a:pt x="10385541" y="6027352"/>
                  </a:lnTo>
                  <a:lnTo>
                    <a:pt x="10385028" y="6032256"/>
                  </a:lnTo>
                  <a:lnTo>
                    <a:pt x="10387555" y="6036485"/>
                  </a:lnTo>
                  <a:lnTo>
                    <a:pt x="10392887" y="6038760"/>
                  </a:lnTo>
                  <a:lnTo>
                    <a:pt x="10394695" y="6039137"/>
                  </a:lnTo>
                  <a:lnTo>
                    <a:pt x="10397313" y="6039466"/>
                  </a:lnTo>
                  <a:lnTo>
                    <a:pt x="10403024" y="6039932"/>
                  </a:lnTo>
                  <a:lnTo>
                    <a:pt x="10408298" y="6035878"/>
                  </a:lnTo>
                  <a:lnTo>
                    <a:pt x="10409897" y="6024741"/>
                  </a:lnTo>
                  <a:lnTo>
                    <a:pt x="10405511" y="6019325"/>
                  </a:lnTo>
                  <a:close/>
                </a:path>
                <a:path w="20060920" h="6071870">
                  <a:moveTo>
                    <a:pt x="8764395" y="5312582"/>
                  </a:moveTo>
                  <a:lnTo>
                    <a:pt x="8757640" y="5313640"/>
                  </a:lnTo>
                  <a:lnTo>
                    <a:pt x="8754174" y="5318071"/>
                  </a:lnTo>
                  <a:lnTo>
                    <a:pt x="8750233" y="5322692"/>
                  </a:lnTo>
                  <a:lnTo>
                    <a:pt x="8751291" y="5329448"/>
                  </a:lnTo>
                  <a:lnTo>
                    <a:pt x="8755722" y="5332914"/>
                  </a:lnTo>
                  <a:lnTo>
                    <a:pt x="8757772" y="5334576"/>
                  </a:lnTo>
                  <a:lnTo>
                    <a:pt x="8758629" y="5335335"/>
                  </a:lnTo>
                  <a:lnTo>
                    <a:pt x="8764628" y="5337894"/>
                  </a:lnTo>
                  <a:lnTo>
                    <a:pt x="8769432" y="5336791"/>
                  </a:lnTo>
                  <a:lnTo>
                    <a:pt x="8776555" y="5328405"/>
                  </a:lnTo>
                  <a:lnTo>
                    <a:pt x="8775497" y="5321651"/>
                  </a:lnTo>
                  <a:lnTo>
                    <a:pt x="8771066" y="5318186"/>
                  </a:lnTo>
                  <a:lnTo>
                    <a:pt x="8769017" y="5316524"/>
                  </a:lnTo>
                  <a:lnTo>
                    <a:pt x="8764395" y="5312582"/>
                  </a:lnTo>
                  <a:close/>
                </a:path>
                <a:path w="20060920" h="6071870">
                  <a:moveTo>
                    <a:pt x="10490364" y="6029126"/>
                  </a:moveTo>
                  <a:lnTo>
                    <a:pt x="10484653" y="6028660"/>
                  </a:lnTo>
                  <a:lnTo>
                    <a:pt x="10482036" y="6028330"/>
                  </a:lnTo>
                  <a:lnTo>
                    <a:pt x="10476467" y="6027531"/>
                  </a:lnTo>
                  <a:lnTo>
                    <a:pt x="10471051" y="6031918"/>
                  </a:lnTo>
                  <a:lnTo>
                    <a:pt x="10470584" y="6037628"/>
                  </a:lnTo>
                  <a:lnTo>
                    <a:pt x="10470070" y="6042531"/>
                  </a:lnTo>
                  <a:lnTo>
                    <a:pt x="10472931" y="6046903"/>
                  </a:lnTo>
                  <a:lnTo>
                    <a:pt x="10476932" y="6048609"/>
                  </a:lnTo>
                  <a:lnTo>
                    <a:pt x="10477074" y="6048276"/>
                  </a:lnTo>
                  <a:lnTo>
                    <a:pt x="10477740" y="6048560"/>
                  </a:lnTo>
                  <a:lnTo>
                    <a:pt x="10479882" y="6049080"/>
                  </a:lnTo>
                  <a:lnTo>
                    <a:pt x="10482500" y="6049408"/>
                  </a:lnTo>
                  <a:lnTo>
                    <a:pt x="10488068" y="6050208"/>
                  </a:lnTo>
                  <a:lnTo>
                    <a:pt x="10493484" y="6045822"/>
                  </a:lnTo>
                  <a:lnTo>
                    <a:pt x="10493950" y="6040111"/>
                  </a:lnTo>
                  <a:lnTo>
                    <a:pt x="10494750" y="6034543"/>
                  </a:lnTo>
                  <a:lnTo>
                    <a:pt x="10490364" y="6029126"/>
                  </a:lnTo>
                  <a:close/>
                </a:path>
                <a:path w="20060920" h="6071870">
                  <a:moveTo>
                    <a:pt x="8697835" y="5258976"/>
                  </a:moveTo>
                  <a:lnTo>
                    <a:pt x="8691222" y="5259701"/>
                  </a:lnTo>
                  <a:lnTo>
                    <a:pt x="8687422" y="5263990"/>
                  </a:lnTo>
                  <a:lnTo>
                    <a:pt x="8683957" y="5268421"/>
                  </a:lnTo>
                  <a:lnTo>
                    <a:pt x="8684682" y="5275033"/>
                  </a:lnTo>
                  <a:lnTo>
                    <a:pt x="8688971" y="5278832"/>
                  </a:lnTo>
                  <a:lnTo>
                    <a:pt x="8691019" y="5280495"/>
                  </a:lnTo>
                  <a:lnTo>
                    <a:pt x="8691877" y="5281255"/>
                  </a:lnTo>
                  <a:lnTo>
                    <a:pt x="8697876" y="5283814"/>
                  </a:lnTo>
                  <a:lnTo>
                    <a:pt x="8702680" y="5282711"/>
                  </a:lnTo>
                  <a:lnTo>
                    <a:pt x="8705862" y="5278947"/>
                  </a:lnTo>
                  <a:lnTo>
                    <a:pt x="8709328" y="5274516"/>
                  </a:lnTo>
                  <a:lnTo>
                    <a:pt x="8708603" y="5267904"/>
                  </a:lnTo>
                  <a:lnTo>
                    <a:pt x="8704314" y="5264105"/>
                  </a:lnTo>
                  <a:lnTo>
                    <a:pt x="8702266" y="5262442"/>
                  </a:lnTo>
                  <a:lnTo>
                    <a:pt x="8697835" y="5258976"/>
                  </a:lnTo>
                  <a:close/>
                </a:path>
                <a:path w="20060920" h="6071870">
                  <a:moveTo>
                    <a:pt x="10575785" y="6037592"/>
                  </a:moveTo>
                  <a:lnTo>
                    <a:pt x="10570075" y="6037126"/>
                  </a:lnTo>
                  <a:lnTo>
                    <a:pt x="10567456" y="6036798"/>
                  </a:lnTo>
                  <a:lnTo>
                    <a:pt x="10561413" y="6036190"/>
                  </a:lnTo>
                  <a:lnTo>
                    <a:pt x="10556331" y="6040719"/>
                  </a:lnTo>
                  <a:lnTo>
                    <a:pt x="10555491" y="6050998"/>
                  </a:lnTo>
                  <a:lnTo>
                    <a:pt x="10558353" y="6055370"/>
                  </a:lnTo>
                  <a:lnTo>
                    <a:pt x="10563354" y="6057503"/>
                  </a:lnTo>
                  <a:lnTo>
                    <a:pt x="10565495" y="6058023"/>
                  </a:lnTo>
                  <a:lnTo>
                    <a:pt x="10568112" y="6058351"/>
                  </a:lnTo>
                  <a:lnTo>
                    <a:pt x="10574152" y="6058958"/>
                  </a:lnTo>
                  <a:lnTo>
                    <a:pt x="10579240" y="6054430"/>
                  </a:lnTo>
                  <a:lnTo>
                    <a:pt x="10579706" y="6048720"/>
                  </a:lnTo>
                  <a:lnTo>
                    <a:pt x="10580314" y="6042676"/>
                  </a:lnTo>
                  <a:lnTo>
                    <a:pt x="10575785" y="6037592"/>
                  </a:lnTo>
                  <a:close/>
                </a:path>
                <a:path w="20060920" h="6071870">
                  <a:moveTo>
                    <a:pt x="8632460" y="5203512"/>
                  </a:moveTo>
                  <a:lnTo>
                    <a:pt x="8625847" y="5204238"/>
                  </a:lnTo>
                  <a:lnTo>
                    <a:pt x="8622049" y="5208526"/>
                  </a:lnTo>
                  <a:lnTo>
                    <a:pt x="8618107" y="5213148"/>
                  </a:lnTo>
                  <a:lnTo>
                    <a:pt x="8618831" y="5219762"/>
                  </a:lnTo>
                  <a:lnTo>
                    <a:pt x="8623121" y="5223561"/>
                  </a:lnTo>
                  <a:lnTo>
                    <a:pt x="8625168" y="5225222"/>
                  </a:lnTo>
                  <a:lnTo>
                    <a:pt x="8626026" y="5225982"/>
                  </a:lnTo>
                  <a:lnTo>
                    <a:pt x="8632359" y="5228683"/>
                  </a:lnTo>
                  <a:lnTo>
                    <a:pt x="8637162" y="5227581"/>
                  </a:lnTo>
                  <a:lnTo>
                    <a:pt x="8640203" y="5224150"/>
                  </a:lnTo>
                  <a:lnTo>
                    <a:pt x="8644145" y="5219528"/>
                  </a:lnTo>
                  <a:lnTo>
                    <a:pt x="8643420" y="5212916"/>
                  </a:lnTo>
                  <a:lnTo>
                    <a:pt x="8639131" y="5209116"/>
                  </a:lnTo>
                  <a:lnTo>
                    <a:pt x="8637082" y="5207454"/>
                  </a:lnTo>
                  <a:lnTo>
                    <a:pt x="8632460" y="5203512"/>
                  </a:lnTo>
                  <a:close/>
                </a:path>
                <a:path w="20060920" h="6071870">
                  <a:moveTo>
                    <a:pt x="712229" y="1813579"/>
                  </a:moveTo>
                  <a:lnTo>
                    <a:pt x="705568" y="1813495"/>
                  </a:lnTo>
                  <a:lnTo>
                    <a:pt x="701435" y="1817642"/>
                  </a:lnTo>
                  <a:lnTo>
                    <a:pt x="699583" y="1819215"/>
                  </a:lnTo>
                  <a:lnTo>
                    <a:pt x="695450" y="1823361"/>
                  </a:lnTo>
                  <a:lnTo>
                    <a:pt x="695366" y="1830023"/>
                  </a:lnTo>
                  <a:lnTo>
                    <a:pt x="699513" y="1834155"/>
                  </a:lnTo>
                  <a:lnTo>
                    <a:pt x="700563" y="1835393"/>
                  </a:lnTo>
                  <a:lnTo>
                    <a:pt x="706894" y="1838093"/>
                  </a:lnTo>
                  <a:lnTo>
                    <a:pt x="711223" y="1837181"/>
                  </a:lnTo>
                  <a:lnTo>
                    <a:pt x="714453" y="1834225"/>
                  </a:lnTo>
                  <a:lnTo>
                    <a:pt x="716306" y="1832652"/>
                  </a:lnTo>
                  <a:lnTo>
                    <a:pt x="720439" y="1828505"/>
                  </a:lnTo>
                  <a:lnTo>
                    <a:pt x="720522" y="1821843"/>
                  </a:lnTo>
                  <a:lnTo>
                    <a:pt x="712229" y="1813579"/>
                  </a:lnTo>
                  <a:close/>
                </a:path>
                <a:path w="20060920" h="6071870">
                  <a:moveTo>
                    <a:pt x="10660777" y="6044300"/>
                  </a:moveTo>
                  <a:lnTo>
                    <a:pt x="10655066" y="6043835"/>
                  </a:lnTo>
                  <a:lnTo>
                    <a:pt x="10652448" y="6043506"/>
                  </a:lnTo>
                  <a:lnTo>
                    <a:pt x="10646738" y="6043040"/>
                  </a:lnTo>
                  <a:lnTo>
                    <a:pt x="10641654" y="6047569"/>
                  </a:lnTo>
                  <a:lnTo>
                    <a:pt x="10640846" y="6057467"/>
                  </a:lnTo>
                  <a:lnTo>
                    <a:pt x="10640815" y="6057848"/>
                  </a:lnTo>
                  <a:lnTo>
                    <a:pt x="10643486" y="6061745"/>
                  </a:lnTo>
                  <a:lnTo>
                    <a:pt x="10647485" y="6063451"/>
                  </a:lnTo>
                  <a:lnTo>
                    <a:pt x="10647677" y="6063925"/>
                  </a:lnTo>
                  <a:lnTo>
                    <a:pt x="10648677" y="6064352"/>
                  </a:lnTo>
                  <a:lnTo>
                    <a:pt x="10651295" y="6064681"/>
                  </a:lnTo>
                  <a:lnTo>
                    <a:pt x="10659290" y="6065334"/>
                  </a:lnTo>
                  <a:lnTo>
                    <a:pt x="10664372" y="6060805"/>
                  </a:lnTo>
                  <a:lnTo>
                    <a:pt x="10665305" y="6049385"/>
                  </a:lnTo>
                  <a:lnTo>
                    <a:pt x="10660777" y="6044300"/>
                  </a:lnTo>
                  <a:close/>
                </a:path>
                <a:path w="20060920" h="6071870">
                  <a:moveTo>
                    <a:pt x="8569129" y="5146951"/>
                  </a:moveTo>
                  <a:lnTo>
                    <a:pt x="8562325" y="5147201"/>
                  </a:lnTo>
                  <a:lnTo>
                    <a:pt x="8554727" y="5155779"/>
                  </a:lnTo>
                  <a:lnTo>
                    <a:pt x="8554976" y="5162582"/>
                  </a:lnTo>
                  <a:lnTo>
                    <a:pt x="8560981" y="5167900"/>
                  </a:lnTo>
                  <a:lnTo>
                    <a:pt x="8562030" y="5169137"/>
                  </a:lnTo>
                  <a:lnTo>
                    <a:pt x="8568362" y="5171838"/>
                  </a:lnTo>
                  <a:lnTo>
                    <a:pt x="8573166" y="5170735"/>
                  </a:lnTo>
                  <a:lnTo>
                    <a:pt x="8580005" y="5163015"/>
                  </a:lnTo>
                  <a:lnTo>
                    <a:pt x="8579755" y="5156212"/>
                  </a:lnTo>
                  <a:lnTo>
                    <a:pt x="8575466" y="5152413"/>
                  </a:lnTo>
                  <a:lnTo>
                    <a:pt x="8573418" y="5150750"/>
                  </a:lnTo>
                  <a:lnTo>
                    <a:pt x="8569129" y="5146951"/>
                  </a:lnTo>
                  <a:close/>
                </a:path>
                <a:path w="20060920" h="6071870">
                  <a:moveTo>
                    <a:pt x="10745903" y="6047915"/>
                  </a:moveTo>
                  <a:lnTo>
                    <a:pt x="10740050" y="6047782"/>
                  </a:lnTo>
                  <a:lnTo>
                    <a:pt x="10732057" y="6047129"/>
                  </a:lnTo>
                  <a:lnTo>
                    <a:pt x="10726974" y="6051659"/>
                  </a:lnTo>
                  <a:lnTo>
                    <a:pt x="10726841" y="6057511"/>
                  </a:lnTo>
                  <a:lnTo>
                    <a:pt x="10726468" y="6062080"/>
                  </a:lnTo>
                  <a:lnTo>
                    <a:pt x="10729139" y="6065976"/>
                  </a:lnTo>
                  <a:lnTo>
                    <a:pt x="10733138" y="6067682"/>
                  </a:lnTo>
                  <a:lnTo>
                    <a:pt x="10732996" y="6068016"/>
                  </a:lnTo>
                  <a:lnTo>
                    <a:pt x="10733996" y="6068443"/>
                  </a:lnTo>
                  <a:lnTo>
                    <a:pt x="10739232" y="6069100"/>
                  </a:lnTo>
                  <a:lnTo>
                    <a:pt x="10745084" y="6069233"/>
                  </a:lnTo>
                  <a:lnTo>
                    <a:pt x="10750167" y="6064704"/>
                  </a:lnTo>
                  <a:lnTo>
                    <a:pt x="10750433" y="6052999"/>
                  </a:lnTo>
                  <a:lnTo>
                    <a:pt x="10745903" y="6047915"/>
                  </a:lnTo>
                  <a:close/>
                </a:path>
                <a:path w="20060920" h="6071870">
                  <a:moveTo>
                    <a:pt x="8506034" y="5088914"/>
                  </a:moveTo>
                  <a:lnTo>
                    <a:pt x="8499563" y="5089306"/>
                  </a:lnTo>
                  <a:lnTo>
                    <a:pt x="8491298" y="5097599"/>
                  </a:lnTo>
                  <a:lnTo>
                    <a:pt x="8491690" y="5104069"/>
                  </a:lnTo>
                  <a:lnTo>
                    <a:pt x="8495837" y="5108202"/>
                  </a:lnTo>
                  <a:lnTo>
                    <a:pt x="8497886" y="5109864"/>
                  </a:lnTo>
                  <a:lnTo>
                    <a:pt x="8498601" y="5110957"/>
                  </a:lnTo>
                  <a:lnTo>
                    <a:pt x="8504600" y="5113517"/>
                  </a:lnTo>
                  <a:lnTo>
                    <a:pt x="8509262" y="5112747"/>
                  </a:lnTo>
                  <a:lnTo>
                    <a:pt x="8512301" y="5109316"/>
                  </a:lnTo>
                  <a:lnTo>
                    <a:pt x="8516434" y="5105170"/>
                  </a:lnTo>
                  <a:lnTo>
                    <a:pt x="8516043" y="5098700"/>
                  </a:lnTo>
                  <a:lnTo>
                    <a:pt x="8511896" y="5094567"/>
                  </a:lnTo>
                  <a:lnTo>
                    <a:pt x="8510181" y="5093047"/>
                  </a:lnTo>
                  <a:lnTo>
                    <a:pt x="8506034" y="5088914"/>
                  </a:lnTo>
                  <a:close/>
                </a:path>
                <a:path w="20060920" h="6071870">
                  <a:moveTo>
                    <a:pt x="10831268" y="6050054"/>
                  </a:moveTo>
                  <a:lnTo>
                    <a:pt x="10825415" y="6049921"/>
                  </a:lnTo>
                  <a:lnTo>
                    <a:pt x="10822988" y="6050068"/>
                  </a:lnTo>
                  <a:lnTo>
                    <a:pt x="10817136" y="6049935"/>
                  </a:lnTo>
                  <a:lnTo>
                    <a:pt x="10812385" y="6054606"/>
                  </a:lnTo>
                  <a:lnTo>
                    <a:pt x="10812253" y="6060459"/>
                  </a:lnTo>
                  <a:lnTo>
                    <a:pt x="10812356" y="6064836"/>
                  </a:lnTo>
                  <a:lnTo>
                    <a:pt x="10814694" y="6068593"/>
                  </a:lnTo>
                  <a:lnTo>
                    <a:pt x="10820027" y="6070867"/>
                  </a:lnTo>
                  <a:lnTo>
                    <a:pt x="10822644" y="6071194"/>
                  </a:lnTo>
                  <a:lnTo>
                    <a:pt x="10825069" y="6071048"/>
                  </a:lnTo>
                  <a:lnTo>
                    <a:pt x="10830922" y="6071180"/>
                  </a:lnTo>
                  <a:lnTo>
                    <a:pt x="10835672" y="6066510"/>
                  </a:lnTo>
                  <a:lnTo>
                    <a:pt x="10835939" y="6054804"/>
                  </a:lnTo>
                  <a:lnTo>
                    <a:pt x="10831268" y="6050054"/>
                  </a:lnTo>
                  <a:close/>
                </a:path>
                <a:path w="20060920" h="6071870">
                  <a:moveTo>
                    <a:pt x="8444791" y="5029305"/>
                  </a:moveTo>
                  <a:lnTo>
                    <a:pt x="8438130" y="5029221"/>
                  </a:lnTo>
                  <a:lnTo>
                    <a:pt x="8433997" y="5033368"/>
                  </a:lnTo>
                  <a:lnTo>
                    <a:pt x="8430198" y="5037657"/>
                  </a:lnTo>
                  <a:lnTo>
                    <a:pt x="8430115" y="5044317"/>
                  </a:lnTo>
                  <a:lnTo>
                    <a:pt x="8434261" y="5048450"/>
                  </a:lnTo>
                  <a:lnTo>
                    <a:pt x="8436167" y="5050445"/>
                  </a:lnTo>
                  <a:lnTo>
                    <a:pt x="8436884" y="5051539"/>
                  </a:lnTo>
                  <a:lnTo>
                    <a:pt x="8439216" y="5052534"/>
                  </a:lnTo>
                  <a:lnTo>
                    <a:pt x="8439358" y="5052200"/>
                  </a:lnTo>
                  <a:lnTo>
                    <a:pt x="8443358" y="5053907"/>
                  </a:lnTo>
                  <a:lnTo>
                    <a:pt x="8448020" y="5053137"/>
                  </a:lnTo>
                  <a:lnTo>
                    <a:pt x="8454859" y="5045417"/>
                  </a:lnTo>
                  <a:lnTo>
                    <a:pt x="8454942" y="5038756"/>
                  </a:lnTo>
                  <a:lnTo>
                    <a:pt x="8450797" y="5034625"/>
                  </a:lnTo>
                  <a:lnTo>
                    <a:pt x="8444791" y="5029305"/>
                  </a:lnTo>
                  <a:close/>
                </a:path>
                <a:path w="20060920" h="6071870">
                  <a:moveTo>
                    <a:pt x="773697" y="1753524"/>
                  </a:moveTo>
                  <a:lnTo>
                    <a:pt x="767036" y="1753439"/>
                  </a:lnTo>
                  <a:lnTo>
                    <a:pt x="762903" y="1757586"/>
                  </a:lnTo>
                  <a:lnTo>
                    <a:pt x="761050" y="1759159"/>
                  </a:lnTo>
                  <a:lnTo>
                    <a:pt x="756918" y="1763305"/>
                  </a:lnTo>
                  <a:lnTo>
                    <a:pt x="756834" y="1769967"/>
                  </a:lnTo>
                  <a:lnTo>
                    <a:pt x="760980" y="1774099"/>
                  </a:lnTo>
                  <a:lnTo>
                    <a:pt x="761696" y="1775193"/>
                  </a:lnTo>
                  <a:lnTo>
                    <a:pt x="768362" y="1778036"/>
                  </a:lnTo>
                  <a:lnTo>
                    <a:pt x="772691" y="1777125"/>
                  </a:lnTo>
                  <a:lnTo>
                    <a:pt x="775921" y="1774169"/>
                  </a:lnTo>
                  <a:lnTo>
                    <a:pt x="777774" y="1772596"/>
                  </a:lnTo>
                  <a:lnTo>
                    <a:pt x="781906" y="1768449"/>
                  </a:lnTo>
                  <a:lnTo>
                    <a:pt x="781990" y="1761789"/>
                  </a:lnTo>
                  <a:lnTo>
                    <a:pt x="773697" y="1753524"/>
                  </a:lnTo>
                  <a:close/>
                </a:path>
                <a:path w="20060920" h="6071870">
                  <a:moveTo>
                    <a:pt x="10916532" y="6050577"/>
                  </a:moveTo>
                  <a:lnTo>
                    <a:pt x="10910680" y="6050444"/>
                  </a:lnTo>
                  <a:lnTo>
                    <a:pt x="10908254" y="6050590"/>
                  </a:lnTo>
                  <a:lnTo>
                    <a:pt x="10902402" y="6050458"/>
                  </a:lnTo>
                  <a:lnTo>
                    <a:pt x="10897985" y="6055270"/>
                  </a:lnTo>
                  <a:lnTo>
                    <a:pt x="10897853" y="6061122"/>
                  </a:lnTo>
                  <a:lnTo>
                    <a:pt x="10897955" y="6065501"/>
                  </a:lnTo>
                  <a:lnTo>
                    <a:pt x="10900626" y="6069398"/>
                  </a:lnTo>
                  <a:lnTo>
                    <a:pt x="10904292" y="6070962"/>
                  </a:lnTo>
                  <a:lnTo>
                    <a:pt x="10904434" y="6070628"/>
                  </a:lnTo>
                  <a:lnTo>
                    <a:pt x="10905434" y="6071055"/>
                  </a:lnTo>
                  <a:lnTo>
                    <a:pt x="10908385" y="6071526"/>
                  </a:lnTo>
                  <a:lnTo>
                    <a:pt x="10910811" y="6071379"/>
                  </a:lnTo>
                  <a:lnTo>
                    <a:pt x="10916663" y="6071512"/>
                  </a:lnTo>
                  <a:lnTo>
                    <a:pt x="10921081" y="6066699"/>
                  </a:lnTo>
                  <a:lnTo>
                    <a:pt x="10921347" y="6054994"/>
                  </a:lnTo>
                  <a:lnTo>
                    <a:pt x="10916532" y="6050577"/>
                  </a:lnTo>
                  <a:close/>
                </a:path>
                <a:path w="20060920" h="6071870">
                  <a:moveTo>
                    <a:pt x="8384309" y="4968837"/>
                  </a:moveTo>
                  <a:lnTo>
                    <a:pt x="8377647" y="4968753"/>
                  </a:lnTo>
                  <a:lnTo>
                    <a:pt x="8369382" y="4977047"/>
                  </a:lnTo>
                  <a:lnTo>
                    <a:pt x="8369298" y="4983708"/>
                  </a:lnTo>
                  <a:lnTo>
                    <a:pt x="8373445" y="4987840"/>
                  </a:lnTo>
                  <a:lnTo>
                    <a:pt x="8376067" y="4990928"/>
                  </a:lnTo>
                  <a:lnTo>
                    <a:pt x="8382401" y="4993630"/>
                  </a:lnTo>
                  <a:lnTo>
                    <a:pt x="8386728" y="4992719"/>
                  </a:lnTo>
                  <a:lnTo>
                    <a:pt x="8389959" y="4989763"/>
                  </a:lnTo>
                  <a:lnTo>
                    <a:pt x="8394092" y="4985617"/>
                  </a:lnTo>
                  <a:lnTo>
                    <a:pt x="8394175" y="4978955"/>
                  </a:lnTo>
                  <a:lnTo>
                    <a:pt x="8390029" y="4974822"/>
                  </a:lnTo>
                  <a:lnTo>
                    <a:pt x="8388456" y="4972970"/>
                  </a:lnTo>
                  <a:lnTo>
                    <a:pt x="8384309" y="4968837"/>
                  </a:lnTo>
                  <a:close/>
                </a:path>
                <a:path w="20060920" h="6071870">
                  <a:moveTo>
                    <a:pt x="11002176" y="6049289"/>
                  </a:moveTo>
                  <a:lnTo>
                    <a:pt x="10996182" y="6049490"/>
                  </a:lnTo>
                  <a:lnTo>
                    <a:pt x="10988094" y="6049979"/>
                  </a:lnTo>
                  <a:lnTo>
                    <a:pt x="10983343" y="6054649"/>
                  </a:lnTo>
                  <a:lnTo>
                    <a:pt x="10983544" y="6060645"/>
                  </a:lnTo>
                  <a:lnTo>
                    <a:pt x="10983313" y="6064879"/>
                  </a:lnTo>
                  <a:lnTo>
                    <a:pt x="10986127" y="6068443"/>
                  </a:lnTo>
                  <a:lnTo>
                    <a:pt x="10989792" y="6070007"/>
                  </a:lnTo>
                  <a:lnTo>
                    <a:pt x="10989935" y="6069674"/>
                  </a:lnTo>
                  <a:lnTo>
                    <a:pt x="10991268" y="6070243"/>
                  </a:lnTo>
                  <a:lnTo>
                    <a:pt x="10994362" y="6070380"/>
                  </a:lnTo>
                  <a:lnTo>
                    <a:pt x="10996787" y="6070233"/>
                  </a:lnTo>
                  <a:lnTo>
                    <a:pt x="11002306" y="6070224"/>
                  </a:lnTo>
                  <a:lnTo>
                    <a:pt x="11007057" y="6065553"/>
                  </a:lnTo>
                  <a:lnTo>
                    <a:pt x="11006857" y="6059558"/>
                  </a:lnTo>
                  <a:lnTo>
                    <a:pt x="11006848" y="6054040"/>
                  </a:lnTo>
                  <a:lnTo>
                    <a:pt x="11002176" y="6049289"/>
                  </a:lnTo>
                  <a:close/>
                </a:path>
                <a:path w="20060920" h="6071870">
                  <a:moveTo>
                    <a:pt x="8324729" y="4907178"/>
                  </a:moveTo>
                  <a:lnTo>
                    <a:pt x="8318067" y="4907095"/>
                  </a:lnTo>
                  <a:lnTo>
                    <a:pt x="8313935" y="4911241"/>
                  </a:lnTo>
                  <a:lnTo>
                    <a:pt x="8309469" y="4915245"/>
                  </a:lnTo>
                  <a:lnTo>
                    <a:pt x="8309385" y="4921907"/>
                  </a:lnTo>
                  <a:lnTo>
                    <a:pt x="8313532" y="4926039"/>
                  </a:lnTo>
                  <a:lnTo>
                    <a:pt x="8316153" y="4929127"/>
                  </a:lnTo>
                  <a:lnTo>
                    <a:pt x="8318820" y="4930264"/>
                  </a:lnTo>
                  <a:lnTo>
                    <a:pt x="8318345" y="4930456"/>
                  </a:lnTo>
                  <a:lnTo>
                    <a:pt x="8322345" y="4932162"/>
                  </a:lnTo>
                  <a:lnTo>
                    <a:pt x="8326672" y="4931251"/>
                  </a:lnTo>
                  <a:lnTo>
                    <a:pt x="8329903" y="4928295"/>
                  </a:lnTo>
                  <a:lnTo>
                    <a:pt x="8334227" y="4924624"/>
                  </a:lnTo>
                  <a:lnTo>
                    <a:pt x="8334453" y="4917629"/>
                  </a:lnTo>
                  <a:lnTo>
                    <a:pt x="8330306" y="4913497"/>
                  </a:lnTo>
                  <a:lnTo>
                    <a:pt x="8328733" y="4911645"/>
                  </a:lnTo>
                  <a:lnTo>
                    <a:pt x="8324729" y="4907178"/>
                  </a:lnTo>
                  <a:close/>
                </a:path>
                <a:path w="20060920" h="6071870">
                  <a:moveTo>
                    <a:pt x="835689" y="1694086"/>
                  </a:moveTo>
                  <a:lnTo>
                    <a:pt x="829028" y="1694001"/>
                  </a:lnTo>
                  <a:lnTo>
                    <a:pt x="824895" y="1698147"/>
                  </a:lnTo>
                  <a:lnTo>
                    <a:pt x="823042" y="1699721"/>
                  </a:lnTo>
                  <a:lnTo>
                    <a:pt x="818577" y="1703725"/>
                  </a:lnTo>
                  <a:lnTo>
                    <a:pt x="818493" y="1710387"/>
                  </a:lnTo>
                  <a:lnTo>
                    <a:pt x="822639" y="1714519"/>
                  </a:lnTo>
                  <a:lnTo>
                    <a:pt x="823354" y="1715613"/>
                  </a:lnTo>
                  <a:lnTo>
                    <a:pt x="826021" y="1716750"/>
                  </a:lnTo>
                  <a:lnTo>
                    <a:pt x="825879" y="1717083"/>
                  </a:lnTo>
                  <a:lnTo>
                    <a:pt x="829879" y="1718789"/>
                  </a:lnTo>
                  <a:lnTo>
                    <a:pt x="834207" y="1717878"/>
                  </a:lnTo>
                  <a:lnTo>
                    <a:pt x="837437" y="1714923"/>
                  </a:lnTo>
                  <a:lnTo>
                    <a:pt x="839290" y="1713349"/>
                  </a:lnTo>
                  <a:lnTo>
                    <a:pt x="843756" y="1709345"/>
                  </a:lnTo>
                  <a:lnTo>
                    <a:pt x="843840" y="1702684"/>
                  </a:lnTo>
                  <a:lnTo>
                    <a:pt x="839694" y="1698551"/>
                  </a:lnTo>
                  <a:lnTo>
                    <a:pt x="835689" y="1694086"/>
                  </a:lnTo>
                  <a:close/>
                </a:path>
                <a:path w="20060920" h="6071870">
                  <a:moveTo>
                    <a:pt x="8266717" y="4844613"/>
                  </a:moveTo>
                  <a:lnTo>
                    <a:pt x="8260198" y="4844195"/>
                  </a:lnTo>
                  <a:lnTo>
                    <a:pt x="8251266" y="4852203"/>
                  </a:lnTo>
                  <a:lnTo>
                    <a:pt x="8250849" y="4858724"/>
                  </a:lnTo>
                  <a:lnTo>
                    <a:pt x="8254854" y="4863189"/>
                  </a:lnTo>
                  <a:lnTo>
                    <a:pt x="8256427" y="4865042"/>
                  </a:lnTo>
                  <a:lnTo>
                    <a:pt x="8257334" y="4866611"/>
                  </a:lnTo>
                  <a:lnTo>
                    <a:pt x="8263999" y="4869455"/>
                  </a:lnTo>
                  <a:lnTo>
                    <a:pt x="8268185" y="4868876"/>
                  </a:lnTo>
                  <a:lnTo>
                    <a:pt x="8271416" y="4865921"/>
                  </a:lnTo>
                  <a:lnTo>
                    <a:pt x="8275882" y="4861916"/>
                  </a:lnTo>
                  <a:lnTo>
                    <a:pt x="8276299" y="4855398"/>
                  </a:lnTo>
                  <a:lnTo>
                    <a:pt x="8272295" y="4850931"/>
                  </a:lnTo>
                  <a:lnTo>
                    <a:pt x="8270721" y="4849079"/>
                  </a:lnTo>
                  <a:lnTo>
                    <a:pt x="8266717" y="4844613"/>
                  </a:lnTo>
                  <a:close/>
                </a:path>
                <a:path w="20060920" h="6071870">
                  <a:moveTo>
                    <a:pt x="11087388" y="6046242"/>
                  </a:moveTo>
                  <a:lnTo>
                    <a:pt x="11073638" y="6047074"/>
                  </a:lnTo>
                  <a:lnTo>
                    <a:pt x="11068747" y="6052078"/>
                  </a:lnTo>
                  <a:lnTo>
                    <a:pt x="11069090" y="6057740"/>
                  </a:lnTo>
                  <a:lnTo>
                    <a:pt x="11069192" y="6062117"/>
                  </a:lnTo>
                  <a:lnTo>
                    <a:pt x="11071671" y="6065539"/>
                  </a:lnTo>
                  <a:lnTo>
                    <a:pt x="11077004" y="6067814"/>
                  </a:lnTo>
                  <a:lnTo>
                    <a:pt x="11080097" y="6067951"/>
                  </a:lnTo>
                  <a:lnTo>
                    <a:pt x="11088185" y="6067462"/>
                  </a:lnTo>
                  <a:lnTo>
                    <a:pt x="11093078" y="6062457"/>
                  </a:lnTo>
                  <a:lnTo>
                    <a:pt x="11092392" y="6051134"/>
                  </a:lnTo>
                  <a:lnTo>
                    <a:pt x="11087388" y="6046242"/>
                  </a:lnTo>
                  <a:close/>
                </a:path>
                <a:path w="20060920" h="6071870">
                  <a:moveTo>
                    <a:pt x="8209607" y="4780857"/>
                  </a:moveTo>
                  <a:lnTo>
                    <a:pt x="8203088" y="4780439"/>
                  </a:lnTo>
                  <a:lnTo>
                    <a:pt x="8194157" y="4788447"/>
                  </a:lnTo>
                  <a:lnTo>
                    <a:pt x="8193739" y="4794967"/>
                  </a:lnTo>
                  <a:lnTo>
                    <a:pt x="8197743" y="4799433"/>
                  </a:lnTo>
                  <a:lnTo>
                    <a:pt x="8199316" y="4801286"/>
                  </a:lnTo>
                  <a:lnTo>
                    <a:pt x="8200223" y="4802855"/>
                  </a:lnTo>
                  <a:lnTo>
                    <a:pt x="8206889" y="4805698"/>
                  </a:lnTo>
                  <a:lnTo>
                    <a:pt x="8211218" y="4804787"/>
                  </a:lnTo>
                  <a:lnTo>
                    <a:pt x="8214306" y="4802164"/>
                  </a:lnTo>
                  <a:lnTo>
                    <a:pt x="8218773" y="4798160"/>
                  </a:lnTo>
                  <a:lnTo>
                    <a:pt x="8218856" y="4791499"/>
                  </a:lnTo>
                  <a:lnTo>
                    <a:pt x="8213611" y="4785322"/>
                  </a:lnTo>
                  <a:lnTo>
                    <a:pt x="8209607" y="4780857"/>
                  </a:lnTo>
                  <a:close/>
                </a:path>
                <a:path w="20060920" h="6071870">
                  <a:moveTo>
                    <a:pt x="11172694" y="6042054"/>
                  </a:moveTo>
                  <a:lnTo>
                    <a:pt x="11158944" y="6042886"/>
                  </a:lnTo>
                  <a:lnTo>
                    <a:pt x="11154639" y="6047746"/>
                  </a:lnTo>
                  <a:lnTo>
                    <a:pt x="11154386" y="6048032"/>
                  </a:lnTo>
                  <a:lnTo>
                    <a:pt x="11154973" y="6057737"/>
                  </a:lnTo>
                  <a:lnTo>
                    <a:pt x="11157452" y="6061159"/>
                  </a:lnTo>
                  <a:lnTo>
                    <a:pt x="11162452" y="6063291"/>
                  </a:lnTo>
                  <a:lnTo>
                    <a:pt x="11165879" y="6063571"/>
                  </a:lnTo>
                  <a:lnTo>
                    <a:pt x="11173966" y="6063081"/>
                  </a:lnTo>
                  <a:lnTo>
                    <a:pt x="11178272" y="6058221"/>
                  </a:lnTo>
                  <a:lnTo>
                    <a:pt x="11178525" y="6057935"/>
                  </a:lnTo>
                  <a:lnTo>
                    <a:pt x="11177840" y="6046613"/>
                  </a:lnTo>
                  <a:lnTo>
                    <a:pt x="11172694" y="6042054"/>
                  </a:lnTo>
                  <a:close/>
                </a:path>
                <a:path w="20060920" h="6071870">
                  <a:moveTo>
                    <a:pt x="898063" y="1635597"/>
                  </a:moveTo>
                  <a:lnTo>
                    <a:pt x="891211" y="1635039"/>
                  </a:lnTo>
                  <a:lnTo>
                    <a:pt x="887078" y="1639186"/>
                  </a:lnTo>
                  <a:lnTo>
                    <a:pt x="885226" y="1640759"/>
                  </a:lnTo>
                  <a:lnTo>
                    <a:pt x="881235" y="1644572"/>
                  </a:lnTo>
                  <a:lnTo>
                    <a:pt x="880676" y="1651424"/>
                  </a:lnTo>
                  <a:lnTo>
                    <a:pt x="884822" y="1655557"/>
                  </a:lnTo>
                  <a:lnTo>
                    <a:pt x="885871" y="1656793"/>
                  </a:lnTo>
                  <a:lnTo>
                    <a:pt x="892203" y="1659494"/>
                  </a:lnTo>
                  <a:lnTo>
                    <a:pt x="896390" y="1658915"/>
                  </a:lnTo>
                  <a:lnTo>
                    <a:pt x="899621" y="1655959"/>
                  </a:lnTo>
                  <a:lnTo>
                    <a:pt x="901474" y="1654386"/>
                  </a:lnTo>
                  <a:lnTo>
                    <a:pt x="905464" y="1650573"/>
                  </a:lnTo>
                  <a:lnTo>
                    <a:pt x="905690" y="1643578"/>
                  </a:lnTo>
                  <a:lnTo>
                    <a:pt x="898063" y="1635597"/>
                  </a:lnTo>
                  <a:close/>
                </a:path>
                <a:path w="20060920" h="6071870">
                  <a:moveTo>
                    <a:pt x="8153448" y="4716717"/>
                  </a:moveTo>
                  <a:lnTo>
                    <a:pt x="8146596" y="4716158"/>
                  </a:lnTo>
                  <a:lnTo>
                    <a:pt x="8137949" y="4723500"/>
                  </a:lnTo>
                  <a:lnTo>
                    <a:pt x="8137389" y="4730353"/>
                  </a:lnTo>
                  <a:lnTo>
                    <a:pt x="8142634" y="4736530"/>
                  </a:lnTo>
                  <a:lnTo>
                    <a:pt x="8143540" y="4738098"/>
                  </a:lnTo>
                  <a:lnTo>
                    <a:pt x="8150206" y="4740942"/>
                  </a:lnTo>
                  <a:lnTo>
                    <a:pt x="8154392" y="4740363"/>
                  </a:lnTo>
                  <a:lnTo>
                    <a:pt x="8161804" y="4734070"/>
                  </a:lnTo>
                  <a:lnTo>
                    <a:pt x="8162363" y="4727217"/>
                  </a:lnTo>
                  <a:lnTo>
                    <a:pt x="8153448" y="4716717"/>
                  </a:lnTo>
                  <a:close/>
                </a:path>
                <a:path w="20060920" h="6071870">
                  <a:moveTo>
                    <a:pt x="11257567" y="6036105"/>
                  </a:moveTo>
                  <a:lnTo>
                    <a:pt x="11243818" y="6036937"/>
                  </a:lnTo>
                  <a:lnTo>
                    <a:pt x="11239592" y="6042225"/>
                  </a:lnTo>
                  <a:lnTo>
                    <a:pt x="11240179" y="6051931"/>
                  </a:lnTo>
                  <a:lnTo>
                    <a:pt x="11242993" y="6055495"/>
                  </a:lnTo>
                  <a:lnTo>
                    <a:pt x="11246326" y="6056916"/>
                  </a:lnTo>
                  <a:lnTo>
                    <a:pt x="11246468" y="6056583"/>
                  </a:lnTo>
                  <a:lnTo>
                    <a:pt x="11247801" y="6057152"/>
                  </a:lnTo>
                  <a:lnTo>
                    <a:pt x="11251228" y="6057432"/>
                  </a:lnTo>
                  <a:lnTo>
                    <a:pt x="11259315" y="6056942"/>
                  </a:lnTo>
                  <a:lnTo>
                    <a:pt x="11263541" y="6051653"/>
                  </a:lnTo>
                  <a:lnTo>
                    <a:pt x="11262856" y="6040330"/>
                  </a:lnTo>
                  <a:lnTo>
                    <a:pt x="11257567" y="6036105"/>
                  </a:lnTo>
                  <a:close/>
                </a:path>
                <a:path w="20060920" h="6071870">
                  <a:moveTo>
                    <a:pt x="8098334" y="4651055"/>
                  </a:moveTo>
                  <a:lnTo>
                    <a:pt x="8091481" y="4650494"/>
                  </a:lnTo>
                  <a:lnTo>
                    <a:pt x="8082834" y="4657836"/>
                  </a:lnTo>
                  <a:lnTo>
                    <a:pt x="8082274" y="4664690"/>
                  </a:lnTo>
                  <a:lnTo>
                    <a:pt x="8088567" y="4672101"/>
                  </a:lnTo>
                  <a:lnTo>
                    <a:pt x="8091425" y="4673714"/>
                  </a:lnTo>
                  <a:lnTo>
                    <a:pt x="8094758" y="4675136"/>
                  </a:lnTo>
                  <a:lnTo>
                    <a:pt x="8098944" y="4674558"/>
                  </a:lnTo>
                  <a:lnTo>
                    <a:pt x="8102032" y="4671936"/>
                  </a:lnTo>
                  <a:lnTo>
                    <a:pt x="8106690" y="4668407"/>
                  </a:lnTo>
                  <a:lnTo>
                    <a:pt x="8107249" y="4661555"/>
                  </a:lnTo>
                  <a:lnTo>
                    <a:pt x="8098334" y="4651055"/>
                  </a:lnTo>
                  <a:close/>
                </a:path>
                <a:path w="20060920" h="6071870">
                  <a:moveTo>
                    <a:pt x="11342819" y="6028348"/>
                  </a:moveTo>
                  <a:lnTo>
                    <a:pt x="11337015" y="6029024"/>
                  </a:lnTo>
                  <a:lnTo>
                    <a:pt x="11334589" y="6029170"/>
                  </a:lnTo>
                  <a:lnTo>
                    <a:pt x="11328594" y="6029371"/>
                  </a:lnTo>
                  <a:lnTo>
                    <a:pt x="11324368" y="6034658"/>
                  </a:lnTo>
                  <a:lnTo>
                    <a:pt x="11325045" y="6040463"/>
                  </a:lnTo>
                  <a:lnTo>
                    <a:pt x="11325622" y="6044649"/>
                  </a:lnTo>
                  <a:lnTo>
                    <a:pt x="11328245" y="6047737"/>
                  </a:lnTo>
                  <a:lnTo>
                    <a:pt x="11331579" y="6049159"/>
                  </a:lnTo>
                  <a:lnTo>
                    <a:pt x="11331102" y="6049350"/>
                  </a:lnTo>
                  <a:lnTo>
                    <a:pt x="11332769" y="6050061"/>
                  </a:lnTo>
                  <a:lnTo>
                    <a:pt x="11336337" y="6050007"/>
                  </a:lnTo>
                  <a:lnTo>
                    <a:pt x="11338763" y="6049860"/>
                  </a:lnTo>
                  <a:lnTo>
                    <a:pt x="11344758" y="6049659"/>
                  </a:lnTo>
                  <a:lnTo>
                    <a:pt x="11348984" y="6044372"/>
                  </a:lnTo>
                  <a:lnTo>
                    <a:pt x="11348309" y="6038568"/>
                  </a:lnTo>
                  <a:lnTo>
                    <a:pt x="11348108" y="6032573"/>
                  </a:lnTo>
                  <a:lnTo>
                    <a:pt x="11342819" y="6028348"/>
                  </a:lnTo>
                  <a:close/>
                </a:path>
                <a:path w="20060920" h="6071870">
                  <a:moveTo>
                    <a:pt x="960722" y="1576444"/>
                  </a:moveTo>
                  <a:lnTo>
                    <a:pt x="954203" y="1576026"/>
                  </a:lnTo>
                  <a:lnTo>
                    <a:pt x="949737" y="1580031"/>
                  </a:lnTo>
                  <a:lnTo>
                    <a:pt x="947885" y="1581604"/>
                  </a:lnTo>
                  <a:lnTo>
                    <a:pt x="943894" y="1585417"/>
                  </a:lnTo>
                  <a:lnTo>
                    <a:pt x="943477" y="1591936"/>
                  </a:lnTo>
                  <a:lnTo>
                    <a:pt x="947481" y="1596402"/>
                  </a:lnTo>
                  <a:lnTo>
                    <a:pt x="948388" y="1597971"/>
                  </a:lnTo>
                  <a:lnTo>
                    <a:pt x="951054" y="1599109"/>
                  </a:lnTo>
                  <a:lnTo>
                    <a:pt x="950863" y="1598634"/>
                  </a:lnTo>
                  <a:lnTo>
                    <a:pt x="954862" y="1600340"/>
                  </a:lnTo>
                  <a:lnTo>
                    <a:pt x="959049" y="1599761"/>
                  </a:lnTo>
                  <a:lnTo>
                    <a:pt x="962279" y="1596806"/>
                  </a:lnTo>
                  <a:lnTo>
                    <a:pt x="964132" y="1595233"/>
                  </a:lnTo>
                  <a:lnTo>
                    <a:pt x="968123" y="1591419"/>
                  </a:lnTo>
                  <a:lnTo>
                    <a:pt x="968540" y="1584900"/>
                  </a:lnTo>
                  <a:lnTo>
                    <a:pt x="964536" y="1580434"/>
                  </a:lnTo>
                  <a:lnTo>
                    <a:pt x="960722" y="1576444"/>
                  </a:lnTo>
                  <a:close/>
                </a:path>
                <a:path w="20060920" h="6071870">
                  <a:moveTo>
                    <a:pt x="8043837" y="4584866"/>
                  </a:moveTo>
                  <a:lnTo>
                    <a:pt x="8037459" y="4584116"/>
                  </a:lnTo>
                  <a:lnTo>
                    <a:pt x="8032802" y="4587645"/>
                  </a:lnTo>
                  <a:lnTo>
                    <a:pt x="8028479" y="4591316"/>
                  </a:lnTo>
                  <a:lnTo>
                    <a:pt x="8027773" y="4597318"/>
                  </a:lnTo>
                  <a:lnTo>
                    <a:pt x="8027729" y="4597693"/>
                  </a:lnTo>
                  <a:lnTo>
                    <a:pt x="8040404" y="4608615"/>
                  </a:lnTo>
                  <a:lnTo>
                    <a:pt x="8044447" y="4608370"/>
                  </a:lnTo>
                  <a:lnTo>
                    <a:pt x="8047536" y="4605748"/>
                  </a:lnTo>
                  <a:lnTo>
                    <a:pt x="8052193" y="4602219"/>
                  </a:lnTo>
                  <a:lnTo>
                    <a:pt x="8052610" y="4595700"/>
                  </a:lnTo>
                  <a:lnTo>
                    <a:pt x="8049081" y="4591042"/>
                  </a:lnTo>
                  <a:lnTo>
                    <a:pt x="8043837" y="4584866"/>
                  </a:lnTo>
                  <a:close/>
                </a:path>
                <a:path w="20060920" h="6071870">
                  <a:moveTo>
                    <a:pt x="11427973" y="6018972"/>
                  </a:moveTo>
                  <a:lnTo>
                    <a:pt x="11422169" y="6019648"/>
                  </a:lnTo>
                  <a:lnTo>
                    <a:pt x="11419742" y="6019795"/>
                  </a:lnTo>
                  <a:lnTo>
                    <a:pt x="11413939" y="6020471"/>
                  </a:lnTo>
                  <a:lnTo>
                    <a:pt x="11409713" y="6025759"/>
                  </a:lnTo>
                  <a:lnTo>
                    <a:pt x="11410390" y="6031563"/>
                  </a:lnTo>
                  <a:lnTo>
                    <a:pt x="11410634" y="6035608"/>
                  </a:lnTo>
                  <a:lnTo>
                    <a:pt x="11413256" y="6038695"/>
                  </a:lnTo>
                  <a:lnTo>
                    <a:pt x="11418589" y="6040970"/>
                  </a:lnTo>
                  <a:lnTo>
                    <a:pt x="11422157" y="6040916"/>
                  </a:lnTo>
                  <a:lnTo>
                    <a:pt x="11424584" y="6040769"/>
                  </a:lnTo>
                  <a:lnTo>
                    <a:pt x="11430387" y="6040093"/>
                  </a:lnTo>
                  <a:lnTo>
                    <a:pt x="11434613" y="6034805"/>
                  </a:lnTo>
                  <a:lnTo>
                    <a:pt x="11433260" y="6023197"/>
                  </a:lnTo>
                  <a:lnTo>
                    <a:pt x="11427973" y="6018972"/>
                  </a:lnTo>
                  <a:close/>
                </a:path>
                <a:path w="20060920" h="6071870">
                  <a:moveTo>
                    <a:pt x="7991193" y="4517106"/>
                  </a:moveTo>
                  <a:lnTo>
                    <a:pt x="7984816" y="4516355"/>
                  </a:lnTo>
                  <a:lnTo>
                    <a:pt x="7980159" y="4519884"/>
                  </a:lnTo>
                  <a:lnTo>
                    <a:pt x="7975360" y="4523745"/>
                  </a:lnTo>
                  <a:lnTo>
                    <a:pt x="7974609" y="4530123"/>
                  </a:lnTo>
                  <a:lnTo>
                    <a:pt x="7978138" y="4534780"/>
                  </a:lnTo>
                  <a:lnTo>
                    <a:pt x="7979711" y="4536633"/>
                  </a:lnTo>
                  <a:lnTo>
                    <a:pt x="7980618" y="4538202"/>
                  </a:lnTo>
                  <a:lnTo>
                    <a:pt x="7983809" y="4539956"/>
                  </a:lnTo>
                  <a:lnTo>
                    <a:pt x="7987475" y="4541520"/>
                  </a:lnTo>
                  <a:lnTo>
                    <a:pt x="7991519" y="4541276"/>
                  </a:lnTo>
                  <a:lnTo>
                    <a:pt x="7994606" y="4538654"/>
                  </a:lnTo>
                  <a:lnTo>
                    <a:pt x="7999406" y="4534791"/>
                  </a:lnTo>
                  <a:lnTo>
                    <a:pt x="8000157" y="4528415"/>
                  </a:lnTo>
                  <a:lnTo>
                    <a:pt x="7996628" y="4523757"/>
                  </a:lnTo>
                  <a:lnTo>
                    <a:pt x="7995055" y="4521904"/>
                  </a:lnTo>
                  <a:lnTo>
                    <a:pt x="7991193" y="4517106"/>
                  </a:lnTo>
                  <a:close/>
                </a:path>
                <a:path w="20060920" h="6071870">
                  <a:moveTo>
                    <a:pt x="11512410" y="6008504"/>
                  </a:moveTo>
                  <a:lnTo>
                    <a:pt x="11506607" y="6009180"/>
                  </a:lnTo>
                  <a:lnTo>
                    <a:pt x="11504038" y="6009660"/>
                  </a:lnTo>
                  <a:lnTo>
                    <a:pt x="11498235" y="6010336"/>
                  </a:lnTo>
                  <a:lnTo>
                    <a:pt x="11494342" y="6015766"/>
                  </a:lnTo>
                  <a:lnTo>
                    <a:pt x="11495017" y="6021570"/>
                  </a:lnTo>
                  <a:lnTo>
                    <a:pt x="11495405" y="6025280"/>
                  </a:lnTo>
                  <a:lnTo>
                    <a:pt x="11498028" y="6028369"/>
                  </a:lnTo>
                  <a:lnTo>
                    <a:pt x="11503027" y="6030502"/>
                  </a:lnTo>
                  <a:lnTo>
                    <a:pt x="11506930" y="6030590"/>
                  </a:lnTo>
                  <a:lnTo>
                    <a:pt x="11509497" y="6030111"/>
                  </a:lnTo>
                  <a:lnTo>
                    <a:pt x="11515301" y="6029436"/>
                  </a:lnTo>
                  <a:lnTo>
                    <a:pt x="11519193" y="6024003"/>
                  </a:lnTo>
                  <a:lnTo>
                    <a:pt x="11517841" y="6012397"/>
                  </a:lnTo>
                  <a:lnTo>
                    <a:pt x="11512410" y="6008504"/>
                  </a:lnTo>
                  <a:close/>
                </a:path>
                <a:path w="20060920" h="6071870">
                  <a:moveTo>
                    <a:pt x="1024430" y="1518525"/>
                  </a:moveTo>
                  <a:lnTo>
                    <a:pt x="1017911" y="1518108"/>
                  </a:lnTo>
                  <a:lnTo>
                    <a:pt x="1013445" y="1522112"/>
                  </a:lnTo>
                  <a:lnTo>
                    <a:pt x="1011592" y="1523686"/>
                  </a:lnTo>
                  <a:lnTo>
                    <a:pt x="1007126" y="1527691"/>
                  </a:lnTo>
                  <a:lnTo>
                    <a:pt x="1006709" y="1534209"/>
                  </a:lnTo>
                  <a:lnTo>
                    <a:pt x="1010713" y="1538676"/>
                  </a:lnTo>
                  <a:lnTo>
                    <a:pt x="1011620" y="1540244"/>
                  </a:lnTo>
                  <a:lnTo>
                    <a:pt x="1018286" y="1543087"/>
                  </a:lnTo>
                  <a:lnTo>
                    <a:pt x="1022472" y="1542510"/>
                  </a:lnTo>
                  <a:lnTo>
                    <a:pt x="1025703" y="1539555"/>
                  </a:lnTo>
                  <a:lnTo>
                    <a:pt x="1027556" y="1537980"/>
                  </a:lnTo>
                  <a:lnTo>
                    <a:pt x="1032022" y="1533975"/>
                  </a:lnTo>
                  <a:lnTo>
                    <a:pt x="1032439" y="1527457"/>
                  </a:lnTo>
                  <a:lnTo>
                    <a:pt x="1024430" y="1518525"/>
                  </a:lnTo>
                  <a:close/>
                </a:path>
                <a:path w="20060920" h="6071870">
                  <a:moveTo>
                    <a:pt x="7939358" y="4449295"/>
                  </a:moveTo>
                  <a:lnTo>
                    <a:pt x="7932647" y="4448403"/>
                  </a:lnTo>
                  <a:lnTo>
                    <a:pt x="7923334" y="4455460"/>
                  </a:lnTo>
                  <a:lnTo>
                    <a:pt x="7922440" y="4462172"/>
                  </a:lnTo>
                  <a:lnTo>
                    <a:pt x="7925969" y="4466828"/>
                  </a:lnTo>
                  <a:lnTo>
                    <a:pt x="7927542" y="4468681"/>
                  </a:lnTo>
                  <a:lnTo>
                    <a:pt x="7928449" y="4470250"/>
                  </a:lnTo>
                  <a:lnTo>
                    <a:pt x="7931641" y="4472004"/>
                  </a:lnTo>
                  <a:lnTo>
                    <a:pt x="7935307" y="4473568"/>
                  </a:lnTo>
                  <a:lnTo>
                    <a:pt x="7939492" y="4472991"/>
                  </a:lnTo>
                  <a:lnTo>
                    <a:pt x="7942437" y="4470702"/>
                  </a:lnTo>
                  <a:lnTo>
                    <a:pt x="7947095" y="4467172"/>
                  </a:lnTo>
                  <a:lnTo>
                    <a:pt x="7947989" y="4460462"/>
                  </a:lnTo>
                  <a:lnTo>
                    <a:pt x="7944459" y="4455806"/>
                  </a:lnTo>
                  <a:lnTo>
                    <a:pt x="7942886" y="4453953"/>
                  </a:lnTo>
                  <a:lnTo>
                    <a:pt x="7939358" y="4449295"/>
                  </a:lnTo>
                  <a:close/>
                </a:path>
                <a:path w="20060920" h="6071870">
                  <a:moveTo>
                    <a:pt x="11597275" y="5997036"/>
                  </a:moveTo>
                  <a:lnTo>
                    <a:pt x="11591472" y="5997712"/>
                  </a:lnTo>
                  <a:lnTo>
                    <a:pt x="11588903" y="5998192"/>
                  </a:lnTo>
                  <a:lnTo>
                    <a:pt x="11583099" y="5998868"/>
                  </a:lnTo>
                  <a:lnTo>
                    <a:pt x="11579206" y="6004299"/>
                  </a:lnTo>
                  <a:lnTo>
                    <a:pt x="11579883" y="6010102"/>
                  </a:lnTo>
                  <a:lnTo>
                    <a:pt x="11580602" y="6013955"/>
                  </a:lnTo>
                  <a:lnTo>
                    <a:pt x="11582892" y="6016902"/>
                  </a:lnTo>
                  <a:lnTo>
                    <a:pt x="11587891" y="6019035"/>
                  </a:lnTo>
                  <a:lnTo>
                    <a:pt x="11591794" y="6019123"/>
                  </a:lnTo>
                  <a:lnTo>
                    <a:pt x="11594363" y="6018643"/>
                  </a:lnTo>
                  <a:lnTo>
                    <a:pt x="11600166" y="6017967"/>
                  </a:lnTo>
                  <a:lnTo>
                    <a:pt x="11604058" y="6012535"/>
                  </a:lnTo>
                  <a:lnTo>
                    <a:pt x="11602706" y="6000928"/>
                  </a:lnTo>
                  <a:lnTo>
                    <a:pt x="11597275" y="5997036"/>
                  </a:lnTo>
                  <a:close/>
                </a:path>
                <a:path w="20060920" h="6071870">
                  <a:moveTo>
                    <a:pt x="7888140" y="4380961"/>
                  </a:moveTo>
                  <a:lnTo>
                    <a:pt x="7881572" y="4379735"/>
                  </a:lnTo>
                  <a:lnTo>
                    <a:pt x="7872258" y="4386794"/>
                  </a:lnTo>
                  <a:lnTo>
                    <a:pt x="7871032" y="4393361"/>
                  </a:lnTo>
                  <a:lnTo>
                    <a:pt x="7874561" y="4398018"/>
                  </a:lnTo>
                  <a:lnTo>
                    <a:pt x="7876134" y="4399872"/>
                  </a:lnTo>
                  <a:lnTo>
                    <a:pt x="7877374" y="4401583"/>
                  </a:lnTo>
                  <a:lnTo>
                    <a:pt x="7878898" y="4402627"/>
                  </a:lnTo>
                  <a:lnTo>
                    <a:pt x="7880565" y="4403338"/>
                  </a:lnTo>
                  <a:lnTo>
                    <a:pt x="7880423" y="4403670"/>
                  </a:lnTo>
                  <a:lnTo>
                    <a:pt x="7883756" y="4405092"/>
                  </a:lnTo>
                  <a:lnTo>
                    <a:pt x="7887800" y="4404848"/>
                  </a:lnTo>
                  <a:lnTo>
                    <a:pt x="7890746" y="4402559"/>
                  </a:lnTo>
                  <a:lnTo>
                    <a:pt x="7895403" y="4399030"/>
                  </a:lnTo>
                  <a:lnTo>
                    <a:pt x="7896629" y="4392461"/>
                  </a:lnTo>
                  <a:lnTo>
                    <a:pt x="7893100" y="4387804"/>
                  </a:lnTo>
                  <a:lnTo>
                    <a:pt x="7891669" y="4385618"/>
                  </a:lnTo>
                  <a:lnTo>
                    <a:pt x="7888140" y="4380961"/>
                  </a:lnTo>
                  <a:close/>
                </a:path>
                <a:path w="20060920" h="6071870">
                  <a:moveTo>
                    <a:pt x="11681376" y="5983666"/>
                  </a:moveTo>
                  <a:lnTo>
                    <a:pt x="11675430" y="5984676"/>
                  </a:lnTo>
                  <a:lnTo>
                    <a:pt x="11672860" y="5985155"/>
                  </a:lnTo>
                  <a:lnTo>
                    <a:pt x="11667390" y="5985974"/>
                  </a:lnTo>
                  <a:lnTo>
                    <a:pt x="11663165" y="5991262"/>
                  </a:lnTo>
                  <a:lnTo>
                    <a:pt x="11664174" y="5997208"/>
                  </a:lnTo>
                  <a:lnTo>
                    <a:pt x="11664894" y="6001061"/>
                  </a:lnTo>
                  <a:lnTo>
                    <a:pt x="11667183" y="6004006"/>
                  </a:lnTo>
                  <a:lnTo>
                    <a:pt x="11670517" y="6005428"/>
                  </a:lnTo>
                  <a:lnTo>
                    <a:pt x="11670658" y="6005096"/>
                  </a:lnTo>
                  <a:lnTo>
                    <a:pt x="11672324" y="6005807"/>
                  </a:lnTo>
                  <a:lnTo>
                    <a:pt x="11676227" y="6005895"/>
                  </a:lnTo>
                  <a:lnTo>
                    <a:pt x="11678796" y="6005415"/>
                  </a:lnTo>
                  <a:lnTo>
                    <a:pt x="11684599" y="6004738"/>
                  </a:lnTo>
                  <a:lnTo>
                    <a:pt x="11688492" y="5999308"/>
                  </a:lnTo>
                  <a:lnTo>
                    <a:pt x="11687482" y="5993362"/>
                  </a:lnTo>
                  <a:lnTo>
                    <a:pt x="11686807" y="5987558"/>
                  </a:lnTo>
                  <a:lnTo>
                    <a:pt x="11681376" y="5983666"/>
                  </a:lnTo>
                  <a:close/>
                </a:path>
                <a:path w="20060920" h="6071870">
                  <a:moveTo>
                    <a:pt x="1087995" y="1460940"/>
                  </a:moveTo>
                  <a:lnTo>
                    <a:pt x="1081476" y="1460523"/>
                  </a:lnTo>
                  <a:lnTo>
                    <a:pt x="1077010" y="1464527"/>
                  </a:lnTo>
                  <a:lnTo>
                    <a:pt x="1075158" y="1466100"/>
                  </a:lnTo>
                  <a:lnTo>
                    <a:pt x="1070692" y="1470104"/>
                  </a:lnTo>
                  <a:lnTo>
                    <a:pt x="1070274" y="1476625"/>
                  </a:lnTo>
                  <a:lnTo>
                    <a:pt x="1074279" y="1481090"/>
                  </a:lnTo>
                  <a:lnTo>
                    <a:pt x="1075185" y="1482659"/>
                  </a:lnTo>
                  <a:lnTo>
                    <a:pt x="1077852" y="1483796"/>
                  </a:lnTo>
                  <a:lnTo>
                    <a:pt x="1078327" y="1483605"/>
                  </a:lnTo>
                  <a:lnTo>
                    <a:pt x="1081994" y="1485169"/>
                  </a:lnTo>
                  <a:lnTo>
                    <a:pt x="1086179" y="1484591"/>
                  </a:lnTo>
                  <a:lnTo>
                    <a:pt x="1089410" y="1481635"/>
                  </a:lnTo>
                  <a:lnTo>
                    <a:pt x="1095587" y="1476391"/>
                  </a:lnTo>
                  <a:lnTo>
                    <a:pt x="1096004" y="1469872"/>
                  </a:lnTo>
                  <a:lnTo>
                    <a:pt x="1087995" y="1460940"/>
                  </a:lnTo>
                  <a:close/>
                </a:path>
                <a:path w="20060920" h="6071870">
                  <a:moveTo>
                    <a:pt x="7837967" y="4311102"/>
                  </a:moveTo>
                  <a:lnTo>
                    <a:pt x="7831398" y="4309876"/>
                  </a:lnTo>
                  <a:lnTo>
                    <a:pt x="7822085" y="4316934"/>
                  </a:lnTo>
                  <a:lnTo>
                    <a:pt x="7820859" y="4323502"/>
                  </a:lnTo>
                  <a:lnTo>
                    <a:pt x="7824388" y="4328159"/>
                  </a:lnTo>
                  <a:lnTo>
                    <a:pt x="7825819" y="4330346"/>
                  </a:lnTo>
                  <a:lnTo>
                    <a:pt x="7827059" y="4332057"/>
                  </a:lnTo>
                  <a:lnTo>
                    <a:pt x="7828583" y="4333101"/>
                  </a:lnTo>
                  <a:lnTo>
                    <a:pt x="7833582" y="4335234"/>
                  </a:lnTo>
                  <a:lnTo>
                    <a:pt x="7837626" y="4334989"/>
                  </a:lnTo>
                  <a:lnTo>
                    <a:pt x="7840573" y="4332699"/>
                  </a:lnTo>
                  <a:lnTo>
                    <a:pt x="7845230" y="4329171"/>
                  </a:lnTo>
                  <a:lnTo>
                    <a:pt x="7846456" y="4322602"/>
                  </a:lnTo>
                  <a:lnTo>
                    <a:pt x="7842926" y="4317946"/>
                  </a:lnTo>
                  <a:lnTo>
                    <a:pt x="7841495" y="4315759"/>
                  </a:lnTo>
                  <a:lnTo>
                    <a:pt x="7837967" y="4311102"/>
                  </a:lnTo>
                  <a:close/>
                </a:path>
                <a:path w="20060920" h="6071870">
                  <a:moveTo>
                    <a:pt x="11765618" y="5969962"/>
                  </a:moveTo>
                  <a:lnTo>
                    <a:pt x="11760005" y="5971114"/>
                  </a:lnTo>
                  <a:lnTo>
                    <a:pt x="11757436" y="5971594"/>
                  </a:lnTo>
                  <a:lnTo>
                    <a:pt x="11751491" y="5972604"/>
                  </a:lnTo>
                  <a:lnTo>
                    <a:pt x="11747598" y="5978034"/>
                  </a:lnTo>
                  <a:lnTo>
                    <a:pt x="11748749" y="5983646"/>
                  </a:lnTo>
                  <a:lnTo>
                    <a:pt x="11749278" y="5987024"/>
                  </a:lnTo>
                  <a:lnTo>
                    <a:pt x="11751568" y="5989971"/>
                  </a:lnTo>
                  <a:lnTo>
                    <a:pt x="11754902" y="5991393"/>
                  </a:lnTo>
                  <a:lnTo>
                    <a:pt x="11754759" y="5991726"/>
                  </a:lnTo>
                  <a:lnTo>
                    <a:pt x="11756758" y="5992579"/>
                  </a:lnTo>
                  <a:lnTo>
                    <a:pt x="11760803" y="5992334"/>
                  </a:lnTo>
                  <a:lnTo>
                    <a:pt x="11763371" y="5991854"/>
                  </a:lnTo>
                  <a:lnTo>
                    <a:pt x="11769317" y="5990844"/>
                  </a:lnTo>
                  <a:lnTo>
                    <a:pt x="11773209" y="5985414"/>
                  </a:lnTo>
                  <a:lnTo>
                    <a:pt x="11772058" y="5979801"/>
                  </a:lnTo>
                  <a:lnTo>
                    <a:pt x="11771049" y="5973855"/>
                  </a:lnTo>
                  <a:lnTo>
                    <a:pt x="11765618" y="5969962"/>
                  </a:lnTo>
                  <a:close/>
                </a:path>
                <a:path w="20060920" h="6071870">
                  <a:moveTo>
                    <a:pt x="7789411" y="4241146"/>
                  </a:moveTo>
                  <a:lnTo>
                    <a:pt x="7782843" y="4239920"/>
                  </a:lnTo>
                  <a:lnTo>
                    <a:pt x="7777853" y="4243307"/>
                  </a:lnTo>
                  <a:lnTo>
                    <a:pt x="7773005" y="4246360"/>
                  </a:lnTo>
                  <a:lnTo>
                    <a:pt x="7771778" y="4252929"/>
                  </a:lnTo>
                  <a:lnTo>
                    <a:pt x="7775165" y="4257918"/>
                  </a:lnTo>
                  <a:lnTo>
                    <a:pt x="7776596" y="4260105"/>
                  </a:lnTo>
                  <a:lnTo>
                    <a:pt x="7777503" y="4261674"/>
                  </a:lnTo>
                  <a:lnTo>
                    <a:pt x="7779360" y="4262860"/>
                  </a:lnTo>
                  <a:lnTo>
                    <a:pt x="7781027" y="4263571"/>
                  </a:lnTo>
                  <a:lnTo>
                    <a:pt x="7780885" y="4263904"/>
                  </a:lnTo>
                  <a:lnTo>
                    <a:pt x="7784218" y="4265325"/>
                  </a:lnTo>
                  <a:lnTo>
                    <a:pt x="7787928" y="4264939"/>
                  </a:lnTo>
                  <a:lnTo>
                    <a:pt x="7791207" y="4262792"/>
                  </a:lnTo>
                  <a:lnTo>
                    <a:pt x="7796056" y="4259739"/>
                  </a:lnTo>
                  <a:lnTo>
                    <a:pt x="7797282" y="4253171"/>
                  </a:lnTo>
                  <a:lnTo>
                    <a:pt x="7793895" y="4248180"/>
                  </a:lnTo>
                  <a:lnTo>
                    <a:pt x="7792465" y="4245994"/>
                  </a:lnTo>
                  <a:lnTo>
                    <a:pt x="7789411" y="4241146"/>
                  </a:lnTo>
                  <a:close/>
                </a:path>
                <a:path w="20060920" h="6071870">
                  <a:moveTo>
                    <a:pt x="1152227" y="1403640"/>
                  </a:moveTo>
                  <a:lnTo>
                    <a:pt x="1145566" y="1403556"/>
                  </a:lnTo>
                  <a:lnTo>
                    <a:pt x="1139389" y="1408800"/>
                  </a:lnTo>
                  <a:lnTo>
                    <a:pt x="1134923" y="1412804"/>
                  </a:lnTo>
                  <a:lnTo>
                    <a:pt x="1134840" y="1419466"/>
                  </a:lnTo>
                  <a:lnTo>
                    <a:pt x="1138511" y="1423789"/>
                  </a:lnTo>
                  <a:lnTo>
                    <a:pt x="1139751" y="1425500"/>
                  </a:lnTo>
                  <a:lnTo>
                    <a:pt x="1146083" y="1428202"/>
                  </a:lnTo>
                  <a:lnTo>
                    <a:pt x="1150412" y="1427290"/>
                  </a:lnTo>
                  <a:lnTo>
                    <a:pt x="1155353" y="1423095"/>
                  </a:lnTo>
                  <a:lnTo>
                    <a:pt x="1159819" y="1419090"/>
                  </a:lnTo>
                  <a:lnTo>
                    <a:pt x="1159903" y="1412429"/>
                  </a:lnTo>
                  <a:lnTo>
                    <a:pt x="1156232" y="1408105"/>
                  </a:lnTo>
                  <a:lnTo>
                    <a:pt x="1152227" y="1403640"/>
                  </a:lnTo>
                  <a:close/>
                </a:path>
                <a:path w="20060920" h="6071870">
                  <a:moveTo>
                    <a:pt x="11849429" y="5954500"/>
                  </a:moveTo>
                  <a:lnTo>
                    <a:pt x="11843816" y="5955651"/>
                  </a:lnTo>
                  <a:lnTo>
                    <a:pt x="11841248" y="5956132"/>
                  </a:lnTo>
                  <a:lnTo>
                    <a:pt x="11835635" y="5957284"/>
                  </a:lnTo>
                  <a:lnTo>
                    <a:pt x="11831742" y="5962713"/>
                  </a:lnTo>
                  <a:lnTo>
                    <a:pt x="11832894" y="5968326"/>
                  </a:lnTo>
                  <a:lnTo>
                    <a:pt x="11833423" y="5971704"/>
                  </a:lnTo>
                  <a:lnTo>
                    <a:pt x="11836046" y="5974793"/>
                  </a:lnTo>
                  <a:lnTo>
                    <a:pt x="11840712" y="5976783"/>
                  </a:lnTo>
                  <a:lnTo>
                    <a:pt x="11845089" y="5976680"/>
                  </a:lnTo>
                  <a:lnTo>
                    <a:pt x="11847658" y="5976200"/>
                  </a:lnTo>
                  <a:lnTo>
                    <a:pt x="11853271" y="5975048"/>
                  </a:lnTo>
                  <a:lnTo>
                    <a:pt x="11857162" y="5969617"/>
                  </a:lnTo>
                  <a:lnTo>
                    <a:pt x="11854860" y="5958392"/>
                  </a:lnTo>
                  <a:lnTo>
                    <a:pt x="11849429" y="5954500"/>
                  </a:lnTo>
                  <a:close/>
                </a:path>
                <a:path w="20060920" h="6071870">
                  <a:moveTo>
                    <a:pt x="7740473" y="4170238"/>
                  </a:moveTo>
                  <a:lnTo>
                    <a:pt x="7733904" y="4169012"/>
                  </a:lnTo>
                  <a:lnTo>
                    <a:pt x="7729056" y="4172066"/>
                  </a:lnTo>
                  <a:lnTo>
                    <a:pt x="7724541" y="4175261"/>
                  </a:lnTo>
                  <a:lnTo>
                    <a:pt x="7723316" y="4181829"/>
                  </a:lnTo>
                  <a:lnTo>
                    <a:pt x="7726369" y="4186678"/>
                  </a:lnTo>
                  <a:lnTo>
                    <a:pt x="7727800" y="4188864"/>
                  </a:lnTo>
                  <a:lnTo>
                    <a:pt x="7729040" y="4190575"/>
                  </a:lnTo>
                  <a:lnTo>
                    <a:pt x="7730756" y="4192094"/>
                  </a:lnTo>
                  <a:lnTo>
                    <a:pt x="7732422" y="4192805"/>
                  </a:lnTo>
                  <a:lnTo>
                    <a:pt x="7732564" y="4192473"/>
                  </a:lnTo>
                  <a:lnTo>
                    <a:pt x="7735564" y="4193752"/>
                  </a:lnTo>
                  <a:lnTo>
                    <a:pt x="7739133" y="4193699"/>
                  </a:lnTo>
                  <a:lnTo>
                    <a:pt x="7742413" y="4191551"/>
                  </a:lnTo>
                  <a:lnTo>
                    <a:pt x="7746927" y="4188356"/>
                  </a:lnTo>
                  <a:lnTo>
                    <a:pt x="7748153" y="4181787"/>
                  </a:lnTo>
                  <a:lnTo>
                    <a:pt x="7745100" y="4176939"/>
                  </a:lnTo>
                  <a:lnTo>
                    <a:pt x="7743668" y="4174753"/>
                  </a:lnTo>
                  <a:lnTo>
                    <a:pt x="7740473" y="4170238"/>
                  </a:lnTo>
                  <a:close/>
                </a:path>
                <a:path w="20060920" h="6071870">
                  <a:moveTo>
                    <a:pt x="11933666" y="5938037"/>
                  </a:moveTo>
                  <a:lnTo>
                    <a:pt x="11928054" y="5939188"/>
                  </a:lnTo>
                  <a:lnTo>
                    <a:pt x="11925485" y="5939668"/>
                  </a:lnTo>
                  <a:lnTo>
                    <a:pt x="11919539" y="5940678"/>
                  </a:lnTo>
                  <a:lnTo>
                    <a:pt x="11915981" y="5946251"/>
                  </a:lnTo>
                  <a:lnTo>
                    <a:pt x="11917132" y="5951863"/>
                  </a:lnTo>
                  <a:lnTo>
                    <a:pt x="11917853" y="5955716"/>
                  </a:lnTo>
                  <a:lnTo>
                    <a:pt x="11920283" y="5958329"/>
                  </a:lnTo>
                  <a:lnTo>
                    <a:pt x="11924949" y="5960319"/>
                  </a:lnTo>
                  <a:lnTo>
                    <a:pt x="11927234" y="5960506"/>
                  </a:lnTo>
                  <a:lnTo>
                    <a:pt x="11929327" y="5960218"/>
                  </a:lnTo>
                  <a:lnTo>
                    <a:pt x="11931895" y="5959737"/>
                  </a:lnTo>
                  <a:lnTo>
                    <a:pt x="11937841" y="5958727"/>
                  </a:lnTo>
                  <a:lnTo>
                    <a:pt x="11941400" y="5953154"/>
                  </a:lnTo>
                  <a:lnTo>
                    <a:pt x="11940248" y="5947541"/>
                  </a:lnTo>
                  <a:lnTo>
                    <a:pt x="11939239" y="5941596"/>
                  </a:lnTo>
                  <a:lnTo>
                    <a:pt x="11933666" y="5938037"/>
                  </a:lnTo>
                  <a:close/>
                </a:path>
                <a:path w="20060920" h="6071870">
                  <a:moveTo>
                    <a:pt x="1217033" y="1347764"/>
                  </a:moveTo>
                  <a:lnTo>
                    <a:pt x="1210514" y="1347347"/>
                  </a:lnTo>
                  <a:lnTo>
                    <a:pt x="1204337" y="1352591"/>
                  </a:lnTo>
                  <a:lnTo>
                    <a:pt x="1199872" y="1356596"/>
                  </a:lnTo>
                  <a:lnTo>
                    <a:pt x="1199454" y="1363116"/>
                  </a:lnTo>
                  <a:lnTo>
                    <a:pt x="1203125" y="1367439"/>
                  </a:lnTo>
                  <a:lnTo>
                    <a:pt x="1204032" y="1369008"/>
                  </a:lnTo>
                  <a:lnTo>
                    <a:pt x="1210698" y="1371851"/>
                  </a:lnTo>
                  <a:lnTo>
                    <a:pt x="1214884" y="1371273"/>
                  </a:lnTo>
                  <a:lnTo>
                    <a:pt x="1219826" y="1367078"/>
                  </a:lnTo>
                  <a:lnTo>
                    <a:pt x="1224291" y="1363073"/>
                  </a:lnTo>
                  <a:lnTo>
                    <a:pt x="1224708" y="1356554"/>
                  </a:lnTo>
                  <a:lnTo>
                    <a:pt x="1221037" y="1352230"/>
                  </a:lnTo>
                  <a:lnTo>
                    <a:pt x="1217033" y="1347764"/>
                  </a:lnTo>
                  <a:close/>
                </a:path>
                <a:path w="20060920" h="6071870">
                  <a:moveTo>
                    <a:pt x="7693152" y="4099233"/>
                  </a:moveTo>
                  <a:lnTo>
                    <a:pt x="7686584" y="4098006"/>
                  </a:lnTo>
                  <a:lnTo>
                    <a:pt x="7676888" y="4104114"/>
                  </a:lnTo>
                  <a:lnTo>
                    <a:pt x="7675663" y="4110682"/>
                  </a:lnTo>
                  <a:lnTo>
                    <a:pt x="7678716" y="4115530"/>
                  </a:lnTo>
                  <a:lnTo>
                    <a:pt x="7680147" y="4117717"/>
                  </a:lnTo>
                  <a:lnTo>
                    <a:pt x="7681387" y="4119427"/>
                  </a:lnTo>
                  <a:lnTo>
                    <a:pt x="7682770" y="4120804"/>
                  </a:lnTo>
                  <a:lnTo>
                    <a:pt x="7687769" y="4122937"/>
                  </a:lnTo>
                  <a:lnTo>
                    <a:pt x="7691479" y="4122550"/>
                  </a:lnTo>
                  <a:lnTo>
                    <a:pt x="7694616" y="4120738"/>
                  </a:lnTo>
                  <a:lnTo>
                    <a:pt x="7699464" y="4117684"/>
                  </a:lnTo>
                  <a:lnTo>
                    <a:pt x="7700690" y="4111115"/>
                  </a:lnTo>
                  <a:lnTo>
                    <a:pt x="7697636" y="4106267"/>
                  </a:lnTo>
                  <a:lnTo>
                    <a:pt x="7696205" y="4104081"/>
                  </a:lnTo>
                  <a:lnTo>
                    <a:pt x="7693152" y="4099233"/>
                  </a:lnTo>
                  <a:close/>
                </a:path>
                <a:path w="20060920" h="6071870">
                  <a:moveTo>
                    <a:pt x="12017046" y="5920814"/>
                  </a:moveTo>
                  <a:lnTo>
                    <a:pt x="12011433" y="5921965"/>
                  </a:lnTo>
                  <a:lnTo>
                    <a:pt x="12008865" y="5922445"/>
                  </a:lnTo>
                  <a:lnTo>
                    <a:pt x="12003111" y="5923930"/>
                  </a:lnTo>
                  <a:lnTo>
                    <a:pt x="11999551" y="5929504"/>
                  </a:lnTo>
                  <a:lnTo>
                    <a:pt x="12000703" y="5935116"/>
                  </a:lnTo>
                  <a:lnTo>
                    <a:pt x="12001566" y="5938636"/>
                  </a:lnTo>
                  <a:lnTo>
                    <a:pt x="12003997" y="5941248"/>
                  </a:lnTo>
                  <a:lnTo>
                    <a:pt x="12008996" y="5943381"/>
                  </a:lnTo>
                  <a:lnTo>
                    <a:pt x="12011137" y="5943901"/>
                  </a:lnTo>
                  <a:lnTo>
                    <a:pt x="12013373" y="5943279"/>
                  </a:lnTo>
                  <a:lnTo>
                    <a:pt x="12015940" y="5942798"/>
                  </a:lnTo>
                  <a:lnTo>
                    <a:pt x="12021696" y="5941313"/>
                  </a:lnTo>
                  <a:lnTo>
                    <a:pt x="12025256" y="5935740"/>
                  </a:lnTo>
                  <a:lnTo>
                    <a:pt x="12024103" y="5930128"/>
                  </a:lnTo>
                  <a:lnTo>
                    <a:pt x="12022619" y="5924373"/>
                  </a:lnTo>
                  <a:lnTo>
                    <a:pt x="12017046" y="5920814"/>
                  </a:lnTo>
                  <a:close/>
                </a:path>
                <a:path w="20060920" h="6071870">
                  <a:moveTo>
                    <a:pt x="7646592" y="4027369"/>
                  </a:moveTo>
                  <a:lnTo>
                    <a:pt x="7640024" y="4026144"/>
                  </a:lnTo>
                  <a:lnTo>
                    <a:pt x="7630328" y="4032250"/>
                  </a:lnTo>
                  <a:lnTo>
                    <a:pt x="7629101" y="4038819"/>
                  </a:lnTo>
                  <a:lnTo>
                    <a:pt x="7632155" y="4043667"/>
                  </a:lnTo>
                  <a:lnTo>
                    <a:pt x="7633586" y="4045854"/>
                  </a:lnTo>
                  <a:lnTo>
                    <a:pt x="7634826" y="4047563"/>
                  </a:lnTo>
                  <a:lnTo>
                    <a:pt x="7636208" y="4048942"/>
                  </a:lnTo>
                  <a:lnTo>
                    <a:pt x="7641207" y="4051075"/>
                  </a:lnTo>
                  <a:lnTo>
                    <a:pt x="7644919" y="4050688"/>
                  </a:lnTo>
                  <a:lnTo>
                    <a:pt x="7648056" y="4048874"/>
                  </a:lnTo>
                  <a:lnTo>
                    <a:pt x="7652904" y="4045821"/>
                  </a:lnTo>
                  <a:lnTo>
                    <a:pt x="7654129" y="4039252"/>
                  </a:lnTo>
                  <a:lnTo>
                    <a:pt x="7651076" y="4034405"/>
                  </a:lnTo>
                  <a:lnTo>
                    <a:pt x="7649645" y="4032218"/>
                  </a:lnTo>
                  <a:lnTo>
                    <a:pt x="7646592" y="4027369"/>
                  </a:lnTo>
                  <a:close/>
                </a:path>
                <a:path w="20060920" h="6071870">
                  <a:moveTo>
                    <a:pt x="1282505" y="1292174"/>
                  </a:moveTo>
                  <a:lnTo>
                    <a:pt x="1275652" y="1291615"/>
                  </a:lnTo>
                  <a:lnTo>
                    <a:pt x="1265152" y="1300531"/>
                  </a:lnTo>
                  <a:lnTo>
                    <a:pt x="1264593" y="1307383"/>
                  </a:lnTo>
                  <a:lnTo>
                    <a:pt x="1268263" y="1311707"/>
                  </a:lnTo>
                  <a:lnTo>
                    <a:pt x="1269170" y="1313276"/>
                  </a:lnTo>
                  <a:lnTo>
                    <a:pt x="1275837" y="1316119"/>
                  </a:lnTo>
                  <a:lnTo>
                    <a:pt x="1280022" y="1315541"/>
                  </a:lnTo>
                  <a:lnTo>
                    <a:pt x="1289288" y="1307675"/>
                  </a:lnTo>
                  <a:lnTo>
                    <a:pt x="1289847" y="1300821"/>
                  </a:lnTo>
                  <a:lnTo>
                    <a:pt x="1282505" y="1292174"/>
                  </a:lnTo>
                  <a:close/>
                </a:path>
                <a:path w="20060920" h="6071870">
                  <a:moveTo>
                    <a:pt x="12100519" y="5902449"/>
                  </a:moveTo>
                  <a:lnTo>
                    <a:pt x="12094907" y="5903600"/>
                  </a:lnTo>
                  <a:lnTo>
                    <a:pt x="12092338" y="5904081"/>
                  </a:lnTo>
                  <a:lnTo>
                    <a:pt x="12086584" y="5905566"/>
                  </a:lnTo>
                  <a:lnTo>
                    <a:pt x="12083024" y="5911139"/>
                  </a:lnTo>
                  <a:lnTo>
                    <a:pt x="12084175" y="5916751"/>
                  </a:lnTo>
                  <a:lnTo>
                    <a:pt x="12085038" y="5920271"/>
                  </a:lnTo>
                  <a:lnTo>
                    <a:pt x="12087469" y="5922883"/>
                  </a:lnTo>
                  <a:lnTo>
                    <a:pt x="12092468" y="5925016"/>
                  </a:lnTo>
                  <a:lnTo>
                    <a:pt x="12094611" y="5925536"/>
                  </a:lnTo>
                  <a:lnTo>
                    <a:pt x="12096846" y="5924913"/>
                  </a:lnTo>
                  <a:lnTo>
                    <a:pt x="12099415" y="5924434"/>
                  </a:lnTo>
                  <a:lnTo>
                    <a:pt x="12105170" y="5922948"/>
                  </a:lnTo>
                  <a:lnTo>
                    <a:pt x="12108729" y="5917375"/>
                  </a:lnTo>
                  <a:lnTo>
                    <a:pt x="12107577" y="5911763"/>
                  </a:lnTo>
                  <a:lnTo>
                    <a:pt x="12106092" y="5906009"/>
                  </a:lnTo>
                  <a:lnTo>
                    <a:pt x="12100519" y="5902449"/>
                  </a:lnTo>
                  <a:close/>
                </a:path>
                <a:path w="20060920" h="6071870">
                  <a:moveTo>
                    <a:pt x="7600650" y="3954982"/>
                  </a:moveTo>
                  <a:lnTo>
                    <a:pt x="7594223" y="3953423"/>
                  </a:lnTo>
                  <a:lnTo>
                    <a:pt x="7584526" y="3959530"/>
                  </a:lnTo>
                  <a:lnTo>
                    <a:pt x="7582968" y="3965956"/>
                  </a:lnTo>
                  <a:lnTo>
                    <a:pt x="7586021" y="3970804"/>
                  </a:lnTo>
                  <a:lnTo>
                    <a:pt x="7587451" y="3972990"/>
                  </a:lnTo>
                  <a:lnTo>
                    <a:pt x="7588692" y="3974702"/>
                  </a:lnTo>
                  <a:lnTo>
                    <a:pt x="7590408" y="3976220"/>
                  </a:lnTo>
                  <a:lnTo>
                    <a:pt x="7595074" y="3978211"/>
                  </a:lnTo>
                  <a:lnTo>
                    <a:pt x="7598642" y="3978158"/>
                  </a:lnTo>
                  <a:lnTo>
                    <a:pt x="7601779" y="3976344"/>
                  </a:lnTo>
                  <a:lnTo>
                    <a:pt x="7606627" y="3973291"/>
                  </a:lnTo>
                  <a:lnTo>
                    <a:pt x="7608187" y="3966865"/>
                  </a:lnTo>
                  <a:lnTo>
                    <a:pt x="7605134" y="3962018"/>
                  </a:lnTo>
                  <a:lnTo>
                    <a:pt x="7603702" y="3959831"/>
                  </a:lnTo>
                  <a:lnTo>
                    <a:pt x="7600650" y="3954982"/>
                  </a:lnTo>
                  <a:close/>
                </a:path>
                <a:path w="20060920" h="6071870">
                  <a:moveTo>
                    <a:pt x="12184086" y="5882943"/>
                  </a:moveTo>
                  <a:lnTo>
                    <a:pt x="12178331" y="5884428"/>
                  </a:lnTo>
                  <a:lnTo>
                    <a:pt x="12175763" y="5884907"/>
                  </a:lnTo>
                  <a:lnTo>
                    <a:pt x="12170008" y="5886391"/>
                  </a:lnTo>
                  <a:lnTo>
                    <a:pt x="12166449" y="5891965"/>
                  </a:lnTo>
                  <a:lnTo>
                    <a:pt x="12167933" y="5897720"/>
                  </a:lnTo>
                  <a:lnTo>
                    <a:pt x="12168463" y="5901097"/>
                  </a:lnTo>
                  <a:lnTo>
                    <a:pt x="12170893" y="5903709"/>
                  </a:lnTo>
                  <a:lnTo>
                    <a:pt x="12176226" y="5905984"/>
                  </a:lnTo>
                  <a:lnTo>
                    <a:pt x="12178510" y="5906171"/>
                  </a:lnTo>
                  <a:lnTo>
                    <a:pt x="12180746" y="5905548"/>
                  </a:lnTo>
                  <a:lnTo>
                    <a:pt x="12183315" y="5905069"/>
                  </a:lnTo>
                  <a:lnTo>
                    <a:pt x="12189069" y="5903585"/>
                  </a:lnTo>
                  <a:lnTo>
                    <a:pt x="12192628" y="5898012"/>
                  </a:lnTo>
                  <a:lnTo>
                    <a:pt x="12189659" y="5886502"/>
                  </a:lnTo>
                  <a:lnTo>
                    <a:pt x="12184086" y="5882943"/>
                  </a:lnTo>
                  <a:close/>
                </a:path>
                <a:path w="20060920" h="6071870">
                  <a:moveTo>
                    <a:pt x="1348168" y="1237060"/>
                  </a:moveTo>
                  <a:lnTo>
                    <a:pt x="1341315" y="1236501"/>
                  </a:lnTo>
                  <a:lnTo>
                    <a:pt x="1330815" y="1245416"/>
                  </a:lnTo>
                  <a:lnTo>
                    <a:pt x="1330256" y="1252268"/>
                  </a:lnTo>
                  <a:lnTo>
                    <a:pt x="1334976" y="1257827"/>
                  </a:lnTo>
                  <a:lnTo>
                    <a:pt x="1337834" y="1259440"/>
                  </a:lnTo>
                  <a:lnTo>
                    <a:pt x="1341500" y="1261004"/>
                  </a:lnTo>
                  <a:lnTo>
                    <a:pt x="1345686" y="1260426"/>
                  </a:lnTo>
                  <a:lnTo>
                    <a:pt x="1354951" y="1252560"/>
                  </a:lnTo>
                  <a:lnTo>
                    <a:pt x="1355510" y="1245707"/>
                  </a:lnTo>
                  <a:lnTo>
                    <a:pt x="1348168" y="1237060"/>
                  </a:lnTo>
                  <a:close/>
                </a:path>
                <a:path w="20060920" h="6071870">
                  <a:moveTo>
                    <a:pt x="7556132" y="3882021"/>
                  </a:moveTo>
                  <a:lnTo>
                    <a:pt x="7549373" y="3880319"/>
                  </a:lnTo>
                  <a:lnTo>
                    <a:pt x="7539677" y="3886426"/>
                  </a:lnTo>
                  <a:lnTo>
                    <a:pt x="7537976" y="3893186"/>
                  </a:lnTo>
                  <a:lnTo>
                    <a:pt x="7541029" y="3898034"/>
                  </a:lnTo>
                  <a:lnTo>
                    <a:pt x="7542460" y="3900220"/>
                  </a:lnTo>
                  <a:lnTo>
                    <a:pt x="7543700" y="3901931"/>
                  </a:lnTo>
                  <a:lnTo>
                    <a:pt x="7545415" y="3903450"/>
                  </a:lnTo>
                  <a:lnTo>
                    <a:pt x="7550415" y="3905583"/>
                  </a:lnTo>
                  <a:lnTo>
                    <a:pt x="7553984" y="3905529"/>
                  </a:lnTo>
                  <a:lnTo>
                    <a:pt x="7557121" y="3903716"/>
                  </a:lnTo>
                  <a:lnTo>
                    <a:pt x="7561970" y="3900662"/>
                  </a:lnTo>
                  <a:lnTo>
                    <a:pt x="7563671" y="3893903"/>
                  </a:lnTo>
                  <a:lnTo>
                    <a:pt x="7560617" y="3889055"/>
                  </a:lnTo>
                  <a:lnTo>
                    <a:pt x="7559186" y="3886870"/>
                  </a:lnTo>
                  <a:lnTo>
                    <a:pt x="7556132" y="3882021"/>
                  </a:lnTo>
                  <a:close/>
                </a:path>
                <a:path w="20060920" h="6071870">
                  <a:moveTo>
                    <a:pt x="12266937" y="5862342"/>
                  </a:moveTo>
                  <a:lnTo>
                    <a:pt x="12261182" y="5863827"/>
                  </a:lnTo>
                  <a:lnTo>
                    <a:pt x="12258946" y="5864450"/>
                  </a:lnTo>
                  <a:lnTo>
                    <a:pt x="12253191" y="5865934"/>
                  </a:lnTo>
                  <a:lnTo>
                    <a:pt x="12249633" y="5871507"/>
                  </a:lnTo>
                  <a:lnTo>
                    <a:pt x="12251117" y="5877262"/>
                  </a:lnTo>
                  <a:lnTo>
                    <a:pt x="12251646" y="5880639"/>
                  </a:lnTo>
                  <a:lnTo>
                    <a:pt x="12254077" y="5883252"/>
                  </a:lnTo>
                  <a:lnTo>
                    <a:pt x="12259078" y="5885385"/>
                  </a:lnTo>
                  <a:lnTo>
                    <a:pt x="12261361" y="5885571"/>
                  </a:lnTo>
                  <a:lnTo>
                    <a:pt x="12263595" y="5884948"/>
                  </a:lnTo>
                  <a:lnTo>
                    <a:pt x="12266164" y="5884468"/>
                  </a:lnTo>
                  <a:lnTo>
                    <a:pt x="12271919" y="5882983"/>
                  </a:lnTo>
                  <a:lnTo>
                    <a:pt x="12275479" y="5877411"/>
                  </a:lnTo>
                  <a:lnTo>
                    <a:pt x="12272510" y="5865901"/>
                  </a:lnTo>
                  <a:lnTo>
                    <a:pt x="12266937" y="5862342"/>
                  </a:lnTo>
                  <a:close/>
                </a:path>
                <a:path w="20060920" h="6071870">
                  <a:moveTo>
                    <a:pt x="7512234" y="3808536"/>
                  </a:moveTo>
                  <a:lnTo>
                    <a:pt x="7505474" y="3806834"/>
                  </a:lnTo>
                  <a:lnTo>
                    <a:pt x="7500626" y="3809887"/>
                  </a:lnTo>
                  <a:lnTo>
                    <a:pt x="7495445" y="3812799"/>
                  </a:lnTo>
                  <a:lnTo>
                    <a:pt x="7493743" y="3819558"/>
                  </a:lnTo>
                  <a:lnTo>
                    <a:pt x="7496797" y="3824406"/>
                  </a:lnTo>
                  <a:lnTo>
                    <a:pt x="7498227" y="3826593"/>
                  </a:lnTo>
                  <a:lnTo>
                    <a:pt x="7499325" y="3828637"/>
                  </a:lnTo>
                  <a:lnTo>
                    <a:pt x="7501041" y="3830157"/>
                  </a:lnTo>
                  <a:lnTo>
                    <a:pt x="7506041" y="3832289"/>
                  </a:lnTo>
                  <a:lnTo>
                    <a:pt x="7509609" y="3832235"/>
                  </a:lnTo>
                  <a:lnTo>
                    <a:pt x="7512746" y="3830421"/>
                  </a:lnTo>
                  <a:lnTo>
                    <a:pt x="7517928" y="3827510"/>
                  </a:lnTo>
                  <a:lnTo>
                    <a:pt x="7519629" y="3820752"/>
                  </a:lnTo>
                  <a:lnTo>
                    <a:pt x="7516575" y="3815904"/>
                  </a:lnTo>
                  <a:lnTo>
                    <a:pt x="7515145" y="3813718"/>
                  </a:lnTo>
                  <a:lnTo>
                    <a:pt x="7512234" y="3808536"/>
                  </a:lnTo>
                  <a:close/>
                </a:path>
                <a:path w="20060920" h="6071870">
                  <a:moveTo>
                    <a:pt x="1414689" y="1182706"/>
                  </a:moveTo>
                  <a:lnTo>
                    <a:pt x="1407837" y="1182146"/>
                  </a:lnTo>
                  <a:lnTo>
                    <a:pt x="1401660" y="1187390"/>
                  </a:lnTo>
                  <a:lnTo>
                    <a:pt x="1397003" y="1190919"/>
                  </a:lnTo>
                  <a:lnTo>
                    <a:pt x="1396444" y="1197771"/>
                  </a:lnTo>
                  <a:lnTo>
                    <a:pt x="1401164" y="1203330"/>
                  </a:lnTo>
                  <a:lnTo>
                    <a:pt x="1404021" y="1204943"/>
                  </a:lnTo>
                  <a:lnTo>
                    <a:pt x="1403879" y="1205277"/>
                  </a:lnTo>
                  <a:lnTo>
                    <a:pt x="1407545" y="1206841"/>
                  </a:lnTo>
                  <a:lnTo>
                    <a:pt x="1411731" y="1206263"/>
                  </a:lnTo>
                  <a:lnTo>
                    <a:pt x="1416673" y="1202067"/>
                  </a:lnTo>
                  <a:lnTo>
                    <a:pt x="1421329" y="1198538"/>
                  </a:lnTo>
                  <a:lnTo>
                    <a:pt x="1421889" y="1191686"/>
                  </a:lnTo>
                  <a:lnTo>
                    <a:pt x="1418218" y="1187362"/>
                  </a:lnTo>
                  <a:lnTo>
                    <a:pt x="1414689" y="1182706"/>
                  </a:lnTo>
                  <a:close/>
                </a:path>
                <a:path w="20060920" h="6071870">
                  <a:moveTo>
                    <a:pt x="12349644" y="5842075"/>
                  </a:moveTo>
                  <a:lnTo>
                    <a:pt x="12343889" y="5843560"/>
                  </a:lnTo>
                  <a:lnTo>
                    <a:pt x="12341322" y="5844041"/>
                  </a:lnTo>
                  <a:lnTo>
                    <a:pt x="12335900" y="5845667"/>
                  </a:lnTo>
                  <a:lnTo>
                    <a:pt x="12332341" y="5851240"/>
                  </a:lnTo>
                  <a:lnTo>
                    <a:pt x="12333825" y="5856995"/>
                  </a:lnTo>
                  <a:lnTo>
                    <a:pt x="12334831" y="5860181"/>
                  </a:lnTo>
                  <a:lnTo>
                    <a:pt x="12336929" y="5862652"/>
                  </a:lnTo>
                  <a:lnTo>
                    <a:pt x="12342261" y="5864926"/>
                  </a:lnTo>
                  <a:lnTo>
                    <a:pt x="12344878" y="5865255"/>
                  </a:lnTo>
                  <a:lnTo>
                    <a:pt x="12349349" y="5864010"/>
                  </a:lnTo>
                  <a:lnTo>
                    <a:pt x="12354771" y="5862383"/>
                  </a:lnTo>
                  <a:lnTo>
                    <a:pt x="12358329" y="5856810"/>
                  </a:lnTo>
                  <a:lnTo>
                    <a:pt x="12356844" y="5851056"/>
                  </a:lnTo>
                  <a:lnTo>
                    <a:pt x="12355217" y="5845635"/>
                  </a:lnTo>
                  <a:lnTo>
                    <a:pt x="12349644" y="5842075"/>
                  </a:lnTo>
                  <a:close/>
                </a:path>
                <a:path w="20060920" h="6071870">
                  <a:moveTo>
                    <a:pt x="7468477" y="3734717"/>
                  </a:moveTo>
                  <a:lnTo>
                    <a:pt x="7462050" y="3733157"/>
                  </a:lnTo>
                  <a:lnTo>
                    <a:pt x="7451688" y="3738979"/>
                  </a:lnTo>
                  <a:lnTo>
                    <a:pt x="7450128" y="3745406"/>
                  </a:lnTo>
                  <a:lnTo>
                    <a:pt x="7453040" y="3750587"/>
                  </a:lnTo>
                  <a:lnTo>
                    <a:pt x="7454471" y="3752773"/>
                  </a:lnTo>
                  <a:lnTo>
                    <a:pt x="7455569" y="3754817"/>
                  </a:lnTo>
                  <a:lnTo>
                    <a:pt x="7457285" y="3756337"/>
                  </a:lnTo>
                  <a:lnTo>
                    <a:pt x="7462618" y="3758612"/>
                  </a:lnTo>
                  <a:lnTo>
                    <a:pt x="7465853" y="3758416"/>
                  </a:lnTo>
                  <a:lnTo>
                    <a:pt x="7468989" y="3756603"/>
                  </a:lnTo>
                  <a:lnTo>
                    <a:pt x="7474171" y="3753691"/>
                  </a:lnTo>
                  <a:lnTo>
                    <a:pt x="7475730" y="3747266"/>
                  </a:lnTo>
                  <a:lnTo>
                    <a:pt x="7472819" y="3742085"/>
                  </a:lnTo>
                  <a:lnTo>
                    <a:pt x="7471388" y="3739898"/>
                  </a:lnTo>
                  <a:lnTo>
                    <a:pt x="7468477" y="3734717"/>
                  </a:lnTo>
                  <a:close/>
                </a:path>
                <a:path w="20060920" h="6071870">
                  <a:moveTo>
                    <a:pt x="12432256" y="5820191"/>
                  </a:moveTo>
                  <a:lnTo>
                    <a:pt x="12426501" y="5821675"/>
                  </a:lnTo>
                  <a:lnTo>
                    <a:pt x="12424266" y="5822298"/>
                  </a:lnTo>
                  <a:lnTo>
                    <a:pt x="12418511" y="5823783"/>
                  </a:lnTo>
                  <a:lnTo>
                    <a:pt x="12415285" y="5829497"/>
                  </a:lnTo>
                  <a:lnTo>
                    <a:pt x="12416770" y="5835252"/>
                  </a:lnTo>
                  <a:lnTo>
                    <a:pt x="12417775" y="5838438"/>
                  </a:lnTo>
                  <a:lnTo>
                    <a:pt x="12419873" y="5840910"/>
                  </a:lnTo>
                  <a:lnTo>
                    <a:pt x="12424872" y="5843042"/>
                  </a:lnTo>
                  <a:lnTo>
                    <a:pt x="12427489" y="5843370"/>
                  </a:lnTo>
                  <a:lnTo>
                    <a:pt x="12431959" y="5842126"/>
                  </a:lnTo>
                  <a:lnTo>
                    <a:pt x="12437713" y="5840641"/>
                  </a:lnTo>
                  <a:lnTo>
                    <a:pt x="12440941" y="5834926"/>
                  </a:lnTo>
                  <a:lnTo>
                    <a:pt x="12437971" y="5823417"/>
                  </a:lnTo>
                  <a:lnTo>
                    <a:pt x="12432256" y="5820191"/>
                  </a:lnTo>
                  <a:close/>
                </a:path>
                <a:path w="20060920" h="6071870">
                  <a:moveTo>
                    <a:pt x="1481068" y="1128684"/>
                  </a:moveTo>
                  <a:lnTo>
                    <a:pt x="1474691" y="1127934"/>
                  </a:lnTo>
                  <a:lnTo>
                    <a:pt x="1470034" y="1131462"/>
                  </a:lnTo>
                  <a:lnTo>
                    <a:pt x="1463857" y="1136706"/>
                  </a:lnTo>
                  <a:lnTo>
                    <a:pt x="1463107" y="1143083"/>
                  </a:lnTo>
                  <a:lnTo>
                    <a:pt x="1466636" y="1147740"/>
                  </a:lnTo>
                  <a:lnTo>
                    <a:pt x="1468018" y="1149118"/>
                  </a:lnTo>
                  <a:lnTo>
                    <a:pt x="1470875" y="1150731"/>
                  </a:lnTo>
                  <a:lnTo>
                    <a:pt x="1474208" y="1152153"/>
                  </a:lnTo>
                  <a:lnTo>
                    <a:pt x="1478253" y="1151908"/>
                  </a:lnTo>
                  <a:lnTo>
                    <a:pt x="1487517" y="1144041"/>
                  </a:lnTo>
                  <a:lnTo>
                    <a:pt x="1488268" y="1137664"/>
                  </a:lnTo>
                  <a:lnTo>
                    <a:pt x="1484739" y="1133008"/>
                  </a:lnTo>
                  <a:lnTo>
                    <a:pt x="1481068" y="1128684"/>
                  </a:lnTo>
                  <a:close/>
                </a:path>
                <a:path w="20060920" h="6071870">
                  <a:moveTo>
                    <a:pt x="7425529" y="3660849"/>
                  </a:moveTo>
                  <a:lnTo>
                    <a:pt x="7419246" y="3658956"/>
                  </a:lnTo>
                  <a:lnTo>
                    <a:pt x="7414064" y="3661868"/>
                  </a:lnTo>
                  <a:lnTo>
                    <a:pt x="7409216" y="3664922"/>
                  </a:lnTo>
                  <a:lnTo>
                    <a:pt x="7407323" y="3671205"/>
                  </a:lnTo>
                  <a:lnTo>
                    <a:pt x="7410235" y="3676386"/>
                  </a:lnTo>
                  <a:lnTo>
                    <a:pt x="7412430" y="3680475"/>
                  </a:lnTo>
                  <a:lnTo>
                    <a:pt x="7414146" y="3681995"/>
                  </a:lnTo>
                  <a:lnTo>
                    <a:pt x="7419811" y="3684412"/>
                  </a:lnTo>
                  <a:lnTo>
                    <a:pt x="7423047" y="3684216"/>
                  </a:lnTo>
                  <a:lnTo>
                    <a:pt x="7426184" y="3682402"/>
                  </a:lnTo>
                  <a:lnTo>
                    <a:pt x="7431032" y="3679349"/>
                  </a:lnTo>
                  <a:lnTo>
                    <a:pt x="7432925" y="3673065"/>
                  </a:lnTo>
                  <a:lnTo>
                    <a:pt x="7430014" y="3667884"/>
                  </a:lnTo>
                  <a:lnTo>
                    <a:pt x="7428583" y="3665698"/>
                  </a:lnTo>
                  <a:lnTo>
                    <a:pt x="7425529" y="3660849"/>
                  </a:lnTo>
                  <a:close/>
                </a:path>
                <a:path w="20060920" h="6071870">
                  <a:moveTo>
                    <a:pt x="12515008" y="5797974"/>
                  </a:moveTo>
                  <a:lnTo>
                    <a:pt x="12509253" y="5799458"/>
                  </a:lnTo>
                  <a:lnTo>
                    <a:pt x="12507018" y="5800081"/>
                  </a:lnTo>
                  <a:lnTo>
                    <a:pt x="12501264" y="5801565"/>
                  </a:lnTo>
                  <a:lnTo>
                    <a:pt x="12498038" y="5807280"/>
                  </a:lnTo>
                  <a:lnTo>
                    <a:pt x="12499523" y="5813035"/>
                  </a:lnTo>
                  <a:lnTo>
                    <a:pt x="12500527" y="5816221"/>
                  </a:lnTo>
                  <a:lnTo>
                    <a:pt x="12502624" y="5818692"/>
                  </a:lnTo>
                  <a:lnTo>
                    <a:pt x="12507625" y="5820825"/>
                  </a:lnTo>
                  <a:lnTo>
                    <a:pt x="12510243" y="5821154"/>
                  </a:lnTo>
                  <a:lnTo>
                    <a:pt x="12514713" y="5819908"/>
                  </a:lnTo>
                  <a:lnTo>
                    <a:pt x="12520467" y="5818424"/>
                  </a:lnTo>
                  <a:lnTo>
                    <a:pt x="12523693" y="5812709"/>
                  </a:lnTo>
                  <a:lnTo>
                    <a:pt x="12520724" y="5801198"/>
                  </a:lnTo>
                  <a:lnTo>
                    <a:pt x="12515008" y="5797974"/>
                  </a:lnTo>
                  <a:close/>
                </a:path>
                <a:path w="20060920" h="6071870">
                  <a:moveTo>
                    <a:pt x="7382390" y="3586506"/>
                  </a:moveTo>
                  <a:lnTo>
                    <a:pt x="7376107" y="3584614"/>
                  </a:lnTo>
                  <a:lnTo>
                    <a:pt x="7365744" y="3590436"/>
                  </a:lnTo>
                  <a:lnTo>
                    <a:pt x="7363851" y="3596720"/>
                  </a:lnTo>
                  <a:lnTo>
                    <a:pt x="7366762" y="3601901"/>
                  </a:lnTo>
                  <a:lnTo>
                    <a:pt x="7369624" y="3606274"/>
                  </a:lnTo>
                  <a:lnTo>
                    <a:pt x="7371340" y="3607793"/>
                  </a:lnTo>
                  <a:lnTo>
                    <a:pt x="7376339" y="3609926"/>
                  </a:lnTo>
                  <a:lnTo>
                    <a:pt x="7379575" y="3609730"/>
                  </a:lnTo>
                  <a:lnTo>
                    <a:pt x="7382712" y="3607917"/>
                  </a:lnTo>
                  <a:lnTo>
                    <a:pt x="7387560" y="3604863"/>
                  </a:lnTo>
                  <a:lnTo>
                    <a:pt x="7389453" y="3598579"/>
                  </a:lnTo>
                  <a:lnTo>
                    <a:pt x="7386541" y="3593398"/>
                  </a:lnTo>
                  <a:lnTo>
                    <a:pt x="7385443" y="3591354"/>
                  </a:lnTo>
                  <a:lnTo>
                    <a:pt x="7382390" y="3586506"/>
                  </a:lnTo>
                  <a:close/>
                </a:path>
                <a:path w="20060920" h="6071870">
                  <a:moveTo>
                    <a:pt x="1548304" y="1075422"/>
                  </a:moveTo>
                  <a:lnTo>
                    <a:pt x="1541927" y="1074672"/>
                  </a:lnTo>
                  <a:lnTo>
                    <a:pt x="1537270" y="1078201"/>
                  </a:lnTo>
                  <a:lnTo>
                    <a:pt x="1535417" y="1079774"/>
                  </a:lnTo>
                  <a:lnTo>
                    <a:pt x="1530760" y="1083303"/>
                  </a:lnTo>
                  <a:lnTo>
                    <a:pt x="1530010" y="1089680"/>
                  </a:lnTo>
                  <a:lnTo>
                    <a:pt x="1533539" y="1094337"/>
                  </a:lnTo>
                  <a:lnTo>
                    <a:pt x="1534445" y="1095905"/>
                  </a:lnTo>
                  <a:lnTo>
                    <a:pt x="1537636" y="1097660"/>
                  </a:lnTo>
                  <a:lnTo>
                    <a:pt x="1537161" y="1097852"/>
                  </a:lnTo>
                  <a:lnTo>
                    <a:pt x="1540827" y="1099416"/>
                  </a:lnTo>
                  <a:lnTo>
                    <a:pt x="1544871" y="1099171"/>
                  </a:lnTo>
                  <a:lnTo>
                    <a:pt x="1549812" y="1094976"/>
                  </a:lnTo>
                  <a:lnTo>
                    <a:pt x="1554612" y="1091113"/>
                  </a:lnTo>
                  <a:lnTo>
                    <a:pt x="1555362" y="1084736"/>
                  </a:lnTo>
                  <a:lnTo>
                    <a:pt x="1548304" y="1075422"/>
                  </a:lnTo>
                  <a:close/>
                </a:path>
                <a:path w="20060920" h="6071870">
                  <a:moveTo>
                    <a:pt x="12597046" y="5774662"/>
                  </a:moveTo>
                  <a:lnTo>
                    <a:pt x="12591291" y="5776146"/>
                  </a:lnTo>
                  <a:lnTo>
                    <a:pt x="12589055" y="5776769"/>
                  </a:lnTo>
                  <a:lnTo>
                    <a:pt x="12583634" y="5778397"/>
                  </a:lnTo>
                  <a:lnTo>
                    <a:pt x="12580267" y="5784444"/>
                  </a:lnTo>
                  <a:lnTo>
                    <a:pt x="12581893" y="5789866"/>
                  </a:lnTo>
                  <a:lnTo>
                    <a:pt x="12582899" y="5793052"/>
                  </a:lnTo>
                  <a:lnTo>
                    <a:pt x="12585329" y="5795665"/>
                  </a:lnTo>
                  <a:lnTo>
                    <a:pt x="12587995" y="5796802"/>
                  </a:lnTo>
                  <a:lnTo>
                    <a:pt x="12588137" y="5796469"/>
                  </a:lnTo>
                  <a:lnTo>
                    <a:pt x="12590137" y="5797322"/>
                  </a:lnTo>
                  <a:lnTo>
                    <a:pt x="12592755" y="5797651"/>
                  </a:lnTo>
                  <a:lnTo>
                    <a:pt x="12597225" y="5796406"/>
                  </a:lnTo>
                  <a:lnTo>
                    <a:pt x="12602646" y="5794779"/>
                  </a:lnTo>
                  <a:lnTo>
                    <a:pt x="12605872" y="5789064"/>
                  </a:lnTo>
                  <a:lnTo>
                    <a:pt x="12604388" y="5783309"/>
                  </a:lnTo>
                  <a:lnTo>
                    <a:pt x="12602761" y="5777888"/>
                  </a:lnTo>
                  <a:lnTo>
                    <a:pt x="12597046" y="5774662"/>
                  </a:lnTo>
                  <a:close/>
                </a:path>
                <a:path w="20060920" h="6071870">
                  <a:moveTo>
                    <a:pt x="7340535" y="3511923"/>
                  </a:moveTo>
                  <a:lnTo>
                    <a:pt x="7334251" y="3510030"/>
                  </a:lnTo>
                  <a:lnTo>
                    <a:pt x="7323888" y="3515852"/>
                  </a:lnTo>
                  <a:lnTo>
                    <a:pt x="7321997" y="3522136"/>
                  </a:lnTo>
                  <a:lnTo>
                    <a:pt x="7324908" y="3527318"/>
                  </a:lnTo>
                  <a:lnTo>
                    <a:pt x="7326005" y="3529362"/>
                  </a:lnTo>
                  <a:lnTo>
                    <a:pt x="7327436" y="3531548"/>
                  </a:lnTo>
                  <a:lnTo>
                    <a:pt x="7329152" y="3533068"/>
                  </a:lnTo>
                  <a:lnTo>
                    <a:pt x="7334485" y="3535342"/>
                  </a:lnTo>
                  <a:lnTo>
                    <a:pt x="7337720" y="3535147"/>
                  </a:lnTo>
                  <a:lnTo>
                    <a:pt x="7340715" y="3533667"/>
                  </a:lnTo>
                  <a:lnTo>
                    <a:pt x="7345896" y="3530756"/>
                  </a:lnTo>
                  <a:lnTo>
                    <a:pt x="7347788" y="3524472"/>
                  </a:lnTo>
                  <a:lnTo>
                    <a:pt x="7344878" y="3519290"/>
                  </a:lnTo>
                  <a:lnTo>
                    <a:pt x="7343446" y="3517105"/>
                  </a:lnTo>
                  <a:lnTo>
                    <a:pt x="7340535" y="3511923"/>
                  </a:lnTo>
                  <a:close/>
                </a:path>
                <a:path w="20060920" h="6071870">
                  <a:moveTo>
                    <a:pt x="12679367" y="5750685"/>
                  </a:moveTo>
                  <a:lnTo>
                    <a:pt x="12673945" y="5752311"/>
                  </a:lnTo>
                  <a:lnTo>
                    <a:pt x="12671711" y="5752934"/>
                  </a:lnTo>
                  <a:lnTo>
                    <a:pt x="12666289" y="5754562"/>
                  </a:lnTo>
                  <a:lnTo>
                    <a:pt x="12662922" y="5760609"/>
                  </a:lnTo>
                  <a:lnTo>
                    <a:pt x="12664548" y="5766031"/>
                  </a:lnTo>
                  <a:lnTo>
                    <a:pt x="12665220" y="5769075"/>
                  </a:lnTo>
                  <a:lnTo>
                    <a:pt x="12667650" y="5771688"/>
                  </a:lnTo>
                  <a:lnTo>
                    <a:pt x="12672651" y="5773821"/>
                  </a:lnTo>
                  <a:lnTo>
                    <a:pt x="12675410" y="5773816"/>
                  </a:lnTo>
                  <a:lnTo>
                    <a:pt x="12679880" y="5772571"/>
                  </a:lnTo>
                  <a:lnTo>
                    <a:pt x="12685302" y="5770944"/>
                  </a:lnTo>
                  <a:lnTo>
                    <a:pt x="12688670" y="5764897"/>
                  </a:lnTo>
                  <a:lnTo>
                    <a:pt x="12685416" y="5754053"/>
                  </a:lnTo>
                  <a:lnTo>
                    <a:pt x="12679367" y="5750685"/>
                  </a:lnTo>
                  <a:close/>
                </a:path>
                <a:path w="20060920" h="6071870">
                  <a:moveTo>
                    <a:pt x="1616399" y="1022920"/>
                  </a:moveTo>
                  <a:lnTo>
                    <a:pt x="1609688" y="1022028"/>
                  </a:lnTo>
                  <a:lnTo>
                    <a:pt x="1605031" y="1025557"/>
                  </a:lnTo>
                  <a:lnTo>
                    <a:pt x="1603178" y="1027130"/>
                  </a:lnTo>
                  <a:lnTo>
                    <a:pt x="1598521" y="1030659"/>
                  </a:lnTo>
                  <a:lnTo>
                    <a:pt x="1597628" y="1037369"/>
                  </a:lnTo>
                  <a:lnTo>
                    <a:pt x="1601157" y="1042026"/>
                  </a:lnTo>
                  <a:lnTo>
                    <a:pt x="1602064" y="1043594"/>
                  </a:lnTo>
                  <a:lnTo>
                    <a:pt x="1605255" y="1045350"/>
                  </a:lnTo>
                  <a:lnTo>
                    <a:pt x="1608922" y="1046914"/>
                  </a:lnTo>
                  <a:lnTo>
                    <a:pt x="1613108" y="1046335"/>
                  </a:lnTo>
                  <a:lnTo>
                    <a:pt x="1616054" y="1044047"/>
                  </a:lnTo>
                  <a:lnTo>
                    <a:pt x="1617907" y="1042473"/>
                  </a:lnTo>
                  <a:lnTo>
                    <a:pt x="1622564" y="1038944"/>
                  </a:lnTo>
                  <a:lnTo>
                    <a:pt x="1623456" y="1032234"/>
                  </a:lnTo>
                  <a:lnTo>
                    <a:pt x="1616399" y="1022920"/>
                  </a:lnTo>
                  <a:close/>
                </a:path>
                <a:path w="20060920" h="6071870">
                  <a:moveTo>
                    <a:pt x="7298822" y="3437007"/>
                  </a:moveTo>
                  <a:lnTo>
                    <a:pt x="7292539" y="3435113"/>
                  </a:lnTo>
                  <a:lnTo>
                    <a:pt x="7282176" y="3440936"/>
                  </a:lnTo>
                  <a:lnTo>
                    <a:pt x="7280284" y="3447220"/>
                  </a:lnTo>
                  <a:lnTo>
                    <a:pt x="7283196" y="3452401"/>
                  </a:lnTo>
                  <a:lnTo>
                    <a:pt x="7285391" y="3456490"/>
                  </a:lnTo>
                  <a:lnTo>
                    <a:pt x="7287439" y="3458152"/>
                  </a:lnTo>
                  <a:lnTo>
                    <a:pt x="7292439" y="3460284"/>
                  </a:lnTo>
                  <a:lnTo>
                    <a:pt x="7295674" y="3460088"/>
                  </a:lnTo>
                  <a:lnTo>
                    <a:pt x="7298670" y="3458608"/>
                  </a:lnTo>
                  <a:lnTo>
                    <a:pt x="7303851" y="3455697"/>
                  </a:lnTo>
                  <a:lnTo>
                    <a:pt x="7305744" y="3449413"/>
                  </a:lnTo>
                  <a:lnTo>
                    <a:pt x="7302832" y="3444232"/>
                  </a:lnTo>
                  <a:lnTo>
                    <a:pt x="7301734" y="3442188"/>
                  </a:lnTo>
                  <a:lnTo>
                    <a:pt x="7298822" y="3437007"/>
                  </a:lnTo>
                  <a:close/>
                </a:path>
                <a:path w="20060920" h="6071870">
                  <a:moveTo>
                    <a:pt x="12761689" y="5726708"/>
                  </a:moveTo>
                  <a:lnTo>
                    <a:pt x="12756266" y="5728334"/>
                  </a:lnTo>
                  <a:lnTo>
                    <a:pt x="12754032" y="5728957"/>
                  </a:lnTo>
                  <a:lnTo>
                    <a:pt x="12748278" y="5730441"/>
                  </a:lnTo>
                  <a:lnTo>
                    <a:pt x="12745243" y="5736632"/>
                  </a:lnTo>
                  <a:lnTo>
                    <a:pt x="12746869" y="5742053"/>
                  </a:lnTo>
                  <a:lnTo>
                    <a:pt x="12747541" y="5745098"/>
                  </a:lnTo>
                  <a:lnTo>
                    <a:pt x="12749971" y="5747710"/>
                  </a:lnTo>
                  <a:lnTo>
                    <a:pt x="12754971" y="5749843"/>
                  </a:lnTo>
                  <a:lnTo>
                    <a:pt x="12757589" y="5750172"/>
                  </a:lnTo>
                  <a:lnTo>
                    <a:pt x="12759967" y="5749216"/>
                  </a:lnTo>
                  <a:lnTo>
                    <a:pt x="12762202" y="5748593"/>
                  </a:lnTo>
                  <a:lnTo>
                    <a:pt x="12767957" y="5747109"/>
                  </a:lnTo>
                  <a:lnTo>
                    <a:pt x="12770991" y="5740918"/>
                  </a:lnTo>
                  <a:lnTo>
                    <a:pt x="12769364" y="5735497"/>
                  </a:lnTo>
                  <a:lnTo>
                    <a:pt x="12767879" y="5729743"/>
                  </a:lnTo>
                  <a:lnTo>
                    <a:pt x="12761689" y="5726708"/>
                  </a:lnTo>
                  <a:close/>
                </a:path>
                <a:path w="20060920" h="6071870">
                  <a:moveTo>
                    <a:pt x="7258061" y="3361707"/>
                  </a:moveTo>
                  <a:lnTo>
                    <a:pt x="7251777" y="3359815"/>
                  </a:lnTo>
                  <a:lnTo>
                    <a:pt x="7241415" y="3365637"/>
                  </a:lnTo>
                  <a:lnTo>
                    <a:pt x="7239522" y="3371922"/>
                  </a:lnTo>
                  <a:lnTo>
                    <a:pt x="7242434" y="3377103"/>
                  </a:lnTo>
                  <a:lnTo>
                    <a:pt x="7244629" y="3381190"/>
                  </a:lnTo>
                  <a:lnTo>
                    <a:pt x="7246679" y="3382853"/>
                  </a:lnTo>
                  <a:lnTo>
                    <a:pt x="7251678" y="3384985"/>
                  </a:lnTo>
                  <a:lnTo>
                    <a:pt x="7254912" y="3384790"/>
                  </a:lnTo>
                  <a:lnTo>
                    <a:pt x="7257907" y="3383309"/>
                  </a:lnTo>
                  <a:lnTo>
                    <a:pt x="7263089" y="3380398"/>
                  </a:lnTo>
                  <a:lnTo>
                    <a:pt x="7264982" y="3374115"/>
                  </a:lnTo>
                  <a:lnTo>
                    <a:pt x="7262071" y="3368933"/>
                  </a:lnTo>
                  <a:lnTo>
                    <a:pt x="7260973" y="3366888"/>
                  </a:lnTo>
                  <a:lnTo>
                    <a:pt x="7258061" y="3361707"/>
                  </a:lnTo>
                  <a:close/>
                </a:path>
                <a:path w="20060920" h="6071870">
                  <a:moveTo>
                    <a:pt x="1684542" y="971227"/>
                  </a:moveTo>
                  <a:lnTo>
                    <a:pt x="1677831" y="970335"/>
                  </a:lnTo>
                  <a:lnTo>
                    <a:pt x="1673175" y="973864"/>
                  </a:lnTo>
                  <a:lnTo>
                    <a:pt x="1671322" y="975436"/>
                  </a:lnTo>
                  <a:lnTo>
                    <a:pt x="1666665" y="978966"/>
                  </a:lnTo>
                  <a:lnTo>
                    <a:pt x="1665772" y="985675"/>
                  </a:lnTo>
                  <a:lnTo>
                    <a:pt x="1669301" y="990333"/>
                  </a:lnTo>
                  <a:lnTo>
                    <a:pt x="1670541" y="992044"/>
                  </a:lnTo>
                  <a:lnTo>
                    <a:pt x="1673732" y="993799"/>
                  </a:lnTo>
                  <a:lnTo>
                    <a:pt x="1677065" y="995221"/>
                  </a:lnTo>
                  <a:lnTo>
                    <a:pt x="1681251" y="994642"/>
                  </a:lnTo>
                  <a:lnTo>
                    <a:pt x="1684197" y="992354"/>
                  </a:lnTo>
                  <a:lnTo>
                    <a:pt x="1686050" y="990780"/>
                  </a:lnTo>
                  <a:lnTo>
                    <a:pt x="1690707" y="987252"/>
                  </a:lnTo>
                  <a:lnTo>
                    <a:pt x="1691599" y="980541"/>
                  </a:lnTo>
                  <a:lnTo>
                    <a:pt x="1684542" y="971227"/>
                  </a:lnTo>
                  <a:close/>
                </a:path>
                <a:path w="20060920" h="6071870">
                  <a:moveTo>
                    <a:pt x="12843487" y="5702112"/>
                  </a:moveTo>
                  <a:lnTo>
                    <a:pt x="12838065" y="5703740"/>
                  </a:lnTo>
                  <a:lnTo>
                    <a:pt x="12835829" y="5704361"/>
                  </a:lnTo>
                  <a:lnTo>
                    <a:pt x="12830074" y="5705846"/>
                  </a:lnTo>
                  <a:lnTo>
                    <a:pt x="12827039" y="5712037"/>
                  </a:lnTo>
                  <a:lnTo>
                    <a:pt x="12829480" y="5720169"/>
                  </a:lnTo>
                  <a:lnTo>
                    <a:pt x="12831911" y="5722782"/>
                  </a:lnTo>
                  <a:lnTo>
                    <a:pt x="12834577" y="5723920"/>
                  </a:lnTo>
                  <a:lnTo>
                    <a:pt x="12834435" y="5724252"/>
                  </a:lnTo>
                  <a:lnTo>
                    <a:pt x="12836769" y="5725247"/>
                  </a:lnTo>
                  <a:lnTo>
                    <a:pt x="12839385" y="5725577"/>
                  </a:lnTo>
                  <a:lnTo>
                    <a:pt x="12841763" y="5724621"/>
                  </a:lnTo>
                  <a:lnTo>
                    <a:pt x="12843999" y="5723998"/>
                  </a:lnTo>
                  <a:lnTo>
                    <a:pt x="12849754" y="5722514"/>
                  </a:lnTo>
                  <a:lnTo>
                    <a:pt x="12852788" y="5716323"/>
                  </a:lnTo>
                  <a:lnTo>
                    <a:pt x="12851162" y="5710901"/>
                  </a:lnTo>
                  <a:lnTo>
                    <a:pt x="12849676" y="5705146"/>
                  </a:lnTo>
                  <a:lnTo>
                    <a:pt x="12843487" y="5702112"/>
                  </a:lnTo>
                  <a:close/>
                </a:path>
                <a:path w="20060920" h="6071870">
                  <a:moveTo>
                    <a:pt x="7217633" y="3286551"/>
                  </a:moveTo>
                  <a:lnTo>
                    <a:pt x="7198903" y="3296289"/>
                  </a:lnTo>
                  <a:lnTo>
                    <a:pt x="7201814" y="3301471"/>
                  </a:lnTo>
                  <a:lnTo>
                    <a:pt x="7204009" y="3305558"/>
                  </a:lnTo>
                  <a:lnTo>
                    <a:pt x="7206059" y="3307221"/>
                  </a:lnTo>
                  <a:lnTo>
                    <a:pt x="7208059" y="3308074"/>
                  </a:lnTo>
                  <a:lnTo>
                    <a:pt x="7207916" y="3308407"/>
                  </a:lnTo>
                  <a:lnTo>
                    <a:pt x="7210916" y="3309687"/>
                  </a:lnTo>
                  <a:lnTo>
                    <a:pt x="7214151" y="3309490"/>
                  </a:lnTo>
                  <a:lnTo>
                    <a:pt x="7217145" y="3308011"/>
                  </a:lnTo>
                  <a:lnTo>
                    <a:pt x="7222661" y="3305241"/>
                  </a:lnTo>
                  <a:lnTo>
                    <a:pt x="7224239" y="3300005"/>
                  </a:lnTo>
                  <a:lnTo>
                    <a:pt x="7224554" y="3298958"/>
                  </a:lnTo>
                  <a:lnTo>
                    <a:pt x="7221642" y="3293777"/>
                  </a:lnTo>
                  <a:lnTo>
                    <a:pt x="7220544" y="3291732"/>
                  </a:lnTo>
                  <a:lnTo>
                    <a:pt x="7217633" y="3286551"/>
                  </a:lnTo>
                  <a:close/>
                </a:path>
                <a:path w="20060920" h="6071870">
                  <a:moveTo>
                    <a:pt x="1753876" y="920437"/>
                  </a:moveTo>
                  <a:lnTo>
                    <a:pt x="1747307" y="919211"/>
                  </a:lnTo>
                  <a:lnTo>
                    <a:pt x="1742651" y="922739"/>
                  </a:lnTo>
                  <a:lnTo>
                    <a:pt x="1740465" y="924170"/>
                  </a:lnTo>
                  <a:lnTo>
                    <a:pt x="1735807" y="927700"/>
                  </a:lnTo>
                  <a:lnTo>
                    <a:pt x="1734581" y="934268"/>
                  </a:lnTo>
                  <a:lnTo>
                    <a:pt x="1738110" y="938924"/>
                  </a:lnTo>
                  <a:lnTo>
                    <a:pt x="1739350" y="940635"/>
                  </a:lnTo>
                  <a:lnTo>
                    <a:pt x="1740875" y="941679"/>
                  </a:lnTo>
                  <a:lnTo>
                    <a:pt x="1745874" y="943812"/>
                  </a:lnTo>
                  <a:lnTo>
                    <a:pt x="1749919" y="943567"/>
                  </a:lnTo>
                  <a:lnTo>
                    <a:pt x="1752864" y="941279"/>
                  </a:lnTo>
                  <a:lnTo>
                    <a:pt x="1755051" y="939847"/>
                  </a:lnTo>
                  <a:lnTo>
                    <a:pt x="1759708" y="936318"/>
                  </a:lnTo>
                  <a:lnTo>
                    <a:pt x="1760934" y="929750"/>
                  </a:lnTo>
                  <a:lnTo>
                    <a:pt x="1753876" y="920437"/>
                  </a:lnTo>
                  <a:close/>
                </a:path>
                <a:path w="20060920" h="6071870">
                  <a:moveTo>
                    <a:pt x="12925234" y="5676708"/>
                  </a:moveTo>
                  <a:lnTo>
                    <a:pt x="12919813" y="5678336"/>
                  </a:lnTo>
                  <a:lnTo>
                    <a:pt x="12917579" y="5678958"/>
                  </a:lnTo>
                  <a:lnTo>
                    <a:pt x="12912156" y="5680585"/>
                  </a:lnTo>
                  <a:lnTo>
                    <a:pt x="12909120" y="5686775"/>
                  </a:lnTo>
                  <a:lnTo>
                    <a:pt x="12910748" y="5692196"/>
                  </a:lnTo>
                  <a:lnTo>
                    <a:pt x="12911753" y="5695383"/>
                  </a:lnTo>
                  <a:lnTo>
                    <a:pt x="12913992" y="5697521"/>
                  </a:lnTo>
                  <a:lnTo>
                    <a:pt x="12916659" y="5698658"/>
                  </a:lnTo>
                  <a:lnTo>
                    <a:pt x="12916517" y="5698992"/>
                  </a:lnTo>
                  <a:lnTo>
                    <a:pt x="12918849" y="5699987"/>
                  </a:lnTo>
                  <a:lnTo>
                    <a:pt x="12921468" y="5700314"/>
                  </a:lnTo>
                  <a:lnTo>
                    <a:pt x="12926223" y="5698404"/>
                  </a:lnTo>
                  <a:lnTo>
                    <a:pt x="12931644" y="5696777"/>
                  </a:lnTo>
                  <a:lnTo>
                    <a:pt x="12934679" y="5690586"/>
                  </a:lnTo>
                  <a:lnTo>
                    <a:pt x="12931425" y="5679743"/>
                  </a:lnTo>
                  <a:lnTo>
                    <a:pt x="12925234" y="5676708"/>
                  </a:lnTo>
                  <a:close/>
                </a:path>
                <a:path w="20060920" h="6071870">
                  <a:moveTo>
                    <a:pt x="7177631" y="3210395"/>
                  </a:moveTo>
                  <a:lnTo>
                    <a:pt x="7171348" y="3208501"/>
                  </a:lnTo>
                  <a:lnTo>
                    <a:pt x="7166309" y="3211079"/>
                  </a:lnTo>
                  <a:lnTo>
                    <a:pt x="7161127" y="3213991"/>
                  </a:lnTo>
                  <a:lnTo>
                    <a:pt x="7159550" y="3219227"/>
                  </a:lnTo>
                  <a:lnTo>
                    <a:pt x="7159234" y="3220275"/>
                  </a:lnTo>
                  <a:lnTo>
                    <a:pt x="7161813" y="3225314"/>
                  </a:lnTo>
                  <a:lnTo>
                    <a:pt x="7162910" y="3227358"/>
                  </a:lnTo>
                  <a:lnTo>
                    <a:pt x="7163865" y="3229736"/>
                  </a:lnTo>
                  <a:lnTo>
                    <a:pt x="7165915" y="3231398"/>
                  </a:lnTo>
                  <a:lnTo>
                    <a:pt x="7170915" y="3233531"/>
                  </a:lnTo>
                  <a:lnTo>
                    <a:pt x="7174149" y="3233334"/>
                  </a:lnTo>
                  <a:lnTo>
                    <a:pt x="7177144" y="3231854"/>
                  </a:lnTo>
                  <a:lnTo>
                    <a:pt x="7182326" y="3228943"/>
                  </a:lnTo>
                  <a:lnTo>
                    <a:pt x="7183903" y="3223707"/>
                  </a:lnTo>
                  <a:lnTo>
                    <a:pt x="7184219" y="3222659"/>
                  </a:lnTo>
                  <a:lnTo>
                    <a:pt x="7181641" y="3217619"/>
                  </a:lnTo>
                  <a:lnTo>
                    <a:pt x="7180542" y="3215576"/>
                  </a:lnTo>
                  <a:lnTo>
                    <a:pt x="7177631" y="3210395"/>
                  </a:lnTo>
                  <a:close/>
                </a:path>
                <a:path w="20060920" h="6071870">
                  <a:moveTo>
                    <a:pt x="13006792" y="5650829"/>
                  </a:moveTo>
                  <a:lnTo>
                    <a:pt x="13001371" y="5652457"/>
                  </a:lnTo>
                  <a:lnTo>
                    <a:pt x="12999134" y="5653079"/>
                  </a:lnTo>
                  <a:lnTo>
                    <a:pt x="12993713" y="5654705"/>
                  </a:lnTo>
                  <a:lnTo>
                    <a:pt x="12990678" y="5660896"/>
                  </a:lnTo>
                  <a:lnTo>
                    <a:pt x="12992306" y="5666317"/>
                  </a:lnTo>
                  <a:lnTo>
                    <a:pt x="12993309" y="5669504"/>
                  </a:lnTo>
                  <a:lnTo>
                    <a:pt x="12995550" y="5671640"/>
                  </a:lnTo>
                  <a:lnTo>
                    <a:pt x="12998216" y="5672777"/>
                  </a:lnTo>
                  <a:lnTo>
                    <a:pt x="12998074" y="5673111"/>
                  </a:lnTo>
                  <a:lnTo>
                    <a:pt x="13000407" y="5674106"/>
                  </a:lnTo>
                  <a:lnTo>
                    <a:pt x="13003026" y="5674435"/>
                  </a:lnTo>
                  <a:lnTo>
                    <a:pt x="13007780" y="5672524"/>
                  </a:lnTo>
                  <a:lnTo>
                    <a:pt x="13013201" y="5670897"/>
                  </a:lnTo>
                  <a:lnTo>
                    <a:pt x="13016237" y="5664706"/>
                  </a:lnTo>
                  <a:lnTo>
                    <a:pt x="13012983" y="5653864"/>
                  </a:lnTo>
                  <a:lnTo>
                    <a:pt x="13006792" y="5650829"/>
                  </a:lnTo>
                  <a:close/>
                </a:path>
                <a:path w="20060920" h="6071870">
                  <a:moveTo>
                    <a:pt x="1823401" y="870121"/>
                  </a:moveTo>
                  <a:lnTo>
                    <a:pt x="1816833" y="868895"/>
                  </a:lnTo>
                  <a:lnTo>
                    <a:pt x="1812176" y="872424"/>
                  </a:lnTo>
                  <a:lnTo>
                    <a:pt x="1809990" y="873855"/>
                  </a:lnTo>
                  <a:lnTo>
                    <a:pt x="1805333" y="877384"/>
                  </a:lnTo>
                  <a:lnTo>
                    <a:pt x="1804107" y="883951"/>
                  </a:lnTo>
                  <a:lnTo>
                    <a:pt x="1807636" y="888609"/>
                  </a:lnTo>
                  <a:lnTo>
                    <a:pt x="1808876" y="890320"/>
                  </a:lnTo>
                  <a:lnTo>
                    <a:pt x="1810400" y="891364"/>
                  </a:lnTo>
                  <a:lnTo>
                    <a:pt x="1815400" y="893497"/>
                  </a:lnTo>
                  <a:lnTo>
                    <a:pt x="1819444" y="893252"/>
                  </a:lnTo>
                  <a:lnTo>
                    <a:pt x="1822390" y="890962"/>
                  </a:lnTo>
                  <a:lnTo>
                    <a:pt x="1824576" y="889532"/>
                  </a:lnTo>
                  <a:lnTo>
                    <a:pt x="1829233" y="886003"/>
                  </a:lnTo>
                  <a:lnTo>
                    <a:pt x="1830459" y="879435"/>
                  </a:lnTo>
                  <a:lnTo>
                    <a:pt x="1823401" y="870121"/>
                  </a:lnTo>
                  <a:close/>
                </a:path>
                <a:path w="20060920" h="6071870">
                  <a:moveTo>
                    <a:pt x="7137963" y="3134380"/>
                  </a:moveTo>
                  <a:lnTo>
                    <a:pt x="7131346" y="3132345"/>
                  </a:lnTo>
                  <a:lnTo>
                    <a:pt x="7121268" y="3137500"/>
                  </a:lnTo>
                  <a:lnTo>
                    <a:pt x="7119447" y="3143422"/>
                  </a:lnTo>
                  <a:lnTo>
                    <a:pt x="7119233" y="3144119"/>
                  </a:lnTo>
                  <a:lnTo>
                    <a:pt x="7121811" y="3149157"/>
                  </a:lnTo>
                  <a:lnTo>
                    <a:pt x="7122908" y="3151200"/>
                  </a:lnTo>
                  <a:lnTo>
                    <a:pt x="7124197" y="3153720"/>
                  </a:lnTo>
                  <a:lnTo>
                    <a:pt x="7125913" y="3155240"/>
                  </a:lnTo>
                  <a:lnTo>
                    <a:pt x="7130912" y="3157373"/>
                  </a:lnTo>
                  <a:lnTo>
                    <a:pt x="7134148" y="3157177"/>
                  </a:lnTo>
                  <a:lnTo>
                    <a:pt x="7137143" y="3155698"/>
                  </a:lnTo>
                  <a:lnTo>
                    <a:pt x="7142181" y="3153120"/>
                  </a:lnTo>
                  <a:lnTo>
                    <a:pt x="7144002" y="3147198"/>
                  </a:lnTo>
                  <a:lnTo>
                    <a:pt x="7144216" y="3146502"/>
                  </a:lnTo>
                  <a:lnTo>
                    <a:pt x="7141639" y="3141463"/>
                  </a:lnTo>
                  <a:lnTo>
                    <a:pt x="7140541" y="3139420"/>
                  </a:lnTo>
                  <a:lnTo>
                    <a:pt x="7137963" y="3134380"/>
                  </a:lnTo>
                  <a:close/>
                </a:path>
                <a:path w="20060920" h="6071870">
                  <a:moveTo>
                    <a:pt x="13088775" y="5623949"/>
                  </a:moveTo>
                  <a:lnTo>
                    <a:pt x="13083212" y="5625909"/>
                  </a:lnTo>
                  <a:lnTo>
                    <a:pt x="13080834" y="5626865"/>
                  </a:lnTo>
                  <a:lnTo>
                    <a:pt x="13075270" y="5628826"/>
                  </a:lnTo>
                  <a:lnTo>
                    <a:pt x="13072044" y="5634541"/>
                  </a:lnTo>
                  <a:lnTo>
                    <a:pt x="13074006" y="5640105"/>
                  </a:lnTo>
                  <a:lnTo>
                    <a:pt x="13075009" y="5643291"/>
                  </a:lnTo>
                  <a:lnTo>
                    <a:pt x="13077250" y="5645428"/>
                  </a:lnTo>
                  <a:lnTo>
                    <a:pt x="13079916" y="5646565"/>
                  </a:lnTo>
                  <a:lnTo>
                    <a:pt x="13080058" y="5646233"/>
                  </a:lnTo>
                  <a:lnTo>
                    <a:pt x="13082391" y="5647228"/>
                  </a:lnTo>
                  <a:lnTo>
                    <a:pt x="13084676" y="5647415"/>
                  </a:lnTo>
                  <a:lnTo>
                    <a:pt x="13087386" y="5646600"/>
                  </a:lnTo>
                  <a:lnTo>
                    <a:pt x="13089622" y="5645978"/>
                  </a:lnTo>
                  <a:lnTo>
                    <a:pt x="13095043" y="5644351"/>
                  </a:lnTo>
                  <a:lnTo>
                    <a:pt x="13098233" y="5638621"/>
                  </a:lnTo>
                  <a:lnTo>
                    <a:pt x="13098411" y="5638303"/>
                  </a:lnTo>
                  <a:lnTo>
                    <a:pt x="13096450" y="5632738"/>
                  </a:lnTo>
                  <a:lnTo>
                    <a:pt x="13094824" y="5627317"/>
                  </a:lnTo>
                  <a:lnTo>
                    <a:pt x="13088775" y="5623949"/>
                  </a:lnTo>
                  <a:close/>
                </a:path>
                <a:path w="20060920" h="6071870">
                  <a:moveTo>
                    <a:pt x="7098912" y="3057841"/>
                  </a:moveTo>
                  <a:lnTo>
                    <a:pt x="7092295" y="3055806"/>
                  </a:lnTo>
                  <a:lnTo>
                    <a:pt x="7082216" y="3060961"/>
                  </a:lnTo>
                  <a:lnTo>
                    <a:pt x="7080396" y="3066882"/>
                  </a:lnTo>
                  <a:lnTo>
                    <a:pt x="7080182" y="3067579"/>
                  </a:lnTo>
                  <a:lnTo>
                    <a:pt x="7082760" y="3072619"/>
                  </a:lnTo>
                  <a:lnTo>
                    <a:pt x="7083858" y="3074662"/>
                  </a:lnTo>
                  <a:lnTo>
                    <a:pt x="7085146" y="3077182"/>
                  </a:lnTo>
                  <a:lnTo>
                    <a:pt x="7086862" y="3078702"/>
                  </a:lnTo>
                  <a:lnTo>
                    <a:pt x="7089195" y="3079697"/>
                  </a:lnTo>
                  <a:lnTo>
                    <a:pt x="7089337" y="3079363"/>
                  </a:lnTo>
                  <a:lnTo>
                    <a:pt x="7092004" y="3080501"/>
                  </a:lnTo>
                  <a:lnTo>
                    <a:pt x="7105166" y="3069964"/>
                  </a:lnTo>
                  <a:lnTo>
                    <a:pt x="7102588" y="3064924"/>
                  </a:lnTo>
                  <a:lnTo>
                    <a:pt x="7101490" y="3062880"/>
                  </a:lnTo>
                  <a:lnTo>
                    <a:pt x="7098912" y="3057841"/>
                  </a:lnTo>
                  <a:close/>
                </a:path>
                <a:path w="20060920" h="6071870">
                  <a:moveTo>
                    <a:pt x="1894117" y="820708"/>
                  </a:moveTo>
                  <a:lnTo>
                    <a:pt x="1887883" y="819623"/>
                  </a:lnTo>
                  <a:lnTo>
                    <a:pt x="1882893" y="823010"/>
                  </a:lnTo>
                  <a:lnTo>
                    <a:pt x="1880706" y="824441"/>
                  </a:lnTo>
                  <a:lnTo>
                    <a:pt x="1875716" y="827828"/>
                  </a:lnTo>
                  <a:lnTo>
                    <a:pt x="1874632" y="834063"/>
                  </a:lnTo>
                  <a:lnTo>
                    <a:pt x="1878019" y="839053"/>
                  </a:lnTo>
                  <a:lnTo>
                    <a:pt x="1878925" y="840622"/>
                  </a:lnTo>
                  <a:lnTo>
                    <a:pt x="1880783" y="841809"/>
                  </a:lnTo>
                  <a:lnTo>
                    <a:pt x="1882450" y="842520"/>
                  </a:lnTo>
                  <a:lnTo>
                    <a:pt x="1882307" y="842853"/>
                  </a:lnTo>
                  <a:lnTo>
                    <a:pt x="1885641" y="844275"/>
                  </a:lnTo>
                  <a:lnTo>
                    <a:pt x="1889351" y="843888"/>
                  </a:lnTo>
                  <a:lnTo>
                    <a:pt x="1894817" y="840309"/>
                  </a:lnTo>
                  <a:lnTo>
                    <a:pt x="1899807" y="836922"/>
                  </a:lnTo>
                  <a:lnTo>
                    <a:pt x="1900891" y="830687"/>
                  </a:lnTo>
                  <a:lnTo>
                    <a:pt x="1894117" y="820708"/>
                  </a:lnTo>
                  <a:close/>
                </a:path>
                <a:path w="20060920" h="6071870">
                  <a:moveTo>
                    <a:pt x="13170475" y="5597737"/>
                  </a:moveTo>
                  <a:lnTo>
                    <a:pt x="13164910" y="5599697"/>
                  </a:lnTo>
                  <a:lnTo>
                    <a:pt x="13162534" y="5600652"/>
                  </a:lnTo>
                  <a:lnTo>
                    <a:pt x="13156970" y="5602613"/>
                  </a:lnTo>
                  <a:lnTo>
                    <a:pt x="13153923" y="5608011"/>
                  </a:lnTo>
                  <a:lnTo>
                    <a:pt x="13153744" y="5608329"/>
                  </a:lnTo>
                  <a:lnTo>
                    <a:pt x="13155704" y="5613892"/>
                  </a:lnTo>
                  <a:lnTo>
                    <a:pt x="13156709" y="5617077"/>
                  </a:lnTo>
                  <a:lnTo>
                    <a:pt x="13158950" y="5619215"/>
                  </a:lnTo>
                  <a:lnTo>
                    <a:pt x="13163949" y="5621348"/>
                  </a:lnTo>
                  <a:lnTo>
                    <a:pt x="13166233" y="5621534"/>
                  </a:lnTo>
                  <a:lnTo>
                    <a:pt x="13168944" y="5620721"/>
                  </a:lnTo>
                  <a:lnTo>
                    <a:pt x="13171320" y="5619765"/>
                  </a:lnTo>
                  <a:lnTo>
                    <a:pt x="13176885" y="5617806"/>
                  </a:lnTo>
                  <a:lnTo>
                    <a:pt x="13179931" y="5612408"/>
                  </a:lnTo>
                  <a:lnTo>
                    <a:pt x="13180111" y="5612090"/>
                  </a:lnTo>
                  <a:lnTo>
                    <a:pt x="13176190" y="5600963"/>
                  </a:lnTo>
                  <a:lnTo>
                    <a:pt x="13170475" y="5597737"/>
                  </a:lnTo>
                  <a:close/>
                </a:path>
                <a:path w="20060920" h="6071870">
                  <a:moveTo>
                    <a:pt x="7060528" y="2981587"/>
                  </a:moveTo>
                  <a:lnTo>
                    <a:pt x="7053911" y="2979552"/>
                  </a:lnTo>
                  <a:lnTo>
                    <a:pt x="7048872" y="2982130"/>
                  </a:lnTo>
                  <a:lnTo>
                    <a:pt x="7043499" y="2984565"/>
                  </a:lnTo>
                  <a:lnTo>
                    <a:pt x="7041571" y="2990835"/>
                  </a:lnTo>
                  <a:lnTo>
                    <a:pt x="7041465" y="2991182"/>
                  </a:lnTo>
                  <a:lnTo>
                    <a:pt x="7044043" y="2996221"/>
                  </a:lnTo>
                  <a:lnTo>
                    <a:pt x="7045140" y="2998265"/>
                  </a:lnTo>
                  <a:lnTo>
                    <a:pt x="7046429" y="3000785"/>
                  </a:lnTo>
                  <a:lnTo>
                    <a:pt x="7048144" y="3002305"/>
                  </a:lnTo>
                  <a:lnTo>
                    <a:pt x="7053144" y="3004438"/>
                  </a:lnTo>
                  <a:lnTo>
                    <a:pt x="7056237" y="3004575"/>
                  </a:lnTo>
                  <a:lnTo>
                    <a:pt x="7059232" y="3003096"/>
                  </a:lnTo>
                  <a:lnTo>
                    <a:pt x="7064604" y="3000660"/>
                  </a:lnTo>
                  <a:lnTo>
                    <a:pt x="7066533" y="2994390"/>
                  </a:lnTo>
                  <a:lnTo>
                    <a:pt x="7066640" y="2994042"/>
                  </a:lnTo>
                  <a:lnTo>
                    <a:pt x="7064061" y="2989003"/>
                  </a:lnTo>
                  <a:lnTo>
                    <a:pt x="7062964" y="2986959"/>
                  </a:lnTo>
                  <a:lnTo>
                    <a:pt x="7060528" y="2981587"/>
                  </a:lnTo>
                  <a:close/>
                </a:path>
                <a:path w="20060920" h="6071870">
                  <a:moveTo>
                    <a:pt x="1964883" y="772102"/>
                  </a:moveTo>
                  <a:lnTo>
                    <a:pt x="1958457" y="770543"/>
                  </a:lnTo>
                  <a:lnTo>
                    <a:pt x="1953467" y="773930"/>
                  </a:lnTo>
                  <a:lnTo>
                    <a:pt x="1951280" y="775361"/>
                  </a:lnTo>
                  <a:lnTo>
                    <a:pt x="1946765" y="778557"/>
                  </a:lnTo>
                  <a:lnTo>
                    <a:pt x="1945207" y="784983"/>
                  </a:lnTo>
                  <a:lnTo>
                    <a:pt x="1948593" y="789973"/>
                  </a:lnTo>
                  <a:lnTo>
                    <a:pt x="1949691" y="792017"/>
                  </a:lnTo>
                  <a:lnTo>
                    <a:pt x="1951548" y="793203"/>
                  </a:lnTo>
                  <a:lnTo>
                    <a:pt x="1953215" y="793914"/>
                  </a:lnTo>
                  <a:lnTo>
                    <a:pt x="1953357" y="793581"/>
                  </a:lnTo>
                  <a:lnTo>
                    <a:pt x="1956357" y="794860"/>
                  </a:lnTo>
                  <a:lnTo>
                    <a:pt x="1959926" y="794806"/>
                  </a:lnTo>
                  <a:lnTo>
                    <a:pt x="1965392" y="791229"/>
                  </a:lnTo>
                  <a:lnTo>
                    <a:pt x="1969906" y="788034"/>
                  </a:lnTo>
                  <a:lnTo>
                    <a:pt x="1971465" y="781607"/>
                  </a:lnTo>
                  <a:lnTo>
                    <a:pt x="1968078" y="776618"/>
                  </a:lnTo>
                  <a:lnTo>
                    <a:pt x="1964883" y="772102"/>
                  </a:lnTo>
                  <a:close/>
                </a:path>
                <a:path w="20060920" h="6071870">
                  <a:moveTo>
                    <a:pt x="13252124" y="5570716"/>
                  </a:moveTo>
                  <a:lnTo>
                    <a:pt x="13246561" y="5572676"/>
                  </a:lnTo>
                  <a:lnTo>
                    <a:pt x="13244184" y="5573632"/>
                  </a:lnTo>
                  <a:lnTo>
                    <a:pt x="13238620" y="5575592"/>
                  </a:lnTo>
                  <a:lnTo>
                    <a:pt x="13235753" y="5580672"/>
                  </a:lnTo>
                  <a:lnTo>
                    <a:pt x="13235395" y="5581307"/>
                  </a:lnTo>
                  <a:lnTo>
                    <a:pt x="13237355" y="5586870"/>
                  </a:lnTo>
                  <a:lnTo>
                    <a:pt x="13238360" y="5590057"/>
                  </a:lnTo>
                  <a:lnTo>
                    <a:pt x="13240599" y="5592194"/>
                  </a:lnTo>
                  <a:lnTo>
                    <a:pt x="13243266" y="5593332"/>
                  </a:lnTo>
                  <a:lnTo>
                    <a:pt x="13243740" y="5593140"/>
                  </a:lnTo>
                  <a:lnTo>
                    <a:pt x="13246074" y="5594136"/>
                  </a:lnTo>
                  <a:lnTo>
                    <a:pt x="13248358" y="5594322"/>
                  </a:lnTo>
                  <a:lnTo>
                    <a:pt x="13251069" y="5593508"/>
                  </a:lnTo>
                  <a:lnTo>
                    <a:pt x="13253447" y="5592552"/>
                  </a:lnTo>
                  <a:lnTo>
                    <a:pt x="13259011" y="5590593"/>
                  </a:lnTo>
                  <a:lnTo>
                    <a:pt x="13261581" y="5585386"/>
                  </a:lnTo>
                  <a:lnTo>
                    <a:pt x="13261902" y="5584735"/>
                  </a:lnTo>
                  <a:lnTo>
                    <a:pt x="13257981" y="5573608"/>
                  </a:lnTo>
                  <a:lnTo>
                    <a:pt x="13252124" y="5570716"/>
                  </a:lnTo>
                  <a:close/>
                </a:path>
                <a:path w="20060920" h="6071870">
                  <a:moveTo>
                    <a:pt x="7022904" y="2904474"/>
                  </a:moveTo>
                  <a:lnTo>
                    <a:pt x="7016286" y="2902440"/>
                  </a:lnTo>
                  <a:lnTo>
                    <a:pt x="7011247" y="2905017"/>
                  </a:lnTo>
                  <a:lnTo>
                    <a:pt x="7005875" y="2907454"/>
                  </a:lnTo>
                  <a:lnTo>
                    <a:pt x="7003840" y="2914070"/>
                  </a:lnTo>
                  <a:lnTo>
                    <a:pt x="7006418" y="2919110"/>
                  </a:lnTo>
                  <a:lnTo>
                    <a:pt x="7007374" y="2921487"/>
                  </a:lnTo>
                  <a:lnTo>
                    <a:pt x="7008663" y="2924007"/>
                  </a:lnTo>
                  <a:lnTo>
                    <a:pt x="7010379" y="2925527"/>
                  </a:lnTo>
                  <a:lnTo>
                    <a:pt x="7015378" y="2927659"/>
                  </a:lnTo>
                  <a:lnTo>
                    <a:pt x="7018471" y="2927796"/>
                  </a:lnTo>
                  <a:lnTo>
                    <a:pt x="7021466" y="2926317"/>
                  </a:lnTo>
                  <a:lnTo>
                    <a:pt x="7026839" y="2923880"/>
                  </a:lnTo>
                  <a:lnTo>
                    <a:pt x="7028874" y="2917265"/>
                  </a:lnTo>
                  <a:lnTo>
                    <a:pt x="7026296" y="2912225"/>
                  </a:lnTo>
                  <a:lnTo>
                    <a:pt x="7025340" y="2909847"/>
                  </a:lnTo>
                  <a:lnTo>
                    <a:pt x="7022904" y="2904474"/>
                  </a:lnTo>
                  <a:close/>
                </a:path>
                <a:path w="20060920" h="6071870">
                  <a:moveTo>
                    <a:pt x="13333109" y="5543409"/>
                  </a:moveTo>
                  <a:lnTo>
                    <a:pt x="13327545" y="5545370"/>
                  </a:lnTo>
                  <a:lnTo>
                    <a:pt x="13325167" y="5546326"/>
                  </a:lnTo>
                  <a:lnTo>
                    <a:pt x="13319604" y="5548286"/>
                  </a:lnTo>
                  <a:lnTo>
                    <a:pt x="13317033" y="5553492"/>
                  </a:lnTo>
                  <a:lnTo>
                    <a:pt x="13316711" y="5554143"/>
                  </a:lnTo>
                  <a:lnTo>
                    <a:pt x="13318671" y="5559706"/>
                  </a:lnTo>
                  <a:lnTo>
                    <a:pt x="13319676" y="5562893"/>
                  </a:lnTo>
                  <a:lnTo>
                    <a:pt x="13321917" y="5565031"/>
                  </a:lnTo>
                  <a:lnTo>
                    <a:pt x="13324582" y="5566168"/>
                  </a:lnTo>
                  <a:lnTo>
                    <a:pt x="13324725" y="5565835"/>
                  </a:lnTo>
                  <a:lnTo>
                    <a:pt x="13327058" y="5566830"/>
                  </a:lnTo>
                  <a:lnTo>
                    <a:pt x="13329342" y="5567016"/>
                  </a:lnTo>
                  <a:lnTo>
                    <a:pt x="13332053" y="5566202"/>
                  </a:lnTo>
                  <a:lnTo>
                    <a:pt x="13334429" y="5565247"/>
                  </a:lnTo>
                  <a:lnTo>
                    <a:pt x="13339994" y="5563287"/>
                  </a:lnTo>
                  <a:lnTo>
                    <a:pt x="13342565" y="5558080"/>
                  </a:lnTo>
                  <a:lnTo>
                    <a:pt x="13342887" y="5557429"/>
                  </a:lnTo>
                  <a:lnTo>
                    <a:pt x="13338966" y="5546301"/>
                  </a:lnTo>
                  <a:lnTo>
                    <a:pt x="13333109" y="5543409"/>
                  </a:lnTo>
                  <a:close/>
                </a:path>
                <a:path w="20060920" h="6071870">
                  <a:moveTo>
                    <a:pt x="2036506" y="724257"/>
                  </a:moveTo>
                  <a:lnTo>
                    <a:pt x="2029938" y="723031"/>
                  </a:lnTo>
                  <a:lnTo>
                    <a:pt x="2025090" y="726086"/>
                  </a:lnTo>
                  <a:lnTo>
                    <a:pt x="2022904" y="727516"/>
                  </a:lnTo>
                  <a:lnTo>
                    <a:pt x="2018055" y="730570"/>
                  </a:lnTo>
                  <a:lnTo>
                    <a:pt x="2027505" y="747207"/>
                  </a:lnTo>
                  <a:lnTo>
                    <a:pt x="2031216" y="746820"/>
                  </a:lnTo>
                  <a:lnTo>
                    <a:pt x="2034353" y="745007"/>
                  </a:lnTo>
                  <a:lnTo>
                    <a:pt x="2036539" y="743576"/>
                  </a:lnTo>
                  <a:lnTo>
                    <a:pt x="2041387" y="740523"/>
                  </a:lnTo>
                  <a:lnTo>
                    <a:pt x="2042613" y="733954"/>
                  </a:lnTo>
                  <a:lnTo>
                    <a:pt x="2036506" y="724257"/>
                  </a:lnTo>
                  <a:close/>
                </a:path>
                <a:path w="20060920" h="6071870">
                  <a:moveTo>
                    <a:pt x="6984662" y="2827887"/>
                  </a:moveTo>
                  <a:lnTo>
                    <a:pt x="6978520" y="2825661"/>
                  </a:lnTo>
                  <a:lnTo>
                    <a:pt x="6973148" y="2828097"/>
                  </a:lnTo>
                  <a:lnTo>
                    <a:pt x="6968109" y="2830674"/>
                  </a:lnTo>
                  <a:lnTo>
                    <a:pt x="6965883" y="2836816"/>
                  </a:lnTo>
                  <a:lnTo>
                    <a:pt x="6968319" y="2842188"/>
                  </a:lnTo>
                  <a:lnTo>
                    <a:pt x="6970230" y="2846943"/>
                  </a:lnTo>
                  <a:lnTo>
                    <a:pt x="6972278" y="2848605"/>
                  </a:lnTo>
                  <a:lnTo>
                    <a:pt x="6974611" y="2849600"/>
                  </a:lnTo>
                  <a:lnTo>
                    <a:pt x="6974753" y="2849267"/>
                  </a:lnTo>
                  <a:lnTo>
                    <a:pt x="6977420" y="2850404"/>
                  </a:lnTo>
                  <a:lnTo>
                    <a:pt x="6980513" y="2850542"/>
                  </a:lnTo>
                  <a:lnTo>
                    <a:pt x="6983509" y="2849061"/>
                  </a:lnTo>
                  <a:lnTo>
                    <a:pt x="6988547" y="2846484"/>
                  </a:lnTo>
                  <a:lnTo>
                    <a:pt x="6990774" y="2840342"/>
                  </a:lnTo>
                  <a:lnTo>
                    <a:pt x="6988337" y="2834970"/>
                  </a:lnTo>
                  <a:lnTo>
                    <a:pt x="6987240" y="2832926"/>
                  </a:lnTo>
                  <a:lnTo>
                    <a:pt x="6984662" y="2827887"/>
                  </a:lnTo>
                  <a:close/>
                </a:path>
                <a:path w="20060920" h="6071870">
                  <a:moveTo>
                    <a:pt x="13414568" y="5515913"/>
                  </a:moveTo>
                  <a:lnTo>
                    <a:pt x="13409004" y="5517874"/>
                  </a:lnTo>
                  <a:lnTo>
                    <a:pt x="13406627" y="5518829"/>
                  </a:lnTo>
                  <a:lnTo>
                    <a:pt x="13401064" y="5520789"/>
                  </a:lnTo>
                  <a:lnTo>
                    <a:pt x="13398491" y="5525995"/>
                  </a:lnTo>
                  <a:lnTo>
                    <a:pt x="13398170" y="5526645"/>
                  </a:lnTo>
                  <a:lnTo>
                    <a:pt x="13400131" y="5532209"/>
                  </a:lnTo>
                  <a:lnTo>
                    <a:pt x="13401135" y="5535395"/>
                  </a:lnTo>
                  <a:lnTo>
                    <a:pt x="13403375" y="5537533"/>
                  </a:lnTo>
                  <a:lnTo>
                    <a:pt x="13406041" y="5538670"/>
                  </a:lnTo>
                  <a:lnTo>
                    <a:pt x="13406183" y="5538337"/>
                  </a:lnTo>
                  <a:lnTo>
                    <a:pt x="13408517" y="5539332"/>
                  </a:lnTo>
                  <a:lnTo>
                    <a:pt x="13410801" y="5539519"/>
                  </a:lnTo>
                  <a:lnTo>
                    <a:pt x="13413511" y="5538705"/>
                  </a:lnTo>
                  <a:lnTo>
                    <a:pt x="13415890" y="5537751"/>
                  </a:lnTo>
                  <a:lnTo>
                    <a:pt x="13421454" y="5535789"/>
                  </a:lnTo>
                  <a:lnTo>
                    <a:pt x="13424025" y="5530583"/>
                  </a:lnTo>
                  <a:lnTo>
                    <a:pt x="13424346" y="5529932"/>
                  </a:lnTo>
                  <a:lnTo>
                    <a:pt x="13420425" y="5518805"/>
                  </a:lnTo>
                  <a:lnTo>
                    <a:pt x="13414568" y="5515913"/>
                  </a:lnTo>
                  <a:close/>
                </a:path>
                <a:path w="20060920" h="6071870">
                  <a:moveTo>
                    <a:pt x="6947514" y="2750584"/>
                  </a:moveTo>
                  <a:lnTo>
                    <a:pt x="6941371" y="2748358"/>
                  </a:lnTo>
                  <a:lnTo>
                    <a:pt x="6935999" y="2750793"/>
                  </a:lnTo>
                  <a:lnTo>
                    <a:pt x="6930960" y="2753371"/>
                  </a:lnTo>
                  <a:lnTo>
                    <a:pt x="6928734" y="2759512"/>
                  </a:lnTo>
                  <a:lnTo>
                    <a:pt x="6931169" y="2764886"/>
                  </a:lnTo>
                  <a:lnTo>
                    <a:pt x="6933080" y="2769640"/>
                  </a:lnTo>
                  <a:lnTo>
                    <a:pt x="6935130" y="2771302"/>
                  </a:lnTo>
                  <a:lnTo>
                    <a:pt x="6940129" y="2773434"/>
                  </a:lnTo>
                  <a:lnTo>
                    <a:pt x="6943222" y="2773572"/>
                  </a:lnTo>
                  <a:lnTo>
                    <a:pt x="6946217" y="2772092"/>
                  </a:lnTo>
                  <a:lnTo>
                    <a:pt x="6951256" y="2769514"/>
                  </a:lnTo>
                  <a:lnTo>
                    <a:pt x="6953482" y="2763372"/>
                  </a:lnTo>
                  <a:lnTo>
                    <a:pt x="6951047" y="2758000"/>
                  </a:lnTo>
                  <a:lnTo>
                    <a:pt x="6950091" y="2755622"/>
                  </a:lnTo>
                  <a:lnTo>
                    <a:pt x="6947514" y="2750584"/>
                  </a:lnTo>
                  <a:close/>
                </a:path>
                <a:path w="20060920" h="6071870">
                  <a:moveTo>
                    <a:pt x="2108512" y="677364"/>
                  </a:moveTo>
                  <a:lnTo>
                    <a:pt x="2101943" y="676138"/>
                  </a:lnTo>
                  <a:lnTo>
                    <a:pt x="2097095" y="679191"/>
                  </a:lnTo>
                  <a:lnTo>
                    <a:pt x="2094909" y="680621"/>
                  </a:lnTo>
                  <a:lnTo>
                    <a:pt x="2090061" y="683676"/>
                  </a:lnTo>
                  <a:lnTo>
                    <a:pt x="2099510" y="700313"/>
                  </a:lnTo>
                  <a:lnTo>
                    <a:pt x="2103221" y="699925"/>
                  </a:lnTo>
                  <a:lnTo>
                    <a:pt x="2106358" y="698113"/>
                  </a:lnTo>
                  <a:lnTo>
                    <a:pt x="2108544" y="696683"/>
                  </a:lnTo>
                  <a:lnTo>
                    <a:pt x="2113393" y="693628"/>
                  </a:lnTo>
                  <a:lnTo>
                    <a:pt x="2114619" y="687060"/>
                  </a:lnTo>
                  <a:lnTo>
                    <a:pt x="2108512" y="677364"/>
                  </a:lnTo>
                  <a:close/>
                </a:path>
                <a:path w="20060920" h="6071870">
                  <a:moveTo>
                    <a:pt x="13495694" y="5488274"/>
                  </a:moveTo>
                  <a:lnTo>
                    <a:pt x="13490131" y="5490234"/>
                  </a:lnTo>
                  <a:lnTo>
                    <a:pt x="13487752" y="5491189"/>
                  </a:lnTo>
                  <a:lnTo>
                    <a:pt x="13482189" y="5493149"/>
                  </a:lnTo>
                  <a:lnTo>
                    <a:pt x="13479618" y="5498355"/>
                  </a:lnTo>
                  <a:lnTo>
                    <a:pt x="13479296" y="5499006"/>
                  </a:lnTo>
                  <a:lnTo>
                    <a:pt x="13481257" y="5504571"/>
                  </a:lnTo>
                  <a:lnTo>
                    <a:pt x="13482261" y="5507756"/>
                  </a:lnTo>
                  <a:lnTo>
                    <a:pt x="13484501" y="5509894"/>
                  </a:lnTo>
                  <a:lnTo>
                    <a:pt x="13487167" y="5511031"/>
                  </a:lnTo>
                  <a:lnTo>
                    <a:pt x="13487309" y="5510698"/>
                  </a:lnTo>
                  <a:lnTo>
                    <a:pt x="13489310" y="5511551"/>
                  </a:lnTo>
                  <a:lnTo>
                    <a:pt x="13491928" y="5511880"/>
                  </a:lnTo>
                  <a:lnTo>
                    <a:pt x="13494637" y="5511067"/>
                  </a:lnTo>
                  <a:lnTo>
                    <a:pt x="13497015" y="5510111"/>
                  </a:lnTo>
                  <a:lnTo>
                    <a:pt x="13502579" y="5508150"/>
                  </a:lnTo>
                  <a:lnTo>
                    <a:pt x="13505151" y="5502944"/>
                  </a:lnTo>
                  <a:lnTo>
                    <a:pt x="13505472" y="5502294"/>
                  </a:lnTo>
                  <a:lnTo>
                    <a:pt x="13501551" y="5491166"/>
                  </a:lnTo>
                  <a:lnTo>
                    <a:pt x="13495694" y="5488274"/>
                  </a:lnTo>
                  <a:close/>
                </a:path>
                <a:path w="20060920" h="6071870">
                  <a:moveTo>
                    <a:pt x="6911173" y="2673231"/>
                  </a:moveTo>
                  <a:lnTo>
                    <a:pt x="6905031" y="2671005"/>
                  </a:lnTo>
                  <a:lnTo>
                    <a:pt x="6894286" y="2675877"/>
                  </a:lnTo>
                  <a:lnTo>
                    <a:pt x="6892060" y="2682017"/>
                  </a:lnTo>
                  <a:lnTo>
                    <a:pt x="6894496" y="2687391"/>
                  </a:lnTo>
                  <a:lnTo>
                    <a:pt x="6896408" y="2692145"/>
                  </a:lnTo>
                  <a:lnTo>
                    <a:pt x="6898457" y="2693807"/>
                  </a:lnTo>
                  <a:lnTo>
                    <a:pt x="6900790" y="2694803"/>
                  </a:lnTo>
                  <a:lnTo>
                    <a:pt x="6900647" y="2695136"/>
                  </a:lnTo>
                  <a:lnTo>
                    <a:pt x="6903314" y="2696273"/>
                  </a:lnTo>
                  <a:lnTo>
                    <a:pt x="6906549" y="2696077"/>
                  </a:lnTo>
                  <a:lnTo>
                    <a:pt x="6909403" y="2694930"/>
                  </a:lnTo>
                  <a:lnTo>
                    <a:pt x="6914774" y="2692495"/>
                  </a:lnTo>
                  <a:lnTo>
                    <a:pt x="6917000" y="2686353"/>
                  </a:lnTo>
                  <a:lnTo>
                    <a:pt x="6914564" y="2680981"/>
                  </a:lnTo>
                  <a:lnTo>
                    <a:pt x="6913609" y="2678603"/>
                  </a:lnTo>
                  <a:lnTo>
                    <a:pt x="6911173" y="2673231"/>
                  </a:lnTo>
                  <a:close/>
                </a:path>
                <a:path w="20060920" h="6071870">
                  <a:moveTo>
                    <a:pt x="2181090" y="631897"/>
                  </a:moveTo>
                  <a:lnTo>
                    <a:pt x="2174664" y="630337"/>
                  </a:lnTo>
                  <a:lnTo>
                    <a:pt x="2169816" y="633390"/>
                  </a:lnTo>
                  <a:lnTo>
                    <a:pt x="2167630" y="634821"/>
                  </a:lnTo>
                  <a:lnTo>
                    <a:pt x="2162782" y="637874"/>
                  </a:lnTo>
                  <a:lnTo>
                    <a:pt x="2172231" y="654512"/>
                  </a:lnTo>
                  <a:lnTo>
                    <a:pt x="2175800" y="654459"/>
                  </a:lnTo>
                  <a:lnTo>
                    <a:pt x="2178937" y="652645"/>
                  </a:lnTo>
                  <a:lnTo>
                    <a:pt x="2181123" y="651213"/>
                  </a:lnTo>
                  <a:lnTo>
                    <a:pt x="2185971" y="648160"/>
                  </a:lnTo>
                  <a:lnTo>
                    <a:pt x="2187531" y="641734"/>
                  </a:lnTo>
                  <a:lnTo>
                    <a:pt x="2184477" y="636887"/>
                  </a:lnTo>
                  <a:lnTo>
                    <a:pt x="2181090" y="631897"/>
                  </a:lnTo>
                  <a:close/>
                </a:path>
                <a:path w="20060920" h="6071870">
                  <a:moveTo>
                    <a:pt x="13577153" y="5460776"/>
                  </a:moveTo>
                  <a:lnTo>
                    <a:pt x="13571589" y="5462737"/>
                  </a:lnTo>
                  <a:lnTo>
                    <a:pt x="13569212" y="5463694"/>
                  </a:lnTo>
                  <a:lnTo>
                    <a:pt x="13563648" y="5465653"/>
                  </a:lnTo>
                  <a:lnTo>
                    <a:pt x="13561077" y="5470859"/>
                  </a:lnTo>
                  <a:lnTo>
                    <a:pt x="13560755" y="5471510"/>
                  </a:lnTo>
                  <a:lnTo>
                    <a:pt x="13562715" y="5477073"/>
                  </a:lnTo>
                  <a:lnTo>
                    <a:pt x="13563721" y="5480259"/>
                  </a:lnTo>
                  <a:lnTo>
                    <a:pt x="13565960" y="5482396"/>
                  </a:lnTo>
                  <a:lnTo>
                    <a:pt x="13568627" y="5483534"/>
                  </a:lnTo>
                  <a:lnTo>
                    <a:pt x="13568769" y="5483201"/>
                  </a:lnTo>
                  <a:lnTo>
                    <a:pt x="13570769" y="5484054"/>
                  </a:lnTo>
                  <a:lnTo>
                    <a:pt x="13573386" y="5484382"/>
                  </a:lnTo>
                  <a:lnTo>
                    <a:pt x="13576097" y="5483570"/>
                  </a:lnTo>
                  <a:lnTo>
                    <a:pt x="13578475" y="5482614"/>
                  </a:lnTo>
                  <a:lnTo>
                    <a:pt x="13584038" y="5480654"/>
                  </a:lnTo>
                  <a:lnTo>
                    <a:pt x="13586609" y="5475447"/>
                  </a:lnTo>
                  <a:lnTo>
                    <a:pt x="13586931" y="5474795"/>
                  </a:lnTo>
                  <a:lnTo>
                    <a:pt x="13583010" y="5463669"/>
                  </a:lnTo>
                  <a:lnTo>
                    <a:pt x="13577153" y="5460776"/>
                  </a:lnTo>
                  <a:close/>
                </a:path>
                <a:path w="20060920" h="6071870">
                  <a:moveTo>
                    <a:pt x="6874975" y="2595545"/>
                  </a:moveTo>
                  <a:lnTo>
                    <a:pt x="6868833" y="2593319"/>
                  </a:lnTo>
                  <a:lnTo>
                    <a:pt x="6858088" y="2598191"/>
                  </a:lnTo>
                  <a:lnTo>
                    <a:pt x="6855863" y="2604332"/>
                  </a:lnTo>
                  <a:lnTo>
                    <a:pt x="6858298" y="2609705"/>
                  </a:lnTo>
                  <a:lnTo>
                    <a:pt x="6860210" y="2614459"/>
                  </a:lnTo>
                  <a:lnTo>
                    <a:pt x="6862258" y="2616123"/>
                  </a:lnTo>
                  <a:lnTo>
                    <a:pt x="6864591" y="2617118"/>
                  </a:lnTo>
                  <a:lnTo>
                    <a:pt x="6864449" y="2617450"/>
                  </a:lnTo>
                  <a:lnTo>
                    <a:pt x="6867116" y="2618587"/>
                  </a:lnTo>
                  <a:lnTo>
                    <a:pt x="6870351" y="2618392"/>
                  </a:lnTo>
                  <a:lnTo>
                    <a:pt x="6873204" y="2617245"/>
                  </a:lnTo>
                  <a:lnTo>
                    <a:pt x="6878576" y="2614810"/>
                  </a:lnTo>
                  <a:lnTo>
                    <a:pt x="6880802" y="2608668"/>
                  </a:lnTo>
                  <a:lnTo>
                    <a:pt x="6878367" y="2603295"/>
                  </a:lnTo>
                  <a:lnTo>
                    <a:pt x="6877411" y="2600917"/>
                  </a:lnTo>
                  <a:lnTo>
                    <a:pt x="6874975" y="2595545"/>
                  </a:lnTo>
                  <a:close/>
                </a:path>
                <a:path w="20060920" h="6071870">
                  <a:moveTo>
                    <a:pt x="2254811" y="586522"/>
                  </a:moveTo>
                  <a:lnTo>
                    <a:pt x="2248051" y="584821"/>
                  </a:lnTo>
                  <a:lnTo>
                    <a:pt x="2243204" y="587874"/>
                  </a:lnTo>
                  <a:lnTo>
                    <a:pt x="2241017" y="589306"/>
                  </a:lnTo>
                  <a:lnTo>
                    <a:pt x="2236169" y="592359"/>
                  </a:lnTo>
                  <a:lnTo>
                    <a:pt x="2234468" y="599118"/>
                  </a:lnTo>
                  <a:lnTo>
                    <a:pt x="2237521" y="603966"/>
                  </a:lnTo>
                  <a:lnTo>
                    <a:pt x="2238619" y="606010"/>
                  </a:lnTo>
                  <a:lnTo>
                    <a:pt x="2240334" y="607530"/>
                  </a:lnTo>
                  <a:lnTo>
                    <a:pt x="2242334" y="608383"/>
                  </a:lnTo>
                  <a:lnTo>
                    <a:pt x="2242476" y="608050"/>
                  </a:lnTo>
                  <a:lnTo>
                    <a:pt x="2245476" y="609329"/>
                  </a:lnTo>
                  <a:lnTo>
                    <a:pt x="2249045" y="609275"/>
                  </a:lnTo>
                  <a:lnTo>
                    <a:pt x="2252182" y="607463"/>
                  </a:lnTo>
                  <a:lnTo>
                    <a:pt x="2254368" y="606031"/>
                  </a:lnTo>
                  <a:lnTo>
                    <a:pt x="2259217" y="602977"/>
                  </a:lnTo>
                  <a:lnTo>
                    <a:pt x="2260918" y="596219"/>
                  </a:lnTo>
                  <a:lnTo>
                    <a:pt x="2254811" y="586522"/>
                  </a:lnTo>
                  <a:close/>
                </a:path>
                <a:path w="20060920" h="6071870">
                  <a:moveTo>
                    <a:pt x="13658087" y="5432662"/>
                  </a:moveTo>
                  <a:lnTo>
                    <a:pt x="13652524" y="5434622"/>
                  </a:lnTo>
                  <a:lnTo>
                    <a:pt x="13650147" y="5435577"/>
                  </a:lnTo>
                  <a:lnTo>
                    <a:pt x="13644583" y="5437538"/>
                  </a:lnTo>
                  <a:lnTo>
                    <a:pt x="13642012" y="5442745"/>
                  </a:lnTo>
                  <a:lnTo>
                    <a:pt x="13641690" y="5443395"/>
                  </a:lnTo>
                  <a:lnTo>
                    <a:pt x="13643650" y="5448959"/>
                  </a:lnTo>
                  <a:lnTo>
                    <a:pt x="13644655" y="5452145"/>
                  </a:lnTo>
                  <a:lnTo>
                    <a:pt x="13646894" y="5454283"/>
                  </a:lnTo>
                  <a:lnTo>
                    <a:pt x="13651562" y="5456274"/>
                  </a:lnTo>
                  <a:lnTo>
                    <a:pt x="13654321" y="5456268"/>
                  </a:lnTo>
                  <a:lnTo>
                    <a:pt x="13657032" y="5455455"/>
                  </a:lnTo>
                  <a:lnTo>
                    <a:pt x="13659410" y="5454499"/>
                  </a:lnTo>
                  <a:lnTo>
                    <a:pt x="13664973" y="5452539"/>
                  </a:lnTo>
                  <a:lnTo>
                    <a:pt x="13667544" y="5447333"/>
                  </a:lnTo>
                  <a:lnTo>
                    <a:pt x="13667866" y="5446682"/>
                  </a:lnTo>
                  <a:lnTo>
                    <a:pt x="13663945" y="5435554"/>
                  </a:lnTo>
                  <a:lnTo>
                    <a:pt x="13658087" y="5432662"/>
                  </a:lnTo>
                  <a:close/>
                </a:path>
                <a:path w="20060920" h="6071870">
                  <a:moveTo>
                    <a:pt x="6839062" y="2517193"/>
                  </a:moveTo>
                  <a:lnTo>
                    <a:pt x="6832921" y="2514967"/>
                  </a:lnTo>
                  <a:lnTo>
                    <a:pt x="6822176" y="2519839"/>
                  </a:lnTo>
                  <a:lnTo>
                    <a:pt x="6819949" y="2525980"/>
                  </a:lnTo>
                  <a:lnTo>
                    <a:pt x="6822385" y="2531352"/>
                  </a:lnTo>
                  <a:lnTo>
                    <a:pt x="6824488" y="2536584"/>
                  </a:lnTo>
                  <a:lnTo>
                    <a:pt x="6826536" y="2538245"/>
                  </a:lnTo>
                  <a:lnTo>
                    <a:pt x="6831202" y="2540236"/>
                  </a:lnTo>
                  <a:lnTo>
                    <a:pt x="6834437" y="2540040"/>
                  </a:lnTo>
                  <a:lnTo>
                    <a:pt x="6837290" y="2538893"/>
                  </a:lnTo>
                  <a:lnTo>
                    <a:pt x="6842662" y="2536457"/>
                  </a:lnTo>
                  <a:lnTo>
                    <a:pt x="6844889" y="2530316"/>
                  </a:lnTo>
                  <a:lnTo>
                    <a:pt x="6842453" y="2524943"/>
                  </a:lnTo>
                  <a:lnTo>
                    <a:pt x="6841498" y="2522566"/>
                  </a:lnTo>
                  <a:lnTo>
                    <a:pt x="6839062" y="2517193"/>
                  </a:lnTo>
                  <a:close/>
                </a:path>
                <a:path w="20060920" h="6071870">
                  <a:moveTo>
                    <a:pt x="2328963" y="542908"/>
                  </a:moveTo>
                  <a:lnTo>
                    <a:pt x="2322537" y="541349"/>
                  </a:lnTo>
                  <a:lnTo>
                    <a:pt x="2317356" y="544260"/>
                  </a:lnTo>
                  <a:lnTo>
                    <a:pt x="2315169" y="545690"/>
                  </a:lnTo>
                  <a:lnTo>
                    <a:pt x="2309988" y="548602"/>
                  </a:lnTo>
                  <a:lnTo>
                    <a:pt x="2308602" y="554314"/>
                  </a:lnTo>
                  <a:lnTo>
                    <a:pt x="2308429" y="555028"/>
                  </a:lnTo>
                  <a:lnTo>
                    <a:pt x="2311340" y="560209"/>
                  </a:lnTo>
                  <a:lnTo>
                    <a:pt x="2312438" y="562254"/>
                  </a:lnTo>
                  <a:lnTo>
                    <a:pt x="2314153" y="563773"/>
                  </a:lnTo>
                  <a:lnTo>
                    <a:pt x="2319486" y="566048"/>
                  </a:lnTo>
                  <a:lnTo>
                    <a:pt x="2322721" y="565852"/>
                  </a:lnTo>
                  <a:lnTo>
                    <a:pt x="2325858" y="564039"/>
                  </a:lnTo>
                  <a:lnTo>
                    <a:pt x="2328045" y="562608"/>
                  </a:lnTo>
                  <a:lnTo>
                    <a:pt x="2333226" y="559697"/>
                  </a:lnTo>
                  <a:lnTo>
                    <a:pt x="2334613" y="553984"/>
                  </a:lnTo>
                  <a:lnTo>
                    <a:pt x="2334786" y="553271"/>
                  </a:lnTo>
                  <a:lnTo>
                    <a:pt x="2328963" y="542908"/>
                  </a:lnTo>
                  <a:close/>
                </a:path>
                <a:path w="20060920" h="6071870">
                  <a:moveTo>
                    <a:pt x="13739213" y="5405023"/>
                  </a:moveTo>
                  <a:lnTo>
                    <a:pt x="13733650" y="5406983"/>
                  </a:lnTo>
                  <a:lnTo>
                    <a:pt x="13731272" y="5407939"/>
                  </a:lnTo>
                  <a:lnTo>
                    <a:pt x="13725708" y="5409898"/>
                  </a:lnTo>
                  <a:lnTo>
                    <a:pt x="13723138" y="5415105"/>
                  </a:lnTo>
                  <a:lnTo>
                    <a:pt x="13722817" y="5415756"/>
                  </a:lnTo>
                  <a:lnTo>
                    <a:pt x="13724777" y="5421319"/>
                  </a:lnTo>
                  <a:lnTo>
                    <a:pt x="13725924" y="5424173"/>
                  </a:lnTo>
                  <a:lnTo>
                    <a:pt x="13728163" y="5426310"/>
                  </a:lnTo>
                  <a:lnTo>
                    <a:pt x="13730830" y="5427448"/>
                  </a:lnTo>
                  <a:lnTo>
                    <a:pt x="13730353" y="5427638"/>
                  </a:lnTo>
                  <a:lnTo>
                    <a:pt x="13732687" y="5428634"/>
                  </a:lnTo>
                  <a:lnTo>
                    <a:pt x="13735447" y="5428629"/>
                  </a:lnTo>
                  <a:lnTo>
                    <a:pt x="13738158" y="5427816"/>
                  </a:lnTo>
                  <a:lnTo>
                    <a:pt x="13740535" y="5426860"/>
                  </a:lnTo>
                  <a:lnTo>
                    <a:pt x="13746098" y="5424899"/>
                  </a:lnTo>
                  <a:lnTo>
                    <a:pt x="13748670" y="5419693"/>
                  </a:lnTo>
                  <a:lnTo>
                    <a:pt x="13748992" y="5419042"/>
                  </a:lnTo>
                  <a:lnTo>
                    <a:pt x="13745071" y="5407915"/>
                  </a:lnTo>
                  <a:lnTo>
                    <a:pt x="13739213" y="5405023"/>
                  </a:lnTo>
                  <a:close/>
                </a:path>
                <a:path w="20060920" h="6071870">
                  <a:moveTo>
                    <a:pt x="6803482" y="2438983"/>
                  </a:moveTo>
                  <a:lnTo>
                    <a:pt x="6797340" y="2436758"/>
                  </a:lnTo>
                  <a:lnTo>
                    <a:pt x="6786595" y="2441628"/>
                  </a:lnTo>
                  <a:lnTo>
                    <a:pt x="6784369" y="2447770"/>
                  </a:lnTo>
                  <a:lnTo>
                    <a:pt x="6786805" y="2453142"/>
                  </a:lnTo>
                  <a:lnTo>
                    <a:pt x="6787761" y="2455520"/>
                  </a:lnTo>
                  <a:lnTo>
                    <a:pt x="6789050" y="2458040"/>
                  </a:lnTo>
                  <a:lnTo>
                    <a:pt x="6790956" y="2460035"/>
                  </a:lnTo>
                  <a:lnTo>
                    <a:pt x="6793289" y="2461030"/>
                  </a:lnTo>
                  <a:lnTo>
                    <a:pt x="6793431" y="2460697"/>
                  </a:lnTo>
                  <a:lnTo>
                    <a:pt x="6795764" y="2461692"/>
                  </a:lnTo>
                  <a:lnTo>
                    <a:pt x="6798857" y="2461830"/>
                  </a:lnTo>
                  <a:lnTo>
                    <a:pt x="6801710" y="2460682"/>
                  </a:lnTo>
                  <a:lnTo>
                    <a:pt x="6807083" y="2458247"/>
                  </a:lnTo>
                  <a:lnTo>
                    <a:pt x="6809308" y="2452105"/>
                  </a:lnTo>
                  <a:lnTo>
                    <a:pt x="6806873" y="2446733"/>
                  </a:lnTo>
                  <a:lnTo>
                    <a:pt x="6805918" y="2444356"/>
                  </a:lnTo>
                  <a:lnTo>
                    <a:pt x="6803482" y="2438983"/>
                  </a:lnTo>
                  <a:close/>
                </a:path>
                <a:path w="20060920" h="6071870">
                  <a:moveTo>
                    <a:pt x="13820149" y="5376908"/>
                  </a:moveTo>
                  <a:lnTo>
                    <a:pt x="13814585" y="5378868"/>
                  </a:lnTo>
                  <a:lnTo>
                    <a:pt x="13812206" y="5379824"/>
                  </a:lnTo>
                  <a:lnTo>
                    <a:pt x="13806643" y="5381784"/>
                  </a:lnTo>
                  <a:lnTo>
                    <a:pt x="13804072" y="5386991"/>
                  </a:lnTo>
                  <a:lnTo>
                    <a:pt x="13803751" y="5387641"/>
                  </a:lnTo>
                  <a:lnTo>
                    <a:pt x="13805712" y="5393204"/>
                  </a:lnTo>
                  <a:lnTo>
                    <a:pt x="13806524" y="5395915"/>
                  </a:lnTo>
                  <a:lnTo>
                    <a:pt x="13808765" y="5398053"/>
                  </a:lnTo>
                  <a:lnTo>
                    <a:pt x="13811431" y="5399190"/>
                  </a:lnTo>
                  <a:lnTo>
                    <a:pt x="13811288" y="5399524"/>
                  </a:lnTo>
                  <a:lnTo>
                    <a:pt x="13813622" y="5400519"/>
                  </a:lnTo>
                  <a:lnTo>
                    <a:pt x="13816382" y="5400514"/>
                  </a:lnTo>
                  <a:lnTo>
                    <a:pt x="13819092" y="5399700"/>
                  </a:lnTo>
                  <a:lnTo>
                    <a:pt x="13821470" y="5398746"/>
                  </a:lnTo>
                  <a:lnTo>
                    <a:pt x="13827033" y="5396786"/>
                  </a:lnTo>
                  <a:lnTo>
                    <a:pt x="13829605" y="5391578"/>
                  </a:lnTo>
                  <a:lnTo>
                    <a:pt x="13829927" y="5390928"/>
                  </a:lnTo>
                  <a:lnTo>
                    <a:pt x="13826006" y="5379801"/>
                  </a:lnTo>
                  <a:lnTo>
                    <a:pt x="13820149" y="5376908"/>
                  </a:lnTo>
                  <a:close/>
                </a:path>
                <a:path w="20060920" h="6071870">
                  <a:moveTo>
                    <a:pt x="2403071" y="501244"/>
                  </a:moveTo>
                  <a:lnTo>
                    <a:pt x="2396787" y="499352"/>
                  </a:lnTo>
                  <a:lnTo>
                    <a:pt x="2391605" y="502263"/>
                  </a:lnTo>
                  <a:lnTo>
                    <a:pt x="2389561" y="503361"/>
                  </a:lnTo>
                  <a:lnTo>
                    <a:pt x="2384380" y="506272"/>
                  </a:lnTo>
                  <a:lnTo>
                    <a:pt x="2382488" y="512556"/>
                  </a:lnTo>
                  <a:lnTo>
                    <a:pt x="2385399" y="517737"/>
                  </a:lnTo>
                  <a:lnTo>
                    <a:pt x="2386830" y="519923"/>
                  </a:lnTo>
                  <a:lnTo>
                    <a:pt x="2388545" y="521443"/>
                  </a:lnTo>
                  <a:lnTo>
                    <a:pt x="2390545" y="522296"/>
                  </a:lnTo>
                  <a:lnTo>
                    <a:pt x="2390403" y="522630"/>
                  </a:lnTo>
                  <a:lnTo>
                    <a:pt x="2393403" y="523909"/>
                  </a:lnTo>
                  <a:lnTo>
                    <a:pt x="2396638" y="523713"/>
                  </a:lnTo>
                  <a:lnTo>
                    <a:pt x="2399633" y="522234"/>
                  </a:lnTo>
                  <a:lnTo>
                    <a:pt x="2401819" y="520802"/>
                  </a:lnTo>
                  <a:lnTo>
                    <a:pt x="2407001" y="517890"/>
                  </a:lnTo>
                  <a:lnTo>
                    <a:pt x="2408893" y="511607"/>
                  </a:lnTo>
                  <a:lnTo>
                    <a:pt x="2403071" y="501244"/>
                  </a:lnTo>
                  <a:close/>
                </a:path>
                <a:path w="20060920" h="6071870">
                  <a:moveTo>
                    <a:pt x="6768568" y="2361057"/>
                  </a:moveTo>
                  <a:lnTo>
                    <a:pt x="6762568" y="2358498"/>
                  </a:lnTo>
                  <a:lnTo>
                    <a:pt x="6751823" y="2363370"/>
                  </a:lnTo>
                  <a:lnTo>
                    <a:pt x="6749265" y="2369369"/>
                  </a:lnTo>
                  <a:lnTo>
                    <a:pt x="6751700" y="2374742"/>
                  </a:lnTo>
                  <a:lnTo>
                    <a:pt x="6752655" y="2377119"/>
                  </a:lnTo>
                  <a:lnTo>
                    <a:pt x="6753947" y="2379641"/>
                  </a:lnTo>
                  <a:lnTo>
                    <a:pt x="6755851" y="2381634"/>
                  </a:lnTo>
                  <a:lnTo>
                    <a:pt x="6760851" y="2383766"/>
                  </a:lnTo>
                  <a:lnTo>
                    <a:pt x="6763610" y="2383762"/>
                  </a:lnTo>
                  <a:lnTo>
                    <a:pt x="6766463" y="2382615"/>
                  </a:lnTo>
                  <a:lnTo>
                    <a:pt x="6771836" y="2380179"/>
                  </a:lnTo>
                  <a:lnTo>
                    <a:pt x="6774394" y="2374180"/>
                  </a:lnTo>
                  <a:lnTo>
                    <a:pt x="6771959" y="2368807"/>
                  </a:lnTo>
                  <a:lnTo>
                    <a:pt x="6771004" y="2366430"/>
                  </a:lnTo>
                  <a:lnTo>
                    <a:pt x="6768568" y="2361057"/>
                  </a:lnTo>
                  <a:close/>
                </a:path>
                <a:path w="20060920" h="6071870">
                  <a:moveTo>
                    <a:pt x="13900701" y="5347842"/>
                  </a:moveTo>
                  <a:lnTo>
                    <a:pt x="13895138" y="5349802"/>
                  </a:lnTo>
                  <a:lnTo>
                    <a:pt x="13887530" y="5352861"/>
                  </a:lnTo>
                  <a:lnTo>
                    <a:pt x="13885120" y="5357742"/>
                  </a:lnTo>
                  <a:lnTo>
                    <a:pt x="13884638" y="5358719"/>
                  </a:lnTo>
                  <a:lnTo>
                    <a:pt x="13886598" y="5364282"/>
                  </a:lnTo>
                  <a:lnTo>
                    <a:pt x="13887411" y="5366993"/>
                  </a:lnTo>
                  <a:lnTo>
                    <a:pt x="13889650" y="5369129"/>
                  </a:lnTo>
                  <a:lnTo>
                    <a:pt x="13894649" y="5371261"/>
                  </a:lnTo>
                  <a:lnTo>
                    <a:pt x="13897409" y="5371258"/>
                  </a:lnTo>
                  <a:lnTo>
                    <a:pt x="13900120" y="5370444"/>
                  </a:lnTo>
                  <a:lnTo>
                    <a:pt x="13907728" y="5367386"/>
                  </a:lnTo>
                  <a:lnTo>
                    <a:pt x="13910138" y="5362505"/>
                  </a:lnTo>
                  <a:lnTo>
                    <a:pt x="13910620" y="5361529"/>
                  </a:lnTo>
                  <a:lnTo>
                    <a:pt x="13908660" y="5355966"/>
                  </a:lnTo>
                  <a:lnTo>
                    <a:pt x="13906558" y="5350734"/>
                  </a:lnTo>
                  <a:lnTo>
                    <a:pt x="13900701" y="5347842"/>
                  </a:lnTo>
                  <a:close/>
                </a:path>
                <a:path w="20060920" h="6071870">
                  <a:moveTo>
                    <a:pt x="6734130" y="2282940"/>
                  </a:moveTo>
                  <a:lnTo>
                    <a:pt x="6728131" y="2280381"/>
                  </a:lnTo>
                  <a:lnTo>
                    <a:pt x="6717385" y="2285253"/>
                  </a:lnTo>
                  <a:lnTo>
                    <a:pt x="6714826" y="2291252"/>
                  </a:lnTo>
                  <a:lnTo>
                    <a:pt x="6717263" y="2296625"/>
                  </a:lnTo>
                  <a:lnTo>
                    <a:pt x="6718217" y="2299002"/>
                  </a:lnTo>
                  <a:lnTo>
                    <a:pt x="6719506" y="2301522"/>
                  </a:lnTo>
                  <a:lnTo>
                    <a:pt x="6721413" y="2303516"/>
                  </a:lnTo>
                  <a:lnTo>
                    <a:pt x="6726413" y="2305649"/>
                  </a:lnTo>
                  <a:lnTo>
                    <a:pt x="6729172" y="2305645"/>
                  </a:lnTo>
                  <a:lnTo>
                    <a:pt x="6732025" y="2304498"/>
                  </a:lnTo>
                  <a:lnTo>
                    <a:pt x="6737397" y="2302063"/>
                  </a:lnTo>
                  <a:lnTo>
                    <a:pt x="6739957" y="2296063"/>
                  </a:lnTo>
                  <a:lnTo>
                    <a:pt x="6737520" y="2290691"/>
                  </a:lnTo>
                  <a:lnTo>
                    <a:pt x="6736566" y="2288313"/>
                  </a:lnTo>
                  <a:lnTo>
                    <a:pt x="6734130" y="2282940"/>
                  </a:lnTo>
                  <a:close/>
                </a:path>
                <a:path w="20060920" h="6071870">
                  <a:moveTo>
                    <a:pt x="2477987" y="459532"/>
                  </a:moveTo>
                  <a:lnTo>
                    <a:pt x="2471704" y="457639"/>
                  </a:lnTo>
                  <a:lnTo>
                    <a:pt x="2466523" y="460549"/>
                  </a:lnTo>
                  <a:lnTo>
                    <a:pt x="2464478" y="461647"/>
                  </a:lnTo>
                  <a:lnTo>
                    <a:pt x="2459297" y="464560"/>
                  </a:lnTo>
                  <a:lnTo>
                    <a:pt x="2457404" y="470844"/>
                  </a:lnTo>
                  <a:lnTo>
                    <a:pt x="2460316" y="476024"/>
                  </a:lnTo>
                  <a:lnTo>
                    <a:pt x="2461413" y="478069"/>
                  </a:lnTo>
                  <a:lnTo>
                    <a:pt x="2463462" y="479731"/>
                  </a:lnTo>
                  <a:lnTo>
                    <a:pt x="2468461" y="481863"/>
                  </a:lnTo>
                  <a:lnTo>
                    <a:pt x="2471697" y="481667"/>
                  </a:lnTo>
                  <a:lnTo>
                    <a:pt x="2474692" y="480187"/>
                  </a:lnTo>
                  <a:lnTo>
                    <a:pt x="2476735" y="479089"/>
                  </a:lnTo>
                  <a:lnTo>
                    <a:pt x="2481917" y="476178"/>
                  </a:lnTo>
                  <a:lnTo>
                    <a:pt x="2483810" y="469894"/>
                  </a:lnTo>
                  <a:lnTo>
                    <a:pt x="2477987" y="459532"/>
                  </a:lnTo>
                  <a:close/>
                </a:path>
                <a:path w="20060920" h="6071870">
                  <a:moveTo>
                    <a:pt x="13981395" y="5318444"/>
                  </a:moveTo>
                  <a:lnTo>
                    <a:pt x="13975832" y="5320404"/>
                  </a:lnTo>
                  <a:lnTo>
                    <a:pt x="13968224" y="5323462"/>
                  </a:lnTo>
                  <a:lnTo>
                    <a:pt x="13965814" y="5328342"/>
                  </a:lnTo>
                  <a:lnTo>
                    <a:pt x="13965331" y="5329319"/>
                  </a:lnTo>
                  <a:lnTo>
                    <a:pt x="13967292" y="5334884"/>
                  </a:lnTo>
                  <a:lnTo>
                    <a:pt x="13968438" y="5337735"/>
                  </a:lnTo>
                  <a:lnTo>
                    <a:pt x="13970345" y="5339731"/>
                  </a:lnTo>
                  <a:lnTo>
                    <a:pt x="13975346" y="5341864"/>
                  </a:lnTo>
                  <a:lnTo>
                    <a:pt x="13978104" y="5341858"/>
                  </a:lnTo>
                  <a:lnTo>
                    <a:pt x="13980814" y="5341044"/>
                  </a:lnTo>
                  <a:lnTo>
                    <a:pt x="13988424" y="5337987"/>
                  </a:lnTo>
                  <a:lnTo>
                    <a:pt x="13990834" y="5333106"/>
                  </a:lnTo>
                  <a:lnTo>
                    <a:pt x="13991317" y="5332130"/>
                  </a:lnTo>
                  <a:lnTo>
                    <a:pt x="13989357" y="5326567"/>
                  </a:lnTo>
                  <a:lnTo>
                    <a:pt x="13987254" y="5321335"/>
                  </a:lnTo>
                  <a:lnTo>
                    <a:pt x="13981395" y="5318444"/>
                  </a:lnTo>
                  <a:close/>
                </a:path>
                <a:path w="20060920" h="6071870">
                  <a:moveTo>
                    <a:pt x="6698834" y="2204064"/>
                  </a:moveTo>
                  <a:lnTo>
                    <a:pt x="6692692" y="2201838"/>
                  </a:lnTo>
                  <a:lnTo>
                    <a:pt x="6681948" y="2206709"/>
                  </a:lnTo>
                  <a:lnTo>
                    <a:pt x="6679722" y="2212851"/>
                  </a:lnTo>
                  <a:lnTo>
                    <a:pt x="6682158" y="2218223"/>
                  </a:lnTo>
                  <a:lnTo>
                    <a:pt x="6683113" y="2220601"/>
                  </a:lnTo>
                  <a:lnTo>
                    <a:pt x="6684402" y="2223120"/>
                  </a:lnTo>
                  <a:lnTo>
                    <a:pt x="6686309" y="2225116"/>
                  </a:lnTo>
                  <a:lnTo>
                    <a:pt x="6688642" y="2226111"/>
                  </a:lnTo>
                  <a:lnTo>
                    <a:pt x="6688784" y="2225778"/>
                  </a:lnTo>
                  <a:lnTo>
                    <a:pt x="6691118" y="2226773"/>
                  </a:lnTo>
                  <a:lnTo>
                    <a:pt x="6694210" y="2226910"/>
                  </a:lnTo>
                  <a:lnTo>
                    <a:pt x="6697063" y="2225763"/>
                  </a:lnTo>
                  <a:lnTo>
                    <a:pt x="6702435" y="2223328"/>
                  </a:lnTo>
                  <a:lnTo>
                    <a:pt x="6704661" y="2217186"/>
                  </a:lnTo>
                  <a:lnTo>
                    <a:pt x="6702225" y="2211814"/>
                  </a:lnTo>
                  <a:lnTo>
                    <a:pt x="6701270" y="2209436"/>
                  </a:lnTo>
                  <a:lnTo>
                    <a:pt x="6698834" y="2204064"/>
                  </a:lnTo>
                  <a:close/>
                </a:path>
                <a:path w="20060920" h="6071870">
                  <a:moveTo>
                    <a:pt x="2554477" y="419672"/>
                  </a:moveTo>
                  <a:lnTo>
                    <a:pt x="2547861" y="417637"/>
                  </a:lnTo>
                  <a:lnTo>
                    <a:pt x="2542821" y="420216"/>
                  </a:lnTo>
                  <a:lnTo>
                    <a:pt x="2540777" y="421313"/>
                  </a:lnTo>
                  <a:lnTo>
                    <a:pt x="2535737" y="423891"/>
                  </a:lnTo>
                  <a:lnTo>
                    <a:pt x="2533703" y="430508"/>
                  </a:lnTo>
                  <a:lnTo>
                    <a:pt x="2536281" y="435548"/>
                  </a:lnTo>
                  <a:lnTo>
                    <a:pt x="2537237" y="437924"/>
                  </a:lnTo>
                  <a:lnTo>
                    <a:pt x="2539285" y="439586"/>
                  </a:lnTo>
                  <a:lnTo>
                    <a:pt x="2544285" y="441719"/>
                  </a:lnTo>
                  <a:lnTo>
                    <a:pt x="2547520" y="441524"/>
                  </a:lnTo>
                  <a:lnTo>
                    <a:pt x="2550515" y="440043"/>
                  </a:lnTo>
                  <a:lnTo>
                    <a:pt x="2552560" y="438945"/>
                  </a:lnTo>
                  <a:lnTo>
                    <a:pt x="2557741" y="436034"/>
                  </a:lnTo>
                  <a:lnTo>
                    <a:pt x="2559633" y="429750"/>
                  </a:lnTo>
                  <a:lnTo>
                    <a:pt x="2554477" y="419672"/>
                  </a:lnTo>
                  <a:close/>
                </a:path>
                <a:path w="20060920" h="6071870">
                  <a:moveTo>
                    <a:pt x="14067565" y="5290986"/>
                  </a:moveTo>
                  <a:lnTo>
                    <a:pt x="14061566" y="5288427"/>
                  </a:lnTo>
                  <a:lnTo>
                    <a:pt x="14056003" y="5290387"/>
                  </a:lnTo>
                  <a:lnTo>
                    <a:pt x="14053625" y="5291343"/>
                  </a:lnTo>
                  <a:lnTo>
                    <a:pt x="14048062" y="5293303"/>
                  </a:lnTo>
                  <a:lnTo>
                    <a:pt x="14045503" y="5299303"/>
                  </a:lnTo>
                  <a:lnTo>
                    <a:pt x="14047462" y="5304867"/>
                  </a:lnTo>
                  <a:lnTo>
                    <a:pt x="14048610" y="5307719"/>
                  </a:lnTo>
                  <a:lnTo>
                    <a:pt x="14050515" y="5309713"/>
                  </a:lnTo>
                  <a:lnTo>
                    <a:pt x="14053182" y="5310851"/>
                  </a:lnTo>
                  <a:lnTo>
                    <a:pt x="14053657" y="5310660"/>
                  </a:lnTo>
                  <a:lnTo>
                    <a:pt x="14055991" y="5311655"/>
                  </a:lnTo>
                  <a:lnTo>
                    <a:pt x="14058751" y="5311651"/>
                  </a:lnTo>
                  <a:lnTo>
                    <a:pt x="14061461" y="5310838"/>
                  </a:lnTo>
                  <a:lnTo>
                    <a:pt x="14069068" y="5307780"/>
                  </a:lnTo>
                  <a:lnTo>
                    <a:pt x="14071628" y="5301780"/>
                  </a:lnTo>
                  <a:lnTo>
                    <a:pt x="14069668" y="5296216"/>
                  </a:lnTo>
                  <a:lnTo>
                    <a:pt x="14067565" y="5290986"/>
                  </a:lnTo>
                  <a:close/>
                </a:path>
                <a:path w="20060920" h="6071870">
                  <a:moveTo>
                    <a:pt x="6663303" y="2126663"/>
                  </a:moveTo>
                  <a:lnTo>
                    <a:pt x="6657161" y="2124437"/>
                  </a:lnTo>
                  <a:lnTo>
                    <a:pt x="6646416" y="2129309"/>
                  </a:lnTo>
                  <a:lnTo>
                    <a:pt x="6644190" y="2135450"/>
                  </a:lnTo>
                  <a:lnTo>
                    <a:pt x="6646625" y="2140822"/>
                  </a:lnTo>
                  <a:lnTo>
                    <a:pt x="6648538" y="2145577"/>
                  </a:lnTo>
                  <a:lnTo>
                    <a:pt x="6650587" y="2147239"/>
                  </a:lnTo>
                  <a:lnTo>
                    <a:pt x="6652920" y="2148234"/>
                  </a:lnTo>
                  <a:lnTo>
                    <a:pt x="6652778" y="2148568"/>
                  </a:lnTo>
                  <a:lnTo>
                    <a:pt x="6655444" y="2149705"/>
                  </a:lnTo>
                  <a:lnTo>
                    <a:pt x="6658678" y="2149510"/>
                  </a:lnTo>
                  <a:lnTo>
                    <a:pt x="6661531" y="2148363"/>
                  </a:lnTo>
                  <a:lnTo>
                    <a:pt x="6666903" y="2145927"/>
                  </a:lnTo>
                  <a:lnTo>
                    <a:pt x="6669130" y="2139786"/>
                  </a:lnTo>
                  <a:lnTo>
                    <a:pt x="6666694" y="2134412"/>
                  </a:lnTo>
                  <a:lnTo>
                    <a:pt x="6665739" y="2132035"/>
                  </a:lnTo>
                  <a:lnTo>
                    <a:pt x="6663303" y="2126663"/>
                  </a:lnTo>
                  <a:close/>
                </a:path>
                <a:path w="20060920" h="6071870">
                  <a:moveTo>
                    <a:pt x="2631349" y="380763"/>
                  </a:moveTo>
                  <a:lnTo>
                    <a:pt x="2624732" y="378729"/>
                  </a:lnTo>
                  <a:lnTo>
                    <a:pt x="2619693" y="381307"/>
                  </a:lnTo>
                  <a:lnTo>
                    <a:pt x="2617316" y="382262"/>
                  </a:lnTo>
                  <a:lnTo>
                    <a:pt x="2611943" y="384698"/>
                  </a:lnTo>
                  <a:lnTo>
                    <a:pt x="2609908" y="391315"/>
                  </a:lnTo>
                  <a:lnTo>
                    <a:pt x="2613775" y="398874"/>
                  </a:lnTo>
                  <a:lnTo>
                    <a:pt x="2615491" y="400394"/>
                  </a:lnTo>
                  <a:lnTo>
                    <a:pt x="2620824" y="402668"/>
                  </a:lnTo>
                  <a:lnTo>
                    <a:pt x="2623917" y="402806"/>
                  </a:lnTo>
                  <a:lnTo>
                    <a:pt x="2626912" y="401326"/>
                  </a:lnTo>
                  <a:lnTo>
                    <a:pt x="2628956" y="400228"/>
                  </a:lnTo>
                  <a:lnTo>
                    <a:pt x="2634329" y="397792"/>
                  </a:lnTo>
                  <a:lnTo>
                    <a:pt x="2636363" y="391175"/>
                  </a:lnTo>
                  <a:lnTo>
                    <a:pt x="2633785" y="386136"/>
                  </a:lnTo>
                  <a:lnTo>
                    <a:pt x="2631349" y="380763"/>
                  </a:lnTo>
                  <a:close/>
                </a:path>
                <a:path w="20060920" h="6071870">
                  <a:moveTo>
                    <a:pt x="14147402" y="5260828"/>
                  </a:moveTo>
                  <a:lnTo>
                    <a:pt x="14141404" y="5258269"/>
                  </a:lnTo>
                  <a:lnTo>
                    <a:pt x="14135840" y="5260229"/>
                  </a:lnTo>
                  <a:lnTo>
                    <a:pt x="14128231" y="5263286"/>
                  </a:lnTo>
                  <a:lnTo>
                    <a:pt x="14125672" y="5269286"/>
                  </a:lnTo>
                  <a:lnTo>
                    <a:pt x="14127632" y="5274849"/>
                  </a:lnTo>
                  <a:lnTo>
                    <a:pt x="14128779" y="5277702"/>
                  </a:lnTo>
                  <a:lnTo>
                    <a:pt x="14130686" y="5279698"/>
                  </a:lnTo>
                  <a:lnTo>
                    <a:pt x="14133353" y="5280836"/>
                  </a:lnTo>
                  <a:lnTo>
                    <a:pt x="14133495" y="5280502"/>
                  </a:lnTo>
                  <a:lnTo>
                    <a:pt x="14135827" y="5281497"/>
                  </a:lnTo>
                  <a:lnTo>
                    <a:pt x="14138588" y="5281492"/>
                  </a:lnTo>
                  <a:lnTo>
                    <a:pt x="14141299" y="5280679"/>
                  </a:lnTo>
                  <a:lnTo>
                    <a:pt x="14148906" y="5277622"/>
                  </a:lnTo>
                  <a:lnTo>
                    <a:pt x="14151466" y="5271621"/>
                  </a:lnTo>
                  <a:lnTo>
                    <a:pt x="14149505" y="5266058"/>
                  </a:lnTo>
                  <a:lnTo>
                    <a:pt x="14147402" y="5260828"/>
                  </a:lnTo>
                  <a:close/>
                </a:path>
                <a:path w="20060920" h="6071870">
                  <a:moveTo>
                    <a:pt x="6626439" y="2048693"/>
                  </a:moveTo>
                  <a:lnTo>
                    <a:pt x="6620297" y="2046467"/>
                  </a:lnTo>
                  <a:lnTo>
                    <a:pt x="6614924" y="2048903"/>
                  </a:lnTo>
                  <a:lnTo>
                    <a:pt x="6609885" y="2051481"/>
                  </a:lnTo>
                  <a:lnTo>
                    <a:pt x="6607659" y="2057623"/>
                  </a:lnTo>
                  <a:lnTo>
                    <a:pt x="6610095" y="2062995"/>
                  </a:lnTo>
                  <a:lnTo>
                    <a:pt x="6612006" y="2067749"/>
                  </a:lnTo>
                  <a:lnTo>
                    <a:pt x="6614055" y="2069411"/>
                  </a:lnTo>
                  <a:lnTo>
                    <a:pt x="6619054" y="2071543"/>
                  </a:lnTo>
                  <a:lnTo>
                    <a:pt x="6622148" y="2071681"/>
                  </a:lnTo>
                  <a:lnTo>
                    <a:pt x="6625143" y="2070201"/>
                  </a:lnTo>
                  <a:lnTo>
                    <a:pt x="6630182" y="2067624"/>
                  </a:lnTo>
                  <a:lnTo>
                    <a:pt x="6632408" y="2061482"/>
                  </a:lnTo>
                  <a:lnTo>
                    <a:pt x="6629971" y="2056110"/>
                  </a:lnTo>
                  <a:lnTo>
                    <a:pt x="6629017" y="2053733"/>
                  </a:lnTo>
                  <a:lnTo>
                    <a:pt x="6626439" y="2048693"/>
                  </a:lnTo>
                  <a:close/>
                </a:path>
                <a:path w="20060920" h="6071870">
                  <a:moveTo>
                    <a:pt x="2708177" y="343805"/>
                  </a:moveTo>
                  <a:lnTo>
                    <a:pt x="2702036" y="341580"/>
                  </a:lnTo>
                  <a:lnTo>
                    <a:pt x="2696663" y="344015"/>
                  </a:lnTo>
                  <a:lnTo>
                    <a:pt x="2694286" y="344971"/>
                  </a:lnTo>
                  <a:lnTo>
                    <a:pt x="2689246" y="347550"/>
                  </a:lnTo>
                  <a:lnTo>
                    <a:pt x="2687021" y="353690"/>
                  </a:lnTo>
                  <a:lnTo>
                    <a:pt x="2689456" y="359064"/>
                  </a:lnTo>
                  <a:lnTo>
                    <a:pt x="2690412" y="361441"/>
                  </a:lnTo>
                  <a:lnTo>
                    <a:pt x="2692461" y="363102"/>
                  </a:lnTo>
                  <a:lnTo>
                    <a:pt x="2697461" y="365235"/>
                  </a:lnTo>
                  <a:lnTo>
                    <a:pt x="2700553" y="365373"/>
                  </a:lnTo>
                  <a:lnTo>
                    <a:pt x="2703549" y="363893"/>
                  </a:lnTo>
                  <a:lnTo>
                    <a:pt x="2705926" y="362937"/>
                  </a:lnTo>
                  <a:lnTo>
                    <a:pt x="2710965" y="360359"/>
                  </a:lnTo>
                  <a:lnTo>
                    <a:pt x="2713191" y="354217"/>
                  </a:lnTo>
                  <a:lnTo>
                    <a:pt x="2710755" y="348844"/>
                  </a:lnTo>
                  <a:lnTo>
                    <a:pt x="2708177" y="343805"/>
                  </a:lnTo>
                  <a:close/>
                </a:path>
                <a:path w="20060920" h="6071870">
                  <a:moveTo>
                    <a:pt x="6588814" y="1971580"/>
                  </a:moveTo>
                  <a:lnTo>
                    <a:pt x="6582197" y="1969546"/>
                  </a:lnTo>
                  <a:lnTo>
                    <a:pt x="6577158" y="1972123"/>
                  </a:lnTo>
                  <a:lnTo>
                    <a:pt x="6571785" y="1974560"/>
                  </a:lnTo>
                  <a:lnTo>
                    <a:pt x="6569751" y="1981177"/>
                  </a:lnTo>
                  <a:lnTo>
                    <a:pt x="6572328" y="1986216"/>
                  </a:lnTo>
                  <a:lnTo>
                    <a:pt x="6573426" y="1988260"/>
                  </a:lnTo>
                  <a:lnTo>
                    <a:pt x="6574716" y="1990780"/>
                  </a:lnTo>
                  <a:lnTo>
                    <a:pt x="6576430" y="1992300"/>
                  </a:lnTo>
                  <a:lnTo>
                    <a:pt x="6578763" y="1993295"/>
                  </a:lnTo>
                  <a:lnTo>
                    <a:pt x="6578621" y="1993628"/>
                  </a:lnTo>
                  <a:lnTo>
                    <a:pt x="6581287" y="1994766"/>
                  </a:lnTo>
                  <a:lnTo>
                    <a:pt x="6584380" y="1994903"/>
                  </a:lnTo>
                  <a:lnTo>
                    <a:pt x="6587376" y="1993422"/>
                  </a:lnTo>
                  <a:lnTo>
                    <a:pt x="6592748" y="1990987"/>
                  </a:lnTo>
                  <a:lnTo>
                    <a:pt x="6594783" y="1984370"/>
                  </a:lnTo>
                  <a:lnTo>
                    <a:pt x="6592205" y="1979330"/>
                  </a:lnTo>
                  <a:lnTo>
                    <a:pt x="6591250" y="1976952"/>
                  </a:lnTo>
                  <a:lnTo>
                    <a:pt x="6588814" y="1971580"/>
                  </a:lnTo>
                  <a:close/>
                </a:path>
                <a:path w="20060920" h="6071870">
                  <a:moveTo>
                    <a:pt x="14227857" y="5230144"/>
                  </a:moveTo>
                  <a:lnTo>
                    <a:pt x="14221858" y="5227585"/>
                  </a:lnTo>
                  <a:lnTo>
                    <a:pt x="14216294" y="5229544"/>
                  </a:lnTo>
                  <a:lnTo>
                    <a:pt x="14208687" y="5232604"/>
                  </a:lnTo>
                  <a:lnTo>
                    <a:pt x="14206127" y="5238604"/>
                  </a:lnTo>
                  <a:lnTo>
                    <a:pt x="14208087" y="5244167"/>
                  </a:lnTo>
                  <a:lnTo>
                    <a:pt x="14209234" y="5247020"/>
                  </a:lnTo>
                  <a:lnTo>
                    <a:pt x="14211141" y="5249016"/>
                  </a:lnTo>
                  <a:lnTo>
                    <a:pt x="14213807" y="5250153"/>
                  </a:lnTo>
                  <a:lnTo>
                    <a:pt x="14213949" y="5249819"/>
                  </a:lnTo>
                  <a:lnTo>
                    <a:pt x="14216283" y="5250815"/>
                  </a:lnTo>
                  <a:lnTo>
                    <a:pt x="14219041" y="5250809"/>
                  </a:lnTo>
                  <a:lnTo>
                    <a:pt x="14221752" y="5249996"/>
                  </a:lnTo>
                  <a:lnTo>
                    <a:pt x="14229361" y="5246938"/>
                  </a:lnTo>
                  <a:lnTo>
                    <a:pt x="14231920" y="5240938"/>
                  </a:lnTo>
                  <a:lnTo>
                    <a:pt x="14229961" y="5235374"/>
                  </a:lnTo>
                  <a:lnTo>
                    <a:pt x="14227857" y="5230144"/>
                  </a:lnTo>
                  <a:close/>
                </a:path>
                <a:path w="20060920" h="6071870">
                  <a:moveTo>
                    <a:pt x="2786338" y="307417"/>
                  </a:moveTo>
                  <a:lnTo>
                    <a:pt x="2780197" y="305192"/>
                  </a:lnTo>
                  <a:lnTo>
                    <a:pt x="2774824" y="307627"/>
                  </a:lnTo>
                  <a:lnTo>
                    <a:pt x="2772447" y="308582"/>
                  </a:lnTo>
                  <a:lnTo>
                    <a:pt x="2767074" y="311018"/>
                  </a:lnTo>
                  <a:lnTo>
                    <a:pt x="2764849" y="317160"/>
                  </a:lnTo>
                  <a:lnTo>
                    <a:pt x="2767284" y="322532"/>
                  </a:lnTo>
                  <a:lnTo>
                    <a:pt x="2768573" y="325052"/>
                  </a:lnTo>
                  <a:lnTo>
                    <a:pt x="2770480" y="327047"/>
                  </a:lnTo>
                  <a:lnTo>
                    <a:pt x="2772813" y="328043"/>
                  </a:lnTo>
                  <a:lnTo>
                    <a:pt x="2772955" y="327709"/>
                  </a:lnTo>
                  <a:lnTo>
                    <a:pt x="2775288" y="328705"/>
                  </a:lnTo>
                  <a:lnTo>
                    <a:pt x="2778381" y="328842"/>
                  </a:lnTo>
                  <a:lnTo>
                    <a:pt x="2783611" y="326740"/>
                  </a:lnTo>
                  <a:lnTo>
                    <a:pt x="2788984" y="324303"/>
                  </a:lnTo>
                  <a:lnTo>
                    <a:pt x="2791210" y="318161"/>
                  </a:lnTo>
                  <a:lnTo>
                    <a:pt x="2786338" y="307417"/>
                  </a:lnTo>
                  <a:close/>
                </a:path>
                <a:path w="20060920" h="6071870">
                  <a:moveTo>
                    <a:pt x="6550097" y="1895184"/>
                  </a:moveTo>
                  <a:lnTo>
                    <a:pt x="6543479" y="1893149"/>
                  </a:lnTo>
                  <a:lnTo>
                    <a:pt x="6533401" y="1898305"/>
                  </a:lnTo>
                  <a:lnTo>
                    <a:pt x="6531581" y="1904226"/>
                  </a:lnTo>
                  <a:lnTo>
                    <a:pt x="6531367" y="1904922"/>
                  </a:lnTo>
                  <a:lnTo>
                    <a:pt x="6533945" y="1909962"/>
                  </a:lnTo>
                  <a:lnTo>
                    <a:pt x="6535042" y="1912006"/>
                  </a:lnTo>
                  <a:lnTo>
                    <a:pt x="6536331" y="1914525"/>
                  </a:lnTo>
                  <a:lnTo>
                    <a:pt x="6538046" y="1916044"/>
                  </a:lnTo>
                  <a:lnTo>
                    <a:pt x="6540380" y="1917040"/>
                  </a:lnTo>
                  <a:lnTo>
                    <a:pt x="6540522" y="1916706"/>
                  </a:lnTo>
                  <a:lnTo>
                    <a:pt x="6543188" y="1917844"/>
                  </a:lnTo>
                  <a:lnTo>
                    <a:pt x="6546282" y="1917981"/>
                  </a:lnTo>
                  <a:lnTo>
                    <a:pt x="6549276" y="1916502"/>
                  </a:lnTo>
                  <a:lnTo>
                    <a:pt x="6554315" y="1913924"/>
                  </a:lnTo>
                  <a:lnTo>
                    <a:pt x="6556135" y="1908003"/>
                  </a:lnTo>
                  <a:lnTo>
                    <a:pt x="6556350" y="1907306"/>
                  </a:lnTo>
                  <a:lnTo>
                    <a:pt x="6553772" y="1902268"/>
                  </a:lnTo>
                  <a:lnTo>
                    <a:pt x="6552674" y="1900224"/>
                  </a:lnTo>
                  <a:lnTo>
                    <a:pt x="6550097" y="1895184"/>
                  </a:lnTo>
                  <a:close/>
                </a:path>
                <a:path w="20060920" h="6071870">
                  <a:moveTo>
                    <a:pt x="14307646" y="5199177"/>
                  </a:moveTo>
                  <a:lnTo>
                    <a:pt x="14301312" y="5196475"/>
                  </a:lnTo>
                  <a:lnTo>
                    <a:pt x="14288474" y="5201637"/>
                  </a:lnTo>
                  <a:lnTo>
                    <a:pt x="14285773" y="5207969"/>
                  </a:lnTo>
                  <a:lnTo>
                    <a:pt x="14289022" y="5216053"/>
                  </a:lnTo>
                  <a:lnTo>
                    <a:pt x="14290929" y="5218047"/>
                  </a:lnTo>
                  <a:lnTo>
                    <a:pt x="14293595" y="5219184"/>
                  </a:lnTo>
                  <a:lnTo>
                    <a:pt x="14293737" y="5218851"/>
                  </a:lnTo>
                  <a:lnTo>
                    <a:pt x="14296071" y="5219847"/>
                  </a:lnTo>
                  <a:lnTo>
                    <a:pt x="14298686" y="5220175"/>
                  </a:lnTo>
                  <a:lnTo>
                    <a:pt x="14309149" y="5215971"/>
                  </a:lnTo>
                  <a:lnTo>
                    <a:pt x="14311850" y="5209638"/>
                  </a:lnTo>
                  <a:lnTo>
                    <a:pt x="14307646" y="5199177"/>
                  </a:lnTo>
                  <a:close/>
                </a:path>
                <a:path w="20060920" h="6071870">
                  <a:moveTo>
                    <a:pt x="2865122" y="273264"/>
                  </a:moveTo>
                  <a:lnTo>
                    <a:pt x="2859122" y="270704"/>
                  </a:lnTo>
                  <a:lnTo>
                    <a:pt x="2853750" y="273140"/>
                  </a:lnTo>
                  <a:lnTo>
                    <a:pt x="2851373" y="274095"/>
                  </a:lnTo>
                  <a:lnTo>
                    <a:pt x="2845809" y="276056"/>
                  </a:lnTo>
                  <a:lnTo>
                    <a:pt x="2843108" y="282389"/>
                  </a:lnTo>
                  <a:lnTo>
                    <a:pt x="2845543" y="287761"/>
                  </a:lnTo>
                  <a:lnTo>
                    <a:pt x="2846832" y="290281"/>
                  </a:lnTo>
                  <a:lnTo>
                    <a:pt x="2848739" y="292276"/>
                  </a:lnTo>
                  <a:lnTo>
                    <a:pt x="2854071" y="294551"/>
                  </a:lnTo>
                  <a:lnTo>
                    <a:pt x="2856831" y="294546"/>
                  </a:lnTo>
                  <a:lnTo>
                    <a:pt x="2862062" y="292444"/>
                  </a:lnTo>
                  <a:lnTo>
                    <a:pt x="2867434" y="290007"/>
                  </a:lnTo>
                  <a:lnTo>
                    <a:pt x="2869993" y="284008"/>
                  </a:lnTo>
                  <a:lnTo>
                    <a:pt x="2865122" y="273264"/>
                  </a:lnTo>
                  <a:close/>
                </a:path>
                <a:path w="20060920" h="6071870">
                  <a:moveTo>
                    <a:pt x="6510428" y="1819170"/>
                  </a:moveTo>
                  <a:lnTo>
                    <a:pt x="6492031" y="1829050"/>
                  </a:lnTo>
                  <a:lnTo>
                    <a:pt x="6494609" y="1834089"/>
                  </a:lnTo>
                  <a:lnTo>
                    <a:pt x="6496805" y="1838177"/>
                  </a:lnTo>
                  <a:lnTo>
                    <a:pt x="6498854" y="1839839"/>
                  </a:lnTo>
                  <a:lnTo>
                    <a:pt x="6500854" y="1840692"/>
                  </a:lnTo>
                  <a:lnTo>
                    <a:pt x="6500711" y="1841026"/>
                  </a:lnTo>
                  <a:lnTo>
                    <a:pt x="6503711" y="1842305"/>
                  </a:lnTo>
                  <a:lnTo>
                    <a:pt x="6506946" y="1842109"/>
                  </a:lnTo>
                  <a:lnTo>
                    <a:pt x="6509941" y="1840630"/>
                  </a:lnTo>
                  <a:lnTo>
                    <a:pt x="6515122" y="1837717"/>
                  </a:lnTo>
                  <a:lnTo>
                    <a:pt x="6516700" y="1832483"/>
                  </a:lnTo>
                  <a:lnTo>
                    <a:pt x="6517015" y="1831435"/>
                  </a:lnTo>
                  <a:lnTo>
                    <a:pt x="6514438" y="1826395"/>
                  </a:lnTo>
                  <a:lnTo>
                    <a:pt x="6513340" y="1824351"/>
                  </a:lnTo>
                  <a:lnTo>
                    <a:pt x="6510428" y="1819170"/>
                  </a:lnTo>
                  <a:close/>
                </a:path>
                <a:path w="20060920" h="6071870">
                  <a:moveTo>
                    <a:pt x="14387243" y="5167733"/>
                  </a:moveTo>
                  <a:lnTo>
                    <a:pt x="14380909" y="5165032"/>
                  </a:lnTo>
                  <a:lnTo>
                    <a:pt x="14368071" y="5170193"/>
                  </a:lnTo>
                  <a:lnTo>
                    <a:pt x="14365370" y="5176526"/>
                  </a:lnTo>
                  <a:lnTo>
                    <a:pt x="14368619" y="5184609"/>
                  </a:lnTo>
                  <a:lnTo>
                    <a:pt x="14370859" y="5186747"/>
                  </a:lnTo>
                  <a:lnTo>
                    <a:pt x="14373193" y="5187742"/>
                  </a:lnTo>
                  <a:lnTo>
                    <a:pt x="14373335" y="5187409"/>
                  </a:lnTo>
                  <a:lnTo>
                    <a:pt x="14375668" y="5188404"/>
                  </a:lnTo>
                  <a:lnTo>
                    <a:pt x="14378283" y="5188732"/>
                  </a:lnTo>
                  <a:lnTo>
                    <a:pt x="14388746" y="5184527"/>
                  </a:lnTo>
                  <a:lnTo>
                    <a:pt x="14391447" y="5178194"/>
                  </a:lnTo>
                  <a:lnTo>
                    <a:pt x="14387243" y="5167733"/>
                  </a:lnTo>
                  <a:close/>
                </a:path>
                <a:path w="20060920" h="6071870">
                  <a:moveTo>
                    <a:pt x="2944479" y="240535"/>
                  </a:moveTo>
                  <a:lnTo>
                    <a:pt x="2938146" y="237834"/>
                  </a:lnTo>
                  <a:lnTo>
                    <a:pt x="2925308" y="242995"/>
                  </a:lnTo>
                  <a:lnTo>
                    <a:pt x="2922606" y="249328"/>
                  </a:lnTo>
                  <a:lnTo>
                    <a:pt x="2924709" y="254558"/>
                  </a:lnTo>
                  <a:lnTo>
                    <a:pt x="2925998" y="257078"/>
                  </a:lnTo>
                  <a:lnTo>
                    <a:pt x="2928238" y="259216"/>
                  </a:lnTo>
                  <a:lnTo>
                    <a:pt x="2930571" y="260211"/>
                  </a:lnTo>
                  <a:lnTo>
                    <a:pt x="2930095" y="260402"/>
                  </a:lnTo>
                  <a:lnTo>
                    <a:pt x="2932761" y="261539"/>
                  </a:lnTo>
                  <a:lnTo>
                    <a:pt x="2935521" y="261534"/>
                  </a:lnTo>
                  <a:lnTo>
                    <a:pt x="2945982" y="257329"/>
                  </a:lnTo>
                  <a:lnTo>
                    <a:pt x="2948684" y="250996"/>
                  </a:lnTo>
                  <a:lnTo>
                    <a:pt x="2944479" y="240535"/>
                  </a:lnTo>
                  <a:close/>
                </a:path>
                <a:path w="20060920" h="6071870">
                  <a:moveTo>
                    <a:pt x="6469618" y="1743063"/>
                  </a:moveTo>
                  <a:lnTo>
                    <a:pt x="6463334" y="1741169"/>
                  </a:lnTo>
                  <a:lnTo>
                    <a:pt x="6452971" y="1746992"/>
                  </a:lnTo>
                  <a:lnTo>
                    <a:pt x="6451078" y="1753276"/>
                  </a:lnTo>
                  <a:lnTo>
                    <a:pt x="6453990" y="1758457"/>
                  </a:lnTo>
                  <a:lnTo>
                    <a:pt x="6456186" y="1762546"/>
                  </a:lnTo>
                  <a:lnTo>
                    <a:pt x="6458234" y="1764207"/>
                  </a:lnTo>
                  <a:lnTo>
                    <a:pt x="6463234" y="1766340"/>
                  </a:lnTo>
                  <a:lnTo>
                    <a:pt x="6466468" y="1766144"/>
                  </a:lnTo>
                  <a:lnTo>
                    <a:pt x="6469464" y="1764663"/>
                  </a:lnTo>
                  <a:lnTo>
                    <a:pt x="6474645" y="1761752"/>
                  </a:lnTo>
                  <a:lnTo>
                    <a:pt x="6476538" y="1755469"/>
                  </a:lnTo>
                  <a:lnTo>
                    <a:pt x="6473627" y="1750288"/>
                  </a:lnTo>
                  <a:lnTo>
                    <a:pt x="6472529" y="1748243"/>
                  </a:lnTo>
                  <a:lnTo>
                    <a:pt x="6469618" y="1743063"/>
                  </a:lnTo>
                  <a:close/>
                </a:path>
                <a:path w="20060920" h="6071870">
                  <a:moveTo>
                    <a:pt x="14466982" y="5135957"/>
                  </a:moveTo>
                  <a:lnTo>
                    <a:pt x="14460648" y="5133255"/>
                  </a:lnTo>
                  <a:lnTo>
                    <a:pt x="14447810" y="5138417"/>
                  </a:lnTo>
                  <a:lnTo>
                    <a:pt x="14445108" y="5144750"/>
                  </a:lnTo>
                  <a:lnTo>
                    <a:pt x="14448358" y="5152833"/>
                  </a:lnTo>
                  <a:lnTo>
                    <a:pt x="14450598" y="5154970"/>
                  </a:lnTo>
                  <a:lnTo>
                    <a:pt x="14452932" y="5155965"/>
                  </a:lnTo>
                  <a:lnTo>
                    <a:pt x="14452739" y="5155490"/>
                  </a:lnTo>
                  <a:lnTo>
                    <a:pt x="14455406" y="5156628"/>
                  </a:lnTo>
                  <a:lnTo>
                    <a:pt x="14458024" y="5156956"/>
                  </a:lnTo>
                  <a:lnTo>
                    <a:pt x="14468484" y="5152751"/>
                  </a:lnTo>
                  <a:lnTo>
                    <a:pt x="14471186" y="5146418"/>
                  </a:lnTo>
                  <a:lnTo>
                    <a:pt x="14466982" y="5135957"/>
                  </a:lnTo>
                  <a:close/>
                </a:path>
                <a:path w="20060920" h="6071870">
                  <a:moveTo>
                    <a:pt x="6427905" y="1668145"/>
                  </a:moveTo>
                  <a:lnTo>
                    <a:pt x="6421622" y="1666253"/>
                  </a:lnTo>
                  <a:lnTo>
                    <a:pt x="6411259" y="1672075"/>
                  </a:lnTo>
                  <a:lnTo>
                    <a:pt x="6409366" y="1678359"/>
                  </a:lnTo>
                  <a:lnTo>
                    <a:pt x="6412277" y="1683541"/>
                  </a:lnTo>
                  <a:lnTo>
                    <a:pt x="6415139" y="1687913"/>
                  </a:lnTo>
                  <a:lnTo>
                    <a:pt x="6416855" y="1689432"/>
                  </a:lnTo>
                  <a:lnTo>
                    <a:pt x="6421522" y="1691423"/>
                  </a:lnTo>
                  <a:lnTo>
                    <a:pt x="6424757" y="1691227"/>
                  </a:lnTo>
                  <a:lnTo>
                    <a:pt x="6427751" y="1689747"/>
                  </a:lnTo>
                  <a:lnTo>
                    <a:pt x="6432932" y="1686837"/>
                  </a:lnTo>
                  <a:lnTo>
                    <a:pt x="6434826" y="1680553"/>
                  </a:lnTo>
                  <a:lnTo>
                    <a:pt x="6431914" y="1675371"/>
                  </a:lnTo>
                  <a:lnTo>
                    <a:pt x="6430816" y="1673326"/>
                  </a:lnTo>
                  <a:lnTo>
                    <a:pt x="6427905" y="1668145"/>
                  </a:lnTo>
                  <a:close/>
                </a:path>
                <a:path w="20060920" h="6071870">
                  <a:moveTo>
                    <a:pt x="3024075" y="209093"/>
                  </a:moveTo>
                  <a:lnTo>
                    <a:pt x="3018076" y="206533"/>
                  </a:lnTo>
                  <a:lnTo>
                    <a:pt x="3012512" y="208493"/>
                  </a:lnTo>
                  <a:lnTo>
                    <a:pt x="3004904" y="211552"/>
                  </a:lnTo>
                  <a:lnTo>
                    <a:pt x="3002345" y="217551"/>
                  </a:lnTo>
                  <a:lnTo>
                    <a:pt x="3004305" y="223115"/>
                  </a:lnTo>
                  <a:lnTo>
                    <a:pt x="3005452" y="225968"/>
                  </a:lnTo>
                  <a:lnTo>
                    <a:pt x="3007359" y="227963"/>
                  </a:lnTo>
                  <a:lnTo>
                    <a:pt x="3010026" y="229100"/>
                  </a:lnTo>
                  <a:lnTo>
                    <a:pt x="3010168" y="228767"/>
                  </a:lnTo>
                  <a:lnTo>
                    <a:pt x="3012501" y="229762"/>
                  </a:lnTo>
                  <a:lnTo>
                    <a:pt x="3015260" y="229758"/>
                  </a:lnTo>
                  <a:lnTo>
                    <a:pt x="3017971" y="228945"/>
                  </a:lnTo>
                  <a:lnTo>
                    <a:pt x="3025579" y="225885"/>
                  </a:lnTo>
                  <a:lnTo>
                    <a:pt x="3028138" y="219887"/>
                  </a:lnTo>
                  <a:lnTo>
                    <a:pt x="3026178" y="214323"/>
                  </a:lnTo>
                  <a:lnTo>
                    <a:pt x="3024075" y="209093"/>
                  </a:lnTo>
                  <a:close/>
                </a:path>
                <a:path w="20060920" h="6071870">
                  <a:moveTo>
                    <a:pt x="14546386" y="5104039"/>
                  </a:moveTo>
                  <a:lnTo>
                    <a:pt x="14539912" y="5101671"/>
                  </a:lnTo>
                  <a:lnTo>
                    <a:pt x="14527073" y="5106831"/>
                  </a:lnTo>
                  <a:lnTo>
                    <a:pt x="14524372" y="5113164"/>
                  </a:lnTo>
                  <a:lnTo>
                    <a:pt x="14526474" y="5118395"/>
                  </a:lnTo>
                  <a:lnTo>
                    <a:pt x="14527763" y="5120913"/>
                  </a:lnTo>
                  <a:lnTo>
                    <a:pt x="14530004" y="5123051"/>
                  </a:lnTo>
                  <a:lnTo>
                    <a:pt x="14532336" y="5124046"/>
                  </a:lnTo>
                  <a:lnTo>
                    <a:pt x="14531861" y="5124237"/>
                  </a:lnTo>
                  <a:lnTo>
                    <a:pt x="14534528" y="5125375"/>
                  </a:lnTo>
                  <a:lnTo>
                    <a:pt x="14537288" y="5125370"/>
                  </a:lnTo>
                  <a:lnTo>
                    <a:pt x="14542518" y="5123268"/>
                  </a:lnTo>
                  <a:lnTo>
                    <a:pt x="14548081" y="5121308"/>
                  </a:lnTo>
                  <a:lnTo>
                    <a:pt x="14549826" y="5116536"/>
                  </a:lnTo>
                  <a:lnTo>
                    <a:pt x="14550449" y="5114832"/>
                  </a:lnTo>
                  <a:lnTo>
                    <a:pt x="14548347" y="5109602"/>
                  </a:lnTo>
                  <a:lnTo>
                    <a:pt x="14546386" y="5104039"/>
                  </a:lnTo>
                  <a:close/>
                </a:path>
                <a:path w="20060920" h="6071870">
                  <a:moveTo>
                    <a:pt x="6385384" y="1593277"/>
                  </a:moveTo>
                  <a:lnTo>
                    <a:pt x="6378958" y="1591718"/>
                  </a:lnTo>
                  <a:lnTo>
                    <a:pt x="6368595" y="1597541"/>
                  </a:lnTo>
                  <a:lnTo>
                    <a:pt x="6367036" y="1603967"/>
                  </a:lnTo>
                  <a:lnTo>
                    <a:pt x="6369947" y="1609148"/>
                  </a:lnTo>
                  <a:lnTo>
                    <a:pt x="6371378" y="1611335"/>
                  </a:lnTo>
                  <a:lnTo>
                    <a:pt x="6372476" y="1613378"/>
                  </a:lnTo>
                  <a:lnTo>
                    <a:pt x="6374192" y="1614898"/>
                  </a:lnTo>
                  <a:lnTo>
                    <a:pt x="6379524" y="1617172"/>
                  </a:lnTo>
                  <a:lnTo>
                    <a:pt x="6382759" y="1616978"/>
                  </a:lnTo>
                  <a:lnTo>
                    <a:pt x="6385897" y="1615164"/>
                  </a:lnTo>
                  <a:lnTo>
                    <a:pt x="6391078" y="1612253"/>
                  </a:lnTo>
                  <a:lnTo>
                    <a:pt x="6392637" y="1605827"/>
                  </a:lnTo>
                  <a:lnTo>
                    <a:pt x="6389726" y="1600646"/>
                  </a:lnTo>
                  <a:lnTo>
                    <a:pt x="6388295" y="1598459"/>
                  </a:lnTo>
                  <a:lnTo>
                    <a:pt x="6385384" y="1593277"/>
                  </a:lnTo>
                  <a:close/>
                </a:path>
                <a:path w="20060920" h="6071870">
                  <a:moveTo>
                    <a:pt x="3099579" y="177086"/>
                  </a:moveTo>
                  <a:lnTo>
                    <a:pt x="3094016" y="179046"/>
                  </a:lnTo>
                  <a:lnTo>
                    <a:pt x="3091638" y="180002"/>
                  </a:lnTo>
                  <a:lnTo>
                    <a:pt x="3086075" y="181962"/>
                  </a:lnTo>
                  <a:lnTo>
                    <a:pt x="3083504" y="187168"/>
                  </a:lnTo>
                  <a:lnTo>
                    <a:pt x="3083182" y="187819"/>
                  </a:lnTo>
                  <a:lnTo>
                    <a:pt x="3085143" y="193383"/>
                  </a:lnTo>
                  <a:lnTo>
                    <a:pt x="3085956" y="196094"/>
                  </a:lnTo>
                  <a:lnTo>
                    <a:pt x="3088196" y="198230"/>
                  </a:lnTo>
                  <a:lnTo>
                    <a:pt x="3090863" y="199367"/>
                  </a:lnTo>
                  <a:lnTo>
                    <a:pt x="3090720" y="199702"/>
                  </a:lnTo>
                  <a:lnTo>
                    <a:pt x="3093053" y="200697"/>
                  </a:lnTo>
                  <a:lnTo>
                    <a:pt x="3095813" y="200692"/>
                  </a:lnTo>
                  <a:lnTo>
                    <a:pt x="3098524" y="199879"/>
                  </a:lnTo>
                  <a:lnTo>
                    <a:pt x="3100901" y="198923"/>
                  </a:lnTo>
                  <a:lnTo>
                    <a:pt x="3106465" y="196963"/>
                  </a:lnTo>
                  <a:lnTo>
                    <a:pt x="3109036" y="191756"/>
                  </a:lnTo>
                  <a:lnTo>
                    <a:pt x="3109357" y="191105"/>
                  </a:lnTo>
                  <a:lnTo>
                    <a:pt x="3105437" y="179978"/>
                  </a:lnTo>
                  <a:lnTo>
                    <a:pt x="3099579" y="177086"/>
                  </a:lnTo>
                  <a:close/>
                </a:path>
                <a:path w="20060920" h="6071870">
                  <a:moveTo>
                    <a:pt x="14626410" y="5071596"/>
                  </a:moveTo>
                  <a:lnTo>
                    <a:pt x="14619935" y="5069228"/>
                  </a:lnTo>
                  <a:lnTo>
                    <a:pt x="14612329" y="5072287"/>
                  </a:lnTo>
                  <a:lnTo>
                    <a:pt x="14606764" y="5074246"/>
                  </a:lnTo>
                  <a:lnTo>
                    <a:pt x="14605020" y="5079017"/>
                  </a:lnTo>
                  <a:lnTo>
                    <a:pt x="14604396" y="5080721"/>
                  </a:lnTo>
                  <a:lnTo>
                    <a:pt x="14607454" y="5088329"/>
                  </a:lnTo>
                  <a:lnTo>
                    <a:pt x="14609693" y="5090466"/>
                  </a:lnTo>
                  <a:lnTo>
                    <a:pt x="14612026" y="5091461"/>
                  </a:lnTo>
                  <a:lnTo>
                    <a:pt x="14611884" y="5091794"/>
                  </a:lnTo>
                  <a:lnTo>
                    <a:pt x="14614551" y="5092932"/>
                  </a:lnTo>
                  <a:lnTo>
                    <a:pt x="14617311" y="5092927"/>
                  </a:lnTo>
                  <a:lnTo>
                    <a:pt x="14622541" y="5090825"/>
                  </a:lnTo>
                  <a:lnTo>
                    <a:pt x="14628104" y="5088864"/>
                  </a:lnTo>
                  <a:lnTo>
                    <a:pt x="14629849" y="5084093"/>
                  </a:lnTo>
                  <a:lnTo>
                    <a:pt x="14630472" y="5082389"/>
                  </a:lnTo>
                  <a:lnTo>
                    <a:pt x="14628370" y="5077159"/>
                  </a:lnTo>
                  <a:lnTo>
                    <a:pt x="14626410" y="5071596"/>
                  </a:lnTo>
                  <a:close/>
                </a:path>
                <a:path w="20060920" h="6071870">
                  <a:moveTo>
                    <a:pt x="6341152" y="1519649"/>
                  </a:moveTo>
                  <a:lnTo>
                    <a:pt x="6334393" y="1517948"/>
                  </a:lnTo>
                  <a:lnTo>
                    <a:pt x="6324697" y="1524056"/>
                  </a:lnTo>
                  <a:lnTo>
                    <a:pt x="6322994" y="1530815"/>
                  </a:lnTo>
                  <a:lnTo>
                    <a:pt x="6326048" y="1535662"/>
                  </a:lnTo>
                  <a:lnTo>
                    <a:pt x="6327479" y="1537849"/>
                  </a:lnTo>
                  <a:lnTo>
                    <a:pt x="6328719" y="1539560"/>
                  </a:lnTo>
                  <a:lnTo>
                    <a:pt x="6330435" y="1541080"/>
                  </a:lnTo>
                  <a:lnTo>
                    <a:pt x="6335434" y="1543213"/>
                  </a:lnTo>
                  <a:lnTo>
                    <a:pt x="6339003" y="1543159"/>
                  </a:lnTo>
                  <a:lnTo>
                    <a:pt x="6342140" y="1541345"/>
                  </a:lnTo>
                  <a:lnTo>
                    <a:pt x="6346988" y="1538292"/>
                  </a:lnTo>
                  <a:lnTo>
                    <a:pt x="6348689" y="1531532"/>
                  </a:lnTo>
                  <a:lnTo>
                    <a:pt x="6345635" y="1526685"/>
                  </a:lnTo>
                  <a:lnTo>
                    <a:pt x="6344205" y="1524498"/>
                  </a:lnTo>
                  <a:lnTo>
                    <a:pt x="6341152" y="1519649"/>
                  </a:lnTo>
                  <a:close/>
                </a:path>
                <a:path w="20060920" h="6071870">
                  <a:moveTo>
                    <a:pt x="3180848" y="149114"/>
                  </a:moveTo>
                  <a:lnTo>
                    <a:pt x="3175284" y="151073"/>
                  </a:lnTo>
                  <a:lnTo>
                    <a:pt x="3172907" y="152029"/>
                  </a:lnTo>
                  <a:lnTo>
                    <a:pt x="3167343" y="153989"/>
                  </a:lnTo>
                  <a:lnTo>
                    <a:pt x="3164297" y="159387"/>
                  </a:lnTo>
                  <a:lnTo>
                    <a:pt x="3164117" y="159704"/>
                  </a:lnTo>
                  <a:lnTo>
                    <a:pt x="3166078" y="165268"/>
                  </a:lnTo>
                  <a:lnTo>
                    <a:pt x="3167082" y="168454"/>
                  </a:lnTo>
                  <a:lnTo>
                    <a:pt x="3169322" y="170592"/>
                  </a:lnTo>
                  <a:lnTo>
                    <a:pt x="3174322" y="172725"/>
                  </a:lnTo>
                  <a:lnTo>
                    <a:pt x="3176606" y="172911"/>
                  </a:lnTo>
                  <a:lnTo>
                    <a:pt x="3179317" y="172097"/>
                  </a:lnTo>
                  <a:lnTo>
                    <a:pt x="3181694" y="171141"/>
                  </a:lnTo>
                  <a:lnTo>
                    <a:pt x="3187257" y="169181"/>
                  </a:lnTo>
                  <a:lnTo>
                    <a:pt x="3190304" y="163783"/>
                  </a:lnTo>
                  <a:lnTo>
                    <a:pt x="3190483" y="163466"/>
                  </a:lnTo>
                  <a:lnTo>
                    <a:pt x="3186562" y="152339"/>
                  </a:lnTo>
                  <a:lnTo>
                    <a:pt x="3180848" y="149114"/>
                  </a:lnTo>
                  <a:close/>
                </a:path>
                <a:path w="20060920" h="6071870">
                  <a:moveTo>
                    <a:pt x="14705625" y="5039203"/>
                  </a:moveTo>
                  <a:lnTo>
                    <a:pt x="14699149" y="5036834"/>
                  </a:lnTo>
                  <a:lnTo>
                    <a:pt x="14691541" y="5039892"/>
                  </a:lnTo>
                  <a:lnTo>
                    <a:pt x="14685978" y="5041852"/>
                  </a:lnTo>
                  <a:lnTo>
                    <a:pt x="14684234" y="5046623"/>
                  </a:lnTo>
                  <a:lnTo>
                    <a:pt x="14683610" y="5048327"/>
                  </a:lnTo>
                  <a:lnTo>
                    <a:pt x="14686668" y="5055935"/>
                  </a:lnTo>
                  <a:lnTo>
                    <a:pt x="14688909" y="5058073"/>
                  </a:lnTo>
                  <a:lnTo>
                    <a:pt x="14691241" y="5059068"/>
                  </a:lnTo>
                  <a:lnTo>
                    <a:pt x="14691099" y="5059401"/>
                  </a:lnTo>
                  <a:lnTo>
                    <a:pt x="14693766" y="5060539"/>
                  </a:lnTo>
                  <a:lnTo>
                    <a:pt x="14696524" y="5060533"/>
                  </a:lnTo>
                  <a:lnTo>
                    <a:pt x="14701756" y="5058432"/>
                  </a:lnTo>
                  <a:lnTo>
                    <a:pt x="14707320" y="5056471"/>
                  </a:lnTo>
                  <a:lnTo>
                    <a:pt x="14709065" y="5051700"/>
                  </a:lnTo>
                  <a:lnTo>
                    <a:pt x="14709689" y="5049996"/>
                  </a:lnTo>
                  <a:lnTo>
                    <a:pt x="14707585" y="5044766"/>
                  </a:lnTo>
                  <a:lnTo>
                    <a:pt x="14705625" y="5039203"/>
                  </a:lnTo>
                  <a:close/>
                </a:path>
                <a:path w="20060920" h="6071870">
                  <a:moveTo>
                    <a:pt x="6295684" y="1447071"/>
                  </a:moveTo>
                  <a:lnTo>
                    <a:pt x="6289258" y="1445512"/>
                  </a:lnTo>
                  <a:lnTo>
                    <a:pt x="6279562" y="1451618"/>
                  </a:lnTo>
                  <a:lnTo>
                    <a:pt x="6278003" y="1458045"/>
                  </a:lnTo>
                  <a:lnTo>
                    <a:pt x="6281056" y="1462893"/>
                  </a:lnTo>
                  <a:lnTo>
                    <a:pt x="6282487" y="1465079"/>
                  </a:lnTo>
                  <a:lnTo>
                    <a:pt x="6283727" y="1466790"/>
                  </a:lnTo>
                  <a:lnTo>
                    <a:pt x="6285443" y="1468310"/>
                  </a:lnTo>
                  <a:lnTo>
                    <a:pt x="6290109" y="1470301"/>
                  </a:lnTo>
                  <a:lnTo>
                    <a:pt x="6293678" y="1470246"/>
                  </a:lnTo>
                  <a:lnTo>
                    <a:pt x="6296814" y="1468433"/>
                  </a:lnTo>
                  <a:lnTo>
                    <a:pt x="6301662" y="1465380"/>
                  </a:lnTo>
                  <a:lnTo>
                    <a:pt x="6303223" y="1458954"/>
                  </a:lnTo>
                  <a:lnTo>
                    <a:pt x="6300169" y="1454107"/>
                  </a:lnTo>
                  <a:lnTo>
                    <a:pt x="6298737" y="1451920"/>
                  </a:lnTo>
                  <a:lnTo>
                    <a:pt x="6295684" y="1447071"/>
                  </a:lnTo>
                  <a:close/>
                </a:path>
                <a:path w="20060920" h="6071870">
                  <a:moveTo>
                    <a:pt x="3262454" y="124042"/>
                  </a:moveTo>
                  <a:lnTo>
                    <a:pt x="3257032" y="125669"/>
                  </a:lnTo>
                  <a:lnTo>
                    <a:pt x="3254797" y="126292"/>
                  </a:lnTo>
                  <a:lnTo>
                    <a:pt x="3249043" y="127776"/>
                  </a:lnTo>
                  <a:lnTo>
                    <a:pt x="3246007" y="133967"/>
                  </a:lnTo>
                  <a:lnTo>
                    <a:pt x="3248448" y="142099"/>
                  </a:lnTo>
                  <a:lnTo>
                    <a:pt x="3250879" y="144712"/>
                  </a:lnTo>
                  <a:lnTo>
                    <a:pt x="3253545" y="145850"/>
                  </a:lnTo>
                  <a:lnTo>
                    <a:pt x="3253404" y="146182"/>
                  </a:lnTo>
                  <a:lnTo>
                    <a:pt x="3255737" y="147177"/>
                  </a:lnTo>
                  <a:lnTo>
                    <a:pt x="3258354" y="147507"/>
                  </a:lnTo>
                  <a:lnTo>
                    <a:pt x="3260731" y="146551"/>
                  </a:lnTo>
                  <a:lnTo>
                    <a:pt x="3262966" y="145930"/>
                  </a:lnTo>
                  <a:lnTo>
                    <a:pt x="3268721" y="144444"/>
                  </a:lnTo>
                  <a:lnTo>
                    <a:pt x="3271756" y="138253"/>
                  </a:lnTo>
                  <a:lnTo>
                    <a:pt x="3270129" y="132832"/>
                  </a:lnTo>
                  <a:lnTo>
                    <a:pt x="3268644" y="127078"/>
                  </a:lnTo>
                  <a:lnTo>
                    <a:pt x="3262454" y="124042"/>
                  </a:lnTo>
                  <a:close/>
                </a:path>
                <a:path w="20060920" h="6071870">
                  <a:moveTo>
                    <a:pt x="6249884" y="1374350"/>
                  </a:moveTo>
                  <a:lnTo>
                    <a:pt x="6243315" y="1373125"/>
                  </a:lnTo>
                  <a:lnTo>
                    <a:pt x="6233620" y="1379231"/>
                  </a:lnTo>
                  <a:lnTo>
                    <a:pt x="6232393" y="1385799"/>
                  </a:lnTo>
                  <a:lnTo>
                    <a:pt x="6235447" y="1390648"/>
                  </a:lnTo>
                  <a:lnTo>
                    <a:pt x="6236877" y="1392834"/>
                  </a:lnTo>
                  <a:lnTo>
                    <a:pt x="6238118" y="1394544"/>
                  </a:lnTo>
                  <a:lnTo>
                    <a:pt x="6239500" y="1395922"/>
                  </a:lnTo>
                  <a:lnTo>
                    <a:pt x="6244500" y="1398054"/>
                  </a:lnTo>
                  <a:lnTo>
                    <a:pt x="6248210" y="1397668"/>
                  </a:lnTo>
                  <a:lnTo>
                    <a:pt x="6251347" y="1395854"/>
                  </a:lnTo>
                  <a:lnTo>
                    <a:pt x="6256195" y="1392801"/>
                  </a:lnTo>
                  <a:lnTo>
                    <a:pt x="6257421" y="1386233"/>
                  </a:lnTo>
                  <a:lnTo>
                    <a:pt x="6254369" y="1381384"/>
                  </a:lnTo>
                  <a:lnTo>
                    <a:pt x="6252937" y="1379199"/>
                  </a:lnTo>
                  <a:lnTo>
                    <a:pt x="6249884" y="1374350"/>
                  </a:lnTo>
                  <a:close/>
                </a:path>
                <a:path w="20060920" h="6071870">
                  <a:moveTo>
                    <a:pt x="14784647" y="5006333"/>
                  </a:moveTo>
                  <a:lnTo>
                    <a:pt x="14778315" y="5003632"/>
                  </a:lnTo>
                  <a:lnTo>
                    <a:pt x="14772944" y="5006067"/>
                  </a:lnTo>
                  <a:lnTo>
                    <a:pt x="14770566" y="5007022"/>
                  </a:lnTo>
                  <a:lnTo>
                    <a:pt x="14765003" y="5008983"/>
                  </a:lnTo>
                  <a:lnTo>
                    <a:pt x="14763258" y="5013754"/>
                  </a:lnTo>
                  <a:lnTo>
                    <a:pt x="14762634" y="5015458"/>
                  </a:lnTo>
                  <a:lnTo>
                    <a:pt x="14765692" y="5023066"/>
                  </a:lnTo>
                  <a:lnTo>
                    <a:pt x="14767931" y="5025203"/>
                  </a:lnTo>
                  <a:lnTo>
                    <a:pt x="14770264" y="5026198"/>
                  </a:lnTo>
                  <a:lnTo>
                    <a:pt x="14770122" y="5026532"/>
                  </a:lnTo>
                  <a:lnTo>
                    <a:pt x="14772788" y="5027669"/>
                  </a:lnTo>
                  <a:lnTo>
                    <a:pt x="14775549" y="5027665"/>
                  </a:lnTo>
                  <a:lnTo>
                    <a:pt x="14780779" y="5025561"/>
                  </a:lnTo>
                  <a:lnTo>
                    <a:pt x="14786342" y="5023601"/>
                  </a:lnTo>
                  <a:lnTo>
                    <a:pt x="14789044" y="5017268"/>
                  </a:lnTo>
                  <a:lnTo>
                    <a:pt x="14786608" y="5011896"/>
                  </a:lnTo>
                  <a:lnTo>
                    <a:pt x="14784647" y="5006333"/>
                  </a:lnTo>
                  <a:close/>
                </a:path>
                <a:path w="20060920" h="6071870">
                  <a:moveTo>
                    <a:pt x="3345442" y="100349"/>
                  </a:moveTo>
                  <a:lnTo>
                    <a:pt x="3339687" y="101835"/>
                  </a:lnTo>
                  <a:lnTo>
                    <a:pt x="3337452" y="102457"/>
                  </a:lnTo>
                  <a:lnTo>
                    <a:pt x="3331697" y="103941"/>
                  </a:lnTo>
                  <a:lnTo>
                    <a:pt x="3328471" y="109657"/>
                  </a:lnTo>
                  <a:lnTo>
                    <a:pt x="3329956" y="115411"/>
                  </a:lnTo>
                  <a:lnTo>
                    <a:pt x="3330961" y="118598"/>
                  </a:lnTo>
                  <a:lnTo>
                    <a:pt x="3333058" y="121067"/>
                  </a:lnTo>
                  <a:lnTo>
                    <a:pt x="3338058" y="123200"/>
                  </a:lnTo>
                  <a:lnTo>
                    <a:pt x="3340675" y="123530"/>
                  </a:lnTo>
                  <a:lnTo>
                    <a:pt x="3345146" y="122285"/>
                  </a:lnTo>
                  <a:lnTo>
                    <a:pt x="3350901" y="120800"/>
                  </a:lnTo>
                  <a:lnTo>
                    <a:pt x="3354126" y="115085"/>
                  </a:lnTo>
                  <a:lnTo>
                    <a:pt x="3351157" y="103575"/>
                  </a:lnTo>
                  <a:lnTo>
                    <a:pt x="3345442" y="100349"/>
                  </a:lnTo>
                  <a:close/>
                </a:path>
                <a:path w="20060920" h="6071870">
                  <a:moveTo>
                    <a:pt x="6202039" y="1302728"/>
                  </a:moveTo>
                  <a:lnTo>
                    <a:pt x="6195612" y="1301168"/>
                  </a:lnTo>
                  <a:lnTo>
                    <a:pt x="6190622" y="1304555"/>
                  </a:lnTo>
                  <a:lnTo>
                    <a:pt x="6186107" y="1307750"/>
                  </a:lnTo>
                  <a:lnTo>
                    <a:pt x="6184881" y="1314318"/>
                  </a:lnTo>
                  <a:lnTo>
                    <a:pt x="6187935" y="1319166"/>
                  </a:lnTo>
                  <a:lnTo>
                    <a:pt x="6189367" y="1321353"/>
                  </a:lnTo>
                  <a:lnTo>
                    <a:pt x="6190464" y="1323397"/>
                  </a:lnTo>
                  <a:lnTo>
                    <a:pt x="6192321" y="1324583"/>
                  </a:lnTo>
                  <a:lnTo>
                    <a:pt x="6193988" y="1325294"/>
                  </a:lnTo>
                  <a:lnTo>
                    <a:pt x="6194130" y="1324961"/>
                  </a:lnTo>
                  <a:lnTo>
                    <a:pt x="6197130" y="1326241"/>
                  </a:lnTo>
                  <a:lnTo>
                    <a:pt x="6200699" y="1326187"/>
                  </a:lnTo>
                  <a:lnTo>
                    <a:pt x="6203978" y="1324041"/>
                  </a:lnTo>
                  <a:lnTo>
                    <a:pt x="6208493" y="1320845"/>
                  </a:lnTo>
                  <a:lnTo>
                    <a:pt x="6210053" y="1314418"/>
                  </a:lnTo>
                  <a:lnTo>
                    <a:pt x="6206666" y="1309428"/>
                  </a:lnTo>
                  <a:lnTo>
                    <a:pt x="6205235" y="1307242"/>
                  </a:lnTo>
                  <a:lnTo>
                    <a:pt x="6202039" y="1302728"/>
                  </a:lnTo>
                  <a:close/>
                </a:path>
                <a:path w="20060920" h="6071870">
                  <a:moveTo>
                    <a:pt x="14863814" y="4973129"/>
                  </a:moveTo>
                  <a:lnTo>
                    <a:pt x="14857480" y="4970427"/>
                  </a:lnTo>
                  <a:lnTo>
                    <a:pt x="14852108" y="4972864"/>
                  </a:lnTo>
                  <a:lnTo>
                    <a:pt x="14849731" y="4973819"/>
                  </a:lnTo>
                  <a:lnTo>
                    <a:pt x="14844167" y="4975780"/>
                  </a:lnTo>
                  <a:lnTo>
                    <a:pt x="14841465" y="4982113"/>
                  </a:lnTo>
                  <a:lnTo>
                    <a:pt x="14843902" y="4987485"/>
                  </a:lnTo>
                  <a:lnTo>
                    <a:pt x="14844856" y="4989863"/>
                  </a:lnTo>
                  <a:lnTo>
                    <a:pt x="14847097" y="4991999"/>
                  </a:lnTo>
                  <a:lnTo>
                    <a:pt x="14849431" y="4992995"/>
                  </a:lnTo>
                  <a:lnTo>
                    <a:pt x="14849288" y="4993329"/>
                  </a:lnTo>
                  <a:lnTo>
                    <a:pt x="14851954" y="4994466"/>
                  </a:lnTo>
                  <a:lnTo>
                    <a:pt x="14854715" y="4994462"/>
                  </a:lnTo>
                  <a:lnTo>
                    <a:pt x="14859946" y="4992359"/>
                  </a:lnTo>
                  <a:lnTo>
                    <a:pt x="14865509" y="4990399"/>
                  </a:lnTo>
                  <a:lnTo>
                    <a:pt x="14868210" y="4984066"/>
                  </a:lnTo>
                  <a:lnTo>
                    <a:pt x="14865775" y="4978694"/>
                  </a:lnTo>
                  <a:lnTo>
                    <a:pt x="14863814" y="4973129"/>
                  </a:lnTo>
                  <a:close/>
                </a:path>
                <a:path w="20060920" h="6071870">
                  <a:moveTo>
                    <a:pt x="3428719" y="78750"/>
                  </a:moveTo>
                  <a:lnTo>
                    <a:pt x="3422964" y="80234"/>
                  </a:lnTo>
                  <a:lnTo>
                    <a:pt x="3420730" y="80857"/>
                  </a:lnTo>
                  <a:lnTo>
                    <a:pt x="3414975" y="82342"/>
                  </a:lnTo>
                  <a:lnTo>
                    <a:pt x="3411415" y="87914"/>
                  </a:lnTo>
                  <a:lnTo>
                    <a:pt x="3412900" y="93668"/>
                  </a:lnTo>
                  <a:lnTo>
                    <a:pt x="3413429" y="97046"/>
                  </a:lnTo>
                  <a:lnTo>
                    <a:pt x="3415860" y="99659"/>
                  </a:lnTo>
                  <a:lnTo>
                    <a:pt x="3420860" y="101792"/>
                  </a:lnTo>
                  <a:lnTo>
                    <a:pt x="3423144" y="101978"/>
                  </a:lnTo>
                  <a:lnTo>
                    <a:pt x="3425380" y="101356"/>
                  </a:lnTo>
                  <a:lnTo>
                    <a:pt x="3427948" y="100875"/>
                  </a:lnTo>
                  <a:lnTo>
                    <a:pt x="3433703" y="99391"/>
                  </a:lnTo>
                  <a:lnTo>
                    <a:pt x="3437262" y="93818"/>
                  </a:lnTo>
                  <a:lnTo>
                    <a:pt x="3434292" y="82309"/>
                  </a:lnTo>
                  <a:lnTo>
                    <a:pt x="3428719" y="78750"/>
                  </a:lnTo>
                  <a:close/>
                </a:path>
                <a:path w="20060920" h="6071870">
                  <a:moveTo>
                    <a:pt x="6153434" y="1231962"/>
                  </a:moveTo>
                  <a:lnTo>
                    <a:pt x="6146866" y="1230736"/>
                  </a:lnTo>
                  <a:lnTo>
                    <a:pt x="6142209" y="1234265"/>
                  </a:lnTo>
                  <a:lnTo>
                    <a:pt x="6137219" y="1237651"/>
                  </a:lnTo>
                  <a:lnTo>
                    <a:pt x="6135993" y="1244219"/>
                  </a:lnTo>
                  <a:lnTo>
                    <a:pt x="6139521" y="1248877"/>
                  </a:lnTo>
                  <a:lnTo>
                    <a:pt x="6140952" y="1251063"/>
                  </a:lnTo>
                  <a:lnTo>
                    <a:pt x="6141859" y="1252632"/>
                  </a:lnTo>
                  <a:lnTo>
                    <a:pt x="6143717" y="1253817"/>
                  </a:lnTo>
                  <a:lnTo>
                    <a:pt x="6145383" y="1254528"/>
                  </a:lnTo>
                  <a:lnTo>
                    <a:pt x="6145241" y="1254862"/>
                  </a:lnTo>
                  <a:lnTo>
                    <a:pt x="6148574" y="1256283"/>
                  </a:lnTo>
                  <a:lnTo>
                    <a:pt x="6152282" y="1255896"/>
                  </a:lnTo>
                  <a:lnTo>
                    <a:pt x="6155564" y="1253750"/>
                  </a:lnTo>
                  <a:lnTo>
                    <a:pt x="6160554" y="1250364"/>
                  </a:lnTo>
                  <a:lnTo>
                    <a:pt x="6161780" y="1243795"/>
                  </a:lnTo>
                  <a:lnTo>
                    <a:pt x="6158252" y="1239138"/>
                  </a:lnTo>
                  <a:lnTo>
                    <a:pt x="6156821" y="1236951"/>
                  </a:lnTo>
                  <a:lnTo>
                    <a:pt x="6153434" y="1231962"/>
                  </a:lnTo>
                  <a:close/>
                </a:path>
                <a:path w="20060920" h="6071870">
                  <a:moveTo>
                    <a:pt x="14942979" y="4939926"/>
                  </a:moveTo>
                  <a:lnTo>
                    <a:pt x="14936646" y="4937225"/>
                  </a:lnTo>
                  <a:lnTo>
                    <a:pt x="14931274" y="4939662"/>
                  </a:lnTo>
                  <a:lnTo>
                    <a:pt x="14928898" y="4940617"/>
                  </a:lnTo>
                  <a:lnTo>
                    <a:pt x="14923333" y="4942578"/>
                  </a:lnTo>
                  <a:lnTo>
                    <a:pt x="14920632" y="4948909"/>
                  </a:lnTo>
                  <a:lnTo>
                    <a:pt x="14923068" y="4954283"/>
                  </a:lnTo>
                  <a:lnTo>
                    <a:pt x="14924023" y="4956659"/>
                  </a:lnTo>
                  <a:lnTo>
                    <a:pt x="14926264" y="4958797"/>
                  </a:lnTo>
                  <a:lnTo>
                    <a:pt x="14928597" y="4959792"/>
                  </a:lnTo>
                  <a:lnTo>
                    <a:pt x="14928455" y="4960127"/>
                  </a:lnTo>
                  <a:lnTo>
                    <a:pt x="14931120" y="4961264"/>
                  </a:lnTo>
                  <a:lnTo>
                    <a:pt x="14933880" y="4961258"/>
                  </a:lnTo>
                  <a:lnTo>
                    <a:pt x="14939110" y="4959156"/>
                  </a:lnTo>
                  <a:lnTo>
                    <a:pt x="14944673" y="4957196"/>
                  </a:lnTo>
                  <a:lnTo>
                    <a:pt x="14946404" y="4952419"/>
                  </a:lnTo>
                  <a:lnTo>
                    <a:pt x="14946899" y="4951054"/>
                  </a:lnTo>
                  <a:lnTo>
                    <a:pt x="14942979" y="4939926"/>
                  </a:lnTo>
                  <a:close/>
                </a:path>
                <a:path w="20060920" h="6071870">
                  <a:moveTo>
                    <a:pt x="3512810" y="59860"/>
                  </a:moveTo>
                  <a:lnTo>
                    <a:pt x="3507197" y="61012"/>
                  </a:lnTo>
                  <a:lnTo>
                    <a:pt x="3504629" y="61492"/>
                  </a:lnTo>
                  <a:lnTo>
                    <a:pt x="3498875" y="62976"/>
                  </a:lnTo>
                  <a:lnTo>
                    <a:pt x="3495315" y="68550"/>
                  </a:lnTo>
                  <a:lnTo>
                    <a:pt x="3496466" y="74162"/>
                  </a:lnTo>
                  <a:lnTo>
                    <a:pt x="3497329" y="77681"/>
                  </a:lnTo>
                  <a:lnTo>
                    <a:pt x="3499760" y="80294"/>
                  </a:lnTo>
                  <a:lnTo>
                    <a:pt x="3504760" y="82427"/>
                  </a:lnTo>
                  <a:lnTo>
                    <a:pt x="3506902" y="82947"/>
                  </a:lnTo>
                  <a:lnTo>
                    <a:pt x="3509137" y="82324"/>
                  </a:lnTo>
                  <a:lnTo>
                    <a:pt x="3511706" y="81844"/>
                  </a:lnTo>
                  <a:lnTo>
                    <a:pt x="3517460" y="80359"/>
                  </a:lnTo>
                  <a:lnTo>
                    <a:pt x="3521020" y="74787"/>
                  </a:lnTo>
                  <a:lnTo>
                    <a:pt x="3519868" y="69174"/>
                  </a:lnTo>
                  <a:lnTo>
                    <a:pt x="3518383" y="63420"/>
                  </a:lnTo>
                  <a:lnTo>
                    <a:pt x="3512810" y="59860"/>
                  </a:lnTo>
                  <a:close/>
                </a:path>
                <a:path w="20060920" h="6071870">
                  <a:moveTo>
                    <a:pt x="6103118" y="1162436"/>
                  </a:moveTo>
                  <a:lnTo>
                    <a:pt x="6096550" y="1161211"/>
                  </a:lnTo>
                  <a:lnTo>
                    <a:pt x="6087236" y="1168268"/>
                  </a:lnTo>
                  <a:lnTo>
                    <a:pt x="6086011" y="1174836"/>
                  </a:lnTo>
                  <a:lnTo>
                    <a:pt x="6089539" y="1179494"/>
                  </a:lnTo>
                  <a:lnTo>
                    <a:pt x="6090970" y="1181680"/>
                  </a:lnTo>
                  <a:lnTo>
                    <a:pt x="6092210" y="1183391"/>
                  </a:lnTo>
                  <a:lnTo>
                    <a:pt x="6093735" y="1184434"/>
                  </a:lnTo>
                  <a:lnTo>
                    <a:pt x="6098735" y="1186567"/>
                  </a:lnTo>
                  <a:lnTo>
                    <a:pt x="6102778" y="1186323"/>
                  </a:lnTo>
                  <a:lnTo>
                    <a:pt x="6105724" y="1184034"/>
                  </a:lnTo>
                  <a:lnTo>
                    <a:pt x="6110381" y="1180505"/>
                  </a:lnTo>
                  <a:lnTo>
                    <a:pt x="6111607" y="1173937"/>
                  </a:lnTo>
                  <a:lnTo>
                    <a:pt x="6108078" y="1169280"/>
                  </a:lnTo>
                  <a:lnTo>
                    <a:pt x="6106647" y="1167094"/>
                  </a:lnTo>
                  <a:lnTo>
                    <a:pt x="6103118" y="1162436"/>
                  </a:lnTo>
                  <a:close/>
                </a:path>
                <a:path w="20060920" h="6071870">
                  <a:moveTo>
                    <a:pt x="6051710" y="1093627"/>
                  </a:moveTo>
                  <a:lnTo>
                    <a:pt x="6045000" y="1092735"/>
                  </a:lnTo>
                  <a:lnTo>
                    <a:pt x="6035686" y="1099792"/>
                  </a:lnTo>
                  <a:lnTo>
                    <a:pt x="6034793" y="1106502"/>
                  </a:lnTo>
                  <a:lnTo>
                    <a:pt x="6038322" y="1111160"/>
                  </a:lnTo>
                  <a:lnTo>
                    <a:pt x="6039895" y="1113013"/>
                  </a:lnTo>
                  <a:lnTo>
                    <a:pt x="6040801" y="1114582"/>
                  </a:lnTo>
                  <a:lnTo>
                    <a:pt x="6043993" y="1116336"/>
                  </a:lnTo>
                  <a:lnTo>
                    <a:pt x="6047659" y="1117899"/>
                  </a:lnTo>
                  <a:lnTo>
                    <a:pt x="6051845" y="1117322"/>
                  </a:lnTo>
                  <a:lnTo>
                    <a:pt x="6054791" y="1115033"/>
                  </a:lnTo>
                  <a:lnTo>
                    <a:pt x="6059448" y="1111504"/>
                  </a:lnTo>
                  <a:lnTo>
                    <a:pt x="6060341" y="1104794"/>
                  </a:lnTo>
                  <a:lnTo>
                    <a:pt x="6056812" y="1100136"/>
                  </a:lnTo>
                  <a:lnTo>
                    <a:pt x="6055239" y="1098283"/>
                  </a:lnTo>
                  <a:lnTo>
                    <a:pt x="6051710" y="1093627"/>
                  </a:lnTo>
                  <a:close/>
                </a:path>
                <a:path w="20060920" h="6071870">
                  <a:moveTo>
                    <a:pt x="3597047" y="43398"/>
                  </a:moveTo>
                  <a:lnTo>
                    <a:pt x="3591435" y="44549"/>
                  </a:lnTo>
                  <a:lnTo>
                    <a:pt x="3588866" y="45029"/>
                  </a:lnTo>
                  <a:lnTo>
                    <a:pt x="3583254" y="46180"/>
                  </a:lnTo>
                  <a:lnTo>
                    <a:pt x="3579361" y="51611"/>
                  </a:lnTo>
                  <a:lnTo>
                    <a:pt x="3580513" y="57224"/>
                  </a:lnTo>
                  <a:lnTo>
                    <a:pt x="3581042" y="60601"/>
                  </a:lnTo>
                  <a:lnTo>
                    <a:pt x="3583664" y="63690"/>
                  </a:lnTo>
                  <a:lnTo>
                    <a:pt x="3588331" y="65680"/>
                  </a:lnTo>
                  <a:lnTo>
                    <a:pt x="3592708" y="65577"/>
                  </a:lnTo>
                  <a:lnTo>
                    <a:pt x="3595277" y="65097"/>
                  </a:lnTo>
                  <a:lnTo>
                    <a:pt x="3600889" y="63946"/>
                  </a:lnTo>
                  <a:lnTo>
                    <a:pt x="3604781" y="58515"/>
                  </a:lnTo>
                  <a:lnTo>
                    <a:pt x="3602478" y="47290"/>
                  </a:lnTo>
                  <a:lnTo>
                    <a:pt x="3597047" y="43398"/>
                  </a:lnTo>
                  <a:close/>
                </a:path>
                <a:path w="20060920" h="6071870">
                  <a:moveTo>
                    <a:pt x="15021811" y="4906581"/>
                  </a:moveTo>
                  <a:lnTo>
                    <a:pt x="15015479" y="4903880"/>
                  </a:lnTo>
                  <a:lnTo>
                    <a:pt x="15010107" y="4906317"/>
                  </a:lnTo>
                  <a:lnTo>
                    <a:pt x="15007731" y="4907272"/>
                  </a:lnTo>
                  <a:lnTo>
                    <a:pt x="15002166" y="4909232"/>
                  </a:lnTo>
                  <a:lnTo>
                    <a:pt x="14999465" y="4915565"/>
                  </a:lnTo>
                  <a:lnTo>
                    <a:pt x="15001901" y="4920938"/>
                  </a:lnTo>
                  <a:lnTo>
                    <a:pt x="15002856" y="4923315"/>
                  </a:lnTo>
                  <a:lnTo>
                    <a:pt x="15005094" y="4925451"/>
                  </a:lnTo>
                  <a:lnTo>
                    <a:pt x="15007428" y="4926447"/>
                  </a:lnTo>
                  <a:lnTo>
                    <a:pt x="15007286" y="4926780"/>
                  </a:lnTo>
                  <a:lnTo>
                    <a:pt x="15009953" y="4927918"/>
                  </a:lnTo>
                  <a:lnTo>
                    <a:pt x="15012713" y="4927913"/>
                  </a:lnTo>
                  <a:lnTo>
                    <a:pt x="15017943" y="4925811"/>
                  </a:lnTo>
                  <a:lnTo>
                    <a:pt x="15023506" y="4923850"/>
                  </a:lnTo>
                  <a:lnTo>
                    <a:pt x="15026207" y="4917518"/>
                  </a:lnTo>
                  <a:lnTo>
                    <a:pt x="15023772" y="4912146"/>
                  </a:lnTo>
                  <a:lnTo>
                    <a:pt x="15021811" y="4906581"/>
                  </a:lnTo>
                  <a:close/>
                </a:path>
                <a:path w="20060920" h="6071870">
                  <a:moveTo>
                    <a:pt x="5998115" y="1026249"/>
                  </a:moveTo>
                  <a:lnTo>
                    <a:pt x="5991737" y="1025498"/>
                  </a:lnTo>
                  <a:lnTo>
                    <a:pt x="5987080" y="1029027"/>
                  </a:lnTo>
                  <a:lnTo>
                    <a:pt x="5982757" y="1032698"/>
                  </a:lnTo>
                  <a:lnTo>
                    <a:pt x="5982006" y="1039075"/>
                  </a:lnTo>
                  <a:lnTo>
                    <a:pt x="5985536" y="1043731"/>
                  </a:lnTo>
                  <a:lnTo>
                    <a:pt x="5987109" y="1045584"/>
                  </a:lnTo>
                  <a:lnTo>
                    <a:pt x="5988349" y="1047295"/>
                  </a:lnTo>
                  <a:lnTo>
                    <a:pt x="5991207" y="1048908"/>
                  </a:lnTo>
                  <a:lnTo>
                    <a:pt x="5991015" y="1048433"/>
                  </a:lnTo>
                  <a:lnTo>
                    <a:pt x="5994681" y="1049997"/>
                  </a:lnTo>
                  <a:lnTo>
                    <a:pt x="5998726" y="1049752"/>
                  </a:lnTo>
                  <a:lnTo>
                    <a:pt x="6006138" y="1043459"/>
                  </a:lnTo>
                  <a:lnTo>
                    <a:pt x="6006844" y="1037458"/>
                  </a:lnTo>
                  <a:lnTo>
                    <a:pt x="6006889" y="1037081"/>
                  </a:lnTo>
                  <a:lnTo>
                    <a:pt x="6003360" y="1032425"/>
                  </a:lnTo>
                  <a:lnTo>
                    <a:pt x="5998115" y="1026249"/>
                  </a:lnTo>
                  <a:close/>
                </a:path>
                <a:path w="20060920" h="6071870">
                  <a:moveTo>
                    <a:pt x="3681908" y="29169"/>
                  </a:moveTo>
                  <a:lnTo>
                    <a:pt x="3676104" y="29845"/>
                  </a:lnTo>
                  <a:lnTo>
                    <a:pt x="3673536" y="30325"/>
                  </a:lnTo>
                  <a:lnTo>
                    <a:pt x="3668065" y="31144"/>
                  </a:lnTo>
                  <a:lnTo>
                    <a:pt x="3664173" y="36575"/>
                  </a:lnTo>
                  <a:lnTo>
                    <a:pt x="3664849" y="42378"/>
                  </a:lnTo>
                  <a:lnTo>
                    <a:pt x="3665569" y="46231"/>
                  </a:lnTo>
                  <a:lnTo>
                    <a:pt x="3667858" y="49177"/>
                  </a:lnTo>
                  <a:lnTo>
                    <a:pt x="3671191" y="50599"/>
                  </a:lnTo>
                  <a:lnTo>
                    <a:pt x="3671333" y="50265"/>
                  </a:lnTo>
                  <a:lnTo>
                    <a:pt x="3673000" y="50976"/>
                  </a:lnTo>
                  <a:lnTo>
                    <a:pt x="3676901" y="51065"/>
                  </a:lnTo>
                  <a:lnTo>
                    <a:pt x="3679469" y="50585"/>
                  </a:lnTo>
                  <a:lnTo>
                    <a:pt x="3684940" y="49767"/>
                  </a:lnTo>
                  <a:lnTo>
                    <a:pt x="3688832" y="44336"/>
                  </a:lnTo>
                  <a:lnTo>
                    <a:pt x="3688156" y="38532"/>
                  </a:lnTo>
                  <a:lnTo>
                    <a:pt x="3687338" y="33062"/>
                  </a:lnTo>
                  <a:lnTo>
                    <a:pt x="3681908" y="29169"/>
                  </a:lnTo>
                  <a:close/>
                </a:path>
                <a:path w="20060920" h="6071870">
                  <a:moveTo>
                    <a:pt x="15100786" y="4872903"/>
                  </a:moveTo>
                  <a:lnTo>
                    <a:pt x="15094454" y="4870203"/>
                  </a:lnTo>
                  <a:lnTo>
                    <a:pt x="15089082" y="4872638"/>
                  </a:lnTo>
                  <a:lnTo>
                    <a:pt x="15086703" y="4873593"/>
                  </a:lnTo>
                  <a:lnTo>
                    <a:pt x="15081139" y="4875554"/>
                  </a:lnTo>
                  <a:lnTo>
                    <a:pt x="15078438" y="4881886"/>
                  </a:lnTo>
                  <a:lnTo>
                    <a:pt x="15080874" y="4887259"/>
                  </a:lnTo>
                  <a:lnTo>
                    <a:pt x="15082162" y="4889779"/>
                  </a:lnTo>
                  <a:lnTo>
                    <a:pt x="15084069" y="4891773"/>
                  </a:lnTo>
                  <a:lnTo>
                    <a:pt x="15086403" y="4892769"/>
                  </a:lnTo>
                  <a:lnTo>
                    <a:pt x="15086261" y="4893102"/>
                  </a:lnTo>
                  <a:lnTo>
                    <a:pt x="15088927" y="4894239"/>
                  </a:lnTo>
                  <a:lnTo>
                    <a:pt x="15091688" y="4894236"/>
                  </a:lnTo>
                  <a:lnTo>
                    <a:pt x="15096918" y="4892133"/>
                  </a:lnTo>
                  <a:lnTo>
                    <a:pt x="15102481" y="4890173"/>
                  </a:lnTo>
                  <a:lnTo>
                    <a:pt x="15105182" y="4883840"/>
                  </a:lnTo>
                  <a:lnTo>
                    <a:pt x="15102747" y="4878467"/>
                  </a:lnTo>
                  <a:lnTo>
                    <a:pt x="15100786" y="4872903"/>
                  </a:lnTo>
                  <a:close/>
                </a:path>
                <a:path w="20060920" h="6071870">
                  <a:moveTo>
                    <a:pt x="5944094" y="959869"/>
                  </a:moveTo>
                  <a:lnTo>
                    <a:pt x="5937241" y="959310"/>
                  </a:lnTo>
                  <a:lnTo>
                    <a:pt x="5928594" y="966652"/>
                  </a:lnTo>
                  <a:lnTo>
                    <a:pt x="5928034" y="973505"/>
                  </a:lnTo>
                  <a:lnTo>
                    <a:pt x="5934327" y="980917"/>
                  </a:lnTo>
                  <a:lnTo>
                    <a:pt x="5937186" y="982529"/>
                  </a:lnTo>
                  <a:lnTo>
                    <a:pt x="5940852" y="984093"/>
                  </a:lnTo>
                  <a:lnTo>
                    <a:pt x="5945037" y="983516"/>
                  </a:lnTo>
                  <a:lnTo>
                    <a:pt x="5952449" y="977222"/>
                  </a:lnTo>
                  <a:lnTo>
                    <a:pt x="5953009" y="970370"/>
                  </a:lnTo>
                  <a:lnTo>
                    <a:pt x="5944094" y="959869"/>
                  </a:lnTo>
                  <a:close/>
                </a:path>
                <a:path w="20060920" h="6071870">
                  <a:moveTo>
                    <a:pt x="3767248" y="17510"/>
                  </a:moveTo>
                  <a:lnTo>
                    <a:pt x="3761444" y="18187"/>
                  </a:lnTo>
                  <a:lnTo>
                    <a:pt x="3759017" y="18334"/>
                  </a:lnTo>
                  <a:lnTo>
                    <a:pt x="3753214" y="19009"/>
                  </a:lnTo>
                  <a:lnTo>
                    <a:pt x="3748988" y="24298"/>
                  </a:lnTo>
                  <a:lnTo>
                    <a:pt x="3749664" y="30101"/>
                  </a:lnTo>
                  <a:lnTo>
                    <a:pt x="3749909" y="34146"/>
                  </a:lnTo>
                  <a:lnTo>
                    <a:pt x="3752531" y="37233"/>
                  </a:lnTo>
                  <a:lnTo>
                    <a:pt x="3757531" y="39366"/>
                  </a:lnTo>
                  <a:lnTo>
                    <a:pt x="3761432" y="39456"/>
                  </a:lnTo>
                  <a:lnTo>
                    <a:pt x="3763859" y="39308"/>
                  </a:lnTo>
                  <a:lnTo>
                    <a:pt x="3769663" y="38632"/>
                  </a:lnTo>
                  <a:lnTo>
                    <a:pt x="3773888" y="33343"/>
                  </a:lnTo>
                  <a:lnTo>
                    <a:pt x="3772536" y="21736"/>
                  </a:lnTo>
                  <a:lnTo>
                    <a:pt x="3767248" y="17510"/>
                  </a:lnTo>
                  <a:close/>
                </a:path>
                <a:path w="20060920" h="6071870">
                  <a:moveTo>
                    <a:pt x="5887837" y="894113"/>
                  </a:moveTo>
                  <a:lnTo>
                    <a:pt x="5881175" y="894029"/>
                  </a:lnTo>
                  <a:lnTo>
                    <a:pt x="5876851" y="897700"/>
                  </a:lnTo>
                  <a:lnTo>
                    <a:pt x="5872386" y="901704"/>
                  </a:lnTo>
                  <a:lnTo>
                    <a:pt x="5872302" y="908366"/>
                  </a:lnTo>
                  <a:lnTo>
                    <a:pt x="5877546" y="914543"/>
                  </a:lnTo>
                  <a:lnTo>
                    <a:pt x="5878453" y="916112"/>
                  </a:lnTo>
                  <a:lnTo>
                    <a:pt x="5881453" y="917392"/>
                  </a:lnTo>
                  <a:lnTo>
                    <a:pt x="5881596" y="917057"/>
                  </a:lnTo>
                  <a:lnTo>
                    <a:pt x="5885262" y="918621"/>
                  </a:lnTo>
                  <a:lnTo>
                    <a:pt x="5889447" y="918043"/>
                  </a:lnTo>
                  <a:lnTo>
                    <a:pt x="5892535" y="915422"/>
                  </a:lnTo>
                  <a:lnTo>
                    <a:pt x="5897002" y="911416"/>
                  </a:lnTo>
                  <a:lnTo>
                    <a:pt x="5897085" y="904756"/>
                  </a:lnTo>
                  <a:lnTo>
                    <a:pt x="5891841" y="898579"/>
                  </a:lnTo>
                  <a:lnTo>
                    <a:pt x="5887837" y="894113"/>
                  </a:lnTo>
                  <a:close/>
                </a:path>
                <a:path w="20060920" h="6071870">
                  <a:moveTo>
                    <a:pt x="3852783" y="9087"/>
                  </a:moveTo>
                  <a:lnTo>
                    <a:pt x="3846980" y="9762"/>
                  </a:lnTo>
                  <a:lnTo>
                    <a:pt x="3838892" y="10252"/>
                  </a:lnTo>
                  <a:lnTo>
                    <a:pt x="3834333" y="15399"/>
                  </a:lnTo>
                  <a:lnTo>
                    <a:pt x="3846302" y="30746"/>
                  </a:lnTo>
                  <a:lnTo>
                    <a:pt x="3854389" y="30257"/>
                  </a:lnTo>
                  <a:lnTo>
                    <a:pt x="3858948" y="25111"/>
                  </a:lnTo>
                  <a:lnTo>
                    <a:pt x="3858272" y="19307"/>
                  </a:lnTo>
                  <a:lnTo>
                    <a:pt x="3857930" y="13645"/>
                  </a:lnTo>
                  <a:lnTo>
                    <a:pt x="3852783" y="9087"/>
                  </a:lnTo>
                  <a:close/>
                </a:path>
                <a:path w="20060920" h="6071870">
                  <a:moveTo>
                    <a:pt x="15179761" y="4839226"/>
                  </a:moveTo>
                  <a:lnTo>
                    <a:pt x="15173427" y="4836524"/>
                  </a:lnTo>
                  <a:lnTo>
                    <a:pt x="15168055" y="4838959"/>
                  </a:lnTo>
                  <a:lnTo>
                    <a:pt x="15165679" y="4839915"/>
                  </a:lnTo>
                  <a:lnTo>
                    <a:pt x="15160114" y="4841875"/>
                  </a:lnTo>
                  <a:lnTo>
                    <a:pt x="15157413" y="4848208"/>
                  </a:lnTo>
                  <a:lnTo>
                    <a:pt x="15159849" y="4853581"/>
                  </a:lnTo>
                  <a:lnTo>
                    <a:pt x="15161138" y="4856100"/>
                  </a:lnTo>
                  <a:lnTo>
                    <a:pt x="15163045" y="4858096"/>
                  </a:lnTo>
                  <a:lnTo>
                    <a:pt x="15165378" y="4859091"/>
                  </a:lnTo>
                  <a:lnTo>
                    <a:pt x="15165236" y="4859424"/>
                  </a:lnTo>
                  <a:lnTo>
                    <a:pt x="15167902" y="4860561"/>
                  </a:lnTo>
                  <a:lnTo>
                    <a:pt x="15170663" y="4860557"/>
                  </a:lnTo>
                  <a:lnTo>
                    <a:pt x="15175893" y="4858455"/>
                  </a:lnTo>
                  <a:lnTo>
                    <a:pt x="15181457" y="4856494"/>
                  </a:lnTo>
                  <a:lnTo>
                    <a:pt x="15184158" y="4850162"/>
                  </a:lnTo>
                  <a:lnTo>
                    <a:pt x="15181722" y="4844789"/>
                  </a:lnTo>
                  <a:lnTo>
                    <a:pt x="15179761" y="4839226"/>
                  </a:lnTo>
                  <a:close/>
                </a:path>
                <a:path w="20060920" h="6071870">
                  <a:moveTo>
                    <a:pt x="5830252" y="830547"/>
                  </a:moveTo>
                  <a:lnTo>
                    <a:pt x="5823732" y="830131"/>
                  </a:lnTo>
                  <a:lnTo>
                    <a:pt x="5819266" y="834135"/>
                  </a:lnTo>
                  <a:lnTo>
                    <a:pt x="5815276" y="837948"/>
                  </a:lnTo>
                  <a:lnTo>
                    <a:pt x="5814859" y="844467"/>
                  </a:lnTo>
                  <a:lnTo>
                    <a:pt x="5818863" y="848933"/>
                  </a:lnTo>
                  <a:lnTo>
                    <a:pt x="5820436" y="850786"/>
                  </a:lnTo>
                  <a:lnTo>
                    <a:pt x="5821343" y="852354"/>
                  </a:lnTo>
                  <a:lnTo>
                    <a:pt x="5824009" y="853492"/>
                  </a:lnTo>
                  <a:lnTo>
                    <a:pt x="5823819" y="853016"/>
                  </a:lnTo>
                  <a:lnTo>
                    <a:pt x="5827819" y="854722"/>
                  </a:lnTo>
                  <a:lnTo>
                    <a:pt x="5832005" y="854144"/>
                  </a:lnTo>
                  <a:lnTo>
                    <a:pt x="5835235" y="851189"/>
                  </a:lnTo>
                  <a:lnTo>
                    <a:pt x="5839225" y="847376"/>
                  </a:lnTo>
                  <a:lnTo>
                    <a:pt x="5839643" y="840857"/>
                  </a:lnTo>
                  <a:lnTo>
                    <a:pt x="5835638" y="836391"/>
                  </a:lnTo>
                  <a:lnTo>
                    <a:pt x="5834065" y="834538"/>
                  </a:lnTo>
                  <a:lnTo>
                    <a:pt x="5830252" y="830547"/>
                  </a:lnTo>
                  <a:close/>
                </a:path>
                <a:path w="20060920" h="6071870">
                  <a:moveTo>
                    <a:pt x="3938608" y="2755"/>
                  </a:moveTo>
                  <a:lnTo>
                    <a:pt x="3924859" y="3587"/>
                  </a:lnTo>
                  <a:lnTo>
                    <a:pt x="3920553" y="8448"/>
                  </a:lnTo>
                  <a:lnTo>
                    <a:pt x="3920300" y="8734"/>
                  </a:lnTo>
                  <a:lnTo>
                    <a:pt x="3920887" y="18440"/>
                  </a:lnTo>
                  <a:lnTo>
                    <a:pt x="3923367" y="21862"/>
                  </a:lnTo>
                  <a:lnTo>
                    <a:pt x="3928367" y="23995"/>
                  </a:lnTo>
                  <a:lnTo>
                    <a:pt x="3931793" y="24274"/>
                  </a:lnTo>
                  <a:lnTo>
                    <a:pt x="3939881" y="23784"/>
                  </a:lnTo>
                  <a:lnTo>
                    <a:pt x="3944187" y="18923"/>
                  </a:lnTo>
                  <a:lnTo>
                    <a:pt x="3944440" y="18637"/>
                  </a:lnTo>
                  <a:lnTo>
                    <a:pt x="3943755" y="7315"/>
                  </a:lnTo>
                  <a:lnTo>
                    <a:pt x="3938608" y="2755"/>
                  </a:lnTo>
                  <a:close/>
                </a:path>
                <a:path w="20060920" h="6071870">
                  <a:moveTo>
                    <a:pt x="5771098" y="767888"/>
                  </a:moveTo>
                  <a:lnTo>
                    <a:pt x="5764436" y="767805"/>
                  </a:lnTo>
                  <a:lnTo>
                    <a:pt x="5756171" y="776097"/>
                  </a:lnTo>
                  <a:lnTo>
                    <a:pt x="5756087" y="782759"/>
                  </a:lnTo>
                  <a:lnTo>
                    <a:pt x="5760234" y="786892"/>
                  </a:lnTo>
                  <a:lnTo>
                    <a:pt x="5761807" y="788745"/>
                  </a:lnTo>
                  <a:lnTo>
                    <a:pt x="5762522" y="789838"/>
                  </a:lnTo>
                  <a:lnTo>
                    <a:pt x="5768855" y="792540"/>
                  </a:lnTo>
                  <a:lnTo>
                    <a:pt x="5773184" y="791628"/>
                  </a:lnTo>
                  <a:lnTo>
                    <a:pt x="5776415" y="788673"/>
                  </a:lnTo>
                  <a:lnTo>
                    <a:pt x="5780880" y="784669"/>
                  </a:lnTo>
                  <a:lnTo>
                    <a:pt x="5780964" y="778006"/>
                  </a:lnTo>
                  <a:lnTo>
                    <a:pt x="5776817" y="773874"/>
                  </a:lnTo>
                  <a:lnTo>
                    <a:pt x="5775244" y="772021"/>
                  </a:lnTo>
                  <a:lnTo>
                    <a:pt x="5771098" y="767888"/>
                  </a:lnTo>
                  <a:close/>
                </a:path>
                <a:path w="20060920" h="6071870">
                  <a:moveTo>
                    <a:pt x="15258734" y="4805547"/>
                  </a:moveTo>
                  <a:lnTo>
                    <a:pt x="15252402" y="4802846"/>
                  </a:lnTo>
                  <a:lnTo>
                    <a:pt x="15247030" y="4805281"/>
                  </a:lnTo>
                  <a:lnTo>
                    <a:pt x="15244653" y="4806237"/>
                  </a:lnTo>
                  <a:lnTo>
                    <a:pt x="15239089" y="4808198"/>
                  </a:lnTo>
                  <a:lnTo>
                    <a:pt x="15236388" y="4814530"/>
                  </a:lnTo>
                  <a:lnTo>
                    <a:pt x="15238824" y="4819902"/>
                  </a:lnTo>
                  <a:lnTo>
                    <a:pt x="15240113" y="4822422"/>
                  </a:lnTo>
                  <a:lnTo>
                    <a:pt x="15242020" y="4824418"/>
                  </a:lnTo>
                  <a:lnTo>
                    <a:pt x="15244353" y="4825413"/>
                  </a:lnTo>
                  <a:lnTo>
                    <a:pt x="15244211" y="4825746"/>
                  </a:lnTo>
                  <a:lnTo>
                    <a:pt x="15246877" y="4826884"/>
                  </a:lnTo>
                  <a:lnTo>
                    <a:pt x="15249636" y="4826878"/>
                  </a:lnTo>
                  <a:lnTo>
                    <a:pt x="15254866" y="4824776"/>
                  </a:lnTo>
                  <a:lnTo>
                    <a:pt x="15260429" y="4822816"/>
                  </a:lnTo>
                  <a:lnTo>
                    <a:pt x="15263130" y="4816483"/>
                  </a:lnTo>
                  <a:lnTo>
                    <a:pt x="15260695" y="4811110"/>
                  </a:lnTo>
                  <a:lnTo>
                    <a:pt x="15258734" y="4805547"/>
                  </a:lnTo>
                  <a:close/>
                </a:path>
                <a:path w="20060920" h="6071870">
                  <a:moveTo>
                    <a:pt x="4024821" y="135"/>
                  </a:moveTo>
                  <a:lnTo>
                    <a:pt x="4018825" y="336"/>
                  </a:lnTo>
                  <a:lnTo>
                    <a:pt x="4016400" y="482"/>
                  </a:lnTo>
                  <a:lnTo>
                    <a:pt x="4010547" y="350"/>
                  </a:lnTo>
                  <a:lnTo>
                    <a:pt x="4005796" y="5021"/>
                  </a:lnTo>
                  <a:lnTo>
                    <a:pt x="4005997" y="11015"/>
                  </a:lnTo>
                  <a:lnTo>
                    <a:pt x="4006099" y="15393"/>
                  </a:lnTo>
                  <a:lnTo>
                    <a:pt x="4008913" y="18956"/>
                  </a:lnTo>
                  <a:lnTo>
                    <a:pt x="4012579" y="20520"/>
                  </a:lnTo>
                  <a:lnTo>
                    <a:pt x="4012104" y="20711"/>
                  </a:lnTo>
                  <a:lnTo>
                    <a:pt x="4013437" y="21280"/>
                  </a:lnTo>
                  <a:lnTo>
                    <a:pt x="4016530" y="21417"/>
                  </a:lnTo>
                  <a:lnTo>
                    <a:pt x="4018956" y="21272"/>
                  </a:lnTo>
                  <a:lnTo>
                    <a:pt x="4024809" y="21404"/>
                  </a:lnTo>
                  <a:lnTo>
                    <a:pt x="4029559" y="16733"/>
                  </a:lnTo>
                  <a:lnTo>
                    <a:pt x="4029358" y="10738"/>
                  </a:lnTo>
                  <a:lnTo>
                    <a:pt x="4029492" y="4886"/>
                  </a:lnTo>
                  <a:lnTo>
                    <a:pt x="4024821" y="135"/>
                  </a:lnTo>
                  <a:close/>
                </a:path>
                <a:path w="20060920" h="6071870">
                  <a:moveTo>
                    <a:pt x="5710282" y="707279"/>
                  </a:moveTo>
                  <a:lnTo>
                    <a:pt x="5703621" y="707195"/>
                  </a:lnTo>
                  <a:lnTo>
                    <a:pt x="5699488" y="711341"/>
                  </a:lnTo>
                  <a:lnTo>
                    <a:pt x="5695689" y="715630"/>
                  </a:lnTo>
                  <a:lnTo>
                    <a:pt x="5695605" y="722292"/>
                  </a:lnTo>
                  <a:lnTo>
                    <a:pt x="5699752" y="726424"/>
                  </a:lnTo>
                  <a:lnTo>
                    <a:pt x="5701467" y="727944"/>
                  </a:lnTo>
                  <a:lnTo>
                    <a:pt x="5702516" y="729179"/>
                  </a:lnTo>
                  <a:lnTo>
                    <a:pt x="5708848" y="731880"/>
                  </a:lnTo>
                  <a:lnTo>
                    <a:pt x="5713177" y="730969"/>
                  </a:lnTo>
                  <a:lnTo>
                    <a:pt x="5716407" y="728014"/>
                  </a:lnTo>
                  <a:lnTo>
                    <a:pt x="5720540" y="723867"/>
                  </a:lnTo>
                  <a:lnTo>
                    <a:pt x="5720624" y="717206"/>
                  </a:lnTo>
                  <a:lnTo>
                    <a:pt x="5716477" y="713073"/>
                  </a:lnTo>
                  <a:lnTo>
                    <a:pt x="5714570" y="711077"/>
                  </a:lnTo>
                  <a:lnTo>
                    <a:pt x="5710282" y="707279"/>
                  </a:lnTo>
                  <a:close/>
                </a:path>
                <a:path w="20060920" h="6071870">
                  <a:moveTo>
                    <a:pt x="4110704" y="132"/>
                  </a:moveTo>
                  <a:lnTo>
                    <a:pt x="4104851" y="0"/>
                  </a:lnTo>
                  <a:lnTo>
                    <a:pt x="4102424" y="146"/>
                  </a:lnTo>
                  <a:lnTo>
                    <a:pt x="4096572" y="14"/>
                  </a:lnTo>
                  <a:lnTo>
                    <a:pt x="4091821" y="4685"/>
                  </a:lnTo>
                  <a:lnTo>
                    <a:pt x="4091689" y="10538"/>
                  </a:lnTo>
                  <a:lnTo>
                    <a:pt x="4091791" y="14914"/>
                  </a:lnTo>
                  <a:lnTo>
                    <a:pt x="4094463" y="18811"/>
                  </a:lnTo>
                  <a:lnTo>
                    <a:pt x="4099463" y="20943"/>
                  </a:lnTo>
                  <a:lnTo>
                    <a:pt x="4102080" y="21273"/>
                  </a:lnTo>
                  <a:lnTo>
                    <a:pt x="4104506" y="21126"/>
                  </a:lnTo>
                  <a:lnTo>
                    <a:pt x="4110359" y="21258"/>
                  </a:lnTo>
                  <a:lnTo>
                    <a:pt x="4115109" y="16588"/>
                  </a:lnTo>
                  <a:lnTo>
                    <a:pt x="4115375" y="4883"/>
                  </a:lnTo>
                  <a:lnTo>
                    <a:pt x="4110704" y="132"/>
                  </a:lnTo>
                  <a:close/>
                </a:path>
                <a:path w="20060920" h="6071870">
                  <a:moveTo>
                    <a:pt x="5648089" y="648050"/>
                  </a:moveTo>
                  <a:lnTo>
                    <a:pt x="5641285" y="648300"/>
                  </a:lnTo>
                  <a:lnTo>
                    <a:pt x="5633687" y="656877"/>
                  </a:lnTo>
                  <a:lnTo>
                    <a:pt x="5633936" y="663681"/>
                  </a:lnTo>
                  <a:lnTo>
                    <a:pt x="5639940" y="669000"/>
                  </a:lnTo>
                  <a:lnTo>
                    <a:pt x="5640656" y="670094"/>
                  </a:lnTo>
                  <a:lnTo>
                    <a:pt x="5642989" y="671089"/>
                  </a:lnTo>
                  <a:lnTo>
                    <a:pt x="5643131" y="670755"/>
                  </a:lnTo>
                  <a:lnTo>
                    <a:pt x="5647131" y="672462"/>
                  </a:lnTo>
                  <a:lnTo>
                    <a:pt x="5651793" y="671692"/>
                  </a:lnTo>
                  <a:lnTo>
                    <a:pt x="5654832" y="668261"/>
                  </a:lnTo>
                  <a:lnTo>
                    <a:pt x="5658964" y="664115"/>
                  </a:lnTo>
                  <a:lnTo>
                    <a:pt x="5658715" y="657311"/>
                  </a:lnTo>
                  <a:lnTo>
                    <a:pt x="5654426" y="653512"/>
                  </a:lnTo>
                  <a:lnTo>
                    <a:pt x="5652377" y="651850"/>
                  </a:lnTo>
                  <a:lnTo>
                    <a:pt x="5648089" y="648050"/>
                  </a:lnTo>
                  <a:close/>
                </a:path>
                <a:path w="20060920" h="6071870">
                  <a:moveTo>
                    <a:pt x="15337376" y="4771726"/>
                  </a:moveTo>
                  <a:lnTo>
                    <a:pt x="15331044" y="4769026"/>
                  </a:lnTo>
                  <a:lnTo>
                    <a:pt x="15325671" y="4771461"/>
                  </a:lnTo>
                  <a:lnTo>
                    <a:pt x="15323294" y="4772417"/>
                  </a:lnTo>
                  <a:lnTo>
                    <a:pt x="15317731" y="4774377"/>
                  </a:lnTo>
                  <a:lnTo>
                    <a:pt x="15315030" y="4780710"/>
                  </a:lnTo>
                  <a:lnTo>
                    <a:pt x="15317465" y="4786083"/>
                  </a:lnTo>
                  <a:lnTo>
                    <a:pt x="15318755" y="4788602"/>
                  </a:lnTo>
                  <a:lnTo>
                    <a:pt x="15320662" y="4790597"/>
                  </a:lnTo>
                  <a:lnTo>
                    <a:pt x="15322994" y="4791592"/>
                  </a:lnTo>
                  <a:lnTo>
                    <a:pt x="15322852" y="4791926"/>
                  </a:lnTo>
                  <a:lnTo>
                    <a:pt x="15325519" y="4793063"/>
                  </a:lnTo>
                  <a:lnTo>
                    <a:pt x="15328277" y="4793058"/>
                  </a:lnTo>
                  <a:lnTo>
                    <a:pt x="15333506" y="4790956"/>
                  </a:lnTo>
                  <a:lnTo>
                    <a:pt x="15339071" y="4788995"/>
                  </a:lnTo>
                  <a:lnTo>
                    <a:pt x="15341772" y="4782663"/>
                  </a:lnTo>
                  <a:lnTo>
                    <a:pt x="15339336" y="4777290"/>
                  </a:lnTo>
                  <a:lnTo>
                    <a:pt x="15337376" y="4771726"/>
                  </a:lnTo>
                  <a:close/>
                </a:path>
                <a:path w="20060920" h="6071870">
                  <a:moveTo>
                    <a:pt x="4196165" y="3889"/>
                  </a:moveTo>
                  <a:lnTo>
                    <a:pt x="4182460" y="2770"/>
                  </a:lnTo>
                  <a:lnTo>
                    <a:pt x="4177709" y="7442"/>
                  </a:lnTo>
                  <a:lnTo>
                    <a:pt x="4176870" y="17720"/>
                  </a:lnTo>
                  <a:lnTo>
                    <a:pt x="4179541" y="21618"/>
                  </a:lnTo>
                  <a:lnTo>
                    <a:pt x="4184208" y="23608"/>
                  </a:lnTo>
                  <a:lnTo>
                    <a:pt x="4189443" y="24265"/>
                  </a:lnTo>
                  <a:lnTo>
                    <a:pt x="4195153" y="24731"/>
                  </a:lnTo>
                  <a:lnTo>
                    <a:pt x="4199904" y="20060"/>
                  </a:lnTo>
                  <a:lnTo>
                    <a:pt x="4200836" y="8640"/>
                  </a:lnTo>
                  <a:lnTo>
                    <a:pt x="4196165" y="3889"/>
                  </a:lnTo>
                  <a:close/>
                </a:path>
                <a:path w="20060920" h="6071870">
                  <a:moveTo>
                    <a:pt x="5583709" y="590254"/>
                  </a:moveTo>
                  <a:lnTo>
                    <a:pt x="5577096" y="590980"/>
                  </a:lnTo>
                  <a:lnTo>
                    <a:pt x="5573297" y="595268"/>
                  </a:lnTo>
                  <a:lnTo>
                    <a:pt x="5569356" y="599890"/>
                  </a:lnTo>
                  <a:lnTo>
                    <a:pt x="5570081" y="606503"/>
                  </a:lnTo>
                  <a:lnTo>
                    <a:pt x="5574370" y="610301"/>
                  </a:lnTo>
                  <a:lnTo>
                    <a:pt x="5576418" y="611963"/>
                  </a:lnTo>
                  <a:lnTo>
                    <a:pt x="5577276" y="612723"/>
                  </a:lnTo>
                  <a:lnTo>
                    <a:pt x="5583609" y="615424"/>
                  </a:lnTo>
                  <a:lnTo>
                    <a:pt x="5588413" y="614322"/>
                  </a:lnTo>
                  <a:lnTo>
                    <a:pt x="5591452" y="610892"/>
                  </a:lnTo>
                  <a:lnTo>
                    <a:pt x="5595394" y="606269"/>
                  </a:lnTo>
                  <a:lnTo>
                    <a:pt x="5594669" y="599656"/>
                  </a:lnTo>
                  <a:lnTo>
                    <a:pt x="5590380" y="595857"/>
                  </a:lnTo>
                  <a:lnTo>
                    <a:pt x="5588331" y="594196"/>
                  </a:lnTo>
                  <a:lnTo>
                    <a:pt x="5583709" y="590254"/>
                  </a:lnTo>
                  <a:close/>
                </a:path>
                <a:path w="20060920" h="6071870">
                  <a:moveTo>
                    <a:pt x="4282582" y="10024"/>
                  </a:moveTo>
                  <a:lnTo>
                    <a:pt x="4276871" y="9558"/>
                  </a:lnTo>
                  <a:lnTo>
                    <a:pt x="4274254" y="9228"/>
                  </a:lnTo>
                  <a:lnTo>
                    <a:pt x="4268211" y="8620"/>
                  </a:lnTo>
                  <a:lnTo>
                    <a:pt x="4263127" y="13149"/>
                  </a:lnTo>
                  <a:lnTo>
                    <a:pt x="4262288" y="23429"/>
                  </a:lnTo>
                  <a:lnTo>
                    <a:pt x="4265150" y="27800"/>
                  </a:lnTo>
                  <a:lnTo>
                    <a:pt x="4270150" y="29933"/>
                  </a:lnTo>
                  <a:lnTo>
                    <a:pt x="4272292" y="30453"/>
                  </a:lnTo>
                  <a:lnTo>
                    <a:pt x="4274909" y="30781"/>
                  </a:lnTo>
                  <a:lnTo>
                    <a:pt x="4280616" y="31247"/>
                  </a:lnTo>
                  <a:lnTo>
                    <a:pt x="4286036" y="26862"/>
                  </a:lnTo>
                  <a:lnTo>
                    <a:pt x="4286969" y="15440"/>
                  </a:lnTo>
                  <a:lnTo>
                    <a:pt x="4282582" y="10024"/>
                  </a:lnTo>
                  <a:close/>
                </a:path>
                <a:path w="20060920" h="6071870">
                  <a:moveTo>
                    <a:pt x="5518335" y="534791"/>
                  </a:moveTo>
                  <a:lnTo>
                    <a:pt x="5511722" y="535515"/>
                  </a:lnTo>
                  <a:lnTo>
                    <a:pt x="5507923" y="539804"/>
                  </a:lnTo>
                  <a:lnTo>
                    <a:pt x="5504457" y="544236"/>
                  </a:lnTo>
                  <a:lnTo>
                    <a:pt x="5505182" y="550848"/>
                  </a:lnTo>
                  <a:lnTo>
                    <a:pt x="5509471" y="554646"/>
                  </a:lnTo>
                  <a:lnTo>
                    <a:pt x="5511519" y="556308"/>
                  </a:lnTo>
                  <a:lnTo>
                    <a:pt x="5512044" y="556926"/>
                  </a:lnTo>
                  <a:lnTo>
                    <a:pt x="5518377" y="559627"/>
                  </a:lnTo>
                  <a:lnTo>
                    <a:pt x="5523180" y="558525"/>
                  </a:lnTo>
                  <a:lnTo>
                    <a:pt x="5526361" y="554761"/>
                  </a:lnTo>
                  <a:lnTo>
                    <a:pt x="5529827" y="550331"/>
                  </a:lnTo>
                  <a:lnTo>
                    <a:pt x="5529102" y="543718"/>
                  </a:lnTo>
                  <a:lnTo>
                    <a:pt x="5524814" y="539919"/>
                  </a:lnTo>
                  <a:lnTo>
                    <a:pt x="5522765" y="538257"/>
                  </a:lnTo>
                  <a:lnTo>
                    <a:pt x="5518335" y="534791"/>
                  </a:lnTo>
                  <a:close/>
                </a:path>
                <a:path w="20060920" h="6071870">
                  <a:moveTo>
                    <a:pt x="15416209" y="4738382"/>
                  </a:moveTo>
                  <a:lnTo>
                    <a:pt x="15409877" y="4735681"/>
                  </a:lnTo>
                  <a:lnTo>
                    <a:pt x="15404504" y="4738116"/>
                  </a:lnTo>
                  <a:lnTo>
                    <a:pt x="15402127" y="4739072"/>
                  </a:lnTo>
                  <a:lnTo>
                    <a:pt x="15396564" y="4741032"/>
                  </a:lnTo>
                  <a:lnTo>
                    <a:pt x="15393863" y="4747365"/>
                  </a:lnTo>
                  <a:lnTo>
                    <a:pt x="15396298" y="4752738"/>
                  </a:lnTo>
                  <a:lnTo>
                    <a:pt x="15397588" y="4755257"/>
                  </a:lnTo>
                  <a:lnTo>
                    <a:pt x="15399492" y="4757252"/>
                  </a:lnTo>
                  <a:lnTo>
                    <a:pt x="15401825" y="4758247"/>
                  </a:lnTo>
                  <a:lnTo>
                    <a:pt x="15401682" y="4758580"/>
                  </a:lnTo>
                  <a:lnTo>
                    <a:pt x="15404349" y="4759718"/>
                  </a:lnTo>
                  <a:lnTo>
                    <a:pt x="15407110" y="4759713"/>
                  </a:lnTo>
                  <a:lnTo>
                    <a:pt x="15412339" y="4757611"/>
                  </a:lnTo>
                  <a:lnTo>
                    <a:pt x="15417904" y="4755650"/>
                  </a:lnTo>
                  <a:lnTo>
                    <a:pt x="15420605" y="4749319"/>
                  </a:lnTo>
                  <a:lnTo>
                    <a:pt x="15418169" y="4743945"/>
                  </a:lnTo>
                  <a:lnTo>
                    <a:pt x="15416209" y="4738382"/>
                  </a:lnTo>
                  <a:close/>
                </a:path>
                <a:path w="20060920" h="6071870">
                  <a:moveTo>
                    <a:pt x="4367911" y="19633"/>
                  </a:moveTo>
                  <a:lnTo>
                    <a:pt x="4362342" y="18834"/>
                  </a:lnTo>
                  <a:lnTo>
                    <a:pt x="4359724" y="18505"/>
                  </a:lnTo>
                  <a:lnTo>
                    <a:pt x="4354157" y="17705"/>
                  </a:lnTo>
                  <a:lnTo>
                    <a:pt x="4348740" y="22092"/>
                  </a:lnTo>
                  <a:lnTo>
                    <a:pt x="4347940" y="27661"/>
                  </a:lnTo>
                  <a:lnTo>
                    <a:pt x="4347425" y="32562"/>
                  </a:lnTo>
                  <a:lnTo>
                    <a:pt x="4349954" y="36792"/>
                  </a:lnTo>
                  <a:lnTo>
                    <a:pt x="4355287" y="39067"/>
                  </a:lnTo>
                  <a:lnTo>
                    <a:pt x="4357096" y="39445"/>
                  </a:lnTo>
                  <a:lnTo>
                    <a:pt x="4359714" y="39773"/>
                  </a:lnTo>
                  <a:lnTo>
                    <a:pt x="4365282" y="40572"/>
                  </a:lnTo>
                  <a:lnTo>
                    <a:pt x="4370699" y="36186"/>
                  </a:lnTo>
                  <a:lnTo>
                    <a:pt x="4372244" y="25421"/>
                  </a:lnTo>
                  <a:lnTo>
                    <a:pt x="4372297" y="25049"/>
                  </a:lnTo>
                  <a:lnTo>
                    <a:pt x="4367911" y="19633"/>
                  </a:lnTo>
                  <a:close/>
                </a:path>
                <a:path w="20060920" h="6071870">
                  <a:moveTo>
                    <a:pt x="5450822" y="481567"/>
                  </a:moveTo>
                  <a:lnTo>
                    <a:pt x="5444210" y="482292"/>
                  </a:lnTo>
                  <a:lnTo>
                    <a:pt x="5440602" y="487056"/>
                  </a:lnTo>
                  <a:lnTo>
                    <a:pt x="5437136" y="491487"/>
                  </a:lnTo>
                  <a:lnTo>
                    <a:pt x="5437861" y="498099"/>
                  </a:lnTo>
                  <a:lnTo>
                    <a:pt x="5442625" y="501707"/>
                  </a:lnTo>
                  <a:lnTo>
                    <a:pt x="5444674" y="503369"/>
                  </a:lnTo>
                  <a:lnTo>
                    <a:pt x="5447007" y="504365"/>
                  </a:lnTo>
                  <a:lnTo>
                    <a:pt x="5446865" y="504698"/>
                  </a:lnTo>
                  <a:lnTo>
                    <a:pt x="5451198" y="506546"/>
                  </a:lnTo>
                  <a:lnTo>
                    <a:pt x="5456477" y="505252"/>
                  </a:lnTo>
                  <a:lnTo>
                    <a:pt x="5459325" y="501346"/>
                  </a:lnTo>
                  <a:lnTo>
                    <a:pt x="5462791" y="496915"/>
                  </a:lnTo>
                  <a:lnTo>
                    <a:pt x="5462066" y="490303"/>
                  </a:lnTo>
                  <a:lnTo>
                    <a:pt x="5457302" y="486696"/>
                  </a:lnTo>
                  <a:lnTo>
                    <a:pt x="5455253" y="485034"/>
                  </a:lnTo>
                  <a:lnTo>
                    <a:pt x="5450822" y="481567"/>
                  </a:lnTo>
                  <a:close/>
                </a:path>
                <a:path w="20060920" h="6071870">
                  <a:moveTo>
                    <a:pt x="5381790" y="430059"/>
                  </a:moveTo>
                  <a:lnTo>
                    <a:pt x="5368629" y="440596"/>
                  </a:lnTo>
                  <a:lnTo>
                    <a:pt x="5369495" y="446876"/>
                  </a:lnTo>
                  <a:lnTo>
                    <a:pt x="5374259" y="450485"/>
                  </a:lnTo>
                  <a:lnTo>
                    <a:pt x="5376308" y="452147"/>
                  </a:lnTo>
                  <a:lnTo>
                    <a:pt x="5378308" y="453000"/>
                  </a:lnTo>
                  <a:lnTo>
                    <a:pt x="5378500" y="453474"/>
                  </a:lnTo>
                  <a:lnTo>
                    <a:pt x="5382833" y="455322"/>
                  </a:lnTo>
                  <a:lnTo>
                    <a:pt x="5388112" y="454029"/>
                  </a:lnTo>
                  <a:lnTo>
                    <a:pt x="5390889" y="450092"/>
                  </a:lnTo>
                  <a:lnTo>
                    <a:pt x="5394173" y="445189"/>
                  </a:lnTo>
                  <a:lnTo>
                    <a:pt x="5394377" y="444883"/>
                  </a:lnTo>
                  <a:lnTo>
                    <a:pt x="5393510" y="438603"/>
                  </a:lnTo>
                  <a:lnTo>
                    <a:pt x="5388745" y="434996"/>
                  </a:lnTo>
                  <a:lnTo>
                    <a:pt x="5386696" y="433334"/>
                  </a:lnTo>
                  <a:lnTo>
                    <a:pt x="5381790" y="430059"/>
                  </a:lnTo>
                  <a:close/>
                </a:path>
                <a:path w="20060920" h="6071870">
                  <a:moveTo>
                    <a:pt x="4453293" y="32811"/>
                  </a:moveTo>
                  <a:lnTo>
                    <a:pt x="4447391" y="31869"/>
                  </a:lnTo>
                  <a:lnTo>
                    <a:pt x="4444774" y="31541"/>
                  </a:lnTo>
                  <a:lnTo>
                    <a:pt x="4438871" y="30599"/>
                  </a:lnTo>
                  <a:lnTo>
                    <a:pt x="4433406" y="34177"/>
                  </a:lnTo>
                  <a:lnTo>
                    <a:pt x="4432465" y="40079"/>
                  </a:lnTo>
                  <a:lnTo>
                    <a:pt x="4431616" y="44838"/>
                  </a:lnTo>
                  <a:lnTo>
                    <a:pt x="4434336" y="49544"/>
                  </a:lnTo>
                  <a:lnTo>
                    <a:pt x="4441002" y="52388"/>
                  </a:lnTo>
                  <a:lnTo>
                    <a:pt x="4443620" y="52716"/>
                  </a:lnTo>
                  <a:lnTo>
                    <a:pt x="4449521" y="53658"/>
                  </a:lnTo>
                  <a:lnTo>
                    <a:pt x="4454987" y="50080"/>
                  </a:lnTo>
                  <a:lnTo>
                    <a:pt x="4456870" y="38277"/>
                  </a:lnTo>
                  <a:lnTo>
                    <a:pt x="4453293" y="32811"/>
                  </a:lnTo>
                  <a:close/>
                </a:path>
                <a:path w="20060920" h="6071870">
                  <a:moveTo>
                    <a:pt x="5310813" y="381267"/>
                  </a:moveTo>
                  <a:lnTo>
                    <a:pt x="5304391" y="382467"/>
                  </a:lnTo>
                  <a:lnTo>
                    <a:pt x="5301116" y="387373"/>
                  </a:lnTo>
                  <a:lnTo>
                    <a:pt x="5297983" y="391947"/>
                  </a:lnTo>
                  <a:lnTo>
                    <a:pt x="5299042" y="398700"/>
                  </a:lnTo>
                  <a:lnTo>
                    <a:pt x="5303806" y="402309"/>
                  </a:lnTo>
                  <a:lnTo>
                    <a:pt x="5308139" y="404157"/>
                  </a:lnTo>
                  <a:lnTo>
                    <a:pt x="5307664" y="404348"/>
                  </a:lnTo>
                  <a:lnTo>
                    <a:pt x="5312330" y="406339"/>
                  </a:lnTo>
                  <a:lnTo>
                    <a:pt x="5317751" y="404712"/>
                  </a:lnTo>
                  <a:lnTo>
                    <a:pt x="5320741" y="400473"/>
                  </a:lnTo>
                  <a:lnTo>
                    <a:pt x="5323874" y="395899"/>
                  </a:lnTo>
                  <a:lnTo>
                    <a:pt x="5322816" y="389144"/>
                  </a:lnTo>
                  <a:lnTo>
                    <a:pt x="5318052" y="385536"/>
                  </a:lnTo>
                  <a:lnTo>
                    <a:pt x="5315719" y="384541"/>
                  </a:lnTo>
                  <a:lnTo>
                    <a:pt x="5310813" y="381267"/>
                  </a:lnTo>
                  <a:close/>
                </a:path>
                <a:path w="20060920" h="6071870">
                  <a:moveTo>
                    <a:pt x="4537444" y="49797"/>
                  </a:moveTo>
                  <a:lnTo>
                    <a:pt x="4531542" y="48856"/>
                  </a:lnTo>
                  <a:lnTo>
                    <a:pt x="4529210" y="47861"/>
                  </a:lnTo>
                  <a:lnTo>
                    <a:pt x="4523450" y="46585"/>
                  </a:lnTo>
                  <a:lnTo>
                    <a:pt x="4517984" y="50163"/>
                  </a:lnTo>
                  <a:lnTo>
                    <a:pt x="4516709" y="55923"/>
                  </a:lnTo>
                  <a:lnTo>
                    <a:pt x="4515527" y="60540"/>
                  </a:lnTo>
                  <a:lnTo>
                    <a:pt x="4518106" y="65579"/>
                  </a:lnTo>
                  <a:lnTo>
                    <a:pt x="4522772" y="67569"/>
                  </a:lnTo>
                  <a:lnTo>
                    <a:pt x="4522630" y="67902"/>
                  </a:lnTo>
                  <a:lnTo>
                    <a:pt x="4523296" y="68187"/>
                  </a:lnTo>
                  <a:lnTo>
                    <a:pt x="4524914" y="68089"/>
                  </a:lnTo>
                  <a:lnTo>
                    <a:pt x="4527247" y="69084"/>
                  </a:lnTo>
                  <a:lnTo>
                    <a:pt x="4533007" y="70359"/>
                  </a:lnTo>
                  <a:lnTo>
                    <a:pt x="4538472" y="66781"/>
                  </a:lnTo>
                  <a:lnTo>
                    <a:pt x="4541022" y="55262"/>
                  </a:lnTo>
                  <a:lnTo>
                    <a:pt x="4537444" y="49797"/>
                  </a:lnTo>
                  <a:close/>
                </a:path>
                <a:path w="20060920" h="6071870">
                  <a:moveTo>
                    <a:pt x="5238839" y="334807"/>
                  </a:moveTo>
                  <a:lnTo>
                    <a:pt x="5232275" y="336341"/>
                  </a:lnTo>
                  <a:lnTo>
                    <a:pt x="5229334" y="341390"/>
                  </a:lnTo>
                  <a:lnTo>
                    <a:pt x="5226059" y="346296"/>
                  </a:lnTo>
                  <a:lnTo>
                    <a:pt x="5227735" y="352526"/>
                  </a:lnTo>
                  <a:lnTo>
                    <a:pt x="5232500" y="356133"/>
                  </a:lnTo>
                  <a:lnTo>
                    <a:pt x="5236166" y="357697"/>
                  </a:lnTo>
                  <a:lnTo>
                    <a:pt x="5236024" y="358030"/>
                  </a:lnTo>
                  <a:lnTo>
                    <a:pt x="5240690" y="360021"/>
                  </a:lnTo>
                  <a:lnTo>
                    <a:pt x="5246587" y="358203"/>
                  </a:lnTo>
                  <a:lnTo>
                    <a:pt x="5249244" y="353822"/>
                  </a:lnTo>
                  <a:lnTo>
                    <a:pt x="5252519" y="348915"/>
                  </a:lnTo>
                  <a:lnTo>
                    <a:pt x="5250843" y="342685"/>
                  </a:lnTo>
                  <a:lnTo>
                    <a:pt x="5246078" y="339077"/>
                  </a:lnTo>
                  <a:lnTo>
                    <a:pt x="5243746" y="338082"/>
                  </a:lnTo>
                  <a:lnTo>
                    <a:pt x="5238839" y="334807"/>
                  </a:lnTo>
                  <a:close/>
                </a:path>
                <a:path w="20060920" h="6071870">
                  <a:moveTo>
                    <a:pt x="4620601" y="69116"/>
                  </a:moveTo>
                  <a:lnTo>
                    <a:pt x="4614841" y="67842"/>
                  </a:lnTo>
                  <a:lnTo>
                    <a:pt x="4612842" y="66989"/>
                  </a:lnTo>
                  <a:lnTo>
                    <a:pt x="4607224" y="65381"/>
                  </a:lnTo>
                  <a:lnTo>
                    <a:pt x="4601758" y="68958"/>
                  </a:lnTo>
                  <a:lnTo>
                    <a:pt x="4600150" y="74575"/>
                  </a:lnTo>
                  <a:lnTo>
                    <a:pt x="4599018" y="80001"/>
                  </a:lnTo>
                  <a:lnTo>
                    <a:pt x="4601595" y="85041"/>
                  </a:lnTo>
                  <a:lnTo>
                    <a:pt x="4606261" y="87032"/>
                  </a:lnTo>
                  <a:lnTo>
                    <a:pt x="4605737" y="86414"/>
                  </a:lnTo>
                  <a:lnTo>
                    <a:pt x="4606404" y="86698"/>
                  </a:lnTo>
                  <a:lnTo>
                    <a:pt x="4607546" y="86791"/>
                  </a:lnTo>
                  <a:lnTo>
                    <a:pt x="4609879" y="87787"/>
                  </a:lnTo>
                  <a:lnTo>
                    <a:pt x="4615496" y="89395"/>
                  </a:lnTo>
                  <a:lnTo>
                    <a:pt x="4620962" y="85817"/>
                  </a:lnTo>
                  <a:lnTo>
                    <a:pt x="4624179" y="74583"/>
                  </a:lnTo>
                  <a:lnTo>
                    <a:pt x="4620601" y="69116"/>
                  </a:lnTo>
                  <a:close/>
                </a:path>
                <a:path w="20060920" h="6071870">
                  <a:moveTo>
                    <a:pt x="15495184" y="4704704"/>
                  </a:moveTo>
                  <a:lnTo>
                    <a:pt x="15488850" y="4702002"/>
                  </a:lnTo>
                  <a:lnTo>
                    <a:pt x="15483478" y="4704438"/>
                  </a:lnTo>
                  <a:lnTo>
                    <a:pt x="15481100" y="4705393"/>
                  </a:lnTo>
                  <a:lnTo>
                    <a:pt x="15475537" y="4707353"/>
                  </a:lnTo>
                  <a:lnTo>
                    <a:pt x="15472836" y="4713686"/>
                  </a:lnTo>
                  <a:lnTo>
                    <a:pt x="15475271" y="4719058"/>
                  </a:lnTo>
                  <a:lnTo>
                    <a:pt x="15476227" y="4721436"/>
                  </a:lnTo>
                  <a:lnTo>
                    <a:pt x="15478467" y="4723574"/>
                  </a:lnTo>
                  <a:lnTo>
                    <a:pt x="15480800" y="4724569"/>
                  </a:lnTo>
                  <a:lnTo>
                    <a:pt x="15480658" y="4724902"/>
                  </a:lnTo>
                  <a:lnTo>
                    <a:pt x="15483325" y="4726040"/>
                  </a:lnTo>
                  <a:lnTo>
                    <a:pt x="15486085" y="4726035"/>
                  </a:lnTo>
                  <a:lnTo>
                    <a:pt x="15491315" y="4723933"/>
                  </a:lnTo>
                  <a:lnTo>
                    <a:pt x="15496878" y="4721972"/>
                  </a:lnTo>
                  <a:lnTo>
                    <a:pt x="15499579" y="4715640"/>
                  </a:lnTo>
                  <a:lnTo>
                    <a:pt x="15497144" y="4710267"/>
                  </a:lnTo>
                  <a:lnTo>
                    <a:pt x="15495184" y="4704704"/>
                  </a:lnTo>
                  <a:close/>
                </a:path>
                <a:path w="20060920" h="6071870">
                  <a:moveTo>
                    <a:pt x="5164587" y="290921"/>
                  </a:moveTo>
                  <a:lnTo>
                    <a:pt x="5158356" y="292596"/>
                  </a:lnTo>
                  <a:lnTo>
                    <a:pt x="5152473" y="302693"/>
                  </a:lnTo>
                  <a:lnTo>
                    <a:pt x="5154149" y="308923"/>
                  </a:lnTo>
                  <a:lnTo>
                    <a:pt x="5159056" y="312198"/>
                  </a:lnTo>
                  <a:lnTo>
                    <a:pt x="5162389" y="313620"/>
                  </a:lnTo>
                  <a:lnTo>
                    <a:pt x="5162247" y="313953"/>
                  </a:lnTo>
                  <a:lnTo>
                    <a:pt x="5167246" y="316086"/>
                  </a:lnTo>
                  <a:lnTo>
                    <a:pt x="5172810" y="314126"/>
                  </a:lnTo>
                  <a:lnTo>
                    <a:pt x="5175609" y="309411"/>
                  </a:lnTo>
                  <a:lnTo>
                    <a:pt x="5178550" y="304362"/>
                  </a:lnTo>
                  <a:lnTo>
                    <a:pt x="5176875" y="298131"/>
                  </a:lnTo>
                  <a:lnTo>
                    <a:pt x="5171968" y="294857"/>
                  </a:lnTo>
                  <a:lnTo>
                    <a:pt x="5169635" y="293862"/>
                  </a:lnTo>
                  <a:lnTo>
                    <a:pt x="5164587" y="290921"/>
                  </a:lnTo>
                  <a:close/>
                </a:path>
                <a:path w="20060920" h="6071870">
                  <a:moveTo>
                    <a:pt x="4704144" y="92147"/>
                  </a:moveTo>
                  <a:lnTo>
                    <a:pt x="4698384" y="90872"/>
                  </a:lnTo>
                  <a:lnTo>
                    <a:pt x="4696051" y="89877"/>
                  </a:lnTo>
                  <a:lnTo>
                    <a:pt x="4690434" y="88269"/>
                  </a:lnTo>
                  <a:lnTo>
                    <a:pt x="4684444" y="91229"/>
                  </a:lnTo>
                  <a:lnTo>
                    <a:pt x="4682836" y="96846"/>
                  </a:lnTo>
                  <a:lnTo>
                    <a:pt x="4681370" y="102130"/>
                  </a:lnTo>
                  <a:lnTo>
                    <a:pt x="4683805" y="107503"/>
                  </a:lnTo>
                  <a:lnTo>
                    <a:pt x="4688805" y="109636"/>
                  </a:lnTo>
                  <a:lnTo>
                    <a:pt x="4688947" y="109302"/>
                  </a:lnTo>
                  <a:lnTo>
                    <a:pt x="4692280" y="110724"/>
                  </a:lnTo>
                  <a:lnTo>
                    <a:pt x="4697897" y="112332"/>
                  </a:lnTo>
                  <a:lnTo>
                    <a:pt x="4703888" y="109372"/>
                  </a:lnTo>
                  <a:lnTo>
                    <a:pt x="4707104" y="98138"/>
                  </a:lnTo>
                  <a:lnTo>
                    <a:pt x="4704144" y="92147"/>
                  </a:lnTo>
                  <a:close/>
                </a:path>
                <a:path w="20060920" h="6071870">
                  <a:moveTo>
                    <a:pt x="5089005" y="249225"/>
                  </a:moveTo>
                  <a:lnTo>
                    <a:pt x="5082633" y="251233"/>
                  </a:lnTo>
                  <a:lnTo>
                    <a:pt x="5077416" y="261616"/>
                  </a:lnTo>
                  <a:lnTo>
                    <a:pt x="5079426" y="267988"/>
                  </a:lnTo>
                  <a:lnTo>
                    <a:pt x="5084474" y="270930"/>
                  </a:lnTo>
                  <a:lnTo>
                    <a:pt x="5092473" y="274342"/>
                  </a:lnTo>
                  <a:lnTo>
                    <a:pt x="5098513" y="272190"/>
                  </a:lnTo>
                  <a:lnTo>
                    <a:pt x="5103587" y="262142"/>
                  </a:lnTo>
                  <a:lnTo>
                    <a:pt x="5101578" y="255770"/>
                  </a:lnTo>
                  <a:lnTo>
                    <a:pt x="5096529" y="252828"/>
                  </a:lnTo>
                  <a:lnTo>
                    <a:pt x="5094196" y="251833"/>
                  </a:lnTo>
                  <a:lnTo>
                    <a:pt x="5089005" y="249225"/>
                  </a:lnTo>
                  <a:close/>
                </a:path>
                <a:path w="20060920" h="6071870">
                  <a:moveTo>
                    <a:pt x="4786265" y="118510"/>
                  </a:moveTo>
                  <a:lnTo>
                    <a:pt x="4780648" y="116902"/>
                  </a:lnTo>
                  <a:lnTo>
                    <a:pt x="4778315" y="115907"/>
                  </a:lnTo>
                  <a:lnTo>
                    <a:pt x="4772840" y="113965"/>
                  </a:lnTo>
                  <a:lnTo>
                    <a:pt x="4766849" y="116926"/>
                  </a:lnTo>
                  <a:lnTo>
                    <a:pt x="4763589" y="126171"/>
                  </a:lnTo>
                  <a:lnTo>
                    <a:pt x="4763109" y="127543"/>
                  </a:lnTo>
                  <a:lnTo>
                    <a:pt x="4765736" y="133390"/>
                  </a:lnTo>
                  <a:lnTo>
                    <a:pt x="4770735" y="135523"/>
                  </a:lnTo>
                  <a:lnTo>
                    <a:pt x="4770878" y="135190"/>
                  </a:lnTo>
                  <a:lnTo>
                    <a:pt x="4773877" y="136469"/>
                  </a:lnTo>
                  <a:lnTo>
                    <a:pt x="4779352" y="138411"/>
                  </a:lnTo>
                  <a:lnTo>
                    <a:pt x="4785342" y="135451"/>
                  </a:lnTo>
                  <a:lnTo>
                    <a:pt x="4788618" y="126212"/>
                  </a:lnTo>
                  <a:lnTo>
                    <a:pt x="4789225" y="124501"/>
                  </a:lnTo>
                  <a:lnTo>
                    <a:pt x="4786265" y="118510"/>
                  </a:lnTo>
                  <a:close/>
                </a:path>
                <a:path w="20060920" h="6071870">
                  <a:moveTo>
                    <a:pt x="5012144" y="210529"/>
                  </a:moveTo>
                  <a:lnTo>
                    <a:pt x="5005630" y="212871"/>
                  </a:lnTo>
                  <a:lnTo>
                    <a:pt x="5003355" y="218204"/>
                  </a:lnTo>
                  <a:lnTo>
                    <a:pt x="5000604" y="223728"/>
                  </a:lnTo>
                  <a:lnTo>
                    <a:pt x="5002947" y="230243"/>
                  </a:lnTo>
                  <a:lnTo>
                    <a:pt x="5015946" y="235787"/>
                  </a:lnTo>
                  <a:lnTo>
                    <a:pt x="5022319" y="233779"/>
                  </a:lnTo>
                  <a:lnTo>
                    <a:pt x="5026868" y="223113"/>
                  </a:lnTo>
                  <a:lnTo>
                    <a:pt x="5024859" y="216741"/>
                  </a:lnTo>
                  <a:lnTo>
                    <a:pt x="5019668" y="214133"/>
                  </a:lnTo>
                  <a:lnTo>
                    <a:pt x="5017335" y="213137"/>
                  </a:lnTo>
                  <a:lnTo>
                    <a:pt x="5012144" y="210529"/>
                  </a:lnTo>
                  <a:close/>
                </a:path>
                <a:path w="20060920" h="6071870">
                  <a:moveTo>
                    <a:pt x="4866823" y="148540"/>
                  </a:moveTo>
                  <a:lnTo>
                    <a:pt x="4853824" y="142995"/>
                  </a:lnTo>
                  <a:lnTo>
                    <a:pt x="4847833" y="145956"/>
                  </a:lnTo>
                  <a:lnTo>
                    <a:pt x="4845559" y="151289"/>
                  </a:lnTo>
                  <a:lnTo>
                    <a:pt x="4843860" y="156079"/>
                  </a:lnTo>
                  <a:lnTo>
                    <a:pt x="4843617" y="156764"/>
                  </a:lnTo>
                  <a:lnTo>
                    <a:pt x="4845910" y="162469"/>
                  </a:lnTo>
                  <a:lnTo>
                    <a:pt x="4859243" y="168156"/>
                  </a:lnTo>
                  <a:lnTo>
                    <a:pt x="4865233" y="165196"/>
                  </a:lnTo>
                  <a:lnTo>
                    <a:pt x="4869782" y="154531"/>
                  </a:lnTo>
                  <a:lnTo>
                    <a:pt x="4866823" y="148540"/>
                  </a:lnTo>
                  <a:close/>
                </a:path>
                <a:path w="20060920" h="6071870">
                  <a:moveTo>
                    <a:pt x="4946243" y="181236"/>
                  </a:moveTo>
                  <a:lnTo>
                    <a:pt x="4933244" y="175691"/>
                  </a:lnTo>
                  <a:lnTo>
                    <a:pt x="4927062" y="178176"/>
                  </a:lnTo>
                  <a:lnTo>
                    <a:pt x="4922513" y="188842"/>
                  </a:lnTo>
                  <a:lnTo>
                    <a:pt x="4924997" y="195023"/>
                  </a:lnTo>
                  <a:lnTo>
                    <a:pt x="4937997" y="200568"/>
                  </a:lnTo>
                  <a:lnTo>
                    <a:pt x="4944177" y="198084"/>
                  </a:lnTo>
                  <a:lnTo>
                    <a:pt x="4948727" y="187418"/>
                  </a:lnTo>
                  <a:lnTo>
                    <a:pt x="4946243" y="181236"/>
                  </a:lnTo>
                  <a:close/>
                </a:path>
                <a:path w="20060920" h="6071870">
                  <a:moveTo>
                    <a:pt x="15574159" y="4671026"/>
                  </a:moveTo>
                  <a:lnTo>
                    <a:pt x="15567825" y="4668324"/>
                  </a:lnTo>
                  <a:lnTo>
                    <a:pt x="15562452" y="4670759"/>
                  </a:lnTo>
                  <a:lnTo>
                    <a:pt x="15560075" y="4671716"/>
                  </a:lnTo>
                  <a:lnTo>
                    <a:pt x="15554512" y="4673675"/>
                  </a:lnTo>
                  <a:lnTo>
                    <a:pt x="15551811" y="4680008"/>
                  </a:lnTo>
                  <a:lnTo>
                    <a:pt x="15554246" y="4685382"/>
                  </a:lnTo>
                  <a:lnTo>
                    <a:pt x="15555202" y="4687758"/>
                  </a:lnTo>
                  <a:lnTo>
                    <a:pt x="15557443" y="4689896"/>
                  </a:lnTo>
                  <a:lnTo>
                    <a:pt x="15559775" y="4690891"/>
                  </a:lnTo>
                  <a:lnTo>
                    <a:pt x="15559633" y="4691224"/>
                  </a:lnTo>
                  <a:lnTo>
                    <a:pt x="15562300" y="4692362"/>
                  </a:lnTo>
                  <a:lnTo>
                    <a:pt x="15565058" y="4692356"/>
                  </a:lnTo>
                  <a:lnTo>
                    <a:pt x="15570290" y="4690255"/>
                  </a:lnTo>
                  <a:lnTo>
                    <a:pt x="15575853" y="4688294"/>
                  </a:lnTo>
                  <a:lnTo>
                    <a:pt x="15578555" y="4681961"/>
                  </a:lnTo>
                  <a:lnTo>
                    <a:pt x="15576119" y="4676589"/>
                  </a:lnTo>
                  <a:lnTo>
                    <a:pt x="15574159" y="4671026"/>
                  </a:lnTo>
                  <a:close/>
                </a:path>
                <a:path w="20060920" h="6071870">
                  <a:moveTo>
                    <a:pt x="15652990" y="4637680"/>
                  </a:moveTo>
                  <a:lnTo>
                    <a:pt x="15646658" y="4634980"/>
                  </a:lnTo>
                  <a:lnTo>
                    <a:pt x="15641285" y="4637415"/>
                  </a:lnTo>
                  <a:lnTo>
                    <a:pt x="15638908" y="4638371"/>
                  </a:lnTo>
                  <a:lnTo>
                    <a:pt x="15633345" y="4640331"/>
                  </a:lnTo>
                  <a:lnTo>
                    <a:pt x="15630644" y="4646664"/>
                  </a:lnTo>
                  <a:lnTo>
                    <a:pt x="15633079" y="4652036"/>
                  </a:lnTo>
                  <a:lnTo>
                    <a:pt x="15634035" y="4654414"/>
                  </a:lnTo>
                  <a:lnTo>
                    <a:pt x="15636274" y="4656551"/>
                  </a:lnTo>
                  <a:lnTo>
                    <a:pt x="15638608" y="4657546"/>
                  </a:lnTo>
                  <a:lnTo>
                    <a:pt x="15638466" y="4657880"/>
                  </a:lnTo>
                  <a:lnTo>
                    <a:pt x="15641133" y="4659017"/>
                  </a:lnTo>
                  <a:lnTo>
                    <a:pt x="15643891" y="4659012"/>
                  </a:lnTo>
                  <a:lnTo>
                    <a:pt x="15649120" y="4656910"/>
                  </a:lnTo>
                  <a:lnTo>
                    <a:pt x="15654684" y="4654948"/>
                  </a:lnTo>
                  <a:lnTo>
                    <a:pt x="15657385" y="4648616"/>
                  </a:lnTo>
                  <a:lnTo>
                    <a:pt x="15654950" y="4643244"/>
                  </a:lnTo>
                  <a:lnTo>
                    <a:pt x="15652990" y="4637680"/>
                  </a:lnTo>
                  <a:close/>
                </a:path>
                <a:path w="20060920" h="6071870">
                  <a:moveTo>
                    <a:pt x="15732156" y="4604478"/>
                  </a:moveTo>
                  <a:lnTo>
                    <a:pt x="15725824" y="4601777"/>
                  </a:lnTo>
                  <a:lnTo>
                    <a:pt x="15720451" y="4604212"/>
                  </a:lnTo>
                  <a:lnTo>
                    <a:pt x="15718073" y="4605166"/>
                  </a:lnTo>
                  <a:lnTo>
                    <a:pt x="15712509" y="4607128"/>
                  </a:lnTo>
                  <a:lnTo>
                    <a:pt x="15710764" y="4611898"/>
                  </a:lnTo>
                  <a:lnTo>
                    <a:pt x="15710141" y="4613603"/>
                  </a:lnTo>
                  <a:lnTo>
                    <a:pt x="15713199" y="4621210"/>
                  </a:lnTo>
                  <a:lnTo>
                    <a:pt x="15715439" y="4623348"/>
                  </a:lnTo>
                  <a:lnTo>
                    <a:pt x="15717772" y="4624343"/>
                  </a:lnTo>
                  <a:lnTo>
                    <a:pt x="15717630" y="4624675"/>
                  </a:lnTo>
                  <a:lnTo>
                    <a:pt x="15720297" y="4625813"/>
                  </a:lnTo>
                  <a:lnTo>
                    <a:pt x="15723057" y="4625809"/>
                  </a:lnTo>
                  <a:lnTo>
                    <a:pt x="15728287" y="4623706"/>
                  </a:lnTo>
                  <a:lnTo>
                    <a:pt x="15733850" y="4621746"/>
                  </a:lnTo>
                  <a:lnTo>
                    <a:pt x="15736552" y="4615413"/>
                  </a:lnTo>
                  <a:lnTo>
                    <a:pt x="15734116" y="4610041"/>
                  </a:lnTo>
                  <a:lnTo>
                    <a:pt x="15732156" y="4604478"/>
                  </a:lnTo>
                  <a:close/>
                </a:path>
                <a:path w="20060920" h="6071870">
                  <a:moveTo>
                    <a:pt x="15811512" y="4571749"/>
                  </a:moveTo>
                  <a:lnTo>
                    <a:pt x="15805038" y="4569382"/>
                  </a:lnTo>
                  <a:lnTo>
                    <a:pt x="15797431" y="4572441"/>
                  </a:lnTo>
                  <a:lnTo>
                    <a:pt x="15791867" y="4574401"/>
                  </a:lnTo>
                  <a:lnTo>
                    <a:pt x="15790122" y="4579172"/>
                  </a:lnTo>
                  <a:lnTo>
                    <a:pt x="15789499" y="4580876"/>
                  </a:lnTo>
                  <a:lnTo>
                    <a:pt x="15792557" y="4588482"/>
                  </a:lnTo>
                  <a:lnTo>
                    <a:pt x="15794797" y="4590620"/>
                  </a:lnTo>
                  <a:lnTo>
                    <a:pt x="15797131" y="4591616"/>
                  </a:lnTo>
                  <a:lnTo>
                    <a:pt x="15796988" y="4591950"/>
                  </a:lnTo>
                  <a:lnTo>
                    <a:pt x="15799654" y="4593087"/>
                  </a:lnTo>
                  <a:lnTo>
                    <a:pt x="15802414" y="4593081"/>
                  </a:lnTo>
                  <a:lnTo>
                    <a:pt x="15807643" y="4590980"/>
                  </a:lnTo>
                  <a:lnTo>
                    <a:pt x="15813207" y="4589019"/>
                  </a:lnTo>
                  <a:lnTo>
                    <a:pt x="15814951" y="4584248"/>
                  </a:lnTo>
                  <a:lnTo>
                    <a:pt x="15815575" y="4582544"/>
                  </a:lnTo>
                  <a:lnTo>
                    <a:pt x="15813472" y="4577314"/>
                  </a:lnTo>
                  <a:lnTo>
                    <a:pt x="15811512" y="4571749"/>
                  </a:lnTo>
                  <a:close/>
                </a:path>
                <a:path w="20060920" h="6071870">
                  <a:moveTo>
                    <a:pt x="15890586" y="4539690"/>
                  </a:moveTo>
                  <a:lnTo>
                    <a:pt x="15884252" y="4536988"/>
                  </a:lnTo>
                  <a:lnTo>
                    <a:pt x="15876644" y="4540046"/>
                  </a:lnTo>
                  <a:lnTo>
                    <a:pt x="15871081" y="4542006"/>
                  </a:lnTo>
                  <a:lnTo>
                    <a:pt x="15869336" y="4546778"/>
                  </a:lnTo>
                  <a:lnTo>
                    <a:pt x="15868713" y="4548482"/>
                  </a:lnTo>
                  <a:lnTo>
                    <a:pt x="15871771" y="4556089"/>
                  </a:lnTo>
                  <a:lnTo>
                    <a:pt x="15874012" y="4558226"/>
                  </a:lnTo>
                  <a:lnTo>
                    <a:pt x="15876344" y="4559221"/>
                  </a:lnTo>
                  <a:lnTo>
                    <a:pt x="15876202" y="4559555"/>
                  </a:lnTo>
                  <a:lnTo>
                    <a:pt x="15878869" y="4560692"/>
                  </a:lnTo>
                  <a:lnTo>
                    <a:pt x="15881629" y="4560688"/>
                  </a:lnTo>
                  <a:lnTo>
                    <a:pt x="15892088" y="4556483"/>
                  </a:lnTo>
                  <a:lnTo>
                    <a:pt x="15894790" y="4550150"/>
                  </a:lnTo>
                  <a:lnTo>
                    <a:pt x="15890586" y="4539690"/>
                  </a:lnTo>
                  <a:close/>
                </a:path>
                <a:path w="20060920" h="6071870">
                  <a:moveTo>
                    <a:pt x="15969941" y="4506962"/>
                  </a:moveTo>
                  <a:lnTo>
                    <a:pt x="15963609" y="4504261"/>
                  </a:lnTo>
                  <a:lnTo>
                    <a:pt x="15950772" y="4509421"/>
                  </a:lnTo>
                  <a:lnTo>
                    <a:pt x="15948071" y="4515754"/>
                  </a:lnTo>
                  <a:lnTo>
                    <a:pt x="15951320" y="4523837"/>
                  </a:lnTo>
                  <a:lnTo>
                    <a:pt x="15953558" y="4525974"/>
                  </a:lnTo>
                  <a:lnTo>
                    <a:pt x="15958226" y="4527965"/>
                  </a:lnTo>
                  <a:lnTo>
                    <a:pt x="15960985" y="4527960"/>
                  </a:lnTo>
                  <a:lnTo>
                    <a:pt x="15971445" y="4523756"/>
                  </a:lnTo>
                  <a:lnTo>
                    <a:pt x="15974147" y="4517422"/>
                  </a:lnTo>
                  <a:lnTo>
                    <a:pt x="15969941" y="4506962"/>
                  </a:lnTo>
                  <a:close/>
                </a:path>
                <a:path w="20060920" h="6071870">
                  <a:moveTo>
                    <a:pt x="16049680" y="4475186"/>
                  </a:moveTo>
                  <a:lnTo>
                    <a:pt x="16043348" y="4472485"/>
                  </a:lnTo>
                  <a:lnTo>
                    <a:pt x="16030511" y="4477645"/>
                  </a:lnTo>
                  <a:lnTo>
                    <a:pt x="16027809" y="4483978"/>
                  </a:lnTo>
                  <a:lnTo>
                    <a:pt x="16031059" y="4492061"/>
                  </a:lnTo>
                  <a:lnTo>
                    <a:pt x="16032964" y="4494056"/>
                  </a:lnTo>
                  <a:lnTo>
                    <a:pt x="16035630" y="4495193"/>
                  </a:lnTo>
                  <a:lnTo>
                    <a:pt x="16035772" y="4494860"/>
                  </a:lnTo>
                  <a:lnTo>
                    <a:pt x="16038106" y="4495856"/>
                  </a:lnTo>
                  <a:lnTo>
                    <a:pt x="16040724" y="4496184"/>
                  </a:lnTo>
                  <a:lnTo>
                    <a:pt x="16051184" y="4491979"/>
                  </a:lnTo>
                  <a:lnTo>
                    <a:pt x="16053885" y="4485646"/>
                  </a:lnTo>
                  <a:lnTo>
                    <a:pt x="16049680" y="4475186"/>
                  </a:lnTo>
                  <a:close/>
                </a:path>
                <a:path w="20060920" h="6071870">
                  <a:moveTo>
                    <a:pt x="16129469" y="4444218"/>
                  </a:moveTo>
                  <a:lnTo>
                    <a:pt x="16123470" y="4441659"/>
                  </a:lnTo>
                  <a:lnTo>
                    <a:pt x="16117906" y="4443620"/>
                  </a:lnTo>
                  <a:lnTo>
                    <a:pt x="16110298" y="4446678"/>
                  </a:lnTo>
                  <a:lnTo>
                    <a:pt x="16107597" y="4453010"/>
                  </a:lnTo>
                  <a:lnTo>
                    <a:pt x="16110847" y="4461093"/>
                  </a:lnTo>
                  <a:lnTo>
                    <a:pt x="16112752" y="4463089"/>
                  </a:lnTo>
                  <a:lnTo>
                    <a:pt x="16115418" y="4464226"/>
                  </a:lnTo>
                  <a:lnTo>
                    <a:pt x="16115561" y="4463892"/>
                  </a:lnTo>
                  <a:lnTo>
                    <a:pt x="16117894" y="4464887"/>
                  </a:lnTo>
                  <a:lnTo>
                    <a:pt x="16120512" y="4465216"/>
                  </a:lnTo>
                  <a:lnTo>
                    <a:pt x="16130972" y="4461012"/>
                  </a:lnTo>
                  <a:lnTo>
                    <a:pt x="16133531" y="4455012"/>
                  </a:lnTo>
                  <a:lnTo>
                    <a:pt x="16131571" y="4449449"/>
                  </a:lnTo>
                  <a:lnTo>
                    <a:pt x="16129469" y="4444218"/>
                  </a:lnTo>
                  <a:close/>
                </a:path>
                <a:path w="20060920" h="6071870">
                  <a:moveTo>
                    <a:pt x="16209590" y="4413393"/>
                  </a:moveTo>
                  <a:lnTo>
                    <a:pt x="16203592" y="4410834"/>
                  </a:lnTo>
                  <a:lnTo>
                    <a:pt x="16198028" y="4412794"/>
                  </a:lnTo>
                  <a:lnTo>
                    <a:pt x="16190421" y="4415852"/>
                  </a:lnTo>
                  <a:lnTo>
                    <a:pt x="16187862" y="4421852"/>
                  </a:lnTo>
                  <a:lnTo>
                    <a:pt x="16189821" y="4427416"/>
                  </a:lnTo>
                  <a:lnTo>
                    <a:pt x="16190969" y="4430268"/>
                  </a:lnTo>
                  <a:lnTo>
                    <a:pt x="16192873" y="4432263"/>
                  </a:lnTo>
                  <a:lnTo>
                    <a:pt x="16195540" y="4433401"/>
                  </a:lnTo>
                  <a:lnTo>
                    <a:pt x="16195683" y="4433067"/>
                  </a:lnTo>
                  <a:lnTo>
                    <a:pt x="16198015" y="4434062"/>
                  </a:lnTo>
                  <a:lnTo>
                    <a:pt x="16200775" y="4434058"/>
                  </a:lnTo>
                  <a:lnTo>
                    <a:pt x="16203486" y="4433245"/>
                  </a:lnTo>
                  <a:lnTo>
                    <a:pt x="16211094" y="4430186"/>
                  </a:lnTo>
                  <a:lnTo>
                    <a:pt x="16213653" y="4424188"/>
                  </a:lnTo>
                  <a:lnTo>
                    <a:pt x="16211692" y="4418623"/>
                  </a:lnTo>
                  <a:lnTo>
                    <a:pt x="16209590" y="4413393"/>
                  </a:lnTo>
                  <a:close/>
                </a:path>
                <a:path w="20060920" h="6071870">
                  <a:moveTo>
                    <a:pt x="16284094" y="4380959"/>
                  </a:moveTo>
                  <a:lnTo>
                    <a:pt x="16278531" y="4382920"/>
                  </a:lnTo>
                  <a:lnTo>
                    <a:pt x="16270923" y="4385978"/>
                  </a:lnTo>
                  <a:lnTo>
                    <a:pt x="16268513" y="4390859"/>
                  </a:lnTo>
                  <a:lnTo>
                    <a:pt x="16268031" y="4391835"/>
                  </a:lnTo>
                  <a:lnTo>
                    <a:pt x="16269991" y="4397398"/>
                  </a:lnTo>
                  <a:lnTo>
                    <a:pt x="16271140" y="4400253"/>
                  </a:lnTo>
                  <a:lnTo>
                    <a:pt x="16273045" y="4402248"/>
                  </a:lnTo>
                  <a:lnTo>
                    <a:pt x="16278044" y="4404380"/>
                  </a:lnTo>
                  <a:lnTo>
                    <a:pt x="16280804" y="4404375"/>
                  </a:lnTo>
                  <a:lnTo>
                    <a:pt x="16283516" y="4403562"/>
                  </a:lnTo>
                  <a:lnTo>
                    <a:pt x="16291122" y="4400503"/>
                  </a:lnTo>
                  <a:lnTo>
                    <a:pt x="16293533" y="4395623"/>
                  </a:lnTo>
                  <a:lnTo>
                    <a:pt x="16294016" y="4394646"/>
                  </a:lnTo>
                  <a:lnTo>
                    <a:pt x="16292055" y="4389083"/>
                  </a:lnTo>
                  <a:lnTo>
                    <a:pt x="16289953" y="4383852"/>
                  </a:lnTo>
                  <a:lnTo>
                    <a:pt x="16284094" y="4380959"/>
                  </a:lnTo>
                  <a:close/>
                </a:path>
                <a:path w="20060920" h="6071870">
                  <a:moveTo>
                    <a:pt x="16364980" y="4352036"/>
                  </a:moveTo>
                  <a:lnTo>
                    <a:pt x="16359416" y="4353996"/>
                  </a:lnTo>
                  <a:lnTo>
                    <a:pt x="16357039" y="4354952"/>
                  </a:lnTo>
                  <a:lnTo>
                    <a:pt x="16351476" y="4356912"/>
                  </a:lnTo>
                  <a:lnTo>
                    <a:pt x="16349067" y="4361793"/>
                  </a:lnTo>
                  <a:lnTo>
                    <a:pt x="16348585" y="4362770"/>
                  </a:lnTo>
                  <a:lnTo>
                    <a:pt x="16350545" y="4368333"/>
                  </a:lnTo>
                  <a:lnTo>
                    <a:pt x="16351358" y="4371044"/>
                  </a:lnTo>
                  <a:lnTo>
                    <a:pt x="16353596" y="4373181"/>
                  </a:lnTo>
                  <a:lnTo>
                    <a:pt x="16358930" y="4375456"/>
                  </a:lnTo>
                  <a:lnTo>
                    <a:pt x="16361690" y="4375452"/>
                  </a:lnTo>
                  <a:lnTo>
                    <a:pt x="16364401" y="4374638"/>
                  </a:lnTo>
                  <a:lnTo>
                    <a:pt x="16372008" y="4371580"/>
                  </a:lnTo>
                  <a:lnTo>
                    <a:pt x="16374419" y="4366699"/>
                  </a:lnTo>
                  <a:lnTo>
                    <a:pt x="16374901" y="4365722"/>
                  </a:lnTo>
                  <a:lnTo>
                    <a:pt x="16372941" y="4360159"/>
                  </a:lnTo>
                  <a:lnTo>
                    <a:pt x="16370837" y="4354929"/>
                  </a:lnTo>
                  <a:lnTo>
                    <a:pt x="16364980" y="4352036"/>
                  </a:lnTo>
                  <a:close/>
                </a:path>
                <a:path w="20060920" h="6071870">
                  <a:moveTo>
                    <a:pt x="16445867" y="4323113"/>
                  </a:moveTo>
                  <a:lnTo>
                    <a:pt x="16440304" y="4325073"/>
                  </a:lnTo>
                  <a:lnTo>
                    <a:pt x="16437924" y="4326028"/>
                  </a:lnTo>
                  <a:lnTo>
                    <a:pt x="16432361" y="4327989"/>
                  </a:lnTo>
                  <a:lnTo>
                    <a:pt x="16429791" y="4333195"/>
                  </a:lnTo>
                  <a:lnTo>
                    <a:pt x="16429470" y="4333846"/>
                  </a:lnTo>
                  <a:lnTo>
                    <a:pt x="16431430" y="4339410"/>
                  </a:lnTo>
                  <a:lnTo>
                    <a:pt x="16432434" y="4342596"/>
                  </a:lnTo>
                  <a:lnTo>
                    <a:pt x="16434674" y="4344733"/>
                  </a:lnTo>
                  <a:lnTo>
                    <a:pt x="16439340" y="4346723"/>
                  </a:lnTo>
                  <a:lnTo>
                    <a:pt x="16442100" y="4346719"/>
                  </a:lnTo>
                  <a:lnTo>
                    <a:pt x="16444811" y="4345906"/>
                  </a:lnTo>
                  <a:lnTo>
                    <a:pt x="16447187" y="4344950"/>
                  </a:lnTo>
                  <a:lnTo>
                    <a:pt x="16452751" y="4342989"/>
                  </a:lnTo>
                  <a:lnTo>
                    <a:pt x="16455323" y="4337784"/>
                  </a:lnTo>
                  <a:lnTo>
                    <a:pt x="16455644" y="4337133"/>
                  </a:lnTo>
                  <a:lnTo>
                    <a:pt x="16451724" y="4326005"/>
                  </a:lnTo>
                  <a:lnTo>
                    <a:pt x="16445867" y="4323113"/>
                  </a:lnTo>
                  <a:close/>
                </a:path>
                <a:path w="20060920" h="6071870">
                  <a:moveTo>
                    <a:pt x="16526991" y="4295473"/>
                  </a:moveTo>
                  <a:lnTo>
                    <a:pt x="16521428" y="4297434"/>
                  </a:lnTo>
                  <a:lnTo>
                    <a:pt x="16519050" y="4298388"/>
                  </a:lnTo>
                  <a:lnTo>
                    <a:pt x="16513487" y="4300350"/>
                  </a:lnTo>
                  <a:lnTo>
                    <a:pt x="16510917" y="4305556"/>
                  </a:lnTo>
                  <a:lnTo>
                    <a:pt x="16510595" y="4306208"/>
                  </a:lnTo>
                  <a:lnTo>
                    <a:pt x="16512557" y="4311771"/>
                  </a:lnTo>
                  <a:lnTo>
                    <a:pt x="16513560" y="4314957"/>
                  </a:lnTo>
                  <a:lnTo>
                    <a:pt x="16515800" y="4317094"/>
                  </a:lnTo>
                  <a:lnTo>
                    <a:pt x="16518467" y="4318231"/>
                  </a:lnTo>
                  <a:lnTo>
                    <a:pt x="16518609" y="4317898"/>
                  </a:lnTo>
                  <a:lnTo>
                    <a:pt x="16520942" y="4318893"/>
                  </a:lnTo>
                  <a:lnTo>
                    <a:pt x="16523222" y="4319079"/>
                  </a:lnTo>
                  <a:lnTo>
                    <a:pt x="16525937" y="4318267"/>
                  </a:lnTo>
                  <a:lnTo>
                    <a:pt x="16528314" y="4317310"/>
                  </a:lnTo>
                  <a:lnTo>
                    <a:pt x="16533877" y="4315350"/>
                  </a:lnTo>
                  <a:lnTo>
                    <a:pt x="16536449" y="4310145"/>
                  </a:lnTo>
                  <a:lnTo>
                    <a:pt x="16536771" y="4309494"/>
                  </a:lnTo>
                  <a:lnTo>
                    <a:pt x="16532850" y="4298366"/>
                  </a:lnTo>
                  <a:lnTo>
                    <a:pt x="16526991" y="4295473"/>
                  </a:lnTo>
                  <a:close/>
                </a:path>
                <a:path w="20060920" h="6071870">
                  <a:moveTo>
                    <a:pt x="16608835" y="4268927"/>
                  </a:moveTo>
                  <a:lnTo>
                    <a:pt x="16603271" y="4270888"/>
                  </a:lnTo>
                  <a:lnTo>
                    <a:pt x="16600893" y="4271844"/>
                  </a:lnTo>
                  <a:lnTo>
                    <a:pt x="16595472" y="4273471"/>
                  </a:lnTo>
                  <a:lnTo>
                    <a:pt x="16592280" y="4279201"/>
                  </a:lnTo>
                  <a:lnTo>
                    <a:pt x="16592103" y="4279519"/>
                  </a:lnTo>
                  <a:lnTo>
                    <a:pt x="16594063" y="4285082"/>
                  </a:lnTo>
                  <a:lnTo>
                    <a:pt x="16595068" y="4288268"/>
                  </a:lnTo>
                  <a:lnTo>
                    <a:pt x="16597310" y="4290406"/>
                  </a:lnTo>
                  <a:lnTo>
                    <a:pt x="16602309" y="4292539"/>
                  </a:lnTo>
                  <a:lnTo>
                    <a:pt x="16604925" y="4292868"/>
                  </a:lnTo>
                  <a:lnTo>
                    <a:pt x="16609680" y="4290956"/>
                  </a:lnTo>
                  <a:lnTo>
                    <a:pt x="16615244" y="4288996"/>
                  </a:lnTo>
                  <a:lnTo>
                    <a:pt x="16618469" y="4283281"/>
                  </a:lnTo>
                  <a:lnTo>
                    <a:pt x="16614549" y="4272153"/>
                  </a:lnTo>
                  <a:lnTo>
                    <a:pt x="16608835" y="4268927"/>
                  </a:lnTo>
                  <a:close/>
                </a:path>
                <a:path w="20060920" h="6071870">
                  <a:moveTo>
                    <a:pt x="16690249" y="4243381"/>
                  </a:moveTo>
                  <a:lnTo>
                    <a:pt x="16684826" y="4245008"/>
                  </a:lnTo>
                  <a:lnTo>
                    <a:pt x="16682450" y="4245963"/>
                  </a:lnTo>
                  <a:lnTo>
                    <a:pt x="16677029" y="4247591"/>
                  </a:lnTo>
                  <a:lnTo>
                    <a:pt x="16673993" y="4253781"/>
                  </a:lnTo>
                  <a:lnTo>
                    <a:pt x="16675619" y="4259202"/>
                  </a:lnTo>
                  <a:lnTo>
                    <a:pt x="16676766" y="4262056"/>
                  </a:lnTo>
                  <a:lnTo>
                    <a:pt x="16678866" y="4264527"/>
                  </a:lnTo>
                  <a:lnTo>
                    <a:pt x="16683530" y="4266517"/>
                  </a:lnTo>
                  <a:lnTo>
                    <a:pt x="16686149" y="4266845"/>
                  </a:lnTo>
                  <a:lnTo>
                    <a:pt x="16688526" y="4265890"/>
                  </a:lnTo>
                  <a:lnTo>
                    <a:pt x="16690761" y="4265267"/>
                  </a:lnTo>
                  <a:lnTo>
                    <a:pt x="16696515" y="4263783"/>
                  </a:lnTo>
                  <a:lnTo>
                    <a:pt x="16699551" y="4257593"/>
                  </a:lnTo>
                  <a:lnTo>
                    <a:pt x="16697925" y="4252172"/>
                  </a:lnTo>
                  <a:lnTo>
                    <a:pt x="16696441" y="4246416"/>
                  </a:lnTo>
                  <a:lnTo>
                    <a:pt x="16690249" y="4243381"/>
                  </a:lnTo>
                  <a:close/>
                </a:path>
                <a:path w="20060920" h="6071870">
                  <a:moveTo>
                    <a:pt x="16772379" y="4218928"/>
                  </a:moveTo>
                  <a:lnTo>
                    <a:pt x="16766958" y="4220555"/>
                  </a:lnTo>
                  <a:lnTo>
                    <a:pt x="16764723" y="4221178"/>
                  </a:lnTo>
                  <a:lnTo>
                    <a:pt x="16759301" y="4222805"/>
                  </a:lnTo>
                  <a:lnTo>
                    <a:pt x="16755932" y="4228852"/>
                  </a:lnTo>
                  <a:lnTo>
                    <a:pt x="16757559" y="4234274"/>
                  </a:lnTo>
                  <a:lnTo>
                    <a:pt x="16758563" y="4237460"/>
                  </a:lnTo>
                  <a:lnTo>
                    <a:pt x="16760996" y="4240073"/>
                  </a:lnTo>
                  <a:lnTo>
                    <a:pt x="16765662" y="4242064"/>
                  </a:lnTo>
                  <a:lnTo>
                    <a:pt x="16768422" y="4242060"/>
                  </a:lnTo>
                  <a:lnTo>
                    <a:pt x="16772892" y="4240815"/>
                  </a:lnTo>
                  <a:lnTo>
                    <a:pt x="16778313" y="4239187"/>
                  </a:lnTo>
                  <a:lnTo>
                    <a:pt x="16781680" y="4233139"/>
                  </a:lnTo>
                  <a:lnTo>
                    <a:pt x="16778427" y="4222296"/>
                  </a:lnTo>
                  <a:lnTo>
                    <a:pt x="16772379" y="4218928"/>
                  </a:lnTo>
                  <a:close/>
                </a:path>
                <a:path w="20060920" h="6071870">
                  <a:moveTo>
                    <a:pt x="16855891" y="4195853"/>
                  </a:moveTo>
                  <a:lnTo>
                    <a:pt x="16850137" y="4197337"/>
                  </a:lnTo>
                  <a:lnTo>
                    <a:pt x="16847568" y="4197818"/>
                  </a:lnTo>
                  <a:lnTo>
                    <a:pt x="16841814" y="4199302"/>
                  </a:lnTo>
                  <a:lnTo>
                    <a:pt x="16838588" y="4205017"/>
                  </a:lnTo>
                  <a:lnTo>
                    <a:pt x="16840073" y="4210773"/>
                  </a:lnTo>
                  <a:lnTo>
                    <a:pt x="16841078" y="4213959"/>
                  </a:lnTo>
                  <a:lnTo>
                    <a:pt x="16843175" y="4216429"/>
                  </a:lnTo>
                  <a:lnTo>
                    <a:pt x="16848508" y="4218704"/>
                  </a:lnTo>
                  <a:lnTo>
                    <a:pt x="16851125" y="4219032"/>
                  </a:lnTo>
                  <a:lnTo>
                    <a:pt x="16855597" y="4217788"/>
                  </a:lnTo>
                  <a:lnTo>
                    <a:pt x="16861351" y="4216304"/>
                  </a:lnTo>
                  <a:lnTo>
                    <a:pt x="16864577" y="4210589"/>
                  </a:lnTo>
                  <a:lnTo>
                    <a:pt x="16861607" y="4199079"/>
                  </a:lnTo>
                  <a:lnTo>
                    <a:pt x="16855891" y="4195853"/>
                  </a:lnTo>
                  <a:close/>
                </a:path>
                <a:path w="20060920" h="6071870">
                  <a:moveTo>
                    <a:pt x="16938646" y="4173636"/>
                  </a:moveTo>
                  <a:lnTo>
                    <a:pt x="16932890" y="4175121"/>
                  </a:lnTo>
                  <a:lnTo>
                    <a:pt x="16930654" y="4175742"/>
                  </a:lnTo>
                  <a:lnTo>
                    <a:pt x="16925233" y="4177369"/>
                  </a:lnTo>
                  <a:lnTo>
                    <a:pt x="16921673" y="4182942"/>
                  </a:lnTo>
                  <a:lnTo>
                    <a:pt x="16923159" y="4188697"/>
                  </a:lnTo>
                  <a:lnTo>
                    <a:pt x="16924164" y="4191884"/>
                  </a:lnTo>
                  <a:lnTo>
                    <a:pt x="16926260" y="4194353"/>
                  </a:lnTo>
                  <a:lnTo>
                    <a:pt x="16930928" y="4196344"/>
                  </a:lnTo>
                  <a:lnTo>
                    <a:pt x="16933546" y="4196674"/>
                  </a:lnTo>
                  <a:lnTo>
                    <a:pt x="16935780" y="4196051"/>
                  </a:lnTo>
                  <a:lnTo>
                    <a:pt x="16938350" y="4195571"/>
                  </a:lnTo>
                  <a:lnTo>
                    <a:pt x="16943771" y="4193943"/>
                  </a:lnTo>
                  <a:lnTo>
                    <a:pt x="16947330" y="4188371"/>
                  </a:lnTo>
                  <a:lnTo>
                    <a:pt x="16945844" y="4182617"/>
                  </a:lnTo>
                  <a:lnTo>
                    <a:pt x="16944218" y="4177194"/>
                  </a:lnTo>
                  <a:lnTo>
                    <a:pt x="16938646" y="4173636"/>
                  </a:lnTo>
                  <a:close/>
                </a:path>
                <a:path w="20060920" h="6071870">
                  <a:moveTo>
                    <a:pt x="17022780" y="4152796"/>
                  </a:moveTo>
                  <a:lnTo>
                    <a:pt x="17017025" y="4154280"/>
                  </a:lnTo>
                  <a:lnTo>
                    <a:pt x="17014457" y="4154760"/>
                  </a:lnTo>
                  <a:lnTo>
                    <a:pt x="17008702" y="4156245"/>
                  </a:lnTo>
                  <a:lnTo>
                    <a:pt x="17005143" y="4161818"/>
                  </a:lnTo>
                  <a:lnTo>
                    <a:pt x="17006627" y="4167572"/>
                  </a:lnTo>
                  <a:lnTo>
                    <a:pt x="17007157" y="4170950"/>
                  </a:lnTo>
                  <a:lnTo>
                    <a:pt x="17009587" y="4173563"/>
                  </a:lnTo>
                  <a:lnTo>
                    <a:pt x="17014920" y="4175838"/>
                  </a:lnTo>
                  <a:lnTo>
                    <a:pt x="17017203" y="4176024"/>
                  </a:lnTo>
                  <a:lnTo>
                    <a:pt x="17019439" y="4175401"/>
                  </a:lnTo>
                  <a:lnTo>
                    <a:pt x="17022008" y="4174921"/>
                  </a:lnTo>
                  <a:lnTo>
                    <a:pt x="17027762" y="4173437"/>
                  </a:lnTo>
                  <a:lnTo>
                    <a:pt x="17031322" y="4167864"/>
                  </a:lnTo>
                  <a:lnTo>
                    <a:pt x="17028352" y="4156353"/>
                  </a:lnTo>
                  <a:lnTo>
                    <a:pt x="17022780" y="4152796"/>
                  </a:lnTo>
                  <a:close/>
                </a:path>
                <a:path w="20060920" h="6071870">
                  <a:moveTo>
                    <a:pt x="17106537" y="4133764"/>
                  </a:moveTo>
                  <a:lnTo>
                    <a:pt x="17100925" y="4134915"/>
                  </a:lnTo>
                  <a:lnTo>
                    <a:pt x="17098355" y="4135395"/>
                  </a:lnTo>
                  <a:lnTo>
                    <a:pt x="17092601" y="4136879"/>
                  </a:lnTo>
                  <a:lnTo>
                    <a:pt x="17089042" y="4142452"/>
                  </a:lnTo>
                  <a:lnTo>
                    <a:pt x="17090192" y="4148066"/>
                  </a:lnTo>
                  <a:lnTo>
                    <a:pt x="17091055" y="4151585"/>
                  </a:lnTo>
                  <a:lnTo>
                    <a:pt x="17093486" y="4154197"/>
                  </a:lnTo>
                  <a:lnTo>
                    <a:pt x="17098485" y="4156330"/>
                  </a:lnTo>
                  <a:lnTo>
                    <a:pt x="17100629" y="4156850"/>
                  </a:lnTo>
                  <a:lnTo>
                    <a:pt x="17102865" y="4156228"/>
                  </a:lnTo>
                  <a:lnTo>
                    <a:pt x="17105434" y="4155748"/>
                  </a:lnTo>
                  <a:lnTo>
                    <a:pt x="17111188" y="4154263"/>
                  </a:lnTo>
                  <a:lnTo>
                    <a:pt x="17114747" y="4148690"/>
                  </a:lnTo>
                  <a:lnTo>
                    <a:pt x="17113595" y="4143078"/>
                  </a:lnTo>
                  <a:lnTo>
                    <a:pt x="17112111" y="4137322"/>
                  </a:lnTo>
                  <a:lnTo>
                    <a:pt x="17106537" y="4133764"/>
                  </a:lnTo>
                  <a:close/>
                </a:path>
                <a:path w="20060920" h="6071870">
                  <a:moveTo>
                    <a:pt x="17190534" y="4116017"/>
                  </a:moveTo>
                  <a:lnTo>
                    <a:pt x="17184922" y="4117168"/>
                  </a:lnTo>
                  <a:lnTo>
                    <a:pt x="17182353" y="4117648"/>
                  </a:lnTo>
                  <a:lnTo>
                    <a:pt x="17176741" y="4118799"/>
                  </a:lnTo>
                  <a:lnTo>
                    <a:pt x="17173182" y="4124372"/>
                  </a:lnTo>
                  <a:lnTo>
                    <a:pt x="17174332" y="4129985"/>
                  </a:lnTo>
                  <a:lnTo>
                    <a:pt x="17175053" y="4133838"/>
                  </a:lnTo>
                  <a:lnTo>
                    <a:pt x="17177484" y="4136451"/>
                  </a:lnTo>
                  <a:lnTo>
                    <a:pt x="17181819" y="4138300"/>
                  </a:lnTo>
                  <a:lnTo>
                    <a:pt x="17184102" y="4138486"/>
                  </a:lnTo>
                  <a:lnTo>
                    <a:pt x="17186194" y="4138196"/>
                  </a:lnTo>
                  <a:lnTo>
                    <a:pt x="17188764" y="4137716"/>
                  </a:lnTo>
                  <a:lnTo>
                    <a:pt x="17194709" y="4136707"/>
                  </a:lnTo>
                  <a:lnTo>
                    <a:pt x="17198268" y="4131134"/>
                  </a:lnTo>
                  <a:lnTo>
                    <a:pt x="17197117" y="4125522"/>
                  </a:lnTo>
                  <a:lnTo>
                    <a:pt x="17196107" y="4119576"/>
                  </a:lnTo>
                  <a:lnTo>
                    <a:pt x="17190534" y="4116017"/>
                  </a:lnTo>
                  <a:close/>
                </a:path>
                <a:path w="20060920" h="6071870">
                  <a:moveTo>
                    <a:pt x="17274488" y="4100220"/>
                  </a:moveTo>
                  <a:lnTo>
                    <a:pt x="17268876" y="4101372"/>
                  </a:lnTo>
                  <a:lnTo>
                    <a:pt x="17266307" y="4101852"/>
                  </a:lnTo>
                  <a:lnTo>
                    <a:pt x="17260695" y="4103003"/>
                  </a:lnTo>
                  <a:lnTo>
                    <a:pt x="17257135" y="4108576"/>
                  </a:lnTo>
                  <a:lnTo>
                    <a:pt x="17258286" y="4114188"/>
                  </a:lnTo>
                  <a:lnTo>
                    <a:pt x="17259150" y="4117707"/>
                  </a:lnTo>
                  <a:lnTo>
                    <a:pt x="17261579" y="4120321"/>
                  </a:lnTo>
                  <a:lnTo>
                    <a:pt x="17266245" y="4122312"/>
                  </a:lnTo>
                  <a:lnTo>
                    <a:pt x="17268389" y="4122832"/>
                  </a:lnTo>
                  <a:lnTo>
                    <a:pt x="17270625" y="4122210"/>
                  </a:lnTo>
                  <a:lnTo>
                    <a:pt x="17273193" y="4121729"/>
                  </a:lnTo>
                  <a:lnTo>
                    <a:pt x="17278806" y="4120577"/>
                  </a:lnTo>
                  <a:lnTo>
                    <a:pt x="17282363" y="4115003"/>
                  </a:lnTo>
                  <a:lnTo>
                    <a:pt x="17280060" y="4103779"/>
                  </a:lnTo>
                  <a:lnTo>
                    <a:pt x="17274488" y="4100220"/>
                  </a:lnTo>
                  <a:close/>
                </a:path>
                <a:path w="20060920" h="6071870">
                  <a:moveTo>
                    <a:pt x="17359201" y="4083566"/>
                  </a:moveTo>
                  <a:lnTo>
                    <a:pt x="17353588" y="4084716"/>
                  </a:lnTo>
                  <a:lnTo>
                    <a:pt x="17351020" y="4085197"/>
                  </a:lnTo>
                  <a:lnTo>
                    <a:pt x="17345407" y="4086349"/>
                  </a:lnTo>
                  <a:lnTo>
                    <a:pt x="17341516" y="4091780"/>
                  </a:lnTo>
                  <a:lnTo>
                    <a:pt x="17342668" y="4097393"/>
                  </a:lnTo>
                  <a:lnTo>
                    <a:pt x="17343196" y="4100769"/>
                  </a:lnTo>
                  <a:lnTo>
                    <a:pt x="17345818" y="4103858"/>
                  </a:lnTo>
                  <a:lnTo>
                    <a:pt x="17350485" y="4105849"/>
                  </a:lnTo>
                  <a:lnTo>
                    <a:pt x="17354861" y="4105745"/>
                  </a:lnTo>
                  <a:lnTo>
                    <a:pt x="17357429" y="4105266"/>
                  </a:lnTo>
                  <a:lnTo>
                    <a:pt x="17363042" y="4104114"/>
                  </a:lnTo>
                  <a:lnTo>
                    <a:pt x="17366935" y="4098683"/>
                  </a:lnTo>
                  <a:lnTo>
                    <a:pt x="17364632" y="4087458"/>
                  </a:lnTo>
                  <a:lnTo>
                    <a:pt x="17359201" y="4083566"/>
                  </a:lnTo>
                  <a:close/>
                </a:path>
                <a:path w="20060920" h="6071870">
                  <a:moveTo>
                    <a:pt x="17444012" y="4068528"/>
                  </a:moveTo>
                  <a:lnTo>
                    <a:pt x="17438399" y="4069681"/>
                  </a:lnTo>
                  <a:lnTo>
                    <a:pt x="17435830" y="4070161"/>
                  </a:lnTo>
                  <a:lnTo>
                    <a:pt x="17429885" y="4071170"/>
                  </a:lnTo>
                  <a:lnTo>
                    <a:pt x="17425993" y="4076601"/>
                  </a:lnTo>
                  <a:lnTo>
                    <a:pt x="17427145" y="4082213"/>
                  </a:lnTo>
                  <a:lnTo>
                    <a:pt x="17427673" y="4085591"/>
                  </a:lnTo>
                  <a:lnTo>
                    <a:pt x="17429961" y="4088537"/>
                  </a:lnTo>
                  <a:lnTo>
                    <a:pt x="17433295" y="4089959"/>
                  </a:lnTo>
                  <a:lnTo>
                    <a:pt x="17433153" y="4090293"/>
                  </a:lnTo>
                  <a:lnTo>
                    <a:pt x="17435152" y="4091145"/>
                  </a:lnTo>
                  <a:lnTo>
                    <a:pt x="17439196" y="4090900"/>
                  </a:lnTo>
                  <a:lnTo>
                    <a:pt x="17441766" y="4090420"/>
                  </a:lnTo>
                  <a:lnTo>
                    <a:pt x="17447712" y="4089412"/>
                  </a:lnTo>
                  <a:lnTo>
                    <a:pt x="17451461" y="4084314"/>
                  </a:lnTo>
                  <a:lnTo>
                    <a:pt x="17449442" y="4072422"/>
                  </a:lnTo>
                  <a:lnTo>
                    <a:pt x="17444012" y="4068528"/>
                  </a:lnTo>
                  <a:close/>
                </a:path>
                <a:path w="20060920" h="6071870">
                  <a:moveTo>
                    <a:pt x="17528539" y="4054159"/>
                  </a:moveTo>
                  <a:lnTo>
                    <a:pt x="17522593" y="4055168"/>
                  </a:lnTo>
                  <a:lnTo>
                    <a:pt x="17520025" y="4055649"/>
                  </a:lnTo>
                  <a:lnTo>
                    <a:pt x="17514554" y="4056467"/>
                  </a:lnTo>
                  <a:lnTo>
                    <a:pt x="17510328" y="4061756"/>
                  </a:lnTo>
                  <a:lnTo>
                    <a:pt x="17511336" y="4067701"/>
                  </a:lnTo>
                  <a:lnTo>
                    <a:pt x="17512057" y="4071554"/>
                  </a:lnTo>
                  <a:lnTo>
                    <a:pt x="17514347" y="4074500"/>
                  </a:lnTo>
                  <a:lnTo>
                    <a:pt x="17517679" y="4075922"/>
                  </a:lnTo>
                  <a:lnTo>
                    <a:pt x="17517821" y="4075589"/>
                  </a:lnTo>
                  <a:lnTo>
                    <a:pt x="17519488" y="4076300"/>
                  </a:lnTo>
                  <a:lnTo>
                    <a:pt x="17523391" y="4076388"/>
                  </a:lnTo>
                  <a:lnTo>
                    <a:pt x="17525958" y="4075909"/>
                  </a:lnTo>
                  <a:lnTo>
                    <a:pt x="17531763" y="4075233"/>
                  </a:lnTo>
                  <a:lnTo>
                    <a:pt x="17535654" y="4069801"/>
                  </a:lnTo>
                  <a:lnTo>
                    <a:pt x="17534645" y="4063855"/>
                  </a:lnTo>
                  <a:lnTo>
                    <a:pt x="17533968" y="4058052"/>
                  </a:lnTo>
                  <a:lnTo>
                    <a:pt x="17528539" y="4054159"/>
                  </a:lnTo>
                  <a:close/>
                </a:path>
                <a:path w="20060920" h="6071870">
                  <a:moveTo>
                    <a:pt x="17613495" y="4041548"/>
                  </a:moveTo>
                  <a:lnTo>
                    <a:pt x="17607691" y="4042225"/>
                  </a:lnTo>
                  <a:lnTo>
                    <a:pt x="17605123" y="4042706"/>
                  </a:lnTo>
                  <a:lnTo>
                    <a:pt x="17599320" y="4043381"/>
                  </a:lnTo>
                  <a:lnTo>
                    <a:pt x="17595428" y="4048812"/>
                  </a:lnTo>
                  <a:lnTo>
                    <a:pt x="17596104" y="4054616"/>
                  </a:lnTo>
                  <a:lnTo>
                    <a:pt x="17596825" y="4058469"/>
                  </a:lnTo>
                  <a:lnTo>
                    <a:pt x="17599113" y="4061414"/>
                  </a:lnTo>
                  <a:lnTo>
                    <a:pt x="17604113" y="4063547"/>
                  </a:lnTo>
                  <a:lnTo>
                    <a:pt x="17608015" y="4063637"/>
                  </a:lnTo>
                  <a:lnTo>
                    <a:pt x="17610584" y="4063156"/>
                  </a:lnTo>
                  <a:lnTo>
                    <a:pt x="17616388" y="4062480"/>
                  </a:lnTo>
                  <a:lnTo>
                    <a:pt x="17620279" y="4057049"/>
                  </a:lnTo>
                  <a:lnTo>
                    <a:pt x="17618927" y="4045442"/>
                  </a:lnTo>
                  <a:lnTo>
                    <a:pt x="17613495" y="4041548"/>
                  </a:lnTo>
                  <a:close/>
                </a:path>
                <a:path w="20060920" h="6071870">
                  <a:moveTo>
                    <a:pt x="17698220" y="4030415"/>
                  </a:moveTo>
                  <a:lnTo>
                    <a:pt x="17692415" y="4031091"/>
                  </a:lnTo>
                  <a:lnTo>
                    <a:pt x="17689990" y="4031237"/>
                  </a:lnTo>
                  <a:lnTo>
                    <a:pt x="17684518" y="4032055"/>
                  </a:lnTo>
                  <a:lnTo>
                    <a:pt x="17680293" y="4037344"/>
                  </a:lnTo>
                  <a:lnTo>
                    <a:pt x="17680970" y="4043148"/>
                  </a:lnTo>
                  <a:lnTo>
                    <a:pt x="17681357" y="4046859"/>
                  </a:lnTo>
                  <a:lnTo>
                    <a:pt x="17683978" y="4049948"/>
                  </a:lnTo>
                  <a:lnTo>
                    <a:pt x="17688978" y="4052080"/>
                  </a:lnTo>
                  <a:lnTo>
                    <a:pt x="17692879" y="4052169"/>
                  </a:lnTo>
                  <a:lnTo>
                    <a:pt x="17695305" y="4052021"/>
                  </a:lnTo>
                  <a:lnTo>
                    <a:pt x="17700775" y="4051202"/>
                  </a:lnTo>
                  <a:lnTo>
                    <a:pt x="17705002" y="4045914"/>
                  </a:lnTo>
                  <a:lnTo>
                    <a:pt x="17704327" y="4040111"/>
                  </a:lnTo>
                  <a:lnTo>
                    <a:pt x="17703508" y="4034641"/>
                  </a:lnTo>
                  <a:lnTo>
                    <a:pt x="17698220" y="4030415"/>
                  </a:lnTo>
                  <a:close/>
                </a:path>
                <a:path w="20060920" h="6071870">
                  <a:moveTo>
                    <a:pt x="17784133" y="4020182"/>
                  </a:moveTo>
                  <a:lnTo>
                    <a:pt x="17778328" y="4020858"/>
                  </a:lnTo>
                  <a:lnTo>
                    <a:pt x="17775903" y="4021004"/>
                  </a:lnTo>
                  <a:lnTo>
                    <a:pt x="17770099" y="4021681"/>
                  </a:lnTo>
                  <a:lnTo>
                    <a:pt x="17765873" y="4026970"/>
                  </a:lnTo>
                  <a:lnTo>
                    <a:pt x="17766550" y="4032773"/>
                  </a:lnTo>
                  <a:lnTo>
                    <a:pt x="17766795" y="4036818"/>
                  </a:lnTo>
                  <a:lnTo>
                    <a:pt x="17769417" y="4039905"/>
                  </a:lnTo>
                  <a:lnTo>
                    <a:pt x="17774748" y="4042180"/>
                  </a:lnTo>
                  <a:lnTo>
                    <a:pt x="17778317" y="4042127"/>
                  </a:lnTo>
                  <a:lnTo>
                    <a:pt x="17780743" y="4041980"/>
                  </a:lnTo>
                  <a:lnTo>
                    <a:pt x="17786546" y="4041303"/>
                  </a:lnTo>
                  <a:lnTo>
                    <a:pt x="17790773" y="4036015"/>
                  </a:lnTo>
                  <a:lnTo>
                    <a:pt x="17789421" y="4024408"/>
                  </a:lnTo>
                  <a:lnTo>
                    <a:pt x="17784133" y="4020182"/>
                  </a:lnTo>
                  <a:close/>
                </a:path>
                <a:path w="20060920" h="6071870">
                  <a:moveTo>
                    <a:pt x="17869193" y="4011950"/>
                  </a:moveTo>
                  <a:lnTo>
                    <a:pt x="17863390" y="4012625"/>
                  </a:lnTo>
                  <a:lnTo>
                    <a:pt x="17855302" y="4013115"/>
                  </a:lnTo>
                  <a:lnTo>
                    <a:pt x="17850742" y="4018262"/>
                  </a:lnTo>
                  <a:lnTo>
                    <a:pt x="17862710" y="4033609"/>
                  </a:lnTo>
                  <a:lnTo>
                    <a:pt x="17870798" y="4033120"/>
                  </a:lnTo>
                  <a:lnTo>
                    <a:pt x="17875358" y="4027974"/>
                  </a:lnTo>
                  <a:lnTo>
                    <a:pt x="17874683" y="4022171"/>
                  </a:lnTo>
                  <a:lnTo>
                    <a:pt x="17874340" y="4016508"/>
                  </a:lnTo>
                  <a:lnTo>
                    <a:pt x="17869193" y="4011950"/>
                  </a:lnTo>
                  <a:close/>
                </a:path>
                <a:path w="20060920" h="6071870">
                  <a:moveTo>
                    <a:pt x="17954827" y="4005142"/>
                  </a:moveTo>
                  <a:lnTo>
                    <a:pt x="17946738" y="4005633"/>
                  </a:lnTo>
                  <a:lnTo>
                    <a:pt x="17940744" y="4005832"/>
                  </a:lnTo>
                  <a:lnTo>
                    <a:pt x="17936518" y="4011121"/>
                  </a:lnTo>
                  <a:lnTo>
                    <a:pt x="17937105" y="4020827"/>
                  </a:lnTo>
                  <a:lnTo>
                    <a:pt x="17939585" y="4024249"/>
                  </a:lnTo>
                  <a:lnTo>
                    <a:pt x="17943252" y="4025813"/>
                  </a:lnTo>
                  <a:lnTo>
                    <a:pt x="17943728" y="4025621"/>
                  </a:lnTo>
                  <a:lnTo>
                    <a:pt x="17945062" y="4026190"/>
                  </a:lnTo>
                  <a:lnTo>
                    <a:pt x="17948487" y="4026470"/>
                  </a:lnTo>
                  <a:lnTo>
                    <a:pt x="17956575" y="4025980"/>
                  </a:lnTo>
                  <a:lnTo>
                    <a:pt x="17960800" y="4020691"/>
                  </a:lnTo>
                  <a:lnTo>
                    <a:pt x="17960115" y="4009369"/>
                  </a:lnTo>
                  <a:lnTo>
                    <a:pt x="17954827" y="4005142"/>
                  </a:lnTo>
                  <a:close/>
                </a:path>
                <a:path w="20060920" h="6071870">
                  <a:moveTo>
                    <a:pt x="18040557" y="3999954"/>
                  </a:moveTo>
                  <a:lnTo>
                    <a:pt x="18026808" y="4000785"/>
                  </a:lnTo>
                  <a:lnTo>
                    <a:pt x="18022503" y="4005646"/>
                  </a:lnTo>
                  <a:lnTo>
                    <a:pt x="18022250" y="4005932"/>
                  </a:lnTo>
                  <a:lnTo>
                    <a:pt x="18022837" y="4015638"/>
                  </a:lnTo>
                  <a:lnTo>
                    <a:pt x="18025318" y="4019059"/>
                  </a:lnTo>
                  <a:lnTo>
                    <a:pt x="18030651" y="4021334"/>
                  </a:lnTo>
                  <a:lnTo>
                    <a:pt x="18033742" y="4021472"/>
                  </a:lnTo>
                  <a:lnTo>
                    <a:pt x="18041831" y="4020982"/>
                  </a:lnTo>
                  <a:lnTo>
                    <a:pt x="18046137" y="4016122"/>
                  </a:lnTo>
                  <a:lnTo>
                    <a:pt x="18046390" y="4015836"/>
                  </a:lnTo>
                  <a:lnTo>
                    <a:pt x="18045705" y="4004513"/>
                  </a:lnTo>
                  <a:lnTo>
                    <a:pt x="18040557" y="3999954"/>
                  </a:lnTo>
                  <a:close/>
                </a:path>
                <a:path w="20060920" h="6071870">
                  <a:moveTo>
                    <a:pt x="18127005" y="3995858"/>
                  </a:moveTo>
                  <a:lnTo>
                    <a:pt x="18121011" y="3996059"/>
                  </a:lnTo>
                  <a:lnTo>
                    <a:pt x="18112923" y="3996548"/>
                  </a:lnTo>
                  <a:lnTo>
                    <a:pt x="18108172" y="4001218"/>
                  </a:lnTo>
                  <a:lnTo>
                    <a:pt x="18108373" y="4007213"/>
                  </a:lnTo>
                  <a:lnTo>
                    <a:pt x="18108476" y="4011591"/>
                  </a:lnTo>
                  <a:lnTo>
                    <a:pt x="18110956" y="4015012"/>
                  </a:lnTo>
                  <a:lnTo>
                    <a:pt x="18116290" y="4017287"/>
                  </a:lnTo>
                  <a:lnTo>
                    <a:pt x="18119381" y="4017425"/>
                  </a:lnTo>
                  <a:lnTo>
                    <a:pt x="18127470" y="4016935"/>
                  </a:lnTo>
                  <a:lnTo>
                    <a:pt x="18132220" y="4012265"/>
                  </a:lnTo>
                  <a:lnTo>
                    <a:pt x="18132019" y="4006270"/>
                  </a:lnTo>
                  <a:lnTo>
                    <a:pt x="18131677" y="4000609"/>
                  </a:lnTo>
                  <a:lnTo>
                    <a:pt x="18127005" y="3995858"/>
                  </a:lnTo>
                  <a:close/>
                </a:path>
                <a:path w="20060920" h="6071870">
                  <a:moveTo>
                    <a:pt x="18212600" y="3993762"/>
                  </a:moveTo>
                  <a:lnTo>
                    <a:pt x="18206605" y="3993963"/>
                  </a:lnTo>
                  <a:lnTo>
                    <a:pt x="18204180" y="3994111"/>
                  </a:lnTo>
                  <a:lnTo>
                    <a:pt x="18198327" y="3993977"/>
                  </a:lnTo>
                  <a:lnTo>
                    <a:pt x="18193576" y="3998647"/>
                  </a:lnTo>
                  <a:lnTo>
                    <a:pt x="18193777" y="4004642"/>
                  </a:lnTo>
                  <a:lnTo>
                    <a:pt x="18193879" y="4009020"/>
                  </a:lnTo>
                  <a:lnTo>
                    <a:pt x="18196694" y="4012584"/>
                  </a:lnTo>
                  <a:lnTo>
                    <a:pt x="18200360" y="4014148"/>
                  </a:lnTo>
                  <a:lnTo>
                    <a:pt x="18199884" y="4014339"/>
                  </a:lnTo>
                  <a:lnTo>
                    <a:pt x="18201216" y="4014907"/>
                  </a:lnTo>
                  <a:lnTo>
                    <a:pt x="18204310" y="4015045"/>
                  </a:lnTo>
                  <a:lnTo>
                    <a:pt x="18206735" y="4014898"/>
                  </a:lnTo>
                  <a:lnTo>
                    <a:pt x="18212589" y="4015031"/>
                  </a:lnTo>
                  <a:lnTo>
                    <a:pt x="18217340" y="4010361"/>
                  </a:lnTo>
                  <a:lnTo>
                    <a:pt x="18217139" y="4004366"/>
                  </a:lnTo>
                  <a:lnTo>
                    <a:pt x="18217272" y="3998513"/>
                  </a:lnTo>
                  <a:lnTo>
                    <a:pt x="18212600" y="3993762"/>
                  </a:lnTo>
                  <a:close/>
                </a:path>
                <a:path w="20060920" h="6071870">
                  <a:moveTo>
                    <a:pt x="18298434" y="3992950"/>
                  </a:moveTo>
                  <a:lnTo>
                    <a:pt x="18292582" y="3992818"/>
                  </a:lnTo>
                  <a:lnTo>
                    <a:pt x="18290156" y="3992965"/>
                  </a:lnTo>
                  <a:lnTo>
                    <a:pt x="18284303" y="3992833"/>
                  </a:lnTo>
                  <a:lnTo>
                    <a:pt x="18279885" y="3997645"/>
                  </a:lnTo>
                  <a:lnTo>
                    <a:pt x="18279752" y="4003498"/>
                  </a:lnTo>
                  <a:lnTo>
                    <a:pt x="18279856" y="4007875"/>
                  </a:lnTo>
                  <a:lnTo>
                    <a:pt x="18282526" y="4011772"/>
                  </a:lnTo>
                  <a:lnTo>
                    <a:pt x="18286193" y="4013336"/>
                  </a:lnTo>
                  <a:lnTo>
                    <a:pt x="18286335" y="4013003"/>
                  </a:lnTo>
                  <a:lnTo>
                    <a:pt x="18287335" y="4013430"/>
                  </a:lnTo>
                  <a:lnTo>
                    <a:pt x="18290286" y="4013900"/>
                  </a:lnTo>
                  <a:lnTo>
                    <a:pt x="18292711" y="4013753"/>
                  </a:lnTo>
                  <a:lnTo>
                    <a:pt x="18298564" y="4013885"/>
                  </a:lnTo>
                  <a:lnTo>
                    <a:pt x="18302982" y="4009074"/>
                  </a:lnTo>
                  <a:lnTo>
                    <a:pt x="18303248" y="3997368"/>
                  </a:lnTo>
                  <a:lnTo>
                    <a:pt x="18298434" y="3992950"/>
                  </a:lnTo>
                  <a:close/>
                </a:path>
                <a:path w="20060920" h="6071870">
                  <a:moveTo>
                    <a:pt x="18384367" y="3993757"/>
                  </a:moveTo>
                  <a:lnTo>
                    <a:pt x="18378514" y="3993625"/>
                  </a:lnTo>
                  <a:lnTo>
                    <a:pt x="18376087" y="3993772"/>
                  </a:lnTo>
                  <a:lnTo>
                    <a:pt x="18370235" y="3993638"/>
                  </a:lnTo>
                  <a:lnTo>
                    <a:pt x="18365483" y="3998308"/>
                  </a:lnTo>
                  <a:lnTo>
                    <a:pt x="18365351" y="4004161"/>
                  </a:lnTo>
                  <a:lnTo>
                    <a:pt x="18365454" y="4008538"/>
                  </a:lnTo>
                  <a:lnTo>
                    <a:pt x="18368126" y="4012436"/>
                  </a:lnTo>
                  <a:lnTo>
                    <a:pt x="18373125" y="4014569"/>
                  </a:lnTo>
                  <a:lnTo>
                    <a:pt x="18375742" y="4014897"/>
                  </a:lnTo>
                  <a:lnTo>
                    <a:pt x="18378168" y="4014749"/>
                  </a:lnTo>
                  <a:lnTo>
                    <a:pt x="18384021" y="4014883"/>
                  </a:lnTo>
                  <a:lnTo>
                    <a:pt x="18388772" y="4010213"/>
                  </a:lnTo>
                  <a:lnTo>
                    <a:pt x="18389038" y="3998507"/>
                  </a:lnTo>
                  <a:lnTo>
                    <a:pt x="18384367" y="3993757"/>
                  </a:lnTo>
                  <a:close/>
                </a:path>
                <a:path w="20060920" h="6071870">
                  <a:moveTo>
                    <a:pt x="18470396" y="3996180"/>
                  </a:moveTo>
                  <a:lnTo>
                    <a:pt x="18464543" y="3996048"/>
                  </a:lnTo>
                  <a:lnTo>
                    <a:pt x="18462258" y="3995861"/>
                  </a:lnTo>
                  <a:lnTo>
                    <a:pt x="18456406" y="3995728"/>
                  </a:lnTo>
                  <a:lnTo>
                    <a:pt x="18451323" y="4000257"/>
                  </a:lnTo>
                  <a:lnTo>
                    <a:pt x="18451190" y="4006109"/>
                  </a:lnTo>
                  <a:lnTo>
                    <a:pt x="18450817" y="4010678"/>
                  </a:lnTo>
                  <a:lnTo>
                    <a:pt x="18469576" y="4017498"/>
                  </a:lnTo>
                  <a:lnTo>
                    <a:pt x="18474658" y="4012969"/>
                  </a:lnTo>
                  <a:lnTo>
                    <a:pt x="18474925" y="4001264"/>
                  </a:lnTo>
                  <a:lnTo>
                    <a:pt x="18470396" y="3996180"/>
                  </a:lnTo>
                  <a:close/>
                </a:path>
                <a:path w="20060920" h="6071870">
                  <a:moveTo>
                    <a:pt x="18555907" y="4000746"/>
                  </a:moveTo>
                  <a:lnTo>
                    <a:pt x="18542202" y="3999627"/>
                  </a:lnTo>
                  <a:lnTo>
                    <a:pt x="18537452" y="4004299"/>
                  </a:lnTo>
                  <a:lnTo>
                    <a:pt x="18536613" y="4014578"/>
                  </a:lnTo>
                  <a:lnTo>
                    <a:pt x="18539282" y="4018474"/>
                  </a:lnTo>
                  <a:lnTo>
                    <a:pt x="18543948" y="4020464"/>
                  </a:lnTo>
                  <a:lnTo>
                    <a:pt x="18549186" y="4021122"/>
                  </a:lnTo>
                  <a:lnTo>
                    <a:pt x="18554896" y="4021588"/>
                  </a:lnTo>
                  <a:lnTo>
                    <a:pt x="18559979" y="4017060"/>
                  </a:lnTo>
                  <a:lnTo>
                    <a:pt x="18560111" y="4011206"/>
                  </a:lnTo>
                  <a:lnTo>
                    <a:pt x="18560578" y="4005496"/>
                  </a:lnTo>
                  <a:lnTo>
                    <a:pt x="18555907" y="4000746"/>
                  </a:lnTo>
                  <a:close/>
                </a:path>
                <a:path w="20060920" h="6071870">
                  <a:moveTo>
                    <a:pt x="18642276" y="4006071"/>
                  </a:moveTo>
                  <a:lnTo>
                    <a:pt x="18636564" y="4005605"/>
                  </a:lnTo>
                  <a:lnTo>
                    <a:pt x="18633947" y="4005277"/>
                  </a:lnTo>
                  <a:lnTo>
                    <a:pt x="18628237" y="4004811"/>
                  </a:lnTo>
                  <a:lnTo>
                    <a:pt x="18623153" y="4009340"/>
                  </a:lnTo>
                  <a:lnTo>
                    <a:pt x="18622345" y="4019237"/>
                  </a:lnTo>
                  <a:lnTo>
                    <a:pt x="18622314" y="4019618"/>
                  </a:lnTo>
                  <a:lnTo>
                    <a:pt x="18624844" y="4023849"/>
                  </a:lnTo>
                  <a:lnTo>
                    <a:pt x="18630508" y="4026265"/>
                  </a:lnTo>
                  <a:lnTo>
                    <a:pt x="18640789" y="4027105"/>
                  </a:lnTo>
                  <a:lnTo>
                    <a:pt x="18645871" y="4022576"/>
                  </a:lnTo>
                  <a:lnTo>
                    <a:pt x="18646803" y="4011155"/>
                  </a:lnTo>
                  <a:lnTo>
                    <a:pt x="18642276" y="4006071"/>
                  </a:lnTo>
                  <a:close/>
                </a:path>
                <a:path w="20060920" h="6071870">
                  <a:moveTo>
                    <a:pt x="18727456" y="4013255"/>
                  </a:moveTo>
                  <a:lnTo>
                    <a:pt x="18721746" y="4012788"/>
                  </a:lnTo>
                  <a:lnTo>
                    <a:pt x="18719128" y="4012459"/>
                  </a:lnTo>
                  <a:lnTo>
                    <a:pt x="18713417" y="4011993"/>
                  </a:lnTo>
                  <a:lnTo>
                    <a:pt x="18708001" y="4016380"/>
                  </a:lnTo>
                  <a:lnTo>
                    <a:pt x="18707162" y="4026658"/>
                  </a:lnTo>
                  <a:lnTo>
                    <a:pt x="18710025" y="4031032"/>
                  </a:lnTo>
                  <a:lnTo>
                    <a:pt x="18715024" y="4033164"/>
                  </a:lnTo>
                  <a:lnTo>
                    <a:pt x="18717165" y="4033684"/>
                  </a:lnTo>
                  <a:lnTo>
                    <a:pt x="18719783" y="4034012"/>
                  </a:lnTo>
                  <a:lnTo>
                    <a:pt x="18725827" y="4034620"/>
                  </a:lnTo>
                  <a:lnTo>
                    <a:pt x="18730911" y="4030092"/>
                  </a:lnTo>
                  <a:lnTo>
                    <a:pt x="18731377" y="4024381"/>
                  </a:lnTo>
                  <a:lnTo>
                    <a:pt x="18731985" y="4018337"/>
                  </a:lnTo>
                  <a:lnTo>
                    <a:pt x="18727456" y="4013255"/>
                  </a:lnTo>
                  <a:close/>
                </a:path>
                <a:path w="20060920" h="6071870">
                  <a:moveTo>
                    <a:pt x="18812878" y="4021722"/>
                  </a:moveTo>
                  <a:lnTo>
                    <a:pt x="18807167" y="4021256"/>
                  </a:lnTo>
                  <a:lnTo>
                    <a:pt x="18804550" y="4020926"/>
                  </a:lnTo>
                  <a:lnTo>
                    <a:pt x="18798982" y="4020127"/>
                  </a:lnTo>
                  <a:lnTo>
                    <a:pt x="18793565" y="4024514"/>
                  </a:lnTo>
                  <a:lnTo>
                    <a:pt x="18793098" y="4030224"/>
                  </a:lnTo>
                  <a:lnTo>
                    <a:pt x="18792584" y="4035125"/>
                  </a:lnTo>
                  <a:lnTo>
                    <a:pt x="18795447" y="4039499"/>
                  </a:lnTo>
                  <a:lnTo>
                    <a:pt x="18799447" y="4041205"/>
                  </a:lnTo>
                  <a:lnTo>
                    <a:pt x="18799589" y="4040872"/>
                  </a:lnTo>
                  <a:lnTo>
                    <a:pt x="18800256" y="4041156"/>
                  </a:lnTo>
                  <a:lnTo>
                    <a:pt x="18802396" y="4041675"/>
                  </a:lnTo>
                  <a:lnTo>
                    <a:pt x="18805014" y="4042004"/>
                  </a:lnTo>
                  <a:lnTo>
                    <a:pt x="18810582" y="4042803"/>
                  </a:lnTo>
                  <a:lnTo>
                    <a:pt x="18815998" y="4038417"/>
                  </a:lnTo>
                  <a:lnTo>
                    <a:pt x="18816465" y="4032707"/>
                  </a:lnTo>
                  <a:lnTo>
                    <a:pt x="18817265" y="4027138"/>
                  </a:lnTo>
                  <a:lnTo>
                    <a:pt x="18812878" y="4021722"/>
                  </a:lnTo>
                  <a:close/>
                </a:path>
                <a:path w="20060920" h="6071870">
                  <a:moveTo>
                    <a:pt x="18898112" y="4032473"/>
                  </a:moveTo>
                  <a:lnTo>
                    <a:pt x="18892544" y="4031673"/>
                  </a:lnTo>
                  <a:lnTo>
                    <a:pt x="18889929" y="4031345"/>
                  </a:lnTo>
                  <a:lnTo>
                    <a:pt x="18884360" y="4030546"/>
                  </a:lnTo>
                  <a:lnTo>
                    <a:pt x="18878943" y="4034933"/>
                  </a:lnTo>
                  <a:lnTo>
                    <a:pt x="18878144" y="4040501"/>
                  </a:lnTo>
                  <a:lnTo>
                    <a:pt x="18877629" y="4045403"/>
                  </a:lnTo>
                  <a:lnTo>
                    <a:pt x="18880156" y="4049633"/>
                  </a:lnTo>
                  <a:lnTo>
                    <a:pt x="18885489" y="4051907"/>
                  </a:lnTo>
                  <a:lnTo>
                    <a:pt x="18887298" y="4052285"/>
                  </a:lnTo>
                  <a:lnTo>
                    <a:pt x="18889916" y="4052614"/>
                  </a:lnTo>
                  <a:lnTo>
                    <a:pt x="18895485" y="4053413"/>
                  </a:lnTo>
                  <a:lnTo>
                    <a:pt x="18900902" y="4049026"/>
                  </a:lnTo>
                  <a:lnTo>
                    <a:pt x="18902448" y="4038262"/>
                  </a:lnTo>
                  <a:lnTo>
                    <a:pt x="18902501" y="4037890"/>
                  </a:lnTo>
                  <a:lnTo>
                    <a:pt x="18898112" y="4032473"/>
                  </a:lnTo>
                  <a:close/>
                </a:path>
                <a:path w="20060920" h="6071870">
                  <a:moveTo>
                    <a:pt x="18983923" y="4044651"/>
                  </a:moveTo>
                  <a:lnTo>
                    <a:pt x="18978021" y="4043710"/>
                  </a:lnTo>
                  <a:lnTo>
                    <a:pt x="18975403" y="4043381"/>
                  </a:lnTo>
                  <a:lnTo>
                    <a:pt x="18969502" y="4042439"/>
                  </a:lnTo>
                  <a:lnTo>
                    <a:pt x="18964369" y="4046160"/>
                  </a:lnTo>
                  <a:lnTo>
                    <a:pt x="18963427" y="4052061"/>
                  </a:lnTo>
                  <a:lnTo>
                    <a:pt x="18962579" y="4056820"/>
                  </a:lnTo>
                  <a:lnTo>
                    <a:pt x="18965300" y="4061527"/>
                  </a:lnTo>
                  <a:lnTo>
                    <a:pt x="18972297" y="4064512"/>
                  </a:lnTo>
                  <a:lnTo>
                    <a:pt x="18974915" y="4064841"/>
                  </a:lnTo>
                  <a:lnTo>
                    <a:pt x="18980959" y="4065449"/>
                  </a:lnTo>
                  <a:lnTo>
                    <a:pt x="18986092" y="4061729"/>
                  </a:lnTo>
                  <a:lnTo>
                    <a:pt x="18987035" y="4055828"/>
                  </a:lnTo>
                  <a:lnTo>
                    <a:pt x="18987605" y="4050161"/>
                  </a:lnTo>
                  <a:lnTo>
                    <a:pt x="18987643" y="4049784"/>
                  </a:lnTo>
                  <a:lnTo>
                    <a:pt x="18983923" y="4044651"/>
                  </a:lnTo>
                  <a:close/>
                </a:path>
                <a:path w="20060920" h="6071870">
                  <a:moveTo>
                    <a:pt x="19068354" y="4058211"/>
                  </a:moveTo>
                  <a:lnTo>
                    <a:pt x="19062452" y="4057269"/>
                  </a:lnTo>
                  <a:lnTo>
                    <a:pt x="19059834" y="4056941"/>
                  </a:lnTo>
                  <a:lnTo>
                    <a:pt x="19054266" y="4056142"/>
                  </a:lnTo>
                  <a:lnTo>
                    <a:pt x="19048802" y="4059720"/>
                  </a:lnTo>
                  <a:lnTo>
                    <a:pt x="19047860" y="4065622"/>
                  </a:lnTo>
                  <a:lnTo>
                    <a:pt x="19047011" y="4070380"/>
                  </a:lnTo>
                  <a:lnTo>
                    <a:pt x="19049730" y="4075087"/>
                  </a:lnTo>
                  <a:lnTo>
                    <a:pt x="19056063" y="4077788"/>
                  </a:lnTo>
                  <a:lnTo>
                    <a:pt x="19058681" y="4078117"/>
                  </a:lnTo>
                  <a:lnTo>
                    <a:pt x="19064583" y="4079058"/>
                  </a:lnTo>
                  <a:lnTo>
                    <a:pt x="19070047" y="4075480"/>
                  </a:lnTo>
                  <a:lnTo>
                    <a:pt x="19071931" y="4063677"/>
                  </a:lnTo>
                  <a:lnTo>
                    <a:pt x="19068354" y="4058211"/>
                  </a:lnTo>
                  <a:close/>
                </a:path>
                <a:path w="20060920" h="6071870">
                  <a:moveTo>
                    <a:pt x="19153358" y="4073199"/>
                  </a:moveTo>
                  <a:lnTo>
                    <a:pt x="19147315" y="4072590"/>
                  </a:lnTo>
                  <a:lnTo>
                    <a:pt x="19144981" y="4071594"/>
                  </a:lnTo>
                  <a:lnTo>
                    <a:pt x="19139080" y="4070653"/>
                  </a:lnTo>
                  <a:lnTo>
                    <a:pt x="19133948" y="4074373"/>
                  </a:lnTo>
                  <a:lnTo>
                    <a:pt x="19132673" y="4080132"/>
                  </a:lnTo>
                  <a:lnTo>
                    <a:pt x="19131682" y="4085226"/>
                  </a:lnTo>
                  <a:lnTo>
                    <a:pt x="19134401" y="4089931"/>
                  </a:lnTo>
                  <a:lnTo>
                    <a:pt x="19141068" y="4092774"/>
                  </a:lnTo>
                  <a:lnTo>
                    <a:pt x="19143686" y="4093103"/>
                  </a:lnTo>
                  <a:lnTo>
                    <a:pt x="19149587" y="4094044"/>
                  </a:lnTo>
                  <a:lnTo>
                    <a:pt x="19155052" y="4090467"/>
                  </a:lnTo>
                  <a:lnTo>
                    <a:pt x="19156935" y="4078663"/>
                  </a:lnTo>
                  <a:lnTo>
                    <a:pt x="19153358" y="4073199"/>
                  </a:lnTo>
                  <a:close/>
                </a:path>
                <a:path w="20060920" h="6071870">
                  <a:moveTo>
                    <a:pt x="19237510" y="4090186"/>
                  </a:moveTo>
                  <a:lnTo>
                    <a:pt x="19231467" y="4089576"/>
                  </a:lnTo>
                  <a:lnTo>
                    <a:pt x="19229133" y="4088581"/>
                  </a:lnTo>
                  <a:lnTo>
                    <a:pt x="19223374" y="4087306"/>
                  </a:lnTo>
                  <a:lnTo>
                    <a:pt x="19217909" y="4090884"/>
                  </a:lnTo>
                  <a:lnTo>
                    <a:pt x="19216634" y="4096644"/>
                  </a:lnTo>
                  <a:lnTo>
                    <a:pt x="19215453" y="4101261"/>
                  </a:lnTo>
                  <a:lnTo>
                    <a:pt x="19218029" y="4106300"/>
                  </a:lnTo>
                  <a:lnTo>
                    <a:pt x="19223362" y="4108575"/>
                  </a:lnTo>
                  <a:lnTo>
                    <a:pt x="19224979" y="4108477"/>
                  </a:lnTo>
                  <a:lnTo>
                    <a:pt x="19227312" y="4109472"/>
                  </a:lnTo>
                  <a:lnTo>
                    <a:pt x="19233072" y="4110747"/>
                  </a:lnTo>
                  <a:lnTo>
                    <a:pt x="19238536" y="4107169"/>
                  </a:lnTo>
                  <a:lnTo>
                    <a:pt x="19239812" y="4101410"/>
                  </a:lnTo>
                  <a:lnTo>
                    <a:pt x="19240945" y="4095984"/>
                  </a:lnTo>
                  <a:lnTo>
                    <a:pt x="19237510" y="4090186"/>
                  </a:lnTo>
                  <a:close/>
                </a:path>
                <a:path w="20060920" h="6071870">
                  <a:moveTo>
                    <a:pt x="19321235" y="4108171"/>
                  </a:moveTo>
                  <a:lnTo>
                    <a:pt x="19315333" y="4107230"/>
                  </a:lnTo>
                  <a:lnTo>
                    <a:pt x="19313000" y="4106234"/>
                  </a:lnTo>
                  <a:lnTo>
                    <a:pt x="19307574" y="4105102"/>
                  </a:lnTo>
                  <a:lnTo>
                    <a:pt x="19301774" y="4108537"/>
                  </a:lnTo>
                  <a:lnTo>
                    <a:pt x="19300499" y="4114296"/>
                  </a:lnTo>
                  <a:lnTo>
                    <a:pt x="19299508" y="4119389"/>
                  </a:lnTo>
                  <a:lnTo>
                    <a:pt x="19302088" y="4124428"/>
                  </a:lnTo>
                  <a:lnTo>
                    <a:pt x="19307087" y="4126561"/>
                  </a:lnTo>
                  <a:lnTo>
                    <a:pt x="19308704" y="4126462"/>
                  </a:lnTo>
                  <a:lnTo>
                    <a:pt x="19311038" y="4127458"/>
                  </a:lnTo>
                  <a:lnTo>
                    <a:pt x="19316463" y="4128591"/>
                  </a:lnTo>
                  <a:lnTo>
                    <a:pt x="19322262" y="4125156"/>
                  </a:lnTo>
                  <a:lnTo>
                    <a:pt x="19324812" y="4113636"/>
                  </a:lnTo>
                  <a:lnTo>
                    <a:pt x="19321235" y="4108171"/>
                  </a:lnTo>
                  <a:close/>
                </a:path>
                <a:path w="20060920" h="6071870">
                  <a:moveTo>
                    <a:pt x="19404774" y="4128442"/>
                  </a:moveTo>
                  <a:lnTo>
                    <a:pt x="19398872" y="4127500"/>
                  </a:lnTo>
                  <a:lnTo>
                    <a:pt x="19396539" y="4126505"/>
                  </a:lnTo>
                  <a:lnTo>
                    <a:pt x="19390922" y="4124897"/>
                  </a:lnTo>
                  <a:lnTo>
                    <a:pt x="19385123" y="4128332"/>
                  </a:lnTo>
                  <a:lnTo>
                    <a:pt x="19383848" y="4134091"/>
                  </a:lnTo>
                  <a:lnTo>
                    <a:pt x="19382857" y="4139184"/>
                  </a:lnTo>
                  <a:lnTo>
                    <a:pt x="19385437" y="4144225"/>
                  </a:lnTo>
                  <a:lnTo>
                    <a:pt x="19390103" y="4146215"/>
                  </a:lnTo>
                  <a:lnTo>
                    <a:pt x="19389627" y="4146406"/>
                  </a:lnTo>
                  <a:lnTo>
                    <a:pt x="19390293" y="4146690"/>
                  </a:lnTo>
                  <a:lnTo>
                    <a:pt x="19391578" y="4146450"/>
                  </a:lnTo>
                  <a:lnTo>
                    <a:pt x="19393911" y="4147446"/>
                  </a:lnTo>
                  <a:lnTo>
                    <a:pt x="19399528" y="4149054"/>
                  </a:lnTo>
                  <a:lnTo>
                    <a:pt x="19405327" y="4145618"/>
                  </a:lnTo>
                  <a:lnTo>
                    <a:pt x="19406602" y="4139858"/>
                  </a:lnTo>
                  <a:lnTo>
                    <a:pt x="19408210" y="4134241"/>
                  </a:lnTo>
                  <a:lnTo>
                    <a:pt x="19404774" y="4128442"/>
                  </a:lnTo>
                  <a:close/>
                </a:path>
                <a:path w="20060920" h="6071870">
                  <a:moveTo>
                    <a:pt x="19488221" y="4149854"/>
                  </a:moveTo>
                  <a:lnTo>
                    <a:pt x="19482461" y="4148580"/>
                  </a:lnTo>
                  <a:lnTo>
                    <a:pt x="19480128" y="4147584"/>
                  </a:lnTo>
                  <a:lnTo>
                    <a:pt x="19474510" y="4145976"/>
                  </a:lnTo>
                  <a:lnTo>
                    <a:pt x="19468712" y="4149412"/>
                  </a:lnTo>
                  <a:lnTo>
                    <a:pt x="19467104" y="4155029"/>
                  </a:lnTo>
                  <a:lnTo>
                    <a:pt x="19465636" y="4160314"/>
                  </a:lnTo>
                  <a:lnTo>
                    <a:pt x="19468547" y="4165494"/>
                  </a:lnTo>
                  <a:lnTo>
                    <a:pt x="19473547" y="4167627"/>
                  </a:lnTo>
                  <a:lnTo>
                    <a:pt x="19474688" y="4167720"/>
                  </a:lnTo>
                  <a:lnTo>
                    <a:pt x="19477022" y="4168715"/>
                  </a:lnTo>
                  <a:lnTo>
                    <a:pt x="19482639" y="4170323"/>
                  </a:lnTo>
                  <a:lnTo>
                    <a:pt x="19488439" y="4166888"/>
                  </a:lnTo>
                  <a:lnTo>
                    <a:pt x="19491655" y="4155654"/>
                  </a:lnTo>
                  <a:lnTo>
                    <a:pt x="19488221" y="4149854"/>
                  </a:lnTo>
                  <a:close/>
                </a:path>
                <a:path w="20060920" h="6071870">
                  <a:moveTo>
                    <a:pt x="19570762" y="4172458"/>
                  </a:moveTo>
                  <a:lnTo>
                    <a:pt x="19565003" y="4171183"/>
                  </a:lnTo>
                  <a:lnTo>
                    <a:pt x="19562669" y="4170187"/>
                  </a:lnTo>
                  <a:lnTo>
                    <a:pt x="19556910" y="4168913"/>
                  </a:lnTo>
                  <a:lnTo>
                    <a:pt x="19551253" y="4172015"/>
                  </a:lnTo>
                  <a:lnTo>
                    <a:pt x="19549645" y="4177632"/>
                  </a:lnTo>
                  <a:lnTo>
                    <a:pt x="19548322" y="4182583"/>
                  </a:lnTo>
                  <a:lnTo>
                    <a:pt x="19551091" y="4188099"/>
                  </a:lnTo>
                  <a:lnTo>
                    <a:pt x="19556424" y="4190373"/>
                  </a:lnTo>
                  <a:lnTo>
                    <a:pt x="19557232" y="4190324"/>
                  </a:lnTo>
                  <a:lnTo>
                    <a:pt x="19559566" y="4191319"/>
                  </a:lnTo>
                  <a:lnTo>
                    <a:pt x="19565325" y="4192594"/>
                  </a:lnTo>
                  <a:lnTo>
                    <a:pt x="19570983" y="4189492"/>
                  </a:lnTo>
                  <a:lnTo>
                    <a:pt x="19572591" y="4183875"/>
                  </a:lnTo>
                  <a:lnTo>
                    <a:pt x="19573865" y="4178116"/>
                  </a:lnTo>
                  <a:lnTo>
                    <a:pt x="19570762" y="4172458"/>
                  </a:lnTo>
                  <a:close/>
                </a:path>
                <a:path w="20060920" h="6071870">
                  <a:moveTo>
                    <a:pt x="19653261" y="4197013"/>
                  </a:moveTo>
                  <a:lnTo>
                    <a:pt x="19647644" y="4195405"/>
                  </a:lnTo>
                  <a:lnTo>
                    <a:pt x="19645312" y="4194410"/>
                  </a:lnTo>
                  <a:lnTo>
                    <a:pt x="19639695" y="4192802"/>
                  </a:lnTo>
                  <a:lnTo>
                    <a:pt x="19633704" y="4195762"/>
                  </a:lnTo>
                  <a:lnTo>
                    <a:pt x="19632096" y="4201379"/>
                  </a:lnTo>
                  <a:lnTo>
                    <a:pt x="19630630" y="4206663"/>
                  </a:lnTo>
                  <a:lnTo>
                    <a:pt x="19633066" y="4212035"/>
                  </a:lnTo>
                  <a:lnTo>
                    <a:pt x="19638065" y="4214167"/>
                  </a:lnTo>
                  <a:lnTo>
                    <a:pt x="19638207" y="4213835"/>
                  </a:lnTo>
                  <a:lnTo>
                    <a:pt x="19641540" y="4215257"/>
                  </a:lnTo>
                  <a:lnTo>
                    <a:pt x="19647157" y="4216865"/>
                  </a:lnTo>
                  <a:lnTo>
                    <a:pt x="19653147" y="4213903"/>
                  </a:lnTo>
                  <a:lnTo>
                    <a:pt x="19656364" y="4202669"/>
                  </a:lnTo>
                  <a:lnTo>
                    <a:pt x="19653261" y="4197013"/>
                  </a:lnTo>
                  <a:close/>
                </a:path>
                <a:path w="20060920" h="6071870">
                  <a:moveTo>
                    <a:pt x="19735193" y="4222901"/>
                  </a:moveTo>
                  <a:lnTo>
                    <a:pt x="19729576" y="4221293"/>
                  </a:lnTo>
                  <a:lnTo>
                    <a:pt x="19727242" y="4220297"/>
                  </a:lnTo>
                  <a:lnTo>
                    <a:pt x="19721625" y="4218689"/>
                  </a:lnTo>
                  <a:lnTo>
                    <a:pt x="19715968" y="4221791"/>
                  </a:lnTo>
                  <a:lnTo>
                    <a:pt x="19712831" y="4230695"/>
                  </a:lnTo>
                  <a:lnTo>
                    <a:pt x="19712227" y="4232408"/>
                  </a:lnTo>
                  <a:lnTo>
                    <a:pt x="19714996" y="4237923"/>
                  </a:lnTo>
                  <a:lnTo>
                    <a:pt x="19723329" y="4241478"/>
                  </a:lnTo>
                  <a:lnTo>
                    <a:pt x="19728946" y="4243086"/>
                  </a:lnTo>
                  <a:lnTo>
                    <a:pt x="19734604" y="4239983"/>
                  </a:lnTo>
                  <a:lnTo>
                    <a:pt x="19736545" y="4234508"/>
                  </a:lnTo>
                  <a:lnTo>
                    <a:pt x="19738153" y="4228891"/>
                  </a:lnTo>
                  <a:lnTo>
                    <a:pt x="19735193" y="4222901"/>
                  </a:lnTo>
                  <a:close/>
                </a:path>
                <a:path w="20060920" h="6071870">
                  <a:moveTo>
                    <a:pt x="19816888" y="4250264"/>
                  </a:moveTo>
                  <a:lnTo>
                    <a:pt x="19811271" y="4248656"/>
                  </a:lnTo>
                  <a:lnTo>
                    <a:pt x="19808937" y="4247660"/>
                  </a:lnTo>
                  <a:lnTo>
                    <a:pt x="19803462" y="4245719"/>
                  </a:lnTo>
                  <a:lnTo>
                    <a:pt x="19797471" y="4248679"/>
                  </a:lnTo>
                  <a:lnTo>
                    <a:pt x="19794210" y="4257925"/>
                  </a:lnTo>
                  <a:lnTo>
                    <a:pt x="19793731" y="4259295"/>
                  </a:lnTo>
                  <a:lnTo>
                    <a:pt x="19796358" y="4265144"/>
                  </a:lnTo>
                  <a:lnTo>
                    <a:pt x="19801358" y="4267277"/>
                  </a:lnTo>
                  <a:lnTo>
                    <a:pt x="19801500" y="4266944"/>
                  </a:lnTo>
                  <a:lnTo>
                    <a:pt x="19804499" y="4268223"/>
                  </a:lnTo>
                  <a:lnTo>
                    <a:pt x="19809974" y="4270164"/>
                  </a:lnTo>
                  <a:lnTo>
                    <a:pt x="19815965" y="4267205"/>
                  </a:lnTo>
                  <a:lnTo>
                    <a:pt x="19819241" y="4257965"/>
                  </a:lnTo>
                  <a:lnTo>
                    <a:pt x="19819848" y="4256254"/>
                  </a:lnTo>
                  <a:lnTo>
                    <a:pt x="19816888" y="4250264"/>
                  </a:lnTo>
                  <a:close/>
                </a:path>
                <a:path w="20060920" h="6071870">
                  <a:moveTo>
                    <a:pt x="19897681" y="4278818"/>
                  </a:moveTo>
                  <a:lnTo>
                    <a:pt x="19892206" y="4276877"/>
                  </a:lnTo>
                  <a:lnTo>
                    <a:pt x="19889872" y="4275881"/>
                  </a:lnTo>
                  <a:lnTo>
                    <a:pt x="19884397" y="4273940"/>
                  </a:lnTo>
                  <a:lnTo>
                    <a:pt x="19878739" y="4277042"/>
                  </a:lnTo>
                  <a:lnTo>
                    <a:pt x="19876465" y="4282375"/>
                  </a:lnTo>
                  <a:lnTo>
                    <a:pt x="19875008" y="4286482"/>
                  </a:lnTo>
                  <a:lnTo>
                    <a:pt x="19874523" y="4287850"/>
                  </a:lnTo>
                  <a:lnTo>
                    <a:pt x="19877151" y="4293699"/>
                  </a:lnTo>
                  <a:lnTo>
                    <a:pt x="19882150" y="4295831"/>
                  </a:lnTo>
                  <a:lnTo>
                    <a:pt x="19882292" y="4295498"/>
                  </a:lnTo>
                  <a:lnTo>
                    <a:pt x="19885291" y="4296777"/>
                  </a:lnTo>
                  <a:lnTo>
                    <a:pt x="19890766" y="4298719"/>
                  </a:lnTo>
                  <a:lnTo>
                    <a:pt x="19896424" y="4295617"/>
                  </a:lnTo>
                  <a:lnTo>
                    <a:pt x="19898699" y="4290284"/>
                  </a:lnTo>
                  <a:lnTo>
                    <a:pt x="19900155" y="4286177"/>
                  </a:lnTo>
                  <a:lnTo>
                    <a:pt x="19900641" y="4284808"/>
                  </a:lnTo>
                  <a:lnTo>
                    <a:pt x="19897681" y="4278818"/>
                  </a:lnTo>
                  <a:close/>
                </a:path>
                <a:path w="20060920" h="6071870">
                  <a:moveTo>
                    <a:pt x="19977953" y="4309515"/>
                  </a:moveTo>
                  <a:lnTo>
                    <a:pt x="19964954" y="4303970"/>
                  </a:lnTo>
                  <a:lnTo>
                    <a:pt x="19958964" y="4306930"/>
                  </a:lnTo>
                  <a:lnTo>
                    <a:pt x="19956690" y="4312263"/>
                  </a:lnTo>
                  <a:lnTo>
                    <a:pt x="19954991" y="4317053"/>
                  </a:lnTo>
                  <a:lnTo>
                    <a:pt x="19954748" y="4317738"/>
                  </a:lnTo>
                  <a:lnTo>
                    <a:pt x="19957041" y="4323443"/>
                  </a:lnTo>
                  <a:lnTo>
                    <a:pt x="19970374" y="4329130"/>
                  </a:lnTo>
                  <a:lnTo>
                    <a:pt x="19976364" y="4326170"/>
                  </a:lnTo>
                  <a:lnTo>
                    <a:pt x="19980913" y="4315505"/>
                  </a:lnTo>
                  <a:lnTo>
                    <a:pt x="19977953" y="4309515"/>
                  </a:lnTo>
                  <a:close/>
                </a:path>
                <a:path w="20060920" h="6071870">
                  <a:moveTo>
                    <a:pt x="20058275" y="4341019"/>
                  </a:moveTo>
                  <a:lnTo>
                    <a:pt x="20050609" y="4337749"/>
                  </a:lnTo>
                  <a:lnTo>
                    <a:pt x="20044801" y="4335666"/>
                  </a:lnTo>
                  <a:lnTo>
                    <a:pt x="20038953" y="4338292"/>
                  </a:lnTo>
                  <a:lnTo>
                    <a:pt x="20034403" y="4348958"/>
                  </a:lnTo>
                  <a:lnTo>
                    <a:pt x="20036888" y="4355139"/>
                  </a:lnTo>
                  <a:lnTo>
                    <a:pt x="20044554" y="4358409"/>
                  </a:lnTo>
                  <a:lnTo>
                    <a:pt x="20050029" y="4360352"/>
                  </a:lnTo>
                  <a:lnTo>
                    <a:pt x="20056210" y="4357867"/>
                  </a:lnTo>
                  <a:lnTo>
                    <a:pt x="20060760" y="4347200"/>
                  </a:lnTo>
                  <a:lnTo>
                    <a:pt x="20058275" y="4341019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88717"/>
              <a:ext cx="20099467" cy="6152215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0" y="4682067"/>
              <a:ext cx="20053300" cy="6235700"/>
            </a:xfrm>
            <a:custGeom>
              <a:avLst/>
              <a:gdLst/>
              <a:ahLst/>
              <a:cxnLst/>
              <a:rect l="l" t="t" r="r" b="b"/>
              <a:pathLst>
                <a:path w="20053300" h="6235700">
                  <a:moveTo>
                    <a:pt x="0" y="2937106"/>
                  </a:moveTo>
                  <a:lnTo>
                    <a:pt x="0" y="2950231"/>
                  </a:lnTo>
                  <a:lnTo>
                    <a:pt x="3551" y="2946222"/>
                  </a:lnTo>
                  <a:lnTo>
                    <a:pt x="2826" y="2939610"/>
                  </a:lnTo>
                  <a:lnTo>
                    <a:pt x="0" y="2937106"/>
                  </a:lnTo>
                  <a:close/>
                </a:path>
                <a:path w="20053300" h="6235700">
                  <a:moveTo>
                    <a:pt x="49379" y="2866494"/>
                  </a:moveTo>
                  <a:lnTo>
                    <a:pt x="42766" y="2867219"/>
                  </a:lnTo>
                  <a:lnTo>
                    <a:pt x="38967" y="2871508"/>
                  </a:lnTo>
                  <a:lnTo>
                    <a:pt x="37589" y="2872890"/>
                  </a:lnTo>
                  <a:lnTo>
                    <a:pt x="33790" y="2877178"/>
                  </a:lnTo>
                  <a:lnTo>
                    <a:pt x="34515" y="2883791"/>
                  </a:lnTo>
                  <a:lnTo>
                    <a:pt x="38804" y="2887591"/>
                  </a:lnTo>
                  <a:lnTo>
                    <a:pt x="39328" y="2888208"/>
                  </a:lnTo>
                  <a:lnTo>
                    <a:pt x="45659" y="2890909"/>
                  </a:lnTo>
                  <a:lnTo>
                    <a:pt x="50465" y="2889807"/>
                  </a:lnTo>
                  <a:lnTo>
                    <a:pt x="53504" y="2886376"/>
                  </a:lnTo>
                  <a:lnTo>
                    <a:pt x="54882" y="2884993"/>
                  </a:lnTo>
                  <a:lnTo>
                    <a:pt x="58681" y="2880705"/>
                  </a:lnTo>
                  <a:lnTo>
                    <a:pt x="57956" y="2874093"/>
                  </a:lnTo>
                  <a:lnTo>
                    <a:pt x="49379" y="2866494"/>
                  </a:lnTo>
                  <a:close/>
                </a:path>
                <a:path w="20053300" h="6235700">
                  <a:moveTo>
                    <a:pt x="104509" y="2800977"/>
                  </a:moveTo>
                  <a:lnTo>
                    <a:pt x="97897" y="2801702"/>
                  </a:lnTo>
                  <a:lnTo>
                    <a:pt x="94097" y="2805991"/>
                  </a:lnTo>
                  <a:lnTo>
                    <a:pt x="92720" y="2807373"/>
                  </a:lnTo>
                  <a:lnTo>
                    <a:pt x="88920" y="2811662"/>
                  </a:lnTo>
                  <a:lnTo>
                    <a:pt x="89646" y="2818274"/>
                  </a:lnTo>
                  <a:lnTo>
                    <a:pt x="93934" y="2822073"/>
                  </a:lnTo>
                  <a:lnTo>
                    <a:pt x="94460" y="2822692"/>
                  </a:lnTo>
                  <a:lnTo>
                    <a:pt x="96458" y="2823544"/>
                  </a:lnTo>
                  <a:lnTo>
                    <a:pt x="96650" y="2824019"/>
                  </a:lnTo>
                  <a:lnTo>
                    <a:pt x="100649" y="2825725"/>
                  </a:lnTo>
                  <a:lnTo>
                    <a:pt x="105453" y="2824624"/>
                  </a:lnTo>
                  <a:lnTo>
                    <a:pt x="113811" y="2815189"/>
                  </a:lnTo>
                  <a:lnTo>
                    <a:pt x="113086" y="2808576"/>
                  </a:lnTo>
                  <a:lnTo>
                    <a:pt x="104509" y="2800977"/>
                  </a:lnTo>
                  <a:close/>
                </a:path>
                <a:path w="20053300" h="6235700">
                  <a:moveTo>
                    <a:pt x="159497" y="2735793"/>
                  </a:moveTo>
                  <a:lnTo>
                    <a:pt x="152885" y="2736518"/>
                  </a:lnTo>
                  <a:lnTo>
                    <a:pt x="149086" y="2740807"/>
                  </a:lnTo>
                  <a:lnTo>
                    <a:pt x="147708" y="2742190"/>
                  </a:lnTo>
                  <a:lnTo>
                    <a:pt x="143908" y="2746479"/>
                  </a:lnTo>
                  <a:lnTo>
                    <a:pt x="144634" y="2753090"/>
                  </a:lnTo>
                  <a:lnTo>
                    <a:pt x="149780" y="2757650"/>
                  </a:lnTo>
                  <a:lnTo>
                    <a:pt x="155779" y="2760209"/>
                  </a:lnTo>
                  <a:lnTo>
                    <a:pt x="160584" y="2759106"/>
                  </a:lnTo>
                  <a:lnTo>
                    <a:pt x="163623" y="2755675"/>
                  </a:lnTo>
                  <a:lnTo>
                    <a:pt x="165000" y="2754293"/>
                  </a:lnTo>
                  <a:lnTo>
                    <a:pt x="168799" y="2750005"/>
                  </a:lnTo>
                  <a:lnTo>
                    <a:pt x="168075" y="2743392"/>
                  </a:lnTo>
                  <a:lnTo>
                    <a:pt x="159497" y="2735793"/>
                  </a:lnTo>
                  <a:close/>
                </a:path>
                <a:path w="20053300" h="6235700">
                  <a:moveTo>
                    <a:pt x="214818" y="2670752"/>
                  </a:moveTo>
                  <a:lnTo>
                    <a:pt x="208348" y="2671144"/>
                  </a:lnTo>
                  <a:lnTo>
                    <a:pt x="204549" y="2675433"/>
                  </a:lnTo>
                  <a:lnTo>
                    <a:pt x="203171" y="2676814"/>
                  </a:lnTo>
                  <a:lnTo>
                    <a:pt x="199705" y="2681246"/>
                  </a:lnTo>
                  <a:lnTo>
                    <a:pt x="200097" y="2687715"/>
                  </a:lnTo>
                  <a:lnTo>
                    <a:pt x="205245" y="2692276"/>
                  </a:lnTo>
                  <a:lnTo>
                    <a:pt x="211243" y="2694834"/>
                  </a:lnTo>
                  <a:lnTo>
                    <a:pt x="216047" y="2693731"/>
                  </a:lnTo>
                  <a:lnTo>
                    <a:pt x="219086" y="2690300"/>
                  </a:lnTo>
                  <a:lnTo>
                    <a:pt x="220464" y="2688918"/>
                  </a:lnTo>
                  <a:lnTo>
                    <a:pt x="223930" y="2684487"/>
                  </a:lnTo>
                  <a:lnTo>
                    <a:pt x="223538" y="2678017"/>
                  </a:lnTo>
                  <a:lnTo>
                    <a:pt x="219249" y="2674219"/>
                  </a:lnTo>
                  <a:lnTo>
                    <a:pt x="214818" y="2670752"/>
                  </a:lnTo>
                  <a:close/>
                </a:path>
                <a:path w="20053300" h="6235700">
                  <a:moveTo>
                    <a:pt x="270997" y="2606470"/>
                  </a:moveTo>
                  <a:lnTo>
                    <a:pt x="264527" y="2606862"/>
                  </a:lnTo>
                  <a:lnTo>
                    <a:pt x="260728" y="2611151"/>
                  </a:lnTo>
                  <a:lnTo>
                    <a:pt x="259350" y="2612533"/>
                  </a:lnTo>
                  <a:lnTo>
                    <a:pt x="255551" y="2616822"/>
                  </a:lnTo>
                  <a:lnTo>
                    <a:pt x="255943" y="2623292"/>
                  </a:lnTo>
                  <a:lnTo>
                    <a:pt x="261089" y="2627851"/>
                  </a:lnTo>
                  <a:lnTo>
                    <a:pt x="267422" y="2630552"/>
                  </a:lnTo>
                  <a:lnTo>
                    <a:pt x="272226" y="2629450"/>
                  </a:lnTo>
                  <a:lnTo>
                    <a:pt x="275265" y="2626019"/>
                  </a:lnTo>
                  <a:lnTo>
                    <a:pt x="276643" y="2624637"/>
                  </a:lnTo>
                  <a:lnTo>
                    <a:pt x="280109" y="2620206"/>
                  </a:lnTo>
                  <a:lnTo>
                    <a:pt x="279717" y="2613735"/>
                  </a:lnTo>
                  <a:lnTo>
                    <a:pt x="275428" y="2609936"/>
                  </a:lnTo>
                  <a:lnTo>
                    <a:pt x="270997" y="2606470"/>
                  </a:lnTo>
                  <a:close/>
                </a:path>
                <a:path w="20053300" h="6235700">
                  <a:moveTo>
                    <a:pt x="327461" y="2541522"/>
                  </a:moveTo>
                  <a:lnTo>
                    <a:pt x="320990" y="2541914"/>
                  </a:lnTo>
                  <a:lnTo>
                    <a:pt x="311873" y="2552207"/>
                  </a:lnTo>
                  <a:lnTo>
                    <a:pt x="312264" y="2558677"/>
                  </a:lnTo>
                  <a:lnTo>
                    <a:pt x="317412" y="2563237"/>
                  </a:lnTo>
                  <a:lnTo>
                    <a:pt x="323410" y="2565796"/>
                  </a:lnTo>
                  <a:lnTo>
                    <a:pt x="328214" y="2564693"/>
                  </a:lnTo>
                  <a:lnTo>
                    <a:pt x="331253" y="2561261"/>
                  </a:lnTo>
                  <a:lnTo>
                    <a:pt x="332631" y="2559880"/>
                  </a:lnTo>
                  <a:lnTo>
                    <a:pt x="336430" y="2555591"/>
                  </a:lnTo>
                  <a:lnTo>
                    <a:pt x="336038" y="2549120"/>
                  </a:lnTo>
                  <a:lnTo>
                    <a:pt x="327461" y="2541522"/>
                  </a:lnTo>
                  <a:close/>
                </a:path>
                <a:path w="20053300" h="6235700">
                  <a:moveTo>
                    <a:pt x="384164" y="2477858"/>
                  </a:moveTo>
                  <a:lnTo>
                    <a:pt x="377694" y="2478250"/>
                  </a:lnTo>
                  <a:lnTo>
                    <a:pt x="373895" y="2482538"/>
                  </a:lnTo>
                  <a:lnTo>
                    <a:pt x="372518" y="2483920"/>
                  </a:lnTo>
                  <a:lnTo>
                    <a:pt x="368719" y="2488209"/>
                  </a:lnTo>
                  <a:lnTo>
                    <a:pt x="369110" y="2494680"/>
                  </a:lnTo>
                  <a:lnTo>
                    <a:pt x="374256" y="2499239"/>
                  </a:lnTo>
                  <a:lnTo>
                    <a:pt x="376256" y="2500092"/>
                  </a:lnTo>
                  <a:lnTo>
                    <a:pt x="376114" y="2500425"/>
                  </a:lnTo>
                  <a:lnTo>
                    <a:pt x="380113" y="2502131"/>
                  </a:lnTo>
                  <a:lnTo>
                    <a:pt x="384917" y="2501029"/>
                  </a:lnTo>
                  <a:lnTo>
                    <a:pt x="387956" y="2497598"/>
                  </a:lnTo>
                  <a:lnTo>
                    <a:pt x="389334" y="2496216"/>
                  </a:lnTo>
                  <a:lnTo>
                    <a:pt x="393133" y="2491927"/>
                  </a:lnTo>
                  <a:lnTo>
                    <a:pt x="392741" y="2485457"/>
                  </a:lnTo>
                  <a:lnTo>
                    <a:pt x="384164" y="2477858"/>
                  </a:lnTo>
                  <a:close/>
                </a:path>
                <a:path w="20053300" h="6235700">
                  <a:moveTo>
                    <a:pt x="441010" y="2413860"/>
                  </a:moveTo>
                  <a:lnTo>
                    <a:pt x="434539" y="2414253"/>
                  </a:lnTo>
                  <a:lnTo>
                    <a:pt x="430740" y="2418542"/>
                  </a:lnTo>
                  <a:lnTo>
                    <a:pt x="429363" y="2419924"/>
                  </a:lnTo>
                  <a:lnTo>
                    <a:pt x="425564" y="2424212"/>
                  </a:lnTo>
                  <a:lnTo>
                    <a:pt x="425956" y="2430682"/>
                  </a:lnTo>
                  <a:lnTo>
                    <a:pt x="430244" y="2434481"/>
                  </a:lnTo>
                  <a:lnTo>
                    <a:pt x="430961" y="2435576"/>
                  </a:lnTo>
                  <a:lnTo>
                    <a:pt x="432959" y="2436428"/>
                  </a:lnTo>
                  <a:lnTo>
                    <a:pt x="433102" y="2436094"/>
                  </a:lnTo>
                  <a:lnTo>
                    <a:pt x="437101" y="2437800"/>
                  </a:lnTo>
                  <a:lnTo>
                    <a:pt x="441763" y="2437031"/>
                  </a:lnTo>
                  <a:lnTo>
                    <a:pt x="444802" y="2433600"/>
                  </a:lnTo>
                  <a:lnTo>
                    <a:pt x="446180" y="2432218"/>
                  </a:lnTo>
                  <a:lnTo>
                    <a:pt x="449979" y="2427930"/>
                  </a:lnTo>
                  <a:lnTo>
                    <a:pt x="449587" y="2421459"/>
                  </a:lnTo>
                  <a:lnTo>
                    <a:pt x="441010" y="2413860"/>
                  </a:lnTo>
                  <a:close/>
                </a:path>
                <a:path w="20053300" h="6235700">
                  <a:moveTo>
                    <a:pt x="498713" y="2350623"/>
                  </a:moveTo>
                  <a:lnTo>
                    <a:pt x="491910" y="2350873"/>
                  </a:lnTo>
                  <a:lnTo>
                    <a:pt x="488111" y="2355161"/>
                  </a:lnTo>
                  <a:lnTo>
                    <a:pt x="486733" y="2356543"/>
                  </a:lnTo>
                  <a:lnTo>
                    <a:pt x="483076" y="2360499"/>
                  </a:lnTo>
                  <a:lnTo>
                    <a:pt x="483326" y="2367303"/>
                  </a:lnTo>
                  <a:lnTo>
                    <a:pt x="487614" y="2371102"/>
                  </a:lnTo>
                  <a:lnTo>
                    <a:pt x="488330" y="2372196"/>
                  </a:lnTo>
                  <a:lnTo>
                    <a:pt x="494661" y="2374896"/>
                  </a:lnTo>
                  <a:lnTo>
                    <a:pt x="499324" y="2374127"/>
                  </a:lnTo>
                  <a:lnTo>
                    <a:pt x="502364" y="2370696"/>
                  </a:lnTo>
                  <a:lnTo>
                    <a:pt x="503741" y="2369314"/>
                  </a:lnTo>
                  <a:lnTo>
                    <a:pt x="507287" y="2365311"/>
                  </a:lnTo>
                  <a:lnTo>
                    <a:pt x="507540" y="2365026"/>
                  </a:lnTo>
                  <a:lnTo>
                    <a:pt x="507291" y="2358222"/>
                  </a:lnTo>
                  <a:lnTo>
                    <a:pt x="498713" y="2350623"/>
                  </a:lnTo>
                  <a:close/>
                </a:path>
                <a:path w="20053300" h="6235700">
                  <a:moveTo>
                    <a:pt x="556417" y="2287386"/>
                  </a:moveTo>
                  <a:lnTo>
                    <a:pt x="549613" y="2287635"/>
                  </a:lnTo>
                  <a:lnTo>
                    <a:pt x="545814" y="2291924"/>
                  </a:lnTo>
                  <a:lnTo>
                    <a:pt x="540304" y="2297453"/>
                  </a:lnTo>
                  <a:lnTo>
                    <a:pt x="540554" y="2304257"/>
                  </a:lnTo>
                  <a:lnTo>
                    <a:pt x="544842" y="2308056"/>
                  </a:lnTo>
                  <a:lnTo>
                    <a:pt x="545891" y="2309291"/>
                  </a:lnTo>
                  <a:lnTo>
                    <a:pt x="547891" y="2310144"/>
                  </a:lnTo>
                  <a:lnTo>
                    <a:pt x="548366" y="2309954"/>
                  </a:lnTo>
                  <a:lnTo>
                    <a:pt x="552366" y="2311660"/>
                  </a:lnTo>
                  <a:lnTo>
                    <a:pt x="557027" y="2310890"/>
                  </a:lnTo>
                  <a:lnTo>
                    <a:pt x="560067" y="2307459"/>
                  </a:lnTo>
                  <a:lnTo>
                    <a:pt x="561445" y="2306077"/>
                  </a:lnTo>
                  <a:lnTo>
                    <a:pt x="565244" y="2301788"/>
                  </a:lnTo>
                  <a:lnTo>
                    <a:pt x="564995" y="2294985"/>
                  </a:lnTo>
                  <a:lnTo>
                    <a:pt x="556417" y="2287386"/>
                  </a:lnTo>
                  <a:close/>
                </a:path>
                <a:path w="20053300" h="6235700">
                  <a:moveTo>
                    <a:pt x="614454" y="2224291"/>
                  </a:moveTo>
                  <a:lnTo>
                    <a:pt x="607650" y="2224540"/>
                  </a:lnTo>
                  <a:lnTo>
                    <a:pt x="603851" y="2228830"/>
                  </a:lnTo>
                  <a:lnTo>
                    <a:pt x="598341" y="2234358"/>
                  </a:lnTo>
                  <a:lnTo>
                    <a:pt x="598592" y="2241162"/>
                  </a:lnTo>
                  <a:lnTo>
                    <a:pt x="602879" y="2244960"/>
                  </a:lnTo>
                  <a:lnTo>
                    <a:pt x="603595" y="2246055"/>
                  </a:lnTo>
                  <a:lnTo>
                    <a:pt x="609927" y="2248756"/>
                  </a:lnTo>
                  <a:lnTo>
                    <a:pt x="614589" y="2247986"/>
                  </a:lnTo>
                  <a:lnTo>
                    <a:pt x="617628" y="2244555"/>
                  </a:lnTo>
                  <a:lnTo>
                    <a:pt x="623138" y="2239026"/>
                  </a:lnTo>
                  <a:lnTo>
                    <a:pt x="622889" y="2232222"/>
                  </a:lnTo>
                  <a:lnTo>
                    <a:pt x="618600" y="2228423"/>
                  </a:lnTo>
                  <a:lnTo>
                    <a:pt x="614454" y="2224291"/>
                  </a:lnTo>
                  <a:close/>
                </a:path>
                <a:path w="20053300" h="6235700">
                  <a:moveTo>
                    <a:pt x="672873" y="2162147"/>
                  </a:moveTo>
                  <a:lnTo>
                    <a:pt x="666069" y="2162396"/>
                  </a:lnTo>
                  <a:lnTo>
                    <a:pt x="662270" y="2166684"/>
                  </a:lnTo>
                  <a:lnTo>
                    <a:pt x="660892" y="2168067"/>
                  </a:lnTo>
                  <a:lnTo>
                    <a:pt x="657093" y="2172356"/>
                  </a:lnTo>
                  <a:lnTo>
                    <a:pt x="657009" y="2179017"/>
                  </a:lnTo>
                  <a:lnTo>
                    <a:pt x="661298" y="2182816"/>
                  </a:lnTo>
                  <a:lnTo>
                    <a:pt x="662013" y="2183909"/>
                  </a:lnTo>
                  <a:lnTo>
                    <a:pt x="668346" y="2186610"/>
                  </a:lnTo>
                  <a:lnTo>
                    <a:pt x="673007" y="2185841"/>
                  </a:lnTo>
                  <a:lnTo>
                    <a:pt x="676048" y="2182410"/>
                  </a:lnTo>
                  <a:lnTo>
                    <a:pt x="681557" y="2176882"/>
                  </a:lnTo>
                  <a:lnTo>
                    <a:pt x="681308" y="2170079"/>
                  </a:lnTo>
                  <a:lnTo>
                    <a:pt x="677019" y="2166279"/>
                  </a:lnTo>
                  <a:lnTo>
                    <a:pt x="672873" y="2162147"/>
                  </a:lnTo>
                  <a:close/>
                </a:path>
                <a:path w="20053300" h="6235700">
                  <a:moveTo>
                    <a:pt x="731483" y="2100478"/>
                  </a:moveTo>
                  <a:lnTo>
                    <a:pt x="725155" y="2100536"/>
                  </a:lnTo>
                  <a:lnTo>
                    <a:pt x="719645" y="2106065"/>
                  </a:lnTo>
                  <a:lnTo>
                    <a:pt x="715846" y="2110354"/>
                  </a:lnTo>
                  <a:lnTo>
                    <a:pt x="715904" y="2116682"/>
                  </a:lnTo>
                  <a:lnTo>
                    <a:pt x="720050" y="2120814"/>
                  </a:lnTo>
                  <a:lnTo>
                    <a:pt x="720766" y="2121908"/>
                  </a:lnTo>
                  <a:lnTo>
                    <a:pt x="727097" y="2124608"/>
                  </a:lnTo>
                  <a:lnTo>
                    <a:pt x="731760" y="2123839"/>
                  </a:lnTo>
                  <a:lnTo>
                    <a:pt x="734800" y="2120408"/>
                  </a:lnTo>
                  <a:lnTo>
                    <a:pt x="736177" y="2119027"/>
                  </a:lnTo>
                  <a:lnTo>
                    <a:pt x="739976" y="2114738"/>
                  </a:lnTo>
                  <a:lnTo>
                    <a:pt x="739918" y="2108410"/>
                  </a:lnTo>
                  <a:lnTo>
                    <a:pt x="735772" y="2104277"/>
                  </a:lnTo>
                  <a:lnTo>
                    <a:pt x="731483" y="2100478"/>
                  </a:lnTo>
                  <a:close/>
                </a:path>
                <a:path w="20053300" h="6235700">
                  <a:moveTo>
                    <a:pt x="9806945" y="5950891"/>
                  </a:moveTo>
                  <a:lnTo>
                    <a:pt x="9794280" y="5945488"/>
                  </a:lnTo>
                  <a:lnTo>
                    <a:pt x="9788099" y="5947973"/>
                  </a:lnTo>
                  <a:lnTo>
                    <a:pt x="9783549" y="5958639"/>
                  </a:lnTo>
                  <a:lnTo>
                    <a:pt x="9786033" y="5964820"/>
                  </a:lnTo>
                  <a:lnTo>
                    <a:pt x="9798699" y="5970223"/>
                  </a:lnTo>
                  <a:lnTo>
                    <a:pt x="9804880" y="5967738"/>
                  </a:lnTo>
                  <a:lnTo>
                    <a:pt x="9809430" y="5957072"/>
                  </a:lnTo>
                  <a:lnTo>
                    <a:pt x="9806945" y="5950891"/>
                  </a:lnTo>
                  <a:close/>
                </a:path>
                <a:path w="20053300" h="6235700">
                  <a:moveTo>
                    <a:pt x="9729094" y="5917288"/>
                  </a:moveTo>
                  <a:lnTo>
                    <a:pt x="9716428" y="5911885"/>
                  </a:lnTo>
                  <a:lnTo>
                    <a:pt x="9710389" y="5914036"/>
                  </a:lnTo>
                  <a:lnTo>
                    <a:pt x="9705981" y="5924369"/>
                  </a:lnTo>
                  <a:lnTo>
                    <a:pt x="9707991" y="5930741"/>
                  </a:lnTo>
                  <a:lnTo>
                    <a:pt x="9720657" y="5936144"/>
                  </a:lnTo>
                  <a:lnTo>
                    <a:pt x="9726695" y="5933993"/>
                  </a:lnTo>
                  <a:lnTo>
                    <a:pt x="9731245" y="5923327"/>
                  </a:lnTo>
                  <a:lnTo>
                    <a:pt x="9729094" y="5917288"/>
                  </a:lnTo>
                  <a:close/>
                </a:path>
                <a:path w="20053300" h="6235700">
                  <a:moveTo>
                    <a:pt x="9885841" y="5982969"/>
                  </a:moveTo>
                  <a:lnTo>
                    <a:pt x="9878509" y="5979841"/>
                  </a:lnTo>
                  <a:lnTo>
                    <a:pt x="9873034" y="5977900"/>
                  </a:lnTo>
                  <a:lnTo>
                    <a:pt x="9867185" y="5980527"/>
                  </a:lnTo>
                  <a:lnTo>
                    <a:pt x="9864910" y="5985860"/>
                  </a:lnTo>
                  <a:lnTo>
                    <a:pt x="9863212" y="5990650"/>
                  </a:lnTo>
                  <a:lnTo>
                    <a:pt x="9862969" y="5991335"/>
                  </a:lnTo>
                  <a:lnTo>
                    <a:pt x="9865596" y="5997183"/>
                  </a:lnTo>
                  <a:lnTo>
                    <a:pt x="9872928" y="6000311"/>
                  </a:lnTo>
                  <a:lnTo>
                    <a:pt x="9878403" y="6002252"/>
                  </a:lnTo>
                  <a:lnTo>
                    <a:pt x="9884253" y="5999625"/>
                  </a:lnTo>
                  <a:lnTo>
                    <a:pt x="9886527" y="5994293"/>
                  </a:lnTo>
                  <a:lnTo>
                    <a:pt x="9888226" y="5989502"/>
                  </a:lnTo>
                  <a:lnTo>
                    <a:pt x="9888469" y="5988818"/>
                  </a:lnTo>
                  <a:lnTo>
                    <a:pt x="9885841" y="5982969"/>
                  </a:lnTo>
                  <a:close/>
                </a:path>
                <a:path w="20053300" h="6235700">
                  <a:moveTo>
                    <a:pt x="9639238" y="5875808"/>
                  </a:moveTo>
                  <a:lnTo>
                    <a:pt x="9632866" y="5877816"/>
                  </a:lnTo>
                  <a:lnTo>
                    <a:pt x="9630102" y="5884123"/>
                  </a:lnTo>
                  <a:lnTo>
                    <a:pt x="9627984" y="5888340"/>
                  </a:lnTo>
                  <a:lnTo>
                    <a:pt x="9629993" y="5894712"/>
                  </a:lnTo>
                  <a:lnTo>
                    <a:pt x="9642991" y="5900257"/>
                  </a:lnTo>
                  <a:lnTo>
                    <a:pt x="9649031" y="5898106"/>
                  </a:lnTo>
                  <a:lnTo>
                    <a:pt x="9651652" y="5892133"/>
                  </a:lnTo>
                  <a:lnTo>
                    <a:pt x="9653772" y="5887915"/>
                  </a:lnTo>
                  <a:lnTo>
                    <a:pt x="9651620" y="5881877"/>
                  </a:lnTo>
                  <a:lnTo>
                    <a:pt x="9646429" y="5879269"/>
                  </a:lnTo>
                  <a:lnTo>
                    <a:pt x="9644429" y="5878416"/>
                  </a:lnTo>
                  <a:lnTo>
                    <a:pt x="9639238" y="5875808"/>
                  </a:lnTo>
                  <a:close/>
                </a:path>
                <a:path w="20053300" h="6235700">
                  <a:moveTo>
                    <a:pt x="9965257" y="6012905"/>
                  </a:moveTo>
                  <a:lnTo>
                    <a:pt x="9959781" y="6010964"/>
                  </a:lnTo>
                  <a:lnTo>
                    <a:pt x="9957781" y="6010111"/>
                  </a:lnTo>
                  <a:lnTo>
                    <a:pt x="9952306" y="6008169"/>
                  </a:lnTo>
                  <a:lnTo>
                    <a:pt x="9946792" y="6010939"/>
                  </a:lnTo>
                  <a:lnTo>
                    <a:pt x="9944517" y="6016272"/>
                  </a:lnTo>
                  <a:lnTo>
                    <a:pt x="9942958" y="6020728"/>
                  </a:lnTo>
                  <a:lnTo>
                    <a:pt x="9942718" y="6021414"/>
                  </a:lnTo>
                  <a:lnTo>
                    <a:pt x="9945345" y="6027262"/>
                  </a:lnTo>
                  <a:lnTo>
                    <a:pt x="9952677" y="6030389"/>
                  </a:lnTo>
                  <a:lnTo>
                    <a:pt x="9958152" y="6032331"/>
                  </a:lnTo>
                  <a:lnTo>
                    <a:pt x="9963667" y="6029562"/>
                  </a:lnTo>
                  <a:lnTo>
                    <a:pt x="9965942" y="6024229"/>
                  </a:lnTo>
                  <a:lnTo>
                    <a:pt x="9967519" y="6019781"/>
                  </a:lnTo>
                  <a:lnTo>
                    <a:pt x="9967884" y="6018754"/>
                  </a:lnTo>
                  <a:lnTo>
                    <a:pt x="9965257" y="6012905"/>
                  </a:lnTo>
                  <a:close/>
                </a:path>
                <a:path w="20053300" h="6235700">
                  <a:moveTo>
                    <a:pt x="9562903" y="5837730"/>
                  </a:moveTo>
                  <a:lnTo>
                    <a:pt x="9556530" y="5839738"/>
                  </a:lnTo>
                  <a:lnTo>
                    <a:pt x="9551313" y="5850119"/>
                  </a:lnTo>
                  <a:lnTo>
                    <a:pt x="9553465" y="5856160"/>
                  </a:lnTo>
                  <a:lnTo>
                    <a:pt x="9558514" y="5859101"/>
                  </a:lnTo>
                  <a:lnTo>
                    <a:pt x="9566179" y="5862371"/>
                  </a:lnTo>
                  <a:lnTo>
                    <a:pt x="9572219" y="5860219"/>
                  </a:lnTo>
                  <a:lnTo>
                    <a:pt x="9577293" y="5850171"/>
                  </a:lnTo>
                  <a:lnTo>
                    <a:pt x="9575142" y="5844132"/>
                  </a:lnTo>
                  <a:lnTo>
                    <a:pt x="9570093" y="5841191"/>
                  </a:lnTo>
                  <a:lnTo>
                    <a:pt x="9568094" y="5840338"/>
                  </a:lnTo>
                  <a:lnTo>
                    <a:pt x="9562903" y="5837730"/>
                  </a:lnTo>
                  <a:close/>
                </a:path>
                <a:path w="20053300" h="6235700">
                  <a:moveTo>
                    <a:pt x="10045334" y="6040367"/>
                  </a:moveTo>
                  <a:lnTo>
                    <a:pt x="10039717" y="6038759"/>
                  </a:lnTo>
                  <a:lnTo>
                    <a:pt x="10037717" y="6037906"/>
                  </a:lnTo>
                  <a:lnTo>
                    <a:pt x="10032242" y="6035964"/>
                  </a:lnTo>
                  <a:lnTo>
                    <a:pt x="10026585" y="6039066"/>
                  </a:lnTo>
                  <a:lnTo>
                    <a:pt x="10024644" y="6044541"/>
                  </a:lnTo>
                  <a:lnTo>
                    <a:pt x="10023177" y="6049825"/>
                  </a:lnTo>
                  <a:lnTo>
                    <a:pt x="10025614" y="6055198"/>
                  </a:lnTo>
                  <a:lnTo>
                    <a:pt x="10033279" y="6058468"/>
                  </a:lnTo>
                  <a:lnTo>
                    <a:pt x="10038421" y="6060267"/>
                  </a:lnTo>
                  <a:lnTo>
                    <a:pt x="10044411" y="6057308"/>
                  </a:lnTo>
                  <a:lnTo>
                    <a:pt x="10047688" y="6048068"/>
                  </a:lnTo>
                  <a:lnTo>
                    <a:pt x="10048295" y="6046357"/>
                  </a:lnTo>
                  <a:lnTo>
                    <a:pt x="10045334" y="6040367"/>
                  </a:lnTo>
                  <a:close/>
                </a:path>
                <a:path w="20053300" h="6235700">
                  <a:moveTo>
                    <a:pt x="9487943" y="5798269"/>
                  </a:moveTo>
                  <a:lnTo>
                    <a:pt x="9481379" y="5799803"/>
                  </a:lnTo>
                  <a:lnTo>
                    <a:pt x="9476164" y="5810184"/>
                  </a:lnTo>
                  <a:lnTo>
                    <a:pt x="9477839" y="5816415"/>
                  </a:lnTo>
                  <a:lnTo>
                    <a:pt x="9482888" y="5819356"/>
                  </a:lnTo>
                  <a:lnTo>
                    <a:pt x="9490554" y="5822626"/>
                  </a:lnTo>
                  <a:lnTo>
                    <a:pt x="9496451" y="5820808"/>
                  </a:lnTo>
                  <a:lnTo>
                    <a:pt x="9501525" y="5810760"/>
                  </a:lnTo>
                  <a:lnTo>
                    <a:pt x="9499849" y="5804529"/>
                  </a:lnTo>
                  <a:lnTo>
                    <a:pt x="9494800" y="5801588"/>
                  </a:lnTo>
                  <a:lnTo>
                    <a:pt x="9492801" y="5800735"/>
                  </a:lnTo>
                  <a:lnTo>
                    <a:pt x="9487943" y="5798269"/>
                  </a:lnTo>
                  <a:close/>
                </a:path>
                <a:path w="20053300" h="6235700">
                  <a:moveTo>
                    <a:pt x="10126930" y="6066113"/>
                  </a:moveTo>
                  <a:lnTo>
                    <a:pt x="10121313" y="6064505"/>
                  </a:lnTo>
                  <a:lnTo>
                    <a:pt x="10119313" y="6063652"/>
                  </a:lnTo>
                  <a:lnTo>
                    <a:pt x="10113696" y="6062044"/>
                  </a:lnTo>
                  <a:lnTo>
                    <a:pt x="10107707" y="6065003"/>
                  </a:lnTo>
                  <a:lnTo>
                    <a:pt x="10106099" y="6070620"/>
                  </a:lnTo>
                  <a:lnTo>
                    <a:pt x="10104300" y="6075762"/>
                  </a:lnTo>
                  <a:lnTo>
                    <a:pt x="10107068" y="6081277"/>
                  </a:lnTo>
                  <a:lnTo>
                    <a:pt x="10111734" y="6083267"/>
                  </a:lnTo>
                  <a:lnTo>
                    <a:pt x="10112543" y="6083218"/>
                  </a:lnTo>
                  <a:lnTo>
                    <a:pt x="10115543" y="6084498"/>
                  </a:lnTo>
                  <a:lnTo>
                    <a:pt x="10120826" y="6085963"/>
                  </a:lnTo>
                  <a:lnTo>
                    <a:pt x="10126816" y="6083004"/>
                  </a:lnTo>
                  <a:lnTo>
                    <a:pt x="10130033" y="6071770"/>
                  </a:lnTo>
                  <a:lnTo>
                    <a:pt x="10126930" y="6066113"/>
                  </a:lnTo>
                  <a:close/>
                </a:path>
                <a:path w="20053300" h="6235700">
                  <a:moveTo>
                    <a:pt x="9413980" y="5756476"/>
                  </a:moveTo>
                  <a:lnTo>
                    <a:pt x="9407749" y="5758152"/>
                  </a:lnTo>
                  <a:lnTo>
                    <a:pt x="9401867" y="5768249"/>
                  </a:lnTo>
                  <a:lnTo>
                    <a:pt x="9403542" y="5774479"/>
                  </a:lnTo>
                  <a:lnTo>
                    <a:pt x="9408448" y="5777754"/>
                  </a:lnTo>
                  <a:lnTo>
                    <a:pt x="9416448" y="5781167"/>
                  </a:lnTo>
                  <a:lnTo>
                    <a:pt x="9421870" y="5779540"/>
                  </a:lnTo>
                  <a:lnTo>
                    <a:pt x="9424669" y="5774825"/>
                  </a:lnTo>
                  <a:lnTo>
                    <a:pt x="9427610" y="5769776"/>
                  </a:lnTo>
                  <a:lnTo>
                    <a:pt x="9425935" y="5763545"/>
                  </a:lnTo>
                  <a:lnTo>
                    <a:pt x="9421028" y="5760271"/>
                  </a:lnTo>
                  <a:lnTo>
                    <a:pt x="9419029" y="5759418"/>
                  </a:lnTo>
                  <a:lnTo>
                    <a:pt x="9413980" y="5756476"/>
                  </a:lnTo>
                  <a:close/>
                </a:path>
                <a:path w="20053300" h="6235700">
                  <a:moveTo>
                    <a:pt x="10208573" y="6089907"/>
                  </a:moveTo>
                  <a:lnTo>
                    <a:pt x="10202813" y="6088632"/>
                  </a:lnTo>
                  <a:lnTo>
                    <a:pt x="10200813" y="6087779"/>
                  </a:lnTo>
                  <a:lnTo>
                    <a:pt x="10195196" y="6086171"/>
                  </a:lnTo>
                  <a:lnTo>
                    <a:pt x="10189539" y="6089273"/>
                  </a:lnTo>
                  <a:lnTo>
                    <a:pt x="10187931" y="6094890"/>
                  </a:lnTo>
                  <a:lnTo>
                    <a:pt x="10186465" y="6100175"/>
                  </a:lnTo>
                  <a:lnTo>
                    <a:pt x="10189042" y="6105214"/>
                  </a:lnTo>
                  <a:lnTo>
                    <a:pt x="10194042" y="6107347"/>
                  </a:lnTo>
                  <a:lnTo>
                    <a:pt x="10195185" y="6107440"/>
                  </a:lnTo>
                  <a:lnTo>
                    <a:pt x="10197185" y="6108293"/>
                  </a:lnTo>
                  <a:lnTo>
                    <a:pt x="10202802" y="6109901"/>
                  </a:lnTo>
                  <a:lnTo>
                    <a:pt x="10208458" y="6106799"/>
                  </a:lnTo>
                  <a:lnTo>
                    <a:pt x="10211675" y="6095565"/>
                  </a:lnTo>
                  <a:lnTo>
                    <a:pt x="10208573" y="6089907"/>
                  </a:lnTo>
                  <a:close/>
                </a:path>
                <a:path w="20053300" h="6235700">
                  <a:moveTo>
                    <a:pt x="9340585" y="5713349"/>
                  </a:moveTo>
                  <a:lnTo>
                    <a:pt x="9334021" y="5714884"/>
                  </a:lnTo>
                  <a:lnTo>
                    <a:pt x="9331080" y="5719932"/>
                  </a:lnTo>
                  <a:lnTo>
                    <a:pt x="9327947" y="5724505"/>
                  </a:lnTo>
                  <a:lnTo>
                    <a:pt x="9329481" y="5731068"/>
                  </a:lnTo>
                  <a:lnTo>
                    <a:pt x="9334388" y="5734343"/>
                  </a:lnTo>
                  <a:lnTo>
                    <a:pt x="9337721" y="5735764"/>
                  </a:lnTo>
                  <a:lnTo>
                    <a:pt x="9337578" y="5736098"/>
                  </a:lnTo>
                  <a:lnTo>
                    <a:pt x="9342244" y="5738089"/>
                  </a:lnTo>
                  <a:lnTo>
                    <a:pt x="9347808" y="5736129"/>
                  </a:lnTo>
                  <a:lnTo>
                    <a:pt x="9350465" y="5731747"/>
                  </a:lnTo>
                  <a:lnTo>
                    <a:pt x="9353598" y="5727173"/>
                  </a:lnTo>
                  <a:lnTo>
                    <a:pt x="9352065" y="5720609"/>
                  </a:lnTo>
                  <a:lnTo>
                    <a:pt x="9347159" y="5717335"/>
                  </a:lnTo>
                  <a:lnTo>
                    <a:pt x="9345159" y="5716482"/>
                  </a:lnTo>
                  <a:lnTo>
                    <a:pt x="9340585" y="5713349"/>
                  </a:lnTo>
                  <a:close/>
                </a:path>
                <a:path w="20053300" h="6235700">
                  <a:moveTo>
                    <a:pt x="10290733" y="6111560"/>
                  </a:moveTo>
                  <a:lnTo>
                    <a:pt x="10284974" y="6110285"/>
                  </a:lnTo>
                  <a:lnTo>
                    <a:pt x="10282975" y="6109432"/>
                  </a:lnTo>
                  <a:lnTo>
                    <a:pt x="10277215" y="6108158"/>
                  </a:lnTo>
                  <a:lnTo>
                    <a:pt x="10271891" y="6111402"/>
                  </a:lnTo>
                  <a:lnTo>
                    <a:pt x="10270283" y="6117019"/>
                  </a:lnTo>
                  <a:lnTo>
                    <a:pt x="10268959" y="6121970"/>
                  </a:lnTo>
                  <a:lnTo>
                    <a:pt x="10271537" y="6127009"/>
                  </a:lnTo>
                  <a:lnTo>
                    <a:pt x="10276870" y="6129284"/>
                  </a:lnTo>
                  <a:lnTo>
                    <a:pt x="10278012" y="6129376"/>
                  </a:lnTo>
                  <a:lnTo>
                    <a:pt x="10280012" y="6130230"/>
                  </a:lnTo>
                  <a:lnTo>
                    <a:pt x="10285772" y="6131505"/>
                  </a:lnTo>
                  <a:lnTo>
                    <a:pt x="10291094" y="6128260"/>
                  </a:lnTo>
                  <a:lnTo>
                    <a:pt x="10292703" y="6122643"/>
                  </a:lnTo>
                  <a:lnTo>
                    <a:pt x="10293977" y="6116884"/>
                  </a:lnTo>
                  <a:lnTo>
                    <a:pt x="10290733" y="6111560"/>
                  </a:lnTo>
                  <a:close/>
                </a:path>
                <a:path w="20053300" h="6235700">
                  <a:moveTo>
                    <a:pt x="9267567" y="5668414"/>
                  </a:moveTo>
                  <a:lnTo>
                    <a:pt x="9261480" y="5669757"/>
                  </a:lnTo>
                  <a:lnTo>
                    <a:pt x="9258205" y="5674663"/>
                  </a:lnTo>
                  <a:lnTo>
                    <a:pt x="9255264" y="5679711"/>
                  </a:lnTo>
                  <a:lnTo>
                    <a:pt x="9256606" y="5685799"/>
                  </a:lnTo>
                  <a:lnTo>
                    <a:pt x="9261370" y="5689407"/>
                  </a:lnTo>
                  <a:lnTo>
                    <a:pt x="9269702" y="5692962"/>
                  </a:lnTo>
                  <a:lnTo>
                    <a:pt x="9275124" y="5691335"/>
                  </a:lnTo>
                  <a:lnTo>
                    <a:pt x="9277781" y="5686953"/>
                  </a:lnTo>
                  <a:lnTo>
                    <a:pt x="9280722" y="5681904"/>
                  </a:lnTo>
                  <a:lnTo>
                    <a:pt x="9279522" y="5675483"/>
                  </a:lnTo>
                  <a:lnTo>
                    <a:pt x="9274616" y="5672208"/>
                  </a:lnTo>
                  <a:lnTo>
                    <a:pt x="9272616" y="5671355"/>
                  </a:lnTo>
                  <a:lnTo>
                    <a:pt x="9267567" y="5668414"/>
                  </a:lnTo>
                  <a:close/>
                </a:path>
                <a:path w="20053300" h="6235700">
                  <a:moveTo>
                    <a:pt x="10373414" y="6131071"/>
                  </a:moveTo>
                  <a:lnTo>
                    <a:pt x="10367513" y="6130130"/>
                  </a:lnTo>
                  <a:lnTo>
                    <a:pt x="10365513" y="6129276"/>
                  </a:lnTo>
                  <a:lnTo>
                    <a:pt x="10359895" y="6127668"/>
                  </a:lnTo>
                  <a:lnTo>
                    <a:pt x="10354430" y="6131246"/>
                  </a:lnTo>
                  <a:lnTo>
                    <a:pt x="10353154" y="6137005"/>
                  </a:lnTo>
                  <a:lnTo>
                    <a:pt x="10351973" y="6141622"/>
                  </a:lnTo>
                  <a:lnTo>
                    <a:pt x="10354550" y="6146662"/>
                  </a:lnTo>
                  <a:lnTo>
                    <a:pt x="10359217" y="6148653"/>
                  </a:lnTo>
                  <a:lnTo>
                    <a:pt x="10359076" y="6148985"/>
                  </a:lnTo>
                  <a:lnTo>
                    <a:pt x="10359409" y="6149127"/>
                  </a:lnTo>
                  <a:lnTo>
                    <a:pt x="10361026" y="6149029"/>
                  </a:lnTo>
                  <a:lnTo>
                    <a:pt x="10363026" y="6149883"/>
                  </a:lnTo>
                  <a:lnTo>
                    <a:pt x="10368644" y="6151492"/>
                  </a:lnTo>
                  <a:lnTo>
                    <a:pt x="10374108" y="6147913"/>
                  </a:lnTo>
                  <a:lnTo>
                    <a:pt x="10375384" y="6142154"/>
                  </a:lnTo>
                  <a:lnTo>
                    <a:pt x="10376992" y="6136537"/>
                  </a:lnTo>
                  <a:lnTo>
                    <a:pt x="10373414" y="6131071"/>
                  </a:lnTo>
                  <a:close/>
                </a:path>
                <a:path w="20053300" h="6235700">
                  <a:moveTo>
                    <a:pt x="790569" y="2038617"/>
                  </a:moveTo>
                  <a:lnTo>
                    <a:pt x="784240" y="2038676"/>
                  </a:lnTo>
                  <a:lnTo>
                    <a:pt x="778730" y="2044204"/>
                  </a:lnTo>
                  <a:lnTo>
                    <a:pt x="774931" y="2048493"/>
                  </a:lnTo>
                  <a:lnTo>
                    <a:pt x="774991" y="2054822"/>
                  </a:lnTo>
                  <a:lnTo>
                    <a:pt x="779136" y="2058954"/>
                  </a:lnTo>
                  <a:lnTo>
                    <a:pt x="779853" y="2060049"/>
                  </a:lnTo>
                  <a:lnTo>
                    <a:pt x="782184" y="2061043"/>
                  </a:lnTo>
                  <a:lnTo>
                    <a:pt x="782327" y="2060709"/>
                  </a:lnTo>
                  <a:lnTo>
                    <a:pt x="786326" y="2062415"/>
                  </a:lnTo>
                  <a:lnTo>
                    <a:pt x="790988" y="2061646"/>
                  </a:lnTo>
                  <a:lnTo>
                    <a:pt x="793885" y="2058549"/>
                  </a:lnTo>
                  <a:lnTo>
                    <a:pt x="795263" y="2057166"/>
                  </a:lnTo>
                  <a:lnTo>
                    <a:pt x="799062" y="2052877"/>
                  </a:lnTo>
                  <a:lnTo>
                    <a:pt x="799004" y="2046549"/>
                  </a:lnTo>
                  <a:lnTo>
                    <a:pt x="794857" y="2042417"/>
                  </a:lnTo>
                  <a:lnTo>
                    <a:pt x="790569" y="2038617"/>
                  </a:lnTo>
                  <a:close/>
                </a:path>
                <a:path w="20053300" h="6235700">
                  <a:moveTo>
                    <a:pt x="9197212" y="5621856"/>
                  </a:moveTo>
                  <a:lnTo>
                    <a:pt x="9190790" y="5623057"/>
                  </a:lnTo>
                  <a:lnTo>
                    <a:pt x="9184240" y="5632870"/>
                  </a:lnTo>
                  <a:lnTo>
                    <a:pt x="9185441" y="5639292"/>
                  </a:lnTo>
                  <a:lnTo>
                    <a:pt x="9190205" y="5642900"/>
                  </a:lnTo>
                  <a:lnTo>
                    <a:pt x="9198204" y="5646312"/>
                  </a:lnTo>
                  <a:lnTo>
                    <a:pt x="9203484" y="5645018"/>
                  </a:lnTo>
                  <a:lnTo>
                    <a:pt x="9206474" y="5640778"/>
                  </a:lnTo>
                  <a:lnTo>
                    <a:pt x="9209749" y="5635871"/>
                  </a:lnTo>
                  <a:lnTo>
                    <a:pt x="9208549" y="5629450"/>
                  </a:lnTo>
                  <a:lnTo>
                    <a:pt x="9203785" y="5625842"/>
                  </a:lnTo>
                  <a:lnTo>
                    <a:pt x="9201785" y="5624989"/>
                  </a:lnTo>
                  <a:lnTo>
                    <a:pt x="9197212" y="5621856"/>
                  </a:lnTo>
                  <a:close/>
                </a:path>
                <a:path w="20053300" h="6235700">
                  <a:moveTo>
                    <a:pt x="10456756" y="6148106"/>
                  </a:moveTo>
                  <a:lnTo>
                    <a:pt x="10450855" y="6147165"/>
                  </a:lnTo>
                  <a:lnTo>
                    <a:pt x="10448856" y="6146312"/>
                  </a:lnTo>
                  <a:lnTo>
                    <a:pt x="10443429" y="6145179"/>
                  </a:lnTo>
                  <a:lnTo>
                    <a:pt x="10437821" y="6149090"/>
                  </a:lnTo>
                  <a:lnTo>
                    <a:pt x="10436689" y="6154517"/>
                  </a:lnTo>
                  <a:lnTo>
                    <a:pt x="10435698" y="6159609"/>
                  </a:lnTo>
                  <a:lnTo>
                    <a:pt x="10438418" y="6164316"/>
                  </a:lnTo>
                  <a:lnTo>
                    <a:pt x="10443417" y="6166448"/>
                  </a:lnTo>
                  <a:lnTo>
                    <a:pt x="10445035" y="6166350"/>
                  </a:lnTo>
                  <a:lnTo>
                    <a:pt x="10447034" y="6167202"/>
                  </a:lnTo>
                  <a:lnTo>
                    <a:pt x="10452461" y="6168335"/>
                  </a:lnTo>
                  <a:lnTo>
                    <a:pt x="10457927" y="6164758"/>
                  </a:lnTo>
                  <a:lnTo>
                    <a:pt x="10459202" y="6158998"/>
                  </a:lnTo>
                  <a:lnTo>
                    <a:pt x="10460334" y="6153572"/>
                  </a:lnTo>
                  <a:lnTo>
                    <a:pt x="10456756" y="6148106"/>
                  </a:lnTo>
                  <a:close/>
                </a:path>
                <a:path w="20053300" h="6235700">
                  <a:moveTo>
                    <a:pt x="9126615" y="5574016"/>
                  </a:moveTo>
                  <a:lnTo>
                    <a:pt x="9120337" y="5574882"/>
                  </a:lnTo>
                  <a:lnTo>
                    <a:pt x="9117062" y="5579788"/>
                  </a:lnTo>
                  <a:lnTo>
                    <a:pt x="9113929" y="5584361"/>
                  </a:lnTo>
                  <a:lnTo>
                    <a:pt x="9115130" y="5590782"/>
                  </a:lnTo>
                  <a:lnTo>
                    <a:pt x="9119419" y="5594582"/>
                  </a:lnTo>
                  <a:lnTo>
                    <a:pt x="9123418" y="5596288"/>
                  </a:lnTo>
                  <a:lnTo>
                    <a:pt x="9123276" y="5596621"/>
                  </a:lnTo>
                  <a:lnTo>
                    <a:pt x="9127608" y="5598470"/>
                  </a:lnTo>
                  <a:lnTo>
                    <a:pt x="9132888" y="5597176"/>
                  </a:lnTo>
                  <a:lnTo>
                    <a:pt x="9135879" y="5592936"/>
                  </a:lnTo>
                  <a:lnTo>
                    <a:pt x="9139011" y="5588363"/>
                  </a:lnTo>
                  <a:lnTo>
                    <a:pt x="9138286" y="5581751"/>
                  </a:lnTo>
                  <a:lnTo>
                    <a:pt x="9133522" y="5578143"/>
                  </a:lnTo>
                  <a:lnTo>
                    <a:pt x="9131522" y="5577290"/>
                  </a:lnTo>
                  <a:lnTo>
                    <a:pt x="9126615" y="5574016"/>
                  </a:lnTo>
                  <a:close/>
                </a:path>
                <a:path w="20053300" h="6235700">
                  <a:moveTo>
                    <a:pt x="10540144" y="6163191"/>
                  </a:moveTo>
                  <a:lnTo>
                    <a:pt x="10534434" y="6162725"/>
                  </a:lnTo>
                  <a:lnTo>
                    <a:pt x="10532433" y="6161871"/>
                  </a:lnTo>
                  <a:lnTo>
                    <a:pt x="10526865" y="6161072"/>
                  </a:lnTo>
                  <a:lnTo>
                    <a:pt x="10521258" y="6164984"/>
                  </a:lnTo>
                  <a:lnTo>
                    <a:pt x="10520458" y="6170552"/>
                  </a:lnTo>
                  <a:lnTo>
                    <a:pt x="10519610" y="6175312"/>
                  </a:lnTo>
                  <a:lnTo>
                    <a:pt x="10522330" y="6180017"/>
                  </a:lnTo>
                  <a:lnTo>
                    <a:pt x="10526663" y="6181866"/>
                  </a:lnTo>
                  <a:lnTo>
                    <a:pt x="10526471" y="6181390"/>
                  </a:lnTo>
                  <a:lnTo>
                    <a:pt x="10527472" y="6181817"/>
                  </a:lnTo>
                  <a:lnTo>
                    <a:pt x="10529089" y="6181719"/>
                  </a:lnTo>
                  <a:lnTo>
                    <a:pt x="10531089" y="6182571"/>
                  </a:lnTo>
                  <a:lnTo>
                    <a:pt x="10536516" y="6183705"/>
                  </a:lnTo>
                  <a:lnTo>
                    <a:pt x="10542123" y="6179794"/>
                  </a:lnTo>
                  <a:lnTo>
                    <a:pt x="10542922" y="6174226"/>
                  </a:lnTo>
                  <a:lnTo>
                    <a:pt x="10544055" y="6168799"/>
                  </a:lnTo>
                  <a:lnTo>
                    <a:pt x="10540144" y="6163191"/>
                  </a:lnTo>
                  <a:close/>
                </a:path>
                <a:path w="20053300" h="6235700">
                  <a:moveTo>
                    <a:pt x="9057682" y="5524124"/>
                  </a:moveTo>
                  <a:lnTo>
                    <a:pt x="9051261" y="5525325"/>
                  </a:lnTo>
                  <a:lnTo>
                    <a:pt x="9048026" y="5529460"/>
                  </a:lnTo>
                  <a:lnTo>
                    <a:pt x="9044413" y="5534222"/>
                  </a:lnTo>
                  <a:lnTo>
                    <a:pt x="9044187" y="5534520"/>
                  </a:lnTo>
                  <a:lnTo>
                    <a:pt x="9045387" y="5540941"/>
                  </a:lnTo>
                  <a:lnTo>
                    <a:pt x="9049676" y="5544741"/>
                  </a:lnTo>
                  <a:lnTo>
                    <a:pt x="9054009" y="5546589"/>
                  </a:lnTo>
                  <a:lnTo>
                    <a:pt x="9053533" y="5546779"/>
                  </a:lnTo>
                  <a:lnTo>
                    <a:pt x="9057866" y="5548628"/>
                  </a:lnTo>
                  <a:lnTo>
                    <a:pt x="9063146" y="5547334"/>
                  </a:lnTo>
                  <a:lnTo>
                    <a:pt x="9065775" y="5543728"/>
                  </a:lnTo>
                  <a:lnTo>
                    <a:pt x="9069376" y="5538961"/>
                  </a:lnTo>
                  <a:lnTo>
                    <a:pt x="9069602" y="5538664"/>
                  </a:lnTo>
                  <a:lnTo>
                    <a:pt x="9068402" y="5532243"/>
                  </a:lnTo>
                  <a:lnTo>
                    <a:pt x="9064113" y="5528444"/>
                  </a:lnTo>
                  <a:lnTo>
                    <a:pt x="9062113" y="5527591"/>
                  </a:lnTo>
                  <a:lnTo>
                    <a:pt x="9057682" y="5524124"/>
                  </a:lnTo>
                  <a:close/>
                </a:path>
                <a:path w="20053300" h="6235700">
                  <a:moveTo>
                    <a:pt x="10624100" y="6176942"/>
                  </a:moveTo>
                  <a:lnTo>
                    <a:pt x="10618389" y="6176476"/>
                  </a:lnTo>
                  <a:lnTo>
                    <a:pt x="10616389" y="6175623"/>
                  </a:lnTo>
                  <a:lnTo>
                    <a:pt x="10610821" y="6174824"/>
                  </a:lnTo>
                  <a:lnTo>
                    <a:pt x="10605546" y="6178877"/>
                  </a:lnTo>
                  <a:lnTo>
                    <a:pt x="10604800" y="6184074"/>
                  </a:lnTo>
                  <a:lnTo>
                    <a:pt x="10604747" y="6184445"/>
                  </a:lnTo>
                  <a:lnTo>
                    <a:pt x="10604374" y="6189014"/>
                  </a:lnTo>
                  <a:lnTo>
                    <a:pt x="10606761" y="6193577"/>
                  </a:lnTo>
                  <a:lnTo>
                    <a:pt x="10611760" y="6195709"/>
                  </a:lnTo>
                  <a:lnTo>
                    <a:pt x="10613711" y="6195754"/>
                  </a:lnTo>
                  <a:lnTo>
                    <a:pt x="10615711" y="6196608"/>
                  </a:lnTo>
                  <a:lnTo>
                    <a:pt x="10621279" y="6197407"/>
                  </a:lnTo>
                  <a:lnTo>
                    <a:pt x="10626555" y="6193354"/>
                  </a:lnTo>
                  <a:lnTo>
                    <a:pt x="10628153" y="6182217"/>
                  </a:lnTo>
                  <a:lnTo>
                    <a:pt x="10624100" y="6176942"/>
                  </a:lnTo>
                  <a:close/>
                </a:path>
                <a:path w="20053300" h="6235700">
                  <a:moveTo>
                    <a:pt x="8989650" y="5473043"/>
                  </a:moveTo>
                  <a:lnTo>
                    <a:pt x="8982895" y="5474101"/>
                  </a:lnTo>
                  <a:lnTo>
                    <a:pt x="8975964" y="5482963"/>
                  </a:lnTo>
                  <a:lnTo>
                    <a:pt x="8977022" y="5489718"/>
                  </a:lnTo>
                  <a:lnTo>
                    <a:pt x="8981310" y="5493517"/>
                  </a:lnTo>
                  <a:lnTo>
                    <a:pt x="8985644" y="5495365"/>
                  </a:lnTo>
                  <a:lnTo>
                    <a:pt x="8985502" y="5495698"/>
                  </a:lnTo>
                  <a:lnTo>
                    <a:pt x="8989834" y="5497546"/>
                  </a:lnTo>
                  <a:lnTo>
                    <a:pt x="8995114" y="5496253"/>
                  </a:lnTo>
                  <a:lnTo>
                    <a:pt x="8997961" y="5492346"/>
                  </a:lnTo>
                  <a:lnTo>
                    <a:pt x="9001428" y="5487915"/>
                  </a:lnTo>
                  <a:lnTo>
                    <a:pt x="9000369" y="5481161"/>
                  </a:lnTo>
                  <a:lnTo>
                    <a:pt x="8996081" y="5477362"/>
                  </a:lnTo>
                  <a:lnTo>
                    <a:pt x="8994081" y="5476509"/>
                  </a:lnTo>
                  <a:lnTo>
                    <a:pt x="8989650" y="5473043"/>
                  </a:lnTo>
                  <a:close/>
                </a:path>
                <a:path w="20053300" h="6235700">
                  <a:moveTo>
                    <a:pt x="10709001" y="6187551"/>
                  </a:moveTo>
                  <a:lnTo>
                    <a:pt x="10703433" y="6186752"/>
                  </a:lnTo>
                  <a:lnTo>
                    <a:pt x="10701150" y="6186565"/>
                  </a:lnTo>
                  <a:lnTo>
                    <a:pt x="10695106" y="6185957"/>
                  </a:lnTo>
                  <a:lnTo>
                    <a:pt x="10690165" y="6190153"/>
                  </a:lnTo>
                  <a:lnTo>
                    <a:pt x="10689365" y="6195721"/>
                  </a:lnTo>
                  <a:lnTo>
                    <a:pt x="10688850" y="6200623"/>
                  </a:lnTo>
                  <a:lnTo>
                    <a:pt x="10691712" y="6204995"/>
                  </a:lnTo>
                  <a:lnTo>
                    <a:pt x="10695712" y="6206701"/>
                  </a:lnTo>
                  <a:lnTo>
                    <a:pt x="10695854" y="6206369"/>
                  </a:lnTo>
                  <a:lnTo>
                    <a:pt x="10696853" y="6206795"/>
                  </a:lnTo>
                  <a:lnTo>
                    <a:pt x="10698662" y="6207172"/>
                  </a:lnTo>
                  <a:lnTo>
                    <a:pt x="10700612" y="6207217"/>
                  </a:lnTo>
                  <a:lnTo>
                    <a:pt x="10706514" y="6208158"/>
                  </a:lnTo>
                  <a:lnTo>
                    <a:pt x="10711456" y="6203963"/>
                  </a:lnTo>
                  <a:lnTo>
                    <a:pt x="10712255" y="6198395"/>
                  </a:lnTo>
                  <a:lnTo>
                    <a:pt x="10713197" y="6192494"/>
                  </a:lnTo>
                  <a:lnTo>
                    <a:pt x="10709001" y="6187551"/>
                  </a:lnTo>
                  <a:close/>
                </a:path>
                <a:path w="20053300" h="6235700">
                  <a:moveTo>
                    <a:pt x="850512" y="1977517"/>
                  </a:moveTo>
                  <a:lnTo>
                    <a:pt x="844184" y="1977576"/>
                  </a:lnTo>
                  <a:lnTo>
                    <a:pt x="834541" y="1987251"/>
                  </a:lnTo>
                  <a:lnTo>
                    <a:pt x="834599" y="1993579"/>
                  </a:lnTo>
                  <a:lnTo>
                    <a:pt x="838746" y="1997712"/>
                  </a:lnTo>
                  <a:lnTo>
                    <a:pt x="839461" y="1998805"/>
                  </a:lnTo>
                  <a:lnTo>
                    <a:pt x="845794" y="2001506"/>
                  </a:lnTo>
                  <a:lnTo>
                    <a:pt x="850456" y="2000737"/>
                  </a:lnTo>
                  <a:lnTo>
                    <a:pt x="853353" y="1997640"/>
                  </a:lnTo>
                  <a:lnTo>
                    <a:pt x="858863" y="1992110"/>
                  </a:lnTo>
                  <a:lnTo>
                    <a:pt x="858805" y="1985782"/>
                  </a:lnTo>
                  <a:lnTo>
                    <a:pt x="850512" y="1977517"/>
                  </a:lnTo>
                  <a:close/>
                </a:path>
                <a:path w="20053300" h="6235700">
                  <a:moveTo>
                    <a:pt x="8922803" y="5420103"/>
                  </a:moveTo>
                  <a:lnTo>
                    <a:pt x="8916192" y="5420828"/>
                  </a:lnTo>
                  <a:lnTo>
                    <a:pt x="8909260" y="5429690"/>
                  </a:lnTo>
                  <a:lnTo>
                    <a:pt x="8909984" y="5436302"/>
                  </a:lnTo>
                  <a:lnTo>
                    <a:pt x="8914416" y="5439768"/>
                  </a:lnTo>
                  <a:lnTo>
                    <a:pt x="8916988" y="5442047"/>
                  </a:lnTo>
                  <a:lnTo>
                    <a:pt x="8922321" y="5444322"/>
                  </a:lnTo>
                  <a:lnTo>
                    <a:pt x="8927125" y="5443220"/>
                  </a:lnTo>
                  <a:lnTo>
                    <a:pt x="8930307" y="5439456"/>
                  </a:lnTo>
                  <a:lnTo>
                    <a:pt x="8933772" y="5435025"/>
                  </a:lnTo>
                  <a:lnTo>
                    <a:pt x="8933048" y="5428413"/>
                  </a:lnTo>
                  <a:lnTo>
                    <a:pt x="8928617" y="5424947"/>
                  </a:lnTo>
                  <a:lnTo>
                    <a:pt x="8927234" y="5423569"/>
                  </a:lnTo>
                  <a:lnTo>
                    <a:pt x="8922803" y="5420103"/>
                  </a:lnTo>
                  <a:close/>
                </a:path>
                <a:path w="20053300" h="6235700">
                  <a:moveTo>
                    <a:pt x="10793331" y="6196735"/>
                  </a:moveTo>
                  <a:lnTo>
                    <a:pt x="10787620" y="6196269"/>
                  </a:lnTo>
                  <a:lnTo>
                    <a:pt x="10785669" y="6196224"/>
                  </a:lnTo>
                  <a:lnTo>
                    <a:pt x="10779958" y="6195758"/>
                  </a:lnTo>
                  <a:lnTo>
                    <a:pt x="10774684" y="6199811"/>
                  </a:lnTo>
                  <a:lnTo>
                    <a:pt x="10774218" y="6205521"/>
                  </a:lnTo>
                  <a:lnTo>
                    <a:pt x="10773511" y="6209948"/>
                  </a:lnTo>
                  <a:lnTo>
                    <a:pt x="10776374" y="6214321"/>
                  </a:lnTo>
                  <a:lnTo>
                    <a:pt x="10781040" y="6216311"/>
                  </a:lnTo>
                  <a:lnTo>
                    <a:pt x="10783182" y="6216830"/>
                  </a:lnTo>
                  <a:lnTo>
                    <a:pt x="10791176" y="6217483"/>
                  </a:lnTo>
                  <a:lnTo>
                    <a:pt x="10796451" y="6213430"/>
                  </a:lnTo>
                  <a:lnTo>
                    <a:pt x="10797384" y="6202009"/>
                  </a:lnTo>
                  <a:lnTo>
                    <a:pt x="10793331" y="6196735"/>
                  </a:lnTo>
                  <a:close/>
                </a:path>
                <a:path w="20053300" h="6235700">
                  <a:moveTo>
                    <a:pt x="8857861" y="5366399"/>
                  </a:moveTo>
                  <a:lnTo>
                    <a:pt x="8851248" y="5367124"/>
                  </a:lnTo>
                  <a:lnTo>
                    <a:pt x="8843649" y="5375701"/>
                  </a:lnTo>
                  <a:lnTo>
                    <a:pt x="8844375" y="5382314"/>
                  </a:lnTo>
                  <a:lnTo>
                    <a:pt x="8848663" y="5386114"/>
                  </a:lnTo>
                  <a:lnTo>
                    <a:pt x="8850046" y="5387491"/>
                  </a:lnTo>
                  <a:lnTo>
                    <a:pt x="8850570" y="5388109"/>
                  </a:lnTo>
                  <a:lnTo>
                    <a:pt x="8857235" y="5390952"/>
                  </a:lnTo>
                  <a:lnTo>
                    <a:pt x="8862039" y="5389850"/>
                  </a:lnTo>
                  <a:lnTo>
                    <a:pt x="8868879" y="5382130"/>
                  </a:lnTo>
                  <a:lnTo>
                    <a:pt x="8868154" y="5375518"/>
                  </a:lnTo>
                  <a:lnTo>
                    <a:pt x="8857861" y="5366399"/>
                  </a:lnTo>
                  <a:close/>
                </a:path>
                <a:path w="20053300" h="6235700">
                  <a:moveTo>
                    <a:pt x="10877893" y="6204442"/>
                  </a:moveTo>
                  <a:lnTo>
                    <a:pt x="10872183" y="6203976"/>
                  </a:lnTo>
                  <a:lnTo>
                    <a:pt x="10870233" y="6203932"/>
                  </a:lnTo>
                  <a:lnTo>
                    <a:pt x="10864523" y="6203466"/>
                  </a:lnTo>
                  <a:lnTo>
                    <a:pt x="10859581" y="6207660"/>
                  </a:lnTo>
                  <a:lnTo>
                    <a:pt x="10859115" y="6213371"/>
                  </a:lnTo>
                  <a:lnTo>
                    <a:pt x="10858885" y="6217606"/>
                  </a:lnTo>
                  <a:lnTo>
                    <a:pt x="10861414" y="6221836"/>
                  </a:lnTo>
                  <a:lnTo>
                    <a:pt x="10865413" y="6223542"/>
                  </a:lnTo>
                  <a:lnTo>
                    <a:pt x="10865271" y="6223876"/>
                  </a:lnTo>
                  <a:lnTo>
                    <a:pt x="10866271" y="6224303"/>
                  </a:lnTo>
                  <a:lnTo>
                    <a:pt x="10868555" y="6224490"/>
                  </a:lnTo>
                  <a:lnTo>
                    <a:pt x="10870505" y="6224533"/>
                  </a:lnTo>
                  <a:lnTo>
                    <a:pt x="10876216" y="6224999"/>
                  </a:lnTo>
                  <a:lnTo>
                    <a:pt x="10881157" y="6220804"/>
                  </a:lnTo>
                  <a:lnTo>
                    <a:pt x="10882090" y="6209384"/>
                  </a:lnTo>
                  <a:lnTo>
                    <a:pt x="10877893" y="6204442"/>
                  </a:lnTo>
                  <a:close/>
                </a:path>
                <a:path w="20053300" h="6235700">
                  <a:moveTo>
                    <a:pt x="8792344" y="5311268"/>
                  </a:moveTo>
                  <a:lnTo>
                    <a:pt x="8785874" y="5311661"/>
                  </a:lnTo>
                  <a:lnTo>
                    <a:pt x="8778275" y="5320239"/>
                  </a:lnTo>
                  <a:lnTo>
                    <a:pt x="8778667" y="5326709"/>
                  </a:lnTo>
                  <a:lnTo>
                    <a:pt x="8785529" y="5332788"/>
                  </a:lnTo>
                  <a:lnTo>
                    <a:pt x="8787528" y="5333641"/>
                  </a:lnTo>
                  <a:lnTo>
                    <a:pt x="8787386" y="5333974"/>
                  </a:lnTo>
                  <a:lnTo>
                    <a:pt x="8791386" y="5335680"/>
                  </a:lnTo>
                  <a:lnTo>
                    <a:pt x="8796189" y="5334576"/>
                  </a:lnTo>
                  <a:lnTo>
                    <a:pt x="8799229" y="5331146"/>
                  </a:lnTo>
                  <a:lnTo>
                    <a:pt x="8802695" y="5326715"/>
                  </a:lnTo>
                  <a:lnTo>
                    <a:pt x="8802304" y="5320245"/>
                  </a:lnTo>
                  <a:lnTo>
                    <a:pt x="8798015" y="5316447"/>
                  </a:lnTo>
                  <a:lnTo>
                    <a:pt x="8796632" y="5315068"/>
                  </a:lnTo>
                  <a:lnTo>
                    <a:pt x="8792344" y="5311268"/>
                  </a:lnTo>
                  <a:close/>
                </a:path>
                <a:path w="20053300" h="6235700">
                  <a:moveTo>
                    <a:pt x="10962454" y="6209390"/>
                  </a:moveTo>
                  <a:lnTo>
                    <a:pt x="10956744" y="6208924"/>
                  </a:lnTo>
                  <a:lnTo>
                    <a:pt x="10948939" y="6208746"/>
                  </a:lnTo>
                  <a:lnTo>
                    <a:pt x="10944332" y="6213084"/>
                  </a:lnTo>
                  <a:lnTo>
                    <a:pt x="10943493" y="6223363"/>
                  </a:lnTo>
                  <a:lnTo>
                    <a:pt x="10946164" y="6227260"/>
                  </a:lnTo>
                  <a:lnTo>
                    <a:pt x="10951163" y="6229393"/>
                  </a:lnTo>
                  <a:lnTo>
                    <a:pt x="10953781" y="6229721"/>
                  </a:lnTo>
                  <a:lnTo>
                    <a:pt x="10961584" y="6229899"/>
                  </a:lnTo>
                  <a:lnTo>
                    <a:pt x="10966192" y="6225560"/>
                  </a:lnTo>
                  <a:lnTo>
                    <a:pt x="10966658" y="6219850"/>
                  </a:lnTo>
                  <a:lnTo>
                    <a:pt x="10966792" y="6213998"/>
                  </a:lnTo>
                  <a:lnTo>
                    <a:pt x="10962454" y="6209390"/>
                  </a:lnTo>
                  <a:close/>
                </a:path>
                <a:path w="20053300" h="6235700">
                  <a:moveTo>
                    <a:pt x="8728680" y="5254565"/>
                  </a:moveTo>
                  <a:lnTo>
                    <a:pt x="8722209" y="5254958"/>
                  </a:lnTo>
                  <a:lnTo>
                    <a:pt x="8714611" y="5263535"/>
                  </a:lnTo>
                  <a:lnTo>
                    <a:pt x="8715003" y="5270005"/>
                  </a:lnTo>
                  <a:lnTo>
                    <a:pt x="8721006" y="5275324"/>
                  </a:lnTo>
                  <a:lnTo>
                    <a:pt x="8721722" y="5276417"/>
                  </a:lnTo>
                  <a:lnTo>
                    <a:pt x="8723722" y="5277270"/>
                  </a:lnTo>
                  <a:lnTo>
                    <a:pt x="8723531" y="5276794"/>
                  </a:lnTo>
                  <a:lnTo>
                    <a:pt x="8727531" y="5278500"/>
                  </a:lnTo>
                  <a:lnTo>
                    <a:pt x="8732192" y="5277731"/>
                  </a:lnTo>
                  <a:lnTo>
                    <a:pt x="8739031" y="5270011"/>
                  </a:lnTo>
                  <a:lnTo>
                    <a:pt x="8738639" y="5263542"/>
                  </a:lnTo>
                  <a:lnTo>
                    <a:pt x="8734350" y="5259743"/>
                  </a:lnTo>
                  <a:lnTo>
                    <a:pt x="8732969" y="5258365"/>
                  </a:lnTo>
                  <a:lnTo>
                    <a:pt x="8728680" y="5254565"/>
                  </a:lnTo>
                  <a:close/>
                </a:path>
                <a:path w="20053300" h="6235700">
                  <a:moveTo>
                    <a:pt x="909980" y="1916608"/>
                  </a:moveTo>
                  <a:lnTo>
                    <a:pt x="903652" y="1916667"/>
                  </a:lnTo>
                  <a:lnTo>
                    <a:pt x="898142" y="1922196"/>
                  </a:lnTo>
                  <a:lnTo>
                    <a:pt x="894151" y="1926009"/>
                  </a:lnTo>
                  <a:lnTo>
                    <a:pt x="894068" y="1932670"/>
                  </a:lnTo>
                  <a:lnTo>
                    <a:pt x="898214" y="1936803"/>
                  </a:lnTo>
                  <a:lnTo>
                    <a:pt x="899263" y="1938038"/>
                  </a:lnTo>
                  <a:lnTo>
                    <a:pt x="905262" y="1940597"/>
                  </a:lnTo>
                  <a:lnTo>
                    <a:pt x="909924" y="1939828"/>
                  </a:lnTo>
                  <a:lnTo>
                    <a:pt x="912821" y="1936730"/>
                  </a:lnTo>
                  <a:lnTo>
                    <a:pt x="918331" y="1931202"/>
                  </a:lnTo>
                  <a:lnTo>
                    <a:pt x="918273" y="1924873"/>
                  </a:lnTo>
                  <a:lnTo>
                    <a:pt x="909980" y="1916608"/>
                  </a:lnTo>
                  <a:close/>
                </a:path>
                <a:path w="20053300" h="6235700">
                  <a:moveTo>
                    <a:pt x="11047248" y="6212862"/>
                  </a:moveTo>
                  <a:lnTo>
                    <a:pt x="11039443" y="6212684"/>
                  </a:lnTo>
                  <a:lnTo>
                    <a:pt x="11033926" y="6212694"/>
                  </a:lnTo>
                  <a:lnTo>
                    <a:pt x="11028984" y="6216890"/>
                  </a:lnTo>
                  <a:lnTo>
                    <a:pt x="11028851" y="6222743"/>
                  </a:lnTo>
                  <a:lnTo>
                    <a:pt x="11028953" y="6227120"/>
                  </a:lnTo>
                  <a:lnTo>
                    <a:pt x="11031625" y="6231017"/>
                  </a:lnTo>
                  <a:lnTo>
                    <a:pt x="11036292" y="6233008"/>
                  </a:lnTo>
                  <a:lnTo>
                    <a:pt x="11038909" y="6233337"/>
                  </a:lnTo>
                  <a:lnTo>
                    <a:pt x="11040860" y="6233380"/>
                  </a:lnTo>
                  <a:lnTo>
                    <a:pt x="11046379" y="6233371"/>
                  </a:lnTo>
                  <a:lnTo>
                    <a:pt x="11051320" y="6229175"/>
                  </a:lnTo>
                  <a:lnTo>
                    <a:pt x="11051453" y="6223323"/>
                  </a:lnTo>
                  <a:lnTo>
                    <a:pt x="11051444" y="6217803"/>
                  </a:lnTo>
                  <a:lnTo>
                    <a:pt x="11047248" y="6212862"/>
                  </a:lnTo>
                  <a:close/>
                </a:path>
                <a:path w="20053300" h="6235700">
                  <a:moveTo>
                    <a:pt x="8666726" y="5196623"/>
                  </a:moveTo>
                  <a:lnTo>
                    <a:pt x="8660256" y="5197014"/>
                  </a:lnTo>
                  <a:lnTo>
                    <a:pt x="8651992" y="5205307"/>
                  </a:lnTo>
                  <a:lnTo>
                    <a:pt x="8652241" y="5212110"/>
                  </a:lnTo>
                  <a:lnTo>
                    <a:pt x="8656529" y="5215909"/>
                  </a:lnTo>
                  <a:lnTo>
                    <a:pt x="8657912" y="5217287"/>
                  </a:lnTo>
                  <a:lnTo>
                    <a:pt x="8658627" y="5218381"/>
                  </a:lnTo>
                  <a:lnTo>
                    <a:pt x="8664960" y="5221082"/>
                  </a:lnTo>
                  <a:lnTo>
                    <a:pt x="8669622" y="5220312"/>
                  </a:lnTo>
                  <a:lnTo>
                    <a:pt x="8672661" y="5216882"/>
                  </a:lnTo>
                  <a:lnTo>
                    <a:pt x="8676794" y="5212735"/>
                  </a:lnTo>
                  <a:lnTo>
                    <a:pt x="8676543" y="5205931"/>
                  </a:lnTo>
                  <a:lnTo>
                    <a:pt x="8672255" y="5202132"/>
                  </a:lnTo>
                  <a:lnTo>
                    <a:pt x="8666726" y="5196623"/>
                  </a:lnTo>
                  <a:close/>
                </a:path>
                <a:path w="20053300" h="6235700">
                  <a:moveTo>
                    <a:pt x="8604915" y="5138345"/>
                  </a:moveTo>
                  <a:lnTo>
                    <a:pt x="8598587" y="5138404"/>
                  </a:lnTo>
                  <a:lnTo>
                    <a:pt x="8590322" y="5146697"/>
                  </a:lnTo>
                  <a:lnTo>
                    <a:pt x="8590381" y="5153025"/>
                  </a:lnTo>
                  <a:lnTo>
                    <a:pt x="8595909" y="5158535"/>
                  </a:lnTo>
                  <a:lnTo>
                    <a:pt x="8596625" y="5159628"/>
                  </a:lnTo>
                  <a:lnTo>
                    <a:pt x="8602958" y="5162329"/>
                  </a:lnTo>
                  <a:lnTo>
                    <a:pt x="8607620" y="5161560"/>
                  </a:lnTo>
                  <a:lnTo>
                    <a:pt x="8610517" y="5158462"/>
                  </a:lnTo>
                  <a:lnTo>
                    <a:pt x="8614649" y="5154316"/>
                  </a:lnTo>
                  <a:lnTo>
                    <a:pt x="8614591" y="5147988"/>
                  </a:lnTo>
                  <a:lnTo>
                    <a:pt x="8604915" y="5138345"/>
                  </a:lnTo>
                  <a:close/>
                </a:path>
                <a:path w="20053300" h="6235700">
                  <a:moveTo>
                    <a:pt x="11132562" y="6214193"/>
                  </a:moveTo>
                  <a:lnTo>
                    <a:pt x="11124760" y="6214016"/>
                  </a:lnTo>
                  <a:lnTo>
                    <a:pt x="11118765" y="6214217"/>
                  </a:lnTo>
                  <a:lnTo>
                    <a:pt x="11114489" y="6218696"/>
                  </a:lnTo>
                  <a:lnTo>
                    <a:pt x="11114357" y="6224548"/>
                  </a:lnTo>
                  <a:lnTo>
                    <a:pt x="11114126" y="6228784"/>
                  </a:lnTo>
                  <a:lnTo>
                    <a:pt x="11116797" y="6232680"/>
                  </a:lnTo>
                  <a:lnTo>
                    <a:pt x="11120464" y="6234245"/>
                  </a:lnTo>
                  <a:lnTo>
                    <a:pt x="11120273" y="6233769"/>
                  </a:lnTo>
                  <a:lnTo>
                    <a:pt x="11121605" y="6234337"/>
                  </a:lnTo>
                  <a:lnTo>
                    <a:pt x="11124223" y="6234666"/>
                  </a:lnTo>
                  <a:lnTo>
                    <a:pt x="11126174" y="6234711"/>
                  </a:lnTo>
                  <a:lnTo>
                    <a:pt x="11132360" y="6234986"/>
                  </a:lnTo>
                  <a:lnTo>
                    <a:pt x="11136636" y="6230505"/>
                  </a:lnTo>
                  <a:lnTo>
                    <a:pt x="11136768" y="6224653"/>
                  </a:lnTo>
                  <a:lnTo>
                    <a:pt x="11137043" y="6218467"/>
                  </a:lnTo>
                  <a:lnTo>
                    <a:pt x="11132562" y="6214193"/>
                  </a:lnTo>
                  <a:close/>
                </a:path>
                <a:path w="20053300" h="6235700">
                  <a:moveTo>
                    <a:pt x="970447" y="1856126"/>
                  </a:moveTo>
                  <a:lnTo>
                    <a:pt x="963786" y="1856042"/>
                  </a:lnTo>
                  <a:lnTo>
                    <a:pt x="958276" y="1861571"/>
                  </a:lnTo>
                  <a:lnTo>
                    <a:pt x="954285" y="1865384"/>
                  </a:lnTo>
                  <a:lnTo>
                    <a:pt x="954202" y="1872046"/>
                  </a:lnTo>
                  <a:lnTo>
                    <a:pt x="958348" y="1876178"/>
                  </a:lnTo>
                  <a:lnTo>
                    <a:pt x="959397" y="1877414"/>
                  </a:lnTo>
                  <a:lnTo>
                    <a:pt x="965396" y="1879973"/>
                  </a:lnTo>
                  <a:lnTo>
                    <a:pt x="969725" y="1879061"/>
                  </a:lnTo>
                  <a:lnTo>
                    <a:pt x="972955" y="1876106"/>
                  </a:lnTo>
                  <a:lnTo>
                    <a:pt x="974333" y="1874724"/>
                  </a:lnTo>
                  <a:lnTo>
                    <a:pt x="978323" y="1870911"/>
                  </a:lnTo>
                  <a:lnTo>
                    <a:pt x="978407" y="1864248"/>
                  </a:lnTo>
                  <a:lnTo>
                    <a:pt x="974261" y="1860116"/>
                  </a:lnTo>
                  <a:lnTo>
                    <a:pt x="970447" y="1856126"/>
                  </a:lnTo>
                  <a:close/>
                </a:path>
                <a:path w="20053300" h="6235700">
                  <a:moveTo>
                    <a:pt x="8544150" y="5078544"/>
                  </a:moveTo>
                  <a:lnTo>
                    <a:pt x="8537488" y="5078461"/>
                  </a:lnTo>
                  <a:lnTo>
                    <a:pt x="8533355" y="5082607"/>
                  </a:lnTo>
                  <a:lnTo>
                    <a:pt x="8529365" y="5086420"/>
                  </a:lnTo>
                  <a:lnTo>
                    <a:pt x="8529280" y="5093081"/>
                  </a:lnTo>
                  <a:lnTo>
                    <a:pt x="8534810" y="5098592"/>
                  </a:lnTo>
                  <a:lnTo>
                    <a:pt x="8535858" y="5099827"/>
                  </a:lnTo>
                  <a:lnTo>
                    <a:pt x="8541858" y="5102386"/>
                  </a:lnTo>
                  <a:lnTo>
                    <a:pt x="8546186" y="5101475"/>
                  </a:lnTo>
                  <a:lnTo>
                    <a:pt x="8549416" y="5098519"/>
                  </a:lnTo>
                  <a:lnTo>
                    <a:pt x="8553406" y="5094706"/>
                  </a:lnTo>
                  <a:lnTo>
                    <a:pt x="8553490" y="5088045"/>
                  </a:lnTo>
                  <a:lnTo>
                    <a:pt x="8547962" y="5082535"/>
                  </a:lnTo>
                  <a:lnTo>
                    <a:pt x="8544150" y="5078544"/>
                  </a:lnTo>
                  <a:close/>
                </a:path>
                <a:path w="20053300" h="6235700">
                  <a:moveTo>
                    <a:pt x="11217495" y="6214573"/>
                  </a:moveTo>
                  <a:lnTo>
                    <a:pt x="11209691" y="6214395"/>
                  </a:lnTo>
                  <a:lnTo>
                    <a:pt x="11203696" y="6214595"/>
                  </a:lnTo>
                  <a:lnTo>
                    <a:pt x="11199280" y="6219408"/>
                  </a:lnTo>
                  <a:lnTo>
                    <a:pt x="11199290" y="6224928"/>
                  </a:lnTo>
                  <a:lnTo>
                    <a:pt x="11199058" y="6229163"/>
                  </a:lnTo>
                  <a:lnTo>
                    <a:pt x="11201872" y="6232726"/>
                  </a:lnTo>
                  <a:lnTo>
                    <a:pt x="11206872" y="6234859"/>
                  </a:lnTo>
                  <a:lnTo>
                    <a:pt x="11209822" y="6235330"/>
                  </a:lnTo>
                  <a:lnTo>
                    <a:pt x="11211774" y="6235375"/>
                  </a:lnTo>
                  <a:lnTo>
                    <a:pt x="11217769" y="6235174"/>
                  </a:lnTo>
                  <a:lnTo>
                    <a:pt x="11222185" y="6230361"/>
                  </a:lnTo>
                  <a:lnTo>
                    <a:pt x="11222176" y="6224842"/>
                  </a:lnTo>
                  <a:lnTo>
                    <a:pt x="11221975" y="6218847"/>
                  </a:lnTo>
                  <a:lnTo>
                    <a:pt x="11217495" y="6214573"/>
                  </a:lnTo>
                  <a:close/>
                </a:path>
                <a:path w="20053300" h="6235700">
                  <a:moveTo>
                    <a:pt x="8484618" y="5017694"/>
                  </a:moveTo>
                  <a:lnTo>
                    <a:pt x="8478098" y="5017277"/>
                  </a:lnTo>
                  <a:lnTo>
                    <a:pt x="8469833" y="5025570"/>
                  </a:lnTo>
                  <a:lnTo>
                    <a:pt x="8469416" y="5032089"/>
                  </a:lnTo>
                  <a:lnTo>
                    <a:pt x="8474945" y="5037599"/>
                  </a:lnTo>
                  <a:lnTo>
                    <a:pt x="8475661" y="5038693"/>
                  </a:lnTo>
                  <a:lnTo>
                    <a:pt x="8482326" y="5041536"/>
                  </a:lnTo>
                  <a:lnTo>
                    <a:pt x="8486512" y="5040957"/>
                  </a:lnTo>
                  <a:lnTo>
                    <a:pt x="8489742" y="5038002"/>
                  </a:lnTo>
                  <a:lnTo>
                    <a:pt x="8493875" y="5033855"/>
                  </a:lnTo>
                  <a:lnTo>
                    <a:pt x="8494293" y="5027336"/>
                  </a:lnTo>
                  <a:lnTo>
                    <a:pt x="8484618" y="5017694"/>
                  </a:lnTo>
                  <a:close/>
                </a:path>
                <a:path w="20053300" h="6235700">
                  <a:moveTo>
                    <a:pt x="11302233" y="6211716"/>
                  </a:moveTo>
                  <a:lnTo>
                    <a:pt x="11296570" y="6212059"/>
                  </a:lnTo>
                  <a:lnTo>
                    <a:pt x="11294619" y="6212014"/>
                  </a:lnTo>
                  <a:lnTo>
                    <a:pt x="11288958" y="6212357"/>
                  </a:lnTo>
                  <a:lnTo>
                    <a:pt x="11284208" y="6217028"/>
                  </a:lnTo>
                  <a:lnTo>
                    <a:pt x="11284550" y="6222690"/>
                  </a:lnTo>
                  <a:lnTo>
                    <a:pt x="11284653" y="6227067"/>
                  </a:lnTo>
                  <a:lnTo>
                    <a:pt x="11287132" y="6230489"/>
                  </a:lnTo>
                  <a:lnTo>
                    <a:pt x="11292132" y="6232621"/>
                  </a:lnTo>
                  <a:lnTo>
                    <a:pt x="11295225" y="6232759"/>
                  </a:lnTo>
                  <a:lnTo>
                    <a:pt x="11297177" y="6232803"/>
                  </a:lnTo>
                  <a:lnTo>
                    <a:pt x="11302838" y="6232460"/>
                  </a:lnTo>
                  <a:lnTo>
                    <a:pt x="11307588" y="6227790"/>
                  </a:lnTo>
                  <a:lnTo>
                    <a:pt x="11306903" y="6216467"/>
                  </a:lnTo>
                  <a:lnTo>
                    <a:pt x="11302233" y="6211716"/>
                  </a:lnTo>
                  <a:close/>
                </a:path>
                <a:path w="20053300" h="6235700">
                  <a:moveTo>
                    <a:pt x="8425654" y="4955511"/>
                  </a:moveTo>
                  <a:lnTo>
                    <a:pt x="8418993" y="4955427"/>
                  </a:lnTo>
                  <a:lnTo>
                    <a:pt x="8415002" y="4959239"/>
                  </a:lnTo>
                  <a:lnTo>
                    <a:pt x="8410870" y="4963387"/>
                  </a:lnTo>
                  <a:lnTo>
                    <a:pt x="8410787" y="4970048"/>
                  </a:lnTo>
                  <a:lnTo>
                    <a:pt x="8414600" y="4974038"/>
                  </a:lnTo>
                  <a:lnTo>
                    <a:pt x="8415982" y="4975415"/>
                  </a:lnTo>
                  <a:lnTo>
                    <a:pt x="8417032" y="4976652"/>
                  </a:lnTo>
                  <a:lnTo>
                    <a:pt x="8423363" y="4979353"/>
                  </a:lnTo>
                  <a:lnTo>
                    <a:pt x="8427550" y="4978774"/>
                  </a:lnTo>
                  <a:lnTo>
                    <a:pt x="8430781" y="4975819"/>
                  </a:lnTo>
                  <a:lnTo>
                    <a:pt x="8434913" y="4971672"/>
                  </a:lnTo>
                  <a:lnTo>
                    <a:pt x="8434997" y="4965011"/>
                  </a:lnTo>
                  <a:lnTo>
                    <a:pt x="8431184" y="4961021"/>
                  </a:lnTo>
                  <a:lnTo>
                    <a:pt x="8425654" y="4955511"/>
                  </a:lnTo>
                  <a:close/>
                </a:path>
                <a:path w="20053300" h="6235700">
                  <a:moveTo>
                    <a:pt x="1031106" y="1796119"/>
                  </a:moveTo>
                  <a:lnTo>
                    <a:pt x="1024445" y="1796035"/>
                  </a:lnTo>
                  <a:lnTo>
                    <a:pt x="1018935" y="1801564"/>
                  </a:lnTo>
                  <a:lnTo>
                    <a:pt x="1014944" y="1805378"/>
                  </a:lnTo>
                  <a:lnTo>
                    <a:pt x="1014860" y="1812039"/>
                  </a:lnTo>
                  <a:lnTo>
                    <a:pt x="1019007" y="1816172"/>
                  </a:lnTo>
                  <a:lnTo>
                    <a:pt x="1020056" y="1817407"/>
                  </a:lnTo>
                  <a:lnTo>
                    <a:pt x="1026055" y="1819966"/>
                  </a:lnTo>
                  <a:lnTo>
                    <a:pt x="1030384" y="1819054"/>
                  </a:lnTo>
                  <a:lnTo>
                    <a:pt x="1033614" y="1816099"/>
                  </a:lnTo>
                  <a:lnTo>
                    <a:pt x="1034992" y="1814716"/>
                  </a:lnTo>
                  <a:lnTo>
                    <a:pt x="1038982" y="1810903"/>
                  </a:lnTo>
                  <a:lnTo>
                    <a:pt x="1039066" y="1804242"/>
                  </a:lnTo>
                  <a:lnTo>
                    <a:pt x="1034919" y="1800109"/>
                  </a:lnTo>
                  <a:lnTo>
                    <a:pt x="1031106" y="1796119"/>
                  </a:lnTo>
                  <a:close/>
                </a:path>
                <a:path w="20053300" h="6235700">
                  <a:moveTo>
                    <a:pt x="11386919" y="6208052"/>
                  </a:moveTo>
                  <a:lnTo>
                    <a:pt x="11381258" y="6208394"/>
                  </a:lnTo>
                  <a:lnTo>
                    <a:pt x="11379165" y="6208683"/>
                  </a:lnTo>
                  <a:lnTo>
                    <a:pt x="11373503" y="6209026"/>
                  </a:lnTo>
                  <a:lnTo>
                    <a:pt x="11369086" y="6213839"/>
                  </a:lnTo>
                  <a:lnTo>
                    <a:pt x="11369674" y="6223545"/>
                  </a:lnTo>
                  <a:lnTo>
                    <a:pt x="11372154" y="6226967"/>
                  </a:lnTo>
                  <a:lnTo>
                    <a:pt x="11377153" y="6229099"/>
                  </a:lnTo>
                  <a:lnTo>
                    <a:pt x="11380247" y="6229237"/>
                  </a:lnTo>
                  <a:lnTo>
                    <a:pt x="11382339" y="6228947"/>
                  </a:lnTo>
                  <a:lnTo>
                    <a:pt x="11388000" y="6228604"/>
                  </a:lnTo>
                  <a:lnTo>
                    <a:pt x="11392417" y="6223791"/>
                  </a:lnTo>
                  <a:lnTo>
                    <a:pt x="11391732" y="6212468"/>
                  </a:lnTo>
                  <a:lnTo>
                    <a:pt x="11386919" y="6208052"/>
                  </a:lnTo>
                  <a:close/>
                </a:path>
                <a:path w="20053300" h="6235700">
                  <a:moveTo>
                    <a:pt x="8368927" y="4892705"/>
                  </a:moveTo>
                  <a:lnTo>
                    <a:pt x="8362266" y="4892622"/>
                  </a:lnTo>
                  <a:lnTo>
                    <a:pt x="8353619" y="4899964"/>
                  </a:lnTo>
                  <a:lnTo>
                    <a:pt x="8353535" y="4906625"/>
                  </a:lnTo>
                  <a:lnTo>
                    <a:pt x="8357205" y="4910948"/>
                  </a:lnTo>
                  <a:lnTo>
                    <a:pt x="8358588" y="4912327"/>
                  </a:lnTo>
                  <a:lnTo>
                    <a:pt x="8359495" y="4913895"/>
                  </a:lnTo>
                  <a:lnTo>
                    <a:pt x="8365828" y="4916596"/>
                  </a:lnTo>
                  <a:lnTo>
                    <a:pt x="8370155" y="4915684"/>
                  </a:lnTo>
                  <a:lnTo>
                    <a:pt x="8377567" y="4909391"/>
                  </a:lnTo>
                  <a:lnTo>
                    <a:pt x="8377652" y="4902730"/>
                  </a:lnTo>
                  <a:lnTo>
                    <a:pt x="8373980" y="4898406"/>
                  </a:lnTo>
                  <a:lnTo>
                    <a:pt x="8372598" y="4897029"/>
                  </a:lnTo>
                  <a:lnTo>
                    <a:pt x="8368927" y="4892705"/>
                  </a:lnTo>
                  <a:close/>
                </a:path>
                <a:path w="20053300" h="6235700">
                  <a:moveTo>
                    <a:pt x="11472318" y="6202721"/>
                  </a:moveTo>
                  <a:lnTo>
                    <a:pt x="11466657" y="6203063"/>
                  </a:lnTo>
                  <a:lnTo>
                    <a:pt x="11464563" y="6203352"/>
                  </a:lnTo>
                  <a:lnTo>
                    <a:pt x="11458760" y="6204028"/>
                  </a:lnTo>
                  <a:lnTo>
                    <a:pt x="11454676" y="6208984"/>
                  </a:lnTo>
                  <a:lnTo>
                    <a:pt x="11455019" y="6214646"/>
                  </a:lnTo>
                  <a:lnTo>
                    <a:pt x="11455405" y="6218356"/>
                  </a:lnTo>
                  <a:lnTo>
                    <a:pt x="11457886" y="6221778"/>
                  </a:lnTo>
                  <a:lnTo>
                    <a:pt x="11462885" y="6223910"/>
                  </a:lnTo>
                  <a:lnTo>
                    <a:pt x="11466312" y="6224191"/>
                  </a:lnTo>
                  <a:lnTo>
                    <a:pt x="11468404" y="6223901"/>
                  </a:lnTo>
                  <a:lnTo>
                    <a:pt x="11474208" y="6223225"/>
                  </a:lnTo>
                  <a:lnTo>
                    <a:pt x="11478292" y="6218269"/>
                  </a:lnTo>
                  <a:lnTo>
                    <a:pt x="11477949" y="6212608"/>
                  </a:lnTo>
                  <a:lnTo>
                    <a:pt x="11477273" y="6206804"/>
                  </a:lnTo>
                  <a:lnTo>
                    <a:pt x="11472318" y="6202721"/>
                  </a:lnTo>
                  <a:close/>
                </a:path>
                <a:path w="20053300" h="6235700">
                  <a:moveTo>
                    <a:pt x="8312341" y="4829566"/>
                  </a:moveTo>
                  <a:lnTo>
                    <a:pt x="8305822" y="4829149"/>
                  </a:lnTo>
                  <a:lnTo>
                    <a:pt x="8297175" y="4836492"/>
                  </a:lnTo>
                  <a:lnTo>
                    <a:pt x="8296758" y="4843010"/>
                  </a:lnTo>
                  <a:lnTo>
                    <a:pt x="8300430" y="4847335"/>
                  </a:lnTo>
                  <a:lnTo>
                    <a:pt x="8301811" y="4848712"/>
                  </a:lnTo>
                  <a:lnTo>
                    <a:pt x="8302718" y="4850281"/>
                  </a:lnTo>
                  <a:lnTo>
                    <a:pt x="8305385" y="4851418"/>
                  </a:lnTo>
                  <a:lnTo>
                    <a:pt x="8305243" y="4851751"/>
                  </a:lnTo>
                  <a:lnTo>
                    <a:pt x="8308909" y="4853315"/>
                  </a:lnTo>
                  <a:lnTo>
                    <a:pt x="8313095" y="4852738"/>
                  </a:lnTo>
                  <a:lnTo>
                    <a:pt x="8320506" y="4846444"/>
                  </a:lnTo>
                  <a:lnTo>
                    <a:pt x="8320924" y="4839925"/>
                  </a:lnTo>
                  <a:lnTo>
                    <a:pt x="8317253" y="4835601"/>
                  </a:lnTo>
                  <a:lnTo>
                    <a:pt x="8316012" y="4833890"/>
                  </a:lnTo>
                  <a:lnTo>
                    <a:pt x="8312341" y="4829566"/>
                  </a:lnTo>
                  <a:close/>
                </a:path>
                <a:path w="20053300" h="6235700">
                  <a:moveTo>
                    <a:pt x="1092765" y="1736539"/>
                  </a:moveTo>
                  <a:lnTo>
                    <a:pt x="1086246" y="1736121"/>
                  </a:lnTo>
                  <a:lnTo>
                    <a:pt x="1076604" y="1745797"/>
                  </a:lnTo>
                  <a:lnTo>
                    <a:pt x="1076187" y="1752315"/>
                  </a:lnTo>
                  <a:lnTo>
                    <a:pt x="1080333" y="1756448"/>
                  </a:lnTo>
                  <a:lnTo>
                    <a:pt x="1081383" y="1757685"/>
                  </a:lnTo>
                  <a:lnTo>
                    <a:pt x="1083715" y="1758680"/>
                  </a:lnTo>
                  <a:lnTo>
                    <a:pt x="1083906" y="1759154"/>
                  </a:lnTo>
                  <a:lnTo>
                    <a:pt x="1087572" y="1760718"/>
                  </a:lnTo>
                  <a:lnTo>
                    <a:pt x="1091901" y="1759807"/>
                  </a:lnTo>
                  <a:lnTo>
                    <a:pt x="1095131" y="1756852"/>
                  </a:lnTo>
                  <a:lnTo>
                    <a:pt x="1100641" y="1751323"/>
                  </a:lnTo>
                  <a:lnTo>
                    <a:pt x="1101059" y="1744803"/>
                  </a:lnTo>
                  <a:lnTo>
                    <a:pt x="1092765" y="1736539"/>
                  </a:lnTo>
                  <a:close/>
                </a:path>
                <a:path w="20053300" h="6235700">
                  <a:moveTo>
                    <a:pt x="11557427" y="6195297"/>
                  </a:moveTo>
                  <a:lnTo>
                    <a:pt x="11551622" y="6195973"/>
                  </a:lnTo>
                  <a:lnTo>
                    <a:pt x="11549530" y="6196262"/>
                  </a:lnTo>
                  <a:lnTo>
                    <a:pt x="11543727" y="6196938"/>
                  </a:lnTo>
                  <a:lnTo>
                    <a:pt x="11539310" y="6201751"/>
                  </a:lnTo>
                  <a:lnTo>
                    <a:pt x="11539986" y="6207555"/>
                  </a:lnTo>
                  <a:lnTo>
                    <a:pt x="11540231" y="6211599"/>
                  </a:lnTo>
                  <a:lnTo>
                    <a:pt x="11542853" y="6214687"/>
                  </a:lnTo>
                  <a:lnTo>
                    <a:pt x="11547852" y="6216820"/>
                  </a:lnTo>
                  <a:lnTo>
                    <a:pt x="11551278" y="6217099"/>
                  </a:lnTo>
                  <a:lnTo>
                    <a:pt x="11553372" y="6216810"/>
                  </a:lnTo>
                  <a:lnTo>
                    <a:pt x="11559175" y="6216134"/>
                  </a:lnTo>
                  <a:lnTo>
                    <a:pt x="11563592" y="6211321"/>
                  </a:lnTo>
                  <a:lnTo>
                    <a:pt x="11562240" y="6199714"/>
                  </a:lnTo>
                  <a:lnTo>
                    <a:pt x="11557427" y="6195297"/>
                  </a:lnTo>
                  <a:close/>
                </a:path>
                <a:path w="20053300" h="6235700">
                  <a:moveTo>
                    <a:pt x="8256609" y="4764427"/>
                  </a:moveTo>
                  <a:lnTo>
                    <a:pt x="8250090" y="4764010"/>
                  </a:lnTo>
                  <a:lnTo>
                    <a:pt x="8241443" y="4771352"/>
                  </a:lnTo>
                  <a:lnTo>
                    <a:pt x="8241026" y="4777871"/>
                  </a:lnTo>
                  <a:lnTo>
                    <a:pt x="8244697" y="4782196"/>
                  </a:lnTo>
                  <a:lnTo>
                    <a:pt x="8245937" y="4783906"/>
                  </a:lnTo>
                  <a:lnTo>
                    <a:pt x="8246844" y="4785475"/>
                  </a:lnTo>
                  <a:lnTo>
                    <a:pt x="8249843" y="4786754"/>
                  </a:lnTo>
                  <a:lnTo>
                    <a:pt x="8249368" y="4786946"/>
                  </a:lnTo>
                  <a:lnTo>
                    <a:pt x="8253034" y="4788510"/>
                  </a:lnTo>
                  <a:lnTo>
                    <a:pt x="8257220" y="4787932"/>
                  </a:lnTo>
                  <a:lnTo>
                    <a:pt x="8260308" y="4785309"/>
                  </a:lnTo>
                  <a:lnTo>
                    <a:pt x="8264774" y="4781304"/>
                  </a:lnTo>
                  <a:lnTo>
                    <a:pt x="8265192" y="4774786"/>
                  </a:lnTo>
                  <a:lnTo>
                    <a:pt x="8261521" y="4770461"/>
                  </a:lnTo>
                  <a:lnTo>
                    <a:pt x="8260281" y="4768751"/>
                  </a:lnTo>
                  <a:lnTo>
                    <a:pt x="8256609" y="4764427"/>
                  </a:lnTo>
                  <a:close/>
                </a:path>
                <a:path w="20053300" h="6235700">
                  <a:moveTo>
                    <a:pt x="11641963" y="6186446"/>
                  </a:moveTo>
                  <a:lnTo>
                    <a:pt x="11636160" y="6187123"/>
                  </a:lnTo>
                  <a:lnTo>
                    <a:pt x="11634066" y="6187412"/>
                  </a:lnTo>
                  <a:lnTo>
                    <a:pt x="11628263" y="6188087"/>
                  </a:lnTo>
                  <a:lnTo>
                    <a:pt x="11624179" y="6193043"/>
                  </a:lnTo>
                  <a:lnTo>
                    <a:pt x="11624855" y="6198847"/>
                  </a:lnTo>
                  <a:lnTo>
                    <a:pt x="11625101" y="6202891"/>
                  </a:lnTo>
                  <a:lnTo>
                    <a:pt x="11627722" y="6205979"/>
                  </a:lnTo>
                  <a:lnTo>
                    <a:pt x="11632722" y="6208112"/>
                  </a:lnTo>
                  <a:lnTo>
                    <a:pt x="11636290" y="6208058"/>
                  </a:lnTo>
                  <a:lnTo>
                    <a:pt x="11638383" y="6207768"/>
                  </a:lnTo>
                  <a:lnTo>
                    <a:pt x="11644186" y="6207093"/>
                  </a:lnTo>
                  <a:lnTo>
                    <a:pt x="11648271" y="6202137"/>
                  </a:lnTo>
                  <a:lnTo>
                    <a:pt x="11646919" y="6190530"/>
                  </a:lnTo>
                  <a:lnTo>
                    <a:pt x="11641963" y="6186446"/>
                  </a:lnTo>
                  <a:close/>
                </a:path>
                <a:path w="20053300" h="6235700">
                  <a:moveTo>
                    <a:pt x="8202637" y="4698858"/>
                  </a:moveTo>
                  <a:lnTo>
                    <a:pt x="8195784" y="4698298"/>
                  </a:lnTo>
                  <a:lnTo>
                    <a:pt x="8191460" y="4701969"/>
                  </a:lnTo>
                  <a:lnTo>
                    <a:pt x="8186803" y="4705499"/>
                  </a:lnTo>
                  <a:lnTo>
                    <a:pt x="8186244" y="4712350"/>
                  </a:lnTo>
                  <a:lnTo>
                    <a:pt x="8189915" y="4716674"/>
                  </a:lnTo>
                  <a:lnTo>
                    <a:pt x="8191156" y="4718385"/>
                  </a:lnTo>
                  <a:lnTo>
                    <a:pt x="8192205" y="4719620"/>
                  </a:lnTo>
                  <a:lnTo>
                    <a:pt x="8195063" y="4721233"/>
                  </a:lnTo>
                  <a:lnTo>
                    <a:pt x="8198729" y="4722797"/>
                  </a:lnTo>
                  <a:lnTo>
                    <a:pt x="8202772" y="4722552"/>
                  </a:lnTo>
                  <a:lnTo>
                    <a:pt x="8205860" y="4719930"/>
                  </a:lnTo>
                  <a:lnTo>
                    <a:pt x="8210517" y="4716401"/>
                  </a:lnTo>
                  <a:lnTo>
                    <a:pt x="8211077" y="4709550"/>
                  </a:lnTo>
                  <a:lnTo>
                    <a:pt x="8207406" y="4705226"/>
                  </a:lnTo>
                  <a:lnTo>
                    <a:pt x="8206166" y="4703515"/>
                  </a:lnTo>
                  <a:lnTo>
                    <a:pt x="8202637" y="4698858"/>
                  </a:lnTo>
                  <a:close/>
                </a:path>
                <a:path w="20053300" h="6235700">
                  <a:moveTo>
                    <a:pt x="1154140" y="1677625"/>
                  </a:moveTo>
                  <a:lnTo>
                    <a:pt x="1147620" y="1677207"/>
                  </a:lnTo>
                  <a:lnTo>
                    <a:pt x="1137978" y="1686883"/>
                  </a:lnTo>
                  <a:lnTo>
                    <a:pt x="1137561" y="1693403"/>
                  </a:lnTo>
                  <a:lnTo>
                    <a:pt x="1141707" y="1697535"/>
                  </a:lnTo>
                  <a:lnTo>
                    <a:pt x="1142423" y="1698628"/>
                  </a:lnTo>
                  <a:lnTo>
                    <a:pt x="1149089" y="1701472"/>
                  </a:lnTo>
                  <a:lnTo>
                    <a:pt x="1153275" y="1700893"/>
                  </a:lnTo>
                  <a:lnTo>
                    <a:pt x="1156506" y="1697938"/>
                  </a:lnTo>
                  <a:lnTo>
                    <a:pt x="1162015" y="1692409"/>
                  </a:lnTo>
                  <a:lnTo>
                    <a:pt x="1162433" y="1685890"/>
                  </a:lnTo>
                  <a:lnTo>
                    <a:pt x="1154140" y="1677625"/>
                  </a:lnTo>
                  <a:close/>
                </a:path>
                <a:path w="20053300" h="6235700">
                  <a:moveTo>
                    <a:pt x="11726259" y="6176311"/>
                  </a:moveTo>
                  <a:lnTo>
                    <a:pt x="11720456" y="6176987"/>
                  </a:lnTo>
                  <a:lnTo>
                    <a:pt x="11718362" y="6177276"/>
                  </a:lnTo>
                  <a:lnTo>
                    <a:pt x="11712892" y="6178095"/>
                  </a:lnTo>
                  <a:lnTo>
                    <a:pt x="11708808" y="6183050"/>
                  </a:lnTo>
                  <a:lnTo>
                    <a:pt x="11709484" y="6188853"/>
                  </a:lnTo>
                  <a:lnTo>
                    <a:pt x="11710204" y="6192707"/>
                  </a:lnTo>
                  <a:lnTo>
                    <a:pt x="11712492" y="6195653"/>
                  </a:lnTo>
                  <a:lnTo>
                    <a:pt x="11717159" y="6197644"/>
                  </a:lnTo>
                  <a:lnTo>
                    <a:pt x="11721061" y="6197732"/>
                  </a:lnTo>
                  <a:lnTo>
                    <a:pt x="11723154" y="6197443"/>
                  </a:lnTo>
                  <a:lnTo>
                    <a:pt x="11728958" y="6196767"/>
                  </a:lnTo>
                  <a:lnTo>
                    <a:pt x="11732708" y="6191669"/>
                  </a:lnTo>
                  <a:lnTo>
                    <a:pt x="11731356" y="6180062"/>
                  </a:lnTo>
                  <a:lnTo>
                    <a:pt x="11726259" y="6176311"/>
                  </a:lnTo>
                  <a:close/>
                </a:path>
                <a:path w="20053300" h="6235700">
                  <a:moveTo>
                    <a:pt x="8148474" y="4632813"/>
                  </a:moveTo>
                  <a:lnTo>
                    <a:pt x="8142096" y="4632062"/>
                  </a:lnTo>
                  <a:lnTo>
                    <a:pt x="8137439" y="4635591"/>
                  </a:lnTo>
                  <a:lnTo>
                    <a:pt x="8133116" y="4639262"/>
                  </a:lnTo>
                  <a:lnTo>
                    <a:pt x="8132365" y="4645639"/>
                  </a:lnTo>
                  <a:lnTo>
                    <a:pt x="8135893" y="4650296"/>
                  </a:lnTo>
                  <a:lnTo>
                    <a:pt x="8137134" y="4652008"/>
                  </a:lnTo>
                  <a:lnTo>
                    <a:pt x="8138516" y="4653384"/>
                  </a:lnTo>
                  <a:lnTo>
                    <a:pt x="8141373" y="4654997"/>
                  </a:lnTo>
                  <a:lnTo>
                    <a:pt x="8144706" y="4656419"/>
                  </a:lnTo>
                  <a:lnTo>
                    <a:pt x="8148751" y="4656173"/>
                  </a:lnTo>
                  <a:lnTo>
                    <a:pt x="8156163" y="4649880"/>
                  </a:lnTo>
                  <a:lnTo>
                    <a:pt x="8157055" y="4643170"/>
                  </a:lnTo>
                  <a:lnTo>
                    <a:pt x="8153384" y="4638846"/>
                  </a:lnTo>
                  <a:lnTo>
                    <a:pt x="8152145" y="4637136"/>
                  </a:lnTo>
                  <a:lnTo>
                    <a:pt x="8148474" y="4632813"/>
                  </a:lnTo>
                  <a:close/>
                </a:path>
                <a:path w="20053300" h="6235700">
                  <a:moveTo>
                    <a:pt x="11810791" y="6164701"/>
                  </a:moveTo>
                  <a:lnTo>
                    <a:pt x="11805320" y="6165520"/>
                  </a:lnTo>
                  <a:lnTo>
                    <a:pt x="11803227" y="6165808"/>
                  </a:lnTo>
                  <a:lnTo>
                    <a:pt x="11797423" y="6166484"/>
                  </a:lnTo>
                  <a:lnTo>
                    <a:pt x="11793672" y="6171582"/>
                  </a:lnTo>
                  <a:lnTo>
                    <a:pt x="11794348" y="6177385"/>
                  </a:lnTo>
                  <a:lnTo>
                    <a:pt x="11794735" y="6181096"/>
                  </a:lnTo>
                  <a:lnTo>
                    <a:pt x="11797025" y="6184042"/>
                  </a:lnTo>
                  <a:lnTo>
                    <a:pt x="11800359" y="6185464"/>
                  </a:lnTo>
                  <a:lnTo>
                    <a:pt x="11800832" y="6185273"/>
                  </a:lnTo>
                  <a:lnTo>
                    <a:pt x="11802499" y="6185984"/>
                  </a:lnTo>
                  <a:lnTo>
                    <a:pt x="11806402" y="6186073"/>
                  </a:lnTo>
                  <a:lnTo>
                    <a:pt x="11808494" y="6185783"/>
                  </a:lnTo>
                  <a:lnTo>
                    <a:pt x="11813964" y="6184966"/>
                  </a:lnTo>
                  <a:lnTo>
                    <a:pt x="11817715" y="6179867"/>
                  </a:lnTo>
                  <a:lnTo>
                    <a:pt x="11817040" y="6174064"/>
                  </a:lnTo>
                  <a:lnTo>
                    <a:pt x="11816221" y="6168594"/>
                  </a:lnTo>
                  <a:lnTo>
                    <a:pt x="11810791" y="6164701"/>
                  </a:lnTo>
                  <a:close/>
                </a:path>
                <a:path w="20053300" h="6235700">
                  <a:moveTo>
                    <a:pt x="8096020" y="4565527"/>
                  </a:moveTo>
                  <a:lnTo>
                    <a:pt x="8089643" y="4564776"/>
                  </a:lnTo>
                  <a:lnTo>
                    <a:pt x="8080330" y="4571833"/>
                  </a:lnTo>
                  <a:lnTo>
                    <a:pt x="8079580" y="4578212"/>
                  </a:lnTo>
                  <a:lnTo>
                    <a:pt x="8083107" y="4582868"/>
                  </a:lnTo>
                  <a:lnTo>
                    <a:pt x="8085588" y="4586290"/>
                  </a:lnTo>
                  <a:lnTo>
                    <a:pt x="8088445" y="4587903"/>
                  </a:lnTo>
                  <a:lnTo>
                    <a:pt x="8091778" y="4589325"/>
                  </a:lnTo>
                  <a:lnTo>
                    <a:pt x="8095964" y="4588747"/>
                  </a:lnTo>
                  <a:lnTo>
                    <a:pt x="8098910" y="4586458"/>
                  </a:lnTo>
                  <a:lnTo>
                    <a:pt x="8103567" y="4582929"/>
                  </a:lnTo>
                  <a:lnTo>
                    <a:pt x="8104319" y="4576551"/>
                  </a:lnTo>
                  <a:lnTo>
                    <a:pt x="8100789" y="4571895"/>
                  </a:lnTo>
                  <a:lnTo>
                    <a:pt x="8099549" y="4570184"/>
                  </a:lnTo>
                  <a:lnTo>
                    <a:pt x="8096020" y="4565527"/>
                  </a:lnTo>
                  <a:close/>
                </a:path>
                <a:path w="20053300" h="6235700">
                  <a:moveTo>
                    <a:pt x="1216323" y="1618663"/>
                  </a:moveTo>
                  <a:lnTo>
                    <a:pt x="1209804" y="1618245"/>
                  </a:lnTo>
                  <a:lnTo>
                    <a:pt x="1200161" y="1627920"/>
                  </a:lnTo>
                  <a:lnTo>
                    <a:pt x="1199744" y="1634440"/>
                  </a:lnTo>
                  <a:lnTo>
                    <a:pt x="1203891" y="1638572"/>
                  </a:lnTo>
                  <a:lnTo>
                    <a:pt x="1204606" y="1639665"/>
                  </a:lnTo>
                  <a:lnTo>
                    <a:pt x="1211271" y="1642508"/>
                  </a:lnTo>
                  <a:lnTo>
                    <a:pt x="1215459" y="1641931"/>
                  </a:lnTo>
                  <a:lnTo>
                    <a:pt x="1218689" y="1638975"/>
                  </a:lnTo>
                  <a:lnTo>
                    <a:pt x="1224199" y="1633446"/>
                  </a:lnTo>
                  <a:lnTo>
                    <a:pt x="1224616" y="1626928"/>
                  </a:lnTo>
                  <a:lnTo>
                    <a:pt x="1216323" y="1618663"/>
                  </a:lnTo>
                  <a:close/>
                </a:path>
                <a:path w="20053300" h="6235700">
                  <a:moveTo>
                    <a:pt x="11894556" y="6151189"/>
                  </a:moveTo>
                  <a:lnTo>
                    <a:pt x="11889086" y="6152007"/>
                  </a:lnTo>
                  <a:lnTo>
                    <a:pt x="11886994" y="6152297"/>
                  </a:lnTo>
                  <a:lnTo>
                    <a:pt x="11881048" y="6153305"/>
                  </a:lnTo>
                  <a:lnTo>
                    <a:pt x="11877489" y="6158878"/>
                  </a:lnTo>
                  <a:lnTo>
                    <a:pt x="11878307" y="6164348"/>
                  </a:lnTo>
                  <a:lnTo>
                    <a:pt x="11878836" y="6167726"/>
                  </a:lnTo>
                  <a:lnTo>
                    <a:pt x="11881458" y="6170814"/>
                  </a:lnTo>
                  <a:lnTo>
                    <a:pt x="11886458" y="6172947"/>
                  </a:lnTo>
                  <a:lnTo>
                    <a:pt x="11890359" y="6173036"/>
                  </a:lnTo>
                  <a:lnTo>
                    <a:pt x="11892452" y="6172746"/>
                  </a:lnTo>
                  <a:lnTo>
                    <a:pt x="11898399" y="6171737"/>
                  </a:lnTo>
                  <a:lnTo>
                    <a:pt x="11902148" y="6166639"/>
                  </a:lnTo>
                  <a:lnTo>
                    <a:pt x="11900129" y="6154747"/>
                  </a:lnTo>
                  <a:lnTo>
                    <a:pt x="11894556" y="6151189"/>
                  </a:lnTo>
                  <a:close/>
                </a:path>
                <a:path w="20053300" h="6235700">
                  <a:moveTo>
                    <a:pt x="8044043" y="4498050"/>
                  </a:moveTo>
                  <a:lnTo>
                    <a:pt x="8037667" y="4497300"/>
                  </a:lnTo>
                  <a:lnTo>
                    <a:pt x="8028353" y="4504357"/>
                  </a:lnTo>
                  <a:lnTo>
                    <a:pt x="8027601" y="4510735"/>
                  </a:lnTo>
                  <a:lnTo>
                    <a:pt x="8031131" y="4515392"/>
                  </a:lnTo>
                  <a:lnTo>
                    <a:pt x="8032370" y="4517102"/>
                  </a:lnTo>
                  <a:lnTo>
                    <a:pt x="8033277" y="4518671"/>
                  </a:lnTo>
                  <a:lnTo>
                    <a:pt x="8036468" y="4520427"/>
                  </a:lnTo>
                  <a:lnTo>
                    <a:pt x="8036611" y="4520093"/>
                  </a:lnTo>
                  <a:lnTo>
                    <a:pt x="8039943" y="4521514"/>
                  </a:lnTo>
                  <a:lnTo>
                    <a:pt x="8043987" y="4521269"/>
                  </a:lnTo>
                  <a:lnTo>
                    <a:pt x="8046933" y="4518981"/>
                  </a:lnTo>
                  <a:lnTo>
                    <a:pt x="8051591" y="4515452"/>
                  </a:lnTo>
                  <a:lnTo>
                    <a:pt x="8052340" y="4509075"/>
                  </a:lnTo>
                  <a:lnTo>
                    <a:pt x="8048811" y="4504418"/>
                  </a:lnTo>
                  <a:lnTo>
                    <a:pt x="8047572" y="4502707"/>
                  </a:lnTo>
                  <a:lnTo>
                    <a:pt x="8044043" y="4498050"/>
                  </a:lnTo>
                  <a:close/>
                </a:path>
                <a:path w="20053300" h="6235700">
                  <a:moveTo>
                    <a:pt x="11978559" y="6136201"/>
                  </a:moveTo>
                  <a:lnTo>
                    <a:pt x="11972947" y="6137353"/>
                  </a:lnTo>
                  <a:lnTo>
                    <a:pt x="11970853" y="6137642"/>
                  </a:lnTo>
                  <a:lnTo>
                    <a:pt x="11965241" y="6138794"/>
                  </a:lnTo>
                  <a:lnTo>
                    <a:pt x="11961348" y="6144224"/>
                  </a:lnTo>
                  <a:lnTo>
                    <a:pt x="11962499" y="6149836"/>
                  </a:lnTo>
                  <a:lnTo>
                    <a:pt x="11963364" y="6153358"/>
                  </a:lnTo>
                  <a:lnTo>
                    <a:pt x="11965652" y="6156302"/>
                  </a:lnTo>
                  <a:lnTo>
                    <a:pt x="11970651" y="6158435"/>
                  </a:lnTo>
                  <a:lnTo>
                    <a:pt x="11974695" y="6158191"/>
                  </a:lnTo>
                  <a:lnTo>
                    <a:pt x="11976788" y="6157902"/>
                  </a:lnTo>
                  <a:lnTo>
                    <a:pt x="11982400" y="6156750"/>
                  </a:lnTo>
                  <a:lnTo>
                    <a:pt x="11986292" y="6151320"/>
                  </a:lnTo>
                  <a:lnTo>
                    <a:pt x="11983990" y="6140094"/>
                  </a:lnTo>
                  <a:lnTo>
                    <a:pt x="11978559" y="6136201"/>
                  </a:lnTo>
                  <a:close/>
                </a:path>
                <a:path w="20053300" h="6235700">
                  <a:moveTo>
                    <a:pt x="7993016" y="4430191"/>
                  </a:moveTo>
                  <a:lnTo>
                    <a:pt x="7986448" y="4428966"/>
                  </a:lnTo>
                  <a:lnTo>
                    <a:pt x="7981792" y="4432494"/>
                  </a:lnTo>
                  <a:lnTo>
                    <a:pt x="7977277" y="4435690"/>
                  </a:lnTo>
                  <a:lnTo>
                    <a:pt x="7976051" y="4442259"/>
                  </a:lnTo>
                  <a:lnTo>
                    <a:pt x="7979580" y="4446916"/>
                  </a:lnTo>
                  <a:lnTo>
                    <a:pt x="7982059" y="4450337"/>
                  </a:lnTo>
                  <a:lnTo>
                    <a:pt x="7985251" y="4452091"/>
                  </a:lnTo>
                  <a:lnTo>
                    <a:pt x="7988251" y="4453371"/>
                  </a:lnTo>
                  <a:lnTo>
                    <a:pt x="7992295" y="4453127"/>
                  </a:lnTo>
                  <a:lnTo>
                    <a:pt x="7995241" y="4450838"/>
                  </a:lnTo>
                  <a:lnTo>
                    <a:pt x="7999755" y="4447642"/>
                  </a:lnTo>
                  <a:lnTo>
                    <a:pt x="8000981" y="4441073"/>
                  </a:lnTo>
                  <a:lnTo>
                    <a:pt x="7997453" y="4436417"/>
                  </a:lnTo>
                  <a:lnTo>
                    <a:pt x="7996212" y="4434705"/>
                  </a:lnTo>
                  <a:lnTo>
                    <a:pt x="7993016" y="4430191"/>
                  </a:lnTo>
                  <a:close/>
                </a:path>
                <a:path w="20053300" h="6235700">
                  <a:moveTo>
                    <a:pt x="1278698" y="1560175"/>
                  </a:moveTo>
                  <a:lnTo>
                    <a:pt x="1272036" y="1560091"/>
                  </a:lnTo>
                  <a:lnTo>
                    <a:pt x="1268045" y="1563905"/>
                  </a:lnTo>
                  <a:lnTo>
                    <a:pt x="1266669" y="1565286"/>
                  </a:lnTo>
                  <a:lnTo>
                    <a:pt x="1262203" y="1569290"/>
                  </a:lnTo>
                  <a:lnTo>
                    <a:pt x="1262119" y="1575952"/>
                  </a:lnTo>
                  <a:lnTo>
                    <a:pt x="1265932" y="1579943"/>
                  </a:lnTo>
                  <a:lnTo>
                    <a:pt x="1266839" y="1581511"/>
                  </a:lnTo>
                  <a:lnTo>
                    <a:pt x="1273171" y="1584213"/>
                  </a:lnTo>
                  <a:lnTo>
                    <a:pt x="1277357" y="1583635"/>
                  </a:lnTo>
                  <a:lnTo>
                    <a:pt x="1280588" y="1580679"/>
                  </a:lnTo>
                  <a:lnTo>
                    <a:pt x="1281965" y="1579297"/>
                  </a:lnTo>
                  <a:lnTo>
                    <a:pt x="1286431" y="1575292"/>
                  </a:lnTo>
                  <a:lnTo>
                    <a:pt x="1286515" y="1568631"/>
                  </a:lnTo>
                  <a:lnTo>
                    <a:pt x="1282703" y="1564641"/>
                  </a:lnTo>
                  <a:lnTo>
                    <a:pt x="1278698" y="1560175"/>
                  </a:lnTo>
                  <a:close/>
                </a:path>
                <a:path w="20053300" h="6235700">
                  <a:moveTo>
                    <a:pt x="12062511" y="6120405"/>
                  </a:moveTo>
                  <a:lnTo>
                    <a:pt x="12056899" y="6121556"/>
                  </a:lnTo>
                  <a:lnTo>
                    <a:pt x="12054807" y="6121846"/>
                  </a:lnTo>
                  <a:lnTo>
                    <a:pt x="12048861" y="6122855"/>
                  </a:lnTo>
                  <a:lnTo>
                    <a:pt x="12045302" y="6128428"/>
                  </a:lnTo>
                  <a:lnTo>
                    <a:pt x="12046454" y="6134041"/>
                  </a:lnTo>
                  <a:lnTo>
                    <a:pt x="12047174" y="6137893"/>
                  </a:lnTo>
                  <a:lnTo>
                    <a:pt x="12049604" y="6140506"/>
                  </a:lnTo>
                  <a:lnTo>
                    <a:pt x="12054271" y="6142497"/>
                  </a:lnTo>
                  <a:lnTo>
                    <a:pt x="12058648" y="6142394"/>
                  </a:lnTo>
                  <a:lnTo>
                    <a:pt x="12060740" y="6142105"/>
                  </a:lnTo>
                  <a:lnTo>
                    <a:pt x="12066687" y="6141096"/>
                  </a:lnTo>
                  <a:lnTo>
                    <a:pt x="12070247" y="6135522"/>
                  </a:lnTo>
                  <a:lnTo>
                    <a:pt x="12069096" y="6129910"/>
                  </a:lnTo>
                  <a:lnTo>
                    <a:pt x="12068086" y="6123964"/>
                  </a:lnTo>
                  <a:lnTo>
                    <a:pt x="12062511" y="6120405"/>
                  </a:lnTo>
                  <a:close/>
                </a:path>
                <a:path w="20053300" h="6235700">
                  <a:moveTo>
                    <a:pt x="7942892" y="4361141"/>
                  </a:moveTo>
                  <a:lnTo>
                    <a:pt x="7936323" y="4359915"/>
                  </a:lnTo>
                  <a:lnTo>
                    <a:pt x="7931666" y="4363444"/>
                  </a:lnTo>
                  <a:lnTo>
                    <a:pt x="7927152" y="4366640"/>
                  </a:lnTo>
                  <a:lnTo>
                    <a:pt x="7925926" y="4373208"/>
                  </a:lnTo>
                  <a:lnTo>
                    <a:pt x="7929455" y="4377865"/>
                  </a:lnTo>
                  <a:lnTo>
                    <a:pt x="7931936" y="4381286"/>
                  </a:lnTo>
                  <a:lnTo>
                    <a:pt x="7933460" y="4382331"/>
                  </a:lnTo>
                  <a:lnTo>
                    <a:pt x="7938126" y="4384321"/>
                  </a:lnTo>
                  <a:lnTo>
                    <a:pt x="7942169" y="4384077"/>
                  </a:lnTo>
                  <a:lnTo>
                    <a:pt x="7945116" y="4381788"/>
                  </a:lnTo>
                  <a:lnTo>
                    <a:pt x="7949631" y="4378592"/>
                  </a:lnTo>
                  <a:lnTo>
                    <a:pt x="7950856" y="4372024"/>
                  </a:lnTo>
                  <a:lnTo>
                    <a:pt x="7947327" y="4367366"/>
                  </a:lnTo>
                  <a:lnTo>
                    <a:pt x="7946088" y="4365656"/>
                  </a:lnTo>
                  <a:lnTo>
                    <a:pt x="7942892" y="4361141"/>
                  </a:lnTo>
                  <a:close/>
                </a:path>
                <a:path w="20053300" h="6235700">
                  <a:moveTo>
                    <a:pt x="1341930" y="1502447"/>
                  </a:moveTo>
                  <a:lnTo>
                    <a:pt x="1335268" y="1502364"/>
                  </a:lnTo>
                  <a:lnTo>
                    <a:pt x="1330944" y="1506034"/>
                  </a:lnTo>
                  <a:lnTo>
                    <a:pt x="1329567" y="1507417"/>
                  </a:lnTo>
                  <a:lnTo>
                    <a:pt x="1325244" y="1511088"/>
                  </a:lnTo>
                  <a:lnTo>
                    <a:pt x="1325160" y="1517749"/>
                  </a:lnTo>
                  <a:lnTo>
                    <a:pt x="1328831" y="1522074"/>
                  </a:lnTo>
                  <a:lnTo>
                    <a:pt x="1329737" y="1523642"/>
                  </a:lnTo>
                  <a:lnTo>
                    <a:pt x="1336070" y="1526343"/>
                  </a:lnTo>
                  <a:lnTo>
                    <a:pt x="1340256" y="1525765"/>
                  </a:lnTo>
                  <a:lnTo>
                    <a:pt x="1343487" y="1522809"/>
                  </a:lnTo>
                  <a:lnTo>
                    <a:pt x="1344864" y="1521428"/>
                  </a:lnTo>
                  <a:lnTo>
                    <a:pt x="1349188" y="1517756"/>
                  </a:lnTo>
                  <a:lnTo>
                    <a:pt x="1349272" y="1511094"/>
                  </a:lnTo>
                  <a:lnTo>
                    <a:pt x="1341930" y="1502447"/>
                  </a:lnTo>
                  <a:close/>
                </a:path>
                <a:path w="20053300" h="6235700">
                  <a:moveTo>
                    <a:pt x="7894194" y="4291518"/>
                  </a:moveTo>
                  <a:lnTo>
                    <a:pt x="7887484" y="4290625"/>
                  </a:lnTo>
                  <a:lnTo>
                    <a:pt x="7882969" y="4293821"/>
                  </a:lnTo>
                  <a:lnTo>
                    <a:pt x="7877979" y="4297207"/>
                  </a:lnTo>
                  <a:lnTo>
                    <a:pt x="7885953" y="4313609"/>
                  </a:lnTo>
                  <a:lnTo>
                    <a:pt x="7886145" y="4314085"/>
                  </a:lnTo>
                  <a:lnTo>
                    <a:pt x="7889145" y="4315365"/>
                  </a:lnTo>
                  <a:lnTo>
                    <a:pt x="7893188" y="4315120"/>
                  </a:lnTo>
                  <a:lnTo>
                    <a:pt x="7896134" y="4312831"/>
                  </a:lnTo>
                  <a:lnTo>
                    <a:pt x="7901124" y="4309444"/>
                  </a:lnTo>
                  <a:lnTo>
                    <a:pt x="7902017" y="4302734"/>
                  </a:lnTo>
                  <a:lnTo>
                    <a:pt x="7898822" y="4298219"/>
                  </a:lnTo>
                  <a:lnTo>
                    <a:pt x="7897581" y="4296508"/>
                  </a:lnTo>
                  <a:lnTo>
                    <a:pt x="7894194" y="4291518"/>
                  </a:lnTo>
                  <a:close/>
                </a:path>
                <a:path w="20053300" h="6235700">
                  <a:moveTo>
                    <a:pt x="12145750" y="6103517"/>
                  </a:moveTo>
                  <a:lnTo>
                    <a:pt x="12140138" y="6104668"/>
                  </a:lnTo>
                  <a:lnTo>
                    <a:pt x="12138044" y="6104956"/>
                  </a:lnTo>
                  <a:lnTo>
                    <a:pt x="12132431" y="6106108"/>
                  </a:lnTo>
                  <a:lnTo>
                    <a:pt x="12128873" y="6111681"/>
                  </a:lnTo>
                  <a:lnTo>
                    <a:pt x="12130024" y="6117293"/>
                  </a:lnTo>
                  <a:lnTo>
                    <a:pt x="12130554" y="6120671"/>
                  </a:lnTo>
                  <a:lnTo>
                    <a:pt x="12132984" y="6123284"/>
                  </a:lnTo>
                  <a:lnTo>
                    <a:pt x="12137983" y="6125416"/>
                  </a:lnTo>
                  <a:lnTo>
                    <a:pt x="12140126" y="6125936"/>
                  </a:lnTo>
                  <a:lnTo>
                    <a:pt x="12142362" y="6125314"/>
                  </a:lnTo>
                  <a:lnTo>
                    <a:pt x="12144454" y="6125025"/>
                  </a:lnTo>
                  <a:lnTo>
                    <a:pt x="12150066" y="6123873"/>
                  </a:lnTo>
                  <a:lnTo>
                    <a:pt x="12153627" y="6118300"/>
                  </a:lnTo>
                  <a:lnTo>
                    <a:pt x="12151324" y="6107075"/>
                  </a:lnTo>
                  <a:lnTo>
                    <a:pt x="12145750" y="6103517"/>
                  </a:lnTo>
                  <a:close/>
                </a:path>
                <a:path w="20053300" h="6235700">
                  <a:moveTo>
                    <a:pt x="7845781" y="4221228"/>
                  </a:moveTo>
                  <a:lnTo>
                    <a:pt x="7839546" y="4220144"/>
                  </a:lnTo>
                  <a:lnTo>
                    <a:pt x="7834698" y="4223198"/>
                  </a:lnTo>
                  <a:lnTo>
                    <a:pt x="7830041" y="4226727"/>
                  </a:lnTo>
                  <a:lnTo>
                    <a:pt x="7828957" y="4232961"/>
                  </a:lnTo>
                  <a:lnTo>
                    <a:pt x="7832011" y="4237810"/>
                  </a:lnTo>
                  <a:lnTo>
                    <a:pt x="7833250" y="4239520"/>
                  </a:lnTo>
                  <a:lnTo>
                    <a:pt x="7834018" y="4241424"/>
                  </a:lnTo>
                  <a:lnTo>
                    <a:pt x="7835873" y="4242609"/>
                  </a:lnTo>
                  <a:lnTo>
                    <a:pt x="7837540" y="4243320"/>
                  </a:lnTo>
                  <a:lnTo>
                    <a:pt x="7838015" y="4243129"/>
                  </a:lnTo>
                  <a:lnTo>
                    <a:pt x="7841014" y="4244408"/>
                  </a:lnTo>
                  <a:lnTo>
                    <a:pt x="7844917" y="4244497"/>
                  </a:lnTo>
                  <a:lnTo>
                    <a:pt x="7847863" y="4242208"/>
                  </a:lnTo>
                  <a:lnTo>
                    <a:pt x="7852520" y="4238679"/>
                  </a:lnTo>
                  <a:lnTo>
                    <a:pt x="7853603" y="4232443"/>
                  </a:lnTo>
                  <a:lnTo>
                    <a:pt x="7850549" y="4227596"/>
                  </a:lnTo>
                  <a:lnTo>
                    <a:pt x="7849310" y="4225885"/>
                  </a:lnTo>
                  <a:lnTo>
                    <a:pt x="7845781" y="4221228"/>
                  </a:lnTo>
                  <a:close/>
                </a:path>
                <a:path w="20053300" h="6235700">
                  <a:moveTo>
                    <a:pt x="12228891" y="6085009"/>
                  </a:moveTo>
                  <a:lnTo>
                    <a:pt x="12223278" y="6086160"/>
                  </a:lnTo>
                  <a:lnTo>
                    <a:pt x="12221184" y="6086448"/>
                  </a:lnTo>
                  <a:lnTo>
                    <a:pt x="12215905" y="6087743"/>
                  </a:lnTo>
                  <a:lnTo>
                    <a:pt x="12212345" y="6093316"/>
                  </a:lnTo>
                  <a:lnTo>
                    <a:pt x="12213497" y="6098929"/>
                  </a:lnTo>
                  <a:lnTo>
                    <a:pt x="12214026" y="6102306"/>
                  </a:lnTo>
                  <a:lnTo>
                    <a:pt x="12216457" y="6104919"/>
                  </a:lnTo>
                  <a:lnTo>
                    <a:pt x="12219458" y="6106199"/>
                  </a:lnTo>
                  <a:lnTo>
                    <a:pt x="12219600" y="6105865"/>
                  </a:lnTo>
                  <a:lnTo>
                    <a:pt x="12221599" y="6106718"/>
                  </a:lnTo>
                  <a:lnTo>
                    <a:pt x="12223741" y="6107238"/>
                  </a:lnTo>
                  <a:lnTo>
                    <a:pt x="12225976" y="6106615"/>
                  </a:lnTo>
                  <a:lnTo>
                    <a:pt x="12228069" y="6106327"/>
                  </a:lnTo>
                  <a:lnTo>
                    <a:pt x="12233683" y="6105175"/>
                  </a:lnTo>
                  <a:lnTo>
                    <a:pt x="12236909" y="6099460"/>
                  </a:lnTo>
                  <a:lnTo>
                    <a:pt x="12234605" y="6088236"/>
                  </a:lnTo>
                  <a:lnTo>
                    <a:pt x="12228891" y="6085009"/>
                  </a:lnTo>
                  <a:close/>
                </a:path>
                <a:path w="20053300" h="6235700">
                  <a:moveTo>
                    <a:pt x="1405353" y="1445196"/>
                  </a:moveTo>
                  <a:lnTo>
                    <a:pt x="1398692" y="1445111"/>
                  </a:lnTo>
                  <a:lnTo>
                    <a:pt x="1394368" y="1448783"/>
                  </a:lnTo>
                  <a:lnTo>
                    <a:pt x="1392990" y="1450166"/>
                  </a:lnTo>
                  <a:lnTo>
                    <a:pt x="1388666" y="1453837"/>
                  </a:lnTo>
                  <a:lnTo>
                    <a:pt x="1388583" y="1460497"/>
                  </a:lnTo>
                  <a:lnTo>
                    <a:pt x="1392254" y="1464821"/>
                  </a:lnTo>
                  <a:lnTo>
                    <a:pt x="1393161" y="1466389"/>
                  </a:lnTo>
                  <a:lnTo>
                    <a:pt x="1399494" y="1469091"/>
                  </a:lnTo>
                  <a:lnTo>
                    <a:pt x="1403822" y="1468180"/>
                  </a:lnTo>
                  <a:lnTo>
                    <a:pt x="1406910" y="1465558"/>
                  </a:lnTo>
                  <a:lnTo>
                    <a:pt x="1408288" y="1464175"/>
                  </a:lnTo>
                  <a:lnTo>
                    <a:pt x="1412611" y="1460504"/>
                  </a:lnTo>
                  <a:lnTo>
                    <a:pt x="1412695" y="1453843"/>
                  </a:lnTo>
                  <a:lnTo>
                    <a:pt x="1405353" y="1445196"/>
                  </a:lnTo>
                  <a:close/>
                </a:path>
                <a:path w="20053300" h="6235700">
                  <a:moveTo>
                    <a:pt x="7797985" y="4150414"/>
                  </a:moveTo>
                  <a:lnTo>
                    <a:pt x="7791750" y="4149330"/>
                  </a:lnTo>
                  <a:lnTo>
                    <a:pt x="7786902" y="4152383"/>
                  </a:lnTo>
                  <a:lnTo>
                    <a:pt x="7781911" y="4155770"/>
                  </a:lnTo>
                  <a:lnTo>
                    <a:pt x="7780828" y="4162005"/>
                  </a:lnTo>
                  <a:lnTo>
                    <a:pt x="7783882" y="4166853"/>
                  </a:lnTo>
                  <a:lnTo>
                    <a:pt x="7786361" y="4170274"/>
                  </a:lnTo>
                  <a:lnTo>
                    <a:pt x="7788077" y="4171795"/>
                  </a:lnTo>
                  <a:lnTo>
                    <a:pt x="7792743" y="4173785"/>
                  </a:lnTo>
                  <a:lnTo>
                    <a:pt x="7796454" y="4173398"/>
                  </a:lnTo>
                  <a:lnTo>
                    <a:pt x="7799591" y="4171585"/>
                  </a:lnTo>
                  <a:lnTo>
                    <a:pt x="7804581" y="4168198"/>
                  </a:lnTo>
                  <a:lnTo>
                    <a:pt x="7805665" y="4161963"/>
                  </a:lnTo>
                  <a:lnTo>
                    <a:pt x="7802612" y="4157115"/>
                  </a:lnTo>
                  <a:lnTo>
                    <a:pt x="7801371" y="4155405"/>
                  </a:lnTo>
                  <a:lnTo>
                    <a:pt x="7797985" y="4150414"/>
                  </a:lnTo>
                  <a:close/>
                </a:path>
                <a:path w="20053300" h="6235700">
                  <a:moveTo>
                    <a:pt x="12311647" y="6065550"/>
                  </a:moveTo>
                  <a:lnTo>
                    <a:pt x="12306035" y="6066702"/>
                  </a:lnTo>
                  <a:lnTo>
                    <a:pt x="12303942" y="6066992"/>
                  </a:lnTo>
                  <a:lnTo>
                    <a:pt x="12298329" y="6068142"/>
                  </a:lnTo>
                  <a:lnTo>
                    <a:pt x="12295104" y="6073858"/>
                  </a:lnTo>
                  <a:lnTo>
                    <a:pt x="12296255" y="6079470"/>
                  </a:lnTo>
                  <a:lnTo>
                    <a:pt x="12297118" y="6082990"/>
                  </a:lnTo>
                  <a:lnTo>
                    <a:pt x="12299215" y="6085460"/>
                  </a:lnTo>
                  <a:lnTo>
                    <a:pt x="12304215" y="6087593"/>
                  </a:lnTo>
                  <a:lnTo>
                    <a:pt x="12306499" y="6087780"/>
                  </a:lnTo>
                  <a:lnTo>
                    <a:pt x="12308735" y="6087157"/>
                  </a:lnTo>
                  <a:lnTo>
                    <a:pt x="12310827" y="6086868"/>
                  </a:lnTo>
                  <a:lnTo>
                    <a:pt x="12316439" y="6085717"/>
                  </a:lnTo>
                  <a:lnTo>
                    <a:pt x="12319665" y="6080002"/>
                  </a:lnTo>
                  <a:lnTo>
                    <a:pt x="12317362" y="6068776"/>
                  </a:lnTo>
                  <a:lnTo>
                    <a:pt x="12311647" y="6065550"/>
                  </a:lnTo>
                  <a:close/>
                </a:path>
                <a:path w="20053300" h="6235700">
                  <a:moveTo>
                    <a:pt x="7751473" y="4079359"/>
                  </a:moveTo>
                  <a:lnTo>
                    <a:pt x="7744905" y="4078134"/>
                  </a:lnTo>
                  <a:lnTo>
                    <a:pt x="7735209" y="4084241"/>
                  </a:lnTo>
                  <a:lnTo>
                    <a:pt x="7733982" y="4090809"/>
                  </a:lnTo>
                  <a:lnTo>
                    <a:pt x="7737036" y="4095656"/>
                  </a:lnTo>
                  <a:lnTo>
                    <a:pt x="7739517" y="4099079"/>
                  </a:lnTo>
                  <a:lnTo>
                    <a:pt x="7741232" y="4100598"/>
                  </a:lnTo>
                  <a:lnTo>
                    <a:pt x="7745899" y="4102588"/>
                  </a:lnTo>
                  <a:lnTo>
                    <a:pt x="7749609" y="4102201"/>
                  </a:lnTo>
                  <a:lnTo>
                    <a:pt x="7752746" y="4100387"/>
                  </a:lnTo>
                  <a:lnTo>
                    <a:pt x="7757594" y="4097334"/>
                  </a:lnTo>
                  <a:lnTo>
                    <a:pt x="7758821" y="4090766"/>
                  </a:lnTo>
                  <a:lnTo>
                    <a:pt x="7755767" y="4085919"/>
                  </a:lnTo>
                  <a:lnTo>
                    <a:pt x="7754527" y="4084208"/>
                  </a:lnTo>
                  <a:lnTo>
                    <a:pt x="7751473" y="4079359"/>
                  </a:lnTo>
                  <a:close/>
                </a:path>
                <a:path w="20053300" h="6235700">
                  <a:moveTo>
                    <a:pt x="1468825" y="1388752"/>
                  </a:moveTo>
                  <a:lnTo>
                    <a:pt x="1462305" y="1388335"/>
                  </a:lnTo>
                  <a:lnTo>
                    <a:pt x="1457982" y="1392006"/>
                  </a:lnTo>
                  <a:lnTo>
                    <a:pt x="1456604" y="1393389"/>
                  </a:lnTo>
                  <a:lnTo>
                    <a:pt x="1452614" y="1397202"/>
                  </a:lnTo>
                  <a:lnTo>
                    <a:pt x="1452197" y="1403721"/>
                  </a:lnTo>
                  <a:lnTo>
                    <a:pt x="1455868" y="1408045"/>
                  </a:lnTo>
                  <a:lnTo>
                    <a:pt x="1456774" y="1409614"/>
                  </a:lnTo>
                  <a:lnTo>
                    <a:pt x="1459442" y="1410752"/>
                  </a:lnTo>
                  <a:lnTo>
                    <a:pt x="1459250" y="1410275"/>
                  </a:lnTo>
                  <a:lnTo>
                    <a:pt x="1462916" y="1411839"/>
                  </a:lnTo>
                  <a:lnTo>
                    <a:pt x="1467103" y="1411261"/>
                  </a:lnTo>
                  <a:lnTo>
                    <a:pt x="1470191" y="1408639"/>
                  </a:lnTo>
                  <a:lnTo>
                    <a:pt x="1471902" y="1407399"/>
                  </a:lnTo>
                  <a:lnTo>
                    <a:pt x="1475892" y="1403586"/>
                  </a:lnTo>
                  <a:lnTo>
                    <a:pt x="1476309" y="1397067"/>
                  </a:lnTo>
                  <a:lnTo>
                    <a:pt x="1472638" y="1392743"/>
                  </a:lnTo>
                  <a:lnTo>
                    <a:pt x="1468825" y="1388752"/>
                  </a:lnTo>
                  <a:close/>
                </a:path>
                <a:path w="20053300" h="6235700">
                  <a:moveTo>
                    <a:pt x="12394307" y="6044474"/>
                  </a:moveTo>
                  <a:lnTo>
                    <a:pt x="12388552" y="6045959"/>
                  </a:lnTo>
                  <a:lnTo>
                    <a:pt x="12386460" y="6046249"/>
                  </a:lnTo>
                  <a:lnTo>
                    <a:pt x="12381180" y="6047542"/>
                  </a:lnTo>
                  <a:lnTo>
                    <a:pt x="12377620" y="6053116"/>
                  </a:lnTo>
                  <a:lnTo>
                    <a:pt x="12379104" y="6058870"/>
                  </a:lnTo>
                  <a:lnTo>
                    <a:pt x="12380109" y="6062057"/>
                  </a:lnTo>
                  <a:lnTo>
                    <a:pt x="12382208" y="6064527"/>
                  </a:lnTo>
                  <a:lnTo>
                    <a:pt x="12385207" y="6065806"/>
                  </a:lnTo>
                  <a:lnTo>
                    <a:pt x="12385065" y="6066140"/>
                  </a:lnTo>
                  <a:lnTo>
                    <a:pt x="12387065" y="6066993"/>
                  </a:lnTo>
                  <a:lnTo>
                    <a:pt x="12389350" y="6067180"/>
                  </a:lnTo>
                  <a:lnTo>
                    <a:pt x="12393820" y="6065935"/>
                  </a:lnTo>
                  <a:lnTo>
                    <a:pt x="12399099" y="6064641"/>
                  </a:lnTo>
                  <a:lnTo>
                    <a:pt x="12402658" y="6059068"/>
                  </a:lnTo>
                  <a:lnTo>
                    <a:pt x="12401174" y="6053314"/>
                  </a:lnTo>
                  <a:lnTo>
                    <a:pt x="12399879" y="6048034"/>
                  </a:lnTo>
                  <a:lnTo>
                    <a:pt x="12394307" y="6044474"/>
                  </a:lnTo>
                  <a:close/>
                </a:path>
                <a:path w="20053300" h="6235700">
                  <a:moveTo>
                    <a:pt x="7705579" y="4007781"/>
                  </a:moveTo>
                  <a:lnTo>
                    <a:pt x="7699153" y="4006221"/>
                  </a:lnTo>
                  <a:lnTo>
                    <a:pt x="7689457" y="4012328"/>
                  </a:lnTo>
                  <a:lnTo>
                    <a:pt x="7687898" y="4018754"/>
                  </a:lnTo>
                  <a:lnTo>
                    <a:pt x="7690952" y="4023602"/>
                  </a:lnTo>
                  <a:lnTo>
                    <a:pt x="7693432" y="4027023"/>
                  </a:lnTo>
                  <a:lnTo>
                    <a:pt x="7694813" y="4028402"/>
                  </a:lnTo>
                  <a:lnTo>
                    <a:pt x="7699813" y="4030535"/>
                  </a:lnTo>
                  <a:lnTo>
                    <a:pt x="7703381" y="4030481"/>
                  </a:lnTo>
                  <a:lnTo>
                    <a:pt x="7706518" y="4028667"/>
                  </a:lnTo>
                  <a:lnTo>
                    <a:pt x="7711366" y="4025614"/>
                  </a:lnTo>
                  <a:lnTo>
                    <a:pt x="7712927" y="4019187"/>
                  </a:lnTo>
                  <a:lnTo>
                    <a:pt x="7709874" y="4014339"/>
                  </a:lnTo>
                  <a:lnTo>
                    <a:pt x="7708633" y="4012628"/>
                  </a:lnTo>
                  <a:lnTo>
                    <a:pt x="7705579" y="4007781"/>
                  </a:lnTo>
                  <a:close/>
                </a:path>
                <a:path w="20053300" h="6235700">
                  <a:moveTo>
                    <a:pt x="12476394" y="6021973"/>
                  </a:moveTo>
                  <a:lnTo>
                    <a:pt x="12470971" y="6023600"/>
                  </a:lnTo>
                  <a:lnTo>
                    <a:pt x="12468737" y="6024223"/>
                  </a:lnTo>
                  <a:lnTo>
                    <a:pt x="12462982" y="6025707"/>
                  </a:lnTo>
                  <a:lnTo>
                    <a:pt x="12459755" y="6031422"/>
                  </a:lnTo>
                  <a:lnTo>
                    <a:pt x="12471769" y="6044819"/>
                  </a:lnTo>
                  <a:lnTo>
                    <a:pt x="12476240" y="6043575"/>
                  </a:lnTo>
                  <a:lnTo>
                    <a:pt x="12481994" y="6042091"/>
                  </a:lnTo>
                  <a:lnTo>
                    <a:pt x="12485220" y="6036374"/>
                  </a:lnTo>
                  <a:lnTo>
                    <a:pt x="12483593" y="6030953"/>
                  </a:lnTo>
                  <a:lnTo>
                    <a:pt x="12482109" y="6025199"/>
                  </a:lnTo>
                  <a:lnTo>
                    <a:pt x="12476394" y="6021973"/>
                  </a:lnTo>
                  <a:close/>
                </a:path>
                <a:path w="20053300" h="6235700">
                  <a:moveTo>
                    <a:pt x="1533298" y="1332735"/>
                  </a:moveTo>
                  <a:lnTo>
                    <a:pt x="1526778" y="1332318"/>
                  </a:lnTo>
                  <a:lnTo>
                    <a:pt x="1522454" y="1335989"/>
                  </a:lnTo>
                  <a:lnTo>
                    <a:pt x="1521077" y="1337372"/>
                  </a:lnTo>
                  <a:lnTo>
                    <a:pt x="1516753" y="1341043"/>
                  </a:lnTo>
                  <a:lnTo>
                    <a:pt x="1516336" y="1347562"/>
                  </a:lnTo>
                  <a:lnTo>
                    <a:pt x="1520007" y="1351885"/>
                  </a:lnTo>
                  <a:lnTo>
                    <a:pt x="1521247" y="1353596"/>
                  </a:lnTo>
                  <a:lnTo>
                    <a:pt x="1526914" y="1356013"/>
                  </a:lnTo>
                  <a:lnTo>
                    <a:pt x="1531099" y="1355435"/>
                  </a:lnTo>
                  <a:lnTo>
                    <a:pt x="1534187" y="1352814"/>
                  </a:lnTo>
                  <a:lnTo>
                    <a:pt x="1535898" y="1351573"/>
                  </a:lnTo>
                  <a:lnTo>
                    <a:pt x="1540222" y="1347902"/>
                  </a:lnTo>
                  <a:lnTo>
                    <a:pt x="1540640" y="1341382"/>
                  </a:lnTo>
                  <a:lnTo>
                    <a:pt x="1533298" y="1332735"/>
                  </a:lnTo>
                  <a:close/>
                </a:path>
                <a:path w="20053300" h="6235700">
                  <a:moveTo>
                    <a:pt x="7660303" y="3935677"/>
                  </a:moveTo>
                  <a:lnTo>
                    <a:pt x="7653877" y="3934119"/>
                  </a:lnTo>
                  <a:lnTo>
                    <a:pt x="7644181" y="3940225"/>
                  </a:lnTo>
                  <a:lnTo>
                    <a:pt x="7642622" y="3946651"/>
                  </a:lnTo>
                  <a:lnTo>
                    <a:pt x="7645676" y="3951499"/>
                  </a:lnTo>
                  <a:lnTo>
                    <a:pt x="7648155" y="3954920"/>
                  </a:lnTo>
                  <a:lnTo>
                    <a:pt x="7649537" y="3956298"/>
                  </a:lnTo>
                  <a:lnTo>
                    <a:pt x="7654870" y="3958573"/>
                  </a:lnTo>
                  <a:lnTo>
                    <a:pt x="7658105" y="3958378"/>
                  </a:lnTo>
                  <a:lnTo>
                    <a:pt x="7661242" y="3956564"/>
                  </a:lnTo>
                  <a:lnTo>
                    <a:pt x="7666090" y="3953511"/>
                  </a:lnTo>
                  <a:lnTo>
                    <a:pt x="7667649" y="3947084"/>
                  </a:lnTo>
                  <a:lnTo>
                    <a:pt x="7664596" y="3942236"/>
                  </a:lnTo>
                  <a:lnTo>
                    <a:pt x="7663357" y="3940525"/>
                  </a:lnTo>
                  <a:lnTo>
                    <a:pt x="7660303" y="3935677"/>
                  </a:lnTo>
                  <a:close/>
                </a:path>
                <a:path w="20053300" h="6235700">
                  <a:moveTo>
                    <a:pt x="12558289" y="5998996"/>
                  </a:moveTo>
                  <a:lnTo>
                    <a:pt x="12552867" y="6000622"/>
                  </a:lnTo>
                  <a:lnTo>
                    <a:pt x="12550965" y="6001387"/>
                  </a:lnTo>
                  <a:lnTo>
                    <a:pt x="12545544" y="6003014"/>
                  </a:lnTo>
                  <a:lnTo>
                    <a:pt x="12542318" y="6008729"/>
                  </a:lnTo>
                  <a:lnTo>
                    <a:pt x="12543944" y="6014151"/>
                  </a:lnTo>
                  <a:lnTo>
                    <a:pt x="12544616" y="6017194"/>
                  </a:lnTo>
                  <a:lnTo>
                    <a:pt x="12547046" y="6019808"/>
                  </a:lnTo>
                  <a:lnTo>
                    <a:pt x="12549713" y="6020945"/>
                  </a:lnTo>
                  <a:lnTo>
                    <a:pt x="12549856" y="6020611"/>
                  </a:lnTo>
                  <a:lnTo>
                    <a:pt x="12551856" y="6021464"/>
                  </a:lnTo>
                  <a:lnTo>
                    <a:pt x="12554472" y="6021793"/>
                  </a:lnTo>
                  <a:lnTo>
                    <a:pt x="12556708" y="6021171"/>
                  </a:lnTo>
                  <a:lnTo>
                    <a:pt x="12558610" y="6020407"/>
                  </a:lnTo>
                  <a:lnTo>
                    <a:pt x="12564032" y="6018779"/>
                  </a:lnTo>
                  <a:lnTo>
                    <a:pt x="12567257" y="6013064"/>
                  </a:lnTo>
                  <a:lnTo>
                    <a:pt x="12564003" y="6002222"/>
                  </a:lnTo>
                  <a:lnTo>
                    <a:pt x="12558289" y="5998996"/>
                  </a:lnTo>
                  <a:close/>
                </a:path>
                <a:path w="20053300" h="6235700">
                  <a:moveTo>
                    <a:pt x="7615311" y="3862908"/>
                  </a:moveTo>
                  <a:lnTo>
                    <a:pt x="7608886" y="3861349"/>
                  </a:lnTo>
                  <a:lnTo>
                    <a:pt x="7599189" y="3867456"/>
                  </a:lnTo>
                  <a:lnTo>
                    <a:pt x="7597629" y="3873881"/>
                  </a:lnTo>
                  <a:lnTo>
                    <a:pt x="7600683" y="3878730"/>
                  </a:lnTo>
                  <a:lnTo>
                    <a:pt x="7603163" y="3882151"/>
                  </a:lnTo>
                  <a:lnTo>
                    <a:pt x="7604878" y="3883670"/>
                  </a:lnTo>
                  <a:lnTo>
                    <a:pt x="7609545" y="3885661"/>
                  </a:lnTo>
                  <a:lnTo>
                    <a:pt x="7612780" y="3885464"/>
                  </a:lnTo>
                  <a:lnTo>
                    <a:pt x="7615917" y="3883652"/>
                  </a:lnTo>
                  <a:lnTo>
                    <a:pt x="7621099" y="3880740"/>
                  </a:lnTo>
                  <a:lnTo>
                    <a:pt x="7622658" y="3874315"/>
                  </a:lnTo>
                  <a:lnTo>
                    <a:pt x="7619605" y="3869466"/>
                  </a:lnTo>
                  <a:lnTo>
                    <a:pt x="7618365" y="3867756"/>
                  </a:lnTo>
                  <a:lnTo>
                    <a:pt x="7615311" y="3862908"/>
                  </a:lnTo>
                  <a:close/>
                </a:path>
                <a:path w="20053300" h="6235700">
                  <a:moveTo>
                    <a:pt x="1598436" y="1277004"/>
                  </a:moveTo>
                  <a:lnTo>
                    <a:pt x="1591917" y="1276586"/>
                  </a:lnTo>
                  <a:lnTo>
                    <a:pt x="1587593" y="1280257"/>
                  </a:lnTo>
                  <a:lnTo>
                    <a:pt x="1585883" y="1281497"/>
                  </a:lnTo>
                  <a:lnTo>
                    <a:pt x="1581559" y="1285168"/>
                  </a:lnTo>
                  <a:lnTo>
                    <a:pt x="1581142" y="1291687"/>
                  </a:lnTo>
                  <a:lnTo>
                    <a:pt x="1584812" y="1296011"/>
                  </a:lnTo>
                  <a:lnTo>
                    <a:pt x="1585719" y="1297580"/>
                  </a:lnTo>
                  <a:lnTo>
                    <a:pt x="1592052" y="1300281"/>
                  </a:lnTo>
                  <a:lnTo>
                    <a:pt x="1596238" y="1299703"/>
                  </a:lnTo>
                  <a:lnTo>
                    <a:pt x="1599327" y="1297081"/>
                  </a:lnTo>
                  <a:lnTo>
                    <a:pt x="1601037" y="1295841"/>
                  </a:lnTo>
                  <a:lnTo>
                    <a:pt x="1605361" y="1292170"/>
                  </a:lnTo>
                  <a:lnTo>
                    <a:pt x="1605778" y="1285651"/>
                  </a:lnTo>
                  <a:lnTo>
                    <a:pt x="1598436" y="1277004"/>
                  </a:lnTo>
                  <a:close/>
                </a:path>
                <a:path w="20053300" h="6235700">
                  <a:moveTo>
                    <a:pt x="12639992" y="5975542"/>
                  </a:moveTo>
                  <a:lnTo>
                    <a:pt x="12634571" y="5977169"/>
                  </a:lnTo>
                  <a:lnTo>
                    <a:pt x="12632670" y="5977934"/>
                  </a:lnTo>
                  <a:lnTo>
                    <a:pt x="12627248" y="5979561"/>
                  </a:lnTo>
                  <a:lnTo>
                    <a:pt x="12624021" y="5985276"/>
                  </a:lnTo>
                  <a:lnTo>
                    <a:pt x="12625649" y="5990697"/>
                  </a:lnTo>
                  <a:lnTo>
                    <a:pt x="12626796" y="5993550"/>
                  </a:lnTo>
                  <a:lnTo>
                    <a:pt x="12628893" y="5996021"/>
                  </a:lnTo>
                  <a:lnTo>
                    <a:pt x="12631560" y="5997158"/>
                  </a:lnTo>
                  <a:lnTo>
                    <a:pt x="12631083" y="5997350"/>
                  </a:lnTo>
                  <a:lnTo>
                    <a:pt x="12633084" y="5998203"/>
                  </a:lnTo>
                  <a:lnTo>
                    <a:pt x="12635843" y="5998198"/>
                  </a:lnTo>
                  <a:lnTo>
                    <a:pt x="12640314" y="5996953"/>
                  </a:lnTo>
                  <a:lnTo>
                    <a:pt x="12646070" y="5995468"/>
                  </a:lnTo>
                  <a:lnTo>
                    <a:pt x="12648961" y="5989611"/>
                  </a:lnTo>
                  <a:lnTo>
                    <a:pt x="12647335" y="5984190"/>
                  </a:lnTo>
                  <a:lnTo>
                    <a:pt x="12645849" y="5978434"/>
                  </a:lnTo>
                  <a:lnTo>
                    <a:pt x="12639992" y="5975542"/>
                  </a:lnTo>
                  <a:close/>
                </a:path>
                <a:path w="20053300" h="6235700">
                  <a:moveTo>
                    <a:pt x="7572221" y="3789373"/>
                  </a:moveTo>
                  <a:lnTo>
                    <a:pt x="7565795" y="3787813"/>
                  </a:lnTo>
                  <a:lnTo>
                    <a:pt x="7560947" y="3790867"/>
                  </a:lnTo>
                  <a:lnTo>
                    <a:pt x="7555766" y="3793778"/>
                  </a:lnTo>
                  <a:lnTo>
                    <a:pt x="7554206" y="3800205"/>
                  </a:lnTo>
                  <a:lnTo>
                    <a:pt x="7557259" y="3805053"/>
                  </a:lnTo>
                  <a:lnTo>
                    <a:pt x="7558499" y="3806764"/>
                  </a:lnTo>
                  <a:lnTo>
                    <a:pt x="7559597" y="3808808"/>
                  </a:lnTo>
                  <a:lnTo>
                    <a:pt x="7561313" y="3810327"/>
                  </a:lnTo>
                  <a:lnTo>
                    <a:pt x="7566313" y="3812460"/>
                  </a:lnTo>
                  <a:lnTo>
                    <a:pt x="7569548" y="3812265"/>
                  </a:lnTo>
                  <a:lnTo>
                    <a:pt x="7572686" y="3810451"/>
                  </a:lnTo>
                  <a:lnTo>
                    <a:pt x="7577534" y="3807398"/>
                  </a:lnTo>
                  <a:lnTo>
                    <a:pt x="7579426" y="3801113"/>
                  </a:lnTo>
                  <a:lnTo>
                    <a:pt x="7576373" y="3796265"/>
                  </a:lnTo>
                  <a:lnTo>
                    <a:pt x="7575132" y="3794554"/>
                  </a:lnTo>
                  <a:lnTo>
                    <a:pt x="7572221" y="3789373"/>
                  </a:lnTo>
                  <a:close/>
                </a:path>
                <a:path w="20053300" h="6235700">
                  <a:moveTo>
                    <a:pt x="12721265" y="5950329"/>
                  </a:moveTo>
                  <a:lnTo>
                    <a:pt x="12715844" y="5951956"/>
                  </a:lnTo>
                  <a:lnTo>
                    <a:pt x="12713941" y="5952722"/>
                  </a:lnTo>
                  <a:lnTo>
                    <a:pt x="12708520" y="5954348"/>
                  </a:lnTo>
                  <a:lnTo>
                    <a:pt x="12705628" y="5960206"/>
                  </a:lnTo>
                  <a:lnTo>
                    <a:pt x="12707254" y="5965626"/>
                  </a:lnTo>
                  <a:lnTo>
                    <a:pt x="12708259" y="5968813"/>
                  </a:lnTo>
                  <a:lnTo>
                    <a:pt x="12710498" y="5970951"/>
                  </a:lnTo>
                  <a:lnTo>
                    <a:pt x="12715166" y="5972942"/>
                  </a:lnTo>
                  <a:lnTo>
                    <a:pt x="12717783" y="5973270"/>
                  </a:lnTo>
                  <a:lnTo>
                    <a:pt x="12722063" y="5971549"/>
                  </a:lnTo>
                  <a:lnTo>
                    <a:pt x="12727484" y="5969922"/>
                  </a:lnTo>
                  <a:lnTo>
                    <a:pt x="12730376" y="5964065"/>
                  </a:lnTo>
                  <a:lnTo>
                    <a:pt x="12727122" y="5953222"/>
                  </a:lnTo>
                  <a:lnTo>
                    <a:pt x="12721265" y="5950329"/>
                  </a:lnTo>
                  <a:close/>
                </a:path>
                <a:path w="20053300" h="6235700">
                  <a:moveTo>
                    <a:pt x="1663766" y="1221747"/>
                  </a:moveTo>
                  <a:lnTo>
                    <a:pt x="1657246" y="1221330"/>
                  </a:lnTo>
                  <a:lnTo>
                    <a:pt x="1652923" y="1225001"/>
                  </a:lnTo>
                  <a:lnTo>
                    <a:pt x="1651212" y="1226241"/>
                  </a:lnTo>
                  <a:lnTo>
                    <a:pt x="1646746" y="1230245"/>
                  </a:lnTo>
                  <a:lnTo>
                    <a:pt x="1646330" y="1236763"/>
                  </a:lnTo>
                  <a:lnTo>
                    <a:pt x="1651049" y="1242323"/>
                  </a:lnTo>
                  <a:lnTo>
                    <a:pt x="1653907" y="1243936"/>
                  </a:lnTo>
                  <a:lnTo>
                    <a:pt x="1657573" y="1245500"/>
                  </a:lnTo>
                  <a:lnTo>
                    <a:pt x="1661759" y="1244923"/>
                  </a:lnTo>
                  <a:lnTo>
                    <a:pt x="1664847" y="1242300"/>
                  </a:lnTo>
                  <a:lnTo>
                    <a:pt x="1666559" y="1241059"/>
                  </a:lnTo>
                  <a:lnTo>
                    <a:pt x="1671024" y="1237055"/>
                  </a:lnTo>
                  <a:lnTo>
                    <a:pt x="1671774" y="1230679"/>
                  </a:lnTo>
                  <a:lnTo>
                    <a:pt x="1663766" y="1221747"/>
                  </a:lnTo>
                  <a:close/>
                </a:path>
                <a:path w="20053300" h="6235700">
                  <a:moveTo>
                    <a:pt x="7528656" y="3716030"/>
                  </a:moveTo>
                  <a:lnTo>
                    <a:pt x="7522705" y="3714279"/>
                  </a:lnTo>
                  <a:lnTo>
                    <a:pt x="7517524" y="3717190"/>
                  </a:lnTo>
                  <a:lnTo>
                    <a:pt x="7512676" y="3720244"/>
                  </a:lnTo>
                  <a:lnTo>
                    <a:pt x="7510925" y="3726194"/>
                  </a:lnTo>
                  <a:lnTo>
                    <a:pt x="7513837" y="3731376"/>
                  </a:lnTo>
                  <a:lnTo>
                    <a:pt x="7515076" y="3733086"/>
                  </a:lnTo>
                  <a:lnTo>
                    <a:pt x="7516174" y="3735130"/>
                  </a:lnTo>
                  <a:lnTo>
                    <a:pt x="7517890" y="3736651"/>
                  </a:lnTo>
                  <a:lnTo>
                    <a:pt x="7522889" y="3738784"/>
                  </a:lnTo>
                  <a:lnTo>
                    <a:pt x="7526124" y="3738587"/>
                  </a:lnTo>
                  <a:lnTo>
                    <a:pt x="7529261" y="3736774"/>
                  </a:lnTo>
                  <a:lnTo>
                    <a:pt x="7534109" y="3733720"/>
                  </a:lnTo>
                  <a:lnTo>
                    <a:pt x="7536002" y="3727437"/>
                  </a:lnTo>
                  <a:lnTo>
                    <a:pt x="7532949" y="3722588"/>
                  </a:lnTo>
                  <a:lnTo>
                    <a:pt x="7531709" y="3720878"/>
                  </a:lnTo>
                  <a:lnTo>
                    <a:pt x="7528656" y="3716030"/>
                  </a:lnTo>
                  <a:close/>
                </a:path>
                <a:path w="20053300" h="6235700">
                  <a:moveTo>
                    <a:pt x="12802823" y="5924450"/>
                  </a:moveTo>
                  <a:lnTo>
                    <a:pt x="12797402" y="5926077"/>
                  </a:lnTo>
                  <a:lnTo>
                    <a:pt x="12795499" y="5926841"/>
                  </a:lnTo>
                  <a:lnTo>
                    <a:pt x="12790077" y="5928469"/>
                  </a:lnTo>
                  <a:lnTo>
                    <a:pt x="12787185" y="5934325"/>
                  </a:lnTo>
                  <a:lnTo>
                    <a:pt x="12788812" y="5939747"/>
                  </a:lnTo>
                  <a:lnTo>
                    <a:pt x="12789817" y="5942934"/>
                  </a:lnTo>
                  <a:lnTo>
                    <a:pt x="12792056" y="5945071"/>
                  </a:lnTo>
                  <a:lnTo>
                    <a:pt x="12796722" y="5947061"/>
                  </a:lnTo>
                  <a:lnTo>
                    <a:pt x="12799341" y="5947389"/>
                  </a:lnTo>
                  <a:lnTo>
                    <a:pt x="12803619" y="5945670"/>
                  </a:lnTo>
                  <a:lnTo>
                    <a:pt x="12809041" y="5944043"/>
                  </a:lnTo>
                  <a:lnTo>
                    <a:pt x="12811934" y="5938186"/>
                  </a:lnTo>
                  <a:lnTo>
                    <a:pt x="12808680" y="5927343"/>
                  </a:lnTo>
                  <a:lnTo>
                    <a:pt x="12802823" y="5924450"/>
                  </a:lnTo>
                  <a:close/>
                </a:path>
                <a:path w="20053300" h="6235700">
                  <a:moveTo>
                    <a:pt x="7487184" y="3642397"/>
                  </a:moveTo>
                  <a:lnTo>
                    <a:pt x="7480757" y="3640839"/>
                  </a:lnTo>
                  <a:lnTo>
                    <a:pt x="7470678" y="3645994"/>
                  </a:lnTo>
                  <a:lnTo>
                    <a:pt x="7469102" y="3651231"/>
                  </a:lnTo>
                  <a:lnTo>
                    <a:pt x="7468786" y="3652278"/>
                  </a:lnTo>
                  <a:lnTo>
                    <a:pt x="7471698" y="3657459"/>
                  </a:lnTo>
                  <a:lnTo>
                    <a:pt x="7472937" y="3659170"/>
                  </a:lnTo>
                  <a:lnTo>
                    <a:pt x="7474035" y="3661215"/>
                  </a:lnTo>
                  <a:lnTo>
                    <a:pt x="7475751" y="3662735"/>
                  </a:lnTo>
                  <a:lnTo>
                    <a:pt x="7477750" y="3663588"/>
                  </a:lnTo>
                  <a:lnTo>
                    <a:pt x="7477608" y="3663921"/>
                  </a:lnTo>
                  <a:lnTo>
                    <a:pt x="7480608" y="3665200"/>
                  </a:lnTo>
                  <a:lnTo>
                    <a:pt x="7483843" y="3665004"/>
                  </a:lnTo>
                  <a:lnTo>
                    <a:pt x="7486838" y="3663524"/>
                  </a:lnTo>
                  <a:lnTo>
                    <a:pt x="7491877" y="3660946"/>
                  </a:lnTo>
                  <a:lnTo>
                    <a:pt x="7493454" y="3655710"/>
                  </a:lnTo>
                  <a:lnTo>
                    <a:pt x="7493770" y="3654662"/>
                  </a:lnTo>
                  <a:lnTo>
                    <a:pt x="7490859" y="3649482"/>
                  </a:lnTo>
                  <a:lnTo>
                    <a:pt x="7489761" y="3647437"/>
                  </a:lnTo>
                  <a:lnTo>
                    <a:pt x="7487184" y="3642397"/>
                  </a:lnTo>
                  <a:close/>
                </a:path>
                <a:path w="20053300" h="6235700">
                  <a:moveTo>
                    <a:pt x="1729953" y="1167251"/>
                  </a:moveTo>
                  <a:lnTo>
                    <a:pt x="1723101" y="1166690"/>
                  </a:lnTo>
                  <a:lnTo>
                    <a:pt x="1718777" y="1170361"/>
                  </a:lnTo>
                  <a:lnTo>
                    <a:pt x="1717067" y="1171602"/>
                  </a:lnTo>
                  <a:lnTo>
                    <a:pt x="1712743" y="1175272"/>
                  </a:lnTo>
                  <a:lnTo>
                    <a:pt x="1711850" y="1181983"/>
                  </a:lnTo>
                  <a:lnTo>
                    <a:pt x="1716570" y="1187542"/>
                  </a:lnTo>
                  <a:lnTo>
                    <a:pt x="1719428" y="1189155"/>
                  </a:lnTo>
                  <a:lnTo>
                    <a:pt x="1723094" y="1190719"/>
                  </a:lnTo>
                  <a:lnTo>
                    <a:pt x="1727138" y="1190473"/>
                  </a:lnTo>
                  <a:lnTo>
                    <a:pt x="1730226" y="1187851"/>
                  </a:lnTo>
                  <a:lnTo>
                    <a:pt x="1731937" y="1186612"/>
                  </a:lnTo>
                  <a:lnTo>
                    <a:pt x="1736594" y="1183082"/>
                  </a:lnTo>
                  <a:lnTo>
                    <a:pt x="1737153" y="1176231"/>
                  </a:lnTo>
                  <a:lnTo>
                    <a:pt x="1733482" y="1171907"/>
                  </a:lnTo>
                  <a:lnTo>
                    <a:pt x="1729953" y="1167251"/>
                  </a:lnTo>
                  <a:close/>
                </a:path>
                <a:path w="20053300" h="6235700">
                  <a:moveTo>
                    <a:pt x="12884139" y="5897286"/>
                  </a:moveTo>
                  <a:lnTo>
                    <a:pt x="12878576" y="5899246"/>
                  </a:lnTo>
                  <a:lnTo>
                    <a:pt x="12871443" y="5902114"/>
                  </a:lnTo>
                  <a:lnTo>
                    <a:pt x="12868397" y="5907511"/>
                  </a:lnTo>
                  <a:lnTo>
                    <a:pt x="12868217" y="5907829"/>
                  </a:lnTo>
                  <a:lnTo>
                    <a:pt x="12870177" y="5913392"/>
                  </a:lnTo>
                  <a:lnTo>
                    <a:pt x="12870849" y="5916437"/>
                  </a:lnTo>
                  <a:lnTo>
                    <a:pt x="12873088" y="5918574"/>
                  </a:lnTo>
                  <a:lnTo>
                    <a:pt x="12875755" y="5919712"/>
                  </a:lnTo>
                  <a:lnTo>
                    <a:pt x="12876040" y="5919044"/>
                  </a:lnTo>
                  <a:lnTo>
                    <a:pt x="12878374" y="5920039"/>
                  </a:lnTo>
                  <a:lnTo>
                    <a:pt x="12880990" y="5920369"/>
                  </a:lnTo>
                  <a:lnTo>
                    <a:pt x="12885270" y="5918649"/>
                  </a:lnTo>
                  <a:lnTo>
                    <a:pt x="12890358" y="5916879"/>
                  </a:lnTo>
                  <a:lnTo>
                    <a:pt x="12893404" y="5911482"/>
                  </a:lnTo>
                  <a:lnTo>
                    <a:pt x="12893584" y="5911164"/>
                  </a:lnTo>
                  <a:lnTo>
                    <a:pt x="12889854" y="5900512"/>
                  </a:lnTo>
                  <a:lnTo>
                    <a:pt x="12884139" y="5897286"/>
                  </a:lnTo>
                  <a:close/>
                </a:path>
                <a:path w="20053300" h="6235700">
                  <a:moveTo>
                    <a:pt x="7444996" y="3567672"/>
                  </a:moveTo>
                  <a:lnTo>
                    <a:pt x="7438569" y="3566113"/>
                  </a:lnTo>
                  <a:lnTo>
                    <a:pt x="7428490" y="3571269"/>
                  </a:lnTo>
                  <a:lnTo>
                    <a:pt x="7426914" y="3576505"/>
                  </a:lnTo>
                  <a:lnTo>
                    <a:pt x="7426598" y="3577552"/>
                  </a:lnTo>
                  <a:lnTo>
                    <a:pt x="7429509" y="3582734"/>
                  </a:lnTo>
                  <a:lnTo>
                    <a:pt x="7430606" y="3584779"/>
                  </a:lnTo>
                  <a:lnTo>
                    <a:pt x="7432038" y="3586965"/>
                  </a:lnTo>
                  <a:lnTo>
                    <a:pt x="7433754" y="3588484"/>
                  </a:lnTo>
                  <a:lnTo>
                    <a:pt x="7438420" y="3590475"/>
                  </a:lnTo>
                  <a:lnTo>
                    <a:pt x="7441655" y="3590278"/>
                  </a:lnTo>
                  <a:lnTo>
                    <a:pt x="7444650" y="3588798"/>
                  </a:lnTo>
                  <a:lnTo>
                    <a:pt x="7449689" y="3586220"/>
                  </a:lnTo>
                  <a:lnTo>
                    <a:pt x="7451267" y="3580985"/>
                  </a:lnTo>
                  <a:lnTo>
                    <a:pt x="7451582" y="3579936"/>
                  </a:lnTo>
                  <a:lnTo>
                    <a:pt x="7448671" y="3574755"/>
                  </a:lnTo>
                  <a:lnTo>
                    <a:pt x="7447574" y="3572711"/>
                  </a:lnTo>
                  <a:lnTo>
                    <a:pt x="7444996" y="3567672"/>
                  </a:lnTo>
                  <a:close/>
                </a:path>
                <a:path w="20053300" h="6235700">
                  <a:moveTo>
                    <a:pt x="1796048" y="1113895"/>
                  </a:moveTo>
                  <a:lnTo>
                    <a:pt x="1789337" y="1113002"/>
                  </a:lnTo>
                  <a:lnTo>
                    <a:pt x="1785013" y="1116673"/>
                  </a:lnTo>
                  <a:lnTo>
                    <a:pt x="1783303" y="1117913"/>
                  </a:lnTo>
                  <a:lnTo>
                    <a:pt x="1778979" y="1121584"/>
                  </a:lnTo>
                  <a:lnTo>
                    <a:pt x="1778087" y="1128295"/>
                  </a:lnTo>
                  <a:lnTo>
                    <a:pt x="1782807" y="1133853"/>
                  </a:lnTo>
                  <a:lnTo>
                    <a:pt x="1785664" y="1135466"/>
                  </a:lnTo>
                  <a:lnTo>
                    <a:pt x="1789331" y="1137030"/>
                  </a:lnTo>
                  <a:lnTo>
                    <a:pt x="1793375" y="1136786"/>
                  </a:lnTo>
                  <a:lnTo>
                    <a:pt x="1796463" y="1134163"/>
                  </a:lnTo>
                  <a:lnTo>
                    <a:pt x="1798174" y="1132923"/>
                  </a:lnTo>
                  <a:lnTo>
                    <a:pt x="1802498" y="1129252"/>
                  </a:lnTo>
                  <a:lnTo>
                    <a:pt x="1803390" y="1122542"/>
                  </a:lnTo>
                  <a:lnTo>
                    <a:pt x="1796048" y="1113895"/>
                  </a:lnTo>
                  <a:close/>
                </a:path>
                <a:path w="20053300" h="6235700">
                  <a:moveTo>
                    <a:pt x="12964789" y="5869838"/>
                  </a:moveTo>
                  <a:lnTo>
                    <a:pt x="12959226" y="5871799"/>
                  </a:lnTo>
                  <a:lnTo>
                    <a:pt x="12957324" y="5872564"/>
                  </a:lnTo>
                  <a:lnTo>
                    <a:pt x="12951761" y="5874524"/>
                  </a:lnTo>
                  <a:lnTo>
                    <a:pt x="12949029" y="5880055"/>
                  </a:lnTo>
                  <a:lnTo>
                    <a:pt x="12948868" y="5880381"/>
                  </a:lnTo>
                  <a:lnTo>
                    <a:pt x="12950828" y="5885944"/>
                  </a:lnTo>
                  <a:lnTo>
                    <a:pt x="12951642" y="5888655"/>
                  </a:lnTo>
                  <a:lnTo>
                    <a:pt x="12953881" y="5890793"/>
                  </a:lnTo>
                  <a:lnTo>
                    <a:pt x="12959215" y="5893068"/>
                  </a:lnTo>
                  <a:lnTo>
                    <a:pt x="12961832" y="5893396"/>
                  </a:lnTo>
                  <a:lnTo>
                    <a:pt x="12966112" y="5891676"/>
                  </a:lnTo>
                  <a:lnTo>
                    <a:pt x="12971675" y="5889716"/>
                  </a:lnTo>
                  <a:lnTo>
                    <a:pt x="12974407" y="5884184"/>
                  </a:lnTo>
                  <a:lnTo>
                    <a:pt x="12974568" y="5883858"/>
                  </a:lnTo>
                  <a:lnTo>
                    <a:pt x="12970647" y="5872731"/>
                  </a:lnTo>
                  <a:lnTo>
                    <a:pt x="12964789" y="5869838"/>
                  </a:lnTo>
                  <a:close/>
                </a:path>
                <a:path w="20053300" h="6235700">
                  <a:moveTo>
                    <a:pt x="7404092" y="3492706"/>
                  </a:moveTo>
                  <a:lnTo>
                    <a:pt x="7397666" y="3491147"/>
                  </a:lnTo>
                  <a:lnTo>
                    <a:pt x="7387587" y="3496304"/>
                  </a:lnTo>
                  <a:lnTo>
                    <a:pt x="7386028" y="3502729"/>
                  </a:lnTo>
                  <a:lnTo>
                    <a:pt x="7388606" y="3507768"/>
                  </a:lnTo>
                  <a:lnTo>
                    <a:pt x="7390801" y="3511857"/>
                  </a:lnTo>
                  <a:lnTo>
                    <a:pt x="7392850" y="3513519"/>
                  </a:lnTo>
                  <a:lnTo>
                    <a:pt x="7397516" y="3515509"/>
                  </a:lnTo>
                  <a:lnTo>
                    <a:pt x="7400752" y="3515314"/>
                  </a:lnTo>
                  <a:lnTo>
                    <a:pt x="7403747" y="3513833"/>
                  </a:lnTo>
                  <a:lnTo>
                    <a:pt x="7408786" y="3511256"/>
                  </a:lnTo>
                  <a:lnTo>
                    <a:pt x="7410345" y="3504829"/>
                  </a:lnTo>
                  <a:lnTo>
                    <a:pt x="7407767" y="3499791"/>
                  </a:lnTo>
                  <a:lnTo>
                    <a:pt x="7406669" y="3497746"/>
                  </a:lnTo>
                  <a:lnTo>
                    <a:pt x="7404092" y="3492706"/>
                  </a:lnTo>
                  <a:close/>
                </a:path>
                <a:path w="20053300" h="6235700">
                  <a:moveTo>
                    <a:pt x="13045058" y="5841440"/>
                  </a:moveTo>
                  <a:lnTo>
                    <a:pt x="13039494" y="5843400"/>
                  </a:lnTo>
                  <a:lnTo>
                    <a:pt x="13037592" y="5844164"/>
                  </a:lnTo>
                  <a:lnTo>
                    <a:pt x="13032029" y="5846124"/>
                  </a:lnTo>
                  <a:lnTo>
                    <a:pt x="13029297" y="5851656"/>
                  </a:lnTo>
                  <a:lnTo>
                    <a:pt x="13029136" y="5851982"/>
                  </a:lnTo>
                  <a:lnTo>
                    <a:pt x="13031097" y="5857546"/>
                  </a:lnTo>
                  <a:lnTo>
                    <a:pt x="13032243" y="5860398"/>
                  </a:lnTo>
                  <a:lnTo>
                    <a:pt x="13034150" y="5862394"/>
                  </a:lnTo>
                  <a:lnTo>
                    <a:pt x="13036816" y="5863531"/>
                  </a:lnTo>
                  <a:lnTo>
                    <a:pt x="13036674" y="5863864"/>
                  </a:lnTo>
                  <a:lnTo>
                    <a:pt x="13039008" y="5864860"/>
                  </a:lnTo>
                  <a:lnTo>
                    <a:pt x="13041768" y="5864855"/>
                  </a:lnTo>
                  <a:lnTo>
                    <a:pt x="13044478" y="5864042"/>
                  </a:lnTo>
                  <a:lnTo>
                    <a:pt x="13046379" y="5863276"/>
                  </a:lnTo>
                  <a:lnTo>
                    <a:pt x="13051943" y="5861316"/>
                  </a:lnTo>
                  <a:lnTo>
                    <a:pt x="13054675" y="5855784"/>
                  </a:lnTo>
                  <a:lnTo>
                    <a:pt x="13054836" y="5855460"/>
                  </a:lnTo>
                  <a:lnTo>
                    <a:pt x="13050915" y="5844332"/>
                  </a:lnTo>
                  <a:lnTo>
                    <a:pt x="13045058" y="5841440"/>
                  </a:lnTo>
                  <a:close/>
                </a:path>
                <a:path w="20053300" h="6235700">
                  <a:moveTo>
                    <a:pt x="7364187" y="3418168"/>
                  </a:moveTo>
                  <a:lnTo>
                    <a:pt x="7357903" y="3416275"/>
                  </a:lnTo>
                  <a:lnTo>
                    <a:pt x="7347826" y="3421431"/>
                  </a:lnTo>
                  <a:lnTo>
                    <a:pt x="7346144" y="3427016"/>
                  </a:lnTo>
                  <a:lnTo>
                    <a:pt x="7345933" y="3427715"/>
                  </a:lnTo>
                  <a:lnTo>
                    <a:pt x="7348511" y="3432754"/>
                  </a:lnTo>
                  <a:lnTo>
                    <a:pt x="7349275" y="3434656"/>
                  </a:lnTo>
                  <a:lnTo>
                    <a:pt x="7350373" y="3436700"/>
                  </a:lnTo>
                  <a:lnTo>
                    <a:pt x="7352422" y="3438362"/>
                  </a:lnTo>
                  <a:lnTo>
                    <a:pt x="7354422" y="3439215"/>
                  </a:lnTo>
                  <a:lnTo>
                    <a:pt x="7354613" y="3439690"/>
                  </a:lnTo>
                  <a:lnTo>
                    <a:pt x="7357279" y="3440828"/>
                  </a:lnTo>
                  <a:lnTo>
                    <a:pt x="7360514" y="3440632"/>
                  </a:lnTo>
                  <a:lnTo>
                    <a:pt x="7363509" y="3439152"/>
                  </a:lnTo>
                  <a:lnTo>
                    <a:pt x="7368548" y="3436574"/>
                  </a:lnTo>
                  <a:lnTo>
                    <a:pt x="7370232" y="3430988"/>
                  </a:lnTo>
                  <a:lnTo>
                    <a:pt x="7370442" y="3430291"/>
                  </a:lnTo>
                  <a:lnTo>
                    <a:pt x="7367864" y="3425251"/>
                  </a:lnTo>
                  <a:lnTo>
                    <a:pt x="7366765" y="3423207"/>
                  </a:lnTo>
                  <a:lnTo>
                    <a:pt x="7364187" y="3418168"/>
                  </a:lnTo>
                  <a:close/>
                </a:path>
                <a:path w="20053300" h="6235700">
                  <a:moveTo>
                    <a:pt x="1862951" y="1060491"/>
                  </a:moveTo>
                  <a:lnTo>
                    <a:pt x="1856574" y="1059740"/>
                  </a:lnTo>
                  <a:lnTo>
                    <a:pt x="1851917" y="1063270"/>
                  </a:lnTo>
                  <a:lnTo>
                    <a:pt x="1850206" y="1064509"/>
                  </a:lnTo>
                  <a:lnTo>
                    <a:pt x="1845550" y="1068038"/>
                  </a:lnTo>
                  <a:lnTo>
                    <a:pt x="1844799" y="1074416"/>
                  </a:lnTo>
                  <a:lnTo>
                    <a:pt x="1848328" y="1079073"/>
                  </a:lnTo>
                  <a:lnTo>
                    <a:pt x="1849568" y="1080784"/>
                  </a:lnTo>
                  <a:lnTo>
                    <a:pt x="1852425" y="1082396"/>
                  </a:lnTo>
                  <a:lnTo>
                    <a:pt x="1852901" y="1082205"/>
                  </a:lnTo>
                  <a:lnTo>
                    <a:pt x="1856234" y="1083627"/>
                  </a:lnTo>
                  <a:lnTo>
                    <a:pt x="1860278" y="1083382"/>
                  </a:lnTo>
                  <a:lnTo>
                    <a:pt x="1863366" y="1080759"/>
                  </a:lnTo>
                  <a:lnTo>
                    <a:pt x="1865077" y="1079519"/>
                  </a:lnTo>
                  <a:lnTo>
                    <a:pt x="1869400" y="1075849"/>
                  </a:lnTo>
                  <a:lnTo>
                    <a:pt x="1870293" y="1069138"/>
                  </a:lnTo>
                  <a:lnTo>
                    <a:pt x="1862951" y="1060491"/>
                  </a:lnTo>
                  <a:close/>
                </a:path>
                <a:path w="20053300" h="6235700">
                  <a:moveTo>
                    <a:pt x="7324235" y="3342820"/>
                  </a:moveTo>
                  <a:lnTo>
                    <a:pt x="7317950" y="3340927"/>
                  </a:lnTo>
                  <a:lnTo>
                    <a:pt x="7307872" y="3346083"/>
                  </a:lnTo>
                  <a:lnTo>
                    <a:pt x="7306190" y="3351669"/>
                  </a:lnTo>
                  <a:lnTo>
                    <a:pt x="7305979" y="3352367"/>
                  </a:lnTo>
                  <a:lnTo>
                    <a:pt x="7308558" y="3357406"/>
                  </a:lnTo>
                  <a:lnTo>
                    <a:pt x="7309323" y="3359308"/>
                  </a:lnTo>
                  <a:lnTo>
                    <a:pt x="7310420" y="3361352"/>
                  </a:lnTo>
                  <a:lnTo>
                    <a:pt x="7312469" y="3363014"/>
                  </a:lnTo>
                  <a:lnTo>
                    <a:pt x="7314468" y="3363867"/>
                  </a:lnTo>
                  <a:lnTo>
                    <a:pt x="7314326" y="3364200"/>
                  </a:lnTo>
                  <a:lnTo>
                    <a:pt x="7316993" y="3365338"/>
                  </a:lnTo>
                  <a:lnTo>
                    <a:pt x="7320228" y="3365142"/>
                  </a:lnTo>
                  <a:lnTo>
                    <a:pt x="7323223" y="3363662"/>
                  </a:lnTo>
                  <a:lnTo>
                    <a:pt x="7328263" y="3361084"/>
                  </a:lnTo>
                  <a:lnTo>
                    <a:pt x="7329945" y="3355499"/>
                  </a:lnTo>
                  <a:lnTo>
                    <a:pt x="7330155" y="3354800"/>
                  </a:lnTo>
                  <a:lnTo>
                    <a:pt x="7327577" y="3349761"/>
                  </a:lnTo>
                  <a:lnTo>
                    <a:pt x="7326813" y="3347860"/>
                  </a:lnTo>
                  <a:lnTo>
                    <a:pt x="7324235" y="3342820"/>
                  </a:lnTo>
                  <a:close/>
                </a:path>
                <a:path w="20053300" h="6235700">
                  <a:moveTo>
                    <a:pt x="13124468" y="5812280"/>
                  </a:moveTo>
                  <a:lnTo>
                    <a:pt x="13118905" y="5814240"/>
                  </a:lnTo>
                  <a:lnTo>
                    <a:pt x="13111772" y="5817108"/>
                  </a:lnTo>
                  <a:lnTo>
                    <a:pt x="13109201" y="5822314"/>
                  </a:lnTo>
                  <a:lnTo>
                    <a:pt x="13108880" y="5822965"/>
                  </a:lnTo>
                  <a:lnTo>
                    <a:pt x="13110840" y="5828529"/>
                  </a:lnTo>
                  <a:lnTo>
                    <a:pt x="13111988" y="5831382"/>
                  </a:lnTo>
                  <a:lnTo>
                    <a:pt x="13113893" y="5833377"/>
                  </a:lnTo>
                  <a:lnTo>
                    <a:pt x="13118892" y="5835509"/>
                  </a:lnTo>
                  <a:lnTo>
                    <a:pt x="13121653" y="5835505"/>
                  </a:lnTo>
                  <a:lnTo>
                    <a:pt x="13124364" y="5834692"/>
                  </a:lnTo>
                  <a:lnTo>
                    <a:pt x="13131496" y="5831824"/>
                  </a:lnTo>
                  <a:lnTo>
                    <a:pt x="13134067" y="5826618"/>
                  </a:lnTo>
                  <a:lnTo>
                    <a:pt x="13134388" y="5825968"/>
                  </a:lnTo>
                  <a:lnTo>
                    <a:pt x="13132427" y="5820403"/>
                  </a:lnTo>
                  <a:lnTo>
                    <a:pt x="13130325" y="5815173"/>
                  </a:lnTo>
                  <a:lnTo>
                    <a:pt x="13124468" y="5812280"/>
                  </a:lnTo>
                  <a:close/>
                </a:path>
                <a:path w="20053300" h="6235700">
                  <a:moveTo>
                    <a:pt x="1929903" y="1007896"/>
                  </a:moveTo>
                  <a:lnTo>
                    <a:pt x="1923526" y="1007145"/>
                  </a:lnTo>
                  <a:lnTo>
                    <a:pt x="1918869" y="1010674"/>
                  </a:lnTo>
                  <a:lnTo>
                    <a:pt x="1917158" y="1011914"/>
                  </a:lnTo>
                  <a:lnTo>
                    <a:pt x="1912501" y="1015443"/>
                  </a:lnTo>
                  <a:lnTo>
                    <a:pt x="1911751" y="1021820"/>
                  </a:lnTo>
                  <a:lnTo>
                    <a:pt x="1915280" y="1026477"/>
                  </a:lnTo>
                  <a:lnTo>
                    <a:pt x="1916186" y="1028046"/>
                  </a:lnTo>
                  <a:lnTo>
                    <a:pt x="1919377" y="1029801"/>
                  </a:lnTo>
                  <a:lnTo>
                    <a:pt x="1922710" y="1031223"/>
                  </a:lnTo>
                  <a:lnTo>
                    <a:pt x="1926896" y="1030645"/>
                  </a:lnTo>
                  <a:lnTo>
                    <a:pt x="1929843" y="1028355"/>
                  </a:lnTo>
                  <a:lnTo>
                    <a:pt x="1931553" y="1027116"/>
                  </a:lnTo>
                  <a:lnTo>
                    <a:pt x="1936210" y="1023587"/>
                  </a:lnTo>
                  <a:lnTo>
                    <a:pt x="1936961" y="1017211"/>
                  </a:lnTo>
                  <a:lnTo>
                    <a:pt x="1929903" y="1007896"/>
                  </a:lnTo>
                  <a:close/>
                </a:path>
                <a:path w="20053300" h="6235700">
                  <a:moveTo>
                    <a:pt x="7285376" y="3266756"/>
                  </a:moveTo>
                  <a:lnTo>
                    <a:pt x="7279091" y="3264864"/>
                  </a:lnTo>
                  <a:lnTo>
                    <a:pt x="7269012" y="3270019"/>
                  </a:lnTo>
                  <a:lnTo>
                    <a:pt x="7267331" y="3275606"/>
                  </a:lnTo>
                  <a:lnTo>
                    <a:pt x="7267120" y="3276304"/>
                  </a:lnTo>
                  <a:lnTo>
                    <a:pt x="7269698" y="3281343"/>
                  </a:lnTo>
                  <a:lnTo>
                    <a:pt x="7271419" y="3285622"/>
                  </a:lnTo>
                  <a:lnTo>
                    <a:pt x="7273467" y="3287284"/>
                  </a:lnTo>
                  <a:lnTo>
                    <a:pt x="7275467" y="3288137"/>
                  </a:lnTo>
                  <a:lnTo>
                    <a:pt x="7275610" y="3287803"/>
                  </a:lnTo>
                  <a:lnTo>
                    <a:pt x="7278276" y="3288941"/>
                  </a:lnTo>
                  <a:lnTo>
                    <a:pt x="7281368" y="3289079"/>
                  </a:lnTo>
                  <a:lnTo>
                    <a:pt x="7284364" y="3287599"/>
                  </a:lnTo>
                  <a:lnTo>
                    <a:pt x="7289403" y="3285021"/>
                  </a:lnTo>
                  <a:lnTo>
                    <a:pt x="7291085" y="3279435"/>
                  </a:lnTo>
                  <a:lnTo>
                    <a:pt x="7291295" y="3278737"/>
                  </a:lnTo>
                  <a:lnTo>
                    <a:pt x="7288717" y="3273697"/>
                  </a:lnTo>
                  <a:lnTo>
                    <a:pt x="7287953" y="3271796"/>
                  </a:lnTo>
                  <a:lnTo>
                    <a:pt x="7285376" y="3266756"/>
                  </a:lnTo>
                  <a:close/>
                </a:path>
                <a:path w="20053300" h="6235700">
                  <a:moveTo>
                    <a:pt x="13209829" y="5784872"/>
                  </a:moveTo>
                  <a:lnTo>
                    <a:pt x="13203496" y="5782171"/>
                  </a:lnTo>
                  <a:lnTo>
                    <a:pt x="13191134" y="5787140"/>
                  </a:lnTo>
                  <a:lnTo>
                    <a:pt x="13188432" y="5793473"/>
                  </a:lnTo>
                  <a:lnTo>
                    <a:pt x="13191682" y="5801556"/>
                  </a:lnTo>
                  <a:lnTo>
                    <a:pt x="13193589" y="5803551"/>
                  </a:lnTo>
                  <a:lnTo>
                    <a:pt x="13196255" y="5804689"/>
                  </a:lnTo>
                  <a:lnTo>
                    <a:pt x="13196397" y="5804356"/>
                  </a:lnTo>
                  <a:lnTo>
                    <a:pt x="13198730" y="5805351"/>
                  </a:lnTo>
                  <a:lnTo>
                    <a:pt x="13201489" y="5805346"/>
                  </a:lnTo>
                  <a:lnTo>
                    <a:pt x="13204201" y="5804532"/>
                  </a:lnTo>
                  <a:lnTo>
                    <a:pt x="13211333" y="5801666"/>
                  </a:lnTo>
                  <a:lnTo>
                    <a:pt x="13214034" y="5795333"/>
                  </a:lnTo>
                  <a:lnTo>
                    <a:pt x="13209829" y="5784872"/>
                  </a:lnTo>
                  <a:close/>
                </a:path>
                <a:path w="20053300" h="6235700">
                  <a:moveTo>
                    <a:pt x="1997571" y="956394"/>
                  </a:moveTo>
                  <a:lnTo>
                    <a:pt x="1991336" y="955310"/>
                  </a:lnTo>
                  <a:lnTo>
                    <a:pt x="1986679" y="958839"/>
                  </a:lnTo>
                  <a:lnTo>
                    <a:pt x="1984968" y="960079"/>
                  </a:lnTo>
                  <a:lnTo>
                    <a:pt x="1980311" y="963608"/>
                  </a:lnTo>
                  <a:lnTo>
                    <a:pt x="1979561" y="969985"/>
                  </a:lnTo>
                  <a:lnTo>
                    <a:pt x="1983090" y="974642"/>
                  </a:lnTo>
                  <a:lnTo>
                    <a:pt x="1983996" y="976211"/>
                  </a:lnTo>
                  <a:lnTo>
                    <a:pt x="1987187" y="977966"/>
                  </a:lnTo>
                  <a:lnTo>
                    <a:pt x="1987329" y="977633"/>
                  </a:lnTo>
                  <a:lnTo>
                    <a:pt x="1990662" y="979055"/>
                  </a:lnTo>
                  <a:lnTo>
                    <a:pt x="1994706" y="978810"/>
                  </a:lnTo>
                  <a:lnTo>
                    <a:pt x="1997652" y="976521"/>
                  </a:lnTo>
                  <a:lnTo>
                    <a:pt x="1999363" y="975281"/>
                  </a:lnTo>
                  <a:lnTo>
                    <a:pt x="2003687" y="971610"/>
                  </a:lnTo>
                  <a:lnTo>
                    <a:pt x="2004771" y="965375"/>
                  </a:lnTo>
                  <a:lnTo>
                    <a:pt x="2001242" y="960718"/>
                  </a:lnTo>
                  <a:lnTo>
                    <a:pt x="1997571" y="956394"/>
                  </a:lnTo>
                  <a:close/>
                </a:path>
                <a:path w="20053300" h="6235700">
                  <a:moveTo>
                    <a:pt x="7246849" y="3190835"/>
                  </a:moveTo>
                  <a:lnTo>
                    <a:pt x="7240565" y="3188943"/>
                  </a:lnTo>
                  <a:lnTo>
                    <a:pt x="7235526" y="3191521"/>
                  </a:lnTo>
                  <a:lnTo>
                    <a:pt x="7230153" y="3193956"/>
                  </a:lnTo>
                  <a:lnTo>
                    <a:pt x="7228366" y="3199891"/>
                  </a:lnTo>
                  <a:lnTo>
                    <a:pt x="7228261" y="3200240"/>
                  </a:lnTo>
                  <a:lnTo>
                    <a:pt x="7230838" y="3205280"/>
                  </a:lnTo>
                  <a:lnTo>
                    <a:pt x="7232559" y="3209559"/>
                  </a:lnTo>
                  <a:lnTo>
                    <a:pt x="7234275" y="3211078"/>
                  </a:lnTo>
                  <a:lnTo>
                    <a:pt x="7239274" y="3213211"/>
                  </a:lnTo>
                  <a:lnTo>
                    <a:pt x="7242367" y="3213349"/>
                  </a:lnTo>
                  <a:lnTo>
                    <a:pt x="7245362" y="3211869"/>
                  </a:lnTo>
                  <a:lnTo>
                    <a:pt x="7250734" y="3209433"/>
                  </a:lnTo>
                  <a:lnTo>
                    <a:pt x="7252522" y="3203498"/>
                  </a:lnTo>
                  <a:lnTo>
                    <a:pt x="7252627" y="3203148"/>
                  </a:lnTo>
                  <a:lnTo>
                    <a:pt x="7250049" y="3198110"/>
                  </a:lnTo>
                  <a:lnTo>
                    <a:pt x="7249284" y="3196208"/>
                  </a:lnTo>
                  <a:lnTo>
                    <a:pt x="7246849" y="3190835"/>
                  </a:lnTo>
                  <a:close/>
                </a:path>
                <a:path w="20053300" h="6235700">
                  <a:moveTo>
                    <a:pt x="13289476" y="5754238"/>
                  </a:moveTo>
                  <a:lnTo>
                    <a:pt x="13283476" y="5751679"/>
                  </a:lnTo>
                  <a:lnTo>
                    <a:pt x="13276343" y="5754545"/>
                  </a:lnTo>
                  <a:lnTo>
                    <a:pt x="13270971" y="5756981"/>
                  </a:lnTo>
                  <a:lnTo>
                    <a:pt x="13268412" y="5762981"/>
                  </a:lnTo>
                  <a:lnTo>
                    <a:pt x="13270513" y="5768211"/>
                  </a:lnTo>
                  <a:lnTo>
                    <a:pt x="13271327" y="5770922"/>
                  </a:lnTo>
                  <a:lnTo>
                    <a:pt x="13273568" y="5773059"/>
                  </a:lnTo>
                  <a:lnTo>
                    <a:pt x="13275902" y="5774055"/>
                  </a:lnTo>
                  <a:lnTo>
                    <a:pt x="13276376" y="5773863"/>
                  </a:lnTo>
                  <a:lnTo>
                    <a:pt x="13278708" y="5774858"/>
                  </a:lnTo>
                  <a:lnTo>
                    <a:pt x="13294013" y="5764841"/>
                  </a:lnTo>
                  <a:lnTo>
                    <a:pt x="13291911" y="5759611"/>
                  </a:lnTo>
                  <a:lnTo>
                    <a:pt x="13289476" y="5754238"/>
                  </a:lnTo>
                  <a:close/>
                </a:path>
                <a:path w="20053300" h="6235700">
                  <a:moveTo>
                    <a:pt x="7208465" y="3114581"/>
                  </a:moveTo>
                  <a:lnTo>
                    <a:pt x="7202323" y="3112355"/>
                  </a:lnTo>
                  <a:lnTo>
                    <a:pt x="7192245" y="3117511"/>
                  </a:lnTo>
                  <a:lnTo>
                    <a:pt x="7190143" y="3123312"/>
                  </a:lnTo>
                  <a:lnTo>
                    <a:pt x="7190019" y="3123652"/>
                  </a:lnTo>
                  <a:lnTo>
                    <a:pt x="7192597" y="3128692"/>
                  </a:lnTo>
                  <a:lnTo>
                    <a:pt x="7193361" y="3130593"/>
                  </a:lnTo>
                  <a:lnTo>
                    <a:pt x="7194650" y="3133113"/>
                  </a:lnTo>
                  <a:lnTo>
                    <a:pt x="7196365" y="3134633"/>
                  </a:lnTo>
                  <a:lnTo>
                    <a:pt x="7201033" y="3136624"/>
                  </a:lnTo>
                  <a:lnTo>
                    <a:pt x="7204125" y="3136761"/>
                  </a:lnTo>
                  <a:lnTo>
                    <a:pt x="7207120" y="3135281"/>
                  </a:lnTo>
                  <a:lnTo>
                    <a:pt x="7212160" y="3132703"/>
                  </a:lnTo>
                  <a:lnTo>
                    <a:pt x="7214262" y="3126903"/>
                  </a:lnTo>
                  <a:lnTo>
                    <a:pt x="7214386" y="3126561"/>
                  </a:lnTo>
                  <a:lnTo>
                    <a:pt x="7211807" y="3121522"/>
                  </a:lnTo>
                  <a:lnTo>
                    <a:pt x="7211043" y="3119620"/>
                  </a:lnTo>
                  <a:lnTo>
                    <a:pt x="7208465" y="3114581"/>
                  </a:lnTo>
                  <a:close/>
                </a:path>
                <a:path w="20053300" h="6235700">
                  <a:moveTo>
                    <a:pt x="2066572" y="905461"/>
                  </a:moveTo>
                  <a:lnTo>
                    <a:pt x="2060004" y="904235"/>
                  </a:lnTo>
                  <a:lnTo>
                    <a:pt x="2055347" y="907764"/>
                  </a:lnTo>
                  <a:lnTo>
                    <a:pt x="2053636" y="909004"/>
                  </a:lnTo>
                  <a:lnTo>
                    <a:pt x="2049121" y="912199"/>
                  </a:lnTo>
                  <a:lnTo>
                    <a:pt x="2047895" y="918768"/>
                  </a:lnTo>
                  <a:lnTo>
                    <a:pt x="2051424" y="923425"/>
                  </a:lnTo>
                  <a:lnTo>
                    <a:pt x="2052664" y="925135"/>
                  </a:lnTo>
                  <a:lnTo>
                    <a:pt x="2055855" y="926891"/>
                  </a:lnTo>
                  <a:lnTo>
                    <a:pt x="2058855" y="928170"/>
                  </a:lnTo>
                  <a:lnTo>
                    <a:pt x="2062899" y="927926"/>
                  </a:lnTo>
                  <a:lnTo>
                    <a:pt x="2065845" y="925636"/>
                  </a:lnTo>
                  <a:lnTo>
                    <a:pt x="2067556" y="924396"/>
                  </a:lnTo>
                  <a:lnTo>
                    <a:pt x="2072071" y="921201"/>
                  </a:lnTo>
                  <a:lnTo>
                    <a:pt x="2073296" y="914632"/>
                  </a:lnTo>
                  <a:lnTo>
                    <a:pt x="2069767" y="909976"/>
                  </a:lnTo>
                  <a:lnTo>
                    <a:pt x="2066572" y="905461"/>
                  </a:lnTo>
                  <a:close/>
                </a:path>
                <a:path w="20053300" h="6235700">
                  <a:moveTo>
                    <a:pt x="13368454" y="5723320"/>
                  </a:moveTo>
                  <a:lnTo>
                    <a:pt x="13362455" y="5720761"/>
                  </a:lnTo>
                  <a:lnTo>
                    <a:pt x="13355323" y="5723626"/>
                  </a:lnTo>
                  <a:lnTo>
                    <a:pt x="13349951" y="5726063"/>
                  </a:lnTo>
                  <a:lnTo>
                    <a:pt x="13347392" y="5732063"/>
                  </a:lnTo>
                  <a:lnTo>
                    <a:pt x="13350450" y="5739670"/>
                  </a:lnTo>
                  <a:lnTo>
                    <a:pt x="13352689" y="5741808"/>
                  </a:lnTo>
                  <a:lnTo>
                    <a:pt x="13357688" y="5743940"/>
                  </a:lnTo>
                  <a:lnTo>
                    <a:pt x="13360306" y="5744269"/>
                  </a:lnTo>
                  <a:lnTo>
                    <a:pt x="13365060" y="5742358"/>
                  </a:lnTo>
                  <a:lnTo>
                    <a:pt x="13370432" y="5739922"/>
                  </a:lnTo>
                  <a:lnTo>
                    <a:pt x="13372992" y="5733922"/>
                  </a:lnTo>
                  <a:lnTo>
                    <a:pt x="13370890" y="5728692"/>
                  </a:lnTo>
                  <a:lnTo>
                    <a:pt x="13368454" y="5723320"/>
                  </a:lnTo>
                  <a:close/>
                </a:path>
                <a:path w="20053300" h="6235700">
                  <a:moveTo>
                    <a:pt x="7171365" y="3038087"/>
                  </a:moveTo>
                  <a:lnTo>
                    <a:pt x="7164890" y="3035719"/>
                  </a:lnTo>
                  <a:lnTo>
                    <a:pt x="7159851" y="3038296"/>
                  </a:lnTo>
                  <a:lnTo>
                    <a:pt x="7154954" y="3040540"/>
                  </a:lnTo>
                  <a:lnTo>
                    <a:pt x="7152586" y="3047016"/>
                  </a:lnTo>
                  <a:lnTo>
                    <a:pt x="7155164" y="3052056"/>
                  </a:lnTo>
                  <a:lnTo>
                    <a:pt x="7155928" y="3053956"/>
                  </a:lnTo>
                  <a:lnTo>
                    <a:pt x="7157216" y="3056476"/>
                  </a:lnTo>
                  <a:lnTo>
                    <a:pt x="7158932" y="3057996"/>
                  </a:lnTo>
                  <a:lnTo>
                    <a:pt x="7163599" y="3059987"/>
                  </a:lnTo>
                  <a:lnTo>
                    <a:pt x="7166693" y="3060124"/>
                  </a:lnTo>
                  <a:lnTo>
                    <a:pt x="7169688" y="3058644"/>
                  </a:lnTo>
                  <a:lnTo>
                    <a:pt x="7174585" y="3056399"/>
                  </a:lnTo>
                  <a:lnTo>
                    <a:pt x="7176951" y="3049924"/>
                  </a:lnTo>
                  <a:lnTo>
                    <a:pt x="7174374" y="3044885"/>
                  </a:lnTo>
                  <a:lnTo>
                    <a:pt x="7173610" y="3042983"/>
                  </a:lnTo>
                  <a:lnTo>
                    <a:pt x="7171365" y="3038087"/>
                  </a:lnTo>
                  <a:close/>
                </a:path>
                <a:path w="20053300" h="6235700">
                  <a:moveTo>
                    <a:pt x="13447385" y="5691592"/>
                  </a:moveTo>
                  <a:lnTo>
                    <a:pt x="13441385" y="5689032"/>
                  </a:lnTo>
                  <a:lnTo>
                    <a:pt x="13434253" y="5691899"/>
                  </a:lnTo>
                  <a:lnTo>
                    <a:pt x="13428881" y="5694336"/>
                  </a:lnTo>
                  <a:lnTo>
                    <a:pt x="13426322" y="5700334"/>
                  </a:lnTo>
                  <a:lnTo>
                    <a:pt x="13429379" y="5707943"/>
                  </a:lnTo>
                  <a:lnTo>
                    <a:pt x="13431619" y="5710081"/>
                  </a:lnTo>
                  <a:lnTo>
                    <a:pt x="13433952" y="5711076"/>
                  </a:lnTo>
                  <a:lnTo>
                    <a:pt x="13434143" y="5711552"/>
                  </a:lnTo>
                  <a:lnTo>
                    <a:pt x="13436477" y="5712547"/>
                  </a:lnTo>
                  <a:lnTo>
                    <a:pt x="13439236" y="5712542"/>
                  </a:lnTo>
                  <a:lnTo>
                    <a:pt x="13443991" y="5710630"/>
                  </a:lnTo>
                  <a:lnTo>
                    <a:pt x="13449364" y="5708195"/>
                  </a:lnTo>
                  <a:lnTo>
                    <a:pt x="13451923" y="5702195"/>
                  </a:lnTo>
                  <a:lnTo>
                    <a:pt x="13449820" y="5696964"/>
                  </a:lnTo>
                  <a:lnTo>
                    <a:pt x="13447385" y="5691592"/>
                  </a:lnTo>
                  <a:close/>
                </a:path>
                <a:path w="20053300" h="6235700">
                  <a:moveTo>
                    <a:pt x="2135288" y="855194"/>
                  </a:moveTo>
                  <a:lnTo>
                    <a:pt x="2128720" y="853969"/>
                  </a:lnTo>
                  <a:lnTo>
                    <a:pt x="2124063" y="857497"/>
                  </a:lnTo>
                  <a:lnTo>
                    <a:pt x="2122352" y="858738"/>
                  </a:lnTo>
                  <a:lnTo>
                    <a:pt x="2117837" y="861933"/>
                  </a:lnTo>
                  <a:lnTo>
                    <a:pt x="2116612" y="868501"/>
                  </a:lnTo>
                  <a:lnTo>
                    <a:pt x="2120141" y="873158"/>
                  </a:lnTo>
                  <a:lnTo>
                    <a:pt x="2121381" y="874869"/>
                  </a:lnTo>
                  <a:lnTo>
                    <a:pt x="2122905" y="875913"/>
                  </a:lnTo>
                  <a:lnTo>
                    <a:pt x="2127571" y="877903"/>
                  </a:lnTo>
                  <a:lnTo>
                    <a:pt x="2131615" y="877659"/>
                  </a:lnTo>
                  <a:lnTo>
                    <a:pt x="2134561" y="875370"/>
                  </a:lnTo>
                  <a:lnTo>
                    <a:pt x="2136272" y="874130"/>
                  </a:lnTo>
                  <a:lnTo>
                    <a:pt x="2140787" y="870934"/>
                  </a:lnTo>
                  <a:lnTo>
                    <a:pt x="2142013" y="864366"/>
                  </a:lnTo>
                  <a:lnTo>
                    <a:pt x="2138484" y="859709"/>
                  </a:lnTo>
                  <a:lnTo>
                    <a:pt x="2135288" y="855194"/>
                  </a:lnTo>
                  <a:close/>
                </a:path>
                <a:path w="20053300" h="6235700">
                  <a:moveTo>
                    <a:pt x="7134882" y="2961067"/>
                  </a:moveTo>
                  <a:lnTo>
                    <a:pt x="7128741" y="2958842"/>
                  </a:lnTo>
                  <a:lnTo>
                    <a:pt x="7123369" y="2961277"/>
                  </a:lnTo>
                  <a:lnTo>
                    <a:pt x="7118138" y="2963379"/>
                  </a:lnTo>
                  <a:lnTo>
                    <a:pt x="7115912" y="2969521"/>
                  </a:lnTo>
                  <a:lnTo>
                    <a:pt x="7118347" y="2974894"/>
                  </a:lnTo>
                  <a:lnTo>
                    <a:pt x="7120068" y="2979173"/>
                  </a:lnTo>
                  <a:lnTo>
                    <a:pt x="7122117" y="2980835"/>
                  </a:lnTo>
                  <a:lnTo>
                    <a:pt x="7124450" y="2981830"/>
                  </a:lnTo>
                  <a:lnTo>
                    <a:pt x="7124308" y="2982163"/>
                  </a:lnTo>
                  <a:lnTo>
                    <a:pt x="7126641" y="2983159"/>
                  </a:lnTo>
                  <a:lnTo>
                    <a:pt x="7129876" y="2982963"/>
                  </a:lnTo>
                  <a:lnTo>
                    <a:pt x="7137959" y="2979713"/>
                  </a:lnTo>
                  <a:lnTo>
                    <a:pt x="7140328" y="2973240"/>
                  </a:lnTo>
                  <a:lnTo>
                    <a:pt x="7137750" y="2968200"/>
                  </a:lnTo>
                  <a:lnTo>
                    <a:pt x="7134882" y="2961067"/>
                  </a:lnTo>
                  <a:close/>
                </a:path>
                <a:path w="20053300" h="6235700">
                  <a:moveTo>
                    <a:pt x="13526075" y="5658581"/>
                  </a:moveTo>
                  <a:lnTo>
                    <a:pt x="13519934" y="5656355"/>
                  </a:lnTo>
                  <a:lnTo>
                    <a:pt x="13507095" y="5661516"/>
                  </a:lnTo>
                  <a:lnTo>
                    <a:pt x="13505488" y="5665950"/>
                  </a:lnTo>
                  <a:lnTo>
                    <a:pt x="13504869" y="5667656"/>
                  </a:lnTo>
                  <a:lnTo>
                    <a:pt x="13506971" y="5672887"/>
                  </a:lnTo>
                  <a:lnTo>
                    <a:pt x="13508260" y="5675407"/>
                  </a:lnTo>
                  <a:lnTo>
                    <a:pt x="13510167" y="5677403"/>
                  </a:lnTo>
                  <a:lnTo>
                    <a:pt x="13512501" y="5678398"/>
                  </a:lnTo>
                  <a:lnTo>
                    <a:pt x="13512359" y="5678730"/>
                  </a:lnTo>
                  <a:lnTo>
                    <a:pt x="13515025" y="5679868"/>
                  </a:lnTo>
                  <a:lnTo>
                    <a:pt x="13517785" y="5679864"/>
                  </a:lnTo>
                  <a:lnTo>
                    <a:pt x="13528245" y="5675657"/>
                  </a:lnTo>
                  <a:lnTo>
                    <a:pt x="13529853" y="5671223"/>
                  </a:lnTo>
                  <a:lnTo>
                    <a:pt x="13530472" y="5669517"/>
                  </a:lnTo>
                  <a:lnTo>
                    <a:pt x="13526075" y="5658581"/>
                  </a:lnTo>
                  <a:close/>
                </a:path>
                <a:path w="20053300" h="6235700">
                  <a:moveTo>
                    <a:pt x="2205671" y="805639"/>
                  </a:moveTo>
                  <a:lnTo>
                    <a:pt x="2198961" y="804745"/>
                  </a:lnTo>
                  <a:lnTo>
                    <a:pt x="2194446" y="807942"/>
                  </a:lnTo>
                  <a:lnTo>
                    <a:pt x="2192735" y="809182"/>
                  </a:lnTo>
                  <a:lnTo>
                    <a:pt x="2187887" y="812235"/>
                  </a:lnTo>
                  <a:lnTo>
                    <a:pt x="2194621" y="826926"/>
                  </a:lnTo>
                  <a:lnTo>
                    <a:pt x="2194337" y="827593"/>
                  </a:lnTo>
                  <a:lnTo>
                    <a:pt x="2197337" y="828873"/>
                  </a:lnTo>
                  <a:lnTo>
                    <a:pt x="2201380" y="828627"/>
                  </a:lnTo>
                  <a:lnTo>
                    <a:pt x="2204326" y="826339"/>
                  </a:lnTo>
                  <a:lnTo>
                    <a:pt x="2206038" y="825099"/>
                  </a:lnTo>
                  <a:lnTo>
                    <a:pt x="2211028" y="821711"/>
                  </a:lnTo>
                  <a:lnTo>
                    <a:pt x="2211871" y="815375"/>
                  </a:lnTo>
                  <a:lnTo>
                    <a:pt x="2211920" y="815002"/>
                  </a:lnTo>
                  <a:lnTo>
                    <a:pt x="2208725" y="810486"/>
                  </a:lnTo>
                  <a:lnTo>
                    <a:pt x="2205671" y="805639"/>
                  </a:lnTo>
                  <a:close/>
                </a:path>
                <a:path w="20053300" h="6235700">
                  <a:moveTo>
                    <a:pt x="7098876" y="2883857"/>
                  </a:moveTo>
                  <a:lnTo>
                    <a:pt x="7092734" y="2881631"/>
                  </a:lnTo>
                  <a:lnTo>
                    <a:pt x="7081989" y="2886503"/>
                  </a:lnTo>
                  <a:lnTo>
                    <a:pt x="7079763" y="2892645"/>
                  </a:lnTo>
                  <a:lnTo>
                    <a:pt x="7082199" y="2898017"/>
                  </a:lnTo>
                  <a:lnTo>
                    <a:pt x="7083919" y="2902296"/>
                  </a:lnTo>
                  <a:lnTo>
                    <a:pt x="7085968" y="2903958"/>
                  </a:lnTo>
                  <a:lnTo>
                    <a:pt x="7088302" y="2904953"/>
                  </a:lnTo>
                  <a:lnTo>
                    <a:pt x="7088493" y="2905429"/>
                  </a:lnTo>
                  <a:lnTo>
                    <a:pt x="7091159" y="2906566"/>
                  </a:lnTo>
                  <a:lnTo>
                    <a:pt x="7094061" y="2906228"/>
                  </a:lnTo>
                  <a:lnTo>
                    <a:pt x="7096914" y="2905081"/>
                  </a:lnTo>
                  <a:lnTo>
                    <a:pt x="7102286" y="2902645"/>
                  </a:lnTo>
                  <a:lnTo>
                    <a:pt x="7104512" y="2896503"/>
                  </a:lnTo>
                  <a:lnTo>
                    <a:pt x="7102076" y="2891131"/>
                  </a:lnTo>
                  <a:lnTo>
                    <a:pt x="7101312" y="2889229"/>
                  </a:lnTo>
                  <a:lnTo>
                    <a:pt x="7098876" y="2883857"/>
                  </a:lnTo>
                  <a:close/>
                </a:path>
                <a:path w="20053300" h="6235700">
                  <a:moveTo>
                    <a:pt x="13604765" y="5625569"/>
                  </a:moveTo>
                  <a:lnTo>
                    <a:pt x="13598623" y="5623343"/>
                  </a:lnTo>
                  <a:lnTo>
                    <a:pt x="13585786" y="5628503"/>
                  </a:lnTo>
                  <a:lnTo>
                    <a:pt x="13584178" y="5632940"/>
                  </a:lnTo>
                  <a:lnTo>
                    <a:pt x="13583560" y="5634645"/>
                  </a:lnTo>
                  <a:lnTo>
                    <a:pt x="13585662" y="5639876"/>
                  </a:lnTo>
                  <a:lnTo>
                    <a:pt x="13586951" y="5642395"/>
                  </a:lnTo>
                  <a:lnTo>
                    <a:pt x="13588857" y="5644390"/>
                  </a:lnTo>
                  <a:lnTo>
                    <a:pt x="13591191" y="5645385"/>
                  </a:lnTo>
                  <a:lnTo>
                    <a:pt x="13591049" y="5645719"/>
                  </a:lnTo>
                  <a:lnTo>
                    <a:pt x="13593714" y="5646856"/>
                  </a:lnTo>
                  <a:lnTo>
                    <a:pt x="13596475" y="5646851"/>
                  </a:lnTo>
                  <a:lnTo>
                    <a:pt x="13606934" y="5642647"/>
                  </a:lnTo>
                  <a:lnTo>
                    <a:pt x="13608543" y="5638211"/>
                  </a:lnTo>
                  <a:lnTo>
                    <a:pt x="13609161" y="5636506"/>
                  </a:lnTo>
                  <a:lnTo>
                    <a:pt x="13604765" y="5625569"/>
                  </a:lnTo>
                  <a:close/>
                </a:path>
                <a:path w="20053300" h="6235700">
                  <a:moveTo>
                    <a:pt x="7063012" y="2806314"/>
                  </a:moveTo>
                  <a:lnTo>
                    <a:pt x="7056870" y="2804088"/>
                  </a:lnTo>
                  <a:lnTo>
                    <a:pt x="7046125" y="2808960"/>
                  </a:lnTo>
                  <a:lnTo>
                    <a:pt x="7043898" y="2815101"/>
                  </a:lnTo>
                  <a:lnTo>
                    <a:pt x="7046334" y="2820473"/>
                  </a:lnTo>
                  <a:lnTo>
                    <a:pt x="7048055" y="2824754"/>
                  </a:lnTo>
                  <a:lnTo>
                    <a:pt x="7050103" y="2826416"/>
                  </a:lnTo>
                  <a:lnTo>
                    <a:pt x="7055437" y="2828691"/>
                  </a:lnTo>
                  <a:lnTo>
                    <a:pt x="7058196" y="2828685"/>
                  </a:lnTo>
                  <a:lnTo>
                    <a:pt x="7061049" y="2827538"/>
                  </a:lnTo>
                  <a:lnTo>
                    <a:pt x="7066422" y="2825102"/>
                  </a:lnTo>
                  <a:lnTo>
                    <a:pt x="7068647" y="2818961"/>
                  </a:lnTo>
                  <a:lnTo>
                    <a:pt x="7066212" y="2813588"/>
                  </a:lnTo>
                  <a:lnTo>
                    <a:pt x="7065447" y="2811686"/>
                  </a:lnTo>
                  <a:lnTo>
                    <a:pt x="7063012" y="2806314"/>
                  </a:lnTo>
                  <a:close/>
                </a:path>
                <a:path w="20053300" h="6235700">
                  <a:moveTo>
                    <a:pt x="2275913" y="756416"/>
                  </a:moveTo>
                  <a:lnTo>
                    <a:pt x="2257378" y="769389"/>
                  </a:lnTo>
                  <a:lnTo>
                    <a:pt x="2260432" y="774238"/>
                  </a:lnTo>
                  <a:lnTo>
                    <a:pt x="2261196" y="776139"/>
                  </a:lnTo>
                  <a:lnTo>
                    <a:pt x="2263054" y="777326"/>
                  </a:lnTo>
                  <a:lnTo>
                    <a:pt x="2264720" y="778036"/>
                  </a:lnTo>
                  <a:lnTo>
                    <a:pt x="2265196" y="777845"/>
                  </a:lnTo>
                  <a:lnTo>
                    <a:pt x="2268195" y="779125"/>
                  </a:lnTo>
                  <a:lnTo>
                    <a:pt x="2272097" y="779214"/>
                  </a:lnTo>
                  <a:lnTo>
                    <a:pt x="2275043" y="776925"/>
                  </a:lnTo>
                  <a:lnTo>
                    <a:pt x="2276754" y="775686"/>
                  </a:lnTo>
                  <a:lnTo>
                    <a:pt x="2281411" y="772156"/>
                  </a:lnTo>
                  <a:lnTo>
                    <a:pt x="2282495" y="765922"/>
                  </a:lnTo>
                  <a:lnTo>
                    <a:pt x="2279441" y="761073"/>
                  </a:lnTo>
                  <a:lnTo>
                    <a:pt x="2275913" y="756416"/>
                  </a:lnTo>
                  <a:close/>
                </a:path>
                <a:path w="20053300" h="6235700">
                  <a:moveTo>
                    <a:pt x="13682740" y="5591464"/>
                  </a:moveTo>
                  <a:lnTo>
                    <a:pt x="13676739" y="5588905"/>
                  </a:lnTo>
                  <a:lnTo>
                    <a:pt x="13671367" y="5591340"/>
                  </a:lnTo>
                  <a:lnTo>
                    <a:pt x="13669466" y="5592105"/>
                  </a:lnTo>
                  <a:lnTo>
                    <a:pt x="13664093" y="5594542"/>
                  </a:lnTo>
                  <a:lnTo>
                    <a:pt x="13661534" y="5600540"/>
                  </a:lnTo>
                  <a:lnTo>
                    <a:pt x="13663971" y="5605912"/>
                  </a:lnTo>
                  <a:lnTo>
                    <a:pt x="13665259" y="5608432"/>
                  </a:lnTo>
                  <a:lnTo>
                    <a:pt x="13667166" y="5610428"/>
                  </a:lnTo>
                  <a:lnTo>
                    <a:pt x="13672165" y="5612560"/>
                  </a:lnTo>
                  <a:lnTo>
                    <a:pt x="13674924" y="5612555"/>
                  </a:lnTo>
                  <a:lnTo>
                    <a:pt x="13679679" y="5610644"/>
                  </a:lnTo>
                  <a:lnTo>
                    <a:pt x="13685053" y="5608209"/>
                  </a:lnTo>
                  <a:lnTo>
                    <a:pt x="13687612" y="5602210"/>
                  </a:lnTo>
                  <a:lnTo>
                    <a:pt x="13682740" y="5591464"/>
                  </a:lnTo>
                  <a:close/>
                </a:path>
                <a:path w="20053300" h="6235700">
                  <a:moveTo>
                    <a:pt x="7028098" y="2728387"/>
                  </a:moveTo>
                  <a:lnTo>
                    <a:pt x="7022098" y="2725828"/>
                  </a:lnTo>
                  <a:lnTo>
                    <a:pt x="7016725" y="2728265"/>
                  </a:lnTo>
                  <a:lnTo>
                    <a:pt x="7011687" y="2730842"/>
                  </a:lnTo>
                  <a:lnTo>
                    <a:pt x="7009128" y="2736842"/>
                  </a:lnTo>
                  <a:lnTo>
                    <a:pt x="7011563" y="2742215"/>
                  </a:lnTo>
                  <a:lnTo>
                    <a:pt x="7013283" y="2746494"/>
                  </a:lnTo>
                  <a:lnTo>
                    <a:pt x="7015189" y="2748489"/>
                  </a:lnTo>
                  <a:lnTo>
                    <a:pt x="7017523" y="2749485"/>
                  </a:lnTo>
                  <a:lnTo>
                    <a:pt x="7017999" y="2749294"/>
                  </a:lnTo>
                  <a:lnTo>
                    <a:pt x="7020665" y="2750431"/>
                  </a:lnTo>
                  <a:lnTo>
                    <a:pt x="7023425" y="2750426"/>
                  </a:lnTo>
                  <a:lnTo>
                    <a:pt x="7026277" y="2749279"/>
                  </a:lnTo>
                  <a:lnTo>
                    <a:pt x="7031317" y="2746701"/>
                  </a:lnTo>
                  <a:lnTo>
                    <a:pt x="7033876" y="2740702"/>
                  </a:lnTo>
                  <a:lnTo>
                    <a:pt x="7031440" y="2735330"/>
                  </a:lnTo>
                  <a:lnTo>
                    <a:pt x="7030676" y="2733427"/>
                  </a:lnTo>
                  <a:lnTo>
                    <a:pt x="7028098" y="2728387"/>
                  </a:lnTo>
                  <a:close/>
                </a:path>
                <a:path w="20053300" h="6235700">
                  <a:moveTo>
                    <a:pt x="2346727" y="708621"/>
                  </a:moveTo>
                  <a:lnTo>
                    <a:pt x="2340491" y="707537"/>
                  </a:lnTo>
                  <a:lnTo>
                    <a:pt x="2335644" y="710590"/>
                  </a:lnTo>
                  <a:lnTo>
                    <a:pt x="2333933" y="711830"/>
                  </a:lnTo>
                  <a:lnTo>
                    <a:pt x="2328942" y="715217"/>
                  </a:lnTo>
                  <a:lnTo>
                    <a:pt x="2338534" y="731521"/>
                  </a:lnTo>
                  <a:lnTo>
                    <a:pt x="2342245" y="731133"/>
                  </a:lnTo>
                  <a:lnTo>
                    <a:pt x="2345382" y="729321"/>
                  </a:lnTo>
                  <a:lnTo>
                    <a:pt x="2347093" y="728080"/>
                  </a:lnTo>
                  <a:lnTo>
                    <a:pt x="2352083" y="724694"/>
                  </a:lnTo>
                  <a:lnTo>
                    <a:pt x="2353167" y="718459"/>
                  </a:lnTo>
                  <a:lnTo>
                    <a:pt x="2350114" y="713610"/>
                  </a:lnTo>
                  <a:lnTo>
                    <a:pt x="2346727" y="708621"/>
                  </a:lnTo>
                  <a:close/>
                </a:path>
                <a:path w="20053300" h="6235700">
                  <a:moveTo>
                    <a:pt x="13760714" y="5557359"/>
                  </a:moveTo>
                  <a:lnTo>
                    <a:pt x="13754715" y="5554801"/>
                  </a:lnTo>
                  <a:lnTo>
                    <a:pt x="13749343" y="5557236"/>
                  </a:lnTo>
                  <a:lnTo>
                    <a:pt x="13747440" y="5558000"/>
                  </a:lnTo>
                  <a:lnTo>
                    <a:pt x="13742067" y="5560435"/>
                  </a:lnTo>
                  <a:lnTo>
                    <a:pt x="13739509" y="5566435"/>
                  </a:lnTo>
                  <a:lnTo>
                    <a:pt x="13741944" y="5571808"/>
                  </a:lnTo>
                  <a:lnTo>
                    <a:pt x="13743236" y="5574330"/>
                  </a:lnTo>
                  <a:lnTo>
                    <a:pt x="13745141" y="5576323"/>
                  </a:lnTo>
                  <a:lnTo>
                    <a:pt x="13750140" y="5578456"/>
                  </a:lnTo>
                  <a:lnTo>
                    <a:pt x="13752900" y="5578452"/>
                  </a:lnTo>
                  <a:lnTo>
                    <a:pt x="13757654" y="5576540"/>
                  </a:lnTo>
                  <a:lnTo>
                    <a:pt x="13763027" y="5574103"/>
                  </a:lnTo>
                  <a:lnTo>
                    <a:pt x="13765586" y="5568105"/>
                  </a:lnTo>
                  <a:lnTo>
                    <a:pt x="13760714" y="5557359"/>
                  </a:lnTo>
                  <a:close/>
                </a:path>
                <a:path w="20053300" h="6235700">
                  <a:moveTo>
                    <a:pt x="6993184" y="2650463"/>
                  </a:moveTo>
                  <a:lnTo>
                    <a:pt x="6987185" y="2647904"/>
                  </a:lnTo>
                  <a:lnTo>
                    <a:pt x="6976440" y="2652774"/>
                  </a:lnTo>
                  <a:lnTo>
                    <a:pt x="6973881" y="2658774"/>
                  </a:lnTo>
                  <a:lnTo>
                    <a:pt x="6976316" y="2664147"/>
                  </a:lnTo>
                  <a:lnTo>
                    <a:pt x="6977080" y="2666049"/>
                  </a:lnTo>
                  <a:lnTo>
                    <a:pt x="6978370" y="2668568"/>
                  </a:lnTo>
                  <a:lnTo>
                    <a:pt x="6980277" y="2670564"/>
                  </a:lnTo>
                  <a:lnTo>
                    <a:pt x="6985276" y="2672696"/>
                  </a:lnTo>
                  <a:lnTo>
                    <a:pt x="6988036" y="2672691"/>
                  </a:lnTo>
                  <a:lnTo>
                    <a:pt x="6990889" y="2671544"/>
                  </a:lnTo>
                  <a:lnTo>
                    <a:pt x="6996261" y="2669109"/>
                  </a:lnTo>
                  <a:lnTo>
                    <a:pt x="6998820" y="2663109"/>
                  </a:lnTo>
                  <a:lnTo>
                    <a:pt x="6996384" y="2657737"/>
                  </a:lnTo>
                  <a:lnTo>
                    <a:pt x="6995619" y="2655834"/>
                  </a:lnTo>
                  <a:lnTo>
                    <a:pt x="6993184" y="2650463"/>
                  </a:lnTo>
                  <a:close/>
                </a:path>
                <a:path w="20053300" h="6235700">
                  <a:moveTo>
                    <a:pt x="2418590" y="662059"/>
                  </a:moveTo>
                  <a:lnTo>
                    <a:pt x="2412022" y="660834"/>
                  </a:lnTo>
                  <a:lnTo>
                    <a:pt x="2407174" y="663887"/>
                  </a:lnTo>
                  <a:lnTo>
                    <a:pt x="2405463" y="665127"/>
                  </a:lnTo>
                  <a:lnTo>
                    <a:pt x="2400615" y="668180"/>
                  </a:lnTo>
                  <a:lnTo>
                    <a:pt x="2410064" y="684817"/>
                  </a:lnTo>
                  <a:lnTo>
                    <a:pt x="2413775" y="684431"/>
                  </a:lnTo>
                  <a:lnTo>
                    <a:pt x="2416912" y="682617"/>
                  </a:lnTo>
                  <a:lnTo>
                    <a:pt x="2418623" y="681377"/>
                  </a:lnTo>
                  <a:lnTo>
                    <a:pt x="2423471" y="678324"/>
                  </a:lnTo>
                  <a:lnTo>
                    <a:pt x="2424697" y="671756"/>
                  </a:lnTo>
                  <a:lnTo>
                    <a:pt x="2418590" y="662059"/>
                  </a:lnTo>
                  <a:close/>
                </a:path>
                <a:path w="20053300" h="6235700">
                  <a:moveTo>
                    <a:pt x="13838972" y="5522587"/>
                  </a:moveTo>
                  <a:lnTo>
                    <a:pt x="13832974" y="5520029"/>
                  </a:lnTo>
                  <a:lnTo>
                    <a:pt x="13827602" y="5522464"/>
                  </a:lnTo>
                  <a:lnTo>
                    <a:pt x="13825701" y="5523229"/>
                  </a:lnTo>
                  <a:lnTo>
                    <a:pt x="13820661" y="5525807"/>
                  </a:lnTo>
                  <a:lnTo>
                    <a:pt x="13818101" y="5531806"/>
                  </a:lnTo>
                  <a:lnTo>
                    <a:pt x="13820536" y="5537179"/>
                  </a:lnTo>
                  <a:lnTo>
                    <a:pt x="13821491" y="5539557"/>
                  </a:lnTo>
                  <a:lnTo>
                    <a:pt x="13823399" y="5541551"/>
                  </a:lnTo>
                  <a:lnTo>
                    <a:pt x="13825731" y="5542546"/>
                  </a:lnTo>
                  <a:lnTo>
                    <a:pt x="13826208" y="5542355"/>
                  </a:lnTo>
                  <a:lnTo>
                    <a:pt x="13828874" y="5543493"/>
                  </a:lnTo>
                  <a:lnTo>
                    <a:pt x="13831634" y="5543489"/>
                  </a:lnTo>
                  <a:lnTo>
                    <a:pt x="13836388" y="5541577"/>
                  </a:lnTo>
                  <a:lnTo>
                    <a:pt x="13841429" y="5538998"/>
                  </a:lnTo>
                  <a:lnTo>
                    <a:pt x="13843986" y="5533000"/>
                  </a:lnTo>
                  <a:lnTo>
                    <a:pt x="13841551" y="5527626"/>
                  </a:lnTo>
                  <a:lnTo>
                    <a:pt x="13838972" y="5522587"/>
                  </a:lnTo>
                  <a:close/>
                </a:path>
                <a:path w="20053300" h="6235700">
                  <a:moveTo>
                    <a:pt x="6959079" y="2572488"/>
                  </a:moveTo>
                  <a:lnTo>
                    <a:pt x="6953080" y="2569928"/>
                  </a:lnTo>
                  <a:lnTo>
                    <a:pt x="6942335" y="2574800"/>
                  </a:lnTo>
                  <a:lnTo>
                    <a:pt x="6940109" y="2580942"/>
                  </a:lnTo>
                  <a:lnTo>
                    <a:pt x="6942976" y="2588074"/>
                  </a:lnTo>
                  <a:lnTo>
                    <a:pt x="6944265" y="2590594"/>
                  </a:lnTo>
                  <a:lnTo>
                    <a:pt x="6946171" y="2592588"/>
                  </a:lnTo>
                  <a:lnTo>
                    <a:pt x="6951171" y="2594721"/>
                  </a:lnTo>
                  <a:lnTo>
                    <a:pt x="6953931" y="2594718"/>
                  </a:lnTo>
                  <a:lnTo>
                    <a:pt x="6956784" y="2593570"/>
                  </a:lnTo>
                  <a:lnTo>
                    <a:pt x="6962157" y="2591134"/>
                  </a:lnTo>
                  <a:lnTo>
                    <a:pt x="6964382" y="2584993"/>
                  </a:lnTo>
                  <a:lnTo>
                    <a:pt x="6961515" y="2577860"/>
                  </a:lnTo>
                  <a:lnTo>
                    <a:pt x="6959079" y="2572488"/>
                  </a:lnTo>
                  <a:close/>
                </a:path>
                <a:path w="20053300" h="6235700">
                  <a:moveTo>
                    <a:pt x="2490835" y="616451"/>
                  </a:moveTo>
                  <a:lnTo>
                    <a:pt x="2484410" y="614890"/>
                  </a:lnTo>
                  <a:lnTo>
                    <a:pt x="2479561" y="617945"/>
                  </a:lnTo>
                  <a:lnTo>
                    <a:pt x="2477850" y="619185"/>
                  </a:lnTo>
                  <a:lnTo>
                    <a:pt x="2473003" y="622237"/>
                  </a:lnTo>
                  <a:lnTo>
                    <a:pt x="2482118" y="638733"/>
                  </a:lnTo>
                  <a:lnTo>
                    <a:pt x="2485687" y="638679"/>
                  </a:lnTo>
                  <a:lnTo>
                    <a:pt x="2488824" y="636866"/>
                  </a:lnTo>
                  <a:lnTo>
                    <a:pt x="2490535" y="635626"/>
                  </a:lnTo>
                  <a:lnTo>
                    <a:pt x="2495383" y="632572"/>
                  </a:lnTo>
                  <a:lnTo>
                    <a:pt x="2496942" y="626147"/>
                  </a:lnTo>
                  <a:lnTo>
                    <a:pt x="2490835" y="616451"/>
                  </a:lnTo>
                  <a:close/>
                </a:path>
                <a:path w="20053300" h="6235700">
                  <a:moveTo>
                    <a:pt x="13916850" y="5486865"/>
                  </a:moveTo>
                  <a:lnTo>
                    <a:pt x="13910707" y="5484639"/>
                  </a:lnTo>
                  <a:lnTo>
                    <a:pt x="13905336" y="5487075"/>
                  </a:lnTo>
                  <a:lnTo>
                    <a:pt x="13903433" y="5487839"/>
                  </a:lnTo>
                  <a:lnTo>
                    <a:pt x="13898061" y="5490275"/>
                  </a:lnTo>
                  <a:lnTo>
                    <a:pt x="13895837" y="5496417"/>
                  </a:lnTo>
                  <a:lnTo>
                    <a:pt x="13898272" y="5501790"/>
                  </a:lnTo>
                  <a:lnTo>
                    <a:pt x="13899086" y="5504500"/>
                  </a:lnTo>
                  <a:lnTo>
                    <a:pt x="13901134" y="5506162"/>
                  </a:lnTo>
                  <a:lnTo>
                    <a:pt x="13903467" y="5507158"/>
                  </a:lnTo>
                  <a:lnTo>
                    <a:pt x="13903943" y="5506966"/>
                  </a:lnTo>
                  <a:lnTo>
                    <a:pt x="13906610" y="5508104"/>
                  </a:lnTo>
                  <a:lnTo>
                    <a:pt x="13909368" y="5508098"/>
                  </a:lnTo>
                  <a:lnTo>
                    <a:pt x="13914124" y="5506188"/>
                  </a:lnTo>
                  <a:lnTo>
                    <a:pt x="13919496" y="5503753"/>
                  </a:lnTo>
                  <a:lnTo>
                    <a:pt x="13921721" y="5497611"/>
                  </a:lnTo>
                  <a:lnTo>
                    <a:pt x="13916850" y="5486865"/>
                  </a:lnTo>
                  <a:close/>
                </a:path>
                <a:path w="20053300" h="6235700">
                  <a:moveTo>
                    <a:pt x="6925593" y="2493989"/>
                  </a:moveTo>
                  <a:lnTo>
                    <a:pt x="6919451" y="2491764"/>
                  </a:lnTo>
                  <a:lnTo>
                    <a:pt x="6908515" y="2496160"/>
                  </a:lnTo>
                  <a:lnTo>
                    <a:pt x="6906289" y="2502300"/>
                  </a:lnTo>
                  <a:lnTo>
                    <a:pt x="6909155" y="2509433"/>
                  </a:lnTo>
                  <a:lnTo>
                    <a:pt x="6910444" y="2511952"/>
                  </a:lnTo>
                  <a:lnTo>
                    <a:pt x="6912351" y="2513948"/>
                  </a:lnTo>
                  <a:lnTo>
                    <a:pt x="6914684" y="2514943"/>
                  </a:lnTo>
                  <a:lnTo>
                    <a:pt x="6914542" y="2515276"/>
                  </a:lnTo>
                  <a:lnTo>
                    <a:pt x="6917208" y="2516414"/>
                  </a:lnTo>
                  <a:lnTo>
                    <a:pt x="6919968" y="2516409"/>
                  </a:lnTo>
                  <a:lnTo>
                    <a:pt x="6928527" y="2512968"/>
                  </a:lnTo>
                  <a:lnTo>
                    <a:pt x="6930753" y="2506827"/>
                  </a:lnTo>
                  <a:lnTo>
                    <a:pt x="6925593" y="2493989"/>
                  </a:lnTo>
                  <a:close/>
                </a:path>
                <a:path w="20053300" h="6235700">
                  <a:moveTo>
                    <a:pt x="13994252" y="5451334"/>
                  </a:moveTo>
                  <a:lnTo>
                    <a:pt x="13988109" y="5449108"/>
                  </a:lnTo>
                  <a:lnTo>
                    <a:pt x="13982737" y="5451543"/>
                  </a:lnTo>
                  <a:lnTo>
                    <a:pt x="13980836" y="5452309"/>
                  </a:lnTo>
                  <a:lnTo>
                    <a:pt x="13975462" y="5454745"/>
                  </a:lnTo>
                  <a:lnTo>
                    <a:pt x="13973236" y="5460885"/>
                  </a:lnTo>
                  <a:lnTo>
                    <a:pt x="13975671" y="5466258"/>
                  </a:lnTo>
                  <a:lnTo>
                    <a:pt x="13976627" y="5468636"/>
                  </a:lnTo>
                  <a:lnTo>
                    <a:pt x="13978676" y="5470298"/>
                  </a:lnTo>
                  <a:lnTo>
                    <a:pt x="13981008" y="5471293"/>
                  </a:lnTo>
                  <a:lnTo>
                    <a:pt x="13981201" y="5471768"/>
                  </a:lnTo>
                  <a:lnTo>
                    <a:pt x="13983867" y="5472905"/>
                  </a:lnTo>
                  <a:lnTo>
                    <a:pt x="13986769" y="5472568"/>
                  </a:lnTo>
                  <a:lnTo>
                    <a:pt x="13991524" y="5470656"/>
                  </a:lnTo>
                  <a:lnTo>
                    <a:pt x="13996897" y="5468221"/>
                  </a:lnTo>
                  <a:lnTo>
                    <a:pt x="13999124" y="5462080"/>
                  </a:lnTo>
                  <a:lnTo>
                    <a:pt x="13994252" y="5451334"/>
                  </a:lnTo>
                  <a:close/>
                </a:path>
                <a:path w="20053300" h="6235700">
                  <a:moveTo>
                    <a:pt x="2562796" y="571507"/>
                  </a:moveTo>
                  <a:lnTo>
                    <a:pt x="2556370" y="569948"/>
                  </a:lnTo>
                  <a:lnTo>
                    <a:pt x="2551522" y="573001"/>
                  </a:lnTo>
                  <a:lnTo>
                    <a:pt x="2549812" y="574241"/>
                  </a:lnTo>
                  <a:lnTo>
                    <a:pt x="2544963" y="577295"/>
                  </a:lnTo>
                  <a:lnTo>
                    <a:pt x="2554413" y="593932"/>
                  </a:lnTo>
                  <a:lnTo>
                    <a:pt x="2557648" y="593736"/>
                  </a:lnTo>
                  <a:lnTo>
                    <a:pt x="2560785" y="591923"/>
                  </a:lnTo>
                  <a:lnTo>
                    <a:pt x="2562496" y="590683"/>
                  </a:lnTo>
                  <a:lnTo>
                    <a:pt x="2567344" y="587630"/>
                  </a:lnTo>
                  <a:lnTo>
                    <a:pt x="2568903" y="581202"/>
                  </a:lnTo>
                  <a:lnTo>
                    <a:pt x="2562796" y="571507"/>
                  </a:lnTo>
                  <a:close/>
                </a:path>
                <a:path w="20053300" h="6235700">
                  <a:moveTo>
                    <a:pt x="6892439" y="2415632"/>
                  </a:moveTo>
                  <a:lnTo>
                    <a:pt x="6886297" y="2413406"/>
                  </a:lnTo>
                  <a:lnTo>
                    <a:pt x="6875361" y="2417802"/>
                  </a:lnTo>
                  <a:lnTo>
                    <a:pt x="6873135" y="2423944"/>
                  </a:lnTo>
                  <a:lnTo>
                    <a:pt x="6876002" y="2431076"/>
                  </a:lnTo>
                  <a:lnTo>
                    <a:pt x="6877291" y="2433595"/>
                  </a:lnTo>
                  <a:lnTo>
                    <a:pt x="6879197" y="2435590"/>
                  </a:lnTo>
                  <a:lnTo>
                    <a:pt x="6881530" y="2436585"/>
                  </a:lnTo>
                  <a:lnTo>
                    <a:pt x="6881388" y="2436919"/>
                  </a:lnTo>
                  <a:lnTo>
                    <a:pt x="6884054" y="2438056"/>
                  </a:lnTo>
                  <a:lnTo>
                    <a:pt x="6886814" y="2438051"/>
                  </a:lnTo>
                  <a:lnTo>
                    <a:pt x="6895372" y="2434612"/>
                  </a:lnTo>
                  <a:lnTo>
                    <a:pt x="6897599" y="2428469"/>
                  </a:lnTo>
                  <a:lnTo>
                    <a:pt x="6892439" y="2415632"/>
                  </a:lnTo>
                  <a:close/>
                </a:path>
                <a:path w="20053300" h="6235700">
                  <a:moveTo>
                    <a:pt x="14071935" y="5415136"/>
                  </a:moveTo>
                  <a:lnTo>
                    <a:pt x="14065796" y="5412911"/>
                  </a:lnTo>
                  <a:lnTo>
                    <a:pt x="14060422" y="5415347"/>
                  </a:lnTo>
                  <a:lnTo>
                    <a:pt x="14058522" y="5416111"/>
                  </a:lnTo>
                  <a:lnTo>
                    <a:pt x="14053149" y="5418547"/>
                  </a:lnTo>
                  <a:lnTo>
                    <a:pt x="14050921" y="5424688"/>
                  </a:lnTo>
                  <a:lnTo>
                    <a:pt x="14053358" y="5430060"/>
                  </a:lnTo>
                  <a:lnTo>
                    <a:pt x="14054313" y="5432438"/>
                  </a:lnTo>
                  <a:lnTo>
                    <a:pt x="14056362" y="5434100"/>
                  </a:lnTo>
                  <a:lnTo>
                    <a:pt x="14061028" y="5436090"/>
                  </a:lnTo>
                  <a:lnTo>
                    <a:pt x="14064264" y="5435895"/>
                  </a:lnTo>
                  <a:lnTo>
                    <a:pt x="14074249" y="5431881"/>
                  </a:lnTo>
                  <a:lnTo>
                    <a:pt x="14076474" y="5425738"/>
                  </a:lnTo>
                  <a:lnTo>
                    <a:pt x="14074038" y="5420367"/>
                  </a:lnTo>
                  <a:lnTo>
                    <a:pt x="14071935" y="5415136"/>
                  </a:lnTo>
                  <a:close/>
                </a:path>
                <a:path w="20053300" h="6235700">
                  <a:moveTo>
                    <a:pt x="6859760" y="2337084"/>
                  </a:moveTo>
                  <a:lnTo>
                    <a:pt x="6853761" y="2334525"/>
                  </a:lnTo>
                  <a:lnTo>
                    <a:pt x="6848531" y="2336627"/>
                  </a:lnTo>
                  <a:lnTo>
                    <a:pt x="6843158" y="2339063"/>
                  </a:lnTo>
                  <a:lnTo>
                    <a:pt x="6840599" y="2345062"/>
                  </a:lnTo>
                  <a:lnTo>
                    <a:pt x="6843466" y="2352194"/>
                  </a:lnTo>
                  <a:lnTo>
                    <a:pt x="6844754" y="2354714"/>
                  </a:lnTo>
                  <a:lnTo>
                    <a:pt x="6846661" y="2356709"/>
                  </a:lnTo>
                  <a:lnTo>
                    <a:pt x="6848994" y="2357705"/>
                  </a:lnTo>
                  <a:lnTo>
                    <a:pt x="6849186" y="2358180"/>
                  </a:lnTo>
                  <a:lnTo>
                    <a:pt x="6851519" y="2359176"/>
                  </a:lnTo>
                  <a:lnTo>
                    <a:pt x="6854278" y="2359170"/>
                  </a:lnTo>
                  <a:lnTo>
                    <a:pt x="6862837" y="2355730"/>
                  </a:lnTo>
                  <a:lnTo>
                    <a:pt x="6865063" y="2349588"/>
                  </a:lnTo>
                  <a:lnTo>
                    <a:pt x="6862195" y="2342456"/>
                  </a:lnTo>
                  <a:lnTo>
                    <a:pt x="6859760" y="2337084"/>
                  </a:lnTo>
                  <a:close/>
                </a:path>
                <a:path w="20053300" h="6235700">
                  <a:moveTo>
                    <a:pt x="2636615" y="527751"/>
                  </a:moveTo>
                  <a:lnTo>
                    <a:pt x="2630331" y="525858"/>
                  </a:lnTo>
                  <a:lnTo>
                    <a:pt x="2625483" y="528911"/>
                  </a:lnTo>
                  <a:lnTo>
                    <a:pt x="2623772" y="530152"/>
                  </a:lnTo>
                  <a:lnTo>
                    <a:pt x="2618924" y="533205"/>
                  </a:lnTo>
                  <a:lnTo>
                    <a:pt x="2617242" y="538790"/>
                  </a:lnTo>
                  <a:lnTo>
                    <a:pt x="2617032" y="539489"/>
                  </a:lnTo>
                  <a:lnTo>
                    <a:pt x="2620085" y="544336"/>
                  </a:lnTo>
                  <a:lnTo>
                    <a:pt x="2621183" y="546380"/>
                  </a:lnTo>
                  <a:lnTo>
                    <a:pt x="2622899" y="547900"/>
                  </a:lnTo>
                  <a:lnTo>
                    <a:pt x="2627898" y="550033"/>
                  </a:lnTo>
                  <a:lnTo>
                    <a:pt x="2631133" y="549837"/>
                  </a:lnTo>
                  <a:lnTo>
                    <a:pt x="2634270" y="548024"/>
                  </a:lnTo>
                  <a:lnTo>
                    <a:pt x="2635981" y="546784"/>
                  </a:lnTo>
                  <a:lnTo>
                    <a:pt x="2640829" y="543731"/>
                  </a:lnTo>
                  <a:lnTo>
                    <a:pt x="2642512" y="538145"/>
                  </a:lnTo>
                  <a:lnTo>
                    <a:pt x="2642722" y="537447"/>
                  </a:lnTo>
                  <a:lnTo>
                    <a:pt x="2636615" y="527751"/>
                  </a:lnTo>
                  <a:close/>
                </a:path>
                <a:path w="20053300" h="6235700">
                  <a:moveTo>
                    <a:pt x="6827224" y="2258202"/>
                  </a:moveTo>
                  <a:lnTo>
                    <a:pt x="6821225" y="2255643"/>
                  </a:lnTo>
                  <a:lnTo>
                    <a:pt x="6815994" y="2257745"/>
                  </a:lnTo>
                  <a:lnTo>
                    <a:pt x="6810621" y="2260181"/>
                  </a:lnTo>
                  <a:lnTo>
                    <a:pt x="6808062" y="2266181"/>
                  </a:lnTo>
                  <a:lnTo>
                    <a:pt x="6810929" y="2273313"/>
                  </a:lnTo>
                  <a:lnTo>
                    <a:pt x="6812218" y="2275833"/>
                  </a:lnTo>
                  <a:lnTo>
                    <a:pt x="6814125" y="2277829"/>
                  </a:lnTo>
                  <a:lnTo>
                    <a:pt x="6816458" y="2278824"/>
                  </a:lnTo>
                  <a:lnTo>
                    <a:pt x="6816649" y="2279299"/>
                  </a:lnTo>
                  <a:lnTo>
                    <a:pt x="6818982" y="2280294"/>
                  </a:lnTo>
                  <a:lnTo>
                    <a:pt x="6821742" y="2280290"/>
                  </a:lnTo>
                  <a:lnTo>
                    <a:pt x="6830301" y="2276848"/>
                  </a:lnTo>
                  <a:lnTo>
                    <a:pt x="6832527" y="2270708"/>
                  </a:lnTo>
                  <a:lnTo>
                    <a:pt x="6829660" y="2263574"/>
                  </a:lnTo>
                  <a:lnTo>
                    <a:pt x="6827224" y="2258202"/>
                  </a:lnTo>
                  <a:close/>
                </a:path>
                <a:path w="20053300" h="6235700">
                  <a:moveTo>
                    <a:pt x="14148957" y="5378655"/>
                  </a:moveTo>
                  <a:lnTo>
                    <a:pt x="14142480" y="5376286"/>
                  </a:lnTo>
                  <a:lnTo>
                    <a:pt x="14137442" y="5378864"/>
                  </a:lnTo>
                  <a:lnTo>
                    <a:pt x="14135541" y="5379629"/>
                  </a:lnTo>
                  <a:lnTo>
                    <a:pt x="14130643" y="5381873"/>
                  </a:lnTo>
                  <a:lnTo>
                    <a:pt x="14128275" y="5388348"/>
                  </a:lnTo>
                  <a:lnTo>
                    <a:pt x="14130853" y="5393387"/>
                  </a:lnTo>
                  <a:lnTo>
                    <a:pt x="14131809" y="5395765"/>
                  </a:lnTo>
                  <a:lnTo>
                    <a:pt x="14133857" y="5397426"/>
                  </a:lnTo>
                  <a:lnTo>
                    <a:pt x="14138523" y="5399417"/>
                  </a:lnTo>
                  <a:lnTo>
                    <a:pt x="14141760" y="5399221"/>
                  </a:lnTo>
                  <a:lnTo>
                    <a:pt x="14146513" y="5397310"/>
                  </a:lnTo>
                  <a:lnTo>
                    <a:pt x="14151410" y="5395066"/>
                  </a:lnTo>
                  <a:lnTo>
                    <a:pt x="14153780" y="5388590"/>
                  </a:lnTo>
                  <a:lnTo>
                    <a:pt x="14151201" y="5383551"/>
                  </a:lnTo>
                  <a:lnTo>
                    <a:pt x="14148957" y="5378655"/>
                  </a:lnTo>
                  <a:close/>
                </a:path>
                <a:path w="20053300" h="6235700">
                  <a:moveTo>
                    <a:pt x="2711674" y="485705"/>
                  </a:moveTo>
                  <a:lnTo>
                    <a:pt x="2705390" y="483812"/>
                  </a:lnTo>
                  <a:lnTo>
                    <a:pt x="2700209" y="486723"/>
                  </a:lnTo>
                  <a:lnTo>
                    <a:pt x="2698165" y="487822"/>
                  </a:lnTo>
                  <a:lnTo>
                    <a:pt x="2693126" y="490399"/>
                  </a:lnTo>
                  <a:lnTo>
                    <a:pt x="2691233" y="496683"/>
                  </a:lnTo>
                  <a:lnTo>
                    <a:pt x="2694144" y="501864"/>
                  </a:lnTo>
                  <a:lnTo>
                    <a:pt x="2695242" y="503908"/>
                  </a:lnTo>
                  <a:lnTo>
                    <a:pt x="2696957" y="505428"/>
                  </a:lnTo>
                  <a:lnTo>
                    <a:pt x="2702290" y="507703"/>
                  </a:lnTo>
                  <a:lnTo>
                    <a:pt x="2705525" y="507507"/>
                  </a:lnTo>
                  <a:lnTo>
                    <a:pt x="2708520" y="506027"/>
                  </a:lnTo>
                  <a:lnTo>
                    <a:pt x="2710231" y="504787"/>
                  </a:lnTo>
                  <a:lnTo>
                    <a:pt x="2715270" y="502209"/>
                  </a:lnTo>
                  <a:lnTo>
                    <a:pt x="2717163" y="495926"/>
                  </a:lnTo>
                  <a:lnTo>
                    <a:pt x="2714252" y="490744"/>
                  </a:lnTo>
                  <a:lnTo>
                    <a:pt x="2711674" y="485705"/>
                  </a:lnTo>
                  <a:close/>
                </a:path>
                <a:path w="20053300" h="6235700">
                  <a:moveTo>
                    <a:pt x="6794354" y="2179179"/>
                  </a:moveTo>
                  <a:lnTo>
                    <a:pt x="6788212" y="2176953"/>
                  </a:lnTo>
                  <a:lnTo>
                    <a:pt x="6777276" y="2181350"/>
                  </a:lnTo>
                  <a:lnTo>
                    <a:pt x="6775051" y="2187490"/>
                  </a:lnTo>
                  <a:lnTo>
                    <a:pt x="6777918" y="2194624"/>
                  </a:lnTo>
                  <a:lnTo>
                    <a:pt x="6779207" y="2197142"/>
                  </a:lnTo>
                  <a:lnTo>
                    <a:pt x="6781114" y="2199138"/>
                  </a:lnTo>
                  <a:lnTo>
                    <a:pt x="6783447" y="2200133"/>
                  </a:lnTo>
                  <a:lnTo>
                    <a:pt x="6783305" y="2200466"/>
                  </a:lnTo>
                  <a:lnTo>
                    <a:pt x="6785971" y="2201604"/>
                  </a:lnTo>
                  <a:lnTo>
                    <a:pt x="6788731" y="2201599"/>
                  </a:lnTo>
                  <a:lnTo>
                    <a:pt x="6797290" y="2198159"/>
                  </a:lnTo>
                  <a:lnTo>
                    <a:pt x="6799515" y="2192018"/>
                  </a:lnTo>
                  <a:lnTo>
                    <a:pt x="6794354" y="2179179"/>
                  </a:lnTo>
                  <a:close/>
                </a:path>
                <a:path w="20053300" h="6235700">
                  <a:moveTo>
                    <a:pt x="14225927" y="5341363"/>
                  </a:moveTo>
                  <a:lnTo>
                    <a:pt x="14219450" y="5338995"/>
                  </a:lnTo>
                  <a:lnTo>
                    <a:pt x="14214412" y="5341573"/>
                  </a:lnTo>
                  <a:lnTo>
                    <a:pt x="14212511" y="5342338"/>
                  </a:lnTo>
                  <a:lnTo>
                    <a:pt x="14207613" y="5344582"/>
                  </a:lnTo>
                  <a:lnTo>
                    <a:pt x="14205244" y="5351056"/>
                  </a:lnTo>
                  <a:lnTo>
                    <a:pt x="14209111" y="5358615"/>
                  </a:lnTo>
                  <a:lnTo>
                    <a:pt x="14210827" y="5360135"/>
                  </a:lnTo>
                  <a:lnTo>
                    <a:pt x="14215493" y="5362125"/>
                  </a:lnTo>
                  <a:lnTo>
                    <a:pt x="14218729" y="5361930"/>
                  </a:lnTo>
                  <a:lnTo>
                    <a:pt x="14223483" y="5360019"/>
                  </a:lnTo>
                  <a:lnTo>
                    <a:pt x="14228521" y="5357441"/>
                  </a:lnTo>
                  <a:lnTo>
                    <a:pt x="14230748" y="5351300"/>
                  </a:lnTo>
                  <a:lnTo>
                    <a:pt x="14228171" y="5346260"/>
                  </a:lnTo>
                  <a:lnTo>
                    <a:pt x="14225927" y="5341363"/>
                  </a:lnTo>
                  <a:close/>
                </a:path>
                <a:path w="20053300" h="6235700">
                  <a:moveTo>
                    <a:pt x="2785639" y="444375"/>
                  </a:moveTo>
                  <a:lnTo>
                    <a:pt x="2779214" y="442815"/>
                  </a:lnTo>
                  <a:lnTo>
                    <a:pt x="2774174" y="445393"/>
                  </a:lnTo>
                  <a:lnTo>
                    <a:pt x="2772272" y="446158"/>
                  </a:lnTo>
                  <a:lnTo>
                    <a:pt x="2767233" y="448736"/>
                  </a:lnTo>
                  <a:lnTo>
                    <a:pt x="2765674" y="455162"/>
                  </a:lnTo>
                  <a:lnTo>
                    <a:pt x="2768252" y="460200"/>
                  </a:lnTo>
                  <a:lnTo>
                    <a:pt x="2769350" y="462245"/>
                  </a:lnTo>
                  <a:lnTo>
                    <a:pt x="2771398" y="463907"/>
                  </a:lnTo>
                  <a:lnTo>
                    <a:pt x="2773398" y="464760"/>
                  </a:lnTo>
                  <a:lnTo>
                    <a:pt x="2772923" y="464951"/>
                  </a:lnTo>
                  <a:lnTo>
                    <a:pt x="2775922" y="466231"/>
                  </a:lnTo>
                  <a:lnTo>
                    <a:pt x="2779157" y="466035"/>
                  </a:lnTo>
                  <a:lnTo>
                    <a:pt x="2782153" y="464554"/>
                  </a:lnTo>
                  <a:lnTo>
                    <a:pt x="2784197" y="463457"/>
                  </a:lnTo>
                  <a:lnTo>
                    <a:pt x="2789236" y="460878"/>
                  </a:lnTo>
                  <a:lnTo>
                    <a:pt x="2790795" y="454453"/>
                  </a:lnTo>
                  <a:lnTo>
                    <a:pt x="2785639" y="444375"/>
                  </a:lnTo>
                  <a:close/>
                </a:path>
                <a:path w="20053300" h="6235700">
                  <a:moveTo>
                    <a:pt x="6760534" y="2100537"/>
                  </a:moveTo>
                  <a:lnTo>
                    <a:pt x="6754535" y="2097978"/>
                  </a:lnTo>
                  <a:lnTo>
                    <a:pt x="6743789" y="2102850"/>
                  </a:lnTo>
                  <a:lnTo>
                    <a:pt x="6741231" y="2108850"/>
                  </a:lnTo>
                  <a:lnTo>
                    <a:pt x="6743666" y="2114222"/>
                  </a:lnTo>
                  <a:lnTo>
                    <a:pt x="6744431" y="2116124"/>
                  </a:lnTo>
                  <a:lnTo>
                    <a:pt x="6745720" y="2118644"/>
                  </a:lnTo>
                  <a:lnTo>
                    <a:pt x="6747626" y="2120639"/>
                  </a:lnTo>
                  <a:lnTo>
                    <a:pt x="6752625" y="2122772"/>
                  </a:lnTo>
                  <a:lnTo>
                    <a:pt x="6755382" y="2122766"/>
                  </a:lnTo>
                  <a:lnTo>
                    <a:pt x="6758238" y="2121620"/>
                  </a:lnTo>
                  <a:lnTo>
                    <a:pt x="6763611" y="2119184"/>
                  </a:lnTo>
                  <a:lnTo>
                    <a:pt x="6766170" y="2113185"/>
                  </a:lnTo>
                  <a:lnTo>
                    <a:pt x="6763734" y="2107813"/>
                  </a:lnTo>
                  <a:lnTo>
                    <a:pt x="6762970" y="2105911"/>
                  </a:lnTo>
                  <a:lnTo>
                    <a:pt x="6760534" y="2100537"/>
                  </a:lnTo>
                  <a:close/>
                </a:path>
                <a:path w="20053300" h="6235700">
                  <a:moveTo>
                    <a:pt x="14302420" y="5304263"/>
                  </a:moveTo>
                  <a:lnTo>
                    <a:pt x="14296279" y="5302037"/>
                  </a:lnTo>
                  <a:lnTo>
                    <a:pt x="14291238" y="5304615"/>
                  </a:lnTo>
                  <a:lnTo>
                    <a:pt x="14289338" y="5305379"/>
                  </a:lnTo>
                  <a:lnTo>
                    <a:pt x="14284441" y="5307625"/>
                  </a:lnTo>
                  <a:lnTo>
                    <a:pt x="14282072" y="5314099"/>
                  </a:lnTo>
                  <a:lnTo>
                    <a:pt x="14285939" y="5321657"/>
                  </a:lnTo>
                  <a:lnTo>
                    <a:pt x="14287653" y="5323178"/>
                  </a:lnTo>
                  <a:lnTo>
                    <a:pt x="14292322" y="5325169"/>
                  </a:lnTo>
                  <a:lnTo>
                    <a:pt x="14295414" y="5325306"/>
                  </a:lnTo>
                  <a:lnTo>
                    <a:pt x="14298409" y="5323825"/>
                  </a:lnTo>
                  <a:lnTo>
                    <a:pt x="14300310" y="5323062"/>
                  </a:lnTo>
                  <a:lnTo>
                    <a:pt x="14305349" y="5320483"/>
                  </a:lnTo>
                  <a:lnTo>
                    <a:pt x="14307576" y="5314343"/>
                  </a:lnTo>
                  <a:lnTo>
                    <a:pt x="14302420" y="5304263"/>
                  </a:lnTo>
                  <a:close/>
                </a:path>
                <a:path w="20053300" h="6235700">
                  <a:moveTo>
                    <a:pt x="2861463" y="404231"/>
                  </a:moveTo>
                  <a:lnTo>
                    <a:pt x="2855179" y="402338"/>
                  </a:lnTo>
                  <a:lnTo>
                    <a:pt x="2850140" y="404915"/>
                  </a:lnTo>
                  <a:lnTo>
                    <a:pt x="2848238" y="405680"/>
                  </a:lnTo>
                  <a:lnTo>
                    <a:pt x="2843199" y="408258"/>
                  </a:lnTo>
                  <a:lnTo>
                    <a:pt x="2841306" y="414541"/>
                  </a:lnTo>
                  <a:lnTo>
                    <a:pt x="2843884" y="419581"/>
                  </a:lnTo>
                  <a:lnTo>
                    <a:pt x="2844839" y="421959"/>
                  </a:lnTo>
                  <a:lnTo>
                    <a:pt x="2846889" y="423620"/>
                  </a:lnTo>
                  <a:lnTo>
                    <a:pt x="2851555" y="425611"/>
                  </a:lnTo>
                  <a:lnTo>
                    <a:pt x="2854648" y="425749"/>
                  </a:lnTo>
                  <a:lnTo>
                    <a:pt x="2857643" y="424268"/>
                  </a:lnTo>
                  <a:lnTo>
                    <a:pt x="2859687" y="423170"/>
                  </a:lnTo>
                  <a:lnTo>
                    <a:pt x="2864726" y="420593"/>
                  </a:lnTo>
                  <a:lnTo>
                    <a:pt x="2866619" y="414309"/>
                  </a:lnTo>
                  <a:lnTo>
                    <a:pt x="2861463" y="404231"/>
                  </a:lnTo>
                  <a:close/>
                </a:path>
                <a:path w="20053300" h="6235700">
                  <a:moveTo>
                    <a:pt x="6725620" y="2022612"/>
                  </a:moveTo>
                  <a:lnTo>
                    <a:pt x="6719620" y="2020053"/>
                  </a:lnTo>
                  <a:lnTo>
                    <a:pt x="6714248" y="2022488"/>
                  </a:lnTo>
                  <a:lnTo>
                    <a:pt x="6709209" y="2025066"/>
                  </a:lnTo>
                  <a:lnTo>
                    <a:pt x="6706650" y="2031067"/>
                  </a:lnTo>
                  <a:lnTo>
                    <a:pt x="6709086" y="2036439"/>
                  </a:lnTo>
                  <a:lnTo>
                    <a:pt x="6709851" y="2038340"/>
                  </a:lnTo>
                  <a:lnTo>
                    <a:pt x="6710664" y="2041051"/>
                  </a:lnTo>
                  <a:lnTo>
                    <a:pt x="6712712" y="2042713"/>
                  </a:lnTo>
                  <a:lnTo>
                    <a:pt x="6715046" y="2043708"/>
                  </a:lnTo>
                  <a:lnTo>
                    <a:pt x="6715521" y="2043517"/>
                  </a:lnTo>
                  <a:lnTo>
                    <a:pt x="6718188" y="2044655"/>
                  </a:lnTo>
                  <a:lnTo>
                    <a:pt x="6720947" y="2044650"/>
                  </a:lnTo>
                  <a:lnTo>
                    <a:pt x="6723800" y="2043502"/>
                  </a:lnTo>
                  <a:lnTo>
                    <a:pt x="6728839" y="2040925"/>
                  </a:lnTo>
                  <a:lnTo>
                    <a:pt x="6731398" y="2034925"/>
                  </a:lnTo>
                  <a:lnTo>
                    <a:pt x="6728963" y="2029553"/>
                  </a:lnTo>
                  <a:lnTo>
                    <a:pt x="6728198" y="2027651"/>
                  </a:lnTo>
                  <a:lnTo>
                    <a:pt x="6725620" y="2022612"/>
                  </a:lnTo>
                  <a:close/>
                </a:path>
                <a:path w="20053300" h="6235700">
                  <a:moveTo>
                    <a:pt x="14379199" y="5266497"/>
                  </a:moveTo>
                  <a:lnTo>
                    <a:pt x="14373059" y="5264270"/>
                  </a:lnTo>
                  <a:lnTo>
                    <a:pt x="14368019" y="5266849"/>
                  </a:lnTo>
                  <a:lnTo>
                    <a:pt x="14366116" y="5267613"/>
                  </a:lnTo>
                  <a:lnTo>
                    <a:pt x="14361077" y="5270191"/>
                  </a:lnTo>
                  <a:lnTo>
                    <a:pt x="14358852" y="5276333"/>
                  </a:lnTo>
                  <a:lnTo>
                    <a:pt x="14362719" y="5283892"/>
                  </a:lnTo>
                  <a:lnTo>
                    <a:pt x="14364435" y="5285412"/>
                  </a:lnTo>
                  <a:lnTo>
                    <a:pt x="14369100" y="5287402"/>
                  </a:lnTo>
                  <a:lnTo>
                    <a:pt x="14372192" y="5287539"/>
                  </a:lnTo>
                  <a:lnTo>
                    <a:pt x="14375187" y="5286059"/>
                  </a:lnTo>
                  <a:lnTo>
                    <a:pt x="14377091" y="5285295"/>
                  </a:lnTo>
                  <a:lnTo>
                    <a:pt x="14382130" y="5282716"/>
                  </a:lnTo>
                  <a:lnTo>
                    <a:pt x="14384354" y="5276575"/>
                  </a:lnTo>
                  <a:lnTo>
                    <a:pt x="14379199" y="5266497"/>
                  </a:lnTo>
                  <a:close/>
                </a:path>
                <a:path w="20053300" h="6235700">
                  <a:moveTo>
                    <a:pt x="2937051" y="365562"/>
                  </a:moveTo>
                  <a:lnTo>
                    <a:pt x="2930766" y="363670"/>
                  </a:lnTo>
                  <a:lnTo>
                    <a:pt x="2925727" y="366247"/>
                  </a:lnTo>
                  <a:lnTo>
                    <a:pt x="2923826" y="367012"/>
                  </a:lnTo>
                  <a:lnTo>
                    <a:pt x="2918453" y="369448"/>
                  </a:lnTo>
                  <a:lnTo>
                    <a:pt x="2916561" y="375731"/>
                  </a:lnTo>
                  <a:lnTo>
                    <a:pt x="2920427" y="383290"/>
                  </a:lnTo>
                  <a:lnTo>
                    <a:pt x="2922143" y="384810"/>
                  </a:lnTo>
                  <a:lnTo>
                    <a:pt x="2926809" y="386800"/>
                  </a:lnTo>
                  <a:lnTo>
                    <a:pt x="2929902" y="386938"/>
                  </a:lnTo>
                  <a:lnTo>
                    <a:pt x="2932897" y="385457"/>
                  </a:lnTo>
                  <a:lnTo>
                    <a:pt x="2934800" y="384692"/>
                  </a:lnTo>
                  <a:lnTo>
                    <a:pt x="2940172" y="382257"/>
                  </a:lnTo>
                  <a:lnTo>
                    <a:pt x="2942065" y="375973"/>
                  </a:lnTo>
                  <a:lnTo>
                    <a:pt x="2939487" y="370934"/>
                  </a:lnTo>
                  <a:lnTo>
                    <a:pt x="2937051" y="365562"/>
                  </a:lnTo>
                  <a:close/>
                </a:path>
                <a:path w="20053300" h="6235700">
                  <a:moveTo>
                    <a:pt x="6689947" y="1945544"/>
                  </a:moveTo>
                  <a:lnTo>
                    <a:pt x="6683805" y="1943319"/>
                  </a:lnTo>
                  <a:lnTo>
                    <a:pt x="6678433" y="1945754"/>
                  </a:lnTo>
                  <a:lnTo>
                    <a:pt x="6673202" y="1947857"/>
                  </a:lnTo>
                  <a:lnTo>
                    <a:pt x="6670978" y="1953998"/>
                  </a:lnTo>
                  <a:lnTo>
                    <a:pt x="6673413" y="1959371"/>
                  </a:lnTo>
                  <a:lnTo>
                    <a:pt x="6675132" y="1963651"/>
                  </a:lnTo>
                  <a:lnTo>
                    <a:pt x="6677181" y="1965312"/>
                  </a:lnTo>
                  <a:lnTo>
                    <a:pt x="6679514" y="1966307"/>
                  </a:lnTo>
                  <a:lnTo>
                    <a:pt x="6679564" y="1967116"/>
                  </a:lnTo>
                  <a:lnTo>
                    <a:pt x="6681897" y="1968111"/>
                  </a:lnTo>
                  <a:lnTo>
                    <a:pt x="6685129" y="1967915"/>
                  </a:lnTo>
                  <a:lnTo>
                    <a:pt x="6687984" y="1966769"/>
                  </a:lnTo>
                  <a:lnTo>
                    <a:pt x="6693357" y="1964333"/>
                  </a:lnTo>
                  <a:lnTo>
                    <a:pt x="6695583" y="1958191"/>
                  </a:lnTo>
                  <a:lnTo>
                    <a:pt x="6693148" y="1952819"/>
                  </a:lnTo>
                  <a:lnTo>
                    <a:pt x="6692383" y="1950917"/>
                  </a:lnTo>
                  <a:lnTo>
                    <a:pt x="6689947" y="1945544"/>
                  </a:lnTo>
                  <a:close/>
                </a:path>
                <a:path w="20053300" h="6235700">
                  <a:moveTo>
                    <a:pt x="14455787" y="5228256"/>
                  </a:moveTo>
                  <a:lnTo>
                    <a:pt x="14449503" y="5226362"/>
                  </a:lnTo>
                  <a:lnTo>
                    <a:pt x="14444464" y="5228940"/>
                  </a:lnTo>
                  <a:lnTo>
                    <a:pt x="14442562" y="5229704"/>
                  </a:lnTo>
                  <a:lnTo>
                    <a:pt x="14437523" y="5232283"/>
                  </a:lnTo>
                  <a:lnTo>
                    <a:pt x="14435296" y="5238423"/>
                  </a:lnTo>
                  <a:lnTo>
                    <a:pt x="14439163" y="5245983"/>
                  </a:lnTo>
                  <a:lnTo>
                    <a:pt x="14440879" y="5247503"/>
                  </a:lnTo>
                  <a:lnTo>
                    <a:pt x="14445545" y="5249494"/>
                  </a:lnTo>
                  <a:lnTo>
                    <a:pt x="14448638" y="5249631"/>
                  </a:lnTo>
                  <a:lnTo>
                    <a:pt x="14451634" y="5248151"/>
                  </a:lnTo>
                  <a:lnTo>
                    <a:pt x="14453535" y="5247386"/>
                  </a:lnTo>
                  <a:lnTo>
                    <a:pt x="14458907" y="5244950"/>
                  </a:lnTo>
                  <a:lnTo>
                    <a:pt x="14460801" y="5238666"/>
                  </a:lnTo>
                  <a:lnTo>
                    <a:pt x="14458223" y="5233628"/>
                  </a:lnTo>
                  <a:lnTo>
                    <a:pt x="14455787" y="5228256"/>
                  </a:lnTo>
                  <a:close/>
                </a:path>
                <a:path w="20053300" h="6235700">
                  <a:moveTo>
                    <a:pt x="3014021" y="328271"/>
                  </a:moveTo>
                  <a:lnTo>
                    <a:pt x="3007546" y="325903"/>
                  </a:lnTo>
                  <a:lnTo>
                    <a:pt x="3002506" y="328482"/>
                  </a:lnTo>
                  <a:lnTo>
                    <a:pt x="3000604" y="329245"/>
                  </a:lnTo>
                  <a:lnTo>
                    <a:pt x="2995708" y="331489"/>
                  </a:lnTo>
                  <a:lnTo>
                    <a:pt x="2993339" y="337966"/>
                  </a:lnTo>
                  <a:lnTo>
                    <a:pt x="2995917" y="343004"/>
                  </a:lnTo>
                  <a:lnTo>
                    <a:pt x="2996872" y="345382"/>
                  </a:lnTo>
                  <a:lnTo>
                    <a:pt x="2998922" y="347043"/>
                  </a:lnTo>
                  <a:lnTo>
                    <a:pt x="3003588" y="349033"/>
                  </a:lnTo>
                  <a:lnTo>
                    <a:pt x="3006824" y="348837"/>
                  </a:lnTo>
                  <a:lnTo>
                    <a:pt x="3011578" y="346927"/>
                  </a:lnTo>
                  <a:lnTo>
                    <a:pt x="3016475" y="344682"/>
                  </a:lnTo>
                  <a:lnTo>
                    <a:pt x="3018843" y="338207"/>
                  </a:lnTo>
                  <a:lnTo>
                    <a:pt x="3016265" y="333169"/>
                  </a:lnTo>
                  <a:lnTo>
                    <a:pt x="3014021" y="328271"/>
                  </a:lnTo>
                  <a:close/>
                </a:path>
                <a:path w="20053300" h="6235700">
                  <a:moveTo>
                    <a:pt x="6653132" y="1868383"/>
                  </a:moveTo>
                  <a:lnTo>
                    <a:pt x="6646657" y="1866015"/>
                  </a:lnTo>
                  <a:lnTo>
                    <a:pt x="6641617" y="1868593"/>
                  </a:lnTo>
                  <a:lnTo>
                    <a:pt x="6636721" y="1870838"/>
                  </a:lnTo>
                  <a:lnTo>
                    <a:pt x="6634352" y="1877313"/>
                  </a:lnTo>
                  <a:lnTo>
                    <a:pt x="6636930" y="1882352"/>
                  </a:lnTo>
                  <a:lnTo>
                    <a:pt x="6637695" y="1884253"/>
                  </a:lnTo>
                  <a:lnTo>
                    <a:pt x="6638984" y="1886773"/>
                  </a:lnTo>
                  <a:lnTo>
                    <a:pt x="6640699" y="1888292"/>
                  </a:lnTo>
                  <a:lnTo>
                    <a:pt x="6645366" y="1890283"/>
                  </a:lnTo>
                  <a:lnTo>
                    <a:pt x="6648459" y="1890421"/>
                  </a:lnTo>
                  <a:lnTo>
                    <a:pt x="6651454" y="1888940"/>
                  </a:lnTo>
                  <a:lnTo>
                    <a:pt x="6656350" y="1886697"/>
                  </a:lnTo>
                  <a:lnTo>
                    <a:pt x="6658719" y="1880222"/>
                  </a:lnTo>
                  <a:lnTo>
                    <a:pt x="6656141" y="1875182"/>
                  </a:lnTo>
                  <a:lnTo>
                    <a:pt x="6655376" y="1873280"/>
                  </a:lnTo>
                  <a:lnTo>
                    <a:pt x="6653132" y="1868383"/>
                  </a:lnTo>
                  <a:close/>
                </a:path>
                <a:path w="20053300" h="6235700">
                  <a:moveTo>
                    <a:pt x="14532041" y="5189871"/>
                  </a:moveTo>
                  <a:lnTo>
                    <a:pt x="14525758" y="5187979"/>
                  </a:lnTo>
                  <a:lnTo>
                    <a:pt x="14520718" y="5190556"/>
                  </a:lnTo>
                  <a:lnTo>
                    <a:pt x="14518818" y="5191320"/>
                  </a:lnTo>
                  <a:lnTo>
                    <a:pt x="14513445" y="5193757"/>
                  </a:lnTo>
                  <a:lnTo>
                    <a:pt x="14511552" y="5200040"/>
                  </a:lnTo>
                  <a:lnTo>
                    <a:pt x="14515419" y="5207599"/>
                  </a:lnTo>
                  <a:lnTo>
                    <a:pt x="14517133" y="5209118"/>
                  </a:lnTo>
                  <a:lnTo>
                    <a:pt x="14521799" y="5211109"/>
                  </a:lnTo>
                  <a:lnTo>
                    <a:pt x="14524894" y="5211247"/>
                  </a:lnTo>
                  <a:lnTo>
                    <a:pt x="14527888" y="5209767"/>
                  </a:lnTo>
                  <a:lnTo>
                    <a:pt x="14529791" y="5209001"/>
                  </a:lnTo>
                  <a:lnTo>
                    <a:pt x="14535163" y="5206566"/>
                  </a:lnTo>
                  <a:lnTo>
                    <a:pt x="14537054" y="5200281"/>
                  </a:lnTo>
                  <a:lnTo>
                    <a:pt x="14534476" y="5195243"/>
                  </a:lnTo>
                  <a:lnTo>
                    <a:pt x="14532041" y="5189871"/>
                  </a:lnTo>
                  <a:close/>
                </a:path>
                <a:path w="20053300" h="6235700">
                  <a:moveTo>
                    <a:pt x="3092040" y="292215"/>
                  </a:moveTo>
                  <a:lnTo>
                    <a:pt x="3086040" y="289656"/>
                  </a:lnTo>
                  <a:lnTo>
                    <a:pt x="3080667" y="292092"/>
                  </a:lnTo>
                  <a:lnTo>
                    <a:pt x="3078766" y="292856"/>
                  </a:lnTo>
                  <a:lnTo>
                    <a:pt x="3073727" y="295434"/>
                  </a:lnTo>
                  <a:lnTo>
                    <a:pt x="3071167" y="301434"/>
                  </a:lnTo>
                  <a:lnTo>
                    <a:pt x="3073603" y="306806"/>
                  </a:lnTo>
                  <a:lnTo>
                    <a:pt x="3074417" y="309516"/>
                  </a:lnTo>
                  <a:lnTo>
                    <a:pt x="3076466" y="311178"/>
                  </a:lnTo>
                  <a:lnTo>
                    <a:pt x="3078799" y="312173"/>
                  </a:lnTo>
                  <a:lnTo>
                    <a:pt x="3079274" y="311983"/>
                  </a:lnTo>
                  <a:lnTo>
                    <a:pt x="3081940" y="313121"/>
                  </a:lnTo>
                  <a:lnTo>
                    <a:pt x="3084700" y="313115"/>
                  </a:lnTo>
                  <a:lnTo>
                    <a:pt x="3089455" y="311204"/>
                  </a:lnTo>
                  <a:lnTo>
                    <a:pt x="3094494" y="308627"/>
                  </a:lnTo>
                  <a:lnTo>
                    <a:pt x="3097053" y="302627"/>
                  </a:lnTo>
                  <a:lnTo>
                    <a:pt x="3094617" y="297255"/>
                  </a:lnTo>
                  <a:lnTo>
                    <a:pt x="3092040" y="292215"/>
                  </a:lnTo>
                  <a:close/>
                </a:path>
                <a:path w="20053300" h="6235700">
                  <a:moveTo>
                    <a:pt x="6615174" y="1791129"/>
                  </a:moveTo>
                  <a:lnTo>
                    <a:pt x="6608890" y="1789236"/>
                  </a:lnTo>
                  <a:lnTo>
                    <a:pt x="6603851" y="1791814"/>
                  </a:lnTo>
                  <a:lnTo>
                    <a:pt x="6598479" y="1794249"/>
                  </a:lnTo>
                  <a:lnTo>
                    <a:pt x="6596691" y="1800184"/>
                  </a:lnTo>
                  <a:lnTo>
                    <a:pt x="6596586" y="1800533"/>
                  </a:lnTo>
                  <a:lnTo>
                    <a:pt x="6599163" y="1805573"/>
                  </a:lnTo>
                  <a:lnTo>
                    <a:pt x="6599928" y="1807475"/>
                  </a:lnTo>
                  <a:lnTo>
                    <a:pt x="6601218" y="1809994"/>
                  </a:lnTo>
                  <a:lnTo>
                    <a:pt x="6602933" y="1811514"/>
                  </a:lnTo>
                  <a:lnTo>
                    <a:pt x="6607599" y="1813504"/>
                  </a:lnTo>
                  <a:lnTo>
                    <a:pt x="6610692" y="1813642"/>
                  </a:lnTo>
                  <a:lnTo>
                    <a:pt x="6613687" y="1812162"/>
                  </a:lnTo>
                  <a:lnTo>
                    <a:pt x="6618726" y="1809583"/>
                  </a:lnTo>
                  <a:lnTo>
                    <a:pt x="6620828" y="1803783"/>
                  </a:lnTo>
                  <a:lnTo>
                    <a:pt x="6620952" y="1803442"/>
                  </a:lnTo>
                  <a:lnTo>
                    <a:pt x="6618374" y="1798403"/>
                  </a:lnTo>
                  <a:lnTo>
                    <a:pt x="6617610" y="1796501"/>
                  </a:lnTo>
                  <a:lnTo>
                    <a:pt x="6615174" y="1791129"/>
                  </a:lnTo>
                  <a:close/>
                </a:path>
                <a:path w="20053300" h="6235700">
                  <a:moveTo>
                    <a:pt x="14608630" y="5151629"/>
                  </a:moveTo>
                  <a:lnTo>
                    <a:pt x="14602345" y="5149736"/>
                  </a:lnTo>
                  <a:lnTo>
                    <a:pt x="14597306" y="5152313"/>
                  </a:lnTo>
                  <a:lnTo>
                    <a:pt x="14595404" y="5153078"/>
                  </a:lnTo>
                  <a:lnTo>
                    <a:pt x="14590032" y="5155514"/>
                  </a:lnTo>
                  <a:lnTo>
                    <a:pt x="14588140" y="5161799"/>
                  </a:lnTo>
                  <a:lnTo>
                    <a:pt x="14590718" y="5166838"/>
                  </a:lnTo>
                  <a:lnTo>
                    <a:pt x="14591674" y="5169215"/>
                  </a:lnTo>
                  <a:lnTo>
                    <a:pt x="14593389" y="5170734"/>
                  </a:lnTo>
                  <a:lnTo>
                    <a:pt x="14595723" y="5171730"/>
                  </a:lnTo>
                  <a:lnTo>
                    <a:pt x="14596198" y="5171538"/>
                  </a:lnTo>
                  <a:lnTo>
                    <a:pt x="14598865" y="5172676"/>
                  </a:lnTo>
                  <a:lnTo>
                    <a:pt x="14601956" y="5172814"/>
                  </a:lnTo>
                  <a:lnTo>
                    <a:pt x="14604952" y="5171333"/>
                  </a:lnTo>
                  <a:lnTo>
                    <a:pt x="14606853" y="5170568"/>
                  </a:lnTo>
                  <a:lnTo>
                    <a:pt x="14611891" y="5167990"/>
                  </a:lnTo>
                  <a:lnTo>
                    <a:pt x="14613785" y="5161707"/>
                  </a:lnTo>
                  <a:lnTo>
                    <a:pt x="14608630" y="5151629"/>
                  </a:lnTo>
                  <a:close/>
                </a:path>
                <a:path w="20053300" h="6235700">
                  <a:moveTo>
                    <a:pt x="6576648" y="1715208"/>
                  </a:moveTo>
                  <a:lnTo>
                    <a:pt x="6570364" y="1713315"/>
                  </a:lnTo>
                  <a:lnTo>
                    <a:pt x="6560286" y="1718471"/>
                  </a:lnTo>
                  <a:lnTo>
                    <a:pt x="6558603" y="1724056"/>
                  </a:lnTo>
                  <a:lnTo>
                    <a:pt x="6558392" y="1724754"/>
                  </a:lnTo>
                  <a:lnTo>
                    <a:pt x="6560971" y="1729793"/>
                  </a:lnTo>
                  <a:lnTo>
                    <a:pt x="6562691" y="1734073"/>
                  </a:lnTo>
                  <a:lnTo>
                    <a:pt x="6564739" y="1735735"/>
                  </a:lnTo>
                  <a:lnTo>
                    <a:pt x="6566739" y="1736588"/>
                  </a:lnTo>
                  <a:lnTo>
                    <a:pt x="6566881" y="1736255"/>
                  </a:lnTo>
                  <a:lnTo>
                    <a:pt x="6569548" y="1737392"/>
                  </a:lnTo>
                  <a:lnTo>
                    <a:pt x="6582569" y="1727188"/>
                  </a:lnTo>
                  <a:lnTo>
                    <a:pt x="6579990" y="1722149"/>
                  </a:lnTo>
                  <a:lnTo>
                    <a:pt x="6579226" y="1720246"/>
                  </a:lnTo>
                  <a:lnTo>
                    <a:pt x="6576648" y="1715208"/>
                  </a:lnTo>
                  <a:close/>
                </a:path>
                <a:path w="20053300" h="6235700">
                  <a:moveTo>
                    <a:pt x="3170490" y="257919"/>
                  </a:moveTo>
                  <a:lnTo>
                    <a:pt x="3164348" y="255693"/>
                  </a:lnTo>
                  <a:lnTo>
                    <a:pt x="3151510" y="260854"/>
                  </a:lnTo>
                  <a:lnTo>
                    <a:pt x="3149902" y="265290"/>
                  </a:lnTo>
                  <a:lnTo>
                    <a:pt x="3149284" y="266996"/>
                  </a:lnTo>
                  <a:lnTo>
                    <a:pt x="3151386" y="272226"/>
                  </a:lnTo>
                  <a:lnTo>
                    <a:pt x="3152676" y="274745"/>
                  </a:lnTo>
                  <a:lnTo>
                    <a:pt x="3154582" y="276740"/>
                  </a:lnTo>
                  <a:lnTo>
                    <a:pt x="3156915" y="277735"/>
                  </a:lnTo>
                  <a:lnTo>
                    <a:pt x="3156773" y="278070"/>
                  </a:lnTo>
                  <a:lnTo>
                    <a:pt x="3159439" y="279207"/>
                  </a:lnTo>
                  <a:lnTo>
                    <a:pt x="3162200" y="279201"/>
                  </a:lnTo>
                  <a:lnTo>
                    <a:pt x="3172660" y="274997"/>
                  </a:lnTo>
                  <a:lnTo>
                    <a:pt x="3174267" y="270562"/>
                  </a:lnTo>
                  <a:lnTo>
                    <a:pt x="3174886" y="268855"/>
                  </a:lnTo>
                  <a:lnTo>
                    <a:pt x="3170490" y="257919"/>
                  </a:lnTo>
                  <a:close/>
                </a:path>
                <a:path w="20053300" h="6235700">
                  <a:moveTo>
                    <a:pt x="6536362" y="1639717"/>
                  </a:moveTo>
                  <a:lnTo>
                    <a:pt x="6530078" y="1637825"/>
                  </a:lnTo>
                  <a:lnTo>
                    <a:pt x="6520000" y="1642980"/>
                  </a:lnTo>
                  <a:lnTo>
                    <a:pt x="6518317" y="1648567"/>
                  </a:lnTo>
                  <a:lnTo>
                    <a:pt x="6518107" y="1649265"/>
                  </a:lnTo>
                  <a:lnTo>
                    <a:pt x="6520684" y="1654303"/>
                  </a:lnTo>
                  <a:lnTo>
                    <a:pt x="6522881" y="1658391"/>
                  </a:lnTo>
                  <a:lnTo>
                    <a:pt x="6524929" y="1660053"/>
                  </a:lnTo>
                  <a:lnTo>
                    <a:pt x="6526929" y="1660906"/>
                  </a:lnTo>
                  <a:lnTo>
                    <a:pt x="6526454" y="1661097"/>
                  </a:lnTo>
                  <a:lnTo>
                    <a:pt x="6529120" y="1662235"/>
                  </a:lnTo>
                  <a:lnTo>
                    <a:pt x="6532355" y="1662040"/>
                  </a:lnTo>
                  <a:lnTo>
                    <a:pt x="6535350" y="1660559"/>
                  </a:lnTo>
                  <a:lnTo>
                    <a:pt x="6540389" y="1657982"/>
                  </a:lnTo>
                  <a:lnTo>
                    <a:pt x="6542071" y="1652395"/>
                  </a:lnTo>
                  <a:lnTo>
                    <a:pt x="6542281" y="1651698"/>
                  </a:lnTo>
                  <a:lnTo>
                    <a:pt x="6539704" y="1646658"/>
                  </a:lnTo>
                  <a:lnTo>
                    <a:pt x="6538940" y="1644757"/>
                  </a:lnTo>
                  <a:lnTo>
                    <a:pt x="6536362" y="1639717"/>
                  </a:lnTo>
                  <a:close/>
                </a:path>
                <a:path w="20053300" h="6235700">
                  <a:moveTo>
                    <a:pt x="14684217" y="5112961"/>
                  </a:moveTo>
                  <a:lnTo>
                    <a:pt x="14677933" y="5111066"/>
                  </a:lnTo>
                  <a:lnTo>
                    <a:pt x="14672893" y="5113645"/>
                  </a:lnTo>
                  <a:lnTo>
                    <a:pt x="14670992" y="5114411"/>
                  </a:lnTo>
                  <a:lnTo>
                    <a:pt x="14665953" y="5116988"/>
                  </a:lnTo>
                  <a:lnTo>
                    <a:pt x="14664059" y="5123271"/>
                  </a:lnTo>
                  <a:lnTo>
                    <a:pt x="14666638" y="5128310"/>
                  </a:lnTo>
                  <a:lnTo>
                    <a:pt x="14667593" y="5130688"/>
                  </a:lnTo>
                  <a:lnTo>
                    <a:pt x="14669644" y="5132351"/>
                  </a:lnTo>
                  <a:lnTo>
                    <a:pt x="14671643" y="5133204"/>
                  </a:lnTo>
                  <a:lnTo>
                    <a:pt x="14671785" y="5132870"/>
                  </a:lnTo>
                  <a:lnTo>
                    <a:pt x="14674452" y="5134008"/>
                  </a:lnTo>
                  <a:lnTo>
                    <a:pt x="14677544" y="5134145"/>
                  </a:lnTo>
                  <a:lnTo>
                    <a:pt x="14680539" y="5132665"/>
                  </a:lnTo>
                  <a:lnTo>
                    <a:pt x="14682440" y="5131900"/>
                  </a:lnTo>
                  <a:lnTo>
                    <a:pt x="14687480" y="5129322"/>
                  </a:lnTo>
                  <a:lnTo>
                    <a:pt x="14689372" y="5123039"/>
                  </a:lnTo>
                  <a:lnTo>
                    <a:pt x="14684217" y="5112961"/>
                  </a:lnTo>
                  <a:close/>
                </a:path>
                <a:path w="20053300" h="6235700">
                  <a:moveTo>
                    <a:pt x="3248896" y="225574"/>
                  </a:moveTo>
                  <a:lnTo>
                    <a:pt x="3242896" y="223015"/>
                  </a:lnTo>
                  <a:lnTo>
                    <a:pt x="3235764" y="225882"/>
                  </a:lnTo>
                  <a:lnTo>
                    <a:pt x="3230392" y="228317"/>
                  </a:lnTo>
                  <a:lnTo>
                    <a:pt x="3227832" y="234318"/>
                  </a:lnTo>
                  <a:lnTo>
                    <a:pt x="3230890" y="241924"/>
                  </a:lnTo>
                  <a:lnTo>
                    <a:pt x="3233130" y="244062"/>
                  </a:lnTo>
                  <a:lnTo>
                    <a:pt x="3238130" y="246195"/>
                  </a:lnTo>
                  <a:lnTo>
                    <a:pt x="3240747" y="246523"/>
                  </a:lnTo>
                  <a:lnTo>
                    <a:pt x="3245502" y="244612"/>
                  </a:lnTo>
                  <a:lnTo>
                    <a:pt x="3250874" y="242177"/>
                  </a:lnTo>
                  <a:lnTo>
                    <a:pt x="3253433" y="236177"/>
                  </a:lnTo>
                  <a:lnTo>
                    <a:pt x="3251331" y="230947"/>
                  </a:lnTo>
                  <a:lnTo>
                    <a:pt x="3248896" y="225574"/>
                  </a:lnTo>
                  <a:close/>
                </a:path>
                <a:path w="20053300" h="6235700">
                  <a:moveTo>
                    <a:pt x="6495600" y="1564419"/>
                  </a:moveTo>
                  <a:lnTo>
                    <a:pt x="6489316" y="1562526"/>
                  </a:lnTo>
                  <a:lnTo>
                    <a:pt x="6484135" y="1565437"/>
                  </a:lnTo>
                  <a:lnTo>
                    <a:pt x="6479096" y="1568015"/>
                  </a:lnTo>
                  <a:lnTo>
                    <a:pt x="6486359" y="1586084"/>
                  </a:lnTo>
                  <a:lnTo>
                    <a:pt x="6485834" y="1585466"/>
                  </a:lnTo>
                  <a:lnTo>
                    <a:pt x="6488833" y="1586745"/>
                  </a:lnTo>
                  <a:lnTo>
                    <a:pt x="6492069" y="1586551"/>
                  </a:lnTo>
                  <a:lnTo>
                    <a:pt x="6495064" y="1585070"/>
                  </a:lnTo>
                  <a:lnTo>
                    <a:pt x="6500103" y="1582492"/>
                  </a:lnTo>
                  <a:lnTo>
                    <a:pt x="6501996" y="1576209"/>
                  </a:lnTo>
                  <a:lnTo>
                    <a:pt x="6499085" y="1571026"/>
                  </a:lnTo>
                  <a:lnTo>
                    <a:pt x="6498178" y="1569458"/>
                  </a:lnTo>
                  <a:lnTo>
                    <a:pt x="6495600" y="1564419"/>
                  </a:lnTo>
                  <a:close/>
                </a:path>
                <a:path w="20053300" h="6235700">
                  <a:moveTo>
                    <a:pt x="14760281" y="5074100"/>
                  </a:moveTo>
                  <a:lnTo>
                    <a:pt x="14753997" y="5072208"/>
                  </a:lnTo>
                  <a:lnTo>
                    <a:pt x="14748957" y="5074785"/>
                  </a:lnTo>
                  <a:lnTo>
                    <a:pt x="14747056" y="5075550"/>
                  </a:lnTo>
                  <a:lnTo>
                    <a:pt x="14742017" y="5078129"/>
                  </a:lnTo>
                  <a:lnTo>
                    <a:pt x="14740123" y="5084411"/>
                  </a:lnTo>
                  <a:lnTo>
                    <a:pt x="14742701" y="5089451"/>
                  </a:lnTo>
                  <a:lnTo>
                    <a:pt x="14743657" y="5091829"/>
                  </a:lnTo>
                  <a:lnTo>
                    <a:pt x="14745705" y="5093491"/>
                  </a:lnTo>
                  <a:lnTo>
                    <a:pt x="14747705" y="5094344"/>
                  </a:lnTo>
                  <a:lnTo>
                    <a:pt x="14747847" y="5094011"/>
                  </a:lnTo>
                  <a:lnTo>
                    <a:pt x="14750514" y="5095148"/>
                  </a:lnTo>
                  <a:lnTo>
                    <a:pt x="14753608" y="5095286"/>
                  </a:lnTo>
                  <a:lnTo>
                    <a:pt x="14756603" y="5093805"/>
                  </a:lnTo>
                  <a:lnTo>
                    <a:pt x="14758505" y="5093040"/>
                  </a:lnTo>
                  <a:lnTo>
                    <a:pt x="14763543" y="5090463"/>
                  </a:lnTo>
                  <a:lnTo>
                    <a:pt x="14765437" y="5084179"/>
                  </a:lnTo>
                  <a:lnTo>
                    <a:pt x="14760281" y="5074100"/>
                  </a:lnTo>
                  <a:close/>
                </a:path>
                <a:path w="20053300" h="6235700">
                  <a:moveTo>
                    <a:pt x="3328826" y="194274"/>
                  </a:moveTo>
                  <a:lnTo>
                    <a:pt x="3322493" y="191572"/>
                  </a:lnTo>
                  <a:lnTo>
                    <a:pt x="3310130" y="196541"/>
                  </a:lnTo>
                  <a:lnTo>
                    <a:pt x="3307429" y="202874"/>
                  </a:lnTo>
                  <a:lnTo>
                    <a:pt x="3310678" y="210957"/>
                  </a:lnTo>
                  <a:lnTo>
                    <a:pt x="3312585" y="212953"/>
                  </a:lnTo>
                  <a:lnTo>
                    <a:pt x="3315251" y="214090"/>
                  </a:lnTo>
                  <a:lnTo>
                    <a:pt x="3315393" y="213757"/>
                  </a:lnTo>
                  <a:lnTo>
                    <a:pt x="3317727" y="214752"/>
                  </a:lnTo>
                  <a:lnTo>
                    <a:pt x="3320486" y="214747"/>
                  </a:lnTo>
                  <a:lnTo>
                    <a:pt x="3323197" y="213933"/>
                  </a:lnTo>
                  <a:lnTo>
                    <a:pt x="3330329" y="211068"/>
                  </a:lnTo>
                  <a:lnTo>
                    <a:pt x="3333031" y="204734"/>
                  </a:lnTo>
                  <a:lnTo>
                    <a:pt x="3328826" y="194274"/>
                  </a:lnTo>
                  <a:close/>
                </a:path>
                <a:path w="20053300" h="6235700">
                  <a:moveTo>
                    <a:pt x="6453128" y="1490360"/>
                  </a:moveTo>
                  <a:lnTo>
                    <a:pt x="6447177" y="1488610"/>
                  </a:lnTo>
                  <a:lnTo>
                    <a:pt x="6441996" y="1491520"/>
                  </a:lnTo>
                  <a:lnTo>
                    <a:pt x="6437148" y="1494575"/>
                  </a:lnTo>
                  <a:lnTo>
                    <a:pt x="6435398" y="1500524"/>
                  </a:lnTo>
                  <a:lnTo>
                    <a:pt x="6438309" y="1505706"/>
                  </a:lnTo>
                  <a:lnTo>
                    <a:pt x="6439548" y="1507417"/>
                  </a:lnTo>
                  <a:lnTo>
                    <a:pt x="6440646" y="1509462"/>
                  </a:lnTo>
                  <a:lnTo>
                    <a:pt x="6442363" y="1510980"/>
                  </a:lnTo>
                  <a:lnTo>
                    <a:pt x="6444362" y="1511833"/>
                  </a:lnTo>
                  <a:lnTo>
                    <a:pt x="6444504" y="1511501"/>
                  </a:lnTo>
                  <a:lnTo>
                    <a:pt x="6447504" y="1512781"/>
                  </a:lnTo>
                  <a:lnTo>
                    <a:pt x="6450738" y="1512584"/>
                  </a:lnTo>
                  <a:lnTo>
                    <a:pt x="6453733" y="1511104"/>
                  </a:lnTo>
                  <a:lnTo>
                    <a:pt x="6458439" y="1508384"/>
                  </a:lnTo>
                  <a:lnTo>
                    <a:pt x="6460332" y="1502100"/>
                  </a:lnTo>
                  <a:lnTo>
                    <a:pt x="6457421" y="1496918"/>
                  </a:lnTo>
                  <a:lnTo>
                    <a:pt x="6456181" y="1495208"/>
                  </a:lnTo>
                  <a:lnTo>
                    <a:pt x="6453128" y="1490360"/>
                  </a:lnTo>
                  <a:close/>
                </a:path>
                <a:path w="20053300" h="6235700">
                  <a:moveTo>
                    <a:pt x="3403712" y="162791"/>
                  </a:moveTo>
                  <a:lnTo>
                    <a:pt x="3398149" y="164751"/>
                  </a:lnTo>
                  <a:lnTo>
                    <a:pt x="3396247" y="165515"/>
                  </a:lnTo>
                  <a:lnTo>
                    <a:pt x="3390683" y="167476"/>
                  </a:lnTo>
                  <a:lnTo>
                    <a:pt x="3387951" y="173007"/>
                  </a:lnTo>
                  <a:lnTo>
                    <a:pt x="3387790" y="173332"/>
                  </a:lnTo>
                  <a:lnTo>
                    <a:pt x="3389750" y="178897"/>
                  </a:lnTo>
                  <a:lnTo>
                    <a:pt x="3390564" y="181608"/>
                  </a:lnTo>
                  <a:lnTo>
                    <a:pt x="3392804" y="183745"/>
                  </a:lnTo>
                  <a:lnTo>
                    <a:pt x="3395471" y="184882"/>
                  </a:lnTo>
                  <a:lnTo>
                    <a:pt x="3395662" y="185357"/>
                  </a:lnTo>
                  <a:lnTo>
                    <a:pt x="3397995" y="186353"/>
                  </a:lnTo>
                  <a:lnTo>
                    <a:pt x="3400421" y="186207"/>
                  </a:lnTo>
                  <a:lnTo>
                    <a:pt x="3403132" y="185393"/>
                  </a:lnTo>
                  <a:lnTo>
                    <a:pt x="3405034" y="184628"/>
                  </a:lnTo>
                  <a:lnTo>
                    <a:pt x="3410598" y="182667"/>
                  </a:lnTo>
                  <a:lnTo>
                    <a:pt x="3413329" y="177136"/>
                  </a:lnTo>
                  <a:lnTo>
                    <a:pt x="3413489" y="176811"/>
                  </a:lnTo>
                  <a:lnTo>
                    <a:pt x="3409569" y="165683"/>
                  </a:lnTo>
                  <a:lnTo>
                    <a:pt x="3403712" y="162791"/>
                  </a:lnTo>
                  <a:close/>
                </a:path>
                <a:path w="20053300" h="6235700">
                  <a:moveTo>
                    <a:pt x="14836153" y="5034766"/>
                  </a:moveTo>
                  <a:lnTo>
                    <a:pt x="14829868" y="5032873"/>
                  </a:lnTo>
                  <a:lnTo>
                    <a:pt x="14824830" y="5035451"/>
                  </a:lnTo>
                  <a:lnTo>
                    <a:pt x="14822927" y="5036215"/>
                  </a:lnTo>
                  <a:lnTo>
                    <a:pt x="14817889" y="5038793"/>
                  </a:lnTo>
                  <a:lnTo>
                    <a:pt x="14815995" y="5045077"/>
                  </a:lnTo>
                  <a:lnTo>
                    <a:pt x="14818574" y="5050116"/>
                  </a:lnTo>
                  <a:lnTo>
                    <a:pt x="14819529" y="5052493"/>
                  </a:lnTo>
                  <a:lnTo>
                    <a:pt x="14821578" y="5054155"/>
                  </a:lnTo>
                  <a:lnTo>
                    <a:pt x="14823577" y="5055008"/>
                  </a:lnTo>
                  <a:lnTo>
                    <a:pt x="14823719" y="5054675"/>
                  </a:lnTo>
                  <a:lnTo>
                    <a:pt x="14826386" y="5055812"/>
                  </a:lnTo>
                  <a:lnTo>
                    <a:pt x="14829480" y="5055950"/>
                  </a:lnTo>
                  <a:lnTo>
                    <a:pt x="14832476" y="5054470"/>
                  </a:lnTo>
                  <a:lnTo>
                    <a:pt x="14834376" y="5053706"/>
                  </a:lnTo>
                  <a:lnTo>
                    <a:pt x="14839415" y="5051128"/>
                  </a:lnTo>
                  <a:lnTo>
                    <a:pt x="14841309" y="5044843"/>
                  </a:lnTo>
                  <a:lnTo>
                    <a:pt x="14836153" y="5034766"/>
                  </a:lnTo>
                  <a:close/>
                </a:path>
                <a:path w="20053300" h="6235700">
                  <a:moveTo>
                    <a:pt x="6409705" y="1416684"/>
                  </a:moveTo>
                  <a:lnTo>
                    <a:pt x="6403278" y="1415124"/>
                  </a:lnTo>
                  <a:lnTo>
                    <a:pt x="6398430" y="1418177"/>
                  </a:lnTo>
                  <a:lnTo>
                    <a:pt x="6393248" y="1421089"/>
                  </a:lnTo>
                  <a:lnTo>
                    <a:pt x="6400938" y="1438157"/>
                  </a:lnTo>
                  <a:lnTo>
                    <a:pt x="6400796" y="1438490"/>
                  </a:lnTo>
                  <a:lnTo>
                    <a:pt x="6403796" y="1439769"/>
                  </a:lnTo>
                  <a:lnTo>
                    <a:pt x="6407031" y="1439574"/>
                  </a:lnTo>
                  <a:lnTo>
                    <a:pt x="6410168" y="1437760"/>
                  </a:lnTo>
                  <a:lnTo>
                    <a:pt x="6415350" y="1434850"/>
                  </a:lnTo>
                  <a:lnTo>
                    <a:pt x="6416909" y="1428424"/>
                  </a:lnTo>
                  <a:lnTo>
                    <a:pt x="6413855" y="1423576"/>
                  </a:lnTo>
                  <a:lnTo>
                    <a:pt x="6412616" y="1421865"/>
                  </a:lnTo>
                  <a:lnTo>
                    <a:pt x="6409705" y="1416684"/>
                  </a:lnTo>
                  <a:close/>
                </a:path>
                <a:path w="20053300" h="6235700">
                  <a:moveTo>
                    <a:pt x="3484078" y="136009"/>
                  </a:moveTo>
                  <a:lnTo>
                    <a:pt x="3478657" y="137637"/>
                  </a:lnTo>
                  <a:lnTo>
                    <a:pt x="3476755" y="138401"/>
                  </a:lnTo>
                  <a:lnTo>
                    <a:pt x="3471334" y="140027"/>
                  </a:lnTo>
                  <a:lnTo>
                    <a:pt x="3468441" y="145886"/>
                  </a:lnTo>
                  <a:lnTo>
                    <a:pt x="3470068" y="151307"/>
                  </a:lnTo>
                  <a:lnTo>
                    <a:pt x="3471072" y="154493"/>
                  </a:lnTo>
                  <a:lnTo>
                    <a:pt x="3473312" y="156630"/>
                  </a:lnTo>
                  <a:lnTo>
                    <a:pt x="3477979" y="158620"/>
                  </a:lnTo>
                  <a:lnTo>
                    <a:pt x="3480596" y="158950"/>
                  </a:lnTo>
                  <a:lnTo>
                    <a:pt x="3484875" y="157229"/>
                  </a:lnTo>
                  <a:lnTo>
                    <a:pt x="3490297" y="155603"/>
                  </a:lnTo>
                  <a:lnTo>
                    <a:pt x="3493189" y="149745"/>
                  </a:lnTo>
                  <a:lnTo>
                    <a:pt x="3489935" y="138902"/>
                  </a:lnTo>
                  <a:lnTo>
                    <a:pt x="3484078" y="136009"/>
                  </a:lnTo>
                  <a:close/>
                </a:path>
                <a:path w="20053300" h="6235700">
                  <a:moveTo>
                    <a:pt x="14911883" y="4995763"/>
                  </a:moveTo>
                  <a:lnTo>
                    <a:pt x="14905598" y="4993870"/>
                  </a:lnTo>
                  <a:lnTo>
                    <a:pt x="14900560" y="4996448"/>
                  </a:lnTo>
                  <a:lnTo>
                    <a:pt x="14898659" y="4997213"/>
                  </a:lnTo>
                  <a:lnTo>
                    <a:pt x="14893619" y="4999791"/>
                  </a:lnTo>
                  <a:lnTo>
                    <a:pt x="14891725" y="5006074"/>
                  </a:lnTo>
                  <a:lnTo>
                    <a:pt x="14894304" y="5011114"/>
                  </a:lnTo>
                  <a:lnTo>
                    <a:pt x="14895260" y="5013491"/>
                  </a:lnTo>
                  <a:lnTo>
                    <a:pt x="14897308" y="5015153"/>
                  </a:lnTo>
                  <a:lnTo>
                    <a:pt x="14899308" y="5016006"/>
                  </a:lnTo>
                  <a:lnTo>
                    <a:pt x="14899450" y="5015673"/>
                  </a:lnTo>
                  <a:lnTo>
                    <a:pt x="14902116" y="5016810"/>
                  </a:lnTo>
                  <a:lnTo>
                    <a:pt x="14905211" y="5016949"/>
                  </a:lnTo>
                  <a:lnTo>
                    <a:pt x="14908205" y="5015468"/>
                  </a:lnTo>
                  <a:lnTo>
                    <a:pt x="14910106" y="5014703"/>
                  </a:lnTo>
                  <a:lnTo>
                    <a:pt x="14915146" y="5012126"/>
                  </a:lnTo>
                  <a:lnTo>
                    <a:pt x="14917038" y="5005842"/>
                  </a:lnTo>
                  <a:lnTo>
                    <a:pt x="14911883" y="4995763"/>
                  </a:lnTo>
                  <a:close/>
                </a:path>
                <a:path w="20053300" h="6235700">
                  <a:moveTo>
                    <a:pt x="6365522" y="1343864"/>
                  </a:moveTo>
                  <a:lnTo>
                    <a:pt x="6359096" y="1342305"/>
                  </a:lnTo>
                  <a:lnTo>
                    <a:pt x="6349400" y="1348412"/>
                  </a:lnTo>
                  <a:lnTo>
                    <a:pt x="6347840" y="1354837"/>
                  </a:lnTo>
                  <a:lnTo>
                    <a:pt x="6350893" y="1359686"/>
                  </a:lnTo>
                  <a:lnTo>
                    <a:pt x="6353373" y="1363108"/>
                  </a:lnTo>
                  <a:lnTo>
                    <a:pt x="6354755" y="1364486"/>
                  </a:lnTo>
                  <a:lnTo>
                    <a:pt x="6360089" y="1366761"/>
                  </a:lnTo>
                  <a:lnTo>
                    <a:pt x="6363323" y="1366565"/>
                  </a:lnTo>
                  <a:lnTo>
                    <a:pt x="6366461" y="1364751"/>
                  </a:lnTo>
                  <a:lnTo>
                    <a:pt x="6371309" y="1361697"/>
                  </a:lnTo>
                  <a:lnTo>
                    <a:pt x="6372868" y="1355271"/>
                  </a:lnTo>
                  <a:lnTo>
                    <a:pt x="6369815" y="1350423"/>
                  </a:lnTo>
                  <a:lnTo>
                    <a:pt x="6368575" y="1348713"/>
                  </a:lnTo>
                  <a:lnTo>
                    <a:pt x="6365522" y="1343864"/>
                  </a:lnTo>
                  <a:close/>
                </a:path>
                <a:path w="20053300" h="6235700">
                  <a:moveTo>
                    <a:pt x="3566018" y="111081"/>
                  </a:moveTo>
                  <a:lnTo>
                    <a:pt x="3560596" y="112708"/>
                  </a:lnTo>
                  <a:lnTo>
                    <a:pt x="3558694" y="113472"/>
                  </a:lnTo>
                  <a:lnTo>
                    <a:pt x="3553273" y="115099"/>
                  </a:lnTo>
                  <a:lnTo>
                    <a:pt x="3550047" y="120814"/>
                  </a:lnTo>
                  <a:lnTo>
                    <a:pt x="3552487" y="128947"/>
                  </a:lnTo>
                  <a:lnTo>
                    <a:pt x="3554919" y="131559"/>
                  </a:lnTo>
                  <a:lnTo>
                    <a:pt x="3557585" y="132697"/>
                  </a:lnTo>
                  <a:lnTo>
                    <a:pt x="3557109" y="132888"/>
                  </a:lnTo>
                  <a:lnTo>
                    <a:pt x="3559109" y="133741"/>
                  </a:lnTo>
                  <a:lnTo>
                    <a:pt x="3561869" y="133736"/>
                  </a:lnTo>
                  <a:lnTo>
                    <a:pt x="3566339" y="132492"/>
                  </a:lnTo>
                  <a:lnTo>
                    <a:pt x="3571761" y="130865"/>
                  </a:lnTo>
                  <a:lnTo>
                    <a:pt x="3574987" y="125149"/>
                  </a:lnTo>
                  <a:lnTo>
                    <a:pt x="3571733" y="114306"/>
                  </a:lnTo>
                  <a:lnTo>
                    <a:pt x="3566018" y="111081"/>
                  </a:lnTo>
                  <a:close/>
                </a:path>
                <a:path w="20053300" h="6235700">
                  <a:moveTo>
                    <a:pt x="6319578" y="1271477"/>
                  </a:moveTo>
                  <a:lnTo>
                    <a:pt x="6313010" y="1270251"/>
                  </a:lnTo>
                  <a:lnTo>
                    <a:pt x="6303314" y="1276359"/>
                  </a:lnTo>
                  <a:lnTo>
                    <a:pt x="6302088" y="1282925"/>
                  </a:lnTo>
                  <a:lnTo>
                    <a:pt x="6305141" y="1287774"/>
                  </a:lnTo>
                  <a:lnTo>
                    <a:pt x="6307622" y="1291195"/>
                  </a:lnTo>
                  <a:lnTo>
                    <a:pt x="6309337" y="1292715"/>
                  </a:lnTo>
                  <a:lnTo>
                    <a:pt x="6314004" y="1294706"/>
                  </a:lnTo>
                  <a:lnTo>
                    <a:pt x="6317714" y="1294319"/>
                  </a:lnTo>
                  <a:lnTo>
                    <a:pt x="6320851" y="1292505"/>
                  </a:lnTo>
                  <a:lnTo>
                    <a:pt x="6325699" y="1289452"/>
                  </a:lnTo>
                  <a:lnTo>
                    <a:pt x="6326926" y="1282884"/>
                  </a:lnTo>
                  <a:lnTo>
                    <a:pt x="6323872" y="1278036"/>
                  </a:lnTo>
                  <a:lnTo>
                    <a:pt x="6322631" y="1276325"/>
                  </a:lnTo>
                  <a:lnTo>
                    <a:pt x="6319578" y="1271477"/>
                  </a:lnTo>
                  <a:close/>
                </a:path>
                <a:path w="20053300" h="6235700">
                  <a:moveTo>
                    <a:pt x="14987564" y="4955953"/>
                  </a:moveTo>
                  <a:lnTo>
                    <a:pt x="14981279" y="4954060"/>
                  </a:lnTo>
                  <a:lnTo>
                    <a:pt x="14976240" y="4956638"/>
                  </a:lnTo>
                  <a:lnTo>
                    <a:pt x="14974339" y="4957403"/>
                  </a:lnTo>
                  <a:lnTo>
                    <a:pt x="14969299" y="4959980"/>
                  </a:lnTo>
                  <a:lnTo>
                    <a:pt x="14967407" y="4966264"/>
                  </a:lnTo>
                  <a:lnTo>
                    <a:pt x="14969984" y="4971304"/>
                  </a:lnTo>
                  <a:lnTo>
                    <a:pt x="14970940" y="4973681"/>
                  </a:lnTo>
                  <a:lnTo>
                    <a:pt x="14972991" y="4975343"/>
                  </a:lnTo>
                  <a:lnTo>
                    <a:pt x="14977657" y="4977334"/>
                  </a:lnTo>
                  <a:lnTo>
                    <a:pt x="14980749" y="4977471"/>
                  </a:lnTo>
                  <a:lnTo>
                    <a:pt x="14983743" y="4975991"/>
                  </a:lnTo>
                  <a:lnTo>
                    <a:pt x="14985787" y="4974893"/>
                  </a:lnTo>
                  <a:lnTo>
                    <a:pt x="14990826" y="4972315"/>
                  </a:lnTo>
                  <a:lnTo>
                    <a:pt x="14992720" y="4966032"/>
                  </a:lnTo>
                  <a:lnTo>
                    <a:pt x="14987564" y="4955953"/>
                  </a:lnTo>
                  <a:close/>
                </a:path>
                <a:path w="20053300" h="6235700">
                  <a:moveTo>
                    <a:pt x="3649197" y="87864"/>
                  </a:moveTo>
                  <a:lnTo>
                    <a:pt x="3643442" y="89348"/>
                  </a:lnTo>
                  <a:lnTo>
                    <a:pt x="3641207" y="89971"/>
                  </a:lnTo>
                  <a:lnTo>
                    <a:pt x="3635928" y="91264"/>
                  </a:lnTo>
                  <a:lnTo>
                    <a:pt x="3632227" y="97170"/>
                  </a:lnTo>
                  <a:lnTo>
                    <a:pt x="3633854" y="102591"/>
                  </a:lnTo>
                  <a:lnTo>
                    <a:pt x="3634858" y="105778"/>
                  </a:lnTo>
                  <a:lnTo>
                    <a:pt x="3636956" y="108249"/>
                  </a:lnTo>
                  <a:lnTo>
                    <a:pt x="3641955" y="110382"/>
                  </a:lnTo>
                  <a:lnTo>
                    <a:pt x="3644239" y="110568"/>
                  </a:lnTo>
                  <a:lnTo>
                    <a:pt x="3648710" y="109323"/>
                  </a:lnTo>
                  <a:lnTo>
                    <a:pt x="3653989" y="108030"/>
                  </a:lnTo>
                  <a:lnTo>
                    <a:pt x="3657548" y="102457"/>
                  </a:lnTo>
                  <a:lnTo>
                    <a:pt x="3656064" y="96702"/>
                  </a:lnTo>
                  <a:lnTo>
                    <a:pt x="3654770" y="91422"/>
                  </a:lnTo>
                  <a:lnTo>
                    <a:pt x="3649197" y="87864"/>
                  </a:lnTo>
                  <a:close/>
                </a:path>
                <a:path w="20053300" h="6235700">
                  <a:moveTo>
                    <a:pt x="6271733" y="1199854"/>
                  </a:moveTo>
                  <a:lnTo>
                    <a:pt x="6265499" y="1198769"/>
                  </a:lnTo>
                  <a:lnTo>
                    <a:pt x="6260650" y="1201824"/>
                  </a:lnTo>
                  <a:lnTo>
                    <a:pt x="6255993" y="1205352"/>
                  </a:lnTo>
                  <a:lnTo>
                    <a:pt x="6254909" y="1211587"/>
                  </a:lnTo>
                  <a:lnTo>
                    <a:pt x="6257963" y="1216435"/>
                  </a:lnTo>
                  <a:lnTo>
                    <a:pt x="6259203" y="1218146"/>
                  </a:lnTo>
                  <a:lnTo>
                    <a:pt x="6260301" y="1220190"/>
                  </a:lnTo>
                  <a:lnTo>
                    <a:pt x="6262159" y="1221377"/>
                  </a:lnTo>
                  <a:lnTo>
                    <a:pt x="6263825" y="1222088"/>
                  </a:lnTo>
                  <a:lnTo>
                    <a:pt x="6263634" y="1221612"/>
                  </a:lnTo>
                  <a:lnTo>
                    <a:pt x="6266634" y="1222892"/>
                  </a:lnTo>
                  <a:lnTo>
                    <a:pt x="6270677" y="1222646"/>
                  </a:lnTo>
                  <a:lnTo>
                    <a:pt x="6273481" y="1220691"/>
                  </a:lnTo>
                  <a:lnTo>
                    <a:pt x="6278472" y="1217304"/>
                  </a:lnTo>
                  <a:lnTo>
                    <a:pt x="6279556" y="1211070"/>
                  </a:lnTo>
                  <a:lnTo>
                    <a:pt x="6276503" y="1206222"/>
                  </a:lnTo>
                  <a:lnTo>
                    <a:pt x="6275262" y="1204510"/>
                  </a:lnTo>
                  <a:lnTo>
                    <a:pt x="6271733" y="1199854"/>
                  </a:lnTo>
                  <a:close/>
                </a:path>
                <a:path w="20053300" h="6235700">
                  <a:moveTo>
                    <a:pt x="15063102" y="4916476"/>
                  </a:moveTo>
                  <a:lnTo>
                    <a:pt x="15056819" y="4914584"/>
                  </a:lnTo>
                  <a:lnTo>
                    <a:pt x="15051781" y="4917162"/>
                  </a:lnTo>
                  <a:lnTo>
                    <a:pt x="15049736" y="4918258"/>
                  </a:lnTo>
                  <a:lnTo>
                    <a:pt x="15044695" y="4920837"/>
                  </a:lnTo>
                  <a:lnTo>
                    <a:pt x="15053195" y="4937857"/>
                  </a:lnTo>
                  <a:lnTo>
                    <a:pt x="15056430" y="4937661"/>
                  </a:lnTo>
                  <a:lnTo>
                    <a:pt x="15059424" y="4936180"/>
                  </a:lnTo>
                  <a:lnTo>
                    <a:pt x="15061328" y="4935415"/>
                  </a:lnTo>
                  <a:lnTo>
                    <a:pt x="15066368" y="4932838"/>
                  </a:lnTo>
                  <a:lnTo>
                    <a:pt x="15068259" y="4926554"/>
                  </a:lnTo>
                  <a:lnTo>
                    <a:pt x="15063102" y="4916476"/>
                  </a:lnTo>
                  <a:close/>
                </a:path>
                <a:path w="20053300" h="6235700">
                  <a:moveTo>
                    <a:pt x="3732096" y="68072"/>
                  </a:moveTo>
                  <a:lnTo>
                    <a:pt x="3726484" y="69224"/>
                  </a:lnTo>
                  <a:lnTo>
                    <a:pt x="3724391" y="69513"/>
                  </a:lnTo>
                  <a:lnTo>
                    <a:pt x="3718778" y="70665"/>
                  </a:lnTo>
                  <a:lnTo>
                    <a:pt x="3715552" y="76380"/>
                  </a:lnTo>
                  <a:lnTo>
                    <a:pt x="3716704" y="81992"/>
                  </a:lnTo>
                  <a:lnTo>
                    <a:pt x="3717233" y="85369"/>
                  </a:lnTo>
                  <a:lnTo>
                    <a:pt x="3719664" y="87982"/>
                  </a:lnTo>
                  <a:lnTo>
                    <a:pt x="3724664" y="90115"/>
                  </a:lnTo>
                  <a:lnTo>
                    <a:pt x="3726948" y="90301"/>
                  </a:lnTo>
                  <a:lnTo>
                    <a:pt x="3729184" y="89678"/>
                  </a:lnTo>
                  <a:lnTo>
                    <a:pt x="3731277" y="89389"/>
                  </a:lnTo>
                  <a:lnTo>
                    <a:pt x="3736889" y="88238"/>
                  </a:lnTo>
                  <a:lnTo>
                    <a:pt x="3740115" y="82523"/>
                  </a:lnTo>
                  <a:lnTo>
                    <a:pt x="3737812" y="71298"/>
                  </a:lnTo>
                  <a:lnTo>
                    <a:pt x="3732096" y="68072"/>
                  </a:lnTo>
                  <a:close/>
                </a:path>
                <a:path w="20053300" h="6235700">
                  <a:moveTo>
                    <a:pt x="6223369" y="1130373"/>
                  </a:moveTo>
                  <a:lnTo>
                    <a:pt x="6216659" y="1129480"/>
                  </a:lnTo>
                  <a:lnTo>
                    <a:pt x="6212144" y="1132675"/>
                  </a:lnTo>
                  <a:lnTo>
                    <a:pt x="6207296" y="1135729"/>
                  </a:lnTo>
                  <a:lnTo>
                    <a:pt x="6215269" y="1152131"/>
                  </a:lnTo>
                  <a:lnTo>
                    <a:pt x="6215127" y="1152464"/>
                  </a:lnTo>
                  <a:lnTo>
                    <a:pt x="6218127" y="1153744"/>
                  </a:lnTo>
                  <a:lnTo>
                    <a:pt x="6222172" y="1153499"/>
                  </a:lnTo>
                  <a:lnTo>
                    <a:pt x="6225117" y="1151210"/>
                  </a:lnTo>
                  <a:lnTo>
                    <a:pt x="6229965" y="1148157"/>
                  </a:lnTo>
                  <a:lnTo>
                    <a:pt x="6230859" y="1141446"/>
                  </a:lnTo>
                  <a:lnTo>
                    <a:pt x="6227663" y="1136932"/>
                  </a:lnTo>
                  <a:lnTo>
                    <a:pt x="6226422" y="1135220"/>
                  </a:lnTo>
                  <a:lnTo>
                    <a:pt x="6223369" y="1130373"/>
                  </a:lnTo>
                  <a:close/>
                </a:path>
                <a:path w="20053300" h="6235700">
                  <a:moveTo>
                    <a:pt x="6173387" y="1060990"/>
                  </a:moveTo>
                  <a:lnTo>
                    <a:pt x="6166818" y="1059764"/>
                  </a:lnTo>
                  <a:lnTo>
                    <a:pt x="6162161" y="1063292"/>
                  </a:lnTo>
                  <a:lnTo>
                    <a:pt x="6157647" y="1066488"/>
                  </a:lnTo>
                  <a:lnTo>
                    <a:pt x="6156421" y="1073056"/>
                  </a:lnTo>
                  <a:lnTo>
                    <a:pt x="6159949" y="1077714"/>
                  </a:lnTo>
                  <a:lnTo>
                    <a:pt x="6162429" y="1081134"/>
                  </a:lnTo>
                  <a:lnTo>
                    <a:pt x="6165621" y="1082890"/>
                  </a:lnTo>
                  <a:lnTo>
                    <a:pt x="6168620" y="1084169"/>
                  </a:lnTo>
                  <a:lnTo>
                    <a:pt x="6172664" y="1083925"/>
                  </a:lnTo>
                  <a:lnTo>
                    <a:pt x="6175610" y="1081636"/>
                  </a:lnTo>
                  <a:lnTo>
                    <a:pt x="6180125" y="1078440"/>
                  </a:lnTo>
                  <a:lnTo>
                    <a:pt x="6181351" y="1071872"/>
                  </a:lnTo>
                  <a:lnTo>
                    <a:pt x="6177822" y="1067215"/>
                  </a:lnTo>
                  <a:lnTo>
                    <a:pt x="6176583" y="1065504"/>
                  </a:lnTo>
                  <a:lnTo>
                    <a:pt x="6173387" y="1060990"/>
                  </a:lnTo>
                  <a:close/>
                </a:path>
                <a:path w="20053300" h="6235700">
                  <a:moveTo>
                    <a:pt x="3815236" y="49565"/>
                  </a:moveTo>
                  <a:lnTo>
                    <a:pt x="3809624" y="50716"/>
                  </a:lnTo>
                  <a:lnTo>
                    <a:pt x="3807531" y="51005"/>
                  </a:lnTo>
                  <a:lnTo>
                    <a:pt x="3801918" y="52156"/>
                  </a:lnTo>
                  <a:lnTo>
                    <a:pt x="3798359" y="57731"/>
                  </a:lnTo>
                  <a:lnTo>
                    <a:pt x="3799510" y="63343"/>
                  </a:lnTo>
                  <a:lnTo>
                    <a:pt x="3800373" y="66862"/>
                  </a:lnTo>
                  <a:lnTo>
                    <a:pt x="3802804" y="69475"/>
                  </a:lnTo>
                  <a:lnTo>
                    <a:pt x="3807470" y="71465"/>
                  </a:lnTo>
                  <a:lnTo>
                    <a:pt x="3811848" y="71362"/>
                  </a:lnTo>
                  <a:lnTo>
                    <a:pt x="3813941" y="71073"/>
                  </a:lnTo>
                  <a:lnTo>
                    <a:pt x="3819553" y="69922"/>
                  </a:lnTo>
                  <a:lnTo>
                    <a:pt x="3823112" y="64349"/>
                  </a:lnTo>
                  <a:lnTo>
                    <a:pt x="3820809" y="53125"/>
                  </a:lnTo>
                  <a:lnTo>
                    <a:pt x="3815236" y="49565"/>
                  </a:lnTo>
                  <a:close/>
                </a:path>
                <a:path w="20053300" h="6235700">
                  <a:moveTo>
                    <a:pt x="15138499" y="4877331"/>
                  </a:moveTo>
                  <a:lnTo>
                    <a:pt x="15132216" y="4875439"/>
                  </a:lnTo>
                  <a:lnTo>
                    <a:pt x="15127177" y="4878017"/>
                  </a:lnTo>
                  <a:lnTo>
                    <a:pt x="15125274" y="4878781"/>
                  </a:lnTo>
                  <a:lnTo>
                    <a:pt x="15120234" y="4881359"/>
                  </a:lnTo>
                  <a:lnTo>
                    <a:pt x="15118343" y="4887643"/>
                  </a:lnTo>
                  <a:lnTo>
                    <a:pt x="15120921" y="4892683"/>
                  </a:lnTo>
                  <a:lnTo>
                    <a:pt x="15122019" y="4894726"/>
                  </a:lnTo>
                  <a:lnTo>
                    <a:pt x="15124068" y="4896388"/>
                  </a:lnTo>
                  <a:lnTo>
                    <a:pt x="15126067" y="4897241"/>
                  </a:lnTo>
                  <a:lnTo>
                    <a:pt x="15125925" y="4897574"/>
                  </a:lnTo>
                  <a:lnTo>
                    <a:pt x="15128592" y="4898712"/>
                  </a:lnTo>
                  <a:lnTo>
                    <a:pt x="15131826" y="4898516"/>
                  </a:lnTo>
                  <a:lnTo>
                    <a:pt x="15134821" y="4897036"/>
                  </a:lnTo>
                  <a:lnTo>
                    <a:pt x="15136724" y="4896272"/>
                  </a:lnTo>
                  <a:lnTo>
                    <a:pt x="15141764" y="4893695"/>
                  </a:lnTo>
                  <a:lnTo>
                    <a:pt x="15143655" y="4887410"/>
                  </a:lnTo>
                  <a:lnTo>
                    <a:pt x="15138499" y="4877331"/>
                  </a:lnTo>
                  <a:close/>
                </a:path>
                <a:path w="20053300" h="6235700">
                  <a:moveTo>
                    <a:pt x="6121836" y="992513"/>
                  </a:moveTo>
                  <a:lnTo>
                    <a:pt x="6115459" y="991762"/>
                  </a:lnTo>
                  <a:lnTo>
                    <a:pt x="6106145" y="998821"/>
                  </a:lnTo>
                  <a:lnTo>
                    <a:pt x="6105394" y="1005197"/>
                  </a:lnTo>
                  <a:lnTo>
                    <a:pt x="6108924" y="1009854"/>
                  </a:lnTo>
                  <a:lnTo>
                    <a:pt x="6111403" y="1013276"/>
                  </a:lnTo>
                  <a:lnTo>
                    <a:pt x="6114261" y="1014889"/>
                  </a:lnTo>
                  <a:lnTo>
                    <a:pt x="6117594" y="1016311"/>
                  </a:lnTo>
                  <a:lnTo>
                    <a:pt x="6121780" y="1015732"/>
                  </a:lnTo>
                  <a:lnTo>
                    <a:pt x="6124726" y="1013444"/>
                  </a:lnTo>
                  <a:lnTo>
                    <a:pt x="6129383" y="1009915"/>
                  </a:lnTo>
                  <a:lnTo>
                    <a:pt x="6130133" y="1003538"/>
                  </a:lnTo>
                  <a:lnTo>
                    <a:pt x="6126604" y="998880"/>
                  </a:lnTo>
                  <a:lnTo>
                    <a:pt x="6125365" y="997170"/>
                  </a:lnTo>
                  <a:lnTo>
                    <a:pt x="6121836" y="992513"/>
                  </a:lnTo>
                  <a:close/>
                </a:path>
                <a:path w="20053300" h="6235700">
                  <a:moveTo>
                    <a:pt x="3899856" y="34053"/>
                  </a:moveTo>
                  <a:lnTo>
                    <a:pt x="3894243" y="35205"/>
                  </a:lnTo>
                  <a:lnTo>
                    <a:pt x="3892151" y="35493"/>
                  </a:lnTo>
                  <a:lnTo>
                    <a:pt x="3886205" y="36503"/>
                  </a:lnTo>
                  <a:lnTo>
                    <a:pt x="3882312" y="41933"/>
                  </a:lnTo>
                  <a:lnTo>
                    <a:pt x="3883464" y="47546"/>
                  </a:lnTo>
                  <a:lnTo>
                    <a:pt x="3883993" y="50924"/>
                  </a:lnTo>
                  <a:lnTo>
                    <a:pt x="3886615" y="54012"/>
                  </a:lnTo>
                  <a:lnTo>
                    <a:pt x="3889615" y="55292"/>
                  </a:lnTo>
                  <a:lnTo>
                    <a:pt x="3889805" y="55767"/>
                  </a:lnTo>
                  <a:lnTo>
                    <a:pt x="3891472" y="56478"/>
                  </a:lnTo>
                  <a:lnTo>
                    <a:pt x="3895516" y="56233"/>
                  </a:lnTo>
                  <a:lnTo>
                    <a:pt x="3897610" y="55944"/>
                  </a:lnTo>
                  <a:lnTo>
                    <a:pt x="3903555" y="54935"/>
                  </a:lnTo>
                  <a:lnTo>
                    <a:pt x="3907448" y="49503"/>
                  </a:lnTo>
                  <a:lnTo>
                    <a:pt x="3906297" y="43891"/>
                  </a:lnTo>
                  <a:lnTo>
                    <a:pt x="3905287" y="37945"/>
                  </a:lnTo>
                  <a:lnTo>
                    <a:pt x="3899856" y="34053"/>
                  </a:lnTo>
                  <a:close/>
                </a:path>
                <a:path w="20053300" h="6235700">
                  <a:moveTo>
                    <a:pt x="15214179" y="4837521"/>
                  </a:moveTo>
                  <a:lnTo>
                    <a:pt x="15207897" y="4835629"/>
                  </a:lnTo>
                  <a:lnTo>
                    <a:pt x="15202858" y="4838207"/>
                  </a:lnTo>
                  <a:lnTo>
                    <a:pt x="15200957" y="4838972"/>
                  </a:lnTo>
                  <a:lnTo>
                    <a:pt x="15195917" y="4841549"/>
                  </a:lnTo>
                  <a:lnTo>
                    <a:pt x="15194023" y="4847833"/>
                  </a:lnTo>
                  <a:lnTo>
                    <a:pt x="15196602" y="4852872"/>
                  </a:lnTo>
                  <a:lnTo>
                    <a:pt x="15197699" y="4854916"/>
                  </a:lnTo>
                  <a:lnTo>
                    <a:pt x="15199749" y="4856578"/>
                  </a:lnTo>
                  <a:lnTo>
                    <a:pt x="15201748" y="4857431"/>
                  </a:lnTo>
                  <a:lnTo>
                    <a:pt x="15201463" y="4858097"/>
                  </a:lnTo>
                  <a:lnTo>
                    <a:pt x="15204130" y="4859235"/>
                  </a:lnTo>
                  <a:lnTo>
                    <a:pt x="15207365" y="4859039"/>
                  </a:lnTo>
                  <a:lnTo>
                    <a:pt x="15210359" y="4857559"/>
                  </a:lnTo>
                  <a:lnTo>
                    <a:pt x="15212405" y="4856462"/>
                  </a:lnTo>
                  <a:lnTo>
                    <a:pt x="15217445" y="4853883"/>
                  </a:lnTo>
                  <a:lnTo>
                    <a:pt x="15219336" y="4847600"/>
                  </a:lnTo>
                  <a:lnTo>
                    <a:pt x="15214179" y="4837521"/>
                  </a:lnTo>
                  <a:close/>
                </a:path>
                <a:path w="20053300" h="6235700">
                  <a:moveTo>
                    <a:pt x="6068765" y="925752"/>
                  </a:moveTo>
                  <a:lnTo>
                    <a:pt x="6062055" y="924859"/>
                  </a:lnTo>
                  <a:lnTo>
                    <a:pt x="6053408" y="932201"/>
                  </a:lnTo>
                  <a:lnTo>
                    <a:pt x="6052515" y="938911"/>
                  </a:lnTo>
                  <a:lnTo>
                    <a:pt x="6056186" y="943236"/>
                  </a:lnTo>
                  <a:lnTo>
                    <a:pt x="6057425" y="944946"/>
                  </a:lnTo>
                  <a:lnTo>
                    <a:pt x="6058475" y="946181"/>
                  </a:lnTo>
                  <a:lnTo>
                    <a:pt x="6061333" y="947794"/>
                  </a:lnTo>
                  <a:lnTo>
                    <a:pt x="6064999" y="949358"/>
                  </a:lnTo>
                  <a:lnTo>
                    <a:pt x="6069043" y="949114"/>
                  </a:lnTo>
                  <a:lnTo>
                    <a:pt x="6076455" y="942820"/>
                  </a:lnTo>
                  <a:lnTo>
                    <a:pt x="6077348" y="936110"/>
                  </a:lnTo>
                  <a:lnTo>
                    <a:pt x="6073676" y="931787"/>
                  </a:lnTo>
                  <a:lnTo>
                    <a:pt x="6072436" y="930076"/>
                  </a:lnTo>
                  <a:lnTo>
                    <a:pt x="6068765" y="925752"/>
                  </a:lnTo>
                  <a:close/>
                </a:path>
                <a:path w="20053300" h="6235700">
                  <a:moveTo>
                    <a:pt x="3984339" y="21633"/>
                  </a:moveTo>
                  <a:lnTo>
                    <a:pt x="3978535" y="22310"/>
                  </a:lnTo>
                  <a:lnTo>
                    <a:pt x="3976442" y="22599"/>
                  </a:lnTo>
                  <a:lnTo>
                    <a:pt x="3970638" y="23276"/>
                  </a:lnTo>
                  <a:lnTo>
                    <a:pt x="3966888" y="28373"/>
                  </a:lnTo>
                  <a:lnTo>
                    <a:pt x="3967564" y="34177"/>
                  </a:lnTo>
                  <a:lnTo>
                    <a:pt x="3968284" y="38029"/>
                  </a:lnTo>
                  <a:lnTo>
                    <a:pt x="3970573" y="40975"/>
                  </a:lnTo>
                  <a:lnTo>
                    <a:pt x="3975239" y="42966"/>
                  </a:lnTo>
                  <a:lnTo>
                    <a:pt x="3979141" y="43054"/>
                  </a:lnTo>
                  <a:lnTo>
                    <a:pt x="3981234" y="42765"/>
                  </a:lnTo>
                  <a:lnTo>
                    <a:pt x="3987038" y="42090"/>
                  </a:lnTo>
                  <a:lnTo>
                    <a:pt x="3990788" y="36992"/>
                  </a:lnTo>
                  <a:lnTo>
                    <a:pt x="3989436" y="25384"/>
                  </a:lnTo>
                  <a:lnTo>
                    <a:pt x="3984339" y="21633"/>
                  </a:lnTo>
                  <a:close/>
                </a:path>
                <a:path w="20053300" h="6235700">
                  <a:moveTo>
                    <a:pt x="6013793" y="859756"/>
                  </a:moveTo>
                  <a:lnTo>
                    <a:pt x="6007274" y="859338"/>
                  </a:lnTo>
                  <a:lnTo>
                    <a:pt x="5998626" y="866681"/>
                  </a:lnTo>
                  <a:lnTo>
                    <a:pt x="5998209" y="873200"/>
                  </a:lnTo>
                  <a:lnTo>
                    <a:pt x="6001881" y="877523"/>
                  </a:lnTo>
                  <a:lnTo>
                    <a:pt x="6003120" y="879234"/>
                  </a:lnTo>
                  <a:lnTo>
                    <a:pt x="6004026" y="880803"/>
                  </a:lnTo>
                  <a:lnTo>
                    <a:pt x="6010359" y="883504"/>
                  </a:lnTo>
                  <a:lnTo>
                    <a:pt x="6014546" y="882926"/>
                  </a:lnTo>
                  <a:lnTo>
                    <a:pt x="6021957" y="876633"/>
                  </a:lnTo>
                  <a:lnTo>
                    <a:pt x="6022374" y="870114"/>
                  </a:lnTo>
                  <a:lnTo>
                    <a:pt x="6018704" y="865790"/>
                  </a:lnTo>
                  <a:lnTo>
                    <a:pt x="6017464" y="864079"/>
                  </a:lnTo>
                  <a:lnTo>
                    <a:pt x="6013793" y="859756"/>
                  </a:lnTo>
                  <a:close/>
                </a:path>
                <a:path w="20053300" h="6235700">
                  <a:moveTo>
                    <a:pt x="4069443" y="11450"/>
                  </a:moveTo>
                  <a:lnTo>
                    <a:pt x="4063639" y="12126"/>
                  </a:lnTo>
                  <a:lnTo>
                    <a:pt x="4061546" y="12415"/>
                  </a:lnTo>
                  <a:lnTo>
                    <a:pt x="4055743" y="13091"/>
                  </a:lnTo>
                  <a:lnTo>
                    <a:pt x="4051659" y="18046"/>
                  </a:lnTo>
                  <a:lnTo>
                    <a:pt x="4052335" y="23850"/>
                  </a:lnTo>
                  <a:lnTo>
                    <a:pt x="4052580" y="27894"/>
                  </a:lnTo>
                  <a:lnTo>
                    <a:pt x="4055202" y="30983"/>
                  </a:lnTo>
                  <a:lnTo>
                    <a:pt x="4060201" y="33116"/>
                  </a:lnTo>
                  <a:lnTo>
                    <a:pt x="4063770" y="33062"/>
                  </a:lnTo>
                  <a:lnTo>
                    <a:pt x="4065863" y="32772"/>
                  </a:lnTo>
                  <a:lnTo>
                    <a:pt x="4071667" y="32096"/>
                  </a:lnTo>
                  <a:lnTo>
                    <a:pt x="4075750" y="27142"/>
                  </a:lnTo>
                  <a:lnTo>
                    <a:pt x="4074399" y="15534"/>
                  </a:lnTo>
                  <a:lnTo>
                    <a:pt x="4069443" y="11450"/>
                  </a:lnTo>
                  <a:close/>
                </a:path>
                <a:path w="20053300" h="6235700">
                  <a:moveTo>
                    <a:pt x="15289862" y="4797712"/>
                  </a:moveTo>
                  <a:lnTo>
                    <a:pt x="15283578" y="4795818"/>
                  </a:lnTo>
                  <a:lnTo>
                    <a:pt x="15278539" y="4798395"/>
                  </a:lnTo>
                  <a:lnTo>
                    <a:pt x="15276638" y="4799160"/>
                  </a:lnTo>
                  <a:lnTo>
                    <a:pt x="15271598" y="4801739"/>
                  </a:lnTo>
                  <a:lnTo>
                    <a:pt x="15269704" y="4808022"/>
                  </a:lnTo>
                  <a:lnTo>
                    <a:pt x="15272283" y="4813061"/>
                  </a:lnTo>
                  <a:lnTo>
                    <a:pt x="15273380" y="4815105"/>
                  </a:lnTo>
                  <a:lnTo>
                    <a:pt x="15275429" y="4816768"/>
                  </a:lnTo>
                  <a:lnTo>
                    <a:pt x="15277429" y="4817621"/>
                  </a:lnTo>
                  <a:lnTo>
                    <a:pt x="15277145" y="4818288"/>
                  </a:lnTo>
                  <a:lnTo>
                    <a:pt x="15279811" y="4819425"/>
                  </a:lnTo>
                  <a:lnTo>
                    <a:pt x="15283047" y="4819229"/>
                  </a:lnTo>
                  <a:lnTo>
                    <a:pt x="15286042" y="4817749"/>
                  </a:lnTo>
                  <a:lnTo>
                    <a:pt x="15288086" y="4816650"/>
                  </a:lnTo>
                  <a:lnTo>
                    <a:pt x="15293125" y="4814073"/>
                  </a:lnTo>
                  <a:lnTo>
                    <a:pt x="15295018" y="4807789"/>
                  </a:lnTo>
                  <a:lnTo>
                    <a:pt x="15289862" y="4797712"/>
                  </a:lnTo>
                  <a:close/>
                </a:path>
                <a:path w="20053300" h="6235700">
                  <a:moveTo>
                    <a:pt x="5957635" y="795616"/>
                  </a:moveTo>
                  <a:lnTo>
                    <a:pt x="5950973" y="795533"/>
                  </a:lnTo>
                  <a:lnTo>
                    <a:pt x="5942326" y="802874"/>
                  </a:lnTo>
                  <a:lnTo>
                    <a:pt x="5942241" y="809537"/>
                  </a:lnTo>
                  <a:lnTo>
                    <a:pt x="5945912" y="813860"/>
                  </a:lnTo>
                  <a:lnTo>
                    <a:pt x="5947295" y="815238"/>
                  </a:lnTo>
                  <a:lnTo>
                    <a:pt x="5948201" y="816806"/>
                  </a:lnTo>
                  <a:lnTo>
                    <a:pt x="5954534" y="819508"/>
                  </a:lnTo>
                  <a:lnTo>
                    <a:pt x="5958863" y="818596"/>
                  </a:lnTo>
                  <a:lnTo>
                    <a:pt x="5966275" y="812303"/>
                  </a:lnTo>
                  <a:lnTo>
                    <a:pt x="5966358" y="805642"/>
                  </a:lnTo>
                  <a:lnTo>
                    <a:pt x="5962687" y="801318"/>
                  </a:lnTo>
                  <a:lnTo>
                    <a:pt x="5961306" y="799940"/>
                  </a:lnTo>
                  <a:lnTo>
                    <a:pt x="5957635" y="795616"/>
                  </a:lnTo>
                  <a:close/>
                </a:path>
                <a:path w="20053300" h="6235700">
                  <a:moveTo>
                    <a:pt x="4155219" y="4311"/>
                  </a:moveTo>
                  <a:lnTo>
                    <a:pt x="4149558" y="4654"/>
                  </a:lnTo>
                  <a:lnTo>
                    <a:pt x="4147465" y="4942"/>
                  </a:lnTo>
                  <a:lnTo>
                    <a:pt x="4141328" y="5476"/>
                  </a:lnTo>
                  <a:lnTo>
                    <a:pt x="4137484" y="10140"/>
                  </a:lnTo>
                  <a:lnTo>
                    <a:pt x="4137244" y="10432"/>
                  </a:lnTo>
                  <a:lnTo>
                    <a:pt x="4137832" y="20136"/>
                  </a:lnTo>
                  <a:lnTo>
                    <a:pt x="4140645" y="23701"/>
                  </a:lnTo>
                  <a:lnTo>
                    <a:pt x="4145311" y="25691"/>
                  </a:lnTo>
                  <a:lnTo>
                    <a:pt x="4148737" y="25970"/>
                  </a:lnTo>
                  <a:lnTo>
                    <a:pt x="4150831" y="25681"/>
                  </a:lnTo>
                  <a:lnTo>
                    <a:pt x="4156967" y="25148"/>
                  </a:lnTo>
                  <a:lnTo>
                    <a:pt x="4160811" y="20484"/>
                  </a:lnTo>
                  <a:lnTo>
                    <a:pt x="4161051" y="20193"/>
                  </a:lnTo>
                  <a:lnTo>
                    <a:pt x="4160709" y="14530"/>
                  </a:lnTo>
                  <a:lnTo>
                    <a:pt x="4160175" y="8394"/>
                  </a:lnTo>
                  <a:lnTo>
                    <a:pt x="4155219" y="4311"/>
                  </a:lnTo>
                  <a:close/>
                </a:path>
                <a:path w="20053300" h="6235700">
                  <a:moveTo>
                    <a:pt x="5899289" y="732909"/>
                  </a:moveTo>
                  <a:lnTo>
                    <a:pt x="5892770" y="732492"/>
                  </a:lnTo>
                  <a:lnTo>
                    <a:pt x="5884505" y="740785"/>
                  </a:lnTo>
                  <a:lnTo>
                    <a:pt x="5884088" y="747304"/>
                  </a:lnTo>
                  <a:lnTo>
                    <a:pt x="5889616" y="752813"/>
                  </a:lnTo>
                  <a:lnTo>
                    <a:pt x="5890332" y="753907"/>
                  </a:lnTo>
                  <a:lnTo>
                    <a:pt x="5896998" y="756750"/>
                  </a:lnTo>
                  <a:lnTo>
                    <a:pt x="5901184" y="756173"/>
                  </a:lnTo>
                  <a:lnTo>
                    <a:pt x="5904414" y="753218"/>
                  </a:lnTo>
                  <a:lnTo>
                    <a:pt x="5908547" y="749070"/>
                  </a:lnTo>
                  <a:lnTo>
                    <a:pt x="5908965" y="742551"/>
                  </a:lnTo>
                  <a:lnTo>
                    <a:pt x="5899289" y="732909"/>
                  </a:lnTo>
                  <a:close/>
                </a:path>
                <a:path w="20053300" h="6235700">
                  <a:moveTo>
                    <a:pt x="15365068" y="4758091"/>
                  </a:moveTo>
                  <a:lnTo>
                    <a:pt x="15358783" y="4756198"/>
                  </a:lnTo>
                  <a:lnTo>
                    <a:pt x="15353744" y="4758776"/>
                  </a:lnTo>
                  <a:lnTo>
                    <a:pt x="15351842" y="4759541"/>
                  </a:lnTo>
                  <a:lnTo>
                    <a:pt x="15346803" y="4762119"/>
                  </a:lnTo>
                  <a:lnTo>
                    <a:pt x="15344909" y="4768402"/>
                  </a:lnTo>
                  <a:lnTo>
                    <a:pt x="15347488" y="4773441"/>
                  </a:lnTo>
                  <a:lnTo>
                    <a:pt x="15348585" y="4775485"/>
                  </a:lnTo>
                  <a:lnTo>
                    <a:pt x="15350634" y="4777147"/>
                  </a:lnTo>
                  <a:lnTo>
                    <a:pt x="15352634" y="4778000"/>
                  </a:lnTo>
                  <a:lnTo>
                    <a:pt x="15352349" y="4778667"/>
                  </a:lnTo>
                  <a:lnTo>
                    <a:pt x="15355016" y="4779804"/>
                  </a:lnTo>
                  <a:lnTo>
                    <a:pt x="15358252" y="4779609"/>
                  </a:lnTo>
                  <a:lnTo>
                    <a:pt x="15361247" y="4778129"/>
                  </a:lnTo>
                  <a:lnTo>
                    <a:pt x="15363290" y="4777031"/>
                  </a:lnTo>
                  <a:lnTo>
                    <a:pt x="15368330" y="4774454"/>
                  </a:lnTo>
                  <a:lnTo>
                    <a:pt x="15370223" y="4768170"/>
                  </a:lnTo>
                  <a:lnTo>
                    <a:pt x="15365068" y="4758091"/>
                  </a:lnTo>
                  <a:close/>
                </a:path>
                <a:path w="20053300" h="6235700">
                  <a:moveTo>
                    <a:pt x="4240573" y="931"/>
                  </a:moveTo>
                  <a:lnTo>
                    <a:pt x="4234912" y="1273"/>
                  </a:lnTo>
                  <a:lnTo>
                    <a:pt x="4232961" y="1229"/>
                  </a:lnTo>
                  <a:lnTo>
                    <a:pt x="4227300" y="1572"/>
                  </a:lnTo>
                  <a:lnTo>
                    <a:pt x="4222549" y="6243"/>
                  </a:lnTo>
                  <a:lnTo>
                    <a:pt x="4222892" y="11904"/>
                  </a:lnTo>
                  <a:lnTo>
                    <a:pt x="4222995" y="16281"/>
                  </a:lnTo>
                  <a:lnTo>
                    <a:pt x="4225475" y="19703"/>
                  </a:lnTo>
                  <a:lnTo>
                    <a:pt x="4230474" y="21835"/>
                  </a:lnTo>
                  <a:lnTo>
                    <a:pt x="4233567" y="21973"/>
                  </a:lnTo>
                  <a:lnTo>
                    <a:pt x="4235518" y="22017"/>
                  </a:lnTo>
                  <a:lnTo>
                    <a:pt x="4241179" y="21675"/>
                  </a:lnTo>
                  <a:lnTo>
                    <a:pt x="4245929" y="17004"/>
                  </a:lnTo>
                  <a:lnTo>
                    <a:pt x="4245244" y="5680"/>
                  </a:lnTo>
                  <a:lnTo>
                    <a:pt x="4240573" y="931"/>
                  </a:lnTo>
                  <a:close/>
                </a:path>
                <a:path w="20053300" h="6235700">
                  <a:moveTo>
                    <a:pt x="5839567" y="671584"/>
                  </a:moveTo>
                  <a:lnTo>
                    <a:pt x="5832905" y="671499"/>
                  </a:lnTo>
                  <a:lnTo>
                    <a:pt x="5828772" y="675646"/>
                  </a:lnTo>
                  <a:lnTo>
                    <a:pt x="5824782" y="679459"/>
                  </a:lnTo>
                  <a:lnTo>
                    <a:pt x="5824698" y="686120"/>
                  </a:lnTo>
                  <a:lnTo>
                    <a:pt x="5830227" y="691631"/>
                  </a:lnTo>
                  <a:lnTo>
                    <a:pt x="5831276" y="692866"/>
                  </a:lnTo>
                  <a:lnTo>
                    <a:pt x="5837275" y="695425"/>
                  </a:lnTo>
                  <a:lnTo>
                    <a:pt x="5841937" y="694656"/>
                  </a:lnTo>
                  <a:lnTo>
                    <a:pt x="5844834" y="691559"/>
                  </a:lnTo>
                  <a:lnTo>
                    <a:pt x="5848824" y="687746"/>
                  </a:lnTo>
                  <a:lnTo>
                    <a:pt x="5848909" y="681083"/>
                  </a:lnTo>
                  <a:lnTo>
                    <a:pt x="5843380" y="675574"/>
                  </a:lnTo>
                  <a:lnTo>
                    <a:pt x="5839567" y="671584"/>
                  </a:lnTo>
                  <a:close/>
                </a:path>
                <a:path w="20053300" h="6235700">
                  <a:moveTo>
                    <a:pt x="4326266" y="452"/>
                  </a:moveTo>
                  <a:lnTo>
                    <a:pt x="4318462" y="275"/>
                  </a:lnTo>
                  <a:lnTo>
                    <a:pt x="4312276" y="0"/>
                  </a:lnTo>
                  <a:lnTo>
                    <a:pt x="4308002" y="4479"/>
                  </a:lnTo>
                  <a:lnTo>
                    <a:pt x="4307869" y="10332"/>
                  </a:lnTo>
                  <a:lnTo>
                    <a:pt x="4307971" y="14710"/>
                  </a:lnTo>
                  <a:lnTo>
                    <a:pt x="4310642" y="18607"/>
                  </a:lnTo>
                  <a:lnTo>
                    <a:pt x="4315975" y="20882"/>
                  </a:lnTo>
                  <a:lnTo>
                    <a:pt x="4318593" y="21211"/>
                  </a:lnTo>
                  <a:lnTo>
                    <a:pt x="4320543" y="21255"/>
                  </a:lnTo>
                  <a:lnTo>
                    <a:pt x="4326538" y="21054"/>
                  </a:lnTo>
                  <a:lnTo>
                    <a:pt x="4330813" y="16574"/>
                  </a:lnTo>
                  <a:lnTo>
                    <a:pt x="4330946" y="10722"/>
                  </a:lnTo>
                  <a:lnTo>
                    <a:pt x="4330745" y="4727"/>
                  </a:lnTo>
                  <a:lnTo>
                    <a:pt x="4326266" y="452"/>
                  </a:lnTo>
                  <a:close/>
                </a:path>
                <a:path w="20053300" h="6235700">
                  <a:moveTo>
                    <a:pt x="5777849" y="612164"/>
                  </a:moveTo>
                  <a:lnTo>
                    <a:pt x="5771187" y="612081"/>
                  </a:lnTo>
                  <a:lnTo>
                    <a:pt x="5763589" y="620658"/>
                  </a:lnTo>
                  <a:lnTo>
                    <a:pt x="5763505" y="627319"/>
                  </a:lnTo>
                  <a:lnTo>
                    <a:pt x="5767793" y="631119"/>
                  </a:lnTo>
                  <a:lnTo>
                    <a:pt x="5769176" y="632497"/>
                  </a:lnTo>
                  <a:lnTo>
                    <a:pt x="5769891" y="633590"/>
                  </a:lnTo>
                  <a:lnTo>
                    <a:pt x="5776224" y="636291"/>
                  </a:lnTo>
                  <a:lnTo>
                    <a:pt x="5780886" y="635521"/>
                  </a:lnTo>
                  <a:lnTo>
                    <a:pt x="5783925" y="632091"/>
                  </a:lnTo>
                  <a:lnTo>
                    <a:pt x="5788058" y="627944"/>
                  </a:lnTo>
                  <a:lnTo>
                    <a:pt x="5787808" y="621141"/>
                  </a:lnTo>
                  <a:lnTo>
                    <a:pt x="5783519" y="617341"/>
                  </a:lnTo>
                  <a:lnTo>
                    <a:pt x="5782137" y="615964"/>
                  </a:lnTo>
                  <a:lnTo>
                    <a:pt x="5777849" y="612164"/>
                  </a:lnTo>
                  <a:close/>
                </a:path>
                <a:path w="20053300" h="6235700">
                  <a:moveTo>
                    <a:pt x="15440749" y="4718280"/>
                  </a:moveTo>
                  <a:lnTo>
                    <a:pt x="15434465" y="4716389"/>
                  </a:lnTo>
                  <a:lnTo>
                    <a:pt x="15429426" y="4718966"/>
                  </a:lnTo>
                  <a:lnTo>
                    <a:pt x="15427523" y="4719731"/>
                  </a:lnTo>
                  <a:lnTo>
                    <a:pt x="15422484" y="4722308"/>
                  </a:lnTo>
                  <a:lnTo>
                    <a:pt x="15420592" y="4728593"/>
                  </a:lnTo>
                  <a:lnTo>
                    <a:pt x="15423170" y="4733631"/>
                  </a:lnTo>
                  <a:lnTo>
                    <a:pt x="15424268" y="4735676"/>
                  </a:lnTo>
                  <a:lnTo>
                    <a:pt x="15426316" y="4737337"/>
                  </a:lnTo>
                  <a:lnTo>
                    <a:pt x="15428316" y="4738191"/>
                  </a:lnTo>
                  <a:lnTo>
                    <a:pt x="15428174" y="4738524"/>
                  </a:lnTo>
                  <a:lnTo>
                    <a:pt x="15430841" y="4739662"/>
                  </a:lnTo>
                  <a:lnTo>
                    <a:pt x="15434075" y="4739465"/>
                  </a:lnTo>
                  <a:lnTo>
                    <a:pt x="15437070" y="4737984"/>
                  </a:lnTo>
                  <a:lnTo>
                    <a:pt x="15438971" y="4737220"/>
                  </a:lnTo>
                  <a:lnTo>
                    <a:pt x="15444011" y="4734642"/>
                  </a:lnTo>
                  <a:lnTo>
                    <a:pt x="15445904" y="4728358"/>
                  </a:lnTo>
                  <a:lnTo>
                    <a:pt x="15440749" y="4718280"/>
                  </a:lnTo>
                  <a:close/>
                </a:path>
                <a:path w="20053300" h="6235700">
                  <a:moveTo>
                    <a:pt x="4411487" y="2924"/>
                  </a:moveTo>
                  <a:lnTo>
                    <a:pt x="4397831" y="2614"/>
                  </a:lnTo>
                  <a:lnTo>
                    <a:pt x="4392889" y="6810"/>
                  </a:lnTo>
                  <a:lnTo>
                    <a:pt x="4392756" y="12663"/>
                  </a:lnTo>
                  <a:lnTo>
                    <a:pt x="4392384" y="17231"/>
                  </a:lnTo>
                  <a:lnTo>
                    <a:pt x="4395055" y="21128"/>
                  </a:lnTo>
                  <a:lnTo>
                    <a:pt x="4400055" y="23260"/>
                  </a:lnTo>
                  <a:lnTo>
                    <a:pt x="4402672" y="23589"/>
                  </a:lnTo>
                  <a:lnTo>
                    <a:pt x="4410475" y="23767"/>
                  </a:lnTo>
                  <a:lnTo>
                    <a:pt x="4415416" y="19571"/>
                  </a:lnTo>
                  <a:lnTo>
                    <a:pt x="4415682" y="7866"/>
                  </a:lnTo>
                  <a:lnTo>
                    <a:pt x="4411487" y="2924"/>
                  </a:lnTo>
                  <a:close/>
                </a:path>
                <a:path w="20053300" h="6235700">
                  <a:moveTo>
                    <a:pt x="5714135" y="554652"/>
                  </a:moveTo>
                  <a:lnTo>
                    <a:pt x="5707665" y="555043"/>
                  </a:lnTo>
                  <a:lnTo>
                    <a:pt x="5700067" y="563622"/>
                  </a:lnTo>
                  <a:lnTo>
                    <a:pt x="5700458" y="570092"/>
                  </a:lnTo>
                  <a:lnTo>
                    <a:pt x="5707321" y="576170"/>
                  </a:lnTo>
                  <a:lnTo>
                    <a:pt x="5709320" y="577023"/>
                  </a:lnTo>
                  <a:lnTo>
                    <a:pt x="5708845" y="577214"/>
                  </a:lnTo>
                  <a:lnTo>
                    <a:pt x="5712845" y="578920"/>
                  </a:lnTo>
                  <a:lnTo>
                    <a:pt x="5717648" y="577819"/>
                  </a:lnTo>
                  <a:lnTo>
                    <a:pt x="5724487" y="570098"/>
                  </a:lnTo>
                  <a:lnTo>
                    <a:pt x="5724095" y="563628"/>
                  </a:lnTo>
                  <a:lnTo>
                    <a:pt x="5719807" y="559828"/>
                  </a:lnTo>
                  <a:lnTo>
                    <a:pt x="5718425" y="558451"/>
                  </a:lnTo>
                  <a:lnTo>
                    <a:pt x="5714135" y="554652"/>
                  </a:lnTo>
                  <a:close/>
                </a:path>
                <a:path w="20053300" h="6235700">
                  <a:moveTo>
                    <a:pt x="4496620" y="9298"/>
                  </a:moveTo>
                  <a:lnTo>
                    <a:pt x="4490909" y="8832"/>
                  </a:lnTo>
                  <a:lnTo>
                    <a:pt x="4488959" y="8788"/>
                  </a:lnTo>
                  <a:lnTo>
                    <a:pt x="4483248" y="8323"/>
                  </a:lnTo>
                  <a:lnTo>
                    <a:pt x="4478306" y="12518"/>
                  </a:lnTo>
                  <a:lnTo>
                    <a:pt x="4477499" y="22417"/>
                  </a:lnTo>
                  <a:lnTo>
                    <a:pt x="4477468" y="22796"/>
                  </a:lnTo>
                  <a:lnTo>
                    <a:pt x="4479996" y="27027"/>
                  </a:lnTo>
                  <a:lnTo>
                    <a:pt x="4483996" y="28733"/>
                  </a:lnTo>
                  <a:lnTo>
                    <a:pt x="4484138" y="28400"/>
                  </a:lnTo>
                  <a:lnTo>
                    <a:pt x="4485138" y="28826"/>
                  </a:lnTo>
                  <a:lnTo>
                    <a:pt x="4487280" y="29346"/>
                  </a:lnTo>
                  <a:lnTo>
                    <a:pt x="4489231" y="29390"/>
                  </a:lnTo>
                  <a:lnTo>
                    <a:pt x="4494941" y="29857"/>
                  </a:lnTo>
                  <a:lnTo>
                    <a:pt x="4499883" y="25661"/>
                  </a:lnTo>
                  <a:lnTo>
                    <a:pt x="4500815" y="14240"/>
                  </a:lnTo>
                  <a:lnTo>
                    <a:pt x="4496620" y="9298"/>
                  </a:lnTo>
                  <a:close/>
                </a:path>
                <a:path w="20053300" h="6235700">
                  <a:moveTo>
                    <a:pt x="5649379" y="498664"/>
                  </a:moveTo>
                  <a:lnTo>
                    <a:pt x="5642767" y="499389"/>
                  </a:lnTo>
                  <a:lnTo>
                    <a:pt x="5639300" y="503820"/>
                  </a:lnTo>
                  <a:lnTo>
                    <a:pt x="5635359" y="508441"/>
                  </a:lnTo>
                  <a:lnTo>
                    <a:pt x="5636084" y="515055"/>
                  </a:lnTo>
                  <a:lnTo>
                    <a:pt x="5640515" y="518520"/>
                  </a:lnTo>
                  <a:lnTo>
                    <a:pt x="5643088" y="520800"/>
                  </a:lnTo>
                  <a:lnTo>
                    <a:pt x="5644755" y="521511"/>
                  </a:lnTo>
                  <a:lnTo>
                    <a:pt x="5644946" y="521986"/>
                  </a:lnTo>
                  <a:lnTo>
                    <a:pt x="5648945" y="523692"/>
                  </a:lnTo>
                  <a:lnTo>
                    <a:pt x="5653891" y="522257"/>
                  </a:lnTo>
                  <a:lnTo>
                    <a:pt x="5656931" y="518825"/>
                  </a:lnTo>
                  <a:lnTo>
                    <a:pt x="5660872" y="514203"/>
                  </a:lnTo>
                  <a:lnTo>
                    <a:pt x="5660147" y="507591"/>
                  </a:lnTo>
                  <a:lnTo>
                    <a:pt x="5655717" y="504125"/>
                  </a:lnTo>
                  <a:lnTo>
                    <a:pt x="5654001" y="502605"/>
                  </a:lnTo>
                  <a:lnTo>
                    <a:pt x="5649379" y="498664"/>
                  </a:lnTo>
                  <a:close/>
                </a:path>
                <a:path w="20053300" h="6235700">
                  <a:moveTo>
                    <a:pt x="4581806" y="19241"/>
                  </a:moveTo>
                  <a:lnTo>
                    <a:pt x="4576238" y="18442"/>
                  </a:lnTo>
                  <a:lnTo>
                    <a:pt x="4573953" y="18256"/>
                  </a:lnTo>
                  <a:lnTo>
                    <a:pt x="4568385" y="17456"/>
                  </a:lnTo>
                  <a:lnTo>
                    <a:pt x="4563111" y="21510"/>
                  </a:lnTo>
                  <a:lnTo>
                    <a:pt x="4562311" y="27078"/>
                  </a:lnTo>
                  <a:lnTo>
                    <a:pt x="4561796" y="31979"/>
                  </a:lnTo>
                  <a:lnTo>
                    <a:pt x="4564325" y="36210"/>
                  </a:lnTo>
                  <a:lnTo>
                    <a:pt x="4569324" y="38343"/>
                  </a:lnTo>
                  <a:lnTo>
                    <a:pt x="4571133" y="38720"/>
                  </a:lnTo>
                  <a:lnTo>
                    <a:pt x="4573417" y="38907"/>
                  </a:lnTo>
                  <a:lnTo>
                    <a:pt x="4578986" y="39706"/>
                  </a:lnTo>
                  <a:lnTo>
                    <a:pt x="4584261" y="35653"/>
                  </a:lnTo>
                  <a:lnTo>
                    <a:pt x="4585806" y="24888"/>
                  </a:lnTo>
                  <a:lnTo>
                    <a:pt x="4585859" y="24516"/>
                  </a:lnTo>
                  <a:lnTo>
                    <a:pt x="4581806" y="19241"/>
                  </a:lnTo>
                  <a:close/>
                </a:path>
                <a:path w="20053300" h="6235700">
                  <a:moveTo>
                    <a:pt x="5582058" y="445915"/>
                  </a:moveTo>
                  <a:lnTo>
                    <a:pt x="5575303" y="446974"/>
                  </a:lnTo>
                  <a:lnTo>
                    <a:pt x="5568372" y="455836"/>
                  </a:lnTo>
                  <a:lnTo>
                    <a:pt x="5569429" y="462590"/>
                  </a:lnTo>
                  <a:lnTo>
                    <a:pt x="5573718" y="466390"/>
                  </a:lnTo>
                  <a:lnTo>
                    <a:pt x="5582384" y="470087"/>
                  </a:lnTo>
                  <a:lnTo>
                    <a:pt x="5587521" y="469126"/>
                  </a:lnTo>
                  <a:lnTo>
                    <a:pt x="5590370" y="465220"/>
                  </a:lnTo>
                  <a:lnTo>
                    <a:pt x="5593835" y="460789"/>
                  </a:lnTo>
                  <a:lnTo>
                    <a:pt x="5592777" y="454034"/>
                  </a:lnTo>
                  <a:lnTo>
                    <a:pt x="5588488" y="450235"/>
                  </a:lnTo>
                  <a:lnTo>
                    <a:pt x="5586489" y="449382"/>
                  </a:lnTo>
                  <a:lnTo>
                    <a:pt x="5582058" y="445915"/>
                  </a:lnTo>
                  <a:close/>
                </a:path>
                <a:path w="20053300" h="6235700">
                  <a:moveTo>
                    <a:pt x="15516429" y="4678469"/>
                  </a:moveTo>
                  <a:lnTo>
                    <a:pt x="15510146" y="4676577"/>
                  </a:lnTo>
                  <a:lnTo>
                    <a:pt x="15505107" y="4679155"/>
                  </a:lnTo>
                  <a:lnTo>
                    <a:pt x="15503204" y="4679919"/>
                  </a:lnTo>
                  <a:lnTo>
                    <a:pt x="15498165" y="4682497"/>
                  </a:lnTo>
                  <a:lnTo>
                    <a:pt x="15496273" y="4688782"/>
                  </a:lnTo>
                  <a:lnTo>
                    <a:pt x="15498851" y="4693821"/>
                  </a:lnTo>
                  <a:lnTo>
                    <a:pt x="15499949" y="4695865"/>
                  </a:lnTo>
                  <a:lnTo>
                    <a:pt x="15501998" y="4697528"/>
                  </a:lnTo>
                  <a:lnTo>
                    <a:pt x="15503997" y="4698380"/>
                  </a:lnTo>
                  <a:lnTo>
                    <a:pt x="15503713" y="4699047"/>
                  </a:lnTo>
                  <a:lnTo>
                    <a:pt x="15506380" y="4700185"/>
                  </a:lnTo>
                  <a:lnTo>
                    <a:pt x="15509613" y="4699988"/>
                  </a:lnTo>
                  <a:lnTo>
                    <a:pt x="15512609" y="4698507"/>
                  </a:lnTo>
                  <a:lnTo>
                    <a:pt x="15514654" y="4697410"/>
                  </a:lnTo>
                  <a:lnTo>
                    <a:pt x="15519693" y="4694832"/>
                  </a:lnTo>
                  <a:lnTo>
                    <a:pt x="15521584" y="4688548"/>
                  </a:lnTo>
                  <a:lnTo>
                    <a:pt x="15516429" y="4678469"/>
                  </a:lnTo>
                  <a:close/>
                </a:path>
                <a:path w="20053300" h="6235700">
                  <a:moveTo>
                    <a:pt x="5513217" y="394884"/>
                  </a:moveTo>
                  <a:lnTo>
                    <a:pt x="5506462" y="395941"/>
                  </a:lnTo>
                  <a:lnTo>
                    <a:pt x="5500406" y="404784"/>
                  </a:lnTo>
                  <a:lnTo>
                    <a:pt x="5500197" y="405088"/>
                  </a:lnTo>
                  <a:lnTo>
                    <a:pt x="5501398" y="411509"/>
                  </a:lnTo>
                  <a:lnTo>
                    <a:pt x="5505686" y="415308"/>
                  </a:lnTo>
                  <a:lnTo>
                    <a:pt x="5509686" y="417014"/>
                  </a:lnTo>
                  <a:lnTo>
                    <a:pt x="5509544" y="417348"/>
                  </a:lnTo>
                  <a:lnTo>
                    <a:pt x="5513877" y="419196"/>
                  </a:lnTo>
                  <a:lnTo>
                    <a:pt x="5519156" y="417903"/>
                  </a:lnTo>
                  <a:lnTo>
                    <a:pt x="5521785" y="414297"/>
                  </a:lnTo>
                  <a:lnTo>
                    <a:pt x="5522004" y="413997"/>
                  </a:lnTo>
                  <a:lnTo>
                    <a:pt x="5525279" y="409089"/>
                  </a:lnTo>
                  <a:lnTo>
                    <a:pt x="5524079" y="402668"/>
                  </a:lnTo>
                  <a:lnTo>
                    <a:pt x="5519790" y="398870"/>
                  </a:lnTo>
                  <a:lnTo>
                    <a:pt x="5517790" y="398016"/>
                  </a:lnTo>
                  <a:lnTo>
                    <a:pt x="5513217" y="394884"/>
                  </a:lnTo>
                  <a:close/>
                </a:path>
                <a:path w="20053300" h="6235700">
                  <a:moveTo>
                    <a:pt x="4666046" y="32326"/>
                  </a:moveTo>
                  <a:lnTo>
                    <a:pt x="4660336" y="31859"/>
                  </a:lnTo>
                  <a:lnTo>
                    <a:pt x="4658336" y="31006"/>
                  </a:lnTo>
                  <a:lnTo>
                    <a:pt x="4652910" y="29874"/>
                  </a:lnTo>
                  <a:lnTo>
                    <a:pt x="4647301" y="33786"/>
                  </a:lnTo>
                  <a:lnTo>
                    <a:pt x="4646502" y="39354"/>
                  </a:lnTo>
                  <a:lnTo>
                    <a:pt x="4645654" y="44113"/>
                  </a:lnTo>
                  <a:lnTo>
                    <a:pt x="4648374" y="48819"/>
                  </a:lnTo>
                  <a:lnTo>
                    <a:pt x="4653374" y="50952"/>
                  </a:lnTo>
                  <a:lnTo>
                    <a:pt x="4654992" y="50854"/>
                  </a:lnTo>
                  <a:lnTo>
                    <a:pt x="4656991" y="51707"/>
                  </a:lnTo>
                  <a:lnTo>
                    <a:pt x="4662417" y="52840"/>
                  </a:lnTo>
                  <a:lnTo>
                    <a:pt x="4668024" y="48929"/>
                  </a:lnTo>
                  <a:lnTo>
                    <a:pt x="4668824" y="43360"/>
                  </a:lnTo>
                  <a:lnTo>
                    <a:pt x="4669957" y="37934"/>
                  </a:lnTo>
                  <a:lnTo>
                    <a:pt x="4666046" y="32326"/>
                  </a:lnTo>
                  <a:close/>
                </a:path>
                <a:path w="20053300" h="6235700">
                  <a:moveTo>
                    <a:pt x="5442906" y="346374"/>
                  </a:moveTo>
                  <a:lnTo>
                    <a:pt x="5436484" y="347576"/>
                  </a:lnTo>
                  <a:lnTo>
                    <a:pt x="5433209" y="352482"/>
                  </a:lnTo>
                  <a:lnTo>
                    <a:pt x="5430077" y="357055"/>
                  </a:lnTo>
                  <a:lnTo>
                    <a:pt x="5431278" y="363476"/>
                  </a:lnTo>
                  <a:lnTo>
                    <a:pt x="5436042" y="367084"/>
                  </a:lnTo>
                  <a:lnTo>
                    <a:pt x="5444041" y="370497"/>
                  </a:lnTo>
                  <a:lnTo>
                    <a:pt x="5449321" y="369202"/>
                  </a:lnTo>
                  <a:lnTo>
                    <a:pt x="5452311" y="364963"/>
                  </a:lnTo>
                  <a:lnTo>
                    <a:pt x="5455443" y="360390"/>
                  </a:lnTo>
                  <a:lnTo>
                    <a:pt x="5454242" y="353969"/>
                  </a:lnTo>
                  <a:lnTo>
                    <a:pt x="5449478" y="350360"/>
                  </a:lnTo>
                  <a:lnTo>
                    <a:pt x="5447479" y="349507"/>
                  </a:lnTo>
                  <a:lnTo>
                    <a:pt x="5442906" y="346374"/>
                  </a:lnTo>
                  <a:close/>
                </a:path>
                <a:path w="20053300" h="6235700">
                  <a:moveTo>
                    <a:pt x="4750674" y="49121"/>
                  </a:moveTo>
                  <a:lnTo>
                    <a:pt x="4744772" y="48180"/>
                  </a:lnTo>
                  <a:lnTo>
                    <a:pt x="4742772" y="47326"/>
                  </a:lnTo>
                  <a:lnTo>
                    <a:pt x="4737012" y="46052"/>
                  </a:lnTo>
                  <a:lnTo>
                    <a:pt x="4731546" y="49631"/>
                  </a:lnTo>
                  <a:lnTo>
                    <a:pt x="4730271" y="55390"/>
                  </a:lnTo>
                  <a:lnTo>
                    <a:pt x="4729090" y="60007"/>
                  </a:lnTo>
                  <a:lnTo>
                    <a:pt x="4731668" y="65046"/>
                  </a:lnTo>
                  <a:lnTo>
                    <a:pt x="4736667" y="67178"/>
                  </a:lnTo>
                  <a:lnTo>
                    <a:pt x="4738285" y="67080"/>
                  </a:lnTo>
                  <a:lnTo>
                    <a:pt x="4740285" y="67933"/>
                  </a:lnTo>
                  <a:lnTo>
                    <a:pt x="4745902" y="69541"/>
                  </a:lnTo>
                  <a:lnTo>
                    <a:pt x="4751368" y="65964"/>
                  </a:lnTo>
                  <a:lnTo>
                    <a:pt x="4752643" y="60205"/>
                  </a:lnTo>
                  <a:lnTo>
                    <a:pt x="4754251" y="54587"/>
                  </a:lnTo>
                  <a:lnTo>
                    <a:pt x="4750674" y="49121"/>
                  </a:lnTo>
                  <a:close/>
                </a:path>
                <a:path w="20053300" h="6235700">
                  <a:moveTo>
                    <a:pt x="5370315" y="300439"/>
                  </a:moveTo>
                  <a:lnTo>
                    <a:pt x="5363751" y="301973"/>
                  </a:lnTo>
                  <a:lnTo>
                    <a:pt x="5360809" y="307022"/>
                  </a:lnTo>
                  <a:lnTo>
                    <a:pt x="5357677" y="311595"/>
                  </a:lnTo>
                  <a:lnTo>
                    <a:pt x="5359211" y="318158"/>
                  </a:lnTo>
                  <a:lnTo>
                    <a:pt x="5364117" y="321433"/>
                  </a:lnTo>
                  <a:lnTo>
                    <a:pt x="5367451" y="322855"/>
                  </a:lnTo>
                  <a:lnTo>
                    <a:pt x="5367641" y="323331"/>
                  </a:lnTo>
                  <a:lnTo>
                    <a:pt x="5372308" y="325321"/>
                  </a:lnTo>
                  <a:lnTo>
                    <a:pt x="5377729" y="323695"/>
                  </a:lnTo>
                  <a:lnTo>
                    <a:pt x="5380386" y="319312"/>
                  </a:lnTo>
                  <a:lnTo>
                    <a:pt x="5383328" y="314263"/>
                  </a:lnTo>
                  <a:lnTo>
                    <a:pt x="5382128" y="307842"/>
                  </a:lnTo>
                  <a:lnTo>
                    <a:pt x="5377221" y="304567"/>
                  </a:lnTo>
                  <a:lnTo>
                    <a:pt x="5375221" y="303714"/>
                  </a:lnTo>
                  <a:lnTo>
                    <a:pt x="5370315" y="300439"/>
                  </a:lnTo>
                  <a:close/>
                </a:path>
                <a:path w="20053300" h="6235700">
                  <a:moveTo>
                    <a:pt x="4833736" y="69583"/>
                  </a:moveTo>
                  <a:lnTo>
                    <a:pt x="4827977" y="68309"/>
                  </a:lnTo>
                  <a:lnTo>
                    <a:pt x="4825977" y="67456"/>
                  </a:lnTo>
                  <a:lnTo>
                    <a:pt x="4820551" y="66322"/>
                  </a:lnTo>
                  <a:lnTo>
                    <a:pt x="4814894" y="69425"/>
                  </a:lnTo>
                  <a:lnTo>
                    <a:pt x="4813286" y="75043"/>
                  </a:lnTo>
                  <a:lnTo>
                    <a:pt x="4811962" y="79993"/>
                  </a:lnTo>
                  <a:lnTo>
                    <a:pt x="4814539" y="85033"/>
                  </a:lnTo>
                  <a:lnTo>
                    <a:pt x="4819206" y="87023"/>
                  </a:lnTo>
                  <a:lnTo>
                    <a:pt x="4819348" y="86690"/>
                  </a:lnTo>
                  <a:lnTo>
                    <a:pt x="4819681" y="86832"/>
                  </a:lnTo>
                  <a:lnTo>
                    <a:pt x="4820823" y="86925"/>
                  </a:lnTo>
                  <a:lnTo>
                    <a:pt x="4822823" y="87778"/>
                  </a:lnTo>
                  <a:lnTo>
                    <a:pt x="4828107" y="89244"/>
                  </a:lnTo>
                  <a:lnTo>
                    <a:pt x="4833906" y="85809"/>
                  </a:lnTo>
                  <a:lnTo>
                    <a:pt x="4836838" y="75240"/>
                  </a:lnTo>
                  <a:lnTo>
                    <a:pt x="4833736" y="69583"/>
                  </a:lnTo>
                  <a:close/>
                </a:path>
                <a:path w="20053300" h="6235700">
                  <a:moveTo>
                    <a:pt x="5296111" y="257362"/>
                  </a:moveTo>
                  <a:lnTo>
                    <a:pt x="5289880" y="259039"/>
                  </a:lnTo>
                  <a:lnTo>
                    <a:pt x="5286939" y="264087"/>
                  </a:lnTo>
                  <a:lnTo>
                    <a:pt x="5284331" y="269278"/>
                  </a:lnTo>
                  <a:lnTo>
                    <a:pt x="5286007" y="275508"/>
                  </a:lnTo>
                  <a:lnTo>
                    <a:pt x="5291056" y="278449"/>
                  </a:lnTo>
                  <a:lnTo>
                    <a:pt x="5298722" y="281719"/>
                  </a:lnTo>
                  <a:lnTo>
                    <a:pt x="5304285" y="279760"/>
                  </a:lnTo>
                  <a:lnTo>
                    <a:pt x="5307084" y="275044"/>
                  </a:lnTo>
                  <a:lnTo>
                    <a:pt x="5310026" y="269996"/>
                  </a:lnTo>
                  <a:lnTo>
                    <a:pt x="5308350" y="263765"/>
                  </a:lnTo>
                  <a:lnTo>
                    <a:pt x="5303302" y="260823"/>
                  </a:lnTo>
                  <a:lnTo>
                    <a:pt x="5301302" y="259970"/>
                  </a:lnTo>
                  <a:lnTo>
                    <a:pt x="5296111" y="257362"/>
                  </a:lnTo>
                  <a:close/>
                </a:path>
                <a:path w="20053300" h="6235700">
                  <a:moveTo>
                    <a:pt x="4916044" y="93663"/>
                  </a:moveTo>
                  <a:lnTo>
                    <a:pt x="4910427" y="92054"/>
                  </a:lnTo>
                  <a:lnTo>
                    <a:pt x="4908427" y="91201"/>
                  </a:lnTo>
                  <a:lnTo>
                    <a:pt x="4902952" y="89259"/>
                  </a:lnTo>
                  <a:lnTo>
                    <a:pt x="4896962" y="92220"/>
                  </a:lnTo>
                  <a:lnTo>
                    <a:pt x="4895354" y="97838"/>
                  </a:lnTo>
                  <a:lnTo>
                    <a:pt x="4894154" y="101265"/>
                  </a:lnTo>
                  <a:lnTo>
                    <a:pt x="4893554" y="102979"/>
                  </a:lnTo>
                  <a:lnTo>
                    <a:pt x="4895990" y="108351"/>
                  </a:lnTo>
                  <a:lnTo>
                    <a:pt x="4900990" y="110484"/>
                  </a:lnTo>
                  <a:lnTo>
                    <a:pt x="4901132" y="110151"/>
                  </a:lnTo>
                  <a:lnTo>
                    <a:pt x="4904132" y="111430"/>
                  </a:lnTo>
                  <a:lnTo>
                    <a:pt x="4909607" y="113372"/>
                  </a:lnTo>
                  <a:lnTo>
                    <a:pt x="4915596" y="110411"/>
                  </a:lnTo>
                  <a:lnTo>
                    <a:pt x="4917205" y="104794"/>
                  </a:lnTo>
                  <a:lnTo>
                    <a:pt x="4919146" y="99319"/>
                  </a:lnTo>
                  <a:lnTo>
                    <a:pt x="4916044" y="93663"/>
                  </a:lnTo>
                  <a:close/>
                </a:path>
                <a:path w="20053300" h="6235700">
                  <a:moveTo>
                    <a:pt x="5220436" y="216808"/>
                  </a:moveTo>
                  <a:lnTo>
                    <a:pt x="5214064" y="218818"/>
                  </a:lnTo>
                  <a:lnTo>
                    <a:pt x="5208848" y="229200"/>
                  </a:lnTo>
                  <a:lnTo>
                    <a:pt x="5210857" y="235572"/>
                  </a:lnTo>
                  <a:lnTo>
                    <a:pt x="5216048" y="238180"/>
                  </a:lnTo>
                  <a:lnTo>
                    <a:pt x="5223380" y="241308"/>
                  </a:lnTo>
                  <a:lnTo>
                    <a:pt x="5229419" y="239157"/>
                  </a:lnTo>
                  <a:lnTo>
                    <a:pt x="5234493" y="229109"/>
                  </a:lnTo>
                  <a:lnTo>
                    <a:pt x="5232485" y="222736"/>
                  </a:lnTo>
                  <a:lnTo>
                    <a:pt x="5227294" y="220128"/>
                  </a:lnTo>
                  <a:lnTo>
                    <a:pt x="5225294" y="219274"/>
                  </a:lnTo>
                  <a:lnTo>
                    <a:pt x="5220436" y="216808"/>
                  </a:lnTo>
                  <a:close/>
                </a:path>
                <a:path w="20053300" h="6235700">
                  <a:moveTo>
                    <a:pt x="15591778" y="4638517"/>
                  </a:moveTo>
                  <a:lnTo>
                    <a:pt x="15585494" y="4636625"/>
                  </a:lnTo>
                  <a:lnTo>
                    <a:pt x="15580454" y="4639202"/>
                  </a:lnTo>
                  <a:lnTo>
                    <a:pt x="15578553" y="4639967"/>
                  </a:lnTo>
                  <a:lnTo>
                    <a:pt x="15573514" y="4642545"/>
                  </a:lnTo>
                  <a:lnTo>
                    <a:pt x="15571621" y="4648829"/>
                  </a:lnTo>
                  <a:lnTo>
                    <a:pt x="15574198" y="4653868"/>
                  </a:lnTo>
                  <a:lnTo>
                    <a:pt x="15575296" y="4655912"/>
                  </a:lnTo>
                  <a:lnTo>
                    <a:pt x="15577344" y="4657573"/>
                  </a:lnTo>
                  <a:lnTo>
                    <a:pt x="15579345" y="4658427"/>
                  </a:lnTo>
                  <a:lnTo>
                    <a:pt x="15579202" y="4658760"/>
                  </a:lnTo>
                  <a:lnTo>
                    <a:pt x="15581869" y="4659898"/>
                  </a:lnTo>
                  <a:lnTo>
                    <a:pt x="15585105" y="4659702"/>
                  </a:lnTo>
                  <a:lnTo>
                    <a:pt x="15588100" y="4658223"/>
                  </a:lnTo>
                  <a:lnTo>
                    <a:pt x="15590002" y="4657457"/>
                  </a:lnTo>
                  <a:lnTo>
                    <a:pt x="15595040" y="4654880"/>
                  </a:lnTo>
                  <a:lnTo>
                    <a:pt x="15596934" y="4648596"/>
                  </a:lnTo>
                  <a:lnTo>
                    <a:pt x="15591778" y="4638517"/>
                  </a:lnTo>
                  <a:close/>
                </a:path>
                <a:path w="20053300" h="6235700">
                  <a:moveTo>
                    <a:pt x="4996930" y="121075"/>
                  </a:moveTo>
                  <a:lnTo>
                    <a:pt x="4991455" y="119134"/>
                  </a:lnTo>
                  <a:lnTo>
                    <a:pt x="4989455" y="118281"/>
                  </a:lnTo>
                  <a:lnTo>
                    <a:pt x="4983981" y="116338"/>
                  </a:lnTo>
                  <a:lnTo>
                    <a:pt x="4978465" y="119108"/>
                  </a:lnTo>
                  <a:lnTo>
                    <a:pt x="4976191" y="124441"/>
                  </a:lnTo>
                  <a:lnTo>
                    <a:pt x="4974631" y="128897"/>
                  </a:lnTo>
                  <a:lnTo>
                    <a:pt x="4974391" y="129582"/>
                  </a:lnTo>
                  <a:lnTo>
                    <a:pt x="4977018" y="135430"/>
                  </a:lnTo>
                  <a:lnTo>
                    <a:pt x="4984351" y="138558"/>
                  </a:lnTo>
                  <a:lnTo>
                    <a:pt x="4989826" y="140499"/>
                  </a:lnTo>
                  <a:lnTo>
                    <a:pt x="4995341" y="137731"/>
                  </a:lnTo>
                  <a:lnTo>
                    <a:pt x="4997616" y="132398"/>
                  </a:lnTo>
                  <a:lnTo>
                    <a:pt x="4999193" y="127950"/>
                  </a:lnTo>
                  <a:lnTo>
                    <a:pt x="4999557" y="126923"/>
                  </a:lnTo>
                  <a:lnTo>
                    <a:pt x="4996930" y="121075"/>
                  </a:lnTo>
                  <a:close/>
                </a:path>
                <a:path w="20053300" h="6235700">
                  <a:moveTo>
                    <a:pt x="5143389" y="180398"/>
                  </a:moveTo>
                  <a:lnTo>
                    <a:pt x="5136874" y="182740"/>
                  </a:lnTo>
                  <a:lnTo>
                    <a:pt x="5132467" y="193072"/>
                  </a:lnTo>
                  <a:lnTo>
                    <a:pt x="5134476" y="199445"/>
                  </a:lnTo>
                  <a:lnTo>
                    <a:pt x="5141809" y="202573"/>
                  </a:lnTo>
                  <a:lnTo>
                    <a:pt x="5141667" y="202907"/>
                  </a:lnTo>
                  <a:lnTo>
                    <a:pt x="5147000" y="205182"/>
                  </a:lnTo>
                  <a:lnTo>
                    <a:pt x="5153039" y="203029"/>
                  </a:lnTo>
                  <a:lnTo>
                    <a:pt x="5157588" y="192364"/>
                  </a:lnTo>
                  <a:lnTo>
                    <a:pt x="5155579" y="185991"/>
                  </a:lnTo>
                  <a:lnTo>
                    <a:pt x="5148246" y="182863"/>
                  </a:lnTo>
                  <a:lnTo>
                    <a:pt x="5143389" y="180398"/>
                  </a:lnTo>
                  <a:close/>
                </a:path>
                <a:path w="20053300" h="6235700">
                  <a:moveTo>
                    <a:pt x="5076728" y="151962"/>
                  </a:moveTo>
                  <a:lnTo>
                    <a:pt x="5064063" y="146559"/>
                  </a:lnTo>
                  <a:lnTo>
                    <a:pt x="5058214" y="149186"/>
                  </a:lnTo>
                  <a:lnTo>
                    <a:pt x="5055939" y="154519"/>
                  </a:lnTo>
                  <a:lnTo>
                    <a:pt x="5054141" y="159662"/>
                  </a:lnTo>
                  <a:lnTo>
                    <a:pt x="5056291" y="165700"/>
                  </a:lnTo>
                  <a:lnTo>
                    <a:pt x="5068957" y="171103"/>
                  </a:lnTo>
                  <a:lnTo>
                    <a:pt x="5074805" y="168476"/>
                  </a:lnTo>
                  <a:lnTo>
                    <a:pt x="5077080" y="163142"/>
                  </a:lnTo>
                  <a:lnTo>
                    <a:pt x="5078879" y="158001"/>
                  </a:lnTo>
                  <a:lnTo>
                    <a:pt x="5076728" y="151962"/>
                  </a:lnTo>
                  <a:close/>
                </a:path>
                <a:path w="20053300" h="6235700">
                  <a:moveTo>
                    <a:pt x="15667458" y="4598707"/>
                  </a:moveTo>
                  <a:lnTo>
                    <a:pt x="15661175" y="4596813"/>
                  </a:lnTo>
                  <a:lnTo>
                    <a:pt x="15656134" y="4599392"/>
                  </a:lnTo>
                  <a:lnTo>
                    <a:pt x="15654091" y="4600490"/>
                  </a:lnTo>
                  <a:lnTo>
                    <a:pt x="15649052" y="4603068"/>
                  </a:lnTo>
                  <a:lnTo>
                    <a:pt x="15657550" y="4620086"/>
                  </a:lnTo>
                  <a:lnTo>
                    <a:pt x="15660786" y="4619891"/>
                  </a:lnTo>
                  <a:lnTo>
                    <a:pt x="15663781" y="4618412"/>
                  </a:lnTo>
                  <a:lnTo>
                    <a:pt x="15665682" y="4617647"/>
                  </a:lnTo>
                  <a:lnTo>
                    <a:pt x="15670721" y="4615068"/>
                  </a:lnTo>
                  <a:lnTo>
                    <a:pt x="15672614" y="4608786"/>
                  </a:lnTo>
                  <a:lnTo>
                    <a:pt x="15667458" y="4598707"/>
                  </a:lnTo>
                  <a:close/>
                </a:path>
                <a:path w="20053300" h="6235700">
                  <a:moveTo>
                    <a:pt x="15743331" y="4559372"/>
                  </a:moveTo>
                  <a:lnTo>
                    <a:pt x="15737046" y="4557479"/>
                  </a:lnTo>
                  <a:lnTo>
                    <a:pt x="15732008" y="4560056"/>
                  </a:lnTo>
                  <a:lnTo>
                    <a:pt x="15730105" y="4560821"/>
                  </a:lnTo>
                  <a:lnTo>
                    <a:pt x="15725067" y="4563399"/>
                  </a:lnTo>
                  <a:lnTo>
                    <a:pt x="15723173" y="4569682"/>
                  </a:lnTo>
                  <a:lnTo>
                    <a:pt x="15725752" y="4574723"/>
                  </a:lnTo>
                  <a:lnTo>
                    <a:pt x="15726707" y="4577099"/>
                  </a:lnTo>
                  <a:lnTo>
                    <a:pt x="15728756" y="4578761"/>
                  </a:lnTo>
                  <a:lnTo>
                    <a:pt x="15733422" y="4580751"/>
                  </a:lnTo>
                  <a:lnTo>
                    <a:pt x="15736516" y="4580889"/>
                  </a:lnTo>
                  <a:lnTo>
                    <a:pt x="15739511" y="4579410"/>
                  </a:lnTo>
                  <a:lnTo>
                    <a:pt x="15741554" y="4578311"/>
                  </a:lnTo>
                  <a:lnTo>
                    <a:pt x="15746593" y="4575733"/>
                  </a:lnTo>
                  <a:lnTo>
                    <a:pt x="15748486" y="4569450"/>
                  </a:lnTo>
                  <a:lnTo>
                    <a:pt x="15743331" y="4559372"/>
                  </a:lnTo>
                  <a:close/>
                </a:path>
                <a:path w="20053300" h="6235700">
                  <a:moveTo>
                    <a:pt x="15819012" y="4519561"/>
                  </a:moveTo>
                  <a:lnTo>
                    <a:pt x="15812727" y="4517668"/>
                  </a:lnTo>
                  <a:lnTo>
                    <a:pt x="15807688" y="4520246"/>
                  </a:lnTo>
                  <a:lnTo>
                    <a:pt x="15805644" y="4521344"/>
                  </a:lnTo>
                  <a:lnTo>
                    <a:pt x="15800605" y="4523922"/>
                  </a:lnTo>
                  <a:lnTo>
                    <a:pt x="15798712" y="4530205"/>
                  </a:lnTo>
                  <a:lnTo>
                    <a:pt x="15801290" y="4535244"/>
                  </a:lnTo>
                  <a:lnTo>
                    <a:pt x="15802245" y="4537622"/>
                  </a:lnTo>
                  <a:lnTo>
                    <a:pt x="15804294" y="4539284"/>
                  </a:lnTo>
                  <a:lnTo>
                    <a:pt x="15806293" y="4540137"/>
                  </a:lnTo>
                  <a:lnTo>
                    <a:pt x="15806578" y="4539470"/>
                  </a:lnTo>
                  <a:lnTo>
                    <a:pt x="15809245" y="4540608"/>
                  </a:lnTo>
                  <a:lnTo>
                    <a:pt x="15812338" y="4540745"/>
                  </a:lnTo>
                  <a:lnTo>
                    <a:pt x="15815334" y="4539266"/>
                  </a:lnTo>
                  <a:lnTo>
                    <a:pt x="15817235" y="4538501"/>
                  </a:lnTo>
                  <a:lnTo>
                    <a:pt x="15822275" y="4535923"/>
                  </a:lnTo>
                  <a:lnTo>
                    <a:pt x="15824167" y="4529638"/>
                  </a:lnTo>
                  <a:lnTo>
                    <a:pt x="15819012" y="4519561"/>
                  </a:lnTo>
                  <a:close/>
                </a:path>
                <a:path w="20053300" h="6235700">
                  <a:moveTo>
                    <a:pt x="15894742" y="4480559"/>
                  </a:moveTo>
                  <a:lnTo>
                    <a:pt x="15888457" y="4478666"/>
                  </a:lnTo>
                  <a:lnTo>
                    <a:pt x="15883418" y="4481245"/>
                  </a:lnTo>
                  <a:lnTo>
                    <a:pt x="15881517" y="4482009"/>
                  </a:lnTo>
                  <a:lnTo>
                    <a:pt x="15876477" y="4484586"/>
                  </a:lnTo>
                  <a:lnTo>
                    <a:pt x="15874585" y="4490870"/>
                  </a:lnTo>
                  <a:lnTo>
                    <a:pt x="15877162" y="4495910"/>
                  </a:lnTo>
                  <a:lnTo>
                    <a:pt x="15878119" y="4498286"/>
                  </a:lnTo>
                  <a:lnTo>
                    <a:pt x="15880167" y="4499948"/>
                  </a:lnTo>
                  <a:lnTo>
                    <a:pt x="15882167" y="4500801"/>
                  </a:lnTo>
                  <a:lnTo>
                    <a:pt x="15882308" y="4500469"/>
                  </a:lnTo>
                  <a:lnTo>
                    <a:pt x="15884974" y="4501606"/>
                  </a:lnTo>
                  <a:lnTo>
                    <a:pt x="15888069" y="4501744"/>
                  </a:lnTo>
                  <a:lnTo>
                    <a:pt x="15891064" y="4500263"/>
                  </a:lnTo>
                  <a:lnTo>
                    <a:pt x="15892964" y="4499499"/>
                  </a:lnTo>
                  <a:lnTo>
                    <a:pt x="15898004" y="4496921"/>
                  </a:lnTo>
                  <a:lnTo>
                    <a:pt x="15899898" y="4490637"/>
                  </a:lnTo>
                  <a:lnTo>
                    <a:pt x="15894742" y="4480559"/>
                  </a:lnTo>
                  <a:close/>
                </a:path>
                <a:path w="20053300" h="6235700">
                  <a:moveTo>
                    <a:pt x="15970805" y="4441699"/>
                  </a:moveTo>
                  <a:lnTo>
                    <a:pt x="15964521" y="4439806"/>
                  </a:lnTo>
                  <a:lnTo>
                    <a:pt x="15959481" y="4442384"/>
                  </a:lnTo>
                  <a:lnTo>
                    <a:pt x="15957580" y="4443149"/>
                  </a:lnTo>
                  <a:lnTo>
                    <a:pt x="15952541" y="4445727"/>
                  </a:lnTo>
                  <a:lnTo>
                    <a:pt x="15950648" y="4452011"/>
                  </a:lnTo>
                  <a:lnTo>
                    <a:pt x="15953226" y="4457049"/>
                  </a:lnTo>
                  <a:lnTo>
                    <a:pt x="15954181" y="4459427"/>
                  </a:lnTo>
                  <a:lnTo>
                    <a:pt x="15956229" y="4461089"/>
                  </a:lnTo>
                  <a:lnTo>
                    <a:pt x="15958230" y="4461942"/>
                  </a:lnTo>
                  <a:lnTo>
                    <a:pt x="15958372" y="4461609"/>
                  </a:lnTo>
                  <a:lnTo>
                    <a:pt x="15961039" y="4462746"/>
                  </a:lnTo>
                  <a:lnTo>
                    <a:pt x="15964132" y="4462884"/>
                  </a:lnTo>
                  <a:lnTo>
                    <a:pt x="15967128" y="4461405"/>
                  </a:lnTo>
                  <a:lnTo>
                    <a:pt x="15969029" y="4460639"/>
                  </a:lnTo>
                  <a:lnTo>
                    <a:pt x="15974068" y="4458061"/>
                  </a:lnTo>
                  <a:lnTo>
                    <a:pt x="15975961" y="4451778"/>
                  </a:lnTo>
                  <a:lnTo>
                    <a:pt x="15970805" y="4441699"/>
                  </a:lnTo>
                  <a:close/>
                </a:path>
                <a:path w="20053300" h="6235700">
                  <a:moveTo>
                    <a:pt x="16046869" y="4402841"/>
                  </a:moveTo>
                  <a:lnTo>
                    <a:pt x="16040584" y="4400947"/>
                  </a:lnTo>
                  <a:lnTo>
                    <a:pt x="16035546" y="4403524"/>
                  </a:lnTo>
                  <a:lnTo>
                    <a:pt x="16033644" y="4404290"/>
                  </a:lnTo>
                  <a:lnTo>
                    <a:pt x="16028604" y="4406868"/>
                  </a:lnTo>
                  <a:lnTo>
                    <a:pt x="16026712" y="4413151"/>
                  </a:lnTo>
                  <a:lnTo>
                    <a:pt x="16029290" y="4418191"/>
                  </a:lnTo>
                  <a:lnTo>
                    <a:pt x="16030245" y="4420568"/>
                  </a:lnTo>
                  <a:lnTo>
                    <a:pt x="16031960" y="4422088"/>
                  </a:lnTo>
                  <a:lnTo>
                    <a:pt x="16034294" y="4423083"/>
                  </a:lnTo>
                  <a:lnTo>
                    <a:pt x="16034436" y="4422750"/>
                  </a:lnTo>
                  <a:lnTo>
                    <a:pt x="16037102" y="4423887"/>
                  </a:lnTo>
                  <a:lnTo>
                    <a:pt x="16040197" y="4424025"/>
                  </a:lnTo>
                  <a:lnTo>
                    <a:pt x="16043191" y="4422544"/>
                  </a:lnTo>
                  <a:lnTo>
                    <a:pt x="16045092" y="4421779"/>
                  </a:lnTo>
                  <a:lnTo>
                    <a:pt x="16050132" y="4419202"/>
                  </a:lnTo>
                  <a:lnTo>
                    <a:pt x="16052026" y="4412918"/>
                  </a:lnTo>
                  <a:lnTo>
                    <a:pt x="16046869" y="4402841"/>
                  </a:lnTo>
                  <a:close/>
                </a:path>
                <a:path w="20053300" h="6235700">
                  <a:moveTo>
                    <a:pt x="16123122" y="4364456"/>
                  </a:moveTo>
                  <a:lnTo>
                    <a:pt x="16116839" y="4362564"/>
                  </a:lnTo>
                  <a:lnTo>
                    <a:pt x="16111801" y="4365141"/>
                  </a:lnTo>
                  <a:lnTo>
                    <a:pt x="16109897" y="4365905"/>
                  </a:lnTo>
                  <a:lnTo>
                    <a:pt x="16104524" y="4368341"/>
                  </a:lnTo>
                  <a:lnTo>
                    <a:pt x="16102633" y="4374625"/>
                  </a:lnTo>
                  <a:lnTo>
                    <a:pt x="16106500" y="4382184"/>
                  </a:lnTo>
                  <a:lnTo>
                    <a:pt x="16108216" y="4383704"/>
                  </a:lnTo>
                  <a:lnTo>
                    <a:pt x="16112882" y="4385694"/>
                  </a:lnTo>
                  <a:lnTo>
                    <a:pt x="16115973" y="4385831"/>
                  </a:lnTo>
                  <a:lnTo>
                    <a:pt x="16118969" y="4384350"/>
                  </a:lnTo>
                  <a:lnTo>
                    <a:pt x="16120872" y="4383587"/>
                  </a:lnTo>
                  <a:lnTo>
                    <a:pt x="16126244" y="4381152"/>
                  </a:lnTo>
                  <a:lnTo>
                    <a:pt x="16128136" y="4374866"/>
                  </a:lnTo>
                  <a:lnTo>
                    <a:pt x="16125558" y="4369827"/>
                  </a:lnTo>
                  <a:lnTo>
                    <a:pt x="16123122" y="4364456"/>
                  </a:lnTo>
                  <a:close/>
                </a:path>
                <a:path w="20053300" h="6235700">
                  <a:moveTo>
                    <a:pt x="16199093" y="4326738"/>
                  </a:moveTo>
                  <a:lnTo>
                    <a:pt x="16192951" y="4324512"/>
                  </a:lnTo>
                  <a:lnTo>
                    <a:pt x="16187911" y="4327091"/>
                  </a:lnTo>
                  <a:lnTo>
                    <a:pt x="16186010" y="4327854"/>
                  </a:lnTo>
                  <a:lnTo>
                    <a:pt x="16180971" y="4330432"/>
                  </a:lnTo>
                  <a:lnTo>
                    <a:pt x="16178746" y="4336575"/>
                  </a:lnTo>
                  <a:lnTo>
                    <a:pt x="16182613" y="4344134"/>
                  </a:lnTo>
                  <a:lnTo>
                    <a:pt x="16184327" y="4345652"/>
                  </a:lnTo>
                  <a:lnTo>
                    <a:pt x="16188994" y="4347643"/>
                  </a:lnTo>
                  <a:lnTo>
                    <a:pt x="16192086" y="4347781"/>
                  </a:lnTo>
                  <a:lnTo>
                    <a:pt x="16195082" y="4346300"/>
                  </a:lnTo>
                  <a:lnTo>
                    <a:pt x="16196983" y="4345535"/>
                  </a:lnTo>
                  <a:lnTo>
                    <a:pt x="16202021" y="4342958"/>
                  </a:lnTo>
                  <a:lnTo>
                    <a:pt x="16204249" y="4336816"/>
                  </a:lnTo>
                  <a:lnTo>
                    <a:pt x="16199093" y="4326738"/>
                  </a:lnTo>
                  <a:close/>
                </a:path>
                <a:path w="20053300" h="6235700">
                  <a:moveTo>
                    <a:pt x="16275871" y="4288971"/>
                  </a:moveTo>
                  <a:lnTo>
                    <a:pt x="16269730" y="4286746"/>
                  </a:lnTo>
                  <a:lnTo>
                    <a:pt x="16264692" y="4289324"/>
                  </a:lnTo>
                  <a:lnTo>
                    <a:pt x="16262788" y="4290088"/>
                  </a:lnTo>
                  <a:lnTo>
                    <a:pt x="16257749" y="4292666"/>
                  </a:lnTo>
                  <a:lnTo>
                    <a:pt x="16255524" y="4298808"/>
                  </a:lnTo>
                  <a:lnTo>
                    <a:pt x="16259391" y="4306366"/>
                  </a:lnTo>
                  <a:lnTo>
                    <a:pt x="16261107" y="4307886"/>
                  </a:lnTo>
                  <a:lnTo>
                    <a:pt x="16265773" y="4309877"/>
                  </a:lnTo>
                  <a:lnTo>
                    <a:pt x="16268864" y="4310013"/>
                  </a:lnTo>
                  <a:lnTo>
                    <a:pt x="16271860" y="4308533"/>
                  </a:lnTo>
                  <a:lnTo>
                    <a:pt x="16273763" y="4307770"/>
                  </a:lnTo>
                  <a:lnTo>
                    <a:pt x="16278802" y="4305191"/>
                  </a:lnTo>
                  <a:lnTo>
                    <a:pt x="16281028" y="4299049"/>
                  </a:lnTo>
                  <a:lnTo>
                    <a:pt x="16275871" y="4288971"/>
                  </a:lnTo>
                  <a:close/>
                </a:path>
                <a:path w="20053300" h="6235700">
                  <a:moveTo>
                    <a:pt x="16352842" y="4251681"/>
                  </a:moveTo>
                  <a:lnTo>
                    <a:pt x="16346367" y="4249313"/>
                  </a:lnTo>
                  <a:lnTo>
                    <a:pt x="16341327" y="4251890"/>
                  </a:lnTo>
                  <a:lnTo>
                    <a:pt x="16339426" y="4252655"/>
                  </a:lnTo>
                  <a:lnTo>
                    <a:pt x="16334530" y="4254900"/>
                  </a:lnTo>
                  <a:lnTo>
                    <a:pt x="16332161" y="4261374"/>
                  </a:lnTo>
                  <a:lnTo>
                    <a:pt x="16336028" y="4268933"/>
                  </a:lnTo>
                  <a:lnTo>
                    <a:pt x="16337742" y="4270452"/>
                  </a:lnTo>
                  <a:lnTo>
                    <a:pt x="16342408" y="4272443"/>
                  </a:lnTo>
                  <a:lnTo>
                    <a:pt x="16345645" y="4272247"/>
                  </a:lnTo>
                  <a:lnTo>
                    <a:pt x="16350398" y="4270336"/>
                  </a:lnTo>
                  <a:lnTo>
                    <a:pt x="16355296" y="4268092"/>
                  </a:lnTo>
                  <a:lnTo>
                    <a:pt x="16357665" y="4261617"/>
                  </a:lnTo>
                  <a:lnTo>
                    <a:pt x="16355087" y="4256577"/>
                  </a:lnTo>
                  <a:lnTo>
                    <a:pt x="16352842" y="4251681"/>
                  </a:lnTo>
                  <a:close/>
                </a:path>
                <a:path w="20053300" h="6235700">
                  <a:moveTo>
                    <a:pt x="16429670" y="4214723"/>
                  </a:moveTo>
                  <a:lnTo>
                    <a:pt x="16423527" y="4212496"/>
                  </a:lnTo>
                  <a:lnTo>
                    <a:pt x="16418155" y="4214933"/>
                  </a:lnTo>
                  <a:lnTo>
                    <a:pt x="16416254" y="4215697"/>
                  </a:lnTo>
                  <a:lnTo>
                    <a:pt x="16411356" y="4217942"/>
                  </a:lnTo>
                  <a:lnTo>
                    <a:pt x="16408987" y="4224417"/>
                  </a:lnTo>
                  <a:lnTo>
                    <a:pt x="16411565" y="4229455"/>
                  </a:lnTo>
                  <a:lnTo>
                    <a:pt x="16412521" y="4231833"/>
                  </a:lnTo>
                  <a:lnTo>
                    <a:pt x="16414570" y="4233495"/>
                  </a:lnTo>
                  <a:lnTo>
                    <a:pt x="16416902" y="4234490"/>
                  </a:lnTo>
                  <a:lnTo>
                    <a:pt x="16416096" y="4234539"/>
                  </a:lnTo>
                  <a:lnTo>
                    <a:pt x="16418762" y="4235676"/>
                  </a:lnTo>
                  <a:lnTo>
                    <a:pt x="16421996" y="4235481"/>
                  </a:lnTo>
                  <a:lnTo>
                    <a:pt x="16431983" y="4231468"/>
                  </a:lnTo>
                  <a:lnTo>
                    <a:pt x="16433466" y="4227373"/>
                  </a:lnTo>
                  <a:lnTo>
                    <a:pt x="16434208" y="4225326"/>
                  </a:lnTo>
                  <a:lnTo>
                    <a:pt x="16431772" y="4219954"/>
                  </a:lnTo>
                  <a:lnTo>
                    <a:pt x="16429670" y="4214723"/>
                  </a:lnTo>
                  <a:close/>
                </a:path>
                <a:path w="20053300" h="6235700">
                  <a:moveTo>
                    <a:pt x="16507355" y="4178525"/>
                  </a:moveTo>
                  <a:lnTo>
                    <a:pt x="16501213" y="4176298"/>
                  </a:lnTo>
                  <a:lnTo>
                    <a:pt x="16495841" y="4178735"/>
                  </a:lnTo>
                  <a:lnTo>
                    <a:pt x="16488709" y="4181602"/>
                  </a:lnTo>
                  <a:lnTo>
                    <a:pt x="16487224" y="4185696"/>
                  </a:lnTo>
                  <a:lnTo>
                    <a:pt x="16486482" y="4187743"/>
                  </a:lnTo>
                  <a:lnTo>
                    <a:pt x="16488919" y="4193116"/>
                  </a:lnTo>
                  <a:lnTo>
                    <a:pt x="16489873" y="4195493"/>
                  </a:lnTo>
                  <a:lnTo>
                    <a:pt x="16491922" y="4197155"/>
                  </a:lnTo>
                  <a:lnTo>
                    <a:pt x="16494256" y="4198151"/>
                  </a:lnTo>
                  <a:lnTo>
                    <a:pt x="16494305" y="4198960"/>
                  </a:lnTo>
                  <a:lnTo>
                    <a:pt x="16496971" y="4200097"/>
                  </a:lnTo>
                  <a:lnTo>
                    <a:pt x="16499873" y="4199759"/>
                  </a:lnTo>
                  <a:lnTo>
                    <a:pt x="16504628" y="4197847"/>
                  </a:lnTo>
                  <a:lnTo>
                    <a:pt x="16510001" y="4195411"/>
                  </a:lnTo>
                  <a:lnTo>
                    <a:pt x="16511484" y="4191317"/>
                  </a:lnTo>
                  <a:lnTo>
                    <a:pt x="16512226" y="4189269"/>
                  </a:lnTo>
                  <a:lnTo>
                    <a:pt x="16507355" y="4178525"/>
                  </a:lnTo>
                  <a:close/>
                </a:path>
                <a:path w="20053300" h="6235700">
                  <a:moveTo>
                    <a:pt x="16585041" y="4142327"/>
                  </a:moveTo>
                  <a:lnTo>
                    <a:pt x="16578900" y="4140102"/>
                  </a:lnTo>
                  <a:lnTo>
                    <a:pt x="16573527" y="4142537"/>
                  </a:lnTo>
                  <a:lnTo>
                    <a:pt x="16571624" y="4143300"/>
                  </a:lnTo>
                  <a:lnTo>
                    <a:pt x="16566251" y="4145737"/>
                  </a:lnTo>
                  <a:lnTo>
                    <a:pt x="16564027" y="4151879"/>
                  </a:lnTo>
                  <a:lnTo>
                    <a:pt x="16566462" y="4157251"/>
                  </a:lnTo>
                  <a:lnTo>
                    <a:pt x="16567418" y="4159629"/>
                  </a:lnTo>
                  <a:lnTo>
                    <a:pt x="16569466" y="4161291"/>
                  </a:lnTo>
                  <a:lnTo>
                    <a:pt x="16574800" y="4163566"/>
                  </a:lnTo>
                  <a:lnTo>
                    <a:pt x="16577558" y="4163560"/>
                  </a:lnTo>
                  <a:lnTo>
                    <a:pt x="16582315" y="4161650"/>
                  </a:lnTo>
                  <a:lnTo>
                    <a:pt x="16587687" y="4159213"/>
                  </a:lnTo>
                  <a:lnTo>
                    <a:pt x="16589912" y="4153071"/>
                  </a:lnTo>
                  <a:lnTo>
                    <a:pt x="16585041" y="4142327"/>
                  </a:lnTo>
                  <a:close/>
                </a:path>
                <a:path w="20053300" h="6235700">
                  <a:moveTo>
                    <a:pt x="16662968" y="4107414"/>
                  </a:moveTo>
                  <a:lnTo>
                    <a:pt x="16656967" y="4104855"/>
                  </a:lnTo>
                  <a:lnTo>
                    <a:pt x="16651594" y="4107290"/>
                  </a:lnTo>
                  <a:lnTo>
                    <a:pt x="16649693" y="4108055"/>
                  </a:lnTo>
                  <a:lnTo>
                    <a:pt x="16644321" y="4110490"/>
                  </a:lnTo>
                  <a:lnTo>
                    <a:pt x="16641762" y="4116490"/>
                  </a:lnTo>
                  <a:lnTo>
                    <a:pt x="16644197" y="4121863"/>
                  </a:lnTo>
                  <a:lnTo>
                    <a:pt x="16645486" y="4124382"/>
                  </a:lnTo>
                  <a:lnTo>
                    <a:pt x="16647391" y="4126377"/>
                  </a:lnTo>
                  <a:lnTo>
                    <a:pt x="16649725" y="4127372"/>
                  </a:lnTo>
                  <a:lnTo>
                    <a:pt x="16650200" y="4127181"/>
                  </a:lnTo>
                  <a:lnTo>
                    <a:pt x="16652867" y="4128318"/>
                  </a:lnTo>
                  <a:lnTo>
                    <a:pt x="16655628" y="4128314"/>
                  </a:lnTo>
                  <a:lnTo>
                    <a:pt x="16660382" y="4126403"/>
                  </a:lnTo>
                  <a:lnTo>
                    <a:pt x="16665421" y="4123824"/>
                  </a:lnTo>
                  <a:lnTo>
                    <a:pt x="16667981" y="4117826"/>
                  </a:lnTo>
                  <a:lnTo>
                    <a:pt x="16665546" y="4112453"/>
                  </a:lnTo>
                  <a:lnTo>
                    <a:pt x="16662968" y="4107414"/>
                  </a:lnTo>
                  <a:close/>
                </a:path>
                <a:path w="20053300" h="6235700">
                  <a:moveTo>
                    <a:pt x="16741084" y="4072976"/>
                  </a:moveTo>
                  <a:lnTo>
                    <a:pt x="16735083" y="4070416"/>
                  </a:lnTo>
                  <a:lnTo>
                    <a:pt x="16729710" y="4072851"/>
                  </a:lnTo>
                  <a:lnTo>
                    <a:pt x="16727809" y="4073616"/>
                  </a:lnTo>
                  <a:lnTo>
                    <a:pt x="16722437" y="4076052"/>
                  </a:lnTo>
                  <a:lnTo>
                    <a:pt x="16720953" y="4080147"/>
                  </a:lnTo>
                  <a:lnTo>
                    <a:pt x="16720211" y="4082194"/>
                  </a:lnTo>
                  <a:lnTo>
                    <a:pt x="16722314" y="4087425"/>
                  </a:lnTo>
                  <a:lnTo>
                    <a:pt x="16723603" y="4089944"/>
                  </a:lnTo>
                  <a:lnTo>
                    <a:pt x="16725510" y="4091939"/>
                  </a:lnTo>
                  <a:lnTo>
                    <a:pt x="16730509" y="4094072"/>
                  </a:lnTo>
                  <a:lnTo>
                    <a:pt x="16733268" y="4094067"/>
                  </a:lnTo>
                  <a:lnTo>
                    <a:pt x="16738023" y="4092156"/>
                  </a:lnTo>
                  <a:lnTo>
                    <a:pt x="16743396" y="4089721"/>
                  </a:lnTo>
                  <a:lnTo>
                    <a:pt x="16745955" y="4083720"/>
                  </a:lnTo>
                  <a:lnTo>
                    <a:pt x="16741084" y="4072976"/>
                  </a:lnTo>
                  <a:close/>
                </a:path>
                <a:path w="20053300" h="6235700">
                  <a:moveTo>
                    <a:pt x="16819917" y="4039631"/>
                  </a:moveTo>
                  <a:lnTo>
                    <a:pt x="16813774" y="4037405"/>
                  </a:lnTo>
                  <a:lnTo>
                    <a:pt x="16800937" y="4042565"/>
                  </a:lnTo>
                  <a:lnTo>
                    <a:pt x="16799329" y="4047001"/>
                  </a:lnTo>
                  <a:lnTo>
                    <a:pt x="16798711" y="4048707"/>
                  </a:lnTo>
                  <a:lnTo>
                    <a:pt x="16800813" y="4053937"/>
                  </a:lnTo>
                  <a:lnTo>
                    <a:pt x="16802102" y="4056457"/>
                  </a:lnTo>
                  <a:lnTo>
                    <a:pt x="16804009" y="4058452"/>
                  </a:lnTo>
                  <a:lnTo>
                    <a:pt x="16806342" y="4059447"/>
                  </a:lnTo>
                  <a:lnTo>
                    <a:pt x="16806199" y="4059781"/>
                  </a:lnTo>
                  <a:lnTo>
                    <a:pt x="16808866" y="4060918"/>
                  </a:lnTo>
                  <a:lnTo>
                    <a:pt x="16811624" y="4060913"/>
                  </a:lnTo>
                  <a:lnTo>
                    <a:pt x="16822087" y="4056708"/>
                  </a:lnTo>
                  <a:lnTo>
                    <a:pt x="16823694" y="4052273"/>
                  </a:lnTo>
                  <a:lnTo>
                    <a:pt x="16824312" y="4050566"/>
                  </a:lnTo>
                  <a:lnTo>
                    <a:pt x="16819917" y="4039631"/>
                  </a:lnTo>
                  <a:close/>
                </a:path>
                <a:path w="20053300" h="6235700">
                  <a:moveTo>
                    <a:pt x="16898321" y="4007286"/>
                  </a:moveTo>
                  <a:lnTo>
                    <a:pt x="16892322" y="4004727"/>
                  </a:lnTo>
                  <a:lnTo>
                    <a:pt x="16885191" y="4007593"/>
                  </a:lnTo>
                  <a:lnTo>
                    <a:pt x="16879818" y="4010030"/>
                  </a:lnTo>
                  <a:lnTo>
                    <a:pt x="16877259" y="4016029"/>
                  </a:lnTo>
                  <a:lnTo>
                    <a:pt x="16880317" y="4023637"/>
                  </a:lnTo>
                  <a:lnTo>
                    <a:pt x="16882555" y="4025774"/>
                  </a:lnTo>
                  <a:lnTo>
                    <a:pt x="16887555" y="4027906"/>
                  </a:lnTo>
                  <a:lnTo>
                    <a:pt x="16890173" y="4028235"/>
                  </a:lnTo>
                  <a:lnTo>
                    <a:pt x="16894927" y="4026324"/>
                  </a:lnTo>
                  <a:lnTo>
                    <a:pt x="16900299" y="4023887"/>
                  </a:lnTo>
                  <a:lnTo>
                    <a:pt x="16902859" y="4017888"/>
                  </a:lnTo>
                  <a:lnTo>
                    <a:pt x="16900756" y="4012658"/>
                  </a:lnTo>
                  <a:lnTo>
                    <a:pt x="16898321" y="4007286"/>
                  </a:lnTo>
                  <a:close/>
                </a:path>
                <a:path w="20053300" h="6235700">
                  <a:moveTo>
                    <a:pt x="16977728" y="3975367"/>
                  </a:moveTo>
                  <a:lnTo>
                    <a:pt x="16971727" y="3972807"/>
                  </a:lnTo>
                  <a:lnTo>
                    <a:pt x="16964596" y="3975675"/>
                  </a:lnTo>
                  <a:lnTo>
                    <a:pt x="16959224" y="3978111"/>
                  </a:lnTo>
                  <a:lnTo>
                    <a:pt x="16956665" y="3984111"/>
                  </a:lnTo>
                  <a:lnTo>
                    <a:pt x="16958767" y="3989341"/>
                  </a:lnTo>
                  <a:lnTo>
                    <a:pt x="16959580" y="3992052"/>
                  </a:lnTo>
                  <a:lnTo>
                    <a:pt x="16961820" y="3994188"/>
                  </a:lnTo>
                  <a:lnTo>
                    <a:pt x="16964154" y="3995183"/>
                  </a:lnTo>
                  <a:lnTo>
                    <a:pt x="16964628" y="3994993"/>
                  </a:lnTo>
                  <a:lnTo>
                    <a:pt x="16966960" y="3995988"/>
                  </a:lnTo>
                  <a:lnTo>
                    <a:pt x="16982266" y="3985970"/>
                  </a:lnTo>
                  <a:lnTo>
                    <a:pt x="16980164" y="3980741"/>
                  </a:lnTo>
                  <a:lnTo>
                    <a:pt x="16977728" y="3975367"/>
                  </a:lnTo>
                  <a:close/>
                </a:path>
                <a:path w="20053300" h="6235700">
                  <a:moveTo>
                    <a:pt x="17051374" y="3942174"/>
                  </a:moveTo>
                  <a:lnTo>
                    <a:pt x="17039012" y="3947143"/>
                  </a:lnTo>
                  <a:lnTo>
                    <a:pt x="17036310" y="3953476"/>
                  </a:lnTo>
                  <a:lnTo>
                    <a:pt x="17039560" y="3961559"/>
                  </a:lnTo>
                  <a:lnTo>
                    <a:pt x="17041464" y="3963554"/>
                  </a:lnTo>
                  <a:lnTo>
                    <a:pt x="17046133" y="3965545"/>
                  </a:lnTo>
                  <a:lnTo>
                    <a:pt x="17048891" y="3965539"/>
                  </a:lnTo>
                  <a:lnTo>
                    <a:pt x="17051602" y="3964726"/>
                  </a:lnTo>
                  <a:lnTo>
                    <a:pt x="17058735" y="3961859"/>
                  </a:lnTo>
                  <a:lnTo>
                    <a:pt x="17061291" y="3956646"/>
                  </a:lnTo>
                  <a:lnTo>
                    <a:pt x="17061770" y="3955669"/>
                  </a:lnTo>
                  <a:lnTo>
                    <a:pt x="17057564" y="3945209"/>
                  </a:lnTo>
                  <a:lnTo>
                    <a:pt x="17051374" y="3942174"/>
                  </a:lnTo>
                  <a:close/>
                </a:path>
                <a:path w="20053300" h="6235700">
                  <a:moveTo>
                    <a:pt x="17132259" y="3913250"/>
                  </a:moveTo>
                  <a:lnTo>
                    <a:pt x="17126695" y="3915211"/>
                  </a:lnTo>
                  <a:lnTo>
                    <a:pt x="17124793" y="3915974"/>
                  </a:lnTo>
                  <a:lnTo>
                    <a:pt x="17119230" y="3917934"/>
                  </a:lnTo>
                  <a:lnTo>
                    <a:pt x="17116498" y="3923467"/>
                  </a:lnTo>
                  <a:lnTo>
                    <a:pt x="17116337" y="3923793"/>
                  </a:lnTo>
                  <a:lnTo>
                    <a:pt x="17118297" y="3929356"/>
                  </a:lnTo>
                  <a:lnTo>
                    <a:pt x="17119445" y="3932208"/>
                  </a:lnTo>
                  <a:lnTo>
                    <a:pt x="17121352" y="3934204"/>
                  </a:lnTo>
                  <a:lnTo>
                    <a:pt x="17124017" y="3935341"/>
                  </a:lnTo>
                  <a:lnTo>
                    <a:pt x="17124210" y="3935817"/>
                  </a:lnTo>
                  <a:lnTo>
                    <a:pt x="17126542" y="3936812"/>
                  </a:lnTo>
                  <a:lnTo>
                    <a:pt x="17128969" y="3936666"/>
                  </a:lnTo>
                  <a:lnTo>
                    <a:pt x="17131680" y="3935853"/>
                  </a:lnTo>
                  <a:lnTo>
                    <a:pt x="17133581" y="3935087"/>
                  </a:lnTo>
                  <a:lnTo>
                    <a:pt x="17139144" y="3933127"/>
                  </a:lnTo>
                  <a:lnTo>
                    <a:pt x="17141877" y="3927595"/>
                  </a:lnTo>
                  <a:lnTo>
                    <a:pt x="17142038" y="3927269"/>
                  </a:lnTo>
                  <a:lnTo>
                    <a:pt x="17138117" y="3916143"/>
                  </a:lnTo>
                  <a:lnTo>
                    <a:pt x="17132259" y="3913250"/>
                  </a:lnTo>
                  <a:close/>
                </a:path>
                <a:path w="20053300" h="6235700">
                  <a:moveTo>
                    <a:pt x="17213194" y="3885135"/>
                  </a:moveTo>
                  <a:lnTo>
                    <a:pt x="17207630" y="3887094"/>
                  </a:lnTo>
                  <a:lnTo>
                    <a:pt x="17200498" y="3889963"/>
                  </a:lnTo>
                  <a:lnTo>
                    <a:pt x="17197450" y="3895360"/>
                  </a:lnTo>
                  <a:lnTo>
                    <a:pt x="17197271" y="3895677"/>
                  </a:lnTo>
                  <a:lnTo>
                    <a:pt x="17199232" y="3901241"/>
                  </a:lnTo>
                  <a:lnTo>
                    <a:pt x="17199904" y="3904286"/>
                  </a:lnTo>
                  <a:lnTo>
                    <a:pt x="17202144" y="3906422"/>
                  </a:lnTo>
                  <a:lnTo>
                    <a:pt x="17204810" y="3907559"/>
                  </a:lnTo>
                  <a:lnTo>
                    <a:pt x="17205094" y="3906894"/>
                  </a:lnTo>
                  <a:lnTo>
                    <a:pt x="17207428" y="3907889"/>
                  </a:lnTo>
                  <a:lnTo>
                    <a:pt x="17210046" y="3908218"/>
                  </a:lnTo>
                  <a:lnTo>
                    <a:pt x="17214324" y="3906496"/>
                  </a:lnTo>
                  <a:lnTo>
                    <a:pt x="17219412" y="3904728"/>
                  </a:lnTo>
                  <a:lnTo>
                    <a:pt x="17222459" y="3899331"/>
                  </a:lnTo>
                  <a:lnTo>
                    <a:pt x="17222638" y="3899013"/>
                  </a:lnTo>
                  <a:lnTo>
                    <a:pt x="17218909" y="3888361"/>
                  </a:lnTo>
                  <a:lnTo>
                    <a:pt x="17213194" y="3885135"/>
                  </a:lnTo>
                  <a:close/>
                </a:path>
                <a:path w="20053300" h="6235700">
                  <a:moveTo>
                    <a:pt x="17293942" y="3859305"/>
                  </a:moveTo>
                  <a:lnTo>
                    <a:pt x="17288521" y="3860932"/>
                  </a:lnTo>
                  <a:lnTo>
                    <a:pt x="17286620" y="3861696"/>
                  </a:lnTo>
                  <a:lnTo>
                    <a:pt x="17281198" y="3863324"/>
                  </a:lnTo>
                  <a:lnTo>
                    <a:pt x="17278304" y="3869181"/>
                  </a:lnTo>
                  <a:lnTo>
                    <a:pt x="17279932" y="3874602"/>
                  </a:lnTo>
                  <a:lnTo>
                    <a:pt x="17280937" y="3877789"/>
                  </a:lnTo>
                  <a:lnTo>
                    <a:pt x="17283178" y="3879925"/>
                  </a:lnTo>
                  <a:lnTo>
                    <a:pt x="17287844" y="3881916"/>
                  </a:lnTo>
                  <a:lnTo>
                    <a:pt x="17290461" y="3882246"/>
                  </a:lnTo>
                  <a:lnTo>
                    <a:pt x="17294739" y="3880524"/>
                  </a:lnTo>
                  <a:lnTo>
                    <a:pt x="17300161" y="3878898"/>
                  </a:lnTo>
                  <a:lnTo>
                    <a:pt x="17303054" y="3873041"/>
                  </a:lnTo>
                  <a:lnTo>
                    <a:pt x="17299801" y="3862198"/>
                  </a:lnTo>
                  <a:lnTo>
                    <a:pt x="17293942" y="3859305"/>
                  </a:lnTo>
                  <a:close/>
                </a:path>
                <a:path w="20053300" h="6235700">
                  <a:moveTo>
                    <a:pt x="17376216" y="3834519"/>
                  </a:moveTo>
                  <a:lnTo>
                    <a:pt x="17370794" y="3836145"/>
                  </a:lnTo>
                  <a:lnTo>
                    <a:pt x="17368893" y="3836910"/>
                  </a:lnTo>
                  <a:lnTo>
                    <a:pt x="17363471" y="3838538"/>
                  </a:lnTo>
                  <a:lnTo>
                    <a:pt x="17360244" y="3844253"/>
                  </a:lnTo>
                  <a:lnTo>
                    <a:pt x="17361871" y="3849673"/>
                  </a:lnTo>
                  <a:lnTo>
                    <a:pt x="17362543" y="3852717"/>
                  </a:lnTo>
                  <a:lnTo>
                    <a:pt x="17364974" y="3855330"/>
                  </a:lnTo>
                  <a:lnTo>
                    <a:pt x="17367641" y="3856468"/>
                  </a:lnTo>
                  <a:lnTo>
                    <a:pt x="17367783" y="3856135"/>
                  </a:lnTo>
                  <a:lnTo>
                    <a:pt x="17369784" y="3856988"/>
                  </a:lnTo>
                  <a:lnTo>
                    <a:pt x="17372400" y="3857317"/>
                  </a:lnTo>
                  <a:lnTo>
                    <a:pt x="17374636" y="3856695"/>
                  </a:lnTo>
                  <a:lnTo>
                    <a:pt x="17376537" y="3855930"/>
                  </a:lnTo>
                  <a:lnTo>
                    <a:pt x="17381958" y="3854302"/>
                  </a:lnTo>
                  <a:lnTo>
                    <a:pt x="17385185" y="3848588"/>
                  </a:lnTo>
                  <a:lnTo>
                    <a:pt x="17381931" y="3837745"/>
                  </a:lnTo>
                  <a:lnTo>
                    <a:pt x="17376216" y="3834519"/>
                  </a:lnTo>
                  <a:close/>
                </a:path>
                <a:path w="20053300" h="6235700">
                  <a:moveTo>
                    <a:pt x="17459016" y="3813109"/>
                  </a:moveTo>
                  <a:lnTo>
                    <a:pt x="17453262" y="3814594"/>
                  </a:lnTo>
                  <a:lnTo>
                    <a:pt x="17451169" y="3814884"/>
                  </a:lnTo>
                  <a:lnTo>
                    <a:pt x="17445889" y="3816177"/>
                  </a:lnTo>
                  <a:lnTo>
                    <a:pt x="17442331" y="3821750"/>
                  </a:lnTo>
                  <a:lnTo>
                    <a:pt x="17443816" y="3827505"/>
                  </a:lnTo>
                  <a:lnTo>
                    <a:pt x="17444821" y="3830691"/>
                  </a:lnTo>
                  <a:lnTo>
                    <a:pt x="17446917" y="3833162"/>
                  </a:lnTo>
                  <a:lnTo>
                    <a:pt x="17451917" y="3835295"/>
                  </a:lnTo>
                  <a:lnTo>
                    <a:pt x="17454200" y="3835481"/>
                  </a:lnTo>
                  <a:lnTo>
                    <a:pt x="17456436" y="3834858"/>
                  </a:lnTo>
                  <a:lnTo>
                    <a:pt x="17458531" y="3834570"/>
                  </a:lnTo>
                  <a:lnTo>
                    <a:pt x="17463809" y="3833276"/>
                  </a:lnTo>
                  <a:lnTo>
                    <a:pt x="17467178" y="3827228"/>
                  </a:lnTo>
                  <a:lnTo>
                    <a:pt x="17464591" y="3816669"/>
                  </a:lnTo>
                  <a:lnTo>
                    <a:pt x="17459016" y="3813109"/>
                  </a:lnTo>
                  <a:close/>
                </a:path>
                <a:path w="20053300" h="6235700">
                  <a:moveTo>
                    <a:pt x="17542201" y="3792652"/>
                  </a:moveTo>
                  <a:lnTo>
                    <a:pt x="17536588" y="3793803"/>
                  </a:lnTo>
                  <a:lnTo>
                    <a:pt x="17534496" y="3794092"/>
                  </a:lnTo>
                  <a:lnTo>
                    <a:pt x="17528884" y="3795243"/>
                  </a:lnTo>
                  <a:lnTo>
                    <a:pt x="17525658" y="3800959"/>
                  </a:lnTo>
                  <a:lnTo>
                    <a:pt x="17526810" y="3806571"/>
                  </a:lnTo>
                  <a:lnTo>
                    <a:pt x="17527671" y="3810091"/>
                  </a:lnTo>
                  <a:lnTo>
                    <a:pt x="17529768" y="3812562"/>
                  </a:lnTo>
                  <a:lnTo>
                    <a:pt x="17534768" y="3814694"/>
                  </a:lnTo>
                  <a:lnTo>
                    <a:pt x="17537051" y="3814880"/>
                  </a:lnTo>
                  <a:lnTo>
                    <a:pt x="17539287" y="3814258"/>
                  </a:lnTo>
                  <a:lnTo>
                    <a:pt x="17541381" y="3813970"/>
                  </a:lnTo>
                  <a:lnTo>
                    <a:pt x="17546994" y="3812818"/>
                  </a:lnTo>
                  <a:lnTo>
                    <a:pt x="17550220" y="3807103"/>
                  </a:lnTo>
                  <a:lnTo>
                    <a:pt x="17547916" y="3795878"/>
                  </a:lnTo>
                  <a:lnTo>
                    <a:pt x="17542201" y="3792652"/>
                  </a:lnTo>
                  <a:close/>
                </a:path>
                <a:path w="20053300" h="6235700">
                  <a:moveTo>
                    <a:pt x="17625816" y="3773954"/>
                  </a:moveTo>
                  <a:lnTo>
                    <a:pt x="17620204" y="3775105"/>
                  </a:lnTo>
                  <a:lnTo>
                    <a:pt x="17618110" y="3775394"/>
                  </a:lnTo>
                  <a:lnTo>
                    <a:pt x="17612498" y="3776545"/>
                  </a:lnTo>
                  <a:lnTo>
                    <a:pt x="17608938" y="3782119"/>
                  </a:lnTo>
                  <a:lnTo>
                    <a:pt x="17610090" y="3787732"/>
                  </a:lnTo>
                  <a:lnTo>
                    <a:pt x="17610619" y="3791108"/>
                  </a:lnTo>
                  <a:lnTo>
                    <a:pt x="17613052" y="3793722"/>
                  </a:lnTo>
                  <a:lnTo>
                    <a:pt x="17618051" y="3795854"/>
                  </a:lnTo>
                  <a:lnTo>
                    <a:pt x="17620192" y="3796374"/>
                  </a:lnTo>
                  <a:lnTo>
                    <a:pt x="17622428" y="3795751"/>
                  </a:lnTo>
                  <a:lnTo>
                    <a:pt x="17624520" y="3795462"/>
                  </a:lnTo>
                  <a:lnTo>
                    <a:pt x="17630134" y="3794311"/>
                  </a:lnTo>
                  <a:lnTo>
                    <a:pt x="17633693" y="3788738"/>
                  </a:lnTo>
                  <a:lnTo>
                    <a:pt x="17631390" y="3777514"/>
                  </a:lnTo>
                  <a:lnTo>
                    <a:pt x="17625816" y="3773954"/>
                  </a:lnTo>
                  <a:close/>
                </a:path>
                <a:path w="20053300" h="6235700">
                  <a:moveTo>
                    <a:pt x="17709529" y="3756873"/>
                  </a:moveTo>
                  <a:lnTo>
                    <a:pt x="17703917" y="3758025"/>
                  </a:lnTo>
                  <a:lnTo>
                    <a:pt x="17701823" y="3758314"/>
                  </a:lnTo>
                  <a:lnTo>
                    <a:pt x="17696211" y="3759465"/>
                  </a:lnTo>
                  <a:lnTo>
                    <a:pt x="17692319" y="3764895"/>
                  </a:lnTo>
                  <a:lnTo>
                    <a:pt x="17693469" y="3770509"/>
                  </a:lnTo>
                  <a:lnTo>
                    <a:pt x="17694190" y="3774361"/>
                  </a:lnTo>
                  <a:lnTo>
                    <a:pt x="17696620" y="3776974"/>
                  </a:lnTo>
                  <a:lnTo>
                    <a:pt x="17701287" y="3778964"/>
                  </a:lnTo>
                  <a:lnTo>
                    <a:pt x="17705666" y="3778862"/>
                  </a:lnTo>
                  <a:lnTo>
                    <a:pt x="17707758" y="3778573"/>
                  </a:lnTo>
                  <a:lnTo>
                    <a:pt x="17713370" y="3777422"/>
                  </a:lnTo>
                  <a:lnTo>
                    <a:pt x="17717263" y="3771991"/>
                  </a:lnTo>
                  <a:lnTo>
                    <a:pt x="17714960" y="3760765"/>
                  </a:lnTo>
                  <a:lnTo>
                    <a:pt x="17709529" y="3756873"/>
                  </a:lnTo>
                  <a:close/>
                </a:path>
                <a:path w="20053300" h="6235700">
                  <a:moveTo>
                    <a:pt x="17794008" y="3741694"/>
                  </a:moveTo>
                  <a:lnTo>
                    <a:pt x="17788396" y="3742845"/>
                  </a:lnTo>
                  <a:lnTo>
                    <a:pt x="17786301" y="3743134"/>
                  </a:lnTo>
                  <a:lnTo>
                    <a:pt x="17780355" y="3744144"/>
                  </a:lnTo>
                  <a:lnTo>
                    <a:pt x="17776463" y="3749575"/>
                  </a:lnTo>
                  <a:lnTo>
                    <a:pt x="17777616" y="3755188"/>
                  </a:lnTo>
                  <a:lnTo>
                    <a:pt x="17778144" y="3758565"/>
                  </a:lnTo>
                  <a:lnTo>
                    <a:pt x="17780766" y="3761653"/>
                  </a:lnTo>
                  <a:lnTo>
                    <a:pt x="17783766" y="3762932"/>
                  </a:lnTo>
                  <a:lnTo>
                    <a:pt x="17783624" y="3763266"/>
                  </a:lnTo>
                  <a:lnTo>
                    <a:pt x="17785624" y="3764119"/>
                  </a:lnTo>
                  <a:lnTo>
                    <a:pt x="17789666" y="3763874"/>
                  </a:lnTo>
                  <a:lnTo>
                    <a:pt x="17791761" y="3763586"/>
                  </a:lnTo>
                  <a:lnTo>
                    <a:pt x="17797708" y="3762576"/>
                  </a:lnTo>
                  <a:lnTo>
                    <a:pt x="17801598" y="3757145"/>
                  </a:lnTo>
                  <a:lnTo>
                    <a:pt x="17800447" y="3751533"/>
                  </a:lnTo>
                  <a:lnTo>
                    <a:pt x="17799437" y="3745587"/>
                  </a:lnTo>
                  <a:lnTo>
                    <a:pt x="17794008" y="3741694"/>
                  </a:lnTo>
                  <a:close/>
                </a:path>
                <a:path w="20053300" h="6235700">
                  <a:moveTo>
                    <a:pt x="17878442" y="3728467"/>
                  </a:moveTo>
                  <a:lnTo>
                    <a:pt x="17872637" y="3729143"/>
                  </a:lnTo>
                  <a:lnTo>
                    <a:pt x="17870545" y="3729432"/>
                  </a:lnTo>
                  <a:lnTo>
                    <a:pt x="17865075" y="3730250"/>
                  </a:lnTo>
                  <a:lnTo>
                    <a:pt x="17861181" y="3735680"/>
                  </a:lnTo>
                  <a:lnTo>
                    <a:pt x="17862000" y="3741151"/>
                  </a:lnTo>
                  <a:lnTo>
                    <a:pt x="17862386" y="3744861"/>
                  </a:lnTo>
                  <a:lnTo>
                    <a:pt x="17864675" y="3747808"/>
                  </a:lnTo>
                  <a:lnTo>
                    <a:pt x="17868007" y="3749230"/>
                  </a:lnTo>
                  <a:lnTo>
                    <a:pt x="17868150" y="3748896"/>
                  </a:lnTo>
                  <a:lnTo>
                    <a:pt x="17869817" y="3749607"/>
                  </a:lnTo>
                  <a:lnTo>
                    <a:pt x="17873719" y="3749696"/>
                  </a:lnTo>
                  <a:lnTo>
                    <a:pt x="17875811" y="3749406"/>
                  </a:lnTo>
                  <a:lnTo>
                    <a:pt x="17881282" y="3748589"/>
                  </a:lnTo>
                  <a:lnTo>
                    <a:pt x="17885173" y="3743157"/>
                  </a:lnTo>
                  <a:lnTo>
                    <a:pt x="17883537" y="3732216"/>
                  </a:lnTo>
                  <a:lnTo>
                    <a:pt x="17878442" y="3728467"/>
                  </a:lnTo>
                  <a:close/>
                </a:path>
                <a:path w="20053300" h="6235700">
                  <a:moveTo>
                    <a:pt x="17962972" y="3716856"/>
                  </a:moveTo>
                  <a:lnTo>
                    <a:pt x="17957167" y="3717532"/>
                  </a:lnTo>
                  <a:lnTo>
                    <a:pt x="17955075" y="3717821"/>
                  </a:lnTo>
                  <a:lnTo>
                    <a:pt x="17949605" y="3718639"/>
                  </a:lnTo>
                  <a:lnTo>
                    <a:pt x="17945522" y="3723595"/>
                  </a:lnTo>
                  <a:lnTo>
                    <a:pt x="17946197" y="3729398"/>
                  </a:lnTo>
                  <a:lnTo>
                    <a:pt x="17946918" y="3733252"/>
                  </a:lnTo>
                  <a:lnTo>
                    <a:pt x="17949206" y="3736197"/>
                  </a:lnTo>
                  <a:lnTo>
                    <a:pt x="17953874" y="3738188"/>
                  </a:lnTo>
                  <a:lnTo>
                    <a:pt x="17957775" y="3738277"/>
                  </a:lnTo>
                  <a:lnTo>
                    <a:pt x="17959868" y="3737988"/>
                  </a:lnTo>
                  <a:lnTo>
                    <a:pt x="17965338" y="3737170"/>
                  </a:lnTo>
                  <a:lnTo>
                    <a:pt x="17969421" y="3732214"/>
                  </a:lnTo>
                  <a:lnTo>
                    <a:pt x="17968746" y="3726410"/>
                  </a:lnTo>
                  <a:lnTo>
                    <a:pt x="17967927" y="3720940"/>
                  </a:lnTo>
                  <a:lnTo>
                    <a:pt x="17962972" y="3716856"/>
                  </a:lnTo>
                  <a:close/>
                </a:path>
                <a:path w="20053300" h="6235700">
                  <a:moveTo>
                    <a:pt x="18048077" y="3706673"/>
                  </a:moveTo>
                  <a:lnTo>
                    <a:pt x="18042274" y="3707349"/>
                  </a:lnTo>
                  <a:lnTo>
                    <a:pt x="18040179" y="3707638"/>
                  </a:lnTo>
                  <a:lnTo>
                    <a:pt x="18034376" y="3708313"/>
                  </a:lnTo>
                  <a:lnTo>
                    <a:pt x="18030292" y="3713268"/>
                  </a:lnTo>
                  <a:lnTo>
                    <a:pt x="18030969" y="3719072"/>
                  </a:lnTo>
                  <a:lnTo>
                    <a:pt x="18031213" y="3723117"/>
                  </a:lnTo>
                  <a:lnTo>
                    <a:pt x="18033835" y="3726204"/>
                  </a:lnTo>
                  <a:lnTo>
                    <a:pt x="18038835" y="3728337"/>
                  </a:lnTo>
                  <a:lnTo>
                    <a:pt x="18042404" y="3728284"/>
                  </a:lnTo>
                  <a:lnTo>
                    <a:pt x="18044496" y="3727995"/>
                  </a:lnTo>
                  <a:lnTo>
                    <a:pt x="18050301" y="3727319"/>
                  </a:lnTo>
                  <a:lnTo>
                    <a:pt x="18054383" y="3722363"/>
                  </a:lnTo>
                  <a:lnTo>
                    <a:pt x="18053031" y="3710756"/>
                  </a:lnTo>
                  <a:lnTo>
                    <a:pt x="18048077" y="3706673"/>
                  </a:lnTo>
                  <a:close/>
                </a:path>
                <a:path w="20053300" h="6235700">
                  <a:moveTo>
                    <a:pt x="18133186" y="3699249"/>
                  </a:moveTo>
                  <a:lnTo>
                    <a:pt x="18127524" y="3699592"/>
                  </a:lnTo>
                  <a:lnTo>
                    <a:pt x="18125431" y="3699880"/>
                  </a:lnTo>
                  <a:lnTo>
                    <a:pt x="18119627" y="3700556"/>
                  </a:lnTo>
                  <a:lnTo>
                    <a:pt x="18115543" y="3705512"/>
                  </a:lnTo>
                  <a:lnTo>
                    <a:pt x="18115887" y="3711173"/>
                  </a:lnTo>
                  <a:lnTo>
                    <a:pt x="18116274" y="3714885"/>
                  </a:lnTo>
                  <a:lnTo>
                    <a:pt x="18118753" y="3718305"/>
                  </a:lnTo>
                  <a:lnTo>
                    <a:pt x="18123754" y="3720438"/>
                  </a:lnTo>
                  <a:lnTo>
                    <a:pt x="18127180" y="3720718"/>
                  </a:lnTo>
                  <a:lnTo>
                    <a:pt x="18129270" y="3720428"/>
                  </a:lnTo>
                  <a:lnTo>
                    <a:pt x="18135077" y="3719753"/>
                  </a:lnTo>
                  <a:lnTo>
                    <a:pt x="18139159" y="3714797"/>
                  </a:lnTo>
                  <a:lnTo>
                    <a:pt x="18138817" y="3709136"/>
                  </a:lnTo>
                  <a:lnTo>
                    <a:pt x="18138141" y="3703331"/>
                  </a:lnTo>
                  <a:lnTo>
                    <a:pt x="18133186" y="3699249"/>
                  </a:lnTo>
                  <a:close/>
                </a:path>
                <a:path w="20053300" h="6235700">
                  <a:moveTo>
                    <a:pt x="18218202" y="3692966"/>
                  </a:moveTo>
                  <a:lnTo>
                    <a:pt x="18212541" y="3693310"/>
                  </a:lnTo>
                  <a:lnTo>
                    <a:pt x="18210448" y="3693599"/>
                  </a:lnTo>
                  <a:lnTo>
                    <a:pt x="18204787" y="3693941"/>
                  </a:lnTo>
                  <a:lnTo>
                    <a:pt x="18200370" y="3698754"/>
                  </a:lnTo>
                  <a:lnTo>
                    <a:pt x="18200957" y="3708459"/>
                  </a:lnTo>
                  <a:lnTo>
                    <a:pt x="18203438" y="3711881"/>
                  </a:lnTo>
                  <a:lnTo>
                    <a:pt x="18207104" y="3713445"/>
                  </a:lnTo>
                  <a:lnTo>
                    <a:pt x="18206962" y="3713778"/>
                  </a:lnTo>
                  <a:lnTo>
                    <a:pt x="18208628" y="3714489"/>
                  </a:lnTo>
                  <a:lnTo>
                    <a:pt x="18211721" y="3714626"/>
                  </a:lnTo>
                  <a:lnTo>
                    <a:pt x="18213814" y="3714337"/>
                  </a:lnTo>
                  <a:lnTo>
                    <a:pt x="18219618" y="3713662"/>
                  </a:lnTo>
                  <a:lnTo>
                    <a:pt x="18224035" y="3708849"/>
                  </a:lnTo>
                  <a:lnTo>
                    <a:pt x="18223692" y="3703187"/>
                  </a:lnTo>
                  <a:lnTo>
                    <a:pt x="18223016" y="3697384"/>
                  </a:lnTo>
                  <a:lnTo>
                    <a:pt x="18218202" y="3692966"/>
                  </a:lnTo>
                  <a:close/>
                </a:path>
                <a:path w="20053300" h="6235700">
                  <a:moveTo>
                    <a:pt x="18303699" y="3689253"/>
                  </a:moveTo>
                  <a:lnTo>
                    <a:pt x="18298037" y="3689597"/>
                  </a:lnTo>
                  <a:lnTo>
                    <a:pt x="18296086" y="3689552"/>
                  </a:lnTo>
                  <a:lnTo>
                    <a:pt x="18290425" y="3689894"/>
                  </a:lnTo>
                  <a:lnTo>
                    <a:pt x="18285674" y="3694565"/>
                  </a:lnTo>
                  <a:lnTo>
                    <a:pt x="18286263" y="3704270"/>
                  </a:lnTo>
                  <a:lnTo>
                    <a:pt x="18288742" y="3707692"/>
                  </a:lnTo>
                  <a:lnTo>
                    <a:pt x="18292409" y="3709256"/>
                  </a:lnTo>
                  <a:lnTo>
                    <a:pt x="18292125" y="3709923"/>
                  </a:lnTo>
                  <a:lnTo>
                    <a:pt x="18293457" y="3710491"/>
                  </a:lnTo>
                  <a:lnTo>
                    <a:pt x="18296551" y="3710629"/>
                  </a:lnTo>
                  <a:lnTo>
                    <a:pt x="18298643" y="3710340"/>
                  </a:lnTo>
                  <a:lnTo>
                    <a:pt x="18304304" y="3709997"/>
                  </a:lnTo>
                  <a:lnTo>
                    <a:pt x="18309055" y="3705326"/>
                  </a:lnTo>
                  <a:lnTo>
                    <a:pt x="18308369" y="3694004"/>
                  </a:lnTo>
                  <a:lnTo>
                    <a:pt x="18303699" y="3689253"/>
                  </a:lnTo>
                  <a:close/>
                </a:path>
                <a:path w="20053300" h="6235700">
                  <a:moveTo>
                    <a:pt x="18389102" y="3686682"/>
                  </a:moveTo>
                  <a:lnTo>
                    <a:pt x="18383583" y="3686691"/>
                  </a:lnTo>
                  <a:lnTo>
                    <a:pt x="18381631" y="3686646"/>
                  </a:lnTo>
                  <a:lnTo>
                    <a:pt x="18375636" y="3686847"/>
                  </a:lnTo>
                  <a:lnTo>
                    <a:pt x="18371220" y="3691661"/>
                  </a:lnTo>
                  <a:lnTo>
                    <a:pt x="18371230" y="3697180"/>
                  </a:lnTo>
                  <a:lnTo>
                    <a:pt x="18371332" y="3701557"/>
                  </a:lnTo>
                  <a:lnTo>
                    <a:pt x="18373812" y="3704979"/>
                  </a:lnTo>
                  <a:lnTo>
                    <a:pt x="18377478" y="3706543"/>
                  </a:lnTo>
                  <a:lnTo>
                    <a:pt x="18377953" y="3706351"/>
                  </a:lnTo>
                  <a:lnTo>
                    <a:pt x="18379286" y="3706920"/>
                  </a:lnTo>
                  <a:lnTo>
                    <a:pt x="18382239" y="3707391"/>
                  </a:lnTo>
                  <a:lnTo>
                    <a:pt x="18384189" y="3707435"/>
                  </a:lnTo>
                  <a:lnTo>
                    <a:pt x="18389850" y="3707093"/>
                  </a:lnTo>
                  <a:lnTo>
                    <a:pt x="18394266" y="3702280"/>
                  </a:lnTo>
                  <a:lnTo>
                    <a:pt x="18394256" y="3696760"/>
                  </a:lnTo>
                  <a:lnTo>
                    <a:pt x="18393913" y="3691098"/>
                  </a:lnTo>
                  <a:lnTo>
                    <a:pt x="18389102" y="3686682"/>
                  </a:lnTo>
                  <a:close/>
                </a:path>
                <a:path w="20053300" h="6235700">
                  <a:moveTo>
                    <a:pt x="18474794" y="3686203"/>
                  </a:moveTo>
                  <a:lnTo>
                    <a:pt x="18466990" y="3686027"/>
                  </a:lnTo>
                  <a:lnTo>
                    <a:pt x="18460996" y="3686227"/>
                  </a:lnTo>
                  <a:lnTo>
                    <a:pt x="18456721" y="3690706"/>
                  </a:lnTo>
                  <a:lnTo>
                    <a:pt x="18456587" y="3696558"/>
                  </a:lnTo>
                  <a:lnTo>
                    <a:pt x="18456356" y="3700794"/>
                  </a:lnTo>
                  <a:lnTo>
                    <a:pt x="18459029" y="3704691"/>
                  </a:lnTo>
                  <a:lnTo>
                    <a:pt x="18462695" y="3706255"/>
                  </a:lnTo>
                  <a:lnTo>
                    <a:pt x="18463170" y="3706065"/>
                  </a:lnTo>
                  <a:lnTo>
                    <a:pt x="18464503" y="3706634"/>
                  </a:lnTo>
                  <a:lnTo>
                    <a:pt x="18467120" y="3706962"/>
                  </a:lnTo>
                  <a:lnTo>
                    <a:pt x="18469071" y="3707006"/>
                  </a:lnTo>
                  <a:lnTo>
                    <a:pt x="18475066" y="3706805"/>
                  </a:lnTo>
                  <a:lnTo>
                    <a:pt x="18479341" y="3702326"/>
                  </a:lnTo>
                  <a:lnTo>
                    <a:pt x="18479474" y="3696473"/>
                  </a:lnTo>
                  <a:lnTo>
                    <a:pt x="18479274" y="3690479"/>
                  </a:lnTo>
                  <a:lnTo>
                    <a:pt x="18474794" y="3686203"/>
                  </a:lnTo>
                  <a:close/>
                </a:path>
                <a:path w="20053300" h="6235700">
                  <a:moveTo>
                    <a:pt x="18559966" y="3687867"/>
                  </a:moveTo>
                  <a:lnTo>
                    <a:pt x="18546310" y="3687557"/>
                  </a:lnTo>
                  <a:lnTo>
                    <a:pt x="18541702" y="3691894"/>
                  </a:lnTo>
                  <a:lnTo>
                    <a:pt x="18541568" y="3697746"/>
                  </a:lnTo>
                  <a:lnTo>
                    <a:pt x="18541671" y="3702124"/>
                  </a:lnTo>
                  <a:lnTo>
                    <a:pt x="18544342" y="3706022"/>
                  </a:lnTo>
                  <a:lnTo>
                    <a:pt x="18549008" y="3708013"/>
                  </a:lnTo>
                  <a:lnTo>
                    <a:pt x="18551628" y="3708342"/>
                  </a:lnTo>
                  <a:lnTo>
                    <a:pt x="18559430" y="3708518"/>
                  </a:lnTo>
                  <a:lnTo>
                    <a:pt x="18564038" y="3704180"/>
                  </a:lnTo>
                  <a:lnTo>
                    <a:pt x="18564304" y="3692475"/>
                  </a:lnTo>
                  <a:lnTo>
                    <a:pt x="18559966" y="3687867"/>
                  </a:lnTo>
                  <a:close/>
                </a:path>
                <a:path w="20053300" h="6235700">
                  <a:moveTo>
                    <a:pt x="18645570" y="3691290"/>
                  </a:moveTo>
                  <a:lnTo>
                    <a:pt x="18639859" y="3690825"/>
                  </a:lnTo>
                  <a:lnTo>
                    <a:pt x="18632056" y="3690649"/>
                  </a:lnTo>
                  <a:lnTo>
                    <a:pt x="18627447" y="3694985"/>
                  </a:lnTo>
                  <a:lnTo>
                    <a:pt x="18626607" y="3705264"/>
                  </a:lnTo>
                  <a:lnTo>
                    <a:pt x="18629279" y="3709161"/>
                  </a:lnTo>
                  <a:lnTo>
                    <a:pt x="18634278" y="3711294"/>
                  </a:lnTo>
                  <a:lnTo>
                    <a:pt x="18636895" y="3711622"/>
                  </a:lnTo>
                  <a:lnTo>
                    <a:pt x="18644702" y="3711800"/>
                  </a:lnTo>
                  <a:lnTo>
                    <a:pt x="18649309" y="3707462"/>
                  </a:lnTo>
                  <a:lnTo>
                    <a:pt x="18649775" y="3701752"/>
                  </a:lnTo>
                  <a:lnTo>
                    <a:pt x="18649907" y="3695899"/>
                  </a:lnTo>
                  <a:lnTo>
                    <a:pt x="18645570" y="3691290"/>
                  </a:lnTo>
                  <a:close/>
                </a:path>
                <a:path w="20053300" h="6235700">
                  <a:moveTo>
                    <a:pt x="18731320" y="3697141"/>
                  </a:moveTo>
                  <a:lnTo>
                    <a:pt x="18717615" y="3696022"/>
                  </a:lnTo>
                  <a:lnTo>
                    <a:pt x="18712674" y="3700217"/>
                  </a:lnTo>
                  <a:lnTo>
                    <a:pt x="18711866" y="3710116"/>
                  </a:lnTo>
                  <a:lnTo>
                    <a:pt x="18711835" y="3710496"/>
                  </a:lnTo>
                  <a:lnTo>
                    <a:pt x="18714505" y="3714393"/>
                  </a:lnTo>
                  <a:lnTo>
                    <a:pt x="18718505" y="3716099"/>
                  </a:lnTo>
                  <a:lnTo>
                    <a:pt x="18718696" y="3716574"/>
                  </a:lnTo>
                  <a:lnTo>
                    <a:pt x="18719696" y="3717001"/>
                  </a:lnTo>
                  <a:lnTo>
                    <a:pt x="18721980" y="3717188"/>
                  </a:lnTo>
                  <a:lnTo>
                    <a:pt x="18723932" y="3717232"/>
                  </a:lnTo>
                  <a:lnTo>
                    <a:pt x="18729642" y="3717699"/>
                  </a:lnTo>
                  <a:lnTo>
                    <a:pt x="18734583" y="3713502"/>
                  </a:lnTo>
                  <a:lnTo>
                    <a:pt x="18735515" y="3702081"/>
                  </a:lnTo>
                  <a:lnTo>
                    <a:pt x="18731320" y="3697141"/>
                  </a:lnTo>
                  <a:close/>
                </a:path>
                <a:path w="20053300" h="6235700">
                  <a:moveTo>
                    <a:pt x="18816502" y="3704324"/>
                  </a:moveTo>
                  <a:lnTo>
                    <a:pt x="18810791" y="3703858"/>
                  </a:lnTo>
                  <a:lnTo>
                    <a:pt x="18808840" y="3703814"/>
                  </a:lnTo>
                  <a:lnTo>
                    <a:pt x="18803130" y="3703347"/>
                  </a:lnTo>
                  <a:lnTo>
                    <a:pt x="18797855" y="3707401"/>
                  </a:lnTo>
                  <a:lnTo>
                    <a:pt x="18797016" y="3717679"/>
                  </a:lnTo>
                  <a:lnTo>
                    <a:pt x="18799546" y="3721910"/>
                  </a:lnTo>
                  <a:lnTo>
                    <a:pt x="18804212" y="3723900"/>
                  </a:lnTo>
                  <a:lnTo>
                    <a:pt x="18806353" y="3724420"/>
                  </a:lnTo>
                  <a:lnTo>
                    <a:pt x="18808636" y="3724606"/>
                  </a:lnTo>
                  <a:lnTo>
                    <a:pt x="18814680" y="3725214"/>
                  </a:lnTo>
                  <a:lnTo>
                    <a:pt x="18819622" y="3721019"/>
                  </a:lnTo>
                  <a:lnTo>
                    <a:pt x="18820088" y="3715309"/>
                  </a:lnTo>
                  <a:lnTo>
                    <a:pt x="18820696" y="3709265"/>
                  </a:lnTo>
                  <a:lnTo>
                    <a:pt x="18816502" y="3704324"/>
                  </a:lnTo>
                  <a:close/>
                </a:path>
                <a:path w="20053300" h="6235700">
                  <a:moveTo>
                    <a:pt x="18901306" y="3713315"/>
                  </a:moveTo>
                  <a:lnTo>
                    <a:pt x="18895738" y="3712516"/>
                  </a:lnTo>
                  <a:lnTo>
                    <a:pt x="18887743" y="3711864"/>
                  </a:lnTo>
                  <a:lnTo>
                    <a:pt x="18882801" y="3716059"/>
                  </a:lnTo>
                  <a:lnTo>
                    <a:pt x="18882002" y="3721628"/>
                  </a:lnTo>
                  <a:lnTo>
                    <a:pt x="18881527" y="3726152"/>
                  </a:lnTo>
                  <a:lnTo>
                    <a:pt x="18881487" y="3726529"/>
                  </a:lnTo>
                  <a:lnTo>
                    <a:pt x="18884350" y="3730901"/>
                  </a:lnTo>
                  <a:lnTo>
                    <a:pt x="18888350" y="3732607"/>
                  </a:lnTo>
                  <a:lnTo>
                    <a:pt x="18888491" y="3732275"/>
                  </a:lnTo>
                  <a:lnTo>
                    <a:pt x="18889491" y="3732702"/>
                  </a:lnTo>
                  <a:lnTo>
                    <a:pt x="18891300" y="3733078"/>
                  </a:lnTo>
                  <a:lnTo>
                    <a:pt x="18899293" y="3733731"/>
                  </a:lnTo>
                  <a:lnTo>
                    <a:pt x="18904235" y="3729535"/>
                  </a:lnTo>
                  <a:lnTo>
                    <a:pt x="18905034" y="3723967"/>
                  </a:lnTo>
                  <a:lnTo>
                    <a:pt x="18905500" y="3718257"/>
                  </a:lnTo>
                  <a:lnTo>
                    <a:pt x="18901306" y="3713315"/>
                  </a:lnTo>
                  <a:close/>
                </a:path>
                <a:path w="20053300" h="6235700">
                  <a:moveTo>
                    <a:pt x="18986257" y="3724734"/>
                  </a:moveTo>
                  <a:lnTo>
                    <a:pt x="18980405" y="3724601"/>
                  </a:lnTo>
                  <a:lnTo>
                    <a:pt x="18978406" y="3723748"/>
                  </a:lnTo>
                  <a:lnTo>
                    <a:pt x="18972836" y="3722948"/>
                  </a:lnTo>
                  <a:lnTo>
                    <a:pt x="18967562" y="3727002"/>
                  </a:lnTo>
                  <a:lnTo>
                    <a:pt x="18966815" y="3732198"/>
                  </a:lnTo>
                  <a:lnTo>
                    <a:pt x="18966762" y="3732571"/>
                  </a:lnTo>
                  <a:lnTo>
                    <a:pt x="18966247" y="3737472"/>
                  </a:lnTo>
                  <a:lnTo>
                    <a:pt x="18968776" y="3741702"/>
                  </a:lnTo>
                  <a:lnTo>
                    <a:pt x="18973775" y="3743834"/>
                  </a:lnTo>
                  <a:lnTo>
                    <a:pt x="18975726" y="3743879"/>
                  </a:lnTo>
                  <a:lnTo>
                    <a:pt x="18977726" y="3744731"/>
                  </a:lnTo>
                  <a:lnTo>
                    <a:pt x="18983294" y="3745530"/>
                  </a:lnTo>
                  <a:lnTo>
                    <a:pt x="18988569" y="3741478"/>
                  </a:lnTo>
                  <a:lnTo>
                    <a:pt x="18989315" y="3736281"/>
                  </a:lnTo>
                  <a:lnTo>
                    <a:pt x="18990252" y="3730377"/>
                  </a:lnTo>
                  <a:lnTo>
                    <a:pt x="18990311" y="3730008"/>
                  </a:lnTo>
                  <a:lnTo>
                    <a:pt x="18986257" y="3724734"/>
                  </a:lnTo>
                  <a:close/>
                </a:path>
                <a:path w="20053300" h="6235700">
                  <a:moveTo>
                    <a:pt x="19070830" y="3737960"/>
                  </a:moveTo>
                  <a:lnTo>
                    <a:pt x="19065119" y="3737494"/>
                  </a:lnTo>
                  <a:lnTo>
                    <a:pt x="19063120" y="3736642"/>
                  </a:lnTo>
                  <a:lnTo>
                    <a:pt x="19057551" y="3735842"/>
                  </a:lnTo>
                  <a:lnTo>
                    <a:pt x="19051943" y="3739753"/>
                  </a:lnTo>
                  <a:lnTo>
                    <a:pt x="19051143" y="3745321"/>
                  </a:lnTo>
                  <a:lnTo>
                    <a:pt x="19050295" y="3750080"/>
                  </a:lnTo>
                  <a:lnTo>
                    <a:pt x="19053016" y="3754786"/>
                  </a:lnTo>
                  <a:lnTo>
                    <a:pt x="19058016" y="3756919"/>
                  </a:lnTo>
                  <a:lnTo>
                    <a:pt x="19059967" y="3756963"/>
                  </a:lnTo>
                  <a:lnTo>
                    <a:pt x="19061967" y="3757816"/>
                  </a:lnTo>
                  <a:lnTo>
                    <a:pt x="19067535" y="3758617"/>
                  </a:lnTo>
                  <a:lnTo>
                    <a:pt x="19073141" y="3754705"/>
                  </a:lnTo>
                  <a:lnTo>
                    <a:pt x="19073940" y="3749137"/>
                  </a:lnTo>
                  <a:lnTo>
                    <a:pt x="19074883" y="3743235"/>
                  </a:lnTo>
                  <a:lnTo>
                    <a:pt x="19070830" y="3737960"/>
                  </a:lnTo>
                  <a:close/>
                </a:path>
                <a:path w="20053300" h="6235700">
                  <a:moveTo>
                    <a:pt x="19154884" y="3753329"/>
                  </a:moveTo>
                  <a:lnTo>
                    <a:pt x="19149172" y="3752863"/>
                  </a:lnTo>
                  <a:lnTo>
                    <a:pt x="19147173" y="3752010"/>
                  </a:lnTo>
                  <a:lnTo>
                    <a:pt x="19141414" y="3750736"/>
                  </a:lnTo>
                  <a:lnTo>
                    <a:pt x="19136140" y="3754789"/>
                  </a:lnTo>
                  <a:lnTo>
                    <a:pt x="19135007" y="3760215"/>
                  </a:lnTo>
                  <a:lnTo>
                    <a:pt x="19134159" y="3764974"/>
                  </a:lnTo>
                  <a:lnTo>
                    <a:pt x="19136878" y="3769680"/>
                  </a:lnTo>
                  <a:lnTo>
                    <a:pt x="19141210" y="3771528"/>
                  </a:lnTo>
                  <a:lnTo>
                    <a:pt x="19141069" y="3771861"/>
                  </a:lnTo>
                  <a:lnTo>
                    <a:pt x="19141735" y="3772145"/>
                  </a:lnTo>
                  <a:lnTo>
                    <a:pt x="19143353" y="3772048"/>
                  </a:lnTo>
                  <a:lnTo>
                    <a:pt x="19145353" y="3772902"/>
                  </a:lnTo>
                  <a:lnTo>
                    <a:pt x="19151112" y="3774176"/>
                  </a:lnTo>
                  <a:lnTo>
                    <a:pt x="19156245" y="3770457"/>
                  </a:lnTo>
                  <a:lnTo>
                    <a:pt x="19158795" y="3758938"/>
                  </a:lnTo>
                  <a:lnTo>
                    <a:pt x="19154884" y="3753329"/>
                  </a:lnTo>
                  <a:close/>
                </a:path>
                <a:path w="20053300" h="6235700">
                  <a:moveTo>
                    <a:pt x="19239177" y="3769982"/>
                  </a:moveTo>
                  <a:lnTo>
                    <a:pt x="19233609" y="3769183"/>
                  </a:lnTo>
                  <a:lnTo>
                    <a:pt x="19231610" y="3768330"/>
                  </a:lnTo>
                  <a:lnTo>
                    <a:pt x="19225849" y="3767055"/>
                  </a:lnTo>
                  <a:lnTo>
                    <a:pt x="19220385" y="3770634"/>
                  </a:lnTo>
                  <a:lnTo>
                    <a:pt x="19219109" y="3776393"/>
                  </a:lnTo>
                  <a:lnTo>
                    <a:pt x="19218119" y="3781485"/>
                  </a:lnTo>
                  <a:lnTo>
                    <a:pt x="19220839" y="3786190"/>
                  </a:lnTo>
                  <a:lnTo>
                    <a:pt x="19225838" y="3788323"/>
                  </a:lnTo>
                  <a:lnTo>
                    <a:pt x="19227455" y="3788226"/>
                  </a:lnTo>
                  <a:lnTo>
                    <a:pt x="19229455" y="3789079"/>
                  </a:lnTo>
                  <a:lnTo>
                    <a:pt x="19235214" y="3790354"/>
                  </a:lnTo>
                  <a:lnTo>
                    <a:pt x="19240682" y="3786777"/>
                  </a:lnTo>
                  <a:lnTo>
                    <a:pt x="19241957" y="3781017"/>
                  </a:lnTo>
                  <a:lnTo>
                    <a:pt x="19243089" y="3775591"/>
                  </a:lnTo>
                  <a:lnTo>
                    <a:pt x="19239177" y="3769982"/>
                  </a:lnTo>
                  <a:close/>
                </a:path>
                <a:path w="20053300" h="6235700">
                  <a:moveTo>
                    <a:pt x="19322619" y="3788635"/>
                  </a:moveTo>
                  <a:lnTo>
                    <a:pt x="19316717" y="3787694"/>
                  </a:lnTo>
                  <a:lnTo>
                    <a:pt x="19314717" y="3786840"/>
                  </a:lnTo>
                  <a:lnTo>
                    <a:pt x="19309291" y="3785708"/>
                  </a:lnTo>
                  <a:lnTo>
                    <a:pt x="19303634" y="3788810"/>
                  </a:lnTo>
                  <a:lnTo>
                    <a:pt x="19302360" y="3794570"/>
                  </a:lnTo>
                  <a:lnTo>
                    <a:pt x="19301036" y="3799520"/>
                  </a:lnTo>
                  <a:lnTo>
                    <a:pt x="19303612" y="3804559"/>
                  </a:lnTo>
                  <a:lnTo>
                    <a:pt x="19308278" y="3806550"/>
                  </a:lnTo>
                  <a:lnTo>
                    <a:pt x="19308420" y="3806216"/>
                  </a:lnTo>
                  <a:lnTo>
                    <a:pt x="19309087" y="3806501"/>
                  </a:lnTo>
                  <a:lnTo>
                    <a:pt x="19310229" y="3806594"/>
                  </a:lnTo>
                  <a:lnTo>
                    <a:pt x="19312228" y="3807447"/>
                  </a:lnTo>
                  <a:lnTo>
                    <a:pt x="19317655" y="3808579"/>
                  </a:lnTo>
                  <a:lnTo>
                    <a:pt x="19323455" y="3805145"/>
                  </a:lnTo>
                  <a:lnTo>
                    <a:pt x="19325720" y="3794293"/>
                  </a:lnTo>
                  <a:lnTo>
                    <a:pt x="19322619" y="3788635"/>
                  </a:lnTo>
                  <a:close/>
                </a:path>
                <a:path w="20053300" h="6235700">
                  <a:moveTo>
                    <a:pt x="19405540" y="3809431"/>
                  </a:moveTo>
                  <a:lnTo>
                    <a:pt x="19399780" y="3808157"/>
                  </a:lnTo>
                  <a:lnTo>
                    <a:pt x="19397780" y="3807303"/>
                  </a:lnTo>
                  <a:lnTo>
                    <a:pt x="19392021" y="3806027"/>
                  </a:lnTo>
                  <a:lnTo>
                    <a:pt x="19386698" y="3809273"/>
                  </a:lnTo>
                  <a:lnTo>
                    <a:pt x="19385090" y="3814890"/>
                  </a:lnTo>
                  <a:lnTo>
                    <a:pt x="19383766" y="3819841"/>
                  </a:lnTo>
                  <a:lnTo>
                    <a:pt x="19386343" y="3824879"/>
                  </a:lnTo>
                  <a:lnTo>
                    <a:pt x="19391675" y="3827154"/>
                  </a:lnTo>
                  <a:lnTo>
                    <a:pt x="19392816" y="3827246"/>
                  </a:lnTo>
                  <a:lnTo>
                    <a:pt x="19394817" y="3828100"/>
                  </a:lnTo>
                  <a:lnTo>
                    <a:pt x="19400576" y="3829374"/>
                  </a:lnTo>
                  <a:lnTo>
                    <a:pt x="19405901" y="3826131"/>
                  </a:lnTo>
                  <a:lnTo>
                    <a:pt x="19407510" y="3820514"/>
                  </a:lnTo>
                  <a:lnTo>
                    <a:pt x="19408784" y="3814754"/>
                  </a:lnTo>
                  <a:lnTo>
                    <a:pt x="19405540" y="3809431"/>
                  </a:lnTo>
                  <a:close/>
                </a:path>
                <a:path w="20053300" h="6235700">
                  <a:moveTo>
                    <a:pt x="19488557" y="3831843"/>
                  </a:moveTo>
                  <a:lnTo>
                    <a:pt x="19482798" y="3830567"/>
                  </a:lnTo>
                  <a:lnTo>
                    <a:pt x="19480799" y="3829715"/>
                  </a:lnTo>
                  <a:lnTo>
                    <a:pt x="19475182" y="3828107"/>
                  </a:lnTo>
                  <a:lnTo>
                    <a:pt x="19469524" y="3831208"/>
                  </a:lnTo>
                  <a:lnTo>
                    <a:pt x="19467916" y="3836826"/>
                  </a:lnTo>
                  <a:lnTo>
                    <a:pt x="19466259" y="3841634"/>
                  </a:lnTo>
                  <a:lnTo>
                    <a:pt x="19469029" y="3847150"/>
                  </a:lnTo>
                  <a:lnTo>
                    <a:pt x="19473695" y="3849140"/>
                  </a:lnTo>
                  <a:lnTo>
                    <a:pt x="19473837" y="3848807"/>
                  </a:lnTo>
                  <a:lnTo>
                    <a:pt x="19477170" y="3850228"/>
                  </a:lnTo>
                  <a:lnTo>
                    <a:pt x="19482787" y="3851836"/>
                  </a:lnTo>
                  <a:lnTo>
                    <a:pt x="19488443" y="3848734"/>
                  </a:lnTo>
                  <a:lnTo>
                    <a:pt x="19491660" y="3837500"/>
                  </a:lnTo>
                  <a:lnTo>
                    <a:pt x="19488557" y="3831843"/>
                  </a:lnTo>
                  <a:close/>
                </a:path>
                <a:path w="20053300" h="6235700">
                  <a:moveTo>
                    <a:pt x="19570199" y="3855638"/>
                  </a:moveTo>
                  <a:lnTo>
                    <a:pt x="19564582" y="3854030"/>
                  </a:lnTo>
                  <a:lnTo>
                    <a:pt x="19562582" y="3853176"/>
                  </a:lnTo>
                  <a:lnTo>
                    <a:pt x="19557298" y="3851710"/>
                  </a:lnTo>
                  <a:lnTo>
                    <a:pt x="19551308" y="3854671"/>
                  </a:lnTo>
                  <a:lnTo>
                    <a:pt x="19549700" y="3860288"/>
                  </a:lnTo>
                  <a:lnTo>
                    <a:pt x="19547901" y="3865429"/>
                  </a:lnTo>
                  <a:lnTo>
                    <a:pt x="19550668" y="3870944"/>
                  </a:lnTo>
                  <a:lnTo>
                    <a:pt x="19555334" y="3872935"/>
                  </a:lnTo>
                  <a:lnTo>
                    <a:pt x="19555811" y="3872744"/>
                  </a:lnTo>
                  <a:lnTo>
                    <a:pt x="19558811" y="3874024"/>
                  </a:lnTo>
                  <a:lnTo>
                    <a:pt x="19564095" y="3875490"/>
                  </a:lnTo>
                  <a:lnTo>
                    <a:pt x="19570085" y="3872528"/>
                  </a:lnTo>
                  <a:lnTo>
                    <a:pt x="19573303" y="3861294"/>
                  </a:lnTo>
                  <a:lnTo>
                    <a:pt x="19570199" y="3855638"/>
                  </a:lnTo>
                  <a:close/>
                </a:path>
                <a:path w="20053300" h="6235700">
                  <a:moveTo>
                    <a:pt x="19651653" y="3881717"/>
                  </a:moveTo>
                  <a:lnTo>
                    <a:pt x="19646036" y="3880109"/>
                  </a:lnTo>
                  <a:lnTo>
                    <a:pt x="19644036" y="3879256"/>
                  </a:lnTo>
                  <a:lnTo>
                    <a:pt x="19638561" y="3877313"/>
                  </a:lnTo>
                  <a:lnTo>
                    <a:pt x="19632903" y="3880416"/>
                  </a:lnTo>
                  <a:lnTo>
                    <a:pt x="19630962" y="3885891"/>
                  </a:lnTo>
                  <a:lnTo>
                    <a:pt x="19629496" y="3891175"/>
                  </a:lnTo>
                  <a:lnTo>
                    <a:pt x="19631934" y="3896548"/>
                  </a:lnTo>
                  <a:lnTo>
                    <a:pt x="19639600" y="3899818"/>
                  </a:lnTo>
                  <a:lnTo>
                    <a:pt x="19645075" y="3901760"/>
                  </a:lnTo>
                  <a:lnTo>
                    <a:pt x="19650731" y="3898657"/>
                  </a:lnTo>
                  <a:lnTo>
                    <a:pt x="19654007" y="3889418"/>
                  </a:lnTo>
                  <a:lnTo>
                    <a:pt x="19654613" y="3887707"/>
                  </a:lnTo>
                  <a:lnTo>
                    <a:pt x="19651653" y="3881717"/>
                  </a:lnTo>
                  <a:close/>
                </a:path>
                <a:path w="20053300" h="6235700">
                  <a:moveTo>
                    <a:pt x="19732540" y="3909130"/>
                  </a:moveTo>
                  <a:lnTo>
                    <a:pt x="19727065" y="3907188"/>
                  </a:lnTo>
                  <a:lnTo>
                    <a:pt x="19725065" y="3906335"/>
                  </a:lnTo>
                  <a:lnTo>
                    <a:pt x="19719448" y="3904726"/>
                  </a:lnTo>
                  <a:lnTo>
                    <a:pt x="19713600" y="3907354"/>
                  </a:lnTo>
                  <a:lnTo>
                    <a:pt x="19710338" y="3916598"/>
                  </a:lnTo>
                  <a:lnTo>
                    <a:pt x="19709858" y="3917970"/>
                  </a:lnTo>
                  <a:lnTo>
                    <a:pt x="19712485" y="3923817"/>
                  </a:lnTo>
                  <a:lnTo>
                    <a:pt x="19717485" y="3925950"/>
                  </a:lnTo>
                  <a:lnTo>
                    <a:pt x="19717438" y="3925142"/>
                  </a:lnTo>
                  <a:lnTo>
                    <a:pt x="19720103" y="3926279"/>
                  </a:lnTo>
                  <a:lnTo>
                    <a:pt x="19725578" y="3928220"/>
                  </a:lnTo>
                  <a:lnTo>
                    <a:pt x="19731426" y="3925594"/>
                  </a:lnTo>
                  <a:lnTo>
                    <a:pt x="19734687" y="3916349"/>
                  </a:lnTo>
                  <a:lnTo>
                    <a:pt x="19735167" y="3914977"/>
                  </a:lnTo>
                  <a:lnTo>
                    <a:pt x="19732540" y="3909130"/>
                  </a:lnTo>
                  <a:close/>
                </a:path>
                <a:path w="20053300" h="6235700">
                  <a:moveTo>
                    <a:pt x="19812764" y="3939016"/>
                  </a:moveTo>
                  <a:lnTo>
                    <a:pt x="19805431" y="3935888"/>
                  </a:lnTo>
                  <a:lnTo>
                    <a:pt x="19799956" y="3933947"/>
                  </a:lnTo>
                  <a:lnTo>
                    <a:pt x="19794441" y="3936715"/>
                  </a:lnTo>
                  <a:lnTo>
                    <a:pt x="19792166" y="3942048"/>
                  </a:lnTo>
                  <a:lnTo>
                    <a:pt x="19790607" y="3946505"/>
                  </a:lnTo>
                  <a:lnTo>
                    <a:pt x="19790367" y="3947190"/>
                  </a:lnTo>
                  <a:lnTo>
                    <a:pt x="19792996" y="3953039"/>
                  </a:lnTo>
                  <a:lnTo>
                    <a:pt x="19800326" y="3956166"/>
                  </a:lnTo>
                  <a:lnTo>
                    <a:pt x="19805468" y="3957966"/>
                  </a:lnTo>
                  <a:lnTo>
                    <a:pt x="19811317" y="3955339"/>
                  </a:lnTo>
                  <a:lnTo>
                    <a:pt x="19813592" y="3950005"/>
                  </a:lnTo>
                  <a:lnTo>
                    <a:pt x="19815169" y="3945557"/>
                  </a:lnTo>
                  <a:lnTo>
                    <a:pt x="19815533" y="3944530"/>
                  </a:lnTo>
                  <a:lnTo>
                    <a:pt x="19812764" y="3939016"/>
                  </a:lnTo>
                  <a:close/>
                </a:path>
                <a:path w="20053300" h="6235700">
                  <a:moveTo>
                    <a:pt x="19892562" y="3969904"/>
                  </a:moveTo>
                  <a:lnTo>
                    <a:pt x="19879896" y="3964501"/>
                  </a:lnTo>
                  <a:lnTo>
                    <a:pt x="19874049" y="3967129"/>
                  </a:lnTo>
                  <a:lnTo>
                    <a:pt x="19871775" y="3972461"/>
                  </a:lnTo>
                  <a:lnTo>
                    <a:pt x="19869954" y="3977594"/>
                  </a:lnTo>
                  <a:lnTo>
                    <a:pt x="19869833" y="3977936"/>
                  </a:lnTo>
                  <a:lnTo>
                    <a:pt x="19872459" y="3983783"/>
                  </a:lnTo>
                  <a:lnTo>
                    <a:pt x="19884791" y="3989044"/>
                  </a:lnTo>
                  <a:lnTo>
                    <a:pt x="19890640" y="3986418"/>
                  </a:lnTo>
                  <a:lnTo>
                    <a:pt x="19895189" y="3975752"/>
                  </a:lnTo>
                  <a:lnTo>
                    <a:pt x="19892562" y="3969904"/>
                  </a:lnTo>
                  <a:close/>
                </a:path>
                <a:path w="20053300" h="6235700">
                  <a:moveTo>
                    <a:pt x="20050643" y="4036154"/>
                  </a:moveTo>
                  <a:lnTo>
                    <a:pt x="20037976" y="4030751"/>
                  </a:lnTo>
                  <a:lnTo>
                    <a:pt x="20031937" y="4032902"/>
                  </a:lnTo>
                  <a:lnTo>
                    <a:pt x="20027387" y="4043568"/>
                  </a:lnTo>
                  <a:lnTo>
                    <a:pt x="20029541" y="4049607"/>
                  </a:lnTo>
                  <a:lnTo>
                    <a:pt x="20042205" y="4055010"/>
                  </a:lnTo>
                  <a:lnTo>
                    <a:pt x="20048244" y="4052859"/>
                  </a:lnTo>
                  <a:lnTo>
                    <a:pt x="20050519" y="4047526"/>
                  </a:lnTo>
                  <a:lnTo>
                    <a:pt x="20053127" y="4042335"/>
                  </a:lnTo>
                  <a:lnTo>
                    <a:pt x="20050643" y="4036154"/>
                  </a:lnTo>
                  <a:close/>
                </a:path>
                <a:path w="20053300" h="6235700">
                  <a:moveTo>
                    <a:pt x="19972266" y="4001933"/>
                  </a:moveTo>
                  <a:lnTo>
                    <a:pt x="19959600" y="3996530"/>
                  </a:lnTo>
                  <a:lnTo>
                    <a:pt x="19953420" y="3999015"/>
                  </a:lnTo>
                  <a:lnTo>
                    <a:pt x="19948871" y="4009681"/>
                  </a:lnTo>
                  <a:lnTo>
                    <a:pt x="19951354" y="4015863"/>
                  </a:lnTo>
                  <a:lnTo>
                    <a:pt x="19964019" y="4021266"/>
                  </a:lnTo>
                  <a:lnTo>
                    <a:pt x="19970202" y="4018780"/>
                  </a:lnTo>
                  <a:lnTo>
                    <a:pt x="19974752" y="4008115"/>
                  </a:lnTo>
                  <a:lnTo>
                    <a:pt x="19972266" y="4001933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88097" y="0"/>
              <a:ext cx="17016003" cy="9580085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985169" y="51044"/>
              <a:ext cx="17068800" cy="9558020"/>
            </a:xfrm>
            <a:custGeom>
              <a:avLst/>
              <a:gdLst/>
              <a:ahLst/>
              <a:cxnLst/>
              <a:rect l="l" t="t" r="r" b="b"/>
              <a:pathLst>
                <a:path w="17068800" h="9558020">
                  <a:moveTo>
                    <a:pt x="5946700" y="6249788"/>
                  </a:moveTo>
                  <a:lnTo>
                    <a:pt x="5931035" y="6243106"/>
                  </a:lnTo>
                  <a:lnTo>
                    <a:pt x="5925804" y="6245208"/>
                  </a:lnTo>
                  <a:lnTo>
                    <a:pt x="5921823" y="6254540"/>
                  </a:lnTo>
                  <a:lnTo>
                    <a:pt x="5923926" y="6259771"/>
                  </a:lnTo>
                  <a:lnTo>
                    <a:pt x="5939591" y="6266453"/>
                  </a:lnTo>
                  <a:lnTo>
                    <a:pt x="5944821" y="6264351"/>
                  </a:lnTo>
                  <a:lnTo>
                    <a:pt x="5948802" y="6255018"/>
                  </a:lnTo>
                  <a:lnTo>
                    <a:pt x="5946700" y="6249788"/>
                  </a:lnTo>
                  <a:close/>
                </a:path>
                <a:path w="17068800" h="9558020">
                  <a:moveTo>
                    <a:pt x="5848516" y="6207512"/>
                  </a:moveTo>
                  <a:lnTo>
                    <a:pt x="5843286" y="6209614"/>
                  </a:lnTo>
                  <a:lnTo>
                    <a:pt x="5841129" y="6214604"/>
                  </a:lnTo>
                  <a:lnTo>
                    <a:pt x="5838972" y="6218805"/>
                  </a:lnTo>
                  <a:lnTo>
                    <a:pt x="5841074" y="6224035"/>
                  </a:lnTo>
                  <a:lnTo>
                    <a:pt x="5856739" y="6230717"/>
                  </a:lnTo>
                  <a:lnTo>
                    <a:pt x="5861828" y="6228948"/>
                  </a:lnTo>
                  <a:lnTo>
                    <a:pt x="5863984" y="6223958"/>
                  </a:lnTo>
                  <a:lnTo>
                    <a:pt x="5866142" y="6219758"/>
                  </a:lnTo>
                  <a:lnTo>
                    <a:pt x="5864040" y="6214528"/>
                  </a:lnTo>
                  <a:lnTo>
                    <a:pt x="5853040" y="6209836"/>
                  </a:lnTo>
                  <a:lnTo>
                    <a:pt x="5848516" y="6207512"/>
                  </a:lnTo>
                  <a:close/>
                </a:path>
                <a:path w="17068800" h="9558020">
                  <a:moveTo>
                    <a:pt x="6028835" y="6284429"/>
                  </a:moveTo>
                  <a:lnTo>
                    <a:pt x="6013837" y="6278032"/>
                  </a:lnTo>
                  <a:lnTo>
                    <a:pt x="6008606" y="6280134"/>
                  </a:lnTo>
                  <a:lnTo>
                    <a:pt x="6004767" y="6289133"/>
                  </a:lnTo>
                  <a:lnTo>
                    <a:pt x="6007203" y="6294506"/>
                  </a:lnTo>
                  <a:lnTo>
                    <a:pt x="6022201" y="6300904"/>
                  </a:lnTo>
                  <a:lnTo>
                    <a:pt x="6027432" y="6298802"/>
                  </a:lnTo>
                  <a:lnTo>
                    <a:pt x="6029422" y="6294135"/>
                  </a:lnTo>
                  <a:lnTo>
                    <a:pt x="6030937" y="6289660"/>
                  </a:lnTo>
                  <a:lnTo>
                    <a:pt x="6028835" y="6284429"/>
                  </a:lnTo>
                  <a:close/>
                </a:path>
                <a:path w="17068800" h="9558020">
                  <a:moveTo>
                    <a:pt x="5781806" y="6178267"/>
                  </a:moveTo>
                  <a:lnTo>
                    <a:pt x="5766141" y="6171585"/>
                  </a:lnTo>
                  <a:lnTo>
                    <a:pt x="5761052" y="6173354"/>
                  </a:lnTo>
                  <a:lnTo>
                    <a:pt x="5757213" y="6182353"/>
                  </a:lnTo>
                  <a:lnTo>
                    <a:pt x="5758841" y="6187775"/>
                  </a:lnTo>
                  <a:lnTo>
                    <a:pt x="5774507" y="6194458"/>
                  </a:lnTo>
                  <a:lnTo>
                    <a:pt x="5779737" y="6192355"/>
                  </a:lnTo>
                  <a:lnTo>
                    <a:pt x="5783434" y="6183689"/>
                  </a:lnTo>
                  <a:lnTo>
                    <a:pt x="5781806" y="6178267"/>
                  </a:lnTo>
                  <a:close/>
                </a:path>
                <a:path w="17068800" h="9558020">
                  <a:moveTo>
                    <a:pt x="6112730" y="6318641"/>
                  </a:moveTo>
                  <a:lnTo>
                    <a:pt x="6097398" y="6312101"/>
                  </a:lnTo>
                  <a:lnTo>
                    <a:pt x="6092168" y="6314204"/>
                  </a:lnTo>
                  <a:lnTo>
                    <a:pt x="6090178" y="6318870"/>
                  </a:lnTo>
                  <a:lnTo>
                    <a:pt x="6088663" y="6323345"/>
                  </a:lnTo>
                  <a:lnTo>
                    <a:pt x="6090766" y="6328575"/>
                  </a:lnTo>
                  <a:lnTo>
                    <a:pt x="6106097" y="6335115"/>
                  </a:lnTo>
                  <a:lnTo>
                    <a:pt x="6110994" y="6332871"/>
                  </a:lnTo>
                  <a:lnTo>
                    <a:pt x="6114975" y="6323538"/>
                  </a:lnTo>
                  <a:lnTo>
                    <a:pt x="6112730" y="6318641"/>
                  </a:lnTo>
                  <a:close/>
                </a:path>
                <a:path w="17068800" h="9558020">
                  <a:moveTo>
                    <a:pt x="5699524" y="6141199"/>
                  </a:moveTo>
                  <a:lnTo>
                    <a:pt x="5683859" y="6134517"/>
                  </a:lnTo>
                  <a:lnTo>
                    <a:pt x="5678628" y="6136619"/>
                  </a:lnTo>
                  <a:lnTo>
                    <a:pt x="5674789" y="6145618"/>
                  </a:lnTo>
                  <a:lnTo>
                    <a:pt x="5676416" y="6151040"/>
                  </a:lnTo>
                  <a:lnTo>
                    <a:pt x="5692081" y="6157722"/>
                  </a:lnTo>
                  <a:lnTo>
                    <a:pt x="5697312" y="6155620"/>
                  </a:lnTo>
                  <a:lnTo>
                    <a:pt x="5701151" y="6146620"/>
                  </a:lnTo>
                  <a:lnTo>
                    <a:pt x="5699524" y="6141199"/>
                  </a:lnTo>
                  <a:close/>
                </a:path>
                <a:path w="17068800" h="9558020">
                  <a:moveTo>
                    <a:pt x="6195909" y="6351759"/>
                  </a:moveTo>
                  <a:lnTo>
                    <a:pt x="6180578" y="6345219"/>
                  </a:lnTo>
                  <a:lnTo>
                    <a:pt x="6175680" y="6347464"/>
                  </a:lnTo>
                  <a:lnTo>
                    <a:pt x="6173690" y="6352130"/>
                  </a:lnTo>
                  <a:lnTo>
                    <a:pt x="6172175" y="6356605"/>
                  </a:lnTo>
                  <a:lnTo>
                    <a:pt x="6174278" y="6361835"/>
                  </a:lnTo>
                  <a:lnTo>
                    <a:pt x="6189610" y="6368375"/>
                  </a:lnTo>
                  <a:lnTo>
                    <a:pt x="6194506" y="6366131"/>
                  </a:lnTo>
                  <a:lnTo>
                    <a:pt x="6196497" y="6361464"/>
                  </a:lnTo>
                  <a:lnTo>
                    <a:pt x="6198012" y="6356990"/>
                  </a:lnTo>
                  <a:lnTo>
                    <a:pt x="6195909" y="6351759"/>
                  </a:lnTo>
                  <a:close/>
                </a:path>
                <a:path w="17068800" h="9558020">
                  <a:moveTo>
                    <a:pt x="5602527" y="6097065"/>
                  </a:moveTo>
                  <a:lnTo>
                    <a:pt x="5596963" y="6099026"/>
                  </a:lnTo>
                  <a:lnTo>
                    <a:pt x="5592982" y="6108358"/>
                  </a:lnTo>
                  <a:lnTo>
                    <a:pt x="5594610" y="6113780"/>
                  </a:lnTo>
                  <a:lnTo>
                    <a:pt x="5610275" y="6120462"/>
                  </a:lnTo>
                  <a:lnTo>
                    <a:pt x="5615506" y="6118360"/>
                  </a:lnTo>
                  <a:lnTo>
                    <a:pt x="5619345" y="6109361"/>
                  </a:lnTo>
                  <a:lnTo>
                    <a:pt x="5617717" y="6103939"/>
                  </a:lnTo>
                  <a:lnTo>
                    <a:pt x="5606717" y="6099247"/>
                  </a:lnTo>
                  <a:lnTo>
                    <a:pt x="5602527" y="6097065"/>
                  </a:lnTo>
                  <a:close/>
                </a:path>
                <a:path w="17068800" h="9558020">
                  <a:moveTo>
                    <a:pt x="5535911" y="6066679"/>
                  </a:moveTo>
                  <a:lnTo>
                    <a:pt x="5524911" y="6061987"/>
                  </a:lnTo>
                  <a:lnTo>
                    <a:pt x="5519106" y="6074875"/>
                  </a:lnTo>
                  <a:lnTo>
                    <a:pt x="5517469" y="6078511"/>
                  </a:lnTo>
                  <a:lnTo>
                    <a:pt x="5528468" y="6083202"/>
                  </a:lnTo>
                  <a:lnTo>
                    <a:pt x="5533698" y="6081100"/>
                  </a:lnTo>
                  <a:lnTo>
                    <a:pt x="5537537" y="6072101"/>
                  </a:lnTo>
                  <a:lnTo>
                    <a:pt x="5535911" y="6066679"/>
                  </a:lnTo>
                  <a:close/>
                </a:path>
                <a:path w="17068800" h="9558020">
                  <a:moveTo>
                    <a:pt x="6280325" y="6383828"/>
                  </a:moveTo>
                  <a:lnTo>
                    <a:pt x="6269326" y="6379136"/>
                  </a:lnTo>
                  <a:lnTo>
                    <a:pt x="6264517" y="6377479"/>
                  </a:lnTo>
                  <a:lnTo>
                    <a:pt x="6259621" y="6379724"/>
                  </a:lnTo>
                  <a:lnTo>
                    <a:pt x="6257630" y="6384390"/>
                  </a:lnTo>
                  <a:lnTo>
                    <a:pt x="6256210" y="6388512"/>
                  </a:lnTo>
                  <a:lnTo>
                    <a:pt x="6255973" y="6389198"/>
                  </a:lnTo>
                  <a:lnTo>
                    <a:pt x="6258218" y="6394096"/>
                  </a:lnTo>
                  <a:lnTo>
                    <a:pt x="6269216" y="6398787"/>
                  </a:lnTo>
                  <a:lnTo>
                    <a:pt x="6274024" y="6400444"/>
                  </a:lnTo>
                  <a:lnTo>
                    <a:pt x="6278922" y="6398200"/>
                  </a:lnTo>
                  <a:lnTo>
                    <a:pt x="6280913" y="6393534"/>
                  </a:lnTo>
                  <a:lnTo>
                    <a:pt x="6282333" y="6389412"/>
                  </a:lnTo>
                  <a:lnTo>
                    <a:pt x="6282570" y="6388725"/>
                  </a:lnTo>
                  <a:lnTo>
                    <a:pt x="6280325" y="6383828"/>
                  </a:lnTo>
                  <a:close/>
                </a:path>
                <a:path w="17068800" h="9558020">
                  <a:moveTo>
                    <a:pt x="5449388" y="6026620"/>
                  </a:moveTo>
                  <a:lnTo>
                    <a:pt x="5438722" y="6022070"/>
                  </a:lnTo>
                  <a:lnTo>
                    <a:pt x="5433301" y="6023697"/>
                  </a:lnTo>
                  <a:lnTo>
                    <a:pt x="5429320" y="6033030"/>
                  </a:lnTo>
                  <a:lnTo>
                    <a:pt x="5431089" y="6038118"/>
                  </a:lnTo>
                  <a:lnTo>
                    <a:pt x="5435613" y="6040441"/>
                  </a:lnTo>
                  <a:lnTo>
                    <a:pt x="5446613" y="6045134"/>
                  </a:lnTo>
                  <a:lnTo>
                    <a:pt x="5451843" y="6043031"/>
                  </a:lnTo>
                  <a:lnTo>
                    <a:pt x="5455681" y="6034032"/>
                  </a:lnTo>
                  <a:lnTo>
                    <a:pt x="5453912" y="6028943"/>
                  </a:lnTo>
                  <a:lnTo>
                    <a:pt x="5449388" y="6026620"/>
                  </a:lnTo>
                  <a:close/>
                </a:path>
                <a:path w="17068800" h="9558020">
                  <a:moveTo>
                    <a:pt x="6364167" y="6414471"/>
                  </a:moveTo>
                  <a:lnTo>
                    <a:pt x="6359549" y="6413289"/>
                  </a:lnTo>
                  <a:lnTo>
                    <a:pt x="6353216" y="6410588"/>
                  </a:lnTo>
                  <a:lnTo>
                    <a:pt x="6348741" y="6409073"/>
                  </a:lnTo>
                  <a:lnTo>
                    <a:pt x="6343844" y="6411317"/>
                  </a:lnTo>
                  <a:lnTo>
                    <a:pt x="6341853" y="6415983"/>
                  </a:lnTo>
                  <a:lnTo>
                    <a:pt x="6340805" y="6419082"/>
                  </a:lnTo>
                  <a:lnTo>
                    <a:pt x="6340339" y="6420458"/>
                  </a:lnTo>
                  <a:lnTo>
                    <a:pt x="6342583" y="6425356"/>
                  </a:lnTo>
                  <a:lnTo>
                    <a:pt x="6347249" y="6427346"/>
                  </a:lnTo>
                  <a:lnTo>
                    <a:pt x="6347392" y="6427012"/>
                  </a:lnTo>
                  <a:lnTo>
                    <a:pt x="6353725" y="6429714"/>
                  </a:lnTo>
                  <a:lnTo>
                    <a:pt x="6358200" y="6431229"/>
                  </a:lnTo>
                  <a:lnTo>
                    <a:pt x="6363573" y="6428794"/>
                  </a:lnTo>
                  <a:lnTo>
                    <a:pt x="6366253" y="6420876"/>
                  </a:lnTo>
                  <a:lnTo>
                    <a:pt x="6366602" y="6419843"/>
                  </a:lnTo>
                  <a:lnTo>
                    <a:pt x="6364167" y="6414471"/>
                  </a:lnTo>
                  <a:close/>
                </a:path>
                <a:path w="17068800" h="9558020">
                  <a:moveTo>
                    <a:pt x="5368199" y="5988836"/>
                  </a:moveTo>
                  <a:lnTo>
                    <a:pt x="5357199" y="5984144"/>
                  </a:lnTo>
                  <a:lnTo>
                    <a:pt x="5351779" y="5985771"/>
                  </a:lnTo>
                  <a:lnTo>
                    <a:pt x="5347940" y="5994770"/>
                  </a:lnTo>
                  <a:lnTo>
                    <a:pt x="5349566" y="6000192"/>
                  </a:lnTo>
                  <a:lnTo>
                    <a:pt x="5354091" y="6002516"/>
                  </a:lnTo>
                  <a:lnTo>
                    <a:pt x="5365423" y="6007350"/>
                  </a:lnTo>
                  <a:lnTo>
                    <a:pt x="5370654" y="6005247"/>
                  </a:lnTo>
                  <a:lnTo>
                    <a:pt x="5374350" y="5996581"/>
                  </a:lnTo>
                  <a:lnTo>
                    <a:pt x="5372722" y="5991160"/>
                  </a:lnTo>
                  <a:lnTo>
                    <a:pt x="5368199" y="5988836"/>
                  </a:lnTo>
                  <a:close/>
                </a:path>
                <a:path w="17068800" h="9558020">
                  <a:moveTo>
                    <a:pt x="5286485" y="5950434"/>
                  </a:moveTo>
                  <a:lnTo>
                    <a:pt x="5275486" y="5945742"/>
                  </a:lnTo>
                  <a:lnTo>
                    <a:pt x="5270256" y="5947844"/>
                  </a:lnTo>
                  <a:lnTo>
                    <a:pt x="5266559" y="5956510"/>
                  </a:lnTo>
                  <a:lnTo>
                    <a:pt x="5268186" y="5961932"/>
                  </a:lnTo>
                  <a:lnTo>
                    <a:pt x="5272710" y="5964255"/>
                  </a:lnTo>
                  <a:lnTo>
                    <a:pt x="5283709" y="5968947"/>
                  </a:lnTo>
                  <a:lnTo>
                    <a:pt x="5288939" y="5966845"/>
                  </a:lnTo>
                  <a:lnTo>
                    <a:pt x="5292636" y="5958179"/>
                  </a:lnTo>
                  <a:lnTo>
                    <a:pt x="5291010" y="5952758"/>
                  </a:lnTo>
                  <a:lnTo>
                    <a:pt x="5286485" y="5950434"/>
                  </a:lnTo>
                  <a:close/>
                </a:path>
                <a:path w="17068800" h="9558020">
                  <a:moveTo>
                    <a:pt x="6449151" y="6445207"/>
                  </a:moveTo>
                  <a:lnTo>
                    <a:pt x="6444200" y="6443883"/>
                  </a:lnTo>
                  <a:lnTo>
                    <a:pt x="6437867" y="6441182"/>
                  </a:lnTo>
                  <a:lnTo>
                    <a:pt x="6433058" y="6439525"/>
                  </a:lnTo>
                  <a:lnTo>
                    <a:pt x="6428495" y="6441911"/>
                  </a:lnTo>
                  <a:lnTo>
                    <a:pt x="6426504" y="6446577"/>
                  </a:lnTo>
                  <a:lnTo>
                    <a:pt x="6425339" y="6450020"/>
                  </a:lnTo>
                  <a:lnTo>
                    <a:pt x="6424989" y="6451052"/>
                  </a:lnTo>
                  <a:lnTo>
                    <a:pt x="6427234" y="6455949"/>
                  </a:lnTo>
                  <a:lnTo>
                    <a:pt x="6431566" y="6457798"/>
                  </a:lnTo>
                  <a:lnTo>
                    <a:pt x="6432042" y="6457607"/>
                  </a:lnTo>
                  <a:lnTo>
                    <a:pt x="6438375" y="6460308"/>
                  </a:lnTo>
                  <a:lnTo>
                    <a:pt x="6451394" y="6450104"/>
                  </a:lnTo>
                  <a:lnTo>
                    <a:pt x="6449151" y="6445207"/>
                  </a:lnTo>
                  <a:close/>
                </a:path>
                <a:path w="17068800" h="9558020">
                  <a:moveTo>
                    <a:pt x="5204914" y="5911699"/>
                  </a:moveTo>
                  <a:lnTo>
                    <a:pt x="5193915" y="5907007"/>
                  </a:lnTo>
                  <a:lnTo>
                    <a:pt x="5188493" y="5908633"/>
                  </a:lnTo>
                  <a:lnTo>
                    <a:pt x="5184654" y="5917633"/>
                  </a:lnTo>
                  <a:lnTo>
                    <a:pt x="5186281" y="5923054"/>
                  </a:lnTo>
                  <a:lnTo>
                    <a:pt x="5190805" y="5925378"/>
                  </a:lnTo>
                  <a:lnTo>
                    <a:pt x="5202138" y="5930212"/>
                  </a:lnTo>
                  <a:lnTo>
                    <a:pt x="5207369" y="5928110"/>
                  </a:lnTo>
                  <a:lnTo>
                    <a:pt x="5211065" y="5919444"/>
                  </a:lnTo>
                  <a:lnTo>
                    <a:pt x="5209438" y="5914023"/>
                  </a:lnTo>
                  <a:lnTo>
                    <a:pt x="5204914" y="5911699"/>
                  </a:lnTo>
                  <a:close/>
                </a:path>
                <a:path w="17068800" h="9558020">
                  <a:moveTo>
                    <a:pt x="6534227" y="6474800"/>
                  </a:moveTo>
                  <a:lnTo>
                    <a:pt x="6529276" y="6473477"/>
                  </a:lnTo>
                  <a:lnTo>
                    <a:pt x="6522944" y="6470775"/>
                  </a:lnTo>
                  <a:lnTo>
                    <a:pt x="6518135" y="6469118"/>
                  </a:lnTo>
                  <a:lnTo>
                    <a:pt x="6513239" y="6471363"/>
                  </a:lnTo>
                  <a:lnTo>
                    <a:pt x="6510533" y="6479269"/>
                  </a:lnTo>
                  <a:lnTo>
                    <a:pt x="6510066" y="6480646"/>
                  </a:lnTo>
                  <a:lnTo>
                    <a:pt x="6512311" y="6485543"/>
                  </a:lnTo>
                  <a:lnTo>
                    <a:pt x="6516644" y="6487392"/>
                  </a:lnTo>
                  <a:lnTo>
                    <a:pt x="6516453" y="6486916"/>
                  </a:lnTo>
                  <a:lnTo>
                    <a:pt x="6516786" y="6487058"/>
                  </a:lnTo>
                  <a:lnTo>
                    <a:pt x="6517261" y="6486867"/>
                  </a:lnTo>
                  <a:lnTo>
                    <a:pt x="6523594" y="6489568"/>
                  </a:lnTo>
                  <a:lnTo>
                    <a:pt x="6528402" y="6491226"/>
                  </a:lnTo>
                  <a:lnTo>
                    <a:pt x="6533300" y="6488981"/>
                  </a:lnTo>
                  <a:lnTo>
                    <a:pt x="6536006" y="6481074"/>
                  </a:lnTo>
                  <a:lnTo>
                    <a:pt x="6536472" y="6479697"/>
                  </a:lnTo>
                  <a:lnTo>
                    <a:pt x="6534227" y="6474800"/>
                  </a:lnTo>
                  <a:close/>
                </a:path>
                <a:path w="17068800" h="9558020">
                  <a:moveTo>
                    <a:pt x="5123818" y="5872772"/>
                  </a:moveTo>
                  <a:lnTo>
                    <a:pt x="5112819" y="5868080"/>
                  </a:lnTo>
                  <a:lnTo>
                    <a:pt x="5107397" y="5869707"/>
                  </a:lnTo>
                  <a:lnTo>
                    <a:pt x="5103416" y="5879040"/>
                  </a:lnTo>
                  <a:lnTo>
                    <a:pt x="5105044" y="5884462"/>
                  </a:lnTo>
                  <a:lnTo>
                    <a:pt x="5109568" y="5886785"/>
                  </a:lnTo>
                  <a:lnTo>
                    <a:pt x="5120566" y="5891477"/>
                  </a:lnTo>
                  <a:lnTo>
                    <a:pt x="5126130" y="5889517"/>
                  </a:lnTo>
                  <a:lnTo>
                    <a:pt x="5129969" y="5880517"/>
                  </a:lnTo>
                  <a:lnTo>
                    <a:pt x="5128342" y="5875096"/>
                  </a:lnTo>
                  <a:lnTo>
                    <a:pt x="5123818" y="5872772"/>
                  </a:lnTo>
                  <a:close/>
                </a:path>
                <a:path w="17068800" h="9558020">
                  <a:moveTo>
                    <a:pt x="5032198" y="5828963"/>
                  </a:moveTo>
                  <a:lnTo>
                    <a:pt x="5026777" y="5830590"/>
                  </a:lnTo>
                  <a:lnTo>
                    <a:pt x="5024123" y="5836550"/>
                  </a:lnTo>
                  <a:lnTo>
                    <a:pt x="5022463" y="5839781"/>
                  </a:lnTo>
                  <a:lnTo>
                    <a:pt x="5024231" y="5844869"/>
                  </a:lnTo>
                  <a:lnTo>
                    <a:pt x="5028613" y="5847526"/>
                  </a:lnTo>
                  <a:lnTo>
                    <a:pt x="5039613" y="5852218"/>
                  </a:lnTo>
                  <a:lnTo>
                    <a:pt x="5045034" y="5850591"/>
                  </a:lnTo>
                  <a:lnTo>
                    <a:pt x="5047547" y="5844965"/>
                  </a:lnTo>
                  <a:lnTo>
                    <a:pt x="5049207" y="5841734"/>
                  </a:lnTo>
                  <a:lnTo>
                    <a:pt x="5047437" y="5836645"/>
                  </a:lnTo>
                  <a:lnTo>
                    <a:pt x="5043055" y="5833988"/>
                  </a:lnTo>
                  <a:lnTo>
                    <a:pt x="5036722" y="5831287"/>
                  </a:lnTo>
                  <a:lnTo>
                    <a:pt x="5032198" y="5828963"/>
                  </a:lnTo>
                  <a:close/>
                </a:path>
                <a:path w="17068800" h="9558020">
                  <a:moveTo>
                    <a:pt x="6619681" y="6502586"/>
                  </a:moveTo>
                  <a:lnTo>
                    <a:pt x="6614873" y="6500929"/>
                  </a:lnTo>
                  <a:lnTo>
                    <a:pt x="6608256" y="6498893"/>
                  </a:lnTo>
                  <a:lnTo>
                    <a:pt x="6603780" y="6497378"/>
                  </a:lnTo>
                  <a:lnTo>
                    <a:pt x="6598742" y="6499957"/>
                  </a:lnTo>
                  <a:lnTo>
                    <a:pt x="6597084" y="6504765"/>
                  </a:lnTo>
                  <a:lnTo>
                    <a:pt x="6595903" y="6509382"/>
                  </a:lnTo>
                  <a:lnTo>
                    <a:pt x="6597814" y="6514137"/>
                  </a:lnTo>
                  <a:lnTo>
                    <a:pt x="6602147" y="6515985"/>
                  </a:lnTo>
                  <a:lnTo>
                    <a:pt x="6602289" y="6515652"/>
                  </a:lnTo>
                  <a:lnTo>
                    <a:pt x="6602956" y="6515937"/>
                  </a:lnTo>
                  <a:lnTo>
                    <a:pt x="6609573" y="6517971"/>
                  </a:lnTo>
                  <a:lnTo>
                    <a:pt x="6614049" y="6519487"/>
                  </a:lnTo>
                  <a:lnTo>
                    <a:pt x="6619088" y="6516908"/>
                  </a:lnTo>
                  <a:lnTo>
                    <a:pt x="6620745" y="6512100"/>
                  </a:lnTo>
                  <a:lnTo>
                    <a:pt x="6622260" y="6507625"/>
                  </a:lnTo>
                  <a:lnTo>
                    <a:pt x="6619681" y="6502586"/>
                  </a:lnTo>
                  <a:close/>
                </a:path>
                <a:path w="17068800" h="9558020">
                  <a:moveTo>
                    <a:pt x="4950911" y="5789561"/>
                  </a:moveTo>
                  <a:lnTo>
                    <a:pt x="4945823" y="5791330"/>
                  </a:lnTo>
                  <a:lnTo>
                    <a:pt x="4941175" y="5800379"/>
                  </a:lnTo>
                  <a:lnTo>
                    <a:pt x="4942945" y="5805467"/>
                  </a:lnTo>
                  <a:lnTo>
                    <a:pt x="4947327" y="5808123"/>
                  </a:lnTo>
                  <a:lnTo>
                    <a:pt x="4958325" y="5812815"/>
                  </a:lnTo>
                  <a:lnTo>
                    <a:pt x="4963747" y="5811189"/>
                  </a:lnTo>
                  <a:lnTo>
                    <a:pt x="4965595" y="5806855"/>
                  </a:lnTo>
                  <a:lnTo>
                    <a:pt x="4967918" y="5802331"/>
                  </a:lnTo>
                  <a:lnTo>
                    <a:pt x="4966151" y="5797243"/>
                  </a:lnTo>
                  <a:lnTo>
                    <a:pt x="4961768" y="5794586"/>
                  </a:lnTo>
                  <a:lnTo>
                    <a:pt x="4955435" y="5791884"/>
                  </a:lnTo>
                  <a:lnTo>
                    <a:pt x="4950911" y="5789561"/>
                  </a:lnTo>
                  <a:close/>
                </a:path>
                <a:path w="17068800" h="9558020">
                  <a:moveTo>
                    <a:pt x="4880907" y="5754184"/>
                  </a:moveTo>
                  <a:lnTo>
                    <a:pt x="4874908" y="5751625"/>
                  </a:lnTo>
                  <a:lnTo>
                    <a:pt x="4870688" y="5759674"/>
                  </a:lnTo>
                  <a:lnTo>
                    <a:pt x="4866991" y="5768340"/>
                  </a:lnTo>
                  <a:lnTo>
                    <a:pt x="4873323" y="5771041"/>
                  </a:lnTo>
                  <a:lnTo>
                    <a:pt x="4873132" y="5770566"/>
                  </a:lnTo>
                  <a:lnTo>
                    <a:pt x="4877465" y="5772414"/>
                  </a:lnTo>
                  <a:lnTo>
                    <a:pt x="4882886" y="5770787"/>
                  </a:lnTo>
                  <a:lnTo>
                    <a:pt x="4885067" y="5765807"/>
                  </a:lnTo>
                  <a:lnTo>
                    <a:pt x="4887058" y="5761930"/>
                  </a:lnTo>
                  <a:lnTo>
                    <a:pt x="4885289" y="5756841"/>
                  </a:lnTo>
                  <a:lnTo>
                    <a:pt x="4880907" y="5754184"/>
                  </a:lnTo>
                  <a:close/>
                </a:path>
                <a:path w="17068800" h="9558020">
                  <a:moveTo>
                    <a:pt x="6704994" y="6530704"/>
                  </a:moveTo>
                  <a:lnTo>
                    <a:pt x="6700185" y="6529047"/>
                  </a:lnTo>
                  <a:lnTo>
                    <a:pt x="6693568" y="6527012"/>
                  </a:lnTo>
                  <a:lnTo>
                    <a:pt x="6689093" y="6525497"/>
                  </a:lnTo>
                  <a:lnTo>
                    <a:pt x="6684054" y="6528075"/>
                  </a:lnTo>
                  <a:lnTo>
                    <a:pt x="6682397" y="6532883"/>
                  </a:lnTo>
                  <a:lnTo>
                    <a:pt x="6681357" y="6537167"/>
                  </a:lnTo>
                  <a:lnTo>
                    <a:pt x="6683268" y="6541922"/>
                  </a:lnTo>
                  <a:lnTo>
                    <a:pt x="6688269" y="6544055"/>
                  </a:lnTo>
                  <a:lnTo>
                    <a:pt x="6694886" y="6546090"/>
                  </a:lnTo>
                  <a:lnTo>
                    <a:pt x="6699361" y="6547605"/>
                  </a:lnTo>
                  <a:lnTo>
                    <a:pt x="6704400" y="6545027"/>
                  </a:lnTo>
                  <a:lnTo>
                    <a:pt x="6706057" y="6540218"/>
                  </a:lnTo>
                  <a:lnTo>
                    <a:pt x="6707572" y="6535743"/>
                  </a:lnTo>
                  <a:lnTo>
                    <a:pt x="6704994" y="6530704"/>
                  </a:lnTo>
                  <a:close/>
                </a:path>
                <a:path w="17068800" h="9558020">
                  <a:moveTo>
                    <a:pt x="4789573" y="5709709"/>
                  </a:moveTo>
                  <a:lnTo>
                    <a:pt x="4784151" y="5711336"/>
                  </a:lnTo>
                  <a:lnTo>
                    <a:pt x="4781489" y="5717291"/>
                  </a:lnTo>
                  <a:lnTo>
                    <a:pt x="4779979" y="5720193"/>
                  </a:lnTo>
                  <a:lnTo>
                    <a:pt x="4781606" y="5725614"/>
                  </a:lnTo>
                  <a:lnTo>
                    <a:pt x="4785988" y="5728271"/>
                  </a:lnTo>
                  <a:lnTo>
                    <a:pt x="4796986" y="5732963"/>
                  </a:lnTo>
                  <a:lnTo>
                    <a:pt x="4802408" y="5731336"/>
                  </a:lnTo>
                  <a:lnTo>
                    <a:pt x="4804928" y="5725714"/>
                  </a:lnTo>
                  <a:lnTo>
                    <a:pt x="4806438" y="5722812"/>
                  </a:lnTo>
                  <a:lnTo>
                    <a:pt x="4804812" y="5717391"/>
                  </a:lnTo>
                  <a:lnTo>
                    <a:pt x="4800430" y="5714734"/>
                  </a:lnTo>
                  <a:lnTo>
                    <a:pt x="4794097" y="5712033"/>
                  </a:lnTo>
                  <a:lnTo>
                    <a:pt x="4789573" y="5709709"/>
                  </a:lnTo>
                  <a:close/>
                </a:path>
                <a:path w="17068800" h="9558020">
                  <a:moveTo>
                    <a:pt x="6791351" y="6557298"/>
                  </a:moveTo>
                  <a:lnTo>
                    <a:pt x="6786400" y="6555974"/>
                  </a:lnTo>
                  <a:lnTo>
                    <a:pt x="6779783" y="6553940"/>
                  </a:lnTo>
                  <a:lnTo>
                    <a:pt x="6774975" y="6552283"/>
                  </a:lnTo>
                  <a:lnTo>
                    <a:pt x="6770269" y="6555002"/>
                  </a:lnTo>
                  <a:lnTo>
                    <a:pt x="6768611" y="6559810"/>
                  </a:lnTo>
                  <a:lnTo>
                    <a:pt x="6767096" y="6564285"/>
                  </a:lnTo>
                  <a:lnTo>
                    <a:pt x="6769483" y="6568849"/>
                  </a:lnTo>
                  <a:lnTo>
                    <a:pt x="6774483" y="6570982"/>
                  </a:lnTo>
                  <a:lnTo>
                    <a:pt x="6781100" y="6573017"/>
                  </a:lnTo>
                  <a:lnTo>
                    <a:pt x="6785908" y="6574674"/>
                  </a:lnTo>
                  <a:lnTo>
                    <a:pt x="6790614" y="6571954"/>
                  </a:lnTo>
                  <a:lnTo>
                    <a:pt x="6793928" y="6562337"/>
                  </a:lnTo>
                  <a:lnTo>
                    <a:pt x="6791351" y="6557298"/>
                  </a:lnTo>
                  <a:close/>
                </a:path>
                <a:path w="17068800" h="9558020">
                  <a:moveTo>
                    <a:pt x="4709187" y="5669116"/>
                  </a:moveTo>
                  <a:lnTo>
                    <a:pt x="4703433" y="5670601"/>
                  </a:lnTo>
                  <a:lnTo>
                    <a:pt x="4700771" y="5676556"/>
                  </a:lnTo>
                  <a:lnTo>
                    <a:pt x="4699261" y="5679458"/>
                  </a:lnTo>
                  <a:lnTo>
                    <a:pt x="4700887" y="5684879"/>
                  </a:lnTo>
                  <a:lnTo>
                    <a:pt x="4705269" y="5687536"/>
                  </a:lnTo>
                  <a:lnTo>
                    <a:pt x="4716269" y="5692228"/>
                  </a:lnTo>
                  <a:lnTo>
                    <a:pt x="4721690" y="5690601"/>
                  </a:lnTo>
                  <a:lnTo>
                    <a:pt x="4724209" y="5684978"/>
                  </a:lnTo>
                  <a:lnTo>
                    <a:pt x="4725720" y="5682077"/>
                  </a:lnTo>
                  <a:lnTo>
                    <a:pt x="4724093" y="5676656"/>
                  </a:lnTo>
                  <a:lnTo>
                    <a:pt x="4719710" y="5673999"/>
                  </a:lnTo>
                  <a:lnTo>
                    <a:pt x="4713378" y="5671297"/>
                  </a:lnTo>
                  <a:lnTo>
                    <a:pt x="4709187" y="5669116"/>
                  </a:lnTo>
                  <a:close/>
                </a:path>
                <a:path w="17068800" h="9558020">
                  <a:moveTo>
                    <a:pt x="4628945" y="5628190"/>
                  </a:moveTo>
                  <a:lnTo>
                    <a:pt x="4623190" y="5629674"/>
                  </a:lnTo>
                  <a:lnTo>
                    <a:pt x="4621199" y="5634341"/>
                  </a:lnTo>
                  <a:lnTo>
                    <a:pt x="4618875" y="5638865"/>
                  </a:lnTo>
                  <a:lnTo>
                    <a:pt x="4620503" y="5644286"/>
                  </a:lnTo>
                  <a:lnTo>
                    <a:pt x="4624885" y="5646943"/>
                  </a:lnTo>
                  <a:lnTo>
                    <a:pt x="4635883" y="5651635"/>
                  </a:lnTo>
                  <a:lnTo>
                    <a:pt x="4641305" y="5650008"/>
                  </a:lnTo>
                  <a:lnTo>
                    <a:pt x="4643153" y="5645675"/>
                  </a:lnTo>
                  <a:lnTo>
                    <a:pt x="4645477" y="5641152"/>
                  </a:lnTo>
                  <a:lnTo>
                    <a:pt x="4643850" y="5635730"/>
                  </a:lnTo>
                  <a:lnTo>
                    <a:pt x="4639468" y="5633073"/>
                  </a:lnTo>
                  <a:lnTo>
                    <a:pt x="4633135" y="5630371"/>
                  </a:lnTo>
                  <a:lnTo>
                    <a:pt x="4628945" y="5628190"/>
                  </a:lnTo>
                  <a:close/>
                </a:path>
                <a:path w="17068800" h="9558020">
                  <a:moveTo>
                    <a:pt x="6877659" y="6583083"/>
                  </a:moveTo>
                  <a:lnTo>
                    <a:pt x="6872708" y="6581759"/>
                  </a:lnTo>
                  <a:lnTo>
                    <a:pt x="6866090" y="6579725"/>
                  </a:lnTo>
                  <a:lnTo>
                    <a:pt x="6861282" y="6578068"/>
                  </a:lnTo>
                  <a:lnTo>
                    <a:pt x="6856243" y="6580645"/>
                  </a:lnTo>
                  <a:lnTo>
                    <a:pt x="6854919" y="6585596"/>
                  </a:lnTo>
                  <a:lnTo>
                    <a:pt x="6853404" y="6590071"/>
                  </a:lnTo>
                  <a:lnTo>
                    <a:pt x="6855791" y="6594635"/>
                  </a:lnTo>
                  <a:lnTo>
                    <a:pt x="6860790" y="6596767"/>
                  </a:lnTo>
                  <a:lnTo>
                    <a:pt x="6867407" y="6598803"/>
                  </a:lnTo>
                  <a:lnTo>
                    <a:pt x="6872215" y="6600460"/>
                  </a:lnTo>
                  <a:lnTo>
                    <a:pt x="6877255" y="6597881"/>
                  </a:lnTo>
                  <a:lnTo>
                    <a:pt x="6878578" y="6592931"/>
                  </a:lnTo>
                  <a:lnTo>
                    <a:pt x="6880236" y="6588122"/>
                  </a:lnTo>
                  <a:lnTo>
                    <a:pt x="6877659" y="6583083"/>
                  </a:lnTo>
                  <a:close/>
                </a:path>
                <a:path w="17068800" h="9558020">
                  <a:moveTo>
                    <a:pt x="4548701" y="5587263"/>
                  </a:moveTo>
                  <a:lnTo>
                    <a:pt x="4542946" y="5588748"/>
                  </a:lnTo>
                  <a:lnTo>
                    <a:pt x="4540956" y="5593414"/>
                  </a:lnTo>
                  <a:lnTo>
                    <a:pt x="4538632" y="5597939"/>
                  </a:lnTo>
                  <a:lnTo>
                    <a:pt x="4540259" y="5603360"/>
                  </a:lnTo>
                  <a:lnTo>
                    <a:pt x="4544641" y="5606017"/>
                  </a:lnTo>
                  <a:lnTo>
                    <a:pt x="4555641" y="5610709"/>
                  </a:lnTo>
                  <a:lnTo>
                    <a:pt x="4561062" y="5609082"/>
                  </a:lnTo>
                  <a:lnTo>
                    <a:pt x="4562911" y="5604749"/>
                  </a:lnTo>
                  <a:lnTo>
                    <a:pt x="4565235" y="5600225"/>
                  </a:lnTo>
                  <a:lnTo>
                    <a:pt x="4563607" y="5594803"/>
                  </a:lnTo>
                  <a:lnTo>
                    <a:pt x="4559226" y="5592146"/>
                  </a:lnTo>
                  <a:lnTo>
                    <a:pt x="4552893" y="5589445"/>
                  </a:lnTo>
                  <a:lnTo>
                    <a:pt x="4548701" y="5587263"/>
                  </a:lnTo>
                  <a:close/>
                </a:path>
                <a:path w="17068800" h="9558020">
                  <a:moveTo>
                    <a:pt x="4468743" y="5545671"/>
                  </a:moveTo>
                  <a:lnTo>
                    <a:pt x="4463322" y="5547298"/>
                  </a:lnTo>
                  <a:lnTo>
                    <a:pt x="4458674" y="5556346"/>
                  </a:lnTo>
                  <a:lnTo>
                    <a:pt x="4460300" y="5561767"/>
                  </a:lnTo>
                  <a:lnTo>
                    <a:pt x="4464682" y="5564424"/>
                  </a:lnTo>
                  <a:lnTo>
                    <a:pt x="4475682" y="5569116"/>
                  </a:lnTo>
                  <a:lnTo>
                    <a:pt x="4481103" y="5567490"/>
                  </a:lnTo>
                  <a:lnTo>
                    <a:pt x="4482952" y="5563156"/>
                  </a:lnTo>
                  <a:lnTo>
                    <a:pt x="4485275" y="5558633"/>
                  </a:lnTo>
                  <a:lnTo>
                    <a:pt x="4483648" y="5553211"/>
                  </a:lnTo>
                  <a:lnTo>
                    <a:pt x="4479266" y="5550553"/>
                  </a:lnTo>
                  <a:lnTo>
                    <a:pt x="4472933" y="5547852"/>
                  </a:lnTo>
                  <a:lnTo>
                    <a:pt x="4468743" y="5545671"/>
                  </a:lnTo>
                  <a:close/>
                </a:path>
                <a:path w="17068800" h="9558020">
                  <a:moveTo>
                    <a:pt x="6963868" y="6607251"/>
                  </a:moveTo>
                  <a:lnTo>
                    <a:pt x="6959251" y="6606069"/>
                  </a:lnTo>
                  <a:lnTo>
                    <a:pt x="6952633" y="6604034"/>
                  </a:lnTo>
                  <a:lnTo>
                    <a:pt x="6948016" y="6602853"/>
                  </a:lnTo>
                  <a:lnTo>
                    <a:pt x="6942977" y="6605431"/>
                  </a:lnTo>
                  <a:lnTo>
                    <a:pt x="6941653" y="6610381"/>
                  </a:lnTo>
                  <a:lnTo>
                    <a:pt x="6940280" y="6614523"/>
                  </a:lnTo>
                  <a:lnTo>
                    <a:pt x="6942667" y="6619087"/>
                  </a:lnTo>
                  <a:lnTo>
                    <a:pt x="6948000" y="6621362"/>
                  </a:lnTo>
                  <a:lnTo>
                    <a:pt x="6954617" y="6623397"/>
                  </a:lnTo>
                  <a:lnTo>
                    <a:pt x="6959234" y="6624578"/>
                  </a:lnTo>
                  <a:lnTo>
                    <a:pt x="6964274" y="6622000"/>
                  </a:lnTo>
                  <a:lnTo>
                    <a:pt x="6965597" y="6617049"/>
                  </a:lnTo>
                  <a:lnTo>
                    <a:pt x="6966779" y="6612432"/>
                  </a:lnTo>
                  <a:lnTo>
                    <a:pt x="6963868" y="6607251"/>
                  </a:lnTo>
                  <a:close/>
                </a:path>
                <a:path w="17068800" h="9558020">
                  <a:moveTo>
                    <a:pt x="4389260" y="5503886"/>
                  </a:moveTo>
                  <a:lnTo>
                    <a:pt x="4383839" y="5505514"/>
                  </a:lnTo>
                  <a:lnTo>
                    <a:pt x="4379191" y="5514562"/>
                  </a:lnTo>
                  <a:lnTo>
                    <a:pt x="4380818" y="5519983"/>
                  </a:lnTo>
                  <a:lnTo>
                    <a:pt x="4385341" y="5522306"/>
                  </a:lnTo>
                  <a:lnTo>
                    <a:pt x="4391390" y="5525675"/>
                  </a:lnTo>
                  <a:lnTo>
                    <a:pt x="4396390" y="5527807"/>
                  </a:lnTo>
                  <a:lnTo>
                    <a:pt x="4401478" y="5526039"/>
                  </a:lnTo>
                  <a:lnTo>
                    <a:pt x="4403660" y="5521848"/>
                  </a:lnTo>
                  <a:lnTo>
                    <a:pt x="4405984" y="5517324"/>
                  </a:lnTo>
                  <a:lnTo>
                    <a:pt x="4404356" y="5511902"/>
                  </a:lnTo>
                  <a:lnTo>
                    <a:pt x="4399832" y="5509578"/>
                  </a:lnTo>
                  <a:lnTo>
                    <a:pt x="4393784" y="5506210"/>
                  </a:lnTo>
                  <a:lnTo>
                    <a:pt x="4389260" y="5503886"/>
                  </a:lnTo>
                  <a:close/>
                </a:path>
                <a:path w="17068800" h="9558020">
                  <a:moveTo>
                    <a:pt x="4309918" y="5461769"/>
                  </a:moveTo>
                  <a:lnTo>
                    <a:pt x="4304497" y="5463396"/>
                  </a:lnTo>
                  <a:lnTo>
                    <a:pt x="4302174" y="5467921"/>
                  </a:lnTo>
                  <a:lnTo>
                    <a:pt x="4299517" y="5472302"/>
                  </a:lnTo>
                  <a:lnTo>
                    <a:pt x="4301144" y="5477724"/>
                  </a:lnTo>
                  <a:lnTo>
                    <a:pt x="4305668" y="5480048"/>
                  </a:lnTo>
                  <a:lnTo>
                    <a:pt x="4311716" y="5483416"/>
                  </a:lnTo>
                  <a:lnTo>
                    <a:pt x="4312383" y="5483700"/>
                  </a:lnTo>
                  <a:lnTo>
                    <a:pt x="4312574" y="5484176"/>
                  </a:lnTo>
                  <a:lnTo>
                    <a:pt x="4316907" y="5486024"/>
                  </a:lnTo>
                  <a:lnTo>
                    <a:pt x="4321995" y="5484255"/>
                  </a:lnTo>
                  <a:lnTo>
                    <a:pt x="4324177" y="5480064"/>
                  </a:lnTo>
                  <a:lnTo>
                    <a:pt x="4326501" y="5475540"/>
                  </a:lnTo>
                  <a:lnTo>
                    <a:pt x="4324873" y="5470118"/>
                  </a:lnTo>
                  <a:lnTo>
                    <a:pt x="4320349" y="5467795"/>
                  </a:lnTo>
                  <a:lnTo>
                    <a:pt x="4314301" y="5464427"/>
                  </a:lnTo>
                  <a:lnTo>
                    <a:pt x="4309918" y="5461769"/>
                  </a:lnTo>
                  <a:close/>
                </a:path>
                <a:path w="17068800" h="9558020">
                  <a:moveTo>
                    <a:pt x="7050837" y="6630561"/>
                  </a:moveTo>
                  <a:lnTo>
                    <a:pt x="7039460" y="6627678"/>
                  </a:lnTo>
                  <a:lnTo>
                    <a:pt x="7034510" y="6626354"/>
                  </a:lnTo>
                  <a:lnTo>
                    <a:pt x="7029662" y="6629407"/>
                  </a:lnTo>
                  <a:lnTo>
                    <a:pt x="7028480" y="6634024"/>
                  </a:lnTo>
                  <a:lnTo>
                    <a:pt x="7027107" y="6638166"/>
                  </a:lnTo>
                  <a:lnTo>
                    <a:pt x="7029495" y="6642730"/>
                  </a:lnTo>
                  <a:lnTo>
                    <a:pt x="7034827" y="6645005"/>
                  </a:lnTo>
                  <a:lnTo>
                    <a:pt x="7041587" y="6646706"/>
                  </a:lnTo>
                  <a:lnTo>
                    <a:pt x="7046537" y="6648030"/>
                  </a:lnTo>
                  <a:lnTo>
                    <a:pt x="7051385" y="6644977"/>
                  </a:lnTo>
                  <a:lnTo>
                    <a:pt x="7052567" y="6640359"/>
                  </a:lnTo>
                  <a:lnTo>
                    <a:pt x="7053890" y="6635409"/>
                  </a:lnTo>
                  <a:lnTo>
                    <a:pt x="7050837" y="6630561"/>
                  </a:lnTo>
                  <a:close/>
                </a:path>
                <a:path w="17068800" h="9558020">
                  <a:moveTo>
                    <a:pt x="4230244" y="5419510"/>
                  </a:moveTo>
                  <a:lnTo>
                    <a:pt x="4224823" y="5421137"/>
                  </a:lnTo>
                  <a:lnTo>
                    <a:pt x="4222499" y="5425661"/>
                  </a:lnTo>
                  <a:lnTo>
                    <a:pt x="4219842" y="5430043"/>
                  </a:lnTo>
                  <a:lnTo>
                    <a:pt x="4221469" y="5435464"/>
                  </a:lnTo>
                  <a:lnTo>
                    <a:pt x="4225993" y="5437788"/>
                  </a:lnTo>
                  <a:lnTo>
                    <a:pt x="4232042" y="5441156"/>
                  </a:lnTo>
                  <a:lnTo>
                    <a:pt x="4237041" y="5443289"/>
                  </a:lnTo>
                  <a:lnTo>
                    <a:pt x="4241987" y="5441853"/>
                  </a:lnTo>
                  <a:lnTo>
                    <a:pt x="4244169" y="5437662"/>
                  </a:lnTo>
                  <a:lnTo>
                    <a:pt x="4246826" y="5433280"/>
                  </a:lnTo>
                  <a:lnTo>
                    <a:pt x="4245199" y="5427858"/>
                  </a:lnTo>
                  <a:lnTo>
                    <a:pt x="4240675" y="5425535"/>
                  </a:lnTo>
                  <a:lnTo>
                    <a:pt x="4234626" y="5422167"/>
                  </a:lnTo>
                  <a:lnTo>
                    <a:pt x="4230244" y="5419510"/>
                  </a:lnTo>
                  <a:close/>
                </a:path>
                <a:path w="17068800" h="9558020">
                  <a:moveTo>
                    <a:pt x="7137424" y="6652919"/>
                  </a:moveTo>
                  <a:lnTo>
                    <a:pt x="7121429" y="6648855"/>
                  </a:lnTo>
                  <a:lnTo>
                    <a:pt x="7116583" y="6651909"/>
                  </a:lnTo>
                  <a:lnTo>
                    <a:pt x="7115402" y="6656526"/>
                  </a:lnTo>
                  <a:lnTo>
                    <a:pt x="7114362" y="6660810"/>
                  </a:lnTo>
                  <a:lnTo>
                    <a:pt x="7116415" y="6665231"/>
                  </a:lnTo>
                  <a:lnTo>
                    <a:pt x="7120415" y="6666938"/>
                  </a:lnTo>
                  <a:lnTo>
                    <a:pt x="7120557" y="6666604"/>
                  </a:lnTo>
                  <a:lnTo>
                    <a:pt x="7121890" y="6667173"/>
                  </a:lnTo>
                  <a:lnTo>
                    <a:pt x="7133266" y="6670056"/>
                  </a:lnTo>
                  <a:lnTo>
                    <a:pt x="7138115" y="6667003"/>
                  </a:lnTo>
                  <a:lnTo>
                    <a:pt x="7140478" y="6657768"/>
                  </a:lnTo>
                  <a:lnTo>
                    <a:pt x="7137424" y="6652919"/>
                  </a:lnTo>
                  <a:close/>
                </a:path>
                <a:path w="17068800" h="9558020">
                  <a:moveTo>
                    <a:pt x="4151189" y="5376726"/>
                  </a:moveTo>
                  <a:lnTo>
                    <a:pt x="4145766" y="5378353"/>
                  </a:lnTo>
                  <a:lnTo>
                    <a:pt x="4143443" y="5382877"/>
                  </a:lnTo>
                  <a:lnTo>
                    <a:pt x="4140786" y="5387259"/>
                  </a:lnTo>
                  <a:lnTo>
                    <a:pt x="4142413" y="5392680"/>
                  </a:lnTo>
                  <a:lnTo>
                    <a:pt x="4146937" y="5395004"/>
                  </a:lnTo>
                  <a:lnTo>
                    <a:pt x="4152985" y="5398372"/>
                  </a:lnTo>
                  <a:lnTo>
                    <a:pt x="4157985" y="5400505"/>
                  </a:lnTo>
                  <a:lnTo>
                    <a:pt x="4162930" y="5399069"/>
                  </a:lnTo>
                  <a:lnTo>
                    <a:pt x="4165112" y="5394878"/>
                  </a:lnTo>
                  <a:lnTo>
                    <a:pt x="4167769" y="5390496"/>
                  </a:lnTo>
                  <a:lnTo>
                    <a:pt x="4166142" y="5385074"/>
                  </a:lnTo>
                  <a:lnTo>
                    <a:pt x="4161618" y="5382751"/>
                  </a:lnTo>
                  <a:lnTo>
                    <a:pt x="4155571" y="5379384"/>
                  </a:lnTo>
                  <a:lnTo>
                    <a:pt x="4151189" y="5376726"/>
                  </a:lnTo>
                  <a:close/>
                </a:path>
                <a:path w="17068800" h="9558020">
                  <a:moveTo>
                    <a:pt x="4072132" y="5333943"/>
                  </a:moveTo>
                  <a:lnTo>
                    <a:pt x="4066852" y="5335236"/>
                  </a:lnTo>
                  <a:lnTo>
                    <a:pt x="4062204" y="5344284"/>
                  </a:lnTo>
                  <a:lnTo>
                    <a:pt x="4063498" y="5349563"/>
                  </a:lnTo>
                  <a:lnTo>
                    <a:pt x="4068022" y="5351887"/>
                  </a:lnTo>
                  <a:lnTo>
                    <a:pt x="4074071" y="5355255"/>
                  </a:lnTo>
                  <a:lnTo>
                    <a:pt x="4079070" y="5357388"/>
                  </a:lnTo>
                  <a:lnTo>
                    <a:pt x="4084016" y="5355952"/>
                  </a:lnTo>
                  <a:lnTo>
                    <a:pt x="4086198" y="5351761"/>
                  </a:lnTo>
                  <a:lnTo>
                    <a:pt x="4088522" y="5347237"/>
                  </a:lnTo>
                  <a:lnTo>
                    <a:pt x="4087228" y="5341957"/>
                  </a:lnTo>
                  <a:lnTo>
                    <a:pt x="4082704" y="5339633"/>
                  </a:lnTo>
                  <a:lnTo>
                    <a:pt x="4076656" y="5336266"/>
                  </a:lnTo>
                  <a:lnTo>
                    <a:pt x="4072132" y="5333943"/>
                  </a:lnTo>
                  <a:close/>
                </a:path>
                <a:path w="17068800" h="9558020">
                  <a:moveTo>
                    <a:pt x="7224771" y="6674421"/>
                  </a:moveTo>
                  <a:lnTo>
                    <a:pt x="7208778" y="6670356"/>
                  </a:lnTo>
                  <a:lnTo>
                    <a:pt x="7203929" y="6673409"/>
                  </a:lnTo>
                  <a:lnTo>
                    <a:pt x="7202747" y="6678026"/>
                  </a:lnTo>
                  <a:lnTo>
                    <a:pt x="7201707" y="6682311"/>
                  </a:lnTo>
                  <a:lnTo>
                    <a:pt x="7203905" y="6686399"/>
                  </a:lnTo>
                  <a:lnTo>
                    <a:pt x="7207905" y="6688105"/>
                  </a:lnTo>
                  <a:lnTo>
                    <a:pt x="7208094" y="6688581"/>
                  </a:lnTo>
                  <a:lnTo>
                    <a:pt x="7209429" y="6689150"/>
                  </a:lnTo>
                  <a:lnTo>
                    <a:pt x="7216188" y="6690851"/>
                  </a:lnTo>
                  <a:lnTo>
                    <a:pt x="7220947" y="6691700"/>
                  </a:lnTo>
                  <a:lnTo>
                    <a:pt x="7225796" y="6688646"/>
                  </a:lnTo>
                  <a:lnTo>
                    <a:pt x="7226978" y="6684029"/>
                  </a:lnTo>
                  <a:lnTo>
                    <a:pt x="7227826" y="6679269"/>
                  </a:lnTo>
                  <a:lnTo>
                    <a:pt x="7224771" y="6674421"/>
                  </a:lnTo>
                  <a:close/>
                </a:path>
                <a:path w="17068800" h="9558020">
                  <a:moveTo>
                    <a:pt x="3993026" y="5290350"/>
                  </a:moveTo>
                  <a:lnTo>
                    <a:pt x="3987414" y="5291501"/>
                  </a:lnTo>
                  <a:lnTo>
                    <a:pt x="3985090" y="5296025"/>
                  </a:lnTo>
                  <a:lnTo>
                    <a:pt x="3982908" y="5300216"/>
                  </a:lnTo>
                  <a:lnTo>
                    <a:pt x="3984060" y="5305829"/>
                  </a:lnTo>
                  <a:lnTo>
                    <a:pt x="3988584" y="5308152"/>
                  </a:lnTo>
                  <a:lnTo>
                    <a:pt x="3994632" y="5311521"/>
                  </a:lnTo>
                  <a:lnTo>
                    <a:pt x="3999632" y="5313653"/>
                  </a:lnTo>
                  <a:lnTo>
                    <a:pt x="4004578" y="5312217"/>
                  </a:lnTo>
                  <a:lnTo>
                    <a:pt x="4008941" y="5303836"/>
                  </a:lnTo>
                  <a:lnTo>
                    <a:pt x="4007789" y="5298223"/>
                  </a:lnTo>
                  <a:lnTo>
                    <a:pt x="4003265" y="5295899"/>
                  </a:lnTo>
                  <a:lnTo>
                    <a:pt x="3997217" y="5292531"/>
                  </a:lnTo>
                  <a:lnTo>
                    <a:pt x="3993026" y="5290350"/>
                  </a:lnTo>
                  <a:close/>
                </a:path>
                <a:path w="17068800" h="9558020">
                  <a:moveTo>
                    <a:pt x="3914538" y="5246232"/>
                  </a:moveTo>
                  <a:lnTo>
                    <a:pt x="3908926" y="5247384"/>
                  </a:lnTo>
                  <a:lnTo>
                    <a:pt x="3906602" y="5251908"/>
                  </a:lnTo>
                  <a:lnTo>
                    <a:pt x="3904421" y="5256099"/>
                  </a:lnTo>
                  <a:lnTo>
                    <a:pt x="3905572" y="5261712"/>
                  </a:lnTo>
                  <a:lnTo>
                    <a:pt x="3910096" y="5264035"/>
                  </a:lnTo>
                  <a:lnTo>
                    <a:pt x="3916145" y="5267403"/>
                  </a:lnTo>
                  <a:lnTo>
                    <a:pt x="3921144" y="5269535"/>
                  </a:lnTo>
                  <a:lnTo>
                    <a:pt x="3926090" y="5268099"/>
                  </a:lnTo>
                  <a:lnTo>
                    <a:pt x="3930453" y="5259718"/>
                  </a:lnTo>
                  <a:lnTo>
                    <a:pt x="3929301" y="5254106"/>
                  </a:lnTo>
                  <a:lnTo>
                    <a:pt x="3924777" y="5251782"/>
                  </a:lnTo>
                  <a:lnTo>
                    <a:pt x="3918729" y="5248414"/>
                  </a:lnTo>
                  <a:lnTo>
                    <a:pt x="3914538" y="5246232"/>
                  </a:lnTo>
                  <a:close/>
                </a:path>
                <a:path w="17068800" h="9558020">
                  <a:moveTo>
                    <a:pt x="7312972" y="6693922"/>
                  </a:moveTo>
                  <a:lnTo>
                    <a:pt x="7308212" y="6693074"/>
                  </a:lnTo>
                  <a:lnTo>
                    <a:pt x="7301453" y="6691373"/>
                  </a:lnTo>
                  <a:lnTo>
                    <a:pt x="7296360" y="6690382"/>
                  </a:lnTo>
                  <a:lnTo>
                    <a:pt x="7291845" y="6693577"/>
                  </a:lnTo>
                  <a:lnTo>
                    <a:pt x="7290663" y="6698195"/>
                  </a:lnTo>
                  <a:lnTo>
                    <a:pt x="7289624" y="6702479"/>
                  </a:lnTo>
                  <a:lnTo>
                    <a:pt x="7291819" y="6706567"/>
                  </a:lnTo>
                  <a:lnTo>
                    <a:pt x="7297487" y="6708985"/>
                  </a:lnTo>
                  <a:lnTo>
                    <a:pt x="7304246" y="6710686"/>
                  </a:lnTo>
                  <a:lnTo>
                    <a:pt x="7309339" y="6711677"/>
                  </a:lnTo>
                  <a:lnTo>
                    <a:pt x="7313852" y="6708480"/>
                  </a:lnTo>
                  <a:lnTo>
                    <a:pt x="7315034" y="6703863"/>
                  </a:lnTo>
                  <a:lnTo>
                    <a:pt x="7316025" y="6698770"/>
                  </a:lnTo>
                  <a:lnTo>
                    <a:pt x="7312972" y="6693922"/>
                  </a:lnTo>
                  <a:close/>
                </a:path>
                <a:path w="17068800" h="9558020">
                  <a:moveTo>
                    <a:pt x="3836050" y="5202115"/>
                  </a:moveTo>
                  <a:lnTo>
                    <a:pt x="3830771" y="5203409"/>
                  </a:lnTo>
                  <a:lnTo>
                    <a:pt x="3828114" y="5207791"/>
                  </a:lnTo>
                  <a:lnTo>
                    <a:pt x="3825932" y="5211982"/>
                  </a:lnTo>
                  <a:lnTo>
                    <a:pt x="3827226" y="5217261"/>
                  </a:lnTo>
                  <a:lnTo>
                    <a:pt x="3831608" y="5219918"/>
                  </a:lnTo>
                  <a:lnTo>
                    <a:pt x="3837657" y="5223286"/>
                  </a:lnTo>
                  <a:lnTo>
                    <a:pt x="3842656" y="5225419"/>
                  </a:lnTo>
                  <a:lnTo>
                    <a:pt x="3847602" y="5223983"/>
                  </a:lnTo>
                  <a:lnTo>
                    <a:pt x="3851965" y="5215601"/>
                  </a:lnTo>
                  <a:lnTo>
                    <a:pt x="3850672" y="5210322"/>
                  </a:lnTo>
                  <a:lnTo>
                    <a:pt x="3846289" y="5207665"/>
                  </a:lnTo>
                  <a:lnTo>
                    <a:pt x="3840241" y="5204297"/>
                  </a:lnTo>
                  <a:lnTo>
                    <a:pt x="3836050" y="5202115"/>
                  </a:lnTo>
                  <a:close/>
                </a:path>
                <a:path w="17068800" h="9558020">
                  <a:moveTo>
                    <a:pt x="7400790" y="6712473"/>
                  </a:moveTo>
                  <a:lnTo>
                    <a:pt x="7396030" y="6711624"/>
                  </a:lnTo>
                  <a:lnTo>
                    <a:pt x="7389129" y="6710256"/>
                  </a:lnTo>
                  <a:lnTo>
                    <a:pt x="7384369" y="6709408"/>
                  </a:lnTo>
                  <a:lnTo>
                    <a:pt x="7379521" y="6712461"/>
                  </a:lnTo>
                  <a:lnTo>
                    <a:pt x="7378738" y="6716854"/>
                  </a:lnTo>
                  <a:lnTo>
                    <a:pt x="7378673" y="6717220"/>
                  </a:lnTo>
                  <a:lnTo>
                    <a:pt x="7377633" y="6721504"/>
                  </a:lnTo>
                  <a:lnTo>
                    <a:pt x="7379828" y="6725593"/>
                  </a:lnTo>
                  <a:lnTo>
                    <a:pt x="7383828" y="6727299"/>
                  </a:lnTo>
                  <a:lnTo>
                    <a:pt x="7383970" y="6726965"/>
                  </a:lnTo>
                  <a:lnTo>
                    <a:pt x="7385638" y="6727677"/>
                  </a:lnTo>
                  <a:lnTo>
                    <a:pt x="7392540" y="6729045"/>
                  </a:lnTo>
                  <a:lnTo>
                    <a:pt x="7397300" y="6729893"/>
                  </a:lnTo>
                  <a:lnTo>
                    <a:pt x="7402145" y="6726839"/>
                  </a:lnTo>
                  <a:lnTo>
                    <a:pt x="7403777" y="6717687"/>
                  </a:lnTo>
                  <a:lnTo>
                    <a:pt x="7403842" y="6717320"/>
                  </a:lnTo>
                  <a:lnTo>
                    <a:pt x="7400790" y="6712473"/>
                  </a:lnTo>
                  <a:close/>
                </a:path>
                <a:path w="17068800" h="9558020">
                  <a:moveTo>
                    <a:pt x="3757847" y="5157331"/>
                  </a:moveTo>
                  <a:lnTo>
                    <a:pt x="3752092" y="5158816"/>
                  </a:lnTo>
                  <a:lnTo>
                    <a:pt x="3747729" y="5167198"/>
                  </a:lnTo>
                  <a:lnTo>
                    <a:pt x="3749023" y="5172477"/>
                  </a:lnTo>
                  <a:lnTo>
                    <a:pt x="3753405" y="5175134"/>
                  </a:lnTo>
                  <a:lnTo>
                    <a:pt x="3759453" y="5178502"/>
                  </a:lnTo>
                  <a:lnTo>
                    <a:pt x="3764453" y="5180635"/>
                  </a:lnTo>
                  <a:lnTo>
                    <a:pt x="3769399" y="5179199"/>
                  </a:lnTo>
                  <a:lnTo>
                    <a:pt x="3773761" y="5170817"/>
                  </a:lnTo>
                  <a:lnTo>
                    <a:pt x="3772468" y="5165538"/>
                  </a:lnTo>
                  <a:lnTo>
                    <a:pt x="3768086" y="5162881"/>
                  </a:lnTo>
                  <a:lnTo>
                    <a:pt x="3762037" y="5159513"/>
                  </a:lnTo>
                  <a:lnTo>
                    <a:pt x="3757847" y="5157331"/>
                  </a:lnTo>
                  <a:close/>
                </a:path>
                <a:path w="17068800" h="9558020">
                  <a:moveTo>
                    <a:pt x="3680594" y="5112166"/>
                  </a:moveTo>
                  <a:lnTo>
                    <a:pt x="3675315" y="5113459"/>
                  </a:lnTo>
                  <a:lnTo>
                    <a:pt x="3670001" y="5122223"/>
                  </a:lnTo>
                  <a:lnTo>
                    <a:pt x="3671295" y="5127503"/>
                  </a:lnTo>
                  <a:lnTo>
                    <a:pt x="3675677" y="5130160"/>
                  </a:lnTo>
                  <a:lnTo>
                    <a:pt x="3681725" y="5133527"/>
                  </a:lnTo>
                  <a:lnTo>
                    <a:pt x="3682726" y="5133954"/>
                  </a:lnTo>
                  <a:lnTo>
                    <a:pt x="3682916" y="5134430"/>
                  </a:lnTo>
                  <a:lnTo>
                    <a:pt x="3686915" y="5136136"/>
                  </a:lnTo>
                  <a:lnTo>
                    <a:pt x="3691671" y="5134225"/>
                  </a:lnTo>
                  <a:lnTo>
                    <a:pt x="3694044" y="5130509"/>
                  </a:lnTo>
                  <a:lnTo>
                    <a:pt x="3696701" y="5126127"/>
                  </a:lnTo>
                  <a:lnTo>
                    <a:pt x="3695407" y="5120848"/>
                  </a:lnTo>
                  <a:lnTo>
                    <a:pt x="3691024" y="5118191"/>
                  </a:lnTo>
                  <a:lnTo>
                    <a:pt x="3684976" y="5114823"/>
                  </a:lnTo>
                  <a:lnTo>
                    <a:pt x="3680594" y="5112166"/>
                  </a:lnTo>
                  <a:close/>
                </a:path>
                <a:path w="17068800" h="9558020">
                  <a:moveTo>
                    <a:pt x="7488558" y="6730214"/>
                  </a:moveTo>
                  <a:lnTo>
                    <a:pt x="7472471" y="6727292"/>
                  </a:lnTo>
                  <a:lnTo>
                    <a:pt x="7467623" y="6730345"/>
                  </a:lnTo>
                  <a:lnTo>
                    <a:pt x="7466840" y="6734738"/>
                  </a:lnTo>
                  <a:lnTo>
                    <a:pt x="7466775" y="6735104"/>
                  </a:lnTo>
                  <a:lnTo>
                    <a:pt x="7465735" y="6739388"/>
                  </a:lnTo>
                  <a:lnTo>
                    <a:pt x="7468264" y="6743619"/>
                  </a:lnTo>
                  <a:lnTo>
                    <a:pt x="7471930" y="6745183"/>
                  </a:lnTo>
                  <a:lnTo>
                    <a:pt x="7471741" y="6744708"/>
                  </a:lnTo>
                  <a:lnTo>
                    <a:pt x="7473407" y="6745418"/>
                  </a:lnTo>
                  <a:lnTo>
                    <a:pt x="7480308" y="6746787"/>
                  </a:lnTo>
                  <a:lnTo>
                    <a:pt x="7485068" y="6747635"/>
                  </a:lnTo>
                  <a:lnTo>
                    <a:pt x="7489916" y="6744581"/>
                  </a:lnTo>
                  <a:lnTo>
                    <a:pt x="7491547" y="6735429"/>
                  </a:lnTo>
                  <a:lnTo>
                    <a:pt x="7491613" y="6735062"/>
                  </a:lnTo>
                  <a:lnTo>
                    <a:pt x="7488558" y="6730214"/>
                  </a:lnTo>
                  <a:close/>
                </a:path>
                <a:path w="17068800" h="9558020">
                  <a:moveTo>
                    <a:pt x="3602675" y="5066716"/>
                  </a:moveTo>
                  <a:lnTo>
                    <a:pt x="3597396" y="5068009"/>
                  </a:lnTo>
                  <a:lnTo>
                    <a:pt x="3592082" y="5076773"/>
                  </a:lnTo>
                  <a:lnTo>
                    <a:pt x="3593376" y="5082052"/>
                  </a:lnTo>
                  <a:lnTo>
                    <a:pt x="3597758" y="5084709"/>
                  </a:lnTo>
                  <a:lnTo>
                    <a:pt x="3603806" y="5088077"/>
                  </a:lnTo>
                  <a:lnTo>
                    <a:pt x="3609139" y="5090352"/>
                  </a:lnTo>
                  <a:lnTo>
                    <a:pt x="3613752" y="5088775"/>
                  </a:lnTo>
                  <a:lnTo>
                    <a:pt x="3616125" y="5085059"/>
                  </a:lnTo>
                  <a:lnTo>
                    <a:pt x="3618782" y="5080677"/>
                  </a:lnTo>
                  <a:lnTo>
                    <a:pt x="3617487" y="5075397"/>
                  </a:lnTo>
                  <a:lnTo>
                    <a:pt x="3613105" y="5072740"/>
                  </a:lnTo>
                  <a:lnTo>
                    <a:pt x="3607057" y="5069372"/>
                  </a:lnTo>
                  <a:lnTo>
                    <a:pt x="3602675" y="5066716"/>
                  </a:lnTo>
                  <a:close/>
                </a:path>
                <a:path w="17068800" h="9558020">
                  <a:moveTo>
                    <a:pt x="3525516" y="5020408"/>
                  </a:moveTo>
                  <a:lnTo>
                    <a:pt x="3520237" y="5021701"/>
                  </a:lnTo>
                  <a:lnTo>
                    <a:pt x="3514923" y="5030465"/>
                  </a:lnTo>
                  <a:lnTo>
                    <a:pt x="3516216" y="5035744"/>
                  </a:lnTo>
                  <a:lnTo>
                    <a:pt x="3520598" y="5038401"/>
                  </a:lnTo>
                  <a:lnTo>
                    <a:pt x="3526504" y="5042102"/>
                  </a:lnTo>
                  <a:lnTo>
                    <a:pt x="3531837" y="5044377"/>
                  </a:lnTo>
                  <a:lnTo>
                    <a:pt x="3536449" y="5042799"/>
                  </a:lnTo>
                  <a:lnTo>
                    <a:pt x="3538822" y="5039084"/>
                  </a:lnTo>
                  <a:lnTo>
                    <a:pt x="3541480" y="5034702"/>
                  </a:lnTo>
                  <a:lnTo>
                    <a:pt x="3540186" y="5029423"/>
                  </a:lnTo>
                  <a:lnTo>
                    <a:pt x="3535804" y="5026766"/>
                  </a:lnTo>
                  <a:lnTo>
                    <a:pt x="3529898" y="5023065"/>
                  </a:lnTo>
                  <a:lnTo>
                    <a:pt x="3525516" y="5020408"/>
                  </a:lnTo>
                  <a:close/>
                </a:path>
                <a:path w="17068800" h="9558020">
                  <a:moveTo>
                    <a:pt x="7577231" y="6746765"/>
                  </a:moveTo>
                  <a:lnTo>
                    <a:pt x="7572471" y="6745917"/>
                  </a:lnTo>
                  <a:lnTo>
                    <a:pt x="7560809" y="6743700"/>
                  </a:lnTo>
                  <a:lnTo>
                    <a:pt x="7556152" y="6747229"/>
                  </a:lnTo>
                  <a:lnTo>
                    <a:pt x="7555303" y="6751988"/>
                  </a:lnTo>
                  <a:lnTo>
                    <a:pt x="7554739" y="6756081"/>
                  </a:lnTo>
                  <a:lnTo>
                    <a:pt x="7556937" y="6760170"/>
                  </a:lnTo>
                  <a:lnTo>
                    <a:pt x="7562602" y="6762586"/>
                  </a:lnTo>
                  <a:lnTo>
                    <a:pt x="7574263" y="6764804"/>
                  </a:lnTo>
                  <a:lnTo>
                    <a:pt x="7578921" y="6761275"/>
                  </a:lnTo>
                  <a:lnTo>
                    <a:pt x="7579769" y="6756515"/>
                  </a:lnTo>
                  <a:lnTo>
                    <a:pt x="7580759" y="6751422"/>
                  </a:lnTo>
                  <a:lnTo>
                    <a:pt x="7577231" y="6746765"/>
                  </a:lnTo>
                  <a:close/>
                </a:path>
                <a:path w="17068800" h="9558020">
                  <a:moveTo>
                    <a:pt x="3448357" y="4974099"/>
                  </a:moveTo>
                  <a:lnTo>
                    <a:pt x="3442936" y="4975726"/>
                  </a:lnTo>
                  <a:lnTo>
                    <a:pt x="3440420" y="4979775"/>
                  </a:lnTo>
                  <a:lnTo>
                    <a:pt x="3437764" y="4984157"/>
                  </a:lnTo>
                  <a:lnTo>
                    <a:pt x="3439390" y="4989578"/>
                  </a:lnTo>
                  <a:lnTo>
                    <a:pt x="3449345" y="4995794"/>
                  </a:lnTo>
                  <a:lnTo>
                    <a:pt x="3454678" y="4998069"/>
                  </a:lnTo>
                  <a:lnTo>
                    <a:pt x="3459290" y="4996492"/>
                  </a:lnTo>
                  <a:lnTo>
                    <a:pt x="3461663" y="4992776"/>
                  </a:lnTo>
                  <a:lnTo>
                    <a:pt x="3464320" y="4988394"/>
                  </a:lnTo>
                  <a:lnTo>
                    <a:pt x="3462694" y="4982972"/>
                  </a:lnTo>
                  <a:lnTo>
                    <a:pt x="3452739" y="4976756"/>
                  </a:lnTo>
                  <a:lnTo>
                    <a:pt x="3448357" y="4974099"/>
                  </a:lnTo>
                  <a:close/>
                </a:path>
                <a:path w="17068800" h="9558020">
                  <a:moveTo>
                    <a:pt x="7665327" y="6761889"/>
                  </a:moveTo>
                  <a:lnTo>
                    <a:pt x="7649240" y="6758966"/>
                  </a:lnTo>
                  <a:lnTo>
                    <a:pt x="7644583" y="6762495"/>
                  </a:lnTo>
                  <a:lnTo>
                    <a:pt x="7643735" y="6767255"/>
                  </a:lnTo>
                  <a:lnTo>
                    <a:pt x="7643171" y="6771348"/>
                  </a:lnTo>
                  <a:lnTo>
                    <a:pt x="7645366" y="6775436"/>
                  </a:lnTo>
                  <a:lnTo>
                    <a:pt x="7651033" y="6777853"/>
                  </a:lnTo>
                  <a:lnTo>
                    <a:pt x="7657742" y="6778745"/>
                  </a:lnTo>
                  <a:lnTo>
                    <a:pt x="7662502" y="6779594"/>
                  </a:lnTo>
                  <a:lnTo>
                    <a:pt x="7667158" y="6776065"/>
                  </a:lnTo>
                  <a:lnTo>
                    <a:pt x="7668855" y="6766546"/>
                  </a:lnTo>
                  <a:lnTo>
                    <a:pt x="7665327" y="6761889"/>
                  </a:lnTo>
                  <a:close/>
                </a:path>
                <a:path w="17068800" h="9558020">
                  <a:moveTo>
                    <a:pt x="3371482" y="4927124"/>
                  </a:moveTo>
                  <a:lnTo>
                    <a:pt x="3365727" y="4928609"/>
                  </a:lnTo>
                  <a:lnTo>
                    <a:pt x="3360697" y="4936706"/>
                  </a:lnTo>
                  <a:lnTo>
                    <a:pt x="3362182" y="4942461"/>
                  </a:lnTo>
                  <a:lnTo>
                    <a:pt x="3372137" y="4948677"/>
                  </a:lnTo>
                  <a:lnTo>
                    <a:pt x="3377470" y="4950952"/>
                  </a:lnTo>
                  <a:lnTo>
                    <a:pt x="3382082" y="4949375"/>
                  </a:lnTo>
                  <a:lnTo>
                    <a:pt x="3384455" y="4945659"/>
                  </a:lnTo>
                  <a:lnTo>
                    <a:pt x="3386970" y="4941611"/>
                  </a:lnTo>
                  <a:lnTo>
                    <a:pt x="3385486" y="4935855"/>
                  </a:lnTo>
                  <a:lnTo>
                    <a:pt x="3371482" y="4927124"/>
                  </a:lnTo>
                  <a:close/>
                </a:path>
                <a:path w="17068800" h="9558020">
                  <a:moveTo>
                    <a:pt x="3294749" y="4879817"/>
                  </a:moveTo>
                  <a:lnTo>
                    <a:pt x="3288995" y="4881302"/>
                  </a:lnTo>
                  <a:lnTo>
                    <a:pt x="3283965" y="4889399"/>
                  </a:lnTo>
                  <a:lnTo>
                    <a:pt x="3285449" y="4895153"/>
                  </a:lnTo>
                  <a:lnTo>
                    <a:pt x="3295404" y="4901370"/>
                  </a:lnTo>
                  <a:lnTo>
                    <a:pt x="3300737" y="4903645"/>
                  </a:lnTo>
                  <a:lnTo>
                    <a:pt x="3305350" y="4902066"/>
                  </a:lnTo>
                  <a:lnTo>
                    <a:pt x="3307723" y="4898351"/>
                  </a:lnTo>
                  <a:lnTo>
                    <a:pt x="3310238" y="4894302"/>
                  </a:lnTo>
                  <a:lnTo>
                    <a:pt x="3308753" y="4888548"/>
                  </a:lnTo>
                  <a:lnTo>
                    <a:pt x="3294749" y="4879817"/>
                  </a:lnTo>
                  <a:close/>
                </a:path>
                <a:path w="17068800" h="9558020">
                  <a:moveTo>
                    <a:pt x="7754328" y="6775823"/>
                  </a:moveTo>
                  <a:lnTo>
                    <a:pt x="7749568" y="6774975"/>
                  </a:lnTo>
                  <a:lnTo>
                    <a:pt x="7742856" y="6774080"/>
                  </a:lnTo>
                  <a:lnTo>
                    <a:pt x="7737764" y="6773090"/>
                  </a:lnTo>
                  <a:lnTo>
                    <a:pt x="7733440" y="6776761"/>
                  </a:lnTo>
                  <a:lnTo>
                    <a:pt x="7732591" y="6781521"/>
                  </a:lnTo>
                  <a:lnTo>
                    <a:pt x="7732079" y="6785241"/>
                  </a:lnTo>
                  <a:lnTo>
                    <a:pt x="7732028" y="6785614"/>
                  </a:lnTo>
                  <a:lnTo>
                    <a:pt x="7734365" y="6789368"/>
                  </a:lnTo>
                  <a:lnTo>
                    <a:pt x="7740033" y="6791786"/>
                  </a:lnTo>
                  <a:lnTo>
                    <a:pt x="7746743" y="6792679"/>
                  </a:lnTo>
                  <a:lnTo>
                    <a:pt x="7751836" y="6793669"/>
                  </a:lnTo>
                  <a:lnTo>
                    <a:pt x="7756159" y="6789998"/>
                  </a:lnTo>
                  <a:lnTo>
                    <a:pt x="7757008" y="6785239"/>
                  </a:lnTo>
                  <a:lnTo>
                    <a:pt x="7757928" y="6780509"/>
                  </a:lnTo>
                  <a:lnTo>
                    <a:pt x="7757998" y="6780146"/>
                  </a:lnTo>
                  <a:lnTo>
                    <a:pt x="7754328" y="6775823"/>
                  </a:lnTo>
                  <a:close/>
                </a:path>
                <a:path w="17068800" h="9558020">
                  <a:moveTo>
                    <a:pt x="3218492" y="4832318"/>
                  </a:moveTo>
                  <a:lnTo>
                    <a:pt x="3212737" y="4833802"/>
                  </a:lnTo>
                  <a:lnTo>
                    <a:pt x="3210609" y="4837228"/>
                  </a:lnTo>
                  <a:lnTo>
                    <a:pt x="3210222" y="4837851"/>
                  </a:lnTo>
                  <a:lnTo>
                    <a:pt x="3207374" y="4841757"/>
                  </a:lnTo>
                  <a:lnTo>
                    <a:pt x="3208859" y="4847512"/>
                  </a:lnTo>
                  <a:lnTo>
                    <a:pt x="3218814" y="4853729"/>
                  </a:lnTo>
                  <a:lnTo>
                    <a:pt x="3220147" y="4854297"/>
                  </a:lnTo>
                  <a:lnTo>
                    <a:pt x="3220004" y="4854630"/>
                  </a:lnTo>
                  <a:lnTo>
                    <a:pt x="3224004" y="4856336"/>
                  </a:lnTo>
                  <a:lnTo>
                    <a:pt x="3228617" y="4854759"/>
                  </a:lnTo>
                  <a:lnTo>
                    <a:pt x="3230595" y="4851663"/>
                  </a:lnTo>
                  <a:lnTo>
                    <a:pt x="3230990" y="4851043"/>
                  </a:lnTo>
                  <a:lnTo>
                    <a:pt x="3233838" y="4847137"/>
                  </a:lnTo>
                  <a:lnTo>
                    <a:pt x="3232353" y="4841382"/>
                  </a:lnTo>
                  <a:lnTo>
                    <a:pt x="3222398" y="4835166"/>
                  </a:lnTo>
                  <a:lnTo>
                    <a:pt x="3218492" y="4832318"/>
                  </a:lnTo>
                  <a:close/>
                </a:path>
                <a:path w="17068800" h="9558020">
                  <a:moveTo>
                    <a:pt x="7843228" y="6788138"/>
                  </a:moveTo>
                  <a:lnTo>
                    <a:pt x="7838326" y="6787622"/>
                  </a:lnTo>
                  <a:lnTo>
                    <a:pt x="7831616" y="6786730"/>
                  </a:lnTo>
                  <a:lnTo>
                    <a:pt x="7826856" y="6785881"/>
                  </a:lnTo>
                  <a:lnTo>
                    <a:pt x="7822200" y="6789410"/>
                  </a:lnTo>
                  <a:lnTo>
                    <a:pt x="7821685" y="6794312"/>
                  </a:lnTo>
                  <a:lnTo>
                    <a:pt x="7821122" y="6798405"/>
                  </a:lnTo>
                  <a:lnTo>
                    <a:pt x="7823459" y="6802160"/>
                  </a:lnTo>
                  <a:lnTo>
                    <a:pt x="7827125" y="6803724"/>
                  </a:lnTo>
                  <a:lnTo>
                    <a:pt x="7826934" y="6803248"/>
                  </a:lnTo>
                  <a:lnTo>
                    <a:pt x="7829267" y="6804244"/>
                  </a:lnTo>
                  <a:lnTo>
                    <a:pt x="7835977" y="6805136"/>
                  </a:lnTo>
                  <a:lnTo>
                    <a:pt x="7840737" y="6805985"/>
                  </a:lnTo>
                  <a:lnTo>
                    <a:pt x="7845395" y="6802457"/>
                  </a:lnTo>
                  <a:lnTo>
                    <a:pt x="7845910" y="6797555"/>
                  </a:lnTo>
                  <a:lnTo>
                    <a:pt x="7846693" y="6793161"/>
                  </a:lnTo>
                  <a:lnTo>
                    <a:pt x="7846758" y="6792795"/>
                  </a:lnTo>
                  <a:lnTo>
                    <a:pt x="7843228" y="6788138"/>
                  </a:lnTo>
                  <a:close/>
                </a:path>
                <a:path w="17068800" h="9558020">
                  <a:moveTo>
                    <a:pt x="3142519" y="4784152"/>
                  </a:moveTo>
                  <a:lnTo>
                    <a:pt x="3136764" y="4785637"/>
                  </a:lnTo>
                  <a:lnTo>
                    <a:pt x="3134636" y="4789062"/>
                  </a:lnTo>
                  <a:lnTo>
                    <a:pt x="3134249" y="4789685"/>
                  </a:lnTo>
                  <a:lnTo>
                    <a:pt x="3131401" y="4793592"/>
                  </a:lnTo>
                  <a:lnTo>
                    <a:pt x="3132886" y="4799347"/>
                  </a:lnTo>
                  <a:lnTo>
                    <a:pt x="3142841" y="4805563"/>
                  </a:lnTo>
                  <a:lnTo>
                    <a:pt x="3144174" y="4806132"/>
                  </a:lnTo>
                  <a:lnTo>
                    <a:pt x="3144032" y="4806465"/>
                  </a:lnTo>
                  <a:lnTo>
                    <a:pt x="3148032" y="4808171"/>
                  </a:lnTo>
                  <a:lnTo>
                    <a:pt x="3152644" y="4806593"/>
                  </a:lnTo>
                  <a:lnTo>
                    <a:pt x="3154621" y="4803497"/>
                  </a:lnTo>
                  <a:lnTo>
                    <a:pt x="3155017" y="4802877"/>
                  </a:lnTo>
                  <a:lnTo>
                    <a:pt x="3157865" y="4798971"/>
                  </a:lnTo>
                  <a:lnTo>
                    <a:pt x="3156380" y="4793216"/>
                  </a:lnTo>
                  <a:lnTo>
                    <a:pt x="3146425" y="4787000"/>
                  </a:lnTo>
                  <a:lnTo>
                    <a:pt x="3142519" y="4784152"/>
                  </a:lnTo>
                  <a:close/>
                </a:path>
                <a:path w="17068800" h="9558020">
                  <a:moveTo>
                    <a:pt x="3066831" y="4735320"/>
                  </a:moveTo>
                  <a:lnTo>
                    <a:pt x="3061218" y="4736471"/>
                  </a:lnTo>
                  <a:lnTo>
                    <a:pt x="3059090" y="4739896"/>
                  </a:lnTo>
                  <a:lnTo>
                    <a:pt x="3056426" y="4744276"/>
                  </a:lnTo>
                  <a:lnTo>
                    <a:pt x="3056046" y="4744902"/>
                  </a:lnTo>
                  <a:lnTo>
                    <a:pt x="3057197" y="4750514"/>
                  </a:lnTo>
                  <a:lnTo>
                    <a:pt x="3067152" y="4756730"/>
                  </a:lnTo>
                  <a:lnTo>
                    <a:pt x="3072819" y="4759148"/>
                  </a:lnTo>
                  <a:lnTo>
                    <a:pt x="3077289" y="4757902"/>
                  </a:lnTo>
                  <a:lnTo>
                    <a:pt x="3079266" y="4754807"/>
                  </a:lnTo>
                  <a:lnTo>
                    <a:pt x="3079662" y="4754187"/>
                  </a:lnTo>
                  <a:lnTo>
                    <a:pt x="3081939" y="4750431"/>
                  </a:lnTo>
                  <a:lnTo>
                    <a:pt x="3082319" y="4749805"/>
                  </a:lnTo>
                  <a:lnTo>
                    <a:pt x="3081167" y="4744193"/>
                  </a:lnTo>
                  <a:lnTo>
                    <a:pt x="3071213" y="4737977"/>
                  </a:lnTo>
                  <a:lnTo>
                    <a:pt x="3066831" y="4735320"/>
                  </a:lnTo>
                  <a:close/>
                </a:path>
                <a:path w="17068800" h="9558020">
                  <a:moveTo>
                    <a:pt x="7932557" y="6799453"/>
                  </a:moveTo>
                  <a:lnTo>
                    <a:pt x="7927655" y="6798938"/>
                  </a:lnTo>
                  <a:lnTo>
                    <a:pt x="7920945" y="6798045"/>
                  </a:lnTo>
                  <a:lnTo>
                    <a:pt x="7916043" y="6797530"/>
                  </a:lnTo>
                  <a:lnTo>
                    <a:pt x="7911387" y="6801059"/>
                  </a:lnTo>
                  <a:lnTo>
                    <a:pt x="7910872" y="6805962"/>
                  </a:lnTo>
                  <a:lnTo>
                    <a:pt x="7910308" y="6810054"/>
                  </a:lnTo>
                  <a:lnTo>
                    <a:pt x="7912645" y="6813809"/>
                  </a:lnTo>
                  <a:lnTo>
                    <a:pt x="7916312" y="6815373"/>
                  </a:lnTo>
                  <a:lnTo>
                    <a:pt x="7916454" y="6815039"/>
                  </a:lnTo>
                  <a:lnTo>
                    <a:pt x="7918787" y="6816035"/>
                  </a:lnTo>
                  <a:lnTo>
                    <a:pt x="7925498" y="6816927"/>
                  </a:lnTo>
                  <a:lnTo>
                    <a:pt x="7930399" y="6817442"/>
                  </a:lnTo>
                  <a:lnTo>
                    <a:pt x="7935055" y="6813913"/>
                  </a:lnTo>
                  <a:lnTo>
                    <a:pt x="7936046" y="6804487"/>
                  </a:lnTo>
                  <a:lnTo>
                    <a:pt x="7936086" y="6804110"/>
                  </a:lnTo>
                  <a:lnTo>
                    <a:pt x="7932557" y="6799453"/>
                  </a:lnTo>
                  <a:close/>
                </a:path>
                <a:path w="17068800" h="9558020">
                  <a:moveTo>
                    <a:pt x="2991284" y="4686154"/>
                  </a:moveTo>
                  <a:lnTo>
                    <a:pt x="2985671" y="4687305"/>
                  </a:lnTo>
                  <a:lnTo>
                    <a:pt x="2983543" y="4690731"/>
                  </a:lnTo>
                  <a:lnTo>
                    <a:pt x="2980879" y="4695110"/>
                  </a:lnTo>
                  <a:lnTo>
                    <a:pt x="2980499" y="4695736"/>
                  </a:lnTo>
                  <a:lnTo>
                    <a:pt x="2981651" y="4701348"/>
                  </a:lnTo>
                  <a:lnTo>
                    <a:pt x="2991606" y="4707565"/>
                  </a:lnTo>
                  <a:lnTo>
                    <a:pt x="2996939" y="4709840"/>
                  </a:lnTo>
                  <a:lnTo>
                    <a:pt x="3001742" y="4708737"/>
                  </a:lnTo>
                  <a:lnTo>
                    <a:pt x="3003719" y="4705641"/>
                  </a:lnTo>
                  <a:lnTo>
                    <a:pt x="3004115" y="4705022"/>
                  </a:lnTo>
                  <a:lnTo>
                    <a:pt x="3006392" y="4701266"/>
                  </a:lnTo>
                  <a:lnTo>
                    <a:pt x="3006772" y="4700640"/>
                  </a:lnTo>
                  <a:lnTo>
                    <a:pt x="3005621" y="4695027"/>
                  </a:lnTo>
                  <a:lnTo>
                    <a:pt x="2995666" y="4688811"/>
                  </a:lnTo>
                  <a:lnTo>
                    <a:pt x="2991284" y="4686154"/>
                  </a:lnTo>
                  <a:close/>
                </a:path>
                <a:path w="17068800" h="9558020">
                  <a:moveTo>
                    <a:pt x="2916022" y="4636322"/>
                  </a:moveTo>
                  <a:lnTo>
                    <a:pt x="2910743" y="4637615"/>
                  </a:lnTo>
                  <a:lnTo>
                    <a:pt x="2907895" y="4641521"/>
                  </a:lnTo>
                  <a:lnTo>
                    <a:pt x="2905617" y="4645278"/>
                  </a:lnTo>
                  <a:lnTo>
                    <a:pt x="2905237" y="4645904"/>
                  </a:lnTo>
                  <a:lnTo>
                    <a:pt x="2906531" y="4651183"/>
                  </a:lnTo>
                  <a:lnTo>
                    <a:pt x="2910437" y="4654031"/>
                  </a:lnTo>
                  <a:lnTo>
                    <a:pt x="2916344" y="4657732"/>
                  </a:lnTo>
                  <a:lnTo>
                    <a:pt x="2921677" y="4660007"/>
                  </a:lnTo>
                  <a:lnTo>
                    <a:pt x="2926481" y="4658905"/>
                  </a:lnTo>
                  <a:lnTo>
                    <a:pt x="2928458" y="4655809"/>
                  </a:lnTo>
                  <a:lnTo>
                    <a:pt x="2928854" y="4655189"/>
                  </a:lnTo>
                  <a:lnTo>
                    <a:pt x="2931131" y="4651433"/>
                  </a:lnTo>
                  <a:lnTo>
                    <a:pt x="2931510" y="4650808"/>
                  </a:lnTo>
                  <a:lnTo>
                    <a:pt x="2930359" y="4645195"/>
                  </a:lnTo>
                  <a:lnTo>
                    <a:pt x="2920404" y="4638979"/>
                  </a:lnTo>
                  <a:lnTo>
                    <a:pt x="2916022" y="4636322"/>
                  </a:lnTo>
                  <a:close/>
                </a:path>
                <a:path w="17068800" h="9558020">
                  <a:moveTo>
                    <a:pt x="8021787" y="6809151"/>
                  </a:moveTo>
                  <a:lnTo>
                    <a:pt x="8016886" y="6808636"/>
                  </a:lnTo>
                  <a:lnTo>
                    <a:pt x="8010033" y="6808076"/>
                  </a:lnTo>
                  <a:lnTo>
                    <a:pt x="8005131" y="6807562"/>
                  </a:lnTo>
                  <a:lnTo>
                    <a:pt x="8000808" y="6811234"/>
                  </a:lnTo>
                  <a:lnTo>
                    <a:pt x="8000293" y="6816135"/>
                  </a:lnTo>
                  <a:lnTo>
                    <a:pt x="8000205" y="6820037"/>
                  </a:lnTo>
                  <a:lnTo>
                    <a:pt x="8002209" y="6823649"/>
                  </a:lnTo>
                  <a:lnTo>
                    <a:pt x="8006542" y="6825498"/>
                  </a:lnTo>
                  <a:lnTo>
                    <a:pt x="8008351" y="6825875"/>
                  </a:lnTo>
                  <a:lnTo>
                    <a:pt x="8015203" y="6826435"/>
                  </a:lnTo>
                  <a:lnTo>
                    <a:pt x="8020105" y="6826949"/>
                  </a:lnTo>
                  <a:lnTo>
                    <a:pt x="8024427" y="6823278"/>
                  </a:lnTo>
                  <a:lnTo>
                    <a:pt x="8025458" y="6813475"/>
                  </a:lnTo>
                  <a:lnTo>
                    <a:pt x="8021787" y="6809151"/>
                  </a:lnTo>
                  <a:close/>
                </a:path>
                <a:path w="17068800" h="9558020">
                  <a:moveTo>
                    <a:pt x="2841711" y="4586107"/>
                  </a:moveTo>
                  <a:lnTo>
                    <a:pt x="2836098" y="4587259"/>
                  </a:lnTo>
                  <a:lnTo>
                    <a:pt x="2833250" y="4591165"/>
                  </a:lnTo>
                  <a:lnTo>
                    <a:pt x="2830735" y="4595213"/>
                  </a:lnTo>
                  <a:lnTo>
                    <a:pt x="2831887" y="4600826"/>
                  </a:lnTo>
                  <a:lnTo>
                    <a:pt x="2835793" y="4603675"/>
                  </a:lnTo>
                  <a:lnTo>
                    <a:pt x="2841557" y="4607709"/>
                  </a:lnTo>
                  <a:lnTo>
                    <a:pt x="2846890" y="4609984"/>
                  </a:lnTo>
                  <a:lnTo>
                    <a:pt x="2851694" y="4608881"/>
                  </a:lnTo>
                  <a:lnTo>
                    <a:pt x="2854067" y="4605166"/>
                  </a:lnTo>
                  <a:lnTo>
                    <a:pt x="2856582" y="4601118"/>
                  </a:lnTo>
                  <a:lnTo>
                    <a:pt x="2855430" y="4595505"/>
                  </a:lnTo>
                  <a:lnTo>
                    <a:pt x="2851524" y="4592657"/>
                  </a:lnTo>
                  <a:lnTo>
                    <a:pt x="2845760" y="4588622"/>
                  </a:lnTo>
                  <a:lnTo>
                    <a:pt x="2841711" y="4586107"/>
                  </a:lnTo>
                  <a:close/>
                </a:path>
                <a:path w="17068800" h="9558020">
                  <a:moveTo>
                    <a:pt x="8111778" y="6817991"/>
                  </a:moveTo>
                  <a:lnTo>
                    <a:pt x="8106875" y="6817476"/>
                  </a:lnTo>
                  <a:lnTo>
                    <a:pt x="8100023" y="6816917"/>
                  </a:lnTo>
                  <a:lnTo>
                    <a:pt x="8095122" y="6816402"/>
                  </a:lnTo>
                  <a:lnTo>
                    <a:pt x="8090798" y="6820074"/>
                  </a:lnTo>
                  <a:lnTo>
                    <a:pt x="8090284" y="6824975"/>
                  </a:lnTo>
                  <a:lnTo>
                    <a:pt x="8089862" y="6828735"/>
                  </a:lnTo>
                  <a:lnTo>
                    <a:pt x="8092199" y="6832490"/>
                  </a:lnTo>
                  <a:lnTo>
                    <a:pt x="8096532" y="6834338"/>
                  </a:lnTo>
                  <a:lnTo>
                    <a:pt x="8098341" y="6834715"/>
                  </a:lnTo>
                  <a:lnTo>
                    <a:pt x="8105192" y="6835274"/>
                  </a:lnTo>
                  <a:lnTo>
                    <a:pt x="8110095" y="6835790"/>
                  </a:lnTo>
                  <a:lnTo>
                    <a:pt x="8114418" y="6832119"/>
                  </a:lnTo>
                  <a:lnTo>
                    <a:pt x="8115448" y="6822315"/>
                  </a:lnTo>
                  <a:lnTo>
                    <a:pt x="8111778" y="6817991"/>
                  </a:lnTo>
                  <a:close/>
                </a:path>
                <a:path w="17068800" h="9558020">
                  <a:moveTo>
                    <a:pt x="2767542" y="4535559"/>
                  </a:moveTo>
                  <a:lnTo>
                    <a:pt x="2761930" y="4536711"/>
                  </a:lnTo>
                  <a:lnTo>
                    <a:pt x="2756233" y="4544524"/>
                  </a:lnTo>
                  <a:lnTo>
                    <a:pt x="2757384" y="4550137"/>
                  </a:lnTo>
                  <a:lnTo>
                    <a:pt x="2761291" y="4552985"/>
                  </a:lnTo>
                  <a:lnTo>
                    <a:pt x="2767055" y="4557019"/>
                  </a:lnTo>
                  <a:lnTo>
                    <a:pt x="2768721" y="4557730"/>
                  </a:lnTo>
                  <a:lnTo>
                    <a:pt x="2768580" y="4558063"/>
                  </a:lnTo>
                  <a:lnTo>
                    <a:pt x="2772246" y="4559627"/>
                  </a:lnTo>
                  <a:lnTo>
                    <a:pt x="2777049" y="4558525"/>
                  </a:lnTo>
                  <a:lnTo>
                    <a:pt x="2779422" y="4554809"/>
                  </a:lnTo>
                  <a:lnTo>
                    <a:pt x="2782271" y="4550903"/>
                  </a:lnTo>
                  <a:lnTo>
                    <a:pt x="2781119" y="4545290"/>
                  </a:lnTo>
                  <a:lnTo>
                    <a:pt x="2777212" y="4542443"/>
                  </a:lnTo>
                  <a:lnTo>
                    <a:pt x="2771448" y="4538408"/>
                  </a:lnTo>
                  <a:lnTo>
                    <a:pt x="2767542" y="4535559"/>
                  </a:lnTo>
                  <a:close/>
                </a:path>
                <a:path w="17068800" h="9558020">
                  <a:moveTo>
                    <a:pt x="2693324" y="4484203"/>
                  </a:moveTo>
                  <a:lnTo>
                    <a:pt x="2687712" y="4485354"/>
                  </a:lnTo>
                  <a:lnTo>
                    <a:pt x="2682015" y="4493167"/>
                  </a:lnTo>
                  <a:lnTo>
                    <a:pt x="2683167" y="4498780"/>
                  </a:lnTo>
                  <a:lnTo>
                    <a:pt x="2687073" y="4501628"/>
                  </a:lnTo>
                  <a:lnTo>
                    <a:pt x="2692837" y="4505663"/>
                  </a:lnTo>
                  <a:lnTo>
                    <a:pt x="2694504" y="4506374"/>
                  </a:lnTo>
                  <a:lnTo>
                    <a:pt x="2694362" y="4506707"/>
                  </a:lnTo>
                  <a:lnTo>
                    <a:pt x="2698028" y="4508270"/>
                  </a:lnTo>
                  <a:lnTo>
                    <a:pt x="2702831" y="4507168"/>
                  </a:lnTo>
                  <a:lnTo>
                    <a:pt x="2705204" y="4503453"/>
                  </a:lnTo>
                  <a:lnTo>
                    <a:pt x="2708053" y="4499546"/>
                  </a:lnTo>
                  <a:lnTo>
                    <a:pt x="2706901" y="4493934"/>
                  </a:lnTo>
                  <a:lnTo>
                    <a:pt x="2702995" y="4491085"/>
                  </a:lnTo>
                  <a:lnTo>
                    <a:pt x="2697231" y="4487051"/>
                  </a:lnTo>
                  <a:lnTo>
                    <a:pt x="2693324" y="4484203"/>
                  </a:lnTo>
                  <a:close/>
                </a:path>
                <a:path w="17068800" h="9558020">
                  <a:moveTo>
                    <a:pt x="8201193" y="6825405"/>
                  </a:moveTo>
                  <a:lnTo>
                    <a:pt x="8196291" y="6824890"/>
                  </a:lnTo>
                  <a:lnTo>
                    <a:pt x="8189439" y="6824330"/>
                  </a:lnTo>
                  <a:lnTo>
                    <a:pt x="8184537" y="6823815"/>
                  </a:lnTo>
                  <a:lnTo>
                    <a:pt x="8180548" y="6827629"/>
                  </a:lnTo>
                  <a:lnTo>
                    <a:pt x="8180034" y="6832531"/>
                  </a:lnTo>
                  <a:lnTo>
                    <a:pt x="8179469" y="6836623"/>
                  </a:lnTo>
                  <a:lnTo>
                    <a:pt x="8181949" y="6840045"/>
                  </a:lnTo>
                  <a:lnTo>
                    <a:pt x="8185282" y="6841467"/>
                  </a:lnTo>
                  <a:lnTo>
                    <a:pt x="8185424" y="6841134"/>
                  </a:lnTo>
                  <a:lnTo>
                    <a:pt x="8186424" y="6841560"/>
                  </a:lnTo>
                  <a:lnTo>
                    <a:pt x="8188233" y="6841938"/>
                  </a:lnTo>
                  <a:lnTo>
                    <a:pt x="8195085" y="6842497"/>
                  </a:lnTo>
                  <a:lnTo>
                    <a:pt x="8199987" y="6843012"/>
                  </a:lnTo>
                  <a:lnTo>
                    <a:pt x="8203978" y="6839200"/>
                  </a:lnTo>
                  <a:lnTo>
                    <a:pt x="8205009" y="6829396"/>
                  </a:lnTo>
                  <a:lnTo>
                    <a:pt x="8201193" y="6825405"/>
                  </a:lnTo>
                  <a:close/>
                </a:path>
                <a:path w="17068800" h="9558020">
                  <a:moveTo>
                    <a:pt x="2619724" y="4432322"/>
                  </a:moveTo>
                  <a:lnTo>
                    <a:pt x="2614112" y="4433473"/>
                  </a:lnTo>
                  <a:lnTo>
                    <a:pt x="2608415" y="4441286"/>
                  </a:lnTo>
                  <a:lnTo>
                    <a:pt x="2609566" y="4446899"/>
                  </a:lnTo>
                  <a:lnTo>
                    <a:pt x="2613473" y="4449747"/>
                  </a:lnTo>
                  <a:lnTo>
                    <a:pt x="2619237" y="4453781"/>
                  </a:lnTo>
                  <a:lnTo>
                    <a:pt x="2624237" y="4455914"/>
                  </a:lnTo>
                  <a:lnTo>
                    <a:pt x="2628898" y="4455145"/>
                  </a:lnTo>
                  <a:lnTo>
                    <a:pt x="2631271" y="4451430"/>
                  </a:lnTo>
                  <a:lnTo>
                    <a:pt x="2634119" y="4447523"/>
                  </a:lnTo>
                  <a:lnTo>
                    <a:pt x="2632968" y="4441911"/>
                  </a:lnTo>
                  <a:lnTo>
                    <a:pt x="2619724" y="4432322"/>
                  </a:lnTo>
                  <a:close/>
                </a:path>
                <a:path w="17068800" h="9558020">
                  <a:moveTo>
                    <a:pt x="8290988" y="6831010"/>
                  </a:moveTo>
                  <a:lnTo>
                    <a:pt x="8285945" y="6830829"/>
                  </a:lnTo>
                  <a:lnTo>
                    <a:pt x="8279092" y="6830269"/>
                  </a:lnTo>
                  <a:lnTo>
                    <a:pt x="8274049" y="6830088"/>
                  </a:lnTo>
                  <a:lnTo>
                    <a:pt x="8269724" y="6833758"/>
                  </a:lnTo>
                  <a:lnTo>
                    <a:pt x="8269543" y="6838802"/>
                  </a:lnTo>
                  <a:lnTo>
                    <a:pt x="8269162" y="6842186"/>
                  </a:lnTo>
                  <a:lnTo>
                    <a:pt x="8289972" y="6849093"/>
                  </a:lnTo>
                  <a:lnTo>
                    <a:pt x="8294296" y="6845422"/>
                  </a:lnTo>
                  <a:lnTo>
                    <a:pt x="8294660" y="6835334"/>
                  </a:lnTo>
                  <a:lnTo>
                    <a:pt x="8290988" y="6831010"/>
                  </a:lnTo>
                  <a:close/>
                </a:path>
                <a:path w="17068800" h="9558020">
                  <a:moveTo>
                    <a:pt x="2546933" y="4380392"/>
                  </a:moveTo>
                  <a:lnTo>
                    <a:pt x="2541320" y="4381543"/>
                  </a:lnTo>
                  <a:lnTo>
                    <a:pt x="2535624" y="4389356"/>
                  </a:lnTo>
                  <a:lnTo>
                    <a:pt x="2536775" y="4394969"/>
                  </a:lnTo>
                  <a:lnTo>
                    <a:pt x="2546112" y="4401709"/>
                  </a:lnTo>
                  <a:lnTo>
                    <a:pt x="2551445" y="4403984"/>
                  </a:lnTo>
                  <a:lnTo>
                    <a:pt x="2555916" y="4402739"/>
                  </a:lnTo>
                  <a:lnTo>
                    <a:pt x="2558480" y="4399500"/>
                  </a:lnTo>
                  <a:lnTo>
                    <a:pt x="2561328" y="4395593"/>
                  </a:lnTo>
                  <a:lnTo>
                    <a:pt x="2560176" y="4389981"/>
                  </a:lnTo>
                  <a:lnTo>
                    <a:pt x="2546933" y="4380392"/>
                  </a:lnTo>
                  <a:close/>
                </a:path>
                <a:path w="17068800" h="9558020">
                  <a:moveTo>
                    <a:pt x="2474043" y="4326844"/>
                  </a:moveTo>
                  <a:lnTo>
                    <a:pt x="2468431" y="4327996"/>
                  </a:lnTo>
                  <a:lnTo>
                    <a:pt x="2465583" y="4331902"/>
                  </a:lnTo>
                  <a:lnTo>
                    <a:pt x="2462259" y="4336000"/>
                  </a:lnTo>
                  <a:lnTo>
                    <a:pt x="2463413" y="4341614"/>
                  </a:lnTo>
                  <a:lnTo>
                    <a:pt x="2472748" y="4348353"/>
                  </a:lnTo>
                  <a:lnTo>
                    <a:pt x="2474748" y="4349206"/>
                  </a:lnTo>
                  <a:lnTo>
                    <a:pt x="2474606" y="4349539"/>
                  </a:lnTo>
                  <a:lnTo>
                    <a:pt x="2478272" y="4351103"/>
                  </a:lnTo>
                  <a:lnTo>
                    <a:pt x="2482742" y="4349859"/>
                  </a:lnTo>
                  <a:lnTo>
                    <a:pt x="2485306" y="4346619"/>
                  </a:lnTo>
                  <a:lnTo>
                    <a:pt x="2488630" y="4342521"/>
                  </a:lnTo>
                  <a:lnTo>
                    <a:pt x="2487478" y="4336909"/>
                  </a:lnTo>
                  <a:lnTo>
                    <a:pt x="2478141" y="4330168"/>
                  </a:lnTo>
                  <a:lnTo>
                    <a:pt x="2474043" y="4326844"/>
                  </a:lnTo>
                  <a:close/>
                </a:path>
                <a:path w="17068800" h="9558020">
                  <a:moveTo>
                    <a:pt x="8380686" y="6834998"/>
                  </a:moveTo>
                  <a:lnTo>
                    <a:pt x="8368647" y="6834590"/>
                  </a:lnTo>
                  <a:lnTo>
                    <a:pt x="8363936" y="6834551"/>
                  </a:lnTo>
                  <a:lnTo>
                    <a:pt x="8359612" y="6838221"/>
                  </a:lnTo>
                  <a:lnTo>
                    <a:pt x="8359430" y="6843265"/>
                  </a:lnTo>
                  <a:lnTo>
                    <a:pt x="8359342" y="6847167"/>
                  </a:lnTo>
                  <a:lnTo>
                    <a:pt x="8361488" y="6850446"/>
                  </a:lnTo>
                  <a:lnTo>
                    <a:pt x="8365821" y="6852294"/>
                  </a:lnTo>
                  <a:lnTo>
                    <a:pt x="8368106" y="6852481"/>
                  </a:lnTo>
                  <a:lnTo>
                    <a:pt x="8375101" y="6852707"/>
                  </a:lnTo>
                  <a:lnTo>
                    <a:pt x="8379811" y="6852747"/>
                  </a:lnTo>
                  <a:lnTo>
                    <a:pt x="8384135" y="6849076"/>
                  </a:lnTo>
                  <a:lnTo>
                    <a:pt x="8384317" y="6844032"/>
                  </a:lnTo>
                  <a:lnTo>
                    <a:pt x="8384356" y="6839321"/>
                  </a:lnTo>
                  <a:lnTo>
                    <a:pt x="8380686" y="6834998"/>
                  </a:lnTo>
                  <a:close/>
                </a:path>
                <a:path w="17068800" h="9558020">
                  <a:moveTo>
                    <a:pt x="2402012" y="4274057"/>
                  </a:moveTo>
                  <a:lnTo>
                    <a:pt x="2396209" y="4274732"/>
                  </a:lnTo>
                  <a:lnTo>
                    <a:pt x="2390512" y="4282545"/>
                  </a:lnTo>
                  <a:lnTo>
                    <a:pt x="2391188" y="4288349"/>
                  </a:lnTo>
                  <a:lnTo>
                    <a:pt x="2400525" y="4295090"/>
                  </a:lnTo>
                  <a:lnTo>
                    <a:pt x="2402525" y="4295943"/>
                  </a:lnTo>
                  <a:lnTo>
                    <a:pt x="2402383" y="4296276"/>
                  </a:lnTo>
                  <a:lnTo>
                    <a:pt x="2406049" y="4297840"/>
                  </a:lnTo>
                  <a:lnTo>
                    <a:pt x="2410519" y="4296595"/>
                  </a:lnTo>
                  <a:lnTo>
                    <a:pt x="2413083" y="4293355"/>
                  </a:lnTo>
                  <a:lnTo>
                    <a:pt x="2415931" y="4289449"/>
                  </a:lnTo>
                  <a:lnTo>
                    <a:pt x="2415256" y="4283645"/>
                  </a:lnTo>
                  <a:lnTo>
                    <a:pt x="2402012" y="4274057"/>
                  </a:lnTo>
                  <a:close/>
                </a:path>
                <a:path w="17068800" h="9558020">
                  <a:moveTo>
                    <a:pt x="8470666" y="6838319"/>
                  </a:moveTo>
                  <a:lnTo>
                    <a:pt x="8453584" y="6837730"/>
                  </a:lnTo>
                  <a:lnTo>
                    <a:pt x="8449593" y="6841542"/>
                  </a:lnTo>
                  <a:lnTo>
                    <a:pt x="8449412" y="6846586"/>
                  </a:lnTo>
                  <a:lnTo>
                    <a:pt x="8449323" y="6850488"/>
                  </a:lnTo>
                  <a:lnTo>
                    <a:pt x="8451469" y="6853768"/>
                  </a:lnTo>
                  <a:lnTo>
                    <a:pt x="8455802" y="6855616"/>
                  </a:lnTo>
                  <a:lnTo>
                    <a:pt x="8458087" y="6855802"/>
                  </a:lnTo>
                  <a:lnTo>
                    <a:pt x="8470125" y="6856210"/>
                  </a:lnTo>
                  <a:lnTo>
                    <a:pt x="8474116" y="6852397"/>
                  </a:lnTo>
                  <a:lnTo>
                    <a:pt x="8474480" y="6842310"/>
                  </a:lnTo>
                  <a:lnTo>
                    <a:pt x="8470666" y="6838319"/>
                  </a:lnTo>
                  <a:close/>
                </a:path>
                <a:path w="17068800" h="9558020">
                  <a:moveTo>
                    <a:pt x="2329883" y="4219651"/>
                  </a:moveTo>
                  <a:lnTo>
                    <a:pt x="2324079" y="4220328"/>
                  </a:lnTo>
                  <a:lnTo>
                    <a:pt x="2318383" y="4228141"/>
                  </a:lnTo>
                  <a:lnTo>
                    <a:pt x="2319058" y="4233944"/>
                  </a:lnTo>
                  <a:lnTo>
                    <a:pt x="2322965" y="4236792"/>
                  </a:lnTo>
                  <a:lnTo>
                    <a:pt x="2328253" y="4241018"/>
                  </a:lnTo>
                  <a:lnTo>
                    <a:pt x="2330253" y="4241871"/>
                  </a:lnTo>
                  <a:lnTo>
                    <a:pt x="2330111" y="4242204"/>
                  </a:lnTo>
                  <a:lnTo>
                    <a:pt x="2333777" y="4243768"/>
                  </a:lnTo>
                  <a:lnTo>
                    <a:pt x="2338248" y="4242524"/>
                  </a:lnTo>
                  <a:lnTo>
                    <a:pt x="2340812" y="4239283"/>
                  </a:lnTo>
                  <a:lnTo>
                    <a:pt x="2343660" y="4235377"/>
                  </a:lnTo>
                  <a:lnTo>
                    <a:pt x="2342984" y="4229573"/>
                  </a:lnTo>
                  <a:lnTo>
                    <a:pt x="2339080" y="4226727"/>
                  </a:lnTo>
                  <a:lnTo>
                    <a:pt x="2333789" y="4222499"/>
                  </a:lnTo>
                  <a:lnTo>
                    <a:pt x="2329883" y="4219651"/>
                  </a:lnTo>
                  <a:close/>
                </a:path>
                <a:path w="17068800" h="9558020">
                  <a:moveTo>
                    <a:pt x="2258371" y="4164722"/>
                  </a:moveTo>
                  <a:lnTo>
                    <a:pt x="2252567" y="4165398"/>
                  </a:lnTo>
                  <a:lnTo>
                    <a:pt x="2246871" y="4173210"/>
                  </a:lnTo>
                  <a:lnTo>
                    <a:pt x="2247547" y="4179014"/>
                  </a:lnTo>
                  <a:lnTo>
                    <a:pt x="2251453" y="4181862"/>
                  </a:lnTo>
                  <a:lnTo>
                    <a:pt x="2256742" y="4186088"/>
                  </a:lnTo>
                  <a:lnTo>
                    <a:pt x="2262408" y="4188505"/>
                  </a:lnTo>
                  <a:lnTo>
                    <a:pt x="2266736" y="4187594"/>
                  </a:lnTo>
                  <a:lnTo>
                    <a:pt x="2269300" y="4184354"/>
                  </a:lnTo>
                  <a:lnTo>
                    <a:pt x="2272148" y="4180448"/>
                  </a:lnTo>
                  <a:lnTo>
                    <a:pt x="2271472" y="4174644"/>
                  </a:lnTo>
                  <a:lnTo>
                    <a:pt x="2267566" y="4171796"/>
                  </a:lnTo>
                  <a:lnTo>
                    <a:pt x="2262277" y="4167570"/>
                  </a:lnTo>
                  <a:lnTo>
                    <a:pt x="2258371" y="4164722"/>
                  </a:lnTo>
                  <a:close/>
                </a:path>
                <a:path w="17068800" h="9558020">
                  <a:moveTo>
                    <a:pt x="8559739" y="6840071"/>
                  </a:moveTo>
                  <a:lnTo>
                    <a:pt x="8554695" y="6839889"/>
                  </a:lnTo>
                  <a:lnTo>
                    <a:pt x="8548035" y="6839806"/>
                  </a:lnTo>
                  <a:lnTo>
                    <a:pt x="8542991" y="6839624"/>
                  </a:lnTo>
                  <a:lnTo>
                    <a:pt x="8539334" y="6843579"/>
                  </a:lnTo>
                  <a:lnTo>
                    <a:pt x="8539152" y="6848623"/>
                  </a:lnTo>
                  <a:lnTo>
                    <a:pt x="8539206" y="6852191"/>
                  </a:lnTo>
                  <a:lnTo>
                    <a:pt x="8541351" y="6855471"/>
                  </a:lnTo>
                  <a:lnTo>
                    <a:pt x="8545353" y="6857178"/>
                  </a:lnTo>
                  <a:lnTo>
                    <a:pt x="8547635" y="6857363"/>
                  </a:lnTo>
                  <a:lnTo>
                    <a:pt x="8559674" y="6857771"/>
                  </a:lnTo>
                  <a:lnTo>
                    <a:pt x="8563331" y="6853816"/>
                  </a:lnTo>
                  <a:lnTo>
                    <a:pt x="8563695" y="6843728"/>
                  </a:lnTo>
                  <a:lnTo>
                    <a:pt x="8559739" y="6840071"/>
                  </a:lnTo>
                  <a:close/>
                </a:path>
                <a:path w="17068800" h="9558020">
                  <a:moveTo>
                    <a:pt x="2187668" y="4109743"/>
                  </a:moveTo>
                  <a:lnTo>
                    <a:pt x="2182197" y="4110561"/>
                  </a:lnTo>
                  <a:lnTo>
                    <a:pt x="2175834" y="4118090"/>
                  </a:lnTo>
                  <a:lnTo>
                    <a:pt x="2176652" y="4123560"/>
                  </a:lnTo>
                  <a:lnTo>
                    <a:pt x="2180417" y="4126741"/>
                  </a:lnTo>
                  <a:lnTo>
                    <a:pt x="2185705" y="4130967"/>
                  </a:lnTo>
                  <a:lnTo>
                    <a:pt x="2187705" y="4131820"/>
                  </a:lnTo>
                  <a:lnTo>
                    <a:pt x="2187562" y="4132154"/>
                  </a:lnTo>
                  <a:lnTo>
                    <a:pt x="2191229" y="4133718"/>
                  </a:lnTo>
                  <a:lnTo>
                    <a:pt x="2195558" y="4132806"/>
                  </a:lnTo>
                  <a:lnTo>
                    <a:pt x="2198121" y="4129566"/>
                  </a:lnTo>
                  <a:lnTo>
                    <a:pt x="2201303" y="4125802"/>
                  </a:lnTo>
                  <a:lnTo>
                    <a:pt x="2200485" y="4120331"/>
                  </a:lnTo>
                  <a:lnTo>
                    <a:pt x="2196721" y="4117150"/>
                  </a:lnTo>
                  <a:lnTo>
                    <a:pt x="2191432" y="4112925"/>
                  </a:lnTo>
                  <a:lnTo>
                    <a:pt x="2187668" y="4109743"/>
                  </a:lnTo>
                  <a:close/>
                </a:path>
                <a:path w="17068800" h="9558020">
                  <a:moveTo>
                    <a:pt x="8649717" y="6840633"/>
                  </a:moveTo>
                  <a:lnTo>
                    <a:pt x="8644673" y="6840451"/>
                  </a:lnTo>
                  <a:lnTo>
                    <a:pt x="8638010" y="6840367"/>
                  </a:lnTo>
                  <a:lnTo>
                    <a:pt x="8632966" y="6840184"/>
                  </a:lnTo>
                  <a:lnTo>
                    <a:pt x="8629308" y="6844140"/>
                  </a:lnTo>
                  <a:lnTo>
                    <a:pt x="8629127" y="6849184"/>
                  </a:lnTo>
                  <a:lnTo>
                    <a:pt x="8629181" y="6852753"/>
                  </a:lnTo>
                  <a:lnTo>
                    <a:pt x="8631329" y="6856033"/>
                  </a:lnTo>
                  <a:lnTo>
                    <a:pt x="8635662" y="6857881"/>
                  </a:lnTo>
                  <a:lnTo>
                    <a:pt x="8637945" y="6858067"/>
                  </a:lnTo>
                  <a:lnTo>
                    <a:pt x="8644608" y="6858151"/>
                  </a:lnTo>
                  <a:lnTo>
                    <a:pt x="8649652" y="6858333"/>
                  </a:lnTo>
                  <a:lnTo>
                    <a:pt x="8653309" y="6854378"/>
                  </a:lnTo>
                  <a:lnTo>
                    <a:pt x="8653672" y="6844290"/>
                  </a:lnTo>
                  <a:lnTo>
                    <a:pt x="8649717" y="6840633"/>
                  </a:lnTo>
                  <a:close/>
                </a:path>
                <a:path w="17068800" h="9558020">
                  <a:moveTo>
                    <a:pt x="2116725" y="4053480"/>
                  </a:moveTo>
                  <a:lnTo>
                    <a:pt x="2111254" y="4054298"/>
                  </a:lnTo>
                  <a:lnTo>
                    <a:pt x="2104891" y="4061827"/>
                  </a:lnTo>
                  <a:lnTo>
                    <a:pt x="2105709" y="4067297"/>
                  </a:lnTo>
                  <a:lnTo>
                    <a:pt x="2109474" y="4070479"/>
                  </a:lnTo>
                  <a:lnTo>
                    <a:pt x="2114763" y="4074704"/>
                  </a:lnTo>
                  <a:lnTo>
                    <a:pt x="2117095" y="4075699"/>
                  </a:lnTo>
                  <a:lnTo>
                    <a:pt x="2116620" y="4075891"/>
                  </a:lnTo>
                  <a:lnTo>
                    <a:pt x="2120286" y="4077455"/>
                  </a:lnTo>
                  <a:lnTo>
                    <a:pt x="2124615" y="4076543"/>
                  </a:lnTo>
                  <a:lnTo>
                    <a:pt x="2127178" y="4073303"/>
                  </a:lnTo>
                  <a:lnTo>
                    <a:pt x="2130360" y="4069539"/>
                  </a:lnTo>
                  <a:lnTo>
                    <a:pt x="2129542" y="4064068"/>
                  </a:lnTo>
                  <a:lnTo>
                    <a:pt x="2125777" y="4060887"/>
                  </a:lnTo>
                  <a:lnTo>
                    <a:pt x="2120489" y="4056661"/>
                  </a:lnTo>
                  <a:lnTo>
                    <a:pt x="2116725" y="4053480"/>
                  </a:lnTo>
                  <a:close/>
                </a:path>
                <a:path w="17068800" h="9558020">
                  <a:moveTo>
                    <a:pt x="2046875" y="3996502"/>
                  </a:moveTo>
                  <a:lnTo>
                    <a:pt x="2041404" y="3997320"/>
                  </a:lnTo>
                  <a:lnTo>
                    <a:pt x="2038223" y="4001084"/>
                  </a:lnTo>
                  <a:lnTo>
                    <a:pt x="2034899" y="4005181"/>
                  </a:lnTo>
                  <a:lnTo>
                    <a:pt x="2035717" y="4010652"/>
                  </a:lnTo>
                  <a:lnTo>
                    <a:pt x="2039482" y="4013833"/>
                  </a:lnTo>
                  <a:lnTo>
                    <a:pt x="2044770" y="4018059"/>
                  </a:lnTo>
                  <a:lnTo>
                    <a:pt x="2047103" y="4019054"/>
                  </a:lnTo>
                  <a:lnTo>
                    <a:pt x="2046961" y="4019388"/>
                  </a:lnTo>
                  <a:lnTo>
                    <a:pt x="2050627" y="4020951"/>
                  </a:lnTo>
                  <a:lnTo>
                    <a:pt x="2054956" y="4020040"/>
                  </a:lnTo>
                  <a:lnTo>
                    <a:pt x="2057520" y="4016800"/>
                  </a:lnTo>
                  <a:lnTo>
                    <a:pt x="2060843" y="4012703"/>
                  </a:lnTo>
                  <a:lnTo>
                    <a:pt x="2060025" y="4007232"/>
                  </a:lnTo>
                  <a:lnTo>
                    <a:pt x="2056261" y="4004051"/>
                  </a:lnTo>
                  <a:lnTo>
                    <a:pt x="2046875" y="3996502"/>
                  </a:lnTo>
                  <a:close/>
                </a:path>
                <a:path w="17068800" h="9558020">
                  <a:moveTo>
                    <a:pt x="8739687" y="6838434"/>
                  </a:moveTo>
                  <a:lnTo>
                    <a:pt x="8734834" y="6838727"/>
                  </a:lnTo>
                  <a:lnTo>
                    <a:pt x="8728031" y="6838977"/>
                  </a:lnTo>
                  <a:lnTo>
                    <a:pt x="8723179" y="6839271"/>
                  </a:lnTo>
                  <a:lnTo>
                    <a:pt x="8719046" y="6843418"/>
                  </a:lnTo>
                  <a:lnTo>
                    <a:pt x="8719584" y="6852314"/>
                  </a:lnTo>
                  <a:lnTo>
                    <a:pt x="8721872" y="6855260"/>
                  </a:lnTo>
                  <a:lnTo>
                    <a:pt x="8724873" y="6856539"/>
                  </a:lnTo>
                  <a:lnTo>
                    <a:pt x="8725015" y="6856207"/>
                  </a:lnTo>
                  <a:lnTo>
                    <a:pt x="8726015" y="6856633"/>
                  </a:lnTo>
                  <a:lnTo>
                    <a:pt x="8728633" y="6856962"/>
                  </a:lnTo>
                  <a:lnTo>
                    <a:pt x="8735436" y="6856712"/>
                  </a:lnTo>
                  <a:lnTo>
                    <a:pt x="8740289" y="6856418"/>
                  </a:lnTo>
                  <a:lnTo>
                    <a:pt x="8744422" y="6852272"/>
                  </a:lnTo>
                  <a:lnTo>
                    <a:pt x="8743833" y="6842566"/>
                  </a:lnTo>
                  <a:lnTo>
                    <a:pt x="8739687" y="6838434"/>
                  </a:lnTo>
                  <a:close/>
                </a:path>
                <a:path w="17068800" h="9558020">
                  <a:moveTo>
                    <a:pt x="1977834" y="3939473"/>
                  </a:moveTo>
                  <a:lnTo>
                    <a:pt x="1971839" y="3939674"/>
                  </a:lnTo>
                  <a:lnTo>
                    <a:pt x="1966142" y="3947487"/>
                  </a:lnTo>
                  <a:lnTo>
                    <a:pt x="1966484" y="3953149"/>
                  </a:lnTo>
                  <a:lnTo>
                    <a:pt x="1970249" y="3956330"/>
                  </a:lnTo>
                  <a:lnTo>
                    <a:pt x="1975538" y="3960556"/>
                  </a:lnTo>
                  <a:lnTo>
                    <a:pt x="1976062" y="3961174"/>
                  </a:lnTo>
                  <a:lnTo>
                    <a:pt x="1981394" y="3963449"/>
                  </a:lnTo>
                  <a:lnTo>
                    <a:pt x="1985723" y="3962537"/>
                  </a:lnTo>
                  <a:lnTo>
                    <a:pt x="1988288" y="3959297"/>
                  </a:lnTo>
                  <a:lnTo>
                    <a:pt x="1991136" y="3955390"/>
                  </a:lnTo>
                  <a:lnTo>
                    <a:pt x="1990793" y="3949729"/>
                  </a:lnTo>
                  <a:lnTo>
                    <a:pt x="1987029" y="3946548"/>
                  </a:lnTo>
                  <a:lnTo>
                    <a:pt x="1981740" y="3942322"/>
                  </a:lnTo>
                  <a:lnTo>
                    <a:pt x="1977834" y="3939473"/>
                  </a:lnTo>
                  <a:close/>
                </a:path>
                <a:path w="17068800" h="9558020">
                  <a:moveTo>
                    <a:pt x="8829850" y="6836711"/>
                  </a:moveTo>
                  <a:lnTo>
                    <a:pt x="8824997" y="6837005"/>
                  </a:lnTo>
                  <a:lnTo>
                    <a:pt x="8818194" y="6837254"/>
                  </a:lnTo>
                  <a:lnTo>
                    <a:pt x="8813342" y="6837548"/>
                  </a:lnTo>
                  <a:lnTo>
                    <a:pt x="8809209" y="6841694"/>
                  </a:lnTo>
                  <a:lnTo>
                    <a:pt x="8809503" y="6846547"/>
                  </a:lnTo>
                  <a:lnTo>
                    <a:pt x="8809557" y="6850116"/>
                  </a:lnTo>
                  <a:lnTo>
                    <a:pt x="8811844" y="6853061"/>
                  </a:lnTo>
                  <a:lnTo>
                    <a:pt x="8816178" y="6854910"/>
                  </a:lnTo>
                  <a:lnTo>
                    <a:pt x="8818795" y="6855238"/>
                  </a:lnTo>
                  <a:lnTo>
                    <a:pt x="8825599" y="6854989"/>
                  </a:lnTo>
                  <a:lnTo>
                    <a:pt x="8830452" y="6854695"/>
                  </a:lnTo>
                  <a:lnTo>
                    <a:pt x="8834585" y="6850549"/>
                  </a:lnTo>
                  <a:lnTo>
                    <a:pt x="8833998" y="6840844"/>
                  </a:lnTo>
                  <a:lnTo>
                    <a:pt x="8829850" y="6836711"/>
                  </a:lnTo>
                  <a:close/>
                </a:path>
                <a:path w="17068800" h="9558020">
                  <a:moveTo>
                    <a:pt x="1909219" y="3881447"/>
                  </a:moveTo>
                  <a:lnTo>
                    <a:pt x="1903558" y="3881789"/>
                  </a:lnTo>
                  <a:lnTo>
                    <a:pt x="1897194" y="3889317"/>
                  </a:lnTo>
                  <a:lnTo>
                    <a:pt x="1897537" y="3894979"/>
                  </a:lnTo>
                  <a:lnTo>
                    <a:pt x="1901302" y="3898161"/>
                  </a:lnTo>
                  <a:lnTo>
                    <a:pt x="1906448" y="3902720"/>
                  </a:lnTo>
                  <a:lnTo>
                    <a:pt x="1906972" y="3903338"/>
                  </a:lnTo>
                  <a:lnTo>
                    <a:pt x="1912305" y="3905613"/>
                  </a:lnTo>
                  <a:lnTo>
                    <a:pt x="1916491" y="3905034"/>
                  </a:lnTo>
                  <a:lnTo>
                    <a:pt x="1919055" y="3901795"/>
                  </a:lnTo>
                  <a:lnTo>
                    <a:pt x="1922237" y="3898030"/>
                  </a:lnTo>
                  <a:lnTo>
                    <a:pt x="1921894" y="3892369"/>
                  </a:lnTo>
                  <a:lnTo>
                    <a:pt x="1918130" y="3889187"/>
                  </a:lnTo>
                  <a:lnTo>
                    <a:pt x="1912983" y="3884628"/>
                  </a:lnTo>
                  <a:lnTo>
                    <a:pt x="1909219" y="3881447"/>
                  </a:lnTo>
                  <a:close/>
                </a:path>
                <a:path w="17068800" h="9558020">
                  <a:moveTo>
                    <a:pt x="1840555" y="3822610"/>
                  </a:moveTo>
                  <a:lnTo>
                    <a:pt x="1834894" y="3822953"/>
                  </a:lnTo>
                  <a:lnTo>
                    <a:pt x="1828531" y="3830481"/>
                  </a:lnTo>
                  <a:lnTo>
                    <a:pt x="1828874" y="3836143"/>
                  </a:lnTo>
                  <a:lnTo>
                    <a:pt x="1832638" y="3839324"/>
                  </a:lnTo>
                  <a:lnTo>
                    <a:pt x="1838641" y="3844644"/>
                  </a:lnTo>
                  <a:lnTo>
                    <a:pt x="1843640" y="3846776"/>
                  </a:lnTo>
                  <a:lnTo>
                    <a:pt x="1847970" y="3845865"/>
                  </a:lnTo>
                  <a:lnTo>
                    <a:pt x="1850392" y="3842958"/>
                  </a:lnTo>
                  <a:lnTo>
                    <a:pt x="1853573" y="3839194"/>
                  </a:lnTo>
                  <a:lnTo>
                    <a:pt x="1853230" y="3833533"/>
                  </a:lnTo>
                  <a:lnTo>
                    <a:pt x="1849466" y="3830351"/>
                  </a:lnTo>
                  <a:lnTo>
                    <a:pt x="1844319" y="3825792"/>
                  </a:lnTo>
                  <a:lnTo>
                    <a:pt x="1840555" y="3822610"/>
                  </a:lnTo>
                  <a:close/>
                </a:path>
                <a:path w="17068800" h="9558020">
                  <a:moveTo>
                    <a:pt x="8919390" y="6832753"/>
                  </a:moveTo>
                  <a:lnTo>
                    <a:pt x="8914535" y="6833046"/>
                  </a:lnTo>
                  <a:lnTo>
                    <a:pt x="8907734" y="6833296"/>
                  </a:lnTo>
                  <a:lnTo>
                    <a:pt x="8903214" y="6833732"/>
                  </a:lnTo>
                  <a:lnTo>
                    <a:pt x="8899082" y="6837878"/>
                  </a:lnTo>
                  <a:lnTo>
                    <a:pt x="8899376" y="6842731"/>
                  </a:lnTo>
                  <a:lnTo>
                    <a:pt x="8899430" y="6846300"/>
                  </a:lnTo>
                  <a:lnTo>
                    <a:pt x="8901718" y="6849245"/>
                  </a:lnTo>
                  <a:lnTo>
                    <a:pt x="8904718" y="6850525"/>
                  </a:lnTo>
                  <a:lnTo>
                    <a:pt x="8904860" y="6850192"/>
                  </a:lnTo>
                  <a:lnTo>
                    <a:pt x="8906192" y="6850760"/>
                  </a:lnTo>
                  <a:lnTo>
                    <a:pt x="8908811" y="6851089"/>
                  </a:lnTo>
                  <a:lnTo>
                    <a:pt x="8915615" y="6850840"/>
                  </a:lnTo>
                  <a:lnTo>
                    <a:pt x="8920134" y="6850404"/>
                  </a:lnTo>
                  <a:lnTo>
                    <a:pt x="8924266" y="6846257"/>
                  </a:lnTo>
                  <a:lnTo>
                    <a:pt x="8923973" y="6841405"/>
                  </a:lnTo>
                  <a:lnTo>
                    <a:pt x="8923536" y="6836886"/>
                  </a:lnTo>
                  <a:lnTo>
                    <a:pt x="8919390" y="6832753"/>
                  </a:lnTo>
                  <a:close/>
                </a:path>
                <a:path w="17068800" h="9558020">
                  <a:moveTo>
                    <a:pt x="1772843" y="3763392"/>
                  </a:moveTo>
                  <a:lnTo>
                    <a:pt x="1767181" y="3763735"/>
                  </a:lnTo>
                  <a:lnTo>
                    <a:pt x="1760818" y="3771263"/>
                  </a:lnTo>
                  <a:lnTo>
                    <a:pt x="1761161" y="3776925"/>
                  </a:lnTo>
                  <a:lnTo>
                    <a:pt x="1764925" y="3780106"/>
                  </a:lnTo>
                  <a:lnTo>
                    <a:pt x="1770930" y="3785425"/>
                  </a:lnTo>
                  <a:lnTo>
                    <a:pt x="1775929" y="3787557"/>
                  </a:lnTo>
                  <a:lnTo>
                    <a:pt x="1780258" y="3786646"/>
                  </a:lnTo>
                  <a:lnTo>
                    <a:pt x="1782679" y="3783740"/>
                  </a:lnTo>
                  <a:lnTo>
                    <a:pt x="1785861" y="3779976"/>
                  </a:lnTo>
                  <a:lnTo>
                    <a:pt x="1785518" y="3774314"/>
                  </a:lnTo>
                  <a:lnTo>
                    <a:pt x="1781753" y="3771132"/>
                  </a:lnTo>
                  <a:lnTo>
                    <a:pt x="1776607" y="3766574"/>
                  </a:lnTo>
                  <a:lnTo>
                    <a:pt x="1772843" y="3763392"/>
                  </a:lnTo>
                  <a:close/>
                </a:path>
                <a:path w="17068800" h="9558020">
                  <a:moveTo>
                    <a:pt x="9009500" y="6827462"/>
                  </a:moveTo>
                  <a:lnTo>
                    <a:pt x="9004647" y="6827755"/>
                  </a:lnTo>
                  <a:lnTo>
                    <a:pt x="8997700" y="6828337"/>
                  </a:lnTo>
                  <a:lnTo>
                    <a:pt x="8992847" y="6828631"/>
                  </a:lnTo>
                  <a:lnTo>
                    <a:pt x="8989049" y="6832921"/>
                  </a:lnTo>
                  <a:lnTo>
                    <a:pt x="8989342" y="6837773"/>
                  </a:lnTo>
                  <a:lnTo>
                    <a:pt x="8989396" y="6841341"/>
                  </a:lnTo>
                  <a:lnTo>
                    <a:pt x="8991685" y="6844288"/>
                  </a:lnTo>
                  <a:lnTo>
                    <a:pt x="8996019" y="6846137"/>
                  </a:lnTo>
                  <a:lnTo>
                    <a:pt x="8998778" y="6846131"/>
                  </a:lnTo>
                  <a:lnTo>
                    <a:pt x="9005723" y="6845548"/>
                  </a:lnTo>
                  <a:lnTo>
                    <a:pt x="9010576" y="6845255"/>
                  </a:lnTo>
                  <a:lnTo>
                    <a:pt x="9014375" y="6840966"/>
                  </a:lnTo>
                  <a:lnTo>
                    <a:pt x="9013787" y="6831261"/>
                  </a:lnTo>
                  <a:lnTo>
                    <a:pt x="9009500" y="6827462"/>
                  </a:lnTo>
                  <a:close/>
                </a:path>
                <a:path w="17068800" h="9558020">
                  <a:moveTo>
                    <a:pt x="1706557" y="3703600"/>
                  </a:moveTo>
                  <a:lnTo>
                    <a:pt x="1700562" y="3703801"/>
                  </a:lnTo>
                  <a:lnTo>
                    <a:pt x="1697380" y="3707565"/>
                  </a:lnTo>
                  <a:lnTo>
                    <a:pt x="1694008" y="3710854"/>
                  </a:lnTo>
                  <a:lnTo>
                    <a:pt x="1694208" y="3716848"/>
                  </a:lnTo>
                  <a:lnTo>
                    <a:pt x="1697972" y="3720030"/>
                  </a:lnTo>
                  <a:lnTo>
                    <a:pt x="1703977" y="3725348"/>
                  </a:lnTo>
                  <a:lnTo>
                    <a:pt x="1705643" y="3726059"/>
                  </a:lnTo>
                  <a:lnTo>
                    <a:pt x="1705501" y="3726393"/>
                  </a:lnTo>
                  <a:lnTo>
                    <a:pt x="1708834" y="3727815"/>
                  </a:lnTo>
                  <a:lnTo>
                    <a:pt x="1712829" y="3726762"/>
                  </a:lnTo>
                  <a:lnTo>
                    <a:pt x="1715584" y="3723997"/>
                  </a:lnTo>
                  <a:lnTo>
                    <a:pt x="1719099" y="3720375"/>
                  </a:lnTo>
                  <a:lnTo>
                    <a:pt x="1718756" y="3714713"/>
                  </a:lnTo>
                  <a:lnTo>
                    <a:pt x="1714992" y="3711532"/>
                  </a:lnTo>
                  <a:lnTo>
                    <a:pt x="1709846" y="3706972"/>
                  </a:lnTo>
                  <a:lnTo>
                    <a:pt x="1706557" y="3703600"/>
                  </a:lnTo>
                  <a:close/>
                </a:path>
                <a:path w="17068800" h="9558020">
                  <a:moveTo>
                    <a:pt x="1639888" y="3642857"/>
                  </a:moveTo>
                  <a:lnTo>
                    <a:pt x="1634369" y="3642866"/>
                  </a:lnTo>
                  <a:lnTo>
                    <a:pt x="1630854" y="3646489"/>
                  </a:lnTo>
                  <a:lnTo>
                    <a:pt x="1627672" y="3650253"/>
                  </a:lnTo>
                  <a:lnTo>
                    <a:pt x="1627682" y="3655772"/>
                  </a:lnTo>
                  <a:lnTo>
                    <a:pt x="1631304" y="3659287"/>
                  </a:lnTo>
                  <a:lnTo>
                    <a:pt x="1636450" y="3663847"/>
                  </a:lnTo>
                  <a:lnTo>
                    <a:pt x="1636975" y="3664464"/>
                  </a:lnTo>
                  <a:lnTo>
                    <a:pt x="1642642" y="3666881"/>
                  </a:lnTo>
                  <a:lnTo>
                    <a:pt x="1646494" y="3666161"/>
                  </a:lnTo>
                  <a:lnTo>
                    <a:pt x="1649249" y="3663396"/>
                  </a:lnTo>
                  <a:lnTo>
                    <a:pt x="1652764" y="3659774"/>
                  </a:lnTo>
                  <a:lnTo>
                    <a:pt x="1652421" y="3654112"/>
                  </a:lnTo>
                  <a:lnTo>
                    <a:pt x="1648799" y="3650598"/>
                  </a:lnTo>
                  <a:lnTo>
                    <a:pt x="1643652" y="3646039"/>
                  </a:lnTo>
                  <a:lnTo>
                    <a:pt x="1639888" y="3642857"/>
                  </a:lnTo>
                  <a:close/>
                </a:path>
                <a:path w="17068800" h="9558020">
                  <a:moveTo>
                    <a:pt x="9098750" y="6821410"/>
                  </a:moveTo>
                  <a:lnTo>
                    <a:pt x="9093897" y="6821703"/>
                  </a:lnTo>
                  <a:lnTo>
                    <a:pt x="9086952" y="6822286"/>
                  </a:lnTo>
                  <a:lnTo>
                    <a:pt x="9082098" y="6822580"/>
                  </a:lnTo>
                  <a:lnTo>
                    <a:pt x="9078634" y="6827011"/>
                  </a:lnTo>
                  <a:lnTo>
                    <a:pt x="9079124" y="6835099"/>
                  </a:lnTo>
                  <a:lnTo>
                    <a:pt x="9081411" y="6838045"/>
                  </a:lnTo>
                  <a:lnTo>
                    <a:pt x="9085411" y="6839751"/>
                  </a:lnTo>
                  <a:lnTo>
                    <a:pt x="9088506" y="6839889"/>
                  </a:lnTo>
                  <a:lnTo>
                    <a:pt x="9095451" y="6839306"/>
                  </a:lnTo>
                  <a:lnTo>
                    <a:pt x="9100303" y="6839012"/>
                  </a:lnTo>
                  <a:lnTo>
                    <a:pt x="9103768" y="6834581"/>
                  </a:lnTo>
                  <a:lnTo>
                    <a:pt x="9103181" y="6824876"/>
                  </a:lnTo>
                  <a:lnTo>
                    <a:pt x="9098750" y="6821410"/>
                  </a:lnTo>
                  <a:close/>
                </a:path>
                <a:path w="17068800" h="9558020">
                  <a:moveTo>
                    <a:pt x="1574264" y="3580590"/>
                  </a:moveTo>
                  <a:lnTo>
                    <a:pt x="1568745" y="3580600"/>
                  </a:lnTo>
                  <a:lnTo>
                    <a:pt x="1565230" y="3584222"/>
                  </a:lnTo>
                  <a:lnTo>
                    <a:pt x="1562048" y="3587986"/>
                  </a:lnTo>
                  <a:lnTo>
                    <a:pt x="1562058" y="3593505"/>
                  </a:lnTo>
                  <a:lnTo>
                    <a:pt x="1570684" y="3601913"/>
                  </a:lnTo>
                  <a:lnTo>
                    <a:pt x="1571400" y="3603005"/>
                  </a:lnTo>
                  <a:lnTo>
                    <a:pt x="1573399" y="3603858"/>
                  </a:lnTo>
                  <a:lnTo>
                    <a:pt x="1573542" y="3603525"/>
                  </a:lnTo>
                  <a:lnTo>
                    <a:pt x="1576875" y="3604947"/>
                  </a:lnTo>
                  <a:lnTo>
                    <a:pt x="1580728" y="3604227"/>
                  </a:lnTo>
                  <a:lnTo>
                    <a:pt x="1583483" y="3601462"/>
                  </a:lnTo>
                  <a:lnTo>
                    <a:pt x="1586664" y="3597698"/>
                  </a:lnTo>
                  <a:lnTo>
                    <a:pt x="1586655" y="3592179"/>
                  </a:lnTo>
                  <a:lnTo>
                    <a:pt x="1578029" y="3583771"/>
                  </a:lnTo>
                  <a:lnTo>
                    <a:pt x="1574264" y="3580590"/>
                  </a:lnTo>
                  <a:close/>
                </a:path>
                <a:path w="17068800" h="9558020">
                  <a:moveTo>
                    <a:pt x="9188570" y="6814026"/>
                  </a:moveTo>
                  <a:lnTo>
                    <a:pt x="9183717" y="6814319"/>
                  </a:lnTo>
                  <a:lnTo>
                    <a:pt x="9176772" y="6814902"/>
                  </a:lnTo>
                  <a:lnTo>
                    <a:pt x="9171919" y="6815196"/>
                  </a:lnTo>
                  <a:lnTo>
                    <a:pt x="9168454" y="6819627"/>
                  </a:lnTo>
                  <a:lnTo>
                    <a:pt x="9168748" y="6824480"/>
                  </a:lnTo>
                  <a:lnTo>
                    <a:pt x="9169277" y="6827857"/>
                  </a:lnTo>
                  <a:lnTo>
                    <a:pt x="9171232" y="6830661"/>
                  </a:lnTo>
                  <a:lnTo>
                    <a:pt x="9175231" y="6832367"/>
                  </a:lnTo>
                  <a:lnTo>
                    <a:pt x="9178323" y="6832504"/>
                  </a:lnTo>
                  <a:lnTo>
                    <a:pt x="9185271" y="6831922"/>
                  </a:lnTo>
                  <a:lnTo>
                    <a:pt x="9190124" y="6831628"/>
                  </a:lnTo>
                  <a:lnTo>
                    <a:pt x="9193589" y="6827197"/>
                  </a:lnTo>
                  <a:lnTo>
                    <a:pt x="9193002" y="6817492"/>
                  </a:lnTo>
                  <a:lnTo>
                    <a:pt x="9188570" y="6814026"/>
                  </a:lnTo>
                  <a:close/>
                </a:path>
                <a:path w="17068800" h="9558020">
                  <a:moveTo>
                    <a:pt x="1509449" y="3518274"/>
                  </a:moveTo>
                  <a:lnTo>
                    <a:pt x="1503929" y="3518284"/>
                  </a:lnTo>
                  <a:lnTo>
                    <a:pt x="1496900" y="3525528"/>
                  </a:lnTo>
                  <a:lnTo>
                    <a:pt x="1496909" y="3531047"/>
                  </a:lnTo>
                  <a:lnTo>
                    <a:pt x="1505535" y="3539454"/>
                  </a:lnTo>
                  <a:lnTo>
                    <a:pt x="1506252" y="3540548"/>
                  </a:lnTo>
                  <a:lnTo>
                    <a:pt x="1511584" y="3542822"/>
                  </a:lnTo>
                  <a:lnTo>
                    <a:pt x="1515437" y="3542102"/>
                  </a:lnTo>
                  <a:lnTo>
                    <a:pt x="1518192" y="3539337"/>
                  </a:lnTo>
                  <a:lnTo>
                    <a:pt x="1521707" y="3535716"/>
                  </a:lnTo>
                  <a:lnTo>
                    <a:pt x="1521697" y="3530196"/>
                  </a:lnTo>
                  <a:lnTo>
                    <a:pt x="1509449" y="3518274"/>
                  </a:lnTo>
                  <a:close/>
                </a:path>
                <a:path w="17068800" h="9558020">
                  <a:moveTo>
                    <a:pt x="9278434" y="6804690"/>
                  </a:moveTo>
                  <a:lnTo>
                    <a:pt x="9273439" y="6805317"/>
                  </a:lnTo>
                  <a:lnTo>
                    <a:pt x="9266493" y="6805900"/>
                  </a:lnTo>
                  <a:lnTo>
                    <a:pt x="9261499" y="6806527"/>
                  </a:lnTo>
                  <a:lnTo>
                    <a:pt x="9257700" y="6810816"/>
                  </a:lnTo>
                  <a:lnTo>
                    <a:pt x="9258328" y="6815811"/>
                  </a:lnTo>
                  <a:lnTo>
                    <a:pt x="9258856" y="6819188"/>
                  </a:lnTo>
                  <a:lnTo>
                    <a:pt x="9260811" y="6821992"/>
                  </a:lnTo>
                  <a:lnTo>
                    <a:pt x="9265144" y="6823840"/>
                  </a:lnTo>
                  <a:lnTo>
                    <a:pt x="9268237" y="6823977"/>
                  </a:lnTo>
                  <a:lnTo>
                    <a:pt x="9275184" y="6823395"/>
                  </a:lnTo>
                  <a:lnTo>
                    <a:pt x="9280179" y="6822768"/>
                  </a:lnTo>
                  <a:lnTo>
                    <a:pt x="9283977" y="6818479"/>
                  </a:lnTo>
                  <a:lnTo>
                    <a:pt x="9282723" y="6808490"/>
                  </a:lnTo>
                  <a:lnTo>
                    <a:pt x="9278434" y="6804690"/>
                  </a:lnTo>
                  <a:close/>
                </a:path>
                <a:path w="17068800" h="9558020">
                  <a:moveTo>
                    <a:pt x="1445251" y="3455433"/>
                  </a:moveTo>
                  <a:lnTo>
                    <a:pt x="1439732" y="3455443"/>
                  </a:lnTo>
                  <a:lnTo>
                    <a:pt x="1432702" y="3462687"/>
                  </a:lnTo>
                  <a:lnTo>
                    <a:pt x="1432712" y="3468206"/>
                  </a:lnTo>
                  <a:lnTo>
                    <a:pt x="1441338" y="3476614"/>
                  </a:lnTo>
                  <a:lnTo>
                    <a:pt x="1442053" y="3477707"/>
                  </a:lnTo>
                  <a:lnTo>
                    <a:pt x="1447386" y="3479982"/>
                  </a:lnTo>
                  <a:lnTo>
                    <a:pt x="1451239" y="3479262"/>
                  </a:lnTo>
                  <a:lnTo>
                    <a:pt x="1453994" y="3476497"/>
                  </a:lnTo>
                  <a:lnTo>
                    <a:pt x="1457509" y="3472875"/>
                  </a:lnTo>
                  <a:lnTo>
                    <a:pt x="1457499" y="3467356"/>
                  </a:lnTo>
                  <a:lnTo>
                    <a:pt x="1445251" y="3455433"/>
                  </a:lnTo>
                  <a:close/>
                </a:path>
                <a:path w="17068800" h="9558020">
                  <a:moveTo>
                    <a:pt x="1382622" y="3391687"/>
                  </a:moveTo>
                  <a:lnTo>
                    <a:pt x="1376769" y="3391553"/>
                  </a:lnTo>
                  <a:lnTo>
                    <a:pt x="1373254" y="3395176"/>
                  </a:lnTo>
                  <a:lnTo>
                    <a:pt x="1369548" y="3398322"/>
                  </a:lnTo>
                  <a:lnTo>
                    <a:pt x="1369416" y="3404175"/>
                  </a:lnTo>
                  <a:lnTo>
                    <a:pt x="1378042" y="3412582"/>
                  </a:lnTo>
                  <a:lnTo>
                    <a:pt x="1378757" y="3413675"/>
                  </a:lnTo>
                  <a:lnTo>
                    <a:pt x="1383756" y="3415807"/>
                  </a:lnTo>
                  <a:lnTo>
                    <a:pt x="1387467" y="3415420"/>
                  </a:lnTo>
                  <a:lnTo>
                    <a:pt x="1390222" y="3412656"/>
                  </a:lnTo>
                  <a:lnTo>
                    <a:pt x="1393928" y="3409510"/>
                  </a:lnTo>
                  <a:lnTo>
                    <a:pt x="1394062" y="3403658"/>
                  </a:lnTo>
                  <a:lnTo>
                    <a:pt x="1390439" y="3400143"/>
                  </a:lnTo>
                  <a:lnTo>
                    <a:pt x="1385769" y="3395392"/>
                  </a:lnTo>
                  <a:lnTo>
                    <a:pt x="1382622" y="3391687"/>
                  </a:lnTo>
                  <a:close/>
                </a:path>
                <a:path w="17068800" h="9558020">
                  <a:moveTo>
                    <a:pt x="9367441" y="6794595"/>
                  </a:moveTo>
                  <a:lnTo>
                    <a:pt x="9362446" y="6795222"/>
                  </a:lnTo>
                  <a:lnTo>
                    <a:pt x="9355835" y="6795948"/>
                  </a:lnTo>
                  <a:lnTo>
                    <a:pt x="9350839" y="6796574"/>
                  </a:lnTo>
                  <a:lnTo>
                    <a:pt x="9347373" y="6801005"/>
                  </a:lnTo>
                  <a:lnTo>
                    <a:pt x="9347999" y="6806000"/>
                  </a:lnTo>
                  <a:lnTo>
                    <a:pt x="9348195" y="6809235"/>
                  </a:lnTo>
                  <a:lnTo>
                    <a:pt x="9350294" y="6811705"/>
                  </a:lnTo>
                  <a:lnTo>
                    <a:pt x="9354959" y="6813695"/>
                  </a:lnTo>
                  <a:lnTo>
                    <a:pt x="9358053" y="6813834"/>
                  </a:lnTo>
                  <a:lnTo>
                    <a:pt x="9364666" y="6813109"/>
                  </a:lnTo>
                  <a:lnTo>
                    <a:pt x="9369660" y="6812482"/>
                  </a:lnTo>
                  <a:lnTo>
                    <a:pt x="9373126" y="6808051"/>
                  </a:lnTo>
                  <a:lnTo>
                    <a:pt x="9371873" y="6798061"/>
                  </a:lnTo>
                  <a:lnTo>
                    <a:pt x="9367441" y="6794595"/>
                  </a:lnTo>
                  <a:close/>
                </a:path>
                <a:path w="17068800" h="9558020">
                  <a:moveTo>
                    <a:pt x="1319802" y="3327463"/>
                  </a:moveTo>
                  <a:lnTo>
                    <a:pt x="1313949" y="3327331"/>
                  </a:lnTo>
                  <a:lnTo>
                    <a:pt x="1307204" y="3333908"/>
                  </a:lnTo>
                  <a:lnTo>
                    <a:pt x="1306768" y="3339238"/>
                  </a:lnTo>
                  <a:lnTo>
                    <a:pt x="1306737" y="3339619"/>
                  </a:lnTo>
                  <a:lnTo>
                    <a:pt x="1310359" y="3343133"/>
                  </a:lnTo>
                  <a:lnTo>
                    <a:pt x="1315030" y="3347884"/>
                  </a:lnTo>
                  <a:lnTo>
                    <a:pt x="1315746" y="3348977"/>
                  </a:lnTo>
                  <a:lnTo>
                    <a:pt x="1321079" y="3351252"/>
                  </a:lnTo>
                  <a:lnTo>
                    <a:pt x="1324932" y="3350531"/>
                  </a:lnTo>
                  <a:lnTo>
                    <a:pt x="1327545" y="3348100"/>
                  </a:lnTo>
                  <a:lnTo>
                    <a:pt x="1330917" y="3344812"/>
                  </a:lnTo>
                  <a:lnTo>
                    <a:pt x="1331383" y="3339101"/>
                  </a:lnTo>
                  <a:lnTo>
                    <a:pt x="1327761" y="3335586"/>
                  </a:lnTo>
                  <a:lnTo>
                    <a:pt x="1319802" y="3327463"/>
                  </a:lnTo>
                  <a:close/>
                </a:path>
                <a:path w="17068800" h="9558020">
                  <a:moveTo>
                    <a:pt x="9457018" y="6783167"/>
                  </a:moveTo>
                  <a:lnTo>
                    <a:pt x="9452022" y="6783794"/>
                  </a:lnTo>
                  <a:lnTo>
                    <a:pt x="9445266" y="6784852"/>
                  </a:lnTo>
                  <a:lnTo>
                    <a:pt x="9440272" y="6785479"/>
                  </a:lnTo>
                  <a:lnTo>
                    <a:pt x="9436807" y="6789910"/>
                  </a:lnTo>
                  <a:lnTo>
                    <a:pt x="9437434" y="6794905"/>
                  </a:lnTo>
                  <a:lnTo>
                    <a:pt x="9437629" y="6798140"/>
                  </a:lnTo>
                  <a:lnTo>
                    <a:pt x="9440060" y="6800753"/>
                  </a:lnTo>
                  <a:lnTo>
                    <a:pt x="9444392" y="6802601"/>
                  </a:lnTo>
                  <a:lnTo>
                    <a:pt x="9447486" y="6802738"/>
                  </a:lnTo>
                  <a:lnTo>
                    <a:pt x="9454241" y="6801681"/>
                  </a:lnTo>
                  <a:lnTo>
                    <a:pt x="9459236" y="6801054"/>
                  </a:lnTo>
                  <a:lnTo>
                    <a:pt x="9462701" y="6796622"/>
                  </a:lnTo>
                  <a:lnTo>
                    <a:pt x="9461447" y="6786633"/>
                  </a:lnTo>
                  <a:lnTo>
                    <a:pt x="9457018" y="6783167"/>
                  </a:lnTo>
                  <a:close/>
                </a:path>
                <a:path w="17068800" h="9558020">
                  <a:moveTo>
                    <a:pt x="1258168" y="3261383"/>
                  </a:moveTo>
                  <a:lnTo>
                    <a:pt x="1252649" y="3261393"/>
                  </a:lnTo>
                  <a:lnTo>
                    <a:pt x="1248942" y="3264539"/>
                  </a:lnTo>
                  <a:lnTo>
                    <a:pt x="1245428" y="3268161"/>
                  </a:lnTo>
                  <a:lnTo>
                    <a:pt x="1245437" y="3273681"/>
                  </a:lnTo>
                  <a:lnTo>
                    <a:pt x="1248583" y="3277387"/>
                  </a:lnTo>
                  <a:lnTo>
                    <a:pt x="1253112" y="3282470"/>
                  </a:lnTo>
                  <a:lnTo>
                    <a:pt x="1253827" y="3283563"/>
                  </a:lnTo>
                  <a:lnTo>
                    <a:pt x="1259493" y="3285980"/>
                  </a:lnTo>
                  <a:lnTo>
                    <a:pt x="1263347" y="3285260"/>
                  </a:lnTo>
                  <a:lnTo>
                    <a:pt x="1265960" y="3282829"/>
                  </a:lnTo>
                  <a:lnTo>
                    <a:pt x="1269474" y="3279207"/>
                  </a:lnTo>
                  <a:lnTo>
                    <a:pt x="1269466" y="3273687"/>
                  </a:lnTo>
                  <a:lnTo>
                    <a:pt x="1266319" y="3269982"/>
                  </a:lnTo>
                  <a:lnTo>
                    <a:pt x="1261790" y="3264898"/>
                  </a:lnTo>
                  <a:lnTo>
                    <a:pt x="1258168" y="3261383"/>
                  </a:lnTo>
                  <a:close/>
                </a:path>
                <a:path w="17068800" h="9558020">
                  <a:moveTo>
                    <a:pt x="9545734" y="6770979"/>
                  </a:moveTo>
                  <a:lnTo>
                    <a:pt x="9540740" y="6771606"/>
                  </a:lnTo>
                  <a:lnTo>
                    <a:pt x="9533984" y="6772663"/>
                  </a:lnTo>
                  <a:lnTo>
                    <a:pt x="9529322" y="6773432"/>
                  </a:lnTo>
                  <a:lnTo>
                    <a:pt x="9525858" y="6777864"/>
                  </a:lnTo>
                  <a:lnTo>
                    <a:pt x="9526484" y="6782859"/>
                  </a:lnTo>
                  <a:lnTo>
                    <a:pt x="9527014" y="6786236"/>
                  </a:lnTo>
                  <a:lnTo>
                    <a:pt x="9529111" y="6788707"/>
                  </a:lnTo>
                  <a:lnTo>
                    <a:pt x="9533443" y="6790555"/>
                  </a:lnTo>
                  <a:lnTo>
                    <a:pt x="9536678" y="6790359"/>
                  </a:lnTo>
                  <a:lnTo>
                    <a:pt x="9543434" y="6789301"/>
                  </a:lnTo>
                  <a:lnTo>
                    <a:pt x="9548096" y="6788533"/>
                  </a:lnTo>
                  <a:lnTo>
                    <a:pt x="9551560" y="6784100"/>
                  </a:lnTo>
                  <a:lnTo>
                    <a:pt x="9550934" y="6779106"/>
                  </a:lnTo>
                  <a:lnTo>
                    <a:pt x="9550164" y="6774444"/>
                  </a:lnTo>
                  <a:lnTo>
                    <a:pt x="9545734" y="6770979"/>
                  </a:lnTo>
                  <a:close/>
                </a:path>
                <a:path w="17068800" h="9558020">
                  <a:moveTo>
                    <a:pt x="1197485" y="3194920"/>
                  </a:moveTo>
                  <a:lnTo>
                    <a:pt x="1191965" y="3194930"/>
                  </a:lnTo>
                  <a:lnTo>
                    <a:pt x="1188259" y="3198077"/>
                  </a:lnTo>
                  <a:lnTo>
                    <a:pt x="1184411" y="3201556"/>
                  </a:lnTo>
                  <a:lnTo>
                    <a:pt x="1184421" y="3207076"/>
                  </a:lnTo>
                  <a:lnTo>
                    <a:pt x="1187567" y="3210782"/>
                  </a:lnTo>
                  <a:lnTo>
                    <a:pt x="1192096" y="3215865"/>
                  </a:lnTo>
                  <a:lnTo>
                    <a:pt x="1192812" y="3216958"/>
                  </a:lnTo>
                  <a:lnTo>
                    <a:pt x="1198478" y="3219375"/>
                  </a:lnTo>
                  <a:lnTo>
                    <a:pt x="1202189" y="3218989"/>
                  </a:lnTo>
                  <a:lnTo>
                    <a:pt x="1204802" y="3216557"/>
                  </a:lnTo>
                  <a:lnTo>
                    <a:pt x="1208650" y="3213077"/>
                  </a:lnTo>
                  <a:lnTo>
                    <a:pt x="1208640" y="3207558"/>
                  </a:lnTo>
                  <a:lnTo>
                    <a:pt x="1205493" y="3203852"/>
                  </a:lnTo>
                  <a:lnTo>
                    <a:pt x="1197485" y="3194920"/>
                  </a:lnTo>
                  <a:close/>
                </a:path>
                <a:path w="17068800" h="9558020">
                  <a:moveTo>
                    <a:pt x="9634686" y="6757314"/>
                  </a:moveTo>
                  <a:lnTo>
                    <a:pt x="9629692" y="6757941"/>
                  </a:lnTo>
                  <a:lnTo>
                    <a:pt x="9622936" y="6759000"/>
                  </a:lnTo>
                  <a:lnTo>
                    <a:pt x="9617941" y="6759627"/>
                  </a:lnTo>
                  <a:lnTo>
                    <a:pt x="9614810" y="6764200"/>
                  </a:lnTo>
                  <a:lnTo>
                    <a:pt x="9615437" y="6769195"/>
                  </a:lnTo>
                  <a:lnTo>
                    <a:pt x="9615967" y="6772573"/>
                  </a:lnTo>
                  <a:lnTo>
                    <a:pt x="9618063" y="6775043"/>
                  </a:lnTo>
                  <a:lnTo>
                    <a:pt x="9622062" y="6776749"/>
                  </a:lnTo>
                  <a:lnTo>
                    <a:pt x="9625631" y="6776696"/>
                  </a:lnTo>
                  <a:lnTo>
                    <a:pt x="9632387" y="6775637"/>
                  </a:lnTo>
                  <a:lnTo>
                    <a:pt x="9637382" y="6775010"/>
                  </a:lnTo>
                  <a:lnTo>
                    <a:pt x="9640513" y="6770437"/>
                  </a:lnTo>
                  <a:lnTo>
                    <a:pt x="9639258" y="6760447"/>
                  </a:lnTo>
                  <a:lnTo>
                    <a:pt x="9634686" y="6757314"/>
                  </a:lnTo>
                  <a:close/>
                </a:path>
                <a:path w="17068800" h="9558020">
                  <a:moveTo>
                    <a:pt x="1137277" y="3128267"/>
                  </a:moveTo>
                  <a:lnTo>
                    <a:pt x="1131567" y="3127801"/>
                  </a:lnTo>
                  <a:lnTo>
                    <a:pt x="1127861" y="3130947"/>
                  </a:lnTo>
                  <a:lnTo>
                    <a:pt x="1124488" y="3134236"/>
                  </a:lnTo>
                  <a:lnTo>
                    <a:pt x="1124022" y="3139947"/>
                  </a:lnTo>
                  <a:lnTo>
                    <a:pt x="1127169" y="3143653"/>
                  </a:lnTo>
                  <a:lnTo>
                    <a:pt x="1131697" y="3148736"/>
                  </a:lnTo>
                  <a:lnTo>
                    <a:pt x="1132746" y="3149971"/>
                  </a:lnTo>
                  <a:lnTo>
                    <a:pt x="1138078" y="3152246"/>
                  </a:lnTo>
                  <a:lnTo>
                    <a:pt x="1141790" y="3151859"/>
                  </a:lnTo>
                  <a:lnTo>
                    <a:pt x="1144403" y="3149428"/>
                  </a:lnTo>
                  <a:lnTo>
                    <a:pt x="1147776" y="3146139"/>
                  </a:lnTo>
                  <a:lnTo>
                    <a:pt x="1148242" y="3140429"/>
                  </a:lnTo>
                  <a:lnTo>
                    <a:pt x="1145095" y="3136723"/>
                  </a:lnTo>
                  <a:lnTo>
                    <a:pt x="1140566" y="3131639"/>
                  </a:lnTo>
                  <a:lnTo>
                    <a:pt x="1137277" y="3128267"/>
                  </a:lnTo>
                  <a:close/>
                </a:path>
                <a:path w="17068800" h="9558020">
                  <a:moveTo>
                    <a:pt x="1078923" y="3060039"/>
                  </a:moveTo>
                  <a:lnTo>
                    <a:pt x="1073212" y="3059574"/>
                  </a:lnTo>
                  <a:lnTo>
                    <a:pt x="1065801" y="3065867"/>
                  </a:lnTo>
                  <a:lnTo>
                    <a:pt x="1065335" y="3071577"/>
                  </a:lnTo>
                  <a:lnTo>
                    <a:pt x="1068481" y="3075283"/>
                  </a:lnTo>
                  <a:lnTo>
                    <a:pt x="1073010" y="3080367"/>
                  </a:lnTo>
                  <a:lnTo>
                    <a:pt x="1073917" y="3081935"/>
                  </a:lnTo>
                  <a:lnTo>
                    <a:pt x="1079249" y="3084210"/>
                  </a:lnTo>
                  <a:lnTo>
                    <a:pt x="1082960" y="3083823"/>
                  </a:lnTo>
                  <a:lnTo>
                    <a:pt x="1085573" y="3081392"/>
                  </a:lnTo>
                  <a:lnTo>
                    <a:pt x="1089279" y="3078245"/>
                  </a:lnTo>
                  <a:lnTo>
                    <a:pt x="1089745" y="3072535"/>
                  </a:lnTo>
                  <a:lnTo>
                    <a:pt x="1086598" y="3068829"/>
                  </a:lnTo>
                  <a:lnTo>
                    <a:pt x="1082070" y="3063745"/>
                  </a:lnTo>
                  <a:lnTo>
                    <a:pt x="1078923" y="3060039"/>
                  </a:lnTo>
                  <a:close/>
                </a:path>
                <a:path w="17068800" h="9558020">
                  <a:moveTo>
                    <a:pt x="9722972" y="6743366"/>
                  </a:moveTo>
                  <a:lnTo>
                    <a:pt x="9718310" y="6744136"/>
                  </a:lnTo>
                  <a:lnTo>
                    <a:pt x="9711557" y="6745194"/>
                  </a:lnTo>
                  <a:lnTo>
                    <a:pt x="9706562" y="6745822"/>
                  </a:lnTo>
                  <a:lnTo>
                    <a:pt x="9703286" y="6750727"/>
                  </a:lnTo>
                  <a:lnTo>
                    <a:pt x="9704056" y="6755389"/>
                  </a:lnTo>
                  <a:lnTo>
                    <a:pt x="9704726" y="6758433"/>
                  </a:lnTo>
                  <a:lnTo>
                    <a:pt x="9706826" y="6760904"/>
                  </a:lnTo>
                  <a:lnTo>
                    <a:pt x="9711159" y="6762752"/>
                  </a:lnTo>
                  <a:lnTo>
                    <a:pt x="9714726" y="6762698"/>
                  </a:lnTo>
                  <a:lnTo>
                    <a:pt x="9721481" y="6761640"/>
                  </a:lnTo>
                  <a:lnTo>
                    <a:pt x="9726142" y="6760871"/>
                  </a:lnTo>
                  <a:lnTo>
                    <a:pt x="9729417" y="6755965"/>
                  </a:lnTo>
                  <a:lnTo>
                    <a:pt x="9727879" y="6746642"/>
                  </a:lnTo>
                  <a:lnTo>
                    <a:pt x="9722972" y="6743366"/>
                  </a:lnTo>
                  <a:close/>
                </a:path>
                <a:path w="17068800" h="9558020">
                  <a:moveTo>
                    <a:pt x="1020995" y="2990813"/>
                  </a:moveTo>
                  <a:lnTo>
                    <a:pt x="1015284" y="2990347"/>
                  </a:lnTo>
                  <a:lnTo>
                    <a:pt x="1007872" y="2996640"/>
                  </a:lnTo>
                  <a:lnTo>
                    <a:pt x="1007407" y="3002350"/>
                  </a:lnTo>
                  <a:lnTo>
                    <a:pt x="1010553" y="3006056"/>
                  </a:lnTo>
                  <a:lnTo>
                    <a:pt x="1014940" y="3011473"/>
                  </a:lnTo>
                  <a:lnTo>
                    <a:pt x="1015513" y="3012900"/>
                  </a:lnTo>
                  <a:lnTo>
                    <a:pt x="1018179" y="3014037"/>
                  </a:lnTo>
                  <a:lnTo>
                    <a:pt x="1018322" y="3013703"/>
                  </a:lnTo>
                  <a:lnTo>
                    <a:pt x="1021322" y="3014983"/>
                  </a:lnTo>
                  <a:lnTo>
                    <a:pt x="1025032" y="3014596"/>
                  </a:lnTo>
                  <a:lnTo>
                    <a:pt x="1031209" y="3009352"/>
                  </a:lnTo>
                  <a:lnTo>
                    <a:pt x="1031675" y="3003641"/>
                  </a:lnTo>
                  <a:lnTo>
                    <a:pt x="1028528" y="2999936"/>
                  </a:lnTo>
                  <a:lnTo>
                    <a:pt x="1024142" y="2994519"/>
                  </a:lnTo>
                  <a:lnTo>
                    <a:pt x="1020995" y="2990813"/>
                  </a:lnTo>
                  <a:close/>
                </a:path>
                <a:path w="17068800" h="9558020">
                  <a:moveTo>
                    <a:pt x="9811495" y="6727943"/>
                  </a:moveTo>
                  <a:lnTo>
                    <a:pt x="9806832" y="6728712"/>
                  </a:lnTo>
                  <a:lnTo>
                    <a:pt x="9800079" y="6729771"/>
                  </a:lnTo>
                  <a:lnTo>
                    <a:pt x="9795418" y="6730540"/>
                  </a:lnTo>
                  <a:lnTo>
                    <a:pt x="9792143" y="6735446"/>
                  </a:lnTo>
                  <a:lnTo>
                    <a:pt x="9792911" y="6740108"/>
                  </a:lnTo>
                  <a:lnTo>
                    <a:pt x="9793584" y="6743153"/>
                  </a:lnTo>
                  <a:lnTo>
                    <a:pt x="9795680" y="6745622"/>
                  </a:lnTo>
                  <a:lnTo>
                    <a:pt x="9799679" y="6747328"/>
                  </a:lnTo>
                  <a:lnTo>
                    <a:pt x="9803247" y="6747275"/>
                  </a:lnTo>
                  <a:lnTo>
                    <a:pt x="9810003" y="6746217"/>
                  </a:lnTo>
                  <a:lnTo>
                    <a:pt x="9814665" y="6745448"/>
                  </a:lnTo>
                  <a:lnTo>
                    <a:pt x="9817940" y="6740541"/>
                  </a:lnTo>
                  <a:lnTo>
                    <a:pt x="9816402" y="6731219"/>
                  </a:lnTo>
                  <a:lnTo>
                    <a:pt x="9811495" y="6727943"/>
                  </a:lnTo>
                  <a:close/>
                </a:path>
                <a:path w="17068800" h="9558020">
                  <a:moveTo>
                    <a:pt x="964018" y="2921204"/>
                  </a:moveTo>
                  <a:lnTo>
                    <a:pt x="958450" y="2920404"/>
                  </a:lnTo>
                  <a:lnTo>
                    <a:pt x="954744" y="2923551"/>
                  </a:lnTo>
                  <a:lnTo>
                    <a:pt x="950705" y="2926555"/>
                  </a:lnTo>
                  <a:lnTo>
                    <a:pt x="950238" y="2932265"/>
                  </a:lnTo>
                  <a:lnTo>
                    <a:pt x="953385" y="2935972"/>
                  </a:lnTo>
                  <a:lnTo>
                    <a:pt x="957772" y="2941388"/>
                  </a:lnTo>
                  <a:lnTo>
                    <a:pt x="958678" y="2942957"/>
                  </a:lnTo>
                  <a:lnTo>
                    <a:pt x="964011" y="2945232"/>
                  </a:lnTo>
                  <a:lnTo>
                    <a:pt x="967722" y="2944844"/>
                  </a:lnTo>
                  <a:lnTo>
                    <a:pt x="970192" y="2942747"/>
                  </a:lnTo>
                  <a:lnTo>
                    <a:pt x="974232" y="2939742"/>
                  </a:lnTo>
                  <a:lnTo>
                    <a:pt x="974698" y="2934032"/>
                  </a:lnTo>
                  <a:lnTo>
                    <a:pt x="971551" y="2930326"/>
                  </a:lnTo>
                  <a:lnTo>
                    <a:pt x="967165" y="2924909"/>
                  </a:lnTo>
                  <a:lnTo>
                    <a:pt x="964018" y="2921204"/>
                  </a:lnTo>
                  <a:close/>
                </a:path>
                <a:path w="17068800" h="9558020">
                  <a:moveTo>
                    <a:pt x="9900300" y="6711854"/>
                  </a:moveTo>
                  <a:lnTo>
                    <a:pt x="9895497" y="6712956"/>
                  </a:lnTo>
                  <a:lnTo>
                    <a:pt x="9888742" y="6714014"/>
                  </a:lnTo>
                  <a:lnTo>
                    <a:pt x="9884079" y="6714782"/>
                  </a:lnTo>
                  <a:lnTo>
                    <a:pt x="9880471" y="6719546"/>
                  </a:lnTo>
                  <a:lnTo>
                    <a:pt x="9881574" y="6724351"/>
                  </a:lnTo>
                  <a:lnTo>
                    <a:pt x="9882246" y="6727395"/>
                  </a:lnTo>
                  <a:lnTo>
                    <a:pt x="9884344" y="6729866"/>
                  </a:lnTo>
                  <a:lnTo>
                    <a:pt x="9887010" y="6731003"/>
                  </a:lnTo>
                  <a:lnTo>
                    <a:pt x="9886534" y="6731194"/>
                  </a:lnTo>
                  <a:lnTo>
                    <a:pt x="9888201" y="6731905"/>
                  </a:lnTo>
                  <a:lnTo>
                    <a:pt x="9891770" y="6731851"/>
                  </a:lnTo>
                  <a:lnTo>
                    <a:pt x="9898666" y="6730459"/>
                  </a:lnTo>
                  <a:lnTo>
                    <a:pt x="9903327" y="6729690"/>
                  </a:lnTo>
                  <a:lnTo>
                    <a:pt x="9906935" y="6724926"/>
                  </a:lnTo>
                  <a:lnTo>
                    <a:pt x="9905833" y="6720122"/>
                  </a:lnTo>
                  <a:lnTo>
                    <a:pt x="9905064" y="6715461"/>
                  </a:lnTo>
                  <a:lnTo>
                    <a:pt x="9900300" y="6711854"/>
                  </a:lnTo>
                  <a:close/>
                </a:path>
                <a:path w="17068800" h="9558020">
                  <a:moveTo>
                    <a:pt x="908752" y="2850354"/>
                  </a:moveTo>
                  <a:lnTo>
                    <a:pt x="903183" y="2849555"/>
                  </a:lnTo>
                  <a:lnTo>
                    <a:pt x="899144" y="2852559"/>
                  </a:lnTo>
                  <a:lnTo>
                    <a:pt x="895438" y="2855706"/>
                  </a:lnTo>
                  <a:lnTo>
                    <a:pt x="894639" y="2861274"/>
                  </a:lnTo>
                  <a:lnTo>
                    <a:pt x="897643" y="2865313"/>
                  </a:lnTo>
                  <a:lnTo>
                    <a:pt x="902030" y="2870730"/>
                  </a:lnTo>
                  <a:lnTo>
                    <a:pt x="903079" y="2871966"/>
                  </a:lnTo>
                  <a:lnTo>
                    <a:pt x="905603" y="2873436"/>
                  </a:lnTo>
                  <a:lnTo>
                    <a:pt x="908603" y="2874716"/>
                  </a:lnTo>
                  <a:lnTo>
                    <a:pt x="911980" y="2874187"/>
                  </a:lnTo>
                  <a:lnTo>
                    <a:pt x="914784" y="2872232"/>
                  </a:lnTo>
                  <a:lnTo>
                    <a:pt x="918490" y="2869085"/>
                  </a:lnTo>
                  <a:lnTo>
                    <a:pt x="919290" y="2863516"/>
                  </a:lnTo>
                  <a:lnTo>
                    <a:pt x="916285" y="2859477"/>
                  </a:lnTo>
                  <a:lnTo>
                    <a:pt x="911899" y="2854060"/>
                  </a:lnTo>
                  <a:lnTo>
                    <a:pt x="908752" y="2850354"/>
                  </a:lnTo>
                  <a:close/>
                </a:path>
                <a:path w="17068800" h="9558020">
                  <a:moveTo>
                    <a:pt x="9989200" y="6694621"/>
                  </a:moveTo>
                  <a:lnTo>
                    <a:pt x="9984396" y="6695724"/>
                  </a:lnTo>
                  <a:lnTo>
                    <a:pt x="9977499" y="6697115"/>
                  </a:lnTo>
                  <a:lnTo>
                    <a:pt x="9972504" y="6697742"/>
                  </a:lnTo>
                  <a:lnTo>
                    <a:pt x="9969229" y="6702649"/>
                  </a:lnTo>
                  <a:lnTo>
                    <a:pt x="9970331" y="6707452"/>
                  </a:lnTo>
                  <a:lnTo>
                    <a:pt x="9970670" y="6710355"/>
                  </a:lnTo>
                  <a:lnTo>
                    <a:pt x="9972768" y="6712825"/>
                  </a:lnTo>
                  <a:lnTo>
                    <a:pt x="9977100" y="6714673"/>
                  </a:lnTo>
                  <a:lnTo>
                    <a:pt x="9980669" y="6714620"/>
                  </a:lnTo>
                  <a:lnTo>
                    <a:pt x="9987565" y="6713228"/>
                  </a:lnTo>
                  <a:lnTo>
                    <a:pt x="9992561" y="6712601"/>
                  </a:lnTo>
                  <a:lnTo>
                    <a:pt x="9995835" y="6707695"/>
                  </a:lnTo>
                  <a:lnTo>
                    <a:pt x="9994732" y="6702891"/>
                  </a:lnTo>
                  <a:lnTo>
                    <a:pt x="9994105" y="6697896"/>
                  </a:lnTo>
                  <a:lnTo>
                    <a:pt x="9989200" y="6694621"/>
                  </a:lnTo>
                  <a:close/>
                </a:path>
                <a:path w="17068800" h="9558020">
                  <a:moveTo>
                    <a:pt x="854912" y="2778932"/>
                  </a:moveTo>
                  <a:lnTo>
                    <a:pt x="849344" y="2778132"/>
                  </a:lnTo>
                  <a:lnTo>
                    <a:pt x="841265" y="2784141"/>
                  </a:lnTo>
                  <a:lnTo>
                    <a:pt x="840466" y="2789710"/>
                  </a:lnTo>
                  <a:lnTo>
                    <a:pt x="843470" y="2793749"/>
                  </a:lnTo>
                  <a:lnTo>
                    <a:pt x="847381" y="2799356"/>
                  </a:lnTo>
                  <a:lnTo>
                    <a:pt x="848430" y="2800592"/>
                  </a:lnTo>
                  <a:lnTo>
                    <a:pt x="850955" y="2802063"/>
                  </a:lnTo>
                  <a:lnTo>
                    <a:pt x="851430" y="2801871"/>
                  </a:lnTo>
                  <a:lnTo>
                    <a:pt x="854097" y="2803009"/>
                  </a:lnTo>
                  <a:lnTo>
                    <a:pt x="857332" y="2802813"/>
                  </a:lnTo>
                  <a:lnTo>
                    <a:pt x="860136" y="2800858"/>
                  </a:lnTo>
                  <a:lnTo>
                    <a:pt x="864175" y="2797853"/>
                  </a:lnTo>
                  <a:lnTo>
                    <a:pt x="864974" y="2792284"/>
                  </a:lnTo>
                  <a:lnTo>
                    <a:pt x="861970" y="2788245"/>
                  </a:lnTo>
                  <a:lnTo>
                    <a:pt x="857917" y="2782971"/>
                  </a:lnTo>
                  <a:lnTo>
                    <a:pt x="854912" y="2778932"/>
                  </a:lnTo>
                  <a:close/>
                </a:path>
                <a:path w="17068800" h="9558020">
                  <a:moveTo>
                    <a:pt x="10077099" y="6676963"/>
                  </a:moveTo>
                  <a:lnTo>
                    <a:pt x="10072296" y="6678065"/>
                  </a:lnTo>
                  <a:lnTo>
                    <a:pt x="10065399" y="6679457"/>
                  </a:lnTo>
                  <a:lnTo>
                    <a:pt x="10060738" y="6680226"/>
                  </a:lnTo>
                  <a:lnTo>
                    <a:pt x="10057667" y="6684826"/>
                  </a:lnTo>
                  <a:lnTo>
                    <a:pt x="10057463" y="6685132"/>
                  </a:lnTo>
                  <a:lnTo>
                    <a:pt x="10058566" y="6689937"/>
                  </a:lnTo>
                  <a:lnTo>
                    <a:pt x="10058903" y="6692838"/>
                  </a:lnTo>
                  <a:lnTo>
                    <a:pt x="10061000" y="6695309"/>
                  </a:lnTo>
                  <a:lnTo>
                    <a:pt x="10063666" y="6696446"/>
                  </a:lnTo>
                  <a:lnTo>
                    <a:pt x="10063808" y="6696112"/>
                  </a:lnTo>
                  <a:lnTo>
                    <a:pt x="10065475" y="6696823"/>
                  </a:lnTo>
                  <a:lnTo>
                    <a:pt x="10069044" y="6696770"/>
                  </a:lnTo>
                  <a:lnTo>
                    <a:pt x="10075942" y="6695378"/>
                  </a:lnTo>
                  <a:lnTo>
                    <a:pt x="10080603" y="6694609"/>
                  </a:lnTo>
                  <a:lnTo>
                    <a:pt x="10083361" y="6689876"/>
                  </a:lnTo>
                  <a:lnTo>
                    <a:pt x="10083545" y="6689561"/>
                  </a:lnTo>
                  <a:lnTo>
                    <a:pt x="10082006" y="6680238"/>
                  </a:lnTo>
                  <a:lnTo>
                    <a:pt x="10077099" y="6676963"/>
                  </a:lnTo>
                  <a:close/>
                </a:path>
                <a:path w="17068800" h="9558020">
                  <a:moveTo>
                    <a:pt x="801499" y="2706509"/>
                  </a:moveTo>
                  <a:lnTo>
                    <a:pt x="796073" y="2705377"/>
                  </a:lnTo>
                  <a:lnTo>
                    <a:pt x="787994" y="2711385"/>
                  </a:lnTo>
                  <a:lnTo>
                    <a:pt x="786862" y="2716811"/>
                  </a:lnTo>
                  <a:lnTo>
                    <a:pt x="789866" y="2720850"/>
                  </a:lnTo>
                  <a:lnTo>
                    <a:pt x="793777" y="2726458"/>
                  </a:lnTo>
                  <a:lnTo>
                    <a:pt x="794684" y="2728027"/>
                  </a:lnTo>
                  <a:lnTo>
                    <a:pt x="797542" y="2729640"/>
                  </a:lnTo>
                  <a:lnTo>
                    <a:pt x="800208" y="2730778"/>
                  </a:lnTo>
                  <a:lnTo>
                    <a:pt x="803443" y="2730582"/>
                  </a:lnTo>
                  <a:lnTo>
                    <a:pt x="806247" y="2728626"/>
                  </a:lnTo>
                  <a:lnTo>
                    <a:pt x="810286" y="2725622"/>
                  </a:lnTo>
                  <a:lnTo>
                    <a:pt x="811419" y="2720195"/>
                  </a:lnTo>
                  <a:lnTo>
                    <a:pt x="808414" y="2716156"/>
                  </a:lnTo>
                  <a:lnTo>
                    <a:pt x="804503" y="2710548"/>
                  </a:lnTo>
                  <a:lnTo>
                    <a:pt x="801499" y="2706509"/>
                  </a:lnTo>
                  <a:close/>
                </a:path>
                <a:path w="17068800" h="9558020">
                  <a:moveTo>
                    <a:pt x="10165474" y="6659112"/>
                  </a:moveTo>
                  <a:lnTo>
                    <a:pt x="10160669" y="6660215"/>
                  </a:lnTo>
                  <a:lnTo>
                    <a:pt x="10153774" y="6661607"/>
                  </a:lnTo>
                  <a:lnTo>
                    <a:pt x="10149112" y="6662376"/>
                  </a:lnTo>
                  <a:lnTo>
                    <a:pt x="10146042" y="6666976"/>
                  </a:lnTo>
                  <a:lnTo>
                    <a:pt x="10145838" y="6667282"/>
                  </a:lnTo>
                  <a:lnTo>
                    <a:pt x="10146939" y="6672086"/>
                  </a:lnTo>
                  <a:lnTo>
                    <a:pt x="10147611" y="6675130"/>
                  </a:lnTo>
                  <a:lnTo>
                    <a:pt x="10149376" y="6677459"/>
                  </a:lnTo>
                  <a:lnTo>
                    <a:pt x="10152043" y="6678597"/>
                  </a:lnTo>
                  <a:lnTo>
                    <a:pt x="10152185" y="6678263"/>
                  </a:lnTo>
                  <a:lnTo>
                    <a:pt x="10153851" y="6678974"/>
                  </a:lnTo>
                  <a:lnTo>
                    <a:pt x="10157418" y="6678919"/>
                  </a:lnTo>
                  <a:lnTo>
                    <a:pt x="10164316" y="6677528"/>
                  </a:lnTo>
                  <a:lnTo>
                    <a:pt x="10168978" y="6676759"/>
                  </a:lnTo>
                  <a:lnTo>
                    <a:pt x="10172048" y="6672160"/>
                  </a:lnTo>
                  <a:lnTo>
                    <a:pt x="10172253" y="6671853"/>
                  </a:lnTo>
                  <a:lnTo>
                    <a:pt x="10171150" y="6667049"/>
                  </a:lnTo>
                  <a:lnTo>
                    <a:pt x="10170380" y="6662387"/>
                  </a:lnTo>
                  <a:lnTo>
                    <a:pt x="10165474" y="6659112"/>
                  </a:lnTo>
                  <a:close/>
                </a:path>
                <a:path w="17068800" h="9558020">
                  <a:moveTo>
                    <a:pt x="749321" y="2633038"/>
                  </a:moveTo>
                  <a:lnTo>
                    <a:pt x="743895" y="2631905"/>
                  </a:lnTo>
                  <a:lnTo>
                    <a:pt x="735817" y="2637914"/>
                  </a:lnTo>
                  <a:lnTo>
                    <a:pt x="734684" y="2643340"/>
                  </a:lnTo>
                  <a:lnTo>
                    <a:pt x="737688" y="2647379"/>
                  </a:lnTo>
                  <a:lnTo>
                    <a:pt x="741600" y="2652987"/>
                  </a:lnTo>
                  <a:lnTo>
                    <a:pt x="742506" y="2654556"/>
                  </a:lnTo>
                  <a:lnTo>
                    <a:pt x="745363" y="2656169"/>
                  </a:lnTo>
                  <a:lnTo>
                    <a:pt x="748030" y="2657306"/>
                  </a:lnTo>
                  <a:lnTo>
                    <a:pt x="751407" y="2656777"/>
                  </a:lnTo>
                  <a:lnTo>
                    <a:pt x="754069" y="2655155"/>
                  </a:lnTo>
                  <a:lnTo>
                    <a:pt x="758108" y="2652151"/>
                  </a:lnTo>
                  <a:lnTo>
                    <a:pt x="759241" y="2646725"/>
                  </a:lnTo>
                  <a:lnTo>
                    <a:pt x="756237" y="2642685"/>
                  </a:lnTo>
                  <a:lnTo>
                    <a:pt x="752326" y="2637077"/>
                  </a:lnTo>
                  <a:lnTo>
                    <a:pt x="749321" y="2633038"/>
                  </a:lnTo>
                  <a:close/>
                </a:path>
                <a:path w="17068800" h="9558020">
                  <a:moveTo>
                    <a:pt x="10252990" y="6640503"/>
                  </a:moveTo>
                  <a:lnTo>
                    <a:pt x="10241622" y="6643139"/>
                  </a:lnTo>
                  <a:lnTo>
                    <a:pt x="10236961" y="6643908"/>
                  </a:lnTo>
                  <a:lnTo>
                    <a:pt x="10233891" y="6648508"/>
                  </a:lnTo>
                  <a:lnTo>
                    <a:pt x="10241701" y="6660506"/>
                  </a:lnTo>
                  <a:lnTo>
                    <a:pt x="10245269" y="6660452"/>
                  </a:lnTo>
                  <a:lnTo>
                    <a:pt x="10251831" y="6658918"/>
                  </a:lnTo>
                  <a:lnTo>
                    <a:pt x="10256493" y="6658149"/>
                  </a:lnTo>
                  <a:lnTo>
                    <a:pt x="10259564" y="6653550"/>
                  </a:lnTo>
                  <a:lnTo>
                    <a:pt x="10259768" y="6653243"/>
                  </a:lnTo>
                  <a:lnTo>
                    <a:pt x="10258665" y="6648439"/>
                  </a:lnTo>
                  <a:lnTo>
                    <a:pt x="10257896" y="6643777"/>
                  </a:lnTo>
                  <a:lnTo>
                    <a:pt x="10252990" y="6640503"/>
                  </a:lnTo>
                  <a:close/>
                </a:path>
                <a:path w="17068800" h="9558020">
                  <a:moveTo>
                    <a:pt x="699378" y="2558944"/>
                  </a:moveTo>
                  <a:lnTo>
                    <a:pt x="693477" y="2558003"/>
                  </a:lnTo>
                  <a:lnTo>
                    <a:pt x="689580" y="2560673"/>
                  </a:lnTo>
                  <a:lnTo>
                    <a:pt x="685349" y="2563203"/>
                  </a:lnTo>
                  <a:lnTo>
                    <a:pt x="684467" y="2568735"/>
                  </a:lnTo>
                  <a:lnTo>
                    <a:pt x="684408" y="2569104"/>
                  </a:lnTo>
                  <a:lnTo>
                    <a:pt x="687079" y="2573001"/>
                  </a:lnTo>
                  <a:lnTo>
                    <a:pt x="690991" y="2578609"/>
                  </a:lnTo>
                  <a:lnTo>
                    <a:pt x="691897" y="2580177"/>
                  </a:lnTo>
                  <a:lnTo>
                    <a:pt x="694754" y="2581790"/>
                  </a:lnTo>
                  <a:lnTo>
                    <a:pt x="697421" y="2582928"/>
                  </a:lnTo>
                  <a:lnTo>
                    <a:pt x="700656" y="2582732"/>
                  </a:lnTo>
                  <a:lnTo>
                    <a:pt x="703318" y="2581110"/>
                  </a:lnTo>
                  <a:lnTo>
                    <a:pt x="707548" y="2578581"/>
                  </a:lnTo>
                  <a:lnTo>
                    <a:pt x="708431" y="2573048"/>
                  </a:lnTo>
                  <a:lnTo>
                    <a:pt x="708490" y="2572679"/>
                  </a:lnTo>
                  <a:lnTo>
                    <a:pt x="705819" y="2568782"/>
                  </a:lnTo>
                  <a:lnTo>
                    <a:pt x="701907" y="2563174"/>
                  </a:lnTo>
                  <a:lnTo>
                    <a:pt x="699378" y="2558944"/>
                  </a:lnTo>
                  <a:close/>
                </a:path>
                <a:path w="17068800" h="9558020">
                  <a:moveTo>
                    <a:pt x="17052520" y="9534261"/>
                  </a:moveTo>
                  <a:lnTo>
                    <a:pt x="17047240" y="9535554"/>
                  </a:lnTo>
                  <a:lnTo>
                    <a:pt x="17041926" y="9544317"/>
                  </a:lnTo>
                  <a:lnTo>
                    <a:pt x="17043220" y="9549597"/>
                  </a:lnTo>
                  <a:lnTo>
                    <a:pt x="17047601" y="9552254"/>
                  </a:lnTo>
                  <a:lnTo>
                    <a:pt x="17053650" y="9555622"/>
                  </a:lnTo>
                  <a:lnTo>
                    <a:pt x="17058983" y="9557897"/>
                  </a:lnTo>
                  <a:lnTo>
                    <a:pt x="17063595" y="9556318"/>
                  </a:lnTo>
                  <a:lnTo>
                    <a:pt x="17065968" y="9552603"/>
                  </a:lnTo>
                  <a:lnTo>
                    <a:pt x="17068625" y="9548221"/>
                  </a:lnTo>
                  <a:lnTo>
                    <a:pt x="17067332" y="9542943"/>
                  </a:lnTo>
                  <a:lnTo>
                    <a:pt x="17062950" y="9540285"/>
                  </a:lnTo>
                  <a:lnTo>
                    <a:pt x="17056902" y="9536918"/>
                  </a:lnTo>
                  <a:lnTo>
                    <a:pt x="17052520" y="9534261"/>
                  </a:lnTo>
                  <a:close/>
                </a:path>
                <a:path w="17068800" h="9558020">
                  <a:moveTo>
                    <a:pt x="16975168" y="9487476"/>
                  </a:moveTo>
                  <a:lnTo>
                    <a:pt x="16969748" y="9489104"/>
                  </a:lnTo>
                  <a:lnTo>
                    <a:pt x="16964718" y="9497201"/>
                  </a:lnTo>
                  <a:lnTo>
                    <a:pt x="16966201" y="9502956"/>
                  </a:lnTo>
                  <a:lnTo>
                    <a:pt x="16976157" y="9509172"/>
                  </a:lnTo>
                  <a:lnTo>
                    <a:pt x="16981491" y="9511447"/>
                  </a:lnTo>
                  <a:lnTo>
                    <a:pt x="16986103" y="9509869"/>
                  </a:lnTo>
                  <a:lnTo>
                    <a:pt x="16988476" y="9506154"/>
                  </a:lnTo>
                  <a:lnTo>
                    <a:pt x="16991133" y="9501772"/>
                  </a:lnTo>
                  <a:lnTo>
                    <a:pt x="16989506" y="9496350"/>
                  </a:lnTo>
                  <a:lnTo>
                    <a:pt x="16979551" y="9490134"/>
                  </a:lnTo>
                  <a:lnTo>
                    <a:pt x="16975168" y="9487476"/>
                  </a:lnTo>
                  <a:close/>
                </a:path>
                <a:path w="17068800" h="9558020">
                  <a:moveTo>
                    <a:pt x="16899435" y="9440595"/>
                  </a:moveTo>
                  <a:lnTo>
                    <a:pt x="16893682" y="9442080"/>
                  </a:lnTo>
                  <a:lnTo>
                    <a:pt x="16891553" y="9445506"/>
                  </a:lnTo>
                  <a:lnTo>
                    <a:pt x="16891167" y="9446128"/>
                  </a:lnTo>
                  <a:lnTo>
                    <a:pt x="16888318" y="9450035"/>
                  </a:lnTo>
                  <a:lnTo>
                    <a:pt x="16889804" y="9455790"/>
                  </a:lnTo>
                  <a:lnTo>
                    <a:pt x="16899758" y="9462006"/>
                  </a:lnTo>
                  <a:lnTo>
                    <a:pt x="16901091" y="9462575"/>
                  </a:lnTo>
                  <a:lnTo>
                    <a:pt x="16900948" y="9462908"/>
                  </a:lnTo>
                  <a:lnTo>
                    <a:pt x="16904949" y="9464615"/>
                  </a:lnTo>
                  <a:lnTo>
                    <a:pt x="16909561" y="9463036"/>
                  </a:lnTo>
                  <a:lnTo>
                    <a:pt x="16911539" y="9459940"/>
                  </a:lnTo>
                  <a:lnTo>
                    <a:pt x="16911934" y="9459321"/>
                  </a:lnTo>
                  <a:lnTo>
                    <a:pt x="16914782" y="9455415"/>
                  </a:lnTo>
                  <a:lnTo>
                    <a:pt x="16913297" y="9449659"/>
                  </a:lnTo>
                  <a:lnTo>
                    <a:pt x="16903342" y="9443444"/>
                  </a:lnTo>
                  <a:lnTo>
                    <a:pt x="16899435" y="9440595"/>
                  </a:lnTo>
                  <a:close/>
                </a:path>
                <a:path w="17068800" h="9558020">
                  <a:moveTo>
                    <a:pt x="16823605" y="9392096"/>
                  </a:moveTo>
                  <a:lnTo>
                    <a:pt x="16817993" y="9393248"/>
                  </a:lnTo>
                  <a:lnTo>
                    <a:pt x="16815865" y="9396673"/>
                  </a:lnTo>
                  <a:lnTo>
                    <a:pt x="16813200" y="9401052"/>
                  </a:lnTo>
                  <a:lnTo>
                    <a:pt x="16812820" y="9401678"/>
                  </a:lnTo>
                  <a:lnTo>
                    <a:pt x="16813972" y="9407291"/>
                  </a:lnTo>
                  <a:lnTo>
                    <a:pt x="16823927" y="9413507"/>
                  </a:lnTo>
                  <a:lnTo>
                    <a:pt x="16829593" y="9415924"/>
                  </a:lnTo>
                  <a:lnTo>
                    <a:pt x="16834064" y="9414679"/>
                  </a:lnTo>
                  <a:lnTo>
                    <a:pt x="16836041" y="9411583"/>
                  </a:lnTo>
                  <a:lnTo>
                    <a:pt x="16836436" y="9410964"/>
                  </a:lnTo>
                  <a:lnTo>
                    <a:pt x="16838714" y="9407208"/>
                  </a:lnTo>
                  <a:lnTo>
                    <a:pt x="16839094" y="9406582"/>
                  </a:lnTo>
                  <a:lnTo>
                    <a:pt x="16837942" y="9400969"/>
                  </a:lnTo>
                  <a:lnTo>
                    <a:pt x="16827987" y="9394753"/>
                  </a:lnTo>
                  <a:lnTo>
                    <a:pt x="16823605" y="9392096"/>
                  </a:lnTo>
                  <a:close/>
                </a:path>
                <a:path w="17068800" h="9558020">
                  <a:moveTo>
                    <a:pt x="10340983" y="6621702"/>
                  </a:moveTo>
                  <a:lnTo>
                    <a:pt x="10324813" y="6625441"/>
                  </a:lnTo>
                  <a:lnTo>
                    <a:pt x="10321889" y="6629709"/>
                  </a:lnTo>
                  <a:lnTo>
                    <a:pt x="10321680" y="6630014"/>
                  </a:lnTo>
                  <a:lnTo>
                    <a:pt x="10322783" y="6634819"/>
                  </a:lnTo>
                  <a:lnTo>
                    <a:pt x="10323595" y="6637529"/>
                  </a:lnTo>
                  <a:lnTo>
                    <a:pt x="10325361" y="6639857"/>
                  </a:lnTo>
                  <a:lnTo>
                    <a:pt x="10328028" y="6640995"/>
                  </a:lnTo>
                  <a:lnTo>
                    <a:pt x="10327885" y="6641328"/>
                  </a:lnTo>
                  <a:lnTo>
                    <a:pt x="10329552" y="6642039"/>
                  </a:lnTo>
                  <a:lnTo>
                    <a:pt x="10333261" y="6641652"/>
                  </a:lnTo>
                  <a:lnTo>
                    <a:pt x="10339826" y="6640118"/>
                  </a:lnTo>
                  <a:lnTo>
                    <a:pt x="10344487" y="6639349"/>
                  </a:lnTo>
                  <a:lnTo>
                    <a:pt x="10347762" y="6634443"/>
                  </a:lnTo>
                  <a:lnTo>
                    <a:pt x="10346659" y="6629639"/>
                  </a:lnTo>
                  <a:lnTo>
                    <a:pt x="10345889" y="6624977"/>
                  </a:lnTo>
                  <a:lnTo>
                    <a:pt x="10340983" y="6621702"/>
                  </a:lnTo>
                  <a:close/>
                </a:path>
                <a:path w="17068800" h="9558020">
                  <a:moveTo>
                    <a:pt x="649529" y="2483708"/>
                  </a:moveTo>
                  <a:lnTo>
                    <a:pt x="644103" y="2482575"/>
                  </a:lnTo>
                  <a:lnTo>
                    <a:pt x="639873" y="2485104"/>
                  </a:lnTo>
                  <a:lnTo>
                    <a:pt x="635975" y="2487776"/>
                  </a:lnTo>
                  <a:lnTo>
                    <a:pt x="634843" y="2493202"/>
                  </a:lnTo>
                  <a:lnTo>
                    <a:pt x="637372" y="2497432"/>
                  </a:lnTo>
                  <a:lnTo>
                    <a:pt x="641140" y="2503373"/>
                  </a:lnTo>
                  <a:lnTo>
                    <a:pt x="642047" y="2504941"/>
                  </a:lnTo>
                  <a:lnTo>
                    <a:pt x="645238" y="2506697"/>
                  </a:lnTo>
                  <a:lnTo>
                    <a:pt x="647571" y="2507692"/>
                  </a:lnTo>
                  <a:lnTo>
                    <a:pt x="650807" y="2507497"/>
                  </a:lnTo>
                  <a:lnTo>
                    <a:pt x="653469" y="2505874"/>
                  </a:lnTo>
                  <a:lnTo>
                    <a:pt x="657366" y="2503203"/>
                  </a:lnTo>
                  <a:lnTo>
                    <a:pt x="658498" y="2497776"/>
                  </a:lnTo>
                  <a:lnTo>
                    <a:pt x="655969" y="2493546"/>
                  </a:lnTo>
                  <a:lnTo>
                    <a:pt x="652200" y="2487605"/>
                  </a:lnTo>
                  <a:lnTo>
                    <a:pt x="649529" y="2483708"/>
                  </a:lnTo>
                  <a:close/>
                </a:path>
                <a:path w="17068800" h="9558020">
                  <a:moveTo>
                    <a:pt x="16748202" y="9342598"/>
                  </a:moveTo>
                  <a:lnTo>
                    <a:pt x="16742922" y="9343891"/>
                  </a:lnTo>
                  <a:lnTo>
                    <a:pt x="16740073" y="9347797"/>
                  </a:lnTo>
                  <a:lnTo>
                    <a:pt x="16737795" y="9351554"/>
                  </a:lnTo>
                  <a:lnTo>
                    <a:pt x="16737416" y="9352179"/>
                  </a:lnTo>
                  <a:lnTo>
                    <a:pt x="16738710" y="9357459"/>
                  </a:lnTo>
                  <a:lnTo>
                    <a:pt x="16742616" y="9360307"/>
                  </a:lnTo>
                  <a:lnTo>
                    <a:pt x="16748523" y="9364008"/>
                  </a:lnTo>
                  <a:lnTo>
                    <a:pt x="16753856" y="9366283"/>
                  </a:lnTo>
                  <a:lnTo>
                    <a:pt x="16758659" y="9365180"/>
                  </a:lnTo>
                  <a:lnTo>
                    <a:pt x="16760636" y="9362084"/>
                  </a:lnTo>
                  <a:lnTo>
                    <a:pt x="16761032" y="9361465"/>
                  </a:lnTo>
                  <a:lnTo>
                    <a:pt x="16763310" y="9357709"/>
                  </a:lnTo>
                  <a:lnTo>
                    <a:pt x="16763689" y="9357083"/>
                  </a:lnTo>
                  <a:lnTo>
                    <a:pt x="16762397" y="9351804"/>
                  </a:lnTo>
                  <a:lnTo>
                    <a:pt x="16758490" y="9348956"/>
                  </a:lnTo>
                  <a:lnTo>
                    <a:pt x="16752583" y="9345255"/>
                  </a:lnTo>
                  <a:lnTo>
                    <a:pt x="16748202" y="9342598"/>
                  </a:lnTo>
                  <a:close/>
                </a:path>
                <a:path w="17068800" h="9558020">
                  <a:moveTo>
                    <a:pt x="16674365" y="9292192"/>
                  </a:moveTo>
                  <a:lnTo>
                    <a:pt x="16668753" y="9293343"/>
                  </a:lnTo>
                  <a:lnTo>
                    <a:pt x="16663057" y="9301156"/>
                  </a:lnTo>
                  <a:lnTo>
                    <a:pt x="16664208" y="9306769"/>
                  </a:lnTo>
                  <a:lnTo>
                    <a:pt x="16668114" y="9309616"/>
                  </a:lnTo>
                  <a:lnTo>
                    <a:pt x="16673878" y="9313651"/>
                  </a:lnTo>
                  <a:lnTo>
                    <a:pt x="16675545" y="9314362"/>
                  </a:lnTo>
                  <a:lnTo>
                    <a:pt x="16675403" y="9314696"/>
                  </a:lnTo>
                  <a:lnTo>
                    <a:pt x="16679069" y="9316259"/>
                  </a:lnTo>
                  <a:lnTo>
                    <a:pt x="16683872" y="9315157"/>
                  </a:lnTo>
                  <a:lnTo>
                    <a:pt x="16686245" y="9311441"/>
                  </a:lnTo>
                  <a:lnTo>
                    <a:pt x="16689094" y="9307535"/>
                  </a:lnTo>
                  <a:lnTo>
                    <a:pt x="16687941" y="9301923"/>
                  </a:lnTo>
                  <a:lnTo>
                    <a:pt x="16684035" y="9299074"/>
                  </a:lnTo>
                  <a:lnTo>
                    <a:pt x="16678271" y="9295039"/>
                  </a:lnTo>
                  <a:lnTo>
                    <a:pt x="16674365" y="9292192"/>
                  </a:lnTo>
                  <a:close/>
                </a:path>
                <a:path w="17068800" h="9558020">
                  <a:moveTo>
                    <a:pt x="16600622" y="9240644"/>
                  </a:moveTo>
                  <a:lnTo>
                    <a:pt x="16595011" y="9241796"/>
                  </a:lnTo>
                  <a:lnTo>
                    <a:pt x="16589314" y="9249609"/>
                  </a:lnTo>
                  <a:lnTo>
                    <a:pt x="16590465" y="9255221"/>
                  </a:lnTo>
                  <a:lnTo>
                    <a:pt x="16594373" y="9258070"/>
                  </a:lnTo>
                  <a:lnTo>
                    <a:pt x="16600137" y="9262104"/>
                  </a:lnTo>
                  <a:lnTo>
                    <a:pt x="16601803" y="9262814"/>
                  </a:lnTo>
                  <a:lnTo>
                    <a:pt x="16601327" y="9263006"/>
                  </a:lnTo>
                  <a:lnTo>
                    <a:pt x="16604993" y="9264569"/>
                  </a:lnTo>
                  <a:lnTo>
                    <a:pt x="16609796" y="9263467"/>
                  </a:lnTo>
                  <a:lnTo>
                    <a:pt x="16612169" y="9259752"/>
                  </a:lnTo>
                  <a:lnTo>
                    <a:pt x="16615018" y="9255845"/>
                  </a:lnTo>
                  <a:lnTo>
                    <a:pt x="16613866" y="9250232"/>
                  </a:lnTo>
                  <a:lnTo>
                    <a:pt x="16600622" y="9240644"/>
                  </a:lnTo>
                  <a:close/>
                </a:path>
                <a:path w="17068800" h="9558020">
                  <a:moveTo>
                    <a:pt x="10428926" y="6602092"/>
                  </a:moveTo>
                  <a:lnTo>
                    <a:pt x="10412755" y="6605831"/>
                  </a:lnTo>
                  <a:lnTo>
                    <a:pt x="10409622" y="6610404"/>
                  </a:lnTo>
                  <a:lnTo>
                    <a:pt x="10410725" y="6615208"/>
                  </a:lnTo>
                  <a:lnTo>
                    <a:pt x="10411539" y="6617919"/>
                  </a:lnTo>
                  <a:lnTo>
                    <a:pt x="10413303" y="6620247"/>
                  </a:lnTo>
                  <a:lnTo>
                    <a:pt x="10415970" y="6621385"/>
                  </a:lnTo>
                  <a:lnTo>
                    <a:pt x="10415827" y="6621718"/>
                  </a:lnTo>
                  <a:lnTo>
                    <a:pt x="10417494" y="6622429"/>
                  </a:lnTo>
                  <a:lnTo>
                    <a:pt x="10421204" y="6622042"/>
                  </a:lnTo>
                  <a:lnTo>
                    <a:pt x="10432573" y="6619407"/>
                  </a:lnTo>
                  <a:lnTo>
                    <a:pt x="10435705" y="6614833"/>
                  </a:lnTo>
                  <a:lnTo>
                    <a:pt x="10433500" y="6605225"/>
                  </a:lnTo>
                  <a:lnTo>
                    <a:pt x="10428926" y="6602092"/>
                  </a:lnTo>
                  <a:close/>
                </a:path>
                <a:path w="17068800" h="9558020">
                  <a:moveTo>
                    <a:pt x="602057" y="2407516"/>
                  </a:moveTo>
                  <a:lnTo>
                    <a:pt x="596631" y="2406384"/>
                  </a:lnTo>
                  <a:lnTo>
                    <a:pt x="588170" y="2411442"/>
                  </a:lnTo>
                  <a:lnTo>
                    <a:pt x="587038" y="2416868"/>
                  </a:lnTo>
                  <a:lnTo>
                    <a:pt x="593002" y="2426897"/>
                  </a:lnTo>
                  <a:lnTo>
                    <a:pt x="593767" y="2428799"/>
                  </a:lnTo>
                  <a:lnTo>
                    <a:pt x="596958" y="2430555"/>
                  </a:lnTo>
                  <a:lnTo>
                    <a:pt x="597100" y="2430221"/>
                  </a:lnTo>
                  <a:lnTo>
                    <a:pt x="599765" y="2431358"/>
                  </a:lnTo>
                  <a:lnTo>
                    <a:pt x="602526" y="2431354"/>
                  </a:lnTo>
                  <a:lnTo>
                    <a:pt x="605188" y="2429732"/>
                  </a:lnTo>
                  <a:lnTo>
                    <a:pt x="609418" y="2427202"/>
                  </a:lnTo>
                  <a:lnTo>
                    <a:pt x="610551" y="2421777"/>
                  </a:lnTo>
                  <a:lnTo>
                    <a:pt x="602057" y="2407516"/>
                  </a:lnTo>
                  <a:close/>
                </a:path>
                <a:path w="17068800" h="9558020">
                  <a:moveTo>
                    <a:pt x="16527974" y="9188381"/>
                  </a:moveTo>
                  <a:lnTo>
                    <a:pt x="16522362" y="9189533"/>
                  </a:lnTo>
                  <a:lnTo>
                    <a:pt x="16519515" y="9193439"/>
                  </a:lnTo>
                  <a:lnTo>
                    <a:pt x="16516524" y="9197679"/>
                  </a:lnTo>
                  <a:lnTo>
                    <a:pt x="16517674" y="9203291"/>
                  </a:lnTo>
                  <a:lnTo>
                    <a:pt x="16527012" y="9210032"/>
                  </a:lnTo>
                  <a:lnTo>
                    <a:pt x="16532678" y="9212449"/>
                  </a:lnTo>
                  <a:lnTo>
                    <a:pt x="16537148" y="9211204"/>
                  </a:lnTo>
                  <a:lnTo>
                    <a:pt x="16539712" y="9207964"/>
                  </a:lnTo>
                  <a:lnTo>
                    <a:pt x="16542703" y="9203725"/>
                  </a:lnTo>
                  <a:lnTo>
                    <a:pt x="16541551" y="9198112"/>
                  </a:lnTo>
                  <a:lnTo>
                    <a:pt x="16532214" y="9191371"/>
                  </a:lnTo>
                  <a:lnTo>
                    <a:pt x="16527974" y="9188381"/>
                  </a:lnTo>
                  <a:close/>
                </a:path>
                <a:path w="17068800" h="9558020">
                  <a:moveTo>
                    <a:pt x="16455133" y="9135641"/>
                  </a:moveTo>
                  <a:lnTo>
                    <a:pt x="16449662" y="9136460"/>
                  </a:lnTo>
                  <a:lnTo>
                    <a:pt x="16446814" y="9140366"/>
                  </a:lnTo>
                  <a:lnTo>
                    <a:pt x="16443825" y="9144606"/>
                  </a:lnTo>
                  <a:lnTo>
                    <a:pt x="16444642" y="9150077"/>
                  </a:lnTo>
                  <a:lnTo>
                    <a:pt x="16453979" y="9156817"/>
                  </a:lnTo>
                  <a:lnTo>
                    <a:pt x="16455981" y="9157671"/>
                  </a:lnTo>
                  <a:lnTo>
                    <a:pt x="16455838" y="9158004"/>
                  </a:lnTo>
                  <a:lnTo>
                    <a:pt x="16459506" y="9159568"/>
                  </a:lnTo>
                  <a:lnTo>
                    <a:pt x="16463976" y="9158324"/>
                  </a:lnTo>
                  <a:lnTo>
                    <a:pt x="16466539" y="9155083"/>
                  </a:lnTo>
                  <a:lnTo>
                    <a:pt x="16469529" y="9150844"/>
                  </a:lnTo>
                  <a:lnTo>
                    <a:pt x="16468712" y="9145373"/>
                  </a:lnTo>
                  <a:lnTo>
                    <a:pt x="16459372" y="9138632"/>
                  </a:lnTo>
                  <a:lnTo>
                    <a:pt x="16455133" y="9135641"/>
                  </a:lnTo>
                  <a:close/>
                </a:path>
                <a:path w="17068800" h="9558020">
                  <a:moveTo>
                    <a:pt x="10516728" y="6582816"/>
                  </a:moveTo>
                  <a:lnTo>
                    <a:pt x="10500557" y="6586555"/>
                  </a:lnTo>
                  <a:lnTo>
                    <a:pt x="10497424" y="6591128"/>
                  </a:lnTo>
                  <a:lnTo>
                    <a:pt x="10498526" y="6595932"/>
                  </a:lnTo>
                  <a:lnTo>
                    <a:pt x="10499340" y="6598643"/>
                  </a:lnTo>
                  <a:lnTo>
                    <a:pt x="10501105" y="6600971"/>
                  </a:lnTo>
                  <a:lnTo>
                    <a:pt x="10503772" y="6602108"/>
                  </a:lnTo>
                  <a:lnTo>
                    <a:pt x="10503630" y="6602442"/>
                  </a:lnTo>
                  <a:lnTo>
                    <a:pt x="10505296" y="6603152"/>
                  </a:lnTo>
                  <a:lnTo>
                    <a:pt x="10509006" y="6602766"/>
                  </a:lnTo>
                  <a:lnTo>
                    <a:pt x="10520373" y="6600130"/>
                  </a:lnTo>
                  <a:lnTo>
                    <a:pt x="10523505" y="6595556"/>
                  </a:lnTo>
                  <a:lnTo>
                    <a:pt x="10521300" y="6585949"/>
                  </a:lnTo>
                  <a:lnTo>
                    <a:pt x="10516728" y="6582816"/>
                  </a:lnTo>
                  <a:close/>
                </a:path>
                <a:path w="17068800" h="9558020">
                  <a:moveTo>
                    <a:pt x="555870" y="2331085"/>
                  </a:moveTo>
                  <a:lnTo>
                    <a:pt x="550252" y="2329477"/>
                  </a:lnTo>
                  <a:lnTo>
                    <a:pt x="546022" y="2332006"/>
                  </a:lnTo>
                  <a:lnTo>
                    <a:pt x="541934" y="2334201"/>
                  </a:lnTo>
                  <a:lnTo>
                    <a:pt x="552912" y="2354643"/>
                  </a:lnTo>
                  <a:lnTo>
                    <a:pt x="555672" y="2354638"/>
                  </a:lnTo>
                  <a:lnTo>
                    <a:pt x="558333" y="2353016"/>
                  </a:lnTo>
                  <a:lnTo>
                    <a:pt x="562422" y="2350820"/>
                  </a:lnTo>
                  <a:lnTo>
                    <a:pt x="564030" y="2345203"/>
                  </a:lnTo>
                  <a:lnTo>
                    <a:pt x="558065" y="2335173"/>
                  </a:lnTo>
                  <a:lnTo>
                    <a:pt x="555870" y="2331085"/>
                  </a:lnTo>
                  <a:close/>
                </a:path>
                <a:path w="17068800" h="9558020">
                  <a:moveTo>
                    <a:pt x="16383671" y="9081522"/>
                  </a:moveTo>
                  <a:lnTo>
                    <a:pt x="16377868" y="9082197"/>
                  </a:lnTo>
                  <a:lnTo>
                    <a:pt x="16372171" y="9090010"/>
                  </a:lnTo>
                  <a:lnTo>
                    <a:pt x="16372847" y="9095814"/>
                  </a:lnTo>
                  <a:lnTo>
                    <a:pt x="16376754" y="9098662"/>
                  </a:lnTo>
                  <a:lnTo>
                    <a:pt x="16382042" y="9102888"/>
                  </a:lnTo>
                  <a:lnTo>
                    <a:pt x="16384041" y="9103741"/>
                  </a:lnTo>
                  <a:lnTo>
                    <a:pt x="16383899" y="9104073"/>
                  </a:lnTo>
                  <a:lnTo>
                    <a:pt x="16387566" y="9105638"/>
                  </a:lnTo>
                  <a:lnTo>
                    <a:pt x="16392036" y="9104393"/>
                  </a:lnTo>
                  <a:lnTo>
                    <a:pt x="16394600" y="9101154"/>
                  </a:lnTo>
                  <a:lnTo>
                    <a:pt x="16397447" y="9097247"/>
                  </a:lnTo>
                  <a:lnTo>
                    <a:pt x="16396772" y="9091443"/>
                  </a:lnTo>
                  <a:lnTo>
                    <a:pt x="16392866" y="9088595"/>
                  </a:lnTo>
                  <a:lnTo>
                    <a:pt x="16387577" y="9084369"/>
                  </a:lnTo>
                  <a:lnTo>
                    <a:pt x="16383671" y="9081522"/>
                  </a:lnTo>
                  <a:close/>
                </a:path>
                <a:path w="17068800" h="9558020">
                  <a:moveTo>
                    <a:pt x="16312018" y="9026925"/>
                  </a:moveTo>
                  <a:lnTo>
                    <a:pt x="16306212" y="9027600"/>
                  </a:lnTo>
                  <a:lnTo>
                    <a:pt x="16300516" y="9035413"/>
                  </a:lnTo>
                  <a:lnTo>
                    <a:pt x="16301192" y="9041216"/>
                  </a:lnTo>
                  <a:lnTo>
                    <a:pt x="16305098" y="9044065"/>
                  </a:lnTo>
                  <a:lnTo>
                    <a:pt x="16310388" y="9048291"/>
                  </a:lnTo>
                  <a:lnTo>
                    <a:pt x="16316054" y="9050708"/>
                  </a:lnTo>
                  <a:lnTo>
                    <a:pt x="16320383" y="9049797"/>
                  </a:lnTo>
                  <a:lnTo>
                    <a:pt x="16322946" y="9046557"/>
                  </a:lnTo>
                  <a:lnTo>
                    <a:pt x="16325794" y="9042651"/>
                  </a:lnTo>
                  <a:lnTo>
                    <a:pt x="16325119" y="9036848"/>
                  </a:lnTo>
                  <a:lnTo>
                    <a:pt x="16321213" y="9033999"/>
                  </a:lnTo>
                  <a:lnTo>
                    <a:pt x="16315924" y="9029773"/>
                  </a:lnTo>
                  <a:lnTo>
                    <a:pt x="16312018" y="9026925"/>
                  </a:lnTo>
                  <a:close/>
                </a:path>
                <a:path w="17068800" h="9558020">
                  <a:moveTo>
                    <a:pt x="16241314" y="8971946"/>
                  </a:moveTo>
                  <a:lnTo>
                    <a:pt x="16235844" y="8972764"/>
                  </a:lnTo>
                  <a:lnTo>
                    <a:pt x="16229482" y="8980293"/>
                  </a:lnTo>
                  <a:lnTo>
                    <a:pt x="16230299" y="8985763"/>
                  </a:lnTo>
                  <a:lnTo>
                    <a:pt x="16234063" y="8988945"/>
                  </a:lnTo>
                  <a:lnTo>
                    <a:pt x="16239352" y="8993170"/>
                  </a:lnTo>
                  <a:lnTo>
                    <a:pt x="16241351" y="8994023"/>
                  </a:lnTo>
                  <a:lnTo>
                    <a:pt x="16241209" y="8994357"/>
                  </a:lnTo>
                  <a:lnTo>
                    <a:pt x="16244876" y="8995921"/>
                  </a:lnTo>
                  <a:lnTo>
                    <a:pt x="16249204" y="8995009"/>
                  </a:lnTo>
                  <a:lnTo>
                    <a:pt x="16251768" y="8991769"/>
                  </a:lnTo>
                  <a:lnTo>
                    <a:pt x="16254949" y="8988004"/>
                  </a:lnTo>
                  <a:lnTo>
                    <a:pt x="16254131" y="8982534"/>
                  </a:lnTo>
                  <a:lnTo>
                    <a:pt x="16250367" y="8979353"/>
                  </a:lnTo>
                  <a:lnTo>
                    <a:pt x="16245078" y="8975128"/>
                  </a:lnTo>
                  <a:lnTo>
                    <a:pt x="16241314" y="8971946"/>
                  </a:lnTo>
                  <a:close/>
                </a:path>
                <a:path w="17068800" h="9558020">
                  <a:moveTo>
                    <a:pt x="10604670" y="6563206"/>
                  </a:moveTo>
                  <a:lnTo>
                    <a:pt x="10588501" y="6566946"/>
                  </a:lnTo>
                  <a:lnTo>
                    <a:pt x="10585369" y="6571519"/>
                  </a:lnTo>
                  <a:lnTo>
                    <a:pt x="10586471" y="6576322"/>
                  </a:lnTo>
                  <a:lnTo>
                    <a:pt x="10587284" y="6579033"/>
                  </a:lnTo>
                  <a:lnTo>
                    <a:pt x="10589049" y="6581362"/>
                  </a:lnTo>
                  <a:lnTo>
                    <a:pt x="10591715" y="6582499"/>
                  </a:lnTo>
                  <a:lnTo>
                    <a:pt x="10591573" y="6582833"/>
                  </a:lnTo>
                  <a:lnTo>
                    <a:pt x="10593240" y="6583544"/>
                  </a:lnTo>
                  <a:lnTo>
                    <a:pt x="10596949" y="6583156"/>
                  </a:lnTo>
                  <a:lnTo>
                    <a:pt x="10608318" y="6580521"/>
                  </a:lnTo>
                  <a:lnTo>
                    <a:pt x="10611450" y="6575947"/>
                  </a:lnTo>
                  <a:lnTo>
                    <a:pt x="10609245" y="6566339"/>
                  </a:lnTo>
                  <a:lnTo>
                    <a:pt x="10604670" y="6563206"/>
                  </a:lnTo>
                  <a:close/>
                </a:path>
                <a:path w="17068800" h="9558020">
                  <a:moveTo>
                    <a:pt x="511011" y="2252462"/>
                  </a:moveTo>
                  <a:lnTo>
                    <a:pt x="505393" y="2250854"/>
                  </a:lnTo>
                  <a:lnTo>
                    <a:pt x="496932" y="2255912"/>
                  </a:lnTo>
                  <a:lnTo>
                    <a:pt x="495324" y="2261530"/>
                  </a:lnTo>
                  <a:lnTo>
                    <a:pt x="497853" y="2265760"/>
                  </a:lnTo>
                  <a:lnTo>
                    <a:pt x="501146" y="2271892"/>
                  </a:lnTo>
                  <a:lnTo>
                    <a:pt x="502053" y="2273461"/>
                  </a:lnTo>
                  <a:lnTo>
                    <a:pt x="503769" y="2274981"/>
                  </a:lnTo>
                  <a:lnTo>
                    <a:pt x="508102" y="2276829"/>
                  </a:lnTo>
                  <a:lnTo>
                    <a:pt x="511004" y="2276491"/>
                  </a:lnTo>
                  <a:lnTo>
                    <a:pt x="513523" y="2275202"/>
                  </a:lnTo>
                  <a:lnTo>
                    <a:pt x="517754" y="2272673"/>
                  </a:lnTo>
                  <a:lnTo>
                    <a:pt x="519362" y="2267056"/>
                  </a:lnTo>
                  <a:lnTo>
                    <a:pt x="516833" y="2262825"/>
                  </a:lnTo>
                  <a:lnTo>
                    <a:pt x="513540" y="2256693"/>
                  </a:lnTo>
                  <a:lnTo>
                    <a:pt x="511011" y="2252462"/>
                  </a:lnTo>
                  <a:close/>
                </a:path>
                <a:path w="17068800" h="9558020">
                  <a:moveTo>
                    <a:pt x="16170228" y="8916016"/>
                  </a:moveTo>
                  <a:lnTo>
                    <a:pt x="16164758" y="8916834"/>
                  </a:lnTo>
                  <a:lnTo>
                    <a:pt x="16158395" y="8924363"/>
                  </a:lnTo>
                  <a:lnTo>
                    <a:pt x="16159213" y="8929833"/>
                  </a:lnTo>
                  <a:lnTo>
                    <a:pt x="16162977" y="8933014"/>
                  </a:lnTo>
                  <a:lnTo>
                    <a:pt x="16168268" y="8937241"/>
                  </a:lnTo>
                  <a:lnTo>
                    <a:pt x="16170599" y="8938236"/>
                  </a:lnTo>
                  <a:lnTo>
                    <a:pt x="16170125" y="8938427"/>
                  </a:lnTo>
                  <a:lnTo>
                    <a:pt x="16173791" y="8939991"/>
                  </a:lnTo>
                  <a:lnTo>
                    <a:pt x="16178119" y="8939080"/>
                  </a:lnTo>
                  <a:lnTo>
                    <a:pt x="16180682" y="8935840"/>
                  </a:lnTo>
                  <a:lnTo>
                    <a:pt x="16183864" y="8932075"/>
                  </a:lnTo>
                  <a:lnTo>
                    <a:pt x="16183044" y="8926605"/>
                  </a:lnTo>
                  <a:lnTo>
                    <a:pt x="16179280" y="8923423"/>
                  </a:lnTo>
                  <a:lnTo>
                    <a:pt x="16173992" y="8919197"/>
                  </a:lnTo>
                  <a:lnTo>
                    <a:pt x="16170228" y="8916016"/>
                  </a:lnTo>
                  <a:close/>
                </a:path>
                <a:path w="17068800" h="9558020">
                  <a:moveTo>
                    <a:pt x="16099953" y="8860037"/>
                  </a:moveTo>
                  <a:lnTo>
                    <a:pt x="16094481" y="8860856"/>
                  </a:lnTo>
                  <a:lnTo>
                    <a:pt x="16088117" y="8868384"/>
                  </a:lnTo>
                  <a:lnTo>
                    <a:pt x="16088938" y="8873855"/>
                  </a:lnTo>
                  <a:lnTo>
                    <a:pt x="16092702" y="8877036"/>
                  </a:lnTo>
                  <a:lnTo>
                    <a:pt x="16097990" y="8881262"/>
                  </a:lnTo>
                  <a:lnTo>
                    <a:pt x="16100324" y="8882257"/>
                  </a:lnTo>
                  <a:lnTo>
                    <a:pt x="16099848" y="8882448"/>
                  </a:lnTo>
                  <a:lnTo>
                    <a:pt x="16103514" y="8884012"/>
                  </a:lnTo>
                  <a:lnTo>
                    <a:pt x="16107842" y="8883101"/>
                  </a:lnTo>
                  <a:lnTo>
                    <a:pt x="16110406" y="8879861"/>
                  </a:lnTo>
                  <a:lnTo>
                    <a:pt x="16113588" y="8876097"/>
                  </a:lnTo>
                  <a:lnTo>
                    <a:pt x="16112770" y="8870627"/>
                  </a:lnTo>
                  <a:lnTo>
                    <a:pt x="16109005" y="8867445"/>
                  </a:lnTo>
                  <a:lnTo>
                    <a:pt x="16103718" y="8863219"/>
                  </a:lnTo>
                  <a:lnTo>
                    <a:pt x="16099953" y="8860037"/>
                  </a:lnTo>
                  <a:close/>
                </a:path>
                <a:path w="17068800" h="9558020">
                  <a:moveTo>
                    <a:pt x="10692806" y="6544073"/>
                  </a:moveTo>
                  <a:lnTo>
                    <a:pt x="10676635" y="6547811"/>
                  </a:lnTo>
                  <a:lnTo>
                    <a:pt x="10673502" y="6552384"/>
                  </a:lnTo>
                  <a:lnTo>
                    <a:pt x="10674605" y="6557188"/>
                  </a:lnTo>
                  <a:lnTo>
                    <a:pt x="10675419" y="6559899"/>
                  </a:lnTo>
                  <a:lnTo>
                    <a:pt x="10677183" y="6562227"/>
                  </a:lnTo>
                  <a:lnTo>
                    <a:pt x="10679850" y="6563365"/>
                  </a:lnTo>
                  <a:lnTo>
                    <a:pt x="10679708" y="6563698"/>
                  </a:lnTo>
                  <a:lnTo>
                    <a:pt x="10681373" y="6564409"/>
                  </a:lnTo>
                  <a:lnTo>
                    <a:pt x="10685084" y="6564022"/>
                  </a:lnTo>
                  <a:lnTo>
                    <a:pt x="10696451" y="6561386"/>
                  </a:lnTo>
                  <a:lnTo>
                    <a:pt x="10699585" y="6556813"/>
                  </a:lnTo>
                  <a:lnTo>
                    <a:pt x="10697380" y="6547205"/>
                  </a:lnTo>
                  <a:lnTo>
                    <a:pt x="10692806" y="6544073"/>
                  </a:lnTo>
                  <a:close/>
                </a:path>
                <a:path w="17068800" h="9558020">
                  <a:moveTo>
                    <a:pt x="467627" y="2174075"/>
                  </a:moveTo>
                  <a:lnTo>
                    <a:pt x="462485" y="2172276"/>
                  </a:lnTo>
                  <a:lnTo>
                    <a:pt x="457921" y="2174662"/>
                  </a:lnTo>
                  <a:lnTo>
                    <a:pt x="453691" y="2177192"/>
                  </a:lnTo>
                  <a:lnTo>
                    <a:pt x="451891" y="2182334"/>
                  </a:lnTo>
                  <a:lnTo>
                    <a:pt x="454278" y="2186897"/>
                  </a:lnTo>
                  <a:lnTo>
                    <a:pt x="457572" y="2193030"/>
                  </a:lnTo>
                  <a:lnTo>
                    <a:pt x="458479" y="2194598"/>
                  </a:lnTo>
                  <a:lnTo>
                    <a:pt x="460194" y="2196118"/>
                  </a:lnTo>
                  <a:lnTo>
                    <a:pt x="464527" y="2197966"/>
                  </a:lnTo>
                  <a:lnTo>
                    <a:pt x="467286" y="2197962"/>
                  </a:lnTo>
                  <a:lnTo>
                    <a:pt x="469806" y="2196673"/>
                  </a:lnTo>
                  <a:lnTo>
                    <a:pt x="474036" y="2194144"/>
                  </a:lnTo>
                  <a:lnTo>
                    <a:pt x="475978" y="2188669"/>
                  </a:lnTo>
                  <a:lnTo>
                    <a:pt x="473449" y="2184438"/>
                  </a:lnTo>
                  <a:lnTo>
                    <a:pt x="470155" y="2178306"/>
                  </a:lnTo>
                  <a:lnTo>
                    <a:pt x="467627" y="2174075"/>
                  </a:lnTo>
                  <a:close/>
                </a:path>
                <a:path w="17068800" h="9558020">
                  <a:moveTo>
                    <a:pt x="16029961" y="8803393"/>
                  </a:moveTo>
                  <a:lnTo>
                    <a:pt x="16024490" y="8804211"/>
                  </a:lnTo>
                  <a:lnTo>
                    <a:pt x="16018127" y="8811739"/>
                  </a:lnTo>
                  <a:lnTo>
                    <a:pt x="16018945" y="8817210"/>
                  </a:lnTo>
                  <a:lnTo>
                    <a:pt x="16022709" y="8820391"/>
                  </a:lnTo>
                  <a:lnTo>
                    <a:pt x="16027998" y="8824617"/>
                  </a:lnTo>
                  <a:lnTo>
                    <a:pt x="16030331" y="8825612"/>
                  </a:lnTo>
                  <a:lnTo>
                    <a:pt x="16029855" y="8825803"/>
                  </a:lnTo>
                  <a:lnTo>
                    <a:pt x="16033521" y="8827367"/>
                  </a:lnTo>
                  <a:lnTo>
                    <a:pt x="16037850" y="8826456"/>
                  </a:lnTo>
                  <a:lnTo>
                    <a:pt x="16040413" y="8823215"/>
                  </a:lnTo>
                  <a:lnTo>
                    <a:pt x="16043595" y="8819451"/>
                  </a:lnTo>
                  <a:lnTo>
                    <a:pt x="16042777" y="8813982"/>
                  </a:lnTo>
                  <a:lnTo>
                    <a:pt x="16039013" y="8810800"/>
                  </a:lnTo>
                  <a:lnTo>
                    <a:pt x="16033725" y="8806574"/>
                  </a:lnTo>
                  <a:lnTo>
                    <a:pt x="16029961" y="8803393"/>
                  </a:lnTo>
                  <a:close/>
                </a:path>
                <a:path w="17068800" h="9558020">
                  <a:moveTo>
                    <a:pt x="15960444" y="8746556"/>
                  </a:moveTo>
                  <a:lnTo>
                    <a:pt x="15954974" y="8747375"/>
                  </a:lnTo>
                  <a:lnTo>
                    <a:pt x="15951792" y="8751138"/>
                  </a:lnTo>
                  <a:lnTo>
                    <a:pt x="15948468" y="8755236"/>
                  </a:lnTo>
                  <a:lnTo>
                    <a:pt x="15949286" y="8760706"/>
                  </a:lnTo>
                  <a:lnTo>
                    <a:pt x="15953050" y="8763887"/>
                  </a:lnTo>
                  <a:lnTo>
                    <a:pt x="15958338" y="8768113"/>
                  </a:lnTo>
                  <a:lnTo>
                    <a:pt x="15960672" y="8769109"/>
                  </a:lnTo>
                  <a:lnTo>
                    <a:pt x="15960530" y="8769442"/>
                  </a:lnTo>
                  <a:lnTo>
                    <a:pt x="15964196" y="8771006"/>
                  </a:lnTo>
                  <a:lnTo>
                    <a:pt x="15968525" y="8770095"/>
                  </a:lnTo>
                  <a:lnTo>
                    <a:pt x="15971088" y="8766855"/>
                  </a:lnTo>
                  <a:lnTo>
                    <a:pt x="15974412" y="8762757"/>
                  </a:lnTo>
                  <a:lnTo>
                    <a:pt x="15973594" y="8757287"/>
                  </a:lnTo>
                  <a:lnTo>
                    <a:pt x="15969830" y="8754106"/>
                  </a:lnTo>
                  <a:lnTo>
                    <a:pt x="15960444" y="8746556"/>
                  </a:lnTo>
                  <a:close/>
                </a:path>
                <a:path w="17068800" h="9558020">
                  <a:moveTo>
                    <a:pt x="10780609" y="6524796"/>
                  </a:moveTo>
                  <a:lnTo>
                    <a:pt x="10769241" y="6527432"/>
                  </a:lnTo>
                  <a:lnTo>
                    <a:pt x="10764579" y="6528202"/>
                  </a:lnTo>
                  <a:lnTo>
                    <a:pt x="10761509" y="6532802"/>
                  </a:lnTo>
                  <a:lnTo>
                    <a:pt x="10767652" y="6544089"/>
                  </a:lnTo>
                  <a:lnTo>
                    <a:pt x="10767510" y="6544423"/>
                  </a:lnTo>
                  <a:lnTo>
                    <a:pt x="10769175" y="6545133"/>
                  </a:lnTo>
                  <a:lnTo>
                    <a:pt x="10772887" y="6544746"/>
                  </a:lnTo>
                  <a:lnTo>
                    <a:pt x="10779449" y="6543212"/>
                  </a:lnTo>
                  <a:lnTo>
                    <a:pt x="10784111" y="6542443"/>
                  </a:lnTo>
                  <a:lnTo>
                    <a:pt x="10787181" y="6537843"/>
                  </a:lnTo>
                  <a:lnTo>
                    <a:pt x="10787385" y="6537537"/>
                  </a:lnTo>
                  <a:lnTo>
                    <a:pt x="10786283" y="6532733"/>
                  </a:lnTo>
                  <a:lnTo>
                    <a:pt x="10785514" y="6528071"/>
                  </a:lnTo>
                  <a:lnTo>
                    <a:pt x="10780609" y="6524796"/>
                  </a:lnTo>
                  <a:close/>
                </a:path>
                <a:path w="17068800" h="9558020">
                  <a:moveTo>
                    <a:pt x="426238" y="2093782"/>
                  </a:moveTo>
                  <a:lnTo>
                    <a:pt x="420954" y="2092315"/>
                  </a:lnTo>
                  <a:lnTo>
                    <a:pt x="416533" y="2094369"/>
                  </a:lnTo>
                  <a:lnTo>
                    <a:pt x="411969" y="2096756"/>
                  </a:lnTo>
                  <a:lnTo>
                    <a:pt x="410503" y="2102040"/>
                  </a:lnTo>
                  <a:lnTo>
                    <a:pt x="412556" y="2106462"/>
                  </a:lnTo>
                  <a:lnTo>
                    <a:pt x="416947" y="2114638"/>
                  </a:lnTo>
                  <a:lnTo>
                    <a:pt x="418330" y="2116015"/>
                  </a:lnTo>
                  <a:lnTo>
                    <a:pt x="422330" y="2117721"/>
                  </a:lnTo>
                  <a:lnTo>
                    <a:pt x="425089" y="2117717"/>
                  </a:lnTo>
                  <a:lnTo>
                    <a:pt x="427609" y="2116428"/>
                  </a:lnTo>
                  <a:lnTo>
                    <a:pt x="432172" y="2114041"/>
                  </a:lnTo>
                  <a:lnTo>
                    <a:pt x="433638" y="2108757"/>
                  </a:lnTo>
                  <a:lnTo>
                    <a:pt x="431585" y="2104335"/>
                  </a:lnTo>
                  <a:lnTo>
                    <a:pt x="428625" y="2098345"/>
                  </a:lnTo>
                  <a:lnTo>
                    <a:pt x="426238" y="2093782"/>
                  </a:lnTo>
                  <a:close/>
                </a:path>
                <a:path w="17068800" h="9558020">
                  <a:moveTo>
                    <a:pt x="15891069" y="8689386"/>
                  </a:moveTo>
                  <a:lnTo>
                    <a:pt x="15885265" y="8690062"/>
                  </a:lnTo>
                  <a:lnTo>
                    <a:pt x="15878903" y="8697591"/>
                  </a:lnTo>
                  <a:lnTo>
                    <a:pt x="15879578" y="8703395"/>
                  </a:lnTo>
                  <a:lnTo>
                    <a:pt x="15883342" y="8706576"/>
                  </a:lnTo>
                  <a:lnTo>
                    <a:pt x="15888631" y="8710801"/>
                  </a:lnTo>
                  <a:lnTo>
                    <a:pt x="15890964" y="8711797"/>
                  </a:lnTo>
                  <a:lnTo>
                    <a:pt x="15890822" y="8712130"/>
                  </a:lnTo>
                  <a:lnTo>
                    <a:pt x="15894488" y="8713694"/>
                  </a:lnTo>
                  <a:lnTo>
                    <a:pt x="15898816" y="8712783"/>
                  </a:lnTo>
                  <a:lnTo>
                    <a:pt x="15901380" y="8709543"/>
                  </a:lnTo>
                  <a:lnTo>
                    <a:pt x="15904562" y="8705779"/>
                  </a:lnTo>
                  <a:lnTo>
                    <a:pt x="15903886" y="8699976"/>
                  </a:lnTo>
                  <a:lnTo>
                    <a:pt x="15900121" y="8696793"/>
                  </a:lnTo>
                  <a:lnTo>
                    <a:pt x="15894834" y="8692568"/>
                  </a:lnTo>
                  <a:lnTo>
                    <a:pt x="15891069" y="8689386"/>
                  </a:lnTo>
                  <a:close/>
                </a:path>
                <a:path w="17068800" h="9558020">
                  <a:moveTo>
                    <a:pt x="15821694" y="8632217"/>
                  </a:moveTo>
                  <a:lnTo>
                    <a:pt x="15815891" y="8632893"/>
                  </a:lnTo>
                  <a:lnTo>
                    <a:pt x="15809527" y="8640421"/>
                  </a:lnTo>
                  <a:lnTo>
                    <a:pt x="15810203" y="8646225"/>
                  </a:lnTo>
                  <a:lnTo>
                    <a:pt x="15813968" y="8649406"/>
                  </a:lnTo>
                  <a:lnTo>
                    <a:pt x="15819255" y="8653631"/>
                  </a:lnTo>
                  <a:lnTo>
                    <a:pt x="15819780" y="8654249"/>
                  </a:lnTo>
                  <a:lnTo>
                    <a:pt x="15825114" y="8656524"/>
                  </a:lnTo>
                  <a:lnTo>
                    <a:pt x="15829441" y="8655614"/>
                  </a:lnTo>
                  <a:lnTo>
                    <a:pt x="15832006" y="8652374"/>
                  </a:lnTo>
                  <a:lnTo>
                    <a:pt x="15835186" y="8648609"/>
                  </a:lnTo>
                  <a:lnTo>
                    <a:pt x="15834511" y="8642805"/>
                  </a:lnTo>
                  <a:lnTo>
                    <a:pt x="15830747" y="8639624"/>
                  </a:lnTo>
                  <a:lnTo>
                    <a:pt x="15825458" y="8635398"/>
                  </a:lnTo>
                  <a:lnTo>
                    <a:pt x="15821694" y="8632217"/>
                  </a:lnTo>
                  <a:close/>
                </a:path>
                <a:path w="17068800" h="9558020">
                  <a:moveTo>
                    <a:pt x="10869076" y="6505805"/>
                  </a:moveTo>
                  <a:lnTo>
                    <a:pt x="10864272" y="6506907"/>
                  </a:lnTo>
                  <a:lnTo>
                    <a:pt x="10857376" y="6508300"/>
                  </a:lnTo>
                  <a:lnTo>
                    <a:pt x="10852715" y="6509068"/>
                  </a:lnTo>
                  <a:lnTo>
                    <a:pt x="10849645" y="6513668"/>
                  </a:lnTo>
                  <a:lnTo>
                    <a:pt x="10857785" y="6525808"/>
                  </a:lnTo>
                  <a:lnTo>
                    <a:pt x="10861355" y="6525754"/>
                  </a:lnTo>
                  <a:lnTo>
                    <a:pt x="10867918" y="6524221"/>
                  </a:lnTo>
                  <a:lnTo>
                    <a:pt x="10872580" y="6523451"/>
                  </a:lnTo>
                  <a:lnTo>
                    <a:pt x="10875651" y="6518852"/>
                  </a:lnTo>
                  <a:lnTo>
                    <a:pt x="10875855" y="6518545"/>
                  </a:lnTo>
                  <a:lnTo>
                    <a:pt x="10874752" y="6513742"/>
                  </a:lnTo>
                  <a:lnTo>
                    <a:pt x="10873983" y="6509080"/>
                  </a:lnTo>
                  <a:lnTo>
                    <a:pt x="10869076" y="6505805"/>
                  </a:lnTo>
                  <a:close/>
                </a:path>
                <a:path w="17068800" h="9558020">
                  <a:moveTo>
                    <a:pt x="15752320" y="8575047"/>
                  </a:moveTo>
                  <a:lnTo>
                    <a:pt x="15746517" y="8575723"/>
                  </a:lnTo>
                  <a:lnTo>
                    <a:pt x="15740153" y="8583252"/>
                  </a:lnTo>
                  <a:lnTo>
                    <a:pt x="15740828" y="8589055"/>
                  </a:lnTo>
                  <a:lnTo>
                    <a:pt x="15744592" y="8592237"/>
                  </a:lnTo>
                  <a:lnTo>
                    <a:pt x="15749883" y="8596463"/>
                  </a:lnTo>
                  <a:lnTo>
                    <a:pt x="15750408" y="8597081"/>
                  </a:lnTo>
                  <a:lnTo>
                    <a:pt x="15755737" y="8599354"/>
                  </a:lnTo>
                  <a:lnTo>
                    <a:pt x="15760068" y="8598444"/>
                  </a:lnTo>
                  <a:lnTo>
                    <a:pt x="15762633" y="8595204"/>
                  </a:lnTo>
                  <a:lnTo>
                    <a:pt x="15765815" y="8591440"/>
                  </a:lnTo>
                  <a:lnTo>
                    <a:pt x="15765137" y="8585636"/>
                  </a:lnTo>
                  <a:lnTo>
                    <a:pt x="15761373" y="8582454"/>
                  </a:lnTo>
                  <a:lnTo>
                    <a:pt x="15756084" y="8578229"/>
                  </a:lnTo>
                  <a:lnTo>
                    <a:pt x="15752320" y="8575047"/>
                  </a:lnTo>
                  <a:close/>
                </a:path>
                <a:path w="17068800" h="9558020">
                  <a:moveTo>
                    <a:pt x="386992" y="2014007"/>
                  </a:moveTo>
                  <a:lnTo>
                    <a:pt x="381516" y="2012066"/>
                  </a:lnTo>
                  <a:lnTo>
                    <a:pt x="372673" y="2016174"/>
                  </a:lnTo>
                  <a:lnTo>
                    <a:pt x="370732" y="2021649"/>
                  </a:lnTo>
                  <a:lnTo>
                    <a:pt x="372785" y="2026070"/>
                  </a:lnTo>
                  <a:lnTo>
                    <a:pt x="375746" y="2032059"/>
                  </a:lnTo>
                  <a:lnTo>
                    <a:pt x="376510" y="2033962"/>
                  </a:lnTo>
                  <a:lnTo>
                    <a:pt x="378226" y="2035482"/>
                  </a:lnTo>
                  <a:lnTo>
                    <a:pt x="382559" y="2037330"/>
                  </a:lnTo>
                  <a:lnTo>
                    <a:pt x="385176" y="2037658"/>
                  </a:lnTo>
                  <a:lnTo>
                    <a:pt x="387696" y="2036369"/>
                  </a:lnTo>
                  <a:lnTo>
                    <a:pt x="392117" y="2034316"/>
                  </a:lnTo>
                  <a:lnTo>
                    <a:pt x="394059" y="2028841"/>
                  </a:lnTo>
                  <a:lnTo>
                    <a:pt x="392005" y="2024420"/>
                  </a:lnTo>
                  <a:lnTo>
                    <a:pt x="389045" y="2018429"/>
                  </a:lnTo>
                  <a:lnTo>
                    <a:pt x="386992" y="2014007"/>
                  </a:lnTo>
                  <a:close/>
                </a:path>
                <a:path w="17068800" h="9558020">
                  <a:moveTo>
                    <a:pt x="15683087" y="8517544"/>
                  </a:moveTo>
                  <a:lnTo>
                    <a:pt x="15677284" y="8518219"/>
                  </a:lnTo>
                  <a:lnTo>
                    <a:pt x="15670921" y="8525749"/>
                  </a:lnTo>
                  <a:lnTo>
                    <a:pt x="15671596" y="8531552"/>
                  </a:lnTo>
                  <a:lnTo>
                    <a:pt x="15675360" y="8534734"/>
                  </a:lnTo>
                  <a:lnTo>
                    <a:pt x="15680651" y="8538960"/>
                  </a:lnTo>
                  <a:lnTo>
                    <a:pt x="15681175" y="8539577"/>
                  </a:lnTo>
                  <a:lnTo>
                    <a:pt x="15686505" y="8541851"/>
                  </a:lnTo>
                  <a:lnTo>
                    <a:pt x="15690836" y="8540941"/>
                  </a:lnTo>
                  <a:lnTo>
                    <a:pt x="15693401" y="8537701"/>
                  </a:lnTo>
                  <a:lnTo>
                    <a:pt x="15696582" y="8533937"/>
                  </a:lnTo>
                  <a:lnTo>
                    <a:pt x="15695905" y="8528133"/>
                  </a:lnTo>
                  <a:lnTo>
                    <a:pt x="15692139" y="8524951"/>
                  </a:lnTo>
                  <a:lnTo>
                    <a:pt x="15686852" y="8520726"/>
                  </a:lnTo>
                  <a:lnTo>
                    <a:pt x="15683087" y="8517544"/>
                  </a:lnTo>
                  <a:close/>
                </a:path>
                <a:path w="17068800" h="9558020">
                  <a:moveTo>
                    <a:pt x="10957401" y="6487146"/>
                  </a:moveTo>
                  <a:lnTo>
                    <a:pt x="10952597" y="6488248"/>
                  </a:lnTo>
                  <a:lnTo>
                    <a:pt x="10945701" y="6489640"/>
                  </a:lnTo>
                  <a:lnTo>
                    <a:pt x="10941039" y="6490409"/>
                  </a:lnTo>
                  <a:lnTo>
                    <a:pt x="10937969" y="6495009"/>
                  </a:lnTo>
                  <a:lnTo>
                    <a:pt x="10937764" y="6495315"/>
                  </a:lnTo>
                  <a:lnTo>
                    <a:pt x="10938867" y="6500120"/>
                  </a:lnTo>
                  <a:lnTo>
                    <a:pt x="10939206" y="6503021"/>
                  </a:lnTo>
                  <a:lnTo>
                    <a:pt x="10941304" y="6505492"/>
                  </a:lnTo>
                  <a:lnTo>
                    <a:pt x="10943970" y="6506629"/>
                  </a:lnTo>
                  <a:lnTo>
                    <a:pt x="10944112" y="6506296"/>
                  </a:lnTo>
                  <a:lnTo>
                    <a:pt x="10945779" y="6507007"/>
                  </a:lnTo>
                  <a:lnTo>
                    <a:pt x="10949346" y="6506952"/>
                  </a:lnTo>
                  <a:lnTo>
                    <a:pt x="10956243" y="6505562"/>
                  </a:lnTo>
                  <a:lnTo>
                    <a:pt x="10960905" y="6504793"/>
                  </a:lnTo>
                  <a:lnTo>
                    <a:pt x="10963975" y="6500193"/>
                  </a:lnTo>
                  <a:lnTo>
                    <a:pt x="10964180" y="6499886"/>
                  </a:lnTo>
                  <a:lnTo>
                    <a:pt x="10963078" y="6495082"/>
                  </a:lnTo>
                  <a:lnTo>
                    <a:pt x="10962308" y="6490421"/>
                  </a:lnTo>
                  <a:lnTo>
                    <a:pt x="10957401" y="6487146"/>
                  </a:lnTo>
                  <a:close/>
                </a:path>
                <a:path w="17068800" h="9558020">
                  <a:moveTo>
                    <a:pt x="15613713" y="8460374"/>
                  </a:moveTo>
                  <a:lnTo>
                    <a:pt x="15607909" y="8461050"/>
                  </a:lnTo>
                  <a:lnTo>
                    <a:pt x="15601547" y="8468579"/>
                  </a:lnTo>
                  <a:lnTo>
                    <a:pt x="15602223" y="8474383"/>
                  </a:lnTo>
                  <a:lnTo>
                    <a:pt x="15605988" y="8477565"/>
                  </a:lnTo>
                  <a:lnTo>
                    <a:pt x="15611276" y="8481791"/>
                  </a:lnTo>
                  <a:lnTo>
                    <a:pt x="15611800" y="8482408"/>
                  </a:lnTo>
                  <a:lnTo>
                    <a:pt x="15617133" y="8484683"/>
                  </a:lnTo>
                  <a:lnTo>
                    <a:pt x="15621462" y="8483772"/>
                  </a:lnTo>
                  <a:lnTo>
                    <a:pt x="15624025" y="8480532"/>
                  </a:lnTo>
                  <a:lnTo>
                    <a:pt x="15627207" y="8476767"/>
                  </a:lnTo>
                  <a:lnTo>
                    <a:pt x="15626529" y="8470963"/>
                  </a:lnTo>
                  <a:lnTo>
                    <a:pt x="15622765" y="8467781"/>
                  </a:lnTo>
                  <a:lnTo>
                    <a:pt x="15617476" y="8463556"/>
                  </a:lnTo>
                  <a:lnTo>
                    <a:pt x="15613713" y="8460374"/>
                  </a:lnTo>
                  <a:close/>
                </a:path>
                <a:path w="17068800" h="9558020">
                  <a:moveTo>
                    <a:pt x="348598" y="1932233"/>
                  </a:moveTo>
                  <a:lnTo>
                    <a:pt x="343123" y="1930292"/>
                  </a:lnTo>
                  <a:lnTo>
                    <a:pt x="334280" y="1934399"/>
                  </a:lnTo>
                  <a:lnTo>
                    <a:pt x="332338" y="1939874"/>
                  </a:lnTo>
                  <a:lnTo>
                    <a:pt x="334392" y="1944296"/>
                  </a:lnTo>
                  <a:lnTo>
                    <a:pt x="337210" y="1950619"/>
                  </a:lnTo>
                  <a:lnTo>
                    <a:pt x="338308" y="1952663"/>
                  </a:lnTo>
                  <a:lnTo>
                    <a:pt x="340023" y="1954184"/>
                  </a:lnTo>
                  <a:lnTo>
                    <a:pt x="344022" y="1955890"/>
                  </a:lnTo>
                  <a:lnTo>
                    <a:pt x="346782" y="1955885"/>
                  </a:lnTo>
                  <a:lnTo>
                    <a:pt x="349160" y="1954929"/>
                  </a:lnTo>
                  <a:lnTo>
                    <a:pt x="353581" y="1952876"/>
                  </a:lnTo>
                  <a:lnTo>
                    <a:pt x="355523" y="1947400"/>
                  </a:lnTo>
                  <a:lnTo>
                    <a:pt x="353469" y="1942979"/>
                  </a:lnTo>
                  <a:lnTo>
                    <a:pt x="350652" y="1936655"/>
                  </a:lnTo>
                  <a:lnTo>
                    <a:pt x="348598" y="1932233"/>
                  </a:lnTo>
                  <a:close/>
                </a:path>
                <a:path w="17068800" h="9558020">
                  <a:moveTo>
                    <a:pt x="15543389" y="8403588"/>
                  </a:moveTo>
                  <a:lnTo>
                    <a:pt x="15537918" y="8404405"/>
                  </a:lnTo>
                  <a:lnTo>
                    <a:pt x="15531556" y="8411934"/>
                  </a:lnTo>
                  <a:lnTo>
                    <a:pt x="15532231" y="8417738"/>
                  </a:lnTo>
                  <a:lnTo>
                    <a:pt x="15535995" y="8420919"/>
                  </a:lnTo>
                  <a:lnTo>
                    <a:pt x="15541284" y="8425145"/>
                  </a:lnTo>
                  <a:lnTo>
                    <a:pt x="15543617" y="8426140"/>
                  </a:lnTo>
                  <a:lnTo>
                    <a:pt x="15543475" y="8426474"/>
                  </a:lnTo>
                  <a:lnTo>
                    <a:pt x="15547141" y="8428037"/>
                  </a:lnTo>
                  <a:lnTo>
                    <a:pt x="15551469" y="8427126"/>
                  </a:lnTo>
                  <a:lnTo>
                    <a:pt x="15554033" y="8423886"/>
                  </a:lnTo>
                  <a:lnTo>
                    <a:pt x="15557215" y="8420122"/>
                  </a:lnTo>
                  <a:lnTo>
                    <a:pt x="15556540" y="8414318"/>
                  </a:lnTo>
                  <a:lnTo>
                    <a:pt x="15552775" y="8411136"/>
                  </a:lnTo>
                  <a:lnTo>
                    <a:pt x="15543389" y="8403588"/>
                  </a:lnTo>
                  <a:close/>
                </a:path>
                <a:path w="17068800" h="9558020">
                  <a:moveTo>
                    <a:pt x="11045967" y="6469771"/>
                  </a:moveTo>
                  <a:lnTo>
                    <a:pt x="11041163" y="6470874"/>
                  </a:lnTo>
                  <a:lnTo>
                    <a:pt x="11034267" y="6472266"/>
                  </a:lnTo>
                  <a:lnTo>
                    <a:pt x="11029272" y="6472893"/>
                  </a:lnTo>
                  <a:lnTo>
                    <a:pt x="11025997" y="6477799"/>
                  </a:lnTo>
                  <a:lnTo>
                    <a:pt x="11027100" y="6482603"/>
                  </a:lnTo>
                  <a:lnTo>
                    <a:pt x="11027437" y="6485505"/>
                  </a:lnTo>
                  <a:lnTo>
                    <a:pt x="11029535" y="6487975"/>
                  </a:lnTo>
                  <a:lnTo>
                    <a:pt x="11033868" y="6489824"/>
                  </a:lnTo>
                  <a:lnTo>
                    <a:pt x="11037436" y="6489770"/>
                  </a:lnTo>
                  <a:lnTo>
                    <a:pt x="11044334" y="6488378"/>
                  </a:lnTo>
                  <a:lnTo>
                    <a:pt x="11049327" y="6487751"/>
                  </a:lnTo>
                  <a:lnTo>
                    <a:pt x="11052603" y="6482846"/>
                  </a:lnTo>
                  <a:lnTo>
                    <a:pt x="11051501" y="6478041"/>
                  </a:lnTo>
                  <a:lnTo>
                    <a:pt x="11050874" y="6473047"/>
                  </a:lnTo>
                  <a:lnTo>
                    <a:pt x="11045967" y="6469771"/>
                  </a:lnTo>
                  <a:close/>
                </a:path>
                <a:path w="17068800" h="9558020">
                  <a:moveTo>
                    <a:pt x="15474014" y="8346418"/>
                  </a:moveTo>
                  <a:lnTo>
                    <a:pt x="15468544" y="8347235"/>
                  </a:lnTo>
                  <a:lnTo>
                    <a:pt x="15465362" y="8351000"/>
                  </a:lnTo>
                  <a:lnTo>
                    <a:pt x="15462039" y="8355098"/>
                  </a:lnTo>
                  <a:lnTo>
                    <a:pt x="15462857" y="8360568"/>
                  </a:lnTo>
                  <a:lnTo>
                    <a:pt x="15466621" y="8363750"/>
                  </a:lnTo>
                  <a:lnTo>
                    <a:pt x="15471910" y="8367975"/>
                  </a:lnTo>
                  <a:lnTo>
                    <a:pt x="15474242" y="8368970"/>
                  </a:lnTo>
                  <a:lnTo>
                    <a:pt x="15474100" y="8369304"/>
                  </a:lnTo>
                  <a:lnTo>
                    <a:pt x="15477767" y="8370868"/>
                  </a:lnTo>
                  <a:lnTo>
                    <a:pt x="15482095" y="8369956"/>
                  </a:lnTo>
                  <a:lnTo>
                    <a:pt x="15484659" y="8366716"/>
                  </a:lnTo>
                  <a:lnTo>
                    <a:pt x="15487982" y="8362619"/>
                  </a:lnTo>
                  <a:lnTo>
                    <a:pt x="15487164" y="8357148"/>
                  </a:lnTo>
                  <a:lnTo>
                    <a:pt x="15483400" y="8353967"/>
                  </a:lnTo>
                  <a:lnTo>
                    <a:pt x="15474014" y="8346418"/>
                  </a:lnTo>
                  <a:close/>
                </a:path>
                <a:path w="17068800" h="9558020">
                  <a:moveTo>
                    <a:pt x="312631" y="1850313"/>
                  </a:moveTo>
                  <a:lnTo>
                    <a:pt x="307298" y="1848038"/>
                  </a:lnTo>
                  <a:lnTo>
                    <a:pt x="302877" y="1850092"/>
                  </a:lnTo>
                  <a:lnTo>
                    <a:pt x="298122" y="1852003"/>
                  </a:lnTo>
                  <a:lnTo>
                    <a:pt x="295847" y="1857336"/>
                  </a:lnTo>
                  <a:lnTo>
                    <a:pt x="297900" y="1861758"/>
                  </a:lnTo>
                  <a:lnTo>
                    <a:pt x="300718" y="1868081"/>
                  </a:lnTo>
                  <a:lnTo>
                    <a:pt x="301674" y="1870458"/>
                  </a:lnTo>
                  <a:lnTo>
                    <a:pt x="303389" y="1871978"/>
                  </a:lnTo>
                  <a:lnTo>
                    <a:pt x="305389" y="1872831"/>
                  </a:lnTo>
                  <a:lnTo>
                    <a:pt x="305247" y="1873164"/>
                  </a:lnTo>
                  <a:lnTo>
                    <a:pt x="307580" y="1874159"/>
                  </a:lnTo>
                  <a:lnTo>
                    <a:pt x="310006" y="1874013"/>
                  </a:lnTo>
                  <a:lnTo>
                    <a:pt x="317139" y="1871145"/>
                  </a:lnTo>
                  <a:lnTo>
                    <a:pt x="319413" y="1865813"/>
                  </a:lnTo>
                  <a:lnTo>
                    <a:pt x="317360" y="1861392"/>
                  </a:lnTo>
                  <a:lnTo>
                    <a:pt x="314542" y="1855068"/>
                  </a:lnTo>
                  <a:lnTo>
                    <a:pt x="312631" y="1850313"/>
                  </a:lnTo>
                  <a:close/>
                </a:path>
                <a:path w="17068800" h="9558020">
                  <a:moveTo>
                    <a:pt x="15404164" y="8289439"/>
                  </a:moveTo>
                  <a:lnTo>
                    <a:pt x="15398694" y="8290257"/>
                  </a:lnTo>
                  <a:lnTo>
                    <a:pt x="15395512" y="8294021"/>
                  </a:lnTo>
                  <a:lnTo>
                    <a:pt x="15392188" y="8298119"/>
                  </a:lnTo>
                  <a:lnTo>
                    <a:pt x="15393006" y="8303589"/>
                  </a:lnTo>
                  <a:lnTo>
                    <a:pt x="15396770" y="8306771"/>
                  </a:lnTo>
                  <a:lnTo>
                    <a:pt x="15402059" y="8310996"/>
                  </a:lnTo>
                  <a:lnTo>
                    <a:pt x="15404392" y="8311992"/>
                  </a:lnTo>
                  <a:lnTo>
                    <a:pt x="15404250" y="8312326"/>
                  </a:lnTo>
                  <a:lnTo>
                    <a:pt x="15407916" y="8313889"/>
                  </a:lnTo>
                  <a:lnTo>
                    <a:pt x="15412244" y="8312977"/>
                  </a:lnTo>
                  <a:lnTo>
                    <a:pt x="15414808" y="8309737"/>
                  </a:lnTo>
                  <a:lnTo>
                    <a:pt x="15418132" y="8305640"/>
                  </a:lnTo>
                  <a:lnTo>
                    <a:pt x="15417314" y="8300170"/>
                  </a:lnTo>
                  <a:lnTo>
                    <a:pt x="15413550" y="8296989"/>
                  </a:lnTo>
                  <a:lnTo>
                    <a:pt x="15404164" y="8289439"/>
                  </a:lnTo>
                  <a:close/>
                </a:path>
                <a:path w="17068800" h="9558020">
                  <a:moveTo>
                    <a:pt x="11133917" y="6452922"/>
                  </a:moveTo>
                  <a:lnTo>
                    <a:pt x="11129112" y="6454025"/>
                  </a:lnTo>
                  <a:lnTo>
                    <a:pt x="11122357" y="6455082"/>
                  </a:lnTo>
                  <a:lnTo>
                    <a:pt x="11117696" y="6455852"/>
                  </a:lnTo>
                  <a:lnTo>
                    <a:pt x="11114087" y="6460616"/>
                  </a:lnTo>
                  <a:lnTo>
                    <a:pt x="11115189" y="6465419"/>
                  </a:lnTo>
                  <a:lnTo>
                    <a:pt x="11115861" y="6468464"/>
                  </a:lnTo>
                  <a:lnTo>
                    <a:pt x="11117959" y="6470934"/>
                  </a:lnTo>
                  <a:lnTo>
                    <a:pt x="11121958" y="6472640"/>
                  </a:lnTo>
                  <a:lnTo>
                    <a:pt x="11125526" y="6472587"/>
                  </a:lnTo>
                  <a:lnTo>
                    <a:pt x="11132281" y="6471528"/>
                  </a:lnTo>
                  <a:lnTo>
                    <a:pt x="11136943" y="6470760"/>
                  </a:lnTo>
                  <a:lnTo>
                    <a:pt x="11140551" y="6465996"/>
                  </a:lnTo>
                  <a:lnTo>
                    <a:pt x="11139448" y="6461192"/>
                  </a:lnTo>
                  <a:lnTo>
                    <a:pt x="11138680" y="6456530"/>
                  </a:lnTo>
                  <a:lnTo>
                    <a:pt x="11133917" y="6452922"/>
                  </a:lnTo>
                  <a:close/>
                </a:path>
                <a:path w="17068800" h="9558020">
                  <a:moveTo>
                    <a:pt x="15334362" y="8233269"/>
                  </a:moveTo>
                  <a:lnTo>
                    <a:pt x="15328892" y="8234087"/>
                  </a:lnTo>
                  <a:lnTo>
                    <a:pt x="15322530" y="8241616"/>
                  </a:lnTo>
                  <a:lnTo>
                    <a:pt x="15323347" y="8247086"/>
                  </a:lnTo>
                  <a:lnTo>
                    <a:pt x="15327111" y="8250268"/>
                  </a:lnTo>
                  <a:lnTo>
                    <a:pt x="15332400" y="8254494"/>
                  </a:lnTo>
                  <a:lnTo>
                    <a:pt x="15334733" y="8255489"/>
                  </a:lnTo>
                  <a:lnTo>
                    <a:pt x="15334257" y="8255679"/>
                  </a:lnTo>
                  <a:lnTo>
                    <a:pt x="15337924" y="8257244"/>
                  </a:lnTo>
                  <a:lnTo>
                    <a:pt x="15342254" y="8256333"/>
                  </a:lnTo>
                  <a:lnTo>
                    <a:pt x="15344817" y="8253093"/>
                  </a:lnTo>
                  <a:lnTo>
                    <a:pt x="15347999" y="8249329"/>
                  </a:lnTo>
                  <a:lnTo>
                    <a:pt x="15347179" y="8243857"/>
                  </a:lnTo>
                  <a:lnTo>
                    <a:pt x="15343415" y="8240676"/>
                  </a:lnTo>
                  <a:lnTo>
                    <a:pt x="15338126" y="8236450"/>
                  </a:lnTo>
                  <a:lnTo>
                    <a:pt x="15334362" y="8233269"/>
                  </a:lnTo>
                  <a:close/>
                </a:path>
                <a:path w="17068800" h="9558020">
                  <a:moveTo>
                    <a:pt x="15264370" y="8176624"/>
                  </a:moveTo>
                  <a:lnTo>
                    <a:pt x="15258900" y="8177442"/>
                  </a:lnTo>
                  <a:lnTo>
                    <a:pt x="15252536" y="8184971"/>
                  </a:lnTo>
                  <a:lnTo>
                    <a:pt x="15253354" y="8190440"/>
                  </a:lnTo>
                  <a:lnTo>
                    <a:pt x="15257119" y="8193623"/>
                  </a:lnTo>
                  <a:lnTo>
                    <a:pt x="15262409" y="8197849"/>
                  </a:lnTo>
                  <a:lnTo>
                    <a:pt x="15264740" y="8198843"/>
                  </a:lnTo>
                  <a:lnTo>
                    <a:pt x="15264267" y="8199035"/>
                  </a:lnTo>
                  <a:lnTo>
                    <a:pt x="15267933" y="8200599"/>
                  </a:lnTo>
                  <a:lnTo>
                    <a:pt x="15272261" y="8199688"/>
                  </a:lnTo>
                  <a:lnTo>
                    <a:pt x="15274825" y="8196448"/>
                  </a:lnTo>
                  <a:lnTo>
                    <a:pt x="15278007" y="8192683"/>
                  </a:lnTo>
                  <a:lnTo>
                    <a:pt x="15277187" y="8187212"/>
                  </a:lnTo>
                  <a:lnTo>
                    <a:pt x="15273423" y="8184031"/>
                  </a:lnTo>
                  <a:lnTo>
                    <a:pt x="15268134" y="8179806"/>
                  </a:lnTo>
                  <a:lnTo>
                    <a:pt x="15264370" y="8176624"/>
                  </a:lnTo>
                  <a:close/>
                </a:path>
                <a:path w="17068800" h="9558020">
                  <a:moveTo>
                    <a:pt x="11222245" y="6437022"/>
                  </a:moveTo>
                  <a:lnTo>
                    <a:pt x="11217584" y="6437792"/>
                  </a:lnTo>
                  <a:lnTo>
                    <a:pt x="11210830" y="6438850"/>
                  </a:lnTo>
                  <a:lnTo>
                    <a:pt x="11206169" y="6439619"/>
                  </a:lnTo>
                  <a:lnTo>
                    <a:pt x="11202893" y="6444526"/>
                  </a:lnTo>
                  <a:lnTo>
                    <a:pt x="11203662" y="6449187"/>
                  </a:lnTo>
                  <a:lnTo>
                    <a:pt x="11204333" y="6452232"/>
                  </a:lnTo>
                  <a:lnTo>
                    <a:pt x="11206432" y="6454703"/>
                  </a:lnTo>
                  <a:lnTo>
                    <a:pt x="11210432" y="6456409"/>
                  </a:lnTo>
                  <a:lnTo>
                    <a:pt x="11214000" y="6456355"/>
                  </a:lnTo>
                  <a:lnTo>
                    <a:pt x="11220755" y="6455296"/>
                  </a:lnTo>
                  <a:lnTo>
                    <a:pt x="11225416" y="6454527"/>
                  </a:lnTo>
                  <a:lnTo>
                    <a:pt x="11228691" y="6449621"/>
                  </a:lnTo>
                  <a:lnTo>
                    <a:pt x="11227153" y="6440298"/>
                  </a:lnTo>
                  <a:lnTo>
                    <a:pt x="11222245" y="6437022"/>
                  </a:lnTo>
                  <a:close/>
                </a:path>
                <a:path w="17068800" h="9558020">
                  <a:moveTo>
                    <a:pt x="278375" y="1767152"/>
                  </a:moveTo>
                  <a:lnTo>
                    <a:pt x="273375" y="1765019"/>
                  </a:lnTo>
                  <a:lnTo>
                    <a:pt x="263865" y="1768842"/>
                  </a:lnTo>
                  <a:lnTo>
                    <a:pt x="261733" y="1773842"/>
                  </a:lnTo>
                  <a:lnTo>
                    <a:pt x="266129" y="1784778"/>
                  </a:lnTo>
                  <a:lnTo>
                    <a:pt x="266751" y="1787014"/>
                  </a:lnTo>
                  <a:lnTo>
                    <a:pt x="268800" y="1788675"/>
                  </a:lnTo>
                  <a:lnTo>
                    <a:pt x="273133" y="1790523"/>
                  </a:lnTo>
                  <a:lnTo>
                    <a:pt x="275417" y="1790710"/>
                  </a:lnTo>
                  <a:lnTo>
                    <a:pt x="282549" y="1787844"/>
                  </a:lnTo>
                  <a:lnTo>
                    <a:pt x="284682" y="1782844"/>
                  </a:lnTo>
                  <a:lnTo>
                    <a:pt x="278375" y="1767152"/>
                  </a:lnTo>
                  <a:close/>
                </a:path>
                <a:path w="17068800" h="9558020">
                  <a:moveTo>
                    <a:pt x="15194237" y="8120313"/>
                  </a:moveTo>
                  <a:lnTo>
                    <a:pt x="15188765" y="8121130"/>
                  </a:lnTo>
                  <a:lnTo>
                    <a:pt x="15182402" y="8128659"/>
                  </a:lnTo>
                  <a:lnTo>
                    <a:pt x="15183222" y="8134130"/>
                  </a:lnTo>
                  <a:lnTo>
                    <a:pt x="15186986" y="8137311"/>
                  </a:lnTo>
                  <a:lnTo>
                    <a:pt x="15192275" y="8141536"/>
                  </a:lnTo>
                  <a:lnTo>
                    <a:pt x="15194608" y="8142531"/>
                  </a:lnTo>
                  <a:lnTo>
                    <a:pt x="15194132" y="8142723"/>
                  </a:lnTo>
                  <a:lnTo>
                    <a:pt x="15197798" y="8144287"/>
                  </a:lnTo>
                  <a:lnTo>
                    <a:pt x="15202127" y="8143376"/>
                  </a:lnTo>
                  <a:lnTo>
                    <a:pt x="15204690" y="8140135"/>
                  </a:lnTo>
                  <a:lnTo>
                    <a:pt x="15207872" y="8136371"/>
                  </a:lnTo>
                  <a:lnTo>
                    <a:pt x="15207054" y="8130901"/>
                  </a:lnTo>
                  <a:lnTo>
                    <a:pt x="15203290" y="8127719"/>
                  </a:lnTo>
                  <a:lnTo>
                    <a:pt x="15198001" y="8123495"/>
                  </a:lnTo>
                  <a:lnTo>
                    <a:pt x="15194237" y="8120313"/>
                  </a:lnTo>
                  <a:close/>
                </a:path>
                <a:path w="17068800" h="9558020">
                  <a:moveTo>
                    <a:pt x="15123626" y="8064192"/>
                  </a:moveTo>
                  <a:lnTo>
                    <a:pt x="15118156" y="8065009"/>
                  </a:lnTo>
                  <a:lnTo>
                    <a:pt x="15111794" y="8072538"/>
                  </a:lnTo>
                  <a:lnTo>
                    <a:pt x="15112611" y="8078009"/>
                  </a:lnTo>
                  <a:lnTo>
                    <a:pt x="15116375" y="8081190"/>
                  </a:lnTo>
                  <a:lnTo>
                    <a:pt x="15121664" y="8085416"/>
                  </a:lnTo>
                  <a:lnTo>
                    <a:pt x="15123998" y="8086411"/>
                  </a:lnTo>
                  <a:lnTo>
                    <a:pt x="15123521" y="8086601"/>
                  </a:lnTo>
                  <a:lnTo>
                    <a:pt x="15127188" y="8088166"/>
                  </a:lnTo>
                  <a:lnTo>
                    <a:pt x="15131516" y="8087254"/>
                  </a:lnTo>
                  <a:lnTo>
                    <a:pt x="15134080" y="8084014"/>
                  </a:lnTo>
                  <a:lnTo>
                    <a:pt x="15137261" y="8080250"/>
                  </a:lnTo>
                  <a:lnTo>
                    <a:pt x="15136443" y="8074780"/>
                  </a:lnTo>
                  <a:lnTo>
                    <a:pt x="15132679" y="8071598"/>
                  </a:lnTo>
                  <a:lnTo>
                    <a:pt x="15127390" y="8067373"/>
                  </a:lnTo>
                  <a:lnTo>
                    <a:pt x="15123626" y="8064192"/>
                  </a:lnTo>
                  <a:close/>
                </a:path>
                <a:path w="17068800" h="9558020">
                  <a:moveTo>
                    <a:pt x="11311960" y="6422502"/>
                  </a:moveTo>
                  <a:lnTo>
                    <a:pt x="11306965" y="6423128"/>
                  </a:lnTo>
                  <a:lnTo>
                    <a:pt x="11300209" y="6424187"/>
                  </a:lnTo>
                  <a:lnTo>
                    <a:pt x="11295214" y="6424813"/>
                  </a:lnTo>
                  <a:lnTo>
                    <a:pt x="11292083" y="6429387"/>
                  </a:lnTo>
                  <a:lnTo>
                    <a:pt x="11292709" y="6434382"/>
                  </a:lnTo>
                  <a:lnTo>
                    <a:pt x="11293239" y="6437759"/>
                  </a:lnTo>
                  <a:lnTo>
                    <a:pt x="11295335" y="6440230"/>
                  </a:lnTo>
                  <a:lnTo>
                    <a:pt x="11299335" y="6441936"/>
                  </a:lnTo>
                  <a:lnTo>
                    <a:pt x="11302903" y="6441881"/>
                  </a:lnTo>
                  <a:lnTo>
                    <a:pt x="11309659" y="6440824"/>
                  </a:lnTo>
                  <a:lnTo>
                    <a:pt x="11314655" y="6440198"/>
                  </a:lnTo>
                  <a:lnTo>
                    <a:pt x="11317785" y="6435623"/>
                  </a:lnTo>
                  <a:lnTo>
                    <a:pt x="11316531" y="6425634"/>
                  </a:lnTo>
                  <a:lnTo>
                    <a:pt x="11311960" y="6422502"/>
                  </a:lnTo>
                  <a:close/>
                </a:path>
                <a:path w="17068800" h="9558020">
                  <a:moveTo>
                    <a:pt x="15053683" y="8008355"/>
                  </a:moveTo>
                  <a:lnTo>
                    <a:pt x="15048213" y="8009173"/>
                  </a:lnTo>
                  <a:lnTo>
                    <a:pt x="15041850" y="8016701"/>
                  </a:lnTo>
                  <a:lnTo>
                    <a:pt x="15042668" y="8022172"/>
                  </a:lnTo>
                  <a:lnTo>
                    <a:pt x="15046432" y="8025354"/>
                  </a:lnTo>
                  <a:lnTo>
                    <a:pt x="15051721" y="8029579"/>
                  </a:lnTo>
                  <a:lnTo>
                    <a:pt x="15053720" y="8030432"/>
                  </a:lnTo>
                  <a:lnTo>
                    <a:pt x="15053578" y="8030765"/>
                  </a:lnTo>
                  <a:lnTo>
                    <a:pt x="15057244" y="8032329"/>
                  </a:lnTo>
                  <a:lnTo>
                    <a:pt x="15061573" y="8031419"/>
                  </a:lnTo>
                  <a:lnTo>
                    <a:pt x="15064136" y="8028178"/>
                  </a:lnTo>
                  <a:lnTo>
                    <a:pt x="15067317" y="8024414"/>
                  </a:lnTo>
                  <a:lnTo>
                    <a:pt x="15066500" y="8018944"/>
                  </a:lnTo>
                  <a:lnTo>
                    <a:pt x="15062736" y="8015762"/>
                  </a:lnTo>
                  <a:lnTo>
                    <a:pt x="15057447" y="8011536"/>
                  </a:lnTo>
                  <a:lnTo>
                    <a:pt x="15053683" y="8008355"/>
                  </a:lnTo>
                  <a:close/>
                </a:path>
                <a:path w="17068800" h="9558020">
                  <a:moveTo>
                    <a:pt x="245354" y="1682943"/>
                  </a:moveTo>
                  <a:lnTo>
                    <a:pt x="240354" y="1680811"/>
                  </a:lnTo>
                  <a:lnTo>
                    <a:pt x="235742" y="1682388"/>
                  </a:lnTo>
                  <a:lnTo>
                    <a:pt x="231320" y="1684442"/>
                  </a:lnTo>
                  <a:lnTo>
                    <a:pt x="229187" y="1689442"/>
                  </a:lnTo>
                  <a:lnTo>
                    <a:pt x="230765" y="1694054"/>
                  </a:lnTo>
                  <a:lnTo>
                    <a:pt x="233108" y="1700569"/>
                  </a:lnTo>
                  <a:lnTo>
                    <a:pt x="234064" y="1702946"/>
                  </a:lnTo>
                  <a:lnTo>
                    <a:pt x="235636" y="1704799"/>
                  </a:lnTo>
                  <a:lnTo>
                    <a:pt x="237970" y="1705794"/>
                  </a:lnTo>
                  <a:lnTo>
                    <a:pt x="238112" y="1705461"/>
                  </a:lnTo>
                  <a:lnTo>
                    <a:pt x="240112" y="1706314"/>
                  </a:lnTo>
                  <a:lnTo>
                    <a:pt x="242396" y="1706500"/>
                  </a:lnTo>
                  <a:lnTo>
                    <a:pt x="244773" y="1705545"/>
                  </a:lnTo>
                  <a:lnTo>
                    <a:pt x="249195" y="1703491"/>
                  </a:lnTo>
                  <a:lnTo>
                    <a:pt x="251327" y="1698492"/>
                  </a:lnTo>
                  <a:lnTo>
                    <a:pt x="249750" y="1693879"/>
                  </a:lnTo>
                  <a:lnTo>
                    <a:pt x="247407" y="1687364"/>
                  </a:lnTo>
                  <a:lnTo>
                    <a:pt x="245354" y="1682943"/>
                  </a:lnTo>
                  <a:close/>
                </a:path>
                <a:path w="17068800" h="9558020">
                  <a:moveTo>
                    <a:pt x="14982788" y="7952900"/>
                  </a:moveTo>
                  <a:lnTo>
                    <a:pt x="14977318" y="7953718"/>
                  </a:lnTo>
                  <a:lnTo>
                    <a:pt x="14970956" y="7961247"/>
                  </a:lnTo>
                  <a:lnTo>
                    <a:pt x="14971775" y="7966719"/>
                  </a:lnTo>
                  <a:lnTo>
                    <a:pt x="14975539" y="7969900"/>
                  </a:lnTo>
                  <a:lnTo>
                    <a:pt x="14980828" y="7974126"/>
                  </a:lnTo>
                  <a:lnTo>
                    <a:pt x="14982827" y="7974978"/>
                  </a:lnTo>
                  <a:lnTo>
                    <a:pt x="14982685" y="7975312"/>
                  </a:lnTo>
                  <a:lnTo>
                    <a:pt x="14986351" y="7976876"/>
                  </a:lnTo>
                  <a:lnTo>
                    <a:pt x="14990680" y="7975965"/>
                  </a:lnTo>
                  <a:lnTo>
                    <a:pt x="14993243" y="7972724"/>
                  </a:lnTo>
                  <a:lnTo>
                    <a:pt x="14996424" y="7968960"/>
                  </a:lnTo>
                  <a:lnTo>
                    <a:pt x="14995607" y="7963490"/>
                  </a:lnTo>
                  <a:lnTo>
                    <a:pt x="14991843" y="7960309"/>
                  </a:lnTo>
                  <a:lnTo>
                    <a:pt x="14986552" y="7956082"/>
                  </a:lnTo>
                  <a:lnTo>
                    <a:pt x="14982788" y="7952900"/>
                  </a:lnTo>
                  <a:close/>
                </a:path>
                <a:path w="17068800" h="9558020">
                  <a:moveTo>
                    <a:pt x="11400912" y="6408838"/>
                  </a:moveTo>
                  <a:lnTo>
                    <a:pt x="11395917" y="6409465"/>
                  </a:lnTo>
                  <a:lnTo>
                    <a:pt x="11389164" y="6410524"/>
                  </a:lnTo>
                  <a:lnTo>
                    <a:pt x="11384501" y="6411292"/>
                  </a:lnTo>
                  <a:lnTo>
                    <a:pt x="11381035" y="6415723"/>
                  </a:lnTo>
                  <a:lnTo>
                    <a:pt x="11381663" y="6420718"/>
                  </a:lnTo>
                  <a:lnTo>
                    <a:pt x="11382191" y="6424095"/>
                  </a:lnTo>
                  <a:lnTo>
                    <a:pt x="11384288" y="6426566"/>
                  </a:lnTo>
                  <a:lnTo>
                    <a:pt x="11388621" y="6428414"/>
                  </a:lnTo>
                  <a:lnTo>
                    <a:pt x="11391856" y="6428218"/>
                  </a:lnTo>
                  <a:lnTo>
                    <a:pt x="11398612" y="6427160"/>
                  </a:lnTo>
                  <a:lnTo>
                    <a:pt x="11403273" y="6426391"/>
                  </a:lnTo>
                  <a:lnTo>
                    <a:pt x="11406739" y="6421961"/>
                  </a:lnTo>
                  <a:lnTo>
                    <a:pt x="11406113" y="6416966"/>
                  </a:lnTo>
                  <a:lnTo>
                    <a:pt x="11405344" y="6412304"/>
                  </a:lnTo>
                  <a:lnTo>
                    <a:pt x="11400912" y="6408838"/>
                  </a:lnTo>
                  <a:close/>
                </a:path>
                <a:path w="17068800" h="9558020">
                  <a:moveTo>
                    <a:pt x="14911562" y="7897305"/>
                  </a:moveTo>
                  <a:lnTo>
                    <a:pt x="14905759" y="7897980"/>
                  </a:lnTo>
                  <a:lnTo>
                    <a:pt x="14900061" y="7905793"/>
                  </a:lnTo>
                  <a:lnTo>
                    <a:pt x="14900738" y="7911597"/>
                  </a:lnTo>
                  <a:lnTo>
                    <a:pt x="14904644" y="7914445"/>
                  </a:lnTo>
                  <a:lnTo>
                    <a:pt x="14909933" y="7918671"/>
                  </a:lnTo>
                  <a:lnTo>
                    <a:pt x="14915599" y="7921088"/>
                  </a:lnTo>
                  <a:lnTo>
                    <a:pt x="14919927" y="7920176"/>
                  </a:lnTo>
                  <a:lnTo>
                    <a:pt x="14922491" y="7916936"/>
                  </a:lnTo>
                  <a:lnTo>
                    <a:pt x="14925340" y="7913030"/>
                  </a:lnTo>
                  <a:lnTo>
                    <a:pt x="14924663" y="7907226"/>
                  </a:lnTo>
                  <a:lnTo>
                    <a:pt x="14920757" y="7904378"/>
                  </a:lnTo>
                  <a:lnTo>
                    <a:pt x="14915468" y="7900153"/>
                  </a:lnTo>
                  <a:lnTo>
                    <a:pt x="14911562" y="7897305"/>
                  </a:lnTo>
                  <a:close/>
                </a:path>
                <a:path w="17068800" h="9558020">
                  <a:moveTo>
                    <a:pt x="14840524" y="7842183"/>
                  </a:moveTo>
                  <a:lnTo>
                    <a:pt x="14834721" y="7842859"/>
                  </a:lnTo>
                  <a:lnTo>
                    <a:pt x="14829025" y="7850672"/>
                  </a:lnTo>
                  <a:lnTo>
                    <a:pt x="14829700" y="7856476"/>
                  </a:lnTo>
                  <a:lnTo>
                    <a:pt x="14833607" y="7859324"/>
                  </a:lnTo>
                  <a:lnTo>
                    <a:pt x="14838896" y="7863549"/>
                  </a:lnTo>
                  <a:lnTo>
                    <a:pt x="14844564" y="7865967"/>
                  </a:lnTo>
                  <a:lnTo>
                    <a:pt x="14848892" y="7865056"/>
                  </a:lnTo>
                  <a:lnTo>
                    <a:pt x="14851456" y="7861816"/>
                  </a:lnTo>
                  <a:lnTo>
                    <a:pt x="14854304" y="7857910"/>
                  </a:lnTo>
                  <a:lnTo>
                    <a:pt x="14853628" y="7852106"/>
                  </a:lnTo>
                  <a:lnTo>
                    <a:pt x="14849722" y="7849258"/>
                  </a:lnTo>
                  <a:lnTo>
                    <a:pt x="14844430" y="7845031"/>
                  </a:lnTo>
                  <a:lnTo>
                    <a:pt x="14840524" y="7842183"/>
                  </a:lnTo>
                  <a:close/>
                </a:path>
                <a:path w="17068800" h="9558020">
                  <a:moveTo>
                    <a:pt x="210568" y="1596405"/>
                  </a:moveTo>
                  <a:lnTo>
                    <a:pt x="201343" y="1599561"/>
                  </a:lnTo>
                  <a:lnTo>
                    <a:pt x="198735" y="1604751"/>
                  </a:lnTo>
                  <a:lnTo>
                    <a:pt x="200313" y="1609365"/>
                  </a:lnTo>
                  <a:lnTo>
                    <a:pt x="211801" y="1622144"/>
                  </a:lnTo>
                  <a:lnTo>
                    <a:pt x="214036" y="1621522"/>
                  </a:lnTo>
                  <a:lnTo>
                    <a:pt x="218649" y="1619944"/>
                  </a:lnTo>
                  <a:lnTo>
                    <a:pt x="221257" y="1614753"/>
                  </a:lnTo>
                  <a:lnTo>
                    <a:pt x="219679" y="1610141"/>
                  </a:lnTo>
                  <a:lnTo>
                    <a:pt x="217337" y="1603625"/>
                  </a:lnTo>
                  <a:lnTo>
                    <a:pt x="215759" y="1599013"/>
                  </a:lnTo>
                  <a:lnTo>
                    <a:pt x="210568" y="1596405"/>
                  </a:lnTo>
                  <a:close/>
                </a:path>
                <a:path w="17068800" h="9558020">
                  <a:moveTo>
                    <a:pt x="11490487" y="6397410"/>
                  </a:moveTo>
                  <a:lnTo>
                    <a:pt x="11485493" y="6398037"/>
                  </a:lnTo>
                  <a:lnTo>
                    <a:pt x="11478737" y="6399095"/>
                  </a:lnTo>
                  <a:lnTo>
                    <a:pt x="11473742" y="6399722"/>
                  </a:lnTo>
                  <a:lnTo>
                    <a:pt x="11470277" y="6404153"/>
                  </a:lnTo>
                  <a:lnTo>
                    <a:pt x="11470905" y="6409148"/>
                  </a:lnTo>
                  <a:lnTo>
                    <a:pt x="11471100" y="6412383"/>
                  </a:lnTo>
                  <a:lnTo>
                    <a:pt x="11473197" y="6414853"/>
                  </a:lnTo>
                  <a:lnTo>
                    <a:pt x="11476196" y="6416132"/>
                  </a:lnTo>
                  <a:lnTo>
                    <a:pt x="11476672" y="6415941"/>
                  </a:lnTo>
                  <a:lnTo>
                    <a:pt x="11478005" y="6416510"/>
                  </a:lnTo>
                  <a:lnTo>
                    <a:pt x="11481099" y="6416648"/>
                  </a:lnTo>
                  <a:lnTo>
                    <a:pt x="11487712" y="6415924"/>
                  </a:lnTo>
                  <a:lnTo>
                    <a:pt x="11492707" y="6415296"/>
                  </a:lnTo>
                  <a:lnTo>
                    <a:pt x="11496172" y="6410865"/>
                  </a:lnTo>
                  <a:lnTo>
                    <a:pt x="11494918" y="6400875"/>
                  </a:lnTo>
                  <a:lnTo>
                    <a:pt x="11490487" y="6397410"/>
                  </a:lnTo>
                  <a:close/>
                </a:path>
                <a:path w="17068800" h="9558020">
                  <a:moveTo>
                    <a:pt x="14769014" y="7787254"/>
                  </a:moveTo>
                  <a:lnTo>
                    <a:pt x="14763210" y="7787930"/>
                  </a:lnTo>
                  <a:lnTo>
                    <a:pt x="14757515" y="7795743"/>
                  </a:lnTo>
                  <a:lnTo>
                    <a:pt x="14758190" y="7801547"/>
                  </a:lnTo>
                  <a:lnTo>
                    <a:pt x="14762096" y="7804394"/>
                  </a:lnTo>
                  <a:lnTo>
                    <a:pt x="14767385" y="7808620"/>
                  </a:lnTo>
                  <a:lnTo>
                    <a:pt x="14769384" y="7809473"/>
                  </a:lnTo>
                  <a:lnTo>
                    <a:pt x="14769242" y="7809807"/>
                  </a:lnTo>
                  <a:lnTo>
                    <a:pt x="14772909" y="7811371"/>
                  </a:lnTo>
                  <a:lnTo>
                    <a:pt x="14777379" y="7810125"/>
                  </a:lnTo>
                  <a:lnTo>
                    <a:pt x="14779943" y="7806886"/>
                  </a:lnTo>
                  <a:lnTo>
                    <a:pt x="14782791" y="7802979"/>
                  </a:lnTo>
                  <a:lnTo>
                    <a:pt x="14782115" y="7797175"/>
                  </a:lnTo>
                  <a:lnTo>
                    <a:pt x="14778211" y="7794329"/>
                  </a:lnTo>
                  <a:lnTo>
                    <a:pt x="14772920" y="7790102"/>
                  </a:lnTo>
                  <a:lnTo>
                    <a:pt x="14769014" y="7787254"/>
                  </a:lnTo>
                  <a:close/>
                </a:path>
                <a:path w="17068800" h="9558020">
                  <a:moveTo>
                    <a:pt x="14697834" y="7732466"/>
                  </a:moveTo>
                  <a:lnTo>
                    <a:pt x="14692031" y="7733142"/>
                  </a:lnTo>
                  <a:lnTo>
                    <a:pt x="14686335" y="7740955"/>
                  </a:lnTo>
                  <a:lnTo>
                    <a:pt x="14687010" y="7746758"/>
                  </a:lnTo>
                  <a:lnTo>
                    <a:pt x="14690916" y="7749607"/>
                  </a:lnTo>
                  <a:lnTo>
                    <a:pt x="14696205" y="7753832"/>
                  </a:lnTo>
                  <a:lnTo>
                    <a:pt x="14698206" y="7754685"/>
                  </a:lnTo>
                  <a:lnTo>
                    <a:pt x="14698063" y="7755019"/>
                  </a:lnTo>
                  <a:lnTo>
                    <a:pt x="14701729" y="7756583"/>
                  </a:lnTo>
                  <a:lnTo>
                    <a:pt x="14706201" y="7755339"/>
                  </a:lnTo>
                  <a:lnTo>
                    <a:pt x="14708766" y="7752099"/>
                  </a:lnTo>
                  <a:lnTo>
                    <a:pt x="14711614" y="7748192"/>
                  </a:lnTo>
                  <a:lnTo>
                    <a:pt x="14710938" y="7742389"/>
                  </a:lnTo>
                  <a:lnTo>
                    <a:pt x="14707034" y="7739542"/>
                  </a:lnTo>
                  <a:lnTo>
                    <a:pt x="14701741" y="7735314"/>
                  </a:lnTo>
                  <a:lnTo>
                    <a:pt x="14697834" y="7732466"/>
                  </a:lnTo>
                  <a:close/>
                </a:path>
                <a:path w="17068800" h="9558020">
                  <a:moveTo>
                    <a:pt x="11580302" y="6387265"/>
                  </a:moveTo>
                  <a:lnTo>
                    <a:pt x="11575307" y="6387893"/>
                  </a:lnTo>
                  <a:lnTo>
                    <a:pt x="11568362" y="6388475"/>
                  </a:lnTo>
                  <a:lnTo>
                    <a:pt x="11563367" y="6389103"/>
                  </a:lnTo>
                  <a:lnTo>
                    <a:pt x="11559567" y="6393391"/>
                  </a:lnTo>
                  <a:lnTo>
                    <a:pt x="11560194" y="6398385"/>
                  </a:lnTo>
                  <a:lnTo>
                    <a:pt x="11560724" y="6401763"/>
                  </a:lnTo>
                  <a:lnTo>
                    <a:pt x="11562680" y="6404567"/>
                  </a:lnTo>
                  <a:lnTo>
                    <a:pt x="11567012" y="6406416"/>
                  </a:lnTo>
                  <a:lnTo>
                    <a:pt x="11570106" y="6406554"/>
                  </a:lnTo>
                  <a:lnTo>
                    <a:pt x="11577051" y="6405970"/>
                  </a:lnTo>
                  <a:lnTo>
                    <a:pt x="11582046" y="6405344"/>
                  </a:lnTo>
                  <a:lnTo>
                    <a:pt x="11585845" y="6401054"/>
                  </a:lnTo>
                  <a:lnTo>
                    <a:pt x="11584590" y="6391064"/>
                  </a:lnTo>
                  <a:lnTo>
                    <a:pt x="11580302" y="6387265"/>
                  </a:lnTo>
                  <a:close/>
                </a:path>
                <a:path w="17068800" h="9558020">
                  <a:moveTo>
                    <a:pt x="14626039" y="7678203"/>
                  </a:moveTo>
                  <a:lnTo>
                    <a:pt x="14620236" y="7678879"/>
                  </a:lnTo>
                  <a:lnTo>
                    <a:pt x="14614540" y="7686692"/>
                  </a:lnTo>
                  <a:lnTo>
                    <a:pt x="14615215" y="7692496"/>
                  </a:lnTo>
                  <a:lnTo>
                    <a:pt x="14619122" y="7695344"/>
                  </a:lnTo>
                  <a:lnTo>
                    <a:pt x="14624410" y="7699570"/>
                  </a:lnTo>
                  <a:lnTo>
                    <a:pt x="14626410" y="7700423"/>
                  </a:lnTo>
                  <a:lnTo>
                    <a:pt x="14626268" y="7700756"/>
                  </a:lnTo>
                  <a:lnTo>
                    <a:pt x="14629934" y="7702320"/>
                  </a:lnTo>
                  <a:lnTo>
                    <a:pt x="14634404" y="7701075"/>
                  </a:lnTo>
                  <a:lnTo>
                    <a:pt x="14636968" y="7697835"/>
                  </a:lnTo>
                  <a:lnTo>
                    <a:pt x="14639817" y="7693929"/>
                  </a:lnTo>
                  <a:lnTo>
                    <a:pt x="14639140" y="7688125"/>
                  </a:lnTo>
                  <a:lnTo>
                    <a:pt x="14635236" y="7685278"/>
                  </a:lnTo>
                  <a:lnTo>
                    <a:pt x="14629945" y="7681051"/>
                  </a:lnTo>
                  <a:lnTo>
                    <a:pt x="14626039" y="7678203"/>
                  </a:lnTo>
                  <a:close/>
                </a:path>
                <a:path w="17068800" h="9558020">
                  <a:moveTo>
                    <a:pt x="182351" y="1511093"/>
                  </a:moveTo>
                  <a:lnTo>
                    <a:pt x="177738" y="1512671"/>
                  </a:lnTo>
                  <a:lnTo>
                    <a:pt x="172793" y="1514107"/>
                  </a:lnTo>
                  <a:lnTo>
                    <a:pt x="170184" y="1519297"/>
                  </a:lnTo>
                  <a:lnTo>
                    <a:pt x="171762" y="1523910"/>
                  </a:lnTo>
                  <a:lnTo>
                    <a:pt x="173771" y="1530283"/>
                  </a:lnTo>
                  <a:lnTo>
                    <a:pt x="174727" y="1532660"/>
                  </a:lnTo>
                  <a:lnTo>
                    <a:pt x="176634" y="1534655"/>
                  </a:lnTo>
                  <a:lnTo>
                    <a:pt x="178967" y="1535650"/>
                  </a:lnTo>
                  <a:lnTo>
                    <a:pt x="179158" y="1536126"/>
                  </a:lnTo>
                  <a:lnTo>
                    <a:pt x="181158" y="1536979"/>
                  </a:lnTo>
                  <a:lnTo>
                    <a:pt x="183109" y="1537023"/>
                  </a:lnTo>
                  <a:lnTo>
                    <a:pt x="185344" y="1536401"/>
                  </a:lnTo>
                  <a:lnTo>
                    <a:pt x="189957" y="1534823"/>
                  </a:lnTo>
                  <a:lnTo>
                    <a:pt x="192565" y="1529632"/>
                  </a:lnTo>
                  <a:lnTo>
                    <a:pt x="190987" y="1525020"/>
                  </a:lnTo>
                  <a:lnTo>
                    <a:pt x="188977" y="1518647"/>
                  </a:lnTo>
                  <a:lnTo>
                    <a:pt x="187542" y="1513701"/>
                  </a:lnTo>
                  <a:lnTo>
                    <a:pt x="182351" y="1511093"/>
                  </a:lnTo>
                  <a:close/>
                </a:path>
                <a:path w="17068800" h="9558020">
                  <a:moveTo>
                    <a:pt x="14554244" y="7623941"/>
                  </a:moveTo>
                  <a:lnTo>
                    <a:pt x="14548438" y="7624616"/>
                  </a:lnTo>
                  <a:lnTo>
                    <a:pt x="14542742" y="7632429"/>
                  </a:lnTo>
                  <a:lnTo>
                    <a:pt x="14543418" y="7638232"/>
                  </a:lnTo>
                  <a:lnTo>
                    <a:pt x="14547324" y="7641080"/>
                  </a:lnTo>
                  <a:lnTo>
                    <a:pt x="14552615" y="7645307"/>
                  </a:lnTo>
                  <a:lnTo>
                    <a:pt x="14554614" y="7646160"/>
                  </a:lnTo>
                  <a:lnTo>
                    <a:pt x="14554472" y="7646493"/>
                  </a:lnTo>
                  <a:lnTo>
                    <a:pt x="14558139" y="7648057"/>
                  </a:lnTo>
                  <a:lnTo>
                    <a:pt x="14562609" y="7646813"/>
                  </a:lnTo>
                  <a:lnTo>
                    <a:pt x="14565173" y="7643573"/>
                  </a:lnTo>
                  <a:lnTo>
                    <a:pt x="14568020" y="7639666"/>
                  </a:lnTo>
                  <a:lnTo>
                    <a:pt x="14567345" y="7633862"/>
                  </a:lnTo>
                  <a:lnTo>
                    <a:pt x="14563441" y="7631016"/>
                  </a:lnTo>
                  <a:lnTo>
                    <a:pt x="14558150" y="7626788"/>
                  </a:lnTo>
                  <a:lnTo>
                    <a:pt x="14554244" y="7623941"/>
                  </a:lnTo>
                  <a:close/>
                </a:path>
                <a:path w="17068800" h="9558020">
                  <a:moveTo>
                    <a:pt x="11669790" y="6379739"/>
                  </a:moveTo>
                  <a:lnTo>
                    <a:pt x="11664936" y="6380032"/>
                  </a:lnTo>
                  <a:lnTo>
                    <a:pt x="11657992" y="6380616"/>
                  </a:lnTo>
                  <a:lnTo>
                    <a:pt x="11653138" y="6380909"/>
                  </a:lnTo>
                  <a:lnTo>
                    <a:pt x="11649672" y="6385340"/>
                  </a:lnTo>
                  <a:lnTo>
                    <a:pt x="11649965" y="6390192"/>
                  </a:lnTo>
                  <a:lnTo>
                    <a:pt x="11650494" y="6393570"/>
                  </a:lnTo>
                  <a:lnTo>
                    <a:pt x="11652450" y="6396374"/>
                  </a:lnTo>
                  <a:lnTo>
                    <a:pt x="11656451" y="6398080"/>
                  </a:lnTo>
                  <a:lnTo>
                    <a:pt x="11659543" y="6398217"/>
                  </a:lnTo>
                  <a:lnTo>
                    <a:pt x="11666488" y="6397634"/>
                  </a:lnTo>
                  <a:lnTo>
                    <a:pt x="11671341" y="6397341"/>
                  </a:lnTo>
                  <a:lnTo>
                    <a:pt x="11674808" y="6392910"/>
                  </a:lnTo>
                  <a:lnTo>
                    <a:pt x="11674220" y="6383205"/>
                  </a:lnTo>
                  <a:lnTo>
                    <a:pt x="11669790" y="6379739"/>
                  </a:lnTo>
                  <a:close/>
                </a:path>
                <a:path w="17068800" h="9558020">
                  <a:moveTo>
                    <a:pt x="14481687" y="7570534"/>
                  </a:moveTo>
                  <a:lnTo>
                    <a:pt x="14475883" y="7571210"/>
                  </a:lnTo>
                  <a:lnTo>
                    <a:pt x="14470187" y="7579023"/>
                  </a:lnTo>
                  <a:lnTo>
                    <a:pt x="14470863" y="7584827"/>
                  </a:lnTo>
                  <a:lnTo>
                    <a:pt x="14480200" y="7591568"/>
                  </a:lnTo>
                  <a:lnTo>
                    <a:pt x="14482199" y="7592421"/>
                  </a:lnTo>
                  <a:lnTo>
                    <a:pt x="14482057" y="7592754"/>
                  </a:lnTo>
                  <a:lnTo>
                    <a:pt x="14485724" y="7594318"/>
                  </a:lnTo>
                  <a:lnTo>
                    <a:pt x="14490194" y="7593073"/>
                  </a:lnTo>
                  <a:lnTo>
                    <a:pt x="14492757" y="7589833"/>
                  </a:lnTo>
                  <a:lnTo>
                    <a:pt x="14495605" y="7585927"/>
                  </a:lnTo>
                  <a:lnTo>
                    <a:pt x="14494930" y="7580123"/>
                  </a:lnTo>
                  <a:lnTo>
                    <a:pt x="14481687" y="7570534"/>
                  </a:lnTo>
                  <a:close/>
                </a:path>
                <a:path w="17068800" h="9558020">
                  <a:moveTo>
                    <a:pt x="14409274" y="7516796"/>
                  </a:moveTo>
                  <a:lnTo>
                    <a:pt x="14403804" y="7517615"/>
                  </a:lnTo>
                  <a:lnTo>
                    <a:pt x="14400956" y="7521521"/>
                  </a:lnTo>
                  <a:lnTo>
                    <a:pt x="14397965" y="7525760"/>
                  </a:lnTo>
                  <a:lnTo>
                    <a:pt x="14398782" y="7531231"/>
                  </a:lnTo>
                  <a:lnTo>
                    <a:pt x="14408120" y="7537971"/>
                  </a:lnTo>
                  <a:lnTo>
                    <a:pt x="14410120" y="7538824"/>
                  </a:lnTo>
                  <a:lnTo>
                    <a:pt x="14409978" y="7539158"/>
                  </a:lnTo>
                  <a:lnTo>
                    <a:pt x="14413644" y="7540721"/>
                  </a:lnTo>
                  <a:lnTo>
                    <a:pt x="14418113" y="7539477"/>
                  </a:lnTo>
                  <a:lnTo>
                    <a:pt x="14420678" y="7536237"/>
                  </a:lnTo>
                  <a:lnTo>
                    <a:pt x="14423668" y="7531997"/>
                  </a:lnTo>
                  <a:lnTo>
                    <a:pt x="14422851" y="7526527"/>
                  </a:lnTo>
                  <a:lnTo>
                    <a:pt x="14413514" y="7519787"/>
                  </a:lnTo>
                  <a:lnTo>
                    <a:pt x="14409274" y="7516796"/>
                  </a:lnTo>
                  <a:close/>
                </a:path>
                <a:path w="17068800" h="9558020">
                  <a:moveTo>
                    <a:pt x="156178" y="1424683"/>
                  </a:moveTo>
                  <a:lnTo>
                    <a:pt x="151232" y="1426119"/>
                  </a:lnTo>
                  <a:lnTo>
                    <a:pt x="146619" y="1427697"/>
                  </a:lnTo>
                  <a:lnTo>
                    <a:pt x="143820" y="1432412"/>
                  </a:lnTo>
                  <a:lnTo>
                    <a:pt x="145256" y="1437358"/>
                  </a:lnTo>
                  <a:lnTo>
                    <a:pt x="147123" y="1444064"/>
                  </a:lnTo>
                  <a:lnTo>
                    <a:pt x="147936" y="1446775"/>
                  </a:lnTo>
                  <a:lnTo>
                    <a:pt x="149843" y="1448769"/>
                  </a:lnTo>
                  <a:lnTo>
                    <a:pt x="154176" y="1450618"/>
                  </a:lnTo>
                  <a:lnTo>
                    <a:pt x="156127" y="1450662"/>
                  </a:lnTo>
                  <a:lnTo>
                    <a:pt x="158362" y="1450040"/>
                  </a:lnTo>
                  <a:lnTo>
                    <a:pt x="162975" y="1448462"/>
                  </a:lnTo>
                  <a:lnTo>
                    <a:pt x="165774" y="1443747"/>
                  </a:lnTo>
                  <a:lnTo>
                    <a:pt x="164338" y="1438801"/>
                  </a:lnTo>
                  <a:lnTo>
                    <a:pt x="162471" y="1432095"/>
                  </a:lnTo>
                  <a:lnTo>
                    <a:pt x="160893" y="1427482"/>
                  </a:lnTo>
                  <a:lnTo>
                    <a:pt x="156178" y="1424683"/>
                  </a:lnTo>
                  <a:close/>
                </a:path>
                <a:path w="17068800" h="9558020">
                  <a:moveTo>
                    <a:pt x="11760182" y="6373781"/>
                  </a:moveTo>
                  <a:lnTo>
                    <a:pt x="11755329" y="6374074"/>
                  </a:lnTo>
                  <a:lnTo>
                    <a:pt x="11748526" y="6374324"/>
                  </a:lnTo>
                  <a:lnTo>
                    <a:pt x="11744007" y="6374760"/>
                  </a:lnTo>
                  <a:lnTo>
                    <a:pt x="11739875" y="6378907"/>
                  </a:lnTo>
                  <a:lnTo>
                    <a:pt x="11740168" y="6383759"/>
                  </a:lnTo>
                  <a:lnTo>
                    <a:pt x="11740222" y="6387328"/>
                  </a:lnTo>
                  <a:lnTo>
                    <a:pt x="11742510" y="6390274"/>
                  </a:lnTo>
                  <a:lnTo>
                    <a:pt x="11746843" y="6392122"/>
                  </a:lnTo>
                  <a:lnTo>
                    <a:pt x="11749602" y="6392117"/>
                  </a:lnTo>
                  <a:lnTo>
                    <a:pt x="11756407" y="6391868"/>
                  </a:lnTo>
                  <a:lnTo>
                    <a:pt x="11760927" y="6391432"/>
                  </a:lnTo>
                  <a:lnTo>
                    <a:pt x="11765058" y="6387286"/>
                  </a:lnTo>
                  <a:lnTo>
                    <a:pt x="11764764" y="6382433"/>
                  </a:lnTo>
                  <a:lnTo>
                    <a:pt x="11764329" y="6377913"/>
                  </a:lnTo>
                  <a:lnTo>
                    <a:pt x="11760182" y="6373781"/>
                  </a:lnTo>
                  <a:close/>
                </a:path>
                <a:path w="17068800" h="9558020">
                  <a:moveTo>
                    <a:pt x="14336860" y="7463058"/>
                  </a:moveTo>
                  <a:lnTo>
                    <a:pt x="14331246" y="7464209"/>
                  </a:lnTo>
                  <a:lnTo>
                    <a:pt x="14328398" y="7468116"/>
                  </a:lnTo>
                  <a:lnTo>
                    <a:pt x="14325074" y="7472213"/>
                  </a:lnTo>
                  <a:lnTo>
                    <a:pt x="14326225" y="7477825"/>
                  </a:lnTo>
                  <a:lnTo>
                    <a:pt x="14335565" y="7484566"/>
                  </a:lnTo>
                  <a:lnTo>
                    <a:pt x="14337565" y="7485420"/>
                  </a:lnTo>
                  <a:lnTo>
                    <a:pt x="14337423" y="7485753"/>
                  </a:lnTo>
                  <a:lnTo>
                    <a:pt x="14341089" y="7487317"/>
                  </a:lnTo>
                  <a:lnTo>
                    <a:pt x="14345559" y="7486072"/>
                  </a:lnTo>
                  <a:lnTo>
                    <a:pt x="14348123" y="7482832"/>
                  </a:lnTo>
                  <a:lnTo>
                    <a:pt x="14351447" y="7478734"/>
                  </a:lnTo>
                  <a:lnTo>
                    <a:pt x="14350294" y="7473122"/>
                  </a:lnTo>
                  <a:lnTo>
                    <a:pt x="14340957" y="7466382"/>
                  </a:lnTo>
                  <a:lnTo>
                    <a:pt x="14336860" y="7463058"/>
                  </a:lnTo>
                  <a:close/>
                </a:path>
                <a:path w="17068800" h="9558020">
                  <a:moveTo>
                    <a:pt x="14263827" y="7409843"/>
                  </a:moveTo>
                  <a:lnTo>
                    <a:pt x="14258215" y="7410994"/>
                  </a:lnTo>
                  <a:lnTo>
                    <a:pt x="14255367" y="7414901"/>
                  </a:lnTo>
                  <a:lnTo>
                    <a:pt x="14252376" y="7419140"/>
                  </a:lnTo>
                  <a:lnTo>
                    <a:pt x="14253528" y="7424753"/>
                  </a:lnTo>
                  <a:lnTo>
                    <a:pt x="14262865" y="7431494"/>
                  </a:lnTo>
                  <a:lnTo>
                    <a:pt x="14268198" y="7433769"/>
                  </a:lnTo>
                  <a:lnTo>
                    <a:pt x="14272669" y="7432524"/>
                  </a:lnTo>
                  <a:lnTo>
                    <a:pt x="14275233" y="7429284"/>
                  </a:lnTo>
                  <a:lnTo>
                    <a:pt x="14278557" y="7425187"/>
                  </a:lnTo>
                  <a:lnTo>
                    <a:pt x="14277406" y="7419575"/>
                  </a:lnTo>
                  <a:lnTo>
                    <a:pt x="14268067" y="7412833"/>
                  </a:lnTo>
                  <a:lnTo>
                    <a:pt x="14263827" y="7409843"/>
                  </a:lnTo>
                  <a:close/>
                </a:path>
                <a:path w="17068800" h="9558020">
                  <a:moveTo>
                    <a:pt x="11850246" y="6370440"/>
                  </a:moveTo>
                  <a:lnTo>
                    <a:pt x="11845394" y="6370734"/>
                  </a:lnTo>
                  <a:lnTo>
                    <a:pt x="11838591" y="6370984"/>
                  </a:lnTo>
                  <a:lnTo>
                    <a:pt x="11833738" y="6371278"/>
                  </a:lnTo>
                  <a:lnTo>
                    <a:pt x="11829605" y="6375423"/>
                  </a:lnTo>
                  <a:lnTo>
                    <a:pt x="11829899" y="6380277"/>
                  </a:lnTo>
                  <a:lnTo>
                    <a:pt x="11829954" y="6383845"/>
                  </a:lnTo>
                  <a:lnTo>
                    <a:pt x="11832240" y="6386791"/>
                  </a:lnTo>
                  <a:lnTo>
                    <a:pt x="11836574" y="6388640"/>
                  </a:lnTo>
                  <a:lnTo>
                    <a:pt x="11839191" y="6388968"/>
                  </a:lnTo>
                  <a:lnTo>
                    <a:pt x="11845996" y="6388719"/>
                  </a:lnTo>
                  <a:lnTo>
                    <a:pt x="11850848" y="6388425"/>
                  </a:lnTo>
                  <a:lnTo>
                    <a:pt x="11854981" y="6384278"/>
                  </a:lnTo>
                  <a:lnTo>
                    <a:pt x="11854394" y="6374573"/>
                  </a:lnTo>
                  <a:lnTo>
                    <a:pt x="11850246" y="6370440"/>
                  </a:lnTo>
                  <a:close/>
                </a:path>
                <a:path w="17068800" h="9558020">
                  <a:moveTo>
                    <a:pt x="14191129" y="7356770"/>
                  </a:moveTo>
                  <a:lnTo>
                    <a:pt x="14185517" y="7357922"/>
                  </a:lnTo>
                  <a:lnTo>
                    <a:pt x="14182670" y="7361829"/>
                  </a:lnTo>
                  <a:lnTo>
                    <a:pt x="14179679" y="7366068"/>
                  </a:lnTo>
                  <a:lnTo>
                    <a:pt x="14180830" y="7371682"/>
                  </a:lnTo>
                  <a:lnTo>
                    <a:pt x="14190167" y="7378422"/>
                  </a:lnTo>
                  <a:lnTo>
                    <a:pt x="14195833" y="7380839"/>
                  </a:lnTo>
                  <a:lnTo>
                    <a:pt x="14200303" y="7379594"/>
                  </a:lnTo>
                  <a:lnTo>
                    <a:pt x="14202867" y="7376354"/>
                  </a:lnTo>
                  <a:lnTo>
                    <a:pt x="14205858" y="7372114"/>
                  </a:lnTo>
                  <a:lnTo>
                    <a:pt x="14204707" y="7366502"/>
                  </a:lnTo>
                  <a:lnTo>
                    <a:pt x="14195370" y="7359761"/>
                  </a:lnTo>
                  <a:lnTo>
                    <a:pt x="14191129" y="7356770"/>
                  </a:lnTo>
                  <a:close/>
                </a:path>
                <a:path w="17068800" h="9558020">
                  <a:moveTo>
                    <a:pt x="132289" y="1338460"/>
                  </a:moveTo>
                  <a:lnTo>
                    <a:pt x="127485" y="1339562"/>
                  </a:lnTo>
                  <a:lnTo>
                    <a:pt x="122539" y="1340999"/>
                  </a:lnTo>
                  <a:lnTo>
                    <a:pt x="120895" y="1344236"/>
                  </a:lnTo>
                  <a:lnTo>
                    <a:pt x="120073" y="1345856"/>
                  </a:lnTo>
                  <a:lnTo>
                    <a:pt x="121176" y="1350659"/>
                  </a:lnTo>
                  <a:lnTo>
                    <a:pt x="123042" y="1357365"/>
                  </a:lnTo>
                  <a:lnTo>
                    <a:pt x="123523" y="1359934"/>
                  </a:lnTo>
                  <a:lnTo>
                    <a:pt x="125763" y="1362071"/>
                  </a:lnTo>
                  <a:lnTo>
                    <a:pt x="130095" y="1363919"/>
                  </a:lnTo>
                  <a:lnTo>
                    <a:pt x="131904" y="1364297"/>
                  </a:lnTo>
                  <a:lnTo>
                    <a:pt x="134140" y="1363675"/>
                  </a:lnTo>
                  <a:lnTo>
                    <a:pt x="139086" y="1362239"/>
                  </a:lnTo>
                  <a:lnTo>
                    <a:pt x="140730" y="1359000"/>
                  </a:lnTo>
                  <a:lnTo>
                    <a:pt x="141551" y="1357381"/>
                  </a:lnTo>
                  <a:lnTo>
                    <a:pt x="140449" y="1352577"/>
                  </a:lnTo>
                  <a:lnTo>
                    <a:pt x="138582" y="1345872"/>
                  </a:lnTo>
                  <a:lnTo>
                    <a:pt x="137004" y="1341259"/>
                  </a:lnTo>
                  <a:lnTo>
                    <a:pt x="132289" y="1338460"/>
                  </a:lnTo>
                  <a:close/>
                </a:path>
                <a:path w="17068800" h="9558020">
                  <a:moveTo>
                    <a:pt x="14118006" y="7304699"/>
                  </a:moveTo>
                  <a:lnTo>
                    <a:pt x="14112393" y="7305851"/>
                  </a:lnTo>
                  <a:lnTo>
                    <a:pt x="14106696" y="7313663"/>
                  </a:lnTo>
                  <a:lnTo>
                    <a:pt x="14107848" y="7319276"/>
                  </a:lnTo>
                  <a:lnTo>
                    <a:pt x="14117185" y="7326017"/>
                  </a:lnTo>
                  <a:lnTo>
                    <a:pt x="14122518" y="7328292"/>
                  </a:lnTo>
                  <a:lnTo>
                    <a:pt x="14126988" y="7327047"/>
                  </a:lnTo>
                  <a:lnTo>
                    <a:pt x="14129552" y="7323807"/>
                  </a:lnTo>
                  <a:lnTo>
                    <a:pt x="14132400" y="7319900"/>
                  </a:lnTo>
                  <a:lnTo>
                    <a:pt x="14131249" y="7314288"/>
                  </a:lnTo>
                  <a:lnTo>
                    <a:pt x="14118006" y="7304699"/>
                  </a:lnTo>
                  <a:close/>
                </a:path>
                <a:path w="17068800" h="9558020">
                  <a:moveTo>
                    <a:pt x="11939841" y="6370051"/>
                  </a:moveTo>
                  <a:lnTo>
                    <a:pt x="11934797" y="6369869"/>
                  </a:lnTo>
                  <a:lnTo>
                    <a:pt x="11928136" y="6369785"/>
                  </a:lnTo>
                  <a:lnTo>
                    <a:pt x="11923092" y="6369604"/>
                  </a:lnTo>
                  <a:lnTo>
                    <a:pt x="11919435" y="6373559"/>
                  </a:lnTo>
                  <a:lnTo>
                    <a:pt x="11919253" y="6378603"/>
                  </a:lnTo>
                  <a:lnTo>
                    <a:pt x="11919307" y="6382171"/>
                  </a:lnTo>
                  <a:lnTo>
                    <a:pt x="11921453" y="6385450"/>
                  </a:lnTo>
                  <a:lnTo>
                    <a:pt x="11925786" y="6387299"/>
                  </a:lnTo>
                  <a:lnTo>
                    <a:pt x="11928071" y="6387485"/>
                  </a:lnTo>
                  <a:lnTo>
                    <a:pt x="11934732" y="6387569"/>
                  </a:lnTo>
                  <a:lnTo>
                    <a:pt x="11939776" y="6387751"/>
                  </a:lnTo>
                  <a:lnTo>
                    <a:pt x="11943433" y="6383796"/>
                  </a:lnTo>
                  <a:lnTo>
                    <a:pt x="11943796" y="6373707"/>
                  </a:lnTo>
                  <a:lnTo>
                    <a:pt x="11939841" y="6370051"/>
                  </a:lnTo>
                  <a:close/>
                </a:path>
                <a:path w="17068800" h="9558020">
                  <a:moveTo>
                    <a:pt x="14045023" y="7252294"/>
                  </a:moveTo>
                  <a:lnTo>
                    <a:pt x="14039410" y="7253444"/>
                  </a:lnTo>
                  <a:lnTo>
                    <a:pt x="14033712" y="7261258"/>
                  </a:lnTo>
                  <a:lnTo>
                    <a:pt x="14034865" y="7266870"/>
                  </a:lnTo>
                  <a:lnTo>
                    <a:pt x="14044201" y="7273611"/>
                  </a:lnTo>
                  <a:lnTo>
                    <a:pt x="14049868" y="7276028"/>
                  </a:lnTo>
                  <a:lnTo>
                    <a:pt x="14054198" y="7275117"/>
                  </a:lnTo>
                  <a:lnTo>
                    <a:pt x="14056903" y="7271544"/>
                  </a:lnTo>
                  <a:lnTo>
                    <a:pt x="14059751" y="7267637"/>
                  </a:lnTo>
                  <a:lnTo>
                    <a:pt x="14058601" y="7262025"/>
                  </a:lnTo>
                  <a:lnTo>
                    <a:pt x="14054693" y="7259176"/>
                  </a:lnTo>
                  <a:lnTo>
                    <a:pt x="14048929" y="7255142"/>
                  </a:lnTo>
                  <a:lnTo>
                    <a:pt x="14045023" y="7252294"/>
                  </a:lnTo>
                  <a:close/>
                </a:path>
                <a:path w="17068800" h="9558020">
                  <a:moveTo>
                    <a:pt x="12030341" y="6371229"/>
                  </a:moveTo>
                  <a:lnTo>
                    <a:pt x="12013259" y="6370640"/>
                  </a:lnTo>
                  <a:lnTo>
                    <a:pt x="12009268" y="6374453"/>
                  </a:lnTo>
                  <a:lnTo>
                    <a:pt x="12009086" y="6379497"/>
                  </a:lnTo>
                  <a:lnTo>
                    <a:pt x="12008998" y="6383399"/>
                  </a:lnTo>
                  <a:lnTo>
                    <a:pt x="12011144" y="6386678"/>
                  </a:lnTo>
                  <a:lnTo>
                    <a:pt x="12015477" y="6388526"/>
                  </a:lnTo>
                  <a:lnTo>
                    <a:pt x="12017762" y="6388713"/>
                  </a:lnTo>
                  <a:lnTo>
                    <a:pt x="12029800" y="6389120"/>
                  </a:lnTo>
                  <a:lnTo>
                    <a:pt x="12033791" y="6385307"/>
                  </a:lnTo>
                  <a:lnTo>
                    <a:pt x="12034155" y="6375220"/>
                  </a:lnTo>
                  <a:lnTo>
                    <a:pt x="12030341" y="6371229"/>
                  </a:lnTo>
                  <a:close/>
                </a:path>
                <a:path w="17068800" h="9558020">
                  <a:moveTo>
                    <a:pt x="13971231" y="7199937"/>
                  </a:moveTo>
                  <a:lnTo>
                    <a:pt x="13965618" y="7201088"/>
                  </a:lnTo>
                  <a:lnTo>
                    <a:pt x="13959921" y="7208901"/>
                  </a:lnTo>
                  <a:lnTo>
                    <a:pt x="13961073" y="7214514"/>
                  </a:lnTo>
                  <a:lnTo>
                    <a:pt x="13964979" y="7217362"/>
                  </a:lnTo>
                  <a:lnTo>
                    <a:pt x="13970743" y="7221397"/>
                  </a:lnTo>
                  <a:lnTo>
                    <a:pt x="13975744" y="7223530"/>
                  </a:lnTo>
                  <a:lnTo>
                    <a:pt x="13980405" y="7222760"/>
                  </a:lnTo>
                  <a:lnTo>
                    <a:pt x="13982778" y="7219045"/>
                  </a:lnTo>
                  <a:lnTo>
                    <a:pt x="13985627" y="7215138"/>
                  </a:lnTo>
                  <a:lnTo>
                    <a:pt x="13984476" y="7209526"/>
                  </a:lnTo>
                  <a:lnTo>
                    <a:pt x="13971231" y="7199937"/>
                  </a:lnTo>
                  <a:close/>
                </a:path>
                <a:path w="17068800" h="9558020">
                  <a:moveTo>
                    <a:pt x="13898105" y="7147864"/>
                  </a:moveTo>
                  <a:lnTo>
                    <a:pt x="13892494" y="7149016"/>
                  </a:lnTo>
                  <a:lnTo>
                    <a:pt x="13886797" y="7156829"/>
                  </a:lnTo>
                  <a:lnTo>
                    <a:pt x="13887950" y="7162442"/>
                  </a:lnTo>
                  <a:lnTo>
                    <a:pt x="13897285" y="7169182"/>
                  </a:lnTo>
                  <a:lnTo>
                    <a:pt x="13898952" y="7169893"/>
                  </a:lnTo>
                  <a:lnTo>
                    <a:pt x="13899143" y="7170369"/>
                  </a:lnTo>
                  <a:lnTo>
                    <a:pt x="13902809" y="7171933"/>
                  </a:lnTo>
                  <a:lnTo>
                    <a:pt x="13907614" y="7170830"/>
                  </a:lnTo>
                  <a:lnTo>
                    <a:pt x="13909985" y="7167115"/>
                  </a:lnTo>
                  <a:lnTo>
                    <a:pt x="13912834" y="7163208"/>
                  </a:lnTo>
                  <a:lnTo>
                    <a:pt x="13911683" y="7157595"/>
                  </a:lnTo>
                  <a:lnTo>
                    <a:pt x="13907776" y="7154747"/>
                  </a:lnTo>
                  <a:lnTo>
                    <a:pt x="13902011" y="7150713"/>
                  </a:lnTo>
                  <a:lnTo>
                    <a:pt x="13898105" y="7147864"/>
                  </a:lnTo>
                  <a:close/>
                </a:path>
                <a:path w="17068800" h="9558020">
                  <a:moveTo>
                    <a:pt x="110444" y="1251138"/>
                  </a:moveTo>
                  <a:lnTo>
                    <a:pt x="105640" y="1252241"/>
                  </a:lnTo>
                  <a:lnTo>
                    <a:pt x="100694" y="1253677"/>
                  </a:lnTo>
                  <a:lnTo>
                    <a:pt x="97895" y="1258392"/>
                  </a:lnTo>
                  <a:lnTo>
                    <a:pt x="100531" y="1269760"/>
                  </a:lnTo>
                  <a:lnTo>
                    <a:pt x="101203" y="1272804"/>
                  </a:lnTo>
                  <a:lnTo>
                    <a:pt x="103109" y="1274799"/>
                  </a:lnTo>
                  <a:lnTo>
                    <a:pt x="107442" y="1276647"/>
                  </a:lnTo>
                  <a:lnTo>
                    <a:pt x="109726" y="1276834"/>
                  </a:lnTo>
                  <a:lnTo>
                    <a:pt x="111486" y="1276402"/>
                  </a:lnTo>
                  <a:lnTo>
                    <a:pt x="116432" y="1274966"/>
                  </a:lnTo>
                  <a:lnTo>
                    <a:pt x="119231" y="1270251"/>
                  </a:lnTo>
                  <a:lnTo>
                    <a:pt x="116595" y="1258884"/>
                  </a:lnTo>
                  <a:lnTo>
                    <a:pt x="115159" y="1253938"/>
                  </a:lnTo>
                  <a:lnTo>
                    <a:pt x="110444" y="1251138"/>
                  </a:lnTo>
                  <a:close/>
                </a:path>
                <a:path w="17068800" h="9558020">
                  <a:moveTo>
                    <a:pt x="12120421" y="6376169"/>
                  </a:moveTo>
                  <a:lnTo>
                    <a:pt x="12115376" y="6375987"/>
                  </a:lnTo>
                  <a:lnTo>
                    <a:pt x="12108523" y="6375426"/>
                  </a:lnTo>
                  <a:lnTo>
                    <a:pt x="12103621" y="6374911"/>
                  </a:lnTo>
                  <a:lnTo>
                    <a:pt x="12099298" y="6378583"/>
                  </a:lnTo>
                  <a:lnTo>
                    <a:pt x="12099117" y="6383627"/>
                  </a:lnTo>
                  <a:lnTo>
                    <a:pt x="12098737" y="6387011"/>
                  </a:lnTo>
                  <a:lnTo>
                    <a:pt x="12098695" y="6387387"/>
                  </a:lnTo>
                  <a:lnTo>
                    <a:pt x="12101174" y="6390807"/>
                  </a:lnTo>
                  <a:lnTo>
                    <a:pt x="12105174" y="6392514"/>
                  </a:lnTo>
                  <a:lnTo>
                    <a:pt x="12107317" y="6393034"/>
                  </a:lnTo>
                  <a:lnTo>
                    <a:pt x="12114169" y="6393593"/>
                  </a:lnTo>
                  <a:lnTo>
                    <a:pt x="12119071" y="6394108"/>
                  </a:lnTo>
                  <a:lnTo>
                    <a:pt x="12123395" y="6390437"/>
                  </a:lnTo>
                  <a:lnTo>
                    <a:pt x="12123576" y="6385394"/>
                  </a:lnTo>
                  <a:lnTo>
                    <a:pt x="12124092" y="6380492"/>
                  </a:lnTo>
                  <a:lnTo>
                    <a:pt x="12120421" y="6376169"/>
                  </a:lnTo>
                  <a:close/>
                </a:path>
                <a:path w="17068800" h="9558020">
                  <a:moveTo>
                    <a:pt x="13824032" y="7096175"/>
                  </a:moveTo>
                  <a:lnTo>
                    <a:pt x="13818418" y="7097327"/>
                  </a:lnTo>
                  <a:lnTo>
                    <a:pt x="13812721" y="7105139"/>
                  </a:lnTo>
                  <a:lnTo>
                    <a:pt x="13813874" y="7110752"/>
                  </a:lnTo>
                  <a:lnTo>
                    <a:pt x="13817780" y="7113600"/>
                  </a:lnTo>
                  <a:lnTo>
                    <a:pt x="13823544" y="7117635"/>
                  </a:lnTo>
                  <a:lnTo>
                    <a:pt x="13825209" y="7118346"/>
                  </a:lnTo>
                  <a:lnTo>
                    <a:pt x="13825067" y="7118679"/>
                  </a:lnTo>
                  <a:lnTo>
                    <a:pt x="13828734" y="7120243"/>
                  </a:lnTo>
                  <a:lnTo>
                    <a:pt x="13833538" y="7119140"/>
                  </a:lnTo>
                  <a:lnTo>
                    <a:pt x="13835911" y="7115425"/>
                  </a:lnTo>
                  <a:lnTo>
                    <a:pt x="13838758" y="7111519"/>
                  </a:lnTo>
                  <a:lnTo>
                    <a:pt x="13837607" y="7105906"/>
                  </a:lnTo>
                  <a:lnTo>
                    <a:pt x="13833701" y="7103058"/>
                  </a:lnTo>
                  <a:lnTo>
                    <a:pt x="13827938" y="7099024"/>
                  </a:lnTo>
                  <a:lnTo>
                    <a:pt x="13824032" y="7096175"/>
                  </a:lnTo>
                  <a:close/>
                </a:path>
                <a:path w="17068800" h="9558020">
                  <a:moveTo>
                    <a:pt x="13750288" y="7044627"/>
                  </a:moveTo>
                  <a:lnTo>
                    <a:pt x="13744676" y="7045779"/>
                  </a:lnTo>
                  <a:lnTo>
                    <a:pt x="13738979" y="7053592"/>
                  </a:lnTo>
                  <a:lnTo>
                    <a:pt x="13740131" y="7059204"/>
                  </a:lnTo>
                  <a:lnTo>
                    <a:pt x="13744037" y="7062052"/>
                  </a:lnTo>
                  <a:lnTo>
                    <a:pt x="13749801" y="7066087"/>
                  </a:lnTo>
                  <a:lnTo>
                    <a:pt x="13751468" y="7066798"/>
                  </a:lnTo>
                  <a:lnTo>
                    <a:pt x="13751326" y="7067131"/>
                  </a:lnTo>
                  <a:lnTo>
                    <a:pt x="13754992" y="7068695"/>
                  </a:lnTo>
                  <a:lnTo>
                    <a:pt x="13759795" y="7067592"/>
                  </a:lnTo>
                  <a:lnTo>
                    <a:pt x="13762168" y="7063877"/>
                  </a:lnTo>
                  <a:lnTo>
                    <a:pt x="13765017" y="7059971"/>
                  </a:lnTo>
                  <a:lnTo>
                    <a:pt x="13763865" y="7054358"/>
                  </a:lnTo>
                  <a:lnTo>
                    <a:pt x="13759958" y="7051510"/>
                  </a:lnTo>
                  <a:lnTo>
                    <a:pt x="13754194" y="7047475"/>
                  </a:lnTo>
                  <a:lnTo>
                    <a:pt x="13750288" y="7044627"/>
                  </a:lnTo>
                  <a:close/>
                </a:path>
                <a:path w="17068800" h="9558020">
                  <a:moveTo>
                    <a:pt x="12209836" y="6383582"/>
                  </a:moveTo>
                  <a:lnTo>
                    <a:pt x="12204935" y="6383066"/>
                  </a:lnTo>
                  <a:lnTo>
                    <a:pt x="12198082" y="6382507"/>
                  </a:lnTo>
                  <a:lnTo>
                    <a:pt x="12193181" y="6381993"/>
                  </a:lnTo>
                  <a:lnTo>
                    <a:pt x="12188856" y="6385663"/>
                  </a:lnTo>
                  <a:lnTo>
                    <a:pt x="12188341" y="6390564"/>
                  </a:lnTo>
                  <a:lnTo>
                    <a:pt x="12188253" y="6394466"/>
                  </a:lnTo>
                  <a:lnTo>
                    <a:pt x="12190592" y="6398222"/>
                  </a:lnTo>
                  <a:lnTo>
                    <a:pt x="12194592" y="6399928"/>
                  </a:lnTo>
                  <a:lnTo>
                    <a:pt x="12196398" y="6400305"/>
                  </a:lnTo>
                  <a:lnTo>
                    <a:pt x="12203253" y="6400865"/>
                  </a:lnTo>
                  <a:lnTo>
                    <a:pt x="12208155" y="6401380"/>
                  </a:lnTo>
                  <a:lnTo>
                    <a:pt x="12212478" y="6397709"/>
                  </a:lnTo>
                  <a:lnTo>
                    <a:pt x="12213507" y="6387905"/>
                  </a:lnTo>
                  <a:lnTo>
                    <a:pt x="12209836" y="6383582"/>
                  </a:lnTo>
                  <a:close/>
                </a:path>
                <a:path w="17068800" h="9558020">
                  <a:moveTo>
                    <a:pt x="13676403" y="6993413"/>
                  </a:moveTo>
                  <a:lnTo>
                    <a:pt x="13670791" y="6994564"/>
                  </a:lnTo>
                  <a:lnTo>
                    <a:pt x="13665095" y="7002378"/>
                  </a:lnTo>
                  <a:lnTo>
                    <a:pt x="13666246" y="7007990"/>
                  </a:lnTo>
                  <a:lnTo>
                    <a:pt x="13670154" y="7010838"/>
                  </a:lnTo>
                  <a:lnTo>
                    <a:pt x="13675918" y="7014873"/>
                  </a:lnTo>
                  <a:lnTo>
                    <a:pt x="13677583" y="7015584"/>
                  </a:lnTo>
                  <a:lnTo>
                    <a:pt x="13677441" y="7015917"/>
                  </a:lnTo>
                  <a:lnTo>
                    <a:pt x="13681107" y="7017480"/>
                  </a:lnTo>
                  <a:lnTo>
                    <a:pt x="13685911" y="7016378"/>
                  </a:lnTo>
                  <a:lnTo>
                    <a:pt x="13688283" y="7012663"/>
                  </a:lnTo>
                  <a:lnTo>
                    <a:pt x="13691132" y="7008756"/>
                  </a:lnTo>
                  <a:lnTo>
                    <a:pt x="13689981" y="7003144"/>
                  </a:lnTo>
                  <a:lnTo>
                    <a:pt x="13686074" y="7000295"/>
                  </a:lnTo>
                  <a:lnTo>
                    <a:pt x="13680310" y="6996261"/>
                  </a:lnTo>
                  <a:lnTo>
                    <a:pt x="13676403" y="6993413"/>
                  </a:lnTo>
                  <a:close/>
                </a:path>
                <a:path w="17068800" h="9558020">
                  <a:moveTo>
                    <a:pt x="12299450" y="6394231"/>
                  </a:moveTo>
                  <a:lnTo>
                    <a:pt x="12294548" y="6393715"/>
                  </a:lnTo>
                  <a:lnTo>
                    <a:pt x="12287838" y="6392823"/>
                  </a:lnTo>
                  <a:lnTo>
                    <a:pt x="12283079" y="6391975"/>
                  </a:lnTo>
                  <a:lnTo>
                    <a:pt x="12278420" y="6395503"/>
                  </a:lnTo>
                  <a:lnTo>
                    <a:pt x="12277905" y="6400404"/>
                  </a:lnTo>
                  <a:lnTo>
                    <a:pt x="12277341" y="6404497"/>
                  </a:lnTo>
                  <a:lnTo>
                    <a:pt x="12279678" y="6408252"/>
                  </a:lnTo>
                  <a:lnTo>
                    <a:pt x="12283345" y="6409816"/>
                  </a:lnTo>
                  <a:lnTo>
                    <a:pt x="12283155" y="6409341"/>
                  </a:lnTo>
                  <a:lnTo>
                    <a:pt x="12285489" y="6410337"/>
                  </a:lnTo>
                  <a:lnTo>
                    <a:pt x="12292199" y="6411230"/>
                  </a:lnTo>
                  <a:lnTo>
                    <a:pt x="12296958" y="6412078"/>
                  </a:lnTo>
                  <a:lnTo>
                    <a:pt x="12301614" y="6408549"/>
                  </a:lnTo>
                  <a:lnTo>
                    <a:pt x="12302129" y="6403647"/>
                  </a:lnTo>
                  <a:lnTo>
                    <a:pt x="12302913" y="6399254"/>
                  </a:lnTo>
                  <a:lnTo>
                    <a:pt x="12302979" y="6398888"/>
                  </a:lnTo>
                  <a:lnTo>
                    <a:pt x="12299450" y="6394231"/>
                  </a:lnTo>
                  <a:close/>
                </a:path>
                <a:path w="17068800" h="9558020">
                  <a:moveTo>
                    <a:pt x="13602043" y="6942390"/>
                  </a:moveTo>
                  <a:lnTo>
                    <a:pt x="13596432" y="6943541"/>
                  </a:lnTo>
                  <a:lnTo>
                    <a:pt x="13590735" y="6951354"/>
                  </a:lnTo>
                  <a:lnTo>
                    <a:pt x="13591886" y="6956966"/>
                  </a:lnTo>
                  <a:lnTo>
                    <a:pt x="13595793" y="6959815"/>
                  </a:lnTo>
                  <a:lnTo>
                    <a:pt x="13601558" y="6963850"/>
                  </a:lnTo>
                  <a:lnTo>
                    <a:pt x="13603223" y="6964560"/>
                  </a:lnTo>
                  <a:lnTo>
                    <a:pt x="13603081" y="6964894"/>
                  </a:lnTo>
                  <a:lnTo>
                    <a:pt x="13606747" y="6966457"/>
                  </a:lnTo>
                  <a:lnTo>
                    <a:pt x="13611552" y="6965355"/>
                  </a:lnTo>
                  <a:lnTo>
                    <a:pt x="13613923" y="6961640"/>
                  </a:lnTo>
                  <a:lnTo>
                    <a:pt x="13616772" y="6957733"/>
                  </a:lnTo>
                  <a:lnTo>
                    <a:pt x="13615621" y="6952120"/>
                  </a:lnTo>
                  <a:lnTo>
                    <a:pt x="13611714" y="6949272"/>
                  </a:lnTo>
                  <a:lnTo>
                    <a:pt x="13605949" y="6945237"/>
                  </a:lnTo>
                  <a:lnTo>
                    <a:pt x="13602043" y="6942390"/>
                  </a:lnTo>
                  <a:close/>
                </a:path>
                <a:path w="17068800" h="9558020">
                  <a:moveTo>
                    <a:pt x="90692" y="1163528"/>
                  </a:moveTo>
                  <a:lnTo>
                    <a:pt x="85889" y="1164630"/>
                  </a:lnTo>
                  <a:lnTo>
                    <a:pt x="81227" y="1165400"/>
                  </a:lnTo>
                  <a:lnTo>
                    <a:pt x="77952" y="1170306"/>
                  </a:lnTo>
                  <a:lnTo>
                    <a:pt x="79055" y="1175110"/>
                  </a:lnTo>
                  <a:lnTo>
                    <a:pt x="80446" y="1182007"/>
                  </a:lnTo>
                  <a:lnTo>
                    <a:pt x="81260" y="1184718"/>
                  </a:lnTo>
                  <a:lnTo>
                    <a:pt x="83024" y="1187046"/>
                  </a:lnTo>
                  <a:lnTo>
                    <a:pt x="87357" y="1188895"/>
                  </a:lnTo>
                  <a:lnTo>
                    <a:pt x="89308" y="1188939"/>
                  </a:lnTo>
                  <a:lnTo>
                    <a:pt x="91068" y="1188507"/>
                  </a:lnTo>
                  <a:lnTo>
                    <a:pt x="95729" y="1187739"/>
                  </a:lnTo>
                  <a:lnTo>
                    <a:pt x="99004" y="1182833"/>
                  </a:lnTo>
                  <a:lnTo>
                    <a:pt x="96368" y="1171465"/>
                  </a:lnTo>
                  <a:lnTo>
                    <a:pt x="95598" y="1166803"/>
                  </a:lnTo>
                  <a:lnTo>
                    <a:pt x="90692" y="1163528"/>
                  </a:lnTo>
                  <a:close/>
                </a:path>
                <a:path w="17068800" h="9558020">
                  <a:moveTo>
                    <a:pt x="12388591" y="6407830"/>
                  </a:moveTo>
                  <a:lnTo>
                    <a:pt x="12372504" y="6404908"/>
                  </a:lnTo>
                  <a:lnTo>
                    <a:pt x="12367846" y="6408437"/>
                  </a:lnTo>
                  <a:lnTo>
                    <a:pt x="12366998" y="6413196"/>
                  </a:lnTo>
                  <a:lnTo>
                    <a:pt x="12366435" y="6417289"/>
                  </a:lnTo>
                  <a:lnTo>
                    <a:pt x="12368630" y="6421377"/>
                  </a:lnTo>
                  <a:lnTo>
                    <a:pt x="12372297" y="6422941"/>
                  </a:lnTo>
                  <a:lnTo>
                    <a:pt x="12372439" y="6422608"/>
                  </a:lnTo>
                  <a:lnTo>
                    <a:pt x="12374438" y="6423461"/>
                  </a:lnTo>
                  <a:lnTo>
                    <a:pt x="12385766" y="6425535"/>
                  </a:lnTo>
                  <a:lnTo>
                    <a:pt x="12390422" y="6422006"/>
                  </a:lnTo>
                  <a:lnTo>
                    <a:pt x="12392119" y="6412488"/>
                  </a:lnTo>
                  <a:lnTo>
                    <a:pt x="12388591" y="6407830"/>
                  </a:lnTo>
                  <a:close/>
                </a:path>
                <a:path w="17068800" h="9558020">
                  <a:moveTo>
                    <a:pt x="13528017" y="6891508"/>
                  </a:moveTo>
                  <a:lnTo>
                    <a:pt x="13522405" y="6892660"/>
                  </a:lnTo>
                  <a:lnTo>
                    <a:pt x="13516708" y="6900473"/>
                  </a:lnTo>
                  <a:lnTo>
                    <a:pt x="13517860" y="6906086"/>
                  </a:lnTo>
                  <a:lnTo>
                    <a:pt x="13521767" y="6908934"/>
                  </a:lnTo>
                  <a:lnTo>
                    <a:pt x="13527531" y="6912968"/>
                  </a:lnTo>
                  <a:lnTo>
                    <a:pt x="13529197" y="6913679"/>
                  </a:lnTo>
                  <a:lnTo>
                    <a:pt x="13529054" y="6914012"/>
                  </a:lnTo>
                  <a:lnTo>
                    <a:pt x="13532722" y="6915576"/>
                  </a:lnTo>
                  <a:lnTo>
                    <a:pt x="13537525" y="6914474"/>
                  </a:lnTo>
                  <a:lnTo>
                    <a:pt x="13539898" y="6910758"/>
                  </a:lnTo>
                  <a:lnTo>
                    <a:pt x="13542746" y="6906852"/>
                  </a:lnTo>
                  <a:lnTo>
                    <a:pt x="13541594" y="6901239"/>
                  </a:lnTo>
                  <a:lnTo>
                    <a:pt x="13537688" y="6898391"/>
                  </a:lnTo>
                  <a:lnTo>
                    <a:pt x="13531924" y="6894357"/>
                  </a:lnTo>
                  <a:lnTo>
                    <a:pt x="13528017" y="6891508"/>
                  </a:lnTo>
                  <a:close/>
                </a:path>
                <a:path w="17068800" h="9558020">
                  <a:moveTo>
                    <a:pt x="13452755" y="6841676"/>
                  </a:moveTo>
                  <a:lnTo>
                    <a:pt x="13447143" y="6842828"/>
                  </a:lnTo>
                  <a:lnTo>
                    <a:pt x="13445015" y="6846253"/>
                  </a:lnTo>
                  <a:lnTo>
                    <a:pt x="13442350" y="6850632"/>
                  </a:lnTo>
                  <a:lnTo>
                    <a:pt x="13441971" y="6851258"/>
                  </a:lnTo>
                  <a:lnTo>
                    <a:pt x="13443123" y="6856871"/>
                  </a:lnTo>
                  <a:lnTo>
                    <a:pt x="13453077" y="6863087"/>
                  </a:lnTo>
                  <a:lnTo>
                    <a:pt x="13458410" y="6865362"/>
                  </a:lnTo>
                  <a:lnTo>
                    <a:pt x="13463214" y="6864259"/>
                  </a:lnTo>
                  <a:lnTo>
                    <a:pt x="13465191" y="6861163"/>
                  </a:lnTo>
                  <a:lnTo>
                    <a:pt x="13465586" y="6860544"/>
                  </a:lnTo>
                  <a:lnTo>
                    <a:pt x="13467864" y="6856788"/>
                  </a:lnTo>
                  <a:lnTo>
                    <a:pt x="13468244" y="6856162"/>
                  </a:lnTo>
                  <a:lnTo>
                    <a:pt x="13467091" y="6850550"/>
                  </a:lnTo>
                  <a:lnTo>
                    <a:pt x="13457137" y="6844333"/>
                  </a:lnTo>
                  <a:lnTo>
                    <a:pt x="13452755" y="6841676"/>
                  </a:lnTo>
                  <a:close/>
                </a:path>
                <a:path w="17068800" h="9558020">
                  <a:moveTo>
                    <a:pt x="12477595" y="6424523"/>
                  </a:moveTo>
                  <a:lnTo>
                    <a:pt x="12472836" y="6423675"/>
                  </a:lnTo>
                  <a:lnTo>
                    <a:pt x="12465934" y="6422307"/>
                  </a:lnTo>
                  <a:lnTo>
                    <a:pt x="12461174" y="6421458"/>
                  </a:lnTo>
                  <a:lnTo>
                    <a:pt x="12456326" y="6424512"/>
                  </a:lnTo>
                  <a:lnTo>
                    <a:pt x="12455544" y="6428905"/>
                  </a:lnTo>
                  <a:lnTo>
                    <a:pt x="12455478" y="6429271"/>
                  </a:lnTo>
                  <a:lnTo>
                    <a:pt x="12454439" y="6433555"/>
                  </a:lnTo>
                  <a:lnTo>
                    <a:pt x="12456967" y="6437785"/>
                  </a:lnTo>
                  <a:lnTo>
                    <a:pt x="12460633" y="6439349"/>
                  </a:lnTo>
                  <a:lnTo>
                    <a:pt x="12460776" y="6439016"/>
                  </a:lnTo>
                  <a:lnTo>
                    <a:pt x="12462441" y="6439726"/>
                  </a:lnTo>
                  <a:lnTo>
                    <a:pt x="12469343" y="6441095"/>
                  </a:lnTo>
                  <a:lnTo>
                    <a:pt x="12474103" y="6441943"/>
                  </a:lnTo>
                  <a:lnTo>
                    <a:pt x="12478951" y="6438890"/>
                  </a:lnTo>
                  <a:lnTo>
                    <a:pt x="12480582" y="6429737"/>
                  </a:lnTo>
                  <a:lnTo>
                    <a:pt x="12480647" y="6429371"/>
                  </a:lnTo>
                  <a:lnTo>
                    <a:pt x="12477595" y="6424523"/>
                  </a:lnTo>
                  <a:close/>
                </a:path>
                <a:path w="17068800" h="9558020">
                  <a:moveTo>
                    <a:pt x="13376259" y="6792893"/>
                  </a:moveTo>
                  <a:lnTo>
                    <a:pt x="13370503" y="6794378"/>
                  </a:lnTo>
                  <a:lnTo>
                    <a:pt x="13365473" y="6802475"/>
                  </a:lnTo>
                  <a:lnTo>
                    <a:pt x="13366958" y="6808229"/>
                  </a:lnTo>
                  <a:lnTo>
                    <a:pt x="13376913" y="6814445"/>
                  </a:lnTo>
                  <a:lnTo>
                    <a:pt x="13382246" y="6816720"/>
                  </a:lnTo>
                  <a:lnTo>
                    <a:pt x="13386859" y="6815143"/>
                  </a:lnTo>
                  <a:lnTo>
                    <a:pt x="13389232" y="6811427"/>
                  </a:lnTo>
                  <a:lnTo>
                    <a:pt x="13391747" y="6807379"/>
                  </a:lnTo>
                  <a:lnTo>
                    <a:pt x="13390262" y="6801624"/>
                  </a:lnTo>
                  <a:lnTo>
                    <a:pt x="13376259" y="6792893"/>
                  </a:lnTo>
                  <a:close/>
                </a:path>
                <a:path w="17068800" h="9558020">
                  <a:moveTo>
                    <a:pt x="12565369" y="6445025"/>
                  </a:moveTo>
                  <a:lnTo>
                    <a:pt x="12549374" y="6440960"/>
                  </a:lnTo>
                  <a:lnTo>
                    <a:pt x="12544527" y="6444014"/>
                  </a:lnTo>
                  <a:lnTo>
                    <a:pt x="12543345" y="6448631"/>
                  </a:lnTo>
                  <a:lnTo>
                    <a:pt x="12542305" y="6452914"/>
                  </a:lnTo>
                  <a:lnTo>
                    <a:pt x="12544359" y="6457336"/>
                  </a:lnTo>
                  <a:lnTo>
                    <a:pt x="12548358" y="6459042"/>
                  </a:lnTo>
                  <a:lnTo>
                    <a:pt x="12548500" y="6458709"/>
                  </a:lnTo>
                  <a:lnTo>
                    <a:pt x="12549833" y="6459277"/>
                  </a:lnTo>
                  <a:lnTo>
                    <a:pt x="12561209" y="6462160"/>
                  </a:lnTo>
                  <a:lnTo>
                    <a:pt x="12566058" y="6459107"/>
                  </a:lnTo>
                  <a:lnTo>
                    <a:pt x="12568421" y="6449872"/>
                  </a:lnTo>
                  <a:lnTo>
                    <a:pt x="12565369" y="6445025"/>
                  </a:lnTo>
                  <a:close/>
                </a:path>
                <a:path w="17068800" h="9558020">
                  <a:moveTo>
                    <a:pt x="13298957" y="6746918"/>
                  </a:moveTo>
                  <a:lnTo>
                    <a:pt x="13293678" y="6748212"/>
                  </a:lnTo>
                  <a:lnTo>
                    <a:pt x="13288365" y="6756976"/>
                  </a:lnTo>
                  <a:lnTo>
                    <a:pt x="13289656" y="6762255"/>
                  </a:lnTo>
                  <a:lnTo>
                    <a:pt x="13294038" y="6764911"/>
                  </a:lnTo>
                  <a:lnTo>
                    <a:pt x="13300087" y="6768279"/>
                  </a:lnTo>
                  <a:lnTo>
                    <a:pt x="13301088" y="6768706"/>
                  </a:lnTo>
                  <a:lnTo>
                    <a:pt x="13301279" y="6769182"/>
                  </a:lnTo>
                  <a:lnTo>
                    <a:pt x="13305279" y="6770888"/>
                  </a:lnTo>
                  <a:lnTo>
                    <a:pt x="13310033" y="6768977"/>
                  </a:lnTo>
                  <a:lnTo>
                    <a:pt x="13312406" y="6765261"/>
                  </a:lnTo>
                  <a:lnTo>
                    <a:pt x="13315063" y="6760880"/>
                  </a:lnTo>
                  <a:lnTo>
                    <a:pt x="13313769" y="6755600"/>
                  </a:lnTo>
                  <a:lnTo>
                    <a:pt x="13309387" y="6752943"/>
                  </a:lnTo>
                  <a:lnTo>
                    <a:pt x="13303339" y="6749575"/>
                  </a:lnTo>
                  <a:lnTo>
                    <a:pt x="13298957" y="6746918"/>
                  </a:lnTo>
                  <a:close/>
                </a:path>
                <a:path w="17068800" h="9558020">
                  <a:moveTo>
                    <a:pt x="12652813" y="6468143"/>
                  </a:moveTo>
                  <a:lnTo>
                    <a:pt x="12648195" y="6466961"/>
                  </a:lnTo>
                  <a:lnTo>
                    <a:pt x="12641578" y="6464927"/>
                  </a:lnTo>
                  <a:lnTo>
                    <a:pt x="12636961" y="6463745"/>
                  </a:lnTo>
                  <a:lnTo>
                    <a:pt x="12631923" y="6466323"/>
                  </a:lnTo>
                  <a:lnTo>
                    <a:pt x="12630600" y="6471274"/>
                  </a:lnTo>
                  <a:lnTo>
                    <a:pt x="12629227" y="6475415"/>
                  </a:lnTo>
                  <a:lnTo>
                    <a:pt x="12631613" y="6479980"/>
                  </a:lnTo>
                  <a:lnTo>
                    <a:pt x="12636945" y="6482254"/>
                  </a:lnTo>
                  <a:lnTo>
                    <a:pt x="12643562" y="6484289"/>
                  </a:lnTo>
                  <a:lnTo>
                    <a:pt x="12648179" y="6485470"/>
                  </a:lnTo>
                  <a:lnTo>
                    <a:pt x="12653220" y="6482893"/>
                  </a:lnTo>
                  <a:lnTo>
                    <a:pt x="12654544" y="6477943"/>
                  </a:lnTo>
                  <a:lnTo>
                    <a:pt x="12655726" y="6473325"/>
                  </a:lnTo>
                  <a:lnTo>
                    <a:pt x="12652813" y="6468143"/>
                  </a:lnTo>
                  <a:close/>
                </a:path>
                <a:path w="17068800" h="9558020">
                  <a:moveTo>
                    <a:pt x="13220136" y="6702659"/>
                  </a:moveTo>
                  <a:lnTo>
                    <a:pt x="13214856" y="6703952"/>
                  </a:lnTo>
                  <a:lnTo>
                    <a:pt x="13212532" y="6708477"/>
                  </a:lnTo>
                  <a:lnTo>
                    <a:pt x="13209875" y="6712859"/>
                  </a:lnTo>
                  <a:lnTo>
                    <a:pt x="13211503" y="6718280"/>
                  </a:lnTo>
                  <a:lnTo>
                    <a:pt x="13216027" y="6720604"/>
                  </a:lnTo>
                  <a:lnTo>
                    <a:pt x="13222075" y="6723972"/>
                  </a:lnTo>
                  <a:lnTo>
                    <a:pt x="13227073" y="6726104"/>
                  </a:lnTo>
                  <a:lnTo>
                    <a:pt x="13232020" y="6724668"/>
                  </a:lnTo>
                  <a:lnTo>
                    <a:pt x="13234202" y="6720477"/>
                  </a:lnTo>
                  <a:lnTo>
                    <a:pt x="13236526" y="6715954"/>
                  </a:lnTo>
                  <a:lnTo>
                    <a:pt x="13235232" y="6710675"/>
                  </a:lnTo>
                  <a:lnTo>
                    <a:pt x="13230709" y="6708351"/>
                  </a:lnTo>
                  <a:lnTo>
                    <a:pt x="13224660" y="6704983"/>
                  </a:lnTo>
                  <a:lnTo>
                    <a:pt x="13220136" y="6702659"/>
                  </a:lnTo>
                  <a:close/>
                </a:path>
                <a:path w="17068800" h="9558020">
                  <a:moveTo>
                    <a:pt x="12738837" y="6494595"/>
                  </a:moveTo>
                  <a:lnTo>
                    <a:pt x="12734029" y="6492938"/>
                  </a:lnTo>
                  <a:lnTo>
                    <a:pt x="12727412" y="6490903"/>
                  </a:lnTo>
                  <a:lnTo>
                    <a:pt x="12722937" y="6489388"/>
                  </a:lnTo>
                  <a:lnTo>
                    <a:pt x="12717896" y="6491966"/>
                  </a:lnTo>
                  <a:lnTo>
                    <a:pt x="12716238" y="6496774"/>
                  </a:lnTo>
                  <a:lnTo>
                    <a:pt x="12715199" y="6501058"/>
                  </a:lnTo>
                  <a:lnTo>
                    <a:pt x="12717110" y="6505813"/>
                  </a:lnTo>
                  <a:lnTo>
                    <a:pt x="12722111" y="6507946"/>
                  </a:lnTo>
                  <a:lnTo>
                    <a:pt x="12728728" y="6509981"/>
                  </a:lnTo>
                  <a:lnTo>
                    <a:pt x="12733203" y="6511495"/>
                  </a:lnTo>
                  <a:lnTo>
                    <a:pt x="12738242" y="6508917"/>
                  </a:lnTo>
                  <a:lnTo>
                    <a:pt x="12739899" y="6504109"/>
                  </a:lnTo>
                  <a:lnTo>
                    <a:pt x="12741413" y="6499634"/>
                  </a:lnTo>
                  <a:lnTo>
                    <a:pt x="12738837" y="6494595"/>
                  </a:lnTo>
                  <a:close/>
                </a:path>
                <a:path w="17068800" h="9558020">
                  <a:moveTo>
                    <a:pt x="13140462" y="6660399"/>
                  </a:moveTo>
                  <a:lnTo>
                    <a:pt x="13134707" y="6661884"/>
                  </a:lnTo>
                  <a:lnTo>
                    <a:pt x="13132716" y="6666551"/>
                  </a:lnTo>
                  <a:lnTo>
                    <a:pt x="13130393" y="6671075"/>
                  </a:lnTo>
                  <a:lnTo>
                    <a:pt x="13132019" y="6676496"/>
                  </a:lnTo>
                  <a:lnTo>
                    <a:pt x="13136401" y="6679153"/>
                  </a:lnTo>
                  <a:lnTo>
                    <a:pt x="13147400" y="6683845"/>
                  </a:lnTo>
                  <a:lnTo>
                    <a:pt x="13152822" y="6682218"/>
                  </a:lnTo>
                  <a:lnTo>
                    <a:pt x="13154670" y="6677885"/>
                  </a:lnTo>
                  <a:lnTo>
                    <a:pt x="13156994" y="6673361"/>
                  </a:lnTo>
                  <a:lnTo>
                    <a:pt x="13155368" y="6667940"/>
                  </a:lnTo>
                  <a:lnTo>
                    <a:pt x="13150986" y="6665283"/>
                  </a:lnTo>
                  <a:lnTo>
                    <a:pt x="13144653" y="6662581"/>
                  </a:lnTo>
                  <a:lnTo>
                    <a:pt x="13140462" y="6660399"/>
                  </a:lnTo>
                  <a:close/>
                </a:path>
                <a:path w="17068800" h="9558020">
                  <a:moveTo>
                    <a:pt x="12824198" y="6523522"/>
                  </a:moveTo>
                  <a:lnTo>
                    <a:pt x="12819581" y="6522341"/>
                  </a:lnTo>
                  <a:lnTo>
                    <a:pt x="12813248" y="6519639"/>
                  </a:lnTo>
                  <a:lnTo>
                    <a:pt x="12808773" y="6518124"/>
                  </a:lnTo>
                  <a:lnTo>
                    <a:pt x="12803876" y="6520369"/>
                  </a:lnTo>
                  <a:lnTo>
                    <a:pt x="12801886" y="6525035"/>
                  </a:lnTo>
                  <a:lnTo>
                    <a:pt x="12800721" y="6528477"/>
                  </a:lnTo>
                  <a:lnTo>
                    <a:pt x="12800371" y="6529510"/>
                  </a:lnTo>
                  <a:lnTo>
                    <a:pt x="12802615" y="6534407"/>
                  </a:lnTo>
                  <a:lnTo>
                    <a:pt x="12806948" y="6536255"/>
                  </a:lnTo>
                  <a:lnTo>
                    <a:pt x="12807424" y="6536065"/>
                  </a:lnTo>
                  <a:lnTo>
                    <a:pt x="12813755" y="6538766"/>
                  </a:lnTo>
                  <a:lnTo>
                    <a:pt x="12818230" y="6540281"/>
                  </a:lnTo>
                  <a:lnTo>
                    <a:pt x="12823129" y="6538036"/>
                  </a:lnTo>
                  <a:lnTo>
                    <a:pt x="12825119" y="6533370"/>
                  </a:lnTo>
                  <a:lnTo>
                    <a:pt x="12826303" y="6529936"/>
                  </a:lnTo>
                  <a:lnTo>
                    <a:pt x="12826776" y="6528562"/>
                  </a:lnTo>
                  <a:lnTo>
                    <a:pt x="12824198" y="6523522"/>
                  </a:lnTo>
                  <a:close/>
                </a:path>
                <a:path w="17068800" h="9558020">
                  <a:moveTo>
                    <a:pt x="72842" y="1075154"/>
                  </a:moveTo>
                  <a:lnTo>
                    <a:pt x="68039" y="1076256"/>
                  </a:lnTo>
                  <a:lnTo>
                    <a:pt x="63044" y="1076883"/>
                  </a:lnTo>
                  <a:lnTo>
                    <a:pt x="59769" y="1081790"/>
                  </a:lnTo>
                  <a:lnTo>
                    <a:pt x="60872" y="1086593"/>
                  </a:lnTo>
                  <a:lnTo>
                    <a:pt x="62263" y="1093490"/>
                  </a:lnTo>
                  <a:lnTo>
                    <a:pt x="62935" y="1096534"/>
                  </a:lnTo>
                  <a:lnTo>
                    <a:pt x="65032" y="1099005"/>
                  </a:lnTo>
                  <a:lnTo>
                    <a:pt x="69032" y="1100711"/>
                  </a:lnTo>
                  <a:lnTo>
                    <a:pt x="70840" y="1101089"/>
                  </a:lnTo>
                  <a:lnTo>
                    <a:pt x="72600" y="1100657"/>
                  </a:lnTo>
                  <a:lnTo>
                    <a:pt x="77595" y="1100030"/>
                  </a:lnTo>
                  <a:lnTo>
                    <a:pt x="80870" y="1095124"/>
                  </a:lnTo>
                  <a:lnTo>
                    <a:pt x="79768" y="1090320"/>
                  </a:lnTo>
                  <a:lnTo>
                    <a:pt x="78376" y="1083423"/>
                  </a:lnTo>
                  <a:lnTo>
                    <a:pt x="77749" y="1078429"/>
                  </a:lnTo>
                  <a:lnTo>
                    <a:pt x="72842" y="1075154"/>
                  </a:lnTo>
                  <a:close/>
                </a:path>
                <a:path w="17068800" h="9558020">
                  <a:moveTo>
                    <a:pt x="13070031" y="6626023"/>
                  </a:moveTo>
                  <a:lnTo>
                    <a:pt x="13059032" y="6621331"/>
                  </a:lnTo>
                  <a:lnTo>
                    <a:pt x="13053467" y="6623290"/>
                  </a:lnTo>
                  <a:lnTo>
                    <a:pt x="13049770" y="6631957"/>
                  </a:lnTo>
                  <a:lnTo>
                    <a:pt x="13051399" y="6637379"/>
                  </a:lnTo>
                  <a:lnTo>
                    <a:pt x="13055923" y="6639703"/>
                  </a:lnTo>
                  <a:lnTo>
                    <a:pt x="13067254" y="6644536"/>
                  </a:lnTo>
                  <a:lnTo>
                    <a:pt x="13072484" y="6642433"/>
                  </a:lnTo>
                  <a:lnTo>
                    <a:pt x="13076181" y="6633767"/>
                  </a:lnTo>
                  <a:lnTo>
                    <a:pt x="13074554" y="6628346"/>
                  </a:lnTo>
                  <a:lnTo>
                    <a:pt x="13070031" y="6626023"/>
                  </a:lnTo>
                  <a:close/>
                </a:path>
                <a:path w="17068800" h="9558020">
                  <a:moveTo>
                    <a:pt x="12908470" y="6555924"/>
                  </a:moveTo>
                  <a:lnTo>
                    <a:pt x="12893138" y="6549384"/>
                  </a:lnTo>
                  <a:lnTo>
                    <a:pt x="12888242" y="6551629"/>
                  </a:lnTo>
                  <a:lnTo>
                    <a:pt x="12886251" y="6556295"/>
                  </a:lnTo>
                  <a:lnTo>
                    <a:pt x="12884736" y="6560771"/>
                  </a:lnTo>
                  <a:lnTo>
                    <a:pt x="12886838" y="6566000"/>
                  </a:lnTo>
                  <a:lnTo>
                    <a:pt x="12902171" y="6572541"/>
                  </a:lnTo>
                  <a:lnTo>
                    <a:pt x="12907068" y="6570297"/>
                  </a:lnTo>
                  <a:lnTo>
                    <a:pt x="12909058" y="6565630"/>
                  </a:lnTo>
                  <a:lnTo>
                    <a:pt x="12910573" y="6561154"/>
                  </a:lnTo>
                  <a:lnTo>
                    <a:pt x="12908470" y="6555924"/>
                  </a:lnTo>
                  <a:close/>
                </a:path>
                <a:path w="17068800" h="9558020">
                  <a:moveTo>
                    <a:pt x="12992224" y="6590469"/>
                  </a:moveTo>
                  <a:lnTo>
                    <a:pt x="12976558" y="6583786"/>
                  </a:lnTo>
                  <a:lnTo>
                    <a:pt x="12971328" y="6585889"/>
                  </a:lnTo>
                  <a:lnTo>
                    <a:pt x="12967347" y="6595221"/>
                  </a:lnTo>
                  <a:lnTo>
                    <a:pt x="12969449" y="6600451"/>
                  </a:lnTo>
                  <a:lnTo>
                    <a:pt x="12980448" y="6605143"/>
                  </a:lnTo>
                  <a:lnTo>
                    <a:pt x="12980257" y="6604667"/>
                  </a:lnTo>
                  <a:lnTo>
                    <a:pt x="12984923" y="6606658"/>
                  </a:lnTo>
                  <a:lnTo>
                    <a:pt x="12990011" y="6604890"/>
                  </a:lnTo>
                  <a:lnTo>
                    <a:pt x="12992002" y="6600223"/>
                  </a:lnTo>
                  <a:lnTo>
                    <a:pt x="12994326" y="6595699"/>
                  </a:lnTo>
                  <a:lnTo>
                    <a:pt x="12992224" y="6590469"/>
                  </a:lnTo>
                  <a:close/>
                </a:path>
                <a:path w="17068800" h="9558020">
                  <a:moveTo>
                    <a:pt x="58277" y="987392"/>
                  </a:moveTo>
                  <a:lnTo>
                    <a:pt x="48287" y="988646"/>
                  </a:lnTo>
                  <a:lnTo>
                    <a:pt x="45155" y="993219"/>
                  </a:lnTo>
                  <a:lnTo>
                    <a:pt x="45782" y="998214"/>
                  </a:lnTo>
                  <a:lnTo>
                    <a:pt x="46840" y="1004968"/>
                  </a:lnTo>
                  <a:lnTo>
                    <a:pt x="47511" y="1008012"/>
                  </a:lnTo>
                  <a:lnTo>
                    <a:pt x="49609" y="1010483"/>
                  </a:lnTo>
                  <a:lnTo>
                    <a:pt x="52275" y="1011621"/>
                  </a:lnTo>
                  <a:lnTo>
                    <a:pt x="52133" y="1011954"/>
                  </a:lnTo>
                  <a:lnTo>
                    <a:pt x="53466" y="1012523"/>
                  </a:lnTo>
                  <a:lnTo>
                    <a:pt x="55275" y="1012900"/>
                  </a:lnTo>
                  <a:lnTo>
                    <a:pt x="57035" y="1012469"/>
                  </a:lnTo>
                  <a:lnTo>
                    <a:pt x="62030" y="1011842"/>
                  </a:lnTo>
                  <a:lnTo>
                    <a:pt x="65162" y="1007268"/>
                  </a:lnTo>
                  <a:lnTo>
                    <a:pt x="64535" y="1002274"/>
                  </a:lnTo>
                  <a:lnTo>
                    <a:pt x="63477" y="995519"/>
                  </a:lnTo>
                  <a:lnTo>
                    <a:pt x="62850" y="990525"/>
                  </a:lnTo>
                  <a:lnTo>
                    <a:pt x="58277" y="987392"/>
                  </a:lnTo>
                  <a:close/>
                </a:path>
                <a:path w="17068800" h="9558020">
                  <a:moveTo>
                    <a:pt x="45280" y="898723"/>
                  </a:moveTo>
                  <a:lnTo>
                    <a:pt x="35290" y="899977"/>
                  </a:lnTo>
                  <a:lnTo>
                    <a:pt x="31824" y="904408"/>
                  </a:lnTo>
                  <a:lnTo>
                    <a:pt x="32451" y="909404"/>
                  </a:lnTo>
                  <a:lnTo>
                    <a:pt x="33509" y="916158"/>
                  </a:lnTo>
                  <a:lnTo>
                    <a:pt x="33705" y="919393"/>
                  </a:lnTo>
                  <a:lnTo>
                    <a:pt x="36136" y="922006"/>
                  </a:lnTo>
                  <a:lnTo>
                    <a:pt x="38803" y="923143"/>
                  </a:lnTo>
                  <a:lnTo>
                    <a:pt x="38994" y="923619"/>
                  </a:lnTo>
                  <a:lnTo>
                    <a:pt x="40660" y="924329"/>
                  </a:lnTo>
                  <a:lnTo>
                    <a:pt x="43895" y="924134"/>
                  </a:lnTo>
                  <a:lnTo>
                    <a:pt x="48557" y="923365"/>
                  </a:lnTo>
                  <a:lnTo>
                    <a:pt x="52023" y="918934"/>
                  </a:lnTo>
                  <a:lnTo>
                    <a:pt x="51396" y="913939"/>
                  </a:lnTo>
                  <a:lnTo>
                    <a:pt x="50338" y="907184"/>
                  </a:lnTo>
                  <a:lnTo>
                    <a:pt x="49711" y="902189"/>
                  </a:lnTo>
                  <a:lnTo>
                    <a:pt x="45280" y="898723"/>
                  </a:lnTo>
                  <a:close/>
                </a:path>
                <a:path w="17068800" h="9558020">
                  <a:moveTo>
                    <a:pt x="34802" y="808766"/>
                  </a:moveTo>
                  <a:lnTo>
                    <a:pt x="29807" y="809394"/>
                  </a:lnTo>
                  <a:lnTo>
                    <a:pt x="25146" y="810162"/>
                  </a:lnTo>
                  <a:lnTo>
                    <a:pt x="21347" y="814451"/>
                  </a:lnTo>
                  <a:lnTo>
                    <a:pt x="21974" y="819445"/>
                  </a:lnTo>
                  <a:lnTo>
                    <a:pt x="22556" y="826391"/>
                  </a:lnTo>
                  <a:lnTo>
                    <a:pt x="22752" y="829627"/>
                  </a:lnTo>
                  <a:lnTo>
                    <a:pt x="24708" y="832431"/>
                  </a:lnTo>
                  <a:lnTo>
                    <a:pt x="27707" y="833711"/>
                  </a:lnTo>
                  <a:lnTo>
                    <a:pt x="28325" y="833186"/>
                  </a:lnTo>
                  <a:lnTo>
                    <a:pt x="29658" y="833755"/>
                  </a:lnTo>
                  <a:lnTo>
                    <a:pt x="31134" y="833990"/>
                  </a:lnTo>
                  <a:lnTo>
                    <a:pt x="32752" y="833892"/>
                  </a:lnTo>
                  <a:lnTo>
                    <a:pt x="37747" y="833265"/>
                  </a:lnTo>
                  <a:lnTo>
                    <a:pt x="41212" y="828834"/>
                  </a:lnTo>
                  <a:lnTo>
                    <a:pt x="40585" y="823839"/>
                  </a:lnTo>
                  <a:lnTo>
                    <a:pt x="39860" y="817227"/>
                  </a:lnTo>
                  <a:lnTo>
                    <a:pt x="39091" y="812566"/>
                  </a:lnTo>
                  <a:lnTo>
                    <a:pt x="34802" y="808766"/>
                  </a:lnTo>
                  <a:close/>
                </a:path>
                <a:path w="17068800" h="9558020">
                  <a:moveTo>
                    <a:pt x="25516" y="719710"/>
                  </a:moveTo>
                  <a:lnTo>
                    <a:pt x="15810" y="720298"/>
                  </a:lnTo>
                  <a:lnTo>
                    <a:pt x="12345" y="724729"/>
                  </a:lnTo>
                  <a:lnTo>
                    <a:pt x="12639" y="729582"/>
                  </a:lnTo>
                  <a:lnTo>
                    <a:pt x="21181" y="744650"/>
                  </a:lnTo>
                  <a:lnTo>
                    <a:pt x="27651" y="744259"/>
                  </a:lnTo>
                  <a:lnTo>
                    <a:pt x="31117" y="739828"/>
                  </a:lnTo>
                  <a:lnTo>
                    <a:pt x="30823" y="734974"/>
                  </a:lnTo>
                  <a:lnTo>
                    <a:pt x="30240" y="728030"/>
                  </a:lnTo>
                  <a:lnTo>
                    <a:pt x="29947" y="723176"/>
                  </a:lnTo>
                  <a:lnTo>
                    <a:pt x="25516" y="719710"/>
                  </a:lnTo>
                  <a:close/>
                </a:path>
                <a:path w="17068800" h="9558020">
                  <a:moveTo>
                    <a:pt x="19416" y="629650"/>
                  </a:moveTo>
                  <a:lnTo>
                    <a:pt x="9710" y="630239"/>
                  </a:lnTo>
                  <a:lnTo>
                    <a:pt x="5911" y="634527"/>
                  </a:lnTo>
                  <a:lnTo>
                    <a:pt x="6205" y="639379"/>
                  </a:lnTo>
                  <a:lnTo>
                    <a:pt x="6788" y="646325"/>
                  </a:lnTo>
                  <a:lnTo>
                    <a:pt x="6841" y="649894"/>
                  </a:lnTo>
                  <a:lnTo>
                    <a:pt x="9130" y="652840"/>
                  </a:lnTo>
                  <a:lnTo>
                    <a:pt x="13130" y="654546"/>
                  </a:lnTo>
                  <a:lnTo>
                    <a:pt x="14272" y="654639"/>
                  </a:lnTo>
                  <a:lnTo>
                    <a:pt x="20742" y="654248"/>
                  </a:lnTo>
                  <a:lnTo>
                    <a:pt x="24541" y="649959"/>
                  </a:lnTo>
                  <a:lnTo>
                    <a:pt x="24248" y="645106"/>
                  </a:lnTo>
                  <a:lnTo>
                    <a:pt x="23998" y="638302"/>
                  </a:lnTo>
                  <a:lnTo>
                    <a:pt x="23704" y="633450"/>
                  </a:lnTo>
                  <a:lnTo>
                    <a:pt x="19416" y="629650"/>
                  </a:lnTo>
                  <a:close/>
                </a:path>
                <a:path w="17068800" h="9558020">
                  <a:moveTo>
                    <a:pt x="15933" y="539919"/>
                  </a:moveTo>
                  <a:lnTo>
                    <a:pt x="6227" y="540507"/>
                  </a:lnTo>
                  <a:lnTo>
                    <a:pt x="2095" y="544653"/>
                  </a:lnTo>
                  <a:lnTo>
                    <a:pt x="2389" y="549506"/>
                  </a:lnTo>
                  <a:lnTo>
                    <a:pt x="2638" y="556309"/>
                  </a:lnTo>
                  <a:lnTo>
                    <a:pt x="2692" y="559878"/>
                  </a:lnTo>
                  <a:lnTo>
                    <a:pt x="4981" y="562824"/>
                  </a:lnTo>
                  <a:lnTo>
                    <a:pt x="10647" y="565241"/>
                  </a:lnTo>
                  <a:lnTo>
                    <a:pt x="11931" y="565001"/>
                  </a:lnTo>
                  <a:lnTo>
                    <a:pt x="16784" y="564708"/>
                  </a:lnTo>
                  <a:lnTo>
                    <a:pt x="20916" y="560561"/>
                  </a:lnTo>
                  <a:lnTo>
                    <a:pt x="20623" y="555708"/>
                  </a:lnTo>
                  <a:lnTo>
                    <a:pt x="20373" y="548904"/>
                  </a:lnTo>
                  <a:lnTo>
                    <a:pt x="20079" y="544052"/>
                  </a:lnTo>
                  <a:lnTo>
                    <a:pt x="15933" y="539919"/>
                  </a:lnTo>
                  <a:close/>
                </a:path>
                <a:path w="17068800" h="9558020">
                  <a:moveTo>
                    <a:pt x="13592" y="450282"/>
                  </a:moveTo>
                  <a:lnTo>
                    <a:pt x="8882" y="450241"/>
                  </a:lnTo>
                  <a:lnTo>
                    <a:pt x="3838" y="450060"/>
                  </a:lnTo>
                  <a:lnTo>
                    <a:pt x="39" y="454348"/>
                  </a:lnTo>
                  <a:lnTo>
                    <a:pt x="0" y="459059"/>
                  </a:lnTo>
                  <a:lnTo>
                    <a:pt x="249" y="465862"/>
                  </a:lnTo>
                  <a:lnTo>
                    <a:pt x="302" y="469431"/>
                  </a:lnTo>
                  <a:lnTo>
                    <a:pt x="2782" y="472853"/>
                  </a:lnTo>
                  <a:lnTo>
                    <a:pt x="5782" y="474133"/>
                  </a:lnTo>
                  <a:lnTo>
                    <a:pt x="5306" y="474324"/>
                  </a:lnTo>
                  <a:lnTo>
                    <a:pt x="6306" y="474750"/>
                  </a:lnTo>
                  <a:lnTo>
                    <a:pt x="7782" y="474986"/>
                  </a:lnTo>
                  <a:lnTo>
                    <a:pt x="8924" y="475079"/>
                  </a:lnTo>
                  <a:lnTo>
                    <a:pt x="14110" y="474927"/>
                  </a:lnTo>
                  <a:lnTo>
                    <a:pt x="17909" y="470639"/>
                  </a:lnTo>
                  <a:lnTo>
                    <a:pt x="17949" y="465927"/>
                  </a:lnTo>
                  <a:lnTo>
                    <a:pt x="17700" y="459124"/>
                  </a:lnTo>
                  <a:lnTo>
                    <a:pt x="17881" y="454080"/>
                  </a:lnTo>
                  <a:lnTo>
                    <a:pt x="13592" y="450282"/>
                  </a:lnTo>
                  <a:close/>
                </a:path>
                <a:path w="17068800" h="9558020">
                  <a:moveTo>
                    <a:pt x="14962" y="360256"/>
                  </a:moveTo>
                  <a:lnTo>
                    <a:pt x="9919" y="360073"/>
                  </a:lnTo>
                  <a:lnTo>
                    <a:pt x="4541" y="359750"/>
                  </a:lnTo>
                  <a:lnTo>
                    <a:pt x="884" y="363706"/>
                  </a:lnTo>
                  <a:lnTo>
                    <a:pt x="477" y="375745"/>
                  </a:lnTo>
                  <a:lnTo>
                    <a:pt x="530" y="379313"/>
                  </a:lnTo>
                  <a:lnTo>
                    <a:pt x="2677" y="382592"/>
                  </a:lnTo>
                  <a:lnTo>
                    <a:pt x="7343" y="384583"/>
                  </a:lnTo>
                  <a:lnTo>
                    <a:pt x="9628" y="384769"/>
                  </a:lnTo>
                  <a:lnTo>
                    <a:pt x="14672" y="384951"/>
                  </a:lnTo>
                  <a:lnTo>
                    <a:pt x="18328" y="380995"/>
                  </a:lnTo>
                  <a:lnTo>
                    <a:pt x="18510" y="375952"/>
                  </a:lnTo>
                  <a:lnTo>
                    <a:pt x="18594" y="369290"/>
                  </a:lnTo>
                  <a:lnTo>
                    <a:pt x="18918" y="363912"/>
                  </a:lnTo>
                  <a:lnTo>
                    <a:pt x="14962" y="360256"/>
                  </a:lnTo>
                  <a:close/>
                </a:path>
                <a:path w="17068800" h="9558020">
                  <a:moveTo>
                    <a:pt x="17284" y="269848"/>
                  </a:moveTo>
                  <a:lnTo>
                    <a:pt x="12240" y="269667"/>
                  </a:lnTo>
                  <a:lnTo>
                    <a:pt x="7529" y="269627"/>
                  </a:lnTo>
                  <a:lnTo>
                    <a:pt x="3205" y="273298"/>
                  </a:lnTo>
                  <a:lnTo>
                    <a:pt x="2798" y="285337"/>
                  </a:lnTo>
                  <a:lnTo>
                    <a:pt x="2710" y="289238"/>
                  </a:lnTo>
                  <a:lnTo>
                    <a:pt x="4856" y="292518"/>
                  </a:lnTo>
                  <a:lnTo>
                    <a:pt x="9189" y="294366"/>
                  </a:lnTo>
                  <a:lnTo>
                    <a:pt x="11473" y="294552"/>
                  </a:lnTo>
                  <a:lnTo>
                    <a:pt x="16184" y="294592"/>
                  </a:lnTo>
                  <a:lnTo>
                    <a:pt x="20507" y="290922"/>
                  </a:lnTo>
                  <a:lnTo>
                    <a:pt x="20915" y="278883"/>
                  </a:lnTo>
                  <a:lnTo>
                    <a:pt x="20955" y="274172"/>
                  </a:lnTo>
                  <a:lnTo>
                    <a:pt x="17284" y="269848"/>
                  </a:lnTo>
                  <a:close/>
                </a:path>
                <a:path w="17068800" h="9558020">
                  <a:moveTo>
                    <a:pt x="14318" y="204763"/>
                  </a:moveTo>
                  <a:lnTo>
                    <a:pt x="12652" y="204053"/>
                  </a:lnTo>
                  <a:lnTo>
                    <a:pt x="12510" y="204386"/>
                  </a:lnTo>
                  <a:lnTo>
                    <a:pt x="13176" y="204670"/>
                  </a:lnTo>
                  <a:lnTo>
                    <a:pt x="14318" y="204763"/>
                  </a:lnTo>
                  <a:close/>
                </a:path>
                <a:path w="17068800" h="9558020">
                  <a:moveTo>
                    <a:pt x="22271" y="180579"/>
                  </a:moveTo>
                  <a:lnTo>
                    <a:pt x="17227" y="180397"/>
                  </a:lnTo>
                  <a:lnTo>
                    <a:pt x="12326" y="179881"/>
                  </a:lnTo>
                  <a:lnTo>
                    <a:pt x="8002" y="183552"/>
                  </a:lnTo>
                  <a:lnTo>
                    <a:pt x="7820" y="188597"/>
                  </a:lnTo>
                  <a:lnTo>
                    <a:pt x="7261" y="195450"/>
                  </a:lnTo>
                  <a:lnTo>
                    <a:pt x="6839" y="199209"/>
                  </a:lnTo>
                  <a:lnTo>
                    <a:pt x="9319" y="202631"/>
                  </a:lnTo>
                  <a:lnTo>
                    <a:pt x="15318" y="205190"/>
                  </a:lnTo>
                  <a:lnTo>
                    <a:pt x="20362" y="205371"/>
                  </a:lnTo>
                  <a:lnTo>
                    <a:pt x="24686" y="201701"/>
                  </a:lnTo>
                  <a:lnTo>
                    <a:pt x="24867" y="196657"/>
                  </a:lnTo>
                  <a:lnTo>
                    <a:pt x="25427" y="189804"/>
                  </a:lnTo>
                  <a:lnTo>
                    <a:pt x="25942" y="184903"/>
                  </a:lnTo>
                  <a:lnTo>
                    <a:pt x="22271" y="180579"/>
                  </a:lnTo>
                  <a:close/>
                </a:path>
                <a:path w="17068800" h="9558020">
                  <a:moveTo>
                    <a:pt x="29351" y="91020"/>
                  </a:moveTo>
                  <a:lnTo>
                    <a:pt x="19548" y="89989"/>
                  </a:lnTo>
                  <a:lnTo>
                    <a:pt x="15225" y="93660"/>
                  </a:lnTo>
                  <a:lnTo>
                    <a:pt x="14709" y="98563"/>
                  </a:lnTo>
                  <a:lnTo>
                    <a:pt x="14150" y="105414"/>
                  </a:lnTo>
                  <a:lnTo>
                    <a:pt x="13728" y="109175"/>
                  </a:lnTo>
                  <a:lnTo>
                    <a:pt x="16066" y="112930"/>
                  </a:lnTo>
                  <a:lnTo>
                    <a:pt x="20399" y="114778"/>
                  </a:lnTo>
                  <a:lnTo>
                    <a:pt x="21207" y="114729"/>
                  </a:lnTo>
                  <a:lnTo>
                    <a:pt x="22207" y="115156"/>
                  </a:lnTo>
                  <a:lnTo>
                    <a:pt x="27109" y="115671"/>
                  </a:lnTo>
                  <a:lnTo>
                    <a:pt x="31433" y="112000"/>
                  </a:lnTo>
                  <a:lnTo>
                    <a:pt x="31948" y="107098"/>
                  </a:lnTo>
                  <a:lnTo>
                    <a:pt x="32508" y="100245"/>
                  </a:lnTo>
                  <a:lnTo>
                    <a:pt x="32983" y="95720"/>
                  </a:lnTo>
                  <a:lnTo>
                    <a:pt x="33023" y="95343"/>
                  </a:lnTo>
                  <a:lnTo>
                    <a:pt x="29351" y="91020"/>
                  </a:lnTo>
                  <a:close/>
                </a:path>
                <a:path w="17068800" h="9558020">
                  <a:moveTo>
                    <a:pt x="38525" y="1172"/>
                  </a:moveTo>
                  <a:lnTo>
                    <a:pt x="33623" y="656"/>
                  </a:lnTo>
                  <a:lnTo>
                    <a:pt x="28388" y="0"/>
                  </a:lnTo>
                  <a:lnTo>
                    <a:pt x="24065" y="3670"/>
                  </a:lnTo>
                  <a:lnTo>
                    <a:pt x="23550" y="8572"/>
                  </a:lnTo>
                  <a:lnTo>
                    <a:pt x="22706" y="14909"/>
                  </a:lnTo>
                  <a:lnTo>
                    <a:pt x="22657" y="15282"/>
                  </a:lnTo>
                  <a:lnTo>
                    <a:pt x="22426" y="19518"/>
                  </a:lnTo>
                  <a:lnTo>
                    <a:pt x="24431" y="23130"/>
                  </a:lnTo>
                  <a:lnTo>
                    <a:pt x="29097" y="25120"/>
                  </a:lnTo>
                  <a:lnTo>
                    <a:pt x="30239" y="25214"/>
                  </a:lnTo>
                  <a:lnTo>
                    <a:pt x="30906" y="25498"/>
                  </a:lnTo>
                  <a:lnTo>
                    <a:pt x="35807" y="26014"/>
                  </a:lnTo>
                  <a:lnTo>
                    <a:pt x="40131" y="22342"/>
                  </a:lnTo>
                  <a:lnTo>
                    <a:pt x="40646" y="17441"/>
                  </a:lnTo>
                  <a:lnTo>
                    <a:pt x="41489" y="11103"/>
                  </a:lnTo>
                  <a:lnTo>
                    <a:pt x="42149" y="5869"/>
                  </a:lnTo>
                  <a:lnTo>
                    <a:pt x="42196" y="5495"/>
                  </a:lnTo>
                  <a:lnTo>
                    <a:pt x="38525" y="1172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76259" y="0"/>
              <a:ext cx="17192175" cy="967638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760857" y="25577"/>
              <a:ext cx="17299305" cy="9711690"/>
            </a:xfrm>
            <a:custGeom>
              <a:avLst/>
              <a:gdLst/>
              <a:ahLst/>
              <a:cxnLst/>
              <a:rect l="l" t="t" r="r" b="b"/>
              <a:pathLst>
                <a:path w="17299305" h="9711690">
                  <a:moveTo>
                    <a:pt x="6393593" y="5982540"/>
                  </a:moveTo>
                  <a:lnTo>
                    <a:pt x="6378928" y="5976284"/>
                  </a:lnTo>
                  <a:lnTo>
                    <a:pt x="6374031" y="5978529"/>
                  </a:lnTo>
                  <a:lnTo>
                    <a:pt x="6372182" y="5982862"/>
                  </a:lnTo>
                  <a:lnTo>
                    <a:pt x="6370784" y="5986993"/>
                  </a:lnTo>
                  <a:lnTo>
                    <a:pt x="6370668" y="5987337"/>
                  </a:lnTo>
                  <a:lnTo>
                    <a:pt x="6372578" y="5992092"/>
                  </a:lnTo>
                  <a:lnTo>
                    <a:pt x="6387244" y="5998348"/>
                  </a:lnTo>
                  <a:lnTo>
                    <a:pt x="6392141" y="5996103"/>
                  </a:lnTo>
                  <a:lnTo>
                    <a:pt x="6393989" y="5991770"/>
                  </a:lnTo>
                  <a:lnTo>
                    <a:pt x="6395388" y="5987639"/>
                  </a:lnTo>
                  <a:lnTo>
                    <a:pt x="6395504" y="5987295"/>
                  </a:lnTo>
                  <a:lnTo>
                    <a:pt x="6393593" y="5982540"/>
                  </a:lnTo>
                  <a:close/>
                </a:path>
                <a:path w="17299305" h="9711690">
                  <a:moveTo>
                    <a:pt x="6307267" y="5945716"/>
                  </a:moveTo>
                  <a:lnTo>
                    <a:pt x="6296934" y="5941308"/>
                  </a:lnTo>
                  <a:lnTo>
                    <a:pt x="6291846" y="5943078"/>
                  </a:lnTo>
                  <a:lnTo>
                    <a:pt x="6288149" y="5951744"/>
                  </a:lnTo>
                  <a:lnTo>
                    <a:pt x="6289919" y="5956832"/>
                  </a:lnTo>
                  <a:lnTo>
                    <a:pt x="6300585" y="5961381"/>
                  </a:lnTo>
                  <a:lnTo>
                    <a:pt x="6307267" y="5945716"/>
                  </a:lnTo>
                  <a:close/>
                </a:path>
                <a:path w="17299305" h="9711690">
                  <a:moveTo>
                    <a:pt x="6229415" y="5912113"/>
                  </a:moveTo>
                  <a:lnTo>
                    <a:pt x="6214749" y="5905857"/>
                  </a:lnTo>
                  <a:lnTo>
                    <a:pt x="6209662" y="5907626"/>
                  </a:lnTo>
                  <a:lnTo>
                    <a:pt x="6205965" y="5916292"/>
                  </a:lnTo>
                  <a:lnTo>
                    <a:pt x="6207734" y="5921380"/>
                  </a:lnTo>
                  <a:lnTo>
                    <a:pt x="6222400" y="5927636"/>
                  </a:lnTo>
                  <a:lnTo>
                    <a:pt x="6227487" y="5925868"/>
                  </a:lnTo>
                  <a:lnTo>
                    <a:pt x="6231184" y="5917202"/>
                  </a:lnTo>
                  <a:lnTo>
                    <a:pt x="6229415" y="5912113"/>
                  </a:lnTo>
                  <a:close/>
                </a:path>
                <a:path w="17299305" h="9711690">
                  <a:moveTo>
                    <a:pt x="6476204" y="6016991"/>
                  </a:moveTo>
                  <a:lnTo>
                    <a:pt x="6461539" y="6010736"/>
                  </a:lnTo>
                  <a:lnTo>
                    <a:pt x="6456642" y="6012980"/>
                  </a:lnTo>
                  <a:lnTo>
                    <a:pt x="6454793" y="6017313"/>
                  </a:lnTo>
                  <a:lnTo>
                    <a:pt x="6453395" y="6021444"/>
                  </a:lnTo>
                  <a:lnTo>
                    <a:pt x="6453278" y="6021788"/>
                  </a:lnTo>
                  <a:lnTo>
                    <a:pt x="6455189" y="6026543"/>
                  </a:lnTo>
                  <a:lnTo>
                    <a:pt x="6469855" y="6032798"/>
                  </a:lnTo>
                  <a:lnTo>
                    <a:pt x="6474752" y="6030554"/>
                  </a:lnTo>
                  <a:lnTo>
                    <a:pt x="6478448" y="6021888"/>
                  </a:lnTo>
                  <a:lnTo>
                    <a:pt x="6476204" y="6016991"/>
                  </a:lnTo>
                  <a:close/>
                </a:path>
                <a:path w="17299305" h="9711690">
                  <a:moveTo>
                    <a:pt x="6147658" y="5875662"/>
                  </a:moveTo>
                  <a:lnTo>
                    <a:pt x="6132991" y="5869406"/>
                  </a:lnTo>
                  <a:lnTo>
                    <a:pt x="6127904" y="5871175"/>
                  </a:lnTo>
                  <a:lnTo>
                    <a:pt x="6124207" y="5879841"/>
                  </a:lnTo>
                  <a:lnTo>
                    <a:pt x="6125976" y="5884929"/>
                  </a:lnTo>
                  <a:lnTo>
                    <a:pt x="6140642" y="5891185"/>
                  </a:lnTo>
                  <a:lnTo>
                    <a:pt x="6145730" y="5889416"/>
                  </a:lnTo>
                  <a:lnTo>
                    <a:pt x="6149426" y="5880750"/>
                  </a:lnTo>
                  <a:lnTo>
                    <a:pt x="6147658" y="5875662"/>
                  </a:lnTo>
                  <a:close/>
                </a:path>
                <a:path w="17299305" h="9711690">
                  <a:moveTo>
                    <a:pt x="6559432" y="6050918"/>
                  </a:moveTo>
                  <a:lnTo>
                    <a:pt x="6544767" y="6044662"/>
                  </a:lnTo>
                  <a:lnTo>
                    <a:pt x="6539871" y="6046907"/>
                  </a:lnTo>
                  <a:lnTo>
                    <a:pt x="6538022" y="6051240"/>
                  </a:lnTo>
                  <a:lnTo>
                    <a:pt x="6536624" y="6055371"/>
                  </a:lnTo>
                  <a:lnTo>
                    <a:pt x="6536507" y="6055715"/>
                  </a:lnTo>
                  <a:lnTo>
                    <a:pt x="6538418" y="6060470"/>
                  </a:lnTo>
                  <a:lnTo>
                    <a:pt x="6553083" y="6066725"/>
                  </a:lnTo>
                  <a:lnTo>
                    <a:pt x="6557981" y="6064481"/>
                  </a:lnTo>
                  <a:lnTo>
                    <a:pt x="6561678" y="6055815"/>
                  </a:lnTo>
                  <a:lnTo>
                    <a:pt x="6559432" y="6050918"/>
                  </a:lnTo>
                  <a:close/>
                </a:path>
                <a:path w="17299305" h="9711690">
                  <a:moveTo>
                    <a:pt x="6051327" y="5831813"/>
                  </a:moveTo>
                  <a:lnTo>
                    <a:pt x="6046096" y="5833916"/>
                  </a:lnTo>
                  <a:lnTo>
                    <a:pt x="6042400" y="5842582"/>
                  </a:lnTo>
                  <a:lnTo>
                    <a:pt x="6044169" y="5847669"/>
                  </a:lnTo>
                  <a:lnTo>
                    <a:pt x="6058835" y="5853925"/>
                  </a:lnTo>
                  <a:lnTo>
                    <a:pt x="6063924" y="5852156"/>
                  </a:lnTo>
                  <a:lnTo>
                    <a:pt x="6067620" y="5843490"/>
                  </a:lnTo>
                  <a:lnTo>
                    <a:pt x="6065850" y="5838402"/>
                  </a:lnTo>
                  <a:lnTo>
                    <a:pt x="6055518" y="5833994"/>
                  </a:lnTo>
                  <a:lnTo>
                    <a:pt x="6051327" y="5831813"/>
                  </a:lnTo>
                  <a:close/>
                </a:path>
                <a:path w="17299305" h="9711690">
                  <a:moveTo>
                    <a:pt x="6642946" y="6084178"/>
                  </a:moveTo>
                  <a:lnTo>
                    <a:pt x="6628280" y="6077922"/>
                  </a:lnTo>
                  <a:lnTo>
                    <a:pt x="6623383" y="6080167"/>
                  </a:lnTo>
                  <a:lnTo>
                    <a:pt x="6619686" y="6088833"/>
                  </a:lnTo>
                  <a:lnTo>
                    <a:pt x="6621598" y="6093587"/>
                  </a:lnTo>
                  <a:lnTo>
                    <a:pt x="6625931" y="6095436"/>
                  </a:lnTo>
                  <a:lnTo>
                    <a:pt x="6626406" y="6095245"/>
                  </a:lnTo>
                  <a:lnTo>
                    <a:pt x="6636739" y="6099653"/>
                  </a:lnTo>
                  <a:lnTo>
                    <a:pt x="6641635" y="6097408"/>
                  </a:lnTo>
                  <a:lnTo>
                    <a:pt x="6645332" y="6088742"/>
                  </a:lnTo>
                  <a:lnTo>
                    <a:pt x="6642946" y="6084178"/>
                  </a:lnTo>
                  <a:close/>
                </a:path>
                <a:path w="17299305" h="9711690">
                  <a:moveTo>
                    <a:pt x="5970186" y="5794837"/>
                  </a:moveTo>
                  <a:lnTo>
                    <a:pt x="5964956" y="5796940"/>
                  </a:lnTo>
                  <a:lnTo>
                    <a:pt x="5961260" y="5805606"/>
                  </a:lnTo>
                  <a:lnTo>
                    <a:pt x="5962888" y="5811027"/>
                  </a:lnTo>
                  <a:lnTo>
                    <a:pt x="5977553" y="5817283"/>
                  </a:lnTo>
                  <a:lnTo>
                    <a:pt x="5982640" y="5815514"/>
                  </a:lnTo>
                  <a:lnTo>
                    <a:pt x="5986337" y="5806848"/>
                  </a:lnTo>
                  <a:lnTo>
                    <a:pt x="5984710" y="5801427"/>
                  </a:lnTo>
                  <a:lnTo>
                    <a:pt x="5974377" y="5797019"/>
                  </a:lnTo>
                  <a:lnTo>
                    <a:pt x="5970186" y="5794837"/>
                  </a:lnTo>
                  <a:close/>
                </a:path>
                <a:path w="17299305" h="9711690">
                  <a:moveTo>
                    <a:pt x="6726552" y="6116296"/>
                  </a:moveTo>
                  <a:lnTo>
                    <a:pt x="6722076" y="6114781"/>
                  </a:lnTo>
                  <a:lnTo>
                    <a:pt x="6711744" y="6110374"/>
                  </a:lnTo>
                  <a:lnTo>
                    <a:pt x="6706847" y="6112618"/>
                  </a:lnTo>
                  <a:lnTo>
                    <a:pt x="6703150" y="6121284"/>
                  </a:lnTo>
                  <a:lnTo>
                    <a:pt x="6705062" y="6126039"/>
                  </a:lnTo>
                  <a:lnTo>
                    <a:pt x="6709395" y="6127887"/>
                  </a:lnTo>
                  <a:lnTo>
                    <a:pt x="6709870" y="6127696"/>
                  </a:lnTo>
                  <a:lnTo>
                    <a:pt x="6720203" y="6132104"/>
                  </a:lnTo>
                  <a:lnTo>
                    <a:pt x="6725099" y="6129859"/>
                  </a:lnTo>
                  <a:lnTo>
                    <a:pt x="6728796" y="6121193"/>
                  </a:lnTo>
                  <a:lnTo>
                    <a:pt x="6726552" y="6116296"/>
                  </a:lnTo>
                  <a:close/>
                </a:path>
                <a:path w="17299305" h="9711690">
                  <a:moveTo>
                    <a:pt x="5903045" y="5763834"/>
                  </a:moveTo>
                  <a:lnTo>
                    <a:pt x="5888380" y="5757578"/>
                  </a:lnTo>
                  <a:lnTo>
                    <a:pt x="5883292" y="5759347"/>
                  </a:lnTo>
                  <a:lnTo>
                    <a:pt x="5879596" y="5768013"/>
                  </a:lnTo>
                  <a:lnTo>
                    <a:pt x="5881222" y="5773435"/>
                  </a:lnTo>
                  <a:lnTo>
                    <a:pt x="5895887" y="5779690"/>
                  </a:lnTo>
                  <a:lnTo>
                    <a:pt x="5900976" y="5777921"/>
                  </a:lnTo>
                  <a:lnTo>
                    <a:pt x="5904673" y="5769255"/>
                  </a:lnTo>
                  <a:lnTo>
                    <a:pt x="5903045" y="5763834"/>
                  </a:lnTo>
                  <a:close/>
                </a:path>
                <a:path w="17299305" h="9711690">
                  <a:moveTo>
                    <a:pt x="5821714" y="5726382"/>
                  </a:moveTo>
                  <a:lnTo>
                    <a:pt x="5807049" y="5720127"/>
                  </a:lnTo>
                  <a:lnTo>
                    <a:pt x="5801961" y="5721896"/>
                  </a:lnTo>
                  <a:lnTo>
                    <a:pt x="5798264" y="5730562"/>
                  </a:lnTo>
                  <a:lnTo>
                    <a:pt x="5799891" y="5735983"/>
                  </a:lnTo>
                  <a:lnTo>
                    <a:pt x="5814557" y="5742239"/>
                  </a:lnTo>
                  <a:lnTo>
                    <a:pt x="5819645" y="5740470"/>
                  </a:lnTo>
                  <a:lnTo>
                    <a:pt x="5823341" y="5731804"/>
                  </a:lnTo>
                  <a:lnTo>
                    <a:pt x="5821714" y="5726382"/>
                  </a:lnTo>
                  <a:close/>
                </a:path>
                <a:path w="17299305" h="9711690">
                  <a:moveTo>
                    <a:pt x="6810251" y="6147272"/>
                  </a:moveTo>
                  <a:lnTo>
                    <a:pt x="6805633" y="6146090"/>
                  </a:lnTo>
                  <a:lnTo>
                    <a:pt x="6799634" y="6143531"/>
                  </a:lnTo>
                  <a:lnTo>
                    <a:pt x="6795159" y="6142016"/>
                  </a:lnTo>
                  <a:lnTo>
                    <a:pt x="6790595" y="6144403"/>
                  </a:lnTo>
                  <a:lnTo>
                    <a:pt x="6787041" y="6152736"/>
                  </a:lnTo>
                  <a:lnTo>
                    <a:pt x="6789286" y="6157633"/>
                  </a:lnTo>
                  <a:lnTo>
                    <a:pt x="6793285" y="6159339"/>
                  </a:lnTo>
                  <a:lnTo>
                    <a:pt x="6793760" y="6159148"/>
                  </a:lnTo>
                  <a:lnTo>
                    <a:pt x="6800093" y="6161849"/>
                  </a:lnTo>
                  <a:lnTo>
                    <a:pt x="6812353" y="6152502"/>
                  </a:lnTo>
                  <a:lnTo>
                    <a:pt x="6810251" y="6147272"/>
                  </a:lnTo>
                  <a:close/>
                </a:path>
                <a:path w="17299305" h="9711690">
                  <a:moveTo>
                    <a:pt x="5740383" y="5688932"/>
                  </a:moveTo>
                  <a:lnTo>
                    <a:pt x="5725718" y="5682676"/>
                  </a:lnTo>
                  <a:lnTo>
                    <a:pt x="5720630" y="5684445"/>
                  </a:lnTo>
                  <a:lnTo>
                    <a:pt x="5716933" y="5693111"/>
                  </a:lnTo>
                  <a:lnTo>
                    <a:pt x="5718559" y="5698532"/>
                  </a:lnTo>
                  <a:lnTo>
                    <a:pt x="5733225" y="5704788"/>
                  </a:lnTo>
                  <a:lnTo>
                    <a:pt x="5738313" y="5703020"/>
                  </a:lnTo>
                  <a:lnTo>
                    <a:pt x="5742010" y="5694354"/>
                  </a:lnTo>
                  <a:lnTo>
                    <a:pt x="5740383" y="5688932"/>
                  </a:lnTo>
                  <a:close/>
                </a:path>
                <a:path w="17299305" h="9711690">
                  <a:moveTo>
                    <a:pt x="6894426" y="6178056"/>
                  </a:moveTo>
                  <a:lnTo>
                    <a:pt x="6889809" y="6176875"/>
                  </a:lnTo>
                  <a:lnTo>
                    <a:pt x="6883809" y="6174316"/>
                  </a:lnTo>
                  <a:lnTo>
                    <a:pt x="6879334" y="6172801"/>
                  </a:lnTo>
                  <a:lnTo>
                    <a:pt x="6874771" y="6175188"/>
                  </a:lnTo>
                  <a:lnTo>
                    <a:pt x="6871216" y="6183520"/>
                  </a:lnTo>
                  <a:lnTo>
                    <a:pt x="6873461" y="6188418"/>
                  </a:lnTo>
                  <a:lnTo>
                    <a:pt x="6878126" y="6190408"/>
                  </a:lnTo>
                  <a:lnTo>
                    <a:pt x="6878269" y="6190075"/>
                  </a:lnTo>
                  <a:lnTo>
                    <a:pt x="6884268" y="6192633"/>
                  </a:lnTo>
                  <a:lnTo>
                    <a:pt x="6888744" y="6194149"/>
                  </a:lnTo>
                  <a:lnTo>
                    <a:pt x="6893307" y="6191762"/>
                  </a:lnTo>
                  <a:lnTo>
                    <a:pt x="6895156" y="6187429"/>
                  </a:lnTo>
                  <a:lnTo>
                    <a:pt x="6896204" y="6184331"/>
                  </a:lnTo>
                  <a:lnTo>
                    <a:pt x="6896670" y="6182954"/>
                  </a:lnTo>
                  <a:lnTo>
                    <a:pt x="6894426" y="6178056"/>
                  </a:lnTo>
                  <a:close/>
                </a:path>
                <a:path w="17299305" h="9711690">
                  <a:moveTo>
                    <a:pt x="5659527" y="5651290"/>
                  </a:moveTo>
                  <a:lnTo>
                    <a:pt x="5648861" y="5646740"/>
                  </a:lnTo>
                  <a:lnTo>
                    <a:pt x="5642179" y="5662406"/>
                  </a:lnTo>
                  <a:lnTo>
                    <a:pt x="5652511" y="5666813"/>
                  </a:lnTo>
                  <a:lnTo>
                    <a:pt x="5657600" y="5665044"/>
                  </a:lnTo>
                  <a:lnTo>
                    <a:pt x="5661297" y="5656378"/>
                  </a:lnTo>
                  <a:lnTo>
                    <a:pt x="5659527" y="5651290"/>
                  </a:lnTo>
                  <a:close/>
                </a:path>
                <a:path w="17299305" h="9711690">
                  <a:moveTo>
                    <a:pt x="5573481" y="5611039"/>
                  </a:moveTo>
                  <a:lnTo>
                    <a:pt x="5563148" y="5606631"/>
                  </a:lnTo>
                  <a:lnTo>
                    <a:pt x="5558060" y="5608401"/>
                  </a:lnTo>
                  <a:lnTo>
                    <a:pt x="5554363" y="5617067"/>
                  </a:lnTo>
                  <a:lnTo>
                    <a:pt x="5556132" y="5622156"/>
                  </a:lnTo>
                  <a:lnTo>
                    <a:pt x="5560323" y="5624337"/>
                  </a:lnTo>
                  <a:lnTo>
                    <a:pt x="5570656" y="5628744"/>
                  </a:lnTo>
                  <a:lnTo>
                    <a:pt x="5575744" y="5626975"/>
                  </a:lnTo>
                  <a:lnTo>
                    <a:pt x="5579440" y="5618309"/>
                  </a:lnTo>
                  <a:lnTo>
                    <a:pt x="5577672" y="5613221"/>
                  </a:lnTo>
                  <a:lnTo>
                    <a:pt x="5573481" y="5611039"/>
                  </a:lnTo>
                  <a:close/>
                </a:path>
                <a:path w="17299305" h="9711690">
                  <a:moveTo>
                    <a:pt x="6978885" y="6208175"/>
                  </a:moveTo>
                  <a:lnTo>
                    <a:pt x="6974268" y="6206993"/>
                  </a:lnTo>
                  <a:lnTo>
                    <a:pt x="6968268" y="6204434"/>
                  </a:lnTo>
                  <a:lnTo>
                    <a:pt x="6963793" y="6202919"/>
                  </a:lnTo>
                  <a:lnTo>
                    <a:pt x="6959230" y="6205306"/>
                  </a:lnTo>
                  <a:lnTo>
                    <a:pt x="6955675" y="6213639"/>
                  </a:lnTo>
                  <a:lnTo>
                    <a:pt x="6957920" y="6218536"/>
                  </a:lnTo>
                  <a:lnTo>
                    <a:pt x="6962253" y="6220384"/>
                  </a:lnTo>
                  <a:lnTo>
                    <a:pt x="6962728" y="6220193"/>
                  </a:lnTo>
                  <a:lnTo>
                    <a:pt x="6968727" y="6222752"/>
                  </a:lnTo>
                  <a:lnTo>
                    <a:pt x="6973203" y="6224267"/>
                  </a:lnTo>
                  <a:lnTo>
                    <a:pt x="6977766" y="6221881"/>
                  </a:lnTo>
                  <a:lnTo>
                    <a:pt x="6979615" y="6217547"/>
                  </a:lnTo>
                  <a:lnTo>
                    <a:pt x="6980663" y="6214449"/>
                  </a:lnTo>
                  <a:lnTo>
                    <a:pt x="6981130" y="6213072"/>
                  </a:lnTo>
                  <a:lnTo>
                    <a:pt x="6978885" y="6208175"/>
                  </a:lnTo>
                  <a:close/>
                </a:path>
                <a:path w="17299305" h="9711690">
                  <a:moveTo>
                    <a:pt x="5492576" y="5572589"/>
                  </a:moveTo>
                  <a:lnTo>
                    <a:pt x="5482242" y="5568181"/>
                  </a:lnTo>
                  <a:lnTo>
                    <a:pt x="5477155" y="5569950"/>
                  </a:lnTo>
                  <a:lnTo>
                    <a:pt x="5473458" y="5578616"/>
                  </a:lnTo>
                  <a:lnTo>
                    <a:pt x="5475228" y="5583704"/>
                  </a:lnTo>
                  <a:lnTo>
                    <a:pt x="5479418" y="5585886"/>
                  </a:lnTo>
                  <a:lnTo>
                    <a:pt x="5489751" y="5590293"/>
                  </a:lnTo>
                  <a:lnTo>
                    <a:pt x="5494838" y="5588524"/>
                  </a:lnTo>
                  <a:lnTo>
                    <a:pt x="5498535" y="5579858"/>
                  </a:lnTo>
                  <a:lnTo>
                    <a:pt x="5496767" y="5574770"/>
                  </a:lnTo>
                  <a:lnTo>
                    <a:pt x="5492576" y="5572589"/>
                  </a:lnTo>
                  <a:close/>
                </a:path>
                <a:path w="17299305" h="9711690">
                  <a:moveTo>
                    <a:pt x="5412003" y="5534279"/>
                  </a:moveTo>
                  <a:lnTo>
                    <a:pt x="5401338" y="5529730"/>
                  </a:lnTo>
                  <a:lnTo>
                    <a:pt x="5396250" y="5531499"/>
                  </a:lnTo>
                  <a:lnTo>
                    <a:pt x="5392553" y="5540165"/>
                  </a:lnTo>
                  <a:lnTo>
                    <a:pt x="5394322" y="5545254"/>
                  </a:lnTo>
                  <a:lnTo>
                    <a:pt x="5398514" y="5547435"/>
                  </a:lnTo>
                  <a:lnTo>
                    <a:pt x="5409179" y="5551985"/>
                  </a:lnTo>
                  <a:lnTo>
                    <a:pt x="5414267" y="5550215"/>
                  </a:lnTo>
                  <a:lnTo>
                    <a:pt x="5417964" y="5541550"/>
                  </a:lnTo>
                  <a:lnTo>
                    <a:pt x="5416194" y="5536461"/>
                  </a:lnTo>
                  <a:lnTo>
                    <a:pt x="5412003" y="5534279"/>
                  </a:lnTo>
                  <a:close/>
                </a:path>
                <a:path w="17299305" h="9711690">
                  <a:moveTo>
                    <a:pt x="7063771" y="6237294"/>
                  </a:moveTo>
                  <a:lnTo>
                    <a:pt x="7059153" y="6236112"/>
                  </a:lnTo>
                  <a:lnTo>
                    <a:pt x="7053154" y="6233553"/>
                  </a:lnTo>
                  <a:lnTo>
                    <a:pt x="7048679" y="6232038"/>
                  </a:lnTo>
                  <a:lnTo>
                    <a:pt x="7043782" y="6234282"/>
                  </a:lnTo>
                  <a:lnTo>
                    <a:pt x="7040752" y="6243232"/>
                  </a:lnTo>
                  <a:lnTo>
                    <a:pt x="7042806" y="6247654"/>
                  </a:lnTo>
                  <a:lnTo>
                    <a:pt x="7046806" y="6249360"/>
                  </a:lnTo>
                  <a:lnTo>
                    <a:pt x="7046948" y="6249027"/>
                  </a:lnTo>
                  <a:lnTo>
                    <a:pt x="7047281" y="6249169"/>
                  </a:lnTo>
                  <a:lnTo>
                    <a:pt x="7047756" y="6248978"/>
                  </a:lnTo>
                  <a:lnTo>
                    <a:pt x="7053756" y="6251537"/>
                  </a:lnTo>
                  <a:lnTo>
                    <a:pt x="7058231" y="6253052"/>
                  </a:lnTo>
                  <a:lnTo>
                    <a:pt x="7063128" y="6250808"/>
                  </a:lnTo>
                  <a:lnTo>
                    <a:pt x="7066157" y="6241857"/>
                  </a:lnTo>
                  <a:lnTo>
                    <a:pt x="7063771" y="6237294"/>
                  </a:lnTo>
                  <a:close/>
                </a:path>
                <a:path w="17299305" h="9711690">
                  <a:moveTo>
                    <a:pt x="5320766" y="5491421"/>
                  </a:moveTo>
                  <a:lnTo>
                    <a:pt x="5315345" y="5493048"/>
                  </a:lnTo>
                  <a:lnTo>
                    <a:pt x="5312994" y="5498348"/>
                  </a:lnTo>
                  <a:lnTo>
                    <a:pt x="5311315" y="5501572"/>
                  </a:lnTo>
                  <a:lnTo>
                    <a:pt x="5313084" y="5506660"/>
                  </a:lnTo>
                  <a:lnTo>
                    <a:pt x="5317275" y="5508842"/>
                  </a:lnTo>
                  <a:lnTo>
                    <a:pt x="5327941" y="5513392"/>
                  </a:lnTo>
                  <a:lnTo>
                    <a:pt x="5332887" y="5511956"/>
                  </a:lnTo>
                  <a:lnTo>
                    <a:pt x="5335238" y="5506656"/>
                  </a:lnTo>
                  <a:lnTo>
                    <a:pt x="5336917" y="5503432"/>
                  </a:lnTo>
                  <a:lnTo>
                    <a:pt x="5335148" y="5498344"/>
                  </a:lnTo>
                  <a:lnTo>
                    <a:pt x="5330956" y="5496162"/>
                  </a:lnTo>
                  <a:lnTo>
                    <a:pt x="5324958" y="5493603"/>
                  </a:lnTo>
                  <a:lnTo>
                    <a:pt x="5320766" y="5491421"/>
                  </a:lnTo>
                  <a:close/>
                </a:path>
                <a:path w="17299305" h="9711690">
                  <a:moveTo>
                    <a:pt x="5240146" y="5452304"/>
                  </a:moveTo>
                  <a:lnTo>
                    <a:pt x="5234724" y="5453931"/>
                  </a:lnTo>
                  <a:lnTo>
                    <a:pt x="5232372" y="5459231"/>
                  </a:lnTo>
                  <a:lnTo>
                    <a:pt x="5230694" y="5462455"/>
                  </a:lnTo>
                  <a:lnTo>
                    <a:pt x="5232463" y="5467543"/>
                  </a:lnTo>
                  <a:lnTo>
                    <a:pt x="5236655" y="5469724"/>
                  </a:lnTo>
                  <a:lnTo>
                    <a:pt x="5247321" y="5474274"/>
                  </a:lnTo>
                  <a:lnTo>
                    <a:pt x="5252266" y="5472838"/>
                  </a:lnTo>
                  <a:lnTo>
                    <a:pt x="5254618" y="5467538"/>
                  </a:lnTo>
                  <a:lnTo>
                    <a:pt x="5256296" y="5464314"/>
                  </a:lnTo>
                  <a:lnTo>
                    <a:pt x="5254526" y="5459226"/>
                  </a:lnTo>
                  <a:lnTo>
                    <a:pt x="5250336" y="5457045"/>
                  </a:lnTo>
                  <a:lnTo>
                    <a:pt x="5244336" y="5454486"/>
                  </a:lnTo>
                  <a:lnTo>
                    <a:pt x="5240146" y="5452304"/>
                  </a:lnTo>
                  <a:close/>
                </a:path>
                <a:path w="17299305" h="9711690">
                  <a:moveTo>
                    <a:pt x="7148417" y="6265128"/>
                  </a:moveTo>
                  <a:lnTo>
                    <a:pt x="7143942" y="6263612"/>
                  </a:lnTo>
                  <a:lnTo>
                    <a:pt x="7137659" y="6261720"/>
                  </a:lnTo>
                  <a:lnTo>
                    <a:pt x="7133183" y="6260205"/>
                  </a:lnTo>
                  <a:lnTo>
                    <a:pt x="7128619" y="6262591"/>
                  </a:lnTo>
                  <a:lnTo>
                    <a:pt x="7127104" y="6267067"/>
                  </a:lnTo>
                  <a:lnTo>
                    <a:pt x="7125731" y="6271208"/>
                  </a:lnTo>
                  <a:lnTo>
                    <a:pt x="7127785" y="6275630"/>
                  </a:lnTo>
                  <a:lnTo>
                    <a:pt x="7131784" y="6277336"/>
                  </a:lnTo>
                  <a:lnTo>
                    <a:pt x="7131642" y="6277669"/>
                  </a:lnTo>
                  <a:lnTo>
                    <a:pt x="7132308" y="6277954"/>
                  </a:lnTo>
                  <a:lnTo>
                    <a:pt x="7138593" y="6279847"/>
                  </a:lnTo>
                  <a:lnTo>
                    <a:pt x="7143210" y="6281029"/>
                  </a:lnTo>
                  <a:lnTo>
                    <a:pt x="7147774" y="6278641"/>
                  </a:lnTo>
                  <a:lnTo>
                    <a:pt x="7150804" y="6269691"/>
                  </a:lnTo>
                  <a:lnTo>
                    <a:pt x="7148417" y="6265128"/>
                  </a:lnTo>
                  <a:close/>
                </a:path>
                <a:path w="17299305" h="9711690">
                  <a:moveTo>
                    <a:pt x="5169383" y="5417785"/>
                  </a:moveTo>
                  <a:lnTo>
                    <a:pt x="5163716" y="5415368"/>
                  </a:lnTo>
                  <a:lnTo>
                    <a:pt x="5159780" y="5422750"/>
                  </a:lnTo>
                  <a:lnTo>
                    <a:pt x="5156368" y="5430749"/>
                  </a:lnTo>
                  <a:lnTo>
                    <a:pt x="5162367" y="5433308"/>
                  </a:lnTo>
                  <a:lnTo>
                    <a:pt x="5162224" y="5433642"/>
                  </a:lnTo>
                  <a:lnTo>
                    <a:pt x="5166224" y="5435348"/>
                  </a:lnTo>
                  <a:lnTo>
                    <a:pt x="5171170" y="5433912"/>
                  </a:lnTo>
                  <a:lnTo>
                    <a:pt x="5173522" y="5428612"/>
                  </a:lnTo>
                  <a:lnTo>
                    <a:pt x="5175200" y="5425388"/>
                  </a:lnTo>
                  <a:lnTo>
                    <a:pt x="5173431" y="5420300"/>
                  </a:lnTo>
                  <a:lnTo>
                    <a:pt x="5169383" y="5417785"/>
                  </a:lnTo>
                  <a:close/>
                </a:path>
                <a:path w="17299305" h="9711690">
                  <a:moveTo>
                    <a:pt x="7233823" y="6292104"/>
                  </a:moveTo>
                  <a:lnTo>
                    <a:pt x="7229347" y="6290589"/>
                  </a:lnTo>
                  <a:lnTo>
                    <a:pt x="7223064" y="6288697"/>
                  </a:lnTo>
                  <a:lnTo>
                    <a:pt x="7218446" y="6287515"/>
                  </a:lnTo>
                  <a:lnTo>
                    <a:pt x="7213883" y="6289901"/>
                  </a:lnTo>
                  <a:lnTo>
                    <a:pt x="7212368" y="6294376"/>
                  </a:lnTo>
                  <a:lnTo>
                    <a:pt x="7210995" y="6298518"/>
                  </a:lnTo>
                  <a:lnTo>
                    <a:pt x="7213048" y="6302940"/>
                  </a:lnTo>
                  <a:lnTo>
                    <a:pt x="7218047" y="6305072"/>
                  </a:lnTo>
                  <a:lnTo>
                    <a:pt x="7224331" y="6306965"/>
                  </a:lnTo>
                  <a:lnTo>
                    <a:pt x="7228948" y="6308147"/>
                  </a:lnTo>
                  <a:lnTo>
                    <a:pt x="7233513" y="6305760"/>
                  </a:lnTo>
                  <a:lnTo>
                    <a:pt x="7235028" y="6301285"/>
                  </a:lnTo>
                  <a:lnTo>
                    <a:pt x="7236209" y="6296668"/>
                  </a:lnTo>
                  <a:lnTo>
                    <a:pt x="7233823" y="6292104"/>
                  </a:lnTo>
                  <a:close/>
                </a:path>
                <a:path w="17299305" h="9711690">
                  <a:moveTo>
                    <a:pt x="5078857" y="5373260"/>
                  </a:moveTo>
                  <a:lnTo>
                    <a:pt x="5073435" y="5374887"/>
                  </a:lnTo>
                  <a:lnTo>
                    <a:pt x="5070915" y="5380510"/>
                  </a:lnTo>
                  <a:lnTo>
                    <a:pt x="5069405" y="5383411"/>
                  </a:lnTo>
                  <a:lnTo>
                    <a:pt x="5071174" y="5388500"/>
                  </a:lnTo>
                  <a:lnTo>
                    <a:pt x="5075223" y="5391014"/>
                  </a:lnTo>
                  <a:lnTo>
                    <a:pt x="5085888" y="5395564"/>
                  </a:lnTo>
                  <a:lnTo>
                    <a:pt x="5090835" y="5394128"/>
                  </a:lnTo>
                  <a:lnTo>
                    <a:pt x="5093354" y="5388505"/>
                  </a:lnTo>
                  <a:lnTo>
                    <a:pt x="5094865" y="5385604"/>
                  </a:lnTo>
                  <a:lnTo>
                    <a:pt x="5093095" y="5380516"/>
                  </a:lnTo>
                  <a:lnTo>
                    <a:pt x="5089047" y="5378001"/>
                  </a:lnTo>
                  <a:lnTo>
                    <a:pt x="5083048" y="5375442"/>
                  </a:lnTo>
                  <a:lnTo>
                    <a:pt x="5078857" y="5373260"/>
                  </a:lnTo>
                  <a:close/>
                </a:path>
                <a:path w="17299305" h="9711690">
                  <a:moveTo>
                    <a:pt x="4998378" y="5333810"/>
                  </a:moveTo>
                  <a:lnTo>
                    <a:pt x="4992957" y="5335436"/>
                  </a:lnTo>
                  <a:lnTo>
                    <a:pt x="4990437" y="5341059"/>
                  </a:lnTo>
                  <a:lnTo>
                    <a:pt x="4988927" y="5343960"/>
                  </a:lnTo>
                  <a:lnTo>
                    <a:pt x="4990696" y="5349049"/>
                  </a:lnTo>
                  <a:lnTo>
                    <a:pt x="4994744" y="5351564"/>
                  </a:lnTo>
                  <a:lnTo>
                    <a:pt x="5005410" y="5356113"/>
                  </a:lnTo>
                  <a:lnTo>
                    <a:pt x="5010356" y="5354677"/>
                  </a:lnTo>
                  <a:lnTo>
                    <a:pt x="5012876" y="5349055"/>
                  </a:lnTo>
                  <a:lnTo>
                    <a:pt x="5014386" y="5346154"/>
                  </a:lnTo>
                  <a:lnTo>
                    <a:pt x="5012617" y="5341065"/>
                  </a:lnTo>
                  <a:lnTo>
                    <a:pt x="5008568" y="5338550"/>
                  </a:lnTo>
                  <a:lnTo>
                    <a:pt x="5002569" y="5335991"/>
                  </a:lnTo>
                  <a:lnTo>
                    <a:pt x="4998378" y="5333810"/>
                  </a:lnTo>
                  <a:close/>
                </a:path>
                <a:path w="17299305" h="9711690">
                  <a:moveTo>
                    <a:pt x="7319370" y="6318747"/>
                  </a:moveTo>
                  <a:lnTo>
                    <a:pt x="7314895" y="6317232"/>
                  </a:lnTo>
                  <a:lnTo>
                    <a:pt x="7308611" y="6315340"/>
                  </a:lnTo>
                  <a:lnTo>
                    <a:pt x="7304136" y="6313824"/>
                  </a:lnTo>
                  <a:lnTo>
                    <a:pt x="7299430" y="6316544"/>
                  </a:lnTo>
                  <a:lnTo>
                    <a:pt x="7297915" y="6321019"/>
                  </a:lnTo>
                  <a:lnTo>
                    <a:pt x="7296542" y="6325161"/>
                  </a:lnTo>
                  <a:lnTo>
                    <a:pt x="7298595" y="6329583"/>
                  </a:lnTo>
                  <a:lnTo>
                    <a:pt x="7303596" y="6331716"/>
                  </a:lnTo>
                  <a:lnTo>
                    <a:pt x="7309879" y="6333608"/>
                  </a:lnTo>
                  <a:lnTo>
                    <a:pt x="7314355" y="6335123"/>
                  </a:lnTo>
                  <a:lnTo>
                    <a:pt x="7319060" y="6332403"/>
                  </a:lnTo>
                  <a:lnTo>
                    <a:pt x="7322090" y="6323453"/>
                  </a:lnTo>
                  <a:lnTo>
                    <a:pt x="7319370" y="6318747"/>
                  </a:lnTo>
                  <a:close/>
                </a:path>
                <a:path w="17299305" h="9711690">
                  <a:moveTo>
                    <a:pt x="4918184" y="5293692"/>
                  </a:moveTo>
                  <a:lnTo>
                    <a:pt x="4912763" y="5295319"/>
                  </a:lnTo>
                  <a:lnTo>
                    <a:pt x="4910243" y="5300942"/>
                  </a:lnTo>
                  <a:lnTo>
                    <a:pt x="4908733" y="5303843"/>
                  </a:lnTo>
                  <a:lnTo>
                    <a:pt x="4910502" y="5308931"/>
                  </a:lnTo>
                  <a:lnTo>
                    <a:pt x="4914551" y="5311446"/>
                  </a:lnTo>
                  <a:lnTo>
                    <a:pt x="4925216" y="5315996"/>
                  </a:lnTo>
                  <a:lnTo>
                    <a:pt x="4930305" y="5314227"/>
                  </a:lnTo>
                  <a:lnTo>
                    <a:pt x="4932682" y="5308937"/>
                  </a:lnTo>
                  <a:lnTo>
                    <a:pt x="4934192" y="5306036"/>
                  </a:lnTo>
                  <a:lnTo>
                    <a:pt x="4932423" y="5300947"/>
                  </a:lnTo>
                  <a:lnTo>
                    <a:pt x="4928374" y="5298433"/>
                  </a:lnTo>
                  <a:lnTo>
                    <a:pt x="4922375" y="5295874"/>
                  </a:lnTo>
                  <a:lnTo>
                    <a:pt x="4918184" y="5293692"/>
                  </a:lnTo>
                  <a:close/>
                </a:path>
                <a:path w="17299305" h="9711690">
                  <a:moveTo>
                    <a:pt x="4837990" y="5253575"/>
                  </a:moveTo>
                  <a:lnTo>
                    <a:pt x="4832902" y="5255344"/>
                  </a:lnTo>
                  <a:lnTo>
                    <a:pt x="4828539" y="5263726"/>
                  </a:lnTo>
                  <a:lnTo>
                    <a:pt x="4830308" y="5268813"/>
                  </a:lnTo>
                  <a:lnTo>
                    <a:pt x="4834357" y="5271329"/>
                  </a:lnTo>
                  <a:lnTo>
                    <a:pt x="4845022" y="5275878"/>
                  </a:lnTo>
                  <a:lnTo>
                    <a:pt x="4850110" y="5274109"/>
                  </a:lnTo>
                  <a:lnTo>
                    <a:pt x="4851817" y="5270109"/>
                  </a:lnTo>
                  <a:lnTo>
                    <a:pt x="4853998" y="5265918"/>
                  </a:lnTo>
                  <a:lnTo>
                    <a:pt x="4852229" y="5260831"/>
                  </a:lnTo>
                  <a:lnTo>
                    <a:pt x="4848180" y="5258316"/>
                  </a:lnTo>
                  <a:lnTo>
                    <a:pt x="4842181" y="5255756"/>
                  </a:lnTo>
                  <a:lnTo>
                    <a:pt x="4837990" y="5253575"/>
                  </a:lnTo>
                  <a:close/>
                </a:path>
                <a:path w="17299305" h="9711690">
                  <a:moveTo>
                    <a:pt x="7405487" y="6344056"/>
                  </a:moveTo>
                  <a:lnTo>
                    <a:pt x="7400870" y="6342875"/>
                  </a:lnTo>
                  <a:lnTo>
                    <a:pt x="7394585" y="6340982"/>
                  </a:lnTo>
                  <a:lnTo>
                    <a:pt x="7390110" y="6339467"/>
                  </a:lnTo>
                  <a:lnTo>
                    <a:pt x="7385071" y="6342045"/>
                  </a:lnTo>
                  <a:lnTo>
                    <a:pt x="7383889" y="6346662"/>
                  </a:lnTo>
                  <a:lnTo>
                    <a:pt x="7382516" y="6350804"/>
                  </a:lnTo>
                  <a:lnTo>
                    <a:pt x="7384570" y="6355226"/>
                  </a:lnTo>
                  <a:lnTo>
                    <a:pt x="7389570" y="6357359"/>
                  </a:lnTo>
                  <a:lnTo>
                    <a:pt x="7395853" y="6359251"/>
                  </a:lnTo>
                  <a:lnTo>
                    <a:pt x="7400329" y="6360766"/>
                  </a:lnTo>
                  <a:lnTo>
                    <a:pt x="7405367" y="6358188"/>
                  </a:lnTo>
                  <a:lnTo>
                    <a:pt x="7406549" y="6353570"/>
                  </a:lnTo>
                  <a:lnTo>
                    <a:pt x="7408064" y="6349096"/>
                  </a:lnTo>
                  <a:lnTo>
                    <a:pt x="7405487" y="6344056"/>
                  </a:lnTo>
                  <a:close/>
                </a:path>
                <a:path w="17299305" h="9711690">
                  <a:moveTo>
                    <a:pt x="4757938" y="5213124"/>
                  </a:moveTo>
                  <a:lnTo>
                    <a:pt x="4752517" y="5214751"/>
                  </a:lnTo>
                  <a:lnTo>
                    <a:pt x="4749998" y="5220373"/>
                  </a:lnTo>
                  <a:lnTo>
                    <a:pt x="4748487" y="5223274"/>
                  </a:lnTo>
                  <a:lnTo>
                    <a:pt x="4750256" y="5228363"/>
                  </a:lnTo>
                  <a:lnTo>
                    <a:pt x="4754305" y="5230878"/>
                  </a:lnTo>
                  <a:lnTo>
                    <a:pt x="4764970" y="5235427"/>
                  </a:lnTo>
                  <a:lnTo>
                    <a:pt x="4770059" y="5233658"/>
                  </a:lnTo>
                  <a:lnTo>
                    <a:pt x="4772436" y="5228369"/>
                  </a:lnTo>
                  <a:lnTo>
                    <a:pt x="4773946" y="5225468"/>
                  </a:lnTo>
                  <a:lnTo>
                    <a:pt x="4772177" y="5220379"/>
                  </a:lnTo>
                  <a:lnTo>
                    <a:pt x="4768128" y="5217864"/>
                  </a:lnTo>
                  <a:lnTo>
                    <a:pt x="4762130" y="5215305"/>
                  </a:lnTo>
                  <a:lnTo>
                    <a:pt x="4757938" y="5213124"/>
                  </a:lnTo>
                  <a:close/>
                </a:path>
                <a:path w="17299305" h="9711690">
                  <a:moveTo>
                    <a:pt x="4677887" y="5172673"/>
                  </a:moveTo>
                  <a:lnTo>
                    <a:pt x="4672466" y="5174300"/>
                  </a:lnTo>
                  <a:lnTo>
                    <a:pt x="4669946" y="5179923"/>
                  </a:lnTo>
                  <a:lnTo>
                    <a:pt x="4668436" y="5182824"/>
                  </a:lnTo>
                  <a:lnTo>
                    <a:pt x="4670205" y="5187912"/>
                  </a:lnTo>
                  <a:lnTo>
                    <a:pt x="4674253" y="5190427"/>
                  </a:lnTo>
                  <a:lnTo>
                    <a:pt x="4684918" y="5194977"/>
                  </a:lnTo>
                  <a:lnTo>
                    <a:pt x="4690007" y="5193208"/>
                  </a:lnTo>
                  <a:lnTo>
                    <a:pt x="4692384" y="5187918"/>
                  </a:lnTo>
                  <a:lnTo>
                    <a:pt x="4693894" y="5185017"/>
                  </a:lnTo>
                  <a:lnTo>
                    <a:pt x="4692126" y="5179929"/>
                  </a:lnTo>
                  <a:lnTo>
                    <a:pt x="4688077" y="5177414"/>
                  </a:lnTo>
                  <a:lnTo>
                    <a:pt x="4682078" y="5174855"/>
                  </a:lnTo>
                  <a:lnTo>
                    <a:pt x="4677887" y="5172673"/>
                  </a:lnTo>
                  <a:close/>
                </a:path>
                <a:path w="17299305" h="9711690">
                  <a:moveTo>
                    <a:pt x="7491079" y="6368749"/>
                  </a:moveTo>
                  <a:lnTo>
                    <a:pt x="7486462" y="6367567"/>
                  </a:lnTo>
                  <a:lnTo>
                    <a:pt x="7480177" y="6365674"/>
                  </a:lnTo>
                  <a:lnTo>
                    <a:pt x="7475702" y="6364159"/>
                  </a:lnTo>
                  <a:lnTo>
                    <a:pt x="7470997" y="6366880"/>
                  </a:lnTo>
                  <a:lnTo>
                    <a:pt x="7469815" y="6371497"/>
                  </a:lnTo>
                  <a:lnTo>
                    <a:pt x="7468584" y="6375305"/>
                  </a:lnTo>
                  <a:lnTo>
                    <a:pt x="7470637" y="6379726"/>
                  </a:lnTo>
                  <a:lnTo>
                    <a:pt x="7475637" y="6381859"/>
                  </a:lnTo>
                  <a:lnTo>
                    <a:pt x="7481921" y="6383752"/>
                  </a:lnTo>
                  <a:lnTo>
                    <a:pt x="7486397" y="6385267"/>
                  </a:lnTo>
                  <a:lnTo>
                    <a:pt x="7491102" y="6382547"/>
                  </a:lnTo>
                  <a:lnTo>
                    <a:pt x="7492283" y="6377929"/>
                  </a:lnTo>
                  <a:lnTo>
                    <a:pt x="7493798" y="6373454"/>
                  </a:lnTo>
                  <a:lnTo>
                    <a:pt x="7491079" y="6368749"/>
                  </a:lnTo>
                  <a:close/>
                </a:path>
                <a:path w="17299305" h="9711690">
                  <a:moveTo>
                    <a:pt x="4598119" y="5131556"/>
                  </a:moveTo>
                  <a:lnTo>
                    <a:pt x="4592698" y="5133183"/>
                  </a:lnTo>
                  <a:lnTo>
                    <a:pt x="4590170" y="5138801"/>
                  </a:lnTo>
                  <a:lnTo>
                    <a:pt x="4588810" y="5141373"/>
                  </a:lnTo>
                  <a:lnTo>
                    <a:pt x="4590437" y="5146795"/>
                  </a:lnTo>
                  <a:lnTo>
                    <a:pt x="4594486" y="5149310"/>
                  </a:lnTo>
                  <a:lnTo>
                    <a:pt x="4605151" y="5153859"/>
                  </a:lnTo>
                  <a:lnTo>
                    <a:pt x="4610239" y="5152090"/>
                  </a:lnTo>
                  <a:lnTo>
                    <a:pt x="4612625" y="5146805"/>
                  </a:lnTo>
                  <a:lnTo>
                    <a:pt x="4613985" y="5144233"/>
                  </a:lnTo>
                  <a:lnTo>
                    <a:pt x="4612358" y="5138811"/>
                  </a:lnTo>
                  <a:lnTo>
                    <a:pt x="4608309" y="5136297"/>
                  </a:lnTo>
                  <a:lnTo>
                    <a:pt x="4602310" y="5133738"/>
                  </a:lnTo>
                  <a:lnTo>
                    <a:pt x="4598119" y="5131556"/>
                  </a:lnTo>
                  <a:close/>
                </a:path>
                <a:path w="17299305" h="9711690">
                  <a:moveTo>
                    <a:pt x="4518494" y="5090105"/>
                  </a:moveTo>
                  <a:lnTo>
                    <a:pt x="4513072" y="5091732"/>
                  </a:lnTo>
                  <a:lnTo>
                    <a:pt x="4511224" y="5096065"/>
                  </a:lnTo>
                  <a:lnTo>
                    <a:pt x="4509042" y="5100256"/>
                  </a:lnTo>
                  <a:lnTo>
                    <a:pt x="4510670" y="5105677"/>
                  </a:lnTo>
                  <a:lnTo>
                    <a:pt x="4514718" y="5108192"/>
                  </a:lnTo>
                  <a:lnTo>
                    <a:pt x="4525384" y="5112742"/>
                  </a:lnTo>
                  <a:lnTo>
                    <a:pt x="4530472" y="5110973"/>
                  </a:lnTo>
                  <a:lnTo>
                    <a:pt x="4532178" y="5106973"/>
                  </a:lnTo>
                  <a:lnTo>
                    <a:pt x="4534360" y="5102782"/>
                  </a:lnTo>
                  <a:lnTo>
                    <a:pt x="4532733" y="5097361"/>
                  </a:lnTo>
                  <a:lnTo>
                    <a:pt x="4528684" y="5094846"/>
                  </a:lnTo>
                  <a:lnTo>
                    <a:pt x="4522685" y="5092287"/>
                  </a:lnTo>
                  <a:lnTo>
                    <a:pt x="4518494" y="5090105"/>
                  </a:lnTo>
                  <a:close/>
                </a:path>
                <a:path w="17299305" h="9711690">
                  <a:moveTo>
                    <a:pt x="7577857" y="6391583"/>
                  </a:moveTo>
                  <a:lnTo>
                    <a:pt x="7573240" y="6390401"/>
                  </a:lnTo>
                  <a:lnTo>
                    <a:pt x="7566814" y="6388842"/>
                  </a:lnTo>
                  <a:lnTo>
                    <a:pt x="7562197" y="6387660"/>
                  </a:lnTo>
                  <a:lnTo>
                    <a:pt x="7557490" y="6390380"/>
                  </a:lnTo>
                  <a:lnTo>
                    <a:pt x="7556308" y="6394998"/>
                  </a:lnTo>
                  <a:lnTo>
                    <a:pt x="7554936" y="6399140"/>
                  </a:lnTo>
                  <a:lnTo>
                    <a:pt x="7557131" y="6403228"/>
                  </a:lnTo>
                  <a:lnTo>
                    <a:pt x="7562465" y="6405503"/>
                  </a:lnTo>
                  <a:lnTo>
                    <a:pt x="7568890" y="6407062"/>
                  </a:lnTo>
                  <a:lnTo>
                    <a:pt x="7573508" y="6408243"/>
                  </a:lnTo>
                  <a:lnTo>
                    <a:pt x="7578214" y="6405523"/>
                  </a:lnTo>
                  <a:lnTo>
                    <a:pt x="7580578" y="6396289"/>
                  </a:lnTo>
                  <a:lnTo>
                    <a:pt x="7577857" y="6391583"/>
                  </a:lnTo>
                  <a:close/>
                </a:path>
                <a:path w="17299305" h="9711690">
                  <a:moveTo>
                    <a:pt x="4439203" y="5048797"/>
                  </a:moveTo>
                  <a:lnTo>
                    <a:pt x="4434114" y="5050566"/>
                  </a:lnTo>
                  <a:lnTo>
                    <a:pt x="4429751" y="5058948"/>
                  </a:lnTo>
                  <a:lnTo>
                    <a:pt x="4431378" y="5064369"/>
                  </a:lnTo>
                  <a:lnTo>
                    <a:pt x="4435427" y="5066884"/>
                  </a:lnTo>
                  <a:lnTo>
                    <a:pt x="4446092" y="5071433"/>
                  </a:lnTo>
                  <a:lnTo>
                    <a:pt x="4451180" y="5069664"/>
                  </a:lnTo>
                  <a:lnTo>
                    <a:pt x="4452886" y="5065665"/>
                  </a:lnTo>
                  <a:lnTo>
                    <a:pt x="4455068" y="5061474"/>
                  </a:lnTo>
                  <a:lnTo>
                    <a:pt x="4453441" y="5056052"/>
                  </a:lnTo>
                  <a:lnTo>
                    <a:pt x="4449393" y="5053538"/>
                  </a:lnTo>
                  <a:lnTo>
                    <a:pt x="4443393" y="5050979"/>
                  </a:lnTo>
                  <a:lnTo>
                    <a:pt x="4439203" y="5048797"/>
                  </a:lnTo>
                  <a:close/>
                </a:path>
                <a:path w="17299305" h="9711690">
                  <a:moveTo>
                    <a:pt x="4360243" y="5007630"/>
                  </a:moveTo>
                  <a:lnTo>
                    <a:pt x="4354964" y="5008924"/>
                  </a:lnTo>
                  <a:lnTo>
                    <a:pt x="4352782" y="5013115"/>
                  </a:lnTo>
                  <a:lnTo>
                    <a:pt x="4350267" y="5017163"/>
                  </a:lnTo>
                  <a:lnTo>
                    <a:pt x="4352037" y="5022252"/>
                  </a:lnTo>
                  <a:lnTo>
                    <a:pt x="4355943" y="5025100"/>
                  </a:lnTo>
                  <a:lnTo>
                    <a:pt x="4362609" y="5027944"/>
                  </a:lnTo>
                  <a:lnTo>
                    <a:pt x="4362467" y="5028276"/>
                  </a:lnTo>
                  <a:lnTo>
                    <a:pt x="4366467" y="5029983"/>
                  </a:lnTo>
                  <a:lnTo>
                    <a:pt x="4371222" y="5028071"/>
                  </a:lnTo>
                  <a:lnTo>
                    <a:pt x="4373261" y="5024214"/>
                  </a:lnTo>
                  <a:lnTo>
                    <a:pt x="4375776" y="5020165"/>
                  </a:lnTo>
                  <a:lnTo>
                    <a:pt x="4374007" y="5015077"/>
                  </a:lnTo>
                  <a:lnTo>
                    <a:pt x="4370101" y="5012229"/>
                  </a:lnTo>
                  <a:lnTo>
                    <a:pt x="4364101" y="5009670"/>
                  </a:lnTo>
                  <a:lnTo>
                    <a:pt x="4360243" y="5007630"/>
                  </a:lnTo>
                  <a:close/>
                </a:path>
                <a:path w="17299305" h="9711690">
                  <a:moveTo>
                    <a:pt x="7664778" y="6414084"/>
                  </a:moveTo>
                  <a:lnTo>
                    <a:pt x="7660161" y="6412903"/>
                  </a:lnTo>
                  <a:lnTo>
                    <a:pt x="7653734" y="6411344"/>
                  </a:lnTo>
                  <a:lnTo>
                    <a:pt x="7649117" y="6410161"/>
                  </a:lnTo>
                  <a:lnTo>
                    <a:pt x="7644411" y="6412882"/>
                  </a:lnTo>
                  <a:lnTo>
                    <a:pt x="7643229" y="6417499"/>
                  </a:lnTo>
                  <a:lnTo>
                    <a:pt x="7642190" y="6421783"/>
                  </a:lnTo>
                  <a:lnTo>
                    <a:pt x="7644386" y="6425871"/>
                  </a:lnTo>
                  <a:lnTo>
                    <a:pt x="7649385" y="6428004"/>
                  </a:lnTo>
                  <a:lnTo>
                    <a:pt x="7655812" y="6429564"/>
                  </a:lnTo>
                  <a:lnTo>
                    <a:pt x="7660429" y="6430745"/>
                  </a:lnTo>
                  <a:lnTo>
                    <a:pt x="7665134" y="6428025"/>
                  </a:lnTo>
                  <a:lnTo>
                    <a:pt x="7667497" y="6418790"/>
                  </a:lnTo>
                  <a:lnTo>
                    <a:pt x="7664778" y="6414084"/>
                  </a:lnTo>
                  <a:close/>
                </a:path>
                <a:path w="17299305" h="9711690">
                  <a:moveTo>
                    <a:pt x="4281378" y="4965322"/>
                  </a:moveTo>
                  <a:lnTo>
                    <a:pt x="4275957" y="4966949"/>
                  </a:lnTo>
                  <a:lnTo>
                    <a:pt x="4273775" y="4971140"/>
                  </a:lnTo>
                  <a:lnTo>
                    <a:pt x="4271402" y="4974855"/>
                  </a:lnTo>
                  <a:lnTo>
                    <a:pt x="4273029" y="4980276"/>
                  </a:lnTo>
                  <a:lnTo>
                    <a:pt x="4277220" y="4982458"/>
                  </a:lnTo>
                  <a:lnTo>
                    <a:pt x="4282935" y="4985684"/>
                  </a:lnTo>
                  <a:lnTo>
                    <a:pt x="4287602" y="4987675"/>
                  </a:lnTo>
                  <a:lnTo>
                    <a:pt x="4292214" y="4986097"/>
                  </a:lnTo>
                  <a:lnTo>
                    <a:pt x="4294254" y="4982240"/>
                  </a:lnTo>
                  <a:lnTo>
                    <a:pt x="4296627" y="4978524"/>
                  </a:lnTo>
                  <a:lnTo>
                    <a:pt x="4294999" y="4973103"/>
                  </a:lnTo>
                  <a:lnTo>
                    <a:pt x="4290808" y="4970921"/>
                  </a:lnTo>
                  <a:lnTo>
                    <a:pt x="4285093" y="4967695"/>
                  </a:lnTo>
                  <a:lnTo>
                    <a:pt x="4281378" y="4965322"/>
                  </a:lnTo>
                  <a:close/>
                </a:path>
                <a:path w="17299305" h="9711690">
                  <a:moveTo>
                    <a:pt x="4202179" y="4922872"/>
                  </a:moveTo>
                  <a:lnTo>
                    <a:pt x="4196900" y="4924165"/>
                  </a:lnTo>
                  <a:lnTo>
                    <a:pt x="4192536" y="4932546"/>
                  </a:lnTo>
                  <a:lnTo>
                    <a:pt x="4193830" y="4937825"/>
                  </a:lnTo>
                  <a:lnTo>
                    <a:pt x="4198021" y="4940007"/>
                  </a:lnTo>
                  <a:lnTo>
                    <a:pt x="4203737" y="4943233"/>
                  </a:lnTo>
                  <a:lnTo>
                    <a:pt x="4208736" y="4945366"/>
                  </a:lnTo>
                  <a:lnTo>
                    <a:pt x="4213348" y="4943788"/>
                  </a:lnTo>
                  <a:lnTo>
                    <a:pt x="4215387" y="4939930"/>
                  </a:lnTo>
                  <a:lnTo>
                    <a:pt x="4217569" y="4935740"/>
                  </a:lnTo>
                  <a:lnTo>
                    <a:pt x="4216276" y="4930461"/>
                  </a:lnTo>
                  <a:lnTo>
                    <a:pt x="4212085" y="4928279"/>
                  </a:lnTo>
                  <a:lnTo>
                    <a:pt x="4206370" y="4925054"/>
                  </a:lnTo>
                  <a:lnTo>
                    <a:pt x="4202179" y="4922872"/>
                  </a:lnTo>
                  <a:close/>
                </a:path>
                <a:path w="17299305" h="9711690">
                  <a:moveTo>
                    <a:pt x="7751316" y="6435635"/>
                  </a:moveTo>
                  <a:lnTo>
                    <a:pt x="7746698" y="6434453"/>
                  </a:lnTo>
                  <a:lnTo>
                    <a:pt x="7740273" y="6432893"/>
                  </a:lnTo>
                  <a:lnTo>
                    <a:pt x="7735655" y="6431712"/>
                  </a:lnTo>
                  <a:lnTo>
                    <a:pt x="7731283" y="6434574"/>
                  </a:lnTo>
                  <a:lnTo>
                    <a:pt x="7730101" y="6439191"/>
                  </a:lnTo>
                  <a:lnTo>
                    <a:pt x="7729062" y="6443476"/>
                  </a:lnTo>
                  <a:lnTo>
                    <a:pt x="7731256" y="6447563"/>
                  </a:lnTo>
                  <a:lnTo>
                    <a:pt x="7734923" y="6449127"/>
                  </a:lnTo>
                  <a:lnTo>
                    <a:pt x="7735065" y="6448793"/>
                  </a:lnTo>
                  <a:lnTo>
                    <a:pt x="7736399" y="6449362"/>
                  </a:lnTo>
                  <a:lnTo>
                    <a:pt x="7742824" y="6450922"/>
                  </a:lnTo>
                  <a:lnTo>
                    <a:pt x="7747442" y="6452103"/>
                  </a:lnTo>
                  <a:lnTo>
                    <a:pt x="7751814" y="6449241"/>
                  </a:lnTo>
                  <a:lnTo>
                    <a:pt x="7754178" y="6440007"/>
                  </a:lnTo>
                  <a:lnTo>
                    <a:pt x="7751316" y="6435635"/>
                  </a:lnTo>
                  <a:close/>
                </a:path>
                <a:path w="17299305" h="9711690">
                  <a:moveTo>
                    <a:pt x="4123456" y="4880230"/>
                  </a:moveTo>
                  <a:lnTo>
                    <a:pt x="4118177" y="4881523"/>
                  </a:lnTo>
                  <a:lnTo>
                    <a:pt x="4113814" y="4889905"/>
                  </a:lnTo>
                  <a:lnTo>
                    <a:pt x="4115107" y="4895184"/>
                  </a:lnTo>
                  <a:lnTo>
                    <a:pt x="4119298" y="4897366"/>
                  </a:lnTo>
                  <a:lnTo>
                    <a:pt x="4125013" y="4900592"/>
                  </a:lnTo>
                  <a:lnTo>
                    <a:pt x="4130012" y="4902724"/>
                  </a:lnTo>
                  <a:lnTo>
                    <a:pt x="4134626" y="4901146"/>
                  </a:lnTo>
                  <a:lnTo>
                    <a:pt x="4136665" y="4897289"/>
                  </a:lnTo>
                  <a:lnTo>
                    <a:pt x="4138846" y="4893098"/>
                  </a:lnTo>
                  <a:lnTo>
                    <a:pt x="4137553" y="4887819"/>
                  </a:lnTo>
                  <a:lnTo>
                    <a:pt x="4133362" y="4885637"/>
                  </a:lnTo>
                  <a:lnTo>
                    <a:pt x="4127646" y="4882411"/>
                  </a:lnTo>
                  <a:lnTo>
                    <a:pt x="4123456" y="4880230"/>
                  </a:lnTo>
                  <a:close/>
                </a:path>
                <a:path w="17299305" h="9711690">
                  <a:moveTo>
                    <a:pt x="7837948" y="6456043"/>
                  </a:moveTo>
                  <a:lnTo>
                    <a:pt x="7833331" y="6454861"/>
                  </a:lnTo>
                  <a:lnTo>
                    <a:pt x="7827237" y="6453444"/>
                  </a:lnTo>
                  <a:lnTo>
                    <a:pt x="7822620" y="6452262"/>
                  </a:lnTo>
                  <a:lnTo>
                    <a:pt x="7818247" y="6455124"/>
                  </a:lnTo>
                  <a:lnTo>
                    <a:pt x="7817066" y="6459741"/>
                  </a:lnTo>
                  <a:lnTo>
                    <a:pt x="7816169" y="6463692"/>
                  </a:lnTo>
                  <a:lnTo>
                    <a:pt x="7818364" y="6467780"/>
                  </a:lnTo>
                  <a:lnTo>
                    <a:pt x="7823031" y="6469771"/>
                  </a:lnTo>
                  <a:lnTo>
                    <a:pt x="7829456" y="6471330"/>
                  </a:lnTo>
                  <a:lnTo>
                    <a:pt x="7834074" y="6472512"/>
                  </a:lnTo>
                  <a:lnTo>
                    <a:pt x="7838446" y="6469650"/>
                  </a:lnTo>
                  <a:lnTo>
                    <a:pt x="7840810" y="6460415"/>
                  </a:lnTo>
                  <a:lnTo>
                    <a:pt x="7837948" y="6456043"/>
                  </a:lnTo>
                  <a:close/>
                </a:path>
                <a:path w="17299305" h="9711690">
                  <a:moveTo>
                    <a:pt x="4044875" y="4837255"/>
                  </a:moveTo>
                  <a:lnTo>
                    <a:pt x="4039595" y="4838548"/>
                  </a:lnTo>
                  <a:lnTo>
                    <a:pt x="4035232" y="4846930"/>
                  </a:lnTo>
                  <a:lnTo>
                    <a:pt x="4036526" y="4852210"/>
                  </a:lnTo>
                  <a:lnTo>
                    <a:pt x="4040717" y="4854392"/>
                  </a:lnTo>
                  <a:lnTo>
                    <a:pt x="4046432" y="4857617"/>
                  </a:lnTo>
                  <a:lnTo>
                    <a:pt x="4051431" y="4859749"/>
                  </a:lnTo>
                  <a:lnTo>
                    <a:pt x="4056045" y="4858172"/>
                  </a:lnTo>
                  <a:lnTo>
                    <a:pt x="4058084" y="4854314"/>
                  </a:lnTo>
                  <a:lnTo>
                    <a:pt x="4060266" y="4850123"/>
                  </a:lnTo>
                  <a:lnTo>
                    <a:pt x="4058971" y="4844843"/>
                  </a:lnTo>
                  <a:lnTo>
                    <a:pt x="4054781" y="4842662"/>
                  </a:lnTo>
                  <a:lnTo>
                    <a:pt x="4049065" y="4839436"/>
                  </a:lnTo>
                  <a:lnTo>
                    <a:pt x="4044875" y="4837255"/>
                  </a:lnTo>
                  <a:close/>
                </a:path>
                <a:path w="17299305" h="9711690">
                  <a:moveTo>
                    <a:pt x="3966103" y="4793805"/>
                  </a:moveTo>
                  <a:lnTo>
                    <a:pt x="3960824" y="4795098"/>
                  </a:lnTo>
                  <a:lnTo>
                    <a:pt x="3956460" y="4803480"/>
                  </a:lnTo>
                  <a:lnTo>
                    <a:pt x="3957754" y="4808759"/>
                  </a:lnTo>
                  <a:lnTo>
                    <a:pt x="3961944" y="4810941"/>
                  </a:lnTo>
                  <a:lnTo>
                    <a:pt x="3967660" y="4814166"/>
                  </a:lnTo>
                  <a:lnTo>
                    <a:pt x="3972659" y="4816299"/>
                  </a:lnTo>
                  <a:lnTo>
                    <a:pt x="3977273" y="4814721"/>
                  </a:lnTo>
                  <a:lnTo>
                    <a:pt x="3979311" y="4810864"/>
                  </a:lnTo>
                  <a:lnTo>
                    <a:pt x="3981493" y="4806673"/>
                  </a:lnTo>
                  <a:lnTo>
                    <a:pt x="3980199" y="4801393"/>
                  </a:lnTo>
                  <a:lnTo>
                    <a:pt x="3976009" y="4799211"/>
                  </a:lnTo>
                  <a:lnTo>
                    <a:pt x="3970293" y="4795986"/>
                  </a:lnTo>
                  <a:lnTo>
                    <a:pt x="3966103" y="4793805"/>
                  </a:lnTo>
                  <a:close/>
                </a:path>
                <a:path w="17299305" h="9711690">
                  <a:moveTo>
                    <a:pt x="7925481" y="6475260"/>
                  </a:moveTo>
                  <a:lnTo>
                    <a:pt x="7920864" y="6474078"/>
                  </a:lnTo>
                  <a:lnTo>
                    <a:pt x="7914771" y="6472660"/>
                  </a:lnTo>
                  <a:lnTo>
                    <a:pt x="7910011" y="6471812"/>
                  </a:lnTo>
                  <a:lnTo>
                    <a:pt x="7905639" y="6474674"/>
                  </a:lnTo>
                  <a:lnTo>
                    <a:pt x="7904457" y="6479292"/>
                  </a:lnTo>
                  <a:lnTo>
                    <a:pt x="7903559" y="6483242"/>
                  </a:lnTo>
                  <a:lnTo>
                    <a:pt x="7905756" y="6487331"/>
                  </a:lnTo>
                  <a:lnTo>
                    <a:pt x="7911088" y="6489605"/>
                  </a:lnTo>
                  <a:lnTo>
                    <a:pt x="7917181" y="6491023"/>
                  </a:lnTo>
                  <a:lnTo>
                    <a:pt x="7921940" y="6491871"/>
                  </a:lnTo>
                  <a:lnTo>
                    <a:pt x="7926313" y="6489009"/>
                  </a:lnTo>
                  <a:lnTo>
                    <a:pt x="7927495" y="6484392"/>
                  </a:lnTo>
                  <a:lnTo>
                    <a:pt x="7928343" y="6479632"/>
                  </a:lnTo>
                  <a:lnTo>
                    <a:pt x="7925481" y="6475260"/>
                  </a:lnTo>
                  <a:close/>
                </a:path>
                <a:path w="17299305" h="9711690">
                  <a:moveTo>
                    <a:pt x="3887472" y="4750021"/>
                  </a:moveTo>
                  <a:lnTo>
                    <a:pt x="3882194" y="4751315"/>
                  </a:lnTo>
                  <a:lnTo>
                    <a:pt x="3877831" y="4759696"/>
                  </a:lnTo>
                  <a:lnTo>
                    <a:pt x="3879124" y="4764975"/>
                  </a:lnTo>
                  <a:lnTo>
                    <a:pt x="3883315" y="4767157"/>
                  </a:lnTo>
                  <a:lnTo>
                    <a:pt x="3889030" y="4770383"/>
                  </a:lnTo>
                  <a:lnTo>
                    <a:pt x="3894029" y="4772515"/>
                  </a:lnTo>
                  <a:lnTo>
                    <a:pt x="3898642" y="4770937"/>
                  </a:lnTo>
                  <a:lnTo>
                    <a:pt x="3900682" y="4767080"/>
                  </a:lnTo>
                  <a:lnTo>
                    <a:pt x="3902863" y="4762889"/>
                  </a:lnTo>
                  <a:lnTo>
                    <a:pt x="3901569" y="4757609"/>
                  </a:lnTo>
                  <a:lnTo>
                    <a:pt x="3897378" y="4755427"/>
                  </a:lnTo>
                  <a:lnTo>
                    <a:pt x="3891664" y="4752202"/>
                  </a:lnTo>
                  <a:lnTo>
                    <a:pt x="3887472" y="4750021"/>
                  </a:lnTo>
                  <a:close/>
                </a:path>
                <a:path w="17299305" h="9711690">
                  <a:moveTo>
                    <a:pt x="3809652" y="4706188"/>
                  </a:moveTo>
                  <a:lnTo>
                    <a:pt x="3804372" y="4707482"/>
                  </a:lnTo>
                  <a:lnTo>
                    <a:pt x="3800009" y="4715863"/>
                  </a:lnTo>
                  <a:lnTo>
                    <a:pt x="3801302" y="4721142"/>
                  </a:lnTo>
                  <a:lnTo>
                    <a:pt x="3805493" y="4723324"/>
                  </a:lnTo>
                  <a:lnTo>
                    <a:pt x="3811208" y="4726549"/>
                  </a:lnTo>
                  <a:lnTo>
                    <a:pt x="3815875" y="4728540"/>
                  </a:lnTo>
                  <a:lnTo>
                    <a:pt x="3820821" y="4727104"/>
                  </a:lnTo>
                  <a:lnTo>
                    <a:pt x="3822860" y="4723247"/>
                  </a:lnTo>
                  <a:lnTo>
                    <a:pt x="3825042" y="4719056"/>
                  </a:lnTo>
                  <a:lnTo>
                    <a:pt x="3823748" y="4713777"/>
                  </a:lnTo>
                  <a:lnTo>
                    <a:pt x="3819558" y="4711595"/>
                  </a:lnTo>
                  <a:lnTo>
                    <a:pt x="3813842" y="4708370"/>
                  </a:lnTo>
                  <a:lnTo>
                    <a:pt x="3809652" y="4706188"/>
                  </a:lnTo>
                  <a:close/>
                </a:path>
                <a:path w="17299305" h="9711690">
                  <a:moveTo>
                    <a:pt x="8013391" y="6492668"/>
                  </a:moveTo>
                  <a:lnTo>
                    <a:pt x="8002398" y="6490736"/>
                  </a:lnTo>
                  <a:lnTo>
                    <a:pt x="7997971" y="6490030"/>
                  </a:lnTo>
                  <a:lnTo>
                    <a:pt x="7993266" y="6492750"/>
                  </a:lnTo>
                  <a:lnTo>
                    <a:pt x="7992483" y="6497143"/>
                  </a:lnTo>
                  <a:lnTo>
                    <a:pt x="7992417" y="6497509"/>
                  </a:lnTo>
                  <a:lnTo>
                    <a:pt x="7991520" y="6501460"/>
                  </a:lnTo>
                  <a:lnTo>
                    <a:pt x="7993716" y="6505547"/>
                  </a:lnTo>
                  <a:lnTo>
                    <a:pt x="7997382" y="6507111"/>
                  </a:lnTo>
                  <a:lnTo>
                    <a:pt x="7997524" y="6506779"/>
                  </a:lnTo>
                  <a:lnTo>
                    <a:pt x="7999191" y="6507490"/>
                  </a:lnTo>
                  <a:lnTo>
                    <a:pt x="8005425" y="6508573"/>
                  </a:lnTo>
                  <a:lnTo>
                    <a:pt x="8009852" y="6509280"/>
                  </a:lnTo>
                  <a:lnTo>
                    <a:pt x="8014557" y="6506559"/>
                  </a:lnTo>
                  <a:lnTo>
                    <a:pt x="8015340" y="6502166"/>
                  </a:lnTo>
                  <a:lnTo>
                    <a:pt x="8016053" y="6497742"/>
                  </a:lnTo>
                  <a:lnTo>
                    <a:pt x="8016112" y="6497374"/>
                  </a:lnTo>
                  <a:lnTo>
                    <a:pt x="8013391" y="6492668"/>
                  </a:lnTo>
                  <a:close/>
                </a:path>
                <a:path w="17299305" h="9711690">
                  <a:moveTo>
                    <a:pt x="3731639" y="4661879"/>
                  </a:moveTo>
                  <a:lnTo>
                    <a:pt x="3726694" y="4663316"/>
                  </a:lnTo>
                  <a:lnTo>
                    <a:pt x="3724178" y="4667364"/>
                  </a:lnTo>
                  <a:lnTo>
                    <a:pt x="3721997" y="4671555"/>
                  </a:lnTo>
                  <a:lnTo>
                    <a:pt x="3723433" y="4676501"/>
                  </a:lnTo>
                  <a:lnTo>
                    <a:pt x="3727481" y="4679015"/>
                  </a:lnTo>
                  <a:lnTo>
                    <a:pt x="3733196" y="4682241"/>
                  </a:lnTo>
                  <a:lnTo>
                    <a:pt x="3737862" y="4684232"/>
                  </a:lnTo>
                  <a:lnTo>
                    <a:pt x="3742808" y="4682797"/>
                  </a:lnTo>
                  <a:lnTo>
                    <a:pt x="3744848" y="4678939"/>
                  </a:lnTo>
                  <a:lnTo>
                    <a:pt x="3747030" y="4674748"/>
                  </a:lnTo>
                  <a:lnTo>
                    <a:pt x="3745594" y="4669802"/>
                  </a:lnTo>
                  <a:lnTo>
                    <a:pt x="3741545" y="4667287"/>
                  </a:lnTo>
                  <a:lnTo>
                    <a:pt x="3735830" y="4664061"/>
                  </a:lnTo>
                  <a:lnTo>
                    <a:pt x="3731639" y="4661879"/>
                  </a:lnTo>
                  <a:close/>
                </a:path>
                <a:path w="17299305" h="9711690">
                  <a:moveTo>
                    <a:pt x="3653911" y="4616905"/>
                  </a:moveTo>
                  <a:lnTo>
                    <a:pt x="3648965" y="4618340"/>
                  </a:lnTo>
                  <a:lnTo>
                    <a:pt x="3646450" y="4622389"/>
                  </a:lnTo>
                  <a:lnTo>
                    <a:pt x="3644269" y="4626580"/>
                  </a:lnTo>
                  <a:lnTo>
                    <a:pt x="3645705" y="4631527"/>
                  </a:lnTo>
                  <a:lnTo>
                    <a:pt x="3649753" y="4634041"/>
                  </a:lnTo>
                  <a:lnTo>
                    <a:pt x="3655468" y="4637267"/>
                  </a:lnTo>
                  <a:lnTo>
                    <a:pt x="3656468" y="4637693"/>
                  </a:lnTo>
                  <a:lnTo>
                    <a:pt x="3656326" y="4638027"/>
                  </a:lnTo>
                  <a:lnTo>
                    <a:pt x="3659992" y="4639591"/>
                  </a:lnTo>
                  <a:lnTo>
                    <a:pt x="3664938" y="4638155"/>
                  </a:lnTo>
                  <a:lnTo>
                    <a:pt x="3666978" y="4634297"/>
                  </a:lnTo>
                  <a:lnTo>
                    <a:pt x="3669160" y="4630107"/>
                  </a:lnTo>
                  <a:lnTo>
                    <a:pt x="3667723" y="4625160"/>
                  </a:lnTo>
                  <a:lnTo>
                    <a:pt x="3663674" y="4622645"/>
                  </a:lnTo>
                  <a:lnTo>
                    <a:pt x="3657960" y="4619419"/>
                  </a:lnTo>
                  <a:lnTo>
                    <a:pt x="3653911" y="4616905"/>
                  </a:lnTo>
                  <a:close/>
                </a:path>
                <a:path w="17299305" h="9711690">
                  <a:moveTo>
                    <a:pt x="8101161" y="6510410"/>
                  </a:moveTo>
                  <a:lnTo>
                    <a:pt x="8085407" y="6507629"/>
                  </a:lnTo>
                  <a:lnTo>
                    <a:pt x="8081035" y="6510491"/>
                  </a:lnTo>
                  <a:lnTo>
                    <a:pt x="8080251" y="6514884"/>
                  </a:lnTo>
                  <a:lnTo>
                    <a:pt x="8080186" y="6515251"/>
                  </a:lnTo>
                  <a:lnTo>
                    <a:pt x="8079289" y="6519202"/>
                  </a:lnTo>
                  <a:lnTo>
                    <a:pt x="8081627" y="6522956"/>
                  </a:lnTo>
                  <a:lnTo>
                    <a:pt x="8086960" y="6525231"/>
                  </a:lnTo>
                  <a:lnTo>
                    <a:pt x="8097954" y="6527164"/>
                  </a:lnTo>
                  <a:lnTo>
                    <a:pt x="8102327" y="6524301"/>
                  </a:lnTo>
                  <a:lnTo>
                    <a:pt x="8104023" y="6514782"/>
                  </a:lnTo>
                  <a:lnTo>
                    <a:pt x="8101161" y="6510410"/>
                  </a:lnTo>
                  <a:close/>
                </a:path>
                <a:path w="17299305" h="9711690">
                  <a:moveTo>
                    <a:pt x="3576850" y="4572214"/>
                  </a:moveTo>
                  <a:lnTo>
                    <a:pt x="3571903" y="4573650"/>
                  </a:lnTo>
                  <a:lnTo>
                    <a:pt x="3566874" y="4581747"/>
                  </a:lnTo>
                  <a:lnTo>
                    <a:pt x="3568310" y="4586694"/>
                  </a:lnTo>
                  <a:lnTo>
                    <a:pt x="3572358" y="4589209"/>
                  </a:lnTo>
                  <a:lnTo>
                    <a:pt x="3578074" y="4592434"/>
                  </a:lnTo>
                  <a:lnTo>
                    <a:pt x="3579073" y="4592860"/>
                  </a:lnTo>
                  <a:lnTo>
                    <a:pt x="3578931" y="4593194"/>
                  </a:lnTo>
                  <a:lnTo>
                    <a:pt x="3582597" y="4594758"/>
                  </a:lnTo>
                  <a:lnTo>
                    <a:pt x="3587210" y="4593180"/>
                  </a:lnTo>
                  <a:lnTo>
                    <a:pt x="3589583" y="4589464"/>
                  </a:lnTo>
                  <a:lnTo>
                    <a:pt x="3592098" y="4585416"/>
                  </a:lnTo>
                  <a:lnTo>
                    <a:pt x="3590662" y="4580470"/>
                  </a:lnTo>
                  <a:lnTo>
                    <a:pt x="3586613" y="4577955"/>
                  </a:lnTo>
                  <a:lnTo>
                    <a:pt x="3580898" y="4574729"/>
                  </a:lnTo>
                  <a:lnTo>
                    <a:pt x="3576850" y="4572214"/>
                  </a:lnTo>
                  <a:close/>
                </a:path>
                <a:path w="17299305" h="9711690">
                  <a:moveTo>
                    <a:pt x="8189308" y="6526342"/>
                  </a:moveTo>
                  <a:lnTo>
                    <a:pt x="8167769" y="6535276"/>
                  </a:lnTo>
                  <a:lnTo>
                    <a:pt x="8169774" y="6538889"/>
                  </a:lnTo>
                  <a:lnTo>
                    <a:pt x="8175106" y="6541164"/>
                  </a:lnTo>
                  <a:lnTo>
                    <a:pt x="8186101" y="6543096"/>
                  </a:lnTo>
                  <a:lnTo>
                    <a:pt x="8190473" y="6540234"/>
                  </a:lnTo>
                  <a:lnTo>
                    <a:pt x="8192170" y="6530715"/>
                  </a:lnTo>
                  <a:lnTo>
                    <a:pt x="8189308" y="6526342"/>
                  </a:lnTo>
                  <a:close/>
                </a:path>
                <a:path w="17299305" h="9711690">
                  <a:moveTo>
                    <a:pt x="3499740" y="4526715"/>
                  </a:moveTo>
                  <a:lnTo>
                    <a:pt x="3494460" y="4528009"/>
                  </a:lnTo>
                  <a:lnTo>
                    <a:pt x="3491945" y="4532057"/>
                  </a:lnTo>
                  <a:lnTo>
                    <a:pt x="3489572" y="4535773"/>
                  </a:lnTo>
                  <a:lnTo>
                    <a:pt x="3490866" y="4541052"/>
                  </a:lnTo>
                  <a:lnTo>
                    <a:pt x="3494915" y="4543567"/>
                  </a:lnTo>
                  <a:lnTo>
                    <a:pt x="3500630" y="4546793"/>
                  </a:lnTo>
                  <a:lnTo>
                    <a:pt x="3505296" y="4548783"/>
                  </a:lnTo>
                  <a:lnTo>
                    <a:pt x="3509767" y="4547539"/>
                  </a:lnTo>
                  <a:lnTo>
                    <a:pt x="3514512" y="4540108"/>
                  </a:lnTo>
                  <a:lnTo>
                    <a:pt x="3513219" y="4534828"/>
                  </a:lnTo>
                  <a:lnTo>
                    <a:pt x="3509170" y="4532313"/>
                  </a:lnTo>
                  <a:lnTo>
                    <a:pt x="3503455" y="4529088"/>
                  </a:lnTo>
                  <a:lnTo>
                    <a:pt x="3499740" y="4526715"/>
                  </a:lnTo>
                  <a:close/>
                </a:path>
                <a:path w="17299305" h="9711690">
                  <a:moveTo>
                    <a:pt x="3422914" y="4480549"/>
                  </a:moveTo>
                  <a:lnTo>
                    <a:pt x="3417634" y="4481843"/>
                  </a:lnTo>
                  <a:lnTo>
                    <a:pt x="3412605" y="4489940"/>
                  </a:lnTo>
                  <a:lnTo>
                    <a:pt x="3413898" y="4495219"/>
                  </a:lnTo>
                  <a:lnTo>
                    <a:pt x="3417946" y="4497734"/>
                  </a:lnTo>
                  <a:lnTo>
                    <a:pt x="3423661" y="4500960"/>
                  </a:lnTo>
                  <a:lnTo>
                    <a:pt x="3424661" y="4501386"/>
                  </a:lnTo>
                  <a:lnTo>
                    <a:pt x="3425137" y="4501195"/>
                  </a:lnTo>
                  <a:lnTo>
                    <a:pt x="3428804" y="4502759"/>
                  </a:lnTo>
                  <a:lnTo>
                    <a:pt x="3433274" y="4501515"/>
                  </a:lnTo>
                  <a:lnTo>
                    <a:pt x="3438020" y="4494084"/>
                  </a:lnTo>
                  <a:lnTo>
                    <a:pt x="3436726" y="4488805"/>
                  </a:lnTo>
                  <a:lnTo>
                    <a:pt x="3432677" y="4486290"/>
                  </a:lnTo>
                  <a:lnTo>
                    <a:pt x="3426962" y="4483064"/>
                  </a:lnTo>
                  <a:lnTo>
                    <a:pt x="3422914" y="4480549"/>
                  </a:lnTo>
                  <a:close/>
                </a:path>
                <a:path w="17299305" h="9711690">
                  <a:moveTo>
                    <a:pt x="8277356" y="6540657"/>
                  </a:moveTo>
                  <a:lnTo>
                    <a:pt x="8266362" y="6538726"/>
                  </a:lnTo>
                  <a:lnTo>
                    <a:pt x="8261793" y="6538353"/>
                  </a:lnTo>
                  <a:lnTo>
                    <a:pt x="8257420" y="6541214"/>
                  </a:lnTo>
                  <a:lnTo>
                    <a:pt x="8256572" y="6545974"/>
                  </a:lnTo>
                  <a:lnTo>
                    <a:pt x="8256008" y="6550067"/>
                  </a:lnTo>
                  <a:lnTo>
                    <a:pt x="8258013" y="6553680"/>
                  </a:lnTo>
                  <a:lnTo>
                    <a:pt x="8261680" y="6555244"/>
                  </a:lnTo>
                  <a:lnTo>
                    <a:pt x="8261822" y="6554911"/>
                  </a:lnTo>
                  <a:lnTo>
                    <a:pt x="8263821" y="6555764"/>
                  </a:lnTo>
                  <a:lnTo>
                    <a:pt x="8270055" y="6556848"/>
                  </a:lnTo>
                  <a:lnTo>
                    <a:pt x="8274624" y="6557220"/>
                  </a:lnTo>
                  <a:lnTo>
                    <a:pt x="8279472" y="6554167"/>
                  </a:lnTo>
                  <a:lnTo>
                    <a:pt x="8280218" y="6545030"/>
                  </a:lnTo>
                  <a:lnTo>
                    <a:pt x="8277356" y="6540657"/>
                  </a:lnTo>
                  <a:close/>
                </a:path>
                <a:path w="17299305" h="9711690">
                  <a:moveTo>
                    <a:pt x="3346229" y="4434050"/>
                  </a:moveTo>
                  <a:lnTo>
                    <a:pt x="3340950" y="4435344"/>
                  </a:lnTo>
                  <a:lnTo>
                    <a:pt x="3335921" y="4443441"/>
                  </a:lnTo>
                  <a:lnTo>
                    <a:pt x="3337214" y="4448721"/>
                  </a:lnTo>
                  <a:lnTo>
                    <a:pt x="3341263" y="4451235"/>
                  </a:lnTo>
                  <a:lnTo>
                    <a:pt x="3346836" y="4454794"/>
                  </a:lnTo>
                  <a:lnTo>
                    <a:pt x="3351836" y="4456927"/>
                  </a:lnTo>
                  <a:lnTo>
                    <a:pt x="3356306" y="4455682"/>
                  </a:lnTo>
                  <a:lnTo>
                    <a:pt x="3358679" y="4451967"/>
                  </a:lnTo>
                  <a:lnTo>
                    <a:pt x="3361193" y="4447918"/>
                  </a:lnTo>
                  <a:lnTo>
                    <a:pt x="3359900" y="4442639"/>
                  </a:lnTo>
                  <a:lnTo>
                    <a:pt x="3355852" y="4440124"/>
                  </a:lnTo>
                  <a:lnTo>
                    <a:pt x="3350278" y="4436565"/>
                  </a:lnTo>
                  <a:lnTo>
                    <a:pt x="3346229" y="4434050"/>
                  </a:lnTo>
                  <a:close/>
                </a:path>
                <a:path w="17299305" h="9711690">
                  <a:moveTo>
                    <a:pt x="3269546" y="4387551"/>
                  </a:moveTo>
                  <a:lnTo>
                    <a:pt x="3264266" y="4388844"/>
                  </a:lnTo>
                  <a:lnTo>
                    <a:pt x="3259237" y="4396942"/>
                  </a:lnTo>
                  <a:lnTo>
                    <a:pt x="3260531" y="4402221"/>
                  </a:lnTo>
                  <a:lnTo>
                    <a:pt x="3264579" y="4404736"/>
                  </a:lnTo>
                  <a:lnTo>
                    <a:pt x="3270152" y="4408295"/>
                  </a:lnTo>
                  <a:lnTo>
                    <a:pt x="3275152" y="4410428"/>
                  </a:lnTo>
                  <a:lnTo>
                    <a:pt x="3279622" y="4409183"/>
                  </a:lnTo>
                  <a:lnTo>
                    <a:pt x="3281994" y="4405467"/>
                  </a:lnTo>
                  <a:lnTo>
                    <a:pt x="3284509" y="4401419"/>
                  </a:lnTo>
                  <a:lnTo>
                    <a:pt x="3283216" y="4396140"/>
                  </a:lnTo>
                  <a:lnTo>
                    <a:pt x="3279168" y="4393625"/>
                  </a:lnTo>
                  <a:lnTo>
                    <a:pt x="3273595" y="4390066"/>
                  </a:lnTo>
                  <a:lnTo>
                    <a:pt x="3269546" y="4387551"/>
                  </a:lnTo>
                  <a:close/>
                </a:path>
                <a:path w="17299305" h="9711690">
                  <a:moveTo>
                    <a:pt x="8366308" y="6553782"/>
                  </a:moveTo>
                  <a:lnTo>
                    <a:pt x="8361548" y="6552934"/>
                  </a:lnTo>
                  <a:lnTo>
                    <a:pt x="8355170" y="6552183"/>
                  </a:lnTo>
                  <a:lnTo>
                    <a:pt x="8350269" y="6551668"/>
                  </a:lnTo>
                  <a:lnTo>
                    <a:pt x="8346229" y="6554672"/>
                  </a:lnTo>
                  <a:lnTo>
                    <a:pt x="8345381" y="6559432"/>
                  </a:lnTo>
                  <a:lnTo>
                    <a:pt x="8344816" y="6563525"/>
                  </a:lnTo>
                  <a:lnTo>
                    <a:pt x="8347155" y="6567280"/>
                  </a:lnTo>
                  <a:lnTo>
                    <a:pt x="8350488" y="6568702"/>
                  </a:lnTo>
                  <a:lnTo>
                    <a:pt x="8350630" y="6568368"/>
                  </a:lnTo>
                  <a:lnTo>
                    <a:pt x="8352630" y="6569221"/>
                  </a:lnTo>
                  <a:lnTo>
                    <a:pt x="8359007" y="6569972"/>
                  </a:lnTo>
                  <a:lnTo>
                    <a:pt x="8363909" y="6570487"/>
                  </a:lnTo>
                  <a:lnTo>
                    <a:pt x="8367947" y="6567482"/>
                  </a:lnTo>
                  <a:lnTo>
                    <a:pt x="8368796" y="6562723"/>
                  </a:lnTo>
                  <a:lnTo>
                    <a:pt x="8369271" y="6558198"/>
                  </a:lnTo>
                  <a:lnTo>
                    <a:pt x="8369311" y="6557821"/>
                  </a:lnTo>
                  <a:lnTo>
                    <a:pt x="8366308" y="6553782"/>
                  </a:lnTo>
                  <a:close/>
                </a:path>
                <a:path w="17299305" h="9711690">
                  <a:moveTo>
                    <a:pt x="3193146" y="4340385"/>
                  </a:moveTo>
                  <a:lnTo>
                    <a:pt x="3187868" y="4341679"/>
                  </a:lnTo>
                  <a:lnTo>
                    <a:pt x="3182838" y="4349776"/>
                  </a:lnTo>
                  <a:lnTo>
                    <a:pt x="3184131" y="4355055"/>
                  </a:lnTo>
                  <a:lnTo>
                    <a:pt x="3188179" y="4357570"/>
                  </a:lnTo>
                  <a:lnTo>
                    <a:pt x="3193752" y="4361129"/>
                  </a:lnTo>
                  <a:lnTo>
                    <a:pt x="3198752" y="4363262"/>
                  </a:lnTo>
                  <a:lnTo>
                    <a:pt x="3203223" y="4362017"/>
                  </a:lnTo>
                  <a:lnTo>
                    <a:pt x="3205595" y="4358302"/>
                  </a:lnTo>
                  <a:lnTo>
                    <a:pt x="3208110" y="4354253"/>
                  </a:lnTo>
                  <a:lnTo>
                    <a:pt x="3206817" y="4348974"/>
                  </a:lnTo>
                  <a:lnTo>
                    <a:pt x="3202768" y="4346459"/>
                  </a:lnTo>
                  <a:lnTo>
                    <a:pt x="3197195" y="4342900"/>
                  </a:lnTo>
                  <a:lnTo>
                    <a:pt x="3193146" y="4340385"/>
                  </a:lnTo>
                  <a:close/>
                </a:path>
                <a:path w="17299305" h="9711690">
                  <a:moveTo>
                    <a:pt x="3116889" y="4292886"/>
                  </a:moveTo>
                  <a:lnTo>
                    <a:pt x="3111610" y="4294179"/>
                  </a:lnTo>
                  <a:lnTo>
                    <a:pt x="3106580" y="4302276"/>
                  </a:lnTo>
                  <a:lnTo>
                    <a:pt x="3107874" y="4307556"/>
                  </a:lnTo>
                  <a:lnTo>
                    <a:pt x="3111923" y="4310071"/>
                  </a:lnTo>
                  <a:lnTo>
                    <a:pt x="3117496" y="4313630"/>
                  </a:lnTo>
                  <a:lnTo>
                    <a:pt x="3122495" y="4315763"/>
                  </a:lnTo>
                  <a:lnTo>
                    <a:pt x="3126965" y="4314518"/>
                  </a:lnTo>
                  <a:lnTo>
                    <a:pt x="3129338" y="4310803"/>
                  </a:lnTo>
                  <a:lnTo>
                    <a:pt x="3131853" y="4306754"/>
                  </a:lnTo>
                  <a:lnTo>
                    <a:pt x="3130560" y="4301475"/>
                  </a:lnTo>
                  <a:lnTo>
                    <a:pt x="3126511" y="4298960"/>
                  </a:lnTo>
                  <a:lnTo>
                    <a:pt x="3120938" y="4295400"/>
                  </a:lnTo>
                  <a:lnTo>
                    <a:pt x="3116889" y="4292886"/>
                  </a:lnTo>
                  <a:close/>
                </a:path>
                <a:path w="17299305" h="9711690">
                  <a:moveTo>
                    <a:pt x="8453925" y="6566338"/>
                  </a:moveTo>
                  <a:lnTo>
                    <a:pt x="8449498" y="6565632"/>
                  </a:lnTo>
                  <a:lnTo>
                    <a:pt x="8443121" y="6564881"/>
                  </a:lnTo>
                  <a:lnTo>
                    <a:pt x="8438552" y="6564508"/>
                  </a:lnTo>
                  <a:lnTo>
                    <a:pt x="8434513" y="6567512"/>
                  </a:lnTo>
                  <a:lnTo>
                    <a:pt x="8433665" y="6572271"/>
                  </a:lnTo>
                  <a:lnTo>
                    <a:pt x="8433243" y="6576031"/>
                  </a:lnTo>
                  <a:lnTo>
                    <a:pt x="8435581" y="6579786"/>
                  </a:lnTo>
                  <a:lnTo>
                    <a:pt x="8438914" y="6581208"/>
                  </a:lnTo>
                  <a:lnTo>
                    <a:pt x="8439056" y="6580875"/>
                  </a:lnTo>
                  <a:lnTo>
                    <a:pt x="8441056" y="6581728"/>
                  </a:lnTo>
                  <a:lnTo>
                    <a:pt x="8447433" y="6582478"/>
                  </a:lnTo>
                  <a:lnTo>
                    <a:pt x="8452002" y="6582852"/>
                  </a:lnTo>
                  <a:lnTo>
                    <a:pt x="8456040" y="6579847"/>
                  </a:lnTo>
                  <a:lnTo>
                    <a:pt x="8456889" y="6575087"/>
                  </a:lnTo>
                  <a:lnTo>
                    <a:pt x="8457231" y="6570900"/>
                  </a:lnTo>
                  <a:lnTo>
                    <a:pt x="8457262" y="6570518"/>
                  </a:lnTo>
                  <a:lnTo>
                    <a:pt x="8453925" y="6566338"/>
                  </a:lnTo>
                  <a:close/>
                </a:path>
                <a:path w="17299305" h="9711690">
                  <a:moveTo>
                    <a:pt x="3041583" y="4245004"/>
                  </a:moveTo>
                  <a:lnTo>
                    <a:pt x="3036304" y="4246298"/>
                  </a:lnTo>
                  <a:lnTo>
                    <a:pt x="3031661" y="4253773"/>
                  </a:lnTo>
                  <a:lnTo>
                    <a:pt x="3031274" y="4254395"/>
                  </a:lnTo>
                  <a:lnTo>
                    <a:pt x="3032234" y="4259533"/>
                  </a:lnTo>
                  <a:lnTo>
                    <a:pt x="3036283" y="4262048"/>
                  </a:lnTo>
                  <a:lnTo>
                    <a:pt x="3041856" y="4265606"/>
                  </a:lnTo>
                  <a:lnTo>
                    <a:pt x="3043189" y="4266175"/>
                  </a:lnTo>
                  <a:lnTo>
                    <a:pt x="3043047" y="4266509"/>
                  </a:lnTo>
                  <a:lnTo>
                    <a:pt x="3046713" y="4268073"/>
                  </a:lnTo>
                  <a:lnTo>
                    <a:pt x="3051183" y="4266828"/>
                  </a:lnTo>
                  <a:lnTo>
                    <a:pt x="3053161" y="4263732"/>
                  </a:lnTo>
                  <a:lnTo>
                    <a:pt x="3056071" y="4259064"/>
                  </a:lnTo>
                  <a:lnTo>
                    <a:pt x="3055111" y="4253926"/>
                  </a:lnTo>
                  <a:lnTo>
                    <a:pt x="3051062" y="4251411"/>
                  </a:lnTo>
                  <a:lnTo>
                    <a:pt x="3045489" y="4247853"/>
                  </a:lnTo>
                  <a:lnTo>
                    <a:pt x="3041583" y="4245004"/>
                  </a:lnTo>
                  <a:close/>
                </a:path>
                <a:path w="17299305" h="9711690">
                  <a:moveTo>
                    <a:pt x="8543062" y="6577177"/>
                  </a:moveTo>
                  <a:lnTo>
                    <a:pt x="8538494" y="6576805"/>
                  </a:lnTo>
                  <a:lnTo>
                    <a:pt x="8532116" y="6576055"/>
                  </a:lnTo>
                  <a:lnTo>
                    <a:pt x="8527357" y="6575206"/>
                  </a:lnTo>
                  <a:lnTo>
                    <a:pt x="8523033" y="6578876"/>
                  </a:lnTo>
                  <a:lnTo>
                    <a:pt x="8522660" y="6583445"/>
                  </a:lnTo>
                  <a:lnTo>
                    <a:pt x="8522238" y="6587205"/>
                  </a:lnTo>
                  <a:lnTo>
                    <a:pt x="8524576" y="6590960"/>
                  </a:lnTo>
                  <a:lnTo>
                    <a:pt x="8527909" y="6592382"/>
                  </a:lnTo>
                  <a:lnTo>
                    <a:pt x="8527718" y="6591906"/>
                  </a:lnTo>
                  <a:lnTo>
                    <a:pt x="8530051" y="6592901"/>
                  </a:lnTo>
                  <a:lnTo>
                    <a:pt x="8536427" y="6593651"/>
                  </a:lnTo>
                  <a:lnTo>
                    <a:pt x="8541188" y="6594500"/>
                  </a:lnTo>
                  <a:lnTo>
                    <a:pt x="8545510" y="6590829"/>
                  </a:lnTo>
                  <a:lnTo>
                    <a:pt x="8545884" y="6586261"/>
                  </a:lnTo>
                  <a:lnTo>
                    <a:pt x="8546732" y="6581501"/>
                  </a:lnTo>
                  <a:lnTo>
                    <a:pt x="8543062" y="6577177"/>
                  </a:lnTo>
                  <a:close/>
                </a:path>
                <a:path w="17299305" h="9711690">
                  <a:moveTo>
                    <a:pt x="2965943" y="4196981"/>
                  </a:moveTo>
                  <a:lnTo>
                    <a:pt x="2960806" y="4197941"/>
                  </a:lnTo>
                  <a:lnTo>
                    <a:pt x="2956164" y="4205416"/>
                  </a:lnTo>
                  <a:lnTo>
                    <a:pt x="2955777" y="4206039"/>
                  </a:lnTo>
                  <a:lnTo>
                    <a:pt x="2956737" y="4211176"/>
                  </a:lnTo>
                  <a:lnTo>
                    <a:pt x="2960786" y="4213690"/>
                  </a:lnTo>
                  <a:lnTo>
                    <a:pt x="2966358" y="4217250"/>
                  </a:lnTo>
                  <a:lnTo>
                    <a:pt x="2967692" y="4217819"/>
                  </a:lnTo>
                  <a:lnTo>
                    <a:pt x="2967549" y="4218152"/>
                  </a:lnTo>
                  <a:lnTo>
                    <a:pt x="2971216" y="4219716"/>
                  </a:lnTo>
                  <a:lnTo>
                    <a:pt x="2975828" y="4218138"/>
                  </a:lnTo>
                  <a:lnTo>
                    <a:pt x="2978058" y="4214755"/>
                  </a:lnTo>
                  <a:lnTo>
                    <a:pt x="2980573" y="4210707"/>
                  </a:lnTo>
                  <a:lnTo>
                    <a:pt x="2979613" y="4205570"/>
                  </a:lnTo>
                  <a:lnTo>
                    <a:pt x="2975564" y="4203055"/>
                  </a:lnTo>
                  <a:lnTo>
                    <a:pt x="2969992" y="4199495"/>
                  </a:lnTo>
                  <a:lnTo>
                    <a:pt x="2965943" y="4196981"/>
                  </a:lnTo>
                  <a:close/>
                </a:path>
                <a:path w="17299305" h="9711690">
                  <a:moveTo>
                    <a:pt x="2890588" y="4148291"/>
                  </a:moveTo>
                  <a:lnTo>
                    <a:pt x="2885451" y="4149251"/>
                  </a:lnTo>
                  <a:lnTo>
                    <a:pt x="2880808" y="4156725"/>
                  </a:lnTo>
                  <a:lnTo>
                    <a:pt x="2880421" y="4157348"/>
                  </a:lnTo>
                  <a:lnTo>
                    <a:pt x="2881381" y="4162486"/>
                  </a:lnTo>
                  <a:lnTo>
                    <a:pt x="2885430" y="4165000"/>
                  </a:lnTo>
                  <a:lnTo>
                    <a:pt x="2891003" y="4168560"/>
                  </a:lnTo>
                  <a:lnTo>
                    <a:pt x="2895669" y="4170550"/>
                  </a:lnTo>
                  <a:lnTo>
                    <a:pt x="2900140" y="4169305"/>
                  </a:lnTo>
                  <a:lnTo>
                    <a:pt x="2902370" y="4165923"/>
                  </a:lnTo>
                  <a:lnTo>
                    <a:pt x="2904885" y="4161875"/>
                  </a:lnTo>
                  <a:lnTo>
                    <a:pt x="2903925" y="4156738"/>
                  </a:lnTo>
                  <a:lnTo>
                    <a:pt x="2899876" y="4154223"/>
                  </a:lnTo>
                  <a:lnTo>
                    <a:pt x="2894637" y="4150805"/>
                  </a:lnTo>
                  <a:lnTo>
                    <a:pt x="2890588" y="4148291"/>
                  </a:lnTo>
                  <a:close/>
                </a:path>
                <a:path w="17299305" h="9711690">
                  <a:moveTo>
                    <a:pt x="8632483" y="6587351"/>
                  </a:moveTo>
                  <a:lnTo>
                    <a:pt x="8627913" y="6586978"/>
                  </a:lnTo>
                  <a:lnTo>
                    <a:pt x="8621538" y="6586227"/>
                  </a:lnTo>
                  <a:lnTo>
                    <a:pt x="8616779" y="6585379"/>
                  </a:lnTo>
                  <a:lnTo>
                    <a:pt x="8612454" y="6589050"/>
                  </a:lnTo>
                  <a:lnTo>
                    <a:pt x="8612082" y="6593619"/>
                  </a:lnTo>
                  <a:lnTo>
                    <a:pt x="8611518" y="6597712"/>
                  </a:lnTo>
                  <a:lnTo>
                    <a:pt x="8613664" y="6600991"/>
                  </a:lnTo>
                  <a:lnTo>
                    <a:pt x="8617663" y="6602697"/>
                  </a:lnTo>
                  <a:lnTo>
                    <a:pt x="8619472" y="6603075"/>
                  </a:lnTo>
                  <a:lnTo>
                    <a:pt x="8625850" y="6603825"/>
                  </a:lnTo>
                  <a:lnTo>
                    <a:pt x="8630609" y="6604674"/>
                  </a:lnTo>
                  <a:lnTo>
                    <a:pt x="8634933" y="6601003"/>
                  </a:lnTo>
                  <a:lnTo>
                    <a:pt x="8635306" y="6596434"/>
                  </a:lnTo>
                  <a:lnTo>
                    <a:pt x="8636154" y="6591674"/>
                  </a:lnTo>
                  <a:lnTo>
                    <a:pt x="8632483" y="6587351"/>
                  </a:lnTo>
                  <a:close/>
                </a:path>
                <a:path w="17299305" h="9711690">
                  <a:moveTo>
                    <a:pt x="2816183" y="4099218"/>
                  </a:moveTo>
                  <a:lnTo>
                    <a:pt x="2810713" y="4100037"/>
                  </a:lnTo>
                  <a:lnTo>
                    <a:pt x="2808392" y="4103773"/>
                  </a:lnTo>
                  <a:lnTo>
                    <a:pt x="2806024" y="4107491"/>
                  </a:lnTo>
                  <a:lnTo>
                    <a:pt x="2805826" y="4107801"/>
                  </a:lnTo>
                  <a:lnTo>
                    <a:pt x="2806644" y="4113271"/>
                  </a:lnTo>
                  <a:lnTo>
                    <a:pt x="2810693" y="4115786"/>
                  </a:lnTo>
                  <a:lnTo>
                    <a:pt x="2816265" y="4119345"/>
                  </a:lnTo>
                  <a:lnTo>
                    <a:pt x="2820932" y="4121335"/>
                  </a:lnTo>
                  <a:lnTo>
                    <a:pt x="2825402" y="4120091"/>
                  </a:lnTo>
                  <a:lnTo>
                    <a:pt x="2827430" y="4117016"/>
                  </a:lnTo>
                  <a:lnTo>
                    <a:pt x="2829808" y="4113303"/>
                  </a:lnTo>
                  <a:lnTo>
                    <a:pt x="2830005" y="4112993"/>
                  </a:lnTo>
                  <a:lnTo>
                    <a:pt x="2829187" y="4107524"/>
                  </a:lnTo>
                  <a:lnTo>
                    <a:pt x="2825139" y="4105009"/>
                  </a:lnTo>
                  <a:lnTo>
                    <a:pt x="2819899" y="4101591"/>
                  </a:lnTo>
                  <a:lnTo>
                    <a:pt x="2816183" y="4099218"/>
                  </a:lnTo>
                  <a:close/>
                </a:path>
                <a:path w="17299305" h="9711690">
                  <a:moveTo>
                    <a:pt x="2742206" y="4049146"/>
                  </a:moveTo>
                  <a:lnTo>
                    <a:pt x="2736736" y="4049964"/>
                  </a:lnTo>
                  <a:lnTo>
                    <a:pt x="2731899" y="4057750"/>
                  </a:lnTo>
                  <a:lnTo>
                    <a:pt x="2731706" y="4058061"/>
                  </a:lnTo>
                  <a:lnTo>
                    <a:pt x="2732524" y="4063532"/>
                  </a:lnTo>
                  <a:lnTo>
                    <a:pt x="2736572" y="4066046"/>
                  </a:lnTo>
                  <a:lnTo>
                    <a:pt x="2741812" y="4069464"/>
                  </a:lnTo>
                  <a:lnTo>
                    <a:pt x="2747145" y="4071739"/>
                  </a:lnTo>
                  <a:lnTo>
                    <a:pt x="2751615" y="4070494"/>
                  </a:lnTo>
                  <a:lnTo>
                    <a:pt x="2753644" y="4067419"/>
                  </a:lnTo>
                  <a:lnTo>
                    <a:pt x="2756361" y="4063063"/>
                  </a:lnTo>
                  <a:lnTo>
                    <a:pt x="2755543" y="4057593"/>
                  </a:lnTo>
                  <a:lnTo>
                    <a:pt x="2751494" y="4055078"/>
                  </a:lnTo>
                  <a:lnTo>
                    <a:pt x="2746254" y="4051662"/>
                  </a:lnTo>
                  <a:lnTo>
                    <a:pt x="2742206" y="4049146"/>
                  </a:lnTo>
                  <a:close/>
                </a:path>
                <a:path w="17299305" h="9711690">
                  <a:moveTo>
                    <a:pt x="8721473" y="6595765"/>
                  </a:moveTo>
                  <a:lnTo>
                    <a:pt x="8716905" y="6595392"/>
                  </a:lnTo>
                  <a:lnTo>
                    <a:pt x="8710528" y="6594641"/>
                  </a:lnTo>
                  <a:lnTo>
                    <a:pt x="8705960" y="6594269"/>
                  </a:lnTo>
                  <a:lnTo>
                    <a:pt x="8701636" y="6597939"/>
                  </a:lnTo>
                  <a:lnTo>
                    <a:pt x="8701263" y="6602508"/>
                  </a:lnTo>
                  <a:lnTo>
                    <a:pt x="8700840" y="6606267"/>
                  </a:lnTo>
                  <a:lnTo>
                    <a:pt x="8702987" y="6609547"/>
                  </a:lnTo>
                  <a:lnTo>
                    <a:pt x="8706320" y="6610968"/>
                  </a:lnTo>
                  <a:lnTo>
                    <a:pt x="8706511" y="6611444"/>
                  </a:lnTo>
                  <a:lnTo>
                    <a:pt x="8707178" y="6611728"/>
                  </a:lnTo>
                  <a:lnTo>
                    <a:pt x="8708987" y="6612106"/>
                  </a:lnTo>
                  <a:lnTo>
                    <a:pt x="8715506" y="6612523"/>
                  </a:lnTo>
                  <a:lnTo>
                    <a:pt x="8720074" y="6612896"/>
                  </a:lnTo>
                  <a:lnTo>
                    <a:pt x="8724398" y="6609225"/>
                  </a:lnTo>
                  <a:lnTo>
                    <a:pt x="8725145" y="6600089"/>
                  </a:lnTo>
                  <a:lnTo>
                    <a:pt x="8721473" y="6595765"/>
                  </a:lnTo>
                  <a:close/>
                </a:path>
                <a:path w="17299305" h="9711690">
                  <a:moveTo>
                    <a:pt x="2667895" y="3998932"/>
                  </a:moveTo>
                  <a:lnTo>
                    <a:pt x="2662758" y="3999892"/>
                  </a:lnTo>
                  <a:lnTo>
                    <a:pt x="2657061" y="4007705"/>
                  </a:lnTo>
                  <a:lnTo>
                    <a:pt x="2658022" y="4012842"/>
                  </a:lnTo>
                  <a:lnTo>
                    <a:pt x="2661928" y="4015691"/>
                  </a:lnTo>
                  <a:lnTo>
                    <a:pt x="2667168" y="4019107"/>
                  </a:lnTo>
                  <a:lnTo>
                    <a:pt x="2668834" y="4019818"/>
                  </a:lnTo>
                  <a:lnTo>
                    <a:pt x="2668692" y="4020152"/>
                  </a:lnTo>
                  <a:lnTo>
                    <a:pt x="2672359" y="4021716"/>
                  </a:lnTo>
                  <a:lnTo>
                    <a:pt x="2676829" y="4020471"/>
                  </a:lnTo>
                  <a:lnTo>
                    <a:pt x="2679059" y="4017089"/>
                  </a:lnTo>
                  <a:lnTo>
                    <a:pt x="2681908" y="4013182"/>
                  </a:lnTo>
                  <a:lnTo>
                    <a:pt x="2680947" y="4008045"/>
                  </a:lnTo>
                  <a:lnTo>
                    <a:pt x="2677041" y="4005197"/>
                  </a:lnTo>
                  <a:lnTo>
                    <a:pt x="2671801" y="4001780"/>
                  </a:lnTo>
                  <a:lnTo>
                    <a:pt x="2667895" y="3998932"/>
                  </a:lnTo>
                  <a:close/>
                </a:path>
                <a:path w="17299305" h="9711690">
                  <a:moveTo>
                    <a:pt x="8810698" y="6602703"/>
                  </a:moveTo>
                  <a:lnTo>
                    <a:pt x="8806130" y="6602330"/>
                  </a:lnTo>
                  <a:lnTo>
                    <a:pt x="8799612" y="6601913"/>
                  </a:lnTo>
                  <a:lnTo>
                    <a:pt x="8794709" y="6601398"/>
                  </a:lnTo>
                  <a:lnTo>
                    <a:pt x="8790720" y="6605211"/>
                  </a:lnTo>
                  <a:lnTo>
                    <a:pt x="8790347" y="6609780"/>
                  </a:lnTo>
                  <a:lnTo>
                    <a:pt x="8789967" y="6613163"/>
                  </a:lnTo>
                  <a:lnTo>
                    <a:pt x="8804731" y="6619461"/>
                  </a:lnTo>
                  <a:lnTo>
                    <a:pt x="8809633" y="6619976"/>
                  </a:lnTo>
                  <a:lnTo>
                    <a:pt x="8813624" y="6616164"/>
                  </a:lnTo>
                  <a:lnTo>
                    <a:pt x="8813997" y="6611595"/>
                  </a:lnTo>
                  <a:lnTo>
                    <a:pt x="8814512" y="6606694"/>
                  </a:lnTo>
                  <a:lnTo>
                    <a:pt x="8810698" y="6602703"/>
                  </a:lnTo>
                  <a:close/>
                </a:path>
                <a:path w="17299305" h="9711690">
                  <a:moveTo>
                    <a:pt x="2594010" y="3947717"/>
                  </a:moveTo>
                  <a:lnTo>
                    <a:pt x="2588874" y="3948677"/>
                  </a:lnTo>
                  <a:lnTo>
                    <a:pt x="2583177" y="3956490"/>
                  </a:lnTo>
                  <a:lnTo>
                    <a:pt x="2584137" y="3961628"/>
                  </a:lnTo>
                  <a:lnTo>
                    <a:pt x="2593141" y="3968226"/>
                  </a:lnTo>
                  <a:lnTo>
                    <a:pt x="2594807" y="3968937"/>
                  </a:lnTo>
                  <a:lnTo>
                    <a:pt x="2594665" y="3969270"/>
                  </a:lnTo>
                  <a:lnTo>
                    <a:pt x="2598332" y="3970834"/>
                  </a:lnTo>
                  <a:lnTo>
                    <a:pt x="2602802" y="3969590"/>
                  </a:lnTo>
                  <a:lnTo>
                    <a:pt x="2605032" y="3966208"/>
                  </a:lnTo>
                  <a:lnTo>
                    <a:pt x="2607881" y="3962301"/>
                  </a:lnTo>
                  <a:lnTo>
                    <a:pt x="2606921" y="3957164"/>
                  </a:lnTo>
                  <a:lnTo>
                    <a:pt x="2594010" y="3947717"/>
                  </a:lnTo>
                  <a:close/>
                </a:path>
                <a:path w="17299305" h="9711690">
                  <a:moveTo>
                    <a:pt x="2520601" y="3896312"/>
                  </a:moveTo>
                  <a:lnTo>
                    <a:pt x="2515464" y="3897272"/>
                  </a:lnTo>
                  <a:lnTo>
                    <a:pt x="2509768" y="3905085"/>
                  </a:lnTo>
                  <a:lnTo>
                    <a:pt x="2510728" y="3910222"/>
                  </a:lnTo>
                  <a:lnTo>
                    <a:pt x="2519732" y="3916821"/>
                  </a:lnTo>
                  <a:lnTo>
                    <a:pt x="2521399" y="3917532"/>
                  </a:lnTo>
                  <a:lnTo>
                    <a:pt x="2521257" y="3917864"/>
                  </a:lnTo>
                  <a:lnTo>
                    <a:pt x="2524923" y="3919428"/>
                  </a:lnTo>
                  <a:lnTo>
                    <a:pt x="2529393" y="3918184"/>
                  </a:lnTo>
                  <a:lnTo>
                    <a:pt x="2531624" y="3914802"/>
                  </a:lnTo>
                  <a:lnTo>
                    <a:pt x="2534472" y="3910895"/>
                  </a:lnTo>
                  <a:lnTo>
                    <a:pt x="2533512" y="3905759"/>
                  </a:lnTo>
                  <a:lnTo>
                    <a:pt x="2520601" y="3896312"/>
                  </a:lnTo>
                  <a:close/>
                </a:path>
                <a:path w="17299305" h="9711690">
                  <a:moveTo>
                    <a:pt x="8899875" y="6608832"/>
                  </a:moveTo>
                  <a:lnTo>
                    <a:pt x="8895307" y="6608460"/>
                  </a:lnTo>
                  <a:lnTo>
                    <a:pt x="8888788" y="6608043"/>
                  </a:lnTo>
                  <a:lnTo>
                    <a:pt x="8884219" y="6607669"/>
                  </a:lnTo>
                  <a:lnTo>
                    <a:pt x="8880229" y="6611483"/>
                  </a:lnTo>
                  <a:lnTo>
                    <a:pt x="8879856" y="6616052"/>
                  </a:lnTo>
                  <a:lnTo>
                    <a:pt x="8879435" y="6619811"/>
                  </a:lnTo>
                  <a:lnTo>
                    <a:pt x="8881581" y="6623090"/>
                  </a:lnTo>
                  <a:lnTo>
                    <a:pt x="8884915" y="6624512"/>
                  </a:lnTo>
                  <a:lnTo>
                    <a:pt x="8885057" y="6624179"/>
                  </a:lnTo>
                  <a:lnTo>
                    <a:pt x="8886057" y="6624606"/>
                  </a:lnTo>
                  <a:lnTo>
                    <a:pt x="8887865" y="6624983"/>
                  </a:lnTo>
                  <a:lnTo>
                    <a:pt x="8894384" y="6625400"/>
                  </a:lnTo>
                  <a:lnTo>
                    <a:pt x="8898953" y="6625773"/>
                  </a:lnTo>
                  <a:lnTo>
                    <a:pt x="8902943" y="6621960"/>
                  </a:lnTo>
                  <a:lnTo>
                    <a:pt x="8903688" y="6612823"/>
                  </a:lnTo>
                  <a:lnTo>
                    <a:pt x="8899875" y="6608832"/>
                  </a:lnTo>
                  <a:close/>
                </a:path>
                <a:path w="17299305" h="9711690">
                  <a:moveTo>
                    <a:pt x="2447810" y="3844382"/>
                  </a:moveTo>
                  <a:lnTo>
                    <a:pt x="2442673" y="3845342"/>
                  </a:lnTo>
                  <a:lnTo>
                    <a:pt x="2436976" y="3853155"/>
                  </a:lnTo>
                  <a:lnTo>
                    <a:pt x="2437939" y="3858293"/>
                  </a:lnTo>
                  <a:lnTo>
                    <a:pt x="2446940" y="3864891"/>
                  </a:lnTo>
                  <a:lnTo>
                    <a:pt x="2452273" y="3867165"/>
                  </a:lnTo>
                  <a:lnTo>
                    <a:pt x="2456601" y="3866254"/>
                  </a:lnTo>
                  <a:lnTo>
                    <a:pt x="2458832" y="3862872"/>
                  </a:lnTo>
                  <a:lnTo>
                    <a:pt x="2461681" y="3858965"/>
                  </a:lnTo>
                  <a:lnTo>
                    <a:pt x="2460720" y="3853829"/>
                  </a:lnTo>
                  <a:lnTo>
                    <a:pt x="2447810" y="3844382"/>
                  </a:lnTo>
                  <a:close/>
                </a:path>
                <a:path w="17299305" h="9711690">
                  <a:moveTo>
                    <a:pt x="8989287" y="6613486"/>
                  </a:moveTo>
                  <a:lnTo>
                    <a:pt x="8984576" y="6613447"/>
                  </a:lnTo>
                  <a:lnTo>
                    <a:pt x="8978057" y="6613030"/>
                  </a:lnTo>
                  <a:lnTo>
                    <a:pt x="8973489" y="6612657"/>
                  </a:lnTo>
                  <a:lnTo>
                    <a:pt x="8969165" y="6616328"/>
                  </a:lnTo>
                  <a:lnTo>
                    <a:pt x="8969126" y="6621039"/>
                  </a:lnTo>
                  <a:lnTo>
                    <a:pt x="8968877" y="6624085"/>
                  </a:lnTo>
                  <a:lnTo>
                    <a:pt x="8968846" y="6624465"/>
                  </a:lnTo>
                  <a:lnTo>
                    <a:pt x="8970993" y="6627744"/>
                  </a:lnTo>
                  <a:lnTo>
                    <a:pt x="8975325" y="6629593"/>
                  </a:lnTo>
                  <a:lnTo>
                    <a:pt x="8977135" y="6629971"/>
                  </a:lnTo>
                  <a:lnTo>
                    <a:pt x="8983653" y="6630388"/>
                  </a:lnTo>
                  <a:lnTo>
                    <a:pt x="8988222" y="6630760"/>
                  </a:lnTo>
                  <a:lnTo>
                    <a:pt x="8992546" y="6627089"/>
                  </a:lnTo>
                  <a:lnTo>
                    <a:pt x="8992586" y="6622379"/>
                  </a:lnTo>
                  <a:lnTo>
                    <a:pt x="8992959" y="6617811"/>
                  </a:lnTo>
                  <a:lnTo>
                    <a:pt x="8989287" y="6613486"/>
                  </a:lnTo>
                  <a:close/>
                </a:path>
                <a:path w="17299305" h="9711690">
                  <a:moveTo>
                    <a:pt x="2375161" y="3792118"/>
                  </a:moveTo>
                  <a:lnTo>
                    <a:pt x="2369690" y="3792937"/>
                  </a:lnTo>
                  <a:lnTo>
                    <a:pt x="2366842" y="3796843"/>
                  </a:lnTo>
                  <a:lnTo>
                    <a:pt x="2364136" y="3800417"/>
                  </a:lnTo>
                  <a:lnTo>
                    <a:pt x="2364954" y="3805887"/>
                  </a:lnTo>
                  <a:lnTo>
                    <a:pt x="2373958" y="3812485"/>
                  </a:lnTo>
                  <a:lnTo>
                    <a:pt x="2379291" y="3814760"/>
                  </a:lnTo>
                  <a:lnTo>
                    <a:pt x="2383619" y="3813848"/>
                  </a:lnTo>
                  <a:lnTo>
                    <a:pt x="2385850" y="3810466"/>
                  </a:lnTo>
                  <a:lnTo>
                    <a:pt x="2388556" y="3806894"/>
                  </a:lnTo>
                  <a:lnTo>
                    <a:pt x="2387738" y="3801423"/>
                  </a:lnTo>
                  <a:lnTo>
                    <a:pt x="2378734" y="3794825"/>
                  </a:lnTo>
                  <a:lnTo>
                    <a:pt x="2375161" y="3792118"/>
                  </a:lnTo>
                  <a:close/>
                </a:path>
                <a:path w="17299305" h="9711690">
                  <a:moveTo>
                    <a:pt x="2302987" y="3739664"/>
                  </a:moveTo>
                  <a:lnTo>
                    <a:pt x="2297659" y="3740148"/>
                  </a:lnTo>
                  <a:lnTo>
                    <a:pt x="2294811" y="3744055"/>
                  </a:lnTo>
                  <a:lnTo>
                    <a:pt x="2292104" y="3747628"/>
                  </a:lnTo>
                  <a:lnTo>
                    <a:pt x="2292589" y="3752957"/>
                  </a:lnTo>
                  <a:lnTo>
                    <a:pt x="2301593" y="3759556"/>
                  </a:lnTo>
                  <a:lnTo>
                    <a:pt x="2303260" y="3760266"/>
                  </a:lnTo>
                  <a:lnTo>
                    <a:pt x="2303118" y="3760599"/>
                  </a:lnTo>
                  <a:lnTo>
                    <a:pt x="2306784" y="3762163"/>
                  </a:lnTo>
                  <a:lnTo>
                    <a:pt x="2310779" y="3761110"/>
                  </a:lnTo>
                  <a:lnTo>
                    <a:pt x="2313343" y="3757870"/>
                  </a:lnTo>
                  <a:lnTo>
                    <a:pt x="2316049" y="3754297"/>
                  </a:lnTo>
                  <a:lnTo>
                    <a:pt x="2315564" y="3748969"/>
                  </a:lnTo>
                  <a:lnTo>
                    <a:pt x="2306560" y="3742370"/>
                  </a:lnTo>
                  <a:lnTo>
                    <a:pt x="2302987" y="3739664"/>
                  </a:lnTo>
                  <a:close/>
                </a:path>
                <a:path w="17299305" h="9711690">
                  <a:moveTo>
                    <a:pt x="9078459" y="6616856"/>
                  </a:moveTo>
                  <a:lnTo>
                    <a:pt x="9073749" y="6616817"/>
                  </a:lnTo>
                  <a:lnTo>
                    <a:pt x="9067230" y="6616400"/>
                  </a:lnTo>
                  <a:lnTo>
                    <a:pt x="9062661" y="6616026"/>
                  </a:lnTo>
                  <a:lnTo>
                    <a:pt x="9058671" y="6619840"/>
                  </a:lnTo>
                  <a:lnTo>
                    <a:pt x="9073302" y="6633566"/>
                  </a:lnTo>
                  <a:lnTo>
                    <a:pt x="9077869" y="6633939"/>
                  </a:lnTo>
                  <a:lnTo>
                    <a:pt x="9081860" y="6630126"/>
                  </a:lnTo>
                  <a:lnTo>
                    <a:pt x="9081899" y="6625416"/>
                  </a:lnTo>
                  <a:lnTo>
                    <a:pt x="9082272" y="6620847"/>
                  </a:lnTo>
                  <a:lnTo>
                    <a:pt x="9078459" y="6616856"/>
                  </a:lnTo>
                  <a:close/>
                </a:path>
                <a:path w="17299305" h="9711690">
                  <a:moveTo>
                    <a:pt x="2230907" y="3686067"/>
                  </a:moveTo>
                  <a:lnTo>
                    <a:pt x="2225578" y="3686553"/>
                  </a:lnTo>
                  <a:lnTo>
                    <a:pt x="2222730" y="3690459"/>
                  </a:lnTo>
                  <a:lnTo>
                    <a:pt x="2220024" y="3694032"/>
                  </a:lnTo>
                  <a:lnTo>
                    <a:pt x="2220509" y="3699360"/>
                  </a:lnTo>
                  <a:lnTo>
                    <a:pt x="2229513" y="3705959"/>
                  </a:lnTo>
                  <a:lnTo>
                    <a:pt x="2231513" y="3706812"/>
                  </a:lnTo>
                  <a:lnTo>
                    <a:pt x="2231037" y="3707003"/>
                  </a:lnTo>
                  <a:lnTo>
                    <a:pt x="2234704" y="3708567"/>
                  </a:lnTo>
                  <a:lnTo>
                    <a:pt x="2238699" y="3707513"/>
                  </a:lnTo>
                  <a:lnTo>
                    <a:pt x="2241262" y="3704273"/>
                  </a:lnTo>
                  <a:lnTo>
                    <a:pt x="2243968" y="3700700"/>
                  </a:lnTo>
                  <a:lnTo>
                    <a:pt x="2243484" y="3695372"/>
                  </a:lnTo>
                  <a:lnTo>
                    <a:pt x="2234480" y="3688774"/>
                  </a:lnTo>
                  <a:lnTo>
                    <a:pt x="2230907" y="3686067"/>
                  </a:lnTo>
                  <a:close/>
                </a:path>
                <a:path w="17299305" h="9711690">
                  <a:moveTo>
                    <a:pt x="2159586" y="3631613"/>
                  </a:moveTo>
                  <a:lnTo>
                    <a:pt x="2154257" y="3632098"/>
                  </a:lnTo>
                  <a:lnTo>
                    <a:pt x="2148561" y="3639911"/>
                  </a:lnTo>
                  <a:lnTo>
                    <a:pt x="2149046" y="3645239"/>
                  </a:lnTo>
                  <a:lnTo>
                    <a:pt x="2158050" y="3651837"/>
                  </a:lnTo>
                  <a:lnTo>
                    <a:pt x="2160050" y="3652691"/>
                  </a:lnTo>
                  <a:lnTo>
                    <a:pt x="2159908" y="3653024"/>
                  </a:lnTo>
                  <a:lnTo>
                    <a:pt x="2163574" y="3654588"/>
                  </a:lnTo>
                  <a:lnTo>
                    <a:pt x="2167569" y="3653535"/>
                  </a:lnTo>
                  <a:lnTo>
                    <a:pt x="2170133" y="3650295"/>
                  </a:lnTo>
                  <a:lnTo>
                    <a:pt x="2172981" y="3646388"/>
                  </a:lnTo>
                  <a:lnTo>
                    <a:pt x="2172496" y="3641060"/>
                  </a:lnTo>
                  <a:lnTo>
                    <a:pt x="2159586" y="3631613"/>
                  </a:lnTo>
                  <a:close/>
                </a:path>
                <a:path w="17299305" h="9711690">
                  <a:moveTo>
                    <a:pt x="9168009" y="6618418"/>
                  </a:moveTo>
                  <a:lnTo>
                    <a:pt x="9163299" y="6618379"/>
                  </a:lnTo>
                  <a:lnTo>
                    <a:pt x="9156971" y="6618437"/>
                  </a:lnTo>
                  <a:lnTo>
                    <a:pt x="9151926" y="6618254"/>
                  </a:lnTo>
                  <a:lnTo>
                    <a:pt x="9148270" y="6622210"/>
                  </a:lnTo>
                  <a:lnTo>
                    <a:pt x="9148230" y="6626920"/>
                  </a:lnTo>
                  <a:lnTo>
                    <a:pt x="9148284" y="6630489"/>
                  </a:lnTo>
                  <a:lnTo>
                    <a:pt x="9150431" y="6633769"/>
                  </a:lnTo>
                  <a:lnTo>
                    <a:pt x="9154097" y="6635333"/>
                  </a:lnTo>
                  <a:lnTo>
                    <a:pt x="9156380" y="6635519"/>
                  </a:lnTo>
                  <a:lnTo>
                    <a:pt x="9163043" y="6635603"/>
                  </a:lnTo>
                  <a:lnTo>
                    <a:pt x="9168086" y="6635785"/>
                  </a:lnTo>
                  <a:lnTo>
                    <a:pt x="9171744" y="6631829"/>
                  </a:lnTo>
                  <a:lnTo>
                    <a:pt x="9171783" y="6627119"/>
                  </a:lnTo>
                  <a:lnTo>
                    <a:pt x="9171965" y="6622075"/>
                  </a:lnTo>
                  <a:lnTo>
                    <a:pt x="9168009" y="6618418"/>
                  </a:lnTo>
                  <a:close/>
                </a:path>
                <a:path w="17299305" h="9711690">
                  <a:moveTo>
                    <a:pt x="2089025" y="3576301"/>
                  </a:moveTo>
                  <a:lnTo>
                    <a:pt x="2083697" y="3576786"/>
                  </a:lnTo>
                  <a:lnTo>
                    <a:pt x="2078000" y="3584599"/>
                  </a:lnTo>
                  <a:lnTo>
                    <a:pt x="2078485" y="3589928"/>
                  </a:lnTo>
                  <a:lnTo>
                    <a:pt x="2082392" y="3592775"/>
                  </a:lnTo>
                  <a:lnTo>
                    <a:pt x="2087347" y="3596859"/>
                  </a:lnTo>
                  <a:lnTo>
                    <a:pt x="2089347" y="3597712"/>
                  </a:lnTo>
                  <a:lnTo>
                    <a:pt x="2089205" y="3598045"/>
                  </a:lnTo>
                  <a:lnTo>
                    <a:pt x="2092871" y="3599609"/>
                  </a:lnTo>
                  <a:lnTo>
                    <a:pt x="2096866" y="3598556"/>
                  </a:lnTo>
                  <a:lnTo>
                    <a:pt x="2099430" y="3595316"/>
                  </a:lnTo>
                  <a:lnTo>
                    <a:pt x="2102278" y="3591409"/>
                  </a:lnTo>
                  <a:lnTo>
                    <a:pt x="2101794" y="3586081"/>
                  </a:lnTo>
                  <a:lnTo>
                    <a:pt x="2097887" y="3583233"/>
                  </a:lnTo>
                  <a:lnTo>
                    <a:pt x="2092932" y="3579149"/>
                  </a:lnTo>
                  <a:lnTo>
                    <a:pt x="2089025" y="3576301"/>
                  </a:lnTo>
                  <a:close/>
                </a:path>
                <a:path w="17299305" h="9711690">
                  <a:moveTo>
                    <a:pt x="9257558" y="6619979"/>
                  </a:moveTo>
                  <a:lnTo>
                    <a:pt x="9252846" y="6619939"/>
                  </a:lnTo>
                  <a:lnTo>
                    <a:pt x="9246520" y="6619998"/>
                  </a:lnTo>
                  <a:lnTo>
                    <a:pt x="9241476" y="6619816"/>
                  </a:lnTo>
                  <a:lnTo>
                    <a:pt x="9237820" y="6623772"/>
                  </a:lnTo>
                  <a:lnTo>
                    <a:pt x="9237780" y="6628482"/>
                  </a:lnTo>
                  <a:lnTo>
                    <a:pt x="9237834" y="6632050"/>
                  </a:lnTo>
                  <a:lnTo>
                    <a:pt x="9240123" y="6634997"/>
                  </a:lnTo>
                  <a:lnTo>
                    <a:pt x="9244454" y="6636845"/>
                  </a:lnTo>
                  <a:lnTo>
                    <a:pt x="9246739" y="6637031"/>
                  </a:lnTo>
                  <a:lnTo>
                    <a:pt x="9253067" y="6636973"/>
                  </a:lnTo>
                  <a:lnTo>
                    <a:pt x="9257777" y="6637012"/>
                  </a:lnTo>
                  <a:lnTo>
                    <a:pt x="9261435" y="6633057"/>
                  </a:lnTo>
                  <a:lnTo>
                    <a:pt x="9261513" y="6623636"/>
                  </a:lnTo>
                  <a:lnTo>
                    <a:pt x="9257558" y="6619979"/>
                  </a:lnTo>
                  <a:close/>
                </a:path>
                <a:path w="17299305" h="9711690">
                  <a:moveTo>
                    <a:pt x="2018797" y="3521132"/>
                  </a:moveTo>
                  <a:lnTo>
                    <a:pt x="2013469" y="3521616"/>
                  </a:lnTo>
                  <a:lnTo>
                    <a:pt x="2010621" y="3525523"/>
                  </a:lnTo>
                  <a:lnTo>
                    <a:pt x="2007439" y="3529287"/>
                  </a:lnTo>
                  <a:lnTo>
                    <a:pt x="2007924" y="3534615"/>
                  </a:lnTo>
                  <a:lnTo>
                    <a:pt x="2011831" y="3537464"/>
                  </a:lnTo>
                  <a:lnTo>
                    <a:pt x="2016786" y="3541547"/>
                  </a:lnTo>
                  <a:lnTo>
                    <a:pt x="2018786" y="3542400"/>
                  </a:lnTo>
                  <a:lnTo>
                    <a:pt x="2018644" y="3542733"/>
                  </a:lnTo>
                  <a:lnTo>
                    <a:pt x="2022310" y="3544297"/>
                  </a:lnTo>
                  <a:lnTo>
                    <a:pt x="2026305" y="3543244"/>
                  </a:lnTo>
                  <a:lnTo>
                    <a:pt x="2028727" y="3540337"/>
                  </a:lnTo>
                  <a:lnTo>
                    <a:pt x="2031909" y="3536573"/>
                  </a:lnTo>
                  <a:lnTo>
                    <a:pt x="2031424" y="3531245"/>
                  </a:lnTo>
                  <a:lnTo>
                    <a:pt x="2027517" y="3528397"/>
                  </a:lnTo>
                  <a:lnTo>
                    <a:pt x="2022562" y="3524313"/>
                  </a:lnTo>
                  <a:lnTo>
                    <a:pt x="2018797" y="3521132"/>
                  </a:lnTo>
                  <a:close/>
                </a:path>
                <a:path w="17299305" h="9711690">
                  <a:moveTo>
                    <a:pt x="9346819" y="6619447"/>
                  </a:moveTo>
                  <a:lnTo>
                    <a:pt x="9342109" y="6619407"/>
                  </a:lnTo>
                  <a:lnTo>
                    <a:pt x="9335781" y="6619466"/>
                  </a:lnTo>
                  <a:lnTo>
                    <a:pt x="9331071" y="6619426"/>
                  </a:lnTo>
                  <a:lnTo>
                    <a:pt x="9327413" y="6623382"/>
                  </a:lnTo>
                  <a:lnTo>
                    <a:pt x="9327374" y="6628092"/>
                  </a:lnTo>
                  <a:lnTo>
                    <a:pt x="9327426" y="6631661"/>
                  </a:lnTo>
                  <a:lnTo>
                    <a:pt x="9329716" y="6634607"/>
                  </a:lnTo>
                  <a:lnTo>
                    <a:pt x="9333715" y="6636313"/>
                  </a:lnTo>
                  <a:lnTo>
                    <a:pt x="9336000" y="6636499"/>
                  </a:lnTo>
                  <a:lnTo>
                    <a:pt x="9342328" y="6636441"/>
                  </a:lnTo>
                  <a:lnTo>
                    <a:pt x="9347037" y="6636480"/>
                  </a:lnTo>
                  <a:lnTo>
                    <a:pt x="9350696" y="6632525"/>
                  </a:lnTo>
                  <a:lnTo>
                    <a:pt x="9350774" y="6623104"/>
                  </a:lnTo>
                  <a:lnTo>
                    <a:pt x="9346819" y="6619447"/>
                  </a:lnTo>
                  <a:close/>
                </a:path>
                <a:path w="17299305" h="9711690">
                  <a:moveTo>
                    <a:pt x="1948997" y="3464962"/>
                  </a:moveTo>
                  <a:lnTo>
                    <a:pt x="1943526" y="3465780"/>
                  </a:lnTo>
                  <a:lnTo>
                    <a:pt x="1937447" y="3472641"/>
                  </a:lnTo>
                  <a:lnTo>
                    <a:pt x="1938266" y="3478112"/>
                  </a:lnTo>
                  <a:lnTo>
                    <a:pt x="1941696" y="3481152"/>
                  </a:lnTo>
                  <a:lnTo>
                    <a:pt x="1946652" y="3485235"/>
                  </a:lnTo>
                  <a:lnTo>
                    <a:pt x="1948651" y="3486088"/>
                  </a:lnTo>
                  <a:lnTo>
                    <a:pt x="1948509" y="3486422"/>
                  </a:lnTo>
                  <a:lnTo>
                    <a:pt x="1952176" y="3487986"/>
                  </a:lnTo>
                  <a:lnTo>
                    <a:pt x="1956171" y="3486932"/>
                  </a:lnTo>
                  <a:lnTo>
                    <a:pt x="1958593" y="3484026"/>
                  </a:lnTo>
                  <a:lnTo>
                    <a:pt x="1961632" y="3480594"/>
                  </a:lnTo>
                  <a:lnTo>
                    <a:pt x="1960814" y="3475124"/>
                  </a:lnTo>
                  <a:lnTo>
                    <a:pt x="1957383" y="3472085"/>
                  </a:lnTo>
                  <a:lnTo>
                    <a:pt x="1952428" y="3468001"/>
                  </a:lnTo>
                  <a:lnTo>
                    <a:pt x="1948997" y="3464962"/>
                  </a:lnTo>
                  <a:close/>
                </a:path>
                <a:path w="17299305" h="9711690">
                  <a:moveTo>
                    <a:pt x="1879480" y="3408125"/>
                  </a:moveTo>
                  <a:lnTo>
                    <a:pt x="1874009" y="3408944"/>
                  </a:lnTo>
                  <a:lnTo>
                    <a:pt x="1867931" y="3415806"/>
                  </a:lnTo>
                  <a:lnTo>
                    <a:pt x="1868749" y="3421276"/>
                  </a:lnTo>
                  <a:lnTo>
                    <a:pt x="1872180" y="3424315"/>
                  </a:lnTo>
                  <a:lnTo>
                    <a:pt x="1877136" y="3428399"/>
                  </a:lnTo>
                  <a:lnTo>
                    <a:pt x="1879468" y="3429394"/>
                  </a:lnTo>
                  <a:lnTo>
                    <a:pt x="1878993" y="3429585"/>
                  </a:lnTo>
                  <a:lnTo>
                    <a:pt x="1882659" y="3431149"/>
                  </a:lnTo>
                  <a:lnTo>
                    <a:pt x="1886654" y="3430096"/>
                  </a:lnTo>
                  <a:lnTo>
                    <a:pt x="1889076" y="3427189"/>
                  </a:lnTo>
                  <a:lnTo>
                    <a:pt x="1892115" y="3423758"/>
                  </a:lnTo>
                  <a:lnTo>
                    <a:pt x="1891297" y="3418288"/>
                  </a:lnTo>
                  <a:lnTo>
                    <a:pt x="1887866" y="3415249"/>
                  </a:lnTo>
                  <a:lnTo>
                    <a:pt x="1882911" y="3411165"/>
                  </a:lnTo>
                  <a:lnTo>
                    <a:pt x="1879480" y="3408125"/>
                  </a:lnTo>
                  <a:close/>
                </a:path>
                <a:path w="17299305" h="9711690">
                  <a:moveTo>
                    <a:pt x="9436697" y="6618390"/>
                  </a:moveTo>
                  <a:lnTo>
                    <a:pt x="9431987" y="6618351"/>
                  </a:lnTo>
                  <a:lnTo>
                    <a:pt x="9425658" y="6618409"/>
                  </a:lnTo>
                  <a:lnTo>
                    <a:pt x="9420948" y="6618369"/>
                  </a:lnTo>
                  <a:lnTo>
                    <a:pt x="9417290" y="6622325"/>
                  </a:lnTo>
                  <a:lnTo>
                    <a:pt x="9417251" y="6627036"/>
                  </a:lnTo>
                  <a:lnTo>
                    <a:pt x="9417305" y="6630604"/>
                  </a:lnTo>
                  <a:lnTo>
                    <a:pt x="9419261" y="6633409"/>
                  </a:lnTo>
                  <a:lnTo>
                    <a:pt x="9423594" y="6635257"/>
                  </a:lnTo>
                  <a:lnTo>
                    <a:pt x="9425877" y="6635443"/>
                  </a:lnTo>
                  <a:lnTo>
                    <a:pt x="9432205" y="6635384"/>
                  </a:lnTo>
                  <a:lnTo>
                    <a:pt x="9436915" y="6635424"/>
                  </a:lnTo>
                  <a:lnTo>
                    <a:pt x="9440573" y="6631469"/>
                  </a:lnTo>
                  <a:lnTo>
                    <a:pt x="9440653" y="6622048"/>
                  </a:lnTo>
                  <a:lnTo>
                    <a:pt x="9436697" y="6618390"/>
                  </a:lnTo>
                  <a:close/>
                </a:path>
                <a:path w="17299305" h="9711690">
                  <a:moveTo>
                    <a:pt x="1810581" y="3350765"/>
                  </a:moveTo>
                  <a:lnTo>
                    <a:pt x="1805252" y="3351250"/>
                  </a:lnTo>
                  <a:lnTo>
                    <a:pt x="1802213" y="3354681"/>
                  </a:lnTo>
                  <a:lnTo>
                    <a:pt x="1799507" y="3358254"/>
                  </a:lnTo>
                  <a:lnTo>
                    <a:pt x="1799992" y="3363582"/>
                  </a:lnTo>
                  <a:lnTo>
                    <a:pt x="1803423" y="3366621"/>
                  </a:lnTo>
                  <a:lnTo>
                    <a:pt x="1808379" y="3370705"/>
                  </a:lnTo>
                  <a:lnTo>
                    <a:pt x="1808903" y="3371322"/>
                  </a:lnTo>
                  <a:lnTo>
                    <a:pt x="1813903" y="3373455"/>
                  </a:lnTo>
                  <a:lnTo>
                    <a:pt x="1817898" y="3372402"/>
                  </a:lnTo>
                  <a:lnTo>
                    <a:pt x="1820319" y="3369495"/>
                  </a:lnTo>
                  <a:lnTo>
                    <a:pt x="1823026" y="3365922"/>
                  </a:lnTo>
                  <a:lnTo>
                    <a:pt x="1822540" y="3360594"/>
                  </a:lnTo>
                  <a:lnTo>
                    <a:pt x="1819109" y="3357554"/>
                  </a:lnTo>
                  <a:lnTo>
                    <a:pt x="1814154" y="3353471"/>
                  </a:lnTo>
                  <a:lnTo>
                    <a:pt x="1810581" y="3350765"/>
                  </a:lnTo>
                  <a:close/>
                </a:path>
                <a:path w="17299305" h="9711690">
                  <a:moveTo>
                    <a:pt x="9526096" y="6614765"/>
                  </a:moveTo>
                  <a:lnTo>
                    <a:pt x="9514773" y="6615451"/>
                  </a:lnTo>
                  <a:lnTo>
                    <a:pt x="9510395" y="6615553"/>
                  </a:lnTo>
                  <a:lnTo>
                    <a:pt x="9506405" y="6619367"/>
                  </a:lnTo>
                  <a:lnTo>
                    <a:pt x="9506699" y="6624220"/>
                  </a:lnTo>
                  <a:lnTo>
                    <a:pt x="9506753" y="6627788"/>
                  </a:lnTo>
                  <a:lnTo>
                    <a:pt x="9508708" y="6630592"/>
                  </a:lnTo>
                  <a:lnTo>
                    <a:pt x="9511708" y="6631871"/>
                  </a:lnTo>
                  <a:lnTo>
                    <a:pt x="9511849" y="6631538"/>
                  </a:lnTo>
                  <a:lnTo>
                    <a:pt x="9512850" y="6631965"/>
                  </a:lnTo>
                  <a:lnTo>
                    <a:pt x="9515468" y="6632294"/>
                  </a:lnTo>
                  <a:lnTo>
                    <a:pt x="9521938" y="6631902"/>
                  </a:lnTo>
                  <a:lnTo>
                    <a:pt x="9526315" y="6631799"/>
                  </a:lnTo>
                  <a:lnTo>
                    <a:pt x="9530305" y="6627986"/>
                  </a:lnTo>
                  <a:lnTo>
                    <a:pt x="9530011" y="6623133"/>
                  </a:lnTo>
                  <a:lnTo>
                    <a:pt x="9529908" y="6618756"/>
                  </a:lnTo>
                  <a:lnTo>
                    <a:pt x="9526096" y="6614765"/>
                  </a:lnTo>
                  <a:close/>
                </a:path>
                <a:path w="17299305" h="9711690">
                  <a:moveTo>
                    <a:pt x="1742918" y="3292355"/>
                  </a:moveTo>
                  <a:lnTo>
                    <a:pt x="1737589" y="3292840"/>
                  </a:lnTo>
                  <a:lnTo>
                    <a:pt x="1734550" y="3296271"/>
                  </a:lnTo>
                  <a:lnTo>
                    <a:pt x="1731368" y="3300035"/>
                  </a:lnTo>
                  <a:lnTo>
                    <a:pt x="1731853" y="3305363"/>
                  </a:lnTo>
                  <a:lnTo>
                    <a:pt x="1735286" y="3308404"/>
                  </a:lnTo>
                  <a:lnTo>
                    <a:pt x="1740239" y="3312486"/>
                  </a:lnTo>
                  <a:lnTo>
                    <a:pt x="1740764" y="3313104"/>
                  </a:lnTo>
                  <a:lnTo>
                    <a:pt x="1746097" y="3315379"/>
                  </a:lnTo>
                  <a:lnTo>
                    <a:pt x="1749949" y="3314659"/>
                  </a:lnTo>
                  <a:lnTo>
                    <a:pt x="1752371" y="3311752"/>
                  </a:lnTo>
                  <a:lnTo>
                    <a:pt x="1755553" y="3307988"/>
                  </a:lnTo>
                  <a:lnTo>
                    <a:pt x="1755068" y="3302660"/>
                  </a:lnTo>
                  <a:lnTo>
                    <a:pt x="1751637" y="3299620"/>
                  </a:lnTo>
                  <a:lnTo>
                    <a:pt x="1746682" y="3295537"/>
                  </a:lnTo>
                  <a:lnTo>
                    <a:pt x="1742918" y="3292355"/>
                  </a:lnTo>
                  <a:close/>
                </a:path>
                <a:path w="17299305" h="9711690">
                  <a:moveTo>
                    <a:pt x="1675538" y="3233279"/>
                  </a:moveTo>
                  <a:lnTo>
                    <a:pt x="1670210" y="3233763"/>
                  </a:lnTo>
                  <a:lnTo>
                    <a:pt x="1667170" y="3237195"/>
                  </a:lnTo>
                  <a:lnTo>
                    <a:pt x="1663989" y="3240959"/>
                  </a:lnTo>
                  <a:lnTo>
                    <a:pt x="1664474" y="3246287"/>
                  </a:lnTo>
                  <a:lnTo>
                    <a:pt x="1667905" y="3249327"/>
                  </a:lnTo>
                  <a:lnTo>
                    <a:pt x="1672718" y="3253743"/>
                  </a:lnTo>
                  <a:lnTo>
                    <a:pt x="1673242" y="3254361"/>
                  </a:lnTo>
                  <a:lnTo>
                    <a:pt x="1678574" y="3256636"/>
                  </a:lnTo>
                  <a:lnTo>
                    <a:pt x="1682428" y="3255915"/>
                  </a:lnTo>
                  <a:lnTo>
                    <a:pt x="1684850" y="3253009"/>
                  </a:lnTo>
                  <a:lnTo>
                    <a:pt x="1688031" y="3249245"/>
                  </a:lnTo>
                  <a:lnTo>
                    <a:pt x="1687546" y="3243917"/>
                  </a:lnTo>
                  <a:lnTo>
                    <a:pt x="1684115" y="3240877"/>
                  </a:lnTo>
                  <a:lnTo>
                    <a:pt x="1679302" y="3236460"/>
                  </a:lnTo>
                  <a:lnTo>
                    <a:pt x="1675538" y="3233279"/>
                  </a:lnTo>
                  <a:close/>
                </a:path>
                <a:path w="17299305" h="9711690">
                  <a:moveTo>
                    <a:pt x="9615493" y="6611141"/>
                  </a:moveTo>
                  <a:lnTo>
                    <a:pt x="9604171" y="6611826"/>
                  </a:lnTo>
                  <a:lnTo>
                    <a:pt x="9599794" y="6611929"/>
                  </a:lnTo>
                  <a:lnTo>
                    <a:pt x="9595803" y="6615742"/>
                  </a:lnTo>
                  <a:lnTo>
                    <a:pt x="9596292" y="6623830"/>
                  </a:lnTo>
                  <a:lnTo>
                    <a:pt x="9598248" y="6626634"/>
                  </a:lnTo>
                  <a:lnTo>
                    <a:pt x="9602248" y="6628340"/>
                  </a:lnTo>
                  <a:lnTo>
                    <a:pt x="9604865" y="6628668"/>
                  </a:lnTo>
                  <a:lnTo>
                    <a:pt x="9611335" y="6628276"/>
                  </a:lnTo>
                  <a:lnTo>
                    <a:pt x="9615713" y="6628174"/>
                  </a:lnTo>
                  <a:lnTo>
                    <a:pt x="9619703" y="6624362"/>
                  </a:lnTo>
                  <a:lnTo>
                    <a:pt x="9619409" y="6619508"/>
                  </a:lnTo>
                  <a:lnTo>
                    <a:pt x="9619308" y="6615131"/>
                  </a:lnTo>
                  <a:lnTo>
                    <a:pt x="9615493" y="6611141"/>
                  </a:lnTo>
                  <a:close/>
                </a:path>
                <a:path w="17299305" h="9711690">
                  <a:moveTo>
                    <a:pt x="1608443" y="3173536"/>
                  </a:moveTo>
                  <a:lnTo>
                    <a:pt x="1602782" y="3173878"/>
                  </a:lnTo>
                  <a:lnTo>
                    <a:pt x="1596703" y="3180740"/>
                  </a:lnTo>
                  <a:lnTo>
                    <a:pt x="1597046" y="3186402"/>
                  </a:lnTo>
                  <a:lnTo>
                    <a:pt x="1600477" y="3189441"/>
                  </a:lnTo>
                  <a:lnTo>
                    <a:pt x="1605290" y="3193858"/>
                  </a:lnTo>
                  <a:lnTo>
                    <a:pt x="1606149" y="3194619"/>
                  </a:lnTo>
                  <a:lnTo>
                    <a:pt x="1611147" y="3196751"/>
                  </a:lnTo>
                  <a:lnTo>
                    <a:pt x="1615000" y="3196031"/>
                  </a:lnTo>
                  <a:lnTo>
                    <a:pt x="1617422" y="3193124"/>
                  </a:lnTo>
                  <a:lnTo>
                    <a:pt x="1620461" y="3189693"/>
                  </a:lnTo>
                  <a:lnTo>
                    <a:pt x="1620118" y="3184032"/>
                  </a:lnTo>
                  <a:lnTo>
                    <a:pt x="1616687" y="3180992"/>
                  </a:lnTo>
                  <a:lnTo>
                    <a:pt x="1611874" y="3176575"/>
                  </a:lnTo>
                  <a:lnTo>
                    <a:pt x="1608443" y="3173536"/>
                  </a:lnTo>
                  <a:close/>
                </a:path>
                <a:path w="17299305" h="9711690">
                  <a:moveTo>
                    <a:pt x="9705128" y="6606041"/>
                  </a:moveTo>
                  <a:lnTo>
                    <a:pt x="9688952" y="6607020"/>
                  </a:lnTo>
                  <a:lnTo>
                    <a:pt x="9685294" y="6610975"/>
                  </a:lnTo>
                  <a:lnTo>
                    <a:pt x="9685783" y="6619063"/>
                  </a:lnTo>
                  <a:lnTo>
                    <a:pt x="9687740" y="6621866"/>
                  </a:lnTo>
                  <a:lnTo>
                    <a:pt x="9690740" y="6623146"/>
                  </a:lnTo>
                  <a:lnTo>
                    <a:pt x="9691214" y="6622955"/>
                  </a:lnTo>
                  <a:lnTo>
                    <a:pt x="9692548" y="6623524"/>
                  </a:lnTo>
                  <a:lnTo>
                    <a:pt x="9695166" y="6623853"/>
                  </a:lnTo>
                  <a:lnTo>
                    <a:pt x="9701636" y="6623461"/>
                  </a:lnTo>
                  <a:lnTo>
                    <a:pt x="9706155" y="6623025"/>
                  </a:lnTo>
                  <a:lnTo>
                    <a:pt x="9709811" y="6619069"/>
                  </a:lnTo>
                  <a:lnTo>
                    <a:pt x="9709518" y="6614217"/>
                  </a:lnTo>
                  <a:lnTo>
                    <a:pt x="9709082" y="6609697"/>
                  </a:lnTo>
                  <a:lnTo>
                    <a:pt x="9705128" y="6606041"/>
                  </a:lnTo>
                  <a:close/>
                </a:path>
                <a:path w="17299305" h="9711690">
                  <a:moveTo>
                    <a:pt x="1542299" y="3113411"/>
                  </a:moveTo>
                  <a:lnTo>
                    <a:pt x="1536638" y="3113753"/>
                  </a:lnTo>
                  <a:lnTo>
                    <a:pt x="1533598" y="3117184"/>
                  </a:lnTo>
                  <a:lnTo>
                    <a:pt x="1530226" y="3120473"/>
                  </a:lnTo>
                  <a:lnTo>
                    <a:pt x="1530568" y="3126134"/>
                  </a:lnTo>
                  <a:lnTo>
                    <a:pt x="1533999" y="3129174"/>
                  </a:lnTo>
                  <a:lnTo>
                    <a:pt x="1538812" y="3133590"/>
                  </a:lnTo>
                  <a:lnTo>
                    <a:pt x="1539672" y="3134352"/>
                  </a:lnTo>
                  <a:lnTo>
                    <a:pt x="1541336" y="3135062"/>
                  </a:lnTo>
                  <a:lnTo>
                    <a:pt x="1541194" y="3135395"/>
                  </a:lnTo>
                  <a:lnTo>
                    <a:pt x="1544527" y="3136816"/>
                  </a:lnTo>
                  <a:lnTo>
                    <a:pt x="1548380" y="3136096"/>
                  </a:lnTo>
                  <a:lnTo>
                    <a:pt x="1550802" y="3133190"/>
                  </a:lnTo>
                  <a:lnTo>
                    <a:pt x="1554175" y="3129901"/>
                  </a:lnTo>
                  <a:lnTo>
                    <a:pt x="1553832" y="3124239"/>
                  </a:lnTo>
                  <a:lnTo>
                    <a:pt x="1550401" y="3121200"/>
                  </a:lnTo>
                  <a:lnTo>
                    <a:pt x="1545588" y="3116783"/>
                  </a:lnTo>
                  <a:lnTo>
                    <a:pt x="1542299" y="3113411"/>
                  </a:lnTo>
                  <a:close/>
                </a:path>
                <a:path w="17299305" h="9711690">
                  <a:moveTo>
                    <a:pt x="9794046" y="6599848"/>
                  </a:moveTo>
                  <a:lnTo>
                    <a:pt x="9782722" y="6600532"/>
                  </a:lnTo>
                  <a:lnTo>
                    <a:pt x="9778203" y="6600968"/>
                  </a:lnTo>
                  <a:lnTo>
                    <a:pt x="9774546" y="6604923"/>
                  </a:lnTo>
                  <a:lnTo>
                    <a:pt x="9775036" y="6613012"/>
                  </a:lnTo>
                  <a:lnTo>
                    <a:pt x="9776991" y="6615816"/>
                  </a:lnTo>
                  <a:lnTo>
                    <a:pt x="9781323" y="6617664"/>
                  </a:lnTo>
                  <a:lnTo>
                    <a:pt x="9784083" y="6617659"/>
                  </a:lnTo>
                  <a:lnTo>
                    <a:pt x="9790553" y="6617267"/>
                  </a:lnTo>
                  <a:lnTo>
                    <a:pt x="9795073" y="6616832"/>
                  </a:lnTo>
                  <a:lnTo>
                    <a:pt x="9798730" y="6612877"/>
                  </a:lnTo>
                  <a:lnTo>
                    <a:pt x="9798436" y="6608024"/>
                  </a:lnTo>
                  <a:lnTo>
                    <a:pt x="9798000" y="6603504"/>
                  </a:lnTo>
                  <a:lnTo>
                    <a:pt x="9794046" y="6599848"/>
                  </a:lnTo>
                  <a:close/>
                </a:path>
                <a:path w="17299305" h="9711690">
                  <a:moveTo>
                    <a:pt x="1476773" y="3052761"/>
                  </a:moveTo>
                  <a:lnTo>
                    <a:pt x="1471587" y="3052913"/>
                  </a:lnTo>
                  <a:lnTo>
                    <a:pt x="1468214" y="3056201"/>
                  </a:lnTo>
                  <a:lnTo>
                    <a:pt x="1465175" y="3059633"/>
                  </a:lnTo>
                  <a:lnTo>
                    <a:pt x="1465326" y="3064819"/>
                  </a:lnTo>
                  <a:lnTo>
                    <a:pt x="1468615" y="3068191"/>
                  </a:lnTo>
                  <a:lnTo>
                    <a:pt x="1473428" y="3072608"/>
                  </a:lnTo>
                  <a:lnTo>
                    <a:pt x="1474286" y="3073368"/>
                  </a:lnTo>
                  <a:lnTo>
                    <a:pt x="1478953" y="3075358"/>
                  </a:lnTo>
                  <a:lnTo>
                    <a:pt x="1482663" y="3074972"/>
                  </a:lnTo>
                  <a:lnTo>
                    <a:pt x="1485418" y="3072207"/>
                  </a:lnTo>
                  <a:lnTo>
                    <a:pt x="1488458" y="3068776"/>
                  </a:lnTo>
                  <a:lnTo>
                    <a:pt x="1488448" y="3063257"/>
                  </a:lnTo>
                  <a:lnTo>
                    <a:pt x="1485017" y="3060217"/>
                  </a:lnTo>
                  <a:lnTo>
                    <a:pt x="1480204" y="3055801"/>
                  </a:lnTo>
                  <a:lnTo>
                    <a:pt x="1476773" y="3052761"/>
                  </a:lnTo>
                  <a:close/>
                </a:path>
                <a:path w="17299305" h="9711690">
                  <a:moveTo>
                    <a:pt x="1411958" y="2990445"/>
                  </a:moveTo>
                  <a:lnTo>
                    <a:pt x="1406771" y="2990597"/>
                  </a:lnTo>
                  <a:lnTo>
                    <a:pt x="1403399" y="2993885"/>
                  </a:lnTo>
                  <a:lnTo>
                    <a:pt x="1400359" y="2997316"/>
                  </a:lnTo>
                  <a:lnTo>
                    <a:pt x="1400511" y="3002503"/>
                  </a:lnTo>
                  <a:lnTo>
                    <a:pt x="1403800" y="3005875"/>
                  </a:lnTo>
                  <a:lnTo>
                    <a:pt x="1408613" y="3010292"/>
                  </a:lnTo>
                  <a:lnTo>
                    <a:pt x="1408995" y="3011243"/>
                  </a:lnTo>
                  <a:lnTo>
                    <a:pt x="1410995" y="3012096"/>
                  </a:lnTo>
                  <a:lnTo>
                    <a:pt x="1411137" y="3011763"/>
                  </a:lnTo>
                  <a:lnTo>
                    <a:pt x="1414137" y="3013043"/>
                  </a:lnTo>
                  <a:lnTo>
                    <a:pt x="1417990" y="3012322"/>
                  </a:lnTo>
                  <a:lnTo>
                    <a:pt x="1420602" y="3009891"/>
                  </a:lnTo>
                  <a:lnTo>
                    <a:pt x="1423642" y="3006460"/>
                  </a:lnTo>
                  <a:lnTo>
                    <a:pt x="1423490" y="3001274"/>
                  </a:lnTo>
                  <a:lnTo>
                    <a:pt x="1420201" y="2997901"/>
                  </a:lnTo>
                  <a:lnTo>
                    <a:pt x="1415388" y="2993484"/>
                  </a:lnTo>
                  <a:lnTo>
                    <a:pt x="1411958" y="2990445"/>
                  </a:lnTo>
                  <a:close/>
                </a:path>
                <a:path w="17299305" h="9711690">
                  <a:moveTo>
                    <a:pt x="9883248" y="6592987"/>
                  </a:moveTo>
                  <a:lnTo>
                    <a:pt x="9878727" y="6593423"/>
                  </a:lnTo>
                  <a:lnTo>
                    <a:pt x="9867405" y="6594108"/>
                  </a:lnTo>
                  <a:lnTo>
                    <a:pt x="9863939" y="6598539"/>
                  </a:lnTo>
                  <a:lnTo>
                    <a:pt x="9864375" y="6603058"/>
                  </a:lnTo>
                  <a:lnTo>
                    <a:pt x="9864570" y="6606293"/>
                  </a:lnTo>
                  <a:lnTo>
                    <a:pt x="9866859" y="6609240"/>
                  </a:lnTo>
                  <a:lnTo>
                    <a:pt x="9870860" y="6610946"/>
                  </a:lnTo>
                  <a:lnTo>
                    <a:pt x="9873619" y="6610941"/>
                  </a:lnTo>
                  <a:lnTo>
                    <a:pt x="9884941" y="6610256"/>
                  </a:lnTo>
                  <a:lnTo>
                    <a:pt x="9888408" y="6605825"/>
                  </a:lnTo>
                  <a:lnTo>
                    <a:pt x="9887972" y="6601306"/>
                  </a:lnTo>
                  <a:lnTo>
                    <a:pt x="9887678" y="6596453"/>
                  </a:lnTo>
                  <a:lnTo>
                    <a:pt x="9883248" y="6592987"/>
                  </a:lnTo>
                  <a:close/>
                </a:path>
                <a:path w="17299305" h="9711690">
                  <a:moveTo>
                    <a:pt x="1348711" y="2927223"/>
                  </a:moveTo>
                  <a:lnTo>
                    <a:pt x="1343191" y="2927232"/>
                  </a:lnTo>
                  <a:lnTo>
                    <a:pt x="1339819" y="2930520"/>
                  </a:lnTo>
                  <a:lnTo>
                    <a:pt x="1336304" y="2934143"/>
                  </a:lnTo>
                  <a:lnTo>
                    <a:pt x="1336455" y="2939328"/>
                  </a:lnTo>
                  <a:lnTo>
                    <a:pt x="1344415" y="2947451"/>
                  </a:lnTo>
                  <a:lnTo>
                    <a:pt x="1345131" y="2948545"/>
                  </a:lnTo>
                  <a:lnTo>
                    <a:pt x="1349797" y="2950535"/>
                  </a:lnTo>
                  <a:lnTo>
                    <a:pt x="1353650" y="2949815"/>
                  </a:lnTo>
                  <a:lnTo>
                    <a:pt x="1356263" y="2947383"/>
                  </a:lnTo>
                  <a:lnTo>
                    <a:pt x="1359777" y="2943762"/>
                  </a:lnTo>
                  <a:lnTo>
                    <a:pt x="1359626" y="2938575"/>
                  </a:lnTo>
                  <a:lnTo>
                    <a:pt x="1356337" y="2935203"/>
                  </a:lnTo>
                  <a:lnTo>
                    <a:pt x="1352000" y="2930595"/>
                  </a:lnTo>
                  <a:lnTo>
                    <a:pt x="1348711" y="2927223"/>
                  </a:lnTo>
                  <a:close/>
                </a:path>
                <a:path w="17299305" h="9711690">
                  <a:moveTo>
                    <a:pt x="9972067" y="6585176"/>
                  </a:moveTo>
                  <a:lnTo>
                    <a:pt x="9967548" y="6585612"/>
                  </a:lnTo>
                  <a:lnTo>
                    <a:pt x="9961078" y="6586004"/>
                  </a:lnTo>
                  <a:lnTo>
                    <a:pt x="9956558" y="6586439"/>
                  </a:lnTo>
                  <a:lnTo>
                    <a:pt x="9953093" y="6590871"/>
                  </a:lnTo>
                  <a:lnTo>
                    <a:pt x="9953528" y="6595390"/>
                  </a:lnTo>
                  <a:lnTo>
                    <a:pt x="9954057" y="6598768"/>
                  </a:lnTo>
                  <a:lnTo>
                    <a:pt x="9956154" y="6601238"/>
                  </a:lnTo>
                  <a:lnTo>
                    <a:pt x="9958821" y="6602375"/>
                  </a:lnTo>
                  <a:lnTo>
                    <a:pt x="9958679" y="6602708"/>
                  </a:lnTo>
                  <a:lnTo>
                    <a:pt x="9960013" y="6603277"/>
                  </a:lnTo>
                  <a:lnTo>
                    <a:pt x="9962772" y="6603272"/>
                  </a:lnTo>
                  <a:lnTo>
                    <a:pt x="9969384" y="6602547"/>
                  </a:lnTo>
                  <a:lnTo>
                    <a:pt x="9973903" y="6602111"/>
                  </a:lnTo>
                  <a:lnTo>
                    <a:pt x="9977369" y="6597680"/>
                  </a:lnTo>
                  <a:lnTo>
                    <a:pt x="9976498" y="6588642"/>
                  </a:lnTo>
                  <a:lnTo>
                    <a:pt x="9972067" y="6585176"/>
                  </a:lnTo>
                  <a:close/>
                </a:path>
                <a:path w="17299305" h="9711690">
                  <a:moveTo>
                    <a:pt x="1285940" y="2863808"/>
                  </a:moveTo>
                  <a:lnTo>
                    <a:pt x="1280420" y="2863818"/>
                  </a:lnTo>
                  <a:lnTo>
                    <a:pt x="1273674" y="2870395"/>
                  </a:lnTo>
                  <a:lnTo>
                    <a:pt x="1273684" y="2875915"/>
                  </a:lnTo>
                  <a:lnTo>
                    <a:pt x="1276973" y="2879288"/>
                  </a:lnTo>
                  <a:lnTo>
                    <a:pt x="1281311" y="2883895"/>
                  </a:lnTo>
                  <a:lnTo>
                    <a:pt x="1282026" y="2884988"/>
                  </a:lnTo>
                  <a:lnTo>
                    <a:pt x="1287026" y="2887121"/>
                  </a:lnTo>
                  <a:lnTo>
                    <a:pt x="1290879" y="2886401"/>
                  </a:lnTo>
                  <a:lnTo>
                    <a:pt x="1293491" y="2883970"/>
                  </a:lnTo>
                  <a:lnTo>
                    <a:pt x="1296864" y="2880681"/>
                  </a:lnTo>
                  <a:lnTo>
                    <a:pt x="1296854" y="2875162"/>
                  </a:lnTo>
                  <a:lnTo>
                    <a:pt x="1293566" y="2871789"/>
                  </a:lnTo>
                  <a:lnTo>
                    <a:pt x="1289228" y="2867181"/>
                  </a:lnTo>
                  <a:lnTo>
                    <a:pt x="1285940" y="2863808"/>
                  </a:lnTo>
                  <a:close/>
                </a:path>
                <a:path w="17299305" h="9711690">
                  <a:moveTo>
                    <a:pt x="17283206" y="9688896"/>
                  </a:moveTo>
                  <a:lnTo>
                    <a:pt x="17277784" y="9690523"/>
                  </a:lnTo>
                  <a:lnTo>
                    <a:pt x="17275264" y="9696146"/>
                  </a:lnTo>
                  <a:lnTo>
                    <a:pt x="17273754" y="9699047"/>
                  </a:lnTo>
                  <a:lnTo>
                    <a:pt x="17275523" y="9704134"/>
                  </a:lnTo>
                  <a:lnTo>
                    <a:pt x="17279571" y="9706649"/>
                  </a:lnTo>
                  <a:lnTo>
                    <a:pt x="17290238" y="9711199"/>
                  </a:lnTo>
                  <a:lnTo>
                    <a:pt x="17295184" y="9709764"/>
                  </a:lnTo>
                  <a:lnTo>
                    <a:pt x="17297704" y="9704142"/>
                  </a:lnTo>
                  <a:lnTo>
                    <a:pt x="17299214" y="9701240"/>
                  </a:lnTo>
                  <a:lnTo>
                    <a:pt x="17297445" y="9696152"/>
                  </a:lnTo>
                  <a:lnTo>
                    <a:pt x="17293396" y="9693637"/>
                  </a:lnTo>
                  <a:lnTo>
                    <a:pt x="17287397" y="9691078"/>
                  </a:lnTo>
                  <a:lnTo>
                    <a:pt x="17283206" y="9688896"/>
                  </a:lnTo>
                  <a:close/>
                </a:path>
                <a:path w="17299305" h="9711690">
                  <a:moveTo>
                    <a:pt x="17202868" y="9649112"/>
                  </a:moveTo>
                  <a:lnTo>
                    <a:pt x="17197447" y="9650739"/>
                  </a:lnTo>
                  <a:lnTo>
                    <a:pt x="17194928" y="9656361"/>
                  </a:lnTo>
                  <a:lnTo>
                    <a:pt x="17193417" y="9659263"/>
                  </a:lnTo>
                  <a:lnTo>
                    <a:pt x="17195187" y="9664351"/>
                  </a:lnTo>
                  <a:lnTo>
                    <a:pt x="17199235" y="9666866"/>
                  </a:lnTo>
                  <a:lnTo>
                    <a:pt x="17209902" y="9671416"/>
                  </a:lnTo>
                  <a:lnTo>
                    <a:pt x="17214990" y="9669647"/>
                  </a:lnTo>
                  <a:lnTo>
                    <a:pt x="17217367" y="9664357"/>
                  </a:lnTo>
                  <a:lnTo>
                    <a:pt x="17218878" y="9661456"/>
                  </a:lnTo>
                  <a:lnTo>
                    <a:pt x="17217109" y="9656368"/>
                  </a:lnTo>
                  <a:lnTo>
                    <a:pt x="17213061" y="9653854"/>
                  </a:lnTo>
                  <a:lnTo>
                    <a:pt x="17207059" y="9651293"/>
                  </a:lnTo>
                  <a:lnTo>
                    <a:pt x="17202868" y="9649112"/>
                  </a:lnTo>
                  <a:close/>
                </a:path>
                <a:path w="17299305" h="9711690">
                  <a:moveTo>
                    <a:pt x="17123244" y="9607661"/>
                  </a:moveTo>
                  <a:lnTo>
                    <a:pt x="17117823" y="9609289"/>
                  </a:lnTo>
                  <a:lnTo>
                    <a:pt x="17115975" y="9613621"/>
                  </a:lnTo>
                  <a:lnTo>
                    <a:pt x="17113793" y="9617812"/>
                  </a:lnTo>
                  <a:lnTo>
                    <a:pt x="17115419" y="9623234"/>
                  </a:lnTo>
                  <a:lnTo>
                    <a:pt x="17119468" y="9625748"/>
                  </a:lnTo>
                  <a:lnTo>
                    <a:pt x="17130133" y="9630298"/>
                  </a:lnTo>
                  <a:lnTo>
                    <a:pt x="17135223" y="9628529"/>
                  </a:lnTo>
                  <a:lnTo>
                    <a:pt x="17136929" y="9624530"/>
                  </a:lnTo>
                  <a:lnTo>
                    <a:pt x="17139111" y="9620339"/>
                  </a:lnTo>
                  <a:lnTo>
                    <a:pt x="17137483" y="9614918"/>
                  </a:lnTo>
                  <a:lnTo>
                    <a:pt x="17133434" y="9612402"/>
                  </a:lnTo>
                  <a:lnTo>
                    <a:pt x="17127436" y="9609844"/>
                  </a:lnTo>
                  <a:lnTo>
                    <a:pt x="17123244" y="9607661"/>
                  </a:lnTo>
                  <a:close/>
                </a:path>
                <a:path w="17299305" h="9711690">
                  <a:moveTo>
                    <a:pt x="17044762" y="9566304"/>
                  </a:moveTo>
                  <a:lnTo>
                    <a:pt x="17039482" y="9567598"/>
                  </a:lnTo>
                  <a:lnTo>
                    <a:pt x="17035118" y="9575979"/>
                  </a:lnTo>
                  <a:lnTo>
                    <a:pt x="17036412" y="9581259"/>
                  </a:lnTo>
                  <a:lnTo>
                    <a:pt x="17040603" y="9583440"/>
                  </a:lnTo>
                  <a:lnTo>
                    <a:pt x="17046318" y="9586666"/>
                  </a:lnTo>
                  <a:lnTo>
                    <a:pt x="17046986" y="9586951"/>
                  </a:lnTo>
                  <a:lnTo>
                    <a:pt x="17047459" y="9586759"/>
                  </a:lnTo>
                  <a:lnTo>
                    <a:pt x="17051459" y="9588465"/>
                  </a:lnTo>
                  <a:lnTo>
                    <a:pt x="17056073" y="9586887"/>
                  </a:lnTo>
                  <a:lnTo>
                    <a:pt x="17058113" y="9583030"/>
                  </a:lnTo>
                  <a:lnTo>
                    <a:pt x="17060486" y="9579315"/>
                  </a:lnTo>
                  <a:lnTo>
                    <a:pt x="17058858" y="9573893"/>
                  </a:lnTo>
                  <a:lnTo>
                    <a:pt x="17054668" y="9571711"/>
                  </a:lnTo>
                  <a:lnTo>
                    <a:pt x="17048952" y="9568486"/>
                  </a:lnTo>
                  <a:lnTo>
                    <a:pt x="17044762" y="9566304"/>
                  </a:lnTo>
                  <a:close/>
                </a:path>
                <a:path w="17299305" h="9711690">
                  <a:moveTo>
                    <a:pt x="10061123" y="6575890"/>
                  </a:moveTo>
                  <a:lnTo>
                    <a:pt x="10056604" y="6576326"/>
                  </a:lnTo>
                  <a:lnTo>
                    <a:pt x="10049991" y="6577050"/>
                  </a:lnTo>
                  <a:lnTo>
                    <a:pt x="10045472" y="6577486"/>
                  </a:lnTo>
                  <a:lnTo>
                    <a:pt x="10042006" y="6581917"/>
                  </a:lnTo>
                  <a:lnTo>
                    <a:pt x="10042442" y="6586437"/>
                  </a:lnTo>
                  <a:lnTo>
                    <a:pt x="10042971" y="6589814"/>
                  </a:lnTo>
                  <a:lnTo>
                    <a:pt x="10045069" y="6592284"/>
                  </a:lnTo>
                  <a:lnTo>
                    <a:pt x="10048734" y="6593848"/>
                  </a:lnTo>
                  <a:lnTo>
                    <a:pt x="10051827" y="6593986"/>
                  </a:lnTo>
                  <a:lnTo>
                    <a:pt x="10058440" y="6593261"/>
                  </a:lnTo>
                  <a:lnTo>
                    <a:pt x="10062959" y="6592825"/>
                  </a:lnTo>
                  <a:lnTo>
                    <a:pt x="10066426" y="6588394"/>
                  </a:lnTo>
                  <a:lnTo>
                    <a:pt x="10065553" y="6579355"/>
                  </a:lnTo>
                  <a:lnTo>
                    <a:pt x="10061123" y="6575890"/>
                  </a:lnTo>
                  <a:close/>
                </a:path>
                <a:path w="17299305" h="9711690">
                  <a:moveTo>
                    <a:pt x="16966037" y="9523662"/>
                  </a:moveTo>
                  <a:lnTo>
                    <a:pt x="16960759" y="9524956"/>
                  </a:lnTo>
                  <a:lnTo>
                    <a:pt x="16956397" y="9533338"/>
                  </a:lnTo>
                  <a:lnTo>
                    <a:pt x="16957689" y="9538617"/>
                  </a:lnTo>
                  <a:lnTo>
                    <a:pt x="16961879" y="9540798"/>
                  </a:lnTo>
                  <a:lnTo>
                    <a:pt x="16967595" y="9544024"/>
                  </a:lnTo>
                  <a:lnTo>
                    <a:pt x="16972595" y="9546157"/>
                  </a:lnTo>
                  <a:lnTo>
                    <a:pt x="16977207" y="9544579"/>
                  </a:lnTo>
                  <a:lnTo>
                    <a:pt x="16979247" y="9540721"/>
                  </a:lnTo>
                  <a:lnTo>
                    <a:pt x="16981429" y="9536530"/>
                  </a:lnTo>
                  <a:lnTo>
                    <a:pt x="16980136" y="9531252"/>
                  </a:lnTo>
                  <a:lnTo>
                    <a:pt x="16975945" y="9529070"/>
                  </a:lnTo>
                  <a:lnTo>
                    <a:pt x="16970228" y="9525843"/>
                  </a:lnTo>
                  <a:lnTo>
                    <a:pt x="16966037" y="9523662"/>
                  </a:lnTo>
                  <a:close/>
                </a:path>
                <a:path w="17299305" h="9711690">
                  <a:moveTo>
                    <a:pt x="1223786" y="2799870"/>
                  </a:moveTo>
                  <a:lnTo>
                    <a:pt x="1218409" y="2799546"/>
                  </a:lnTo>
                  <a:lnTo>
                    <a:pt x="1211663" y="2806124"/>
                  </a:lnTo>
                  <a:lnTo>
                    <a:pt x="1211341" y="2811502"/>
                  </a:lnTo>
                  <a:lnTo>
                    <a:pt x="1214628" y="2814873"/>
                  </a:lnTo>
                  <a:lnTo>
                    <a:pt x="1218966" y="2819482"/>
                  </a:lnTo>
                  <a:lnTo>
                    <a:pt x="1219681" y="2820575"/>
                  </a:lnTo>
                  <a:lnTo>
                    <a:pt x="1224681" y="2822707"/>
                  </a:lnTo>
                  <a:lnTo>
                    <a:pt x="1228391" y="2822321"/>
                  </a:lnTo>
                  <a:lnTo>
                    <a:pt x="1231004" y="2819890"/>
                  </a:lnTo>
                  <a:lnTo>
                    <a:pt x="1234377" y="2816601"/>
                  </a:lnTo>
                  <a:lnTo>
                    <a:pt x="1234701" y="2811223"/>
                  </a:lnTo>
                  <a:lnTo>
                    <a:pt x="1231412" y="2807851"/>
                  </a:lnTo>
                  <a:lnTo>
                    <a:pt x="1227075" y="2803243"/>
                  </a:lnTo>
                  <a:lnTo>
                    <a:pt x="1223786" y="2799870"/>
                  </a:lnTo>
                  <a:close/>
                </a:path>
                <a:path w="17299305" h="9711690">
                  <a:moveTo>
                    <a:pt x="16887742" y="9480021"/>
                  </a:moveTo>
                  <a:lnTo>
                    <a:pt x="16882462" y="9481315"/>
                  </a:lnTo>
                  <a:lnTo>
                    <a:pt x="16878099" y="9489696"/>
                  </a:lnTo>
                  <a:lnTo>
                    <a:pt x="16879393" y="9494975"/>
                  </a:lnTo>
                  <a:lnTo>
                    <a:pt x="16883585" y="9497157"/>
                  </a:lnTo>
                  <a:lnTo>
                    <a:pt x="16889299" y="9500383"/>
                  </a:lnTo>
                  <a:lnTo>
                    <a:pt x="16893965" y="9502373"/>
                  </a:lnTo>
                  <a:lnTo>
                    <a:pt x="16898912" y="9500938"/>
                  </a:lnTo>
                  <a:lnTo>
                    <a:pt x="16900951" y="9497080"/>
                  </a:lnTo>
                  <a:lnTo>
                    <a:pt x="16903133" y="9492890"/>
                  </a:lnTo>
                  <a:lnTo>
                    <a:pt x="16901838" y="9487610"/>
                  </a:lnTo>
                  <a:lnTo>
                    <a:pt x="16897648" y="9485429"/>
                  </a:lnTo>
                  <a:lnTo>
                    <a:pt x="16891933" y="9482203"/>
                  </a:lnTo>
                  <a:lnTo>
                    <a:pt x="16887742" y="9480021"/>
                  </a:lnTo>
                  <a:close/>
                </a:path>
                <a:path w="17299305" h="9711690">
                  <a:moveTo>
                    <a:pt x="16810538" y="9435664"/>
                  </a:moveTo>
                  <a:lnTo>
                    <a:pt x="16805592" y="9437099"/>
                  </a:lnTo>
                  <a:lnTo>
                    <a:pt x="16800562" y="9445197"/>
                  </a:lnTo>
                  <a:lnTo>
                    <a:pt x="16801998" y="9450143"/>
                  </a:lnTo>
                  <a:lnTo>
                    <a:pt x="16806046" y="9452658"/>
                  </a:lnTo>
                  <a:lnTo>
                    <a:pt x="16811762" y="9455883"/>
                  </a:lnTo>
                  <a:lnTo>
                    <a:pt x="16812761" y="9456309"/>
                  </a:lnTo>
                  <a:lnTo>
                    <a:pt x="16812618" y="9456643"/>
                  </a:lnTo>
                  <a:lnTo>
                    <a:pt x="16816284" y="9458207"/>
                  </a:lnTo>
                  <a:lnTo>
                    <a:pt x="16821232" y="9456771"/>
                  </a:lnTo>
                  <a:lnTo>
                    <a:pt x="16823272" y="9452914"/>
                  </a:lnTo>
                  <a:lnTo>
                    <a:pt x="16825787" y="9448865"/>
                  </a:lnTo>
                  <a:lnTo>
                    <a:pt x="16824350" y="9443920"/>
                  </a:lnTo>
                  <a:lnTo>
                    <a:pt x="16820302" y="9441405"/>
                  </a:lnTo>
                  <a:lnTo>
                    <a:pt x="16814587" y="9438179"/>
                  </a:lnTo>
                  <a:lnTo>
                    <a:pt x="16810538" y="9435664"/>
                  </a:lnTo>
                  <a:close/>
                </a:path>
                <a:path w="17299305" h="9711690">
                  <a:moveTo>
                    <a:pt x="16733570" y="9389831"/>
                  </a:moveTo>
                  <a:lnTo>
                    <a:pt x="16728290" y="9391125"/>
                  </a:lnTo>
                  <a:lnTo>
                    <a:pt x="16723260" y="9399222"/>
                  </a:lnTo>
                  <a:lnTo>
                    <a:pt x="16724554" y="9404501"/>
                  </a:lnTo>
                  <a:lnTo>
                    <a:pt x="16728602" y="9407016"/>
                  </a:lnTo>
                  <a:lnTo>
                    <a:pt x="16734318" y="9410242"/>
                  </a:lnTo>
                  <a:lnTo>
                    <a:pt x="16735319" y="9410669"/>
                  </a:lnTo>
                  <a:lnTo>
                    <a:pt x="16735794" y="9410478"/>
                  </a:lnTo>
                  <a:lnTo>
                    <a:pt x="16739460" y="9412041"/>
                  </a:lnTo>
                  <a:lnTo>
                    <a:pt x="16743930" y="9410797"/>
                  </a:lnTo>
                  <a:lnTo>
                    <a:pt x="16748676" y="9403366"/>
                  </a:lnTo>
                  <a:lnTo>
                    <a:pt x="16747382" y="9398086"/>
                  </a:lnTo>
                  <a:lnTo>
                    <a:pt x="16743333" y="9395572"/>
                  </a:lnTo>
                  <a:lnTo>
                    <a:pt x="16737618" y="9392346"/>
                  </a:lnTo>
                  <a:lnTo>
                    <a:pt x="16733570" y="9389831"/>
                  </a:lnTo>
                  <a:close/>
                </a:path>
                <a:path w="17299305" h="9711690">
                  <a:moveTo>
                    <a:pt x="1161868" y="2734456"/>
                  </a:moveTo>
                  <a:lnTo>
                    <a:pt x="1156490" y="2734133"/>
                  </a:lnTo>
                  <a:lnTo>
                    <a:pt x="1149745" y="2740710"/>
                  </a:lnTo>
                  <a:lnTo>
                    <a:pt x="1149421" y="2746087"/>
                  </a:lnTo>
                  <a:lnTo>
                    <a:pt x="1152710" y="2749460"/>
                  </a:lnTo>
                  <a:lnTo>
                    <a:pt x="1157048" y="2754068"/>
                  </a:lnTo>
                  <a:lnTo>
                    <a:pt x="1158097" y="2755303"/>
                  </a:lnTo>
                  <a:lnTo>
                    <a:pt x="1163096" y="2757436"/>
                  </a:lnTo>
                  <a:lnTo>
                    <a:pt x="1166473" y="2756907"/>
                  </a:lnTo>
                  <a:lnTo>
                    <a:pt x="1169086" y="2754476"/>
                  </a:lnTo>
                  <a:lnTo>
                    <a:pt x="1172459" y="2751187"/>
                  </a:lnTo>
                  <a:lnTo>
                    <a:pt x="1172783" y="2745810"/>
                  </a:lnTo>
                  <a:lnTo>
                    <a:pt x="1169494" y="2742437"/>
                  </a:lnTo>
                  <a:lnTo>
                    <a:pt x="1165158" y="2737830"/>
                  </a:lnTo>
                  <a:lnTo>
                    <a:pt x="1161868" y="2734456"/>
                  </a:lnTo>
                  <a:close/>
                </a:path>
                <a:path w="17299305" h="9711690">
                  <a:moveTo>
                    <a:pt x="10150321" y="6566270"/>
                  </a:moveTo>
                  <a:lnTo>
                    <a:pt x="10145800" y="6566705"/>
                  </a:lnTo>
                  <a:lnTo>
                    <a:pt x="10139521" y="6567573"/>
                  </a:lnTo>
                  <a:lnTo>
                    <a:pt x="10135002" y="6568009"/>
                  </a:lnTo>
                  <a:lnTo>
                    <a:pt x="10131536" y="6572439"/>
                  </a:lnTo>
                  <a:lnTo>
                    <a:pt x="10131972" y="6576959"/>
                  </a:lnTo>
                  <a:lnTo>
                    <a:pt x="10132168" y="6580194"/>
                  </a:lnTo>
                  <a:lnTo>
                    <a:pt x="10134267" y="6582665"/>
                  </a:lnTo>
                  <a:lnTo>
                    <a:pt x="10138266" y="6584371"/>
                  </a:lnTo>
                  <a:lnTo>
                    <a:pt x="10141358" y="6584508"/>
                  </a:lnTo>
                  <a:lnTo>
                    <a:pt x="10147637" y="6583641"/>
                  </a:lnTo>
                  <a:lnTo>
                    <a:pt x="10152157" y="6583206"/>
                  </a:lnTo>
                  <a:lnTo>
                    <a:pt x="10155622" y="6578775"/>
                  </a:lnTo>
                  <a:lnTo>
                    <a:pt x="10154751" y="6569736"/>
                  </a:lnTo>
                  <a:lnTo>
                    <a:pt x="10150321" y="6566270"/>
                  </a:lnTo>
                  <a:close/>
                </a:path>
                <a:path w="17299305" h="9711690">
                  <a:moveTo>
                    <a:pt x="16657361" y="9343141"/>
                  </a:moveTo>
                  <a:lnTo>
                    <a:pt x="16652081" y="9344434"/>
                  </a:lnTo>
                  <a:lnTo>
                    <a:pt x="16647051" y="9352531"/>
                  </a:lnTo>
                  <a:lnTo>
                    <a:pt x="16648345" y="9357811"/>
                  </a:lnTo>
                  <a:lnTo>
                    <a:pt x="16652394" y="9360325"/>
                  </a:lnTo>
                  <a:lnTo>
                    <a:pt x="16657967" y="9363885"/>
                  </a:lnTo>
                  <a:lnTo>
                    <a:pt x="16662967" y="9366018"/>
                  </a:lnTo>
                  <a:lnTo>
                    <a:pt x="16667437" y="9364773"/>
                  </a:lnTo>
                  <a:lnTo>
                    <a:pt x="16669810" y="9361058"/>
                  </a:lnTo>
                  <a:lnTo>
                    <a:pt x="16672325" y="9357009"/>
                  </a:lnTo>
                  <a:lnTo>
                    <a:pt x="16671031" y="9351729"/>
                  </a:lnTo>
                  <a:lnTo>
                    <a:pt x="16666983" y="9349214"/>
                  </a:lnTo>
                  <a:lnTo>
                    <a:pt x="16661410" y="9345656"/>
                  </a:lnTo>
                  <a:lnTo>
                    <a:pt x="16657361" y="9343141"/>
                  </a:lnTo>
                  <a:close/>
                </a:path>
                <a:path w="17299305" h="9711690">
                  <a:moveTo>
                    <a:pt x="16581437" y="9295784"/>
                  </a:moveTo>
                  <a:lnTo>
                    <a:pt x="16576157" y="9297077"/>
                  </a:lnTo>
                  <a:lnTo>
                    <a:pt x="16574029" y="9300503"/>
                  </a:lnTo>
                  <a:lnTo>
                    <a:pt x="16573642" y="9301126"/>
                  </a:lnTo>
                  <a:lnTo>
                    <a:pt x="16570794" y="9305032"/>
                  </a:lnTo>
                  <a:lnTo>
                    <a:pt x="16572088" y="9310311"/>
                  </a:lnTo>
                  <a:lnTo>
                    <a:pt x="16576136" y="9312826"/>
                  </a:lnTo>
                  <a:lnTo>
                    <a:pt x="16581709" y="9316385"/>
                  </a:lnTo>
                  <a:lnTo>
                    <a:pt x="16583044" y="9316954"/>
                  </a:lnTo>
                  <a:lnTo>
                    <a:pt x="16583235" y="9317431"/>
                  </a:lnTo>
                  <a:lnTo>
                    <a:pt x="16586901" y="9318994"/>
                  </a:lnTo>
                  <a:lnTo>
                    <a:pt x="16591371" y="9317750"/>
                  </a:lnTo>
                  <a:lnTo>
                    <a:pt x="16593348" y="9314653"/>
                  </a:lnTo>
                  <a:lnTo>
                    <a:pt x="16595872" y="9310608"/>
                  </a:lnTo>
                  <a:lnTo>
                    <a:pt x="16596259" y="9309986"/>
                  </a:lnTo>
                  <a:lnTo>
                    <a:pt x="16594965" y="9304706"/>
                  </a:lnTo>
                  <a:lnTo>
                    <a:pt x="16590916" y="9302191"/>
                  </a:lnTo>
                  <a:lnTo>
                    <a:pt x="16585343" y="9298632"/>
                  </a:lnTo>
                  <a:lnTo>
                    <a:pt x="16581437" y="9295784"/>
                  </a:lnTo>
                  <a:close/>
                </a:path>
                <a:path w="17299305" h="9711690">
                  <a:moveTo>
                    <a:pt x="16505655" y="9248093"/>
                  </a:moveTo>
                  <a:lnTo>
                    <a:pt x="16500517" y="9249053"/>
                  </a:lnTo>
                  <a:lnTo>
                    <a:pt x="16495875" y="9256528"/>
                  </a:lnTo>
                  <a:lnTo>
                    <a:pt x="16495488" y="9257151"/>
                  </a:lnTo>
                  <a:lnTo>
                    <a:pt x="16496448" y="9262288"/>
                  </a:lnTo>
                  <a:lnTo>
                    <a:pt x="16500496" y="9264803"/>
                  </a:lnTo>
                  <a:lnTo>
                    <a:pt x="16506072" y="9268363"/>
                  </a:lnTo>
                  <a:lnTo>
                    <a:pt x="16507404" y="9268931"/>
                  </a:lnTo>
                  <a:lnTo>
                    <a:pt x="16507262" y="9269264"/>
                  </a:lnTo>
                  <a:lnTo>
                    <a:pt x="16510928" y="9270828"/>
                  </a:lnTo>
                  <a:lnTo>
                    <a:pt x="16515540" y="9269250"/>
                  </a:lnTo>
                  <a:lnTo>
                    <a:pt x="16517771" y="9265868"/>
                  </a:lnTo>
                  <a:lnTo>
                    <a:pt x="16520286" y="9261820"/>
                  </a:lnTo>
                  <a:lnTo>
                    <a:pt x="16519325" y="9256682"/>
                  </a:lnTo>
                  <a:lnTo>
                    <a:pt x="16515277" y="9254167"/>
                  </a:lnTo>
                  <a:lnTo>
                    <a:pt x="16509703" y="9250608"/>
                  </a:lnTo>
                  <a:lnTo>
                    <a:pt x="16505655" y="9248093"/>
                  </a:lnTo>
                  <a:close/>
                </a:path>
                <a:path w="17299305" h="9711690">
                  <a:moveTo>
                    <a:pt x="1101851" y="2668278"/>
                  </a:moveTo>
                  <a:lnTo>
                    <a:pt x="1096474" y="2667954"/>
                  </a:lnTo>
                  <a:lnTo>
                    <a:pt x="1093101" y="2671243"/>
                  </a:lnTo>
                  <a:lnTo>
                    <a:pt x="1089395" y="2674390"/>
                  </a:lnTo>
                  <a:lnTo>
                    <a:pt x="1089072" y="2679767"/>
                  </a:lnTo>
                  <a:lnTo>
                    <a:pt x="1092360" y="2683140"/>
                  </a:lnTo>
                  <a:lnTo>
                    <a:pt x="1096556" y="2688081"/>
                  </a:lnTo>
                  <a:lnTo>
                    <a:pt x="1097272" y="2689174"/>
                  </a:lnTo>
                  <a:lnTo>
                    <a:pt x="1102604" y="2691448"/>
                  </a:lnTo>
                  <a:lnTo>
                    <a:pt x="1105982" y="2690919"/>
                  </a:lnTo>
                  <a:lnTo>
                    <a:pt x="1108594" y="2688489"/>
                  </a:lnTo>
                  <a:lnTo>
                    <a:pt x="1112301" y="2685342"/>
                  </a:lnTo>
                  <a:lnTo>
                    <a:pt x="1112624" y="2679965"/>
                  </a:lnTo>
                  <a:lnTo>
                    <a:pt x="1109336" y="2676592"/>
                  </a:lnTo>
                  <a:lnTo>
                    <a:pt x="1104998" y="2671984"/>
                  </a:lnTo>
                  <a:lnTo>
                    <a:pt x="1101851" y="2668278"/>
                  </a:lnTo>
                  <a:close/>
                </a:path>
                <a:path w="17299305" h="9711690">
                  <a:moveTo>
                    <a:pt x="10239612" y="6555508"/>
                  </a:moveTo>
                  <a:lnTo>
                    <a:pt x="10234949" y="6556277"/>
                  </a:lnTo>
                  <a:lnTo>
                    <a:pt x="10228670" y="6557144"/>
                  </a:lnTo>
                  <a:lnTo>
                    <a:pt x="10223817" y="6557438"/>
                  </a:lnTo>
                  <a:lnTo>
                    <a:pt x="10220685" y="6562011"/>
                  </a:lnTo>
                  <a:lnTo>
                    <a:pt x="10221120" y="6566530"/>
                  </a:lnTo>
                  <a:lnTo>
                    <a:pt x="10221316" y="6569766"/>
                  </a:lnTo>
                  <a:lnTo>
                    <a:pt x="10223415" y="6572237"/>
                  </a:lnTo>
                  <a:lnTo>
                    <a:pt x="10227414" y="6573942"/>
                  </a:lnTo>
                  <a:lnTo>
                    <a:pt x="10230508" y="6574080"/>
                  </a:lnTo>
                  <a:lnTo>
                    <a:pt x="10236786" y="6573212"/>
                  </a:lnTo>
                  <a:lnTo>
                    <a:pt x="10241639" y="6572919"/>
                  </a:lnTo>
                  <a:lnTo>
                    <a:pt x="10245104" y="6568487"/>
                  </a:lnTo>
                  <a:lnTo>
                    <a:pt x="10244336" y="6563827"/>
                  </a:lnTo>
                  <a:lnTo>
                    <a:pt x="10244041" y="6558973"/>
                  </a:lnTo>
                  <a:lnTo>
                    <a:pt x="10239612" y="6555508"/>
                  </a:lnTo>
                  <a:close/>
                </a:path>
                <a:path w="17299305" h="9711690">
                  <a:moveTo>
                    <a:pt x="16430775" y="9199212"/>
                  </a:moveTo>
                  <a:lnTo>
                    <a:pt x="16425304" y="9200030"/>
                  </a:lnTo>
                  <a:lnTo>
                    <a:pt x="16422983" y="9203768"/>
                  </a:lnTo>
                  <a:lnTo>
                    <a:pt x="16420615" y="9207485"/>
                  </a:lnTo>
                  <a:lnTo>
                    <a:pt x="16420417" y="9207795"/>
                  </a:lnTo>
                  <a:lnTo>
                    <a:pt x="16421235" y="9213264"/>
                  </a:lnTo>
                  <a:lnTo>
                    <a:pt x="16425284" y="9215779"/>
                  </a:lnTo>
                  <a:lnTo>
                    <a:pt x="16430858" y="9219340"/>
                  </a:lnTo>
                  <a:lnTo>
                    <a:pt x="16435856" y="9221472"/>
                  </a:lnTo>
                  <a:lnTo>
                    <a:pt x="16440327" y="9220226"/>
                  </a:lnTo>
                  <a:lnTo>
                    <a:pt x="16442354" y="9217152"/>
                  </a:lnTo>
                  <a:lnTo>
                    <a:pt x="16444732" y="9213439"/>
                  </a:lnTo>
                  <a:lnTo>
                    <a:pt x="16444930" y="9213129"/>
                  </a:lnTo>
                  <a:lnTo>
                    <a:pt x="16444113" y="9207659"/>
                  </a:lnTo>
                  <a:lnTo>
                    <a:pt x="16440063" y="9205144"/>
                  </a:lnTo>
                  <a:lnTo>
                    <a:pt x="16430775" y="9199212"/>
                  </a:lnTo>
                  <a:close/>
                </a:path>
                <a:path w="17299305" h="9711690">
                  <a:moveTo>
                    <a:pt x="16356657" y="9149473"/>
                  </a:moveTo>
                  <a:lnTo>
                    <a:pt x="16351185" y="9150291"/>
                  </a:lnTo>
                  <a:lnTo>
                    <a:pt x="16346348" y="9158077"/>
                  </a:lnTo>
                  <a:lnTo>
                    <a:pt x="16346155" y="9158388"/>
                  </a:lnTo>
                  <a:lnTo>
                    <a:pt x="16346974" y="9163859"/>
                  </a:lnTo>
                  <a:lnTo>
                    <a:pt x="16351022" y="9166374"/>
                  </a:lnTo>
                  <a:lnTo>
                    <a:pt x="16356262" y="9169791"/>
                  </a:lnTo>
                  <a:lnTo>
                    <a:pt x="16361596" y="9172066"/>
                  </a:lnTo>
                  <a:lnTo>
                    <a:pt x="16366066" y="9170822"/>
                  </a:lnTo>
                  <a:lnTo>
                    <a:pt x="16368094" y="9167746"/>
                  </a:lnTo>
                  <a:lnTo>
                    <a:pt x="16370811" y="9163391"/>
                  </a:lnTo>
                  <a:lnTo>
                    <a:pt x="16369993" y="9157920"/>
                  </a:lnTo>
                  <a:lnTo>
                    <a:pt x="16365944" y="9155405"/>
                  </a:lnTo>
                  <a:lnTo>
                    <a:pt x="16360705" y="9151988"/>
                  </a:lnTo>
                  <a:lnTo>
                    <a:pt x="16356657" y="9149473"/>
                  </a:lnTo>
                  <a:close/>
                </a:path>
                <a:path w="17299305" h="9711690">
                  <a:moveTo>
                    <a:pt x="1042595" y="2601242"/>
                  </a:moveTo>
                  <a:lnTo>
                    <a:pt x="1037218" y="2600918"/>
                  </a:lnTo>
                  <a:lnTo>
                    <a:pt x="1033512" y="2604064"/>
                  </a:lnTo>
                  <a:lnTo>
                    <a:pt x="1029948" y="2606878"/>
                  </a:lnTo>
                  <a:lnTo>
                    <a:pt x="1029624" y="2612255"/>
                  </a:lnTo>
                  <a:lnTo>
                    <a:pt x="1036966" y="2620902"/>
                  </a:lnTo>
                  <a:lnTo>
                    <a:pt x="1037682" y="2621995"/>
                  </a:lnTo>
                  <a:lnTo>
                    <a:pt x="1043015" y="2624270"/>
                  </a:lnTo>
                  <a:lnTo>
                    <a:pt x="1046392" y="2623741"/>
                  </a:lnTo>
                  <a:lnTo>
                    <a:pt x="1048862" y="2621644"/>
                  </a:lnTo>
                  <a:lnTo>
                    <a:pt x="1052426" y="2618830"/>
                  </a:lnTo>
                  <a:lnTo>
                    <a:pt x="1052750" y="2613453"/>
                  </a:lnTo>
                  <a:lnTo>
                    <a:pt x="1045408" y="2604805"/>
                  </a:lnTo>
                  <a:lnTo>
                    <a:pt x="1042595" y="2601242"/>
                  </a:lnTo>
                  <a:close/>
                </a:path>
                <a:path w="17299305" h="9711690">
                  <a:moveTo>
                    <a:pt x="16282677" y="9099401"/>
                  </a:moveTo>
                  <a:lnTo>
                    <a:pt x="16277542" y="9100362"/>
                  </a:lnTo>
                  <a:lnTo>
                    <a:pt x="16271845" y="9108174"/>
                  </a:lnTo>
                  <a:lnTo>
                    <a:pt x="16272805" y="9113311"/>
                  </a:lnTo>
                  <a:lnTo>
                    <a:pt x="16276711" y="9116159"/>
                  </a:lnTo>
                  <a:lnTo>
                    <a:pt x="16281950" y="9119576"/>
                  </a:lnTo>
                  <a:lnTo>
                    <a:pt x="16283618" y="9120288"/>
                  </a:lnTo>
                  <a:lnTo>
                    <a:pt x="16283476" y="9120621"/>
                  </a:lnTo>
                  <a:lnTo>
                    <a:pt x="16287142" y="9122185"/>
                  </a:lnTo>
                  <a:lnTo>
                    <a:pt x="16291612" y="9120940"/>
                  </a:lnTo>
                  <a:lnTo>
                    <a:pt x="16293843" y="9117558"/>
                  </a:lnTo>
                  <a:lnTo>
                    <a:pt x="16296691" y="9113652"/>
                  </a:lnTo>
                  <a:lnTo>
                    <a:pt x="16295732" y="9108515"/>
                  </a:lnTo>
                  <a:lnTo>
                    <a:pt x="16291824" y="9105666"/>
                  </a:lnTo>
                  <a:lnTo>
                    <a:pt x="16286583" y="9102249"/>
                  </a:lnTo>
                  <a:lnTo>
                    <a:pt x="16282677" y="9099401"/>
                  </a:lnTo>
                  <a:close/>
                </a:path>
                <a:path w="17299305" h="9711690">
                  <a:moveTo>
                    <a:pt x="10328235" y="6544462"/>
                  </a:moveTo>
                  <a:lnTo>
                    <a:pt x="10323573" y="6545231"/>
                  </a:lnTo>
                  <a:lnTo>
                    <a:pt x="10317294" y="6546098"/>
                  </a:lnTo>
                  <a:lnTo>
                    <a:pt x="10312775" y="6546534"/>
                  </a:lnTo>
                  <a:lnTo>
                    <a:pt x="10309310" y="6550965"/>
                  </a:lnTo>
                  <a:lnTo>
                    <a:pt x="10310078" y="6555627"/>
                  </a:lnTo>
                  <a:lnTo>
                    <a:pt x="10310274" y="6558862"/>
                  </a:lnTo>
                  <a:lnTo>
                    <a:pt x="10312371" y="6561333"/>
                  </a:lnTo>
                  <a:lnTo>
                    <a:pt x="10315037" y="6562470"/>
                  </a:lnTo>
                  <a:lnTo>
                    <a:pt x="10315180" y="6562136"/>
                  </a:lnTo>
                  <a:lnTo>
                    <a:pt x="10316513" y="6562705"/>
                  </a:lnTo>
                  <a:lnTo>
                    <a:pt x="10319607" y="6562843"/>
                  </a:lnTo>
                  <a:lnTo>
                    <a:pt x="10325886" y="6561976"/>
                  </a:lnTo>
                  <a:lnTo>
                    <a:pt x="10330406" y="6561540"/>
                  </a:lnTo>
                  <a:lnTo>
                    <a:pt x="10333871" y="6557108"/>
                  </a:lnTo>
                  <a:lnTo>
                    <a:pt x="10333102" y="6552447"/>
                  </a:lnTo>
                  <a:lnTo>
                    <a:pt x="10332666" y="6547928"/>
                  </a:lnTo>
                  <a:lnTo>
                    <a:pt x="10328235" y="6544462"/>
                  </a:lnTo>
                  <a:close/>
                </a:path>
                <a:path w="17299305" h="9711690">
                  <a:moveTo>
                    <a:pt x="16209127" y="9048329"/>
                  </a:moveTo>
                  <a:lnTo>
                    <a:pt x="16203990" y="9049289"/>
                  </a:lnTo>
                  <a:lnTo>
                    <a:pt x="16198294" y="9057102"/>
                  </a:lnTo>
                  <a:lnTo>
                    <a:pt x="16199255" y="9062239"/>
                  </a:lnTo>
                  <a:lnTo>
                    <a:pt x="16208258" y="9068838"/>
                  </a:lnTo>
                  <a:lnTo>
                    <a:pt x="16209924" y="9069549"/>
                  </a:lnTo>
                  <a:lnTo>
                    <a:pt x="16209782" y="9069881"/>
                  </a:lnTo>
                  <a:lnTo>
                    <a:pt x="16213448" y="9071445"/>
                  </a:lnTo>
                  <a:lnTo>
                    <a:pt x="16217920" y="9070201"/>
                  </a:lnTo>
                  <a:lnTo>
                    <a:pt x="16220151" y="9066819"/>
                  </a:lnTo>
                  <a:lnTo>
                    <a:pt x="16222999" y="9062913"/>
                  </a:lnTo>
                  <a:lnTo>
                    <a:pt x="16222037" y="9057775"/>
                  </a:lnTo>
                  <a:lnTo>
                    <a:pt x="16209127" y="9048329"/>
                  </a:lnTo>
                  <a:close/>
                </a:path>
                <a:path w="17299305" h="9711690">
                  <a:moveTo>
                    <a:pt x="984098" y="2533348"/>
                  </a:moveTo>
                  <a:lnTo>
                    <a:pt x="978863" y="2532691"/>
                  </a:lnTo>
                  <a:lnTo>
                    <a:pt x="971451" y="2538984"/>
                  </a:lnTo>
                  <a:lnTo>
                    <a:pt x="970794" y="2544219"/>
                  </a:lnTo>
                  <a:lnTo>
                    <a:pt x="979185" y="2554102"/>
                  </a:lnTo>
                  <a:lnTo>
                    <a:pt x="981518" y="2555097"/>
                  </a:lnTo>
                  <a:lnTo>
                    <a:pt x="981376" y="2555430"/>
                  </a:lnTo>
                  <a:lnTo>
                    <a:pt x="984376" y="2556710"/>
                  </a:lnTo>
                  <a:lnTo>
                    <a:pt x="987753" y="2556181"/>
                  </a:lnTo>
                  <a:lnTo>
                    <a:pt x="993929" y="2550936"/>
                  </a:lnTo>
                  <a:lnTo>
                    <a:pt x="994587" y="2545702"/>
                  </a:lnTo>
                  <a:lnTo>
                    <a:pt x="984098" y="2533348"/>
                  </a:lnTo>
                  <a:close/>
                </a:path>
                <a:path w="17299305" h="9711690">
                  <a:moveTo>
                    <a:pt x="16135718" y="8996923"/>
                  </a:moveTo>
                  <a:lnTo>
                    <a:pt x="16130580" y="8997883"/>
                  </a:lnTo>
                  <a:lnTo>
                    <a:pt x="16124883" y="9005696"/>
                  </a:lnTo>
                  <a:lnTo>
                    <a:pt x="16125844" y="9010833"/>
                  </a:lnTo>
                  <a:lnTo>
                    <a:pt x="16134849" y="9017432"/>
                  </a:lnTo>
                  <a:lnTo>
                    <a:pt x="16136516" y="9018143"/>
                  </a:lnTo>
                  <a:lnTo>
                    <a:pt x="16136374" y="9018477"/>
                  </a:lnTo>
                  <a:lnTo>
                    <a:pt x="16140039" y="9020041"/>
                  </a:lnTo>
                  <a:lnTo>
                    <a:pt x="16144510" y="9018795"/>
                  </a:lnTo>
                  <a:lnTo>
                    <a:pt x="16146740" y="9015414"/>
                  </a:lnTo>
                  <a:lnTo>
                    <a:pt x="16149588" y="9011506"/>
                  </a:lnTo>
                  <a:lnTo>
                    <a:pt x="16148628" y="9006370"/>
                  </a:lnTo>
                  <a:lnTo>
                    <a:pt x="16135718" y="8996923"/>
                  </a:lnTo>
                  <a:close/>
                </a:path>
                <a:path w="17299305" h="9711690">
                  <a:moveTo>
                    <a:pt x="16062452" y="8945185"/>
                  </a:moveTo>
                  <a:lnTo>
                    <a:pt x="16057314" y="8946145"/>
                  </a:lnTo>
                  <a:lnTo>
                    <a:pt x="16051617" y="8953958"/>
                  </a:lnTo>
                  <a:lnTo>
                    <a:pt x="16052577" y="8959094"/>
                  </a:lnTo>
                  <a:lnTo>
                    <a:pt x="16061581" y="8965693"/>
                  </a:lnTo>
                  <a:lnTo>
                    <a:pt x="16066915" y="8967968"/>
                  </a:lnTo>
                  <a:lnTo>
                    <a:pt x="16071243" y="8967056"/>
                  </a:lnTo>
                  <a:lnTo>
                    <a:pt x="16073473" y="8963675"/>
                  </a:lnTo>
                  <a:lnTo>
                    <a:pt x="16076322" y="8959768"/>
                  </a:lnTo>
                  <a:lnTo>
                    <a:pt x="16075362" y="8954632"/>
                  </a:lnTo>
                  <a:lnTo>
                    <a:pt x="16062452" y="8945185"/>
                  </a:lnTo>
                  <a:close/>
                </a:path>
                <a:path w="17299305" h="9711690">
                  <a:moveTo>
                    <a:pt x="10417143" y="6532749"/>
                  </a:moveTo>
                  <a:lnTo>
                    <a:pt x="10412482" y="6533518"/>
                  </a:lnTo>
                  <a:lnTo>
                    <a:pt x="10406203" y="6534385"/>
                  </a:lnTo>
                  <a:lnTo>
                    <a:pt x="10401684" y="6534821"/>
                  </a:lnTo>
                  <a:lnTo>
                    <a:pt x="10398218" y="6539252"/>
                  </a:lnTo>
                  <a:lnTo>
                    <a:pt x="10398987" y="6543914"/>
                  </a:lnTo>
                  <a:lnTo>
                    <a:pt x="10399183" y="6547150"/>
                  </a:lnTo>
                  <a:lnTo>
                    <a:pt x="10401281" y="6549620"/>
                  </a:lnTo>
                  <a:lnTo>
                    <a:pt x="10403946" y="6550757"/>
                  </a:lnTo>
                  <a:lnTo>
                    <a:pt x="10404089" y="6550423"/>
                  </a:lnTo>
                  <a:lnTo>
                    <a:pt x="10405422" y="6550992"/>
                  </a:lnTo>
                  <a:lnTo>
                    <a:pt x="10408514" y="6551130"/>
                  </a:lnTo>
                  <a:lnTo>
                    <a:pt x="10414795" y="6550263"/>
                  </a:lnTo>
                  <a:lnTo>
                    <a:pt x="10419315" y="6549828"/>
                  </a:lnTo>
                  <a:lnTo>
                    <a:pt x="10422780" y="6545396"/>
                  </a:lnTo>
                  <a:lnTo>
                    <a:pt x="10422010" y="6540734"/>
                  </a:lnTo>
                  <a:lnTo>
                    <a:pt x="10421575" y="6536215"/>
                  </a:lnTo>
                  <a:lnTo>
                    <a:pt x="10417143" y="6532749"/>
                  </a:lnTo>
                  <a:close/>
                </a:path>
                <a:path w="17299305" h="9711690">
                  <a:moveTo>
                    <a:pt x="15989803" y="8892922"/>
                  </a:moveTo>
                  <a:lnTo>
                    <a:pt x="15984666" y="8893882"/>
                  </a:lnTo>
                  <a:lnTo>
                    <a:pt x="15978971" y="8901695"/>
                  </a:lnTo>
                  <a:lnTo>
                    <a:pt x="15979930" y="8906832"/>
                  </a:lnTo>
                  <a:lnTo>
                    <a:pt x="15988934" y="8913431"/>
                  </a:lnTo>
                  <a:lnTo>
                    <a:pt x="15994266" y="8915705"/>
                  </a:lnTo>
                  <a:lnTo>
                    <a:pt x="15998596" y="8914794"/>
                  </a:lnTo>
                  <a:lnTo>
                    <a:pt x="16000826" y="8911412"/>
                  </a:lnTo>
                  <a:lnTo>
                    <a:pt x="16003675" y="8907506"/>
                  </a:lnTo>
                  <a:lnTo>
                    <a:pt x="16002713" y="8902368"/>
                  </a:lnTo>
                  <a:lnTo>
                    <a:pt x="15989803" y="8892922"/>
                  </a:lnTo>
                  <a:close/>
                </a:path>
                <a:path w="17299305" h="9711690">
                  <a:moveTo>
                    <a:pt x="926979" y="2464072"/>
                  </a:moveTo>
                  <a:lnTo>
                    <a:pt x="921744" y="2463415"/>
                  </a:lnTo>
                  <a:lnTo>
                    <a:pt x="914332" y="2469708"/>
                  </a:lnTo>
                  <a:lnTo>
                    <a:pt x="913675" y="2474943"/>
                  </a:lnTo>
                  <a:lnTo>
                    <a:pt x="921017" y="2483591"/>
                  </a:lnTo>
                  <a:lnTo>
                    <a:pt x="921924" y="2485159"/>
                  </a:lnTo>
                  <a:lnTo>
                    <a:pt x="927257" y="2487434"/>
                  </a:lnTo>
                  <a:lnTo>
                    <a:pt x="930634" y="2486905"/>
                  </a:lnTo>
                  <a:lnTo>
                    <a:pt x="936810" y="2481661"/>
                  </a:lnTo>
                  <a:lnTo>
                    <a:pt x="937468" y="2476426"/>
                  </a:lnTo>
                  <a:lnTo>
                    <a:pt x="926979" y="2464072"/>
                  </a:lnTo>
                  <a:close/>
                </a:path>
                <a:path w="17299305" h="9711690">
                  <a:moveTo>
                    <a:pt x="15917629" y="8840467"/>
                  </a:moveTo>
                  <a:lnTo>
                    <a:pt x="15912158" y="8841285"/>
                  </a:lnTo>
                  <a:lnTo>
                    <a:pt x="15909310" y="8845191"/>
                  </a:lnTo>
                  <a:lnTo>
                    <a:pt x="15906604" y="8848765"/>
                  </a:lnTo>
                  <a:lnTo>
                    <a:pt x="15907422" y="8854235"/>
                  </a:lnTo>
                  <a:lnTo>
                    <a:pt x="15916427" y="8860834"/>
                  </a:lnTo>
                  <a:lnTo>
                    <a:pt x="15921760" y="8863108"/>
                  </a:lnTo>
                  <a:lnTo>
                    <a:pt x="15925754" y="8862055"/>
                  </a:lnTo>
                  <a:lnTo>
                    <a:pt x="15928318" y="8858815"/>
                  </a:lnTo>
                  <a:lnTo>
                    <a:pt x="15931024" y="8855242"/>
                  </a:lnTo>
                  <a:lnTo>
                    <a:pt x="15930206" y="8849771"/>
                  </a:lnTo>
                  <a:lnTo>
                    <a:pt x="15921203" y="8843174"/>
                  </a:lnTo>
                  <a:lnTo>
                    <a:pt x="15917629" y="8840467"/>
                  </a:lnTo>
                  <a:close/>
                </a:path>
                <a:path w="17299305" h="9711690">
                  <a:moveTo>
                    <a:pt x="10505577" y="6521227"/>
                  </a:moveTo>
                  <a:lnTo>
                    <a:pt x="10500914" y="6521996"/>
                  </a:lnTo>
                  <a:lnTo>
                    <a:pt x="10494637" y="6522863"/>
                  </a:lnTo>
                  <a:lnTo>
                    <a:pt x="10490116" y="6523299"/>
                  </a:lnTo>
                  <a:lnTo>
                    <a:pt x="10486651" y="6527730"/>
                  </a:lnTo>
                  <a:lnTo>
                    <a:pt x="10487420" y="6532392"/>
                  </a:lnTo>
                  <a:lnTo>
                    <a:pt x="10487758" y="6535294"/>
                  </a:lnTo>
                  <a:lnTo>
                    <a:pt x="10489855" y="6537764"/>
                  </a:lnTo>
                  <a:lnTo>
                    <a:pt x="10493854" y="6539470"/>
                  </a:lnTo>
                  <a:lnTo>
                    <a:pt x="10496949" y="6539608"/>
                  </a:lnTo>
                  <a:lnTo>
                    <a:pt x="10503228" y="6538742"/>
                  </a:lnTo>
                  <a:lnTo>
                    <a:pt x="10507747" y="6538305"/>
                  </a:lnTo>
                  <a:lnTo>
                    <a:pt x="10511212" y="6533874"/>
                  </a:lnTo>
                  <a:lnTo>
                    <a:pt x="10510444" y="6529213"/>
                  </a:lnTo>
                  <a:lnTo>
                    <a:pt x="10510007" y="6524693"/>
                  </a:lnTo>
                  <a:lnTo>
                    <a:pt x="10505577" y="6521227"/>
                  </a:lnTo>
                  <a:close/>
                </a:path>
                <a:path w="17299305" h="9711690">
                  <a:moveTo>
                    <a:pt x="15845121" y="8787870"/>
                  </a:moveTo>
                  <a:lnTo>
                    <a:pt x="15839794" y="8788356"/>
                  </a:lnTo>
                  <a:lnTo>
                    <a:pt x="15836946" y="8792262"/>
                  </a:lnTo>
                  <a:lnTo>
                    <a:pt x="15834573" y="8795977"/>
                  </a:lnTo>
                  <a:lnTo>
                    <a:pt x="15835058" y="8801306"/>
                  </a:lnTo>
                  <a:lnTo>
                    <a:pt x="15844062" y="8807904"/>
                  </a:lnTo>
                  <a:lnTo>
                    <a:pt x="15849394" y="8810178"/>
                  </a:lnTo>
                  <a:lnTo>
                    <a:pt x="15853390" y="8809126"/>
                  </a:lnTo>
                  <a:lnTo>
                    <a:pt x="15855954" y="8805886"/>
                  </a:lnTo>
                  <a:lnTo>
                    <a:pt x="15858327" y="8802171"/>
                  </a:lnTo>
                  <a:lnTo>
                    <a:pt x="15857842" y="8796842"/>
                  </a:lnTo>
                  <a:lnTo>
                    <a:pt x="15848837" y="8790243"/>
                  </a:lnTo>
                  <a:lnTo>
                    <a:pt x="15845121" y="8787870"/>
                  </a:lnTo>
                  <a:close/>
                </a:path>
                <a:path w="17299305" h="9711690">
                  <a:moveTo>
                    <a:pt x="871620" y="2394365"/>
                  </a:moveTo>
                  <a:lnTo>
                    <a:pt x="865909" y="2393899"/>
                  </a:lnTo>
                  <a:lnTo>
                    <a:pt x="862345" y="2396712"/>
                  </a:lnTo>
                  <a:lnTo>
                    <a:pt x="858448" y="2399384"/>
                  </a:lnTo>
                  <a:lnTo>
                    <a:pt x="857982" y="2405094"/>
                  </a:lnTo>
                  <a:lnTo>
                    <a:pt x="860795" y="2408658"/>
                  </a:lnTo>
                  <a:lnTo>
                    <a:pt x="864849" y="2413932"/>
                  </a:lnTo>
                  <a:lnTo>
                    <a:pt x="865422" y="2415358"/>
                  </a:lnTo>
                  <a:lnTo>
                    <a:pt x="871089" y="2417775"/>
                  </a:lnTo>
                  <a:lnTo>
                    <a:pt x="874324" y="2417580"/>
                  </a:lnTo>
                  <a:lnTo>
                    <a:pt x="876794" y="2415482"/>
                  </a:lnTo>
                  <a:lnTo>
                    <a:pt x="880691" y="2412812"/>
                  </a:lnTo>
                  <a:lnTo>
                    <a:pt x="881157" y="2407101"/>
                  </a:lnTo>
                  <a:lnTo>
                    <a:pt x="878344" y="2403537"/>
                  </a:lnTo>
                  <a:lnTo>
                    <a:pt x="874291" y="2398262"/>
                  </a:lnTo>
                  <a:lnTo>
                    <a:pt x="871620" y="2394365"/>
                  </a:lnTo>
                  <a:close/>
                </a:path>
                <a:path w="17299305" h="9711690">
                  <a:moveTo>
                    <a:pt x="15773233" y="8734749"/>
                  </a:moveTo>
                  <a:lnTo>
                    <a:pt x="15767904" y="8735234"/>
                  </a:lnTo>
                  <a:lnTo>
                    <a:pt x="15765057" y="8739141"/>
                  </a:lnTo>
                  <a:lnTo>
                    <a:pt x="15762351" y="8742714"/>
                  </a:lnTo>
                  <a:lnTo>
                    <a:pt x="15762835" y="8748042"/>
                  </a:lnTo>
                  <a:lnTo>
                    <a:pt x="15771839" y="8754640"/>
                  </a:lnTo>
                  <a:lnTo>
                    <a:pt x="15773840" y="8755494"/>
                  </a:lnTo>
                  <a:lnTo>
                    <a:pt x="15773364" y="8755685"/>
                  </a:lnTo>
                  <a:lnTo>
                    <a:pt x="15777030" y="8757249"/>
                  </a:lnTo>
                  <a:lnTo>
                    <a:pt x="15781024" y="8756196"/>
                  </a:lnTo>
                  <a:lnTo>
                    <a:pt x="15783588" y="8752956"/>
                  </a:lnTo>
                  <a:lnTo>
                    <a:pt x="15786295" y="8749382"/>
                  </a:lnTo>
                  <a:lnTo>
                    <a:pt x="15785810" y="8744055"/>
                  </a:lnTo>
                  <a:lnTo>
                    <a:pt x="15776807" y="8737456"/>
                  </a:lnTo>
                  <a:lnTo>
                    <a:pt x="15773233" y="8734749"/>
                  </a:lnTo>
                  <a:close/>
                </a:path>
                <a:path w="17299305" h="9711690">
                  <a:moveTo>
                    <a:pt x="10594295" y="6509039"/>
                  </a:moveTo>
                  <a:lnTo>
                    <a:pt x="10589633" y="6509808"/>
                  </a:lnTo>
                  <a:lnTo>
                    <a:pt x="10583353" y="6510676"/>
                  </a:lnTo>
                  <a:lnTo>
                    <a:pt x="10578834" y="6511111"/>
                  </a:lnTo>
                  <a:lnTo>
                    <a:pt x="10575368" y="6515542"/>
                  </a:lnTo>
                  <a:lnTo>
                    <a:pt x="10576138" y="6520204"/>
                  </a:lnTo>
                  <a:lnTo>
                    <a:pt x="10576476" y="6523106"/>
                  </a:lnTo>
                  <a:lnTo>
                    <a:pt x="10578574" y="6525576"/>
                  </a:lnTo>
                  <a:lnTo>
                    <a:pt x="10582574" y="6527282"/>
                  </a:lnTo>
                  <a:lnTo>
                    <a:pt x="10585666" y="6527420"/>
                  </a:lnTo>
                  <a:lnTo>
                    <a:pt x="10591945" y="6526553"/>
                  </a:lnTo>
                  <a:lnTo>
                    <a:pt x="10596465" y="6526117"/>
                  </a:lnTo>
                  <a:lnTo>
                    <a:pt x="10599930" y="6521686"/>
                  </a:lnTo>
                  <a:lnTo>
                    <a:pt x="10599160" y="6517024"/>
                  </a:lnTo>
                  <a:lnTo>
                    <a:pt x="10598725" y="6512504"/>
                  </a:lnTo>
                  <a:lnTo>
                    <a:pt x="10594295" y="6509039"/>
                  </a:lnTo>
                  <a:close/>
                </a:path>
                <a:path w="17299305" h="9711690">
                  <a:moveTo>
                    <a:pt x="15701153" y="8681153"/>
                  </a:moveTo>
                  <a:lnTo>
                    <a:pt x="15695825" y="8681638"/>
                  </a:lnTo>
                  <a:lnTo>
                    <a:pt x="15692976" y="8685544"/>
                  </a:lnTo>
                  <a:lnTo>
                    <a:pt x="15690271" y="8689118"/>
                  </a:lnTo>
                  <a:lnTo>
                    <a:pt x="15690755" y="8694446"/>
                  </a:lnTo>
                  <a:lnTo>
                    <a:pt x="15699757" y="8701044"/>
                  </a:lnTo>
                  <a:lnTo>
                    <a:pt x="15701758" y="8701897"/>
                  </a:lnTo>
                  <a:lnTo>
                    <a:pt x="15701282" y="8702088"/>
                  </a:lnTo>
                  <a:lnTo>
                    <a:pt x="15704948" y="8703652"/>
                  </a:lnTo>
                  <a:lnTo>
                    <a:pt x="15708945" y="8702599"/>
                  </a:lnTo>
                  <a:lnTo>
                    <a:pt x="15711509" y="8699360"/>
                  </a:lnTo>
                  <a:lnTo>
                    <a:pt x="15714214" y="8695786"/>
                  </a:lnTo>
                  <a:lnTo>
                    <a:pt x="15713730" y="8690458"/>
                  </a:lnTo>
                  <a:lnTo>
                    <a:pt x="15704725" y="8683858"/>
                  </a:lnTo>
                  <a:lnTo>
                    <a:pt x="15701153" y="8681153"/>
                  </a:lnTo>
                  <a:close/>
                </a:path>
                <a:path w="17299305" h="9711690">
                  <a:moveTo>
                    <a:pt x="816545" y="2323992"/>
                  </a:moveTo>
                  <a:lnTo>
                    <a:pt x="810976" y="2323192"/>
                  </a:lnTo>
                  <a:lnTo>
                    <a:pt x="803849" y="2328818"/>
                  </a:lnTo>
                  <a:lnTo>
                    <a:pt x="803050" y="2334387"/>
                  </a:lnTo>
                  <a:lnTo>
                    <a:pt x="805863" y="2337951"/>
                  </a:lnTo>
                  <a:lnTo>
                    <a:pt x="809583" y="2343083"/>
                  </a:lnTo>
                  <a:lnTo>
                    <a:pt x="810490" y="2344651"/>
                  </a:lnTo>
                  <a:lnTo>
                    <a:pt x="815822" y="2346926"/>
                  </a:lnTo>
                  <a:lnTo>
                    <a:pt x="819057" y="2346731"/>
                  </a:lnTo>
                  <a:lnTo>
                    <a:pt x="821528" y="2344633"/>
                  </a:lnTo>
                  <a:lnTo>
                    <a:pt x="825091" y="2341820"/>
                  </a:lnTo>
                  <a:lnTo>
                    <a:pt x="825891" y="2336251"/>
                  </a:lnTo>
                  <a:lnTo>
                    <a:pt x="823078" y="2332688"/>
                  </a:lnTo>
                  <a:lnTo>
                    <a:pt x="819358" y="2327555"/>
                  </a:lnTo>
                  <a:lnTo>
                    <a:pt x="816545" y="2323992"/>
                  </a:lnTo>
                  <a:close/>
                </a:path>
                <a:path w="17299305" h="9711690">
                  <a:moveTo>
                    <a:pt x="15629406" y="8627699"/>
                  </a:moveTo>
                  <a:lnTo>
                    <a:pt x="15624076" y="8628184"/>
                  </a:lnTo>
                  <a:lnTo>
                    <a:pt x="15621229" y="8632090"/>
                  </a:lnTo>
                  <a:lnTo>
                    <a:pt x="15618522" y="8635664"/>
                  </a:lnTo>
                  <a:lnTo>
                    <a:pt x="15619007" y="8640991"/>
                  </a:lnTo>
                  <a:lnTo>
                    <a:pt x="15628012" y="8647590"/>
                  </a:lnTo>
                  <a:lnTo>
                    <a:pt x="15630012" y="8648443"/>
                  </a:lnTo>
                  <a:lnTo>
                    <a:pt x="15629536" y="8648634"/>
                  </a:lnTo>
                  <a:lnTo>
                    <a:pt x="15633202" y="8650198"/>
                  </a:lnTo>
                  <a:lnTo>
                    <a:pt x="15637197" y="8649144"/>
                  </a:lnTo>
                  <a:lnTo>
                    <a:pt x="15639761" y="8645905"/>
                  </a:lnTo>
                  <a:lnTo>
                    <a:pt x="15642467" y="8642332"/>
                  </a:lnTo>
                  <a:lnTo>
                    <a:pt x="15641983" y="8637004"/>
                  </a:lnTo>
                  <a:lnTo>
                    <a:pt x="15632979" y="8630405"/>
                  </a:lnTo>
                  <a:lnTo>
                    <a:pt x="15629406" y="8627699"/>
                  </a:lnTo>
                  <a:close/>
                </a:path>
                <a:path w="17299305" h="9711690">
                  <a:moveTo>
                    <a:pt x="10683155" y="6496518"/>
                  </a:moveTo>
                  <a:lnTo>
                    <a:pt x="10678492" y="6497286"/>
                  </a:lnTo>
                  <a:lnTo>
                    <a:pt x="10672213" y="6498154"/>
                  </a:lnTo>
                  <a:lnTo>
                    <a:pt x="10667694" y="6498590"/>
                  </a:lnTo>
                  <a:lnTo>
                    <a:pt x="10664228" y="6503021"/>
                  </a:lnTo>
                  <a:lnTo>
                    <a:pt x="10664997" y="6507682"/>
                  </a:lnTo>
                  <a:lnTo>
                    <a:pt x="10665335" y="6510584"/>
                  </a:lnTo>
                  <a:lnTo>
                    <a:pt x="10667433" y="6513055"/>
                  </a:lnTo>
                  <a:lnTo>
                    <a:pt x="10671432" y="6514761"/>
                  </a:lnTo>
                  <a:lnTo>
                    <a:pt x="10674526" y="6514899"/>
                  </a:lnTo>
                  <a:lnTo>
                    <a:pt x="10680805" y="6514031"/>
                  </a:lnTo>
                  <a:lnTo>
                    <a:pt x="10685324" y="6513596"/>
                  </a:lnTo>
                  <a:lnTo>
                    <a:pt x="10688790" y="6509164"/>
                  </a:lnTo>
                  <a:lnTo>
                    <a:pt x="10688022" y="6504503"/>
                  </a:lnTo>
                  <a:lnTo>
                    <a:pt x="10687585" y="6499984"/>
                  </a:lnTo>
                  <a:lnTo>
                    <a:pt x="10683155" y="6496518"/>
                  </a:lnTo>
                  <a:close/>
                </a:path>
                <a:path w="17299305" h="9711690">
                  <a:moveTo>
                    <a:pt x="15557942" y="8573578"/>
                  </a:moveTo>
                  <a:lnTo>
                    <a:pt x="15552615" y="8574063"/>
                  </a:lnTo>
                  <a:lnTo>
                    <a:pt x="15549767" y="8577970"/>
                  </a:lnTo>
                  <a:lnTo>
                    <a:pt x="15547061" y="8581543"/>
                  </a:lnTo>
                  <a:lnTo>
                    <a:pt x="15547545" y="8586871"/>
                  </a:lnTo>
                  <a:lnTo>
                    <a:pt x="15556549" y="8593468"/>
                  </a:lnTo>
                  <a:lnTo>
                    <a:pt x="15558548" y="8594321"/>
                  </a:lnTo>
                  <a:lnTo>
                    <a:pt x="15558072" y="8594513"/>
                  </a:lnTo>
                  <a:lnTo>
                    <a:pt x="15561738" y="8596077"/>
                  </a:lnTo>
                  <a:lnTo>
                    <a:pt x="15565735" y="8595024"/>
                  </a:lnTo>
                  <a:lnTo>
                    <a:pt x="15568299" y="8591783"/>
                  </a:lnTo>
                  <a:lnTo>
                    <a:pt x="15571005" y="8588211"/>
                  </a:lnTo>
                  <a:lnTo>
                    <a:pt x="15570519" y="8582882"/>
                  </a:lnTo>
                  <a:lnTo>
                    <a:pt x="15561515" y="8576284"/>
                  </a:lnTo>
                  <a:lnTo>
                    <a:pt x="15557942" y="8573578"/>
                  </a:lnTo>
                  <a:close/>
                </a:path>
                <a:path w="17299305" h="9711690">
                  <a:moveTo>
                    <a:pt x="763180" y="2252378"/>
                  </a:moveTo>
                  <a:lnTo>
                    <a:pt x="757946" y="2251721"/>
                  </a:lnTo>
                  <a:lnTo>
                    <a:pt x="750151" y="2257063"/>
                  </a:lnTo>
                  <a:lnTo>
                    <a:pt x="749494" y="2262298"/>
                  </a:lnTo>
                  <a:lnTo>
                    <a:pt x="752166" y="2266194"/>
                  </a:lnTo>
                  <a:lnTo>
                    <a:pt x="755885" y="2271327"/>
                  </a:lnTo>
                  <a:lnTo>
                    <a:pt x="756934" y="2272563"/>
                  </a:lnTo>
                  <a:lnTo>
                    <a:pt x="759458" y="2274034"/>
                  </a:lnTo>
                  <a:lnTo>
                    <a:pt x="759316" y="2274366"/>
                  </a:lnTo>
                  <a:lnTo>
                    <a:pt x="761982" y="2275504"/>
                  </a:lnTo>
                  <a:lnTo>
                    <a:pt x="765360" y="2274975"/>
                  </a:lnTo>
                  <a:lnTo>
                    <a:pt x="767688" y="2273211"/>
                  </a:lnTo>
                  <a:lnTo>
                    <a:pt x="771585" y="2270539"/>
                  </a:lnTo>
                  <a:lnTo>
                    <a:pt x="772243" y="2265305"/>
                  </a:lnTo>
                  <a:lnTo>
                    <a:pt x="769572" y="2261407"/>
                  </a:lnTo>
                  <a:lnTo>
                    <a:pt x="765851" y="2256275"/>
                  </a:lnTo>
                  <a:lnTo>
                    <a:pt x="763180" y="2252378"/>
                  </a:lnTo>
                  <a:close/>
                </a:path>
                <a:path w="17299305" h="9711690">
                  <a:moveTo>
                    <a:pt x="15486479" y="8519456"/>
                  </a:moveTo>
                  <a:lnTo>
                    <a:pt x="15481152" y="8519942"/>
                  </a:lnTo>
                  <a:lnTo>
                    <a:pt x="15475455" y="8527754"/>
                  </a:lnTo>
                  <a:lnTo>
                    <a:pt x="15475939" y="8533083"/>
                  </a:lnTo>
                  <a:lnTo>
                    <a:pt x="15484943" y="8539681"/>
                  </a:lnTo>
                  <a:lnTo>
                    <a:pt x="15486944" y="8540535"/>
                  </a:lnTo>
                  <a:lnTo>
                    <a:pt x="15486802" y="8540868"/>
                  </a:lnTo>
                  <a:lnTo>
                    <a:pt x="15490469" y="8542432"/>
                  </a:lnTo>
                  <a:lnTo>
                    <a:pt x="15494464" y="8541378"/>
                  </a:lnTo>
                  <a:lnTo>
                    <a:pt x="15497026" y="8538138"/>
                  </a:lnTo>
                  <a:lnTo>
                    <a:pt x="15499875" y="8534232"/>
                  </a:lnTo>
                  <a:lnTo>
                    <a:pt x="15499391" y="8528904"/>
                  </a:lnTo>
                  <a:lnTo>
                    <a:pt x="15486479" y="8519456"/>
                  </a:lnTo>
                  <a:close/>
                </a:path>
                <a:path w="17299305" h="9711690">
                  <a:moveTo>
                    <a:pt x="10772013" y="6483996"/>
                  </a:moveTo>
                  <a:lnTo>
                    <a:pt x="10767352" y="6484765"/>
                  </a:lnTo>
                  <a:lnTo>
                    <a:pt x="10761073" y="6485633"/>
                  </a:lnTo>
                  <a:lnTo>
                    <a:pt x="10756554" y="6486069"/>
                  </a:lnTo>
                  <a:lnTo>
                    <a:pt x="10753087" y="6490499"/>
                  </a:lnTo>
                  <a:lnTo>
                    <a:pt x="10753856" y="6495161"/>
                  </a:lnTo>
                  <a:lnTo>
                    <a:pt x="10754195" y="6498063"/>
                  </a:lnTo>
                  <a:lnTo>
                    <a:pt x="10756293" y="6500533"/>
                  </a:lnTo>
                  <a:lnTo>
                    <a:pt x="10760292" y="6502239"/>
                  </a:lnTo>
                  <a:lnTo>
                    <a:pt x="10763385" y="6502377"/>
                  </a:lnTo>
                  <a:lnTo>
                    <a:pt x="10769664" y="6501510"/>
                  </a:lnTo>
                  <a:lnTo>
                    <a:pt x="10774184" y="6501074"/>
                  </a:lnTo>
                  <a:lnTo>
                    <a:pt x="10777650" y="6496643"/>
                  </a:lnTo>
                  <a:lnTo>
                    <a:pt x="10776880" y="6491982"/>
                  </a:lnTo>
                  <a:lnTo>
                    <a:pt x="10776445" y="6487462"/>
                  </a:lnTo>
                  <a:lnTo>
                    <a:pt x="10772013" y="6483996"/>
                  </a:lnTo>
                  <a:close/>
                </a:path>
                <a:path w="17299305" h="9711690">
                  <a:moveTo>
                    <a:pt x="15415159" y="8465003"/>
                  </a:moveTo>
                  <a:lnTo>
                    <a:pt x="15409830" y="8465487"/>
                  </a:lnTo>
                  <a:lnTo>
                    <a:pt x="15404133" y="8473300"/>
                  </a:lnTo>
                  <a:lnTo>
                    <a:pt x="15404620" y="8478629"/>
                  </a:lnTo>
                  <a:lnTo>
                    <a:pt x="15413623" y="8485227"/>
                  </a:lnTo>
                  <a:lnTo>
                    <a:pt x="15415623" y="8486080"/>
                  </a:lnTo>
                  <a:lnTo>
                    <a:pt x="15415481" y="8486414"/>
                  </a:lnTo>
                  <a:lnTo>
                    <a:pt x="15419147" y="8487978"/>
                  </a:lnTo>
                  <a:lnTo>
                    <a:pt x="15423142" y="8486924"/>
                  </a:lnTo>
                  <a:lnTo>
                    <a:pt x="15425706" y="8483684"/>
                  </a:lnTo>
                  <a:lnTo>
                    <a:pt x="15428554" y="8479777"/>
                  </a:lnTo>
                  <a:lnTo>
                    <a:pt x="15428069" y="8474449"/>
                  </a:lnTo>
                  <a:lnTo>
                    <a:pt x="15415159" y="8465003"/>
                  </a:lnTo>
                  <a:close/>
                </a:path>
                <a:path w="17299305" h="9711690">
                  <a:moveTo>
                    <a:pt x="710719" y="2179572"/>
                  </a:moveTo>
                  <a:lnTo>
                    <a:pt x="705626" y="2178582"/>
                  </a:lnTo>
                  <a:lnTo>
                    <a:pt x="701728" y="2181253"/>
                  </a:lnTo>
                  <a:lnTo>
                    <a:pt x="698164" y="2184067"/>
                  </a:lnTo>
                  <a:lnTo>
                    <a:pt x="697174" y="2189159"/>
                  </a:lnTo>
                  <a:lnTo>
                    <a:pt x="699845" y="2193057"/>
                  </a:lnTo>
                  <a:lnTo>
                    <a:pt x="703566" y="2198189"/>
                  </a:lnTo>
                  <a:lnTo>
                    <a:pt x="704472" y="2199758"/>
                  </a:lnTo>
                  <a:lnTo>
                    <a:pt x="706996" y="2201228"/>
                  </a:lnTo>
                  <a:lnTo>
                    <a:pt x="707138" y="2200895"/>
                  </a:lnTo>
                  <a:lnTo>
                    <a:pt x="709805" y="2202032"/>
                  </a:lnTo>
                  <a:lnTo>
                    <a:pt x="713040" y="2201836"/>
                  </a:lnTo>
                  <a:lnTo>
                    <a:pt x="715368" y="2200073"/>
                  </a:lnTo>
                  <a:lnTo>
                    <a:pt x="718932" y="2197258"/>
                  </a:lnTo>
                  <a:lnTo>
                    <a:pt x="719923" y="2192166"/>
                  </a:lnTo>
                  <a:lnTo>
                    <a:pt x="717251" y="2188269"/>
                  </a:lnTo>
                  <a:lnTo>
                    <a:pt x="713532" y="2183137"/>
                  </a:lnTo>
                  <a:lnTo>
                    <a:pt x="710719" y="2179572"/>
                  </a:lnTo>
                  <a:close/>
                </a:path>
                <a:path w="17299305" h="9711690">
                  <a:moveTo>
                    <a:pt x="15344030" y="8411024"/>
                  </a:moveTo>
                  <a:lnTo>
                    <a:pt x="15338702" y="8411509"/>
                  </a:lnTo>
                  <a:lnTo>
                    <a:pt x="15333006" y="8419322"/>
                  </a:lnTo>
                  <a:lnTo>
                    <a:pt x="15333490" y="8424650"/>
                  </a:lnTo>
                  <a:lnTo>
                    <a:pt x="15342493" y="8431248"/>
                  </a:lnTo>
                  <a:lnTo>
                    <a:pt x="15344493" y="8432101"/>
                  </a:lnTo>
                  <a:lnTo>
                    <a:pt x="15344351" y="8432435"/>
                  </a:lnTo>
                  <a:lnTo>
                    <a:pt x="15348017" y="8433998"/>
                  </a:lnTo>
                  <a:lnTo>
                    <a:pt x="15352011" y="8432945"/>
                  </a:lnTo>
                  <a:lnTo>
                    <a:pt x="15354575" y="8429705"/>
                  </a:lnTo>
                  <a:lnTo>
                    <a:pt x="15357423" y="8425799"/>
                  </a:lnTo>
                  <a:lnTo>
                    <a:pt x="15356939" y="8420470"/>
                  </a:lnTo>
                  <a:lnTo>
                    <a:pt x="15344030" y="8411024"/>
                  </a:lnTo>
                  <a:close/>
                </a:path>
                <a:path w="17299305" h="9711690">
                  <a:moveTo>
                    <a:pt x="15272708" y="8356570"/>
                  </a:moveTo>
                  <a:lnTo>
                    <a:pt x="15267381" y="8357054"/>
                  </a:lnTo>
                  <a:lnTo>
                    <a:pt x="15261684" y="8364868"/>
                  </a:lnTo>
                  <a:lnTo>
                    <a:pt x="15262168" y="8370195"/>
                  </a:lnTo>
                  <a:lnTo>
                    <a:pt x="15271174" y="8376795"/>
                  </a:lnTo>
                  <a:lnTo>
                    <a:pt x="15273173" y="8377648"/>
                  </a:lnTo>
                  <a:lnTo>
                    <a:pt x="15273031" y="8377981"/>
                  </a:lnTo>
                  <a:lnTo>
                    <a:pt x="15276697" y="8379545"/>
                  </a:lnTo>
                  <a:lnTo>
                    <a:pt x="15280692" y="8378491"/>
                  </a:lnTo>
                  <a:lnTo>
                    <a:pt x="15283255" y="8375251"/>
                  </a:lnTo>
                  <a:lnTo>
                    <a:pt x="15286104" y="8371345"/>
                  </a:lnTo>
                  <a:lnTo>
                    <a:pt x="15285620" y="8366017"/>
                  </a:lnTo>
                  <a:lnTo>
                    <a:pt x="15272708" y="8356570"/>
                  </a:lnTo>
                  <a:close/>
                </a:path>
                <a:path w="17299305" h="9711690">
                  <a:moveTo>
                    <a:pt x="10860731" y="6471808"/>
                  </a:moveTo>
                  <a:lnTo>
                    <a:pt x="10856069" y="6472577"/>
                  </a:lnTo>
                  <a:lnTo>
                    <a:pt x="10849790" y="6473444"/>
                  </a:lnTo>
                  <a:lnTo>
                    <a:pt x="10845271" y="6473880"/>
                  </a:lnTo>
                  <a:lnTo>
                    <a:pt x="10841805" y="6478311"/>
                  </a:lnTo>
                  <a:lnTo>
                    <a:pt x="10842573" y="6482972"/>
                  </a:lnTo>
                  <a:lnTo>
                    <a:pt x="10842911" y="6485874"/>
                  </a:lnTo>
                  <a:lnTo>
                    <a:pt x="10845010" y="6488345"/>
                  </a:lnTo>
                  <a:lnTo>
                    <a:pt x="10849009" y="6490051"/>
                  </a:lnTo>
                  <a:lnTo>
                    <a:pt x="10852102" y="6490189"/>
                  </a:lnTo>
                  <a:lnTo>
                    <a:pt x="10858382" y="6489321"/>
                  </a:lnTo>
                  <a:lnTo>
                    <a:pt x="10862900" y="6488886"/>
                  </a:lnTo>
                  <a:lnTo>
                    <a:pt x="10866367" y="6484454"/>
                  </a:lnTo>
                  <a:lnTo>
                    <a:pt x="10865598" y="6479793"/>
                  </a:lnTo>
                  <a:lnTo>
                    <a:pt x="10865162" y="6475273"/>
                  </a:lnTo>
                  <a:lnTo>
                    <a:pt x="10860731" y="6471808"/>
                  </a:lnTo>
                  <a:close/>
                </a:path>
                <a:path w="17299305" h="9711690">
                  <a:moveTo>
                    <a:pt x="660300" y="2105670"/>
                  </a:moveTo>
                  <a:lnTo>
                    <a:pt x="654874" y="2104537"/>
                  </a:lnTo>
                  <a:lnTo>
                    <a:pt x="647080" y="2109879"/>
                  </a:lnTo>
                  <a:lnTo>
                    <a:pt x="646023" y="2114944"/>
                  </a:lnTo>
                  <a:lnTo>
                    <a:pt x="645947" y="2115306"/>
                  </a:lnTo>
                  <a:lnTo>
                    <a:pt x="648619" y="2119203"/>
                  </a:lnTo>
                  <a:lnTo>
                    <a:pt x="652196" y="2124669"/>
                  </a:lnTo>
                  <a:lnTo>
                    <a:pt x="653103" y="2126238"/>
                  </a:lnTo>
                  <a:lnTo>
                    <a:pt x="655961" y="2127850"/>
                  </a:lnTo>
                  <a:lnTo>
                    <a:pt x="658627" y="2128987"/>
                  </a:lnTo>
                  <a:lnTo>
                    <a:pt x="661862" y="2128792"/>
                  </a:lnTo>
                  <a:lnTo>
                    <a:pt x="664191" y="2127027"/>
                  </a:lnTo>
                  <a:lnTo>
                    <a:pt x="668088" y="2124356"/>
                  </a:lnTo>
                  <a:lnTo>
                    <a:pt x="669145" y="2119291"/>
                  </a:lnTo>
                  <a:lnTo>
                    <a:pt x="669220" y="2118930"/>
                  </a:lnTo>
                  <a:lnTo>
                    <a:pt x="666549" y="2115033"/>
                  </a:lnTo>
                  <a:lnTo>
                    <a:pt x="662971" y="2109568"/>
                  </a:lnTo>
                  <a:lnTo>
                    <a:pt x="660300" y="2105670"/>
                  </a:lnTo>
                  <a:close/>
                </a:path>
                <a:path w="17299305" h="9711690">
                  <a:moveTo>
                    <a:pt x="15201388" y="8302115"/>
                  </a:moveTo>
                  <a:lnTo>
                    <a:pt x="15196059" y="8302600"/>
                  </a:lnTo>
                  <a:lnTo>
                    <a:pt x="15190363" y="8310412"/>
                  </a:lnTo>
                  <a:lnTo>
                    <a:pt x="15190849" y="8315741"/>
                  </a:lnTo>
                  <a:lnTo>
                    <a:pt x="15199853" y="8322340"/>
                  </a:lnTo>
                  <a:lnTo>
                    <a:pt x="15201852" y="8323193"/>
                  </a:lnTo>
                  <a:lnTo>
                    <a:pt x="15201709" y="8323526"/>
                  </a:lnTo>
                  <a:lnTo>
                    <a:pt x="15205377" y="8325090"/>
                  </a:lnTo>
                  <a:lnTo>
                    <a:pt x="15209371" y="8324037"/>
                  </a:lnTo>
                  <a:lnTo>
                    <a:pt x="15211934" y="8320796"/>
                  </a:lnTo>
                  <a:lnTo>
                    <a:pt x="15214782" y="8316890"/>
                  </a:lnTo>
                  <a:lnTo>
                    <a:pt x="15214298" y="8311562"/>
                  </a:lnTo>
                  <a:lnTo>
                    <a:pt x="15201388" y="8302115"/>
                  </a:lnTo>
                  <a:close/>
                </a:path>
                <a:path w="17299305" h="9711690">
                  <a:moveTo>
                    <a:pt x="15130401" y="8247804"/>
                  </a:moveTo>
                  <a:lnTo>
                    <a:pt x="15125073" y="8248288"/>
                  </a:lnTo>
                  <a:lnTo>
                    <a:pt x="15119376" y="8256101"/>
                  </a:lnTo>
                  <a:lnTo>
                    <a:pt x="15119862" y="8261429"/>
                  </a:lnTo>
                  <a:lnTo>
                    <a:pt x="15128864" y="8268028"/>
                  </a:lnTo>
                  <a:lnTo>
                    <a:pt x="15130864" y="8268881"/>
                  </a:lnTo>
                  <a:lnTo>
                    <a:pt x="15130722" y="8269214"/>
                  </a:lnTo>
                  <a:lnTo>
                    <a:pt x="15134388" y="8270778"/>
                  </a:lnTo>
                  <a:lnTo>
                    <a:pt x="15138385" y="8269725"/>
                  </a:lnTo>
                  <a:lnTo>
                    <a:pt x="15140949" y="8266486"/>
                  </a:lnTo>
                  <a:lnTo>
                    <a:pt x="15143797" y="8262579"/>
                  </a:lnTo>
                  <a:lnTo>
                    <a:pt x="15143311" y="8257250"/>
                  </a:lnTo>
                  <a:lnTo>
                    <a:pt x="15130401" y="8247804"/>
                  </a:lnTo>
                  <a:close/>
                </a:path>
                <a:path w="17299305" h="9711690">
                  <a:moveTo>
                    <a:pt x="10949448" y="6459619"/>
                  </a:moveTo>
                  <a:lnTo>
                    <a:pt x="10944787" y="6460389"/>
                  </a:lnTo>
                  <a:lnTo>
                    <a:pt x="10938508" y="6461256"/>
                  </a:lnTo>
                  <a:lnTo>
                    <a:pt x="10933989" y="6461692"/>
                  </a:lnTo>
                  <a:lnTo>
                    <a:pt x="10930522" y="6466123"/>
                  </a:lnTo>
                  <a:lnTo>
                    <a:pt x="10931292" y="6470785"/>
                  </a:lnTo>
                  <a:lnTo>
                    <a:pt x="10931488" y="6474019"/>
                  </a:lnTo>
                  <a:lnTo>
                    <a:pt x="10933585" y="6476490"/>
                  </a:lnTo>
                  <a:lnTo>
                    <a:pt x="10936251" y="6477627"/>
                  </a:lnTo>
                  <a:lnTo>
                    <a:pt x="10936393" y="6477294"/>
                  </a:lnTo>
                  <a:lnTo>
                    <a:pt x="10937727" y="6477863"/>
                  </a:lnTo>
                  <a:lnTo>
                    <a:pt x="10940819" y="6478000"/>
                  </a:lnTo>
                  <a:lnTo>
                    <a:pt x="10947099" y="6477133"/>
                  </a:lnTo>
                  <a:lnTo>
                    <a:pt x="10951618" y="6476697"/>
                  </a:lnTo>
                  <a:lnTo>
                    <a:pt x="10955084" y="6472267"/>
                  </a:lnTo>
                  <a:lnTo>
                    <a:pt x="10954315" y="6467605"/>
                  </a:lnTo>
                  <a:lnTo>
                    <a:pt x="10953880" y="6463085"/>
                  </a:lnTo>
                  <a:lnTo>
                    <a:pt x="10949448" y="6459619"/>
                  </a:lnTo>
                  <a:close/>
                </a:path>
                <a:path w="17299305" h="9711690">
                  <a:moveTo>
                    <a:pt x="610976" y="2031052"/>
                  </a:moveTo>
                  <a:lnTo>
                    <a:pt x="605549" y="2029919"/>
                  </a:lnTo>
                  <a:lnTo>
                    <a:pt x="601652" y="2032590"/>
                  </a:lnTo>
                  <a:lnTo>
                    <a:pt x="597422" y="2035120"/>
                  </a:lnTo>
                  <a:lnTo>
                    <a:pt x="596289" y="2040546"/>
                  </a:lnTo>
                  <a:lnTo>
                    <a:pt x="598960" y="2044442"/>
                  </a:lnTo>
                  <a:lnTo>
                    <a:pt x="602538" y="2049908"/>
                  </a:lnTo>
                  <a:lnTo>
                    <a:pt x="603444" y="2051477"/>
                  </a:lnTo>
                  <a:lnTo>
                    <a:pt x="606302" y="2053090"/>
                  </a:lnTo>
                  <a:lnTo>
                    <a:pt x="608969" y="2054227"/>
                  </a:lnTo>
                  <a:lnTo>
                    <a:pt x="611728" y="2054223"/>
                  </a:lnTo>
                  <a:lnTo>
                    <a:pt x="614390" y="2052600"/>
                  </a:lnTo>
                  <a:lnTo>
                    <a:pt x="618620" y="2050072"/>
                  </a:lnTo>
                  <a:lnTo>
                    <a:pt x="619753" y="2044646"/>
                  </a:lnTo>
                  <a:lnTo>
                    <a:pt x="617082" y="2040748"/>
                  </a:lnTo>
                  <a:lnTo>
                    <a:pt x="613504" y="2035282"/>
                  </a:lnTo>
                  <a:lnTo>
                    <a:pt x="610976" y="2031052"/>
                  </a:lnTo>
                  <a:close/>
                </a:path>
                <a:path w="17299305" h="9711690">
                  <a:moveTo>
                    <a:pt x="15059222" y="8193015"/>
                  </a:moveTo>
                  <a:lnTo>
                    <a:pt x="15053894" y="8193500"/>
                  </a:lnTo>
                  <a:lnTo>
                    <a:pt x="15048198" y="8201314"/>
                  </a:lnTo>
                  <a:lnTo>
                    <a:pt x="15048682" y="8206642"/>
                  </a:lnTo>
                  <a:lnTo>
                    <a:pt x="15057687" y="8213240"/>
                  </a:lnTo>
                  <a:lnTo>
                    <a:pt x="15059687" y="8214093"/>
                  </a:lnTo>
                  <a:lnTo>
                    <a:pt x="15059545" y="8214427"/>
                  </a:lnTo>
                  <a:lnTo>
                    <a:pt x="15063211" y="8215990"/>
                  </a:lnTo>
                  <a:lnTo>
                    <a:pt x="15067205" y="8214937"/>
                  </a:lnTo>
                  <a:lnTo>
                    <a:pt x="15069770" y="8211697"/>
                  </a:lnTo>
                  <a:lnTo>
                    <a:pt x="15072618" y="8207791"/>
                  </a:lnTo>
                  <a:lnTo>
                    <a:pt x="15072134" y="8202463"/>
                  </a:lnTo>
                  <a:lnTo>
                    <a:pt x="15059222" y="8193015"/>
                  </a:lnTo>
                  <a:close/>
                </a:path>
                <a:path w="17299305" h="9711690">
                  <a:moveTo>
                    <a:pt x="14988235" y="8138704"/>
                  </a:moveTo>
                  <a:lnTo>
                    <a:pt x="14982906" y="8139189"/>
                  </a:lnTo>
                  <a:lnTo>
                    <a:pt x="14977209" y="8147001"/>
                  </a:lnTo>
                  <a:lnTo>
                    <a:pt x="14977696" y="8152330"/>
                  </a:lnTo>
                  <a:lnTo>
                    <a:pt x="14986700" y="8158928"/>
                  </a:lnTo>
                  <a:lnTo>
                    <a:pt x="14988699" y="8159781"/>
                  </a:lnTo>
                  <a:lnTo>
                    <a:pt x="14988556" y="8160115"/>
                  </a:lnTo>
                  <a:lnTo>
                    <a:pt x="14992224" y="8161679"/>
                  </a:lnTo>
                  <a:lnTo>
                    <a:pt x="14996218" y="8160625"/>
                  </a:lnTo>
                  <a:lnTo>
                    <a:pt x="14998782" y="8157385"/>
                  </a:lnTo>
                  <a:lnTo>
                    <a:pt x="15001629" y="8153478"/>
                  </a:lnTo>
                  <a:lnTo>
                    <a:pt x="15001145" y="8148150"/>
                  </a:lnTo>
                  <a:lnTo>
                    <a:pt x="14988235" y="8138704"/>
                  </a:lnTo>
                  <a:close/>
                </a:path>
                <a:path w="17299305" h="9711690">
                  <a:moveTo>
                    <a:pt x="11038690" y="6448049"/>
                  </a:moveTo>
                  <a:lnTo>
                    <a:pt x="11034029" y="6448818"/>
                  </a:lnTo>
                  <a:lnTo>
                    <a:pt x="11027750" y="6449686"/>
                  </a:lnTo>
                  <a:lnTo>
                    <a:pt x="11023231" y="6450121"/>
                  </a:lnTo>
                  <a:lnTo>
                    <a:pt x="11019764" y="6454552"/>
                  </a:lnTo>
                  <a:lnTo>
                    <a:pt x="11020533" y="6459214"/>
                  </a:lnTo>
                  <a:lnTo>
                    <a:pt x="11020729" y="6462449"/>
                  </a:lnTo>
                  <a:lnTo>
                    <a:pt x="11022828" y="6464920"/>
                  </a:lnTo>
                  <a:lnTo>
                    <a:pt x="11025493" y="6466057"/>
                  </a:lnTo>
                  <a:lnTo>
                    <a:pt x="11025636" y="6465723"/>
                  </a:lnTo>
                  <a:lnTo>
                    <a:pt x="11026969" y="6466292"/>
                  </a:lnTo>
                  <a:lnTo>
                    <a:pt x="11030062" y="6466430"/>
                  </a:lnTo>
                  <a:lnTo>
                    <a:pt x="11036341" y="6465562"/>
                  </a:lnTo>
                  <a:lnTo>
                    <a:pt x="11040861" y="6465127"/>
                  </a:lnTo>
                  <a:lnTo>
                    <a:pt x="11044327" y="6460696"/>
                  </a:lnTo>
                  <a:lnTo>
                    <a:pt x="11043557" y="6456034"/>
                  </a:lnTo>
                  <a:lnTo>
                    <a:pt x="11043122" y="6451515"/>
                  </a:lnTo>
                  <a:lnTo>
                    <a:pt x="11038690" y="6448049"/>
                  </a:lnTo>
                  <a:close/>
                </a:path>
                <a:path w="17299305" h="9711690">
                  <a:moveTo>
                    <a:pt x="14917057" y="8083916"/>
                  </a:moveTo>
                  <a:lnTo>
                    <a:pt x="14911729" y="8084401"/>
                  </a:lnTo>
                  <a:lnTo>
                    <a:pt x="14906032" y="8092214"/>
                  </a:lnTo>
                  <a:lnTo>
                    <a:pt x="14906516" y="8097542"/>
                  </a:lnTo>
                  <a:lnTo>
                    <a:pt x="14915520" y="8104140"/>
                  </a:lnTo>
                  <a:lnTo>
                    <a:pt x="14917520" y="8104993"/>
                  </a:lnTo>
                  <a:lnTo>
                    <a:pt x="14917378" y="8105327"/>
                  </a:lnTo>
                  <a:lnTo>
                    <a:pt x="14921044" y="8106891"/>
                  </a:lnTo>
                  <a:lnTo>
                    <a:pt x="14925041" y="8105838"/>
                  </a:lnTo>
                  <a:lnTo>
                    <a:pt x="14927605" y="8102598"/>
                  </a:lnTo>
                  <a:lnTo>
                    <a:pt x="14930452" y="8098691"/>
                  </a:lnTo>
                  <a:lnTo>
                    <a:pt x="14929967" y="8093363"/>
                  </a:lnTo>
                  <a:lnTo>
                    <a:pt x="14917057" y="8083916"/>
                  </a:lnTo>
                  <a:close/>
                </a:path>
                <a:path w="17299305" h="9711690">
                  <a:moveTo>
                    <a:pt x="562743" y="1955718"/>
                  </a:moveTo>
                  <a:lnTo>
                    <a:pt x="557459" y="1954252"/>
                  </a:lnTo>
                  <a:lnTo>
                    <a:pt x="549665" y="1959595"/>
                  </a:lnTo>
                  <a:lnTo>
                    <a:pt x="548199" y="1964879"/>
                  </a:lnTo>
                  <a:lnTo>
                    <a:pt x="550871" y="1968776"/>
                  </a:lnTo>
                  <a:lnTo>
                    <a:pt x="554448" y="1974241"/>
                  </a:lnTo>
                  <a:lnTo>
                    <a:pt x="555355" y="1975810"/>
                  </a:lnTo>
                  <a:lnTo>
                    <a:pt x="558213" y="1977423"/>
                  </a:lnTo>
                  <a:lnTo>
                    <a:pt x="560879" y="1978561"/>
                  </a:lnTo>
                  <a:lnTo>
                    <a:pt x="563639" y="1978556"/>
                  </a:lnTo>
                  <a:lnTo>
                    <a:pt x="566301" y="1976933"/>
                  </a:lnTo>
                  <a:lnTo>
                    <a:pt x="570198" y="1974262"/>
                  </a:lnTo>
                  <a:lnTo>
                    <a:pt x="571664" y="1968979"/>
                  </a:lnTo>
                  <a:lnTo>
                    <a:pt x="568992" y="1965082"/>
                  </a:lnTo>
                  <a:lnTo>
                    <a:pt x="565414" y="1959616"/>
                  </a:lnTo>
                  <a:lnTo>
                    <a:pt x="562743" y="1955718"/>
                  </a:lnTo>
                  <a:close/>
                </a:path>
                <a:path w="17299305" h="9711690">
                  <a:moveTo>
                    <a:pt x="14846211" y="8029270"/>
                  </a:moveTo>
                  <a:lnTo>
                    <a:pt x="14840883" y="8029756"/>
                  </a:lnTo>
                  <a:lnTo>
                    <a:pt x="14835187" y="8037568"/>
                  </a:lnTo>
                  <a:lnTo>
                    <a:pt x="14835672" y="8042896"/>
                  </a:lnTo>
                  <a:lnTo>
                    <a:pt x="14844675" y="8049495"/>
                  </a:lnTo>
                  <a:lnTo>
                    <a:pt x="14846674" y="8050348"/>
                  </a:lnTo>
                  <a:lnTo>
                    <a:pt x="14846532" y="8050681"/>
                  </a:lnTo>
                  <a:lnTo>
                    <a:pt x="14850199" y="8052245"/>
                  </a:lnTo>
                  <a:lnTo>
                    <a:pt x="14854194" y="8051192"/>
                  </a:lnTo>
                  <a:lnTo>
                    <a:pt x="14856759" y="8047952"/>
                  </a:lnTo>
                  <a:lnTo>
                    <a:pt x="14859607" y="8044046"/>
                  </a:lnTo>
                  <a:lnTo>
                    <a:pt x="14859123" y="8038718"/>
                  </a:lnTo>
                  <a:lnTo>
                    <a:pt x="14846211" y="8029270"/>
                  </a:lnTo>
                  <a:close/>
                </a:path>
                <a:path w="17299305" h="9711690">
                  <a:moveTo>
                    <a:pt x="11127839" y="6437621"/>
                  </a:moveTo>
                  <a:lnTo>
                    <a:pt x="11123319" y="6438056"/>
                  </a:lnTo>
                  <a:lnTo>
                    <a:pt x="11117040" y="6438923"/>
                  </a:lnTo>
                  <a:lnTo>
                    <a:pt x="11112188" y="6439218"/>
                  </a:lnTo>
                  <a:lnTo>
                    <a:pt x="11109055" y="6443790"/>
                  </a:lnTo>
                  <a:lnTo>
                    <a:pt x="11109491" y="6448310"/>
                  </a:lnTo>
                  <a:lnTo>
                    <a:pt x="11109687" y="6451545"/>
                  </a:lnTo>
                  <a:lnTo>
                    <a:pt x="11111785" y="6454015"/>
                  </a:lnTo>
                  <a:lnTo>
                    <a:pt x="11115784" y="6455721"/>
                  </a:lnTo>
                  <a:lnTo>
                    <a:pt x="11118876" y="6455859"/>
                  </a:lnTo>
                  <a:lnTo>
                    <a:pt x="11125157" y="6454992"/>
                  </a:lnTo>
                  <a:lnTo>
                    <a:pt x="11130009" y="6454699"/>
                  </a:lnTo>
                  <a:lnTo>
                    <a:pt x="11133142" y="6450125"/>
                  </a:lnTo>
                  <a:lnTo>
                    <a:pt x="11132707" y="6445606"/>
                  </a:lnTo>
                  <a:lnTo>
                    <a:pt x="11132412" y="6440753"/>
                  </a:lnTo>
                  <a:lnTo>
                    <a:pt x="11127839" y="6437621"/>
                  </a:lnTo>
                  <a:close/>
                </a:path>
                <a:path w="17299305" h="9711690">
                  <a:moveTo>
                    <a:pt x="14774891" y="7974817"/>
                  </a:moveTo>
                  <a:lnTo>
                    <a:pt x="14769562" y="7975301"/>
                  </a:lnTo>
                  <a:lnTo>
                    <a:pt x="14763865" y="7983114"/>
                  </a:lnTo>
                  <a:lnTo>
                    <a:pt x="14764352" y="7988443"/>
                  </a:lnTo>
                  <a:lnTo>
                    <a:pt x="14773356" y="7995041"/>
                  </a:lnTo>
                  <a:lnTo>
                    <a:pt x="14775355" y="7995894"/>
                  </a:lnTo>
                  <a:lnTo>
                    <a:pt x="14775212" y="7996227"/>
                  </a:lnTo>
                  <a:lnTo>
                    <a:pt x="14778880" y="7997792"/>
                  </a:lnTo>
                  <a:lnTo>
                    <a:pt x="14782873" y="7996737"/>
                  </a:lnTo>
                  <a:lnTo>
                    <a:pt x="14785437" y="7993498"/>
                  </a:lnTo>
                  <a:lnTo>
                    <a:pt x="14788285" y="7989591"/>
                  </a:lnTo>
                  <a:lnTo>
                    <a:pt x="14787801" y="7984263"/>
                  </a:lnTo>
                  <a:lnTo>
                    <a:pt x="14774891" y="7974817"/>
                  </a:lnTo>
                  <a:close/>
                </a:path>
                <a:path w="17299305" h="9711690">
                  <a:moveTo>
                    <a:pt x="516840" y="1878620"/>
                  </a:moveTo>
                  <a:lnTo>
                    <a:pt x="511747" y="1877630"/>
                  </a:lnTo>
                  <a:lnTo>
                    <a:pt x="507659" y="1879825"/>
                  </a:lnTo>
                  <a:lnTo>
                    <a:pt x="503428" y="1882354"/>
                  </a:lnTo>
                  <a:lnTo>
                    <a:pt x="502438" y="1887446"/>
                  </a:lnTo>
                  <a:lnTo>
                    <a:pt x="504634" y="1891535"/>
                  </a:lnTo>
                  <a:lnTo>
                    <a:pt x="507736" y="1897192"/>
                  </a:lnTo>
                  <a:lnTo>
                    <a:pt x="508501" y="1899094"/>
                  </a:lnTo>
                  <a:lnTo>
                    <a:pt x="511691" y="1900849"/>
                  </a:lnTo>
                  <a:lnTo>
                    <a:pt x="514025" y="1901844"/>
                  </a:lnTo>
                  <a:lnTo>
                    <a:pt x="516926" y="1901506"/>
                  </a:lnTo>
                  <a:lnTo>
                    <a:pt x="519446" y="1900218"/>
                  </a:lnTo>
                  <a:lnTo>
                    <a:pt x="523676" y="1897689"/>
                  </a:lnTo>
                  <a:lnTo>
                    <a:pt x="524667" y="1892595"/>
                  </a:lnTo>
                  <a:lnTo>
                    <a:pt x="522471" y="1888508"/>
                  </a:lnTo>
                  <a:lnTo>
                    <a:pt x="519369" y="1882851"/>
                  </a:lnTo>
                  <a:lnTo>
                    <a:pt x="516840" y="1878620"/>
                  </a:lnTo>
                  <a:close/>
                </a:path>
                <a:path w="17299305" h="9711690">
                  <a:moveTo>
                    <a:pt x="14704046" y="7920172"/>
                  </a:moveTo>
                  <a:lnTo>
                    <a:pt x="14698718" y="7920657"/>
                  </a:lnTo>
                  <a:lnTo>
                    <a:pt x="14693021" y="7928469"/>
                  </a:lnTo>
                  <a:lnTo>
                    <a:pt x="14693506" y="7933797"/>
                  </a:lnTo>
                  <a:lnTo>
                    <a:pt x="14702509" y="7940395"/>
                  </a:lnTo>
                  <a:lnTo>
                    <a:pt x="14704510" y="7941248"/>
                  </a:lnTo>
                  <a:lnTo>
                    <a:pt x="14704367" y="7941582"/>
                  </a:lnTo>
                  <a:lnTo>
                    <a:pt x="14708033" y="7943146"/>
                  </a:lnTo>
                  <a:lnTo>
                    <a:pt x="14712028" y="7942091"/>
                  </a:lnTo>
                  <a:lnTo>
                    <a:pt x="14714592" y="7938852"/>
                  </a:lnTo>
                  <a:lnTo>
                    <a:pt x="14717440" y="7934946"/>
                  </a:lnTo>
                  <a:lnTo>
                    <a:pt x="14716956" y="7929618"/>
                  </a:lnTo>
                  <a:lnTo>
                    <a:pt x="14704046" y="7920172"/>
                  </a:lnTo>
                  <a:close/>
                </a:path>
                <a:path w="17299305" h="9711690">
                  <a:moveTo>
                    <a:pt x="11216703" y="6427859"/>
                  </a:moveTo>
                  <a:lnTo>
                    <a:pt x="11212183" y="6428294"/>
                  </a:lnTo>
                  <a:lnTo>
                    <a:pt x="11205571" y="6429019"/>
                  </a:lnTo>
                  <a:lnTo>
                    <a:pt x="11201051" y="6429455"/>
                  </a:lnTo>
                  <a:lnTo>
                    <a:pt x="11197585" y="6433886"/>
                  </a:lnTo>
                  <a:lnTo>
                    <a:pt x="11198022" y="6438405"/>
                  </a:lnTo>
                  <a:lnTo>
                    <a:pt x="11198551" y="6441783"/>
                  </a:lnTo>
                  <a:lnTo>
                    <a:pt x="11200649" y="6444253"/>
                  </a:lnTo>
                  <a:lnTo>
                    <a:pt x="11204649" y="6445959"/>
                  </a:lnTo>
                  <a:lnTo>
                    <a:pt x="11207741" y="6446097"/>
                  </a:lnTo>
                  <a:lnTo>
                    <a:pt x="11214020" y="6445230"/>
                  </a:lnTo>
                  <a:lnTo>
                    <a:pt x="11218540" y="6444794"/>
                  </a:lnTo>
                  <a:lnTo>
                    <a:pt x="11222005" y="6440364"/>
                  </a:lnTo>
                  <a:lnTo>
                    <a:pt x="11221134" y="6431325"/>
                  </a:lnTo>
                  <a:lnTo>
                    <a:pt x="11216703" y="6427859"/>
                  </a:lnTo>
                  <a:close/>
                </a:path>
                <a:path w="17299305" h="9711690">
                  <a:moveTo>
                    <a:pt x="14632867" y="7865384"/>
                  </a:moveTo>
                  <a:lnTo>
                    <a:pt x="14627539" y="7865868"/>
                  </a:lnTo>
                  <a:lnTo>
                    <a:pt x="14621843" y="7873682"/>
                  </a:lnTo>
                  <a:lnTo>
                    <a:pt x="14622327" y="7879009"/>
                  </a:lnTo>
                  <a:lnTo>
                    <a:pt x="14631330" y="7885608"/>
                  </a:lnTo>
                  <a:lnTo>
                    <a:pt x="14633332" y="7886462"/>
                  </a:lnTo>
                  <a:lnTo>
                    <a:pt x="14633190" y="7886795"/>
                  </a:lnTo>
                  <a:lnTo>
                    <a:pt x="14636856" y="7888359"/>
                  </a:lnTo>
                  <a:lnTo>
                    <a:pt x="14640851" y="7887305"/>
                  </a:lnTo>
                  <a:lnTo>
                    <a:pt x="14643414" y="7884065"/>
                  </a:lnTo>
                  <a:lnTo>
                    <a:pt x="14646263" y="7880159"/>
                  </a:lnTo>
                  <a:lnTo>
                    <a:pt x="14645779" y="7874831"/>
                  </a:lnTo>
                  <a:lnTo>
                    <a:pt x="14632867" y="7865384"/>
                  </a:lnTo>
                  <a:close/>
                </a:path>
                <a:path w="17299305" h="9711690">
                  <a:moveTo>
                    <a:pt x="472554" y="1801424"/>
                  </a:moveTo>
                  <a:lnTo>
                    <a:pt x="467271" y="1799958"/>
                  </a:lnTo>
                  <a:lnTo>
                    <a:pt x="459094" y="1804349"/>
                  </a:lnTo>
                  <a:lnTo>
                    <a:pt x="457628" y="1809633"/>
                  </a:lnTo>
                  <a:lnTo>
                    <a:pt x="459824" y="1813722"/>
                  </a:lnTo>
                  <a:lnTo>
                    <a:pt x="462926" y="1819378"/>
                  </a:lnTo>
                  <a:lnTo>
                    <a:pt x="463833" y="1820947"/>
                  </a:lnTo>
                  <a:lnTo>
                    <a:pt x="466881" y="1823036"/>
                  </a:lnTo>
                  <a:lnTo>
                    <a:pt x="469214" y="1824031"/>
                  </a:lnTo>
                  <a:lnTo>
                    <a:pt x="471974" y="1824026"/>
                  </a:lnTo>
                  <a:lnTo>
                    <a:pt x="474494" y="1822737"/>
                  </a:lnTo>
                  <a:lnTo>
                    <a:pt x="478582" y="1820541"/>
                  </a:lnTo>
                  <a:lnTo>
                    <a:pt x="480048" y="1815257"/>
                  </a:lnTo>
                  <a:lnTo>
                    <a:pt x="477852" y="1811169"/>
                  </a:lnTo>
                  <a:lnTo>
                    <a:pt x="474750" y="1805512"/>
                  </a:lnTo>
                  <a:lnTo>
                    <a:pt x="472554" y="1801424"/>
                  </a:lnTo>
                  <a:close/>
                </a:path>
                <a:path w="17299305" h="9711690">
                  <a:moveTo>
                    <a:pt x="14561881" y="7811071"/>
                  </a:moveTo>
                  <a:lnTo>
                    <a:pt x="14556551" y="7811556"/>
                  </a:lnTo>
                  <a:lnTo>
                    <a:pt x="14550855" y="7819368"/>
                  </a:lnTo>
                  <a:lnTo>
                    <a:pt x="14551339" y="7824697"/>
                  </a:lnTo>
                  <a:lnTo>
                    <a:pt x="14560345" y="7831296"/>
                  </a:lnTo>
                  <a:lnTo>
                    <a:pt x="14562344" y="7832149"/>
                  </a:lnTo>
                  <a:lnTo>
                    <a:pt x="14562202" y="7832483"/>
                  </a:lnTo>
                  <a:lnTo>
                    <a:pt x="14565869" y="7834047"/>
                  </a:lnTo>
                  <a:lnTo>
                    <a:pt x="14569863" y="7832993"/>
                  </a:lnTo>
                  <a:lnTo>
                    <a:pt x="14572426" y="7829752"/>
                  </a:lnTo>
                  <a:lnTo>
                    <a:pt x="14575275" y="7825846"/>
                  </a:lnTo>
                  <a:lnTo>
                    <a:pt x="14574790" y="7820518"/>
                  </a:lnTo>
                  <a:lnTo>
                    <a:pt x="14561881" y="7811071"/>
                  </a:lnTo>
                  <a:close/>
                </a:path>
                <a:path w="17299305" h="9711690">
                  <a:moveTo>
                    <a:pt x="11305616" y="6418905"/>
                  </a:moveTo>
                  <a:lnTo>
                    <a:pt x="11301097" y="6419341"/>
                  </a:lnTo>
                  <a:lnTo>
                    <a:pt x="11294627" y="6419733"/>
                  </a:lnTo>
                  <a:lnTo>
                    <a:pt x="11290107" y="6420168"/>
                  </a:lnTo>
                  <a:lnTo>
                    <a:pt x="11286641" y="6424600"/>
                  </a:lnTo>
                  <a:lnTo>
                    <a:pt x="11287077" y="6429119"/>
                  </a:lnTo>
                  <a:lnTo>
                    <a:pt x="11287606" y="6432497"/>
                  </a:lnTo>
                  <a:lnTo>
                    <a:pt x="11289703" y="6434967"/>
                  </a:lnTo>
                  <a:lnTo>
                    <a:pt x="11292370" y="6436104"/>
                  </a:lnTo>
                  <a:lnTo>
                    <a:pt x="11291896" y="6436297"/>
                  </a:lnTo>
                  <a:lnTo>
                    <a:pt x="11293228" y="6436865"/>
                  </a:lnTo>
                  <a:lnTo>
                    <a:pt x="11295988" y="6436860"/>
                  </a:lnTo>
                  <a:lnTo>
                    <a:pt x="11307311" y="6436174"/>
                  </a:lnTo>
                  <a:lnTo>
                    <a:pt x="11310635" y="6432076"/>
                  </a:lnTo>
                  <a:lnTo>
                    <a:pt x="11310048" y="6422372"/>
                  </a:lnTo>
                  <a:lnTo>
                    <a:pt x="11305616" y="6418905"/>
                  </a:lnTo>
                  <a:close/>
                </a:path>
                <a:path w="17299305" h="9711690">
                  <a:moveTo>
                    <a:pt x="14490701" y="7756284"/>
                  </a:moveTo>
                  <a:lnTo>
                    <a:pt x="14485374" y="7756769"/>
                  </a:lnTo>
                  <a:lnTo>
                    <a:pt x="14479677" y="7764582"/>
                  </a:lnTo>
                  <a:lnTo>
                    <a:pt x="14480161" y="7769910"/>
                  </a:lnTo>
                  <a:lnTo>
                    <a:pt x="14489165" y="7776508"/>
                  </a:lnTo>
                  <a:lnTo>
                    <a:pt x="14491165" y="7777362"/>
                  </a:lnTo>
                  <a:lnTo>
                    <a:pt x="14491023" y="7777695"/>
                  </a:lnTo>
                  <a:lnTo>
                    <a:pt x="14494689" y="7779259"/>
                  </a:lnTo>
                  <a:lnTo>
                    <a:pt x="14498684" y="7778204"/>
                  </a:lnTo>
                  <a:lnTo>
                    <a:pt x="14501248" y="7774965"/>
                  </a:lnTo>
                  <a:lnTo>
                    <a:pt x="14504095" y="7771059"/>
                  </a:lnTo>
                  <a:lnTo>
                    <a:pt x="14503611" y="7765730"/>
                  </a:lnTo>
                  <a:lnTo>
                    <a:pt x="14490701" y="7756284"/>
                  </a:lnTo>
                  <a:close/>
                </a:path>
                <a:path w="17299305" h="9711690">
                  <a:moveTo>
                    <a:pt x="11395579" y="6411188"/>
                  </a:moveTo>
                  <a:lnTo>
                    <a:pt x="11379403" y="6412167"/>
                  </a:lnTo>
                  <a:lnTo>
                    <a:pt x="11376079" y="6416264"/>
                  </a:lnTo>
                  <a:lnTo>
                    <a:pt x="11376568" y="6424352"/>
                  </a:lnTo>
                  <a:lnTo>
                    <a:pt x="11378857" y="6427298"/>
                  </a:lnTo>
                  <a:lnTo>
                    <a:pt x="11382858" y="6429004"/>
                  </a:lnTo>
                  <a:lnTo>
                    <a:pt x="11385617" y="6428999"/>
                  </a:lnTo>
                  <a:lnTo>
                    <a:pt x="11396940" y="6428314"/>
                  </a:lnTo>
                  <a:lnTo>
                    <a:pt x="11400263" y="6424217"/>
                  </a:lnTo>
                  <a:lnTo>
                    <a:pt x="11399676" y="6414511"/>
                  </a:lnTo>
                  <a:lnTo>
                    <a:pt x="11395579" y="6411188"/>
                  </a:lnTo>
                  <a:close/>
                </a:path>
                <a:path w="17299305" h="9711690">
                  <a:moveTo>
                    <a:pt x="14419714" y="7701972"/>
                  </a:moveTo>
                  <a:lnTo>
                    <a:pt x="14414386" y="7702457"/>
                  </a:lnTo>
                  <a:lnTo>
                    <a:pt x="14408690" y="7710270"/>
                  </a:lnTo>
                  <a:lnTo>
                    <a:pt x="14409174" y="7715598"/>
                  </a:lnTo>
                  <a:lnTo>
                    <a:pt x="14418177" y="7722196"/>
                  </a:lnTo>
                  <a:lnTo>
                    <a:pt x="14420177" y="7723049"/>
                  </a:lnTo>
                  <a:lnTo>
                    <a:pt x="14420035" y="7723382"/>
                  </a:lnTo>
                  <a:lnTo>
                    <a:pt x="14423701" y="7724946"/>
                  </a:lnTo>
                  <a:lnTo>
                    <a:pt x="14427697" y="7723893"/>
                  </a:lnTo>
                  <a:lnTo>
                    <a:pt x="14430262" y="7720654"/>
                  </a:lnTo>
                  <a:lnTo>
                    <a:pt x="14433110" y="7716747"/>
                  </a:lnTo>
                  <a:lnTo>
                    <a:pt x="14432624" y="7711418"/>
                  </a:lnTo>
                  <a:lnTo>
                    <a:pt x="14419714" y="7701972"/>
                  </a:lnTo>
                  <a:close/>
                </a:path>
                <a:path w="17299305" h="9711690">
                  <a:moveTo>
                    <a:pt x="429171" y="1723037"/>
                  </a:moveTo>
                  <a:lnTo>
                    <a:pt x="423887" y="1721571"/>
                  </a:lnTo>
                  <a:lnTo>
                    <a:pt x="415710" y="1725962"/>
                  </a:lnTo>
                  <a:lnTo>
                    <a:pt x="414244" y="1731246"/>
                  </a:lnTo>
                  <a:lnTo>
                    <a:pt x="416440" y="1735334"/>
                  </a:lnTo>
                  <a:lnTo>
                    <a:pt x="419542" y="1740991"/>
                  </a:lnTo>
                  <a:lnTo>
                    <a:pt x="420782" y="1742702"/>
                  </a:lnTo>
                  <a:lnTo>
                    <a:pt x="422164" y="1744080"/>
                  </a:lnTo>
                  <a:lnTo>
                    <a:pt x="426164" y="1745786"/>
                  </a:lnTo>
                  <a:lnTo>
                    <a:pt x="428591" y="1745639"/>
                  </a:lnTo>
                  <a:lnTo>
                    <a:pt x="431110" y="1744350"/>
                  </a:lnTo>
                  <a:lnTo>
                    <a:pt x="435198" y="1742155"/>
                  </a:lnTo>
                  <a:lnTo>
                    <a:pt x="436664" y="1736871"/>
                  </a:lnTo>
                  <a:lnTo>
                    <a:pt x="434469" y="1732782"/>
                  </a:lnTo>
                  <a:lnTo>
                    <a:pt x="431366" y="1727125"/>
                  </a:lnTo>
                  <a:lnTo>
                    <a:pt x="429171" y="1723037"/>
                  </a:lnTo>
                  <a:close/>
                </a:path>
                <a:path w="17299305" h="9711690">
                  <a:moveTo>
                    <a:pt x="14348394" y="7647518"/>
                  </a:moveTo>
                  <a:lnTo>
                    <a:pt x="14343065" y="7648003"/>
                  </a:lnTo>
                  <a:lnTo>
                    <a:pt x="14337368" y="7655815"/>
                  </a:lnTo>
                  <a:lnTo>
                    <a:pt x="14337852" y="7661144"/>
                  </a:lnTo>
                  <a:lnTo>
                    <a:pt x="14346857" y="7667742"/>
                  </a:lnTo>
                  <a:lnTo>
                    <a:pt x="14348858" y="7668595"/>
                  </a:lnTo>
                  <a:lnTo>
                    <a:pt x="14348715" y="7668929"/>
                  </a:lnTo>
                  <a:lnTo>
                    <a:pt x="14352381" y="7670492"/>
                  </a:lnTo>
                  <a:lnTo>
                    <a:pt x="14356376" y="7669439"/>
                  </a:lnTo>
                  <a:lnTo>
                    <a:pt x="14358940" y="7666199"/>
                  </a:lnTo>
                  <a:lnTo>
                    <a:pt x="14361788" y="7662293"/>
                  </a:lnTo>
                  <a:lnTo>
                    <a:pt x="14361304" y="7656964"/>
                  </a:lnTo>
                  <a:lnTo>
                    <a:pt x="14348394" y="7647518"/>
                  </a:lnTo>
                  <a:close/>
                </a:path>
                <a:path w="17299305" h="9711690">
                  <a:moveTo>
                    <a:pt x="11485304" y="6404945"/>
                  </a:moveTo>
                  <a:lnTo>
                    <a:pt x="11469129" y="6405924"/>
                  </a:lnTo>
                  <a:lnTo>
                    <a:pt x="11465472" y="6409879"/>
                  </a:lnTo>
                  <a:lnTo>
                    <a:pt x="11465962" y="6417967"/>
                  </a:lnTo>
                  <a:lnTo>
                    <a:pt x="11467917" y="6420771"/>
                  </a:lnTo>
                  <a:lnTo>
                    <a:pt x="11472250" y="6422620"/>
                  </a:lnTo>
                  <a:lnTo>
                    <a:pt x="11474868" y="6422948"/>
                  </a:lnTo>
                  <a:lnTo>
                    <a:pt x="11486191" y="6422264"/>
                  </a:lnTo>
                  <a:lnTo>
                    <a:pt x="11489848" y="6418308"/>
                  </a:lnTo>
                  <a:lnTo>
                    <a:pt x="11489261" y="6408602"/>
                  </a:lnTo>
                  <a:lnTo>
                    <a:pt x="11485304" y="6404945"/>
                  </a:lnTo>
                  <a:close/>
                </a:path>
                <a:path w="17299305" h="9711690">
                  <a:moveTo>
                    <a:pt x="14277548" y="7592872"/>
                  </a:moveTo>
                  <a:lnTo>
                    <a:pt x="14272219" y="7593357"/>
                  </a:lnTo>
                  <a:lnTo>
                    <a:pt x="14266522" y="7601170"/>
                  </a:lnTo>
                  <a:lnTo>
                    <a:pt x="14267009" y="7606498"/>
                  </a:lnTo>
                  <a:lnTo>
                    <a:pt x="14276012" y="7613097"/>
                  </a:lnTo>
                  <a:lnTo>
                    <a:pt x="14278012" y="7613950"/>
                  </a:lnTo>
                  <a:lnTo>
                    <a:pt x="14277870" y="7614283"/>
                  </a:lnTo>
                  <a:lnTo>
                    <a:pt x="14281536" y="7615847"/>
                  </a:lnTo>
                  <a:lnTo>
                    <a:pt x="14285531" y="7614793"/>
                  </a:lnTo>
                  <a:lnTo>
                    <a:pt x="14288095" y="7611554"/>
                  </a:lnTo>
                  <a:lnTo>
                    <a:pt x="14290942" y="7607647"/>
                  </a:lnTo>
                  <a:lnTo>
                    <a:pt x="14290458" y="7602318"/>
                  </a:lnTo>
                  <a:lnTo>
                    <a:pt x="14277548" y="7592872"/>
                  </a:lnTo>
                  <a:close/>
                </a:path>
                <a:path w="17299305" h="9711690">
                  <a:moveTo>
                    <a:pt x="388165" y="1643694"/>
                  </a:moveTo>
                  <a:lnTo>
                    <a:pt x="383023" y="1641894"/>
                  </a:lnTo>
                  <a:lnTo>
                    <a:pt x="374846" y="1646286"/>
                  </a:lnTo>
                  <a:lnTo>
                    <a:pt x="373047" y="1651428"/>
                  </a:lnTo>
                  <a:lnTo>
                    <a:pt x="375242" y="1655516"/>
                  </a:lnTo>
                  <a:lnTo>
                    <a:pt x="378345" y="1661173"/>
                  </a:lnTo>
                  <a:lnTo>
                    <a:pt x="379109" y="1663075"/>
                  </a:lnTo>
                  <a:lnTo>
                    <a:pt x="380824" y="1664595"/>
                  </a:lnTo>
                  <a:lnTo>
                    <a:pt x="382491" y="1665306"/>
                  </a:lnTo>
                  <a:lnTo>
                    <a:pt x="382633" y="1664972"/>
                  </a:lnTo>
                  <a:lnTo>
                    <a:pt x="384966" y="1665967"/>
                  </a:lnTo>
                  <a:lnTo>
                    <a:pt x="387251" y="1666154"/>
                  </a:lnTo>
                  <a:lnTo>
                    <a:pt x="389771" y="1664865"/>
                  </a:lnTo>
                  <a:lnTo>
                    <a:pt x="393859" y="1662669"/>
                  </a:lnTo>
                  <a:lnTo>
                    <a:pt x="395658" y="1657528"/>
                  </a:lnTo>
                  <a:lnTo>
                    <a:pt x="393463" y="1653439"/>
                  </a:lnTo>
                  <a:lnTo>
                    <a:pt x="390360" y="1647783"/>
                  </a:lnTo>
                  <a:lnTo>
                    <a:pt x="388165" y="1643694"/>
                  </a:lnTo>
                  <a:close/>
                </a:path>
                <a:path w="17299305" h="9711690">
                  <a:moveTo>
                    <a:pt x="14206227" y="7538418"/>
                  </a:moveTo>
                  <a:lnTo>
                    <a:pt x="14200899" y="7538903"/>
                  </a:lnTo>
                  <a:lnTo>
                    <a:pt x="14195203" y="7546716"/>
                  </a:lnTo>
                  <a:lnTo>
                    <a:pt x="14195687" y="7552043"/>
                  </a:lnTo>
                  <a:lnTo>
                    <a:pt x="14204690" y="7558642"/>
                  </a:lnTo>
                  <a:lnTo>
                    <a:pt x="14206691" y="7559495"/>
                  </a:lnTo>
                  <a:lnTo>
                    <a:pt x="14206549" y="7559828"/>
                  </a:lnTo>
                  <a:lnTo>
                    <a:pt x="14210214" y="7561392"/>
                  </a:lnTo>
                  <a:lnTo>
                    <a:pt x="14214211" y="7560340"/>
                  </a:lnTo>
                  <a:lnTo>
                    <a:pt x="14216775" y="7557099"/>
                  </a:lnTo>
                  <a:lnTo>
                    <a:pt x="14219623" y="7553193"/>
                  </a:lnTo>
                  <a:lnTo>
                    <a:pt x="14219137" y="7547865"/>
                  </a:lnTo>
                  <a:lnTo>
                    <a:pt x="14206227" y="7538418"/>
                  </a:lnTo>
                  <a:close/>
                </a:path>
                <a:path w="17299305" h="9711690">
                  <a:moveTo>
                    <a:pt x="11574512" y="6400845"/>
                  </a:moveTo>
                  <a:lnTo>
                    <a:pt x="11563188" y="6401530"/>
                  </a:lnTo>
                  <a:lnTo>
                    <a:pt x="11558812" y="6401633"/>
                  </a:lnTo>
                  <a:lnTo>
                    <a:pt x="11554822" y="6405446"/>
                  </a:lnTo>
                  <a:lnTo>
                    <a:pt x="11555311" y="6413533"/>
                  </a:lnTo>
                  <a:lnTo>
                    <a:pt x="11557266" y="6416337"/>
                  </a:lnTo>
                  <a:lnTo>
                    <a:pt x="11561267" y="6418044"/>
                  </a:lnTo>
                  <a:lnTo>
                    <a:pt x="11563884" y="6418372"/>
                  </a:lnTo>
                  <a:lnTo>
                    <a:pt x="11570354" y="6417980"/>
                  </a:lnTo>
                  <a:lnTo>
                    <a:pt x="11574732" y="6417878"/>
                  </a:lnTo>
                  <a:lnTo>
                    <a:pt x="11578721" y="6414065"/>
                  </a:lnTo>
                  <a:lnTo>
                    <a:pt x="11578427" y="6409212"/>
                  </a:lnTo>
                  <a:lnTo>
                    <a:pt x="11578325" y="6404835"/>
                  </a:lnTo>
                  <a:lnTo>
                    <a:pt x="11574512" y="6400845"/>
                  </a:lnTo>
                  <a:close/>
                </a:path>
                <a:path w="17299305" h="9711690">
                  <a:moveTo>
                    <a:pt x="14134908" y="7483964"/>
                  </a:moveTo>
                  <a:lnTo>
                    <a:pt x="14129578" y="7484448"/>
                  </a:lnTo>
                  <a:lnTo>
                    <a:pt x="14123882" y="7492261"/>
                  </a:lnTo>
                  <a:lnTo>
                    <a:pt x="14124369" y="7497590"/>
                  </a:lnTo>
                  <a:lnTo>
                    <a:pt x="14133371" y="7504188"/>
                  </a:lnTo>
                  <a:lnTo>
                    <a:pt x="14135371" y="7505042"/>
                  </a:lnTo>
                  <a:lnTo>
                    <a:pt x="14135229" y="7505375"/>
                  </a:lnTo>
                  <a:lnTo>
                    <a:pt x="14138895" y="7506939"/>
                  </a:lnTo>
                  <a:lnTo>
                    <a:pt x="14142889" y="7505885"/>
                  </a:lnTo>
                  <a:lnTo>
                    <a:pt x="14145453" y="7502645"/>
                  </a:lnTo>
                  <a:lnTo>
                    <a:pt x="14148302" y="7498739"/>
                  </a:lnTo>
                  <a:lnTo>
                    <a:pt x="14147818" y="7493410"/>
                  </a:lnTo>
                  <a:lnTo>
                    <a:pt x="14134908" y="7483964"/>
                  </a:lnTo>
                  <a:close/>
                </a:path>
                <a:path w="17299305" h="9711690">
                  <a:moveTo>
                    <a:pt x="14063444" y="7429842"/>
                  </a:moveTo>
                  <a:lnTo>
                    <a:pt x="14058116" y="7430328"/>
                  </a:lnTo>
                  <a:lnTo>
                    <a:pt x="14052421" y="7438140"/>
                  </a:lnTo>
                  <a:lnTo>
                    <a:pt x="14052904" y="7443469"/>
                  </a:lnTo>
                  <a:lnTo>
                    <a:pt x="14061908" y="7450067"/>
                  </a:lnTo>
                  <a:lnTo>
                    <a:pt x="14063907" y="7450920"/>
                  </a:lnTo>
                  <a:lnTo>
                    <a:pt x="14063765" y="7451254"/>
                  </a:lnTo>
                  <a:lnTo>
                    <a:pt x="14067431" y="7452817"/>
                  </a:lnTo>
                  <a:lnTo>
                    <a:pt x="14071428" y="7451764"/>
                  </a:lnTo>
                  <a:lnTo>
                    <a:pt x="14073992" y="7448524"/>
                  </a:lnTo>
                  <a:lnTo>
                    <a:pt x="14076840" y="7444618"/>
                  </a:lnTo>
                  <a:lnTo>
                    <a:pt x="14076354" y="7439290"/>
                  </a:lnTo>
                  <a:lnTo>
                    <a:pt x="14063444" y="7429842"/>
                  </a:lnTo>
                  <a:close/>
                </a:path>
                <a:path w="17299305" h="9711690">
                  <a:moveTo>
                    <a:pt x="11664484" y="6398647"/>
                  </a:moveTo>
                  <a:lnTo>
                    <a:pt x="11659773" y="6398606"/>
                  </a:lnTo>
                  <a:lnTo>
                    <a:pt x="11653444" y="6398665"/>
                  </a:lnTo>
                  <a:lnTo>
                    <a:pt x="11648734" y="6398625"/>
                  </a:lnTo>
                  <a:lnTo>
                    <a:pt x="11645077" y="6402580"/>
                  </a:lnTo>
                  <a:lnTo>
                    <a:pt x="11645038" y="6407291"/>
                  </a:lnTo>
                  <a:lnTo>
                    <a:pt x="11644759" y="6410717"/>
                  </a:lnTo>
                  <a:lnTo>
                    <a:pt x="11647047" y="6413663"/>
                  </a:lnTo>
                  <a:lnTo>
                    <a:pt x="11651379" y="6415512"/>
                  </a:lnTo>
                  <a:lnTo>
                    <a:pt x="11653664" y="6415699"/>
                  </a:lnTo>
                  <a:lnTo>
                    <a:pt x="11659992" y="6415641"/>
                  </a:lnTo>
                  <a:lnTo>
                    <a:pt x="11664703" y="6415680"/>
                  </a:lnTo>
                  <a:lnTo>
                    <a:pt x="11668359" y="6411725"/>
                  </a:lnTo>
                  <a:lnTo>
                    <a:pt x="11668439" y="6402303"/>
                  </a:lnTo>
                  <a:lnTo>
                    <a:pt x="11664484" y="6398647"/>
                  </a:lnTo>
                  <a:close/>
                </a:path>
                <a:path w="17299305" h="9711690">
                  <a:moveTo>
                    <a:pt x="349344" y="1562921"/>
                  </a:moveTo>
                  <a:lnTo>
                    <a:pt x="344536" y="1561263"/>
                  </a:lnTo>
                  <a:lnTo>
                    <a:pt x="335693" y="1565370"/>
                  </a:lnTo>
                  <a:lnTo>
                    <a:pt x="334036" y="1570178"/>
                  </a:lnTo>
                  <a:lnTo>
                    <a:pt x="336089" y="1574600"/>
                  </a:lnTo>
                  <a:lnTo>
                    <a:pt x="338716" y="1580448"/>
                  </a:lnTo>
                  <a:lnTo>
                    <a:pt x="339814" y="1582492"/>
                  </a:lnTo>
                  <a:lnTo>
                    <a:pt x="341196" y="1583869"/>
                  </a:lnTo>
                  <a:lnTo>
                    <a:pt x="345196" y="1585576"/>
                  </a:lnTo>
                  <a:lnTo>
                    <a:pt x="347622" y="1585429"/>
                  </a:lnTo>
                  <a:lnTo>
                    <a:pt x="349999" y="1584474"/>
                  </a:lnTo>
                  <a:lnTo>
                    <a:pt x="354421" y="1582419"/>
                  </a:lnTo>
                  <a:lnTo>
                    <a:pt x="356078" y="1577611"/>
                  </a:lnTo>
                  <a:lnTo>
                    <a:pt x="354025" y="1573191"/>
                  </a:lnTo>
                  <a:lnTo>
                    <a:pt x="351398" y="1567342"/>
                  </a:lnTo>
                  <a:lnTo>
                    <a:pt x="349344" y="1562921"/>
                  </a:lnTo>
                  <a:close/>
                </a:path>
                <a:path w="17299305" h="9711690">
                  <a:moveTo>
                    <a:pt x="13992456" y="7375530"/>
                  </a:moveTo>
                  <a:lnTo>
                    <a:pt x="13987129" y="7376015"/>
                  </a:lnTo>
                  <a:lnTo>
                    <a:pt x="13981432" y="7383828"/>
                  </a:lnTo>
                  <a:lnTo>
                    <a:pt x="13981916" y="7389156"/>
                  </a:lnTo>
                  <a:lnTo>
                    <a:pt x="13990920" y="7395755"/>
                  </a:lnTo>
                  <a:lnTo>
                    <a:pt x="13992920" y="7396608"/>
                  </a:lnTo>
                  <a:lnTo>
                    <a:pt x="13992778" y="7396942"/>
                  </a:lnTo>
                  <a:lnTo>
                    <a:pt x="13996444" y="7398505"/>
                  </a:lnTo>
                  <a:lnTo>
                    <a:pt x="14000441" y="7397452"/>
                  </a:lnTo>
                  <a:lnTo>
                    <a:pt x="14003003" y="7394212"/>
                  </a:lnTo>
                  <a:lnTo>
                    <a:pt x="14005852" y="7390306"/>
                  </a:lnTo>
                  <a:lnTo>
                    <a:pt x="14005368" y="7384978"/>
                  </a:lnTo>
                  <a:lnTo>
                    <a:pt x="13992456" y="7375530"/>
                  </a:lnTo>
                  <a:close/>
                </a:path>
                <a:path w="17299305" h="9711690">
                  <a:moveTo>
                    <a:pt x="11754219" y="6397923"/>
                  </a:moveTo>
                  <a:lnTo>
                    <a:pt x="11749509" y="6397884"/>
                  </a:lnTo>
                  <a:lnTo>
                    <a:pt x="11743181" y="6397942"/>
                  </a:lnTo>
                  <a:lnTo>
                    <a:pt x="11738136" y="6397760"/>
                  </a:lnTo>
                  <a:lnTo>
                    <a:pt x="11734480" y="6401716"/>
                  </a:lnTo>
                  <a:lnTo>
                    <a:pt x="11734441" y="6406427"/>
                  </a:lnTo>
                  <a:lnTo>
                    <a:pt x="11734495" y="6409995"/>
                  </a:lnTo>
                  <a:lnTo>
                    <a:pt x="11736783" y="6412941"/>
                  </a:lnTo>
                  <a:lnTo>
                    <a:pt x="11739783" y="6414221"/>
                  </a:lnTo>
                  <a:lnTo>
                    <a:pt x="11739641" y="6414554"/>
                  </a:lnTo>
                  <a:lnTo>
                    <a:pt x="11740641" y="6414981"/>
                  </a:lnTo>
                  <a:lnTo>
                    <a:pt x="11742925" y="6415167"/>
                  </a:lnTo>
                  <a:lnTo>
                    <a:pt x="11749253" y="6415108"/>
                  </a:lnTo>
                  <a:lnTo>
                    <a:pt x="11754297" y="6415291"/>
                  </a:lnTo>
                  <a:lnTo>
                    <a:pt x="11757953" y="6411335"/>
                  </a:lnTo>
                  <a:lnTo>
                    <a:pt x="11757993" y="6406624"/>
                  </a:lnTo>
                  <a:lnTo>
                    <a:pt x="11758174" y="6401580"/>
                  </a:lnTo>
                  <a:lnTo>
                    <a:pt x="11754219" y="6397923"/>
                  </a:lnTo>
                  <a:close/>
                </a:path>
                <a:path w="17299305" h="9711690">
                  <a:moveTo>
                    <a:pt x="13921136" y="7321076"/>
                  </a:moveTo>
                  <a:lnTo>
                    <a:pt x="13915807" y="7321561"/>
                  </a:lnTo>
                  <a:lnTo>
                    <a:pt x="13910110" y="7329373"/>
                  </a:lnTo>
                  <a:lnTo>
                    <a:pt x="13910597" y="7334703"/>
                  </a:lnTo>
                  <a:lnTo>
                    <a:pt x="13919600" y="7341301"/>
                  </a:lnTo>
                  <a:lnTo>
                    <a:pt x="13921601" y="7342154"/>
                  </a:lnTo>
                  <a:lnTo>
                    <a:pt x="13921458" y="7342488"/>
                  </a:lnTo>
                  <a:lnTo>
                    <a:pt x="13925124" y="7344052"/>
                  </a:lnTo>
                  <a:lnTo>
                    <a:pt x="13929119" y="7342998"/>
                  </a:lnTo>
                  <a:lnTo>
                    <a:pt x="13931683" y="7339757"/>
                  </a:lnTo>
                  <a:lnTo>
                    <a:pt x="13934531" y="7335851"/>
                  </a:lnTo>
                  <a:lnTo>
                    <a:pt x="13934046" y="7330523"/>
                  </a:lnTo>
                  <a:lnTo>
                    <a:pt x="13921136" y="7321076"/>
                  </a:lnTo>
                  <a:close/>
                </a:path>
                <a:path w="17299305" h="9711690">
                  <a:moveTo>
                    <a:pt x="13849673" y="7266956"/>
                  </a:moveTo>
                  <a:lnTo>
                    <a:pt x="13844345" y="7267441"/>
                  </a:lnTo>
                  <a:lnTo>
                    <a:pt x="13838649" y="7275253"/>
                  </a:lnTo>
                  <a:lnTo>
                    <a:pt x="13839134" y="7280581"/>
                  </a:lnTo>
                  <a:lnTo>
                    <a:pt x="13848136" y="7287180"/>
                  </a:lnTo>
                  <a:lnTo>
                    <a:pt x="13850136" y="7288033"/>
                  </a:lnTo>
                  <a:lnTo>
                    <a:pt x="13849994" y="7288366"/>
                  </a:lnTo>
                  <a:lnTo>
                    <a:pt x="13853660" y="7289930"/>
                  </a:lnTo>
                  <a:lnTo>
                    <a:pt x="13857657" y="7288877"/>
                  </a:lnTo>
                  <a:lnTo>
                    <a:pt x="13860221" y="7285637"/>
                  </a:lnTo>
                  <a:lnTo>
                    <a:pt x="13863069" y="7281731"/>
                  </a:lnTo>
                  <a:lnTo>
                    <a:pt x="13862583" y="7276402"/>
                  </a:lnTo>
                  <a:lnTo>
                    <a:pt x="13849673" y="7266956"/>
                  </a:lnTo>
                  <a:close/>
                </a:path>
                <a:path w="17299305" h="9711690">
                  <a:moveTo>
                    <a:pt x="312142" y="1482049"/>
                  </a:moveTo>
                  <a:lnTo>
                    <a:pt x="307142" y="1479916"/>
                  </a:lnTo>
                  <a:lnTo>
                    <a:pt x="302721" y="1481969"/>
                  </a:lnTo>
                  <a:lnTo>
                    <a:pt x="298441" y="1483690"/>
                  </a:lnTo>
                  <a:lnTo>
                    <a:pt x="296309" y="1488689"/>
                  </a:lnTo>
                  <a:lnTo>
                    <a:pt x="298362" y="1493111"/>
                  </a:lnTo>
                  <a:lnTo>
                    <a:pt x="300989" y="1498958"/>
                  </a:lnTo>
                  <a:lnTo>
                    <a:pt x="302087" y="1501003"/>
                  </a:lnTo>
                  <a:lnTo>
                    <a:pt x="303469" y="1502380"/>
                  </a:lnTo>
                  <a:lnTo>
                    <a:pt x="305469" y="1503233"/>
                  </a:lnTo>
                  <a:lnTo>
                    <a:pt x="305327" y="1503567"/>
                  </a:lnTo>
                  <a:lnTo>
                    <a:pt x="307327" y="1504420"/>
                  </a:lnTo>
                  <a:lnTo>
                    <a:pt x="309753" y="1504273"/>
                  </a:lnTo>
                  <a:lnTo>
                    <a:pt x="316410" y="1501597"/>
                  </a:lnTo>
                  <a:lnTo>
                    <a:pt x="318542" y="1496598"/>
                  </a:lnTo>
                  <a:lnTo>
                    <a:pt x="316489" y="1492176"/>
                  </a:lnTo>
                  <a:lnTo>
                    <a:pt x="313862" y="1486328"/>
                  </a:lnTo>
                  <a:lnTo>
                    <a:pt x="312142" y="1482049"/>
                  </a:lnTo>
                  <a:close/>
                </a:path>
                <a:path w="17299305" h="9711690">
                  <a:moveTo>
                    <a:pt x="11843485" y="6400151"/>
                  </a:moveTo>
                  <a:lnTo>
                    <a:pt x="11838775" y="6400111"/>
                  </a:lnTo>
                  <a:lnTo>
                    <a:pt x="11832254" y="6399694"/>
                  </a:lnTo>
                  <a:lnTo>
                    <a:pt x="11827686" y="6399321"/>
                  </a:lnTo>
                  <a:lnTo>
                    <a:pt x="11823697" y="6403135"/>
                  </a:lnTo>
                  <a:lnTo>
                    <a:pt x="11838327" y="6416861"/>
                  </a:lnTo>
                  <a:lnTo>
                    <a:pt x="11842895" y="6417233"/>
                  </a:lnTo>
                  <a:lnTo>
                    <a:pt x="11846885" y="6413420"/>
                  </a:lnTo>
                  <a:lnTo>
                    <a:pt x="11846925" y="6408710"/>
                  </a:lnTo>
                  <a:lnTo>
                    <a:pt x="11847298" y="6404141"/>
                  </a:lnTo>
                  <a:lnTo>
                    <a:pt x="11843485" y="6400151"/>
                  </a:lnTo>
                  <a:close/>
                </a:path>
                <a:path w="17299305" h="9711690">
                  <a:moveTo>
                    <a:pt x="13778209" y="7212834"/>
                  </a:moveTo>
                  <a:lnTo>
                    <a:pt x="13772881" y="7213319"/>
                  </a:lnTo>
                  <a:lnTo>
                    <a:pt x="13767186" y="7221132"/>
                  </a:lnTo>
                  <a:lnTo>
                    <a:pt x="13767670" y="7226461"/>
                  </a:lnTo>
                  <a:lnTo>
                    <a:pt x="13776675" y="7233059"/>
                  </a:lnTo>
                  <a:lnTo>
                    <a:pt x="13778675" y="7233912"/>
                  </a:lnTo>
                  <a:lnTo>
                    <a:pt x="13778533" y="7234245"/>
                  </a:lnTo>
                  <a:lnTo>
                    <a:pt x="13782199" y="7235809"/>
                  </a:lnTo>
                  <a:lnTo>
                    <a:pt x="13786193" y="7234756"/>
                  </a:lnTo>
                  <a:lnTo>
                    <a:pt x="13788757" y="7231515"/>
                  </a:lnTo>
                  <a:lnTo>
                    <a:pt x="13791606" y="7227609"/>
                  </a:lnTo>
                  <a:lnTo>
                    <a:pt x="13791121" y="7222282"/>
                  </a:lnTo>
                  <a:lnTo>
                    <a:pt x="13778209" y="7212834"/>
                  </a:lnTo>
                  <a:close/>
                </a:path>
                <a:path w="17299305" h="9711690">
                  <a:moveTo>
                    <a:pt x="11933182" y="6404139"/>
                  </a:moveTo>
                  <a:lnTo>
                    <a:pt x="11928613" y="6403766"/>
                  </a:lnTo>
                  <a:lnTo>
                    <a:pt x="11922093" y="6403348"/>
                  </a:lnTo>
                  <a:lnTo>
                    <a:pt x="11917525" y="6402976"/>
                  </a:lnTo>
                  <a:lnTo>
                    <a:pt x="11913536" y="6406789"/>
                  </a:lnTo>
                  <a:lnTo>
                    <a:pt x="11913162" y="6411357"/>
                  </a:lnTo>
                  <a:lnTo>
                    <a:pt x="11912740" y="6415117"/>
                  </a:lnTo>
                  <a:lnTo>
                    <a:pt x="11914888" y="6418396"/>
                  </a:lnTo>
                  <a:lnTo>
                    <a:pt x="11918220" y="6419818"/>
                  </a:lnTo>
                  <a:lnTo>
                    <a:pt x="11918362" y="6419485"/>
                  </a:lnTo>
                  <a:lnTo>
                    <a:pt x="11919362" y="6419912"/>
                  </a:lnTo>
                  <a:lnTo>
                    <a:pt x="11921170" y="6420289"/>
                  </a:lnTo>
                  <a:lnTo>
                    <a:pt x="11927691" y="6420707"/>
                  </a:lnTo>
                  <a:lnTo>
                    <a:pt x="11932259" y="6421079"/>
                  </a:lnTo>
                  <a:lnTo>
                    <a:pt x="11936248" y="6417266"/>
                  </a:lnTo>
                  <a:lnTo>
                    <a:pt x="11936995" y="6408129"/>
                  </a:lnTo>
                  <a:lnTo>
                    <a:pt x="11933182" y="6404139"/>
                  </a:lnTo>
                  <a:close/>
                </a:path>
                <a:path w="17299305" h="9711690">
                  <a:moveTo>
                    <a:pt x="13706748" y="7158714"/>
                  </a:moveTo>
                  <a:lnTo>
                    <a:pt x="13701418" y="7159199"/>
                  </a:lnTo>
                  <a:lnTo>
                    <a:pt x="13695722" y="7167011"/>
                  </a:lnTo>
                  <a:lnTo>
                    <a:pt x="13696208" y="7172340"/>
                  </a:lnTo>
                  <a:lnTo>
                    <a:pt x="13705212" y="7178938"/>
                  </a:lnTo>
                  <a:lnTo>
                    <a:pt x="13707211" y="7179791"/>
                  </a:lnTo>
                  <a:lnTo>
                    <a:pt x="13707069" y="7180124"/>
                  </a:lnTo>
                  <a:lnTo>
                    <a:pt x="13710736" y="7181689"/>
                  </a:lnTo>
                  <a:lnTo>
                    <a:pt x="13714730" y="7180634"/>
                  </a:lnTo>
                  <a:lnTo>
                    <a:pt x="13717293" y="7177395"/>
                  </a:lnTo>
                  <a:lnTo>
                    <a:pt x="13720142" y="7173488"/>
                  </a:lnTo>
                  <a:lnTo>
                    <a:pt x="13719657" y="7168160"/>
                  </a:lnTo>
                  <a:lnTo>
                    <a:pt x="13706748" y="7158714"/>
                  </a:lnTo>
                  <a:close/>
                </a:path>
                <a:path w="17299305" h="9711690">
                  <a:moveTo>
                    <a:pt x="13635283" y="7104593"/>
                  </a:moveTo>
                  <a:lnTo>
                    <a:pt x="13629957" y="7105078"/>
                  </a:lnTo>
                  <a:lnTo>
                    <a:pt x="13624260" y="7112890"/>
                  </a:lnTo>
                  <a:lnTo>
                    <a:pt x="13624744" y="7118218"/>
                  </a:lnTo>
                  <a:lnTo>
                    <a:pt x="13633748" y="7124817"/>
                  </a:lnTo>
                  <a:lnTo>
                    <a:pt x="13635748" y="7125670"/>
                  </a:lnTo>
                  <a:lnTo>
                    <a:pt x="13635606" y="7126003"/>
                  </a:lnTo>
                  <a:lnTo>
                    <a:pt x="13639272" y="7127567"/>
                  </a:lnTo>
                  <a:lnTo>
                    <a:pt x="13643269" y="7126515"/>
                  </a:lnTo>
                  <a:lnTo>
                    <a:pt x="13645832" y="7123274"/>
                  </a:lnTo>
                  <a:lnTo>
                    <a:pt x="13648680" y="7119368"/>
                  </a:lnTo>
                  <a:lnTo>
                    <a:pt x="13648196" y="7114040"/>
                  </a:lnTo>
                  <a:lnTo>
                    <a:pt x="13635283" y="7104593"/>
                  </a:lnTo>
                  <a:close/>
                </a:path>
                <a:path w="17299305" h="9711690">
                  <a:moveTo>
                    <a:pt x="276984" y="1400079"/>
                  </a:moveTo>
                  <a:lnTo>
                    <a:pt x="271984" y="1397946"/>
                  </a:lnTo>
                  <a:lnTo>
                    <a:pt x="263425" y="1401387"/>
                  </a:lnTo>
                  <a:lnTo>
                    <a:pt x="261293" y="1406386"/>
                  </a:lnTo>
                  <a:lnTo>
                    <a:pt x="263013" y="1410666"/>
                  </a:lnTo>
                  <a:lnTo>
                    <a:pt x="265640" y="1416513"/>
                  </a:lnTo>
                  <a:lnTo>
                    <a:pt x="266262" y="1418749"/>
                  </a:lnTo>
                  <a:lnTo>
                    <a:pt x="267977" y="1420269"/>
                  </a:lnTo>
                  <a:lnTo>
                    <a:pt x="271977" y="1421975"/>
                  </a:lnTo>
                  <a:lnTo>
                    <a:pt x="274262" y="1422161"/>
                  </a:lnTo>
                  <a:lnTo>
                    <a:pt x="276639" y="1421205"/>
                  </a:lnTo>
                  <a:lnTo>
                    <a:pt x="281252" y="1419627"/>
                  </a:lnTo>
                  <a:lnTo>
                    <a:pt x="282691" y="1415513"/>
                  </a:lnTo>
                  <a:lnTo>
                    <a:pt x="283051" y="1414486"/>
                  </a:lnTo>
                  <a:lnTo>
                    <a:pt x="281331" y="1410207"/>
                  </a:lnTo>
                  <a:lnTo>
                    <a:pt x="278704" y="1404358"/>
                  </a:lnTo>
                  <a:lnTo>
                    <a:pt x="276984" y="1400079"/>
                  </a:lnTo>
                  <a:close/>
                </a:path>
                <a:path w="17299305" h="9711690">
                  <a:moveTo>
                    <a:pt x="12022741" y="6411219"/>
                  </a:moveTo>
                  <a:lnTo>
                    <a:pt x="12018172" y="6410846"/>
                  </a:lnTo>
                  <a:lnTo>
                    <a:pt x="12011795" y="6410096"/>
                  </a:lnTo>
                  <a:lnTo>
                    <a:pt x="12007226" y="6409723"/>
                  </a:lnTo>
                  <a:lnTo>
                    <a:pt x="12002903" y="6413394"/>
                  </a:lnTo>
                  <a:lnTo>
                    <a:pt x="12002531" y="6417963"/>
                  </a:lnTo>
                  <a:lnTo>
                    <a:pt x="12002108" y="6421722"/>
                  </a:lnTo>
                  <a:lnTo>
                    <a:pt x="12021342" y="6428350"/>
                  </a:lnTo>
                  <a:lnTo>
                    <a:pt x="12025666" y="6424680"/>
                  </a:lnTo>
                  <a:lnTo>
                    <a:pt x="12026411" y="6415543"/>
                  </a:lnTo>
                  <a:lnTo>
                    <a:pt x="12022741" y="6411219"/>
                  </a:lnTo>
                  <a:close/>
                </a:path>
                <a:path w="17299305" h="9711690">
                  <a:moveTo>
                    <a:pt x="13563680" y="7050805"/>
                  </a:moveTo>
                  <a:lnTo>
                    <a:pt x="13558351" y="7051290"/>
                  </a:lnTo>
                  <a:lnTo>
                    <a:pt x="13555502" y="7055196"/>
                  </a:lnTo>
                  <a:lnTo>
                    <a:pt x="13552796" y="7058769"/>
                  </a:lnTo>
                  <a:lnTo>
                    <a:pt x="13553283" y="7064098"/>
                  </a:lnTo>
                  <a:lnTo>
                    <a:pt x="13562286" y="7070697"/>
                  </a:lnTo>
                  <a:lnTo>
                    <a:pt x="13564286" y="7071550"/>
                  </a:lnTo>
                  <a:lnTo>
                    <a:pt x="13563810" y="7071740"/>
                  </a:lnTo>
                  <a:lnTo>
                    <a:pt x="13567477" y="7073305"/>
                  </a:lnTo>
                  <a:lnTo>
                    <a:pt x="13571471" y="7072250"/>
                  </a:lnTo>
                  <a:lnTo>
                    <a:pt x="13574034" y="7069011"/>
                  </a:lnTo>
                  <a:lnTo>
                    <a:pt x="13576740" y="7065438"/>
                  </a:lnTo>
                  <a:lnTo>
                    <a:pt x="13576256" y="7060110"/>
                  </a:lnTo>
                  <a:lnTo>
                    <a:pt x="13567253" y="7053511"/>
                  </a:lnTo>
                  <a:lnTo>
                    <a:pt x="13563680" y="7050805"/>
                  </a:lnTo>
                  <a:close/>
                </a:path>
                <a:path w="17299305" h="9711690">
                  <a:moveTo>
                    <a:pt x="12111970" y="6420917"/>
                  </a:moveTo>
                  <a:lnTo>
                    <a:pt x="12107069" y="6420402"/>
                  </a:lnTo>
                  <a:lnTo>
                    <a:pt x="12100691" y="6419651"/>
                  </a:lnTo>
                  <a:lnTo>
                    <a:pt x="12096265" y="6418945"/>
                  </a:lnTo>
                  <a:lnTo>
                    <a:pt x="12091609" y="6422474"/>
                  </a:lnTo>
                  <a:lnTo>
                    <a:pt x="12091236" y="6427044"/>
                  </a:lnTo>
                  <a:lnTo>
                    <a:pt x="12090814" y="6430803"/>
                  </a:lnTo>
                  <a:lnTo>
                    <a:pt x="12093152" y="6434557"/>
                  </a:lnTo>
                  <a:lnTo>
                    <a:pt x="12096484" y="6435979"/>
                  </a:lnTo>
                  <a:lnTo>
                    <a:pt x="12096294" y="6435504"/>
                  </a:lnTo>
                  <a:lnTo>
                    <a:pt x="12098627" y="6436499"/>
                  </a:lnTo>
                  <a:lnTo>
                    <a:pt x="12105004" y="6437249"/>
                  </a:lnTo>
                  <a:lnTo>
                    <a:pt x="12109430" y="6437955"/>
                  </a:lnTo>
                  <a:lnTo>
                    <a:pt x="12114087" y="6434427"/>
                  </a:lnTo>
                  <a:lnTo>
                    <a:pt x="12114460" y="6429858"/>
                  </a:lnTo>
                  <a:lnTo>
                    <a:pt x="12115108" y="6425801"/>
                  </a:lnTo>
                  <a:lnTo>
                    <a:pt x="12115167" y="6425432"/>
                  </a:lnTo>
                  <a:lnTo>
                    <a:pt x="12111970" y="6420917"/>
                  </a:lnTo>
                  <a:close/>
                </a:path>
                <a:path w="17299305" h="9711690">
                  <a:moveTo>
                    <a:pt x="13491598" y="6997208"/>
                  </a:moveTo>
                  <a:lnTo>
                    <a:pt x="13486463" y="6998169"/>
                  </a:lnTo>
                  <a:lnTo>
                    <a:pt x="13480766" y="7005982"/>
                  </a:lnTo>
                  <a:lnTo>
                    <a:pt x="13481726" y="7011120"/>
                  </a:lnTo>
                  <a:lnTo>
                    <a:pt x="13490729" y="7017717"/>
                  </a:lnTo>
                  <a:lnTo>
                    <a:pt x="13496062" y="7019992"/>
                  </a:lnTo>
                  <a:lnTo>
                    <a:pt x="13500392" y="7019082"/>
                  </a:lnTo>
                  <a:lnTo>
                    <a:pt x="13502623" y="7015699"/>
                  </a:lnTo>
                  <a:lnTo>
                    <a:pt x="13505471" y="7011793"/>
                  </a:lnTo>
                  <a:lnTo>
                    <a:pt x="13504508" y="7006655"/>
                  </a:lnTo>
                  <a:lnTo>
                    <a:pt x="13491598" y="6997208"/>
                  </a:lnTo>
                  <a:close/>
                </a:path>
                <a:path w="17299305" h="9711690">
                  <a:moveTo>
                    <a:pt x="12201063" y="6433708"/>
                  </a:moveTo>
                  <a:lnTo>
                    <a:pt x="12196304" y="6432860"/>
                  </a:lnTo>
                  <a:lnTo>
                    <a:pt x="12194495" y="6432482"/>
                  </a:lnTo>
                  <a:lnTo>
                    <a:pt x="12192212" y="6432296"/>
                  </a:lnTo>
                  <a:lnTo>
                    <a:pt x="12190069" y="6431776"/>
                  </a:lnTo>
                  <a:lnTo>
                    <a:pt x="12185168" y="6431261"/>
                  </a:lnTo>
                  <a:lnTo>
                    <a:pt x="12181128" y="6434265"/>
                  </a:lnTo>
                  <a:lnTo>
                    <a:pt x="12180280" y="6439025"/>
                  </a:lnTo>
                  <a:lnTo>
                    <a:pt x="12179716" y="6443119"/>
                  </a:lnTo>
                  <a:lnTo>
                    <a:pt x="12181720" y="6446730"/>
                  </a:lnTo>
                  <a:lnTo>
                    <a:pt x="12185387" y="6448295"/>
                  </a:lnTo>
                  <a:lnTo>
                    <a:pt x="12185529" y="6447961"/>
                  </a:lnTo>
                  <a:lnTo>
                    <a:pt x="12187528" y="6448814"/>
                  </a:lnTo>
                  <a:lnTo>
                    <a:pt x="12193763" y="6449897"/>
                  </a:lnTo>
                  <a:lnTo>
                    <a:pt x="12198665" y="6450413"/>
                  </a:lnTo>
                  <a:lnTo>
                    <a:pt x="12202704" y="6447409"/>
                  </a:lnTo>
                  <a:lnTo>
                    <a:pt x="12203553" y="6442649"/>
                  </a:lnTo>
                  <a:lnTo>
                    <a:pt x="12204067" y="6437747"/>
                  </a:lnTo>
                  <a:lnTo>
                    <a:pt x="12201063" y="6433708"/>
                  </a:lnTo>
                  <a:close/>
                </a:path>
                <a:path w="17299305" h="9711690">
                  <a:moveTo>
                    <a:pt x="13418332" y="6945470"/>
                  </a:moveTo>
                  <a:lnTo>
                    <a:pt x="13413194" y="6946430"/>
                  </a:lnTo>
                  <a:lnTo>
                    <a:pt x="13407497" y="6954243"/>
                  </a:lnTo>
                  <a:lnTo>
                    <a:pt x="13408460" y="6959381"/>
                  </a:lnTo>
                  <a:lnTo>
                    <a:pt x="13417463" y="6965979"/>
                  </a:lnTo>
                  <a:lnTo>
                    <a:pt x="13419129" y="6966690"/>
                  </a:lnTo>
                  <a:lnTo>
                    <a:pt x="13418987" y="6967022"/>
                  </a:lnTo>
                  <a:lnTo>
                    <a:pt x="13422654" y="6968587"/>
                  </a:lnTo>
                  <a:lnTo>
                    <a:pt x="13427124" y="6967342"/>
                  </a:lnTo>
                  <a:lnTo>
                    <a:pt x="13429354" y="6963961"/>
                  </a:lnTo>
                  <a:lnTo>
                    <a:pt x="13432202" y="6960054"/>
                  </a:lnTo>
                  <a:lnTo>
                    <a:pt x="13431242" y="6954917"/>
                  </a:lnTo>
                  <a:lnTo>
                    <a:pt x="13418332" y="6945470"/>
                  </a:lnTo>
                  <a:close/>
                </a:path>
                <a:path w="17299305" h="9711690">
                  <a:moveTo>
                    <a:pt x="243536" y="1316870"/>
                  </a:moveTo>
                  <a:lnTo>
                    <a:pt x="238536" y="1314737"/>
                  </a:lnTo>
                  <a:lnTo>
                    <a:pt x="229978" y="1318177"/>
                  </a:lnTo>
                  <a:lnTo>
                    <a:pt x="227845" y="1323177"/>
                  </a:lnTo>
                  <a:lnTo>
                    <a:pt x="229565" y="1327456"/>
                  </a:lnTo>
                  <a:lnTo>
                    <a:pt x="231716" y="1333496"/>
                  </a:lnTo>
                  <a:lnTo>
                    <a:pt x="232672" y="1335872"/>
                  </a:lnTo>
                  <a:lnTo>
                    <a:pt x="234388" y="1337392"/>
                  </a:lnTo>
                  <a:lnTo>
                    <a:pt x="238054" y="1338956"/>
                  </a:lnTo>
                  <a:lnTo>
                    <a:pt x="240480" y="1338810"/>
                  </a:lnTo>
                  <a:lnTo>
                    <a:pt x="242715" y="1338188"/>
                  </a:lnTo>
                  <a:lnTo>
                    <a:pt x="246995" y="1336467"/>
                  </a:lnTo>
                  <a:lnTo>
                    <a:pt x="249127" y="1331467"/>
                  </a:lnTo>
                  <a:lnTo>
                    <a:pt x="247407" y="1327188"/>
                  </a:lnTo>
                  <a:lnTo>
                    <a:pt x="245256" y="1321149"/>
                  </a:lnTo>
                  <a:lnTo>
                    <a:pt x="243536" y="1316870"/>
                  </a:lnTo>
                  <a:close/>
                </a:path>
                <a:path w="17299305" h="9711690">
                  <a:moveTo>
                    <a:pt x="12289494" y="6448974"/>
                  </a:moveTo>
                  <a:lnTo>
                    <a:pt x="12273741" y="6446194"/>
                  </a:lnTo>
                  <a:lnTo>
                    <a:pt x="12269368" y="6449056"/>
                  </a:lnTo>
                  <a:lnTo>
                    <a:pt x="12268585" y="6453450"/>
                  </a:lnTo>
                  <a:lnTo>
                    <a:pt x="12268519" y="6453816"/>
                  </a:lnTo>
                  <a:lnTo>
                    <a:pt x="12267621" y="6457766"/>
                  </a:lnTo>
                  <a:lnTo>
                    <a:pt x="12269817" y="6461855"/>
                  </a:lnTo>
                  <a:lnTo>
                    <a:pt x="12273484" y="6463420"/>
                  </a:lnTo>
                  <a:lnTo>
                    <a:pt x="12273627" y="6463086"/>
                  </a:lnTo>
                  <a:lnTo>
                    <a:pt x="12275292" y="6463796"/>
                  </a:lnTo>
                  <a:lnTo>
                    <a:pt x="12286288" y="6465729"/>
                  </a:lnTo>
                  <a:lnTo>
                    <a:pt x="12290660" y="6462867"/>
                  </a:lnTo>
                  <a:lnTo>
                    <a:pt x="12292356" y="6453347"/>
                  </a:lnTo>
                  <a:lnTo>
                    <a:pt x="12289494" y="6448974"/>
                  </a:lnTo>
                  <a:close/>
                </a:path>
                <a:path w="17299305" h="9711690">
                  <a:moveTo>
                    <a:pt x="13343879" y="6895589"/>
                  </a:moveTo>
                  <a:lnTo>
                    <a:pt x="13338407" y="6896407"/>
                  </a:lnTo>
                  <a:lnTo>
                    <a:pt x="13336086" y="6900144"/>
                  </a:lnTo>
                  <a:lnTo>
                    <a:pt x="13333719" y="6903861"/>
                  </a:lnTo>
                  <a:lnTo>
                    <a:pt x="13333521" y="6904171"/>
                  </a:lnTo>
                  <a:lnTo>
                    <a:pt x="13334338" y="6909641"/>
                  </a:lnTo>
                  <a:lnTo>
                    <a:pt x="13338387" y="6912156"/>
                  </a:lnTo>
                  <a:lnTo>
                    <a:pt x="13343629" y="6915573"/>
                  </a:lnTo>
                  <a:lnTo>
                    <a:pt x="13348961" y="6917848"/>
                  </a:lnTo>
                  <a:lnTo>
                    <a:pt x="13353430" y="6916604"/>
                  </a:lnTo>
                  <a:lnTo>
                    <a:pt x="13355458" y="6913528"/>
                  </a:lnTo>
                  <a:lnTo>
                    <a:pt x="13357836" y="6909816"/>
                  </a:lnTo>
                  <a:lnTo>
                    <a:pt x="13358034" y="6909506"/>
                  </a:lnTo>
                  <a:lnTo>
                    <a:pt x="13357215" y="6904036"/>
                  </a:lnTo>
                  <a:lnTo>
                    <a:pt x="13353167" y="6901521"/>
                  </a:lnTo>
                  <a:lnTo>
                    <a:pt x="13343879" y="6895589"/>
                  </a:lnTo>
                  <a:close/>
                </a:path>
                <a:path w="17299305" h="9711690">
                  <a:moveTo>
                    <a:pt x="12377361" y="6468333"/>
                  </a:moveTo>
                  <a:lnTo>
                    <a:pt x="12372744" y="6467152"/>
                  </a:lnTo>
                  <a:lnTo>
                    <a:pt x="12366318" y="6465593"/>
                  </a:lnTo>
                  <a:lnTo>
                    <a:pt x="12361701" y="6464412"/>
                  </a:lnTo>
                  <a:lnTo>
                    <a:pt x="12357328" y="6467273"/>
                  </a:lnTo>
                  <a:lnTo>
                    <a:pt x="12356146" y="6471891"/>
                  </a:lnTo>
                  <a:lnTo>
                    <a:pt x="12355249" y="6475842"/>
                  </a:lnTo>
                  <a:lnTo>
                    <a:pt x="12357445" y="6479929"/>
                  </a:lnTo>
                  <a:lnTo>
                    <a:pt x="12362777" y="6482204"/>
                  </a:lnTo>
                  <a:lnTo>
                    <a:pt x="12368870" y="6483621"/>
                  </a:lnTo>
                  <a:lnTo>
                    <a:pt x="12373487" y="6484804"/>
                  </a:lnTo>
                  <a:lnTo>
                    <a:pt x="12377860" y="6481941"/>
                  </a:lnTo>
                  <a:lnTo>
                    <a:pt x="12380223" y="6472706"/>
                  </a:lnTo>
                  <a:lnTo>
                    <a:pt x="12377361" y="6468333"/>
                  </a:lnTo>
                  <a:close/>
                </a:path>
                <a:path w="17299305" h="9711690">
                  <a:moveTo>
                    <a:pt x="13267523" y="6846472"/>
                  </a:moveTo>
                  <a:lnTo>
                    <a:pt x="13262246" y="6847766"/>
                  </a:lnTo>
                  <a:lnTo>
                    <a:pt x="13257216" y="6855863"/>
                  </a:lnTo>
                  <a:lnTo>
                    <a:pt x="13258507" y="6861142"/>
                  </a:lnTo>
                  <a:lnTo>
                    <a:pt x="13262556" y="6863657"/>
                  </a:lnTo>
                  <a:lnTo>
                    <a:pt x="13268131" y="6867217"/>
                  </a:lnTo>
                  <a:lnTo>
                    <a:pt x="13273129" y="6869349"/>
                  </a:lnTo>
                  <a:lnTo>
                    <a:pt x="13277599" y="6868104"/>
                  </a:lnTo>
                  <a:lnTo>
                    <a:pt x="13279972" y="6864389"/>
                  </a:lnTo>
                  <a:lnTo>
                    <a:pt x="13282487" y="6860340"/>
                  </a:lnTo>
                  <a:lnTo>
                    <a:pt x="13281193" y="6855060"/>
                  </a:lnTo>
                  <a:lnTo>
                    <a:pt x="13277145" y="6852545"/>
                  </a:lnTo>
                  <a:lnTo>
                    <a:pt x="13271572" y="6848987"/>
                  </a:lnTo>
                  <a:lnTo>
                    <a:pt x="13267523" y="6846472"/>
                  </a:lnTo>
                  <a:close/>
                </a:path>
                <a:path w="17299305" h="9711690">
                  <a:moveTo>
                    <a:pt x="13190699" y="6800307"/>
                  </a:moveTo>
                  <a:lnTo>
                    <a:pt x="13185753" y="6801742"/>
                  </a:lnTo>
                  <a:lnTo>
                    <a:pt x="13183238" y="6805791"/>
                  </a:lnTo>
                  <a:lnTo>
                    <a:pt x="13180865" y="6809506"/>
                  </a:lnTo>
                  <a:lnTo>
                    <a:pt x="13182157" y="6814785"/>
                  </a:lnTo>
                  <a:lnTo>
                    <a:pt x="13186205" y="6817300"/>
                  </a:lnTo>
                  <a:lnTo>
                    <a:pt x="13191922" y="6820527"/>
                  </a:lnTo>
                  <a:lnTo>
                    <a:pt x="13196587" y="6822517"/>
                  </a:lnTo>
                  <a:lnTo>
                    <a:pt x="13201057" y="6821271"/>
                  </a:lnTo>
                  <a:lnTo>
                    <a:pt x="13205803" y="6813841"/>
                  </a:lnTo>
                  <a:lnTo>
                    <a:pt x="13204511" y="6808562"/>
                  </a:lnTo>
                  <a:lnTo>
                    <a:pt x="13200462" y="6806047"/>
                  </a:lnTo>
                  <a:lnTo>
                    <a:pt x="13194748" y="6802822"/>
                  </a:lnTo>
                  <a:lnTo>
                    <a:pt x="13190699" y="6800307"/>
                  </a:lnTo>
                  <a:close/>
                </a:path>
                <a:path w="17299305" h="9711690">
                  <a:moveTo>
                    <a:pt x="12464851" y="6489502"/>
                  </a:moveTo>
                  <a:lnTo>
                    <a:pt x="12460234" y="6488321"/>
                  </a:lnTo>
                  <a:lnTo>
                    <a:pt x="12453806" y="6486761"/>
                  </a:lnTo>
                  <a:lnTo>
                    <a:pt x="12449189" y="6485579"/>
                  </a:lnTo>
                  <a:lnTo>
                    <a:pt x="12444484" y="6488299"/>
                  </a:lnTo>
                  <a:lnTo>
                    <a:pt x="12443303" y="6492917"/>
                  </a:lnTo>
                  <a:lnTo>
                    <a:pt x="12441930" y="6497058"/>
                  </a:lnTo>
                  <a:lnTo>
                    <a:pt x="12444457" y="6501289"/>
                  </a:lnTo>
                  <a:lnTo>
                    <a:pt x="12449458" y="6503422"/>
                  </a:lnTo>
                  <a:lnTo>
                    <a:pt x="12455884" y="6504981"/>
                  </a:lnTo>
                  <a:lnTo>
                    <a:pt x="12460501" y="6506162"/>
                  </a:lnTo>
                  <a:lnTo>
                    <a:pt x="12465207" y="6503443"/>
                  </a:lnTo>
                  <a:lnTo>
                    <a:pt x="12467571" y="6494207"/>
                  </a:lnTo>
                  <a:lnTo>
                    <a:pt x="12464851" y="6489502"/>
                  </a:lnTo>
                  <a:close/>
                </a:path>
                <a:path w="17299305" h="9711690">
                  <a:moveTo>
                    <a:pt x="13112970" y="6755331"/>
                  </a:moveTo>
                  <a:lnTo>
                    <a:pt x="13107691" y="6756625"/>
                  </a:lnTo>
                  <a:lnTo>
                    <a:pt x="13103328" y="6765006"/>
                  </a:lnTo>
                  <a:lnTo>
                    <a:pt x="13104622" y="6770287"/>
                  </a:lnTo>
                  <a:lnTo>
                    <a:pt x="13108812" y="6772468"/>
                  </a:lnTo>
                  <a:lnTo>
                    <a:pt x="13114528" y="6775693"/>
                  </a:lnTo>
                  <a:lnTo>
                    <a:pt x="13119526" y="6777825"/>
                  </a:lnTo>
                  <a:lnTo>
                    <a:pt x="13124140" y="6776249"/>
                  </a:lnTo>
                  <a:lnTo>
                    <a:pt x="13126180" y="6772391"/>
                  </a:lnTo>
                  <a:lnTo>
                    <a:pt x="13128361" y="6768200"/>
                  </a:lnTo>
                  <a:lnTo>
                    <a:pt x="13127066" y="6762920"/>
                  </a:lnTo>
                  <a:lnTo>
                    <a:pt x="13122876" y="6760739"/>
                  </a:lnTo>
                  <a:lnTo>
                    <a:pt x="13117161" y="6757513"/>
                  </a:lnTo>
                  <a:lnTo>
                    <a:pt x="13112970" y="6755331"/>
                  </a:lnTo>
                  <a:close/>
                </a:path>
                <a:path w="17299305" h="9711690">
                  <a:moveTo>
                    <a:pt x="12551109" y="6514478"/>
                  </a:moveTo>
                  <a:lnTo>
                    <a:pt x="12546634" y="6512963"/>
                  </a:lnTo>
                  <a:lnTo>
                    <a:pt x="12540350" y="6511070"/>
                  </a:lnTo>
                  <a:lnTo>
                    <a:pt x="12535875" y="6509555"/>
                  </a:lnTo>
                  <a:lnTo>
                    <a:pt x="12531168" y="6512276"/>
                  </a:lnTo>
                  <a:lnTo>
                    <a:pt x="12529653" y="6516751"/>
                  </a:lnTo>
                  <a:lnTo>
                    <a:pt x="12528281" y="6520892"/>
                  </a:lnTo>
                  <a:lnTo>
                    <a:pt x="12530335" y="6525314"/>
                  </a:lnTo>
                  <a:lnTo>
                    <a:pt x="12535334" y="6527447"/>
                  </a:lnTo>
                  <a:lnTo>
                    <a:pt x="12541617" y="6529339"/>
                  </a:lnTo>
                  <a:lnTo>
                    <a:pt x="12546093" y="6530854"/>
                  </a:lnTo>
                  <a:lnTo>
                    <a:pt x="12550800" y="6528135"/>
                  </a:lnTo>
                  <a:lnTo>
                    <a:pt x="12553830" y="6519184"/>
                  </a:lnTo>
                  <a:lnTo>
                    <a:pt x="12551109" y="6514478"/>
                  </a:lnTo>
                  <a:close/>
                </a:path>
                <a:path w="17299305" h="9711690">
                  <a:moveTo>
                    <a:pt x="13033913" y="6712548"/>
                  </a:moveTo>
                  <a:lnTo>
                    <a:pt x="13028491" y="6714174"/>
                  </a:lnTo>
                  <a:lnTo>
                    <a:pt x="13026642" y="6718507"/>
                  </a:lnTo>
                  <a:lnTo>
                    <a:pt x="13024461" y="6722698"/>
                  </a:lnTo>
                  <a:lnTo>
                    <a:pt x="13026089" y="6728120"/>
                  </a:lnTo>
                  <a:lnTo>
                    <a:pt x="13030138" y="6730635"/>
                  </a:lnTo>
                  <a:lnTo>
                    <a:pt x="13040804" y="6735185"/>
                  </a:lnTo>
                  <a:lnTo>
                    <a:pt x="13045891" y="6733415"/>
                  </a:lnTo>
                  <a:lnTo>
                    <a:pt x="13047597" y="6729415"/>
                  </a:lnTo>
                  <a:lnTo>
                    <a:pt x="13049779" y="6725225"/>
                  </a:lnTo>
                  <a:lnTo>
                    <a:pt x="13048154" y="6719804"/>
                  </a:lnTo>
                  <a:lnTo>
                    <a:pt x="13044104" y="6717289"/>
                  </a:lnTo>
                  <a:lnTo>
                    <a:pt x="13038103" y="6714729"/>
                  </a:lnTo>
                  <a:lnTo>
                    <a:pt x="13033913" y="6712548"/>
                  </a:lnTo>
                  <a:close/>
                </a:path>
                <a:path w="17299305" h="9711690">
                  <a:moveTo>
                    <a:pt x="12636231" y="6542122"/>
                  </a:moveTo>
                  <a:lnTo>
                    <a:pt x="12631613" y="6540940"/>
                  </a:lnTo>
                  <a:lnTo>
                    <a:pt x="12625612" y="6538380"/>
                  </a:lnTo>
                  <a:lnTo>
                    <a:pt x="12621137" y="6536865"/>
                  </a:lnTo>
                  <a:lnTo>
                    <a:pt x="12616241" y="6539110"/>
                  </a:lnTo>
                  <a:lnTo>
                    <a:pt x="12613211" y="6548060"/>
                  </a:lnTo>
                  <a:lnTo>
                    <a:pt x="12615264" y="6552482"/>
                  </a:lnTo>
                  <a:lnTo>
                    <a:pt x="12619263" y="6554188"/>
                  </a:lnTo>
                  <a:lnTo>
                    <a:pt x="12619406" y="6553854"/>
                  </a:lnTo>
                  <a:lnTo>
                    <a:pt x="12619739" y="6553996"/>
                  </a:lnTo>
                  <a:lnTo>
                    <a:pt x="12620216" y="6553806"/>
                  </a:lnTo>
                  <a:lnTo>
                    <a:pt x="12626214" y="6556364"/>
                  </a:lnTo>
                  <a:lnTo>
                    <a:pt x="12630690" y="6557880"/>
                  </a:lnTo>
                  <a:lnTo>
                    <a:pt x="12635254" y="6555494"/>
                  </a:lnTo>
                  <a:lnTo>
                    <a:pt x="12637103" y="6551160"/>
                  </a:lnTo>
                  <a:lnTo>
                    <a:pt x="12638618" y="6546685"/>
                  </a:lnTo>
                  <a:lnTo>
                    <a:pt x="12636231" y="6542122"/>
                  </a:lnTo>
                  <a:close/>
                </a:path>
                <a:path w="17299305" h="9711690">
                  <a:moveTo>
                    <a:pt x="207658" y="1231047"/>
                  </a:moveTo>
                  <a:lnTo>
                    <a:pt x="203045" y="1232626"/>
                  </a:lnTo>
                  <a:lnTo>
                    <a:pt x="198766" y="1234345"/>
                  </a:lnTo>
                  <a:lnTo>
                    <a:pt x="196442" y="1238869"/>
                  </a:lnTo>
                  <a:lnTo>
                    <a:pt x="198019" y="1243482"/>
                  </a:lnTo>
                  <a:lnTo>
                    <a:pt x="208793" y="1255169"/>
                  </a:lnTo>
                  <a:lnTo>
                    <a:pt x="211028" y="1254546"/>
                  </a:lnTo>
                  <a:lnTo>
                    <a:pt x="215307" y="1252826"/>
                  </a:lnTo>
                  <a:lnTo>
                    <a:pt x="217631" y="1248302"/>
                  </a:lnTo>
                  <a:lnTo>
                    <a:pt x="216053" y="1243690"/>
                  </a:lnTo>
                  <a:lnTo>
                    <a:pt x="213902" y="1237650"/>
                  </a:lnTo>
                  <a:lnTo>
                    <a:pt x="212182" y="1233371"/>
                  </a:lnTo>
                  <a:lnTo>
                    <a:pt x="207658" y="1231047"/>
                  </a:lnTo>
                  <a:close/>
                </a:path>
                <a:path w="17299305" h="9711690">
                  <a:moveTo>
                    <a:pt x="12954053" y="6672572"/>
                  </a:moveTo>
                  <a:lnTo>
                    <a:pt x="12948632" y="6674200"/>
                  </a:lnTo>
                  <a:lnTo>
                    <a:pt x="12946112" y="6679822"/>
                  </a:lnTo>
                  <a:lnTo>
                    <a:pt x="12944602" y="6682723"/>
                  </a:lnTo>
                  <a:lnTo>
                    <a:pt x="12946369" y="6687811"/>
                  </a:lnTo>
                  <a:lnTo>
                    <a:pt x="12950419" y="6690326"/>
                  </a:lnTo>
                  <a:lnTo>
                    <a:pt x="12961085" y="6694875"/>
                  </a:lnTo>
                  <a:lnTo>
                    <a:pt x="12966030" y="6693439"/>
                  </a:lnTo>
                  <a:lnTo>
                    <a:pt x="12968550" y="6687817"/>
                  </a:lnTo>
                  <a:lnTo>
                    <a:pt x="12970060" y="6684916"/>
                  </a:lnTo>
                  <a:lnTo>
                    <a:pt x="12968291" y="6679828"/>
                  </a:lnTo>
                  <a:lnTo>
                    <a:pt x="12964243" y="6677313"/>
                  </a:lnTo>
                  <a:lnTo>
                    <a:pt x="12958244" y="6674754"/>
                  </a:lnTo>
                  <a:lnTo>
                    <a:pt x="12954053" y="6672572"/>
                  </a:lnTo>
                  <a:close/>
                </a:path>
                <a:path w="17299305" h="9711690">
                  <a:moveTo>
                    <a:pt x="12720547" y="6572572"/>
                  </a:moveTo>
                  <a:lnTo>
                    <a:pt x="12710214" y="6568165"/>
                  </a:lnTo>
                  <a:lnTo>
                    <a:pt x="12705740" y="6566650"/>
                  </a:lnTo>
                  <a:lnTo>
                    <a:pt x="12701175" y="6569037"/>
                  </a:lnTo>
                  <a:lnTo>
                    <a:pt x="12697621" y="6577369"/>
                  </a:lnTo>
                  <a:lnTo>
                    <a:pt x="12699866" y="6582267"/>
                  </a:lnTo>
                  <a:lnTo>
                    <a:pt x="12714199" y="6588381"/>
                  </a:lnTo>
                  <a:lnTo>
                    <a:pt x="12719094" y="6586135"/>
                  </a:lnTo>
                  <a:lnTo>
                    <a:pt x="12722791" y="6577469"/>
                  </a:lnTo>
                  <a:lnTo>
                    <a:pt x="12720547" y="6572572"/>
                  </a:lnTo>
                  <a:close/>
                </a:path>
                <a:path w="17299305" h="9711690">
                  <a:moveTo>
                    <a:pt x="12886721" y="6641093"/>
                  </a:moveTo>
                  <a:lnTo>
                    <a:pt x="12872056" y="6634837"/>
                  </a:lnTo>
                  <a:lnTo>
                    <a:pt x="12866965" y="6636606"/>
                  </a:lnTo>
                  <a:lnTo>
                    <a:pt x="12863269" y="6645272"/>
                  </a:lnTo>
                  <a:lnTo>
                    <a:pt x="12865040" y="6650360"/>
                  </a:lnTo>
                  <a:lnTo>
                    <a:pt x="12879705" y="6656616"/>
                  </a:lnTo>
                  <a:lnTo>
                    <a:pt x="12884792" y="6654847"/>
                  </a:lnTo>
                  <a:lnTo>
                    <a:pt x="12888489" y="6646181"/>
                  </a:lnTo>
                  <a:lnTo>
                    <a:pt x="12886721" y="6641093"/>
                  </a:lnTo>
                  <a:close/>
                </a:path>
                <a:path w="17299305" h="9711690">
                  <a:moveTo>
                    <a:pt x="12803870" y="6605358"/>
                  </a:moveTo>
                  <a:lnTo>
                    <a:pt x="12789203" y="6599101"/>
                  </a:lnTo>
                  <a:lnTo>
                    <a:pt x="12784306" y="6601346"/>
                  </a:lnTo>
                  <a:lnTo>
                    <a:pt x="12782458" y="6605679"/>
                  </a:lnTo>
                  <a:lnTo>
                    <a:pt x="12781060" y="6609810"/>
                  </a:lnTo>
                  <a:lnTo>
                    <a:pt x="12780943" y="6610154"/>
                  </a:lnTo>
                  <a:lnTo>
                    <a:pt x="12782854" y="6614908"/>
                  </a:lnTo>
                  <a:lnTo>
                    <a:pt x="12797519" y="6621164"/>
                  </a:lnTo>
                  <a:lnTo>
                    <a:pt x="12802418" y="6618921"/>
                  </a:lnTo>
                  <a:lnTo>
                    <a:pt x="12806114" y="6610255"/>
                  </a:lnTo>
                  <a:lnTo>
                    <a:pt x="12803870" y="6605358"/>
                  </a:lnTo>
                  <a:close/>
                </a:path>
                <a:path w="17299305" h="9711690">
                  <a:moveTo>
                    <a:pt x="178631" y="1145784"/>
                  </a:moveTo>
                  <a:lnTo>
                    <a:pt x="174019" y="1147361"/>
                  </a:lnTo>
                  <a:lnTo>
                    <a:pt x="169548" y="1148607"/>
                  </a:lnTo>
                  <a:lnTo>
                    <a:pt x="167082" y="1153464"/>
                  </a:lnTo>
                  <a:lnTo>
                    <a:pt x="179625" y="1170239"/>
                  </a:lnTo>
                  <a:lnTo>
                    <a:pt x="181526" y="1169475"/>
                  </a:lnTo>
                  <a:lnTo>
                    <a:pt x="185997" y="1168230"/>
                  </a:lnTo>
                  <a:lnTo>
                    <a:pt x="188463" y="1163372"/>
                  </a:lnTo>
                  <a:lnTo>
                    <a:pt x="186885" y="1158759"/>
                  </a:lnTo>
                  <a:lnTo>
                    <a:pt x="184734" y="1152720"/>
                  </a:lnTo>
                  <a:lnTo>
                    <a:pt x="183489" y="1148250"/>
                  </a:lnTo>
                  <a:lnTo>
                    <a:pt x="178631" y="1145784"/>
                  </a:lnTo>
                  <a:close/>
                </a:path>
                <a:path w="17299305" h="9711690">
                  <a:moveTo>
                    <a:pt x="152223" y="1060850"/>
                  </a:moveTo>
                  <a:lnTo>
                    <a:pt x="143282" y="1063339"/>
                  </a:lnTo>
                  <a:lnTo>
                    <a:pt x="140816" y="1068196"/>
                  </a:lnTo>
                  <a:lnTo>
                    <a:pt x="142061" y="1072667"/>
                  </a:lnTo>
                  <a:lnTo>
                    <a:pt x="143736" y="1078898"/>
                  </a:lnTo>
                  <a:lnTo>
                    <a:pt x="144692" y="1081274"/>
                  </a:lnTo>
                  <a:lnTo>
                    <a:pt x="146266" y="1083127"/>
                  </a:lnTo>
                  <a:lnTo>
                    <a:pt x="150265" y="1084833"/>
                  </a:lnTo>
                  <a:lnTo>
                    <a:pt x="152407" y="1085353"/>
                  </a:lnTo>
                  <a:lnTo>
                    <a:pt x="154309" y="1084589"/>
                  </a:lnTo>
                  <a:lnTo>
                    <a:pt x="158780" y="1083344"/>
                  </a:lnTo>
                  <a:lnTo>
                    <a:pt x="161246" y="1078487"/>
                  </a:lnTo>
                  <a:lnTo>
                    <a:pt x="160001" y="1074016"/>
                  </a:lnTo>
                  <a:lnTo>
                    <a:pt x="158325" y="1067786"/>
                  </a:lnTo>
                  <a:lnTo>
                    <a:pt x="157080" y="1063316"/>
                  </a:lnTo>
                  <a:lnTo>
                    <a:pt x="152223" y="1060850"/>
                  </a:lnTo>
                  <a:close/>
                </a:path>
                <a:path w="17299305" h="9711690">
                  <a:moveTo>
                    <a:pt x="128001" y="974484"/>
                  </a:moveTo>
                  <a:lnTo>
                    <a:pt x="119060" y="976973"/>
                  </a:lnTo>
                  <a:lnTo>
                    <a:pt x="116261" y="981688"/>
                  </a:lnTo>
                  <a:lnTo>
                    <a:pt x="117505" y="986160"/>
                  </a:lnTo>
                  <a:lnTo>
                    <a:pt x="119181" y="992390"/>
                  </a:lnTo>
                  <a:lnTo>
                    <a:pt x="119661" y="994958"/>
                  </a:lnTo>
                  <a:lnTo>
                    <a:pt x="121568" y="996953"/>
                  </a:lnTo>
                  <a:lnTo>
                    <a:pt x="125901" y="998801"/>
                  </a:lnTo>
                  <a:lnTo>
                    <a:pt x="127851" y="998846"/>
                  </a:lnTo>
                  <a:lnTo>
                    <a:pt x="129611" y="998415"/>
                  </a:lnTo>
                  <a:lnTo>
                    <a:pt x="134082" y="997169"/>
                  </a:lnTo>
                  <a:lnTo>
                    <a:pt x="136881" y="992454"/>
                  </a:lnTo>
                  <a:lnTo>
                    <a:pt x="135637" y="987984"/>
                  </a:lnTo>
                  <a:lnTo>
                    <a:pt x="133961" y="981753"/>
                  </a:lnTo>
                  <a:lnTo>
                    <a:pt x="132716" y="977283"/>
                  </a:lnTo>
                  <a:lnTo>
                    <a:pt x="128001" y="974484"/>
                  </a:lnTo>
                  <a:close/>
                </a:path>
                <a:path w="17299305" h="9711690">
                  <a:moveTo>
                    <a:pt x="105396" y="888021"/>
                  </a:moveTo>
                  <a:lnTo>
                    <a:pt x="100926" y="889265"/>
                  </a:lnTo>
                  <a:lnTo>
                    <a:pt x="96122" y="890368"/>
                  </a:lnTo>
                  <a:lnTo>
                    <a:pt x="93322" y="895083"/>
                  </a:lnTo>
                  <a:lnTo>
                    <a:pt x="94567" y="899553"/>
                  </a:lnTo>
                  <a:lnTo>
                    <a:pt x="96243" y="905783"/>
                  </a:lnTo>
                  <a:lnTo>
                    <a:pt x="97057" y="908495"/>
                  </a:lnTo>
                  <a:lnTo>
                    <a:pt x="98963" y="910490"/>
                  </a:lnTo>
                  <a:lnTo>
                    <a:pt x="101296" y="911485"/>
                  </a:lnTo>
                  <a:lnTo>
                    <a:pt x="101154" y="911819"/>
                  </a:lnTo>
                  <a:lnTo>
                    <a:pt x="102821" y="912529"/>
                  </a:lnTo>
                  <a:lnTo>
                    <a:pt x="104772" y="912574"/>
                  </a:lnTo>
                  <a:lnTo>
                    <a:pt x="106531" y="912142"/>
                  </a:lnTo>
                  <a:lnTo>
                    <a:pt x="111335" y="911039"/>
                  </a:lnTo>
                  <a:lnTo>
                    <a:pt x="114135" y="906324"/>
                  </a:lnTo>
                  <a:lnTo>
                    <a:pt x="112890" y="901854"/>
                  </a:lnTo>
                  <a:lnTo>
                    <a:pt x="111214" y="895623"/>
                  </a:lnTo>
                  <a:lnTo>
                    <a:pt x="110112" y="890820"/>
                  </a:lnTo>
                  <a:lnTo>
                    <a:pt x="105396" y="888021"/>
                  </a:lnTo>
                  <a:close/>
                </a:path>
                <a:path w="17299305" h="9711690">
                  <a:moveTo>
                    <a:pt x="86786" y="800503"/>
                  </a:moveTo>
                  <a:lnTo>
                    <a:pt x="77179" y="802708"/>
                  </a:lnTo>
                  <a:lnTo>
                    <a:pt x="74901" y="806464"/>
                  </a:lnTo>
                  <a:lnTo>
                    <a:pt x="74522" y="807090"/>
                  </a:lnTo>
                  <a:lnTo>
                    <a:pt x="75291" y="811752"/>
                  </a:lnTo>
                  <a:lnTo>
                    <a:pt x="76492" y="818174"/>
                  </a:lnTo>
                  <a:lnTo>
                    <a:pt x="76830" y="821075"/>
                  </a:lnTo>
                  <a:lnTo>
                    <a:pt x="79069" y="823212"/>
                  </a:lnTo>
                  <a:lnTo>
                    <a:pt x="81402" y="824207"/>
                  </a:lnTo>
                  <a:lnTo>
                    <a:pt x="81545" y="823874"/>
                  </a:lnTo>
                  <a:lnTo>
                    <a:pt x="83211" y="824585"/>
                  </a:lnTo>
                  <a:lnTo>
                    <a:pt x="85020" y="824963"/>
                  </a:lnTo>
                  <a:lnTo>
                    <a:pt x="86780" y="824532"/>
                  </a:lnTo>
                  <a:lnTo>
                    <a:pt x="91584" y="823429"/>
                  </a:lnTo>
                  <a:lnTo>
                    <a:pt x="94574" y="819190"/>
                  </a:lnTo>
                  <a:lnTo>
                    <a:pt x="93471" y="814386"/>
                  </a:lnTo>
                  <a:lnTo>
                    <a:pt x="92129" y="808298"/>
                  </a:lnTo>
                  <a:lnTo>
                    <a:pt x="91026" y="803494"/>
                  </a:lnTo>
                  <a:lnTo>
                    <a:pt x="86786" y="800503"/>
                  </a:lnTo>
                  <a:close/>
                </a:path>
                <a:path w="17299305" h="9711690">
                  <a:moveTo>
                    <a:pt x="68843" y="713271"/>
                  </a:moveTo>
                  <a:lnTo>
                    <a:pt x="64182" y="714040"/>
                  </a:lnTo>
                  <a:lnTo>
                    <a:pt x="59378" y="715142"/>
                  </a:lnTo>
                  <a:lnTo>
                    <a:pt x="56388" y="719382"/>
                  </a:lnTo>
                  <a:lnTo>
                    <a:pt x="57156" y="724044"/>
                  </a:lnTo>
                  <a:lnTo>
                    <a:pt x="58357" y="730466"/>
                  </a:lnTo>
                  <a:lnTo>
                    <a:pt x="59171" y="733176"/>
                  </a:lnTo>
                  <a:lnTo>
                    <a:pt x="60935" y="735504"/>
                  </a:lnTo>
                  <a:lnTo>
                    <a:pt x="63602" y="736642"/>
                  </a:lnTo>
                  <a:lnTo>
                    <a:pt x="63793" y="737117"/>
                  </a:lnTo>
                  <a:lnTo>
                    <a:pt x="65126" y="737686"/>
                  </a:lnTo>
                  <a:lnTo>
                    <a:pt x="66935" y="738063"/>
                  </a:lnTo>
                  <a:lnTo>
                    <a:pt x="68694" y="737633"/>
                  </a:lnTo>
                  <a:lnTo>
                    <a:pt x="73165" y="736388"/>
                  </a:lnTo>
                  <a:lnTo>
                    <a:pt x="76155" y="732148"/>
                  </a:lnTo>
                  <a:lnTo>
                    <a:pt x="75386" y="727486"/>
                  </a:lnTo>
                  <a:lnTo>
                    <a:pt x="74186" y="721065"/>
                  </a:lnTo>
                  <a:lnTo>
                    <a:pt x="73083" y="716262"/>
                  </a:lnTo>
                  <a:lnTo>
                    <a:pt x="68843" y="713271"/>
                  </a:lnTo>
                  <a:close/>
                </a:path>
                <a:path w="17299305" h="9711690">
                  <a:moveTo>
                    <a:pt x="53611" y="625225"/>
                  </a:moveTo>
                  <a:lnTo>
                    <a:pt x="48950" y="625994"/>
                  </a:lnTo>
                  <a:lnTo>
                    <a:pt x="44430" y="626430"/>
                  </a:lnTo>
                  <a:lnTo>
                    <a:pt x="41298" y="631002"/>
                  </a:lnTo>
                  <a:lnTo>
                    <a:pt x="42067" y="635665"/>
                  </a:lnTo>
                  <a:lnTo>
                    <a:pt x="42934" y="641944"/>
                  </a:lnTo>
                  <a:lnTo>
                    <a:pt x="43605" y="644988"/>
                  </a:lnTo>
                  <a:lnTo>
                    <a:pt x="45369" y="647316"/>
                  </a:lnTo>
                  <a:lnTo>
                    <a:pt x="49369" y="649022"/>
                  </a:lnTo>
                  <a:lnTo>
                    <a:pt x="52604" y="648826"/>
                  </a:lnTo>
                  <a:lnTo>
                    <a:pt x="57124" y="648391"/>
                  </a:lnTo>
                  <a:lnTo>
                    <a:pt x="60256" y="643818"/>
                  </a:lnTo>
                  <a:lnTo>
                    <a:pt x="59487" y="639155"/>
                  </a:lnTo>
                  <a:lnTo>
                    <a:pt x="58620" y="632876"/>
                  </a:lnTo>
                  <a:lnTo>
                    <a:pt x="58184" y="628357"/>
                  </a:lnTo>
                  <a:lnTo>
                    <a:pt x="53611" y="625225"/>
                  </a:lnTo>
                  <a:close/>
                </a:path>
                <a:path w="17299305" h="9711690">
                  <a:moveTo>
                    <a:pt x="41089" y="536365"/>
                  </a:moveTo>
                  <a:lnTo>
                    <a:pt x="36428" y="537134"/>
                  </a:lnTo>
                  <a:lnTo>
                    <a:pt x="31909" y="537569"/>
                  </a:lnTo>
                  <a:lnTo>
                    <a:pt x="28443" y="542001"/>
                  </a:lnTo>
                  <a:lnTo>
                    <a:pt x="29212" y="546663"/>
                  </a:lnTo>
                  <a:lnTo>
                    <a:pt x="30079" y="552942"/>
                  </a:lnTo>
                  <a:lnTo>
                    <a:pt x="30275" y="556177"/>
                  </a:lnTo>
                  <a:lnTo>
                    <a:pt x="32372" y="558648"/>
                  </a:lnTo>
                  <a:lnTo>
                    <a:pt x="35039" y="559786"/>
                  </a:lnTo>
                  <a:lnTo>
                    <a:pt x="35181" y="559452"/>
                  </a:lnTo>
                  <a:lnTo>
                    <a:pt x="36514" y="560021"/>
                  </a:lnTo>
                  <a:lnTo>
                    <a:pt x="37989" y="560256"/>
                  </a:lnTo>
                  <a:lnTo>
                    <a:pt x="39607" y="560158"/>
                  </a:lnTo>
                  <a:lnTo>
                    <a:pt x="44127" y="559722"/>
                  </a:lnTo>
                  <a:lnTo>
                    <a:pt x="47592" y="555291"/>
                  </a:lnTo>
                  <a:lnTo>
                    <a:pt x="46823" y="550630"/>
                  </a:lnTo>
                  <a:lnTo>
                    <a:pt x="45957" y="544350"/>
                  </a:lnTo>
                  <a:lnTo>
                    <a:pt x="45520" y="539831"/>
                  </a:lnTo>
                  <a:lnTo>
                    <a:pt x="41089" y="536365"/>
                  </a:lnTo>
                  <a:close/>
                </a:path>
                <a:path w="17299305" h="9711690">
                  <a:moveTo>
                    <a:pt x="30328" y="447074"/>
                  </a:moveTo>
                  <a:lnTo>
                    <a:pt x="21289" y="447946"/>
                  </a:lnTo>
                  <a:lnTo>
                    <a:pt x="17823" y="452377"/>
                  </a:lnTo>
                  <a:lnTo>
                    <a:pt x="18259" y="456897"/>
                  </a:lnTo>
                  <a:lnTo>
                    <a:pt x="26752" y="471156"/>
                  </a:lnTo>
                  <a:lnTo>
                    <a:pt x="28370" y="471058"/>
                  </a:lnTo>
                  <a:lnTo>
                    <a:pt x="32889" y="470622"/>
                  </a:lnTo>
                  <a:lnTo>
                    <a:pt x="36355" y="466192"/>
                  </a:lnTo>
                  <a:lnTo>
                    <a:pt x="35920" y="461672"/>
                  </a:lnTo>
                  <a:lnTo>
                    <a:pt x="35194" y="455059"/>
                  </a:lnTo>
                  <a:lnTo>
                    <a:pt x="34758" y="450540"/>
                  </a:lnTo>
                  <a:lnTo>
                    <a:pt x="30328" y="447074"/>
                  </a:lnTo>
                  <a:close/>
                </a:path>
                <a:path w="17299305" h="9711690">
                  <a:moveTo>
                    <a:pt x="23326" y="358205"/>
                  </a:moveTo>
                  <a:lnTo>
                    <a:pt x="13620" y="358793"/>
                  </a:lnTo>
                  <a:lnTo>
                    <a:pt x="10296" y="362890"/>
                  </a:lnTo>
                  <a:lnTo>
                    <a:pt x="11178" y="377449"/>
                  </a:lnTo>
                  <a:lnTo>
                    <a:pt x="13466" y="380395"/>
                  </a:lnTo>
                  <a:lnTo>
                    <a:pt x="17466" y="382101"/>
                  </a:lnTo>
                  <a:lnTo>
                    <a:pt x="18941" y="382336"/>
                  </a:lnTo>
                  <a:lnTo>
                    <a:pt x="20225" y="382096"/>
                  </a:lnTo>
                  <a:lnTo>
                    <a:pt x="25078" y="381802"/>
                  </a:lnTo>
                  <a:lnTo>
                    <a:pt x="28402" y="377705"/>
                  </a:lnTo>
                  <a:lnTo>
                    <a:pt x="27423" y="361529"/>
                  </a:lnTo>
                  <a:lnTo>
                    <a:pt x="23326" y="358205"/>
                  </a:lnTo>
                  <a:close/>
                </a:path>
                <a:path w="17299305" h="9711690">
                  <a:moveTo>
                    <a:pt x="17607" y="269097"/>
                  </a:moveTo>
                  <a:lnTo>
                    <a:pt x="12755" y="269390"/>
                  </a:lnTo>
                  <a:lnTo>
                    <a:pt x="8377" y="269493"/>
                  </a:lnTo>
                  <a:lnTo>
                    <a:pt x="4387" y="273306"/>
                  </a:lnTo>
                  <a:lnTo>
                    <a:pt x="5268" y="287864"/>
                  </a:lnTo>
                  <a:lnTo>
                    <a:pt x="7224" y="290668"/>
                  </a:lnTo>
                  <a:lnTo>
                    <a:pt x="12557" y="292943"/>
                  </a:lnTo>
                  <a:lnTo>
                    <a:pt x="13841" y="292703"/>
                  </a:lnTo>
                  <a:lnTo>
                    <a:pt x="18218" y="292600"/>
                  </a:lnTo>
                  <a:lnTo>
                    <a:pt x="22209" y="288787"/>
                  </a:lnTo>
                  <a:lnTo>
                    <a:pt x="21523" y="277463"/>
                  </a:lnTo>
                  <a:lnTo>
                    <a:pt x="21421" y="273086"/>
                  </a:lnTo>
                  <a:lnTo>
                    <a:pt x="17607" y="269097"/>
                  </a:lnTo>
                  <a:close/>
                </a:path>
                <a:path w="17299305" h="9711690">
                  <a:moveTo>
                    <a:pt x="14649" y="179982"/>
                  </a:moveTo>
                  <a:lnTo>
                    <a:pt x="5228" y="179904"/>
                  </a:lnTo>
                  <a:lnTo>
                    <a:pt x="1571" y="183859"/>
                  </a:lnTo>
                  <a:lnTo>
                    <a:pt x="1532" y="188569"/>
                  </a:lnTo>
                  <a:lnTo>
                    <a:pt x="1590" y="194897"/>
                  </a:lnTo>
                  <a:lnTo>
                    <a:pt x="14927" y="203344"/>
                  </a:lnTo>
                  <a:lnTo>
                    <a:pt x="18584" y="199389"/>
                  </a:lnTo>
                  <a:lnTo>
                    <a:pt x="18624" y="194678"/>
                  </a:lnTo>
                  <a:lnTo>
                    <a:pt x="18565" y="188350"/>
                  </a:lnTo>
                  <a:lnTo>
                    <a:pt x="18605" y="183639"/>
                  </a:lnTo>
                  <a:lnTo>
                    <a:pt x="14649" y="179982"/>
                  </a:lnTo>
                  <a:close/>
                </a:path>
                <a:path w="17299305" h="9711690">
                  <a:moveTo>
                    <a:pt x="13117" y="90296"/>
                  </a:moveTo>
                  <a:lnTo>
                    <a:pt x="3696" y="90216"/>
                  </a:lnTo>
                  <a:lnTo>
                    <a:pt x="39" y="94172"/>
                  </a:lnTo>
                  <a:lnTo>
                    <a:pt x="0" y="98883"/>
                  </a:lnTo>
                  <a:lnTo>
                    <a:pt x="58" y="105210"/>
                  </a:lnTo>
                  <a:lnTo>
                    <a:pt x="13395" y="113657"/>
                  </a:lnTo>
                  <a:lnTo>
                    <a:pt x="17052" y="109702"/>
                  </a:lnTo>
                  <a:lnTo>
                    <a:pt x="17091" y="104992"/>
                  </a:lnTo>
                  <a:lnTo>
                    <a:pt x="17034" y="98662"/>
                  </a:lnTo>
                  <a:lnTo>
                    <a:pt x="17073" y="93952"/>
                  </a:lnTo>
                  <a:lnTo>
                    <a:pt x="13117" y="90296"/>
                  </a:lnTo>
                  <a:close/>
                </a:path>
                <a:path w="17299305" h="9711690">
                  <a:moveTo>
                    <a:pt x="14963" y="79"/>
                  </a:moveTo>
                  <a:lnTo>
                    <a:pt x="5542" y="0"/>
                  </a:lnTo>
                  <a:lnTo>
                    <a:pt x="1551" y="3814"/>
                  </a:lnTo>
                  <a:lnTo>
                    <a:pt x="1428" y="15185"/>
                  </a:lnTo>
                  <a:lnTo>
                    <a:pt x="1481" y="18754"/>
                  </a:lnTo>
                  <a:lnTo>
                    <a:pt x="3628" y="22033"/>
                  </a:lnTo>
                  <a:lnTo>
                    <a:pt x="7628" y="23739"/>
                  </a:lnTo>
                  <a:lnTo>
                    <a:pt x="9912" y="23926"/>
                  </a:lnTo>
                  <a:lnTo>
                    <a:pt x="14623" y="23965"/>
                  </a:lnTo>
                  <a:lnTo>
                    <a:pt x="18613" y="20152"/>
                  </a:lnTo>
                  <a:lnTo>
                    <a:pt x="18776" y="4070"/>
                  </a:lnTo>
                  <a:lnTo>
                    <a:pt x="14963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42028" y="54705"/>
              <a:ext cx="17462500" cy="9773920"/>
            </a:xfrm>
            <a:custGeom>
              <a:avLst/>
              <a:gdLst/>
              <a:ahLst/>
              <a:cxnLst/>
              <a:rect l="l" t="t" r="r" b="b"/>
              <a:pathLst>
                <a:path w="17462500" h="9773920">
                  <a:moveTo>
                    <a:pt x="6607551" y="5800566"/>
                  </a:moveTo>
                  <a:lnTo>
                    <a:pt x="6593219" y="5794452"/>
                  </a:lnTo>
                  <a:lnTo>
                    <a:pt x="6588464" y="5796363"/>
                  </a:lnTo>
                  <a:lnTo>
                    <a:pt x="6584767" y="5805029"/>
                  </a:lnTo>
                  <a:lnTo>
                    <a:pt x="6586679" y="5809784"/>
                  </a:lnTo>
                  <a:lnTo>
                    <a:pt x="6601011" y="5815898"/>
                  </a:lnTo>
                  <a:lnTo>
                    <a:pt x="6605765" y="5813986"/>
                  </a:lnTo>
                  <a:lnTo>
                    <a:pt x="6609462" y="5805320"/>
                  </a:lnTo>
                  <a:lnTo>
                    <a:pt x="6607551" y="5800566"/>
                  </a:lnTo>
                  <a:close/>
                </a:path>
                <a:path w="17462500" h="9773920">
                  <a:moveTo>
                    <a:pt x="6525700" y="5765256"/>
                  </a:moveTo>
                  <a:lnTo>
                    <a:pt x="6511368" y="5759143"/>
                  </a:lnTo>
                  <a:lnTo>
                    <a:pt x="6506613" y="5761054"/>
                  </a:lnTo>
                  <a:lnTo>
                    <a:pt x="6502916" y="5769720"/>
                  </a:lnTo>
                  <a:lnTo>
                    <a:pt x="6504828" y="5774475"/>
                  </a:lnTo>
                  <a:lnTo>
                    <a:pt x="6519160" y="5780588"/>
                  </a:lnTo>
                  <a:lnTo>
                    <a:pt x="6523915" y="5778677"/>
                  </a:lnTo>
                  <a:lnTo>
                    <a:pt x="6527611" y="5770011"/>
                  </a:lnTo>
                  <a:lnTo>
                    <a:pt x="6525700" y="5765256"/>
                  </a:lnTo>
                  <a:close/>
                </a:path>
                <a:path w="17462500" h="9773920">
                  <a:moveTo>
                    <a:pt x="6690161" y="5835017"/>
                  </a:moveTo>
                  <a:lnTo>
                    <a:pt x="6675830" y="5828903"/>
                  </a:lnTo>
                  <a:lnTo>
                    <a:pt x="6671075" y="5830814"/>
                  </a:lnTo>
                  <a:lnTo>
                    <a:pt x="6667378" y="5839480"/>
                  </a:lnTo>
                  <a:lnTo>
                    <a:pt x="6669290" y="5844235"/>
                  </a:lnTo>
                  <a:lnTo>
                    <a:pt x="6683621" y="5850348"/>
                  </a:lnTo>
                  <a:lnTo>
                    <a:pt x="6688376" y="5848437"/>
                  </a:lnTo>
                  <a:lnTo>
                    <a:pt x="6692073" y="5839771"/>
                  </a:lnTo>
                  <a:lnTo>
                    <a:pt x="6690161" y="5835017"/>
                  </a:lnTo>
                  <a:close/>
                </a:path>
                <a:path w="17462500" h="9773920">
                  <a:moveTo>
                    <a:pt x="6443991" y="5729614"/>
                  </a:moveTo>
                  <a:lnTo>
                    <a:pt x="6429326" y="5723358"/>
                  </a:lnTo>
                  <a:lnTo>
                    <a:pt x="6424570" y="5725270"/>
                  </a:lnTo>
                  <a:lnTo>
                    <a:pt x="6421016" y="5733602"/>
                  </a:lnTo>
                  <a:lnTo>
                    <a:pt x="6422785" y="5738690"/>
                  </a:lnTo>
                  <a:lnTo>
                    <a:pt x="6437451" y="5744946"/>
                  </a:lnTo>
                  <a:lnTo>
                    <a:pt x="6442206" y="5743035"/>
                  </a:lnTo>
                  <a:lnTo>
                    <a:pt x="6445760" y="5734703"/>
                  </a:lnTo>
                  <a:lnTo>
                    <a:pt x="6443991" y="5729614"/>
                  </a:lnTo>
                  <a:close/>
                </a:path>
                <a:path w="17462500" h="9773920">
                  <a:moveTo>
                    <a:pt x="6772914" y="5869134"/>
                  </a:moveTo>
                  <a:lnTo>
                    <a:pt x="6758583" y="5863021"/>
                  </a:lnTo>
                  <a:lnTo>
                    <a:pt x="6753828" y="5864932"/>
                  </a:lnTo>
                  <a:lnTo>
                    <a:pt x="6750131" y="5873598"/>
                  </a:lnTo>
                  <a:lnTo>
                    <a:pt x="6752376" y="5878495"/>
                  </a:lnTo>
                  <a:lnTo>
                    <a:pt x="6756376" y="5880201"/>
                  </a:lnTo>
                  <a:lnTo>
                    <a:pt x="6756518" y="5879868"/>
                  </a:lnTo>
                  <a:lnTo>
                    <a:pt x="6766516" y="5884133"/>
                  </a:lnTo>
                  <a:lnTo>
                    <a:pt x="6771272" y="5882222"/>
                  </a:lnTo>
                  <a:lnTo>
                    <a:pt x="6774826" y="5873889"/>
                  </a:lnTo>
                  <a:lnTo>
                    <a:pt x="6772914" y="5869134"/>
                  </a:lnTo>
                  <a:close/>
                </a:path>
                <a:path w="17462500" h="9773920">
                  <a:moveTo>
                    <a:pt x="6348234" y="5687191"/>
                  </a:moveTo>
                  <a:lnTo>
                    <a:pt x="6343146" y="5688961"/>
                  </a:lnTo>
                  <a:lnTo>
                    <a:pt x="6340962" y="5693938"/>
                  </a:lnTo>
                  <a:lnTo>
                    <a:pt x="6339116" y="5697485"/>
                  </a:lnTo>
                  <a:lnTo>
                    <a:pt x="6340885" y="5702573"/>
                  </a:lnTo>
                  <a:lnTo>
                    <a:pt x="6355217" y="5708686"/>
                  </a:lnTo>
                  <a:lnTo>
                    <a:pt x="6359830" y="5707109"/>
                  </a:lnTo>
                  <a:lnTo>
                    <a:pt x="6362014" y="5702130"/>
                  </a:lnTo>
                  <a:lnTo>
                    <a:pt x="6363860" y="5698585"/>
                  </a:lnTo>
                  <a:lnTo>
                    <a:pt x="6362091" y="5693496"/>
                  </a:lnTo>
                  <a:lnTo>
                    <a:pt x="6352091" y="5689231"/>
                  </a:lnTo>
                  <a:lnTo>
                    <a:pt x="6348234" y="5687191"/>
                  </a:lnTo>
                  <a:close/>
                </a:path>
                <a:path w="17462500" h="9773920">
                  <a:moveTo>
                    <a:pt x="6855428" y="5901968"/>
                  </a:moveTo>
                  <a:lnTo>
                    <a:pt x="6845428" y="5897703"/>
                  </a:lnTo>
                  <a:lnTo>
                    <a:pt x="6841287" y="5896330"/>
                  </a:lnTo>
                  <a:lnTo>
                    <a:pt x="6836533" y="5898241"/>
                  </a:lnTo>
                  <a:lnTo>
                    <a:pt x="6832978" y="5906574"/>
                  </a:lnTo>
                  <a:lnTo>
                    <a:pt x="6835222" y="5911471"/>
                  </a:lnTo>
                  <a:lnTo>
                    <a:pt x="6845221" y="5915736"/>
                  </a:lnTo>
                  <a:lnTo>
                    <a:pt x="6849363" y="5917109"/>
                  </a:lnTo>
                  <a:lnTo>
                    <a:pt x="6854118" y="5915197"/>
                  </a:lnTo>
                  <a:lnTo>
                    <a:pt x="6855967" y="5910865"/>
                  </a:lnTo>
                  <a:lnTo>
                    <a:pt x="6857248" y="5907078"/>
                  </a:lnTo>
                  <a:lnTo>
                    <a:pt x="6857482" y="5906389"/>
                  </a:lnTo>
                  <a:lnTo>
                    <a:pt x="6855428" y="5901968"/>
                  </a:lnTo>
                  <a:close/>
                </a:path>
                <a:path w="17462500" h="9773920">
                  <a:moveTo>
                    <a:pt x="6266760" y="5650074"/>
                  </a:moveTo>
                  <a:lnTo>
                    <a:pt x="6261673" y="5651843"/>
                  </a:lnTo>
                  <a:lnTo>
                    <a:pt x="6259489" y="5656821"/>
                  </a:lnTo>
                  <a:lnTo>
                    <a:pt x="6257643" y="5660367"/>
                  </a:lnTo>
                  <a:lnTo>
                    <a:pt x="6259412" y="5665456"/>
                  </a:lnTo>
                  <a:lnTo>
                    <a:pt x="6273743" y="5671569"/>
                  </a:lnTo>
                  <a:lnTo>
                    <a:pt x="6278498" y="5669658"/>
                  </a:lnTo>
                  <a:lnTo>
                    <a:pt x="6280540" y="5665013"/>
                  </a:lnTo>
                  <a:lnTo>
                    <a:pt x="6282386" y="5661467"/>
                  </a:lnTo>
                  <a:lnTo>
                    <a:pt x="6280617" y="5656378"/>
                  </a:lnTo>
                  <a:lnTo>
                    <a:pt x="6270618" y="5652113"/>
                  </a:lnTo>
                  <a:lnTo>
                    <a:pt x="6266760" y="5650074"/>
                  </a:lnTo>
                  <a:close/>
                </a:path>
                <a:path w="17462500" h="9773920">
                  <a:moveTo>
                    <a:pt x="6185478" y="5613432"/>
                  </a:moveTo>
                  <a:lnTo>
                    <a:pt x="6180391" y="5615201"/>
                  </a:lnTo>
                  <a:lnTo>
                    <a:pt x="6178207" y="5620179"/>
                  </a:lnTo>
                  <a:lnTo>
                    <a:pt x="6176361" y="5623725"/>
                  </a:lnTo>
                  <a:lnTo>
                    <a:pt x="6178130" y="5628813"/>
                  </a:lnTo>
                  <a:lnTo>
                    <a:pt x="6192462" y="5634927"/>
                  </a:lnTo>
                  <a:lnTo>
                    <a:pt x="6197549" y="5633157"/>
                  </a:lnTo>
                  <a:lnTo>
                    <a:pt x="6199591" y="5628512"/>
                  </a:lnTo>
                  <a:lnTo>
                    <a:pt x="6201437" y="5624967"/>
                  </a:lnTo>
                  <a:lnTo>
                    <a:pt x="6199668" y="5619878"/>
                  </a:lnTo>
                  <a:lnTo>
                    <a:pt x="6189669" y="5615613"/>
                  </a:lnTo>
                  <a:lnTo>
                    <a:pt x="6185478" y="5613432"/>
                  </a:lnTo>
                  <a:close/>
                </a:path>
                <a:path w="17462500" h="9773920">
                  <a:moveTo>
                    <a:pt x="6938417" y="5934610"/>
                  </a:moveTo>
                  <a:lnTo>
                    <a:pt x="6928750" y="5930487"/>
                  </a:lnTo>
                  <a:lnTo>
                    <a:pt x="6924275" y="5928972"/>
                  </a:lnTo>
                  <a:lnTo>
                    <a:pt x="6919854" y="5931026"/>
                  </a:lnTo>
                  <a:lnTo>
                    <a:pt x="6918005" y="5935359"/>
                  </a:lnTo>
                  <a:lnTo>
                    <a:pt x="6916747" y="5939155"/>
                  </a:lnTo>
                  <a:lnTo>
                    <a:pt x="6916633" y="5939500"/>
                  </a:lnTo>
                  <a:lnTo>
                    <a:pt x="6918544" y="5944255"/>
                  </a:lnTo>
                  <a:lnTo>
                    <a:pt x="6928211" y="5948379"/>
                  </a:lnTo>
                  <a:lnTo>
                    <a:pt x="6932686" y="5949894"/>
                  </a:lnTo>
                  <a:lnTo>
                    <a:pt x="6937107" y="5947840"/>
                  </a:lnTo>
                  <a:lnTo>
                    <a:pt x="6938955" y="5943507"/>
                  </a:lnTo>
                  <a:lnTo>
                    <a:pt x="6940214" y="5939711"/>
                  </a:lnTo>
                  <a:lnTo>
                    <a:pt x="6940328" y="5939365"/>
                  </a:lnTo>
                  <a:lnTo>
                    <a:pt x="6938417" y="5934610"/>
                  </a:lnTo>
                  <a:close/>
                </a:path>
                <a:path w="17462500" h="9773920">
                  <a:moveTo>
                    <a:pt x="6104147" y="5575981"/>
                  </a:moveTo>
                  <a:lnTo>
                    <a:pt x="6099059" y="5577750"/>
                  </a:lnTo>
                  <a:lnTo>
                    <a:pt x="6096875" y="5582728"/>
                  </a:lnTo>
                  <a:lnTo>
                    <a:pt x="6095029" y="5586274"/>
                  </a:lnTo>
                  <a:lnTo>
                    <a:pt x="6096799" y="5591362"/>
                  </a:lnTo>
                  <a:lnTo>
                    <a:pt x="6111130" y="5597475"/>
                  </a:lnTo>
                  <a:lnTo>
                    <a:pt x="6116218" y="5595706"/>
                  </a:lnTo>
                  <a:lnTo>
                    <a:pt x="6118259" y="5591062"/>
                  </a:lnTo>
                  <a:lnTo>
                    <a:pt x="6120106" y="5587516"/>
                  </a:lnTo>
                  <a:lnTo>
                    <a:pt x="6118336" y="5582428"/>
                  </a:lnTo>
                  <a:lnTo>
                    <a:pt x="6108338" y="5578162"/>
                  </a:lnTo>
                  <a:lnTo>
                    <a:pt x="6104147" y="5575981"/>
                  </a:lnTo>
                  <a:close/>
                </a:path>
                <a:path w="17462500" h="9773920">
                  <a:moveTo>
                    <a:pt x="7022641" y="5966204"/>
                  </a:moveTo>
                  <a:lnTo>
                    <a:pt x="7018166" y="5964689"/>
                  </a:lnTo>
                  <a:lnTo>
                    <a:pt x="7012499" y="5962272"/>
                  </a:lnTo>
                  <a:lnTo>
                    <a:pt x="7008024" y="5960757"/>
                  </a:lnTo>
                  <a:lnTo>
                    <a:pt x="7003602" y="5962810"/>
                  </a:lnTo>
                  <a:lnTo>
                    <a:pt x="7001754" y="5967143"/>
                  </a:lnTo>
                  <a:lnTo>
                    <a:pt x="7000610" y="5970595"/>
                  </a:lnTo>
                  <a:lnTo>
                    <a:pt x="7000381" y="5971285"/>
                  </a:lnTo>
                  <a:lnTo>
                    <a:pt x="7002293" y="5976040"/>
                  </a:lnTo>
                  <a:lnTo>
                    <a:pt x="7006292" y="5977746"/>
                  </a:lnTo>
                  <a:lnTo>
                    <a:pt x="7006434" y="5977413"/>
                  </a:lnTo>
                  <a:lnTo>
                    <a:pt x="7012434" y="5979973"/>
                  </a:lnTo>
                  <a:lnTo>
                    <a:pt x="7016909" y="5981487"/>
                  </a:lnTo>
                  <a:lnTo>
                    <a:pt x="7021330" y="5979434"/>
                  </a:lnTo>
                  <a:lnTo>
                    <a:pt x="7023179" y="5975101"/>
                  </a:lnTo>
                  <a:lnTo>
                    <a:pt x="7024323" y="5971649"/>
                  </a:lnTo>
                  <a:lnTo>
                    <a:pt x="7024552" y="5970958"/>
                  </a:lnTo>
                  <a:lnTo>
                    <a:pt x="7022641" y="5966204"/>
                  </a:lnTo>
                  <a:close/>
                </a:path>
                <a:path w="17462500" h="9773920">
                  <a:moveTo>
                    <a:pt x="6022674" y="5538863"/>
                  </a:moveTo>
                  <a:lnTo>
                    <a:pt x="6017585" y="5540633"/>
                  </a:lnTo>
                  <a:lnTo>
                    <a:pt x="6015401" y="5545610"/>
                  </a:lnTo>
                  <a:lnTo>
                    <a:pt x="6013555" y="5549156"/>
                  </a:lnTo>
                  <a:lnTo>
                    <a:pt x="6015325" y="5554244"/>
                  </a:lnTo>
                  <a:lnTo>
                    <a:pt x="6029657" y="5560358"/>
                  </a:lnTo>
                  <a:lnTo>
                    <a:pt x="6034745" y="5558588"/>
                  </a:lnTo>
                  <a:lnTo>
                    <a:pt x="6036786" y="5553945"/>
                  </a:lnTo>
                  <a:lnTo>
                    <a:pt x="6038632" y="5550398"/>
                  </a:lnTo>
                  <a:lnTo>
                    <a:pt x="6036863" y="5545310"/>
                  </a:lnTo>
                  <a:lnTo>
                    <a:pt x="6026864" y="5541045"/>
                  </a:lnTo>
                  <a:lnTo>
                    <a:pt x="6022674" y="5538863"/>
                  </a:lnTo>
                  <a:close/>
                </a:path>
                <a:path w="17462500" h="9773920">
                  <a:moveTo>
                    <a:pt x="5941676" y="5501555"/>
                  </a:moveTo>
                  <a:lnTo>
                    <a:pt x="5936587" y="5503323"/>
                  </a:lnTo>
                  <a:lnTo>
                    <a:pt x="5934403" y="5508301"/>
                  </a:lnTo>
                  <a:lnTo>
                    <a:pt x="5932557" y="5511847"/>
                  </a:lnTo>
                  <a:lnTo>
                    <a:pt x="5934326" y="5516935"/>
                  </a:lnTo>
                  <a:lnTo>
                    <a:pt x="5948659" y="5523049"/>
                  </a:lnTo>
                  <a:lnTo>
                    <a:pt x="5953746" y="5521280"/>
                  </a:lnTo>
                  <a:lnTo>
                    <a:pt x="5955788" y="5516635"/>
                  </a:lnTo>
                  <a:lnTo>
                    <a:pt x="5957634" y="5513089"/>
                  </a:lnTo>
                  <a:lnTo>
                    <a:pt x="5955865" y="5508001"/>
                  </a:lnTo>
                  <a:lnTo>
                    <a:pt x="5945866" y="5503736"/>
                  </a:lnTo>
                  <a:lnTo>
                    <a:pt x="5941676" y="5501555"/>
                  </a:lnTo>
                  <a:close/>
                </a:path>
                <a:path w="17462500" h="9773920">
                  <a:moveTo>
                    <a:pt x="7106482" y="5996847"/>
                  </a:moveTo>
                  <a:lnTo>
                    <a:pt x="7101864" y="5995665"/>
                  </a:lnTo>
                  <a:lnTo>
                    <a:pt x="7096199" y="5993248"/>
                  </a:lnTo>
                  <a:lnTo>
                    <a:pt x="7091724" y="5991733"/>
                  </a:lnTo>
                  <a:lnTo>
                    <a:pt x="7087302" y="5993787"/>
                  </a:lnTo>
                  <a:lnTo>
                    <a:pt x="7085454" y="5998120"/>
                  </a:lnTo>
                  <a:lnTo>
                    <a:pt x="7084289" y="6001562"/>
                  </a:lnTo>
                  <a:lnTo>
                    <a:pt x="7083939" y="6002595"/>
                  </a:lnTo>
                  <a:lnTo>
                    <a:pt x="7085992" y="6007016"/>
                  </a:lnTo>
                  <a:lnTo>
                    <a:pt x="7089991" y="6008722"/>
                  </a:lnTo>
                  <a:lnTo>
                    <a:pt x="7090134" y="6008388"/>
                  </a:lnTo>
                  <a:lnTo>
                    <a:pt x="7096134" y="6010948"/>
                  </a:lnTo>
                  <a:lnTo>
                    <a:pt x="7108394" y="6001602"/>
                  </a:lnTo>
                  <a:lnTo>
                    <a:pt x="7106482" y="5996847"/>
                  </a:lnTo>
                  <a:close/>
                </a:path>
                <a:path w="17462500" h="9773920">
                  <a:moveTo>
                    <a:pt x="5874343" y="5470075"/>
                  </a:moveTo>
                  <a:lnTo>
                    <a:pt x="5864343" y="5465809"/>
                  </a:lnTo>
                  <a:lnTo>
                    <a:pt x="5862550" y="5469772"/>
                  </a:lnTo>
                  <a:lnTo>
                    <a:pt x="5860757" y="5473735"/>
                  </a:lnTo>
                  <a:lnTo>
                    <a:pt x="5858964" y="5477697"/>
                  </a:lnTo>
                  <a:lnTo>
                    <a:pt x="5857470" y="5480999"/>
                  </a:lnTo>
                  <a:lnTo>
                    <a:pt x="5867136" y="5485122"/>
                  </a:lnTo>
                  <a:lnTo>
                    <a:pt x="5872225" y="5483354"/>
                  </a:lnTo>
                  <a:lnTo>
                    <a:pt x="5873931" y="5479354"/>
                  </a:lnTo>
                  <a:lnTo>
                    <a:pt x="5875970" y="5475497"/>
                  </a:lnTo>
                  <a:lnTo>
                    <a:pt x="5874343" y="5470075"/>
                  </a:lnTo>
                  <a:close/>
                </a:path>
                <a:path w="17462500" h="9773920">
                  <a:moveTo>
                    <a:pt x="5788821" y="5430442"/>
                  </a:moveTo>
                  <a:lnTo>
                    <a:pt x="5783154" y="5428025"/>
                  </a:lnTo>
                  <a:lnTo>
                    <a:pt x="5781361" y="5431988"/>
                  </a:lnTo>
                  <a:lnTo>
                    <a:pt x="5779568" y="5435951"/>
                  </a:lnTo>
                  <a:lnTo>
                    <a:pt x="5777775" y="5439913"/>
                  </a:lnTo>
                  <a:lnTo>
                    <a:pt x="5776281" y="5443215"/>
                  </a:lnTo>
                  <a:lnTo>
                    <a:pt x="5785947" y="5447338"/>
                  </a:lnTo>
                  <a:lnTo>
                    <a:pt x="5791035" y="5445569"/>
                  </a:lnTo>
                  <a:lnTo>
                    <a:pt x="5792741" y="5441570"/>
                  </a:lnTo>
                  <a:lnTo>
                    <a:pt x="5794781" y="5437712"/>
                  </a:lnTo>
                  <a:lnTo>
                    <a:pt x="5793012" y="5432624"/>
                  </a:lnTo>
                  <a:lnTo>
                    <a:pt x="5788821" y="5430442"/>
                  </a:lnTo>
                  <a:close/>
                </a:path>
                <a:path w="17462500" h="9773920">
                  <a:moveTo>
                    <a:pt x="7190133" y="6027014"/>
                  </a:moveTo>
                  <a:lnTo>
                    <a:pt x="7185516" y="6025832"/>
                  </a:lnTo>
                  <a:lnTo>
                    <a:pt x="7175849" y="6021708"/>
                  </a:lnTo>
                  <a:lnTo>
                    <a:pt x="7171286" y="6024097"/>
                  </a:lnTo>
                  <a:lnTo>
                    <a:pt x="7169438" y="6028429"/>
                  </a:lnTo>
                  <a:lnTo>
                    <a:pt x="7168390" y="6031527"/>
                  </a:lnTo>
                  <a:lnTo>
                    <a:pt x="7167923" y="6032904"/>
                  </a:lnTo>
                  <a:lnTo>
                    <a:pt x="7169975" y="6037326"/>
                  </a:lnTo>
                  <a:lnTo>
                    <a:pt x="7173975" y="6039032"/>
                  </a:lnTo>
                  <a:lnTo>
                    <a:pt x="7174118" y="6038698"/>
                  </a:lnTo>
                  <a:lnTo>
                    <a:pt x="7174451" y="6038840"/>
                  </a:lnTo>
                  <a:lnTo>
                    <a:pt x="7174593" y="6038507"/>
                  </a:lnTo>
                  <a:lnTo>
                    <a:pt x="7184259" y="6042630"/>
                  </a:lnTo>
                  <a:lnTo>
                    <a:pt x="7188823" y="6040243"/>
                  </a:lnTo>
                  <a:lnTo>
                    <a:pt x="7192378" y="6031911"/>
                  </a:lnTo>
                  <a:lnTo>
                    <a:pt x="7190133" y="6027014"/>
                  </a:lnTo>
                  <a:close/>
                </a:path>
                <a:path w="17462500" h="9773920">
                  <a:moveTo>
                    <a:pt x="5698440" y="5388344"/>
                  </a:moveTo>
                  <a:lnTo>
                    <a:pt x="5693353" y="5390113"/>
                  </a:lnTo>
                  <a:lnTo>
                    <a:pt x="5691164" y="5395088"/>
                  </a:lnTo>
                  <a:lnTo>
                    <a:pt x="5689465" y="5398303"/>
                  </a:lnTo>
                  <a:lnTo>
                    <a:pt x="5691234" y="5403391"/>
                  </a:lnTo>
                  <a:lnTo>
                    <a:pt x="5695425" y="5405573"/>
                  </a:lnTo>
                  <a:lnTo>
                    <a:pt x="5705424" y="5409838"/>
                  </a:lnTo>
                  <a:lnTo>
                    <a:pt x="5710512" y="5408069"/>
                  </a:lnTo>
                  <a:lnTo>
                    <a:pt x="5712558" y="5403426"/>
                  </a:lnTo>
                  <a:lnTo>
                    <a:pt x="5714258" y="5400212"/>
                  </a:lnTo>
                  <a:lnTo>
                    <a:pt x="5712488" y="5395124"/>
                  </a:lnTo>
                  <a:lnTo>
                    <a:pt x="5708298" y="5392943"/>
                  </a:lnTo>
                  <a:lnTo>
                    <a:pt x="5702631" y="5390526"/>
                  </a:lnTo>
                  <a:lnTo>
                    <a:pt x="5698440" y="5388344"/>
                  </a:lnTo>
                  <a:close/>
                </a:path>
                <a:path w="17462500" h="9773920">
                  <a:moveTo>
                    <a:pt x="7258910" y="6068958"/>
                  </a:moveTo>
                  <a:lnTo>
                    <a:pt x="7258244" y="6068675"/>
                  </a:lnTo>
                  <a:lnTo>
                    <a:pt x="7258102" y="6069008"/>
                  </a:lnTo>
                  <a:lnTo>
                    <a:pt x="7258435" y="6069150"/>
                  </a:lnTo>
                  <a:lnTo>
                    <a:pt x="7258910" y="6068958"/>
                  </a:lnTo>
                  <a:close/>
                </a:path>
                <a:path w="17462500" h="9773920">
                  <a:moveTo>
                    <a:pt x="7274258" y="6056990"/>
                  </a:moveTo>
                  <a:lnTo>
                    <a:pt x="7269641" y="6055809"/>
                  </a:lnTo>
                  <a:lnTo>
                    <a:pt x="7259975" y="6051686"/>
                  </a:lnTo>
                  <a:lnTo>
                    <a:pt x="7255411" y="6054072"/>
                  </a:lnTo>
                  <a:lnTo>
                    <a:pt x="7253563" y="6058404"/>
                  </a:lnTo>
                  <a:lnTo>
                    <a:pt x="7252533" y="6061511"/>
                  </a:lnTo>
                  <a:lnTo>
                    <a:pt x="7252190" y="6062546"/>
                  </a:lnTo>
                  <a:lnTo>
                    <a:pt x="7254245" y="6066969"/>
                  </a:lnTo>
                  <a:lnTo>
                    <a:pt x="7264577" y="6071376"/>
                  </a:lnTo>
                  <a:lnTo>
                    <a:pt x="7268719" y="6072749"/>
                  </a:lnTo>
                  <a:lnTo>
                    <a:pt x="7273282" y="6070362"/>
                  </a:lnTo>
                  <a:lnTo>
                    <a:pt x="7275130" y="6066029"/>
                  </a:lnTo>
                  <a:lnTo>
                    <a:pt x="7276179" y="6062930"/>
                  </a:lnTo>
                  <a:lnTo>
                    <a:pt x="7276645" y="6061554"/>
                  </a:lnTo>
                  <a:lnTo>
                    <a:pt x="7274258" y="6056990"/>
                  </a:lnTo>
                  <a:close/>
                </a:path>
                <a:path w="17462500" h="9773920">
                  <a:moveTo>
                    <a:pt x="5617395" y="5350226"/>
                  </a:moveTo>
                  <a:lnTo>
                    <a:pt x="5612306" y="5351995"/>
                  </a:lnTo>
                  <a:lnTo>
                    <a:pt x="5610117" y="5356971"/>
                  </a:lnTo>
                  <a:lnTo>
                    <a:pt x="5608418" y="5360185"/>
                  </a:lnTo>
                  <a:lnTo>
                    <a:pt x="5610187" y="5365274"/>
                  </a:lnTo>
                  <a:lnTo>
                    <a:pt x="5614377" y="5367455"/>
                  </a:lnTo>
                  <a:lnTo>
                    <a:pt x="5624377" y="5371721"/>
                  </a:lnTo>
                  <a:lnTo>
                    <a:pt x="5629465" y="5369952"/>
                  </a:lnTo>
                  <a:lnTo>
                    <a:pt x="5631511" y="5365309"/>
                  </a:lnTo>
                  <a:lnTo>
                    <a:pt x="5633211" y="5362095"/>
                  </a:lnTo>
                  <a:lnTo>
                    <a:pt x="5631442" y="5357006"/>
                  </a:lnTo>
                  <a:lnTo>
                    <a:pt x="5627251" y="5354824"/>
                  </a:lnTo>
                  <a:lnTo>
                    <a:pt x="5621585" y="5352408"/>
                  </a:lnTo>
                  <a:lnTo>
                    <a:pt x="5617395" y="5350226"/>
                  </a:lnTo>
                  <a:close/>
                </a:path>
                <a:path w="17462500" h="9773920">
                  <a:moveTo>
                    <a:pt x="5546488" y="5316040"/>
                  </a:moveTo>
                  <a:lnTo>
                    <a:pt x="5536490" y="5311775"/>
                  </a:lnTo>
                  <a:lnTo>
                    <a:pt x="5531543" y="5313211"/>
                  </a:lnTo>
                  <a:lnTo>
                    <a:pt x="5529191" y="5318511"/>
                  </a:lnTo>
                  <a:lnTo>
                    <a:pt x="5527513" y="5321734"/>
                  </a:lnTo>
                  <a:lnTo>
                    <a:pt x="5529282" y="5326823"/>
                  </a:lnTo>
                  <a:lnTo>
                    <a:pt x="5533473" y="5329004"/>
                  </a:lnTo>
                  <a:lnTo>
                    <a:pt x="5543472" y="5333270"/>
                  </a:lnTo>
                  <a:lnTo>
                    <a:pt x="5548561" y="5331501"/>
                  </a:lnTo>
                  <a:lnTo>
                    <a:pt x="5550770" y="5326534"/>
                  </a:lnTo>
                  <a:lnTo>
                    <a:pt x="5552448" y="5323310"/>
                  </a:lnTo>
                  <a:lnTo>
                    <a:pt x="5550679" y="5318222"/>
                  </a:lnTo>
                  <a:lnTo>
                    <a:pt x="5546488" y="5316040"/>
                  </a:lnTo>
                  <a:close/>
                </a:path>
                <a:path w="17462500" h="9773920">
                  <a:moveTo>
                    <a:pt x="7359096" y="6085299"/>
                  </a:moveTo>
                  <a:lnTo>
                    <a:pt x="7354478" y="6084117"/>
                  </a:lnTo>
                  <a:lnTo>
                    <a:pt x="7348813" y="6081701"/>
                  </a:lnTo>
                  <a:lnTo>
                    <a:pt x="7344338" y="6080186"/>
                  </a:lnTo>
                  <a:lnTo>
                    <a:pt x="7339773" y="6082572"/>
                  </a:lnTo>
                  <a:lnTo>
                    <a:pt x="7337343" y="6089809"/>
                  </a:lnTo>
                  <a:lnTo>
                    <a:pt x="7336885" y="6091189"/>
                  </a:lnTo>
                  <a:lnTo>
                    <a:pt x="7338938" y="6095611"/>
                  </a:lnTo>
                  <a:lnTo>
                    <a:pt x="7343271" y="6097459"/>
                  </a:lnTo>
                  <a:lnTo>
                    <a:pt x="7343747" y="6097269"/>
                  </a:lnTo>
                  <a:lnTo>
                    <a:pt x="7349413" y="6099686"/>
                  </a:lnTo>
                  <a:lnTo>
                    <a:pt x="7353888" y="6101200"/>
                  </a:lnTo>
                  <a:lnTo>
                    <a:pt x="7358452" y="6098814"/>
                  </a:lnTo>
                  <a:lnTo>
                    <a:pt x="7361482" y="6089863"/>
                  </a:lnTo>
                  <a:lnTo>
                    <a:pt x="7359096" y="6085299"/>
                  </a:lnTo>
                  <a:close/>
                </a:path>
                <a:path w="17462500" h="9773920">
                  <a:moveTo>
                    <a:pt x="5465583" y="5277590"/>
                  </a:moveTo>
                  <a:lnTo>
                    <a:pt x="5455584" y="5273325"/>
                  </a:lnTo>
                  <a:lnTo>
                    <a:pt x="5450638" y="5274760"/>
                  </a:lnTo>
                  <a:lnTo>
                    <a:pt x="5446941" y="5283426"/>
                  </a:lnTo>
                  <a:lnTo>
                    <a:pt x="5448377" y="5288372"/>
                  </a:lnTo>
                  <a:lnTo>
                    <a:pt x="5452568" y="5290554"/>
                  </a:lnTo>
                  <a:lnTo>
                    <a:pt x="5462567" y="5294819"/>
                  </a:lnTo>
                  <a:lnTo>
                    <a:pt x="5467655" y="5293050"/>
                  </a:lnTo>
                  <a:lnTo>
                    <a:pt x="5471210" y="5284718"/>
                  </a:lnTo>
                  <a:lnTo>
                    <a:pt x="5469774" y="5279771"/>
                  </a:lnTo>
                  <a:lnTo>
                    <a:pt x="5465583" y="5277590"/>
                  </a:lnTo>
                  <a:close/>
                </a:path>
                <a:path w="17462500" h="9773920">
                  <a:moveTo>
                    <a:pt x="5384820" y="5238805"/>
                  </a:moveTo>
                  <a:lnTo>
                    <a:pt x="5374822" y="5234540"/>
                  </a:lnTo>
                  <a:lnTo>
                    <a:pt x="5369875" y="5235976"/>
                  </a:lnTo>
                  <a:lnTo>
                    <a:pt x="5366179" y="5244642"/>
                  </a:lnTo>
                  <a:lnTo>
                    <a:pt x="5367614" y="5249588"/>
                  </a:lnTo>
                  <a:lnTo>
                    <a:pt x="5371805" y="5251770"/>
                  </a:lnTo>
                  <a:lnTo>
                    <a:pt x="5381805" y="5256035"/>
                  </a:lnTo>
                  <a:lnTo>
                    <a:pt x="5386893" y="5254266"/>
                  </a:lnTo>
                  <a:lnTo>
                    <a:pt x="5390447" y="5245933"/>
                  </a:lnTo>
                  <a:lnTo>
                    <a:pt x="5389011" y="5240987"/>
                  </a:lnTo>
                  <a:lnTo>
                    <a:pt x="5384820" y="5238805"/>
                  </a:lnTo>
                  <a:close/>
                </a:path>
                <a:path w="17462500" h="9773920">
                  <a:moveTo>
                    <a:pt x="7444218" y="6112942"/>
                  </a:moveTo>
                  <a:lnTo>
                    <a:pt x="7439743" y="6111428"/>
                  </a:lnTo>
                  <a:lnTo>
                    <a:pt x="7433790" y="6109677"/>
                  </a:lnTo>
                  <a:lnTo>
                    <a:pt x="7429315" y="6108162"/>
                  </a:lnTo>
                  <a:lnTo>
                    <a:pt x="7424753" y="6110549"/>
                  </a:lnTo>
                  <a:lnTo>
                    <a:pt x="7423238" y="6115024"/>
                  </a:lnTo>
                  <a:lnTo>
                    <a:pt x="7421865" y="6119166"/>
                  </a:lnTo>
                  <a:lnTo>
                    <a:pt x="7423918" y="6123587"/>
                  </a:lnTo>
                  <a:lnTo>
                    <a:pt x="7428585" y="6125578"/>
                  </a:lnTo>
                  <a:lnTo>
                    <a:pt x="7434535" y="6127328"/>
                  </a:lnTo>
                  <a:lnTo>
                    <a:pt x="7439010" y="6128843"/>
                  </a:lnTo>
                  <a:lnTo>
                    <a:pt x="7443574" y="6126457"/>
                  </a:lnTo>
                  <a:lnTo>
                    <a:pt x="7446604" y="6117507"/>
                  </a:lnTo>
                  <a:lnTo>
                    <a:pt x="7444218" y="6112942"/>
                  </a:lnTo>
                  <a:close/>
                </a:path>
                <a:path w="17462500" h="9773920">
                  <a:moveTo>
                    <a:pt x="5294534" y="5195565"/>
                  </a:moveTo>
                  <a:lnTo>
                    <a:pt x="5289446" y="5197334"/>
                  </a:lnTo>
                  <a:lnTo>
                    <a:pt x="5285749" y="5206000"/>
                  </a:lnTo>
                  <a:lnTo>
                    <a:pt x="5287185" y="5210946"/>
                  </a:lnTo>
                  <a:lnTo>
                    <a:pt x="5291376" y="5213128"/>
                  </a:lnTo>
                  <a:lnTo>
                    <a:pt x="5301375" y="5217393"/>
                  </a:lnTo>
                  <a:lnTo>
                    <a:pt x="5306464" y="5215624"/>
                  </a:lnTo>
                  <a:lnTo>
                    <a:pt x="5310018" y="5207291"/>
                  </a:lnTo>
                  <a:lnTo>
                    <a:pt x="5308582" y="5202345"/>
                  </a:lnTo>
                  <a:lnTo>
                    <a:pt x="5304392" y="5200164"/>
                  </a:lnTo>
                  <a:lnTo>
                    <a:pt x="5298725" y="5197747"/>
                  </a:lnTo>
                  <a:lnTo>
                    <a:pt x="5294534" y="5195565"/>
                  </a:lnTo>
                  <a:close/>
                </a:path>
                <a:path w="17462500" h="9773920">
                  <a:moveTo>
                    <a:pt x="5223771" y="5161046"/>
                  </a:moveTo>
                  <a:lnTo>
                    <a:pt x="5213771" y="5156781"/>
                  </a:lnTo>
                  <a:lnTo>
                    <a:pt x="5208826" y="5158216"/>
                  </a:lnTo>
                  <a:lnTo>
                    <a:pt x="5205129" y="5166882"/>
                  </a:lnTo>
                  <a:lnTo>
                    <a:pt x="5206565" y="5171828"/>
                  </a:lnTo>
                  <a:lnTo>
                    <a:pt x="5210756" y="5174010"/>
                  </a:lnTo>
                  <a:lnTo>
                    <a:pt x="5220754" y="5178275"/>
                  </a:lnTo>
                  <a:lnTo>
                    <a:pt x="5225843" y="5176507"/>
                  </a:lnTo>
                  <a:lnTo>
                    <a:pt x="5229398" y="5168174"/>
                  </a:lnTo>
                  <a:lnTo>
                    <a:pt x="5227962" y="5163228"/>
                  </a:lnTo>
                  <a:lnTo>
                    <a:pt x="5223771" y="5161046"/>
                  </a:lnTo>
                  <a:close/>
                </a:path>
                <a:path w="17462500" h="9773920">
                  <a:moveTo>
                    <a:pt x="7529479" y="6140252"/>
                  </a:moveTo>
                  <a:lnTo>
                    <a:pt x="7525005" y="6138737"/>
                  </a:lnTo>
                  <a:lnTo>
                    <a:pt x="7519055" y="6136987"/>
                  </a:lnTo>
                  <a:lnTo>
                    <a:pt x="7514579" y="6135472"/>
                  </a:lnTo>
                  <a:lnTo>
                    <a:pt x="7510015" y="6137858"/>
                  </a:lnTo>
                  <a:lnTo>
                    <a:pt x="7508500" y="6142333"/>
                  </a:lnTo>
                  <a:lnTo>
                    <a:pt x="7507127" y="6146475"/>
                  </a:lnTo>
                  <a:lnTo>
                    <a:pt x="7509182" y="6150897"/>
                  </a:lnTo>
                  <a:lnTo>
                    <a:pt x="7513847" y="6152887"/>
                  </a:lnTo>
                  <a:lnTo>
                    <a:pt x="7519799" y="6154638"/>
                  </a:lnTo>
                  <a:lnTo>
                    <a:pt x="7524274" y="6156153"/>
                  </a:lnTo>
                  <a:lnTo>
                    <a:pt x="7528836" y="6153766"/>
                  </a:lnTo>
                  <a:lnTo>
                    <a:pt x="7531866" y="6144815"/>
                  </a:lnTo>
                  <a:lnTo>
                    <a:pt x="7529479" y="6140252"/>
                  </a:lnTo>
                  <a:close/>
                </a:path>
                <a:path w="17462500" h="9773920">
                  <a:moveTo>
                    <a:pt x="5143150" y="5121928"/>
                  </a:moveTo>
                  <a:lnTo>
                    <a:pt x="5133151" y="5117663"/>
                  </a:lnTo>
                  <a:lnTo>
                    <a:pt x="5128205" y="5119099"/>
                  </a:lnTo>
                  <a:lnTo>
                    <a:pt x="5124509" y="5127765"/>
                  </a:lnTo>
                  <a:lnTo>
                    <a:pt x="5126087" y="5132378"/>
                  </a:lnTo>
                  <a:lnTo>
                    <a:pt x="5130135" y="5134893"/>
                  </a:lnTo>
                  <a:lnTo>
                    <a:pt x="5140134" y="5139158"/>
                  </a:lnTo>
                  <a:lnTo>
                    <a:pt x="5145222" y="5137389"/>
                  </a:lnTo>
                  <a:lnTo>
                    <a:pt x="5148777" y="5129056"/>
                  </a:lnTo>
                  <a:lnTo>
                    <a:pt x="5147199" y="5124443"/>
                  </a:lnTo>
                  <a:lnTo>
                    <a:pt x="5143150" y="5121928"/>
                  </a:lnTo>
                  <a:close/>
                </a:path>
                <a:path w="17462500" h="9773920">
                  <a:moveTo>
                    <a:pt x="5063006" y="5082620"/>
                  </a:moveTo>
                  <a:lnTo>
                    <a:pt x="5053006" y="5078355"/>
                  </a:lnTo>
                  <a:lnTo>
                    <a:pt x="5048061" y="5079790"/>
                  </a:lnTo>
                  <a:lnTo>
                    <a:pt x="5044364" y="5088456"/>
                  </a:lnTo>
                  <a:lnTo>
                    <a:pt x="5045942" y="5093069"/>
                  </a:lnTo>
                  <a:lnTo>
                    <a:pt x="5049990" y="5095584"/>
                  </a:lnTo>
                  <a:lnTo>
                    <a:pt x="5059989" y="5099849"/>
                  </a:lnTo>
                  <a:lnTo>
                    <a:pt x="5065078" y="5098081"/>
                  </a:lnTo>
                  <a:lnTo>
                    <a:pt x="5068632" y="5089748"/>
                  </a:lnTo>
                  <a:lnTo>
                    <a:pt x="5067054" y="5085135"/>
                  </a:lnTo>
                  <a:lnTo>
                    <a:pt x="5063006" y="5082620"/>
                  </a:lnTo>
                  <a:close/>
                </a:path>
                <a:path w="17462500" h="9773920">
                  <a:moveTo>
                    <a:pt x="7614361" y="6166610"/>
                  </a:moveTo>
                  <a:lnTo>
                    <a:pt x="7609886" y="6165096"/>
                  </a:lnTo>
                  <a:lnTo>
                    <a:pt x="7603936" y="6163346"/>
                  </a:lnTo>
                  <a:lnTo>
                    <a:pt x="7599794" y="6161973"/>
                  </a:lnTo>
                  <a:lnTo>
                    <a:pt x="7595229" y="6164359"/>
                  </a:lnTo>
                  <a:lnTo>
                    <a:pt x="7593715" y="6168834"/>
                  </a:lnTo>
                  <a:lnTo>
                    <a:pt x="7592817" y="6172785"/>
                  </a:lnTo>
                  <a:lnTo>
                    <a:pt x="7594537" y="6177064"/>
                  </a:lnTo>
                  <a:lnTo>
                    <a:pt x="7599204" y="6179055"/>
                  </a:lnTo>
                  <a:lnTo>
                    <a:pt x="7605154" y="6180805"/>
                  </a:lnTo>
                  <a:lnTo>
                    <a:pt x="7609296" y="6182178"/>
                  </a:lnTo>
                  <a:lnTo>
                    <a:pt x="7613860" y="6179791"/>
                  </a:lnTo>
                  <a:lnTo>
                    <a:pt x="7615375" y="6175316"/>
                  </a:lnTo>
                  <a:lnTo>
                    <a:pt x="7616748" y="6171174"/>
                  </a:lnTo>
                  <a:lnTo>
                    <a:pt x="7614361" y="6166610"/>
                  </a:lnTo>
                  <a:close/>
                </a:path>
                <a:path w="17462500" h="9773920">
                  <a:moveTo>
                    <a:pt x="4983002" y="5042978"/>
                  </a:moveTo>
                  <a:lnTo>
                    <a:pt x="4973337" y="5038855"/>
                  </a:lnTo>
                  <a:lnTo>
                    <a:pt x="4968058" y="5040149"/>
                  </a:lnTo>
                  <a:lnTo>
                    <a:pt x="4964504" y="5048481"/>
                  </a:lnTo>
                  <a:lnTo>
                    <a:pt x="4965939" y="5053427"/>
                  </a:lnTo>
                  <a:lnTo>
                    <a:pt x="4969988" y="5055942"/>
                  </a:lnTo>
                  <a:lnTo>
                    <a:pt x="4979987" y="5060207"/>
                  </a:lnTo>
                  <a:lnTo>
                    <a:pt x="4985074" y="5058438"/>
                  </a:lnTo>
                  <a:lnTo>
                    <a:pt x="4988487" y="5050438"/>
                  </a:lnTo>
                  <a:lnTo>
                    <a:pt x="4987051" y="5045493"/>
                  </a:lnTo>
                  <a:lnTo>
                    <a:pt x="4983002" y="5042978"/>
                  </a:lnTo>
                  <a:close/>
                </a:path>
                <a:path w="17462500" h="9773920">
                  <a:moveTo>
                    <a:pt x="4902808" y="5002860"/>
                  </a:moveTo>
                  <a:lnTo>
                    <a:pt x="4893143" y="4998738"/>
                  </a:lnTo>
                  <a:lnTo>
                    <a:pt x="4887864" y="5000031"/>
                  </a:lnTo>
                  <a:lnTo>
                    <a:pt x="4884310" y="5008364"/>
                  </a:lnTo>
                  <a:lnTo>
                    <a:pt x="4885746" y="5013310"/>
                  </a:lnTo>
                  <a:lnTo>
                    <a:pt x="4889794" y="5015825"/>
                  </a:lnTo>
                  <a:lnTo>
                    <a:pt x="4899793" y="5020090"/>
                  </a:lnTo>
                  <a:lnTo>
                    <a:pt x="4904880" y="5018321"/>
                  </a:lnTo>
                  <a:lnTo>
                    <a:pt x="4908293" y="5010322"/>
                  </a:lnTo>
                  <a:lnTo>
                    <a:pt x="4906857" y="5005375"/>
                  </a:lnTo>
                  <a:lnTo>
                    <a:pt x="4902808" y="5002860"/>
                  </a:lnTo>
                  <a:close/>
                </a:path>
                <a:path w="17462500" h="9773920">
                  <a:moveTo>
                    <a:pt x="7700429" y="6191112"/>
                  </a:moveTo>
                  <a:lnTo>
                    <a:pt x="7695812" y="6189930"/>
                  </a:lnTo>
                  <a:lnTo>
                    <a:pt x="7689862" y="6188180"/>
                  </a:lnTo>
                  <a:lnTo>
                    <a:pt x="7685244" y="6186998"/>
                  </a:lnTo>
                  <a:lnTo>
                    <a:pt x="7680680" y="6189384"/>
                  </a:lnTo>
                  <a:lnTo>
                    <a:pt x="7679498" y="6194002"/>
                  </a:lnTo>
                  <a:lnTo>
                    <a:pt x="7678601" y="6197953"/>
                  </a:lnTo>
                  <a:lnTo>
                    <a:pt x="7680654" y="6202374"/>
                  </a:lnTo>
                  <a:lnTo>
                    <a:pt x="7685321" y="6204364"/>
                  </a:lnTo>
                  <a:lnTo>
                    <a:pt x="7691271" y="6206115"/>
                  </a:lnTo>
                  <a:lnTo>
                    <a:pt x="7695888" y="6207297"/>
                  </a:lnTo>
                  <a:lnTo>
                    <a:pt x="7700453" y="6204910"/>
                  </a:lnTo>
                  <a:lnTo>
                    <a:pt x="7702816" y="6195675"/>
                  </a:lnTo>
                  <a:lnTo>
                    <a:pt x="7700429" y="6191112"/>
                  </a:lnTo>
                  <a:close/>
                </a:path>
                <a:path w="17462500" h="9773920">
                  <a:moveTo>
                    <a:pt x="4813615" y="4958904"/>
                  </a:moveTo>
                  <a:lnTo>
                    <a:pt x="4808336" y="4960198"/>
                  </a:lnTo>
                  <a:lnTo>
                    <a:pt x="4805808" y="4965817"/>
                  </a:lnTo>
                  <a:lnTo>
                    <a:pt x="4804448" y="4968388"/>
                  </a:lnTo>
                  <a:lnTo>
                    <a:pt x="4805884" y="4973335"/>
                  </a:lnTo>
                  <a:lnTo>
                    <a:pt x="4809932" y="4975850"/>
                  </a:lnTo>
                  <a:lnTo>
                    <a:pt x="4819932" y="4980115"/>
                  </a:lnTo>
                  <a:lnTo>
                    <a:pt x="4824878" y="4978679"/>
                  </a:lnTo>
                  <a:lnTo>
                    <a:pt x="4827264" y="4973394"/>
                  </a:lnTo>
                  <a:lnTo>
                    <a:pt x="4828624" y="4970822"/>
                  </a:lnTo>
                  <a:lnTo>
                    <a:pt x="4827188" y="4965875"/>
                  </a:lnTo>
                  <a:lnTo>
                    <a:pt x="4823139" y="4963361"/>
                  </a:lnTo>
                  <a:lnTo>
                    <a:pt x="4817472" y="4960944"/>
                  </a:lnTo>
                  <a:lnTo>
                    <a:pt x="4813615" y="4958904"/>
                  </a:lnTo>
                  <a:close/>
                </a:path>
                <a:path w="17462500" h="9773920">
                  <a:moveTo>
                    <a:pt x="4742563" y="4922293"/>
                  </a:moveTo>
                  <a:lnTo>
                    <a:pt x="4736897" y="4919876"/>
                  </a:lnTo>
                  <a:lnTo>
                    <a:pt x="4732960" y="4927257"/>
                  </a:lnTo>
                  <a:lnTo>
                    <a:pt x="4729548" y="4935256"/>
                  </a:lnTo>
                  <a:lnTo>
                    <a:pt x="4739213" y="4939379"/>
                  </a:lnTo>
                  <a:lnTo>
                    <a:pt x="4744160" y="4937944"/>
                  </a:lnTo>
                  <a:lnTo>
                    <a:pt x="4746369" y="4932977"/>
                  </a:lnTo>
                  <a:lnTo>
                    <a:pt x="4748047" y="4929753"/>
                  </a:lnTo>
                  <a:lnTo>
                    <a:pt x="4746612" y="4924808"/>
                  </a:lnTo>
                  <a:lnTo>
                    <a:pt x="4742563" y="4922293"/>
                  </a:lnTo>
                  <a:close/>
                </a:path>
                <a:path w="17462500" h="9773920">
                  <a:moveTo>
                    <a:pt x="7786164" y="6215471"/>
                  </a:moveTo>
                  <a:lnTo>
                    <a:pt x="7781879" y="6214431"/>
                  </a:lnTo>
                  <a:lnTo>
                    <a:pt x="7775929" y="6212681"/>
                  </a:lnTo>
                  <a:lnTo>
                    <a:pt x="7771312" y="6211499"/>
                  </a:lnTo>
                  <a:lnTo>
                    <a:pt x="7766748" y="6213886"/>
                  </a:lnTo>
                  <a:lnTo>
                    <a:pt x="7765566" y="6218503"/>
                  </a:lnTo>
                  <a:lnTo>
                    <a:pt x="7764527" y="6222787"/>
                  </a:lnTo>
                  <a:lnTo>
                    <a:pt x="7766722" y="6226875"/>
                  </a:lnTo>
                  <a:lnTo>
                    <a:pt x="7771389" y="6228866"/>
                  </a:lnTo>
                  <a:lnTo>
                    <a:pt x="7777339" y="6230616"/>
                  </a:lnTo>
                  <a:lnTo>
                    <a:pt x="7781956" y="6231798"/>
                  </a:lnTo>
                  <a:lnTo>
                    <a:pt x="7786520" y="6229411"/>
                  </a:lnTo>
                  <a:lnTo>
                    <a:pt x="7788884" y="6220177"/>
                  </a:lnTo>
                  <a:lnTo>
                    <a:pt x="7786164" y="6215471"/>
                  </a:lnTo>
                  <a:close/>
                </a:path>
                <a:path w="17462500" h="9773920">
                  <a:moveTo>
                    <a:pt x="4653654" y="4877670"/>
                  </a:moveTo>
                  <a:lnTo>
                    <a:pt x="4648375" y="4878964"/>
                  </a:lnTo>
                  <a:lnTo>
                    <a:pt x="4646527" y="4883296"/>
                  </a:lnTo>
                  <a:lnTo>
                    <a:pt x="4644345" y="4887487"/>
                  </a:lnTo>
                  <a:lnTo>
                    <a:pt x="4645780" y="4892433"/>
                  </a:lnTo>
                  <a:lnTo>
                    <a:pt x="4649829" y="4894948"/>
                  </a:lnTo>
                  <a:lnTo>
                    <a:pt x="4659829" y="4899213"/>
                  </a:lnTo>
                  <a:lnTo>
                    <a:pt x="4664774" y="4897778"/>
                  </a:lnTo>
                  <a:lnTo>
                    <a:pt x="4666480" y="4893778"/>
                  </a:lnTo>
                  <a:lnTo>
                    <a:pt x="4668662" y="4889587"/>
                  </a:lnTo>
                  <a:lnTo>
                    <a:pt x="4667227" y="4884641"/>
                  </a:lnTo>
                  <a:lnTo>
                    <a:pt x="4663178" y="4882126"/>
                  </a:lnTo>
                  <a:lnTo>
                    <a:pt x="4657511" y="4879708"/>
                  </a:lnTo>
                  <a:lnTo>
                    <a:pt x="4653654" y="4877670"/>
                  </a:lnTo>
                  <a:close/>
                </a:path>
                <a:path w="17462500" h="9773920">
                  <a:moveTo>
                    <a:pt x="4574078" y="4837028"/>
                  </a:moveTo>
                  <a:lnTo>
                    <a:pt x="4568799" y="4838322"/>
                  </a:lnTo>
                  <a:lnTo>
                    <a:pt x="4566950" y="4842654"/>
                  </a:lnTo>
                  <a:lnTo>
                    <a:pt x="4564769" y="4846846"/>
                  </a:lnTo>
                  <a:lnTo>
                    <a:pt x="4566204" y="4851791"/>
                  </a:lnTo>
                  <a:lnTo>
                    <a:pt x="4570253" y="4854306"/>
                  </a:lnTo>
                  <a:lnTo>
                    <a:pt x="4580585" y="4858713"/>
                  </a:lnTo>
                  <a:lnTo>
                    <a:pt x="4585532" y="4857278"/>
                  </a:lnTo>
                  <a:lnTo>
                    <a:pt x="4587238" y="4853278"/>
                  </a:lnTo>
                  <a:lnTo>
                    <a:pt x="4589420" y="4849088"/>
                  </a:lnTo>
                  <a:lnTo>
                    <a:pt x="4587983" y="4844141"/>
                  </a:lnTo>
                  <a:lnTo>
                    <a:pt x="4583934" y="4841627"/>
                  </a:lnTo>
                  <a:lnTo>
                    <a:pt x="4578269" y="4839210"/>
                  </a:lnTo>
                  <a:lnTo>
                    <a:pt x="4574078" y="4837028"/>
                  </a:lnTo>
                  <a:close/>
                </a:path>
                <a:path w="17462500" h="9773920">
                  <a:moveTo>
                    <a:pt x="7872324" y="6238829"/>
                  </a:moveTo>
                  <a:lnTo>
                    <a:pt x="7867706" y="6237648"/>
                  </a:lnTo>
                  <a:lnTo>
                    <a:pt x="7861757" y="6235897"/>
                  </a:lnTo>
                  <a:lnTo>
                    <a:pt x="7857473" y="6234858"/>
                  </a:lnTo>
                  <a:lnTo>
                    <a:pt x="7852909" y="6237245"/>
                  </a:lnTo>
                  <a:lnTo>
                    <a:pt x="7851727" y="6241862"/>
                  </a:lnTo>
                  <a:lnTo>
                    <a:pt x="7850688" y="6246146"/>
                  </a:lnTo>
                  <a:lnTo>
                    <a:pt x="7852883" y="6250234"/>
                  </a:lnTo>
                  <a:lnTo>
                    <a:pt x="7856549" y="6251798"/>
                  </a:lnTo>
                  <a:lnTo>
                    <a:pt x="7856691" y="6251465"/>
                  </a:lnTo>
                  <a:lnTo>
                    <a:pt x="7857692" y="6251892"/>
                  </a:lnTo>
                  <a:lnTo>
                    <a:pt x="7863642" y="6253642"/>
                  </a:lnTo>
                  <a:lnTo>
                    <a:pt x="7867926" y="6254682"/>
                  </a:lnTo>
                  <a:lnTo>
                    <a:pt x="7872490" y="6252295"/>
                  </a:lnTo>
                  <a:lnTo>
                    <a:pt x="7873672" y="6247677"/>
                  </a:lnTo>
                  <a:lnTo>
                    <a:pt x="7874711" y="6243394"/>
                  </a:lnTo>
                  <a:lnTo>
                    <a:pt x="7872324" y="6238829"/>
                  </a:lnTo>
                  <a:close/>
                </a:path>
                <a:path w="17462500" h="9773920">
                  <a:moveTo>
                    <a:pt x="4494644" y="4796053"/>
                  </a:moveTo>
                  <a:lnTo>
                    <a:pt x="4489365" y="4797347"/>
                  </a:lnTo>
                  <a:lnTo>
                    <a:pt x="4487517" y="4801679"/>
                  </a:lnTo>
                  <a:lnTo>
                    <a:pt x="4485335" y="4805870"/>
                  </a:lnTo>
                  <a:lnTo>
                    <a:pt x="4486771" y="4810816"/>
                  </a:lnTo>
                  <a:lnTo>
                    <a:pt x="4490819" y="4813331"/>
                  </a:lnTo>
                  <a:lnTo>
                    <a:pt x="4501152" y="4817739"/>
                  </a:lnTo>
                  <a:lnTo>
                    <a:pt x="4506097" y="4816302"/>
                  </a:lnTo>
                  <a:lnTo>
                    <a:pt x="4507803" y="4812303"/>
                  </a:lnTo>
                  <a:lnTo>
                    <a:pt x="4509985" y="4808112"/>
                  </a:lnTo>
                  <a:lnTo>
                    <a:pt x="4508549" y="4803167"/>
                  </a:lnTo>
                  <a:lnTo>
                    <a:pt x="4504500" y="4800651"/>
                  </a:lnTo>
                  <a:lnTo>
                    <a:pt x="4498835" y="4798235"/>
                  </a:lnTo>
                  <a:lnTo>
                    <a:pt x="4494644" y="4796053"/>
                  </a:lnTo>
                  <a:close/>
                </a:path>
                <a:path w="17462500" h="9773920">
                  <a:moveTo>
                    <a:pt x="4415351" y="4754744"/>
                  </a:moveTo>
                  <a:lnTo>
                    <a:pt x="4410072" y="4756038"/>
                  </a:lnTo>
                  <a:lnTo>
                    <a:pt x="4408224" y="4760370"/>
                  </a:lnTo>
                  <a:lnTo>
                    <a:pt x="4406042" y="4764562"/>
                  </a:lnTo>
                  <a:lnTo>
                    <a:pt x="4407479" y="4769508"/>
                  </a:lnTo>
                  <a:lnTo>
                    <a:pt x="4411527" y="4772023"/>
                  </a:lnTo>
                  <a:lnTo>
                    <a:pt x="4421859" y="4776430"/>
                  </a:lnTo>
                  <a:lnTo>
                    <a:pt x="4426805" y="4774994"/>
                  </a:lnTo>
                  <a:lnTo>
                    <a:pt x="4428511" y="4770994"/>
                  </a:lnTo>
                  <a:lnTo>
                    <a:pt x="4430693" y="4766803"/>
                  </a:lnTo>
                  <a:lnTo>
                    <a:pt x="4429258" y="4761858"/>
                  </a:lnTo>
                  <a:lnTo>
                    <a:pt x="4425209" y="4759343"/>
                  </a:lnTo>
                  <a:lnTo>
                    <a:pt x="4419542" y="4756926"/>
                  </a:lnTo>
                  <a:lnTo>
                    <a:pt x="4415351" y="4754744"/>
                  </a:lnTo>
                  <a:close/>
                </a:path>
                <a:path w="17462500" h="9773920">
                  <a:moveTo>
                    <a:pt x="7958769" y="6261522"/>
                  </a:moveTo>
                  <a:lnTo>
                    <a:pt x="7954152" y="6260340"/>
                  </a:lnTo>
                  <a:lnTo>
                    <a:pt x="7943775" y="6257884"/>
                  </a:lnTo>
                  <a:lnTo>
                    <a:pt x="7939212" y="6260270"/>
                  </a:lnTo>
                  <a:lnTo>
                    <a:pt x="7938030" y="6264888"/>
                  </a:lnTo>
                  <a:lnTo>
                    <a:pt x="7937133" y="6268838"/>
                  </a:lnTo>
                  <a:lnTo>
                    <a:pt x="7939328" y="6272927"/>
                  </a:lnTo>
                  <a:lnTo>
                    <a:pt x="7943993" y="6274917"/>
                  </a:lnTo>
                  <a:lnTo>
                    <a:pt x="7954371" y="6277374"/>
                  </a:lnTo>
                  <a:lnTo>
                    <a:pt x="7958935" y="6274987"/>
                  </a:lnTo>
                  <a:lnTo>
                    <a:pt x="7960117" y="6270370"/>
                  </a:lnTo>
                  <a:lnTo>
                    <a:pt x="7961156" y="6266086"/>
                  </a:lnTo>
                  <a:lnTo>
                    <a:pt x="7958769" y="6261522"/>
                  </a:lnTo>
                  <a:close/>
                </a:path>
                <a:path w="17462500" h="9773920">
                  <a:moveTo>
                    <a:pt x="4336202" y="4713103"/>
                  </a:moveTo>
                  <a:lnTo>
                    <a:pt x="4331256" y="4714538"/>
                  </a:lnTo>
                  <a:lnTo>
                    <a:pt x="4329075" y="4718729"/>
                  </a:lnTo>
                  <a:lnTo>
                    <a:pt x="4327035" y="4722586"/>
                  </a:lnTo>
                  <a:lnTo>
                    <a:pt x="4328328" y="4727866"/>
                  </a:lnTo>
                  <a:lnTo>
                    <a:pt x="4332377" y="4730380"/>
                  </a:lnTo>
                  <a:lnTo>
                    <a:pt x="4342710" y="4734788"/>
                  </a:lnTo>
                  <a:lnTo>
                    <a:pt x="4347655" y="4733353"/>
                  </a:lnTo>
                  <a:lnTo>
                    <a:pt x="4349362" y="4729353"/>
                  </a:lnTo>
                  <a:lnTo>
                    <a:pt x="4351401" y="4725496"/>
                  </a:lnTo>
                  <a:lnTo>
                    <a:pt x="4350108" y="4720216"/>
                  </a:lnTo>
                  <a:lnTo>
                    <a:pt x="4346059" y="4717702"/>
                  </a:lnTo>
                  <a:lnTo>
                    <a:pt x="4340393" y="4715285"/>
                  </a:lnTo>
                  <a:lnTo>
                    <a:pt x="4336202" y="4713103"/>
                  </a:lnTo>
                  <a:close/>
                </a:path>
                <a:path w="17462500" h="9773920">
                  <a:moveTo>
                    <a:pt x="4257052" y="4671460"/>
                  </a:moveTo>
                  <a:lnTo>
                    <a:pt x="4252107" y="4672897"/>
                  </a:lnTo>
                  <a:lnTo>
                    <a:pt x="4249925" y="4677087"/>
                  </a:lnTo>
                  <a:lnTo>
                    <a:pt x="4247885" y="4680945"/>
                  </a:lnTo>
                  <a:lnTo>
                    <a:pt x="4249321" y="4685890"/>
                  </a:lnTo>
                  <a:lnTo>
                    <a:pt x="4253228" y="4688739"/>
                  </a:lnTo>
                  <a:lnTo>
                    <a:pt x="4263560" y="4693146"/>
                  </a:lnTo>
                  <a:lnTo>
                    <a:pt x="4268173" y="4691569"/>
                  </a:lnTo>
                  <a:lnTo>
                    <a:pt x="4272252" y="4683854"/>
                  </a:lnTo>
                  <a:lnTo>
                    <a:pt x="4270815" y="4678907"/>
                  </a:lnTo>
                  <a:lnTo>
                    <a:pt x="4266909" y="4676059"/>
                  </a:lnTo>
                  <a:lnTo>
                    <a:pt x="4261244" y="4673642"/>
                  </a:lnTo>
                  <a:lnTo>
                    <a:pt x="4257052" y="4671460"/>
                  </a:lnTo>
                  <a:close/>
                </a:path>
                <a:path w="17462500" h="9773920">
                  <a:moveTo>
                    <a:pt x="8045307" y="6283072"/>
                  </a:moveTo>
                  <a:lnTo>
                    <a:pt x="8034931" y="6280616"/>
                  </a:lnTo>
                  <a:lnTo>
                    <a:pt x="8030314" y="6279434"/>
                  </a:lnTo>
                  <a:lnTo>
                    <a:pt x="8026083" y="6281963"/>
                  </a:lnTo>
                  <a:lnTo>
                    <a:pt x="8024902" y="6286580"/>
                  </a:lnTo>
                  <a:lnTo>
                    <a:pt x="8024005" y="6290531"/>
                  </a:lnTo>
                  <a:lnTo>
                    <a:pt x="8026199" y="6294619"/>
                  </a:lnTo>
                  <a:lnTo>
                    <a:pt x="8030865" y="6296609"/>
                  </a:lnTo>
                  <a:lnTo>
                    <a:pt x="8036958" y="6298027"/>
                  </a:lnTo>
                  <a:lnTo>
                    <a:pt x="8041576" y="6299208"/>
                  </a:lnTo>
                  <a:lnTo>
                    <a:pt x="8045949" y="6296346"/>
                  </a:lnTo>
                  <a:lnTo>
                    <a:pt x="8046988" y="6292062"/>
                  </a:lnTo>
                  <a:lnTo>
                    <a:pt x="8048170" y="6287445"/>
                  </a:lnTo>
                  <a:lnTo>
                    <a:pt x="8045307" y="6283072"/>
                  </a:lnTo>
                  <a:close/>
                </a:path>
                <a:path w="17462500" h="9773920">
                  <a:moveTo>
                    <a:pt x="4178329" y="4628819"/>
                  </a:moveTo>
                  <a:lnTo>
                    <a:pt x="4173382" y="4630255"/>
                  </a:lnTo>
                  <a:lnTo>
                    <a:pt x="4169019" y="4638637"/>
                  </a:lnTo>
                  <a:lnTo>
                    <a:pt x="4170456" y="4643582"/>
                  </a:lnTo>
                  <a:lnTo>
                    <a:pt x="4174647" y="4645764"/>
                  </a:lnTo>
                  <a:lnTo>
                    <a:pt x="4180028" y="4648847"/>
                  </a:lnTo>
                  <a:lnTo>
                    <a:pt x="4184695" y="4650838"/>
                  </a:lnTo>
                  <a:lnTo>
                    <a:pt x="4189307" y="4649260"/>
                  </a:lnTo>
                  <a:lnTo>
                    <a:pt x="4191346" y="4645402"/>
                  </a:lnTo>
                  <a:lnTo>
                    <a:pt x="4193528" y="4641212"/>
                  </a:lnTo>
                  <a:lnTo>
                    <a:pt x="4192092" y="4636266"/>
                  </a:lnTo>
                  <a:lnTo>
                    <a:pt x="4187902" y="4634084"/>
                  </a:lnTo>
                  <a:lnTo>
                    <a:pt x="4182519" y="4631000"/>
                  </a:lnTo>
                  <a:lnTo>
                    <a:pt x="4178329" y="4628819"/>
                  </a:lnTo>
                  <a:close/>
                </a:path>
                <a:path w="17462500" h="9773920">
                  <a:moveTo>
                    <a:pt x="4099463" y="4586511"/>
                  </a:moveTo>
                  <a:lnTo>
                    <a:pt x="4094517" y="4587946"/>
                  </a:lnTo>
                  <a:lnTo>
                    <a:pt x="4090154" y="4596328"/>
                  </a:lnTo>
                  <a:lnTo>
                    <a:pt x="4091590" y="4601274"/>
                  </a:lnTo>
                  <a:lnTo>
                    <a:pt x="4095780" y="4603456"/>
                  </a:lnTo>
                  <a:lnTo>
                    <a:pt x="4101163" y="4606539"/>
                  </a:lnTo>
                  <a:lnTo>
                    <a:pt x="4105829" y="4608530"/>
                  </a:lnTo>
                  <a:lnTo>
                    <a:pt x="4110442" y="4606952"/>
                  </a:lnTo>
                  <a:lnTo>
                    <a:pt x="4112481" y="4603094"/>
                  </a:lnTo>
                  <a:lnTo>
                    <a:pt x="4114663" y="4598903"/>
                  </a:lnTo>
                  <a:lnTo>
                    <a:pt x="4113227" y="4593958"/>
                  </a:lnTo>
                  <a:lnTo>
                    <a:pt x="4109036" y="4591776"/>
                  </a:lnTo>
                  <a:lnTo>
                    <a:pt x="4103654" y="4588692"/>
                  </a:lnTo>
                  <a:lnTo>
                    <a:pt x="4099463" y="4586511"/>
                  </a:lnTo>
                  <a:close/>
                </a:path>
                <a:path w="17462500" h="9773920">
                  <a:moveTo>
                    <a:pt x="8132414" y="6303289"/>
                  </a:moveTo>
                  <a:lnTo>
                    <a:pt x="8122038" y="6300832"/>
                  </a:lnTo>
                  <a:lnTo>
                    <a:pt x="8117279" y="6299984"/>
                  </a:lnTo>
                  <a:lnTo>
                    <a:pt x="8112906" y="6302846"/>
                  </a:lnTo>
                  <a:lnTo>
                    <a:pt x="8111866" y="6307130"/>
                  </a:lnTo>
                  <a:lnTo>
                    <a:pt x="8110969" y="6311081"/>
                  </a:lnTo>
                  <a:lnTo>
                    <a:pt x="8113164" y="6315169"/>
                  </a:lnTo>
                  <a:lnTo>
                    <a:pt x="8118163" y="6317301"/>
                  </a:lnTo>
                  <a:lnTo>
                    <a:pt x="8124257" y="6318719"/>
                  </a:lnTo>
                  <a:lnTo>
                    <a:pt x="8129017" y="6319568"/>
                  </a:lnTo>
                  <a:lnTo>
                    <a:pt x="8133389" y="6316705"/>
                  </a:lnTo>
                  <a:lnTo>
                    <a:pt x="8134429" y="6312421"/>
                  </a:lnTo>
                  <a:lnTo>
                    <a:pt x="8135277" y="6307662"/>
                  </a:lnTo>
                  <a:lnTo>
                    <a:pt x="8132414" y="6303289"/>
                  </a:lnTo>
                  <a:close/>
                </a:path>
                <a:path w="17462500" h="9773920">
                  <a:moveTo>
                    <a:pt x="4020740" y="4543869"/>
                  </a:moveTo>
                  <a:lnTo>
                    <a:pt x="4015794" y="4545304"/>
                  </a:lnTo>
                  <a:lnTo>
                    <a:pt x="4011431" y="4553686"/>
                  </a:lnTo>
                  <a:lnTo>
                    <a:pt x="4012867" y="4558632"/>
                  </a:lnTo>
                  <a:lnTo>
                    <a:pt x="4017057" y="4560814"/>
                  </a:lnTo>
                  <a:lnTo>
                    <a:pt x="4022440" y="4563898"/>
                  </a:lnTo>
                  <a:lnTo>
                    <a:pt x="4027106" y="4565888"/>
                  </a:lnTo>
                  <a:lnTo>
                    <a:pt x="4031719" y="4564310"/>
                  </a:lnTo>
                  <a:lnTo>
                    <a:pt x="4033758" y="4560453"/>
                  </a:lnTo>
                  <a:lnTo>
                    <a:pt x="4035940" y="4556262"/>
                  </a:lnTo>
                  <a:lnTo>
                    <a:pt x="4034503" y="4551316"/>
                  </a:lnTo>
                  <a:lnTo>
                    <a:pt x="4030312" y="4549134"/>
                  </a:lnTo>
                  <a:lnTo>
                    <a:pt x="4024931" y="4546051"/>
                  </a:lnTo>
                  <a:lnTo>
                    <a:pt x="4020740" y="4543869"/>
                  </a:lnTo>
                  <a:close/>
                </a:path>
                <a:path w="17462500" h="9773920">
                  <a:moveTo>
                    <a:pt x="3942826" y="4501178"/>
                  </a:moveTo>
                  <a:lnTo>
                    <a:pt x="3937546" y="4502472"/>
                  </a:lnTo>
                  <a:lnTo>
                    <a:pt x="3935365" y="4506663"/>
                  </a:lnTo>
                  <a:lnTo>
                    <a:pt x="3933325" y="4510520"/>
                  </a:lnTo>
                  <a:lnTo>
                    <a:pt x="3934619" y="4515800"/>
                  </a:lnTo>
                  <a:lnTo>
                    <a:pt x="3938810" y="4517981"/>
                  </a:lnTo>
                  <a:lnTo>
                    <a:pt x="3944192" y="4521064"/>
                  </a:lnTo>
                  <a:lnTo>
                    <a:pt x="3948858" y="4523055"/>
                  </a:lnTo>
                  <a:lnTo>
                    <a:pt x="3953470" y="4521477"/>
                  </a:lnTo>
                  <a:lnTo>
                    <a:pt x="3957549" y="4513763"/>
                  </a:lnTo>
                  <a:lnTo>
                    <a:pt x="3956256" y="4508483"/>
                  </a:lnTo>
                  <a:lnTo>
                    <a:pt x="3952065" y="4506301"/>
                  </a:lnTo>
                  <a:lnTo>
                    <a:pt x="3946683" y="4503217"/>
                  </a:lnTo>
                  <a:lnTo>
                    <a:pt x="3942826" y="4501178"/>
                  </a:lnTo>
                  <a:close/>
                </a:path>
                <a:path w="17462500" h="9773920">
                  <a:moveTo>
                    <a:pt x="8219471" y="6322696"/>
                  </a:moveTo>
                  <a:lnTo>
                    <a:pt x="8209096" y="6320240"/>
                  </a:lnTo>
                  <a:lnTo>
                    <a:pt x="8204669" y="6319534"/>
                  </a:lnTo>
                  <a:lnTo>
                    <a:pt x="8200297" y="6322397"/>
                  </a:lnTo>
                  <a:lnTo>
                    <a:pt x="8199257" y="6326681"/>
                  </a:lnTo>
                  <a:lnTo>
                    <a:pt x="8198693" y="6330773"/>
                  </a:lnTo>
                  <a:lnTo>
                    <a:pt x="8200555" y="6334719"/>
                  </a:lnTo>
                  <a:lnTo>
                    <a:pt x="8204222" y="6336283"/>
                  </a:lnTo>
                  <a:lnTo>
                    <a:pt x="8204364" y="6335950"/>
                  </a:lnTo>
                  <a:lnTo>
                    <a:pt x="8205698" y="6336519"/>
                  </a:lnTo>
                  <a:lnTo>
                    <a:pt x="8211790" y="6337935"/>
                  </a:lnTo>
                  <a:lnTo>
                    <a:pt x="8216217" y="6338642"/>
                  </a:lnTo>
                  <a:lnTo>
                    <a:pt x="8220589" y="6335780"/>
                  </a:lnTo>
                  <a:lnTo>
                    <a:pt x="8221628" y="6331496"/>
                  </a:lnTo>
                  <a:lnTo>
                    <a:pt x="8222334" y="6327070"/>
                  </a:lnTo>
                  <a:lnTo>
                    <a:pt x="8219471" y="6322696"/>
                  </a:lnTo>
                  <a:close/>
                </a:path>
                <a:path w="17462500" h="9773920">
                  <a:moveTo>
                    <a:pt x="3864720" y="4458013"/>
                  </a:moveTo>
                  <a:lnTo>
                    <a:pt x="3859442" y="4459306"/>
                  </a:lnTo>
                  <a:lnTo>
                    <a:pt x="3857260" y="4463497"/>
                  </a:lnTo>
                  <a:lnTo>
                    <a:pt x="3854887" y="4467213"/>
                  </a:lnTo>
                  <a:lnTo>
                    <a:pt x="3856180" y="4472491"/>
                  </a:lnTo>
                  <a:lnTo>
                    <a:pt x="3860371" y="4474673"/>
                  </a:lnTo>
                  <a:lnTo>
                    <a:pt x="3865753" y="4477756"/>
                  </a:lnTo>
                  <a:lnTo>
                    <a:pt x="3866419" y="4478040"/>
                  </a:lnTo>
                  <a:lnTo>
                    <a:pt x="3866277" y="4478374"/>
                  </a:lnTo>
                  <a:lnTo>
                    <a:pt x="3870277" y="4480081"/>
                  </a:lnTo>
                  <a:lnTo>
                    <a:pt x="3874890" y="4478502"/>
                  </a:lnTo>
                  <a:lnTo>
                    <a:pt x="3876929" y="4474645"/>
                  </a:lnTo>
                  <a:lnTo>
                    <a:pt x="3879302" y="4470929"/>
                  </a:lnTo>
                  <a:lnTo>
                    <a:pt x="3878008" y="4465650"/>
                  </a:lnTo>
                  <a:lnTo>
                    <a:pt x="3873817" y="4463469"/>
                  </a:lnTo>
                  <a:lnTo>
                    <a:pt x="3868436" y="4460385"/>
                  </a:lnTo>
                  <a:lnTo>
                    <a:pt x="3864720" y="4458013"/>
                  </a:lnTo>
                  <a:close/>
                </a:path>
                <a:path w="17462500" h="9773920">
                  <a:moveTo>
                    <a:pt x="3786899" y="4414180"/>
                  </a:moveTo>
                  <a:lnTo>
                    <a:pt x="3781620" y="4415473"/>
                  </a:lnTo>
                  <a:lnTo>
                    <a:pt x="3779438" y="4419664"/>
                  </a:lnTo>
                  <a:lnTo>
                    <a:pt x="3777066" y="4423379"/>
                  </a:lnTo>
                  <a:lnTo>
                    <a:pt x="3778359" y="4428658"/>
                  </a:lnTo>
                  <a:lnTo>
                    <a:pt x="3782550" y="4430840"/>
                  </a:lnTo>
                  <a:lnTo>
                    <a:pt x="3787931" y="4433924"/>
                  </a:lnTo>
                  <a:lnTo>
                    <a:pt x="3792598" y="4435914"/>
                  </a:lnTo>
                  <a:lnTo>
                    <a:pt x="3797068" y="4434670"/>
                  </a:lnTo>
                  <a:lnTo>
                    <a:pt x="3799108" y="4430812"/>
                  </a:lnTo>
                  <a:lnTo>
                    <a:pt x="3801480" y="4427097"/>
                  </a:lnTo>
                  <a:lnTo>
                    <a:pt x="3800187" y="4421818"/>
                  </a:lnTo>
                  <a:lnTo>
                    <a:pt x="3795996" y="4419636"/>
                  </a:lnTo>
                  <a:lnTo>
                    <a:pt x="3790615" y="4416552"/>
                  </a:lnTo>
                  <a:lnTo>
                    <a:pt x="3786899" y="4414180"/>
                  </a:lnTo>
                  <a:close/>
                </a:path>
                <a:path w="17462500" h="9773920">
                  <a:moveTo>
                    <a:pt x="8307289" y="6341247"/>
                  </a:moveTo>
                  <a:lnTo>
                    <a:pt x="8302863" y="6340540"/>
                  </a:lnTo>
                  <a:lnTo>
                    <a:pt x="8296771" y="6339124"/>
                  </a:lnTo>
                  <a:lnTo>
                    <a:pt x="8292154" y="6337942"/>
                  </a:lnTo>
                  <a:lnTo>
                    <a:pt x="8287639" y="6341138"/>
                  </a:lnTo>
                  <a:lnTo>
                    <a:pt x="8286933" y="6345564"/>
                  </a:lnTo>
                  <a:lnTo>
                    <a:pt x="8286035" y="6349515"/>
                  </a:lnTo>
                  <a:lnTo>
                    <a:pt x="8288040" y="6353127"/>
                  </a:lnTo>
                  <a:lnTo>
                    <a:pt x="8293374" y="6355402"/>
                  </a:lnTo>
                  <a:lnTo>
                    <a:pt x="8299466" y="6356820"/>
                  </a:lnTo>
                  <a:lnTo>
                    <a:pt x="8304083" y="6358001"/>
                  </a:lnTo>
                  <a:lnTo>
                    <a:pt x="8308598" y="6354806"/>
                  </a:lnTo>
                  <a:lnTo>
                    <a:pt x="8309304" y="6350380"/>
                  </a:lnTo>
                  <a:lnTo>
                    <a:pt x="8310485" y="6345762"/>
                  </a:lnTo>
                  <a:lnTo>
                    <a:pt x="8307289" y="6341247"/>
                  </a:lnTo>
                  <a:close/>
                </a:path>
                <a:path w="17462500" h="9773920">
                  <a:moveTo>
                    <a:pt x="3708411" y="4370062"/>
                  </a:moveTo>
                  <a:lnTo>
                    <a:pt x="3703323" y="4371831"/>
                  </a:lnTo>
                  <a:lnTo>
                    <a:pt x="3698577" y="4379262"/>
                  </a:lnTo>
                  <a:lnTo>
                    <a:pt x="3699872" y="4384541"/>
                  </a:lnTo>
                  <a:lnTo>
                    <a:pt x="3704063" y="4386723"/>
                  </a:lnTo>
                  <a:lnTo>
                    <a:pt x="3709444" y="4389807"/>
                  </a:lnTo>
                  <a:lnTo>
                    <a:pt x="3714110" y="4391797"/>
                  </a:lnTo>
                  <a:lnTo>
                    <a:pt x="3718580" y="4390552"/>
                  </a:lnTo>
                  <a:lnTo>
                    <a:pt x="3720620" y="4386695"/>
                  </a:lnTo>
                  <a:lnTo>
                    <a:pt x="3722993" y="4382980"/>
                  </a:lnTo>
                  <a:lnTo>
                    <a:pt x="3721700" y="4377701"/>
                  </a:lnTo>
                  <a:lnTo>
                    <a:pt x="3717509" y="4375519"/>
                  </a:lnTo>
                  <a:lnTo>
                    <a:pt x="3712126" y="4372435"/>
                  </a:lnTo>
                  <a:lnTo>
                    <a:pt x="3708411" y="4370062"/>
                  </a:lnTo>
                  <a:close/>
                </a:path>
                <a:path w="17462500" h="9773920">
                  <a:moveTo>
                    <a:pt x="8395011" y="6358180"/>
                  </a:moveTo>
                  <a:lnTo>
                    <a:pt x="8390584" y="6357474"/>
                  </a:lnTo>
                  <a:lnTo>
                    <a:pt x="8384350" y="6356391"/>
                  </a:lnTo>
                  <a:lnTo>
                    <a:pt x="8379733" y="6355209"/>
                  </a:lnTo>
                  <a:lnTo>
                    <a:pt x="8375216" y="6358404"/>
                  </a:lnTo>
                  <a:lnTo>
                    <a:pt x="8374569" y="6362461"/>
                  </a:lnTo>
                  <a:lnTo>
                    <a:pt x="8374510" y="6362830"/>
                  </a:lnTo>
                  <a:lnTo>
                    <a:pt x="8373613" y="6366781"/>
                  </a:lnTo>
                  <a:lnTo>
                    <a:pt x="8375618" y="6370394"/>
                  </a:lnTo>
                  <a:lnTo>
                    <a:pt x="8380951" y="6372669"/>
                  </a:lnTo>
                  <a:lnTo>
                    <a:pt x="8387185" y="6373752"/>
                  </a:lnTo>
                  <a:lnTo>
                    <a:pt x="8391802" y="6374934"/>
                  </a:lnTo>
                  <a:lnTo>
                    <a:pt x="8396317" y="6371738"/>
                  </a:lnTo>
                  <a:lnTo>
                    <a:pt x="8396964" y="6367681"/>
                  </a:lnTo>
                  <a:lnTo>
                    <a:pt x="8397023" y="6367312"/>
                  </a:lnTo>
                  <a:lnTo>
                    <a:pt x="8398114" y="6363050"/>
                  </a:lnTo>
                  <a:lnTo>
                    <a:pt x="8398205" y="6362695"/>
                  </a:lnTo>
                  <a:lnTo>
                    <a:pt x="8395011" y="6358180"/>
                  </a:lnTo>
                  <a:close/>
                </a:path>
                <a:path w="17462500" h="9773920">
                  <a:moveTo>
                    <a:pt x="3630732" y="4325896"/>
                  </a:moveTo>
                  <a:lnTo>
                    <a:pt x="3625452" y="4327190"/>
                  </a:lnTo>
                  <a:lnTo>
                    <a:pt x="3623271" y="4331380"/>
                  </a:lnTo>
                  <a:lnTo>
                    <a:pt x="3620898" y="4335096"/>
                  </a:lnTo>
                  <a:lnTo>
                    <a:pt x="3622192" y="4340375"/>
                  </a:lnTo>
                  <a:lnTo>
                    <a:pt x="3626383" y="4342557"/>
                  </a:lnTo>
                  <a:lnTo>
                    <a:pt x="3631765" y="4345641"/>
                  </a:lnTo>
                  <a:lnTo>
                    <a:pt x="3636431" y="4347631"/>
                  </a:lnTo>
                  <a:lnTo>
                    <a:pt x="3640902" y="4346386"/>
                  </a:lnTo>
                  <a:lnTo>
                    <a:pt x="3642941" y="4342529"/>
                  </a:lnTo>
                  <a:lnTo>
                    <a:pt x="3645314" y="4338814"/>
                  </a:lnTo>
                  <a:lnTo>
                    <a:pt x="3644020" y="4333534"/>
                  </a:lnTo>
                  <a:lnTo>
                    <a:pt x="3639829" y="4331353"/>
                  </a:lnTo>
                  <a:lnTo>
                    <a:pt x="3634447" y="4328269"/>
                  </a:lnTo>
                  <a:lnTo>
                    <a:pt x="3630732" y="4325896"/>
                  </a:lnTo>
                  <a:close/>
                </a:path>
                <a:path w="17462500" h="9773920">
                  <a:moveTo>
                    <a:pt x="3553338" y="4281064"/>
                  </a:moveTo>
                  <a:lnTo>
                    <a:pt x="3548392" y="4282499"/>
                  </a:lnTo>
                  <a:lnTo>
                    <a:pt x="3543362" y="4290597"/>
                  </a:lnTo>
                  <a:lnTo>
                    <a:pt x="3544797" y="4295543"/>
                  </a:lnTo>
                  <a:lnTo>
                    <a:pt x="3548846" y="4298058"/>
                  </a:lnTo>
                  <a:lnTo>
                    <a:pt x="3554228" y="4301142"/>
                  </a:lnTo>
                  <a:lnTo>
                    <a:pt x="3559227" y="4303274"/>
                  </a:lnTo>
                  <a:lnTo>
                    <a:pt x="3563698" y="4302029"/>
                  </a:lnTo>
                  <a:lnTo>
                    <a:pt x="3565738" y="4298172"/>
                  </a:lnTo>
                  <a:lnTo>
                    <a:pt x="3568253" y="4294123"/>
                  </a:lnTo>
                  <a:lnTo>
                    <a:pt x="3566816" y="4289177"/>
                  </a:lnTo>
                  <a:lnTo>
                    <a:pt x="3562768" y="4286662"/>
                  </a:lnTo>
                  <a:lnTo>
                    <a:pt x="3557386" y="4283579"/>
                  </a:lnTo>
                  <a:lnTo>
                    <a:pt x="3553338" y="4281064"/>
                  </a:lnTo>
                  <a:close/>
                </a:path>
                <a:path w="17462500" h="9773920">
                  <a:moveTo>
                    <a:pt x="8482823" y="6373971"/>
                  </a:moveTo>
                  <a:lnTo>
                    <a:pt x="8478396" y="6373264"/>
                  </a:lnTo>
                  <a:lnTo>
                    <a:pt x="8472162" y="6372181"/>
                  </a:lnTo>
                  <a:lnTo>
                    <a:pt x="8467736" y="6371474"/>
                  </a:lnTo>
                  <a:lnTo>
                    <a:pt x="8463222" y="6374670"/>
                  </a:lnTo>
                  <a:lnTo>
                    <a:pt x="8462515" y="6379096"/>
                  </a:lnTo>
                  <a:lnTo>
                    <a:pt x="8461700" y="6382688"/>
                  </a:lnTo>
                  <a:lnTo>
                    <a:pt x="8461618" y="6383047"/>
                  </a:lnTo>
                  <a:lnTo>
                    <a:pt x="8463955" y="6386802"/>
                  </a:lnTo>
                  <a:lnTo>
                    <a:pt x="8467288" y="6388224"/>
                  </a:lnTo>
                  <a:lnTo>
                    <a:pt x="8467764" y="6388032"/>
                  </a:lnTo>
                  <a:lnTo>
                    <a:pt x="8469430" y="6388743"/>
                  </a:lnTo>
                  <a:lnTo>
                    <a:pt x="8475666" y="6389828"/>
                  </a:lnTo>
                  <a:lnTo>
                    <a:pt x="8480092" y="6390534"/>
                  </a:lnTo>
                  <a:lnTo>
                    <a:pt x="8484606" y="6387338"/>
                  </a:lnTo>
                  <a:lnTo>
                    <a:pt x="8486019" y="6378486"/>
                  </a:lnTo>
                  <a:lnTo>
                    <a:pt x="8482823" y="6373971"/>
                  </a:lnTo>
                  <a:close/>
                </a:path>
                <a:path w="17462500" h="9773920">
                  <a:moveTo>
                    <a:pt x="3475943" y="4236231"/>
                  </a:moveTo>
                  <a:lnTo>
                    <a:pt x="3471139" y="4237334"/>
                  </a:lnTo>
                  <a:lnTo>
                    <a:pt x="3468624" y="4241382"/>
                  </a:lnTo>
                  <a:lnTo>
                    <a:pt x="3466443" y="4245573"/>
                  </a:lnTo>
                  <a:lnTo>
                    <a:pt x="3467545" y="4250377"/>
                  </a:lnTo>
                  <a:lnTo>
                    <a:pt x="3471594" y="4252892"/>
                  </a:lnTo>
                  <a:lnTo>
                    <a:pt x="3476976" y="4255975"/>
                  </a:lnTo>
                  <a:lnTo>
                    <a:pt x="3481975" y="4258108"/>
                  </a:lnTo>
                  <a:lnTo>
                    <a:pt x="3486445" y="4256863"/>
                  </a:lnTo>
                  <a:lnTo>
                    <a:pt x="3488485" y="4253006"/>
                  </a:lnTo>
                  <a:lnTo>
                    <a:pt x="3490667" y="4248815"/>
                  </a:lnTo>
                  <a:lnTo>
                    <a:pt x="3489564" y="4244011"/>
                  </a:lnTo>
                  <a:lnTo>
                    <a:pt x="3485515" y="4241497"/>
                  </a:lnTo>
                  <a:lnTo>
                    <a:pt x="3480134" y="4238413"/>
                  </a:lnTo>
                  <a:lnTo>
                    <a:pt x="3475943" y="4236231"/>
                  </a:lnTo>
                  <a:close/>
                </a:path>
                <a:path w="17462500" h="9773920">
                  <a:moveTo>
                    <a:pt x="3398690" y="4191065"/>
                  </a:moveTo>
                  <a:lnTo>
                    <a:pt x="3393886" y="4192167"/>
                  </a:lnTo>
                  <a:lnTo>
                    <a:pt x="3391371" y="4196216"/>
                  </a:lnTo>
                  <a:lnTo>
                    <a:pt x="3389190" y="4200407"/>
                  </a:lnTo>
                  <a:lnTo>
                    <a:pt x="3390293" y="4205211"/>
                  </a:lnTo>
                  <a:lnTo>
                    <a:pt x="3394341" y="4207726"/>
                  </a:lnTo>
                  <a:lnTo>
                    <a:pt x="3399723" y="4210810"/>
                  </a:lnTo>
                  <a:lnTo>
                    <a:pt x="3404723" y="4212942"/>
                  </a:lnTo>
                  <a:lnTo>
                    <a:pt x="3408860" y="4211555"/>
                  </a:lnTo>
                  <a:lnTo>
                    <a:pt x="3411232" y="4207840"/>
                  </a:lnTo>
                  <a:lnTo>
                    <a:pt x="3413414" y="4203649"/>
                  </a:lnTo>
                  <a:lnTo>
                    <a:pt x="3412312" y="4198845"/>
                  </a:lnTo>
                  <a:lnTo>
                    <a:pt x="3408263" y="4196330"/>
                  </a:lnTo>
                  <a:lnTo>
                    <a:pt x="3402881" y="4193247"/>
                  </a:lnTo>
                  <a:lnTo>
                    <a:pt x="3398690" y="4191065"/>
                  </a:lnTo>
                  <a:close/>
                </a:path>
                <a:path w="17462500" h="9773920">
                  <a:moveTo>
                    <a:pt x="8570921" y="6389095"/>
                  </a:moveTo>
                  <a:lnTo>
                    <a:pt x="8566495" y="6388389"/>
                  </a:lnTo>
                  <a:lnTo>
                    <a:pt x="8560260" y="6387305"/>
                  </a:lnTo>
                  <a:lnTo>
                    <a:pt x="8555834" y="6386599"/>
                  </a:lnTo>
                  <a:lnTo>
                    <a:pt x="8551318" y="6389794"/>
                  </a:lnTo>
                  <a:lnTo>
                    <a:pt x="8550612" y="6394220"/>
                  </a:lnTo>
                  <a:lnTo>
                    <a:pt x="8549796" y="6397811"/>
                  </a:lnTo>
                  <a:lnTo>
                    <a:pt x="8549714" y="6398171"/>
                  </a:lnTo>
                  <a:lnTo>
                    <a:pt x="8552053" y="6401926"/>
                  </a:lnTo>
                  <a:lnTo>
                    <a:pt x="8555387" y="6403348"/>
                  </a:lnTo>
                  <a:lnTo>
                    <a:pt x="8555862" y="6403157"/>
                  </a:lnTo>
                  <a:lnTo>
                    <a:pt x="8557528" y="6403868"/>
                  </a:lnTo>
                  <a:lnTo>
                    <a:pt x="8563763" y="6404951"/>
                  </a:lnTo>
                  <a:lnTo>
                    <a:pt x="8568189" y="6405657"/>
                  </a:lnTo>
                  <a:lnTo>
                    <a:pt x="8572705" y="6402463"/>
                  </a:lnTo>
                  <a:lnTo>
                    <a:pt x="8573411" y="6398036"/>
                  </a:lnTo>
                  <a:lnTo>
                    <a:pt x="8574260" y="6393277"/>
                  </a:lnTo>
                  <a:lnTo>
                    <a:pt x="8570921" y="6389095"/>
                  </a:lnTo>
                  <a:close/>
                </a:path>
                <a:path w="17462500" h="9773920">
                  <a:moveTo>
                    <a:pt x="3322056" y="4145375"/>
                  </a:moveTo>
                  <a:lnTo>
                    <a:pt x="3317252" y="4146477"/>
                  </a:lnTo>
                  <a:lnTo>
                    <a:pt x="3314737" y="4150526"/>
                  </a:lnTo>
                  <a:lnTo>
                    <a:pt x="3312555" y="4154717"/>
                  </a:lnTo>
                  <a:lnTo>
                    <a:pt x="3313658" y="4159521"/>
                  </a:lnTo>
                  <a:lnTo>
                    <a:pt x="3317706" y="4162036"/>
                  </a:lnTo>
                  <a:lnTo>
                    <a:pt x="3323088" y="4165119"/>
                  </a:lnTo>
                  <a:lnTo>
                    <a:pt x="3328088" y="4167251"/>
                  </a:lnTo>
                  <a:lnTo>
                    <a:pt x="3332225" y="4165864"/>
                  </a:lnTo>
                  <a:lnTo>
                    <a:pt x="3334598" y="4162150"/>
                  </a:lnTo>
                  <a:lnTo>
                    <a:pt x="3336779" y="4157958"/>
                  </a:lnTo>
                  <a:lnTo>
                    <a:pt x="3335677" y="4153155"/>
                  </a:lnTo>
                  <a:lnTo>
                    <a:pt x="3331628" y="4150640"/>
                  </a:lnTo>
                  <a:lnTo>
                    <a:pt x="3326246" y="4147556"/>
                  </a:lnTo>
                  <a:lnTo>
                    <a:pt x="3322056" y="4145375"/>
                  </a:lnTo>
                  <a:close/>
                </a:path>
                <a:path w="17462500" h="9773920">
                  <a:moveTo>
                    <a:pt x="3245563" y="4099351"/>
                  </a:moveTo>
                  <a:lnTo>
                    <a:pt x="3240759" y="4100453"/>
                  </a:lnTo>
                  <a:lnTo>
                    <a:pt x="3235729" y="4108551"/>
                  </a:lnTo>
                  <a:lnTo>
                    <a:pt x="3236832" y="4113355"/>
                  </a:lnTo>
                  <a:lnTo>
                    <a:pt x="3240881" y="4115869"/>
                  </a:lnTo>
                  <a:lnTo>
                    <a:pt x="3246262" y="4118953"/>
                  </a:lnTo>
                  <a:lnTo>
                    <a:pt x="3247262" y="4119379"/>
                  </a:lnTo>
                  <a:lnTo>
                    <a:pt x="3247120" y="4119713"/>
                  </a:lnTo>
                  <a:lnTo>
                    <a:pt x="3251120" y="4121419"/>
                  </a:lnTo>
                  <a:lnTo>
                    <a:pt x="3255399" y="4119699"/>
                  </a:lnTo>
                  <a:lnTo>
                    <a:pt x="3257630" y="4116316"/>
                  </a:lnTo>
                  <a:lnTo>
                    <a:pt x="3260145" y="4112268"/>
                  </a:lnTo>
                  <a:lnTo>
                    <a:pt x="3259042" y="4107465"/>
                  </a:lnTo>
                  <a:lnTo>
                    <a:pt x="3254993" y="4104950"/>
                  </a:lnTo>
                  <a:lnTo>
                    <a:pt x="3249612" y="4101866"/>
                  </a:lnTo>
                  <a:lnTo>
                    <a:pt x="3245563" y="4099351"/>
                  </a:lnTo>
                  <a:close/>
                </a:path>
                <a:path w="17462500" h="9773920">
                  <a:moveTo>
                    <a:pt x="8658636" y="6403268"/>
                  </a:moveTo>
                  <a:lnTo>
                    <a:pt x="8654210" y="6402562"/>
                  </a:lnTo>
                  <a:lnTo>
                    <a:pt x="8647975" y="6401478"/>
                  </a:lnTo>
                  <a:lnTo>
                    <a:pt x="8643550" y="6400772"/>
                  </a:lnTo>
                  <a:lnTo>
                    <a:pt x="8639368" y="6404110"/>
                  </a:lnTo>
                  <a:lnTo>
                    <a:pt x="8638661" y="6408535"/>
                  </a:lnTo>
                  <a:lnTo>
                    <a:pt x="8637981" y="6411791"/>
                  </a:lnTo>
                  <a:lnTo>
                    <a:pt x="8637905" y="6412153"/>
                  </a:lnTo>
                  <a:lnTo>
                    <a:pt x="8640245" y="6415908"/>
                  </a:lnTo>
                  <a:lnTo>
                    <a:pt x="8643578" y="6417330"/>
                  </a:lnTo>
                  <a:lnTo>
                    <a:pt x="8643720" y="6416997"/>
                  </a:lnTo>
                  <a:lnTo>
                    <a:pt x="8645720" y="6417850"/>
                  </a:lnTo>
                  <a:lnTo>
                    <a:pt x="8651954" y="6418934"/>
                  </a:lnTo>
                  <a:lnTo>
                    <a:pt x="8656379" y="6419640"/>
                  </a:lnTo>
                  <a:lnTo>
                    <a:pt x="8660560" y="6416301"/>
                  </a:lnTo>
                  <a:lnTo>
                    <a:pt x="8661973" y="6407449"/>
                  </a:lnTo>
                  <a:lnTo>
                    <a:pt x="8658636" y="6403268"/>
                  </a:lnTo>
                  <a:close/>
                </a:path>
                <a:path w="17462500" h="9773920">
                  <a:moveTo>
                    <a:pt x="3169688" y="4052803"/>
                  </a:moveTo>
                  <a:lnTo>
                    <a:pt x="3164551" y="4053763"/>
                  </a:lnTo>
                  <a:lnTo>
                    <a:pt x="3162036" y="4057812"/>
                  </a:lnTo>
                  <a:lnTo>
                    <a:pt x="3160058" y="4060908"/>
                  </a:lnTo>
                  <a:lnTo>
                    <a:pt x="3159663" y="4061527"/>
                  </a:lnTo>
                  <a:lnTo>
                    <a:pt x="3160624" y="4066664"/>
                  </a:lnTo>
                  <a:lnTo>
                    <a:pt x="3164672" y="4069179"/>
                  </a:lnTo>
                  <a:lnTo>
                    <a:pt x="3169912" y="4072596"/>
                  </a:lnTo>
                  <a:lnTo>
                    <a:pt x="3170912" y="4073022"/>
                  </a:lnTo>
                  <a:lnTo>
                    <a:pt x="3170769" y="4073356"/>
                  </a:lnTo>
                  <a:lnTo>
                    <a:pt x="3174769" y="4075062"/>
                  </a:lnTo>
                  <a:lnTo>
                    <a:pt x="3179048" y="4073342"/>
                  </a:lnTo>
                  <a:lnTo>
                    <a:pt x="3181279" y="4069960"/>
                  </a:lnTo>
                  <a:lnTo>
                    <a:pt x="3183794" y="4065912"/>
                  </a:lnTo>
                  <a:lnTo>
                    <a:pt x="3182691" y="4061107"/>
                  </a:lnTo>
                  <a:lnTo>
                    <a:pt x="3178643" y="4058593"/>
                  </a:lnTo>
                  <a:lnTo>
                    <a:pt x="3169688" y="4052803"/>
                  </a:lnTo>
                  <a:close/>
                </a:path>
                <a:path w="17462500" h="9773920">
                  <a:moveTo>
                    <a:pt x="3093288" y="4005637"/>
                  </a:moveTo>
                  <a:lnTo>
                    <a:pt x="3088151" y="4006598"/>
                  </a:lnTo>
                  <a:lnTo>
                    <a:pt x="3086024" y="4010023"/>
                  </a:lnTo>
                  <a:lnTo>
                    <a:pt x="3083659" y="4013742"/>
                  </a:lnTo>
                  <a:lnTo>
                    <a:pt x="3083264" y="4014362"/>
                  </a:lnTo>
                  <a:lnTo>
                    <a:pt x="3084224" y="4019498"/>
                  </a:lnTo>
                  <a:lnTo>
                    <a:pt x="3088272" y="4022013"/>
                  </a:lnTo>
                  <a:lnTo>
                    <a:pt x="3093512" y="4025430"/>
                  </a:lnTo>
                  <a:lnTo>
                    <a:pt x="3098178" y="4027421"/>
                  </a:lnTo>
                  <a:lnTo>
                    <a:pt x="3102649" y="4026176"/>
                  </a:lnTo>
                  <a:lnTo>
                    <a:pt x="3104880" y="4022794"/>
                  </a:lnTo>
                  <a:lnTo>
                    <a:pt x="3106857" y="4019698"/>
                  </a:lnTo>
                  <a:lnTo>
                    <a:pt x="3107253" y="4019079"/>
                  </a:lnTo>
                  <a:lnTo>
                    <a:pt x="3106292" y="4013942"/>
                  </a:lnTo>
                  <a:lnTo>
                    <a:pt x="3102243" y="4011427"/>
                  </a:lnTo>
                  <a:lnTo>
                    <a:pt x="3093288" y="4005637"/>
                  </a:lnTo>
                  <a:close/>
                </a:path>
                <a:path w="17462500" h="9773920">
                  <a:moveTo>
                    <a:pt x="8747063" y="6415775"/>
                  </a:moveTo>
                  <a:lnTo>
                    <a:pt x="8742636" y="6415069"/>
                  </a:lnTo>
                  <a:lnTo>
                    <a:pt x="8736260" y="6414319"/>
                  </a:lnTo>
                  <a:lnTo>
                    <a:pt x="8731833" y="6413612"/>
                  </a:lnTo>
                  <a:lnTo>
                    <a:pt x="8727651" y="6416950"/>
                  </a:lnTo>
                  <a:lnTo>
                    <a:pt x="8726945" y="6421376"/>
                  </a:lnTo>
                  <a:lnTo>
                    <a:pt x="8726524" y="6425136"/>
                  </a:lnTo>
                  <a:lnTo>
                    <a:pt x="8728529" y="6428749"/>
                  </a:lnTo>
                  <a:lnTo>
                    <a:pt x="8731861" y="6430170"/>
                  </a:lnTo>
                  <a:lnTo>
                    <a:pt x="8732004" y="6429837"/>
                  </a:lnTo>
                  <a:lnTo>
                    <a:pt x="8734004" y="6430690"/>
                  </a:lnTo>
                  <a:lnTo>
                    <a:pt x="8740380" y="6431440"/>
                  </a:lnTo>
                  <a:lnTo>
                    <a:pt x="8744807" y="6432147"/>
                  </a:lnTo>
                  <a:lnTo>
                    <a:pt x="8748987" y="6428809"/>
                  </a:lnTo>
                  <a:lnTo>
                    <a:pt x="8750341" y="6420325"/>
                  </a:lnTo>
                  <a:lnTo>
                    <a:pt x="8750399" y="6419956"/>
                  </a:lnTo>
                  <a:lnTo>
                    <a:pt x="8747063" y="6415775"/>
                  </a:lnTo>
                  <a:close/>
                </a:path>
                <a:path w="17462500" h="9773920">
                  <a:moveTo>
                    <a:pt x="3017364" y="3958280"/>
                  </a:moveTo>
                  <a:lnTo>
                    <a:pt x="3012227" y="3959240"/>
                  </a:lnTo>
                  <a:lnTo>
                    <a:pt x="3010099" y="3962666"/>
                  </a:lnTo>
                  <a:lnTo>
                    <a:pt x="3007735" y="3966385"/>
                  </a:lnTo>
                  <a:lnTo>
                    <a:pt x="3007340" y="3967004"/>
                  </a:lnTo>
                  <a:lnTo>
                    <a:pt x="3008300" y="3972142"/>
                  </a:lnTo>
                  <a:lnTo>
                    <a:pt x="3012349" y="3974656"/>
                  </a:lnTo>
                  <a:lnTo>
                    <a:pt x="3017588" y="3978073"/>
                  </a:lnTo>
                  <a:lnTo>
                    <a:pt x="3022255" y="3980064"/>
                  </a:lnTo>
                  <a:lnTo>
                    <a:pt x="3026725" y="3978820"/>
                  </a:lnTo>
                  <a:lnTo>
                    <a:pt x="3028955" y="3975437"/>
                  </a:lnTo>
                  <a:lnTo>
                    <a:pt x="3030933" y="3972341"/>
                  </a:lnTo>
                  <a:lnTo>
                    <a:pt x="3031328" y="3971722"/>
                  </a:lnTo>
                  <a:lnTo>
                    <a:pt x="3030368" y="3966585"/>
                  </a:lnTo>
                  <a:lnTo>
                    <a:pt x="3026319" y="3964069"/>
                  </a:lnTo>
                  <a:lnTo>
                    <a:pt x="3017364" y="3958280"/>
                  </a:lnTo>
                  <a:close/>
                </a:path>
                <a:path w="17462500" h="9773920">
                  <a:moveTo>
                    <a:pt x="8836058" y="6426948"/>
                  </a:moveTo>
                  <a:lnTo>
                    <a:pt x="8831490" y="6426576"/>
                  </a:lnTo>
                  <a:lnTo>
                    <a:pt x="8825111" y="6425824"/>
                  </a:lnTo>
                  <a:lnTo>
                    <a:pt x="8820685" y="6425118"/>
                  </a:lnTo>
                  <a:lnTo>
                    <a:pt x="8816504" y="6428457"/>
                  </a:lnTo>
                  <a:lnTo>
                    <a:pt x="8815798" y="6432883"/>
                  </a:lnTo>
                  <a:lnTo>
                    <a:pt x="8815376" y="6436642"/>
                  </a:lnTo>
                  <a:lnTo>
                    <a:pt x="8817381" y="6440255"/>
                  </a:lnTo>
                  <a:lnTo>
                    <a:pt x="8820715" y="6441677"/>
                  </a:lnTo>
                  <a:lnTo>
                    <a:pt x="8820857" y="6441344"/>
                  </a:lnTo>
                  <a:lnTo>
                    <a:pt x="8822856" y="6442197"/>
                  </a:lnTo>
                  <a:lnTo>
                    <a:pt x="8829233" y="6442947"/>
                  </a:lnTo>
                  <a:lnTo>
                    <a:pt x="8833659" y="6443653"/>
                  </a:lnTo>
                  <a:lnTo>
                    <a:pt x="8838174" y="6440457"/>
                  </a:lnTo>
                  <a:lnTo>
                    <a:pt x="8838546" y="6435888"/>
                  </a:lnTo>
                  <a:lnTo>
                    <a:pt x="8839193" y="6431831"/>
                  </a:lnTo>
                  <a:lnTo>
                    <a:pt x="8839252" y="6431462"/>
                  </a:lnTo>
                  <a:lnTo>
                    <a:pt x="8836058" y="6426948"/>
                  </a:lnTo>
                  <a:close/>
                </a:path>
                <a:path w="17462500" h="9773920">
                  <a:moveTo>
                    <a:pt x="2941724" y="3910257"/>
                  </a:moveTo>
                  <a:lnTo>
                    <a:pt x="2936588" y="3911217"/>
                  </a:lnTo>
                  <a:lnTo>
                    <a:pt x="2934460" y="3914642"/>
                  </a:lnTo>
                  <a:lnTo>
                    <a:pt x="2932096" y="3918362"/>
                  </a:lnTo>
                  <a:lnTo>
                    <a:pt x="2931700" y="3918981"/>
                  </a:lnTo>
                  <a:lnTo>
                    <a:pt x="2932660" y="3924118"/>
                  </a:lnTo>
                  <a:lnTo>
                    <a:pt x="2936709" y="3926633"/>
                  </a:lnTo>
                  <a:lnTo>
                    <a:pt x="2941949" y="3930050"/>
                  </a:lnTo>
                  <a:lnTo>
                    <a:pt x="2946615" y="3932040"/>
                  </a:lnTo>
                  <a:lnTo>
                    <a:pt x="2951085" y="3930796"/>
                  </a:lnTo>
                  <a:lnTo>
                    <a:pt x="2953316" y="3927413"/>
                  </a:lnTo>
                  <a:lnTo>
                    <a:pt x="2955293" y="3924318"/>
                  </a:lnTo>
                  <a:lnTo>
                    <a:pt x="2955689" y="3923698"/>
                  </a:lnTo>
                  <a:lnTo>
                    <a:pt x="2954728" y="3918561"/>
                  </a:lnTo>
                  <a:lnTo>
                    <a:pt x="2950679" y="3916046"/>
                  </a:lnTo>
                  <a:lnTo>
                    <a:pt x="2941724" y="3910257"/>
                  </a:lnTo>
                  <a:close/>
                </a:path>
                <a:path w="17462500" h="9773920">
                  <a:moveTo>
                    <a:pt x="2866419" y="3862375"/>
                  </a:moveTo>
                  <a:lnTo>
                    <a:pt x="2861139" y="3863669"/>
                  </a:lnTo>
                  <a:lnTo>
                    <a:pt x="2856789" y="3870480"/>
                  </a:lnTo>
                  <a:lnTo>
                    <a:pt x="2856394" y="3871099"/>
                  </a:lnTo>
                  <a:lnTo>
                    <a:pt x="2857687" y="3876379"/>
                  </a:lnTo>
                  <a:lnTo>
                    <a:pt x="2866642" y="3882169"/>
                  </a:lnTo>
                  <a:lnTo>
                    <a:pt x="2871309" y="3884159"/>
                  </a:lnTo>
                  <a:lnTo>
                    <a:pt x="2875779" y="3882915"/>
                  </a:lnTo>
                  <a:lnTo>
                    <a:pt x="2878010" y="3879532"/>
                  </a:lnTo>
                  <a:lnTo>
                    <a:pt x="2880383" y="3875817"/>
                  </a:lnTo>
                  <a:lnTo>
                    <a:pt x="2879089" y="3870537"/>
                  </a:lnTo>
                  <a:lnTo>
                    <a:pt x="2866419" y="3862375"/>
                  </a:lnTo>
                  <a:close/>
                </a:path>
                <a:path w="17462500" h="9773920">
                  <a:moveTo>
                    <a:pt x="8924195" y="6437362"/>
                  </a:moveTo>
                  <a:lnTo>
                    <a:pt x="8919626" y="6436989"/>
                  </a:lnTo>
                  <a:lnTo>
                    <a:pt x="8913583" y="6436381"/>
                  </a:lnTo>
                  <a:lnTo>
                    <a:pt x="8909015" y="6436008"/>
                  </a:lnTo>
                  <a:lnTo>
                    <a:pt x="8904832" y="6439345"/>
                  </a:lnTo>
                  <a:lnTo>
                    <a:pt x="8904459" y="6443914"/>
                  </a:lnTo>
                  <a:lnTo>
                    <a:pt x="8904038" y="6447674"/>
                  </a:lnTo>
                  <a:lnTo>
                    <a:pt x="8906185" y="6450953"/>
                  </a:lnTo>
                  <a:lnTo>
                    <a:pt x="8909519" y="6452375"/>
                  </a:lnTo>
                  <a:lnTo>
                    <a:pt x="8909661" y="6452042"/>
                  </a:lnTo>
                  <a:lnTo>
                    <a:pt x="8911992" y="6453036"/>
                  </a:lnTo>
                  <a:lnTo>
                    <a:pt x="8918037" y="6453645"/>
                  </a:lnTo>
                  <a:lnTo>
                    <a:pt x="8922605" y="6454018"/>
                  </a:lnTo>
                  <a:lnTo>
                    <a:pt x="8926787" y="6450680"/>
                  </a:lnTo>
                  <a:lnTo>
                    <a:pt x="8927534" y="6441544"/>
                  </a:lnTo>
                  <a:lnTo>
                    <a:pt x="8924195" y="6437362"/>
                  </a:lnTo>
                  <a:close/>
                </a:path>
                <a:path w="17462500" h="9773920">
                  <a:moveTo>
                    <a:pt x="2791681" y="3813161"/>
                  </a:moveTo>
                  <a:lnTo>
                    <a:pt x="2786402" y="3814454"/>
                  </a:lnTo>
                  <a:lnTo>
                    <a:pt x="2784424" y="3817550"/>
                  </a:lnTo>
                  <a:lnTo>
                    <a:pt x="2781901" y="3821595"/>
                  </a:lnTo>
                  <a:lnTo>
                    <a:pt x="2781514" y="3822218"/>
                  </a:lnTo>
                  <a:lnTo>
                    <a:pt x="2782808" y="3827497"/>
                  </a:lnTo>
                  <a:lnTo>
                    <a:pt x="2791763" y="3833287"/>
                  </a:lnTo>
                  <a:lnTo>
                    <a:pt x="2796762" y="3835419"/>
                  </a:lnTo>
                  <a:lnTo>
                    <a:pt x="2801233" y="3834175"/>
                  </a:lnTo>
                  <a:lnTo>
                    <a:pt x="2803463" y="3830793"/>
                  </a:lnTo>
                  <a:lnTo>
                    <a:pt x="2805591" y="3827367"/>
                  </a:lnTo>
                  <a:lnTo>
                    <a:pt x="2805978" y="3826744"/>
                  </a:lnTo>
                  <a:lnTo>
                    <a:pt x="2804685" y="3821466"/>
                  </a:lnTo>
                  <a:lnTo>
                    <a:pt x="2795730" y="3815676"/>
                  </a:lnTo>
                  <a:lnTo>
                    <a:pt x="2791681" y="3813161"/>
                  </a:lnTo>
                  <a:close/>
                </a:path>
                <a:path w="17462500" h="9773920">
                  <a:moveTo>
                    <a:pt x="2717277" y="3764089"/>
                  </a:moveTo>
                  <a:lnTo>
                    <a:pt x="2711997" y="3765382"/>
                  </a:lnTo>
                  <a:lnTo>
                    <a:pt x="2709823" y="3768787"/>
                  </a:lnTo>
                  <a:lnTo>
                    <a:pt x="2709625" y="3769098"/>
                  </a:lnTo>
                  <a:lnTo>
                    <a:pt x="2706996" y="3772703"/>
                  </a:lnTo>
                  <a:lnTo>
                    <a:pt x="2706776" y="3773004"/>
                  </a:lnTo>
                  <a:lnTo>
                    <a:pt x="2708070" y="3778283"/>
                  </a:lnTo>
                  <a:lnTo>
                    <a:pt x="2717025" y="3784072"/>
                  </a:lnTo>
                  <a:lnTo>
                    <a:pt x="2718359" y="3784641"/>
                  </a:lnTo>
                  <a:lnTo>
                    <a:pt x="2718216" y="3784975"/>
                  </a:lnTo>
                  <a:lnTo>
                    <a:pt x="2721882" y="3786539"/>
                  </a:lnTo>
                  <a:lnTo>
                    <a:pt x="2726353" y="3785294"/>
                  </a:lnTo>
                  <a:lnTo>
                    <a:pt x="2728381" y="3782219"/>
                  </a:lnTo>
                  <a:lnTo>
                    <a:pt x="2728583" y="3781912"/>
                  </a:lnTo>
                  <a:lnTo>
                    <a:pt x="2731212" y="3778306"/>
                  </a:lnTo>
                  <a:lnTo>
                    <a:pt x="2731432" y="3778005"/>
                  </a:lnTo>
                  <a:lnTo>
                    <a:pt x="2730138" y="3772726"/>
                  </a:lnTo>
                  <a:lnTo>
                    <a:pt x="2721183" y="3766936"/>
                  </a:lnTo>
                  <a:lnTo>
                    <a:pt x="2717277" y="3764089"/>
                  </a:lnTo>
                  <a:close/>
                </a:path>
                <a:path w="17462500" h="9773920">
                  <a:moveTo>
                    <a:pt x="9012901" y="6446443"/>
                  </a:moveTo>
                  <a:lnTo>
                    <a:pt x="9008333" y="6446070"/>
                  </a:lnTo>
                  <a:lnTo>
                    <a:pt x="9002289" y="6445461"/>
                  </a:lnTo>
                  <a:lnTo>
                    <a:pt x="8997719" y="6445088"/>
                  </a:lnTo>
                  <a:lnTo>
                    <a:pt x="8993540" y="6448427"/>
                  </a:lnTo>
                  <a:lnTo>
                    <a:pt x="8993166" y="6452994"/>
                  </a:lnTo>
                  <a:lnTo>
                    <a:pt x="8992744" y="6456754"/>
                  </a:lnTo>
                  <a:lnTo>
                    <a:pt x="9011311" y="6463098"/>
                  </a:lnTo>
                  <a:lnTo>
                    <a:pt x="9015493" y="6459760"/>
                  </a:lnTo>
                  <a:lnTo>
                    <a:pt x="9016238" y="6450623"/>
                  </a:lnTo>
                  <a:lnTo>
                    <a:pt x="9012901" y="6446443"/>
                  </a:lnTo>
                  <a:close/>
                </a:path>
                <a:path w="17462500" h="9773920">
                  <a:moveTo>
                    <a:pt x="2642681" y="3714540"/>
                  </a:moveTo>
                  <a:lnTo>
                    <a:pt x="2637402" y="3715834"/>
                  </a:lnTo>
                  <a:lnTo>
                    <a:pt x="2635227" y="3719240"/>
                  </a:lnTo>
                  <a:lnTo>
                    <a:pt x="2635029" y="3719549"/>
                  </a:lnTo>
                  <a:lnTo>
                    <a:pt x="2632400" y="3723155"/>
                  </a:lnTo>
                  <a:lnTo>
                    <a:pt x="2632181" y="3723456"/>
                  </a:lnTo>
                  <a:lnTo>
                    <a:pt x="2633475" y="3728735"/>
                  </a:lnTo>
                  <a:lnTo>
                    <a:pt x="2642430" y="3734525"/>
                  </a:lnTo>
                  <a:lnTo>
                    <a:pt x="2643762" y="3735093"/>
                  </a:lnTo>
                  <a:lnTo>
                    <a:pt x="2643620" y="3735427"/>
                  </a:lnTo>
                  <a:lnTo>
                    <a:pt x="2647287" y="3736991"/>
                  </a:lnTo>
                  <a:lnTo>
                    <a:pt x="2651758" y="3735746"/>
                  </a:lnTo>
                  <a:lnTo>
                    <a:pt x="2653785" y="3732672"/>
                  </a:lnTo>
                  <a:lnTo>
                    <a:pt x="2653988" y="3732364"/>
                  </a:lnTo>
                  <a:lnTo>
                    <a:pt x="2656618" y="3728758"/>
                  </a:lnTo>
                  <a:lnTo>
                    <a:pt x="2656836" y="3728458"/>
                  </a:lnTo>
                  <a:lnTo>
                    <a:pt x="2655543" y="3723178"/>
                  </a:lnTo>
                  <a:lnTo>
                    <a:pt x="2646588" y="3717389"/>
                  </a:lnTo>
                  <a:lnTo>
                    <a:pt x="2642681" y="3714540"/>
                  </a:lnTo>
                  <a:close/>
                </a:path>
                <a:path w="17462500" h="9773920">
                  <a:moveTo>
                    <a:pt x="9102033" y="6454522"/>
                  </a:moveTo>
                  <a:lnTo>
                    <a:pt x="9097464" y="6454150"/>
                  </a:lnTo>
                  <a:lnTo>
                    <a:pt x="9091422" y="6453542"/>
                  </a:lnTo>
                  <a:lnTo>
                    <a:pt x="9086854" y="6453169"/>
                  </a:lnTo>
                  <a:lnTo>
                    <a:pt x="9082671" y="6456506"/>
                  </a:lnTo>
                  <a:lnTo>
                    <a:pt x="9082298" y="6461075"/>
                  </a:lnTo>
                  <a:lnTo>
                    <a:pt x="9081877" y="6464835"/>
                  </a:lnTo>
                  <a:lnTo>
                    <a:pt x="9100444" y="6471178"/>
                  </a:lnTo>
                  <a:lnTo>
                    <a:pt x="9104625" y="6467841"/>
                  </a:lnTo>
                  <a:lnTo>
                    <a:pt x="9105370" y="6458704"/>
                  </a:lnTo>
                  <a:lnTo>
                    <a:pt x="9102033" y="6454522"/>
                  </a:lnTo>
                  <a:close/>
                </a:path>
                <a:path w="17462500" h="9773920">
                  <a:moveTo>
                    <a:pt x="2568895" y="3664943"/>
                  </a:moveTo>
                  <a:lnTo>
                    <a:pt x="2563424" y="3665761"/>
                  </a:lnTo>
                  <a:lnTo>
                    <a:pt x="2558679" y="3673193"/>
                  </a:lnTo>
                  <a:lnTo>
                    <a:pt x="2559497" y="3678663"/>
                  </a:lnTo>
                  <a:lnTo>
                    <a:pt x="2568452" y="3684452"/>
                  </a:lnTo>
                  <a:lnTo>
                    <a:pt x="2573452" y="3686585"/>
                  </a:lnTo>
                  <a:lnTo>
                    <a:pt x="2577780" y="3685674"/>
                  </a:lnTo>
                  <a:lnTo>
                    <a:pt x="2580010" y="3682292"/>
                  </a:lnTo>
                  <a:lnTo>
                    <a:pt x="2582716" y="3678719"/>
                  </a:lnTo>
                  <a:lnTo>
                    <a:pt x="2581565" y="3673106"/>
                  </a:lnTo>
                  <a:lnTo>
                    <a:pt x="2568895" y="3664943"/>
                  </a:lnTo>
                  <a:close/>
                </a:path>
                <a:path w="17462500" h="9773920">
                  <a:moveTo>
                    <a:pt x="2494868" y="3614063"/>
                  </a:moveTo>
                  <a:lnTo>
                    <a:pt x="2489731" y="3615023"/>
                  </a:lnTo>
                  <a:lnTo>
                    <a:pt x="2487025" y="3618596"/>
                  </a:lnTo>
                  <a:lnTo>
                    <a:pt x="2484652" y="3622311"/>
                  </a:lnTo>
                  <a:lnTo>
                    <a:pt x="2485612" y="3627448"/>
                  </a:lnTo>
                  <a:lnTo>
                    <a:pt x="2489185" y="3630155"/>
                  </a:lnTo>
                  <a:lnTo>
                    <a:pt x="2494425" y="3633571"/>
                  </a:lnTo>
                  <a:lnTo>
                    <a:pt x="2499425" y="3635704"/>
                  </a:lnTo>
                  <a:lnTo>
                    <a:pt x="2503753" y="3634793"/>
                  </a:lnTo>
                  <a:lnTo>
                    <a:pt x="2505984" y="3631410"/>
                  </a:lnTo>
                  <a:lnTo>
                    <a:pt x="2508356" y="3627695"/>
                  </a:lnTo>
                  <a:lnTo>
                    <a:pt x="2507396" y="3622558"/>
                  </a:lnTo>
                  <a:lnTo>
                    <a:pt x="2503823" y="3619852"/>
                  </a:lnTo>
                  <a:lnTo>
                    <a:pt x="2494868" y="3614063"/>
                  </a:lnTo>
                  <a:close/>
                </a:path>
                <a:path w="17462500" h="9773920">
                  <a:moveTo>
                    <a:pt x="9190925" y="6461319"/>
                  </a:moveTo>
                  <a:lnTo>
                    <a:pt x="9186357" y="6460946"/>
                  </a:lnTo>
                  <a:lnTo>
                    <a:pt x="9180170" y="6460671"/>
                  </a:lnTo>
                  <a:lnTo>
                    <a:pt x="9175602" y="6460298"/>
                  </a:lnTo>
                  <a:lnTo>
                    <a:pt x="9171754" y="6463777"/>
                  </a:lnTo>
                  <a:lnTo>
                    <a:pt x="9171380" y="6468345"/>
                  </a:lnTo>
                  <a:lnTo>
                    <a:pt x="9171434" y="6471914"/>
                  </a:lnTo>
                  <a:lnTo>
                    <a:pt x="9173249" y="6475052"/>
                  </a:lnTo>
                  <a:lnTo>
                    <a:pt x="9177248" y="6476758"/>
                  </a:lnTo>
                  <a:lnTo>
                    <a:pt x="9179057" y="6477135"/>
                  </a:lnTo>
                  <a:lnTo>
                    <a:pt x="9185242" y="6477410"/>
                  </a:lnTo>
                  <a:lnTo>
                    <a:pt x="9189810" y="6477783"/>
                  </a:lnTo>
                  <a:lnTo>
                    <a:pt x="9193660" y="6474304"/>
                  </a:lnTo>
                  <a:lnTo>
                    <a:pt x="9194405" y="6465167"/>
                  </a:lnTo>
                  <a:lnTo>
                    <a:pt x="9190925" y="6461319"/>
                  </a:lnTo>
                  <a:close/>
                </a:path>
                <a:path w="17462500" h="9773920">
                  <a:moveTo>
                    <a:pt x="2421601" y="3562323"/>
                  </a:moveTo>
                  <a:lnTo>
                    <a:pt x="2416464" y="3563284"/>
                  </a:lnTo>
                  <a:lnTo>
                    <a:pt x="2413758" y="3566857"/>
                  </a:lnTo>
                  <a:lnTo>
                    <a:pt x="2411386" y="3570572"/>
                  </a:lnTo>
                  <a:lnTo>
                    <a:pt x="2412345" y="3575709"/>
                  </a:lnTo>
                  <a:lnTo>
                    <a:pt x="2415918" y="3578416"/>
                  </a:lnTo>
                  <a:lnTo>
                    <a:pt x="2421016" y="3582166"/>
                  </a:lnTo>
                  <a:lnTo>
                    <a:pt x="2426016" y="3584298"/>
                  </a:lnTo>
                  <a:lnTo>
                    <a:pt x="2430344" y="3583387"/>
                  </a:lnTo>
                  <a:lnTo>
                    <a:pt x="2432575" y="3580005"/>
                  </a:lnTo>
                  <a:lnTo>
                    <a:pt x="2434947" y="3576290"/>
                  </a:lnTo>
                  <a:lnTo>
                    <a:pt x="2433987" y="3571153"/>
                  </a:lnTo>
                  <a:lnTo>
                    <a:pt x="2430414" y="3568446"/>
                  </a:lnTo>
                  <a:lnTo>
                    <a:pt x="2425316" y="3564696"/>
                  </a:lnTo>
                  <a:lnTo>
                    <a:pt x="2421601" y="3562323"/>
                  </a:lnTo>
                  <a:close/>
                </a:path>
                <a:path w="17462500" h="9773920">
                  <a:moveTo>
                    <a:pt x="9279912" y="6466973"/>
                  </a:moveTo>
                  <a:lnTo>
                    <a:pt x="9275344" y="6466600"/>
                  </a:lnTo>
                  <a:lnTo>
                    <a:pt x="9269157" y="6466325"/>
                  </a:lnTo>
                  <a:lnTo>
                    <a:pt x="9264587" y="6465951"/>
                  </a:lnTo>
                  <a:lnTo>
                    <a:pt x="9260739" y="6469431"/>
                  </a:lnTo>
                  <a:lnTo>
                    <a:pt x="9260366" y="6474000"/>
                  </a:lnTo>
                  <a:lnTo>
                    <a:pt x="9260420" y="6477569"/>
                  </a:lnTo>
                  <a:lnTo>
                    <a:pt x="9262567" y="6480848"/>
                  </a:lnTo>
                  <a:lnTo>
                    <a:pt x="9266233" y="6482412"/>
                  </a:lnTo>
                  <a:lnTo>
                    <a:pt x="9268044" y="6482790"/>
                  </a:lnTo>
                  <a:lnTo>
                    <a:pt x="9274228" y="6483065"/>
                  </a:lnTo>
                  <a:lnTo>
                    <a:pt x="9278796" y="6483437"/>
                  </a:lnTo>
                  <a:lnTo>
                    <a:pt x="9282645" y="6479957"/>
                  </a:lnTo>
                  <a:lnTo>
                    <a:pt x="9283391" y="6470821"/>
                  </a:lnTo>
                  <a:lnTo>
                    <a:pt x="9279912" y="6466973"/>
                  </a:lnTo>
                  <a:close/>
                </a:path>
                <a:path w="17462500" h="9773920">
                  <a:moveTo>
                    <a:pt x="2349001" y="3510869"/>
                  </a:moveTo>
                  <a:lnTo>
                    <a:pt x="2343863" y="3511829"/>
                  </a:lnTo>
                  <a:lnTo>
                    <a:pt x="2338452" y="3518975"/>
                  </a:lnTo>
                  <a:lnTo>
                    <a:pt x="2339412" y="3524113"/>
                  </a:lnTo>
                  <a:lnTo>
                    <a:pt x="2342985" y="3526819"/>
                  </a:lnTo>
                  <a:lnTo>
                    <a:pt x="2348082" y="3530570"/>
                  </a:lnTo>
                  <a:lnTo>
                    <a:pt x="2349749" y="3531280"/>
                  </a:lnTo>
                  <a:lnTo>
                    <a:pt x="2349607" y="3531613"/>
                  </a:lnTo>
                  <a:lnTo>
                    <a:pt x="2352940" y="3533035"/>
                  </a:lnTo>
                  <a:lnTo>
                    <a:pt x="2357268" y="3532123"/>
                  </a:lnTo>
                  <a:lnTo>
                    <a:pt x="2359499" y="3528742"/>
                  </a:lnTo>
                  <a:lnTo>
                    <a:pt x="2362205" y="3525168"/>
                  </a:lnTo>
                  <a:lnTo>
                    <a:pt x="2361244" y="3520031"/>
                  </a:lnTo>
                  <a:lnTo>
                    <a:pt x="2357671" y="3517326"/>
                  </a:lnTo>
                  <a:lnTo>
                    <a:pt x="2352574" y="3513575"/>
                  </a:lnTo>
                  <a:lnTo>
                    <a:pt x="2349001" y="3510869"/>
                  </a:lnTo>
                  <a:close/>
                </a:path>
                <a:path w="17462500" h="9773920">
                  <a:moveTo>
                    <a:pt x="2276636" y="3457940"/>
                  </a:moveTo>
                  <a:lnTo>
                    <a:pt x="2271499" y="3458899"/>
                  </a:lnTo>
                  <a:lnTo>
                    <a:pt x="2268793" y="3462473"/>
                  </a:lnTo>
                  <a:lnTo>
                    <a:pt x="2265945" y="3466379"/>
                  </a:lnTo>
                  <a:lnTo>
                    <a:pt x="2266905" y="3471516"/>
                  </a:lnTo>
                  <a:lnTo>
                    <a:pt x="2270478" y="3474222"/>
                  </a:lnTo>
                  <a:lnTo>
                    <a:pt x="2275576" y="3477973"/>
                  </a:lnTo>
                  <a:lnTo>
                    <a:pt x="2280908" y="3480248"/>
                  </a:lnTo>
                  <a:lnTo>
                    <a:pt x="2285237" y="3479336"/>
                  </a:lnTo>
                  <a:lnTo>
                    <a:pt x="2287467" y="3475954"/>
                  </a:lnTo>
                  <a:lnTo>
                    <a:pt x="2290174" y="3472381"/>
                  </a:lnTo>
                  <a:lnTo>
                    <a:pt x="2289213" y="3467244"/>
                  </a:lnTo>
                  <a:lnTo>
                    <a:pt x="2285640" y="3464538"/>
                  </a:lnTo>
                  <a:lnTo>
                    <a:pt x="2276636" y="3457940"/>
                  </a:lnTo>
                  <a:close/>
                </a:path>
                <a:path w="17462500" h="9773920">
                  <a:moveTo>
                    <a:pt x="9369606" y="6470960"/>
                  </a:moveTo>
                  <a:lnTo>
                    <a:pt x="9365038" y="6470587"/>
                  </a:lnTo>
                  <a:lnTo>
                    <a:pt x="9358852" y="6470312"/>
                  </a:lnTo>
                  <a:lnTo>
                    <a:pt x="9354476" y="6470415"/>
                  </a:lnTo>
                  <a:lnTo>
                    <a:pt x="9350627" y="6473895"/>
                  </a:lnTo>
                  <a:lnTo>
                    <a:pt x="9349975" y="6481890"/>
                  </a:lnTo>
                  <a:lnTo>
                    <a:pt x="9352122" y="6485169"/>
                  </a:lnTo>
                  <a:lnTo>
                    <a:pt x="9355121" y="6486449"/>
                  </a:lnTo>
                  <a:lnTo>
                    <a:pt x="9355598" y="6486258"/>
                  </a:lnTo>
                  <a:lnTo>
                    <a:pt x="9356598" y="6486685"/>
                  </a:lnTo>
                  <a:lnTo>
                    <a:pt x="9358405" y="6487062"/>
                  </a:lnTo>
                  <a:lnTo>
                    <a:pt x="9364592" y="6487336"/>
                  </a:lnTo>
                  <a:lnTo>
                    <a:pt x="9368969" y="6487234"/>
                  </a:lnTo>
                  <a:lnTo>
                    <a:pt x="9372817" y="6483754"/>
                  </a:lnTo>
                  <a:lnTo>
                    <a:pt x="9373190" y="6479186"/>
                  </a:lnTo>
                  <a:lnTo>
                    <a:pt x="9373088" y="6474809"/>
                  </a:lnTo>
                  <a:lnTo>
                    <a:pt x="9369606" y="6470960"/>
                  </a:lnTo>
                  <a:close/>
                </a:path>
                <a:path w="17462500" h="9773920">
                  <a:moveTo>
                    <a:pt x="2204604" y="3405151"/>
                  </a:moveTo>
                  <a:lnTo>
                    <a:pt x="2199467" y="3406112"/>
                  </a:lnTo>
                  <a:lnTo>
                    <a:pt x="2196761" y="3409685"/>
                  </a:lnTo>
                  <a:lnTo>
                    <a:pt x="2193913" y="3413591"/>
                  </a:lnTo>
                  <a:lnTo>
                    <a:pt x="2194873" y="3418729"/>
                  </a:lnTo>
                  <a:lnTo>
                    <a:pt x="2198446" y="3421434"/>
                  </a:lnTo>
                  <a:lnTo>
                    <a:pt x="2203544" y="3425185"/>
                  </a:lnTo>
                  <a:lnTo>
                    <a:pt x="2205210" y="3425896"/>
                  </a:lnTo>
                  <a:lnTo>
                    <a:pt x="2205402" y="3426371"/>
                  </a:lnTo>
                  <a:lnTo>
                    <a:pt x="2208735" y="3427793"/>
                  </a:lnTo>
                  <a:lnTo>
                    <a:pt x="2212730" y="3426739"/>
                  </a:lnTo>
                  <a:lnTo>
                    <a:pt x="2215293" y="3423499"/>
                  </a:lnTo>
                  <a:lnTo>
                    <a:pt x="2218142" y="3419593"/>
                  </a:lnTo>
                  <a:lnTo>
                    <a:pt x="2217181" y="3414456"/>
                  </a:lnTo>
                  <a:lnTo>
                    <a:pt x="2213608" y="3411750"/>
                  </a:lnTo>
                  <a:lnTo>
                    <a:pt x="2204604" y="3405151"/>
                  </a:lnTo>
                  <a:close/>
                </a:path>
                <a:path w="17462500" h="9773920">
                  <a:moveTo>
                    <a:pt x="2132524" y="3351555"/>
                  </a:moveTo>
                  <a:lnTo>
                    <a:pt x="2127387" y="3352515"/>
                  </a:lnTo>
                  <a:lnTo>
                    <a:pt x="2124681" y="3356088"/>
                  </a:lnTo>
                  <a:lnTo>
                    <a:pt x="2121832" y="3359995"/>
                  </a:lnTo>
                  <a:lnTo>
                    <a:pt x="2122795" y="3365133"/>
                  </a:lnTo>
                  <a:lnTo>
                    <a:pt x="2126366" y="3367838"/>
                  </a:lnTo>
                  <a:lnTo>
                    <a:pt x="2131464" y="3371588"/>
                  </a:lnTo>
                  <a:lnTo>
                    <a:pt x="2136796" y="3373863"/>
                  </a:lnTo>
                  <a:lnTo>
                    <a:pt x="2140791" y="3372810"/>
                  </a:lnTo>
                  <a:lnTo>
                    <a:pt x="2143213" y="3369903"/>
                  </a:lnTo>
                  <a:lnTo>
                    <a:pt x="2146061" y="3365997"/>
                  </a:lnTo>
                  <a:lnTo>
                    <a:pt x="2145101" y="3360859"/>
                  </a:lnTo>
                  <a:lnTo>
                    <a:pt x="2141528" y="3358154"/>
                  </a:lnTo>
                  <a:lnTo>
                    <a:pt x="2132524" y="3351555"/>
                  </a:lnTo>
                  <a:close/>
                </a:path>
                <a:path w="17462500" h="9773920">
                  <a:moveTo>
                    <a:pt x="9458922" y="6473997"/>
                  </a:moveTo>
                  <a:lnTo>
                    <a:pt x="9454212" y="6473958"/>
                  </a:lnTo>
                  <a:lnTo>
                    <a:pt x="9448025" y="6473682"/>
                  </a:lnTo>
                  <a:lnTo>
                    <a:pt x="9443314" y="6473642"/>
                  </a:lnTo>
                  <a:lnTo>
                    <a:pt x="9439466" y="6477122"/>
                  </a:lnTo>
                  <a:lnTo>
                    <a:pt x="9439426" y="6481833"/>
                  </a:lnTo>
                  <a:lnTo>
                    <a:pt x="9439146" y="6485259"/>
                  </a:lnTo>
                  <a:lnTo>
                    <a:pt x="9458475" y="6490746"/>
                  </a:lnTo>
                  <a:lnTo>
                    <a:pt x="9462322" y="6487266"/>
                  </a:lnTo>
                  <a:lnTo>
                    <a:pt x="9462402" y="6477845"/>
                  </a:lnTo>
                  <a:lnTo>
                    <a:pt x="9458922" y="6473997"/>
                  </a:lnTo>
                  <a:close/>
                </a:path>
                <a:path w="17462500" h="9773920">
                  <a:moveTo>
                    <a:pt x="2061728" y="3297718"/>
                  </a:moveTo>
                  <a:lnTo>
                    <a:pt x="2056257" y="3298536"/>
                  </a:lnTo>
                  <a:lnTo>
                    <a:pt x="2050845" y="3305683"/>
                  </a:lnTo>
                  <a:lnTo>
                    <a:pt x="2051663" y="3311153"/>
                  </a:lnTo>
                  <a:lnTo>
                    <a:pt x="2055236" y="3313860"/>
                  </a:lnTo>
                  <a:lnTo>
                    <a:pt x="2060334" y="3317610"/>
                  </a:lnTo>
                  <a:lnTo>
                    <a:pt x="2065667" y="3319884"/>
                  </a:lnTo>
                  <a:lnTo>
                    <a:pt x="2069662" y="3318831"/>
                  </a:lnTo>
                  <a:lnTo>
                    <a:pt x="2072084" y="3315925"/>
                  </a:lnTo>
                  <a:lnTo>
                    <a:pt x="2074790" y="3312351"/>
                  </a:lnTo>
                  <a:lnTo>
                    <a:pt x="2073972" y="3306881"/>
                  </a:lnTo>
                  <a:lnTo>
                    <a:pt x="2070399" y="3304175"/>
                  </a:lnTo>
                  <a:lnTo>
                    <a:pt x="2065301" y="3300424"/>
                  </a:lnTo>
                  <a:lnTo>
                    <a:pt x="2061728" y="3297718"/>
                  </a:lnTo>
                  <a:close/>
                </a:path>
                <a:path w="17462500" h="9773920">
                  <a:moveTo>
                    <a:pt x="9548187" y="6476224"/>
                  </a:moveTo>
                  <a:lnTo>
                    <a:pt x="9543475" y="6476185"/>
                  </a:lnTo>
                  <a:lnTo>
                    <a:pt x="9532247" y="6475729"/>
                  </a:lnTo>
                  <a:lnTo>
                    <a:pt x="9528732" y="6479350"/>
                  </a:lnTo>
                  <a:lnTo>
                    <a:pt x="9528693" y="6484061"/>
                  </a:lnTo>
                  <a:lnTo>
                    <a:pt x="9528413" y="6487487"/>
                  </a:lnTo>
                  <a:lnTo>
                    <a:pt x="9530700" y="6490432"/>
                  </a:lnTo>
                  <a:lnTo>
                    <a:pt x="9533701" y="6491712"/>
                  </a:lnTo>
                  <a:lnTo>
                    <a:pt x="9533416" y="6492379"/>
                  </a:lnTo>
                  <a:lnTo>
                    <a:pt x="9534416" y="6492806"/>
                  </a:lnTo>
                  <a:lnTo>
                    <a:pt x="9536701" y="6492992"/>
                  </a:lnTo>
                  <a:lnTo>
                    <a:pt x="9543028" y="6492934"/>
                  </a:lnTo>
                  <a:lnTo>
                    <a:pt x="9548073" y="6493116"/>
                  </a:lnTo>
                  <a:lnTo>
                    <a:pt x="9551586" y="6489494"/>
                  </a:lnTo>
                  <a:lnTo>
                    <a:pt x="9551627" y="6484783"/>
                  </a:lnTo>
                  <a:lnTo>
                    <a:pt x="9551808" y="6479739"/>
                  </a:lnTo>
                  <a:lnTo>
                    <a:pt x="9548187" y="6476224"/>
                  </a:lnTo>
                  <a:close/>
                </a:path>
                <a:path w="17462500" h="9773920">
                  <a:moveTo>
                    <a:pt x="1991358" y="3242882"/>
                  </a:moveTo>
                  <a:lnTo>
                    <a:pt x="1985888" y="3243700"/>
                  </a:lnTo>
                  <a:lnTo>
                    <a:pt x="1983182" y="3247273"/>
                  </a:lnTo>
                  <a:lnTo>
                    <a:pt x="1980142" y="3250704"/>
                  </a:lnTo>
                  <a:lnTo>
                    <a:pt x="1980960" y="3256174"/>
                  </a:lnTo>
                  <a:lnTo>
                    <a:pt x="1984533" y="3258881"/>
                  </a:lnTo>
                  <a:lnTo>
                    <a:pt x="1989631" y="3262631"/>
                  </a:lnTo>
                  <a:lnTo>
                    <a:pt x="1991631" y="3263484"/>
                  </a:lnTo>
                  <a:lnTo>
                    <a:pt x="1991489" y="3263817"/>
                  </a:lnTo>
                  <a:lnTo>
                    <a:pt x="1994822" y="3265239"/>
                  </a:lnTo>
                  <a:lnTo>
                    <a:pt x="1998817" y="3264186"/>
                  </a:lnTo>
                  <a:lnTo>
                    <a:pt x="2001239" y="3261279"/>
                  </a:lnTo>
                  <a:lnTo>
                    <a:pt x="2004278" y="3257848"/>
                  </a:lnTo>
                  <a:lnTo>
                    <a:pt x="2003460" y="3252378"/>
                  </a:lnTo>
                  <a:lnTo>
                    <a:pt x="1999887" y="3249672"/>
                  </a:lnTo>
                  <a:lnTo>
                    <a:pt x="1994789" y="3245921"/>
                  </a:lnTo>
                  <a:lnTo>
                    <a:pt x="1991358" y="3242882"/>
                  </a:lnTo>
                  <a:close/>
                </a:path>
                <a:path w="17462500" h="9773920">
                  <a:moveTo>
                    <a:pt x="1921130" y="3187712"/>
                  </a:moveTo>
                  <a:lnTo>
                    <a:pt x="1915803" y="3188196"/>
                  </a:lnTo>
                  <a:lnTo>
                    <a:pt x="1910390" y="3195343"/>
                  </a:lnTo>
                  <a:lnTo>
                    <a:pt x="1910875" y="3200672"/>
                  </a:lnTo>
                  <a:lnTo>
                    <a:pt x="1914448" y="3203378"/>
                  </a:lnTo>
                  <a:lnTo>
                    <a:pt x="1919404" y="3207461"/>
                  </a:lnTo>
                  <a:lnTo>
                    <a:pt x="1921403" y="3208314"/>
                  </a:lnTo>
                  <a:lnTo>
                    <a:pt x="1921261" y="3208648"/>
                  </a:lnTo>
                  <a:lnTo>
                    <a:pt x="1924594" y="3210069"/>
                  </a:lnTo>
                  <a:lnTo>
                    <a:pt x="1928589" y="3209016"/>
                  </a:lnTo>
                  <a:lnTo>
                    <a:pt x="1931011" y="3206109"/>
                  </a:lnTo>
                  <a:lnTo>
                    <a:pt x="1933717" y="3202536"/>
                  </a:lnTo>
                  <a:lnTo>
                    <a:pt x="1933232" y="3197208"/>
                  </a:lnTo>
                  <a:lnTo>
                    <a:pt x="1929659" y="3194502"/>
                  </a:lnTo>
                  <a:lnTo>
                    <a:pt x="1924704" y="3190419"/>
                  </a:lnTo>
                  <a:lnTo>
                    <a:pt x="1921130" y="3187712"/>
                  </a:lnTo>
                  <a:close/>
                </a:path>
                <a:path w="17462500" h="9773920">
                  <a:moveTo>
                    <a:pt x="9637354" y="6476835"/>
                  </a:moveTo>
                  <a:lnTo>
                    <a:pt x="9632644" y="6476795"/>
                  </a:lnTo>
                  <a:lnTo>
                    <a:pt x="9626315" y="6476853"/>
                  </a:lnTo>
                  <a:lnTo>
                    <a:pt x="9621604" y="6476814"/>
                  </a:lnTo>
                  <a:lnTo>
                    <a:pt x="9618089" y="6480436"/>
                  </a:lnTo>
                  <a:lnTo>
                    <a:pt x="9618050" y="6485147"/>
                  </a:lnTo>
                  <a:lnTo>
                    <a:pt x="9618104" y="6488715"/>
                  </a:lnTo>
                  <a:lnTo>
                    <a:pt x="9620060" y="6491519"/>
                  </a:lnTo>
                  <a:lnTo>
                    <a:pt x="9624059" y="6493225"/>
                  </a:lnTo>
                  <a:lnTo>
                    <a:pt x="9626343" y="6493411"/>
                  </a:lnTo>
                  <a:lnTo>
                    <a:pt x="9632672" y="6493353"/>
                  </a:lnTo>
                  <a:lnTo>
                    <a:pt x="9637381" y="6493393"/>
                  </a:lnTo>
                  <a:lnTo>
                    <a:pt x="9640897" y="6489771"/>
                  </a:lnTo>
                  <a:lnTo>
                    <a:pt x="9640976" y="6480350"/>
                  </a:lnTo>
                  <a:lnTo>
                    <a:pt x="9637354" y="6476835"/>
                  </a:lnTo>
                  <a:close/>
                </a:path>
                <a:path w="17462500" h="9773920">
                  <a:moveTo>
                    <a:pt x="1851329" y="3131543"/>
                  </a:moveTo>
                  <a:lnTo>
                    <a:pt x="1846335" y="3132169"/>
                  </a:lnTo>
                  <a:lnTo>
                    <a:pt x="1843295" y="3135600"/>
                  </a:lnTo>
                  <a:lnTo>
                    <a:pt x="1840589" y="3139173"/>
                  </a:lnTo>
                  <a:lnTo>
                    <a:pt x="1841216" y="3144168"/>
                  </a:lnTo>
                  <a:lnTo>
                    <a:pt x="1844647" y="3147208"/>
                  </a:lnTo>
                  <a:lnTo>
                    <a:pt x="1849603" y="3151291"/>
                  </a:lnTo>
                  <a:lnTo>
                    <a:pt x="1851602" y="3152144"/>
                  </a:lnTo>
                  <a:lnTo>
                    <a:pt x="1851460" y="3152478"/>
                  </a:lnTo>
                  <a:lnTo>
                    <a:pt x="1854793" y="3153900"/>
                  </a:lnTo>
                  <a:lnTo>
                    <a:pt x="1858788" y="3152846"/>
                  </a:lnTo>
                  <a:lnTo>
                    <a:pt x="1861210" y="3149939"/>
                  </a:lnTo>
                  <a:lnTo>
                    <a:pt x="1863916" y="3146366"/>
                  </a:lnTo>
                  <a:lnTo>
                    <a:pt x="1863431" y="3141038"/>
                  </a:lnTo>
                  <a:lnTo>
                    <a:pt x="1859858" y="3138331"/>
                  </a:lnTo>
                  <a:lnTo>
                    <a:pt x="1854902" y="3134248"/>
                  </a:lnTo>
                  <a:lnTo>
                    <a:pt x="1851329" y="3131543"/>
                  </a:lnTo>
                  <a:close/>
                </a:path>
                <a:path w="17462500" h="9773920">
                  <a:moveTo>
                    <a:pt x="9726805" y="6476778"/>
                  </a:moveTo>
                  <a:lnTo>
                    <a:pt x="9722095" y="6476738"/>
                  </a:lnTo>
                  <a:lnTo>
                    <a:pt x="9715767" y="6476797"/>
                  </a:lnTo>
                  <a:lnTo>
                    <a:pt x="9711056" y="6476758"/>
                  </a:lnTo>
                  <a:lnTo>
                    <a:pt x="9707543" y="6480380"/>
                  </a:lnTo>
                  <a:lnTo>
                    <a:pt x="9707502" y="6485090"/>
                  </a:lnTo>
                  <a:lnTo>
                    <a:pt x="9707556" y="6488659"/>
                  </a:lnTo>
                  <a:lnTo>
                    <a:pt x="9709510" y="6491462"/>
                  </a:lnTo>
                  <a:lnTo>
                    <a:pt x="9713510" y="6493168"/>
                  </a:lnTo>
                  <a:lnTo>
                    <a:pt x="9715795" y="6493355"/>
                  </a:lnTo>
                  <a:lnTo>
                    <a:pt x="9722122" y="6493296"/>
                  </a:lnTo>
                  <a:lnTo>
                    <a:pt x="9726832" y="6493336"/>
                  </a:lnTo>
                  <a:lnTo>
                    <a:pt x="9730349" y="6489715"/>
                  </a:lnTo>
                  <a:lnTo>
                    <a:pt x="9730429" y="6480294"/>
                  </a:lnTo>
                  <a:lnTo>
                    <a:pt x="9726805" y="6476778"/>
                  </a:lnTo>
                  <a:close/>
                </a:path>
                <a:path w="17462500" h="9773920">
                  <a:moveTo>
                    <a:pt x="1783097" y="3074465"/>
                  </a:moveTo>
                  <a:lnTo>
                    <a:pt x="1778102" y="3075093"/>
                  </a:lnTo>
                  <a:lnTo>
                    <a:pt x="1775063" y="3078524"/>
                  </a:lnTo>
                  <a:lnTo>
                    <a:pt x="1771882" y="3082288"/>
                  </a:lnTo>
                  <a:lnTo>
                    <a:pt x="1772509" y="3087283"/>
                  </a:lnTo>
                  <a:lnTo>
                    <a:pt x="1775939" y="3090322"/>
                  </a:lnTo>
                  <a:lnTo>
                    <a:pt x="1780561" y="3094263"/>
                  </a:lnTo>
                  <a:lnTo>
                    <a:pt x="1782895" y="3095259"/>
                  </a:lnTo>
                  <a:lnTo>
                    <a:pt x="1782752" y="3095592"/>
                  </a:lnTo>
                  <a:lnTo>
                    <a:pt x="1786085" y="3097014"/>
                  </a:lnTo>
                  <a:lnTo>
                    <a:pt x="1789938" y="3096294"/>
                  </a:lnTo>
                  <a:lnTo>
                    <a:pt x="1792360" y="3093388"/>
                  </a:lnTo>
                  <a:lnTo>
                    <a:pt x="1795541" y="3089623"/>
                  </a:lnTo>
                  <a:lnTo>
                    <a:pt x="1794914" y="3084628"/>
                  </a:lnTo>
                  <a:lnTo>
                    <a:pt x="1791484" y="3081588"/>
                  </a:lnTo>
                  <a:lnTo>
                    <a:pt x="1783097" y="3074465"/>
                  </a:lnTo>
                  <a:close/>
                </a:path>
                <a:path w="17462500" h="9773920">
                  <a:moveTo>
                    <a:pt x="17462072" y="9756690"/>
                  </a:moveTo>
                  <a:lnTo>
                    <a:pt x="17451285" y="9752089"/>
                  </a:lnTo>
                  <a:lnTo>
                    <a:pt x="17446531" y="9754000"/>
                  </a:lnTo>
                  <a:lnTo>
                    <a:pt x="17442835" y="9762666"/>
                  </a:lnTo>
                  <a:lnTo>
                    <a:pt x="17444745" y="9767421"/>
                  </a:lnTo>
                  <a:lnTo>
                    <a:pt x="17459077" y="9773534"/>
                  </a:lnTo>
                  <a:lnTo>
                    <a:pt x="17462072" y="9772331"/>
                  </a:lnTo>
                  <a:lnTo>
                    <a:pt x="17462072" y="9756690"/>
                  </a:lnTo>
                  <a:close/>
                </a:path>
                <a:path w="17462500" h="9773920">
                  <a:moveTo>
                    <a:pt x="17383718" y="9722084"/>
                  </a:moveTo>
                  <a:lnTo>
                    <a:pt x="17369385" y="9715970"/>
                  </a:lnTo>
                  <a:lnTo>
                    <a:pt x="17364630" y="9717883"/>
                  </a:lnTo>
                  <a:lnTo>
                    <a:pt x="17360934" y="9726549"/>
                  </a:lnTo>
                  <a:lnTo>
                    <a:pt x="17362703" y="9731636"/>
                  </a:lnTo>
                  <a:lnTo>
                    <a:pt x="17373036" y="9736044"/>
                  </a:lnTo>
                  <a:lnTo>
                    <a:pt x="17372845" y="9735568"/>
                  </a:lnTo>
                  <a:lnTo>
                    <a:pt x="17377178" y="9737417"/>
                  </a:lnTo>
                  <a:lnTo>
                    <a:pt x="17381932" y="9735506"/>
                  </a:lnTo>
                  <a:lnTo>
                    <a:pt x="17385486" y="9727173"/>
                  </a:lnTo>
                  <a:lnTo>
                    <a:pt x="17383718" y="9722084"/>
                  </a:lnTo>
                  <a:close/>
                </a:path>
                <a:path w="17462500" h="9773920">
                  <a:moveTo>
                    <a:pt x="17288770" y="9679613"/>
                  </a:moveTo>
                  <a:lnTo>
                    <a:pt x="17283681" y="9681382"/>
                  </a:lnTo>
                  <a:lnTo>
                    <a:pt x="17281497" y="9686360"/>
                  </a:lnTo>
                  <a:lnTo>
                    <a:pt x="17279651" y="9689906"/>
                  </a:lnTo>
                  <a:lnTo>
                    <a:pt x="17281421" y="9694994"/>
                  </a:lnTo>
                  <a:lnTo>
                    <a:pt x="17295753" y="9701108"/>
                  </a:lnTo>
                  <a:lnTo>
                    <a:pt x="17300840" y="9699338"/>
                  </a:lnTo>
                  <a:lnTo>
                    <a:pt x="17302882" y="9694694"/>
                  </a:lnTo>
                  <a:lnTo>
                    <a:pt x="17304728" y="9691148"/>
                  </a:lnTo>
                  <a:lnTo>
                    <a:pt x="17302960" y="9686060"/>
                  </a:lnTo>
                  <a:lnTo>
                    <a:pt x="17292962" y="9681795"/>
                  </a:lnTo>
                  <a:lnTo>
                    <a:pt x="17288770" y="9679613"/>
                  </a:lnTo>
                  <a:close/>
                </a:path>
                <a:path w="17462500" h="9773920">
                  <a:moveTo>
                    <a:pt x="17207771" y="9642305"/>
                  </a:moveTo>
                  <a:lnTo>
                    <a:pt x="17202684" y="9644074"/>
                  </a:lnTo>
                  <a:lnTo>
                    <a:pt x="17200496" y="9649049"/>
                  </a:lnTo>
                  <a:lnTo>
                    <a:pt x="17198796" y="9652264"/>
                  </a:lnTo>
                  <a:lnTo>
                    <a:pt x="17200565" y="9657352"/>
                  </a:lnTo>
                  <a:lnTo>
                    <a:pt x="17204755" y="9659534"/>
                  </a:lnTo>
                  <a:lnTo>
                    <a:pt x="17214754" y="9663799"/>
                  </a:lnTo>
                  <a:lnTo>
                    <a:pt x="17219844" y="9662031"/>
                  </a:lnTo>
                  <a:lnTo>
                    <a:pt x="17221890" y="9657388"/>
                  </a:lnTo>
                  <a:lnTo>
                    <a:pt x="17223589" y="9654173"/>
                  </a:lnTo>
                  <a:lnTo>
                    <a:pt x="17221819" y="9649084"/>
                  </a:lnTo>
                  <a:lnTo>
                    <a:pt x="17217628" y="9646903"/>
                  </a:lnTo>
                  <a:lnTo>
                    <a:pt x="17211962" y="9644486"/>
                  </a:lnTo>
                  <a:lnTo>
                    <a:pt x="17207771" y="9642305"/>
                  </a:lnTo>
                  <a:close/>
                </a:path>
                <a:path w="17462500" h="9773920">
                  <a:moveTo>
                    <a:pt x="17137009" y="9607786"/>
                  </a:moveTo>
                  <a:lnTo>
                    <a:pt x="17127009" y="9603520"/>
                  </a:lnTo>
                  <a:lnTo>
                    <a:pt x="17122063" y="9604956"/>
                  </a:lnTo>
                  <a:lnTo>
                    <a:pt x="17118366" y="9613622"/>
                  </a:lnTo>
                  <a:lnTo>
                    <a:pt x="17119803" y="9618568"/>
                  </a:lnTo>
                  <a:lnTo>
                    <a:pt x="17123993" y="9620750"/>
                  </a:lnTo>
                  <a:lnTo>
                    <a:pt x="17133992" y="9625015"/>
                  </a:lnTo>
                  <a:lnTo>
                    <a:pt x="17139080" y="9623246"/>
                  </a:lnTo>
                  <a:lnTo>
                    <a:pt x="17142634" y="9614913"/>
                  </a:lnTo>
                  <a:lnTo>
                    <a:pt x="17141199" y="9609967"/>
                  </a:lnTo>
                  <a:lnTo>
                    <a:pt x="17137009" y="9607786"/>
                  </a:lnTo>
                  <a:close/>
                </a:path>
                <a:path w="17462500" h="9773920">
                  <a:moveTo>
                    <a:pt x="17047531" y="9564496"/>
                  </a:moveTo>
                  <a:lnTo>
                    <a:pt x="17042250" y="9565789"/>
                  </a:lnTo>
                  <a:lnTo>
                    <a:pt x="17039722" y="9571408"/>
                  </a:lnTo>
                  <a:lnTo>
                    <a:pt x="17038363" y="9573980"/>
                  </a:lnTo>
                  <a:lnTo>
                    <a:pt x="17039800" y="9578926"/>
                  </a:lnTo>
                  <a:lnTo>
                    <a:pt x="17043848" y="9581441"/>
                  </a:lnTo>
                  <a:lnTo>
                    <a:pt x="17049848" y="9584000"/>
                  </a:lnTo>
                  <a:lnTo>
                    <a:pt x="17049705" y="9584334"/>
                  </a:lnTo>
                  <a:lnTo>
                    <a:pt x="17053704" y="9586040"/>
                  </a:lnTo>
                  <a:lnTo>
                    <a:pt x="17058793" y="9584271"/>
                  </a:lnTo>
                  <a:lnTo>
                    <a:pt x="17061180" y="9578985"/>
                  </a:lnTo>
                  <a:lnTo>
                    <a:pt x="17062539" y="9576413"/>
                  </a:lnTo>
                  <a:lnTo>
                    <a:pt x="17061103" y="9571468"/>
                  </a:lnTo>
                  <a:lnTo>
                    <a:pt x="17057054" y="9568953"/>
                  </a:lnTo>
                  <a:lnTo>
                    <a:pt x="17051389" y="9566536"/>
                  </a:lnTo>
                  <a:lnTo>
                    <a:pt x="17047531" y="9564496"/>
                  </a:lnTo>
                  <a:close/>
                </a:path>
                <a:path w="17462500" h="9773920">
                  <a:moveTo>
                    <a:pt x="9815827" y="6474962"/>
                  </a:moveTo>
                  <a:lnTo>
                    <a:pt x="9796856" y="6483416"/>
                  </a:lnTo>
                  <a:lnTo>
                    <a:pt x="9796910" y="6486984"/>
                  </a:lnTo>
                  <a:lnTo>
                    <a:pt x="9798864" y="6489788"/>
                  </a:lnTo>
                  <a:lnTo>
                    <a:pt x="9801864" y="6491068"/>
                  </a:lnTo>
                  <a:lnTo>
                    <a:pt x="9802006" y="6490734"/>
                  </a:lnTo>
                  <a:lnTo>
                    <a:pt x="9803006" y="6491161"/>
                  </a:lnTo>
                  <a:lnTo>
                    <a:pt x="9805291" y="6491348"/>
                  </a:lnTo>
                  <a:lnTo>
                    <a:pt x="9811618" y="6491289"/>
                  </a:lnTo>
                  <a:lnTo>
                    <a:pt x="9815996" y="6491187"/>
                  </a:lnTo>
                  <a:lnTo>
                    <a:pt x="9819512" y="6487565"/>
                  </a:lnTo>
                  <a:lnTo>
                    <a:pt x="9819551" y="6482855"/>
                  </a:lnTo>
                  <a:lnTo>
                    <a:pt x="9819448" y="6478477"/>
                  </a:lnTo>
                  <a:lnTo>
                    <a:pt x="9815827" y="6474962"/>
                  </a:lnTo>
                  <a:close/>
                </a:path>
                <a:path w="17462500" h="9773920">
                  <a:moveTo>
                    <a:pt x="1714674" y="3016914"/>
                  </a:moveTo>
                  <a:lnTo>
                    <a:pt x="1709345" y="3017399"/>
                  </a:lnTo>
                  <a:lnTo>
                    <a:pt x="1703267" y="3024261"/>
                  </a:lnTo>
                  <a:lnTo>
                    <a:pt x="1703752" y="3029589"/>
                  </a:lnTo>
                  <a:lnTo>
                    <a:pt x="1707184" y="3032629"/>
                  </a:lnTo>
                  <a:lnTo>
                    <a:pt x="1711805" y="3036570"/>
                  </a:lnTo>
                  <a:lnTo>
                    <a:pt x="1712329" y="3037188"/>
                  </a:lnTo>
                  <a:lnTo>
                    <a:pt x="1717328" y="3039320"/>
                  </a:lnTo>
                  <a:lnTo>
                    <a:pt x="1721181" y="3038600"/>
                  </a:lnTo>
                  <a:lnTo>
                    <a:pt x="1723603" y="3035693"/>
                  </a:lnTo>
                  <a:lnTo>
                    <a:pt x="1726643" y="3032262"/>
                  </a:lnTo>
                  <a:lnTo>
                    <a:pt x="1726158" y="3026934"/>
                  </a:lnTo>
                  <a:lnTo>
                    <a:pt x="1722727" y="3023895"/>
                  </a:lnTo>
                  <a:lnTo>
                    <a:pt x="1718105" y="3019953"/>
                  </a:lnTo>
                  <a:lnTo>
                    <a:pt x="1714674" y="3016914"/>
                  </a:lnTo>
                  <a:close/>
                </a:path>
                <a:path w="17462500" h="9773920">
                  <a:moveTo>
                    <a:pt x="16967763" y="9523379"/>
                  </a:moveTo>
                  <a:lnTo>
                    <a:pt x="16962484" y="9524672"/>
                  </a:lnTo>
                  <a:lnTo>
                    <a:pt x="16960636" y="9529006"/>
                  </a:lnTo>
                  <a:lnTo>
                    <a:pt x="16958454" y="9533196"/>
                  </a:lnTo>
                  <a:lnTo>
                    <a:pt x="16959891" y="9538142"/>
                  </a:lnTo>
                  <a:lnTo>
                    <a:pt x="16963939" y="9540657"/>
                  </a:lnTo>
                  <a:lnTo>
                    <a:pt x="16974271" y="9545064"/>
                  </a:lnTo>
                  <a:lnTo>
                    <a:pt x="16979217" y="9543629"/>
                  </a:lnTo>
                  <a:lnTo>
                    <a:pt x="16980923" y="9539629"/>
                  </a:lnTo>
                  <a:lnTo>
                    <a:pt x="16983104" y="9535439"/>
                  </a:lnTo>
                  <a:lnTo>
                    <a:pt x="16981668" y="9530492"/>
                  </a:lnTo>
                  <a:lnTo>
                    <a:pt x="16977620" y="9527977"/>
                  </a:lnTo>
                  <a:lnTo>
                    <a:pt x="16971954" y="9525560"/>
                  </a:lnTo>
                  <a:lnTo>
                    <a:pt x="16967763" y="9523379"/>
                  </a:lnTo>
                  <a:close/>
                </a:path>
                <a:path w="17462500" h="9773920">
                  <a:moveTo>
                    <a:pt x="16888279" y="9481594"/>
                  </a:moveTo>
                  <a:lnTo>
                    <a:pt x="16883333" y="9483030"/>
                  </a:lnTo>
                  <a:lnTo>
                    <a:pt x="16881151" y="9487221"/>
                  </a:lnTo>
                  <a:lnTo>
                    <a:pt x="16879112" y="9491079"/>
                  </a:lnTo>
                  <a:lnTo>
                    <a:pt x="16880548" y="9496024"/>
                  </a:lnTo>
                  <a:lnTo>
                    <a:pt x="16884455" y="9498873"/>
                  </a:lnTo>
                  <a:lnTo>
                    <a:pt x="16890787" y="9501574"/>
                  </a:lnTo>
                  <a:lnTo>
                    <a:pt x="16890645" y="9501907"/>
                  </a:lnTo>
                  <a:lnTo>
                    <a:pt x="16894646" y="9503613"/>
                  </a:lnTo>
                  <a:lnTo>
                    <a:pt x="16899258" y="9502036"/>
                  </a:lnTo>
                  <a:lnTo>
                    <a:pt x="16901297" y="9498178"/>
                  </a:lnTo>
                  <a:lnTo>
                    <a:pt x="16903479" y="9493988"/>
                  </a:lnTo>
                  <a:lnTo>
                    <a:pt x="16902044" y="9489042"/>
                  </a:lnTo>
                  <a:lnTo>
                    <a:pt x="16897853" y="9486860"/>
                  </a:lnTo>
                  <a:lnTo>
                    <a:pt x="16892470" y="9483776"/>
                  </a:lnTo>
                  <a:lnTo>
                    <a:pt x="16888279" y="9481594"/>
                  </a:lnTo>
                  <a:close/>
                </a:path>
                <a:path w="17462500" h="9773920">
                  <a:moveTo>
                    <a:pt x="16810033" y="9438763"/>
                  </a:moveTo>
                  <a:lnTo>
                    <a:pt x="16805087" y="9440198"/>
                  </a:lnTo>
                  <a:lnTo>
                    <a:pt x="16802905" y="9444389"/>
                  </a:lnTo>
                  <a:lnTo>
                    <a:pt x="16800866" y="9448246"/>
                  </a:lnTo>
                  <a:lnTo>
                    <a:pt x="16802158" y="9453525"/>
                  </a:lnTo>
                  <a:lnTo>
                    <a:pt x="16806348" y="9455707"/>
                  </a:lnTo>
                  <a:lnTo>
                    <a:pt x="16811733" y="9458791"/>
                  </a:lnTo>
                  <a:lnTo>
                    <a:pt x="16816397" y="9460781"/>
                  </a:lnTo>
                  <a:lnTo>
                    <a:pt x="16821011" y="9459203"/>
                  </a:lnTo>
                  <a:lnTo>
                    <a:pt x="16825090" y="9451488"/>
                  </a:lnTo>
                  <a:lnTo>
                    <a:pt x="16823796" y="9446208"/>
                  </a:lnTo>
                  <a:lnTo>
                    <a:pt x="16819605" y="9444027"/>
                  </a:lnTo>
                  <a:lnTo>
                    <a:pt x="16814223" y="9440944"/>
                  </a:lnTo>
                  <a:lnTo>
                    <a:pt x="16810033" y="9438763"/>
                  </a:lnTo>
                  <a:close/>
                </a:path>
                <a:path w="17462500" h="9773920">
                  <a:moveTo>
                    <a:pt x="1647010" y="2958504"/>
                  </a:moveTo>
                  <a:lnTo>
                    <a:pt x="1641682" y="2958989"/>
                  </a:lnTo>
                  <a:lnTo>
                    <a:pt x="1635603" y="2965851"/>
                  </a:lnTo>
                  <a:lnTo>
                    <a:pt x="1636088" y="2971179"/>
                  </a:lnTo>
                  <a:lnTo>
                    <a:pt x="1639519" y="2974219"/>
                  </a:lnTo>
                  <a:lnTo>
                    <a:pt x="1644141" y="2978160"/>
                  </a:lnTo>
                  <a:lnTo>
                    <a:pt x="1644666" y="2978777"/>
                  </a:lnTo>
                  <a:lnTo>
                    <a:pt x="1649665" y="2980910"/>
                  </a:lnTo>
                  <a:lnTo>
                    <a:pt x="1653518" y="2980190"/>
                  </a:lnTo>
                  <a:lnTo>
                    <a:pt x="1655939" y="2977284"/>
                  </a:lnTo>
                  <a:lnTo>
                    <a:pt x="1658979" y="2973853"/>
                  </a:lnTo>
                  <a:lnTo>
                    <a:pt x="1658494" y="2968524"/>
                  </a:lnTo>
                  <a:lnTo>
                    <a:pt x="1655063" y="2965485"/>
                  </a:lnTo>
                  <a:lnTo>
                    <a:pt x="1650441" y="2961543"/>
                  </a:lnTo>
                  <a:lnTo>
                    <a:pt x="1647010" y="2958504"/>
                  </a:lnTo>
                  <a:close/>
                </a:path>
                <a:path w="17462500" h="9773920">
                  <a:moveTo>
                    <a:pt x="16732402" y="9395405"/>
                  </a:moveTo>
                  <a:lnTo>
                    <a:pt x="16727124" y="9396698"/>
                  </a:lnTo>
                  <a:lnTo>
                    <a:pt x="16724942" y="9400890"/>
                  </a:lnTo>
                  <a:lnTo>
                    <a:pt x="16722569" y="9404604"/>
                  </a:lnTo>
                  <a:lnTo>
                    <a:pt x="16723863" y="9409884"/>
                  </a:lnTo>
                  <a:lnTo>
                    <a:pt x="16728054" y="9412066"/>
                  </a:lnTo>
                  <a:lnTo>
                    <a:pt x="16733435" y="9415148"/>
                  </a:lnTo>
                  <a:lnTo>
                    <a:pt x="16738102" y="9417139"/>
                  </a:lnTo>
                  <a:lnTo>
                    <a:pt x="16742572" y="9415894"/>
                  </a:lnTo>
                  <a:lnTo>
                    <a:pt x="16744611" y="9412037"/>
                  </a:lnTo>
                  <a:lnTo>
                    <a:pt x="16746984" y="9408322"/>
                  </a:lnTo>
                  <a:lnTo>
                    <a:pt x="16745690" y="9403042"/>
                  </a:lnTo>
                  <a:lnTo>
                    <a:pt x="16741499" y="9400861"/>
                  </a:lnTo>
                  <a:lnTo>
                    <a:pt x="16736117" y="9397777"/>
                  </a:lnTo>
                  <a:lnTo>
                    <a:pt x="16732402" y="9395405"/>
                  </a:lnTo>
                  <a:close/>
                </a:path>
                <a:path w="17462500" h="9773920">
                  <a:moveTo>
                    <a:pt x="9904847" y="6473146"/>
                  </a:moveTo>
                  <a:lnTo>
                    <a:pt x="9900470" y="6473249"/>
                  </a:lnTo>
                  <a:lnTo>
                    <a:pt x="9894141" y="6473307"/>
                  </a:lnTo>
                  <a:lnTo>
                    <a:pt x="9889764" y="6473409"/>
                  </a:lnTo>
                  <a:lnTo>
                    <a:pt x="9886107" y="6477365"/>
                  </a:lnTo>
                  <a:lnTo>
                    <a:pt x="9886210" y="6481742"/>
                  </a:lnTo>
                  <a:lnTo>
                    <a:pt x="9886406" y="6484977"/>
                  </a:lnTo>
                  <a:lnTo>
                    <a:pt x="9888360" y="6487781"/>
                  </a:lnTo>
                  <a:lnTo>
                    <a:pt x="9892361" y="6489488"/>
                  </a:lnTo>
                  <a:lnTo>
                    <a:pt x="9894645" y="6489674"/>
                  </a:lnTo>
                  <a:lnTo>
                    <a:pt x="9900972" y="6489614"/>
                  </a:lnTo>
                  <a:lnTo>
                    <a:pt x="9905350" y="6489512"/>
                  </a:lnTo>
                  <a:lnTo>
                    <a:pt x="9909008" y="6485558"/>
                  </a:lnTo>
                  <a:lnTo>
                    <a:pt x="9908802" y="6476803"/>
                  </a:lnTo>
                  <a:lnTo>
                    <a:pt x="9904847" y="6473146"/>
                  </a:lnTo>
                  <a:close/>
                </a:path>
                <a:path w="17462500" h="9773920">
                  <a:moveTo>
                    <a:pt x="16654865" y="9350905"/>
                  </a:moveTo>
                  <a:lnTo>
                    <a:pt x="16649920" y="9352341"/>
                  </a:lnTo>
                  <a:lnTo>
                    <a:pt x="16644890" y="9360438"/>
                  </a:lnTo>
                  <a:lnTo>
                    <a:pt x="16646326" y="9365385"/>
                  </a:lnTo>
                  <a:lnTo>
                    <a:pt x="16650374" y="9367899"/>
                  </a:lnTo>
                  <a:lnTo>
                    <a:pt x="16655755" y="9370982"/>
                  </a:lnTo>
                  <a:lnTo>
                    <a:pt x="16660756" y="9373115"/>
                  </a:lnTo>
                  <a:lnTo>
                    <a:pt x="16665226" y="9371871"/>
                  </a:lnTo>
                  <a:lnTo>
                    <a:pt x="16667265" y="9368013"/>
                  </a:lnTo>
                  <a:lnTo>
                    <a:pt x="16669780" y="9363964"/>
                  </a:lnTo>
                  <a:lnTo>
                    <a:pt x="16668344" y="9359019"/>
                  </a:lnTo>
                  <a:lnTo>
                    <a:pt x="16664295" y="9356504"/>
                  </a:lnTo>
                  <a:lnTo>
                    <a:pt x="16658914" y="9353420"/>
                  </a:lnTo>
                  <a:lnTo>
                    <a:pt x="16654865" y="9350905"/>
                  </a:lnTo>
                  <a:close/>
                </a:path>
                <a:path w="17462500" h="9773920">
                  <a:moveTo>
                    <a:pt x="16577612" y="9305740"/>
                  </a:moveTo>
                  <a:lnTo>
                    <a:pt x="16572808" y="9306841"/>
                  </a:lnTo>
                  <a:lnTo>
                    <a:pt x="16570294" y="9310891"/>
                  </a:lnTo>
                  <a:lnTo>
                    <a:pt x="16568112" y="9315081"/>
                  </a:lnTo>
                  <a:lnTo>
                    <a:pt x="16569214" y="9319885"/>
                  </a:lnTo>
                  <a:lnTo>
                    <a:pt x="16573264" y="9322400"/>
                  </a:lnTo>
                  <a:lnTo>
                    <a:pt x="16578644" y="9325483"/>
                  </a:lnTo>
                  <a:lnTo>
                    <a:pt x="16583645" y="9327617"/>
                  </a:lnTo>
                  <a:lnTo>
                    <a:pt x="16587781" y="9326230"/>
                  </a:lnTo>
                  <a:lnTo>
                    <a:pt x="16590154" y="9322514"/>
                  </a:lnTo>
                  <a:lnTo>
                    <a:pt x="16592336" y="9318324"/>
                  </a:lnTo>
                  <a:lnTo>
                    <a:pt x="16591233" y="9313519"/>
                  </a:lnTo>
                  <a:lnTo>
                    <a:pt x="16587185" y="9311004"/>
                  </a:lnTo>
                  <a:lnTo>
                    <a:pt x="16581803" y="9307921"/>
                  </a:lnTo>
                  <a:lnTo>
                    <a:pt x="16577612" y="9305740"/>
                  </a:lnTo>
                  <a:close/>
                </a:path>
                <a:path w="17462500" h="9773920">
                  <a:moveTo>
                    <a:pt x="1580297" y="2899712"/>
                  </a:moveTo>
                  <a:lnTo>
                    <a:pt x="1574969" y="2900197"/>
                  </a:lnTo>
                  <a:lnTo>
                    <a:pt x="1568891" y="2907059"/>
                  </a:lnTo>
                  <a:lnTo>
                    <a:pt x="1569042" y="2912245"/>
                  </a:lnTo>
                  <a:lnTo>
                    <a:pt x="1572473" y="2915285"/>
                  </a:lnTo>
                  <a:lnTo>
                    <a:pt x="1577095" y="2919226"/>
                  </a:lnTo>
                  <a:lnTo>
                    <a:pt x="1577621" y="2919845"/>
                  </a:lnTo>
                  <a:lnTo>
                    <a:pt x="1579286" y="2920555"/>
                  </a:lnTo>
                  <a:lnTo>
                    <a:pt x="1579144" y="2920888"/>
                  </a:lnTo>
                  <a:lnTo>
                    <a:pt x="1582477" y="2922309"/>
                  </a:lnTo>
                  <a:lnTo>
                    <a:pt x="1586330" y="2921589"/>
                  </a:lnTo>
                  <a:lnTo>
                    <a:pt x="1588751" y="2918683"/>
                  </a:lnTo>
                  <a:lnTo>
                    <a:pt x="1592124" y="2915394"/>
                  </a:lnTo>
                  <a:lnTo>
                    <a:pt x="1591639" y="2910066"/>
                  </a:lnTo>
                  <a:lnTo>
                    <a:pt x="1588208" y="2907027"/>
                  </a:lnTo>
                  <a:lnTo>
                    <a:pt x="1583586" y="2903085"/>
                  </a:lnTo>
                  <a:lnTo>
                    <a:pt x="1580297" y="2899712"/>
                  </a:lnTo>
                  <a:close/>
                </a:path>
                <a:path w="17462500" h="9773920">
                  <a:moveTo>
                    <a:pt x="16501453" y="9259858"/>
                  </a:moveTo>
                  <a:lnTo>
                    <a:pt x="16496649" y="9260961"/>
                  </a:lnTo>
                  <a:lnTo>
                    <a:pt x="16494134" y="9265009"/>
                  </a:lnTo>
                  <a:lnTo>
                    <a:pt x="16491761" y="9268725"/>
                  </a:lnTo>
                  <a:lnTo>
                    <a:pt x="16492722" y="9273862"/>
                  </a:lnTo>
                  <a:lnTo>
                    <a:pt x="16496771" y="9276376"/>
                  </a:lnTo>
                  <a:lnTo>
                    <a:pt x="16502151" y="9279460"/>
                  </a:lnTo>
                  <a:lnTo>
                    <a:pt x="16503153" y="9279887"/>
                  </a:lnTo>
                  <a:lnTo>
                    <a:pt x="16503011" y="9280220"/>
                  </a:lnTo>
                  <a:lnTo>
                    <a:pt x="16507010" y="9281926"/>
                  </a:lnTo>
                  <a:lnTo>
                    <a:pt x="16511289" y="9280206"/>
                  </a:lnTo>
                  <a:lnTo>
                    <a:pt x="16513519" y="9276824"/>
                  </a:lnTo>
                  <a:lnTo>
                    <a:pt x="16516035" y="9272775"/>
                  </a:lnTo>
                  <a:lnTo>
                    <a:pt x="16514932" y="9267971"/>
                  </a:lnTo>
                  <a:lnTo>
                    <a:pt x="16510883" y="9265456"/>
                  </a:lnTo>
                  <a:lnTo>
                    <a:pt x="16505502" y="9262373"/>
                  </a:lnTo>
                  <a:lnTo>
                    <a:pt x="16501453" y="9259858"/>
                  </a:lnTo>
                  <a:close/>
                </a:path>
                <a:path w="17462500" h="9773920">
                  <a:moveTo>
                    <a:pt x="9994245" y="6469521"/>
                  </a:moveTo>
                  <a:lnTo>
                    <a:pt x="9989867" y="6469623"/>
                  </a:lnTo>
                  <a:lnTo>
                    <a:pt x="9983538" y="6469681"/>
                  </a:lnTo>
                  <a:lnTo>
                    <a:pt x="9979019" y="6470117"/>
                  </a:lnTo>
                  <a:lnTo>
                    <a:pt x="9975363" y="6474073"/>
                  </a:lnTo>
                  <a:lnTo>
                    <a:pt x="9975466" y="6478450"/>
                  </a:lnTo>
                  <a:lnTo>
                    <a:pt x="9975661" y="6481685"/>
                  </a:lnTo>
                  <a:lnTo>
                    <a:pt x="9977617" y="6484490"/>
                  </a:lnTo>
                  <a:lnTo>
                    <a:pt x="9981617" y="6486196"/>
                  </a:lnTo>
                  <a:lnTo>
                    <a:pt x="9984234" y="6486524"/>
                  </a:lnTo>
                  <a:lnTo>
                    <a:pt x="9990563" y="6486466"/>
                  </a:lnTo>
                  <a:lnTo>
                    <a:pt x="9995082" y="6486031"/>
                  </a:lnTo>
                  <a:lnTo>
                    <a:pt x="9998739" y="6482074"/>
                  </a:lnTo>
                  <a:lnTo>
                    <a:pt x="9998637" y="6477697"/>
                  </a:lnTo>
                  <a:lnTo>
                    <a:pt x="9998200" y="6473178"/>
                  </a:lnTo>
                  <a:lnTo>
                    <a:pt x="9994245" y="6469521"/>
                  </a:lnTo>
                  <a:close/>
                </a:path>
                <a:path w="17462500" h="9773920">
                  <a:moveTo>
                    <a:pt x="16425529" y="9212501"/>
                  </a:moveTo>
                  <a:lnTo>
                    <a:pt x="16420392" y="9213461"/>
                  </a:lnTo>
                  <a:lnTo>
                    <a:pt x="16418264" y="9216887"/>
                  </a:lnTo>
                  <a:lnTo>
                    <a:pt x="16415900" y="9220606"/>
                  </a:lnTo>
                  <a:lnTo>
                    <a:pt x="16415504" y="9221225"/>
                  </a:lnTo>
                  <a:lnTo>
                    <a:pt x="16416465" y="9226362"/>
                  </a:lnTo>
                  <a:lnTo>
                    <a:pt x="16420513" y="9228877"/>
                  </a:lnTo>
                  <a:lnTo>
                    <a:pt x="16425754" y="9232294"/>
                  </a:lnTo>
                  <a:lnTo>
                    <a:pt x="16430419" y="9234284"/>
                  </a:lnTo>
                  <a:lnTo>
                    <a:pt x="16434889" y="9233039"/>
                  </a:lnTo>
                  <a:lnTo>
                    <a:pt x="16437120" y="9229658"/>
                  </a:lnTo>
                  <a:lnTo>
                    <a:pt x="16439097" y="9226561"/>
                  </a:lnTo>
                  <a:lnTo>
                    <a:pt x="16439493" y="9225942"/>
                  </a:lnTo>
                  <a:lnTo>
                    <a:pt x="16438532" y="9220805"/>
                  </a:lnTo>
                  <a:lnTo>
                    <a:pt x="16434483" y="9218290"/>
                  </a:lnTo>
                  <a:lnTo>
                    <a:pt x="16429245" y="9214873"/>
                  </a:lnTo>
                  <a:lnTo>
                    <a:pt x="16425529" y="9212501"/>
                  </a:lnTo>
                  <a:close/>
                </a:path>
                <a:path w="17462500" h="9773920">
                  <a:moveTo>
                    <a:pt x="1513203" y="2839970"/>
                  </a:moveTo>
                  <a:lnTo>
                    <a:pt x="1508016" y="2840121"/>
                  </a:lnTo>
                  <a:lnTo>
                    <a:pt x="1501938" y="2846983"/>
                  </a:lnTo>
                  <a:lnTo>
                    <a:pt x="1502089" y="2852169"/>
                  </a:lnTo>
                  <a:lnTo>
                    <a:pt x="1505520" y="2855209"/>
                  </a:lnTo>
                  <a:lnTo>
                    <a:pt x="1510000" y="2859483"/>
                  </a:lnTo>
                  <a:lnTo>
                    <a:pt x="1510858" y="2860243"/>
                  </a:lnTo>
                  <a:lnTo>
                    <a:pt x="1515523" y="2862233"/>
                  </a:lnTo>
                  <a:lnTo>
                    <a:pt x="1519377" y="2861513"/>
                  </a:lnTo>
                  <a:lnTo>
                    <a:pt x="1524696" y="2855509"/>
                  </a:lnTo>
                  <a:lnTo>
                    <a:pt x="1524544" y="2850323"/>
                  </a:lnTo>
                  <a:lnTo>
                    <a:pt x="1521113" y="2847283"/>
                  </a:lnTo>
                  <a:lnTo>
                    <a:pt x="1516634" y="2843009"/>
                  </a:lnTo>
                  <a:lnTo>
                    <a:pt x="1513203" y="2839970"/>
                  </a:lnTo>
                  <a:close/>
                </a:path>
                <a:path w="17462500" h="9773920">
                  <a:moveTo>
                    <a:pt x="16350223" y="9164620"/>
                  </a:moveTo>
                  <a:lnTo>
                    <a:pt x="16344943" y="9165913"/>
                  </a:lnTo>
                  <a:lnTo>
                    <a:pt x="16340593" y="9172724"/>
                  </a:lnTo>
                  <a:lnTo>
                    <a:pt x="16340198" y="9173343"/>
                  </a:lnTo>
                  <a:lnTo>
                    <a:pt x="16341158" y="9178481"/>
                  </a:lnTo>
                  <a:lnTo>
                    <a:pt x="16345207" y="9180996"/>
                  </a:lnTo>
                  <a:lnTo>
                    <a:pt x="16350447" y="9184412"/>
                  </a:lnTo>
                  <a:lnTo>
                    <a:pt x="16355114" y="9186403"/>
                  </a:lnTo>
                  <a:lnTo>
                    <a:pt x="16359584" y="9185158"/>
                  </a:lnTo>
                  <a:lnTo>
                    <a:pt x="16361813" y="9181776"/>
                  </a:lnTo>
                  <a:lnTo>
                    <a:pt x="16364186" y="9178061"/>
                  </a:lnTo>
                  <a:lnTo>
                    <a:pt x="16363226" y="9172924"/>
                  </a:lnTo>
                  <a:lnTo>
                    <a:pt x="16359177" y="9170409"/>
                  </a:lnTo>
                  <a:lnTo>
                    <a:pt x="16350223" y="9164620"/>
                  </a:lnTo>
                  <a:close/>
                </a:path>
                <a:path w="17462500" h="9773920">
                  <a:moveTo>
                    <a:pt x="16275201" y="9116072"/>
                  </a:moveTo>
                  <a:lnTo>
                    <a:pt x="16269921" y="9117365"/>
                  </a:lnTo>
                  <a:lnTo>
                    <a:pt x="16267945" y="9120461"/>
                  </a:lnTo>
                  <a:lnTo>
                    <a:pt x="16265422" y="9124506"/>
                  </a:lnTo>
                  <a:lnTo>
                    <a:pt x="16265035" y="9125129"/>
                  </a:lnTo>
                  <a:lnTo>
                    <a:pt x="16266327" y="9130408"/>
                  </a:lnTo>
                  <a:lnTo>
                    <a:pt x="16275282" y="9136198"/>
                  </a:lnTo>
                  <a:lnTo>
                    <a:pt x="16280283" y="9138331"/>
                  </a:lnTo>
                  <a:lnTo>
                    <a:pt x="16284753" y="9137086"/>
                  </a:lnTo>
                  <a:lnTo>
                    <a:pt x="16286984" y="9133704"/>
                  </a:lnTo>
                  <a:lnTo>
                    <a:pt x="16289112" y="9130278"/>
                  </a:lnTo>
                  <a:lnTo>
                    <a:pt x="16289498" y="9129656"/>
                  </a:lnTo>
                  <a:lnTo>
                    <a:pt x="16288204" y="9124376"/>
                  </a:lnTo>
                  <a:lnTo>
                    <a:pt x="16279251" y="9118587"/>
                  </a:lnTo>
                  <a:lnTo>
                    <a:pt x="16275201" y="9116072"/>
                  </a:lnTo>
                  <a:close/>
                </a:path>
                <a:path w="17462500" h="9773920">
                  <a:moveTo>
                    <a:pt x="10083544" y="6464278"/>
                  </a:moveTo>
                  <a:lnTo>
                    <a:pt x="10079024" y="6464714"/>
                  </a:lnTo>
                  <a:lnTo>
                    <a:pt x="10072888" y="6465248"/>
                  </a:lnTo>
                  <a:lnTo>
                    <a:pt x="10068369" y="6465684"/>
                  </a:lnTo>
                  <a:lnTo>
                    <a:pt x="10064380" y="6469498"/>
                  </a:lnTo>
                  <a:lnTo>
                    <a:pt x="10064816" y="6474017"/>
                  </a:lnTo>
                  <a:lnTo>
                    <a:pt x="10065011" y="6477252"/>
                  </a:lnTo>
                  <a:lnTo>
                    <a:pt x="10067299" y="6480198"/>
                  </a:lnTo>
                  <a:lnTo>
                    <a:pt x="10069965" y="6481335"/>
                  </a:lnTo>
                  <a:lnTo>
                    <a:pt x="10070441" y="6481144"/>
                  </a:lnTo>
                  <a:lnTo>
                    <a:pt x="10071441" y="6481571"/>
                  </a:lnTo>
                  <a:lnTo>
                    <a:pt x="10074060" y="6481900"/>
                  </a:lnTo>
                  <a:lnTo>
                    <a:pt x="10080196" y="6481366"/>
                  </a:lnTo>
                  <a:lnTo>
                    <a:pt x="10084381" y="6480788"/>
                  </a:lnTo>
                  <a:lnTo>
                    <a:pt x="10088373" y="6476975"/>
                  </a:lnTo>
                  <a:lnTo>
                    <a:pt x="10087937" y="6472456"/>
                  </a:lnTo>
                  <a:lnTo>
                    <a:pt x="10087359" y="6468270"/>
                  </a:lnTo>
                  <a:lnTo>
                    <a:pt x="10083544" y="6464278"/>
                  </a:lnTo>
                  <a:close/>
                </a:path>
                <a:path w="17462500" h="9773920">
                  <a:moveTo>
                    <a:pt x="1447201" y="2779511"/>
                  </a:moveTo>
                  <a:lnTo>
                    <a:pt x="1442014" y="2779663"/>
                  </a:lnTo>
                  <a:lnTo>
                    <a:pt x="1435936" y="2786524"/>
                  </a:lnTo>
                  <a:lnTo>
                    <a:pt x="1436087" y="2791710"/>
                  </a:lnTo>
                  <a:lnTo>
                    <a:pt x="1439518" y="2794750"/>
                  </a:lnTo>
                  <a:lnTo>
                    <a:pt x="1443998" y="2799024"/>
                  </a:lnTo>
                  <a:lnTo>
                    <a:pt x="1444856" y="2799784"/>
                  </a:lnTo>
                  <a:lnTo>
                    <a:pt x="1449522" y="2801775"/>
                  </a:lnTo>
                  <a:lnTo>
                    <a:pt x="1453375" y="2801055"/>
                  </a:lnTo>
                  <a:lnTo>
                    <a:pt x="1458694" y="2795050"/>
                  </a:lnTo>
                  <a:lnTo>
                    <a:pt x="1458543" y="2789865"/>
                  </a:lnTo>
                  <a:lnTo>
                    <a:pt x="1455112" y="2786825"/>
                  </a:lnTo>
                  <a:lnTo>
                    <a:pt x="1450632" y="2782550"/>
                  </a:lnTo>
                  <a:lnTo>
                    <a:pt x="1447201" y="2779511"/>
                  </a:lnTo>
                  <a:close/>
                </a:path>
                <a:path w="17462500" h="9773920">
                  <a:moveTo>
                    <a:pt x="16200798" y="9067000"/>
                  </a:moveTo>
                  <a:lnTo>
                    <a:pt x="16195518" y="9068293"/>
                  </a:lnTo>
                  <a:lnTo>
                    <a:pt x="16193343" y="9071699"/>
                  </a:lnTo>
                  <a:lnTo>
                    <a:pt x="16193145" y="9072008"/>
                  </a:lnTo>
                  <a:lnTo>
                    <a:pt x="16190516" y="9075614"/>
                  </a:lnTo>
                  <a:lnTo>
                    <a:pt x="16190297" y="9075915"/>
                  </a:lnTo>
                  <a:lnTo>
                    <a:pt x="16191591" y="9081194"/>
                  </a:lnTo>
                  <a:lnTo>
                    <a:pt x="16200544" y="9086983"/>
                  </a:lnTo>
                  <a:lnTo>
                    <a:pt x="16201879" y="9087552"/>
                  </a:lnTo>
                  <a:lnTo>
                    <a:pt x="16201737" y="9087886"/>
                  </a:lnTo>
                  <a:lnTo>
                    <a:pt x="16205404" y="9089450"/>
                  </a:lnTo>
                  <a:lnTo>
                    <a:pt x="16209873" y="9088205"/>
                  </a:lnTo>
                  <a:lnTo>
                    <a:pt x="16211901" y="9085131"/>
                  </a:lnTo>
                  <a:lnTo>
                    <a:pt x="16212103" y="9084823"/>
                  </a:lnTo>
                  <a:lnTo>
                    <a:pt x="16214733" y="9081217"/>
                  </a:lnTo>
                  <a:lnTo>
                    <a:pt x="16214952" y="9080916"/>
                  </a:lnTo>
                  <a:lnTo>
                    <a:pt x="16213659" y="9075637"/>
                  </a:lnTo>
                  <a:lnTo>
                    <a:pt x="16204704" y="9069848"/>
                  </a:lnTo>
                  <a:lnTo>
                    <a:pt x="16200798" y="9067000"/>
                  </a:lnTo>
                  <a:close/>
                </a:path>
                <a:path w="17462500" h="9773920">
                  <a:moveTo>
                    <a:pt x="16126200" y="9017451"/>
                  </a:moveTo>
                  <a:lnTo>
                    <a:pt x="16120923" y="9018745"/>
                  </a:lnTo>
                  <a:lnTo>
                    <a:pt x="16118747" y="9022151"/>
                  </a:lnTo>
                  <a:lnTo>
                    <a:pt x="16118550" y="9022460"/>
                  </a:lnTo>
                  <a:lnTo>
                    <a:pt x="16115921" y="9026067"/>
                  </a:lnTo>
                  <a:lnTo>
                    <a:pt x="16115702" y="9026367"/>
                  </a:lnTo>
                  <a:lnTo>
                    <a:pt x="16116995" y="9031646"/>
                  </a:lnTo>
                  <a:lnTo>
                    <a:pt x="16125950" y="9037435"/>
                  </a:lnTo>
                  <a:lnTo>
                    <a:pt x="16127282" y="9038004"/>
                  </a:lnTo>
                  <a:lnTo>
                    <a:pt x="16127140" y="9038337"/>
                  </a:lnTo>
                  <a:lnTo>
                    <a:pt x="16130806" y="9039901"/>
                  </a:lnTo>
                  <a:lnTo>
                    <a:pt x="16135278" y="9038658"/>
                  </a:lnTo>
                  <a:lnTo>
                    <a:pt x="16137307" y="9035582"/>
                  </a:lnTo>
                  <a:lnTo>
                    <a:pt x="16137509" y="9035275"/>
                  </a:lnTo>
                  <a:lnTo>
                    <a:pt x="16140138" y="9031669"/>
                  </a:lnTo>
                  <a:lnTo>
                    <a:pt x="16140358" y="9031369"/>
                  </a:lnTo>
                  <a:lnTo>
                    <a:pt x="16139063" y="9026090"/>
                  </a:lnTo>
                  <a:lnTo>
                    <a:pt x="16130108" y="9020299"/>
                  </a:lnTo>
                  <a:lnTo>
                    <a:pt x="16126200" y="9017451"/>
                  </a:lnTo>
                  <a:close/>
                </a:path>
                <a:path w="17462500" h="9773920">
                  <a:moveTo>
                    <a:pt x="1383243" y="2717955"/>
                  </a:moveTo>
                  <a:lnTo>
                    <a:pt x="1377724" y="2717964"/>
                  </a:lnTo>
                  <a:lnTo>
                    <a:pt x="1374684" y="2721396"/>
                  </a:lnTo>
                  <a:lnTo>
                    <a:pt x="1371312" y="2724685"/>
                  </a:lnTo>
                  <a:lnTo>
                    <a:pt x="1371321" y="2730203"/>
                  </a:lnTo>
                  <a:lnTo>
                    <a:pt x="1374752" y="2733243"/>
                  </a:lnTo>
                  <a:lnTo>
                    <a:pt x="1379232" y="2737517"/>
                  </a:lnTo>
                  <a:lnTo>
                    <a:pt x="1380090" y="2738277"/>
                  </a:lnTo>
                  <a:lnTo>
                    <a:pt x="1381756" y="2738988"/>
                  </a:lnTo>
                  <a:lnTo>
                    <a:pt x="1381947" y="2739463"/>
                  </a:lnTo>
                  <a:lnTo>
                    <a:pt x="1384947" y="2740743"/>
                  </a:lnTo>
                  <a:lnTo>
                    <a:pt x="1388800" y="2740023"/>
                  </a:lnTo>
                  <a:lnTo>
                    <a:pt x="1391079" y="2737450"/>
                  </a:lnTo>
                  <a:lnTo>
                    <a:pt x="1394452" y="2734161"/>
                  </a:lnTo>
                  <a:lnTo>
                    <a:pt x="1394442" y="2728642"/>
                  </a:lnTo>
                  <a:lnTo>
                    <a:pt x="1391012" y="2725602"/>
                  </a:lnTo>
                  <a:lnTo>
                    <a:pt x="1386532" y="2721327"/>
                  </a:lnTo>
                  <a:lnTo>
                    <a:pt x="1383243" y="2717955"/>
                  </a:lnTo>
                  <a:close/>
                </a:path>
                <a:path w="17462500" h="9773920">
                  <a:moveTo>
                    <a:pt x="10172511" y="6458893"/>
                  </a:moveTo>
                  <a:lnTo>
                    <a:pt x="10167992" y="6459330"/>
                  </a:lnTo>
                  <a:lnTo>
                    <a:pt x="10161856" y="6459864"/>
                  </a:lnTo>
                  <a:lnTo>
                    <a:pt x="10157337" y="6460300"/>
                  </a:lnTo>
                  <a:lnTo>
                    <a:pt x="10153679" y="6464255"/>
                  </a:lnTo>
                  <a:lnTo>
                    <a:pt x="10154115" y="6468774"/>
                  </a:lnTo>
                  <a:lnTo>
                    <a:pt x="10154643" y="6472151"/>
                  </a:lnTo>
                  <a:lnTo>
                    <a:pt x="10156599" y="6474955"/>
                  </a:lnTo>
                  <a:lnTo>
                    <a:pt x="10159266" y="6476093"/>
                  </a:lnTo>
                  <a:lnTo>
                    <a:pt x="10159409" y="6475760"/>
                  </a:lnTo>
                  <a:lnTo>
                    <a:pt x="10160409" y="6476186"/>
                  </a:lnTo>
                  <a:lnTo>
                    <a:pt x="10163026" y="6476514"/>
                  </a:lnTo>
                  <a:lnTo>
                    <a:pt x="10169162" y="6475981"/>
                  </a:lnTo>
                  <a:lnTo>
                    <a:pt x="10173682" y="6475545"/>
                  </a:lnTo>
                  <a:lnTo>
                    <a:pt x="10177339" y="6471590"/>
                  </a:lnTo>
                  <a:lnTo>
                    <a:pt x="10176467" y="6462551"/>
                  </a:lnTo>
                  <a:lnTo>
                    <a:pt x="10172511" y="6458893"/>
                  </a:lnTo>
                  <a:close/>
                </a:path>
                <a:path w="17462500" h="9773920">
                  <a:moveTo>
                    <a:pt x="16052223" y="8967379"/>
                  </a:moveTo>
                  <a:lnTo>
                    <a:pt x="16046755" y="8968198"/>
                  </a:lnTo>
                  <a:lnTo>
                    <a:pt x="16042009" y="8975628"/>
                  </a:lnTo>
                  <a:lnTo>
                    <a:pt x="16042826" y="8981098"/>
                  </a:lnTo>
                  <a:lnTo>
                    <a:pt x="16051781" y="8986888"/>
                  </a:lnTo>
                  <a:lnTo>
                    <a:pt x="16056780" y="8989020"/>
                  </a:lnTo>
                  <a:lnTo>
                    <a:pt x="16061109" y="8988109"/>
                  </a:lnTo>
                  <a:lnTo>
                    <a:pt x="16063340" y="8984727"/>
                  </a:lnTo>
                  <a:lnTo>
                    <a:pt x="16065713" y="8981012"/>
                  </a:lnTo>
                  <a:lnTo>
                    <a:pt x="16064895" y="8975542"/>
                  </a:lnTo>
                  <a:lnTo>
                    <a:pt x="16052223" y="8967379"/>
                  </a:lnTo>
                  <a:close/>
                </a:path>
                <a:path w="17462500" h="9773920">
                  <a:moveTo>
                    <a:pt x="15978864" y="8916783"/>
                  </a:moveTo>
                  <a:lnTo>
                    <a:pt x="15973726" y="8917743"/>
                  </a:lnTo>
                  <a:lnTo>
                    <a:pt x="15971020" y="8921316"/>
                  </a:lnTo>
                  <a:lnTo>
                    <a:pt x="15968647" y="8925031"/>
                  </a:lnTo>
                  <a:lnTo>
                    <a:pt x="15969607" y="8930167"/>
                  </a:lnTo>
                  <a:lnTo>
                    <a:pt x="15973181" y="8932874"/>
                  </a:lnTo>
                  <a:lnTo>
                    <a:pt x="15978422" y="8936292"/>
                  </a:lnTo>
                  <a:lnTo>
                    <a:pt x="15983421" y="8938424"/>
                  </a:lnTo>
                  <a:lnTo>
                    <a:pt x="15987748" y="8937512"/>
                  </a:lnTo>
                  <a:lnTo>
                    <a:pt x="15989979" y="8934130"/>
                  </a:lnTo>
                  <a:lnTo>
                    <a:pt x="15992351" y="8930415"/>
                  </a:lnTo>
                  <a:lnTo>
                    <a:pt x="15991392" y="8925278"/>
                  </a:lnTo>
                  <a:lnTo>
                    <a:pt x="15987818" y="8922572"/>
                  </a:lnTo>
                  <a:lnTo>
                    <a:pt x="15978864" y="8916783"/>
                  </a:lnTo>
                  <a:close/>
                </a:path>
                <a:path w="17462500" h="9773920">
                  <a:moveTo>
                    <a:pt x="1318903" y="2655448"/>
                  </a:moveTo>
                  <a:lnTo>
                    <a:pt x="1313717" y="2655599"/>
                  </a:lnTo>
                  <a:lnTo>
                    <a:pt x="1306972" y="2662176"/>
                  </a:lnTo>
                  <a:lnTo>
                    <a:pt x="1307123" y="2667363"/>
                  </a:lnTo>
                  <a:lnTo>
                    <a:pt x="1310412" y="2670735"/>
                  </a:lnTo>
                  <a:lnTo>
                    <a:pt x="1314892" y="2675010"/>
                  </a:lnTo>
                  <a:lnTo>
                    <a:pt x="1315274" y="2675961"/>
                  </a:lnTo>
                  <a:lnTo>
                    <a:pt x="1320607" y="2678236"/>
                  </a:lnTo>
                  <a:lnTo>
                    <a:pt x="1324127" y="2677373"/>
                  </a:lnTo>
                  <a:lnTo>
                    <a:pt x="1326740" y="2674942"/>
                  </a:lnTo>
                  <a:lnTo>
                    <a:pt x="1330112" y="2671654"/>
                  </a:lnTo>
                  <a:lnTo>
                    <a:pt x="1329961" y="2666468"/>
                  </a:lnTo>
                  <a:lnTo>
                    <a:pt x="1326672" y="2663095"/>
                  </a:lnTo>
                  <a:lnTo>
                    <a:pt x="1322192" y="2658821"/>
                  </a:lnTo>
                  <a:lnTo>
                    <a:pt x="1318903" y="2655448"/>
                  </a:lnTo>
                  <a:close/>
                </a:path>
                <a:path w="17462500" h="9773920">
                  <a:moveTo>
                    <a:pt x="15905455" y="8865377"/>
                  </a:moveTo>
                  <a:lnTo>
                    <a:pt x="15899984" y="8866195"/>
                  </a:lnTo>
                  <a:lnTo>
                    <a:pt x="15895239" y="8873626"/>
                  </a:lnTo>
                  <a:lnTo>
                    <a:pt x="15896199" y="8878763"/>
                  </a:lnTo>
                  <a:lnTo>
                    <a:pt x="15899772" y="8881468"/>
                  </a:lnTo>
                  <a:lnTo>
                    <a:pt x="15904870" y="8885218"/>
                  </a:lnTo>
                  <a:lnTo>
                    <a:pt x="15909868" y="8887350"/>
                  </a:lnTo>
                  <a:lnTo>
                    <a:pt x="15914198" y="8886441"/>
                  </a:lnTo>
                  <a:lnTo>
                    <a:pt x="15916429" y="8883058"/>
                  </a:lnTo>
                  <a:lnTo>
                    <a:pt x="15918802" y="8879343"/>
                  </a:lnTo>
                  <a:lnTo>
                    <a:pt x="15917841" y="8874206"/>
                  </a:lnTo>
                  <a:lnTo>
                    <a:pt x="15914268" y="8871500"/>
                  </a:lnTo>
                  <a:lnTo>
                    <a:pt x="15909170" y="8867750"/>
                  </a:lnTo>
                  <a:lnTo>
                    <a:pt x="15905455" y="8865377"/>
                  </a:lnTo>
                  <a:close/>
                </a:path>
                <a:path w="17462500" h="9773920">
                  <a:moveTo>
                    <a:pt x="10261812" y="6453651"/>
                  </a:moveTo>
                  <a:lnTo>
                    <a:pt x="10257293" y="6454087"/>
                  </a:lnTo>
                  <a:lnTo>
                    <a:pt x="10251155" y="6454621"/>
                  </a:lnTo>
                  <a:lnTo>
                    <a:pt x="10246636" y="6455057"/>
                  </a:lnTo>
                  <a:lnTo>
                    <a:pt x="10242980" y="6459013"/>
                  </a:lnTo>
                  <a:lnTo>
                    <a:pt x="10243415" y="6463532"/>
                  </a:lnTo>
                  <a:lnTo>
                    <a:pt x="10243753" y="6466434"/>
                  </a:lnTo>
                  <a:lnTo>
                    <a:pt x="10245709" y="6469238"/>
                  </a:lnTo>
                  <a:lnTo>
                    <a:pt x="10248375" y="6470375"/>
                  </a:lnTo>
                  <a:lnTo>
                    <a:pt x="10248567" y="6470851"/>
                  </a:lnTo>
                  <a:lnTo>
                    <a:pt x="10249568" y="6471278"/>
                  </a:lnTo>
                  <a:lnTo>
                    <a:pt x="10252325" y="6471273"/>
                  </a:lnTo>
                  <a:lnTo>
                    <a:pt x="10258463" y="6470739"/>
                  </a:lnTo>
                  <a:lnTo>
                    <a:pt x="10262984" y="6470303"/>
                  </a:lnTo>
                  <a:lnTo>
                    <a:pt x="10266640" y="6466348"/>
                  </a:lnTo>
                  <a:lnTo>
                    <a:pt x="10265767" y="6457309"/>
                  </a:lnTo>
                  <a:lnTo>
                    <a:pt x="10261812" y="6453651"/>
                  </a:lnTo>
                  <a:close/>
                </a:path>
                <a:path w="17462500" h="9773920">
                  <a:moveTo>
                    <a:pt x="15832521" y="8813780"/>
                  </a:moveTo>
                  <a:lnTo>
                    <a:pt x="15827383" y="8814739"/>
                  </a:lnTo>
                  <a:lnTo>
                    <a:pt x="15824678" y="8818313"/>
                  </a:lnTo>
                  <a:lnTo>
                    <a:pt x="15822305" y="8822029"/>
                  </a:lnTo>
                  <a:lnTo>
                    <a:pt x="15823269" y="8827168"/>
                  </a:lnTo>
                  <a:lnTo>
                    <a:pt x="15826840" y="8829872"/>
                  </a:lnTo>
                  <a:lnTo>
                    <a:pt x="15831937" y="8833622"/>
                  </a:lnTo>
                  <a:lnTo>
                    <a:pt x="15836936" y="8835754"/>
                  </a:lnTo>
                  <a:lnTo>
                    <a:pt x="15841265" y="8834844"/>
                  </a:lnTo>
                  <a:lnTo>
                    <a:pt x="15843495" y="8831462"/>
                  </a:lnTo>
                  <a:lnTo>
                    <a:pt x="15845868" y="8827746"/>
                  </a:lnTo>
                  <a:lnTo>
                    <a:pt x="15844906" y="8822608"/>
                  </a:lnTo>
                  <a:lnTo>
                    <a:pt x="15841333" y="8819903"/>
                  </a:lnTo>
                  <a:lnTo>
                    <a:pt x="15836235" y="8816153"/>
                  </a:lnTo>
                  <a:lnTo>
                    <a:pt x="15832521" y="8813780"/>
                  </a:lnTo>
                  <a:close/>
                </a:path>
                <a:path w="17462500" h="9773920">
                  <a:moveTo>
                    <a:pt x="1255039" y="2592749"/>
                  </a:moveTo>
                  <a:lnTo>
                    <a:pt x="1249995" y="2592568"/>
                  </a:lnTo>
                  <a:lnTo>
                    <a:pt x="1246622" y="2595857"/>
                  </a:lnTo>
                  <a:lnTo>
                    <a:pt x="1243836" y="2599001"/>
                  </a:lnTo>
                  <a:lnTo>
                    <a:pt x="1243583" y="2599287"/>
                  </a:lnTo>
                  <a:lnTo>
                    <a:pt x="1243401" y="2604331"/>
                  </a:lnTo>
                  <a:lnTo>
                    <a:pt x="1246690" y="2607704"/>
                  </a:lnTo>
                  <a:lnTo>
                    <a:pt x="1251169" y="2611979"/>
                  </a:lnTo>
                  <a:lnTo>
                    <a:pt x="1251885" y="2613072"/>
                  </a:lnTo>
                  <a:lnTo>
                    <a:pt x="1253885" y="2613925"/>
                  </a:lnTo>
                  <a:lnTo>
                    <a:pt x="1254027" y="2613591"/>
                  </a:lnTo>
                  <a:lnTo>
                    <a:pt x="1257027" y="2614871"/>
                  </a:lnTo>
                  <a:lnTo>
                    <a:pt x="1260404" y="2614342"/>
                  </a:lnTo>
                  <a:lnTo>
                    <a:pt x="1263017" y="2611911"/>
                  </a:lnTo>
                  <a:lnTo>
                    <a:pt x="1265803" y="2608766"/>
                  </a:lnTo>
                  <a:lnTo>
                    <a:pt x="1266057" y="2608480"/>
                  </a:lnTo>
                  <a:lnTo>
                    <a:pt x="1266238" y="2603436"/>
                  </a:lnTo>
                  <a:lnTo>
                    <a:pt x="1262949" y="2600063"/>
                  </a:lnTo>
                  <a:lnTo>
                    <a:pt x="1258469" y="2595788"/>
                  </a:lnTo>
                  <a:lnTo>
                    <a:pt x="1255039" y="2592749"/>
                  </a:lnTo>
                  <a:close/>
                </a:path>
                <a:path w="17462500" h="9773920">
                  <a:moveTo>
                    <a:pt x="15760064" y="8761993"/>
                  </a:moveTo>
                  <a:lnTo>
                    <a:pt x="15754926" y="8762953"/>
                  </a:lnTo>
                  <a:lnTo>
                    <a:pt x="15749515" y="8770099"/>
                  </a:lnTo>
                  <a:lnTo>
                    <a:pt x="15750474" y="8775236"/>
                  </a:lnTo>
                  <a:lnTo>
                    <a:pt x="15754047" y="8777942"/>
                  </a:lnTo>
                  <a:lnTo>
                    <a:pt x="15759144" y="8781692"/>
                  </a:lnTo>
                  <a:lnTo>
                    <a:pt x="15760813" y="8782404"/>
                  </a:lnTo>
                  <a:lnTo>
                    <a:pt x="15760670" y="8782737"/>
                  </a:lnTo>
                  <a:lnTo>
                    <a:pt x="15764003" y="8784159"/>
                  </a:lnTo>
                  <a:lnTo>
                    <a:pt x="15768331" y="8783247"/>
                  </a:lnTo>
                  <a:lnTo>
                    <a:pt x="15770561" y="8779865"/>
                  </a:lnTo>
                  <a:lnTo>
                    <a:pt x="15773267" y="8776291"/>
                  </a:lnTo>
                  <a:lnTo>
                    <a:pt x="15772307" y="8771155"/>
                  </a:lnTo>
                  <a:lnTo>
                    <a:pt x="15768734" y="8768449"/>
                  </a:lnTo>
                  <a:lnTo>
                    <a:pt x="15763638" y="8764699"/>
                  </a:lnTo>
                  <a:lnTo>
                    <a:pt x="15760064" y="8761993"/>
                  </a:lnTo>
                  <a:close/>
                </a:path>
                <a:path w="17462500" h="9773920">
                  <a:moveTo>
                    <a:pt x="10351015" y="6446792"/>
                  </a:moveTo>
                  <a:lnTo>
                    <a:pt x="10346495" y="6447227"/>
                  </a:lnTo>
                  <a:lnTo>
                    <a:pt x="10340357" y="6447761"/>
                  </a:lnTo>
                  <a:lnTo>
                    <a:pt x="10335504" y="6448055"/>
                  </a:lnTo>
                  <a:lnTo>
                    <a:pt x="10332182" y="6452152"/>
                  </a:lnTo>
                  <a:lnTo>
                    <a:pt x="10332618" y="6456672"/>
                  </a:lnTo>
                  <a:lnTo>
                    <a:pt x="10332813" y="6459907"/>
                  </a:lnTo>
                  <a:lnTo>
                    <a:pt x="10334911" y="6462377"/>
                  </a:lnTo>
                  <a:lnTo>
                    <a:pt x="10337578" y="6463515"/>
                  </a:lnTo>
                  <a:lnTo>
                    <a:pt x="10337436" y="6463849"/>
                  </a:lnTo>
                  <a:lnTo>
                    <a:pt x="10338769" y="6464418"/>
                  </a:lnTo>
                  <a:lnTo>
                    <a:pt x="10341528" y="6464413"/>
                  </a:lnTo>
                  <a:lnTo>
                    <a:pt x="10347666" y="6463879"/>
                  </a:lnTo>
                  <a:lnTo>
                    <a:pt x="10352519" y="6463586"/>
                  </a:lnTo>
                  <a:lnTo>
                    <a:pt x="10355842" y="6459487"/>
                  </a:lnTo>
                  <a:lnTo>
                    <a:pt x="10355405" y="6454968"/>
                  </a:lnTo>
                  <a:lnTo>
                    <a:pt x="10355112" y="6450116"/>
                  </a:lnTo>
                  <a:lnTo>
                    <a:pt x="10351015" y="6446792"/>
                  </a:lnTo>
                  <a:close/>
                </a:path>
                <a:path w="17462500" h="9773920">
                  <a:moveTo>
                    <a:pt x="1193027" y="2528478"/>
                  </a:moveTo>
                  <a:lnTo>
                    <a:pt x="1187983" y="2528296"/>
                  </a:lnTo>
                  <a:lnTo>
                    <a:pt x="1181238" y="2534873"/>
                  </a:lnTo>
                  <a:lnTo>
                    <a:pt x="1181056" y="2539917"/>
                  </a:lnTo>
                  <a:lnTo>
                    <a:pt x="1184345" y="2543290"/>
                  </a:lnTo>
                  <a:lnTo>
                    <a:pt x="1188683" y="2547898"/>
                  </a:lnTo>
                  <a:lnTo>
                    <a:pt x="1189398" y="2548991"/>
                  </a:lnTo>
                  <a:lnTo>
                    <a:pt x="1194398" y="2551124"/>
                  </a:lnTo>
                  <a:lnTo>
                    <a:pt x="1197775" y="2550595"/>
                  </a:lnTo>
                  <a:lnTo>
                    <a:pt x="1200388" y="2548164"/>
                  </a:lnTo>
                  <a:lnTo>
                    <a:pt x="1203761" y="2544875"/>
                  </a:lnTo>
                  <a:lnTo>
                    <a:pt x="1203942" y="2539830"/>
                  </a:lnTo>
                  <a:lnTo>
                    <a:pt x="1200654" y="2536458"/>
                  </a:lnTo>
                  <a:lnTo>
                    <a:pt x="1196316" y="2531850"/>
                  </a:lnTo>
                  <a:lnTo>
                    <a:pt x="1193027" y="2528478"/>
                  </a:lnTo>
                  <a:close/>
                </a:path>
                <a:path w="17462500" h="9773920">
                  <a:moveTo>
                    <a:pt x="15687747" y="8709871"/>
                  </a:moveTo>
                  <a:lnTo>
                    <a:pt x="15682610" y="8710831"/>
                  </a:lnTo>
                  <a:lnTo>
                    <a:pt x="15677197" y="8717978"/>
                  </a:lnTo>
                  <a:lnTo>
                    <a:pt x="15678160" y="8723115"/>
                  </a:lnTo>
                  <a:lnTo>
                    <a:pt x="15681732" y="8725821"/>
                  </a:lnTo>
                  <a:lnTo>
                    <a:pt x="15686830" y="8729571"/>
                  </a:lnTo>
                  <a:lnTo>
                    <a:pt x="15688496" y="8730282"/>
                  </a:lnTo>
                  <a:lnTo>
                    <a:pt x="15688353" y="8730615"/>
                  </a:lnTo>
                  <a:lnTo>
                    <a:pt x="15691686" y="8732037"/>
                  </a:lnTo>
                  <a:lnTo>
                    <a:pt x="15696014" y="8731125"/>
                  </a:lnTo>
                  <a:lnTo>
                    <a:pt x="15698244" y="8727743"/>
                  </a:lnTo>
                  <a:lnTo>
                    <a:pt x="15700951" y="8724171"/>
                  </a:lnTo>
                  <a:lnTo>
                    <a:pt x="15699991" y="8719033"/>
                  </a:lnTo>
                  <a:lnTo>
                    <a:pt x="15696417" y="8716327"/>
                  </a:lnTo>
                  <a:lnTo>
                    <a:pt x="15691321" y="8712577"/>
                  </a:lnTo>
                  <a:lnTo>
                    <a:pt x="15687747" y="8709871"/>
                  </a:lnTo>
                  <a:close/>
                </a:path>
                <a:path w="17462500" h="9773920">
                  <a:moveTo>
                    <a:pt x="15615524" y="8656607"/>
                  </a:moveTo>
                  <a:lnTo>
                    <a:pt x="15610387" y="8657568"/>
                  </a:lnTo>
                  <a:lnTo>
                    <a:pt x="15607682" y="8661141"/>
                  </a:lnTo>
                  <a:lnTo>
                    <a:pt x="15604834" y="8665048"/>
                  </a:lnTo>
                  <a:lnTo>
                    <a:pt x="15605794" y="8670185"/>
                  </a:lnTo>
                  <a:lnTo>
                    <a:pt x="15609366" y="8672891"/>
                  </a:lnTo>
                  <a:lnTo>
                    <a:pt x="15614464" y="8676641"/>
                  </a:lnTo>
                  <a:lnTo>
                    <a:pt x="15616132" y="8677353"/>
                  </a:lnTo>
                  <a:lnTo>
                    <a:pt x="15616321" y="8677827"/>
                  </a:lnTo>
                  <a:lnTo>
                    <a:pt x="15619655" y="8679249"/>
                  </a:lnTo>
                  <a:lnTo>
                    <a:pt x="15623983" y="8678338"/>
                  </a:lnTo>
                  <a:lnTo>
                    <a:pt x="15626214" y="8674956"/>
                  </a:lnTo>
                  <a:lnTo>
                    <a:pt x="15629063" y="8671050"/>
                  </a:lnTo>
                  <a:lnTo>
                    <a:pt x="15628103" y="8665913"/>
                  </a:lnTo>
                  <a:lnTo>
                    <a:pt x="15624529" y="8663207"/>
                  </a:lnTo>
                  <a:lnTo>
                    <a:pt x="15615524" y="8656607"/>
                  </a:lnTo>
                  <a:close/>
                </a:path>
                <a:path w="17462500" h="9773920">
                  <a:moveTo>
                    <a:pt x="10439884" y="6439790"/>
                  </a:moveTo>
                  <a:lnTo>
                    <a:pt x="10435363" y="6440225"/>
                  </a:lnTo>
                  <a:lnTo>
                    <a:pt x="10429225" y="6440758"/>
                  </a:lnTo>
                  <a:lnTo>
                    <a:pt x="10424373" y="6441052"/>
                  </a:lnTo>
                  <a:lnTo>
                    <a:pt x="10421050" y="6445150"/>
                  </a:lnTo>
                  <a:lnTo>
                    <a:pt x="10421487" y="6449670"/>
                  </a:lnTo>
                  <a:lnTo>
                    <a:pt x="10421682" y="6452904"/>
                  </a:lnTo>
                  <a:lnTo>
                    <a:pt x="10423780" y="6455375"/>
                  </a:lnTo>
                  <a:lnTo>
                    <a:pt x="10426447" y="6456513"/>
                  </a:lnTo>
                  <a:lnTo>
                    <a:pt x="10426305" y="6456846"/>
                  </a:lnTo>
                  <a:lnTo>
                    <a:pt x="10427638" y="6457415"/>
                  </a:lnTo>
                  <a:lnTo>
                    <a:pt x="10430397" y="6457410"/>
                  </a:lnTo>
                  <a:lnTo>
                    <a:pt x="10436535" y="6456877"/>
                  </a:lnTo>
                  <a:lnTo>
                    <a:pt x="10441387" y="6456583"/>
                  </a:lnTo>
                  <a:lnTo>
                    <a:pt x="10444568" y="6452819"/>
                  </a:lnTo>
                  <a:lnTo>
                    <a:pt x="10443981" y="6443114"/>
                  </a:lnTo>
                  <a:lnTo>
                    <a:pt x="10439884" y="6439790"/>
                  </a:lnTo>
                  <a:close/>
                </a:path>
                <a:path w="17462500" h="9773920">
                  <a:moveTo>
                    <a:pt x="1131491" y="2464015"/>
                  </a:moveTo>
                  <a:lnTo>
                    <a:pt x="1126114" y="2463691"/>
                  </a:lnTo>
                  <a:lnTo>
                    <a:pt x="1122741" y="2466980"/>
                  </a:lnTo>
                  <a:lnTo>
                    <a:pt x="1119511" y="2469935"/>
                  </a:lnTo>
                  <a:lnTo>
                    <a:pt x="1119187" y="2475312"/>
                  </a:lnTo>
                  <a:lnTo>
                    <a:pt x="1122476" y="2478685"/>
                  </a:lnTo>
                  <a:lnTo>
                    <a:pt x="1126813" y="2483293"/>
                  </a:lnTo>
                  <a:lnTo>
                    <a:pt x="1127529" y="2484386"/>
                  </a:lnTo>
                  <a:lnTo>
                    <a:pt x="1132528" y="2486519"/>
                  </a:lnTo>
                  <a:lnTo>
                    <a:pt x="1135906" y="2485990"/>
                  </a:lnTo>
                  <a:lnTo>
                    <a:pt x="1138519" y="2483559"/>
                  </a:lnTo>
                  <a:lnTo>
                    <a:pt x="1141749" y="2480603"/>
                  </a:lnTo>
                  <a:lnTo>
                    <a:pt x="1142073" y="2475226"/>
                  </a:lnTo>
                  <a:lnTo>
                    <a:pt x="1138785" y="2471853"/>
                  </a:lnTo>
                  <a:lnTo>
                    <a:pt x="1134447" y="2467245"/>
                  </a:lnTo>
                  <a:lnTo>
                    <a:pt x="1131491" y="2464015"/>
                  </a:lnTo>
                  <a:close/>
                </a:path>
                <a:path w="17462500" h="9773920">
                  <a:moveTo>
                    <a:pt x="15543494" y="8603821"/>
                  </a:moveTo>
                  <a:lnTo>
                    <a:pt x="15538356" y="8604780"/>
                  </a:lnTo>
                  <a:lnTo>
                    <a:pt x="15535650" y="8608354"/>
                  </a:lnTo>
                  <a:lnTo>
                    <a:pt x="15532801" y="8612260"/>
                  </a:lnTo>
                  <a:lnTo>
                    <a:pt x="15533761" y="8617397"/>
                  </a:lnTo>
                  <a:lnTo>
                    <a:pt x="15537334" y="8620103"/>
                  </a:lnTo>
                  <a:lnTo>
                    <a:pt x="15542433" y="8623854"/>
                  </a:lnTo>
                  <a:lnTo>
                    <a:pt x="15544099" y="8624565"/>
                  </a:lnTo>
                  <a:lnTo>
                    <a:pt x="15544290" y="8625040"/>
                  </a:lnTo>
                  <a:lnTo>
                    <a:pt x="15547624" y="8626462"/>
                  </a:lnTo>
                  <a:lnTo>
                    <a:pt x="15551951" y="8625550"/>
                  </a:lnTo>
                  <a:lnTo>
                    <a:pt x="15554181" y="8622168"/>
                  </a:lnTo>
                  <a:lnTo>
                    <a:pt x="15557030" y="8618262"/>
                  </a:lnTo>
                  <a:lnTo>
                    <a:pt x="15556070" y="8613125"/>
                  </a:lnTo>
                  <a:lnTo>
                    <a:pt x="15552497" y="8610419"/>
                  </a:lnTo>
                  <a:lnTo>
                    <a:pt x="15543494" y="8603821"/>
                  </a:lnTo>
                  <a:close/>
                </a:path>
                <a:path w="17462500" h="9773920">
                  <a:moveTo>
                    <a:pt x="15471603" y="8550699"/>
                  </a:moveTo>
                  <a:lnTo>
                    <a:pt x="15466467" y="8551661"/>
                  </a:lnTo>
                  <a:lnTo>
                    <a:pt x="15463761" y="8555233"/>
                  </a:lnTo>
                  <a:lnTo>
                    <a:pt x="15460913" y="8559139"/>
                  </a:lnTo>
                  <a:lnTo>
                    <a:pt x="15461873" y="8564276"/>
                  </a:lnTo>
                  <a:lnTo>
                    <a:pt x="15465446" y="8566982"/>
                  </a:lnTo>
                  <a:lnTo>
                    <a:pt x="15470543" y="8570732"/>
                  </a:lnTo>
                  <a:lnTo>
                    <a:pt x="15472209" y="8571443"/>
                  </a:lnTo>
                  <a:lnTo>
                    <a:pt x="15472401" y="8571919"/>
                  </a:lnTo>
                  <a:lnTo>
                    <a:pt x="15475733" y="8573341"/>
                  </a:lnTo>
                  <a:lnTo>
                    <a:pt x="15479729" y="8572287"/>
                  </a:lnTo>
                  <a:lnTo>
                    <a:pt x="15482293" y="8569047"/>
                  </a:lnTo>
                  <a:lnTo>
                    <a:pt x="15485142" y="8565141"/>
                  </a:lnTo>
                  <a:lnTo>
                    <a:pt x="15484180" y="8560003"/>
                  </a:lnTo>
                  <a:lnTo>
                    <a:pt x="15480607" y="8557297"/>
                  </a:lnTo>
                  <a:lnTo>
                    <a:pt x="15471603" y="8550699"/>
                  </a:lnTo>
                  <a:close/>
                </a:path>
                <a:path w="17462500" h="9773920">
                  <a:moveTo>
                    <a:pt x="1070857" y="2398361"/>
                  </a:moveTo>
                  <a:lnTo>
                    <a:pt x="1065480" y="2398037"/>
                  </a:lnTo>
                  <a:lnTo>
                    <a:pt x="1062107" y="2401326"/>
                  </a:lnTo>
                  <a:lnTo>
                    <a:pt x="1058543" y="2404139"/>
                  </a:lnTo>
                  <a:lnTo>
                    <a:pt x="1058220" y="2409516"/>
                  </a:lnTo>
                  <a:lnTo>
                    <a:pt x="1061508" y="2412889"/>
                  </a:lnTo>
                  <a:lnTo>
                    <a:pt x="1065846" y="2417497"/>
                  </a:lnTo>
                  <a:lnTo>
                    <a:pt x="1066895" y="2418732"/>
                  </a:lnTo>
                  <a:lnTo>
                    <a:pt x="1071561" y="2420723"/>
                  </a:lnTo>
                  <a:lnTo>
                    <a:pt x="1074939" y="2420193"/>
                  </a:lnTo>
                  <a:lnTo>
                    <a:pt x="1077409" y="2418096"/>
                  </a:lnTo>
                  <a:lnTo>
                    <a:pt x="1080973" y="2415283"/>
                  </a:lnTo>
                  <a:lnTo>
                    <a:pt x="1081297" y="2409905"/>
                  </a:lnTo>
                  <a:lnTo>
                    <a:pt x="1078008" y="2406533"/>
                  </a:lnTo>
                  <a:lnTo>
                    <a:pt x="1073671" y="2401925"/>
                  </a:lnTo>
                  <a:lnTo>
                    <a:pt x="1070857" y="2398361"/>
                  </a:lnTo>
                  <a:close/>
                </a:path>
                <a:path w="17462500" h="9773920">
                  <a:moveTo>
                    <a:pt x="10528703" y="6431978"/>
                  </a:moveTo>
                  <a:lnTo>
                    <a:pt x="10524183" y="6432414"/>
                  </a:lnTo>
                  <a:lnTo>
                    <a:pt x="10518048" y="6432948"/>
                  </a:lnTo>
                  <a:lnTo>
                    <a:pt x="10513529" y="6433384"/>
                  </a:lnTo>
                  <a:lnTo>
                    <a:pt x="10510203" y="6437481"/>
                  </a:lnTo>
                  <a:lnTo>
                    <a:pt x="10510639" y="6442001"/>
                  </a:lnTo>
                  <a:lnTo>
                    <a:pt x="10510836" y="6445236"/>
                  </a:lnTo>
                  <a:lnTo>
                    <a:pt x="10512933" y="6447706"/>
                  </a:lnTo>
                  <a:lnTo>
                    <a:pt x="10516933" y="6449413"/>
                  </a:lnTo>
                  <a:lnTo>
                    <a:pt x="10519692" y="6449407"/>
                  </a:lnTo>
                  <a:lnTo>
                    <a:pt x="10525830" y="6448875"/>
                  </a:lnTo>
                  <a:lnTo>
                    <a:pt x="10530349" y="6448438"/>
                  </a:lnTo>
                  <a:lnTo>
                    <a:pt x="10533672" y="6444341"/>
                  </a:lnTo>
                  <a:lnTo>
                    <a:pt x="10532801" y="6435301"/>
                  </a:lnTo>
                  <a:lnTo>
                    <a:pt x="10528703" y="6431978"/>
                  </a:lnTo>
                  <a:close/>
                </a:path>
                <a:path w="17462500" h="9773920">
                  <a:moveTo>
                    <a:pt x="15399857" y="8497245"/>
                  </a:moveTo>
                  <a:lnTo>
                    <a:pt x="15394719" y="8498205"/>
                  </a:lnTo>
                  <a:lnTo>
                    <a:pt x="15392013" y="8501778"/>
                  </a:lnTo>
                  <a:lnTo>
                    <a:pt x="15389165" y="8505685"/>
                  </a:lnTo>
                  <a:lnTo>
                    <a:pt x="15390124" y="8510822"/>
                  </a:lnTo>
                  <a:lnTo>
                    <a:pt x="15393698" y="8513528"/>
                  </a:lnTo>
                  <a:lnTo>
                    <a:pt x="15398797" y="8517278"/>
                  </a:lnTo>
                  <a:lnTo>
                    <a:pt x="15400463" y="8517989"/>
                  </a:lnTo>
                  <a:lnTo>
                    <a:pt x="15400655" y="8518465"/>
                  </a:lnTo>
                  <a:lnTo>
                    <a:pt x="15403987" y="8519887"/>
                  </a:lnTo>
                  <a:lnTo>
                    <a:pt x="15408124" y="8518500"/>
                  </a:lnTo>
                  <a:lnTo>
                    <a:pt x="15410545" y="8515592"/>
                  </a:lnTo>
                  <a:lnTo>
                    <a:pt x="15413393" y="8511686"/>
                  </a:lnTo>
                  <a:lnTo>
                    <a:pt x="15412434" y="8506550"/>
                  </a:lnTo>
                  <a:lnTo>
                    <a:pt x="15408861" y="8503844"/>
                  </a:lnTo>
                  <a:lnTo>
                    <a:pt x="15399857" y="8497245"/>
                  </a:lnTo>
                  <a:close/>
                </a:path>
                <a:path w="17462500" h="9773920">
                  <a:moveTo>
                    <a:pt x="15328251" y="8443457"/>
                  </a:moveTo>
                  <a:lnTo>
                    <a:pt x="15323113" y="8444417"/>
                  </a:lnTo>
                  <a:lnTo>
                    <a:pt x="15320407" y="8447990"/>
                  </a:lnTo>
                  <a:lnTo>
                    <a:pt x="15317560" y="8451897"/>
                  </a:lnTo>
                  <a:lnTo>
                    <a:pt x="15318521" y="8457034"/>
                  </a:lnTo>
                  <a:lnTo>
                    <a:pt x="15322094" y="8459741"/>
                  </a:lnTo>
                  <a:lnTo>
                    <a:pt x="15327191" y="8463491"/>
                  </a:lnTo>
                  <a:lnTo>
                    <a:pt x="15332523" y="8465765"/>
                  </a:lnTo>
                  <a:lnTo>
                    <a:pt x="15336518" y="8464711"/>
                  </a:lnTo>
                  <a:lnTo>
                    <a:pt x="15338940" y="8461805"/>
                  </a:lnTo>
                  <a:lnTo>
                    <a:pt x="15341788" y="8457899"/>
                  </a:lnTo>
                  <a:lnTo>
                    <a:pt x="15340828" y="8452761"/>
                  </a:lnTo>
                  <a:lnTo>
                    <a:pt x="15337255" y="8450056"/>
                  </a:lnTo>
                  <a:lnTo>
                    <a:pt x="15328251" y="8443457"/>
                  </a:lnTo>
                  <a:close/>
                </a:path>
                <a:path w="17462500" h="9773920">
                  <a:moveTo>
                    <a:pt x="1011459" y="2331658"/>
                  </a:moveTo>
                  <a:lnTo>
                    <a:pt x="1006082" y="2331334"/>
                  </a:lnTo>
                  <a:lnTo>
                    <a:pt x="1002851" y="2334290"/>
                  </a:lnTo>
                  <a:lnTo>
                    <a:pt x="999478" y="2337579"/>
                  </a:lnTo>
                  <a:lnTo>
                    <a:pt x="999154" y="2342956"/>
                  </a:lnTo>
                  <a:lnTo>
                    <a:pt x="1002110" y="2346187"/>
                  </a:lnTo>
                  <a:lnTo>
                    <a:pt x="1006448" y="2350794"/>
                  </a:lnTo>
                  <a:lnTo>
                    <a:pt x="1007163" y="2351887"/>
                  </a:lnTo>
                  <a:lnTo>
                    <a:pt x="1012496" y="2354162"/>
                  </a:lnTo>
                  <a:lnTo>
                    <a:pt x="1015874" y="2353633"/>
                  </a:lnTo>
                  <a:lnTo>
                    <a:pt x="1018344" y="2351535"/>
                  </a:lnTo>
                  <a:lnTo>
                    <a:pt x="1021717" y="2348246"/>
                  </a:lnTo>
                  <a:lnTo>
                    <a:pt x="1022041" y="2342869"/>
                  </a:lnTo>
                  <a:lnTo>
                    <a:pt x="1019085" y="2339639"/>
                  </a:lnTo>
                  <a:lnTo>
                    <a:pt x="1014747" y="2335031"/>
                  </a:lnTo>
                  <a:lnTo>
                    <a:pt x="1011459" y="2331658"/>
                  </a:lnTo>
                  <a:close/>
                </a:path>
                <a:path w="17462500" h="9773920">
                  <a:moveTo>
                    <a:pt x="10617666" y="6423834"/>
                  </a:moveTo>
                  <a:lnTo>
                    <a:pt x="10613147" y="6424270"/>
                  </a:lnTo>
                  <a:lnTo>
                    <a:pt x="10607009" y="6424804"/>
                  </a:lnTo>
                  <a:lnTo>
                    <a:pt x="10602490" y="6425239"/>
                  </a:lnTo>
                  <a:lnTo>
                    <a:pt x="10599165" y="6429336"/>
                  </a:lnTo>
                  <a:lnTo>
                    <a:pt x="10599601" y="6433856"/>
                  </a:lnTo>
                  <a:lnTo>
                    <a:pt x="10599796" y="6437091"/>
                  </a:lnTo>
                  <a:lnTo>
                    <a:pt x="10601895" y="6439562"/>
                  </a:lnTo>
                  <a:lnTo>
                    <a:pt x="10605895" y="6441268"/>
                  </a:lnTo>
                  <a:lnTo>
                    <a:pt x="10608654" y="6441263"/>
                  </a:lnTo>
                  <a:lnTo>
                    <a:pt x="10614792" y="6440730"/>
                  </a:lnTo>
                  <a:lnTo>
                    <a:pt x="10619311" y="6440294"/>
                  </a:lnTo>
                  <a:lnTo>
                    <a:pt x="10622636" y="6436197"/>
                  </a:lnTo>
                  <a:lnTo>
                    <a:pt x="10621764" y="6427158"/>
                  </a:lnTo>
                  <a:lnTo>
                    <a:pt x="10617666" y="6423834"/>
                  </a:lnTo>
                  <a:close/>
                </a:path>
                <a:path w="17462500" h="9773920">
                  <a:moveTo>
                    <a:pt x="15256980" y="8389811"/>
                  </a:moveTo>
                  <a:lnTo>
                    <a:pt x="15251509" y="8390630"/>
                  </a:lnTo>
                  <a:lnTo>
                    <a:pt x="15246098" y="8397776"/>
                  </a:lnTo>
                  <a:lnTo>
                    <a:pt x="15246918" y="8403248"/>
                  </a:lnTo>
                  <a:lnTo>
                    <a:pt x="15250489" y="8405952"/>
                  </a:lnTo>
                  <a:lnTo>
                    <a:pt x="15255586" y="8409703"/>
                  </a:lnTo>
                  <a:lnTo>
                    <a:pt x="15260919" y="8411977"/>
                  </a:lnTo>
                  <a:lnTo>
                    <a:pt x="15264914" y="8410925"/>
                  </a:lnTo>
                  <a:lnTo>
                    <a:pt x="15267336" y="8408018"/>
                  </a:lnTo>
                  <a:lnTo>
                    <a:pt x="15270042" y="8404445"/>
                  </a:lnTo>
                  <a:lnTo>
                    <a:pt x="15269224" y="8398975"/>
                  </a:lnTo>
                  <a:lnTo>
                    <a:pt x="15265651" y="8396268"/>
                  </a:lnTo>
                  <a:lnTo>
                    <a:pt x="15260552" y="8392517"/>
                  </a:lnTo>
                  <a:lnTo>
                    <a:pt x="15256980" y="8389811"/>
                  </a:lnTo>
                  <a:close/>
                </a:path>
                <a:path w="17462500" h="9773920">
                  <a:moveTo>
                    <a:pt x="953629" y="2264049"/>
                  </a:moveTo>
                  <a:lnTo>
                    <a:pt x="948585" y="2263867"/>
                  </a:lnTo>
                  <a:lnTo>
                    <a:pt x="945021" y="2266681"/>
                  </a:lnTo>
                  <a:lnTo>
                    <a:pt x="941315" y="2269827"/>
                  </a:lnTo>
                  <a:lnTo>
                    <a:pt x="941133" y="2274871"/>
                  </a:lnTo>
                  <a:lnTo>
                    <a:pt x="943946" y="2278435"/>
                  </a:lnTo>
                  <a:lnTo>
                    <a:pt x="947809" y="2283234"/>
                  </a:lnTo>
                  <a:lnTo>
                    <a:pt x="948524" y="2284328"/>
                  </a:lnTo>
                  <a:lnTo>
                    <a:pt x="950857" y="2285323"/>
                  </a:lnTo>
                  <a:lnTo>
                    <a:pt x="950715" y="2285655"/>
                  </a:lnTo>
                  <a:lnTo>
                    <a:pt x="953715" y="2286935"/>
                  </a:lnTo>
                  <a:lnTo>
                    <a:pt x="957092" y="2286406"/>
                  </a:lnTo>
                  <a:lnTo>
                    <a:pt x="963269" y="2281162"/>
                  </a:lnTo>
                  <a:lnTo>
                    <a:pt x="963450" y="2276118"/>
                  </a:lnTo>
                  <a:lnTo>
                    <a:pt x="960637" y="2272554"/>
                  </a:lnTo>
                  <a:lnTo>
                    <a:pt x="956775" y="2267755"/>
                  </a:lnTo>
                  <a:lnTo>
                    <a:pt x="953629" y="2264049"/>
                  </a:lnTo>
                  <a:close/>
                </a:path>
                <a:path w="17462500" h="9773920">
                  <a:moveTo>
                    <a:pt x="15185851" y="8335834"/>
                  </a:moveTo>
                  <a:lnTo>
                    <a:pt x="15180380" y="8336651"/>
                  </a:lnTo>
                  <a:lnTo>
                    <a:pt x="15174967" y="8343797"/>
                  </a:lnTo>
                  <a:lnTo>
                    <a:pt x="15175785" y="8349267"/>
                  </a:lnTo>
                  <a:lnTo>
                    <a:pt x="15179358" y="8351973"/>
                  </a:lnTo>
                  <a:lnTo>
                    <a:pt x="15184458" y="8355724"/>
                  </a:lnTo>
                  <a:lnTo>
                    <a:pt x="15189790" y="8357999"/>
                  </a:lnTo>
                  <a:lnTo>
                    <a:pt x="15193784" y="8356945"/>
                  </a:lnTo>
                  <a:lnTo>
                    <a:pt x="15196205" y="8354039"/>
                  </a:lnTo>
                  <a:lnTo>
                    <a:pt x="15198912" y="8350465"/>
                  </a:lnTo>
                  <a:lnTo>
                    <a:pt x="15198094" y="8344995"/>
                  </a:lnTo>
                  <a:lnTo>
                    <a:pt x="15194522" y="8342289"/>
                  </a:lnTo>
                  <a:lnTo>
                    <a:pt x="15189424" y="8338540"/>
                  </a:lnTo>
                  <a:lnTo>
                    <a:pt x="15185851" y="8335834"/>
                  </a:lnTo>
                  <a:close/>
                </a:path>
                <a:path w="17462500" h="9773920">
                  <a:moveTo>
                    <a:pt x="10706770" y="6415356"/>
                  </a:moveTo>
                  <a:lnTo>
                    <a:pt x="10702251" y="6415793"/>
                  </a:lnTo>
                  <a:lnTo>
                    <a:pt x="10696113" y="6416325"/>
                  </a:lnTo>
                  <a:lnTo>
                    <a:pt x="10691593" y="6416761"/>
                  </a:lnTo>
                  <a:lnTo>
                    <a:pt x="10688271" y="6420860"/>
                  </a:lnTo>
                  <a:lnTo>
                    <a:pt x="10688706" y="6425379"/>
                  </a:lnTo>
                  <a:lnTo>
                    <a:pt x="10688903" y="6428614"/>
                  </a:lnTo>
                  <a:lnTo>
                    <a:pt x="10690998" y="6431084"/>
                  </a:lnTo>
                  <a:lnTo>
                    <a:pt x="10694999" y="6432791"/>
                  </a:lnTo>
                  <a:lnTo>
                    <a:pt x="10697759" y="6432786"/>
                  </a:lnTo>
                  <a:lnTo>
                    <a:pt x="10703896" y="6432252"/>
                  </a:lnTo>
                  <a:lnTo>
                    <a:pt x="10708415" y="6431816"/>
                  </a:lnTo>
                  <a:lnTo>
                    <a:pt x="10711739" y="6427719"/>
                  </a:lnTo>
                  <a:lnTo>
                    <a:pt x="10710868" y="6418680"/>
                  </a:lnTo>
                  <a:lnTo>
                    <a:pt x="10706770" y="6415356"/>
                  </a:lnTo>
                  <a:close/>
                </a:path>
                <a:path w="17462500" h="9773920">
                  <a:moveTo>
                    <a:pt x="15114863" y="8281521"/>
                  </a:moveTo>
                  <a:lnTo>
                    <a:pt x="15109391" y="8282339"/>
                  </a:lnTo>
                  <a:lnTo>
                    <a:pt x="15103980" y="8289485"/>
                  </a:lnTo>
                  <a:lnTo>
                    <a:pt x="15104799" y="8294956"/>
                  </a:lnTo>
                  <a:lnTo>
                    <a:pt x="15108373" y="8297662"/>
                  </a:lnTo>
                  <a:lnTo>
                    <a:pt x="15113469" y="8301412"/>
                  </a:lnTo>
                  <a:lnTo>
                    <a:pt x="15118802" y="8303687"/>
                  </a:lnTo>
                  <a:lnTo>
                    <a:pt x="15122795" y="8302633"/>
                  </a:lnTo>
                  <a:lnTo>
                    <a:pt x="15125218" y="8299726"/>
                  </a:lnTo>
                  <a:lnTo>
                    <a:pt x="15127924" y="8296154"/>
                  </a:lnTo>
                  <a:lnTo>
                    <a:pt x="15127106" y="8290683"/>
                  </a:lnTo>
                  <a:lnTo>
                    <a:pt x="15123533" y="8287977"/>
                  </a:lnTo>
                  <a:lnTo>
                    <a:pt x="15118437" y="8284227"/>
                  </a:lnTo>
                  <a:lnTo>
                    <a:pt x="15114863" y="8281521"/>
                  </a:lnTo>
                  <a:close/>
                </a:path>
                <a:path w="17462500" h="9773920">
                  <a:moveTo>
                    <a:pt x="896367" y="2195106"/>
                  </a:moveTo>
                  <a:lnTo>
                    <a:pt x="890990" y="2194782"/>
                  </a:lnTo>
                  <a:lnTo>
                    <a:pt x="883862" y="2200409"/>
                  </a:lnTo>
                  <a:lnTo>
                    <a:pt x="883539" y="2205786"/>
                  </a:lnTo>
                  <a:lnTo>
                    <a:pt x="886352" y="2209350"/>
                  </a:lnTo>
                  <a:lnTo>
                    <a:pt x="890214" y="2214149"/>
                  </a:lnTo>
                  <a:lnTo>
                    <a:pt x="891121" y="2215718"/>
                  </a:lnTo>
                  <a:lnTo>
                    <a:pt x="893454" y="2216713"/>
                  </a:lnTo>
                  <a:lnTo>
                    <a:pt x="893596" y="2216379"/>
                  </a:lnTo>
                  <a:lnTo>
                    <a:pt x="896263" y="2217517"/>
                  </a:lnTo>
                  <a:lnTo>
                    <a:pt x="899498" y="2217321"/>
                  </a:lnTo>
                  <a:lnTo>
                    <a:pt x="901968" y="2215224"/>
                  </a:lnTo>
                  <a:lnTo>
                    <a:pt x="905532" y="2212410"/>
                  </a:lnTo>
                  <a:lnTo>
                    <a:pt x="905856" y="2207033"/>
                  </a:lnTo>
                  <a:lnTo>
                    <a:pt x="903043" y="2203469"/>
                  </a:lnTo>
                  <a:lnTo>
                    <a:pt x="899180" y="2198670"/>
                  </a:lnTo>
                  <a:lnTo>
                    <a:pt x="896367" y="2195106"/>
                  </a:lnTo>
                  <a:close/>
                </a:path>
                <a:path w="17462500" h="9773920">
                  <a:moveTo>
                    <a:pt x="15043542" y="8227067"/>
                  </a:moveTo>
                  <a:lnTo>
                    <a:pt x="15038072" y="8227885"/>
                  </a:lnTo>
                  <a:lnTo>
                    <a:pt x="15032661" y="8235032"/>
                  </a:lnTo>
                  <a:lnTo>
                    <a:pt x="15033478" y="8240501"/>
                  </a:lnTo>
                  <a:lnTo>
                    <a:pt x="15037051" y="8243208"/>
                  </a:lnTo>
                  <a:lnTo>
                    <a:pt x="15042148" y="8246958"/>
                  </a:lnTo>
                  <a:lnTo>
                    <a:pt x="15047481" y="8249233"/>
                  </a:lnTo>
                  <a:lnTo>
                    <a:pt x="15051477" y="8248179"/>
                  </a:lnTo>
                  <a:lnTo>
                    <a:pt x="15053899" y="8245273"/>
                  </a:lnTo>
                  <a:lnTo>
                    <a:pt x="15056605" y="8241700"/>
                  </a:lnTo>
                  <a:lnTo>
                    <a:pt x="15055785" y="8236228"/>
                  </a:lnTo>
                  <a:lnTo>
                    <a:pt x="15052211" y="8233522"/>
                  </a:lnTo>
                  <a:lnTo>
                    <a:pt x="15047115" y="8229773"/>
                  </a:lnTo>
                  <a:lnTo>
                    <a:pt x="15043542" y="8227067"/>
                  </a:lnTo>
                  <a:close/>
                </a:path>
                <a:path w="17462500" h="9773920">
                  <a:moveTo>
                    <a:pt x="10795874" y="6406879"/>
                  </a:moveTo>
                  <a:lnTo>
                    <a:pt x="10791355" y="6407314"/>
                  </a:lnTo>
                  <a:lnTo>
                    <a:pt x="10785218" y="6407848"/>
                  </a:lnTo>
                  <a:lnTo>
                    <a:pt x="10780699" y="6408285"/>
                  </a:lnTo>
                  <a:lnTo>
                    <a:pt x="10777375" y="6412382"/>
                  </a:lnTo>
                  <a:lnTo>
                    <a:pt x="10777811" y="6416901"/>
                  </a:lnTo>
                  <a:lnTo>
                    <a:pt x="10778006" y="6420136"/>
                  </a:lnTo>
                  <a:lnTo>
                    <a:pt x="10780105" y="6422607"/>
                  </a:lnTo>
                  <a:lnTo>
                    <a:pt x="10784104" y="6424313"/>
                  </a:lnTo>
                  <a:lnTo>
                    <a:pt x="10786863" y="6424308"/>
                  </a:lnTo>
                  <a:lnTo>
                    <a:pt x="10793001" y="6423775"/>
                  </a:lnTo>
                  <a:lnTo>
                    <a:pt x="10797521" y="6423340"/>
                  </a:lnTo>
                  <a:lnTo>
                    <a:pt x="10800843" y="6419240"/>
                  </a:lnTo>
                  <a:lnTo>
                    <a:pt x="10799972" y="6410202"/>
                  </a:lnTo>
                  <a:lnTo>
                    <a:pt x="10795874" y="6406879"/>
                  </a:lnTo>
                  <a:close/>
                </a:path>
                <a:path w="17462500" h="9773920">
                  <a:moveTo>
                    <a:pt x="14973222" y="8173039"/>
                  </a:moveTo>
                  <a:lnTo>
                    <a:pt x="14967752" y="8173857"/>
                  </a:lnTo>
                  <a:lnTo>
                    <a:pt x="14965045" y="8177430"/>
                  </a:lnTo>
                  <a:lnTo>
                    <a:pt x="14962007" y="8180862"/>
                  </a:lnTo>
                  <a:lnTo>
                    <a:pt x="14962823" y="8186332"/>
                  </a:lnTo>
                  <a:lnTo>
                    <a:pt x="14966397" y="8189038"/>
                  </a:lnTo>
                  <a:lnTo>
                    <a:pt x="14971494" y="8192787"/>
                  </a:lnTo>
                  <a:lnTo>
                    <a:pt x="14973494" y="8193640"/>
                  </a:lnTo>
                  <a:lnTo>
                    <a:pt x="14973351" y="8193974"/>
                  </a:lnTo>
                  <a:lnTo>
                    <a:pt x="14976684" y="8195396"/>
                  </a:lnTo>
                  <a:lnTo>
                    <a:pt x="14980681" y="8194343"/>
                  </a:lnTo>
                  <a:lnTo>
                    <a:pt x="14983101" y="8191436"/>
                  </a:lnTo>
                  <a:lnTo>
                    <a:pt x="14986141" y="8188005"/>
                  </a:lnTo>
                  <a:lnTo>
                    <a:pt x="14985323" y="8182534"/>
                  </a:lnTo>
                  <a:lnTo>
                    <a:pt x="14981749" y="8179828"/>
                  </a:lnTo>
                  <a:lnTo>
                    <a:pt x="14976652" y="8176078"/>
                  </a:lnTo>
                  <a:lnTo>
                    <a:pt x="14973222" y="8173039"/>
                  </a:lnTo>
                  <a:close/>
                </a:path>
                <a:path w="17462500" h="9773920">
                  <a:moveTo>
                    <a:pt x="840248" y="2126257"/>
                  </a:moveTo>
                  <a:lnTo>
                    <a:pt x="835013" y="2125599"/>
                  </a:lnTo>
                  <a:lnTo>
                    <a:pt x="827886" y="2131226"/>
                  </a:lnTo>
                  <a:lnTo>
                    <a:pt x="827228" y="2136462"/>
                  </a:lnTo>
                  <a:lnTo>
                    <a:pt x="830041" y="2140025"/>
                  </a:lnTo>
                  <a:lnTo>
                    <a:pt x="833904" y="2144824"/>
                  </a:lnTo>
                  <a:lnTo>
                    <a:pt x="834811" y="2146393"/>
                  </a:lnTo>
                  <a:lnTo>
                    <a:pt x="839810" y="2148526"/>
                  </a:lnTo>
                  <a:lnTo>
                    <a:pt x="843045" y="2148330"/>
                  </a:lnTo>
                  <a:lnTo>
                    <a:pt x="845516" y="2146231"/>
                  </a:lnTo>
                  <a:lnTo>
                    <a:pt x="849080" y="2143419"/>
                  </a:lnTo>
                  <a:lnTo>
                    <a:pt x="849737" y="2138184"/>
                  </a:lnTo>
                  <a:lnTo>
                    <a:pt x="846924" y="2134620"/>
                  </a:lnTo>
                  <a:lnTo>
                    <a:pt x="843061" y="2129820"/>
                  </a:lnTo>
                  <a:lnTo>
                    <a:pt x="840248" y="2126257"/>
                  </a:lnTo>
                  <a:close/>
                </a:path>
                <a:path w="17462500" h="9773920">
                  <a:moveTo>
                    <a:pt x="14902375" y="8118393"/>
                  </a:moveTo>
                  <a:lnTo>
                    <a:pt x="14896906" y="8119212"/>
                  </a:lnTo>
                  <a:lnTo>
                    <a:pt x="14894200" y="8122785"/>
                  </a:lnTo>
                  <a:lnTo>
                    <a:pt x="14891161" y="8126216"/>
                  </a:lnTo>
                  <a:lnTo>
                    <a:pt x="14891978" y="8131686"/>
                  </a:lnTo>
                  <a:lnTo>
                    <a:pt x="14895551" y="8134392"/>
                  </a:lnTo>
                  <a:lnTo>
                    <a:pt x="14900650" y="8138143"/>
                  </a:lnTo>
                  <a:lnTo>
                    <a:pt x="14902650" y="8138996"/>
                  </a:lnTo>
                  <a:lnTo>
                    <a:pt x="14902508" y="8139329"/>
                  </a:lnTo>
                  <a:lnTo>
                    <a:pt x="14905840" y="8140751"/>
                  </a:lnTo>
                  <a:lnTo>
                    <a:pt x="14909835" y="8139697"/>
                  </a:lnTo>
                  <a:lnTo>
                    <a:pt x="14912256" y="8136791"/>
                  </a:lnTo>
                  <a:lnTo>
                    <a:pt x="14915296" y="8133360"/>
                  </a:lnTo>
                  <a:lnTo>
                    <a:pt x="14914479" y="8127889"/>
                  </a:lnTo>
                  <a:lnTo>
                    <a:pt x="14910906" y="8125184"/>
                  </a:lnTo>
                  <a:lnTo>
                    <a:pt x="14905806" y="8121433"/>
                  </a:lnTo>
                  <a:lnTo>
                    <a:pt x="14902375" y="8118393"/>
                  </a:lnTo>
                  <a:close/>
                </a:path>
                <a:path w="17462500" h="9773920">
                  <a:moveTo>
                    <a:pt x="10884836" y="6398734"/>
                  </a:moveTo>
                  <a:lnTo>
                    <a:pt x="10880316" y="6399170"/>
                  </a:lnTo>
                  <a:lnTo>
                    <a:pt x="10874180" y="6399704"/>
                  </a:lnTo>
                  <a:lnTo>
                    <a:pt x="10869661" y="6400140"/>
                  </a:lnTo>
                  <a:lnTo>
                    <a:pt x="10866336" y="6404237"/>
                  </a:lnTo>
                  <a:lnTo>
                    <a:pt x="10866772" y="6408756"/>
                  </a:lnTo>
                  <a:lnTo>
                    <a:pt x="10866968" y="6411992"/>
                  </a:lnTo>
                  <a:lnTo>
                    <a:pt x="10869067" y="6414462"/>
                  </a:lnTo>
                  <a:lnTo>
                    <a:pt x="10873066" y="6416168"/>
                  </a:lnTo>
                  <a:lnTo>
                    <a:pt x="10875825" y="6416164"/>
                  </a:lnTo>
                  <a:lnTo>
                    <a:pt x="10881963" y="6415630"/>
                  </a:lnTo>
                  <a:lnTo>
                    <a:pt x="10886482" y="6415194"/>
                  </a:lnTo>
                  <a:lnTo>
                    <a:pt x="10889805" y="6411096"/>
                  </a:lnTo>
                  <a:lnTo>
                    <a:pt x="10888933" y="6402058"/>
                  </a:lnTo>
                  <a:lnTo>
                    <a:pt x="10884836" y="6398734"/>
                  </a:lnTo>
                  <a:close/>
                </a:path>
                <a:path w="17462500" h="9773920">
                  <a:moveTo>
                    <a:pt x="14831532" y="8063748"/>
                  </a:moveTo>
                  <a:lnTo>
                    <a:pt x="14826060" y="8064566"/>
                  </a:lnTo>
                  <a:lnTo>
                    <a:pt x="14823354" y="8068139"/>
                  </a:lnTo>
                  <a:lnTo>
                    <a:pt x="14820315" y="8071571"/>
                  </a:lnTo>
                  <a:lnTo>
                    <a:pt x="14821134" y="8077041"/>
                  </a:lnTo>
                  <a:lnTo>
                    <a:pt x="14824707" y="8079747"/>
                  </a:lnTo>
                  <a:lnTo>
                    <a:pt x="14829804" y="8083498"/>
                  </a:lnTo>
                  <a:lnTo>
                    <a:pt x="14831805" y="8084351"/>
                  </a:lnTo>
                  <a:lnTo>
                    <a:pt x="14831663" y="8084684"/>
                  </a:lnTo>
                  <a:lnTo>
                    <a:pt x="14834995" y="8086105"/>
                  </a:lnTo>
                  <a:lnTo>
                    <a:pt x="14838990" y="8085052"/>
                  </a:lnTo>
                  <a:lnTo>
                    <a:pt x="14841410" y="8082145"/>
                  </a:lnTo>
                  <a:lnTo>
                    <a:pt x="14844450" y="8078714"/>
                  </a:lnTo>
                  <a:lnTo>
                    <a:pt x="14843632" y="8073244"/>
                  </a:lnTo>
                  <a:lnTo>
                    <a:pt x="14840060" y="8070538"/>
                  </a:lnTo>
                  <a:lnTo>
                    <a:pt x="14834963" y="8066788"/>
                  </a:lnTo>
                  <a:lnTo>
                    <a:pt x="14831532" y="8063748"/>
                  </a:lnTo>
                  <a:close/>
                </a:path>
                <a:path w="17462500" h="9773920">
                  <a:moveTo>
                    <a:pt x="785173" y="2055883"/>
                  </a:moveTo>
                  <a:lnTo>
                    <a:pt x="779938" y="2055226"/>
                  </a:lnTo>
                  <a:lnTo>
                    <a:pt x="772810" y="2060852"/>
                  </a:lnTo>
                  <a:lnTo>
                    <a:pt x="772153" y="2066088"/>
                  </a:lnTo>
                  <a:lnTo>
                    <a:pt x="774967" y="2069652"/>
                  </a:lnTo>
                  <a:lnTo>
                    <a:pt x="778829" y="2074451"/>
                  </a:lnTo>
                  <a:lnTo>
                    <a:pt x="779402" y="2075877"/>
                  </a:lnTo>
                  <a:lnTo>
                    <a:pt x="784735" y="2078152"/>
                  </a:lnTo>
                  <a:lnTo>
                    <a:pt x="788112" y="2077623"/>
                  </a:lnTo>
                  <a:lnTo>
                    <a:pt x="790441" y="2075858"/>
                  </a:lnTo>
                  <a:lnTo>
                    <a:pt x="794004" y="2073045"/>
                  </a:lnTo>
                  <a:lnTo>
                    <a:pt x="794662" y="2067810"/>
                  </a:lnTo>
                  <a:lnTo>
                    <a:pt x="791849" y="2064246"/>
                  </a:lnTo>
                  <a:lnTo>
                    <a:pt x="787986" y="2059447"/>
                  </a:lnTo>
                  <a:lnTo>
                    <a:pt x="785173" y="2055883"/>
                  </a:lnTo>
                  <a:close/>
                </a:path>
                <a:path w="17462500" h="9773920">
                  <a:moveTo>
                    <a:pt x="14760829" y="8008769"/>
                  </a:moveTo>
                  <a:lnTo>
                    <a:pt x="14755690" y="8009730"/>
                  </a:lnTo>
                  <a:lnTo>
                    <a:pt x="14749612" y="8016591"/>
                  </a:lnTo>
                  <a:lnTo>
                    <a:pt x="14750431" y="8022063"/>
                  </a:lnTo>
                  <a:lnTo>
                    <a:pt x="14754004" y="8024769"/>
                  </a:lnTo>
                  <a:lnTo>
                    <a:pt x="14759101" y="8028518"/>
                  </a:lnTo>
                  <a:lnTo>
                    <a:pt x="14761101" y="8029371"/>
                  </a:lnTo>
                  <a:lnTo>
                    <a:pt x="14760959" y="8029704"/>
                  </a:lnTo>
                  <a:lnTo>
                    <a:pt x="14764291" y="8031126"/>
                  </a:lnTo>
                  <a:lnTo>
                    <a:pt x="14768288" y="8030073"/>
                  </a:lnTo>
                  <a:lnTo>
                    <a:pt x="14770710" y="8027167"/>
                  </a:lnTo>
                  <a:lnTo>
                    <a:pt x="14773748" y="8023736"/>
                  </a:lnTo>
                  <a:lnTo>
                    <a:pt x="14772930" y="8018265"/>
                  </a:lnTo>
                  <a:lnTo>
                    <a:pt x="14769357" y="8015559"/>
                  </a:lnTo>
                  <a:lnTo>
                    <a:pt x="14764259" y="8011809"/>
                  </a:lnTo>
                  <a:lnTo>
                    <a:pt x="14760829" y="8008769"/>
                  </a:lnTo>
                  <a:close/>
                </a:path>
                <a:path w="17462500" h="9773920">
                  <a:moveTo>
                    <a:pt x="10973799" y="6390590"/>
                  </a:moveTo>
                  <a:lnTo>
                    <a:pt x="10969280" y="6391026"/>
                  </a:lnTo>
                  <a:lnTo>
                    <a:pt x="10963142" y="6391560"/>
                  </a:lnTo>
                  <a:lnTo>
                    <a:pt x="10958623" y="6391996"/>
                  </a:lnTo>
                  <a:lnTo>
                    <a:pt x="10955300" y="6396094"/>
                  </a:lnTo>
                  <a:lnTo>
                    <a:pt x="10955736" y="6400613"/>
                  </a:lnTo>
                  <a:lnTo>
                    <a:pt x="10955931" y="6403848"/>
                  </a:lnTo>
                  <a:lnTo>
                    <a:pt x="10958028" y="6406318"/>
                  </a:lnTo>
                  <a:lnTo>
                    <a:pt x="10962028" y="6408024"/>
                  </a:lnTo>
                  <a:lnTo>
                    <a:pt x="10964789" y="6408020"/>
                  </a:lnTo>
                  <a:lnTo>
                    <a:pt x="10970925" y="6407486"/>
                  </a:lnTo>
                  <a:lnTo>
                    <a:pt x="10975444" y="6407049"/>
                  </a:lnTo>
                  <a:lnTo>
                    <a:pt x="10978769" y="6402953"/>
                  </a:lnTo>
                  <a:lnTo>
                    <a:pt x="10977896" y="6393913"/>
                  </a:lnTo>
                  <a:lnTo>
                    <a:pt x="10973799" y="6390590"/>
                  </a:lnTo>
                  <a:close/>
                </a:path>
                <a:path w="17462500" h="9773920">
                  <a:moveTo>
                    <a:pt x="14690317" y="7954267"/>
                  </a:moveTo>
                  <a:lnTo>
                    <a:pt x="14684844" y="7955084"/>
                  </a:lnTo>
                  <a:lnTo>
                    <a:pt x="14682140" y="7958657"/>
                  </a:lnTo>
                  <a:lnTo>
                    <a:pt x="14679100" y="7962088"/>
                  </a:lnTo>
                  <a:lnTo>
                    <a:pt x="14679919" y="7967559"/>
                  </a:lnTo>
                  <a:lnTo>
                    <a:pt x="14683492" y="7970265"/>
                  </a:lnTo>
                  <a:lnTo>
                    <a:pt x="14688589" y="7974015"/>
                  </a:lnTo>
                  <a:lnTo>
                    <a:pt x="14690589" y="7974868"/>
                  </a:lnTo>
                  <a:lnTo>
                    <a:pt x="14690447" y="7975202"/>
                  </a:lnTo>
                  <a:lnTo>
                    <a:pt x="14693779" y="7976623"/>
                  </a:lnTo>
                  <a:lnTo>
                    <a:pt x="14697776" y="7975570"/>
                  </a:lnTo>
                  <a:lnTo>
                    <a:pt x="14700197" y="7972664"/>
                  </a:lnTo>
                  <a:lnTo>
                    <a:pt x="14703237" y="7969233"/>
                  </a:lnTo>
                  <a:lnTo>
                    <a:pt x="14702418" y="7963762"/>
                  </a:lnTo>
                  <a:lnTo>
                    <a:pt x="14698844" y="7961056"/>
                  </a:lnTo>
                  <a:lnTo>
                    <a:pt x="14693748" y="7957306"/>
                  </a:lnTo>
                  <a:lnTo>
                    <a:pt x="14690317" y="7954267"/>
                  </a:lnTo>
                  <a:close/>
                </a:path>
                <a:path w="17462500" h="9773920">
                  <a:moveTo>
                    <a:pt x="731951" y="1983936"/>
                  </a:moveTo>
                  <a:lnTo>
                    <a:pt x="726383" y="1983137"/>
                  </a:lnTo>
                  <a:lnTo>
                    <a:pt x="722819" y="1985950"/>
                  </a:lnTo>
                  <a:lnTo>
                    <a:pt x="719064" y="1988288"/>
                  </a:lnTo>
                  <a:lnTo>
                    <a:pt x="718265" y="1993856"/>
                  </a:lnTo>
                  <a:lnTo>
                    <a:pt x="721078" y="1997420"/>
                  </a:lnTo>
                  <a:lnTo>
                    <a:pt x="724798" y="2002552"/>
                  </a:lnTo>
                  <a:lnTo>
                    <a:pt x="725847" y="2003788"/>
                  </a:lnTo>
                  <a:lnTo>
                    <a:pt x="728371" y="2005258"/>
                  </a:lnTo>
                  <a:lnTo>
                    <a:pt x="730704" y="2006254"/>
                  </a:lnTo>
                  <a:lnTo>
                    <a:pt x="733940" y="2006058"/>
                  </a:lnTo>
                  <a:lnTo>
                    <a:pt x="736268" y="2004293"/>
                  </a:lnTo>
                  <a:lnTo>
                    <a:pt x="740023" y="2001955"/>
                  </a:lnTo>
                  <a:lnTo>
                    <a:pt x="740822" y="1996387"/>
                  </a:lnTo>
                  <a:lnTo>
                    <a:pt x="738009" y="1992823"/>
                  </a:lnTo>
                  <a:lnTo>
                    <a:pt x="734289" y="1987691"/>
                  </a:lnTo>
                  <a:lnTo>
                    <a:pt x="731951" y="1983936"/>
                  </a:lnTo>
                  <a:close/>
                </a:path>
                <a:path w="17462500" h="9773920">
                  <a:moveTo>
                    <a:pt x="11063287" y="6383063"/>
                  </a:moveTo>
                  <a:lnTo>
                    <a:pt x="11058766" y="6383499"/>
                  </a:lnTo>
                  <a:lnTo>
                    <a:pt x="11052629" y="6384033"/>
                  </a:lnTo>
                  <a:lnTo>
                    <a:pt x="11047776" y="6384326"/>
                  </a:lnTo>
                  <a:lnTo>
                    <a:pt x="11044453" y="6388424"/>
                  </a:lnTo>
                  <a:lnTo>
                    <a:pt x="11044889" y="6392944"/>
                  </a:lnTo>
                  <a:lnTo>
                    <a:pt x="11045085" y="6396179"/>
                  </a:lnTo>
                  <a:lnTo>
                    <a:pt x="11047181" y="6398649"/>
                  </a:lnTo>
                  <a:lnTo>
                    <a:pt x="11049847" y="6399786"/>
                  </a:lnTo>
                  <a:lnTo>
                    <a:pt x="11049705" y="6400120"/>
                  </a:lnTo>
                  <a:lnTo>
                    <a:pt x="11051038" y="6400688"/>
                  </a:lnTo>
                  <a:lnTo>
                    <a:pt x="11053800" y="6400684"/>
                  </a:lnTo>
                  <a:lnTo>
                    <a:pt x="11059935" y="6400151"/>
                  </a:lnTo>
                  <a:lnTo>
                    <a:pt x="11064788" y="6399856"/>
                  </a:lnTo>
                  <a:lnTo>
                    <a:pt x="11068113" y="6395760"/>
                  </a:lnTo>
                  <a:lnTo>
                    <a:pt x="11067677" y="6391240"/>
                  </a:lnTo>
                  <a:lnTo>
                    <a:pt x="11067384" y="6386387"/>
                  </a:lnTo>
                  <a:lnTo>
                    <a:pt x="11063287" y="6383063"/>
                  </a:lnTo>
                  <a:close/>
                </a:path>
                <a:path w="17462500" h="9773920">
                  <a:moveTo>
                    <a:pt x="14619755" y="7898954"/>
                  </a:moveTo>
                  <a:lnTo>
                    <a:pt x="14614286" y="7899773"/>
                  </a:lnTo>
                  <a:lnTo>
                    <a:pt x="14611580" y="7903345"/>
                  </a:lnTo>
                  <a:lnTo>
                    <a:pt x="14608540" y="7906777"/>
                  </a:lnTo>
                  <a:lnTo>
                    <a:pt x="14609358" y="7912247"/>
                  </a:lnTo>
                  <a:lnTo>
                    <a:pt x="14612930" y="7914953"/>
                  </a:lnTo>
                  <a:lnTo>
                    <a:pt x="14618028" y="7918704"/>
                  </a:lnTo>
                  <a:lnTo>
                    <a:pt x="14620027" y="7919556"/>
                  </a:lnTo>
                  <a:lnTo>
                    <a:pt x="14619885" y="7919889"/>
                  </a:lnTo>
                  <a:lnTo>
                    <a:pt x="14623219" y="7921311"/>
                  </a:lnTo>
                  <a:lnTo>
                    <a:pt x="14627214" y="7920258"/>
                  </a:lnTo>
                  <a:lnTo>
                    <a:pt x="14629636" y="7917351"/>
                  </a:lnTo>
                  <a:lnTo>
                    <a:pt x="14632676" y="7913920"/>
                  </a:lnTo>
                  <a:lnTo>
                    <a:pt x="14631856" y="7908450"/>
                  </a:lnTo>
                  <a:lnTo>
                    <a:pt x="14628283" y="7905743"/>
                  </a:lnTo>
                  <a:lnTo>
                    <a:pt x="14623186" y="7901993"/>
                  </a:lnTo>
                  <a:lnTo>
                    <a:pt x="14619755" y="7898954"/>
                  </a:lnTo>
                  <a:close/>
                </a:path>
                <a:path w="17462500" h="9773920">
                  <a:moveTo>
                    <a:pt x="14549385" y="7844118"/>
                  </a:moveTo>
                  <a:lnTo>
                    <a:pt x="14543915" y="7844936"/>
                  </a:lnTo>
                  <a:lnTo>
                    <a:pt x="14541210" y="7848509"/>
                  </a:lnTo>
                  <a:lnTo>
                    <a:pt x="14538171" y="7851940"/>
                  </a:lnTo>
                  <a:lnTo>
                    <a:pt x="14538988" y="7857410"/>
                  </a:lnTo>
                  <a:lnTo>
                    <a:pt x="14542561" y="7860116"/>
                  </a:lnTo>
                  <a:lnTo>
                    <a:pt x="14547657" y="7863866"/>
                  </a:lnTo>
                  <a:lnTo>
                    <a:pt x="14549658" y="7864719"/>
                  </a:lnTo>
                  <a:lnTo>
                    <a:pt x="14549515" y="7865052"/>
                  </a:lnTo>
                  <a:lnTo>
                    <a:pt x="14552848" y="7866474"/>
                  </a:lnTo>
                  <a:lnTo>
                    <a:pt x="14556845" y="7865421"/>
                  </a:lnTo>
                  <a:lnTo>
                    <a:pt x="14559267" y="7862515"/>
                  </a:lnTo>
                  <a:lnTo>
                    <a:pt x="14562305" y="7859084"/>
                  </a:lnTo>
                  <a:lnTo>
                    <a:pt x="14561489" y="7853614"/>
                  </a:lnTo>
                  <a:lnTo>
                    <a:pt x="14557915" y="7850908"/>
                  </a:lnTo>
                  <a:lnTo>
                    <a:pt x="14552816" y="7847157"/>
                  </a:lnTo>
                  <a:lnTo>
                    <a:pt x="14549385" y="7844118"/>
                  </a:lnTo>
                  <a:close/>
                </a:path>
                <a:path w="17462500" h="9773920">
                  <a:moveTo>
                    <a:pt x="680013" y="1911749"/>
                  </a:moveTo>
                  <a:lnTo>
                    <a:pt x="674921" y="1910758"/>
                  </a:lnTo>
                  <a:lnTo>
                    <a:pt x="667127" y="1916100"/>
                  </a:lnTo>
                  <a:lnTo>
                    <a:pt x="666136" y="1921193"/>
                  </a:lnTo>
                  <a:lnTo>
                    <a:pt x="668807" y="1925091"/>
                  </a:lnTo>
                  <a:lnTo>
                    <a:pt x="672528" y="1930224"/>
                  </a:lnTo>
                  <a:lnTo>
                    <a:pt x="673576" y="1931458"/>
                  </a:lnTo>
                  <a:lnTo>
                    <a:pt x="676100" y="1932929"/>
                  </a:lnTo>
                  <a:lnTo>
                    <a:pt x="675958" y="1933262"/>
                  </a:lnTo>
                  <a:lnTo>
                    <a:pt x="678624" y="1934399"/>
                  </a:lnTo>
                  <a:lnTo>
                    <a:pt x="681859" y="1934204"/>
                  </a:lnTo>
                  <a:lnTo>
                    <a:pt x="684188" y="1932440"/>
                  </a:lnTo>
                  <a:lnTo>
                    <a:pt x="688085" y="1929768"/>
                  </a:lnTo>
                  <a:lnTo>
                    <a:pt x="689076" y="1924675"/>
                  </a:lnTo>
                  <a:lnTo>
                    <a:pt x="686405" y="1920778"/>
                  </a:lnTo>
                  <a:lnTo>
                    <a:pt x="682684" y="1915646"/>
                  </a:lnTo>
                  <a:lnTo>
                    <a:pt x="680013" y="1911749"/>
                  </a:lnTo>
                  <a:close/>
                </a:path>
                <a:path w="17462500" h="9773920">
                  <a:moveTo>
                    <a:pt x="11152297" y="6375728"/>
                  </a:moveTo>
                  <a:lnTo>
                    <a:pt x="11147777" y="6376164"/>
                  </a:lnTo>
                  <a:lnTo>
                    <a:pt x="11141640" y="6376698"/>
                  </a:lnTo>
                  <a:lnTo>
                    <a:pt x="11137120" y="6377133"/>
                  </a:lnTo>
                  <a:lnTo>
                    <a:pt x="11133464" y="6381089"/>
                  </a:lnTo>
                  <a:lnTo>
                    <a:pt x="11133900" y="6385608"/>
                  </a:lnTo>
                  <a:lnTo>
                    <a:pt x="11134238" y="6388510"/>
                  </a:lnTo>
                  <a:lnTo>
                    <a:pt x="11136194" y="6391315"/>
                  </a:lnTo>
                  <a:lnTo>
                    <a:pt x="11138860" y="6392452"/>
                  </a:lnTo>
                  <a:lnTo>
                    <a:pt x="11138718" y="6392785"/>
                  </a:lnTo>
                  <a:lnTo>
                    <a:pt x="11140052" y="6393354"/>
                  </a:lnTo>
                  <a:lnTo>
                    <a:pt x="11142810" y="6393349"/>
                  </a:lnTo>
                  <a:lnTo>
                    <a:pt x="11148946" y="6392814"/>
                  </a:lnTo>
                  <a:lnTo>
                    <a:pt x="11153465" y="6392378"/>
                  </a:lnTo>
                  <a:lnTo>
                    <a:pt x="11157124" y="6388423"/>
                  </a:lnTo>
                  <a:lnTo>
                    <a:pt x="11156252" y="6379385"/>
                  </a:lnTo>
                  <a:lnTo>
                    <a:pt x="11152297" y="6375728"/>
                  </a:lnTo>
                  <a:close/>
                </a:path>
                <a:path w="17462500" h="9773920">
                  <a:moveTo>
                    <a:pt x="14478681" y="7789139"/>
                  </a:moveTo>
                  <a:lnTo>
                    <a:pt x="14473213" y="7789957"/>
                  </a:lnTo>
                  <a:lnTo>
                    <a:pt x="14470506" y="7793531"/>
                  </a:lnTo>
                  <a:lnTo>
                    <a:pt x="14467467" y="7796961"/>
                  </a:lnTo>
                  <a:lnTo>
                    <a:pt x="14468284" y="7802431"/>
                  </a:lnTo>
                  <a:lnTo>
                    <a:pt x="14471857" y="7805137"/>
                  </a:lnTo>
                  <a:lnTo>
                    <a:pt x="14476957" y="7808889"/>
                  </a:lnTo>
                  <a:lnTo>
                    <a:pt x="14478956" y="7809741"/>
                  </a:lnTo>
                  <a:lnTo>
                    <a:pt x="14478814" y="7810075"/>
                  </a:lnTo>
                  <a:lnTo>
                    <a:pt x="14482147" y="7811497"/>
                  </a:lnTo>
                  <a:lnTo>
                    <a:pt x="14486141" y="7810442"/>
                  </a:lnTo>
                  <a:lnTo>
                    <a:pt x="14488563" y="7807535"/>
                  </a:lnTo>
                  <a:lnTo>
                    <a:pt x="14491602" y="7804104"/>
                  </a:lnTo>
                  <a:lnTo>
                    <a:pt x="14490785" y="7798635"/>
                  </a:lnTo>
                  <a:lnTo>
                    <a:pt x="14487214" y="7795930"/>
                  </a:lnTo>
                  <a:lnTo>
                    <a:pt x="14482113" y="7792179"/>
                  </a:lnTo>
                  <a:lnTo>
                    <a:pt x="14478681" y="7789139"/>
                  </a:lnTo>
                  <a:close/>
                </a:path>
                <a:path w="17462500" h="9773920">
                  <a:moveTo>
                    <a:pt x="14408456" y="7733970"/>
                  </a:moveTo>
                  <a:lnTo>
                    <a:pt x="14402985" y="7734787"/>
                  </a:lnTo>
                  <a:lnTo>
                    <a:pt x="14400279" y="7738361"/>
                  </a:lnTo>
                  <a:lnTo>
                    <a:pt x="14397239" y="7741792"/>
                  </a:lnTo>
                  <a:lnTo>
                    <a:pt x="14398057" y="7747262"/>
                  </a:lnTo>
                  <a:lnTo>
                    <a:pt x="14401630" y="7749968"/>
                  </a:lnTo>
                  <a:lnTo>
                    <a:pt x="14406728" y="7753718"/>
                  </a:lnTo>
                  <a:lnTo>
                    <a:pt x="14408729" y="7754571"/>
                  </a:lnTo>
                  <a:lnTo>
                    <a:pt x="14408586" y="7754905"/>
                  </a:lnTo>
                  <a:lnTo>
                    <a:pt x="14411919" y="7756327"/>
                  </a:lnTo>
                  <a:lnTo>
                    <a:pt x="14415913" y="7755273"/>
                  </a:lnTo>
                  <a:lnTo>
                    <a:pt x="14418336" y="7752365"/>
                  </a:lnTo>
                  <a:lnTo>
                    <a:pt x="14421375" y="7748935"/>
                  </a:lnTo>
                  <a:lnTo>
                    <a:pt x="14420557" y="7743465"/>
                  </a:lnTo>
                  <a:lnTo>
                    <a:pt x="14416985" y="7740759"/>
                  </a:lnTo>
                  <a:lnTo>
                    <a:pt x="14411887" y="7737009"/>
                  </a:lnTo>
                  <a:lnTo>
                    <a:pt x="14408456" y="7733970"/>
                  </a:lnTo>
                  <a:close/>
                </a:path>
                <a:path w="17462500" h="9773920">
                  <a:moveTo>
                    <a:pt x="11241357" y="6369202"/>
                  </a:moveTo>
                  <a:lnTo>
                    <a:pt x="11236838" y="6369637"/>
                  </a:lnTo>
                  <a:lnTo>
                    <a:pt x="11230700" y="6370171"/>
                  </a:lnTo>
                  <a:lnTo>
                    <a:pt x="11226181" y="6370607"/>
                  </a:lnTo>
                  <a:lnTo>
                    <a:pt x="11222525" y="6374563"/>
                  </a:lnTo>
                  <a:lnTo>
                    <a:pt x="11222960" y="6379081"/>
                  </a:lnTo>
                  <a:lnTo>
                    <a:pt x="11223156" y="6382317"/>
                  </a:lnTo>
                  <a:lnTo>
                    <a:pt x="11225112" y="6385121"/>
                  </a:lnTo>
                  <a:lnTo>
                    <a:pt x="11227778" y="6386258"/>
                  </a:lnTo>
                  <a:lnTo>
                    <a:pt x="11228252" y="6386066"/>
                  </a:lnTo>
                  <a:lnTo>
                    <a:pt x="11229252" y="6386493"/>
                  </a:lnTo>
                  <a:lnTo>
                    <a:pt x="11231870" y="6386822"/>
                  </a:lnTo>
                  <a:lnTo>
                    <a:pt x="11238006" y="6386288"/>
                  </a:lnTo>
                  <a:lnTo>
                    <a:pt x="11242526" y="6385852"/>
                  </a:lnTo>
                  <a:lnTo>
                    <a:pt x="11246185" y="6381897"/>
                  </a:lnTo>
                  <a:lnTo>
                    <a:pt x="11245312" y="6372858"/>
                  </a:lnTo>
                  <a:lnTo>
                    <a:pt x="11241357" y="6369202"/>
                  </a:lnTo>
                  <a:close/>
                </a:path>
                <a:path w="17462500" h="9773920">
                  <a:moveTo>
                    <a:pt x="629595" y="1837846"/>
                  </a:moveTo>
                  <a:lnTo>
                    <a:pt x="624503" y="1836856"/>
                  </a:lnTo>
                  <a:lnTo>
                    <a:pt x="616708" y="1842198"/>
                  </a:lnTo>
                  <a:lnTo>
                    <a:pt x="615717" y="1847291"/>
                  </a:lnTo>
                  <a:lnTo>
                    <a:pt x="621775" y="1856178"/>
                  </a:lnTo>
                  <a:lnTo>
                    <a:pt x="622349" y="1857605"/>
                  </a:lnTo>
                  <a:lnTo>
                    <a:pt x="625207" y="1859218"/>
                  </a:lnTo>
                  <a:lnTo>
                    <a:pt x="627873" y="1860355"/>
                  </a:lnTo>
                  <a:lnTo>
                    <a:pt x="631108" y="1860159"/>
                  </a:lnTo>
                  <a:lnTo>
                    <a:pt x="633437" y="1858395"/>
                  </a:lnTo>
                  <a:lnTo>
                    <a:pt x="637334" y="1855723"/>
                  </a:lnTo>
                  <a:lnTo>
                    <a:pt x="638324" y="1850631"/>
                  </a:lnTo>
                  <a:lnTo>
                    <a:pt x="629595" y="1837846"/>
                  </a:lnTo>
                  <a:close/>
                </a:path>
                <a:path w="17462500" h="9773920">
                  <a:moveTo>
                    <a:pt x="14337895" y="7678657"/>
                  </a:moveTo>
                  <a:lnTo>
                    <a:pt x="14332423" y="7679475"/>
                  </a:lnTo>
                  <a:lnTo>
                    <a:pt x="14327011" y="7686622"/>
                  </a:lnTo>
                  <a:lnTo>
                    <a:pt x="14327497" y="7691950"/>
                  </a:lnTo>
                  <a:lnTo>
                    <a:pt x="14331070" y="7694657"/>
                  </a:lnTo>
                  <a:lnTo>
                    <a:pt x="14336168" y="7698406"/>
                  </a:lnTo>
                  <a:lnTo>
                    <a:pt x="14338167" y="7699259"/>
                  </a:lnTo>
                  <a:lnTo>
                    <a:pt x="14338024" y="7699593"/>
                  </a:lnTo>
                  <a:lnTo>
                    <a:pt x="14341358" y="7701015"/>
                  </a:lnTo>
                  <a:lnTo>
                    <a:pt x="14345354" y="7699961"/>
                  </a:lnTo>
                  <a:lnTo>
                    <a:pt x="14347776" y="7697054"/>
                  </a:lnTo>
                  <a:lnTo>
                    <a:pt x="14350815" y="7693624"/>
                  </a:lnTo>
                  <a:lnTo>
                    <a:pt x="14349996" y="7688152"/>
                  </a:lnTo>
                  <a:lnTo>
                    <a:pt x="14346423" y="7685447"/>
                  </a:lnTo>
                  <a:lnTo>
                    <a:pt x="14341326" y="7681697"/>
                  </a:lnTo>
                  <a:lnTo>
                    <a:pt x="14337895" y="7678657"/>
                  </a:lnTo>
                  <a:close/>
                </a:path>
                <a:path w="17462500" h="9773920">
                  <a:moveTo>
                    <a:pt x="14267667" y="7623487"/>
                  </a:moveTo>
                  <a:lnTo>
                    <a:pt x="14262196" y="7624306"/>
                  </a:lnTo>
                  <a:lnTo>
                    <a:pt x="14256784" y="7631451"/>
                  </a:lnTo>
                  <a:lnTo>
                    <a:pt x="14257270" y="7636780"/>
                  </a:lnTo>
                  <a:lnTo>
                    <a:pt x="14260843" y="7639487"/>
                  </a:lnTo>
                  <a:lnTo>
                    <a:pt x="14265940" y="7643236"/>
                  </a:lnTo>
                  <a:lnTo>
                    <a:pt x="14267939" y="7644089"/>
                  </a:lnTo>
                  <a:lnTo>
                    <a:pt x="14267797" y="7644423"/>
                  </a:lnTo>
                  <a:lnTo>
                    <a:pt x="14271131" y="7645845"/>
                  </a:lnTo>
                  <a:lnTo>
                    <a:pt x="14275127" y="7644791"/>
                  </a:lnTo>
                  <a:lnTo>
                    <a:pt x="14277548" y="7641885"/>
                  </a:lnTo>
                  <a:lnTo>
                    <a:pt x="14280255" y="7638312"/>
                  </a:lnTo>
                  <a:lnTo>
                    <a:pt x="14279768" y="7632982"/>
                  </a:lnTo>
                  <a:lnTo>
                    <a:pt x="14276198" y="7630278"/>
                  </a:lnTo>
                  <a:lnTo>
                    <a:pt x="14271098" y="7626527"/>
                  </a:lnTo>
                  <a:lnTo>
                    <a:pt x="14267667" y="7623487"/>
                  </a:lnTo>
                  <a:close/>
                </a:path>
                <a:path w="17462500" h="9773920">
                  <a:moveTo>
                    <a:pt x="11330467" y="6363483"/>
                  </a:moveTo>
                  <a:lnTo>
                    <a:pt x="11325947" y="6363919"/>
                  </a:lnTo>
                  <a:lnTo>
                    <a:pt x="11319809" y="6364452"/>
                  </a:lnTo>
                  <a:lnTo>
                    <a:pt x="11315623" y="6365031"/>
                  </a:lnTo>
                  <a:lnTo>
                    <a:pt x="11311634" y="6368844"/>
                  </a:lnTo>
                  <a:lnTo>
                    <a:pt x="11312070" y="6373364"/>
                  </a:lnTo>
                  <a:lnTo>
                    <a:pt x="11312266" y="6376599"/>
                  </a:lnTo>
                  <a:lnTo>
                    <a:pt x="11314553" y="6379545"/>
                  </a:lnTo>
                  <a:lnTo>
                    <a:pt x="11317219" y="6380682"/>
                  </a:lnTo>
                  <a:lnTo>
                    <a:pt x="11317361" y="6380348"/>
                  </a:lnTo>
                  <a:lnTo>
                    <a:pt x="11318361" y="6380775"/>
                  </a:lnTo>
                  <a:lnTo>
                    <a:pt x="11320980" y="6381105"/>
                  </a:lnTo>
                  <a:lnTo>
                    <a:pt x="11327116" y="6380570"/>
                  </a:lnTo>
                  <a:lnTo>
                    <a:pt x="11331301" y="6379992"/>
                  </a:lnTo>
                  <a:lnTo>
                    <a:pt x="11335293" y="6376180"/>
                  </a:lnTo>
                  <a:lnTo>
                    <a:pt x="11334857" y="6371659"/>
                  </a:lnTo>
                  <a:lnTo>
                    <a:pt x="11334280" y="6367474"/>
                  </a:lnTo>
                  <a:lnTo>
                    <a:pt x="11330467" y="6363483"/>
                  </a:lnTo>
                  <a:close/>
                </a:path>
                <a:path w="17462500" h="9773920">
                  <a:moveTo>
                    <a:pt x="580270" y="1763228"/>
                  </a:moveTo>
                  <a:lnTo>
                    <a:pt x="575320" y="1761904"/>
                  </a:lnTo>
                  <a:lnTo>
                    <a:pt x="567526" y="1767247"/>
                  </a:lnTo>
                  <a:lnTo>
                    <a:pt x="566202" y="1772197"/>
                  </a:lnTo>
                  <a:lnTo>
                    <a:pt x="568873" y="1776095"/>
                  </a:lnTo>
                  <a:lnTo>
                    <a:pt x="572117" y="1781418"/>
                  </a:lnTo>
                  <a:lnTo>
                    <a:pt x="573024" y="1782987"/>
                  </a:lnTo>
                  <a:lnTo>
                    <a:pt x="575881" y="1784599"/>
                  </a:lnTo>
                  <a:lnTo>
                    <a:pt x="578214" y="1785595"/>
                  </a:lnTo>
                  <a:lnTo>
                    <a:pt x="581307" y="1785732"/>
                  </a:lnTo>
                  <a:lnTo>
                    <a:pt x="583636" y="1783967"/>
                  </a:lnTo>
                  <a:lnTo>
                    <a:pt x="587533" y="1781296"/>
                  </a:lnTo>
                  <a:lnTo>
                    <a:pt x="588524" y="1776204"/>
                  </a:lnTo>
                  <a:lnTo>
                    <a:pt x="586186" y="1772449"/>
                  </a:lnTo>
                  <a:lnTo>
                    <a:pt x="582941" y="1767125"/>
                  </a:lnTo>
                  <a:lnTo>
                    <a:pt x="580270" y="1763228"/>
                  </a:lnTo>
                  <a:close/>
                </a:path>
                <a:path w="17462500" h="9773920">
                  <a:moveTo>
                    <a:pt x="14197298" y="7568651"/>
                  </a:moveTo>
                  <a:lnTo>
                    <a:pt x="14191969" y="7569136"/>
                  </a:lnTo>
                  <a:lnTo>
                    <a:pt x="14186556" y="7576282"/>
                  </a:lnTo>
                  <a:lnTo>
                    <a:pt x="14187042" y="7581610"/>
                  </a:lnTo>
                  <a:lnTo>
                    <a:pt x="14190615" y="7584317"/>
                  </a:lnTo>
                  <a:lnTo>
                    <a:pt x="14195712" y="7588067"/>
                  </a:lnTo>
                  <a:lnTo>
                    <a:pt x="14197712" y="7588920"/>
                  </a:lnTo>
                  <a:lnTo>
                    <a:pt x="14197570" y="7589253"/>
                  </a:lnTo>
                  <a:lnTo>
                    <a:pt x="14200902" y="7590674"/>
                  </a:lnTo>
                  <a:lnTo>
                    <a:pt x="14204899" y="7589621"/>
                  </a:lnTo>
                  <a:lnTo>
                    <a:pt x="14207321" y="7586715"/>
                  </a:lnTo>
                  <a:lnTo>
                    <a:pt x="14210026" y="7583141"/>
                  </a:lnTo>
                  <a:lnTo>
                    <a:pt x="14209541" y="7577813"/>
                  </a:lnTo>
                  <a:lnTo>
                    <a:pt x="14205969" y="7575108"/>
                  </a:lnTo>
                  <a:lnTo>
                    <a:pt x="14200870" y="7571358"/>
                  </a:lnTo>
                  <a:lnTo>
                    <a:pt x="14197298" y="7568651"/>
                  </a:lnTo>
                  <a:close/>
                </a:path>
                <a:path w="17462500" h="9773920">
                  <a:moveTo>
                    <a:pt x="11420055" y="6360333"/>
                  </a:moveTo>
                  <a:lnTo>
                    <a:pt x="11415678" y="6360437"/>
                  </a:lnTo>
                  <a:lnTo>
                    <a:pt x="11409349" y="6360494"/>
                  </a:lnTo>
                  <a:lnTo>
                    <a:pt x="11404830" y="6360930"/>
                  </a:lnTo>
                  <a:lnTo>
                    <a:pt x="11401172" y="6364886"/>
                  </a:lnTo>
                  <a:lnTo>
                    <a:pt x="11401275" y="6369263"/>
                  </a:lnTo>
                  <a:lnTo>
                    <a:pt x="11401471" y="6372499"/>
                  </a:lnTo>
                  <a:lnTo>
                    <a:pt x="11403428" y="6375303"/>
                  </a:lnTo>
                  <a:lnTo>
                    <a:pt x="11407427" y="6377009"/>
                  </a:lnTo>
                  <a:lnTo>
                    <a:pt x="11410044" y="6377337"/>
                  </a:lnTo>
                  <a:lnTo>
                    <a:pt x="11416371" y="6377278"/>
                  </a:lnTo>
                  <a:lnTo>
                    <a:pt x="11420891" y="6376843"/>
                  </a:lnTo>
                  <a:lnTo>
                    <a:pt x="11424549" y="6372888"/>
                  </a:lnTo>
                  <a:lnTo>
                    <a:pt x="11424447" y="6368510"/>
                  </a:lnTo>
                  <a:lnTo>
                    <a:pt x="11424010" y="6363991"/>
                  </a:lnTo>
                  <a:lnTo>
                    <a:pt x="11420055" y="6360333"/>
                  </a:lnTo>
                  <a:close/>
                </a:path>
                <a:path w="17462500" h="9773920">
                  <a:moveTo>
                    <a:pt x="14127212" y="7513147"/>
                  </a:moveTo>
                  <a:lnTo>
                    <a:pt x="14121885" y="7513633"/>
                  </a:lnTo>
                  <a:lnTo>
                    <a:pt x="14116472" y="7520779"/>
                  </a:lnTo>
                  <a:lnTo>
                    <a:pt x="14116956" y="7526107"/>
                  </a:lnTo>
                  <a:lnTo>
                    <a:pt x="14120529" y="7528813"/>
                  </a:lnTo>
                  <a:lnTo>
                    <a:pt x="14125626" y="7532564"/>
                  </a:lnTo>
                  <a:lnTo>
                    <a:pt x="14127627" y="7533417"/>
                  </a:lnTo>
                  <a:lnTo>
                    <a:pt x="14127485" y="7533750"/>
                  </a:lnTo>
                  <a:lnTo>
                    <a:pt x="14130817" y="7535171"/>
                  </a:lnTo>
                  <a:lnTo>
                    <a:pt x="14134813" y="7534118"/>
                  </a:lnTo>
                  <a:lnTo>
                    <a:pt x="14137235" y="7531212"/>
                  </a:lnTo>
                  <a:lnTo>
                    <a:pt x="14139941" y="7527638"/>
                  </a:lnTo>
                  <a:lnTo>
                    <a:pt x="14139454" y="7522310"/>
                  </a:lnTo>
                  <a:lnTo>
                    <a:pt x="14135882" y="7519604"/>
                  </a:lnTo>
                  <a:lnTo>
                    <a:pt x="14130786" y="7515854"/>
                  </a:lnTo>
                  <a:lnTo>
                    <a:pt x="14127212" y="7513147"/>
                  </a:lnTo>
                  <a:close/>
                </a:path>
                <a:path w="17462500" h="9773920">
                  <a:moveTo>
                    <a:pt x="533180" y="1687988"/>
                  </a:moveTo>
                  <a:lnTo>
                    <a:pt x="527755" y="1686855"/>
                  </a:lnTo>
                  <a:lnTo>
                    <a:pt x="523999" y="1689193"/>
                  </a:lnTo>
                  <a:lnTo>
                    <a:pt x="519911" y="1691388"/>
                  </a:lnTo>
                  <a:lnTo>
                    <a:pt x="518779" y="1696814"/>
                  </a:lnTo>
                  <a:lnTo>
                    <a:pt x="521117" y="1700569"/>
                  </a:lnTo>
                  <a:lnTo>
                    <a:pt x="524361" y="1705893"/>
                  </a:lnTo>
                  <a:lnTo>
                    <a:pt x="525268" y="1707462"/>
                  </a:lnTo>
                  <a:lnTo>
                    <a:pt x="528125" y="1709074"/>
                  </a:lnTo>
                  <a:lnTo>
                    <a:pt x="528316" y="1709550"/>
                  </a:lnTo>
                  <a:lnTo>
                    <a:pt x="530650" y="1710545"/>
                  </a:lnTo>
                  <a:lnTo>
                    <a:pt x="533885" y="1710349"/>
                  </a:lnTo>
                  <a:lnTo>
                    <a:pt x="536071" y="1708918"/>
                  </a:lnTo>
                  <a:lnTo>
                    <a:pt x="539826" y="1706580"/>
                  </a:lnTo>
                  <a:lnTo>
                    <a:pt x="540958" y="1701154"/>
                  </a:lnTo>
                  <a:lnTo>
                    <a:pt x="538621" y="1697399"/>
                  </a:lnTo>
                  <a:lnTo>
                    <a:pt x="535376" y="1692076"/>
                  </a:lnTo>
                  <a:lnTo>
                    <a:pt x="533180" y="1687988"/>
                  </a:lnTo>
                  <a:close/>
                </a:path>
                <a:path w="17462500" h="9773920">
                  <a:moveTo>
                    <a:pt x="14056793" y="7457502"/>
                  </a:moveTo>
                  <a:lnTo>
                    <a:pt x="14051466" y="7457988"/>
                  </a:lnTo>
                  <a:lnTo>
                    <a:pt x="14046054" y="7465134"/>
                  </a:lnTo>
                  <a:lnTo>
                    <a:pt x="14046538" y="7470462"/>
                  </a:lnTo>
                  <a:lnTo>
                    <a:pt x="14050110" y="7473168"/>
                  </a:lnTo>
                  <a:lnTo>
                    <a:pt x="14055066" y="7477252"/>
                  </a:lnTo>
                  <a:lnTo>
                    <a:pt x="14060400" y="7479527"/>
                  </a:lnTo>
                  <a:lnTo>
                    <a:pt x="14064394" y="7478473"/>
                  </a:lnTo>
                  <a:lnTo>
                    <a:pt x="14066816" y="7475567"/>
                  </a:lnTo>
                  <a:lnTo>
                    <a:pt x="14069522" y="7471993"/>
                  </a:lnTo>
                  <a:lnTo>
                    <a:pt x="14069038" y="7466665"/>
                  </a:lnTo>
                  <a:lnTo>
                    <a:pt x="14065464" y="7463959"/>
                  </a:lnTo>
                  <a:lnTo>
                    <a:pt x="14060366" y="7460208"/>
                  </a:lnTo>
                  <a:lnTo>
                    <a:pt x="14056793" y="7457502"/>
                  </a:lnTo>
                  <a:close/>
                </a:path>
                <a:path w="17462500" h="9773920">
                  <a:moveTo>
                    <a:pt x="11509693" y="6357993"/>
                  </a:moveTo>
                  <a:lnTo>
                    <a:pt x="11490722" y="6366447"/>
                  </a:lnTo>
                  <a:lnTo>
                    <a:pt x="11490775" y="6370015"/>
                  </a:lnTo>
                  <a:lnTo>
                    <a:pt x="11492733" y="6372820"/>
                  </a:lnTo>
                  <a:lnTo>
                    <a:pt x="11495732" y="6374099"/>
                  </a:lnTo>
                  <a:lnTo>
                    <a:pt x="11495874" y="6373766"/>
                  </a:lnTo>
                  <a:lnTo>
                    <a:pt x="11496874" y="6374192"/>
                  </a:lnTo>
                  <a:lnTo>
                    <a:pt x="11499158" y="6374378"/>
                  </a:lnTo>
                  <a:lnTo>
                    <a:pt x="11505486" y="6374321"/>
                  </a:lnTo>
                  <a:lnTo>
                    <a:pt x="11509863" y="6374218"/>
                  </a:lnTo>
                  <a:lnTo>
                    <a:pt x="11513377" y="6370596"/>
                  </a:lnTo>
                  <a:lnTo>
                    <a:pt x="11513418" y="6365885"/>
                  </a:lnTo>
                  <a:lnTo>
                    <a:pt x="11513315" y="6361508"/>
                  </a:lnTo>
                  <a:lnTo>
                    <a:pt x="11509693" y="6357993"/>
                  </a:lnTo>
                  <a:close/>
                </a:path>
                <a:path w="17462500" h="9773920">
                  <a:moveTo>
                    <a:pt x="13986708" y="7401999"/>
                  </a:moveTo>
                  <a:lnTo>
                    <a:pt x="13981380" y="7402484"/>
                  </a:lnTo>
                  <a:lnTo>
                    <a:pt x="13975969" y="7409631"/>
                  </a:lnTo>
                  <a:lnTo>
                    <a:pt x="13976452" y="7414958"/>
                  </a:lnTo>
                  <a:lnTo>
                    <a:pt x="13980026" y="7417664"/>
                  </a:lnTo>
                  <a:lnTo>
                    <a:pt x="13984982" y="7421749"/>
                  </a:lnTo>
                  <a:lnTo>
                    <a:pt x="13986982" y="7422602"/>
                  </a:lnTo>
                  <a:lnTo>
                    <a:pt x="13986840" y="7422935"/>
                  </a:lnTo>
                  <a:lnTo>
                    <a:pt x="13990173" y="7424357"/>
                  </a:lnTo>
                  <a:lnTo>
                    <a:pt x="13994167" y="7423303"/>
                  </a:lnTo>
                  <a:lnTo>
                    <a:pt x="13996588" y="7420396"/>
                  </a:lnTo>
                  <a:lnTo>
                    <a:pt x="13999294" y="7416823"/>
                  </a:lnTo>
                  <a:lnTo>
                    <a:pt x="13998810" y="7411495"/>
                  </a:lnTo>
                  <a:lnTo>
                    <a:pt x="13995237" y="7408789"/>
                  </a:lnTo>
                  <a:lnTo>
                    <a:pt x="13990280" y="7404705"/>
                  </a:lnTo>
                  <a:lnTo>
                    <a:pt x="13986708" y="7401999"/>
                  </a:lnTo>
                  <a:close/>
                </a:path>
                <a:path w="17462500" h="9773920">
                  <a:moveTo>
                    <a:pt x="13916479" y="7346829"/>
                  </a:moveTo>
                  <a:lnTo>
                    <a:pt x="13911153" y="7347314"/>
                  </a:lnTo>
                  <a:lnTo>
                    <a:pt x="13905740" y="7354461"/>
                  </a:lnTo>
                  <a:lnTo>
                    <a:pt x="13906224" y="7359788"/>
                  </a:lnTo>
                  <a:lnTo>
                    <a:pt x="13909797" y="7362494"/>
                  </a:lnTo>
                  <a:lnTo>
                    <a:pt x="13914754" y="7366579"/>
                  </a:lnTo>
                  <a:lnTo>
                    <a:pt x="13916753" y="7367432"/>
                  </a:lnTo>
                  <a:lnTo>
                    <a:pt x="13916611" y="7367765"/>
                  </a:lnTo>
                  <a:lnTo>
                    <a:pt x="13919945" y="7369187"/>
                  </a:lnTo>
                  <a:lnTo>
                    <a:pt x="13923939" y="7368133"/>
                  </a:lnTo>
                  <a:lnTo>
                    <a:pt x="13926360" y="7365226"/>
                  </a:lnTo>
                  <a:lnTo>
                    <a:pt x="13929067" y="7361653"/>
                  </a:lnTo>
                  <a:lnTo>
                    <a:pt x="13928583" y="7356325"/>
                  </a:lnTo>
                  <a:lnTo>
                    <a:pt x="13925010" y="7353619"/>
                  </a:lnTo>
                  <a:lnTo>
                    <a:pt x="13920053" y="7349536"/>
                  </a:lnTo>
                  <a:lnTo>
                    <a:pt x="13916479" y="7346829"/>
                  </a:lnTo>
                  <a:close/>
                </a:path>
                <a:path w="17462500" h="9773920">
                  <a:moveTo>
                    <a:pt x="11599572" y="6356937"/>
                  </a:moveTo>
                  <a:lnTo>
                    <a:pt x="11594861" y="6356898"/>
                  </a:lnTo>
                  <a:lnTo>
                    <a:pt x="11588532" y="6356955"/>
                  </a:lnTo>
                  <a:lnTo>
                    <a:pt x="11583822" y="6356916"/>
                  </a:lnTo>
                  <a:lnTo>
                    <a:pt x="11580307" y="6360537"/>
                  </a:lnTo>
                  <a:lnTo>
                    <a:pt x="11580268" y="6365248"/>
                  </a:lnTo>
                  <a:lnTo>
                    <a:pt x="11580322" y="6368817"/>
                  </a:lnTo>
                  <a:lnTo>
                    <a:pt x="11582278" y="6371622"/>
                  </a:lnTo>
                  <a:lnTo>
                    <a:pt x="11586277" y="6373328"/>
                  </a:lnTo>
                  <a:lnTo>
                    <a:pt x="11588560" y="6373513"/>
                  </a:lnTo>
                  <a:lnTo>
                    <a:pt x="11594890" y="6373455"/>
                  </a:lnTo>
                  <a:lnTo>
                    <a:pt x="11599600" y="6373495"/>
                  </a:lnTo>
                  <a:lnTo>
                    <a:pt x="11603115" y="6369873"/>
                  </a:lnTo>
                  <a:lnTo>
                    <a:pt x="11603193" y="6360452"/>
                  </a:lnTo>
                  <a:lnTo>
                    <a:pt x="11599572" y="6356937"/>
                  </a:lnTo>
                  <a:close/>
                </a:path>
                <a:path w="17462500" h="9773920">
                  <a:moveTo>
                    <a:pt x="486517" y="1611747"/>
                  </a:moveTo>
                  <a:lnTo>
                    <a:pt x="481567" y="1610423"/>
                  </a:lnTo>
                  <a:lnTo>
                    <a:pt x="477479" y="1612619"/>
                  </a:lnTo>
                  <a:lnTo>
                    <a:pt x="473724" y="1614957"/>
                  </a:lnTo>
                  <a:lnTo>
                    <a:pt x="472399" y="1619908"/>
                  </a:lnTo>
                  <a:lnTo>
                    <a:pt x="474595" y="1623995"/>
                  </a:lnTo>
                  <a:lnTo>
                    <a:pt x="477840" y="1629319"/>
                  </a:lnTo>
                  <a:lnTo>
                    <a:pt x="478747" y="1630887"/>
                  </a:lnTo>
                  <a:lnTo>
                    <a:pt x="481937" y="1632643"/>
                  </a:lnTo>
                  <a:lnTo>
                    <a:pt x="484270" y="1633638"/>
                  </a:lnTo>
                  <a:lnTo>
                    <a:pt x="486697" y="1633491"/>
                  </a:lnTo>
                  <a:lnTo>
                    <a:pt x="489217" y="1632202"/>
                  </a:lnTo>
                  <a:lnTo>
                    <a:pt x="492972" y="1629864"/>
                  </a:lnTo>
                  <a:lnTo>
                    <a:pt x="494296" y="1624913"/>
                  </a:lnTo>
                  <a:lnTo>
                    <a:pt x="492100" y="1620826"/>
                  </a:lnTo>
                  <a:lnTo>
                    <a:pt x="488855" y="1615502"/>
                  </a:lnTo>
                  <a:lnTo>
                    <a:pt x="486517" y="1611747"/>
                  </a:lnTo>
                  <a:close/>
                </a:path>
                <a:path w="17462500" h="9773920">
                  <a:moveTo>
                    <a:pt x="13846396" y="7291327"/>
                  </a:moveTo>
                  <a:lnTo>
                    <a:pt x="13841067" y="7291811"/>
                  </a:lnTo>
                  <a:lnTo>
                    <a:pt x="13835655" y="7298958"/>
                  </a:lnTo>
                  <a:lnTo>
                    <a:pt x="13836139" y="7304285"/>
                  </a:lnTo>
                  <a:lnTo>
                    <a:pt x="13839712" y="7306992"/>
                  </a:lnTo>
                  <a:lnTo>
                    <a:pt x="13844668" y="7311076"/>
                  </a:lnTo>
                  <a:lnTo>
                    <a:pt x="13846668" y="7311929"/>
                  </a:lnTo>
                  <a:lnTo>
                    <a:pt x="13846526" y="7312262"/>
                  </a:lnTo>
                  <a:lnTo>
                    <a:pt x="13849859" y="7313684"/>
                  </a:lnTo>
                  <a:lnTo>
                    <a:pt x="13853853" y="7312630"/>
                  </a:lnTo>
                  <a:lnTo>
                    <a:pt x="13856275" y="7309723"/>
                  </a:lnTo>
                  <a:lnTo>
                    <a:pt x="13858982" y="7306150"/>
                  </a:lnTo>
                  <a:lnTo>
                    <a:pt x="13858497" y="7300822"/>
                  </a:lnTo>
                  <a:lnTo>
                    <a:pt x="13854925" y="7298116"/>
                  </a:lnTo>
                  <a:lnTo>
                    <a:pt x="13849969" y="7294032"/>
                  </a:lnTo>
                  <a:lnTo>
                    <a:pt x="13846396" y="7291327"/>
                  </a:lnTo>
                  <a:close/>
                </a:path>
                <a:path w="17462500" h="9773920">
                  <a:moveTo>
                    <a:pt x="11689263" y="6358164"/>
                  </a:moveTo>
                  <a:lnTo>
                    <a:pt x="11684553" y="6358125"/>
                  </a:lnTo>
                  <a:lnTo>
                    <a:pt x="11673322" y="6357668"/>
                  </a:lnTo>
                  <a:lnTo>
                    <a:pt x="11669809" y="6361291"/>
                  </a:lnTo>
                  <a:lnTo>
                    <a:pt x="11669769" y="6366001"/>
                  </a:lnTo>
                  <a:lnTo>
                    <a:pt x="11669489" y="6369427"/>
                  </a:lnTo>
                  <a:lnTo>
                    <a:pt x="11671778" y="6372373"/>
                  </a:lnTo>
                  <a:lnTo>
                    <a:pt x="11674777" y="6373652"/>
                  </a:lnTo>
                  <a:lnTo>
                    <a:pt x="11674635" y="6373986"/>
                  </a:lnTo>
                  <a:lnTo>
                    <a:pt x="11675635" y="6374412"/>
                  </a:lnTo>
                  <a:lnTo>
                    <a:pt x="11677919" y="6374599"/>
                  </a:lnTo>
                  <a:lnTo>
                    <a:pt x="11689149" y="6375056"/>
                  </a:lnTo>
                  <a:lnTo>
                    <a:pt x="11692664" y="6371434"/>
                  </a:lnTo>
                  <a:lnTo>
                    <a:pt x="11692703" y="6366723"/>
                  </a:lnTo>
                  <a:lnTo>
                    <a:pt x="11692885" y="6361679"/>
                  </a:lnTo>
                  <a:lnTo>
                    <a:pt x="11689263" y="6358164"/>
                  </a:lnTo>
                  <a:close/>
                </a:path>
                <a:path w="17462500" h="9773920">
                  <a:moveTo>
                    <a:pt x="13776310" y="7235824"/>
                  </a:moveTo>
                  <a:lnTo>
                    <a:pt x="13770981" y="7236308"/>
                  </a:lnTo>
                  <a:lnTo>
                    <a:pt x="13765569" y="7243455"/>
                  </a:lnTo>
                  <a:lnTo>
                    <a:pt x="13766055" y="7248783"/>
                  </a:lnTo>
                  <a:lnTo>
                    <a:pt x="13769629" y="7251490"/>
                  </a:lnTo>
                  <a:lnTo>
                    <a:pt x="13774583" y="7255572"/>
                  </a:lnTo>
                  <a:lnTo>
                    <a:pt x="13776583" y="7256425"/>
                  </a:lnTo>
                  <a:lnTo>
                    <a:pt x="13776441" y="7256759"/>
                  </a:lnTo>
                  <a:lnTo>
                    <a:pt x="13779774" y="7258181"/>
                  </a:lnTo>
                  <a:lnTo>
                    <a:pt x="13783768" y="7257127"/>
                  </a:lnTo>
                  <a:lnTo>
                    <a:pt x="13786190" y="7254220"/>
                  </a:lnTo>
                  <a:lnTo>
                    <a:pt x="13788895" y="7250647"/>
                  </a:lnTo>
                  <a:lnTo>
                    <a:pt x="13788412" y="7245320"/>
                  </a:lnTo>
                  <a:lnTo>
                    <a:pt x="13784838" y="7242613"/>
                  </a:lnTo>
                  <a:lnTo>
                    <a:pt x="13779884" y="7238530"/>
                  </a:lnTo>
                  <a:lnTo>
                    <a:pt x="13776310" y="7235824"/>
                  </a:lnTo>
                  <a:close/>
                </a:path>
                <a:path w="17462500" h="9773920">
                  <a:moveTo>
                    <a:pt x="442992" y="1533693"/>
                  </a:moveTo>
                  <a:lnTo>
                    <a:pt x="438041" y="1532369"/>
                  </a:lnTo>
                  <a:lnTo>
                    <a:pt x="429864" y="1536761"/>
                  </a:lnTo>
                  <a:lnTo>
                    <a:pt x="428541" y="1541711"/>
                  </a:lnTo>
                  <a:lnTo>
                    <a:pt x="430736" y="1545800"/>
                  </a:lnTo>
                  <a:lnTo>
                    <a:pt x="433839" y="1551456"/>
                  </a:lnTo>
                  <a:lnTo>
                    <a:pt x="434745" y="1553025"/>
                  </a:lnTo>
                  <a:lnTo>
                    <a:pt x="437794" y="1555113"/>
                  </a:lnTo>
                  <a:lnTo>
                    <a:pt x="440127" y="1556109"/>
                  </a:lnTo>
                  <a:lnTo>
                    <a:pt x="442553" y="1555962"/>
                  </a:lnTo>
                  <a:lnTo>
                    <a:pt x="445073" y="1554673"/>
                  </a:lnTo>
                  <a:lnTo>
                    <a:pt x="449161" y="1552477"/>
                  </a:lnTo>
                  <a:lnTo>
                    <a:pt x="450485" y="1547527"/>
                  </a:lnTo>
                  <a:lnTo>
                    <a:pt x="448290" y="1543438"/>
                  </a:lnTo>
                  <a:lnTo>
                    <a:pt x="445187" y="1537782"/>
                  </a:lnTo>
                  <a:lnTo>
                    <a:pt x="442992" y="1533693"/>
                  </a:lnTo>
                  <a:close/>
                </a:path>
                <a:path w="17462500" h="9773920">
                  <a:moveTo>
                    <a:pt x="11778577" y="6361202"/>
                  </a:moveTo>
                  <a:lnTo>
                    <a:pt x="11774008" y="6360829"/>
                  </a:lnTo>
                  <a:lnTo>
                    <a:pt x="11767824" y="6360553"/>
                  </a:lnTo>
                  <a:lnTo>
                    <a:pt x="11763447" y="6360656"/>
                  </a:lnTo>
                  <a:lnTo>
                    <a:pt x="11759598" y="6364136"/>
                  </a:lnTo>
                  <a:lnTo>
                    <a:pt x="11758976" y="6371750"/>
                  </a:lnTo>
                  <a:lnTo>
                    <a:pt x="11758945" y="6372131"/>
                  </a:lnTo>
                  <a:lnTo>
                    <a:pt x="11761091" y="6375410"/>
                  </a:lnTo>
                  <a:lnTo>
                    <a:pt x="11765090" y="6377116"/>
                  </a:lnTo>
                  <a:lnTo>
                    <a:pt x="11766899" y="6377494"/>
                  </a:lnTo>
                  <a:lnTo>
                    <a:pt x="11773086" y="6377769"/>
                  </a:lnTo>
                  <a:lnTo>
                    <a:pt x="11777798" y="6377808"/>
                  </a:lnTo>
                  <a:lnTo>
                    <a:pt x="11781644" y="6374328"/>
                  </a:lnTo>
                  <a:lnTo>
                    <a:pt x="11782016" y="6369760"/>
                  </a:lnTo>
                  <a:lnTo>
                    <a:pt x="11782056" y="6365049"/>
                  </a:lnTo>
                  <a:lnTo>
                    <a:pt x="11778577" y="6361202"/>
                  </a:lnTo>
                  <a:close/>
                </a:path>
                <a:path w="17462500" h="9773920">
                  <a:moveTo>
                    <a:pt x="13706083" y="7180654"/>
                  </a:moveTo>
                  <a:lnTo>
                    <a:pt x="13700754" y="7181138"/>
                  </a:lnTo>
                  <a:lnTo>
                    <a:pt x="13695341" y="7188284"/>
                  </a:lnTo>
                  <a:lnTo>
                    <a:pt x="13695827" y="7193614"/>
                  </a:lnTo>
                  <a:lnTo>
                    <a:pt x="13699400" y="7196319"/>
                  </a:lnTo>
                  <a:lnTo>
                    <a:pt x="13704356" y="7200403"/>
                  </a:lnTo>
                  <a:lnTo>
                    <a:pt x="13706355" y="7201255"/>
                  </a:lnTo>
                  <a:lnTo>
                    <a:pt x="13706213" y="7201589"/>
                  </a:lnTo>
                  <a:lnTo>
                    <a:pt x="13709546" y="7203011"/>
                  </a:lnTo>
                  <a:lnTo>
                    <a:pt x="13713540" y="7201957"/>
                  </a:lnTo>
                  <a:lnTo>
                    <a:pt x="13715962" y="7199050"/>
                  </a:lnTo>
                  <a:lnTo>
                    <a:pt x="13718668" y="7195477"/>
                  </a:lnTo>
                  <a:lnTo>
                    <a:pt x="13718183" y="7190150"/>
                  </a:lnTo>
                  <a:lnTo>
                    <a:pt x="13714611" y="7187444"/>
                  </a:lnTo>
                  <a:lnTo>
                    <a:pt x="13709655" y="7183360"/>
                  </a:lnTo>
                  <a:lnTo>
                    <a:pt x="13706083" y="7180654"/>
                  </a:lnTo>
                  <a:close/>
                </a:path>
                <a:path w="17462500" h="9773920">
                  <a:moveTo>
                    <a:pt x="13635998" y="7125151"/>
                  </a:moveTo>
                  <a:lnTo>
                    <a:pt x="13630668" y="7125635"/>
                  </a:lnTo>
                  <a:lnTo>
                    <a:pt x="13625256" y="7132781"/>
                  </a:lnTo>
                  <a:lnTo>
                    <a:pt x="13625743" y="7138110"/>
                  </a:lnTo>
                  <a:lnTo>
                    <a:pt x="13629315" y="7140816"/>
                  </a:lnTo>
                  <a:lnTo>
                    <a:pt x="13634270" y="7144900"/>
                  </a:lnTo>
                  <a:lnTo>
                    <a:pt x="13636270" y="7145752"/>
                  </a:lnTo>
                  <a:lnTo>
                    <a:pt x="13636127" y="7146086"/>
                  </a:lnTo>
                  <a:lnTo>
                    <a:pt x="13639461" y="7147508"/>
                  </a:lnTo>
                  <a:lnTo>
                    <a:pt x="13643455" y="7146453"/>
                  </a:lnTo>
                  <a:lnTo>
                    <a:pt x="13645876" y="7143547"/>
                  </a:lnTo>
                  <a:lnTo>
                    <a:pt x="13648583" y="7139974"/>
                  </a:lnTo>
                  <a:lnTo>
                    <a:pt x="13648099" y="7134646"/>
                  </a:lnTo>
                  <a:lnTo>
                    <a:pt x="13644526" y="7131940"/>
                  </a:lnTo>
                  <a:lnTo>
                    <a:pt x="13639570" y="7127856"/>
                  </a:lnTo>
                  <a:lnTo>
                    <a:pt x="13635998" y="7125151"/>
                  </a:lnTo>
                  <a:close/>
                </a:path>
                <a:path w="17462500" h="9773920">
                  <a:moveTo>
                    <a:pt x="11867704" y="6366522"/>
                  </a:moveTo>
                  <a:lnTo>
                    <a:pt x="11863136" y="6366149"/>
                  </a:lnTo>
                  <a:lnTo>
                    <a:pt x="11856952" y="6365875"/>
                  </a:lnTo>
                  <a:lnTo>
                    <a:pt x="11852382" y="6365502"/>
                  </a:lnTo>
                  <a:lnTo>
                    <a:pt x="11848534" y="6368981"/>
                  </a:lnTo>
                  <a:lnTo>
                    <a:pt x="11848162" y="6373549"/>
                  </a:lnTo>
                  <a:lnTo>
                    <a:pt x="11848215" y="6377118"/>
                  </a:lnTo>
                  <a:lnTo>
                    <a:pt x="11850028" y="6380255"/>
                  </a:lnTo>
                  <a:lnTo>
                    <a:pt x="11854027" y="6381961"/>
                  </a:lnTo>
                  <a:lnTo>
                    <a:pt x="11855837" y="6382338"/>
                  </a:lnTo>
                  <a:lnTo>
                    <a:pt x="11862023" y="6382614"/>
                  </a:lnTo>
                  <a:lnTo>
                    <a:pt x="11866592" y="6382987"/>
                  </a:lnTo>
                  <a:lnTo>
                    <a:pt x="11870438" y="6379506"/>
                  </a:lnTo>
                  <a:lnTo>
                    <a:pt x="11871184" y="6370369"/>
                  </a:lnTo>
                  <a:lnTo>
                    <a:pt x="11867704" y="6366522"/>
                  </a:lnTo>
                  <a:close/>
                </a:path>
                <a:path w="17462500" h="9773920">
                  <a:moveTo>
                    <a:pt x="401083" y="1455541"/>
                  </a:moveTo>
                  <a:lnTo>
                    <a:pt x="396275" y="1453884"/>
                  </a:lnTo>
                  <a:lnTo>
                    <a:pt x="388099" y="1458276"/>
                  </a:lnTo>
                  <a:lnTo>
                    <a:pt x="386441" y="1463084"/>
                  </a:lnTo>
                  <a:lnTo>
                    <a:pt x="388637" y="1467173"/>
                  </a:lnTo>
                  <a:lnTo>
                    <a:pt x="391406" y="1472687"/>
                  </a:lnTo>
                  <a:lnTo>
                    <a:pt x="392312" y="1474255"/>
                  </a:lnTo>
                  <a:lnTo>
                    <a:pt x="393694" y="1475633"/>
                  </a:lnTo>
                  <a:lnTo>
                    <a:pt x="397694" y="1477339"/>
                  </a:lnTo>
                  <a:lnTo>
                    <a:pt x="399979" y="1477526"/>
                  </a:lnTo>
                  <a:lnTo>
                    <a:pt x="402498" y="1476237"/>
                  </a:lnTo>
                  <a:lnTo>
                    <a:pt x="406586" y="1474041"/>
                  </a:lnTo>
                  <a:lnTo>
                    <a:pt x="408244" y="1469233"/>
                  </a:lnTo>
                  <a:lnTo>
                    <a:pt x="406048" y="1465144"/>
                  </a:lnTo>
                  <a:lnTo>
                    <a:pt x="403279" y="1459630"/>
                  </a:lnTo>
                  <a:lnTo>
                    <a:pt x="401083" y="1455541"/>
                  </a:lnTo>
                  <a:close/>
                </a:path>
                <a:path w="17462500" h="9773920">
                  <a:moveTo>
                    <a:pt x="13565578" y="7069505"/>
                  </a:moveTo>
                  <a:lnTo>
                    <a:pt x="13560107" y="7070322"/>
                  </a:lnTo>
                  <a:lnTo>
                    <a:pt x="13557400" y="7073896"/>
                  </a:lnTo>
                  <a:lnTo>
                    <a:pt x="13554362" y="7077327"/>
                  </a:lnTo>
                  <a:lnTo>
                    <a:pt x="13555181" y="7082798"/>
                  </a:lnTo>
                  <a:lnTo>
                    <a:pt x="13558754" y="7085504"/>
                  </a:lnTo>
                  <a:lnTo>
                    <a:pt x="13563851" y="7089254"/>
                  </a:lnTo>
                  <a:lnTo>
                    <a:pt x="13565851" y="7090107"/>
                  </a:lnTo>
                  <a:lnTo>
                    <a:pt x="13565709" y="7090440"/>
                  </a:lnTo>
                  <a:lnTo>
                    <a:pt x="13569042" y="7091862"/>
                  </a:lnTo>
                  <a:lnTo>
                    <a:pt x="13573037" y="7090809"/>
                  </a:lnTo>
                  <a:lnTo>
                    <a:pt x="13575459" y="7087903"/>
                  </a:lnTo>
                  <a:lnTo>
                    <a:pt x="13578499" y="7084471"/>
                  </a:lnTo>
                  <a:lnTo>
                    <a:pt x="13577680" y="7079001"/>
                  </a:lnTo>
                  <a:lnTo>
                    <a:pt x="13574106" y="7076294"/>
                  </a:lnTo>
                  <a:lnTo>
                    <a:pt x="13569010" y="7072544"/>
                  </a:lnTo>
                  <a:lnTo>
                    <a:pt x="13565578" y="7069505"/>
                  </a:lnTo>
                  <a:close/>
                </a:path>
                <a:path w="17462500" h="9773920">
                  <a:moveTo>
                    <a:pt x="11956979" y="6374269"/>
                  </a:moveTo>
                  <a:lnTo>
                    <a:pt x="11952411" y="6373896"/>
                  </a:lnTo>
                  <a:lnTo>
                    <a:pt x="11946367" y="6373288"/>
                  </a:lnTo>
                  <a:lnTo>
                    <a:pt x="11941799" y="6372915"/>
                  </a:lnTo>
                  <a:lnTo>
                    <a:pt x="11937617" y="6376252"/>
                  </a:lnTo>
                  <a:lnTo>
                    <a:pt x="11937243" y="6380821"/>
                  </a:lnTo>
                  <a:lnTo>
                    <a:pt x="11936822" y="6384580"/>
                  </a:lnTo>
                  <a:lnTo>
                    <a:pt x="11955390" y="6390925"/>
                  </a:lnTo>
                  <a:lnTo>
                    <a:pt x="11959572" y="6387587"/>
                  </a:lnTo>
                  <a:lnTo>
                    <a:pt x="11960317" y="6378450"/>
                  </a:lnTo>
                  <a:lnTo>
                    <a:pt x="11956979" y="6374269"/>
                  </a:lnTo>
                  <a:close/>
                </a:path>
                <a:path w="17462500" h="9773920">
                  <a:moveTo>
                    <a:pt x="13494257" y="7015050"/>
                  </a:moveTo>
                  <a:lnTo>
                    <a:pt x="13489122" y="7016012"/>
                  </a:lnTo>
                  <a:lnTo>
                    <a:pt x="13486415" y="7019585"/>
                  </a:lnTo>
                  <a:lnTo>
                    <a:pt x="13483567" y="7023491"/>
                  </a:lnTo>
                  <a:lnTo>
                    <a:pt x="13484527" y="7028628"/>
                  </a:lnTo>
                  <a:lnTo>
                    <a:pt x="13488100" y="7031333"/>
                  </a:lnTo>
                  <a:lnTo>
                    <a:pt x="13493197" y="7035084"/>
                  </a:lnTo>
                  <a:lnTo>
                    <a:pt x="13498530" y="7037359"/>
                  </a:lnTo>
                  <a:lnTo>
                    <a:pt x="13502525" y="7036305"/>
                  </a:lnTo>
                  <a:lnTo>
                    <a:pt x="13504947" y="7033399"/>
                  </a:lnTo>
                  <a:lnTo>
                    <a:pt x="13507796" y="7029493"/>
                  </a:lnTo>
                  <a:lnTo>
                    <a:pt x="13506836" y="7024356"/>
                  </a:lnTo>
                  <a:lnTo>
                    <a:pt x="13503262" y="7021650"/>
                  </a:lnTo>
                  <a:lnTo>
                    <a:pt x="13494257" y="7015050"/>
                  </a:lnTo>
                  <a:close/>
                </a:path>
                <a:path w="17462500" h="9773920">
                  <a:moveTo>
                    <a:pt x="12046116" y="6385109"/>
                  </a:moveTo>
                  <a:lnTo>
                    <a:pt x="12041690" y="6384403"/>
                  </a:lnTo>
                  <a:lnTo>
                    <a:pt x="12035313" y="6383653"/>
                  </a:lnTo>
                  <a:lnTo>
                    <a:pt x="12030887" y="6382946"/>
                  </a:lnTo>
                  <a:lnTo>
                    <a:pt x="12026706" y="6386285"/>
                  </a:lnTo>
                  <a:lnTo>
                    <a:pt x="12026000" y="6390710"/>
                  </a:lnTo>
                  <a:lnTo>
                    <a:pt x="12025578" y="6394470"/>
                  </a:lnTo>
                  <a:lnTo>
                    <a:pt x="12027582" y="6398083"/>
                  </a:lnTo>
                  <a:lnTo>
                    <a:pt x="12030915" y="6399504"/>
                  </a:lnTo>
                  <a:lnTo>
                    <a:pt x="12031057" y="6399171"/>
                  </a:lnTo>
                  <a:lnTo>
                    <a:pt x="12033057" y="6400024"/>
                  </a:lnTo>
                  <a:lnTo>
                    <a:pt x="12039433" y="6400774"/>
                  </a:lnTo>
                  <a:lnTo>
                    <a:pt x="12043859" y="6401480"/>
                  </a:lnTo>
                  <a:lnTo>
                    <a:pt x="12048042" y="6398143"/>
                  </a:lnTo>
                  <a:lnTo>
                    <a:pt x="12049395" y="6389660"/>
                  </a:lnTo>
                  <a:lnTo>
                    <a:pt x="12049454" y="6389291"/>
                  </a:lnTo>
                  <a:lnTo>
                    <a:pt x="12046116" y="6385109"/>
                  </a:lnTo>
                  <a:close/>
                </a:path>
                <a:path w="17462500" h="9773920">
                  <a:moveTo>
                    <a:pt x="13422085" y="6962596"/>
                  </a:moveTo>
                  <a:lnTo>
                    <a:pt x="13416947" y="6963557"/>
                  </a:lnTo>
                  <a:lnTo>
                    <a:pt x="13411534" y="6970703"/>
                  </a:lnTo>
                  <a:lnTo>
                    <a:pt x="13412494" y="6975840"/>
                  </a:lnTo>
                  <a:lnTo>
                    <a:pt x="13416068" y="6978546"/>
                  </a:lnTo>
                  <a:lnTo>
                    <a:pt x="13421167" y="6982296"/>
                  </a:lnTo>
                  <a:lnTo>
                    <a:pt x="13422833" y="6983007"/>
                  </a:lnTo>
                  <a:lnTo>
                    <a:pt x="13422690" y="6983341"/>
                  </a:lnTo>
                  <a:lnTo>
                    <a:pt x="13426024" y="6984763"/>
                  </a:lnTo>
                  <a:lnTo>
                    <a:pt x="13430350" y="6983851"/>
                  </a:lnTo>
                  <a:lnTo>
                    <a:pt x="13432581" y="6980468"/>
                  </a:lnTo>
                  <a:lnTo>
                    <a:pt x="13435288" y="6976895"/>
                  </a:lnTo>
                  <a:lnTo>
                    <a:pt x="13434328" y="6971759"/>
                  </a:lnTo>
                  <a:lnTo>
                    <a:pt x="13430755" y="6969053"/>
                  </a:lnTo>
                  <a:lnTo>
                    <a:pt x="13425658" y="6965302"/>
                  </a:lnTo>
                  <a:lnTo>
                    <a:pt x="13422085" y="6962596"/>
                  </a:lnTo>
                  <a:close/>
                </a:path>
                <a:path w="17462500" h="9773920">
                  <a:moveTo>
                    <a:pt x="360552" y="1376008"/>
                  </a:moveTo>
                  <a:lnTo>
                    <a:pt x="355411" y="1374208"/>
                  </a:lnTo>
                  <a:lnTo>
                    <a:pt x="351322" y="1376404"/>
                  </a:lnTo>
                  <a:lnTo>
                    <a:pt x="347043" y="1378125"/>
                  </a:lnTo>
                  <a:lnTo>
                    <a:pt x="345244" y="1383266"/>
                  </a:lnTo>
                  <a:lnTo>
                    <a:pt x="347439" y="1387354"/>
                  </a:lnTo>
                  <a:lnTo>
                    <a:pt x="350209" y="1392869"/>
                  </a:lnTo>
                  <a:lnTo>
                    <a:pt x="351115" y="1394438"/>
                  </a:lnTo>
                  <a:lnTo>
                    <a:pt x="352831" y="1395957"/>
                  </a:lnTo>
                  <a:lnTo>
                    <a:pt x="354497" y="1396668"/>
                  </a:lnTo>
                  <a:lnTo>
                    <a:pt x="354688" y="1397143"/>
                  </a:lnTo>
                  <a:lnTo>
                    <a:pt x="356688" y="1397996"/>
                  </a:lnTo>
                  <a:lnTo>
                    <a:pt x="359113" y="1397849"/>
                  </a:lnTo>
                  <a:lnTo>
                    <a:pt x="361492" y="1396894"/>
                  </a:lnTo>
                  <a:lnTo>
                    <a:pt x="365438" y="1395031"/>
                  </a:lnTo>
                  <a:lnTo>
                    <a:pt x="367237" y="1389890"/>
                  </a:lnTo>
                  <a:lnTo>
                    <a:pt x="365041" y="1385802"/>
                  </a:lnTo>
                  <a:lnTo>
                    <a:pt x="362273" y="1380287"/>
                  </a:lnTo>
                  <a:lnTo>
                    <a:pt x="360552" y="1376008"/>
                  </a:lnTo>
                  <a:close/>
                </a:path>
                <a:path w="17462500" h="9773920">
                  <a:moveTo>
                    <a:pt x="12134592" y="6398424"/>
                  </a:moveTo>
                  <a:lnTo>
                    <a:pt x="12130165" y="6397717"/>
                  </a:lnTo>
                  <a:lnTo>
                    <a:pt x="12119172" y="6395786"/>
                  </a:lnTo>
                  <a:lnTo>
                    <a:pt x="12114989" y="6399123"/>
                  </a:lnTo>
                  <a:lnTo>
                    <a:pt x="12114283" y="6403550"/>
                  </a:lnTo>
                  <a:lnTo>
                    <a:pt x="12113528" y="6407167"/>
                  </a:lnTo>
                  <a:lnTo>
                    <a:pt x="12115866" y="6410922"/>
                  </a:lnTo>
                  <a:lnTo>
                    <a:pt x="12121199" y="6413197"/>
                  </a:lnTo>
                  <a:lnTo>
                    <a:pt x="12127433" y="6414281"/>
                  </a:lnTo>
                  <a:lnTo>
                    <a:pt x="12131860" y="6414987"/>
                  </a:lnTo>
                  <a:lnTo>
                    <a:pt x="12136375" y="6411792"/>
                  </a:lnTo>
                  <a:lnTo>
                    <a:pt x="12137789" y="6402939"/>
                  </a:lnTo>
                  <a:lnTo>
                    <a:pt x="12134592" y="6398424"/>
                  </a:lnTo>
                  <a:close/>
                </a:path>
                <a:path w="17462500" h="9773920">
                  <a:moveTo>
                    <a:pt x="13348676" y="6911191"/>
                  </a:moveTo>
                  <a:lnTo>
                    <a:pt x="13343538" y="6912151"/>
                  </a:lnTo>
                  <a:lnTo>
                    <a:pt x="13340833" y="6915724"/>
                  </a:lnTo>
                  <a:lnTo>
                    <a:pt x="13338460" y="6919440"/>
                  </a:lnTo>
                  <a:lnTo>
                    <a:pt x="13339419" y="6924577"/>
                  </a:lnTo>
                  <a:lnTo>
                    <a:pt x="13342992" y="6927283"/>
                  </a:lnTo>
                  <a:lnTo>
                    <a:pt x="13348232" y="6930700"/>
                  </a:lnTo>
                  <a:lnTo>
                    <a:pt x="13353231" y="6932832"/>
                  </a:lnTo>
                  <a:lnTo>
                    <a:pt x="13357560" y="6931921"/>
                  </a:lnTo>
                  <a:lnTo>
                    <a:pt x="13359791" y="6928539"/>
                  </a:lnTo>
                  <a:lnTo>
                    <a:pt x="13362164" y="6924824"/>
                  </a:lnTo>
                  <a:lnTo>
                    <a:pt x="13361203" y="6919687"/>
                  </a:lnTo>
                  <a:lnTo>
                    <a:pt x="13357630" y="6916981"/>
                  </a:lnTo>
                  <a:lnTo>
                    <a:pt x="13348676" y="6911191"/>
                  </a:lnTo>
                  <a:close/>
                </a:path>
                <a:path w="17462500" h="9773920">
                  <a:moveTo>
                    <a:pt x="12222737" y="6414357"/>
                  </a:moveTo>
                  <a:lnTo>
                    <a:pt x="12218311" y="6413651"/>
                  </a:lnTo>
                  <a:lnTo>
                    <a:pt x="12212077" y="6412567"/>
                  </a:lnTo>
                  <a:lnTo>
                    <a:pt x="12207460" y="6411385"/>
                  </a:lnTo>
                  <a:lnTo>
                    <a:pt x="12202945" y="6414581"/>
                  </a:lnTo>
                  <a:lnTo>
                    <a:pt x="12202297" y="6418638"/>
                  </a:lnTo>
                  <a:lnTo>
                    <a:pt x="12202238" y="6419007"/>
                  </a:lnTo>
                  <a:lnTo>
                    <a:pt x="12201341" y="6422958"/>
                  </a:lnTo>
                  <a:lnTo>
                    <a:pt x="12203347" y="6426572"/>
                  </a:lnTo>
                  <a:lnTo>
                    <a:pt x="12208679" y="6428846"/>
                  </a:lnTo>
                  <a:lnTo>
                    <a:pt x="12214914" y="6429929"/>
                  </a:lnTo>
                  <a:lnTo>
                    <a:pt x="12219531" y="6431111"/>
                  </a:lnTo>
                  <a:lnTo>
                    <a:pt x="12224045" y="6427915"/>
                  </a:lnTo>
                  <a:lnTo>
                    <a:pt x="12224693" y="6423858"/>
                  </a:lnTo>
                  <a:lnTo>
                    <a:pt x="12224752" y="6423489"/>
                  </a:lnTo>
                  <a:lnTo>
                    <a:pt x="12225843" y="6419227"/>
                  </a:lnTo>
                  <a:lnTo>
                    <a:pt x="12225934" y="6418872"/>
                  </a:lnTo>
                  <a:lnTo>
                    <a:pt x="12222737" y="6414357"/>
                  </a:lnTo>
                  <a:close/>
                </a:path>
                <a:path w="17462500" h="9773920">
                  <a:moveTo>
                    <a:pt x="13274030" y="6860834"/>
                  </a:moveTo>
                  <a:lnTo>
                    <a:pt x="13268752" y="6862128"/>
                  </a:lnTo>
                  <a:lnTo>
                    <a:pt x="13266775" y="6865224"/>
                  </a:lnTo>
                  <a:lnTo>
                    <a:pt x="13264251" y="6869269"/>
                  </a:lnTo>
                  <a:lnTo>
                    <a:pt x="13263864" y="6869892"/>
                  </a:lnTo>
                  <a:lnTo>
                    <a:pt x="13265158" y="6875172"/>
                  </a:lnTo>
                  <a:lnTo>
                    <a:pt x="13274112" y="6880960"/>
                  </a:lnTo>
                  <a:lnTo>
                    <a:pt x="13278778" y="6882951"/>
                  </a:lnTo>
                  <a:lnTo>
                    <a:pt x="13283249" y="6881706"/>
                  </a:lnTo>
                  <a:lnTo>
                    <a:pt x="13285480" y="6878324"/>
                  </a:lnTo>
                  <a:lnTo>
                    <a:pt x="13288328" y="6874418"/>
                  </a:lnTo>
                  <a:lnTo>
                    <a:pt x="13287035" y="6869140"/>
                  </a:lnTo>
                  <a:lnTo>
                    <a:pt x="13278078" y="6863349"/>
                  </a:lnTo>
                  <a:lnTo>
                    <a:pt x="13274030" y="6860834"/>
                  </a:lnTo>
                  <a:close/>
                </a:path>
                <a:path w="17462500" h="9773920">
                  <a:moveTo>
                    <a:pt x="12310081" y="6433099"/>
                  </a:moveTo>
                  <a:lnTo>
                    <a:pt x="12299704" y="6430642"/>
                  </a:lnTo>
                  <a:lnTo>
                    <a:pt x="12294943" y="6429793"/>
                  </a:lnTo>
                  <a:lnTo>
                    <a:pt x="12290573" y="6432656"/>
                  </a:lnTo>
                  <a:lnTo>
                    <a:pt x="12289533" y="6436940"/>
                  </a:lnTo>
                  <a:lnTo>
                    <a:pt x="12288636" y="6440891"/>
                  </a:lnTo>
                  <a:lnTo>
                    <a:pt x="12290831" y="6444979"/>
                  </a:lnTo>
                  <a:lnTo>
                    <a:pt x="12295830" y="6447112"/>
                  </a:lnTo>
                  <a:lnTo>
                    <a:pt x="12301922" y="6448529"/>
                  </a:lnTo>
                  <a:lnTo>
                    <a:pt x="12306681" y="6449377"/>
                  </a:lnTo>
                  <a:lnTo>
                    <a:pt x="12311054" y="6446514"/>
                  </a:lnTo>
                  <a:lnTo>
                    <a:pt x="12312094" y="6442230"/>
                  </a:lnTo>
                  <a:lnTo>
                    <a:pt x="12312942" y="6437471"/>
                  </a:lnTo>
                  <a:lnTo>
                    <a:pt x="12310081" y="6433099"/>
                  </a:lnTo>
                  <a:close/>
                </a:path>
                <a:path w="17462500" h="9773920">
                  <a:moveTo>
                    <a:pt x="13198866" y="6812619"/>
                  </a:moveTo>
                  <a:lnTo>
                    <a:pt x="13193730" y="6813580"/>
                  </a:lnTo>
                  <a:lnTo>
                    <a:pt x="13191602" y="6817005"/>
                  </a:lnTo>
                  <a:lnTo>
                    <a:pt x="13189238" y="6820725"/>
                  </a:lnTo>
                  <a:lnTo>
                    <a:pt x="13188842" y="6821344"/>
                  </a:lnTo>
                  <a:lnTo>
                    <a:pt x="13189803" y="6826481"/>
                  </a:lnTo>
                  <a:lnTo>
                    <a:pt x="13193851" y="6828996"/>
                  </a:lnTo>
                  <a:lnTo>
                    <a:pt x="13199091" y="6832413"/>
                  </a:lnTo>
                  <a:lnTo>
                    <a:pt x="13203756" y="6834403"/>
                  </a:lnTo>
                  <a:lnTo>
                    <a:pt x="13208228" y="6833159"/>
                  </a:lnTo>
                  <a:lnTo>
                    <a:pt x="13210459" y="6829777"/>
                  </a:lnTo>
                  <a:lnTo>
                    <a:pt x="13212435" y="6826681"/>
                  </a:lnTo>
                  <a:lnTo>
                    <a:pt x="13212831" y="6826061"/>
                  </a:lnTo>
                  <a:lnTo>
                    <a:pt x="13211871" y="6820924"/>
                  </a:lnTo>
                  <a:lnTo>
                    <a:pt x="13207823" y="6818409"/>
                  </a:lnTo>
                  <a:lnTo>
                    <a:pt x="13198866" y="6812619"/>
                  </a:lnTo>
                  <a:close/>
                </a:path>
                <a:path w="17462500" h="9773920">
                  <a:moveTo>
                    <a:pt x="13122039" y="6766453"/>
                  </a:moveTo>
                  <a:lnTo>
                    <a:pt x="13117237" y="6767556"/>
                  </a:lnTo>
                  <a:lnTo>
                    <a:pt x="13114722" y="6771605"/>
                  </a:lnTo>
                  <a:lnTo>
                    <a:pt x="13112541" y="6775795"/>
                  </a:lnTo>
                  <a:lnTo>
                    <a:pt x="13113642" y="6780599"/>
                  </a:lnTo>
                  <a:lnTo>
                    <a:pt x="13117690" y="6783114"/>
                  </a:lnTo>
                  <a:lnTo>
                    <a:pt x="13123074" y="6786198"/>
                  </a:lnTo>
                  <a:lnTo>
                    <a:pt x="13128072" y="6788330"/>
                  </a:lnTo>
                  <a:lnTo>
                    <a:pt x="13132211" y="6786944"/>
                  </a:lnTo>
                  <a:lnTo>
                    <a:pt x="13134584" y="6783229"/>
                  </a:lnTo>
                  <a:lnTo>
                    <a:pt x="13136765" y="6779038"/>
                  </a:lnTo>
                  <a:lnTo>
                    <a:pt x="13135662" y="6774234"/>
                  </a:lnTo>
                  <a:lnTo>
                    <a:pt x="13131614" y="6771719"/>
                  </a:lnTo>
                  <a:lnTo>
                    <a:pt x="13126230" y="6768634"/>
                  </a:lnTo>
                  <a:lnTo>
                    <a:pt x="13122039" y="6766453"/>
                  </a:lnTo>
                  <a:close/>
                </a:path>
                <a:path w="17462500" h="9773920">
                  <a:moveTo>
                    <a:pt x="12396811" y="6455125"/>
                  </a:moveTo>
                  <a:lnTo>
                    <a:pt x="12392192" y="6453943"/>
                  </a:lnTo>
                  <a:lnTo>
                    <a:pt x="12386243" y="6452192"/>
                  </a:lnTo>
                  <a:lnTo>
                    <a:pt x="12381960" y="6451153"/>
                  </a:lnTo>
                  <a:lnTo>
                    <a:pt x="12377395" y="6453540"/>
                  </a:lnTo>
                  <a:lnTo>
                    <a:pt x="12376214" y="6458157"/>
                  </a:lnTo>
                  <a:lnTo>
                    <a:pt x="12375174" y="6462442"/>
                  </a:lnTo>
                  <a:lnTo>
                    <a:pt x="12377369" y="6466530"/>
                  </a:lnTo>
                  <a:lnTo>
                    <a:pt x="12381702" y="6468378"/>
                  </a:lnTo>
                  <a:lnTo>
                    <a:pt x="12387653" y="6470128"/>
                  </a:lnTo>
                  <a:lnTo>
                    <a:pt x="12392270" y="6471310"/>
                  </a:lnTo>
                  <a:lnTo>
                    <a:pt x="12396834" y="6468923"/>
                  </a:lnTo>
                  <a:lnTo>
                    <a:pt x="12399197" y="6459688"/>
                  </a:lnTo>
                  <a:lnTo>
                    <a:pt x="12396811" y="6455125"/>
                  </a:lnTo>
                  <a:close/>
                </a:path>
                <a:path w="17462500" h="9773920">
                  <a:moveTo>
                    <a:pt x="322066" y="1295376"/>
                  </a:moveTo>
                  <a:lnTo>
                    <a:pt x="316924" y="1293577"/>
                  </a:lnTo>
                  <a:lnTo>
                    <a:pt x="309032" y="1297301"/>
                  </a:lnTo>
                  <a:lnTo>
                    <a:pt x="307232" y="1302443"/>
                  </a:lnTo>
                  <a:lnTo>
                    <a:pt x="309094" y="1306389"/>
                  </a:lnTo>
                  <a:lnTo>
                    <a:pt x="311722" y="1312237"/>
                  </a:lnTo>
                  <a:lnTo>
                    <a:pt x="312486" y="1314139"/>
                  </a:lnTo>
                  <a:lnTo>
                    <a:pt x="314202" y="1315658"/>
                  </a:lnTo>
                  <a:lnTo>
                    <a:pt x="315868" y="1316369"/>
                  </a:lnTo>
                  <a:lnTo>
                    <a:pt x="316010" y="1316037"/>
                  </a:lnTo>
                  <a:lnTo>
                    <a:pt x="318010" y="1316890"/>
                  </a:lnTo>
                  <a:lnTo>
                    <a:pt x="320436" y="1316743"/>
                  </a:lnTo>
                  <a:lnTo>
                    <a:pt x="322814" y="1315787"/>
                  </a:lnTo>
                  <a:lnTo>
                    <a:pt x="326760" y="1313925"/>
                  </a:lnTo>
                  <a:lnTo>
                    <a:pt x="328559" y="1308783"/>
                  </a:lnTo>
                  <a:lnTo>
                    <a:pt x="326697" y="1304837"/>
                  </a:lnTo>
                  <a:lnTo>
                    <a:pt x="323928" y="1299322"/>
                  </a:lnTo>
                  <a:lnTo>
                    <a:pt x="322066" y="1295376"/>
                  </a:lnTo>
                  <a:close/>
                </a:path>
                <a:path w="17462500" h="9773920">
                  <a:moveTo>
                    <a:pt x="13044838" y="6722097"/>
                  </a:moveTo>
                  <a:lnTo>
                    <a:pt x="13039559" y="6723390"/>
                  </a:lnTo>
                  <a:lnTo>
                    <a:pt x="13037377" y="6727582"/>
                  </a:lnTo>
                  <a:lnTo>
                    <a:pt x="13035004" y="6731296"/>
                  </a:lnTo>
                  <a:lnTo>
                    <a:pt x="13036296" y="6736575"/>
                  </a:lnTo>
                  <a:lnTo>
                    <a:pt x="13040487" y="6738756"/>
                  </a:lnTo>
                  <a:lnTo>
                    <a:pt x="13045870" y="6741840"/>
                  </a:lnTo>
                  <a:lnTo>
                    <a:pt x="13046535" y="6742124"/>
                  </a:lnTo>
                  <a:lnTo>
                    <a:pt x="13046393" y="6742458"/>
                  </a:lnTo>
                  <a:lnTo>
                    <a:pt x="13050393" y="6744164"/>
                  </a:lnTo>
                  <a:lnTo>
                    <a:pt x="13055007" y="6742587"/>
                  </a:lnTo>
                  <a:lnTo>
                    <a:pt x="13057046" y="6738729"/>
                  </a:lnTo>
                  <a:lnTo>
                    <a:pt x="13059419" y="6735014"/>
                  </a:lnTo>
                  <a:lnTo>
                    <a:pt x="13058125" y="6729735"/>
                  </a:lnTo>
                  <a:lnTo>
                    <a:pt x="13053935" y="6727553"/>
                  </a:lnTo>
                  <a:lnTo>
                    <a:pt x="13048553" y="6724469"/>
                  </a:lnTo>
                  <a:lnTo>
                    <a:pt x="13044838" y="6722097"/>
                  </a:lnTo>
                  <a:close/>
                </a:path>
                <a:path w="17462500" h="9773920">
                  <a:moveTo>
                    <a:pt x="12482928" y="6480435"/>
                  </a:moveTo>
                  <a:lnTo>
                    <a:pt x="12478453" y="6478920"/>
                  </a:lnTo>
                  <a:lnTo>
                    <a:pt x="12472500" y="6477169"/>
                  </a:lnTo>
                  <a:lnTo>
                    <a:pt x="12468358" y="6475796"/>
                  </a:lnTo>
                  <a:lnTo>
                    <a:pt x="12463794" y="6478183"/>
                  </a:lnTo>
                  <a:lnTo>
                    <a:pt x="12462279" y="6482658"/>
                  </a:lnTo>
                  <a:lnTo>
                    <a:pt x="12461382" y="6486608"/>
                  </a:lnTo>
                  <a:lnTo>
                    <a:pt x="12463104" y="6490889"/>
                  </a:lnTo>
                  <a:lnTo>
                    <a:pt x="12467769" y="6492879"/>
                  </a:lnTo>
                  <a:lnTo>
                    <a:pt x="12473720" y="6494629"/>
                  </a:lnTo>
                  <a:lnTo>
                    <a:pt x="12477862" y="6496002"/>
                  </a:lnTo>
                  <a:lnTo>
                    <a:pt x="12482426" y="6493615"/>
                  </a:lnTo>
                  <a:lnTo>
                    <a:pt x="12483941" y="6489140"/>
                  </a:lnTo>
                  <a:lnTo>
                    <a:pt x="12485314" y="6484998"/>
                  </a:lnTo>
                  <a:lnTo>
                    <a:pt x="12482928" y="6480435"/>
                  </a:lnTo>
                  <a:close/>
                </a:path>
                <a:path w="17462500" h="9773920">
                  <a:moveTo>
                    <a:pt x="12965304" y="6679503"/>
                  </a:moveTo>
                  <a:lnTo>
                    <a:pt x="12960025" y="6680797"/>
                  </a:lnTo>
                  <a:lnTo>
                    <a:pt x="12958177" y="6685130"/>
                  </a:lnTo>
                  <a:lnTo>
                    <a:pt x="12955995" y="6689320"/>
                  </a:lnTo>
                  <a:lnTo>
                    <a:pt x="12957431" y="6694267"/>
                  </a:lnTo>
                  <a:lnTo>
                    <a:pt x="12961480" y="6696782"/>
                  </a:lnTo>
                  <a:lnTo>
                    <a:pt x="12971813" y="6701190"/>
                  </a:lnTo>
                  <a:lnTo>
                    <a:pt x="12976759" y="6699754"/>
                  </a:lnTo>
                  <a:lnTo>
                    <a:pt x="12978465" y="6695754"/>
                  </a:lnTo>
                  <a:lnTo>
                    <a:pt x="12980646" y="6691563"/>
                  </a:lnTo>
                  <a:lnTo>
                    <a:pt x="12979209" y="6686616"/>
                  </a:lnTo>
                  <a:lnTo>
                    <a:pt x="12975161" y="6684102"/>
                  </a:lnTo>
                  <a:lnTo>
                    <a:pt x="12969496" y="6681686"/>
                  </a:lnTo>
                  <a:lnTo>
                    <a:pt x="12965304" y="6679503"/>
                  </a:lnTo>
                  <a:close/>
                </a:path>
                <a:path w="17462500" h="9773920">
                  <a:moveTo>
                    <a:pt x="12568048" y="6508077"/>
                  </a:moveTo>
                  <a:lnTo>
                    <a:pt x="12563430" y="6506895"/>
                  </a:lnTo>
                  <a:lnTo>
                    <a:pt x="12557765" y="6504479"/>
                  </a:lnTo>
                  <a:lnTo>
                    <a:pt x="12553290" y="6502964"/>
                  </a:lnTo>
                  <a:lnTo>
                    <a:pt x="12549058" y="6505492"/>
                  </a:lnTo>
                  <a:lnTo>
                    <a:pt x="12547210" y="6509825"/>
                  </a:lnTo>
                  <a:lnTo>
                    <a:pt x="12546294" y="6512587"/>
                  </a:lnTo>
                  <a:lnTo>
                    <a:pt x="12545837" y="6513966"/>
                  </a:lnTo>
                  <a:lnTo>
                    <a:pt x="12547892" y="6518389"/>
                  </a:lnTo>
                  <a:lnTo>
                    <a:pt x="12552225" y="6520237"/>
                  </a:lnTo>
                  <a:lnTo>
                    <a:pt x="12552699" y="6520046"/>
                  </a:lnTo>
                  <a:lnTo>
                    <a:pt x="12558366" y="6522463"/>
                  </a:lnTo>
                  <a:lnTo>
                    <a:pt x="12562508" y="6523836"/>
                  </a:lnTo>
                  <a:lnTo>
                    <a:pt x="12567404" y="6521592"/>
                  </a:lnTo>
                  <a:lnTo>
                    <a:pt x="12570434" y="6512641"/>
                  </a:lnTo>
                  <a:lnTo>
                    <a:pt x="12568048" y="6508077"/>
                  </a:lnTo>
                  <a:close/>
                </a:path>
                <a:path w="17462500" h="9773920">
                  <a:moveTo>
                    <a:pt x="12895110" y="6643651"/>
                  </a:moveTo>
                  <a:lnTo>
                    <a:pt x="12885112" y="6639386"/>
                  </a:lnTo>
                  <a:lnTo>
                    <a:pt x="12880165" y="6640823"/>
                  </a:lnTo>
                  <a:lnTo>
                    <a:pt x="12876469" y="6649488"/>
                  </a:lnTo>
                  <a:lnTo>
                    <a:pt x="12877904" y="6654434"/>
                  </a:lnTo>
                  <a:lnTo>
                    <a:pt x="12882095" y="6656615"/>
                  </a:lnTo>
                  <a:lnTo>
                    <a:pt x="12892093" y="6660881"/>
                  </a:lnTo>
                  <a:lnTo>
                    <a:pt x="12897181" y="6659111"/>
                  </a:lnTo>
                  <a:lnTo>
                    <a:pt x="12900736" y="6650779"/>
                  </a:lnTo>
                  <a:lnTo>
                    <a:pt x="12899159" y="6646167"/>
                  </a:lnTo>
                  <a:lnTo>
                    <a:pt x="12895110" y="6643651"/>
                  </a:lnTo>
                  <a:close/>
                </a:path>
                <a:path w="17462500" h="9773920">
                  <a:moveTo>
                    <a:pt x="12652032" y="6538387"/>
                  </a:moveTo>
                  <a:lnTo>
                    <a:pt x="12647891" y="6537014"/>
                  </a:lnTo>
                  <a:lnTo>
                    <a:pt x="12642224" y="6534597"/>
                  </a:lnTo>
                  <a:lnTo>
                    <a:pt x="12637750" y="6533082"/>
                  </a:lnTo>
                  <a:lnTo>
                    <a:pt x="12633327" y="6535136"/>
                  </a:lnTo>
                  <a:lnTo>
                    <a:pt x="12631479" y="6539468"/>
                  </a:lnTo>
                  <a:lnTo>
                    <a:pt x="12630335" y="6542921"/>
                  </a:lnTo>
                  <a:lnTo>
                    <a:pt x="12630106" y="6543610"/>
                  </a:lnTo>
                  <a:lnTo>
                    <a:pt x="12632016" y="6548365"/>
                  </a:lnTo>
                  <a:lnTo>
                    <a:pt x="12636016" y="6550071"/>
                  </a:lnTo>
                  <a:lnTo>
                    <a:pt x="12636492" y="6549880"/>
                  </a:lnTo>
                  <a:lnTo>
                    <a:pt x="12642159" y="6552297"/>
                  </a:lnTo>
                  <a:lnTo>
                    <a:pt x="12646634" y="6553812"/>
                  </a:lnTo>
                  <a:lnTo>
                    <a:pt x="12651055" y="6551759"/>
                  </a:lnTo>
                  <a:lnTo>
                    <a:pt x="12652903" y="6547426"/>
                  </a:lnTo>
                  <a:lnTo>
                    <a:pt x="12654047" y="6543974"/>
                  </a:lnTo>
                  <a:lnTo>
                    <a:pt x="12654276" y="6543284"/>
                  </a:lnTo>
                  <a:lnTo>
                    <a:pt x="12652032" y="6538387"/>
                  </a:lnTo>
                  <a:close/>
                </a:path>
                <a:path w="17462500" h="9773920">
                  <a:moveTo>
                    <a:pt x="12818586" y="6607858"/>
                  </a:moveTo>
                  <a:lnTo>
                    <a:pt x="12803921" y="6601602"/>
                  </a:lnTo>
                  <a:lnTo>
                    <a:pt x="12799309" y="6603180"/>
                  </a:lnTo>
                  <a:lnTo>
                    <a:pt x="12797125" y="6608158"/>
                  </a:lnTo>
                  <a:lnTo>
                    <a:pt x="12795279" y="6611704"/>
                  </a:lnTo>
                  <a:lnTo>
                    <a:pt x="12797048" y="6616792"/>
                  </a:lnTo>
                  <a:lnTo>
                    <a:pt x="12811715" y="6623048"/>
                  </a:lnTo>
                  <a:lnTo>
                    <a:pt x="12816327" y="6621471"/>
                  </a:lnTo>
                  <a:lnTo>
                    <a:pt x="12818511" y="6616492"/>
                  </a:lnTo>
                  <a:lnTo>
                    <a:pt x="12820357" y="6612946"/>
                  </a:lnTo>
                  <a:lnTo>
                    <a:pt x="12818586" y="6607858"/>
                  </a:lnTo>
                  <a:close/>
                </a:path>
                <a:path w="17462500" h="9773920">
                  <a:moveTo>
                    <a:pt x="12735878" y="6571789"/>
                  </a:moveTo>
                  <a:lnTo>
                    <a:pt x="12721546" y="6565676"/>
                  </a:lnTo>
                  <a:lnTo>
                    <a:pt x="12716792" y="6567587"/>
                  </a:lnTo>
                  <a:lnTo>
                    <a:pt x="12713095" y="6576253"/>
                  </a:lnTo>
                  <a:lnTo>
                    <a:pt x="12715006" y="6581007"/>
                  </a:lnTo>
                  <a:lnTo>
                    <a:pt x="12729338" y="6587121"/>
                  </a:lnTo>
                  <a:lnTo>
                    <a:pt x="12734094" y="6585211"/>
                  </a:lnTo>
                  <a:lnTo>
                    <a:pt x="12737791" y="6576545"/>
                  </a:lnTo>
                  <a:lnTo>
                    <a:pt x="12735878" y="6571789"/>
                  </a:lnTo>
                  <a:close/>
                </a:path>
                <a:path w="17462500" h="9773920">
                  <a:moveTo>
                    <a:pt x="285481" y="1213980"/>
                  </a:moveTo>
                  <a:lnTo>
                    <a:pt x="280672" y="1212323"/>
                  </a:lnTo>
                  <a:lnTo>
                    <a:pt x="276393" y="1214042"/>
                  </a:lnTo>
                  <a:lnTo>
                    <a:pt x="271780" y="1215621"/>
                  </a:lnTo>
                  <a:lnTo>
                    <a:pt x="270360" y="1219742"/>
                  </a:lnTo>
                  <a:lnTo>
                    <a:pt x="270123" y="1220429"/>
                  </a:lnTo>
                  <a:lnTo>
                    <a:pt x="271843" y="1224709"/>
                  </a:lnTo>
                  <a:lnTo>
                    <a:pt x="274470" y="1230557"/>
                  </a:lnTo>
                  <a:lnTo>
                    <a:pt x="275568" y="1232601"/>
                  </a:lnTo>
                  <a:lnTo>
                    <a:pt x="276950" y="1233978"/>
                  </a:lnTo>
                  <a:lnTo>
                    <a:pt x="278950" y="1234831"/>
                  </a:lnTo>
                  <a:lnTo>
                    <a:pt x="278141" y="1234880"/>
                  </a:lnTo>
                  <a:lnTo>
                    <a:pt x="280141" y="1235733"/>
                  </a:lnTo>
                  <a:lnTo>
                    <a:pt x="282425" y="1235920"/>
                  </a:lnTo>
                  <a:lnTo>
                    <a:pt x="284802" y="1234964"/>
                  </a:lnTo>
                  <a:lnTo>
                    <a:pt x="289415" y="1233386"/>
                  </a:lnTo>
                  <a:lnTo>
                    <a:pt x="290836" y="1229265"/>
                  </a:lnTo>
                  <a:lnTo>
                    <a:pt x="291072" y="1228577"/>
                  </a:lnTo>
                  <a:lnTo>
                    <a:pt x="287059" y="1218592"/>
                  </a:lnTo>
                  <a:lnTo>
                    <a:pt x="285481" y="1213980"/>
                  </a:lnTo>
                  <a:close/>
                </a:path>
                <a:path w="17462500" h="9773920">
                  <a:moveTo>
                    <a:pt x="251274" y="1131628"/>
                  </a:moveTo>
                  <a:lnTo>
                    <a:pt x="246607" y="1129638"/>
                  </a:lnTo>
                  <a:lnTo>
                    <a:pt x="238048" y="1133078"/>
                  </a:lnTo>
                  <a:lnTo>
                    <a:pt x="236058" y="1137744"/>
                  </a:lnTo>
                  <a:lnTo>
                    <a:pt x="240071" y="1147729"/>
                  </a:lnTo>
                  <a:lnTo>
                    <a:pt x="240694" y="1149964"/>
                  </a:lnTo>
                  <a:lnTo>
                    <a:pt x="242409" y="1151484"/>
                  </a:lnTo>
                  <a:lnTo>
                    <a:pt x="246409" y="1153190"/>
                  </a:lnTo>
                  <a:lnTo>
                    <a:pt x="248693" y="1153377"/>
                  </a:lnTo>
                  <a:lnTo>
                    <a:pt x="250737" y="1152279"/>
                  </a:lnTo>
                  <a:lnTo>
                    <a:pt x="255017" y="1150559"/>
                  </a:lnTo>
                  <a:lnTo>
                    <a:pt x="257007" y="1145892"/>
                  </a:lnTo>
                  <a:lnTo>
                    <a:pt x="251274" y="1131628"/>
                  </a:lnTo>
                  <a:close/>
                </a:path>
                <a:path w="17462500" h="9773920">
                  <a:moveTo>
                    <a:pt x="213969" y="1046379"/>
                  </a:moveTo>
                  <a:lnTo>
                    <a:pt x="205885" y="1049628"/>
                  </a:lnTo>
                  <a:lnTo>
                    <a:pt x="203748" y="1053838"/>
                  </a:lnTo>
                  <a:lnTo>
                    <a:pt x="203420" y="1054485"/>
                  </a:lnTo>
                  <a:lnTo>
                    <a:pt x="208388" y="1066848"/>
                  </a:lnTo>
                  <a:lnTo>
                    <a:pt x="210104" y="1068368"/>
                  </a:lnTo>
                  <a:lnTo>
                    <a:pt x="212104" y="1069221"/>
                  </a:lnTo>
                  <a:lnTo>
                    <a:pt x="211913" y="1068746"/>
                  </a:lnTo>
                  <a:lnTo>
                    <a:pt x="213913" y="1069599"/>
                  </a:lnTo>
                  <a:lnTo>
                    <a:pt x="216197" y="1069785"/>
                  </a:lnTo>
                  <a:lnTo>
                    <a:pt x="221903" y="1067491"/>
                  </a:lnTo>
                  <a:lnTo>
                    <a:pt x="224040" y="1063281"/>
                  </a:lnTo>
                  <a:lnTo>
                    <a:pt x="224369" y="1062634"/>
                  </a:lnTo>
                  <a:lnTo>
                    <a:pt x="218826" y="1048845"/>
                  </a:lnTo>
                  <a:lnTo>
                    <a:pt x="213969" y="1046379"/>
                  </a:lnTo>
                  <a:close/>
                </a:path>
                <a:path w="17462500" h="9773920">
                  <a:moveTo>
                    <a:pt x="189516" y="964249"/>
                  </a:moveTo>
                  <a:lnTo>
                    <a:pt x="184515" y="962116"/>
                  </a:lnTo>
                  <a:lnTo>
                    <a:pt x="180379" y="963502"/>
                  </a:lnTo>
                  <a:lnTo>
                    <a:pt x="175908" y="964747"/>
                  </a:lnTo>
                  <a:lnTo>
                    <a:pt x="173775" y="969747"/>
                  </a:lnTo>
                  <a:lnTo>
                    <a:pt x="175163" y="973883"/>
                  </a:lnTo>
                  <a:lnTo>
                    <a:pt x="177314" y="979924"/>
                  </a:lnTo>
                  <a:lnTo>
                    <a:pt x="178270" y="982300"/>
                  </a:lnTo>
                  <a:lnTo>
                    <a:pt x="179843" y="984153"/>
                  </a:lnTo>
                  <a:lnTo>
                    <a:pt x="183509" y="985717"/>
                  </a:lnTo>
                  <a:lnTo>
                    <a:pt x="185793" y="985903"/>
                  </a:lnTo>
                  <a:lnTo>
                    <a:pt x="187695" y="985139"/>
                  </a:lnTo>
                  <a:lnTo>
                    <a:pt x="192166" y="983895"/>
                  </a:lnTo>
                  <a:lnTo>
                    <a:pt x="194632" y="979037"/>
                  </a:lnTo>
                  <a:lnTo>
                    <a:pt x="192912" y="974757"/>
                  </a:lnTo>
                  <a:lnTo>
                    <a:pt x="190760" y="968719"/>
                  </a:lnTo>
                  <a:lnTo>
                    <a:pt x="189516" y="964249"/>
                  </a:lnTo>
                  <a:close/>
                </a:path>
                <a:path w="17462500" h="9773920">
                  <a:moveTo>
                    <a:pt x="157490" y="877706"/>
                  </a:moveTo>
                  <a:lnTo>
                    <a:pt x="148549" y="880195"/>
                  </a:lnTo>
                  <a:lnTo>
                    <a:pt x="146225" y="884719"/>
                  </a:lnTo>
                  <a:lnTo>
                    <a:pt x="147470" y="889189"/>
                  </a:lnTo>
                  <a:lnTo>
                    <a:pt x="149288" y="895087"/>
                  </a:lnTo>
                  <a:lnTo>
                    <a:pt x="149910" y="897322"/>
                  </a:lnTo>
                  <a:lnTo>
                    <a:pt x="151817" y="899317"/>
                  </a:lnTo>
                  <a:lnTo>
                    <a:pt x="153816" y="900170"/>
                  </a:lnTo>
                  <a:lnTo>
                    <a:pt x="154007" y="900646"/>
                  </a:lnTo>
                  <a:lnTo>
                    <a:pt x="155674" y="901356"/>
                  </a:lnTo>
                  <a:lnTo>
                    <a:pt x="157959" y="901543"/>
                  </a:lnTo>
                  <a:lnTo>
                    <a:pt x="159861" y="900778"/>
                  </a:lnTo>
                  <a:lnTo>
                    <a:pt x="163997" y="899392"/>
                  </a:lnTo>
                  <a:lnTo>
                    <a:pt x="166321" y="894867"/>
                  </a:lnTo>
                  <a:lnTo>
                    <a:pt x="165077" y="890397"/>
                  </a:lnTo>
                  <a:lnTo>
                    <a:pt x="163259" y="884500"/>
                  </a:lnTo>
                  <a:lnTo>
                    <a:pt x="162014" y="880029"/>
                  </a:lnTo>
                  <a:lnTo>
                    <a:pt x="157490" y="877706"/>
                  </a:lnTo>
                  <a:close/>
                </a:path>
                <a:path w="17462500" h="9773920">
                  <a:moveTo>
                    <a:pt x="131366" y="792105"/>
                  </a:moveTo>
                  <a:lnTo>
                    <a:pt x="126895" y="793349"/>
                  </a:lnTo>
                  <a:lnTo>
                    <a:pt x="122758" y="794736"/>
                  </a:lnTo>
                  <a:lnTo>
                    <a:pt x="120101" y="799118"/>
                  </a:lnTo>
                  <a:lnTo>
                    <a:pt x="121346" y="803588"/>
                  </a:lnTo>
                  <a:lnTo>
                    <a:pt x="131643" y="815466"/>
                  </a:lnTo>
                  <a:lnTo>
                    <a:pt x="133403" y="815035"/>
                  </a:lnTo>
                  <a:lnTo>
                    <a:pt x="137540" y="813648"/>
                  </a:lnTo>
                  <a:lnTo>
                    <a:pt x="140197" y="809266"/>
                  </a:lnTo>
                  <a:lnTo>
                    <a:pt x="138952" y="804796"/>
                  </a:lnTo>
                  <a:lnTo>
                    <a:pt x="137134" y="798899"/>
                  </a:lnTo>
                  <a:lnTo>
                    <a:pt x="135748" y="794761"/>
                  </a:lnTo>
                  <a:lnTo>
                    <a:pt x="131366" y="792105"/>
                  </a:lnTo>
                  <a:close/>
                </a:path>
                <a:path w="17462500" h="9773920">
                  <a:moveTo>
                    <a:pt x="108903" y="705308"/>
                  </a:moveTo>
                  <a:lnTo>
                    <a:pt x="99962" y="707797"/>
                  </a:lnTo>
                  <a:lnTo>
                    <a:pt x="97305" y="712179"/>
                  </a:lnTo>
                  <a:lnTo>
                    <a:pt x="98550" y="716649"/>
                  </a:lnTo>
                  <a:lnTo>
                    <a:pt x="99892" y="722738"/>
                  </a:lnTo>
                  <a:lnTo>
                    <a:pt x="100373" y="725306"/>
                  </a:lnTo>
                  <a:lnTo>
                    <a:pt x="102279" y="727301"/>
                  </a:lnTo>
                  <a:lnTo>
                    <a:pt x="106279" y="729007"/>
                  </a:lnTo>
                  <a:lnTo>
                    <a:pt x="108230" y="729051"/>
                  </a:lnTo>
                  <a:lnTo>
                    <a:pt x="109989" y="728620"/>
                  </a:lnTo>
                  <a:lnTo>
                    <a:pt x="114460" y="727376"/>
                  </a:lnTo>
                  <a:lnTo>
                    <a:pt x="117117" y="722994"/>
                  </a:lnTo>
                  <a:lnTo>
                    <a:pt x="115873" y="718523"/>
                  </a:lnTo>
                  <a:lnTo>
                    <a:pt x="114530" y="712435"/>
                  </a:lnTo>
                  <a:lnTo>
                    <a:pt x="113285" y="707965"/>
                  </a:lnTo>
                  <a:lnTo>
                    <a:pt x="108903" y="705308"/>
                  </a:lnTo>
                  <a:close/>
                </a:path>
                <a:path w="17462500" h="9773920">
                  <a:moveTo>
                    <a:pt x="87917" y="618746"/>
                  </a:moveTo>
                  <a:lnTo>
                    <a:pt x="79260" y="620569"/>
                  </a:lnTo>
                  <a:lnTo>
                    <a:pt x="76460" y="625284"/>
                  </a:lnTo>
                  <a:lnTo>
                    <a:pt x="77372" y="629613"/>
                  </a:lnTo>
                  <a:lnTo>
                    <a:pt x="79385" y="638745"/>
                  </a:lnTo>
                  <a:lnTo>
                    <a:pt x="81292" y="640740"/>
                  </a:lnTo>
                  <a:lnTo>
                    <a:pt x="83625" y="641735"/>
                  </a:lnTo>
                  <a:lnTo>
                    <a:pt x="83767" y="641402"/>
                  </a:lnTo>
                  <a:lnTo>
                    <a:pt x="85100" y="641971"/>
                  </a:lnTo>
                  <a:lnTo>
                    <a:pt x="86909" y="642348"/>
                  </a:lnTo>
                  <a:lnTo>
                    <a:pt x="88669" y="641917"/>
                  </a:lnTo>
                  <a:lnTo>
                    <a:pt x="92998" y="641005"/>
                  </a:lnTo>
                  <a:lnTo>
                    <a:pt x="95797" y="636290"/>
                  </a:lnTo>
                  <a:lnTo>
                    <a:pt x="94885" y="631962"/>
                  </a:lnTo>
                  <a:lnTo>
                    <a:pt x="93543" y="625874"/>
                  </a:lnTo>
                  <a:lnTo>
                    <a:pt x="92631" y="621545"/>
                  </a:lnTo>
                  <a:lnTo>
                    <a:pt x="87917" y="618746"/>
                  </a:lnTo>
                  <a:close/>
                </a:path>
                <a:path w="17462500" h="9773920">
                  <a:moveTo>
                    <a:pt x="69831" y="531847"/>
                  </a:moveTo>
                  <a:lnTo>
                    <a:pt x="61174" y="533669"/>
                  </a:lnTo>
                  <a:lnTo>
                    <a:pt x="58042" y="538243"/>
                  </a:lnTo>
                  <a:lnTo>
                    <a:pt x="58953" y="542571"/>
                  </a:lnTo>
                  <a:lnTo>
                    <a:pt x="60296" y="548659"/>
                  </a:lnTo>
                  <a:lnTo>
                    <a:pt x="60776" y="551228"/>
                  </a:lnTo>
                  <a:lnTo>
                    <a:pt x="62874" y="553698"/>
                  </a:lnTo>
                  <a:lnTo>
                    <a:pt x="66873" y="555404"/>
                  </a:lnTo>
                  <a:lnTo>
                    <a:pt x="68349" y="555640"/>
                  </a:lnTo>
                  <a:lnTo>
                    <a:pt x="70107" y="555209"/>
                  </a:lnTo>
                  <a:lnTo>
                    <a:pt x="74437" y="554297"/>
                  </a:lnTo>
                  <a:lnTo>
                    <a:pt x="77569" y="549724"/>
                  </a:lnTo>
                  <a:lnTo>
                    <a:pt x="76658" y="545396"/>
                  </a:lnTo>
                  <a:lnTo>
                    <a:pt x="75316" y="539308"/>
                  </a:lnTo>
                  <a:lnTo>
                    <a:pt x="74404" y="534980"/>
                  </a:lnTo>
                  <a:lnTo>
                    <a:pt x="69831" y="531847"/>
                  </a:lnTo>
                  <a:close/>
                </a:path>
                <a:path w="17462500" h="9773920">
                  <a:moveTo>
                    <a:pt x="55074" y="443610"/>
                  </a:moveTo>
                  <a:lnTo>
                    <a:pt x="45751" y="445148"/>
                  </a:lnTo>
                  <a:lnTo>
                    <a:pt x="42761" y="449388"/>
                  </a:lnTo>
                  <a:lnTo>
                    <a:pt x="43530" y="454050"/>
                  </a:lnTo>
                  <a:lnTo>
                    <a:pt x="44397" y="460329"/>
                  </a:lnTo>
                  <a:lnTo>
                    <a:pt x="44735" y="463231"/>
                  </a:lnTo>
                  <a:lnTo>
                    <a:pt x="46499" y="465559"/>
                  </a:lnTo>
                  <a:lnTo>
                    <a:pt x="49166" y="466697"/>
                  </a:lnTo>
                  <a:lnTo>
                    <a:pt x="49641" y="466505"/>
                  </a:lnTo>
                  <a:lnTo>
                    <a:pt x="50974" y="467074"/>
                  </a:lnTo>
                  <a:lnTo>
                    <a:pt x="54210" y="466878"/>
                  </a:lnTo>
                  <a:lnTo>
                    <a:pt x="58871" y="466109"/>
                  </a:lnTo>
                  <a:lnTo>
                    <a:pt x="61861" y="461869"/>
                  </a:lnTo>
                  <a:lnTo>
                    <a:pt x="59314" y="446600"/>
                  </a:lnTo>
                  <a:lnTo>
                    <a:pt x="55074" y="443610"/>
                  </a:lnTo>
                  <a:close/>
                </a:path>
                <a:path w="17462500" h="9773920">
                  <a:moveTo>
                    <a:pt x="41126" y="355323"/>
                  </a:moveTo>
                  <a:lnTo>
                    <a:pt x="36464" y="356093"/>
                  </a:lnTo>
                  <a:lnTo>
                    <a:pt x="31945" y="356529"/>
                  </a:lnTo>
                  <a:lnTo>
                    <a:pt x="28621" y="360626"/>
                  </a:lnTo>
                  <a:lnTo>
                    <a:pt x="29391" y="365288"/>
                  </a:lnTo>
                  <a:lnTo>
                    <a:pt x="30258" y="371567"/>
                  </a:lnTo>
                  <a:lnTo>
                    <a:pt x="30929" y="374611"/>
                  </a:lnTo>
                  <a:lnTo>
                    <a:pt x="32694" y="376939"/>
                  </a:lnTo>
                  <a:lnTo>
                    <a:pt x="36360" y="378503"/>
                  </a:lnTo>
                  <a:lnTo>
                    <a:pt x="37835" y="378738"/>
                  </a:lnTo>
                  <a:lnTo>
                    <a:pt x="39452" y="378641"/>
                  </a:lnTo>
                  <a:lnTo>
                    <a:pt x="43972" y="378205"/>
                  </a:lnTo>
                  <a:lnTo>
                    <a:pt x="47296" y="374107"/>
                  </a:lnTo>
                  <a:lnTo>
                    <a:pt x="46527" y="369445"/>
                  </a:lnTo>
                  <a:lnTo>
                    <a:pt x="45659" y="363167"/>
                  </a:lnTo>
                  <a:lnTo>
                    <a:pt x="45224" y="358647"/>
                  </a:lnTo>
                  <a:lnTo>
                    <a:pt x="41126" y="355323"/>
                  </a:lnTo>
                  <a:close/>
                </a:path>
                <a:path w="17462500" h="9773920">
                  <a:moveTo>
                    <a:pt x="30747" y="266983"/>
                  </a:moveTo>
                  <a:lnTo>
                    <a:pt x="21708" y="267855"/>
                  </a:lnTo>
                  <a:lnTo>
                    <a:pt x="18384" y="271953"/>
                  </a:lnTo>
                  <a:lnTo>
                    <a:pt x="18820" y="276472"/>
                  </a:lnTo>
                  <a:lnTo>
                    <a:pt x="19353" y="282610"/>
                  </a:lnTo>
                  <a:lnTo>
                    <a:pt x="19550" y="285844"/>
                  </a:lnTo>
                  <a:lnTo>
                    <a:pt x="21647" y="288315"/>
                  </a:lnTo>
                  <a:lnTo>
                    <a:pt x="25647" y="290021"/>
                  </a:lnTo>
                  <a:lnTo>
                    <a:pt x="26789" y="290114"/>
                  </a:lnTo>
                  <a:lnTo>
                    <a:pt x="28407" y="290016"/>
                  </a:lnTo>
                  <a:lnTo>
                    <a:pt x="32926" y="289581"/>
                  </a:lnTo>
                  <a:lnTo>
                    <a:pt x="36250" y="285483"/>
                  </a:lnTo>
                  <a:lnTo>
                    <a:pt x="35814" y="280964"/>
                  </a:lnTo>
                  <a:lnTo>
                    <a:pt x="35280" y="274827"/>
                  </a:lnTo>
                  <a:lnTo>
                    <a:pt x="34844" y="270307"/>
                  </a:lnTo>
                  <a:lnTo>
                    <a:pt x="30747" y="266983"/>
                  </a:lnTo>
                  <a:close/>
                </a:path>
                <a:path w="17462500" h="9773920">
                  <a:moveTo>
                    <a:pt x="22127" y="178212"/>
                  </a:moveTo>
                  <a:lnTo>
                    <a:pt x="17607" y="178649"/>
                  </a:lnTo>
                  <a:lnTo>
                    <a:pt x="12755" y="178941"/>
                  </a:lnTo>
                  <a:lnTo>
                    <a:pt x="9431" y="183040"/>
                  </a:lnTo>
                  <a:lnTo>
                    <a:pt x="9867" y="187559"/>
                  </a:lnTo>
                  <a:lnTo>
                    <a:pt x="10401" y="193696"/>
                  </a:lnTo>
                  <a:lnTo>
                    <a:pt x="10596" y="196932"/>
                  </a:lnTo>
                  <a:lnTo>
                    <a:pt x="12694" y="199403"/>
                  </a:lnTo>
                  <a:lnTo>
                    <a:pt x="15360" y="200540"/>
                  </a:lnTo>
                  <a:lnTo>
                    <a:pt x="15218" y="200873"/>
                  </a:lnTo>
                  <a:lnTo>
                    <a:pt x="16551" y="201442"/>
                  </a:lnTo>
                  <a:lnTo>
                    <a:pt x="18027" y="201677"/>
                  </a:lnTo>
                  <a:lnTo>
                    <a:pt x="19311" y="201437"/>
                  </a:lnTo>
                  <a:lnTo>
                    <a:pt x="24164" y="201143"/>
                  </a:lnTo>
                  <a:lnTo>
                    <a:pt x="27488" y="197046"/>
                  </a:lnTo>
                  <a:lnTo>
                    <a:pt x="27052" y="192527"/>
                  </a:lnTo>
                  <a:lnTo>
                    <a:pt x="26518" y="186389"/>
                  </a:lnTo>
                  <a:lnTo>
                    <a:pt x="26224" y="181536"/>
                  </a:lnTo>
                  <a:lnTo>
                    <a:pt x="22127" y="178212"/>
                  </a:lnTo>
                  <a:close/>
                </a:path>
                <a:path w="17462500" h="9773920">
                  <a:moveTo>
                    <a:pt x="15742" y="88819"/>
                  </a:moveTo>
                  <a:lnTo>
                    <a:pt x="11223" y="89255"/>
                  </a:lnTo>
                  <a:lnTo>
                    <a:pt x="7037" y="89833"/>
                  </a:lnTo>
                  <a:lnTo>
                    <a:pt x="3047" y="93646"/>
                  </a:lnTo>
                  <a:lnTo>
                    <a:pt x="3482" y="98166"/>
                  </a:lnTo>
                  <a:lnTo>
                    <a:pt x="4016" y="104303"/>
                  </a:lnTo>
                  <a:lnTo>
                    <a:pt x="4212" y="107538"/>
                  </a:lnTo>
                  <a:lnTo>
                    <a:pt x="6501" y="110484"/>
                  </a:lnTo>
                  <a:lnTo>
                    <a:pt x="9167" y="111621"/>
                  </a:lnTo>
                  <a:lnTo>
                    <a:pt x="9309" y="111288"/>
                  </a:lnTo>
                  <a:lnTo>
                    <a:pt x="11643" y="112283"/>
                  </a:lnTo>
                  <a:lnTo>
                    <a:pt x="12927" y="112043"/>
                  </a:lnTo>
                  <a:lnTo>
                    <a:pt x="17113" y="111465"/>
                  </a:lnTo>
                  <a:lnTo>
                    <a:pt x="21103" y="107652"/>
                  </a:lnTo>
                  <a:lnTo>
                    <a:pt x="20667" y="103132"/>
                  </a:lnTo>
                  <a:lnTo>
                    <a:pt x="20134" y="96995"/>
                  </a:lnTo>
                  <a:lnTo>
                    <a:pt x="19555" y="92810"/>
                  </a:lnTo>
                  <a:lnTo>
                    <a:pt x="15742" y="88819"/>
                  </a:lnTo>
                  <a:close/>
                </a:path>
                <a:path w="17462500" h="9773920">
                  <a:moveTo>
                    <a:pt x="12642" y="39"/>
                  </a:moveTo>
                  <a:lnTo>
                    <a:pt x="7931" y="0"/>
                  </a:lnTo>
                  <a:lnTo>
                    <a:pt x="3554" y="101"/>
                  </a:lnTo>
                  <a:lnTo>
                    <a:pt x="39" y="3724"/>
                  </a:lnTo>
                  <a:lnTo>
                    <a:pt x="0" y="8434"/>
                  </a:lnTo>
                  <a:lnTo>
                    <a:pt x="58" y="14762"/>
                  </a:lnTo>
                  <a:lnTo>
                    <a:pt x="253" y="17998"/>
                  </a:lnTo>
                  <a:lnTo>
                    <a:pt x="2209" y="20801"/>
                  </a:lnTo>
                  <a:lnTo>
                    <a:pt x="6209" y="22507"/>
                  </a:lnTo>
                  <a:lnTo>
                    <a:pt x="8493" y="22695"/>
                  </a:lnTo>
                  <a:lnTo>
                    <a:pt x="12870" y="22592"/>
                  </a:lnTo>
                  <a:lnTo>
                    <a:pt x="16385" y="18969"/>
                  </a:lnTo>
                  <a:lnTo>
                    <a:pt x="16425" y="14259"/>
                  </a:lnTo>
                  <a:lnTo>
                    <a:pt x="16366" y="7931"/>
                  </a:lnTo>
                  <a:lnTo>
                    <a:pt x="16264" y="3554"/>
                  </a:lnTo>
                  <a:lnTo>
                    <a:pt x="1264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21010" y="0"/>
              <a:ext cx="17531715" cy="9879330"/>
            </a:xfrm>
            <a:custGeom>
              <a:avLst/>
              <a:gdLst/>
              <a:ahLst/>
              <a:cxnLst/>
              <a:rect l="l" t="t" r="r" b="b"/>
              <a:pathLst>
                <a:path w="17531715" h="9879330">
                  <a:moveTo>
                    <a:pt x="6813380" y="5698016"/>
                  </a:moveTo>
                  <a:lnTo>
                    <a:pt x="6799714" y="5692187"/>
                  </a:lnTo>
                  <a:lnTo>
                    <a:pt x="6794959" y="5694098"/>
                  </a:lnTo>
                  <a:lnTo>
                    <a:pt x="6791547" y="5702097"/>
                  </a:lnTo>
                  <a:lnTo>
                    <a:pt x="6793458" y="5706852"/>
                  </a:lnTo>
                  <a:lnTo>
                    <a:pt x="6807124" y="5712682"/>
                  </a:lnTo>
                  <a:lnTo>
                    <a:pt x="6811879" y="5710770"/>
                  </a:lnTo>
                  <a:lnTo>
                    <a:pt x="6815292" y="5702771"/>
                  </a:lnTo>
                  <a:lnTo>
                    <a:pt x="6813380" y="5698016"/>
                  </a:lnTo>
                  <a:close/>
                </a:path>
                <a:path w="17531715" h="9879330">
                  <a:moveTo>
                    <a:pt x="6731671" y="5662374"/>
                  </a:moveTo>
                  <a:lnTo>
                    <a:pt x="6718005" y="5656544"/>
                  </a:lnTo>
                  <a:lnTo>
                    <a:pt x="6713251" y="5658456"/>
                  </a:lnTo>
                  <a:lnTo>
                    <a:pt x="6709696" y="5666788"/>
                  </a:lnTo>
                  <a:lnTo>
                    <a:pt x="6711607" y="5671543"/>
                  </a:lnTo>
                  <a:lnTo>
                    <a:pt x="6725273" y="5677373"/>
                  </a:lnTo>
                  <a:lnTo>
                    <a:pt x="6730027" y="5675461"/>
                  </a:lnTo>
                  <a:lnTo>
                    <a:pt x="6733582" y="5667128"/>
                  </a:lnTo>
                  <a:lnTo>
                    <a:pt x="6731671" y="5662374"/>
                  </a:lnTo>
                  <a:close/>
                </a:path>
                <a:path w="17531715" h="9879330">
                  <a:moveTo>
                    <a:pt x="6895658" y="5732325"/>
                  </a:moveTo>
                  <a:lnTo>
                    <a:pt x="6885992" y="5728202"/>
                  </a:lnTo>
                  <a:lnTo>
                    <a:pt x="6881850" y="5726829"/>
                  </a:lnTo>
                  <a:lnTo>
                    <a:pt x="6877095" y="5728740"/>
                  </a:lnTo>
                  <a:lnTo>
                    <a:pt x="6873683" y="5736740"/>
                  </a:lnTo>
                  <a:lnTo>
                    <a:pt x="6875594" y="5741494"/>
                  </a:lnTo>
                  <a:lnTo>
                    <a:pt x="6885260" y="5745617"/>
                  </a:lnTo>
                  <a:lnTo>
                    <a:pt x="6889402" y="5746990"/>
                  </a:lnTo>
                  <a:lnTo>
                    <a:pt x="6894157" y="5745079"/>
                  </a:lnTo>
                  <a:lnTo>
                    <a:pt x="6897569" y="5737080"/>
                  </a:lnTo>
                  <a:lnTo>
                    <a:pt x="6895658" y="5732325"/>
                  </a:lnTo>
                  <a:close/>
                </a:path>
                <a:path w="17531715" h="9879330">
                  <a:moveTo>
                    <a:pt x="6649629" y="5626589"/>
                  </a:moveTo>
                  <a:lnTo>
                    <a:pt x="6635963" y="5620760"/>
                  </a:lnTo>
                  <a:lnTo>
                    <a:pt x="6631208" y="5622671"/>
                  </a:lnTo>
                  <a:lnTo>
                    <a:pt x="6627796" y="5630670"/>
                  </a:lnTo>
                  <a:lnTo>
                    <a:pt x="6629565" y="5635759"/>
                  </a:lnTo>
                  <a:lnTo>
                    <a:pt x="6643231" y="5641589"/>
                  </a:lnTo>
                  <a:lnTo>
                    <a:pt x="6647986" y="5639677"/>
                  </a:lnTo>
                  <a:lnTo>
                    <a:pt x="6651398" y="5631678"/>
                  </a:lnTo>
                  <a:lnTo>
                    <a:pt x="6649629" y="5626589"/>
                  </a:lnTo>
                  <a:close/>
                </a:path>
                <a:path w="17531715" h="9879330">
                  <a:moveTo>
                    <a:pt x="6977935" y="5766634"/>
                  </a:moveTo>
                  <a:lnTo>
                    <a:pt x="6964270" y="5760804"/>
                  </a:lnTo>
                  <a:lnTo>
                    <a:pt x="6959372" y="5763050"/>
                  </a:lnTo>
                  <a:lnTo>
                    <a:pt x="6955960" y="5771049"/>
                  </a:lnTo>
                  <a:lnTo>
                    <a:pt x="6957871" y="5775804"/>
                  </a:lnTo>
                  <a:lnTo>
                    <a:pt x="6971537" y="5781633"/>
                  </a:lnTo>
                  <a:lnTo>
                    <a:pt x="6976434" y="5779388"/>
                  </a:lnTo>
                  <a:lnTo>
                    <a:pt x="6979846" y="5771388"/>
                  </a:lnTo>
                  <a:lnTo>
                    <a:pt x="6977935" y="5766634"/>
                  </a:lnTo>
                  <a:close/>
                </a:path>
                <a:path w="17531715" h="9879330">
                  <a:moveTo>
                    <a:pt x="6568537" y="5590422"/>
                  </a:moveTo>
                  <a:lnTo>
                    <a:pt x="6554871" y="5584593"/>
                  </a:lnTo>
                  <a:lnTo>
                    <a:pt x="6549784" y="5586363"/>
                  </a:lnTo>
                  <a:lnTo>
                    <a:pt x="6546372" y="5594362"/>
                  </a:lnTo>
                  <a:lnTo>
                    <a:pt x="6548141" y="5599450"/>
                  </a:lnTo>
                  <a:lnTo>
                    <a:pt x="6562139" y="5605421"/>
                  </a:lnTo>
                  <a:lnTo>
                    <a:pt x="6566894" y="5603510"/>
                  </a:lnTo>
                  <a:lnTo>
                    <a:pt x="6570306" y="5595511"/>
                  </a:lnTo>
                  <a:lnTo>
                    <a:pt x="6568537" y="5590422"/>
                  </a:lnTo>
                  <a:close/>
                </a:path>
                <a:path w="17531715" h="9879330">
                  <a:moveTo>
                    <a:pt x="7060972" y="5800086"/>
                  </a:moveTo>
                  <a:lnTo>
                    <a:pt x="7047307" y="5794257"/>
                  </a:lnTo>
                  <a:lnTo>
                    <a:pt x="7042410" y="5796501"/>
                  </a:lnTo>
                  <a:lnTo>
                    <a:pt x="7038998" y="5804500"/>
                  </a:lnTo>
                  <a:lnTo>
                    <a:pt x="7040910" y="5809255"/>
                  </a:lnTo>
                  <a:lnTo>
                    <a:pt x="7044909" y="5810961"/>
                  </a:lnTo>
                  <a:lnTo>
                    <a:pt x="7045384" y="5810770"/>
                  </a:lnTo>
                  <a:lnTo>
                    <a:pt x="7055383" y="5815035"/>
                  </a:lnTo>
                  <a:lnTo>
                    <a:pt x="7059947" y="5812648"/>
                  </a:lnTo>
                  <a:lnTo>
                    <a:pt x="7063359" y="5804649"/>
                  </a:lnTo>
                  <a:lnTo>
                    <a:pt x="7060972" y="5800086"/>
                  </a:lnTo>
                  <a:close/>
                </a:path>
                <a:path w="17531715" h="9879330">
                  <a:moveTo>
                    <a:pt x="6486921" y="5553638"/>
                  </a:moveTo>
                  <a:lnTo>
                    <a:pt x="6473255" y="5547809"/>
                  </a:lnTo>
                  <a:lnTo>
                    <a:pt x="6468501" y="5549720"/>
                  </a:lnTo>
                  <a:lnTo>
                    <a:pt x="6465088" y="5557719"/>
                  </a:lnTo>
                  <a:lnTo>
                    <a:pt x="6466858" y="5562807"/>
                  </a:lnTo>
                  <a:lnTo>
                    <a:pt x="6480524" y="5568637"/>
                  </a:lnTo>
                  <a:lnTo>
                    <a:pt x="6485279" y="5566725"/>
                  </a:lnTo>
                  <a:lnTo>
                    <a:pt x="6488691" y="5558726"/>
                  </a:lnTo>
                  <a:lnTo>
                    <a:pt x="6486921" y="5553638"/>
                  </a:lnTo>
                  <a:close/>
                </a:path>
                <a:path w="17531715" h="9879330">
                  <a:moveTo>
                    <a:pt x="7143819" y="5833061"/>
                  </a:moveTo>
                  <a:lnTo>
                    <a:pt x="7129820" y="5827090"/>
                  </a:lnTo>
                  <a:lnTo>
                    <a:pt x="7125257" y="5829477"/>
                  </a:lnTo>
                  <a:lnTo>
                    <a:pt x="7121844" y="5837476"/>
                  </a:lnTo>
                  <a:lnTo>
                    <a:pt x="7123755" y="5842231"/>
                  </a:lnTo>
                  <a:lnTo>
                    <a:pt x="7127755" y="5843937"/>
                  </a:lnTo>
                  <a:lnTo>
                    <a:pt x="7128231" y="5843746"/>
                  </a:lnTo>
                  <a:lnTo>
                    <a:pt x="7138229" y="5848011"/>
                  </a:lnTo>
                  <a:lnTo>
                    <a:pt x="7142793" y="5845624"/>
                  </a:lnTo>
                  <a:lnTo>
                    <a:pt x="7146205" y="5837625"/>
                  </a:lnTo>
                  <a:lnTo>
                    <a:pt x="7143819" y="5833061"/>
                  </a:lnTo>
                  <a:close/>
                </a:path>
                <a:path w="17531715" h="9879330">
                  <a:moveTo>
                    <a:pt x="6406114" y="5516805"/>
                  </a:moveTo>
                  <a:lnTo>
                    <a:pt x="6392449" y="5510976"/>
                  </a:lnTo>
                  <a:lnTo>
                    <a:pt x="6387361" y="5512744"/>
                  </a:lnTo>
                  <a:lnTo>
                    <a:pt x="6383948" y="5520744"/>
                  </a:lnTo>
                  <a:lnTo>
                    <a:pt x="6385717" y="5525832"/>
                  </a:lnTo>
                  <a:lnTo>
                    <a:pt x="6399716" y="5531803"/>
                  </a:lnTo>
                  <a:lnTo>
                    <a:pt x="6404471" y="5529892"/>
                  </a:lnTo>
                  <a:lnTo>
                    <a:pt x="6407883" y="5521893"/>
                  </a:lnTo>
                  <a:lnTo>
                    <a:pt x="6406114" y="5516805"/>
                  </a:lnTo>
                  <a:close/>
                </a:path>
                <a:path w="17531715" h="9879330">
                  <a:moveTo>
                    <a:pt x="7227234" y="5864704"/>
                  </a:moveTo>
                  <a:lnTo>
                    <a:pt x="7223093" y="5863331"/>
                  </a:lnTo>
                  <a:lnTo>
                    <a:pt x="7213092" y="5859065"/>
                  </a:lnTo>
                  <a:lnTo>
                    <a:pt x="7208529" y="5861452"/>
                  </a:lnTo>
                  <a:lnTo>
                    <a:pt x="7204975" y="5869784"/>
                  </a:lnTo>
                  <a:lnTo>
                    <a:pt x="7207028" y="5874206"/>
                  </a:lnTo>
                  <a:lnTo>
                    <a:pt x="7211028" y="5875912"/>
                  </a:lnTo>
                  <a:lnTo>
                    <a:pt x="7211503" y="5875721"/>
                  </a:lnTo>
                  <a:lnTo>
                    <a:pt x="7221503" y="5879987"/>
                  </a:lnTo>
                  <a:lnTo>
                    <a:pt x="7226067" y="5877600"/>
                  </a:lnTo>
                  <a:lnTo>
                    <a:pt x="7229479" y="5869601"/>
                  </a:lnTo>
                  <a:lnTo>
                    <a:pt x="7227234" y="5864704"/>
                  </a:lnTo>
                  <a:close/>
                </a:path>
                <a:path w="17531715" h="9879330">
                  <a:moveTo>
                    <a:pt x="6324974" y="5479829"/>
                  </a:moveTo>
                  <a:lnTo>
                    <a:pt x="6311309" y="5474000"/>
                  </a:lnTo>
                  <a:lnTo>
                    <a:pt x="6306220" y="5475769"/>
                  </a:lnTo>
                  <a:lnTo>
                    <a:pt x="6302808" y="5483768"/>
                  </a:lnTo>
                  <a:lnTo>
                    <a:pt x="6304577" y="5488857"/>
                  </a:lnTo>
                  <a:lnTo>
                    <a:pt x="6318576" y="5494828"/>
                  </a:lnTo>
                  <a:lnTo>
                    <a:pt x="6323331" y="5492917"/>
                  </a:lnTo>
                  <a:lnTo>
                    <a:pt x="6326743" y="5484918"/>
                  </a:lnTo>
                  <a:lnTo>
                    <a:pt x="6324974" y="5479829"/>
                  </a:lnTo>
                  <a:close/>
                </a:path>
                <a:path w="17531715" h="9879330">
                  <a:moveTo>
                    <a:pt x="6243834" y="5442854"/>
                  </a:moveTo>
                  <a:lnTo>
                    <a:pt x="6230168" y="5437025"/>
                  </a:lnTo>
                  <a:lnTo>
                    <a:pt x="6225081" y="5438794"/>
                  </a:lnTo>
                  <a:lnTo>
                    <a:pt x="6221669" y="5446793"/>
                  </a:lnTo>
                  <a:lnTo>
                    <a:pt x="6223437" y="5451882"/>
                  </a:lnTo>
                  <a:lnTo>
                    <a:pt x="6237436" y="5457853"/>
                  </a:lnTo>
                  <a:lnTo>
                    <a:pt x="6242191" y="5455942"/>
                  </a:lnTo>
                  <a:lnTo>
                    <a:pt x="6245603" y="5447942"/>
                  </a:lnTo>
                  <a:lnTo>
                    <a:pt x="6243834" y="5442854"/>
                  </a:lnTo>
                  <a:close/>
                </a:path>
                <a:path w="17531715" h="9879330">
                  <a:moveTo>
                    <a:pt x="7310173" y="5896537"/>
                  </a:moveTo>
                  <a:lnTo>
                    <a:pt x="7306031" y="5895164"/>
                  </a:lnTo>
                  <a:lnTo>
                    <a:pt x="7296366" y="5891042"/>
                  </a:lnTo>
                  <a:lnTo>
                    <a:pt x="7291803" y="5893428"/>
                  </a:lnTo>
                  <a:lnTo>
                    <a:pt x="7288390" y="5901428"/>
                  </a:lnTo>
                  <a:lnTo>
                    <a:pt x="7290444" y="5905849"/>
                  </a:lnTo>
                  <a:lnTo>
                    <a:pt x="7304443" y="5911821"/>
                  </a:lnTo>
                  <a:lnTo>
                    <a:pt x="7309006" y="5909434"/>
                  </a:lnTo>
                  <a:lnTo>
                    <a:pt x="7312560" y="5901101"/>
                  </a:lnTo>
                  <a:lnTo>
                    <a:pt x="7310173" y="5896537"/>
                  </a:lnTo>
                  <a:close/>
                </a:path>
                <a:path w="17531715" h="9879330">
                  <a:moveTo>
                    <a:pt x="6162503" y="5405403"/>
                  </a:moveTo>
                  <a:lnTo>
                    <a:pt x="6148837" y="5399573"/>
                  </a:lnTo>
                  <a:lnTo>
                    <a:pt x="6143749" y="5401343"/>
                  </a:lnTo>
                  <a:lnTo>
                    <a:pt x="6140337" y="5409342"/>
                  </a:lnTo>
                  <a:lnTo>
                    <a:pt x="6142106" y="5414430"/>
                  </a:lnTo>
                  <a:lnTo>
                    <a:pt x="6156105" y="5420402"/>
                  </a:lnTo>
                  <a:lnTo>
                    <a:pt x="6160860" y="5418490"/>
                  </a:lnTo>
                  <a:lnTo>
                    <a:pt x="6164272" y="5410491"/>
                  </a:lnTo>
                  <a:lnTo>
                    <a:pt x="6162503" y="5405403"/>
                  </a:lnTo>
                  <a:close/>
                </a:path>
                <a:path w="17531715" h="9879330">
                  <a:moveTo>
                    <a:pt x="6081647" y="5367761"/>
                  </a:moveTo>
                  <a:lnTo>
                    <a:pt x="6067981" y="5361931"/>
                  </a:lnTo>
                  <a:lnTo>
                    <a:pt x="6063035" y="5363367"/>
                  </a:lnTo>
                  <a:lnTo>
                    <a:pt x="6059339" y="5372033"/>
                  </a:lnTo>
                  <a:lnTo>
                    <a:pt x="6061108" y="5377121"/>
                  </a:lnTo>
                  <a:lnTo>
                    <a:pt x="6075107" y="5383093"/>
                  </a:lnTo>
                  <a:lnTo>
                    <a:pt x="6079862" y="5381182"/>
                  </a:lnTo>
                  <a:lnTo>
                    <a:pt x="6083417" y="5372849"/>
                  </a:lnTo>
                  <a:lnTo>
                    <a:pt x="6081647" y="5367761"/>
                  </a:lnTo>
                  <a:close/>
                </a:path>
                <a:path w="17531715" h="9879330">
                  <a:moveTo>
                    <a:pt x="7394157" y="5926847"/>
                  </a:moveTo>
                  <a:lnTo>
                    <a:pt x="7389874" y="5925807"/>
                  </a:lnTo>
                  <a:lnTo>
                    <a:pt x="7384207" y="5923390"/>
                  </a:lnTo>
                  <a:lnTo>
                    <a:pt x="7380065" y="5922017"/>
                  </a:lnTo>
                  <a:lnTo>
                    <a:pt x="7375502" y="5924404"/>
                  </a:lnTo>
                  <a:lnTo>
                    <a:pt x="7372090" y="5932403"/>
                  </a:lnTo>
                  <a:lnTo>
                    <a:pt x="7374143" y="5936825"/>
                  </a:lnTo>
                  <a:lnTo>
                    <a:pt x="7378143" y="5938531"/>
                  </a:lnTo>
                  <a:lnTo>
                    <a:pt x="7378619" y="5938340"/>
                  </a:lnTo>
                  <a:lnTo>
                    <a:pt x="7384618" y="5940899"/>
                  </a:lnTo>
                  <a:lnTo>
                    <a:pt x="7396402" y="5931743"/>
                  </a:lnTo>
                  <a:lnTo>
                    <a:pt x="7394157" y="5926847"/>
                  </a:lnTo>
                  <a:close/>
                </a:path>
                <a:path w="17531715" h="9879330">
                  <a:moveTo>
                    <a:pt x="6000648" y="5330452"/>
                  </a:moveTo>
                  <a:lnTo>
                    <a:pt x="5986983" y="5324623"/>
                  </a:lnTo>
                  <a:lnTo>
                    <a:pt x="5981895" y="5326392"/>
                  </a:lnTo>
                  <a:lnTo>
                    <a:pt x="5978340" y="5334725"/>
                  </a:lnTo>
                  <a:lnTo>
                    <a:pt x="5980110" y="5339813"/>
                  </a:lnTo>
                  <a:lnTo>
                    <a:pt x="5994108" y="5345784"/>
                  </a:lnTo>
                  <a:lnTo>
                    <a:pt x="5998863" y="5343873"/>
                  </a:lnTo>
                  <a:lnTo>
                    <a:pt x="6002417" y="5335540"/>
                  </a:lnTo>
                  <a:lnTo>
                    <a:pt x="6000648" y="5330452"/>
                  </a:lnTo>
                  <a:close/>
                </a:path>
                <a:path w="17531715" h="9879330">
                  <a:moveTo>
                    <a:pt x="5919793" y="5292810"/>
                  </a:moveTo>
                  <a:lnTo>
                    <a:pt x="5906127" y="5286980"/>
                  </a:lnTo>
                  <a:lnTo>
                    <a:pt x="5901039" y="5288750"/>
                  </a:lnTo>
                  <a:lnTo>
                    <a:pt x="5897485" y="5297082"/>
                  </a:lnTo>
                  <a:lnTo>
                    <a:pt x="5899254" y="5302171"/>
                  </a:lnTo>
                  <a:lnTo>
                    <a:pt x="5913252" y="5308142"/>
                  </a:lnTo>
                  <a:lnTo>
                    <a:pt x="5918007" y="5306231"/>
                  </a:lnTo>
                  <a:lnTo>
                    <a:pt x="5921562" y="5297898"/>
                  </a:lnTo>
                  <a:lnTo>
                    <a:pt x="5919793" y="5292810"/>
                  </a:lnTo>
                  <a:close/>
                </a:path>
                <a:path w="17531715" h="9879330">
                  <a:moveTo>
                    <a:pt x="7477950" y="5956681"/>
                  </a:moveTo>
                  <a:lnTo>
                    <a:pt x="7473666" y="5955641"/>
                  </a:lnTo>
                  <a:lnTo>
                    <a:pt x="7468000" y="5953224"/>
                  </a:lnTo>
                  <a:lnTo>
                    <a:pt x="7463859" y="5951851"/>
                  </a:lnTo>
                  <a:lnTo>
                    <a:pt x="7459295" y="5954238"/>
                  </a:lnTo>
                  <a:lnTo>
                    <a:pt x="7455883" y="5962238"/>
                  </a:lnTo>
                  <a:lnTo>
                    <a:pt x="7457935" y="5966659"/>
                  </a:lnTo>
                  <a:lnTo>
                    <a:pt x="7462602" y="5968649"/>
                  </a:lnTo>
                  <a:lnTo>
                    <a:pt x="7462744" y="5968316"/>
                  </a:lnTo>
                  <a:lnTo>
                    <a:pt x="7468410" y="5970733"/>
                  </a:lnTo>
                  <a:lnTo>
                    <a:pt x="7480195" y="5961578"/>
                  </a:lnTo>
                  <a:lnTo>
                    <a:pt x="7477950" y="5956681"/>
                  </a:lnTo>
                  <a:close/>
                </a:path>
                <a:path w="17531715" h="9879330">
                  <a:moveTo>
                    <a:pt x="5838937" y="5255168"/>
                  </a:moveTo>
                  <a:lnTo>
                    <a:pt x="5825271" y="5249339"/>
                  </a:lnTo>
                  <a:lnTo>
                    <a:pt x="5820184" y="5251108"/>
                  </a:lnTo>
                  <a:lnTo>
                    <a:pt x="5816629" y="5259441"/>
                  </a:lnTo>
                  <a:lnTo>
                    <a:pt x="5818399" y="5264528"/>
                  </a:lnTo>
                  <a:lnTo>
                    <a:pt x="5832397" y="5270500"/>
                  </a:lnTo>
                  <a:lnTo>
                    <a:pt x="5837152" y="5268589"/>
                  </a:lnTo>
                  <a:lnTo>
                    <a:pt x="5840707" y="5260256"/>
                  </a:lnTo>
                  <a:lnTo>
                    <a:pt x="5838937" y="5255168"/>
                  </a:lnTo>
                  <a:close/>
                </a:path>
                <a:path w="17531715" h="9879330">
                  <a:moveTo>
                    <a:pt x="5754223" y="5215486"/>
                  </a:moveTo>
                  <a:lnTo>
                    <a:pt x="5744558" y="5211363"/>
                  </a:lnTo>
                  <a:lnTo>
                    <a:pt x="5739469" y="5213132"/>
                  </a:lnTo>
                  <a:lnTo>
                    <a:pt x="5735915" y="5221465"/>
                  </a:lnTo>
                  <a:lnTo>
                    <a:pt x="5737826" y="5226220"/>
                  </a:lnTo>
                  <a:lnTo>
                    <a:pt x="5741684" y="5228259"/>
                  </a:lnTo>
                  <a:lnTo>
                    <a:pt x="5751683" y="5232524"/>
                  </a:lnTo>
                  <a:lnTo>
                    <a:pt x="5756438" y="5230613"/>
                  </a:lnTo>
                  <a:lnTo>
                    <a:pt x="5759992" y="5222281"/>
                  </a:lnTo>
                  <a:lnTo>
                    <a:pt x="5758081" y="5217526"/>
                  </a:lnTo>
                  <a:lnTo>
                    <a:pt x="5754223" y="5215486"/>
                  </a:lnTo>
                  <a:close/>
                </a:path>
                <a:path w="17531715" h="9879330">
                  <a:moveTo>
                    <a:pt x="7562219" y="5986323"/>
                  </a:moveTo>
                  <a:lnTo>
                    <a:pt x="7557935" y="5985284"/>
                  </a:lnTo>
                  <a:lnTo>
                    <a:pt x="7552268" y="5982867"/>
                  </a:lnTo>
                  <a:lnTo>
                    <a:pt x="7547793" y="5981352"/>
                  </a:lnTo>
                  <a:lnTo>
                    <a:pt x="7543563" y="5983881"/>
                  </a:lnTo>
                  <a:lnTo>
                    <a:pt x="7541856" y="5987881"/>
                  </a:lnTo>
                  <a:lnTo>
                    <a:pt x="7540942" y="5990642"/>
                  </a:lnTo>
                  <a:lnTo>
                    <a:pt x="7540484" y="5992022"/>
                  </a:lnTo>
                  <a:lnTo>
                    <a:pt x="7542204" y="5996302"/>
                  </a:lnTo>
                  <a:lnTo>
                    <a:pt x="7546537" y="5998150"/>
                  </a:lnTo>
                  <a:lnTo>
                    <a:pt x="7547012" y="5997959"/>
                  </a:lnTo>
                  <a:lnTo>
                    <a:pt x="7552679" y="6000376"/>
                  </a:lnTo>
                  <a:lnTo>
                    <a:pt x="7557154" y="6001891"/>
                  </a:lnTo>
                  <a:lnTo>
                    <a:pt x="7561384" y="5999362"/>
                  </a:lnTo>
                  <a:lnTo>
                    <a:pt x="7563090" y="5995362"/>
                  </a:lnTo>
                  <a:lnTo>
                    <a:pt x="7564605" y="5990887"/>
                  </a:lnTo>
                  <a:lnTo>
                    <a:pt x="7562219" y="5986323"/>
                  </a:lnTo>
                  <a:close/>
                </a:path>
                <a:path w="17531715" h="9879330">
                  <a:moveTo>
                    <a:pt x="5673510" y="5177511"/>
                  </a:moveTo>
                  <a:lnTo>
                    <a:pt x="5663844" y="5173388"/>
                  </a:lnTo>
                  <a:lnTo>
                    <a:pt x="5658756" y="5175157"/>
                  </a:lnTo>
                  <a:lnTo>
                    <a:pt x="5655202" y="5183490"/>
                  </a:lnTo>
                  <a:lnTo>
                    <a:pt x="5657112" y="5188244"/>
                  </a:lnTo>
                  <a:lnTo>
                    <a:pt x="5660970" y="5190284"/>
                  </a:lnTo>
                  <a:lnTo>
                    <a:pt x="5670969" y="5194549"/>
                  </a:lnTo>
                  <a:lnTo>
                    <a:pt x="5675724" y="5192638"/>
                  </a:lnTo>
                  <a:lnTo>
                    <a:pt x="5679278" y="5184305"/>
                  </a:lnTo>
                  <a:lnTo>
                    <a:pt x="5677367" y="5179550"/>
                  </a:lnTo>
                  <a:lnTo>
                    <a:pt x="5673510" y="5177511"/>
                  </a:lnTo>
                  <a:close/>
                </a:path>
                <a:path w="17531715" h="9879330">
                  <a:moveTo>
                    <a:pt x="5583464" y="5135555"/>
                  </a:moveTo>
                  <a:lnTo>
                    <a:pt x="5578375" y="5137323"/>
                  </a:lnTo>
                  <a:lnTo>
                    <a:pt x="5576159" y="5142287"/>
                  </a:lnTo>
                  <a:lnTo>
                    <a:pt x="5574629" y="5145180"/>
                  </a:lnTo>
                  <a:lnTo>
                    <a:pt x="5576400" y="5150269"/>
                  </a:lnTo>
                  <a:lnTo>
                    <a:pt x="5580257" y="5152309"/>
                  </a:lnTo>
                  <a:lnTo>
                    <a:pt x="5590256" y="5156574"/>
                  </a:lnTo>
                  <a:lnTo>
                    <a:pt x="5594868" y="5154996"/>
                  </a:lnTo>
                  <a:lnTo>
                    <a:pt x="5597084" y="5150032"/>
                  </a:lnTo>
                  <a:lnTo>
                    <a:pt x="5598614" y="5147139"/>
                  </a:lnTo>
                  <a:lnTo>
                    <a:pt x="5596845" y="5142051"/>
                  </a:lnTo>
                  <a:lnTo>
                    <a:pt x="5592987" y="5140012"/>
                  </a:lnTo>
                  <a:lnTo>
                    <a:pt x="5587321" y="5137594"/>
                  </a:lnTo>
                  <a:lnTo>
                    <a:pt x="5583464" y="5135555"/>
                  </a:lnTo>
                  <a:close/>
                </a:path>
                <a:path w="17531715" h="9879330">
                  <a:moveTo>
                    <a:pt x="7646247" y="6014682"/>
                  </a:moveTo>
                  <a:lnTo>
                    <a:pt x="7641963" y="6013642"/>
                  </a:lnTo>
                  <a:lnTo>
                    <a:pt x="7636296" y="6011225"/>
                  </a:lnTo>
                  <a:lnTo>
                    <a:pt x="7632154" y="6009852"/>
                  </a:lnTo>
                  <a:lnTo>
                    <a:pt x="7627923" y="6012381"/>
                  </a:lnTo>
                  <a:lnTo>
                    <a:pt x="7626217" y="6016381"/>
                  </a:lnTo>
                  <a:lnTo>
                    <a:pt x="7624844" y="6020523"/>
                  </a:lnTo>
                  <a:lnTo>
                    <a:pt x="7626565" y="6024802"/>
                  </a:lnTo>
                  <a:lnTo>
                    <a:pt x="7630565" y="6026508"/>
                  </a:lnTo>
                  <a:lnTo>
                    <a:pt x="7630707" y="6026175"/>
                  </a:lnTo>
                  <a:lnTo>
                    <a:pt x="7631040" y="6026317"/>
                  </a:lnTo>
                  <a:lnTo>
                    <a:pt x="7631516" y="6026127"/>
                  </a:lnTo>
                  <a:lnTo>
                    <a:pt x="7637182" y="6028543"/>
                  </a:lnTo>
                  <a:lnTo>
                    <a:pt x="7641323" y="6029916"/>
                  </a:lnTo>
                  <a:lnTo>
                    <a:pt x="7645554" y="6027387"/>
                  </a:lnTo>
                  <a:lnTo>
                    <a:pt x="7647260" y="6023387"/>
                  </a:lnTo>
                  <a:lnTo>
                    <a:pt x="7648633" y="6019245"/>
                  </a:lnTo>
                  <a:lnTo>
                    <a:pt x="7646247" y="6014682"/>
                  </a:lnTo>
                  <a:close/>
                </a:path>
                <a:path w="17531715" h="9879330">
                  <a:moveTo>
                    <a:pt x="5502892" y="5097246"/>
                  </a:moveTo>
                  <a:lnTo>
                    <a:pt x="5497803" y="5099015"/>
                  </a:lnTo>
                  <a:lnTo>
                    <a:pt x="5495588" y="5103979"/>
                  </a:lnTo>
                  <a:lnTo>
                    <a:pt x="5494058" y="5106873"/>
                  </a:lnTo>
                  <a:lnTo>
                    <a:pt x="5495827" y="5111960"/>
                  </a:lnTo>
                  <a:lnTo>
                    <a:pt x="5499685" y="5114000"/>
                  </a:lnTo>
                  <a:lnTo>
                    <a:pt x="5509684" y="5118265"/>
                  </a:lnTo>
                  <a:lnTo>
                    <a:pt x="5514297" y="5116687"/>
                  </a:lnTo>
                  <a:lnTo>
                    <a:pt x="5516513" y="5111723"/>
                  </a:lnTo>
                  <a:lnTo>
                    <a:pt x="5518043" y="5108830"/>
                  </a:lnTo>
                  <a:lnTo>
                    <a:pt x="5516273" y="5103741"/>
                  </a:lnTo>
                  <a:lnTo>
                    <a:pt x="5512415" y="5101702"/>
                  </a:lnTo>
                  <a:lnTo>
                    <a:pt x="5506750" y="5099285"/>
                  </a:lnTo>
                  <a:lnTo>
                    <a:pt x="5502892" y="5097246"/>
                  </a:lnTo>
                  <a:close/>
                </a:path>
                <a:path w="17531715" h="9879330">
                  <a:moveTo>
                    <a:pt x="5421987" y="5058795"/>
                  </a:moveTo>
                  <a:lnTo>
                    <a:pt x="5416899" y="5060564"/>
                  </a:lnTo>
                  <a:lnTo>
                    <a:pt x="5414683" y="5065528"/>
                  </a:lnTo>
                  <a:lnTo>
                    <a:pt x="5413153" y="5068421"/>
                  </a:lnTo>
                  <a:lnTo>
                    <a:pt x="5414922" y="5073510"/>
                  </a:lnTo>
                  <a:lnTo>
                    <a:pt x="5418779" y="5075549"/>
                  </a:lnTo>
                  <a:lnTo>
                    <a:pt x="5428779" y="5079815"/>
                  </a:lnTo>
                  <a:lnTo>
                    <a:pt x="5433392" y="5078236"/>
                  </a:lnTo>
                  <a:lnTo>
                    <a:pt x="5435608" y="5073272"/>
                  </a:lnTo>
                  <a:lnTo>
                    <a:pt x="5437138" y="5070379"/>
                  </a:lnTo>
                  <a:lnTo>
                    <a:pt x="5435368" y="5065291"/>
                  </a:lnTo>
                  <a:lnTo>
                    <a:pt x="5431511" y="5063251"/>
                  </a:lnTo>
                  <a:lnTo>
                    <a:pt x="5425845" y="5060834"/>
                  </a:lnTo>
                  <a:lnTo>
                    <a:pt x="5421987" y="5058795"/>
                  </a:lnTo>
                  <a:close/>
                </a:path>
                <a:path w="17531715" h="9879330">
                  <a:moveTo>
                    <a:pt x="7731226" y="6042658"/>
                  </a:moveTo>
                  <a:lnTo>
                    <a:pt x="7726799" y="6041952"/>
                  </a:lnTo>
                  <a:lnTo>
                    <a:pt x="7721133" y="6039535"/>
                  </a:lnTo>
                  <a:lnTo>
                    <a:pt x="7716991" y="6038162"/>
                  </a:lnTo>
                  <a:lnTo>
                    <a:pt x="7712428" y="6040549"/>
                  </a:lnTo>
                  <a:lnTo>
                    <a:pt x="7711055" y="6044691"/>
                  </a:lnTo>
                  <a:lnTo>
                    <a:pt x="7709824" y="6048500"/>
                  </a:lnTo>
                  <a:lnTo>
                    <a:pt x="7711878" y="6052921"/>
                  </a:lnTo>
                  <a:lnTo>
                    <a:pt x="7715544" y="6054485"/>
                  </a:lnTo>
                  <a:lnTo>
                    <a:pt x="7715402" y="6054818"/>
                  </a:lnTo>
                  <a:lnTo>
                    <a:pt x="7715735" y="6054960"/>
                  </a:lnTo>
                  <a:lnTo>
                    <a:pt x="7716353" y="6054435"/>
                  </a:lnTo>
                  <a:lnTo>
                    <a:pt x="7722019" y="6056852"/>
                  </a:lnTo>
                  <a:lnTo>
                    <a:pt x="7726161" y="6058225"/>
                  </a:lnTo>
                  <a:lnTo>
                    <a:pt x="7730724" y="6055839"/>
                  </a:lnTo>
                  <a:lnTo>
                    <a:pt x="7732097" y="6051697"/>
                  </a:lnTo>
                  <a:lnTo>
                    <a:pt x="7733612" y="6047222"/>
                  </a:lnTo>
                  <a:lnTo>
                    <a:pt x="7731226" y="6042658"/>
                  </a:lnTo>
                  <a:close/>
                </a:path>
                <a:path w="17531715" h="9879330">
                  <a:moveTo>
                    <a:pt x="5354747" y="5026173"/>
                  </a:moveTo>
                  <a:lnTo>
                    <a:pt x="5344749" y="5021907"/>
                  </a:lnTo>
                  <a:lnTo>
                    <a:pt x="5338350" y="5036907"/>
                  </a:lnTo>
                  <a:lnTo>
                    <a:pt x="5344017" y="5039324"/>
                  </a:lnTo>
                  <a:lnTo>
                    <a:pt x="5344159" y="5038990"/>
                  </a:lnTo>
                  <a:lnTo>
                    <a:pt x="5348159" y="5040696"/>
                  </a:lnTo>
                  <a:lnTo>
                    <a:pt x="5352772" y="5039119"/>
                  </a:lnTo>
                  <a:lnTo>
                    <a:pt x="5354478" y="5035119"/>
                  </a:lnTo>
                  <a:lnTo>
                    <a:pt x="5356517" y="5031262"/>
                  </a:lnTo>
                  <a:lnTo>
                    <a:pt x="5354747" y="5026173"/>
                  </a:lnTo>
                  <a:close/>
                </a:path>
                <a:path w="17531715" h="9879330">
                  <a:moveTo>
                    <a:pt x="5274319" y="4987531"/>
                  </a:moveTo>
                  <a:lnTo>
                    <a:pt x="5264319" y="4983266"/>
                  </a:lnTo>
                  <a:lnTo>
                    <a:pt x="5257921" y="4998265"/>
                  </a:lnTo>
                  <a:lnTo>
                    <a:pt x="5263587" y="5000682"/>
                  </a:lnTo>
                  <a:lnTo>
                    <a:pt x="5263729" y="5000348"/>
                  </a:lnTo>
                  <a:lnTo>
                    <a:pt x="5267729" y="5002054"/>
                  </a:lnTo>
                  <a:lnTo>
                    <a:pt x="5272342" y="5000477"/>
                  </a:lnTo>
                  <a:lnTo>
                    <a:pt x="5274048" y="4996477"/>
                  </a:lnTo>
                  <a:lnTo>
                    <a:pt x="5276087" y="4992620"/>
                  </a:lnTo>
                  <a:lnTo>
                    <a:pt x="5274319" y="4987531"/>
                  </a:lnTo>
                  <a:close/>
                </a:path>
                <a:path w="17531715" h="9879330">
                  <a:moveTo>
                    <a:pt x="7816155" y="6069826"/>
                  </a:moveTo>
                  <a:lnTo>
                    <a:pt x="7812013" y="6068453"/>
                  </a:lnTo>
                  <a:lnTo>
                    <a:pt x="7806063" y="6066703"/>
                  </a:lnTo>
                  <a:lnTo>
                    <a:pt x="7801921" y="6065329"/>
                  </a:lnTo>
                  <a:lnTo>
                    <a:pt x="7797358" y="6067716"/>
                  </a:lnTo>
                  <a:lnTo>
                    <a:pt x="7795984" y="6071857"/>
                  </a:lnTo>
                  <a:lnTo>
                    <a:pt x="7794754" y="6075666"/>
                  </a:lnTo>
                  <a:lnTo>
                    <a:pt x="7796807" y="6080088"/>
                  </a:lnTo>
                  <a:lnTo>
                    <a:pt x="7801141" y="6081937"/>
                  </a:lnTo>
                  <a:lnTo>
                    <a:pt x="7807091" y="6083687"/>
                  </a:lnTo>
                  <a:lnTo>
                    <a:pt x="7811233" y="6085060"/>
                  </a:lnTo>
                  <a:lnTo>
                    <a:pt x="7815797" y="6082673"/>
                  </a:lnTo>
                  <a:lnTo>
                    <a:pt x="7818543" y="6074389"/>
                  </a:lnTo>
                  <a:lnTo>
                    <a:pt x="7816155" y="6069826"/>
                  </a:lnTo>
                  <a:close/>
                </a:path>
                <a:path w="17531715" h="9879330">
                  <a:moveTo>
                    <a:pt x="5180508" y="4942393"/>
                  </a:moveTo>
                  <a:lnTo>
                    <a:pt x="5175420" y="4944163"/>
                  </a:lnTo>
                  <a:lnTo>
                    <a:pt x="5173204" y="4949127"/>
                  </a:lnTo>
                  <a:lnTo>
                    <a:pt x="5171674" y="4952020"/>
                  </a:lnTo>
                  <a:lnTo>
                    <a:pt x="5173444" y="4957108"/>
                  </a:lnTo>
                  <a:lnTo>
                    <a:pt x="5177301" y="4959147"/>
                  </a:lnTo>
                  <a:lnTo>
                    <a:pt x="5187300" y="4963412"/>
                  </a:lnTo>
                  <a:lnTo>
                    <a:pt x="5191913" y="4961834"/>
                  </a:lnTo>
                  <a:lnTo>
                    <a:pt x="5194129" y="4956871"/>
                  </a:lnTo>
                  <a:lnTo>
                    <a:pt x="5195658" y="4953977"/>
                  </a:lnTo>
                  <a:lnTo>
                    <a:pt x="5193890" y="4948889"/>
                  </a:lnTo>
                  <a:lnTo>
                    <a:pt x="5190032" y="4946850"/>
                  </a:lnTo>
                  <a:lnTo>
                    <a:pt x="5184365" y="4944432"/>
                  </a:lnTo>
                  <a:lnTo>
                    <a:pt x="5180508" y="4942393"/>
                  </a:lnTo>
                  <a:close/>
                </a:path>
                <a:path w="17531715" h="9879330">
                  <a:moveTo>
                    <a:pt x="5100221" y="4903418"/>
                  </a:moveTo>
                  <a:lnTo>
                    <a:pt x="5095132" y="4905187"/>
                  </a:lnTo>
                  <a:lnTo>
                    <a:pt x="5092916" y="4910151"/>
                  </a:lnTo>
                  <a:lnTo>
                    <a:pt x="5091387" y="4913044"/>
                  </a:lnTo>
                  <a:lnTo>
                    <a:pt x="5093157" y="4918133"/>
                  </a:lnTo>
                  <a:lnTo>
                    <a:pt x="5097014" y="4920172"/>
                  </a:lnTo>
                  <a:lnTo>
                    <a:pt x="5106679" y="4924295"/>
                  </a:lnTo>
                  <a:lnTo>
                    <a:pt x="5111626" y="4922859"/>
                  </a:lnTo>
                  <a:lnTo>
                    <a:pt x="5113842" y="4917895"/>
                  </a:lnTo>
                  <a:lnTo>
                    <a:pt x="5115371" y="4915002"/>
                  </a:lnTo>
                  <a:lnTo>
                    <a:pt x="5113602" y="4909914"/>
                  </a:lnTo>
                  <a:lnTo>
                    <a:pt x="5109745" y="4907875"/>
                  </a:lnTo>
                  <a:lnTo>
                    <a:pt x="5104078" y="4905458"/>
                  </a:lnTo>
                  <a:lnTo>
                    <a:pt x="5100221" y="4903418"/>
                  </a:lnTo>
                  <a:close/>
                </a:path>
                <a:path w="17531715" h="9879330">
                  <a:moveTo>
                    <a:pt x="7901178" y="6095851"/>
                  </a:moveTo>
                  <a:lnTo>
                    <a:pt x="7897037" y="6094478"/>
                  </a:lnTo>
                  <a:lnTo>
                    <a:pt x="7891087" y="6092728"/>
                  </a:lnTo>
                  <a:lnTo>
                    <a:pt x="7886803" y="6091688"/>
                  </a:lnTo>
                  <a:lnTo>
                    <a:pt x="7882239" y="6094074"/>
                  </a:lnTo>
                  <a:lnTo>
                    <a:pt x="7879493" y="6102358"/>
                  </a:lnTo>
                  <a:lnTo>
                    <a:pt x="7881689" y="6106447"/>
                  </a:lnTo>
                  <a:lnTo>
                    <a:pt x="7886355" y="6108437"/>
                  </a:lnTo>
                  <a:lnTo>
                    <a:pt x="7892306" y="6110188"/>
                  </a:lnTo>
                  <a:lnTo>
                    <a:pt x="7896590" y="6111228"/>
                  </a:lnTo>
                  <a:lnTo>
                    <a:pt x="7901153" y="6108840"/>
                  </a:lnTo>
                  <a:lnTo>
                    <a:pt x="7902526" y="6104698"/>
                  </a:lnTo>
                  <a:lnTo>
                    <a:pt x="7903565" y="6100415"/>
                  </a:lnTo>
                  <a:lnTo>
                    <a:pt x="7901178" y="6095851"/>
                  </a:lnTo>
                  <a:close/>
                </a:path>
                <a:path w="17531715" h="9879330">
                  <a:moveTo>
                    <a:pt x="5020409" y="4864251"/>
                  </a:moveTo>
                  <a:lnTo>
                    <a:pt x="5015321" y="4866021"/>
                  </a:lnTo>
                  <a:lnTo>
                    <a:pt x="5013105" y="4870985"/>
                  </a:lnTo>
                  <a:lnTo>
                    <a:pt x="5011575" y="4873878"/>
                  </a:lnTo>
                  <a:lnTo>
                    <a:pt x="5013486" y="4878632"/>
                  </a:lnTo>
                  <a:lnTo>
                    <a:pt x="5017202" y="4881005"/>
                  </a:lnTo>
                  <a:lnTo>
                    <a:pt x="5027201" y="4885271"/>
                  </a:lnTo>
                  <a:lnTo>
                    <a:pt x="5032148" y="4883835"/>
                  </a:lnTo>
                  <a:lnTo>
                    <a:pt x="5034363" y="4878871"/>
                  </a:lnTo>
                  <a:lnTo>
                    <a:pt x="5035893" y="4875978"/>
                  </a:lnTo>
                  <a:lnTo>
                    <a:pt x="5033982" y="4871223"/>
                  </a:lnTo>
                  <a:lnTo>
                    <a:pt x="5030266" y="4868850"/>
                  </a:lnTo>
                  <a:lnTo>
                    <a:pt x="5024600" y="4866433"/>
                  </a:lnTo>
                  <a:lnTo>
                    <a:pt x="5020409" y="4864251"/>
                  </a:lnTo>
                  <a:close/>
                </a:path>
                <a:path w="17531715" h="9879330">
                  <a:moveTo>
                    <a:pt x="4940406" y="4824610"/>
                  </a:moveTo>
                  <a:lnTo>
                    <a:pt x="4935317" y="4826379"/>
                  </a:lnTo>
                  <a:lnTo>
                    <a:pt x="4932940" y="4831668"/>
                  </a:lnTo>
                  <a:lnTo>
                    <a:pt x="4931430" y="4834569"/>
                  </a:lnTo>
                  <a:lnTo>
                    <a:pt x="4933342" y="4839324"/>
                  </a:lnTo>
                  <a:lnTo>
                    <a:pt x="4937057" y="4841697"/>
                  </a:lnTo>
                  <a:lnTo>
                    <a:pt x="4947056" y="4845963"/>
                  </a:lnTo>
                  <a:lnTo>
                    <a:pt x="4952003" y="4844527"/>
                  </a:lnTo>
                  <a:lnTo>
                    <a:pt x="4954380" y="4839238"/>
                  </a:lnTo>
                  <a:lnTo>
                    <a:pt x="4955890" y="4836337"/>
                  </a:lnTo>
                  <a:lnTo>
                    <a:pt x="4953978" y="4831581"/>
                  </a:lnTo>
                  <a:lnTo>
                    <a:pt x="4950263" y="4829208"/>
                  </a:lnTo>
                  <a:lnTo>
                    <a:pt x="4944597" y="4826792"/>
                  </a:lnTo>
                  <a:lnTo>
                    <a:pt x="4940406" y="4824610"/>
                  </a:lnTo>
                  <a:close/>
                </a:path>
                <a:path w="17531715" h="9879330">
                  <a:moveTo>
                    <a:pt x="7986820" y="6121352"/>
                  </a:moveTo>
                  <a:lnTo>
                    <a:pt x="7982678" y="6119979"/>
                  </a:lnTo>
                  <a:lnTo>
                    <a:pt x="7976727" y="6118228"/>
                  </a:lnTo>
                  <a:lnTo>
                    <a:pt x="7972110" y="6117046"/>
                  </a:lnTo>
                  <a:lnTo>
                    <a:pt x="7967880" y="6119576"/>
                  </a:lnTo>
                  <a:lnTo>
                    <a:pt x="7965134" y="6127859"/>
                  </a:lnTo>
                  <a:lnTo>
                    <a:pt x="7967330" y="6131947"/>
                  </a:lnTo>
                  <a:lnTo>
                    <a:pt x="7971996" y="6133938"/>
                  </a:lnTo>
                  <a:lnTo>
                    <a:pt x="7977946" y="6135689"/>
                  </a:lnTo>
                  <a:lnTo>
                    <a:pt x="7982563" y="6136870"/>
                  </a:lnTo>
                  <a:lnTo>
                    <a:pt x="7986794" y="6134341"/>
                  </a:lnTo>
                  <a:lnTo>
                    <a:pt x="7988167" y="6130200"/>
                  </a:lnTo>
                  <a:lnTo>
                    <a:pt x="7989349" y="6125582"/>
                  </a:lnTo>
                  <a:lnTo>
                    <a:pt x="7986820" y="6121352"/>
                  </a:lnTo>
                  <a:close/>
                </a:path>
                <a:path w="17531715" h="9879330">
                  <a:moveTo>
                    <a:pt x="4860404" y="4784968"/>
                  </a:moveTo>
                  <a:lnTo>
                    <a:pt x="4855315" y="4786737"/>
                  </a:lnTo>
                  <a:lnTo>
                    <a:pt x="4852938" y="4792026"/>
                  </a:lnTo>
                  <a:lnTo>
                    <a:pt x="4851427" y="4794928"/>
                  </a:lnTo>
                  <a:lnTo>
                    <a:pt x="4853338" y="4799682"/>
                  </a:lnTo>
                  <a:lnTo>
                    <a:pt x="4857054" y="4802055"/>
                  </a:lnTo>
                  <a:lnTo>
                    <a:pt x="4867053" y="4806321"/>
                  </a:lnTo>
                  <a:lnTo>
                    <a:pt x="4871999" y="4804884"/>
                  </a:lnTo>
                  <a:lnTo>
                    <a:pt x="4874376" y="4799596"/>
                  </a:lnTo>
                  <a:lnTo>
                    <a:pt x="4875887" y="4796694"/>
                  </a:lnTo>
                  <a:lnTo>
                    <a:pt x="4873976" y="4791939"/>
                  </a:lnTo>
                  <a:lnTo>
                    <a:pt x="4870260" y="4789567"/>
                  </a:lnTo>
                  <a:lnTo>
                    <a:pt x="4864595" y="4787150"/>
                  </a:lnTo>
                  <a:lnTo>
                    <a:pt x="4860404" y="4784968"/>
                  </a:lnTo>
                  <a:close/>
                </a:path>
                <a:path w="17531715" h="9879330">
                  <a:moveTo>
                    <a:pt x="4780542" y="4744993"/>
                  </a:moveTo>
                  <a:lnTo>
                    <a:pt x="4775455" y="4746762"/>
                  </a:lnTo>
                  <a:lnTo>
                    <a:pt x="4773077" y="4752051"/>
                  </a:lnTo>
                  <a:lnTo>
                    <a:pt x="4771567" y="4754952"/>
                  </a:lnTo>
                  <a:lnTo>
                    <a:pt x="4773478" y="4759707"/>
                  </a:lnTo>
                  <a:lnTo>
                    <a:pt x="4777193" y="4762080"/>
                  </a:lnTo>
                  <a:lnTo>
                    <a:pt x="4787192" y="4766345"/>
                  </a:lnTo>
                  <a:lnTo>
                    <a:pt x="4792138" y="4764909"/>
                  </a:lnTo>
                  <a:lnTo>
                    <a:pt x="4794516" y="4759620"/>
                  </a:lnTo>
                  <a:lnTo>
                    <a:pt x="4796026" y="4756719"/>
                  </a:lnTo>
                  <a:lnTo>
                    <a:pt x="4794115" y="4751964"/>
                  </a:lnTo>
                  <a:lnTo>
                    <a:pt x="4790400" y="4749592"/>
                  </a:lnTo>
                  <a:lnTo>
                    <a:pt x="4784733" y="4747174"/>
                  </a:lnTo>
                  <a:lnTo>
                    <a:pt x="4780542" y="4744993"/>
                  </a:lnTo>
                  <a:close/>
                </a:path>
                <a:path w="17531715" h="9879330">
                  <a:moveTo>
                    <a:pt x="8072030" y="6145093"/>
                  </a:moveTo>
                  <a:lnTo>
                    <a:pt x="8067746" y="6144053"/>
                  </a:lnTo>
                  <a:lnTo>
                    <a:pt x="8062129" y="6142445"/>
                  </a:lnTo>
                  <a:lnTo>
                    <a:pt x="8057844" y="6141406"/>
                  </a:lnTo>
                  <a:lnTo>
                    <a:pt x="8053281" y="6143793"/>
                  </a:lnTo>
                  <a:lnTo>
                    <a:pt x="8052241" y="6148076"/>
                  </a:lnTo>
                  <a:lnTo>
                    <a:pt x="8050869" y="6152218"/>
                  </a:lnTo>
                  <a:lnTo>
                    <a:pt x="8053064" y="6156307"/>
                  </a:lnTo>
                  <a:lnTo>
                    <a:pt x="8056731" y="6157871"/>
                  </a:lnTo>
                  <a:lnTo>
                    <a:pt x="8056539" y="6157395"/>
                  </a:lnTo>
                  <a:lnTo>
                    <a:pt x="8057539" y="6157821"/>
                  </a:lnTo>
                  <a:lnTo>
                    <a:pt x="8063490" y="6159572"/>
                  </a:lnTo>
                  <a:lnTo>
                    <a:pt x="8067774" y="6160611"/>
                  </a:lnTo>
                  <a:lnTo>
                    <a:pt x="8072338" y="6158225"/>
                  </a:lnTo>
                  <a:lnTo>
                    <a:pt x="8074417" y="6149656"/>
                  </a:lnTo>
                  <a:lnTo>
                    <a:pt x="8072030" y="6145093"/>
                  </a:lnTo>
                  <a:close/>
                </a:path>
                <a:path w="17531715" h="9879330">
                  <a:moveTo>
                    <a:pt x="4700682" y="4705017"/>
                  </a:moveTo>
                  <a:lnTo>
                    <a:pt x="4696070" y="4706596"/>
                  </a:lnTo>
                  <a:lnTo>
                    <a:pt x="4691707" y="4714977"/>
                  </a:lnTo>
                  <a:lnTo>
                    <a:pt x="4693617" y="4719732"/>
                  </a:lnTo>
                  <a:lnTo>
                    <a:pt x="4697333" y="4722105"/>
                  </a:lnTo>
                  <a:lnTo>
                    <a:pt x="4707332" y="4726370"/>
                  </a:lnTo>
                  <a:lnTo>
                    <a:pt x="4712278" y="4724934"/>
                  </a:lnTo>
                  <a:lnTo>
                    <a:pt x="4713984" y="4720934"/>
                  </a:lnTo>
                  <a:lnTo>
                    <a:pt x="4716166" y="4716743"/>
                  </a:lnTo>
                  <a:lnTo>
                    <a:pt x="4714255" y="4711989"/>
                  </a:lnTo>
                  <a:lnTo>
                    <a:pt x="4710540" y="4709616"/>
                  </a:lnTo>
                  <a:lnTo>
                    <a:pt x="4704873" y="4707199"/>
                  </a:lnTo>
                  <a:lnTo>
                    <a:pt x="4700682" y="4705017"/>
                  </a:lnTo>
                  <a:close/>
                </a:path>
                <a:path w="17531715" h="9879330">
                  <a:moveTo>
                    <a:pt x="4620631" y="4664567"/>
                  </a:moveTo>
                  <a:lnTo>
                    <a:pt x="4615542" y="4666336"/>
                  </a:lnTo>
                  <a:lnTo>
                    <a:pt x="4613156" y="4671621"/>
                  </a:lnTo>
                  <a:lnTo>
                    <a:pt x="4611797" y="4674193"/>
                  </a:lnTo>
                  <a:lnTo>
                    <a:pt x="4613566" y="4679281"/>
                  </a:lnTo>
                  <a:lnTo>
                    <a:pt x="4617281" y="4681654"/>
                  </a:lnTo>
                  <a:lnTo>
                    <a:pt x="4627280" y="4685919"/>
                  </a:lnTo>
                  <a:lnTo>
                    <a:pt x="4632227" y="4684483"/>
                  </a:lnTo>
                  <a:lnTo>
                    <a:pt x="4634612" y="4679198"/>
                  </a:lnTo>
                  <a:lnTo>
                    <a:pt x="4635972" y="4676626"/>
                  </a:lnTo>
                  <a:lnTo>
                    <a:pt x="4634203" y="4671538"/>
                  </a:lnTo>
                  <a:lnTo>
                    <a:pt x="4630488" y="4669166"/>
                  </a:lnTo>
                  <a:lnTo>
                    <a:pt x="4624821" y="4666748"/>
                  </a:lnTo>
                  <a:lnTo>
                    <a:pt x="4620631" y="4664567"/>
                  </a:lnTo>
                  <a:close/>
                </a:path>
                <a:path w="17531715" h="9879330">
                  <a:moveTo>
                    <a:pt x="8157906" y="6169118"/>
                  </a:moveTo>
                  <a:lnTo>
                    <a:pt x="8153621" y="6168078"/>
                  </a:lnTo>
                  <a:lnTo>
                    <a:pt x="8148005" y="6166471"/>
                  </a:lnTo>
                  <a:lnTo>
                    <a:pt x="8143863" y="6165098"/>
                  </a:lnTo>
                  <a:lnTo>
                    <a:pt x="8139157" y="6167818"/>
                  </a:lnTo>
                  <a:lnTo>
                    <a:pt x="8138118" y="6172102"/>
                  </a:lnTo>
                  <a:lnTo>
                    <a:pt x="8136887" y="6175911"/>
                  </a:lnTo>
                  <a:lnTo>
                    <a:pt x="8139083" y="6179998"/>
                  </a:lnTo>
                  <a:lnTo>
                    <a:pt x="8143749" y="6181989"/>
                  </a:lnTo>
                  <a:lnTo>
                    <a:pt x="8149366" y="6183597"/>
                  </a:lnTo>
                  <a:lnTo>
                    <a:pt x="8153508" y="6184970"/>
                  </a:lnTo>
                  <a:lnTo>
                    <a:pt x="8158213" y="6182250"/>
                  </a:lnTo>
                  <a:lnTo>
                    <a:pt x="8159253" y="6177966"/>
                  </a:lnTo>
                  <a:lnTo>
                    <a:pt x="8160626" y="6173824"/>
                  </a:lnTo>
                  <a:lnTo>
                    <a:pt x="8157906" y="6169118"/>
                  </a:lnTo>
                  <a:close/>
                </a:path>
                <a:path w="17531715" h="9879330">
                  <a:moveTo>
                    <a:pt x="4541578" y="4624542"/>
                  </a:moveTo>
                  <a:lnTo>
                    <a:pt x="4536157" y="4626169"/>
                  </a:lnTo>
                  <a:lnTo>
                    <a:pt x="4533771" y="4631455"/>
                  </a:lnTo>
                  <a:lnTo>
                    <a:pt x="4532411" y="4634026"/>
                  </a:lnTo>
                  <a:lnTo>
                    <a:pt x="4534181" y="4639114"/>
                  </a:lnTo>
                  <a:lnTo>
                    <a:pt x="4537895" y="4641487"/>
                  </a:lnTo>
                  <a:lnTo>
                    <a:pt x="4547895" y="4645752"/>
                  </a:lnTo>
                  <a:lnTo>
                    <a:pt x="4552841" y="4644317"/>
                  </a:lnTo>
                  <a:lnTo>
                    <a:pt x="4555227" y="4639031"/>
                  </a:lnTo>
                  <a:lnTo>
                    <a:pt x="4556586" y="4636460"/>
                  </a:lnTo>
                  <a:lnTo>
                    <a:pt x="4554817" y="4631372"/>
                  </a:lnTo>
                  <a:lnTo>
                    <a:pt x="4551102" y="4628999"/>
                  </a:lnTo>
                  <a:lnTo>
                    <a:pt x="4545436" y="4626582"/>
                  </a:lnTo>
                  <a:lnTo>
                    <a:pt x="4541578" y="4624542"/>
                  </a:lnTo>
                  <a:close/>
                </a:path>
                <a:path w="17531715" h="9879330">
                  <a:moveTo>
                    <a:pt x="4462002" y="4583901"/>
                  </a:moveTo>
                  <a:lnTo>
                    <a:pt x="4456581" y="4585528"/>
                  </a:lnTo>
                  <a:lnTo>
                    <a:pt x="4454195" y="4590813"/>
                  </a:lnTo>
                  <a:lnTo>
                    <a:pt x="4452836" y="4593385"/>
                  </a:lnTo>
                  <a:lnTo>
                    <a:pt x="4454604" y="4598473"/>
                  </a:lnTo>
                  <a:lnTo>
                    <a:pt x="4458319" y="4600845"/>
                  </a:lnTo>
                  <a:lnTo>
                    <a:pt x="4468319" y="4605111"/>
                  </a:lnTo>
                  <a:lnTo>
                    <a:pt x="4473265" y="4603675"/>
                  </a:lnTo>
                  <a:lnTo>
                    <a:pt x="4475651" y="4598389"/>
                  </a:lnTo>
                  <a:lnTo>
                    <a:pt x="4477010" y="4595818"/>
                  </a:lnTo>
                  <a:lnTo>
                    <a:pt x="4475241" y="4590730"/>
                  </a:lnTo>
                  <a:lnTo>
                    <a:pt x="4471526" y="4588357"/>
                  </a:lnTo>
                  <a:lnTo>
                    <a:pt x="4465859" y="4585940"/>
                  </a:lnTo>
                  <a:lnTo>
                    <a:pt x="4462002" y="4583901"/>
                  </a:lnTo>
                  <a:close/>
                </a:path>
                <a:path w="17531715" h="9879330">
                  <a:moveTo>
                    <a:pt x="8244209" y="6192144"/>
                  </a:moveTo>
                  <a:lnTo>
                    <a:pt x="8239925" y="6191104"/>
                  </a:lnTo>
                  <a:lnTo>
                    <a:pt x="8234307" y="6189496"/>
                  </a:lnTo>
                  <a:lnTo>
                    <a:pt x="8230165" y="6188123"/>
                  </a:lnTo>
                  <a:lnTo>
                    <a:pt x="8225461" y="6190843"/>
                  </a:lnTo>
                  <a:lnTo>
                    <a:pt x="8224421" y="6195128"/>
                  </a:lnTo>
                  <a:lnTo>
                    <a:pt x="8223523" y="6199078"/>
                  </a:lnTo>
                  <a:lnTo>
                    <a:pt x="8225386" y="6203024"/>
                  </a:lnTo>
                  <a:lnTo>
                    <a:pt x="8230052" y="6205015"/>
                  </a:lnTo>
                  <a:lnTo>
                    <a:pt x="8235668" y="6206623"/>
                  </a:lnTo>
                  <a:lnTo>
                    <a:pt x="8239810" y="6207995"/>
                  </a:lnTo>
                  <a:lnTo>
                    <a:pt x="8244183" y="6205133"/>
                  </a:lnTo>
                  <a:lnTo>
                    <a:pt x="8246929" y="6196849"/>
                  </a:lnTo>
                  <a:lnTo>
                    <a:pt x="8244209" y="6192144"/>
                  </a:lnTo>
                  <a:close/>
                </a:path>
                <a:path w="17531715" h="9879330">
                  <a:moveTo>
                    <a:pt x="4382568" y="4542926"/>
                  </a:moveTo>
                  <a:lnTo>
                    <a:pt x="4377147" y="4544553"/>
                  </a:lnTo>
                  <a:lnTo>
                    <a:pt x="4374761" y="4549838"/>
                  </a:lnTo>
                  <a:lnTo>
                    <a:pt x="4373402" y="4552410"/>
                  </a:lnTo>
                  <a:lnTo>
                    <a:pt x="4375170" y="4557498"/>
                  </a:lnTo>
                  <a:lnTo>
                    <a:pt x="4378886" y="4559871"/>
                  </a:lnTo>
                  <a:lnTo>
                    <a:pt x="4388885" y="4564136"/>
                  </a:lnTo>
                  <a:lnTo>
                    <a:pt x="4393831" y="4562700"/>
                  </a:lnTo>
                  <a:lnTo>
                    <a:pt x="4396217" y="4557415"/>
                  </a:lnTo>
                  <a:lnTo>
                    <a:pt x="4397577" y="4554843"/>
                  </a:lnTo>
                  <a:lnTo>
                    <a:pt x="4395807" y="4549755"/>
                  </a:lnTo>
                  <a:lnTo>
                    <a:pt x="4392091" y="4547382"/>
                  </a:lnTo>
                  <a:lnTo>
                    <a:pt x="4386426" y="4544965"/>
                  </a:lnTo>
                  <a:lnTo>
                    <a:pt x="4382568" y="4542926"/>
                  </a:lnTo>
                  <a:close/>
                </a:path>
                <a:path w="17531715" h="9879330">
                  <a:moveTo>
                    <a:pt x="4313133" y="4506216"/>
                  </a:moveTo>
                  <a:lnTo>
                    <a:pt x="4303467" y="4502092"/>
                  </a:lnTo>
                  <a:lnTo>
                    <a:pt x="4298188" y="4503386"/>
                  </a:lnTo>
                  <a:lnTo>
                    <a:pt x="4295802" y="4508671"/>
                  </a:lnTo>
                  <a:lnTo>
                    <a:pt x="4294442" y="4511243"/>
                  </a:lnTo>
                  <a:lnTo>
                    <a:pt x="4296211" y="4516331"/>
                  </a:lnTo>
                  <a:lnTo>
                    <a:pt x="4299926" y="4518704"/>
                  </a:lnTo>
                  <a:lnTo>
                    <a:pt x="4309926" y="4522970"/>
                  </a:lnTo>
                  <a:lnTo>
                    <a:pt x="4314872" y="4521534"/>
                  </a:lnTo>
                  <a:lnTo>
                    <a:pt x="4317258" y="4516248"/>
                  </a:lnTo>
                  <a:lnTo>
                    <a:pt x="4318618" y="4513676"/>
                  </a:lnTo>
                  <a:lnTo>
                    <a:pt x="4316848" y="4508588"/>
                  </a:lnTo>
                  <a:lnTo>
                    <a:pt x="4313133" y="4506216"/>
                  </a:lnTo>
                  <a:close/>
                </a:path>
                <a:path w="17531715" h="9879330">
                  <a:moveTo>
                    <a:pt x="8330556" y="6213218"/>
                  </a:moveTo>
                  <a:lnTo>
                    <a:pt x="8326272" y="6212179"/>
                  </a:lnTo>
                  <a:lnTo>
                    <a:pt x="8320512" y="6210904"/>
                  </a:lnTo>
                  <a:lnTo>
                    <a:pt x="8316229" y="6209864"/>
                  </a:lnTo>
                  <a:lnTo>
                    <a:pt x="8311856" y="6212727"/>
                  </a:lnTo>
                  <a:lnTo>
                    <a:pt x="8310817" y="6217011"/>
                  </a:lnTo>
                  <a:lnTo>
                    <a:pt x="8309920" y="6220962"/>
                  </a:lnTo>
                  <a:lnTo>
                    <a:pt x="8311782" y="6224908"/>
                  </a:lnTo>
                  <a:lnTo>
                    <a:pt x="8315448" y="6226471"/>
                  </a:lnTo>
                  <a:lnTo>
                    <a:pt x="8315590" y="6226139"/>
                  </a:lnTo>
                  <a:lnTo>
                    <a:pt x="8316923" y="6226707"/>
                  </a:lnTo>
                  <a:lnTo>
                    <a:pt x="8322682" y="6227982"/>
                  </a:lnTo>
                  <a:lnTo>
                    <a:pt x="8326967" y="6229021"/>
                  </a:lnTo>
                  <a:lnTo>
                    <a:pt x="8331340" y="6226159"/>
                  </a:lnTo>
                  <a:lnTo>
                    <a:pt x="8333419" y="6217591"/>
                  </a:lnTo>
                  <a:lnTo>
                    <a:pt x="8330556" y="6213218"/>
                  </a:lnTo>
                  <a:close/>
                </a:path>
                <a:path w="17531715" h="9879330">
                  <a:moveTo>
                    <a:pt x="4224651" y="4460593"/>
                  </a:moveTo>
                  <a:lnTo>
                    <a:pt x="4219704" y="4462029"/>
                  </a:lnTo>
                  <a:lnTo>
                    <a:pt x="4215625" y="4469744"/>
                  </a:lnTo>
                  <a:lnTo>
                    <a:pt x="4217062" y="4474690"/>
                  </a:lnTo>
                  <a:lnTo>
                    <a:pt x="4220777" y="4477063"/>
                  </a:lnTo>
                  <a:lnTo>
                    <a:pt x="4227110" y="4479764"/>
                  </a:lnTo>
                  <a:lnTo>
                    <a:pt x="4226968" y="4480097"/>
                  </a:lnTo>
                  <a:lnTo>
                    <a:pt x="4230634" y="4481661"/>
                  </a:lnTo>
                  <a:lnTo>
                    <a:pt x="4235580" y="4480225"/>
                  </a:lnTo>
                  <a:lnTo>
                    <a:pt x="4237286" y="4476225"/>
                  </a:lnTo>
                  <a:lnTo>
                    <a:pt x="4239326" y="4472368"/>
                  </a:lnTo>
                  <a:lnTo>
                    <a:pt x="4237889" y="4467422"/>
                  </a:lnTo>
                  <a:lnTo>
                    <a:pt x="4234175" y="4465049"/>
                  </a:lnTo>
                  <a:lnTo>
                    <a:pt x="4228509" y="4462632"/>
                  </a:lnTo>
                  <a:lnTo>
                    <a:pt x="4224651" y="4460593"/>
                  </a:lnTo>
                  <a:close/>
                </a:path>
                <a:path w="17531715" h="9879330">
                  <a:moveTo>
                    <a:pt x="4145977" y="4418760"/>
                  </a:moveTo>
                  <a:lnTo>
                    <a:pt x="4141031" y="4420196"/>
                  </a:lnTo>
                  <a:lnTo>
                    <a:pt x="4138992" y="4424053"/>
                  </a:lnTo>
                  <a:lnTo>
                    <a:pt x="4136810" y="4428244"/>
                  </a:lnTo>
                  <a:lnTo>
                    <a:pt x="4138245" y="4433190"/>
                  </a:lnTo>
                  <a:lnTo>
                    <a:pt x="4141960" y="4435562"/>
                  </a:lnTo>
                  <a:lnTo>
                    <a:pt x="4151960" y="4439828"/>
                  </a:lnTo>
                  <a:lnTo>
                    <a:pt x="4156764" y="4438725"/>
                  </a:lnTo>
                  <a:lnTo>
                    <a:pt x="4158470" y="4434726"/>
                  </a:lnTo>
                  <a:lnTo>
                    <a:pt x="4160651" y="4430535"/>
                  </a:lnTo>
                  <a:lnTo>
                    <a:pt x="4159216" y="4425590"/>
                  </a:lnTo>
                  <a:lnTo>
                    <a:pt x="4155500" y="4423217"/>
                  </a:lnTo>
                  <a:lnTo>
                    <a:pt x="4149834" y="4420799"/>
                  </a:lnTo>
                  <a:lnTo>
                    <a:pt x="4145977" y="4418760"/>
                  </a:lnTo>
                  <a:close/>
                </a:path>
                <a:path w="17531715" h="9879330">
                  <a:moveTo>
                    <a:pt x="8417379" y="6234102"/>
                  </a:moveTo>
                  <a:lnTo>
                    <a:pt x="8413094" y="6233063"/>
                  </a:lnTo>
                  <a:lnTo>
                    <a:pt x="8407335" y="6231787"/>
                  </a:lnTo>
                  <a:lnTo>
                    <a:pt x="8403051" y="6230748"/>
                  </a:lnTo>
                  <a:lnTo>
                    <a:pt x="8398678" y="6233610"/>
                  </a:lnTo>
                  <a:lnTo>
                    <a:pt x="8397639" y="6237895"/>
                  </a:lnTo>
                  <a:lnTo>
                    <a:pt x="8396742" y="6241845"/>
                  </a:lnTo>
                  <a:lnTo>
                    <a:pt x="8398604" y="6245791"/>
                  </a:lnTo>
                  <a:lnTo>
                    <a:pt x="8402271" y="6247355"/>
                  </a:lnTo>
                  <a:lnTo>
                    <a:pt x="8402413" y="6247022"/>
                  </a:lnTo>
                  <a:lnTo>
                    <a:pt x="8403746" y="6247591"/>
                  </a:lnTo>
                  <a:lnTo>
                    <a:pt x="8409506" y="6248866"/>
                  </a:lnTo>
                  <a:lnTo>
                    <a:pt x="8413790" y="6249905"/>
                  </a:lnTo>
                  <a:lnTo>
                    <a:pt x="8418162" y="6247043"/>
                  </a:lnTo>
                  <a:lnTo>
                    <a:pt x="8420241" y="6238475"/>
                  </a:lnTo>
                  <a:lnTo>
                    <a:pt x="8417379" y="6234102"/>
                  </a:lnTo>
                  <a:close/>
                </a:path>
                <a:path w="17531715" h="9879330">
                  <a:moveTo>
                    <a:pt x="4067302" y="4376927"/>
                  </a:moveTo>
                  <a:lnTo>
                    <a:pt x="4062356" y="4378363"/>
                  </a:lnTo>
                  <a:lnTo>
                    <a:pt x="4060317" y="4382221"/>
                  </a:lnTo>
                  <a:lnTo>
                    <a:pt x="4058135" y="4386412"/>
                  </a:lnTo>
                  <a:lnTo>
                    <a:pt x="4059713" y="4391024"/>
                  </a:lnTo>
                  <a:lnTo>
                    <a:pt x="4063287" y="4393730"/>
                  </a:lnTo>
                  <a:lnTo>
                    <a:pt x="4073286" y="4397996"/>
                  </a:lnTo>
                  <a:lnTo>
                    <a:pt x="4077756" y="4396751"/>
                  </a:lnTo>
                  <a:lnTo>
                    <a:pt x="4079796" y="4392893"/>
                  </a:lnTo>
                  <a:lnTo>
                    <a:pt x="4081977" y="4388703"/>
                  </a:lnTo>
                  <a:lnTo>
                    <a:pt x="4080399" y="4384090"/>
                  </a:lnTo>
                  <a:lnTo>
                    <a:pt x="4076826" y="4381383"/>
                  </a:lnTo>
                  <a:lnTo>
                    <a:pt x="4071159" y="4378966"/>
                  </a:lnTo>
                  <a:lnTo>
                    <a:pt x="4067302" y="4376927"/>
                  </a:lnTo>
                  <a:close/>
                </a:path>
                <a:path w="17531715" h="9879330">
                  <a:moveTo>
                    <a:pt x="3988437" y="4334619"/>
                  </a:moveTo>
                  <a:lnTo>
                    <a:pt x="3983491" y="4336055"/>
                  </a:lnTo>
                  <a:lnTo>
                    <a:pt x="3979412" y="4343770"/>
                  </a:lnTo>
                  <a:lnTo>
                    <a:pt x="3980847" y="4348716"/>
                  </a:lnTo>
                  <a:lnTo>
                    <a:pt x="3984705" y="4350754"/>
                  </a:lnTo>
                  <a:lnTo>
                    <a:pt x="3990087" y="4353838"/>
                  </a:lnTo>
                  <a:lnTo>
                    <a:pt x="3994420" y="4355686"/>
                  </a:lnTo>
                  <a:lnTo>
                    <a:pt x="3998890" y="4354442"/>
                  </a:lnTo>
                  <a:lnTo>
                    <a:pt x="4002969" y="4346727"/>
                  </a:lnTo>
                  <a:lnTo>
                    <a:pt x="4001534" y="4341781"/>
                  </a:lnTo>
                  <a:lnTo>
                    <a:pt x="3997676" y="4339742"/>
                  </a:lnTo>
                  <a:lnTo>
                    <a:pt x="3992294" y="4336658"/>
                  </a:lnTo>
                  <a:lnTo>
                    <a:pt x="3988437" y="4334619"/>
                  </a:lnTo>
                  <a:close/>
                </a:path>
                <a:path w="17531715" h="9879330">
                  <a:moveTo>
                    <a:pt x="8504153" y="6254177"/>
                  </a:moveTo>
                  <a:lnTo>
                    <a:pt x="8499869" y="6253138"/>
                  </a:lnTo>
                  <a:lnTo>
                    <a:pt x="8494109" y="6251863"/>
                  </a:lnTo>
                  <a:lnTo>
                    <a:pt x="8489825" y="6250823"/>
                  </a:lnTo>
                  <a:lnTo>
                    <a:pt x="8485453" y="6253686"/>
                  </a:lnTo>
                  <a:lnTo>
                    <a:pt x="8484414" y="6257969"/>
                  </a:lnTo>
                  <a:lnTo>
                    <a:pt x="8483658" y="6261587"/>
                  </a:lnTo>
                  <a:lnTo>
                    <a:pt x="8485521" y="6265533"/>
                  </a:lnTo>
                  <a:lnTo>
                    <a:pt x="8490519" y="6267666"/>
                  </a:lnTo>
                  <a:lnTo>
                    <a:pt x="8496279" y="6268940"/>
                  </a:lnTo>
                  <a:lnTo>
                    <a:pt x="8500563" y="6269979"/>
                  </a:lnTo>
                  <a:lnTo>
                    <a:pt x="8504935" y="6267117"/>
                  </a:lnTo>
                  <a:lnTo>
                    <a:pt x="8507015" y="6258549"/>
                  </a:lnTo>
                  <a:lnTo>
                    <a:pt x="8504153" y="6254177"/>
                  </a:lnTo>
                  <a:close/>
                </a:path>
                <a:path w="17531715" h="9879330">
                  <a:moveTo>
                    <a:pt x="3910047" y="4292119"/>
                  </a:moveTo>
                  <a:lnTo>
                    <a:pt x="3905101" y="4293555"/>
                  </a:lnTo>
                  <a:lnTo>
                    <a:pt x="3901022" y="4301270"/>
                  </a:lnTo>
                  <a:lnTo>
                    <a:pt x="3902458" y="4306216"/>
                  </a:lnTo>
                  <a:lnTo>
                    <a:pt x="3906316" y="4308255"/>
                  </a:lnTo>
                  <a:lnTo>
                    <a:pt x="3911697" y="4311339"/>
                  </a:lnTo>
                  <a:lnTo>
                    <a:pt x="3916031" y="4313188"/>
                  </a:lnTo>
                  <a:lnTo>
                    <a:pt x="3920501" y="4311943"/>
                  </a:lnTo>
                  <a:lnTo>
                    <a:pt x="3924580" y="4304227"/>
                  </a:lnTo>
                  <a:lnTo>
                    <a:pt x="3923144" y="4299282"/>
                  </a:lnTo>
                  <a:lnTo>
                    <a:pt x="3919286" y="4297242"/>
                  </a:lnTo>
                  <a:lnTo>
                    <a:pt x="3913905" y="4294159"/>
                  </a:lnTo>
                  <a:lnTo>
                    <a:pt x="3910047" y="4292119"/>
                  </a:lnTo>
                  <a:close/>
                </a:path>
                <a:path w="17531715" h="9879330">
                  <a:moveTo>
                    <a:pt x="3831657" y="4249620"/>
                  </a:moveTo>
                  <a:lnTo>
                    <a:pt x="3826711" y="4251056"/>
                  </a:lnTo>
                  <a:lnTo>
                    <a:pt x="3822632" y="4258770"/>
                  </a:lnTo>
                  <a:lnTo>
                    <a:pt x="3824068" y="4263716"/>
                  </a:lnTo>
                  <a:lnTo>
                    <a:pt x="3827925" y="4265756"/>
                  </a:lnTo>
                  <a:lnTo>
                    <a:pt x="3833307" y="4268839"/>
                  </a:lnTo>
                  <a:lnTo>
                    <a:pt x="3837640" y="4270687"/>
                  </a:lnTo>
                  <a:lnTo>
                    <a:pt x="3842110" y="4269443"/>
                  </a:lnTo>
                  <a:lnTo>
                    <a:pt x="3846190" y="4261728"/>
                  </a:lnTo>
                  <a:lnTo>
                    <a:pt x="3844754" y="4256783"/>
                  </a:lnTo>
                  <a:lnTo>
                    <a:pt x="3840896" y="4254743"/>
                  </a:lnTo>
                  <a:lnTo>
                    <a:pt x="3835515" y="4251659"/>
                  </a:lnTo>
                  <a:lnTo>
                    <a:pt x="3831657" y="4249620"/>
                  </a:lnTo>
                  <a:close/>
                </a:path>
                <a:path w="17531715" h="9879330">
                  <a:moveTo>
                    <a:pt x="8591353" y="6273252"/>
                  </a:moveTo>
                  <a:lnTo>
                    <a:pt x="8587068" y="6272212"/>
                  </a:lnTo>
                  <a:lnTo>
                    <a:pt x="8581309" y="6270937"/>
                  </a:lnTo>
                  <a:lnTo>
                    <a:pt x="8576691" y="6269756"/>
                  </a:lnTo>
                  <a:lnTo>
                    <a:pt x="8572652" y="6272760"/>
                  </a:lnTo>
                  <a:lnTo>
                    <a:pt x="8571613" y="6277044"/>
                  </a:lnTo>
                  <a:lnTo>
                    <a:pt x="8570715" y="6280995"/>
                  </a:lnTo>
                  <a:lnTo>
                    <a:pt x="8573054" y="6284750"/>
                  </a:lnTo>
                  <a:lnTo>
                    <a:pt x="8577720" y="6286740"/>
                  </a:lnTo>
                  <a:lnTo>
                    <a:pt x="8583479" y="6288015"/>
                  </a:lnTo>
                  <a:lnTo>
                    <a:pt x="8588098" y="6289197"/>
                  </a:lnTo>
                  <a:lnTo>
                    <a:pt x="8592136" y="6286193"/>
                  </a:lnTo>
                  <a:lnTo>
                    <a:pt x="8593176" y="6281908"/>
                  </a:lnTo>
                  <a:lnTo>
                    <a:pt x="8594357" y="6277291"/>
                  </a:lnTo>
                  <a:lnTo>
                    <a:pt x="8591353" y="6273252"/>
                  </a:lnTo>
                  <a:close/>
                </a:path>
                <a:path w="17531715" h="9879330">
                  <a:moveTo>
                    <a:pt x="3753693" y="4206120"/>
                  </a:moveTo>
                  <a:lnTo>
                    <a:pt x="3748747" y="4207557"/>
                  </a:lnTo>
                  <a:lnTo>
                    <a:pt x="3746708" y="4211414"/>
                  </a:lnTo>
                  <a:lnTo>
                    <a:pt x="3744526" y="4215605"/>
                  </a:lnTo>
                  <a:lnTo>
                    <a:pt x="3745963" y="4220551"/>
                  </a:lnTo>
                  <a:lnTo>
                    <a:pt x="3749820" y="4222590"/>
                  </a:lnTo>
                  <a:lnTo>
                    <a:pt x="3755201" y="4225673"/>
                  </a:lnTo>
                  <a:lnTo>
                    <a:pt x="3759868" y="4227664"/>
                  </a:lnTo>
                  <a:lnTo>
                    <a:pt x="3764339" y="4226419"/>
                  </a:lnTo>
                  <a:lnTo>
                    <a:pt x="3766377" y="4222562"/>
                  </a:lnTo>
                  <a:lnTo>
                    <a:pt x="3768559" y="4218370"/>
                  </a:lnTo>
                  <a:lnTo>
                    <a:pt x="3767124" y="4213425"/>
                  </a:lnTo>
                  <a:lnTo>
                    <a:pt x="3763267" y="4211386"/>
                  </a:lnTo>
                  <a:lnTo>
                    <a:pt x="3757884" y="4208302"/>
                  </a:lnTo>
                  <a:lnTo>
                    <a:pt x="3753693" y="4206120"/>
                  </a:lnTo>
                  <a:close/>
                </a:path>
                <a:path w="17531715" h="9879330">
                  <a:moveTo>
                    <a:pt x="3675730" y="4162620"/>
                  </a:moveTo>
                  <a:lnTo>
                    <a:pt x="3670784" y="4164056"/>
                  </a:lnTo>
                  <a:lnTo>
                    <a:pt x="3668744" y="4167914"/>
                  </a:lnTo>
                  <a:lnTo>
                    <a:pt x="3666563" y="4172105"/>
                  </a:lnTo>
                  <a:lnTo>
                    <a:pt x="3667999" y="4177051"/>
                  </a:lnTo>
                  <a:lnTo>
                    <a:pt x="3671856" y="4179090"/>
                  </a:lnTo>
                  <a:lnTo>
                    <a:pt x="3677239" y="4182174"/>
                  </a:lnTo>
                  <a:lnTo>
                    <a:pt x="3681905" y="4184165"/>
                  </a:lnTo>
                  <a:lnTo>
                    <a:pt x="3686518" y="4182587"/>
                  </a:lnTo>
                  <a:lnTo>
                    <a:pt x="3688415" y="4179062"/>
                  </a:lnTo>
                  <a:lnTo>
                    <a:pt x="3690596" y="4174872"/>
                  </a:lnTo>
                  <a:lnTo>
                    <a:pt x="3689160" y="4169926"/>
                  </a:lnTo>
                  <a:lnTo>
                    <a:pt x="3685303" y="4167886"/>
                  </a:lnTo>
                  <a:lnTo>
                    <a:pt x="3679921" y="4164802"/>
                  </a:lnTo>
                  <a:lnTo>
                    <a:pt x="3675730" y="4162620"/>
                  </a:lnTo>
                  <a:close/>
                </a:path>
                <a:path w="17531715" h="9879330">
                  <a:moveTo>
                    <a:pt x="8678454" y="6290709"/>
                  </a:moveTo>
                  <a:lnTo>
                    <a:pt x="8674028" y="6290002"/>
                  </a:lnTo>
                  <a:lnTo>
                    <a:pt x="8668270" y="6288729"/>
                  </a:lnTo>
                  <a:lnTo>
                    <a:pt x="8663985" y="6287689"/>
                  </a:lnTo>
                  <a:lnTo>
                    <a:pt x="8659613" y="6290551"/>
                  </a:lnTo>
                  <a:lnTo>
                    <a:pt x="8658906" y="6294977"/>
                  </a:lnTo>
                  <a:lnTo>
                    <a:pt x="8658009" y="6298927"/>
                  </a:lnTo>
                  <a:lnTo>
                    <a:pt x="8660348" y="6302682"/>
                  </a:lnTo>
                  <a:lnTo>
                    <a:pt x="8665347" y="6304815"/>
                  </a:lnTo>
                  <a:lnTo>
                    <a:pt x="8671106" y="6306090"/>
                  </a:lnTo>
                  <a:lnTo>
                    <a:pt x="8675532" y="6306796"/>
                  </a:lnTo>
                  <a:lnTo>
                    <a:pt x="8679905" y="6303934"/>
                  </a:lnTo>
                  <a:lnTo>
                    <a:pt x="8681317" y="6295082"/>
                  </a:lnTo>
                  <a:lnTo>
                    <a:pt x="8678454" y="6290709"/>
                  </a:lnTo>
                  <a:close/>
                </a:path>
                <a:path w="17531715" h="9879330">
                  <a:moveTo>
                    <a:pt x="3597433" y="4118980"/>
                  </a:moveTo>
                  <a:lnTo>
                    <a:pt x="3592487" y="4120415"/>
                  </a:lnTo>
                  <a:lnTo>
                    <a:pt x="3590448" y="4124273"/>
                  </a:lnTo>
                  <a:lnTo>
                    <a:pt x="3588266" y="4128463"/>
                  </a:lnTo>
                  <a:lnTo>
                    <a:pt x="3589702" y="4133409"/>
                  </a:lnTo>
                  <a:lnTo>
                    <a:pt x="3593560" y="4135449"/>
                  </a:lnTo>
                  <a:lnTo>
                    <a:pt x="3598941" y="4138532"/>
                  </a:lnTo>
                  <a:lnTo>
                    <a:pt x="3603607" y="4140523"/>
                  </a:lnTo>
                  <a:lnTo>
                    <a:pt x="3608220" y="4138944"/>
                  </a:lnTo>
                  <a:lnTo>
                    <a:pt x="3610118" y="4135421"/>
                  </a:lnTo>
                  <a:lnTo>
                    <a:pt x="3612299" y="4131229"/>
                  </a:lnTo>
                  <a:lnTo>
                    <a:pt x="3610863" y="4126283"/>
                  </a:lnTo>
                  <a:lnTo>
                    <a:pt x="3607005" y="4124244"/>
                  </a:lnTo>
                  <a:lnTo>
                    <a:pt x="3601624" y="4121161"/>
                  </a:lnTo>
                  <a:lnTo>
                    <a:pt x="3597433" y="4118980"/>
                  </a:lnTo>
                  <a:close/>
                </a:path>
                <a:path w="17531715" h="9879330">
                  <a:moveTo>
                    <a:pt x="3520421" y="4075098"/>
                  </a:moveTo>
                  <a:lnTo>
                    <a:pt x="3515141" y="4076391"/>
                  </a:lnTo>
                  <a:lnTo>
                    <a:pt x="3511062" y="4084106"/>
                  </a:lnTo>
                  <a:lnTo>
                    <a:pt x="3512357" y="4089385"/>
                  </a:lnTo>
                  <a:lnTo>
                    <a:pt x="3516214" y="4091425"/>
                  </a:lnTo>
                  <a:lnTo>
                    <a:pt x="3521595" y="4094508"/>
                  </a:lnTo>
                  <a:lnTo>
                    <a:pt x="3526262" y="4096499"/>
                  </a:lnTo>
                  <a:lnTo>
                    <a:pt x="3530874" y="4094921"/>
                  </a:lnTo>
                  <a:lnTo>
                    <a:pt x="3532772" y="4091396"/>
                  </a:lnTo>
                  <a:lnTo>
                    <a:pt x="3534811" y="4087539"/>
                  </a:lnTo>
                  <a:lnTo>
                    <a:pt x="3533518" y="4082260"/>
                  </a:lnTo>
                  <a:lnTo>
                    <a:pt x="3529661" y="4080221"/>
                  </a:lnTo>
                  <a:lnTo>
                    <a:pt x="3524278" y="4077137"/>
                  </a:lnTo>
                  <a:lnTo>
                    <a:pt x="3520421" y="4075098"/>
                  </a:lnTo>
                  <a:close/>
                </a:path>
                <a:path w="17531715" h="9879330">
                  <a:moveTo>
                    <a:pt x="8766126" y="6306833"/>
                  </a:moveTo>
                  <a:lnTo>
                    <a:pt x="8751372" y="6304479"/>
                  </a:lnTo>
                  <a:lnTo>
                    <a:pt x="8746999" y="6307341"/>
                  </a:lnTo>
                  <a:lnTo>
                    <a:pt x="8746293" y="6311767"/>
                  </a:lnTo>
                  <a:lnTo>
                    <a:pt x="8745477" y="6315359"/>
                  </a:lnTo>
                  <a:lnTo>
                    <a:pt x="8745396" y="6315718"/>
                  </a:lnTo>
                  <a:lnTo>
                    <a:pt x="8747734" y="6319474"/>
                  </a:lnTo>
                  <a:lnTo>
                    <a:pt x="8751067" y="6320895"/>
                  </a:lnTo>
                  <a:lnTo>
                    <a:pt x="8751209" y="6320561"/>
                  </a:lnTo>
                  <a:lnTo>
                    <a:pt x="8752876" y="6321272"/>
                  </a:lnTo>
                  <a:lnTo>
                    <a:pt x="8763203" y="6322920"/>
                  </a:lnTo>
                  <a:lnTo>
                    <a:pt x="8767576" y="6320058"/>
                  </a:lnTo>
                  <a:lnTo>
                    <a:pt x="8768988" y="6311205"/>
                  </a:lnTo>
                  <a:lnTo>
                    <a:pt x="8766126" y="6306833"/>
                  </a:lnTo>
                  <a:close/>
                </a:path>
                <a:path w="17531715" h="9879330">
                  <a:moveTo>
                    <a:pt x="3442884" y="4030598"/>
                  </a:moveTo>
                  <a:lnTo>
                    <a:pt x="3437604" y="4031892"/>
                  </a:lnTo>
                  <a:lnTo>
                    <a:pt x="3433525" y="4039607"/>
                  </a:lnTo>
                  <a:lnTo>
                    <a:pt x="3434819" y="4044886"/>
                  </a:lnTo>
                  <a:lnTo>
                    <a:pt x="3438677" y="4046925"/>
                  </a:lnTo>
                  <a:lnTo>
                    <a:pt x="3444059" y="4050009"/>
                  </a:lnTo>
                  <a:lnTo>
                    <a:pt x="3448726" y="4052000"/>
                  </a:lnTo>
                  <a:lnTo>
                    <a:pt x="3453338" y="4050422"/>
                  </a:lnTo>
                  <a:lnTo>
                    <a:pt x="3455235" y="4046898"/>
                  </a:lnTo>
                  <a:lnTo>
                    <a:pt x="3457275" y="4043040"/>
                  </a:lnTo>
                  <a:lnTo>
                    <a:pt x="3455981" y="4037761"/>
                  </a:lnTo>
                  <a:lnTo>
                    <a:pt x="3452123" y="4035722"/>
                  </a:lnTo>
                  <a:lnTo>
                    <a:pt x="3446741" y="4032637"/>
                  </a:lnTo>
                  <a:lnTo>
                    <a:pt x="3442884" y="4030598"/>
                  </a:lnTo>
                  <a:close/>
                </a:path>
                <a:path w="17531715" h="9879330">
                  <a:moveTo>
                    <a:pt x="3366155" y="3986050"/>
                  </a:moveTo>
                  <a:lnTo>
                    <a:pt x="3361210" y="3987486"/>
                  </a:lnTo>
                  <a:lnTo>
                    <a:pt x="3356464" y="3994916"/>
                  </a:lnTo>
                  <a:lnTo>
                    <a:pt x="3357900" y="3999863"/>
                  </a:lnTo>
                  <a:lnTo>
                    <a:pt x="3361615" y="4002235"/>
                  </a:lnTo>
                  <a:lnTo>
                    <a:pt x="3366998" y="4005319"/>
                  </a:lnTo>
                  <a:lnTo>
                    <a:pt x="3367998" y="4005745"/>
                  </a:lnTo>
                  <a:lnTo>
                    <a:pt x="3367522" y="4005936"/>
                  </a:lnTo>
                  <a:lnTo>
                    <a:pt x="3371188" y="4007500"/>
                  </a:lnTo>
                  <a:lnTo>
                    <a:pt x="3375801" y="4005922"/>
                  </a:lnTo>
                  <a:lnTo>
                    <a:pt x="3377698" y="4002398"/>
                  </a:lnTo>
                  <a:lnTo>
                    <a:pt x="3380071" y="3998683"/>
                  </a:lnTo>
                  <a:lnTo>
                    <a:pt x="3378635" y="3993737"/>
                  </a:lnTo>
                  <a:lnTo>
                    <a:pt x="3374920" y="3991364"/>
                  </a:lnTo>
                  <a:lnTo>
                    <a:pt x="3369871" y="3988422"/>
                  </a:lnTo>
                  <a:lnTo>
                    <a:pt x="3366155" y="3986050"/>
                  </a:lnTo>
                  <a:close/>
                </a:path>
                <a:path w="17531715" h="9879330">
                  <a:moveTo>
                    <a:pt x="8853797" y="6322957"/>
                  </a:moveTo>
                  <a:lnTo>
                    <a:pt x="8839043" y="6320603"/>
                  </a:lnTo>
                  <a:lnTo>
                    <a:pt x="8834670" y="6323465"/>
                  </a:lnTo>
                  <a:lnTo>
                    <a:pt x="8833964" y="6327891"/>
                  </a:lnTo>
                  <a:lnTo>
                    <a:pt x="8833542" y="6331651"/>
                  </a:lnTo>
                  <a:lnTo>
                    <a:pt x="8835546" y="6335264"/>
                  </a:lnTo>
                  <a:lnTo>
                    <a:pt x="8840547" y="6337397"/>
                  </a:lnTo>
                  <a:lnTo>
                    <a:pt x="8850873" y="6339044"/>
                  </a:lnTo>
                  <a:lnTo>
                    <a:pt x="8855247" y="6336182"/>
                  </a:lnTo>
                  <a:lnTo>
                    <a:pt x="8856659" y="6327330"/>
                  </a:lnTo>
                  <a:lnTo>
                    <a:pt x="8853797" y="6322957"/>
                  </a:lnTo>
                  <a:close/>
                </a:path>
                <a:path w="17531715" h="9879330">
                  <a:moveTo>
                    <a:pt x="3288904" y="3940884"/>
                  </a:moveTo>
                  <a:lnTo>
                    <a:pt x="3283958" y="3942320"/>
                  </a:lnTo>
                  <a:lnTo>
                    <a:pt x="3279212" y="3949750"/>
                  </a:lnTo>
                  <a:lnTo>
                    <a:pt x="3280647" y="3954696"/>
                  </a:lnTo>
                  <a:lnTo>
                    <a:pt x="3284363" y="3957068"/>
                  </a:lnTo>
                  <a:lnTo>
                    <a:pt x="3289745" y="3960152"/>
                  </a:lnTo>
                  <a:lnTo>
                    <a:pt x="3294077" y="3962001"/>
                  </a:lnTo>
                  <a:lnTo>
                    <a:pt x="3298548" y="3960756"/>
                  </a:lnTo>
                  <a:lnTo>
                    <a:pt x="3300445" y="3957232"/>
                  </a:lnTo>
                  <a:lnTo>
                    <a:pt x="3302818" y="3953517"/>
                  </a:lnTo>
                  <a:lnTo>
                    <a:pt x="3301382" y="3948570"/>
                  </a:lnTo>
                  <a:lnTo>
                    <a:pt x="3297667" y="3946198"/>
                  </a:lnTo>
                  <a:lnTo>
                    <a:pt x="3292619" y="3943257"/>
                  </a:lnTo>
                  <a:lnTo>
                    <a:pt x="3288904" y="3940884"/>
                  </a:lnTo>
                  <a:close/>
                </a:path>
                <a:path w="17531715" h="9879330">
                  <a:moveTo>
                    <a:pt x="3212459" y="3895669"/>
                  </a:moveTo>
                  <a:lnTo>
                    <a:pt x="3207513" y="3897105"/>
                  </a:lnTo>
                  <a:lnTo>
                    <a:pt x="3202768" y="3904535"/>
                  </a:lnTo>
                  <a:lnTo>
                    <a:pt x="3204204" y="3909481"/>
                  </a:lnTo>
                  <a:lnTo>
                    <a:pt x="3207919" y="3911854"/>
                  </a:lnTo>
                  <a:lnTo>
                    <a:pt x="3212968" y="3914795"/>
                  </a:lnTo>
                  <a:lnTo>
                    <a:pt x="3217967" y="3916928"/>
                  </a:lnTo>
                  <a:lnTo>
                    <a:pt x="3222105" y="3915541"/>
                  </a:lnTo>
                  <a:lnTo>
                    <a:pt x="3224335" y="3912160"/>
                  </a:lnTo>
                  <a:lnTo>
                    <a:pt x="3226708" y="3908444"/>
                  </a:lnTo>
                  <a:lnTo>
                    <a:pt x="3225272" y="3903498"/>
                  </a:lnTo>
                  <a:lnTo>
                    <a:pt x="3221557" y="3901125"/>
                  </a:lnTo>
                  <a:lnTo>
                    <a:pt x="3216175" y="3898041"/>
                  </a:lnTo>
                  <a:lnTo>
                    <a:pt x="3212459" y="3895669"/>
                  </a:lnTo>
                  <a:close/>
                </a:path>
                <a:path w="17531715" h="9879330">
                  <a:moveTo>
                    <a:pt x="8941370" y="6337464"/>
                  </a:moveTo>
                  <a:lnTo>
                    <a:pt x="8921449" y="6346299"/>
                  </a:lnTo>
                  <a:lnTo>
                    <a:pt x="8923454" y="6349912"/>
                  </a:lnTo>
                  <a:lnTo>
                    <a:pt x="8926786" y="6351334"/>
                  </a:lnTo>
                  <a:lnTo>
                    <a:pt x="8926928" y="6351001"/>
                  </a:lnTo>
                  <a:lnTo>
                    <a:pt x="8928595" y="6351712"/>
                  </a:lnTo>
                  <a:lnTo>
                    <a:pt x="8938923" y="6353359"/>
                  </a:lnTo>
                  <a:lnTo>
                    <a:pt x="8942963" y="6350355"/>
                  </a:lnTo>
                  <a:lnTo>
                    <a:pt x="8944375" y="6341502"/>
                  </a:lnTo>
                  <a:lnTo>
                    <a:pt x="8941370" y="6337464"/>
                  </a:lnTo>
                  <a:close/>
                </a:path>
                <a:path w="17531715" h="9879330">
                  <a:moveTo>
                    <a:pt x="3135825" y="3849978"/>
                  </a:moveTo>
                  <a:lnTo>
                    <a:pt x="3130878" y="3851414"/>
                  </a:lnTo>
                  <a:lnTo>
                    <a:pt x="3126133" y="3858845"/>
                  </a:lnTo>
                  <a:lnTo>
                    <a:pt x="3127569" y="3863790"/>
                  </a:lnTo>
                  <a:lnTo>
                    <a:pt x="3131284" y="3866163"/>
                  </a:lnTo>
                  <a:lnTo>
                    <a:pt x="3136333" y="3869105"/>
                  </a:lnTo>
                  <a:lnTo>
                    <a:pt x="3140999" y="3871096"/>
                  </a:lnTo>
                  <a:lnTo>
                    <a:pt x="3145136" y="3869709"/>
                  </a:lnTo>
                  <a:lnTo>
                    <a:pt x="3147367" y="3866327"/>
                  </a:lnTo>
                  <a:lnTo>
                    <a:pt x="3149739" y="3862612"/>
                  </a:lnTo>
                  <a:lnTo>
                    <a:pt x="3148304" y="3857665"/>
                  </a:lnTo>
                  <a:lnTo>
                    <a:pt x="3144588" y="3855293"/>
                  </a:lnTo>
                  <a:lnTo>
                    <a:pt x="3139540" y="3852351"/>
                  </a:lnTo>
                  <a:lnTo>
                    <a:pt x="3135825" y="3849978"/>
                  </a:lnTo>
                  <a:close/>
                </a:path>
                <a:path w="17531715" h="9879330">
                  <a:moveTo>
                    <a:pt x="9029703" y="6351113"/>
                  </a:moveTo>
                  <a:lnTo>
                    <a:pt x="9009782" y="6359948"/>
                  </a:lnTo>
                  <a:lnTo>
                    <a:pt x="9011786" y="6363562"/>
                  </a:lnTo>
                  <a:lnTo>
                    <a:pt x="9015119" y="6364983"/>
                  </a:lnTo>
                  <a:lnTo>
                    <a:pt x="9014929" y="6364508"/>
                  </a:lnTo>
                  <a:lnTo>
                    <a:pt x="9016928" y="6365361"/>
                  </a:lnTo>
                  <a:lnTo>
                    <a:pt x="9027257" y="6367008"/>
                  </a:lnTo>
                  <a:lnTo>
                    <a:pt x="9031296" y="6364003"/>
                  </a:lnTo>
                  <a:lnTo>
                    <a:pt x="9032709" y="6355151"/>
                  </a:lnTo>
                  <a:lnTo>
                    <a:pt x="9029703" y="6351113"/>
                  </a:lnTo>
                  <a:close/>
                </a:path>
                <a:path w="17531715" h="9879330">
                  <a:moveTo>
                    <a:pt x="3059474" y="3803622"/>
                  </a:moveTo>
                  <a:lnTo>
                    <a:pt x="3054528" y="3805057"/>
                  </a:lnTo>
                  <a:lnTo>
                    <a:pt x="3049783" y="3812487"/>
                  </a:lnTo>
                  <a:lnTo>
                    <a:pt x="3051218" y="3817433"/>
                  </a:lnTo>
                  <a:lnTo>
                    <a:pt x="3054934" y="3819806"/>
                  </a:lnTo>
                  <a:lnTo>
                    <a:pt x="3059982" y="3822748"/>
                  </a:lnTo>
                  <a:lnTo>
                    <a:pt x="3064649" y="3824739"/>
                  </a:lnTo>
                  <a:lnTo>
                    <a:pt x="3068786" y="3823352"/>
                  </a:lnTo>
                  <a:lnTo>
                    <a:pt x="3071016" y="3819969"/>
                  </a:lnTo>
                  <a:lnTo>
                    <a:pt x="3073389" y="3816254"/>
                  </a:lnTo>
                  <a:lnTo>
                    <a:pt x="3071953" y="3811308"/>
                  </a:lnTo>
                  <a:lnTo>
                    <a:pt x="3068238" y="3808935"/>
                  </a:lnTo>
                  <a:lnTo>
                    <a:pt x="3063189" y="3805994"/>
                  </a:lnTo>
                  <a:lnTo>
                    <a:pt x="3059474" y="3803622"/>
                  </a:lnTo>
                  <a:close/>
                </a:path>
                <a:path w="17531715" h="9879330">
                  <a:moveTo>
                    <a:pt x="2983599" y="3757074"/>
                  </a:moveTo>
                  <a:lnTo>
                    <a:pt x="2978653" y="3758509"/>
                  </a:lnTo>
                  <a:lnTo>
                    <a:pt x="2973908" y="3765940"/>
                  </a:lnTo>
                  <a:lnTo>
                    <a:pt x="2975344" y="3770886"/>
                  </a:lnTo>
                  <a:lnTo>
                    <a:pt x="2979059" y="3773259"/>
                  </a:lnTo>
                  <a:lnTo>
                    <a:pt x="2984108" y="3776200"/>
                  </a:lnTo>
                  <a:lnTo>
                    <a:pt x="2988774" y="3778190"/>
                  </a:lnTo>
                  <a:lnTo>
                    <a:pt x="2992911" y="3776804"/>
                  </a:lnTo>
                  <a:lnTo>
                    <a:pt x="2995142" y="3773421"/>
                  </a:lnTo>
                  <a:lnTo>
                    <a:pt x="2997514" y="3769706"/>
                  </a:lnTo>
                  <a:lnTo>
                    <a:pt x="2996079" y="3764760"/>
                  </a:lnTo>
                  <a:lnTo>
                    <a:pt x="2992363" y="3762388"/>
                  </a:lnTo>
                  <a:lnTo>
                    <a:pt x="2987315" y="3759446"/>
                  </a:lnTo>
                  <a:lnTo>
                    <a:pt x="2983599" y="3757074"/>
                  </a:lnTo>
                  <a:close/>
                </a:path>
                <a:path w="17531715" h="9879330">
                  <a:moveTo>
                    <a:pt x="9117987" y="6363952"/>
                  </a:moveTo>
                  <a:lnTo>
                    <a:pt x="9107660" y="6362304"/>
                  </a:lnTo>
                  <a:lnTo>
                    <a:pt x="9103091" y="6361931"/>
                  </a:lnTo>
                  <a:lnTo>
                    <a:pt x="9099052" y="6364936"/>
                  </a:lnTo>
                  <a:lnTo>
                    <a:pt x="9098346" y="6369362"/>
                  </a:lnTo>
                  <a:lnTo>
                    <a:pt x="9098096" y="6372408"/>
                  </a:lnTo>
                  <a:lnTo>
                    <a:pt x="9098065" y="6372788"/>
                  </a:lnTo>
                  <a:lnTo>
                    <a:pt x="9100070" y="6376401"/>
                  </a:lnTo>
                  <a:lnTo>
                    <a:pt x="9105403" y="6378676"/>
                  </a:lnTo>
                  <a:lnTo>
                    <a:pt x="9111305" y="6379617"/>
                  </a:lnTo>
                  <a:lnTo>
                    <a:pt x="9115873" y="6379990"/>
                  </a:lnTo>
                  <a:lnTo>
                    <a:pt x="9119913" y="6376986"/>
                  </a:lnTo>
                  <a:lnTo>
                    <a:pt x="9120618" y="6372560"/>
                  </a:lnTo>
                  <a:lnTo>
                    <a:pt x="9120991" y="6367991"/>
                  </a:lnTo>
                  <a:lnTo>
                    <a:pt x="9117987" y="6363952"/>
                  </a:lnTo>
                  <a:close/>
                </a:path>
                <a:path w="17531715" h="9879330">
                  <a:moveTo>
                    <a:pt x="2907960" y="3709050"/>
                  </a:moveTo>
                  <a:lnTo>
                    <a:pt x="2903014" y="3710485"/>
                  </a:lnTo>
                  <a:lnTo>
                    <a:pt x="2900641" y="3714201"/>
                  </a:lnTo>
                  <a:lnTo>
                    <a:pt x="2898126" y="3718249"/>
                  </a:lnTo>
                  <a:lnTo>
                    <a:pt x="2899562" y="3723195"/>
                  </a:lnTo>
                  <a:lnTo>
                    <a:pt x="2903277" y="3725568"/>
                  </a:lnTo>
                  <a:lnTo>
                    <a:pt x="2908184" y="3728843"/>
                  </a:lnTo>
                  <a:lnTo>
                    <a:pt x="2913183" y="3730976"/>
                  </a:lnTo>
                  <a:lnTo>
                    <a:pt x="2917320" y="3729589"/>
                  </a:lnTo>
                  <a:lnTo>
                    <a:pt x="2919551" y="3726207"/>
                  </a:lnTo>
                  <a:lnTo>
                    <a:pt x="2922066" y="3722159"/>
                  </a:lnTo>
                  <a:lnTo>
                    <a:pt x="2920630" y="3717212"/>
                  </a:lnTo>
                  <a:lnTo>
                    <a:pt x="2916914" y="3714840"/>
                  </a:lnTo>
                  <a:lnTo>
                    <a:pt x="2912008" y="3711564"/>
                  </a:lnTo>
                  <a:lnTo>
                    <a:pt x="2907960" y="3709050"/>
                  </a:lnTo>
                  <a:close/>
                </a:path>
                <a:path w="17531715" h="9879330">
                  <a:moveTo>
                    <a:pt x="2832511" y="3661502"/>
                  </a:moveTo>
                  <a:lnTo>
                    <a:pt x="2827565" y="3662938"/>
                  </a:lnTo>
                  <a:lnTo>
                    <a:pt x="2823018" y="3670059"/>
                  </a:lnTo>
                  <a:lnTo>
                    <a:pt x="2822820" y="3670368"/>
                  </a:lnTo>
                  <a:lnTo>
                    <a:pt x="2823780" y="3675505"/>
                  </a:lnTo>
                  <a:lnTo>
                    <a:pt x="2827496" y="3677878"/>
                  </a:lnTo>
                  <a:lnTo>
                    <a:pt x="2832401" y="3681153"/>
                  </a:lnTo>
                  <a:lnTo>
                    <a:pt x="2833735" y="3681722"/>
                  </a:lnTo>
                  <a:lnTo>
                    <a:pt x="2833593" y="3682055"/>
                  </a:lnTo>
                  <a:lnTo>
                    <a:pt x="2837259" y="3683619"/>
                  </a:lnTo>
                  <a:lnTo>
                    <a:pt x="2841396" y="3682232"/>
                  </a:lnTo>
                  <a:lnTo>
                    <a:pt x="2843424" y="3679157"/>
                  </a:lnTo>
                  <a:lnTo>
                    <a:pt x="2845999" y="3675135"/>
                  </a:lnTo>
                  <a:lnTo>
                    <a:pt x="2845039" y="3669998"/>
                  </a:lnTo>
                  <a:lnTo>
                    <a:pt x="2841324" y="3667625"/>
                  </a:lnTo>
                  <a:lnTo>
                    <a:pt x="2836418" y="3664350"/>
                  </a:lnTo>
                  <a:lnTo>
                    <a:pt x="2832511" y="3661502"/>
                  </a:lnTo>
                  <a:close/>
                </a:path>
                <a:path w="17531715" h="9879330">
                  <a:moveTo>
                    <a:pt x="9206648" y="6374983"/>
                  </a:moveTo>
                  <a:lnTo>
                    <a:pt x="9202222" y="6374278"/>
                  </a:lnTo>
                  <a:lnTo>
                    <a:pt x="9196179" y="6373668"/>
                  </a:lnTo>
                  <a:lnTo>
                    <a:pt x="9191610" y="6373295"/>
                  </a:lnTo>
                  <a:lnTo>
                    <a:pt x="9187905" y="6376443"/>
                  </a:lnTo>
                  <a:lnTo>
                    <a:pt x="9187199" y="6380869"/>
                  </a:lnTo>
                  <a:lnTo>
                    <a:pt x="9186444" y="6384486"/>
                  </a:lnTo>
                  <a:lnTo>
                    <a:pt x="9188590" y="6387765"/>
                  </a:lnTo>
                  <a:lnTo>
                    <a:pt x="9191922" y="6389187"/>
                  </a:lnTo>
                  <a:lnTo>
                    <a:pt x="9192399" y="6388997"/>
                  </a:lnTo>
                  <a:lnTo>
                    <a:pt x="9194398" y="6389849"/>
                  </a:lnTo>
                  <a:lnTo>
                    <a:pt x="9200442" y="6390457"/>
                  </a:lnTo>
                  <a:lnTo>
                    <a:pt x="9205011" y="6390831"/>
                  </a:lnTo>
                  <a:lnTo>
                    <a:pt x="9208716" y="6387684"/>
                  </a:lnTo>
                  <a:lnTo>
                    <a:pt x="9209422" y="6383258"/>
                  </a:lnTo>
                  <a:lnTo>
                    <a:pt x="9209796" y="6378690"/>
                  </a:lnTo>
                  <a:lnTo>
                    <a:pt x="9206648" y="6374983"/>
                  </a:lnTo>
                  <a:close/>
                </a:path>
                <a:path w="17531715" h="9879330">
                  <a:moveTo>
                    <a:pt x="2757396" y="3614096"/>
                  </a:moveTo>
                  <a:lnTo>
                    <a:pt x="2752259" y="3615056"/>
                  </a:lnTo>
                  <a:lnTo>
                    <a:pt x="2747711" y="3622177"/>
                  </a:lnTo>
                  <a:lnTo>
                    <a:pt x="2747513" y="3622487"/>
                  </a:lnTo>
                  <a:lnTo>
                    <a:pt x="2748474" y="3627624"/>
                  </a:lnTo>
                  <a:lnTo>
                    <a:pt x="2752189" y="3629997"/>
                  </a:lnTo>
                  <a:lnTo>
                    <a:pt x="2757095" y="3633271"/>
                  </a:lnTo>
                  <a:lnTo>
                    <a:pt x="2758429" y="3633840"/>
                  </a:lnTo>
                  <a:lnTo>
                    <a:pt x="2758287" y="3634173"/>
                  </a:lnTo>
                  <a:lnTo>
                    <a:pt x="2761953" y="3635737"/>
                  </a:lnTo>
                  <a:lnTo>
                    <a:pt x="2766090" y="3634351"/>
                  </a:lnTo>
                  <a:lnTo>
                    <a:pt x="2768118" y="3631276"/>
                  </a:lnTo>
                  <a:lnTo>
                    <a:pt x="2770693" y="3627254"/>
                  </a:lnTo>
                  <a:lnTo>
                    <a:pt x="2769733" y="3622116"/>
                  </a:lnTo>
                  <a:lnTo>
                    <a:pt x="2766017" y="3619743"/>
                  </a:lnTo>
                  <a:lnTo>
                    <a:pt x="2761112" y="3616469"/>
                  </a:lnTo>
                  <a:lnTo>
                    <a:pt x="2757396" y="3614096"/>
                  </a:lnTo>
                  <a:close/>
                </a:path>
                <a:path w="17531715" h="9879330">
                  <a:moveTo>
                    <a:pt x="2682707" y="3565690"/>
                  </a:moveTo>
                  <a:lnTo>
                    <a:pt x="2677570" y="3566651"/>
                  </a:lnTo>
                  <a:lnTo>
                    <a:pt x="2673022" y="3573772"/>
                  </a:lnTo>
                  <a:lnTo>
                    <a:pt x="2672825" y="3574081"/>
                  </a:lnTo>
                  <a:lnTo>
                    <a:pt x="2673785" y="3579218"/>
                  </a:lnTo>
                  <a:lnTo>
                    <a:pt x="2677501" y="3581591"/>
                  </a:lnTo>
                  <a:lnTo>
                    <a:pt x="2682406" y="3584866"/>
                  </a:lnTo>
                  <a:lnTo>
                    <a:pt x="2683740" y="3585435"/>
                  </a:lnTo>
                  <a:lnTo>
                    <a:pt x="2683598" y="3585767"/>
                  </a:lnTo>
                  <a:lnTo>
                    <a:pt x="2687264" y="3587331"/>
                  </a:lnTo>
                  <a:lnTo>
                    <a:pt x="2691401" y="3585945"/>
                  </a:lnTo>
                  <a:lnTo>
                    <a:pt x="2693429" y="3582871"/>
                  </a:lnTo>
                  <a:lnTo>
                    <a:pt x="2696005" y="3578848"/>
                  </a:lnTo>
                  <a:lnTo>
                    <a:pt x="2695044" y="3573711"/>
                  </a:lnTo>
                  <a:lnTo>
                    <a:pt x="2691329" y="3571338"/>
                  </a:lnTo>
                  <a:lnTo>
                    <a:pt x="2686422" y="3568063"/>
                  </a:lnTo>
                  <a:lnTo>
                    <a:pt x="2682707" y="3565690"/>
                  </a:lnTo>
                  <a:close/>
                </a:path>
                <a:path w="17531715" h="9879330">
                  <a:moveTo>
                    <a:pt x="9295404" y="6384873"/>
                  </a:moveTo>
                  <a:lnTo>
                    <a:pt x="9290836" y="6384500"/>
                  </a:lnTo>
                  <a:lnTo>
                    <a:pt x="9284792" y="6383892"/>
                  </a:lnTo>
                  <a:lnTo>
                    <a:pt x="9280223" y="6383518"/>
                  </a:lnTo>
                  <a:lnTo>
                    <a:pt x="9276185" y="6386523"/>
                  </a:lnTo>
                  <a:lnTo>
                    <a:pt x="9275812" y="6391091"/>
                  </a:lnTo>
                  <a:lnTo>
                    <a:pt x="9275390" y="6394851"/>
                  </a:lnTo>
                  <a:lnTo>
                    <a:pt x="9277203" y="6397988"/>
                  </a:lnTo>
                  <a:lnTo>
                    <a:pt x="9280536" y="6399410"/>
                  </a:lnTo>
                  <a:lnTo>
                    <a:pt x="9281011" y="6399219"/>
                  </a:lnTo>
                  <a:lnTo>
                    <a:pt x="9283012" y="6400072"/>
                  </a:lnTo>
                  <a:lnTo>
                    <a:pt x="9289055" y="6400681"/>
                  </a:lnTo>
                  <a:lnTo>
                    <a:pt x="9293623" y="6401053"/>
                  </a:lnTo>
                  <a:lnTo>
                    <a:pt x="9297663" y="6398049"/>
                  </a:lnTo>
                  <a:lnTo>
                    <a:pt x="9298408" y="6388912"/>
                  </a:lnTo>
                  <a:lnTo>
                    <a:pt x="9295404" y="6384873"/>
                  </a:lnTo>
                  <a:close/>
                </a:path>
                <a:path w="17531715" h="9879330">
                  <a:moveTo>
                    <a:pt x="2607827" y="3516809"/>
                  </a:moveTo>
                  <a:lnTo>
                    <a:pt x="2602691" y="3517770"/>
                  </a:lnTo>
                  <a:lnTo>
                    <a:pt x="2598143" y="3524890"/>
                  </a:lnTo>
                  <a:lnTo>
                    <a:pt x="2597945" y="3525200"/>
                  </a:lnTo>
                  <a:lnTo>
                    <a:pt x="2598905" y="3530337"/>
                  </a:lnTo>
                  <a:lnTo>
                    <a:pt x="2602621" y="3532710"/>
                  </a:lnTo>
                  <a:lnTo>
                    <a:pt x="2607527" y="3535985"/>
                  </a:lnTo>
                  <a:lnTo>
                    <a:pt x="2612527" y="3538117"/>
                  </a:lnTo>
                  <a:lnTo>
                    <a:pt x="2616521" y="3537064"/>
                  </a:lnTo>
                  <a:lnTo>
                    <a:pt x="2618549" y="3533989"/>
                  </a:lnTo>
                  <a:lnTo>
                    <a:pt x="2621125" y="3529966"/>
                  </a:lnTo>
                  <a:lnTo>
                    <a:pt x="2620165" y="3524829"/>
                  </a:lnTo>
                  <a:lnTo>
                    <a:pt x="2616449" y="3522456"/>
                  </a:lnTo>
                  <a:lnTo>
                    <a:pt x="2611543" y="3519182"/>
                  </a:lnTo>
                  <a:lnTo>
                    <a:pt x="2607827" y="3516809"/>
                  </a:lnTo>
                  <a:close/>
                </a:path>
                <a:path w="17531715" h="9879330">
                  <a:moveTo>
                    <a:pt x="9384110" y="6393953"/>
                  </a:moveTo>
                  <a:lnTo>
                    <a:pt x="9379542" y="6393580"/>
                  </a:lnTo>
                  <a:lnTo>
                    <a:pt x="9373498" y="6392972"/>
                  </a:lnTo>
                  <a:lnTo>
                    <a:pt x="9368930" y="6392599"/>
                  </a:lnTo>
                  <a:lnTo>
                    <a:pt x="9364889" y="6395603"/>
                  </a:lnTo>
                  <a:lnTo>
                    <a:pt x="9364516" y="6400171"/>
                  </a:lnTo>
                  <a:lnTo>
                    <a:pt x="9364095" y="6403931"/>
                  </a:lnTo>
                  <a:lnTo>
                    <a:pt x="9382329" y="6410134"/>
                  </a:lnTo>
                  <a:lnTo>
                    <a:pt x="9386369" y="6407128"/>
                  </a:lnTo>
                  <a:lnTo>
                    <a:pt x="9387115" y="6397992"/>
                  </a:lnTo>
                  <a:lnTo>
                    <a:pt x="9384110" y="6393953"/>
                  </a:lnTo>
                  <a:close/>
                </a:path>
                <a:path w="17531715" h="9879330">
                  <a:moveTo>
                    <a:pt x="17281846" y="9763654"/>
                  </a:moveTo>
                  <a:lnTo>
                    <a:pt x="17268181" y="9757825"/>
                  </a:lnTo>
                  <a:lnTo>
                    <a:pt x="17263428" y="9759738"/>
                  </a:lnTo>
                  <a:lnTo>
                    <a:pt x="17260016" y="9767737"/>
                  </a:lnTo>
                  <a:lnTo>
                    <a:pt x="17261925" y="9772491"/>
                  </a:lnTo>
                  <a:lnTo>
                    <a:pt x="17275590" y="9778320"/>
                  </a:lnTo>
                  <a:lnTo>
                    <a:pt x="17280347" y="9776409"/>
                  </a:lnTo>
                  <a:lnTo>
                    <a:pt x="17283759" y="9768410"/>
                  </a:lnTo>
                  <a:lnTo>
                    <a:pt x="17281846" y="9763654"/>
                  </a:lnTo>
                  <a:close/>
                </a:path>
                <a:path w="17531715" h="9879330">
                  <a:moveTo>
                    <a:pt x="17364125" y="9797965"/>
                  </a:moveTo>
                  <a:lnTo>
                    <a:pt x="17354460" y="9793842"/>
                  </a:lnTo>
                  <a:lnTo>
                    <a:pt x="17350317" y="9792468"/>
                  </a:lnTo>
                  <a:lnTo>
                    <a:pt x="17345562" y="9794379"/>
                  </a:lnTo>
                  <a:lnTo>
                    <a:pt x="17342149" y="9802378"/>
                  </a:lnTo>
                  <a:lnTo>
                    <a:pt x="17344061" y="9807133"/>
                  </a:lnTo>
                  <a:lnTo>
                    <a:pt x="17353727" y="9811256"/>
                  </a:lnTo>
                  <a:lnTo>
                    <a:pt x="17357870" y="9812629"/>
                  </a:lnTo>
                  <a:lnTo>
                    <a:pt x="17362625" y="9810719"/>
                  </a:lnTo>
                  <a:lnTo>
                    <a:pt x="17366037" y="9802720"/>
                  </a:lnTo>
                  <a:lnTo>
                    <a:pt x="17364125" y="9797965"/>
                  </a:lnTo>
                  <a:close/>
                </a:path>
                <a:path w="17531715" h="9879330">
                  <a:moveTo>
                    <a:pt x="17200281" y="9727679"/>
                  </a:moveTo>
                  <a:lnTo>
                    <a:pt x="17186614" y="9721849"/>
                  </a:lnTo>
                  <a:lnTo>
                    <a:pt x="17181526" y="9723619"/>
                  </a:lnTo>
                  <a:lnTo>
                    <a:pt x="17178114" y="9731618"/>
                  </a:lnTo>
                  <a:lnTo>
                    <a:pt x="17179884" y="9736707"/>
                  </a:lnTo>
                  <a:lnTo>
                    <a:pt x="17193883" y="9742678"/>
                  </a:lnTo>
                  <a:lnTo>
                    <a:pt x="17198636" y="9740767"/>
                  </a:lnTo>
                  <a:lnTo>
                    <a:pt x="17202048" y="9732768"/>
                  </a:lnTo>
                  <a:lnTo>
                    <a:pt x="17200281" y="9727679"/>
                  </a:lnTo>
                  <a:close/>
                </a:path>
                <a:path w="17531715" h="9879330">
                  <a:moveTo>
                    <a:pt x="17446688" y="9831607"/>
                  </a:moveTo>
                  <a:lnTo>
                    <a:pt x="17433020" y="9825777"/>
                  </a:lnTo>
                  <a:lnTo>
                    <a:pt x="17428124" y="9828021"/>
                  </a:lnTo>
                  <a:lnTo>
                    <a:pt x="17424712" y="9836020"/>
                  </a:lnTo>
                  <a:lnTo>
                    <a:pt x="17426623" y="9840775"/>
                  </a:lnTo>
                  <a:lnTo>
                    <a:pt x="17440623" y="9846747"/>
                  </a:lnTo>
                  <a:lnTo>
                    <a:pt x="17445186" y="9844361"/>
                  </a:lnTo>
                  <a:lnTo>
                    <a:pt x="17448598" y="9836362"/>
                  </a:lnTo>
                  <a:lnTo>
                    <a:pt x="17446688" y="9831607"/>
                  </a:lnTo>
                  <a:close/>
                </a:path>
                <a:path w="17531715" h="9879330">
                  <a:moveTo>
                    <a:pt x="17118997" y="9691037"/>
                  </a:moveTo>
                  <a:lnTo>
                    <a:pt x="17105332" y="9685208"/>
                  </a:lnTo>
                  <a:lnTo>
                    <a:pt x="17100246" y="9686978"/>
                  </a:lnTo>
                  <a:lnTo>
                    <a:pt x="17096834" y="9694977"/>
                  </a:lnTo>
                  <a:lnTo>
                    <a:pt x="17098601" y="9700065"/>
                  </a:lnTo>
                  <a:lnTo>
                    <a:pt x="17112599" y="9706036"/>
                  </a:lnTo>
                  <a:lnTo>
                    <a:pt x="17117356" y="9704125"/>
                  </a:lnTo>
                  <a:lnTo>
                    <a:pt x="17120768" y="9696126"/>
                  </a:lnTo>
                  <a:lnTo>
                    <a:pt x="17118997" y="9691037"/>
                  </a:lnTo>
                  <a:close/>
                </a:path>
                <a:path w="17531715" h="9879330">
                  <a:moveTo>
                    <a:pt x="2533566" y="3467403"/>
                  </a:moveTo>
                  <a:lnTo>
                    <a:pt x="2528428" y="3468364"/>
                  </a:lnTo>
                  <a:lnTo>
                    <a:pt x="2523880" y="3475484"/>
                  </a:lnTo>
                  <a:lnTo>
                    <a:pt x="2523683" y="3475794"/>
                  </a:lnTo>
                  <a:lnTo>
                    <a:pt x="2524644" y="3480931"/>
                  </a:lnTo>
                  <a:lnTo>
                    <a:pt x="2528359" y="3483304"/>
                  </a:lnTo>
                  <a:lnTo>
                    <a:pt x="2533265" y="3486579"/>
                  </a:lnTo>
                  <a:lnTo>
                    <a:pt x="2538264" y="3488711"/>
                  </a:lnTo>
                  <a:lnTo>
                    <a:pt x="2542259" y="3487658"/>
                  </a:lnTo>
                  <a:lnTo>
                    <a:pt x="2544287" y="3484583"/>
                  </a:lnTo>
                  <a:lnTo>
                    <a:pt x="2546863" y="3480561"/>
                  </a:lnTo>
                  <a:lnTo>
                    <a:pt x="2545903" y="3475424"/>
                  </a:lnTo>
                  <a:lnTo>
                    <a:pt x="2542187" y="3473051"/>
                  </a:lnTo>
                  <a:lnTo>
                    <a:pt x="2537281" y="3469776"/>
                  </a:lnTo>
                  <a:lnTo>
                    <a:pt x="2533566" y="3467403"/>
                  </a:lnTo>
                  <a:close/>
                </a:path>
                <a:path w="17531715" h="9879330">
                  <a:moveTo>
                    <a:pt x="17529010" y="9863965"/>
                  </a:moveTo>
                  <a:lnTo>
                    <a:pt x="17515343" y="9858135"/>
                  </a:lnTo>
                  <a:lnTo>
                    <a:pt x="17510781" y="9860523"/>
                  </a:lnTo>
                  <a:lnTo>
                    <a:pt x="17509075" y="9864522"/>
                  </a:lnTo>
                  <a:lnTo>
                    <a:pt x="17507931" y="9867974"/>
                  </a:lnTo>
                  <a:lnTo>
                    <a:pt x="17507702" y="9868664"/>
                  </a:lnTo>
                  <a:lnTo>
                    <a:pt x="17509611" y="9873419"/>
                  </a:lnTo>
                  <a:lnTo>
                    <a:pt x="17513612" y="9875125"/>
                  </a:lnTo>
                  <a:lnTo>
                    <a:pt x="17513754" y="9874792"/>
                  </a:lnTo>
                  <a:lnTo>
                    <a:pt x="17523418" y="9878914"/>
                  </a:lnTo>
                  <a:lnTo>
                    <a:pt x="17527984" y="9876528"/>
                  </a:lnTo>
                  <a:lnTo>
                    <a:pt x="17531396" y="9868529"/>
                  </a:lnTo>
                  <a:lnTo>
                    <a:pt x="17529010" y="9863965"/>
                  </a:lnTo>
                  <a:close/>
                </a:path>
                <a:path w="17531715" h="9879330">
                  <a:moveTo>
                    <a:pt x="17034284" y="9651355"/>
                  </a:moveTo>
                  <a:lnTo>
                    <a:pt x="17024618" y="9647232"/>
                  </a:lnTo>
                  <a:lnTo>
                    <a:pt x="17020006" y="9648811"/>
                  </a:lnTo>
                  <a:lnTo>
                    <a:pt x="17017790" y="9653775"/>
                  </a:lnTo>
                  <a:lnTo>
                    <a:pt x="17016260" y="9656668"/>
                  </a:lnTo>
                  <a:lnTo>
                    <a:pt x="17018029" y="9661756"/>
                  </a:lnTo>
                  <a:lnTo>
                    <a:pt x="17021886" y="9663795"/>
                  </a:lnTo>
                  <a:lnTo>
                    <a:pt x="17031554" y="9667919"/>
                  </a:lnTo>
                  <a:lnTo>
                    <a:pt x="17036165" y="9666340"/>
                  </a:lnTo>
                  <a:lnTo>
                    <a:pt x="17038381" y="9661376"/>
                  </a:lnTo>
                  <a:lnTo>
                    <a:pt x="17039911" y="9658483"/>
                  </a:lnTo>
                  <a:lnTo>
                    <a:pt x="17038141" y="9653395"/>
                  </a:lnTo>
                  <a:lnTo>
                    <a:pt x="17034284" y="9651355"/>
                  </a:lnTo>
                  <a:close/>
                </a:path>
                <a:path w="17531715" h="9879330">
                  <a:moveTo>
                    <a:pt x="16944331" y="9608257"/>
                  </a:moveTo>
                  <a:lnTo>
                    <a:pt x="16939243" y="9610027"/>
                  </a:lnTo>
                  <a:lnTo>
                    <a:pt x="16936857" y="9615311"/>
                  </a:lnTo>
                  <a:lnTo>
                    <a:pt x="16935497" y="9617884"/>
                  </a:lnTo>
                  <a:lnTo>
                    <a:pt x="16937410" y="9622638"/>
                  </a:lnTo>
                  <a:lnTo>
                    <a:pt x="16941124" y="9625011"/>
                  </a:lnTo>
                  <a:lnTo>
                    <a:pt x="16947124" y="9627570"/>
                  </a:lnTo>
                  <a:lnTo>
                    <a:pt x="16947315" y="9628046"/>
                  </a:lnTo>
                  <a:lnTo>
                    <a:pt x="16950982" y="9629610"/>
                  </a:lnTo>
                  <a:lnTo>
                    <a:pt x="16955927" y="9628174"/>
                  </a:lnTo>
                  <a:lnTo>
                    <a:pt x="16958304" y="9622884"/>
                  </a:lnTo>
                  <a:lnTo>
                    <a:pt x="16959814" y="9619983"/>
                  </a:lnTo>
                  <a:lnTo>
                    <a:pt x="16957905" y="9615229"/>
                  </a:lnTo>
                  <a:lnTo>
                    <a:pt x="16954189" y="9612856"/>
                  </a:lnTo>
                  <a:lnTo>
                    <a:pt x="16948521" y="9610438"/>
                  </a:lnTo>
                  <a:lnTo>
                    <a:pt x="16944331" y="9608257"/>
                  </a:lnTo>
                  <a:close/>
                </a:path>
                <a:path w="17531715" h="9879330">
                  <a:moveTo>
                    <a:pt x="16864280" y="9567807"/>
                  </a:moveTo>
                  <a:lnTo>
                    <a:pt x="16859192" y="9569576"/>
                  </a:lnTo>
                  <a:lnTo>
                    <a:pt x="16856806" y="9574862"/>
                  </a:lnTo>
                  <a:lnTo>
                    <a:pt x="16855446" y="9577433"/>
                  </a:lnTo>
                  <a:lnTo>
                    <a:pt x="16857214" y="9582520"/>
                  </a:lnTo>
                  <a:lnTo>
                    <a:pt x="16860930" y="9584894"/>
                  </a:lnTo>
                  <a:lnTo>
                    <a:pt x="16870929" y="9589159"/>
                  </a:lnTo>
                  <a:lnTo>
                    <a:pt x="16875876" y="9587723"/>
                  </a:lnTo>
                  <a:lnTo>
                    <a:pt x="16878262" y="9582438"/>
                  </a:lnTo>
                  <a:lnTo>
                    <a:pt x="16879621" y="9579866"/>
                  </a:lnTo>
                  <a:lnTo>
                    <a:pt x="16877851" y="9574778"/>
                  </a:lnTo>
                  <a:lnTo>
                    <a:pt x="16874136" y="9572405"/>
                  </a:lnTo>
                  <a:lnTo>
                    <a:pt x="16868470" y="9569988"/>
                  </a:lnTo>
                  <a:lnTo>
                    <a:pt x="16864280" y="9567807"/>
                  </a:lnTo>
                  <a:close/>
                </a:path>
                <a:path w="17531715" h="9879330">
                  <a:moveTo>
                    <a:pt x="2459588" y="3417331"/>
                  </a:moveTo>
                  <a:lnTo>
                    <a:pt x="2454450" y="3418291"/>
                  </a:lnTo>
                  <a:lnTo>
                    <a:pt x="2449903" y="3425412"/>
                  </a:lnTo>
                  <a:lnTo>
                    <a:pt x="2449705" y="3425722"/>
                  </a:lnTo>
                  <a:lnTo>
                    <a:pt x="2450666" y="3430859"/>
                  </a:lnTo>
                  <a:lnTo>
                    <a:pt x="2454381" y="3433232"/>
                  </a:lnTo>
                  <a:lnTo>
                    <a:pt x="2459287" y="3436506"/>
                  </a:lnTo>
                  <a:lnTo>
                    <a:pt x="2464287" y="3438639"/>
                  </a:lnTo>
                  <a:lnTo>
                    <a:pt x="2468282" y="3437585"/>
                  </a:lnTo>
                  <a:lnTo>
                    <a:pt x="2470309" y="3434511"/>
                  </a:lnTo>
                  <a:lnTo>
                    <a:pt x="2472885" y="3430488"/>
                  </a:lnTo>
                  <a:lnTo>
                    <a:pt x="2471924" y="3425351"/>
                  </a:lnTo>
                  <a:lnTo>
                    <a:pt x="2468209" y="3422979"/>
                  </a:lnTo>
                  <a:lnTo>
                    <a:pt x="2463303" y="3419704"/>
                  </a:lnTo>
                  <a:lnTo>
                    <a:pt x="2459588" y="3417331"/>
                  </a:lnTo>
                  <a:close/>
                </a:path>
                <a:path w="17531715" h="9879330">
                  <a:moveTo>
                    <a:pt x="16785845" y="9527258"/>
                  </a:moveTo>
                  <a:lnTo>
                    <a:pt x="16780900" y="9528694"/>
                  </a:lnTo>
                  <a:lnTo>
                    <a:pt x="16776821" y="9536409"/>
                  </a:lnTo>
                  <a:lnTo>
                    <a:pt x="16778257" y="9541355"/>
                  </a:lnTo>
                  <a:lnTo>
                    <a:pt x="16781972" y="9543727"/>
                  </a:lnTo>
                  <a:lnTo>
                    <a:pt x="16788305" y="9546429"/>
                  </a:lnTo>
                  <a:lnTo>
                    <a:pt x="16788163" y="9546762"/>
                  </a:lnTo>
                  <a:lnTo>
                    <a:pt x="16791830" y="9548327"/>
                  </a:lnTo>
                  <a:lnTo>
                    <a:pt x="16796774" y="9546890"/>
                  </a:lnTo>
                  <a:lnTo>
                    <a:pt x="16798480" y="9542891"/>
                  </a:lnTo>
                  <a:lnTo>
                    <a:pt x="16800520" y="9539033"/>
                  </a:lnTo>
                  <a:lnTo>
                    <a:pt x="16799084" y="9534087"/>
                  </a:lnTo>
                  <a:lnTo>
                    <a:pt x="16795369" y="9531714"/>
                  </a:lnTo>
                  <a:lnTo>
                    <a:pt x="16789704" y="9529297"/>
                  </a:lnTo>
                  <a:lnTo>
                    <a:pt x="16785845" y="9527258"/>
                  </a:lnTo>
                  <a:close/>
                </a:path>
                <a:path w="17531715" h="9879330">
                  <a:moveTo>
                    <a:pt x="9472292" y="6402416"/>
                  </a:moveTo>
                  <a:lnTo>
                    <a:pt x="9467723" y="6402042"/>
                  </a:lnTo>
                  <a:lnTo>
                    <a:pt x="9461679" y="6401434"/>
                  </a:lnTo>
                  <a:lnTo>
                    <a:pt x="9457111" y="6401061"/>
                  </a:lnTo>
                  <a:lnTo>
                    <a:pt x="9453406" y="6404208"/>
                  </a:lnTo>
                  <a:lnTo>
                    <a:pt x="9452753" y="6412203"/>
                  </a:lnTo>
                  <a:lnTo>
                    <a:pt x="9454899" y="6415482"/>
                  </a:lnTo>
                  <a:lnTo>
                    <a:pt x="9458566" y="6417046"/>
                  </a:lnTo>
                  <a:lnTo>
                    <a:pt x="9460375" y="6417424"/>
                  </a:lnTo>
                  <a:lnTo>
                    <a:pt x="9466417" y="6418032"/>
                  </a:lnTo>
                  <a:lnTo>
                    <a:pt x="9470985" y="6418405"/>
                  </a:lnTo>
                  <a:lnTo>
                    <a:pt x="9474692" y="6415258"/>
                  </a:lnTo>
                  <a:lnTo>
                    <a:pt x="9475438" y="6406121"/>
                  </a:lnTo>
                  <a:lnTo>
                    <a:pt x="9472292" y="6402416"/>
                  </a:lnTo>
                  <a:close/>
                </a:path>
                <a:path w="17531715" h="9879330">
                  <a:moveTo>
                    <a:pt x="16707313" y="9485091"/>
                  </a:moveTo>
                  <a:lnTo>
                    <a:pt x="16702367" y="9486527"/>
                  </a:lnTo>
                  <a:lnTo>
                    <a:pt x="16698288" y="9494242"/>
                  </a:lnTo>
                  <a:lnTo>
                    <a:pt x="16699725" y="9499189"/>
                  </a:lnTo>
                  <a:lnTo>
                    <a:pt x="16703582" y="9501228"/>
                  </a:lnTo>
                  <a:lnTo>
                    <a:pt x="16708964" y="9504312"/>
                  </a:lnTo>
                  <a:lnTo>
                    <a:pt x="16713298" y="9506160"/>
                  </a:lnTo>
                  <a:lnTo>
                    <a:pt x="16717767" y="9504915"/>
                  </a:lnTo>
                  <a:lnTo>
                    <a:pt x="16721846" y="9497200"/>
                  </a:lnTo>
                  <a:lnTo>
                    <a:pt x="16720409" y="9492254"/>
                  </a:lnTo>
                  <a:lnTo>
                    <a:pt x="16716552" y="9490215"/>
                  </a:lnTo>
                  <a:lnTo>
                    <a:pt x="16711170" y="9487131"/>
                  </a:lnTo>
                  <a:lnTo>
                    <a:pt x="16707313" y="9485091"/>
                  </a:lnTo>
                  <a:close/>
                </a:path>
                <a:path w="17531715" h="9879330">
                  <a:moveTo>
                    <a:pt x="2386418" y="3367210"/>
                  </a:moveTo>
                  <a:lnTo>
                    <a:pt x="2381282" y="3368170"/>
                  </a:lnTo>
                  <a:lnTo>
                    <a:pt x="2378909" y="3371886"/>
                  </a:lnTo>
                  <a:lnTo>
                    <a:pt x="2376203" y="3375458"/>
                  </a:lnTo>
                  <a:lnTo>
                    <a:pt x="2377163" y="3380596"/>
                  </a:lnTo>
                  <a:lnTo>
                    <a:pt x="2380879" y="3382968"/>
                  </a:lnTo>
                  <a:lnTo>
                    <a:pt x="2385785" y="3386243"/>
                  </a:lnTo>
                  <a:lnTo>
                    <a:pt x="2387118" y="3386812"/>
                  </a:lnTo>
                  <a:lnTo>
                    <a:pt x="2386976" y="3387145"/>
                  </a:lnTo>
                  <a:lnTo>
                    <a:pt x="2390642" y="3388709"/>
                  </a:lnTo>
                  <a:lnTo>
                    <a:pt x="2394637" y="3387655"/>
                  </a:lnTo>
                  <a:lnTo>
                    <a:pt x="2396868" y="3384273"/>
                  </a:lnTo>
                  <a:lnTo>
                    <a:pt x="2399573" y="3380700"/>
                  </a:lnTo>
                  <a:lnTo>
                    <a:pt x="2398613" y="3375563"/>
                  </a:lnTo>
                  <a:lnTo>
                    <a:pt x="2394898" y="3373190"/>
                  </a:lnTo>
                  <a:lnTo>
                    <a:pt x="2389991" y="3369916"/>
                  </a:lnTo>
                  <a:lnTo>
                    <a:pt x="2386418" y="3367210"/>
                  </a:lnTo>
                  <a:close/>
                </a:path>
                <a:path w="17531715" h="9879330">
                  <a:moveTo>
                    <a:pt x="16629349" y="9441592"/>
                  </a:moveTo>
                  <a:lnTo>
                    <a:pt x="16624404" y="9443028"/>
                  </a:lnTo>
                  <a:lnTo>
                    <a:pt x="16622364" y="9446886"/>
                  </a:lnTo>
                  <a:lnTo>
                    <a:pt x="16620183" y="9451076"/>
                  </a:lnTo>
                  <a:lnTo>
                    <a:pt x="16621619" y="9456022"/>
                  </a:lnTo>
                  <a:lnTo>
                    <a:pt x="16625476" y="9458062"/>
                  </a:lnTo>
                  <a:lnTo>
                    <a:pt x="16630858" y="9461146"/>
                  </a:lnTo>
                  <a:lnTo>
                    <a:pt x="16635525" y="9463136"/>
                  </a:lnTo>
                  <a:lnTo>
                    <a:pt x="16640136" y="9461557"/>
                  </a:lnTo>
                  <a:lnTo>
                    <a:pt x="16642034" y="9458033"/>
                  </a:lnTo>
                  <a:lnTo>
                    <a:pt x="16644215" y="9453842"/>
                  </a:lnTo>
                  <a:lnTo>
                    <a:pt x="16642779" y="9448896"/>
                  </a:lnTo>
                  <a:lnTo>
                    <a:pt x="16638922" y="9446857"/>
                  </a:lnTo>
                  <a:lnTo>
                    <a:pt x="16633541" y="9443774"/>
                  </a:lnTo>
                  <a:lnTo>
                    <a:pt x="16629349" y="9441592"/>
                  </a:lnTo>
                  <a:close/>
                </a:path>
                <a:path w="17531715" h="9879330">
                  <a:moveTo>
                    <a:pt x="16551861" y="9397901"/>
                  </a:moveTo>
                  <a:lnTo>
                    <a:pt x="16546582" y="9399195"/>
                  </a:lnTo>
                  <a:lnTo>
                    <a:pt x="16542503" y="9406910"/>
                  </a:lnTo>
                  <a:lnTo>
                    <a:pt x="16543797" y="9412190"/>
                  </a:lnTo>
                  <a:lnTo>
                    <a:pt x="16547655" y="9414229"/>
                  </a:lnTo>
                  <a:lnTo>
                    <a:pt x="16553036" y="9417313"/>
                  </a:lnTo>
                  <a:lnTo>
                    <a:pt x="16557704" y="9419304"/>
                  </a:lnTo>
                  <a:lnTo>
                    <a:pt x="16562315" y="9417725"/>
                  </a:lnTo>
                  <a:lnTo>
                    <a:pt x="16564212" y="9414200"/>
                  </a:lnTo>
                  <a:lnTo>
                    <a:pt x="16566251" y="9410343"/>
                  </a:lnTo>
                  <a:lnTo>
                    <a:pt x="16564960" y="9405065"/>
                  </a:lnTo>
                  <a:lnTo>
                    <a:pt x="16561102" y="9403025"/>
                  </a:lnTo>
                  <a:lnTo>
                    <a:pt x="16555719" y="9399941"/>
                  </a:lnTo>
                  <a:lnTo>
                    <a:pt x="16551861" y="9397901"/>
                  </a:lnTo>
                  <a:close/>
                </a:path>
                <a:path w="17531715" h="9879330">
                  <a:moveTo>
                    <a:pt x="9561184" y="6409212"/>
                  </a:moveTo>
                  <a:lnTo>
                    <a:pt x="9556614" y="6408839"/>
                  </a:lnTo>
                  <a:lnTo>
                    <a:pt x="9550572" y="6408231"/>
                  </a:lnTo>
                  <a:lnTo>
                    <a:pt x="9546004" y="6407858"/>
                  </a:lnTo>
                  <a:lnTo>
                    <a:pt x="9542298" y="6411004"/>
                  </a:lnTo>
                  <a:lnTo>
                    <a:pt x="9541644" y="6418999"/>
                  </a:lnTo>
                  <a:lnTo>
                    <a:pt x="9543790" y="6422278"/>
                  </a:lnTo>
                  <a:lnTo>
                    <a:pt x="9547458" y="6423842"/>
                  </a:lnTo>
                  <a:lnTo>
                    <a:pt x="9549267" y="6424220"/>
                  </a:lnTo>
                  <a:lnTo>
                    <a:pt x="9555310" y="6424828"/>
                  </a:lnTo>
                  <a:lnTo>
                    <a:pt x="9559878" y="6425201"/>
                  </a:lnTo>
                  <a:lnTo>
                    <a:pt x="9563583" y="6422054"/>
                  </a:lnTo>
                  <a:lnTo>
                    <a:pt x="9564330" y="6412918"/>
                  </a:lnTo>
                  <a:lnTo>
                    <a:pt x="9561184" y="6409212"/>
                  </a:lnTo>
                  <a:close/>
                </a:path>
                <a:path w="17531715" h="9879330">
                  <a:moveTo>
                    <a:pt x="2313152" y="3315471"/>
                  </a:moveTo>
                  <a:lnTo>
                    <a:pt x="2308348" y="3316573"/>
                  </a:lnTo>
                  <a:lnTo>
                    <a:pt x="2305642" y="3320147"/>
                  </a:lnTo>
                  <a:lnTo>
                    <a:pt x="2302794" y="3324053"/>
                  </a:lnTo>
                  <a:lnTo>
                    <a:pt x="2303896" y="3328857"/>
                  </a:lnTo>
                  <a:lnTo>
                    <a:pt x="2307469" y="3331563"/>
                  </a:lnTo>
                  <a:lnTo>
                    <a:pt x="2312376" y="3334837"/>
                  </a:lnTo>
                  <a:lnTo>
                    <a:pt x="2314042" y="3335548"/>
                  </a:lnTo>
                  <a:lnTo>
                    <a:pt x="2313900" y="3335882"/>
                  </a:lnTo>
                  <a:lnTo>
                    <a:pt x="2317233" y="3337303"/>
                  </a:lnTo>
                  <a:lnTo>
                    <a:pt x="2321561" y="3336392"/>
                  </a:lnTo>
                  <a:lnTo>
                    <a:pt x="2323792" y="3333010"/>
                  </a:lnTo>
                  <a:lnTo>
                    <a:pt x="2326640" y="3329104"/>
                  </a:lnTo>
                  <a:lnTo>
                    <a:pt x="2325538" y="3324300"/>
                  </a:lnTo>
                  <a:lnTo>
                    <a:pt x="2321965" y="3321594"/>
                  </a:lnTo>
                  <a:lnTo>
                    <a:pt x="2317058" y="3318319"/>
                  </a:lnTo>
                  <a:lnTo>
                    <a:pt x="2313152" y="3315471"/>
                  </a:lnTo>
                  <a:close/>
                </a:path>
                <a:path w="17531715" h="9879330">
                  <a:moveTo>
                    <a:pt x="16475134" y="9353354"/>
                  </a:moveTo>
                  <a:lnTo>
                    <a:pt x="16470187" y="9354789"/>
                  </a:lnTo>
                  <a:lnTo>
                    <a:pt x="16465442" y="9362219"/>
                  </a:lnTo>
                  <a:lnTo>
                    <a:pt x="16466878" y="9367165"/>
                  </a:lnTo>
                  <a:lnTo>
                    <a:pt x="16470593" y="9369538"/>
                  </a:lnTo>
                  <a:lnTo>
                    <a:pt x="16475643" y="9372480"/>
                  </a:lnTo>
                  <a:lnTo>
                    <a:pt x="16480642" y="9374613"/>
                  </a:lnTo>
                  <a:lnTo>
                    <a:pt x="16485113" y="9373368"/>
                  </a:lnTo>
                  <a:lnTo>
                    <a:pt x="16487011" y="9369844"/>
                  </a:lnTo>
                  <a:lnTo>
                    <a:pt x="16489383" y="9366129"/>
                  </a:lnTo>
                  <a:lnTo>
                    <a:pt x="16487947" y="9361183"/>
                  </a:lnTo>
                  <a:lnTo>
                    <a:pt x="16484232" y="9358810"/>
                  </a:lnTo>
                  <a:lnTo>
                    <a:pt x="16478849" y="9355726"/>
                  </a:lnTo>
                  <a:lnTo>
                    <a:pt x="16475134" y="9353354"/>
                  </a:lnTo>
                  <a:close/>
                </a:path>
                <a:path w="17531715" h="9879330">
                  <a:moveTo>
                    <a:pt x="16398499" y="9307663"/>
                  </a:moveTo>
                  <a:lnTo>
                    <a:pt x="16393552" y="9309099"/>
                  </a:lnTo>
                  <a:lnTo>
                    <a:pt x="16388808" y="9316530"/>
                  </a:lnTo>
                  <a:lnTo>
                    <a:pt x="16390243" y="9321475"/>
                  </a:lnTo>
                  <a:lnTo>
                    <a:pt x="16393958" y="9323848"/>
                  </a:lnTo>
                  <a:lnTo>
                    <a:pt x="16399007" y="9326790"/>
                  </a:lnTo>
                  <a:lnTo>
                    <a:pt x="16403674" y="9328780"/>
                  </a:lnTo>
                  <a:lnTo>
                    <a:pt x="16407811" y="9327394"/>
                  </a:lnTo>
                  <a:lnTo>
                    <a:pt x="16410042" y="9324011"/>
                  </a:lnTo>
                  <a:lnTo>
                    <a:pt x="16412415" y="9320296"/>
                  </a:lnTo>
                  <a:lnTo>
                    <a:pt x="16410978" y="9315350"/>
                  </a:lnTo>
                  <a:lnTo>
                    <a:pt x="16407264" y="9312977"/>
                  </a:lnTo>
                  <a:lnTo>
                    <a:pt x="16402214" y="9310036"/>
                  </a:lnTo>
                  <a:lnTo>
                    <a:pt x="16398499" y="9307663"/>
                  </a:lnTo>
                  <a:close/>
                </a:path>
                <a:path w="17531715" h="9879330">
                  <a:moveTo>
                    <a:pt x="2240694" y="3263683"/>
                  </a:moveTo>
                  <a:lnTo>
                    <a:pt x="2235557" y="3264643"/>
                  </a:lnTo>
                  <a:lnTo>
                    <a:pt x="2230145" y="3271789"/>
                  </a:lnTo>
                  <a:lnTo>
                    <a:pt x="2231105" y="3276927"/>
                  </a:lnTo>
                  <a:lnTo>
                    <a:pt x="2239442" y="3283241"/>
                  </a:lnTo>
                  <a:lnTo>
                    <a:pt x="2241109" y="3283952"/>
                  </a:lnTo>
                  <a:lnTo>
                    <a:pt x="2240967" y="3284285"/>
                  </a:lnTo>
                  <a:lnTo>
                    <a:pt x="2244300" y="3285707"/>
                  </a:lnTo>
                  <a:lnTo>
                    <a:pt x="2248770" y="3284462"/>
                  </a:lnTo>
                  <a:lnTo>
                    <a:pt x="2250859" y="3281413"/>
                  </a:lnTo>
                  <a:lnTo>
                    <a:pt x="2253565" y="3277841"/>
                  </a:lnTo>
                  <a:lnTo>
                    <a:pt x="2252604" y="3272703"/>
                  </a:lnTo>
                  <a:lnTo>
                    <a:pt x="2240694" y="3263683"/>
                  </a:lnTo>
                  <a:close/>
                </a:path>
                <a:path w="17531715" h="9879330">
                  <a:moveTo>
                    <a:pt x="9650453" y="6414199"/>
                  </a:moveTo>
                  <a:lnTo>
                    <a:pt x="9645885" y="6413826"/>
                  </a:lnTo>
                  <a:lnTo>
                    <a:pt x="9639699" y="6413551"/>
                  </a:lnTo>
                  <a:lnTo>
                    <a:pt x="9634989" y="6413512"/>
                  </a:lnTo>
                  <a:lnTo>
                    <a:pt x="9631283" y="6416658"/>
                  </a:lnTo>
                  <a:lnTo>
                    <a:pt x="9630631" y="6424653"/>
                  </a:lnTo>
                  <a:lnTo>
                    <a:pt x="9632777" y="6427932"/>
                  </a:lnTo>
                  <a:lnTo>
                    <a:pt x="9635777" y="6429212"/>
                  </a:lnTo>
                  <a:lnTo>
                    <a:pt x="9636252" y="6429021"/>
                  </a:lnTo>
                  <a:lnTo>
                    <a:pt x="9637253" y="6429448"/>
                  </a:lnTo>
                  <a:lnTo>
                    <a:pt x="9639060" y="6429825"/>
                  </a:lnTo>
                  <a:lnTo>
                    <a:pt x="9645246" y="6430100"/>
                  </a:lnTo>
                  <a:lnTo>
                    <a:pt x="9649624" y="6429997"/>
                  </a:lnTo>
                  <a:lnTo>
                    <a:pt x="9653330" y="6426850"/>
                  </a:lnTo>
                  <a:lnTo>
                    <a:pt x="9653703" y="6422283"/>
                  </a:lnTo>
                  <a:lnTo>
                    <a:pt x="9653601" y="6417905"/>
                  </a:lnTo>
                  <a:lnTo>
                    <a:pt x="9650453" y="6414199"/>
                  </a:lnTo>
                  <a:close/>
                </a:path>
                <a:path w="17531715" h="9879330">
                  <a:moveTo>
                    <a:pt x="16322624" y="9261115"/>
                  </a:moveTo>
                  <a:lnTo>
                    <a:pt x="16317678" y="9262551"/>
                  </a:lnTo>
                  <a:lnTo>
                    <a:pt x="16312932" y="9269981"/>
                  </a:lnTo>
                  <a:lnTo>
                    <a:pt x="16314368" y="9274927"/>
                  </a:lnTo>
                  <a:lnTo>
                    <a:pt x="16318084" y="9277300"/>
                  </a:lnTo>
                  <a:lnTo>
                    <a:pt x="16323134" y="9280242"/>
                  </a:lnTo>
                  <a:lnTo>
                    <a:pt x="16327798" y="9282232"/>
                  </a:lnTo>
                  <a:lnTo>
                    <a:pt x="16331936" y="9280845"/>
                  </a:lnTo>
                  <a:lnTo>
                    <a:pt x="16334167" y="9277463"/>
                  </a:lnTo>
                  <a:lnTo>
                    <a:pt x="16336540" y="9273748"/>
                  </a:lnTo>
                  <a:lnTo>
                    <a:pt x="16335105" y="9268802"/>
                  </a:lnTo>
                  <a:lnTo>
                    <a:pt x="16331388" y="9266429"/>
                  </a:lnTo>
                  <a:lnTo>
                    <a:pt x="16326339" y="9263488"/>
                  </a:lnTo>
                  <a:lnTo>
                    <a:pt x="16322624" y="9261115"/>
                  </a:lnTo>
                  <a:close/>
                </a:path>
                <a:path w="17531715" h="9879330">
                  <a:moveTo>
                    <a:pt x="2168378" y="3211562"/>
                  </a:moveTo>
                  <a:lnTo>
                    <a:pt x="2163241" y="3212522"/>
                  </a:lnTo>
                  <a:lnTo>
                    <a:pt x="2157829" y="3219668"/>
                  </a:lnTo>
                  <a:lnTo>
                    <a:pt x="2158789" y="3224806"/>
                  </a:lnTo>
                  <a:lnTo>
                    <a:pt x="2167126" y="3231120"/>
                  </a:lnTo>
                  <a:lnTo>
                    <a:pt x="2172126" y="3233253"/>
                  </a:lnTo>
                  <a:lnTo>
                    <a:pt x="2176454" y="3232341"/>
                  </a:lnTo>
                  <a:lnTo>
                    <a:pt x="2178543" y="3229292"/>
                  </a:lnTo>
                  <a:lnTo>
                    <a:pt x="2181249" y="3225719"/>
                  </a:lnTo>
                  <a:lnTo>
                    <a:pt x="2180288" y="3220582"/>
                  </a:lnTo>
                  <a:lnTo>
                    <a:pt x="2168378" y="3211562"/>
                  </a:lnTo>
                  <a:close/>
                </a:path>
                <a:path w="17531715" h="9879330">
                  <a:moveTo>
                    <a:pt x="16246984" y="9213091"/>
                  </a:moveTo>
                  <a:lnTo>
                    <a:pt x="16242038" y="9214527"/>
                  </a:lnTo>
                  <a:lnTo>
                    <a:pt x="16239665" y="9218242"/>
                  </a:lnTo>
                  <a:lnTo>
                    <a:pt x="16237987" y="9221466"/>
                  </a:lnTo>
                  <a:lnTo>
                    <a:pt x="16237484" y="9222433"/>
                  </a:lnTo>
                  <a:lnTo>
                    <a:pt x="16238587" y="9227238"/>
                  </a:lnTo>
                  <a:lnTo>
                    <a:pt x="16242302" y="9229610"/>
                  </a:lnTo>
                  <a:lnTo>
                    <a:pt x="16247209" y="9232885"/>
                  </a:lnTo>
                  <a:lnTo>
                    <a:pt x="16252207" y="9235017"/>
                  </a:lnTo>
                  <a:lnTo>
                    <a:pt x="16256344" y="9233630"/>
                  </a:lnTo>
                  <a:lnTo>
                    <a:pt x="16258575" y="9230248"/>
                  </a:lnTo>
                  <a:lnTo>
                    <a:pt x="16260253" y="9227024"/>
                  </a:lnTo>
                  <a:lnTo>
                    <a:pt x="16260756" y="9226058"/>
                  </a:lnTo>
                  <a:lnTo>
                    <a:pt x="16259656" y="9221254"/>
                  </a:lnTo>
                  <a:lnTo>
                    <a:pt x="16255941" y="9218882"/>
                  </a:lnTo>
                  <a:lnTo>
                    <a:pt x="16251033" y="9215606"/>
                  </a:lnTo>
                  <a:lnTo>
                    <a:pt x="16246984" y="9213091"/>
                  </a:lnTo>
                  <a:close/>
                </a:path>
                <a:path w="17531715" h="9879330">
                  <a:moveTo>
                    <a:pt x="16172203" y="9165828"/>
                  </a:moveTo>
                  <a:lnTo>
                    <a:pt x="16167065" y="9166788"/>
                  </a:lnTo>
                  <a:lnTo>
                    <a:pt x="16162518" y="9173910"/>
                  </a:lnTo>
                  <a:lnTo>
                    <a:pt x="16162321" y="9174219"/>
                  </a:lnTo>
                  <a:lnTo>
                    <a:pt x="16163280" y="9179356"/>
                  </a:lnTo>
                  <a:lnTo>
                    <a:pt x="16166995" y="9181729"/>
                  </a:lnTo>
                  <a:lnTo>
                    <a:pt x="16171903" y="9185003"/>
                  </a:lnTo>
                  <a:lnTo>
                    <a:pt x="16173235" y="9185572"/>
                  </a:lnTo>
                  <a:lnTo>
                    <a:pt x="16173093" y="9185906"/>
                  </a:lnTo>
                  <a:lnTo>
                    <a:pt x="16176760" y="9187470"/>
                  </a:lnTo>
                  <a:lnTo>
                    <a:pt x="16180896" y="9186082"/>
                  </a:lnTo>
                  <a:lnTo>
                    <a:pt x="16182924" y="9183007"/>
                  </a:lnTo>
                  <a:lnTo>
                    <a:pt x="16185499" y="9178985"/>
                  </a:lnTo>
                  <a:lnTo>
                    <a:pt x="16184539" y="9173848"/>
                  </a:lnTo>
                  <a:lnTo>
                    <a:pt x="16180825" y="9171475"/>
                  </a:lnTo>
                  <a:lnTo>
                    <a:pt x="16175918" y="9168201"/>
                  </a:lnTo>
                  <a:lnTo>
                    <a:pt x="16172203" y="9165828"/>
                  </a:lnTo>
                  <a:close/>
                </a:path>
                <a:path w="17531715" h="9879330">
                  <a:moveTo>
                    <a:pt x="9739057" y="6418902"/>
                  </a:moveTo>
                  <a:lnTo>
                    <a:pt x="9734489" y="6418530"/>
                  </a:lnTo>
                  <a:lnTo>
                    <a:pt x="9728303" y="6418255"/>
                  </a:lnTo>
                  <a:lnTo>
                    <a:pt x="9723926" y="6418357"/>
                  </a:lnTo>
                  <a:lnTo>
                    <a:pt x="9720220" y="6421504"/>
                  </a:lnTo>
                  <a:lnTo>
                    <a:pt x="9719566" y="6429498"/>
                  </a:lnTo>
                  <a:lnTo>
                    <a:pt x="9721714" y="6432778"/>
                  </a:lnTo>
                  <a:lnTo>
                    <a:pt x="9724713" y="6434057"/>
                  </a:lnTo>
                  <a:lnTo>
                    <a:pt x="9724855" y="6433724"/>
                  </a:lnTo>
                  <a:lnTo>
                    <a:pt x="9725855" y="6434151"/>
                  </a:lnTo>
                  <a:lnTo>
                    <a:pt x="9727664" y="6434528"/>
                  </a:lnTo>
                  <a:lnTo>
                    <a:pt x="9733849" y="6434803"/>
                  </a:lnTo>
                  <a:lnTo>
                    <a:pt x="9738227" y="6434700"/>
                  </a:lnTo>
                  <a:lnTo>
                    <a:pt x="9741933" y="6431554"/>
                  </a:lnTo>
                  <a:lnTo>
                    <a:pt x="9742306" y="6426986"/>
                  </a:lnTo>
                  <a:lnTo>
                    <a:pt x="9742203" y="6422608"/>
                  </a:lnTo>
                  <a:lnTo>
                    <a:pt x="9739057" y="6418902"/>
                  </a:lnTo>
                  <a:close/>
                </a:path>
                <a:path w="17531715" h="9879330">
                  <a:moveTo>
                    <a:pt x="2096204" y="3159108"/>
                  </a:moveTo>
                  <a:lnTo>
                    <a:pt x="2091209" y="3159734"/>
                  </a:lnTo>
                  <a:lnTo>
                    <a:pt x="2088503" y="3163307"/>
                  </a:lnTo>
                  <a:lnTo>
                    <a:pt x="2086130" y="3167023"/>
                  </a:lnTo>
                  <a:lnTo>
                    <a:pt x="2086757" y="3172018"/>
                  </a:lnTo>
                  <a:lnTo>
                    <a:pt x="2095095" y="3178332"/>
                  </a:lnTo>
                  <a:lnTo>
                    <a:pt x="2100094" y="3180465"/>
                  </a:lnTo>
                  <a:lnTo>
                    <a:pt x="2104422" y="3179553"/>
                  </a:lnTo>
                  <a:lnTo>
                    <a:pt x="2106511" y="3176505"/>
                  </a:lnTo>
                  <a:lnTo>
                    <a:pt x="2108884" y="3172789"/>
                  </a:lnTo>
                  <a:lnTo>
                    <a:pt x="2108257" y="3167795"/>
                  </a:lnTo>
                  <a:lnTo>
                    <a:pt x="2099920" y="3161480"/>
                  </a:lnTo>
                  <a:lnTo>
                    <a:pt x="2096204" y="3159108"/>
                  </a:lnTo>
                  <a:close/>
                </a:path>
                <a:path w="17531715" h="9879330">
                  <a:moveTo>
                    <a:pt x="16097658" y="9117089"/>
                  </a:moveTo>
                  <a:lnTo>
                    <a:pt x="16092520" y="9118049"/>
                  </a:lnTo>
                  <a:lnTo>
                    <a:pt x="16087972" y="9125170"/>
                  </a:lnTo>
                  <a:lnTo>
                    <a:pt x="16087774" y="9125480"/>
                  </a:lnTo>
                  <a:lnTo>
                    <a:pt x="16088735" y="9130617"/>
                  </a:lnTo>
                  <a:lnTo>
                    <a:pt x="16092450" y="9132990"/>
                  </a:lnTo>
                  <a:lnTo>
                    <a:pt x="16097355" y="9136264"/>
                  </a:lnTo>
                  <a:lnTo>
                    <a:pt x="16102356" y="9138397"/>
                  </a:lnTo>
                  <a:lnTo>
                    <a:pt x="16106350" y="9137343"/>
                  </a:lnTo>
                  <a:lnTo>
                    <a:pt x="16108378" y="9134269"/>
                  </a:lnTo>
                  <a:lnTo>
                    <a:pt x="16110954" y="9130246"/>
                  </a:lnTo>
                  <a:lnTo>
                    <a:pt x="16109993" y="9125109"/>
                  </a:lnTo>
                  <a:lnTo>
                    <a:pt x="16106278" y="9122736"/>
                  </a:lnTo>
                  <a:lnTo>
                    <a:pt x="16101373" y="9119462"/>
                  </a:lnTo>
                  <a:lnTo>
                    <a:pt x="16097658" y="9117089"/>
                  </a:lnTo>
                  <a:close/>
                </a:path>
                <a:path w="17531715" h="9879330">
                  <a:moveTo>
                    <a:pt x="2025123" y="3105938"/>
                  </a:moveTo>
                  <a:lnTo>
                    <a:pt x="2020129" y="3106564"/>
                  </a:lnTo>
                  <a:lnTo>
                    <a:pt x="2014717" y="3113711"/>
                  </a:lnTo>
                  <a:lnTo>
                    <a:pt x="2015344" y="3118705"/>
                  </a:lnTo>
                  <a:lnTo>
                    <a:pt x="2023681" y="3125020"/>
                  </a:lnTo>
                  <a:lnTo>
                    <a:pt x="2025347" y="3125731"/>
                  </a:lnTo>
                  <a:lnTo>
                    <a:pt x="2025205" y="3126064"/>
                  </a:lnTo>
                  <a:lnTo>
                    <a:pt x="2028538" y="3127486"/>
                  </a:lnTo>
                  <a:lnTo>
                    <a:pt x="2032533" y="3126433"/>
                  </a:lnTo>
                  <a:lnTo>
                    <a:pt x="2034955" y="3123526"/>
                  </a:lnTo>
                  <a:lnTo>
                    <a:pt x="2037661" y="3119953"/>
                  </a:lnTo>
                  <a:lnTo>
                    <a:pt x="2037034" y="3114957"/>
                  </a:lnTo>
                  <a:lnTo>
                    <a:pt x="2025123" y="3105938"/>
                  </a:lnTo>
                  <a:close/>
                </a:path>
                <a:path w="17531715" h="9879330">
                  <a:moveTo>
                    <a:pt x="16022918" y="9067874"/>
                  </a:moveTo>
                  <a:lnTo>
                    <a:pt x="16017782" y="9068834"/>
                  </a:lnTo>
                  <a:lnTo>
                    <a:pt x="16013235" y="9075956"/>
                  </a:lnTo>
                  <a:lnTo>
                    <a:pt x="16013038" y="9076265"/>
                  </a:lnTo>
                  <a:lnTo>
                    <a:pt x="16013997" y="9081402"/>
                  </a:lnTo>
                  <a:lnTo>
                    <a:pt x="16017712" y="9083775"/>
                  </a:lnTo>
                  <a:lnTo>
                    <a:pt x="16022617" y="9087050"/>
                  </a:lnTo>
                  <a:lnTo>
                    <a:pt x="16027617" y="9089182"/>
                  </a:lnTo>
                  <a:lnTo>
                    <a:pt x="16031612" y="9088128"/>
                  </a:lnTo>
                  <a:lnTo>
                    <a:pt x="16033640" y="9085054"/>
                  </a:lnTo>
                  <a:lnTo>
                    <a:pt x="16036216" y="9081031"/>
                  </a:lnTo>
                  <a:lnTo>
                    <a:pt x="16035256" y="9075894"/>
                  </a:lnTo>
                  <a:lnTo>
                    <a:pt x="16031540" y="9073522"/>
                  </a:lnTo>
                  <a:lnTo>
                    <a:pt x="16026633" y="9070246"/>
                  </a:lnTo>
                  <a:lnTo>
                    <a:pt x="16022918" y="9067874"/>
                  </a:lnTo>
                  <a:close/>
                </a:path>
                <a:path w="17531715" h="9879330">
                  <a:moveTo>
                    <a:pt x="9828278" y="6423081"/>
                  </a:moveTo>
                  <a:lnTo>
                    <a:pt x="9823710" y="6422709"/>
                  </a:lnTo>
                  <a:lnTo>
                    <a:pt x="9817523" y="6422433"/>
                  </a:lnTo>
                  <a:lnTo>
                    <a:pt x="9812813" y="6422393"/>
                  </a:lnTo>
                  <a:lnTo>
                    <a:pt x="9809440" y="6425682"/>
                  </a:lnTo>
                  <a:lnTo>
                    <a:pt x="9809067" y="6430250"/>
                  </a:lnTo>
                  <a:lnTo>
                    <a:pt x="9809121" y="6433819"/>
                  </a:lnTo>
                  <a:lnTo>
                    <a:pt x="9811076" y="6436623"/>
                  </a:lnTo>
                  <a:lnTo>
                    <a:pt x="9814077" y="6437903"/>
                  </a:lnTo>
                  <a:lnTo>
                    <a:pt x="9813934" y="6438236"/>
                  </a:lnTo>
                  <a:lnTo>
                    <a:pt x="9814933" y="6438662"/>
                  </a:lnTo>
                  <a:lnTo>
                    <a:pt x="9816886" y="6438707"/>
                  </a:lnTo>
                  <a:lnTo>
                    <a:pt x="9823072" y="6438982"/>
                  </a:lnTo>
                  <a:lnTo>
                    <a:pt x="9827782" y="6439021"/>
                  </a:lnTo>
                  <a:lnTo>
                    <a:pt x="9831154" y="6435732"/>
                  </a:lnTo>
                  <a:lnTo>
                    <a:pt x="9831526" y="6431164"/>
                  </a:lnTo>
                  <a:lnTo>
                    <a:pt x="9831567" y="6426453"/>
                  </a:lnTo>
                  <a:lnTo>
                    <a:pt x="9828278" y="6423081"/>
                  </a:lnTo>
                  <a:close/>
                </a:path>
                <a:path w="17531715" h="9879330">
                  <a:moveTo>
                    <a:pt x="1953803" y="3051483"/>
                  </a:moveTo>
                  <a:lnTo>
                    <a:pt x="1948808" y="3052110"/>
                  </a:lnTo>
                  <a:lnTo>
                    <a:pt x="1943396" y="3059256"/>
                  </a:lnTo>
                  <a:lnTo>
                    <a:pt x="1944023" y="3064251"/>
                  </a:lnTo>
                  <a:lnTo>
                    <a:pt x="1952360" y="3070566"/>
                  </a:lnTo>
                  <a:lnTo>
                    <a:pt x="1954360" y="3071419"/>
                  </a:lnTo>
                  <a:lnTo>
                    <a:pt x="1953884" y="3071610"/>
                  </a:lnTo>
                  <a:lnTo>
                    <a:pt x="1957217" y="3073032"/>
                  </a:lnTo>
                  <a:lnTo>
                    <a:pt x="1961212" y="3071978"/>
                  </a:lnTo>
                  <a:lnTo>
                    <a:pt x="1963634" y="3069072"/>
                  </a:lnTo>
                  <a:lnTo>
                    <a:pt x="1966340" y="3065498"/>
                  </a:lnTo>
                  <a:lnTo>
                    <a:pt x="1965714" y="3060503"/>
                  </a:lnTo>
                  <a:lnTo>
                    <a:pt x="1953803" y="3051483"/>
                  </a:lnTo>
                  <a:close/>
                </a:path>
                <a:path w="17531715" h="9879330">
                  <a:moveTo>
                    <a:pt x="15949132" y="9018277"/>
                  </a:moveTo>
                  <a:lnTo>
                    <a:pt x="15943994" y="9019237"/>
                  </a:lnTo>
                  <a:lnTo>
                    <a:pt x="15939447" y="9026359"/>
                  </a:lnTo>
                  <a:lnTo>
                    <a:pt x="15939250" y="9026668"/>
                  </a:lnTo>
                  <a:lnTo>
                    <a:pt x="15940209" y="9031805"/>
                  </a:lnTo>
                  <a:lnTo>
                    <a:pt x="15943924" y="9034178"/>
                  </a:lnTo>
                  <a:lnTo>
                    <a:pt x="15948832" y="9037452"/>
                  </a:lnTo>
                  <a:lnTo>
                    <a:pt x="15953831" y="9039585"/>
                  </a:lnTo>
                  <a:lnTo>
                    <a:pt x="15957827" y="9038532"/>
                  </a:lnTo>
                  <a:lnTo>
                    <a:pt x="15959855" y="9035458"/>
                  </a:lnTo>
                  <a:lnTo>
                    <a:pt x="15962431" y="9031435"/>
                  </a:lnTo>
                  <a:lnTo>
                    <a:pt x="15961468" y="9026297"/>
                  </a:lnTo>
                  <a:lnTo>
                    <a:pt x="15957753" y="9023925"/>
                  </a:lnTo>
                  <a:lnTo>
                    <a:pt x="15952847" y="9020650"/>
                  </a:lnTo>
                  <a:lnTo>
                    <a:pt x="15949132" y="9018277"/>
                  </a:lnTo>
                  <a:close/>
                </a:path>
                <a:path w="17531715" h="9879330">
                  <a:moveTo>
                    <a:pt x="9916543" y="6424882"/>
                  </a:moveTo>
                  <a:lnTo>
                    <a:pt x="9912166" y="6424985"/>
                  </a:lnTo>
                  <a:lnTo>
                    <a:pt x="9906313" y="6424852"/>
                  </a:lnTo>
                  <a:lnTo>
                    <a:pt x="9901937" y="6424954"/>
                  </a:lnTo>
                  <a:lnTo>
                    <a:pt x="9898088" y="6428434"/>
                  </a:lnTo>
                  <a:lnTo>
                    <a:pt x="9898191" y="6432812"/>
                  </a:lnTo>
                  <a:lnTo>
                    <a:pt x="9898245" y="6436381"/>
                  </a:lnTo>
                  <a:lnTo>
                    <a:pt x="9916714" y="6441107"/>
                  </a:lnTo>
                  <a:lnTo>
                    <a:pt x="9920228" y="6437485"/>
                  </a:lnTo>
                  <a:lnTo>
                    <a:pt x="9920127" y="6433108"/>
                  </a:lnTo>
                  <a:lnTo>
                    <a:pt x="9920166" y="6428397"/>
                  </a:lnTo>
                  <a:lnTo>
                    <a:pt x="9916543" y="6424882"/>
                  </a:lnTo>
                  <a:close/>
                </a:path>
                <a:path w="17531715" h="9879330">
                  <a:moveTo>
                    <a:pt x="15875632" y="8968015"/>
                  </a:moveTo>
                  <a:lnTo>
                    <a:pt x="15870494" y="8968975"/>
                  </a:lnTo>
                  <a:lnTo>
                    <a:pt x="15868121" y="8972690"/>
                  </a:lnTo>
                  <a:lnTo>
                    <a:pt x="15865415" y="8976263"/>
                  </a:lnTo>
                  <a:lnTo>
                    <a:pt x="15866375" y="8981400"/>
                  </a:lnTo>
                  <a:lnTo>
                    <a:pt x="15870091" y="8983773"/>
                  </a:lnTo>
                  <a:lnTo>
                    <a:pt x="15874996" y="8987047"/>
                  </a:lnTo>
                  <a:lnTo>
                    <a:pt x="15876331" y="8987616"/>
                  </a:lnTo>
                  <a:lnTo>
                    <a:pt x="15876522" y="8988092"/>
                  </a:lnTo>
                  <a:lnTo>
                    <a:pt x="15880188" y="8989656"/>
                  </a:lnTo>
                  <a:lnTo>
                    <a:pt x="15884182" y="8988602"/>
                  </a:lnTo>
                  <a:lnTo>
                    <a:pt x="15886413" y="8985220"/>
                  </a:lnTo>
                  <a:lnTo>
                    <a:pt x="15888786" y="8981505"/>
                  </a:lnTo>
                  <a:lnTo>
                    <a:pt x="15887826" y="8976369"/>
                  </a:lnTo>
                  <a:lnTo>
                    <a:pt x="15884110" y="8973995"/>
                  </a:lnTo>
                  <a:lnTo>
                    <a:pt x="15879205" y="8970721"/>
                  </a:lnTo>
                  <a:lnTo>
                    <a:pt x="15875632" y="8968015"/>
                  </a:lnTo>
                  <a:close/>
                </a:path>
                <a:path w="17531715" h="9879330">
                  <a:moveTo>
                    <a:pt x="1883291" y="2996979"/>
                  </a:moveTo>
                  <a:lnTo>
                    <a:pt x="1878296" y="2997607"/>
                  </a:lnTo>
                  <a:lnTo>
                    <a:pt x="1872884" y="3004753"/>
                  </a:lnTo>
                  <a:lnTo>
                    <a:pt x="1873511" y="3009748"/>
                  </a:lnTo>
                  <a:lnTo>
                    <a:pt x="1881848" y="3016062"/>
                  </a:lnTo>
                  <a:lnTo>
                    <a:pt x="1883848" y="3016915"/>
                  </a:lnTo>
                  <a:lnTo>
                    <a:pt x="1883373" y="3017107"/>
                  </a:lnTo>
                  <a:lnTo>
                    <a:pt x="1886706" y="3018528"/>
                  </a:lnTo>
                  <a:lnTo>
                    <a:pt x="1890701" y="3017475"/>
                  </a:lnTo>
                  <a:lnTo>
                    <a:pt x="1893123" y="3014568"/>
                  </a:lnTo>
                  <a:lnTo>
                    <a:pt x="1895829" y="3010996"/>
                  </a:lnTo>
                  <a:lnTo>
                    <a:pt x="1895201" y="3006000"/>
                  </a:lnTo>
                  <a:lnTo>
                    <a:pt x="1883291" y="2996979"/>
                  </a:lnTo>
                  <a:close/>
                </a:path>
                <a:path w="17531715" h="9879330">
                  <a:moveTo>
                    <a:pt x="15802079" y="8916942"/>
                  </a:moveTo>
                  <a:lnTo>
                    <a:pt x="15797275" y="8918044"/>
                  </a:lnTo>
                  <a:lnTo>
                    <a:pt x="15791863" y="8925191"/>
                  </a:lnTo>
                  <a:lnTo>
                    <a:pt x="15792967" y="8929995"/>
                  </a:lnTo>
                  <a:lnTo>
                    <a:pt x="15796540" y="8932701"/>
                  </a:lnTo>
                  <a:lnTo>
                    <a:pt x="15801446" y="8935975"/>
                  </a:lnTo>
                  <a:lnTo>
                    <a:pt x="15803112" y="8936686"/>
                  </a:lnTo>
                  <a:lnTo>
                    <a:pt x="15802636" y="8936877"/>
                  </a:lnTo>
                  <a:lnTo>
                    <a:pt x="15805969" y="8938299"/>
                  </a:lnTo>
                  <a:lnTo>
                    <a:pt x="15810298" y="8937388"/>
                  </a:lnTo>
                  <a:lnTo>
                    <a:pt x="15812528" y="8934006"/>
                  </a:lnTo>
                  <a:lnTo>
                    <a:pt x="15815235" y="8930433"/>
                  </a:lnTo>
                  <a:lnTo>
                    <a:pt x="15814133" y="8925629"/>
                  </a:lnTo>
                  <a:lnTo>
                    <a:pt x="15810560" y="8922924"/>
                  </a:lnTo>
                  <a:lnTo>
                    <a:pt x="15805652" y="8919648"/>
                  </a:lnTo>
                  <a:lnTo>
                    <a:pt x="15802079" y="8916942"/>
                  </a:lnTo>
                  <a:close/>
                </a:path>
                <a:path w="17531715" h="9879330">
                  <a:moveTo>
                    <a:pt x="1814014" y="2941428"/>
                  </a:moveTo>
                  <a:lnTo>
                    <a:pt x="1808686" y="2941912"/>
                  </a:lnTo>
                  <a:lnTo>
                    <a:pt x="1803274" y="2949059"/>
                  </a:lnTo>
                  <a:lnTo>
                    <a:pt x="1803759" y="2954387"/>
                  </a:lnTo>
                  <a:lnTo>
                    <a:pt x="1812096" y="2960702"/>
                  </a:lnTo>
                  <a:lnTo>
                    <a:pt x="1817429" y="2962976"/>
                  </a:lnTo>
                  <a:lnTo>
                    <a:pt x="1821282" y="2962256"/>
                  </a:lnTo>
                  <a:lnTo>
                    <a:pt x="1823704" y="2959349"/>
                  </a:lnTo>
                  <a:lnTo>
                    <a:pt x="1826410" y="2955776"/>
                  </a:lnTo>
                  <a:lnTo>
                    <a:pt x="1825925" y="2950448"/>
                  </a:lnTo>
                  <a:lnTo>
                    <a:pt x="1814014" y="2941428"/>
                  </a:lnTo>
                  <a:close/>
                </a:path>
                <a:path w="17531715" h="9879330">
                  <a:moveTo>
                    <a:pt x="10005759" y="6426301"/>
                  </a:moveTo>
                  <a:lnTo>
                    <a:pt x="10001382" y="6426404"/>
                  </a:lnTo>
                  <a:lnTo>
                    <a:pt x="9995530" y="6426271"/>
                  </a:lnTo>
                  <a:lnTo>
                    <a:pt x="9990962" y="6425899"/>
                  </a:lnTo>
                  <a:lnTo>
                    <a:pt x="9987305" y="6429854"/>
                  </a:lnTo>
                  <a:lnTo>
                    <a:pt x="9987408" y="6434231"/>
                  </a:lnTo>
                  <a:lnTo>
                    <a:pt x="9987460" y="6437799"/>
                  </a:lnTo>
                  <a:lnTo>
                    <a:pt x="9989416" y="6440603"/>
                  </a:lnTo>
                  <a:lnTo>
                    <a:pt x="9993082" y="6442167"/>
                  </a:lnTo>
                  <a:lnTo>
                    <a:pt x="9995365" y="6442354"/>
                  </a:lnTo>
                  <a:lnTo>
                    <a:pt x="10001219" y="6442486"/>
                  </a:lnTo>
                  <a:lnTo>
                    <a:pt x="10005787" y="6442859"/>
                  </a:lnTo>
                  <a:lnTo>
                    <a:pt x="10009445" y="6438904"/>
                  </a:lnTo>
                  <a:lnTo>
                    <a:pt x="10009342" y="6434526"/>
                  </a:lnTo>
                  <a:lnTo>
                    <a:pt x="10009382" y="6429816"/>
                  </a:lnTo>
                  <a:lnTo>
                    <a:pt x="10005759" y="6426301"/>
                  </a:lnTo>
                  <a:close/>
                </a:path>
                <a:path w="17531715" h="9879330">
                  <a:moveTo>
                    <a:pt x="15729290" y="8865012"/>
                  </a:moveTo>
                  <a:lnTo>
                    <a:pt x="15724485" y="8866115"/>
                  </a:lnTo>
                  <a:lnTo>
                    <a:pt x="15719072" y="8873261"/>
                  </a:lnTo>
                  <a:lnTo>
                    <a:pt x="15720032" y="8878398"/>
                  </a:lnTo>
                  <a:lnTo>
                    <a:pt x="15728370" y="8884712"/>
                  </a:lnTo>
                  <a:lnTo>
                    <a:pt x="15730037" y="8885423"/>
                  </a:lnTo>
                  <a:lnTo>
                    <a:pt x="15729895" y="8885756"/>
                  </a:lnTo>
                  <a:lnTo>
                    <a:pt x="15733228" y="8887178"/>
                  </a:lnTo>
                  <a:lnTo>
                    <a:pt x="15737697" y="8885933"/>
                  </a:lnTo>
                  <a:lnTo>
                    <a:pt x="15739786" y="8882884"/>
                  </a:lnTo>
                  <a:lnTo>
                    <a:pt x="15742633" y="8878978"/>
                  </a:lnTo>
                  <a:lnTo>
                    <a:pt x="15741531" y="8874174"/>
                  </a:lnTo>
                  <a:lnTo>
                    <a:pt x="15733196" y="8867860"/>
                  </a:lnTo>
                  <a:lnTo>
                    <a:pt x="15729290" y="8865012"/>
                  </a:lnTo>
                  <a:close/>
                </a:path>
                <a:path w="17531715" h="9879330">
                  <a:moveTo>
                    <a:pt x="1745022" y="2885209"/>
                  </a:moveTo>
                  <a:lnTo>
                    <a:pt x="1739694" y="2885694"/>
                  </a:lnTo>
                  <a:lnTo>
                    <a:pt x="1736988" y="2889267"/>
                  </a:lnTo>
                  <a:lnTo>
                    <a:pt x="1733949" y="2892698"/>
                  </a:lnTo>
                  <a:lnTo>
                    <a:pt x="1734434" y="2898026"/>
                  </a:lnTo>
                  <a:lnTo>
                    <a:pt x="1738007" y="2900733"/>
                  </a:lnTo>
                  <a:lnTo>
                    <a:pt x="1742628" y="2904674"/>
                  </a:lnTo>
                  <a:lnTo>
                    <a:pt x="1744629" y="2905527"/>
                  </a:lnTo>
                  <a:lnTo>
                    <a:pt x="1744820" y="2906002"/>
                  </a:lnTo>
                  <a:lnTo>
                    <a:pt x="1747819" y="2907282"/>
                  </a:lnTo>
                  <a:lnTo>
                    <a:pt x="1751672" y="2906562"/>
                  </a:lnTo>
                  <a:lnTo>
                    <a:pt x="1754094" y="2903655"/>
                  </a:lnTo>
                  <a:lnTo>
                    <a:pt x="1757133" y="2900224"/>
                  </a:lnTo>
                  <a:lnTo>
                    <a:pt x="1756648" y="2894896"/>
                  </a:lnTo>
                  <a:lnTo>
                    <a:pt x="1753075" y="2892190"/>
                  </a:lnTo>
                  <a:lnTo>
                    <a:pt x="1748453" y="2888249"/>
                  </a:lnTo>
                  <a:lnTo>
                    <a:pt x="1745022" y="2885209"/>
                  </a:lnTo>
                  <a:close/>
                </a:path>
                <a:path w="17531715" h="9879330">
                  <a:moveTo>
                    <a:pt x="15657022" y="8813700"/>
                  </a:moveTo>
                  <a:lnTo>
                    <a:pt x="15651884" y="8814660"/>
                  </a:lnTo>
                  <a:lnTo>
                    <a:pt x="15646471" y="8821806"/>
                  </a:lnTo>
                  <a:lnTo>
                    <a:pt x="15647433" y="8826944"/>
                  </a:lnTo>
                  <a:lnTo>
                    <a:pt x="15655770" y="8833257"/>
                  </a:lnTo>
                  <a:lnTo>
                    <a:pt x="15657436" y="8833968"/>
                  </a:lnTo>
                  <a:lnTo>
                    <a:pt x="15657294" y="8834301"/>
                  </a:lnTo>
                  <a:lnTo>
                    <a:pt x="15660626" y="8835723"/>
                  </a:lnTo>
                  <a:lnTo>
                    <a:pt x="15665098" y="8834479"/>
                  </a:lnTo>
                  <a:lnTo>
                    <a:pt x="15667187" y="8831430"/>
                  </a:lnTo>
                  <a:lnTo>
                    <a:pt x="15669892" y="8827857"/>
                  </a:lnTo>
                  <a:lnTo>
                    <a:pt x="15668931" y="8822720"/>
                  </a:lnTo>
                  <a:lnTo>
                    <a:pt x="15657022" y="8813700"/>
                  </a:lnTo>
                  <a:close/>
                </a:path>
                <a:path w="17531715" h="9879330">
                  <a:moveTo>
                    <a:pt x="10095069" y="6426578"/>
                  </a:moveTo>
                  <a:lnTo>
                    <a:pt x="10090691" y="6426680"/>
                  </a:lnTo>
                  <a:lnTo>
                    <a:pt x="10084696" y="6426881"/>
                  </a:lnTo>
                  <a:lnTo>
                    <a:pt x="10080128" y="6426508"/>
                  </a:lnTo>
                  <a:lnTo>
                    <a:pt x="10076471" y="6430463"/>
                  </a:lnTo>
                  <a:lnTo>
                    <a:pt x="10076574" y="6434841"/>
                  </a:lnTo>
                  <a:lnTo>
                    <a:pt x="10076628" y="6438410"/>
                  </a:lnTo>
                  <a:lnTo>
                    <a:pt x="10078583" y="6441213"/>
                  </a:lnTo>
                  <a:lnTo>
                    <a:pt x="10082250" y="6442777"/>
                  </a:lnTo>
                  <a:lnTo>
                    <a:pt x="10084535" y="6442964"/>
                  </a:lnTo>
                  <a:lnTo>
                    <a:pt x="10090529" y="6442763"/>
                  </a:lnTo>
                  <a:lnTo>
                    <a:pt x="10095097" y="6443136"/>
                  </a:lnTo>
                  <a:lnTo>
                    <a:pt x="10098755" y="6439181"/>
                  </a:lnTo>
                  <a:lnTo>
                    <a:pt x="10098652" y="6434803"/>
                  </a:lnTo>
                  <a:lnTo>
                    <a:pt x="10099024" y="6430235"/>
                  </a:lnTo>
                  <a:lnTo>
                    <a:pt x="10095069" y="6426578"/>
                  </a:lnTo>
                  <a:close/>
                </a:path>
                <a:path w="17531715" h="9879330">
                  <a:moveTo>
                    <a:pt x="1676315" y="2828324"/>
                  </a:moveTo>
                  <a:lnTo>
                    <a:pt x="1671320" y="2828951"/>
                  </a:lnTo>
                  <a:lnTo>
                    <a:pt x="1665241" y="2835813"/>
                  </a:lnTo>
                  <a:lnTo>
                    <a:pt x="1665868" y="2840808"/>
                  </a:lnTo>
                  <a:lnTo>
                    <a:pt x="1669299" y="2843847"/>
                  </a:lnTo>
                  <a:lnTo>
                    <a:pt x="1673921" y="2847789"/>
                  </a:lnTo>
                  <a:lnTo>
                    <a:pt x="1675921" y="2848642"/>
                  </a:lnTo>
                  <a:lnTo>
                    <a:pt x="1676112" y="2849117"/>
                  </a:lnTo>
                  <a:lnTo>
                    <a:pt x="1679112" y="2850396"/>
                  </a:lnTo>
                  <a:lnTo>
                    <a:pt x="1682964" y="2849676"/>
                  </a:lnTo>
                  <a:lnTo>
                    <a:pt x="1685386" y="2846770"/>
                  </a:lnTo>
                  <a:lnTo>
                    <a:pt x="1688425" y="2843338"/>
                  </a:lnTo>
                  <a:lnTo>
                    <a:pt x="1687798" y="2838344"/>
                  </a:lnTo>
                  <a:lnTo>
                    <a:pt x="1684368" y="2835304"/>
                  </a:lnTo>
                  <a:lnTo>
                    <a:pt x="1679745" y="2831363"/>
                  </a:lnTo>
                  <a:lnTo>
                    <a:pt x="1676315" y="2828324"/>
                  </a:lnTo>
                  <a:close/>
                </a:path>
                <a:path w="17531715" h="9879330">
                  <a:moveTo>
                    <a:pt x="15584705" y="8761578"/>
                  </a:moveTo>
                  <a:lnTo>
                    <a:pt x="15579569" y="8762539"/>
                  </a:lnTo>
                  <a:lnTo>
                    <a:pt x="15574157" y="8769685"/>
                  </a:lnTo>
                  <a:lnTo>
                    <a:pt x="15575116" y="8774822"/>
                  </a:lnTo>
                  <a:lnTo>
                    <a:pt x="15583453" y="8781136"/>
                  </a:lnTo>
                  <a:lnTo>
                    <a:pt x="15588453" y="8783269"/>
                  </a:lnTo>
                  <a:lnTo>
                    <a:pt x="15592781" y="8782357"/>
                  </a:lnTo>
                  <a:lnTo>
                    <a:pt x="15594870" y="8779309"/>
                  </a:lnTo>
                  <a:lnTo>
                    <a:pt x="15597576" y="8775735"/>
                  </a:lnTo>
                  <a:lnTo>
                    <a:pt x="15596616" y="8770599"/>
                  </a:lnTo>
                  <a:lnTo>
                    <a:pt x="15584705" y="8761578"/>
                  </a:lnTo>
                  <a:close/>
                </a:path>
                <a:path w="17531715" h="9879330">
                  <a:moveTo>
                    <a:pt x="15512532" y="8709124"/>
                  </a:moveTo>
                  <a:lnTo>
                    <a:pt x="15507394" y="8710084"/>
                  </a:lnTo>
                  <a:lnTo>
                    <a:pt x="15501983" y="8717231"/>
                  </a:lnTo>
                  <a:lnTo>
                    <a:pt x="15502945" y="8722369"/>
                  </a:lnTo>
                  <a:lnTo>
                    <a:pt x="15511280" y="8728682"/>
                  </a:lnTo>
                  <a:lnTo>
                    <a:pt x="15516280" y="8730815"/>
                  </a:lnTo>
                  <a:lnTo>
                    <a:pt x="15520609" y="8729904"/>
                  </a:lnTo>
                  <a:lnTo>
                    <a:pt x="15522697" y="8726855"/>
                  </a:lnTo>
                  <a:lnTo>
                    <a:pt x="15525403" y="8723282"/>
                  </a:lnTo>
                  <a:lnTo>
                    <a:pt x="15524442" y="8718144"/>
                  </a:lnTo>
                  <a:lnTo>
                    <a:pt x="15512532" y="8709124"/>
                  </a:lnTo>
                  <a:close/>
                </a:path>
                <a:path w="17531715" h="9879330">
                  <a:moveTo>
                    <a:pt x="1607700" y="2770296"/>
                  </a:moveTo>
                  <a:lnTo>
                    <a:pt x="1602847" y="2770590"/>
                  </a:lnTo>
                  <a:lnTo>
                    <a:pt x="1599808" y="2774021"/>
                  </a:lnTo>
                  <a:lnTo>
                    <a:pt x="1597102" y="2777595"/>
                  </a:lnTo>
                  <a:lnTo>
                    <a:pt x="1597395" y="2782447"/>
                  </a:lnTo>
                  <a:lnTo>
                    <a:pt x="1600826" y="2785487"/>
                  </a:lnTo>
                  <a:lnTo>
                    <a:pt x="1605448" y="2789428"/>
                  </a:lnTo>
                  <a:lnTo>
                    <a:pt x="1606306" y="2790188"/>
                  </a:lnTo>
                  <a:lnTo>
                    <a:pt x="1610639" y="2792036"/>
                  </a:lnTo>
                  <a:lnTo>
                    <a:pt x="1614492" y="2791316"/>
                  </a:lnTo>
                  <a:lnTo>
                    <a:pt x="1616914" y="2788409"/>
                  </a:lnTo>
                  <a:lnTo>
                    <a:pt x="1619619" y="2784836"/>
                  </a:lnTo>
                  <a:lnTo>
                    <a:pt x="1619326" y="2779983"/>
                  </a:lnTo>
                  <a:lnTo>
                    <a:pt x="1615895" y="2776944"/>
                  </a:lnTo>
                  <a:lnTo>
                    <a:pt x="1611273" y="2773003"/>
                  </a:lnTo>
                  <a:lnTo>
                    <a:pt x="1607700" y="2770296"/>
                  </a:lnTo>
                  <a:close/>
                </a:path>
                <a:path w="17531715" h="9879330">
                  <a:moveTo>
                    <a:pt x="10184045" y="6426713"/>
                  </a:moveTo>
                  <a:lnTo>
                    <a:pt x="10179667" y="6426815"/>
                  </a:lnTo>
                  <a:lnTo>
                    <a:pt x="10173673" y="6427015"/>
                  </a:lnTo>
                  <a:lnTo>
                    <a:pt x="10169105" y="6426643"/>
                  </a:lnTo>
                  <a:lnTo>
                    <a:pt x="10165448" y="6430599"/>
                  </a:lnTo>
                  <a:lnTo>
                    <a:pt x="10165550" y="6434976"/>
                  </a:lnTo>
                  <a:lnTo>
                    <a:pt x="10165746" y="6438211"/>
                  </a:lnTo>
                  <a:lnTo>
                    <a:pt x="10167701" y="6441014"/>
                  </a:lnTo>
                  <a:lnTo>
                    <a:pt x="10170702" y="6442294"/>
                  </a:lnTo>
                  <a:lnTo>
                    <a:pt x="10170226" y="6442486"/>
                  </a:lnTo>
                  <a:lnTo>
                    <a:pt x="10171225" y="6442912"/>
                  </a:lnTo>
                  <a:lnTo>
                    <a:pt x="10173510" y="6443099"/>
                  </a:lnTo>
                  <a:lnTo>
                    <a:pt x="10179506" y="6442898"/>
                  </a:lnTo>
                  <a:lnTo>
                    <a:pt x="10184074" y="6443270"/>
                  </a:lnTo>
                  <a:lnTo>
                    <a:pt x="10187731" y="6439315"/>
                  </a:lnTo>
                  <a:lnTo>
                    <a:pt x="10187628" y="6434938"/>
                  </a:lnTo>
                  <a:lnTo>
                    <a:pt x="10188001" y="6430370"/>
                  </a:lnTo>
                  <a:lnTo>
                    <a:pt x="10184045" y="6426713"/>
                  </a:lnTo>
                  <a:close/>
                </a:path>
                <a:path w="17531715" h="9879330">
                  <a:moveTo>
                    <a:pt x="15440357" y="8656669"/>
                  </a:moveTo>
                  <a:lnTo>
                    <a:pt x="15435364" y="8657297"/>
                  </a:lnTo>
                  <a:lnTo>
                    <a:pt x="15432657" y="8660870"/>
                  </a:lnTo>
                  <a:lnTo>
                    <a:pt x="15430285" y="8664585"/>
                  </a:lnTo>
                  <a:lnTo>
                    <a:pt x="15430912" y="8669580"/>
                  </a:lnTo>
                  <a:lnTo>
                    <a:pt x="15439248" y="8675894"/>
                  </a:lnTo>
                  <a:lnTo>
                    <a:pt x="15444247" y="8678027"/>
                  </a:lnTo>
                  <a:lnTo>
                    <a:pt x="15448576" y="8677115"/>
                  </a:lnTo>
                  <a:lnTo>
                    <a:pt x="15450665" y="8674067"/>
                  </a:lnTo>
                  <a:lnTo>
                    <a:pt x="15453038" y="8670351"/>
                  </a:lnTo>
                  <a:lnTo>
                    <a:pt x="15452411" y="8665357"/>
                  </a:lnTo>
                  <a:lnTo>
                    <a:pt x="15444073" y="8659042"/>
                  </a:lnTo>
                  <a:lnTo>
                    <a:pt x="15440357" y="8656669"/>
                  </a:lnTo>
                  <a:close/>
                </a:path>
                <a:path w="17531715" h="9879330">
                  <a:moveTo>
                    <a:pt x="1541036" y="2712313"/>
                  </a:moveTo>
                  <a:lnTo>
                    <a:pt x="1535850" y="2712465"/>
                  </a:lnTo>
                  <a:lnTo>
                    <a:pt x="1529771" y="2719327"/>
                  </a:lnTo>
                  <a:lnTo>
                    <a:pt x="1530065" y="2724180"/>
                  </a:lnTo>
                  <a:lnTo>
                    <a:pt x="1533498" y="2727220"/>
                  </a:lnTo>
                  <a:lnTo>
                    <a:pt x="1538118" y="2731160"/>
                  </a:lnTo>
                  <a:lnTo>
                    <a:pt x="1538642" y="2731778"/>
                  </a:lnTo>
                  <a:lnTo>
                    <a:pt x="1543308" y="2733768"/>
                  </a:lnTo>
                  <a:lnTo>
                    <a:pt x="1547162" y="2733049"/>
                  </a:lnTo>
                  <a:lnTo>
                    <a:pt x="1552480" y="2727044"/>
                  </a:lnTo>
                  <a:lnTo>
                    <a:pt x="1552187" y="2722191"/>
                  </a:lnTo>
                  <a:lnTo>
                    <a:pt x="1548756" y="2719152"/>
                  </a:lnTo>
                  <a:lnTo>
                    <a:pt x="1544134" y="2715210"/>
                  </a:lnTo>
                  <a:lnTo>
                    <a:pt x="1541036" y="2712313"/>
                  </a:lnTo>
                  <a:close/>
                </a:path>
                <a:path w="17531715" h="9879330">
                  <a:moveTo>
                    <a:pt x="15369277" y="8603499"/>
                  </a:moveTo>
                  <a:lnTo>
                    <a:pt x="15364283" y="8604128"/>
                  </a:lnTo>
                  <a:lnTo>
                    <a:pt x="15358871" y="8611274"/>
                  </a:lnTo>
                  <a:lnTo>
                    <a:pt x="15359497" y="8616268"/>
                  </a:lnTo>
                  <a:lnTo>
                    <a:pt x="15367835" y="8622582"/>
                  </a:lnTo>
                  <a:lnTo>
                    <a:pt x="15369502" y="8623293"/>
                  </a:lnTo>
                  <a:lnTo>
                    <a:pt x="15369693" y="8623769"/>
                  </a:lnTo>
                  <a:lnTo>
                    <a:pt x="15373026" y="8625190"/>
                  </a:lnTo>
                  <a:lnTo>
                    <a:pt x="15377354" y="8624279"/>
                  </a:lnTo>
                  <a:lnTo>
                    <a:pt x="15379442" y="8621230"/>
                  </a:lnTo>
                  <a:lnTo>
                    <a:pt x="15381815" y="8617515"/>
                  </a:lnTo>
                  <a:lnTo>
                    <a:pt x="15381189" y="8612520"/>
                  </a:lnTo>
                  <a:lnTo>
                    <a:pt x="15369277" y="8603499"/>
                  </a:lnTo>
                  <a:close/>
                </a:path>
                <a:path w="17531715" h="9879330">
                  <a:moveTo>
                    <a:pt x="10273257" y="6425373"/>
                  </a:moveTo>
                  <a:lnTo>
                    <a:pt x="10268879" y="6425475"/>
                  </a:lnTo>
                  <a:lnTo>
                    <a:pt x="10262884" y="6425675"/>
                  </a:lnTo>
                  <a:lnTo>
                    <a:pt x="10258508" y="6425778"/>
                  </a:lnTo>
                  <a:lnTo>
                    <a:pt x="10254850" y="6429733"/>
                  </a:lnTo>
                  <a:lnTo>
                    <a:pt x="10254953" y="6434110"/>
                  </a:lnTo>
                  <a:lnTo>
                    <a:pt x="10254815" y="6437203"/>
                  </a:lnTo>
                  <a:lnTo>
                    <a:pt x="10256771" y="6440007"/>
                  </a:lnTo>
                  <a:lnTo>
                    <a:pt x="10261105" y="6441856"/>
                  </a:lnTo>
                  <a:lnTo>
                    <a:pt x="10263388" y="6442042"/>
                  </a:lnTo>
                  <a:lnTo>
                    <a:pt x="10269383" y="6441841"/>
                  </a:lnTo>
                  <a:lnTo>
                    <a:pt x="10273761" y="6441739"/>
                  </a:lnTo>
                  <a:lnTo>
                    <a:pt x="10277417" y="6437784"/>
                  </a:lnTo>
                  <a:lnTo>
                    <a:pt x="10277211" y="6429029"/>
                  </a:lnTo>
                  <a:lnTo>
                    <a:pt x="10273257" y="6425373"/>
                  </a:lnTo>
                  <a:close/>
                </a:path>
                <a:path w="17531715" h="9879330">
                  <a:moveTo>
                    <a:pt x="1473990" y="2653379"/>
                  </a:moveTo>
                  <a:lnTo>
                    <a:pt x="1468804" y="2653531"/>
                  </a:lnTo>
                  <a:lnTo>
                    <a:pt x="1465765" y="2656961"/>
                  </a:lnTo>
                  <a:lnTo>
                    <a:pt x="1462868" y="2660059"/>
                  </a:lnTo>
                  <a:lnTo>
                    <a:pt x="1463019" y="2665246"/>
                  </a:lnTo>
                  <a:lnTo>
                    <a:pt x="1466450" y="2668285"/>
                  </a:lnTo>
                  <a:lnTo>
                    <a:pt x="1471072" y="2672226"/>
                  </a:lnTo>
                  <a:lnTo>
                    <a:pt x="1471597" y="2672844"/>
                  </a:lnTo>
                  <a:lnTo>
                    <a:pt x="1476263" y="2674835"/>
                  </a:lnTo>
                  <a:lnTo>
                    <a:pt x="1480116" y="2674114"/>
                  </a:lnTo>
                  <a:lnTo>
                    <a:pt x="1482395" y="2671541"/>
                  </a:lnTo>
                  <a:lnTo>
                    <a:pt x="1485292" y="2668443"/>
                  </a:lnTo>
                  <a:lnTo>
                    <a:pt x="1485141" y="2663257"/>
                  </a:lnTo>
                  <a:lnTo>
                    <a:pt x="1481710" y="2660218"/>
                  </a:lnTo>
                  <a:lnTo>
                    <a:pt x="1477088" y="2656276"/>
                  </a:lnTo>
                  <a:lnTo>
                    <a:pt x="1473990" y="2653379"/>
                  </a:lnTo>
                  <a:close/>
                </a:path>
                <a:path w="17531715" h="9879330">
                  <a:moveTo>
                    <a:pt x="15297864" y="8550188"/>
                  </a:moveTo>
                  <a:lnTo>
                    <a:pt x="15292868" y="8550815"/>
                  </a:lnTo>
                  <a:lnTo>
                    <a:pt x="15287457" y="8557961"/>
                  </a:lnTo>
                  <a:lnTo>
                    <a:pt x="15288084" y="8562955"/>
                  </a:lnTo>
                  <a:lnTo>
                    <a:pt x="15296421" y="8569270"/>
                  </a:lnTo>
                  <a:lnTo>
                    <a:pt x="15298087" y="8569981"/>
                  </a:lnTo>
                  <a:lnTo>
                    <a:pt x="15297945" y="8570314"/>
                  </a:lnTo>
                  <a:lnTo>
                    <a:pt x="15301279" y="8571736"/>
                  </a:lnTo>
                  <a:lnTo>
                    <a:pt x="15305272" y="8570682"/>
                  </a:lnTo>
                  <a:lnTo>
                    <a:pt x="15307694" y="8567775"/>
                  </a:lnTo>
                  <a:lnTo>
                    <a:pt x="15310400" y="8564202"/>
                  </a:lnTo>
                  <a:lnTo>
                    <a:pt x="15309774" y="8559207"/>
                  </a:lnTo>
                  <a:lnTo>
                    <a:pt x="15297864" y="8550188"/>
                  </a:lnTo>
                  <a:close/>
                </a:path>
                <a:path w="17531715" h="9879330">
                  <a:moveTo>
                    <a:pt x="10362277" y="6423555"/>
                  </a:moveTo>
                  <a:lnTo>
                    <a:pt x="10357900" y="6423658"/>
                  </a:lnTo>
                  <a:lnTo>
                    <a:pt x="10351905" y="6423859"/>
                  </a:lnTo>
                  <a:lnTo>
                    <a:pt x="10347528" y="6423962"/>
                  </a:lnTo>
                  <a:lnTo>
                    <a:pt x="10343871" y="6427917"/>
                  </a:lnTo>
                  <a:lnTo>
                    <a:pt x="10343974" y="6432295"/>
                  </a:lnTo>
                  <a:lnTo>
                    <a:pt x="10343836" y="6435388"/>
                  </a:lnTo>
                  <a:lnTo>
                    <a:pt x="10346125" y="6438333"/>
                  </a:lnTo>
                  <a:lnTo>
                    <a:pt x="10350124" y="6440039"/>
                  </a:lnTo>
                  <a:lnTo>
                    <a:pt x="10352409" y="6440225"/>
                  </a:lnTo>
                  <a:lnTo>
                    <a:pt x="10358403" y="6440025"/>
                  </a:lnTo>
                  <a:lnTo>
                    <a:pt x="10362780" y="6439922"/>
                  </a:lnTo>
                  <a:lnTo>
                    <a:pt x="10366438" y="6435967"/>
                  </a:lnTo>
                  <a:lnTo>
                    <a:pt x="10366233" y="6427213"/>
                  </a:lnTo>
                  <a:lnTo>
                    <a:pt x="10362277" y="6423555"/>
                  </a:lnTo>
                  <a:close/>
                </a:path>
                <a:path w="17531715" h="9879330">
                  <a:moveTo>
                    <a:pt x="15226592" y="8496543"/>
                  </a:moveTo>
                  <a:lnTo>
                    <a:pt x="15221597" y="8497169"/>
                  </a:lnTo>
                  <a:lnTo>
                    <a:pt x="15216184" y="8504315"/>
                  </a:lnTo>
                  <a:lnTo>
                    <a:pt x="15216813" y="8509310"/>
                  </a:lnTo>
                  <a:lnTo>
                    <a:pt x="15225149" y="8515624"/>
                  </a:lnTo>
                  <a:lnTo>
                    <a:pt x="15226815" y="8516335"/>
                  </a:lnTo>
                  <a:lnTo>
                    <a:pt x="15226673" y="8516669"/>
                  </a:lnTo>
                  <a:lnTo>
                    <a:pt x="15230006" y="8518090"/>
                  </a:lnTo>
                  <a:lnTo>
                    <a:pt x="15234003" y="8517038"/>
                  </a:lnTo>
                  <a:lnTo>
                    <a:pt x="15236423" y="8514131"/>
                  </a:lnTo>
                  <a:lnTo>
                    <a:pt x="15239130" y="8510557"/>
                  </a:lnTo>
                  <a:lnTo>
                    <a:pt x="15238502" y="8505562"/>
                  </a:lnTo>
                  <a:lnTo>
                    <a:pt x="15226592" y="8496543"/>
                  </a:lnTo>
                  <a:close/>
                </a:path>
                <a:path w="17531715" h="9879330">
                  <a:moveTo>
                    <a:pt x="1408464" y="2592730"/>
                  </a:moveTo>
                  <a:lnTo>
                    <a:pt x="1403277" y="2592881"/>
                  </a:lnTo>
                  <a:lnTo>
                    <a:pt x="1397199" y="2599743"/>
                  </a:lnTo>
                  <a:lnTo>
                    <a:pt x="1397351" y="2604929"/>
                  </a:lnTo>
                  <a:lnTo>
                    <a:pt x="1400781" y="2607969"/>
                  </a:lnTo>
                  <a:lnTo>
                    <a:pt x="1405262" y="2612243"/>
                  </a:lnTo>
                  <a:lnTo>
                    <a:pt x="1405786" y="2612861"/>
                  </a:lnTo>
                  <a:lnTo>
                    <a:pt x="1410786" y="2614994"/>
                  </a:lnTo>
                  <a:lnTo>
                    <a:pt x="1414639" y="2614274"/>
                  </a:lnTo>
                  <a:lnTo>
                    <a:pt x="1419957" y="2608270"/>
                  </a:lnTo>
                  <a:lnTo>
                    <a:pt x="1419805" y="2603083"/>
                  </a:lnTo>
                  <a:lnTo>
                    <a:pt x="1416374" y="2600044"/>
                  </a:lnTo>
                  <a:lnTo>
                    <a:pt x="1411895" y="2595769"/>
                  </a:lnTo>
                  <a:lnTo>
                    <a:pt x="1408464" y="2592730"/>
                  </a:lnTo>
                  <a:close/>
                </a:path>
                <a:path w="17531715" h="9879330">
                  <a:moveTo>
                    <a:pt x="15155129" y="8442421"/>
                  </a:moveTo>
                  <a:lnTo>
                    <a:pt x="15150135" y="8443049"/>
                  </a:lnTo>
                  <a:lnTo>
                    <a:pt x="15144723" y="8450195"/>
                  </a:lnTo>
                  <a:lnTo>
                    <a:pt x="15145349" y="8455190"/>
                  </a:lnTo>
                  <a:lnTo>
                    <a:pt x="15153686" y="8461503"/>
                  </a:lnTo>
                  <a:lnTo>
                    <a:pt x="15155685" y="8462356"/>
                  </a:lnTo>
                  <a:lnTo>
                    <a:pt x="15155212" y="8462548"/>
                  </a:lnTo>
                  <a:lnTo>
                    <a:pt x="15158544" y="8463969"/>
                  </a:lnTo>
                  <a:lnTo>
                    <a:pt x="15162539" y="8462916"/>
                  </a:lnTo>
                  <a:lnTo>
                    <a:pt x="15164961" y="8460009"/>
                  </a:lnTo>
                  <a:lnTo>
                    <a:pt x="15167666" y="8456436"/>
                  </a:lnTo>
                  <a:lnTo>
                    <a:pt x="15167040" y="8451442"/>
                  </a:lnTo>
                  <a:lnTo>
                    <a:pt x="15155129" y="8442421"/>
                  </a:lnTo>
                  <a:close/>
                </a:path>
                <a:path w="17531715" h="9879330">
                  <a:moveTo>
                    <a:pt x="10451583" y="6421073"/>
                  </a:moveTo>
                  <a:lnTo>
                    <a:pt x="10447206" y="6421176"/>
                  </a:lnTo>
                  <a:lnTo>
                    <a:pt x="10441211" y="6421377"/>
                  </a:lnTo>
                  <a:lnTo>
                    <a:pt x="10436833" y="6421479"/>
                  </a:lnTo>
                  <a:lnTo>
                    <a:pt x="10433176" y="6425434"/>
                  </a:lnTo>
                  <a:lnTo>
                    <a:pt x="10433279" y="6429811"/>
                  </a:lnTo>
                  <a:lnTo>
                    <a:pt x="10433141" y="6432904"/>
                  </a:lnTo>
                  <a:lnTo>
                    <a:pt x="10435430" y="6435850"/>
                  </a:lnTo>
                  <a:lnTo>
                    <a:pt x="10439429" y="6437556"/>
                  </a:lnTo>
                  <a:lnTo>
                    <a:pt x="10441714" y="6437743"/>
                  </a:lnTo>
                  <a:lnTo>
                    <a:pt x="10447708" y="6437543"/>
                  </a:lnTo>
                  <a:lnTo>
                    <a:pt x="10452086" y="6437440"/>
                  </a:lnTo>
                  <a:lnTo>
                    <a:pt x="10455742" y="6433485"/>
                  </a:lnTo>
                  <a:lnTo>
                    <a:pt x="10455538" y="6424730"/>
                  </a:lnTo>
                  <a:lnTo>
                    <a:pt x="10451583" y="6421073"/>
                  </a:lnTo>
                  <a:close/>
                </a:path>
                <a:path w="17531715" h="9879330">
                  <a:moveTo>
                    <a:pt x="1342937" y="2532080"/>
                  </a:moveTo>
                  <a:lnTo>
                    <a:pt x="1337894" y="2531899"/>
                  </a:lnTo>
                  <a:lnTo>
                    <a:pt x="1334855" y="2535329"/>
                  </a:lnTo>
                  <a:lnTo>
                    <a:pt x="1331482" y="2538618"/>
                  </a:lnTo>
                  <a:lnTo>
                    <a:pt x="1331633" y="2543805"/>
                  </a:lnTo>
                  <a:lnTo>
                    <a:pt x="1335064" y="2546844"/>
                  </a:lnTo>
                  <a:lnTo>
                    <a:pt x="1339544" y="2551118"/>
                  </a:lnTo>
                  <a:lnTo>
                    <a:pt x="1340402" y="2551878"/>
                  </a:lnTo>
                  <a:lnTo>
                    <a:pt x="1342068" y="2552589"/>
                  </a:lnTo>
                  <a:lnTo>
                    <a:pt x="1341926" y="2552922"/>
                  </a:lnTo>
                  <a:lnTo>
                    <a:pt x="1344926" y="2554202"/>
                  </a:lnTo>
                  <a:lnTo>
                    <a:pt x="1348779" y="2553481"/>
                  </a:lnTo>
                  <a:lnTo>
                    <a:pt x="1351058" y="2550909"/>
                  </a:lnTo>
                  <a:lnTo>
                    <a:pt x="1354431" y="2547620"/>
                  </a:lnTo>
                  <a:lnTo>
                    <a:pt x="1354279" y="2542433"/>
                  </a:lnTo>
                  <a:lnTo>
                    <a:pt x="1350848" y="2539394"/>
                  </a:lnTo>
                  <a:lnTo>
                    <a:pt x="1346368" y="2535120"/>
                  </a:lnTo>
                  <a:lnTo>
                    <a:pt x="1342937" y="2532080"/>
                  </a:lnTo>
                  <a:close/>
                </a:path>
                <a:path w="17531715" h="9879330">
                  <a:moveTo>
                    <a:pt x="15084140" y="8388109"/>
                  </a:moveTo>
                  <a:lnTo>
                    <a:pt x="15079147" y="8388736"/>
                  </a:lnTo>
                  <a:lnTo>
                    <a:pt x="15073735" y="8395883"/>
                  </a:lnTo>
                  <a:lnTo>
                    <a:pt x="15074362" y="8400878"/>
                  </a:lnTo>
                  <a:lnTo>
                    <a:pt x="15082700" y="8407192"/>
                  </a:lnTo>
                  <a:lnTo>
                    <a:pt x="15084699" y="8408045"/>
                  </a:lnTo>
                  <a:lnTo>
                    <a:pt x="15084223" y="8408236"/>
                  </a:lnTo>
                  <a:lnTo>
                    <a:pt x="15087557" y="8409658"/>
                  </a:lnTo>
                  <a:lnTo>
                    <a:pt x="15091550" y="8408603"/>
                  </a:lnTo>
                  <a:lnTo>
                    <a:pt x="15093972" y="8405697"/>
                  </a:lnTo>
                  <a:lnTo>
                    <a:pt x="15096678" y="8402124"/>
                  </a:lnTo>
                  <a:lnTo>
                    <a:pt x="15096052" y="8397130"/>
                  </a:lnTo>
                  <a:lnTo>
                    <a:pt x="15084140" y="8388109"/>
                  </a:lnTo>
                  <a:close/>
                </a:path>
                <a:path w="17531715" h="9879330">
                  <a:moveTo>
                    <a:pt x="15013631" y="8333606"/>
                  </a:moveTo>
                  <a:lnTo>
                    <a:pt x="15008635" y="8334233"/>
                  </a:lnTo>
                  <a:lnTo>
                    <a:pt x="15003222" y="8341380"/>
                  </a:lnTo>
                  <a:lnTo>
                    <a:pt x="15003849" y="8346374"/>
                  </a:lnTo>
                  <a:lnTo>
                    <a:pt x="15012188" y="8352689"/>
                  </a:lnTo>
                  <a:lnTo>
                    <a:pt x="15014187" y="8353542"/>
                  </a:lnTo>
                  <a:lnTo>
                    <a:pt x="15013712" y="8353732"/>
                  </a:lnTo>
                  <a:lnTo>
                    <a:pt x="15017044" y="8355154"/>
                  </a:lnTo>
                  <a:lnTo>
                    <a:pt x="15021039" y="8354100"/>
                  </a:lnTo>
                  <a:lnTo>
                    <a:pt x="15023460" y="8351194"/>
                  </a:lnTo>
                  <a:lnTo>
                    <a:pt x="15026167" y="8347621"/>
                  </a:lnTo>
                  <a:lnTo>
                    <a:pt x="15025540" y="8342626"/>
                  </a:lnTo>
                  <a:lnTo>
                    <a:pt x="15013631" y="8333606"/>
                  </a:lnTo>
                  <a:close/>
                </a:path>
                <a:path w="17531715" h="9879330">
                  <a:moveTo>
                    <a:pt x="1278171" y="2470573"/>
                  </a:moveTo>
                  <a:lnTo>
                    <a:pt x="1273127" y="2470391"/>
                  </a:lnTo>
                  <a:lnTo>
                    <a:pt x="1267049" y="2477253"/>
                  </a:lnTo>
                  <a:lnTo>
                    <a:pt x="1266866" y="2482297"/>
                  </a:lnTo>
                  <a:lnTo>
                    <a:pt x="1270297" y="2485336"/>
                  </a:lnTo>
                  <a:lnTo>
                    <a:pt x="1274778" y="2489611"/>
                  </a:lnTo>
                  <a:lnTo>
                    <a:pt x="1275635" y="2490371"/>
                  </a:lnTo>
                  <a:lnTo>
                    <a:pt x="1280302" y="2492361"/>
                  </a:lnTo>
                  <a:lnTo>
                    <a:pt x="1284012" y="2491974"/>
                  </a:lnTo>
                  <a:lnTo>
                    <a:pt x="1289331" y="2485970"/>
                  </a:lnTo>
                  <a:lnTo>
                    <a:pt x="1289513" y="2480926"/>
                  </a:lnTo>
                  <a:lnTo>
                    <a:pt x="1286082" y="2477887"/>
                  </a:lnTo>
                  <a:lnTo>
                    <a:pt x="1281602" y="2473612"/>
                  </a:lnTo>
                  <a:lnTo>
                    <a:pt x="1278171" y="2470573"/>
                  </a:lnTo>
                  <a:close/>
                </a:path>
                <a:path w="17531715" h="9879330">
                  <a:moveTo>
                    <a:pt x="10540837" y="6417781"/>
                  </a:moveTo>
                  <a:lnTo>
                    <a:pt x="10536461" y="6417884"/>
                  </a:lnTo>
                  <a:lnTo>
                    <a:pt x="10530466" y="6418085"/>
                  </a:lnTo>
                  <a:lnTo>
                    <a:pt x="10526089" y="6418188"/>
                  </a:lnTo>
                  <a:lnTo>
                    <a:pt x="10522432" y="6422143"/>
                  </a:lnTo>
                  <a:lnTo>
                    <a:pt x="10522535" y="6426520"/>
                  </a:lnTo>
                  <a:lnTo>
                    <a:pt x="10522730" y="6429755"/>
                  </a:lnTo>
                  <a:lnTo>
                    <a:pt x="10524686" y="6432558"/>
                  </a:lnTo>
                  <a:lnTo>
                    <a:pt x="10528685" y="6434264"/>
                  </a:lnTo>
                  <a:lnTo>
                    <a:pt x="10530969" y="6434452"/>
                  </a:lnTo>
                  <a:lnTo>
                    <a:pt x="10536964" y="6434251"/>
                  </a:lnTo>
                  <a:lnTo>
                    <a:pt x="10541341" y="6434148"/>
                  </a:lnTo>
                  <a:lnTo>
                    <a:pt x="10544998" y="6430193"/>
                  </a:lnTo>
                  <a:lnTo>
                    <a:pt x="10544794" y="6421438"/>
                  </a:lnTo>
                  <a:lnTo>
                    <a:pt x="10540837" y="6417781"/>
                  </a:lnTo>
                  <a:close/>
                </a:path>
                <a:path w="17531715" h="9879330">
                  <a:moveTo>
                    <a:pt x="14943119" y="8279103"/>
                  </a:moveTo>
                  <a:lnTo>
                    <a:pt x="14938123" y="8279730"/>
                  </a:lnTo>
                  <a:lnTo>
                    <a:pt x="14932711" y="8286876"/>
                  </a:lnTo>
                  <a:lnTo>
                    <a:pt x="14933337" y="8291871"/>
                  </a:lnTo>
                  <a:lnTo>
                    <a:pt x="14941675" y="8298185"/>
                  </a:lnTo>
                  <a:lnTo>
                    <a:pt x="14943676" y="8299038"/>
                  </a:lnTo>
                  <a:lnTo>
                    <a:pt x="14943200" y="8299229"/>
                  </a:lnTo>
                  <a:lnTo>
                    <a:pt x="14946533" y="8300651"/>
                  </a:lnTo>
                  <a:lnTo>
                    <a:pt x="14950527" y="8299598"/>
                  </a:lnTo>
                  <a:lnTo>
                    <a:pt x="14952949" y="8296691"/>
                  </a:lnTo>
                  <a:lnTo>
                    <a:pt x="14955654" y="8293117"/>
                  </a:lnTo>
                  <a:lnTo>
                    <a:pt x="14955029" y="8288123"/>
                  </a:lnTo>
                  <a:lnTo>
                    <a:pt x="14943119" y="8279103"/>
                  </a:lnTo>
                  <a:close/>
                </a:path>
                <a:path w="17531715" h="9879330">
                  <a:moveTo>
                    <a:pt x="1215782" y="2408109"/>
                  </a:moveTo>
                  <a:lnTo>
                    <a:pt x="1210596" y="2408261"/>
                  </a:lnTo>
                  <a:lnTo>
                    <a:pt x="1204135" y="2414172"/>
                  </a:lnTo>
                  <a:lnTo>
                    <a:pt x="1204286" y="2419358"/>
                  </a:lnTo>
                  <a:lnTo>
                    <a:pt x="1207242" y="2422589"/>
                  </a:lnTo>
                  <a:lnTo>
                    <a:pt x="1211389" y="2426721"/>
                  </a:lnTo>
                  <a:lnTo>
                    <a:pt x="1211771" y="2427672"/>
                  </a:lnTo>
                  <a:lnTo>
                    <a:pt x="1216770" y="2429805"/>
                  </a:lnTo>
                  <a:lnTo>
                    <a:pt x="1220148" y="2429276"/>
                  </a:lnTo>
                  <a:lnTo>
                    <a:pt x="1222761" y="2426845"/>
                  </a:lnTo>
                  <a:lnTo>
                    <a:pt x="1225991" y="2423890"/>
                  </a:lnTo>
                  <a:lnTo>
                    <a:pt x="1225840" y="2418703"/>
                  </a:lnTo>
                  <a:lnTo>
                    <a:pt x="1222884" y="2415473"/>
                  </a:lnTo>
                  <a:lnTo>
                    <a:pt x="1218737" y="2411340"/>
                  </a:lnTo>
                  <a:lnTo>
                    <a:pt x="1215782" y="2408109"/>
                  </a:lnTo>
                  <a:close/>
                </a:path>
                <a:path w="17531715" h="9879330">
                  <a:moveTo>
                    <a:pt x="10629760" y="6414348"/>
                  </a:moveTo>
                  <a:lnTo>
                    <a:pt x="10625383" y="6414451"/>
                  </a:lnTo>
                  <a:lnTo>
                    <a:pt x="10619388" y="6414651"/>
                  </a:lnTo>
                  <a:lnTo>
                    <a:pt x="10615011" y="6414754"/>
                  </a:lnTo>
                  <a:lnTo>
                    <a:pt x="10611354" y="6418709"/>
                  </a:lnTo>
                  <a:lnTo>
                    <a:pt x="10611457" y="6423086"/>
                  </a:lnTo>
                  <a:lnTo>
                    <a:pt x="10611653" y="6426322"/>
                  </a:lnTo>
                  <a:lnTo>
                    <a:pt x="10613608" y="6429126"/>
                  </a:lnTo>
                  <a:lnTo>
                    <a:pt x="10617607" y="6430832"/>
                  </a:lnTo>
                  <a:lnTo>
                    <a:pt x="10619892" y="6431018"/>
                  </a:lnTo>
                  <a:lnTo>
                    <a:pt x="10625887" y="6430817"/>
                  </a:lnTo>
                  <a:lnTo>
                    <a:pt x="10630264" y="6430714"/>
                  </a:lnTo>
                  <a:lnTo>
                    <a:pt x="10633922" y="6426759"/>
                  </a:lnTo>
                  <a:lnTo>
                    <a:pt x="10633716" y="6418006"/>
                  </a:lnTo>
                  <a:lnTo>
                    <a:pt x="10629760" y="6414348"/>
                  </a:lnTo>
                  <a:close/>
                </a:path>
                <a:path w="17531715" h="9879330">
                  <a:moveTo>
                    <a:pt x="14872748" y="8224267"/>
                  </a:moveTo>
                  <a:lnTo>
                    <a:pt x="14867754" y="8224894"/>
                  </a:lnTo>
                  <a:lnTo>
                    <a:pt x="14862341" y="8232040"/>
                  </a:lnTo>
                  <a:lnTo>
                    <a:pt x="14862968" y="8237034"/>
                  </a:lnTo>
                  <a:lnTo>
                    <a:pt x="14871306" y="8243349"/>
                  </a:lnTo>
                  <a:lnTo>
                    <a:pt x="14873306" y="8244202"/>
                  </a:lnTo>
                  <a:lnTo>
                    <a:pt x="14872829" y="8244393"/>
                  </a:lnTo>
                  <a:lnTo>
                    <a:pt x="14876163" y="8245815"/>
                  </a:lnTo>
                  <a:lnTo>
                    <a:pt x="14880159" y="8244761"/>
                  </a:lnTo>
                  <a:lnTo>
                    <a:pt x="14882580" y="8241855"/>
                  </a:lnTo>
                  <a:lnTo>
                    <a:pt x="14885287" y="8238282"/>
                  </a:lnTo>
                  <a:lnTo>
                    <a:pt x="14884658" y="8233286"/>
                  </a:lnTo>
                  <a:lnTo>
                    <a:pt x="14872748" y="8224267"/>
                  </a:lnTo>
                  <a:close/>
                </a:path>
                <a:path w="17531715" h="9879330">
                  <a:moveTo>
                    <a:pt x="14802379" y="8169429"/>
                  </a:moveTo>
                  <a:lnTo>
                    <a:pt x="14797383" y="8170056"/>
                  </a:lnTo>
                  <a:lnTo>
                    <a:pt x="14791972" y="8177204"/>
                  </a:lnTo>
                  <a:lnTo>
                    <a:pt x="14792599" y="8182198"/>
                  </a:lnTo>
                  <a:lnTo>
                    <a:pt x="14800936" y="8188512"/>
                  </a:lnTo>
                  <a:lnTo>
                    <a:pt x="14802935" y="8189365"/>
                  </a:lnTo>
                  <a:lnTo>
                    <a:pt x="14802460" y="8189555"/>
                  </a:lnTo>
                  <a:lnTo>
                    <a:pt x="14805794" y="8190978"/>
                  </a:lnTo>
                  <a:lnTo>
                    <a:pt x="14809789" y="8189925"/>
                  </a:lnTo>
                  <a:lnTo>
                    <a:pt x="14812211" y="8187018"/>
                  </a:lnTo>
                  <a:lnTo>
                    <a:pt x="14814917" y="8183445"/>
                  </a:lnTo>
                  <a:lnTo>
                    <a:pt x="14814288" y="8178450"/>
                  </a:lnTo>
                  <a:lnTo>
                    <a:pt x="14802379" y="8169429"/>
                  </a:lnTo>
                  <a:close/>
                </a:path>
                <a:path w="17531715" h="9879330">
                  <a:moveTo>
                    <a:pt x="1152677" y="2344554"/>
                  </a:moveTo>
                  <a:lnTo>
                    <a:pt x="1147491" y="2344705"/>
                  </a:lnTo>
                  <a:lnTo>
                    <a:pt x="1141030" y="2350616"/>
                  </a:lnTo>
                  <a:lnTo>
                    <a:pt x="1141182" y="2355802"/>
                  </a:lnTo>
                  <a:lnTo>
                    <a:pt x="1144138" y="2359033"/>
                  </a:lnTo>
                  <a:lnTo>
                    <a:pt x="1148284" y="2363166"/>
                  </a:lnTo>
                  <a:lnTo>
                    <a:pt x="1148999" y="2364259"/>
                  </a:lnTo>
                  <a:lnTo>
                    <a:pt x="1153665" y="2366249"/>
                  </a:lnTo>
                  <a:lnTo>
                    <a:pt x="1157043" y="2365720"/>
                  </a:lnTo>
                  <a:lnTo>
                    <a:pt x="1159656" y="2363288"/>
                  </a:lnTo>
                  <a:lnTo>
                    <a:pt x="1162887" y="2360333"/>
                  </a:lnTo>
                  <a:lnTo>
                    <a:pt x="1162735" y="2355147"/>
                  </a:lnTo>
                  <a:lnTo>
                    <a:pt x="1159779" y="2351917"/>
                  </a:lnTo>
                  <a:lnTo>
                    <a:pt x="1155633" y="2347784"/>
                  </a:lnTo>
                  <a:lnTo>
                    <a:pt x="1152677" y="2344554"/>
                  </a:lnTo>
                  <a:close/>
                </a:path>
                <a:path w="17531715" h="9879330">
                  <a:moveTo>
                    <a:pt x="10718492" y="6410439"/>
                  </a:moveTo>
                  <a:lnTo>
                    <a:pt x="10714114" y="6410541"/>
                  </a:lnTo>
                  <a:lnTo>
                    <a:pt x="10708120" y="6410741"/>
                  </a:lnTo>
                  <a:lnTo>
                    <a:pt x="10704076" y="6410986"/>
                  </a:lnTo>
                  <a:lnTo>
                    <a:pt x="10700420" y="6414942"/>
                  </a:lnTo>
                  <a:lnTo>
                    <a:pt x="10700522" y="6419319"/>
                  </a:lnTo>
                  <a:lnTo>
                    <a:pt x="10700718" y="6422554"/>
                  </a:lnTo>
                  <a:lnTo>
                    <a:pt x="10702673" y="6425358"/>
                  </a:lnTo>
                  <a:lnTo>
                    <a:pt x="10705340" y="6426495"/>
                  </a:lnTo>
                  <a:lnTo>
                    <a:pt x="10705482" y="6426163"/>
                  </a:lnTo>
                  <a:lnTo>
                    <a:pt x="10706814" y="6426731"/>
                  </a:lnTo>
                  <a:lnTo>
                    <a:pt x="10709099" y="6426917"/>
                  </a:lnTo>
                  <a:lnTo>
                    <a:pt x="10715093" y="6426717"/>
                  </a:lnTo>
                  <a:lnTo>
                    <a:pt x="10719280" y="6426139"/>
                  </a:lnTo>
                  <a:lnTo>
                    <a:pt x="10722794" y="6422517"/>
                  </a:lnTo>
                  <a:lnTo>
                    <a:pt x="10722693" y="6418140"/>
                  </a:lnTo>
                  <a:lnTo>
                    <a:pt x="10722114" y="6413954"/>
                  </a:lnTo>
                  <a:lnTo>
                    <a:pt x="10718492" y="6410439"/>
                  </a:lnTo>
                  <a:close/>
                </a:path>
                <a:path w="17531715" h="9879330">
                  <a:moveTo>
                    <a:pt x="14732627" y="8114069"/>
                  </a:moveTo>
                  <a:lnTo>
                    <a:pt x="14727298" y="8114553"/>
                  </a:lnTo>
                  <a:lnTo>
                    <a:pt x="14724592" y="8118126"/>
                  </a:lnTo>
                  <a:lnTo>
                    <a:pt x="14722028" y="8121366"/>
                  </a:lnTo>
                  <a:lnTo>
                    <a:pt x="14722514" y="8126695"/>
                  </a:lnTo>
                  <a:lnTo>
                    <a:pt x="14730850" y="8133009"/>
                  </a:lnTo>
                  <a:lnTo>
                    <a:pt x="14732850" y="8133862"/>
                  </a:lnTo>
                  <a:lnTo>
                    <a:pt x="14732375" y="8134053"/>
                  </a:lnTo>
                  <a:lnTo>
                    <a:pt x="14735707" y="8135474"/>
                  </a:lnTo>
                  <a:lnTo>
                    <a:pt x="14739704" y="8134422"/>
                  </a:lnTo>
                  <a:lnTo>
                    <a:pt x="14742125" y="8131515"/>
                  </a:lnTo>
                  <a:lnTo>
                    <a:pt x="14744689" y="8128275"/>
                  </a:lnTo>
                  <a:lnTo>
                    <a:pt x="14744203" y="8122946"/>
                  </a:lnTo>
                  <a:lnTo>
                    <a:pt x="14735866" y="8116633"/>
                  </a:lnTo>
                  <a:lnTo>
                    <a:pt x="14732627" y="8114069"/>
                  </a:lnTo>
                  <a:close/>
                </a:path>
                <a:path w="17531715" h="9879330">
                  <a:moveTo>
                    <a:pt x="1091284" y="2279757"/>
                  </a:moveTo>
                  <a:lnTo>
                    <a:pt x="1086098" y="2279909"/>
                  </a:lnTo>
                  <a:lnTo>
                    <a:pt x="1082867" y="2282865"/>
                  </a:lnTo>
                  <a:lnTo>
                    <a:pt x="1079970" y="2285963"/>
                  </a:lnTo>
                  <a:lnTo>
                    <a:pt x="1079788" y="2291006"/>
                  </a:lnTo>
                  <a:lnTo>
                    <a:pt x="1082743" y="2294237"/>
                  </a:lnTo>
                  <a:lnTo>
                    <a:pt x="1086748" y="2298703"/>
                  </a:lnTo>
                  <a:lnTo>
                    <a:pt x="1087464" y="2299796"/>
                  </a:lnTo>
                  <a:lnTo>
                    <a:pt x="1089464" y="2300649"/>
                  </a:lnTo>
                  <a:lnTo>
                    <a:pt x="1089273" y="2300173"/>
                  </a:lnTo>
                  <a:lnTo>
                    <a:pt x="1092272" y="2301453"/>
                  </a:lnTo>
                  <a:lnTo>
                    <a:pt x="1095649" y="2300924"/>
                  </a:lnTo>
                  <a:lnTo>
                    <a:pt x="1098120" y="2298826"/>
                  </a:lnTo>
                  <a:lnTo>
                    <a:pt x="1101351" y="2295870"/>
                  </a:lnTo>
                  <a:lnTo>
                    <a:pt x="1101199" y="2290685"/>
                  </a:lnTo>
                  <a:lnTo>
                    <a:pt x="1098243" y="2287454"/>
                  </a:lnTo>
                  <a:lnTo>
                    <a:pt x="1094239" y="2282988"/>
                  </a:lnTo>
                  <a:lnTo>
                    <a:pt x="1091284" y="2279757"/>
                  </a:lnTo>
                  <a:close/>
                </a:path>
                <a:path w="17531715" h="9879330">
                  <a:moveTo>
                    <a:pt x="14662733" y="8059042"/>
                  </a:moveTo>
                  <a:lnTo>
                    <a:pt x="14657404" y="8059525"/>
                  </a:lnTo>
                  <a:lnTo>
                    <a:pt x="14654698" y="8063099"/>
                  </a:lnTo>
                  <a:lnTo>
                    <a:pt x="14652134" y="8066339"/>
                  </a:lnTo>
                  <a:lnTo>
                    <a:pt x="14652620" y="8071667"/>
                  </a:lnTo>
                  <a:lnTo>
                    <a:pt x="14660956" y="8077981"/>
                  </a:lnTo>
                  <a:lnTo>
                    <a:pt x="14665955" y="8080114"/>
                  </a:lnTo>
                  <a:lnTo>
                    <a:pt x="14669810" y="8079394"/>
                  </a:lnTo>
                  <a:lnTo>
                    <a:pt x="14672231" y="8076487"/>
                  </a:lnTo>
                  <a:lnTo>
                    <a:pt x="14674795" y="8073248"/>
                  </a:lnTo>
                  <a:lnTo>
                    <a:pt x="14674310" y="8067919"/>
                  </a:lnTo>
                  <a:lnTo>
                    <a:pt x="14665972" y="8061605"/>
                  </a:lnTo>
                  <a:lnTo>
                    <a:pt x="14662733" y="8059042"/>
                  </a:lnTo>
                  <a:close/>
                </a:path>
                <a:path w="17531715" h="9879330">
                  <a:moveTo>
                    <a:pt x="10807699" y="6406338"/>
                  </a:moveTo>
                  <a:lnTo>
                    <a:pt x="10803322" y="6406441"/>
                  </a:lnTo>
                  <a:lnTo>
                    <a:pt x="10797327" y="6406640"/>
                  </a:lnTo>
                  <a:lnTo>
                    <a:pt x="10793283" y="6406886"/>
                  </a:lnTo>
                  <a:lnTo>
                    <a:pt x="10789627" y="6410841"/>
                  </a:lnTo>
                  <a:lnTo>
                    <a:pt x="10789729" y="6415218"/>
                  </a:lnTo>
                  <a:lnTo>
                    <a:pt x="10789925" y="6418454"/>
                  </a:lnTo>
                  <a:lnTo>
                    <a:pt x="10791880" y="6421258"/>
                  </a:lnTo>
                  <a:lnTo>
                    <a:pt x="10794547" y="6422395"/>
                  </a:lnTo>
                  <a:lnTo>
                    <a:pt x="10794689" y="6422062"/>
                  </a:lnTo>
                  <a:lnTo>
                    <a:pt x="10796022" y="6422631"/>
                  </a:lnTo>
                  <a:lnTo>
                    <a:pt x="10798306" y="6422817"/>
                  </a:lnTo>
                  <a:lnTo>
                    <a:pt x="10804300" y="6422616"/>
                  </a:lnTo>
                  <a:lnTo>
                    <a:pt x="10808487" y="6422039"/>
                  </a:lnTo>
                  <a:lnTo>
                    <a:pt x="10812002" y="6418416"/>
                  </a:lnTo>
                  <a:lnTo>
                    <a:pt x="10811900" y="6414039"/>
                  </a:lnTo>
                  <a:lnTo>
                    <a:pt x="10811321" y="6409853"/>
                  </a:lnTo>
                  <a:lnTo>
                    <a:pt x="10807699" y="6406338"/>
                  </a:lnTo>
                  <a:close/>
                </a:path>
                <a:path w="17531715" h="9879330">
                  <a:moveTo>
                    <a:pt x="14592790" y="8003205"/>
                  </a:moveTo>
                  <a:lnTo>
                    <a:pt x="14587461" y="8003690"/>
                  </a:lnTo>
                  <a:lnTo>
                    <a:pt x="14582048" y="8010836"/>
                  </a:lnTo>
                  <a:lnTo>
                    <a:pt x="14582534" y="8016164"/>
                  </a:lnTo>
                  <a:lnTo>
                    <a:pt x="14590871" y="8022478"/>
                  </a:lnTo>
                  <a:lnTo>
                    <a:pt x="14596203" y="8024753"/>
                  </a:lnTo>
                  <a:lnTo>
                    <a:pt x="14600057" y="8024033"/>
                  </a:lnTo>
                  <a:lnTo>
                    <a:pt x="14602479" y="8021126"/>
                  </a:lnTo>
                  <a:lnTo>
                    <a:pt x="14605185" y="8017553"/>
                  </a:lnTo>
                  <a:lnTo>
                    <a:pt x="14604700" y="8012225"/>
                  </a:lnTo>
                  <a:lnTo>
                    <a:pt x="14592790" y="8003205"/>
                  </a:lnTo>
                  <a:close/>
                </a:path>
                <a:path w="17531715" h="9879330">
                  <a:moveTo>
                    <a:pt x="1030841" y="2214579"/>
                  </a:moveTo>
                  <a:lnTo>
                    <a:pt x="1025797" y="2214397"/>
                  </a:lnTo>
                  <a:lnTo>
                    <a:pt x="1022566" y="2217353"/>
                  </a:lnTo>
                  <a:lnTo>
                    <a:pt x="1019194" y="2220642"/>
                  </a:lnTo>
                  <a:lnTo>
                    <a:pt x="1019012" y="2225686"/>
                  </a:lnTo>
                  <a:lnTo>
                    <a:pt x="1021967" y="2228916"/>
                  </a:lnTo>
                  <a:lnTo>
                    <a:pt x="1025972" y="2233382"/>
                  </a:lnTo>
                  <a:lnTo>
                    <a:pt x="1026687" y="2234475"/>
                  </a:lnTo>
                  <a:lnTo>
                    <a:pt x="1031687" y="2236608"/>
                  </a:lnTo>
                  <a:lnTo>
                    <a:pt x="1035064" y="2236079"/>
                  </a:lnTo>
                  <a:lnTo>
                    <a:pt x="1037535" y="2233981"/>
                  </a:lnTo>
                  <a:lnTo>
                    <a:pt x="1040908" y="2230693"/>
                  </a:lnTo>
                  <a:lnTo>
                    <a:pt x="1041090" y="2225648"/>
                  </a:lnTo>
                  <a:lnTo>
                    <a:pt x="1038134" y="2222418"/>
                  </a:lnTo>
                  <a:lnTo>
                    <a:pt x="1034129" y="2217952"/>
                  </a:lnTo>
                  <a:lnTo>
                    <a:pt x="1030841" y="2214579"/>
                  </a:lnTo>
                  <a:close/>
                </a:path>
                <a:path w="17531715" h="9879330">
                  <a:moveTo>
                    <a:pt x="10896906" y="6402237"/>
                  </a:moveTo>
                  <a:lnTo>
                    <a:pt x="10892529" y="6402340"/>
                  </a:lnTo>
                  <a:lnTo>
                    <a:pt x="10886533" y="6402541"/>
                  </a:lnTo>
                  <a:lnTo>
                    <a:pt x="10882490" y="6402786"/>
                  </a:lnTo>
                  <a:lnTo>
                    <a:pt x="10878833" y="6406742"/>
                  </a:lnTo>
                  <a:lnTo>
                    <a:pt x="10878937" y="6411119"/>
                  </a:lnTo>
                  <a:lnTo>
                    <a:pt x="10879132" y="6414353"/>
                  </a:lnTo>
                  <a:lnTo>
                    <a:pt x="10881087" y="6417157"/>
                  </a:lnTo>
                  <a:lnTo>
                    <a:pt x="10883754" y="6418295"/>
                  </a:lnTo>
                  <a:lnTo>
                    <a:pt x="10883896" y="6417961"/>
                  </a:lnTo>
                  <a:lnTo>
                    <a:pt x="10885229" y="6418530"/>
                  </a:lnTo>
                  <a:lnTo>
                    <a:pt x="10887513" y="6418716"/>
                  </a:lnTo>
                  <a:lnTo>
                    <a:pt x="10893507" y="6418516"/>
                  </a:lnTo>
                  <a:lnTo>
                    <a:pt x="10897552" y="6418271"/>
                  </a:lnTo>
                  <a:lnTo>
                    <a:pt x="10901209" y="6414316"/>
                  </a:lnTo>
                  <a:lnTo>
                    <a:pt x="10901106" y="6409939"/>
                  </a:lnTo>
                  <a:lnTo>
                    <a:pt x="10900528" y="6405752"/>
                  </a:lnTo>
                  <a:lnTo>
                    <a:pt x="10896906" y="6402237"/>
                  </a:lnTo>
                  <a:close/>
                </a:path>
                <a:path w="17531715" h="9879330">
                  <a:moveTo>
                    <a:pt x="14523181" y="7947511"/>
                  </a:moveTo>
                  <a:lnTo>
                    <a:pt x="14517851" y="7947995"/>
                  </a:lnTo>
                  <a:lnTo>
                    <a:pt x="14512439" y="7955142"/>
                  </a:lnTo>
                  <a:lnTo>
                    <a:pt x="14512924" y="7960470"/>
                  </a:lnTo>
                  <a:lnTo>
                    <a:pt x="14521261" y="7966784"/>
                  </a:lnTo>
                  <a:lnTo>
                    <a:pt x="14526594" y="7969059"/>
                  </a:lnTo>
                  <a:lnTo>
                    <a:pt x="14530446" y="7968338"/>
                  </a:lnTo>
                  <a:lnTo>
                    <a:pt x="14532868" y="7965432"/>
                  </a:lnTo>
                  <a:lnTo>
                    <a:pt x="14535573" y="7961858"/>
                  </a:lnTo>
                  <a:lnTo>
                    <a:pt x="14535090" y="7956531"/>
                  </a:lnTo>
                  <a:lnTo>
                    <a:pt x="14523181" y="7947511"/>
                  </a:lnTo>
                  <a:close/>
                </a:path>
                <a:path w="17531715" h="9879330">
                  <a:moveTo>
                    <a:pt x="971300" y="2148210"/>
                  </a:moveTo>
                  <a:lnTo>
                    <a:pt x="965923" y="2147886"/>
                  </a:lnTo>
                  <a:lnTo>
                    <a:pt x="959462" y="2153797"/>
                  </a:lnTo>
                  <a:lnTo>
                    <a:pt x="959138" y="2159174"/>
                  </a:lnTo>
                  <a:lnTo>
                    <a:pt x="962093" y="2162405"/>
                  </a:lnTo>
                  <a:lnTo>
                    <a:pt x="966098" y="2166870"/>
                  </a:lnTo>
                  <a:lnTo>
                    <a:pt x="967147" y="2168106"/>
                  </a:lnTo>
                  <a:lnTo>
                    <a:pt x="971813" y="2170096"/>
                  </a:lnTo>
                  <a:lnTo>
                    <a:pt x="975190" y="2169567"/>
                  </a:lnTo>
                  <a:lnTo>
                    <a:pt x="977661" y="2167470"/>
                  </a:lnTo>
                  <a:lnTo>
                    <a:pt x="980891" y="2164514"/>
                  </a:lnTo>
                  <a:lnTo>
                    <a:pt x="981215" y="2159136"/>
                  </a:lnTo>
                  <a:lnTo>
                    <a:pt x="978260" y="2155906"/>
                  </a:lnTo>
                  <a:lnTo>
                    <a:pt x="974256" y="2151440"/>
                  </a:lnTo>
                  <a:lnTo>
                    <a:pt x="971300" y="2148210"/>
                  </a:lnTo>
                  <a:close/>
                </a:path>
                <a:path w="17531715" h="9879330">
                  <a:moveTo>
                    <a:pt x="14453571" y="7891816"/>
                  </a:moveTo>
                  <a:lnTo>
                    <a:pt x="14448241" y="7892301"/>
                  </a:lnTo>
                  <a:lnTo>
                    <a:pt x="14442829" y="7899447"/>
                  </a:lnTo>
                  <a:lnTo>
                    <a:pt x="14443313" y="7904775"/>
                  </a:lnTo>
                  <a:lnTo>
                    <a:pt x="14451651" y="7911090"/>
                  </a:lnTo>
                  <a:lnTo>
                    <a:pt x="14456984" y="7913365"/>
                  </a:lnTo>
                  <a:lnTo>
                    <a:pt x="14460836" y="7912644"/>
                  </a:lnTo>
                  <a:lnTo>
                    <a:pt x="14463257" y="7909737"/>
                  </a:lnTo>
                  <a:lnTo>
                    <a:pt x="14465964" y="7906164"/>
                  </a:lnTo>
                  <a:lnTo>
                    <a:pt x="14465479" y="7900836"/>
                  </a:lnTo>
                  <a:lnTo>
                    <a:pt x="14453571" y="7891816"/>
                  </a:lnTo>
                  <a:close/>
                </a:path>
                <a:path w="17531715" h="9879330">
                  <a:moveTo>
                    <a:pt x="10986113" y="6398138"/>
                  </a:moveTo>
                  <a:lnTo>
                    <a:pt x="10981735" y="6398240"/>
                  </a:lnTo>
                  <a:lnTo>
                    <a:pt x="10975740" y="6398440"/>
                  </a:lnTo>
                  <a:lnTo>
                    <a:pt x="10971221" y="6398876"/>
                  </a:lnTo>
                  <a:lnTo>
                    <a:pt x="10967707" y="6402499"/>
                  </a:lnTo>
                  <a:lnTo>
                    <a:pt x="10967809" y="6406875"/>
                  </a:lnTo>
                  <a:lnTo>
                    <a:pt x="10968005" y="6410111"/>
                  </a:lnTo>
                  <a:lnTo>
                    <a:pt x="10969960" y="6412915"/>
                  </a:lnTo>
                  <a:lnTo>
                    <a:pt x="10973960" y="6414621"/>
                  </a:lnTo>
                  <a:lnTo>
                    <a:pt x="10976244" y="6414807"/>
                  </a:lnTo>
                  <a:lnTo>
                    <a:pt x="10982239" y="6414607"/>
                  </a:lnTo>
                  <a:lnTo>
                    <a:pt x="10986616" y="6414505"/>
                  </a:lnTo>
                  <a:lnTo>
                    <a:pt x="10990274" y="6410549"/>
                  </a:lnTo>
                  <a:lnTo>
                    <a:pt x="10990068" y="6401794"/>
                  </a:lnTo>
                  <a:lnTo>
                    <a:pt x="10986113" y="6398138"/>
                  </a:lnTo>
                  <a:close/>
                </a:path>
                <a:path w="17531715" h="9879330">
                  <a:moveTo>
                    <a:pt x="14384577" y="7835597"/>
                  </a:moveTo>
                  <a:lnTo>
                    <a:pt x="14379250" y="7836083"/>
                  </a:lnTo>
                  <a:lnTo>
                    <a:pt x="14376544" y="7839656"/>
                  </a:lnTo>
                  <a:lnTo>
                    <a:pt x="14373504" y="7843087"/>
                  </a:lnTo>
                  <a:lnTo>
                    <a:pt x="14373988" y="7848415"/>
                  </a:lnTo>
                  <a:lnTo>
                    <a:pt x="14377561" y="7851121"/>
                  </a:lnTo>
                  <a:lnTo>
                    <a:pt x="14382184" y="7855062"/>
                  </a:lnTo>
                  <a:lnTo>
                    <a:pt x="14384183" y="7855915"/>
                  </a:lnTo>
                  <a:lnTo>
                    <a:pt x="14384041" y="7856248"/>
                  </a:lnTo>
                  <a:lnTo>
                    <a:pt x="14387375" y="7857670"/>
                  </a:lnTo>
                  <a:lnTo>
                    <a:pt x="14391226" y="7856950"/>
                  </a:lnTo>
                  <a:lnTo>
                    <a:pt x="14393648" y="7854043"/>
                  </a:lnTo>
                  <a:lnTo>
                    <a:pt x="14396687" y="7850612"/>
                  </a:lnTo>
                  <a:lnTo>
                    <a:pt x="14396204" y="7845285"/>
                  </a:lnTo>
                  <a:lnTo>
                    <a:pt x="14392630" y="7842578"/>
                  </a:lnTo>
                  <a:lnTo>
                    <a:pt x="14388007" y="7838636"/>
                  </a:lnTo>
                  <a:lnTo>
                    <a:pt x="14384577" y="7835597"/>
                  </a:lnTo>
                  <a:close/>
                </a:path>
                <a:path w="17531715" h="9879330">
                  <a:moveTo>
                    <a:pt x="912852" y="2081125"/>
                  </a:moveTo>
                  <a:lnTo>
                    <a:pt x="907475" y="2080801"/>
                  </a:lnTo>
                  <a:lnTo>
                    <a:pt x="904245" y="2083756"/>
                  </a:lnTo>
                  <a:lnTo>
                    <a:pt x="900681" y="2086570"/>
                  </a:lnTo>
                  <a:lnTo>
                    <a:pt x="900357" y="2091947"/>
                  </a:lnTo>
                  <a:lnTo>
                    <a:pt x="903312" y="2095178"/>
                  </a:lnTo>
                  <a:lnTo>
                    <a:pt x="907317" y="2099643"/>
                  </a:lnTo>
                  <a:lnTo>
                    <a:pt x="908032" y="2100736"/>
                  </a:lnTo>
                  <a:lnTo>
                    <a:pt x="913031" y="2102869"/>
                  </a:lnTo>
                  <a:lnTo>
                    <a:pt x="916267" y="2102673"/>
                  </a:lnTo>
                  <a:lnTo>
                    <a:pt x="918738" y="2100575"/>
                  </a:lnTo>
                  <a:lnTo>
                    <a:pt x="922301" y="2097763"/>
                  </a:lnTo>
                  <a:lnTo>
                    <a:pt x="922625" y="2092384"/>
                  </a:lnTo>
                  <a:lnTo>
                    <a:pt x="919670" y="2089155"/>
                  </a:lnTo>
                  <a:lnTo>
                    <a:pt x="915666" y="2084688"/>
                  </a:lnTo>
                  <a:lnTo>
                    <a:pt x="912852" y="2081125"/>
                  </a:lnTo>
                  <a:close/>
                </a:path>
                <a:path w="17531715" h="9879330">
                  <a:moveTo>
                    <a:pt x="14314967" y="7779903"/>
                  </a:moveTo>
                  <a:lnTo>
                    <a:pt x="14309640" y="7780389"/>
                  </a:lnTo>
                  <a:lnTo>
                    <a:pt x="14306934" y="7783961"/>
                  </a:lnTo>
                  <a:lnTo>
                    <a:pt x="14303894" y="7787393"/>
                  </a:lnTo>
                  <a:lnTo>
                    <a:pt x="14304377" y="7792720"/>
                  </a:lnTo>
                  <a:lnTo>
                    <a:pt x="14307951" y="7795426"/>
                  </a:lnTo>
                  <a:lnTo>
                    <a:pt x="14312575" y="7799368"/>
                  </a:lnTo>
                  <a:lnTo>
                    <a:pt x="14314574" y="7800221"/>
                  </a:lnTo>
                  <a:lnTo>
                    <a:pt x="14314431" y="7800554"/>
                  </a:lnTo>
                  <a:lnTo>
                    <a:pt x="14317765" y="7801976"/>
                  </a:lnTo>
                  <a:lnTo>
                    <a:pt x="14321615" y="7801255"/>
                  </a:lnTo>
                  <a:lnTo>
                    <a:pt x="14324038" y="7798349"/>
                  </a:lnTo>
                  <a:lnTo>
                    <a:pt x="14327078" y="7794918"/>
                  </a:lnTo>
                  <a:lnTo>
                    <a:pt x="14326595" y="7789590"/>
                  </a:lnTo>
                  <a:lnTo>
                    <a:pt x="14323021" y="7786884"/>
                  </a:lnTo>
                  <a:lnTo>
                    <a:pt x="14318398" y="7782942"/>
                  </a:lnTo>
                  <a:lnTo>
                    <a:pt x="14314967" y="7779903"/>
                  </a:lnTo>
                  <a:close/>
                </a:path>
                <a:path w="17531715" h="9879330">
                  <a:moveTo>
                    <a:pt x="11075511" y="6394513"/>
                  </a:moveTo>
                  <a:lnTo>
                    <a:pt x="11071133" y="6394615"/>
                  </a:lnTo>
                  <a:lnTo>
                    <a:pt x="11065139" y="6394816"/>
                  </a:lnTo>
                  <a:lnTo>
                    <a:pt x="11060761" y="6394918"/>
                  </a:lnTo>
                  <a:lnTo>
                    <a:pt x="11057104" y="6398873"/>
                  </a:lnTo>
                  <a:lnTo>
                    <a:pt x="11057207" y="6403250"/>
                  </a:lnTo>
                  <a:lnTo>
                    <a:pt x="11057403" y="6406486"/>
                  </a:lnTo>
                  <a:lnTo>
                    <a:pt x="11059359" y="6409291"/>
                  </a:lnTo>
                  <a:lnTo>
                    <a:pt x="11063358" y="6410997"/>
                  </a:lnTo>
                  <a:lnTo>
                    <a:pt x="11065643" y="6411183"/>
                  </a:lnTo>
                  <a:lnTo>
                    <a:pt x="11071638" y="6410982"/>
                  </a:lnTo>
                  <a:lnTo>
                    <a:pt x="11076015" y="6410879"/>
                  </a:lnTo>
                  <a:lnTo>
                    <a:pt x="11079672" y="6406924"/>
                  </a:lnTo>
                  <a:lnTo>
                    <a:pt x="11079569" y="6402547"/>
                  </a:lnTo>
                  <a:lnTo>
                    <a:pt x="11079134" y="6398028"/>
                  </a:lnTo>
                  <a:lnTo>
                    <a:pt x="11075511" y="6394513"/>
                  </a:lnTo>
                  <a:close/>
                </a:path>
                <a:path w="17531715" h="9879330">
                  <a:moveTo>
                    <a:pt x="855782" y="2012658"/>
                  </a:moveTo>
                  <a:lnTo>
                    <a:pt x="850880" y="2012143"/>
                  </a:lnTo>
                  <a:lnTo>
                    <a:pt x="847317" y="2014956"/>
                  </a:lnTo>
                  <a:lnTo>
                    <a:pt x="844086" y="2017912"/>
                  </a:lnTo>
                  <a:lnTo>
                    <a:pt x="843571" y="2022813"/>
                  </a:lnTo>
                  <a:lnTo>
                    <a:pt x="846384" y="2026378"/>
                  </a:lnTo>
                  <a:lnTo>
                    <a:pt x="850246" y="2031176"/>
                  </a:lnTo>
                  <a:lnTo>
                    <a:pt x="850820" y="2032603"/>
                  </a:lnTo>
                  <a:lnTo>
                    <a:pt x="853153" y="2033598"/>
                  </a:lnTo>
                  <a:lnTo>
                    <a:pt x="853295" y="2033265"/>
                  </a:lnTo>
                  <a:lnTo>
                    <a:pt x="855962" y="2034402"/>
                  </a:lnTo>
                  <a:lnTo>
                    <a:pt x="859197" y="2034206"/>
                  </a:lnTo>
                  <a:lnTo>
                    <a:pt x="861667" y="2032109"/>
                  </a:lnTo>
                  <a:lnTo>
                    <a:pt x="864898" y="2029153"/>
                  </a:lnTo>
                  <a:lnTo>
                    <a:pt x="865413" y="2024251"/>
                  </a:lnTo>
                  <a:lnTo>
                    <a:pt x="862600" y="2020687"/>
                  </a:lnTo>
                  <a:lnTo>
                    <a:pt x="858737" y="2015889"/>
                  </a:lnTo>
                  <a:lnTo>
                    <a:pt x="855782" y="2012658"/>
                  </a:lnTo>
                  <a:close/>
                </a:path>
                <a:path w="17531715" h="9879330">
                  <a:moveTo>
                    <a:pt x="14245642" y="7723542"/>
                  </a:moveTo>
                  <a:lnTo>
                    <a:pt x="14240314" y="7724027"/>
                  </a:lnTo>
                  <a:lnTo>
                    <a:pt x="14237609" y="7727601"/>
                  </a:lnTo>
                  <a:lnTo>
                    <a:pt x="14234569" y="7731031"/>
                  </a:lnTo>
                  <a:lnTo>
                    <a:pt x="14235052" y="7736360"/>
                  </a:lnTo>
                  <a:lnTo>
                    <a:pt x="14238626" y="7739066"/>
                  </a:lnTo>
                  <a:lnTo>
                    <a:pt x="14243249" y="7743007"/>
                  </a:lnTo>
                  <a:lnTo>
                    <a:pt x="14245248" y="7743860"/>
                  </a:lnTo>
                  <a:lnTo>
                    <a:pt x="14245106" y="7744193"/>
                  </a:lnTo>
                  <a:lnTo>
                    <a:pt x="14248440" y="7745615"/>
                  </a:lnTo>
                  <a:lnTo>
                    <a:pt x="14252290" y="7744895"/>
                  </a:lnTo>
                  <a:lnTo>
                    <a:pt x="14254713" y="7741988"/>
                  </a:lnTo>
                  <a:lnTo>
                    <a:pt x="14257752" y="7738557"/>
                  </a:lnTo>
                  <a:lnTo>
                    <a:pt x="14257268" y="7733229"/>
                  </a:lnTo>
                  <a:lnTo>
                    <a:pt x="14253695" y="7730524"/>
                  </a:lnTo>
                  <a:lnTo>
                    <a:pt x="14249072" y="7726582"/>
                  </a:lnTo>
                  <a:lnTo>
                    <a:pt x="14245642" y="7723542"/>
                  </a:lnTo>
                  <a:close/>
                </a:path>
                <a:path w="17531715" h="9879330">
                  <a:moveTo>
                    <a:pt x="11164291" y="6391412"/>
                  </a:moveTo>
                  <a:lnTo>
                    <a:pt x="11159914" y="6391515"/>
                  </a:lnTo>
                  <a:lnTo>
                    <a:pt x="11153920" y="6391715"/>
                  </a:lnTo>
                  <a:lnTo>
                    <a:pt x="11149542" y="6391818"/>
                  </a:lnTo>
                  <a:lnTo>
                    <a:pt x="11145884" y="6395773"/>
                  </a:lnTo>
                  <a:lnTo>
                    <a:pt x="11145987" y="6400150"/>
                  </a:lnTo>
                  <a:lnTo>
                    <a:pt x="11145850" y="6403243"/>
                  </a:lnTo>
                  <a:lnTo>
                    <a:pt x="11148140" y="6406189"/>
                  </a:lnTo>
                  <a:lnTo>
                    <a:pt x="11152139" y="6407895"/>
                  </a:lnTo>
                  <a:lnTo>
                    <a:pt x="11154424" y="6408082"/>
                  </a:lnTo>
                  <a:lnTo>
                    <a:pt x="11160418" y="6407881"/>
                  </a:lnTo>
                  <a:lnTo>
                    <a:pt x="11164795" y="6407779"/>
                  </a:lnTo>
                  <a:lnTo>
                    <a:pt x="11168451" y="6403823"/>
                  </a:lnTo>
                  <a:lnTo>
                    <a:pt x="11168246" y="6395069"/>
                  </a:lnTo>
                  <a:lnTo>
                    <a:pt x="11164291" y="6391412"/>
                  </a:lnTo>
                  <a:close/>
                </a:path>
                <a:path w="17531715" h="9879330">
                  <a:moveTo>
                    <a:pt x="14176174" y="7667515"/>
                  </a:moveTo>
                  <a:lnTo>
                    <a:pt x="14170847" y="7668000"/>
                  </a:lnTo>
                  <a:lnTo>
                    <a:pt x="14168141" y="7671573"/>
                  </a:lnTo>
                  <a:lnTo>
                    <a:pt x="14165102" y="7675004"/>
                  </a:lnTo>
                  <a:lnTo>
                    <a:pt x="14165585" y="7680331"/>
                  </a:lnTo>
                  <a:lnTo>
                    <a:pt x="14169160" y="7683039"/>
                  </a:lnTo>
                  <a:lnTo>
                    <a:pt x="14173782" y="7686980"/>
                  </a:lnTo>
                  <a:lnTo>
                    <a:pt x="14175781" y="7687833"/>
                  </a:lnTo>
                  <a:lnTo>
                    <a:pt x="14175639" y="7688166"/>
                  </a:lnTo>
                  <a:lnTo>
                    <a:pt x="14178972" y="7689588"/>
                  </a:lnTo>
                  <a:lnTo>
                    <a:pt x="14182823" y="7688867"/>
                  </a:lnTo>
                  <a:lnTo>
                    <a:pt x="14185245" y="7685961"/>
                  </a:lnTo>
                  <a:lnTo>
                    <a:pt x="14188285" y="7682530"/>
                  </a:lnTo>
                  <a:lnTo>
                    <a:pt x="14187800" y="7677201"/>
                  </a:lnTo>
                  <a:lnTo>
                    <a:pt x="14184226" y="7674495"/>
                  </a:lnTo>
                  <a:lnTo>
                    <a:pt x="14179605" y="7670554"/>
                  </a:lnTo>
                  <a:lnTo>
                    <a:pt x="14176174" y="7667515"/>
                  </a:lnTo>
                  <a:close/>
                </a:path>
                <a:path w="17531715" h="9879330">
                  <a:moveTo>
                    <a:pt x="799472" y="1943333"/>
                  </a:moveTo>
                  <a:lnTo>
                    <a:pt x="794570" y="1942818"/>
                  </a:lnTo>
                  <a:lnTo>
                    <a:pt x="787443" y="1948444"/>
                  </a:lnTo>
                  <a:lnTo>
                    <a:pt x="786927" y="1953346"/>
                  </a:lnTo>
                  <a:lnTo>
                    <a:pt x="789741" y="1956910"/>
                  </a:lnTo>
                  <a:lnTo>
                    <a:pt x="793603" y="1961710"/>
                  </a:lnTo>
                  <a:lnTo>
                    <a:pt x="794510" y="1963278"/>
                  </a:lnTo>
                  <a:lnTo>
                    <a:pt x="799176" y="1965268"/>
                  </a:lnTo>
                  <a:lnTo>
                    <a:pt x="802553" y="1964739"/>
                  </a:lnTo>
                  <a:lnTo>
                    <a:pt x="804882" y="1962974"/>
                  </a:lnTo>
                  <a:lnTo>
                    <a:pt x="808445" y="1960161"/>
                  </a:lnTo>
                  <a:lnTo>
                    <a:pt x="808960" y="1955259"/>
                  </a:lnTo>
                  <a:lnTo>
                    <a:pt x="806147" y="1951696"/>
                  </a:lnTo>
                  <a:lnTo>
                    <a:pt x="802285" y="1946897"/>
                  </a:lnTo>
                  <a:lnTo>
                    <a:pt x="799472" y="1943333"/>
                  </a:lnTo>
                  <a:close/>
                </a:path>
                <a:path w="17531715" h="9879330">
                  <a:moveTo>
                    <a:pt x="14107183" y="7611296"/>
                  </a:moveTo>
                  <a:lnTo>
                    <a:pt x="14101853" y="7611781"/>
                  </a:lnTo>
                  <a:lnTo>
                    <a:pt x="14099147" y="7615354"/>
                  </a:lnTo>
                  <a:lnTo>
                    <a:pt x="14096108" y="7618784"/>
                  </a:lnTo>
                  <a:lnTo>
                    <a:pt x="14096594" y="7624114"/>
                  </a:lnTo>
                  <a:lnTo>
                    <a:pt x="14100167" y="7626819"/>
                  </a:lnTo>
                  <a:lnTo>
                    <a:pt x="14104788" y="7630760"/>
                  </a:lnTo>
                  <a:lnTo>
                    <a:pt x="14106788" y="7631614"/>
                  </a:lnTo>
                  <a:lnTo>
                    <a:pt x="14106646" y="7631947"/>
                  </a:lnTo>
                  <a:lnTo>
                    <a:pt x="14109978" y="7633368"/>
                  </a:lnTo>
                  <a:lnTo>
                    <a:pt x="14113832" y="7632648"/>
                  </a:lnTo>
                  <a:lnTo>
                    <a:pt x="14116253" y="7629742"/>
                  </a:lnTo>
                  <a:lnTo>
                    <a:pt x="14119293" y="7626311"/>
                  </a:lnTo>
                  <a:lnTo>
                    <a:pt x="14118808" y="7620982"/>
                  </a:lnTo>
                  <a:lnTo>
                    <a:pt x="14115235" y="7618277"/>
                  </a:lnTo>
                  <a:lnTo>
                    <a:pt x="14110613" y="7614335"/>
                  </a:lnTo>
                  <a:lnTo>
                    <a:pt x="14107183" y="7611296"/>
                  </a:lnTo>
                  <a:close/>
                </a:path>
                <a:path w="17531715" h="9879330">
                  <a:moveTo>
                    <a:pt x="11253596" y="6388929"/>
                  </a:moveTo>
                  <a:lnTo>
                    <a:pt x="11249218" y="6389031"/>
                  </a:lnTo>
                  <a:lnTo>
                    <a:pt x="11243225" y="6389232"/>
                  </a:lnTo>
                  <a:lnTo>
                    <a:pt x="11238847" y="6389335"/>
                  </a:lnTo>
                  <a:lnTo>
                    <a:pt x="11235190" y="6393290"/>
                  </a:lnTo>
                  <a:lnTo>
                    <a:pt x="11235294" y="6397667"/>
                  </a:lnTo>
                  <a:lnTo>
                    <a:pt x="11235155" y="6400761"/>
                  </a:lnTo>
                  <a:lnTo>
                    <a:pt x="11237110" y="6403564"/>
                  </a:lnTo>
                  <a:lnTo>
                    <a:pt x="11241444" y="6405413"/>
                  </a:lnTo>
                  <a:lnTo>
                    <a:pt x="11243727" y="6405599"/>
                  </a:lnTo>
                  <a:lnTo>
                    <a:pt x="11249722" y="6405398"/>
                  </a:lnTo>
                  <a:lnTo>
                    <a:pt x="11254100" y="6405296"/>
                  </a:lnTo>
                  <a:lnTo>
                    <a:pt x="11257757" y="6401341"/>
                  </a:lnTo>
                  <a:lnTo>
                    <a:pt x="11257553" y="6392587"/>
                  </a:lnTo>
                  <a:lnTo>
                    <a:pt x="11253596" y="6388929"/>
                  </a:lnTo>
                  <a:close/>
                </a:path>
                <a:path w="17531715" h="9879330">
                  <a:moveTo>
                    <a:pt x="14037999" y="7554602"/>
                  </a:moveTo>
                  <a:lnTo>
                    <a:pt x="14032670" y="7555087"/>
                  </a:lnTo>
                  <a:lnTo>
                    <a:pt x="14029964" y="7558660"/>
                  </a:lnTo>
                  <a:lnTo>
                    <a:pt x="14026925" y="7562090"/>
                  </a:lnTo>
                  <a:lnTo>
                    <a:pt x="14027410" y="7567419"/>
                  </a:lnTo>
                  <a:lnTo>
                    <a:pt x="14030984" y="7570125"/>
                  </a:lnTo>
                  <a:lnTo>
                    <a:pt x="14035604" y="7574066"/>
                  </a:lnTo>
                  <a:lnTo>
                    <a:pt x="14037605" y="7574919"/>
                  </a:lnTo>
                  <a:lnTo>
                    <a:pt x="14037796" y="7575395"/>
                  </a:lnTo>
                  <a:lnTo>
                    <a:pt x="14040795" y="7576674"/>
                  </a:lnTo>
                  <a:lnTo>
                    <a:pt x="14044649" y="7575954"/>
                  </a:lnTo>
                  <a:lnTo>
                    <a:pt x="14047070" y="7573048"/>
                  </a:lnTo>
                  <a:lnTo>
                    <a:pt x="14050110" y="7569617"/>
                  </a:lnTo>
                  <a:lnTo>
                    <a:pt x="14049625" y="7564288"/>
                  </a:lnTo>
                  <a:lnTo>
                    <a:pt x="14046051" y="7561582"/>
                  </a:lnTo>
                  <a:lnTo>
                    <a:pt x="14041430" y="7557642"/>
                  </a:lnTo>
                  <a:lnTo>
                    <a:pt x="14037999" y="7554602"/>
                  </a:lnTo>
                  <a:close/>
                </a:path>
                <a:path w="17531715" h="9879330">
                  <a:moveTo>
                    <a:pt x="745872" y="1873195"/>
                  </a:moveTo>
                  <a:lnTo>
                    <a:pt x="740779" y="1872204"/>
                  </a:lnTo>
                  <a:lnTo>
                    <a:pt x="737215" y="1875017"/>
                  </a:lnTo>
                  <a:lnTo>
                    <a:pt x="733318" y="1877689"/>
                  </a:lnTo>
                  <a:lnTo>
                    <a:pt x="732661" y="1882923"/>
                  </a:lnTo>
                  <a:lnTo>
                    <a:pt x="735475" y="1886487"/>
                  </a:lnTo>
                  <a:lnTo>
                    <a:pt x="739003" y="1891145"/>
                  </a:lnTo>
                  <a:lnTo>
                    <a:pt x="739577" y="1892571"/>
                  </a:lnTo>
                  <a:lnTo>
                    <a:pt x="742243" y="1893708"/>
                  </a:lnTo>
                  <a:lnTo>
                    <a:pt x="742718" y="1893517"/>
                  </a:lnTo>
                  <a:lnTo>
                    <a:pt x="745051" y="1894513"/>
                  </a:lnTo>
                  <a:lnTo>
                    <a:pt x="748287" y="1894317"/>
                  </a:lnTo>
                  <a:lnTo>
                    <a:pt x="750615" y="1892552"/>
                  </a:lnTo>
                  <a:lnTo>
                    <a:pt x="754370" y="1890214"/>
                  </a:lnTo>
                  <a:lnTo>
                    <a:pt x="755027" y="1884979"/>
                  </a:lnTo>
                  <a:lnTo>
                    <a:pt x="752214" y="1881415"/>
                  </a:lnTo>
                  <a:lnTo>
                    <a:pt x="748685" y="1876758"/>
                  </a:lnTo>
                  <a:lnTo>
                    <a:pt x="745872" y="1873195"/>
                  </a:lnTo>
                  <a:close/>
                </a:path>
                <a:path w="17531715" h="9879330">
                  <a:moveTo>
                    <a:pt x="11342475" y="6387446"/>
                  </a:moveTo>
                  <a:lnTo>
                    <a:pt x="11338098" y="6387549"/>
                  </a:lnTo>
                  <a:lnTo>
                    <a:pt x="11332103" y="6387750"/>
                  </a:lnTo>
                  <a:lnTo>
                    <a:pt x="11327868" y="6387519"/>
                  </a:lnTo>
                  <a:lnTo>
                    <a:pt x="11324211" y="6391474"/>
                  </a:lnTo>
                  <a:lnTo>
                    <a:pt x="11324313" y="6395852"/>
                  </a:lnTo>
                  <a:lnTo>
                    <a:pt x="11324175" y="6398945"/>
                  </a:lnTo>
                  <a:lnTo>
                    <a:pt x="11326132" y="6401748"/>
                  </a:lnTo>
                  <a:lnTo>
                    <a:pt x="11330131" y="6403454"/>
                  </a:lnTo>
                  <a:lnTo>
                    <a:pt x="11332416" y="6403641"/>
                  </a:lnTo>
                  <a:lnTo>
                    <a:pt x="11338410" y="6403440"/>
                  </a:lnTo>
                  <a:lnTo>
                    <a:pt x="11342645" y="6403671"/>
                  </a:lnTo>
                  <a:lnTo>
                    <a:pt x="11346301" y="6399715"/>
                  </a:lnTo>
                  <a:lnTo>
                    <a:pt x="11346199" y="6395339"/>
                  </a:lnTo>
                  <a:lnTo>
                    <a:pt x="11346430" y="6391103"/>
                  </a:lnTo>
                  <a:lnTo>
                    <a:pt x="11342475" y="6387446"/>
                  </a:lnTo>
                  <a:close/>
                </a:path>
                <a:path w="17531715" h="9879330">
                  <a:moveTo>
                    <a:pt x="13969005" y="7498383"/>
                  </a:moveTo>
                  <a:lnTo>
                    <a:pt x="13963678" y="7498869"/>
                  </a:lnTo>
                  <a:lnTo>
                    <a:pt x="13960972" y="7502441"/>
                  </a:lnTo>
                  <a:lnTo>
                    <a:pt x="13957932" y="7505872"/>
                  </a:lnTo>
                  <a:lnTo>
                    <a:pt x="13958419" y="7511202"/>
                  </a:lnTo>
                  <a:lnTo>
                    <a:pt x="13961992" y="7513907"/>
                  </a:lnTo>
                  <a:lnTo>
                    <a:pt x="13966613" y="7517848"/>
                  </a:lnTo>
                  <a:lnTo>
                    <a:pt x="13968613" y="7518701"/>
                  </a:lnTo>
                  <a:lnTo>
                    <a:pt x="13968804" y="7519177"/>
                  </a:lnTo>
                  <a:lnTo>
                    <a:pt x="13971803" y="7520456"/>
                  </a:lnTo>
                  <a:lnTo>
                    <a:pt x="13975657" y="7519736"/>
                  </a:lnTo>
                  <a:lnTo>
                    <a:pt x="13978078" y="7516830"/>
                  </a:lnTo>
                  <a:lnTo>
                    <a:pt x="13981118" y="7513398"/>
                  </a:lnTo>
                  <a:lnTo>
                    <a:pt x="13980633" y="7508070"/>
                  </a:lnTo>
                  <a:lnTo>
                    <a:pt x="13977060" y="7505364"/>
                  </a:lnTo>
                  <a:lnTo>
                    <a:pt x="13972437" y="7501423"/>
                  </a:lnTo>
                  <a:lnTo>
                    <a:pt x="13969005" y="7498383"/>
                  </a:lnTo>
                  <a:close/>
                </a:path>
                <a:path w="17531715" h="9879330">
                  <a:moveTo>
                    <a:pt x="13899822" y="7441689"/>
                  </a:moveTo>
                  <a:lnTo>
                    <a:pt x="13894495" y="7442174"/>
                  </a:lnTo>
                  <a:lnTo>
                    <a:pt x="13891789" y="7445747"/>
                  </a:lnTo>
                  <a:lnTo>
                    <a:pt x="13888750" y="7449178"/>
                  </a:lnTo>
                  <a:lnTo>
                    <a:pt x="13889234" y="7454506"/>
                  </a:lnTo>
                  <a:lnTo>
                    <a:pt x="13892806" y="7457212"/>
                  </a:lnTo>
                  <a:lnTo>
                    <a:pt x="13897430" y="7461154"/>
                  </a:lnTo>
                  <a:lnTo>
                    <a:pt x="13899430" y="7462007"/>
                  </a:lnTo>
                  <a:lnTo>
                    <a:pt x="13899621" y="7462482"/>
                  </a:lnTo>
                  <a:lnTo>
                    <a:pt x="13902620" y="7463762"/>
                  </a:lnTo>
                  <a:lnTo>
                    <a:pt x="13906471" y="7463041"/>
                  </a:lnTo>
                  <a:lnTo>
                    <a:pt x="13908894" y="7460135"/>
                  </a:lnTo>
                  <a:lnTo>
                    <a:pt x="13911933" y="7456703"/>
                  </a:lnTo>
                  <a:lnTo>
                    <a:pt x="13911450" y="7451376"/>
                  </a:lnTo>
                  <a:lnTo>
                    <a:pt x="13907877" y="7448670"/>
                  </a:lnTo>
                  <a:lnTo>
                    <a:pt x="13903253" y="7444728"/>
                  </a:lnTo>
                  <a:lnTo>
                    <a:pt x="13899822" y="7441689"/>
                  </a:lnTo>
                  <a:close/>
                </a:path>
                <a:path w="17531715" h="9879330">
                  <a:moveTo>
                    <a:pt x="11431593" y="6387247"/>
                  </a:moveTo>
                  <a:lnTo>
                    <a:pt x="11427215" y="6387350"/>
                  </a:lnTo>
                  <a:lnTo>
                    <a:pt x="11421363" y="6387217"/>
                  </a:lnTo>
                  <a:lnTo>
                    <a:pt x="11416795" y="6386844"/>
                  </a:lnTo>
                  <a:lnTo>
                    <a:pt x="11413137" y="6390800"/>
                  </a:lnTo>
                  <a:lnTo>
                    <a:pt x="11413240" y="6395177"/>
                  </a:lnTo>
                  <a:lnTo>
                    <a:pt x="11413294" y="6398746"/>
                  </a:lnTo>
                  <a:lnTo>
                    <a:pt x="11415249" y="6401549"/>
                  </a:lnTo>
                  <a:lnTo>
                    <a:pt x="11418916" y="6403114"/>
                  </a:lnTo>
                  <a:lnTo>
                    <a:pt x="11421201" y="6403300"/>
                  </a:lnTo>
                  <a:lnTo>
                    <a:pt x="11427053" y="6403433"/>
                  </a:lnTo>
                  <a:lnTo>
                    <a:pt x="11431621" y="6403806"/>
                  </a:lnTo>
                  <a:lnTo>
                    <a:pt x="11435278" y="6399851"/>
                  </a:lnTo>
                  <a:lnTo>
                    <a:pt x="11435176" y="6395473"/>
                  </a:lnTo>
                  <a:lnTo>
                    <a:pt x="11435548" y="6390905"/>
                  </a:lnTo>
                  <a:lnTo>
                    <a:pt x="11431593" y="6387247"/>
                  </a:lnTo>
                  <a:close/>
                </a:path>
                <a:path w="17531715" h="9879330">
                  <a:moveTo>
                    <a:pt x="692508" y="1801581"/>
                  </a:moveTo>
                  <a:lnTo>
                    <a:pt x="687415" y="1800591"/>
                  </a:lnTo>
                  <a:lnTo>
                    <a:pt x="680288" y="1806217"/>
                  </a:lnTo>
                  <a:lnTo>
                    <a:pt x="679297" y="1811309"/>
                  </a:lnTo>
                  <a:lnTo>
                    <a:pt x="682110" y="1814873"/>
                  </a:lnTo>
                  <a:lnTo>
                    <a:pt x="685497" y="1819864"/>
                  </a:lnTo>
                  <a:lnTo>
                    <a:pt x="686212" y="1820957"/>
                  </a:lnTo>
                  <a:lnTo>
                    <a:pt x="688736" y="1822428"/>
                  </a:lnTo>
                  <a:lnTo>
                    <a:pt x="689212" y="1822237"/>
                  </a:lnTo>
                  <a:lnTo>
                    <a:pt x="691544" y="1823232"/>
                  </a:lnTo>
                  <a:lnTo>
                    <a:pt x="694781" y="1823036"/>
                  </a:lnTo>
                  <a:lnTo>
                    <a:pt x="697109" y="1821271"/>
                  </a:lnTo>
                  <a:lnTo>
                    <a:pt x="700673" y="1818458"/>
                  </a:lnTo>
                  <a:lnTo>
                    <a:pt x="701663" y="1813366"/>
                  </a:lnTo>
                  <a:lnTo>
                    <a:pt x="698850" y="1809801"/>
                  </a:lnTo>
                  <a:lnTo>
                    <a:pt x="695321" y="1805145"/>
                  </a:lnTo>
                  <a:lnTo>
                    <a:pt x="692508" y="1801581"/>
                  </a:lnTo>
                  <a:close/>
                </a:path>
                <a:path w="17531715" h="9879330">
                  <a:moveTo>
                    <a:pt x="13830972" y="7385137"/>
                  </a:moveTo>
                  <a:lnTo>
                    <a:pt x="13825645" y="7385623"/>
                  </a:lnTo>
                  <a:lnTo>
                    <a:pt x="13822939" y="7389195"/>
                  </a:lnTo>
                  <a:lnTo>
                    <a:pt x="13819900" y="7392626"/>
                  </a:lnTo>
                  <a:lnTo>
                    <a:pt x="13820384" y="7397954"/>
                  </a:lnTo>
                  <a:lnTo>
                    <a:pt x="13823957" y="7400660"/>
                  </a:lnTo>
                  <a:lnTo>
                    <a:pt x="13828580" y="7404602"/>
                  </a:lnTo>
                  <a:lnTo>
                    <a:pt x="13830580" y="7405455"/>
                  </a:lnTo>
                  <a:lnTo>
                    <a:pt x="13830771" y="7405931"/>
                  </a:lnTo>
                  <a:lnTo>
                    <a:pt x="13833772" y="7407210"/>
                  </a:lnTo>
                  <a:lnTo>
                    <a:pt x="13837623" y="7406489"/>
                  </a:lnTo>
                  <a:lnTo>
                    <a:pt x="13840045" y="7403583"/>
                  </a:lnTo>
                  <a:lnTo>
                    <a:pt x="13843084" y="7400152"/>
                  </a:lnTo>
                  <a:lnTo>
                    <a:pt x="13842600" y="7394824"/>
                  </a:lnTo>
                  <a:lnTo>
                    <a:pt x="13839027" y="7392118"/>
                  </a:lnTo>
                  <a:lnTo>
                    <a:pt x="13834404" y="7388177"/>
                  </a:lnTo>
                  <a:lnTo>
                    <a:pt x="13830972" y="7385137"/>
                  </a:lnTo>
                  <a:close/>
                </a:path>
                <a:path w="17531715" h="9879330">
                  <a:moveTo>
                    <a:pt x="11521285" y="6388475"/>
                  </a:moveTo>
                  <a:lnTo>
                    <a:pt x="11516906" y="6388577"/>
                  </a:lnTo>
                  <a:lnTo>
                    <a:pt x="11510721" y="6388303"/>
                  </a:lnTo>
                  <a:lnTo>
                    <a:pt x="11506011" y="6388264"/>
                  </a:lnTo>
                  <a:lnTo>
                    <a:pt x="11502496" y="6391885"/>
                  </a:lnTo>
                  <a:lnTo>
                    <a:pt x="11502599" y="6396263"/>
                  </a:lnTo>
                  <a:lnTo>
                    <a:pt x="11502653" y="6399832"/>
                  </a:lnTo>
                  <a:lnTo>
                    <a:pt x="11521456" y="6404700"/>
                  </a:lnTo>
                  <a:lnTo>
                    <a:pt x="11524970" y="6401078"/>
                  </a:lnTo>
                  <a:lnTo>
                    <a:pt x="11524868" y="6396701"/>
                  </a:lnTo>
                  <a:lnTo>
                    <a:pt x="11524907" y="6391991"/>
                  </a:lnTo>
                  <a:lnTo>
                    <a:pt x="11521285" y="6388475"/>
                  </a:lnTo>
                  <a:close/>
                </a:path>
                <a:path w="17531715" h="9879330">
                  <a:moveTo>
                    <a:pt x="13762123" y="7328585"/>
                  </a:moveTo>
                  <a:lnTo>
                    <a:pt x="13756793" y="7329070"/>
                  </a:lnTo>
                  <a:lnTo>
                    <a:pt x="13754088" y="7332643"/>
                  </a:lnTo>
                  <a:lnTo>
                    <a:pt x="13751049" y="7336073"/>
                  </a:lnTo>
                  <a:lnTo>
                    <a:pt x="13751534" y="7341402"/>
                  </a:lnTo>
                  <a:lnTo>
                    <a:pt x="13755107" y="7344108"/>
                  </a:lnTo>
                  <a:lnTo>
                    <a:pt x="13759729" y="7348049"/>
                  </a:lnTo>
                  <a:lnTo>
                    <a:pt x="13761728" y="7348902"/>
                  </a:lnTo>
                  <a:lnTo>
                    <a:pt x="13761920" y="7349378"/>
                  </a:lnTo>
                  <a:lnTo>
                    <a:pt x="13764920" y="7350658"/>
                  </a:lnTo>
                  <a:lnTo>
                    <a:pt x="13768773" y="7349937"/>
                  </a:lnTo>
                  <a:lnTo>
                    <a:pt x="13771195" y="7347031"/>
                  </a:lnTo>
                  <a:lnTo>
                    <a:pt x="13774235" y="7343600"/>
                  </a:lnTo>
                  <a:lnTo>
                    <a:pt x="13773748" y="7338271"/>
                  </a:lnTo>
                  <a:lnTo>
                    <a:pt x="13770176" y="7335565"/>
                  </a:lnTo>
                  <a:lnTo>
                    <a:pt x="13765554" y="7331625"/>
                  </a:lnTo>
                  <a:lnTo>
                    <a:pt x="13762123" y="7328585"/>
                  </a:lnTo>
                  <a:close/>
                </a:path>
                <a:path w="17531715" h="9879330">
                  <a:moveTo>
                    <a:pt x="640379" y="1728918"/>
                  </a:moveTo>
                  <a:lnTo>
                    <a:pt x="635478" y="1728403"/>
                  </a:lnTo>
                  <a:lnTo>
                    <a:pt x="631723" y="1730741"/>
                  </a:lnTo>
                  <a:lnTo>
                    <a:pt x="627826" y="1733412"/>
                  </a:lnTo>
                  <a:lnTo>
                    <a:pt x="627310" y="1738313"/>
                  </a:lnTo>
                  <a:lnTo>
                    <a:pt x="629648" y="1742069"/>
                  </a:lnTo>
                  <a:lnTo>
                    <a:pt x="633035" y="1747059"/>
                  </a:lnTo>
                  <a:lnTo>
                    <a:pt x="634084" y="1748294"/>
                  </a:lnTo>
                  <a:lnTo>
                    <a:pt x="636608" y="1749765"/>
                  </a:lnTo>
                  <a:lnTo>
                    <a:pt x="636465" y="1750098"/>
                  </a:lnTo>
                  <a:lnTo>
                    <a:pt x="638799" y="1751093"/>
                  </a:lnTo>
                  <a:lnTo>
                    <a:pt x="642034" y="1750897"/>
                  </a:lnTo>
                  <a:lnTo>
                    <a:pt x="644362" y="1749134"/>
                  </a:lnTo>
                  <a:lnTo>
                    <a:pt x="648260" y="1746462"/>
                  </a:lnTo>
                  <a:lnTo>
                    <a:pt x="649108" y="1741703"/>
                  </a:lnTo>
                  <a:lnTo>
                    <a:pt x="640379" y="1728918"/>
                  </a:lnTo>
                  <a:close/>
                </a:path>
                <a:path w="17531715" h="9879330">
                  <a:moveTo>
                    <a:pt x="11611076" y="6391321"/>
                  </a:moveTo>
                  <a:lnTo>
                    <a:pt x="11606506" y="6390948"/>
                  </a:lnTo>
                  <a:lnTo>
                    <a:pt x="11600320" y="6390673"/>
                  </a:lnTo>
                  <a:lnTo>
                    <a:pt x="11595610" y="6390634"/>
                  </a:lnTo>
                  <a:lnTo>
                    <a:pt x="11592237" y="6393922"/>
                  </a:lnTo>
                  <a:lnTo>
                    <a:pt x="11591865" y="6398491"/>
                  </a:lnTo>
                  <a:lnTo>
                    <a:pt x="11591919" y="6402059"/>
                  </a:lnTo>
                  <a:lnTo>
                    <a:pt x="11610578" y="6407262"/>
                  </a:lnTo>
                  <a:lnTo>
                    <a:pt x="11613951" y="6403972"/>
                  </a:lnTo>
                  <a:lnTo>
                    <a:pt x="11614324" y="6399404"/>
                  </a:lnTo>
                  <a:lnTo>
                    <a:pt x="11614363" y="6394693"/>
                  </a:lnTo>
                  <a:lnTo>
                    <a:pt x="11611076" y="6391321"/>
                  </a:lnTo>
                  <a:close/>
                </a:path>
                <a:path w="17531715" h="9879330">
                  <a:moveTo>
                    <a:pt x="13693416" y="7271700"/>
                  </a:moveTo>
                  <a:lnTo>
                    <a:pt x="13688087" y="7272185"/>
                  </a:lnTo>
                  <a:lnTo>
                    <a:pt x="13685381" y="7275758"/>
                  </a:lnTo>
                  <a:lnTo>
                    <a:pt x="13682341" y="7279189"/>
                  </a:lnTo>
                  <a:lnTo>
                    <a:pt x="13682826" y="7284517"/>
                  </a:lnTo>
                  <a:lnTo>
                    <a:pt x="13686401" y="7287224"/>
                  </a:lnTo>
                  <a:lnTo>
                    <a:pt x="13691021" y="7291164"/>
                  </a:lnTo>
                  <a:lnTo>
                    <a:pt x="13693021" y="7292017"/>
                  </a:lnTo>
                  <a:lnTo>
                    <a:pt x="13693213" y="7292493"/>
                  </a:lnTo>
                  <a:lnTo>
                    <a:pt x="13696212" y="7293772"/>
                  </a:lnTo>
                  <a:lnTo>
                    <a:pt x="13700065" y="7293052"/>
                  </a:lnTo>
                  <a:lnTo>
                    <a:pt x="13702487" y="7290146"/>
                  </a:lnTo>
                  <a:lnTo>
                    <a:pt x="13705527" y="7286715"/>
                  </a:lnTo>
                  <a:lnTo>
                    <a:pt x="13704900" y="7281719"/>
                  </a:lnTo>
                  <a:lnTo>
                    <a:pt x="13701468" y="7278680"/>
                  </a:lnTo>
                  <a:lnTo>
                    <a:pt x="13696847" y="7274740"/>
                  </a:lnTo>
                  <a:lnTo>
                    <a:pt x="13693416" y="7271700"/>
                  </a:lnTo>
                  <a:close/>
                </a:path>
                <a:path w="17531715" h="9879330">
                  <a:moveTo>
                    <a:pt x="590152" y="1655491"/>
                  </a:moveTo>
                  <a:lnTo>
                    <a:pt x="585059" y="1654501"/>
                  </a:lnTo>
                  <a:lnTo>
                    <a:pt x="581305" y="1656838"/>
                  </a:lnTo>
                  <a:lnTo>
                    <a:pt x="577883" y="1659319"/>
                  </a:lnTo>
                  <a:lnTo>
                    <a:pt x="576963" y="1664047"/>
                  </a:lnTo>
                  <a:lnTo>
                    <a:pt x="576892" y="1664411"/>
                  </a:lnTo>
                  <a:lnTo>
                    <a:pt x="579230" y="1668166"/>
                  </a:lnTo>
                  <a:lnTo>
                    <a:pt x="582617" y="1673156"/>
                  </a:lnTo>
                  <a:lnTo>
                    <a:pt x="583523" y="1674725"/>
                  </a:lnTo>
                  <a:lnTo>
                    <a:pt x="586048" y="1676196"/>
                  </a:lnTo>
                  <a:lnTo>
                    <a:pt x="586190" y="1675863"/>
                  </a:lnTo>
                  <a:lnTo>
                    <a:pt x="588856" y="1677000"/>
                  </a:lnTo>
                  <a:lnTo>
                    <a:pt x="591616" y="1676995"/>
                  </a:lnTo>
                  <a:lnTo>
                    <a:pt x="593944" y="1675231"/>
                  </a:lnTo>
                  <a:lnTo>
                    <a:pt x="597366" y="1672751"/>
                  </a:lnTo>
                  <a:lnTo>
                    <a:pt x="598286" y="1668022"/>
                  </a:lnTo>
                  <a:lnTo>
                    <a:pt x="598357" y="1667658"/>
                  </a:lnTo>
                  <a:lnTo>
                    <a:pt x="596019" y="1663903"/>
                  </a:lnTo>
                  <a:lnTo>
                    <a:pt x="592632" y="1658913"/>
                  </a:lnTo>
                  <a:lnTo>
                    <a:pt x="590152" y="1655491"/>
                  </a:lnTo>
                  <a:close/>
                </a:path>
                <a:path w="17531715" h="9879330">
                  <a:moveTo>
                    <a:pt x="11700770" y="6395308"/>
                  </a:moveTo>
                  <a:lnTo>
                    <a:pt x="11696202" y="6394936"/>
                  </a:lnTo>
                  <a:lnTo>
                    <a:pt x="11690017" y="6394660"/>
                  </a:lnTo>
                  <a:lnTo>
                    <a:pt x="11685306" y="6394621"/>
                  </a:lnTo>
                  <a:lnTo>
                    <a:pt x="11681600" y="6397767"/>
                  </a:lnTo>
                  <a:lnTo>
                    <a:pt x="11680979" y="6405382"/>
                  </a:lnTo>
                  <a:lnTo>
                    <a:pt x="11680948" y="6405762"/>
                  </a:lnTo>
                  <a:lnTo>
                    <a:pt x="11699798" y="6411440"/>
                  </a:lnTo>
                  <a:lnTo>
                    <a:pt x="11703838" y="6408435"/>
                  </a:lnTo>
                  <a:lnTo>
                    <a:pt x="11703918" y="6399014"/>
                  </a:lnTo>
                  <a:lnTo>
                    <a:pt x="11700770" y="6395308"/>
                  </a:lnTo>
                  <a:close/>
                </a:path>
                <a:path w="17531715" h="9879330">
                  <a:moveTo>
                    <a:pt x="13624376" y="7214673"/>
                  </a:moveTo>
                  <a:lnTo>
                    <a:pt x="13619045" y="7215157"/>
                  </a:lnTo>
                  <a:lnTo>
                    <a:pt x="13616340" y="7218730"/>
                  </a:lnTo>
                  <a:lnTo>
                    <a:pt x="13613300" y="7222161"/>
                  </a:lnTo>
                  <a:lnTo>
                    <a:pt x="13613786" y="7227490"/>
                  </a:lnTo>
                  <a:lnTo>
                    <a:pt x="13617359" y="7230196"/>
                  </a:lnTo>
                  <a:lnTo>
                    <a:pt x="13621981" y="7234137"/>
                  </a:lnTo>
                  <a:lnTo>
                    <a:pt x="13623980" y="7234989"/>
                  </a:lnTo>
                  <a:lnTo>
                    <a:pt x="13624172" y="7235465"/>
                  </a:lnTo>
                  <a:lnTo>
                    <a:pt x="13627171" y="7236745"/>
                  </a:lnTo>
                  <a:lnTo>
                    <a:pt x="13631025" y="7236025"/>
                  </a:lnTo>
                  <a:lnTo>
                    <a:pt x="13633447" y="7233118"/>
                  </a:lnTo>
                  <a:lnTo>
                    <a:pt x="13636486" y="7229688"/>
                  </a:lnTo>
                  <a:lnTo>
                    <a:pt x="13636000" y="7224359"/>
                  </a:lnTo>
                  <a:lnTo>
                    <a:pt x="13632427" y="7221653"/>
                  </a:lnTo>
                  <a:lnTo>
                    <a:pt x="13627806" y="7217712"/>
                  </a:lnTo>
                  <a:lnTo>
                    <a:pt x="13624376" y="7214673"/>
                  </a:lnTo>
                  <a:close/>
                </a:path>
                <a:path w="17531715" h="9879330">
                  <a:moveTo>
                    <a:pt x="13554765" y="7158978"/>
                  </a:moveTo>
                  <a:lnTo>
                    <a:pt x="13549435" y="7159463"/>
                  </a:lnTo>
                  <a:lnTo>
                    <a:pt x="13544024" y="7166609"/>
                  </a:lnTo>
                  <a:lnTo>
                    <a:pt x="13544508" y="7171937"/>
                  </a:lnTo>
                  <a:lnTo>
                    <a:pt x="13552846" y="7178251"/>
                  </a:lnTo>
                  <a:lnTo>
                    <a:pt x="13558179" y="7180526"/>
                  </a:lnTo>
                  <a:lnTo>
                    <a:pt x="13562031" y="7179806"/>
                  </a:lnTo>
                  <a:lnTo>
                    <a:pt x="13564452" y="7176899"/>
                  </a:lnTo>
                  <a:lnTo>
                    <a:pt x="13567158" y="7173326"/>
                  </a:lnTo>
                  <a:lnTo>
                    <a:pt x="13566674" y="7167999"/>
                  </a:lnTo>
                  <a:lnTo>
                    <a:pt x="13554765" y="7158978"/>
                  </a:lnTo>
                  <a:close/>
                </a:path>
                <a:path w="17531715" h="9879330">
                  <a:moveTo>
                    <a:pt x="11789188" y="6402296"/>
                  </a:moveTo>
                  <a:lnTo>
                    <a:pt x="11784620" y="6401923"/>
                  </a:lnTo>
                  <a:lnTo>
                    <a:pt x="11778576" y="6401315"/>
                  </a:lnTo>
                  <a:lnTo>
                    <a:pt x="11774007" y="6400942"/>
                  </a:lnTo>
                  <a:lnTo>
                    <a:pt x="11770302" y="6404088"/>
                  </a:lnTo>
                  <a:lnTo>
                    <a:pt x="11769649" y="6412083"/>
                  </a:lnTo>
                  <a:lnTo>
                    <a:pt x="11771796" y="6415362"/>
                  </a:lnTo>
                  <a:lnTo>
                    <a:pt x="11775462" y="6416926"/>
                  </a:lnTo>
                  <a:lnTo>
                    <a:pt x="11777271" y="6417304"/>
                  </a:lnTo>
                  <a:lnTo>
                    <a:pt x="11783314" y="6417912"/>
                  </a:lnTo>
                  <a:lnTo>
                    <a:pt x="11787550" y="6418143"/>
                  </a:lnTo>
                  <a:lnTo>
                    <a:pt x="11791589" y="6415139"/>
                  </a:lnTo>
                  <a:lnTo>
                    <a:pt x="11791961" y="6410570"/>
                  </a:lnTo>
                  <a:lnTo>
                    <a:pt x="11792192" y="6406335"/>
                  </a:lnTo>
                  <a:lnTo>
                    <a:pt x="11789188" y="6402296"/>
                  </a:lnTo>
                  <a:close/>
                </a:path>
                <a:path w="17531715" h="9879330">
                  <a:moveTo>
                    <a:pt x="541494" y="1581157"/>
                  </a:moveTo>
                  <a:lnTo>
                    <a:pt x="536401" y="1580167"/>
                  </a:lnTo>
                  <a:lnTo>
                    <a:pt x="528891" y="1584842"/>
                  </a:lnTo>
                  <a:lnTo>
                    <a:pt x="527900" y="1589935"/>
                  </a:lnTo>
                  <a:lnTo>
                    <a:pt x="530238" y="1593689"/>
                  </a:lnTo>
                  <a:lnTo>
                    <a:pt x="533625" y="1598680"/>
                  </a:lnTo>
                  <a:lnTo>
                    <a:pt x="534531" y="1600249"/>
                  </a:lnTo>
                  <a:lnTo>
                    <a:pt x="537389" y="1601862"/>
                  </a:lnTo>
                  <a:lnTo>
                    <a:pt x="539722" y="1602857"/>
                  </a:lnTo>
                  <a:lnTo>
                    <a:pt x="542625" y="1602519"/>
                  </a:lnTo>
                  <a:lnTo>
                    <a:pt x="544811" y="1601088"/>
                  </a:lnTo>
                  <a:lnTo>
                    <a:pt x="548566" y="1598750"/>
                  </a:lnTo>
                  <a:lnTo>
                    <a:pt x="549556" y="1593657"/>
                  </a:lnTo>
                  <a:lnTo>
                    <a:pt x="547218" y="1589902"/>
                  </a:lnTo>
                  <a:lnTo>
                    <a:pt x="543831" y="1584912"/>
                  </a:lnTo>
                  <a:lnTo>
                    <a:pt x="541494" y="1581157"/>
                  </a:lnTo>
                  <a:close/>
                </a:path>
                <a:path w="17531715" h="9879330">
                  <a:moveTo>
                    <a:pt x="13484062" y="7103999"/>
                  </a:moveTo>
                  <a:lnTo>
                    <a:pt x="13479066" y="7104626"/>
                  </a:lnTo>
                  <a:lnTo>
                    <a:pt x="13473654" y="7111772"/>
                  </a:lnTo>
                  <a:lnTo>
                    <a:pt x="13474282" y="7116768"/>
                  </a:lnTo>
                  <a:lnTo>
                    <a:pt x="13482619" y="7123082"/>
                  </a:lnTo>
                  <a:lnTo>
                    <a:pt x="13484618" y="7123935"/>
                  </a:lnTo>
                  <a:lnTo>
                    <a:pt x="13484143" y="7124126"/>
                  </a:lnTo>
                  <a:lnTo>
                    <a:pt x="13487475" y="7125548"/>
                  </a:lnTo>
                  <a:lnTo>
                    <a:pt x="13491472" y="7124494"/>
                  </a:lnTo>
                  <a:lnTo>
                    <a:pt x="13493894" y="7121588"/>
                  </a:lnTo>
                  <a:lnTo>
                    <a:pt x="13496599" y="7118015"/>
                  </a:lnTo>
                  <a:lnTo>
                    <a:pt x="13495972" y="7113019"/>
                  </a:lnTo>
                  <a:lnTo>
                    <a:pt x="13484062" y="7103999"/>
                  </a:lnTo>
                  <a:close/>
                </a:path>
                <a:path w="17531715" h="9879330">
                  <a:moveTo>
                    <a:pt x="11878179" y="6410710"/>
                  </a:moveTo>
                  <a:lnTo>
                    <a:pt x="11873610" y="6410336"/>
                  </a:lnTo>
                  <a:lnTo>
                    <a:pt x="11867566" y="6409728"/>
                  </a:lnTo>
                  <a:lnTo>
                    <a:pt x="11862998" y="6409355"/>
                  </a:lnTo>
                  <a:lnTo>
                    <a:pt x="11858958" y="6412360"/>
                  </a:lnTo>
                  <a:lnTo>
                    <a:pt x="11858585" y="6416928"/>
                  </a:lnTo>
                  <a:lnTo>
                    <a:pt x="11858164" y="6420688"/>
                  </a:lnTo>
                  <a:lnTo>
                    <a:pt x="11859976" y="6423825"/>
                  </a:lnTo>
                  <a:lnTo>
                    <a:pt x="11863310" y="6425247"/>
                  </a:lnTo>
                  <a:lnTo>
                    <a:pt x="11863786" y="6425056"/>
                  </a:lnTo>
                  <a:lnTo>
                    <a:pt x="11865786" y="6425909"/>
                  </a:lnTo>
                  <a:lnTo>
                    <a:pt x="11871830" y="6426517"/>
                  </a:lnTo>
                  <a:lnTo>
                    <a:pt x="11876398" y="6426890"/>
                  </a:lnTo>
                  <a:lnTo>
                    <a:pt x="11880436" y="6423885"/>
                  </a:lnTo>
                  <a:lnTo>
                    <a:pt x="11881183" y="6414749"/>
                  </a:lnTo>
                  <a:lnTo>
                    <a:pt x="11878179" y="6410710"/>
                  </a:lnTo>
                  <a:close/>
                </a:path>
                <a:path w="17531715" h="9879330">
                  <a:moveTo>
                    <a:pt x="13412931" y="7050020"/>
                  </a:moveTo>
                  <a:lnTo>
                    <a:pt x="13407937" y="7050648"/>
                  </a:lnTo>
                  <a:lnTo>
                    <a:pt x="13405230" y="7054220"/>
                  </a:lnTo>
                  <a:lnTo>
                    <a:pt x="13402857" y="7057936"/>
                  </a:lnTo>
                  <a:lnTo>
                    <a:pt x="13403488" y="7062933"/>
                  </a:lnTo>
                  <a:lnTo>
                    <a:pt x="13411822" y="7069245"/>
                  </a:lnTo>
                  <a:lnTo>
                    <a:pt x="13416821" y="7071378"/>
                  </a:lnTo>
                  <a:lnTo>
                    <a:pt x="13421150" y="7070467"/>
                  </a:lnTo>
                  <a:lnTo>
                    <a:pt x="13423239" y="7067418"/>
                  </a:lnTo>
                  <a:lnTo>
                    <a:pt x="13425612" y="7063702"/>
                  </a:lnTo>
                  <a:lnTo>
                    <a:pt x="13424983" y="7058707"/>
                  </a:lnTo>
                  <a:lnTo>
                    <a:pt x="13416647" y="7052393"/>
                  </a:lnTo>
                  <a:lnTo>
                    <a:pt x="13412931" y="7050020"/>
                  </a:lnTo>
                  <a:close/>
                </a:path>
                <a:path w="17531715" h="9879330">
                  <a:moveTo>
                    <a:pt x="11966414" y="6422741"/>
                  </a:moveTo>
                  <a:lnTo>
                    <a:pt x="11951659" y="6420386"/>
                  </a:lnTo>
                  <a:lnTo>
                    <a:pt x="11947619" y="6423391"/>
                  </a:lnTo>
                  <a:lnTo>
                    <a:pt x="11946913" y="6427817"/>
                  </a:lnTo>
                  <a:lnTo>
                    <a:pt x="11946634" y="6431244"/>
                  </a:lnTo>
                  <a:lnTo>
                    <a:pt x="11948638" y="6434856"/>
                  </a:lnTo>
                  <a:lnTo>
                    <a:pt x="11953638" y="6436989"/>
                  </a:lnTo>
                  <a:lnTo>
                    <a:pt x="11963963" y="6438636"/>
                  </a:lnTo>
                  <a:lnTo>
                    <a:pt x="11968004" y="6435632"/>
                  </a:lnTo>
                  <a:lnTo>
                    <a:pt x="11969418" y="6426780"/>
                  </a:lnTo>
                  <a:lnTo>
                    <a:pt x="11966414" y="6422741"/>
                  </a:lnTo>
                  <a:close/>
                </a:path>
                <a:path w="17531715" h="9879330">
                  <a:moveTo>
                    <a:pt x="13340899" y="6997233"/>
                  </a:moveTo>
                  <a:lnTo>
                    <a:pt x="13335764" y="6998194"/>
                  </a:lnTo>
                  <a:lnTo>
                    <a:pt x="13330351" y="7005340"/>
                  </a:lnTo>
                  <a:lnTo>
                    <a:pt x="13331311" y="7010477"/>
                  </a:lnTo>
                  <a:lnTo>
                    <a:pt x="13339648" y="7016790"/>
                  </a:lnTo>
                  <a:lnTo>
                    <a:pt x="13341316" y="7017502"/>
                  </a:lnTo>
                  <a:lnTo>
                    <a:pt x="13341174" y="7017835"/>
                  </a:lnTo>
                  <a:lnTo>
                    <a:pt x="13344507" y="7019256"/>
                  </a:lnTo>
                  <a:lnTo>
                    <a:pt x="13348977" y="7018012"/>
                  </a:lnTo>
                  <a:lnTo>
                    <a:pt x="13351065" y="7014963"/>
                  </a:lnTo>
                  <a:lnTo>
                    <a:pt x="13353770" y="7011390"/>
                  </a:lnTo>
                  <a:lnTo>
                    <a:pt x="13352810" y="7006253"/>
                  </a:lnTo>
                  <a:lnTo>
                    <a:pt x="13340899" y="6997233"/>
                  </a:lnTo>
                  <a:close/>
                </a:path>
                <a:path w="17531715" h="9879330">
                  <a:moveTo>
                    <a:pt x="494546" y="1505583"/>
                  </a:moveTo>
                  <a:lnTo>
                    <a:pt x="489596" y="1504259"/>
                  </a:lnTo>
                  <a:lnTo>
                    <a:pt x="482086" y="1508935"/>
                  </a:lnTo>
                  <a:lnTo>
                    <a:pt x="480762" y="1513886"/>
                  </a:lnTo>
                  <a:lnTo>
                    <a:pt x="483100" y="1517641"/>
                  </a:lnTo>
                  <a:lnTo>
                    <a:pt x="486344" y="1522964"/>
                  </a:lnTo>
                  <a:lnTo>
                    <a:pt x="487251" y="1524533"/>
                  </a:lnTo>
                  <a:lnTo>
                    <a:pt x="490108" y="1526146"/>
                  </a:lnTo>
                  <a:lnTo>
                    <a:pt x="492441" y="1527141"/>
                  </a:lnTo>
                  <a:lnTo>
                    <a:pt x="495201" y="1527136"/>
                  </a:lnTo>
                  <a:lnTo>
                    <a:pt x="497388" y="1525705"/>
                  </a:lnTo>
                  <a:lnTo>
                    <a:pt x="501143" y="1523367"/>
                  </a:lnTo>
                  <a:lnTo>
                    <a:pt x="502466" y="1518417"/>
                  </a:lnTo>
                  <a:lnTo>
                    <a:pt x="500129" y="1514662"/>
                  </a:lnTo>
                  <a:lnTo>
                    <a:pt x="496884" y="1509339"/>
                  </a:lnTo>
                  <a:lnTo>
                    <a:pt x="494546" y="1505583"/>
                  </a:lnTo>
                  <a:close/>
                </a:path>
                <a:path w="17531715" h="9879330">
                  <a:moveTo>
                    <a:pt x="12055031" y="6435723"/>
                  </a:moveTo>
                  <a:lnTo>
                    <a:pt x="12044703" y="6434075"/>
                  </a:lnTo>
                  <a:lnTo>
                    <a:pt x="12039944" y="6433227"/>
                  </a:lnTo>
                  <a:lnTo>
                    <a:pt x="12035905" y="6436231"/>
                  </a:lnTo>
                  <a:lnTo>
                    <a:pt x="12035197" y="6440657"/>
                  </a:lnTo>
                  <a:lnTo>
                    <a:pt x="12034776" y="6444417"/>
                  </a:lnTo>
                  <a:lnTo>
                    <a:pt x="12036781" y="6448030"/>
                  </a:lnTo>
                  <a:lnTo>
                    <a:pt x="12041779" y="6450162"/>
                  </a:lnTo>
                  <a:lnTo>
                    <a:pt x="12052108" y="6451810"/>
                  </a:lnTo>
                  <a:lnTo>
                    <a:pt x="12056481" y="6448948"/>
                  </a:lnTo>
                  <a:lnTo>
                    <a:pt x="12057893" y="6440095"/>
                  </a:lnTo>
                  <a:lnTo>
                    <a:pt x="12055031" y="6435723"/>
                  </a:lnTo>
                  <a:close/>
                </a:path>
                <a:path w="17531715" h="9879330">
                  <a:moveTo>
                    <a:pt x="13267206" y="6946494"/>
                  </a:moveTo>
                  <a:lnTo>
                    <a:pt x="13262069" y="6947454"/>
                  </a:lnTo>
                  <a:lnTo>
                    <a:pt x="13257521" y="6954575"/>
                  </a:lnTo>
                  <a:lnTo>
                    <a:pt x="13257324" y="6954885"/>
                  </a:lnTo>
                  <a:lnTo>
                    <a:pt x="13258284" y="6960021"/>
                  </a:lnTo>
                  <a:lnTo>
                    <a:pt x="13262000" y="6962394"/>
                  </a:lnTo>
                  <a:lnTo>
                    <a:pt x="13266907" y="6965670"/>
                  </a:lnTo>
                  <a:lnTo>
                    <a:pt x="13271905" y="6967802"/>
                  </a:lnTo>
                  <a:lnTo>
                    <a:pt x="13275902" y="6966749"/>
                  </a:lnTo>
                  <a:lnTo>
                    <a:pt x="13277929" y="6963674"/>
                  </a:lnTo>
                  <a:lnTo>
                    <a:pt x="13280505" y="6959651"/>
                  </a:lnTo>
                  <a:lnTo>
                    <a:pt x="13279545" y="6954515"/>
                  </a:lnTo>
                  <a:lnTo>
                    <a:pt x="13275830" y="6952142"/>
                  </a:lnTo>
                  <a:lnTo>
                    <a:pt x="13270922" y="6948866"/>
                  </a:lnTo>
                  <a:lnTo>
                    <a:pt x="13267206" y="6946494"/>
                  </a:lnTo>
                  <a:close/>
                </a:path>
                <a:path w="17531715" h="9879330">
                  <a:moveTo>
                    <a:pt x="12142417" y="6452514"/>
                  </a:moveTo>
                  <a:lnTo>
                    <a:pt x="12138134" y="6451474"/>
                  </a:lnTo>
                  <a:lnTo>
                    <a:pt x="12132375" y="6450199"/>
                  </a:lnTo>
                  <a:lnTo>
                    <a:pt x="12128090" y="6449159"/>
                  </a:lnTo>
                  <a:lnTo>
                    <a:pt x="12123717" y="6452021"/>
                  </a:lnTo>
                  <a:lnTo>
                    <a:pt x="12123010" y="6456448"/>
                  </a:lnTo>
                  <a:lnTo>
                    <a:pt x="12122113" y="6460399"/>
                  </a:lnTo>
                  <a:lnTo>
                    <a:pt x="12124452" y="6464154"/>
                  </a:lnTo>
                  <a:lnTo>
                    <a:pt x="12127784" y="6465576"/>
                  </a:lnTo>
                  <a:lnTo>
                    <a:pt x="12127594" y="6465100"/>
                  </a:lnTo>
                  <a:lnTo>
                    <a:pt x="12129260" y="6465811"/>
                  </a:lnTo>
                  <a:lnTo>
                    <a:pt x="12135019" y="6467086"/>
                  </a:lnTo>
                  <a:lnTo>
                    <a:pt x="12139303" y="6468125"/>
                  </a:lnTo>
                  <a:lnTo>
                    <a:pt x="12143343" y="6465121"/>
                  </a:lnTo>
                  <a:lnTo>
                    <a:pt x="12145422" y="6456553"/>
                  </a:lnTo>
                  <a:lnTo>
                    <a:pt x="12142417" y="6452514"/>
                  </a:lnTo>
                  <a:close/>
                </a:path>
                <a:path w="17531715" h="9879330">
                  <a:moveTo>
                    <a:pt x="13192945" y="6897088"/>
                  </a:moveTo>
                  <a:lnTo>
                    <a:pt x="13187807" y="6898048"/>
                  </a:lnTo>
                  <a:lnTo>
                    <a:pt x="13183260" y="6905170"/>
                  </a:lnTo>
                  <a:lnTo>
                    <a:pt x="13183063" y="6905479"/>
                  </a:lnTo>
                  <a:lnTo>
                    <a:pt x="13184023" y="6910616"/>
                  </a:lnTo>
                  <a:lnTo>
                    <a:pt x="13187737" y="6912988"/>
                  </a:lnTo>
                  <a:lnTo>
                    <a:pt x="13192645" y="6916264"/>
                  </a:lnTo>
                  <a:lnTo>
                    <a:pt x="13197644" y="6918396"/>
                  </a:lnTo>
                  <a:lnTo>
                    <a:pt x="13201637" y="6917342"/>
                  </a:lnTo>
                  <a:lnTo>
                    <a:pt x="13203665" y="6914268"/>
                  </a:lnTo>
                  <a:lnTo>
                    <a:pt x="13206241" y="6910245"/>
                  </a:lnTo>
                  <a:lnTo>
                    <a:pt x="13205281" y="6905109"/>
                  </a:lnTo>
                  <a:lnTo>
                    <a:pt x="13201566" y="6902736"/>
                  </a:lnTo>
                  <a:lnTo>
                    <a:pt x="13196660" y="6899461"/>
                  </a:lnTo>
                  <a:lnTo>
                    <a:pt x="13192945" y="6897088"/>
                  </a:lnTo>
                  <a:close/>
                </a:path>
                <a:path w="17531715" h="9879330">
                  <a:moveTo>
                    <a:pt x="12229618" y="6471588"/>
                  </a:moveTo>
                  <a:lnTo>
                    <a:pt x="12225333" y="6470549"/>
                  </a:lnTo>
                  <a:lnTo>
                    <a:pt x="12219574" y="6469274"/>
                  </a:lnTo>
                  <a:lnTo>
                    <a:pt x="12215290" y="6468234"/>
                  </a:lnTo>
                  <a:lnTo>
                    <a:pt x="12210917" y="6471096"/>
                  </a:lnTo>
                  <a:lnTo>
                    <a:pt x="12209877" y="6475381"/>
                  </a:lnTo>
                  <a:lnTo>
                    <a:pt x="12209122" y="6478998"/>
                  </a:lnTo>
                  <a:lnTo>
                    <a:pt x="12210986" y="6482944"/>
                  </a:lnTo>
                  <a:lnTo>
                    <a:pt x="12215985" y="6485076"/>
                  </a:lnTo>
                  <a:lnTo>
                    <a:pt x="12221744" y="6486352"/>
                  </a:lnTo>
                  <a:lnTo>
                    <a:pt x="12226029" y="6487391"/>
                  </a:lnTo>
                  <a:lnTo>
                    <a:pt x="12230401" y="6484529"/>
                  </a:lnTo>
                  <a:lnTo>
                    <a:pt x="12232480" y="6475961"/>
                  </a:lnTo>
                  <a:lnTo>
                    <a:pt x="12229618" y="6471588"/>
                  </a:lnTo>
                  <a:close/>
                </a:path>
                <a:path w="17531715" h="9879330">
                  <a:moveTo>
                    <a:pt x="13117447" y="6848732"/>
                  </a:moveTo>
                  <a:lnTo>
                    <a:pt x="13112502" y="6850168"/>
                  </a:lnTo>
                  <a:lnTo>
                    <a:pt x="13108152" y="6856979"/>
                  </a:lnTo>
                  <a:lnTo>
                    <a:pt x="13107756" y="6857598"/>
                  </a:lnTo>
                  <a:lnTo>
                    <a:pt x="13109191" y="6862544"/>
                  </a:lnTo>
                  <a:lnTo>
                    <a:pt x="13112907" y="6864917"/>
                  </a:lnTo>
                  <a:lnTo>
                    <a:pt x="13117812" y="6868192"/>
                  </a:lnTo>
                  <a:lnTo>
                    <a:pt x="13118814" y="6868619"/>
                  </a:lnTo>
                  <a:lnTo>
                    <a:pt x="13119005" y="6869094"/>
                  </a:lnTo>
                  <a:lnTo>
                    <a:pt x="13122671" y="6870657"/>
                  </a:lnTo>
                  <a:lnTo>
                    <a:pt x="13126808" y="6869270"/>
                  </a:lnTo>
                  <a:lnTo>
                    <a:pt x="13129038" y="6865888"/>
                  </a:lnTo>
                  <a:lnTo>
                    <a:pt x="13131554" y="6861839"/>
                  </a:lnTo>
                  <a:lnTo>
                    <a:pt x="13130117" y="6856894"/>
                  </a:lnTo>
                  <a:lnTo>
                    <a:pt x="13117447" y="6848732"/>
                  </a:lnTo>
                  <a:close/>
                </a:path>
                <a:path w="17531715" h="9879330">
                  <a:moveTo>
                    <a:pt x="449643" y="1428912"/>
                  </a:moveTo>
                  <a:lnTo>
                    <a:pt x="444692" y="1427588"/>
                  </a:lnTo>
                  <a:lnTo>
                    <a:pt x="440937" y="1429926"/>
                  </a:lnTo>
                  <a:lnTo>
                    <a:pt x="436849" y="1432122"/>
                  </a:lnTo>
                  <a:lnTo>
                    <a:pt x="435525" y="1437072"/>
                  </a:lnTo>
                  <a:lnTo>
                    <a:pt x="437863" y="1440827"/>
                  </a:lnTo>
                  <a:lnTo>
                    <a:pt x="440774" y="1446008"/>
                  </a:lnTo>
                  <a:lnTo>
                    <a:pt x="441681" y="1447576"/>
                  </a:lnTo>
                  <a:lnTo>
                    <a:pt x="444538" y="1449190"/>
                  </a:lnTo>
                  <a:lnTo>
                    <a:pt x="444397" y="1449523"/>
                  </a:lnTo>
                  <a:lnTo>
                    <a:pt x="446730" y="1450518"/>
                  </a:lnTo>
                  <a:lnTo>
                    <a:pt x="449489" y="1450514"/>
                  </a:lnTo>
                  <a:lnTo>
                    <a:pt x="451675" y="1449083"/>
                  </a:lnTo>
                  <a:lnTo>
                    <a:pt x="455764" y="1446887"/>
                  </a:lnTo>
                  <a:lnTo>
                    <a:pt x="457087" y="1441937"/>
                  </a:lnTo>
                  <a:lnTo>
                    <a:pt x="454750" y="1438182"/>
                  </a:lnTo>
                  <a:lnTo>
                    <a:pt x="451839" y="1433000"/>
                  </a:lnTo>
                  <a:lnTo>
                    <a:pt x="449643" y="1428912"/>
                  </a:lnTo>
                  <a:close/>
                </a:path>
                <a:path w="17531715" h="9879330">
                  <a:moveTo>
                    <a:pt x="13040813" y="6803041"/>
                  </a:moveTo>
                  <a:lnTo>
                    <a:pt x="13035867" y="6804477"/>
                  </a:lnTo>
                  <a:lnTo>
                    <a:pt x="13031121" y="6811908"/>
                  </a:lnTo>
                  <a:lnTo>
                    <a:pt x="13032557" y="6816854"/>
                  </a:lnTo>
                  <a:lnTo>
                    <a:pt x="13036272" y="6819227"/>
                  </a:lnTo>
                  <a:lnTo>
                    <a:pt x="13041320" y="6822167"/>
                  </a:lnTo>
                  <a:lnTo>
                    <a:pt x="13042321" y="6822594"/>
                  </a:lnTo>
                  <a:lnTo>
                    <a:pt x="13042512" y="6823070"/>
                  </a:lnTo>
                  <a:lnTo>
                    <a:pt x="13046178" y="6824634"/>
                  </a:lnTo>
                  <a:lnTo>
                    <a:pt x="13050790" y="6823055"/>
                  </a:lnTo>
                  <a:lnTo>
                    <a:pt x="13052687" y="6819532"/>
                  </a:lnTo>
                  <a:lnTo>
                    <a:pt x="13055060" y="6815816"/>
                  </a:lnTo>
                  <a:lnTo>
                    <a:pt x="13053624" y="6810870"/>
                  </a:lnTo>
                  <a:lnTo>
                    <a:pt x="13049909" y="6808497"/>
                  </a:lnTo>
                  <a:lnTo>
                    <a:pt x="13044527" y="6805413"/>
                  </a:lnTo>
                  <a:lnTo>
                    <a:pt x="13040813" y="6803041"/>
                  </a:lnTo>
                  <a:close/>
                </a:path>
                <a:path w="17531715" h="9879330">
                  <a:moveTo>
                    <a:pt x="12316681" y="6493756"/>
                  </a:moveTo>
                  <a:lnTo>
                    <a:pt x="12312396" y="6492716"/>
                  </a:lnTo>
                  <a:lnTo>
                    <a:pt x="12306446" y="6490966"/>
                  </a:lnTo>
                  <a:lnTo>
                    <a:pt x="12302304" y="6489593"/>
                  </a:lnTo>
                  <a:lnTo>
                    <a:pt x="12297598" y="6492313"/>
                  </a:lnTo>
                  <a:lnTo>
                    <a:pt x="12296558" y="6496597"/>
                  </a:lnTo>
                  <a:lnTo>
                    <a:pt x="12295328" y="6500406"/>
                  </a:lnTo>
                  <a:lnTo>
                    <a:pt x="12297523" y="6504494"/>
                  </a:lnTo>
                  <a:lnTo>
                    <a:pt x="12302523" y="6506627"/>
                  </a:lnTo>
                  <a:lnTo>
                    <a:pt x="12308141" y="6508235"/>
                  </a:lnTo>
                  <a:lnTo>
                    <a:pt x="12312282" y="6509608"/>
                  </a:lnTo>
                  <a:lnTo>
                    <a:pt x="12316989" y="6506888"/>
                  </a:lnTo>
                  <a:lnTo>
                    <a:pt x="12318028" y="6502604"/>
                  </a:lnTo>
                  <a:lnTo>
                    <a:pt x="12319401" y="6498462"/>
                  </a:lnTo>
                  <a:lnTo>
                    <a:pt x="12316681" y="6493756"/>
                  </a:lnTo>
                  <a:close/>
                </a:path>
                <a:path w="17531715" h="9879330">
                  <a:moveTo>
                    <a:pt x="12962942" y="6758399"/>
                  </a:moveTo>
                  <a:lnTo>
                    <a:pt x="12957997" y="6759835"/>
                  </a:lnTo>
                  <a:lnTo>
                    <a:pt x="12955957" y="6763693"/>
                  </a:lnTo>
                  <a:lnTo>
                    <a:pt x="12953775" y="6767884"/>
                  </a:lnTo>
                  <a:lnTo>
                    <a:pt x="12955212" y="6772829"/>
                  </a:lnTo>
                  <a:lnTo>
                    <a:pt x="12959069" y="6774869"/>
                  </a:lnTo>
                  <a:lnTo>
                    <a:pt x="12964451" y="6777952"/>
                  </a:lnTo>
                  <a:lnTo>
                    <a:pt x="12969118" y="6779943"/>
                  </a:lnTo>
                  <a:lnTo>
                    <a:pt x="12973586" y="6778699"/>
                  </a:lnTo>
                  <a:lnTo>
                    <a:pt x="12975626" y="6774841"/>
                  </a:lnTo>
                  <a:lnTo>
                    <a:pt x="12977808" y="6770650"/>
                  </a:lnTo>
                  <a:lnTo>
                    <a:pt x="12976371" y="6765704"/>
                  </a:lnTo>
                  <a:lnTo>
                    <a:pt x="12972514" y="6763665"/>
                  </a:lnTo>
                  <a:lnTo>
                    <a:pt x="12967132" y="6760581"/>
                  </a:lnTo>
                  <a:lnTo>
                    <a:pt x="12962942" y="6758399"/>
                  </a:lnTo>
                  <a:close/>
                </a:path>
                <a:path w="17531715" h="9879330">
                  <a:moveTo>
                    <a:pt x="12402605" y="6518590"/>
                  </a:moveTo>
                  <a:lnTo>
                    <a:pt x="12398464" y="6517218"/>
                  </a:lnTo>
                  <a:lnTo>
                    <a:pt x="12392513" y="6515467"/>
                  </a:lnTo>
                  <a:lnTo>
                    <a:pt x="12388230" y="6514428"/>
                  </a:lnTo>
                  <a:lnTo>
                    <a:pt x="12383665" y="6516814"/>
                  </a:lnTo>
                  <a:lnTo>
                    <a:pt x="12380920" y="6525098"/>
                  </a:lnTo>
                  <a:lnTo>
                    <a:pt x="12383115" y="6529186"/>
                  </a:lnTo>
                  <a:lnTo>
                    <a:pt x="12388116" y="6531319"/>
                  </a:lnTo>
                  <a:lnTo>
                    <a:pt x="12393733" y="6532927"/>
                  </a:lnTo>
                  <a:lnTo>
                    <a:pt x="12398017" y="6533966"/>
                  </a:lnTo>
                  <a:lnTo>
                    <a:pt x="12402580" y="6531580"/>
                  </a:lnTo>
                  <a:lnTo>
                    <a:pt x="12403952" y="6527438"/>
                  </a:lnTo>
                  <a:lnTo>
                    <a:pt x="12404992" y="6523153"/>
                  </a:lnTo>
                  <a:lnTo>
                    <a:pt x="12402605" y="6518590"/>
                  </a:lnTo>
                  <a:close/>
                </a:path>
                <a:path w="17531715" h="9879330">
                  <a:moveTo>
                    <a:pt x="12883935" y="6716424"/>
                  </a:moveTo>
                  <a:lnTo>
                    <a:pt x="12878513" y="6718051"/>
                  </a:lnTo>
                  <a:lnTo>
                    <a:pt x="12876127" y="6723336"/>
                  </a:lnTo>
                  <a:lnTo>
                    <a:pt x="12874767" y="6725908"/>
                  </a:lnTo>
                  <a:lnTo>
                    <a:pt x="12876537" y="6730997"/>
                  </a:lnTo>
                  <a:lnTo>
                    <a:pt x="12880252" y="6733369"/>
                  </a:lnTo>
                  <a:lnTo>
                    <a:pt x="12890251" y="6737635"/>
                  </a:lnTo>
                  <a:lnTo>
                    <a:pt x="12895199" y="6736200"/>
                  </a:lnTo>
                  <a:lnTo>
                    <a:pt x="12897584" y="6730914"/>
                  </a:lnTo>
                  <a:lnTo>
                    <a:pt x="12898943" y="6728341"/>
                  </a:lnTo>
                  <a:lnTo>
                    <a:pt x="12897174" y="6723253"/>
                  </a:lnTo>
                  <a:lnTo>
                    <a:pt x="12893458" y="6720881"/>
                  </a:lnTo>
                  <a:lnTo>
                    <a:pt x="12887793" y="6718464"/>
                  </a:lnTo>
                  <a:lnTo>
                    <a:pt x="12883935" y="6716424"/>
                  </a:lnTo>
                  <a:close/>
                </a:path>
                <a:path w="17531715" h="9879330">
                  <a:moveTo>
                    <a:pt x="12487394" y="6546091"/>
                  </a:moveTo>
                  <a:lnTo>
                    <a:pt x="12483110" y="6545052"/>
                  </a:lnTo>
                  <a:lnTo>
                    <a:pt x="12477444" y="6542635"/>
                  </a:lnTo>
                  <a:lnTo>
                    <a:pt x="12472969" y="6541120"/>
                  </a:lnTo>
                  <a:lnTo>
                    <a:pt x="12468738" y="6543648"/>
                  </a:lnTo>
                  <a:lnTo>
                    <a:pt x="12467032" y="6547648"/>
                  </a:lnTo>
                  <a:lnTo>
                    <a:pt x="12465659" y="6551790"/>
                  </a:lnTo>
                  <a:lnTo>
                    <a:pt x="12467378" y="6556070"/>
                  </a:lnTo>
                  <a:lnTo>
                    <a:pt x="12471378" y="6557776"/>
                  </a:lnTo>
                  <a:lnTo>
                    <a:pt x="12471520" y="6557442"/>
                  </a:lnTo>
                  <a:lnTo>
                    <a:pt x="12471853" y="6557585"/>
                  </a:lnTo>
                  <a:lnTo>
                    <a:pt x="12472330" y="6557394"/>
                  </a:lnTo>
                  <a:lnTo>
                    <a:pt x="12477995" y="6559810"/>
                  </a:lnTo>
                  <a:lnTo>
                    <a:pt x="12482471" y="6561326"/>
                  </a:lnTo>
                  <a:lnTo>
                    <a:pt x="12486701" y="6558796"/>
                  </a:lnTo>
                  <a:lnTo>
                    <a:pt x="12488407" y="6554796"/>
                  </a:lnTo>
                  <a:lnTo>
                    <a:pt x="12489780" y="6550655"/>
                  </a:lnTo>
                  <a:lnTo>
                    <a:pt x="12487394" y="6546091"/>
                  </a:lnTo>
                  <a:close/>
                </a:path>
                <a:path w="17531715" h="9879330">
                  <a:moveTo>
                    <a:pt x="12804074" y="6676449"/>
                  </a:moveTo>
                  <a:lnTo>
                    <a:pt x="12798986" y="6678218"/>
                  </a:lnTo>
                  <a:lnTo>
                    <a:pt x="12796770" y="6683182"/>
                  </a:lnTo>
                  <a:lnTo>
                    <a:pt x="12795241" y="6686075"/>
                  </a:lnTo>
                  <a:lnTo>
                    <a:pt x="12797010" y="6691163"/>
                  </a:lnTo>
                  <a:lnTo>
                    <a:pt x="12800867" y="6693202"/>
                  </a:lnTo>
                  <a:lnTo>
                    <a:pt x="12810866" y="6697468"/>
                  </a:lnTo>
                  <a:lnTo>
                    <a:pt x="12815479" y="6695890"/>
                  </a:lnTo>
                  <a:lnTo>
                    <a:pt x="12817695" y="6690927"/>
                  </a:lnTo>
                  <a:lnTo>
                    <a:pt x="12819224" y="6688033"/>
                  </a:lnTo>
                  <a:lnTo>
                    <a:pt x="12817454" y="6682945"/>
                  </a:lnTo>
                  <a:lnTo>
                    <a:pt x="12813597" y="6680905"/>
                  </a:lnTo>
                  <a:lnTo>
                    <a:pt x="12807931" y="6678488"/>
                  </a:lnTo>
                  <a:lnTo>
                    <a:pt x="12804074" y="6676449"/>
                  </a:lnTo>
                  <a:close/>
                </a:path>
                <a:path w="17531715" h="9879330">
                  <a:moveTo>
                    <a:pt x="12571234" y="6576733"/>
                  </a:moveTo>
                  <a:lnTo>
                    <a:pt x="12567093" y="6575361"/>
                  </a:lnTo>
                  <a:lnTo>
                    <a:pt x="12557427" y="6571238"/>
                  </a:lnTo>
                  <a:lnTo>
                    <a:pt x="12552864" y="6573624"/>
                  </a:lnTo>
                  <a:lnTo>
                    <a:pt x="12549452" y="6581624"/>
                  </a:lnTo>
                  <a:lnTo>
                    <a:pt x="12551505" y="6586046"/>
                  </a:lnTo>
                  <a:lnTo>
                    <a:pt x="12565504" y="6592018"/>
                  </a:lnTo>
                  <a:lnTo>
                    <a:pt x="12570068" y="6589630"/>
                  </a:lnTo>
                  <a:lnTo>
                    <a:pt x="12573622" y="6581297"/>
                  </a:lnTo>
                  <a:lnTo>
                    <a:pt x="12571234" y="6576733"/>
                  </a:lnTo>
                  <a:close/>
                </a:path>
                <a:path w="17531715" h="9879330">
                  <a:moveTo>
                    <a:pt x="12736743" y="6644970"/>
                  </a:moveTo>
                  <a:lnTo>
                    <a:pt x="12723076" y="6639140"/>
                  </a:lnTo>
                  <a:lnTo>
                    <a:pt x="12717988" y="6640909"/>
                  </a:lnTo>
                  <a:lnTo>
                    <a:pt x="12714576" y="6648908"/>
                  </a:lnTo>
                  <a:lnTo>
                    <a:pt x="12716345" y="6653997"/>
                  </a:lnTo>
                  <a:lnTo>
                    <a:pt x="12730345" y="6659969"/>
                  </a:lnTo>
                  <a:lnTo>
                    <a:pt x="12735098" y="6658056"/>
                  </a:lnTo>
                  <a:lnTo>
                    <a:pt x="12738510" y="6650057"/>
                  </a:lnTo>
                  <a:lnTo>
                    <a:pt x="12736743" y="6644970"/>
                  </a:lnTo>
                  <a:close/>
                </a:path>
                <a:path w="17531715" h="9879330">
                  <a:moveTo>
                    <a:pt x="12654557" y="6609518"/>
                  </a:moveTo>
                  <a:lnTo>
                    <a:pt x="12640892" y="6603689"/>
                  </a:lnTo>
                  <a:lnTo>
                    <a:pt x="12635994" y="6605933"/>
                  </a:lnTo>
                  <a:lnTo>
                    <a:pt x="12632582" y="6613932"/>
                  </a:lnTo>
                  <a:lnTo>
                    <a:pt x="12634494" y="6618688"/>
                  </a:lnTo>
                  <a:lnTo>
                    <a:pt x="12644493" y="6622953"/>
                  </a:lnTo>
                  <a:lnTo>
                    <a:pt x="12648634" y="6624326"/>
                  </a:lnTo>
                  <a:lnTo>
                    <a:pt x="12653390" y="6622415"/>
                  </a:lnTo>
                  <a:lnTo>
                    <a:pt x="12655096" y="6618415"/>
                  </a:lnTo>
                  <a:lnTo>
                    <a:pt x="12656354" y="6614618"/>
                  </a:lnTo>
                  <a:lnTo>
                    <a:pt x="12656469" y="6614274"/>
                  </a:lnTo>
                  <a:lnTo>
                    <a:pt x="12654557" y="6609518"/>
                  </a:lnTo>
                  <a:close/>
                </a:path>
                <a:path w="17531715" h="9879330">
                  <a:moveTo>
                    <a:pt x="406308" y="1351333"/>
                  </a:moveTo>
                  <a:lnTo>
                    <a:pt x="401500" y="1349676"/>
                  </a:lnTo>
                  <a:lnTo>
                    <a:pt x="397412" y="1351872"/>
                  </a:lnTo>
                  <a:lnTo>
                    <a:pt x="393799" y="1353876"/>
                  </a:lnTo>
                  <a:lnTo>
                    <a:pt x="392142" y="1358684"/>
                  </a:lnTo>
                  <a:lnTo>
                    <a:pt x="394337" y="1362773"/>
                  </a:lnTo>
                  <a:lnTo>
                    <a:pt x="397249" y="1367954"/>
                  </a:lnTo>
                  <a:lnTo>
                    <a:pt x="398155" y="1369523"/>
                  </a:lnTo>
                  <a:lnTo>
                    <a:pt x="401204" y="1371611"/>
                  </a:lnTo>
                  <a:lnTo>
                    <a:pt x="403204" y="1372464"/>
                  </a:lnTo>
                  <a:lnTo>
                    <a:pt x="405963" y="1372459"/>
                  </a:lnTo>
                  <a:lnTo>
                    <a:pt x="408150" y="1371028"/>
                  </a:lnTo>
                  <a:lnTo>
                    <a:pt x="411762" y="1369024"/>
                  </a:lnTo>
                  <a:lnTo>
                    <a:pt x="413420" y="1364216"/>
                  </a:lnTo>
                  <a:lnTo>
                    <a:pt x="411224" y="1360127"/>
                  </a:lnTo>
                  <a:lnTo>
                    <a:pt x="406308" y="1351333"/>
                  </a:lnTo>
                  <a:close/>
                </a:path>
                <a:path w="17531715" h="9879330">
                  <a:moveTo>
                    <a:pt x="364969" y="1271848"/>
                  </a:moveTo>
                  <a:lnTo>
                    <a:pt x="360018" y="1270525"/>
                  </a:lnTo>
                  <a:lnTo>
                    <a:pt x="356072" y="1272387"/>
                  </a:lnTo>
                  <a:lnTo>
                    <a:pt x="351984" y="1274582"/>
                  </a:lnTo>
                  <a:lnTo>
                    <a:pt x="350660" y="1279533"/>
                  </a:lnTo>
                  <a:lnTo>
                    <a:pt x="352522" y="1283479"/>
                  </a:lnTo>
                  <a:lnTo>
                    <a:pt x="355291" y="1288993"/>
                  </a:lnTo>
                  <a:lnTo>
                    <a:pt x="356198" y="1290562"/>
                  </a:lnTo>
                  <a:lnTo>
                    <a:pt x="357580" y="1291940"/>
                  </a:lnTo>
                  <a:lnTo>
                    <a:pt x="361580" y="1293646"/>
                  </a:lnTo>
                  <a:lnTo>
                    <a:pt x="364339" y="1293641"/>
                  </a:lnTo>
                  <a:lnTo>
                    <a:pt x="370471" y="1290348"/>
                  </a:lnTo>
                  <a:lnTo>
                    <a:pt x="372129" y="1285540"/>
                  </a:lnTo>
                  <a:lnTo>
                    <a:pt x="369933" y="1281451"/>
                  </a:lnTo>
                  <a:lnTo>
                    <a:pt x="367164" y="1275937"/>
                  </a:lnTo>
                  <a:lnTo>
                    <a:pt x="364969" y="1271848"/>
                  </a:lnTo>
                  <a:close/>
                </a:path>
                <a:path w="17531715" h="9879330">
                  <a:moveTo>
                    <a:pt x="325246" y="1192266"/>
                  </a:moveTo>
                  <a:lnTo>
                    <a:pt x="320438" y="1190608"/>
                  </a:lnTo>
                  <a:lnTo>
                    <a:pt x="316492" y="1192471"/>
                  </a:lnTo>
                  <a:lnTo>
                    <a:pt x="312404" y="1194666"/>
                  </a:lnTo>
                  <a:lnTo>
                    <a:pt x="310746" y="1199474"/>
                  </a:lnTo>
                  <a:lnTo>
                    <a:pt x="312609" y="1203420"/>
                  </a:lnTo>
                  <a:lnTo>
                    <a:pt x="315378" y="1208935"/>
                  </a:lnTo>
                  <a:lnTo>
                    <a:pt x="316476" y="1210979"/>
                  </a:lnTo>
                  <a:lnTo>
                    <a:pt x="317858" y="1212357"/>
                  </a:lnTo>
                  <a:lnTo>
                    <a:pt x="321191" y="1213778"/>
                  </a:lnTo>
                  <a:lnTo>
                    <a:pt x="323950" y="1213774"/>
                  </a:lnTo>
                  <a:lnTo>
                    <a:pt x="330083" y="1210480"/>
                  </a:lnTo>
                  <a:lnTo>
                    <a:pt x="331740" y="1205672"/>
                  </a:lnTo>
                  <a:lnTo>
                    <a:pt x="329878" y="1201726"/>
                  </a:lnTo>
                  <a:lnTo>
                    <a:pt x="327442" y="1196353"/>
                  </a:lnTo>
                  <a:lnTo>
                    <a:pt x="325246" y="1192266"/>
                  </a:lnTo>
                  <a:close/>
                </a:path>
                <a:path w="17531715" h="9879330">
                  <a:moveTo>
                    <a:pt x="288711" y="1111678"/>
                  </a:moveTo>
                  <a:lnTo>
                    <a:pt x="283569" y="1109878"/>
                  </a:lnTo>
                  <a:lnTo>
                    <a:pt x="279623" y="1111741"/>
                  </a:lnTo>
                  <a:lnTo>
                    <a:pt x="275344" y="1113461"/>
                  </a:lnTo>
                  <a:lnTo>
                    <a:pt x="273544" y="1118603"/>
                  </a:lnTo>
                  <a:lnTo>
                    <a:pt x="275406" y="1122549"/>
                  </a:lnTo>
                  <a:lnTo>
                    <a:pt x="277842" y="1127921"/>
                  </a:lnTo>
                  <a:lnTo>
                    <a:pt x="278607" y="1129823"/>
                  </a:lnTo>
                  <a:lnTo>
                    <a:pt x="280322" y="1131343"/>
                  </a:lnTo>
                  <a:lnTo>
                    <a:pt x="284322" y="1133049"/>
                  </a:lnTo>
                  <a:lnTo>
                    <a:pt x="286606" y="1133236"/>
                  </a:lnTo>
                  <a:lnTo>
                    <a:pt x="288650" y="1132138"/>
                  </a:lnTo>
                  <a:lnTo>
                    <a:pt x="292930" y="1130418"/>
                  </a:lnTo>
                  <a:lnTo>
                    <a:pt x="294729" y="1125276"/>
                  </a:lnTo>
                  <a:lnTo>
                    <a:pt x="292866" y="1121330"/>
                  </a:lnTo>
                  <a:lnTo>
                    <a:pt x="290431" y="1115958"/>
                  </a:lnTo>
                  <a:lnTo>
                    <a:pt x="288711" y="1111678"/>
                  </a:lnTo>
                  <a:close/>
                </a:path>
                <a:path w="17531715" h="9879330">
                  <a:moveTo>
                    <a:pt x="253077" y="1029899"/>
                  </a:moveTo>
                  <a:lnTo>
                    <a:pt x="248411" y="1027909"/>
                  </a:lnTo>
                  <a:lnTo>
                    <a:pt x="239852" y="1031349"/>
                  </a:lnTo>
                  <a:lnTo>
                    <a:pt x="237861" y="1036015"/>
                  </a:lnTo>
                  <a:lnTo>
                    <a:pt x="241875" y="1046001"/>
                  </a:lnTo>
                  <a:lnTo>
                    <a:pt x="242973" y="1048045"/>
                  </a:lnTo>
                  <a:lnTo>
                    <a:pt x="244355" y="1049423"/>
                  </a:lnTo>
                  <a:lnTo>
                    <a:pt x="246355" y="1050276"/>
                  </a:lnTo>
                  <a:lnTo>
                    <a:pt x="246212" y="1050609"/>
                  </a:lnTo>
                  <a:lnTo>
                    <a:pt x="248212" y="1051462"/>
                  </a:lnTo>
                  <a:lnTo>
                    <a:pt x="250497" y="1051649"/>
                  </a:lnTo>
                  <a:lnTo>
                    <a:pt x="252541" y="1050550"/>
                  </a:lnTo>
                  <a:lnTo>
                    <a:pt x="256820" y="1048830"/>
                  </a:lnTo>
                  <a:lnTo>
                    <a:pt x="258811" y="1044164"/>
                  </a:lnTo>
                  <a:lnTo>
                    <a:pt x="253077" y="1029899"/>
                  </a:lnTo>
                  <a:close/>
                </a:path>
                <a:path w="17531715" h="9879330">
                  <a:moveTo>
                    <a:pt x="215296" y="944841"/>
                  </a:moveTo>
                  <a:lnTo>
                    <a:pt x="211017" y="946562"/>
                  </a:lnTo>
                  <a:lnTo>
                    <a:pt x="207071" y="948424"/>
                  </a:lnTo>
                  <a:lnTo>
                    <a:pt x="205079" y="952302"/>
                  </a:lnTo>
                  <a:lnTo>
                    <a:pt x="204747" y="952948"/>
                  </a:lnTo>
                  <a:lnTo>
                    <a:pt x="208761" y="962933"/>
                  </a:lnTo>
                  <a:lnTo>
                    <a:pt x="209383" y="965169"/>
                  </a:lnTo>
                  <a:lnTo>
                    <a:pt x="211099" y="966689"/>
                  </a:lnTo>
                  <a:lnTo>
                    <a:pt x="213099" y="967542"/>
                  </a:lnTo>
                  <a:lnTo>
                    <a:pt x="213241" y="967208"/>
                  </a:lnTo>
                  <a:lnTo>
                    <a:pt x="215241" y="968061"/>
                  </a:lnTo>
                  <a:lnTo>
                    <a:pt x="225696" y="961096"/>
                  </a:lnTo>
                  <a:lnTo>
                    <a:pt x="221683" y="951112"/>
                  </a:lnTo>
                  <a:lnTo>
                    <a:pt x="219821" y="947165"/>
                  </a:lnTo>
                  <a:lnTo>
                    <a:pt x="215296" y="944841"/>
                  </a:lnTo>
                  <a:close/>
                </a:path>
                <a:path w="17531715" h="9879330">
                  <a:moveTo>
                    <a:pt x="184941" y="861770"/>
                  </a:moveTo>
                  <a:lnTo>
                    <a:pt x="176383" y="865210"/>
                  </a:lnTo>
                  <a:lnTo>
                    <a:pt x="174392" y="869876"/>
                  </a:lnTo>
                  <a:lnTo>
                    <a:pt x="175780" y="874013"/>
                  </a:lnTo>
                  <a:lnTo>
                    <a:pt x="177740" y="879577"/>
                  </a:lnTo>
                  <a:lnTo>
                    <a:pt x="178362" y="881812"/>
                  </a:lnTo>
                  <a:lnTo>
                    <a:pt x="180078" y="883332"/>
                  </a:lnTo>
                  <a:lnTo>
                    <a:pt x="184077" y="885038"/>
                  </a:lnTo>
                  <a:lnTo>
                    <a:pt x="186361" y="885224"/>
                  </a:lnTo>
                  <a:lnTo>
                    <a:pt x="192542" y="882740"/>
                  </a:lnTo>
                  <a:lnTo>
                    <a:pt x="194533" y="878074"/>
                  </a:lnTo>
                  <a:lnTo>
                    <a:pt x="193147" y="873936"/>
                  </a:lnTo>
                  <a:lnTo>
                    <a:pt x="191186" y="868373"/>
                  </a:lnTo>
                  <a:lnTo>
                    <a:pt x="189466" y="864093"/>
                  </a:lnTo>
                  <a:lnTo>
                    <a:pt x="184941" y="861770"/>
                  </a:lnTo>
                  <a:close/>
                </a:path>
                <a:path w="17531715" h="9879330">
                  <a:moveTo>
                    <a:pt x="156107" y="776982"/>
                  </a:moveTo>
                  <a:lnTo>
                    <a:pt x="151970" y="778369"/>
                  </a:lnTo>
                  <a:lnTo>
                    <a:pt x="147690" y="780089"/>
                  </a:lnTo>
                  <a:lnTo>
                    <a:pt x="145366" y="784613"/>
                  </a:lnTo>
                  <a:lnTo>
                    <a:pt x="146753" y="788750"/>
                  </a:lnTo>
                  <a:lnTo>
                    <a:pt x="148572" y="794647"/>
                  </a:lnTo>
                  <a:lnTo>
                    <a:pt x="149527" y="797024"/>
                  </a:lnTo>
                  <a:lnTo>
                    <a:pt x="151100" y="798878"/>
                  </a:lnTo>
                  <a:lnTo>
                    <a:pt x="155100" y="800584"/>
                  </a:lnTo>
                  <a:lnTo>
                    <a:pt x="157051" y="800628"/>
                  </a:lnTo>
                  <a:lnTo>
                    <a:pt x="163233" y="798143"/>
                  </a:lnTo>
                  <a:lnTo>
                    <a:pt x="165556" y="793619"/>
                  </a:lnTo>
                  <a:lnTo>
                    <a:pt x="164169" y="789482"/>
                  </a:lnTo>
                  <a:lnTo>
                    <a:pt x="162351" y="783585"/>
                  </a:lnTo>
                  <a:lnTo>
                    <a:pt x="160631" y="779305"/>
                  </a:lnTo>
                  <a:lnTo>
                    <a:pt x="156107" y="776982"/>
                  </a:lnTo>
                  <a:close/>
                </a:path>
                <a:path w="17531715" h="9879330">
                  <a:moveTo>
                    <a:pt x="130365" y="692331"/>
                  </a:moveTo>
                  <a:lnTo>
                    <a:pt x="125894" y="693577"/>
                  </a:lnTo>
                  <a:lnTo>
                    <a:pt x="121900" y="694629"/>
                  </a:lnTo>
                  <a:lnTo>
                    <a:pt x="119242" y="699012"/>
                  </a:lnTo>
                  <a:lnTo>
                    <a:pt x="120487" y="703482"/>
                  </a:lnTo>
                  <a:lnTo>
                    <a:pt x="122305" y="709379"/>
                  </a:lnTo>
                  <a:lnTo>
                    <a:pt x="122928" y="711615"/>
                  </a:lnTo>
                  <a:lnTo>
                    <a:pt x="124834" y="713610"/>
                  </a:lnTo>
                  <a:lnTo>
                    <a:pt x="128500" y="715174"/>
                  </a:lnTo>
                  <a:lnTo>
                    <a:pt x="130451" y="715218"/>
                  </a:lnTo>
                  <a:lnTo>
                    <a:pt x="132211" y="714787"/>
                  </a:lnTo>
                  <a:lnTo>
                    <a:pt x="136206" y="713733"/>
                  </a:lnTo>
                  <a:lnTo>
                    <a:pt x="138863" y="709351"/>
                  </a:lnTo>
                  <a:lnTo>
                    <a:pt x="137618" y="704881"/>
                  </a:lnTo>
                  <a:lnTo>
                    <a:pt x="135800" y="698984"/>
                  </a:lnTo>
                  <a:lnTo>
                    <a:pt x="134747" y="694989"/>
                  </a:lnTo>
                  <a:lnTo>
                    <a:pt x="130365" y="692331"/>
                  </a:lnTo>
                  <a:close/>
                </a:path>
                <a:path w="17531715" h="9879330">
                  <a:moveTo>
                    <a:pt x="107143" y="606393"/>
                  </a:moveTo>
                  <a:lnTo>
                    <a:pt x="102672" y="607637"/>
                  </a:lnTo>
                  <a:lnTo>
                    <a:pt x="98344" y="608549"/>
                  </a:lnTo>
                  <a:lnTo>
                    <a:pt x="95687" y="612931"/>
                  </a:lnTo>
                  <a:lnTo>
                    <a:pt x="96932" y="617401"/>
                  </a:lnTo>
                  <a:lnTo>
                    <a:pt x="98416" y="623156"/>
                  </a:lnTo>
                  <a:lnTo>
                    <a:pt x="99230" y="625866"/>
                  </a:lnTo>
                  <a:lnTo>
                    <a:pt x="100803" y="627720"/>
                  </a:lnTo>
                  <a:lnTo>
                    <a:pt x="104469" y="629284"/>
                  </a:lnTo>
                  <a:lnTo>
                    <a:pt x="106420" y="629328"/>
                  </a:lnTo>
                  <a:lnTo>
                    <a:pt x="108180" y="628896"/>
                  </a:lnTo>
                  <a:lnTo>
                    <a:pt x="112508" y="627985"/>
                  </a:lnTo>
                  <a:lnTo>
                    <a:pt x="115166" y="623603"/>
                  </a:lnTo>
                  <a:lnTo>
                    <a:pt x="113921" y="619133"/>
                  </a:lnTo>
                  <a:lnTo>
                    <a:pt x="112436" y="613378"/>
                  </a:lnTo>
                  <a:lnTo>
                    <a:pt x="111525" y="609049"/>
                  </a:lnTo>
                  <a:lnTo>
                    <a:pt x="107143" y="606393"/>
                  </a:lnTo>
                  <a:close/>
                </a:path>
                <a:path w="17531715" h="9879330">
                  <a:moveTo>
                    <a:pt x="85871" y="520498"/>
                  </a:moveTo>
                  <a:lnTo>
                    <a:pt x="77215" y="522321"/>
                  </a:lnTo>
                  <a:lnTo>
                    <a:pt x="74558" y="526702"/>
                  </a:lnTo>
                  <a:lnTo>
                    <a:pt x="75469" y="531031"/>
                  </a:lnTo>
                  <a:lnTo>
                    <a:pt x="76954" y="536786"/>
                  </a:lnTo>
                  <a:lnTo>
                    <a:pt x="77434" y="539353"/>
                  </a:lnTo>
                  <a:lnTo>
                    <a:pt x="79340" y="541349"/>
                  </a:lnTo>
                  <a:lnTo>
                    <a:pt x="83007" y="542913"/>
                  </a:lnTo>
                  <a:lnTo>
                    <a:pt x="84816" y="543290"/>
                  </a:lnTo>
                  <a:lnTo>
                    <a:pt x="86575" y="542860"/>
                  </a:lnTo>
                  <a:lnTo>
                    <a:pt x="90904" y="541948"/>
                  </a:lnTo>
                  <a:lnTo>
                    <a:pt x="93561" y="537567"/>
                  </a:lnTo>
                  <a:lnTo>
                    <a:pt x="92649" y="533238"/>
                  </a:lnTo>
                  <a:lnTo>
                    <a:pt x="91165" y="527483"/>
                  </a:lnTo>
                  <a:lnTo>
                    <a:pt x="90253" y="523155"/>
                  </a:lnTo>
                  <a:lnTo>
                    <a:pt x="85871" y="520498"/>
                  </a:lnTo>
                  <a:close/>
                </a:path>
                <a:path w="17531715" h="9879330">
                  <a:moveTo>
                    <a:pt x="67595" y="433123"/>
                  </a:moveTo>
                  <a:lnTo>
                    <a:pt x="58938" y="434946"/>
                  </a:lnTo>
                  <a:lnTo>
                    <a:pt x="56162" y="438883"/>
                  </a:lnTo>
                  <a:lnTo>
                    <a:pt x="55948" y="439186"/>
                  </a:lnTo>
                  <a:lnTo>
                    <a:pt x="56859" y="443514"/>
                  </a:lnTo>
                  <a:lnTo>
                    <a:pt x="57869" y="449460"/>
                  </a:lnTo>
                  <a:lnTo>
                    <a:pt x="58207" y="452361"/>
                  </a:lnTo>
                  <a:lnTo>
                    <a:pt x="60113" y="454357"/>
                  </a:lnTo>
                  <a:lnTo>
                    <a:pt x="64113" y="456063"/>
                  </a:lnTo>
                  <a:lnTo>
                    <a:pt x="65588" y="456298"/>
                  </a:lnTo>
                  <a:lnTo>
                    <a:pt x="67348" y="455867"/>
                  </a:lnTo>
                  <a:lnTo>
                    <a:pt x="71676" y="454956"/>
                  </a:lnTo>
                  <a:lnTo>
                    <a:pt x="74453" y="451019"/>
                  </a:lnTo>
                  <a:lnTo>
                    <a:pt x="74667" y="450716"/>
                  </a:lnTo>
                  <a:lnTo>
                    <a:pt x="73755" y="446388"/>
                  </a:lnTo>
                  <a:lnTo>
                    <a:pt x="72746" y="440442"/>
                  </a:lnTo>
                  <a:lnTo>
                    <a:pt x="71835" y="436114"/>
                  </a:lnTo>
                  <a:lnTo>
                    <a:pt x="67595" y="433123"/>
                  </a:lnTo>
                  <a:close/>
                </a:path>
                <a:path w="17531715" h="9879330">
                  <a:moveTo>
                    <a:pt x="51078" y="345317"/>
                  </a:moveTo>
                  <a:lnTo>
                    <a:pt x="46750" y="346228"/>
                  </a:lnTo>
                  <a:lnTo>
                    <a:pt x="42088" y="346998"/>
                  </a:lnTo>
                  <a:lnTo>
                    <a:pt x="39098" y="351237"/>
                  </a:lnTo>
                  <a:lnTo>
                    <a:pt x="40010" y="355565"/>
                  </a:lnTo>
                  <a:lnTo>
                    <a:pt x="41019" y="361511"/>
                  </a:lnTo>
                  <a:lnTo>
                    <a:pt x="41499" y="364080"/>
                  </a:lnTo>
                  <a:lnTo>
                    <a:pt x="43597" y="366551"/>
                  </a:lnTo>
                  <a:lnTo>
                    <a:pt x="45930" y="367546"/>
                  </a:lnTo>
                  <a:lnTo>
                    <a:pt x="45788" y="367879"/>
                  </a:lnTo>
                  <a:lnTo>
                    <a:pt x="47121" y="368448"/>
                  </a:lnTo>
                  <a:lnTo>
                    <a:pt x="50356" y="368252"/>
                  </a:lnTo>
                  <a:lnTo>
                    <a:pt x="55017" y="367483"/>
                  </a:lnTo>
                  <a:lnTo>
                    <a:pt x="58008" y="363243"/>
                  </a:lnTo>
                  <a:lnTo>
                    <a:pt x="57097" y="358915"/>
                  </a:lnTo>
                  <a:lnTo>
                    <a:pt x="55318" y="348307"/>
                  </a:lnTo>
                  <a:lnTo>
                    <a:pt x="51078" y="345317"/>
                  </a:lnTo>
                  <a:close/>
                </a:path>
                <a:path w="17531715" h="9879330">
                  <a:moveTo>
                    <a:pt x="37797" y="257315"/>
                  </a:moveTo>
                  <a:lnTo>
                    <a:pt x="33277" y="257752"/>
                  </a:lnTo>
                  <a:lnTo>
                    <a:pt x="28616" y="258520"/>
                  </a:lnTo>
                  <a:lnTo>
                    <a:pt x="25768" y="262426"/>
                  </a:lnTo>
                  <a:lnTo>
                    <a:pt x="26203" y="266947"/>
                  </a:lnTo>
                  <a:lnTo>
                    <a:pt x="27213" y="272892"/>
                  </a:lnTo>
                  <a:lnTo>
                    <a:pt x="27551" y="275793"/>
                  </a:lnTo>
                  <a:lnTo>
                    <a:pt x="29315" y="278122"/>
                  </a:lnTo>
                  <a:lnTo>
                    <a:pt x="33315" y="279828"/>
                  </a:lnTo>
                  <a:lnTo>
                    <a:pt x="34790" y="280064"/>
                  </a:lnTo>
                  <a:lnTo>
                    <a:pt x="36408" y="279966"/>
                  </a:lnTo>
                  <a:lnTo>
                    <a:pt x="41069" y="279197"/>
                  </a:lnTo>
                  <a:lnTo>
                    <a:pt x="43918" y="275290"/>
                  </a:lnTo>
                  <a:lnTo>
                    <a:pt x="43482" y="270771"/>
                  </a:lnTo>
                  <a:lnTo>
                    <a:pt x="41703" y="260164"/>
                  </a:lnTo>
                  <a:lnTo>
                    <a:pt x="37797" y="257315"/>
                  </a:lnTo>
                  <a:close/>
                </a:path>
                <a:path w="17531715" h="9879330">
                  <a:moveTo>
                    <a:pt x="26609" y="169024"/>
                  </a:moveTo>
                  <a:lnTo>
                    <a:pt x="22089" y="169460"/>
                  </a:lnTo>
                  <a:lnTo>
                    <a:pt x="17761" y="170371"/>
                  </a:lnTo>
                  <a:lnTo>
                    <a:pt x="14580" y="174135"/>
                  </a:lnTo>
                  <a:lnTo>
                    <a:pt x="15015" y="178655"/>
                  </a:lnTo>
                  <a:lnTo>
                    <a:pt x="16030" y="187360"/>
                  </a:lnTo>
                  <a:lnTo>
                    <a:pt x="17794" y="189689"/>
                  </a:lnTo>
                  <a:lnTo>
                    <a:pt x="22127" y="191537"/>
                  </a:lnTo>
                  <a:lnTo>
                    <a:pt x="23602" y="191772"/>
                  </a:lnTo>
                  <a:lnTo>
                    <a:pt x="24887" y="191532"/>
                  </a:lnTo>
                  <a:lnTo>
                    <a:pt x="29215" y="190621"/>
                  </a:lnTo>
                  <a:lnTo>
                    <a:pt x="32396" y="186857"/>
                  </a:lnTo>
                  <a:lnTo>
                    <a:pt x="31960" y="182337"/>
                  </a:lnTo>
                  <a:lnTo>
                    <a:pt x="31284" y="176534"/>
                  </a:lnTo>
                  <a:lnTo>
                    <a:pt x="30373" y="172206"/>
                  </a:lnTo>
                  <a:lnTo>
                    <a:pt x="26609" y="169024"/>
                  </a:lnTo>
                  <a:close/>
                </a:path>
                <a:path w="17531715" h="9879330">
                  <a:moveTo>
                    <a:pt x="17656" y="80110"/>
                  </a:moveTo>
                  <a:lnTo>
                    <a:pt x="8617" y="80983"/>
                  </a:lnTo>
                  <a:lnTo>
                    <a:pt x="5435" y="84747"/>
                  </a:lnTo>
                  <a:lnTo>
                    <a:pt x="5871" y="89266"/>
                  </a:lnTo>
                  <a:lnTo>
                    <a:pt x="6404" y="95404"/>
                  </a:lnTo>
                  <a:lnTo>
                    <a:pt x="6601" y="98638"/>
                  </a:lnTo>
                  <a:lnTo>
                    <a:pt x="8698" y="101109"/>
                  </a:lnTo>
                  <a:lnTo>
                    <a:pt x="12365" y="102673"/>
                  </a:lnTo>
                  <a:lnTo>
                    <a:pt x="13840" y="102909"/>
                  </a:lnTo>
                  <a:lnTo>
                    <a:pt x="15124" y="102668"/>
                  </a:lnTo>
                  <a:lnTo>
                    <a:pt x="19644" y="102232"/>
                  </a:lnTo>
                  <a:lnTo>
                    <a:pt x="22826" y="98468"/>
                  </a:lnTo>
                  <a:lnTo>
                    <a:pt x="22390" y="93949"/>
                  </a:lnTo>
                  <a:lnTo>
                    <a:pt x="21856" y="87812"/>
                  </a:lnTo>
                  <a:lnTo>
                    <a:pt x="21420" y="83292"/>
                  </a:lnTo>
                  <a:lnTo>
                    <a:pt x="17656" y="80110"/>
                  </a:lnTo>
                  <a:close/>
                </a:path>
                <a:path w="17531715" h="9879330">
                  <a:moveTo>
                    <a:pt x="16203" y="0"/>
                  </a:moveTo>
                  <a:lnTo>
                    <a:pt x="0" y="0"/>
                  </a:lnTo>
                  <a:lnTo>
                    <a:pt x="212" y="6485"/>
                  </a:lnTo>
                  <a:lnTo>
                    <a:pt x="549" y="9387"/>
                  </a:lnTo>
                  <a:lnTo>
                    <a:pt x="2505" y="12192"/>
                  </a:lnTo>
                  <a:lnTo>
                    <a:pt x="7504" y="14324"/>
                  </a:lnTo>
                  <a:lnTo>
                    <a:pt x="8789" y="14084"/>
                  </a:lnTo>
                  <a:lnTo>
                    <a:pt x="13308" y="13648"/>
                  </a:lnTo>
                  <a:lnTo>
                    <a:pt x="16823" y="10026"/>
                  </a:lnTo>
                  <a:lnTo>
                    <a:pt x="16387" y="5507"/>
                  </a:lnTo>
                  <a:lnTo>
                    <a:pt x="16203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5136" y="14752"/>
              <a:ext cx="17646015" cy="9944735"/>
            </a:xfrm>
            <a:custGeom>
              <a:avLst/>
              <a:gdLst/>
              <a:ahLst/>
              <a:cxnLst/>
              <a:rect l="l" t="t" r="r" b="b"/>
              <a:pathLst>
                <a:path w="17646015" h="9944735">
                  <a:moveTo>
                    <a:pt x="7002858" y="5520841"/>
                  </a:moveTo>
                  <a:lnTo>
                    <a:pt x="6989526" y="5515154"/>
                  </a:lnTo>
                  <a:lnTo>
                    <a:pt x="6984771" y="5517065"/>
                  </a:lnTo>
                  <a:lnTo>
                    <a:pt x="6981359" y="5525064"/>
                  </a:lnTo>
                  <a:lnTo>
                    <a:pt x="6983270" y="5529819"/>
                  </a:lnTo>
                  <a:lnTo>
                    <a:pt x="6996603" y="5535506"/>
                  </a:lnTo>
                  <a:lnTo>
                    <a:pt x="7001358" y="5533595"/>
                  </a:lnTo>
                  <a:lnTo>
                    <a:pt x="7004770" y="5525596"/>
                  </a:lnTo>
                  <a:lnTo>
                    <a:pt x="7002858" y="5520841"/>
                  </a:lnTo>
                  <a:close/>
                </a:path>
                <a:path w="17646015" h="9944735">
                  <a:moveTo>
                    <a:pt x="7084519" y="5555674"/>
                  </a:moveTo>
                  <a:lnTo>
                    <a:pt x="7071186" y="5549987"/>
                  </a:lnTo>
                  <a:lnTo>
                    <a:pt x="7066431" y="5551899"/>
                  </a:lnTo>
                  <a:lnTo>
                    <a:pt x="7063019" y="5559898"/>
                  </a:lnTo>
                  <a:lnTo>
                    <a:pt x="7064931" y="5564652"/>
                  </a:lnTo>
                  <a:lnTo>
                    <a:pt x="7078263" y="5570339"/>
                  </a:lnTo>
                  <a:lnTo>
                    <a:pt x="7083018" y="5568429"/>
                  </a:lnTo>
                  <a:lnTo>
                    <a:pt x="7086430" y="5560429"/>
                  </a:lnTo>
                  <a:lnTo>
                    <a:pt x="7084519" y="5555674"/>
                  </a:lnTo>
                  <a:close/>
                </a:path>
                <a:path w="17646015" h="9944735">
                  <a:moveTo>
                    <a:pt x="6921150" y="5485199"/>
                  </a:moveTo>
                  <a:lnTo>
                    <a:pt x="6907817" y="5479511"/>
                  </a:lnTo>
                  <a:lnTo>
                    <a:pt x="6903062" y="5481423"/>
                  </a:lnTo>
                  <a:lnTo>
                    <a:pt x="6899650" y="5489422"/>
                  </a:lnTo>
                  <a:lnTo>
                    <a:pt x="6901561" y="5494177"/>
                  </a:lnTo>
                  <a:lnTo>
                    <a:pt x="6914894" y="5499864"/>
                  </a:lnTo>
                  <a:lnTo>
                    <a:pt x="6919649" y="5497953"/>
                  </a:lnTo>
                  <a:lnTo>
                    <a:pt x="6923061" y="5489954"/>
                  </a:lnTo>
                  <a:lnTo>
                    <a:pt x="6921150" y="5485199"/>
                  </a:lnTo>
                  <a:close/>
                </a:path>
                <a:path w="17646015" h="9944735">
                  <a:moveTo>
                    <a:pt x="7166796" y="5589983"/>
                  </a:moveTo>
                  <a:lnTo>
                    <a:pt x="7153464" y="5584296"/>
                  </a:lnTo>
                  <a:lnTo>
                    <a:pt x="7148709" y="5586207"/>
                  </a:lnTo>
                  <a:lnTo>
                    <a:pt x="7145296" y="5594207"/>
                  </a:lnTo>
                  <a:lnTo>
                    <a:pt x="7147208" y="5598962"/>
                  </a:lnTo>
                  <a:lnTo>
                    <a:pt x="7151208" y="5600668"/>
                  </a:lnTo>
                  <a:lnTo>
                    <a:pt x="7151350" y="5600334"/>
                  </a:lnTo>
                  <a:lnTo>
                    <a:pt x="7160683" y="5604315"/>
                  </a:lnTo>
                  <a:lnTo>
                    <a:pt x="7165438" y="5602404"/>
                  </a:lnTo>
                  <a:lnTo>
                    <a:pt x="7168850" y="5594404"/>
                  </a:lnTo>
                  <a:lnTo>
                    <a:pt x="7166796" y="5589983"/>
                  </a:lnTo>
                  <a:close/>
                </a:path>
                <a:path w="17646015" h="9944735">
                  <a:moveTo>
                    <a:pt x="6839441" y="5449556"/>
                  </a:moveTo>
                  <a:lnTo>
                    <a:pt x="6826108" y="5443869"/>
                  </a:lnTo>
                  <a:lnTo>
                    <a:pt x="6821496" y="5445447"/>
                  </a:lnTo>
                  <a:lnTo>
                    <a:pt x="6818084" y="5453446"/>
                  </a:lnTo>
                  <a:lnTo>
                    <a:pt x="6819995" y="5458201"/>
                  </a:lnTo>
                  <a:lnTo>
                    <a:pt x="6832994" y="5463746"/>
                  </a:lnTo>
                  <a:lnTo>
                    <a:pt x="6837606" y="5462168"/>
                  </a:lnTo>
                  <a:lnTo>
                    <a:pt x="6839312" y="5458168"/>
                  </a:lnTo>
                  <a:lnTo>
                    <a:pt x="6841352" y="5454311"/>
                  </a:lnTo>
                  <a:lnTo>
                    <a:pt x="6839441" y="5449556"/>
                  </a:lnTo>
                  <a:close/>
                </a:path>
                <a:path w="17646015" h="9944735">
                  <a:moveTo>
                    <a:pt x="7248742" y="5624150"/>
                  </a:moveTo>
                  <a:lnTo>
                    <a:pt x="7235408" y="5618463"/>
                  </a:lnTo>
                  <a:lnTo>
                    <a:pt x="7230988" y="5620517"/>
                  </a:lnTo>
                  <a:lnTo>
                    <a:pt x="7227718" y="5628183"/>
                  </a:lnTo>
                  <a:lnTo>
                    <a:pt x="7229628" y="5632937"/>
                  </a:lnTo>
                  <a:lnTo>
                    <a:pt x="7242960" y="5638624"/>
                  </a:lnTo>
                  <a:lnTo>
                    <a:pt x="7247382" y="5636571"/>
                  </a:lnTo>
                  <a:lnTo>
                    <a:pt x="7250794" y="5628572"/>
                  </a:lnTo>
                  <a:lnTo>
                    <a:pt x="7248742" y="5624150"/>
                  </a:lnTo>
                  <a:close/>
                </a:path>
                <a:path w="17646015" h="9944735">
                  <a:moveTo>
                    <a:pt x="6758825" y="5413198"/>
                  </a:moveTo>
                  <a:lnTo>
                    <a:pt x="6745493" y="5407511"/>
                  </a:lnTo>
                  <a:lnTo>
                    <a:pt x="6740880" y="5409090"/>
                  </a:lnTo>
                  <a:lnTo>
                    <a:pt x="6739004" y="5413410"/>
                  </a:lnTo>
                  <a:lnTo>
                    <a:pt x="6737135" y="5416947"/>
                  </a:lnTo>
                  <a:lnTo>
                    <a:pt x="6738903" y="5422034"/>
                  </a:lnTo>
                  <a:lnTo>
                    <a:pt x="6748236" y="5426015"/>
                  </a:lnTo>
                  <a:lnTo>
                    <a:pt x="6748378" y="5425682"/>
                  </a:lnTo>
                  <a:lnTo>
                    <a:pt x="6752378" y="5427389"/>
                  </a:lnTo>
                  <a:lnTo>
                    <a:pt x="6756991" y="5425810"/>
                  </a:lnTo>
                  <a:lnTo>
                    <a:pt x="6758867" y="5421489"/>
                  </a:lnTo>
                  <a:lnTo>
                    <a:pt x="6760737" y="5417953"/>
                  </a:lnTo>
                  <a:lnTo>
                    <a:pt x="6758825" y="5413198"/>
                  </a:lnTo>
                  <a:close/>
                </a:path>
                <a:path w="17646015" h="9944735">
                  <a:moveTo>
                    <a:pt x="7331111" y="5657316"/>
                  </a:moveTo>
                  <a:lnTo>
                    <a:pt x="7317780" y="5651630"/>
                  </a:lnTo>
                  <a:lnTo>
                    <a:pt x="7313357" y="5653683"/>
                  </a:lnTo>
                  <a:lnTo>
                    <a:pt x="7309945" y="5661682"/>
                  </a:lnTo>
                  <a:lnTo>
                    <a:pt x="7311999" y="5666105"/>
                  </a:lnTo>
                  <a:lnTo>
                    <a:pt x="7325331" y="5671791"/>
                  </a:lnTo>
                  <a:lnTo>
                    <a:pt x="7329753" y="5669738"/>
                  </a:lnTo>
                  <a:lnTo>
                    <a:pt x="7333165" y="5661739"/>
                  </a:lnTo>
                  <a:lnTo>
                    <a:pt x="7331111" y="5657316"/>
                  </a:lnTo>
                  <a:close/>
                </a:path>
                <a:path w="17646015" h="9944735">
                  <a:moveTo>
                    <a:pt x="6677685" y="5376223"/>
                  </a:moveTo>
                  <a:lnTo>
                    <a:pt x="6664353" y="5370536"/>
                  </a:lnTo>
                  <a:lnTo>
                    <a:pt x="6659740" y="5372114"/>
                  </a:lnTo>
                  <a:lnTo>
                    <a:pt x="6657694" y="5376757"/>
                  </a:lnTo>
                  <a:lnTo>
                    <a:pt x="6655994" y="5379971"/>
                  </a:lnTo>
                  <a:lnTo>
                    <a:pt x="6657763" y="5385059"/>
                  </a:lnTo>
                  <a:lnTo>
                    <a:pt x="6671096" y="5390746"/>
                  </a:lnTo>
                  <a:lnTo>
                    <a:pt x="6675708" y="5389169"/>
                  </a:lnTo>
                  <a:lnTo>
                    <a:pt x="6677755" y="5384526"/>
                  </a:lnTo>
                  <a:lnTo>
                    <a:pt x="6679454" y="5381311"/>
                  </a:lnTo>
                  <a:lnTo>
                    <a:pt x="6677685" y="5376223"/>
                  </a:lnTo>
                  <a:close/>
                </a:path>
                <a:path w="17646015" h="9944735">
                  <a:moveTo>
                    <a:pt x="7414100" y="5689960"/>
                  </a:moveTo>
                  <a:lnTo>
                    <a:pt x="7400768" y="5684273"/>
                  </a:lnTo>
                  <a:lnTo>
                    <a:pt x="7396346" y="5686326"/>
                  </a:lnTo>
                  <a:lnTo>
                    <a:pt x="7394640" y="5690326"/>
                  </a:lnTo>
                  <a:lnTo>
                    <a:pt x="7393382" y="5694122"/>
                  </a:lnTo>
                  <a:lnTo>
                    <a:pt x="7393267" y="5694468"/>
                  </a:lnTo>
                  <a:lnTo>
                    <a:pt x="7394987" y="5698746"/>
                  </a:lnTo>
                  <a:lnTo>
                    <a:pt x="7408320" y="5704434"/>
                  </a:lnTo>
                  <a:lnTo>
                    <a:pt x="7412743" y="5702380"/>
                  </a:lnTo>
                  <a:lnTo>
                    <a:pt x="7416155" y="5694381"/>
                  </a:lnTo>
                  <a:lnTo>
                    <a:pt x="7414100" y="5689960"/>
                  </a:lnTo>
                  <a:close/>
                </a:path>
                <a:path w="17646015" h="9944735">
                  <a:moveTo>
                    <a:pt x="6583688" y="5333369"/>
                  </a:moveTo>
                  <a:lnTo>
                    <a:pt x="6578933" y="5335281"/>
                  </a:lnTo>
                  <a:lnTo>
                    <a:pt x="6576887" y="5339923"/>
                  </a:lnTo>
                  <a:lnTo>
                    <a:pt x="6575187" y="5343138"/>
                  </a:lnTo>
                  <a:lnTo>
                    <a:pt x="6576956" y="5348226"/>
                  </a:lnTo>
                  <a:lnTo>
                    <a:pt x="6590289" y="5353913"/>
                  </a:lnTo>
                  <a:lnTo>
                    <a:pt x="6594901" y="5352335"/>
                  </a:lnTo>
                  <a:lnTo>
                    <a:pt x="6596947" y="5347693"/>
                  </a:lnTo>
                  <a:lnTo>
                    <a:pt x="6598647" y="5344477"/>
                  </a:lnTo>
                  <a:lnTo>
                    <a:pt x="6596878" y="5339390"/>
                  </a:lnTo>
                  <a:lnTo>
                    <a:pt x="6587545" y="5335409"/>
                  </a:lnTo>
                  <a:lnTo>
                    <a:pt x="6583688" y="5333369"/>
                  </a:lnTo>
                  <a:close/>
                </a:path>
                <a:path w="17646015" h="9944735">
                  <a:moveTo>
                    <a:pt x="7497182" y="5721460"/>
                  </a:moveTo>
                  <a:lnTo>
                    <a:pt x="7493040" y="5720088"/>
                  </a:lnTo>
                  <a:lnTo>
                    <a:pt x="7487706" y="5717812"/>
                  </a:lnTo>
                  <a:lnTo>
                    <a:pt x="7483564" y="5716439"/>
                  </a:lnTo>
                  <a:lnTo>
                    <a:pt x="7479144" y="5718493"/>
                  </a:lnTo>
                  <a:lnTo>
                    <a:pt x="7477438" y="5722493"/>
                  </a:lnTo>
                  <a:lnTo>
                    <a:pt x="7476408" y="5725599"/>
                  </a:lnTo>
                  <a:lnTo>
                    <a:pt x="7476065" y="5726634"/>
                  </a:lnTo>
                  <a:lnTo>
                    <a:pt x="7477784" y="5730913"/>
                  </a:lnTo>
                  <a:lnTo>
                    <a:pt x="7481784" y="5732619"/>
                  </a:lnTo>
                  <a:lnTo>
                    <a:pt x="7482260" y="5732428"/>
                  </a:lnTo>
                  <a:lnTo>
                    <a:pt x="7487594" y="5734704"/>
                  </a:lnTo>
                  <a:lnTo>
                    <a:pt x="7499235" y="5725882"/>
                  </a:lnTo>
                  <a:lnTo>
                    <a:pt x="7497182" y="5721460"/>
                  </a:lnTo>
                  <a:close/>
                </a:path>
                <a:path w="17646015" h="9944735">
                  <a:moveTo>
                    <a:pt x="6502881" y="5296536"/>
                  </a:moveTo>
                  <a:lnTo>
                    <a:pt x="6498126" y="5298447"/>
                  </a:lnTo>
                  <a:lnTo>
                    <a:pt x="6496080" y="5303090"/>
                  </a:lnTo>
                  <a:lnTo>
                    <a:pt x="6494380" y="5306304"/>
                  </a:lnTo>
                  <a:lnTo>
                    <a:pt x="6496150" y="5311393"/>
                  </a:lnTo>
                  <a:lnTo>
                    <a:pt x="6509482" y="5317080"/>
                  </a:lnTo>
                  <a:lnTo>
                    <a:pt x="6514095" y="5315501"/>
                  </a:lnTo>
                  <a:lnTo>
                    <a:pt x="6516141" y="5310859"/>
                  </a:lnTo>
                  <a:lnTo>
                    <a:pt x="6517840" y="5307644"/>
                  </a:lnTo>
                  <a:lnTo>
                    <a:pt x="6516070" y="5302556"/>
                  </a:lnTo>
                  <a:lnTo>
                    <a:pt x="6506738" y="5298575"/>
                  </a:lnTo>
                  <a:lnTo>
                    <a:pt x="6502881" y="5296536"/>
                  </a:lnTo>
                  <a:close/>
                </a:path>
                <a:path w="17646015" h="9944735">
                  <a:moveTo>
                    <a:pt x="6434930" y="5265581"/>
                  </a:moveTo>
                  <a:lnTo>
                    <a:pt x="6421598" y="5259894"/>
                  </a:lnTo>
                  <a:lnTo>
                    <a:pt x="6416986" y="5261471"/>
                  </a:lnTo>
                  <a:lnTo>
                    <a:pt x="6414940" y="5266114"/>
                  </a:lnTo>
                  <a:lnTo>
                    <a:pt x="6413240" y="5269328"/>
                  </a:lnTo>
                  <a:lnTo>
                    <a:pt x="6415008" y="5274417"/>
                  </a:lnTo>
                  <a:lnTo>
                    <a:pt x="6428341" y="5280104"/>
                  </a:lnTo>
                  <a:lnTo>
                    <a:pt x="6432954" y="5278526"/>
                  </a:lnTo>
                  <a:lnTo>
                    <a:pt x="6435000" y="5273884"/>
                  </a:lnTo>
                  <a:lnTo>
                    <a:pt x="6436700" y="5270669"/>
                  </a:lnTo>
                  <a:lnTo>
                    <a:pt x="6434930" y="5265581"/>
                  </a:lnTo>
                  <a:close/>
                </a:path>
                <a:path w="17646015" h="9944735">
                  <a:moveTo>
                    <a:pt x="7580264" y="5752961"/>
                  </a:moveTo>
                  <a:lnTo>
                    <a:pt x="7576123" y="5751588"/>
                  </a:lnTo>
                  <a:lnTo>
                    <a:pt x="7570789" y="5749313"/>
                  </a:lnTo>
                  <a:lnTo>
                    <a:pt x="7566647" y="5747939"/>
                  </a:lnTo>
                  <a:lnTo>
                    <a:pt x="7562226" y="5749993"/>
                  </a:lnTo>
                  <a:lnTo>
                    <a:pt x="7560520" y="5753993"/>
                  </a:lnTo>
                  <a:lnTo>
                    <a:pt x="7559491" y="5757100"/>
                  </a:lnTo>
                  <a:lnTo>
                    <a:pt x="7559147" y="5758135"/>
                  </a:lnTo>
                  <a:lnTo>
                    <a:pt x="7560867" y="5762414"/>
                  </a:lnTo>
                  <a:lnTo>
                    <a:pt x="7564866" y="5764120"/>
                  </a:lnTo>
                  <a:lnTo>
                    <a:pt x="7565008" y="5763787"/>
                  </a:lnTo>
                  <a:lnTo>
                    <a:pt x="7570674" y="5766204"/>
                  </a:lnTo>
                  <a:lnTo>
                    <a:pt x="7574816" y="5767577"/>
                  </a:lnTo>
                  <a:lnTo>
                    <a:pt x="7579238" y="5765523"/>
                  </a:lnTo>
                  <a:lnTo>
                    <a:pt x="7580944" y="5761523"/>
                  </a:lnTo>
                  <a:lnTo>
                    <a:pt x="7581974" y="5758417"/>
                  </a:lnTo>
                  <a:lnTo>
                    <a:pt x="7582317" y="5757381"/>
                  </a:lnTo>
                  <a:lnTo>
                    <a:pt x="7580264" y="5752961"/>
                  </a:lnTo>
                  <a:close/>
                </a:path>
                <a:path w="17646015" h="9944735">
                  <a:moveTo>
                    <a:pt x="6354123" y="5228747"/>
                  </a:moveTo>
                  <a:lnTo>
                    <a:pt x="6340792" y="5223061"/>
                  </a:lnTo>
                  <a:lnTo>
                    <a:pt x="6336179" y="5224638"/>
                  </a:lnTo>
                  <a:lnTo>
                    <a:pt x="6334133" y="5229281"/>
                  </a:lnTo>
                  <a:lnTo>
                    <a:pt x="6332434" y="5232496"/>
                  </a:lnTo>
                  <a:lnTo>
                    <a:pt x="6334203" y="5237584"/>
                  </a:lnTo>
                  <a:lnTo>
                    <a:pt x="6347535" y="5243271"/>
                  </a:lnTo>
                  <a:lnTo>
                    <a:pt x="6352147" y="5241693"/>
                  </a:lnTo>
                  <a:lnTo>
                    <a:pt x="6354193" y="5237051"/>
                  </a:lnTo>
                  <a:lnTo>
                    <a:pt x="6355893" y="5233836"/>
                  </a:lnTo>
                  <a:lnTo>
                    <a:pt x="6354123" y="5228747"/>
                  </a:lnTo>
                  <a:close/>
                </a:path>
                <a:path w="17646015" h="9944735">
                  <a:moveTo>
                    <a:pt x="6272983" y="5191771"/>
                  </a:moveTo>
                  <a:lnTo>
                    <a:pt x="6259651" y="5186084"/>
                  </a:lnTo>
                  <a:lnTo>
                    <a:pt x="6255038" y="5187663"/>
                  </a:lnTo>
                  <a:lnTo>
                    <a:pt x="6252992" y="5192305"/>
                  </a:lnTo>
                  <a:lnTo>
                    <a:pt x="6251293" y="5195520"/>
                  </a:lnTo>
                  <a:lnTo>
                    <a:pt x="6253063" y="5200608"/>
                  </a:lnTo>
                  <a:lnTo>
                    <a:pt x="6266394" y="5206295"/>
                  </a:lnTo>
                  <a:lnTo>
                    <a:pt x="6271007" y="5204717"/>
                  </a:lnTo>
                  <a:lnTo>
                    <a:pt x="6273053" y="5200074"/>
                  </a:lnTo>
                  <a:lnTo>
                    <a:pt x="6274752" y="5196860"/>
                  </a:lnTo>
                  <a:lnTo>
                    <a:pt x="6272983" y="5191771"/>
                  </a:lnTo>
                  <a:close/>
                </a:path>
                <a:path w="17646015" h="9944735">
                  <a:moveTo>
                    <a:pt x="7664247" y="5783269"/>
                  </a:moveTo>
                  <a:lnTo>
                    <a:pt x="7659963" y="5782230"/>
                  </a:lnTo>
                  <a:lnTo>
                    <a:pt x="7654631" y="5779955"/>
                  </a:lnTo>
                  <a:lnTo>
                    <a:pt x="7650489" y="5778583"/>
                  </a:lnTo>
                  <a:lnTo>
                    <a:pt x="7646066" y="5780636"/>
                  </a:lnTo>
                  <a:lnTo>
                    <a:pt x="7644360" y="5784636"/>
                  </a:lnTo>
                  <a:lnTo>
                    <a:pt x="7643331" y="5787742"/>
                  </a:lnTo>
                  <a:lnTo>
                    <a:pt x="7642988" y="5788777"/>
                  </a:lnTo>
                  <a:lnTo>
                    <a:pt x="7644709" y="5793057"/>
                  </a:lnTo>
                  <a:lnTo>
                    <a:pt x="7648709" y="5794763"/>
                  </a:lnTo>
                  <a:lnTo>
                    <a:pt x="7648851" y="5794430"/>
                  </a:lnTo>
                  <a:lnTo>
                    <a:pt x="7654517" y="5796847"/>
                  </a:lnTo>
                  <a:lnTo>
                    <a:pt x="7666160" y="5788025"/>
                  </a:lnTo>
                  <a:lnTo>
                    <a:pt x="7664247" y="5783269"/>
                  </a:lnTo>
                  <a:close/>
                </a:path>
                <a:path w="17646015" h="9944735">
                  <a:moveTo>
                    <a:pt x="6179129" y="5148585"/>
                  </a:moveTo>
                  <a:lnTo>
                    <a:pt x="6174374" y="5150496"/>
                  </a:lnTo>
                  <a:lnTo>
                    <a:pt x="6172328" y="5155139"/>
                  </a:lnTo>
                  <a:lnTo>
                    <a:pt x="6170628" y="5158353"/>
                  </a:lnTo>
                  <a:lnTo>
                    <a:pt x="6172397" y="5163442"/>
                  </a:lnTo>
                  <a:lnTo>
                    <a:pt x="6185729" y="5169129"/>
                  </a:lnTo>
                  <a:lnTo>
                    <a:pt x="6190342" y="5167550"/>
                  </a:lnTo>
                  <a:lnTo>
                    <a:pt x="6192388" y="5162908"/>
                  </a:lnTo>
                  <a:lnTo>
                    <a:pt x="6194088" y="5159693"/>
                  </a:lnTo>
                  <a:lnTo>
                    <a:pt x="6192319" y="5154606"/>
                  </a:lnTo>
                  <a:lnTo>
                    <a:pt x="6182986" y="5150625"/>
                  </a:lnTo>
                  <a:lnTo>
                    <a:pt x="6179129" y="5148585"/>
                  </a:lnTo>
                  <a:close/>
                </a:path>
                <a:path w="17646015" h="9944735">
                  <a:moveTo>
                    <a:pt x="6098131" y="5111276"/>
                  </a:moveTo>
                  <a:lnTo>
                    <a:pt x="6093376" y="5113187"/>
                  </a:lnTo>
                  <a:lnTo>
                    <a:pt x="6091329" y="5117830"/>
                  </a:lnTo>
                  <a:lnTo>
                    <a:pt x="6089630" y="5121045"/>
                  </a:lnTo>
                  <a:lnTo>
                    <a:pt x="6091400" y="5126133"/>
                  </a:lnTo>
                  <a:lnTo>
                    <a:pt x="6104732" y="5131820"/>
                  </a:lnTo>
                  <a:lnTo>
                    <a:pt x="6109344" y="5130242"/>
                  </a:lnTo>
                  <a:lnTo>
                    <a:pt x="6111390" y="5125600"/>
                  </a:lnTo>
                  <a:lnTo>
                    <a:pt x="6113090" y="5122385"/>
                  </a:lnTo>
                  <a:lnTo>
                    <a:pt x="6111320" y="5117296"/>
                  </a:lnTo>
                  <a:lnTo>
                    <a:pt x="6101988" y="5113315"/>
                  </a:lnTo>
                  <a:lnTo>
                    <a:pt x="6098131" y="5111276"/>
                  </a:lnTo>
                  <a:close/>
                </a:path>
                <a:path w="17646015" h="9944735">
                  <a:moveTo>
                    <a:pt x="7747422" y="5813628"/>
                  </a:moveTo>
                  <a:lnTo>
                    <a:pt x="7743138" y="5812588"/>
                  </a:lnTo>
                  <a:lnTo>
                    <a:pt x="7737806" y="5810314"/>
                  </a:lnTo>
                  <a:lnTo>
                    <a:pt x="7733664" y="5808941"/>
                  </a:lnTo>
                  <a:lnTo>
                    <a:pt x="7729576" y="5811136"/>
                  </a:lnTo>
                  <a:lnTo>
                    <a:pt x="7727870" y="5815136"/>
                  </a:lnTo>
                  <a:lnTo>
                    <a:pt x="7726975" y="5817906"/>
                  </a:lnTo>
                  <a:lnTo>
                    <a:pt x="7726639" y="5818945"/>
                  </a:lnTo>
                  <a:lnTo>
                    <a:pt x="7728693" y="5823367"/>
                  </a:lnTo>
                  <a:lnTo>
                    <a:pt x="7732693" y="5825073"/>
                  </a:lnTo>
                  <a:lnTo>
                    <a:pt x="7732833" y="5824739"/>
                  </a:lnTo>
                  <a:lnTo>
                    <a:pt x="7738167" y="5827014"/>
                  </a:lnTo>
                  <a:lnTo>
                    <a:pt x="7742309" y="5828387"/>
                  </a:lnTo>
                  <a:lnTo>
                    <a:pt x="7746398" y="5826191"/>
                  </a:lnTo>
                  <a:lnTo>
                    <a:pt x="7748104" y="5822192"/>
                  </a:lnTo>
                  <a:lnTo>
                    <a:pt x="7749019" y="5819430"/>
                  </a:lnTo>
                  <a:lnTo>
                    <a:pt x="7749477" y="5818050"/>
                  </a:lnTo>
                  <a:lnTo>
                    <a:pt x="7747422" y="5813628"/>
                  </a:lnTo>
                  <a:close/>
                </a:path>
                <a:path w="17646015" h="9944735">
                  <a:moveTo>
                    <a:pt x="6017133" y="5073967"/>
                  </a:moveTo>
                  <a:lnTo>
                    <a:pt x="6012378" y="5075879"/>
                  </a:lnTo>
                  <a:lnTo>
                    <a:pt x="6010672" y="5079878"/>
                  </a:lnTo>
                  <a:lnTo>
                    <a:pt x="6008632" y="5083736"/>
                  </a:lnTo>
                  <a:lnTo>
                    <a:pt x="6010401" y="5088824"/>
                  </a:lnTo>
                  <a:lnTo>
                    <a:pt x="6023733" y="5094511"/>
                  </a:lnTo>
                  <a:lnTo>
                    <a:pt x="6028346" y="5092933"/>
                  </a:lnTo>
                  <a:lnTo>
                    <a:pt x="6031758" y="5084934"/>
                  </a:lnTo>
                  <a:lnTo>
                    <a:pt x="6030322" y="5079988"/>
                  </a:lnTo>
                  <a:lnTo>
                    <a:pt x="6020990" y="5076007"/>
                  </a:lnTo>
                  <a:lnTo>
                    <a:pt x="6017133" y="5073967"/>
                  </a:lnTo>
                  <a:close/>
                </a:path>
                <a:path w="17646015" h="9944735">
                  <a:moveTo>
                    <a:pt x="5949657" y="5042821"/>
                  </a:moveTo>
                  <a:lnTo>
                    <a:pt x="5936326" y="5037134"/>
                  </a:lnTo>
                  <a:lnTo>
                    <a:pt x="5931714" y="5038712"/>
                  </a:lnTo>
                  <a:lnTo>
                    <a:pt x="5928301" y="5046712"/>
                  </a:lnTo>
                  <a:lnTo>
                    <a:pt x="5929737" y="5051658"/>
                  </a:lnTo>
                  <a:lnTo>
                    <a:pt x="5943069" y="5057345"/>
                  </a:lnTo>
                  <a:lnTo>
                    <a:pt x="5947681" y="5055767"/>
                  </a:lnTo>
                  <a:lnTo>
                    <a:pt x="5951094" y="5047767"/>
                  </a:lnTo>
                  <a:lnTo>
                    <a:pt x="5949657" y="5042821"/>
                  </a:lnTo>
                  <a:close/>
                </a:path>
                <a:path w="17646015" h="9944735">
                  <a:moveTo>
                    <a:pt x="7831357" y="5843128"/>
                  </a:moveTo>
                  <a:lnTo>
                    <a:pt x="7827073" y="5842089"/>
                  </a:lnTo>
                  <a:lnTo>
                    <a:pt x="7821741" y="5839815"/>
                  </a:lnTo>
                  <a:lnTo>
                    <a:pt x="7817600" y="5838442"/>
                  </a:lnTo>
                  <a:lnTo>
                    <a:pt x="7813511" y="5840637"/>
                  </a:lnTo>
                  <a:lnTo>
                    <a:pt x="7811805" y="5844637"/>
                  </a:lnTo>
                  <a:lnTo>
                    <a:pt x="7810910" y="5847407"/>
                  </a:lnTo>
                  <a:lnTo>
                    <a:pt x="7810574" y="5848445"/>
                  </a:lnTo>
                  <a:lnTo>
                    <a:pt x="7812627" y="5852866"/>
                  </a:lnTo>
                  <a:lnTo>
                    <a:pt x="7816293" y="5854430"/>
                  </a:lnTo>
                  <a:lnTo>
                    <a:pt x="7816768" y="5854240"/>
                  </a:lnTo>
                  <a:lnTo>
                    <a:pt x="7822102" y="5856515"/>
                  </a:lnTo>
                  <a:lnTo>
                    <a:pt x="7833410" y="5847550"/>
                  </a:lnTo>
                  <a:lnTo>
                    <a:pt x="7831357" y="5843128"/>
                  </a:lnTo>
                  <a:close/>
                </a:path>
                <a:path w="17646015" h="9944735">
                  <a:moveTo>
                    <a:pt x="5868802" y="5005179"/>
                  </a:moveTo>
                  <a:lnTo>
                    <a:pt x="5855803" y="4999634"/>
                  </a:lnTo>
                  <a:lnTo>
                    <a:pt x="5850857" y="5001070"/>
                  </a:lnTo>
                  <a:lnTo>
                    <a:pt x="5847445" y="5009069"/>
                  </a:lnTo>
                  <a:lnTo>
                    <a:pt x="5848881" y="5014016"/>
                  </a:lnTo>
                  <a:lnTo>
                    <a:pt x="5862212" y="5019702"/>
                  </a:lnTo>
                  <a:lnTo>
                    <a:pt x="5866825" y="5018124"/>
                  </a:lnTo>
                  <a:lnTo>
                    <a:pt x="5870237" y="5010125"/>
                  </a:lnTo>
                  <a:lnTo>
                    <a:pt x="5868802" y="5005179"/>
                  </a:lnTo>
                  <a:close/>
                </a:path>
                <a:path w="17646015" h="9944735">
                  <a:moveTo>
                    <a:pt x="5775422" y="4961801"/>
                  </a:moveTo>
                  <a:lnTo>
                    <a:pt x="5770334" y="4963570"/>
                  </a:lnTo>
                  <a:lnTo>
                    <a:pt x="5766922" y="4971569"/>
                  </a:lnTo>
                  <a:lnTo>
                    <a:pt x="5768358" y="4976515"/>
                  </a:lnTo>
                  <a:lnTo>
                    <a:pt x="5782024" y="4982345"/>
                  </a:lnTo>
                  <a:lnTo>
                    <a:pt x="5786636" y="4980767"/>
                  </a:lnTo>
                  <a:lnTo>
                    <a:pt x="5790048" y="4972767"/>
                  </a:lnTo>
                  <a:lnTo>
                    <a:pt x="5788613" y="4967822"/>
                  </a:lnTo>
                  <a:lnTo>
                    <a:pt x="5779280" y="4963840"/>
                  </a:lnTo>
                  <a:lnTo>
                    <a:pt x="5775422" y="4961801"/>
                  </a:lnTo>
                  <a:close/>
                </a:path>
                <a:path w="17646015" h="9944735">
                  <a:moveTo>
                    <a:pt x="7915577" y="5871962"/>
                  </a:moveTo>
                  <a:lnTo>
                    <a:pt x="7911293" y="5870923"/>
                  </a:lnTo>
                  <a:lnTo>
                    <a:pt x="7905959" y="5868647"/>
                  </a:lnTo>
                  <a:lnTo>
                    <a:pt x="7901817" y="5867275"/>
                  </a:lnTo>
                  <a:lnTo>
                    <a:pt x="7897730" y="5869472"/>
                  </a:lnTo>
                  <a:lnTo>
                    <a:pt x="7896024" y="5873471"/>
                  </a:lnTo>
                  <a:lnTo>
                    <a:pt x="7895129" y="5876241"/>
                  </a:lnTo>
                  <a:lnTo>
                    <a:pt x="7894794" y="5877280"/>
                  </a:lnTo>
                  <a:lnTo>
                    <a:pt x="7896846" y="5881701"/>
                  </a:lnTo>
                  <a:lnTo>
                    <a:pt x="7900512" y="5883265"/>
                  </a:lnTo>
                  <a:lnTo>
                    <a:pt x="7900988" y="5883074"/>
                  </a:lnTo>
                  <a:lnTo>
                    <a:pt x="7906320" y="5885348"/>
                  </a:lnTo>
                  <a:lnTo>
                    <a:pt x="7917629" y="5876384"/>
                  </a:lnTo>
                  <a:lnTo>
                    <a:pt x="7915577" y="5871962"/>
                  </a:lnTo>
                  <a:close/>
                </a:path>
                <a:path w="17646015" h="9944735">
                  <a:moveTo>
                    <a:pt x="5707899" y="4929846"/>
                  </a:moveTo>
                  <a:lnTo>
                    <a:pt x="5694233" y="4924017"/>
                  </a:lnTo>
                  <a:lnTo>
                    <a:pt x="5689620" y="4925595"/>
                  </a:lnTo>
                  <a:lnTo>
                    <a:pt x="5686208" y="4933594"/>
                  </a:lnTo>
                  <a:lnTo>
                    <a:pt x="5687645" y="4938540"/>
                  </a:lnTo>
                  <a:lnTo>
                    <a:pt x="5701309" y="4944369"/>
                  </a:lnTo>
                  <a:lnTo>
                    <a:pt x="5705922" y="4942791"/>
                  </a:lnTo>
                  <a:lnTo>
                    <a:pt x="5709334" y="4934792"/>
                  </a:lnTo>
                  <a:lnTo>
                    <a:pt x="5707899" y="4929846"/>
                  </a:lnTo>
                  <a:close/>
                </a:path>
                <a:path w="17646015" h="9944735">
                  <a:moveTo>
                    <a:pt x="5613852" y="4886183"/>
                  </a:moveTo>
                  <a:lnTo>
                    <a:pt x="5609098" y="4888095"/>
                  </a:lnTo>
                  <a:lnTo>
                    <a:pt x="5605686" y="4896094"/>
                  </a:lnTo>
                  <a:lnTo>
                    <a:pt x="5607264" y="4900707"/>
                  </a:lnTo>
                  <a:lnTo>
                    <a:pt x="5611122" y="4902746"/>
                  </a:lnTo>
                  <a:lnTo>
                    <a:pt x="5620788" y="4906869"/>
                  </a:lnTo>
                  <a:lnTo>
                    <a:pt x="5625400" y="4905292"/>
                  </a:lnTo>
                  <a:lnTo>
                    <a:pt x="5628813" y="4897293"/>
                  </a:lnTo>
                  <a:lnTo>
                    <a:pt x="5627234" y="4892679"/>
                  </a:lnTo>
                  <a:lnTo>
                    <a:pt x="5623377" y="4890639"/>
                  </a:lnTo>
                  <a:lnTo>
                    <a:pt x="5618044" y="4888365"/>
                  </a:lnTo>
                  <a:lnTo>
                    <a:pt x="5613852" y="4886183"/>
                  </a:lnTo>
                  <a:close/>
                </a:path>
                <a:path w="17646015" h="9944735">
                  <a:moveTo>
                    <a:pt x="5542663" y="4852665"/>
                  </a:moveTo>
                  <a:lnTo>
                    <a:pt x="5532997" y="4848541"/>
                  </a:lnTo>
                  <a:lnTo>
                    <a:pt x="5528385" y="4850120"/>
                  </a:lnTo>
                  <a:lnTo>
                    <a:pt x="5524973" y="4858119"/>
                  </a:lnTo>
                  <a:lnTo>
                    <a:pt x="5526550" y="4862732"/>
                  </a:lnTo>
                  <a:lnTo>
                    <a:pt x="5530408" y="4864771"/>
                  </a:lnTo>
                  <a:lnTo>
                    <a:pt x="5540073" y="4868894"/>
                  </a:lnTo>
                  <a:lnTo>
                    <a:pt x="5544686" y="4867316"/>
                  </a:lnTo>
                  <a:lnTo>
                    <a:pt x="5548098" y="4859317"/>
                  </a:lnTo>
                  <a:lnTo>
                    <a:pt x="5546521" y="4854704"/>
                  </a:lnTo>
                  <a:lnTo>
                    <a:pt x="5542663" y="4852665"/>
                  </a:lnTo>
                  <a:close/>
                </a:path>
                <a:path w="17646015" h="9944735">
                  <a:moveTo>
                    <a:pt x="8000223" y="5899797"/>
                  </a:moveTo>
                  <a:lnTo>
                    <a:pt x="7995939" y="5898757"/>
                  </a:lnTo>
                  <a:lnTo>
                    <a:pt x="7990605" y="5896482"/>
                  </a:lnTo>
                  <a:lnTo>
                    <a:pt x="7986463" y="5895109"/>
                  </a:lnTo>
                  <a:lnTo>
                    <a:pt x="7981899" y="5897496"/>
                  </a:lnTo>
                  <a:lnTo>
                    <a:pt x="7980526" y="5901638"/>
                  </a:lnTo>
                  <a:lnTo>
                    <a:pt x="7979296" y="5905446"/>
                  </a:lnTo>
                  <a:lnTo>
                    <a:pt x="7981350" y="5909868"/>
                  </a:lnTo>
                  <a:lnTo>
                    <a:pt x="7985016" y="5911432"/>
                  </a:lnTo>
                  <a:lnTo>
                    <a:pt x="7985159" y="5911099"/>
                  </a:lnTo>
                  <a:lnTo>
                    <a:pt x="7985492" y="5911241"/>
                  </a:lnTo>
                  <a:lnTo>
                    <a:pt x="7985968" y="5911050"/>
                  </a:lnTo>
                  <a:lnTo>
                    <a:pt x="7991300" y="5913324"/>
                  </a:lnTo>
                  <a:lnTo>
                    <a:pt x="7995442" y="5914697"/>
                  </a:lnTo>
                  <a:lnTo>
                    <a:pt x="8000006" y="5912310"/>
                  </a:lnTo>
                  <a:lnTo>
                    <a:pt x="8002752" y="5904027"/>
                  </a:lnTo>
                  <a:lnTo>
                    <a:pt x="8000223" y="5899797"/>
                  </a:lnTo>
                  <a:close/>
                </a:path>
                <a:path w="17646015" h="9944735">
                  <a:moveTo>
                    <a:pt x="5465758" y="4815920"/>
                  </a:moveTo>
                  <a:lnTo>
                    <a:pt x="5456093" y="4811797"/>
                  </a:lnTo>
                  <a:lnTo>
                    <a:pt x="5449837" y="4826462"/>
                  </a:lnTo>
                  <a:lnTo>
                    <a:pt x="5459168" y="4830443"/>
                  </a:lnTo>
                  <a:lnTo>
                    <a:pt x="5463781" y="4828865"/>
                  </a:lnTo>
                  <a:lnTo>
                    <a:pt x="5467193" y="4820866"/>
                  </a:lnTo>
                  <a:lnTo>
                    <a:pt x="5465758" y="4815920"/>
                  </a:lnTo>
                  <a:close/>
                </a:path>
                <a:path w="17646015" h="9944735">
                  <a:moveTo>
                    <a:pt x="5381711" y="4776523"/>
                  </a:moveTo>
                  <a:lnTo>
                    <a:pt x="5372378" y="4772541"/>
                  </a:lnTo>
                  <a:lnTo>
                    <a:pt x="5367433" y="4773978"/>
                  </a:lnTo>
                  <a:lnTo>
                    <a:pt x="5364021" y="4781977"/>
                  </a:lnTo>
                  <a:lnTo>
                    <a:pt x="5365598" y="4786590"/>
                  </a:lnTo>
                  <a:lnTo>
                    <a:pt x="5369456" y="4788629"/>
                  </a:lnTo>
                  <a:lnTo>
                    <a:pt x="5379121" y="4792752"/>
                  </a:lnTo>
                  <a:lnTo>
                    <a:pt x="5383734" y="4791174"/>
                  </a:lnTo>
                  <a:lnTo>
                    <a:pt x="5387146" y="4783175"/>
                  </a:lnTo>
                  <a:lnTo>
                    <a:pt x="5385569" y="4778562"/>
                  </a:lnTo>
                  <a:lnTo>
                    <a:pt x="5381711" y="4776523"/>
                  </a:lnTo>
                  <a:close/>
                </a:path>
                <a:path w="17646015" h="9944735">
                  <a:moveTo>
                    <a:pt x="8084820" y="5926822"/>
                  </a:moveTo>
                  <a:lnTo>
                    <a:pt x="8080678" y="5925449"/>
                  </a:lnTo>
                  <a:lnTo>
                    <a:pt x="8075060" y="5923841"/>
                  </a:lnTo>
                  <a:lnTo>
                    <a:pt x="8070917" y="5922468"/>
                  </a:lnTo>
                  <a:lnTo>
                    <a:pt x="8066353" y="5924855"/>
                  </a:lnTo>
                  <a:lnTo>
                    <a:pt x="8063608" y="5933138"/>
                  </a:lnTo>
                  <a:lnTo>
                    <a:pt x="8065805" y="5937227"/>
                  </a:lnTo>
                  <a:lnTo>
                    <a:pt x="8070138" y="5939075"/>
                  </a:lnTo>
                  <a:lnTo>
                    <a:pt x="8075754" y="5940683"/>
                  </a:lnTo>
                  <a:lnTo>
                    <a:pt x="8079897" y="5942056"/>
                  </a:lnTo>
                  <a:lnTo>
                    <a:pt x="8084460" y="5939669"/>
                  </a:lnTo>
                  <a:lnTo>
                    <a:pt x="8087206" y="5931386"/>
                  </a:lnTo>
                  <a:lnTo>
                    <a:pt x="8084820" y="5926822"/>
                  </a:lnTo>
                  <a:close/>
                </a:path>
                <a:path w="17646015" h="9944735">
                  <a:moveTo>
                    <a:pt x="5305139" y="4739920"/>
                  </a:moveTo>
                  <a:lnTo>
                    <a:pt x="5295473" y="4735797"/>
                  </a:lnTo>
                  <a:lnTo>
                    <a:pt x="5289217" y="4750463"/>
                  </a:lnTo>
                  <a:lnTo>
                    <a:pt x="5298549" y="4754444"/>
                  </a:lnTo>
                  <a:lnTo>
                    <a:pt x="5303162" y="4752865"/>
                  </a:lnTo>
                  <a:lnTo>
                    <a:pt x="5306575" y="4744866"/>
                  </a:lnTo>
                  <a:lnTo>
                    <a:pt x="5305139" y="4739920"/>
                  </a:lnTo>
                  <a:close/>
                </a:path>
                <a:path w="17646015" h="9944735">
                  <a:moveTo>
                    <a:pt x="5221043" y="4699714"/>
                  </a:moveTo>
                  <a:lnTo>
                    <a:pt x="5211710" y="4695733"/>
                  </a:lnTo>
                  <a:lnTo>
                    <a:pt x="5206766" y="4697169"/>
                  </a:lnTo>
                  <a:lnTo>
                    <a:pt x="5203353" y="4705168"/>
                  </a:lnTo>
                  <a:lnTo>
                    <a:pt x="5204931" y="4709781"/>
                  </a:lnTo>
                  <a:lnTo>
                    <a:pt x="5208788" y="4711821"/>
                  </a:lnTo>
                  <a:lnTo>
                    <a:pt x="5218454" y="4715944"/>
                  </a:lnTo>
                  <a:lnTo>
                    <a:pt x="5223067" y="4714366"/>
                  </a:lnTo>
                  <a:lnTo>
                    <a:pt x="5226480" y="4706366"/>
                  </a:lnTo>
                  <a:lnTo>
                    <a:pt x="5224901" y="4701754"/>
                  </a:lnTo>
                  <a:lnTo>
                    <a:pt x="5221043" y="4699714"/>
                  </a:lnTo>
                  <a:close/>
                </a:path>
                <a:path w="17646015" h="9944735">
                  <a:moveTo>
                    <a:pt x="8169559" y="5953514"/>
                  </a:moveTo>
                  <a:lnTo>
                    <a:pt x="8165417" y="5952141"/>
                  </a:lnTo>
                  <a:lnTo>
                    <a:pt x="8159798" y="5950532"/>
                  </a:lnTo>
                  <a:lnTo>
                    <a:pt x="8155657" y="5949160"/>
                  </a:lnTo>
                  <a:lnTo>
                    <a:pt x="8151426" y="5951689"/>
                  </a:lnTo>
                  <a:lnTo>
                    <a:pt x="8150053" y="5955830"/>
                  </a:lnTo>
                  <a:lnTo>
                    <a:pt x="8149014" y="5960114"/>
                  </a:lnTo>
                  <a:lnTo>
                    <a:pt x="8150877" y="5964061"/>
                  </a:lnTo>
                  <a:lnTo>
                    <a:pt x="8154544" y="5965625"/>
                  </a:lnTo>
                  <a:lnTo>
                    <a:pt x="8154686" y="5965292"/>
                  </a:lnTo>
                  <a:lnTo>
                    <a:pt x="8155351" y="5965576"/>
                  </a:lnTo>
                  <a:lnTo>
                    <a:pt x="8160969" y="5967184"/>
                  </a:lnTo>
                  <a:lnTo>
                    <a:pt x="8165111" y="5968557"/>
                  </a:lnTo>
                  <a:lnTo>
                    <a:pt x="8169342" y="5966028"/>
                  </a:lnTo>
                  <a:lnTo>
                    <a:pt x="8172087" y="5957744"/>
                  </a:lnTo>
                  <a:lnTo>
                    <a:pt x="8169559" y="5953514"/>
                  </a:lnTo>
                  <a:close/>
                </a:path>
                <a:path w="17646015" h="9944735">
                  <a:moveTo>
                    <a:pt x="5141090" y="4660881"/>
                  </a:moveTo>
                  <a:lnTo>
                    <a:pt x="5131757" y="4656900"/>
                  </a:lnTo>
                  <a:lnTo>
                    <a:pt x="5126811" y="4658336"/>
                  </a:lnTo>
                  <a:lnTo>
                    <a:pt x="5123256" y="4666668"/>
                  </a:lnTo>
                  <a:lnTo>
                    <a:pt x="5124834" y="4671281"/>
                  </a:lnTo>
                  <a:lnTo>
                    <a:pt x="5128692" y="4673321"/>
                  </a:lnTo>
                  <a:lnTo>
                    <a:pt x="5134025" y="4675596"/>
                  </a:lnTo>
                  <a:lnTo>
                    <a:pt x="5134500" y="4675404"/>
                  </a:lnTo>
                  <a:lnTo>
                    <a:pt x="5138500" y="4677111"/>
                  </a:lnTo>
                  <a:lnTo>
                    <a:pt x="5143113" y="4675533"/>
                  </a:lnTo>
                  <a:lnTo>
                    <a:pt x="5146525" y="4667533"/>
                  </a:lnTo>
                  <a:lnTo>
                    <a:pt x="5144947" y="4662921"/>
                  </a:lnTo>
                  <a:lnTo>
                    <a:pt x="5141090" y="4660881"/>
                  </a:lnTo>
                  <a:close/>
                </a:path>
                <a:path w="17646015" h="9944735">
                  <a:moveTo>
                    <a:pt x="5060327" y="4622097"/>
                  </a:moveTo>
                  <a:lnTo>
                    <a:pt x="5050994" y="4618116"/>
                  </a:lnTo>
                  <a:lnTo>
                    <a:pt x="5046048" y="4619551"/>
                  </a:lnTo>
                  <a:lnTo>
                    <a:pt x="5042636" y="4627551"/>
                  </a:lnTo>
                  <a:lnTo>
                    <a:pt x="5044072" y="4632497"/>
                  </a:lnTo>
                  <a:lnTo>
                    <a:pt x="5047929" y="4634536"/>
                  </a:lnTo>
                  <a:lnTo>
                    <a:pt x="5057596" y="4638660"/>
                  </a:lnTo>
                  <a:lnTo>
                    <a:pt x="5062208" y="4637081"/>
                  </a:lnTo>
                  <a:lnTo>
                    <a:pt x="5065620" y="4629082"/>
                  </a:lnTo>
                  <a:lnTo>
                    <a:pt x="5064185" y="4624137"/>
                  </a:lnTo>
                  <a:lnTo>
                    <a:pt x="5060327" y="4622097"/>
                  </a:lnTo>
                  <a:close/>
                </a:path>
                <a:path w="17646015" h="9944735">
                  <a:moveTo>
                    <a:pt x="8254582" y="5979540"/>
                  </a:moveTo>
                  <a:lnTo>
                    <a:pt x="8250440" y="5978166"/>
                  </a:lnTo>
                  <a:lnTo>
                    <a:pt x="8244822" y="5976558"/>
                  </a:lnTo>
                  <a:lnTo>
                    <a:pt x="8240680" y="5975185"/>
                  </a:lnTo>
                  <a:lnTo>
                    <a:pt x="8236449" y="5977714"/>
                  </a:lnTo>
                  <a:lnTo>
                    <a:pt x="8235077" y="5981856"/>
                  </a:lnTo>
                  <a:lnTo>
                    <a:pt x="8234179" y="5985807"/>
                  </a:lnTo>
                  <a:lnTo>
                    <a:pt x="8236043" y="5989753"/>
                  </a:lnTo>
                  <a:lnTo>
                    <a:pt x="8240375" y="5991600"/>
                  </a:lnTo>
                  <a:lnTo>
                    <a:pt x="8245993" y="5993210"/>
                  </a:lnTo>
                  <a:lnTo>
                    <a:pt x="8250135" y="5994582"/>
                  </a:lnTo>
                  <a:lnTo>
                    <a:pt x="8254365" y="5992053"/>
                  </a:lnTo>
                  <a:lnTo>
                    <a:pt x="8257111" y="5983770"/>
                  </a:lnTo>
                  <a:lnTo>
                    <a:pt x="8254582" y="5979540"/>
                  </a:lnTo>
                  <a:close/>
                </a:path>
                <a:path w="17646015" h="9944735">
                  <a:moveTo>
                    <a:pt x="4980373" y="4583263"/>
                  </a:moveTo>
                  <a:lnTo>
                    <a:pt x="4971040" y="4579282"/>
                  </a:lnTo>
                  <a:lnTo>
                    <a:pt x="4966095" y="4580719"/>
                  </a:lnTo>
                  <a:lnTo>
                    <a:pt x="4962683" y="4588718"/>
                  </a:lnTo>
                  <a:lnTo>
                    <a:pt x="4964118" y="4593664"/>
                  </a:lnTo>
                  <a:lnTo>
                    <a:pt x="4967976" y="4595703"/>
                  </a:lnTo>
                  <a:lnTo>
                    <a:pt x="4977641" y="4599826"/>
                  </a:lnTo>
                  <a:lnTo>
                    <a:pt x="4982253" y="4598249"/>
                  </a:lnTo>
                  <a:lnTo>
                    <a:pt x="4985666" y="4590249"/>
                  </a:lnTo>
                  <a:lnTo>
                    <a:pt x="4984231" y="4585303"/>
                  </a:lnTo>
                  <a:lnTo>
                    <a:pt x="4980373" y="4583263"/>
                  </a:lnTo>
                  <a:close/>
                </a:path>
                <a:path w="17646015" h="9944735">
                  <a:moveTo>
                    <a:pt x="4900228" y="4543956"/>
                  </a:moveTo>
                  <a:lnTo>
                    <a:pt x="4890895" y="4539975"/>
                  </a:lnTo>
                  <a:lnTo>
                    <a:pt x="4885949" y="4541410"/>
                  </a:lnTo>
                  <a:lnTo>
                    <a:pt x="4882537" y="4549409"/>
                  </a:lnTo>
                  <a:lnTo>
                    <a:pt x="4883973" y="4554355"/>
                  </a:lnTo>
                  <a:lnTo>
                    <a:pt x="4887831" y="4556395"/>
                  </a:lnTo>
                  <a:lnTo>
                    <a:pt x="4897497" y="4560518"/>
                  </a:lnTo>
                  <a:lnTo>
                    <a:pt x="4902109" y="4558940"/>
                  </a:lnTo>
                  <a:lnTo>
                    <a:pt x="4905521" y="4550940"/>
                  </a:lnTo>
                  <a:lnTo>
                    <a:pt x="4904086" y="4545995"/>
                  </a:lnTo>
                  <a:lnTo>
                    <a:pt x="4900228" y="4543956"/>
                  </a:lnTo>
                  <a:close/>
                </a:path>
                <a:path w="17646015" h="9944735">
                  <a:moveTo>
                    <a:pt x="4820416" y="4504789"/>
                  </a:moveTo>
                  <a:lnTo>
                    <a:pt x="4811083" y="4500808"/>
                  </a:lnTo>
                  <a:lnTo>
                    <a:pt x="4806139" y="4502243"/>
                  </a:lnTo>
                  <a:lnTo>
                    <a:pt x="4802726" y="4510243"/>
                  </a:lnTo>
                  <a:lnTo>
                    <a:pt x="4804303" y="4514856"/>
                  </a:lnTo>
                  <a:lnTo>
                    <a:pt x="4808019" y="4517228"/>
                  </a:lnTo>
                  <a:lnTo>
                    <a:pt x="4817685" y="4521351"/>
                  </a:lnTo>
                  <a:lnTo>
                    <a:pt x="4822298" y="4519774"/>
                  </a:lnTo>
                  <a:lnTo>
                    <a:pt x="4825710" y="4511775"/>
                  </a:lnTo>
                  <a:lnTo>
                    <a:pt x="4824131" y="4507162"/>
                  </a:lnTo>
                  <a:lnTo>
                    <a:pt x="4820416" y="4504789"/>
                  </a:lnTo>
                  <a:close/>
                </a:path>
                <a:path w="17646015" h="9944735">
                  <a:moveTo>
                    <a:pt x="8340032" y="6004565"/>
                  </a:moveTo>
                  <a:lnTo>
                    <a:pt x="8335890" y="6003192"/>
                  </a:lnTo>
                  <a:lnTo>
                    <a:pt x="8330272" y="6001583"/>
                  </a:lnTo>
                  <a:lnTo>
                    <a:pt x="8326130" y="6000211"/>
                  </a:lnTo>
                  <a:lnTo>
                    <a:pt x="8321900" y="6002739"/>
                  </a:lnTo>
                  <a:lnTo>
                    <a:pt x="8320527" y="6006881"/>
                  </a:lnTo>
                  <a:lnTo>
                    <a:pt x="8319629" y="6010832"/>
                  </a:lnTo>
                  <a:lnTo>
                    <a:pt x="8321492" y="6014778"/>
                  </a:lnTo>
                  <a:lnTo>
                    <a:pt x="8325825" y="6016626"/>
                  </a:lnTo>
                  <a:lnTo>
                    <a:pt x="8331443" y="6018235"/>
                  </a:lnTo>
                  <a:lnTo>
                    <a:pt x="8335584" y="6019608"/>
                  </a:lnTo>
                  <a:lnTo>
                    <a:pt x="8339815" y="6017079"/>
                  </a:lnTo>
                  <a:lnTo>
                    <a:pt x="8342561" y="6008796"/>
                  </a:lnTo>
                  <a:lnTo>
                    <a:pt x="8340032" y="6004565"/>
                  </a:lnTo>
                  <a:close/>
                </a:path>
                <a:path w="17646015" h="9944735">
                  <a:moveTo>
                    <a:pt x="4740605" y="4465622"/>
                  </a:moveTo>
                  <a:lnTo>
                    <a:pt x="4731273" y="4461641"/>
                  </a:lnTo>
                  <a:lnTo>
                    <a:pt x="4726326" y="4463077"/>
                  </a:lnTo>
                  <a:lnTo>
                    <a:pt x="4722914" y="4471077"/>
                  </a:lnTo>
                  <a:lnTo>
                    <a:pt x="4724492" y="4475689"/>
                  </a:lnTo>
                  <a:lnTo>
                    <a:pt x="4728207" y="4478062"/>
                  </a:lnTo>
                  <a:lnTo>
                    <a:pt x="4737873" y="4482185"/>
                  </a:lnTo>
                  <a:lnTo>
                    <a:pt x="4742486" y="4480607"/>
                  </a:lnTo>
                  <a:lnTo>
                    <a:pt x="4745898" y="4472608"/>
                  </a:lnTo>
                  <a:lnTo>
                    <a:pt x="4744320" y="4467995"/>
                  </a:lnTo>
                  <a:lnTo>
                    <a:pt x="4740605" y="4465622"/>
                  </a:lnTo>
                  <a:close/>
                </a:path>
                <a:path w="17646015" h="9944735">
                  <a:moveTo>
                    <a:pt x="4651603" y="4422142"/>
                  </a:moveTo>
                  <a:lnTo>
                    <a:pt x="4646657" y="4423578"/>
                  </a:lnTo>
                  <a:lnTo>
                    <a:pt x="4644271" y="4428863"/>
                  </a:lnTo>
                  <a:lnTo>
                    <a:pt x="4642911" y="4431435"/>
                  </a:lnTo>
                  <a:lnTo>
                    <a:pt x="4644489" y="4436047"/>
                  </a:lnTo>
                  <a:lnTo>
                    <a:pt x="4648205" y="4438420"/>
                  </a:lnTo>
                  <a:lnTo>
                    <a:pt x="4653871" y="4440837"/>
                  </a:lnTo>
                  <a:lnTo>
                    <a:pt x="4653729" y="4441171"/>
                  </a:lnTo>
                  <a:lnTo>
                    <a:pt x="4657728" y="4442877"/>
                  </a:lnTo>
                  <a:lnTo>
                    <a:pt x="4662341" y="4441298"/>
                  </a:lnTo>
                  <a:lnTo>
                    <a:pt x="4664727" y="4436013"/>
                  </a:lnTo>
                  <a:lnTo>
                    <a:pt x="4666087" y="4433441"/>
                  </a:lnTo>
                  <a:lnTo>
                    <a:pt x="4664508" y="4428829"/>
                  </a:lnTo>
                  <a:lnTo>
                    <a:pt x="4660793" y="4426456"/>
                  </a:lnTo>
                  <a:lnTo>
                    <a:pt x="4655460" y="4424181"/>
                  </a:lnTo>
                  <a:lnTo>
                    <a:pt x="4651603" y="4422142"/>
                  </a:lnTo>
                  <a:close/>
                </a:path>
                <a:path w="17646015" h="9944735">
                  <a:moveTo>
                    <a:pt x="8425575" y="6028448"/>
                  </a:moveTo>
                  <a:lnTo>
                    <a:pt x="8421291" y="6027409"/>
                  </a:lnTo>
                  <a:lnTo>
                    <a:pt x="8415673" y="6025799"/>
                  </a:lnTo>
                  <a:lnTo>
                    <a:pt x="8411531" y="6024427"/>
                  </a:lnTo>
                  <a:lnTo>
                    <a:pt x="8406967" y="6026814"/>
                  </a:lnTo>
                  <a:lnTo>
                    <a:pt x="8405927" y="6031098"/>
                  </a:lnTo>
                  <a:lnTo>
                    <a:pt x="8405030" y="6035048"/>
                  </a:lnTo>
                  <a:lnTo>
                    <a:pt x="8406893" y="6038995"/>
                  </a:lnTo>
                  <a:lnTo>
                    <a:pt x="8411225" y="6040843"/>
                  </a:lnTo>
                  <a:lnTo>
                    <a:pt x="8416843" y="6042452"/>
                  </a:lnTo>
                  <a:lnTo>
                    <a:pt x="8420985" y="6043824"/>
                  </a:lnTo>
                  <a:lnTo>
                    <a:pt x="8425549" y="6041438"/>
                  </a:lnTo>
                  <a:lnTo>
                    <a:pt x="8426589" y="6037153"/>
                  </a:lnTo>
                  <a:lnTo>
                    <a:pt x="8427962" y="6033011"/>
                  </a:lnTo>
                  <a:lnTo>
                    <a:pt x="8425575" y="6028448"/>
                  </a:lnTo>
                  <a:close/>
                </a:path>
                <a:path w="17646015" h="9944735">
                  <a:moveTo>
                    <a:pt x="4572076" y="4382308"/>
                  </a:moveTo>
                  <a:lnTo>
                    <a:pt x="4567130" y="4383744"/>
                  </a:lnTo>
                  <a:lnTo>
                    <a:pt x="4564743" y="4389030"/>
                  </a:lnTo>
                  <a:lnTo>
                    <a:pt x="4563384" y="4391601"/>
                  </a:lnTo>
                  <a:lnTo>
                    <a:pt x="4564962" y="4396215"/>
                  </a:lnTo>
                  <a:lnTo>
                    <a:pt x="4568677" y="4398587"/>
                  </a:lnTo>
                  <a:lnTo>
                    <a:pt x="4578343" y="4402710"/>
                  </a:lnTo>
                  <a:lnTo>
                    <a:pt x="4582814" y="4401465"/>
                  </a:lnTo>
                  <a:lnTo>
                    <a:pt x="4585199" y="4396180"/>
                  </a:lnTo>
                  <a:lnTo>
                    <a:pt x="4586559" y="4393608"/>
                  </a:lnTo>
                  <a:lnTo>
                    <a:pt x="4584981" y="4388995"/>
                  </a:lnTo>
                  <a:lnTo>
                    <a:pt x="4581266" y="4386622"/>
                  </a:lnTo>
                  <a:lnTo>
                    <a:pt x="4575933" y="4384348"/>
                  </a:lnTo>
                  <a:lnTo>
                    <a:pt x="4572076" y="4382308"/>
                  </a:lnTo>
                  <a:close/>
                </a:path>
                <a:path w="17646015" h="9944735">
                  <a:moveTo>
                    <a:pt x="17144898" y="9740338"/>
                  </a:moveTo>
                  <a:lnTo>
                    <a:pt x="17131565" y="9734651"/>
                  </a:lnTo>
                  <a:lnTo>
                    <a:pt x="17126811" y="9736563"/>
                  </a:lnTo>
                  <a:lnTo>
                    <a:pt x="17123399" y="9744562"/>
                  </a:lnTo>
                  <a:lnTo>
                    <a:pt x="17125310" y="9749317"/>
                  </a:lnTo>
                  <a:lnTo>
                    <a:pt x="17138642" y="9755004"/>
                  </a:lnTo>
                  <a:lnTo>
                    <a:pt x="17143397" y="9753092"/>
                  </a:lnTo>
                  <a:lnTo>
                    <a:pt x="17146809" y="9745093"/>
                  </a:lnTo>
                  <a:lnTo>
                    <a:pt x="17144898" y="9740338"/>
                  </a:lnTo>
                  <a:close/>
                </a:path>
                <a:path w="17646015" h="9944735">
                  <a:moveTo>
                    <a:pt x="17227033" y="9774980"/>
                  </a:moveTo>
                  <a:lnTo>
                    <a:pt x="17213368" y="9769151"/>
                  </a:lnTo>
                  <a:lnTo>
                    <a:pt x="17208946" y="9771205"/>
                  </a:lnTo>
                  <a:lnTo>
                    <a:pt x="17205533" y="9779204"/>
                  </a:lnTo>
                  <a:lnTo>
                    <a:pt x="17207446" y="9783959"/>
                  </a:lnTo>
                  <a:lnTo>
                    <a:pt x="17221110" y="9789788"/>
                  </a:lnTo>
                  <a:lnTo>
                    <a:pt x="17225532" y="9787735"/>
                  </a:lnTo>
                  <a:lnTo>
                    <a:pt x="17228945" y="9779736"/>
                  </a:lnTo>
                  <a:lnTo>
                    <a:pt x="17227033" y="9774980"/>
                  </a:lnTo>
                  <a:close/>
                </a:path>
                <a:path w="17646015" h="9944735">
                  <a:moveTo>
                    <a:pt x="4492548" y="4342476"/>
                  </a:moveTo>
                  <a:lnTo>
                    <a:pt x="4487602" y="4343911"/>
                  </a:lnTo>
                  <a:lnTo>
                    <a:pt x="4485216" y="4349196"/>
                  </a:lnTo>
                  <a:lnTo>
                    <a:pt x="4483856" y="4351769"/>
                  </a:lnTo>
                  <a:lnTo>
                    <a:pt x="4485435" y="4356382"/>
                  </a:lnTo>
                  <a:lnTo>
                    <a:pt x="4489150" y="4358754"/>
                  </a:lnTo>
                  <a:lnTo>
                    <a:pt x="4498815" y="4362877"/>
                  </a:lnTo>
                  <a:lnTo>
                    <a:pt x="4503286" y="4361632"/>
                  </a:lnTo>
                  <a:lnTo>
                    <a:pt x="4505672" y="4356347"/>
                  </a:lnTo>
                  <a:lnTo>
                    <a:pt x="4507031" y="4353775"/>
                  </a:lnTo>
                  <a:lnTo>
                    <a:pt x="4505454" y="4349163"/>
                  </a:lnTo>
                  <a:lnTo>
                    <a:pt x="4501739" y="4346790"/>
                  </a:lnTo>
                  <a:lnTo>
                    <a:pt x="4496406" y="4344515"/>
                  </a:lnTo>
                  <a:lnTo>
                    <a:pt x="4492548" y="4342476"/>
                  </a:lnTo>
                  <a:close/>
                </a:path>
                <a:path w="17646015" h="9944735">
                  <a:moveTo>
                    <a:pt x="17063713" y="9705314"/>
                  </a:moveTo>
                  <a:lnTo>
                    <a:pt x="17050381" y="9699626"/>
                  </a:lnTo>
                  <a:lnTo>
                    <a:pt x="17045769" y="9701205"/>
                  </a:lnTo>
                  <a:lnTo>
                    <a:pt x="17043892" y="9705526"/>
                  </a:lnTo>
                  <a:lnTo>
                    <a:pt x="17042023" y="9709062"/>
                  </a:lnTo>
                  <a:lnTo>
                    <a:pt x="17043934" y="9713816"/>
                  </a:lnTo>
                  <a:lnTo>
                    <a:pt x="17057266" y="9719504"/>
                  </a:lnTo>
                  <a:lnTo>
                    <a:pt x="17061878" y="9717926"/>
                  </a:lnTo>
                  <a:lnTo>
                    <a:pt x="17063755" y="9713605"/>
                  </a:lnTo>
                  <a:lnTo>
                    <a:pt x="17065624" y="9710068"/>
                  </a:lnTo>
                  <a:lnTo>
                    <a:pt x="17063713" y="9705314"/>
                  </a:lnTo>
                  <a:close/>
                </a:path>
                <a:path w="17646015" h="9944735">
                  <a:moveTo>
                    <a:pt x="17308929" y="9808338"/>
                  </a:moveTo>
                  <a:lnTo>
                    <a:pt x="17295597" y="9802651"/>
                  </a:lnTo>
                  <a:lnTo>
                    <a:pt x="17291175" y="9804705"/>
                  </a:lnTo>
                  <a:lnTo>
                    <a:pt x="17289469" y="9808705"/>
                  </a:lnTo>
                  <a:lnTo>
                    <a:pt x="17288210" y="9812502"/>
                  </a:lnTo>
                  <a:lnTo>
                    <a:pt x="17288096" y="9812847"/>
                  </a:lnTo>
                  <a:lnTo>
                    <a:pt x="17289817" y="9817126"/>
                  </a:lnTo>
                  <a:lnTo>
                    <a:pt x="17303148" y="9822813"/>
                  </a:lnTo>
                  <a:lnTo>
                    <a:pt x="17307570" y="9820760"/>
                  </a:lnTo>
                  <a:lnTo>
                    <a:pt x="17310982" y="9812761"/>
                  </a:lnTo>
                  <a:lnTo>
                    <a:pt x="17308929" y="9808338"/>
                  </a:lnTo>
                  <a:close/>
                </a:path>
                <a:path w="17646015" h="9944735">
                  <a:moveTo>
                    <a:pt x="16982573" y="9668338"/>
                  </a:moveTo>
                  <a:lnTo>
                    <a:pt x="16969241" y="9662651"/>
                  </a:lnTo>
                  <a:lnTo>
                    <a:pt x="16964628" y="9664229"/>
                  </a:lnTo>
                  <a:lnTo>
                    <a:pt x="16961216" y="9672228"/>
                  </a:lnTo>
                  <a:lnTo>
                    <a:pt x="16962652" y="9677174"/>
                  </a:lnTo>
                  <a:lnTo>
                    <a:pt x="16975984" y="9682861"/>
                  </a:lnTo>
                  <a:lnTo>
                    <a:pt x="16980597" y="9681284"/>
                  </a:lnTo>
                  <a:lnTo>
                    <a:pt x="16984009" y="9673285"/>
                  </a:lnTo>
                  <a:lnTo>
                    <a:pt x="16982573" y="9668338"/>
                  </a:lnTo>
                  <a:close/>
                </a:path>
                <a:path w="17646015" h="9944735">
                  <a:moveTo>
                    <a:pt x="8511211" y="6051189"/>
                  </a:moveTo>
                  <a:lnTo>
                    <a:pt x="8506927" y="6050150"/>
                  </a:lnTo>
                  <a:lnTo>
                    <a:pt x="8501308" y="6048541"/>
                  </a:lnTo>
                  <a:lnTo>
                    <a:pt x="8497357" y="6047643"/>
                  </a:lnTo>
                  <a:lnTo>
                    <a:pt x="8492794" y="6050030"/>
                  </a:lnTo>
                  <a:lnTo>
                    <a:pt x="8491754" y="6054314"/>
                  </a:lnTo>
                  <a:lnTo>
                    <a:pt x="8490857" y="6058265"/>
                  </a:lnTo>
                  <a:lnTo>
                    <a:pt x="8492720" y="6062212"/>
                  </a:lnTo>
                  <a:lnTo>
                    <a:pt x="8496387" y="6063776"/>
                  </a:lnTo>
                  <a:lnTo>
                    <a:pt x="8496529" y="6063442"/>
                  </a:lnTo>
                  <a:lnTo>
                    <a:pt x="8497528" y="6063868"/>
                  </a:lnTo>
                  <a:lnTo>
                    <a:pt x="8503147" y="6065477"/>
                  </a:lnTo>
                  <a:lnTo>
                    <a:pt x="8507097" y="6066374"/>
                  </a:lnTo>
                  <a:lnTo>
                    <a:pt x="8511660" y="6063988"/>
                  </a:lnTo>
                  <a:lnTo>
                    <a:pt x="8512700" y="6059704"/>
                  </a:lnTo>
                  <a:lnTo>
                    <a:pt x="8513597" y="6055753"/>
                  </a:lnTo>
                  <a:lnTo>
                    <a:pt x="8511211" y="6051189"/>
                  </a:lnTo>
                  <a:close/>
                </a:path>
                <a:path w="17646015" h="9944735">
                  <a:moveTo>
                    <a:pt x="17392202" y="9840315"/>
                  </a:moveTo>
                  <a:lnTo>
                    <a:pt x="17382868" y="9836334"/>
                  </a:lnTo>
                  <a:lnTo>
                    <a:pt x="17378726" y="9834960"/>
                  </a:lnTo>
                  <a:lnTo>
                    <a:pt x="17374306" y="9837014"/>
                  </a:lnTo>
                  <a:lnTo>
                    <a:pt x="17372600" y="9841014"/>
                  </a:lnTo>
                  <a:lnTo>
                    <a:pt x="17371456" y="9844466"/>
                  </a:lnTo>
                  <a:lnTo>
                    <a:pt x="17371227" y="9845156"/>
                  </a:lnTo>
                  <a:lnTo>
                    <a:pt x="17372947" y="9849435"/>
                  </a:lnTo>
                  <a:lnTo>
                    <a:pt x="17382280" y="9853417"/>
                  </a:lnTo>
                  <a:lnTo>
                    <a:pt x="17386421" y="9854789"/>
                  </a:lnTo>
                  <a:lnTo>
                    <a:pt x="17390842" y="9852735"/>
                  </a:lnTo>
                  <a:lnTo>
                    <a:pt x="17392548" y="9848736"/>
                  </a:lnTo>
                  <a:lnTo>
                    <a:pt x="17393693" y="9845284"/>
                  </a:lnTo>
                  <a:lnTo>
                    <a:pt x="17393921" y="9844594"/>
                  </a:lnTo>
                  <a:lnTo>
                    <a:pt x="17392202" y="9840315"/>
                  </a:lnTo>
                  <a:close/>
                </a:path>
                <a:path w="17646015" h="9944735">
                  <a:moveTo>
                    <a:pt x="16898193" y="9628799"/>
                  </a:moveTo>
                  <a:lnTo>
                    <a:pt x="16888861" y="9624818"/>
                  </a:lnTo>
                  <a:lnTo>
                    <a:pt x="16883914" y="9626254"/>
                  </a:lnTo>
                  <a:lnTo>
                    <a:pt x="16880502" y="9634253"/>
                  </a:lnTo>
                  <a:lnTo>
                    <a:pt x="16882080" y="9638866"/>
                  </a:lnTo>
                  <a:lnTo>
                    <a:pt x="16885937" y="9640905"/>
                  </a:lnTo>
                  <a:lnTo>
                    <a:pt x="16895603" y="9645028"/>
                  </a:lnTo>
                  <a:lnTo>
                    <a:pt x="16900216" y="9643450"/>
                  </a:lnTo>
                  <a:lnTo>
                    <a:pt x="16903628" y="9635451"/>
                  </a:lnTo>
                  <a:lnTo>
                    <a:pt x="16902050" y="9630838"/>
                  </a:lnTo>
                  <a:lnTo>
                    <a:pt x="16898193" y="9628799"/>
                  </a:lnTo>
                  <a:close/>
                </a:path>
                <a:path w="17646015" h="9944735">
                  <a:moveTo>
                    <a:pt x="4413162" y="4302309"/>
                  </a:moveTo>
                  <a:lnTo>
                    <a:pt x="4408550" y="4303887"/>
                  </a:lnTo>
                  <a:lnTo>
                    <a:pt x="4404472" y="4311602"/>
                  </a:lnTo>
                  <a:lnTo>
                    <a:pt x="4406049" y="4316214"/>
                  </a:lnTo>
                  <a:lnTo>
                    <a:pt x="4409764" y="4318587"/>
                  </a:lnTo>
                  <a:lnTo>
                    <a:pt x="4419430" y="4322711"/>
                  </a:lnTo>
                  <a:lnTo>
                    <a:pt x="4423901" y="4321466"/>
                  </a:lnTo>
                  <a:lnTo>
                    <a:pt x="4425607" y="4317467"/>
                  </a:lnTo>
                  <a:lnTo>
                    <a:pt x="4427646" y="4313609"/>
                  </a:lnTo>
                  <a:lnTo>
                    <a:pt x="4426069" y="4308996"/>
                  </a:lnTo>
                  <a:lnTo>
                    <a:pt x="4422353" y="4306623"/>
                  </a:lnTo>
                  <a:lnTo>
                    <a:pt x="4417020" y="4304348"/>
                  </a:lnTo>
                  <a:lnTo>
                    <a:pt x="4413162" y="4302309"/>
                  </a:lnTo>
                  <a:close/>
                </a:path>
                <a:path w="17646015" h="9944735">
                  <a:moveTo>
                    <a:pt x="17476185" y="9870624"/>
                  </a:moveTo>
                  <a:lnTo>
                    <a:pt x="17471900" y="9869584"/>
                  </a:lnTo>
                  <a:lnTo>
                    <a:pt x="17466568" y="9867309"/>
                  </a:lnTo>
                  <a:lnTo>
                    <a:pt x="17462427" y="9865937"/>
                  </a:lnTo>
                  <a:lnTo>
                    <a:pt x="17458005" y="9867990"/>
                  </a:lnTo>
                  <a:lnTo>
                    <a:pt x="17456299" y="9871989"/>
                  </a:lnTo>
                  <a:lnTo>
                    <a:pt x="17455269" y="9875096"/>
                  </a:lnTo>
                  <a:lnTo>
                    <a:pt x="17454926" y="9876132"/>
                  </a:lnTo>
                  <a:lnTo>
                    <a:pt x="17456646" y="9880411"/>
                  </a:lnTo>
                  <a:lnTo>
                    <a:pt x="17460646" y="9882117"/>
                  </a:lnTo>
                  <a:lnTo>
                    <a:pt x="17460788" y="9881784"/>
                  </a:lnTo>
                  <a:lnTo>
                    <a:pt x="17466454" y="9884201"/>
                  </a:lnTo>
                  <a:lnTo>
                    <a:pt x="17478097" y="9875379"/>
                  </a:lnTo>
                  <a:lnTo>
                    <a:pt x="17476185" y="9870624"/>
                  </a:lnTo>
                  <a:close/>
                </a:path>
                <a:path w="17646015" h="9944735">
                  <a:moveTo>
                    <a:pt x="16809524" y="9585461"/>
                  </a:moveTo>
                  <a:lnTo>
                    <a:pt x="16804577" y="9586896"/>
                  </a:lnTo>
                  <a:lnTo>
                    <a:pt x="16802192" y="9592181"/>
                  </a:lnTo>
                  <a:lnTo>
                    <a:pt x="16800832" y="9594753"/>
                  </a:lnTo>
                  <a:lnTo>
                    <a:pt x="16802410" y="9599366"/>
                  </a:lnTo>
                  <a:lnTo>
                    <a:pt x="16806125" y="9601738"/>
                  </a:lnTo>
                  <a:lnTo>
                    <a:pt x="16811793" y="9604156"/>
                  </a:lnTo>
                  <a:lnTo>
                    <a:pt x="16811651" y="9604489"/>
                  </a:lnTo>
                  <a:lnTo>
                    <a:pt x="16815651" y="9606196"/>
                  </a:lnTo>
                  <a:lnTo>
                    <a:pt x="16820262" y="9604617"/>
                  </a:lnTo>
                  <a:lnTo>
                    <a:pt x="16822648" y="9599331"/>
                  </a:lnTo>
                  <a:lnTo>
                    <a:pt x="16824008" y="9596760"/>
                  </a:lnTo>
                  <a:lnTo>
                    <a:pt x="16822429" y="9592147"/>
                  </a:lnTo>
                  <a:lnTo>
                    <a:pt x="16818714" y="9589775"/>
                  </a:lnTo>
                  <a:lnTo>
                    <a:pt x="16813382" y="9587500"/>
                  </a:lnTo>
                  <a:lnTo>
                    <a:pt x="16809524" y="9585461"/>
                  </a:lnTo>
                  <a:close/>
                </a:path>
                <a:path w="17646015" h="9944735">
                  <a:moveTo>
                    <a:pt x="4333444" y="4262000"/>
                  </a:moveTo>
                  <a:lnTo>
                    <a:pt x="4328498" y="4263436"/>
                  </a:lnTo>
                  <a:lnTo>
                    <a:pt x="4326112" y="4268722"/>
                  </a:lnTo>
                  <a:lnTo>
                    <a:pt x="4324752" y="4271293"/>
                  </a:lnTo>
                  <a:lnTo>
                    <a:pt x="4326331" y="4275906"/>
                  </a:lnTo>
                  <a:lnTo>
                    <a:pt x="4330046" y="4278279"/>
                  </a:lnTo>
                  <a:lnTo>
                    <a:pt x="4339713" y="4282402"/>
                  </a:lnTo>
                  <a:lnTo>
                    <a:pt x="4344183" y="4281158"/>
                  </a:lnTo>
                  <a:lnTo>
                    <a:pt x="4346569" y="4275872"/>
                  </a:lnTo>
                  <a:lnTo>
                    <a:pt x="4347928" y="4273301"/>
                  </a:lnTo>
                  <a:lnTo>
                    <a:pt x="4346350" y="4268688"/>
                  </a:lnTo>
                  <a:lnTo>
                    <a:pt x="4342635" y="4266315"/>
                  </a:lnTo>
                  <a:lnTo>
                    <a:pt x="4337302" y="4264040"/>
                  </a:lnTo>
                  <a:lnTo>
                    <a:pt x="4333444" y="4262000"/>
                  </a:lnTo>
                  <a:close/>
                </a:path>
                <a:path w="17646015" h="9944735">
                  <a:moveTo>
                    <a:pt x="17559501" y="9900648"/>
                  </a:moveTo>
                  <a:lnTo>
                    <a:pt x="17555217" y="9899609"/>
                  </a:lnTo>
                  <a:lnTo>
                    <a:pt x="17549886" y="9897335"/>
                  </a:lnTo>
                  <a:lnTo>
                    <a:pt x="17545744" y="9895962"/>
                  </a:lnTo>
                  <a:lnTo>
                    <a:pt x="17541655" y="9898158"/>
                  </a:lnTo>
                  <a:lnTo>
                    <a:pt x="17539949" y="9902157"/>
                  </a:lnTo>
                  <a:lnTo>
                    <a:pt x="17539054" y="9904927"/>
                  </a:lnTo>
                  <a:lnTo>
                    <a:pt x="17538719" y="9905966"/>
                  </a:lnTo>
                  <a:lnTo>
                    <a:pt x="17540773" y="9910388"/>
                  </a:lnTo>
                  <a:lnTo>
                    <a:pt x="17544772" y="9912094"/>
                  </a:lnTo>
                  <a:lnTo>
                    <a:pt x="17544913" y="9911760"/>
                  </a:lnTo>
                  <a:lnTo>
                    <a:pt x="17550247" y="9914035"/>
                  </a:lnTo>
                  <a:lnTo>
                    <a:pt x="17554389" y="9915408"/>
                  </a:lnTo>
                  <a:lnTo>
                    <a:pt x="17558477" y="9913213"/>
                  </a:lnTo>
                  <a:lnTo>
                    <a:pt x="17560183" y="9909213"/>
                  </a:lnTo>
                  <a:lnTo>
                    <a:pt x="17561099" y="9906452"/>
                  </a:lnTo>
                  <a:lnTo>
                    <a:pt x="17561556" y="9905071"/>
                  </a:lnTo>
                  <a:lnTo>
                    <a:pt x="17559501" y="9900648"/>
                  </a:lnTo>
                  <a:close/>
                </a:path>
                <a:path w="17646015" h="9944735">
                  <a:moveTo>
                    <a:pt x="16729947" y="9544819"/>
                  </a:moveTo>
                  <a:lnTo>
                    <a:pt x="16725002" y="9546255"/>
                  </a:lnTo>
                  <a:lnTo>
                    <a:pt x="16723296" y="9550254"/>
                  </a:lnTo>
                  <a:lnTo>
                    <a:pt x="16721114" y="9554445"/>
                  </a:lnTo>
                  <a:lnTo>
                    <a:pt x="16722693" y="9559058"/>
                  </a:lnTo>
                  <a:lnTo>
                    <a:pt x="16726408" y="9561430"/>
                  </a:lnTo>
                  <a:lnTo>
                    <a:pt x="16736073" y="9565553"/>
                  </a:lnTo>
                  <a:lnTo>
                    <a:pt x="16740685" y="9563976"/>
                  </a:lnTo>
                  <a:lnTo>
                    <a:pt x="16742249" y="9560309"/>
                  </a:lnTo>
                  <a:lnTo>
                    <a:pt x="16744289" y="9556451"/>
                  </a:lnTo>
                  <a:lnTo>
                    <a:pt x="16742854" y="9551506"/>
                  </a:lnTo>
                  <a:lnTo>
                    <a:pt x="16739138" y="9549133"/>
                  </a:lnTo>
                  <a:lnTo>
                    <a:pt x="16733804" y="9546858"/>
                  </a:lnTo>
                  <a:lnTo>
                    <a:pt x="16729947" y="9544819"/>
                  </a:lnTo>
                  <a:close/>
                </a:path>
                <a:path w="17646015" h="9944735">
                  <a:moveTo>
                    <a:pt x="8597322" y="6073739"/>
                  </a:moveTo>
                  <a:lnTo>
                    <a:pt x="8593039" y="6072700"/>
                  </a:lnTo>
                  <a:lnTo>
                    <a:pt x="8587421" y="6071092"/>
                  </a:lnTo>
                  <a:lnTo>
                    <a:pt x="8583138" y="6070052"/>
                  </a:lnTo>
                  <a:lnTo>
                    <a:pt x="8578906" y="6072580"/>
                  </a:lnTo>
                  <a:lnTo>
                    <a:pt x="8577866" y="6076864"/>
                  </a:lnTo>
                  <a:lnTo>
                    <a:pt x="8576969" y="6080815"/>
                  </a:lnTo>
                  <a:lnTo>
                    <a:pt x="8578832" y="6084762"/>
                  </a:lnTo>
                  <a:lnTo>
                    <a:pt x="8582499" y="6086326"/>
                  </a:lnTo>
                  <a:lnTo>
                    <a:pt x="8582641" y="6085992"/>
                  </a:lnTo>
                  <a:lnTo>
                    <a:pt x="8583639" y="6086418"/>
                  </a:lnTo>
                  <a:lnTo>
                    <a:pt x="8589257" y="6088027"/>
                  </a:lnTo>
                  <a:lnTo>
                    <a:pt x="8593542" y="6089067"/>
                  </a:lnTo>
                  <a:lnTo>
                    <a:pt x="8597772" y="6086538"/>
                  </a:lnTo>
                  <a:lnTo>
                    <a:pt x="8599851" y="6077970"/>
                  </a:lnTo>
                  <a:lnTo>
                    <a:pt x="8597322" y="6073739"/>
                  </a:lnTo>
                  <a:close/>
                </a:path>
                <a:path w="17646015" h="9944735">
                  <a:moveTo>
                    <a:pt x="4263343" y="4225006"/>
                  </a:moveTo>
                  <a:lnTo>
                    <a:pt x="4258010" y="4222732"/>
                  </a:lnTo>
                  <a:lnTo>
                    <a:pt x="4254215" y="4229779"/>
                  </a:lnTo>
                  <a:lnTo>
                    <a:pt x="4250945" y="4237446"/>
                  </a:lnTo>
                  <a:lnTo>
                    <a:pt x="4256612" y="4239863"/>
                  </a:lnTo>
                  <a:lnTo>
                    <a:pt x="4256420" y="4239387"/>
                  </a:lnTo>
                  <a:lnTo>
                    <a:pt x="4260420" y="4241093"/>
                  </a:lnTo>
                  <a:lnTo>
                    <a:pt x="4265033" y="4239515"/>
                  </a:lnTo>
                  <a:lnTo>
                    <a:pt x="4266937" y="4235206"/>
                  </a:lnTo>
                  <a:lnTo>
                    <a:pt x="4268636" y="4231992"/>
                  </a:lnTo>
                  <a:lnTo>
                    <a:pt x="4267059" y="4227379"/>
                  </a:lnTo>
                  <a:lnTo>
                    <a:pt x="4263343" y="4225006"/>
                  </a:lnTo>
                  <a:close/>
                </a:path>
                <a:path w="17646015" h="9944735">
                  <a:moveTo>
                    <a:pt x="17643579" y="9929816"/>
                  </a:moveTo>
                  <a:lnTo>
                    <a:pt x="17639295" y="9928776"/>
                  </a:lnTo>
                  <a:lnTo>
                    <a:pt x="17633963" y="9926502"/>
                  </a:lnTo>
                  <a:lnTo>
                    <a:pt x="17629821" y="9925130"/>
                  </a:lnTo>
                  <a:lnTo>
                    <a:pt x="17625733" y="9927325"/>
                  </a:lnTo>
                  <a:lnTo>
                    <a:pt x="17624027" y="9931324"/>
                  </a:lnTo>
                  <a:lnTo>
                    <a:pt x="17623132" y="9934094"/>
                  </a:lnTo>
                  <a:lnTo>
                    <a:pt x="17622796" y="9935133"/>
                  </a:lnTo>
                  <a:lnTo>
                    <a:pt x="17624848" y="9939554"/>
                  </a:lnTo>
                  <a:lnTo>
                    <a:pt x="17628516" y="9941119"/>
                  </a:lnTo>
                  <a:lnTo>
                    <a:pt x="17628990" y="9940927"/>
                  </a:lnTo>
                  <a:lnTo>
                    <a:pt x="17634324" y="9943202"/>
                  </a:lnTo>
                  <a:lnTo>
                    <a:pt x="17638466" y="9944575"/>
                  </a:lnTo>
                  <a:lnTo>
                    <a:pt x="17642888" y="9942522"/>
                  </a:lnTo>
                  <a:lnTo>
                    <a:pt x="17645176" y="9935619"/>
                  </a:lnTo>
                  <a:lnTo>
                    <a:pt x="17645634" y="9934238"/>
                  </a:lnTo>
                  <a:lnTo>
                    <a:pt x="17643579" y="9929816"/>
                  </a:lnTo>
                  <a:close/>
                </a:path>
                <a:path w="17646015" h="9944735">
                  <a:moveTo>
                    <a:pt x="16651322" y="9503794"/>
                  </a:moveTo>
                  <a:lnTo>
                    <a:pt x="16646376" y="9505230"/>
                  </a:lnTo>
                  <a:lnTo>
                    <a:pt x="16642297" y="9512945"/>
                  </a:lnTo>
                  <a:lnTo>
                    <a:pt x="16643734" y="9517891"/>
                  </a:lnTo>
                  <a:lnTo>
                    <a:pt x="16647449" y="9520264"/>
                  </a:lnTo>
                  <a:lnTo>
                    <a:pt x="16657447" y="9524529"/>
                  </a:lnTo>
                  <a:lnTo>
                    <a:pt x="16662060" y="9522951"/>
                  </a:lnTo>
                  <a:lnTo>
                    <a:pt x="16663624" y="9519285"/>
                  </a:lnTo>
                  <a:lnTo>
                    <a:pt x="16665663" y="9515427"/>
                  </a:lnTo>
                  <a:lnTo>
                    <a:pt x="16664229" y="9510482"/>
                  </a:lnTo>
                  <a:lnTo>
                    <a:pt x="16660513" y="9508109"/>
                  </a:lnTo>
                  <a:lnTo>
                    <a:pt x="16655179" y="9505834"/>
                  </a:lnTo>
                  <a:lnTo>
                    <a:pt x="16651322" y="9503794"/>
                  </a:lnTo>
                  <a:close/>
                </a:path>
                <a:path w="17646015" h="9944735">
                  <a:moveTo>
                    <a:pt x="4175051" y="4179859"/>
                  </a:moveTo>
                  <a:lnTo>
                    <a:pt x="4170106" y="4181295"/>
                  </a:lnTo>
                  <a:lnTo>
                    <a:pt x="4168400" y="4185295"/>
                  </a:lnTo>
                  <a:lnTo>
                    <a:pt x="4166361" y="4189152"/>
                  </a:lnTo>
                  <a:lnTo>
                    <a:pt x="4167796" y="4194098"/>
                  </a:lnTo>
                  <a:lnTo>
                    <a:pt x="4171511" y="4196471"/>
                  </a:lnTo>
                  <a:lnTo>
                    <a:pt x="4181178" y="4200594"/>
                  </a:lnTo>
                  <a:lnTo>
                    <a:pt x="4185790" y="4199016"/>
                  </a:lnTo>
                  <a:lnTo>
                    <a:pt x="4187354" y="4195349"/>
                  </a:lnTo>
                  <a:lnTo>
                    <a:pt x="4189393" y="4191492"/>
                  </a:lnTo>
                  <a:lnTo>
                    <a:pt x="4187957" y="4186546"/>
                  </a:lnTo>
                  <a:lnTo>
                    <a:pt x="4184242" y="4184173"/>
                  </a:lnTo>
                  <a:lnTo>
                    <a:pt x="4178909" y="4181898"/>
                  </a:lnTo>
                  <a:lnTo>
                    <a:pt x="4175051" y="4179859"/>
                  </a:lnTo>
                  <a:close/>
                </a:path>
                <a:path w="17646015" h="9944735">
                  <a:moveTo>
                    <a:pt x="8684194" y="6095432"/>
                  </a:moveTo>
                  <a:lnTo>
                    <a:pt x="8679911" y="6094392"/>
                  </a:lnTo>
                  <a:lnTo>
                    <a:pt x="8674151" y="6093117"/>
                  </a:lnTo>
                  <a:lnTo>
                    <a:pt x="8669867" y="6092078"/>
                  </a:lnTo>
                  <a:lnTo>
                    <a:pt x="8665635" y="6094606"/>
                  </a:lnTo>
                  <a:lnTo>
                    <a:pt x="8664596" y="6098890"/>
                  </a:lnTo>
                  <a:lnTo>
                    <a:pt x="8663507" y="6102365"/>
                  </a:lnTo>
                  <a:lnTo>
                    <a:pt x="8665704" y="6106454"/>
                  </a:lnTo>
                  <a:lnTo>
                    <a:pt x="8670369" y="6108444"/>
                  </a:lnTo>
                  <a:lnTo>
                    <a:pt x="8676129" y="6109719"/>
                  </a:lnTo>
                  <a:lnTo>
                    <a:pt x="8680414" y="6110759"/>
                  </a:lnTo>
                  <a:lnTo>
                    <a:pt x="8684644" y="6108230"/>
                  </a:lnTo>
                  <a:lnTo>
                    <a:pt x="8686723" y="6099662"/>
                  </a:lnTo>
                  <a:lnTo>
                    <a:pt x="8684194" y="6095432"/>
                  </a:lnTo>
                  <a:close/>
                </a:path>
                <a:path w="17646015" h="9944735">
                  <a:moveTo>
                    <a:pt x="16573074" y="9460961"/>
                  </a:moveTo>
                  <a:lnTo>
                    <a:pt x="16568128" y="9462397"/>
                  </a:lnTo>
                  <a:lnTo>
                    <a:pt x="16564049" y="9470112"/>
                  </a:lnTo>
                  <a:lnTo>
                    <a:pt x="16565486" y="9475059"/>
                  </a:lnTo>
                  <a:lnTo>
                    <a:pt x="16569343" y="9477097"/>
                  </a:lnTo>
                  <a:lnTo>
                    <a:pt x="16574391" y="9480039"/>
                  </a:lnTo>
                  <a:lnTo>
                    <a:pt x="16578724" y="9481887"/>
                  </a:lnTo>
                  <a:lnTo>
                    <a:pt x="16583339" y="9480310"/>
                  </a:lnTo>
                  <a:lnTo>
                    <a:pt x="16585236" y="9476786"/>
                  </a:lnTo>
                  <a:lnTo>
                    <a:pt x="16587276" y="9472928"/>
                  </a:lnTo>
                  <a:lnTo>
                    <a:pt x="16585839" y="9467982"/>
                  </a:lnTo>
                  <a:lnTo>
                    <a:pt x="16581981" y="9465942"/>
                  </a:lnTo>
                  <a:lnTo>
                    <a:pt x="16576931" y="9463000"/>
                  </a:lnTo>
                  <a:lnTo>
                    <a:pt x="16573074" y="9460961"/>
                  </a:lnTo>
                  <a:close/>
                </a:path>
                <a:path w="17646015" h="9944735">
                  <a:moveTo>
                    <a:pt x="4095952" y="4139026"/>
                  </a:moveTo>
                  <a:lnTo>
                    <a:pt x="4091005" y="4140462"/>
                  </a:lnTo>
                  <a:lnTo>
                    <a:pt x="4089299" y="4144462"/>
                  </a:lnTo>
                  <a:lnTo>
                    <a:pt x="4087259" y="4148319"/>
                  </a:lnTo>
                  <a:lnTo>
                    <a:pt x="4088695" y="4153266"/>
                  </a:lnTo>
                  <a:lnTo>
                    <a:pt x="4092411" y="4155638"/>
                  </a:lnTo>
                  <a:lnTo>
                    <a:pt x="4102076" y="4159761"/>
                  </a:lnTo>
                  <a:lnTo>
                    <a:pt x="4106689" y="4158183"/>
                  </a:lnTo>
                  <a:lnTo>
                    <a:pt x="4108253" y="4154516"/>
                  </a:lnTo>
                  <a:lnTo>
                    <a:pt x="4110292" y="4150659"/>
                  </a:lnTo>
                  <a:lnTo>
                    <a:pt x="4108856" y="4145713"/>
                  </a:lnTo>
                  <a:lnTo>
                    <a:pt x="4105141" y="4143340"/>
                  </a:lnTo>
                  <a:lnTo>
                    <a:pt x="4099809" y="4141065"/>
                  </a:lnTo>
                  <a:lnTo>
                    <a:pt x="4095952" y="4139026"/>
                  </a:lnTo>
                  <a:close/>
                </a:path>
                <a:path w="17646015" h="9944735">
                  <a:moveTo>
                    <a:pt x="4017468" y="4097669"/>
                  </a:moveTo>
                  <a:lnTo>
                    <a:pt x="4012522" y="4099104"/>
                  </a:lnTo>
                  <a:lnTo>
                    <a:pt x="4010816" y="4103104"/>
                  </a:lnTo>
                  <a:lnTo>
                    <a:pt x="4008776" y="4106962"/>
                  </a:lnTo>
                  <a:lnTo>
                    <a:pt x="4010212" y="4111907"/>
                  </a:lnTo>
                  <a:lnTo>
                    <a:pt x="4013928" y="4114280"/>
                  </a:lnTo>
                  <a:lnTo>
                    <a:pt x="4023593" y="4118403"/>
                  </a:lnTo>
                  <a:lnTo>
                    <a:pt x="4028206" y="4116825"/>
                  </a:lnTo>
                  <a:lnTo>
                    <a:pt x="4029770" y="4113159"/>
                  </a:lnTo>
                  <a:lnTo>
                    <a:pt x="4031809" y="4109301"/>
                  </a:lnTo>
                  <a:lnTo>
                    <a:pt x="4030374" y="4104356"/>
                  </a:lnTo>
                  <a:lnTo>
                    <a:pt x="4026658" y="4101983"/>
                  </a:lnTo>
                  <a:lnTo>
                    <a:pt x="4021326" y="4099709"/>
                  </a:lnTo>
                  <a:lnTo>
                    <a:pt x="4017468" y="4097669"/>
                  </a:lnTo>
                  <a:close/>
                </a:path>
                <a:path w="17646015" h="9944735">
                  <a:moveTo>
                    <a:pt x="16495777" y="9417746"/>
                  </a:moveTo>
                  <a:lnTo>
                    <a:pt x="16490831" y="9419182"/>
                  </a:lnTo>
                  <a:lnTo>
                    <a:pt x="16488792" y="9423039"/>
                  </a:lnTo>
                  <a:lnTo>
                    <a:pt x="16486420" y="9426755"/>
                  </a:lnTo>
                  <a:lnTo>
                    <a:pt x="16487855" y="9431701"/>
                  </a:lnTo>
                  <a:lnTo>
                    <a:pt x="16491712" y="9433741"/>
                  </a:lnTo>
                  <a:lnTo>
                    <a:pt x="16496761" y="9436682"/>
                  </a:lnTo>
                  <a:lnTo>
                    <a:pt x="16501094" y="9438530"/>
                  </a:lnTo>
                  <a:lnTo>
                    <a:pt x="16505566" y="9437286"/>
                  </a:lnTo>
                  <a:lnTo>
                    <a:pt x="16507463" y="9433762"/>
                  </a:lnTo>
                  <a:lnTo>
                    <a:pt x="16509836" y="9430046"/>
                  </a:lnTo>
                  <a:lnTo>
                    <a:pt x="16508400" y="9425100"/>
                  </a:lnTo>
                  <a:lnTo>
                    <a:pt x="16504543" y="9423061"/>
                  </a:lnTo>
                  <a:lnTo>
                    <a:pt x="16499493" y="9420119"/>
                  </a:lnTo>
                  <a:lnTo>
                    <a:pt x="16495777" y="9417746"/>
                  </a:lnTo>
                  <a:close/>
                </a:path>
                <a:path w="17646015" h="9944735">
                  <a:moveTo>
                    <a:pt x="3938985" y="4056311"/>
                  </a:moveTo>
                  <a:lnTo>
                    <a:pt x="3934038" y="4057747"/>
                  </a:lnTo>
                  <a:lnTo>
                    <a:pt x="3929960" y="4065462"/>
                  </a:lnTo>
                  <a:lnTo>
                    <a:pt x="3931395" y="4070408"/>
                  </a:lnTo>
                  <a:lnTo>
                    <a:pt x="3935111" y="4072781"/>
                  </a:lnTo>
                  <a:lnTo>
                    <a:pt x="3945110" y="4077046"/>
                  </a:lnTo>
                  <a:lnTo>
                    <a:pt x="3949722" y="4075468"/>
                  </a:lnTo>
                  <a:lnTo>
                    <a:pt x="3951286" y="4071802"/>
                  </a:lnTo>
                  <a:lnTo>
                    <a:pt x="3953326" y="4067944"/>
                  </a:lnTo>
                  <a:lnTo>
                    <a:pt x="3951891" y="4062999"/>
                  </a:lnTo>
                  <a:lnTo>
                    <a:pt x="3948175" y="4060626"/>
                  </a:lnTo>
                  <a:lnTo>
                    <a:pt x="3942842" y="4058351"/>
                  </a:lnTo>
                  <a:lnTo>
                    <a:pt x="3938985" y="4056311"/>
                  </a:lnTo>
                  <a:close/>
                </a:path>
                <a:path w="17646015" h="9944735">
                  <a:moveTo>
                    <a:pt x="8770682" y="6116172"/>
                  </a:moveTo>
                  <a:lnTo>
                    <a:pt x="8766399" y="6115133"/>
                  </a:lnTo>
                  <a:lnTo>
                    <a:pt x="8760640" y="6113859"/>
                  </a:lnTo>
                  <a:lnTo>
                    <a:pt x="8756356" y="6112818"/>
                  </a:lnTo>
                  <a:lnTo>
                    <a:pt x="8752126" y="6115348"/>
                  </a:lnTo>
                  <a:lnTo>
                    <a:pt x="8751086" y="6119632"/>
                  </a:lnTo>
                  <a:lnTo>
                    <a:pt x="8749856" y="6123440"/>
                  </a:lnTo>
                  <a:lnTo>
                    <a:pt x="8752192" y="6127195"/>
                  </a:lnTo>
                  <a:lnTo>
                    <a:pt x="8756859" y="6129186"/>
                  </a:lnTo>
                  <a:lnTo>
                    <a:pt x="8762619" y="6130460"/>
                  </a:lnTo>
                  <a:lnTo>
                    <a:pt x="8766902" y="6131500"/>
                  </a:lnTo>
                  <a:lnTo>
                    <a:pt x="8771132" y="6128971"/>
                  </a:lnTo>
                  <a:lnTo>
                    <a:pt x="8773212" y="6120403"/>
                  </a:lnTo>
                  <a:lnTo>
                    <a:pt x="8770682" y="6116172"/>
                  </a:lnTo>
                  <a:close/>
                </a:path>
                <a:path w="17646015" h="9944735">
                  <a:moveTo>
                    <a:pt x="16417955" y="9373913"/>
                  </a:moveTo>
                  <a:lnTo>
                    <a:pt x="16413152" y="9375016"/>
                  </a:lnTo>
                  <a:lnTo>
                    <a:pt x="16409073" y="9382731"/>
                  </a:lnTo>
                  <a:lnTo>
                    <a:pt x="16410176" y="9387534"/>
                  </a:lnTo>
                  <a:lnTo>
                    <a:pt x="16414033" y="9389574"/>
                  </a:lnTo>
                  <a:lnTo>
                    <a:pt x="16419083" y="9392516"/>
                  </a:lnTo>
                  <a:lnTo>
                    <a:pt x="16423414" y="9394363"/>
                  </a:lnTo>
                  <a:lnTo>
                    <a:pt x="16427887" y="9393120"/>
                  </a:lnTo>
                  <a:lnTo>
                    <a:pt x="16429784" y="9389595"/>
                  </a:lnTo>
                  <a:lnTo>
                    <a:pt x="16431823" y="9385738"/>
                  </a:lnTo>
                  <a:lnTo>
                    <a:pt x="16430720" y="9380935"/>
                  </a:lnTo>
                  <a:lnTo>
                    <a:pt x="16426863" y="9378895"/>
                  </a:lnTo>
                  <a:lnTo>
                    <a:pt x="16421814" y="9375953"/>
                  </a:lnTo>
                  <a:lnTo>
                    <a:pt x="16417955" y="9373913"/>
                  </a:lnTo>
                  <a:close/>
                </a:path>
                <a:path w="17646015" h="9944735">
                  <a:moveTo>
                    <a:pt x="3860310" y="4014478"/>
                  </a:moveTo>
                  <a:lnTo>
                    <a:pt x="3855364" y="4015915"/>
                  </a:lnTo>
                  <a:lnTo>
                    <a:pt x="3851285" y="4023629"/>
                  </a:lnTo>
                  <a:lnTo>
                    <a:pt x="3852721" y="4028575"/>
                  </a:lnTo>
                  <a:lnTo>
                    <a:pt x="3856436" y="4030948"/>
                  </a:lnTo>
                  <a:lnTo>
                    <a:pt x="3866103" y="4035072"/>
                  </a:lnTo>
                  <a:lnTo>
                    <a:pt x="3871049" y="4033635"/>
                  </a:lnTo>
                  <a:lnTo>
                    <a:pt x="3872613" y="4029969"/>
                  </a:lnTo>
                  <a:lnTo>
                    <a:pt x="3874652" y="4026112"/>
                  </a:lnTo>
                  <a:lnTo>
                    <a:pt x="3873216" y="4021165"/>
                  </a:lnTo>
                  <a:lnTo>
                    <a:pt x="3869501" y="4018792"/>
                  </a:lnTo>
                  <a:lnTo>
                    <a:pt x="3864168" y="4016518"/>
                  </a:lnTo>
                  <a:lnTo>
                    <a:pt x="3860310" y="4014478"/>
                  </a:lnTo>
                  <a:close/>
                </a:path>
                <a:path w="17646015" h="9944735">
                  <a:moveTo>
                    <a:pt x="3781778" y="3972313"/>
                  </a:moveTo>
                  <a:lnTo>
                    <a:pt x="3776832" y="3973748"/>
                  </a:lnTo>
                  <a:lnTo>
                    <a:pt x="3772753" y="3981463"/>
                  </a:lnTo>
                  <a:lnTo>
                    <a:pt x="3774332" y="3986076"/>
                  </a:lnTo>
                  <a:lnTo>
                    <a:pt x="3777904" y="3988782"/>
                  </a:lnTo>
                  <a:lnTo>
                    <a:pt x="3787570" y="3992905"/>
                  </a:lnTo>
                  <a:lnTo>
                    <a:pt x="3792183" y="3991327"/>
                  </a:lnTo>
                  <a:lnTo>
                    <a:pt x="3794080" y="3987803"/>
                  </a:lnTo>
                  <a:lnTo>
                    <a:pt x="3796119" y="3983945"/>
                  </a:lnTo>
                  <a:lnTo>
                    <a:pt x="3794541" y="3979333"/>
                  </a:lnTo>
                  <a:lnTo>
                    <a:pt x="3790969" y="3976627"/>
                  </a:lnTo>
                  <a:lnTo>
                    <a:pt x="3785635" y="3974352"/>
                  </a:lnTo>
                  <a:lnTo>
                    <a:pt x="3781778" y="3972313"/>
                  </a:lnTo>
                  <a:close/>
                </a:path>
                <a:path w="17646015" h="9944735">
                  <a:moveTo>
                    <a:pt x="8857266" y="6135772"/>
                  </a:moveTo>
                  <a:lnTo>
                    <a:pt x="8852983" y="6134733"/>
                  </a:lnTo>
                  <a:lnTo>
                    <a:pt x="8843270" y="6132560"/>
                  </a:lnTo>
                  <a:lnTo>
                    <a:pt x="8839041" y="6135089"/>
                  </a:lnTo>
                  <a:lnTo>
                    <a:pt x="8838001" y="6139374"/>
                  </a:lnTo>
                  <a:lnTo>
                    <a:pt x="8837104" y="6143324"/>
                  </a:lnTo>
                  <a:lnTo>
                    <a:pt x="8839109" y="6146937"/>
                  </a:lnTo>
                  <a:lnTo>
                    <a:pt x="8842443" y="6148359"/>
                  </a:lnTo>
                  <a:lnTo>
                    <a:pt x="8842585" y="6148026"/>
                  </a:lnTo>
                  <a:lnTo>
                    <a:pt x="8843918" y="6148594"/>
                  </a:lnTo>
                  <a:lnTo>
                    <a:pt x="8853627" y="6150766"/>
                  </a:lnTo>
                  <a:lnTo>
                    <a:pt x="8858000" y="6147904"/>
                  </a:lnTo>
                  <a:lnTo>
                    <a:pt x="8859796" y="6140003"/>
                  </a:lnTo>
                  <a:lnTo>
                    <a:pt x="8857266" y="6135772"/>
                  </a:lnTo>
                  <a:close/>
                </a:path>
                <a:path w="17646015" h="9944735">
                  <a:moveTo>
                    <a:pt x="16341988" y="9328508"/>
                  </a:moveTo>
                  <a:lnTo>
                    <a:pt x="16337185" y="9329610"/>
                  </a:lnTo>
                  <a:lnTo>
                    <a:pt x="16334812" y="9333325"/>
                  </a:lnTo>
                  <a:lnTo>
                    <a:pt x="16333452" y="9335898"/>
                  </a:lnTo>
                  <a:lnTo>
                    <a:pt x="16332772" y="9337183"/>
                  </a:lnTo>
                  <a:lnTo>
                    <a:pt x="16333874" y="9341987"/>
                  </a:lnTo>
                  <a:lnTo>
                    <a:pt x="16337590" y="9344359"/>
                  </a:lnTo>
                  <a:lnTo>
                    <a:pt x="16342640" y="9347301"/>
                  </a:lnTo>
                  <a:lnTo>
                    <a:pt x="16347305" y="9349291"/>
                  </a:lnTo>
                  <a:lnTo>
                    <a:pt x="16351776" y="9348047"/>
                  </a:lnTo>
                  <a:lnTo>
                    <a:pt x="16355033" y="9341951"/>
                  </a:lnTo>
                  <a:lnTo>
                    <a:pt x="16355713" y="9340666"/>
                  </a:lnTo>
                  <a:lnTo>
                    <a:pt x="16354611" y="9335862"/>
                  </a:lnTo>
                  <a:lnTo>
                    <a:pt x="16350895" y="9333489"/>
                  </a:lnTo>
                  <a:lnTo>
                    <a:pt x="16345845" y="9330547"/>
                  </a:lnTo>
                  <a:lnTo>
                    <a:pt x="16341988" y="9328508"/>
                  </a:lnTo>
                  <a:close/>
                </a:path>
                <a:path w="17646015" h="9944735">
                  <a:moveTo>
                    <a:pt x="3703721" y="3929955"/>
                  </a:moveTo>
                  <a:lnTo>
                    <a:pt x="3698776" y="3931390"/>
                  </a:lnTo>
                  <a:lnTo>
                    <a:pt x="3694697" y="3939106"/>
                  </a:lnTo>
                  <a:lnTo>
                    <a:pt x="3696133" y="3944052"/>
                  </a:lnTo>
                  <a:lnTo>
                    <a:pt x="3699990" y="3946091"/>
                  </a:lnTo>
                  <a:lnTo>
                    <a:pt x="3705039" y="3949033"/>
                  </a:lnTo>
                  <a:lnTo>
                    <a:pt x="3709371" y="3950881"/>
                  </a:lnTo>
                  <a:lnTo>
                    <a:pt x="3713984" y="3949303"/>
                  </a:lnTo>
                  <a:lnTo>
                    <a:pt x="3715881" y="3945779"/>
                  </a:lnTo>
                  <a:lnTo>
                    <a:pt x="3717921" y="3941921"/>
                  </a:lnTo>
                  <a:lnTo>
                    <a:pt x="3716485" y="3936975"/>
                  </a:lnTo>
                  <a:lnTo>
                    <a:pt x="3712628" y="3934935"/>
                  </a:lnTo>
                  <a:lnTo>
                    <a:pt x="3707579" y="3931994"/>
                  </a:lnTo>
                  <a:lnTo>
                    <a:pt x="3703721" y="3929955"/>
                  </a:lnTo>
                  <a:close/>
                </a:path>
                <a:path w="17646015" h="9944735">
                  <a:moveTo>
                    <a:pt x="16266163" y="9282768"/>
                  </a:moveTo>
                  <a:lnTo>
                    <a:pt x="16261359" y="9283871"/>
                  </a:lnTo>
                  <a:lnTo>
                    <a:pt x="16256613" y="9291302"/>
                  </a:lnTo>
                  <a:lnTo>
                    <a:pt x="16257716" y="9296106"/>
                  </a:lnTo>
                  <a:lnTo>
                    <a:pt x="16261431" y="9298478"/>
                  </a:lnTo>
                  <a:lnTo>
                    <a:pt x="16266478" y="9301419"/>
                  </a:lnTo>
                  <a:lnTo>
                    <a:pt x="16267479" y="9301846"/>
                  </a:lnTo>
                  <a:lnTo>
                    <a:pt x="16267337" y="9302179"/>
                  </a:lnTo>
                  <a:lnTo>
                    <a:pt x="16271003" y="9303743"/>
                  </a:lnTo>
                  <a:lnTo>
                    <a:pt x="16275140" y="9302356"/>
                  </a:lnTo>
                  <a:lnTo>
                    <a:pt x="16277371" y="9298974"/>
                  </a:lnTo>
                  <a:lnTo>
                    <a:pt x="16279743" y="9295259"/>
                  </a:lnTo>
                  <a:lnTo>
                    <a:pt x="16278640" y="9290455"/>
                  </a:lnTo>
                  <a:lnTo>
                    <a:pt x="16274925" y="9288082"/>
                  </a:lnTo>
                  <a:lnTo>
                    <a:pt x="16269878" y="9285141"/>
                  </a:lnTo>
                  <a:lnTo>
                    <a:pt x="16266163" y="9282768"/>
                  </a:lnTo>
                  <a:close/>
                </a:path>
                <a:path w="17646015" h="9944735">
                  <a:moveTo>
                    <a:pt x="3625474" y="3887122"/>
                  </a:moveTo>
                  <a:lnTo>
                    <a:pt x="3620528" y="3888558"/>
                  </a:lnTo>
                  <a:lnTo>
                    <a:pt x="3616449" y="3896273"/>
                  </a:lnTo>
                  <a:lnTo>
                    <a:pt x="3617885" y="3901219"/>
                  </a:lnTo>
                  <a:lnTo>
                    <a:pt x="3621743" y="3903258"/>
                  </a:lnTo>
                  <a:lnTo>
                    <a:pt x="3626791" y="3906200"/>
                  </a:lnTo>
                  <a:lnTo>
                    <a:pt x="3631124" y="3908048"/>
                  </a:lnTo>
                  <a:lnTo>
                    <a:pt x="3635737" y="3906470"/>
                  </a:lnTo>
                  <a:lnTo>
                    <a:pt x="3637634" y="3902946"/>
                  </a:lnTo>
                  <a:lnTo>
                    <a:pt x="3639673" y="3899088"/>
                  </a:lnTo>
                  <a:lnTo>
                    <a:pt x="3638238" y="3894142"/>
                  </a:lnTo>
                  <a:lnTo>
                    <a:pt x="3634380" y="3892103"/>
                  </a:lnTo>
                  <a:lnTo>
                    <a:pt x="3629331" y="3889162"/>
                  </a:lnTo>
                  <a:lnTo>
                    <a:pt x="3625474" y="3887122"/>
                  </a:lnTo>
                  <a:close/>
                </a:path>
                <a:path w="17646015" h="9944735">
                  <a:moveTo>
                    <a:pt x="8944274" y="6154371"/>
                  </a:moveTo>
                  <a:lnTo>
                    <a:pt x="8939990" y="6153332"/>
                  </a:lnTo>
                  <a:lnTo>
                    <a:pt x="8934232" y="6152058"/>
                  </a:lnTo>
                  <a:lnTo>
                    <a:pt x="8929805" y="6151351"/>
                  </a:lnTo>
                  <a:lnTo>
                    <a:pt x="8925908" y="6154022"/>
                  </a:lnTo>
                  <a:lnTo>
                    <a:pt x="8924868" y="6158306"/>
                  </a:lnTo>
                  <a:lnTo>
                    <a:pt x="8923970" y="6162256"/>
                  </a:lnTo>
                  <a:lnTo>
                    <a:pt x="8925975" y="6165869"/>
                  </a:lnTo>
                  <a:lnTo>
                    <a:pt x="8929309" y="6167291"/>
                  </a:lnTo>
                  <a:lnTo>
                    <a:pt x="8929784" y="6167100"/>
                  </a:lnTo>
                  <a:lnTo>
                    <a:pt x="8931117" y="6167668"/>
                  </a:lnTo>
                  <a:lnTo>
                    <a:pt x="8936877" y="6168944"/>
                  </a:lnTo>
                  <a:lnTo>
                    <a:pt x="8941304" y="6169650"/>
                  </a:lnTo>
                  <a:lnTo>
                    <a:pt x="8945200" y="6166979"/>
                  </a:lnTo>
                  <a:lnTo>
                    <a:pt x="8946240" y="6162695"/>
                  </a:lnTo>
                  <a:lnTo>
                    <a:pt x="8946887" y="6158637"/>
                  </a:lnTo>
                  <a:lnTo>
                    <a:pt x="8946946" y="6158269"/>
                  </a:lnTo>
                  <a:lnTo>
                    <a:pt x="8944274" y="6154371"/>
                  </a:lnTo>
                  <a:close/>
                </a:path>
                <a:path w="17646015" h="9944735">
                  <a:moveTo>
                    <a:pt x="3548035" y="3844241"/>
                  </a:moveTo>
                  <a:lnTo>
                    <a:pt x="3543089" y="3845676"/>
                  </a:lnTo>
                  <a:lnTo>
                    <a:pt x="3541049" y="3849534"/>
                  </a:lnTo>
                  <a:lnTo>
                    <a:pt x="3538677" y="3853249"/>
                  </a:lnTo>
                  <a:lnTo>
                    <a:pt x="3540113" y="3858195"/>
                  </a:lnTo>
                  <a:lnTo>
                    <a:pt x="3543970" y="3860234"/>
                  </a:lnTo>
                  <a:lnTo>
                    <a:pt x="3549019" y="3863176"/>
                  </a:lnTo>
                  <a:lnTo>
                    <a:pt x="3549685" y="3863460"/>
                  </a:lnTo>
                  <a:lnTo>
                    <a:pt x="3549543" y="3863793"/>
                  </a:lnTo>
                  <a:lnTo>
                    <a:pt x="3553209" y="3865357"/>
                  </a:lnTo>
                  <a:lnTo>
                    <a:pt x="3557822" y="3863779"/>
                  </a:lnTo>
                  <a:lnTo>
                    <a:pt x="3559719" y="3860255"/>
                  </a:lnTo>
                  <a:lnTo>
                    <a:pt x="3562092" y="3856540"/>
                  </a:lnTo>
                  <a:lnTo>
                    <a:pt x="3560656" y="3851594"/>
                  </a:lnTo>
                  <a:lnTo>
                    <a:pt x="3556798" y="3849554"/>
                  </a:lnTo>
                  <a:lnTo>
                    <a:pt x="3551750" y="3846613"/>
                  </a:lnTo>
                  <a:lnTo>
                    <a:pt x="3548035" y="3844241"/>
                  </a:lnTo>
                  <a:close/>
                </a:path>
                <a:path w="17646015" h="9944735">
                  <a:moveTo>
                    <a:pt x="16190288" y="9236221"/>
                  </a:moveTo>
                  <a:lnTo>
                    <a:pt x="16185485" y="9237323"/>
                  </a:lnTo>
                  <a:lnTo>
                    <a:pt x="16180739" y="9244754"/>
                  </a:lnTo>
                  <a:lnTo>
                    <a:pt x="16181841" y="9249557"/>
                  </a:lnTo>
                  <a:lnTo>
                    <a:pt x="16185556" y="9251930"/>
                  </a:lnTo>
                  <a:lnTo>
                    <a:pt x="16190604" y="9254871"/>
                  </a:lnTo>
                  <a:lnTo>
                    <a:pt x="16195271" y="9256862"/>
                  </a:lnTo>
                  <a:lnTo>
                    <a:pt x="16199265" y="9255808"/>
                  </a:lnTo>
                  <a:lnTo>
                    <a:pt x="16201495" y="9252426"/>
                  </a:lnTo>
                  <a:lnTo>
                    <a:pt x="16203868" y="9248711"/>
                  </a:lnTo>
                  <a:lnTo>
                    <a:pt x="16202766" y="9243907"/>
                  </a:lnTo>
                  <a:lnTo>
                    <a:pt x="16199050" y="9241534"/>
                  </a:lnTo>
                  <a:lnTo>
                    <a:pt x="16194003" y="9238593"/>
                  </a:lnTo>
                  <a:lnTo>
                    <a:pt x="16190288" y="9236221"/>
                  </a:lnTo>
                  <a:close/>
                </a:path>
                <a:path w="17646015" h="9944735">
                  <a:moveTo>
                    <a:pt x="3470071" y="3800741"/>
                  </a:moveTo>
                  <a:lnTo>
                    <a:pt x="3465459" y="3802319"/>
                  </a:lnTo>
                  <a:lnTo>
                    <a:pt x="3460714" y="3809749"/>
                  </a:lnTo>
                  <a:lnTo>
                    <a:pt x="3462149" y="3814695"/>
                  </a:lnTo>
                  <a:lnTo>
                    <a:pt x="3466007" y="3816735"/>
                  </a:lnTo>
                  <a:lnTo>
                    <a:pt x="3471055" y="3819676"/>
                  </a:lnTo>
                  <a:lnTo>
                    <a:pt x="3475388" y="3821525"/>
                  </a:lnTo>
                  <a:lnTo>
                    <a:pt x="3479859" y="3820280"/>
                  </a:lnTo>
                  <a:lnTo>
                    <a:pt x="3481756" y="3816756"/>
                  </a:lnTo>
                  <a:lnTo>
                    <a:pt x="3484129" y="3813041"/>
                  </a:lnTo>
                  <a:lnTo>
                    <a:pt x="3482693" y="3808095"/>
                  </a:lnTo>
                  <a:lnTo>
                    <a:pt x="3478835" y="3806055"/>
                  </a:lnTo>
                  <a:lnTo>
                    <a:pt x="3473786" y="3803114"/>
                  </a:lnTo>
                  <a:lnTo>
                    <a:pt x="3470071" y="3800741"/>
                  </a:lnTo>
                  <a:close/>
                </a:path>
                <a:path w="17646015" h="9944735">
                  <a:moveTo>
                    <a:pt x="9031235" y="6172162"/>
                  </a:moveTo>
                  <a:lnTo>
                    <a:pt x="9026810" y="6171456"/>
                  </a:lnTo>
                  <a:lnTo>
                    <a:pt x="9021049" y="6170181"/>
                  </a:lnTo>
                  <a:lnTo>
                    <a:pt x="9016622" y="6169474"/>
                  </a:lnTo>
                  <a:lnTo>
                    <a:pt x="9012726" y="6172146"/>
                  </a:lnTo>
                  <a:lnTo>
                    <a:pt x="9011686" y="6176430"/>
                  </a:lnTo>
                  <a:lnTo>
                    <a:pt x="9010931" y="6180047"/>
                  </a:lnTo>
                  <a:lnTo>
                    <a:pt x="9012936" y="6183660"/>
                  </a:lnTo>
                  <a:lnTo>
                    <a:pt x="9017936" y="6185793"/>
                  </a:lnTo>
                  <a:lnTo>
                    <a:pt x="9023694" y="6187067"/>
                  </a:lnTo>
                  <a:lnTo>
                    <a:pt x="9028121" y="6187774"/>
                  </a:lnTo>
                  <a:lnTo>
                    <a:pt x="9032019" y="6185103"/>
                  </a:lnTo>
                  <a:lnTo>
                    <a:pt x="9033059" y="6180819"/>
                  </a:lnTo>
                  <a:lnTo>
                    <a:pt x="9033706" y="6176761"/>
                  </a:lnTo>
                  <a:lnTo>
                    <a:pt x="9033765" y="6176393"/>
                  </a:lnTo>
                  <a:lnTo>
                    <a:pt x="9031235" y="6172162"/>
                  </a:lnTo>
                  <a:close/>
                </a:path>
                <a:path w="17646015" h="9944735">
                  <a:moveTo>
                    <a:pt x="16114648" y="9188197"/>
                  </a:moveTo>
                  <a:lnTo>
                    <a:pt x="16109845" y="9189299"/>
                  </a:lnTo>
                  <a:lnTo>
                    <a:pt x="16105494" y="9196111"/>
                  </a:lnTo>
                  <a:lnTo>
                    <a:pt x="16105099" y="9196730"/>
                  </a:lnTo>
                  <a:lnTo>
                    <a:pt x="16106201" y="9201533"/>
                  </a:lnTo>
                  <a:lnTo>
                    <a:pt x="16109917" y="9203907"/>
                  </a:lnTo>
                  <a:lnTo>
                    <a:pt x="16114822" y="9207180"/>
                  </a:lnTo>
                  <a:lnTo>
                    <a:pt x="16119490" y="9209171"/>
                  </a:lnTo>
                  <a:lnTo>
                    <a:pt x="16123483" y="9208118"/>
                  </a:lnTo>
                  <a:lnTo>
                    <a:pt x="16125713" y="9204736"/>
                  </a:lnTo>
                  <a:lnTo>
                    <a:pt x="16128086" y="9201020"/>
                  </a:lnTo>
                  <a:lnTo>
                    <a:pt x="16126984" y="9196217"/>
                  </a:lnTo>
                  <a:lnTo>
                    <a:pt x="16123269" y="9193844"/>
                  </a:lnTo>
                  <a:lnTo>
                    <a:pt x="16118363" y="9190569"/>
                  </a:lnTo>
                  <a:lnTo>
                    <a:pt x="16114648" y="9188197"/>
                  </a:lnTo>
                  <a:close/>
                </a:path>
                <a:path w="17646015" h="9944735">
                  <a:moveTo>
                    <a:pt x="3392442" y="3757383"/>
                  </a:moveTo>
                  <a:lnTo>
                    <a:pt x="3387496" y="3758819"/>
                  </a:lnTo>
                  <a:lnTo>
                    <a:pt x="3385456" y="3762677"/>
                  </a:lnTo>
                  <a:lnTo>
                    <a:pt x="3383083" y="3766392"/>
                  </a:lnTo>
                  <a:lnTo>
                    <a:pt x="3384519" y="3771339"/>
                  </a:lnTo>
                  <a:lnTo>
                    <a:pt x="3388376" y="3773378"/>
                  </a:lnTo>
                  <a:lnTo>
                    <a:pt x="3393425" y="3776319"/>
                  </a:lnTo>
                  <a:lnTo>
                    <a:pt x="3397758" y="3778167"/>
                  </a:lnTo>
                  <a:lnTo>
                    <a:pt x="3402228" y="3776923"/>
                  </a:lnTo>
                  <a:lnTo>
                    <a:pt x="3404126" y="3773399"/>
                  </a:lnTo>
                  <a:lnTo>
                    <a:pt x="3406498" y="3769683"/>
                  </a:lnTo>
                  <a:lnTo>
                    <a:pt x="3405062" y="3764737"/>
                  </a:lnTo>
                  <a:lnTo>
                    <a:pt x="3401205" y="3762698"/>
                  </a:lnTo>
                  <a:lnTo>
                    <a:pt x="3396157" y="3759756"/>
                  </a:lnTo>
                  <a:lnTo>
                    <a:pt x="3392442" y="3757383"/>
                  </a:lnTo>
                  <a:close/>
                </a:path>
                <a:path w="17646015" h="9944735">
                  <a:moveTo>
                    <a:pt x="9118621" y="6188952"/>
                  </a:moveTo>
                  <a:lnTo>
                    <a:pt x="9114195" y="6188246"/>
                  </a:lnTo>
                  <a:lnTo>
                    <a:pt x="9108436" y="6186971"/>
                  </a:lnTo>
                  <a:lnTo>
                    <a:pt x="9104010" y="6186265"/>
                  </a:lnTo>
                  <a:lnTo>
                    <a:pt x="9099780" y="6188795"/>
                  </a:lnTo>
                  <a:lnTo>
                    <a:pt x="9099074" y="6193221"/>
                  </a:lnTo>
                  <a:lnTo>
                    <a:pt x="9098319" y="6196838"/>
                  </a:lnTo>
                  <a:lnTo>
                    <a:pt x="9100322" y="6200450"/>
                  </a:lnTo>
                  <a:lnTo>
                    <a:pt x="9105321" y="6202583"/>
                  </a:lnTo>
                  <a:lnTo>
                    <a:pt x="9111082" y="6203858"/>
                  </a:lnTo>
                  <a:lnTo>
                    <a:pt x="9115508" y="6204564"/>
                  </a:lnTo>
                  <a:lnTo>
                    <a:pt x="9119737" y="6202035"/>
                  </a:lnTo>
                  <a:lnTo>
                    <a:pt x="9121092" y="6193552"/>
                  </a:lnTo>
                  <a:lnTo>
                    <a:pt x="9121151" y="6193183"/>
                  </a:lnTo>
                  <a:lnTo>
                    <a:pt x="9118621" y="6188952"/>
                  </a:lnTo>
                  <a:close/>
                </a:path>
                <a:path w="17646015" h="9944735">
                  <a:moveTo>
                    <a:pt x="3314762" y="3713218"/>
                  </a:moveTo>
                  <a:lnTo>
                    <a:pt x="3309816" y="3714654"/>
                  </a:lnTo>
                  <a:lnTo>
                    <a:pt x="3307777" y="3718511"/>
                  </a:lnTo>
                  <a:lnTo>
                    <a:pt x="3305404" y="3722226"/>
                  </a:lnTo>
                  <a:lnTo>
                    <a:pt x="3306840" y="3727172"/>
                  </a:lnTo>
                  <a:lnTo>
                    <a:pt x="3310698" y="3729212"/>
                  </a:lnTo>
                  <a:lnTo>
                    <a:pt x="3315746" y="3732153"/>
                  </a:lnTo>
                  <a:lnTo>
                    <a:pt x="3320079" y="3734001"/>
                  </a:lnTo>
                  <a:lnTo>
                    <a:pt x="3324549" y="3732757"/>
                  </a:lnTo>
                  <a:lnTo>
                    <a:pt x="3326447" y="3729233"/>
                  </a:lnTo>
                  <a:lnTo>
                    <a:pt x="3328820" y="3725517"/>
                  </a:lnTo>
                  <a:lnTo>
                    <a:pt x="3327384" y="3720571"/>
                  </a:lnTo>
                  <a:lnTo>
                    <a:pt x="3323526" y="3718532"/>
                  </a:lnTo>
                  <a:lnTo>
                    <a:pt x="3318478" y="3715590"/>
                  </a:lnTo>
                  <a:lnTo>
                    <a:pt x="3314762" y="3713218"/>
                  </a:lnTo>
                  <a:close/>
                </a:path>
                <a:path w="17646015" h="9944735">
                  <a:moveTo>
                    <a:pt x="16039960" y="9139792"/>
                  </a:moveTo>
                  <a:lnTo>
                    <a:pt x="16035156" y="9140894"/>
                  </a:lnTo>
                  <a:lnTo>
                    <a:pt x="16030806" y="9147705"/>
                  </a:lnTo>
                  <a:lnTo>
                    <a:pt x="16030410" y="9148324"/>
                  </a:lnTo>
                  <a:lnTo>
                    <a:pt x="16031513" y="9153128"/>
                  </a:lnTo>
                  <a:lnTo>
                    <a:pt x="16035228" y="9155501"/>
                  </a:lnTo>
                  <a:lnTo>
                    <a:pt x="16040134" y="9158775"/>
                  </a:lnTo>
                  <a:lnTo>
                    <a:pt x="16044800" y="9160765"/>
                  </a:lnTo>
                  <a:lnTo>
                    <a:pt x="16048795" y="9159712"/>
                  </a:lnTo>
                  <a:lnTo>
                    <a:pt x="16051026" y="9156330"/>
                  </a:lnTo>
                  <a:lnTo>
                    <a:pt x="16053399" y="9152615"/>
                  </a:lnTo>
                  <a:lnTo>
                    <a:pt x="16052297" y="9147812"/>
                  </a:lnTo>
                  <a:lnTo>
                    <a:pt x="16048581" y="9145439"/>
                  </a:lnTo>
                  <a:lnTo>
                    <a:pt x="16043676" y="9142164"/>
                  </a:lnTo>
                  <a:lnTo>
                    <a:pt x="16039960" y="9139792"/>
                  </a:lnTo>
                  <a:close/>
                </a:path>
                <a:path w="17646015" h="9944735">
                  <a:moveTo>
                    <a:pt x="3237559" y="3668860"/>
                  </a:moveTo>
                  <a:lnTo>
                    <a:pt x="3232613" y="3670297"/>
                  </a:lnTo>
                  <a:lnTo>
                    <a:pt x="3228534" y="3678012"/>
                  </a:lnTo>
                  <a:lnTo>
                    <a:pt x="3229637" y="3682815"/>
                  </a:lnTo>
                  <a:lnTo>
                    <a:pt x="3233494" y="3684855"/>
                  </a:lnTo>
                  <a:lnTo>
                    <a:pt x="3238542" y="3687796"/>
                  </a:lnTo>
                  <a:lnTo>
                    <a:pt x="3242875" y="3689644"/>
                  </a:lnTo>
                  <a:lnTo>
                    <a:pt x="3247346" y="3688400"/>
                  </a:lnTo>
                  <a:lnTo>
                    <a:pt x="3249243" y="3684875"/>
                  </a:lnTo>
                  <a:lnTo>
                    <a:pt x="3251283" y="3681018"/>
                  </a:lnTo>
                  <a:lnTo>
                    <a:pt x="3250180" y="3676214"/>
                  </a:lnTo>
                  <a:lnTo>
                    <a:pt x="3246323" y="3674174"/>
                  </a:lnTo>
                  <a:lnTo>
                    <a:pt x="3241274" y="3671233"/>
                  </a:lnTo>
                  <a:lnTo>
                    <a:pt x="3237559" y="3668860"/>
                  </a:lnTo>
                  <a:close/>
                </a:path>
                <a:path w="17646015" h="9944735">
                  <a:moveTo>
                    <a:pt x="15966413" y="9091479"/>
                  </a:moveTo>
                  <a:lnTo>
                    <a:pt x="15961276" y="9092439"/>
                  </a:lnTo>
                  <a:lnTo>
                    <a:pt x="15958903" y="9096154"/>
                  </a:lnTo>
                  <a:lnTo>
                    <a:pt x="15956339" y="9099394"/>
                  </a:lnTo>
                  <a:lnTo>
                    <a:pt x="15957299" y="9104531"/>
                  </a:lnTo>
                  <a:lnTo>
                    <a:pt x="15961014" y="9106903"/>
                  </a:lnTo>
                  <a:lnTo>
                    <a:pt x="15965921" y="9110179"/>
                  </a:lnTo>
                  <a:lnTo>
                    <a:pt x="15967254" y="9110747"/>
                  </a:lnTo>
                  <a:lnTo>
                    <a:pt x="15967112" y="9111080"/>
                  </a:lnTo>
                  <a:lnTo>
                    <a:pt x="15970445" y="9112502"/>
                  </a:lnTo>
                  <a:lnTo>
                    <a:pt x="15974583" y="9111116"/>
                  </a:lnTo>
                  <a:lnTo>
                    <a:pt x="15976672" y="9108067"/>
                  </a:lnTo>
                  <a:lnTo>
                    <a:pt x="15979236" y="9104827"/>
                  </a:lnTo>
                  <a:lnTo>
                    <a:pt x="15978273" y="9099690"/>
                  </a:lnTo>
                  <a:lnTo>
                    <a:pt x="15974557" y="9097317"/>
                  </a:lnTo>
                  <a:lnTo>
                    <a:pt x="15969652" y="9094042"/>
                  </a:lnTo>
                  <a:lnTo>
                    <a:pt x="15966413" y="9091479"/>
                  </a:lnTo>
                  <a:close/>
                </a:path>
                <a:path w="17646015" h="9944735">
                  <a:moveTo>
                    <a:pt x="9206102" y="6204601"/>
                  </a:moveTo>
                  <a:lnTo>
                    <a:pt x="9195775" y="6202953"/>
                  </a:lnTo>
                  <a:lnTo>
                    <a:pt x="9191682" y="6202390"/>
                  </a:lnTo>
                  <a:lnTo>
                    <a:pt x="9187450" y="6204918"/>
                  </a:lnTo>
                  <a:lnTo>
                    <a:pt x="9186744" y="6209345"/>
                  </a:lnTo>
                  <a:lnTo>
                    <a:pt x="9186064" y="6212600"/>
                  </a:lnTo>
                  <a:lnTo>
                    <a:pt x="9185989" y="6212962"/>
                  </a:lnTo>
                  <a:lnTo>
                    <a:pt x="9187994" y="6216575"/>
                  </a:lnTo>
                  <a:lnTo>
                    <a:pt x="9191326" y="6217997"/>
                  </a:lnTo>
                  <a:lnTo>
                    <a:pt x="9191469" y="6217663"/>
                  </a:lnTo>
                  <a:lnTo>
                    <a:pt x="9193136" y="6218374"/>
                  </a:lnTo>
                  <a:lnTo>
                    <a:pt x="9199038" y="6219316"/>
                  </a:lnTo>
                  <a:lnTo>
                    <a:pt x="9203131" y="6219880"/>
                  </a:lnTo>
                  <a:lnTo>
                    <a:pt x="9207361" y="6217350"/>
                  </a:lnTo>
                  <a:lnTo>
                    <a:pt x="9208067" y="6212924"/>
                  </a:lnTo>
                  <a:lnTo>
                    <a:pt x="9208631" y="6208831"/>
                  </a:lnTo>
                  <a:lnTo>
                    <a:pt x="9206102" y="6204601"/>
                  </a:lnTo>
                  <a:close/>
                </a:path>
                <a:path w="17646015" h="9944735">
                  <a:moveTo>
                    <a:pt x="3160355" y="3624504"/>
                  </a:moveTo>
                  <a:lnTo>
                    <a:pt x="3155885" y="3625748"/>
                  </a:lnTo>
                  <a:lnTo>
                    <a:pt x="3153512" y="3629463"/>
                  </a:lnTo>
                  <a:lnTo>
                    <a:pt x="3151473" y="3633321"/>
                  </a:lnTo>
                  <a:lnTo>
                    <a:pt x="3152717" y="3637791"/>
                  </a:lnTo>
                  <a:lnTo>
                    <a:pt x="3156433" y="3640164"/>
                  </a:lnTo>
                  <a:lnTo>
                    <a:pt x="3161481" y="3643105"/>
                  </a:lnTo>
                  <a:lnTo>
                    <a:pt x="3165814" y="3644954"/>
                  </a:lnTo>
                  <a:lnTo>
                    <a:pt x="3170285" y="3643709"/>
                  </a:lnTo>
                  <a:lnTo>
                    <a:pt x="3172182" y="3640185"/>
                  </a:lnTo>
                  <a:lnTo>
                    <a:pt x="3174221" y="3636327"/>
                  </a:lnTo>
                  <a:lnTo>
                    <a:pt x="3172976" y="3631857"/>
                  </a:lnTo>
                  <a:lnTo>
                    <a:pt x="3169261" y="3629485"/>
                  </a:lnTo>
                  <a:lnTo>
                    <a:pt x="3164213" y="3626543"/>
                  </a:lnTo>
                  <a:lnTo>
                    <a:pt x="3160355" y="3624504"/>
                  </a:lnTo>
                  <a:close/>
                </a:path>
                <a:path w="17646015" h="9944735">
                  <a:moveTo>
                    <a:pt x="3083770" y="3579622"/>
                  </a:moveTo>
                  <a:lnTo>
                    <a:pt x="3078490" y="3580915"/>
                  </a:lnTo>
                  <a:lnTo>
                    <a:pt x="3074695" y="3587964"/>
                  </a:lnTo>
                  <a:lnTo>
                    <a:pt x="3075798" y="3592767"/>
                  </a:lnTo>
                  <a:lnTo>
                    <a:pt x="3079513" y="3595140"/>
                  </a:lnTo>
                  <a:lnTo>
                    <a:pt x="3084562" y="3598082"/>
                  </a:lnTo>
                  <a:lnTo>
                    <a:pt x="3088895" y="3599930"/>
                  </a:lnTo>
                  <a:lnTo>
                    <a:pt x="3093365" y="3598685"/>
                  </a:lnTo>
                  <a:lnTo>
                    <a:pt x="3097160" y="3591637"/>
                  </a:lnTo>
                  <a:lnTo>
                    <a:pt x="3096058" y="3586833"/>
                  </a:lnTo>
                  <a:lnTo>
                    <a:pt x="3092342" y="3584460"/>
                  </a:lnTo>
                  <a:lnTo>
                    <a:pt x="3087294" y="3581519"/>
                  </a:lnTo>
                  <a:lnTo>
                    <a:pt x="3083770" y="3579622"/>
                  </a:lnTo>
                  <a:close/>
                </a:path>
                <a:path w="17646015" h="9944735">
                  <a:moveTo>
                    <a:pt x="15892434" y="9041406"/>
                  </a:moveTo>
                  <a:lnTo>
                    <a:pt x="15887298" y="9042367"/>
                  </a:lnTo>
                  <a:lnTo>
                    <a:pt x="15884925" y="9046082"/>
                  </a:lnTo>
                  <a:lnTo>
                    <a:pt x="15882219" y="9049655"/>
                  </a:lnTo>
                  <a:lnTo>
                    <a:pt x="15883179" y="9054792"/>
                  </a:lnTo>
                  <a:lnTo>
                    <a:pt x="15886895" y="9057165"/>
                  </a:lnTo>
                  <a:lnTo>
                    <a:pt x="15891800" y="9060439"/>
                  </a:lnTo>
                  <a:lnTo>
                    <a:pt x="15893135" y="9061008"/>
                  </a:lnTo>
                  <a:lnTo>
                    <a:pt x="15893326" y="9061484"/>
                  </a:lnTo>
                  <a:lnTo>
                    <a:pt x="15896660" y="9062906"/>
                  </a:lnTo>
                  <a:lnTo>
                    <a:pt x="15900795" y="9061518"/>
                  </a:lnTo>
                  <a:lnTo>
                    <a:pt x="15902884" y="9058470"/>
                  </a:lnTo>
                  <a:lnTo>
                    <a:pt x="15905590" y="9054897"/>
                  </a:lnTo>
                  <a:lnTo>
                    <a:pt x="15904630" y="9049760"/>
                  </a:lnTo>
                  <a:lnTo>
                    <a:pt x="15900914" y="9047387"/>
                  </a:lnTo>
                  <a:lnTo>
                    <a:pt x="15896007" y="9044112"/>
                  </a:lnTo>
                  <a:lnTo>
                    <a:pt x="15892434" y="9041406"/>
                  </a:lnTo>
                  <a:close/>
                </a:path>
                <a:path w="17646015" h="9944735">
                  <a:moveTo>
                    <a:pt x="9293866" y="6219583"/>
                  </a:moveTo>
                  <a:lnTo>
                    <a:pt x="9279110" y="6217229"/>
                  </a:lnTo>
                  <a:lnTo>
                    <a:pt x="9275215" y="6219900"/>
                  </a:lnTo>
                  <a:lnTo>
                    <a:pt x="9274508" y="6224326"/>
                  </a:lnTo>
                  <a:lnTo>
                    <a:pt x="9273753" y="6227944"/>
                  </a:lnTo>
                  <a:lnTo>
                    <a:pt x="9275758" y="6231557"/>
                  </a:lnTo>
                  <a:lnTo>
                    <a:pt x="9279092" y="6232979"/>
                  </a:lnTo>
                  <a:lnTo>
                    <a:pt x="9279234" y="6232645"/>
                  </a:lnTo>
                  <a:lnTo>
                    <a:pt x="9280900" y="6233356"/>
                  </a:lnTo>
                  <a:lnTo>
                    <a:pt x="9286800" y="6234297"/>
                  </a:lnTo>
                  <a:lnTo>
                    <a:pt x="9291085" y="6235337"/>
                  </a:lnTo>
                  <a:lnTo>
                    <a:pt x="9295125" y="6232333"/>
                  </a:lnTo>
                  <a:lnTo>
                    <a:pt x="9295832" y="6227907"/>
                  </a:lnTo>
                  <a:lnTo>
                    <a:pt x="9296871" y="6223623"/>
                  </a:lnTo>
                  <a:lnTo>
                    <a:pt x="9293866" y="6219583"/>
                  </a:lnTo>
                  <a:close/>
                </a:path>
                <a:path w="17646015" h="9944735">
                  <a:moveTo>
                    <a:pt x="3007610" y="3533741"/>
                  </a:moveTo>
                  <a:lnTo>
                    <a:pt x="3002806" y="3534843"/>
                  </a:lnTo>
                  <a:lnTo>
                    <a:pt x="3000434" y="3538558"/>
                  </a:lnTo>
                  <a:lnTo>
                    <a:pt x="2999074" y="3541130"/>
                  </a:lnTo>
                  <a:lnTo>
                    <a:pt x="2998394" y="3542415"/>
                  </a:lnTo>
                  <a:lnTo>
                    <a:pt x="2999497" y="3547219"/>
                  </a:lnTo>
                  <a:lnTo>
                    <a:pt x="3003212" y="3549592"/>
                  </a:lnTo>
                  <a:lnTo>
                    <a:pt x="3008260" y="3552534"/>
                  </a:lnTo>
                  <a:lnTo>
                    <a:pt x="3012926" y="3554524"/>
                  </a:lnTo>
                  <a:lnTo>
                    <a:pt x="3017397" y="3553279"/>
                  </a:lnTo>
                  <a:lnTo>
                    <a:pt x="3020654" y="3547184"/>
                  </a:lnTo>
                  <a:lnTo>
                    <a:pt x="3021334" y="3545897"/>
                  </a:lnTo>
                  <a:lnTo>
                    <a:pt x="3020231" y="3541093"/>
                  </a:lnTo>
                  <a:lnTo>
                    <a:pt x="3016516" y="3538721"/>
                  </a:lnTo>
                  <a:lnTo>
                    <a:pt x="3011468" y="3535780"/>
                  </a:lnTo>
                  <a:lnTo>
                    <a:pt x="3007610" y="3533741"/>
                  </a:lnTo>
                  <a:close/>
                </a:path>
                <a:path w="17646015" h="9944735">
                  <a:moveTo>
                    <a:pt x="15818648" y="8991809"/>
                  </a:moveTo>
                  <a:lnTo>
                    <a:pt x="15813653" y="8992436"/>
                  </a:lnTo>
                  <a:lnTo>
                    <a:pt x="15808907" y="8999867"/>
                  </a:lnTo>
                  <a:lnTo>
                    <a:pt x="15809534" y="9004862"/>
                  </a:lnTo>
                  <a:lnTo>
                    <a:pt x="15813249" y="9007234"/>
                  </a:lnTo>
                  <a:lnTo>
                    <a:pt x="15818157" y="9010509"/>
                  </a:lnTo>
                  <a:lnTo>
                    <a:pt x="15819489" y="9011077"/>
                  </a:lnTo>
                  <a:lnTo>
                    <a:pt x="15819680" y="9011554"/>
                  </a:lnTo>
                  <a:lnTo>
                    <a:pt x="15823014" y="9012976"/>
                  </a:lnTo>
                  <a:lnTo>
                    <a:pt x="15827152" y="9011589"/>
                  </a:lnTo>
                  <a:lnTo>
                    <a:pt x="15829240" y="9008540"/>
                  </a:lnTo>
                  <a:lnTo>
                    <a:pt x="15831613" y="9004825"/>
                  </a:lnTo>
                  <a:lnTo>
                    <a:pt x="15830985" y="8999829"/>
                  </a:lnTo>
                  <a:lnTo>
                    <a:pt x="15827268" y="8997456"/>
                  </a:lnTo>
                  <a:lnTo>
                    <a:pt x="15822363" y="8994182"/>
                  </a:lnTo>
                  <a:lnTo>
                    <a:pt x="15818648" y="8991809"/>
                  </a:lnTo>
                  <a:close/>
                </a:path>
                <a:path w="17646015" h="9944735">
                  <a:moveTo>
                    <a:pt x="2931117" y="3487716"/>
                  </a:moveTo>
                  <a:lnTo>
                    <a:pt x="2926314" y="3488819"/>
                  </a:lnTo>
                  <a:lnTo>
                    <a:pt x="2923941" y="3492534"/>
                  </a:lnTo>
                  <a:lnTo>
                    <a:pt x="2922581" y="3495106"/>
                  </a:lnTo>
                  <a:lnTo>
                    <a:pt x="2921902" y="3496392"/>
                  </a:lnTo>
                  <a:lnTo>
                    <a:pt x="2923004" y="3501196"/>
                  </a:lnTo>
                  <a:lnTo>
                    <a:pt x="2926719" y="3503568"/>
                  </a:lnTo>
                  <a:lnTo>
                    <a:pt x="2931767" y="3506510"/>
                  </a:lnTo>
                  <a:lnTo>
                    <a:pt x="2936434" y="3508501"/>
                  </a:lnTo>
                  <a:lnTo>
                    <a:pt x="2940571" y="3507114"/>
                  </a:lnTo>
                  <a:lnTo>
                    <a:pt x="2942801" y="3503731"/>
                  </a:lnTo>
                  <a:lnTo>
                    <a:pt x="2944161" y="3501160"/>
                  </a:lnTo>
                  <a:lnTo>
                    <a:pt x="2944841" y="3499874"/>
                  </a:lnTo>
                  <a:lnTo>
                    <a:pt x="2943739" y="3495070"/>
                  </a:lnTo>
                  <a:lnTo>
                    <a:pt x="2940023" y="3492698"/>
                  </a:lnTo>
                  <a:lnTo>
                    <a:pt x="2934975" y="3489756"/>
                  </a:lnTo>
                  <a:lnTo>
                    <a:pt x="2931117" y="3487716"/>
                  </a:lnTo>
                  <a:close/>
                </a:path>
                <a:path w="17646015" h="9944735">
                  <a:moveTo>
                    <a:pt x="9381723" y="6233423"/>
                  </a:moveTo>
                  <a:lnTo>
                    <a:pt x="9366969" y="6231069"/>
                  </a:lnTo>
                  <a:lnTo>
                    <a:pt x="9362930" y="6234074"/>
                  </a:lnTo>
                  <a:lnTo>
                    <a:pt x="9362224" y="6238500"/>
                  </a:lnTo>
                  <a:lnTo>
                    <a:pt x="9361612" y="6241784"/>
                  </a:lnTo>
                  <a:lnTo>
                    <a:pt x="9363617" y="6245397"/>
                  </a:lnTo>
                  <a:lnTo>
                    <a:pt x="9368950" y="6247672"/>
                  </a:lnTo>
                  <a:lnTo>
                    <a:pt x="9379276" y="6249319"/>
                  </a:lnTo>
                  <a:lnTo>
                    <a:pt x="9383314" y="6246314"/>
                  </a:lnTo>
                  <a:lnTo>
                    <a:pt x="9384726" y="6237462"/>
                  </a:lnTo>
                  <a:lnTo>
                    <a:pt x="9381723" y="6233423"/>
                  </a:lnTo>
                  <a:close/>
                </a:path>
                <a:path w="17646015" h="9944735">
                  <a:moveTo>
                    <a:pt x="15745620" y="8941354"/>
                  </a:moveTo>
                  <a:lnTo>
                    <a:pt x="15740627" y="8941982"/>
                  </a:lnTo>
                  <a:lnTo>
                    <a:pt x="15735882" y="8949413"/>
                  </a:lnTo>
                  <a:lnTo>
                    <a:pt x="15736509" y="8954408"/>
                  </a:lnTo>
                  <a:lnTo>
                    <a:pt x="15740224" y="8956780"/>
                  </a:lnTo>
                  <a:lnTo>
                    <a:pt x="15745129" y="8960055"/>
                  </a:lnTo>
                  <a:lnTo>
                    <a:pt x="15750131" y="8962188"/>
                  </a:lnTo>
                  <a:lnTo>
                    <a:pt x="15754124" y="8961134"/>
                  </a:lnTo>
                  <a:lnTo>
                    <a:pt x="15756212" y="8958085"/>
                  </a:lnTo>
                  <a:lnTo>
                    <a:pt x="15758585" y="8954370"/>
                  </a:lnTo>
                  <a:lnTo>
                    <a:pt x="15757959" y="8949375"/>
                  </a:lnTo>
                  <a:lnTo>
                    <a:pt x="15754243" y="8947002"/>
                  </a:lnTo>
                  <a:lnTo>
                    <a:pt x="15749335" y="8943727"/>
                  </a:lnTo>
                  <a:lnTo>
                    <a:pt x="15745620" y="8941354"/>
                  </a:lnTo>
                  <a:close/>
                </a:path>
                <a:path w="17646015" h="9944735">
                  <a:moveTo>
                    <a:pt x="2855434" y="3441644"/>
                  </a:moveTo>
                  <a:lnTo>
                    <a:pt x="2850630" y="3442747"/>
                  </a:lnTo>
                  <a:lnTo>
                    <a:pt x="2845884" y="3450177"/>
                  </a:lnTo>
                  <a:lnTo>
                    <a:pt x="2846986" y="3454981"/>
                  </a:lnTo>
                  <a:lnTo>
                    <a:pt x="2850702" y="3457354"/>
                  </a:lnTo>
                  <a:lnTo>
                    <a:pt x="2855751" y="3460295"/>
                  </a:lnTo>
                  <a:lnTo>
                    <a:pt x="2856750" y="3460722"/>
                  </a:lnTo>
                  <a:lnTo>
                    <a:pt x="2856608" y="3461055"/>
                  </a:lnTo>
                  <a:lnTo>
                    <a:pt x="2860274" y="3462619"/>
                  </a:lnTo>
                  <a:lnTo>
                    <a:pt x="2864412" y="3461232"/>
                  </a:lnTo>
                  <a:lnTo>
                    <a:pt x="2866642" y="3457850"/>
                  </a:lnTo>
                  <a:lnTo>
                    <a:pt x="2869015" y="3454134"/>
                  </a:lnTo>
                  <a:lnTo>
                    <a:pt x="2867913" y="3449331"/>
                  </a:lnTo>
                  <a:lnTo>
                    <a:pt x="2864198" y="3446958"/>
                  </a:lnTo>
                  <a:lnTo>
                    <a:pt x="2859149" y="3444017"/>
                  </a:lnTo>
                  <a:lnTo>
                    <a:pt x="2855434" y="3441644"/>
                  </a:lnTo>
                  <a:close/>
                </a:path>
                <a:path w="17646015" h="9944735">
                  <a:moveTo>
                    <a:pt x="2779559" y="3395095"/>
                  </a:moveTo>
                  <a:lnTo>
                    <a:pt x="2774754" y="3396198"/>
                  </a:lnTo>
                  <a:lnTo>
                    <a:pt x="2770009" y="3403629"/>
                  </a:lnTo>
                  <a:lnTo>
                    <a:pt x="2771112" y="3408433"/>
                  </a:lnTo>
                  <a:lnTo>
                    <a:pt x="2774827" y="3410806"/>
                  </a:lnTo>
                  <a:lnTo>
                    <a:pt x="2779876" y="3413747"/>
                  </a:lnTo>
                  <a:lnTo>
                    <a:pt x="2784542" y="3415738"/>
                  </a:lnTo>
                  <a:lnTo>
                    <a:pt x="2788537" y="3414684"/>
                  </a:lnTo>
                  <a:lnTo>
                    <a:pt x="2790768" y="3411302"/>
                  </a:lnTo>
                  <a:lnTo>
                    <a:pt x="2793140" y="3407587"/>
                  </a:lnTo>
                  <a:lnTo>
                    <a:pt x="2792038" y="3402783"/>
                  </a:lnTo>
                  <a:lnTo>
                    <a:pt x="2788322" y="3400410"/>
                  </a:lnTo>
                  <a:lnTo>
                    <a:pt x="2783274" y="3397468"/>
                  </a:lnTo>
                  <a:lnTo>
                    <a:pt x="2779559" y="3395095"/>
                  </a:lnTo>
                  <a:close/>
                </a:path>
                <a:path w="17646015" h="9944735">
                  <a:moveTo>
                    <a:pt x="9469007" y="6245836"/>
                  </a:moveTo>
                  <a:lnTo>
                    <a:pt x="9464581" y="6245130"/>
                  </a:lnTo>
                  <a:lnTo>
                    <a:pt x="9454921" y="6243767"/>
                  </a:lnTo>
                  <a:lnTo>
                    <a:pt x="9450881" y="6246771"/>
                  </a:lnTo>
                  <a:lnTo>
                    <a:pt x="9450175" y="6251197"/>
                  </a:lnTo>
                  <a:lnTo>
                    <a:pt x="9449753" y="6254957"/>
                  </a:lnTo>
                  <a:lnTo>
                    <a:pt x="9451567" y="6258095"/>
                  </a:lnTo>
                  <a:lnTo>
                    <a:pt x="9454900" y="6259517"/>
                  </a:lnTo>
                  <a:lnTo>
                    <a:pt x="9454709" y="6259040"/>
                  </a:lnTo>
                  <a:lnTo>
                    <a:pt x="9456709" y="6259894"/>
                  </a:lnTo>
                  <a:lnTo>
                    <a:pt x="9462609" y="6260835"/>
                  </a:lnTo>
                  <a:lnTo>
                    <a:pt x="9466702" y="6261399"/>
                  </a:lnTo>
                  <a:lnTo>
                    <a:pt x="9470742" y="6258394"/>
                  </a:lnTo>
                  <a:lnTo>
                    <a:pt x="9471449" y="6253969"/>
                  </a:lnTo>
                  <a:lnTo>
                    <a:pt x="9472013" y="6249876"/>
                  </a:lnTo>
                  <a:lnTo>
                    <a:pt x="9469007" y="6245836"/>
                  </a:lnTo>
                  <a:close/>
                </a:path>
                <a:path w="17646015" h="9944735">
                  <a:moveTo>
                    <a:pt x="15672212" y="8889949"/>
                  </a:moveTo>
                  <a:lnTo>
                    <a:pt x="15667550" y="8890718"/>
                  </a:lnTo>
                  <a:lnTo>
                    <a:pt x="15664844" y="8894291"/>
                  </a:lnTo>
                  <a:lnTo>
                    <a:pt x="15662471" y="8898006"/>
                  </a:lnTo>
                  <a:lnTo>
                    <a:pt x="15663242" y="8902669"/>
                  </a:lnTo>
                  <a:lnTo>
                    <a:pt x="15666815" y="8905374"/>
                  </a:lnTo>
                  <a:lnTo>
                    <a:pt x="15671721" y="8908649"/>
                  </a:lnTo>
                  <a:lnTo>
                    <a:pt x="15676720" y="8910782"/>
                  </a:lnTo>
                  <a:lnTo>
                    <a:pt x="15680716" y="8909729"/>
                  </a:lnTo>
                  <a:lnTo>
                    <a:pt x="15682803" y="8906679"/>
                  </a:lnTo>
                  <a:lnTo>
                    <a:pt x="15685176" y="8902964"/>
                  </a:lnTo>
                  <a:lnTo>
                    <a:pt x="15684408" y="8898303"/>
                  </a:lnTo>
                  <a:lnTo>
                    <a:pt x="15680835" y="8895597"/>
                  </a:lnTo>
                  <a:lnTo>
                    <a:pt x="15675927" y="8892322"/>
                  </a:lnTo>
                  <a:lnTo>
                    <a:pt x="15672212" y="8889949"/>
                  </a:lnTo>
                  <a:close/>
                </a:path>
                <a:path w="17646015" h="9944735">
                  <a:moveTo>
                    <a:pt x="2704443" y="3347690"/>
                  </a:moveTo>
                  <a:lnTo>
                    <a:pt x="2699640" y="3348792"/>
                  </a:lnTo>
                  <a:lnTo>
                    <a:pt x="2695290" y="3355604"/>
                  </a:lnTo>
                  <a:lnTo>
                    <a:pt x="2694894" y="3356223"/>
                  </a:lnTo>
                  <a:lnTo>
                    <a:pt x="2695997" y="3361027"/>
                  </a:lnTo>
                  <a:lnTo>
                    <a:pt x="2699712" y="3363400"/>
                  </a:lnTo>
                  <a:lnTo>
                    <a:pt x="2704618" y="3366675"/>
                  </a:lnTo>
                  <a:lnTo>
                    <a:pt x="2709285" y="3368665"/>
                  </a:lnTo>
                  <a:lnTo>
                    <a:pt x="2713279" y="3367611"/>
                  </a:lnTo>
                  <a:lnTo>
                    <a:pt x="2715510" y="3364229"/>
                  </a:lnTo>
                  <a:lnTo>
                    <a:pt x="2717883" y="3360514"/>
                  </a:lnTo>
                  <a:lnTo>
                    <a:pt x="2716780" y="3355710"/>
                  </a:lnTo>
                  <a:lnTo>
                    <a:pt x="2713065" y="3353337"/>
                  </a:lnTo>
                  <a:lnTo>
                    <a:pt x="2708158" y="3350063"/>
                  </a:lnTo>
                  <a:lnTo>
                    <a:pt x="2704443" y="3347690"/>
                  </a:lnTo>
                  <a:close/>
                </a:path>
                <a:path w="17646015" h="9944735">
                  <a:moveTo>
                    <a:pt x="15599944" y="8838636"/>
                  </a:moveTo>
                  <a:lnTo>
                    <a:pt x="15594951" y="8839264"/>
                  </a:lnTo>
                  <a:lnTo>
                    <a:pt x="15590207" y="8846695"/>
                  </a:lnTo>
                  <a:lnTo>
                    <a:pt x="15590975" y="8851356"/>
                  </a:lnTo>
                  <a:lnTo>
                    <a:pt x="15594548" y="8854063"/>
                  </a:lnTo>
                  <a:lnTo>
                    <a:pt x="15599453" y="8857337"/>
                  </a:lnTo>
                  <a:lnTo>
                    <a:pt x="15604452" y="8859470"/>
                  </a:lnTo>
                  <a:lnTo>
                    <a:pt x="15608448" y="8858416"/>
                  </a:lnTo>
                  <a:lnTo>
                    <a:pt x="15610537" y="8855367"/>
                  </a:lnTo>
                  <a:lnTo>
                    <a:pt x="15612910" y="8851652"/>
                  </a:lnTo>
                  <a:lnTo>
                    <a:pt x="15612141" y="8846991"/>
                  </a:lnTo>
                  <a:lnTo>
                    <a:pt x="15608567" y="8844284"/>
                  </a:lnTo>
                  <a:lnTo>
                    <a:pt x="15603659" y="8841009"/>
                  </a:lnTo>
                  <a:lnTo>
                    <a:pt x="15599944" y="8838636"/>
                  </a:lnTo>
                  <a:close/>
                </a:path>
                <a:path w="17646015" h="9944735">
                  <a:moveTo>
                    <a:pt x="9557242" y="6257867"/>
                  </a:moveTo>
                  <a:lnTo>
                    <a:pt x="9552816" y="6257162"/>
                  </a:lnTo>
                  <a:lnTo>
                    <a:pt x="9547249" y="6256362"/>
                  </a:lnTo>
                  <a:lnTo>
                    <a:pt x="9542822" y="6255656"/>
                  </a:lnTo>
                  <a:lnTo>
                    <a:pt x="9539116" y="6258802"/>
                  </a:lnTo>
                  <a:lnTo>
                    <a:pt x="9538410" y="6263229"/>
                  </a:lnTo>
                  <a:lnTo>
                    <a:pt x="9537988" y="6266988"/>
                  </a:lnTo>
                  <a:lnTo>
                    <a:pt x="9539802" y="6270126"/>
                  </a:lnTo>
                  <a:lnTo>
                    <a:pt x="9543135" y="6271547"/>
                  </a:lnTo>
                  <a:lnTo>
                    <a:pt x="9543277" y="6271214"/>
                  </a:lnTo>
                  <a:lnTo>
                    <a:pt x="9545277" y="6272067"/>
                  </a:lnTo>
                  <a:lnTo>
                    <a:pt x="9550844" y="6272866"/>
                  </a:lnTo>
                  <a:lnTo>
                    <a:pt x="9555270" y="6273572"/>
                  </a:lnTo>
                  <a:lnTo>
                    <a:pt x="9558978" y="6270426"/>
                  </a:lnTo>
                  <a:lnTo>
                    <a:pt x="9560331" y="6261942"/>
                  </a:lnTo>
                  <a:lnTo>
                    <a:pt x="9560389" y="6261574"/>
                  </a:lnTo>
                  <a:lnTo>
                    <a:pt x="9557242" y="6257867"/>
                  </a:lnTo>
                  <a:close/>
                </a:path>
                <a:path w="17646015" h="9944735">
                  <a:moveTo>
                    <a:pt x="2628804" y="3299667"/>
                  </a:moveTo>
                  <a:lnTo>
                    <a:pt x="2624000" y="3300769"/>
                  </a:lnTo>
                  <a:lnTo>
                    <a:pt x="2619650" y="3307580"/>
                  </a:lnTo>
                  <a:lnTo>
                    <a:pt x="2619254" y="3308199"/>
                  </a:lnTo>
                  <a:lnTo>
                    <a:pt x="2620357" y="3313003"/>
                  </a:lnTo>
                  <a:lnTo>
                    <a:pt x="2624073" y="3315376"/>
                  </a:lnTo>
                  <a:lnTo>
                    <a:pt x="2628979" y="3318651"/>
                  </a:lnTo>
                  <a:lnTo>
                    <a:pt x="2633645" y="3320641"/>
                  </a:lnTo>
                  <a:lnTo>
                    <a:pt x="2637640" y="3319588"/>
                  </a:lnTo>
                  <a:lnTo>
                    <a:pt x="2639871" y="3316206"/>
                  </a:lnTo>
                  <a:lnTo>
                    <a:pt x="2642243" y="3312491"/>
                  </a:lnTo>
                  <a:lnTo>
                    <a:pt x="2641141" y="3307687"/>
                  </a:lnTo>
                  <a:lnTo>
                    <a:pt x="2637425" y="3305314"/>
                  </a:lnTo>
                  <a:lnTo>
                    <a:pt x="2632519" y="3302039"/>
                  </a:lnTo>
                  <a:lnTo>
                    <a:pt x="2628804" y="3299667"/>
                  </a:lnTo>
                  <a:close/>
                </a:path>
                <a:path w="17646015" h="9944735">
                  <a:moveTo>
                    <a:pt x="15528105" y="8786325"/>
                  </a:moveTo>
                  <a:lnTo>
                    <a:pt x="15523444" y="8787094"/>
                  </a:lnTo>
                  <a:lnTo>
                    <a:pt x="15518032" y="8794240"/>
                  </a:lnTo>
                  <a:lnTo>
                    <a:pt x="15518800" y="8798902"/>
                  </a:lnTo>
                  <a:lnTo>
                    <a:pt x="15527138" y="8805216"/>
                  </a:lnTo>
                  <a:lnTo>
                    <a:pt x="15528805" y="8805927"/>
                  </a:lnTo>
                  <a:lnTo>
                    <a:pt x="15528663" y="8806261"/>
                  </a:lnTo>
                  <a:lnTo>
                    <a:pt x="15531995" y="8807682"/>
                  </a:lnTo>
                  <a:lnTo>
                    <a:pt x="15535991" y="8806628"/>
                  </a:lnTo>
                  <a:lnTo>
                    <a:pt x="15538080" y="8803580"/>
                  </a:lnTo>
                  <a:lnTo>
                    <a:pt x="15540786" y="8800006"/>
                  </a:lnTo>
                  <a:lnTo>
                    <a:pt x="15540015" y="8795344"/>
                  </a:lnTo>
                  <a:lnTo>
                    <a:pt x="15528105" y="8786325"/>
                  </a:lnTo>
                  <a:close/>
                </a:path>
                <a:path w="17646015" h="9944735">
                  <a:moveTo>
                    <a:pt x="2553973" y="3251594"/>
                  </a:moveTo>
                  <a:lnTo>
                    <a:pt x="2549169" y="3252696"/>
                  </a:lnTo>
                  <a:lnTo>
                    <a:pt x="2544819" y="3259508"/>
                  </a:lnTo>
                  <a:lnTo>
                    <a:pt x="2544424" y="3260127"/>
                  </a:lnTo>
                  <a:lnTo>
                    <a:pt x="2545526" y="3264931"/>
                  </a:lnTo>
                  <a:lnTo>
                    <a:pt x="2549242" y="3267304"/>
                  </a:lnTo>
                  <a:lnTo>
                    <a:pt x="2554148" y="3270578"/>
                  </a:lnTo>
                  <a:lnTo>
                    <a:pt x="2558814" y="3272568"/>
                  </a:lnTo>
                  <a:lnTo>
                    <a:pt x="2562809" y="3271515"/>
                  </a:lnTo>
                  <a:lnTo>
                    <a:pt x="2565039" y="3268133"/>
                  </a:lnTo>
                  <a:lnTo>
                    <a:pt x="2567412" y="3264418"/>
                  </a:lnTo>
                  <a:lnTo>
                    <a:pt x="2566310" y="3259614"/>
                  </a:lnTo>
                  <a:lnTo>
                    <a:pt x="2562594" y="3257241"/>
                  </a:lnTo>
                  <a:lnTo>
                    <a:pt x="2557688" y="3253967"/>
                  </a:lnTo>
                  <a:lnTo>
                    <a:pt x="2553973" y="3251594"/>
                  </a:lnTo>
                  <a:close/>
                </a:path>
                <a:path w="17646015" h="9944735">
                  <a:moveTo>
                    <a:pt x="9645857" y="6268091"/>
                  </a:moveTo>
                  <a:lnTo>
                    <a:pt x="9641430" y="6267384"/>
                  </a:lnTo>
                  <a:lnTo>
                    <a:pt x="9635718" y="6266917"/>
                  </a:lnTo>
                  <a:lnTo>
                    <a:pt x="9631292" y="6266212"/>
                  </a:lnTo>
                  <a:lnTo>
                    <a:pt x="9627586" y="6269358"/>
                  </a:lnTo>
                  <a:lnTo>
                    <a:pt x="9626880" y="6273784"/>
                  </a:lnTo>
                  <a:lnTo>
                    <a:pt x="9626457" y="6277543"/>
                  </a:lnTo>
                  <a:lnTo>
                    <a:pt x="9628606" y="6280823"/>
                  </a:lnTo>
                  <a:lnTo>
                    <a:pt x="9631605" y="6282103"/>
                  </a:lnTo>
                  <a:lnTo>
                    <a:pt x="9631747" y="6281769"/>
                  </a:lnTo>
                  <a:lnTo>
                    <a:pt x="9633747" y="6282623"/>
                  </a:lnTo>
                  <a:lnTo>
                    <a:pt x="9639456" y="6283088"/>
                  </a:lnTo>
                  <a:lnTo>
                    <a:pt x="9643885" y="6283795"/>
                  </a:lnTo>
                  <a:lnTo>
                    <a:pt x="9647589" y="6280648"/>
                  </a:lnTo>
                  <a:lnTo>
                    <a:pt x="9649002" y="6271796"/>
                  </a:lnTo>
                  <a:lnTo>
                    <a:pt x="9645857" y="6268091"/>
                  </a:lnTo>
                  <a:close/>
                </a:path>
                <a:path w="17646015" h="9944735">
                  <a:moveTo>
                    <a:pt x="2479427" y="3202855"/>
                  </a:moveTo>
                  <a:lnTo>
                    <a:pt x="2474623" y="3203958"/>
                  </a:lnTo>
                  <a:lnTo>
                    <a:pt x="2470273" y="3210768"/>
                  </a:lnTo>
                  <a:lnTo>
                    <a:pt x="2469877" y="3211388"/>
                  </a:lnTo>
                  <a:lnTo>
                    <a:pt x="2470980" y="3216192"/>
                  </a:lnTo>
                  <a:lnTo>
                    <a:pt x="2474695" y="3218564"/>
                  </a:lnTo>
                  <a:lnTo>
                    <a:pt x="2479601" y="3221839"/>
                  </a:lnTo>
                  <a:lnTo>
                    <a:pt x="2484268" y="3223830"/>
                  </a:lnTo>
                  <a:lnTo>
                    <a:pt x="2488263" y="3222776"/>
                  </a:lnTo>
                  <a:lnTo>
                    <a:pt x="2490493" y="3219394"/>
                  </a:lnTo>
                  <a:lnTo>
                    <a:pt x="2492866" y="3215679"/>
                  </a:lnTo>
                  <a:lnTo>
                    <a:pt x="2491764" y="3210875"/>
                  </a:lnTo>
                  <a:lnTo>
                    <a:pt x="2488048" y="3208502"/>
                  </a:lnTo>
                  <a:lnTo>
                    <a:pt x="2483142" y="3205227"/>
                  </a:lnTo>
                  <a:lnTo>
                    <a:pt x="2479427" y="3202855"/>
                  </a:lnTo>
                  <a:close/>
                </a:path>
                <a:path w="17646015" h="9944735">
                  <a:moveTo>
                    <a:pt x="15456407" y="8733679"/>
                  </a:moveTo>
                  <a:lnTo>
                    <a:pt x="15451745" y="8734448"/>
                  </a:lnTo>
                  <a:lnTo>
                    <a:pt x="15446334" y="8741595"/>
                  </a:lnTo>
                  <a:lnTo>
                    <a:pt x="15447101" y="8746256"/>
                  </a:lnTo>
                  <a:lnTo>
                    <a:pt x="15455440" y="8752570"/>
                  </a:lnTo>
                  <a:lnTo>
                    <a:pt x="15457106" y="8753281"/>
                  </a:lnTo>
                  <a:lnTo>
                    <a:pt x="15456964" y="8753614"/>
                  </a:lnTo>
                  <a:lnTo>
                    <a:pt x="15460297" y="8755036"/>
                  </a:lnTo>
                  <a:lnTo>
                    <a:pt x="15464293" y="8753983"/>
                  </a:lnTo>
                  <a:lnTo>
                    <a:pt x="15466382" y="8750934"/>
                  </a:lnTo>
                  <a:lnTo>
                    <a:pt x="15469087" y="8747361"/>
                  </a:lnTo>
                  <a:lnTo>
                    <a:pt x="15468317" y="8742699"/>
                  </a:lnTo>
                  <a:lnTo>
                    <a:pt x="15456407" y="8733679"/>
                  </a:lnTo>
                  <a:close/>
                </a:path>
                <a:path w="17646015" h="9944735">
                  <a:moveTo>
                    <a:pt x="2405688" y="3154067"/>
                  </a:moveTo>
                  <a:lnTo>
                    <a:pt x="2400551" y="3155027"/>
                  </a:lnTo>
                  <a:lnTo>
                    <a:pt x="2398179" y="3158742"/>
                  </a:lnTo>
                  <a:lnTo>
                    <a:pt x="2395615" y="3161982"/>
                  </a:lnTo>
                  <a:lnTo>
                    <a:pt x="2396575" y="3167119"/>
                  </a:lnTo>
                  <a:lnTo>
                    <a:pt x="2400291" y="3169492"/>
                  </a:lnTo>
                  <a:lnTo>
                    <a:pt x="2405197" y="3172767"/>
                  </a:lnTo>
                  <a:lnTo>
                    <a:pt x="2406530" y="3173336"/>
                  </a:lnTo>
                  <a:lnTo>
                    <a:pt x="2406388" y="3173668"/>
                  </a:lnTo>
                  <a:lnTo>
                    <a:pt x="2409722" y="3175090"/>
                  </a:lnTo>
                  <a:lnTo>
                    <a:pt x="2413858" y="3173704"/>
                  </a:lnTo>
                  <a:lnTo>
                    <a:pt x="2415947" y="3170655"/>
                  </a:lnTo>
                  <a:lnTo>
                    <a:pt x="2418511" y="3167415"/>
                  </a:lnTo>
                  <a:lnTo>
                    <a:pt x="2417550" y="3162278"/>
                  </a:lnTo>
                  <a:lnTo>
                    <a:pt x="2413835" y="3159906"/>
                  </a:lnTo>
                  <a:lnTo>
                    <a:pt x="2408929" y="3156630"/>
                  </a:lnTo>
                  <a:lnTo>
                    <a:pt x="2405688" y="3154067"/>
                  </a:lnTo>
                  <a:close/>
                </a:path>
                <a:path w="17646015" h="9944735">
                  <a:moveTo>
                    <a:pt x="9733943" y="6277695"/>
                  </a:moveTo>
                  <a:lnTo>
                    <a:pt x="9723664" y="6276855"/>
                  </a:lnTo>
                  <a:lnTo>
                    <a:pt x="9719571" y="6276292"/>
                  </a:lnTo>
                  <a:lnTo>
                    <a:pt x="9715533" y="6279297"/>
                  </a:lnTo>
                  <a:lnTo>
                    <a:pt x="9714881" y="6287291"/>
                  </a:lnTo>
                  <a:lnTo>
                    <a:pt x="9717026" y="6290570"/>
                  </a:lnTo>
                  <a:lnTo>
                    <a:pt x="9720026" y="6291849"/>
                  </a:lnTo>
                  <a:lnTo>
                    <a:pt x="9720168" y="6291517"/>
                  </a:lnTo>
                  <a:lnTo>
                    <a:pt x="9722167" y="6292369"/>
                  </a:lnTo>
                  <a:lnTo>
                    <a:pt x="9727879" y="6292836"/>
                  </a:lnTo>
                  <a:lnTo>
                    <a:pt x="9731971" y="6293399"/>
                  </a:lnTo>
                  <a:lnTo>
                    <a:pt x="9736011" y="6290395"/>
                  </a:lnTo>
                  <a:lnTo>
                    <a:pt x="9736385" y="6285827"/>
                  </a:lnTo>
                  <a:lnTo>
                    <a:pt x="9736949" y="6281734"/>
                  </a:lnTo>
                  <a:lnTo>
                    <a:pt x="9733943" y="6277695"/>
                  </a:lnTo>
                  <a:close/>
                </a:path>
                <a:path w="17646015" h="9944735">
                  <a:moveTo>
                    <a:pt x="15385041" y="8681175"/>
                  </a:moveTo>
                  <a:lnTo>
                    <a:pt x="15380047" y="8681802"/>
                  </a:lnTo>
                  <a:lnTo>
                    <a:pt x="15377341" y="8685376"/>
                  </a:lnTo>
                  <a:lnTo>
                    <a:pt x="15374776" y="8688615"/>
                  </a:lnTo>
                  <a:lnTo>
                    <a:pt x="15375405" y="8693611"/>
                  </a:lnTo>
                  <a:lnTo>
                    <a:pt x="15383741" y="8699925"/>
                  </a:lnTo>
                  <a:lnTo>
                    <a:pt x="15385408" y="8700636"/>
                  </a:lnTo>
                  <a:lnTo>
                    <a:pt x="15385266" y="8700968"/>
                  </a:lnTo>
                  <a:lnTo>
                    <a:pt x="15388598" y="8702390"/>
                  </a:lnTo>
                  <a:lnTo>
                    <a:pt x="15392594" y="8701337"/>
                  </a:lnTo>
                  <a:lnTo>
                    <a:pt x="15394682" y="8698288"/>
                  </a:lnTo>
                  <a:lnTo>
                    <a:pt x="15397246" y="8695049"/>
                  </a:lnTo>
                  <a:lnTo>
                    <a:pt x="15396620" y="8690054"/>
                  </a:lnTo>
                  <a:lnTo>
                    <a:pt x="15388282" y="8683740"/>
                  </a:lnTo>
                  <a:lnTo>
                    <a:pt x="15385041" y="8681175"/>
                  </a:lnTo>
                  <a:close/>
                </a:path>
                <a:path w="17646015" h="9944735">
                  <a:moveTo>
                    <a:pt x="2332187" y="3103803"/>
                  </a:moveTo>
                  <a:lnTo>
                    <a:pt x="2327050" y="3104764"/>
                  </a:lnTo>
                  <a:lnTo>
                    <a:pt x="2324677" y="3108479"/>
                  </a:lnTo>
                  <a:lnTo>
                    <a:pt x="2321971" y="3112053"/>
                  </a:lnTo>
                  <a:lnTo>
                    <a:pt x="2322931" y="3117189"/>
                  </a:lnTo>
                  <a:lnTo>
                    <a:pt x="2326646" y="3119562"/>
                  </a:lnTo>
                  <a:lnTo>
                    <a:pt x="2331553" y="3122836"/>
                  </a:lnTo>
                  <a:lnTo>
                    <a:pt x="2332886" y="3123405"/>
                  </a:lnTo>
                  <a:lnTo>
                    <a:pt x="2333077" y="3123881"/>
                  </a:lnTo>
                  <a:lnTo>
                    <a:pt x="2336410" y="3125303"/>
                  </a:lnTo>
                  <a:lnTo>
                    <a:pt x="2340548" y="3123916"/>
                  </a:lnTo>
                  <a:lnTo>
                    <a:pt x="2342635" y="3120867"/>
                  </a:lnTo>
                  <a:lnTo>
                    <a:pt x="2345342" y="3117294"/>
                  </a:lnTo>
                  <a:lnTo>
                    <a:pt x="2344381" y="3112157"/>
                  </a:lnTo>
                  <a:lnTo>
                    <a:pt x="2340666" y="3109784"/>
                  </a:lnTo>
                  <a:lnTo>
                    <a:pt x="2335760" y="3106510"/>
                  </a:lnTo>
                  <a:lnTo>
                    <a:pt x="2332187" y="3103803"/>
                  </a:lnTo>
                  <a:close/>
                </a:path>
                <a:path w="17646015" h="9944735">
                  <a:moveTo>
                    <a:pt x="9821983" y="6286491"/>
                  </a:moveTo>
                  <a:lnTo>
                    <a:pt x="9817749" y="6286260"/>
                  </a:lnTo>
                  <a:lnTo>
                    <a:pt x="9812037" y="6285794"/>
                  </a:lnTo>
                  <a:lnTo>
                    <a:pt x="9807945" y="6285230"/>
                  </a:lnTo>
                  <a:lnTo>
                    <a:pt x="9803763" y="6288567"/>
                  </a:lnTo>
                  <a:lnTo>
                    <a:pt x="9803531" y="6292802"/>
                  </a:lnTo>
                  <a:lnTo>
                    <a:pt x="9803252" y="6296229"/>
                  </a:lnTo>
                  <a:lnTo>
                    <a:pt x="9805399" y="6299508"/>
                  </a:lnTo>
                  <a:lnTo>
                    <a:pt x="9809065" y="6301072"/>
                  </a:lnTo>
                  <a:lnTo>
                    <a:pt x="9810541" y="6301308"/>
                  </a:lnTo>
                  <a:lnTo>
                    <a:pt x="9816252" y="6301774"/>
                  </a:lnTo>
                  <a:lnTo>
                    <a:pt x="9820346" y="6302339"/>
                  </a:lnTo>
                  <a:lnTo>
                    <a:pt x="9824525" y="6299000"/>
                  </a:lnTo>
                  <a:lnTo>
                    <a:pt x="9824756" y="6294765"/>
                  </a:lnTo>
                  <a:lnTo>
                    <a:pt x="9825320" y="6290672"/>
                  </a:lnTo>
                  <a:lnTo>
                    <a:pt x="9821983" y="6286491"/>
                  </a:lnTo>
                  <a:close/>
                </a:path>
                <a:path w="17646015" h="9944735">
                  <a:moveTo>
                    <a:pt x="15313628" y="8627863"/>
                  </a:moveTo>
                  <a:lnTo>
                    <a:pt x="15308634" y="8628491"/>
                  </a:lnTo>
                  <a:lnTo>
                    <a:pt x="15305928" y="8632064"/>
                  </a:lnTo>
                  <a:lnTo>
                    <a:pt x="15303364" y="8635303"/>
                  </a:lnTo>
                  <a:lnTo>
                    <a:pt x="15303990" y="8640299"/>
                  </a:lnTo>
                  <a:lnTo>
                    <a:pt x="15312327" y="8646612"/>
                  </a:lnTo>
                  <a:lnTo>
                    <a:pt x="15313995" y="8647324"/>
                  </a:lnTo>
                  <a:lnTo>
                    <a:pt x="15313853" y="8647657"/>
                  </a:lnTo>
                  <a:lnTo>
                    <a:pt x="15317186" y="8649079"/>
                  </a:lnTo>
                  <a:lnTo>
                    <a:pt x="15321180" y="8648025"/>
                  </a:lnTo>
                  <a:lnTo>
                    <a:pt x="15323269" y="8644976"/>
                  </a:lnTo>
                  <a:lnTo>
                    <a:pt x="15325831" y="8641736"/>
                  </a:lnTo>
                  <a:lnTo>
                    <a:pt x="15325206" y="8636742"/>
                  </a:lnTo>
                  <a:lnTo>
                    <a:pt x="15316867" y="8630427"/>
                  </a:lnTo>
                  <a:lnTo>
                    <a:pt x="15313628" y="8627863"/>
                  </a:lnTo>
                  <a:close/>
                </a:path>
                <a:path w="17646015" h="9944735">
                  <a:moveTo>
                    <a:pt x="2258542" y="3053873"/>
                  </a:moveTo>
                  <a:lnTo>
                    <a:pt x="2253547" y="3054500"/>
                  </a:lnTo>
                  <a:lnTo>
                    <a:pt x="2248802" y="3061931"/>
                  </a:lnTo>
                  <a:lnTo>
                    <a:pt x="2249429" y="3066926"/>
                  </a:lnTo>
                  <a:lnTo>
                    <a:pt x="2253144" y="3069298"/>
                  </a:lnTo>
                  <a:lnTo>
                    <a:pt x="2258050" y="3072573"/>
                  </a:lnTo>
                  <a:lnTo>
                    <a:pt x="2263050" y="3074706"/>
                  </a:lnTo>
                  <a:lnTo>
                    <a:pt x="2267045" y="3073652"/>
                  </a:lnTo>
                  <a:lnTo>
                    <a:pt x="2269133" y="3070604"/>
                  </a:lnTo>
                  <a:lnTo>
                    <a:pt x="2271506" y="3066889"/>
                  </a:lnTo>
                  <a:lnTo>
                    <a:pt x="2270879" y="3061893"/>
                  </a:lnTo>
                  <a:lnTo>
                    <a:pt x="2267164" y="3059521"/>
                  </a:lnTo>
                  <a:lnTo>
                    <a:pt x="2262257" y="3056246"/>
                  </a:lnTo>
                  <a:lnTo>
                    <a:pt x="2258542" y="3053873"/>
                  </a:lnTo>
                  <a:close/>
                </a:path>
                <a:path w="17646015" h="9944735">
                  <a:moveTo>
                    <a:pt x="15242689" y="8574360"/>
                  </a:moveTo>
                  <a:lnTo>
                    <a:pt x="15237554" y="8575321"/>
                  </a:lnTo>
                  <a:lnTo>
                    <a:pt x="15232426" y="8581800"/>
                  </a:lnTo>
                  <a:lnTo>
                    <a:pt x="15233052" y="8586795"/>
                  </a:lnTo>
                  <a:lnTo>
                    <a:pt x="15241388" y="8593108"/>
                  </a:lnTo>
                  <a:lnTo>
                    <a:pt x="15243057" y="8593820"/>
                  </a:lnTo>
                  <a:lnTo>
                    <a:pt x="15242915" y="8594154"/>
                  </a:lnTo>
                  <a:lnTo>
                    <a:pt x="15246247" y="8595575"/>
                  </a:lnTo>
                  <a:lnTo>
                    <a:pt x="15250241" y="8594521"/>
                  </a:lnTo>
                  <a:lnTo>
                    <a:pt x="15252329" y="8591473"/>
                  </a:lnTo>
                  <a:lnTo>
                    <a:pt x="15254893" y="8588233"/>
                  </a:lnTo>
                  <a:lnTo>
                    <a:pt x="15254267" y="8583238"/>
                  </a:lnTo>
                  <a:lnTo>
                    <a:pt x="15245929" y="8576923"/>
                  </a:lnTo>
                  <a:lnTo>
                    <a:pt x="15242689" y="8574360"/>
                  </a:lnTo>
                  <a:close/>
                </a:path>
                <a:path w="17646015" h="9944735">
                  <a:moveTo>
                    <a:pt x="2185182" y="3003276"/>
                  </a:moveTo>
                  <a:lnTo>
                    <a:pt x="2180520" y="3004046"/>
                  </a:lnTo>
                  <a:lnTo>
                    <a:pt x="2177814" y="3007619"/>
                  </a:lnTo>
                  <a:lnTo>
                    <a:pt x="2175441" y="3011334"/>
                  </a:lnTo>
                  <a:lnTo>
                    <a:pt x="2176211" y="3015995"/>
                  </a:lnTo>
                  <a:lnTo>
                    <a:pt x="2179784" y="3018702"/>
                  </a:lnTo>
                  <a:lnTo>
                    <a:pt x="2184690" y="3021976"/>
                  </a:lnTo>
                  <a:lnTo>
                    <a:pt x="2189690" y="3024109"/>
                  </a:lnTo>
                  <a:lnTo>
                    <a:pt x="2193685" y="3023055"/>
                  </a:lnTo>
                  <a:lnTo>
                    <a:pt x="2195773" y="3020007"/>
                  </a:lnTo>
                  <a:lnTo>
                    <a:pt x="2198146" y="3016291"/>
                  </a:lnTo>
                  <a:lnTo>
                    <a:pt x="2197519" y="3011297"/>
                  </a:lnTo>
                  <a:lnTo>
                    <a:pt x="2193804" y="3008924"/>
                  </a:lnTo>
                  <a:lnTo>
                    <a:pt x="2188897" y="3005649"/>
                  </a:lnTo>
                  <a:lnTo>
                    <a:pt x="2185182" y="3003276"/>
                  </a:lnTo>
                  <a:close/>
                </a:path>
                <a:path w="17646015" h="9944735">
                  <a:moveTo>
                    <a:pt x="9910732" y="6293620"/>
                  </a:moveTo>
                  <a:lnTo>
                    <a:pt x="9906497" y="6293389"/>
                  </a:lnTo>
                  <a:lnTo>
                    <a:pt x="9896220" y="6292551"/>
                  </a:lnTo>
                  <a:lnTo>
                    <a:pt x="9892371" y="6296031"/>
                  </a:lnTo>
                  <a:lnTo>
                    <a:pt x="9892140" y="6300266"/>
                  </a:lnTo>
                  <a:lnTo>
                    <a:pt x="9891860" y="6303692"/>
                  </a:lnTo>
                  <a:lnTo>
                    <a:pt x="9894008" y="6306971"/>
                  </a:lnTo>
                  <a:lnTo>
                    <a:pt x="9897675" y="6308536"/>
                  </a:lnTo>
                  <a:lnTo>
                    <a:pt x="9899484" y="6308913"/>
                  </a:lnTo>
                  <a:lnTo>
                    <a:pt x="9909761" y="6309752"/>
                  </a:lnTo>
                  <a:lnTo>
                    <a:pt x="9913609" y="6306272"/>
                  </a:lnTo>
                  <a:lnTo>
                    <a:pt x="9913840" y="6302037"/>
                  </a:lnTo>
                  <a:lnTo>
                    <a:pt x="9914213" y="6297468"/>
                  </a:lnTo>
                  <a:lnTo>
                    <a:pt x="9910732" y="6293620"/>
                  </a:lnTo>
                  <a:close/>
                </a:path>
                <a:path w="17646015" h="9944735">
                  <a:moveTo>
                    <a:pt x="2112249" y="2951680"/>
                  </a:moveTo>
                  <a:lnTo>
                    <a:pt x="2107254" y="2952306"/>
                  </a:lnTo>
                  <a:lnTo>
                    <a:pt x="2102508" y="2959738"/>
                  </a:lnTo>
                  <a:lnTo>
                    <a:pt x="2103277" y="2964399"/>
                  </a:lnTo>
                  <a:lnTo>
                    <a:pt x="2106850" y="2967105"/>
                  </a:lnTo>
                  <a:lnTo>
                    <a:pt x="2111757" y="2970380"/>
                  </a:lnTo>
                  <a:lnTo>
                    <a:pt x="2116756" y="2972513"/>
                  </a:lnTo>
                  <a:lnTo>
                    <a:pt x="2120752" y="2971459"/>
                  </a:lnTo>
                  <a:lnTo>
                    <a:pt x="2122840" y="2968410"/>
                  </a:lnTo>
                  <a:lnTo>
                    <a:pt x="2125213" y="2964695"/>
                  </a:lnTo>
                  <a:lnTo>
                    <a:pt x="2124443" y="2960033"/>
                  </a:lnTo>
                  <a:lnTo>
                    <a:pt x="2120870" y="2957327"/>
                  </a:lnTo>
                  <a:lnTo>
                    <a:pt x="2115964" y="2954052"/>
                  </a:lnTo>
                  <a:lnTo>
                    <a:pt x="2112249" y="2951680"/>
                  </a:lnTo>
                  <a:close/>
                </a:path>
                <a:path w="17646015" h="9944735">
                  <a:moveTo>
                    <a:pt x="15171845" y="8519715"/>
                  </a:moveTo>
                  <a:lnTo>
                    <a:pt x="15166850" y="8520342"/>
                  </a:lnTo>
                  <a:lnTo>
                    <a:pt x="15161438" y="8527489"/>
                  </a:lnTo>
                  <a:lnTo>
                    <a:pt x="15162064" y="8532483"/>
                  </a:lnTo>
                  <a:lnTo>
                    <a:pt x="15170403" y="8538798"/>
                  </a:lnTo>
                  <a:lnTo>
                    <a:pt x="15172068" y="8539508"/>
                  </a:lnTo>
                  <a:lnTo>
                    <a:pt x="15172544" y="8539317"/>
                  </a:lnTo>
                  <a:lnTo>
                    <a:pt x="15175878" y="8540739"/>
                  </a:lnTo>
                  <a:lnTo>
                    <a:pt x="15179395" y="8539876"/>
                  </a:lnTo>
                  <a:lnTo>
                    <a:pt x="15181817" y="8536970"/>
                  </a:lnTo>
                  <a:lnTo>
                    <a:pt x="15184381" y="8533730"/>
                  </a:lnTo>
                  <a:lnTo>
                    <a:pt x="15183755" y="8528735"/>
                  </a:lnTo>
                  <a:lnTo>
                    <a:pt x="15171845" y="8519715"/>
                  </a:lnTo>
                  <a:close/>
                </a:path>
                <a:path w="17646015" h="9944735">
                  <a:moveTo>
                    <a:pt x="9999291" y="6300274"/>
                  </a:moveTo>
                  <a:lnTo>
                    <a:pt x="9995057" y="6300043"/>
                  </a:lnTo>
                  <a:lnTo>
                    <a:pt x="9989348" y="6299578"/>
                  </a:lnTo>
                  <a:lnTo>
                    <a:pt x="9985112" y="6299346"/>
                  </a:lnTo>
                  <a:lnTo>
                    <a:pt x="9981263" y="6302826"/>
                  </a:lnTo>
                  <a:lnTo>
                    <a:pt x="9981033" y="6307061"/>
                  </a:lnTo>
                  <a:lnTo>
                    <a:pt x="9981087" y="6310630"/>
                  </a:lnTo>
                  <a:lnTo>
                    <a:pt x="9982898" y="6313767"/>
                  </a:lnTo>
                  <a:lnTo>
                    <a:pt x="9985899" y="6315047"/>
                  </a:lnTo>
                  <a:lnTo>
                    <a:pt x="9986041" y="6314713"/>
                  </a:lnTo>
                  <a:lnTo>
                    <a:pt x="9986708" y="6314998"/>
                  </a:lnTo>
                  <a:lnTo>
                    <a:pt x="9988517" y="6315375"/>
                  </a:lnTo>
                  <a:lnTo>
                    <a:pt x="9994228" y="6315842"/>
                  </a:lnTo>
                  <a:lnTo>
                    <a:pt x="9998463" y="6316072"/>
                  </a:lnTo>
                  <a:lnTo>
                    <a:pt x="10002311" y="6312593"/>
                  </a:lnTo>
                  <a:lnTo>
                    <a:pt x="10002772" y="6304122"/>
                  </a:lnTo>
                  <a:lnTo>
                    <a:pt x="9999291" y="6300274"/>
                  </a:lnTo>
                  <a:close/>
                </a:path>
                <a:path w="17646015" h="9944735">
                  <a:moveTo>
                    <a:pt x="2040741" y="2899510"/>
                  </a:moveTo>
                  <a:lnTo>
                    <a:pt x="2036080" y="2900279"/>
                  </a:lnTo>
                  <a:lnTo>
                    <a:pt x="2030668" y="2907425"/>
                  </a:lnTo>
                  <a:lnTo>
                    <a:pt x="2031437" y="2912087"/>
                  </a:lnTo>
                  <a:lnTo>
                    <a:pt x="2039774" y="2918401"/>
                  </a:lnTo>
                  <a:lnTo>
                    <a:pt x="2041441" y="2919112"/>
                  </a:lnTo>
                  <a:lnTo>
                    <a:pt x="2041299" y="2919445"/>
                  </a:lnTo>
                  <a:lnTo>
                    <a:pt x="2044632" y="2920866"/>
                  </a:lnTo>
                  <a:lnTo>
                    <a:pt x="2048626" y="2919813"/>
                  </a:lnTo>
                  <a:lnTo>
                    <a:pt x="2050715" y="2916765"/>
                  </a:lnTo>
                  <a:lnTo>
                    <a:pt x="2053421" y="2913191"/>
                  </a:lnTo>
                  <a:lnTo>
                    <a:pt x="2052652" y="2908530"/>
                  </a:lnTo>
                  <a:lnTo>
                    <a:pt x="2040741" y="2899510"/>
                  </a:lnTo>
                  <a:close/>
                </a:path>
                <a:path w="17646015" h="9944735">
                  <a:moveTo>
                    <a:pt x="15101523" y="8465686"/>
                  </a:moveTo>
                  <a:lnTo>
                    <a:pt x="15096529" y="8466315"/>
                  </a:lnTo>
                  <a:lnTo>
                    <a:pt x="15091117" y="8473461"/>
                  </a:lnTo>
                  <a:lnTo>
                    <a:pt x="15091743" y="8478455"/>
                  </a:lnTo>
                  <a:lnTo>
                    <a:pt x="15100082" y="8484770"/>
                  </a:lnTo>
                  <a:lnTo>
                    <a:pt x="15105415" y="8487045"/>
                  </a:lnTo>
                  <a:lnTo>
                    <a:pt x="15108933" y="8486181"/>
                  </a:lnTo>
                  <a:lnTo>
                    <a:pt x="15111355" y="8483275"/>
                  </a:lnTo>
                  <a:lnTo>
                    <a:pt x="15114061" y="8479702"/>
                  </a:lnTo>
                  <a:lnTo>
                    <a:pt x="15113435" y="8474707"/>
                  </a:lnTo>
                  <a:lnTo>
                    <a:pt x="15101523" y="8465686"/>
                  </a:lnTo>
                  <a:close/>
                </a:path>
                <a:path w="17646015" h="9944735">
                  <a:moveTo>
                    <a:pt x="1969377" y="2847006"/>
                  </a:moveTo>
                  <a:lnTo>
                    <a:pt x="1964382" y="2847633"/>
                  </a:lnTo>
                  <a:lnTo>
                    <a:pt x="1961676" y="2851207"/>
                  </a:lnTo>
                  <a:lnTo>
                    <a:pt x="1959112" y="2854446"/>
                  </a:lnTo>
                  <a:lnTo>
                    <a:pt x="1959738" y="2859442"/>
                  </a:lnTo>
                  <a:lnTo>
                    <a:pt x="1968076" y="2865756"/>
                  </a:lnTo>
                  <a:lnTo>
                    <a:pt x="1969743" y="2866467"/>
                  </a:lnTo>
                  <a:lnTo>
                    <a:pt x="1969601" y="2866799"/>
                  </a:lnTo>
                  <a:lnTo>
                    <a:pt x="1972933" y="2868221"/>
                  </a:lnTo>
                  <a:lnTo>
                    <a:pt x="1976928" y="2867167"/>
                  </a:lnTo>
                  <a:lnTo>
                    <a:pt x="1979017" y="2864119"/>
                  </a:lnTo>
                  <a:lnTo>
                    <a:pt x="1981580" y="2860879"/>
                  </a:lnTo>
                  <a:lnTo>
                    <a:pt x="1980954" y="2855884"/>
                  </a:lnTo>
                  <a:lnTo>
                    <a:pt x="1972616" y="2849570"/>
                  </a:lnTo>
                  <a:lnTo>
                    <a:pt x="1969377" y="2847006"/>
                  </a:lnTo>
                  <a:close/>
                </a:path>
                <a:path w="17646015" h="9944735">
                  <a:moveTo>
                    <a:pt x="10087660" y="6306453"/>
                  </a:moveTo>
                  <a:lnTo>
                    <a:pt x="10083424" y="6306222"/>
                  </a:lnTo>
                  <a:lnTo>
                    <a:pt x="10077715" y="6305756"/>
                  </a:lnTo>
                  <a:lnTo>
                    <a:pt x="10073480" y="6305525"/>
                  </a:lnTo>
                  <a:lnTo>
                    <a:pt x="10069632" y="6309005"/>
                  </a:lnTo>
                  <a:lnTo>
                    <a:pt x="10069401" y="6313240"/>
                  </a:lnTo>
                  <a:lnTo>
                    <a:pt x="10069596" y="6316475"/>
                  </a:lnTo>
                  <a:lnTo>
                    <a:pt x="10086830" y="6322250"/>
                  </a:lnTo>
                  <a:lnTo>
                    <a:pt x="10090679" y="6318771"/>
                  </a:lnTo>
                  <a:lnTo>
                    <a:pt x="10091141" y="6310301"/>
                  </a:lnTo>
                  <a:lnTo>
                    <a:pt x="10087660" y="6306453"/>
                  </a:lnTo>
                  <a:close/>
                </a:path>
                <a:path w="17646015" h="9944735">
                  <a:moveTo>
                    <a:pt x="15031013" y="8411185"/>
                  </a:moveTo>
                  <a:lnTo>
                    <a:pt x="15026018" y="8411811"/>
                  </a:lnTo>
                  <a:lnTo>
                    <a:pt x="15023311" y="8415384"/>
                  </a:lnTo>
                  <a:lnTo>
                    <a:pt x="15020272" y="8418815"/>
                  </a:lnTo>
                  <a:lnTo>
                    <a:pt x="15020898" y="8423809"/>
                  </a:lnTo>
                  <a:lnTo>
                    <a:pt x="15029236" y="8430124"/>
                  </a:lnTo>
                  <a:lnTo>
                    <a:pt x="15031236" y="8430977"/>
                  </a:lnTo>
                  <a:lnTo>
                    <a:pt x="15031427" y="8431453"/>
                  </a:lnTo>
                  <a:lnTo>
                    <a:pt x="15034760" y="8432875"/>
                  </a:lnTo>
                  <a:lnTo>
                    <a:pt x="15038279" y="8432012"/>
                  </a:lnTo>
                  <a:lnTo>
                    <a:pt x="15040701" y="8429105"/>
                  </a:lnTo>
                  <a:lnTo>
                    <a:pt x="15043406" y="8425532"/>
                  </a:lnTo>
                  <a:lnTo>
                    <a:pt x="15042781" y="8420538"/>
                  </a:lnTo>
                  <a:lnTo>
                    <a:pt x="15034444" y="8414224"/>
                  </a:lnTo>
                  <a:lnTo>
                    <a:pt x="15031013" y="8411185"/>
                  </a:lnTo>
                  <a:close/>
                </a:path>
                <a:path w="17646015" h="9944735">
                  <a:moveTo>
                    <a:pt x="1898105" y="2793361"/>
                  </a:moveTo>
                  <a:lnTo>
                    <a:pt x="1893110" y="2793988"/>
                  </a:lnTo>
                  <a:lnTo>
                    <a:pt x="1890404" y="2797561"/>
                  </a:lnTo>
                  <a:lnTo>
                    <a:pt x="1887840" y="2800801"/>
                  </a:lnTo>
                  <a:lnTo>
                    <a:pt x="1888467" y="2805796"/>
                  </a:lnTo>
                  <a:lnTo>
                    <a:pt x="1896804" y="2812110"/>
                  </a:lnTo>
                  <a:lnTo>
                    <a:pt x="1898471" y="2812821"/>
                  </a:lnTo>
                  <a:lnTo>
                    <a:pt x="1898329" y="2813154"/>
                  </a:lnTo>
                  <a:lnTo>
                    <a:pt x="1901662" y="2814576"/>
                  </a:lnTo>
                  <a:lnTo>
                    <a:pt x="1905657" y="2813522"/>
                  </a:lnTo>
                  <a:lnTo>
                    <a:pt x="1907745" y="2810473"/>
                  </a:lnTo>
                  <a:lnTo>
                    <a:pt x="1910309" y="2807234"/>
                  </a:lnTo>
                  <a:lnTo>
                    <a:pt x="1909682" y="2802239"/>
                  </a:lnTo>
                  <a:lnTo>
                    <a:pt x="1901345" y="2795925"/>
                  </a:lnTo>
                  <a:lnTo>
                    <a:pt x="1898105" y="2793361"/>
                  </a:lnTo>
                  <a:close/>
                </a:path>
                <a:path w="17646015" h="9944735">
                  <a:moveTo>
                    <a:pt x="14961117" y="8356156"/>
                  </a:moveTo>
                  <a:lnTo>
                    <a:pt x="14956124" y="8356784"/>
                  </a:lnTo>
                  <a:lnTo>
                    <a:pt x="14953417" y="8360356"/>
                  </a:lnTo>
                  <a:lnTo>
                    <a:pt x="14950378" y="8363787"/>
                  </a:lnTo>
                  <a:lnTo>
                    <a:pt x="14951004" y="8368782"/>
                  </a:lnTo>
                  <a:lnTo>
                    <a:pt x="14959342" y="8375097"/>
                  </a:lnTo>
                  <a:lnTo>
                    <a:pt x="14961342" y="8375950"/>
                  </a:lnTo>
                  <a:lnTo>
                    <a:pt x="14961200" y="8376283"/>
                  </a:lnTo>
                  <a:lnTo>
                    <a:pt x="14964533" y="8377705"/>
                  </a:lnTo>
                  <a:lnTo>
                    <a:pt x="14968051" y="8376842"/>
                  </a:lnTo>
                  <a:lnTo>
                    <a:pt x="14970472" y="8373935"/>
                  </a:lnTo>
                  <a:lnTo>
                    <a:pt x="14973512" y="8370504"/>
                  </a:lnTo>
                  <a:lnTo>
                    <a:pt x="14972887" y="8365510"/>
                  </a:lnTo>
                  <a:lnTo>
                    <a:pt x="14964547" y="8359195"/>
                  </a:lnTo>
                  <a:lnTo>
                    <a:pt x="14961117" y="8356156"/>
                  </a:lnTo>
                  <a:close/>
                </a:path>
                <a:path w="17646015" h="9944735">
                  <a:moveTo>
                    <a:pt x="10177071" y="6311106"/>
                  </a:moveTo>
                  <a:lnTo>
                    <a:pt x="10172837" y="6310876"/>
                  </a:lnTo>
                  <a:lnTo>
                    <a:pt x="10166985" y="6310744"/>
                  </a:lnTo>
                  <a:lnTo>
                    <a:pt x="10162750" y="6310512"/>
                  </a:lnTo>
                  <a:lnTo>
                    <a:pt x="10158902" y="6313993"/>
                  </a:lnTo>
                  <a:lnTo>
                    <a:pt x="10158671" y="6318228"/>
                  </a:lnTo>
                  <a:lnTo>
                    <a:pt x="10158391" y="6321654"/>
                  </a:lnTo>
                  <a:lnTo>
                    <a:pt x="10160345" y="6324457"/>
                  </a:lnTo>
                  <a:lnTo>
                    <a:pt x="10164345" y="6326163"/>
                  </a:lnTo>
                  <a:lnTo>
                    <a:pt x="10166154" y="6326541"/>
                  </a:lnTo>
                  <a:lnTo>
                    <a:pt x="10172008" y="6326675"/>
                  </a:lnTo>
                  <a:lnTo>
                    <a:pt x="10176243" y="6326905"/>
                  </a:lnTo>
                  <a:lnTo>
                    <a:pt x="10180091" y="6323425"/>
                  </a:lnTo>
                  <a:lnTo>
                    <a:pt x="10180552" y="6314955"/>
                  </a:lnTo>
                  <a:lnTo>
                    <a:pt x="10177071" y="6311106"/>
                  </a:lnTo>
                  <a:close/>
                </a:path>
                <a:path w="17646015" h="9944735">
                  <a:moveTo>
                    <a:pt x="1827451" y="2739191"/>
                  </a:moveTo>
                  <a:lnTo>
                    <a:pt x="1822456" y="2739818"/>
                  </a:lnTo>
                  <a:lnTo>
                    <a:pt x="1817044" y="2746964"/>
                  </a:lnTo>
                  <a:lnTo>
                    <a:pt x="1817671" y="2751959"/>
                  </a:lnTo>
                  <a:lnTo>
                    <a:pt x="1826008" y="2758273"/>
                  </a:lnTo>
                  <a:lnTo>
                    <a:pt x="1831341" y="2760548"/>
                  </a:lnTo>
                  <a:lnTo>
                    <a:pt x="1834860" y="2759686"/>
                  </a:lnTo>
                  <a:lnTo>
                    <a:pt x="1837282" y="2756779"/>
                  </a:lnTo>
                  <a:lnTo>
                    <a:pt x="1839988" y="2753206"/>
                  </a:lnTo>
                  <a:lnTo>
                    <a:pt x="1839361" y="2748211"/>
                  </a:lnTo>
                  <a:lnTo>
                    <a:pt x="1827451" y="2739191"/>
                  </a:lnTo>
                  <a:close/>
                </a:path>
                <a:path w="17646015" h="9944735">
                  <a:moveTo>
                    <a:pt x="14891081" y="8301462"/>
                  </a:moveTo>
                  <a:lnTo>
                    <a:pt x="14886230" y="8301756"/>
                  </a:lnTo>
                  <a:lnTo>
                    <a:pt x="14880817" y="8308902"/>
                  </a:lnTo>
                  <a:lnTo>
                    <a:pt x="14881110" y="8313754"/>
                  </a:lnTo>
                  <a:lnTo>
                    <a:pt x="14889448" y="8320069"/>
                  </a:lnTo>
                  <a:lnTo>
                    <a:pt x="14891448" y="8320922"/>
                  </a:lnTo>
                  <a:lnTo>
                    <a:pt x="14890971" y="8321113"/>
                  </a:lnTo>
                  <a:lnTo>
                    <a:pt x="14894305" y="8322535"/>
                  </a:lnTo>
                  <a:lnTo>
                    <a:pt x="14897825" y="8321673"/>
                  </a:lnTo>
                  <a:lnTo>
                    <a:pt x="14900247" y="8318766"/>
                  </a:lnTo>
                  <a:lnTo>
                    <a:pt x="14902953" y="8315193"/>
                  </a:lnTo>
                  <a:lnTo>
                    <a:pt x="14902658" y="8310340"/>
                  </a:lnTo>
                  <a:lnTo>
                    <a:pt x="14899086" y="8307634"/>
                  </a:lnTo>
                  <a:lnTo>
                    <a:pt x="14894654" y="8304168"/>
                  </a:lnTo>
                  <a:lnTo>
                    <a:pt x="14891081" y="8301462"/>
                  </a:lnTo>
                  <a:close/>
                </a:path>
                <a:path w="17646015" h="9944735">
                  <a:moveTo>
                    <a:pt x="10265958" y="6315143"/>
                  </a:moveTo>
                  <a:lnTo>
                    <a:pt x="10261724" y="6314912"/>
                  </a:lnTo>
                  <a:lnTo>
                    <a:pt x="10255872" y="6314780"/>
                  </a:lnTo>
                  <a:lnTo>
                    <a:pt x="10251304" y="6314407"/>
                  </a:lnTo>
                  <a:lnTo>
                    <a:pt x="10247789" y="6318029"/>
                  </a:lnTo>
                  <a:lnTo>
                    <a:pt x="10247559" y="6322264"/>
                  </a:lnTo>
                  <a:lnTo>
                    <a:pt x="10247278" y="6325690"/>
                  </a:lnTo>
                  <a:lnTo>
                    <a:pt x="10249234" y="6328494"/>
                  </a:lnTo>
                  <a:lnTo>
                    <a:pt x="10253235" y="6330201"/>
                  </a:lnTo>
                  <a:lnTo>
                    <a:pt x="10255041" y="6330577"/>
                  </a:lnTo>
                  <a:lnTo>
                    <a:pt x="10260895" y="6330711"/>
                  </a:lnTo>
                  <a:lnTo>
                    <a:pt x="10265463" y="6331084"/>
                  </a:lnTo>
                  <a:lnTo>
                    <a:pt x="10268978" y="6327462"/>
                  </a:lnTo>
                  <a:lnTo>
                    <a:pt x="10269209" y="6323226"/>
                  </a:lnTo>
                  <a:lnTo>
                    <a:pt x="10269582" y="6318659"/>
                  </a:lnTo>
                  <a:lnTo>
                    <a:pt x="10265958" y="6315143"/>
                  </a:lnTo>
                  <a:close/>
                </a:path>
                <a:path w="17646015" h="9944735">
                  <a:moveTo>
                    <a:pt x="1757081" y="2684354"/>
                  </a:moveTo>
                  <a:lnTo>
                    <a:pt x="1752086" y="2684982"/>
                  </a:lnTo>
                  <a:lnTo>
                    <a:pt x="1746674" y="2692128"/>
                  </a:lnTo>
                  <a:lnTo>
                    <a:pt x="1746968" y="2696981"/>
                  </a:lnTo>
                  <a:lnTo>
                    <a:pt x="1755305" y="2703294"/>
                  </a:lnTo>
                  <a:lnTo>
                    <a:pt x="1757305" y="2704147"/>
                  </a:lnTo>
                  <a:lnTo>
                    <a:pt x="1757162" y="2704481"/>
                  </a:lnTo>
                  <a:lnTo>
                    <a:pt x="1760496" y="2705903"/>
                  </a:lnTo>
                  <a:lnTo>
                    <a:pt x="1764015" y="2705040"/>
                  </a:lnTo>
                  <a:lnTo>
                    <a:pt x="1766437" y="2702133"/>
                  </a:lnTo>
                  <a:lnTo>
                    <a:pt x="1769143" y="2698561"/>
                  </a:lnTo>
                  <a:lnTo>
                    <a:pt x="1768849" y="2693708"/>
                  </a:lnTo>
                  <a:lnTo>
                    <a:pt x="1760512" y="2687394"/>
                  </a:lnTo>
                  <a:lnTo>
                    <a:pt x="1757081" y="2684354"/>
                  </a:lnTo>
                  <a:close/>
                </a:path>
                <a:path w="17646015" h="9944735">
                  <a:moveTo>
                    <a:pt x="14821329" y="8246101"/>
                  </a:moveTo>
                  <a:lnTo>
                    <a:pt x="14816478" y="8246395"/>
                  </a:lnTo>
                  <a:lnTo>
                    <a:pt x="14811065" y="8253541"/>
                  </a:lnTo>
                  <a:lnTo>
                    <a:pt x="14811358" y="8258394"/>
                  </a:lnTo>
                  <a:lnTo>
                    <a:pt x="14819696" y="8264708"/>
                  </a:lnTo>
                  <a:lnTo>
                    <a:pt x="14821697" y="8265561"/>
                  </a:lnTo>
                  <a:lnTo>
                    <a:pt x="14821220" y="8265752"/>
                  </a:lnTo>
                  <a:lnTo>
                    <a:pt x="14824554" y="8267174"/>
                  </a:lnTo>
                  <a:lnTo>
                    <a:pt x="14828071" y="8266311"/>
                  </a:lnTo>
                  <a:lnTo>
                    <a:pt x="14830493" y="8263405"/>
                  </a:lnTo>
                  <a:lnTo>
                    <a:pt x="14833199" y="8259832"/>
                  </a:lnTo>
                  <a:lnTo>
                    <a:pt x="14832907" y="8254979"/>
                  </a:lnTo>
                  <a:lnTo>
                    <a:pt x="14829334" y="8252273"/>
                  </a:lnTo>
                  <a:lnTo>
                    <a:pt x="14824902" y="8248807"/>
                  </a:lnTo>
                  <a:lnTo>
                    <a:pt x="14821329" y="8246101"/>
                  </a:lnTo>
                  <a:close/>
                </a:path>
                <a:path w="17646015" h="9944735">
                  <a:moveTo>
                    <a:pt x="1687520" y="2629469"/>
                  </a:moveTo>
                  <a:lnTo>
                    <a:pt x="1682667" y="2629763"/>
                  </a:lnTo>
                  <a:lnTo>
                    <a:pt x="1677255" y="2636909"/>
                  </a:lnTo>
                  <a:lnTo>
                    <a:pt x="1677549" y="2641762"/>
                  </a:lnTo>
                  <a:lnTo>
                    <a:pt x="1681122" y="2644468"/>
                  </a:lnTo>
                  <a:lnTo>
                    <a:pt x="1685553" y="2647934"/>
                  </a:lnTo>
                  <a:lnTo>
                    <a:pt x="1687553" y="2648787"/>
                  </a:lnTo>
                  <a:lnTo>
                    <a:pt x="1687411" y="2649120"/>
                  </a:lnTo>
                  <a:lnTo>
                    <a:pt x="1690744" y="2650542"/>
                  </a:lnTo>
                  <a:lnTo>
                    <a:pt x="1694263" y="2649679"/>
                  </a:lnTo>
                  <a:lnTo>
                    <a:pt x="1696685" y="2646773"/>
                  </a:lnTo>
                  <a:lnTo>
                    <a:pt x="1699391" y="2643200"/>
                  </a:lnTo>
                  <a:lnTo>
                    <a:pt x="1699097" y="2638347"/>
                  </a:lnTo>
                  <a:lnTo>
                    <a:pt x="1695524" y="2635641"/>
                  </a:lnTo>
                  <a:lnTo>
                    <a:pt x="1691093" y="2632175"/>
                  </a:lnTo>
                  <a:lnTo>
                    <a:pt x="1687520" y="2629469"/>
                  </a:lnTo>
                  <a:close/>
                </a:path>
                <a:path w="17646015" h="9944735">
                  <a:moveTo>
                    <a:pt x="10354465" y="6318229"/>
                  </a:moveTo>
                  <a:lnTo>
                    <a:pt x="10350231" y="6317998"/>
                  </a:lnTo>
                  <a:lnTo>
                    <a:pt x="10344377" y="6317865"/>
                  </a:lnTo>
                  <a:lnTo>
                    <a:pt x="10340142" y="6317634"/>
                  </a:lnTo>
                  <a:lnTo>
                    <a:pt x="10336627" y="6321257"/>
                  </a:lnTo>
                  <a:lnTo>
                    <a:pt x="10336397" y="6325492"/>
                  </a:lnTo>
                  <a:lnTo>
                    <a:pt x="10336117" y="6328919"/>
                  </a:lnTo>
                  <a:lnTo>
                    <a:pt x="10338072" y="6331722"/>
                  </a:lnTo>
                  <a:lnTo>
                    <a:pt x="10341072" y="6333002"/>
                  </a:lnTo>
                  <a:lnTo>
                    <a:pt x="10341215" y="6332668"/>
                  </a:lnTo>
                  <a:lnTo>
                    <a:pt x="10342215" y="6333094"/>
                  </a:lnTo>
                  <a:lnTo>
                    <a:pt x="10344024" y="6333473"/>
                  </a:lnTo>
                  <a:lnTo>
                    <a:pt x="10349875" y="6333605"/>
                  </a:lnTo>
                  <a:lnTo>
                    <a:pt x="10354110" y="6333835"/>
                  </a:lnTo>
                  <a:lnTo>
                    <a:pt x="10357625" y="6330214"/>
                  </a:lnTo>
                  <a:lnTo>
                    <a:pt x="10358086" y="6321743"/>
                  </a:lnTo>
                  <a:lnTo>
                    <a:pt x="10354465" y="6318229"/>
                  </a:lnTo>
                  <a:close/>
                </a:path>
                <a:path w="17646015" h="9944735">
                  <a:moveTo>
                    <a:pt x="14751577" y="8190740"/>
                  </a:moveTo>
                  <a:lnTo>
                    <a:pt x="14746726" y="8191034"/>
                  </a:lnTo>
                  <a:lnTo>
                    <a:pt x="14741313" y="8198181"/>
                  </a:lnTo>
                  <a:lnTo>
                    <a:pt x="14741607" y="8203033"/>
                  </a:lnTo>
                  <a:lnTo>
                    <a:pt x="14749944" y="8209348"/>
                  </a:lnTo>
                  <a:lnTo>
                    <a:pt x="14751945" y="8210201"/>
                  </a:lnTo>
                  <a:lnTo>
                    <a:pt x="14751468" y="8210391"/>
                  </a:lnTo>
                  <a:lnTo>
                    <a:pt x="14754802" y="8211814"/>
                  </a:lnTo>
                  <a:lnTo>
                    <a:pt x="14758320" y="8210950"/>
                  </a:lnTo>
                  <a:lnTo>
                    <a:pt x="14760741" y="8208043"/>
                  </a:lnTo>
                  <a:lnTo>
                    <a:pt x="14763448" y="8204470"/>
                  </a:lnTo>
                  <a:lnTo>
                    <a:pt x="14763155" y="8199618"/>
                  </a:lnTo>
                  <a:lnTo>
                    <a:pt x="14759582" y="8196912"/>
                  </a:lnTo>
                  <a:lnTo>
                    <a:pt x="14755150" y="8193446"/>
                  </a:lnTo>
                  <a:lnTo>
                    <a:pt x="14751577" y="8190740"/>
                  </a:lnTo>
                  <a:close/>
                </a:path>
                <a:path w="17646015" h="9944735">
                  <a:moveTo>
                    <a:pt x="1619004" y="2573059"/>
                  </a:moveTo>
                  <a:lnTo>
                    <a:pt x="1613817" y="2573211"/>
                  </a:lnTo>
                  <a:lnTo>
                    <a:pt x="1611111" y="2576784"/>
                  </a:lnTo>
                  <a:lnTo>
                    <a:pt x="1608548" y="2580023"/>
                  </a:lnTo>
                  <a:lnTo>
                    <a:pt x="1608699" y="2585210"/>
                  </a:lnTo>
                  <a:lnTo>
                    <a:pt x="1612272" y="2587916"/>
                  </a:lnTo>
                  <a:lnTo>
                    <a:pt x="1616561" y="2591715"/>
                  </a:lnTo>
                  <a:lnTo>
                    <a:pt x="1618561" y="2592568"/>
                  </a:lnTo>
                  <a:lnTo>
                    <a:pt x="1618419" y="2592901"/>
                  </a:lnTo>
                  <a:lnTo>
                    <a:pt x="1621751" y="2594323"/>
                  </a:lnTo>
                  <a:lnTo>
                    <a:pt x="1625413" y="2593127"/>
                  </a:lnTo>
                  <a:lnTo>
                    <a:pt x="1627693" y="2590554"/>
                  </a:lnTo>
                  <a:lnTo>
                    <a:pt x="1630257" y="2587314"/>
                  </a:lnTo>
                  <a:lnTo>
                    <a:pt x="1630105" y="2582128"/>
                  </a:lnTo>
                  <a:lnTo>
                    <a:pt x="1626532" y="2579421"/>
                  </a:lnTo>
                  <a:lnTo>
                    <a:pt x="1622243" y="2575623"/>
                  </a:lnTo>
                  <a:lnTo>
                    <a:pt x="1619004" y="2573059"/>
                  </a:lnTo>
                  <a:close/>
                </a:path>
                <a:path w="17646015" h="9944735">
                  <a:moveTo>
                    <a:pt x="14682777" y="8134997"/>
                  </a:moveTo>
                  <a:lnTo>
                    <a:pt x="14677923" y="8135290"/>
                  </a:lnTo>
                  <a:lnTo>
                    <a:pt x="14672512" y="8142437"/>
                  </a:lnTo>
                  <a:lnTo>
                    <a:pt x="14672806" y="8147290"/>
                  </a:lnTo>
                  <a:lnTo>
                    <a:pt x="14676379" y="8149996"/>
                  </a:lnTo>
                  <a:lnTo>
                    <a:pt x="14680808" y="8153461"/>
                  </a:lnTo>
                  <a:lnTo>
                    <a:pt x="14682808" y="8154314"/>
                  </a:lnTo>
                  <a:lnTo>
                    <a:pt x="14682666" y="8154648"/>
                  </a:lnTo>
                  <a:lnTo>
                    <a:pt x="14685999" y="8156070"/>
                  </a:lnTo>
                  <a:lnTo>
                    <a:pt x="14689520" y="8155207"/>
                  </a:lnTo>
                  <a:lnTo>
                    <a:pt x="14691941" y="8152300"/>
                  </a:lnTo>
                  <a:lnTo>
                    <a:pt x="14694647" y="8148727"/>
                  </a:lnTo>
                  <a:lnTo>
                    <a:pt x="14694353" y="8143875"/>
                  </a:lnTo>
                  <a:lnTo>
                    <a:pt x="14690780" y="8141169"/>
                  </a:lnTo>
                  <a:lnTo>
                    <a:pt x="14686349" y="8137703"/>
                  </a:lnTo>
                  <a:lnTo>
                    <a:pt x="14682777" y="8134997"/>
                  </a:lnTo>
                  <a:close/>
                </a:path>
                <a:path w="17646015" h="9944735">
                  <a:moveTo>
                    <a:pt x="10443446" y="6321122"/>
                  </a:moveTo>
                  <a:lnTo>
                    <a:pt x="10439211" y="6320892"/>
                  </a:lnTo>
                  <a:lnTo>
                    <a:pt x="10433359" y="6320760"/>
                  </a:lnTo>
                  <a:lnTo>
                    <a:pt x="10429124" y="6320529"/>
                  </a:lnTo>
                  <a:lnTo>
                    <a:pt x="10425610" y="6324152"/>
                  </a:lnTo>
                  <a:lnTo>
                    <a:pt x="10425378" y="6328386"/>
                  </a:lnTo>
                  <a:lnTo>
                    <a:pt x="10425099" y="6331812"/>
                  </a:lnTo>
                  <a:lnTo>
                    <a:pt x="10427052" y="6334616"/>
                  </a:lnTo>
                  <a:lnTo>
                    <a:pt x="10431053" y="6336322"/>
                  </a:lnTo>
                  <a:lnTo>
                    <a:pt x="10438858" y="6336500"/>
                  </a:lnTo>
                  <a:lnTo>
                    <a:pt x="10443426" y="6336872"/>
                  </a:lnTo>
                  <a:lnTo>
                    <a:pt x="10446607" y="6333109"/>
                  </a:lnTo>
                  <a:lnTo>
                    <a:pt x="10446838" y="6328874"/>
                  </a:lnTo>
                  <a:lnTo>
                    <a:pt x="10447211" y="6324305"/>
                  </a:lnTo>
                  <a:lnTo>
                    <a:pt x="10443446" y="6321122"/>
                  </a:lnTo>
                  <a:close/>
                </a:path>
                <a:path w="17646015" h="9944735">
                  <a:moveTo>
                    <a:pt x="1551105" y="2516125"/>
                  </a:moveTo>
                  <a:lnTo>
                    <a:pt x="1546252" y="2516418"/>
                  </a:lnTo>
                  <a:lnTo>
                    <a:pt x="1543212" y="2519849"/>
                  </a:lnTo>
                  <a:lnTo>
                    <a:pt x="1540315" y="2522947"/>
                  </a:lnTo>
                  <a:lnTo>
                    <a:pt x="1540609" y="2527800"/>
                  </a:lnTo>
                  <a:lnTo>
                    <a:pt x="1548329" y="2534638"/>
                  </a:lnTo>
                  <a:lnTo>
                    <a:pt x="1550329" y="2535491"/>
                  </a:lnTo>
                  <a:lnTo>
                    <a:pt x="1550187" y="2535825"/>
                  </a:lnTo>
                  <a:lnTo>
                    <a:pt x="1553186" y="2537104"/>
                  </a:lnTo>
                  <a:lnTo>
                    <a:pt x="1557039" y="2536384"/>
                  </a:lnTo>
                  <a:lnTo>
                    <a:pt x="1559318" y="2533811"/>
                  </a:lnTo>
                  <a:lnTo>
                    <a:pt x="1562215" y="2530714"/>
                  </a:lnTo>
                  <a:lnTo>
                    <a:pt x="1561922" y="2525860"/>
                  </a:lnTo>
                  <a:lnTo>
                    <a:pt x="1554202" y="2519022"/>
                  </a:lnTo>
                  <a:lnTo>
                    <a:pt x="1551105" y="2516125"/>
                  </a:lnTo>
                  <a:close/>
                </a:path>
                <a:path w="17646015" h="9944735">
                  <a:moveTo>
                    <a:pt x="14613309" y="8078970"/>
                  </a:moveTo>
                  <a:lnTo>
                    <a:pt x="14608456" y="8079263"/>
                  </a:lnTo>
                  <a:lnTo>
                    <a:pt x="14603044" y="8086410"/>
                  </a:lnTo>
                  <a:lnTo>
                    <a:pt x="14603338" y="8091262"/>
                  </a:lnTo>
                  <a:lnTo>
                    <a:pt x="14606911" y="8093968"/>
                  </a:lnTo>
                  <a:lnTo>
                    <a:pt x="14611341" y="8097433"/>
                  </a:lnTo>
                  <a:lnTo>
                    <a:pt x="14613341" y="8098287"/>
                  </a:lnTo>
                  <a:lnTo>
                    <a:pt x="14613199" y="8098621"/>
                  </a:lnTo>
                  <a:lnTo>
                    <a:pt x="14616531" y="8100042"/>
                  </a:lnTo>
                  <a:lnTo>
                    <a:pt x="14620051" y="8099180"/>
                  </a:lnTo>
                  <a:lnTo>
                    <a:pt x="14622473" y="8096273"/>
                  </a:lnTo>
                  <a:lnTo>
                    <a:pt x="14625180" y="8092700"/>
                  </a:lnTo>
                  <a:lnTo>
                    <a:pt x="14624885" y="8087847"/>
                  </a:lnTo>
                  <a:lnTo>
                    <a:pt x="14621311" y="8085141"/>
                  </a:lnTo>
                  <a:lnTo>
                    <a:pt x="14616882" y="8081676"/>
                  </a:lnTo>
                  <a:lnTo>
                    <a:pt x="14613309" y="8078970"/>
                  </a:lnTo>
                  <a:close/>
                </a:path>
                <a:path w="17646015" h="9944735">
                  <a:moveTo>
                    <a:pt x="10532521" y="6322876"/>
                  </a:moveTo>
                  <a:lnTo>
                    <a:pt x="10528285" y="6322645"/>
                  </a:lnTo>
                  <a:lnTo>
                    <a:pt x="10522432" y="6322511"/>
                  </a:lnTo>
                  <a:lnTo>
                    <a:pt x="10517863" y="6322139"/>
                  </a:lnTo>
                  <a:lnTo>
                    <a:pt x="10514350" y="6325761"/>
                  </a:lnTo>
                  <a:lnTo>
                    <a:pt x="10514451" y="6330138"/>
                  </a:lnTo>
                  <a:lnTo>
                    <a:pt x="10514172" y="6333564"/>
                  </a:lnTo>
                  <a:lnTo>
                    <a:pt x="10516128" y="6336368"/>
                  </a:lnTo>
                  <a:lnTo>
                    <a:pt x="10520127" y="6338074"/>
                  </a:lnTo>
                  <a:lnTo>
                    <a:pt x="10527931" y="6338252"/>
                  </a:lnTo>
                  <a:lnTo>
                    <a:pt x="10532499" y="6338625"/>
                  </a:lnTo>
                  <a:lnTo>
                    <a:pt x="10536013" y="6335002"/>
                  </a:lnTo>
                  <a:lnTo>
                    <a:pt x="10535911" y="6330625"/>
                  </a:lnTo>
                  <a:lnTo>
                    <a:pt x="10536284" y="6326057"/>
                  </a:lnTo>
                  <a:lnTo>
                    <a:pt x="10532521" y="6322876"/>
                  </a:lnTo>
                  <a:close/>
                </a:path>
                <a:path w="17646015" h="9944735">
                  <a:moveTo>
                    <a:pt x="1483299" y="2458049"/>
                  </a:moveTo>
                  <a:lnTo>
                    <a:pt x="1478303" y="2458675"/>
                  </a:lnTo>
                  <a:lnTo>
                    <a:pt x="1472509" y="2464871"/>
                  </a:lnTo>
                  <a:lnTo>
                    <a:pt x="1473136" y="2469866"/>
                  </a:lnTo>
                  <a:lnTo>
                    <a:pt x="1476234" y="2472763"/>
                  </a:lnTo>
                  <a:lnTo>
                    <a:pt x="1481382" y="2477323"/>
                  </a:lnTo>
                  <a:lnTo>
                    <a:pt x="1485380" y="2479028"/>
                  </a:lnTo>
                  <a:lnTo>
                    <a:pt x="1489233" y="2478308"/>
                  </a:lnTo>
                  <a:lnTo>
                    <a:pt x="1491513" y="2475734"/>
                  </a:lnTo>
                  <a:lnTo>
                    <a:pt x="1494410" y="2472637"/>
                  </a:lnTo>
                  <a:lnTo>
                    <a:pt x="1493783" y="2467643"/>
                  </a:lnTo>
                  <a:lnTo>
                    <a:pt x="1490685" y="2464745"/>
                  </a:lnTo>
                  <a:lnTo>
                    <a:pt x="1486396" y="2460945"/>
                  </a:lnTo>
                  <a:lnTo>
                    <a:pt x="1483299" y="2458049"/>
                  </a:lnTo>
                  <a:close/>
                </a:path>
                <a:path w="17646015" h="9944735">
                  <a:moveTo>
                    <a:pt x="14544316" y="8022750"/>
                  </a:moveTo>
                  <a:lnTo>
                    <a:pt x="14539464" y="8023044"/>
                  </a:lnTo>
                  <a:lnTo>
                    <a:pt x="14534052" y="8030191"/>
                  </a:lnTo>
                  <a:lnTo>
                    <a:pt x="14534344" y="8035043"/>
                  </a:lnTo>
                  <a:lnTo>
                    <a:pt x="14537918" y="8037749"/>
                  </a:lnTo>
                  <a:lnTo>
                    <a:pt x="14542349" y="8041216"/>
                  </a:lnTo>
                  <a:lnTo>
                    <a:pt x="14544349" y="8042069"/>
                  </a:lnTo>
                  <a:lnTo>
                    <a:pt x="14544207" y="8042402"/>
                  </a:lnTo>
                  <a:lnTo>
                    <a:pt x="14547539" y="8043823"/>
                  </a:lnTo>
                  <a:lnTo>
                    <a:pt x="14551061" y="8042962"/>
                  </a:lnTo>
                  <a:lnTo>
                    <a:pt x="14553482" y="8040054"/>
                  </a:lnTo>
                  <a:lnTo>
                    <a:pt x="14556188" y="8036481"/>
                  </a:lnTo>
                  <a:lnTo>
                    <a:pt x="14555893" y="8031629"/>
                  </a:lnTo>
                  <a:lnTo>
                    <a:pt x="14552321" y="8028923"/>
                  </a:lnTo>
                  <a:lnTo>
                    <a:pt x="14547889" y="8025456"/>
                  </a:lnTo>
                  <a:lnTo>
                    <a:pt x="14544316" y="8022750"/>
                  </a:lnTo>
                  <a:close/>
                </a:path>
                <a:path w="17646015" h="9944735">
                  <a:moveTo>
                    <a:pt x="1416395" y="2398781"/>
                  </a:moveTo>
                  <a:lnTo>
                    <a:pt x="1411400" y="2399409"/>
                  </a:lnTo>
                  <a:lnTo>
                    <a:pt x="1408503" y="2402506"/>
                  </a:lnTo>
                  <a:lnTo>
                    <a:pt x="1405463" y="2405937"/>
                  </a:lnTo>
                  <a:lnTo>
                    <a:pt x="1406090" y="2410932"/>
                  </a:lnTo>
                  <a:lnTo>
                    <a:pt x="1409188" y="2413829"/>
                  </a:lnTo>
                  <a:lnTo>
                    <a:pt x="1413477" y="2417628"/>
                  </a:lnTo>
                  <a:lnTo>
                    <a:pt x="1414001" y="2418246"/>
                  </a:lnTo>
                  <a:lnTo>
                    <a:pt x="1418668" y="2420236"/>
                  </a:lnTo>
                  <a:lnTo>
                    <a:pt x="1422520" y="2419516"/>
                  </a:lnTo>
                  <a:lnTo>
                    <a:pt x="1427839" y="2413512"/>
                  </a:lnTo>
                  <a:lnTo>
                    <a:pt x="1427212" y="2408517"/>
                  </a:lnTo>
                  <a:lnTo>
                    <a:pt x="1424114" y="2405620"/>
                  </a:lnTo>
                  <a:lnTo>
                    <a:pt x="1416395" y="2398781"/>
                  </a:lnTo>
                  <a:close/>
                </a:path>
                <a:path w="17646015" h="9944735">
                  <a:moveTo>
                    <a:pt x="10621544" y="6323819"/>
                  </a:moveTo>
                  <a:lnTo>
                    <a:pt x="10617167" y="6323921"/>
                  </a:lnTo>
                  <a:lnTo>
                    <a:pt x="10611316" y="6323789"/>
                  </a:lnTo>
                  <a:lnTo>
                    <a:pt x="10606747" y="6323416"/>
                  </a:lnTo>
                  <a:lnTo>
                    <a:pt x="10603232" y="6327039"/>
                  </a:lnTo>
                  <a:lnTo>
                    <a:pt x="10603336" y="6331415"/>
                  </a:lnTo>
                  <a:lnTo>
                    <a:pt x="10603055" y="6334841"/>
                  </a:lnTo>
                  <a:lnTo>
                    <a:pt x="10605011" y="6337645"/>
                  </a:lnTo>
                  <a:lnTo>
                    <a:pt x="10608678" y="6339210"/>
                  </a:lnTo>
                  <a:lnTo>
                    <a:pt x="10610961" y="6339395"/>
                  </a:lnTo>
                  <a:lnTo>
                    <a:pt x="10616814" y="6339529"/>
                  </a:lnTo>
                  <a:lnTo>
                    <a:pt x="10621382" y="6339902"/>
                  </a:lnTo>
                  <a:lnTo>
                    <a:pt x="10624897" y="6336280"/>
                  </a:lnTo>
                  <a:lnTo>
                    <a:pt x="10624795" y="6331902"/>
                  </a:lnTo>
                  <a:lnTo>
                    <a:pt x="10625167" y="6327334"/>
                  </a:lnTo>
                  <a:lnTo>
                    <a:pt x="10621544" y="6323819"/>
                  </a:lnTo>
                  <a:close/>
                </a:path>
                <a:path w="17646015" h="9944735">
                  <a:moveTo>
                    <a:pt x="14475609" y="7965865"/>
                  </a:moveTo>
                  <a:lnTo>
                    <a:pt x="14470757" y="7966160"/>
                  </a:lnTo>
                  <a:lnTo>
                    <a:pt x="14465345" y="7973306"/>
                  </a:lnTo>
                  <a:lnTo>
                    <a:pt x="14465638" y="7978158"/>
                  </a:lnTo>
                  <a:lnTo>
                    <a:pt x="14469210" y="7980864"/>
                  </a:lnTo>
                  <a:lnTo>
                    <a:pt x="14473500" y="7984664"/>
                  </a:lnTo>
                  <a:lnTo>
                    <a:pt x="14475499" y="7985516"/>
                  </a:lnTo>
                  <a:lnTo>
                    <a:pt x="14475357" y="7985850"/>
                  </a:lnTo>
                  <a:lnTo>
                    <a:pt x="14478691" y="7987272"/>
                  </a:lnTo>
                  <a:lnTo>
                    <a:pt x="14482209" y="7986409"/>
                  </a:lnTo>
                  <a:lnTo>
                    <a:pt x="14484630" y="7983503"/>
                  </a:lnTo>
                  <a:lnTo>
                    <a:pt x="14487337" y="7979929"/>
                  </a:lnTo>
                  <a:lnTo>
                    <a:pt x="14487044" y="7975077"/>
                  </a:lnTo>
                  <a:lnTo>
                    <a:pt x="14483471" y="7972371"/>
                  </a:lnTo>
                  <a:lnTo>
                    <a:pt x="14479181" y="7968571"/>
                  </a:lnTo>
                  <a:lnTo>
                    <a:pt x="14475609" y="7965865"/>
                  </a:lnTo>
                  <a:close/>
                </a:path>
                <a:path w="17646015" h="9944735">
                  <a:moveTo>
                    <a:pt x="1350491" y="2339941"/>
                  </a:moveTo>
                  <a:lnTo>
                    <a:pt x="1345638" y="2340234"/>
                  </a:lnTo>
                  <a:lnTo>
                    <a:pt x="1342741" y="2343332"/>
                  </a:lnTo>
                  <a:lnTo>
                    <a:pt x="1339702" y="2346763"/>
                  </a:lnTo>
                  <a:lnTo>
                    <a:pt x="1339996" y="2351615"/>
                  </a:lnTo>
                  <a:lnTo>
                    <a:pt x="1343093" y="2354513"/>
                  </a:lnTo>
                  <a:lnTo>
                    <a:pt x="1347382" y="2358312"/>
                  </a:lnTo>
                  <a:lnTo>
                    <a:pt x="1347907" y="2358930"/>
                  </a:lnTo>
                  <a:lnTo>
                    <a:pt x="1349573" y="2359641"/>
                  </a:lnTo>
                  <a:lnTo>
                    <a:pt x="1349431" y="2359974"/>
                  </a:lnTo>
                  <a:lnTo>
                    <a:pt x="1352430" y="2361253"/>
                  </a:lnTo>
                  <a:lnTo>
                    <a:pt x="1356283" y="2360533"/>
                  </a:lnTo>
                  <a:lnTo>
                    <a:pt x="1361602" y="2354529"/>
                  </a:lnTo>
                  <a:lnTo>
                    <a:pt x="1361308" y="2349676"/>
                  </a:lnTo>
                  <a:lnTo>
                    <a:pt x="1358210" y="2346779"/>
                  </a:lnTo>
                  <a:lnTo>
                    <a:pt x="1350491" y="2339941"/>
                  </a:lnTo>
                  <a:close/>
                </a:path>
                <a:path w="17646015" h="9944735">
                  <a:moveTo>
                    <a:pt x="14407426" y="7909598"/>
                  </a:moveTo>
                  <a:lnTo>
                    <a:pt x="14402239" y="7909749"/>
                  </a:lnTo>
                  <a:lnTo>
                    <a:pt x="14399532" y="7913323"/>
                  </a:lnTo>
                  <a:lnTo>
                    <a:pt x="14396969" y="7916562"/>
                  </a:lnTo>
                  <a:lnTo>
                    <a:pt x="14397121" y="7921748"/>
                  </a:lnTo>
                  <a:lnTo>
                    <a:pt x="14400694" y="7924455"/>
                  </a:lnTo>
                  <a:lnTo>
                    <a:pt x="14404982" y="7928253"/>
                  </a:lnTo>
                  <a:lnTo>
                    <a:pt x="14406982" y="7929106"/>
                  </a:lnTo>
                  <a:lnTo>
                    <a:pt x="14406839" y="7929440"/>
                  </a:lnTo>
                  <a:lnTo>
                    <a:pt x="14410172" y="7930862"/>
                  </a:lnTo>
                  <a:lnTo>
                    <a:pt x="14413692" y="7929999"/>
                  </a:lnTo>
                  <a:lnTo>
                    <a:pt x="14416114" y="7927093"/>
                  </a:lnTo>
                  <a:lnTo>
                    <a:pt x="14418678" y="7923853"/>
                  </a:lnTo>
                  <a:lnTo>
                    <a:pt x="14418526" y="7918667"/>
                  </a:lnTo>
                  <a:lnTo>
                    <a:pt x="14414952" y="7915960"/>
                  </a:lnTo>
                  <a:lnTo>
                    <a:pt x="14410665" y="7912161"/>
                  </a:lnTo>
                  <a:lnTo>
                    <a:pt x="14407426" y="7909598"/>
                  </a:lnTo>
                  <a:close/>
                </a:path>
                <a:path w="17646015" h="9944735">
                  <a:moveTo>
                    <a:pt x="10710571" y="6324763"/>
                  </a:moveTo>
                  <a:lnTo>
                    <a:pt x="10706193" y="6324865"/>
                  </a:lnTo>
                  <a:lnTo>
                    <a:pt x="10700341" y="6324732"/>
                  </a:lnTo>
                  <a:lnTo>
                    <a:pt x="10695631" y="6324693"/>
                  </a:lnTo>
                  <a:lnTo>
                    <a:pt x="10692115" y="6328314"/>
                  </a:lnTo>
                  <a:lnTo>
                    <a:pt x="10692217" y="6332691"/>
                  </a:lnTo>
                  <a:lnTo>
                    <a:pt x="10692079" y="6335785"/>
                  </a:lnTo>
                  <a:lnTo>
                    <a:pt x="10694035" y="6338588"/>
                  </a:lnTo>
                  <a:lnTo>
                    <a:pt x="10697035" y="6339868"/>
                  </a:lnTo>
                  <a:lnTo>
                    <a:pt x="10697227" y="6340343"/>
                  </a:lnTo>
                  <a:lnTo>
                    <a:pt x="10697894" y="6340628"/>
                  </a:lnTo>
                  <a:lnTo>
                    <a:pt x="10700178" y="6340815"/>
                  </a:lnTo>
                  <a:lnTo>
                    <a:pt x="10706030" y="6340947"/>
                  </a:lnTo>
                  <a:lnTo>
                    <a:pt x="10710740" y="6340987"/>
                  </a:lnTo>
                  <a:lnTo>
                    <a:pt x="10714113" y="6337698"/>
                  </a:lnTo>
                  <a:lnTo>
                    <a:pt x="10714191" y="6328277"/>
                  </a:lnTo>
                  <a:lnTo>
                    <a:pt x="10710571" y="6324763"/>
                  </a:lnTo>
                  <a:close/>
                </a:path>
                <a:path w="17646015" h="9944735">
                  <a:moveTo>
                    <a:pt x="14338718" y="7852713"/>
                  </a:moveTo>
                  <a:lnTo>
                    <a:pt x="14333531" y="7852864"/>
                  </a:lnTo>
                  <a:lnTo>
                    <a:pt x="14330826" y="7856437"/>
                  </a:lnTo>
                  <a:lnTo>
                    <a:pt x="14328262" y="7859677"/>
                  </a:lnTo>
                  <a:lnTo>
                    <a:pt x="14328414" y="7864863"/>
                  </a:lnTo>
                  <a:lnTo>
                    <a:pt x="14331987" y="7867569"/>
                  </a:lnTo>
                  <a:lnTo>
                    <a:pt x="14336274" y="7871368"/>
                  </a:lnTo>
                  <a:lnTo>
                    <a:pt x="14338274" y="7872221"/>
                  </a:lnTo>
                  <a:lnTo>
                    <a:pt x="14338132" y="7872554"/>
                  </a:lnTo>
                  <a:lnTo>
                    <a:pt x="14341465" y="7873976"/>
                  </a:lnTo>
                  <a:lnTo>
                    <a:pt x="14345128" y="7872781"/>
                  </a:lnTo>
                  <a:lnTo>
                    <a:pt x="14347406" y="7870208"/>
                  </a:lnTo>
                  <a:lnTo>
                    <a:pt x="14349971" y="7866968"/>
                  </a:lnTo>
                  <a:lnTo>
                    <a:pt x="14349819" y="7861781"/>
                  </a:lnTo>
                  <a:lnTo>
                    <a:pt x="14346246" y="7859075"/>
                  </a:lnTo>
                  <a:lnTo>
                    <a:pt x="14341959" y="7855277"/>
                  </a:lnTo>
                  <a:lnTo>
                    <a:pt x="14338718" y="7852713"/>
                  </a:lnTo>
                  <a:close/>
                </a:path>
                <a:path w="17646015" h="9944735">
                  <a:moveTo>
                    <a:pt x="1285156" y="2279766"/>
                  </a:moveTo>
                  <a:lnTo>
                    <a:pt x="1279970" y="2279918"/>
                  </a:lnTo>
                  <a:lnTo>
                    <a:pt x="1274175" y="2286113"/>
                  </a:lnTo>
                  <a:lnTo>
                    <a:pt x="1274327" y="2291299"/>
                  </a:lnTo>
                  <a:lnTo>
                    <a:pt x="1277424" y="2294197"/>
                  </a:lnTo>
                  <a:lnTo>
                    <a:pt x="1281713" y="2297996"/>
                  </a:lnTo>
                  <a:lnTo>
                    <a:pt x="1282238" y="2298613"/>
                  </a:lnTo>
                  <a:lnTo>
                    <a:pt x="1286903" y="2300603"/>
                  </a:lnTo>
                  <a:lnTo>
                    <a:pt x="1290615" y="2300217"/>
                  </a:lnTo>
                  <a:lnTo>
                    <a:pt x="1292894" y="2297643"/>
                  </a:lnTo>
                  <a:lnTo>
                    <a:pt x="1295791" y="2294546"/>
                  </a:lnTo>
                  <a:lnTo>
                    <a:pt x="1295640" y="2289360"/>
                  </a:lnTo>
                  <a:lnTo>
                    <a:pt x="1292542" y="2286463"/>
                  </a:lnTo>
                  <a:lnTo>
                    <a:pt x="1288254" y="2282663"/>
                  </a:lnTo>
                  <a:lnTo>
                    <a:pt x="1285156" y="2279766"/>
                  </a:lnTo>
                  <a:close/>
                </a:path>
                <a:path w="17646015" h="9944735">
                  <a:moveTo>
                    <a:pt x="10799596" y="6325706"/>
                  </a:moveTo>
                  <a:lnTo>
                    <a:pt x="10795219" y="6325809"/>
                  </a:lnTo>
                  <a:lnTo>
                    <a:pt x="10789366" y="6325675"/>
                  </a:lnTo>
                  <a:lnTo>
                    <a:pt x="10784654" y="6325635"/>
                  </a:lnTo>
                  <a:lnTo>
                    <a:pt x="10781140" y="6329259"/>
                  </a:lnTo>
                  <a:lnTo>
                    <a:pt x="10781243" y="6333636"/>
                  </a:lnTo>
                  <a:lnTo>
                    <a:pt x="10781105" y="6336728"/>
                  </a:lnTo>
                  <a:lnTo>
                    <a:pt x="10783061" y="6339532"/>
                  </a:lnTo>
                  <a:lnTo>
                    <a:pt x="10786061" y="6340812"/>
                  </a:lnTo>
                  <a:lnTo>
                    <a:pt x="10786252" y="6341288"/>
                  </a:lnTo>
                  <a:lnTo>
                    <a:pt x="10786919" y="6341572"/>
                  </a:lnTo>
                  <a:lnTo>
                    <a:pt x="10789201" y="6341757"/>
                  </a:lnTo>
                  <a:lnTo>
                    <a:pt x="10795055" y="6341891"/>
                  </a:lnTo>
                  <a:lnTo>
                    <a:pt x="10799765" y="6341931"/>
                  </a:lnTo>
                  <a:lnTo>
                    <a:pt x="10803280" y="6338308"/>
                  </a:lnTo>
                  <a:lnTo>
                    <a:pt x="10803178" y="6333931"/>
                  </a:lnTo>
                  <a:lnTo>
                    <a:pt x="10803218" y="6329221"/>
                  </a:lnTo>
                  <a:lnTo>
                    <a:pt x="10799596" y="6325706"/>
                  </a:lnTo>
                  <a:close/>
                </a:path>
                <a:path w="17646015" h="9944735">
                  <a:moveTo>
                    <a:pt x="14270343" y="7795970"/>
                  </a:moveTo>
                  <a:lnTo>
                    <a:pt x="14265158" y="7796121"/>
                  </a:lnTo>
                  <a:lnTo>
                    <a:pt x="14262452" y="7799694"/>
                  </a:lnTo>
                  <a:lnTo>
                    <a:pt x="14259888" y="7802934"/>
                  </a:lnTo>
                  <a:lnTo>
                    <a:pt x="14260039" y="7808120"/>
                  </a:lnTo>
                  <a:lnTo>
                    <a:pt x="14263611" y="7810826"/>
                  </a:lnTo>
                  <a:lnTo>
                    <a:pt x="14267901" y="7814626"/>
                  </a:lnTo>
                  <a:lnTo>
                    <a:pt x="14269900" y="7815478"/>
                  </a:lnTo>
                  <a:lnTo>
                    <a:pt x="14269758" y="7815812"/>
                  </a:lnTo>
                  <a:lnTo>
                    <a:pt x="14273092" y="7817234"/>
                  </a:lnTo>
                  <a:lnTo>
                    <a:pt x="14276752" y="7816037"/>
                  </a:lnTo>
                  <a:lnTo>
                    <a:pt x="14279031" y="7813464"/>
                  </a:lnTo>
                  <a:lnTo>
                    <a:pt x="14281596" y="7810224"/>
                  </a:lnTo>
                  <a:lnTo>
                    <a:pt x="14281445" y="7805038"/>
                  </a:lnTo>
                  <a:lnTo>
                    <a:pt x="14277872" y="7802332"/>
                  </a:lnTo>
                  <a:lnTo>
                    <a:pt x="14273582" y="7798533"/>
                  </a:lnTo>
                  <a:lnTo>
                    <a:pt x="14270343" y="7795970"/>
                  </a:lnTo>
                  <a:close/>
                </a:path>
                <a:path w="17646015" h="9944735">
                  <a:moveTo>
                    <a:pt x="1220531" y="2217926"/>
                  </a:moveTo>
                  <a:lnTo>
                    <a:pt x="1215345" y="2218077"/>
                  </a:lnTo>
                  <a:lnTo>
                    <a:pt x="1209551" y="2224272"/>
                  </a:lnTo>
                  <a:lnTo>
                    <a:pt x="1209703" y="2229459"/>
                  </a:lnTo>
                  <a:lnTo>
                    <a:pt x="1212800" y="2232356"/>
                  </a:lnTo>
                  <a:lnTo>
                    <a:pt x="1216947" y="2236488"/>
                  </a:lnTo>
                  <a:lnTo>
                    <a:pt x="1217804" y="2237248"/>
                  </a:lnTo>
                  <a:lnTo>
                    <a:pt x="1222136" y="2239096"/>
                  </a:lnTo>
                  <a:lnTo>
                    <a:pt x="1225848" y="2238710"/>
                  </a:lnTo>
                  <a:lnTo>
                    <a:pt x="1228128" y="2236136"/>
                  </a:lnTo>
                  <a:lnTo>
                    <a:pt x="1231024" y="2233039"/>
                  </a:lnTo>
                  <a:lnTo>
                    <a:pt x="1230874" y="2227852"/>
                  </a:lnTo>
                  <a:lnTo>
                    <a:pt x="1227776" y="2224956"/>
                  </a:lnTo>
                  <a:lnTo>
                    <a:pt x="1223629" y="2220823"/>
                  </a:lnTo>
                  <a:lnTo>
                    <a:pt x="1220531" y="2217926"/>
                  </a:lnTo>
                  <a:close/>
                </a:path>
                <a:path w="17646015" h="9944735">
                  <a:moveTo>
                    <a:pt x="10888430" y="6326174"/>
                  </a:moveTo>
                  <a:lnTo>
                    <a:pt x="10884053" y="6326277"/>
                  </a:lnTo>
                  <a:lnTo>
                    <a:pt x="10878200" y="6326144"/>
                  </a:lnTo>
                  <a:lnTo>
                    <a:pt x="10873489" y="6326104"/>
                  </a:lnTo>
                  <a:lnTo>
                    <a:pt x="10869974" y="6329726"/>
                  </a:lnTo>
                  <a:lnTo>
                    <a:pt x="10870078" y="6334103"/>
                  </a:lnTo>
                  <a:lnTo>
                    <a:pt x="10869940" y="6337197"/>
                  </a:lnTo>
                  <a:lnTo>
                    <a:pt x="10871895" y="6340000"/>
                  </a:lnTo>
                  <a:lnTo>
                    <a:pt x="10874895" y="6341280"/>
                  </a:lnTo>
                  <a:lnTo>
                    <a:pt x="10875087" y="6341756"/>
                  </a:lnTo>
                  <a:lnTo>
                    <a:pt x="10875753" y="6342040"/>
                  </a:lnTo>
                  <a:lnTo>
                    <a:pt x="10878035" y="6342226"/>
                  </a:lnTo>
                  <a:lnTo>
                    <a:pt x="10883889" y="6342359"/>
                  </a:lnTo>
                  <a:lnTo>
                    <a:pt x="10888599" y="6342399"/>
                  </a:lnTo>
                  <a:lnTo>
                    <a:pt x="10892115" y="6338776"/>
                  </a:lnTo>
                  <a:lnTo>
                    <a:pt x="10892012" y="6334399"/>
                  </a:lnTo>
                  <a:lnTo>
                    <a:pt x="10892052" y="6329689"/>
                  </a:lnTo>
                  <a:lnTo>
                    <a:pt x="10888430" y="6326174"/>
                  </a:lnTo>
                  <a:close/>
                </a:path>
                <a:path w="17646015" h="9944735">
                  <a:moveTo>
                    <a:pt x="14202111" y="7738893"/>
                  </a:moveTo>
                  <a:lnTo>
                    <a:pt x="14196924" y="7739044"/>
                  </a:lnTo>
                  <a:lnTo>
                    <a:pt x="14194219" y="7742618"/>
                  </a:lnTo>
                  <a:lnTo>
                    <a:pt x="14191655" y="7745857"/>
                  </a:lnTo>
                  <a:lnTo>
                    <a:pt x="14191807" y="7751043"/>
                  </a:lnTo>
                  <a:lnTo>
                    <a:pt x="14195379" y="7753749"/>
                  </a:lnTo>
                  <a:lnTo>
                    <a:pt x="14199667" y="7757548"/>
                  </a:lnTo>
                  <a:lnTo>
                    <a:pt x="14204667" y="7759681"/>
                  </a:lnTo>
                  <a:lnTo>
                    <a:pt x="14208521" y="7758961"/>
                  </a:lnTo>
                  <a:lnTo>
                    <a:pt x="14210799" y="7756388"/>
                  </a:lnTo>
                  <a:lnTo>
                    <a:pt x="14213363" y="7753148"/>
                  </a:lnTo>
                  <a:lnTo>
                    <a:pt x="14213212" y="7747961"/>
                  </a:lnTo>
                  <a:lnTo>
                    <a:pt x="14209639" y="7745255"/>
                  </a:lnTo>
                  <a:lnTo>
                    <a:pt x="14205351" y="7741457"/>
                  </a:lnTo>
                  <a:lnTo>
                    <a:pt x="14202111" y="7738893"/>
                  </a:lnTo>
                  <a:close/>
                </a:path>
                <a:path w="17646015" h="9944735">
                  <a:moveTo>
                    <a:pt x="1157333" y="2155512"/>
                  </a:moveTo>
                  <a:lnTo>
                    <a:pt x="1152148" y="2155663"/>
                  </a:lnTo>
                  <a:lnTo>
                    <a:pt x="1149250" y="2158761"/>
                  </a:lnTo>
                  <a:lnTo>
                    <a:pt x="1146020" y="2161716"/>
                  </a:lnTo>
                  <a:lnTo>
                    <a:pt x="1146172" y="2166902"/>
                  </a:lnTo>
                  <a:lnTo>
                    <a:pt x="1149269" y="2169800"/>
                  </a:lnTo>
                  <a:lnTo>
                    <a:pt x="1153416" y="2173932"/>
                  </a:lnTo>
                  <a:lnTo>
                    <a:pt x="1154131" y="2175025"/>
                  </a:lnTo>
                  <a:lnTo>
                    <a:pt x="1158464" y="2176873"/>
                  </a:lnTo>
                  <a:lnTo>
                    <a:pt x="1162175" y="2176487"/>
                  </a:lnTo>
                  <a:lnTo>
                    <a:pt x="1164454" y="2173913"/>
                  </a:lnTo>
                  <a:lnTo>
                    <a:pt x="1167685" y="2170958"/>
                  </a:lnTo>
                  <a:lnTo>
                    <a:pt x="1167533" y="2165772"/>
                  </a:lnTo>
                  <a:lnTo>
                    <a:pt x="1164436" y="2162875"/>
                  </a:lnTo>
                  <a:lnTo>
                    <a:pt x="1160289" y="2158742"/>
                  </a:lnTo>
                  <a:lnTo>
                    <a:pt x="1157333" y="2155512"/>
                  </a:lnTo>
                  <a:close/>
                </a:path>
                <a:path w="17646015" h="9944735">
                  <a:moveTo>
                    <a:pt x="14134211" y="7681958"/>
                  </a:moveTo>
                  <a:lnTo>
                    <a:pt x="14129360" y="7682253"/>
                  </a:lnTo>
                  <a:lnTo>
                    <a:pt x="14126320" y="7685684"/>
                  </a:lnTo>
                  <a:lnTo>
                    <a:pt x="14123423" y="7688781"/>
                  </a:lnTo>
                  <a:lnTo>
                    <a:pt x="14123715" y="7693634"/>
                  </a:lnTo>
                  <a:lnTo>
                    <a:pt x="14131436" y="7700472"/>
                  </a:lnTo>
                  <a:lnTo>
                    <a:pt x="14133435" y="7701325"/>
                  </a:lnTo>
                  <a:lnTo>
                    <a:pt x="14133627" y="7701801"/>
                  </a:lnTo>
                  <a:lnTo>
                    <a:pt x="14136627" y="7703081"/>
                  </a:lnTo>
                  <a:lnTo>
                    <a:pt x="14140478" y="7702360"/>
                  </a:lnTo>
                  <a:lnTo>
                    <a:pt x="14142757" y="7699787"/>
                  </a:lnTo>
                  <a:lnTo>
                    <a:pt x="14145321" y="7696547"/>
                  </a:lnTo>
                  <a:lnTo>
                    <a:pt x="14145030" y="7691695"/>
                  </a:lnTo>
                  <a:lnTo>
                    <a:pt x="14137308" y="7684856"/>
                  </a:lnTo>
                  <a:lnTo>
                    <a:pt x="14134211" y="7681958"/>
                  </a:lnTo>
                  <a:close/>
                </a:path>
                <a:path w="17646015" h="9944735">
                  <a:moveTo>
                    <a:pt x="10977262" y="6326642"/>
                  </a:moveTo>
                  <a:lnTo>
                    <a:pt x="10972885" y="6326744"/>
                  </a:lnTo>
                  <a:lnTo>
                    <a:pt x="10967034" y="6326612"/>
                  </a:lnTo>
                  <a:lnTo>
                    <a:pt x="10962324" y="6326573"/>
                  </a:lnTo>
                  <a:lnTo>
                    <a:pt x="10958809" y="6330194"/>
                  </a:lnTo>
                  <a:lnTo>
                    <a:pt x="10958912" y="6334572"/>
                  </a:lnTo>
                  <a:lnTo>
                    <a:pt x="10958774" y="6337665"/>
                  </a:lnTo>
                  <a:lnTo>
                    <a:pt x="10960729" y="6340468"/>
                  </a:lnTo>
                  <a:lnTo>
                    <a:pt x="10963730" y="6341748"/>
                  </a:lnTo>
                  <a:lnTo>
                    <a:pt x="10963918" y="6342223"/>
                  </a:lnTo>
                  <a:lnTo>
                    <a:pt x="10964585" y="6342507"/>
                  </a:lnTo>
                  <a:lnTo>
                    <a:pt x="10966870" y="6342694"/>
                  </a:lnTo>
                  <a:lnTo>
                    <a:pt x="10972723" y="6342827"/>
                  </a:lnTo>
                  <a:lnTo>
                    <a:pt x="10977435" y="6342867"/>
                  </a:lnTo>
                  <a:lnTo>
                    <a:pt x="10980949" y="6339245"/>
                  </a:lnTo>
                  <a:lnTo>
                    <a:pt x="10980846" y="6334867"/>
                  </a:lnTo>
                  <a:lnTo>
                    <a:pt x="10980886" y="6330157"/>
                  </a:lnTo>
                  <a:lnTo>
                    <a:pt x="10977262" y="6326642"/>
                  </a:lnTo>
                  <a:close/>
                </a:path>
                <a:path w="17646015" h="9944735">
                  <a:moveTo>
                    <a:pt x="1094420" y="2092431"/>
                  </a:moveTo>
                  <a:lnTo>
                    <a:pt x="1089709" y="2092392"/>
                  </a:lnTo>
                  <a:lnTo>
                    <a:pt x="1086479" y="2095347"/>
                  </a:lnTo>
                  <a:lnTo>
                    <a:pt x="1083693" y="2098492"/>
                  </a:lnTo>
                  <a:lnTo>
                    <a:pt x="1083440" y="2098778"/>
                  </a:lnTo>
                  <a:lnTo>
                    <a:pt x="1083400" y="2103489"/>
                  </a:lnTo>
                  <a:lnTo>
                    <a:pt x="1086356" y="2106718"/>
                  </a:lnTo>
                  <a:lnTo>
                    <a:pt x="1090502" y="2110851"/>
                  </a:lnTo>
                  <a:lnTo>
                    <a:pt x="1090884" y="2111803"/>
                  </a:lnTo>
                  <a:lnTo>
                    <a:pt x="1092884" y="2112656"/>
                  </a:lnTo>
                  <a:lnTo>
                    <a:pt x="1093169" y="2111989"/>
                  </a:lnTo>
                  <a:lnTo>
                    <a:pt x="1095835" y="2113126"/>
                  </a:lnTo>
                  <a:lnTo>
                    <a:pt x="1099546" y="2112740"/>
                  </a:lnTo>
                  <a:lnTo>
                    <a:pt x="1101683" y="2110500"/>
                  </a:lnTo>
                  <a:lnTo>
                    <a:pt x="1104580" y="2107402"/>
                  </a:lnTo>
                  <a:lnTo>
                    <a:pt x="1104620" y="2102691"/>
                  </a:lnTo>
                  <a:lnTo>
                    <a:pt x="1101665" y="2099460"/>
                  </a:lnTo>
                  <a:lnTo>
                    <a:pt x="1097518" y="2095328"/>
                  </a:lnTo>
                  <a:lnTo>
                    <a:pt x="1094420" y="2092431"/>
                  </a:lnTo>
                  <a:close/>
                </a:path>
                <a:path w="17646015" h="9944735">
                  <a:moveTo>
                    <a:pt x="14066121" y="7624549"/>
                  </a:moveTo>
                  <a:lnTo>
                    <a:pt x="14061269" y="7624843"/>
                  </a:lnTo>
                  <a:lnTo>
                    <a:pt x="14058229" y="7628273"/>
                  </a:lnTo>
                  <a:lnTo>
                    <a:pt x="14055332" y="7631371"/>
                  </a:lnTo>
                  <a:lnTo>
                    <a:pt x="14055626" y="7636224"/>
                  </a:lnTo>
                  <a:lnTo>
                    <a:pt x="14063346" y="7643063"/>
                  </a:lnTo>
                  <a:lnTo>
                    <a:pt x="14065347" y="7643916"/>
                  </a:lnTo>
                  <a:lnTo>
                    <a:pt x="14065204" y="7644249"/>
                  </a:lnTo>
                  <a:lnTo>
                    <a:pt x="14068204" y="7645529"/>
                  </a:lnTo>
                  <a:lnTo>
                    <a:pt x="14072055" y="7644809"/>
                  </a:lnTo>
                  <a:lnTo>
                    <a:pt x="14074334" y="7642235"/>
                  </a:lnTo>
                  <a:lnTo>
                    <a:pt x="14077232" y="7639137"/>
                  </a:lnTo>
                  <a:lnTo>
                    <a:pt x="14076938" y="7634284"/>
                  </a:lnTo>
                  <a:lnTo>
                    <a:pt x="14069220" y="7627446"/>
                  </a:lnTo>
                  <a:lnTo>
                    <a:pt x="14066121" y="7624549"/>
                  </a:lnTo>
                  <a:close/>
                </a:path>
                <a:path w="17646015" h="9944735">
                  <a:moveTo>
                    <a:pt x="11066431" y="6327252"/>
                  </a:moveTo>
                  <a:lnTo>
                    <a:pt x="11062051" y="6327354"/>
                  </a:lnTo>
                  <a:lnTo>
                    <a:pt x="11056202" y="6327222"/>
                  </a:lnTo>
                  <a:lnTo>
                    <a:pt x="11051491" y="6327183"/>
                  </a:lnTo>
                  <a:lnTo>
                    <a:pt x="11047975" y="6330804"/>
                  </a:lnTo>
                  <a:lnTo>
                    <a:pt x="11048077" y="6335181"/>
                  </a:lnTo>
                  <a:lnTo>
                    <a:pt x="11047940" y="6338274"/>
                  </a:lnTo>
                  <a:lnTo>
                    <a:pt x="11049895" y="6341079"/>
                  </a:lnTo>
                  <a:lnTo>
                    <a:pt x="11053561" y="6342642"/>
                  </a:lnTo>
                  <a:lnTo>
                    <a:pt x="11055847" y="6342829"/>
                  </a:lnTo>
                  <a:lnTo>
                    <a:pt x="11061700" y="6342962"/>
                  </a:lnTo>
                  <a:lnTo>
                    <a:pt x="11066269" y="6343335"/>
                  </a:lnTo>
                  <a:lnTo>
                    <a:pt x="11069783" y="6339712"/>
                  </a:lnTo>
                  <a:lnTo>
                    <a:pt x="11069681" y="6335336"/>
                  </a:lnTo>
                  <a:lnTo>
                    <a:pt x="11070054" y="6330767"/>
                  </a:lnTo>
                  <a:lnTo>
                    <a:pt x="11066431" y="6327252"/>
                  </a:lnTo>
                  <a:close/>
                </a:path>
                <a:path w="17646015" h="9944735">
                  <a:moveTo>
                    <a:pt x="13998030" y="7567138"/>
                  </a:moveTo>
                  <a:lnTo>
                    <a:pt x="13993179" y="7567433"/>
                  </a:lnTo>
                  <a:lnTo>
                    <a:pt x="13990140" y="7570864"/>
                  </a:lnTo>
                  <a:lnTo>
                    <a:pt x="13987242" y="7573961"/>
                  </a:lnTo>
                  <a:lnTo>
                    <a:pt x="13987869" y="7578957"/>
                  </a:lnTo>
                  <a:lnTo>
                    <a:pt x="13990968" y="7581854"/>
                  </a:lnTo>
                  <a:lnTo>
                    <a:pt x="13995255" y="7585653"/>
                  </a:lnTo>
                  <a:lnTo>
                    <a:pt x="13997254" y="7586506"/>
                  </a:lnTo>
                  <a:lnTo>
                    <a:pt x="13997112" y="7586838"/>
                  </a:lnTo>
                  <a:lnTo>
                    <a:pt x="14000113" y="7588118"/>
                  </a:lnTo>
                  <a:lnTo>
                    <a:pt x="14003966" y="7587399"/>
                  </a:lnTo>
                  <a:lnTo>
                    <a:pt x="14006246" y="7584825"/>
                  </a:lnTo>
                  <a:lnTo>
                    <a:pt x="14009143" y="7581728"/>
                  </a:lnTo>
                  <a:lnTo>
                    <a:pt x="14008849" y="7576875"/>
                  </a:lnTo>
                  <a:lnTo>
                    <a:pt x="14001127" y="7570036"/>
                  </a:lnTo>
                  <a:lnTo>
                    <a:pt x="13998030" y="7567138"/>
                  </a:lnTo>
                  <a:close/>
                </a:path>
                <a:path w="17646015" h="9944735">
                  <a:moveTo>
                    <a:pt x="1033075" y="2028444"/>
                  </a:moveTo>
                  <a:lnTo>
                    <a:pt x="1028032" y="2028262"/>
                  </a:lnTo>
                  <a:lnTo>
                    <a:pt x="1021571" y="2034173"/>
                  </a:lnTo>
                  <a:lnTo>
                    <a:pt x="1021390" y="2039218"/>
                  </a:lnTo>
                  <a:lnTo>
                    <a:pt x="1024344" y="2042447"/>
                  </a:lnTo>
                  <a:lnTo>
                    <a:pt x="1028490" y="2046580"/>
                  </a:lnTo>
                  <a:lnTo>
                    <a:pt x="1029206" y="2047673"/>
                  </a:lnTo>
                  <a:lnTo>
                    <a:pt x="1033870" y="2049663"/>
                  </a:lnTo>
                  <a:lnTo>
                    <a:pt x="1037250" y="2049135"/>
                  </a:lnTo>
                  <a:lnTo>
                    <a:pt x="1039721" y="2047037"/>
                  </a:lnTo>
                  <a:lnTo>
                    <a:pt x="1042951" y="2044081"/>
                  </a:lnTo>
                  <a:lnTo>
                    <a:pt x="1043133" y="2039037"/>
                  </a:lnTo>
                  <a:lnTo>
                    <a:pt x="1040178" y="2035807"/>
                  </a:lnTo>
                  <a:lnTo>
                    <a:pt x="1036031" y="2031674"/>
                  </a:lnTo>
                  <a:lnTo>
                    <a:pt x="1033075" y="2028444"/>
                  </a:lnTo>
                  <a:close/>
                </a:path>
                <a:path w="17646015" h="9944735">
                  <a:moveTo>
                    <a:pt x="11155456" y="6328196"/>
                  </a:moveTo>
                  <a:lnTo>
                    <a:pt x="11151080" y="6328298"/>
                  </a:lnTo>
                  <a:lnTo>
                    <a:pt x="11145226" y="6328166"/>
                  </a:lnTo>
                  <a:lnTo>
                    <a:pt x="11140658" y="6327793"/>
                  </a:lnTo>
                  <a:lnTo>
                    <a:pt x="11137142" y="6331415"/>
                  </a:lnTo>
                  <a:lnTo>
                    <a:pt x="11137246" y="6335792"/>
                  </a:lnTo>
                  <a:lnTo>
                    <a:pt x="11136966" y="6339218"/>
                  </a:lnTo>
                  <a:lnTo>
                    <a:pt x="11138921" y="6342022"/>
                  </a:lnTo>
                  <a:lnTo>
                    <a:pt x="11142588" y="6343586"/>
                  </a:lnTo>
                  <a:lnTo>
                    <a:pt x="11144873" y="6343772"/>
                  </a:lnTo>
                  <a:lnTo>
                    <a:pt x="11150724" y="6343905"/>
                  </a:lnTo>
                  <a:lnTo>
                    <a:pt x="11155292" y="6344278"/>
                  </a:lnTo>
                  <a:lnTo>
                    <a:pt x="11158807" y="6340656"/>
                  </a:lnTo>
                  <a:lnTo>
                    <a:pt x="11158705" y="6336278"/>
                  </a:lnTo>
                  <a:lnTo>
                    <a:pt x="11159077" y="6331710"/>
                  </a:lnTo>
                  <a:lnTo>
                    <a:pt x="11155456" y="6328196"/>
                  </a:lnTo>
                  <a:close/>
                </a:path>
                <a:path w="17646015" h="9944735">
                  <a:moveTo>
                    <a:pt x="13930083" y="7509396"/>
                  </a:moveTo>
                  <a:lnTo>
                    <a:pt x="13925088" y="7510023"/>
                  </a:lnTo>
                  <a:lnTo>
                    <a:pt x="13919293" y="7516218"/>
                  </a:lnTo>
                  <a:lnTo>
                    <a:pt x="13919921" y="7521213"/>
                  </a:lnTo>
                  <a:lnTo>
                    <a:pt x="13923018" y="7524110"/>
                  </a:lnTo>
                  <a:lnTo>
                    <a:pt x="13927307" y="7527910"/>
                  </a:lnTo>
                  <a:lnTo>
                    <a:pt x="13929308" y="7528763"/>
                  </a:lnTo>
                  <a:lnTo>
                    <a:pt x="13929165" y="7529097"/>
                  </a:lnTo>
                  <a:lnTo>
                    <a:pt x="13932165" y="7530376"/>
                  </a:lnTo>
                  <a:lnTo>
                    <a:pt x="13936017" y="7529655"/>
                  </a:lnTo>
                  <a:lnTo>
                    <a:pt x="13938295" y="7527082"/>
                  </a:lnTo>
                  <a:lnTo>
                    <a:pt x="13941193" y="7523984"/>
                  </a:lnTo>
                  <a:lnTo>
                    <a:pt x="13940568" y="7518990"/>
                  </a:lnTo>
                  <a:lnTo>
                    <a:pt x="13937471" y="7516093"/>
                  </a:lnTo>
                  <a:lnTo>
                    <a:pt x="13933181" y="7512293"/>
                  </a:lnTo>
                  <a:lnTo>
                    <a:pt x="13930083" y="7509396"/>
                  </a:lnTo>
                  <a:close/>
                </a:path>
                <a:path w="17646015" h="9944735">
                  <a:moveTo>
                    <a:pt x="972633" y="1963265"/>
                  </a:moveTo>
                  <a:lnTo>
                    <a:pt x="967589" y="1963083"/>
                  </a:lnTo>
                  <a:lnTo>
                    <a:pt x="961128" y="1968995"/>
                  </a:lnTo>
                  <a:lnTo>
                    <a:pt x="960946" y="1974038"/>
                  </a:lnTo>
                  <a:lnTo>
                    <a:pt x="963902" y="1977269"/>
                  </a:lnTo>
                  <a:lnTo>
                    <a:pt x="967906" y="1981734"/>
                  </a:lnTo>
                  <a:lnTo>
                    <a:pt x="968622" y="1982828"/>
                  </a:lnTo>
                  <a:lnTo>
                    <a:pt x="973288" y="1984818"/>
                  </a:lnTo>
                  <a:lnTo>
                    <a:pt x="976665" y="1984289"/>
                  </a:lnTo>
                  <a:lnTo>
                    <a:pt x="979136" y="1982192"/>
                  </a:lnTo>
                  <a:lnTo>
                    <a:pt x="982366" y="1979236"/>
                  </a:lnTo>
                  <a:lnTo>
                    <a:pt x="982548" y="1974192"/>
                  </a:lnTo>
                  <a:lnTo>
                    <a:pt x="979592" y="1970962"/>
                  </a:lnTo>
                  <a:lnTo>
                    <a:pt x="975588" y="1966496"/>
                  </a:lnTo>
                  <a:lnTo>
                    <a:pt x="972633" y="1963265"/>
                  </a:lnTo>
                  <a:close/>
                </a:path>
                <a:path w="17646015" h="9944735">
                  <a:moveTo>
                    <a:pt x="13862136" y="7451654"/>
                  </a:moveTo>
                  <a:lnTo>
                    <a:pt x="13857140" y="7452280"/>
                  </a:lnTo>
                  <a:lnTo>
                    <a:pt x="13851346" y="7458475"/>
                  </a:lnTo>
                  <a:lnTo>
                    <a:pt x="13851973" y="7463470"/>
                  </a:lnTo>
                  <a:lnTo>
                    <a:pt x="13855072" y="7466368"/>
                  </a:lnTo>
                  <a:lnTo>
                    <a:pt x="13859359" y="7470167"/>
                  </a:lnTo>
                  <a:lnTo>
                    <a:pt x="13861692" y="7471162"/>
                  </a:lnTo>
                  <a:lnTo>
                    <a:pt x="13861216" y="7471353"/>
                  </a:lnTo>
                  <a:lnTo>
                    <a:pt x="13864216" y="7472633"/>
                  </a:lnTo>
                  <a:lnTo>
                    <a:pt x="13868070" y="7471912"/>
                  </a:lnTo>
                  <a:lnTo>
                    <a:pt x="13870349" y="7469340"/>
                  </a:lnTo>
                  <a:lnTo>
                    <a:pt x="13873247" y="7466241"/>
                  </a:lnTo>
                  <a:lnTo>
                    <a:pt x="13872619" y="7461247"/>
                  </a:lnTo>
                  <a:lnTo>
                    <a:pt x="13869521" y="7458349"/>
                  </a:lnTo>
                  <a:lnTo>
                    <a:pt x="13865233" y="7454551"/>
                  </a:lnTo>
                  <a:lnTo>
                    <a:pt x="13862136" y="7451654"/>
                  </a:lnTo>
                  <a:close/>
                </a:path>
                <a:path w="17646015" h="9944735">
                  <a:moveTo>
                    <a:pt x="11244198" y="6329806"/>
                  </a:moveTo>
                  <a:lnTo>
                    <a:pt x="11239819" y="6329908"/>
                  </a:lnTo>
                  <a:lnTo>
                    <a:pt x="11233967" y="6329775"/>
                  </a:lnTo>
                  <a:lnTo>
                    <a:pt x="11229399" y="6329403"/>
                  </a:lnTo>
                  <a:lnTo>
                    <a:pt x="11226217" y="6333167"/>
                  </a:lnTo>
                  <a:lnTo>
                    <a:pt x="11225987" y="6337402"/>
                  </a:lnTo>
                  <a:lnTo>
                    <a:pt x="11225707" y="6340829"/>
                  </a:lnTo>
                  <a:lnTo>
                    <a:pt x="11227663" y="6343633"/>
                  </a:lnTo>
                  <a:lnTo>
                    <a:pt x="11231662" y="6345339"/>
                  </a:lnTo>
                  <a:lnTo>
                    <a:pt x="11239465" y="6345515"/>
                  </a:lnTo>
                  <a:lnTo>
                    <a:pt x="11244034" y="6345888"/>
                  </a:lnTo>
                  <a:lnTo>
                    <a:pt x="11247215" y="6342124"/>
                  </a:lnTo>
                  <a:lnTo>
                    <a:pt x="11247446" y="6337890"/>
                  </a:lnTo>
                  <a:lnTo>
                    <a:pt x="11247819" y="6333321"/>
                  </a:lnTo>
                  <a:lnTo>
                    <a:pt x="11244198" y="6329806"/>
                  </a:lnTo>
                  <a:close/>
                </a:path>
                <a:path w="17646015" h="9944735">
                  <a:moveTo>
                    <a:pt x="13794471" y="7393243"/>
                  </a:moveTo>
                  <a:lnTo>
                    <a:pt x="13789477" y="7393871"/>
                  </a:lnTo>
                  <a:lnTo>
                    <a:pt x="13783683" y="7400067"/>
                  </a:lnTo>
                  <a:lnTo>
                    <a:pt x="13784309" y="7405060"/>
                  </a:lnTo>
                  <a:lnTo>
                    <a:pt x="13787406" y="7407957"/>
                  </a:lnTo>
                  <a:lnTo>
                    <a:pt x="13792555" y="7412518"/>
                  </a:lnTo>
                  <a:lnTo>
                    <a:pt x="13796553" y="7414223"/>
                  </a:lnTo>
                  <a:lnTo>
                    <a:pt x="13800406" y="7413503"/>
                  </a:lnTo>
                  <a:lnTo>
                    <a:pt x="13802686" y="7410930"/>
                  </a:lnTo>
                  <a:lnTo>
                    <a:pt x="13805583" y="7407833"/>
                  </a:lnTo>
                  <a:lnTo>
                    <a:pt x="13804956" y="7402838"/>
                  </a:lnTo>
                  <a:lnTo>
                    <a:pt x="13801859" y="7399941"/>
                  </a:lnTo>
                  <a:lnTo>
                    <a:pt x="13797569" y="7396141"/>
                  </a:lnTo>
                  <a:lnTo>
                    <a:pt x="13794471" y="7393243"/>
                  </a:lnTo>
                  <a:close/>
                </a:path>
                <a:path w="17646015" h="9944735">
                  <a:moveTo>
                    <a:pt x="913283" y="1897372"/>
                  </a:moveTo>
                  <a:lnTo>
                    <a:pt x="908381" y="1896856"/>
                  </a:lnTo>
                  <a:lnTo>
                    <a:pt x="901920" y="1902767"/>
                  </a:lnTo>
                  <a:lnTo>
                    <a:pt x="901405" y="1907669"/>
                  </a:lnTo>
                  <a:lnTo>
                    <a:pt x="904361" y="1910900"/>
                  </a:lnTo>
                  <a:lnTo>
                    <a:pt x="908365" y="1915365"/>
                  </a:lnTo>
                  <a:lnTo>
                    <a:pt x="909080" y="1916459"/>
                  </a:lnTo>
                  <a:lnTo>
                    <a:pt x="913412" y="1918306"/>
                  </a:lnTo>
                  <a:lnTo>
                    <a:pt x="916649" y="1918111"/>
                  </a:lnTo>
                  <a:lnTo>
                    <a:pt x="919119" y="1916013"/>
                  </a:lnTo>
                  <a:lnTo>
                    <a:pt x="922683" y="1913200"/>
                  </a:lnTo>
                  <a:lnTo>
                    <a:pt x="922865" y="1908156"/>
                  </a:lnTo>
                  <a:lnTo>
                    <a:pt x="919909" y="1904926"/>
                  </a:lnTo>
                  <a:lnTo>
                    <a:pt x="916239" y="1900602"/>
                  </a:lnTo>
                  <a:lnTo>
                    <a:pt x="913283" y="1897372"/>
                  </a:lnTo>
                  <a:close/>
                </a:path>
                <a:path w="17646015" h="9944735">
                  <a:moveTo>
                    <a:pt x="11332844" y="6332558"/>
                  </a:moveTo>
                  <a:lnTo>
                    <a:pt x="11328610" y="6332327"/>
                  </a:lnTo>
                  <a:lnTo>
                    <a:pt x="11322756" y="6332194"/>
                  </a:lnTo>
                  <a:lnTo>
                    <a:pt x="11318521" y="6331963"/>
                  </a:lnTo>
                  <a:lnTo>
                    <a:pt x="11315006" y="6335585"/>
                  </a:lnTo>
                  <a:lnTo>
                    <a:pt x="11314776" y="6339820"/>
                  </a:lnTo>
                  <a:lnTo>
                    <a:pt x="11314496" y="6343247"/>
                  </a:lnTo>
                  <a:lnTo>
                    <a:pt x="11316452" y="6346051"/>
                  </a:lnTo>
                  <a:lnTo>
                    <a:pt x="11319451" y="6347331"/>
                  </a:lnTo>
                  <a:lnTo>
                    <a:pt x="11319593" y="6346997"/>
                  </a:lnTo>
                  <a:lnTo>
                    <a:pt x="11320594" y="6347424"/>
                  </a:lnTo>
                  <a:lnTo>
                    <a:pt x="11322403" y="6347802"/>
                  </a:lnTo>
                  <a:lnTo>
                    <a:pt x="11328254" y="6347933"/>
                  </a:lnTo>
                  <a:lnTo>
                    <a:pt x="11332490" y="6348164"/>
                  </a:lnTo>
                  <a:lnTo>
                    <a:pt x="11336006" y="6344543"/>
                  </a:lnTo>
                  <a:lnTo>
                    <a:pt x="11336467" y="6336072"/>
                  </a:lnTo>
                  <a:lnTo>
                    <a:pt x="11332844" y="6332558"/>
                  </a:lnTo>
                  <a:close/>
                </a:path>
                <a:path w="17646015" h="9944735">
                  <a:moveTo>
                    <a:pt x="13727000" y="7335310"/>
                  </a:moveTo>
                  <a:lnTo>
                    <a:pt x="13722004" y="7335936"/>
                  </a:lnTo>
                  <a:lnTo>
                    <a:pt x="13716210" y="7342132"/>
                  </a:lnTo>
                  <a:lnTo>
                    <a:pt x="13716838" y="7347127"/>
                  </a:lnTo>
                  <a:lnTo>
                    <a:pt x="13719935" y="7350024"/>
                  </a:lnTo>
                  <a:lnTo>
                    <a:pt x="13725080" y="7354583"/>
                  </a:lnTo>
                  <a:lnTo>
                    <a:pt x="13729078" y="7356289"/>
                  </a:lnTo>
                  <a:lnTo>
                    <a:pt x="13732933" y="7355569"/>
                  </a:lnTo>
                  <a:lnTo>
                    <a:pt x="13735213" y="7352995"/>
                  </a:lnTo>
                  <a:lnTo>
                    <a:pt x="13738110" y="7349898"/>
                  </a:lnTo>
                  <a:lnTo>
                    <a:pt x="13737483" y="7344903"/>
                  </a:lnTo>
                  <a:lnTo>
                    <a:pt x="13734385" y="7342006"/>
                  </a:lnTo>
                  <a:lnTo>
                    <a:pt x="13730097" y="7338206"/>
                  </a:lnTo>
                  <a:lnTo>
                    <a:pt x="13727000" y="7335310"/>
                  </a:lnTo>
                  <a:close/>
                </a:path>
                <a:path w="17646015" h="9944735">
                  <a:moveTo>
                    <a:pt x="854835" y="1830286"/>
                  </a:moveTo>
                  <a:lnTo>
                    <a:pt x="849934" y="1829771"/>
                  </a:lnTo>
                  <a:lnTo>
                    <a:pt x="843473" y="1835682"/>
                  </a:lnTo>
                  <a:lnTo>
                    <a:pt x="842957" y="1840584"/>
                  </a:lnTo>
                  <a:lnTo>
                    <a:pt x="845913" y="1843814"/>
                  </a:lnTo>
                  <a:lnTo>
                    <a:pt x="849584" y="1848139"/>
                  </a:lnTo>
                  <a:lnTo>
                    <a:pt x="850300" y="1849232"/>
                  </a:lnTo>
                  <a:lnTo>
                    <a:pt x="854966" y="1851222"/>
                  </a:lnTo>
                  <a:lnTo>
                    <a:pt x="858201" y="1851026"/>
                  </a:lnTo>
                  <a:lnTo>
                    <a:pt x="860672" y="1848928"/>
                  </a:lnTo>
                  <a:lnTo>
                    <a:pt x="863902" y="1845973"/>
                  </a:lnTo>
                  <a:lnTo>
                    <a:pt x="864417" y="1841072"/>
                  </a:lnTo>
                  <a:lnTo>
                    <a:pt x="861462" y="1837841"/>
                  </a:lnTo>
                  <a:lnTo>
                    <a:pt x="857791" y="1833517"/>
                  </a:lnTo>
                  <a:lnTo>
                    <a:pt x="854835" y="1830286"/>
                  </a:lnTo>
                  <a:close/>
                </a:path>
                <a:path w="17646015" h="9944735">
                  <a:moveTo>
                    <a:pt x="11422350" y="6336070"/>
                  </a:moveTo>
                  <a:lnTo>
                    <a:pt x="11418114" y="6335839"/>
                  </a:lnTo>
                  <a:lnTo>
                    <a:pt x="11412262" y="6335706"/>
                  </a:lnTo>
                  <a:lnTo>
                    <a:pt x="11407693" y="6335333"/>
                  </a:lnTo>
                  <a:lnTo>
                    <a:pt x="11404180" y="6338956"/>
                  </a:lnTo>
                  <a:lnTo>
                    <a:pt x="11403949" y="6343191"/>
                  </a:lnTo>
                  <a:lnTo>
                    <a:pt x="11403670" y="6346617"/>
                  </a:lnTo>
                  <a:lnTo>
                    <a:pt x="11405623" y="6349421"/>
                  </a:lnTo>
                  <a:lnTo>
                    <a:pt x="11409623" y="6351127"/>
                  </a:lnTo>
                  <a:lnTo>
                    <a:pt x="11411432" y="6351504"/>
                  </a:lnTo>
                  <a:lnTo>
                    <a:pt x="11417286" y="6351637"/>
                  </a:lnTo>
                  <a:lnTo>
                    <a:pt x="11421854" y="6352010"/>
                  </a:lnTo>
                  <a:lnTo>
                    <a:pt x="11425369" y="6348388"/>
                  </a:lnTo>
                  <a:lnTo>
                    <a:pt x="11425600" y="6344154"/>
                  </a:lnTo>
                  <a:lnTo>
                    <a:pt x="11425973" y="6339585"/>
                  </a:lnTo>
                  <a:lnTo>
                    <a:pt x="11422350" y="6336070"/>
                  </a:lnTo>
                  <a:close/>
                </a:path>
                <a:path w="17646015" h="9944735">
                  <a:moveTo>
                    <a:pt x="13659384" y="7277709"/>
                  </a:moveTo>
                  <a:lnTo>
                    <a:pt x="13654388" y="7278335"/>
                  </a:lnTo>
                  <a:lnTo>
                    <a:pt x="13648595" y="7284531"/>
                  </a:lnTo>
                  <a:lnTo>
                    <a:pt x="13649222" y="7289526"/>
                  </a:lnTo>
                  <a:lnTo>
                    <a:pt x="13652320" y="7292423"/>
                  </a:lnTo>
                  <a:lnTo>
                    <a:pt x="13656609" y="7296223"/>
                  </a:lnTo>
                  <a:lnTo>
                    <a:pt x="13658943" y="7297218"/>
                  </a:lnTo>
                  <a:lnTo>
                    <a:pt x="13658466" y="7297409"/>
                  </a:lnTo>
                  <a:lnTo>
                    <a:pt x="13661466" y="7298689"/>
                  </a:lnTo>
                  <a:lnTo>
                    <a:pt x="13665318" y="7297967"/>
                  </a:lnTo>
                  <a:lnTo>
                    <a:pt x="13667597" y="7295394"/>
                  </a:lnTo>
                  <a:lnTo>
                    <a:pt x="13670495" y="7292296"/>
                  </a:lnTo>
                  <a:lnTo>
                    <a:pt x="13669868" y="7287302"/>
                  </a:lnTo>
                  <a:lnTo>
                    <a:pt x="13666771" y="7284405"/>
                  </a:lnTo>
                  <a:lnTo>
                    <a:pt x="13662481" y="7280605"/>
                  </a:lnTo>
                  <a:lnTo>
                    <a:pt x="13659384" y="7277709"/>
                  </a:lnTo>
                  <a:close/>
                </a:path>
                <a:path w="17646015" h="9944735">
                  <a:moveTo>
                    <a:pt x="11510477" y="6340964"/>
                  </a:moveTo>
                  <a:lnTo>
                    <a:pt x="11506242" y="6340732"/>
                  </a:lnTo>
                  <a:lnTo>
                    <a:pt x="11500532" y="6340267"/>
                  </a:lnTo>
                  <a:lnTo>
                    <a:pt x="11496297" y="6340037"/>
                  </a:lnTo>
                  <a:lnTo>
                    <a:pt x="11492449" y="6343516"/>
                  </a:lnTo>
                  <a:lnTo>
                    <a:pt x="11492218" y="6347751"/>
                  </a:lnTo>
                  <a:lnTo>
                    <a:pt x="11492415" y="6350987"/>
                  </a:lnTo>
                  <a:lnTo>
                    <a:pt x="11509649" y="6356762"/>
                  </a:lnTo>
                  <a:lnTo>
                    <a:pt x="11513496" y="6353282"/>
                  </a:lnTo>
                  <a:lnTo>
                    <a:pt x="11513958" y="6344812"/>
                  </a:lnTo>
                  <a:lnTo>
                    <a:pt x="11510477" y="6340964"/>
                  </a:lnTo>
                  <a:close/>
                </a:path>
                <a:path w="17646015" h="9944735">
                  <a:moveTo>
                    <a:pt x="798290" y="1762437"/>
                  </a:moveTo>
                  <a:lnTo>
                    <a:pt x="793388" y="1761922"/>
                  </a:lnTo>
                  <a:lnTo>
                    <a:pt x="789824" y="1764735"/>
                  </a:lnTo>
                  <a:lnTo>
                    <a:pt x="786402" y="1767215"/>
                  </a:lnTo>
                  <a:lnTo>
                    <a:pt x="785887" y="1772117"/>
                  </a:lnTo>
                  <a:lnTo>
                    <a:pt x="788700" y="1775681"/>
                  </a:lnTo>
                  <a:lnTo>
                    <a:pt x="792371" y="1780004"/>
                  </a:lnTo>
                  <a:lnTo>
                    <a:pt x="793087" y="1781097"/>
                  </a:lnTo>
                  <a:lnTo>
                    <a:pt x="795420" y="1782093"/>
                  </a:lnTo>
                  <a:lnTo>
                    <a:pt x="795278" y="1782426"/>
                  </a:lnTo>
                  <a:lnTo>
                    <a:pt x="797945" y="1783564"/>
                  </a:lnTo>
                  <a:lnTo>
                    <a:pt x="800989" y="1782892"/>
                  </a:lnTo>
                  <a:lnTo>
                    <a:pt x="803317" y="1781128"/>
                  </a:lnTo>
                  <a:lnTo>
                    <a:pt x="806739" y="1778647"/>
                  </a:lnTo>
                  <a:lnTo>
                    <a:pt x="807254" y="1773746"/>
                  </a:lnTo>
                  <a:lnTo>
                    <a:pt x="804441" y="1770182"/>
                  </a:lnTo>
                  <a:lnTo>
                    <a:pt x="800770" y="1765859"/>
                  </a:lnTo>
                  <a:lnTo>
                    <a:pt x="798290" y="1762437"/>
                  </a:lnTo>
                  <a:close/>
                </a:path>
                <a:path w="17646015" h="9944735">
                  <a:moveTo>
                    <a:pt x="13591771" y="7220108"/>
                  </a:moveTo>
                  <a:lnTo>
                    <a:pt x="13586584" y="7220260"/>
                  </a:lnTo>
                  <a:lnTo>
                    <a:pt x="13583878" y="7223832"/>
                  </a:lnTo>
                  <a:lnTo>
                    <a:pt x="13581314" y="7227072"/>
                  </a:lnTo>
                  <a:lnTo>
                    <a:pt x="13581465" y="7232258"/>
                  </a:lnTo>
                  <a:lnTo>
                    <a:pt x="13585038" y="7234963"/>
                  </a:lnTo>
                  <a:lnTo>
                    <a:pt x="13589327" y="7238763"/>
                  </a:lnTo>
                  <a:lnTo>
                    <a:pt x="13594327" y="7240896"/>
                  </a:lnTo>
                  <a:lnTo>
                    <a:pt x="13598180" y="7240176"/>
                  </a:lnTo>
                  <a:lnTo>
                    <a:pt x="13600460" y="7237603"/>
                  </a:lnTo>
                  <a:lnTo>
                    <a:pt x="13603024" y="7234364"/>
                  </a:lnTo>
                  <a:lnTo>
                    <a:pt x="13602729" y="7229509"/>
                  </a:lnTo>
                  <a:lnTo>
                    <a:pt x="13595010" y="7222672"/>
                  </a:lnTo>
                  <a:lnTo>
                    <a:pt x="13591771" y="7220108"/>
                  </a:lnTo>
                  <a:close/>
                </a:path>
                <a:path w="17646015" h="9944735">
                  <a:moveTo>
                    <a:pt x="11599797" y="6346760"/>
                  </a:moveTo>
                  <a:lnTo>
                    <a:pt x="11595561" y="6346529"/>
                  </a:lnTo>
                  <a:lnTo>
                    <a:pt x="11585283" y="6345691"/>
                  </a:lnTo>
                  <a:lnTo>
                    <a:pt x="11581435" y="6349171"/>
                  </a:lnTo>
                  <a:lnTo>
                    <a:pt x="11581205" y="6353406"/>
                  </a:lnTo>
                  <a:lnTo>
                    <a:pt x="11580924" y="6356832"/>
                  </a:lnTo>
                  <a:lnTo>
                    <a:pt x="11583070" y="6360111"/>
                  </a:lnTo>
                  <a:lnTo>
                    <a:pt x="11586736" y="6361675"/>
                  </a:lnTo>
                  <a:lnTo>
                    <a:pt x="11588545" y="6362052"/>
                  </a:lnTo>
                  <a:lnTo>
                    <a:pt x="11598825" y="6362892"/>
                  </a:lnTo>
                  <a:lnTo>
                    <a:pt x="11602673" y="6359412"/>
                  </a:lnTo>
                  <a:lnTo>
                    <a:pt x="11602904" y="6355177"/>
                  </a:lnTo>
                  <a:lnTo>
                    <a:pt x="11603278" y="6350609"/>
                  </a:lnTo>
                  <a:lnTo>
                    <a:pt x="11599797" y="6346760"/>
                  </a:lnTo>
                  <a:close/>
                </a:path>
                <a:path w="17646015" h="9944735">
                  <a:moveTo>
                    <a:pt x="13522586" y="7163413"/>
                  </a:moveTo>
                  <a:lnTo>
                    <a:pt x="13517734" y="7163708"/>
                  </a:lnTo>
                  <a:lnTo>
                    <a:pt x="13512322" y="7170854"/>
                  </a:lnTo>
                  <a:lnTo>
                    <a:pt x="13512615" y="7175706"/>
                  </a:lnTo>
                  <a:lnTo>
                    <a:pt x="13516188" y="7178411"/>
                  </a:lnTo>
                  <a:lnTo>
                    <a:pt x="13520620" y="7181878"/>
                  </a:lnTo>
                  <a:lnTo>
                    <a:pt x="13522620" y="7182731"/>
                  </a:lnTo>
                  <a:lnTo>
                    <a:pt x="13522478" y="7183065"/>
                  </a:lnTo>
                  <a:lnTo>
                    <a:pt x="13525810" y="7184486"/>
                  </a:lnTo>
                  <a:lnTo>
                    <a:pt x="13529331" y="7183624"/>
                  </a:lnTo>
                  <a:lnTo>
                    <a:pt x="13531752" y="7180718"/>
                  </a:lnTo>
                  <a:lnTo>
                    <a:pt x="13534459" y="7177144"/>
                  </a:lnTo>
                  <a:lnTo>
                    <a:pt x="13534163" y="7172291"/>
                  </a:lnTo>
                  <a:lnTo>
                    <a:pt x="13530590" y="7169586"/>
                  </a:lnTo>
                  <a:lnTo>
                    <a:pt x="13526158" y="7166119"/>
                  </a:lnTo>
                  <a:lnTo>
                    <a:pt x="13522586" y="7163413"/>
                  </a:lnTo>
                  <a:close/>
                </a:path>
                <a:path w="17646015" h="9944735">
                  <a:moveTo>
                    <a:pt x="742739" y="1692255"/>
                  </a:moveTo>
                  <a:lnTo>
                    <a:pt x="737979" y="1691406"/>
                  </a:lnTo>
                  <a:lnTo>
                    <a:pt x="734416" y="1694219"/>
                  </a:lnTo>
                  <a:lnTo>
                    <a:pt x="731185" y="1697174"/>
                  </a:lnTo>
                  <a:lnTo>
                    <a:pt x="730336" y="1701935"/>
                  </a:lnTo>
                  <a:lnTo>
                    <a:pt x="733150" y="1705498"/>
                  </a:lnTo>
                  <a:lnTo>
                    <a:pt x="736679" y="1710155"/>
                  </a:lnTo>
                  <a:lnTo>
                    <a:pt x="737252" y="1711582"/>
                  </a:lnTo>
                  <a:lnTo>
                    <a:pt x="739585" y="1712577"/>
                  </a:lnTo>
                  <a:lnTo>
                    <a:pt x="740061" y="1712386"/>
                  </a:lnTo>
                  <a:lnTo>
                    <a:pt x="742727" y="1713523"/>
                  </a:lnTo>
                  <a:lnTo>
                    <a:pt x="745629" y="1713185"/>
                  </a:lnTo>
                  <a:lnTo>
                    <a:pt x="747958" y="1711421"/>
                  </a:lnTo>
                  <a:lnTo>
                    <a:pt x="751188" y="1708465"/>
                  </a:lnTo>
                  <a:lnTo>
                    <a:pt x="752037" y="1703706"/>
                  </a:lnTo>
                  <a:lnTo>
                    <a:pt x="749223" y="1700142"/>
                  </a:lnTo>
                  <a:lnTo>
                    <a:pt x="745694" y="1695485"/>
                  </a:lnTo>
                  <a:lnTo>
                    <a:pt x="742739" y="1692255"/>
                  </a:lnTo>
                  <a:close/>
                </a:path>
                <a:path w="17646015" h="9944735">
                  <a:moveTo>
                    <a:pt x="11688121" y="6354890"/>
                  </a:moveTo>
                  <a:lnTo>
                    <a:pt x="11683885" y="6354659"/>
                  </a:lnTo>
                  <a:lnTo>
                    <a:pt x="11678174" y="6354193"/>
                  </a:lnTo>
                  <a:lnTo>
                    <a:pt x="11674081" y="6353628"/>
                  </a:lnTo>
                  <a:lnTo>
                    <a:pt x="11669902" y="6356967"/>
                  </a:lnTo>
                  <a:lnTo>
                    <a:pt x="11669671" y="6361202"/>
                  </a:lnTo>
                  <a:lnTo>
                    <a:pt x="11669391" y="6364629"/>
                  </a:lnTo>
                  <a:lnTo>
                    <a:pt x="11671537" y="6367907"/>
                  </a:lnTo>
                  <a:lnTo>
                    <a:pt x="11675202" y="6369471"/>
                  </a:lnTo>
                  <a:lnTo>
                    <a:pt x="11676678" y="6369707"/>
                  </a:lnTo>
                  <a:lnTo>
                    <a:pt x="11682390" y="6370173"/>
                  </a:lnTo>
                  <a:lnTo>
                    <a:pt x="11686482" y="6370737"/>
                  </a:lnTo>
                  <a:lnTo>
                    <a:pt x="11690664" y="6367399"/>
                  </a:lnTo>
                  <a:lnTo>
                    <a:pt x="11690894" y="6363165"/>
                  </a:lnTo>
                  <a:lnTo>
                    <a:pt x="11691458" y="6359071"/>
                  </a:lnTo>
                  <a:lnTo>
                    <a:pt x="11688121" y="6354890"/>
                  </a:lnTo>
                  <a:close/>
                </a:path>
                <a:path w="17646015" h="9944735">
                  <a:moveTo>
                    <a:pt x="13452785" y="7107244"/>
                  </a:moveTo>
                  <a:lnTo>
                    <a:pt x="13447792" y="7107871"/>
                  </a:lnTo>
                  <a:lnTo>
                    <a:pt x="13442379" y="7115017"/>
                  </a:lnTo>
                  <a:lnTo>
                    <a:pt x="13442672" y="7119870"/>
                  </a:lnTo>
                  <a:lnTo>
                    <a:pt x="13451010" y="7126184"/>
                  </a:lnTo>
                  <a:lnTo>
                    <a:pt x="13453010" y="7127037"/>
                  </a:lnTo>
                  <a:lnTo>
                    <a:pt x="13452868" y="7127371"/>
                  </a:lnTo>
                  <a:lnTo>
                    <a:pt x="13456201" y="7128792"/>
                  </a:lnTo>
                  <a:lnTo>
                    <a:pt x="13459718" y="7127929"/>
                  </a:lnTo>
                  <a:lnTo>
                    <a:pt x="13462140" y="7125023"/>
                  </a:lnTo>
                  <a:lnTo>
                    <a:pt x="13464846" y="7121450"/>
                  </a:lnTo>
                  <a:lnTo>
                    <a:pt x="13464554" y="7116597"/>
                  </a:lnTo>
                  <a:lnTo>
                    <a:pt x="13456215" y="7110283"/>
                  </a:lnTo>
                  <a:lnTo>
                    <a:pt x="13452785" y="7107244"/>
                  </a:lnTo>
                  <a:close/>
                </a:path>
                <a:path w="17646015" h="9944735">
                  <a:moveTo>
                    <a:pt x="13382463" y="7053215"/>
                  </a:moveTo>
                  <a:lnTo>
                    <a:pt x="13377471" y="7053843"/>
                  </a:lnTo>
                  <a:lnTo>
                    <a:pt x="13374765" y="7057417"/>
                  </a:lnTo>
                  <a:lnTo>
                    <a:pt x="13372201" y="7060657"/>
                  </a:lnTo>
                  <a:lnTo>
                    <a:pt x="13372827" y="7065651"/>
                  </a:lnTo>
                  <a:lnTo>
                    <a:pt x="13381165" y="7071966"/>
                  </a:lnTo>
                  <a:lnTo>
                    <a:pt x="13386164" y="7074098"/>
                  </a:lnTo>
                  <a:lnTo>
                    <a:pt x="13390016" y="7073377"/>
                  </a:lnTo>
                  <a:lnTo>
                    <a:pt x="13392104" y="7070328"/>
                  </a:lnTo>
                  <a:lnTo>
                    <a:pt x="13394668" y="7067088"/>
                  </a:lnTo>
                  <a:lnTo>
                    <a:pt x="13394042" y="7062094"/>
                  </a:lnTo>
                  <a:lnTo>
                    <a:pt x="13385704" y="7055779"/>
                  </a:lnTo>
                  <a:lnTo>
                    <a:pt x="13382463" y="7053215"/>
                  </a:lnTo>
                  <a:close/>
                </a:path>
                <a:path w="17646015" h="9944735">
                  <a:moveTo>
                    <a:pt x="11777208" y="6364921"/>
                  </a:moveTo>
                  <a:lnTo>
                    <a:pt x="11772782" y="6364215"/>
                  </a:lnTo>
                  <a:lnTo>
                    <a:pt x="11767215" y="6363416"/>
                  </a:lnTo>
                  <a:lnTo>
                    <a:pt x="11762789" y="6362709"/>
                  </a:lnTo>
                  <a:lnTo>
                    <a:pt x="11759081" y="6365856"/>
                  </a:lnTo>
                  <a:lnTo>
                    <a:pt x="11758375" y="6370282"/>
                  </a:lnTo>
                  <a:lnTo>
                    <a:pt x="11757954" y="6374042"/>
                  </a:lnTo>
                  <a:lnTo>
                    <a:pt x="11760101" y="6377321"/>
                  </a:lnTo>
                  <a:lnTo>
                    <a:pt x="11763102" y="6378601"/>
                  </a:lnTo>
                  <a:lnTo>
                    <a:pt x="11763244" y="6378268"/>
                  </a:lnTo>
                  <a:lnTo>
                    <a:pt x="11765243" y="6379120"/>
                  </a:lnTo>
                  <a:lnTo>
                    <a:pt x="11770810" y="6379919"/>
                  </a:lnTo>
                  <a:lnTo>
                    <a:pt x="11775237" y="6380626"/>
                  </a:lnTo>
                  <a:lnTo>
                    <a:pt x="11778943" y="6377479"/>
                  </a:lnTo>
                  <a:lnTo>
                    <a:pt x="11780296" y="6368996"/>
                  </a:lnTo>
                  <a:lnTo>
                    <a:pt x="11780355" y="6368627"/>
                  </a:lnTo>
                  <a:lnTo>
                    <a:pt x="11777208" y="6364921"/>
                  </a:lnTo>
                  <a:close/>
                </a:path>
                <a:path w="17646015" h="9944735">
                  <a:moveTo>
                    <a:pt x="688473" y="1621832"/>
                  </a:moveTo>
                  <a:lnTo>
                    <a:pt x="683571" y="1621317"/>
                  </a:lnTo>
                  <a:lnTo>
                    <a:pt x="680150" y="1623796"/>
                  </a:lnTo>
                  <a:lnTo>
                    <a:pt x="676586" y="1626610"/>
                  </a:lnTo>
                  <a:lnTo>
                    <a:pt x="676070" y="1631512"/>
                  </a:lnTo>
                  <a:lnTo>
                    <a:pt x="678551" y="1634933"/>
                  </a:lnTo>
                  <a:lnTo>
                    <a:pt x="682079" y="1639590"/>
                  </a:lnTo>
                  <a:lnTo>
                    <a:pt x="682986" y="1641159"/>
                  </a:lnTo>
                  <a:lnTo>
                    <a:pt x="687986" y="1643292"/>
                  </a:lnTo>
                  <a:lnTo>
                    <a:pt x="690888" y="1642954"/>
                  </a:lnTo>
                  <a:lnTo>
                    <a:pt x="693216" y="1641189"/>
                  </a:lnTo>
                  <a:lnTo>
                    <a:pt x="696780" y="1638376"/>
                  </a:lnTo>
                  <a:lnTo>
                    <a:pt x="697295" y="1633474"/>
                  </a:lnTo>
                  <a:lnTo>
                    <a:pt x="694815" y="1630052"/>
                  </a:lnTo>
                  <a:lnTo>
                    <a:pt x="691286" y="1625395"/>
                  </a:lnTo>
                  <a:lnTo>
                    <a:pt x="688473" y="1621832"/>
                  </a:lnTo>
                  <a:close/>
                </a:path>
                <a:path w="17646015" h="9944735">
                  <a:moveTo>
                    <a:pt x="13310861" y="6999429"/>
                  </a:moveTo>
                  <a:lnTo>
                    <a:pt x="13306198" y="7000198"/>
                  </a:lnTo>
                  <a:lnTo>
                    <a:pt x="13300786" y="7007344"/>
                  </a:lnTo>
                  <a:lnTo>
                    <a:pt x="13301554" y="7012005"/>
                  </a:lnTo>
                  <a:lnTo>
                    <a:pt x="13309894" y="7018320"/>
                  </a:lnTo>
                  <a:lnTo>
                    <a:pt x="13311559" y="7019030"/>
                  </a:lnTo>
                  <a:lnTo>
                    <a:pt x="13311417" y="7019364"/>
                  </a:lnTo>
                  <a:lnTo>
                    <a:pt x="13314750" y="7020785"/>
                  </a:lnTo>
                  <a:lnTo>
                    <a:pt x="13318745" y="7019732"/>
                  </a:lnTo>
                  <a:lnTo>
                    <a:pt x="13320834" y="7016683"/>
                  </a:lnTo>
                  <a:lnTo>
                    <a:pt x="13323540" y="7013111"/>
                  </a:lnTo>
                  <a:lnTo>
                    <a:pt x="13322770" y="7008448"/>
                  </a:lnTo>
                  <a:lnTo>
                    <a:pt x="13310861" y="6999429"/>
                  </a:lnTo>
                  <a:close/>
                </a:path>
                <a:path w="17646015" h="9944735">
                  <a:moveTo>
                    <a:pt x="11865777" y="6377095"/>
                  </a:moveTo>
                  <a:lnTo>
                    <a:pt x="11851024" y="6374740"/>
                  </a:lnTo>
                  <a:lnTo>
                    <a:pt x="11846983" y="6377744"/>
                  </a:lnTo>
                  <a:lnTo>
                    <a:pt x="11846277" y="6382171"/>
                  </a:lnTo>
                  <a:lnTo>
                    <a:pt x="11845898" y="6385554"/>
                  </a:lnTo>
                  <a:lnTo>
                    <a:pt x="11845855" y="6385930"/>
                  </a:lnTo>
                  <a:lnTo>
                    <a:pt x="11847669" y="6389068"/>
                  </a:lnTo>
                  <a:lnTo>
                    <a:pt x="11853002" y="6391343"/>
                  </a:lnTo>
                  <a:lnTo>
                    <a:pt x="11863330" y="6392990"/>
                  </a:lnTo>
                  <a:lnTo>
                    <a:pt x="11867369" y="6389986"/>
                  </a:lnTo>
                  <a:lnTo>
                    <a:pt x="11868781" y="6381133"/>
                  </a:lnTo>
                  <a:lnTo>
                    <a:pt x="11865777" y="6377095"/>
                  </a:lnTo>
                  <a:close/>
                </a:path>
                <a:path w="17646015" h="9944735">
                  <a:moveTo>
                    <a:pt x="13238068" y="6947498"/>
                  </a:moveTo>
                  <a:lnTo>
                    <a:pt x="13233405" y="6948268"/>
                  </a:lnTo>
                  <a:lnTo>
                    <a:pt x="13230699" y="6951840"/>
                  </a:lnTo>
                  <a:lnTo>
                    <a:pt x="13228327" y="6955555"/>
                  </a:lnTo>
                  <a:lnTo>
                    <a:pt x="13229097" y="6960218"/>
                  </a:lnTo>
                  <a:lnTo>
                    <a:pt x="13232672" y="6962924"/>
                  </a:lnTo>
                  <a:lnTo>
                    <a:pt x="13237577" y="6966198"/>
                  </a:lnTo>
                  <a:lnTo>
                    <a:pt x="13242576" y="6968331"/>
                  </a:lnTo>
                  <a:lnTo>
                    <a:pt x="13246572" y="6967278"/>
                  </a:lnTo>
                  <a:lnTo>
                    <a:pt x="13248660" y="6964229"/>
                  </a:lnTo>
                  <a:lnTo>
                    <a:pt x="13251033" y="6960514"/>
                  </a:lnTo>
                  <a:lnTo>
                    <a:pt x="13250263" y="6955852"/>
                  </a:lnTo>
                  <a:lnTo>
                    <a:pt x="13246690" y="6953146"/>
                  </a:lnTo>
                  <a:lnTo>
                    <a:pt x="13241783" y="6949871"/>
                  </a:lnTo>
                  <a:lnTo>
                    <a:pt x="13238068" y="6947498"/>
                  </a:lnTo>
                  <a:close/>
                </a:path>
                <a:path w="17646015" h="9944735">
                  <a:moveTo>
                    <a:pt x="11953635" y="6390934"/>
                  </a:moveTo>
                  <a:lnTo>
                    <a:pt x="11943307" y="6389287"/>
                  </a:lnTo>
                  <a:lnTo>
                    <a:pt x="11939215" y="6388722"/>
                  </a:lnTo>
                  <a:lnTo>
                    <a:pt x="11934982" y="6391251"/>
                  </a:lnTo>
                  <a:lnTo>
                    <a:pt x="11934276" y="6395677"/>
                  </a:lnTo>
                  <a:lnTo>
                    <a:pt x="11933597" y="6398933"/>
                  </a:lnTo>
                  <a:lnTo>
                    <a:pt x="11933521" y="6399295"/>
                  </a:lnTo>
                  <a:lnTo>
                    <a:pt x="11935526" y="6402908"/>
                  </a:lnTo>
                  <a:lnTo>
                    <a:pt x="11938860" y="6404330"/>
                  </a:lnTo>
                  <a:lnTo>
                    <a:pt x="11939002" y="6403997"/>
                  </a:lnTo>
                  <a:lnTo>
                    <a:pt x="11940668" y="6404708"/>
                  </a:lnTo>
                  <a:lnTo>
                    <a:pt x="11946569" y="6405648"/>
                  </a:lnTo>
                  <a:lnTo>
                    <a:pt x="11950662" y="6406213"/>
                  </a:lnTo>
                  <a:lnTo>
                    <a:pt x="11954893" y="6403684"/>
                  </a:lnTo>
                  <a:lnTo>
                    <a:pt x="11955599" y="6399257"/>
                  </a:lnTo>
                  <a:lnTo>
                    <a:pt x="11956164" y="6395165"/>
                  </a:lnTo>
                  <a:lnTo>
                    <a:pt x="11953635" y="6390934"/>
                  </a:lnTo>
                  <a:close/>
                </a:path>
                <a:path w="17646015" h="9944735">
                  <a:moveTo>
                    <a:pt x="636109" y="1550644"/>
                  </a:moveTo>
                  <a:lnTo>
                    <a:pt x="630873" y="1549987"/>
                  </a:lnTo>
                  <a:lnTo>
                    <a:pt x="627452" y="1552467"/>
                  </a:lnTo>
                  <a:lnTo>
                    <a:pt x="623697" y="1554805"/>
                  </a:lnTo>
                  <a:lnTo>
                    <a:pt x="623040" y="1560040"/>
                  </a:lnTo>
                  <a:lnTo>
                    <a:pt x="625520" y="1563462"/>
                  </a:lnTo>
                  <a:lnTo>
                    <a:pt x="629049" y="1568119"/>
                  </a:lnTo>
                  <a:lnTo>
                    <a:pt x="629764" y="1569212"/>
                  </a:lnTo>
                  <a:lnTo>
                    <a:pt x="632289" y="1570683"/>
                  </a:lnTo>
                  <a:lnTo>
                    <a:pt x="632146" y="1571016"/>
                  </a:lnTo>
                  <a:lnTo>
                    <a:pt x="634813" y="1572153"/>
                  </a:lnTo>
                  <a:lnTo>
                    <a:pt x="637714" y="1571815"/>
                  </a:lnTo>
                  <a:lnTo>
                    <a:pt x="640042" y="1570051"/>
                  </a:lnTo>
                  <a:lnTo>
                    <a:pt x="643798" y="1567713"/>
                  </a:lnTo>
                  <a:lnTo>
                    <a:pt x="644455" y="1562478"/>
                  </a:lnTo>
                  <a:lnTo>
                    <a:pt x="641975" y="1559056"/>
                  </a:lnTo>
                  <a:lnTo>
                    <a:pt x="638446" y="1554400"/>
                  </a:lnTo>
                  <a:lnTo>
                    <a:pt x="636109" y="1550644"/>
                  </a:lnTo>
                  <a:close/>
                </a:path>
                <a:path w="17646015" h="9944735">
                  <a:moveTo>
                    <a:pt x="13165518" y="6896853"/>
                  </a:moveTo>
                  <a:lnTo>
                    <a:pt x="13160380" y="6897813"/>
                  </a:lnTo>
                  <a:lnTo>
                    <a:pt x="13158008" y="6901529"/>
                  </a:lnTo>
                  <a:lnTo>
                    <a:pt x="13155302" y="6905102"/>
                  </a:lnTo>
                  <a:lnTo>
                    <a:pt x="13156262" y="6910238"/>
                  </a:lnTo>
                  <a:lnTo>
                    <a:pt x="13159977" y="6912611"/>
                  </a:lnTo>
                  <a:lnTo>
                    <a:pt x="13164882" y="6915885"/>
                  </a:lnTo>
                  <a:lnTo>
                    <a:pt x="13166217" y="6916455"/>
                  </a:lnTo>
                  <a:lnTo>
                    <a:pt x="13166408" y="6916930"/>
                  </a:lnTo>
                  <a:lnTo>
                    <a:pt x="13169742" y="6918352"/>
                  </a:lnTo>
                  <a:lnTo>
                    <a:pt x="13173877" y="6916964"/>
                  </a:lnTo>
                  <a:lnTo>
                    <a:pt x="13175966" y="6913916"/>
                  </a:lnTo>
                  <a:lnTo>
                    <a:pt x="13178671" y="6910343"/>
                  </a:lnTo>
                  <a:lnTo>
                    <a:pt x="13177712" y="6905206"/>
                  </a:lnTo>
                  <a:lnTo>
                    <a:pt x="13173997" y="6902834"/>
                  </a:lnTo>
                  <a:lnTo>
                    <a:pt x="13169091" y="6899559"/>
                  </a:lnTo>
                  <a:lnTo>
                    <a:pt x="13165518" y="6896853"/>
                  </a:lnTo>
                  <a:close/>
                </a:path>
                <a:path w="17646015" h="9944735">
                  <a:moveTo>
                    <a:pt x="12041211" y="6408200"/>
                  </a:moveTo>
                  <a:lnTo>
                    <a:pt x="12036927" y="6407160"/>
                  </a:lnTo>
                  <a:lnTo>
                    <a:pt x="12031168" y="6405886"/>
                  </a:lnTo>
                  <a:lnTo>
                    <a:pt x="12026742" y="6405180"/>
                  </a:lnTo>
                  <a:lnTo>
                    <a:pt x="12022846" y="6407851"/>
                  </a:lnTo>
                  <a:lnTo>
                    <a:pt x="12021806" y="6412135"/>
                  </a:lnTo>
                  <a:lnTo>
                    <a:pt x="12021051" y="6415753"/>
                  </a:lnTo>
                  <a:lnTo>
                    <a:pt x="12023054" y="6419365"/>
                  </a:lnTo>
                  <a:lnTo>
                    <a:pt x="12028056" y="6421498"/>
                  </a:lnTo>
                  <a:lnTo>
                    <a:pt x="12033814" y="6422773"/>
                  </a:lnTo>
                  <a:lnTo>
                    <a:pt x="12038240" y="6423479"/>
                  </a:lnTo>
                  <a:lnTo>
                    <a:pt x="12042136" y="6420807"/>
                  </a:lnTo>
                  <a:lnTo>
                    <a:pt x="12043177" y="6416523"/>
                  </a:lnTo>
                  <a:lnTo>
                    <a:pt x="12043824" y="6412466"/>
                  </a:lnTo>
                  <a:lnTo>
                    <a:pt x="12043883" y="6412097"/>
                  </a:lnTo>
                  <a:lnTo>
                    <a:pt x="12041211" y="6408200"/>
                  </a:lnTo>
                  <a:close/>
                </a:path>
                <a:path w="17646015" h="9944735">
                  <a:moveTo>
                    <a:pt x="13090305" y="6847830"/>
                  </a:moveTo>
                  <a:lnTo>
                    <a:pt x="13085501" y="6848932"/>
                  </a:lnTo>
                  <a:lnTo>
                    <a:pt x="13081151" y="6855743"/>
                  </a:lnTo>
                  <a:lnTo>
                    <a:pt x="13080755" y="6856363"/>
                  </a:lnTo>
                  <a:lnTo>
                    <a:pt x="13081857" y="6861166"/>
                  </a:lnTo>
                  <a:lnTo>
                    <a:pt x="13085573" y="6863540"/>
                  </a:lnTo>
                  <a:lnTo>
                    <a:pt x="13090478" y="6866814"/>
                  </a:lnTo>
                  <a:lnTo>
                    <a:pt x="13095145" y="6868804"/>
                  </a:lnTo>
                  <a:lnTo>
                    <a:pt x="13099140" y="6867751"/>
                  </a:lnTo>
                  <a:lnTo>
                    <a:pt x="13101371" y="6864368"/>
                  </a:lnTo>
                  <a:lnTo>
                    <a:pt x="13103743" y="6860652"/>
                  </a:lnTo>
                  <a:lnTo>
                    <a:pt x="13102641" y="6855849"/>
                  </a:lnTo>
                  <a:lnTo>
                    <a:pt x="13098926" y="6853477"/>
                  </a:lnTo>
                  <a:lnTo>
                    <a:pt x="13094020" y="6850202"/>
                  </a:lnTo>
                  <a:lnTo>
                    <a:pt x="13090305" y="6847830"/>
                  </a:lnTo>
                  <a:close/>
                </a:path>
                <a:path w="17646015" h="9944735">
                  <a:moveTo>
                    <a:pt x="12128413" y="6427275"/>
                  </a:moveTo>
                  <a:lnTo>
                    <a:pt x="12124129" y="6426236"/>
                  </a:lnTo>
                  <a:lnTo>
                    <a:pt x="12118368" y="6424961"/>
                  </a:lnTo>
                  <a:lnTo>
                    <a:pt x="12114085" y="6423921"/>
                  </a:lnTo>
                  <a:lnTo>
                    <a:pt x="12109854" y="6426450"/>
                  </a:lnTo>
                  <a:lnTo>
                    <a:pt x="12108815" y="6430734"/>
                  </a:lnTo>
                  <a:lnTo>
                    <a:pt x="12107584" y="6434543"/>
                  </a:lnTo>
                  <a:lnTo>
                    <a:pt x="12109922" y="6438298"/>
                  </a:lnTo>
                  <a:lnTo>
                    <a:pt x="12114588" y="6440288"/>
                  </a:lnTo>
                  <a:lnTo>
                    <a:pt x="12120349" y="6441563"/>
                  </a:lnTo>
                  <a:lnTo>
                    <a:pt x="12124633" y="6442602"/>
                  </a:lnTo>
                  <a:lnTo>
                    <a:pt x="12128862" y="6440074"/>
                  </a:lnTo>
                  <a:lnTo>
                    <a:pt x="12130942" y="6431506"/>
                  </a:lnTo>
                  <a:lnTo>
                    <a:pt x="12128413" y="6427275"/>
                  </a:lnTo>
                  <a:close/>
                </a:path>
                <a:path w="17646015" h="9944735">
                  <a:moveTo>
                    <a:pt x="13015379" y="6800898"/>
                  </a:moveTo>
                  <a:lnTo>
                    <a:pt x="13010576" y="6802001"/>
                  </a:lnTo>
                  <a:lnTo>
                    <a:pt x="13005830" y="6809432"/>
                  </a:lnTo>
                  <a:lnTo>
                    <a:pt x="13006932" y="6814235"/>
                  </a:lnTo>
                  <a:lnTo>
                    <a:pt x="13010648" y="6816608"/>
                  </a:lnTo>
                  <a:lnTo>
                    <a:pt x="13015698" y="6819550"/>
                  </a:lnTo>
                  <a:lnTo>
                    <a:pt x="13016697" y="6819977"/>
                  </a:lnTo>
                  <a:lnTo>
                    <a:pt x="13016555" y="6820310"/>
                  </a:lnTo>
                  <a:lnTo>
                    <a:pt x="13020221" y="6821874"/>
                  </a:lnTo>
                  <a:lnTo>
                    <a:pt x="13024359" y="6820487"/>
                  </a:lnTo>
                  <a:lnTo>
                    <a:pt x="13026589" y="6817105"/>
                  </a:lnTo>
                  <a:lnTo>
                    <a:pt x="13028962" y="6813390"/>
                  </a:lnTo>
                  <a:lnTo>
                    <a:pt x="13027860" y="6808586"/>
                  </a:lnTo>
                  <a:lnTo>
                    <a:pt x="13024145" y="6806213"/>
                  </a:lnTo>
                  <a:lnTo>
                    <a:pt x="13019096" y="6803271"/>
                  </a:lnTo>
                  <a:lnTo>
                    <a:pt x="13015379" y="6800898"/>
                  </a:lnTo>
                  <a:close/>
                </a:path>
                <a:path w="17646015" h="9944735">
                  <a:moveTo>
                    <a:pt x="12214141" y="6448874"/>
                  </a:moveTo>
                  <a:lnTo>
                    <a:pt x="12209857" y="6447835"/>
                  </a:lnTo>
                  <a:lnTo>
                    <a:pt x="12204241" y="6446227"/>
                  </a:lnTo>
                  <a:lnTo>
                    <a:pt x="12200290" y="6445329"/>
                  </a:lnTo>
                  <a:lnTo>
                    <a:pt x="12195727" y="6447716"/>
                  </a:lnTo>
                  <a:lnTo>
                    <a:pt x="12194687" y="6452000"/>
                  </a:lnTo>
                  <a:lnTo>
                    <a:pt x="12193790" y="6455951"/>
                  </a:lnTo>
                  <a:lnTo>
                    <a:pt x="12195652" y="6459897"/>
                  </a:lnTo>
                  <a:lnTo>
                    <a:pt x="12199985" y="6461745"/>
                  </a:lnTo>
                  <a:lnTo>
                    <a:pt x="12205602" y="6463353"/>
                  </a:lnTo>
                  <a:lnTo>
                    <a:pt x="12209885" y="6464393"/>
                  </a:lnTo>
                  <a:lnTo>
                    <a:pt x="12214450" y="6462006"/>
                  </a:lnTo>
                  <a:lnTo>
                    <a:pt x="12216528" y="6453438"/>
                  </a:lnTo>
                  <a:lnTo>
                    <a:pt x="12214141" y="6448874"/>
                  </a:lnTo>
                  <a:close/>
                </a:path>
                <a:path w="17646015" h="9944735">
                  <a:moveTo>
                    <a:pt x="12938078" y="6754924"/>
                  </a:moveTo>
                  <a:lnTo>
                    <a:pt x="12933274" y="6756026"/>
                  </a:lnTo>
                  <a:lnTo>
                    <a:pt x="12929195" y="6763742"/>
                  </a:lnTo>
                  <a:lnTo>
                    <a:pt x="12930298" y="6768545"/>
                  </a:lnTo>
                  <a:lnTo>
                    <a:pt x="12934155" y="6770585"/>
                  </a:lnTo>
                  <a:lnTo>
                    <a:pt x="12939205" y="6773527"/>
                  </a:lnTo>
                  <a:lnTo>
                    <a:pt x="12943537" y="6775374"/>
                  </a:lnTo>
                  <a:lnTo>
                    <a:pt x="12948008" y="6774130"/>
                  </a:lnTo>
                  <a:lnTo>
                    <a:pt x="12949905" y="6770606"/>
                  </a:lnTo>
                  <a:lnTo>
                    <a:pt x="12951944" y="6766749"/>
                  </a:lnTo>
                  <a:lnTo>
                    <a:pt x="12950843" y="6761945"/>
                  </a:lnTo>
                  <a:lnTo>
                    <a:pt x="12946984" y="6759905"/>
                  </a:lnTo>
                  <a:lnTo>
                    <a:pt x="12941935" y="6756963"/>
                  </a:lnTo>
                  <a:lnTo>
                    <a:pt x="12938078" y="6754924"/>
                  </a:lnTo>
                  <a:close/>
                </a:path>
                <a:path w="17646015" h="9944735">
                  <a:moveTo>
                    <a:pt x="584313" y="1478124"/>
                  </a:moveTo>
                  <a:lnTo>
                    <a:pt x="579220" y="1477133"/>
                  </a:lnTo>
                  <a:lnTo>
                    <a:pt x="572377" y="1482093"/>
                  </a:lnTo>
                  <a:lnTo>
                    <a:pt x="571386" y="1487186"/>
                  </a:lnTo>
                  <a:lnTo>
                    <a:pt x="573866" y="1490608"/>
                  </a:lnTo>
                  <a:lnTo>
                    <a:pt x="577254" y="1495599"/>
                  </a:lnTo>
                  <a:lnTo>
                    <a:pt x="578302" y="1496834"/>
                  </a:lnTo>
                  <a:lnTo>
                    <a:pt x="580826" y="1498304"/>
                  </a:lnTo>
                  <a:lnTo>
                    <a:pt x="583159" y="1499299"/>
                  </a:lnTo>
                  <a:lnTo>
                    <a:pt x="585919" y="1499295"/>
                  </a:lnTo>
                  <a:lnTo>
                    <a:pt x="588247" y="1497530"/>
                  </a:lnTo>
                  <a:lnTo>
                    <a:pt x="591669" y="1495051"/>
                  </a:lnTo>
                  <a:lnTo>
                    <a:pt x="592659" y="1489958"/>
                  </a:lnTo>
                  <a:lnTo>
                    <a:pt x="590179" y="1486536"/>
                  </a:lnTo>
                  <a:lnTo>
                    <a:pt x="586793" y="1481545"/>
                  </a:lnTo>
                  <a:lnTo>
                    <a:pt x="584313" y="1478124"/>
                  </a:lnTo>
                  <a:close/>
                </a:path>
                <a:path w="17646015" h="9944735">
                  <a:moveTo>
                    <a:pt x="12299591" y="6473900"/>
                  </a:moveTo>
                  <a:lnTo>
                    <a:pt x="12295449" y="6472527"/>
                  </a:lnTo>
                  <a:lnTo>
                    <a:pt x="12289833" y="6470919"/>
                  </a:lnTo>
                  <a:lnTo>
                    <a:pt x="12285691" y="6469546"/>
                  </a:lnTo>
                  <a:lnTo>
                    <a:pt x="12281461" y="6472075"/>
                  </a:lnTo>
                  <a:lnTo>
                    <a:pt x="12280088" y="6476217"/>
                  </a:lnTo>
                  <a:lnTo>
                    <a:pt x="12279191" y="6480168"/>
                  </a:lnTo>
                  <a:lnTo>
                    <a:pt x="12281052" y="6484113"/>
                  </a:lnTo>
                  <a:lnTo>
                    <a:pt x="12285386" y="6485962"/>
                  </a:lnTo>
                  <a:lnTo>
                    <a:pt x="12291002" y="6487570"/>
                  </a:lnTo>
                  <a:lnTo>
                    <a:pt x="12295144" y="6488943"/>
                  </a:lnTo>
                  <a:lnTo>
                    <a:pt x="12299374" y="6486413"/>
                  </a:lnTo>
                  <a:lnTo>
                    <a:pt x="12302120" y="6478129"/>
                  </a:lnTo>
                  <a:lnTo>
                    <a:pt x="12299591" y="6473900"/>
                  </a:lnTo>
                  <a:close/>
                </a:path>
                <a:path w="17646015" h="9944735">
                  <a:moveTo>
                    <a:pt x="12860734" y="6710901"/>
                  </a:moveTo>
                  <a:lnTo>
                    <a:pt x="12855786" y="6712336"/>
                  </a:lnTo>
                  <a:lnTo>
                    <a:pt x="12851707" y="6720050"/>
                  </a:lnTo>
                  <a:lnTo>
                    <a:pt x="12853143" y="6724997"/>
                  </a:lnTo>
                  <a:lnTo>
                    <a:pt x="12857001" y="6727036"/>
                  </a:lnTo>
                  <a:lnTo>
                    <a:pt x="12862050" y="6729978"/>
                  </a:lnTo>
                  <a:lnTo>
                    <a:pt x="12866382" y="6731826"/>
                  </a:lnTo>
                  <a:lnTo>
                    <a:pt x="12870996" y="6730249"/>
                  </a:lnTo>
                  <a:lnTo>
                    <a:pt x="12872894" y="6726724"/>
                  </a:lnTo>
                  <a:lnTo>
                    <a:pt x="12874933" y="6722867"/>
                  </a:lnTo>
                  <a:lnTo>
                    <a:pt x="12873497" y="6717921"/>
                  </a:lnTo>
                  <a:lnTo>
                    <a:pt x="12869638" y="6715881"/>
                  </a:lnTo>
                  <a:lnTo>
                    <a:pt x="12864591" y="6712940"/>
                  </a:lnTo>
                  <a:lnTo>
                    <a:pt x="12860734" y="6710901"/>
                  </a:lnTo>
                  <a:close/>
                </a:path>
                <a:path w="17646015" h="9944735">
                  <a:moveTo>
                    <a:pt x="12384856" y="6501209"/>
                  </a:moveTo>
                  <a:lnTo>
                    <a:pt x="12380571" y="6500170"/>
                  </a:lnTo>
                  <a:lnTo>
                    <a:pt x="12371238" y="6496188"/>
                  </a:lnTo>
                  <a:lnTo>
                    <a:pt x="12367007" y="6498717"/>
                  </a:lnTo>
                  <a:lnTo>
                    <a:pt x="12365301" y="6502717"/>
                  </a:lnTo>
                  <a:lnTo>
                    <a:pt x="12364406" y="6505486"/>
                  </a:lnTo>
                  <a:lnTo>
                    <a:pt x="12364070" y="6506525"/>
                  </a:lnTo>
                  <a:lnTo>
                    <a:pt x="12366124" y="6510948"/>
                  </a:lnTo>
                  <a:lnTo>
                    <a:pt x="12369790" y="6512512"/>
                  </a:lnTo>
                  <a:lnTo>
                    <a:pt x="12370267" y="6512320"/>
                  </a:lnTo>
                  <a:lnTo>
                    <a:pt x="12375599" y="6514595"/>
                  </a:lnTo>
                  <a:lnTo>
                    <a:pt x="12379741" y="6515968"/>
                  </a:lnTo>
                  <a:lnTo>
                    <a:pt x="12383829" y="6513772"/>
                  </a:lnTo>
                  <a:lnTo>
                    <a:pt x="12385535" y="6509772"/>
                  </a:lnTo>
                  <a:lnTo>
                    <a:pt x="12386450" y="6507011"/>
                  </a:lnTo>
                  <a:lnTo>
                    <a:pt x="12386908" y="6505630"/>
                  </a:lnTo>
                  <a:lnTo>
                    <a:pt x="12384856" y="6501209"/>
                  </a:lnTo>
                  <a:close/>
                </a:path>
                <a:path w="17646015" h="9944735">
                  <a:moveTo>
                    <a:pt x="12781442" y="6669592"/>
                  </a:moveTo>
                  <a:lnTo>
                    <a:pt x="12776494" y="6671027"/>
                  </a:lnTo>
                  <a:lnTo>
                    <a:pt x="12774108" y="6676313"/>
                  </a:lnTo>
                  <a:lnTo>
                    <a:pt x="12772748" y="6678884"/>
                  </a:lnTo>
                  <a:lnTo>
                    <a:pt x="12774327" y="6683497"/>
                  </a:lnTo>
                  <a:lnTo>
                    <a:pt x="12778042" y="6685870"/>
                  </a:lnTo>
                  <a:lnTo>
                    <a:pt x="12787707" y="6689993"/>
                  </a:lnTo>
                  <a:lnTo>
                    <a:pt x="12792321" y="6688415"/>
                  </a:lnTo>
                  <a:lnTo>
                    <a:pt x="12794564" y="6683463"/>
                  </a:lnTo>
                  <a:lnTo>
                    <a:pt x="12795924" y="6680891"/>
                  </a:lnTo>
                  <a:lnTo>
                    <a:pt x="12794345" y="6676278"/>
                  </a:lnTo>
                  <a:lnTo>
                    <a:pt x="12790631" y="6673905"/>
                  </a:lnTo>
                  <a:lnTo>
                    <a:pt x="12785299" y="6671631"/>
                  </a:lnTo>
                  <a:lnTo>
                    <a:pt x="12781442" y="6669592"/>
                  </a:lnTo>
                  <a:close/>
                </a:path>
                <a:path w="17646015" h="9944735">
                  <a:moveTo>
                    <a:pt x="12468649" y="6531044"/>
                  </a:moveTo>
                  <a:lnTo>
                    <a:pt x="12464506" y="6529671"/>
                  </a:lnTo>
                  <a:lnTo>
                    <a:pt x="12459172" y="6527395"/>
                  </a:lnTo>
                  <a:lnTo>
                    <a:pt x="12455031" y="6526023"/>
                  </a:lnTo>
                  <a:lnTo>
                    <a:pt x="12450609" y="6528076"/>
                  </a:lnTo>
                  <a:lnTo>
                    <a:pt x="12448902" y="6532076"/>
                  </a:lnTo>
                  <a:lnTo>
                    <a:pt x="12447873" y="6535182"/>
                  </a:lnTo>
                  <a:lnTo>
                    <a:pt x="12447530" y="6536217"/>
                  </a:lnTo>
                  <a:lnTo>
                    <a:pt x="12449251" y="6540496"/>
                  </a:lnTo>
                  <a:lnTo>
                    <a:pt x="12453251" y="6542203"/>
                  </a:lnTo>
                  <a:lnTo>
                    <a:pt x="12453393" y="6541870"/>
                  </a:lnTo>
                  <a:lnTo>
                    <a:pt x="12459058" y="6544287"/>
                  </a:lnTo>
                  <a:lnTo>
                    <a:pt x="12463200" y="6545659"/>
                  </a:lnTo>
                  <a:lnTo>
                    <a:pt x="12467622" y="6543606"/>
                  </a:lnTo>
                  <a:lnTo>
                    <a:pt x="12469328" y="6539607"/>
                  </a:lnTo>
                  <a:lnTo>
                    <a:pt x="12470358" y="6536501"/>
                  </a:lnTo>
                  <a:lnTo>
                    <a:pt x="12470702" y="6535466"/>
                  </a:lnTo>
                  <a:lnTo>
                    <a:pt x="12468649" y="6531044"/>
                  </a:lnTo>
                  <a:close/>
                </a:path>
                <a:path w="17646015" h="9944735">
                  <a:moveTo>
                    <a:pt x="12711294" y="6634548"/>
                  </a:moveTo>
                  <a:lnTo>
                    <a:pt x="12701963" y="6630568"/>
                  </a:lnTo>
                  <a:lnTo>
                    <a:pt x="12697015" y="6632003"/>
                  </a:lnTo>
                  <a:lnTo>
                    <a:pt x="12693603" y="6640002"/>
                  </a:lnTo>
                  <a:lnTo>
                    <a:pt x="12695181" y="6644615"/>
                  </a:lnTo>
                  <a:lnTo>
                    <a:pt x="12699040" y="6646655"/>
                  </a:lnTo>
                  <a:lnTo>
                    <a:pt x="12708704" y="6650777"/>
                  </a:lnTo>
                  <a:lnTo>
                    <a:pt x="12713319" y="6649200"/>
                  </a:lnTo>
                  <a:lnTo>
                    <a:pt x="12716731" y="6641200"/>
                  </a:lnTo>
                  <a:lnTo>
                    <a:pt x="12715152" y="6636588"/>
                  </a:lnTo>
                  <a:lnTo>
                    <a:pt x="12711294" y="6634548"/>
                  </a:lnTo>
                  <a:close/>
                </a:path>
                <a:path w="17646015" h="9944735">
                  <a:moveTo>
                    <a:pt x="12551493" y="6564019"/>
                  </a:moveTo>
                  <a:lnTo>
                    <a:pt x="12538162" y="6558332"/>
                  </a:lnTo>
                  <a:lnTo>
                    <a:pt x="12533740" y="6560385"/>
                  </a:lnTo>
                  <a:lnTo>
                    <a:pt x="12530470" y="6568052"/>
                  </a:lnTo>
                  <a:lnTo>
                    <a:pt x="12532383" y="6572807"/>
                  </a:lnTo>
                  <a:lnTo>
                    <a:pt x="12545713" y="6578493"/>
                  </a:lnTo>
                  <a:lnTo>
                    <a:pt x="12550136" y="6576441"/>
                  </a:lnTo>
                  <a:lnTo>
                    <a:pt x="12553549" y="6568441"/>
                  </a:lnTo>
                  <a:lnTo>
                    <a:pt x="12551493" y="6564019"/>
                  </a:lnTo>
                  <a:close/>
                </a:path>
                <a:path w="17646015" h="9944735">
                  <a:moveTo>
                    <a:pt x="12633964" y="6598804"/>
                  </a:moveTo>
                  <a:lnTo>
                    <a:pt x="12624629" y="6594822"/>
                  </a:lnTo>
                  <a:lnTo>
                    <a:pt x="12618373" y="6609488"/>
                  </a:lnTo>
                  <a:lnTo>
                    <a:pt x="12623707" y="6611763"/>
                  </a:lnTo>
                  <a:lnTo>
                    <a:pt x="12623516" y="6611287"/>
                  </a:lnTo>
                  <a:lnTo>
                    <a:pt x="12627517" y="6612994"/>
                  </a:lnTo>
                  <a:lnTo>
                    <a:pt x="12632128" y="6611416"/>
                  </a:lnTo>
                  <a:lnTo>
                    <a:pt x="12633834" y="6607415"/>
                  </a:lnTo>
                  <a:lnTo>
                    <a:pt x="12635873" y="6603558"/>
                  </a:lnTo>
                  <a:lnTo>
                    <a:pt x="12633964" y="6598804"/>
                  </a:lnTo>
                  <a:close/>
                </a:path>
                <a:path w="17646015" h="9944735">
                  <a:moveTo>
                    <a:pt x="535513" y="1404123"/>
                  </a:moveTo>
                  <a:lnTo>
                    <a:pt x="530753" y="1403275"/>
                  </a:lnTo>
                  <a:lnTo>
                    <a:pt x="523243" y="1407951"/>
                  </a:lnTo>
                  <a:lnTo>
                    <a:pt x="522395" y="1412710"/>
                  </a:lnTo>
                  <a:lnTo>
                    <a:pt x="527786" y="1421313"/>
                  </a:lnTo>
                  <a:lnTo>
                    <a:pt x="528693" y="1422882"/>
                  </a:lnTo>
                  <a:lnTo>
                    <a:pt x="531217" y="1424352"/>
                  </a:lnTo>
                  <a:lnTo>
                    <a:pt x="533550" y="1425348"/>
                  </a:lnTo>
                  <a:lnTo>
                    <a:pt x="536452" y="1425009"/>
                  </a:lnTo>
                  <a:lnTo>
                    <a:pt x="538638" y="1423579"/>
                  </a:lnTo>
                  <a:lnTo>
                    <a:pt x="542393" y="1421241"/>
                  </a:lnTo>
                  <a:lnTo>
                    <a:pt x="543242" y="1416481"/>
                  </a:lnTo>
                  <a:lnTo>
                    <a:pt x="535513" y="1404123"/>
                  </a:lnTo>
                  <a:close/>
                </a:path>
                <a:path w="17646015" h="9944735">
                  <a:moveTo>
                    <a:pt x="487663" y="1329741"/>
                  </a:moveTo>
                  <a:lnTo>
                    <a:pt x="483045" y="1328559"/>
                  </a:lnTo>
                  <a:lnTo>
                    <a:pt x="475536" y="1333234"/>
                  </a:lnTo>
                  <a:lnTo>
                    <a:pt x="474354" y="1337852"/>
                  </a:lnTo>
                  <a:lnTo>
                    <a:pt x="479745" y="1346455"/>
                  </a:lnTo>
                  <a:lnTo>
                    <a:pt x="480319" y="1347882"/>
                  </a:lnTo>
                  <a:lnTo>
                    <a:pt x="483176" y="1349494"/>
                  </a:lnTo>
                  <a:lnTo>
                    <a:pt x="485509" y="1350489"/>
                  </a:lnTo>
                  <a:lnTo>
                    <a:pt x="488269" y="1350485"/>
                  </a:lnTo>
                  <a:lnTo>
                    <a:pt x="490455" y="1349054"/>
                  </a:lnTo>
                  <a:lnTo>
                    <a:pt x="494211" y="1346716"/>
                  </a:lnTo>
                  <a:lnTo>
                    <a:pt x="495392" y="1342099"/>
                  </a:lnTo>
                  <a:lnTo>
                    <a:pt x="487663" y="1329741"/>
                  </a:lnTo>
                  <a:close/>
                </a:path>
                <a:path w="17646015" h="9944735">
                  <a:moveTo>
                    <a:pt x="441333" y="1253642"/>
                  </a:moveTo>
                  <a:lnTo>
                    <a:pt x="436382" y="1252318"/>
                  </a:lnTo>
                  <a:lnTo>
                    <a:pt x="432627" y="1254656"/>
                  </a:lnTo>
                  <a:lnTo>
                    <a:pt x="429015" y="1256661"/>
                  </a:lnTo>
                  <a:lnTo>
                    <a:pt x="427691" y="1261612"/>
                  </a:lnTo>
                  <a:lnTo>
                    <a:pt x="430029" y="1265366"/>
                  </a:lnTo>
                  <a:lnTo>
                    <a:pt x="432939" y="1270548"/>
                  </a:lnTo>
                  <a:lnTo>
                    <a:pt x="433846" y="1272117"/>
                  </a:lnTo>
                  <a:lnTo>
                    <a:pt x="436704" y="1273729"/>
                  </a:lnTo>
                  <a:lnTo>
                    <a:pt x="436513" y="1273255"/>
                  </a:lnTo>
                  <a:lnTo>
                    <a:pt x="438846" y="1274250"/>
                  </a:lnTo>
                  <a:lnTo>
                    <a:pt x="441604" y="1274244"/>
                  </a:lnTo>
                  <a:lnTo>
                    <a:pt x="443792" y="1272813"/>
                  </a:lnTo>
                  <a:lnTo>
                    <a:pt x="447405" y="1270809"/>
                  </a:lnTo>
                  <a:lnTo>
                    <a:pt x="448728" y="1265858"/>
                  </a:lnTo>
                  <a:lnTo>
                    <a:pt x="443338" y="1257255"/>
                  </a:lnTo>
                  <a:lnTo>
                    <a:pt x="441333" y="1253642"/>
                  </a:lnTo>
                  <a:close/>
                </a:path>
                <a:path w="17646015" h="9944735">
                  <a:moveTo>
                    <a:pt x="397190" y="1176113"/>
                  </a:moveTo>
                  <a:lnTo>
                    <a:pt x="392381" y="1174455"/>
                  </a:lnTo>
                  <a:lnTo>
                    <a:pt x="384871" y="1179131"/>
                  </a:lnTo>
                  <a:lnTo>
                    <a:pt x="383214" y="1183940"/>
                  </a:lnTo>
                  <a:lnTo>
                    <a:pt x="385552" y="1187695"/>
                  </a:lnTo>
                  <a:lnTo>
                    <a:pt x="388463" y="1192877"/>
                  </a:lnTo>
                  <a:lnTo>
                    <a:pt x="389228" y="1194778"/>
                  </a:lnTo>
                  <a:lnTo>
                    <a:pt x="392085" y="1196391"/>
                  </a:lnTo>
                  <a:lnTo>
                    <a:pt x="392561" y="1196200"/>
                  </a:lnTo>
                  <a:lnTo>
                    <a:pt x="394561" y="1197053"/>
                  </a:lnTo>
                  <a:lnTo>
                    <a:pt x="397178" y="1197381"/>
                  </a:lnTo>
                  <a:lnTo>
                    <a:pt x="399364" y="1195951"/>
                  </a:lnTo>
                  <a:lnTo>
                    <a:pt x="403119" y="1193613"/>
                  </a:lnTo>
                  <a:lnTo>
                    <a:pt x="404776" y="1188804"/>
                  </a:lnTo>
                  <a:lnTo>
                    <a:pt x="402438" y="1185049"/>
                  </a:lnTo>
                  <a:lnTo>
                    <a:pt x="399528" y="1179868"/>
                  </a:lnTo>
                  <a:lnTo>
                    <a:pt x="397190" y="1176113"/>
                  </a:lnTo>
                  <a:close/>
                </a:path>
                <a:path w="17646015" h="9944735">
                  <a:moveTo>
                    <a:pt x="355139" y="1098294"/>
                  </a:moveTo>
                  <a:lnTo>
                    <a:pt x="350522" y="1097113"/>
                  </a:lnTo>
                  <a:lnTo>
                    <a:pt x="346576" y="1098976"/>
                  </a:lnTo>
                  <a:lnTo>
                    <a:pt x="342488" y="1101171"/>
                  </a:lnTo>
                  <a:lnTo>
                    <a:pt x="341306" y="1105788"/>
                  </a:lnTo>
                  <a:lnTo>
                    <a:pt x="343168" y="1109735"/>
                  </a:lnTo>
                  <a:lnTo>
                    <a:pt x="345746" y="1114773"/>
                  </a:lnTo>
                  <a:lnTo>
                    <a:pt x="346653" y="1116342"/>
                  </a:lnTo>
                  <a:lnTo>
                    <a:pt x="349701" y="1118431"/>
                  </a:lnTo>
                  <a:lnTo>
                    <a:pt x="351701" y="1119284"/>
                  </a:lnTo>
                  <a:lnTo>
                    <a:pt x="354461" y="1119279"/>
                  </a:lnTo>
                  <a:lnTo>
                    <a:pt x="360593" y="1115985"/>
                  </a:lnTo>
                  <a:lnTo>
                    <a:pt x="361775" y="1111368"/>
                  </a:lnTo>
                  <a:lnTo>
                    <a:pt x="359913" y="1107422"/>
                  </a:lnTo>
                  <a:lnTo>
                    <a:pt x="357335" y="1102383"/>
                  </a:lnTo>
                  <a:lnTo>
                    <a:pt x="355139" y="1098294"/>
                  </a:lnTo>
                  <a:close/>
                </a:path>
                <a:path w="17646015" h="9944735">
                  <a:moveTo>
                    <a:pt x="315323" y="1019854"/>
                  </a:moveTo>
                  <a:lnTo>
                    <a:pt x="310515" y="1018196"/>
                  </a:lnTo>
                  <a:lnTo>
                    <a:pt x="302623" y="1021921"/>
                  </a:lnTo>
                  <a:lnTo>
                    <a:pt x="300966" y="1026730"/>
                  </a:lnTo>
                  <a:lnTo>
                    <a:pt x="302828" y="1030676"/>
                  </a:lnTo>
                  <a:lnTo>
                    <a:pt x="305406" y="1035715"/>
                  </a:lnTo>
                  <a:lnTo>
                    <a:pt x="306313" y="1037283"/>
                  </a:lnTo>
                  <a:lnTo>
                    <a:pt x="307695" y="1038661"/>
                  </a:lnTo>
                  <a:lnTo>
                    <a:pt x="309361" y="1039372"/>
                  </a:lnTo>
                  <a:lnTo>
                    <a:pt x="309219" y="1039705"/>
                  </a:lnTo>
                  <a:lnTo>
                    <a:pt x="311552" y="1040701"/>
                  </a:lnTo>
                  <a:lnTo>
                    <a:pt x="313979" y="1040554"/>
                  </a:lnTo>
                  <a:lnTo>
                    <a:pt x="316023" y="1039456"/>
                  </a:lnTo>
                  <a:lnTo>
                    <a:pt x="319969" y="1037594"/>
                  </a:lnTo>
                  <a:lnTo>
                    <a:pt x="321626" y="1032785"/>
                  </a:lnTo>
                  <a:lnTo>
                    <a:pt x="319764" y="1028839"/>
                  </a:lnTo>
                  <a:lnTo>
                    <a:pt x="317186" y="1023800"/>
                  </a:lnTo>
                  <a:lnTo>
                    <a:pt x="315323" y="1019854"/>
                  </a:lnTo>
                  <a:close/>
                </a:path>
                <a:path w="17646015" h="9944735">
                  <a:moveTo>
                    <a:pt x="277121" y="938556"/>
                  </a:moveTo>
                  <a:lnTo>
                    <a:pt x="272313" y="936899"/>
                  </a:lnTo>
                  <a:lnTo>
                    <a:pt x="268367" y="938760"/>
                  </a:lnTo>
                  <a:lnTo>
                    <a:pt x="264088" y="940481"/>
                  </a:lnTo>
                  <a:lnTo>
                    <a:pt x="262430" y="945289"/>
                  </a:lnTo>
                  <a:lnTo>
                    <a:pt x="264292" y="949236"/>
                  </a:lnTo>
                  <a:lnTo>
                    <a:pt x="266728" y="954608"/>
                  </a:lnTo>
                  <a:lnTo>
                    <a:pt x="267826" y="956652"/>
                  </a:lnTo>
                  <a:lnTo>
                    <a:pt x="269208" y="958030"/>
                  </a:lnTo>
                  <a:lnTo>
                    <a:pt x="273208" y="959736"/>
                  </a:lnTo>
                  <a:lnTo>
                    <a:pt x="275492" y="959923"/>
                  </a:lnTo>
                  <a:lnTo>
                    <a:pt x="277536" y="958824"/>
                  </a:lnTo>
                  <a:lnTo>
                    <a:pt x="281482" y="956962"/>
                  </a:lnTo>
                  <a:lnTo>
                    <a:pt x="283140" y="952153"/>
                  </a:lnTo>
                  <a:lnTo>
                    <a:pt x="281277" y="948208"/>
                  </a:lnTo>
                  <a:lnTo>
                    <a:pt x="278842" y="942834"/>
                  </a:lnTo>
                  <a:lnTo>
                    <a:pt x="277121" y="938556"/>
                  </a:lnTo>
                  <a:close/>
                </a:path>
                <a:path w="17646015" h="9944735">
                  <a:moveTo>
                    <a:pt x="241394" y="857920"/>
                  </a:moveTo>
                  <a:lnTo>
                    <a:pt x="236728" y="855929"/>
                  </a:lnTo>
                  <a:lnTo>
                    <a:pt x="232782" y="857791"/>
                  </a:lnTo>
                  <a:lnTo>
                    <a:pt x="228503" y="859511"/>
                  </a:lnTo>
                  <a:lnTo>
                    <a:pt x="226512" y="864178"/>
                  </a:lnTo>
                  <a:lnTo>
                    <a:pt x="228375" y="868123"/>
                  </a:lnTo>
                  <a:lnTo>
                    <a:pt x="230810" y="873496"/>
                  </a:lnTo>
                  <a:lnTo>
                    <a:pt x="231575" y="875398"/>
                  </a:lnTo>
                  <a:lnTo>
                    <a:pt x="233290" y="876918"/>
                  </a:lnTo>
                  <a:lnTo>
                    <a:pt x="234956" y="877629"/>
                  </a:lnTo>
                  <a:lnTo>
                    <a:pt x="234814" y="877961"/>
                  </a:lnTo>
                  <a:lnTo>
                    <a:pt x="236814" y="878815"/>
                  </a:lnTo>
                  <a:lnTo>
                    <a:pt x="239241" y="878668"/>
                  </a:lnTo>
                  <a:lnTo>
                    <a:pt x="245422" y="876183"/>
                  </a:lnTo>
                  <a:lnTo>
                    <a:pt x="247412" y="871517"/>
                  </a:lnTo>
                  <a:lnTo>
                    <a:pt x="245550" y="867571"/>
                  </a:lnTo>
                  <a:lnTo>
                    <a:pt x="243115" y="862199"/>
                  </a:lnTo>
                  <a:lnTo>
                    <a:pt x="241394" y="857920"/>
                  </a:lnTo>
                  <a:close/>
                </a:path>
                <a:path w="17646015" h="9944735">
                  <a:moveTo>
                    <a:pt x="207378" y="776043"/>
                  </a:moveTo>
                  <a:lnTo>
                    <a:pt x="203045" y="774194"/>
                  </a:lnTo>
                  <a:lnTo>
                    <a:pt x="198908" y="775581"/>
                  </a:lnTo>
                  <a:lnTo>
                    <a:pt x="194962" y="777444"/>
                  </a:lnTo>
                  <a:lnTo>
                    <a:pt x="193114" y="781777"/>
                  </a:lnTo>
                  <a:lnTo>
                    <a:pt x="194501" y="785914"/>
                  </a:lnTo>
                  <a:lnTo>
                    <a:pt x="197367" y="793046"/>
                  </a:lnTo>
                  <a:lnTo>
                    <a:pt x="198749" y="794424"/>
                  </a:lnTo>
                  <a:lnTo>
                    <a:pt x="202749" y="796130"/>
                  </a:lnTo>
                  <a:lnTo>
                    <a:pt x="205033" y="796316"/>
                  </a:lnTo>
                  <a:lnTo>
                    <a:pt x="206936" y="795552"/>
                  </a:lnTo>
                  <a:lnTo>
                    <a:pt x="210882" y="793689"/>
                  </a:lnTo>
                  <a:lnTo>
                    <a:pt x="212730" y="789356"/>
                  </a:lnTo>
                  <a:lnTo>
                    <a:pt x="211343" y="785219"/>
                  </a:lnTo>
                  <a:lnTo>
                    <a:pt x="209241" y="779989"/>
                  </a:lnTo>
                  <a:lnTo>
                    <a:pt x="207378" y="776043"/>
                  </a:lnTo>
                  <a:close/>
                </a:path>
                <a:path w="17646015" h="9944735">
                  <a:moveTo>
                    <a:pt x="176499" y="692353"/>
                  </a:moveTo>
                  <a:lnTo>
                    <a:pt x="171833" y="690363"/>
                  </a:lnTo>
                  <a:lnTo>
                    <a:pt x="163558" y="693136"/>
                  </a:lnTo>
                  <a:lnTo>
                    <a:pt x="161568" y="697803"/>
                  </a:lnTo>
                  <a:lnTo>
                    <a:pt x="162955" y="701940"/>
                  </a:lnTo>
                  <a:lnTo>
                    <a:pt x="164915" y="707503"/>
                  </a:lnTo>
                  <a:lnTo>
                    <a:pt x="165537" y="709739"/>
                  </a:lnTo>
                  <a:lnTo>
                    <a:pt x="167253" y="711258"/>
                  </a:lnTo>
                  <a:lnTo>
                    <a:pt x="170919" y="712822"/>
                  </a:lnTo>
                  <a:lnTo>
                    <a:pt x="173203" y="713009"/>
                  </a:lnTo>
                  <a:lnTo>
                    <a:pt x="175105" y="712244"/>
                  </a:lnTo>
                  <a:lnTo>
                    <a:pt x="179242" y="710857"/>
                  </a:lnTo>
                  <a:lnTo>
                    <a:pt x="181233" y="706191"/>
                  </a:lnTo>
                  <a:lnTo>
                    <a:pt x="179846" y="702054"/>
                  </a:lnTo>
                  <a:lnTo>
                    <a:pt x="177886" y="696490"/>
                  </a:lnTo>
                  <a:lnTo>
                    <a:pt x="176499" y="692353"/>
                  </a:lnTo>
                  <a:close/>
                </a:path>
                <a:path w="17646015" h="9944735">
                  <a:moveTo>
                    <a:pt x="142905" y="606717"/>
                  </a:moveTo>
                  <a:lnTo>
                    <a:pt x="134630" y="609491"/>
                  </a:lnTo>
                  <a:lnTo>
                    <a:pt x="132306" y="614015"/>
                  </a:lnTo>
                  <a:lnTo>
                    <a:pt x="133693" y="618152"/>
                  </a:lnTo>
                  <a:lnTo>
                    <a:pt x="135654" y="623716"/>
                  </a:lnTo>
                  <a:lnTo>
                    <a:pt x="136276" y="625951"/>
                  </a:lnTo>
                  <a:lnTo>
                    <a:pt x="137992" y="627470"/>
                  </a:lnTo>
                  <a:lnTo>
                    <a:pt x="141991" y="629177"/>
                  </a:lnTo>
                  <a:lnTo>
                    <a:pt x="143800" y="629554"/>
                  </a:lnTo>
                  <a:lnTo>
                    <a:pt x="145702" y="628790"/>
                  </a:lnTo>
                  <a:lnTo>
                    <a:pt x="149839" y="627403"/>
                  </a:lnTo>
                  <a:lnTo>
                    <a:pt x="152163" y="622879"/>
                  </a:lnTo>
                  <a:lnTo>
                    <a:pt x="150776" y="618741"/>
                  </a:lnTo>
                  <a:lnTo>
                    <a:pt x="148816" y="613178"/>
                  </a:lnTo>
                  <a:lnTo>
                    <a:pt x="147429" y="609041"/>
                  </a:lnTo>
                  <a:lnTo>
                    <a:pt x="142905" y="606717"/>
                  </a:lnTo>
                  <a:close/>
                </a:path>
                <a:path w="17646015" h="9944735">
                  <a:moveTo>
                    <a:pt x="116972" y="521591"/>
                  </a:moveTo>
                  <a:lnTo>
                    <a:pt x="108697" y="524366"/>
                  </a:lnTo>
                  <a:lnTo>
                    <a:pt x="106040" y="528747"/>
                  </a:lnTo>
                  <a:lnTo>
                    <a:pt x="107427" y="532884"/>
                  </a:lnTo>
                  <a:lnTo>
                    <a:pt x="109054" y="538306"/>
                  </a:lnTo>
                  <a:lnTo>
                    <a:pt x="110010" y="540683"/>
                  </a:lnTo>
                  <a:lnTo>
                    <a:pt x="111583" y="542536"/>
                  </a:lnTo>
                  <a:lnTo>
                    <a:pt x="115249" y="544100"/>
                  </a:lnTo>
                  <a:lnTo>
                    <a:pt x="117200" y="544144"/>
                  </a:lnTo>
                  <a:lnTo>
                    <a:pt x="118960" y="543713"/>
                  </a:lnTo>
                  <a:lnTo>
                    <a:pt x="123097" y="542326"/>
                  </a:lnTo>
                  <a:lnTo>
                    <a:pt x="125754" y="537944"/>
                  </a:lnTo>
                  <a:lnTo>
                    <a:pt x="124368" y="533807"/>
                  </a:lnTo>
                  <a:lnTo>
                    <a:pt x="122740" y="528386"/>
                  </a:lnTo>
                  <a:lnTo>
                    <a:pt x="121353" y="524249"/>
                  </a:lnTo>
                  <a:lnTo>
                    <a:pt x="116972" y="521591"/>
                  </a:lnTo>
                  <a:close/>
                </a:path>
                <a:path w="17646015" h="9944735">
                  <a:moveTo>
                    <a:pt x="92990" y="436510"/>
                  </a:moveTo>
                  <a:lnTo>
                    <a:pt x="88995" y="437564"/>
                  </a:lnTo>
                  <a:lnTo>
                    <a:pt x="84524" y="438809"/>
                  </a:lnTo>
                  <a:lnTo>
                    <a:pt x="82200" y="443333"/>
                  </a:lnTo>
                  <a:lnTo>
                    <a:pt x="83254" y="447327"/>
                  </a:lnTo>
                  <a:lnTo>
                    <a:pt x="84738" y="453083"/>
                  </a:lnTo>
                  <a:lnTo>
                    <a:pt x="85361" y="455317"/>
                  </a:lnTo>
                  <a:lnTo>
                    <a:pt x="87267" y="457312"/>
                  </a:lnTo>
                  <a:lnTo>
                    <a:pt x="89267" y="458166"/>
                  </a:lnTo>
                  <a:lnTo>
                    <a:pt x="89458" y="458641"/>
                  </a:lnTo>
                  <a:lnTo>
                    <a:pt x="90792" y="459210"/>
                  </a:lnTo>
                  <a:lnTo>
                    <a:pt x="92743" y="459254"/>
                  </a:lnTo>
                  <a:lnTo>
                    <a:pt x="94502" y="458823"/>
                  </a:lnTo>
                  <a:lnTo>
                    <a:pt x="98973" y="457579"/>
                  </a:lnTo>
                  <a:lnTo>
                    <a:pt x="101297" y="453054"/>
                  </a:lnTo>
                  <a:lnTo>
                    <a:pt x="100243" y="449059"/>
                  </a:lnTo>
                  <a:lnTo>
                    <a:pt x="98758" y="443305"/>
                  </a:lnTo>
                  <a:lnTo>
                    <a:pt x="97514" y="438834"/>
                  </a:lnTo>
                  <a:lnTo>
                    <a:pt x="92990" y="436510"/>
                  </a:lnTo>
                  <a:close/>
                </a:path>
                <a:path w="17646015" h="9944735">
                  <a:moveTo>
                    <a:pt x="71385" y="350473"/>
                  </a:moveTo>
                  <a:lnTo>
                    <a:pt x="62728" y="352296"/>
                  </a:lnTo>
                  <a:lnTo>
                    <a:pt x="60600" y="355722"/>
                  </a:lnTo>
                  <a:lnTo>
                    <a:pt x="60213" y="356344"/>
                  </a:lnTo>
                  <a:lnTo>
                    <a:pt x="69805" y="372648"/>
                  </a:lnTo>
                  <a:lnTo>
                    <a:pt x="71564" y="372218"/>
                  </a:lnTo>
                  <a:lnTo>
                    <a:pt x="75893" y="371306"/>
                  </a:lnTo>
                  <a:lnTo>
                    <a:pt x="78021" y="367880"/>
                  </a:lnTo>
                  <a:lnTo>
                    <a:pt x="78408" y="367258"/>
                  </a:lnTo>
                  <a:lnTo>
                    <a:pt x="77496" y="362929"/>
                  </a:lnTo>
                  <a:lnTo>
                    <a:pt x="76345" y="357316"/>
                  </a:lnTo>
                  <a:lnTo>
                    <a:pt x="75433" y="352988"/>
                  </a:lnTo>
                  <a:lnTo>
                    <a:pt x="71385" y="350473"/>
                  </a:lnTo>
                  <a:close/>
                </a:path>
                <a:path w="17646015" h="9944735">
                  <a:moveTo>
                    <a:pt x="52824" y="263766"/>
                  </a:moveTo>
                  <a:lnTo>
                    <a:pt x="44167" y="265588"/>
                  </a:lnTo>
                  <a:lnTo>
                    <a:pt x="41539" y="269194"/>
                  </a:lnTo>
                  <a:lnTo>
                    <a:pt x="41319" y="269494"/>
                  </a:lnTo>
                  <a:lnTo>
                    <a:pt x="42231" y="273822"/>
                  </a:lnTo>
                  <a:lnTo>
                    <a:pt x="43382" y="279435"/>
                  </a:lnTo>
                  <a:lnTo>
                    <a:pt x="43862" y="282004"/>
                  </a:lnTo>
                  <a:lnTo>
                    <a:pt x="45769" y="283999"/>
                  </a:lnTo>
                  <a:lnTo>
                    <a:pt x="48102" y="284994"/>
                  </a:lnTo>
                  <a:lnTo>
                    <a:pt x="48293" y="285469"/>
                  </a:lnTo>
                  <a:lnTo>
                    <a:pt x="49626" y="286038"/>
                  </a:lnTo>
                  <a:lnTo>
                    <a:pt x="51102" y="286274"/>
                  </a:lnTo>
                  <a:lnTo>
                    <a:pt x="52861" y="285842"/>
                  </a:lnTo>
                  <a:lnTo>
                    <a:pt x="56857" y="284789"/>
                  </a:lnTo>
                  <a:lnTo>
                    <a:pt x="59486" y="281182"/>
                  </a:lnTo>
                  <a:lnTo>
                    <a:pt x="59705" y="280882"/>
                  </a:lnTo>
                  <a:lnTo>
                    <a:pt x="58793" y="276554"/>
                  </a:lnTo>
                  <a:lnTo>
                    <a:pt x="57642" y="270942"/>
                  </a:lnTo>
                  <a:lnTo>
                    <a:pt x="56731" y="266613"/>
                  </a:lnTo>
                  <a:lnTo>
                    <a:pt x="52824" y="263766"/>
                  </a:lnTo>
                  <a:close/>
                </a:path>
                <a:path w="17646015" h="9944735">
                  <a:moveTo>
                    <a:pt x="36450" y="175626"/>
                  </a:moveTo>
                  <a:lnTo>
                    <a:pt x="32121" y="176537"/>
                  </a:lnTo>
                  <a:lnTo>
                    <a:pt x="27935" y="177115"/>
                  </a:lnTo>
                  <a:lnTo>
                    <a:pt x="24945" y="181355"/>
                  </a:lnTo>
                  <a:lnTo>
                    <a:pt x="25856" y="185683"/>
                  </a:lnTo>
                  <a:lnTo>
                    <a:pt x="26866" y="191629"/>
                  </a:lnTo>
                  <a:lnTo>
                    <a:pt x="27204" y="194531"/>
                  </a:lnTo>
                  <a:lnTo>
                    <a:pt x="29110" y="196526"/>
                  </a:lnTo>
                  <a:lnTo>
                    <a:pt x="32777" y="198090"/>
                  </a:lnTo>
                  <a:lnTo>
                    <a:pt x="36012" y="197894"/>
                  </a:lnTo>
                  <a:lnTo>
                    <a:pt x="40198" y="197316"/>
                  </a:lnTo>
                  <a:lnTo>
                    <a:pt x="43188" y="193077"/>
                  </a:lnTo>
                  <a:lnTo>
                    <a:pt x="42277" y="188748"/>
                  </a:lnTo>
                  <a:lnTo>
                    <a:pt x="41267" y="182802"/>
                  </a:lnTo>
                  <a:lnTo>
                    <a:pt x="40689" y="178616"/>
                  </a:lnTo>
                  <a:lnTo>
                    <a:pt x="36450" y="175626"/>
                  </a:lnTo>
                  <a:close/>
                </a:path>
                <a:path w="17646015" h="9944735">
                  <a:moveTo>
                    <a:pt x="22551" y="88149"/>
                  </a:moveTo>
                  <a:lnTo>
                    <a:pt x="14178" y="89304"/>
                  </a:lnTo>
                  <a:lnTo>
                    <a:pt x="11188" y="93544"/>
                  </a:lnTo>
                  <a:lnTo>
                    <a:pt x="11766" y="97730"/>
                  </a:lnTo>
                  <a:lnTo>
                    <a:pt x="12442" y="103534"/>
                  </a:lnTo>
                  <a:lnTo>
                    <a:pt x="12922" y="106102"/>
                  </a:lnTo>
                  <a:lnTo>
                    <a:pt x="15020" y="108573"/>
                  </a:lnTo>
                  <a:lnTo>
                    <a:pt x="18686" y="110137"/>
                  </a:lnTo>
                  <a:lnTo>
                    <a:pt x="19828" y="110230"/>
                  </a:lnTo>
                  <a:lnTo>
                    <a:pt x="21446" y="110132"/>
                  </a:lnTo>
                  <a:lnTo>
                    <a:pt x="25632" y="109555"/>
                  </a:lnTo>
                  <a:lnTo>
                    <a:pt x="28623" y="105314"/>
                  </a:lnTo>
                  <a:lnTo>
                    <a:pt x="28044" y="101128"/>
                  </a:lnTo>
                  <a:lnTo>
                    <a:pt x="27368" y="95325"/>
                  </a:lnTo>
                  <a:lnTo>
                    <a:pt x="26791" y="91138"/>
                  </a:lnTo>
                  <a:lnTo>
                    <a:pt x="22551" y="88149"/>
                  </a:lnTo>
                  <a:close/>
                </a:path>
                <a:path w="17646015" h="9944735">
                  <a:moveTo>
                    <a:pt x="11696" y="0"/>
                  </a:moveTo>
                  <a:lnTo>
                    <a:pt x="3323" y="1155"/>
                  </a:lnTo>
                  <a:lnTo>
                    <a:pt x="0" y="5254"/>
                  </a:lnTo>
                  <a:lnTo>
                    <a:pt x="578" y="9440"/>
                  </a:lnTo>
                  <a:lnTo>
                    <a:pt x="1591" y="18145"/>
                  </a:lnTo>
                  <a:lnTo>
                    <a:pt x="3356" y="20474"/>
                  </a:lnTo>
                  <a:lnTo>
                    <a:pt x="7355" y="22180"/>
                  </a:lnTo>
                  <a:lnTo>
                    <a:pt x="8831" y="22416"/>
                  </a:lnTo>
                  <a:lnTo>
                    <a:pt x="10115" y="22175"/>
                  </a:lnTo>
                  <a:lnTo>
                    <a:pt x="14302" y="21597"/>
                  </a:lnTo>
                  <a:lnTo>
                    <a:pt x="17625" y="17499"/>
                  </a:lnTo>
                  <a:lnTo>
                    <a:pt x="17047" y="13314"/>
                  </a:lnTo>
                  <a:lnTo>
                    <a:pt x="16371" y="7509"/>
                  </a:lnTo>
                  <a:lnTo>
                    <a:pt x="15793" y="3324"/>
                  </a:lnTo>
                  <a:lnTo>
                    <a:pt x="11696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94846" y="35114"/>
              <a:ext cx="17809845" cy="10026015"/>
            </a:xfrm>
            <a:custGeom>
              <a:avLst/>
              <a:gdLst/>
              <a:ahLst/>
              <a:cxnLst/>
              <a:rect l="l" t="t" r="r" b="b"/>
              <a:pathLst>
                <a:path w="17809845" h="10026015">
                  <a:moveTo>
                    <a:pt x="17057366" y="9750620"/>
                  </a:moveTo>
                  <a:lnTo>
                    <a:pt x="17044699" y="9745216"/>
                  </a:lnTo>
                  <a:lnTo>
                    <a:pt x="17039944" y="9747127"/>
                  </a:lnTo>
                  <a:lnTo>
                    <a:pt x="17036816" y="9754460"/>
                  </a:lnTo>
                  <a:lnTo>
                    <a:pt x="17038395" y="9759073"/>
                  </a:lnTo>
                  <a:lnTo>
                    <a:pt x="17051395" y="9764618"/>
                  </a:lnTo>
                  <a:lnTo>
                    <a:pt x="17055672" y="9762897"/>
                  </a:lnTo>
                  <a:lnTo>
                    <a:pt x="17059085" y="9754898"/>
                  </a:lnTo>
                  <a:lnTo>
                    <a:pt x="17057366" y="9750620"/>
                  </a:lnTo>
                  <a:close/>
                </a:path>
                <a:path w="17809845" h="10026015">
                  <a:moveTo>
                    <a:pt x="16976466" y="9714928"/>
                  </a:moveTo>
                  <a:lnTo>
                    <a:pt x="16963467" y="9709383"/>
                  </a:lnTo>
                  <a:lnTo>
                    <a:pt x="16958854" y="9710962"/>
                  </a:lnTo>
                  <a:lnTo>
                    <a:pt x="16955442" y="9718961"/>
                  </a:lnTo>
                  <a:lnTo>
                    <a:pt x="16957018" y="9723573"/>
                  </a:lnTo>
                  <a:lnTo>
                    <a:pt x="16970019" y="9729119"/>
                  </a:lnTo>
                  <a:lnTo>
                    <a:pt x="16974630" y="9727539"/>
                  </a:lnTo>
                  <a:lnTo>
                    <a:pt x="16978042" y="9719540"/>
                  </a:lnTo>
                  <a:lnTo>
                    <a:pt x="16976466" y="9714928"/>
                  </a:lnTo>
                  <a:close/>
                </a:path>
                <a:path w="17809845" h="10026015">
                  <a:moveTo>
                    <a:pt x="17139451" y="9784452"/>
                  </a:moveTo>
                  <a:lnTo>
                    <a:pt x="17130453" y="9780614"/>
                  </a:lnTo>
                  <a:lnTo>
                    <a:pt x="17126312" y="9779241"/>
                  </a:lnTo>
                  <a:lnTo>
                    <a:pt x="17122032" y="9780961"/>
                  </a:lnTo>
                  <a:lnTo>
                    <a:pt x="17118619" y="9788961"/>
                  </a:lnTo>
                  <a:lnTo>
                    <a:pt x="17120340" y="9793241"/>
                  </a:lnTo>
                  <a:lnTo>
                    <a:pt x="17129338" y="9797079"/>
                  </a:lnTo>
                  <a:lnTo>
                    <a:pt x="17133479" y="9798451"/>
                  </a:lnTo>
                  <a:lnTo>
                    <a:pt x="17137759" y="9796732"/>
                  </a:lnTo>
                  <a:lnTo>
                    <a:pt x="17141171" y="9788732"/>
                  </a:lnTo>
                  <a:lnTo>
                    <a:pt x="17139451" y="9784452"/>
                  </a:lnTo>
                  <a:close/>
                </a:path>
                <a:path w="17809845" h="10026015">
                  <a:moveTo>
                    <a:pt x="16895850" y="9678570"/>
                  </a:moveTo>
                  <a:lnTo>
                    <a:pt x="16882850" y="9673025"/>
                  </a:lnTo>
                  <a:lnTo>
                    <a:pt x="16878238" y="9674604"/>
                  </a:lnTo>
                  <a:lnTo>
                    <a:pt x="16874968" y="9682269"/>
                  </a:lnTo>
                  <a:lnTo>
                    <a:pt x="16876403" y="9687215"/>
                  </a:lnTo>
                  <a:lnTo>
                    <a:pt x="16889403" y="9692760"/>
                  </a:lnTo>
                  <a:lnTo>
                    <a:pt x="16894157" y="9690849"/>
                  </a:lnTo>
                  <a:lnTo>
                    <a:pt x="16897285" y="9683516"/>
                  </a:lnTo>
                  <a:lnTo>
                    <a:pt x="16895850" y="9678570"/>
                  </a:lnTo>
                  <a:close/>
                </a:path>
                <a:path w="17809845" h="10026015">
                  <a:moveTo>
                    <a:pt x="17221964" y="9817286"/>
                  </a:moveTo>
                  <a:lnTo>
                    <a:pt x="17208967" y="9811742"/>
                  </a:lnTo>
                  <a:lnTo>
                    <a:pt x="17204545" y="9813795"/>
                  </a:lnTo>
                  <a:lnTo>
                    <a:pt x="17201133" y="9821794"/>
                  </a:lnTo>
                  <a:lnTo>
                    <a:pt x="17203187" y="9826216"/>
                  </a:lnTo>
                  <a:lnTo>
                    <a:pt x="17206853" y="9827780"/>
                  </a:lnTo>
                  <a:lnTo>
                    <a:pt x="17207326" y="9827588"/>
                  </a:lnTo>
                  <a:lnTo>
                    <a:pt x="17216327" y="9831428"/>
                  </a:lnTo>
                  <a:lnTo>
                    <a:pt x="17220749" y="9829374"/>
                  </a:lnTo>
                  <a:lnTo>
                    <a:pt x="17224162" y="9821375"/>
                  </a:lnTo>
                  <a:lnTo>
                    <a:pt x="17221964" y="9817286"/>
                  </a:lnTo>
                  <a:close/>
                </a:path>
                <a:path w="17809845" h="10026015">
                  <a:moveTo>
                    <a:pt x="16802945" y="9635001"/>
                  </a:moveTo>
                  <a:lnTo>
                    <a:pt x="16798333" y="9636579"/>
                  </a:lnTo>
                  <a:lnTo>
                    <a:pt x="16796117" y="9641543"/>
                  </a:lnTo>
                  <a:lnTo>
                    <a:pt x="16794588" y="9644436"/>
                  </a:lnTo>
                  <a:lnTo>
                    <a:pt x="16796165" y="9649049"/>
                  </a:lnTo>
                  <a:lnTo>
                    <a:pt x="16800022" y="9651088"/>
                  </a:lnTo>
                  <a:lnTo>
                    <a:pt x="16809022" y="9654927"/>
                  </a:lnTo>
                  <a:lnTo>
                    <a:pt x="16813635" y="9653349"/>
                  </a:lnTo>
                  <a:lnTo>
                    <a:pt x="16815709" y="9648718"/>
                  </a:lnTo>
                  <a:lnTo>
                    <a:pt x="16817239" y="9645825"/>
                  </a:lnTo>
                  <a:lnTo>
                    <a:pt x="16815660" y="9641213"/>
                  </a:lnTo>
                  <a:lnTo>
                    <a:pt x="16811803" y="9639173"/>
                  </a:lnTo>
                  <a:lnTo>
                    <a:pt x="16806802" y="9637040"/>
                  </a:lnTo>
                  <a:lnTo>
                    <a:pt x="16802945" y="9635001"/>
                  </a:lnTo>
                  <a:close/>
                </a:path>
                <a:path w="17809845" h="10026015">
                  <a:moveTo>
                    <a:pt x="17304713" y="9848644"/>
                  </a:moveTo>
                  <a:lnTo>
                    <a:pt x="17300571" y="9847272"/>
                  </a:lnTo>
                  <a:lnTo>
                    <a:pt x="17291574" y="9843434"/>
                  </a:lnTo>
                  <a:lnTo>
                    <a:pt x="17287485" y="9845629"/>
                  </a:lnTo>
                  <a:lnTo>
                    <a:pt x="17284215" y="9853296"/>
                  </a:lnTo>
                  <a:lnTo>
                    <a:pt x="17286267" y="9857716"/>
                  </a:lnTo>
                  <a:lnTo>
                    <a:pt x="17289933" y="9859280"/>
                  </a:lnTo>
                  <a:lnTo>
                    <a:pt x="17289744" y="9858805"/>
                  </a:lnTo>
                  <a:lnTo>
                    <a:pt x="17299409" y="9862928"/>
                  </a:lnTo>
                  <a:lnTo>
                    <a:pt x="17303498" y="9860733"/>
                  </a:lnTo>
                  <a:lnTo>
                    <a:pt x="17306768" y="9853067"/>
                  </a:lnTo>
                  <a:lnTo>
                    <a:pt x="17304713" y="9848644"/>
                  </a:lnTo>
                  <a:close/>
                </a:path>
                <a:path w="17809845" h="10026015">
                  <a:moveTo>
                    <a:pt x="16722801" y="9595692"/>
                  </a:moveTo>
                  <a:lnTo>
                    <a:pt x="16717854" y="9597128"/>
                  </a:lnTo>
                  <a:lnTo>
                    <a:pt x="16715631" y="9602089"/>
                  </a:lnTo>
                  <a:lnTo>
                    <a:pt x="16714251" y="9604652"/>
                  </a:lnTo>
                  <a:lnTo>
                    <a:pt x="16715829" y="9609265"/>
                  </a:lnTo>
                  <a:lnTo>
                    <a:pt x="16719544" y="9611638"/>
                  </a:lnTo>
                  <a:lnTo>
                    <a:pt x="16728543" y="9615476"/>
                  </a:lnTo>
                  <a:lnTo>
                    <a:pt x="16733156" y="9613899"/>
                  </a:lnTo>
                  <a:lnTo>
                    <a:pt x="16735238" y="9609271"/>
                  </a:lnTo>
                  <a:lnTo>
                    <a:pt x="16736618" y="9606708"/>
                  </a:lnTo>
                  <a:lnTo>
                    <a:pt x="16735039" y="9602095"/>
                  </a:lnTo>
                  <a:lnTo>
                    <a:pt x="16731324" y="9599722"/>
                  </a:lnTo>
                  <a:lnTo>
                    <a:pt x="16726325" y="9597589"/>
                  </a:lnTo>
                  <a:lnTo>
                    <a:pt x="16722801" y="9595692"/>
                  </a:lnTo>
                  <a:close/>
                </a:path>
                <a:path w="17809845" h="10026015">
                  <a:moveTo>
                    <a:pt x="17388506" y="9878478"/>
                  </a:moveTo>
                  <a:lnTo>
                    <a:pt x="17384222" y="9877439"/>
                  </a:lnTo>
                  <a:lnTo>
                    <a:pt x="17379221" y="9875306"/>
                  </a:lnTo>
                  <a:lnTo>
                    <a:pt x="17375080" y="9873933"/>
                  </a:lnTo>
                  <a:lnTo>
                    <a:pt x="17370994" y="9876129"/>
                  </a:lnTo>
                  <a:lnTo>
                    <a:pt x="17369287" y="9880129"/>
                  </a:lnTo>
                  <a:lnTo>
                    <a:pt x="17368392" y="9882900"/>
                  </a:lnTo>
                  <a:lnTo>
                    <a:pt x="17368057" y="9883938"/>
                  </a:lnTo>
                  <a:lnTo>
                    <a:pt x="17369775" y="9888217"/>
                  </a:lnTo>
                  <a:lnTo>
                    <a:pt x="17374109" y="9890065"/>
                  </a:lnTo>
                  <a:lnTo>
                    <a:pt x="17374251" y="9889732"/>
                  </a:lnTo>
                  <a:lnTo>
                    <a:pt x="17379250" y="9891864"/>
                  </a:lnTo>
                  <a:lnTo>
                    <a:pt x="17383391" y="9893237"/>
                  </a:lnTo>
                  <a:lnTo>
                    <a:pt x="17387480" y="9891042"/>
                  </a:lnTo>
                  <a:lnTo>
                    <a:pt x="17389186" y="9887042"/>
                  </a:lnTo>
                  <a:lnTo>
                    <a:pt x="17390101" y="9884280"/>
                  </a:lnTo>
                  <a:lnTo>
                    <a:pt x="17390559" y="9882900"/>
                  </a:lnTo>
                  <a:lnTo>
                    <a:pt x="17388506" y="9878478"/>
                  </a:lnTo>
                  <a:close/>
                </a:path>
                <a:path w="17809845" h="10026015">
                  <a:moveTo>
                    <a:pt x="16652748" y="9559507"/>
                  </a:moveTo>
                  <a:lnTo>
                    <a:pt x="16643750" y="9555669"/>
                  </a:lnTo>
                  <a:lnTo>
                    <a:pt x="16638945" y="9556770"/>
                  </a:lnTo>
                  <a:lnTo>
                    <a:pt x="16635532" y="9564769"/>
                  </a:lnTo>
                  <a:lnTo>
                    <a:pt x="16636778" y="9569240"/>
                  </a:lnTo>
                  <a:lnTo>
                    <a:pt x="16640492" y="9571613"/>
                  </a:lnTo>
                  <a:lnTo>
                    <a:pt x="16649825" y="9575594"/>
                  </a:lnTo>
                  <a:lnTo>
                    <a:pt x="16654438" y="9574016"/>
                  </a:lnTo>
                  <a:lnTo>
                    <a:pt x="16657708" y="9566350"/>
                  </a:lnTo>
                  <a:lnTo>
                    <a:pt x="16656463" y="9561879"/>
                  </a:lnTo>
                  <a:lnTo>
                    <a:pt x="16652748" y="9559507"/>
                  </a:lnTo>
                  <a:close/>
                </a:path>
                <a:path w="17809845" h="10026015">
                  <a:moveTo>
                    <a:pt x="17472392" y="9907170"/>
                  </a:moveTo>
                  <a:lnTo>
                    <a:pt x="17468108" y="9906131"/>
                  </a:lnTo>
                  <a:lnTo>
                    <a:pt x="17463108" y="9903998"/>
                  </a:lnTo>
                  <a:lnTo>
                    <a:pt x="17458966" y="9902625"/>
                  </a:lnTo>
                  <a:lnTo>
                    <a:pt x="17454880" y="9904821"/>
                  </a:lnTo>
                  <a:lnTo>
                    <a:pt x="17453174" y="9908821"/>
                  </a:lnTo>
                  <a:lnTo>
                    <a:pt x="17451801" y="9912963"/>
                  </a:lnTo>
                  <a:lnTo>
                    <a:pt x="17453661" y="9916909"/>
                  </a:lnTo>
                  <a:lnTo>
                    <a:pt x="17457327" y="9918472"/>
                  </a:lnTo>
                  <a:lnTo>
                    <a:pt x="17457804" y="9918282"/>
                  </a:lnTo>
                  <a:lnTo>
                    <a:pt x="17458136" y="9918423"/>
                  </a:lnTo>
                  <a:lnTo>
                    <a:pt x="17458613" y="9918233"/>
                  </a:lnTo>
                  <a:lnTo>
                    <a:pt x="17463611" y="9920365"/>
                  </a:lnTo>
                  <a:lnTo>
                    <a:pt x="17467419" y="9921595"/>
                  </a:lnTo>
                  <a:lnTo>
                    <a:pt x="17471508" y="9919400"/>
                  </a:lnTo>
                  <a:lnTo>
                    <a:pt x="17473214" y="9915400"/>
                  </a:lnTo>
                  <a:lnTo>
                    <a:pt x="17474445" y="9911592"/>
                  </a:lnTo>
                  <a:lnTo>
                    <a:pt x="17472392" y="9907170"/>
                  </a:lnTo>
                  <a:close/>
                </a:path>
                <a:path w="17809845" h="10026015">
                  <a:moveTo>
                    <a:pt x="16565598" y="9514452"/>
                  </a:moveTo>
                  <a:lnTo>
                    <a:pt x="16561128" y="9515697"/>
                  </a:lnTo>
                  <a:lnTo>
                    <a:pt x="16559088" y="9519555"/>
                  </a:lnTo>
                  <a:lnTo>
                    <a:pt x="16557191" y="9523079"/>
                  </a:lnTo>
                  <a:lnTo>
                    <a:pt x="16558294" y="9527883"/>
                  </a:lnTo>
                  <a:lnTo>
                    <a:pt x="16562009" y="9530256"/>
                  </a:lnTo>
                  <a:lnTo>
                    <a:pt x="16571341" y="9534237"/>
                  </a:lnTo>
                  <a:lnTo>
                    <a:pt x="16575812" y="9532992"/>
                  </a:lnTo>
                  <a:lnTo>
                    <a:pt x="16577376" y="9529326"/>
                  </a:lnTo>
                  <a:lnTo>
                    <a:pt x="16579274" y="9525801"/>
                  </a:lnTo>
                  <a:lnTo>
                    <a:pt x="16578172" y="9520998"/>
                  </a:lnTo>
                  <a:lnTo>
                    <a:pt x="16574456" y="9518624"/>
                  </a:lnTo>
                  <a:lnTo>
                    <a:pt x="16569455" y="9516491"/>
                  </a:lnTo>
                  <a:lnTo>
                    <a:pt x="16565598" y="9514452"/>
                  </a:lnTo>
                  <a:close/>
                </a:path>
                <a:path w="17809845" h="10026015">
                  <a:moveTo>
                    <a:pt x="17556371" y="9934720"/>
                  </a:moveTo>
                  <a:lnTo>
                    <a:pt x="17551945" y="9934014"/>
                  </a:lnTo>
                  <a:lnTo>
                    <a:pt x="17546945" y="9931881"/>
                  </a:lnTo>
                  <a:lnTo>
                    <a:pt x="17542802" y="9930508"/>
                  </a:lnTo>
                  <a:lnTo>
                    <a:pt x="17538714" y="9932704"/>
                  </a:lnTo>
                  <a:lnTo>
                    <a:pt x="17537342" y="9936845"/>
                  </a:lnTo>
                  <a:lnTo>
                    <a:pt x="17536111" y="9940654"/>
                  </a:lnTo>
                  <a:lnTo>
                    <a:pt x="17537974" y="9944600"/>
                  </a:lnTo>
                  <a:lnTo>
                    <a:pt x="17541640" y="9946164"/>
                  </a:lnTo>
                  <a:lnTo>
                    <a:pt x="17541498" y="9946497"/>
                  </a:lnTo>
                  <a:lnTo>
                    <a:pt x="17541831" y="9946640"/>
                  </a:lnTo>
                  <a:lnTo>
                    <a:pt x="17542450" y="9946116"/>
                  </a:lnTo>
                  <a:lnTo>
                    <a:pt x="17547448" y="9948248"/>
                  </a:lnTo>
                  <a:lnTo>
                    <a:pt x="17551590" y="9949621"/>
                  </a:lnTo>
                  <a:lnTo>
                    <a:pt x="17555679" y="9947425"/>
                  </a:lnTo>
                  <a:lnTo>
                    <a:pt x="17558424" y="9939141"/>
                  </a:lnTo>
                  <a:lnTo>
                    <a:pt x="17556371" y="9934720"/>
                  </a:lnTo>
                  <a:close/>
                </a:path>
                <a:path w="17809845" h="10026015">
                  <a:moveTo>
                    <a:pt x="16488016" y="9471904"/>
                  </a:moveTo>
                  <a:lnTo>
                    <a:pt x="16483213" y="9473007"/>
                  </a:lnTo>
                  <a:lnTo>
                    <a:pt x="16481175" y="9476865"/>
                  </a:lnTo>
                  <a:lnTo>
                    <a:pt x="16479277" y="9480389"/>
                  </a:lnTo>
                  <a:lnTo>
                    <a:pt x="16480379" y="9485192"/>
                  </a:lnTo>
                  <a:lnTo>
                    <a:pt x="16484236" y="9487232"/>
                  </a:lnTo>
                  <a:lnTo>
                    <a:pt x="16488953" y="9490032"/>
                  </a:lnTo>
                  <a:lnTo>
                    <a:pt x="16493284" y="9491879"/>
                  </a:lnTo>
                  <a:lnTo>
                    <a:pt x="16497422" y="9490492"/>
                  </a:lnTo>
                  <a:lnTo>
                    <a:pt x="16501217" y="9483444"/>
                  </a:lnTo>
                  <a:lnTo>
                    <a:pt x="16500115" y="9478641"/>
                  </a:lnTo>
                  <a:lnTo>
                    <a:pt x="16496256" y="9476601"/>
                  </a:lnTo>
                  <a:lnTo>
                    <a:pt x="16491541" y="9473802"/>
                  </a:lnTo>
                  <a:lnTo>
                    <a:pt x="16488016" y="9471904"/>
                  </a:lnTo>
                  <a:close/>
                </a:path>
                <a:path w="17809845" h="10026015">
                  <a:moveTo>
                    <a:pt x="17641110" y="9961412"/>
                  </a:moveTo>
                  <a:lnTo>
                    <a:pt x="17636968" y="9960039"/>
                  </a:lnTo>
                  <a:lnTo>
                    <a:pt x="17631684" y="9958573"/>
                  </a:lnTo>
                  <a:lnTo>
                    <a:pt x="17627541" y="9957199"/>
                  </a:lnTo>
                  <a:lnTo>
                    <a:pt x="17623454" y="9959396"/>
                  </a:lnTo>
                  <a:lnTo>
                    <a:pt x="17622081" y="9963538"/>
                  </a:lnTo>
                  <a:lnTo>
                    <a:pt x="17620850" y="9967346"/>
                  </a:lnTo>
                  <a:lnTo>
                    <a:pt x="17622713" y="9971292"/>
                  </a:lnTo>
                  <a:lnTo>
                    <a:pt x="17627046" y="9973141"/>
                  </a:lnTo>
                  <a:lnTo>
                    <a:pt x="17632330" y="9974606"/>
                  </a:lnTo>
                  <a:lnTo>
                    <a:pt x="17636471" y="9975980"/>
                  </a:lnTo>
                  <a:lnTo>
                    <a:pt x="17640559" y="9973783"/>
                  </a:lnTo>
                  <a:lnTo>
                    <a:pt x="17643306" y="9965500"/>
                  </a:lnTo>
                  <a:lnTo>
                    <a:pt x="17641110" y="9961412"/>
                  </a:lnTo>
                  <a:close/>
                </a:path>
                <a:path w="17809845" h="10026015">
                  <a:moveTo>
                    <a:pt x="16410387" y="9428547"/>
                  </a:moveTo>
                  <a:lnTo>
                    <a:pt x="16405584" y="9429649"/>
                  </a:lnTo>
                  <a:lnTo>
                    <a:pt x="16403545" y="9433507"/>
                  </a:lnTo>
                  <a:lnTo>
                    <a:pt x="16401647" y="9437031"/>
                  </a:lnTo>
                  <a:lnTo>
                    <a:pt x="16402749" y="9441835"/>
                  </a:lnTo>
                  <a:lnTo>
                    <a:pt x="16406607" y="9443875"/>
                  </a:lnTo>
                  <a:lnTo>
                    <a:pt x="16411322" y="9446674"/>
                  </a:lnTo>
                  <a:lnTo>
                    <a:pt x="16415989" y="9448664"/>
                  </a:lnTo>
                  <a:lnTo>
                    <a:pt x="16420126" y="9447278"/>
                  </a:lnTo>
                  <a:lnTo>
                    <a:pt x="16423921" y="9440229"/>
                  </a:lnTo>
                  <a:lnTo>
                    <a:pt x="16422818" y="9435425"/>
                  </a:lnTo>
                  <a:lnTo>
                    <a:pt x="16418961" y="9433386"/>
                  </a:lnTo>
                  <a:lnTo>
                    <a:pt x="16414245" y="9430586"/>
                  </a:lnTo>
                  <a:lnTo>
                    <a:pt x="16410387" y="9428547"/>
                  </a:lnTo>
                  <a:close/>
                </a:path>
                <a:path w="17809845" h="10026015">
                  <a:moveTo>
                    <a:pt x="17726561" y="9986437"/>
                  </a:moveTo>
                  <a:lnTo>
                    <a:pt x="17722418" y="9985064"/>
                  </a:lnTo>
                  <a:lnTo>
                    <a:pt x="17717133" y="9983598"/>
                  </a:lnTo>
                  <a:lnTo>
                    <a:pt x="17712849" y="9982558"/>
                  </a:lnTo>
                  <a:lnTo>
                    <a:pt x="17708761" y="9984754"/>
                  </a:lnTo>
                  <a:lnTo>
                    <a:pt x="17707387" y="9988896"/>
                  </a:lnTo>
                  <a:lnTo>
                    <a:pt x="17706157" y="9992705"/>
                  </a:lnTo>
                  <a:lnTo>
                    <a:pt x="17708021" y="9996651"/>
                  </a:lnTo>
                  <a:lnTo>
                    <a:pt x="17712688" y="9998642"/>
                  </a:lnTo>
                  <a:lnTo>
                    <a:pt x="17717971" y="10000108"/>
                  </a:lnTo>
                  <a:lnTo>
                    <a:pt x="17722255" y="10001147"/>
                  </a:lnTo>
                  <a:lnTo>
                    <a:pt x="17726343" y="9998952"/>
                  </a:lnTo>
                  <a:lnTo>
                    <a:pt x="17727716" y="9994809"/>
                  </a:lnTo>
                  <a:lnTo>
                    <a:pt x="17728756" y="9990526"/>
                  </a:lnTo>
                  <a:lnTo>
                    <a:pt x="17726561" y="9986437"/>
                  </a:lnTo>
                  <a:close/>
                </a:path>
                <a:path w="17809845" h="10026015">
                  <a:moveTo>
                    <a:pt x="16333801" y="9383666"/>
                  </a:moveTo>
                  <a:lnTo>
                    <a:pt x="16328998" y="9384768"/>
                  </a:lnTo>
                  <a:lnTo>
                    <a:pt x="16327638" y="9387340"/>
                  </a:lnTo>
                  <a:lnTo>
                    <a:pt x="16326958" y="9388626"/>
                  </a:lnTo>
                  <a:lnTo>
                    <a:pt x="16324586" y="9392341"/>
                  </a:lnTo>
                  <a:lnTo>
                    <a:pt x="16325687" y="9397144"/>
                  </a:lnTo>
                  <a:lnTo>
                    <a:pt x="16329546" y="9399184"/>
                  </a:lnTo>
                  <a:lnTo>
                    <a:pt x="16334262" y="9401983"/>
                  </a:lnTo>
                  <a:lnTo>
                    <a:pt x="16335261" y="9402409"/>
                  </a:lnTo>
                  <a:lnTo>
                    <a:pt x="16335119" y="9402743"/>
                  </a:lnTo>
                  <a:lnTo>
                    <a:pt x="16338785" y="9404307"/>
                  </a:lnTo>
                  <a:lnTo>
                    <a:pt x="16342922" y="9402921"/>
                  </a:lnTo>
                  <a:lnTo>
                    <a:pt x="16344820" y="9399396"/>
                  </a:lnTo>
                  <a:lnTo>
                    <a:pt x="16347193" y="9395681"/>
                  </a:lnTo>
                  <a:lnTo>
                    <a:pt x="16346090" y="9390877"/>
                  </a:lnTo>
                  <a:lnTo>
                    <a:pt x="16342233" y="9388837"/>
                  </a:lnTo>
                  <a:lnTo>
                    <a:pt x="16337516" y="9386038"/>
                  </a:lnTo>
                  <a:lnTo>
                    <a:pt x="16333801" y="9383666"/>
                  </a:lnTo>
                  <a:close/>
                </a:path>
                <a:path w="17809845" h="10026015">
                  <a:moveTo>
                    <a:pt x="17809254" y="10010304"/>
                  </a:moveTo>
                  <a:lnTo>
                    <a:pt x="17807201" y="10009806"/>
                  </a:lnTo>
                  <a:lnTo>
                    <a:pt x="17801919" y="10008340"/>
                  </a:lnTo>
                  <a:lnTo>
                    <a:pt x="17797967" y="10007442"/>
                  </a:lnTo>
                  <a:lnTo>
                    <a:pt x="17793546" y="10009496"/>
                  </a:lnTo>
                  <a:lnTo>
                    <a:pt x="17792507" y="10013780"/>
                  </a:lnTo>
                  <a:lnTo>
                    <a:pt x="17791494" y="10017015"/>
                  </a:lnTo>
                  <a:lnTo>
                    <a:pt x="17807180" y="10025555"/>
                  </a:lnTo>
                  <a:lnTo>
                    <a:pt x="17809254" y="10024591"/>
                  </a:lnTo>
                  <a:lnTo>
                    <a:pt x="17809254" y="10010304"/>
                  </a:lnTo>
                  <a:close/>
                </a:path>
                <a:path w="17809845" h="10026015">
                  <a:moveTo>
                    <a:pt x="16257357" y="9338451"/>
                  </a:moveTo>
                  <a:lnTo>
                    <a:pt x="16252887" y="9339695"/>
                  </a:lnTo>
                  <a:lnTo>
                    <a:pt x="16248143" y="9347127"/>
                  </a:lnTo>
                  <a:lnTo>
                    <a:pt x="16249387" y="9351597"/>
                  </a:lnTo>
                  <a:lnTo>
                    <a:pt x="16253102" y="9353969"/>
                  </a:lnTo>
                  <a:lnTo>
                    <a:pt x="16257818" y="9356769"/>
                  </a:lnTo>
                  <a:lnTo>
                    <a:pt x="16262149" y="9358617"/>
                  </a:lnTo>
                  <a:lnTo>
                    <a:pt x="16266479" y="9357705"/>
                  </a:lnTo>
                  <a:lnTo>
                    <a:pt x="16268376" y="9354181"/>
                  </a:lnTo>
                  <a:lnTo>
                    <a:pt x="16270749" y="9350466"/>
                  </a:lnTo>
                  <a:lnTo>
                    <a:pt x="16269505" y="9345996"/>
                  </a:lnTo>
                  <a:lnTo>
                    <a:pt x="16265790" y="9343624"/>
                  </a:lnTo>
                  <a:lnTo>
                    <a:pt x="16261073" y="9340824"/>
                  </a:lnTo>
                  <a:lnTo>
                    <a:pt x="16257357" y="9338451"/>
                  </a:lnTo>
                  <a:close/>
                </a:path>
                <a:path w="17809845" h="10026015">
                  <a:moveTo>
                    <a:pt x="16181866" y="9292854"/>
                  </a:moveTo>
                  <a:lnTo>
                    <a:pt x="16177062" y="9293956"/>
                  </a:lnTo>
                  <a:lnTo>
                    <a:pt x="16174690" y="9297671"/>
                  </a:lnTo>
                  <a:lnTo>
                    <a:pt x="16172459" y="9301054"/>
                  </a:lnTo>
                  <a:lnTo>
                    <a:pt x="16173561" y="9305857"/>
                  </a:lnTo>
                  <a:lnTo>
                    <a:pt x="16177277" y="9308230"/>
                  </a:lnTo>
                  <a:lnTo>
                    <a:pt x="16181991" y="9311029"/>
                  </a:lnTo>
                  <a:lnTo>
                    <a:pt x="16186324" y="9312878"/>
                  </a:lnTo>
                  <a:lnTo>
                    <a:pt x="16190320" y="9311824"/>
                  </a:lnTo>
                  <a:lnTo>
                    <a:pt x="16194782" y="9305061"/>
                  </a:lnTo>
                  <a:lnTo>
                    <a:pt x="16193677" y="9300256"/>
                  </a:lnTo>
                  <a:lnTo>
                    <a:pt x="16189961" y="9297883"/>
                  </a:lnTo>
                  <a:lnTo>
                    <a:pt x="16185247" y="9295084"/>
                  </a:lnTo>
                  <a:lnTo>
                    <a:pt x="16181866" y="9292854"/>
                  </a:lnTo>
                  <a:close/>
                </a:path>
                <a:path w="17809845" h="10026015">
                  <a:moveTo>
                    <a:pt x="16106133" y="9245972"/>
                  </a:moveTo>
                  <a:lnTo>
                    <a:pt x="16101471" y="9246742"/>
                  </a:lnTo>
                  <a:lnTo>
                    <a:pt x="16099099" y="9250457"/>
                  </a:lnTo>
                  <a:lnTo>
                    <a:pt x="16097719" y="9253020"/>
                  </a:lnTo>
                  <a:lnTo>
                    <a:pt x="16097201" y="9253981"/>
                  </a:lnTo>
                  <a:lnTo>
                    <a:pt x="16097971" y="9258643"/>
                  </a:lnTo>
                  <a:lnTo>
                    <a:pt x="16101686" y="9261015"/>
                  </a:lnTo>
                  <a:lnTo>
                    <a:pt x="16106400" y="9263814"/>
                  </a:lnTo>
                  <a:lnTo>
                    <a:pt x="16110734" y="9265663"/>
                  </a:lnTo>
                  <a:lnTo>
                    <a:pt x="16114870" y="9264276"/>
                  </a:lnTo>
                  <a:lnTo>
                    <a:pt x="16116958" y="9261227"/>
                  </a:lnTo>
                  <a:lnTo>
                    <a:pt x="16118338" y="9258664"/>
                  </a:lnTo>
                  <a:lnTo>
                    <a:pt x="16118855" y="9257703"/>
                  </a:lnTo>
                  <a:lnTo>
                    <a:pt x="16118086" y="9253041"/>
                  </a:lnTo>
                  <a:lnTo>
                    <a:pt x="16114372" y="9250669"/>
                  </a:lnTo>
                  <a:lnTo>
                    <a:pt x="16109658" y="9247870"/>
                  </a:lnTo>
                  <a:lnTo>
                    <a:pt x="16106133" y="9245972"/>
                  </a:lnTo>
                  <a:close/>
                </a:path>
                <a:path w="17809845" h="10026015">
                  <a:moveTo>
                    <a:pt x="16031634" y="9198041"/>
                  </a:moveTo>
                  <a:lnTo>
                    <a:pt x="16026973" y="9198811"/>
                  </a:lnTo>
                  <a:lnTo>
                    <a:pt x="16024798" y="9202217"/>
                  </a:lnTo>
                  <a:lnTo>
                    <a:pt x="16022573" y="9205601"/>
                  </a:lnTo>
                  <a:lnTo>
                    <a:pt x="16022370" y="9205909"/>
                  </a:lnTo>
                  <a:lnTo>
                    <a:pt x="16023139" y="9210570"/>
                  </a:lnTo>
                  <a:lnTo>
                    <a:pt x="16026854" y="9212942"/>
                  </a:lnTo>
                  <a:lnTo>
                    <a:pt x="16031428" y="9216076"/>
                  </a:lnTo>
                  <a:lnTo>
                    <a:pt x="16032760" y="9216644"/>
                  </a:lnTo>
                  <a:lnTo>
                    <a:pt x="16032285" y="9216835"/>
                  </a:lnTo>
                  <a:lnTo>
                    <a:pt x="16035617" y="9218257"/>
                  </a:lnTo>
                  <a:lnTo>
                    <a:pt x="16039755" y="9216870"/>
                  </a:lnTo>
                  <a:lnTo>
                    <a:pt x="16041635" y="9214126"/>
                  </a:lnTo>
                  <a:lnTo>
                    <a:pt x="16043871" y="9210747"/>
                  </a:lnTo>
                  <a:lnTo>
                    <a:pt x="16044074" y="9210439"/>
                  </a:lnTo>
                  <a:lnTo>
                    <a:pt x="16043306" y="9205778"/>
                  </a:lnTo>
                  <a:lnTo>
                    <a:pt x="16039591" y="9203405"/>
                  </a:lnTo>
                  <a:lnTo>
                    <a:pt x="16035017" y="9200272"/>
                  </a:lnTo>
                  <a:lnTo>
                    <a:pt x="16031634" y="9198041"/>
                  </a:lnTo>
                  <a:close/>
                </a:path>
                <a:path w="17809845" h="10026015">
                  <a:moveTo>
                    <a:pt x="15957089" y="9149303"/>
                  </a:moveTo>
                  <a:lnTo>
                    <a:pt x="15952428" y="9150072"/>
                  </a:lnTo>
                  <a:lnTo>
                    <a:pt x="15947880" y="9157193"/>
                  </a:lnTo>
                  <a:lnTo>
                    <a:pt x="15947682" y="9157502"/>
                  </a:lnTo>
                  <a:lnTo>
                    <a:pt x="15948450" y="9162164"/>
                  </a:lnTo>
                  <a:lnTo>
                    <a:pt x="15952165" y="9164536"/>
                  </a:lnTo>
                  <a:lnTo>
                    <a:pt x="15956739" y="9167670"/>
                  </a:lnTo>
                  <a:lnTo>
                    <a:pt x="15961405" y="9169660"/>
                  </a:lnTo>
                  <a:lnTo>
                    <a:pt x="15965401" y="9168607"/>
                  </a:lnTo>
                  <a:lnTo>
                    <a:pt x="15967281" y="9165863"/>
                  </a:lnTo>
                  <a:lnTo>
                    <a:pt x="15969862" y="9161843"/>
                  </a:lnTo>
                  <a:lnTo>
                    <a:pt x="15969092" y="9157180"/>
                  </a:lnTo>
                  <a:lnTo>
                    <a:pt x="15965377" y="9154808"/>
                  </a:lnTo>
                  <a:lnTo>
                    <a:pt x="15960805" y="9151675"/>
                  </a:lnTo>
                  <a:lnTo>
                    <a:pt x="15957089" y="9149303"/>
                  </a:lnTo>
                  <a:close/>
                </a:path>
                <a:path w="17809845" h="10026015">
                  <a:moveTo>
                    <a:pt x="15883016" y="9100372"/>
                  </a:moveTo>
                  <a:lnTo>
                    <a:pt x="15878355" y="9101142"/>
                  </a:lnTo>
                  <a:lnTo>
                    <a:pt x="15873807" y="9108263"/>
                  </a:lnTo>
                  <a:lnTo>
                    <a:pt x="15873609" y="9108572"/>
                  </a:lnTo>
                  <a:lnTo>
                    <a:pt x="15874380" y="9113235"/>
                  </a:lnTo>
                  <a:lnTo>
                    <a:pt x="15878095" y="9115607"/>
                  </a:lnTo>
                  <a:lnTo>
                    <a:pt x="15882667" y="9118739"/>
                  </a:lnTo>
                  <a:lnTo>
                    <a:pt x="15887335" y="9120730"/>
                  </a:lnTo>
                  <a:lnTo>
                    <a:pt x="15891329" y="9119676"/>
                  </a:lnTo>
                  <a:lnTo>
                    <a:pt x="15893208" y="9116933"/>
                  </a:lnTo>
                  <a:lnTo>
                    <a:pt x="15895790" y="9112912"/>
                  </a:lnTo>
                  <a:lnTo>
                    <a:pt x="15895021" y="9108251"/>
                  </a:lnTo>
                  <a:lnTo>
                    <a:pt x="15891305" y="9105878"/>
                  </a:lnTo>
                  <a:lnTo>
                    <a:pt x="15886733" y="9102745"/>
                  </a:lnTo>
                  <a:lnTo>
                    <a:pt x="15883016" y="9100372"/>
                  </a:lnTo>
                  <a:close/>
                </a:path>
                <a:path w="17809845" h="10026015">
                  <a:moveTo>
                    <a:pt x="15809706" y="9050585"/>
                  </a:moveTo>
                  <a:lnTo>
                    <a:pt x="15804903" y="9051688"/>
                  </a:lnTo>
                  <a:lnTo>
                    <a:pt x="15802875" y="9054762"/>
                  </a:lnTo>
                  <a:lnTo>
                    <a:pt x="15800497" y="9058475"/>
                  </a:lnTo>
                  <a:lnTo>
                    <a:pt x="15800300" y="9058785"/>
                  </a:lnTo>
                  <a:lnTo>
                    <a:pt x="15801068" y="9063446"/>
                  </a:lnTo>
                  <a:lnTo>
                    <a:pt x="15804784" y="9065819"/>
                  </a:lnTo>
                  <a:lnTo>
                    <a:pt x="15809357" y="9068951"/>
                  </a:lnTo>
                  <a:lnTo>
                    <a:pt x="15814023" y="9070942"/>
                  </a:lnTo>
                  <a:lnTo>
                    <a:pt x="15818019" y="9069889"/>
                  </a:lnTo>
                  <a:lnTo>
                    <a:pt x="15819898" y="9067145"/>
                  </a:lnTo>
                  <a:lnTo>
                    <a:pt x="15822282" y="9063435"/>
                  </a:lnTo>
                  <a:lnTo>
                    <a:pt x="15822480" y="9063125"/>
                  </a:lnTo>
                  <a:lnTo>
                    <a:pt x="15821376" y="9058320"/>
                  </a:lnTo>
                  <a:lnTo>
                    <a:pt x="15817994" y="9056090"/>
                  </a:lnTo>
                  <a:lnTo>
                    <a:pt x="15813423" y="9052958"/>
                  </a:lnTo>
                  <a:lnTo>
                    <a:pt x="15809706" y="9050585"/>
                  </a:lnTo>
                  <a:close/>
                </a:path>
                <a:path w="17809845" h="10026015">
                  <a:moveTo>
                    <a:pt x="15737204" y="9000748"/>
                  </a:moveTo>
                  <a:lnTo>
                    <a:pt x="15732068" y="9001708"/>
                  </a:lnTo>
                  <a:lnTo>
                    <a:pt x="15729837" y="9005090"/>
                  </a:lnTo>
                  <a:lnTo>
                    <a:pt x="15727274" y="9008330"/>
                  </a:lnTo>
                  <a:lnTo>
                    <a:pt x="15728233" y="9013467"/>
                  </a:lnTo>
                  <a:lnTo>
                    <a:pt x="15731614" y="9015697"/>
                  </a:lnTo>
                  <a:lnTo>
                    <a:pt x="15736188" y="9018830"/>
                  </a:lnTo>
                  <a:lnTo>
                    <a:pt x="15737521" y="9019398"/>
                  </a:lnTo>
                  <a:lnTo>
                    <a:pt x="15737378" y="9019732"/>
                  </a:lnTo>
                  <a:lnTo>
                    <a:pt x="15740711" y="9021154"/>
                  </a:lnTo>
                  <a:lnTo>
                    <a:pt x="15744706" y="9020100"/>
                  </a:lnTo>
                  <a:lnTo>
                    <a:pt x="15746795" y="9017052"/>
                  </a:lnTo>
                  <a:lnTo>
                    <a:pt x="15749359" y="9013812"/>
                  </a:lnTo>
                  <a:lnTo>
                    <a:pt x="15748400" y="9008675"/>
                  </a:lnTo>
                  <a:lnTo>
                    <a:pt x="15745018" y="9006445"/>
                  </a:lnTo>
                  <a:lnTo>
                    <a:pt x="15740444" y="9003312"/>
                  </a:lnTo>
                  <a:lnTo>
                    <a:pt x="15737204" y="9000748"/>
                  </a:lnTo>
                  <a:close/>
                </a:path>
                <a:path w="17809845" h="10026015">
                  <a:moveTo>
                    <a:pt x="7253825" y="5367441"/>
                  </a:moveTo>
                  <a:lnTo>
                    <a:pt x="7244826" y="5363603"/>
                  </a:lnTo>
                  <a:lnTo>
                    <a:pt x="7240213" y="5365181"/>
                  </a:lnTo>
                  <a:lnTo>
                    <a:pt x="7236943" y="5372847"/>
                  </a:lnTo>
                  <a:lnTo>
                    <a:pt x="7238521" y="5377459"/>
                  </a:lnTo>
                  <a:lnTo>
                    <a:pt x="7247854" y="5381440"/>
                  </a:lnTo>
                  <a:lnTo>
                    <a:pt x="7253825" y="5367441"/>
                  </a:lnTo>
                  <a:close/>
                </a:path>
                <a:path w="17809845" h="10026015">
                  <a:moveTo>
                    <a:pt x="7339627" y="5403648"/>
                  </a:moveTo>
                  <a:lnTo>
                    <a:pt x="7326629" y="5398104"/>
                  </a:lnTo>
                  <a:lnTo>
                    <a:pt x="7322349" y="5399823"/>
                  </a:lnTo>
                  <a:lnTo>
                    <a:pt x="7318937" y="5407822"/>
                  </a:lnTo>
                  <a:lnTo>
                    <a:pt x="7320657" y="5412102"/>
                  </a:lnTo>
                  <a:lnTo>
                    <a:pt x="7333656" y="5417647"/>
                  </a:lnTo>
                  <a:lnTo>
                    <a:pt x="7337936" y="5415927"/>
                  </a:lnTo>
                  <a:lnTo>
                    <a:pt x="7341348" y="5407927"/>
                  </a:lnTo>
                  <a:lnTo>
                    <a:pt x="7339627" y="5403648"/>
                  </a:lnTo>
                  <a:close/>
                </a:path>
                <a:path w="17809845" h="10026015">
                  <a:moveTo>
                    <a:pt x="7176308" y="5333982"/>
                  </a:moveTo>
                  <a:lnTo>
                    <a:pt x="7163309" y="5328437"/>
                  </a:lnTo>
                  <a:lnTo>
                    <a:pt x="7158697" y="5330014"/>
                  </a:lnTo>
                  <a:lnTo>
                    <a:pt x="7155427" y="5337680"/>
                  </a:lnTo>
                  <a:lnTo>
                    <a:pt x="7157004" y="5342293"/>
                  </a:lnTo>
                  <a:lnTo>
                    <a:pt x="7170003" y="5347838"/>
                  </a:lnTo>
                  <a:lnTo>
                    <a:pt x="7174615" y="5346260"/>
                  </a:lnTo>
                  <a:lnTo>
                    <a:pt x="7177885" y="5338594"/>
                  </a:lnTo>
                  <a:lnTo>
                    <a:pt x="7176308" y="5333982"/>
                  </a:lnTo>
                  <a:close/>
                </a:path>
                <a:path w="17809845" h="10026015">
                  <a:moveTo>
                    <a:pt x="7421429" y="5438148"/>
                  </a:moveTo>
                  <a:lnTo>
                    <a:pt x="7408430" y="5432603"/>
                  </a:lnTo>
                  <a:lnTo>
                    <a:pt x="7404151" y="5434324"/>
                  </a:lnTo>
                  <a:lnTo>
                    <a:pt x="7400739" y="5442323"/>
                  </a:lnTo>
                  <a:lnTo>
                    <a:pt x="7402459" y="5446602"/>
                  </a:lnTo>
                  <a:lnTo>
                    <a:pt x="7415458" y="5452147"/>
                  </a:lnTo>
                  <a:lnTo>
                    <a:pt x="7419738" y="5450427"/>
                  </a:lnTo>
                  <a:lnTo>
                    <a:pt x="7423150" y="5442428"/>
                  </a:lnTo>
                  <a:lnTo>
                    <a:pt x="7421429" y="5438148"/>
                  </a:lnTo>
                  <a:close/>
                </a:path>
                <a:path w="17809845" h="10026015">
                  <a:moveTo>
                    <a:pt x="7094882" y="5297672"/>
                  </a:moveTo>
                  <a:lnTo>
                    <a:pt x="7082217" y="5292270"/>
                  </a:lnTo>
                  <a:lnTo>
                    <a:pt x="7077604" y="5293848"/>
                  </a:lnTo>
                  <a:lnTo>
                    <a:pt x="7074192" y="5301847"/>
                  </a:lnTo>
                  <a:lnTo>
                    <a:pt x="7075770" y="5306460"/>
                  </a:lnTo>
                  <a:lnTo>
                    <a:pt x="7088435" y="5311862"/>
                  </a:lnTo>
                  <a:lnTo>
                    <a:pt x="7093049" y="5310284"/>
                  </a:lnTo>
                  <a:lnTo>
                    <a:pt x="7096461" y="5302285"/>
                  </a:lnTo>
                  <a:lnTo>
                    <a:pt x="7094882" y="5297672"/>
                  </a:lnTo>
                  <a:close/>
                </a:path>
                <a:path w="17809845" h="10026015">
                  <a:moveTo>
                    <a:pt x="7503800" y="5471316"/>
                  </a:moveTo>
                  <a:lnTo>
                    <a:pt x="7494801" y="5467477"/>
                  </a:lnTo>
                  <a:lnTo>
                    <a:pt x="7490660" y="5466104"/>
                  </a:lnTo>
                  <a:lnTo>
                    <a:pt x="7486380" y="5467824"/>
                  </a:lnTo>
                  <a:lnTo>
                    <a:pt x="7482968" y="5475824"/>
                  </a:lnTo>
                  <a:lnTo>
                    <a:pt x="7484688" y="5480103"/>
                  </a:lnTo>
                  <a:lnTo>
                    <a:pt x="7493687" y="5483941"/>
                  </a:lnTo>
                  <a:lnTo>
                    <a:pt x="7497829" y="5485314"/>
                  </a:lnTo>
                  <a:lnTo>
                    <a:pt x="7502108" y="5483594"/>
                  </a:lnTo>
                  <a:lnTo>
                    <a:pt x="7505520" y="5475594"/>
                  </a:lnTo>
                  <a:lnTo>
                    <a:pt x="7503800" y="5471316"/>
                  </a:lnTo>
                  <a:close/>
                </a:path>
                <a:path w="17809845" h="10026015">
                  <a:moveTo>
                    <a:pt x="7013982" y="5261981"/>
                  </a:moveTo>
                  <a:lnTo>
                    <a:pt x="7000984" y="5256436"/>
                  </a:lnTo>
                  <a:lnTo>
                    <a:pt x="6996371" y="5258014"/>
                  </a:lnTo>
                  <a:lnTo>
                    <a:pt x="6992958" y="5266014"/>
                  </a:lnTo>
                  <a:lnTo>
                    <a:pt x="6994537" y="5270627"/>
                  </a:lnTo>
                  <a:lnTo>
                    <a:pt x="7007535" y="5276171"/>
                  </a:lnTo>
                  <a:lnTo>
                    <a:pt x="7012148" y="5274593"/>
                  </a:lnTo>
                  <a:lnTo>
                    <a:pt x="7015561" y="5266594"/>
                  </a:lnTo>
                  <a:lnTo>
                    <a:pt x="7013982" y="5261981"/>
                  </a:lnTo>
                  <a:close/>
                </a:path>
                <a:path w="17809845" h="10026015">
                  <a:moveTo>
                    <a:pt x="15664462" y="8949627"/>
                  </a:moveTo>
                  <a:lnTo>
                    <a:pt x="15659325" y="8950587"/>
                  </a:lnTo>
                  <a:lnTo>
                    <a:pt x="15657094" y="8953969"/>
                  </a:lnTo>
                  <a:lnTo>
                    <a:pt x="15654530" y="8957209"/>
                  </a:lnTo>
                  <a:lnTo>
                    <a:pt x="15655491" y="8962346"/>
                  </a:lnTo>
                  <a:lnTo>
                    <a:pt x="15658874" y="8964577"/>
                  </a:lnTo>
                  <a:lnTo>
                    <a:pt x="15663446" y="8967709"/>
                  </a:lnTo>
                  <a:lnTo>
                    <a:pt x="15664780" y="8968279"/>
                  </a:lnTo>
                  <a:lnTo>
                    <a:pt x="15664638" y="8968611"/>
                  </a:lnTo>
                  <a:lnTo>
                    <a:pt x="15667971" y="8970033"/>
                  </a:lnTo>
                  <a:lnTo>
                    <a:pt x="15671964" y="8968979"/>
                  </a:lnTo>
                  <a:lnTo>
                    <a:pt x="15674053" y="8965930"/>
                  </a:lnTo>
                  <a:lnTo>
                    <a:pt x="15676617" y="8962690"/>
                  </a:lnTo>
                  <a:lnTo>
                    <a:pt x="15675657" y="8957554"/>
                  </a:lnTo>
                  <a:lnTo>
                    <a:pt x="15672276" y="8955323"/>
                  </a:lnTo>
                  <a:lnTo>
                    <a:pt x="15667701" y="8952190"/>
                  </a:lnTo>
                  <a:lnTo>
                    <a:pt x="15664462" y="8949627"/>
                  </a:lnTo>
                  <a:close/>
                </a:path>
                <a:path w="17809845" h="10026015">
                  <a:moveTo>
                    <a:pt x="7586029" y="5504816"/>
                  </a:moveTo>
                  <a:lnTo>
                    <a:pt x="7577030" y="5500977"/>
                  </a:lnTo>
                  <a:lnTo>
                    <a:pt x="7572888" y="5499603"/>
                  </a:lnTo>
                  <a:lnTo>
                    <a:pt x="7568609" y="5501324"/>
                  </a:lnTo>
                  <a:lnTo>
                    <a:pt x="7565196" y="5509324"/>
                  </a:lnTo>
                  <a:lnTo>
                    <a:pt x="7567249" y="5513745"/>
                  </a:lnTo>
                  <a:lnTo>
                    <a:pt x="7570916" y="5515309"/>
                  </a:lnTo>
                  <a:lnTo>
                    <a:pt x="7571058" y="5514976"/>
                  </a:lnTo>
                  <a:lnTo>
                    <a:pt x="7576391" y="5517250"/>
                  </a:lnTo>
                  <a:lnTo>
                    <a:pt x="7580533" y="5518623"/>
                  </a:lnTo>
                  <a:lnTo>
                    <a:pt x="7585289" y="5516712"/>
                  </a:lnTo>
                  <a:lnTo>
                    <a:pt x="7587638" y="5509441"/>
                  </a:lnTo>
                  <a:lnTo>
                    <a:pt x="7587750" y="5509095"/>
                  </a:lnTo>
                  <a:lnTo>
                    <a:pt x="7586029" y="5504816"/>
                  </a:lnTo>
                  <a:close/>
                </a:path>
                <a:path w="17809845" h="10026015">
                  <a:moveTo>
                    <a:pt x="6933509" y="5225290"/>
                  </a:moveTo>
                  <a:lnTo>
                    <a:pt x="6920177" y="5219603"/>
                  </a:lnTo>
                  <a:lnTo>
                    <a:pt x="6915564" y="5221181"/>
                  </a:lnTo>
                  <a:lnTo>
                    <a:pt x="6912152" y="5229180"/>
                  </a:lnTo>
                  <a:lnTo>
                    <a:pt x="6913730" y="5233793"/>
                  </a:lnTo>
                  <a:lnTo>
                    <a:pt x="6927062" y="5239480"/>
                  </a:lnTo>
                  <a:lnTo>
                    <a:pt x="6931675" y="5237902"/>
                  </a:lnTo>
                  <a:lnTo>
                    <a:pt x="6935087" y="5229903"/>
                  </a:lnTo>
                  <a:lnTo>
                    <a:pt x="6933509" y="5225290"/>
                  </a:lnTo>
                  <a:close/>
                </a:path>
                <a:path w="17809845" h="10026015">
                  <a:moveTo>
                    <a:pt x="7668350" y="5537174"/>
                  </a:moveTo>
                  <a:lnTo>
                    <a:pt x="7659685" y="5533477"/>
                  </a:lnTo>
                  <a:lnTo>
                    <a:pt x="7655543" y="5532104"/>
                  </a:lnTo>
                  <a:lnTo>
                    <a:pt x="7651264" y="5533825"/>
                  </a:lnTo>
                  <a:lnTo>
                    <a:pt x="7647852" y="5541824"/>
                  </a:lnTo>
                  <a:lnTo>
                    <a:pt x="7649905" y="5546245"/>
                  </a:lnTo>
                  <a:lnTo>
                    <a:pt x="7662570" y="5551647"/>
                  </a:lnTo>
                  <a:lnTo>
                    <a:pt x="7666993" y="5549594"/>
                  </a:lnTo>
                  <a:lnTo>
                    <a:pt x="7670405" y="5541595"/>
                  </a:lnTo>
                  <a:lnTo>
                    <a:pt x="7668350" y="5537174"/>
                  </a:lnTo>
                  <a:close/>
                </a:path>
                <a:path w="17809845" h="10026015">
                  <a:moveTo>
                    <a:pt x="6852227" y="5188647"/>
                  </a:moveTo>
                  <a:lnTo>
                    <a:pt x="6839561" y="5183245"/>
                  </a:lnTo>
                  <a:lnTo>
                    <a:pt x="6834948" y="5184823"/>
                  </a:lnTo>
                  <a:lnTo>
                    <a:pt x="6831536" y="5192823"/>
                  </a:lnTo>
                  <a:lnTo>
                    <a:pt x="6833114" y="5197435"/>
                  </a:lnTo>
                  <a:lnTo>
                    <a:pt x="6845779" y="5202838"/>
                  </a:lnTo>
                  <a:lnTo>
                    <a:pt x="6850393" y="5201260"/>
                  </a:lnTo>
                  <a:lnTo>
                    <a:pt x="6853805" y="5193261"/>
                  </a:lnTo>
                  <a:lnTo>
                    <a:pt x="6852227" y="5188647"/>
                  </a:lnTo>
                  <a:close/>
                </a:path>
                <a:path w="17809845" h="10026015">
                  <a:moveTo>
                    <a:pt x="6771753" y="5151956"/>
                  </a:moveTo>
                  <a:lnTo>
                    <a:pt x="6758754" y="5146412"/>
                  </a:lnTo>
                  <a:lnTo>
                    <a:pt x="6754141" y="5147990"/>
                  </a:lnTo>
                  <a:lnTo>
                    <a:pt x="6750729" y="5155989"/>
                  </a:lnTo>
                  <a:lnTo>
                    <a:pt x="6752306" y="5160602"/>
                  </a:lnTo>
                  <a:lnTo>
                    <a:pt x="6765305" y="5166147"/>
                  </a:lnTo>
                  <a:lnTo>
                    <a:pt x="6769919" y="5164569"/>
                  </a:lnTo>
                  <a:lnTo>
                    <a:pt x="6773331" y="5156569"/>
                  </a:lnTo>
                  <a:lnTo>
                    <a:pt x="6771753" y="5151956"/>
                  </a:lnTo>
                  <a:close/>
                </a:path>
                <a:path w="17809845" h="10026015">
                  <a:moveTo>
                    <a:pt x="7751006" y="5569674"/>
                  </a:moveTo>
                  <a:lnTo>
                    <a:pt x="7738341" y="5564271"/>
                  </a:lnTo>
                  <a:lnTo>
                    <a:pt x="7733919" y="5566324"/>
                  </a:lnTo>
                  <a:lnTo>
                    <a:pt x="7730649" y="5573990"/>
                  </a:lnTo>
                  <a:lnTo>
                    <a:pt x="7732703" y="5578412"/>
                  </a:lnTo>
                  <a:lnTo>
                    <a:pt x="7745369" y="5583815"/>
                  </a:lnTo>
                  <a:lnTo>
                    <a:pt x="7749790" y="5581761"/>
                  </a:lnTo>
                  <a:lnTo>
                    <a:pt x="7753202" y="5573762"/>
                  </a:lnTo>
                  <a:lnTo>
                    <a:pt x="7751006" y="5569674"/>
                  </a:lnTo>
                  <a:close/>
                </a:path>
                <a:path w="17809845" h="10026015">
                  <a:moveTo>
                    <a:pt x="6691279" y="5115265"/>
                  </a:moveTo>
                  <a:lnTo>
                    <a:pt x="6678280" y="5109721"/>
                  </a:lnTo>
                  <a:lnTo>
                    <a:pt x="6673667" y="5111299"/>
                  </a:lnTo>
                  <a:lnTo>
                    <a:pt x="6670255" y="5119298"/>
                  </a:lnTo>
                  <a:lnTo>
                    <a:pt x="6671834" y="5123911"/>
                  </a:lnTo>
                  <a:lnTo>
                    <a:pt x="6684832" y="5129455"/>
                  </a:lnTo>
                  <a:lnTo>
                    <a:pt x="6689445" y="5127878"/>
                  </a:lnTo>
                  <a:lnTo>
                    <a:pt x="6692857" y="5119878"/>
                  </a:lnTo>
                  <a:lnTo>
                    <a:pt x="6691279" y="5115265"/>
                  </a:lnTo>
                  <a:close/>
                </a:path>
                <a:path w="17809845" h="10026015">
                  <a:moveTo>
                    <a:pt x="7834230" y="5600841"/>
                  </a:moveTo>
                  <a:lnTo>
                    <a:pt x="7830089" y="5599469"/>
                  </a:lnTo>
                  <a:lnTo>
                    <a:pt x="7821423" y="5595772"/>
                  </a:lnTo>
                  <a:lnTo>
                    <a:pt x="7817001" y="5597825"/>
                  </a:lnTo>
                  <a:lnTo>
                    <a:pt x="7813731" y="5605491"/>
                  </a:lnTo>
                  <a:lnTo>
                    <a:pt x="7815784" y="5609913"/>
                  </a:lnTo>
                  <a:lnTo>
                    <a:pt x="7828449" y="5615315"/>
                  </a:lnTo>
                  <a:lnTo>
                    <a:pt x="7832872" y="5613262"/>
                  </a:lnTo>
                  <a:lnTo>
                    <a:pt x="7836284" y="5605263"/>
                  </a:lnTo>
                  <a:lnTo>
                    <a:pt x="7834230" y="5600841"/>
                  </a:lnTo>
                  <a:close/>
                </a:path>
                <a:path w="17809845" h="10026015">
                  <a:moveTo>
                    <a:pt x="6609663" y="5078481"/>
                  </a:moveTo>
                  <a:lnTo>
                    <a:pt x="6596998" y="5073078"/>
                  </a:lnTo>
                  <a:lnTo>
                    <a:pt x="6592385" y="5074657"/>
                  </a:lnTo>
                  <a:lnTo>
                    <a:pt x="6588973" y="5082656"/>
                  </a:lnTo>
                  <a:lnTo>
                    <a:pt x="6590551" y="5087269"/>
                  </a:lnTo>
                  <a:lnTo>
                    <a:pt x="6603216" y="5092671"/>
                  </a:lnTo>
                  <a:lnTo>
                    <a:pt x="6607829" y="5091094"/>
                  </a:lnTo>
                  <a:lnTo>
                    <a:pt x="6611242" y="5083094"/>
                  </a:lnTo>
                  <a:lnTo>
                    <a:pt x="6609663" y="5078481"/>
                  </a:lnTo>
                  <a:close/>
                </a:path>
                <a:path w="17809845" h="10026015">
                  <a:moveTo>
                    <a:pt x="6529523" y="5041932"/>
                  </a:moveTo>
                  <a:lnTo>
                    <a:pt x="6516525" y="5036387"/>
                  </a:lnTo>
                  <a:lnTo>
                    <a:pt x="6511912" y="5037966"/>
                  </a:lnTo>
                  <a:lnTo>
                    <a:pt x="6508499" y="5045965"/>
                  </a:lnTo>
                  <a:lnTo>
                    <a:pt x="6510077" y="5050578"/>
                  </a:lnTo>
                  <a:lnTo>
                    <a:pt x="6523076" y="5056123"/>
                  </a:lnTo>
                  <a:lnTo>
                    <a:pt x="6527690" y="5054544"/>
                  </a:lnTo>
                  <a:lnTo>
                    <a:pt x="6531102" y="5046545"/>
                  </a:lnTo>
                  <a:lnTo>
                    <a:pt x="6529523" y="5041932"/>
                  </a:lnTo>
                  <a:close/>
                </a:path>
                <a:path w="17809845" h="10026015">
                  <a:moveTo>
                    <a:pt x="7917454" y="5632008"/>
                  </a:moveTo>
                  <a:lnTo>
                    <a:pt x="7913312" y="5630635"/>
                  </a:lnTo>
                  <a:lnTo>
                    <a:pt x="7904313" y="5626796"/>
                  </a:lnTo>
                  <a:lnTo>
                    <a:pt x="7900225" y="5628992"/>
                  </a:lnTo>
                  <a:lnTo>
                    <a:pt x="7896955" y="5636658"/>
                  </a:lnTo>
                  <a:lnTo>
                    <a:pt x="7899008" y="5641080"/>
                  </a:lnTo>
                  <a:lnTo>
                    <a:pt x="7902674" y="5642644"/>
                  </a:lnTo>
                  <a:lnTo>
                    <a:pt x="7902483" y="5642168"/>
                  </a:lnTo>
                  <a:lnTo>
                    <a:pt x="7912149" y="5646291"/>
                  </a:lnTo>
                  <a:lnTo>
                    <a:pt x="7916237" y="5644096"/>
                  </a:lnTo>
                  <a:lnTo>
                    <a:pt x="7919507" y="5636429"/>
                  </a:lnTo>
                  <a:lnTo>
                    <a:pt x="7917454" y="5632008"/>
                  </a:lnTo>
                  <a:close/>
                </a:path>
                <a:path w="17809845" h="10026015">
                  <a:moveTo>
                    <a:pt x="6448383" y="5004957"/>
                  </a:moveTo>
                  <a:lnTo>
                    <a:pt x="6439384" y="5001118"/>
                  </a:lnTo>
                  <a:lnTo>
                    <a:pt x="6433270" y="5015450"/>
                  </a:lnTo>
                  <a:lnTo>
                    <a:pt x="6441936" y="5019147"/>
                  </a:lnTo>
                  <a:lnTo>
                    <a:pt x="6446548" y="5017569"/>
                  </a:lnTo>
                  <a:lnTo>
                    <a:pt x="6449961" y="5009569"/>
                  </a:lnTo>
                  <a:lnTo>
                    <a:pt x="6448383" y="5004957"/>
                  </a:lnTo>
                  <a:close/>
                </a:path>
                <a:path w="17809845" h="10026015">
                  <a:moveTo>
                    <a:pt x="6367576" y="4968124"/>
                  </a:moveTo>
                  <a:lnTo>
                    <a:pt x="6354577" y="4962579"/>
                  </a:lnTo>
                  <a:lnTo>
                    <a:pt x="6349965" y="4964156"/>
                  </a:lnTo>
                  <a:lnTo>
                    <a:pt x="6346552" y="4972156"/>
                  </a:lnTo>
                  <a:lnTo>
                    <a:pt x="6348130" y="4976769"/>
                  </a:lnTo>
                  <a:lnTo>
                    <a:pt x="6361129" y="4982314"/>
                  </a:lnTo>
                  <a:lnTo>
                    <a:pt x="6365742" y="4980736"/>
                  </a:lnTo>
                  <a:lnTo>
                    <a:pt x="6369154" y="4972737"/>
                  </a:lnTo>
                  <a:lnTo>
                    <a:pt x="6367576" y="4968124"/>
                  </a:lnTo>
                  <a:close/>
                </a:path>
                <a:path w="17809845" h="10026015">
                  <a:moveTo>
                    <a:pt x="8000771" y="5662033"/>
                  </a:moveTo>
                  <a:lnTo>
                    <a:pt x="7996487" y="5660993"/>
                  </a:lnTo>
                  <a:lnTo>
                    <a:pt x="7987488" y="5657155"/>
                  </a:lnTo>
                  <a:lnTo>
                    <a:pt x="7983400" y="5659351"/>
                  </a:lnTo>
                  <a:lnTo>
                    <a:pt x="7980130" y="5667017"/>
                  </a:lnTo>
                  <a:lnTo>
                    <a:pt x="7982183" y="5671438"/>
                  </a:lnTo>
                  <a:lnTo>
                    <a:pt x="7985850" y="5673002"/>
                  </a:lnTo>
                  <a:lnTo>
                    <a:pt x="7985992" y="5672669"/>
                  </a:lnTo>
                  <a:lnTo>
                    <a:pt x="7995324" y="5676650"/>
                  </a:lnTo>
                  <a:lnTo>
                    <a:pt x="7999412" y="5674454"/>
                  </a:lnTo>
                  <a:lnTo>
                    <a:pt x="8002824" y="5666455"/>
                  </a:lnTo>
                  <a:lnTo>
                    <a:pt x="8000771" y="5662033"/>
                  </a:lnTo>
                  <a:close/>
                </a:path>
                <a:path w="17809845" h="10026015">
                  <a:moveTo>
                    <a:pt x="6287435" y="4931575"/>
                  </a:moveTo>
                  <a:lnTo>
                    <a:pt x="6274103" y="4925888"/>
                  </a:lnTo>
                  <a:lnTo>
                    <a:pt x="6269491" y="4927465"/>
                  </a:lnTo>
                  <a:lnTo>
                    <a:pt x="6266079" y="4935464"/>
                  </a:lnTo>
                  <a:lnTo>
                    <a:pt x="6267657" y="4940077"/>
                  </a:lnTo>
                  <a:lnTo>
                    <a:pt x="6280989" y="4945764"/>
                  </a:lnTo>
                  <a:lnTo>
                    <a:pt x="6285601" y="4944187"/>
                  </a:lnTo>
                  <a:lnTo>
                    <a:pt x="6289013" y="4936188"/>
                  </a:lnTo>
                  <a:lnTo>
                    <a:pt x="6287435" y="4931575"/>
                  </a:lnTo>
                  <a:close/>
                </a:path>
                <a:path w="17809845" h="10026015">
                  <a:moveTo>
                    <a:pt x="15591529" y="8898031"/>
                  </a:moveTo>
                  <a:lnTo>
                    <a:pt x="15586725" y="8899132"/>
                  </a:lnTo>
                  <a:lnTo>
                    <a:pt x="15581598" y="8905612"/>
                  </a:lnTo>
                  <a:lnTo>
                    <a:pt x="15582701" y="8910417"/>
                  </a:lnTo>
                  <a:lnTo>
                    <a:pt x="15585939" y="8912980"/>
                  </a:lnTo>
                  <a:lnTo>
                    <a:pt x="15590514" y="8916112"/>
                  </a:lnTo>
                  <a:lnTo>
                    <a:pt x="15592179" y="8916823"/>
                  </a:lnTo>
                  <a:lnTo>
                    <a:pt x="15591703" y="8917015"/>
                  </a:lnTo>
                  <a:lnTo>
                    <a:pt x="15595036" y="8918436"/>
                  </a:lnTo>
                  <a:lnTo>
                    <a:pt x="15599032" y="8917383"/>
                  </a:lnTo>
                  <a:lnTo>
                    <a:pt x="15601120" y="8914334"/>
                  </a:lnTo>
                  <a:lnTo>
                    <a:pt x="15603684" y="8911094"/>
                  </a:lnTo>
                  <a:lnTo>
                    <a:pt x="15602582" y="8906291"/>
                  </a:lnTo>
                  <a:lnTo>
                    <a:pt x="15599343" y="8903727"/>
                  </a:lnTo>
                  <a:lnTo>
                    <a:pt x="15594769" y="8900594"/>
                  </a:lnTo>
                  <a:lnTo>
                    <a:pt x="15591529" y="8898031"/>
                  </a:lnTo>
                  <a:close/>
                </a:path>
                <a:path w="17809845" h="10026015">
                  <a:moveTo>
                    <a:pt x="6205962" y="4894457"/>
                  </a:moveTo>
                  <a:lnTo>
                    <a:pt x="6192963" y="4888912"/>
                  </a:lnTo>
                  <a:lnTo>
                    <a:pt x="6188351" y="4890490"/>
                  </a:lnTo>
                  <a:lnTo>
                    <a:pt x="6184938" y="4898489"/>
                  </a:lnTo>
                  <a:lnTo>
                    <a:pt x="6186516" y="4903102"/>
                  </a:lnTo>
                  <a:lnTo>
                    <a:pt x="6199515" y="4908647"/>
                  </a:lnTo>
                  <a:lnTo>
                    <a:pt x="6204128" y="4907069"/>
                  </a:lnTo>
                  <a:lnTo>
                    <a:pt x="6207540" y="4899070"/>
                  </a:lnTo>
                  <a:lnTo>
                    <a:pt x="6205962" y="4894457"/>
                  </a:lnTo>
                  <a:close/>
                </a:path>
                <a:path w="17809845" h="10026015">
                  <a:moveTo>
                    <a:pt x="6125964" y="4857575"/>
                  </a:moveTo>
                  <a:lnTo>
                    <a:pt x="6112632" y="4851888"/>
                  </a:lnTo>
                  <a:lnTo>
                    <a:pt x="6108019" y="4853466"/>
                  </a:lnTo>
                  <a:lnTo>
                    <a:pt x="6104606" y="4861465"/>
                  </a:lnTo>
                  <a:lnTo>
                    <a:pt x="6106185" y="4866078"/>
                  </a:lnTo>
                  <a:lnTo>
                    <a:pt x="6119517" y="4871765"/>
                  </a:lnTo>
                  <a:lnTo>
                    <a:pt x="6124129" y="4870187"/>
                  </a:lnTo>
                  <a:lnTo>
                    <a:pt x="6127542" y="4862187"/>
                  </a:lnTo>
                  <a:lnTo>
                    <a:pt x="6125964" y="4857575"/>
                  </a:lnTo>
                  <a:close/>
                </a:path>
                <a:path w="17809845" h="10026015">
                  <a:moveTo>
                    <a:pt x="8084706" y="5691533"/>
                  </a:moveTo>
                  <a:lnTo>
                    <a:pt x="8080422" y="5690494"/>
                  </a:lnTo>
                  <a:lnTo>
                    <a:pt x="8075423" y="5688362"/>
                  </a:lnTo>
                  <a:lnTo>
                    <a:pt x="8071281" y="5686989"/>
                  </a:lnTo>
                  <a:lnTo>
                    <a:pt x="8067193" y="5689184"/>
                  </a:lnTo>
                  <a:lnTo>
                    <a:pt x="8065486" y="5693184"/>
                  </a:lnTo>
                  <a:lnTo>
                    <a:pt x="8064591" y="5695954"/>
                  </a:lnTo>
                  <a:lnTo>
                    <a:pt x="8064255" y="5696993"/>
                  </a:lnTo>
                  <a:lnTo>
                    <a:pt x="8065976" y="5701272"/>
                  </a:lnTo>
                  <a:lnTo>
                    <a:pt x="8070309" y="5703120"/>
                  </a:lnTo>
                  <a:lnTo>
                    <a:pt x="8070452" y="5702787"/>
                  </a:lnTo>
                  <a:lnTo>
                    <a:pt x="8075451" y="5704919"/>
                  </a:lnTo>
                  <a:lnTo>
                    <a:pt x="8079593" y="5706292"/>
                  </a:lnTo>
                  <a:lnTo>
                    <a:pt x="8083681" y="5704097"/>
                  </a:lnTo>
                  <a:lnTo>
                    <a:pt x="8085387" y="5700097"/>
                  </a:lnTo>
                  <a:lnTo>
                    <a:pt x="8086303" y="5697336"/>
                  </a:lnTo>
                  <a:lnTo>
                    <a:pt x="8086760" y="5695955"/>
                  </a:lnTo>
                  <a:lnTo>
                    <a:pt x="8084706" y="5691533"/>
                  </a:lnTo>
                  <a:close/>
                </a:path>
                <a:path w="17809845" h="10026015">
                  <a:moveTo>
                    <a:pt x="6044490" y="4820457"/>
                  </a:moveTo>
                  <a:lnTo>
                    <a:pt x="6031492" y="4814912"/>
                  </a:lnTo>
                  <a:lnTo>
                    <a:pt x="6026879" y="4816490"/>
                  </a:lnTo>
                  <a:lnTo>
                    <a:pt x="6023467" y="4824490"/>
                  </a:lnTo>
                  <a:lnTo>
                    <a:pt x="6025045" y="4829102"/>
                  </a:lnTo>
                  <a:lnTo>
                    <a:pt x="6038044" y="4834647"/>
                  </a:lnTo>
                  <a:lnTo>
                    <a:pt x="6042656" y="4833069"/>
                  </a:lnTo>
                  <a:lnTo>
                    <a:pt x="6046068" y="4825070"/>
                  </a:lnTo>
                  <a:lnTo>
                    <a:pt x="6044490" y="4820457"/>
                  </a:lnTo>
                  <a:close/>
                </a:path>
                <a:path w="17809845" h="10026015">
                  <a:moveTo>
                    <a:pt x="5964493" y="4783575"/>
                  </a:moveTo>
                  <a:lnTo>
                    <a:pt x="5951161" y="4777888"/>
                  </a:lnTo>
                  <a:lnTo>
                    <a:pt x="5946548" y="4779466"/>
                  </a:lnTo>
                  <a:lnTo>
                    <a:pt x="5943135" y="4787465"/>
                  </a:lnTo>
                  <a:lnTo>
                    <a:pt x="5944713" y="4792078"/>
                  </a:lnTo>
                  <a:lnTo>
                    <a:pt x="5958045" y="4797765"/>
                  </a:lnTo>
                  <a:lnTo>
                    <a:pt x="5962658" y="4796187"/>
                  </a:lnTo>
                  <a:lnTo>
                    <a:pt x="5965928" y="4788521"/>
                  </a:lnTo>
                  <a:lnTo>
                    <a:pt x="5964493" y="4783575"/>
                  </a:lnTo>
                  <a:close/>
                </a:path>
                <a:path w="17809845" h="10026015">
                  <a:moveTo>
                    <a:pt x="8168450" y="5720559"/>
                  </a:moveTo>
                  <a:lnTo>
                    <a:pt x="8164166" y="5719519"/>
                  </a:lnTo>
                  <a:lnTo>
                    <a:pt x="8159167" y="5717387"/>
                  </a:lnTo>
                  <a:lnTo>
                    <a:pt x="8155025" y="5716014"/>
                  </a:lnTo>
                  <a:lnTo>
                    <a:pt x="8150936" y="5718209"/>
                  </a:lnTo>
                  <a:lnTo>
                    <a:pt x="8149230" y="5722209"/>
                  </a:lnTo>
                  <a:lnTo>
                    <a:pt x="8147999" y="5726017"/>
                  </a:lnTo>
                  <a:lnTo>
                    <a:pt x="8149719" y="5730297"/>
                  </a:lnTo>
                  <a:lnTo>
                    <a:pt x="8153385" y="5731861"/>
                  </a:lnTo>
                  <a:lnTo>
                    <a:pt x="8153528" y="5731527"/>
                  </a:lnTo>
                  <a:lnTo>
                    <a:pt x="8153861" y="5731669"/>
                  </a:lnTo>
                  <a:lnTo>
                    <a:pt x="8154337" y="5731479"/>
                  </a:lnTo>
                  <a:lnTo>
                    <a:pt x="8159336" y="5733612"/>
                  </a:lnTo>
                  <a:lnTo>
                    <a:pt x="8163479" y="5734985"/>
                  </a:lnTo>
                  <a:lnTo>
                    <a:pt x="8167566" y="5732789"/>
                  </a:lnTo>
                  <a:lnTo>
                    <a:pt x="8169272" y="5728789"/>
                  </a:lnTo>
                  <a:lnTo>
                    <a:pt x="8170503" y="5724981"/>
                  </a:lnTo>
                  <a:lnTo>
                    <a:pt x="8168450" y="5720559"/>
                  </a:lnTo>
                  <a:close/>
                </a:path>
                <a:path w="17809845" h="10026015">
                  <a:moveTo>
                    <a:pt x="5883494" y="4746266"/>
                  </a:moveTo>
                  <a:lnTo>
                    <a:pt x="5870162" y="4740580"/>
                  </a:lnTo>
                  <a:lnTo>
                    <a:pt x="5865550" y="4742157"/>
                  </a:lnTo>
                  <a:lnTo>
                    <a:pt x="5862280" y="4749823"/>
                  </a:lnTo>
                  <a:lnTo>
                    <a:pt x="5863715" y="4754769"/>
                  </a:lnTo>
                  <a:lnTo>
                    <a:pt x="5877047" y="4760456"/>
                  </a:lnTo>
                  <a:lnTo>
                    <a:pt x="5881660" y="4758879"/>
                  </a:lnTo>
                  <a:lnTo>
                    <a:pt x="5884931" y="4751212"/>
                  </a:lnTo>
                  <a:lnTo>
                    <a:pt x="5883494" y="4746266"/>
                  </a:lnTo>
                  <a:close/>
                </a:path>
                <a:path w="17809845" h="10026015">
                  <a:moveTo>
                    <a:pt x="5802496" y="4708957"/>
                  </a:moveTo>
                  <a:lnTo>
                    <a:pt x="5789498" y="4703412"/>
                  </a:lnTo>
                  <a:lnTo>
                    <a:pt x="5784885" y="4704990"/>
                  </a:lnTo>
                  <a:lnTo>
                    <a:pt x="5781615" y="4712657"/>
                  </a:lnTo>
                  <a:lnTo>
                    <a:pt x="5783050" y="4717602"/>
                  </a:lnTo>
                  <a:lnTo>
                    <a:pt x="5796049" y="4723147"/>
                  </a:lnTo>
                  <a:lnTo>
                    <a:pt x="5800661" y="4721569"/>
                  </a:lnTo>
                  <a:lnTo>
                    <a:pt x="5803931" y="4713903"/>
                  </a:lnTo>
                  <a:lnTo>
                    <a:pt x="5802496" y="4708957"/>
                  </a:lnTo>
                  <a:close/>
                </a:path>
                <a:path w="17809845" h="10026015">
                  <a:moveTo>
                    <a:pt x="5721498" y="4671649"/>
                  </a:moveTo>
                  <a:lnTo>
                    <a:pt x="5708500" y="4666104"/>
                  </a:lnTo>
                  <a:lnTo>
                    <a:pt x="5703887" y="4667682"/>
                  </a:lnTo>
                  <a:lnTo>
                    <a:pt x="5700617" y="4675348"/>
                  </a:lnTo>
                  <a:lnTo>
                    <a:pt x="5702052" y="4680294"/>
                  </a:lnTo>
                  <a:lnTo>
                    <a:pt x="5715051" y="4685839"/>
                  </a:lnTo>
                  <a:lnTo>
                    <a:pt x="5719664" y="4684260"/>
                  </a:lnTo>
                  <a:lnTo>
                    <a:pt x="5722934" y="4676595"/>
                  </a:lnTo>
                  <a:lnTo>
                    <a:pt x="5721498" y="4671649"/>
                  </a:lnTo>
                  <a:close/>
                </a:path>
                <a:path w="17809845" h="10026015">
                  <a:moveTo>
                    <a:pt x="8252336" y="5749251"/>
                  </a:moveTo>
                  <a:lnTo>
                    <a:pt x="8248052" y="5748212"/>
                  </a:lnTo>
                  <a:lnTo>
                    <a:pt x="8243052" y="5746079"/>
                  </a:lnTo>
                  <a:lnTo>
                    <a:pt x="8239244" y="5744848"/>
                  </a:lnTo>
                  <a:lnTo>
                    <a:pt x="8235156" y="5747043"/>
                  </a:lnTo>
                  <a:lnTo>
                    <a:pt x="8233449" y="5751043"/>
                  </a:lnTo>
                  <a:lnTo>
                    <a:pt x="8232077" y="5755185"/>
                  </a:lnTo>
                  <a:lnTo>
                    <a:pt x="8233939" y="5759131"/>
                  </a:lnTo>
                  <a:lnTo>
                    <a:pt x="8237606" y="5760695"/>
                  </a:lnTo>
                  <a:lnTo>
                    <a:pt x="8237748" y="5760362"/>
                  </a:lnTo>
                  <a:lnTo>
                    <a:pt x="8238080" y="5760504"/>
                  </a:lnTo>
                  <a:lnTo>
                    <a:pt x="8238556" y="5760312"/>
                  </a:lnTo>
                  <a:lnTo>
                    <a:pt x="8243556" y="5762445"/>
                  </a:lnTo>
                  <a:lnTo>
                    <a:pt x="8247364" y="5763675"/>
                  </a:lnTo>
                  <a:lnTo>
                    <a:pt x="8251785" y="5761622"/>
                  </a:lnTo>
                  <a:lnTo>
                    <a:pt x="8254531" y="5753338"/>
                  </a:lnTo>
                  <a:lnTo>
                    <a:pt x="8252336" y="5749251"/>
                  </a:lnTo>
                  <a:close/>
                </a:path>
                <a:path w="17809845" h="10026015">
                  <a:moveTo>
                    <a:pt x="5640975" y="4634149"/>
                  </a:moveTo>
                  <a:lnTo>
                    <a:pt x="5627977" y="4628604"/>
                  </a:lnTo>
                  <a:lnTo>
                    <a:pt x="5623364" y="4630181"/>
                  </a:lnTo>
                  <a:lnTo>
                    <a:pt x="5620094" y="4637848"/>
                  </a:lnTo>
                  <a:lnTo>
                    <a:pt x="5621529" y="4642794"/>
                  </a:lnTo>
                  <a:lnTo>
                    <a:pt x="5634528" y="4648339"/>
                  </a:lnTo>
                  <a:lnTo>
                    <a:pt x="5639284" y="4646428"/>
                  </a:lnTo>
                  <a:lnTo>
                    <a:pt x="5642412" y="4639095"/>
                  </a:lnTo>
                  <a:lnTo>
                    <a:pt x="5640975" y="4634149"/>
                  </a:lnTo>
                  <a:close/>
                </a:path>
                <a:path w="17809845" h="10026015">
                  <a:moveTo>
                    <a:pt x="15519546" y="8846051"/>
                  </a:moveTo>
                  <a:lnTo>
                    <a:pt x="15514742" y="8847154"/>
                  </a:lnTo>
                  <a:lnTo>
                    <a:pt x="15509614" y="8853633"/>
                  </a:lnTo>
                  <a:lnTo>
                    <a:pt x="15510719" y="8858438"/>
                  </a:lnTo>
                  <a:lnTo>
                    <a:pt x="15513958" y="8861001"/>
                  </a:lnTo>
                  <a:lnTo>
                    <a:pt x="15518530" y="8864133"/>
                  </a:lnTo>
                  <a:lnTo>
                    <a:pt x="15523197" y="8866124"/>
                  </a:lnTo>
                  <a:lnTo>
                    <a:pt x="15527049" y="8865404"/>
                  </a:lnTo>
                  <a:lnTo>
                    <a:pt x="15529138" y="8862355"/>
                  </a:lnTo>
                  <a:lnTo>
                    <a:pt x="15531702" y="8859115"/>
                  </a:lnTo>
                  <a:lnTo>
                    <a:pt x="15530600" y="8854312"/>
                  </a:lnTo>
                  <a:lnTo>
                    <a:pt x="15527359" y="8851748"/>
                  </a:lnTo>
                  <a:lnTo>
                    <a:pt x="15522786" y="8848615"/>
                  </a:lnTo>
                  <a:lnTo>
                    <a:pt x="15519546" y="8846051"/>
                  </a:lnTo>
                  <a:close/>
                </a:path>
                <a:path w="17809845" h="10026015">
                  <a:moveTo>
                    <a:pt x="5559978" y="4596839"/>
                  </a:moveTo>
                  <a:lnTo>
                    <a:pt x="5547312" y="4591437"/>
                  </a:lnTo>
                  <a:lnTo>
                    <a:pt x="5542557" y="4593349"/>
                  </a:lnTo>
                  <a:lnTo>
                    <a:pt x="5539429" y="4600681"/>
                  </a:lnTo>
                  <a:lnTo>
                    <a:pt x="5540865" y="4605627"/>
                  </a:lnTo>
                  <a:lnTo>
                    <a:pt x="5553531" y="4611030"/>
                  </a:lnTo>
                  <a:lnTo>
                    <a:pt x="5558285" y="4609118"/>
                  </a:lnTo>
                  <a:lnTo>
                    <a:pt x="5561413" y="4601785"/>
                  </a:lnTo>
                  <a:lnTo>
                    <a:pt x="5559978" y="4596839"/>
                  </a:lnTo>
                  <a:close/>
                </a:path>
                <a:path w="17809845" h="10026015">
                  <a:moveTo>
                    <a:pt x="5466789" y="4553937"/>
                  </a:moveTo>
                  <a:lnTo>
                    <a:pt x="5462177" y="4555515"/>
                  </a:lnTo>
                  <a:lnTo>
                    <a:pt x="5458907" y="4563181"/>
                  </a:lnTo>
                  <a:lnTo>
                    <a:pt x="5460342" y="4568127"/>
                  </a:lnTo>
                  <a:lnTo>
                    <a:pt x="5469675" y="4572108"/>
                  </a:lnTo>
                  <a:lnTo>
                    <a:pt x="5469533" y="4572441"/>
                  </a:lnTo>
                  <a:lnTo>
                    <a:pt x="5473199" y="4574005"/>
                  </a:lnTo>
                  <a:lnTo>
                    <a:pt x="5477954" y="4572094"/>
                  </a:lnTo>
                  <a:lnTo>
                    <a:pt x="5481082" y="4564761"/>
                  </a:lnTo>
                  <a:lnTo>
                    <a:pt x="5479646" y="4559816"/>
                  </a:lnTo>
                  <a:lnTo>
                    <a:pt x="5470647" y="4555977"/>
                  </a:lnTo>
                  <a:lnTo>
                    <a:pt x="5466789" y="4553937"/>
                  </a:lnTo>
                  <a:close/>
                </a:path>
                <a:path w="17809845" h="10026015">
                  <a:moveTo>
                    <a:pt x="8336507" y="5777275"/>
                  </a:moveTo>
                  <a:lnTo>
                    <a:pt x="8332222" y="5776236"/>
                  </a:lnTo>
                  <a:lnTo>
                    <a:pt x="8327222" y="5774103"/>
                  </a:lnTo>
                  <a:lnTo>
                    <a:pt x="8323414" y="5772873"/>
                  </a:lnTo>
                  <a:lnTo>
                    <a:pt x="8318992" y="5774927"/>
                  </a:lnTo>
                  <a:lnTo>
                    <a:pt x="8317620" y="5779068"/>
                  </a:lnTo>
                  <a:lnTo>
                    <a:pt x="8316389" y="5782877"/>
                  </a:lnTo>
                  <a:lnTo>
                    <a:pt x="8318252" y="5786823"/>
                  </a:lnTo>
                  <a:lnTo>
                    <a:pt x="8322251" y="5788529"/>
                  </a:lnTo>
                  <a:lnTo>
                    <a:pt x="8322726" y="5788338"/>
                  </a:lnTo>
                  <a:lnTo>
                    <a:pt x="8327725" y="5790470"/>
                  </a:lnTo>
                  <a:lnTo>
                    <a:pt x="8331534" y="5791701"/>
                  </a:lnTo>
                  <a:lnTo>
                    <a:pt x="8335956" y="5789647"/>
                  </a:lnTo>
                  <a:lnTo>
                    <a:pt x="8338701" y="5781364"/>
                  </a:lnTo>
                  <a:lnTo>
                    <a:pt x="8336507" y="5777275"/>
                  </a:lnTo>
                  <a:close/>
                </a:path>
                <a:path w="17809845" h="10026015">
                  <a:moveTo>
                    <a:pt x="5387076" y="4516389"/>
                  </a:moveTo>
                  <a:lnTo>
                    <a:pt x="5382463" y="4517967"/>
                  </a:lnTo>
                  <a:lnTo>
                    <a:pt x="5380412" y="4522607"/>
                  </a:lnTo>
                  <a:lnTo>
                    <a:pt x="5378860" y="4525490"/>
                  </a:lnTo>
                  <a:lnTo>
                    <a:pt x="5380295" y="4530436"/>
                  </a:lnTo>
                  <a:lnTo>
                    <a:pt x="5393294" y="4535981"/>
                  </a:lnTo>
                  <a:lnTo>
                    <a:pt x="5397907" y="4534402"/>
                  </a:lnTo>
                  <a:lnTo>
                    <a:pt x="5399815" y="4530096"/>
                  </a:lnTo>
                  <a:lnTo>
                    <a:pt x="5401368" y="4527212"/>
                  </a:lnTo>
                  <a:lnTo>
                    <a:pt x="5399932" y="4522267"/>
                  </a:lnTo>
                  <a:lnTo>
                    <a:pt x="5390933" y="4518428"/>
                  </a:lnTo>
                  <a:lnTo>
                    <a:pt x="5387076" y="4516389"/>
                  </a:lnTo>
                  <a:close/>
                </a:path>
                <a:path w="17809845" h="10026015">
                  <a:moveTo>
                    <a:pt x="5306696" y="4478555"/>
                  </a:moveTo>
                  <a:lnTo>
                    <a:pt x="5302082" y="4480133"/>
                  </a:lnTo>
                  <a:lnTo>
                    <a:pt x="5299867" y="4485097"/>
                  </a:lnTo>
                  <a:lnTo>
                    <a:pt x="5298337" y="4487990"/>
                  </a:lnTo>
                  <a:lnTo>
                    <a:pt x="5299773" y="4492936"/>
                  </a:lnTo>
                  <a:lnTo>
                    <a:pt x="5312772" y="4498482"/>
                  </a:lnTo>
                  <a:lnTo>
                    <a:pt x="5317384" y="4496903"/>
                  </a:lnTo>
                  <a:lnTo>
                    <a:pt x="5319458" y="4492273"/>
                  </a:lnTo>
                  <a:lnTo>
                    <a:pt x="5320987" y="4489380"/>
                  </a:lnTo>
                  <a:lnTo>
                    <a:pt x="5319552" y="4484433"/>
                  </a:lnTo>
                  <a:lnTo>
                    <a:pt x="5310553" y="4480594"/>
                  </a:lnTo>
                  <a:lnTo>
                    <a:pt x="5306696" y="4478555"/>
                  </a:lnTo>
                  <a:close/>
                </a:path>
                <a:path w="17809845" h="10026015">
                  <a:moveTo>
                    <a:pt x="8421245" y="5803968"/>
                  </a:moveTo>
                  <a:lnTo>
                    <a:pt x="8416819" y="5803262"/>
                  </a:lnTo>
                  <a:lnTo>
                    <a:pt x="8411819" y="5801128"/>
                  </a:lnTo>
                  <a:lnTo>
                    <a:pt x="8407677" y="5799756"/>
                  </a:lnTo>
                  <a:lnTo>
                    <a:pt x="8403588" y="5801951"/>
                  </a:lnTo>
                  <a:lnTo>
                    <a:pt x="8402216" y="5806093"/>
                  </a:lnTo>
                  <a:lnTo>
                    <a:pt x="8400985" y="5809902"/>
                  </a:lnTo>
                  <a:lnTo>
                    <a:pt x="8402848" y="5813848"/>
                  </a:lnTo>
                  <a:lnTo>
                    <a:pt x="8406515" y="5815412"/>
                  </a:lnTo>
                  <a:lnTo>
                    <a:pt x="8406372" y="5815746"/>
                  </a:lnTo>
                  <a:lnTo>
                    <a:pt x="8407038" y="5816030"/>
                  </a:lnTo>
                  <a:lnTo>
                    <a:pt x="8412322" y="5817496"/>
                  </a:lnTo>
                  <a:lnTo>
                    <a:pt x="8416464" y="5818869"/>
                  </a:lnTo>
                  <a:lnTo>
                    <a:pt x="8420553" y="5816673"/>
                  </a:lnTo>
                  <a:lnTo>
                    <a:pt x="8423298" y="5808389"/>
                  </a:lnTo>
                  <a:lnTo>
                    <a:pt x="8421245" y="5803968"/>
                  </a:lnTo>
                  <a:close/>
                </a:path>
                <a:path w="17809845" h="10026015">
                  <a:moveTo>
                    <a:pt x="5226314" y="4440722"/>
                  </a:moveTo>
                  <a:lnTo>
                    <a:pt x="5221702" y="4442299"/>
                  </a:lnTo>
                  <a:lnTo>
                    <a:pt x="5219486" y="4447264"/>
                  </a:lnTo>
                  <a:lnTo>
                    <a:pt x="5217956" y="4450157"/>
                  </a:lnTo>
                  <a:lnTo>
                    <a:pt x="5219534" y="4454770"/>
                  </a:lnTo>
                  <a:lnTo>
                    <a:pt x="5223392" y="4456809"/>
                  </a:lnTo>
                  <a:lnTo>
                    <a:pt x="5232725" y="4460790"/>
                  </a:lnTo>
                  <a:lnTo>
                    <a:pt x="5237338" y="4459212"/>
                  </a:lnTo>
                  <a:lnTo>
                    <a:pt x="5239411" y="4454581"/>
                  </a:lnTo>
                  <a:lnTo>
                    <a:pt x="5240941" y="4451688"/>
                  </a:lnTo>
                  <a:lnTo>
                    <a:pt x="5239362" y="4447075"/>
                  </a:lnTo>
                  <a:lnTo>
                    <a:pt x="5235504" y="4445036"/>
                  </a:lnTo>
                  <a:lnTo>
                    <a:pt x="5230172" y="4442761"/>
                  </a:lnTo>
                  <a:lnTo>
                    <a:pt x="5226314" y="4440722"/>
                  </a:lnTo>
                  <a:close/>
                </a:path>
                <a:path w="17809845" h="10026015">
                  <a:moveTo>
                    <a:pt x="5145934" y="4402889"/>
                  </a:moveTo>
                  <a:lnTo>
                    <a:pt x="5141322" y="4404467"/>
                  </a:lnTo>
                  <a:lnTo>
                    <a:pt x="5139106" y="4409431"/>
                  </a:lnTo>
                  <a:lnTo>
                    <a:pt x="5137576" y="4412324"/>
                  </a:lnTo>
                  <a:lnTo>
                    <a:pt x="5139153" y="4416936"/>
                  </a:lnTo>
                  <a:lnTo>
                    <a:pt x="5143011" y="4418975"/>
                  </a:lnTo>
                  <a:lnTo>
                    <a:pt x="5152011" y="4422814"/>
                  </a:lnTo>
                  <a:lnTo>
                    <a:pt x="5156624" y="4421237"/>
                  </a:lnTo>
                  <a:lnTo>
                    <a:pt x="5158698" y="4416606"/>
                  </a:lnTo>
                  <a:lnTo>
                    <a:pt x="5160227" y="4413713"/>
                  </a:lnTo>
                  <a:lnTo>
                    <a:pt x="5158649" y="4409100"/>
                  </a:lnTo>
                  <a:lnTo>
                    <a:pt x="5154792" y="4407061"/>
                  </a:lnTo>
                  <a:lnTo>
                    <a:pt x="5149792" y="4404928"/>
                  </a:lnTo>
                  <a:lnTo>
                    <a:pt x="5145934" y="4402889"/>
                  </a:lnTo>
                  <a:close/>
                </a:path>
                <a:path w="17809845" h="10026015">
                  <a:moveTo>
                    <a:pt x="15448323" y="8793214"/>
                  </a:moveTo>
                  <a:lnTo>
                    <a:pt x="15443520" y="8794317"/>
                  </a:lnTo>
                  <a:lnTo>
                    <a:pt x="15440956" y="8797557"/>
                  </a:lnTo>
                  <a:lnTo>
                    <a:pt x="15438583" y="8801272"/>
                  </a:lnTo>
                  <a:lnTo>
                    <a:pt x="15439353" y="8805934"/>
                  </a:lnTo>
                  <a:lnTo>
                    <a:pt x="15447023" y="8811963"/>
                  </a:lnTo>
                  <a:lnTo>
                    <a:pt x="15452024" y="8814096"/>
                  </a:lnTo>
                  <a:lnTo>
                    <a:pt x="15455876" y="8813376"/>
                  </a:lnTo>
                  <a:lnTo>
                    <a:pt x="15457964" y="8810327"/>
                  </a:lnTo>
                  <a:lnTo>
                    <a:pt x="15460337" y="8806612"/>
                  </a:lnTo>
                  <a:lnTo>
                    <a:pt x="15459569" y="8801951"/>
                  </a:lnTo>
                  <a:lnTo>
                    <a:pt x="15451897" y="8795921"/>
                  </a:lnTo>
                  <a:lnTo>
                    <a:pt x="15448323" y="8793214"/>
                  </a:lnTo>
                  <a:close/>
                </a:path>
                <a:path w="17809845" h="10026015">
                  <a:moveTo>
                    <a:pt x="5066029" y="4364864"/>
                  </a:moveTo>
                  <a:lnTo>
                    <a:pt x="5061417" y="4366442"/>
                  </a:lnTo>
                  <a:lnTo>
                    <a:pt x="5059200" y="4371407"/>
                  </a:lnTo>
                  <a:lnTo>
                    <a:pt x="5057672" y="4374300"/>
                  </a:lnTo>
                  <a:lnTo>
                    <a:pt x="5059250" y="4378912"/>
                  </a:lnTo>
                  <a:lnTo>
                    <a:pt x="5063107" y="4380952"/>
                  </a:lnTo>
                  <a:lnTo>
                    <a:pt x="5072105" y="4384790"/>
                  </a:lnTo>
                  <a:lnTo>
                    <a:pt x="5076719" y="4383213"/>
                  </a:lnTo>
                  <a:lnTo>
                    <a:pt x="5078793" y="4378581"/>
                  </a:lnTo>
                  <a:lnTo>
                    <a:pt x="5080322" y="4375689"/>
                  </a:lnTo>
                  <a:lnTo>
                    <a:pt x="5078744" y="4371076"/>
                  </a:lnTo>
                  <a:lnTo>
                    <a:pt x="5074886" y="4369037"/>
                  </a:lnTo>
                  <a:lnTo>
                    <a:pt x="5069887" y="4366904"/>
                  </a:lnTo>
                  <a:lnTo>
                    <a:pt x="5066029" y="4364864"/>
                  </a:lnTo>
                  <a:close/>
                </a:path>
                <a:path w="17809845" h="10026015">
                  <a:moveTo>
                    <a:pt x="8505651" y="5830518"/>
                  </a:moveTo>
                  <a:lnTo>
                    <a:pt x="8501509" y="5829145"/>
                  </a:lnTo>
                  <a:lnTo>
                    <a:pt x="8496225" y="5827679"/>
                  </a:lnTo>
                  <a:lnTo>
                    <a:pt x="8492083" y="5826306"/>
                  </a:lnTo>
                  <a:lnTo>
                    <a:pt x="8487995" y="5828502"/>
                  </a:lnTo>
                  <a:lnTo>
                    <a:pt x="8486622" y="5832644"/>
                  </a:lnTo>
                  <a:lnTo>
                    <a:pt x="8485392" y="5836452"/>
                  </a:lnTo>
                  <a:lnTo>
                    <a:pt x="8487253" y="5840398"/>
                  </a:lnTo>
                  <a:lnTo>
                    <a:pt x="8491586" y="5842246"/>
                  </a:lnTo>
                  <a:lnTo>
                    <a:pt x="8496871" y="5843713"/>
                  </a:lnTo>
                  <a:lnTo>
                    <a:pt x="8501013" y="5845086"/>
                  </a:lnTo>
                  <a:lnTo>
                    <a:pt x="8505100" y="5842889"/>
                  </a:lnTo>
                  <a:lnTo>
                    <a:pt x="8507845" y="5834606"/>
                  </a:lnTo>
                  <a:lnTo>
                    <a:pt x="8505651" y="5830518"/>
                  </a:lnTo>
                  <a:close/>
                </a:path>
                <a:path w="17809845" h="10026015">
                  <a:moveTo>
                    <a:pt x="4985458" y="4326556"/>
                  </a:moveTo>
                  <a:lnTo>
                    <a:pt x="4980846" y="4328134"/>
                  </a:lnTo>
                  <a:lnTo>
                    <a:pt x="4978630" y="4333098"/>
                  </a:lnTo>
                  <a:lnTo>
                    <a:pt x="4977100" y="4335991"/>
                  </a:lnTo>
                  <a:lnTo>
                    <a:pt x="4978678" y="4340603"/>
                  </a:lnTo>
                  <a:lnTo>
                    <a:pt x="4982535" y="4342643"/>
                  </a:lnTo>
                  <a:lnTo>
                    <a:pt x="4991534" y="4346482"/>
                  </a:lnTo>
                  <a:lnTo>
                    <a:pt x="4996147" y="4344904"/>
                  </a:lnTo>
                  <a:lnTo>
                    <a:pt x="4998220" y="4340273"/>
                  </a:lnTo>
                  <a:lnTo>
                    <a:pt x="4999750" y="4337380"/>
                  </a:lnTo>
                  <a:lnTo>
                    <a:pt x="4998173" y="4332767"/>
                  </a:lnTo>
                  <a:lnTo>
                    <a:pt x="4994315" y="4330728"/>
                  </a:lnTo>
                  <a:lnTo>
                    <a:pt x="4989316" y="4328595"/>
                  </a:lnTo>
                  <a:lnTo>
                    <a:pt x="4985458" y="4326556"/>
                  </a:lnTo>
                  <a:close/>
                </a:path>
                <a:path w="17809845" h="10026015">
                  <a:moveTo>
                    <a:pt x="4905695" y="4288199"/>
                  </a:moveTo>
                  <a:lnTo>
                    <a:pt x="4901083" y="4289776"/>
                  </a:lnTo>
                  <a:lnTo>
                    <a:pt x="4898867" y="4294740"/>
                  </a:lnTo>
                  <a:lnTo>
                    <a:pt x="4897337" y="4297634"/>
                  </a:lnTo>
                  <a:lnTo>
                    <a:pt x="4898915" y="4302245"/>
                  </a:lnTo>
                  <a:lnTo>
                    <a:pt x="4902772" y="4304285"/>
                  </a:lnTo>
                  <a:lnTo>
                    <a:pt x="4911772" y="4308124"/>
                  </a:lnTo>
                  <a:lnTo>
                    <a:pt x="4916385" y="4306546"/>
                  </a:lnTo>
                  <a:lnTo>
                    <a:pt x="4918459" y="4301916"/>
                  </a:lnTo>
                  <a:lnTo>
                    <a:pt x="4919988" y="4299022"/>
                  </a:lnTo>
                  <a:lnTo>
                    <a:pt x="4918410" y="4294409"/>
                  </a:lnTo>
                  <a:lnTo>
                    <a:pt x="4914552" y="4292370"/>
                  </a:lnTo>
                  <a:lnTo>
                    <a:pt x="4909553" y="4290238"/>
                  </a:lnTo>
                  <a:lnTo>
                    <a:pt x="4905695" y="4288199"/>
                  </a:lnTo>
                  <a:close/>
                </a:path>
                <a:path w="17809845" h="10026015">
                  <a:moveTo>
                    <a:pt x="8590959" y="5855877"/>
                  </a:moveTo>
                  <a:lnTo>
                    <a:pt x="8586816" y="5854504"/>
                  </a:lnTo>
                  <a:lnTo>
                    <a:pt x="8581533" y="5853037"/>
                  </a:lnTo>
                  <a:lnTo>
                    <a:pt x="8577249" y="5851998"/>
                  </a:lnTo>
                  <a:lnTo>
                    <a:pt x="8573160" y="5854193"/>
                  </a:lnTo>
                  <a:lnTo>
                    <a:pt x="8571787" y="5858335"/>
                  </a:lnTo>
                  <a:lnTo>
                    <a:pt x="8570557" y="5862144"/>
                  </a:lnTo>
                  <a:lnTo>
                    <a:pt x="8572420" y="5866090"/>
                  </a:lnTo>
                  <a:lnTo>
                    <a:pt x="8577086" y="5868080"/>
                  </a:lnTo>
                  <a:lnTo>
                    <a:pt x="8582370" y="5869546"/>
                  </a:lnTo>
                  <a:lnTo>
                    <a:pt x="8586653" y="5870586"/>
                  </a:lnTo>
                  <a:lnTo>
                    <a:pt x="8590742" y="5868390"/>
                  </a:lnTo>
                  <a:lnTo>
                    <a:pt x="8592115" y="5864249"/>
                  </a:lnTo>
                  <a:lnTo>
                    <a:pt x="8593154" y="5859965"/>
                  </a:lnTo>
                  <a:lnTo>
                    <a:pt x="8590959" y="5855877"/>
                  </a:lnTo>
                  <a:close/>
                </a:path>
                <a:path w="17809845" h="10026015">
                  <a:moveTo>
                    <a:pt x="4825123" y="4249889"/>
                  </a:moveTo>
                  <a:lnTo>
                    <a:pt x="4820510" y="4251467"/>
                  </a:lnTo>
                  <a:lnTo>
                    <a:pt x="4818295" y="4256431"/>
                  </a:lnTo>
                  <a:lnTo>
                    <a:pt x="4816765" y="4259324"/>
                  </a:lnTo>
                  <a:lnTo>
                    <a:pt x="4818343" y="4263937"/>
                  </a:lnTo>
                  <a:lnTo>
                    <a:pt x="4822201" y="4265977"/>
                  </a:lnTo>
                  <a:lnTo>
                    <a:pt x="4831200" y="4269816"/>
                  </a:lnTo>
                  <a:lnTo>
                    <a:pt x="4835813" y="4268237"/>
                  </a:lnTo>
                  <a:lnTo>
                    <a:pt x="4837886" y="4263606"/>
                  </a:lnTo>
                  <a:lnTo>
                    <a:pt x="4839416" y="4260713"/>
                  </a:lnTo>
                  <a:lnTo>
                    <a:pt x="4837839" y="4256101"/>
                  </a:lnTo>
                  <a:lnTo>
                    <a:pt x="4833981" y="4254061"/>
                  </a:lnTo>
                  <a:lnTo>
                    <a:pt x="4828981" y="4251928"/>
                  </a:lnTo>
                  <a:lnTo>
                    <a:pt x="4825123" y="4249889"/>
                  </a:lnTo>
                  <a:close/>
                </a:path>
                <a:path w="17809845" h="10026015">
                  <a:moveTo>
                    <a:pt x="4745503" y="4211199"/>
                  </a:moveTo>
                  <a:lnTo>
                    <a:pt x="4740891" y="4212776"/>
                  </a:lnTo>
                  <a:lnTo>
                    <a:pt x="4736812" y="4220491"/>
                  </a:lnTo>
                  <a:lnTo>
                    <a:pt x="4738389" y="4225104"/>
                  </a:lnTo>
                  <a:lnTo>
                    <a:pt x="4742246" y="4227143"/>
                  </a:lnTo>
                  <a:lnTo>
                    <a:pt x="4751246" y="4230982"/>
                  </a:lnTo>
                  <a:lnTo>
                    <a:pt x="4755860" y="4229405"/>
                  </a:lnTo>
                  <a:lnTo>
                    <a:pt x="4757424" y="4225738"/>
                  </a:lnTo>
                  <a:lnTo>
                    <a:pt x="4759462" y="4221881"/>
                  </a:lnTo>
                  <a:lnTo>
                    <a:pt x="4757884" y="4217268"/>
                  </a:lnTo>
                  <a:lnTo>
                    <a:pt x="4754027" y="4215228"/>
                  </a:lnTo>
                  <a:lnTo>
                    <a:pt x="4749027" y="4213096"/>
                  </a:lnTo>
                  <a:lnTo>
                    <a:pt x="4745503" y="4211199"/>
                  </a:lnTo>
                  <a:close/>
                </a:path>
                <a:path w="17809845" h="10026015">
                  <a:moveTo>
                    <a:pt x="15376625" y="8740569"/>
                  </a:moveTo>
                  <a:lnTo>
                    <a:pt x="15371965" y="8741339"/>
                  </a:lnTo>
                  <a:lnTo>
                    <a:pt x="15369401" y="8744579"/>
                  </a:lnTo>
                  <a:lnTo>
                    <a:pt x="15367028" y="8748294"/>
                  </a:lnTo>
                  <a:lnTo>
                    <a:pt x="15367797" y="8752955"/>
                  </a:lnTo>
                  <a:lnTo>
                    <a:pt x="15375468" y="8758985"/>
                  </a:lnTo>
                  <a:lnTo>
                    <a:pt x="15380467" y="8761118"/>
                  </a:lnTo>
                  <a:lnTo>
                    <a:pt x="15384318" y="8760397"/>
                  </a:lnTo>
                  <a:lnTo>
                    <a:pt x="15386407" y="8757348"/>
                  </a:lnTo>
                  <a:lnTo>
                    <a:pt x="15388780" y="8753633"/>
                  </a:lnTo>
                  <a:lnTo>
                    <a:pt x="15388011" y="8748972"/>
                  </a:lnTo>
                  <a:lnTo>
                    <a:pt x="15380340" y="8742941"/>
                  </a:lnTo>
                  <a:lnTo>
                    <a:pt x="15376625" y="8740569"/>
                  </a:lnTo>
                  <a:close/>
                </a:path>
                <a:path w="17809845" h="10026015">
                  <a:moveTo>
                    <a:pt x="4678072" y="4178101"/>
                  </a:moveTo>
                  <a:lnTo>
                    <a:pt x="4668407" y="4173978"/>
                  </a:lnTo>
                  <a:lnTo>
                    <a:pt x="4662293" y="4188310"/>
                  </a:lnTo>
                  <a:lnTo>
                    <a:pt x="4667626" y="4190585"/>
                  </a:lnTo>
                  <a:lnTo>
                    <a:pt x="4667768" y="4190252"/>
                  </a:lnTo>
                  <a:lnTo>
                    <a:pt x="4671435" y="4191816"/>
                  </a:lnTo>
                  <a:lnTo>
                    <a:pt x="4676047" y="4190237"/>
                  </a:lnTo>
                  <a:lnTo>
                    <a:pt x="4677611" y="4186571"/>
                  </a:lnTo>
                  <a:lnTo>
                    <a:pt x="4679508" y="4183047"/>
                  </a:lnTo>
                  <a:lnTo>
                    <a:pt x="4678072" y="4178101"/>
                  </a:lnTo>
                  <a:close/>
                </a:path>
                <a:path w="17809845" h="10026015">
                  <a:moveTo>
                    <a:pt x="8675741" y="5880617"/>
                  </a:moveTo>
                  <a:lnTo>
                    <a:pt x="8671600" y="5879244"/>
                  </a:lnTo>
                  <a:lnTo>
                    <a:pt x="8666316" y="5877779"/>
                  </a:lnTo>
                  <a:lnTo>
                    <a:pt x="8662364" y="5876880"/>
                  </a:lnTo>
                  <a:lnTo>
                    <a:pt x="8658277" y="5879077"/>
                  </a:lnTo>
                  <a:lnTo>
                    <a:pt x="8656904" y="5883219"/>
                  </a:lnTo>
                  <a:lnTo>
                    <a:pt x="8655673" y="5887027"/>
                  </a:lnTo>
                  <a:lnTo>
                    <a:pt x="8657535" y="5890972"/>
                  </a:lnTo>
                  <a:lnTo>
                    <a:pt x="8661202" y="5892537"/>
                  </a:lnTo>
                  <a:lnTo>
                    <a:pt x="8661344" y="5892204"/>
                  </a:lnTo>
                  <a:lnTo>
                    <a:pt x="8662343" y="5892630"/>
                  </a:lnTo>
                  <a:lnTo>
                    <a:pt x="8667627" y="5894096"/>
                  </a:lnTo>
                  <a:lnTo>
                    <a:pt x="8671579" y="5894993"/>
                  </a:lnTo>
                  <a:lnTo>
                    <a:pt x="8675667" y="5892799"/>
                  </a:lnTo>
                  <a:lnTo>
                    <a:pt x="8677040" y="5888656"/>
                  </a:lnTo>
                  <a:lnTo>
                    <a:pt x="8677937" y="5884705"/>
                  </a:lnTo>
                  <a:lnTo>
                    <a:pt x="8675741" y="5880617"/>
                  </a:lnTo>
                  <a:close/>
                </a:path>
                <a:path w="17809845" h="10026015">
                  <a:moveTo>
                    <a:pt x="4585596" y="4133532"/>
                  </a:moveTo>
                  <a:lnTo>
                    <a:pt x="4580650" y="4134968"/>
                  </a:lnTo>
                  <a:lnTo>
                    <a:pt x="4578434" y="4139932"/>
                  </a:lnTo>
                  <a:lnTo>
                    <a:pt x="4576904" y="4142825"/>
                  </a:lnTo>
                  <a:lnTo>
                    <a:pt x="4578481" y="4147438"/>
                  </a:lnTo>
                  <a:lnTo>
                    <a:pt x="4582339" y="4149477"/>
                  </a:lnTo>
                  <a:lnTo>
                    <a:pt x="4591338" y="4153316"/>
                  </a:lnTo>
                  <a:lnTo>
                    <a:pt x="4595951" y="4151737"/>
                  </a:lnTo>
                  <a:lnTo>
                    <a:pt x="4598024" y="4147107"/>
                  </a:lnTo>
                  <a:lnTo>
                    <a:pt x="4599554" y="4144214"/>
                  </a:lnTo>
                  <a:lnTo>
                    <a:pt x="4597977" y="4139601"/>
                  </a:lnTo>
                  <a:lnTo>
                    <a:pt x="4594119" y="4137562"/>
                  </a:lnTo>
                  <a:lnTo>
                    <a:pt x="4589120" y="4135430"/>
                  </a:lnTo>
                  <a:lnTo>
                    <a:pt x="4585596" y="4133532"/>
                  </a:lnTo>
                  <a:close/>
                </a:path>
                <a:path w="17809845" h="10026015">
                  <a:moveTo>
                    <a:pt x="4514641" y="4098538"/>
                  </a:moveTo>
                  <a:lnTo>
                    <a:pt x="4509641" y="4096405"/>
                  </a:lnTo>
                  <a:lnTo>
                    <a:pt x="4505988" y="4103120"/>
                  </a:lnTo>
                  <a:lnTo>
                    <a:pt x="4502860" y="4110453"/>
                  </a:lnTo>
                  <a:lnTo>
                    <a:pt x="4511860" y="4114291"/>
                  </a:lnTo>
                  <a:lnTo>
                    <a:pt x="4516473" y="4112714"/>
                  </a:lnTo>
                  <a:lnTo>
                    <a:pt x="4518377" y="4108405"/>
                  </a:lnTo>
                  <a:lnTo>
                    <a:pt x="4520077" y="4105190"/>
                  </a:lnTo>
                  <a:lnTo>
                    <a:pt x="4518499" y="4100577"/>
                  </a:lnTo>
                  <a:lnTo>
                    <a:pt x="4514641" y="4098538"/>
                  </a:lnTo>
                  <a:close/>
                </a:path>
                <a:path w="17809845" h="10026015">
                  <a:moveTo>
                    <a:pt x="8761144" y="5904834"/>
                  </a:moveTo>
                  <a:lnTo>
                    <a:pt x="8756859" y="5903794"/>
                  </a:lnTo>
                  <a:lnTo>
                    <a:pt x="8751574" y="5902328"/>
                  </a:lnTo>
                  <a:lnTo>
                    <a:pt x="8747623" y="5901431"/>
                  </a:lnTo>
                  <a:lnTo>
                    <a:pt x="8743202" y="5903485"/>
                  </a:lnTo>
                  <a:lnTo>
                    <a:pt x="8742163" y="5907769"/>
                  </a:lnTo>
                  <a:lnTo>
                    <a:pt x="8741075" y="5911244"/>
                  </a:lnTo>
                  <a:lnTo>
                    <a:pt x="8743270" y="5915332"/>
                  </a:lnTo>
                  <a:lnTo>
                    <a:pt x="8747602" y="5917180"/>
                  </a:lnTo>
                  <a:lnTo>
                    <a:pt x="8752887" y="5918647"/>
                  </a:lnTo>
                  <a:lnTo>
                    <a:pt x="8756838" y="5919544"/>
                  </a:lnTo>
                  <a:lnTo>
                    <a:pt x="8761259" y="5917490"/>
                  </a:lnTo>
                  <a:lnTo>
                    <a:pt x="8762299" y="5913206"/>
                  </a:lnTo>
                  <a:lnTo>
                    <a:pt x="8763196" y="5909256"/>
                  </a:lnTo>
                  <a:lnTo>
                    <a:pt x="8761144" y="5904834"/>
                  </a:lnTo>
                  <a:close/>
                </a:path>
                <a:path w="17809845" h="10026015">
                  <a:moveTo>
                    <a:pt x="4434829" y="4059371"/>
                  </a:moveTo>
                  <a:lnTo>
                    <a:pt x="4429829" y="4057239"/>
                  </a:lnTo>
                  <a:lnTo>
                    <a:pt x="4426178" y="4063954"/>
                  </a:lnTo>
                  <a:lnTo>
                    <a:pt x="4423050" y="4071286"/>
                  </a:lnTo>
                  <a:lnTo>
                    <a:pt x="4432049" y="4075125"/>
                  </a:lnTo>
                  <a:lnTo>
                    <a:pt x="4436661" y="4073547"/>
                  </a:lnTo>
                  <a:lnTo>
                    <a:pt x="4438570" y="4069240"/>
                  </a:lnTo>
                  <a:lnTo>
                    <a:pt x="4440122" y="4066357"/>
                  </a:lnTo>
                  <a:lnTo>
                    <a:pt x="4438544" y="4061744"/>
                  </a:lnTo>
                  <a:lnTo>
                    <a:pt x="4434829" y="4059371"/>
                  </a:lnTo>
                  <a:close/>
                </a:path>
                <a:path w="17809845" h="10026015">
                  <a:moveTo>
                    <a:pt x="4346636" y="4015842"/>
                  </a:moveTo>
                  <a:lnTo>
                    <a:pt x="4341881" y="4017753"/>
                  </a:lnTo>
                  <a:lnTo>
                    <a:pt x="4338087" y="4024802"/>
                  </a:lnTo>
                  <a:lnTo>
                    <a:pt x="4339664" y="4029414"/>
                  </a:lnTo>
                  <a:lnTo>
                    <a:pt x="4343380" y="4031787"/>
                  </a:lnTo>
                  <a:lnTo>
                    <a:pt x="4352379" y="4035625"/>
                  </a:lnTo>
                  <a:lnTo>
                    <a:pt x="4356991" y="4034047"/>
                  </a:lnTo>
                  <a:lnTo>
                    <a:pt x="4358555" y="4030381"/>
                  </a:lnTo>
                  <a:lnTo>
                    <a:pt x="4360453" y="4026857"/>
                  </a:lnTo>
                  <a:lnTo>
                    <a:pt x="4358875" y="4022244"/>
                  </a:lnTo>
                  <a:lnTo>
                    <a:pt x="4355159" y="4019872"/>
                  </a:lnTo>
                  <a:lnTo>
                    <a:pt x="4350160" y="4017739"/>
                  </a:lnTo>
                  <a:lnTo>
                    <a:pt x="4346636" y="4015842"/>
                  </a:lnTo>
                  <a:close/>
                </a:path>
                <a:path w="17809845" h="10026015">
                  <a:moveTo>
                    <a:pt x="15306020" y="8687208"/>
                  </a:moveTo>
                  <a:lnTo>
                    <a:pt x="15301358" y="8687977"/>
                  </a:lnTo>
                  <a:lnTo>
                    <a:pt x="15298794" y="8691217"/>
                  </a:lnTo>
                  <a:lnTo>
                    <a:pt x="15296088" y="8694790"/>
                  </a:lnTo>
                  <a:lnTo>
                    <a:pt x="15296858" y="8699452"/>
                  </a:lnTo>
                  <a:lnTo>
                    <a:pt x="15304530" y="8705482"/>
                  </a:lnTo>
                  <a:lnTo>
                    <a:pt x="15306195" y="8706193"/>
                  </a:lnTo>
                  <a:lnTo>
                    <a:pt x="15306053" y="8706526"/>
                  </a:lnTo>
                  <a:lnTo>
                    <a:pt x="15309387" y="8707948"/>
                  </a:lnTo>
                  <a:lnTo>
                    <a:pt x="15313238" y="8707227"/>
                  </a:lnTo>
                  <a:lnTo>
                    <a:pt x="15315327" y="8704178"/>
                  </a:lnTo>
                  <a:lnTo>
                    <a:pt x="15318033" y="8700605"/>
                  </a:lnTo>
                  <a:lnTo>
                    <a:pt x="15317264" y="8695944"/>
                  </a:lnTo>
                  <a:lnTo>
                    <a:pt x="15309593" y="8689914"/>
                  </a:lnTo>
                  <a:lnTo>
                    <a:pt x="15306020" y="8687208"/>
                  </a:lnTo>
                  <a:close/>
                </a:path>
                <a:path w="17809845" h="10026015">
                  <a:moveTo>
                    <a:pt x="4275490" y="3980372"/>
                  </a:moveTo>
                  <a:lnTo>
                    <a:pt x="4266824" y="3976675"/>
                  </a:lnTo>
                  <a:lnTo>
                    <a:pt x="4262020" y="3977778"/>
                  </a:lnTo>
                  <a:lnTo>
                    <a:pt x="4259797" y="3982738"/>
                  </a:lnTo>
                  <a:lnTo>
                    <a:pt x="4258417" y="3985301"/>
                  </a:lnTo>
                  <a:lnTo>
                    <a:pt x="4259996" y="3989914"/>
                  </a:lnTo>
                  <a:lnTo>
                    <a:pt x="4263710" y="3992287"/>
                  </a:lnTo>
                  <a:lnTo>
                    <a:pt x="4272709" y="3996126"/>
                  </a:lnTo>
                  <a:lnTo>
                    <a:pt x="4277323" y="3994548"/>
                  </a:lnTo>
                  <a:lnTo>
                    <a:pt x="4279404" y="3989921"/>
                  </a:lnTo>
                  <a:lnTo>
                    <a:pt x="4280783" y="3987357"/>
                  </a:lnTo>
                  <a:lnTo>
                    <a:pt x="4279205" y="3982745"/>
                  </a:lnTo>
                  <a:lnTo>
                    <a:pt x="4275490" y="3980372"/>
                  </a:lnTo>
                  <a:close/>
                </a:path>
                <a:path w="17809845" h="10026015">
                  <a:moveTo>
                    <a:pt x="8846827" y="5928384"/>
                  </a:moveTo>
                  <a:lnTo>
                    <a:pt x="8842544" y="5927345"/>
                  </a:lnTo>
                  <a:lnTo>
                    <a:pt x="8837260" y="5925878"/>
                  </a:lnTo>
                  <a:lnTo>
                    <a:pt x="8832976" y="5924839"/>
                  </a:lnTo>
                  <a:lnTo>
                    <a:pt x="8828886" y="5927034"/>
                  </a:lnTo>
                  <a:lnTo>
                    <a:pt x="8827847" y="5931318"/>
                  </a:lnTo>
                  <a:lnTo>
                    <a:pt x="8827092" y="5934936"/>
                  </a:lnTo>
                  <a:lnTo>
                    <a:pt x="8828955" y="5938882"/>
                  </a:lnTo>
                  <a:lnTo>
                    <a:pt x="8833289" y="5940730"/>
                  </a:lnTo>
                  <a:lnTo>
                    <a:pt x="8838571" y="5942196"/>
                  </a:lnTo>
                  <a:lnTo>
                    <a:pt x="8842856" y="5943236"/>
                  </a:lnTo>
                  <a:lnTo>
                    <a:pt x="8846944" y="5941040"/>
                  </a:lnTo>
                  <a:lnTo>
                    <a:pt x="8849023" y="5932472"/>
                  </a:lnTo>
                  <a:lnTo>
                    <a:pt x="8846827" y="5928384"/>
                  </a:lnTo>
                  <a:close/>
                </a:path>
                <a:path w="17809845" h="10026015">
                  <a:moveTo>
                    <a:pt x="4196438" y="3940348"/>
                  </a:moveTo>
                  <a:lnTo>
                    <a:pt x="4191439" y="3938215"/>
                  </a:lnTo>
                  <a:lnTo>
                    <a:pt x="4187786" y="3944930"/>
                  </a:lnTo>
                  <a:lnTo>
                    <a:pt x="4184659" y="3952262"/>
                  </a:lnTo>
                  <a:lnTo>
                    <a:pt x="4193659" y="3956101"/>
                  </a:lnTo>
                  <a:lnTo>
                    <a:pt x="4198270" y="3954524"/>
                  </a:lnTo>
                  <a:lnTo>
                    <a:pt x="4200180" y="3950216"/>
                  </a:lnTo>
                  <a:lnTo>
                    <a:pt x="4201732" y="3947333"/>
                  </a:lnTo>
                  <a:lnTo>
                    <a:pt x="4200153" y="3942720"/>
                  </a:lnTo>
                  <a:lnTo>
                    <a:pt x="4196438" y="3940348"/>
                  </a:lnTo>
                  <a:close/>
                </a:path>
                <a:path w="17809845" h="10026015">
                  <a:moveTo>
                    <a:pt x="4108529" y="3896151"/>
                  </a:moveTo>
                  <a:lnTo>
                    <a:pt x="4103583" y="3897587"/>
                  </a:lnTo>
                  <a:lnTo>
                    <a:pt x="4101197" y="3902873"/>
                  </a:lnTo>
                  <a:lnTo>
                    <a:pt x="4099837" y="3905444"/>
                  </a:lnTo>
                  <a:lnTo>
                    <a:pt x="4101416" y="3910057"/>
                  </a:lnTo>
                  <a:lnTo>
                    <a:pt x="4105131" y="3912430"/>
                  </a:lnTo>
                  <a:lnTo>
                    <a:pt x="4114464" y="3916411"/>
                  </a:lnTo>
                  <a:lnTo>
                    <a:pt x="4119076" y="3914833"/>
                  </a:lnTo>
                  <a:lnTo>
                    <a:pt x="4121320" y="3909880"/>
                  </a:lnTo>
                  <a:lnTo>
                    <a:pt x="4122680" y="3907309"/>
                  </a:lnTo>
                  <a:lnTo>
                    <a:pt x="4121101" y="3902696"/>
                  </a:lnTo>
                  <a:lnTo>
                    <a:pt x="4117386" y="3900324"/>
                  </a:lnTo>
                  <a:lnTo>
                    <a:pt x="4112387" y="3898191"/>
                  </a:lnTo>
                  <a:lnTo>
                    <a:pt x="4108529" y="3896151"/>
                  </a:lnTo>
                  <a:close/>
                </a:path>
                <a:path w="17809845" h="10026015">
                  <a:moveTo>
                    <a:pt x="8932606" y="5950792"/>
                  </a:moveTo>
                  <a:lnTo>
                    <a:pt x="8928321" y="5949752"/>
                  </a:lnTo>
                  <a:lnTo>
                    <a:pt x="8923038" y="5948286"/>
                  </a:lnTo>
                  <a:lnTo>
                    <a:pt x="8918754" y="5947247"/>
                  </a:lnTo>
                  <a:lnTo>
                    <a:pt x="8914666" y="5949443"/>
                  </a:lnTo>
                  <a:lnTo>
                    <a:pt x="8913627" y="5953726"/>
                  </a:lnTo>
                  <a:lnTo>
                    <a:pt x="8912872" y="5957344"/>
                  </a:lnTo>
                  <a:lnTo>
                    <a:pt x="8914734" y="5961290"/>
                  </a:lnTo>
                  <a:lnTo>
                    <a:pt x="8919066" y="5963138"/>
                  </a:lnTo>
                  <a:lnTo>
                    <a:pt x="8924350" y="5964604"/>
                  </a:lnTo>
                  <a:lnTo>
                    <a:pt x="8928634" y="5965643"/>
                  </a:lnTo>
                  <a:lnTo>
                    <a:pt x="8932723" y="5963448"/>
                  </a:lnTo>
                  <a:lnTo>
                    <a:pt x="8934802" y="5954880"/>
                  </a:lnTo>
                  <a:lnTo>
                    <a:pt x="8932606" y="5950792"/>
                  </a:lnTo>
                  <a:close/>
                </a:path>
                <a:path w="17809845" h="10026015">
                  <a:moveTo>
                    <a:pt x="4038143" y="3859824"/>
                  </a:moveTo>
                  <a:lnTo>
                    <a:pt x="4029143" y="3855985"/>
                  </a:lnTo>
                  <a:lnTo>
                    <a:pt x="4024341" y="3857088"/>
                  </a:lnTo>
                  <a:lnTo>
                    <a:pt x="4021955" y="3862373"/>
                  </a:lnTo>
                  <a:lnTo>
                    <a:pt x="4020595" y="3864945"/>
                  </a:lnTo>
                  <a:lnTo>
                    <a:pt x="4022172" y="3869557"/>
                  </a:lnTo>
                  <a:lnTo>
                    <a:pt x="4025887" y="3871930"/>
                  </a:lnTo>
                  <a:lnTo>
                    <a:pt x="4035221" y="3875911"/>
                  </a:lnTo>
                  <a:lnTo>
                    <a:pt x="4039833" y="3874333"/>
                  </a:lnTo>
                  <a:lnTo>
                    <a:pt x="4042077" y="3869381"/>
                  </a:lnTo>
                  <a:lnTo>
                    <a:pt x="4043436" y="3866809"/>
                  </a:lnTo>
                  <a:lnTo>
                    <a:pt x="4041859" y="3862196"/>
                  </a:lnTo>
                  <a:lnTo>
                    <a:pt x="4038143" y="3859824"/>
                  </a:lnTo>
                  <a:close/>
                </a:path>
                <a:path w="17809845" h="10026015">
                  <a:moveTo>
                    <a:pt x="15235558" y="8633514"/>
                  </a:moveTo>
                  <a:lnTo>
                    <a:pt x="15230895" y="8634283"/>
                  </a:lnTo>
                  <a:lnTo>
                    <a:pt x="15228331" y="8637522"/>
                  </a:lnTo>
                  <a:lnTo>
                    <a:pt x="15225625" y="8641095"/>
                  </a:lnTo>
                  <a:lnTo>
                    <a:pt x="15226396" y="8645757"/>
                  </a:lnTo>
                  <a:lnTo>
                    <a:pt x="15234067" y="8651788"/>
                  </a:lnTo>
                  <a:lnTo>
                    <a:pt x="15235733" y="8652498"/>
                  </a:lnTo>
                  <a:lnTo>
                    <a:pt x="15235591" y="8652832"/>
                  </a:lnTo>
                  <a:lnTo>
                    <a:pt x="15238924" y="8654254"/>
                  </a:lnTo>
                  <a:lnTo>
                    <a:pt x="15242776" y="8653532"/>
                  </a:lnTo>
                  <a:lnTo>
                    <a:pt x="15244864" y="8650484"/>
                  </a:lnTo>
                  <a:lnTo>
                    <a:pt x="15247570" y="8646911"/>
                  </a:lnTo>
                  <a:lnTo>
                    <a:pt x="15246802" y="8642249"/>
                  </a:lnTo>
                  <a:lnTo>
                    <a:pt x="15239130" y="8636219"/>
                  </a:lnTo>
                  <a:lnTo>
                    <a:pt x="15235558" y="8633514"/>
                  </a:lnTo>
                  <a:close/>
                </a:path>
                <a:path w="17809845" h="10026015">
                  <a:moveTo>
                    <a:pt x="3958425" y="3819515"/>
                  </a:moveTo>
                  <a:lnTo>
                    <a:pt x="3953425" y="3817382"/>
                  </a:lnTo>
                  <a:lnTo>
                    <a:pt x="3949773" y="3824098"/>
                  </a:lnTo>
                  <a:lnTo>
                    <a:pt x="3946645" y="3831431"/>
                  </a:lnTo>
                  <a:lnTo>
                    <a:pt x="3952311" y="3833848"/>
                  </a:lnTo>
                  <a:lnTo>
                    <a:pt x="3951835" y="3834038"/>
                  </a:lnTo>
                  <a:lnTo>
                    <a:pt x="3955501" y="3835602"/>
                  </a:lnTo>
                  <a:lnTo>
                    <a:pt x="3960115" y="3834025"/>
                  </a:lnTo>
                  <a:lnTo>
                    <a:pt x="3963385" y="3826358"/>
                  </a:lnTo>
                  <a:lnTo>
                    <a:pt x="3962140" y="3821888"/>
                  </a:lnTo>
                  <a:lnTo>
                    <a:pt x="3958425" y="3819515"/>
                  </a:lnTo>
                  <a:close/>
                </a:path>
                <a:path w="17809845" h="10026015">
                  <a:moveTo>
                    <a:pt x="9018669" y="5972533"/>
                  </a:moveTo>
                  <a:lnTo>
                    <a:pt x="9014385" y="5971494"/>
                  </a:lnTo>
                  <a:lnTo>
                    <a:pt x="9009102" y="5970028"/>
                  </a:lnTo>
                  <a:lnTo>
                    <a:pt x="9004817" y="5968988"/>
                  </a:lnTo>
                  <a:lnTo>
                    <a:pt x="9000728" y="5971183"/>
                  </a:lnTo>
                  <a:lnTo>
                    <a:pt x="8999689" y="5975467"/>
                  </a:lnTo>
                  <a:lnTo>
                    <a:pt x="8998792" y="5979418"/>
                  </a:lnTo>
                  <a:lnTo>
                    <a:pt x="9000797" y="5983031"/>
                  </a:lnTo>
                  <a:lnTo>
                    <a:pt x="9005129" y="5984879"/>
                  </a:lnTo>
                  <a:lnTo>
                    <a:pt x="9010413" y="5986345"/>
                  </a:lnTo>
                  <a:lnTo>
                    <a:pt x="9014698" y="5987385"/>
                  </a:lnTo>
                  <a:lnTo>
                    <a:pt x="9018786" y="5985189"/>
                  </a:lnTo>
                  <a:lnTo>
                    <a:pt x="9020864" y="5976621"/>
                  </a:lnTo>
                  <a:lnTo>
                    <a:pt x="9018669" y="5972533"/>
                  </a:lnTo>
                  <a:close/>
                </a:path>
                <a:path w="17809845" h="10026015">
                  <a:moveTo>
                    <a:pt x="3880133" y="3778633"/>
                  </a:moveTo>
                  <a:lnTo>
                    <a:pt x="3871134" y="3774794"/>
                  </a:lnTo>
                  <a:lnTo>
                    <a:pt x="3866330" y="3775897"/>
                  </a:lnTo>
                  <a:lnTo>
                    <a:pt x="3862917" y="3783896"/>
                  </a:lnTo>
                  <a:lnTo>
                    <a:pt x="3864162" y="3788367"/>
                  </a:lnTo>
                  <a:lnTo>
                    <a:pt x="3867878" y="3790739"/>
                  </a:lnTo>
                  <a:lnTo>
                    <a:pt x="3877210" y="3794720"/>
                  </a:lnTo>
                  <a:lnTo>
                    <a:pt x="3881823" y="3793143"/>
                  </a:lnTo>
                  <a:lnTo>
                    <a:pt x="3885093" y="3785476"/>
                  </a:lnTo>
                  <a:lnTo>
                    <a:pt x="3883848" y="3781006"/>
                  </a:lnTo>
                  <a:lnTo>
                    <a:pt x="3880133" y="3778633"/>
                  </a:lnTo>
                  <a:close/>
                </a:path>
                <a:path w="17809845" h="10026015">
                  <a:moveTo>
                    <a:pt x="3801173" y="3737467"/>
                  </a:moveTo>
                  <a:lnTo>
                    <a:pt x="3792175" y="3733628"/>
                  </a:lnTo>
                  <a:lnTo>
                    <a:pt x="3787370" y="3734730"/>
                  </a:lnTo>
                  <a:lnTo>
                    <a:pt x="3783958" y="3742730"/>
                  </a:lnTo>
                  <a:lnTo>
                    <a:pt x="3785203" y="3747200"/>
                  </a:lnTo>
                  <a:lnTo>
                    <a:pt x="3788919" y="3749573"/>
                  </a:lnTo>
                  <a:lnTo>
                    <a:pt x="3797918" y="3753412"/>
                  </a:lnTo>
                  <a:lnTo>
                    <a:pt x="3802530" y="3751834"/>
                  </a:lnTo>
                  <a:lnTo>
                    <a:pt x="3804094" y="3748167"/>
                  </a:lnTo>
                  <a:lnTo>
                    <a:pt x="3806134" y="3744310"/>
                  </a:lnTo>
                  <a:lnTo>
                    <a:pt x="3804889" y="3739840"/>
                  </a:lnTo>
                  <a:lnTo>
                    <a:pt x="3801173" y="3737467"/>
                  </a:lnTo>
                  <a:close/>
                </a:path>
                <a:path w="17809845" h="10026015">
                  <a:moveTo>
                    <a:pt x="15165236" y="8579486"/>
                  </a:moveTo>
                  <a:lnTo>
                    <a:pt x="15160241" y="8580113"/>
                  </a:lnTo>
                  <a:lnTo>
                    <a:pt x="15155113" y="8586592"/>
                  </a:lnTo>
                  <a:lnTo>
                    <a:pt x="15155741" y="8591587"/>
                  </a:lnTo>
                  <a:lnTo>
                    <a:pt x="15163412" y="8597617"/>
                  </a:lnTo>
                  <a:lnTo>
                    <a:pt x="15165079" y="8598328"/>
                  </a:lnTo>
                  <a:lnTo>
                    <a:pt x="15164937" y="8598662"/>
                  </a:lnTo>
                  <a:lnTo>
                    <a:pt x="15168269" y="8600083"/>
                  </a:lnTo>
                  <a:lnTo>
                    <a:pt x="15172122" y="8599362"/>
                  </a:lnTo>
                  <a:lnTo>
                    <a:pt x="15174210" y="8596314"/>
                  </a:lnTo>
                  <a:lnTo>
                    <a:pt x="15176773" y="8593074"/>
                  </a:lnTo>
                  <a:lnTo>
                    <a:pt x="15176148" y="8588079"/>
                  </a:lnTo>
                  <a:lnTo>
                    <a:pt x="15165236" y="8579486"/>
                  </a:lnTo>
                  <a:close/>
                </a:path>
                <a:path w="17809845" h="10026015">
                  <a:moveTo>
                    <a:pt x="9104967" y="5992799"/>
                  </a:moveTo>
                  <a:lnTo>
                    <a:pt x="9100684" y="5991760"/>
                  </a:lnTo>
                  <a:lnTo>
                    <a:pt x="9095258" y="5990627"/>
                  </a:lnTo>
                  <a:lnTo>
                    <a:pt x="9091306" y="5989729"/>
                  </a:lnTo>
                  <a:lnTo>
                    <a:pt x="9087075" y="5992258"/>
                  </a:lnTo>
                  <a:lnTo>
                    <a:pt x="9086036" y="5996542"/>
                  </a:lnTo>
                  <a:lnTo>
                    <a:pt x="9085139" y="6000493"/>
                  </a:lnTo>
                  <a:lnTo>
                    <a:pt x="9087143" y="6004105"/>
                  </a:lnTo>
                  <a:lnTo>
                    <a:pt x="9090477" y="6005527"/>
                  </a:lnTo>
                  <a:lnTo>
                    <a:pt x="9090618" y="6005194"/>
                  </a:lnTo>
                  <a:lnTo>
                    <a:pt x="9091952" y="6005763"/>
                  </a:lnTo>
                  <a:lnTo>
                    <a:pt x="9097378" y="6006896"/>
                  </a:lnTo>
                  <a:lnTo>
                    <a:pt x="9101328" y="6007793"/>
                  </a:lnTo>
                  <a:lnTo>
                    <a:pt x="9105559" y="6005264"/>
                  </a:lnTo>
                  <a:lnTo>
                    <a:pt x="9106599" y="6000980"/>
                  </a:lnTo>
                  <a:lnTo>
                    <a:pt x="9107496" y="5997029"/>
                  </a:lnTo>
                  <a:lnTo>
                    <a:pt x="9104967" y="5992799"/>
                  </a:lnTo>
                  <a:close/>
                </a:path>
                <a:path w="17809845" h="10026015">
                  <a:moveTo>
                    <a:pt x="3714025" y="3692413"/>
                  </a:moveTo>
                  <a:lnTo>
                    <a:pt x="3709221" y="3693516"/>
                  </a:lnTo>
                  <a:lnTo>
                    <a:pt x="3707515" y="3697515"/>
                  </a:lnTo>
                  <a:lnTo>
                    <a:pt x="3705475" y="3701373"/>
                  </a:lnTo>
                  <a:lnTo>
                    <a:pt x="3706720" y="3705843"/>
                  </a:lnTo>
                  <a:lnTo>
                    <a:pt x="3710435" y="3708216"/>
                  </a:lnTo>
                  <a:lnTo>
                    <a:pt x="3716102" y="3710633"/>
                  </a:lnTo>
                  <a:lnTo>
                    <a:pt x="3715960" y="3710966"/>
                  </a:lnTo>
                  <a:lnTo>
                    <a:pt x="3719626" y="3712530"/>
                  </a:lnTo>
                  <a:lnTo>
                    <a:pt x="3724239" y="3710952"/>
                  </a:lnTo>
                  <a:lnTo>
                    <a:pt x="3725803" y="3707285"/>
                  </a:lnTo>
                  <a:lnTo>
                    <a:pt x="3727842" y="3703428"/>
                  </a:lnTo>
                  <a:lnTo>
                    <a:pt x="3726597" y="3698958"/>
                  </a:lnTo>
                  <a:lnTo>
                    <a:pt x="3722882" y="3696585"/>
                  </a:lnTo>
                  <a:lnTo>
                    <a:pt x="3717882" y="3694452"/>
                  </a:lnTo>
                  <a:lnTo>
                    <a:pt x="3714025" y="3692413"/>
                  </a:lnTo>
                  <a:close/>
                </a:path>
                <a:path w="17809845" h="10026015">
                  <a:moveTo>
                    <a:pt x="3635208" y="3650913"/>
                  </a:moveTo>
                  <a:lnTo>
                    <a:pt x="3630738" y="3652158"/>
                  </a:lnTo>
                  <a:lnTo>
                    <a:pt x="3628699" y="3656016"/>
                  </a:lnTo>
                  <a:lnTo>
                    <a:pt x="3626802" y="3659540"/>
                  </a:lnTo>
                  <a:lnTo>
                    <a:pt x="3627904" y="3664344"/>
                  </a:lnTo>
                  <a:lnTo>
                    <a:pt x="3631619" y="3666716"/>
                  </a:lnTo>
                  <a:lnTo>
                    <a:pt x="3640952" y="3670697"/>
                  </a:lnTo>
                  <a:lnTo>
                    <a:pt x="3645422" y="3669452"/>
                  </a:lnTo>
                  <a:lnTo>
                    <a:pt x="3646986" y="3665786"/>
                  </a:lnTo>
                  <a:lnTo>
                    <a:pt x="3648883" y="3662262"/>
                  </a:lnTo>
                  <a:lnTo>
                    <a:pt x="3647780" y="3657458"/>
                  </a:lnTo>
                  <a:lnTo>
                    <a:pt x="3644065" y="3655086"/>
                  </a:lnTo>
                  <a:lnTo>
                    <a:pt x="3639065" y="3652953"/>
                  </a:lnTo>
                  <a:lnTo>
                    <a:pt x="3635208" y="3650913"/>
                  </a:lnTo>
                  <a:close/>
                </a:path>
                <a:path w="17809845" h="10026015">
                  <a:moveTo>
                    <a:pt x="9191123" y="6013398"/>
                  </a:moveTo>
                  <a:lnTo>
                    <a:pt x="9186840" y="6012359"/>
                  </a:lnTo>
                  <a:lnTo>
                    <a:pt x="9181413" y="6011226"/>
                  </a:lnTo>
                  <a:lnTo>
                    <a:pt x="9177462" y="6010329"/>
                  </a:lnTo>
                  <a:lnTo>
                    <a:pt x="9173232" y="6012858"/>
                  </a:lnTo>
                  <a:lnTo>
                    <a:pt x="9172192" y="6017141"/>
                  </a:lnTo>
                  <a:lnTo>
                    <a:pt x="9171437" y="6020759"/>
                  </a:lnTo>
                  <a:lnTo>
                    <a:pt x="9173442" y="6024372"/>
                  </a:lnTo>
                  <a:lnTo>
                    <a:pt x="9178108" y="6026362"/>
                  </a:lnTo>
                  <a:lnTo>
                    <a:pt x="9183534" y="6027495"/>
                  </a:lnTo>
                  <a:lnTo>
                    <a:pt x="9187484" y="6028392"/>
                  </a:lnTo>
                  <a:lnTo>
                    <a:pt x="9191715" y="6025863"/>
                  </a:lnTo>
                  <a:lnTo>
                    <a:pt x="9192755" y="6021579"/>
                  </a:lnTo>
                  <a:lnTo>
                    <a:pt x="9193652" y="6017629"/>
                  </a:lnTo>
                  <a:lnTo>
                    <a:pt x="9191123" y="6013398"/>
                  </a:lnTo>
                  <a:close/>
                </a:path>
                <a:path w="17809845" h="10026015">
                  <a:moveTo>
                    <a:pt x="3557009" y="3608889"/>
                  </a:moveTo>
                  <a:lnTo>
                    <a:pt x="3552539" y="3610134"/>
                  </a:lnTo>
                  <a:lnTo>
                    <a:pt x="3550500" y="3613991"/>
                  </a:lnTo>
                  <a:lnTo>
                    <a:pt x="3548603" y="3617515"/>
                  </a:lnTo>
                  <a:lnTo>
                    <a:pt x="3549705" y="3622319"/>
                  </a:lnTo>
                  <a:lnTo>
                    <a:pt x="3553421" y="3624692"/>
                  </a:lnTo>
                  <a:lnTo>
                    <a:pt x="3562753" y="3628673"/>
                  </a:lnTo>
                  <a:lnTo>
                    <a:pt x="3567223" y="3627428"/>
                  </a:lnTo>
                  <a:lnTo>
                    <a:pt x="3568787" y="3623762"/>
                  </a:lnTo>
                  <a:lnTo>
                    <a:pt x="3570684" y="3620237"/>
                  </a:lnTo>
                  <a:lnTo>
                    <a:pt x="3569582" y="3615434"/>
                  </a:lnTo>
                  <a:lnTo>
                    <a:pt x="3565867" y="3613062"/>
                  </a:lnTo>
                  <a:lnTo>
                    <a:pt x="3560867" y="3610929"/>
                  </a:lnTo>
                  <a:lnTo>
                    <a:pt x="3557009" y="3608889"/>
                  </a:lnTo>
                  <a:close/>
                </a:path>
                <a:path w="17809845" h="10026015">
                  <a:moveTo>
                    <a:pt x="15095058" y="8525125"/>
                  </a:moveTo>
                  <a:lnTo>
                    <a:pt x="15090063" y="8525752"/>
                  </a:lnTo>
                  <a:lnTo>
                    <a:pt x="15084935" y="8532232"/>
                  </a:lnTo>
                  <a:lnTo>
                    <a:pt x="15085562" y="8537226"/>
                  </a:lnTo>
                  <a:lnTo>
                    <a:pt x="15093234" y="8543257"/>
                  </a:lnTo>
                  <a:lnTo>
                    <a:pt x="15094900" y="8543968"/>
                  </a:lnTo>
                  <a:lnTo>
                    <a:pt x="15095092" y="8544443"/>
                  </a:lnTo>
                  <a:lnTo>
                    <a:pt x="15098091" y="8545722"/>
                  </a:lnTo>
                  <a:lnTo>
                    <a:pt x="15101752" y="8544526"/>
                  </a:lnTo>
                  <a:lnTo>
                    <a:pt x="15104031" y="8541953"/>
                  </a:lnTo>
                  <a:lnTo>
                    <a:pt x="15106595" y="8538713"/>
                  </a:lnTo>
                  <a:lnTo>
                    <a:pt x="15105969" y="8533719"/>
                  </a:lnTo>
                  <a:lnTo>
                    <a:pt x="15095058" y="8525125"/>
                  </a:lnTo>
                  <a:close/>
                </a:path>
                <a:path w="17809845" h="10026015">
                  <a:moveTo>
                    <a:pt x="3478953" y="3566532"/>
                  </a:moveTo>
                  <a:lnTo>
                    <a:pt x="3474483" y="3567777"/>
                  </a:lnTo>
                  <a:lnTo>
                    <a:pt x="3470404" y="3575492"/>
                  </a:lnTo>
                  <a:lnTo>
                    <a:pt x="3471648" y="3579962"/>
                  </a:lnTo>
                  <a:lnTo>
                    <a:pt x="3475222" y="3582668"/>
                  </a:lnTo>
                  <a:lnTo>
                    <a:pt x="3484554" y="3586649"/>
                  </a:lnTo>
                  <a:lnTo>
                    <a:pt x="3488692" y="3585262"/>
                  </a:lnTo>
                  <a:lnTo>
                    <a:pt x="3490589" y="3581738"/>
                  </a:lnTo>
                  <a:lnTo>
                    <a:pt x="3492628" y="3577881"/>
                  </a:lnTo>
                  <a:lnTo>
                    <a:pt x="3491384" y="3573410"/>
                  </a:lnTo>
                  <a:lnTo>
                    <a:pt x="3487811" y="3570704"/>
                  </a:lnTo>
                  <a:lnTo>
                    <a:pt x="3482810" y="3568571"/>
                  </a:lnTo>
                  <a:lnTo>
                    <a:pt x="3478953" y="3566532"/>
                  </a:lnTo>
                  <a:close/>
                </a:path>
                <a:path w="17809845" h="10026015">
                  <a:moveTo>
                    <a:pt x="9277515" y="6032522"/>
                  </a:moveTo>
                  <a:lnTo>
                    <a:pt x="9273565" y="6031625"/>
                  </a:lnTo>
                  <a:lnTo>
                    <a:pt x="9268137" y="6030492"/>
                  </a:lnTo>
                  <a:lnTo>
                    <a:pt x="9263854" y="6029452"/>
                  </a:lnTo>
                  <a:lnTo>
                    <a:pt x="9259957" y="6032124"/>
                  </a:lnTo>
                  <a:lnTo>
                    <a:pt x="9258917" y="6036408"/>
                  </a:lnTo>
                  <a:lnTo>
                    <a:pt x="9258162" y="6040025"/>
                  </a:lnTo>
                  <a:lnTo>
                    <a:pt x="9260167" y="6043638"/>
                  </a:lnTo>
                  <a:lnTo>
                    <a:pt x="9264833" y="6045628"/>
                  </a:lnTo>
                  <a:lnTo>
                    <a:pt x="9270259" y="6046761"/>
                  </a:lnTo>
                  <a:lnTo>
                    <a:pt x="9274543" y="6047800"/>
                  </a:lnTo>
                  <a:lnTo>
                    <a:pt x="9278440" y="6045129"/>
                  </a:lnTo>
                  <a:lnTo>
                    <a:pt x="9280519" y="6036561"/>
                  </a:lnTo>
                  <a:lnTo>
                    <a:pt x="9277515" y="6032522"/>
                  </a:lnTo>
                  <a:close/>
                </a:path>
                <a:path w="17809845" h="10026015">
                  <a:moveTo>
                    <a:pt x="3401230" y="3524317"/>
                  </a:moveTo>
                  <a:lnTo>
                    <a:pt x="3396426" y="3525420"/>
                  </a:lnTo>
                  <a:lnTo>
                    <a:pt x="3394387" y="3529277"/>
                  </a:lnTo>
                  <a:lnTo>
                    <a:pt x="3392489" y="3532801"/>
                  </a:lnTo>
                  <a:lnTo>
                    <a:pt x="3393592" y="3537605"/>
                  </a:lnTo>
                  <a:lnTo>
                    <a:pt x="3397450" y="3539644"/>
                  </a:lnTo>
                  <a:lnTo>
                    <a:pt x="3402165" y="3542443"/>
                  </a:lnTo>
                  <a:lnTo>
                    <a:pt x="3406497" y="3544292"/>
                  </a:lnTo>
                  <a:lnTo>
                    <a:pt x="3410635" y="3542905"/>
                  </a:lnTo>
                  <a:lnTo>
                    <a:pt x="3414430" y="3535857"/>
                  </a:lnTo>
                  <a:lnTo>
                    <a:pt x="3413327" y="3531053"/>
                  </a:lnTo>
                  <a:lnTo>
                    <a:pt x="3409469" y="3529013"/>
                  </a:lnTo>
                  <a:lnTo>
                    <a:pt x="3404754" y="3526214"/>
                  </a:lnTo>
                  <a:lnTo>
                    <a:pt x="3401230" y="3524317"/>
                  </a:lnTo>
                  <a:close/>
                </a:path>
                <a:path w="17809845" h="10026015">
                  <a:moveTo>
                    <a:pt x="3323316" y="3481626"/>
                  </a:moveTo>
                  <a:lnTo>
                    <a:pt x="3318512" y="3482729"/>
                  </a:lnTo>
                  <a:lnTo>
                    <a:pt x="3316472" y="3486586"/>
                  </a:lnTo>
                  <a:lnTo>
                    <a:pt x="3314575" y="3490110"/>
                  </a:lnTo>
                  <a:lnTo>
                    <a:pt x="3315677" y="3494915"/>
                  </a:lnTo>
                  <a:lnTo>
                    <a:pt x="3319535" y="3496954"/>
                  </a:lnTo>
                  <a:lnTo>
                    <a:pt x="3324250" y="3499753"/>
                  </a:lnTo>
                  <a:lnTo>
                    <a:pt x="3328582" y="3501601"/>
                  </a:lnTo>
                  <a:lnTo>
                    <a:pt x="3332721" y="3500214"/>
                  </a:lnTo>
                  <a:lnTo>
                    <a:pt x="3336515" y="3493166"/>
                  </a:lnTo>
                  <a:lnTo>
                    <a:pt x="3335412" y="3488362"/>
                  </a:lnTo>
                  <a:lnTo>
                    <a:pt x="3331555" y="3486323"/>
                  </a:lnTo>
                  <a:lnTo>
                    <a:pt x="3326840" y="3483524"/>
                  </a:lnTo>
                  <a:lnTo>
                    <a:pt x="3323316" y="3481626"/>
                  </a:lnTo>
                  <a:close/>
                </a:path>
                <a:path w="17809845" h="10026015">
                  <a:moveTo>
                    <a:pt x="15025164" y="8470097"/>
                  </a:moveTo>
                  <a:lnTo>
                    <a:pt x="15020169" y="8470725"/>
                  </a:lnTo>
                  <a:lnTo>
                    <a:pt x="15015041" y="8477204"/>
                  </a:lnTo>
                  <a:lnTo>
                    <a:pt x="15015669" y="8482199"/>
                  </a:lnTo>
                  <a:lnTo>
                    <a:pt x="15023339" y="8488228"/>
                  </a:lnTo>
                  <a:lnTo>
                    <a:pt x="15025340" y="8489082"/>
                  </a:lnTo>
                  <a:lnTo>
                    <a:pt x="15025198" y="8489416"/>
                  </a:lnTo>
                  <a:lnTo>
                    <a:pt x="15028197" y="8490695"/>
                  </a:lnTo>
                  <a:lnTo>
                    <a:pt x="15031858" y="8489499"/>
                  </a:lnTo>
                  <a:lnTo>
                    <a:pt x="15034137" y="8486925"/>
                  </a:lnTo>
                  <a:lnTo>
                    <a:pt x="15036701" y="8483686"/>
                  </a:lnTo>
                  <a:lnTo>
                    <a:pt x="15036076" y="8478691"/>
                  </a:lnTo>
                  <a:lnTo>
                    <a:pt x="15025164" y="8470097"/>
                  </a:lnTo>
                  <a:close/>
                </a:path>
                <a:path w="17809845" h="10026015">
                  <a:moveTo>
                    <a:pt x="9364665" y="6050788"/>
                  </a:moveTo>
                  <a:lnTo>
                    <a:pt x="9360715" y="6049891"/>
                  </a:lnTo>
                  <a:lnTo>
                    <a:pt x="9355289" y="6048758"/>
                  </a:lnTo>
                  <a:lnTo>
                    <a:pt x="9351005" y="6047719"/>
                  </a:lnTo>
                  <a:lnTo>
                    <a:pt x="9346966" y="6050723"/>
                  </a:lnTo>
                  <a:lnTo>
                    <a:pt x="9346069" y="6054674"/>
                  </a:lnTo>
                  <a:lnTo>
                    <a:pt x="9345313" y="6058291"/>
                  </a:lnTo>
                  <a:lnTo>
                    <a:pt x="9347318" y="6061904"/>
                  </a:lnTo>
                  <a:lnTo>
                    <a:pt x="9351984" y="6063894"/>
                  </a:lnTo>
                  <a:lnTo>
                    <a:pt x="9357410" y="6065027"/>
                  </a:lnTo>
                  <a:lnTo>
                    <a:pt x="9361694" y="6066066"/>
                  </a:lnTo>
                  <a:lnTo>
                    <a:pt x="9365733" y="6063062"/>
                  </a:lnTo>
                  <a:lnTo>
                    <a:pt x="9366631" y="6059112"/>
                  </a:lnTo>
                  <a:lnTo>
                    <a:pt x="9367670" y="6054827"/>
                  </a:lnTo>
                  <a:lnTo>
                    <a:pt x="9364665" y="6050788"/>
                  </a:lnTo>
                  <a:close/>
                </a:path>
                <a:path w="17809845" h="10026015">
                  <a:moveTo>
                    <a:pt x="3245686" y="3438269"/>
                  </a:moveTo>
                  <a:lnTo>
                    <a:pt x="3240881" y="3439371"/>
                  </a:lnTo>
                  <a:lnTo>
                    <a:pt x="3238842" y="3443229"/>
                  </a:lnTo>
                  <a:lnTo>
                    <a:pt x="3236945" y="3446753"/>
                  </a:lnTo>
                  <a:lnTo>
                    <a:pt x="3238047" y="3451557"/>
                  </a:lnTo>
                  <a:lnTo>
                    <a:pt x="3241905" y="3453596"/>
                  </a:lnTo>
                  <a:lnTo>
                    <a:pt x="3246620" y="3456395"/>
                  </a:lnTo>
                  <a:lnTo>
                    <a:pt x="3250953" y="3458244"/>
                  </a:lnTo>
                  <a:lnTo>
                    <a:pt x="3255090" y="3456857"/>
                  </a:lnTo>
                  <a:lnTo>
                    <a:pt x="3258885" y="3449809"/>
                  </a:lnTo>
                  <a:lnTo>
                    <a:pt x="3257782" y="3445005"/>
                  </a:lnTo>
                  <a:lnTo>
                    <a:pt x="3253925" y="3442966"/>
                  </a:lnTo>
                  <a:lnTo>
                    <a:pt x="3249210" y="3440166"/>
                  </a:lnTo>
                  <a:lnTo>
                    <a:pt x="3245686" y="3438269"/>
                  </a:lnTo>
                  <a:close/>
                </a:path>
                <a:path w="17809845" h="10026015">
                  <a:moveTo>
                    <a:pt x="3168388" y="3395054"/>
                  </a:moveTo>
                  <a:lnTo>
                    <a:pt x="3163585" y="3396157"/>
                  </a:lnTo>
                  <a:lnTo>
                    <a:pt x="3161545" y="3400014"/>
                  </a:lnTo>
                  <a:lnTo>
                    <a:pt x="3159648" y="3403538"/>
                  </a:lnTo>
                  <a:lnTo>
                    <a:pt x="3160751" y="3408342"/>
                  </a:lnTo>
                  <a:lnTo>
                    <a:pt x="3164608" y="3410381"/>
                  </a:lnTo>
                  <a:lnTo>
                    <a:pt x="3169323" y="3413181"/>
                  </a:lnTo>
                  <a:lnTo>
                    <a:pt x="3173656" y="3415029"/>
                  </a:lnTo>
                  <a:lnTo>
                    <a:pt x="3177794" y="3413642"/>
                  </a:lnTo>
                  <a:lnTo>
                    <a:pt x="3181588" y="3406594"/>
                  </a:lnTo>
                  <a:lnTo>
                    <a:pt x="3180486" y="3401790"/>
                  </a:lnTo>
                  <a:lnTo>
                    <a:pt x="3176628" y="3399751"/>
                  </a:lnTo>
                  <a:lnTo>
                    <a:pt x="3171912" y="3396951"/>
                  </a:lnTo>
                  <a:lnTo>
                    <a:pt x="3168388" y="3395054"/>
                  </a:lnTo>
                  <a:close/>
                </a:path>
                <a:path w="17809845" h="10026015">
                  <a:moveTo>
                    <a:pt x="9451102" y="6067961"/>
                  </a:moveTo>
                  <a:lnTo>
                    <a:pt x="9447150" y="6067064"/>
                  </a:lnTo>
                  <a:lnTo>
                    <a:pt x="9441724" y="6065931"/>
                  </a:lnTo>
                  <a:lnTo>
                    <a:pt x="9437774" y="6065034"/>
                  </a:lnTo>
                  <a:lnTo>
                    <a:pt x="9433734" y="6068038"/>
                  </a:lnTo>
                  <a:lnTo>
                    <a:pt x="9432919" y="6071629"/>
                  </a:lnTo>
                  <a:lnTo>
                    <a:pt x="9432082" y="6075606"/>
                  </a:lnTo>
                  <a:lnTo>
                    <a:pt x="9434086" y="6079218"/>
                  </a:lnTo>
                  <a:lnTo>
                    <a:pt x="9437420" y="6080641"/>
                  </a:lnTo>
                  <a:lnTo>
                    <a:pt x="9437562" y="6080307"/>
                  </a:lnTo>
                  <a:lnTo>
                    <a:pt x="9438895" y="6080876"/>
                  </a:lnTo>
                  <a:lnTo>
                    <a:pt x="9444322" y="6082008"/>
                  </a:lnTo>
                  <a:lnTo>
                    <a:pt x="9448272" y="6082905"/>
                  </a:lnTo>
                  <a:lnTo>
                    <a:pt x="9452311" y="6079902"/>
                  </a:lnTo>
                  <a:lnTo>
                    <a:pt x="9454106" y="6072000"/>
                  </a:lnTo>
                  <a:lnTo>
                    <a:pt x="9451102" y="6067961"/>
                  </a:lnTo>
                  <a:close/>
                </a:path>
                <a:path w="17809845" h="10026015">
                  <a:moveTo>
                    <a:pt x="14955270" y="8415069"/>
                  </a:moveTo>
                  <a:lnTo>
                    <a:pt x="14950275" y="8415697"/>
                  </a:lnTo>
                  <a:lnTo>
                    <a:pt x="14945147" y="8422177"/>
                  </a:lnTo>
                  <a:lnTo>
                    <a:pt x="14945774" y="8427171"/>
                  </a:lnTo>
                  <a:lnTo>
                    <a:pt x="14953445" y="8433201"/>
                  </a:lnTo>
                  <a:lnTo>
                    <a:pt x="14955444" y="8434053"/>
                  </a:lnTo>
                  <a:lnTo>
                    <a:pt x="14955302" y="8434387"/>
                  </a:lnTo>
                  <a:lnTo>
                    <a:pt x="14958302" y="8435667"/>
                  </a:lnTo>
                  <a:lnTo>
                    <a:pt x="14961964" y="8434471"/>
                  </a:lnTo>
                  <a:lnTo>
                    <a:pt x="14964243" y="8431898"/>
                  </a:lnTo>
                  <a:lnTo>
                    <a:pt x="14966807" y="8428658"/>
                  </a:lnTo>
                  <a:lnTo>
                    <a:pt x="14966182" y="8423664"/>
                  </a:lnTo>
                  <a:lnTo>
                    <a:pt x="14955270" y="8415069"/>
                  </a:lnTo>
                  <a:close/>
                </a:path>
                <a:path w="17809845" h="10026015">
                  <a:moveTo>
                    <a:pt x="3091185" y="3350697"/>
                  </a:moveTo>
                  <a:lnTo>
                    <a:pt x="3086381" y="3351799"/>
                  </a:lnTo>
                  <a:lnTo>
                    <a:pt x="3082302" y="3359514"/>
                  </a:lnTo>
                  <a:lnTo>
                    <a:pt x="3083405" y="3364318"/>
                  </a:lnTo>
                  <a:lnTo>
                    <a:pt x="3087262" y="3366358"/>
                  </a:lnTo>
                  <a:lnTo>
                    <a:pt x="3091978" y="3369156"/>
                  </a:lnTo>
                  <a:lnTo>
                    <a:pt x="3096644" y="3371147"/>
                  </a:lnTo>
                  <a:lnTo>
                    <a:pt x="3100781" y="3369761"/>
                  </a:lnTo>
                  <a:lnTo>
                    <a:pt x="3102678" y="3366236"/>
                  </a:lnTo>
                  <a:lnTo>
                    <a:pt x="3104717" y="3362378"/>
                  </a:lnTo>
                  <a:lnTo>
                    <a:pt x="3103615" y="3357575"/>
                  </a:lnTo>
                  <a:lnTo>
                    <a:pt x="3099757" y="3355535"/>
                  </a:lnTo>
                  <a:lnTo>
                    <a:pt x="3095042" y="3352736"/>
                  </a:lnTo>
                  <a:lnTo>
                    <a:pt x="3091185" y="3350697"/>
                  </a:lnTo>
                  <a:close/>
                </a:path>
                <a:path w="17809845" h="10026015">
                  <a:moveTo>
                    <a:pt x="3013981" y="3306339"/>
                  </a:moveTo>
                  <a:lnTo>
                    <a:pt x="3009177" y="3307442"/>
                  </a:lnTo>
                  <a:lnTo>
                    <a:pt x="3005098" y="3315157"/>
                  </a:lnTo>
                  <a:lnTo>
                    <a:pt x="3006201" y="3319961"/>
                  </a:lnTo>
                  <a:lnTo>
                    <a:pt x="3010059" y="3322000"/>
                  </a:lnTo>
                  <a:lnTo>
                    <a:pt x="3014774" y="3324800"/>
                  </a:lnTo>
                  <a:lnTo>
                    <a:pt x="3019440" y="3326790"/>
                  </a:lnTo>
                  <a:lnTo>
                    <a:pt x="3023577" y="3325403"/>
                  </a:lnTo>
                  <a:lnTo>
                    <a:pt x="3025474" y="3321879"/>
                  </a:lnTo>
                  <a:lnTo>
                    <a:pt x="3027514" y="3318021"/>
                  </a:lnTo>
                  <a:lnTo>
                    <a:pt x="3026411" y="3313218"/>
                  </a:lnTo>
                  <a:lnTo>
                    <a:pt x="3022554" y="3311178"/>
                  </a:lnTo>
                  <a:lnTo>
                    <a:pt x="3017839" y="3308379"/>
                  </a:lnTo>
                  <a:lnTo>
                    <a:pt x="3013981" y="3306339"/>
                  </a:lnTo>
                  <a:close/>
                </a:path>
                <a:path w="17809845" h="10026015">
                  <a:moveTo>
                    <a:pt x="9538631" y="6084419"/>
                  </a:moveTo>
                  <a:lnTo>
                    <a:pt x="9534537" y="6083854"/>
                  </a:lnTo>
                  <a:lnTo>
                    <a:pt x="9529111" y="6082721"/>
                  </a:lnTo>
                  <a:lnTo>
                    <a:pt x="9525161" y="6081824"/>
                  </a:lnTo>
                  <a:lnTo>
                    <a:pt x="9520788" y="6084686"/>
                  </a:lnTo>
                  <a:lnTo>
                    <a:pt x="9520275" y="6088407"/>
                  </a:lnTo>
                  <a:lnTo>
                    <a:pt x="9519802" y="6092539"/>
                  </a:lnTo>
                  <a:lnTo>
                    <a:pt x="9521474" y="6096010"/>
                  </a:lnTo>
                  <a:lnTo>
                    <a:pt x="9524806" y="6097431"/>
                  </a:lnTo>
                  <a:lnTo>
                    <a:pt x="9524615" y="6096956"/>
                  </a:lnTo>
                  <a:lnTo>
                    <a:pt x="9526282" y="6097667"/>
                  </a:lnTo>
                  <a:lnTo>
                    <a:pt x="9531708" y="6098800"/>
                  </a:lnTo>
                  <a:lnTo>
                    <a:pt x="9535659" y="6099697"/>
                  </a:lnTo>
                  <a:lnTo>
                    <a:pt x="9540032" y="6096834"/>
                  </a:lnTo>
                  <a:lnTo>
                    <a:pt x="9540544" y="6093113"/>
                  </a:lnTo>
                  <a:lnTo>
                    <a:pt x="9540595" y="6092742"/>
                  </a:lnTo>
                  <a:lnTo>
                    <a:pt x="9541492" y="6088791"/>
                  </a:lnTo>
                  <a:lnTo>
                    <a:pt x="9538631" y="6084419"/>
                  </a:lnTo>
                  <a:close/>
                </a:path>
                <a:path w="17809845" h="10026015">
                  <a:moveTo>
                    <a:pt x="14885994" y="8359517"/>
                  </a:moveTo>
                  <a:lnTo>
                    <a:pt x="14880999" y="8360145"/>
                  </a:lnTo>
                  <a:lnTo>
                    <a:pt x="14875871" y="8366624"/>
                  </a:lnTo>
                  <a:lnTo>
                    <a:pt x="14876498" y="8371619"/>
                  </a:lnTo>
                  <a:lnTo>
                    <a:pt x="14884168" y="8377649"/>
                  </a:lnTo>
                  <a:lnTo>
                    <a:pt x="14889168" y="8379782"/>
                  </a:lnTo>
                  <a:lnTo>
                    <a:pt x="14892688" y="8378919"/>
                  </a:lnTo>
                  <a:lnTo>
                    <a:pt x="14894968" y="8376346"/>
                  </a:lnTo>
                  <a:lnTo>
                    <a:pt x="14897530" y="8373106"/>
                  </a:lnTo>
                  <a:lnTo>
                    <a:pt x="14896903" y="8368111"/>
                  </a:lnTo>
                  <a:lnTo>
                    <a:pt x="14885994" y="8359517"/>
                  </a:lnTo>
                  <a:close/>
                </a:path>
                <a:path w="17809845" h="10026015">
                  <a:moveTo>
                    <a:pt x="2937253" y="3261791"/>
                  </a:moveTo>
                  <a:lnTo>
                    <a:pt x="2932449" y="3262894"/>
                  </a:lnTo>
                  <a:lnTo>
                    <a:pt x="2931090" y="3265466"/>
                  </a:lnTo>
                  <a:lnTo>
                    <a:pt x="2930410" y="3266751"/>
                  </a:lnTo>
                  <a:lnTo>
                    <a:pt x="2928037" y="3270467"/>
                  </a:lnTo>
                  <a:lnTo>
                    <a:pt x="2929139" y="3275270"/>
                  </a:lnTo>
                  <a:lnTo>
                    <a:pt x="2932997" y="3277310"/>
                  </a:lnTo>
                  <a:lnTo>
                    <a:pt x="2937713" y="3280109"/>
                  </a:lnTo>
                  <a:lnTo>
                    <a:pt x="2938712" y="3280535"/>
                  </a:lnTo>
                  <a:lnTo>
                    <a:pt x="2938570" y="3280869"/>
                  </a:lnTo>
                  <a:lnTo>
                    <a:pt x="2942237" y="3282433"/>
                  </a:lnTo>
                  <a:lnTo>
                    <a:pt x="2946374" y="3281046"/>
                  </a:lnTo>
                  <a:lnTo>
                    <a:pt x="2948271" y="3277522"/>
                  </a:lnTo>
                  <a:lnTo>
                    <a:pt x="2950644" y="3273807"/>
                  </a:lnTo>
                  <a:lnTo>
                    <a:pt x="2949541" y="3269003"/>
                  </a:lnTo>
                  <a:lnTo>
                    <a:pt x="2945684" y="3266963"/>
                  </a:lnTo>
                  <a:lnTo>
                    <a:pt x="2940969" y="3264164"/>
                  </a:lnTo>
                  <a:lnTo>
                    <a:pt x="2937253" y="3261791"/>
                  </a:lnTo>
                  <a:close/>
                </a:path>
                <a:path w="17809845" h="10026015">
                  <a:moveTo>
                    <a:pt x="2860667" y="3216910"/>
                  </a:moveTo>
                  <a:lnTo>
                    <a:pt x="2856197" y="3218155"/>
                  </a:lnTo>
                  <a:lnTo>
                    <a:pt x="2851451" y="3225585"/>
                  </a:lnTo>
                  <a:lnTo>
                    <a:pt x="2852696" y="3230055"/>
                  </a:lnTo>
                  <a:lnTo>
                    <a:pt x="2856411" y="3232428"/>
                  </a:lnTo>
                  <a:lnTo>
                    <a:pt x="2861126" y="3235228"/>
                  </a:lnTo>
                  <a:lnTo>
                    <a:pt x="2865459" y="3237076"/>
                  </a:lnTo>
                  <a:lnTo>
                    <a:pt x="2869788" y="3236165"/>
                  </a:lnTo>
                  <a:lnTo>
                    <a:pt x="2871685" y="3232640"/>
                  </a:lnTo>
                  <a:lnTo>
                    <a:pt x="2874058" y="3228925"/>
                  </a:lnTo>
                  <a:lnTo>
                    <a:pt x="2872813" y="3224455"/>
                  </a:lnTo>
                  <a:lnTo>
                    <a:pt x="2869098" y="3222082"/>
                  </a:lnTo>
                  <a:lnTo>
                    <a:pt x="2864383" y="3219282"/>
                  </a:lnTo>
                  <a:lnTo>
                    <a:pt x="2860667" y="3216910"/>
                  </a:lnTo>
                  <a:close/>
                </a:path>
                <a:path w="17809845" h="10026015">
                  <a:moveTo>
                    <a:pt x="9625919" y="6099591"/>
                  </a:moveTo>
                  <a:lnTo>
                    <a:pt x="9616258" y="6098227"/>
                  </a:lnTo>
                  <a:lnTo>
                    <a:pt x="9611832" y="6097522"/>
                  </a:lnTo>
                  <a:lnTo>
                    <a:pt x="9607792" y="6100526"/>
                  </a:lnTo>
                  <a:lnTo>
                    <a:pt x="9607228" y="6104619"/>
                  </a:lnTo>
                  <a:lnTo>
                    <a:pt x="9606948" y="6108046"/>
                  </a:lnTo>
                  <a:lnTo>
                    <a:pt x="9608620" y="6111516"/>
                  </a:lnTo>
                  <a:lnTo>
                    <a:pt x="9613620" y="6113648"/>
                  </a:lnTo>
                  <a:lnTo>
                    <a:pt x="9619188" y="6114448"/>
                  </a:lnTo>
                  <a:lnTo>
                    <a:pt x="9623611" y="6115153"/>
                  </a:lnTo>
                  <a:lnTo>
                    <a:pt x="9627654" y="6112149"/>
                  </a:lnTo>
                  <a:lnTo>
                    <a:pt x="9628217" y="6108057"/>
                  </a:lnTo>
                  <a:lnTo>
                    <a:pt x="9628923" y="6103630"/>
                  </a:lnTo>
                  <a:lnTo>
                    <a:pt x="9625919" y="6099591"/>
                  </a:lnTo>
                  <a:close/>
                </a:path>
                <a:path w="17809845" h="10026015">
                  <a:moveTo>
                    <a:pt x="14817192" y="8303774"/>
                  </a:moveTo>
                  <a:lnTo>
                    <a:pt x="14812198" y="8304402"/>
                  </a:lnTo>
                  <a:lnTo>
                    <a:pt x="14807070" y="8310881"/>
                  </a:lnTo>
                  <a:lnTo>
                    <a:pt x="14807697" y="8315876"/>
                  </a:lnTo>
                  <a:lnTo>
                    <a:pt x="14815368" y="8321906"/>
                  </a:lnTo>
                  <a:lnTo>
                    <a:pt x="14820367" y="8324039"/>
                  </a:lnTo>
                  <a:lnTo>
                    <a:pt x="14823887" y="8323176"/>
                  </a:lnTo>
                  <a:lnTo>
                    <a:pt x="14826167" y="8320603"/>
                  </a:lnTo>
                  <a:lnTo>
                    <a:pt x="14828731" y="8317363"/>
                  </a:lnTo>
                  <a:lnTo>
                    <a:pt x="14828102" y="8312368"/>
                  </a:lnTo>
                  <a:lnTo>
                    <a:pt x="14817192" y="8303774"/>
                  </a:lnTo>
                  <a:close/>
                </a:path>
                <a:path w="17809845" h="10026015">
                  <a:moveTo>
                    <a:pt x="2784366" y="3171362"/>
                  </a:moveTo>
                  <a:lnTo>
                    <a:pt x="2779895" y="3172606"/>
                  </a:lnTo>
                  <a:lnTo>
                    <a:pt x="2775150" y="3180037"/>
                  </a:lnTo>
                  <a:lnTo>
                    <a:pt x="2776394" y="3184507"/>
                  </a:lnTo>
                  <a:lnTo>
                    <a:pt x="2780110" y="3186880"/>
                  </a:lnTo>
                  <a:lnTo>
                    <a:pt x="2784825" y="3189679"/>
                  </a:lnTo>
                  <a:lnTo>
                    <a:pt x="2789158" y="3191528"/>
                  </a:lnTo>
                  <a:lnTo>
                    <a:pt x="2793486" y="3190616"/>
                  </a:lnTo>
                  <a:lnTo>
                    <a:pt x="2795383" y="3187092"/>
                  </a:lnTo>
                  <a:lnTo>
                    <a:pt x="2797756" y="3183376"/>
                  </a:lnTo>
                  <a:lnTo>
                    <a:pt x="2796512" y="3178906"/>
                  </a:lnTo>
                  <a:lnTo>
                    <a:pt x="2792796" y="3176534"/>
                  </a:lnTo>
                  <a:lnTo>
                    <a:pt x="2788081" y="3173734"/>
                  </a:lnTo>
                  <a:lnTo>
                    <a:pt x="2784366" y="3171362"/>
                  </a:lnTo>
                  <a:close/>
                </a:path>
                <a:path w="17809845" h="10026015">
                  <a:moveTo>
                    <a:pt x="9713826" y="6114240"/>
                  </a:moveTo>
                  <a:lnTo>
                    <a:pt x="9704165" y="6112877"/>
                  </a:lnTo>
                  <a:lnTo>
                    <a:pt x="9699739" y="6112171"/>
                  </a:lnTo>
                  <a:lnTo>
                    <a:pt x="9695699" y="6115175"/>
                  </a:lnTo>
                  <a:lnTo>
                    <a:pt x="9695136" y="6119268"/>
                  </a:lnTo>
                  <a:lnTo>
                    <a:pt x="9694756" y="6122652"/>
                  </a:lnTo>
                  <a:lnTo>
                    <a:pt x="9694714" y="6123028"/>
                  </a:lnTo>
                  <a:lnTo>
                    <a:pt x="9696527" y="6126164"/>
                  </a:lnTo>
                  <a:lnTo>
                    <a:pt x="9701526" y="6128297"/>
                  </a:lnTo>
                  <a:lnTo>
                    <a:pt x="9707095" y="6129097"/>
                  </a:lnTo>
                  <a:lnTo>
                    <a:pt x="9711521" y="6129803"/>
                  </a:lnTo>
                  <a:lnTo>
                    <a:pt x="9715419" y="6127133"/>
                  </a:lnTo>
                  <a:lnTo>
                    <a:pt x="9716831" y="6118279"/>
                  </a:lnTo>
                  <a:lnTo>
                    <a:pt x="9713826" y="6114240"/>
                  </a:lnTo>
                  <a:close/>
                </a:path>
                <a:path w="17809845" h="10026015">
                  <a:moveTo>
                    <a:pt x="2708539" y="3125622"/>
                  </a:moveTo>
                  <a:lnTo>
                    <a:pt x="2704069" y="3126867"/>
                  </a:lnTo>
                  <a:lnTo>
                    <a:pt x="2699324" y="3134298"/>
                  </a:lnTo>
                  <a:lnTo>
                    <a:pt x="2700568" y="3138768"/>
                  </a:lnTo>
                  <a:lnTo>
                    <a:pt x="2704284" y="3141141"/>
                  </a:lnTo>
                  <a:lnTo>
                    <a:pt x="2708999" y="3143940"/>
                  </a:lnTo>
                  <a:lnTo>
                    <a:pt x="2713332" y="3145789"/>
                  </a:lnTo>
                  <a:lnTo>
                    <a:pt x="2717327" y="3144734"/>
                  </a:lnTo>
                  <a:lnTo>
                    <a:pt x="2719558" y="3141352"/>
                  </a:lnTo>
                  <a:lnTo>
                    <a:pt x="2721930" y="3137637"/>
                  </a:lnTo>
                  <a:lnTo>
                    <a:pt x="2720686" y="3133167"/>
                  </a:lnTo>
                  <a:lnTo>
                    <a:pt x="2716970" y="3130794"/>
                  </a:lnTo>
                  <a:lnTo>
                    <a:pt x="2712255" y="3127995"/>
                  </a:lnTo>
                  <a:lnTo>
                    <a:pt x="2708539" y="3125622"/>
                  </a:lnTo>
                  <a:close/>
                </a:path>
                <a:path w="17809845" h="10026015">
                  <a:moveTo>
                    <a:pt x="14748533" y="8247698"/>
                  </a:moveTo>
                  <a:lnTo>
                    <a:pt x="14743539" y="8248325"/>
                  </a:lnTo>
                  <a:lnTo>
                    <a:pt x="14740974" y="8251565"/>
                  </a:lnTo>
                  <a:lnTo>
                    <a:pt x="14738077" y="8254662"/>
                  </a:lnTo>
                  <a:lnTo>
                    <a:pt x="14738704" y="8259658"/>
                  </a:lnTo>
                  <a:lnTo>
                    <a:pt x="14746376" y="8265687"/>
                  </a:lnTo>
                  <a:lnTo>
                    <a:pt x="14748376" y="8266540"/>
                  </a:lnTo>
                  <a:lnTo>
                    <a:pt x="14748234" y="8266874"/>
                  </a:lnTo>
                  <a:lnTo>
                    <a:pt x="14751233" y="8268153"/>
                  </a:lnTo>
                  <a:lnTo>
                    <a:pt x="14754751" y="8267290"/>
                  </a:lnTo>
                  <a:lnTo>
                    <a:pt x="14757031" y="8264717"/>
                  </a:lnTo>
                  <a:lnTo>
                    <a:pt x="14759928" y="8261619"/>
                  </a:lnTo>
                  <a:lnTo>
                    <a:pt x="14759303" y="8256625"/>
                  </a:lnTo>
                  <a:lnTo>
                    <a:pt x="14751632" y="8250595"/>
                  </a:lnTo>
                  <a:lnTo>
                    <a:pt x="14748533" y="8247698"/>
                  </a:lnTo>
                  <a:close/>
                </a:path>
                <a:path w="17809845" h="10026015">
                  <a:moveTo>
                    <a:pt x="2632856" y="3079550"/>
                  </a:moveTo>
                  <a:lnTo>
                    <a:pt x="2628052" y="3080652"/>
                  </a:lnTo>
                  <a:lnTo>
                    <a:pt x="2625679" y="3084367"/>
                  </a:lnTo>
                  <a:lnTo>
                    <a:pt x="2623449" y="3087749"/>
                  </a:lnTo>
                  <a:lnTo>
                    <a:pt x="2624551" y="3092554"/>
                  </a:lnTo>
                  <a:lnTo>
                    <a:pt x="2628267" y="3094926"/>
                  </a:lnTo>
                  <a:lnTo>
                    <a:pt x="2632982" y="3097725"/>
                  </a:lnTo>
                  <a:lnTo>
                    <a:pt x="2637315" y="3099573"/>
                  </a:lnTo>
                  <a:lnTo>
                    <a:pt x="2641310" y="3098520"/>
                  </a:lnTo>
                  <a:lnTo>
                    <a:pt x="2645771" y="3091756"/>
                  </a:lnTo>
                  <a:lnTo>
                    <a:pt x="2644668" y="3086952"/>
                  </a:lnTo>
                  <a:lnTo>
                    <a:pt x="2640953" y="3084579"/>
                  </a:lnTo>
                  <a:lnTo>
                    <a:pt x="2636238" y="3081780"/>
                  </a:lnTo>
                  <a:lnTo>
                    <a:pt x="2632856" y="3079550"/>
                  </a:lnTo>
                  <a:close/>
                </a:path>
                <a:path w="17809845" h="10026015">
                  <a:moveTo>
                    <a:pt x="9801016" y="6127795"/>
                  </a:moveTo>
                  <a:lnTo>
                    <a:pt x="9787262" y="6125868"/>
                  </a:lnTo>
                  <a:lnTo>
                    <a:pt x="9783223" y="6128872"/>
                  </a:lnTo>
                  <a:lnTo>
                    <a:pt x="9782660" y="6132965"/>
                  </a:lnTo>
                  <a:lnTo>
                    <a:pt x="9782238" y="6136725"/>
                  </a:lnTo>
                  <a:lnTo>
                    <a:pt x="9784384" y="6140004"/>
                  </a:lnTo>
                  <a:lnTo>
                    <a:pt x="9787383" y="6141284"/>
                  </a:lnTo>
                  <a:lnTo>
                    <a:pt x="9787525" y="6140950"/>
                  </a:lnTo>
                  <a:lnTo>
                    <a:pt x="9789193" y="6141662"/>
                  </a:lnTo>
                  <a:lnTo>
                    <a:pt x="9798854" y="6143025"/>
                  </a:lnTo>
                  <a:lnTo>
                    <a:pt x="9802892" y="6140021"/>
                  </a:lnTo>
                  <a:lnTo>
                    <a:pt x="9804021" y="6131835"/>
                  </a:lnTo>
                  <a:lnTo>
                    <a:pt x="9801016" y="6127795"/>
                  </a:lnTo>
                  <a:close/>
                </a:path>
                <a:path w="17809845" h="10026015">
                  <a:moveTo>
                    <a:pt x="2557598" y="3032477"/>
                  </a:moveTo>
                  <a:lnTo>
                    <a:pt x="2552795" y="3033579"/>
                  </a:lnTo>
                  <a:lnTo>
                    <a:pt x="2550422" y="3037295"/>
                  </a:lnTo>
                  <a:lnTo>
                    <a:pt x="2549042" y="3039858"/>
                  </a:lnTo>
                  <a:lnTo>
                    <a:pt x="2548525" y="3040819"/>
                  </a:lnTo>
                  <a:lnTo>
                    <a:pt x="2549294" y="3045481"/>
                  </a:lnTo>
                  <a:lnTo>
                    <a:pt x="2553009" y="3047853"/>
                  </a:lnTo>
                  <a:lnTo>
                    <a:pt x="2557724" y="3050652"/>
                  </a:lnTo>
                  <a:lnTo>
                    <a:pt x="2562057" y="3052501"/>
                  </a:lnTo>
                  <a:lnTo>
                    <a:pt x="2566195" y="3051114"/>
                  </a:lnTo>
                  <a:lnTo>
                    <a:pt x="2568283" y="3048065"/>
                  </a:lnTo>
                  <a:lnTo>
                    <a:pt x="2570514" y="3044683"/>
                  </a:lnTo>
                  <a:lnTo>
                    <a:pt x="2569411" y="3039880"/>
                  </a:lnTo>
                  <a:lnTo>
                    <a:pt x="2565696" y="3037507"/>
                  </a:lnTo>
                  <a:lnTo>
                    <a:pt x="2560981" y="3034707"/>
                  </a:lnTo>
                  <a:lnTo>
                    <a:pt x="2557598" y="3032477"/>
                  </a:lnTo>
                  <a:close/>
                </a:path>
                <a:path w="17809845" h="10026015">
                  <a:moveTo>
                    <a:pt x="14680018" y="8191288"/>
                  </a:moveTo>
                  <a:lnTo>
                    <a:pt x="14675022" y="8191915"/>
                  </a:lnTo>
                  <a:lnTo>
                    <a:pt x="14672458" y="8195155"/>
                  </a:lnTo>
                  <a:lnTo>
                    <a:pt x="14669561" y="8198252"/>
                  </a:lnTo>
                  <a:lnTo>
                    <a:pt x="14670188" y="8203248"/>
                  </a:lnTo>
                  <a:lnTo>
                    <a:pt x="14677858" y="8209277"/>
                  </a:lnTo>
                  <a:lnTo>
                    <a:pt x="14679859" y="8210130"/>
                  </a:lnTo>
                  <a:lnTo>
                    <a:pt x="14679716" y="8210464"/>
                  </a:lnTo>
                  <a:lnTo>
                    <a:pt x="14682715" y="8211743"/>
                  </a:lnTo>
                  <a:lnTo>
                    <a:pt x="14686236" y="8210881"/>
                  </a:lnTo>
                  <a:lnTo>
                    <a:pt x="14688515" y="8208308"/>
                  </a:lnTo>
                  <a:lnTo>
                    <a:pt x="14691412" y="8205209"/>
                  </a:lnTo>
                  <a:lnTo>
                    <a:pt x="14690784" y="8200215"/>
                  </a:lnTo>
                  <a:lnTo>
                    <a:pt x="14683115" y="8194185"/>
                  </a:lnTo>
                  <a:lnTo>
                    <a:pt x="14680018" y="8191288"/>
                  </a:lnTo>
                  <a:close/>
                </a:path>
                <a:path w="17809845" h="10026015">
                  <a:moveTo>
                    <a:pt x="2482341" y="2985404"/>
                  </a:moveTo>
                  <a:lnTo>
                    <a:pt x="2477680" y="2986173"/>
                  </a:lnTo>
                  <a:lnTo>
                    <a:pt x="2475702" y="2989270"/>
                  </a:lnTo>
                  <a:lnTo>
                    <a:pt x="2475307" y="2989888"/>
                  </a:lnTo>
                  <a:lnTo>
                    <a:pt x="2473754" y="2992772"/>
                  </a:lnTo>
                  <a:lnTo>
                    <a:pt x="2473410" y="2993413"/>
                  </a:lnTo>
                  <a:lnTo>
                    <a:pt x="2474179" y="2998075"/>
                  </a:lnTo>
                  <a:lnTo>
                    <a:pt x="2477894" y="3000448"/>
                  </a:lnTo>
                  <a:lnTo>
                    <a:pt x="2482467" y="3003580"/>
                  </a:lnTo>
                  <a:lnTo>
                    <a:pt x="2486800" y="3005429"/>
                  </a:lnTo>
                  <a:lnTo>
                    <a:pt x="2490937" y="3004042"/>
                  </a:lnTo>
                  <a:lnTo>
                    <a:pt x="2493026" y="3000993"/>
                  </a:lnTo>
                  <a:lnTo>
                    <a:pt x="2494579" y="2998109"/>
                  </a:lnTo>
                  <a:lnTo>
                    <a:pt x="2494923" y="2997469"/>
                  </a:lnTo>
                  <a:lnTo>
                    <a:pt x="2494154" y="2992807"/>
                  </a:lnTo>
                  <a:lnTo>
                    <a:pt x="2490438" y="2990434"/>
                  </a:lnTo>
                  <a:lnTo>
                    <a:pt x="2485865" y="2987302"/>
                  </a:lnTo>
                  <a:lnTo>
                    <a:pt x="2482341" y="2985404"/>
                  </a:lnTo>
                  <a:close/>
                </a:path>
                <a:path w="17809845" h="10026015">
                  <a:moveTo>
                    <a:pt x="9889158" y="6140968"/>
                  </a:moveTo>
                  <a:lnTo>
                    <a:pt x="9875405" y="6139041"/>
                  </a:lnTo>
                  <a:lnTo>
                    <a:pt x="9871365" y="6142046"/>
                  </a:lnTo>
                  <a:lnTo>
                    <a:pt x="9870801" y="6146139"/>
                  </a:lnTo>
                  <a:lnTo>
                    <a:pt x="9870046" y="6149756"/>
                  </a:lnTo>
                  <a:lnTo>
                    <a:pt x="9872192" y="6153035"/>
                  </a:lnTo>
                  <a:lnTo>
                    <a:pt x="9875192" y="6154314"/>
                  </a:lnTo>
                  <a:lnTo>
                    <a:pt x="9875334" y="6153981"/>
                  </a:lnTo>
                  <a:lnTo>
                    <a:pt x="9877334" y="6154834"/>
                  </a:lnTo>
                  <a:lnTo>
                    <a:pt x="9886996" y="6156199"/>
                  </a:lnTo>
                  <a:lnTo>
                    <a:pt x="9891036" y="6153194"/>
                  </a:lnTo>
                  <a:lnTo>
                    <a:pt x="9892163" y="6145008"/>
                  </a:lnTo>
                  <a:lnTo>
                    <a:pt x="9889158" y="6140968"/>
                  </a:lnTo>
                  <a:close/>
                </a:path>
                <a:path w="17809845" h="10026015">
                  <a:moveTo>
                    <a:pt x="2407511" y="2937331"/>
                  </a:moveTo>
                  <a:lnTo>
                    <a:pt x="2402849" y="2938101"/>
                  </a:lnTo>
                  <a:lnTo>
                    <a:pt x="2400674" y="2941507"/>
                  </a:lnTo>
                  <a:lnTo>
                    <a:pt x="2398448" y="2944891"/>
                  </a:lnTo>
                  <a:lnTo>
                    <a:pt x="2398245" y="2945199"/>
                  </a:lnTo>
                  <a:lnTo>
                    <a:pt x="2399015" y="2949860"/>
                  </a:lnTo>
                  <a:lnTo>
                    <a:pt x="2402730" y="2952233"/>
                  </a:lnTo>
                  <a:lnTo>
                    <a:pt x="2407303" y="2955365"/>
                  </a:lnTo>
                  <a:lnTo>
                    <a:pt x="2408636" y="2955934"/>
                  </a:lnTo>
                  <a:lnTo>
                    <a:pt x="2408161" y="2956126"/>
                  </a:lnTo>
                  <a:lnTo>
                    <a:pt x="2411494" y="2957547"/>
                  </a:lnTo>
                  <a:lnTo>
                    <a:pt x="2415631" y="2956160"/>
                  </a:lnTo>
                  <a:lnTo>
                    <a:pt x="2417510" y="2953417"/>
                  </a:lnTo>
                  <a:lnTo>
                    <a:pt x="2419747" y="2950037"/>
                  </a:lnTo>
                  <a:lnTo>
                    <a:pt x="2419950" y="2949730"/>
                  </a:lnTo>
                  <a:lnTo>
                    <a:pt x="2419181" y="2945068"/>
                  </a:lnTo>
                  <a:lnTo>
                    <a:pt x="2415466" y="2942695"/>
                  </a:lnTo>
                  <a:lnTo>
                    <a:pt x="2410893" y="2939562"/>
                  </a:lnTo>
                  <a:lnTo>
                    <a:pt x="2407511" y="2937331"/>
                  </a:lnTo>
                  <a:close/>
                </a:path>
                <a:path w="17809845" h="10026015">
                  <a:moveTo>
                    <a:pt x="14611499" y="8134878"/>
                  </a:moveTo>
                  <a:lnTo>
                    <a:pt x="14606505" y="8135505"/>
                  </a:lnTo>
                  <a:lnTo>
                    <a:pt x="14603941" y="8138745"/>
                  </a:lnTo>
                  <a:lnTo>
                    <a:pt x="14601043" y="8141842"/>
                  </a:lnTo>
                  <a:lnTo>
                    <a:pt x="14601671" y="8146837"/>
                  </a:lnTo>
                  <a:lnTo>
                    <a:pt x="14609342" y="8152867"/>
                  </a:lnTo>
                  <a:lnTo>
                    <a:pt x="14611342" y="8153720"/>
                  </a:lnTo>
                  <a:lnTo>
                    <a:pt x="14611200" y="8154054"/>
                  </a:lnTo>
                  <a:lnTo>
                    <a:pt x="14614199" y="8155334"/>
                  </a:lnTo>
                  <a:lnTo>
                    <a:pt x="14617719" y="8154471"/>
                  </a:lnTo>
                  <a:lnTo>
                    <a:pt x="14619999" y="8151898"/>
                  </a:lnTo>
                  <a:lnTo>
                    <a:pt x="14622897" y="8148800"/>
                  </a:lnTo>
                  <a:lnTo>
                    <a:pt x="14622269" y="8143805"/>
                  </a:lnTo>
                  <a:lnTo>
                    <a:pt x="14614598" y="8137776"/>
                  </a:lnTo>
                  <a:lnTo>
                    <a:pt x="14611499" y="8134878"/>
                  </a:lnTo>
                  <a:close/>
                </a:path>
                <a:path w="17809845" h="10026015">
                  <a:moveTo>
                    <a:pt x="9976918" y="6153191"/>
                  </a:moveTo>
                  <a:lnTo>
                    <a:pt x="9967257" y="6151827"/>
                  </a:lnTo>
                  <a:lnTo>
                    <a:pt x="9962831" y="6151121"/>
                  </a:lnTo>
                  <a:lnTo>
                    <a:pt x="9959124" y="6154268"/>
                  </a:lnTo>
                  <a:lnTo>
                    <a:pt x="9958560" y="6158361"/>
                  </a:lnTo>
                  <a:lnTo>
                    <a:pt x="9958016" y="6161280"/>
                  </a:lnTo>
                  <a:lnTo>
                    <a:pt x="9957948" y="6161645"/>
                  </a:lnTo>
                  <a:lnTo>
                    <a:pt x="9960095" y="6164925"/>
                  </a:lnTo>
                  <a:lnTo>
                    <a:pt x="9965094" y="6167057"/>
                  </a:lnTo>
                  <a:lnTo>
                    <a:pt x="9970662" y="6167857"/>
                  </a:lnTo>
                  <a:lnTo>
                    <a:pt x="9975088" y="6168563"/>
                  </a:lnTo>
                  <a:lnTo>
                    <a:pt x="9978794" y="6165416"/>
                  </a:lnTo>
                  <a:lnTo>
                    <a:pt x="9979359" y="6161323"/>
                  </a:lnTo>
                  <a:lnTo>
                    <a:pt x="9980006" y="6157265"/>
                  </a:lnTo>
                  <a:lnTo>
                    <a:pt x="9980065" y="6156897"/>
                  </a:lnTo>
                  <a:lnTo>
                    <a:pt x="9976918" y="6153191"/>
                  </a:lnTo>
                  <a:close/>
                </a:path>
                <a:path w="17809845" h="10026015">
                  <a:moveTo>
                    <a:pt x="2333297" y="2888735"/>
                  </a:moveTo>
                  <a:lnTo>
                    <a:pt x="2328636" y="2889504"/>
                  </a:lnTo>
                  <a:lnTo>
                    <a:pt x="2324088" y="2896625"/>
                  </a:lnTo>
                  <a:lnTo>
                    <a:pt x="2323890" y="2896935"/>
                  </a:lnTo>
                  <a:lnTo>
                    <a:pt x="2324659" y="2901596"/>
                  </a:lnTo>
                  <a:lnTo>
                    <a:pt x="2328374" y="2903969"/>
                  </a:lnTo>
                  <a:lnTo>
                    <a:pt x="2332948" y="2907102"/>
                  </a:lnTo>
                  <a:lnTo>
                    <a:pt x="2334281" y="2907670"/>
                  </a:lnTo>
                  <a:lnTo>
                    <a:pt x="2334139" y="2908004"/>
                  </a:lnTo>
                  <a:lnTo>
                    <a:pt x="2337472" y="2909425"/>
                  </a:lnTo>
                  <a:lnTo>
                    <a:pt x="2341609" y="2908039"/>
                  </a:lnTo>
                  <a:lnTo>
                    <a:pt x="2343489" y="2905295"/>
                  </a:lnTo>
                  <a:lnTo>
                    <a:pt x="2346070" y="2901275"/>
                  </a:lnTo>
                  <a:lnTo>
                    <a:pt x="2345301" y="2896613"/>
                  </a:lnTo>
                  <a:lnTo>
                    <a:pt x="2341586" y="2894240"/>
                  </a:lnTo>
                  <a:lnTo>
                    <a:pt x="2337012" y="2891108"/>
                  </a:lnTo>
                  <a:lnTo>
                    <a:pt x="2333297" y="2888735"/>
                  </a:lnTo>
                  <a:close/>
                </a:path>
                <a:path w="17809845" h="10026015">
                  <a:moveTo>
                    <a:pt x="2258751" y="2839996"/>
                  </a:moveTo>
                  <a:lnTo>
                    <a:pt x="2254089" y="2840766"/>
                  </a:lnTo>
                  <a:lnTo>
                    <a:pt x="2249541" y="2847887"/>
                  </a:lnTo>
                  <a:lnTo>
                    <a:pt x="2249344" y="2848196"/>
                  </a:lnTo>
                  <a:lnTo>
                    <a:pt x="2250113" y="2852857"/>
                  </a:lnTo>
                  <a:lnTo>
                    <a:pt x="2253828" y="2855230"/>
                  </a:lnTo>
                  <a:lnTo>
                    <a:pt x="2258401" y="2858363"/>
                  </a:lnTo>
                  <a:lnTo>
                    <a:pt x="2263067" y="2860353"/>
                  </a:lnTo>
                  <a:lnTo>
                    <a:pt x="2267063" y="2859300"/>
                  </a:lnTo>
                  <a:lnTo>
                    <a:pt x="2268942" y="2856556"/>
                  </a:lnTo>
                  <a:lnTo>
                    <a:pt x="2271524" y="2852536"/>
                  </a:lnTo>
                  <a:lnTo>
                    <a:pt x="2270754" y="2847875"/>
                  </a:lnTo>
                  <a:lnTo>
                    <a:pt x="2267039" y="2845502"/>
                  </a:lnTo>
                  <a:lnTo>
                    <a:pt x="2262466" y="2842368"/>
                  </a:lnTo>
                  <a:lnTo>
                    <a:pt x="2258751" y="2839996"/>
                  </a:lnTo>
                  <a:close/>
                </a:path>
                <a:path w="17809845" h="10026015">
                  <a:moveTo>
                    <a:pt x="14543269" y="8077802"/>
                  </a:moveTo>
                  <a:lnTo>
                    <a:pt x="14538273" y="8078429"/>
                  </a:lnTo>
                  <a:lnTo>
                    <a:pt x="14535709" y="8081668"/>
                  </a:lnTo>
                  <a:lnTo>
                    <a:pt x="14532812" y="8084767"/>
                  </a:lnTo>
                  <a:lnTo>
                    <a:pt x="14533440" y="8089761"/>
                  </a:lnTo>
                  <a:lnTo>
                    <a:pt x="14541109" y="8095791"/>
                  </a:lnTo>
                  <a:lnTo>
                    <a:pt x="14543109" y="8096644"/>
                  </a:lnTo>
                  <a:lnTo>
                    <a:pt x="14542967" y="8096977"/>
                  </a:lnTo>
                  <a:lnTo>
                    <a:pt x="14545966" y="8098257"/>
                  </a:lnTo>
                  <a:lnTo>
                    <a:pt x="14549486" y="8097395"/>
                  </a:lnTo>
                  <a:lnTo>
                    <a:pt x="14551766" y="8094822"/>
                  </a:lnTo>
                  <a:lnTo>
                    <a:pt x="14554662" y="8091723"/>
                  </a:lnTo>
                  <a:lnTo>
                    <a:pt x="14554035" y="8086728"/>
                  </a:lnTo>
                  <a:lnTo>
                    <a:pt x="14546366" y="8080699"/>
                  </a:lnTo>
                  <a:lnTo>
                    <a:pt x="14543269" y="8077802"/>
                  </a:lnTo>
                  <a:close/>
                </a:path>
                <a:path w="17809845" h="10026015">
                  <a:moveTo>
                    <a:pt x="10064771" y="6164271"/>
                  </a:moveTo>
                  <a:lnTo>
                    <a:pt x="10051017" y="6162343"/>
                  </a:lnTo>
                  <a:lnTo>
                    <a:pt x="10047311" y="6165491"/>
                  </a:lnTo>
                  <a:lnTo>
                    <a:pt x="10046747" y="6169584"/>
                  </a:lnTo>
                  <a:lnTo>
                    <a:pt x="10046135" y="6172868"/>
                  </a:lnTo>
                  <a:lnTo>
                    <a:pt x="10048281" y="6176147"/>
                  </a:lnTo>
                  <a:lnTo>
                    <a:pt x="10051280" y="6177426"/>
                  </a:lnTo>
                  <a:lnTo>
                    <a:pt x="10051422" y="6177093"/>
                  </a:lnTo>
                  <a:lnTo>
                    <a:pt x="10053422" y="6177946"/>
                  </a:lnTo>
                  <a:lnTo>
                    <a:pt x="10063084" y="6179310"/>
                  </a:lnTo>
                  <a:lnTo>
                    <a:pt x="10066789" y="6176163"/>
                  </a:lnTo>
                  <a:lnTo>
                    <a:pt x="10067866" y="6168349"/>
                  </a:lnTo>
                  <a:lnTo>
                    <a:pt x="10067917" y="6167977"/>
                  </a:lnTo>
                  <a:lnTo>
                    <a:pt x="10064771" y="6164271"/>
                  </a:lnTo>
                  <a:close/>
                </a:path>
                <a:path w="17809845" h="10026015">
                  <a:moveTo>
                    <a:pt x="2185298" y="2790541"/>
                  </a:moveTo>
                  <a:lnTo>
                    <a:pt x="2180636" y="2791310"/>
                  </a:lnTo>
                  <a:lnTo>
                    <a:pt x="2176088" y="2798432"/>
                  </a:lnTo>
                  <a:lnTo>
                    <a:pt x="2175890" y="2798741"/>
                  </a:lnTo>
                  <a:lnTo>
                    <a:pt x="2176660" y="2803403"/>
                  </a:lnTo>
                  <a:lnTo>
                    <a:pt x="2180375" y="2805775"/>
                  </a:lnTo>
                  <a:lnTo>
                    <a:pt x="2184948" y="2808908"/>
                  </a:lnTo>
                  <a:lnTo>
                    <a:pt x="2189614" y="2810899"/>
                  </a:lnTo>
                  <a:lnTo>
                    <a:pt x="2193609" y="2809845"/>
                  </a:lnTo>
                  <a:lnTo>
                    <a:pt x="2195489" y="2807101"/>
                  </a:lnTo>
                  <a:lnTo>
                    <a:pt x="2198070" y="2803081"/>
                  </a:lnTo>
                  <a:lnTo>
                    <a:pt x="2197301" y="2798419"/>
                  </a:lnTo>
                  <a:lnTo>
                    <a:pt x="2193586" y="2796046"/>
                  </a:lnTo>
                  <a:lnTo>
                    <a:pt x="2189013" y="2792914"/>
                  </a:lnTo>
                  <a:lnTo>
                    <a:pt x="2185298" y="2790541"/>
                  </a:lnTo>
                  <a:close/>
                </a:path>
                <a:path w="17809845" h="10026015">
                  <a:moveTo>
                    <a:pt x="14475511" y="8020534"/>
                  </a:moveTo>
                  <a:lnTo>
                    <a:pt x="14470657" y="8020828"/>
                  </a:lnTo>
                  <a:lnTo>
                    <a:pt x="14468093" y="8024067"/>
                  </a:lnTo>
                  <a:lnTo>
                    <a:pt x="14465053" y="8027498"/>
                  </a:lnTo>
                  <a:lnTo>
                    <a:pt x="14465681" y="8032493"/>
                  </a:lnTo>
                  <a:lnTo>
                    <a:pt x="14468922" y="8035058"/>
                  </a:lnTo>
                  <a:lnTo>
                    <a:pt x="14473211" y="8038857"/>
                  </a:lnTo>
                  <a:lnTo>
                    <a:pt x="14478544" y="8041132"/>
                  </a:lnTo>
                  <a:lnTo>
                    <a:pt x="14482062" y="8040269"/>
                  </a:lnTo>
                  <a:lnTo>
                    <a:pt x="14484342" y="8037696"/>
                  </a:lnTo>
                  <a:lnTo>
                    <a:pt x="14487239" y="8034598"/>
                  </a:lnTo>
                  <a:lnTo>
                    <a:pt x="14486613" y="8029604"/>
                  </a:lnTo>
                  <a:lnTo>
                    <a:pt x="14483373" y="8027040"/>
                  </a:lnTo>
                  <a:lnTo>
                    <a:pt x="14479084" y="8023240"/>
                  </a:lnTo>
                  <a:lnTo>
                    <a:pt x="14475511" y="8020534"/>
                  </a:lnTo>
                  <a:close/>
                </a:path>
                <a:path w="17809845" h="10026015">
                  <a:moveTo>
                    <a:pt x="10153050" y="6174351"/>
                  </a:moveTo>
                  <a:lnTo>
                    <a:pt x="10139297" y="6172424"/>
                  </a:lnTo>
                  <a:lnTo>
                    <a:pt x="10135591" y="6175570"/>
                  </a:lnTo>
                  <a:lnTo>
                    <a:pt x="10135026" y="6179664"/>
                  </a:lnTo>
                  <a:lnTo>
                    <a:pt x="10134414" y="6182947"/>
                  </a:lnTo>
                  <a:lnTo>
                    <a:pt x="10136560" y="6186227"/>
                  </a:lnTo>
                  <a:lnTo>
                    <a:pt x="10139559" y="6187506"/>
                  </a:lnTo>
                  <a:lnTo>
                    <a:pt x="10139701" y="6187173"/>
                  </a:lnTo>
                  <a:lnTo>
                    <a:pt x="10141701" y="6188026"/>
                  </a:lnTo>
                  <a:lnTo>
                    <a:pt x="10151362" y="6189390"/>
                  </a:lnTo>
                  <a:lnTo>
                    <a:pt x="10155068" y="6186243"/>
                  </a:lnTo>
                  <a:lnTo>
                    <a:pt x="10156146" y="6178429"/>
                  </a:lnTo>
                  <a:lnTo>
                    <a:pt x="10156197" y="6178058"/>
                  </a:lnTo>
                  <a:lnTo>
                    <a:pt x="10153050" y="6174351"/>
                  </a:lnTo>
                  <a:close/>
                </a:path>
                <a:path w="17809845" h="10026015">
                  <a:moveTo>
                    <a:pt x="2112128" y="2740420"/>
                  </a:moveTo>
                  <a:lnTo>
                    <a:pt x="2106991" y="2741380"/>
                  </a:lnTo>
                  <a:lnTo>
                    <a:pt x="2102530" y="2748145"/>
                  </a:lnTo>
                  <a:lnTo>
                    <a:pt x="2103491" y="2753282"/>
                  </a:lnTo>
                  <a:lnTo>
                    <a:pt x="2106872" y="2755512"/>
                  </a:lnTo>
                  <a:lnTo>
                    <a:pt x="2111445" y="2758645"/>
                  </a:lnTo>
                  <a:lnTo>
                    <a:pt x="2116112" y="2760636"/>
                  </a:lnTo>
                  <a:lnTo>
                    <a:pt x="2120107" y="2759581"/>
                  </a:lnTo>
                  <a:lnTo>
                    <a:pt x="2122195" y="2756533"/>
                  </a:lnTo>
                  <a:lnTo>
                    <a:pt x="2124426" y="2753150"/>
                  </a:lnTo>
                  <a:lnTo>
                    <a:pt x="2123465" y="2748014"/>
                  </a:lnTo>
                  <a:lnTo>
                    <a:pt x="2120083" y="2745783"/>
                  </a:lnTo>
                  <a:lnTo>
                    <a:pt x="2115511" y="2742651"/>
                  </a:lnTo>
                  <a:lnTo>
                    <a:pt x="2112128" y="2740420"/>
                  </a:lnTo>
                  <a:close/>
                </a:path>
                <a:path w="17809845" h="10026015">
                  <a:moveTo>
                    <a:pt x="2039577" y="2689774"/>
                  </a:moveTo>
                  <a:lnTo>
                    <a:pt x="2034440" y="2690735"/>
                  </a:lnTo>
                  <a:lnTo>
                    <a:pt x="2032210" y="2694116"/>
                  </a:lnTo>
                  <a:lnTo>
                    <a:pt x="2029646" y="2697357"/>
                  </a:lnTo>
                  <a:lnTo>
                    <a:pt x="2030606" y="2702494"/>
                  </a:lnTo>
                  <a:lnTo>
                    <a:pt x="2033988" y="2704725"/>
                  </a:lnTo>
                  <a:lnTo>
                    <a:pt x="2038561" y="2707857"/>
                  </a:lnTo>
                  <a:lnTo>
                    <a:pt x="2039895" y="2708425"/>
                  </a:lnTo>
                  <a:lnTo>
                    <a:pt x="2039752" y="2708759"/>
                  </a:lnTo>
                  <a:lnTo>
                    <a:pt x="2043085" y="2710181"/>
                  </a:lnTo>
                  <a:lnTo>
                    <a:pt x="2047080" y="2709127"/>
                  </a:lnTo>
                  <a:lnTo>
                    <a:pt x="2049169" y="2706078"/>
                  </a:lnTo>
                  <a:lnTo>
                    <a:pt x="2051732" y="2702838"/>
                  </a:lnTo>
                  <a:lnTo>
                    <a:pt x="2050772" y="2697701"/>
                  </a:lnTo>
                  <a:lnTo>
                    <a:pt x="2047390" y="2695471"/>
                  </a:lnTo>
                  <a:lnTo>
                    <a:pt x="2042817" y="2692338"/>
                  </a:lnTo>
                  <a:lnTo>
                    <a:pt x="2039577" y="2689774"/>
                  </a:lnTo>
                  <a:close/>
                </a:path>
                <a:path w="17809845" h="10026015">
                  <a:moveTo>
                    <a:pt x="14407421" y="7963125"/>
                  </a:moveTo>
                  <a:lnTo>
                    <a:pt x="14402568" y="7963418"/>
                  </a:lnTo>
                  <a:lnTo>
                    <a:pt x="14400004" y="7966659"/>
                  </a:lnTo>
                  <a:lnTo>
                    <a:pt x="14397298" y="7970231"/>
                  </a:lnTo>
                  <a:lnTo>
                    <a:pt x="14397592" y="7975085"/>
                  </a:lnTo>
                  <a:lnTo>
                    <a:pt x="14400832" y="7977648"/>
                  </a:lnTo>
                  <a:lnTo>
                    <a:pt x="14405119" y="7981446"/>
                  </a:lnTo>
                  <a:lnTo>
                    <a:pt x="14407120" y="7982299"/>
                  </a:lnTo>
                  <a:lnTo>
                    <a:pt x="14407311" y="7982776"/>
                  </a:lnTo>
                  <a:lnTo>
                    <a:pt x="14410310" y="7984055"/>
                  </a:lnTo>
                  <a:lnTo>
                    <a:pt x="14413830" y="7983192"/>
                  </a:lnTo>
                  <a:lnTo>
                    <a:pt x="14416110" y="7980619"/>
                  </a:lnTo>
                  <a:lnTo>
                    <a:pt x="14418816" y="7977046"/>
                  </a:lnTo>
                  <a:lnTo>
                    <a:pt x="14418522" y="7972193"/>
                  </a:lnTo>
                  <a:lnTo>
                    <a:pt x="14415283" y="7969630"/>
                  </a:lnTo>
                  <a:lnTo>
                    <a:pt x="14410995" y="7965831"/>
                  </a:lnTo>
                  <a:lnTo>
                    <a:pt x="14407421" y="7963125"/>
                  </a:lnTo>
                  <a:close/>
                </a:path>
                <a:path w="17809845" h="10026015">
                  <a:moveTo>
                    <a:pt x="10241422" y="6183289"/>
                  </a:moveTo>
                  <a:lnTo>
                    <a:pt x="10237329" y="6182726"/>
                  </a:lnTo>
                  <a:lnTo>
                    <a:pt x="10231619" y="6182259"/>
                  </a:lnTo>
                  <a:lnTo>
                    <a:pt x="10227385" y="6182028"/>
                  </a:lnTo>
                  <a:lnTo>
                    <a:pt x="10223679" y="6185176"/>
                  </a:lnTo>
                  <a:lnTo>
                    <a:pt x="10223114" y="6189268"/>
                  </a:lnTo>
                  <a:lnTo>
                    <a:pt x="10222835" y="6192695"/>
                  </a:lnTo>
                  <a:lnTo>
                    <a:pt x="10224648" y="6195831"/>
                  </a:lnTo>
                  <a:lnTo>
                    <a:pt x="10227648" y="6197111"/>
                  </a:lnTo>
                  <a:lnTo>
                    <a:pt x="10228124" y="6196920"/>
                  </a:lnTo>
                  <a:lnTo>
                    <a:pt x="10230124" y="6197773"/>
                  </a:lnTo>
                  <a:lnTo>
                    <a:pt x="10235833" y="6198239"/>
                  </a:lnTo>
                  <a:lnTo>
                    <a:pt x="10240069" y="6198470"/>
                  </a:lnTo>
                  <a:lnTo>
                    <a:pt x="10243775" y="6195323"/>
                  </a:lnTo>
                  <a:lnTo>
                    <a:pt x="10244339" y="6191231"/>
                  </a:lnTo>
                  <a:lnTo>
                    <a:pt x="10244569" y="6186995"/>
                  </a:lnTo>
                  <a:lnTo>
                    <a:pt x="10241422" y="6183289"/>
                  </a:lnTo>
                  <a:close/>
                </a:path>
                <a:path w="17809845" h="10026015">
                  <a:moveTo>
                    <a:pt x="1966835" y="2638654"/>
                  </a:moveTo>
                  <a:lnTo>
                    <a:pt x="1962031" y="2639755"/>
                  </a:lnTo>
                  <a:lnTo>
                    <a:pt x="1956904" y="2646235"/>
                  </a:lnTo>
                  <a:lnTo>
                    <a:pt x="1958006" y="2651039"/>
                  </a:lnTo>
                  <a:lnTo>
                    <a:pt x="1961246" y="2653603"/>
                  </a:lnTo>
                  <a:lnTo>
                    <a:pt x="1965819" y="2656735"/>
                  </a:lnTo>
                  <a:lnTo>
                    <a:pt x="1967485" y="2657446"/>
                  </a:lnTo>
                  <a:lnTo>
                    <a:pt x="1967010" y="2657638"/>
                  </a:lnTo>
                  <a:lnTo>
                    <a:pt x="1970343" y="2659059"/>
                  </a:lnTo>
                  <a:lnTo>
                    <a:pt x="1974338" y="2658006"/>
                  </a:lnTo>
                  <a:lnTo>
                    <a:pt x="1976426" y="2654957"/>
                  </a:lnTo>
                  <a:lnTo>
                    <a:pt x="1978990" y="2651717"/>
                  </a:lnTo>
                  <a:lnTo>
                    <a:pt x="1977887" y="2646914"/>
                  </a:lnTo>
                  <a:lnTo>
                    <a:pt x="1974648" y="2644350"/>
                  </a:lnTo>
                  <a:lnTo>
                    <a:pt x="1970075" y="2641217"/>
                  </a:lnTo>
                  <a:lnTo>
                    <a:pt x="1966835" y="2638654"/>
                  </a:lnTo>
                  <a:close/>
                </a:path>
                <a:path w="17809845" h="10026015">
                  <a:moveTo>
                    <a:pt x="14339806" y="7905524"/>
                  </a:moveTo>
                  <a:lnTo>
                    <a:pt x="14335285" y="7905960"/>
                  </a:lnTo>
                  <a:lnTo>
                    <a:pt x="14332388" y="7909057"/>
                  </a:lnTo>
                  <a:lnTo>
                    <a:pt x="14329683" y="7912630"/>
                  </a:lnTo>
                  <a:lnTo>
                    <a:pt x="14330119" y="7917150"/>
                  </a:lnTo>
                  <a:lnTo>
                    <a:pt x="14333217" y="7920046"/>
                  </a:lnTo>
                  <a:lnTo>
                    <a:pt x="14337506" y="7923846"/>
                  </a:lnTo>
                  <a:lnTo>
                    <a:pt x="14339505" y="7924699"/>
                  </a:lnTo>
                  <a:lnTo>
                    <a:pt x="14339698" y="7925175"/>
                  </a:lnTo>
                  <a:lnTo>
                    <a:pt x="14342697" y="7926455"/>
                  </a:lnTo>
                  <a:lnTo>
                    <a:pt x="14346215" y="7925591"/>
                  </a:lnTo>
                  <a:lnTo>
                    <a:pt x="14348494" y="7923018"/>
                  </a:lnTo>
                  <a:lnTo>
                    <a:pt x="14351201" y="7919445"/>
                  </a:lnTo>
                  <a:lnTo>
                    <a:pt x="14350767" y="7914926"/>
                  </a:lnTo>
                  <a:lnTo>
                    <a:pt x="14347668" y="7912029"/>
                  </a:lnTo>
                  <a:lnTo>
                    <a:pt x="14343378" y="7908230"/>
                  </a:lnTo>
                  <a:lnTo>
                    <a:pt x="14339806" y="7905524"/>
                  </a:lnTo>
                  <a:close/>
                </a:path>
                <a:path w="17809845" h="10026015">
                  <a:moveTo>
                    <a:pt x="10329746" y="6191419"/>
                  </a:moveTo>
                  <a:lnTo>
                    <a:pt x="10325512" y="6191188"/>
                  </a:lnTo>
                  <a:lnTo>
                    <a:pt x="10319801" y="6190722"/>
                  </a:lnTo>
                  <a:lnTo>
                    <a:pt x="10315567" y="6190492"/>
                  </a:lnTo>
                  <a:lnTo>
                    <a:pt x="10311527" y="6193496"/>
                  </a:lnTo>
                  <a:lnTo>
                    <a:pt x="10311295" y="6197730"/>
                  </a:lnTo>
                  <a:lnTo>
                    <a:pt x="10311016" y="6201157"/>
                  </a:lnTo>
                  <a:lnTo>
                    <a:pt x="10328251" y="6206933"/>
                  </a:lnTo>
                  <a:lnTo>
                    <a:pt x="10332289" y="6203929"/>
                  </a:lnTo>
                  <a:lnTo>
                    <a:pt x="10332750" y="6195458"/>
                  </a:lnTo>
                  <a:lnTo>
                    <a:pt x="10329746" y="6191419"/>
                  </a:lnTo>
                  <a:close/>
                </a:path>
                <a:path w="17809845" h="10026015">
                  <a:moveTo>
                    <a:pt x="1894519" y="2586531"/>
                  </a:moveTo>
                  <a:lnTo>
                    <a:pt x="1889715" y="2587635"/>
                  </a:lnTo>
                  <a:lnTo>
                    <a:pt x="1884587" y="2594114"/>
                  </a:lnTo>
                  <a:lnTo>
                    <a:pt x="1885690" y="2598918"/>
                  </a:lnTo>
                  <a:lnTo>
                    <a:pt x="1888930" y="2601482"/>
                  </a:lnTo>
                  <a:lnTo>
                    <a:pt x="1893502" y="2604615"/>
                  </a:lnTo>
                  <a:lnTo>
                    <a:pt x="1898169" y="2606605"/>
                  </a:lnTo>
                  <a:lnTo>
                    <a:pt x="1902022" y="2605885"/>
                  </a:lnTo>
                  <a:lnTo>
                    <a:pt x="1904110" y="2602836"/>
                  </a:lnTo>
                  <a:lnTo>
                    <a:pt x="1906674" y="2599596"/>
                  </a:lnTo>
                  <a:lnTo>
                    <a:pt x="1905572" y="2594793"/>
                  </a:lnTo>
                  <a:lnTo>
                    <a:pt x="1902332" y="2592228"/>
                  </a:lnTo>
                  <a:lnTo>
                    <a:pt x="1897759" y="2589096"/>
                  </a:lnTo>
                  <a:lnTo>
                    <a:pt x="1894519" y="2586531"/>
                  </a:lnTo>
                  <a:close/>
                </a:path>
                <a:path w="17809845" h="10026015">
                  <a:moveTo>
                    <a:pt x="14272666" y="7847731"/>
                  </a:moveTo>
                  <a:lnTo>
                    <a:pt x="14268148" y="7848168"/>
                  </a:lnTo>
                  <a:lnTo>
                    <a:pt x="14265251" y="7851265"/>
                  </a:lnTo>
                  <a:lnTo>
                    <a:pt x="14262544" y="7854838"/>
                  </a:lnTo>
                  <a:lnTo>
                    <a:pt x="14262979" y="7859358"/>
                  </a:lnTo>
                  <a:lnTo>
                    <a:pt x="14266076" y="7862255"/>
                  </a:lnTo>
                  <a:lnTo>
                    <a:pt x="14270367" y="7866054"/>
                  </a:lnTo>
                  <a:lnTo>
                    <a:pt x="14272366" y="7866906"/>
                  </a:lnTo>
                  <a:lnTo>
                    <a:pt x="14272558" y="7867383"/>
                  </a:lnTo>
                  <a:lnTo>
                    <a:pt x="14275557" y="7868662"/>
                  </a:lnTo>
                  <a:lnTo>
                    <a:pt x="14279076" y="7867800"/>
                  </a:lnTo>
                  <a:lnTo>
                    <a:pt x="14281357" y="7865227"/>
                  </a:lnTo>
                  <a:lnTo>
                    <a:pt x="14284063" y="7861654"/>
                  </a:lnTo>
                  <a:lnTo>
                    <a:pt x="14283627" y="7857134"/>
                  </a:lnTo>
                  <a:lnTo>
                    <a:pt x="14280528" y="7854237"/>
                  </a:lnTo>
                  <a:lnTo>
                    <a:pt x="14276239" y="7850437"/>
                  </a:lnTo>
                  <a:lnTo>
                    <a:pt x="14272666" y="7847731"/>
                  </a:lnTo>
                  <a:close/>
                </a:path>
                <a:path w="17809845" h="10026015">
                  <a:moveTo>
                    <a:pt x="10418211" y="6199215"/>
                  </a:moveTo>
                  <a:lnTo>
                    <a:pt x="10413977" y="6198984"/>
                  </a:lnTo>
                  <a:lnTo>
                    <a:pt x="10403699" y="6198145"/>
                  </a:lnTo>
                  <a:lnTo>
                    <a:pt x="10399993" y="6201292"/>
                  </a:lnTo>
                  <a:lnTo>
                    <a:pt x="10399762" y="6205527"/>
                  </a:lnTo>
                  <a:lnTo>
                    <a:pt x="10399482" y="6208953"/>
                  </a:lnTo>
                  <a:lnTo>
                    <a:pt x="10401295" y="6212090"/>
                  </a:lnTo>
                  <a:lnTo>
                    <a:pt x="10405295" y="6213797"/>
                  </a:lnTo>
                  <a:lnTo>
                    <a:pt x="10406771" y="6214032"/>
                  </a:lnTo>
                  <a:lnTo>
                    <a:pt x="10417049" y="6214871"/>
                  </a:lnTo>
                  <a:lnTo>
                    <a:pt x="10420756" y="6211725"/>
                  </a:lnTo>
                  <a:lnTo>
                    <a:pt x="10420986" y="6207489"/>
                  </a:lnTo>
                  <a:lnTo>
                    <a:pt x="10421359" y="6202920"/>
                  </a:lnTo>
                  <a:lnTo>
                    <a:pt x="10418211" y="6199215"/>
                  </a:lnTo>
                  <a:close/>
                </a:path>
                <a:path w="17809845" h="10026015">
                  <a:moveTo>
                    <a:pt x="1823438" y="2533362"/>
                  </a:moveTo>
                  <a:lnTo>
                    <a:pt x="1818777" y="2534131"/>
                  </a:lnTo>
                  <a:lnTo>
                    <a:pt x="1816213" y="2537371"/>
                  </a:lnTo>
                  <a:lnTo>
                    <a:pt x="1813840" y="2541086"/>
                  </a:lnTo>
                  <a:lnTo>
                    <a:pt x="1814610" y="2545747"/>
                  </a:lnTo>
                  <a:lnTo>
                    <a:pt x="1822280" y="2551778"/>
                  </a:lnTo>
                  <a:lnTo>
                    <a:pt x="1827279" y="2553910"/>
                  </a:lnTo>
                  <a:lnTo>
                    <a:pt x="1831133" y="2553190"/>
                  </a:lnTo>
                  <a:lnTo>
                    <a:pt x="1833221" y="2550142"/>
                  </a:lnTo>
                  <a:lnTo>
                    <a:pt x="1835594" y="2546427"/>
                  </a:lnTo>
                  <a:lnTo>
                    <a:pt x="1834824" y="2541764"/>
                  </a:lnTo>
                  <a:lnTo>
                    <a:pt x="1827154" y="2535735"/>
                  </a:lnTo>
                  <a:lnTo>
                    <a:pt x="1823438" y="2533362"/>
                  </a:lnTo>
                  <a:close/>
                </a:path>
                <a:path w="17809845" h="10026015">
                  <a:moveTo>
                    <a:pt x="1752691" y="2480334"/>
                  </a:moveTo>
                  <a:lnTo>
                    <a:pt x="1748029" y="2481104"/>
                  </a:lnTo>
                  <a:lnTo>
                    <a:pt x="1745466" y="2484343"/>
                  </a:lnTo>
                  <a:lnTo>
                    <a:pt x="1742759" y="2487916"/>
                  </a:lnTo>
                  <a:lnTo>
                    <a:pt x="1743529" y="2492578"/>
                  </a:lnTo>
                  <a:lnTo>
                    <a:pt x="1751200" y="2498608"/>
                  </a:lnTo>
                  <a:lnTo>
                    <a:pt x="1752866" y="2499319"/>
                  </a:lnTo>
                  <a:lnTo>
                    <a:pt x="1752724" y="2499652"/>
                  </a:lnTo>
                  <a:lnTo>
                    <a:pt x="1756057" y="2501073"/>
                  </a:lnTo>
                  <a:lnTo>
                    <a:pt x="1759910" y="2500353"/>
                  </a:lnTo>
                  <a:lnTo>
                    <a:pt x="1761998" y="2497304"/>
                  </a:lnTo>
                  <a:lnTo>
                    <a:pt x="1764704" y="2493732"/>
                  </a:lnTo>
                  <a:lnTo>
                    <a:pt x="1763935" y="2489070"/>
                  </a:lnTo>
                  <a:lnTo>
                    <a:pt x="1756264" y="2483040"/>
                  </a:lnTo>
                  <a:lnTo>
                    <a:pt x="1752691" y="2480334"/>
                  </a:lnTo>
                  <a:close/>
                </a:path>
                <a:path w="17809845" h="10026015">
                  <a:moveTo>
                    <a:pt x="14205337" y="7789464"/>
                  </a:moveTo>
                  <a:lnTo>
                    <a:pt x="14200817" y="7789900"/>
                  </a:lnTo>
                  <a:lnTo>
                    <a:pt x="14197919" y="7792997"/>
                  </a:lnTo>
                  <a:lnTo>
                    <a:pt x="14195355" y="7796237"/>
                  </a:lnTo>
                  <a:lnTo>
                    <a:pt x="14195650" y="7801090"/>
                  </a:lnTo>
                  <a:lnTo>
                    <a:pt x="14198748" y="7803988"/>
                  </a:lnTo>
                  <a:lnTo>
                    <a:pt x="14203037" y="7807787"/>
                  </a:lnTo>
                  <a:lnTo>
                    <a:pt x="14203562" y="7808405"/>
                  </a:lnTo>
                  <a:lnTo>
                    <a:pt x="14208226" y="7810395"/>
                  </a:lnTo>
                  <a:lnTo>
                    <a:pt x="14211746" y="7809532"/>
                  </a:lnTo>
                  <a:lnTo>
                    <a:pt x="14214026" y="7806959"/>
                  </a:lnTo>
                  <a:lnTo>
                    <a:pt x="14216590" y="7803719"/>
                  </a:lnTo>
                  <a:lnTo>
                    <a:pt x="14216294" y="7798866"/>
                  </a:lnTo>
                  <a:lnTo>
                    <a:pt x="14213197" y="7795969"/>
                  </a:lnTo>
                  <a:lnTo>
                    <a:pt x="14208910" y="7792170"/>
                  </a:lnTo>
                  <a:lnTo>
                    <a:pt x="14205337" y="7789464"/>
                  </a:lnTo>
                  <a:close/>
                </a:path>
                <a:path w="17809845" h="10026015">
                  <a:moveTo>
                    <a:pt x="10506345" y="6206869"/>
                  </a:moveTo>
                  <a:lnTo>
                    <a:pt x="10502110" y="6206638"/>
                  </a:lnTo>
                  <a:lnTo>
                    <a:pt x="10496400" y="6206173"/>
                  </a:lnTo>
                  <a:lnTo>
                    <a:pt x="10492164" y="6205941"/>
                  </a:lnTo>
                  <a:lnTo>
                    <a:pt x="10488459" y="6209088"/>
                  </a:lnTo>
                  <a:lnTo>
                    <a:pt x="10488227" y="6213323"/>
                  </a:lnTo>
                  <a:lnTo>
                    <a:pt x="10488090" y="6216416"/>
                  </a:lnTo>
                  <a:lnTo>
                    <a:pt x="10489904" y="6219553"/>
                  </a:lnTo>
                  <a:lnTo>
                    <a:pt x="10493571" y="6221117"/>
                  </a:lnTo>
                  <a:lnTo>
                    <a:pt x="10495379" y="6221494"/>
                  </a:lnTo>
                  <a:lnTo>
                    <a:pt x="10501089" y="6221961"/>
                  </a:lnTo>
                  <a:lnTo>
                    <a:pt x="10505325" y="6222192"/>
                  </a:lnTo>
                  <a:lnTo>
                    <a:pt x="10509030" y="6219046"/>
                  </a:lnTo>
                  <a:lnTo>
                    <a:pt x="10509491" y="6210575"/>
                  </a:lnTo>
                  <a:lnTo>
                    <a:pt x="10506345" y="6206869"/>
                  </a:lnTo>
                  <a:close/>
                </a:path>
                <a:path w="17809845" h="10026015">
                  <a:moveTo>
                    <a:pt x="1682704" y="2426448"/>
                  </a:moveTo>
                  <a:lnTo>
                    <a:pt x="1677709" y="2427075"/>
                  </a:lnTo>
                  <a:lnTo>
                    <a:pt x="1672581" y="2433555"/>
                  </a:lnTo>
                  <a:lnTo>
                    <a:pt x="1673208" y="2438550"/>
                  </a:lnTo>
                  <a:lnTo>
                    <a:pt x="1680879" y="2444580"/>
                  </a:lnTo>
                  <a:lnTo>
                    <a:pt x="1682545" y="2445291"/>
                  </a:lnTo>
                  <a:lnTo>
                    <a:pt x="1682403" y="2445624"/>
                  </a:lnTo>
                  <a:lnTo>
                    <a:pt x="1685736" y="2447046"/>
                  </a:lnTo>
                  <a:lnTo>
                    <a:pt x="1689256" y="2446183"/>
                  </a:lnTo>
                  <a:lnTo>
                    <a:pt x="1691677" y="2443277"/>
                  </a:lnTo>
                  <a:lnTo>
                    <a:pt x="1694241" y="2440037"/>
                  </a:lnTo>
                  <a:lnTo>
                    <a:pt x="1693614" y="2435042"/>
                  </a:lnTo>
                  <a:lnTo>
                    <a:pt x="1682704" y="2426448"/>
                  </a:lnTo>
                  <a:close/>
                </a:path>
                <a:path w="17809845" h="10026015">
                  <a:moveTo>
                    <a:pt x="14138339" y="7731339"/>
                  </a:moveTo>
                  <a:lnTo>
                    <a:pt x="14133487" y="7731633"/>
                  </a:lnTo>
                  <a:lnTo>
                    <a:pt x="14130591" y="7734731"/>
                  </a:lnTo>
                  <a:lnTo>
                    <a:pt x="14128027" y="7737970"/>
                  </a:lnTo>
                  <a:lnTo>
                    <a:pt x="14128318" y="7742823"/>
                  </a:lnTo>
                  <a:lnTo>
                    <a:pt x="14131417" y="7745720"/>
                  </a:lnTo>
                  <a:lnTo>
                    <a:pt x="14136563" y="7750279"/>
                  </a:lnTo>
                  <a:lnTo>
                    <a:pt x="14140897" y="7752128"/>
                  </a:lnTo>
                  <a:lnTo>
                    <a:pt x="14144416" y="7751265"/>
                  </a:lnTo>
                  <a:lnTo>
                    <a:pt x="14146696" y="7748692"/>
                  </a:lnTo>
                  <a:lnTo>
                    <a:pt x="14149260" y="7745451"/>
                  </a:lnTo>
                  <a:lnTo>
                    <a:pt x="14148966" y="7740599"/>
                  </a:lnTo>
                  <a:lnTo>
                    <a:pt x="14145869" y="7737702"/>
                  </a:lnTo>
                  <a:lnTo>
                    <a:pt x="14141579" y="7733903"/>
                  </a:lnTo>
                  <a:lnTo>
                    <a:pt x="14138339" y="7731339"/>
                  </a:lnTo>
                  <a:close/>
                </a:path>
                <a:path w="17809845" h="10026015">
                  <a:moveTo>
                    <a:pt x="10594904" y="6213523"/>
                  </a:moveTo>
                  <a:lnTo>
                    <a:pt x="10590669" y="6213292"/>
                  </a:lnTo>
                  <a:lnTo>
                    <a:pt x="10584959" y="6212826"/>
                  </a:lnTo>
                  <a:lnTo>
                    <a:pt x="10580724" y="6212595"/>
                  </a:lnTo>
                  <a:lnTo>
                    <a:pt x="10577017" y="6215741"/>
                  </a:lnTo>
                  <a:lnTo>
                    <a:pt x="10576787" y="6219977"/>
                  </a:lnTo>
                  <a:lnTo>
                    <a:pt x="10576649" y="6223070"/>
                  </a:lnTo>
                  <a:lnTo>
                    <a:pt x="10578462" y="6226207"/>
                  </a:lnTo>
                  <a:lnTo>
                    <a:pt x="10582128" y="6227771"/>
                  </a:lnTo>
                  <a:lnTo>
                    <a:pt x="10583937" y="6228149"/>
                  </a:lnTo>
                  <a:lnTo>
                    <a:pt x="10589648" y="6228614"/>
                  </a:lnTo>
                  <a:lnTo>
                    <a:pt x="10593883" y="6228846"/>
                  </a:lnTo>
                  <a:lnTo>
                    <a:pt x="10597589" y="6225699"/>
                  </a:lnTo>
                  <a:lnTo>
                    <a:pt x="10598051" y="6217229"/>
                  </a:lnTo>
                  <a:lnTo>
                    <a:pt x="10594904" y="6213523"/>
                  </a:lnTo>
                  <a:close/>
                </a:path>
                <a:path w="17809845" h="10026015">
                  <a:moveTo>
                    <a:pt x="1612476" y="2371278"/>
                  </a:moveTo>
                  <a:lnTo>
                    <a:pt x="1607481" y="2371906"/>
                  </a:lnTo>
                  <a:lnTo>
                    <a:pt x="1602353" y="2378386"/>
                  </a:lnTo>
                  <a:lnTo>
                    <a:pt x="1602981" y="2383380"/>
                  </a:lnTo>
                  <a:lnTo>
                    <a:pt x="1610651" y="2389411"/>
                  </a:lnTo>
                  <a:lnTo>
                    <a:pt x="1612651" y="2390264"/>
                  </a:lnTo>
                  <a:lnTo>
                    <a:pt x="1612509" y="2390597"/>
                  </a:lnTo>
                  <a:lnTo>
                    <a:pt x="1615509" y="2391876"/>
                  </a:lnTo>
                  <a:lnTo>
                    <a:pt x="1619170" y="2390680"/>
                  </a:lnTo>
                  <a:lnTo>
                    <a:pt x="1621450" y="2388107"/>
                  </a:lnTo>
                  <a:lnTo>
                    <a:pt x="1624014" y="2384867"/>
                  </a:lnTo>
                  <a:lnTo>
                    <a:pt x="1623387" y="2379873"/>
                  </a:lnTo>
                  <a:lnTo>
                    <a:pt x="1612476" y="2371278"/>
                  </a:lnTo>
                  <a:close/>
                </a:path>
                <a:path w="17809845" h="10026015">
                  <a:moveTo>
                    <a:pt x="14071343" y="7673213"/>
                  </a:moveTo>
                  <a:lnTo>
                    <a:pt x="14066490" y="7673508"/>
                  </a:lnTo>
                  <a:lnTo>
                    <a:pt x="14063593" y="7676605"/>
                  </a:lnTo>
                  <a:lnTo>
                    <a:pt x="14061029" y="7679845"/>
                  </a:lnTo>
                  <a:lnTo>
                    <a:pt x="14061323" y="7684698"/>
                  </a:lnTo>
                  <a:lnTo>
                    <a:pt x="14064420" y="7687595"/>
                  </a:lnTo>
                  <a:lnTo>
                    <a:pt x="14069567" y="7692154"/>
                  </a:lnTo>
                  <a:lnTo>
                    <a:pt x="14073899" y="7694002"/>
                  </a:lnTo>
                  <a:lnTo>
                    <a:pt x="14077419" y="7693140"/>
                  </a:lnTo>
                  <a:lnTo>
                    <a:pt x="14079698" y="7690566"/>
                  </a:lnTo>
                  <a:lnTo>
                    <a:pt x="14082262" y="7687327"/>
                  </a:lnTo>
                  <a:lnTo>
                    <a:pt x="14081968" y="7682474"/>
                  </a:lnTo>
                  <a:lnTo>
                    <a:pt x="14078871" y="7679577"/>
                  </a:lnTo>
                  <a:lnTo>
                    <a:pt x="14074584" y="7675778"/>
                  </a:lnTo>
                  <a:lnTo>
                    <a:pt x="14071343" y="7673213"/>
                  </a:lnTo>
                  <a:close/>
                </a:path>
                <a:path w="17809845" h="10026015">
                  <a:moveTo>
                    <a:pt x="10683414" y="6219368"/>
                  </a:moveTo>
                  <a:lnTo>
                    <a:pt x="10679179" y="6219137"/>
                  </a:lnTo>
                  <a:lnTo>
                    <a:pt x="10673469" y="6218671"/>
                  </a:lnTo>
                  <a:lnTo>
                    <a:pt x="10669234" y="6218441"/>
                  </a:lnTo>
                  <a:lnTo>
                    <a:pt x="10665528" y="6221587"/>
                  </a:lnTo>
                  <a:lnTo>
                    <a:pt x="10665297" y="6225822"/>
                  </a:lnTo>
                  <a:lnTo>
                    <a:pt x="10665048" y="6228868"/>
                  </a:lnTo>
                  <a:lnTo>
                    <a:pt x="10682393" y="6234690"/>
                  </a:lnTo>
                  <a:lnTo>
                    <a:pt x="10686099" y="6231544"/>
                  </a:lnTo>
                  <a:lnTo>
                    <a:pt x="10686560" y="6223074"/>
                  </a:lnTo>
                  <a:lnTo>
                    <a:pt x="10683414" y="6219368"/>
                  </a:lnTo>
                  <a:close/>
                </a:path>
                <a:path w="17809845" h="10026015">
                  <a:moveTo>
                    <a:pt x="1543200" y="2315727"/>
                  </a:moveTo>
                  <a:lnTo>
                    <a:pt x="1538205" y="2316354"/>
                  </a:lnTo>
                  <a:lnTo>
                    <a:pt x="1533077" y="2322833"/>
                  </a:lnTo>
                  <a:lnTo>
                    <a:pt x="1533704" y="2327829"/>
                  </a:lnTo>
                  <a:lnTo>
                    <a:pt x="1541375" y="2333858"/>
                  </a:lnTo>
                  <a:lnTo>
                    <a:pt x="1546374" y="2335991"/>
                  </a:lnTo>
                  <a:lnTo>
                    <a:pt x="1549894" y="2335128"/>
                  </a:lnTo>
                  <a:lnTo>
                    <a:pt x="1552173" y="2332555"/>
                  </a:lnTo>
                  <a:lnTo>
                    <a:pt x="1554737" y="2329315"/>
                  </a:lnTo>
                  <a:lnTo>
                    <a:pt x="1554110" y="2324320"/>
                  </a:lnTo>
                  <a:lnTo>
                    <a:pt x="1543200" y="2315727"/>
                  </a:lnTo>
                  <a:close/>
                </a:path>
                <a:path w="17809845" h="10026015">
                  <a:moveTo>
                    <a:pt x="14004487" y="7614755"/>
                  </a:moveTo>
                  <a:lnTo>
                    <a:pt x="13999635" y="7615049"/>
                  </a:lnTo>
                  <a:lnTo>
                    <a:pt x="13996737" y="7618147"/>
                  </a:lnTo>
                  <a:lnTo>
                    <a:pt x="13994173" y="7621386"/>
                  </a:lnTo>
                  <a:lnTo>
                    <a:pt x="13994468" y="7626239"/>
                  </a:lnTo>
                  <a:lnTo>
                    <a:pt x="13997565" y="7629136"/>
                  </a:lnTo>
                  <a:lnTo>
                    <a:pt x="14002712" y="7633696"/>
                  </a:lnTo>
                  <a:lnTo>
                    <a:pt x="14007043" y="7635543"/>
                  </a:lnTo>
                  <a:lnTo>
                    <a:pt x="14010564" y="7634681"/>
                  </a:lnTo>
                  <a:lnTo>
                    <a:pt x="14012844" y="7632108"/>
                  </a:lnTo>
                  <a:lnTo>
                    <a:pt x="14015407" y="7628867"/>
                  </a:lnTo>
                  <a:lnTo>
                    <a:pt x="14015113" y="7624015"/>
                  </a:lnTo>
                  <a:lnTo>
                    <a:pt x="14012015" y="7621117"/>
                  </a:lnTo>
                  <a:lnTo>
                    <a:pt x="14007728" y="7617320"/>
                  </a:lnTo>
                  <a:lnTo>
                    <a:pt x="14004487" y="7614755"/>
                  </a:lnTo>
                  <a:close/>
                </a:path>
                <a:path w="17809845" h="10026015">
                  <a:moveTo>
                    <a:pt x="10771924" y="6225213"/>
                  </a:moveTo>
                  <a:lnTo>
                    <a:pt x="10767689" y="6224982"/>
                  </a:lnTo>
                  <a:lnTo>
                    <a:pt x="10761978" y="6224517"/>
                  </a:lnTo>
                  <a:lnTo>
                    <a:pt x="10757744" y="6224286"/>
                  </a:lnTo>
                  <a:lnTo>
                    <a:pt x="10754037" y="6227432"/>
                  </a:lnTo>
                  <a:lnTo>
                    <a:pt x="10753807" y="6231667"/>
                  </a:lnTo>
                  <a:lnTo>
                    <a:pt x="10753558" y="6234713"/>
                  </a:lnTo>
                  <a:lnTo>
                    <a:pt x="10770903" y="6240536"/>
                  </a:lnTo>
                  <a:lnTo>
                    <a:pt x="10774608" y="6237390"/>
                  </a:lnTo>
                  <a:lnTo>
                    <a:pt x="10775071" y="6228919"/>
                  </a:lnTo>
                  <a:lnTo>
                    <a:pt x="10771924" y="6225213"/>
                  </a:lnTo>
                  <a:close/>
                </a:path>
                <a:path w="17809845" h="10026015">
                  <a:moveTo>
                    <a:pt x="1475158" y="2259126"/>
                  </a:moveTo>
                  <a:lnTo>
                    <a:pt x="1470164" y="2259753"/>
                  </a:lnTo>
                  <a:lnTo>
                    <a:pt x="1467600" y="2262992"/>
                  </a:lnTo>
                  <a:lnTo>
                    <a:pt x="1464702" y="2266091"/>
                  </a:lnTo>
                  <a:lnTo>
                    <a:pt x="1465329" y="2271085"/>
                  </a:lnTo>
                  <a:lnTo>
                    <a:pt x="1473000" y="2277115"/>
                  </a:lnTo>
                  <a:lnTo>
                    <a:pt x="1475000" y="2277969"/>
                  </a:lnTo>
                  <a:lnTo>
                    <a:pt x="1474858" y="2278301"/>
                  </a:lnTo>
                  <a:lnTo>
                    <a:pt x="1477858" y="2279581"/>
                  </a:lnTo>
                  <a:lnTo>
                    <a:pt x="1481377" y="2278719"/>
                  </a:lnTo>
                  <a:lnTo>
                    <a:pt x="1483657" y="2276146"/>
                  </a:lnTo>
                  <a:lnTo>
                    <a:pt x="1486554" y="2273048"/>
                  </a:lnTo>
                  <a:lnTo>
                    <a:pt x="1485927" y="2268053"/>
                  </a:lnTo>
                  <a:lnTo>
                    <a:pt x="1478256" y="2262023"/>
                  </a:lnTo>
                  <a:lnTo>
                    <a:pt x="1475158" y="2259126"/>
                  </a:lnTo>
                  <a:close/>
                </a:path>
                <a:path w="17809845" h="10026015">
                  <a:moveTo>
                    <a:pt x="13938109" y="7556105"/>
                  </a:moveTo>
                  <a:lnTo>
                    <a:pt x="13933255" y="7556399"/>
                  </a:lnTo>
                  <a:lnTo>
                    <a:pt x="13927460" y="7562594"/>
                  </a:lnTo>
                  <a:lnTo>
                    <a:pt x="13927754" y="7567447"/>
                  </a:lnTo>
                  <a:lnTo>
                    <a:pt x="13930852" y="7570345"/>
                  </a:lnTo>
                  <a:lnTo>
                    <a:pt x="13936001" y="7574904"/>
                  </a:lnTo>
                  <a:lnTo>
                    <a:pt x="13937333" y="7575472"/>
                  </a:lnTo>
                  <a:lnTo>
                    <a:pt x="13937191" y="7575805"/>
                  </a:lnTo>
                  <a:lnTo>
                    <a:pt x="13940191" y="7577085"/>
                  </a:lnTo>
                  <a:lnTo>
                    <a:pt x="13943708" y="7576223"/>
                  </a:lnTo>
                  <a:lnTo>
                    <a:pt x="13945988" y="7573649"/>
                  </a:lnTo>
                  <a:lnTo>
                    <a:pt x="13948884" y="7570551"/>
                  </a:lnTo>
                  <a:lnTo>
                    <a:pt x="13948593" y="7565699"/>
                  </a:lnTo>
                  <a:lnTo>
                    <a:pt x="13945495" y="7562802"/>
                  </a:lnTo>
                  <a:lnTo>
                    <a:pt x="13941206" y="7559002"/>
                  </a:lnTo>
                  <a:lnTo>
                    <a:pt x="13938109" y="7556105"/>
                  </a:lnTo>
                  <a:close/>
                </a:path>
                <a:path w="17809845" h="10026015">
                  <a:moveTo>
                    <a:pt x="1407544" y="2201525"/>
                  </a:moveTo>
                  <a:lnTo>
                    <a:pt x="1403025" y="2201961"/>
                  </a:lnTo>
                  <a:lnTo>
                    <a:pt x="1400127" y="2205059"/>
                  </a:lnTo>
                  <a:lnTo>
                    <a:pt x="1397421" y="2208632"/>
                  </a:lnTo>
                  <a:lnTo>
                    <a:pt x="1397857" y="2213151"/>
                  </a:lnTo>
                  <a:lnTo>
                    <a:pt x="1400955" y="2216048"/>
                  </a:lnTo>
                  <a:lnTo>
                    <a:pt x="1405243" y="2219848"/>
                  </a:lnTo>
                  <a:lnTo>
                    <a:pt x="1407243" y="2220701"/>
                  </a:lnTo>
                  <a:lnTo>
                    <a:pt x="1407434" y="2221176"/>
                  </a:lnTo>
                  <a:lnTo>
                    <a:pt x="1410434" y="2222455"/>
                  </a:lnTo>
                  <a:lnTo>
                    <a:pt x="1413954" y="2221593"/>
                  </a:lnTo>
                  <a:lnTo>
                    <a:pt x="1416233" y="2219020"/>
                  </a:lnTo>
                  <a:lnTo>
                    <a:pt x="1418939" y="2215447"/>
                  </a:lnTo>
                  <a:lnTo>
                    <a:pt x="1418503" y="2210928"/>
                  </a:lnTo>
                  <a:lnTo>
                    <a:pt x="1415406" y="2208030"/>
                  </a:lnTo>
                  <a:lnTo>
                    <a:pt x="1411117" y="2204230"/>
                  </a:lnTo>
                  <a:lnTo>
                    <a:pt x="1407544" y="2201525"/>
                  </a:lnTo>
                  <a:close/>
                </a:path>
                <a:path w="17809845" h="10026015">
                  <a:moveTo>
                    <a:pt x="10860576" y="6230725"/>
                  </a:moveTo>
                  <a:lnTo>
                    <a:pt x="10856341" y="6230495"/>
                  </a:lnTo>
                  <a:lnTo>
                    <a:pt x="10850631" y="6230028"/>
                  </a:lnTo>
                  <a:lnTo>
                    <a:pt x="10846396" y="6229797"/>
                  </a:lnTo>
                  <a:lnTo>
                    <a:pt x="10842690" y="6232944"/>
                  </a:lnTo>
                  <a:lnTo>
                    <a:pt x="10842459" y="6237180"/>
                  </a:lnTo>
                  <a:lnTo>
                    <a:pt x="10842210" y="6240225"/>
                  </a:lnTo>
                  <a:lnTo>
                    <a:pt x="10859556" y="6246048"/>
                  </a:lnTo>
                  <a:lnTo>
                    <a:pt x="10863262" y="6242901"/>
                  </a:lnTo>
                  <a:lnTo>
                    <a:pt x="10863722" y="6234431"/>
                  </a:lnTo>
                  <a:lnTo>
                    <a:pt x="10860576" y="6230725"/>
                  </a:lnTo>
                  <a:close/>
                </a:path>
                <a:path w="17809845" h="10026015">
                  <a:moveTo>
                    <a:pt x="13871537" y="7496980"/>
                  </a:moveTo>
                  <a:lnTo>
                    <a:pt x="13866686" y="7497274"/>
                  </a:lnTo>
                  <a:lnTo>
                    <a:pt x="13860891" y="7503469"/>
                  </a:lnTo>
                  <a:lnTo>
                    <a:pt x="13861183" y="7508321"/>
                  </a:lnTo>
                  <a:lnTo>
                    <a:pt x="13864282" y="7511219"/>
                  </a:lnTo>
                  <a:lnTo>
                    <a:pt x="13869428" y="7515778"/>
                  </a:lnTo>
                  <a:lnTo>
                    <a:pt x="13870761" y="7516347"/>
                  </a:lnTo>
                  <a:lnTo>
                    <a:pt x="13870619" y="7516680"/>
                  </a:lnTo>
                  <a:lnTo>
                    <a:pt x="13873620" y="7517960"/>
                  </a:lnTo>
                  <a:lnTo>
                    <a:pt x="13877140" y="7517098"/>
                  </a:lnTo>
                  <a:lnTo>
                    <a:pt x="13879418" y="7514524"/>
                  </a:lnTo>
                  <a:lnTo>
                    <a:pt x="13882316" y="7511427"/>
                  </a:lnTo>
                  <a:lnTo>
                    <a:pt x="13882022" y="7506574"/>
                  </a:lnTo>
                  <a:lnTo>
                    <a:pt x="13878924" y="7503676"/>
                  </a:lnTo>
                  <a:lnTo>
                    <a:pt x="13874635" y="7499877"/>
                  </a:lnTo>
                  <a:lnTo>
                    <a:pt x="13871537" y="7496980"/>
                  </a:lnTo>
                  <a:close/>
                </a:path>
                <a:path w="17809845" h="10026015">
                  <a:moveTo>
                    <a:pt x="1340689" y="2143066"/>
                  </a:moveTo>
                  <a:lnTo>
                    <a:pt x="1335836" y="2143360"/>
                  </a:lnTo>
                  <a:lnTo>
                    <a:pt x="1330042" y="2149555"/>
                  </a:lnTo>
                  <a:lnTo>
                    <a:pt x="1330335" y="2154408"/>
                  </a:lnTo>
                  <a:lnTo>
                    <a:pt x="1333433" y="2157305"/>
                  </a:lnTo>
                  <a:lnTo>
                    <a:pt x="1338580" y="2161864"/>
                  </a:lnTo>
                  <a:lnTo>
                    <a:pt x="1343246" y="2163855"/>
                  </a:lnTo>
                  <a:lnTo>
                    <a:pt x="1346765" y="2162992"/>
                  </a:lnTo>
                  <a:lnTo>
                    <a:pt x="1349045" y="2160419"/>
                  </a:lnTo>
                  <a:lnTo>
                    <a:pt x="1351609" y="2157179"/>
                  </a:lnTo>
                  <a:lnTo>
                    <a:pt x="1351315" y="2152327"/>
                  </a:lnTo>
                  <a:lnTo>
                    <a:pt x="1348217" y="2149430"/>
                  </a:lnTo>
                  <a:lnTo>
                    <a:pt x="1343929" y="2145630"/>
                  </a:lnTo>
                  <a:lnTo>
                    <a:pt x="1340689" y="2143066"/>
                  </a:lnTo>
                  <a:close/>
                </a:path>
                <a:path w="17809845" h="10026015">
                  <a:moveTo>
                    <a:pt x="10949229" y="6236237"/>
                  </a:moveTo>
                  <a:lnTo>
                    <a:pt x="10944993" y="6236006"/>
                  </a:lnTo>
                  <a:lnTo>
                    <a:pt x="10939283" y="6235540"/>
                  </a:lnTo>
                  <a:lnTo>
                    <a:pt x="10935048" y="6235309"/>
                  </a:lnTo>
                  <a:lnTo>
                    <a:pt x="10931341" y="6238456"/>
                  </a:lnTo>
                  <a:lnTo>
                    <a:pt x="10931111" y="6242691"/>
                  </a:lnTo>
                  <a:lnTo>
                    <a:pt x="10930863" y="6245737"/>
                  </a:lnTo>
                  <a:lnTo>
                    <a:pt x="10948207" y="6251560"/>
                  </a:lnTo>
                  <a:lnTo>
                    <a:pt x="10951913" y="6248413"/>
                  </a:lnTo>
                  <a:lnTo>
                    <a:pt x="10952375" y="6239943"/>
                  </a:lnTo>
                  <a:lnTo>
                    <a:pt x="10949229" y="6236237"/>
                  </a:lnTo>
                  <a:close/>
                </a:path>
                <a:path w="17809845" h="10026015">
                  <a:moveTo>
                    <a:pt x="13805158" y="7438330"/>
                  </a:moveTo>
                  <a:lnTo>
                    <a:pt x="13800306" y="7438624"/>
                  </a:lnTo>
                  <a:lnTo>
                    <a:pt x="13794511" y="7444819"/>
                  </a:lnTo>
                  <a:lnTo>
                    <a:pt x="13794805" y="7449672"/>
                  </a:lnTo>
                  <a:lnTo>
                    <a:pt x="13797904" y="7452570"/>
                  </a:lnTo>
                  <a:lnTo>
                    <a:pt x="13802191" y="7456369"/>
                  </a:lnTo>
                  <a:lnTo>
                    <a:pt x="13802716" y="7456986"/>
                  </a:lnTo>
                  <a:lnTo>
                    <a:pt x="13807381" y="7458976"/>
                  </a:lnTo>
                  <a:lnTo>
                    <a:pt x="13810760" y="7458448"/>
                  </a:lnTo>
                  <a:lnTo>
                    <a:pt x="13813040" y="7455874"/>
                  </a:lnTo>
                  <a:lnTo>
                    <a:pt x="13815936" y="7452777"/>
                  </a:lnTo>
                  <a:lnTo>
                    <a:pt x="13815643" y="7447924"/>
                  </a:lnTo>
                  <a:lnTo>
                    <a:pt x="13812545" y="7445026"/>
                  </a:lnTo>
                  <a:lnTo>
                    <a:pt x="13808256" y="7441227"/>
                  </a:lnTo>
                  <a:lnTo>
                    <a:pt x="13805158" y="7438330"/>
                  </a:lnTo>
                  <a:close/>
                </a:path>
                <a:path w="17809845" h="10026015">
                  <a:moveTo>
                    <a:pt x="1274452" y="2084083"/>
                  </a:moveTo>
                  <a:lnTo>
                    <a:pt x="1269599" y="2084377"/>
                  </a:lnTo>
                  <a:lnTo>
                    <a:pt x="1263805" y="2090572"/>
                  </a:lnTo>
                  <a:lnTo>
                    <a:pt x="1264099" y="2095425"/>
                  </a:lnTo>
                  <a:lnTo>
                    <a:pt x="1267196" y="2098322"/>
                  </a:lnTo>
                  <a:lnTo>
                    <a:pt x="1271485" y="2102121"/>
                  </a:lnTo>
                  <a:lnTo>
                    <a:pt x="1272010" y="2102740"/>
                  </a:lnTo>
                  <a:lnTo>
                    <a:pt x="1276676" y="2104730"/>
                  </a:lnTo>
                  <a:lnTo>
                    <a:pt x="1280053" y="2104201"/>
                  </a:lnTo>
                  <a:lnTo>
                    <a:pt x="1282332" y="2101627"/>
                  </a:lnTo>
                  <a:lnTo>
                    <a:pt x="1285230" y="2098530"/>
                  </a:lnTo>
                  <a:lnTo>
                    <a:pt x="1284936" y="2093677"/>
                  </a:lnTo>
                  <a:lnTo>
                    <a:pt x="1281838" y="2090780"/>
                  </a:lnTo>
                  <a:lnTo>
                    <a:pt x="1277550" y="2086980"/>
                  </a:lnTo>
                  <a:lnTo>
                    <a:pt x="1274452" y="2084083"/>
                  </a:lnTo>
                  <a:close/>
                </a:path>
                <a:path w="17809845" h="10026015">
                  <a:moveTo>
                    <a:pt x="11037547" y="6241607"/>
                  </a:moveTo>
                  <a:lnTo>
                    <a:pt x="11033312" y="6241376"/>
                  </a:lnTo>
                  <a:lnTo>
                    <a:pt x="11027602" y="6240910"/>
                  </a:lnTo>
                  <a:lnTo>
                    <a:pt x="11023366" y="6240679"/>
                  </a:lnTo>
                  <a:lnTo>
                    <a:pt x="11019661" y="6243826"/>
                  </a:lnTo>
                  <a:lnTo>
                    <a:pt x="11019429" y="6248060"/>
                  </a:lnTo>
                  <a:lnTo>
                    <a:pt x="11019181" y="6251106"/>
                  </a:lnTo>
                  <a:lnTo>
                    <a:pt x="11036527" y="6256929"/>
                  </a:lnTo>
                  <a:lnTo>
                    <a:pt x="11040232" y="6253783"/>
                  </a:lnTo>
                  <a:lnTo>
                    <a:pt x="11040695" y="6245313"/>
                  </a:lnTo>
                  <a:lnTo>
                    <a:pt x="11037547" y="6241607"/>
                  </a:lnTo>
                  <a:close/>
                </a:path>
                <a:path w="17809845" h="10026015">
                  <a:moveTo>
                    <a:pt x="13739062" y="7379014"/>
                  </a:moveTo>
                  <a:lnTo>
                    <a:pt x="13734211" y="7379308"/>
                  </a:lnTo>
                  <a:lnTo>
                    <a:pt x="13728417" y="7385503"/>
                  </a:lnTo>
                  <a:lnTo>
                    <a:pt x="13728711" y="7390356"/>
                  </a:lnTo>
                  <a:lnTo>
                    <a:pt x="13731808" y="7393253"/>
                  </a:lnTo>
                  <a:lnTo>
                    <a:pt x="13736096" y="7397052"/>
                  </a:lnTo>
                  <a:lnTo>
                    <a:pt x="13736620" y="7397670"/>
                  </a:lnTo>
                  <a:lnTo>
                    <a:pt x="13741286" y="7399660"/>
                  </a:lnTo>
                  <a:lnTo>
                    <a:pt x="13744664" y="7399131"/>
                  </a:lnTo>
                  <a:lnTo>
                    <a:pt x="13746944" y="7396558"/>
                  </a:lnTo>
                  <a:lnTo>
                    <a:pt x="13749842" y="7393460"/>
                  </a:lnTo>
                  <a:lnTo>
                    <a:pt x="13749547" y="7388607"/>
                  </a:lnTo>
                  <a:lnTo>
                    <a:pt x="13746450" y="7385711"/>
                  </a:lnTo>
                  <a:lnTo>
                    <a:pt x="13742160" y="7381911"/>
                  </a:lnTo>
                  <a:lnTo>
                    <a:pt x="13739062" y="7379014"/>
                  </a:lnTo>
                  <a:close/>
                </a:path>
                <a:path w="17809845" h="10026015">
                  <a:moveTo>
                    <a:pt x="1208974" y="2024242"/>
                  </a:moveTo>
                  <a:lnTo>
                    <a:pt x="1204122" y="2024536"/>
                  </a:lnTo>
                  <a:lnTo>
                    <a:pt x="1198327" y="2030732"/>
                  </a:lnTo>
                  <a:lnTo>
                    <a:pt x="1198621" y="2035584"/>
                  </a:lnTo>
                  <a:lnTo>
                    <a:pt x="1201719" y="2038481"/>
                  </a:lnTo>
                  <a:lnTo>
                    <a:pt x="1206008" y="2042280"/>
                  </a:lnTo>
                  <a:lnTo>
                    <a:pt x="1206532" y="2042898"/>
                  </a:lnTo>
                  <a:lnTo>
                    <a:pt x="1211198" y="2044888"/>
                  </a:lnTo>
                  <a:lnTo>
                    <a:pt x="1214576" y="2044360"/>
                  </a:lnTo>
                  <a:lnTo>
                    <a:pt x="1216855" y="2041786"/>
                  </a:lnTo>
                  <a:lnTo>
                    <a:pt x="1219752" y="2038689"/>
                  </a:lnTo>
                  <a:lnTo>
                    <a:pt x="1219459" y="2033836"/>
                  </a:lnTo>
                  <a:lnTo>
                    <a:pt x="1216361" y="2030939"/>
                  </a:lnTo>
                  <a:lnTo>
                    <a:pt x="1212072" y="2027140"/>
                  </a:lnTo>
                  <a:lnTo>
                    <a:pt x="1208974" y="2024242"/>
                  </a:lnTo>
                  <a:close/>
                </a:path>
                <a:path w="17809845" h="10026015">
                  <a:moveTo>
                    <a:pt x="11126200" y="6247118"/>
                  </a:moveTo>
                  <a:lnTo>
                    <a:pt x="11121965" y="6246888"/>
                  </a:lnTo>
                  <a:lnTo>
                    <a:pt x="11116254" y="6246422"/>
                  </a:lnTo>
                  <a:lnTo>
                    <a:pt x="11112019" y="6246191"/>
                  </a:lnTo>
                  <a:lnTo>
                    <a:pt x="11108314" y="6249338"/>
                  </a:lnTo>
                  <a:lnTo>
                    <a:pt x="11108083" y="6253573"/>
                  </a:lnTo>
                  <a:lnTo>
                    <a:pt x="11107834" y="6256618"/>
                  </a:lnTo>
                  <a:lnTo>
                    <a:pt x="11125179" y="6262441"/>
                  </a:lnTo>
                  <a:lnTo>
                    <a:pt x="11128885" y="6259295"/>
                  </a:lnTo>
                  <a:lnTo>
                    <a:pt x="11129346" y="6250824"/>
                  </a:lnTo>
                  <a:lnTo>
                    <a:pt x="11126200" y="6247118"/>
                  </a:lnTo>
                  <a:close/>
                </a:path>
                <a:path w="17809845" h="10026015">
                  <a:moveTo>
                    <a:pt x="13672969" y="7319697"/>
                  </a:moveTo>
                  <a:lnTo>
                    <a:pt x="13668116" y="7319992"/>
                  </a:lnTo>
                  <a:lnTo>
                    <a:pt x="13662321" y="7326187"/>
                  </a:lnTo>
                  <a:lnTo>
                    <a:pt x="13662615" y="7331039"/>
                  </a:lnTo>
                  <a:lnTo>
                    <a:pt x="13665713" y="7333937"/>
                  </a:lnTo>
                  <a:lnTo>
                    <a:pt x="13670000" y="7337736"/>
                  </a:lnTo>
                  <a:lnTo>
                    <a:pt x="13670525" y="7338353"/>
                  </a:lnTo>
                  <a:lnTo>
                    <a:pt x="13675192" y="7340344"/>
                  </a:lnTo>
                  <a:lnTo>
                    <a:pt x="13678568" y="7339815"/>
                  </a:lnTo>
                  <a:lnTo>
                    <a:pt x="13680848" y="7337241"/>
                  </a:lnTo>
                  <a:lnTo>
                    <a:pt x="13683746" y="7334144"/>
                  </a:lnTo>
                  <a:lnTo>
                    <a:pt x="13683452" y="7329291"/>
                  </a:lnTo>
                  <a:lnTo>
                    <a:pt x="13680354" y="7326394"/>
                  </a:lnTo>
                  <a:lnTo>
                    <a:pt x="13676067" y="7322595"/>
                  </a:lnTo>
                  <a:lnTo>
                    <a:pt x="13672969" y="7319697"/>
                  </a:lnTo>
                  <a:close/>
                </a:path>
                <a:path w="17809845" h="10026015">
                  <a:moveTo>
                    <a:pt x="1144590" y="1963686"/>
                  </a:moveTo>
                  <a:lnTo>
                    <a:pt x="1139879" y="1963647"/>
                  </a:lnTo>
                  <a:lnTo>
                    <a:pt x="1134085" y="1969842"/>
                  </a:lnTo>
                  <a:lnTo>
                    <a:pt x="1134046" y="1974553"/>
                  </a:lnTo>
                  <a:lnTo>
                    <a:pt x="1137143" y="1977450"/>
                  </a:lnTo>
                  <a:lnTo>
                    <a:pt x="1141432" y="1981249"/>
                  </a:lnTo>
                  <a:lnTo>
                    <a:pt x="1141956" y="1981867"/>
                  </a:lnTo>
                  <a:lnTo>
                    <a:pt x="1143623" y="1982578"/>
                  </a:lnTo>
                  <a:lnTo>
                    <a:pt x="1143148" y="1982768"/>
                  </a:lnTo>
                  <a:lnTo>
                    <a:pt x="1146147" y="1984048"/>
                  </a:lnTo>
                  <a:lnTo>
                    <a:pt x="1149667" y="1983186"/>
                  </a:lnTo>
                  <a:lnTo>
                    <a:pt x="1151804" y="1980946"/>
                  </a:lnTo>
                  <a:lnTo>
                    <a:pt x="1154701" y="1977848"/>
                  </a:lnTo>
                  <a:lnTo>
                    <a:pt x="1154741" y="1973137"/>
                  </a:lnTo>
                  <a:lnTo>
                    <a:pt x="1144590" y="1963686"/>
                  </a:lnTo>
                  <a:close/>
                </a:path>
                <a:path w="17809845" h="10026015">
                  <a:moveTo>
                    <a:pt x="11214710" y="6252964"/>
                  </a:moveTo>
                  <a:lnTo>
                    <a:pt x="11210474" y="6252733"/>
                  </a:lnTo>
                  <a:lnTo>
                    <a:pt x="11204764" y="6252267"/>
                  </a:lnTo>
                  <a:lnTo>
                    <a:pt x="11200528" y="6252036"/>
                  </a:lnTo>
                  <a:lnTo>
                    <a:pt x="11196823" y="6255183"/>
                  </a:lnTo>
                  <a:lnTo>
                    <a:pt x="11196593" y="6259418"/>
                  </a:lnTo>
                  <a:lnTo>
                    <a:pt x="11196456" y="6262510"/>
                  </a:lnTo>
                  <a:lnTo>
                    <a:pt x="11198268" y="6265648"/>
                  </a:lnTo>
                  <a:lnTo>
                    <a:pt x="11201934" y="6267212"/>
                  </a:lnTo>
                  <a:lnTo>
                    <a:pt x="11203743" y="6267589"/>
                  </a:lnTo>
                  <a:lnTo>
                    <a:pt x="11209454" y="6268055"/>
                  </a:lnTo>
                  <a:lnTo>
                    <a:pt x="11213689" y="6268286"/>
                  </a:lnTo>
                  <a:lnTo>
                    <a:pt x="11217395" y="6265140"/>
                  </a:lnTo>
                  <a:lnTo>
                    <a:pt x="11217857" y="6256670"/>
                  </a:lnTo>
                  <a:lnTo>
                    <a:pt x="11214710" y="6252964"/>
                  </a:lnTo>
                  <a:close/>
                </a:path>
                <a:path w="17809845" h="10026015">
                  <a:moveTo>
                    <a:pt x="13605922" y="7260763"/>
                  </a:moveTo>
                  <a:lnTo>
                    <a:pt x="13601070" y="7261057"/>
                  </a:lnTo>
                  <a:lnTo>
                    <a:pt x="13598172" y="7264155"/>
                  </a:lnTo>
                  <a:lnTo>
                    <a:pt x="13595608" y="7267394"/>
                  </a:lnTo>
                  <a:lnTo>
                    <a:pt x="13595902" y="7272247"/>
                  </a:lnTo>
                  <a:lnTo>
                    <a:pt x="13599000" y="7275144"/>
                  </a:lnTo>
                  <a:lnTo>
                    <a:pt x="13604147" y="7279704"/>
                  </a:lnTo>
                  <a:lnTo>
                    <a:pt x="13608480" y="7281552"/>
                  </a:lnTo>
                  <a:lnTo>
                    <a:pt x="13611999" y="7280689"/>
                  </a:lnTo>
                  <a:lnTo>
                    <a:pt x="13614277" y="7278116"/>
                  </a:lnTo>
                  <a:lnTo>
                    <a:pt x="13616841" y="7274876"/>
                  </a:lnTo>
                  <a:lnTo>
                    <a:pt x="13616550" y="7270024"/>
                  </a:lnTo>
                  <a:lnTo>
                    <a:pt x="13613452" y="7267127"/>
                  </a:lnTo>
                  <a:lnTo>
                    <a:pt x="13609163" y="7263327"/>
                  </a:lnTo>
                  <a:lnTo>
                    <a:pt x="13605922" y="7260763"/>
                  </a:lnTo>
                  <a:close/>
                </a:path>
                <a:path w="17809845" h="10026015">
                  <a:moveTo>
                    <a:pt x="1081535" y="1900939"/>
                  </a:moveTo>
                  <a:lnTo>
                    <a:pt x="1076491" y="1900757"/>
                  </a:lnTo>
                  <a:lnTo>
                    <a:pt x="1070696" y="1906953"/>
                  </a:lnTo>
                  <a:lnTo>
                    <a:pt x="1070514" y="1911996"/>
                  </a:lnTo>
                  <a:lnTo>
                    <a:pt x="1073612" y="1914894"/>
                  </a:lnTo>
                  <a:lnTo>
                    <a:pt x="1077426" y="1918883"/>
                  </a:lnTo>
                  <a:lnTo>
                    <a:pt x="1078285" y="1919644"/>
                  </a:lnTo>
                  <a:lnTo>
                    <a:pt x="1082949" y="1921634"/>
                  </a:lnTo>
                  <a:lnTo>
                    <a:pt x="1086327" y="1921105"/>
                  </a:lnTo>
                  <a:lnTo>
                    <a:pt x="1088464" y="1918865"/>
                  </a:lnTo>
                  <a:lnTo>
                    <a:pt x="1091361" y="1915767"/>
                  </a:lnTo>
                  <a:lnTo>
                    <a:pt x="1091543" y="1910723"/>
                  </a:lnTo>
                  <a:lnTo>
                    <a:pt x="1088445" y="1907827"/>
                  </a:lnTo>
                  <a:lnTo>
                    <a:pt x="1084632" y="1903836"/>
                  </a:lnTo>
                  <a:lnTo>
                    <a:pt x="1081535" y="1900939"/>
                  </a:lnTo>
                  <a:close/>
                </a:path>
                <a:path w="17809845" h="10026015">
                  <a:moveTo>
                    <a:pt x="11303269" y="6259617"/>
                  </a:moveTo>
                  <a:lnTo>
                    <a:pt x="11299033" y="6259386"/>
                  </a:lnTo>
                  <a:lnTo>
                    <a:pt x="11293323" y="6258920"/>
                  </a:lnTo>
                  <a:lnTo>
                    <a:pt x="11289088" y="6258690"/>
                  </a:lnTo>
                  <a:lnTo>
                    <a:pt x="11285382" y="6261836"/>
                  </a:lnTo>
                  <a:lnTo>
                    <a:pt x="11285151" y="6266072"/>
                  </a:lnTo>
                  <a:lnTo>
                    <a:pt x="11285014" y="6269165"/>
                  </a:lnTo>
                  <a:lnTo>
                    <a:pt x="11286828" y="6272303"/>
                  </a:lnTo>
                  <a:lnTo>
                    <a:pt x="11290494" y="6273866"/>
                  </a:lnTo>
                  <a:lnTo>
                    <a:pt x="11292303" y="6274244"/>
                  </a:lnTo>
                  <a:lnTo>
                    <a:pt x="11298013" y="6274710"/>
                  </a:lnTo>
                  <a:lnTo>
                    <a:pt x="11302248" y="6274941"/>
                  </a:lnTo>
                  <a:lnTo>
                    <a:pt x="11305954" y="6271794"/>
                  </a:lnTo>
                  <a:lnTo>
                    <a:pt x="11306416" y="6263324"/>
                  </a:lnTo>
                  <a:lnTo>
                    <a:pt x="11303269" y="6259617"/>
                  </a:lnTo>
                  <a:close/>
                </a:path>
                <a:path w="17809845" h="10026015">
                  <a:moveTo>
                    <a:pt x="13538641" y="7203305"/>
                  </a:moveTo>
                  <a:lnTo>
                    <a:pt x="13533787" y="7203598"/>
                  </a:lnTo>
                  <a:lnTo>
                    <a:pt x="13531223" y="7206838"/>
                  </a:lnTo>
                  <a:lnTo>
                    <a:pt x="13528517" y="7210411"/>
                  </a:lnTo>
                  <a:lnTo>
                    <a:pt x="13528811" y="7215264"/>
                  </a:lnTo>
                  <a:lnTo>
                    <a:pt x="13532053" y="7217829"/>
                  </a:lnTo>
                  <a:lnTo>
                    <a:pt x="13536340" y="7221628"/>
                  </a:lnTo>
                  <a:lnTo>
                    <a:pt x="13538341" y="7222481"/>
                  </a:lnTo>
                  <a:lnTo>
                    <a:pt x="13538532" y="7222956"/>
                  </a:lnTo>
                  <a:lnTo>
                    <a:pt x="13541532" y="7224236"/>
                  </a:lnTo>
                  <a:lnTo>
                    <a:pt x="13545052" y="7223374"/>
                  </a:lnTo>
                  <a:lnTo>
                    <a:pt x="13547331" y="7220800"/>
                  </a:lnTo>
                  <a:lnTo>
                    <a:pt x="13550037" y="7217227"/>
                  </a:lnTo>
                  <a:lnTo>
                    <a:pt x="13549743" y="7212374"/>
                  </a:lnTo>
                  <a:lnTo>
                    <a:pt x="13546503" y="7209811"/>
                  </a:lnTo>
                  <a:lnTo>
                    <a:pt x="13542214" y="7206011"/>
                  </a:lnTo>
                  <a:lnTo>
                    <a:pt x="13538641" y="7203305"/>
                  </a:lnTo>
                  <a:close/>
                </a:path>
                <a:path w="17809845" h="10026015">
                  <a:moveTo>
                    <a:pt x="11392353" y="6266889"/>
                  </a:moveTo>
                  <a:lnTo>
                    <a:pt x="11388117" y="6266659"/>
                  </a:lnTo>
                  <a:lnTo>
                    <a:pt x="11377838" y="6265819"/>
                  </a:lnTo>
                  <a:lnTo>
                    <a:pt x="11374132" y="6268966"/>
                  </a:lnTo>
                  <a:lnTo>
                    <a:pt x="11373902" y="6273201"/>
                  </a:lnTo>
                  <a:lnTo>
                    <a:pt x="11373622" y="6276628"/>
                  </a:lnTo>
                  <a:lnTo>
                    <a:pt x="11375435" y="6279764"/>
                  </a:lnTo>
                  <a:lnTo>
                    <a:pt x="11379435" y="6281470"/>
                  </a:lnTo>
                  <a:lnTo>
                    <a:pt x="11380910" y="6281706"/>
                  </a:lnTo>
                  <a:lnTo>
                    <a:pt x="11391189" y="6282545"/>
                  </a:lnTo>
                  <a:lnTo>
                    <a:pt x="11394753" y="6279731"/>
                  </a:lnTo>
                  <a:lnTo>
                    <a:pt x="11395499" y="6270596"/>
                  </a:lnTo>
                  <a:lnTo>
                    <a:pt x="11392353" y="6266889"/>
                  </a:lnTo>
                  <a:close/>
                </a:path>
                <a:path w="17809845" h="10026015">
                  <a:moveTo>
                    <a:pt x="1019430" y="1837810"/>
                  </a:moveTo>
                  <a:lnTo>
                    <a:pt x="1014719" y="1837770"/>
                  </a:lnTo>
                  <a:lnTo>
                    <a:pt x="1008259" y="1843681"/>
                  </a:lnTo>
                  <a:lnTo>
                    <a:pt x="1008076" y="1848724"/>
                  </a:lnTo>
                  <a:lnTo>
                    <a:pt x="1011174" y="1851621"/>
                  </a:lnTo>
                  <a:lnTo>
                    <a:pt x="1014988" y="1855612"/>
                  </a:lnTo>
                  <a:lnTo>
                    <a:pt x="1015703" y="1856705"/>
                  </a:lnTo>
                  <a:lnTo>
                    <a:pt x="1020369" y="1858696"/>
                  </a:lnTo>
                  <a:lnTo>
                    <a:pt x="1023747" y="1858167"/>
                  </a:lnTo>
                  <a:lnTo>
                    <a:pt x="1025884" y="1855927"/>
                  </a:lnTo>
                  <a:lnTo>
                    <a:pt x="1029115" y="1852971"/>
                  </a:lnTo>
                  <a:lnTo>
                    <a:pt x="1029296" y="1847927"/>
                  </a:lnTo>
                  <a:lnTo>
                    <a:pt x="1026199" y="1845030"/>
                  </a:lnTo>
                  <a:lnTo>
                    <a:pt x="1022385" y="1841040"/>
                  </a:lnTo>
                  <a:lnTo>
                    <a:pt x="1019430" y="1837810"/>
                  </a:lnTo>
                  <a:close/>
                </a:path>
                <a:path w="17809845" h="10026015">
                  <a:moveTo>
                    <a:pt x="13470409" y="7146228"/>
                  </a:moveTo>
                  <a:lnTo>
                    <a:pt x="13465413" y="7146855"/>
                  </a:lnTo>
                  <a:lnTo>
                    <a:pt x="13462849" y="7150095"/>
                  </a:lnTo>
                  <a:lnTo>
                    <a:pt x="13459953" y="7153193"/>
                  </a:lnTo>
                  <a:lnTo>
                    <a:pt x="13460580" y="7158188"/>
                  </a:lnTo>
                  <a:lnTo>
                    <a:pt x="13468249" y="7164217"/>
                  </a:lnTo>
                  <a:lnTo>
                    <a:pt x="13470250" y="7165070"/>
                  </a:lnTo>
                  <a:lnTo>
                    <a:pt x="13470108" y="7165403"/>
                  </a:lnTo>
                  <a:lnTo>
                    <a:pt x="13473107" y="7166683"/>
                  </a:lnTo>
                  <a:lnTo>
                    <a:pt x="13476627" y="7165821"/>
                  </a:lnTo>
                  <a:lnTo>
                    <a:pt x="13478906" y="7163248"/>
                  </a:lnTo>
                  <a:lnTo>
                    <a:pt x="13481804" y="7160150"/>
                  </a:lnTo>
                  <a:lnTo>
                    <a:pt x="13481178" y="7155155"/>
                  </a:lnTo>
                  <a:lnTo>
                    <a:pt x="13473506" y="7149126"/>
                  </a:lnTo>
                  <a:lnTo>
                    <a:pt x="13470409" y="7146228"/>
                  </a:lnTo>
                  <a:close/>
                </a:path>
                <a:path w="17809845" h="10026015">
                  <a:moveTo>
                    <a:pt x="11480392" y="6275685"/>
                  </a:moveTo>
                  <a:lnTo>
                    <a:pt x="11476298" y="6275121"/>
                  </a:lnTo>
                  <a:lnTo>
                    <a:pt x="11470589" y="6274655"/>
                  </a:lnTo>
                  <a:lnTo>
                    <a:pt x="11466353" y="6274425"/>
                  </a:lnTo>
                  <a:lnTo>
                    <a:pt x="11462647" y="6277571"/>
                  </a:lnTo>
                  <a:lnTo>
                    <a:pt x="11462083" y="6281663"/>
                  </a:lnTo>
                  <a:lnTo>
                    <a:pt x="11461803" y="6285090"/>
                  </a:lnTo>
                  <a:lnTo>
                    <a:pt x="11463617" y="6288228"/>
                  </a:lnTo>
                  <a:lnTo>
                    <a:pt x="11466616" y="6289508"/>
                  </a:lnTo>
                  <a:lnTo>
                    <a:pt x="11467092" y="6289316"/>
                  </a:lnTo>
                  <a:lnTo>
                    <a:pt x="11469093" y="6290169"/>
                  </a:lnTo>
                  <a:lnTo>
                    <a:pt x="11474803" y="6290635"/>
                  </a:lnTo>
                  <a:lnTo>
                    <a:pt x="11479038" y="6290866"/>
                  </a:lnTo>
                  <a:lnTo>
                    <a:pt x="11482743" y="6287719"/>
                  </a:lnTo>
                  <a:lnTo>
                    <a:pt x="11483308" y="6283626"/>
                  </a:lnTo>
                  <a:lnTo>
                    <a:pt x="11483538" y="6279391"/>
                  </a:lnTo>
                  <a:lnTo>
                    <a:pt x="11480392" y="6275685"/>
                  </a:lnTo>
                  <a:close/>
                </a:path>
                <a:path w="17809845" h="10026015">
                  <a:moveTo>
                    <a:pt x="13401417" y="7090010"/>
                  </a:moveTo>
                  <a:lnTo>
                    <a:pt x="13396421" y="7090637"/>
                  </a:lnTo>
                  <a:lnTo>
                    <a:pt x="13391295" y="7097116"/>
                  </a:lnTo>
                  <a:lnTo>
                    <a:pt x="13391920" y="7102111"/>
                  </a:lnTo>
                  <a:lnTo>
                    <a:pt x="13399591" y="7108140"/>
                  </a:lnTo>
                  <a:lnTo>
                    <a:pt x="13404592" y="7110273"/>
                  </a:lnTo>
                  <a:lnTo>
                    <a:pt x="13408110" y="7109412"/>
                  </a:lnTo>
                  <a:lnTo>
                    <a:pt x="13410390" y="7106838"/>
                  </a:lnTo>
                  <a:lnTo>
                    <a:pt x="13412954" y="7103598"/>
                  </a:lnTo>
                  <a:lnTo>
                    <a:pt x="13412327" y="7098604"/>
                  </a:lnTo>
                  <a:lnTo>
                    <a:pt x="13401417" y="7090010"/>
                  </a:lnTo>
                  <a:close/>
                </a:path>
                <a:path w="17809845" h="10026015">
                  <a:moveTo>
                    <a:pt x="957943" y="1774156"/>
                  </a:moveTo>
                  <a:lnTo>
                    <a:pt x="953233" y="1774116"/>
                  </a:lnTo>
                  <a:lnTo>
                    <a:pt x="946772" y="1780027"/>
                  </a:lnTo>
                  <a:lnTo>
                    <a:pt x="946732" y="1784737"/>
                  </a:lnTo>
                  <a:lnTo>
                    <a:pt x="949687" y="1787968"/>
                  </a:lnTo>
                  <a:lnTo>
                    <a:pt x="953501" y="1791958"/>
                  </a:lnTo>
                  <a:lnTo>
                    <a:pt x="953883" y="1792909"/>
                  </a:lnTo>
                  <a:lnTo>
                    <a:pt x="958882" y="1795042"/>
                  </a:lnTo>
                  <a:lnTo>
                    <a:pt x="962260" y="1794513"/>
                  </a:lnTo>
                  <a:lnTo>
                    <a:pt x="964397" y="1792273"/>
                  </a:lnTo>
                  <a:lnTo>
                    <a:pt x="967628" y="1789318"/>
                  </a:lnTo>
                  <a:lnTo>
                    <a:pt x="967667" y="1784607"/>
                  </a:lnTo>
                  <a:lnTo>
                    <a:pt x="964712" y="1781376"/>
                  </a:lnTo>
                  <a:lnTo>
                    <a:pt x="960899" y="1777386"/>
                  </a:lnTo>
                  <a:lnTo>
                    <a:pt x="957943" y="1774156"/>
                  </a:lnTo>
                  <a:close/>
                </a:path>
                <a:path w="17809845" h="10026015">
                  <a:moveTo>
                    <a:pt x="11568195" y="6285957"/>
                  </a:moveTo>
                  <a:lnTo>
                    <a:pt x="11554441" y="6284029"/>
                  </a:lnTo>
                  <a:lnTo>
                    <a:pt x="11550735" y="6287175"/>
                  </a:lnTo>
                  <a:lnTo>
                    <a:pt x="11550171" y="6291269"/>
                  </a:lnTo>
                  <a:lnTo>
                    <a:pt x="11549558" y="6294553"/>
                  </a:lnTo>
                  <a:lnTo>
                    <a:pt x="11551705" y="6297833"/>
                  </a:lnTo>
                  <a:lnTo>
                    <a:pt x="11554704" y="6299112"/>
                  </a:lnTo>
                  <a:lnTo>
                    <a:pt x="11554847" y="6298779"/>
                  </a:lnTo>
                  <a:lnTo>
                    <a:pt x="11556847" y="6299632"/>
                  </a:lnTo>
                  <a:lnTo>
                    <a:pt x="11566508" y="6300995"/>
                  </a:lnTo>
                  <a:lnTo>
                    <a:pt x="11570214" y="6297849"/>
                  </a:lnTo>
                  <a:lnTo>
                    <a:pt x="11571291" y="6290035"/>
                  </a:lnTo>
                  <a:lnTo>
                    <a:pt x="11571343" y="6289663"/>
                  </a:lnTo>
                  <a:lnTo>
                    <a:pt x="11568195" y="6285957"/>
                  </a:lnTo>
                  <a:close/>
                </a:path>
                <a:path w="17809845" h="10026015">
                  <a:moveTo>
                    <a:pt x="13331854" y="7035124"/>
                  </a:moveTo>
                  <a:lnTo>
                    <a:pt x="13326862" y="7035751"/>
                  </a:lnTo>
                  <a:lnTo>
                    <a:pt x="13321734" y="7042231"/>
                  </a:lnTo>
                  <a:lnTo>
                    <a:pt x="13322359" y="7047226"/>
                  </a:lnTo>
                  <a:lnTo>
                    <a:pt x="13330032" y="7053256"/>
                  </a:lnTo>
                  <a:lnTo>
                    <a:pt x="13331697" y="7053966"/>
                  </a:lnTo>
                  <a:lnTo>
                    <a:pt x="13331555" y="7054300"/>
                  </a:lnTo>
                  <a:lnTo>
                    <a:pt x="13334888" y="7055721"/>
                  </a:lnTo>
                  <a:lnTo>
                    <a:pt x="13338409" y="7054860"/>
                  </a:lnTo>
                  <a:lnTo>
                    <a:pt x="13340830" y="7051953"/>
                  </a:lnTo>
                  <a:lnTo>
                    <a:pt x="13343393" y="7048713"/>
                  </a:lnTo>
                  <a:lnTo>
                    <a:pt x="13342766" y="7043717"/>
                  </a:lnTo>
                  <a:lnTo>
                    <a:pt x="13331854" y="7035124"/>
                  </a:lnTo>
                  <a:close/>
                </a:path>
                <a:path w="17809845" h="10026015">
                  <a:moveTo>
                    <a:pt x="897358" y="1709310"/>
                  </a:moveTo>
                  <a:lnTo>
                    <a:pt x="892789" y="1708938"/>
                  </a:lnTo>
                  <a:lnTo>
                    <a:pt x="886328" y="1714849"/>
                  </a:lnTo>
                  <a:lnTo>
                    <a:pt x="885955" y="1719417"/>
                  </a:lnTo>
                  <a:lnTo>
                    <a:pt x="888911" y="1722648"/>
                  </a:lnTo>
                  <a:lnTo>
                    <a:pt x="892725" y="1726638"/>
                  </a:lnTo>
                  <a:lnTo>
                    <a:pt x="893441" y="1727732"/>
                  </a:lnTo>
                  <a:lnTo>
                    <a:pt x="898106" y="1729722"/>
                  </a:lnTo>
                  <a:lnTo>
                    <a:pt x="901008" y="1729383"/>
                  </a:lnTo>
                  <a:lnTo>
                    <a:pt x="903479" y="1727286"/>
                  </a:lnTo>
                  <a:lnTo>
                    <a:pt x="906709" y="1724330"/>
                  </a:lnTo>
                  <a:lnTo>
                    <a:pt x="907082" y="1719761"/>
                  </a:lnTo>
                  <a:lnTo>
                    <a:pt x="904126" y="1716531"/>
                  </a:lnTo>
                  <a:lnTo>
                    <a:pt x="900313" y="1712541"/>
                  </a:lnTo>
                  <a:lnTo>
                    <a:pt x="897358" y="1709310"/>
                  </a:lnTo>
                  <a:close/>
                </a:path>
                <a:path w="17809845" h="10026015">
                  <a:moveTo>
                    <a:pt x="11657190" y="6297129"/>
                  </a:moveTo>
                  <a:lnTo>
                    <a:pt x="11643437" y="6295203"/>
                  </a:lnTo>
                  <a:lnTo>
                    <a:pt x="11639397" y="6298207"/>
                  </a:lnTo>
                  <a:lnTo>
                    <a:pt x="11638833" y="6302300"/>
                  </a:lnTo>
                  <a:lnTo>
                    <a:pt x="11638078" y="6305918"/>
                  </a:lnTo>
                  <a:lnTo>
                    <a:pt x="11640225" y="6309197"/>
                  </a:lnTo>
                  <a:lnTo>
                    <a:pt x="11643224" y="6310476"/>
                  </a:lnTo>
                  <a:lnTo>
                    <a:pt x="11643366" y="6310143"/>
                  </a:lnTo>
                  <a:lnTo>
                    <a:pt x="11645366" y="6310996"/>
                  </a:lnTo>
                  <a:lnTo>
                    <a:pt x="11655027" y="6312359"/>
                  </a:lnTo>
                  <a:lnTo>
                    <a:pt x="11659068" y="6309356"/>
                  </a:lnTo>
                  <a:lnTo>
                    <a:pt x="11660195" y="6301170"/>
                  </a:lnTo>
                  <a:lnTo>
                    <a:pt x="11657190" y="6297129"/>
                  </a:lnTo>
                  <a:close/>
                </a:path>
                <a:path w="17809845" h="10026015">
                  <a:moveTo>
                    <a:pt x="13260869" y="6980813"/>
                  </a:moveTo>
                  <a:lnTo>
                    <a:pt x="13256207" y="6981581"/>
                  </a:lnTo>
                  <a:lnTo>
                    <a:pt x="13253643" y="6984821"/>
                  </a:lnTo>
                  <a:lnTo>
                    <a:pt x="13251271" y="6988537"/>
                  </a:lnTo>
                  <a:lnTo>
                    <a:pt x="13252039" y="6993198"/>
                  </a:lnTo>
                  <a:lnTo>
                    <a:pt x="13259711" y="6999228"/>
                  </a:lnTo>
                  <a:lnTo>
                    <a:pt x="13264376" y="7001218"/>
                  </a:lnTo>
                  <a:lnTo>
                    <a:pt x="13268229" y="7000498"/>
                  </a:lnTo>
                  <a:lnTo>
                    <a:pt x="13270318" y="6997450"/>
                  </a:lnTo>
                  <a:lnTo>
                    <a:pt x="13273024" y="6993877"/>
                  </a:lnTo>
                  <a:lnTo>
                    <a:pt x="13272254" y="6989215"/>
                  </a:lnTo>
                  <a:lnTo>
                    <a:pt x="13264584" y="6983185"/>
                  </a:lnTo>
                  <a:lnTo>
                    <a:pt x="13260869" y="6980813"/>
                  </a:lnTo>
                  <a:close/>
                </a:path>
                <a:path w="17809845" h="10026015">
                  <a:moveTo>
                    <a:pt x="13189170" y="6928167"/>
                  </a:moveTo>
                  <a:lnTo>
                    <a:pt x="13184367" y="6929270"/>
                  </a:lnTo>
                  <a:lnTo>
                    <a:pt x="13179239" y="6935749"/>
                  </a:lnTo>
                  <a:lnTo>
                    <a:pt x="13180340" y="6940553"/>
                  </a:lnTo>
                  <a:lnTo>
                    <a:pt x="13183580" y="6943116"/>
                  </a:lnTo>
                  <a:lnTo>
                    <a:pt x="13188154" y="6946249"/>
                  </a:lnTo>
                  <a:lnTo>
                    <a:pt x="13192820" y="6948239"/>
                  </a:lnTo>
                  <a:lnTo>
                    <a:pt x="13196672" y="6947519"/>
                  </a:lnTo>
                  <a:lnTo>
                    <a:pt x="13198762" y="6944471"/>
                  </a:lnTo>
                  <a:lnTo>
                    <a:pt x="13201325" y="6941230"/>
                  </a:lnTo>
                  <a:lnTo>
                    <a:pt x="13200224" y="6936427"/>
                  </a:lnTo>
                  <a:lnTo>
                    <a:pt x="13196983" y="6933863"/>
                  </a:lnTo>
                  <a:lnTo>
                    <a:pt x="13192411" y="6930731"/>
                  </a:lnTo>
                  <a:lnTo>
                    <a:pt x="13189170" y="6928167"/>
                  </a:lnTo>
                  <a:close/>
                </a:path>
                <a:path w="17809845" h="10026015">
                  <a:moveTo>
                    <a:pt x="11744333" y="6309877"/>
                  </a:moveTo>
                  <a:lnTo>
                    <a:pt x="11730578" y="6307950"/>
                  </a:lnTo>
                  <a:lnTo>
                    <a:pt x="11726539" y="6310954"/>
                  </a:lnTo>
                  <a:lnTo>
                    <a:pt x="11725975" y="6315046"/>
                  </a:lnTo>
                  <a:lnTo>
                    <a:pt x="11725553" y="6318806"/>
                  </a:lnTo>
                  <a:lnTo>
                    <a:pt x="11727367" y="6321944"/>
                  </a:lnTo>
                  <a:lnTo>
                    <a:pt x="11730700" y="6323365"/>
                  </a:lnTo>
                  <a:lnTo>
                    <a:pt x="11730842" y="6323032"/>
                  </a:lnTo>
                  <a:lnTo>
                    <a:pt x="11732508" y="6323742"/>
                  </a:lnTo>
                  <a:lnTo>
                    <a:pt x="11742169" y="6325107"/>
                  </a:lnTo>
                  <a:lnTo>
                    <a:pt x="11746208" y="6322102"/>
                  </a:lnTo>
                  <a:lnTo>
                    <a:pt x="11747337" y="6313917"/>
                  </a:lnTo>
                  <a:lnTo>
                    <a:pt x="11744333" y="6309877"/>
                  </a:lnTo>
                  <a:close/>
                </a:path>
                <a:path w="17809845" h="10026015">
                  <a:moveTo>
                    <a:pt x="838626" y="1642892"/>
                  </a:moveTo>
                  <a:lnTo>
                    <a:pt x="833724" y="1642377"/>
                  </a:lnTo>
                  <a:lnTo>
                    <a:pt x="830494" y="1645333"/>
                  </a:lnTo>
                  <a:lnTo>
                    <a:pt x="827405" y="1647955"/>
                  </a:lnTo>
                  <a:lnTo>
                    <a:pt x="826890" y="1652856"/>
                  </a:lnTo>
                  <a:lnTo>
                    <a:pt x="829846" y="1656087"/>
                  </a:lnTo>
                  <a:lnTo>
                    <a:pt x="833517" y="1660410"/>
                  </a:lnTo>
                  <a:lnTo>
                    <a:pt x="834233" y="1661503"/>
                  </a:lnTo>
                  <a:lnTo>
                    <a:pt x="838899" y="1663494"/>
                  </a:lnTo>
                  <a:lnTo>
                    <a:pt x="841801" y="1663156"/>
                  </a:lnTo>
                  <a:lnTo>
                    <a:pt x="847360" y="1658436"/>
                  </a:lnTo>
                  <a:lnTo>
                    <a:pt x="847874" y="1653535"/>
                  </a:lnTo>
                  <a:lnTo>
                    <a:pt x="844919" y="1650304"/>
                  </a:lnTo>
                  <a:lnTo>
                    <a:pt x="838626" y="1642892"/>
                  </a:lnTo>
                  <a:close/>
                </a:path>
                <a:path w="17809845" h="10026015">
                  <a:moveTo>
                    <a:pt x="13117236" y="6876997"/>
                  </a:moveTo>
                  <a:lnTo>
                    <a:pt x="13112100" y="6877957"/>
                  </a:lnTo>
                  <a:lnTo>
                    <a:pt x="13109869" y="6881339"/>
                  </a:lnTo>
                  <a:lnTo>
                    <a:pt x="13107305" y="6884579"/>
                  </a:lnTo>
                  <a:lnTo>
                    <a:pt x="13108265" y="6889715"/>
                  </a:lnTo>
                  <a:lnTo>
                    <a:pt x="13111646" y="6891946"/>
                  </a:lnTo>
                  <a:lnTo>
                    <a:pt x="13116220" y="6895079"/>
                  </a:lnTo>
                  <a:lnTo>
                    <a:pt x="13117553" y="6895647"/>
                  </a:lnTo>
                  <a:lnTo>
                    <a:pt x="13117411" y="6895981"/>
                  </a:lnTo>
                  <a:lnTo>
                    <a:pt x="13120743" y="6897402"/>
                  </a:lnTo>
                  <a:lnTo>
                    <a:pt x="13124739" y="6896348"/>
                  </a:lnTo>
                  <a:lnTo>
                    <a:pt x="13126827" y="6893300"/>
                  </a:lnTo>
                  <a:lnTo>
                    <a:pt x="13129391" y="6890060"/>
                  </a:lnTo>
                  <a:lnTo>
                    <a:pt x="13128432" y="6884923"/>
                  </a:lnTo>
                  <a:lnTo>
                    <a:pt x="13125050" y="6882693"/>
                  </a:lnTo>
                  <a:lnTo>
                    <a:pt x="13120476" y="6879560"/>
                  </a:lnTo>
                  <a:lnTo>
                    <a:pt x="13117236" y="6876997"/>
                  </a:lnTo>
                  <a:close/>
                </a:path>
                <a:path w="17809845" h="10026015">
                  <a:moveTo>
                    <a:pt x="11831954" y="6325191"/>
                  </a:moveTo>
                  <a:lnTo>
                    <a:pt x="11827861" y="6324628"/>
                  </a:lnTo>
                  <a:lnTo>
                    <a:pt x="11822435" y="6323495"/>
                  </a:lnTo>
                  <a:lnTo>
                    <a:pt x="11818485" y="6322598"/>
                  </a:lnTo>
                  <a:lnTo>
                    <a:pt x="11814112" y="6325460"/>
                  </a:lnTo>
                  <a:lnTo>
                    <a:pt x="11813599" y="6329182"/>
                  </a:lnTo>
                  <a:lnTo>
                    <a:pt x="11813126" y="6333313"/>
                  </a:lnTo>
                  <a:lnTo>
                    <a:pt x="11814797" y="6336783"/>
                  </a:lnTo>
                  <a:lnTo>
                    <a:pt x="11818131" y="6338205"/>
                  </a:lnTo>
                  <a:lnTo>
                    <a:pt x="11817939" y="6337730"/>
                  </a:lnTo>
                  <a:lnTo>
                    <a:pt x="11819606" y="6338441"/>
                  </a:lnTo>
                  <a:lnTo>
                    <a:pt x="11825032" y="6339574"/>
                  </a:lnTo>
                  <a:lnTo>
                    <a:pt x="11828982" y="6340471"/>
                  </a:lnTo>
                  <a:lnTo>
                    <a:pt x="11833354" y="6337608"/>
                  </a:lnTo>
                  <a:lnTo>
                    <a:pt x="11833868" y="6333887"/>
                  </a:lnTo>
                  <a:lnTo>
                    <a:pt x="11833920" y="6333515"/>
                  </a:lnTo>
                  <a:lnTo>
                    <a:pt x="11834817" y="6329565"/>
                  </a:lnTo>
                  <a:lnTo>
                    <a:pt x="11831954" y="6325191"/>
                  </a:lnTo>
                  <a:close/>
                </a:path>
                <a:path w="17809845" h="10026015">
                  <a:moveTo>
                    <a:pt x="13043402" y="6826592"/>
                  </a:moveTo>
                  <a:lnTo>
                    <a:pt x="13038740" y="6827360"/>
                  </a:lnTo>
                  <a:lnTo>
                    <a:pt x="13034193" y="6834482"/>
                  </a:lnTo>
                  <a:lnTo>
                    <a:pt x="13033995" y="6834792"/>
                  </a:lnTo>
                  <a:lnTo>
                    <a:pt x="13034764" y="6839452"/>
                  </a:lnTo>
                  <a:lnTo>
                    <a:pt x="13038479" y="6841825"/>
                  </a:lnTo>
                  <a:lnTo>
                    <a:pt x="13043050" y="6844957"/>
                  </a:lnTo>
                  <a:lnTo>
                    <a:pt x="13047717" y="6846948"/>
                  </a:lnTo>
                  <a:lnTo>
                    <a:pt x="13051712" y="6845895"/>
                  </a:lnTo>
                  <a:lnTo>
                    <a:pt x="13053592" y="6843151"/>
                  </a:lnTo>
                  <a:lnTo>
                    <a:pt x="13056173" y="6839131"/>
                  </a:lnTo>
                  <a:lnTo>
                    <a:pt x="13055404" y="6834468"/>
                  </a:lnTo>
                  <a:lnTo>
                    <a:pt x="13051689" y="6832096"/>
                  </a:lnTo>
                  <a:lnTo>
                    <a:pt x="13047117" y="6828965"/>
                  </a:lnTo>
                  <a:lnTo>
                    <a:pt x="13043402" y="6826592"/>
                  </a:lnTo>
                  <a:close/>
                </a:path>
                <a:path w="17809845" h="10026015">
                  <a:moveTo>
                    <a:pt x="11919056" y="6342649"/>
                  </a:moveTo>
                  <a:lnTo>
                    <a:pt x="11915106" y="6341752"/>
                  </a:lnTo>
                  <a:lnTo>
                    <a:pt x="11909680" y="6340619"/>
                  </a:lnTo>
                  <a:lnTo>
                    <a:pt x="11905396" y="6339580"/>
                  </a:lnTo>
                  <a:lnTo>
                    <a:pt x="11901500" y="6342251"/>
                  </a:lnTo>
                  <a:lnTo>
                    <a:pt x="11900459" y="6346535"/>
                  </a:lnTo>
                  <a:lnTo>
                    <a:pt x="11899704" y="6350152"/>
                  </a:lnTo>
                  <a:lnTo>
                    <a:pt x="11901709" y="6353765"/>
                  </a:lnTo>
                  <a:lnTo>
                    <a:pt x="11906375" y="6355756"/>
                  </a:lnTo>
                  <a:lnTo>
                    <a:pt x="11911801" y="6356889"/>
                  </a:lnTo>
                  <a:lnTo>
                    <a:pt x="11916085" y="6357928"/>
                  </a:lnTo>
                  <a:lnTo>
                    <a:pt x="11919981" y="6355256"/>
                  </a:lnTo>
                  <a:lnTo>
                    <a:pt x="11922061" y="6346689"/>
                  </a:lnTo>
                  <a:lnTo>
                    <a:pt x="11919056" y="6342649"/>
                  </a:lnTo>
                  <a:close/>
                </a:path>
                <a:path w="17809845" h="10026015">
                  <a:moveTo>
                    <a:pt x="12968711" y="6778185"/>
                  </a:moveTo>
                  <a:lnTo>
                    <a:pt x="12964050" y="6778954"/>
                  </a:lnTo>
                  <a:lnTo>
                    <a:pt x="12961875" y="6782360"/>
                  </a:lnTo>
                  <a:lnTo>
                    <a:pt x="12959649" y="6785743"/>
                  </a:lnTo>
                  <a:lnTo>
                    <a:pt x="12959446" y="6786051"/>
                  </a:lnTo>
                  <a:lnTo>
                    <a:pt x="12960217" y="6790713"/>
                  </a:lnTo>
                  <a:lnTo>
                    <a:pt x="12963933" y="6793087"/>
                  </a:lnTo>
                  <a:lnTo>
                    <a:pt x="12968505" y="6796218"/>
                  </a:lnTo>
                  <a:lnTo>
                    <a:pt x="12969840" y="6796788"/>
                  </a:lnTo>
                  <a:lnTo>
                    <a:pt x="12969363" y="6796979"/>
                  </a:lnTo>
                  <a:lnTo>
                    <a:pt x="12972697" y="6798401"/>
                  </a:lnTo>
                  <a:lnTo>
                    <a:pt x="12976832" y="6797013"/>
                  </a:lnTo>
                  <a:lnTo>
                    <a:pt x="12978712" y="6794269"/>
                  </a:lnTo>
                  <a:lnTo>
                    <a:pt x="12980948" y="6790890"/>
                  </a:lnTo>
                  <a:lnTo>
                    <a:pt x="12981151" y="6790582"/>
                  </a:lnTo>
                  <a:lnTo>
                    <a:pt x="12980383" y="6785922"/>
                  </a:lnTo>
                  <a:lnTo>
                    <a:pt x="12976667" y="6783548"/>
                  </a:lnTo>
                  <a:lnTo>
                    <a:pt x="12972094" y="6780416"/>
                  </a:lnTo>
                  <a:lnTo>
                    <a:pt x="12968711" y="6778185"/>
                  </a:lnTo>
                  <a:close/>
                </a:path>
                <a:path w="17809845" h="10026015">
                  <a:moveTo>
                    <a:pt x="780796" y="1575282"/>
                  </a:moveTo>
                  <a:lnTo>
                    <a:pt x="775752" y="1575101"/>
                  </a:lnTo>
                  <a:lnTo>
                    <a:pt x="772664" y="1577723"/>
                  </a:lnTo>
                  <a:lnTo>
                    <a:pt x="769100" y="1580536"/>
                  </a:lnTo>
                  <a:lnTo>
                    <a:pt x="768918" y="1585580"/>
                  </a:lnTo>
                  <a:lnTo>
                    <a:pt x="776261" y="1594228"/>
                  </a:lnTo>
                  <a:lnTo>
                    <a:pt x="778260" y="1595081"/>
                  </a:lnTo>
                  <a:lnTo>
                    <a:pt x="778118" y="1595414"/>
                  </a:lnTo>
                  <a:lnTo>
                    <a:pt x="780784" y="1596552"/>
                  </a:lnTo>
                  <a:lnTo>
                    <a:pt x="783828" y="1595880"/>
                  </a:lnTo>
                  <a:lnTo>
                    <a:pt x="786157" y="1594115"/>
                  </a:lnTo>
                  <a:lnTo>
                    <a:pt x="789720" y="1591302"/>
                  </a:lnTo>
                  <a:lnTo>
                    <a:pt x="789902" y="1586259"/>
                  </a:lnTo>
                  <a:lnTo>
                    <a:pt x="783609" y="1578846"/>
                  </a:lnTo>
                  <a:lnTo>
                    <a:pt x="780796" y="1575282"/>
                  </a:lnTo>
                  <a:close/>
                </a:path>
                <a:path w="17809845" h="10026015">
                  <a:moveTo>
                    <a:pt x="12006256" y="6361724"/>
                  </a:moveTo>
                  <a:lnTo>
                    <a:pt x="12001972" y="6360685"/>
                  </a:lnTo>
                  <a:lnTo>
                    <a:pt x="11996547" y="6359552"/>
                  </a:lnTo>
                  <a:lnTo>
                    <a:pt x="11992596" y="6358655"/>
                  </a:lnTo>
                  <a:lnTo>
                    <a:pt x="11988366" y="6361184"/>
                  </a:lnTo>
                  <a:lnTo>
                    <a:pt x="11987327" y="6365468"/>
                  </a:lnTo>
                  <a:lnTo>
                    <a:pt x="11986429" y="6369418"/>
                  </a:lnTo>
                  <a:lnTo>
                    <a:pt x="11988434" y="6373031"/>
                  </a:lnTo>
                  <a:lnTo>
                    <a:pt x="11991767" y="6374453"/>
                  </a:lnTo>
                  <a:lnTo>
                    <a:pt x="11991718" y="6373644"/>
                  </a:lnTo>
                  <a:lnTo>
                    <a:pt x="11993051" y="6374213"/>
                  </a:lnTo>
                  <a:lnTo>
                    <a:pt x="11998477" y="6375346"/>
                  </a:lnTo>
                  <a:lnTo>
                    <a:pt x="12002285" y="6376576"/>
                  </a:lnTo>
                  <a:lnTo>
                    <a:pt x="12006516" y="6374047"/>
                  </a:lnTo>
                  <a:lnTo>
                    <a:pt x="12007555" y="6369763"/>
                  </a:lnTo>
                  <a:lnTo>
                    <a:pt x="12008786" y="6365954"/>
                  </a:lnTo>
                  <a:lnTo>
                    <a:pt x="12006256" y="6361724"/>
                  </a:lnTo>
                  <a:close/>
                </a:path>
                <a:path w="17809845" h="10026015">
                  <a:moveTo>
                    <a:pt x="12892979" y="6731303"/>
                  </a:moveTo>
                  <a:lnTo>
                    <a:pt x="12888509" y="6732549"/>
                  </a:lnTo>
                  <a:lnTo>
                    <a:pt x="12883763" y="6739979"/>
                  </a:lnTo>
                  <a:lnTo>
                    <a:pt x="12885007" y="6744450"/>
                  </a:lnTo>
                  <a:lnTo>
                    <a:pt x="12888724" y="6746822"/>
                  </a:lnTo>
                  <a:lnTo>
                    <a:pt x="12893439" y="6749622"/>
                  </a:lnTo>
                  <a:lnTo>
                    <a:pt x="12897771" y="6751470"/>
                  </a:lnTo>
                  <a:lnTo>
                    <a:pt x="12901767" y="6750417"/>
                  </a:lnTo>
                  <a:lnTo>
                    <a:pt x="12903998" y="6747034"/>
                  </a:lnTo>
                  <a:lnTo>
                    <a:pt x="12906371" y="6743319"/>
                  </a:lnTo>
                  <a:lnTo>
                    <a:pt x="12905125" y="6738849"/>
                  </a:lnTo>
                  <a:lnTo>
                    <a:pt x="12901410" y="6736476"/>
                  </a:lnTo>
                  <a:lnTo>
                    <a:pt x="12896694" y="6733676"/>
                  </a:lnTo>
                  <a:lnTo>
                    <a:pt x="12892979" y="6731303"/>
                  </a:lnTo>
                  <a:close/>
                </a:path>
                <a:path w="17809845" h="10026015">
                  <a:moveTo>
                    <a:pt x="12092369" y="6384275"/>
                  </a:moveTo>
                  <a:lnTo>
                    <a:pt x="12088086" y="6383235"/>
                  </a:lnTo>
                  <a:lnTo>
                    <a:pt x="12082801" y="6381769"/>
                  </a:lnTo>
                  <a:lnTo>
                    <a:pt x="12078516" y="6380729"/>
                  </a:lnTo>
                  <a:lnTo>
                    <a:pt x="12074428" y="6382925"/>
                  </a:lnTo>
                  <a:lnTo>
                    <a:pt x="12073389" y="6387208"/>
                  </a:lnTo>
                  <a:lnTo>
                    <a:pt x="12072634" y="6390826"/>
                  </a:lnTo>
                  <a:lnTo>
                    <a:pt x="12074496" y="6394772"/>
                  </a:lnTo>
                  <a:lnTo>
                    <a:pt x="12078829" y="6396620"/>
                  </a:lnTo>
                  <a:lnTo>
                    <a:pt x="12084114" y="6398086"/>
                  </a:lnTo>
                  <a:lnTo>
                    <a:pt x="12088397" y="6399126"/>
                  </a:lnTo>
                  <a:lnTo>
                    <a:pt x="12092486" y="6396931"/>
                  </a:lnTo>
                  <a:lnTo>
                    <a:pt x="12094564" y="6388363"/>
                  </a:lnTo>
                  <a:lnTo>
                    <a:pt x="12092369" y="6384275"/>
                  </a:lnTo>
                  <a:close/>
                </a:path>
                <a:path w="17809845" h="10026015">
                  <a:moveTo>
                    <a:pt x="12816202" y="6685946"/>
                  </a:moveTo>
                  <a:lnTo>
                    <a:pt x="12811399" y="6687049"/>
                  </a:lnTo>
                  <a:lnTo>
                    <a:pt x="12807320" y="6694764"/>
                  </a:lnTo>
                  <a:lnTo>
                    <a:pt x="12808422" y="6699569"/>
                  </a:lnTo>
                  <a:lnTo>
                    <a:pt x="12812280" y="6701607"/>
                  </a:lnTo>
                  <a:lnTo>
                    <a:pt x="12816995" y="6704406"/>
                  </a:lnTo>
                  <a:lnTo>
                    <a:pt x="12821661" y="6706396"/>
                  </a:lnTo>
                  <a:lnTo>
                    <a:pt x="12825799" y="6705011"/>
                  </a:lnTo>
                  <a:lnTo>
                    <a:pt x="12827696" y="6701487"/>
                  </a:lnTo>
                  <a:lnTo>
                    <a:pt x="12829736" y="6697629"/>
                  </a:lnTo>
                  <a:lnTo>
                    <a:pt x="12828634" y="6692825"/>
                  </a:lnTo>
                  <a:lnTo>
                    <a:pt x="12824775" y="6690786"/>
                  </a:lnTo>
                  <a:lnTo>
                    <a:pt x="12820059" y="6687986"/>
                  </a:lnTo>
                  <a:lnTo>
                    <a:pt x="12816202" y="6685946"/>
                  </a:lnTo>
                  <a:close/>
                </a:path>
                <a:path w="17809845" h="10026015">
                  <a:moveTo>
                    <a:pt x="12177627" y="6408824"/>
                  </a:moveTo>
                  <a:lnTo>
                    <a:pt x="12173485" y="6407452"/>
                  </a:lnTo>
                  <a:lnTo>
                    <a:pt x="12168202" y="6405986"/>
                  </a:lnTo>
                  <a:lnTo>
                    <a:pt x="12164060" y="6404613"/>
                  </a:lnTo>
                  <a:lnTo>
                    <a:pt x="12159972" y="6406808"/>
                  </a:lnTo>
                  <a:lnTo>
                    <a:pt x="12158599" y="6410950"/>
                  </a:lnTo>
                  <a:lnTo>
                    <a:pt x="12157368" y="6414758"/>
                  </a:lnTo>
                  <a:lnTo>
                    <a:pt x="12159230" y="6418704"/>
                  </a:lnTo>
                  <a:lnTo>
                    <a:pt x="12163563" y="6420552"/>
                  </a:lnTo>
                  <a:lnTo>
                    <a:pt x="12168848" y="6422019"/>
                  </a:lnTo>
                  <a:lnTo>
                    <a:pt x="12172989" y="6423391"/>
                  </a:lnTo>
                  <a:lnTo>
                    <a:pt x="12177077" y="6421196"/>
                  </a:lnTo>
                  <a:lnTo>
                    <a:pt x="12179822" y="6412912"/>
                  </a:lnTo>
                  <a:lnTo>
                    <a:pt x="12177627" y="6408824"/>
                  </a:lnTo>
                  <a:close/>
                </a:path>
                <a:path w="17809845" h="10026015">
                  <a:moveTo>
                    <a:pt x="12738287" y="6643256"/>
                  </a:moveTo>
                  <a:lnTo>
                    <a:pt x="12733817" y="6644501"/>
                  </a:lnTo>
                  <a:lnTo>
                    <a:pt x="12731778" y="6648358"/>
                  </a:lnTo>
                  <a:lnTo>
                    <a:pt x="12729880" y="6651882"/>
                  </a:lnTo>
                  <a:lnTo>
                    <a:pt x="12730983" y="6656686"/>
                  </a:lnTo>
                  <a:lnTo>
                    <a:pt x="12734698" y="6659059"/>
                  </a:lnTo>
                  <a:lnTo>
                    <a:pt x="12740365" y="6661476"/>
                  </a:lnTo>
                  <a:lnTo>
                    <a:pt x="12740222" y="6661809"/>
                  </a:lnTo>
                  <a:lnTo>
                    <a:pt x="12743888" y="6663373"/>
                  </a:lnTo>
                  <a:lnTo>
                    <a:pt x="12748026" y="6661987"/>
                  </a:lnTo>
                  <a:lnTo>
                    <a:pt x="12749923" y="6658462"/>
                  </a:lnTo>
                  <a:lnTo>
                    <a:pt x="12751963" y="6654605"/>
                  </a:lnTo>
                  <a:lnTo>
                    <a:pt x="12750719" y="6650135"/>
                  </a:lnTo>
                  <a:lnTo>
                    <a:pt x="12747145" y="6647428"/>
                  </a:lnTo>
                  <a:lnTo>
                    <a:pt x="12742145" y="6645296"/>
                  </a:lnTo>
                  <a:lnTo>
                    <a:pt x="12738287" y="6643256"/>
                  </a:lnTo>
                  <a:close/>
                </a:path>
                <a:path w="17809845" h="10026015">
                  <a:moveTo>
                    <a:pt x="12262224" y="6435849"/>
                  </a:moveTo>
                  <a:lnTo>
                    <a:pt x="12257940" y="6434810"/>
                  </a:lnTo>
                  <a:lnTo>
                    <a:pt x="12252941" y="6432677"/>
                  </a:lnTo>
                  <a:lnTo>
                    <a:pt x="12249133" y="6431447"/>
                  </a:lnTo>
                  <a:lnTo>
                    <a:pt x="12245044" y="6433642"/>
                  </a:lnTo>
                  <a:lnTo>
                    <a:pt x="12243338" y="6437642"/>
                  </a:lnTo>
                  <a:lnTo>
                    <a:pt x="12242107" y="6441451"/>
                  </a:lnTo>
                  <a:lnTo>
                    <a:pt x="12243969" y="6445396"/>
                  </a:lnTo>
                  <a:lnTo>
                    <a:pt x="12247970" y="6447103"/>
                  </a:lnTo>
                  <a:lnTo>
                    <a:pt x="12248444" y="6446912"/>
                  </a:lnTo>
                  <a:lnTo>
                    <a:pt x="12253443" y="6449044"/>
                  </a:lnTo>
                  <a:lnTo>
                    <a:pt x="12257253" y="6450275"/>
                  </a:lnTo>
                  <a:lnTo>
                    <a:pt x="12261341" y="6448079"/>
                  </a:lnTo>
                  <a:lnTo>
                    <a:pt x="12263046" y="6444079"/>
                  </a:lnTo>
                  <a:lnTo>
                    <a:pt x="12264277" y="6440270"/>
                  </a:lnTo>
                  <a:lnTo>
                    <a:pt x="12262224" y="6435849"/>
                  </a:lnTo>
                  <a:close/>
                </a:path>
                <a:path w="17809845" h="10026015">
                  <a:moveTo>
                    <a:pt x="12659805" y="6601899"/>
                  </a:moveTo>
                  <a:lnTo>
                    <a:pt x="12654859" y="6603335"/>
                  </a:lnTo>
                  <a:lnTo>
                    <a:pt x="12652474" y="6608620"/>
                  </a:lnTo>
                  <a:lnTo>
                    <a:pt x="12651114" y="6611192"/>
                  </a:lnTo>
                  <a:lnTo>
                    <a:pt x="12652691" y="6615804"/>
                  </a:lnTo>
                  <a:lnTo>
                    <a:pt x="12656407" y="6618177"/>
                  </a:lnTo>
                  <a:lnTo>
                    <a:pt x="12666073" y="6622300"/>
                  </a:lnTo>
                  <a:lnTo>
                    <a:pt x="12670685" y="6620722"/>
                  </a:lnTo>
                  <a:lnTo>
                    <a:pt x="12672929" y="6615770"/>
                  </a:lnTo>
                  <a:lnTo>
                    <a:pt x="12674288" y="6613198"/>
                  </a:lnTo>
                  <a:lnTo>
                    <a:pt x="12672710" y="6608585"/>
                  </a:lnTo>
                  <a:lnTo>
                    <a:pt x="12668995" y="6606212"/>
                  </a:lnTo>
                  <a:lnTo>
                    <a:pt x="12663664" y="6603938"/>
                  </a:lnTo>
                  <a:lnTo>
                    <a:pt x="12659805" y="6601899"/>
                  </a:lnTo>
                  <a:close/>
                </a:path>
                <a:path w="17809845" h="10026015">
                  <a:moveTo>
                    <a:pt x="723917" y="1507291"/>
                  </a:moveTo>
                  <a:lnTo>
                    <a:pt x="719015" y="1506776"/>
                  </a:lnTo>
                  <a:lnTo>
                    <a:pt x="715927" y="1509398"/>
                  </a:lnTo>
                  <a:lnTo>
                    <a:pt x="712696" y="1512353"/>
                  </a:lnTo>
                  <a:lnTo>
                    <a:pt x="712181" y="1517255"/>
                  </a:lnTo>
                  <a:lnTo>
                    <a:pt x="718475" y="1524667"/>
                  </a:lnTo>
                  <a:lnTo>
                    <a:pt x="719190" y="1525760"/>
                  </a:lnTo>
                  <a:lnTo>
                    <a:pt x="724190" y="1527893"/>
                  </a:lnTo>
                  <a:lnTo>
                    <a:pt x="727092" y="1527555"/>
                  </a:lnTo>
                  <a:lnTo>
                    <a:pt x="729420" y="1525791"/>
                  </a:lnTo>
                  <a:lnTo>
                    <a:pt x="732651" y="1522835"/>
                  </a:lnTo>
                  <a:lnTo>
                    <a:pt x="733166" y="1517933"/>
                  </a:lnTo>
                  <a:lnTo>
                    <a:pt x="726872" y="1510522"/>
                  </a:lnTo>
                  <a:lnTo>
                    <a:pt x="723917" y="1507291"/>
                  </a:lnTo>
                  <a:close/>
                </a:path>
                <a:path w="17809845" h="10026015">
                  <a:moveTo>
                    <a:pt x="12346350" y="6465826"/>
                  </a:moveTo>
                  <a:lnTo>
                    <a:pt x="12342208" y="6464453"/>
                  </a:lnTo>
                  <a:lnTo>
                    <a:pt x="12332876" y="6460472"/>
                  </a:lnTo>
                  <a:lnTo>
                    <a:pt x="12328788" y="6462667"/>
                  </a:lnTo>
                  <a:lnTo>
                    <a:pt x="12325518" y="6470334"/>
                  </a:lnTo>
                  <a:lnTo>
                    <a:pt x="12327571" y="6474754"/>
                  </a:lnTo>
                  <a:lnTo>
                    <a:pt x="12331238" y="6476319"/>
                  </a:lnTo>
                  <a:lnTo>
                    <a:pt x="12331712" y="6476128"/>
                  </a:lnTo>
                  <a:lnTo>
                    <a:pt x="12341045" y="6480108"/>
                  </a:lnTo>
                  <a:lnTo>
                    <a:pt x="12345133" y="6477913"/>
                  </a:lnTo>
                  <a:lnTo>
                    <a:pt x="12348403" y="6470247"/>
                  </a:lnTo>
                  <a:lnTo>
                    <a:pt x="12346350" y="6465826"/>
                  </a:lnTo>
                  <a:close/>
                </a:path>
                <a:path w="17809845" h="10026015">
                  <a:moveTo>
                    <a:pt x="12579851" y="6563065"/>
                  </a:moveTo>
                  <a:lnTo>
                    <a:pt x="12575239" y="6564644"/>
                  </a:lnTo>
                  <a:lnTo>
                    <a:pt x="12573023" y="6569608"/>
                  </a:lnTo>
                  <a:lnTo>
                    <a:pt x="12571493" y="6572500"/>
                  </a:lnTo>
                  <a:lnTo>
                    <a:pt x="12573072" y="6577114"/>
                  </a:lnTo>
                  <a:lnTo>
                    <a:pt x="12576929" y="6579153"/>
                  </a:lnTo>
                  <a:lnTo>
                    <a:pt x="12586261" y="6583134"/>
                  </a:lnTo>
                  <a:lnTo>
                    <a:pt x="12590873" y="6581555"/>
                  </a:lnTo>
                  <a:lnTo>
                    <a:pt x="12592947" y="6576925"/>
                  </a:lnTo>
                  <a:lnTo>
                    <a:pt x="12594477" y="6574032"/>
                  </a:lnTo>
                  <a:lnTo>
                    <a:pt x="12592899" y="6569419"/>
                  </a:lnTo>
                  <a:lnTo>
                    <a:pt x="12589042" y="6567380"/>
                  </a:lnTo>
                  <a:lnTo>
                    <a:pt x="12583708" y="6565104"/>
                  </a:lnTo>
                  <a:lnTo>
                    <a:pt x="12579851" y="6563065"/>
                  </a:lnTo>
                  <a:close/>
                </a:path>
                <a:path w="17809845" h="10026015">
                  <a:moveTo>
                    <a:pt x="12429289" y="6497660"/>
                  </a:moveTo>
                  <a:lnTo>
                    <a:pt x="12420290" y="6493821"/>
                  </a:lnTo>
                  <a:lnTo>
                    <a:pt x="12416148" y="6492447"/>
                  </a:lnTo>
                  <a:lnTo>
                    <a:pt x="12411869" y="6494168"/>
                  </a:lnTo>
                  <a:lnTo>
                    <a:pt x="12408456" y="6502168"/>
                  </a:lnTo>
                  <a:lnTo>
                    <a:pt x="12410176" y="6506446"/>
                  </a:lnTo>
                  <a:lnTo>
                    <a:pt x="12414177" y="6508153"/>
                  </a:lnTo>
                  <a:lnTo>
                    <a:pt x="12414986" y="6508104"/>
                  </a:lnTo>
                  <a:lnTo>
                    <a:pt x="12419985" y="6510236"/>
                  </a:lnTo>
                  <a:lnTo>
                    <a:pt x="12424127" y="6511609"/>
                  </a:lnTo>
                  <a:lnTo>
                    <a:pt x="12428882" y="6509698"/>
                  </a:lnTo>
                  <a:lnTo>
                    <a:pt x="12431231" y="6502427"/>
                  </a:lnTo>
                  <a:lnTo>
                    <a:pt x="12431343" y="6502081"/>
                  </a:lnTo>
                  <a:lnTo>
                    <a:pt x="12429289" y="6497660"/>
                  </a:lnTo>
                  <a:close/>
                </a:path>
                <a:path w="17809845" h="10026015">
                  <a:moveTo>
                    <a:pt x="12511567" y="6531969"/>
                  </a:moveTo>
                  <a:lnTo>
                    <a:pt x="12498568" y="6526424"/>
                  </a:lnTo>
                  <a:lnTo>
                    <a:pt x="12493956" y="6528001"/>
                  </a:lnTo>
                  <a:lnTo>
                    <a:pt x="12490544" y="6536000"/>
                  </a:lnTo>
                  <a:lnTo>
                    <a:pt x="12492122" y="6540613"/>
                  </a:lnTo>
                  <a:lnTo>
                    <a:pt x="12505120" y="6546158"/>
                  </a:lnTo>
                  <a:lnTo>
                    <a:pt x="12509733" y="6544581"/>
                  </a:lnTo>
                  <a:lnTo>
                    <a:pt x="12513146" y="6536581"/>
                  </a:lnTo>
                  <a:lnTo>
                    <a:pt x="12511567" y="6531969"/>
                  </a:lnTo>
                  <a:close/>
                </a:path>
                <a:path w="17809845" h="10026015">
                  <a:moveTo>
                    <a:pt x="669700" y="1437677"/>
                  </a:moveTo>
                  <a:lnTo>
                    <a:pt x="664798" y="1437162"/>
                  </a:lnTo>
                  <a:lnTo>
                    <a:pt x="657954" y="1442122"/>
                  </a:lnTo>
                  <a:lnTo>
                    <a:pt x="657439" y="1447024"/>
                  </a:lnTo>
                  <a:lnTo>
                    <a:pt x="659920" y="1450445"/>
                  </a:lnTo>
                  <a:lnTo>
                    <a:pt x="663448" y="1455102"/>
                  </a:lnTo>
                  <a:lnTo>
                    <a:pt x="664022" y="1456529"/>
                  </a:lnTo>
                  <a:lnTo>
                    <a:pt x="669021" y="1458662"/>
                  </a:lnTo>
                  <a:lnTo>
                    <a:pt x="671923" y="1458323"/>
                  </a:lnTo>
                  <a:lnTo>
                    <a:pt x="674252" y="1456558"/>
                  </a:lnTo>
                  <a:lnTo>
                    <a:pt x="677673" y="1454079"/>
                  </a:lnTo>
                  <a:lnTo>
                    <a:pt x="678188" y="1449177"/>
                  </a:lnTo>
                  <a:lnTo>
                    <a:pt x="675709" y="1445755"/>
                  </a:lnTo>
                  <a:lnTo>
                    <a:pt x="672179" y="1441099"/>
                  </a:lnTo>
                  <a:lnTo>
                    <a:pt x="669700" y="1437677"/>
                  </a:lnTo>
                  <a:close/>
                </a:path>
                <a:path w="17809845" h="10026015">
                  <a:moveTo>
                    <a:pt x="616051" y="1366730"/>
                  </a:moveTo>
                  <a:lnTo>
                    <a:pt x="611149" y="1366215"/>
                  </a:lnTo>
                  <a:lnTo>
                    <a:pt x="604306" y="1371175"/>
                  </a:lnTo>
                  <a:lnTo>
                    <a:pt x="603791" y="1376076"/>
                  </a:lnTo>
                  <a:lnTo>
                    <a:pt x="606271" y="1379498"/>
                  </a:lnTo>
                  <a:lnTo>
                    <a:pt x="609466" y="1384013"/>
                  </a:lnTo>
                  <a:lnTo>
                    <a:pt x="610373" y="1385582"/>
                  </a:lnTo>
                  <a:lnTo>
                    <a:pt x="615039" y="1387572"/>
                  </a:lnTo>
                  <a:lnTo>
                    <a:pt x="617942" y="1387234"/>
                  </a:lnTo>
                  <a:lnTo>
                    <a:pt x="620270" y="1385470"/>
                  </a:lnTo>
                  <a:lnTo>
                    <a:pt x="623692" y="1382989"/>
                  </a:lnTo>
                  <a:lnTo>
                    <a:pt x="624207" y="1378088"/>
                  </a:lnTo>
                  <a:lnTo>
                    <a:pt x="621727" y="1374666"/>
                  </a:lnTo>
                  <a:lnTo>
                    <a:pt x="618531" y="1370152"/>
                  </a:lnTo>
                  <a:lnTo>
                    <a:pt x="616051" y="1366730"/>
                  </a:lnTo>
                  <a:close/>
                </a:path>
                <a:path w="17809845" h="10026015">
                  <a:moveTo>
                    <a:pt x="564020" y="1295685"/>
                  </a:moveTo>
                  <a:lnTo>
                    <a:pt x="559260" y="1294836"/>
                  </a:lnTo>
                  <a:lnTo>
                    <a:pt x="552417" y="1299796"/>
                  </a:lnTo>
                  <a:lnTo>
                    <a:pt x="551569" y="1304556"/>
                  </a:lnTo>
                  <a:lnTo>
                    <a:pt x="554049" y="1307978"/>
                  </a:lnTo>
                  <a:lnTo>
                    <a:pt x="557245" y="1312493"/>
                  </a:lnTo>
                  <a:lnTo>
                    <a:pt x="557960" y="1313585"/>
                  </a:lnTo>
                  <a:lnTo>
                    <a:pt x="560484" y="1315056"/>
                  </a:lnTo>
                  <a:lnTo>
                    <a:pt x="562817" y="1316051"/>
                  </a:lnTo>
                  <a:lnTo>
                    <a:pt x="565577" y="1316047"/>
                  </a:lnTo>
                  <a:lnTo>
                    <a:pt x="567905" y="1314283"/>
                  </a:lnTo>
                  <a:lnTo>
                    <a:pt x="571327" y="1311802"/>
                  </a:lnTo>
                  <a:lnTo>
                    <a:pt x="572175" y="1307043"/>
                  </a:lnTo>
                  <a:lnTo>
                    <a:pt x="569695" y="1303621"/>
                  </a:lnTo>
                  <a:lnTo>
                    <a:pt x="566500" y="1299107"/>
                  </a:lnTo>
                  <a:lnTo>
                    <a:pt x="564020" y="1295685"/>
                  </a:lnTo>
                  <a:close/>
                </a:path>
                <a:path w="17809845" h="10026015">
                  <a:moveTo>
                    <a:pt x="513651" y="1222591"/>
                  </a:moveTo>
                  <a:lnTo>
                    <a:pt x="508558" y="1221601"/>
                  </a:lnTo>
                  <a:lnTo>
                    <a:pt x="505136" y="1224080"/>
                  </a:lnTo>
                  <a:lnTo>
                    <a:pt x="501523" y="1226085"/>
                  </a:lnTo>
                  <a:lnTo>
                    <a:pt x="500604" y="1230814"/>
                  </a:lnTo>
                  <a:lnTo>
                    <a:pt x="500533" y="1231178"/>
                  </a:lnTo>
                  <a:lnTo>
                    <a:pt x="503013" y="1234599"/>
                  </a:lnTo>
                  <a:lnTo>
                    <a:pt x="506209" y="1239114"/>
                  </a:lnTo>
                  <a:lnTo>
                    <a:pt x="507257" y="1240350"/>
                  </a:lnTo>
                  <a:lnTo>
                    <a:pt x="509782" y="1241820"/>
                  </a:lnTo>
                  <a:lnTo>
                    <a:pt x="509306" y="1242011"/>
                  </a:lnTo>
                  <a:lnTo>
                    <a:pt x="511640" y="1243006"/>
                  </a:lnTo>
                  <a:lnTo>
                    <a:pt x="514541" y="1242669"/>
                  </a:lnTo>
                  <a:lnTo>
                    <a:pt x="516728" y="1241238"/>
                  </a:lnTo>
                  <a:lnTo>
                    <a:pt x="520340" y="1239233"/>
                  </a:lnTo>
                  <a:lnTo>
                    <a:pt x="521260" y="1234504"/>
                  </a:lnTo>
                  <a:lnTo>
                    <a:pt x="521331" y="1234140"/>
                  </a:lnTo>
                  <a:lnTo>
                    <a:pt x="518851" y="1230719"/>
                  </a:lnTo>
                  <a:lnTo>
                    <a:pt x="515656" y="1226203"/>
                  </a:lnTo>
                  <a:lnTo>
                    <a:pt x="513651" y="1222591"/>
                  </a:lnTo>
                  <a:close/>
                </a:path>
                <a:path w="17809845" h="10026015">
                  <a:moveTo>
                    <a:pt x="465135" y="1147924"/>
                  </a:moveTo>
                  <a:lnTo>
                    <a:pt x="460517" y="1146742"/>
                  </a:lnTo>
                  <a:lnTo>
                    <a:pt x="456763" y="1149080"/>
                  </a:lnTo>
                  <a:lnTo>
                    <a:pt x="453341" y="1151560"/>
                  </a:lnTo>
                  <a:lnTo>
                    <a:pt x="452159" y="1156177"/>
                  </a:lnTo>
                  <a:lnTo>
                    <a:pt x="457550" y="1164780"/>
                  </a:lnTo>
                  <a:lnTo>
                    <a:pt x="458457" y="1166349"/>
                  </a:lnTo>
                  <a:lnTo>
                    <a:pt x="460981" y="1167819"/>
                  </a:lnTo>
                  <a:lnTo>
                    <a:pt x="461265" y="1167153"/>
                  </a:lnTo>
                  <a:lnTo>
                    <a:pt x="463599" y="1168149"/>
                  </a:lnTo>
                  <a:lnTo>
                    <a:pt x="466359" y="1168144"/>
                  </a:lnTo>
                  <a:lnTo>
                    <a:pt x="471824" y="1164566"/>
                  </a:lnTo>
                  <a:lnTo>
                    <a:pt x="473006" y="1159948"/>
                  </a:lnTo>
                  <a:lnTo>
                    <a:pt x="467615" y="1151346"/>
                  </a:lnTo>
                  <a:lnTo>
                    <a:pt x="465135" y="1147924"/>
                  </a:lnTo>
                  <a:close/>
                </a:path>
                <a:path w="17809845" h="10026015">
                  <a:moveTo>
                    <a:pt x="418521" y="1072492"/>
                  </a:moveTo>
                  <a:lnTo>
                    <a:pt x="413761" y="1071644"/>
                  </a:lnTo>
                  <a:lnTo>
                    <a:pt x="410148" y="1073648"/>
                  </a:lnTo>
                  <a:lnTo>
                    <a:pt x="406393" y="1075986"/>
                  </a:lnTo>
                  <a:lnTo>
                    <a:pt x="405212" y="1080603"/>
                  </a:lnTo>
                  <a:lnTo>
                    <a:pt x="410603" y="1089206"/>
                  </a:lnTo>
                  <a:lnTo>
                    <a:pt x="411176" y="1090633"/>
                  </a:lnTo>
                  <a:lnTo>
                    <a:pt x="414034" y="1092246"/>
                  </a:lnTo>
                  <a:lnTo>
                    <a:pt x="416367" y="1093241"/>
                  </a:lnTo>
                  <a:lnTo>
                    <a:pt x="419127" y="1093236"/>
                  </a:lnTo>
                  <a:lnTo>
                    <a:pt x="421313" y="1091805"/>
                  </a:lnTo>
                  <a:lnTo>
                    <a:pt x="425068" y="1089467"/>
                  </a:lnTo>
                  <a:lnTo>
                    <a:pt x="426249" y="1084850"/>
                  </a:lnTo>
                  <a:lnTo>
                    <a:pt x="418521" y="1072492"/>
                  </a:lnTo>
                  <a:close/>
                </a:path>
                <a:path w="17809845" h="10026015">
                  <a:moveTo>
                    <a:pt x="373666" y="996629"/>
                  </a:moveTo>
                  <a:lnTo>
                    <a:pt x="369049" y="995447"/>
                  </a:lnTo>
                  <a:lnTo>
                    <a:pt x="365436" y="997452"/>
                  </a:lnTo>
                  <a:lnTo>
                    <a:pt x="361681" y="999790"/>
                  </a:lnTo>
                  <a:lnTo>
                    <a:pt x="360499" y="1004407"/>
                  </a:lnTo>
                  <a:lnTo>
                    <a:pt x="362504" y="1008020"/>
                  </a:lnTo>
                  <a:lnTo>
                    <a:pt x="366131" y="1014294"/>
                  </a:lnTo>
                  <a:lnTo>
                    <a:pt x="368988" y="1015907"/>
                  </a:lnTo>
                  <a:lnTo>
                    <a:pt x="370988" y="1016760"/>
                  </a:lnTo>
                  <a:lnTo>
                    <a:pt x="373606" y="1017089"/>
                  </a:lnTo>
                  <a:lnTo>
                    <a:pt x="375792" y="1015658"/>
                  </a:lnTo>
                  <a:lnTo>
                    <a:pt x="379547" y="1013320"/>
                  </a:lnTo>
                  <a:lnTo>
                    <a:pt x="380729" y="1008703"/>
                  </a:lnTo>
                  <a:lnTo>
                    <a:pt x="378724" y="1005090"/>
                  </a:lnTo>
                  <a:lnTo>
                    <a:pt x="376004" y="1000384"/>
                  </a:lnTo>
                  <a:lnTo>
                    <a:pt x="373666" y="996629"/>
                  </a:lnTo>
                  <a:close/>
                </a:path>
                <a:path w="17809845" h="10026015">
                  <a:moveTo>
                    <a:pt x="331616" y="918811"/>
                  </a:moveTo>
                  <a:lnTo>
                    <a:pt x="326665" y="917487"/>
                  </a:lnTo>
                  <a:lnTo>
                    <a:pt x="323052" y="919492"/>
                  </a:lnTo>
                  <a:lnTo>
                    <a:pt x="319106" y="921354"/>
                  </a:lnTo>
                  <a:lnTo>
                    <a:pt x="317782" y="926304"/>
                  </a:lnTo>
                  <a:lnTo>
                    <a:pt x="319786" y="929917"/>
                  </a:lnTo>
                  <a:lnTo>
                    <a:pt x="322365" y="934956"/>
                  </a:lnTo>
                  <a:lnTo>
                    <a:pt x="323272" y="936525"/>
                  </a:lnTo>
                  <a:lnTo>
                    <a:pt x="325987" y="938471"/>
                  </a:lnTo>
                  <a:lnTo>
                    <a:pt x="328320" y="939466"/>
                  </a:lnTo>
                  <a:lnTo>
                    <a:pt x="330747" y="939320"/>
                  </a:lnTo>
                  <a:lnTo>
                    <a:pt x="332791" y="938222"/>
                  </a:lnTo>
                  <a:lnTo>
                    <a:pt x="336737" y="936360"/>
                  </a:lnTo>
                  <a:lnTo>
                    <a:pt x="338060" y="931409"/>
                  </a:lnTo>
                  <a:lnTo>
                    <a:pt x="336056" y="927796"/>
                  </a:lnTo>
                  <a:lnTo>
                    <a:pt x="333478" y="922757"/>
                  </a:lnTo>
                  <a:lnTo>
                    <a:pt x="331616" y="918811"/>
                  </a:lnTo>
                  <a:close/>
                </a:path>
                <a:path w="17809845" h="10026015">
                  <a:moveTo>
                    <a:pt x="290658" y="840277"/>
                  </a:moveTo>
                  <a:lnTo>
                    <a:pt x="286183" y="838762"/>
                  </a:lnTo>
                  <a:lnTo>
                    <a:pt x="278291" y="842486"/>
                  </a:lnTo>
                  <a:lnTo>
                    <a:pt x="276776" y="846962"/>
                  </a:lnTo>
                  <a:lnTo>
                    <a:pt x="278638" y="850908"/>
                  </a:lnTo>
                  <a:lnTo>
                    <a:pt x="281216" y="855947"/>
                  </a:lnTo>
                  <a:lnTo>
                    <a:pt x="282123" y="857515"/>
                  </a:lnTo>
                  <a:lnTo>
                    <a:pt x="285171" y="859604"/>
                  </a:lnTo>
                  <a:lnTo>
                    <a:pt x="285363" y="860080"/>
                  </a:lnTo>
                  <a:lnTo>
                    <a:pt x="287363" y="860933"/>
                  </a:lnTo>
                  <a:lnTo>
                    <a:pt x="289789" y="860785"/>
                  </a:lnTo>
                  <a:lnTo>
                    <a:pt x="291833" y="859688"/>
                  </a:lnTo>
                  <a:lnTo>
                    <a:pt x="295446" y="857683"/>
                  </a:lnTo>
                  <a:lnTo>
                    <a:pt x="296960" y="853208"/>
                  </a:lnTo>
                  <a:lnTo>
                    <a:pt x="295098" y="849262"/>
                  </a:lnTo>
                  <a:lnTo>
                    <a:pt x="292520" y="844223"/>
                  </a:lnTo>
                  <a:lnTo>
                    <a:pt x="290658" y="840277"/>
                  </a:lnTo>
                  <a:close/>
                </a:path>
                <a:path w="17809845" h="10026015">
                  <a:moveTo>
                    <a:pt x="251745" y="760646"/>
                  </a:moveTo>
                  <a:lnTo>
                    <a:pt x="247411" y="758797"/>
                  </a:lnTo>
                  <a:lnTo>
                    <a:pt x="243466" y="760659"/>
                  </a:lnTo>
                  <a:lnTo>
                    <a:pt x="239853" y="762664"/>
                  </a:lnTo>
                  <a:lnTo>
                    <a:pt x="238005" y="766997"/>
                  </a:lnTo>
                  <a:lnTo>
                    <a:pt x="239867" y="770943"/>
                  </a:lnTo>
                  <a:lnTo>
                    <a:pt x="250684" y="780679"/>
                  </a:lnTo>
                  <a:lnTo>
                    <a:pt x="252729" y="779581"/>
                  </a:lnTo>
                  <a:lnTo>
                    <a:pt x="256341" y="777576"/>
                  </a:lnTo>
                  <a:lnTo>
                    <a:pt x="258190" y="773243"/>
                  </a:lnTo>
                  <a:lnTo>
                    <a:pt x="256327" y="769298"/>
                  </a:lnTo>
                  <a:lnTo>
                    <a:pt x="253750" y="764258"/>
                  </a:lnTo>
                  <a:lnTo>
                    <a:pt x="251745" y="760646"/>
                  </a:lnTo>
                  <a:close/>
                </a:path>
                <a:path w="17809845" h="10026015">
                  <a:moveTo>
                    <a:pt x="216494" y="679817"/>
                  </a:moveTo>
                  <a:lnTo>
                    <a:pt x="211685" y="678160"/>
                  </a:lnTo>
                  <a:lnTo>
                    <a:pt x="207881" y="679690"/>
                  </a:lnTo>
                  <a:lnTo>
                    <a:pt x="203744" y="681076"/>
                  </a:lnTo>
                  <a:lnTo>
                    <a:pt x="201753" y="685743"/>
                  </a:lnTo>
                  <a:lnTo>
                    <a:pt x="203616" y="689689"/>
                  </a:lnTo>
                  <a:lnTo>
                    <a:pt x="205718" y="694919"/>
                  </a:lnTo>
                  <a:lnTo>
                    <a:pt x="206816" y="696963"/>
                  </a:lnTo>
                  <a:lnTo>
                    <a:pt x="208198" y="698341"/>
                  </a:lnTo>
                  <a:lnTo>
                    <a:pt x="209865" y="699051"/>
                  </a:lnTo>
                  <a:lnTo>
                    <a:pt x="209723" y="699385"/>
                  </a:lnTo>
                  <a:lnTo>
                    <a:pt x="211389" y="700096"/>
                  </a:lnTo>
                  <a:lnTo>
                    <a:pt x="213816" y="699949"/>
                  </a:lnTo>
                  <a:lnTo>
                    <a:pt x="219997" y="697464"/>
                  </a:lnTo>
                  <a:lnTo>
                    <a:pt x="221845" y="693132"/>
                  </a:lnTo>
                  <a:lnTo>
                    <a:pt x="219983" y="689185"/>
                  </a:lnTo>
                  <a:lnTo>
                    <a:pt x="217880" y="683955"/>
                  </a:lnTo>
                  <a:lnTo>
                    <a:pt x="216494" y="679817"/>
                  </a:lnTo>
                  <a:close/>
                </a:path>
                <a:path w="17809845" h="10026015">
                  <a:moveTo>
                    <a:pt x="182002" y="598132"/>
                  </a:moveTo>
                  <a:lnTo>
                    <a:pt x="177335" y="596142"/>
                  </a:lnTo>
                  <a:lnTo>
                    <a:pt x="169728" y="599200"/>
                  </a:lnTo>
                  <a:lnTo>
                    <a:pt x="167737" y="603866"/>
                  </a:lnTo>
                  <a:lnTo>
                    <a:pt x="172133" y="614802"/>
                  </a:lnTo>
                  <a:lnTo>
                    <a:pt x="173849" y="616322"/>
                  </a:lnTo>
                  <a:lnTo>
                    <a:pt x="177182" y="617744"/>
                  </a:lnTo>
                  <a:lnTo>
                    <a:pt x="179466" y="617930"/>
                  </a:lnTo>
                  <a:lnTo>
                    <a:pt x="185172" y="615637"/>
                  </a:lnTo>
                  <a:lnTo>
                    <a:pt x="187162" y="610971"/>
                  </a:lnTo>
                  <a:lnTo>
                    <a:pt x="182002" y="598132"/>
                  </a:lnTo>
                  <a:close/>
                </a:path>
                <a:path w="17809845" h="10026015">
                  <a:moveTo>
                    <a:pt x="150505" y="514968"/>
                  </a:moveTo>
                  <a:lnTo>
                    <a:pt x="146172" y="513119"/>
                  </a:lnTo>
                  <a:lnTo>
                    <a:pt x="142035" y="514505"/>
                  </a:lnTo>
                  <a:lnTo>
                    <a:pt x="138231" y="516035"/>
                  </a:lnTo>
                  <a:lnTo>
                    <a:pt x="136383" y="520368"/>
                  </a:lnTo>
                  <a:lnTo>
                    <a:pt x="137770" y="524504"/>
                  </a:lnTo>
                  <a:lnTo>
                    <a:pt x="139872" y="529735"/>
                  </a:lnTo>
                  <a:lnTo>
                    <a:pt x="140494" y="531970"/>
                  </a:lnTo>
                  <a:lnTo>
                    <a:pt x="141877" y="533348"/>
                  </a:lnTo>
                  <a:lnTo>
                    <a:pt x="143877" y="534201"/>
                  </a:lnTo>
                  <a:lnTo>
                    <a:pt x="144019" y="533867"/>
                  </a:lnTo>
                  <a:lnTo>
                    <a:pt x="146019" y="534720"/>
                  </a:lnTo>
                  <a:lnTo>
                    <a:pt x="147969" y="534765"/>
                  </a:lnTo>
                  <a:lnTo>
                    <a:pt x="153675" y="532471"/>
                  </a:lnTo>
                  <a:lnTo>
                    <a:pt x="155523" y="528139"/>
                  </a:lnTo>
                  <a:lnTo>
                    <a:pt x="154137" y="524001"/>
                  </a:lnTo>
                  <a:lnTo>
                    <a:pt x="150505" y="514968"/>
                  </a:lnTo>
                  <a:close/>
                </a:path>
                <a:path w="17809845" h="10026015">
                  <a:moveTo>
                    <a:pt x="117720" y="429282"/>
                  </a:moveTo>
                  <a:lnTo>
                    <a:pt x="109445" y="432056"/>
                  </a:lnTo>
                  <a:lnTo>
                    <a:pt x="107263" y="436247"/>
                  </a:lnTo>
                  <a:lnTo>
                    <a:pt x="108650" y="440384"/>
                  </a:lnTo>
                  <a:lnTo>
                    <a:pt x="110277" y="445805"/>
                  </a:lnTo>
                  <a:lnTo>
                    <a:pt x="110899" y="448040"/>
                  </a:lnTo>
                  <a:lnTo>
                    <a:pt x="112615" y="449560"/>
                  </a:lnTo>
                  <a:lnTo>
                    <a:pt x="116281" y="451124"/>
                  </a:lnTo>
                  <a:lnTo>
                    <a:pt x="118090" y="451502"/>
                  </a:lnTo>
                  <a:lnTo>
                    <a:pt x="119992" y="450737"/>
                  </a:lnTo>
                  <a:lnTo>
                    <a:pt x="124129" y="449350"/>
                  </a:lnTo>
                  <a:lnTo>
                    <a:pt x="126311" y="445160"/>
                  </a:lnTo>
                  <a:lnTo>
                    <a:pt x="124924" y="441023"/>
                  </a:lnTo>
                  <a:lnTo>
                    <a:pt x="123297" y="435601"/>
                  </a:lnTo>
                  <a:lnTo>
                    <a:pt x="121910" y="431464"/>
                  </a:lnTo>
                  <a:lnTo>
                    <a:pt x="117720" y="429282"/>
                  </a:lnTo>
                  <a:close/>
                </a:path>
                <a:path w="17809845" h="10026015">
                  <a:moveTo>
                    <a:pt x="91218" y="345490"/>
                  </a:moveTo>
                  <a:lnTo>
                    <a:pt x="87223" y="346543"/>
                  </a:lnTo>
                  <a:lnTo>
                    <a:pt x="83086" y="347930"/>
                  </a:lnTo>
                  <a:lnTo>
                    <a:pt x="80904" y="352121"/>
                  </a:lnTo>
                  <a:lnTo>
                    <a:pt x="81957" y="356116"/>
                  </a:lnTo>
                  <a:lnTo>
                    <a:pt x="83584" y="361537"/>
                  </a:lnTo>
                  <a:lnTo>
                    <a:pt x="84207" y="363773"/>
                  </a:lnTo>
                  <a:lnTo>
                    <a:pt x="85780" y="365626"/>
                  </a:lnTo>
                  <a:lnTo>
                    <a:pt x="89447" y="367190"/>
                  </a:lnTo>
                  <a:lnTo>
                    <a:pt x="91397" y="367234"/>
                  </a:lnTo>
                  <a:lnTo>
                    <a:pt x="93157" y="366803"/>
                  </a:lnTo>
                  <a:lnTo>
                    <a:pt x="97294" y="365416"/>
                  </a:lnTo>
                  <a:lnTo>
                    <a:pt x="99809" y="361367"/>
                  </a:lnTo>
                  <a:lnTo>
                    <a:pt x="98422" y="357230"/>
                  </a:lnTo>
                  <a:lnTo>
                    <a:pt x="96796" y="351808"/>
                  </a:lnTo>
                  <a:lnTo>
                    <a:pt x="95409" y="347672"/>
                  </a:lnTo>
                  <a:lnTo>
                    <a:pt x="91218" y="345490"/>
                  </a:lnTo>
                  <a:close/>
                </a:path>
                <a:path w="17809845" h="10026015">
                  <a:moveTo>
                    <a:pt x="66902" y="260266"/>
                  </a:moveTo>
                  <a:lnTo>
                    <a:pt x="62907" y="261320"/>
                  </a:lnTo>
                  <a:lnTo>
                    <a:pt x="58579" y="262231"/>
                  </a:lnTo>
                  <a:lnTo>
                    <a:pt x="56255" y="266755"/>
                  </a:lnTo>
                  <a:lnTo>
                    <a:pt x="57309" y="270750"/>
                  </a:lnTo>
                  <a:lnTo>
                    <a:pt x="58936" y="276172"/>
                  </a:lnTo>
                  <a:lnTo>
                    <a:pt x="59558" y="278407"/>
                  </a:lnTo>
                  <a:lnTo>
                    <a:pt x="61465" y="280402"/>
                  </a:lnTo>
                  <a:lnTo>
                    <a:pt x="63465" y="281255"/>
                  </a:lnTo>
                  <a:lnTo>
                    <a:pt x="63322" y="281588"/>
                  </a:lnTo>
                  <a:lnTo>
                    <a:pt x="64656" y="282157"/>
                  </a:lnTo>
                  <a:lnTo>
                    <a:pt x="66606" y="282202"/>
                  </a:lnTo>
                  <a:lnTo>
                    <a:pt x="68366" y="281770"/>
                  </a:lnTo>
                  <a:lnTo>
                    <a:pt x="72695" y="280859"/>
                  </a:lnTo>
                  <a:lnTo>
                    <a:pt x="75018" y="276335"/>
                  </a:lnTo>
                  <a:lnTo>
                    <a:pt x="73965" y="272340"/>
                  </a:lnTo>
                  <a:lnTo>
                    <a:pt x="72338" y="266918"/>
                  </a:lnTo>
                  <a:lnTo>
                    <a:pt x="71426" y="262590"/>
                  </a:lnTo>
                  <a:lnTo>
                    <a:pt x="66902" y="260266"/>
                  </a:lnTo>
                  <a:close/>
                </a:path>
                <a:path w="17809845" h="10026015">
                  <a:moveTo>
                    <a:pt x="45915" y="173706"/>
                  </a:moveTo>
                  <a:lnTo>
                    <a:pt x="41920" y="174758"/>
                  </a:lnTo>
                  <a:lnTo>
                    <a:pt x="37592" y="175670"/>
                  </a:lnTo>
                  <a:lnTo>
                    <a:pt x="34935" y="180052"/>
                  </a:lnTo>
                  <a:lnTo>
                    <a:pt x="35989" y="184046"/>
                  </a:lnTo>
                  <a:lnTo>
                    <a:pt x="37140" y="189659"/>
                  </a:lnTo>
                  <a:lnTo>
                    <a:pt x="37620" y="192228"/>
                  </a:lnTo>
                  <a:lnTo>
                    <a:pt x="39193" y="194081"/>
                  </a:lnTo>
                  <a:lnTo>
                    <a:pt x="41526" y="195076"/>
                  </a:lnTo>
                  <a:lnTo>
                    <a:pt x="42002" y="194885"/>
                  </a:lnTo>
                  <a:lnTo>
                    <a:pt x="43668" y="195596"/>
                  </a:lnTo>
                  <a:lnTo>
                    <a:pt x="45144" y="195831"/>
                  </a:lnTo>
                  <a:lnTo>
                    <a:pt x="46904" y="195400"/>
                  </a:lnTo>
                  <a:lnTo>
                    <a:pt x="50899" y="194346"/>
                  </a:lnTo>
                  <a:lnTo>
                    <a:pt x="53555" y="189965"/>
                  </a:lnTo>
                  <a:lnTo>
                    <a:pt x="52502" y="185970"/>
                  </a:lnTo>
                  <a:lnTo>
                    <a:pt x="51208" y="180691"/>
                  </a:lnTo>
                  <a:lnTo>
                    <a:pt x="50297" y="176362"/>
                  </a:lnTo>
                  <a:lnTo>
                    <a:pt x="45915" y="173706"/>
                  </a:lnTo>
                  <a:close/>
                </a:path>
                <a:path w="17809845" h="10026015">
                  <a:moveTo>
                    <a:pt x="27355" y="86997"/>
                  </a:moveTo>
                  <a:lnTo>
                    <a:pt x="23026" y="87908"/>
                  </a:lnTo>
                  <a:lnTo>
                    <a:pt x="19031" y="88961"/>
                  </a:lnTo>
                  <a:lnTo>
                    <a:pt x="16183" y="92869"/>
                  </a:lnTo>
                  <a:lnTo>
                    <a:pt x="17094" y="97196"/>
                  </a:lnTo>
                  <a:lnTo>
                    <a:pt x="18246" y="102809"/>
                  </a:lnTo>
                  <a:lnTo>
                    <a:pt x="18726" y="105378"/>
                  </a:lnTo>
                  <a:lnTo>
                    <a:pt x="20299" y="107231"/>
                  </a:lnTo>
                  <a:lnTo>
                    <a:pt x="24299" y="108937"/>
                  </a:lnTo>
                  <a:lnTo>
                    <a:pt x="25774" y="109172"/>
                  </a:lnTo>
                  <a:lnTo>
                    <a:pt x="27534" y="108741"/>
                  </a:lnTo>
                  <a:lnTo>
                    <a:pt x="31529" y="107687"/>
                  </a:lnTo>
                  <a:lnTo>
                    <a:pt x="34377" y="103781"/>
                  </a:lnTo>
                  <a:lnTo>
                    <a:pt x="33466" y="99453"/>
                  </a:lnTo>
                  <a:lnTo>
                    <a:pt x="32315" y="93839"/>
                  </a:lnTo>
                  <a:lnTo>
                    <a:pt x="31261" y="89845"/>
                  </a:lnTo>
                  <a:lnTo>
                    <a:pt x="27355" y="86997"/>
                  </a:lnTo>
                  <a:close/>
                </a:path>
                <a:path w="17809845" h="10026015">
                  <a:moveTo>
                    <a:pt x="10887" y="0"/>
                  </a:moveTo>
                  <a:lnTo>
                    <a:pt x="2515" y="1155"/>
                  </a:lnTo>
                  <a:lnTo>
                    <a:pt x="0" y="5205"/>
                  </a:lnTo>
                  <a:lnTo>
                    <a:pt x="578" y="9390"/>
                  </a:lnTo>
                  <a:lnTo>
                    <a:pt x="1396" y="14861"/>
                  </a:lnTo>
                  <a:lnTo>
                    <a:pt x="1734" y="17763"/>
                  </a:lnTo>
                  <a:lnTo>
                    <a:pt x="3640" y="19758"/>
                  </a:lnTo>
                  <a:lnTo>
                    <a:pt x="5973" y="20753"/>
                  </a:lnTo>
                  <a:lnTo>
                    <a:pt x="5782" y="20278"/>
                  </a:lnTo>
                  <a:lnTo>
                    <a:pt x="7116" y="20847"/>
                  </a:lnTo>
                  <a:lnTo>
                    <a:pt x="8591" y="21082"/>
                  </a:lnTo>
                  <a:lnTo>
                    <a:pt x="10209" y="20984"/>
                  </a:lnTo>
                  <a:lnTo>
                    <a:pt x="14395" y="20405"/>
                  </a:lnTo>
                  <a:lnTo>
                    <a:pt x="16910" y="16357"/>
                  </a:lnTo>
                  <a:lnTo>
                    <a:pt x="16332" y="12172"/>
                  </a:lnTo>
                  <a:lnTo>
                    <a:pt x="15514" y="6700"/>
                  </a:lnTo>
                  <a:lnTo>
                    <a:pt x="14935" y="2515"/>
                  </a:lnTo>
                  <a:lnTo>
                    <a:pt x="10887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87953" y="52139"/>
              <a:ext cx="17866995" cy="10083165"/>
            </a:xfrm>
            <a:custGeom>
              <a:avLst/>
              <a:gdLst/>
              <a:ahLst/>
              <a:cxnLst/>
              <a:rect l="l" t="t" r="r" b="b"/>
              <a:pathLst>
                <a:path w="17866995" h="10083165">
                  <a:moveTo>
                    <a:pt x="17022664" y="9797689"/>
                  </a:moveTo>
                  <a:lnTo>
                    <a:pt x="17009998" y="9792287"/>
                  </a:lnTo>
                  <a:lnTo>
                    <a:pt x="17005579" y="9794341"/>
                  </a:lnTo>
                  <a:lnTo>
                    <a:pt x="17002309" y="9802007"/>
                  </a:lnTo>
                  <a:lnTo>
                    <a:pt x="17004360" y="9806428"/>
                  </a:lnTo>
                  <a:lnTo>
                    <a:pt x="17017026" y="9811830"/>
                  </a:lnTo>
                  <a:lnTo>
                    <a:pt x="17021447" y="9809777"/>
                  </a:lnTo>
                  <a:lnTo>
                    <a:pt x="17024717" y="9802111"/>
                  </a:lnTo>
                  <a:lnTo>
                    <a:pt x="17022664" y="9797689"/>
                  </a:lnTo>
                  <a:close/>
                </a:path>
                <a:path w="17866995" h="10083165">
                  <a:moveTo>
                    <a:pt x="16937863" y="9761909"/>
                  </a:moveTo>
                  <a:lnTo>
                    <a:pt x="16928863" y="9758070"/>
                  </a:lnTo>
                  <a:lnTo>
                    <a:pt x="16924583" y="9759791"/>
                  </a:lnTo>
                  <a:lnTo>
                    <a:pt x="16923019" y="9763457"/>
                  </a:lnTo>
                  <a:lnTo>
                    <a:pt x="16921121" y="9766981"/>
                  </a:lnTo>
                  <a:lnTo>
                    <a:pt x="16923033" y="9771736"/>
                  </a:lnTo>
                  <a:lnTo>
                    <a:pt x="16932033" y="9775575"/>
                  </a:lnTo>
                  <a:lnTo>
                    <a:pt x="16937863" y="9761909"/>
                  </a:lnTo>
                  <a:close/>
                </a:path>
                <a:path w="17866995" h="10083165">
                  <a:moveTo>
                    <a:pt x="17104418" y="9831381"/>
                  </a:moveTo>
                  <a:lnTo>
                    <a:pt x="17092085" y="9826120"/>
                  </a:lnTo>
                  <a:lnTo>
                    <a:pt x="17087663" y="9828173"/>
                  </a:lnTo>
                  <a:lnTo>
                    <a:pt x="17086099" y="9831839"/>
                  </a:lnTo>
                  <a:lnTo>
                    <a:pt x="17084981" y="9835302"/>
                  </a:lnTo>
                  <a:lnTo>
                    <a:pt x="17084869" y="9835648"/>
                  </a:lnTo>
                  <a:lnTo>
                    <a:pt x="17086589" y="9839928"/>
                  </a:lnTo>
                  <a:lnTo>
                    <a:pt x="17098923" y="9845189"/>
                  </a:lnTo>
                  <a:lnTo>
                    <a:pt x="17103343" y="9843135"/>
                  </a:lnTo>
                  <a:lnTo>
                    <a:pt x="17106613" y="9835469"/>
                  </a:lnTo>
                  <a:lnTo>
                    <a:pt x="17104418" y="9831381"/>
                  </a:lnTo>
                  <a:close/>
                </a:path>
                <a:path w="17866995" h="10083165">
                  <a:moveTo>
                    <a:pt x="16860580" y="9726974"/>
                  </a:moveTo>
                  <a:lnTo>
                    <a:pt x="16847913" y="9721571"/>
                  </a:lnTo>
                  <a:lnTo>
                    <a:pt x="16843636" y="9723291"/>
                  </a:lnTo>
                  <a:lnTo>
                    <a:pt x="16840365" y="9730958"/>
                  </a:lnTo>
                  <a:lnTo>
                    <a:pt x="16841942" y="9735570"/>
                  </a:lnTo>
                  <a:lnTo>
                    <a:pt x="16854608" y="9740973"/>
                  </a:lnTo>
                  <a:lnTo>
                    <a:pt x="16858889" y="9739253"/>
                  </a:lnTo>
                  <a:lnTo>
                    <a:pt x="16862159" y="9731587"/>
                  </a:lnTo>
                  <a:lnTo>
                    <a:pt x="16860580" y="9726974"/>
                  </a:lnTo>
                  <a:close/>
                </a:path>
                <a:path w="17866995" h="10083165">
                  <a:moveTo>
                    <a:pt x="17187358" y="9863214"/>
                  </a:moveTo>
                  <a:lnTo>
                    <a:pt x="17183216" y="9861842"/>
                  </a:lnTo>
                  <a:lnTo>
                    <a:pt x="17174216" y="9858003"/>
                  </a:lnTo>
                  <a:lnTo>
                    <a:pt x="17170127" y="9860198"/>
                  </a:lnTo>
                  <a:lnTo>
                    <a:pt x="17168563" y="9863865"/>
                  </a:lnTo>
                  <a:lnTo>
                    <a:pt x="17167557" y="9866981"/>
                  </a:lnTo>
                  <a:lnTo>
                    <a:pt x="17167333" y="9867674"/>
                  </a:lnTo>
                  <a:lnTo>
                    <a:pt x="17169054" y="9871953"/>
                  </a:lnTo>
                  <a:lnTo>
                    <a:pt x="17172720" y="9873516"/>
                  </a:lnTo>
                  <a:lnTo>
                    <a:pt x="17172862" y="9873183"/>
                  </a:lnTo>
                  <a:lnTo>
                    <a:pt x="17181862" y="9877022"/>
                  </a:lnTo>
                  <a:lnTo>
                    <a:pt x="17185949" y="9874827"/>
                  </a:lnTo>
                  <a:lnTo>
                    <a:pt x="17189077" y="9867494"/>
                  </a:lnTo>
                  <a:lnTo>
                    <a:pt x="17187358" y="9863214"/>
                  </a:lnTo>
                  <a:close/>
                </a:path>
                <a:path w="17866995" h="10083165">
                  <a:moveTo>
                    <a:pt x="16776725" y="9688052"/>
                  </a:moveTo>
                  <a:lnTo>
                    <a:pt x="16768057" y="9684355"/>
                  </a:lnTo>
                  <a:lnTo>
                    <a:pt x="16763446" y="9685933"/>
                  </a:lnTo>
                  <a:lnTo>
                    <a:pt x="16760318" y="9693266"/>
                  </a:lnTo>
                  <a:lnTo>
                    <a:pt x="16761897" y="9697879"/>
                  </a:lnTo>
                  <a:lnTo>
                    <a:pt x="16765421" y="9699776"/>
                  </a:lnTo>
                  <a:lnTo>
                    <a:pt x="16774086" y="9703472"/>
                  </a:lnTo>
                  <a:lnTo>
                    <a:pt x="16778699" y="9701895"/>
                  </a:lnTo>
                  <a:lnTo>
                    <a:pt x="16781827" y="9694562"/>
                  </a:lnTo>
                  <a:lnTo>
                    <a:pt x="16780249" y="9689949"/>
                  </a:lnTo>
                  <a:lnTo>
                    <a:pt x="16776725" y="9688052"/>
                  </a:lnTo>
                  <a:close/>
                </a:path>
                <a:path w="17866995" h="10083165">
                  <a:moveTo>
                    <a:pt x="17269866" y="9893289"/>
                  </a:moveTo>
                  <a:lnTo>
                    <a:pt x="17265916" y="9892392"/>
                  </a:lnTo>
                  <a:lnTo>
                    <a:pt x="17260915" y="9890259"/>
                  </a:lnTo>
                  <a:lnTo>
                    <a:pt x="17257106" y="9889028"/>
                  </a:lnTo>
                  <a:lnTo>
                    <a:pt x="17253018" y="9891223"/>
                  </a:lnTo>
                  <a:lnTo>
                    <a:pt x="17251454" y="9894890"/>
                  </a:lnTo>
                  <a:lnTo>
                    <a:pt x="17250559" y="9897660"/>
                  </a:lnTo>
                  <a:lnTo>
                    <a:pt x="17250224" y="9898698"/>
                  </a:lnTo>
                  <a:lnTo>
                    <a:pt x="17252087" y="9902644"/>
                  </a:lnTo>
                  <a:lnTo>
                    <a:pt x="17261085" y="9906482"/>
                  </a:lnTo>
                  <a:lnTo>
                    <a:pt x="17264894" y="9907713"/>
                  </a:lnTo>
                  <a:lnTo>
                    <a:pt x="17268981" y="9905518"/>
                  </a:lnTo>
                  <a:lnTo>
                    <a:pt x="17270545" y="9901852"/>
                  </a:lnTo>
                  <a:lnTo>
                    <a:pt x="17271460" y="9899090"/>
                  </a:lnTo>
                  <a:lnTo>
                    <a:pt x="17271918" y="9897710"/>
                  </a:lnTo>
                  <a:lnTo>
                    <a:pt x="17269866" y="9893289"/>
                  </a:lnTo>
                  <a:close/>
                </a:path>
                <a:path w="17866995" h="10083165">
                  <a:moveTo>
                    <a:pt x="16688580" y="9645331"/>
                  </a:moveTo>
                  <a:lnTo>
                    <a:pt x="16683968" y="9646909"/>
                  </a:lnTo>
                  <a:lnTo>
                    <a:pt x="16681724" y="9651861"/>
                  </a:lnTo>
                  <a:lnTo>
                    <a:pt x="16680364" y="9654433"/>
                  </a:lnTo>
                  <a:lnTo>
                    <a:pt x="16682085" y="9658712"/>
                  </a:lnTo>
                  <a:lnTo>
                    <a:pt x="16685467" y="9660943"/>
                  </a:lnTo>
                  <a:lnTo>
                    <a:pt x="16694465" y="9664781"/>
                  </a:lnTo>
                  <a:lnTo>
                    <a:pt x="16698936" y="9663537"/>
                  </a:lnTo>
                  <a:lnTo>
                    <a:pt x="16701180" y="9658585"/>
                  </a:lnTo>
                  <a:lnTo>
                    <a:pt x="16702540" y="9656014"/>
                  </a:lnTo>
                  <a:lnTo>
                    <a:pt x="16700961" y="9651400"/>
                  </a:lnTo>
                  <a:lnTo>
                    <a:pt x="16697438" y="9649503"/>
                  </a:lnTo>
                  <a:lnTo>
                    <a:pt x="16692437" y="9647370"/>
                  </a:lnTo>
                  <a:lnTo>
                    <a:pt x="16688580" y="9645331"/>
                  </a:lnTo>
                  <a:close/>
                </a:path>
                <a:path w="17866995" h="10083165">
                  <a:moveTo>
                    <a:pt x="16609861" y="9605449"/>
                  </a:moveTo>
                  <a:lnTo>
                    <a:pt x="16604915" y="9606885"/>
                  </a:lnTo>
                  <a:lnTo>
                    <a:pt x="16603351" y="9610551"/>
                  </a:lnTo>
                  <a:lnTo>
                    <a:pt x="16601454" y="9614075"/>
                  </a:lnTo>
                  <a:lnTo>
                    <a:pt x="16603033" y="9618688"/>
                  </a:lnTo>
                  <a:lnTo>
                    <a:pt x="16606414" y="9620919"/>
                  </a:lnTo>
                  <a:lnTo>
                    <a:pt x="16615413" y="9624758"/>
                  </a:lnTo>
                  <a:lnTo>
                    <a:pt x="16619884" y="9623513"/>
                  </a:lnTo>
                  <a:lnTo>
                    <a:pt x="16621448" y="9619847"/>
                  </a:lnTo>
                  <a:lnTo>
                    <a:pt x="16623345" y="9616322"/>
                  </a:lnTo>
                  <a:lnTo>
                    <a:pt x="16621767" y="9611709"/>
                  </a:lnTo>
                  <a:lnTo>
                    <a:pt x="16618385" y="9609479"/>
                  </a:lnTo>
                  <a:lnTo>
                    <a:pt x="16613385" y="9607346"/>
                  </a:lnTo>
                  <a:lnTo>
                    <a:pt x="16609861" y="9605449"/>
                  </a:lnTo>
                  <a:close/>
                </a:path>
                <a:path w="17866995" h="10083165">
                  <a:moveTo>
                    <a:pt x="17353468" y="9922647"/>
                  </a:moveTo>
                  <a:lnTo>
                    <a:pt x="17349517" y="9921749"/>
                  </a:lnTo>
                  <a:lnTo>
                    <a:pt x="17344517" y="9919617"/>
                  </a:lnTo>
                  <a:lnTo>
                    <a:pt x="17340708" y="9918386"/>
                  </a:lnTo>
                  <a:lnTo>
                    <a:pt x="17336620" y="9920582"/>
                  </a:lnTo>
                  <a:lnTo>
                    <a:pt x="17335056" y="9924248"/>
                  </a:lnTo>
                  <a:lnTo>
                    <a:pt x="17333825" y="9928057"/>
                  </a:lnTo>
                  <a:lnTo>
                    <a:pt x="17335688" y="9932003"/>
                  </a:lnTo>
                  <a:lnTo>
                    <a:pt x="17339354" y="9933567"/>
                  </a:lnTo>
                  <a:lnTo>
                    <a:pt x="17339830" y="9933375"/>
                  </a:lnTo>
                  <a:lnTo>
                    <a:pt x="17344828" y="9935507"/>
                  </a:lnTo>
                  <a:lnTo>
                    <a:pt x="17348638" y="9936738"/>
                  </a:lnTo>
                  <a:lnTo>
                    <a:pt x="17352725" y="9934542"/>
                  </a:lnTo>
                  <a:lnTo>
                    <a:pt x="17354289" y="9930876"/>
                  </a:lnTo>
                  <a:lnTo>
                    <a:pt x="17355520" y="9927068"/>
                  </a:lnTo>
                  <a:lnTo>
                    <a:pt x="17353468" y="9922647"/>
                  </a:lnTo>
                  <a:close/>
                </a:path>
                <a:path w="17866995" h="10083165">
                  <a:moveTo>
                    <a:pt x="16531044" y="9563949"/>
                  </a:moveTo>
                  <a:lnTo>
                    <a:pt x="16526099" y="9565385"/>
                  </a:lnTo>
                  <a:lnTo>
                    <a:pt x="16524535" y="9569051"/>
                  </a:lnTo>
                  <a:lnTo>
                    <a:pt x="16522495" y="9572909"/>
                  </a:lnTo>
                  <a:lnTo>
                    <a:pt x="16524074" y="9577522"/>
                  </a:lnTo>
                  <a:lnTo>
                    <a:pt x="16527455" y="9579752"/>
                  </a:lnTo>
                  <a:lnTo>
                    <a:pt x="16536454" y="9583591"/>
                  </a:lnTo>
                  <a:lnTo>
                    <a:pt x="16540925" y="9582347"/>
                  </a:lnTo>
                  <a:lnTo>
                    <a:pt x="16542489" y="9578680"/>
                  </a:lnTo>
                  <a:lnTo>
                    <a:pt x="16544529" y="9574822"/>
                  </a:lnTo>
                  <a:lnTo>
                    <a:pt x="16542950" y="9570209"/>
                  </a:lnTo>
                  <a:lnTo>
                    <a:pt x="16539569" y="9567979"/>
                  </a:lnTo>
                  <a:lnTo>
                    <a:pt x="16534568" y="9565846"/>
                  </a:lnTo>
                  <a:lnTo>
                    <a:pt x="16531044" y="9563949"/>
                  </a:lnTo>
                  <a:close/>
                </a:path>
                <a:path w="17866995" h="10083165">
                  <a:moveTo>
                    <a:pt x="17437304" y="9950530"/>
                  </a:moveTo>
                  <a:lnTo>
                    <a:pt x="17433354" y="9949633"/>
                  </a:lnTo>
                  <a:lnTo>
                    <a:pt x="17428353" y="9947500"/>
                  </a:lnTo>
                  <a:lnTo>
                    <a:pt x="17424211" y="9946127"/>
                  </a:lnTo>
                  <a:lnTo>
                    <a:pt x="17420123" y="9948322"/>
                  </a:lnTo>
                  <a:lnTo>
                    <a:pt x="17417662" y="9955939"/>
                  </a:lnTo>
                  <a:lnTo>
                    <a:pt x="17419525" y="9959885"/>
                  </a:lnTo>
                  <a:lnTo>
                    <a:pt x="17423192" y="9961449"/>
                  </a:lnTo>
                  <a:lnTo>
                    <a:pt x="17422999" y="9960974"/>
                  </a:lnTo>
                  <a:lnTo>
                    <a:pt x="17423333" y="9961116"/>
                  </a:lnTo>
                  <a:lnTo>
                    <a:pt x="17423809" y="9960925"/>
                  </a:lnTo>
                  <a:lnTo>
                    <a:pt x="17428808" y="9963057"/>
                  </a:lnTo>
                  <a:lnTo>
                    <a:pt x="17432949" y="9964430"/>
                  </a:lnTo>
                  <a:lnTo>
                    <a:pt x="17437038" y="9962235"/>
                  </a:lnTo>
                  <a:lnTo>
                    <a:pt x="17439499" y="9954618"/>
                  </a:lnTo>
                  <a:lnTo>
                    <a:pt x="17437304" y="9950530"/>
                  </a:lnTo>
                  <a:close/>
                </a:path>
                <a:path w="17866995" h="10083165">
                  <a:moveTo>
                    <a:pt x="16453179" y="9522067"/>
                  </a:moveTo>
                  <a:lnTo>
                    <a:pt x="16448568" y="9523646"/>
                  </a:lnTo>
                  <a:lnTo>
                    <a:pt x="16444773" y="9530694"/>
                  </a:lnTo>
                  <a:lnTo>
                    <a:pt x="16446350" y="9535307"/>
                  </a:lnTo>
                  <a:lnTo>
                    <a:pt x="16449591" y="9537871"/>
                  </a:lnTo>
                  <a:lnTo>
                    <a:pt x="16458589" y="9541709"/>
                  </a:lnTo>
                  <a:lnTo>
                    <a:pt x="16462726" y="9540322"/>
                  </a:lnTo>
                  <a:lnTo>
                    <a:pt x="16464624" y="9536798"/>
                  </a:lnTo>
                  <a:lnTo>
                    <a:pt x="16466854" y="9533416"/>
                  </a:lnTo>
                  <a:lnTo>
                    <a:pt x="16465277" y="9528803"/>
                  </a:lnTo>
                  <a:lnTo>
                    <a:pt x="16462037" y="9526240"/>
                  </a:lnTo>
                  <a:lnTo>
                    <a:pt x="16457037" y="9524107"/>
                  </a:lnTo>
                  <a:lnTo>
                    <a:pt x="16453179" y="9522067"/>
                  </a:lnTo>
                  <a:close/>
                </a:path>
                <a:path w="17866995" h="10083165">
                  <a:moveTo>
                    <a:pt x="17521994" y="9976413"/>
                  </a:moveTo>
                  <a:lnTo>
                    <a:pt x="17518186" y="9975183"/>
                  </a:lnTo>
                  <a:lnTo>
                    <a:pt x="17512901" y="9973716"/>
                  </a:lnTo>
                  <a:lnTo>
                    <a:pt x="17509092" y="9972485"/>
                  </a:lnTo>
                  <a:lnTo>
                    <a:pt x="17504862" y="9975014"/>
                  </a:lnTo>
                  <a:lnTo>
                    <a:pt x="17503631" y="9978823"/>
                  </a:lnTo>
                  <a:lnTo>
                    <a:pt x="17502876" y="9982440"/>
                  </a:lnTo>
                  <a:lnTo>
                    <a:pt x="17504739" y="9986386"/>
                  </a:lnTo>
                  <a:lnTo>
                    <a:pt x="17508740" y="9988093"/>
                  </a:lnTo>
                  <a:lnTo>
                    <a:pt x="17514022" y="9989558"/>
                  </a:lnTo>
                  <a:lnTo>
                    <a:pt x="17517831" y="9990789"/>
                  </a:lnTo>
                  <a:lnTo>
                    <a:pt x="17522062" y="9988260"/>
                  </a:lnTo>
                  <a:lnTo>
                    <a:pt x="17524523" y="9980643"/>
                  </a:lnTo>
                  <a:lnTo>
                    <a:pt x="17521994" y="9976413"/>
                  </a:lnTo>
                  <a:close/>
                </a:path>
                <a:path w="17866995" h="10083165">
                  <a:moveTo>
                    <a:pt x="16376358" y="9478661"/>
                  </a:moveTo>
                  <a:lnTo>
                    <a:pt x="16371746" y="9480240"/>
                  </a:lnTo>
                  <a:lnTo>
                    <a:pt x="16367951" y="9487288"/>
                  </a:lnTo>
                  <a:lnTo>
                    <a:pt x="16369054" y="9492092"/>
                  </a:lnTo>
                  <a:lnTo>
                    <a:pt x="16372578" y="9493989"/>
                  </a:lnTo>
                  <a:lnTo>
                    <a:pt x="16377292" y="9496788"/>
                  </a:lnTo>
                  <a:lnTo>
                    <a:pt x="16381626" y="9498637"/>
                  </a:lnTo>
                  <a:lnTo>
                    <a:pt x="16385622" y="9497583"/>
                  </a:lnTo>
                  <a:lnTo>
                    <a:pt x="16389416" y="9490535"/>
                  </a:lnTo>
                  <a:lnTo>
                    <a:pt x="16388313" y="9485731"/>
                  </a:lnTo>
                  <a:lnTo>
                    <a:pt x="16384790" y="9483834"/>
                  </a:lnTo>
                  <a:lnTo>
                    <a:pt x="16380073" y="9481034"/>
                  </a:lnTo>
                  <a:lnTo>
                    <a:pt x="16376358" y="9478661"/>
                  </a:lnTo>
                  <a:close/>
                </a:path>
                <a:path w="17866995" h="10083165">
                  <a:moveTo>
                    <a:pt x="17606969" y="10001629"/>
                  </a:moveTo>
                  <a:lnTo>
                    <a:pt x="17603159" y="10000398"/>
                  </a:lnTo>
                  <a:lnTo>
                    <a:pt x="17597877" y="9998933"/>
                  </a:lnTo>
                  <a:lnTo>
                    <a:pt x="17594068" y="9997703"/>
                  </a:lnTo>
                  <a:lnTo>
                    <a:pt x="17589837" y="10000231"/>
                  </a:lnTo>
                  <a:lnTo>
                    <a:pt x="17588606" y="10004039"/>
                  </a:lnTo>
                  <a:lnTo>
                    <a:pt x="17587517" y="10007515"/>
                  </a:lnTo>
                  <a:lnTo>
                    <a:pt x="17589379" y="10011460"/>
                  </a:lnTo>
                  <a:lnTo>
                    <a:pt x="17593714" y="10013310"/>
                  </a:lnTo>
                  <a:lnTo>
                    <a:pt x="17598997" y="10014775"/>
                  </a:lnTo>
                  <a:lnTo>
                    <a:pt x="17602805" y="10016006"/>
                  </a:lnTo>
                  <a:lnTo>
                    <a:pt x="17607037" y="10013477"/>
                  </a:lnTo>
                  <a:lnTo>
                    <a:pt x="17609498" y="10005860"/>
                  </a:lnTo>
                  <a:lnTo>
                    <a:pt x="17606969" y="10001629"/>
                  </a:lnTo>
                  <a:close/>
                </a:path>
                <a:path w="17866995" h="10083165">
                  <a:moveTo>
                    <a:pt x="16299346" y="9434780"/>
                  </a:moveTo>
                  <a:lnTo>
                    <a:pt x="16294542" y="9435882"/>
                  </a:lnTo>
                  <a:lnTo>
                    <a:pt x="16290748" y="9442931"/>
                  </a:lnTo>
                  <a:lnTo>
                    <a:pt x="16291851" y="9447735"/>
                  </a:lnTo>
                  <a:lnTo>
                    <a:pt x="16295375" y="9449631"/>
                  </a:lnTo>
                  <a:lnTo>
                    <a:pt x="16300088" y="9452431"/>
                  </a:lnTo>
                  <a:lnTo>
                    <a:pt x="16304422" y="9454279"/>
                  </a:lnTo>
                  <a:lnTo>
                    <a:pt x="16308560" y="9452893"/>
                  </a:lnTo>
                  <a:lnTo>
                    <a:pt x="16310315" y="9449702"/>
                  </a:lnTo>
                  <a:lnTo>
                    <a:pt x="16312213" y="9446178"/>
                  </a:lnTo>
                  <a:lnTo>
                    <a:pt x="16311111" y="9441374"/>
                  </a:lnTo>
                  <a:lnTo>
                    <a:pt x="16307586" y="9439476"/>
                  </a:lnTo>
                  <a:lnTo>
                    <a:pt x="16302869" y="9436677"/>
                  </a:lnTo>
                  <a:lnTo>
                    <a:pt x="16299346" y="9434780"/>
                  </a:lnTo>
                  <a:close/>
                </a:path>
                <a:path w="17866995" h="10083165">
                  <a:moveTo>
                    <a:pt x="17692653" y="10025179"/>
                  </a:moveTo>
                  <a:lnTo>
                    <a:pt x="17688703" y="10024281"/>
                  </a:lnTo>
                  <a:lnTo>
                    <a:pt x="17683420" y="10022816"/>
                  </a:lnTo>
                  <a:lnTo>
                    <a:pt x="17679279" y="10021443"/>
                  </a:lnTo>
                  <a:lnTo>
                    <a:pt x="17675048" y="10023972"/>
                  </a:lnTo>
                  <a:lnTo>
                    <a:pt x="17674150" y="10027923"/>
                  </a:lnTo>
                  <a:lnTo>
                    <a:pt x="17672920" y="10031731"/>
                  </a:lnTo>
                  <a:lnTo>
                    <a:pt x="17674922" y="10035344"/>
                  </a:lnTo>
                  <a:lnTo>
                    <a:pt x="17679256" y="10037193"/>
                  </a:lnTo>
                  <a:lnTo>
                    <a:pt x="17684541" y="10038659"/>
                  </a:lnTo>
                  <a:lnTo>
                    <a:pt x="17688683" y="10040032"/>
                  </a:lnTo>
                  <a:lnTo>
                    <a:pt x="17692914" y="10037503"/>
                  </a:lnTo>
                  <a:lnTo>
                    <a:pt x="17693811" y="10033552"/>
                  </a:lnTo>
                  <a:lnTo>
                    <a:pt x="17695184" y="10029410"/>
                  </a:lnTo>
                  <a:lnTo>
                    <a:pt x="17692653" y="10025179"/>
                  </a:lnTo>
                  <a:close/>
                </a:path>
                <a:path w="17866995" h="10083165">
                  <a:moveTo>
                    <a:pt x="16223236" y="9389707"/>
                  </a:moveTo>
                  <a:lnTo>
                    <a:pt x="16218764" y="9390952"/>
                  </a:lnTo>
                  <a:lnTo>
                    <a:pt x="16216533" y="9394334"/>
                  </a:lnTo>
                  <a:lnTo>
                    <a:pt x="16214636" y="9397857"/>
                  </a:lnTo>
                  <a:lnTo>
                    <a:pt x="16215881" y="9402328"/>
                  </a:lnTo>
                  <a:lnTo>
                    <a:pt x="16219263" y="9404559"/>
                  </a:lnTo>
                  <a:lnTo>
                    <a:pt x="16223979" y="9407359"/>
                  </a:lnTo>
                  <a:lnTo>
                    <a:pt x="16228313" y="9409207"/>
                  </a:lnTo>
                  <a:lnTo>
                    <a:pt x="16232448" y="9407819"/>
                  </a:lnTo>
                  <a:lnTo>
                    <a:pt x="16234204" y="9404628"/>
                  </a:lnTo>
                  <a:lnTo>
                    <a:pt x="16236101" y="9401104"/>
                  </a:lnTo>
                  <a:lnTo>
                    <a:pt x="16234856" y="9396634"/>
                  </a:lnTo>
                  <a:lnTo>
                    <a:pt x="16231474" y="9394403"/>
                  </a:lnTo>
                  <a:lnTo>
                    <a:pt x="16226760" y="9391604"/>
                  </a:lnTo>
                  <a:lnTo>
                    <a:pt x="16223236" y="9389707"/>
                  </a:lnTo>
                  <a:close/>
                </a:path>
                <a:path w="17866995" h="10083165">
                  <a:moveTo>
                    <a:pt x="17777766" y="10047303"/>
                  </a:moveTo>
                  <a:lnTo>
                    <a:pt x="17773816" y="10046405"/>
                  </a:lnTo>
                  <a:lnTo>
                    <a:pt x="17768531" y="10044939"/>
                  </a:lnTo>
                  <a:lnTo>
                    <a:pt x="17764579" y="10044042"/>
                  </a:lnTo>
                  <a:lnTo>
                    <a:pt x="17760349" y="10046571"/>
                  </a:lnTo>
                  <a:lnTo>
                    <a:pt x="17759452" y="10050522"/>
                  </a:lnTo>
                  <a:lnTo>
                    <a:pt x="17758364" y="10053997"/>
                  </a:lnTo>
                  <a:lnTo>
                    <a:pt x="17760369" y="10057610"/>
                  </a:lnTo>
                  <a:lnTo>
                    <a:pt x="17765035" y="10059600"/>
                  </a:lnTo>
                  <a:lnTo>
                    <a:pt x="17770319" y="10061066"/>
                  </a:lnTo>
                  <a:lnTo>
                    <a:pt x="17774270" y="10061964"/>
                  </a:lnTo>
                  <a:lnTo>
                    <a:pt x="17778500" y="10059435"/>
                  </a:lnTo>
                  <a:lnTo>
                    <a:pt x="17780294" y="10051534"/>
                  </a:lnTo>
                  <a:lnTo>
                    <a:pt x="17777766" y="10047303"/>
                  </a:lnTo>
                  <a:close/>
                </a:path>
                <a:path w="17866995" h="10083165">
                  <a:moveTo>
                    <a:pt x="16147742" y="9344109"/>
                  </a:moveTo>
                  <a:lnTo>
                    <a:pt x="16143273" y="9345354"/>
                  </a:lnTo>
                  <a:lnTo>
                    <a:pt x="16138811" y="9352119"/>
                  </a:lnTo>
                  <a:lnTo>
                    <a:pt x="16140055" y="9356589"/>
                  </a:lnTo>
                  <a:lnTo>
                    <a:pt x="16143437" y="9358819"/>
                  </a:lnTo>
                  <a:lnTo>
                    <a:pt x="16148153" y="9361619"/>
                  </a:lnTo>
                  <a:lnTo>
                    <a:pt x="16149152" y="9362045"/>
                  </a:lnTo>
                  <a:lnTo>
                    <a:pt x="16149010" y="9362378"/>
                  </a:lnTo>
                  <a:lnTo>
                    <a:pt x="16152343" y="9363800"/>
                  </a:lnTo>
                  <a:lnTo>
                    <a:pt x="16156148" y="9362271"/>
                  </a:lnTo>
                  <a:lnTo>
                    <a:pt x="16158235" y="9359222"/>
                  </a:lnTo>
                  <a:lnTo>
                    <a:pt x="16160466" y="9355840"/>
                  </a:lnTo>
                  <a:lnTo>
                    <a:pt x="16159222" y="9351370"/>
                  </a:lnTo>
                  <a:lnTo>
                    <a:pt x="16155840" y="9349140"/>
                  </a:lnTo>
                  <a:lnTo>
                    <a:pt x="16151124" y="9346340"/>
                  </a:lnTo>
                  <a:lnTo>
                    <a:pt x="16147742" y="9344109"/>
                  </a:lnTo>
                  <a:close/>
                </a:path>
                <a:path w="17866995" h="10083165">
                  <a:moveTo>
                    <a:pt x="17864112" y="10068377"/>
                  </a:moveTo>
                  <a:lnTo>
                    <a:pt x="17860162" y="10067480"/>
                  </a:lnTo>
                  <a:lnTo>
                    <a:pt x="17854879" y="10066014"/>
                  </a:lnTo>
                  <a:lnTo>
                    <a:pt x="17850929" y="10065117"/>
                  </a:lnTo>
                  <a:lnTo>
                    <a:pt x="17846697" y="10067645"/>
                  </a:lnTo>
                  <a:lnTo>
                    <a:pt x="17845800" y="10071596"/>
                  </a:lnTo>
                  <a:lnTo>
                    <a:pt x="17844711" y="10075072"/>
                  </a:lnTo>
                  <a:lnTo>
                    <a:pt x="17846716" y="10078685"/>
                  </a:lnTo>
                  <a:lnTo>
                    <a:pt x="17851381" y="10080675"/>
                  </a:lnTo>
                  <a:lnTo>
                    <a:pt x="17856666" y="10082141"/>
                  </a:lnTo>
                  <a:lnTo>
                    <a:pt x="17860616" y="10083038"/>
                  </a:lnTo>
                  <a:lnTo>
                    <a:pt x="17864846" y="10080509"/>
                  </a:lnTo>
                  <a:lnTo>
                    <a:pt x="17866642" y="10072608"/>
                  </a:lnTo>
                  <a:lnTo>
                    <a:pt x="17864112" y="10068377"/>
                  </a:lnTo>
                  <a:close/>
                </a:path>
                <a:path w="17866995" h="10083165">
                  <a:moveTo>
                    <a:pt x="16072628" y="9296704"/>
                  </a:moveTo>
                  <a:lnTo>
                    <a:pt x="16068157" y="9297949"/>
                  </a:lnTo>
                  <a:lnTo>
                    <a:pt x="16065928" y="9301331"/>
                  </a:lnTo>
                  <a:lnTo>
                    <a:pt x="16063555" y="9305046"/>
                  </a:lnTo>
                  <a:lnTo>
                    <a:pt x="16064799" y="9309516"/>
                  </a:lnTo>
                  <a:lnTo>
                    <a:pt x="16068180" y="9311747"/>
                  </a:lnTo>
                  <a:lnTo>
                    <a:pt x="16072897" y="9314547"/>
                  </a:lnTo>
                  <a:lnTo>
                    <a:pt x="16077561" y="9316537"/>
                  </a:lnTo>
                  <a:lnTo>
                    <a:pt x="16081224" y="9315341"/>
                  </a:lnTo>
                  <a:lnTo>
                    <a:pt x="16083312" y="9312293"/>
                  </a:lnTo>
                  <a:lnTo>
                    <a:pt x="16085685" y="9308577"/>
                  </a:lnTo>
                  <a:lnTo>
                    <a:pt x="16084439" y="9304106"/>
                  </a:lnTo>
                  <a:lnTo>
                    <a:pt x="16081057" y="9301876"/>
                  </a:lnTo>
                  <a:lnTo>
                    <a:pt x="16076343" y="9299077"/>
                  </a:lnTo>
                  <a:lnTo>
                    <a:pt x="16072628" y="9296704"/>
                  </a:lnTo>
                  <a:close/>
                </a:path>
                <a:path w="17866995" h="10083165">
                  <a:moveTo>
                    <a:pt x="15998131" y="9248774"/>
                  </a:moveTo>
                  <a:lnTo>
                    <a:pt x="15993325" y="9249876"/>
                  </a:lnTo>
                  <a:lnTo>
                    <a:pt x="15989067" y="9256332"/>
                  </a:lnTo>
                  <a:lnTo>
                    <a:pt x="15988863" y="9256640"/>
                  </a:lnTo>
                  <a:lnTo>
                    <a:pt x="15989968" y="9261444"/>
                  </a:lnTo>
                  <a:lnTo>
                    <a:pt x="15993351" y="9263675"/>
                  </a:lnTo>
                  <a:lnTo>
                    <a:pt x="15997922" y="9266807"/>
                  </a:lnTo>
                  <a:lnTo>
                    <a:pt x="16002590" y="9268798"/>
                  </a:lnTo>
                  <a:lnTo>
                    <a:pt x="16006250" y="9267601"/>
                  </a:lnTo>
                  <a:lnTo>
                    <a:pt x="16008129" y="9264858"/>
                  </a:lnTo>
                  <a:lnTo>
                    <a:pt x="16010569" y="9261171"/>
                  </a:lnTo>
                  <a:lnTo>
                    <a:pt x="16009467" y="9256367"/>
                  </a:lnTo>
                  <a:lnTo>
                    <a:pt x="16006085" y="9254137"/>
                  </a:lnTo>
                  <a:lnTo>
                    <a:pt x="16001512" y="9251004"/>
                  </a:lnTo>
                  <a:lnTo>
                    <a:pt x="15998131" y="9248774"/>
                  </a:lnTo>
                  <a:close/>
                </a:path>
                <a:path w="17866995" h="10083165">
                  <a:moveTo>
                    <a:pt x="15923774" y="9200509"/>
                  </a:moveTo>
                  <a:lnTo>
                    <a:pt x="15918971" y="9201612"/>
                  </a:lnTo>
                  <a:lnTo>
                    <a:pt x="15914712" y="9208069"/>
                  </a:lnTo>
                  <a:lnTo>
                    <a:pt x="15914509" y="9208376"/>
                  </a:lnTo>
                  <a:lnTo>
                    <a:pt x="15915611" y="9213180"/>
                  </a:lnTo>
                  <a:lnTo>
                    <a:pt x="15918994" y="9215411"/>
                  </a:lnTo>
                  <a:lnTo>
                    <a:pt x="15923568" y="9218544"/>
                  </a:lnTo>
                  <a:lnTo>
                    <a:pt x="15927900" y="9220391"/>
                  </a:lnTo>
                  <a:lnTo>
                    <a:pt x="15931895" y="9219338"/>
                  </a:lnTo>
                  <a:lnTo>
                    <a:pt x="15933775" y="9216594"/>
                  </a:lnTo>
                  <a:lnTo>
                    <a:pt x="15936215" y="9212907"/>
                  </a:lnTo>
                  <a:lnTo>
                    <a:pt x="15935113" y="9208104"/>
                  </a:lnTo>
                  <a:lnTo>
                    <a:pt x="15931730" y="9205873"/>
                  </a:lnTo>
                  <a:lnTo>
                    <a:pt x="15927156" y="9202740"/>
                  </a:lnTo>
                  <a:lnTo>
                    <a:pt x="15923774" y="9200509"/>
                  </a:lnTo>
                  <a:close/>
                </a:path>
                <a:path w="17866995" h="10083165">
                  <a:moveTo>
                    <a:pt x="15850512" y="9151530"/>
                  </a:moveTo>
                  <a:lnTo>
                    <a:pt x="15845709" y="9152633"/>
                  </a:lnTo>
                  <a:lnTo>
                    <a:pt x="15843478" y="9156015"/>
                  </a:lnTo>
                  <a:lnTo>
                    <a:pt x="15840914" y="9159255"/>
                  </a:lnTo>
                  <a:lnTo>
                    <a:pt x="15842017" y="9164059"/>
                  </a:lnTo>
                  <a:lnTo>
                    <a:pt x="15845400" y="9166290"/>
                  </a:lnTo>
                  <a:lnTo>
                    <a:pt x="15849971" y="9169422"/>
                  </a:lnTo>
                  <a:lnTo>
                    <a:pt x="15851306" y="9169992"/>
                  </a:lnTo>
                  <a:lnTo>
                    <a:pt x="15851164" y="9170324"/>
                  </a:lnTo>
                  <a:lnTo>
                    <a:pt x="15854163" y="9171604"/>
                  </a:lnTo>
                  <a:lnTo>
                    <a:pt x="15858157" y="9170550"/>
                  </a:lnTo>
                  <a:lnTo>
                    <a:pt x="15860245" y="9167501"/>
                  </a:lnTo>
                  <a:lnTo>
                    <a:pt x="15862809" y="9164261"/>
                  </a:lnTo>
                  <a:lnTo>
                    <a:pt x="15861707" y="9159458"/>
                  </a:lnTo>
                  <a:lnTo>
                    <a:pt x="15858325" y="9157228"/>
                  </a:lnTo>
                  <a:lnTo>
                    <a:pt x="15853752" y="9154094"/>
                  </a:lnTo>
                  <a:lnTo>
                    <a:pt x="15850512" y="9151530"/>
                  </a:lnTo>
                  <a:close/>
                </a:path>
                <a:path w="17866995" h="10083165">
                  <a:moveTo>
                    <a:pt x="15777060" y="9102077"/>
                  </a:moveTo>
                  <a:lnTo>
                    <a:pt x="15772399" y="9102846"/>
                  </a:lnTo>
                  <a:lnTo>
                    <a:pt x="15767937" y="9109610"/>
                  </a:lnTo>
                  <a:lnTo>
                    <a:pt x="15768706" y="9114271"/>
                  </a:lnTo>
                  <a:lnTo>
                    <a:pt x="15772088" y="9116501"/>
                  </a:lnTo>
                  <a:lnTo>
                    <a:pt x="15776662" y="9119635"/>
                  </a:lnTo>
                  <a:lnTo>
                    <a:pt x="15777994" y="9120203"/>
                  </a:lnTo>
                  <a:lnTo>
                    <a:pt x="15777852" y="9120536"/>
                  </a:lnTo>
                  <a:lnTo>
                    <a:pt x="15780851" y="9121816"/>
                  </a:lnTo>
                  <a:lnTo>
                    <a:pt x="15784847" y="9120762"/>
                  </a:lnTo>
                  <a:lnTo>
                    <a:pt x="15786935" y="9117714"/>
                  </a:lnTo>
                  <a:lnTo>
                    <a:pt x="15789166" y="9114332"/>
                  </a:lnTo>
                  <a:lnTo>
                    <a:pt x="15788395" y="9109670"/>
                  </a:lnTo>
                  <a:lnTo>
                    <a:pt x="15785013" y="9107439"/>
                  </a:lnTo>
                  <a:lnTo>
                    <a:pt x="15780442" y="9104307"/>
                  </a:lnTo>
                  <a:lnTo>
                    <a:pt x="15777060" y="9102077"/>
                  </a:lnTo>
                  <a:close/>
                </a:path>
                <a:path w="17866995" h="10083165">
                  <a:moveTo>
                    <a:pt x="15704032" y="9051622"/>
                  </a:moveTo>
                  <a:lnTo>
                    <a:pt x="15699371" y="9052391"/>
                  </a:lnTo>
                  <a:lnTo>
                    <a:pt x="15694909" y="9059155"/>
                  </a:lnTo>
                  <a:lnTo>
                    <a:pt x="15695678" y="9063816"/>
                  </a:lnTo>
                  <a:lnTo>
                    <a:pt x="15699060" y="9066046"/>
                  </a:lnTo>
                  <a:lnTo>
                    <a:pt x="15703634" y="9069179"/>
                  </a:lnTo>
                  <a:lnTo>
                    <a:pt x="15707967" y="9071027"/>
                  </a:lnTo>
                  <a:lnTo>
                    <a:pt x="15711820" y="9070308"/>
                  </a:lnTo>
                  <a:lnTo>
                    <a:pt x="15713907" y="9067259"/>
                  </a:lnTo>
                  <a:lnTo>
                    <a:pt x="15716138" y="9063877"/>
                  </a:lnTo>
                  <a:lnTo>
                    <a:pt x="15715369" y="9059215"/>
                  </a:lnTo>
                  <a:lnTo>
                    <a:pt x="15711988" y="9056985"/>
                  </a:lnTo>
                  <a:lnTo>
                    <a:pt x="15707414" y="9053852"/>
                  </a:lnTo>
                  <a:lnTo>
                    <a:pt x="15704032" y="9051622"/>
                  </a:lnTo>
                  <a:close/>
                </a:path>
                <a:path w="17866995" h="10083165">
                  <a:moveTo>
                    <a:pt x="15631765" y="9000309"/>
                  </a:moveTo>
                  <a:lnTo>
                    <a:pt x="15627103" y="9001078"/>
                  </a:lnTo>
                  <a:lnTo>
                    <a:pt x="15624872" y="9004460"/>
                  </a:lnTo>
                  <a:lnTo>
                    <a:pt x="15622500" y="9008176"/>
                  </a:lnTo>
                  <a:lnTo>
                    <a:pt x="15623270" y="9012838"/>
                  </a:lnTo>
                  <a:lnTo>
                    <a:pt x="15626652" y="9015068"/>
                  </a:lnTo>
                  <a:lnTo>
                    <a:pt x="15631225" y="9018201"/>
                  </a:lnTo>
                  <a:lnTo>
                    <a:pt x="15635889" y="9020191"/>
                  </a:lnTo>
                  <a:lnTo>
                    <a:pt x="15639743" y="9019470"/>
                  </a:lnTo>
                  <a:lnTo>
                    <a:pt x="15641831" y="9016422"/>
                  </a:lnTo>
                  <a:lnTo>
                    <a:pt x="15644204" y="9012707"/>
                  </a:lnTo>
                  <a:lnTo>
                    <a:pt x="15643436" y="9008045"/>
                  </a:lnTo>
                  <a:lnTo>
                    <a:pt x="15640054" y="9005815"/>
                  </a:lnTo>
                  <a:lnTo>
                    <a:pt x="15635480" y="9002682"/>
                  </a:lnTo>
                  <a:lnTo>
                    <a:pt x="15631765" y="9000309"/>
                  </a:lnTo>
                  <a:close/>
                </a:path>
                <a:path w="17866995" h="10083165">
                  <a:moveTo>
                    <a:pt x="15559973" y="8948805"/>
                  </a:moveTo>
                  <a:lnTo>
                    <a:pt x="15555312" y="8949575"/>
                  </a:lnTo>
                  <a:lnTo>
                    <a:pt x="15552748" y="8952814"/>
                  </a:lnTo>
                  <a:lnTo>
                    <a:pt x="15550517" y="8956197"/>
                  </a:lnTo>
                  <a:lnTo>
                    <a:pt x="15551288" y="8960859"/>
                  </a:lnTo>
                  <a:lnTo>
                    <a:pt x="15554527" y="8963422"/>
                  </a:lnTo>
                  <a:lnTo>
                    <a:pt x="15559099" y="8966555"/>
                  </a:lnTo>
                  <a:lnTo>
                    <a:pt x="15563767" y="8968546"/>
                  </a:lnTo>
                  <a:lnTo>
                    <a:pt x="15567617" y="8967825"/>
                  </a:lnTo>
                  <a:lnTo>
                    <a:pt x="15569707" y="8964776"/>
                  </a:lnTo>
                  <a:lnTo>
                    <a:pt x="15571938" y="8961394"/>
                  </a:lnTo>
                  <a:lnTo>
                    <a:pt x="15571169" y="8956733"/>
                  </a:lnTo>
                  <a:lnTo>
                    <a:pt x="15567929" y="8954168"/>
                  </a:lnTo>
                  <a:lnTo>
                    <a:pt x="15563354" y="8951036"/>
                  </a:lnTo>
                  <a:lnTo>
                    <a:pt x="15559973" y="8948805"/>
                  </a:lnTo>
                  <a:close/>
                </a:path>
                <a:path w="17866995" h="10083165">
                  <a:moveTo>
                    <a:pt x="15488468" y="8896637"/>
                  </a:moveTo>
                  <a:lnTo>
                    <a:pt x="15483806" y="8897405"/>
                  </a:lnTo>
                  <a:lnTo>
                    <a:pt x="15478679" y="8903885"/>
                  </a:lnTo>
                  <a:lnTo>
                    <a:pt x="15479446" y="8908546"/>
                  </a:lnTo>
                  <a:lnTo>
                    <a:pt x="15482686" y="8911109"/>
                  </a:lnTo>
                  <a:lnTo>
                    <a:pt x="15487260" y="8914243"/>
                  </a:lnTo>
                  <a:lnTo>
                    <a:pt x="15488927" y="8914954"/>
                  </a:lnTo>
                  <a:lnTo>
                    <a:pt x="15488784" y="8915288"/>
                  </a:lnTo>
                  <a:lnTo>
                    <a:pt x="15491783" y="8916567"/>
                  </a:lnTo>
                  <a:lnTo>
                    <a:pt x="15495637" y="8915847"/>
                  </a:lnTo>
                  <a:lnTo>
                    <a:pt x="15497726" y="8912798"/>
                  </a:lnTo>
                  <a:lnTo>
                    <a:pt x="15500290" y="8909558"/>
                  </a:lnTo>
                  <a:lnTo>
                    <a:pt x="15499519" y="8904896"/>
                  </a:lnTo>
                  <a:lnTo>
                    <a:pt x="15496279" y="8902332"/>
                  </a:lnTo>
                  <a:lnTo>
                    <a:pt x="15491708" y="8899200"/>
                  </a:lnTo>
                  <a:lnTo>
                    <a:pt x="15488468" y="8896637"/>
                  </a:lnTo>
                  <a:close/>
                </a:path>
                <a:path w="17866995" h="10083165">
                  <a:moveTo>
                    <a:pt x="15417719" y="8843607"/>
                  </a:moveTo>
                  <a:lnTo>
                    <a:pt x="15413057" y="8844376"/>
                  </a:lnTo>
                  <a:lnTo>
                    <a:pt x="15407929" y="8850857"/>
                  </a:lnTo>
                  <a:lnTo>
                    <a:pt x="15408699" y="8855518"/>
                  </a:lnTo>
                  <a:lnTo>
                    <a:pt x="15416370" y="8861548"/>
                  </a:lnTo>
                  <a:lnTo>
                    <a:pt x="15418037" y="8862259"/>
                  </a:lnTo>
                  <a:lnTo>
                    <a:pt x="15417895" y="8862593"/>
                  </a:lnTo>
                  <a:lnTo>
                    <a:pt x="15420894" y="8863872"/>
                  </a:lnTo>
                  <a:lnTo>
                    <a:pt x="15424890" y="8862818"/>
                  </a:lnTo>
                  <a:lnTo>
                    <a:pt x="15426836" y="8860103"/>
                  </a:lnTo>
                  <a:lnTo>
                    <a:pt x="15429400" y="8856864"/>
                  </a:lnTo>
                  <a:lnTo>
                    <a:pt x="15428630" y="8852201"/>
                  </a:lnTo>
                  <a:lnTo>
                    <a:pt x="15417719" y="8843607"/>
                  </a:lnTo>
                  <a:close/>
                </a:path>
                <a:path w="17866995" h="10083165">
                  <a:moveTo>
                    <a:pt x="15346972" y="8790580"/>
                  </a:moveTo>
                  <a:lnTo>
                    <a:pt x="15342309" y="8791349"/>
                  </a:lnTo>
                  <a:lnTo>
                    <a:pt x="15337183" y="8797828"/>
                  </a:lnTo>
                  <a:lnTo>
                    <a:pt x="15337952" y="8802490"/>
                  </a:lnTo>
                  <a:lnTo>
                    <a:pt x="15341192" y="8805054"/>
                  </a:lnTo>
                  <a:lnTo>
                    <a:pt x="15345290" y="8808379"/>
                  </a:lnTo>
                  <a:lnTo>
                    <a:pt x="15346956" y="8809089"/>
                  </a:lnTo>
                  <a:lnTo>
                    <a:pt x="15346814" y="8809422"/>
                  </a:lnTo>
                  <a:lnTo>
                    <a:pt x="15349814" y="8810702"/>
                  </a:lnTo>
                  <a:lnTo>
                    <a:pt x="15353810" y="8809649"/>
                  </a:lnTo>
                  <a:lnTo>
                    <a:pt x="15355756" y="8806933"/>
                  </a:lnTo>
                  <a:lnTo>
                    <a:pt x="15358319" y="8803693"/>
                  </a:lnTo>
                  <a:lnTo>
                    <a:pt x="15357549" y="8799032"/>
                  </a:lnTo>
                  <a:lnTo>
                    <a:pt x="15354310" y="8796468"/>
                  </a:lnTo>
                  <a:lnTo>
                    <a:pt x="15350211" y="8793144"/>
                  </a:lnTo>
                  <a:lnTo>
                    <a:pt x="15346972" y="8790580"/>
                  </a:lnTo>
                  <a:close/>
                </a:path>
                <a:path w="17866995" h="10083165">
                  <a:moveTo>
                    <a:pt x="15276509" y="8736886"/>
                  </a:moveTo>
                  <a:lnTo>
                    <a:pt x="15271847" y="8737654"/>
                  </a:lnTo>
                  <a:lnTo>
                    <a:pt x="15266720" y="8744135"/>
                  </a:lnTo>
                  <a:lnTo>
                    <a:pt x="15267489" y="8748797"/>
                  </a:lnTo>
                  <a:lnTo>
                    <a:pt x="15270729" y="8751360"/>
                  </a:lnTo>
                  <a:lnTo>
                    <a:pt x="15274828" y="8754684"/>
                  </a:lnTo>
                  <a:lnTo>
                    <a:pt x="15276493" y="8755394"/>
                  </a:lnTo>
                  <a:lnTo>
                    <a:pt x="15276351" y="8755728"/>
                  </a:lnTo>
                  <a:lnTo>
                    <a:pt x="15279351" y="8757008"/>
                  </a:lnTo>
                  <a:lnTo>
                    <a:pt x="15283347" y="8755954"/>
                  </a:lnTo>
                  <a:lnTo>
                    <a:pt x="15285292" y="8753239"/>
                  </a:lnTo>
                  <a:lnTo>
                    <a:pt x="15287856" y="8749999"/>
                  </a:lnTo>
                  <a:lnTo>
                    <a:pt x="15287086" y="8745337"/>
                  </a:lnTo>
                  <a:lnTo>
                    <a:pt x="15283847" y="8742773"/>
                  </a:lnTo>
                  <a:lnTo>
                    <a:pt x="15279749" y="8739449"/>
                  </a:lnTo>
                  <a:lnTo>
                    <a:pt x="15276509" y="8736886"/>
                  </a:lnTo>
                  <a:close/>
                </a:path>
                <a:path w="17866995" h="10083165">
                  <a:moveTo>
                    <a:pt x="15206331" y="8682525"/>
                  </a:moveTo>
                  <a:lnTo>
                    <a:pt x="15201669" y="8683293"/>
                  </a:lnTo>
                  <a:lnTo>
                    <a:pt x="15196541" y="8689774"/>
                  </a:lnTo>
                  <a:lnTo>
                    <a:pt x="15197311" y="8694435"/>
                  </a:lnTo>
                  <a:lnTo>
                    <a:pt x="15200551" y="8696999"/>
                  </a:lnTo>
                  <a:lnTo>
                    <a:pt x="15204649" y="8700323"/>
                  </a:lnTo>
                  <a:lnTo>
                    <a:pt x="15209315" y="8702314"/>
                  </a:lnTo>
                  <a:lnTo>
                    <a:pt x="15213169" y="8701593"/>
                  </a:lnTo>
                  <a:lnTo>
                    <a:pt x="15215114" y="8698877"/>
                  </a:lnTo>
                  <a:lnTo>
                    <a:pt x="15217678" y="8695638"/>
                  </a:lnTo>
                  <a:lnTo>
                    <a:pt x="15216908" y="8690976"/>
                  </a:lnTo>
                  <a:lnTo>
                    <a:pt x="15213669" y="8688412"/>
                  </a:lnTo>
                  <a:lnTo>
                    <a:pt x="15209570" y="8685088"/>
                  </a:lnTo>
                  <a:lnTo>
                    <a:pt x="15206331" y="8682525"/>
                  </a:lnTo>
                  <a:close/>
                </a:path>
                <a:path w="17866995" h="10083165">
                  <a:moveTo>
                    <a:pt x="15136486" y="8628306"/>
                  </a:moveTo>
                  <a:lnTo>
                    <a:pt x="15131823" y="8629075"/>
                  </a:lnTo>
                  <a:lnTo>
                    <a:pt x="15126697" y="8635555"/>
                  </a:lnTo>
                  <a:lnTo>
                    <a:pt x="15127466" y="8640217"/>
                  </a:lnTo>
                  <a:lnTo>
                    <a:pt x="15130706" y="8642780"/>
                  </a:lnTo>
                  <a:lnTo>
                    <a:pt x="15134802" y="8646103"/>
                  </a:lnTo>
                  <a:lnTo>
                    <a:pt x="15139470" y="8648095"/>
                  </a:lnTo>
                  <a:lnTo>
                    <a:pt x="15143321" y="8647374"/>
                  </a:lnTo>
                  <a:lnTo>
                    <a:pt x="15145268" y="8644659"/>
                  </a:lnTo>
                  <a:lnTo>
                    <a:pt x="15147832" y="8641419"/>
                  </a:lnTo>
                  <a:lnTo>
                    <a:pt x="15147063" y="8636757"/>
                  </a:lnTo>
                  <a:lnTo>
                    <a:pt x="15143824" y="8634194"/>
                  </a:lnTo>
                  <a:lnTo>
                    <a:pt x="15139725" y="8630870"/>
                  </a:lnTo>
                  <a:lnTo>
                    <a:pt x="15136486" y="8628306"/>
                  </a:lnTo>
                  <a:close/>
                </a:path>
                <a:path w="17866995" h="10083165">
                  <a:moveTo>
                    <a:pt x="15066925" y="8573421"/>
                  </a:moveTo>
                  <a:lnTo>
                    <a:pt x="15062406" y="8573857"/>
                  </a:lnTo>
                  <a:lnTo>
                    <a:pt x="15057278" y="8580336"/>
                  </a:lnTo>
                  <a:lnTo>
                    <a:pt x="15057712" y="8584855"/>
                  </a:lnTo>
                  <a:lnTo>
                    <a:pt x="15060953" y="8587419"/>
                  </a:lnTo>
                  <a:lnTo>
                    <a:pt x="15065050" y="8590742"/>
                  </a:lnTo>
                  <a:lnTo>
                    <a:pt x="15067050" y="8591596"/>
                  </a:lnTo>
                  <a:lnTo>
                    <a:pt x="15066575" y="8591787"/>
                  </a:lnTo>
                  <a:lnTo>
                    <a:pt x="15069574" y="8593066"/>
                  </a:lnTo>
                  <a:lnTo>
                    <a:pt x="15073094" y="8592204"/>
                  </a:lnTo>
                  <a:lnTo>
                    <a:pt x="15075374" y="8589631"/>
                  </a:lnTo>
                  <a:lnTo>
                    <a:pt x="15077938" y="8586391"/>
                  </a:lnTo>
                  <a:lnTo>
                    <a:pt x="15077501" y="8581872"/>
                  </a:lnTo>
                  <a:lnTo>
                    <a:pt x="15074261" y="8579307"/>
                  </a:lnTo>
                  <a:lnTo>
                    <a:pt x="15070165" y="8575985"/>
                  </a:lnTo>
                  <a:lnTo>
                    <a:pt x="15066925" y="8573421"/>
                  </a:lnTo>
                  <a:close/>
                </a:path>
                <a:path w="17866995" h="10083165">
                  <a:moveTo>
                    <a:pt x="14998173" y="8518486"/>
                  </a:moveTo>
                  <a:lnTo>
                    <a:pt x="14993319" y="8518779"/>
                  </a:lnTo>
                  <a:lnTo>
                    <a:pt x="14988192" y="8525259"/>
                  </a:lnTo>
                  <a:lnTo>
                    <a:pt x="14988628" y="8529779"/>
                  </a:lnTo>
                  <a:lnTo>
                    <a:pt x="14991868" y="8532342"/>
                  </a:lnTo>
                  <a:lnTo>
                    <a:pt x="14995966" y="8535667"/>
                  </a:lnTo>
                  <a:lnTo>
                    <a:pt x="14997965" y="8536519"/>
                  </a:lnTo>
                  <a:lnTo>
                    <a:pt x="14997490" y="8536711"/>
                  </a:lnTo>
                  <a:lnTo>
                    <a:pt x="15000489" y="8537990"/>
                  </a:lnTo>
                  <a:lnTo>
                    <a:pt x="15004009" y="8537128"/>
                  </a:lnTo>
                  <a:lnTo>
                    <a:pt x="15006289" y="8534555"/>
                  </a:lnTo>
                  <a:lnTo>
                    <a:pt x="15008853" y="8531315"/>
                  </a:lnTo>
                  <a:lnTo>
                    <a:pt x="15008416" y="8526796"/>
                  </a:lnTo>
                  <a:lnTo>
                    <a:pt x="15005177" y="8524232"/>
                  </a:lnTo>
                  <a:lnTo>
                    <a:pt x="15001079" y="8520907"/>
                  </a:lnTo>
                  <a:lnTo>
                    <a:pt x="14998173" y="8518486"/>
                  </a:lnTo>
                  <a:close/>
                </a:path>
                <a:path w="17866995" h="10083165">
                  <a:moveTo>
                    <a:pt x="14929514" y="8462410"/>
                  </a:moveTo>
                  <a:lnTo>
                    <a:pt x="14924661" y="8462704"/>
                  </a:lnTo>
                  <a:lnTo>
                    <a:pt x="14919533" y="8469183"/>
                  </a:lnTo>
                  <a:lnTo>
                    <a:pt x="14919827" y="8474036"/>
                  </a:lnTo>
                  <a:lnTo>
                    <a:pt x="14923067" y="8476599"/>
                  </a:lnTo>
                  <a:lnTo>
                    <a:pt x="14927163" y="8479923"/>
                  </a:lnTo>
                  <a:lnTo>
                    <a:pt x="14929163" y="8480776"/>
                  </a:lnTo>
                  <a:lnTo>
                    <a:pt x="14929021" y="8481109"/>
                  </a:lnTo>
                  <a:lnTo>
                    <a:pt x="14932020" y="8482389"/>
                  </a:lnTo>
                  <a:lnTo>
                    <a:pt x="14935540" y="8481527"/>
                  </a:lnTo>
                  <a:lnTo>
                    <a:pt x="14937820" y="8478954"/>
                  </a:lnTo>
                  <a:lnTo>
                    <a:pt x="14940384" y="8475714"/>
                  </a:lnTo>
                  <a:lnTo>
                    <a:pt x="14940091" y="8470861"/>
                  </a:lnTo>
                  <a:lnTo>
                    <a:pt x="14936852" y="8468297"/>
                  </a:lnTo>
                  <a:lnTo>
                    <a:pt x="14932755" y="8464974"/>
                  </a:lnTo>
                  <a:lnTo>
                    <a:pt x="14929514" y="8462410"/>
                  </a:lnTo>
                  <a:close/>
                </a:path>
                <a:path w="17866995" h="10083165">
                  <a:moveTo>
                    <a:pt x="14860854" y="8406333"/>
                  </a:moveTo>
                  <a:lnTo>
                    <a:pt x="14856003" y="8406627"/>
                  </a:lnTo>
                  <a:lnTo>
                    <a:pt x="14850875" y="8413107"/>
                  </a:lnTo>
                  <a:lnTo>
                    <a:pt x="14851168" y="8417959"/>
                  </a:lnTo>
                  <a:lnTo>
                    <a:pt x="14854407" y="8420523"/>
                  </a:lnTo>
                  <a:lnTo>
                    <a:pt x="14858506" y="8423847"/>
                  </a:lnTo>
                  <a:lnTo>
                    <a:pt x="14860505" y="8424700"/>
                  </a:lnTo>
                  <a:lnTo>
                    <a:pt x="14860363" y="8425032"/>
                  </a:lnTo>
                  <a:lnTo>
                    <a:pt x="14863363" y="8426312"/>
                  </a:lnTo>
                  <a:lnTo>
                    <a:pt x="14866883" y="8425450"/>
                  </a:lnTo>
                  <a:lnTo>
                    <a:pt x="14869162" y="8422877"/>
                  </a:lnTo>
                  <a:lnTo>
                    <a:pt x="14871726" y="8419637"/>
                  </a:lnTo>
                  <a:lnTo>
                    <a:pt x="14871432" y="8414784"/>
                  </a:lnTo>
                  <a:lnTo>
                    <a:pt x="14868192" y="8412221"/>
                  </a:lnTo>
                  <a:lnTo>
                    <a:pt x="14864094" y="8408896"/>
                  </a:lnTo>
                  <a:lnTo>
                    <a:pt x="14860854" y="8406333"/>
                  </a:lnTo>
                  <a:close/>
                </a:path>
                <a:path w="17866995" h="10083165">
                  <a:moveTo>
                    <a:pt x="14792480" y="8349590"/>
                  </a:moveTo>
                  <a:lnTo>
                    <a:pt x="14787628" y="8349884"/>
                  </a:lnTo>
                  <a:lnTo>
                    <a:pt x="14782500" y="8356363"/>
                  </a:lnTo>
                  <a:lnTo>
                    <a:pt x="14782794" y="8361216"/>
                  </a:lnTo>
                  <a:lnTo>
                    <a:pt x="14786033" y="8363779"/>
                  </a:lnTo>
                  <a:lnTo>
                    <a:pt x="14790132" y="8367104"/>
                  </a:lnTo>
                  <a:lnTo>
                    <a:pt x="14792132" y="8367957"/>
                  </a:lnTo>
                  <a:lnTo>
                    <a:pt x="14791990" y="8368290"/>
                  </a:lnTo>
                  <a:lnTo>
                    <a:pt x="14794989" y="8369570"/>
                  </a:lnTo>
                  <a:lnTo>
                    <a:pt x="14798506" y="8368707"/>
                  </a:lnTo>
                  <a:lnTo>
                    <a:pt x="14800786" y="8366134"/>
                  </a:lnTo>
                  <a:lnTo>
                    <a:pt x="14803350" y="8362894"/>
                  </a:lnTo>
                  <a:lnTo>
                    <a:pt x="14803057" y="8358042"/>
                  </a:lnTo>
                  <a:lnTo>
                    <a:pt x="14799818" y="8355478"/>
                  </a:lnTo>
                  <a:lnTo>
                    <a:pt x="14795721" y="8352154"/>
                  </a:lnTo>
                  <a:lnTo>
                    <a:pt x="14792480" y="8349590"/>
                  </a:lnTo>
                  <a:close/>
                </a:path>
                <a:path w="17866995" h="10083165">
                  <a:moveTo>
                    <a:pt x="7499655" y="5215862"/>
                  </a:moveTo>
                  <a:lnTo>
                    <a:pt x="7486989" y="5210459"/>
                  </a:lnTo>
                  <a:lnTo>
                    <a:pt x="7482568" y="5212513"/>
                  </a:lnTo>
                  <a:lnTo>
                    <a:pt x="7479298" y="5220179"/>
                  </a:lnTo>
                  <a:lnTo>
                    <a:pt x="7481351" y="5224600"/>
                  </a:lnTo>
                  <a:lnTo>
                    <a:pt x="7494017" y="5230003"/>
                  </a:lnTo>
                  <a:lnTo>
                    <a:pt x="7498439" y="5227950"/>
                  </a:lnTo>
                  <a:lnTo>
                    <a:pt x="7501709" y="5220284"/>
                  </a:lnTo>
                  <a:lnTo>
                    <a:pt x="7499655" y="5215862"/>
                  </a:lnTo>
                  <a:close/>
                </a:path>
                <a:path w="17866995" h="10083165">
                  <a:moveTo>
                    <a:pt x="7580982" y="5250553"/>
                  </a:moveTo>
                  <a:lnTo>
                    <a:pt x="7568316" y="5245150"/>
                  </a:lnTo>
                  <a:lnTo>
                    <a:pt x="7563895" y="5247204"/>
                  </a:lnTo>
                  <a:lnTo>
                    <a:pt x="7560625" y="5254870"/>
                  </a:lnTo>
                  <a:lnTo>
                    <a:pt x="7562677" y="5259291"/>
                  </a:lnTo>
                  <a:lnTo>
                    <a:pt x="7575344" y="5264694"/>
                  </a:lnTo>
                  <a:lnTo>
                    <a:pt x="7579766" y="5262641"/>
                  </a:lnTo>
                  <a:lnTo>
                    <a:pt x="7583036" y="5254975"/>
                  </a:lnTo>
                  <a:lnTo>
                    <a:pt x="7580982" y="5250553"/>
                  </a:lnTo>
                  <a:close/>
                </a:path>
                <a:path w="17866995" h="10083165">
                  <a:moveTo>
                    <a:pt x="7418137" y="5180695"/>
                  </a:moveTo>
                  <a:lnTo>
                    <a:pt x="7405472" y="5175293"/>
                  </a:lnTo>
                  <a:lnTo>
                    <a:pt x="7401050" y="5177346"/>
                  </a:lnTo>
                  <a:lnTo>
                    <a:pt x="7397780" y="5185012"/>
                  </a:lnTo>
                  <a:lnTo>
                    <a:pt x="7399834" y="5189434"/>
                  </a:lnTo>
                  <a:lnTo>
                    <a:pt x="7412499" y="5194836"/>
                  </a:lnTo>
                  <a:lnTo>
                    <a:pt x="7416921" y="5192782"/>
                  </a:lnTo>
                  <a:lnTo>
                    <a:pt x="7420191" y="5185117"/>
                  </a:lnTo>
                  <a:lnTo>
                    <a:pt x="7418137" y="5180695"/>
                  </a:lnTo>
                  <a:close/>
                </a:path>
                <a:path w="17866995" h="10083165">
                  <a:moveTo>
                    <a:pt x="7662308" y="5285244"/>
                  </a:moveTo>
                  <a:lnTo>
                    <a:pt x="7649975" y="5279983"/>
                  </a:lnTo>
                  <a:lnTo>
                    <a:pt x="7645555" y="5282038"/>
                  </a:lnTo>
                  <a:lnTo>
                    <a:pt x="7642427" y="5289371"/>
                  </a:lnTo>
                  <a:lnTo>
                    <a:pt x="7644480" y="5293792"/>
                  </a:lnTo>
                  <a:lnTo>
                    <a:pt x="7656813" y="5299053"/>
                  </a:lnTo>
                  <a:lnTo>
                    <a:pt x="7661235" y="5296999"/>
                  </a:lnTo>
                  <a:lnTo>
                    <a:pt x="7664363" y="5289666"/>
                  </a:lnTo>
                  <a:lnTo>
                    <a:pt x="7662308" y="5285244"/>
                  </a:lnTo>
                  <a:close/>
                </a:path>
                <a:path w="17866995" h="10083165">
                  <a:moveTo>
                    <a:pt x="7324764" y="5140077"/>
                  </a:moveTo>
                  <a:lnTo>
                    <a:pt x="7320341" y="5142131"/>
                  </a:lnTo>
                  <a:lnTo>
                    <a:pt x="7318605" y="5146117"/>
                  </a:lnTo>
                  <a:lnTo>
                    <a:pt x="7316880" y="5149321"/>
                  </a:lnTo>
                  <a:lnTo>
                    <a:pt x="7318791" y="5154076"/>
                  </a:lnTo>
                  <a:lnTo>
                    <a:pt x="7331456" y="5159478"/>
                  </a:lnTo>
                  <a:lnTo>
                    <a:pt x="7335736" y="5157758"/>
                  </a:lnTo>
                  <a:lnTo>
                    <a:pt x="7337472" y="5153772"/>
                  </a:lnTo>
                  <a:lnTo>
                    <a:pt x="7339198" y="5150567"/>
                  </a:lnTo>
                  <a:lnTo>
                    <a:pt x="7337286" y="5145812"/>
                  </a:lnTo>
                  <a:lnTo>
                    <a:pt x="7328621" y="5142116"/>
                  </a:lnTo>
                  <a:lnTo>
                    <a:pt x="7324764" y="5140077"/>
                  </a:lnTo>
                  <a:close/>
                </a:path>
                <a:path w="17866995" h="10083165">
                  <a:moveTo>
                    <a:pt x="7744062" y="5318936"/>
                  </a:moveTo>
                  <a:lnTo>
                    <a:pt x="7731729" y="5313675"/>
                  </a:lnTo>
                  <a:lnTo>
                    <a:pt x="7727309" y="5315730"/>
                  </a:lnTo>
                  <a:lnTo>
                    <a:pt x="7725745" y="5319396"/>
                  </a:lnTo>
                  <a:lnTo>
                    <a:pt x="7724626" y="5322858"/>
                  </a:lnTo>
                  <a:lnTo>
                    <a:pt x="7724514" y="5323204"/>
                  </a:lnTo>
                  <a:lnTo>
                    <a:pt x="7726233" y="5327483"/>
                  </a:lnTo>
                  <a:lnTo>
                    <a:pt x="7738566" y="5332744"/>
                  </a:lnTo>
                  <a:lnTo>
                    <a:pt x="7742988" y="5330690"/>
                  </a:lnTo>
                  <a:lnTo>
                    <a:pt x="7744552" y="5327024"/>
                  </a:lnTo>
                  <a:lnTo>
                    <a:pt x="7745671" y="5323562"/>
                  </a:lnTo>
                  <a:lnTo>
                    <a:pt x="7745783" y="5323215"/>
                  </a:lnTo>
                  <a:lnTo>
                    <a:pt x="7744062" y="5318936"/>
                  </a:lnTo>
                  <a:close/>
                </a:path>
                <a:path w="17866995" h="10083165">
                  <a:moveTo>
                    <a:pt x="7256052" y="5109979"/>
                  </a:moveTo>
                  <a:lnTo>
                    <a:pt x="7243388" y="5104577"/>
                  </a:lnTo>
                  <a:lnTo>
                    <a:pt x="7239108" y="5106297"/>
                  </a:lnTo>
                  <a:lnTo>
                    <a:pt x="7237371" y="5110283"/>
                  </a:lnTo>
                  <a:lnTo>
                    <a:pt x="7235646" y="5113488"/>
                  </a:lnTo>
                  <a:lnTo>
                    <a:pt x="7237558" y="5118242"/>
                  </a:lnTo>
                  <a:lnTo>
                    <a:pt x="7250222" y="5123644"/>
                  </a:lnTo>
                  <a:lnTo>
                    <a:pt x="7254502" y="5121925"/>
                  </a:lnTo>
                  <a:lnTo>
                    <a:pt x="7256239" y="5117938"/>
                  </a:lnTo>
                  <a:lnTo>
                    <a:pt x="7257964" y="5114734"/>
                  </a:lnTo>
                  <a:lnTo>
                    <a:pt x="7256052" y="5109979"/>
                  </a:lnTo>
                  <a:close/>
                </a:path>
                <a:path w="17866995" h="10083165">
                  <a:moveTo>
                    <a:pt x="14724438" y="8292989"/>
                  </a:moveTo>
                  <a:lnTo>
                    <a:pt x="14719587" y="8293283"/>
                  </a:lnTo>
                  <a:lnTo>
                    <a:pt x="14714460" y="8299763"/>
                  </a:lnTo>
                  <a:lnTo>
                    <a:pt x="14714752" y="8304615"/>
                  </a:lnTo>
                  <a:lnTo>
                    <a:pt x="14717991" y="8307178"/>
                  </a:lnTo>
                  <a:lnTo>
                    <a:pt x="14722090" y="8310503"/>
                  </a:lnTo>
                  <a:lnTo>
                    <a:pt x="14724089" y="8311355"/>
                  </a:lnTo>
                  <a:lnTo>
                    <a:pt x="14723947" y="8311689"/>
                  </a:lnTo>
                  <a:lnTo>
                    <a:pt x="14726947" y="8312968"/>
                  </a:lnTo>
                  <a:lnTo>
                    <a:pt x="14730467" y="8312106"/>
                  </a:lnTo>
                  <a:lnTo>
                    <a:pt x="14732747" y="8309533"/>
                  </a:lnTo>
                  <a:lnTo>
                    <a:pt x="14735310" y="8306293"/>
                  </a:lnTo>
                  <a:lnTo>
                    <a:pt x="14735016" y="8301440"/>
                  </a:lnTo>
                  <a:lnTo>
                    <a:pt x="14731776" y="8298876"/>
                  </a:lnTo>
                  <a:lnTo>
                    <a:pt x="14727678" y="8295552"/>
                  </a:lnTo>
                  <a:lnTo>
                    <a:pt x="14724438" y="8292989"/>
                  </a:lnTo>
                  <a:close/>
                </a:path>
                <a:path w="17866995" h="10083165">
                  <a:moveTo>
                    <a:pt x="7826433" y="5352103"/>
                  </a:moveTo>
                  <a:lnTo>
                    <a:pt x="7814100" y="5346842"/>
                  </a:lnTo>
                  <a:lnTo>
                    <a:pt x="7809678" y="5348895"/>
                  </a:lnTo>
                  <a:lnTo>
                    <a:pt x="7808114" y="5352562"/>
                  </a:lnTo>
                  <a:lnTo>
                    <a:pt x="7806995" y="5356024"/>
                  </a:lnTo>
                  <a:lnTo>
                    <a:pt x="7806883" y="5356370"/>
                  </a:lnTo>
                  <a:lnTo>
                    <a:pt x="7808605" y="5360650"/>
                  </a:lnTo>
                  <a:lnTo>
                    <a:pt x="7820938" y="5365911"/>
                  </a:lnTo>
                  <a:lnTo>
                    <a:pt x="7825358" y="5363856"/>
                  </a:lnTo>
                  <a:lnTo>
                    <a:pt x="7828485" y="5356524"/>
                  </a:lnTo>
                  <a:lnTo>
                    <a:pt x="7826433" y="5352103"/>
                  </a:lnTo>
                  <a:close/>
                </a:path>
                <a:path w="17866995" h="10083165">
                  <a:moveTo>
                    <a:pt x="7175104" y="5073480"/>
                  </a:moveTo>
                  <a:lnTo>
                    <a:pt x="7162771" y="5068219"/>
                  </a:lnTo>
                  <a:lnTo>
                    <a:pt x="7158158" y="5069797"/>
                  </a:lnTo>
                  <a:lnTo>
                    <a:pt x="7155030" y="5077129"/>
                  </a:lnTo>
                  <a:lnTo>
                    <a:pt x="7156609" y="5081742"/>
                  </a:lnTo>
                  <a:lnTo>
                    <a:pt x="7169274" y="5087145"/>
                  </a:lnTo>
                  <a:lnTo>
                    <a:pt x="7173553" y="5085425"/>
                  </a:lnTo>
                  <a:lnTo>
                    <a:pt x="7176681" y="5078092"/>
                  </a:lnTo>
                  <a:lnTo>
                    <a:pt x="7175104" y="5073480"/>
                  </a:lnTo>
                  <a:close/>
                </a:path>
                <a:path w="17866995" h="10083165">
                  <a:moveTo>
                    <a:pt x="7908471" y="5385127"/>
                  </a:moveTo>
                  <a:lnTo>
                    <a:pt x="7896138" y="5379866"/>
                  </a:lnTo>
                  <a:lnTo>
                    <a:pt x="7891715" y="5381920"/>
                  </a:lnTo>
                  <a:lnTo>
                    <a:pt x="7890152" y="5385586"/>
                  </a:lnTo>
                  <a:lnTo>
                    <a:pt x="7889033" y="5389049"/>
                  </a:lnTo>
                  <a:lnTo>
                    <a:pt x="7888921" y="5389395"/>
                  </a:lnTo>
                  <a:lnTo>
                    <a:pt x="7890642" y="5393675"/>
                  </a:lnTo>
                  <a:lnTo>
                    <a:pt x="7902975" y="5398936"/>
                  </a:lnTo>
                  <a:lnTo>
                    <a:pt x="7907395" y="5396882"/>
                  </a:lnTo>
                  <a:lnTo>
                    <a:pt x="7910665" y="5389216"/>
                  </a:lnTo>
                  <a:lnTo>
                    <a:pt x="7908471" y="5385127"/>
                  </a:lnTo>
                  <a:close/>
                </a:path>
                <a:path w="17866995" h="10083165">
                  <a:moveTo>
                    <a:pt x="7094488" y="5037122"/>
                  </a:moveTo>
                  <a:lnTo>
                    <a:pt x="7082155" y="5031861"/>
                  </a:lnTo>
                  <a:lnTo>
                    <a:pt x="7077543" y="5033439"/>
                  </a:lnTo>
                  <a:lnTo>
                    <a:pt x="7074415" y="5040771"/>
                  </a:lnTo>
                  <a:lnTo>
                    <a:pt x="7075993" y="5045384"/>
                  </a:lnTo>
                  <a:lnTo>
                    <a:pt x="7088659" y="5050787"/>
                  </a:lnTo>
                  <a:lnTo>
                    <a:pt x="7092938" y="5049067"/>
                  </a:lnTo>
                  <a:lnTo>
                    <a:pt x="7096065" y="5041734"/>
                  </a:lnTo>
                  <a:lnTo>
                    <a:pt x="7094488" y="5037122"/>
                  </a:lnTo>
                  <a:close/>
                </a:path>
                <a:path w="17866995" h="10083165">
                  <a:moveTo>
                    <a:pt x="7991267" y="5417294"/>
                  </a:moveTo>
                  <a:lnTo>
                    <a:pt x="7982935" y="5413740"/>
                  </a:lnTo>
                  <a:lnTo>
                    <a:pt x="7980284" y="5420882"/>
                  </a:lnTo>
                  <a:lnTo>
                    <a:pt x="7977440" y="5427548"/>
                  </a:lnTo>
                  <a:lnTo>
                    <a:pt x="7985771" y="5431102"/>
                  </a:lnTo>
                  <a:lnTo>
                    <a:pt x="7990051" y="5429382"/>
                  </a:lnTo>
                  <a:lnTo>
                    <a:pt x="7993463" y="5421383"/>
                  </a:lnTo>
                  <a:lnTo>
                    <a:pt x="7991267" y="5417294"/>
                  </a:lnTo>
                  <a:close/>
                </a:path>
                <a:path w="17866995" h="10083165">
                  <a:moveTo>
                    <a:pt x="7001823" y="4994836"/>
                  </a:moveTo>
                  <a:lnTo>
                    <a:pt x="6997069" y="4996748"/>
                  </a:lnTo>
                  <a:lnTo>
                    <a:pt x="6993941" y="5004080"/>
                  </a:lnTo>
                  <a:lnTo>
                    <a:pt x="6995519" y="5008693"/>
                  </a:lnTo>
                  <a:lnTo>
                    <a:pt x="7008185" y="5014096"/>
                  </a:lnTo>
                  <a:lnTo>
                    <a:pt x="7012464" y="5012376"/>
                  </a:lnTo>
                  <a:lnTo>
                    <a:pt x="7015592" y="5005043"/>
                  </a:lnTo>
                  <a:lnTo>
                    <a:pt x="7014014" y="5000431"/>
                  </a:lnTo>
                  <a:lnTo>
                    <a:pt x="7005347" y="4996734"/>
                  </a:lnTo>
                  <a:lnTo>
                    <a:pt x="7001823" y="4994836"/>
                  </a:lnTo>
                  <a:close/>
                </a:path>
                <a:path w="17866995" h="10083165">
                  <a:moveTo>
                    <a:pt x="6933541" y="4963739"/>
                  </a:moveTo>
                  <a:lnTo>
                    <a:pt x="6921208" y="4958479"/>
                  </a:lnTo>
                  <a:lnTo>
                    <a:pt x="6916595" y="4960057"/>
                  </a:lnTo>
                  <a:lnTo>
                    <a:pt x="6913467" y="4967389"/>
                  </a:lnTo>
                  <a:lnTo>
                    <a:pt x="6915046" y="4972002"/>
                  </a:lnTo>
                  <a:lnTo>
                    <a:pt x="6927711" y="4977404"/>
                  </a:lnTo>
                  <a:lnTo>
                    <a:pt x="6931990" y="4975685"/>
                  </a:lnTo>
                  <a:lnTo>
                    <a:pt x="6935118" y="4968352"/>
                  </a:lnTo>
                  <a:lnTo>
                    <a:pt x="6933541" y="4963739"/>
                  </a:lnTo>
                  <a:close/>
                </a:path>
                <a:path w="17866995" h="10083165">
                  <a:moveTo>
                    <a:pt x="8074206" y="5449128"/>
                  </a:moveTo>
                  <a:lnTo>
                    <a:pt x="8070064" y="5447755"/>
                  </a:lnTo>
                  <a:lnTo>
                    <a:pt x="8061066" y="5443917"/>
                  </a:lnTo>
                  <a:lnTo>
                    <a:pt x="8056978" y="5446112"/>
                  </a:lnTo>
                  <a:lnTo>
                    <a:pt x="8055414" y="5449778"/>
                  </a:lnTo>
                  <a:lnTo>
                    <a:pt x="8054407" y="5452895"/>
                  </a:lnTo>
                  <a:lnTo>
                    <a:pt x="8054183" y="5453587"/>
                  </a:lnTo>
                  <a:lnTo>
                    <a:pt x="8055904" y="5457866"/>
                  </a:lnTo>
                  <a:lnTo>
                    <a:pt x="8059571" y="5459430"/>
                  </a:lnTo>
                  <a:lnTo>
                    <a:pt x="8059713" y="5459097"/>
                  </a:lnTo>
                  <a:lnTo>
                    <a:pt x="8068711" y="5462936"/>
                  </a:lnTo>
                  <a:lnTo>
                    <a:pt x="8072799" y="5460741"/>
                  </a:lnTo>
                  <a:lnTo>
                    <a:pt x="8075927" y="5453408"/>
                  </a:lnTo>
                  <a:lnTo>
                    <a:pt x="8074206" y="5449128"/>
                  </a:lnTo>
                  <a:close/>
                </a:path>
                <a:path w="17866995" h="10083165">
                  <a:moveTo>
                    <a:pt x="6852925" y="4927382"/>
                  </a:moveTo>
                  <a:lnTo>
                    <a:pt x="6840593" y="4922121"/>
                  </a:lnTo>
                  <a:lnTo>
                    <a:pt x="6835979" y="4923699"/>
                  </a:lnTo>
                  <a:lnTo>
                    <a:pt x="6832851" y="4931032"/>
                  </a:lnTo>
                  <a:lnTo>
                    <a:pt x="6834430" y="4935644"/>
                  </a:lnTo>
                  <a:lnTo>
                    <a:pt x="6847095" y="4941047"/>
                  </a:lnTo>
                  <a:lnTo>
                    <a:pt x="6851374" y="4939327"/>
                  </a:lnTo>
                  <a:lnTo>
                    <a:pt x="6854502" y="4931994"/>
                  </a:lnTo>
                  <a:lnTo>
                    <a:pt x="6852925" y="4927382"/>
                  </a:lnTo>
                  <a:close/>
                </a:path>
                <a:path w="17866995" h="10083165">
                  <a:moveTo>
                    <a:pt x="6771975" y="4890882"/>
                  </a:moveTo>
                  <a:lnTo>
                    <a:pt x="6759643" y="4885621"/>
                  </a:lnTo>
                  <a:lnTo>
                    <a:pt x="6755031" y="4887199"/>
                  </a:lnTo>
                  <a:lnTo>
                    <a:pt x="6751903" y="4894532"/>
                  </a:lnTo>
                  <a:lnTo>
                    <a:pt x="6753480" y="4899144"/>
                  </a:lnTo>
                  <a:lnTo>
                    <a:pt x="6766147" y="4904547"/>
                  </a:lnTo>
                  <a:lnTo>
                    <a:pt x="6770425" y="4902827"/>
                  </a:lnTo>
                  <a:lnTo>
                    <a:pt x="6773553" y="4895494"/>
                  </a:lnTo>
                  <a:lnTo>
                    <a:pt x="6771975" y="4890882"/>
                  </a:lnTo>
                  <a:close/>
                </a:path>
                <a:path w="17866995" h="10083165">
                  <a:moveTo>
                    <a:pt x="8156764" y="5480011"/>
                  </a:moveTo>
                  <a:lnTo>
                    <a:pt x="8152955" y="5478780"/>
                  </a:lnTo>
                  <a:lnTo>
                    <a:pt x="8147957" y="5476648"/>
                  </a:lnTo>
                  <a:lnTo>
                    <a:pt x="8143815" y="5475275"/>
                  </a:lnTo>
                  <a:lnTo>
                    <a:pt x="8139726" y="5477471"/>
                  </a:lnTo>
                  <a:lnTo>
                    <a:pt x="8138162" y="5481137"/>
                  </a:lnTo>
                  <a:lnTo>
                    <a:pt x="8137267" y="5483907"/>
                  </a:lnTo>
                  <a:lnTo>
                    <a:pt x="8136932" y="5484945"/>
                  </a:lnTo>
                  <a:lnTo>
                    <a:pt x="8138653" y="5489225"/>
                  </a:lnTo>
                  <a:lnTo>
                    <a:pt x="8142319" y="5490789"/>
                  </a:lnTo>
                  <a:lnTo>
                    <a:pt x="8142793" y="5490597"/>
                  </a:lnTo>
                  <a:lnTo>
                    <a:pt x="8147793" y="5492730"/>
                  </a:lnTo>
                  <a:lnTo>
                    <a:pt x="8151935" y="5494103"/>
                  </a:lnTo>
                  <a:lnTo>
                    <a:pt x="8156357" y="5492050"/>
                  </a:lnTo>
                  <a:lnTo>
                    <a:pt x="8158483" y="5485472"/>
                  </a:lnTo>
                  <a:lnTo>
                    <a:pt x="8158818" y="5484433"/>
                  </a:lnTo>
                  <a:lnTo>
                    <a:pt x="8156764" y="5480011"/>
                  </a:lnTo>
                  <a:close/>
                </a:path>
                <a:path w="17866995" h="10083165">
                  <a:moveTo>
                    <a:pt x="6691311" y="4853715"/>
                  </a:moveTo>
                  <a:lnTo>
                    <a:pt x="6682644" y="4850018"/>
                  </a:lnTo>
                  <a:lnTo>
                    <a:pt x="6676673" y="4864017"/>
                  </a:lnTo>
                  <a:lnTo>
                    <a:pt x="6681674" y="4866150"/>
                  </a:lnTo>
                  <a:lnTo>
                    <a:pt x="6681482" y="4865674"/>
                  </a:lnTo>
                  <a:lnTo>
                    <a:pt x="6685481" y="4867381"/>
                  </a:lnTo>
                  <a:lnTo>
                    <a:pt x="6689760" y="4865660"/>
                  </a:lnTo>
                  <a:lnTo>
                    <a:pt x="6692888" y="4858327"/>
                  </a:lnTo>
                  <a:lnTo>
                    <a:pt x="6691311" y="4853715"/>
                  </a:lnTo>
                  <a:close/>
                </a:path>
                <a:path w="17866995" h="10083165">
                  <a:moveTo>
                    <a:pt x="6610553" y="4817691"/>
                  </a:moveTo>
                  <a:lnTo>
                    <a:pt x="6597887" y="4812288"/>
                  </a:lnTo>
                  <a:lnTo>
                    <a:pt x="6593607" y="4814008"/>
                  </a:lnTo>
                  <a:lnTo>
                    <a:pt x="6590479" y="4821340"/>
                  </a:lnTo>
                  <a:lnTo>
                    <a:pt x="6592058" y="4825953"/>
                  </a:lnTo>
                  <a:lnTo>
                    <a:pt x="6604723" y="4831356"/>
                  </a:lnTo>
                  <a:lnTo>
                    <a:pt x="6609002" y="4829635"/>
                  </a:lnTo>
                  <a:lnTo>
                    <a:pt x="6612130" y="4822302"/>
                  </a:lnTo>
                  <a:lnTo>
                    <a:pt x="6610553" y="4817691"/>
                  </a:lnTo>
                  <a:close/>
                </a:path>
                <a:path w="17866995" h="10083165">
                  <a:moveTo>
                    <a:pt x="8239797" y="5510702"/>
                  </a:moveTo>
                  <a:lnTo>
                    <a:pt x="8235988" y="5509471"/>
                  </a:lnTo>
                  <a:lnTo>
                    <a:pt x="8230990" y="5507339"/>
                  </a:lnTo>
                  <a:lnTo>
                    <a:pt x="8226848" y="5505966"/>
                  </a:lnTo>
                  <a:lnTo>
                    <a:pt x="8222759" y="5508162"/>
                  </a:lnTo>
                  <a:lnTo>
                    <a:pt x="8221196" y="5511828"/>
                  </a:lnTo>
                  <a:lnTo>
                    <a:pt x="8220300" y="5514599"/>
                  </a:lnTo>
                  <a:lnTo>
                    <a:pt x="8219965" y="5515637"/>
                  </a:lnTo>
                  <a:lnTo>
                    <a:pt x="8221686" y="5519917"/>
                  </a:lnTo>
                  <a:lnTo>
                    <a:pt x="8225351" y="5521481"/>
                  </a:lnTo>
                  <a:lnTo>
                    <a:pt x="8225494" y="5521147"/>
                  </a:lnTo>
                  <a:lnTo>
                    <a:pt x="8230826" y="5523421"/>
                  </a:lnTo>
                  <a:lnTo>
                    <a:pt x="8241994" y="5514791"/>
                  </a:lnTo>
                  <a:lnTo>
                    <a:pt x="8239797" y="5510702"/>
                  </a:lnTo>
                  <a:close/>
                </a:path>
                <a:path w="17866995" h="10083165">
                  <a:moveTo>
                    <a:pt x="6529937" y="4781332"/>
                  </a:moveTo>
                  <a:lnTo>
                    <a:pt x="6517605" y="4776072"/>
                  </a:lnTo>
                  <a:lnTo>
                    <a:pt x="6512991" y="4777649"/>
                  </a:lnTo>
                  <a:lnTo>
                    <a:pt x="6509863" y="4784983"/>
                  </a:lnTo>
                  <a:lnTo>
                    <a:pt x="6511442" y="4789596"/>
                  </a:lnTo>
                  <a:lnTo>
                    <a:pt x="6524107" y="4794998"/>
                  </a:lnTo>
                  <a:lnTo>
                    <a:pt x="6528387" y="4793278"/>
                  </a:lnTo>
                  <a:lnTo>
                    <a:pt x="6531514" y="4785945"/>
                  </a:lnTo>
                  <a:lnTo>
                    <a:pt x="6529937" y="4781332"/>
                  </a:lnTo>
                  <a:close/>
                </a:path>
                <a:path w="17866995" h="10083165">
                  <a:moveTo>
                    <a:pt x="6448988" y="4744833"/>
                  </a:moveTo>
                  <a:lnTo>
                    <a:pt x="6436655" y="4739572"/>
                  </a:lnTo>
                  <a:lnTo>
                    <a:pt x="6432043" y="4741150"/>
                  </a:lnTo>
                  <a:lnTo>
                    <a:pt x="6428915" y="4748483"/>
                  </a:lnTo>
                  <a:lnTo>
                    <a:pt x="6430493" y="4753095"/>
                  </a:lnTo>
                  <a:lnTo>
                    <a:pt x="6443159" y="4758498"/>
                  </a:lnTo>
                  <a:lnTo>
                    <a:pt x="6447438" y="4756778"/>
                  </a:lnTo>
                  <a:lnTo>
                    <a:pt x="6450566" y="4749445"/>
                  </a:lnTo>
                  <a:lnTo>
                    <a:pt x="6448988" y="4744833"/>
                  </a:lnTo>
                  <a:close/>
                </a:path>
                <a:path w="17866995" h="10083165">
                  <a:moveTo>
                    <a:pt x="6368514" y="4708141"/>
                  </a:moveTo>
                  <a:lnTo>
                    <a:pt x="6356182" y="4702881"/>
                  </a:lnTo>
                  <a:lnTo>
                    <a:pt x="6351569" y="4704458"/>
                  </a:lnTo>
                  <a:lnTo>
                    <a:pt x="6348441" y="4711792"/>
                  </a:lnTo>
                  <a:lnTo>
                    <a:pt x="6350019" y="4716404"/>
                  </a:lnTo>
                  <a:lnTo>
                    <a:pt x="6362685" y="4721807"/>
                  </a:lnTo>
                  <a:lnTo>
                    <a:pt x="6366965" y="4720087"/>
                  </a:lnTo>
                  <a:lnTo>
                    <a:pt x="6370092" y="4712754"/>
                  </a:lnTo>
                  <a:lnTo>
                    <a:pt x="6368514" y="4708141"/>
                  </a:lnTo>
                  <a:close/>
                </a:path>
                <a:path w="17866995" h="10083165">
                  <a:moveTo>
                    <a:pt x="8322638" y="5540918"/>
                  </a:moveTo>
                  <a:lnTo>
                    <a:pt x="8318687" y="5540021"/>
                  </a:lnTo>
                  <a:lnTo>
                    <a:pt x="8313689" y="5537889"/>
                  </a:lnTo>
                  <a:lnTo>
                    <a:pt x="8309881" y="5536659"/>
                  </a:lnTo>
                  <a:lnTo>
                    <a:pt x="8305792" y="5538853"/>
                  </a:lnTo>
                  <a:lnTo>
                    <a:pt x="8304228" y="5542520"/>
                  </a:lnTo>
                  <a:lnTo>
                    <a:pt x="8303333" y="5545290"/>
                  </a:lnTo>
                  <a:lnTo>
                    <a:pt x="8302997" y="5546329"/>
                  </a:lnTo>
                  <a:lnTo>
                    <a:pt x="8304860" y="5550275"/>
                  </a:lnTo>
                  <a:lnTo>
                    <a:pt x="8313859" y="5554114"/>
                  </a:lnTo>
                  <a:lnTo>
                    <a:pt x="8317668" y="5555344"/>
                  </a:lnTo>
                  <a:lnTo>
                    <a:pt x="8321756" y="5553148"/>
                  </a:lnTo>
                  <a:lnTo>
                    <a:pt x="8323320" y="5549483"/>
                  </a:lnTo>
                  <a:lnTo>
                    <a:pt x="8324235" y="5546721"/>
                  </a:lnTo>
                  <a:lnTo>
                    <a:pt x="8324693" y="5545340"/>
                  </a:lnTo>
                  <a:lnTo>
                    <a:pt x="8322638" y="5540918"/>
                  </a:lnTo>
                  <a:close/>
                </a:path>
                <a:path w="17866995" h="10083165">
                  <a:moveTo>
                    <a:pt x="6287566" y="4671641"/>
                  </a:moveTo>
                  <a:lnTo>
                    <a:pt x="6275232" y="4666380"/>
                  </a:lnTo>
                  <a:lnTo>
                    <a:pt x="6270620" y="4667959"/>
                  </a:lnTo>
                  <a:lnTo>
                    <a:pt x="6267492" y="4675291"/>
                  </a:lnTo>
                  <a:lnTo>
                    <a:pt x="6269071" y="4679904"/>
                  </a:lnTo>
                  <a:lnTo>
                    <a:pt x="6281736" y="4685307"/>
                  </a:lnTo>
                  <a:lnTo>
                    <a:pt x="6286014" y="4683587"/>
                  </a:lnTo>
                  <a:lnTo>
                    <a:pt x="6289142" y="4676254"/>
                  </a:lnTo>
                  <a:lnTo>
                    <a:pt x="6287566" y="4671641"/>
                  </a:lnTo>
                  <a:close/>
                </a:path>
                <a:path w="17866995" h="10083165">
                  <a:moveTo>
                    <a:pt x="6206950" y="4635283"/>
                  </a:moveTo>
                  <a:lnTo>
                    <a:pt x="6194284" y="4629881"/>
                  </a:lnTo>
                  <a:lnTo>
                    <a:pt x="6190004" y="4631601"/>
                  </a:lnTo>
                  <a:lnTo>
                    <a:pt x="6186876" y="4638934"/>
                  </a:lnTo>
                  <a:lnTo>
                    <a:pt x="6188454" y="4643546"/>
                  </a:lnTo>
                  <a:lnTo>
                    <a:pt x="6201120" y="4648949"/>
                  </a:lnTo>
                  <a:lnTo>
                    <a:pt x="6205399" y="4647229"/>
                  </a:lnTo>
                  <a:lnTo>
                    <a:pt x="6208527" y="4639896"/>
                  </a:lnTo>
                  <a:lnTo>
                    <a:pt x="6206950" y="4635283"/>
                  </a:lnTo>
                  <a:close/>
                </a:path>
                <a:path w="17866995" h="10083165">
                  <a:moveTo>
                    <a:pt x="14656541" y="8236055"/>
                  </a:moveTo>
                  <a:lnTo>
                    <a:pt x="14651687" y="8236348"/>
                  </a:lnTo>
                  <a:lnTo>
                    <a:pt x="14646559" y="8242827"/>
                  </a:lnTo>
                  <a:lnTo>
                    <a:pt x="14646853" y="8247681"/>
                  </a:lnTo>
                  <a:lnTo>
                    <a:pt x="14650094" y="8250245"/>
                  </a:lnTo>
                  <a:lnTo>
                    <a:pt x="14654191" y="8253568"/>
                  </a:lnTo>
                  <a:lnTo>
                    <a:pt x="14656191" y="8254422"/>
                  </a:lnTo>
                  <a:lnTo>
                    <a:pt x="14656049" y="8254756"/>
                  </a:lnTo>
                  <a:lnTo>
                    <a:pt x="14659048" y="8256035"/>
                  </a:lnTo>
                  <a:lnTo>
                    <a:pt x="14662567" y="8255172"/>
                  </a:lnTo>
                  <a:lnTo>
                    <a:pt x="14664846" y="8252598"/>
                  </a:lnTo>
                  <a:lnTo>
                    <a:pt x="14667410" y="8249358"/>
                  </a:lnTo>
                  <a:lnTo>
                    <a:pt x="14667118" y="8244507"/>
                  </a:lnTo>
                  <a:lnTo>
                    <a:pt x="14663879" y="8241943"/>
                  </a:lnTo>
                  <a:lnTo>
                    <a:pt x="14659780" y="8238618"/>
                  </a:lnTo>
                  <a:lnTo>
                    <a:pt x="14656541" y="8236055"/>
                  </a:lnTo>
                  <a:close/>
                </a:path>
                <a:path w="17866995" h="10083165">
                  <a:moveTo>
                    <a:pt x="8406097" y="5570610"/>
                  </a:moveTo>
                  <a:lnTo>
                    <a:pt x="8402147" y="5569713"/>
                  </a:lnTo>
                  <a:lnTo>
                    <a:pt x="8397148" y="5567581"/>
                  </a:lnTo>
                  <a:lnTo>
                    <a:pt x="8393340" y="5566350"/>
                  </a:lnTo>
                  <a:lnTo>
                    <a:pt x="8389251" y="5568546"/>
                  </a:lnTo>
                  <a:lnTo>
                    <a:pt x="8387688" y="5572212"/>
                  </a:lnTo>
                  <a:lnTo>
                    <a:pt x="8386457" y="5576021"/>
                  </a:lnTo>
                  <a:lnTo>
                    <a:pt x="8388320" y="5579966"/>
                  </a:lnTo>
                  <a:lnTo>
                    <a:pt x="8392320" y="5581673"/>
                  </a:lnTo>
                  <a:lnTo>
                    <a:pt x="8392460" y="5581339"/>
                  </a:lnTo>
                  <a:lnTo>
                    <a:pt x="8397461" y="5583472"/>
                  </a:lnTo>
                  <a:lnTo>
                    <a:pt x="8401269" y="5584703"/>
                  </a:lnTo>
                  <a:lnTo>
                    <a:pt x="8405357" y="5582507"/>
                  </a:lnTo>
                  <a:lnTo>
                    <a:pt x="8406921" y="5578840"/>
                  </a:lnTo>
                  <a:lnTo>
                    <a:pt x="8408152" y="5575032"/>
                  </a:lnTo>
                  <a:lnTo>
                    <a:pt x="8406097" y="5570610"/>
                  </a:lnTo>
                  <a:close/>
                </a:path>
                <a:path w="17866995" h="10083165">
                  <a:moveTo>
                    <a:pt x="6126000" y="4598784"/>
                  </a:moveTo>
                  <a:lnTo>
                    <a:pt x="6113334" y="4593381"/>
                  </a:lnTo>
                  <a:lnTo>
                    <a:pt x="6109055" y="4595102"/>
                  </a:lnTo>
                  <a:lnTo>
                    <a:pt x="6105927" y="4602434"/>
                  </a:lnTo>
                  <a:lnTo>
                    <a:pt x="6107505" y="4607046"/>
                  </a:lnTo>
                  <a:lnTo>
                    <a:pt x="6120170" y="4612449"/>
                  </a:lnTo>
                  <a:lnTo>
                    <a:pt x="6124450" y="4610729"/>
                  </a:lnTo>
                  <a:lnTo>
                    <a:pt x="6127578" y="4603396"/>
                  </a:lnTo>
                  <a:lnTo>
                    <a:pt x="6126000" y="4598784"/>
                  </a:lnTo>
                  <a:close/>
                </a:path>
                <a:path w="17866995" h="10083165">
                  <a:moveTo>
                    <a:pt x="6045336" y="4561617"/>
                  </a:moveTo>
                  <a:lnTo>
                    <a:pt x="6036669" y="4557920"/>
                  </a:lnTo>
                  <a:lnTo>
                    <a:pt x="6030698" y="4571919"/>
                  </a:lnTo>
                  <a:lnTo>
                    <a:pt x="6035698" y="4574052"/>
                  </a:lnTo>
                  <a:lnTo>
                    <a:pt x="6035506" y="4573577"/>
                  </a:lnTo>
                  <a:lnTo>
                    <a:pt x="6039506" y="4575283"/>
                  </a:lnTo>
                  <a:lnTo>
                    <a:pt x="6043785" y="4573563"/>
                  </a:lnTo>
                  <a:lnTo>
                    <a:pt x="6046913" y="4566229"/>
                  </a:lnTo>
                  <a:lnTo>
                    <a:pt x="6045336" y="4561617"/>
                  </a:lnTo>
                  <a:close/>
                </a:path>
                <a:path w="17866995" h="10083165">
                  <a:moveTo>
                    <a:pt x="5964577" y="4525593"/>
                  </a:moveTo>
                  <a:lnTo>
                    <a:pt x="5951911" y="4520190"/>
                  </a:lnTo>
                  <a:lnTo>
                    <a:pt x="5947632" y="4521910"/>
                  </a:lnTo>
                  <a:lnTo>
                    <a:pt x="5944504" y="4529242"/>
                  </a:lnTo>
                  <a:lnTo>
                    <a:pt x="5946083" y="4533855"/>
                  </a:lnTo>
                  <a:lnTo>
                    <a:pt x="5958748" y="4539258"/>
                  </a:lnTo>
                  <a:lnTo>
                    <a:pt x="5963027" y="4537538"/>
                  </a:lnTo>
                  <a:lnTo>
                    <a:pt x="5966155" y="4530205"/>
                  </a:lnTo>
                  <a:lnTo>
                    <a:pt x="5964577" y="4525593"/>
                  </a:lnTo>
                  <a:close/>
                </a:path>
                <a:path w="17866995" h="10083165">
                  <a:moveTo>
                    <a:pt x="5883962" y="4489235"/>
                  </a:moveTo>
                  <a:lnTo>
                    <a:pt x="5871297" y="4483832"/>
                  </a:lnTo>
                  <a:lnTo>
                    <a:pt x="5867016" y="4485552"/>
                  </a:lnTo>
                  <a:lnTo>
                    <a:pt x="5863888" y="4492885"/>
                  </a:lnTo>
                  <a:lnTo>
                    <a:pt x="5865467" y="4497498"/>
                  </a:lnTo>
                  <a:lnTo>
                    <a:pt x="5878132" y="4502900"/>
                  </a:lnTo>
                  <a:lnTo>
                    <a:pt x="5882412" y="4501180"/>
                  </a:lnTo>
                  <a:lnTo>
                    <a:pt x="5885539" y="4493847"/>
                  </a:lnTo>
                  <a:lnTo>
                    <a:pt x="5883962" y="4489235"/>
                  </a:lnTo>
                  <a:close/>
                </a:path>
                <a:path w="17866995" h="10083165">
                  <a:moveTo>
                    <a:pt x="8489841" y="5599635"/>
                  </a:moveTo>
                  <a:lnTo>
                    <a:pt x="8485890" y="5598738"/>
                  </a:lnTo>
                  <a:lnTo>
                    <a:pt x="8480892" y="5596606"/>
                  </a:lnTo>
                  <a:lnTo>
                    <a:pt x="8477083" y="5595375"/>
                  </a:lnTo>
                  <a:lnTo>
                    <a:pt x="8472995" y="5597571"/>
                  </a:lnTo>
                  <a:lnTo>
                    <a:pt x="8471432" y="5601237"/>
                  </a:lnTo>
                  <a:lnTo>
                    <a:pt x="8470201" y="5605045"/>
                  </a:lnTo>
                  <a:lnTo>
                    <a:pt x="8472062" y="5608991"/>
                  </a:lnTo>
                  <a:lnTo>
                    <a:pt x="8476062" y="5610697"/>
                  </a:lnTo>
                  <a:lnTo>
                    <a:pt x="8476204" y="5610364"/>
                  </a:lnTo>
                  <a:lnTo>
                    <a:pt x="8481204" y="5612497"/>
                  </a:lnTo>
                  <a:lnTo>
                    <a:pt x="8485013" y="5613728"/>
                  </a:lnTo>
                  <a:lnTo>
                    <a:pt x="8489101" y="5611532"/>
                  </a:lnTo>
                  <a:lnTo>
                    <a:pt x="8490665" y="5607865"/>
                  </a:lnTo>
                  <a:lnTo>
                    <a:pt x="8491896" y="5604057"/>
                  </a:lnTo>
                  <a:lnTo>
                    <a:pt x="8489841" y="5599635"/>
                  </a:lnTo>
                  <a:close/>
                </a:path>
                <a:path w="17866995" h="10083165">
                  <a:moveTo>
                    <a:pt x="5803155" y="4452401"/>
                  </a:moveTo>
                  <a:lnTo>
                    <a:pt x="5790489" y="4446999"/>
                  </a:lnTo>
                  <a:lnTo>
                    <a:pt x="5786210" y="4448719"/>
                  </a:lnTo>
                  <a:lnTo>
                    <a:pt x="5783082" y="4456051"/>
                  </a:lnTo>
                  <a:lnTo>
                    <a:pt x="5784659" y="4460665"/>
                  </a:lnTo>
                  <a:lnTo>
                    <a:pt x="5797325" y="4466067"/>
                  </a:lnTo>
                  <a:lnTo>
                    <a:pt x="5801605" y="4464347"/>
                  </a:lnTo>
                  <a:lnTo>
                    <a:pt x="5804733" y="4457014"/>
                  </a:lnTo>
                  <a:lnTo>
                    <a:pt x="5803155" y="4452401"/>
                  </a:lnTo>
                  <a:close/>
                </a:path>
                <a:path w="17866995" h="10083165">
                  <a:moveTo>
                    <a:pt x="5722681" y="4415710"/>
                  </a:moveTo>
                  <a:lnTo>
                    <a:pt x="5710349" y="4410450"/>
                  </a:lnTo>
                  <a:lnTo>
                    <a:pt x="5705736" y="4412028"/>
                  </a:lnTo>
                  <a:lnTo>
                    <a:pt x="5702608" y="4419360"/>
                  </a:lnTo>
                  <a:lnTo>
                    <a:pt x="5704186" y="4423973"/>
                  </a:lnTo>
                  <a:lnTo>
                    <a:pt x="5716852" y="4429376"/>
                  </a:lnTo>
                  <a:lnTo>
                    <a:pt x="5721131" y="4427656"/>
                  </a:lnTo>
                  <a:lnTo>
                    <a:pt x="5724260" y="4420323"/>
                  </a:lnTo>
                  <a:lnTo>
                    <a:pt x="5722681" y="4415710"/>
                  </a:lnTo>
                  <a:close/>
                </a:path>
                <a:path w="17866995" h="10083165">
                  <a:moveTo>
                    <a:pt x="5641874" y="4378877"/>
                  </a:moveTo>
                  <a:lnTo>
                    <a:pt x="5629208" y="4373474"/>
                  </a:lnTo>
                  <a:lnTo>
                    <a:pt x="5624929" y="4375195"/>
                  </a:lnTo>
                  <a:lnTo>
                    <a:pt x="5621801" y="4382527"/>
                  </a:lnTo>
                  <a:lnTo>
                    <a:pt x="5623380" y="4387140"/>
                  </a:lnTo>
                  <a:lnTo>
                    <a:pt x="5632045" y="4390836"/>
                  </a:lnTo>
                  <a:lnTo>
                    <a:pt x="5631903" y="4391170"/>
                  </a:lnTo>
                  <a:lnTo>
                    <a:pt x="5635903" y="4392876"/>
                  </a:lnTo>
                  <a:lnTo>
                    <a:pt x="5640182" y="4391155"/>
                  </a:lnTo>
                  <a:lnTo>
                    <a:pt x="5643452" y="4383489"/>
                  </a:lnTo>
                  <a:lnTo>
                    <a:pt x="5641874" y="4378877"/>
                  </a:lnTo>
                  <a:close/>
                </a:path>
                <a:path w="17866995" h="10083165">
                  <a:moveTo>
                    <a:pt x="8574061" y="5628469"/>
                  </a:moveTo>
                  <a:lnTo>
                    <a:pt x="8569776" y="5627429"/>
                  </a:lnTo>
                  <a:lnTo>
                    <a:pt x="8564778" y="5625297"/>
                  </a:lnTo>
                  <a:lnTo>
                    <a:pt x="8560970" y="5624067"/>
                  </a:lnTo>
                  <a:lnTo>
                    <a:pt x="8556881" y="5626262"/>
                  </a:lnTo>
                  <a:lnTo>
                    <a:pt x="8555317" y="5629929"/>
                  </a:lnTo>
                  <a:lnTo>
                    <a:pt x="8554086" y="5633737"/>
                  </a:lnTo>
                  <a:lnTo>
                    <a:pt x="8555948" y="5637683"/>
                  </a:lnTo>
                  <a:lnTo>
                    <a:pt x="8559615" y="5639247"/>
                  </a:lnTo>
                  <a:lnTo>
                    <a:pt x="8560090" y="5639055"/>
                  </a:lnTo>
                  <a:lnTo>
                    <a:pt x="8565091" y="5641188"/>
                  </a:lnTo>
                  <a:lnTo>
                    <a:pt x="8568898" y="5642419"/>
                  </a:lnTo>
                  <a:lnTo>
                    <a:pt x="8572987" y="5640224"/>
                  </a:lnTo>
                  <a:lnTo>
                    <a:pt x="8574551" y="5636558"/>
                  </a:lnTo>
                  <a:lnTo>
                    <a:pt x="8575924" y="5632416"/>
                  </a:lnTo>
                  <a:lnTo>
                    <a:pt x="8574061" y="5628469"/>
                  </a:lnTo>
                  <a:close/>
                </a:path>
                <a:path w="17866995" h="10083165">
                  <a:moveTo>
                    <a:pt x="5561543" y="4341853"/>
                  </a:moveTo>
                  <a:lnTo>
                    <a:pt x="5549210" y="4336592"/>
                  </a:lnTo>
                  <a:lnTo>
                    <a:pt x="5544597" y="4338170"/>
                  </a:lnTo>
                  <a:lnTo>
                    <a:pt x="5541327" y="4345836"/>
                  </a:lnTo>
                  <a:lnTo>
                    <a:pt x="5542906" y="4350449"/>
                  </a:lnTo>
                  <a:lnTo>
                    <a:pt x="5555571" y="4355851"/>
                  </a:lnTo>
                  <a:lnTo>
                    <a:pt x="5559850" y="4354132"/>
                  </a:lnTo>
                  <a:lnTo>
                    <a:pt x="5563120" y="4346465"/>
                  </a:lnTo>
                  <a:lnTo>
                    <a:pt x="5561543" y="4341853"/>
                  </a:lnTo>
                  <a:close/>
                </a:path>
                <a:path w="17866995" h="10083165">
                  <a:moveTo>
                    <a:pt x="5468545" y="4299425"/>
                  </a:moveTo>
                  <a:lnTo>
                    <a:pt x="5463791" y="4301337"/>
                  </a:lnTo>
                  <a:lnTo>
                    <a:pt x="5460521" y="4309003"/>
                  </a:lnTo>
                  <a:lnTo>
                    <a:pt x="5462098" y="4313615"/>
                  </a:lnTo>
                  <a:lnTo>
                    <a:pt x="5474764" y="4319018"/>
                  </a:lnTo>
                  <a:lnTo>
                    <a:pt x="5479044" y="4317298"/>
                  </a:lnTo>
                  <a:lnTo>
                    <a:pt x="5482314" y="4309632"/>
                  </a:lnTo>
                  <a:lnTo>
                    <a:pt x="5480736" y="4305019"/>
                  </a:lnTo>
                  <a:lnTo>
                    <a:pt x="5472070" y="4301323"/>
                  </a:lnTo>
                  <a:lnTo>
                    <a:pt x="5468545" y="4299425"/>
                  </a:lnTo>
                  <a:close/>
                </a:path>
                <a:path w="17866995" h="10083165">
                  <a:moveTo>
                    <a:pt x="5400262" y="4268328"/>
                  </a:moveTo>
                  <a:lnTo>
                    <a:pt x="5387929" y="4263068"/>
                  </a:lnTo>
                  <a:lnTo>
                    <a:pt x="5383317" y="4264646"/>
                  </a:lnTo>
                  <a:lnTo>
                    <a:pt x="5380047" y="4272312"/>
                  </a:lnTo>
                  <a:lnTo>
                    <a:pt x="5381624" y="4276924"/>
                  </a:lnTo>
                  <a:lnTo>
                    <a:pt x="5394290" y="4282327"/>
                  </a:lnTo>
                  <a:lnTo>
                    <a:pt x="5398570" y="4280607"/>
                  </a:lnTo>
                  <a:lnTo>
                    <a:pt x="5401840" y="4272941"/>
                  </a:lnTo>
                  <a:lnTo>
                    <a:pt x="5400262" y="4268328"/>
                  </a:lnTo>
                  <a:close/>
                </a:path>
                <a:path w="17866995" h="10083165">
                  <a:moveTo>
                    <a:pt x="8657564" y="5656210"/>
                  </a:moveTo>
                  <a:lnTo>
                    <a:pt x="8653613" y="5655313"/>
                  </a:lnTo>
                  <a:lnTo>
                    <a:pt x="8648615" y="5653181"/>
                  </a:lnTo>
                  <a:lnTo>
                    <a:pt x="8644473" y="5651808"/>
                  </a:lnTo>
                  <a:lnTo>
                    <a:pt x="8640718" y="5654146"/>
                  </a:lnTo>
                  <a:lnTo>
                    <a:pt x="8639154" y="5657812"/>
                  </a:lnTo>
                  <a:lnTo>
                    <a:pt x="8637924" y="5661620"/>
                  </a:lnTo>
                  <a:lnTo>
                    <a:pt x="8639787" y="5665567"/>
                  </a:lnTo>
                  <a:lnTo>
                    <a:pt x="8643453" y="5667130"/>
                  </a:lnTo>
                  <a:lnTo>
                    <a:pt x="8643927" y="5666939"/>
                  </a:lnTo>
                  <a:lnTo>
                    <a:pt x="8648928" y="5669072"/>
                  </a:lnTo>
                  <a:lnTo>
                    <a:pt x="8653069" y="5670444"/>
                  </a:lnTo>
                  <a:lnTo>
                    <a:pt x="8656824" y="5668107"/>
                  </a:lnTo>
                  <a:lnTo>
                    <a:pt x="8658389" y="5664440"/>
                  </a:lnTo>
                  <a:lnTo>
                    <a:pt x="8659761" y="5660299"/>
                  </a:lnTo>
                  <a:lnTo>
                    <a:pt x="8657564" y="5656210"/>
                  </a:lnTo>
                  <a:close/>
                </a:path>
                <a:path w="17866995" h="10083165">
                  <a:moveTo>
                    <a:pt x="5319598" y="4231161"/>
                  </a:moveTo>
                  <a:lnTo>
                    <a:pt x="5307264" y="4225900"/>
                  </a:lnTo>
                  <a:lnTo>
                    <a:pt x="5302652" y="4227479"/>
                  </a:lnTo>
                  <a:lnTo>
                    <a:pt x="5299382" y="4235144"/>
                  </a:lnTo>
                  <a:lnTo>
                    <a:pt x="5300961" y="4239758"/>
                  </a:lnTo>
                  <a:lnTo>
                    <a:pt x="5313626" y="4245160"/>
                  </a:lnTo>
                  <a:lnTo>
                    <a:pt x="5317905" y="4243440"/>
                  </a:lnTo>
                  <a:lnTo>
                    <a:pt x="5321175" y="4235774"/>
                  </a:lnTo>
                  <a:lnTo>
                    <a:pt x="5319598" y="4231161"/>
                  </a:lnTo>
                  <a:close/>
                </a:path>
                <a:path w="17866995" h="10083165">
                  <a:moveTo>
                    <a:pt x="5239124" y="4194471"/>
                  </a:moveTo>
                  <a:lnTo>
                    <a:pt x="5226791" y="4189210"/>
                  </a:lnTo>
                  <a:lnTo>
                    <a:pt x="5222178" y="4190788"/>
                  </a:lnTo>
                  <a:lnTo>
                    <a:pt x="5218908" y="4198453"/>
                  </a:lnTo>
                  <a:lnTo>
                    <a:pt x="5220487" y="4203066"/>
                  </a:lnTo>
                  <a:lnTo>
                    <a:pt x="5232819" y="4208327"/>
                  </a:lnTo>
                  <a:lnTo>
                    <a:pt x="5237432" y="4206749"/>
                  </a:lnTo>
                  <a:lnTo>
                    <a:pt x="5240702" y="4199083"/>
                  </a:lnTo>
                  <a:lnTo>
                    <a:pt x="5239124" y="4194471"/>
                  </a:lnTo>
                  <a:close/>
                </a:path>
                <a:path w="17866995" h="10083165">
                  <a:moveTo>
                    <a:pt x="14589259" y="8178596"/>
                  </a:moveTo>
                  <a:lnTo>
                    <a:pt x="14584405" y="8178890"/>
                  </a:lnTo>
                  <a:lnTo>
                    <a:pt x="14579277" y="8185369"/>
                  </a:lnTo>
                  <a:lnTo>
                    <a:pt x="14579572" y="8190222"/>
                  </a:lnTo>
                  <a:lnTo>
                    <a:pt x="14582812" y="8192786"/>
                  </a:lnTo>
                  <a:lnTo>
                    <a:pt x="14586910" y="8196110"/>
                  </a:lnTo>
                  <a:lnTo>
                    <a:pt x="14591910" y="8198243"/>
                  </a:lnTo>
                  <a:lnTo>
                    <a:pt x="14595286" y="8197714"/>
                  </a:lnTo>
                  <a:lnTo>
                    <a:pt x="14597566" y="8195140"/>
                  </a:lnTo>
                  <a:lnTo>
                    <a:pt x="14600130" y="8191901"/>
                  </a:lnTo>
                  <a:lnTo>
                    <a:pt x="14599836" y="8187047"/>
                  </a:lnTo>
                  <a:lnTo>
                    <a:pt x="14596597" y="8184483"/>
                  </a:lnTo>
                  <a:lnTo>
                    <a:pt x="14592498" y="8181160"/>
                  </a:lnTo>
                  <a:lnTo>
                    <a:pt x="14589259" y="8178596"/>
                  </a:lnTo>
                  <a:close/>
                </a:path>
                <a:path w="17866995" h="10083165">
                  <a:moveTo>
                    <a:pt x="5146411" y="4151376"/>
                  </a:moveTo>
                  <a:lnTo>
                    <a:pt x="5141657" y="4153288"/>
                  </a:lnTo>
                  <a:lnTo>
                    <a:pt x="5138387" y="4160954"/>
                  </a:lnTo>
                  <a:lnTo>
                    <a:pt x="5139964" y="4165566"/>
                  </a:lnTo>
                  <a:lnTo>
                    <a:pt x="5152296" y="4170827"/>
                  </a:lnTo>
                  <a:lnTo>
                    <a:pt x="5156909" y="4169249"/>
                  </a:lnTo>
                  <a:lnTo>
                    <a:pt x="5160179" y="4161583"/>
                  </a:lnTo>
                  <a:lnTo>
                    <a:pt x="5158601" y="4156970"/>
                  </a:lnTo>
                  <a:lnTo>
                    <a:pt x="5149935" y="4153274"/>
                  </a:lnTo>
                  <a:lnTo>
                    <a:pt x="5146411" y="4151376"/>
                  </a:lnTo>
                  <a:close/>
                </a:path>
                <a:path w="17866995" h="10083165">
                  <a:moveTo>
                    <a:pt x="8742018" y="5683569"/>
                  </a:moveTo>
                  <a:lnTo>
                    <a:pt x="8738068" y="5682671"/>
                  </a:lnTo>
                  <a:lnTo>
                    <a:pt x="8733070" y="5680539"/>
                  </a:lnTo>
                  <a:lnTo>
                    <a:pt x="8728927" y="5679166"/>
                  </a:lnTo>
                  <a:lnTo>
                    <a:pt x="8724840" y="5681362"/>
                  </a:lnTo>
                  <a:lnTo>
                    <a:pt x="8722378" y="5688979"/>
                  </a:lnTo>
                  <a:lnTo>
                    <a:pt x="8724241" y="5692925"/>
                  </a:lnTo>
                  <a:lnTo>
                    <a:pt x="8727907" y="5694489"/>
                  </a:lnTo>
                  <a:lnTo>
                    <a:pt x="8727716" y="5694013"/>
                  </a:lnTo>
                  <a:lnTo>
                    <a:pt x="8728050" y="5694155"/>
                  </a:lnTo>
                  <a:lnTo>
                    <a:pt x="8728524" y="5693964"/>
                  </a:lnTo>
                  <a:lnTo>
                    <a:pt x="8733523" y="5696097"/>
                  </a:lnTo>
                  <a:lnTo>
                    <a:pt x="8737666" y="5697470"/>
                  </a:lnTo>
                  <a:lnTo>
                    <a:pt x="8741754" y="5695274"/>
                  </a:lnTo>
                  <a:lnTo>
                    <a:pt x="8744216" y="5687658"/>
                  </a:lnTo>
                  <a:lnTo>
                    <a:pt x="8742018" y="5683569"/>
                  </a:lnTo>
                  <a:close/>
                </a:path>
                <a:path w="17866995" h="10083165">
                  <a:moveTo>
                    <a:pt x="5078269" y="4119946"/>
                  </a:moveTo>
                  <a:lnTo>
                    <a:pt x="5065937" y="4114685"/>
                  </a:lnTo>
                  <a:lnTo>
                    <a:pt x="5061467" y="4115930"/>
                  </a:lnTo>
                  <a:lnTo>
                    <a:pt x="5058055" y="4123930"/>
                  </a:lnTo>
                  <a:lnTo>
                    <a:pt x="5059632" y="4128542"/>
                  </a:lnTo>
                  <a:lnTo>
                    <a:pt x="5071964" y="4133802"/>
                  </a:lnTo>
                  <a:lnTo>
                    <a:pt x="5076577" y="4132225"/>
                  </a:lnTo>
                  <a:lnTo>
                    <a:pt x="5079848" y="4124558"/>
                  </a:lnTo>
                  <a:lnTo>
                    <a:pt x="5078269" y="4119946"/>
                  </a:lnTo>
                  <a:close/>
                </a:path>
                <a:path w="17866995" h="10083165">
                  <a:moveTo>
                    <a:pt x="4998080" y="4082588"/>
                  </a:moveTo>
                  <a:lnTo>
                    <a:pt x="4985748" y="4077328"/>
                  </a:lnTo>
                  <a:lnTo>
                    <a:pt x="4981135" y="4078906"/>
                  </a:lnTo>
                  <a:lnTo>
                    <a:pt x="4977865" y="4086572"/>
                  </a:lnTo>
                  <a:lnTo>
                    <a:pt x="4979443" y="4091184"/>
                  </a:lnTo>
                  <a:lnTo>
                    <a:pt x="4991776" y="4096445"/>
                  </a:lnTo>
                  <a:lnTo>
                    <a:pt x="4996389" y="4094867"/>
                  </a:lnTo>
                  <a:lnTo>
                    <a:pt x="4999659" y="4087201"/>
                  </a:lnTo>
                  <a:lnTo>
                    <a:pt x="4998080" y="4082588"/>
                  </a:lnTo>
                  <a:close/>
                </a:path>
                <a:path w="17866995" h="10083165">
                  <a:moveTo>
                    <a:pt x="4917558" y="4045089"/>
                  </a:moveTo>
                  <a:lnTo>
                    <a:pt x="4905225" y="4039828"/>
                  </a:lnTo>
                  <a:lnTo>
                    <a:pt x="4900612" y="4041406"/>
                  </a:lnTo>
                  <a:lnTo>
                    <a:pt x="4897342" y="4049072"/>
                  </a:lnTo>
                  <a:lnTo>
                    <a:pt x="4898921" y="4053685"/>
                  </a:lnTo>
                  <a:lnTo>
                    <a:pt x="4911253" y="4058945"/>
                  </a:lnTo>
                  <a:lnTo>
                    <a:pt x="4915866" y="4057367"/>
                  </a:lnTo>
                  <a:lnTo>
                    <a:pt x="4919136" y="4049701"/>
                  </a:lnTo>
                  <a:lnTo>
                    <a:pt x="4917558" y="4045089"/>
                  </a:lnTo>
                  <a:close/>
                </a:path>
                <a:path w="17866995" h="10083165">
                  <a:moveTo>
                    <a:pt x="8826377" y="5709309"/>
                  </a:moveTo>
                  <a:lnTo>
                    <a:pt x="8822568" y="5708079"/>
                  </a:lnTo>
                  <a:lnTo>
                    <a:pt x="8817283" y="5706613"/>
                  </a:lnTo>
                  <a:lnTo>
                    <a:pt x="8813333" y="5705716"/>
                  </a:lnTo>
                  <a:lnTo>
                    <a:pt x="8809244" y="5707911"/>
                  </a:lnTo>
                  <a:lnTo>
                    <a:pt x="8808014" y="5711719"/>
                  </a:lnTo>
                  <a:lnTo>
                    <a:pt x="8807117" y="5715670"/>
                  </a:lnTo>
                  <a:lnTo>
                    <a:pt x="8808980" y="5719617"/>
                  </a:lnTo>
                  <a:lnTo>
                    <a:pt x="8812313" y="5721039"/>
                  </a:lnTo>
                  <a:lnTo>
                    <a:pt x="8812455" y="5720706"/>
                  </a:lnTo>
                  <a:lnTo>
                    <a:pt x="8813121" y="5720990"/>
                  </a:lnTo>
                  <a:lnTo>
                    <a:pt x="8818405" y="5722456"/>
                  </a:lnTo>
                  <a:lnTo>
                    <a:pt x="8822356" y="5723353"/>
                  </a:lnTo>
                  <a:lnTo>
                    <a:pt x="8826444" y="5721157"/>
                  </a:lnTo>
                  <a:lnTo>
                    <a:pt x="8827674" y="5717349"/>
                  </a:lnTo>
                  <a:lnTo>
                    <a:pt x="8828571" y="5713398"/>
                  </a:lnTo>
                  <a:lnTo>
                    <a:pt x="8826377" y="5709309"/>
                  </a:lnTo>
                  <a:close/>
                </a:path>
                <a:path w="17866995" h="10083165">
                  <a:moveTo>
                    <a:pt x="4837369" y="4007731"/>
                  </a:moveTo>
                  <a:lnTo>
                    <a:pt x="4825036" y="4002470"/>
                  </a:lnTo>
                  <a:lnTo>
                    <a:pt x="4820423" y="4004048"/>
                  </a:lnTo>
                  <a:lnTo>
                    <a:pt x="4817153" y="4011714"/>
                  </a:lnTo>
                  <a:lnTo>
                    <a:pt x="4818731" y="4016327"/>
                  </a:lnTo>
                  <a:lnTo>
                    <a:pt x="4831063" y="4021587"/>
                  </a:lnTo>
                  <a:lnTo>
                    <a:pt x="4835676" y="4020009"/>
                  </a:lnTo>
                  <a:lnTo>
                    <a:pt x="4838946" y="4012343"/>
                  </a:lnTo>
                  <a:lnTo>
                    <a:pt x="4837369" y="4007731"/>
                  </a:lnTo>
                  <a:close/>
                </a:path>
                <a:path w="17866995" h="10083165">
                  <a:moveTo>
                    <a:pt x="4756988" y="3969898"/>
                  </a:moveTo>
                  <a:lnTo>
                    <a:pt x="4744655" y="3964637"/>
                  </a:lnTo>
                  <a:lnTo>
                    <a:pt x="4740043" y="3966215"/>
                  </a:lnTo>
                  <a:lnTo>
                    <a:pt x="4736916" y="3973548"/>
                  </a:lnTo>
                  <a:lnTo>
                    <a:pt x="4738351" y="3978494"/>
                  </a:lnTo>
                  <a:lnTo>
                    <a:pt x="4750683" y="3983754"/>
                  </a:lnTo>
                  <a:lnTo>
                    <a:pt x="4755296" y="3982176"/>
                  </a:lnTo>
                  <a:lnTo>
                    <a:pt x="4758424" y="3974844"/>
                  </a:lnTo>
                  <a:lnTo>
                    <a:pt x="4756988" y="3969898"/>
                  </a:lnTo>
                  <a:close/>
                </a:path>
                <a:path w="17866995" h="10083165">
                  <a:moveTo>
                    <a:pt x="4673274" y="3930642"/>
                  </a:moveTo>
                  <a:lnTo>
                    <a:pt x="4664609" y="3926945"/>
                  </a:lnTo>
                  <a:lnTo>
                    <a:pt x="4659996" y="3928524"/>
                  </a:lnTo>
                  <a:lnTo>
                    <a:pt x="4656868" y="3935857"/>
                  </a:lnTo>
                  <a:lnTo>
                    <a:pt x="4658446" y="3940469"/>
                  </a:lnTo>
                  <a:lnTo>
                    <a:pt x="4661970" y="3942366"/>
                  </a:lnTo>
                  <a:lnTo>
                    <a:pt x="4670636" y="3946063"/>
                  </a:lnTo>
                  <a:lnTo>
                    <a:pt x="4675249" y="3944485"/>
                  </a:lnTo>
                  <a:lnTo>
                    <a:pt x="4678377" y="3937152"/>
                  </a:lnTo>
                  <a:lnTo>
                    <a:pt x="4676799" y="3932539"/>
                  </a:lnTo>
                  <a:lnTo>
                    <a:pt x="4673274" y="3930642"/>
                  </a:lnTo>
                  <a:close/>
                </a:path>
                <a:path w="17866995" h="10083165">
                  <a:moveTo>
                    <a:pt x="8910782" y="5735860"/>
                  </a:moveTo>
                  <a:lnTo>
                    <a:pt x="8906974" y="5734630"/>
                  </a:lnTo>
                  <a:lnTo>
                    <a:pt x="8901689" y="5733163"/>
                  </a:lnTo>
                  <a:lnTo>
                    <a:pt x="8897880" y="5731932"/>
                  </a:lnTo>
                  <a:lnTo>
                    <a:pt x="8893650" y="5734461"/>
                  </a:lnTo>
                  <a:lnTo>
                    <a:pt x="8892419" y="5738270"/>
                  </a:lnTo>
                  <a:lnTo>
                    <a:pt x="8891664" y="5741887"/>
                  </a:lnTo>
                  <a:lnTo>
                    <a:pt x="8893527" y="5745833"/>
                  </a:lnTo>
                  <a:lnTo>
                    <a:pt x="8897526" y="5747539"/>
                  </a:lnTo>
                  <a:lnTo>
                    <a:pt x="8902811" y="5749005"/>
                  </a:lnTo>
                  <a:lnTo>
                    <a:pt x="8906619" y="5750235"/>
                  </a:lnTo>
                  <a:lnTo>
                    <a:pt x="8910850" y="5747707"/>
                  </a:lnTo>
                  <a:lnTo>
                    <a:pt x="8913311" y="5740090"/>
                  </a:lnTo>
                  <a:lnTo>
                    <a:pt x="8910782" y="5735860"/>
                  </a:lnTo>
                  <a:close/>
                </a:path>
                <a:path w="17866995" h="10083165">
                  <a:moveTo>
                    <a:pt x="4593227" y="3892951"/>
                  </a:moveTo>
                  <a:lnTo>
                    <a:pt x="4584561" y="3889255"/>
                  </a:lnTo>
                  <a:lnTo>
                    <a:pt x="4579949" y="3890832"/>
                  </a:lnTo>
                  <a:lnTo>
                    <a:pt x="4576821" y="3898166"/>
                  </a:lnTo>
                  <a:lnTo>
                    <a:pt x="4578398" y="3902778"/>
                  </a:lnTo>
                  <a:lnTo>
                    <a:pt x="4581923" y="3904675"/>
                  </a:lnTo>
                  <a:lnTo>
                    <a:pt x="4590590" y="3908372"/>
                  </a:lnTo>
                  <a:lnTo>
                    <a:pt x="4595202" y="3906794"/>
                  </a:lnTo>
                  <a:lnTo>
                    <a:pt x="4598330" y="3899461"/>
                  </a:lnTo>
                  <a:lnTo>
                    <a:pt x="4596751" y="3894849"/>
                  </a:lnTo>
                  <a:lnTo>
                    <a:pt x="4593227" y="3892951"/>
                  </a:lnTo>
                  <a:close/>
                </a:path>
                <a:path w="17866995" h="10083165">
                  <a:moveTo>
                    <a:pt x="4512989" y="3854785"/>
                  </a:moveTo>
                  <a:lnTo>
                    <a:pt x="4504323" y="3851088"/>
                  </a:lnTo>
                  <a:lnTo>
                    <a:pt x="4499710" y="3852666"/>
                  </a:lnTo>
                  <a:lnTo>
                    <a:pt x="4496582" y="3859999"/>
                  </a:lnTo>
                  <a:lnTo>
                    <a:pt x="4498161" y="3864612"/>
                  </a:lnTo>
                  <a:lnTo>
                    <a:pt x="4501685" y="3866509"/>
                  </a:lnTo>
                  <a:lnTo>
                    <a:pt x="4510351" y="3870205"/>
                  </a:lnTo>
                  <a:lnTo>
                    <a:pt x="4514963" y="3868627"/>
                  </a:lnTo>
                  <a:lnTo>
                    <a:pt x="4518091" y="3861294"/>
                  </a:lnTo>
                  <a:lnTo>
                    <a:pt x="4516514" y="3856682"/>
                  </a:lnTo>
                  <a:lnTo>
                    <a:pt x="4512989" y="3854785"/>
                  </a:lnTo>
                  <a:close/>
                </a:path>
                <a:path w="17866995" h="10083165">
                  <a:moveTo>
                    <a:pt x="14522452" y="8120946"/>
                  </a:moveTo>
                  <a:lnTo>
                    <a:pt x="14517599" y="8121239"/>
                  </a:lnTo>
                  <a:lnTo>
                    <a:pt x="14515036" y="8124480"/>
                  </a:lnTo>
                  <a:lnTo>
                    <a:pt x="14512138" y="8127577"/>
                  </a:lnTo>
                  <a:lnTo>
                    <a:pt x="14512432" y="8132430"/>
                  </a:lnTo>
                  <a:lnTo>
                    <a:pt x="14515672" y="8134994"/>
                  </a:lnTo>
                  <a:lnTo>
                    <a:pt x="14519628" y="8138651"/>
                  </a:lnTo>
                  <a:lnTo>
                    <a:pt x="14524627" y="8140784"/>
                  </a:lnTo>
                  <a:lnTo>
                    <a:pt x="14528005" y="8140255"/>
                  </a:lnTo>
                  <a:lnTo>
                    <a:pt x="14530284" y="8137681"/>
                  </a:lnTo>
                  <a:lnTo>
                    <a:pt x="14533181" y="8134584"/>
                  </a:lnTo>
                  <a:lnTo>
                    <a:pt x="14532887" y="8129731"/>
                  </a:lnTo>
                  <a:lnTo>
                    <a:pt x="14529648" y="8127167"/>
                  </a:lnTo>
                  <a:lnTo>
                    <a:pt x="14525549" y="8123843"/>
                  </a:lnTo>
                  <a:lnTo>
                    <a:pt x="14522452" y="8120946"/>
                  </a:lnTo>
                  <a:close/>
                </a:path>
                <a:path w="17866995" h="10083165">
                  <a:moveTo>
                    <a:pt x="4433559" y="3816570"/>
                  </a:moveTo>
                  <a:lnTo>
                    <a:pt x="4424560" y="3812731"/>
                  </a:lnTo>
                  <a:lnTo>
                    <a:pt x="4419948" y="3814308"/>
                  </a:lnTo>
                  <a:lnTo>
                    <a:pt x="4416820" y="3821641"/>
                  </a:lnTo>
                  <a:lnTo>
                    <a:pt x="4418398" y="3826254"/>
                  </a:lnTo>
                  <a:lnTo>
                    <a:pt x="4421922" y="3828152"/>
                  </a:lnTo>
                  <a:lnTo>
                    <a:pt x="4430921" y="3831990"/>
                  </a:lnTo>
                  <a:lnTo>
                    <a:pt x="4435534" y="3830412"/>
                  </a:lnTo>
                  <a:lnTo>
                    <a:pt x="4438662" y="3823079"/>
                  </a:lnTo>
                  <a:lnTo>
                    <a:pt x="4437083" y="3818467"/>
                  </a:lnTo>
                  <a:lnTo>
                    <a:pt x="4433559" y="3816570"/>
                  </a:lnTo>
                  <a:close/>
                </a:path>
                <a:path w="17866995" h="10083165">
                  <a:moveTo>
                    <a:pt x="8996090" y="5761219"/>
                  </a:moveTo>
                  <a:lnTo>
                    <a:pt x="8992282" y="5759988"/>
                  </a:lnTo>
                  <a:lnTo>
                    <a:pt x="8986997" y="5758521"/>
                  </a:lnTo>
                  <a:lnTo>
                    <a:pt x="8983188" y="5757290"/>
                  </a:lnTo>
                  <a:lnTo>
                    <a:pt x="8978958" y="5759820"/>
                  </a:lnTo>
                  <a:lnTo>
                    <a:pt x="8977727" y="5763629"/>
                  </a:lnTo>
                  <a:lnTo>
                    <a:pt x="8976639" y="5767104"/>
                  </a:lnTo>
                  <a:lnTo>
                    <a:pt x="8978502" y="5771050"/>
                  </a:lnTo>
                  <a:lnTo>
                    <a:pt x="8982833" y="5772898"/>
                  </a:lnTo>
                  <a:lnTo>
                    <a:pt x="8988118" y="5774364"/>
                  </a:lnTo>
                  <a:lnTo>
                    <a:pt x="8991927" y="5775595"/>
                  </a:lnTo>
                  <a:lnTo>
                    <a:pt x="8996158" y="5773066"/>
                  </a:lnTo>
                  <a:lnTo>
                    <a:pt x="8998619" y="5765449"/>
                  </a:lnTo>
                  <a:lnTo>
                    <a:pt x="8996090" y="5761219"/>
                  </a:lnTo>
                  <a:close/>
                </a:path>
                <a:path w="17866995" h="10083165">
                  <a:moveTo>
                    <a:pt x="4353464" y="3778070"/>
                  </a:moveTo>
                  <a:lnTo>
                    <a:pt x="4344465" y="3774231"/>
                  </a:lnTo>
                  <a:lnTo>
                    <a:pt x="4339852" y="3775809"/>
                  </a:lnTo>
                  <a:lnTo>
                    <a:pt x="4336724" y="3783142"/>
                  </a:lnTo>
                  <a:lnTo>
                    <a:pt x="4338301" y="3787754"/>
                  </a:lnTo>
                  <a:lnTo>
                    <a:pt x="4341826" y="3789652"/>
                  </a:lnTo>
                  <a:lnTo>
                    <a:pt x="4350825" y="3793490"/>
                  </a:lnTo>
                  <a:lnTo>
                    <a:pt x="4355437" y="3791912"/>
                  </a:lnTo>
                  <a:lnTo>
                    <a:pt x="4358565" y="3784580"/>
                  </a:lnTo>
                  <a:lnTo>
                    <a:pt x="4356988" y="3779967"/>
                  </a:lnTo>
                  <a:lnTo>
                    <a:pt x="4353464" y="3778070"/>
                  </a:lnTo>
                  <a:close/>
                </a:path>
                <a:path w="17866995" h="10083165">
                  <a:moveTo>
                    <a:pt x="4273510" y="3739236"/>
                  </a:moveTo>
                  <a:lnTo>
                    <a:pt x="4264511" y="3735398"/>
                  </a:lnTo>
                  <a:lnTo>
                    <a:pt x="4259898" y="3736976"/>
                  </a:lnTo>
                  <a:lnTo>
                    <a:pt x="4256770" y="3744309"/>
                  </a:lnTo>
                  <a:lnTo>
                    <a:pt x="4258349" y="3748921"/>
                  </a:lnTo>
                  <a:lnTo>
                    <a:pt x="4261872" y="3750818"/>
                  </a:lnTo>
                  <a:lnTo>
                    <a:pt x="4270872" y="3754657"/>
                  </a:lnTo>
                  <a:lnTo>
                    <a:pt x="4275484" y="3753079"/>
                  </a:lnTo>
                  <a:lnTo>
                    <a:pt x="4278612" y="3745746"/>
                  </a:lnTo>
                  <a:lnTo>
                    <a:pt x="4277034" y="3741134"/>
                  </a:lnTo>
                  <a:lnTo>
                    <a:pt x="4273510" y="3739236"/>
                  </a:lnTo>
                  <a:close/>
                </a:path>
                <a:path w="17866995" h="10083165">
                  <a:moveTo>
                    <a:pt x="9081349" y="5785768"/>
                  </a:moveTo>
                  <a:lnTo>
                    <a:pt x="9077540" y="5784537"/>
                  </a:lnTo>
                  <a:lnTo>
                    <a:pt x="9072255" y="5783071"/>
                  </a:lnTo>
                  <a:lnTo>
                    <a:pt x="9068447" y="5781840"/>
                  </a:lnTo>
                  <a:lnTo>
                    <a:pt x="9064217" y="5784370"/>
                  </a:lnTo>
                  <a:lnTo>
                    <a:pt x="9062986" y="5788178"/>
                  </a:lnTo>
                  <a:lnTo>
                    <a:pt x="9061898" y="5791654"/>
                  </a:lnTo>
                  <a:lnTo>
                    <a:pt x="9063760" y="5795599"/>
                  </a:lnTo>
                  <a:lnTo>
                    <a:pt x="9068094" y="5797448"/>
                  </a:lnTo>
                  <a:lnTo>
                    <a:pt x="9073377" y="5798914"/>
                  </a:lnTo>
                  <a:lnTo>
                    <a:pt x="9077186" y="5800144"/>
                  </a:lnTo>
                  <a:lnTo>
                    <a:pt x="9081415" y="5797616"/>
                  </a:lnTo>
                  <a:lnTo>
                    <a:pt x="9083876" y="5789998"/>
                  </a:lnTo>
                  <a:lnTo>
                    <a:pt x="9081349" y="5785768"/>
                  </a:lnTo>
                  <a:close/>
                </a:path>
                <a:path w="17866995" h="10083165">
                  <a:moveTo>
                    <a:pt x="4193889" y="3700545"/>
                  </a:moveTo>
                  <a:lnTo>
                    <a:pt x="4184890" y="3696706"/>
                  </a:lnTo>
                  <a:lnTo>
                    <a:pt x="4180277" y="3698284"/>
                  </a:lnTo>
                  <a:lnTo>
                    <a:pt x="4177149" y="3705617"/>
                  </a:lnTo>
                  <a:lnTo>
                    <a:pt x="4178728" y="3710230"/>
                  </a:lnTo>
                  <a:lnTo>
                    <a:pt x="4182252" y="3712127"/>
                  </a:lnTo>
                  <a:lnTo>
                    <a:pt x="4191251" y="3715966"/>
                  </a:lnTo>
                  <a:lnTo>
                    <a:pt x="4195863" y="3714388"/>
                  </a:lnTo>
                  <a:lnTo>
                    <a:pt x="4198991" y="3707055"/>
                  </a:lnTo>
                  <a:lnTo>
                    <a:pt x="4197413" y="3702442"/>
                  </a:lnTo>
                  <a:lnTo>
                    <a:pt x="4193889" y="3700545"/>
                  </a:lnTo>
                  <a:close/>
                </a:path>
                <a:path w="17866995" h="10083165">
                  <a:moveTo>
                    <a:pt x="4117935" y="3663419"/>
                  </a:moveTo>
                  <a:lnTo>
                    <a:pt x="4108936" y="3659580"/>
                  </a:lnTo>
                  <a:lnTo>
                    <a:pt x="4102965" y="3673579"/>
                  </a:lnTo>
                  <a:lnTo>
                    <a:pt x="4111630" y="3677275"/>
                  </a:lnTo>
                  <a:lnTo>
                    <a:pt x="4116243" y="3675697"/>
                  </a:lnTo>
                  <a:lnTo>
                    <a:pt x="4119513" y="3668031"/>
                  </a:lnTo>
                  <a:lnTo>
                    <a:pt x="4117935" y="3663419"/>
                  </a:lnTo>
                  <a:close/>
                </a:path>
                <a:path w="17866995" h="10083165">
                  <a:moveTo>
                    <a:pt x="4026075" y="3618325"/>
                  </a:moveTo>
                  <a:lnTo>
                    <a:pt x="4021463" y="3619903"/>
                  </a:lnTo>
                  <a:lnTo>
                    <a:pt x="4019219" y="3624855"/>
                  </a:lnTo>
                  <a:lnTo>
                    <a:pt x="4017860" y="3627426"/>
                  </a:lnTo>
                  <a:lnTo>
                    <a:pt x="4019437" y="3632039"/>
                  </a:lnTo>
                  <a:lnTo>
                    <a:pt x="4022961" y="3633937"/>
                  </a:lnTo>
                  <a:lnTo>
                    <a:pt x="4028294" y="3636212"/>
                  </a:lnTo>
                  <a:lnTo>
                    <a:pt x="4028152" y="3636544"/>
                  </a:lnTo>
                  <a:lnTo>
                    <a:pt x="4031819" y="3638108"/>
                  </a:lnTo>
                  <a:lnTo>
                    <a:pt x="4036431" y="3636530"/>
                  </a:lnTo>
                  <a:lnTo>
                    <a:pt x="4038675" y="3631578"/>
                  </a:lnTo>
                  <a:lnTo>
                    <a:pt x="4040035" y="3629007"/>
                  </a:lnTo>
                  <a:lnTo>
                    <a:pt x="4038457" y="3624395"/>
                  </a:lnTo>
                  <a:lnTo>
                    <a:pt x="4034932" y="3622497"/>
                  </a:lnTo>
                  <a:lnTo>
                    <a:pt x="4029932" y="3620364"/>
                  </a:lnTo>
                  <a:lnTo>
                    <a:pt x="4026075" y="3618325"/>
                  </a:lnTo>
                  <a:close/>
                </a:path>
                <a:path w="17866995" h="10083165">
                  <a:moveTo>
                    <a:pt x="9166558" y="5809509"/>
                  </a:moveTo>
                  <a:lnTo>
                    <a:pt x="9162607" y="5808612"/>
                  </a:lnTo>
                  <a:lnTo>
                    <a:pt x="9157324" y="5807146"/>
                  </a:lnTo>
                  <a:lnTo>
                    <a:pt x="9153182" y="5805773"/>
                  </a:lnTo>
                  <a:lnTo>
                    <a:pt x="9148950" y="5808302"/>
                  </a:lnTo>
                  <a:lnTo>
                    <a:pt x="9148053" y="5812252"/>
                  </a:lnTo>
                  <a:lnTo>
                    <a:pt x="9146964" y="5815728"/>
                  </a:lnTo>
                  <a:lnTo>
                    <a:pt x="9148827" y="5819674"/>
                  </a:lnTo>
                  <a:lnTo>
                    <a:pt x="9153161" y="5821523"/>
                  </a:lnTo>
                  <a:lnTo>
                    <a:pt x="9158444" y="5822988"/>
                  </a:lnTo>
                  <a:lnTo>
                    <a:pt x="9162585" y="5824361"/>
                  </a:lnTo>
                  <a:lnTo>
                    <a:pt x="9166818" y="5821832"/>
                  </a:lnTo>
                  <a:lnTo>
                    <a:pt x="9167715" y="5817882"/>
                  </a:lnTo>
                  <a:lnTo>
                    <a:pt x="9169087" y="5813740"/>
                  </a:lnTo>
                  <a:lnTo>
                    <a:pt x="9166558" y="5809509"/>
                  </a:lnTo>
                  <a:close/>
                </a:path>
                <a:path w="17866995" h="10083165">
                  <a:moveTo>
                    <a:pt x="14455457" y="8062822"/>
                  </a:moveTo>
                  <a:lnTo>
                    <a:pt x="14450603" y="8063115"/>
                  </a:lnTo>
                  <a:lnTo>
                    <a:pt x="14448039" y="8066354"/>
                  </a:lnTo>
                  <a:lnTo>
                    <a:pt x="14445143" y="8069452"/>
                  </a:lnTo>
                  <a:lnTo>
                    <a:pt x="14445436" y="8074305"/>
                  </a:lnTo>
                  <a:lnTo>
                    <a:pt x="14448676" y="8076869"/>
                  </a:lnTo>
                  <a:lnTo>
                    <a:pt x="14452630" y="8080526"/>
                  </a:lnTo>
                  <a:lnTo>
                    <a:pt x="14454629" y="8081379"/>
                  </a:lnTo>
                  <a:lnTo>
                    <a:pt x="14454487" y="8081712"/>
                  </a:lnTo>
                  <a:lnTo>
                    <a:pt x="14457488" y="8082991"/>
                  </a:lnTo>
                  <a:lnTo>
                    <a:pt x="14460866" y="8082463"/>
                  </a:lnTo>
                  <a:lnTo>
                    <a:pt x="14463144" y="8079889"/>
                  </a:lnTo>
                  <a:lnTo>
                    <a:pt x="14466042" y="8076791"/>
                  </a:lnTo>
                  <a:lnTo>
                    <a:pt x="14465747" y="8071939"/>
                  </a:lnTo>
                  <a:lnTo>
                    <a:pt x="14462508" y="8069375"/>
                  </a:lnTo>
                  <a:lnTo>
                    <a:pt x="14455457" y="8062822"/>
                  </a:lnTo>
                  <a:close/>
                </a:path>
                <a:path w="17866995" h="10083165">
                  <a:moveTo>
                    <a:pt x="3955263" y="3582997"/>
                  </a:moveTo>
                  <a:lnTo>
                    <a:pt x="3950597" y="3581007"/>
                  </a:lnTo>
                  <a:lnTo>
                    <a:pt x="3946945" y="3587722"/>
                  </a:lnTo>
                  <a:lnTo>
                    <a:pt x="3943959" y="3594721"/>
                  </a:lnTo>
                  <a:lnTo>
                    <a:pt x="3952292" y="3598276"/>
                  </a:lnTo>
                  <a:lnTo>
                    <a:pt x="3956762" y="3597031"/>
                  </a:lnTo>
                  <a:lnTo>
                    <a:pt x="3958666" y="3592721"/>
                  </a:lnTo>
                  <a:lnTo>
                    <a:pt x="3960365" y="3589507"/>
                  </a:lnTo>
                  <a:lnTo>
                    <a:pt x="3958645" y="3585228"/>
                  </a:lnTo>
                  <a:lnTo>
                    <a:pt x="3955263" y="3582997"/>
                  </a:lnTo>
                  <a:close/>
                </a:path>
                <a:path w="17866995" h="10083165">
                  <a:moveTo>
                    <a:pt x="3867403" y="3539610"/>
                  </a:moveTo>
                  <a:lnTo>
                    <a:pt x="3862790" y="3541187"/>
                  </a:lnTo>
                  <a:lnTo>
                    <a:pt x="3860546" y="3546140"/>
                  </a:lnTo>
                  <a:lnTo>
                    <a:pt x="3859187" y="3548711"/>
                  </a:lnTo>
                  <a:lnTo>
                    <a:pt x="3860907" y="3552991"/>
                  </a:lnTo>
                  <a:lnTo>
                    <a:pt x="3864289" y="3555222"/>
                  </a:lnTo>
                  <a:lnTo>
                    <a:pt x="3873288" y="3559060"/>
                  </a:lnTo>
                  <a:lnTo>
                    <a:pt x="3877759" y="3557816"/>
                  </a:lnTo>
                  <a:lnTo>
                    <a:pt x="3880003" y="3552863"/>
                  </a:lnTo>
                  <a:lnTo>
                    <a:pt x="3881363" y="3550292"/>
                  </a:lnTo>
                  <a:lnTo>
                    <a:pt x="3879642" y="3546013"/>
                  </a:lnTo>
                  <a:lnTo>
                    <a:pt x="3876260" y="3543782"/>
                  </a:lnTo>
                  <a:lnTo>
                    <a:pt x="3871261" y="3541649"/>
                  </a:lnTo>
                  <a:lnTo>
                    <a:pt x="3867403" y="3539610"/>
                  </a:lnTo>
                  <a:close/>
                </a:path>
                <a:path w="17866995" h="10083165">
                  <a:moveTo>
                    <a:pt x="9252051" y="5832583"/>
                  </a:moveTo>
                  <a:lnTo>
                    <a:pt x="9248101" y="5831686"/>
                  </a:lnTo>
                  <a:lnTo>
                    <a:pt x="9242818" y="5830220"/>
                  </a:lnTo>
                  <a:lnTo>
                    <a:pt x="9238676" y="5828848"/>
                  </a:lnTo>
                  <a:lnTo>
                    <a:pt x="9234445" y="5831377"/>
                  </a:lnTo>
                  <a:lnTo>
                    <a:pt x="9233548" y="5835327"/>
                  </a:lnTo>
                  <a:lnTo>
                    <a:pt x="9232318" y="5839136"/>
                  </a:lnTo>
                  <a:lnTo>
                    <a:pt x="9234323" y="5842749"/>
                  </a:lnTo>
                  <a:lnTo>
                    <a:pt x="9238654" y="5844597"/>
                  </a:lnTo>
                  <a:lnTo>
                    <a:pt x="9243939" y="5846063"/>
                  </a:lnTo>
                  <a:lnTo>
                    <a:pt x="9248081" y="5847436"/>
                  </a:lnTo>
                  <a:lnTo>
                    <a:pt x="9252312" y="5844907"/>
                  </a:lnTo>
                  <a:lnTo>
                    <a:pt x="9253209" y="5840957"/>
                  </a:lnTo>
                  <a:lnTo>
                    <a:pt x="9254582" y="5836814"/>
                  </a:lnTo>
                  <a:lnTo>
                    <a:pt x="9252051" y="5832583"/>
                  </a:lnTo>
                  <a:close/>
                </a:path>
                <a:path w="17866995" h="10083165">
                  <a:moveTo>
                    <a:pt x="3788351" y="3499586"/>
                  </a:moveTo>
                  <a:lnTo>
                    <a:pt x="3783739" y="3501164"/>
                  </a:lnTo>
                  <a:lnTo>
                    <a:pt x="3782174" y="3504830"/>
                  </a:lnTo>
                  <a:lnTo>
                    <a:pt x="3780277" y="3508354"/>
                  </a:lnTo>
                  <a:lnTo>
                    <a:pt x="3781855" y="3512967"/>
                  </a:lnTo>
                  <a:lnTo>
                    <a:pt x="3785237" y="3515198"/>
                  </a:lnTo>
                  <a:lnTo>
                    <a:pt x="3794237" y="3519036"/>
                  </a:lnTo>
                  <a:lnTo>
                    <a:pt x="3798707" y="3517791"/>
                  </a:lnTo>
                  <a:lnTo>
                    <a:pt x="3800271" y="3514125"/>
                  </a:lnTo>
                  <a:lnTo>
                    <a:pt x="3802168" y="3510601"/>
                  </a:lnTo>
                  <a:lnTo>
                    <a:pt x="3800590" y="3505988"/>
                  </a:lnTo>
                  <a:lnTo>
                    <a:pt x="3797208" y="3503758"/>
                  </a:lnTo>
                  <a:lnTo>
                    <a:pt x="3792208" y="3501625"/>
                  </a:lnTo>
                  <a:lnTo>
                    <a:pt x="3788351" y="3499586"/>
                  </a:lnTo>
                  <a:close/>
                </a:path>
                <a:path w="17866995" h="10083165">
                  <a:moveTo>
                    <a:pt x="3717965" y="3463258"/>
                  </a:moveTo>
                  <a:lnTo>
                    <a:pt x="3713298" y="3461268"/>
                  </a:lnTo>
                  <a:lnTo>
                    <a:pt x="3709646" y="3467982"/>
                  </a:lnTo>
                  <a:lnTo>
                    <a:pt x="3706518" y="3475315"/>
                  </a:lnTo>
                  <a:lnTo>
                    <a:pt x="3711518" y="3477448"/>
                  </a:lnTo>
                  <a:lnTo>
                    <a:pt x="3711327" y="3476973"/>
                  </a:lnTo>
                  <a:lnTo>
                    <a:pt x="3714993" y="3478536"/>
                  </a:lnTo>
                  <a:lnTo>
                    <a:pt x="3719464" y="3477292"/>
                  </a:lnTo>
                  <a:lnTo>
                    <a:pt x="3721373" y="3472985"/>
                  </a:lnTo>
                  <a:lnTo>
                    <a:pt x="3722925" y="3470101"/>
                  </a:lnTo>
                  <a:lnTo>
                    <a:pt x="3721347" y="3465489"/>
                  </a:lnTo>
                  <a:lnTo>
                    <a:pt x="3717965" y="3463258"/>
                  </a:lnTo>
                  <a:close/>
                </a:path>
                <a:path w="17866995" h="10083165">
                  <a:moveTo>
                    <a:pt x="9337639" y="5854516"/>
                  </a:moveTo>
                  <a:lnTo>
                    <a:pt x="9333689" y="5853619"/>
                  </a:lnTo>
                  <a:lnTo>
                    <a:pt x="9328404" y="5852153"/>
                  </a:lnTo>
                  <a:lnTo>
                    <a:pt x="9324454" y="5851256"/>
                  </a:lnTo>
                  <a:lnTo>
                    <a:pt x="9320224" y="5853784"/>
                  </a:lnTo>
                  <a:lnTo>
                    <a:pt x="9319327" y="5857735"/>
                  </a:lnTo>
                  <a:lnTo>
                    <a:pt x="9318096" y="5861544"/>
                  </a:lnTo>
                  <a:lnTo>
                    <a:pt x="9320100" y="5865157"/>
                  </a:lnTo>
                  <a:lnTo>
                    <a:pt x="9323434" y="5866579"/>
                  </a:lnTo>
                  <a:lnTo>
                    <a:pt x="9323909" y="5866387"/>
                  </a:lnTo>
                  <a:lnTo>
                    <a:pt x="9324908" y="5866814"/>
                  </a:lnTo>
                  <a:lnTo>
                    <a:pt x="9330193" y="5868280"/>
                  </a:lnTo>
                  <a:lnTo>
                    <a:pt x="9334144" y="5869178"/>
                  </a:lnTo>
                  <a:lnTo>
                    <a:pt x="9338373" y="5866648"/>
                  </a:lnTo>
                  <a:lnTo>
                    <a:pt x="9340168" y="5858746"/>
                  </a:lnTo>
                  <a:lnTo>
                    <a:pt x="9337639" y="5854516"/>
                  </a:lnTo>
                  <a:close/>
                </a:path>
                <a:path w="17866995" h="10083165">
                  <a:moveTo>
                    <a:pt x="3638722" y="3422759"/>
                  </a:moveTo>
                  <a:lnTo>
                    <a:pt x="3634056" y="3420768"/>
                  </a:lnTo>
                  <a:lnTo>
                    <a:pt x="3630403" y="3427483"/>
                  </a:lnTo>
                  <a:lnTo>
                    <a:pt x="3627276" y="3434815"/>
                  </a:lnTo>
                  <a:lnTo>
                    <a:pt x="3632609" y="3437090"/>
                  </a:lnTo>
                  <a:lnTo>
                    <a:pt x="3632084" y="3436473"/>
                  </a:lnTo>
                  <a:lnTo>
                    <a:pt x="3635750" y="3438037"/>
                  </a:lnTo>
                  <a:lnTo>
                    <a:pt x="3640221" y="3436792"/>
                  </a:lnTo>
                  <a:lnTo>
                    <a:pt x="3642130" y="3432485"/>
                  </a:lnTo>
                  <a:lnTo>
                    <a:pt x="3643682" y="3429601"/>
                  </a:lnTo>
                  <a:lnTo>
                    <a:pt x="3642104" y="3424989"/>
                  </a:lnTo>
                  <a:lnTo>
                    <a:pt x="3638722" y="3422759"/>
                  </a:lnTo>
                  <a:close/>
                </a:path>
                <a:path w="17866995" h="10083165">
                  <a:moveTo>
                    <a:pt x="14388601" y="8004362"/>
                  </a:moveTo>
                  <a:lnTo>
                    <a:pt x="14384081" y="8004798"/>
                  </a:lnTo>
                  <a:lnTo>
                    <a:pt x="14378287" y="8010993"/>
                  </a:lnTo>
                  <a:lnTo>
                    <a:pt x="14378724" y="8015513"/>
                  </a:lnTo>
                  <a:lnTo>
                    <a:pt x="14385776" y="8022067"/>
                  </a:lnTo>
                  <a:lnTo>
                    <a:pt x="14386301" y="8022685"/>
                  </a:lnTo>
                  <a:lnTo>
                    <a:pt x="14390635" y="8024534"/>
                  </a:lnTo>
                  <a:lnTo>
                    <a:pt x="14394010" y="8024004"/>
                  </a:lnTo>
                  <a:lnTo>
                    <a:pt x="14396290" y="8021431"/>
                  </a:lnTo>
                  <a:lnTo>
                    <a:pt x="14399186" y="8018333"/>
                  </a:lnTo>
                  <a:lnTo>
                    <a:pt x="14398752" y="8013814"/>
                  </a:lnTo>
                  <a:lnTo>
                    <a:pt x="14388601" y="8004362"/>
                  </a:lnTo>
                  <a:close/>
                </a:path>
                <a:path w="17866995" h="10083165">
                  <a:moveTo>
                    <a:pt x="3560288" y="3382209"/>
                  </a:moveTo>
                  <a:lnTo>
                    <a:pt x="3555622" y="3380219"/>
                  </a:lnTo>
                  <a:lnTo>
                    <a:pt x="3551970" y="3386934"/>
                  </a:lnTo>
                  <a:lnTo>
                    <a:pt x="3548666" y="3393798"/>
                  </a:lnTo>
                  <a:lnTo>
                    <a:pt x="3548508" y="3394125"/>
                  </a:lnTo>
                  <a:lnTo>
                    <a:pt x="3553841" y="3396400"/>
                  </a:lnTo>
                  <a:lnTo>
                    <a:pt x="3553650" y="3395924"/>
                  </a:lnTo>
                  <a:lnTo>
                    <a:pt x="3557317" y="3397488"/>
                  </a:lnTo>
                  <a:lnTo>
                    <a:pt x="3561787" y="3396243"/>
                  </a:lnTo>
                  <a:lnTo>
                    <a:pt x="3563695" y="3391936"/>
                  </a:lnTo>
                  <a:lnTo>
                    <a:pt x="3565248" y="3389053"/>
                  </a:lnTo>
                  <a:lnTo>
                    <a:pt x="3563670" y="3384440"/>
                  </a:lnTo>
                  <a:lnTo>
                    <a:pt x="3560288" y="3382209"/>
                  </a:lnTo>
                  <a:close/>
                </a:path>
                <a:path w="17866995" h="10083165">
                  <a:moveTo>
                    <a:pt x="9423560" y="5876591"/>
                  </a:moveTo>
                  <a:lnTo>
                    <a:pt x="9419608" y="5875694"/>
                  </a:lnTo>
                  <a:lnTo>
                    <a:pt x="9414326" y="5874228"/>
                  </a:lnTo>
                  <a:lnTo>
                    <a:pt x="9410376" y="5873330"/>
                  </a:lnTo>
                  <a:lnTo>
                    <a:pt x="9406143" y="5875859"/>
                  </a:lnTo>
                  <a:lnTo>
                    <a:pt x="9405246" y="5879809"/>
                  </a:lnTo>
                  <a:lnTo>
                    <a:pt x="9404158" y="5883285"/>
                  </a:lnTo>
                  <a:lnTo>
                    <a:pt x="9406163" y="5886898"/>
                  </a:lnTo>
                  <a:lnTo>
                    <a:pt x="9410828" y="5888888"/>
                  </a:lnTo>
                  <a:lnTo>
                    <a:pt x="9416113" y="5890354"/>
                  </a:lnTo>
                  <a:lnTo>
                    <a:pt x="9420065" y="5891251"/>
                  </a:lnTo>
                  <a:lnTo>
                    <a:pt x="9424294" y="5888723"/>
                  </a:lnTo>
                  <a:lnTo>
                    <a:pt x="9426088" y="5880821"/>
                  </a:lnTo>
                  <a:lnTo>
                    <a:pt x="9423560" y="5876591"/>
                  </a:lnTo>
                  <a:close/>
                </a:path>
                <a:path w="17866995" h="10083165">
                  <a:moveTo>
                    <a:pt x="3472854" y="3337822"/>
                  </a:moveTo>
                  <a:lnTo>
                    <a:pt x="3467908" y="3339258"/>
                  </a:lnTo>
                  <a:lnTo>
                    <a:pt x="3466344" y="3342924"/>
                  </a:lnTo>
                  <a:lnTo>
                    <a:pt x="3464447" y="3346448"/>
                  </a:lnTo>
                  <a:lnTo>
                    <a:pt x="3466025" y="3351061"/>
                  </a:lnTo>
                  <a:lnTo>
                    <a:pt x="3469407" y="3353292"/>
                  </a:lnTo>
                  <a:lnTo>
                    <a:pt x="3478406" y="3357131"/>
                  </a:lnTo>
                  <a:lnTo>
                    <a:pt x="3482877" y="3355885"/>
                  </a:lnTo>
                  <a:lnTo>
                    <a:pt x="3484441" y="3352220"/>
                  </a:lnTo>
                  <a:lnTo>
                    <a:pt x="3486338" y="3348695"/>
                  </a:lnTo>
                  <a:lnTo>
                    <a:pt x="3484760" y="3344083"/>
                  </a:lnTo>
                  <a:lnTo>
                    <a:pt x="3481378" y="3341853"/>
                  </a:lnTo>
                  <a:lnTo>
                    <a:pt x="3476378" y="3339720"/>
                  </a:lnTo>
                  <a:lnTo>
                    <a:pt x="3472854" y="3337822"/>
                  </a:lnTo>
                  <a:close/>
                </a:path>
                <a:path w="17866995" h="10083165">
                  <a:moveTo>
                    <a:pt x="3394847" y="3296274"/>
                  </a:moveTo>
                  <a:lnTo>
                    <a:pt x="3389901" y="3297710"/>
                  </a:lnTo>
                  <a:lnTo>
                    <a:pt x="3388337" y="3301376"/>
                  </a:lnTo>
                  <a:lnTo>
                    <a:pt x="3386298" y="3305233"/>
                  </a:lnTo>
                  <a:lnTo>
                    <a:pt x="3387876" y="3309846"/>
                  </a:lnTo>
                  <a:lnTo>
                    <a:pt x="3391258" y="3312077"/>
                  </a:lnTo>
                  <a:lnTo>
                    <a:pt x="3400257" y="3315915"/>
                  </a:lnTo>
                  <a:lnTo>
                    <a:pt x="3404727" y="3314671"/>
                  </a:lnTo>
                  <a:lnTo>
                    <a:pt x="3406291" y="3311004"/>
                  </a:lnTo>
                  <a:lnTo>
                    <a:pt x="3408330" y="3307147"/>
                  </a:lnTo>
                  <a:lnTo>
                    <a:pt x="3406753" y="3302534"/>
                  </a:lnTo>
                  <a:lnTo>
                    <a:pt x="3403370" y="3300304"/>
                  </a:lnTo>
                  <a:lnTo>
                    <a:pt x="3398371" y="3298171"/>
                  </a:lnTo>
                  <a:lnTo>
                    <a:pt x="3394847" y="3296274"/>
                  </a:lnTo>
                  <a:close/>
                </a:path>
                <a:path w="17866995" h="10083165">
                  <a:moveTo>
                    <a:pt x="9509717" y="5897190"/>
                  </a:moveTo>
                  <a:lnTo>
                    <a:pt x="9505766" y="5896293"/>
                  </a:lnTo>
                  <a:lnTo>
                    <a:pt x="9500339" y="5895160"/>
                  </a:lnTo>
                  <a:lnTo>
                    <a:pt x="9496389" y="5894262"/>
                  </a:lnTo>
                  <a:lnTo>
                    <a:pt x="9492158" y="5896792"/>
                  </a:lnTo>
                  <a:lnTo>
                    <a:pt x="9491261" y="5900743"/>
                  </a:lnTo>
                  <a:lnTo>
                    <a:pt x="9490173" y="5904218"/>
                  </a:lnTo>
                  <a:lnTo>
                    <a:pt x="9492178" y="5907831"/>
                  </a:lnTo>
                  <a:lnTo>
                    <a:pt x="9496843" y="5909821"/>
                  </a:lnTo>
                  <a:lnTo>
                    <a:pt x="9502270" y="5910954"/>
                  </a:lnTo>
                  <a:lnTo>
                    <a:pt x="9506220" y="5911851"/>
                  </a:lnTo>
                  <a:lnTo>
                    <a:pt x="9510451" y="5909322"/>
                  </a:lnTo>
                  <a:lnTo>
                    <a:pt x="9512246" y="5901421"/>
                  </a:lnTo>
                  <a:lnTo>
                    <a:pt x="9509717" y="5897190"/>
                  </a:lnTo>
                  <a:close/>
                </a:path>
                <a:path w="17866995" h="10083165">
                  <a:moveTo>
                    <a:pt x="3316506" y="3254583"/>
                  </a:moveTo>
                  <a:lnTo>
                    <a:pt x="3311560" y="3256019"/>
                  </a:lnTo>
                  <a:lnTo>
                    <a:pt x="3309996" y="3259685"/>
                  </a:lnTo>
                  <a:lnTo>
                    <a:pt x="3307956" y="3263543"/>
                  </a:lnTo>
                  <a:lnTo>
                    <a:pt x="3309535" y="3268155"/>
                  </a:lnTo>
                  <a:lnTo>
                    <a:pt x="3312917" y="3270386"/>
                  </a:lnTo>
                  <a:lnTo>
                    <a:pt x="3321916" y="3274224"/>
                  </a:lnTo>
                  <a:lnTo>
                    <a:pt x="3326386" y="3272980"/>
                  </a:lnTo>
                  <a:lnTo>
                    <a:pt x="3327950" y="3269313"/>
                  </a:lnTo>
                  <a:lnTo>
                    <a:pt x="3329990" y="3265456"/>
                  </a:lnTo>
                  <a:lnTo>
                    <a:pt x="3328411" y="3260843"/>
                  </a:lnTo>
                  <a:lnTo>
                    <a:pt x="3325029" y="3258613"/>
                  </a:lnTo>
                  <a:lnTo>
                    <a:pt x="3320030" y="3256481"/>
                  </a:lnTo>
                  <a:lnTo>
                    <a:pt x="3316506" y="3254583"/>
                  </a:lnTo>
                  <a:close/>
                </a:path>
                <a:path w="17866995" h="10083165">
                  <a:moveTo>
                    <a:pt x="14322079" y="7946046"/>
                  </a:moveTo>
                  <a:lnTo>
                    <a:pt x="14317560" y="7946482"/>
                  </a:lnTo>
                  <a:lnTo>
                    <a:pt x="14311765" y="7952677"/>
                  </a:lnTo>
                  <a:lnTo>
                    <a:pt x="14312202" y="7957197"/>
                  </a:lnTo>
                  <a:lnTo>
                    <a:pt x="14319255" y="7963751"/>
                  </a:lnTo>
                  <a:lnTo>
                    <a:pt x="14319780" y="7964369"/>
                  </a:lnTo>
                  <a:lnTo>
                    <a:pt x="14324112" y="7966217"/>
                  </a:lnTo>
                  <a:lnTo>
                    <a:pt x="14327490" y="7965688"/>
                  </a:lnTo>
                  <a:lnTo>
                    <a:pt x="14329770" y="7963115"/>
                  </a:lnTo>
                  <a:lnTo>
                    <a:pt x="14332666" y="7960017"/>
                  </a:lnTo>
                  <a:lnTo>
                    <a:pt x="14332231" y="7955498"/>
                  </a:lnTo>
                  <a:lnTo>
                    <a:pt x="14322079" y="7946046"/>
                  </a:lnTo>
                  <a:close/>
                </a:path>
                <a:path w="17866995" h="10083165">
                  <a:moveTo>
                    <a:pt x="3238165" y="3212892"/>
                  </a:moveTo>
                  <a:lnTo>
                    <a:pt x="3233552" y="3214470"/>
                  </a:lnTo>
                  <a:lnTo>
                    <a:pt x="3231655" y="3217995"/>
                  </a:lnTo>
                  <a:lnTo>
                    <a:pt x="3229616" y="3221852"/>
                  </a:lnTo>
                  <a:lnTo>
                    <a:pt x="3231194" y="3226465"/>
                  </a:lnTo>
                  <a:lnTo>
                    <a:pt x="3234576" y="3228695"/>
                  </a:lnTo>
                  <a:lnTo>
                    <a:pt x="3243575" y="3232534"/>
                  </a:lnTo>
                  <a:lnTo>
                    <a:pt x="3248045" y="3231289"/>
                  </a:lnTo>
                  <a:lnTo>
                    <a:pt x="3249609" y="3227623"/>
                  </a:lnTo>
                  <a:lnTo>
                    <a:pt x="3251648" y="3223766"/>
                  </a:lnTo>
                  <a:lnTo>
                    <a:pt x="3250071" y="3219152"/>
                  </a:lnTo>
                  <a:lnTo>
                    <a:pt x="3246689" y="3216922"/>
                  </a:lnTo>
                  <a:lnTo>
                    <a:pt x="3241689" y="3214790"/>
                  </a:lnTo>
                  <a:lnTo>
                    <a:pt x="3238165" y="3212892"/>
                  </a:lnTo>
                  <a:close/>
                </a:path>
                <a:path w="17866995" h="10083165">
                  <a:moveTo>
                    <a:pt x="9595681" y="5917314"/>
                  </a:moveTo>
                  <a:lnTo>
                    <a:pt x="9591730" y="5916416"/>
                  </a:lnTo>
                  <a:lnTo>
                    <a:pt x="9586305" y="5915284"/>
                  </a:lnTo>
                  <a:lnTo>
                    <a:pt x="9582021" y="5914244"/>
                  </a:lnTo>
                  <a:lnTo>
                    <a:pt x="9578122" y="5916916"/>
                  </a:lnTo>
                  <a:lnTo>
                    <a:pt x="9577225" y="5920866"/>
                  </a:lnTo>
                  <a:lnTo>
                    <a:pt x="9576137" y="5924341"/>
                  </a:lnTo>
                  <a:lnTo>
                    <a:pt x="9578142" y="5927954"/>
                  </a:lnTo>
                  <a:lnTo>
                    <a:pt x="9582809" y="5929945"/>
                  </a:lnTo>
                  <a:lnTo>
                    <a:pt x="9588234" y="5931078"/>
                  </a:lnTo>
                  <a:lnTo>
                    <a:pt x="9592517" y="5932117"/>
                  </a:lnTo>
                  <a:lnTo>
                    <a:pt x="9596414" y="5929445"/>
                  </a:lnTo>
                  <a:lnTo>
                    <a:pt x="9597312" y="5925495"/>
                  </a:lnTo>
                  <a:lnTo>
                    <a:pt x="9598352" y="5921210"/>
                  </a:lnTo>
                  <a:lnTo>
                    <a:pt x="9595681" y="5917314"/>
                  </a:lnTo>
                  <a:close/>
                </a:path>
                <a:path w="17866995" h="10083165">
                  <a:moveTo>
                    <a:pt x="3160441" y="3170677"/>
                  </a:moveTo>
                  <a:lnTo>
                    <a:pt x="3155829" y="3172255"/>
                  </a:lnTo>
                  <a:lnTo>
                    <a:pt x="3152034" y="3179303"/>
                  </a:lnTo>
                  <a:lnTo>
                    <a:pt x="3153613" y="3183916"/>
                  </a:lnTo>
                  <a:lnTo>
                    <a:pt x="3156853" y="3186480"/>
                  </a:lnTo>
                  <a:lnTo>
                    <a:pt x="3166185" y="3190461"/>
                  </a:lnTo>
                  <a:lnTo>
                    <a:pt x="3170322" y="3189074"/>
                  </a:lnTo>
                  <a:lnTo>
                    <a:pt x="3174116" y="3182026"/>
                  </a:lnTo>
                  <a:lnTo>
                    <a:pt x="3172538" y="3177413"/>
                  </a:lnTo>
                  <a:lnTo>
                    <a:pt x="3169298" y="3174849"/>
                  </a:lnTo>
                  <a:lnTo>
                    <a:pt x="3164299" y="3172717"/>
                  </a:lnTo>
                  <a:lnTo>
                    <a:pt x="3160441" y="3170677"/>
                  </a:lnTo>
                  <a:close/>
                </a:path>
                <a:path w="17866995" h="10083165">
                  <a:moveTo>
                    <a:pt x="3082860" y="3128129"/>
                  </a:moveTo>
                  <a:lnTo>
                    <a:pt x="3078248" y="3129706"/>
                  </a:lnTo>
                  <a:lnTo>
                    <a:pt x="3076351" y="3133231"/>
                  </a:lnTo>
                  <a:lnTo>
                    <a:pt x="3074120" y="3136613"/>
                  </a:lnTo>
                  <a:lnTo>
                    <a:pt x="3075698" y="3141226"/>
                  </a:lnTo>
                  <a:lnTo>
                    <a:pt x="3078938" y="3143789"/>
                  </a:lnTo>
                  <a:lnTo>
                    <a:pt x="3084604" y="3146206"/>
                  </a:lnTo>
                  <a:lnTo>
                    <a:pt x="3084462" y="3146540"/>
                  </a:lnTo>
                  <a:lnTo>
                    <a:pt x="3088128" y="3148104"/>
                  </a:lnTo>
                  <a:lnTo>
                    <a:pt x="3092265" y="3146717"/>
                  </a:lnTo>
                  <a:lnTo>
                    <a:pt x="3094163" y="3143192"/>
                  </a:lnTo>
                  <a:lnTo>
                    <a:pt x="3096393" y="3139811"/>
                  </a:lnTo>
                  <a:lnTo>
                    <a:pt x="3094815" y="3135198"/>
                  </a:lnTo>
                  <a:lnTo>
                    <a:pt x="3091575" y="3132635"/>
                  </a:lnTo>
                  <a:lnTo>
                    <a:pt x="3086575" y="3130502"/>
                  </a:lnTo>
                  <a:lnTo>
                    <a:pt x="3082860" y="3128129"/>
                  </a:lnTo>
                  <a:close/>
                </a:path>
                <a:path w="17866995" h="10083165">
                  <a:moveTo>
                    <a:pt x="14255366" y="7887253"/>
                  </a:moveTo>
                  <a:lnTo>
                    <a:pt x="14250847" y="7887689"/>
                  </a:lnTo>
                  <a:lnTo>
                    <a:pt x="14245052" y="7893885"/>
                  </a:lnTo>
                  <a:lnTo>
                    <a:pt x="14245488" y="7898404"/>
                  </a:lnTo>
                  <a:lnTo>
                    <a:pt x="14252542" y="7904959"/>
                  </a:lnTo>
                  <a:lnTo>
                    <a:pt x="14253400" y="7905719"/>
                  </a:lnTo>
                  <a:lnTo>
                    <a:pt x="14257399" y="7907425"/>
                  </a:lnTo>
                  <a:lnTo>
                    <a:pt x="14260777" y="7906896"/>
                  </a:lnTo>
                  <a:lnTo>
                    <a:pt x="14263057" y="7904322"/>
                  </a:lnTo>
                  <a:lnTo>
                    <a:pt x="14265953" y="7901224"/>
                  </a:lnTo>
                  <a:lnTo>
                    <a:pt x="14265518" y="7896706"/>
                  </a:lnTo>
                  <a:lnTo>
                    <a:pt x="14255366" y="7887253"/>
                  </a:lnTo>
                  <a:close/>
                </a:path>
                <a:path w="17866995" h="10083165">
                  <a:moveTo>
                    <a:pt x="9681930" y="5936771"/>
                  </a:moveTo>
                  <a:lnTo>
                    <a:pt x="9677980" y="5935874"/>
                  </a:lnTo>
                  <a:lnTo>
                    <a:pt x="9672553" y="5934740"/>
                  </a:lnTo>
                  <a:lnTo>
                    <a:pt x="9668603" y="5933843"/>
                  </a:lnTo>
                  <a:lnTo>
                    <a:pt x="9664706" y="5936515"/>
                  </a:lnTo>
                  <a:lnTo>
                    <a:pt x="9663809" y="5940466"/>
                  </a:lnTo>
                  <a:lnTo>
                    <a:pt x="9663054" y="5944083"/>
                  </a:lnTo>
                  <a:lnTo>
                    <a:pt x="9664726" y="5947554"/>
                  </a:lnTo>
                  <a:lnTo>
                    <a:pt x="9668058" y="5948975"/>
                  </a:lnTo>
                  <a:lnTo>
                    <a:pt x="9668200" y="5948642"/>
                  </a:lnTo>
                  <a:lnTo>
                    <a:pt x="9669533" y="5949210"/>
                  </a:lnTo>
                  <a:lnTo>
                    <a:pt x="9674960" y="5950343"/>
                  </a:lnTo>
                  <a:lnTo>
                    <a:pt x="9678910" y="5951240"/>
                  </a:lnTo>
                  <a:lnTo>
                    <a:pt x="9682807" y="5948569"/>
                  </a:lnTo>
                  <a:lnTo>
                    <a:pt x="9684601" y="5940667"/>
                  </a:lnTo>
                  <a:lnTo>
                    <a:pt x="9681930" y="5936771"/>
                  </a:lnTo>
                  <a:close/>
                </a:path>
                <a:path w="17866995" h="10083165">
                  <a:moveTo>
                    <a:pt x="3005564" y="3084913"/>
                  </a:moveTo>
                  <a:lnTo>
                    <a:pt x="3000951" y="3086492"/>
                  </a:lnTo>
                  <a:lnTo>
                    <a:pt x="2999054" y="3090016"/>
                  </a:lnTo>
                  <a:lnTo>
                    <a:pt x="2996681" y="3093731"/>
                  </a:lnTo>
                  <a:lnTo>
                    <a:pt x="2998259" y="3098344"/>
                  </a:lnTo>
                  <a:lnTo>
                    <a:pt x="3001783" y="3100241"/>
                  </a:lnTo>
                  <a:lnTo>
                    <a:pt x="3006499" y="3103041"/>
                  </a:lnTo>
                  <a:lnTo>
                    <a:pt x="3010831" y="3104889"/>
                  </a:lnTo>
                  <a:lnTo>
                    <a:pt x="3014826" y="3103835"/>
                  </a:lnTo>
                  <a:lnTo>
                    <a:pt x="3016724" y="3100311"/>
                  </a:lnTo>
                  <a:lnTo>
                    <a:pt x="3019097" y="3096595"/>
                  </a:lnTo>
                  <a:lnTo>
                    <a:pt x="3017518" y="3091983"/>
                  </a:lnTo>
                  <a:lnTo>
                    <a:pt x="3013994" y="3090085"/>
                  </a:lnTo>
                  <a:lnTo>
                    <a:pt x="3009279" y="3087286"/>
                  </a:lnTo>
                  <a:lnTo>
                    <a:pt x="3005564" y="3084913"/>
                  </a:lnTo>
                  <a:close/>
                </a:path>
                <a:path w="17866995" h="10083165">
                  <a:moveTo>
                    <a:pt x="2928267" y="3041699"/>
                  </a:moveTo>
                  <a:lnTo>
                    <a:pt x="2923654" y="3043276"/>
                  </a:lnTo>
                  <a:lnTo>
                    <a:pt x="2921757" y="3046801"/>
                  </a:lnTo>
                  <a:lnTo>
                    <a:pt x="2919384" y="3050516"/>
                  </a:lnTo>
                  <a:lnTo>
                    <a:pt x="2920962" y="3055129"/>
                  </a:lnTo>
                  <a:lnTo>
                    <a:pt x="2924487" y="3057026"/>
                  </a:lnTo>
                  <a:lnTo>
                    <a:pt x="2929202" y="3059825"/>
                  </a:lnTo>
                  <a:lnTo>
                    <a:pt x="2933534" y="3061673"/>
                  </a:lnTo>
                  <a:lnTo>
                    <a:pt x="2937529" y="3060620"/>
                  </a:lnTo>
                  <a:lnTo>
                    <a:pt x="2939427" y="3057095"/>
                  </a:lnTo>
                  <a:lnTo>
                    <a:pt x="2941799" y="3053380"/>
                  </a:lnTo>
                  <a:lnTo>
                    <a:pt x="2940222" y="3048768"/>
                  </a:lnTo>
                  <a:lnTo>
                    <a:pt x="2936697" y="3046871"/>
                  </a:lnTo>
                  <a:lnTo>
                    <a:pt x="2931982" y="3044072"/>
                  </a:lnTo>
                  <a:lnTo>
                    <a:pt x="2928267" y="3041699"/>
                  </a:lnTo>
                  <a:close/>
                </a:path>
                <a:path w="17866995" h="10083165">
                  <a:moveTo>
                    <a:pt x="9768605" y="5955228"/>
                  </a:moveTo>
                  <a:lnTo>
                    <a:pt x="9764655" y="5954330"/>
                  </a:lnTo>
                  <a:lnTo>
                    <a:pt x="9759230" y="5953198"/>
                  </a:lnTo>
                  <a:lnTo>
                    <a:pt x="9755279" y="5952301"/>
                  </a:lnTo>
                  <a:lnTo>
                    <a:pt x="9751381" y="5954972"/>
                  </a:lnTo>
                  <a:lnTo>
                    <a:pt x="9750483" y="5958923"/>
                  </a:lnTo>
                  <a:lnTo>
                    <a:pt x="9749729" y="5962540"/>
                  </a:lnTo>
                  <a:lnTo>
                    <a:pt x="9751400" y="5966011"/>
                  </a:lnTo>
                  <a:lnTo>
                    <a:pt x="9754733" y="5967432"/>
                  </a:lnTo>
                  <a:lnTo>
                    <a:pt x="9754875" y="5967099"/>
                  </a:lnTo>
                  <a:lnTo>
                    <a:pt x="9756210" y="5967668"/>
                  </a:lnTo>
                  <a:lnTo>
                    <a:pt x="9761634" y="5968800"/>
                  </a:lnTo>
                  <a:lnTo>
                    <a:pt x="9765585" y="5969697"/>
                  </a:lnTo>
                  <a:lnTo>
                    <a:pt x="9769483" y="5967027"/>
                  </a:lnTo>
                  <a:lnTo>
                    <a:pt x="9771278" y="5959125"/>
                  </a:lnTo>
                  <a:lnTo>
                    <a:pt x="9768605" y="5955228"/>
                  </a:lnTo>
                  <a:close/>
                </a:path>
                <a:path w="17866995" h="10083165">
                  <a:moveTo>
                    <a:pt x="2851304" y="2998625"/>
                  </a:moveTo>
                  <a:lnTo>
                    <a:pt x="2846500" y="2999728"/>
                  </a:lnTo>
                  <a:lnTo>
                    <a:pt x="2842705" y="3006777"/>
                  </a:lnTo>
                  <a:lnTo>
                    <a:pt x="2843807" y="3011580"/>
                  </a:lnTo>
                  <a:lnTo>
                    <a:pt x="2847331" y="3013478"/>
                  </a:lnTo>
                  <a:lnTo>
                    <a:pt x="2852047" y="3016277"/>
                  </a:lnTo>
                  <a:lnTo>
                    <a:pt x="2856380" y="3018126"/>
                  </a:lnTo>
                  <a:lnTo>
                    <a:pt x="2860375" y="3017071"/>
                  </a:lnTo>
                  <a:lnTo>
                    <a:pt x="2864170" y="3010023"/>
                  </a:lnTo>
                  <a:lnTo>
                    <a:pt x="2863067" y="3005219"/>
                  </a:lnTo>
                  <a:lnTo>
                    <a:pt x="2859543" y="3003322"/>
                  </a:lnTo>
                  <a:lnTo>
                    <a:pt x="2854828" y="3000523"/>
                  </a:lnTo>
                  <a:lnTo>
                    <a:pt x="2851304" y="2998625"/>
                  </a:lnTo>
                  <a:close/>
                </a:path>
                <a:path w="17866995" h="10083165">
                  <a:moveTo>
                    <a:pt x="14189129" y="7828271"/>
                  </a:moveTo>
                  <a:lnTo>
                    <a:pt x="14184609" y="7828707"/>
                  </a:lnTo>
                  <a:lnTo>
                    <a:pt x="14178814" y="7834902"/>
                  </a:lnTo>
                  <a:lnTo>
                    <a:pt x="14179250" y="7839421"/>
                  </a:lnTo>
                  <a:lnTo>
                    <a:pt x="14186304" y="7845976"/>
                  </a:lnTo>
                  <a:lnTo>
                    <a:pt x="14187162" y="7846735"/>
                  </a:lnTo>
                  <a:lnTo>
                    <a:pt x="14191162" y="7848441"/>
                  </a:lnTo>
                  <a:lnTo>
                    <a:pt x="14194539" y="7847912"/>
                  </a:lnTo>
                  <a:lnTo>
                    <a:pt x="14196819" y="7845339"/>
                  </a:lnTo>
                  <a:lnTo>
                    <a:pt x="14199716" y="7842242"/>
                  </a:lnTo>
                  <a:lnTo>
                    <a:pt x="14199280" y="7837722"/>
                  </a:lnTo>
                  <a:lnTo>
                    <a:pt x="14189129" y="7828271"/>
                  </a:lnTo>
                  <a:close/>
                </a:path>
                <a:path w="17866995" h="10083165">
                  <a:moveTo>
                    <a:pt x="2774100" y="2954269"/>
                  </a:moveTo>
                  <a:lnTo>
                    <a:pt x="2769296" y="2955370"/>
                  </a:lnTo>
                  <a:lnTo>
                    <a:pt x="2765502" y="2962419"/>
                  </a:lnTo>
                  <a:lnTo>
                    <a:pt x="2766604" y="2967224"/>
                  </a:lnTo>
                  <a:lnTo>
                    <a:pt x="2770128" y="2969121"/>
                  </a:lnTo>
                  <a:lnTo>
                    <a:pt x="2774844" y="2971919"/>
                  </a:lnTo>
                  <a:lnTo>
                    <a:pt x="2779177" y="2973767"/>
                  </a:lnTo>
                  <a:lnTo>
                    <a:pt x="2783314" y="2972381"/>
                  </a:lnTo>
                  <a:lnTo>
                    <a:pt x="2785069" y="2969190"/>
                  </a:lnTo>
                  <a:lnTo>
                    <a:pt x="2786966" y="2965666"/>
                  </a:lnTo>
                  <a:lnTo>
                    <a:pt x="2785864" y="2960863"/>
                  </a:lnTo>
                  <a:lnTo>
                    <a:pt x="2782339" y="2958965"/>
                  </a:lnTo>
                  <a:lnTo>
                    <a:pt x="2777624" y="2956166"/>
                  </a:lnTo>
                  <a:lnTo>
                    <a:pt x="2774100" y="2954269"/>
                  </a:lnTo>
                  <a:close/>
                </a:path>
                <a:path w="17866995" h="10083165">
                  <a:moveTo>
                    <a:pt x="9854949" y="5973543"/>
                  </a:moveTo>
                  <a:lnTo>
                    <a:pt x="9850997" y="5972645"/>
                  </a:lnTo>
                  <a:lnTo>
                    <a:pt x="9845572" y="5971513"/>
                  </a:lnTo>
                  <a:lnTo>
                    <a:pt x="9841622" y="5970616"/>
                  </a:lnTo>
                  <a:lnTo>
                    <a:pt x="9837723" y="5973286"/>
                  </a:lnTo>
                  <a:lnTo>
                    <a:pt x="9836826" y="5977237"/>
                  </a:lnTo>
                  <a:lnTo>
                    <a:pt x="9836213" y="5980521"/>
                  </a:lnTo>
                  <a:lnTo>
                    <a:pt x="9837885" y="5983993"/>
                  </a:lnTo>
                  <a:lnTo>
                    <a:pt x="9842551" y="5985983"/>
                  </a:lnTo>
                  <a:lnTo>
                    <a:pt x="9847978" y="5987116"/>
                  </a:lnTo>
                  <a:lnTo>
                    <a:pt x="9851928" y="5988013"/>
                  </a:lnTo>
                  <a:lnTo>
                    <a:pt x="9855825" y="5985342"/>
                  </a:lnTo>
                  <a:lnTo>
                    <a:pt x="9857619" y="5977440"/>
                  </a:lnTo>
                  <a:lnTo>
                    <a:pt x="9854949" y="5973543"/>
                  </a:lnTo>
                  <a:close/>
                </a:path>
                <a:path w="17866995" h="10083165">
                  <a:moveTo>
                    <a:pt x="2697372" y="2909721"/>
                  </a:moveTo>
                  <a:lnTo>
                    <a:pt x="2692568" y="2910823"/>
                  </a:lnTo>
                  <a:lnTo>
                    <a:pt x="2688773" y="2917871"/>
                  </a:lnTo>
                  <a:lnTo>
                    <a:pt x="2689876" y="2922675"/>
                  </a:lnTo>
                  <a:lnTo>
                    <a:pt x="2693400" y="2924572"/>
                  </a:lnTo>
                  <a:lnTo>
                    <a:pt x="2698115" y="2927371"/>
                  </a:lnTo>
                  <a:lnTo>
                    <a:pt x="2702448" y="2929219"/>
                  </a:lnTo>
                  <a:lnTo>
                    <a:pt x="2706586" y="2927833"/>
                  </a:lnTo>
                  <a:lnTo>
                    <a:pt x="2708341" y="2924642"/>
                  </a:lnTo>
                  <a:lnTo>
                    <a:pt x="2710238" y="2921118"/>
                  </a:lnTo>
                  <a:lnTo>
                    <a:pt x="2709135" y="2916314"/>
                  </a:lnTo>
                  <a:lnTo>
                    <a:pt x="2705611" y="2914417"/>
                  </a:lnTo>
                  <a:lnTo>
                    <a:pt x="2700896" y="2911618"/>
                  </a:lnTo>
                  <a:lnTo>
                    <a:pt x="2697372" y="2909721"/>
                  </a:lnTo>
                  <a:close/>
                </a:path>
                <a:path w="17866995" h="10083165">
                  <a:moveTo>
                    <a:pt x="9942002" y="5990191"/>
                  </a:moveTo>
                  <a:lnTo>
                    <a:pt x="9938052" y="5989294"/>
                  </a:lnTo>
                  <a:lnTo>
                    <a:pt x="9932624" y="5988161"/>
                  </a:lnTo>
                  <a:lnTo>
                    <a:pt x="9928532" y="5987597"/>
                  </a:lnTo>
                  <a:lnTo>
                    <a:pt x="9924635" y="5990269"/>
                  </a:lnTo>
                  <a:lnTo>
                    <a:pt x="9923820" y="5993860"/>
                  </a:lnTo>
                  <a:lnTo>
                    <a:pt x="9923738" y="5994219"/>
                  </a:lnTo>
                  <a:lnTo>
                    <a:pt x="9923125" y="5997504"/>
                  </a:lnTo>
                  <a:lnTo>
                    <a:pt x="9925131" y="6001117"/>
                  </a:lnTo>
                  <a:lnTo>
                    <a:pt x="9929795" y="6003107"/>
                  </a:lnTo>
                  <a:lnTo>
                    <a:pt x="9935223" y="6004240"/>
                  </a:lnTo>
                  <a:lnTo>
                    <a:pt x="9939316" y="6004804"/>
                  </a:lnTo>
                  <a:lnTo>
                    <a:pt x="9943211" y="6002132"/>
                  </a:lnTo>
                  <a:lnTo>
                    <a:pt x="9944028" y="5998541"/>
                  </a:lnTo>
                  <a:lnTo>
                    <a:pt x="9944110" y="5998182"/>
                  </a:lnTo>
                  <a:lnTo>
                    <a:pt x="9944622" y="5994461"/>
                  </a:lnTo>
                  <a:lnTo>
                    <a:pt x="9944674" y="5994089"/>
                  </a:lnTo>
                  <a:lnTo>
                    <a:pt x="9942002" y="5990191"/>
                  </a:lnTo>
                  <a:close/>
                </a:path>
                <a:path w="17866995" h="10083165">
                  <a:moveTo>
                    <a:pt x="2621120" y="2864981"/>
                  </a:moveTo>
                  <a:lnTo>
                    <a:pt x="2616649" y="2866225"/>
                  </a:lnTo>
                  <a:lnTo>
                    <a:pt x="2614418" y="2869607"/>
                  </a:lnTo>
                  <a:lnTo>
                    <a:pt x="2612521" y="2873131"/>
                  </a:lnTo>
                  <a:lnTo>
                    <a:pt x="2613766" y="2877602"/>
                  </a:lnTo>
                  <a:lnTo>
                    <a:pt x="2617148" y="2879833"/>
                  </a:lnTo>
                  <a:lnTo>
                    <a:pt x="2621863" y="2882632"/>
                  </a:lnTo>
                  <a:lnTo>
                    <a:pt x="2626196" y="2884480"/>
                  </a:lnTo>
                  <a:lnTo>
                    <a:pt x="2630333" y="2883093"/>
                  </a:lnTo>
                  <a:lnTo>
                    <a:pt x="2632088" y="2879902"/>
                  </a:lnTo>
                  <a:lnTo>
                    <a:pt x="2633985" y="2876379"/>
                  </a:lnTo>
                  <a:lnTo>
                    <a:pt x="2632740" y="2871908"/>
                  </a:lnTo>
                  <a:lnTo>
                    <a:pt x="2629359" y="2869677"/>
                  </a:lnTo>
                  <a:lnTo>
                    <a:pt x="2624644" y="2866878"/>
                  </a:lnTo>
                  <a:lnTo>
                    <a:pt x="2621120" y="2864981"/>
                  </a:lnTo>
                  <a:close/>
                </a:path>
                <a:path w="17866995" h="10083165">
                  <a:moveTo>
                    <a:pt x="14123034" y="7768954"/>
                  </a:moveTo>
                  <a:lnTo>
                    <a:pt x="14118516" y="7769390"/>
                  </a:lnTo>
                  <a:lnTo>
                    <a:pt x="14112721" y="7775586"/>
                  </a:lnTo>
                  <a:lnTo>
                    <a:pt x="14113157" y="7780106"/>
                  </a:lnTo>
                  <a:lnTo>
                    <a:pt x="14120208" y="7786659"/>
                  </a:lnTo>
                  <a:lnTo>
                    <a:pt x="14121066" y="7787419"/>
                  </a:lnTo>
                  <a:lnTo>
                    <a:pt x="14125067" y="7789125"/>
                  </a:lnTo>
                  <a:lnTo>
                    <a:pt x="14128444" y="7788596"/>
                  </a:lnTo>
                  <a:lnTo>
                    <a:pt x="14130723" y="7786023"/>
                  </a:lnTo>
                  <a:lnTo>
                    <a:pt x="14133621" y="7782925"/>
                  </a:lnTo>
                  <a:lnTo>
                    <a:pt x="14133185" y="7778406"/>
                  </a:lnTo>
                  <a:lnTo>
                    <a:pt x="14123034" y="7768954"/>
                  </a:lnTo>
                  <a:close/>
                </a:path>
                <a:path w="17866995" h="10083165">
                  <a:moveTo>
                    <a:pt x="2545151" y="2819575"/>
                  </a:moveTo>
                  <a:lnTo>
                    <a:pt x="2540680" y="2820819"/>
                  </a:lnTo>
                  <a:lnTo>
                    <a:pt x="2538450" y="2824201"/>
                  </a:lnTo>
                  <a:lnTo>
                    <a:pt x="2536553" y="2827725"/>
                  </a:lnTo>
                  <a:lnTo>
                    <a:pt x="2537798" y="2832196"/>
                  </a:lnTo>
                  <a:lnTo>
                    <a:pt x="2541180" y="2834427"/>
                  </a:lnTo>
                  <a:lnTo>
                    <a:pt x="2545894" y="2837226"/>
                  </a:lnTo>
                  <a:lnTo>
                    <a:pt x="2550227" y="2839074"/>
                  </a:lnTo>
                  <a:lnTo>
                    <a:pt x="2554365" y="2837687"/>
                  </a:lnTo>
                  <a:lnTo>
                    <a:pt x="2556119" y="2834496"/>
                  </a:lnTo>
                  <a:lnTo>
                    <a:pt x="2558017" y="2830972"/>
                  </a:lnTo>
                  <a:lnTo>
                    <a:pt x="2556773" y="2826502"/>
                  </a:lnTo>
                  <a:lnTo>
                    <a:pt x="2553390" y="2824271"/>
                  </a:lnTo>
                  <a:lnTo>
                    <a:pt x="2548675" y="2821471"/>
                  </a:lnTo>
                  <a:lnTo>
                    <a:pt x="2545151" y="2819575"/>
                  </a:lnTo>
                  <a:close/>
                </a:path>
                <a:path w="17866995" h="10083165">
                  <a:moveTo>
                    <a:pt x="10029341" y="6006173"/>
                  </a:moveTo>
                  <a:lnTo>
                    <a:pt x="10025247" y="6005609"/>
                  </a:lnTo>
                  <a:lnTo>
                    <a:pt x="10019821" y="6004477"/>
                  </a:lnTo>
                  <a:lnTo>
                    <a:pt x="10015394" y="6003770"/>
                  </a:lnTo>
                  <a:lnTo>
                    <a:pt x="10011499" y="6006442"/>
                  </a:lnTo>
                  <a:lnTo>
                    <a:pt x="10010934" y="6010535"/>
                  </a:lnTo>
                  <a:lnTo>
                    <a:pt x="10010179" y="6014152"/>
                  </a:lnTo>
                  <a:lnTo>
                    <a:pt x="10012324" y="6017431"/>
                  </a:lnTo>
                  <a:lnTo>
                    <a:pt x="10016992" y="6019422"/>
                  </a:lnTo>
                  <a:lnTo>
                    <a:pt x="10022417" y="6020555"/>
                  </a:lnTo>
                  <a:lnTo>
                    <a:pt x="10026843" y="6021260"/>
                  </a:lnTo>
                  <a:lnTo>
                    <a:pt x="10030599" y="6018923"/>
                  </a:lnTo>
                  <a:lnTo>
                    <a:pt x="10032011" y="6010071"/>
                  </a:lnTo>
                  <a:lnTo>
                    <a:pt x="10029341" y="6006173"/>
                  </a:lnTo>
                  <a:close/>
                </a:path>
                <a:path w="17866995" h="10083165">
                  <a:moveTo>
                    <a:pt x="2469467" y="2773502"/>
                  </a:moveTo>
                  <a:lnTo>
                    <a:pt x="2464997" y="2774747"/>
                  </a:lnTo>
                  <a:lnTo>
                    <a:pt x="2460535" y="2781511"/>
                  </a:lnTo>
                  <a:lnTo>
                    <a:pt x="2461780" y="2785981"/>
                  </a:lnTo>
                  <a:lnTo>
                    <a:pt x="2465162" y="2788212"/>
                  </a:lnTo>
                  <a:lnTo>
                    <a:pt x="2469878" y="2791011"/>
                  </a:lnTo>
                  <a:lnTo>
                    <a:pt x="2470878" y="2791438"/>
                  </a:lnTo>
                  <a:lnTo>
                    <a:pt x="2470735" y="2791771"/>
                  </a:lnTo>
                  <a:lnTo>
                    <a:pt x="2474068" y="2793193"/>
                  </a:lnTo>
                  <a:lnTo>
                    <a:pt x="2478205" y="2791806"/>
                  </a:lnTo>
                  <a:lnTo>
                    <a:pt x="2479434" y="2789573"/>
                  </a:lnTo>
                  <a:lnTo>
                    <a:pt x="2479961" y="2788615"/>
                  </a:lnTo>
                  <a:lnTo>
                    <a:pt x="2482191" y="2785233"/>
                  </a:lnTo>
                  <a:lnTo>
                    <a:pt x="2480947" y="2780762"/>
                  </a:lnTo>
                  <a:lnTo>
                    <a:pt x="2477565" y="2778532"/>
                  </a:lnTo>
                  <a:lnTo>
                    <a:pt x="2472849" y="2775733"/>
                  </a:lnTo>
                  <a:lnTo>
                    <a:pt x="2469467" y="2773502"/>
                  </a:lnTo>
                  <a:close/>
                </a:path>
                <a:path w="17866995" h="10083165">
                  <a:moveTo>
                    <a:pt x="14057272" y="7709779"/>
                  </a:moveTo>
                  <a:lnTo>
                    <a:pt x="14052755" y="7710217"/>
                  </a:lnTo>
                  <a:lnTo>
                    <a:pt x="14046960" y="7716412"/>
                  </a:lnTo>
                  <a:lnTo>
                    <a:pt x="14047394" y="7720930"/>
                  </a:lnTo>
                  <a:lnTo>
                    <a:pt x="14054447" y="7727485"/>
                  </a:lnTo>
                  <a:lnTo>
                    <a:pt x="14055307" y="7728246"/>
                  </a:lnTo>
                  <a:lnTo>
                    <a:pt x="14059304" y="7729951"/>
                  </a:lnTo>
                  <a:lnTo>
                    <a:pt x="14062682" y="7729422"/>
                  </a:lnTo>
                  <a:lnTo>
                    <a:pt x="14064962" y="7726850"/>
                  </a:lnTo>
                  <a:lnTo>
                    <a:pt x="14067860" y="7723751"/>
                  </a:lnTo>
                  <a:lnTo>
                    <a:pt x="14067423" y="7719232"/>
                  </a:lnTo>
                  <a:lnTo>
                    <a:pt x="14057272" y="7709779"/>
                  </a:lnTo>
                  <a:close/>
                </a:path>
                <a:path w="17866995" h="10083165">
                  <a:moveTo>
                    <a:pt x="10115963" y="6021062"/>
                  </a:moveTo>
                  <a:lnTo>
                    <a:pt x="10111869" y="6020498"/>
                  </a:lnTo>
                  <a:lnTo>
                    <a:pt x="10106776" y="6019507"/>
                  </a:lnTo>
                  <a:lnTo>
                    <a:pt x="10102683" y="6018943"/>
                  </a:lnTo>
                  <a:lnTo>
                    <a:pt x="10098788" y="6021615"/>
                  </a:lnTo>
                  <a:lnTo>
                    <a:pt x="10098223" y="6025708"/>
                  </a:lnTo>
                  <a:lnTo>
                    <a:pt x="10097544" y="6028964"/>
                  </a:lnTo>
                  <a:lnTo>
                    <a:pt x="10097469" y="6029325"/>
                  </a:lnTo>
                  <a:lnTo>
                    <a:pt x="10099613" y="6032604"/>
                  </a:lnTo>
                  <a:lnTo>
                    <a:pt x="10102613" y="6033884"/>
                  </a:lnTo>
                  <a:lnTo>
                    <a:pt x="10102424" y="6033409"/>
                  </a:lnTo>
                  <a:lnTo>
                    <a:pt x="10104089" y="6034120"/>
                  </a:lnTo>
                  <a:lnTo>
                    <a:pt x="10109514" y="6035252"/>
                  </a:lnTo>
                  <a:lnTo>
                    <a:pt x="10113607" y="6035816"/>
                  </a:lnTo>
                  <a:lnTo>
                    <a:pt x="10117505" y="6033145"/>
                  </a:lnTo>
                  <a:lnTo>
                    <a:pt x="10118633" y="6024959"/>
                  </a:lnTo>
                  <a:lnTo>
                    <a:pt x="10115963" y="6021062"/>
                  </a:lnTo>
                  <a:close/>
                </a:path>
                <a:path w="17866995" h="10083165">
                  <a:moveTo>
                    <a:pt x="2394401" y="2726905"/>
                  </a:moveTo>
                  <a:lnTo>
                    <a:pt x="2389930" y="2728149"/>
                  </a:lnTo>
                  <a:lnTo>
                    <a:pt x="2387699" y="2731532"/>
                  </a:lnTo>
                  <a:lnTo>
                    <a:pt x="2385327" y="2735247"/>
                  </a:lnTo>
                  <a:lnTo>
                    <a:pt x="2386572" y="2739717"/>
                  </a:lnTo>
                  <a:lnTo>
                    <a:pt x="2389954" y="2741948"/>
                  </a:lnTo>
                  <a:lnTo>
                    <a:pt x="2394669" y="2744747"/>
                  </a:lnTo>
                  <a:lnTo>
                    <a:pt x="2395669" y="2745174"/>
                  </a:lnTo>
                  <a:lnTo>
                    <a:pt x="2395860" y="2745649"/>
                  </a:lnTo>
                  <a:lnTo>
                    <a:pt x="2399193" y="2747071"/>
                  </a:lnTo>
                  <a:lnTo>
                    <a:pt x="2402997" y="2745542"/>
                  </a:lnTo>
                  <a:lnTo>
                    <a:pt x="2405085" y="2742493"/>
                  </a:lnTo>
                  <a:lnTo>
                    <a:pt x="2407458" y="2738778"/>
                  </a:lnTo>
                  <a:lnTo>
                    <a:pt x="2406213" y="2734307"/>
                  </a:lnTo>
                  <a:lnTo>
                    <a:pt x="2402831" y="2732076"/>
                  </a:lnTo>
                  <a:lnTo>
                    <a:pt x="2398116" y="2729277"/>
                  </a:lnTo>
                  <a:lnTo>
                    <a:pt x="2394401" y="2726905"/>
                  </a:lnTo>
                  <a:close/>
                </a:path>
                <a:path w="17866995" h="10083165">
                  <a:moveTo>
                    <a:pt x="2319143" y="2679833"/>
                  </a:moveTo>
                  <a:lnTo>
                    <a:pt x="2314673" y="2681077"/>
                  </a:lnTo>
                  <a:lnTo>
                    <a:pt x="2312442" y="2684459"/>
                  </a:lnTo>
                  <a:lnTo>
                    <a:pt x="2310070" y="2688174"/>
                  </a:lnTo>
                  <a:lnTo>
                    <a:pt x="2311314" y="2692645"/>
                  </a:lnTo>
                  <a:lnTo>
                    <a:pt x="2314696" y="2694876"/>
                  </a:lnTo>
                  <a:lnTo>
                    <a:pt x="2319412" y="2697675"/>
                  </a:lnTo>
                  <a:lnTo>
                    <a:pt x="2324078" y="2699665"/>
                  </a:lnTo>
                  <a:lnTo>
                    <a:pt x="2327740" y="2698469"/>
                  </a:lnTo>
                  <a:lnTo>
                    <a:pt x="2329828" y="2695420"/>
                  </a:lnTo>
                  <a:lnTo>
                    <a:pt x="2332201" y="2691706"/>
                  </a:lnTo>
                  <a:lnTo>
                    <a:pt x="2330956" y="2687234"/>
                  </a:lnTo>
                  <a:lnTo>
                    <a:pt x="2327574" y="2685004"/>
                  </a:lnTo>
                  <a:lnTo>
                    <a:pt x="2322859" y="2682206"/>
                  </a:lnTo>
                  <a:lnTo>
                    <a:pt x="2319143" y="2679833"/>
                  </a:lnTo>
                  <a:close/>
                </a:path>
                <a:path w="17866995" h="10083165">
                  <a:moveTo>
                    <a:pt x="10203535" y="6035569"/>
                  </a:moveTo>
                  <a:lnTo>
                    <a:pt x="10189780" y="6033641"/>
                  </a:lnTo>
                  <a:lnTo>
                    <a:pt x="10185885" y="6036313"/>
                  </a:lnTo>
                  <a:lnTo>
                    <a:pt x="10185321" y="6040405"/>
                  </a:lnTo>
                  <a:lnTo>
                    <a:pt x="10184566" y="6044023"/>
                  </a:lnTo>
                  <a:lnTo>
                    <a:pt x="10186711" y="6047302"/>
                  </a:lnTo>
                  <a:lnTo>
                    <a:pt x="10189710" y="6048581"/>
                  </a:lnTo>
                  <a:lnTo>
                    <a:pt x="10190186" y="6048390"/>
                  </a:lnTo>
                  <a:lnTo>
                    <a:pt x="10191854" y="6049101"/>
                  </a:lnTo>
                  <a:lnTo>
                    <a:pt x="10197087" y="6049758"/>
                  </a:lnTo>
                  <a:lnTo>
                    <a:pt x="10201181" y="6050323"/>
                  </a:lnTo>
                  <a:lnTo>
                    <a:pt x="10205078" y="6047652"/>
                  </a:lnTo>
                  <a:lnTo>
                    <a:pt x="10206206" y="6039466"/>
                  </a:lnTo>
                  <a:lnTo>
                    <a:pt x="10203535" y="6035569"/>
                  </a:lnTo>
                  <a:close/>
                </a:path>
                <a:path w="17866995" h="10083165">
                  <a:moveTo>
                    <a:pt x="13991844" y="7650748"/>
                  </a:moveTo>
                  <a:lnTo>
                    <a:pt x="13987135" y="7650709"/>
                  </a:lnTo>
                  <a:lnTo>
                    <a:pt x="13984237" y="7653807"/>
                  </a:lnTo>
                  <a:lnTo>
                    <a:pt x="13981815" y="7656713"/>
                  </a:lnTo>
                  <a:lnTo>
                    <a:pt x="13981775" y="7661424"/>
                  </a:lnTo>
                  <a:lnTo>
                    <a:pt x="13988829" y="7667977"/>
                  </a:lnTo>
                  <a:lnTo>
                    <a:pt x="13989352" y="7668595"/>
                  </a:lnTo>
                  <a:lnTo>
                    <a:pt x="13993686" y="7670443"/>
                  </a:lnTo>
                  <a:lnTo>
                    <a:pt x="13997062" y="7669915"/>
                  </a:lnTo>
                  <a:lnTo>
                    <a:pt x="13999342" y="7667341"/>
                  </a:lnTo>
                  <a:lnTo>
                    <a:pt x="14001764" y="7664435"/>
                  </a:lnTo>
                  <a:lnTo>
                    <a:pt x="14001804" y="7659724"/>
                  </a:lnTo>
                  <a:lnTo>
                    <a:pt x="13994750" y="7653170"/>
                  </a:lnTo>
                  <a:lnTo>
                    <a:pt x="13991844" y="7650748"/>
                  </a:lnTo>
                  <a:close/>
                </a:path>
                <a:path w="17866995" h="10083165">
                  <a:moveTo>
                    <a:pt x="2244837" y="2632377"/>
                  </a:moveTo>
                  <a:lnTo>
                    <a:pt x="2240033" y="2633480"/>
                  </a:lnTo>
                  <a:lnTo>
                    <a:pt x="2235572" y="2640244"/>
                  </a:lnTo>
                  <a:lnTo>
                    <a:pt x="2236675" y="2645048"/>
                  </a:lnTo>
                  <a:lnTo>
                    <a:pt x="2240057" y="2647278"/>
                  </a:lnTo>
                  <a:lnTo>
                    <a:pt x="2244772" y="2650078"/>
                  </a:lnTo>
                  <a:lnTo>
                    <a:pt x="2249438" y="2652068"/>
                  </a:lnTo>
                  <a:lnTo>
                    <a:pt x="2253100" y="2650873"/>
                  </a:lnTo>
                  <a:lnTo>
                    <a:pt x="2255188" y="2647824"/>
                  </a:lnTo>
                  <a:lnTo>
                    <a:pt x="2257419" y="2644442"/>
                  </a:lnTo>
                  <a:lnTo>
                    <a:pt x="2256316" y="2639638"/>
                  </a:lnTo>
                  <a:lnTo>
                    <a:pt x="2252934" y="2637407"/>
                  </a:lnTo>
                  <a:lnTo>
                    <a:pt x="2248219" y="2634608"/>
                  </a:lnTo>
                  <a:lnTo>
                    <a:pt x="2244837" y="2632377"/>
                  </a:lnTo>
                  <a:close/>
                </a:path>
                <a:path w="17866995" h="10083165">
                  <a:moveTo>
                    <a:pt x="10290917" y="6049599"/>
                  </a:moveTo>
                  <a:lnTo>
                    <a:pt x="10286825" y="6049036"/>
                  </a:lnTo>
                  <a:lnTo>
                    <a:pt x="10281589" y="6048378"/>
                  </a:lnTo>
                  <a:lnTo>
                    <a:pt x="10277496" y="6047814"/>
                  </a:lnTo>
                  <a:lnTo>
                    <a:pt x="10273600" y="6050486"/>
                  </a:lnTo>
                  <a:lnTo>
                    <a:pt x="10273036" y="6054578"/>
                  </a:lnTo>
                  <a:lnTo>
                    <a:pt x="10272281" y="6058196"/>
                  </a:lnTo>
                  <a:lnTo>
                    <a:pt x="10274426" y="6061475"/>
                  </a:lnTo>
                  <a:lnTo>
                    <a:pt x="10277425" y="6062754"/>
                  </a:lnTo>
                  <a:lnTo>
                    <a:pt x="10277567" y="6062421"/>
                  </a:lnTo>
                  <a:lnTo>
                    <a:pt x="10279236" y="6063133"/>
                  </a:lnTo>
                  <a:lnTo>
                    <a:pt x="10284469" y="6063789"/>
                  </a:lnTo>
                  <a:lnTo>
                    <a:pt x="10288563" y="6064353"/>
                  </a:lnTo>
                  <a:lnTo>
                    <a:pt x="10292460" y="6061682"/>
                  </a:lnTo>
                  <a:lnTo>
                    <a:pt x="10293588" y="6053497"/>
                  </a:lnTo>
                  <a:lnTo>
                    <a:pt x="10290917" y="6049599"/>
                  </a:lnTo>
                  <a:close/>
                </a:path>
                <a:path w="17866995" h="10083165">
                  <a:moveTo>
                    <a:pt x="2170149" y="2583972"/>
                  </a:moveTo>
                  <a:lnTo>
                    <a:pt x="2165345" y="2585074"/>
                  </a:lnTo>
                  <a:lnTo>
                    <a:pt x="2161086" y="2591531"/>
                  </a:lnTo>
                  <a:lnTo>
                    <a:pt x="2160883" y="2591838"/>
                  </a:lnTo>
                  <a:lnTo>
                    <a:pt x="2161986" y="2596642"/>
                  </a:lnTo>
                  <a:lnTo>
                    <a:pt x="2165368" y="2598872"/>
                  </a:lnTo>
                  <a:lnTo>
                    <a:pt x="2169941" y="2602005"/>
                  </a:lnTo>
                  <a:lnTo>
                    <a:pt x="2174607" y="2603996"/>
                  </a:lnTo>
                  <a:lnTo>
                    <a:pt x="2178269" y="2602800"/>
                  </a:lnTo>
                  <a:lnTo>
                    <a:pt x="2180149" y="2600056"/>
                  </a:lnTo>
                  <a:lnTo>
                    <a:pt x="2182588" y="2596369"/>
                  </a:lnTo>
                  <a:lnTo>
                    <a:pt x="2181485" y="2591565"/>
                  </a:lnTo>
                  <a:lnTo>
                    <a:pt x="2178104" y="2589335"/>
                  </a:lnTo>
                  <a:lnTo>
                    <a:pt x="2173531" y="2586202"/>
                  </a:lnTo>
                  <a:lnTo>
                    <a:pt x="2170149" y="2583972"/>
                  </a:lnTo>
                  <a:close/>
                </a:path>
                <a:path w="17866995" h="10083165">
                  <a:moveTo>
                    <a:pt x="13926366" y="7590907"/>
                  </a:moveTo>
                  <a:lnTo>
                    <a:pt x="13921656" y="7590868"/>
                  </a:lnTo>
                  <a:lnTo>
                    <a:pt x="13918758" y="7593965"/>
                  </a:lnTo>
                  <a:lnTo>
                    <a:pt x="13916336" y="7596871"/>
                  </a:lnTo>
                  <a:lnTo>
                    <a:pt x="13916297" y="7601582"/>
                  </a:lnTo>
                  <a:lnTo>
                    <a:pt x="13923351" y="7608137"/>
                  </a:lnTo>
                  <a:lnTo>
                    <a:pt x="13923875" y="7608755"/>
                  </a:lnTo>
                  <a:lnTo>
                    <a:pt x="13928208" y="7610603"/>
                  </a:lnTo>
                  <a:lnTo>
                    <a:pt x="13931728" y="7609741"/>
                  </a:lnTo>
                  <a:lnTo>
                    <a:pt x="13933865" y="7607501"/>
                  </a:lnTo>
                  <a:lnTo>
                    <a:pt x="13936287" y="7604594"/>
                  </a:lnTo>
                  <a:lnTo>
                    <a:pt x="13936327" y="7599883"/>
                  </a:lnTo>
                  <a:lnTo>
                    <a:pt x="13929273" y="7593329"/>
                  </a:lnTo>
                  <a:lnTo>
                    <a:pt x="13926366" y="7590907"/>
                  </a:lnTo>
                  <a:close/>
                </a:path>
                <a:path w="17866995" h="10083165">
                  <a:moveTo>
                    <a:pt x="2096077" y="2535041"/>
                  </a:moveTo>
                  <a:lnTo>
                    <a:pt x="2091274" y="2536145"/>
                  </a:lnTo>
                  <a:lnTo>
                    <a:pt x="2087016" y="2542601"/>
                  </a:lnTo>
                  <a:lnTo>
                    <a:pt x="2086813" y="2542909"/>
                  </a:lnTo>
                  <a:lnTo>
                    <a:pt x="2087915" y="2547712"/>
                  </a:lnTo>
                  <a:lnTo>
                    <a:pt x="2091297" y="2549942"/>
                  </a:lnTo>
                  <a:lnTo>
                    <a:pt x="2095870" y="2553075"/>
                  </a:lnTo>
                  <a:lnTo>
                    <a:pt x="2100203" y="2554923"/>
                  </a:lnTo>
                  <a:lnTo>
                    <a:pt x="2104198" y="2553870"/>
                  </a:lnTo>
                  <a:lnTo>
                    <a:pt x="2106077" y="2551127"/>
                  </a:lnTo>
                  <a:lnTo>
                    <a:pt x="2108517" y="2547439"/>
                  </a:lnTo>
                  <a:lnTo>
                    <a:pt x="2107415" y="2542635"/>
                  </a:lnTo>
                  <a:lnTo>
                    <a:pt x="2104033" y="2540405"/>
                  </a:lnTo>
                  <a:lnTo>
                    <a:pt x="2099460" y="2537272"/>
                  </a:lnTo>
                  <a:lnTo>
                    <a:pt x="2096077" y="2535041"/>
                  </a:lnTo>
                  <a:close/>
                </a:path>
                <a:path w="17866995" h="10083165">
                  <a:moveTo>
                    <a:pt x="10378108" y="6063155"/>
                  </a:moveTo>
                  <a:lnTo>
                    <a:pt x="10374015" y="6062591"/>
                  </a:lnTo>
                  <a:lnTo>
                    <a:pt x="10368779" y="6061934"/>
                  </a:lnTo>
                  <a:lnTo>
                    <a:pt x="10364687" y="6061369"/>
                  </a:lnTo>
                  <a:lnTo>
                    <a:pt x="10360790" y="6064041"/>
                  </a:lnTo>
                  <a:lnTo>
                    <a:pt x="10360227" y="6068134"/>
                  </a:lnTo>
                  <a:lnTo>
                    <a:pt x="10359682" y="6071053"/>
                  </a:lnTo>
                  <a:lnTo>
                    <a:pt x="10359614" y="6071418"/>
                  </a:lnTo>
                  <a:lnTo>
                    <a:pt x="10361761" y="6074698"/>
                  </a:lnTo>
                  <a:lnTo>
                    <a:pt x="10366426" y="6076688"/>
                  </a:lnTo>
                  <a:lnTo>
                    <a:pt x="10371662" y="6077346"/>
                  </a:lnTo>
                  <a:lnTo>
                    <a:pt x="10375754" y="6077909"/>
                  </a:lnTo>
                  <a:lnTo>
                    <a:pt x="10379651" y="6075238"/>
                  </a:lnTo>
                  <a:lnTo>
                    <a:pt x="10380779" y="6067052"/>
                  </a:lnTo>
                  <a:lnTo>
                    <a:pt x="10378108" y="6063155"/>
                  </a:lnTo>
                  <a:close/>
                </a:path>
                <a:path w="17866995" h="10083165">
                  <a:moveTo>
                    <a:pt x="2022673" y="2486396"/>
                  </a:moveTo>
                  <a:lnTo>
                    <a:pt x="2018012" y="2487165"/>
                  </a:lnTo>
                  <a:lnTo>
                    <a:pt x="2015781" y="2490547"/>
                  </a:lnTo>
                  <a:lnTo>
                    <a:pt x="2013217" y="2493787"/>
                  </a:lnTo>
                  <a:lnTo>
                    <a:pt x="2014320" y="2498591"/>
                  </a:lnTo>
                  <a:lnTo>
                    <a:pt x="2017702" y="2500821"/>
                  </a:lnTo>
                  <a:lnTo>
                    <a:pt x="2022275" y="2503954"/>
                  </a:lnTo>
                  <a:lnTo>
                    <a:pt x="2023608" y="2504522"/>
                  </a:lnTo>
                  <a:lnTo>
                    <a:pt x="2023466" y="2504856"/>
                  </a:lnTo>
                  <a:lnTo>
                    <a:pt x="2026466" y="2506135"/>
                  </a:lnTo>
                  <a:lnTo>
                    <a:pt x="2030461" y="2505081"/>
                  </a:lnTo>
                  <a:lnTo>
                    <a:pt x="2032549" y="2502033"/>
                  </a:lnTo>
                  <a:lnTo>
                    <a:pt x="2035113" y="2498793"/>
                  </a:lnTo>
                  <a:lnTo>
                    <a:pt x="2034010" y="2493990"/>
                  </a:lnTo>
                  <a:lnTo>
                    <a:pt x="2030629" y="2491759"/>
                  </a:lnTo>
                  <a:lnTo>
                    <a:pt x="2026055" y="2488627"/>
                  </a:lnTo>
                  <a:lnTo>
                    <a:pt x="2022673" y="2486396"/>
                  </a:lnTo>
                  <a:close/>
                </a:path>
                <a:path w="17866995" h="10083165">
                  <a:moveTo>
                    <a:pt x="13861223" y="7531209"/>
                  </a:moveTo>
                  <a:lnTo>
                    <a:pt x="13856512" y="7531169"/>
                  </a:lnTo>
                  <a:lnTo>
                    <a:pt x="13853615" y="7534267"/>
                  </a:lnTo>
                  <a:lnTo>
                    <a:pt x="13851193" y="7537173"/>
                  </a:lnTo>
                  <a:lnTo>
                    <a:pt x="13851154" y="7541884"/>
                  </a:lnTo>
                  <a:lnTo>
                    <a:pt x="13858207" y="7548439"/>
                  </a:lnTo>
                  <a:lnTo>
                    <a:pt x="13858732" y="7549057"/>
                  </a:lnTo>
                  <a:lnTo>
                    <a:pt x="13863064" y="7550904"/>
                  </a:lnTo>
                  <a:lnTo>
                    <a:pt x="13866585" y="7550042"/>
                  </a:lnTo>
                  <a:lnTo>
                    <a:pt x="13868722" y="7547802"/>
                  </a:lnTo>
                  <a:lnTo>
                    <a:pt x="13871143" y="7544895"/>
                  </a:lnTo>
                  <a:lnTo>
                    <a:pt x="13871183" y="7540186"/>
                  </a:lnTo>
                  <a:lnTo>
                    <a:pt x="13864130" y="7533630"/>
                  </a:lnTo>
                  <a:lnTo>
                    <a:pt x="13861223" y="7531209"/>
                  </a:lnTo>
                  <a:close/>
                </a:path>
                <a:path w="17866995" h="10083165">
                  <a:moveTo>
                    <a:pt x="10465725" y="6075711"/>
                  </a:moveTo>
                  <a:lnTo>
                    <a:pt x="10461631" y="6075146"/>
                  </a:lnTo>
                  <a:lnTo>
                    <a:pt x="10456399" y="6074490"/>
                  </a:lnTo>
                  <a:lnTo>
                    <a:pt x="10452305" y="6073926"/>
                  </a:lnTo>
                  <a:lnTo>
                    <a:pt x="10448408" y="6076596"/>
                  </a:lnTo>
                  <a:lnTo>
                    <a:pt x="10447844" y="6080689"/>
                  </a:lnTo>
                  <a:lnTo>
                    <a:pt x="10447595" y="6083735"/>
                  </a:lnTo>
                  <a:lnTo>
                    <a:pt x="10447564" y="6084116"/>
                  </a:lnTo>
                  <a:lnTo>
                    <a:pt x="10449377" y="6087253"/>
                  </a:lnTo>
                  <a:lnTo>
                    <a:pt x="10454043" y="6089243"/>
                  </a:lnTo>
                  <a:lnTo>
                    <a:pt x="10459279" y="6089901"/>
                  </a:lnTo>
                  <a:lnTo>
                    <a:pt x="10463372" y="6090465"/>
                  </a:lnTo>
                  <a:lnTo>
                    <a:pt x="10467268" y="6087794"/>
                  </a:lnTo>
                  <a:lnTo>
                    <a:pt x="10468396" y="6079607"/>
                  </a:lnTo>
                  <a:lnTo>
                    <a:pt x="10465725" y="6075711"/>
                  </a:lnTo>
                  <a:close/>
                </a:path>
                <a:path w="17866995" h="10083165">
                  <a:moveTo>
                    <a:pt x="1949505" y="2436275"/>
                  </a:moveTo>
                  <a:lnTo>
                    <a:pt x="1944843" y="2437043"/>
                  </a:lnTo>
                  <a:lnTo>
                    <a:pt x="1940381" y="2443808"/>
                  </a:lnTo>
                  <a:lnTo>
                    <a:pt x="1941151" y="2448469"/>
                  </a:lnTo>
                  <a:lnTo>
                    <a:pt x="1944533" y="2450700"/>
                  </a:lnTo>
                  <a:lnTo>
                    <a:pt x="1949105" y="2453832"/>
                  </a:lnTo>
                  <a:lnTo>
                    <a:pt x="1950439" y="2454401"/>
                  </a:lnTo>
                  <a:lnTo>
                    <a:pt x="1950297" y="2454735"/>
                  </a:lnTo>
                  <a:lnTo>
                    <a:pt x="1953297" y="2456014"/>
                  </a:lnTo>
                  <a:lnTo>
                    <a:pt x="1957292" y="2454960"/>
                  </a:lnTo>
                  <a:lnTo>
                    <a:pt x="1959380" y="2451912"/>
                  </a:lnTo>
                  <a:lnTo>
                    <a:pt x="1961611" y="2448530"/>
                  </a:lnTo>
                  <a:lnTo>
                    <a:pt x="1960841" y="2443868"/>
                  </a:lnTo>
                  <a:lnTo>
                    <a:pt x="1957459" y="2441637"/>
                  </a:lnTo>
                  <a:lnTo>
                    <a:pt x="1952887" y="2438505"/>
                  </a:lnTo>
                  <a:lnTo>
                    <a:pt x="1949505" y="2436275"/>
                  </a:lnTo>
                  <a:close/>
                </a:path>
                <a:path w="17866995" h="10083165">
                  <a:moveTo>
                    <a:pt x="13796221" y="7471177"/>
                  </a:moveTo>
                  <a:lnTo>
                    <a:pt x="13791510" y="7471137"/>
                  </a:lnTo>
                  <a:lnTo>
                    <a:pt x="13788614" y="7474235"/>
                  </a:lnTo>
                  <a:lnTo>
                    <a:pt x="13785859" y="7476999"/>
                  </a:lnTo>
                  <a:lnTo>
                    <a:pt x="13785818" y="7481710"/>
                  </a:lnTo>
                  <a:lnTo>
                    <a:pt x="13792871" y="7488265"/>
                  </a:lnTo>
                  <a:lnTo>
                    <a:pt x="13793396" y="7488883"/>
                  </a:lnTo>
                  <a:lnTo>
                    <a:pt x="13795063" y="7489594"/>
                  </a:lnTo>
                  <a:lnTo>
                    <a:pt x="13794921" y="7489926"/>
                  </a:lnTo>
                  <a:lnTo>
                    <a:pt x="13797588" y="7491063"/>
                  </a:lnTo>
                  <a:lnTo>
                    <a:pt x="13801107" y="7490202"/>
                  </a:lnTo>
                  <a:lnTo>
                    <a:pt x="13803244" y="7487961"/>
                  </a:lnTo>
                  <a:lnTo>
                    <a:pt x="13805999" y="7485197"/>
                  </a:lnTo>
                  <a:lnTo>
                    <a:pt x="13806039" y="7480486"/>
                  </a:lnTo>
                  <a:lnTo>
                    <a:pt x="13798985" y="7473932"/>
                  </a:lnTo>
                  <a:lnTo>
                    <a:pt x="13796221" y="7471177"/>
                  </a:lnTo>
                  <a:close/>
                </a:path>
                <a:path w="17866995" h="10083165">
                  <a:moveTo>
                    <a:pt x="10553152" y="6087791"/>
                  </a:moveTo>
                  <a:lnTo>
                    <a:pt x="10549060" y="6087227"/>
                  </a:lnTo>
                  <a:lnTo>
                    <a:pt x="10543824" y="6086570"/>
                  </a:lnTo>
                  <a:lnTo>
                    <a:pt x="10539731" y="6086005"/>
                  </a:lnTo>
                  <a:lnTo>
                    <a:pt x="10536167" y="6088819"/>
                  </a:lnTo>
                  <a:lnTo>
                    <a:pt x="10535603" y="6092911"/>
                  </a:lnTo>
                  <a:lnTo>
                    <a:pt x="10535322" y="6096338"/>
                  </a:lnTo>
                  <a:lnTo>
                    <a:pt x="10537136" y="6099476"/>
                  </a:lnTo>
                  <a:lnTo>
                    <a:pt x="10540137" y="6100755"/>
                  </a:lnTo>
                  <a:lnTo>
                    <a:pt x="10539944" y="6100279"/>
                  </a:lnTo>
                  <a:lnTo>
                    <a:pt x="10541945" y="6101132"/>
                  </a:lnTo>
                  <a:lnTo>
                    <a:pt x="10547181" y="6101790"/>
                  </a:lnTo>
                  <a:lnTo>
                    <a:pt x="10551273" y="6102354"/>
                  </a:lnTo>
                  <a:lnTo>
                    <a:pt x="10554837" y="6099541"/>
                  </a:lnTo>
                  <a:lnTo>
                    <a:pt x="10555914" y="6091727"/>
                  </a:lnTo>
                  <a:lnTo>
                    <a:pt x="10555965" y="6091355"/>
                  </a:lnTo>
                  <a:lnTo>
                    <a:pt x="10553152" y="6087791"/>
                  </a:lnTo>
                  <a:close/>
                </a:path>
                <a:path w="17866995" h="10083165">
                  <a:moveTo>
                    <a:pt x="1876762" y="2385153"/>
                  </a:moveTo>
                  <a:lnTo>
                    <a:pt x="1872100" y="2385922"/>
                  </a:lnTo>
                  <a:lnTo>
                    <a:pt x="1869870" y="2389305"/>
                  </a:lnTo>
                  <a:lnTo>
                    <a:pt x="1867497" y="2393020"/>
                  </a:lnTo>
                  <a:lnTo>
                    <a:pt x="1868266" y="2397681"/>
                  </a:lnTo>
                  <a:lnTo>
                    <a:pt x="1871648" y="2399912"/>
                  </a:lnTo>
                  <a:lnTo>
                    <a:pt x="1876221" y="2403045"/>
                  </a:lnTo>
                  <a:lnTo>
                    <a:pt x="1880887" y="2405035"/>
                  </a:lnTo>
                  <a:lnTo>
                    <a:pt x="1884741" y="2404315"/>
                  </a:lnTo>
                  <a:lnTo>
                    <a:pt x="1886829" y="2401266"/>
                  </a:lnTo>
                  <a:lnTo>
                    <a:pt x="1889202" y="2397551"/>
                  </a:lnTo>
                  <a:lnTo>
                    <a:pt x="1888432" y="2392889"/>
                  </a:lnTo>
                  <a:lnTo>
                    <a:pt x="1885050" y="2390658"/>
                  </a:lnTo>
                  <a:lnTo>
                    <a:pt x="1880477" y="2387526"/>
                  </a:lnTo>
                  <a:lnTo>
                    <a:pt x="1876762" y="2385153"/>
                  </a:lnTo>
                  <a:close/>
                </a:path>
                <a:path w="17866995" h="10083165">
                  <a:moveTo>
                    <a:pt x="1804828" y="2333983"/>
                  </a:moveTo>
                  <a:lnTo>
                    <a:pt x="1799834" y="2334610"/>
                  </a:lnTo>
                  <a:lnTo>
                    <a:pt x="1795372" y="2341374"/>
                  </a:lnTo>
                  <a:lnTo>
                    <a:pt x="1795999" y="2346369"/>
                  </a:lnTo>
                  <a:lnTo>
                    <a:pt x="1799381" y="2348599"/>
                  </a:lnTo>
                  <a:lnTo>
                    <a:pt x="1803954" y="2351732"/>
                  </a:lnTo>
                  <a:lnTo>
                    <a:pt x="1808621" y="2353723"/>
                  </a:lnTo>
                  <a:lnTo>
                    <a:pt x="1812473" y="2353002"/>
                  </a:lnTo>
                  <a:lnTo>
                    <a:pt x="1814562" y="2349954"/>
                  </a:lnTo>
                  <a:lnTo>
                    <a:pt x="1816792" y="2346571"/>
                  </a:lnTo>
                  <a:lnTo>
                    <a:pt x="1816165" y="2341577"/>
                  </a:lnTo>
                  <a:lnTo>
                    <a:pt x="1812783" y="2339346"/>
                  </a:lnTo>
                  <a:lnTo>
                    <a:pt x="1808210" y="2336213"/>
                  </a:lnTo>
                  <a:lnTo>
                    <a:pt x="1804828" y="2333983"/>
                  </a:lnTo>
                  <a:close/>
                </a:path>
                <a:path w="17866995" h="10083165">
                  <a:moveTo>
                    <a:pt x="10640862" y="6099204"/>
                  </a:moveTo>
                  <a:lnTo>
                    <a:pt x="10636769" y="6098640"/>
                  </a:lnTo>
                  <a:lnTo>
                    <a:pt x="10631534" y="6097982"/>
                  </a:lnTo>
                  <a:lnTo>
                    <a:pt x="10627441" y="6097418"/>
                  </a:lnTo>
                  <a:lnTo>
                    <a:pt x="10623878" y="6100233"/>
                  </a:lnTo>
                  <a:lnTo>
                    <a:pt x="10623315" y="6104325"/>
                  </a:lnTo>
                  <a:lnTo>
                    <a:pt x="10623035" y="6107752"/>
                  </a:lnTo>
                  <a:lnTo>
                    <a:pt x="10624849" y="6110889"/>
                  </a:lnTo>
                  <a:lnTo>
                    <a:pt x="10627848" y="6112169"/>
                  </a:lnTo>
                  <a:lnTo>
                    <a:pt x="10627657" y="6111693"/>
                  </a:lnTo>
                  <a:lnTo>
                    <a:pt x="10629656" y="6112545"/>
                  </a:lnTo>
                  <a:lnTo>
                    <a:pt x="10634890" y="6113203"/>
                  </a:lnTo>
                  <a:lnTo>
                    <a:pt x="10638983" y="6113767"/>
                  </a:lnTo>
                  <a:lnTo>
                    <a:pt x="10642548" y="6110954"/>
                  </a:lnTo>
                  <a:lnTo>
                    <a:pt x="10643624" y="6103140"/>
                  </a:lnTo>
                  <a:lnTo>
                    <a:pt x="10643675" y="6102768"/>
                  </a:lnTo>
                  <a:lnTo>
                    <a:pt x="10640862" y="6099204"/>
                  </a:lnTo>
                  <a:close/>
                </a:path>
                <a:path w="17866995" h="10083165">
                  <a:moveTo>
                    <a:pt x="13731362" y="7410812"/>
                  </a:moveTo>
                  <a:lnTo>
                    <a:pt x="13726651" y="7410773"/>
                  </a:lnTo>
                  <a:lnTo>
                    <a:pt x="13723754" y="7413870"/>
                  </a:lnTo>
                  <a:lnTo>
                    <a:pt x="13720998" y="7416635"/>
                  </a:lnTo>
                  <a:lnTo>
                    <a:pt x="13720959" y="7421345"/>
                  </a:lnTo>
                  <a:lnTo>
                    <a:pt x="13728013" y="7427899"/>
                  </a:lnTo>
                  <a:lnTo>
                    <a:pt x="13728537" y="7428517"/>
                  </a:lnTo>
                  <a:lnTo>
                    <a:pt x="13730204" y="7429228"/>
                  </a:lnTo>
                  <a:lnTo>
                    <a:pt x="13730062" y="7429561"/>
                  </a:lnTo>
                  <a:lnTo>
                    <a:pt x="13732728" y="7430698"/>
                  </a:lnTo>
                  <a:lnTo>
                    <a:pt x="13736248" y="7429836"/>
                  </a:lnTo>
                  <a:lnTo>
                    <a:pt x="13738385" y="7427596"/>
                  </a:lnTo>
                  <a:lnTo>
                    <a:pt x="13741141" y="7424832"/>
                  </a:lnTo>
                  <a:lnTo>
                    <a:pt x="13741178" y="7420120"/>
                  </a:lnTo>
                  <a:lnTo>
                    <a:pt x="13734126" y="7413567"/>
                  </a:lnTo>
                  <a:lnTo>
                    <a:pt x="13731362" y="7410812"/>
                  </a:lnTo>
                  <a:close/>
                </a:path>
                <a:path w="17866995" h="10083165">
                  <a:moveTo>
                    <a:pt x="1733179" y="2282146"/>
                  </a:moveTo>
                  <a:lnTo>
                    <a:pt x="1728517" y="2282916"/>
                  </a:lnTo>
                  <a:lnTo>
                    <a:pt x="1723390" y="2289395"/>
                  </a:lnTo>
                  <a:lnTo>
                    <a:pt x="1724159" y="2294057"/>
                  </a:lnTo>
                  <a:lnTo>
                    <a:pt x="1727398" y="2296620"/>
                  </a:lnTo>
                  <a:lnTo>
                    <a:pt x="1731972" y="2299753"/>
                  </a:lnTo>
                  <a:lnTo>
                    <a:pt x="1733638" y="2300464"/>
                  </a:lnTo>
                  <a:lnTo>
                    <a:pt x="1733496" y="2300798"/>
                  </a:lnTo>
                  <a:lnTo>
                    <a:pt x="1736496" y="2302077"/>
                  </a:lnTo>
                  <a:lnTo>
                    <a:pt x="1740349" y="2301357"/>
                  </a:lnTo>
                  <a:lnTo>
                    <a:pt x="1742437" y="2298308"/>
                  </a:lnTo>
                  <a:lnTo>
                    <a:pt x="1745001" y="2295068"/>
                  </a:lnTo>
                  <a:lnTo>
                    <a:pt x="1744232" y="2290406"/>
                  </a:lnTo>
                  <a:lnTo>
                    <a:pt x="1740992" y="2287842"/>
                  </a:lnTo>
                  <a:lnTo>
                    <a:pt x="1736419" y="2284710"/>
                  </a:lnTo>
                  <a:lnTo>
                    <a:pt x="1733179" y="2282146"/>
                  </a:lnTo>
                  <a:close/>
                </a:path>
                <a:path w="17866995" h="10083165">
                  <a:moveTo>
                    <a:pt x="10728858" y="6109951"/>
                  </a:moveTo>
                  <a:lnTo>
                    <a:pt x="10724766" y="6109388"/>
                  </a:lnTo>
                  <a:lnTo>
                    <a:pt x="10719530" y="6108730"/>
                  </a:lnTo>
                  <a:lnTo>
                    <a:pt x="10715295" y="6108499"/>
                  </a:lnTo>
                  <a:lnTo>
                    <a:pt x="10711731" y="6111313"/>
                  </a:lnTo>
                  <a:lnTo>
                    <a:pt x="10711167" y="6115405"/>
                  </a:lnTo>
                  <a:lnTo>
                    <a:pt x="10710886" y="6118831"/>
                  </a:lnTo>
                  <a:lnTo>
                    <a:pt x="10712700" y="6121969"/>
                  </a:lnTo>
                  <a:lnTo>
                    <a:pt x="10715701" y="6123249"/>
                  </a:lnTo>
                  <a:lnTo>
                    <a:pt x="10715843" y="6122915"/>
                  </a:lnTo>
                  <a:lnTo>
                    <a:pt x="10717842" y="6123768"/>
                  </a:lnTo>
                  <a:lnTo>
                    <a:pt x="10723078" y="6124426"/>
                  </a:lnTo>
                  <a:lnTo>
                    <a:pt x="10727312" y="6124657"/>
                  </a:lnTo>
                  <a:lnTo>
                    <a:pt x="10730875" y="6121843"/>
                  </a:lnTo>
                  <a:lnTo>
                    <a:pt x="10731439" y="6117750"/>
                  </a:lnTo>
                  <a:lnTo>
                    <a:pt x="10731670" y="6113515"/>
                  </a:lnTo>
                  <a:lnTo>
                    <a:pt x="10728858" y="6109951"/>
                  </a:lnTo>
                  <a:close/>
                </a:path>
                <a:path w="17866995" h="10083165">
                  <a:moveTo>
                    <a:pt x="13666169" y="7350305"/>
                  </a:moveTo>
                  <a:lnTo>
                    <a:pt x="13661458" y="7350266"/>
                  </a:lnTo>
                  <a:lnTo>
                    <a:pt x="13658561" y="7353363"/>
                  </a:lnTo>
                  <a:lnTo>
                    <a:pt x="13656139" y="7356269"/>
                  </a:lnTo>
                  <a:lnTo>
                    <a:pt x="13656100" y="7360980"/>
                  </a:lnTo>
                  <a:lnTo>
                    <a:pt x="13663154" y="7367534"/>
                  </a:lnTo>
                  <a:lnTo>
                    <a:pt x="13663678" y="7368152"/>
                  </a:lnTo>
                  <a:lnTo>
                    <a:pt x="13668009" y="7369999"/>
                  </a:lnTo>
                  <a:lnTo>
                    <a:pt x="13671529" y="7369137"/>
                  </a:lnTo>
                  <a:lnTo>
                    <a:pt x="13673666" y="7366897"/>
                  </a:lnTo>
                  <a:lnTo>
                    <a:pt x="13676088" y="7363991"/>
                  </a:lnTo>
                  <a:lnTo>
                    <a:pt x="13676127" y="7359280"/>
                  </a:lnTo>
                  <a:lnTo>
                    <a:pt x="13669076" y="7352727"/>
                  </a:lnTo>
                  <a:lnTo>
                    <a:pt x="13666169" y="7350305"/>
                  </a:lnTo>
                  <a:close/>
                </a:path>
                <a:path w="17866995" h="10083165">
                  <a:moveTo>
                    <a:pt x="1662098" y="2228976"/>
                  </a:moveTo>
                  <a:lnTo>
                    <a:pt x="1657436" y="2229746"/>
                  </a:lnTo>
                  <a:lnTo>
                    <a:pt x="1652309" y="2236225"/>
                  </a:lnTo>
                  <a:lnTo>
                    <a:pt x="1653078" y="2240887"/>
                  </a:lnTo>
                  <a:lnTo>
                    <a:pt x="1660749" y="2246916"/>
                  </a:lnTo>
                  <a:lnTo>
                    <a:pt x="1662416" y="2247627"/>
                  </a:lnTo>
                  <a:lnTo>
                    <a:pt x="1661940" y="2247818"/>
                  </a:lnTo>
                  <a:lnTo>
                    <a:pt x="1664940" y="2249098"/>
                  </a:lnTo>
                  <a:lnTo>
                    <a:pt x="1668935" y="2248045"/>
                  </a:lnTo>
                  <a:lnTo>
                    <a:pt x="1670881" y="2245329"/>
                  </a:lnTo>
                  <a:lnTo>
                    <a:pt x="1673445" y="2242090"/>
                  </a:lnTo>
                  <a:lnTo>
                    <a:pt x="1672675" y="2237428"/>
                  </a:lnTo>
                  <a:lnTo>
                    <a:pt x="1669435" y="2234864"/>
                  </a:lnTo>
                  <a:lnTo>
                    <a:pt x="1665338" y="2231540"/>
                  </a:lnTo>
                  <a:lnTo>
                    <a:pt x="1662098" y="2228976"/>
                  </a:lnTo>
                  <a:close/>
                </a:path>
                <a:path w="17866995" h="10083165">
                  <a:moveTo>
                    <a:pt x="10816853" y="6120698"/>
                  </a:moveTo>
                  <a:lnTo>
                    <a:pt x="10812759" y="6120134"/>
                  </a:lnTo>
                  <a:lnTo>
                    <a:pt x="10807524" y="6119476"/>
                  </a:lnTo>
                  <a:lnTo>
                    <a:pt x="10803289" y="6119245"/>
                  </a:lnTo>
                  <a:lnTo>
                    <a:pt x="10799727" y="6122060"/>
                  </a:lnTo>
                  <a:lnTo>
                    <a:pt x="10799163" y="6126153"/>
                  </a:lnTo>
                  <a:lnTo>
                    <a:pt x="10798883" y="6129580"/>
                  </a:lnTo>
                  <a:lnTo>
                    <a:pt x="10800695" y="6132715"/>
                  </a:lnTo>
                  <a:lnTo>
                    <a:pt x="10803694" y="6133995"/>
                  </a:lnTo>
                  <a:lnTo>
                    <a:pt x="10803836" y="6133661"/>
                  </a:lnTo>
                  <a:lnTo>
                    <a:pt x="10805837" y="6134515"/>
                  </a:lnTo>
                  <a:lnTo>
                    <a:pt x="10811072" y="6135171"/>
                  </a:lnTo>
                  <a:lnTo>
                    <a:pt x="10815307" y="6135403"/>
                  </a:lnTo>
                  <a:lnTo>
                    <a:pt x="10818871" y="6132590"/>
                  </a:lnTo>
                  <a:lnTo>
                    <a:pt x="10819435" y="6128497"/>
                  </a:lnTo>
                  <a:lnTo>
                    <a:pt x="10819665" y="6124262"/>
                  </a:lnTo>
                  <a:lnTo>
                    <a:pt x="10816853" y="6120698"/>
                  </a:lnTo>
                  <a:close/>
                </a:path>
                <a:path w="17866995" h="10083165">
                  <a:moveTo>
                    <a:pt x="1591968" y="2175425"/>
                  </a:moveTo>
                  <a:lnTo>
                    <a:pt x="1587307" y="2176193"/>
                  </a:lnTo>
                  <a:lnTo>
                    <a:pt x="1582179" y="2182673"/>
                  </a:lnTo>
                  <a:lnTo>
                    <a:pt x="1582949" y="2187334"/>
                  </a:lnTo>
                  <a:lnTo>
                    <a:pt x="1586188" y="2189898"/>
                  </a:lnTo>
                  <a:lnTo>
                    <a:pt x="1590286" y="2193222"/>
                  </a:lnTo>
                  <a:lnTo>
                    <a:pt x="1591953" y="2193933"/>
                  </a:lnTo>
                  <a:lnTo>
                    <a:pt x="1591810" y="2194267"/>
                  </a:lnTo>
                  <a:lnTo>
                    <a:pt x="1594810" y="2195546"/>
                  </a:lnTo>
                  <a:lnTo>
                    <a:pt x="1598805" y="2194492"/>
                  </a:lnTo>
                  <a:lnTo>
                    <a:pt x="1600751" y="2191777"/>
                  </a:lnTo>
                  <a:lnTo>
                    <a:pt x="1603316" y="2188537"/>
                  </a:lnTo>
                  <a:lnTo>
                    <a:pt x="1602546" y="2183876"/>
                  </a:lnTo>
                  <a:lnTo>
                    <a:pt x="1599306" y="2181312"/>
                  </a:lnTo>
                  <a:lnTo>
                    <a:pt x="1595208" y="2177988"/>
                  </a:lnTo>
                  <a:lnTo>
                    <a:pt x="1591968" y="2175425"/>
                  </a:lnTo>
                  <a:close/>
                </a:path>
                <a:path w="17866995" h="10083165">
                  <a:moveTo>
                    <a:pt x="13600501" y="7289989"/>
                  </a:moveTo>
                  <a:lnTo>
                    <a:pt x="13595981" y="7290424"/>
                  </a:lnTo>
                  <a:lnTo>
                    <a:pt x="13590187" y="7296620"/>
                  </a:lnTo>
                  <a:lnTo>
                    <a:pt x="13590622" y="7301139"/>
                  </a:lnTo>
                  <a:lnTo>
                    <a:pt x="13597675" y="7307693"/>
                  </a:lnTo>
                  <a:lnTo>
                    <a:pt x="13598198" y="7308310"/>
                  </a:lnTo>
                  <a:lnTo>
                    <a:pt x="13602533" y="7310159"/>
                  </a:lnTo>
                  <a:lnTo>
                    <a:pt x="13605909" y="7309629"/>
                  </a:lnTo>
                  <a:lnTo>
                    <a:pt x="13608188" y="7307057"/>
                  </a:lnTo>
                  <a:lnTo>
                    <a:pt x="13611086" y="7303958"/>
                  </a:lnTo>
                  <a:lnTo>
                    <a:pt x="13610649" y="7299439"/>
                  </a:lnTo>
                  <a:lnTo>
                    <a:pt x="13600501" y="7289989"/>
                  </a:lnTo>
                  <a:close/>
                </a:path>
                <a:path w="17866995" h="10083165">
                  <a:moveTo>
                    <a:pt x="10904846" y="6131444"/>
                  </a:moveTo>
                  <a:lnTo>
                    <a:pt x="10900754" y="6130881"/>
                  </a:lnTo>
                  <a:lnTo>
                    <a:pt x="10895520" y="6130224"/>
                  </a:lnTo>
                  <a:lnTo>
                    <a:pt x="10891286" y="6129993"/>
                  </a:lnTo>
                  <a:lnTo>
                    <a:pt x="10887721" y="6132806"/>
                  </a:lnTo>
                  <a:lnTo>
                    <a:pt x="10887156" y="6136899"/>
                  </a:lnTo>
                  <a:lnTo>
                    <a:pt x="10886877" y="6140325"/>
                  </a:lnTo>
                  <a:lnTo>
                    <a:pt x="10888691" y="6143463"/>
                  </a:lnTo>
                  <a:lnTo>
                    <a:pt x="10891691" y="6144742"/>
                  </a:lnTo>
                  <a:lnTo>
                    <a:pt x="10891833" y="6144409"/>
                  </a:lnTo>
                  <a:lnTo>
                    <a:pt x="10893832" y="6145262"/>
                  </a:lnTo>
                  <a:lnTo>
                    <a:pt x="10899068" y="6145920"/>
                  </a:lnTo>
                  <a:lnTo>
                    <a:pt x="10903303" y="6146151"/>
                  </a:lnTo>
                  <a:lnTo>
                    <a:pt x="10906866" y="6143337"/>
                  </a:lnTo>
                  <a:lnTo>
                    <a:pt x="10907430" y="6139244"/>
                  </a:lnTo>
                  <a:lnTo>
                    <a:pt x="10907660" y="6135009"/>
                  </a:lnTo>
                  <a:lnTo>
                    <a:pt x="10904846" y="6131444"/>
                  </a:lnTo>
                  <a:close/>
                </a:path>
                <a:path w="17866995" h="10083165">
                  <a:moveTo>
                    <a:pt x="1522123" y="2121205"/>
                  </a:moveTo>
                  <a:lnTo>
                    <a:pt x="1517462" y="2121975"/>
                  </a:lnTo>
                  <a:lnTo>
                    <a:pt x="1512334" y="2128454"/>
                  </a:lnTo>
                  <a:lnTo>
                    <a:pt x="1513103" y="2133116"/>
                  </a:lnTo>
                  <a:lnTo>
                    <a:pt x="1516343" y="2135680"/>
                  </a:lnTo>
                  <a:lnTo>
                    <a:pt x="1520441" y="2139003"/>
                  </a:lnTo>
                  <a:lnTo>
                    <a:pt x="1525107" y="2140993"/>
                  </a:lnTo>
                  <a:lnTo>
                    <a:pt x="1528960" y="2140274"/>
                  </a:lnTo>
                  <a:lnTo>
                    <a:pt x="1530906" y="2137558"/>
                  </a:lnTo>
                  <a:lnTo>
                    <a:pt x="1533470" y="2134318"/>
                  </a:lnTo>
                  <a:lnTo>
                    <a:pt x="1532700" y="2129657"/>
                  </a:lnTo>
                  <a:lnTo>
                    <a:pt x="1529461" y="2127093"/>
                  </a:lnTo>
                  <a:lnTo>
                    <a:pt x="1525363" y="2123769"/>
                  </a:lnTo>
                  <a:lnTo>
                    <a:pt x="1522123" y="2121205"/>
                  </a:lnTo>
                  <a:close/>
                </a:path>
                <a:path w="17866995" h="10083165">
                  <a:moveTo>
                    <a:pt x="13534597" y="7231147"/>
                  </a:moveTo>
                  <a:lnTo>
                    <a:pt x="13530078" y="7231584"/>
                  </a:lnTo>
                  <a:lnTo>
                    <a:pt x="13524283" y="7237779"/>
                  </a:lnTo>
                  <a:lnTo>
                    <a:pt x="13524719" y="7242298"/>
                  </a:lnTo>
                  <a:lnTo>
                    <a:pt x="13531770" y="7248852"/>
                  </a:lnTo>
                  <a:lnTo>
                    <a:pt x="13532628" y="7249612"/>
                  </a:lnTo>
                  <a:lnTo>
                    <a:pt x="13536627" y="7251318"/>
                  </a:lnTo>
                  <a:lnTo>
                    <a:pt x="13540005" y="7250789"/>
                  </a:lnTo>
                  <a:lnTo>
                    <a:pt x="13542285" y="7248215"/>
                  </a:lnTo>
                  <a:lnTo>
                    <a:pt x="13545182" y="7245118"/>
                  </a:lnTo>
                  <a:lnTo>
                    <a:pt x="13544746" y="7240599"/>
                  </a:lnTo>
                  <a:lnTo>
                    <a:pt x="13534597" y="7231147"/>
                  </a:lnTo>
                  <a:close/>
                </a:path>
                <a:path w="17866995" h="10083165">
                  <a:moveTo>
                    <a:pt x="10992651" y="6141716"/>
                  </a:moveTo>
                  <a:lnTo>
                    <a:pt x="10988558" y="6141152"/>
                  </a:lnTo>
                  <a:lnTo>
                    <a:pt x="10983322" y="6140494"/>
                  </a:lnTo>
                  <a:lnTo>
                    <a:pt x="10979088" y="6140264"/>
                  </a:lnTo>
                  <a:lnTo>
                    <a:pt x="10975524" y="6143077"/>
                  </a:lnTo>
                  <a:lnTo>
                    <a:pt x="10974960" y="6147170"/>
                  </a:lnTo>
                  <a:lnTo>
                    <a:pt x="10974681" y="6150596"/>
                  </a:lnTo>
                  <a:lnTo>
                    <a:pt x="10976494" y="6153734"/>
                  </a:lnTo>
                  <a:lnTo>
                    <a:pt x="10979493" y="6155013"/>
                  </a:lnTo>
                  <a:lnTo>
                    <a:pt x="10979635" y="6154680"/>
                  </a:lnTo>
                  <a:lnTo>
                    <a:pt x="10981636" y="6155534"/>
                  </a:lnTo>
                  <a:lnTo>
                    <a:pt x="10986871" y="6156190"/>
                  </a:lnTo>
                  <a:lnTo>
                    <a:pt x="10991106" y="6156422"/>
                  </a:lnTo>
                  <a:lnTo>
                    <a:pt x="10994671" y="6153608"/>
                  </a:lnTo>
                  <a:lnTo>
                    <a:pt x="10995234" y="6149515"/>
                  </a:lnTo>
                  <a:lnTo>
                    <a:pt x="10995465" y="6145281"/>
                  </a:lnTo>
                  <a:lnTo>
                    <a:pt x="10992651" y="6141716"/>
                  </a:lnTo>
                  <a:close/>
                </a:path>
                <a:path w="17866995" h="10083165">
                  <a:moveTo>
                    <a:pt x="1453038" y="2066129"/>
                  </a:moveTo>
                  <a:lnTo>
                    <a:pt x="1448185" y="2066422"/>
                  </a:lnTo>
                  <a:lnTo>
                    <a:pt x="1443057" y="2072902"/>
                  </a:lnTo>
                  <a:lnTo>
                    <a:pt x="1443351" y="2077755"/>
                  </a:lnTo>
                  <a:lnTo>
                    <a:pt x="1446591" y="2080318"/>
                  </a:lnTo>
                  <a:lnTo>
                    <a:pt x="1450689" y="2083642"/>
                  </a:lnTo>
                  <a:lnTo>
                    <a:pt x="1455355" y="2085633"/>
                  </a:lnTo>
                  <a:lnTo>
                    <a:pt x="1458875" y="2084771"/>
                  </a:lnTo>
                  <a:lnTo>
                    <a:pt x="1461154" y="2082197"/>
                  </a:lnTo>
                  <a:lnTo>
                    <a:pt x="1463576" y="2079291"/>
                  </a:lnTo>
                  <a:lnTo>
                    <a:pt x="1463282" y="2074437"/>
                  </a:lnTo>
                  <a:lnTo>
                    <a:pt x="1460042" y="2071873"/>
                  </a:lnTo>
                  <a:lnTo>
                    <a:pt x="1455944" y="2068551"/>
                  </a:lnTo>
                  <a:lnTo>
                    <a:pt x="1453038" y="2066129"/>
                  </a:lnTo>
                  <a:close/>
                </a:path>
                <a:path w="17866995" h="10083165">
                  <a:moveTo>
                    <a:pt x="13467933" y="7173165"/>
                  </a:moveTo>
                  <a:lnTo>
                    <a:pt x="13463080" y="7173458"/>
                  </a:lnTo>
                  <a:lnTo>
                    <a:pt x="13460516" y="7176698"/>
                  </a:lnTo>
                  <a:lnTo>
                    <a:pt x="13457618" y="7179795"/>
                  </a:lnTo>
                  <a:lnTo>
                    <a:pt x="13457912" y="7184649"/>
                  </a:lnTo>
                  <a:lnTo>
                    <a:pt x="13461152" y="7187212"/>
                  </a:lnTo>
                  <a:lnTo>
                    <a:pt x="13465108" y="7190870"/>
                  </a:lnTo>
                  <a:lnTo>
                    <a:pt x="13467108" y="7191723"/>
                  </a:lnTo>
                  <a:lnTo>
                    <a:pt x="13466966" y="7192056"/>
                  </a:lnTo>
                  <a:lnTo>
                    <a:pt x="13469965" y="7193336"/>
                  </a:lnTo>
                  <a:lnTo>
                    <a:pt x="13473341" y="7192805"/>
                  </a:lnTo>
                  <a:lnTo>
                    <a:pt x="13475621" y="7190233"/>
                  </a:lnTo>
                  <a:lnTo>
                    <a:pt x="13478518" y="7187135"/>
                  </a:lnTo>
                  <a:lnTo>
                    <a:pt x="13478224" y="7182282"/>
                  </a:lnTo>
                  <a:lnTo>
                    <a:pt x="13474985" y="7179718"/>
                  </a:lnTo>
                  <a:lnTo>
                    <a:pt x="13467933" y="7173165"/>
                  </a:lnTo>
                  <a:close/>
                </a:path>
                <a:path w="17866995" h="10083165">
                  <a:moveTo>
                    <a:pt x="11080788" y="6152129"/>
                  </a:moveTo>
                  <a:lnTo>
                    <a:pt x="11076695" y="6151566"/>
                  </a:lnTo>
                  <a:lnTo>
                    <a:pt x="11071462" y="6150909"/>
                  </a:lnTo>
                  <a:lnTo>
                    <a:pt x="11067226" y="6150677"/>
                  </a:lnTo>
                  <a:lnTo>
                    <a:pt x="11063661" y="6153491"/>
                  </a:lnTo>
                  <a:lnTo>
                    <a:pt x="11063098" y="6157584"/>
                  </a:lnTo>
                  <a:lnTo>
                    <a:pt x="11062818" y="6161011"/>
                  </a:lnTo>
                  <a:lnTo>
                    <a:pt x="11064632" y="6164148"/>
                  </a:lnTo>
                  <a:lnTo>
                    <a:pt x="11067631" y="6165427"/>
                  </a:lnTo>
                  <a:lnTo>
                    <a:pt x="11067773" y="6165094"/>
                  </a:lnTo>
                  <a:lnTo>
                    <a:pt x="11069774" y="6165947"/>
                  </a:lnTo>
                  <a:lnTo>
                    <a:pt x="11075007" y="6166604"/>
                  </a:lnTo>
                  <a:lnTo>
                    <a:pt x="11079242" y="6166835"/>
                  </a:lnTo>
                  <a:lnTo>
                    <a:pt x="11082806" y="6164021"/>
                  </a:lnTo>
                  <a:lnTo>
                    <a:pt x="11083370" y="6159928"/>
                  </a:lnTo>
                  <a:lnTo>
                    <a:pt x="11083602" y="6155694"/>
                  </a:lnTo>
                  <a:lnTo>
                    <a:pt x="11080788" y="6152129"/>
                  </a:lnTo>
                  <a:close/>
                </a:path>
                <a:path w="17866995" h="10083165">
                  <a:moveTo>
                    <a:pt x="1384379" y="2010052"/>
                  </a:moveTo>
                  <a:lnTo>
                    <a:pt x="1379527" y="2010345"/>
                  </a:lnTo>
                  <a:lnTo>
                    <a:pt x="1374399" y="2016825"/>
                  </a:lnTo>
                  <a:lnTo>
                    <a:pt x="1374692" y="2021679"/>
                  </a:lnTo>
                  <a:lnTo>
                    <a:pt x="1377932" y="2024242"/>
                  </a:lnTo>
                  <a:lnTo>
                    <a:pt x="1382030" y="2027566"/>
                  </a:lnTo>
                  <a:lnTo>
                    <a:pt x="1384030" y="2028419"/>
                  </a:lnTo>
                  <a:lnTo>
                    <a:pt x="1383887" y="2028752"/>
                  </a:lnTo>
                  <a:lnTo>
                    <a:pt x="1386887" y="2030032"/>
                  </a:lnTo>
                  <a:lnTo>
                    <a:pt x="1390407" y="2029169"/>
                  </a:lnTo>
                  <a:lnTo>
                    <a:pt x="1392686" y="2026596"/>
                  </a:lnTo>
                  <a:lnTo>
                    <a:pt x="1395250" y="2023356"/>
                  </a:lnTo>
                  <a:lnTo>
                    <a:pt x="1394957" y="2018503"/>
                  </a:lnTo>
                  <a:lnTo>
                    <a:pt x="1391716" y="2015940"/>
                  </a:lnTo>
                  <a:lnTo>
                    <a:pt x="1387619" y="2012616"/>
                  </a:lnTo>
                  <a:lnTo>
                    <a:pt x="1384379" y="2010052"/>
                  </a:lnTo>
                  <a:close/>
                </a:path>
                <a:path w="17866995" h="10083165">
                  <a:moveTo>
                    <a:pt x="13400175" y="7115896"/>
                  </a:moveTo>
                  <a:lnTo>
                    <a:pt x="13395323" y="7116190"/>
                  </a:lnTo>
                  <a:lnTo>
                    <a:pt x="13390194" y="7122670"/>
                  </a:lnTo>
                  <a:lnTo>
                    <a:pt x="13390488" y="7127523"/>
                  </a:lnTo>
                  <a:lnTo>
                    <a:pt x="13393729" y="7130087"/>
                  </a:lnTo>
                  <a:lnTo>
                    <a:pt x="13397826" y="7133410"/>
                  </a:lnTo>
                  <a:lnTo>
                    <a:pt x="13399826" y="7134264"/>
                  </a:lnTo>
                  <a:lnTo>
                    <a:pt x="13399684" y="7134597"/>
                  </a:lnTo>
                  <a:lnTo>
                    <a:pt x="13402683" y="7135876"/>
                  </a:lnTo>
                  <a:lnTo>
                    <a:pt x="13406204" y="7135014"/>
                  </a:lnTo>
                  <a:lnTo>
                    <a:pt x="13408483" y="7132441"/>
                  </a:lnTo>
                  <a:lnTo>
                    <a:pt x="13411047" y="7129201"/>
                  </a:lnTo>
                  <a:lnTo>
                    <a:pt x="13410753" y="7124348"/>
                  </a:lnTo>
                  <a:lnTo>
                    <a:pt x="13407513" y="7121784"/>
                  </a:lnTo>
                  <a:lnTo>
                    <a:pt x="13403415" y="7118460"/>
                  </a:lnTo>
                  <a:lnTo>
                    <a:pt x="13400175" y="7115896"/>
                  </a:lnTo>
                  <a:close/>
                </a:path>
                <a:path w="17866995" h="10083165">
                  <a:moveTo>
                    <a:pt x="11168641" y="6163210"/>
                  </a:moveTo>
                  <a:lnTo>
                    <a:pt x="11164549" y="6162646"/>
                  </a:lnTo>
                  <a:lnTo>
                    <a:pt x="11159313" y="6161988"/>
                  </a:lnTo>
                  <a:lnTo>
                    <a:pt x="11155078" y="6161758"/>
                  </a:lnTo>
                  <a:lnTo>
                    <a:pt x="11151514" y="6164571"/>
                  </a:lnTo>
                  <a:lnTo>
                    <a:pt x="11150950" y="6168664"/>
                  </a:lnTo>
                  <a:lnTo>
                    <a:pt x="11150670" y="6172091"/>
                  </a:lnTo>
                  <a:lnTo>
                    <a:pt x="11152485" y="6175228"/>
                  </a:lnTo>
                  <a:lnTo>
                    <a:pt x="11155484" y="6176507"/>
                  </a:lnTo>
                  <a:lnTo>
                    <a:pt x="11155626" y="6176174"/>
                  </a:lnTo>
                  <a:lnTo>
                    <a:pt x="11157626" y="6177028"/>
                  </a:lnTo>
                  <a:lnTo>
                    <a:pt x="11162861" y="6177684"/>
                  </a:lnTo>
                  <a:lnTo>
                    <a:pt x="11167097" y="6177915"/>
                  </a:lnTo>
                  <a:lnTo>
                    <a:pt x="11170661" y="6175103"/>
                  </a:lnTo>
                  <a:lnTo>
                    <a:pt x="11171225" y="6171009"/>
                  </a:lnTo>
                  <a:lnTo>
                    <a:pt x="11171455" y="6166775"/>
                  </a:lnTo>
                  <a:lnTo>
                    <a:pt x="11168641" y="6163210"/>
                  </a:lnTo>
                  <a:close/>
                </a:path>
                <a:path w="17866995" h="10083165">
                  <a:moveTo>
                    <a:pt x="1316622" y="1952785"/>
                  </a:moveTo>
                  <a:lnTo>
                    <a:pt x="1311770" y="1953079"/>
                  </a:lnTo>
                  <a:lnTo>
                    <a:pt x="1306642" y="1959559"/>
                  </a:lnTo>
                  <a:lnTo>
                    <a:pt x="1306936" y="1964411"/>
                  </a:lnTo>
                  <a:lnTo>
                    <a:pt x="1310176" y="1966975"/>
                  </a:lnTo>
                  <a:lnTo>
                    <a:pt x="1314273" y="1970298"/>
                  </a:lnTo>
                  <a:lnTo>
                    <a:pt x="1316273" y="1971151"/>
                  </a:lnTo>
                  <a:lnTo>
                    <a:pt x="1316131" y="1971485"/>
                  </a:lnTo>
                  <a:lnTo>
                    <a:pt x="1319130" y="1972765"/>
                  </a:lnTo>
                  <a:lnTo>
                    <a:pt x="1322650" y="1971902"/>
                  </a:lnTo>
                  <a:lnTo>
                    <a:pt x="1324929" y="1969328"/>
                  </a:lnTo>
                  <a:lnTo>
                    <a:pt x="1327493" y="1966089"/>
                  </a:lnTo>
                  <a:lnTo>
                    <a:pt x="1327200" y="1961236"/>
                  </a:lnTo>
                  <a:lnTo>
                    <a:pt x="1323960" y="1958673"/>
                  </a:lnTo>
                  <a:lnTo>
                    <a:pt x="1319862" y="1955349"/>
                  </a:lnTo>
                  <a:lnTo>
                    <a:pt x="1316622" y="1952785"/>
                  </a:lnTo>
                  <a:close/>
                </a:path>
                <a:path w="17866995" h="10083165">
                  <a:moveTo>
                    <a:pt x="11256351" y="6174624"/>
                  </a:moveTo>
                  <a:lnTo>
                    <a:pt x="11252259" y="6174059"/>
                  </a:lnTo>
                  <a:lnTo>
                    <a:pt x="11247023" y="6173401"/>
                  </a:lnTo>
                  <a:lnTo>
                    <a:pt x="11242931" y="6172838"/>
                  </a:lnTo>
                  <a:lnTo>
                    <a:pt x="11239368" y="6175651"/>
                  </a:lnTo>
                  <a:lnTo>
                    <a:pt x="11238804" y="6179745"/>
                  </a:lnTo>
                  <a:lnTo>
                    <a:pt x="11238525" y="6183170"/>
                  </a:lnTo>
                  <a:lnTo>
                    <a:pt x="11240336" y="6186307"/>
                  </a:lnTo>
                  <a:lnTo>
                    <a:pt x="11243336" y="6187587"/>
                  </a:lnTo>
                  <a:lnTo>
                    <a:pt x="11243146" y="6187112"/>
                  </a:lnTo>
                  <a:lnTo>
                    <a:pt x="11245147" y="6187965"/>
                  </a:lnTo>
                  <a:lnTo>
                    <a:pt x="11250380" y="6188622"/>
                  </a:lnTo>
                  <a:lnTo>
                    <a:pt x="11254473" y="6189186"/>
                  </a:lnTo>
                  <a:lnTo>
                    <a:pt x="11258037" y="6186373"/>
                  </a:lnTo>
                  <a:lnTo>
                    <a:pt x="11259113" y="6178559"/>
                  </a:lnTo>
                  <a:lnTo>
                    <a:pt x="11259164" y="6178187"/>
                  </a:lnTo>
                  <a:lnTo>
                    <a:pt x="11256351" y="6174624"/>
                  </a:lnTo>
                  <a:close/>
                </a:path>
                <a:path w="17866995" h="10083165">
                  <a:moveTo>
                    <a:pt x="13332135" y="7059296"/>
                  </a:moveTo>
                  <a:lnTo>
                    <a:pt x="13327282" y="7059589"/>
                  </a:lnTo>
                  <a:lnTo>
                    <a:pt x="13322155" y="7066069"/>
                  </a:lnTo>
                  <a:lnTo>
                    <a:pt x="13322448" y="7070923"/>
                  </a:lnTo>
                  <a:lnTo>
                    <a:pt x="13325688" y="7073486"/>
                  </a:lnTo>
                  <a:lnTo>
                    <a:pt x="13329784" y="7076809"/>
                  </a:lnTo>
                  <a:lnTo>
                    <a:pt x="13331785" y="7077662"/>
                  </a:lnTo>
                  <a:lnTo>
                    <a:pt x="13331642" y="7077996"/>
                  </a:lnTo>
                  <a:lnTo>
                    <a:pt x="13334642" y="7079275"/>
                  </a:lnTo>
                  <a:lnTo>
                    <a:pt x="13338162" y="7078413"/>
                  </a:lnTo>
                  <a:lnTo>
                    <a:pt x="13340441" y="7075840"/>
                  </a:lnTo>
                  <a:lnTo>
                    <a:pt x="13343005" y="7072600"/>
                  </a:lnTo>
                  <a:lnTo>
                    <a:pt x="13342711" y="7067747"/>
                  </a:lnTo>
                  <a:lnTo>
                    <a:pt x="13339471" y="7065183"/>
                  </a:lnTo>
                  <a:lnTo>
                    <a:pt x="13335375" y="7061860"/>
                  </a:lnTo>
                  <a:lnTo>
                    <a:pt x="13332135" y="7059296"/>
                  </a:lnTo>
                  <a:close/>
                </a:path>
                <a:path w="17866995" h="10083165">
                  <a:moveTo>
                    <a:pt x="1250100" y="1894469"/>
                  </a:moveTo>
                  <a:lnTo>
                    <a:pt x="1245581" y="1894904"/>
                  </a:lnTo>
                  <a:lnTo>
                    <a:pt x="1239787" y="1901100"/>
                  </a:lnTo>
                  <a:lnTo>
                    <a:pt x="1240223" y="1905619"/>
                  </a:lnTo>
                  <a:lnTo>
                    <a:pt x="1247276" y="1912173"/>
                  </a:lnTo>
                  <a:lnTo>
                    <a:pt x="1247802" y="1912792"/>
                  </a:lnTo>
                  <a:lnTo>
                    <a:pt x="1252133" y="1914639"/>
                  </a:lnTo>
                  <a:lnTo>
                    <a:pt x="1255511" y="1914110"/>
                  </a:lnTo>
                  <a:lnTo>
                    <a:pt x="1257790" y="1911537"/>
                  </a:lnTo>
                  <a:lnTo>
                    <a:pt x="1260687" y="1908439"/>
                  </a:lnTo>
                  <a:lnTo>
                    <a:pt x="1260251" y="1903919"/>
                  </a:lnTo>
                  <a:lnTo>
                    <a:pt x="1250100" y="1894469"/>
                  </a:lnTo>
                  <a:close/>
                </a:path>
                <a:path w="17866995" h="10083165">
                  <a:moveTo>
                    <a:pt x="11344253" y="6186513"/>
                  </a:moveTo>
                  <a:lnTo>
                    <a:pt x="11340160" y="6185948"/>
                  </a:lnTo>
                  <a:lnTo>
                    <a:pt x="11334927" y="6185291"/>
                  </a:lnTo>
                  <a:lnTo>
                    <a:pt x="11330833" y="6184727"/>
                  </a:lnTo>
                  <a:lnTo>
                    <a:pt x="11326936" y="6187398"/>
                  </a:lnTo>
                  <a:lnTo>
                    <a:pt x="11326372" y="6191492"/>
                  </a:lnTo>
                  <a:lnTo>
                    <a:pt x="11326124" y="6194537"/>
                  </a:lnTo>
                  <a:lnTo>
                    <a:pt x="11326092" y="6194917"/>
                  </a:lnTo>
                  <a:lnTo>
                    <a:pt x="11327906" y="6198055"/>
                  </a:lnTo>
                  <a:lnTo>
                    <a:pt x="11332571" y="6200045"/>
                  </a:lnTo>
                  <a:lnTo>
                    <a:pt x="11337807" y="6200703"/>
                  </a:lnTo>
                  <a:lnTo>
                    <a:pt x="11341900" y="6201266"/>
                  </a:lnTo>
                  <a:lnTo>
                    <a:pt x="11345796" y="6198595"/>
                  </a:lnTo>
                  <a:lnTo>
                    <a:pt x="11346924" y="6190409"/>
                  </a:lnTo>
                  <a:lnTo>
                    <a:pt x="11344253" y="6186513"/>
                  </a:lnTo>
                  <a:close/>
                </a:path>
                <a:path w="17866995" h="10083165">
                  <a:moveTo>
                    <a:pt x="13262857" y="7003743"/>
                  </a:moveTo>
                  <a:lnTo>
                    <a:pt x="13258337" y="7004179"/>
                  </a:lnTo>
                  <a:lnTo>
                    <a:pt x="13253209" y="7010659"/>
                  </a:lnTo>
                  <a:lnTo>
                    <a:pt x="13253645" y="7015179"/>
                  </a:lnTo>
                  <a:lnTo>
                    <a:pt x="13256886" y="7017743"/>
                  </a:lnTo>
                  <a:lnTo>
                    <a:pt x="13260984" y="7021066"/>
                  </a:lnTo>
                  <a:lnTo>
                    <a:pt x="13262650" y="7021777"/>
                  </a:lnTo>
                  <a:lnTo>
                    <a:pt x="13262508" y="7022111"/>
                  </a:lnTo>
                  <a:lnTo>
                    <a:pt x="13265507" y="7023390"/>
                  </a:lnTo>
                  <a:lnTo>
                    <a:pt x="13269028" y="7022527"/>
                  </a:lnTo>
                  <a:lnTo>
                    <a:pt x="13271307" y="7019955"/>
                  </a:lnTo>
                  <a:lnTo>
                    <a:pt x="13273871" y="7016715"/>
                  </a:lnTo>
                  <a:lnTo>
                    <a:pt x="13273435" y="7012195"/>
                  </a:lnTo>
                  <a:lnTo>
                    <a:pt x="13270195" y="7009631"/>
                  </a:lnTo>
                  <a:lnTo>
                    <a:pt x="13266097" y="7006307"/>
                  </a:lnTo>
                  <a:lnTo>
                    <a:pt x="13262857" y="7003743"/>
                  </a:lnTo>
                  <a:close/>
                </a:path>
                <a:path w="17866995" h="10083165">
                  <a:moveTo>
                    <a:pt x="1183864" y="1835485"/>
                  </a:moveTo>
                  <a:lnTo>
                    <a:pt x="1179344" y="1835922"/>
                  </a:lnTo>
                  <a:lnTo>
                    <a:pt x="1173550" y="1842116"/>
                  </a:lnTo>
                  <a:lnTo>
                    <a:pt x="1173986" y="1846635"/>
                  </a:lnTo>
                  <a:lnTo>
                    <a:pt x="1181039" y="1853190"/>
                  </a:lnTo>
                  <a:lnTo>
                    <a:pt x="1181897" y="1853950"/>
                  </a:lnTo>
                  <a:lnTo>
                    <a:pt x="1185896" y="1855656"/>
                  </a:lnTo>
                  <a:lnTo>
                    <a:pt x="1189273" y="1855128"/>
                  </a:lnTo>
                  <a:lnTo>
                    <a:pt x="1191553" y="1852554"/>
                  </a:lnTo>
                  <a:lnTo>
                    <a:pt x="1194450" y="1849456"/>
                  </a:lnTo>
                  <a:lnTo>
                    <a:pt x="1194015" y="1844936"/>
                  </a:lnTo>
                  <a:lnTo>
                    <a:pt x="1183864" y="1835485"/>
                  </a:lnTo>
                  <a:close/>
                </a:path>
                <a:path w="17866995" h="10083165">
                  <a:moveTo>
                    <a:pt x="11431871" y="6199068"/>
                  </a:moveTo>
                  <a:lnTo>
                    <a:pt x="11427779" y="6198504"/>
                  </a:lnTo>
                  <a:lnTo>
                    <a:pt x="11422544" y="6197847"/>
                  </a:lnTo>
                  <a:lnTo>
                    <a:pt x="11418450" y="6197283"/>
                  </a:lnTo>
                  <a:lnTo>
                    <a:pt x="11414553" y="6199954"/>
                  </a:lnTo>
                  <a:lnTo>
                    <a:pt x="11413989" y="6204046"/>
                  </a:lnTo>
                  <a:lnTo>
                    <a:pt x="11413444" y="6206966"/>
                  </a:lnTo>
                  <a:lnTo>
                    <a:pt x="11413376" y="6207331"/>
                  </a:lnTo>
                  <a:lnTo>
                    <a:pt x="11415522" y="6210610"/>
                  </a:lnTo>
                  <a:lnTo>
                    <a:pt x="11420188" y="6212600"/>
                  </a:lnTo>
                  <a:lnTo>
                    <a:pt x="11425424" y="6213258"/>
                  </a:lnTo>
                  <a:lnTo>
                    <a:pt x="11429517" y="6213822"/>
                  </a:lnTo>
                  <a:lnTo>
                    <a:pt x="11433414" y="6211151"/>
                  </a:lnTo>
                  <a:lnTo>
                    <a:pt x="11434543" y="6202966"/>
                  </a:lnTo>
                  <a:lnTo>
                    <a:pt x="11431871" y="6199068"/>
                  </a:lnTo>
                  <a:close/>
                </a:path>
                <a:path w="17866995" h="10083165">
                  <a:moveTo>
                    <a:pt x="13192963" y="6948715"/>
                  </a:moveTo>
                  <a:lnTo>
                    <a:pt x="13188301" y="6949485"/>
                  </a:lnTo>
                  <a:lnTo>
                    <a:pt x="13183173" y="6955965"/>
                  </a:lnTo>
                  <a:lnTo>
                    <a:pt x="13183944" y="6960627"/>
                  </a:lnTo>
                  <a:lnTo>
                    <a:pt x="13187183" y="6963191"/>
                  </a:lnTo>
                  <a:lnTo>
                    <a:pt x="13191282" y="6966514"/>
                  </a:lnTo>
                  <a:lnTo>
                    <a:pt x="13195947" y="6968504"/>
                  </a:lnTo>
                  <a:lnTo>
                    <a:pt x="13199800" y="6967785"/>
                  </a:lnTo>
                  <a:lnTo>
                    <a:pt x="13201746" y="6965070"/>
                  </a:lnTo>
                  <a:lnTo>
                    <a:pt x="13204311" y="6961829"/>
                  </a:lnTo>
                  <a:lnTo>
                    <a:pt x="13203541" y="6957168"/>
                  </a:lnTo>
                  <a:lnTo>
                    <a:pt x="13200300" y="6954603"/>
                  </a:lnTo>
                  <a:lnTo>
                    <a:pt x="13196203" y="6951280"/>
                  </a:lnTo>
                  <a:lnTo>
                    <a:pt x="13192963" y="6948715"/>
                  </a:lnTo>
                  <a:close/>
                </a:path>
                <a:path w="17866995" h="10083165">
                  <a:moveTo>
                    <a:pt x="1118911" y="1776262"/>
                  </a:moveTo>
                  <a:lnTo>
                    <a:pt x="1114200" y="1776223"/>
                  </a:lnTo>
                  <a:lnTo>
                    <a:pt x="1111303" y="1779320"/>
                  </a:lnTo>
                  <a:lnTo>
                    <a:pt x="1108548" y="1782084"/>
                  </a:lnTo>
                  <a:lnTo>
                    <a:pt x="1108509" y="1786794"/>
                  </a:lnTo>
                  <a:lnTo>
                    <a:pt x="1115561" y="1793349"/>
                  </a:lnTo>
                  <a:lnTo>
                    <a:pt x="1116086" y="1793967"/>
                  </a:lnTo>
                  <a:lnTo>
                    <a:pt x="1117752" y="1794678"/>
                  </a:lnTo>
                  <a:lnTo>
                    <a:pt x="1117610" y="1795011"/>
                  </a:lnTo>
                  <a:lnTo>
                    <a:pt x="1120277" y="1796149"/>
                  </a:lnTo>
                  <a:lnTo>
                    <a:pt x="1123796" y="1795286"/>
                  </a:lnTo>
                  <a:lnTo>
                    <a:pt x="1125933" y="1793046"/>
                  </a:lnTo>
                  <a:lnTo>
                    <a:pt x="1128688" y="1790281"/>
                  </a:lnTo>
                  <a:lnTo>
                    <a:pt x="1128728" y="1785571"/>
                  </a:lnTo>
                  <a:lnTo>
                    <a:pt x="1121675" y="1779018"/>
                  </a:lnTo>
                  <a:lnTo>
                    <a:pt x="1118911" y="1776262"/>
                  </a:lnTo>
                  <a:close/>
                </a:path>
                <a:path w="17866995" h="10083165">
                  <a:moveTo>
                    <a:pt x="11519539" y="6212433"/>
                  </a:moveTo>
                  <a:lnTo>
                    <a:pt x="11515445" y="6211869"/>
                  </a:lnTo>
                  <a:lnTo>
                    <a:pt x="11510210" y="6211211"/>
                  </a:lnTo>
                  <a:lnTo>
                    <a:pt x="11506117" y="6210647"/>
                  </a:lnTo>
                  <a:lnTo>
                    <a:pt x="11502219" y="6213318"/>
                  </a:lnTo>
                  <a:lnTo>
                    <a:pt x="11501655" y="6217411"/>
                  </a:lnTo>
                  <a:lnTo>
                    <a:pt x="11500900" y="6221028"/>
                  </a:lnTo>
                  <a:lnTo>
                    <a:pt x="11503046" y="6224308"/>
                  </a:lnTo>
                  <a:lnTo>
                    <a:pt x="11506047" y="6225587"/>
                  </a:lnTo>
                  <a:lnTo>
                    <a:pt x="11506189" y="6225254"/>
                  </a:lnTo>
                  <a:lnTo>
                    <a:pt x="11507855" y="6225965"/>
                  </a:lnTo>
                  <a:lnTo>
                    <a:pt x="11513091" y="6226622"/>
                  </a:lnTo>
                  <a:lnTo>
                    <a:pt x="11517183" y="6227186"/>
                  </a:lnTo>
                  <a:lnTo>
                    <a:pt x="11521082" y="6224516"/>
                  </a:lnTo>
                  <a:lnTo>
                    <a:pt x="11522210" y="6216329"/>
                  </a:lnTo>
                  <a:lnTo>
                    <a:pt x="11519539" y="6212433"/>
                  </a:lnTo>
                  <a:close/>
                </a:path>
                <a:path w="17866995" h="10083165">
                  <a:moveTo>
                    <a:pt x="13122215" y="6895688"/>
                  </a:moveTo>
                  <a:lnTo>
                    <a:pt x="13117554" y="6896457"/>
                  </a:lnTo>
                  <a:lnTo>
                    <a:pt x="13112426" y="6902937"/>
                  </a:lnTo>
                  <a:lnTo>
                    <a:pt x="13113197" y="6907599"/>
                  </a:lnTo>
                  <a:lnTo>
                    <a:pt x="13116437" y="6910162"/>
                  </a:lnTo>
                  <a:lnTo>
                    <a:pt x="13120677" y="6913153"/>
                  </a:lnTo>
                  <a:lnTo>
                    <a:pt x="13122343" y="6913864"/>
                  </a:lnTo>
                  <a:lnTo>
                    <a:pt x="13122392" y="6914673"/>
                  </a:lnTo>
                  <a:lnTo>
                    <a:pt x="13125392" y="6915953"/>
                  </a:lnTo>
                  <a:lnTo>
                    <a:pt x="13129385" y="6914899"/>
                  </a:lnTo>
                  <a:lnTo>
                    <a:pt x="13131332" y="6912183"/>
                  </a:lnTo>
                  <a:lnTo>
                    <a:pt x="13133895" y="6908943"/>
                  </a:lnTo>
                  <a:lnTo>
                    <a:pt x="13133128" y="6904282"/>
                  </a:lnTo>
                  <a:lnTo>
                    <a:pt x="13122215" y="6895688"/>
                  </a:lnTo>
                  <a:close/>
                </a:path>
                <a:path w="17866995" h="10083165">
                  <a:moveTo>
                    <a:pt x="11607161" y="6227748"/>
                  </a:moveTo>
                  <a:lnTo>
                    <a:pt x="11603068" y="6227184"/>
                  </a:lnTo>
                  <a:lnTo>
                    <a:pt x="11597641" y="6226051"/>
                  </a:lnTo>
                  <a:lnTo>
                    <a:pt x="11593215" y="6225345"/>
                  </a:lnTo>
                  <a:lnTo>
                    <a:pt x="11589316" y="6228016"/>
                  </a:lnTo>
                  <a:lnTo>
                    <a:pt x="11588804" y="6231737"/>
                  </a:lnTo>
                  <a:lnTo>
                    <a:pt x="11588753" y="6232108"/>
                  </a:lnTo>
                  <a:lnTo>
                    <a:pt x="11587997" y="6235726"/>
                  </a:lnTo>
                  <a:lnTo>
                    <a:pt x="11590145" y="6239006"/>
                  </a:lnTo>
                  <a:lnTo>
                    <a:pt x="11594810" y="6240996"/>
                  </a:lnTo>
                  <a:lnTo>
                    <a:pt x="11600237" y="6242129"/>
                  </a:lnTo>
                  <a:lnTo>
                    <a:pt x="11604663" y="6242835"/>
                  </a:lnTo>
                  <a:lnTo>
                    <a:pt x="11608561" y="6240165"/>
                  </a:lnTo>
                  <a:lnTo>
                    <a:pt x="11609074" y="6236444"/>
                  </a:lnTo>
                  <a:lnTo>
                    <a:pt x="11609831" y="6231645"/>
                  </a:lnTo>
                  <a:lnTo>
                    <a:pt x="11607161" y="6227748"/>
                  </a:lnTo>
                  <a:close/>
                </a:path>
                <a:path w="17866995" h="10083165">
                  <a:moveTo>
                    <a:pt x="13049852" y="6842758"/>
                  </a:moveTo>
                  <a:lnTo>
                    <a:pt x="13045190" y="6843528"/>
                  </a:lnTo>
                  <a:lnTo>
                    <a:pt x="13040729" y="6850292"/>
                  </a:lnTo>
                  <a:lnTo>
                    <a:pt x="13041355" y="6855287"/>
                  </a:lnTo>
                  <a:lnTo>
                    <a:pt x="13044737" y="6857517"/>
                  </a:lnTo>
                  <a:lnTo>
                    <a:pt x="13049311" y="6860650"/>
                  </a:lnTo>
                  <a:lnTo>
                    <a:pt x="13053977" y="6862640"/>
                  </a:lnTo>
                  <a:lnTo>
                    <a:pt x="13057831" y="6861921"/>
                  </a:lnTo>
                  <a:lnTo>
                    <a:pt x="13059919" y="6858871"/>
                  </a:lnTo>
                  <a:lnTo>
                    <a:pt x="13062150" y="6855490"/>
                  </a:lnTo>
                  <a:lnTo>
                    <a:pt x="13061521" y="6850494"/>
                  </a:lnTo>
                  <a:lnTo>
                    <a:pt x="13058140" y="6848264"/>
                  </a:lnTo>
                  <a:lnTo>
                    <a:pt x="13053568" y="6845132"/>
                  </a:lnTo>
                  <a:lnTo>
                    <a:pt x="13049852" y="6842758"/>
                  </a:lnTo>
                  <a:close/>
                </a:path>
                <a:path w="17866995" h="10083165">
                  <a:moveTo>
                    <a:pt x="1054811" y="1715039"/>
                  </a:moveTo>
                  <a:lnTo>
                    <a:pt x="1050100" y="1715000"/>
                  </a:lnTo>
                  <a:lnTo>
                    <a:pt x="1044306" y="1721195"/>
                  </a:lnTo>
                  <a:lnTo>
                    <a:pt x="1044266" y="1725906"/>
                  </a:lnTo>
                  <a:lnTo>
                    <a:pt x="1051319" y="1732460"/>
                  </a:lnTo>
                  <a:lnTo>
                    <a:pt x="1051844" y="1733077"/>
                  </a:lnTo>
                  <a:lnTo>
                    <a:pt x="1056510" y="1735068"/>
                  </a:lnTo>
                  <a:lnTo>
                    <a:pt x="1059887" y="1734538"/>
                  </a:lnTo>
                  <a:lnTo>
                    <a:pt x="1062025" y="1732298"/>
                  </a:lnTo>
                  <a:lnTo>
                    <a:pt x="1064922" y="1729201"/>
                  </a:lnTo>
                  <a:lnTo>
                    <a:pt x="1064962" y="1724491"/>
                  </a:lnTo>
                  <a:lnTo>
                    <a:pt x="1054811" y="1715039"/>
                  </a:lnTo>
                  <a:close/>
                </a:path>
                <a:path w="17866995" h="10083165">
                  <a:moveTo>
                    <a:pt x="11693928" y="6245063"/>
                  </a:moveTo>
                  <a:lnTo>
                    <a:pt x="11689977" y="6244165"/>
                  </a:lnTo>
                  <a:lnTo>
                    <a:pt x="11684552" y="6243033"/>
                  </a:lnTo>
                  <a:lnTo>
                    <a:pt x="11680601" y="6242135"/>
                  </a:lnTo>
                  <a:lnTo>
                    <a:pt x="11676703" y="6244806"/>
                  </a:lnTo>
                  <a:lnTo>
                    <a:pt x="11675806" y="6248757"/>
                  </a:lnTo>
                  <a:lnTo>
                    <a:pt x="11675193" y="6252041"/>
                  </a:lnTo>
                  <a:lnTo>
                    <a:pt x="11676865" y="6255511"/>
                  </a:lnTo>
                  <a:lnTo>
                    <a:pt x="11681531" y="6257502"/>
                  </a:lnTo>
                  <a:lnTo>
                    <a:pt x="11686957" y="6258635"/>
                  </a:lnTo>
                  <a:lnTo>
                    <a:pt x="11690908" y="6259533"/>
                  </a:lnTo>
                  <a:lnTo>
                    <a:pt x="11694805" y="6256861"/>
                  </a:lnTo>
                  <a:lnTo>
                    <a:pt x="11696599" y="6248960"/>
                  </a:lnTo>
                  <a:lnTo>
                    <a:pt x="11693928" y="6245063"/>
                  </a:lnTo>
                  <a:close/>
                </a:path>
                <a:path w="17866995" h="10083165">
                  <a:moveTo>
                    <a:pt x="12977634" y="6792255"/>
                  </a:moveTo>
                  <a:lnTo>
                    <a:pt x="12972973" y="6793025"/>
                  </a:lnTo>
                  <a:lnTo>
                    <a:pt x="12968511" y="6799789"/>
                  </a:lnTo>
                  <a:lnTo>
                    <a:pt x="12969280" y="6804450"/>
                  </a:lnTo>
                  <a:lnTo>
                    <a:pt x="12972662" y="6806679"/>
                  </a:lnTo>
                  <a:lnTo>
                    <a:pt x="12977235" y="6809813"/>
                  </a:lnTo>
                  <a:lnTo>
                    <a:pt x="12978568" y="6810382"/>
                  </a:lnTo>
                  <a:lnTo>
                    <a:pt x="12978426" y="6810714"/>
                  </a:lnTo>
                  <a:lnTo>
                    <a:pt x="12981426" y="6811994"/>
                  </a:lnTo>
                  <a:lnTo>
                    <a:pt x="12985420" y="6810941"/>
                  </a:lnTo>
                  <a:lnTo>
                    <a:pt x="12987509" y="6807892"/>
                  </a:lnTo>
                  <a:lnTo>
                    <a:pt x="12989740" y="6804510"/>
                  </a:lnTo>
                  <a:lnTo>
                    <a:pt x="12988970" y="6799849"/>
                  </a:lnTo>
                  <a:lnTo>
                    <a:pt x="12985587" y="6797618"/>
                  </a:lnTo>
                  <a:lnTo>
                    <a:pt x="12981015" y="6794486"/>
                  </a:lnTo>
                  <a:lnTo>
                    <a:pt x="12977634" y="6792255"/>
                  </a:lnTo>
                  <a:close/>
                </a:path>
                <a:path w="17866995" h="10083165">
                  <a:moveTo>
                    <a:pt x="12903988" y="6742325"/>
                  </a:moveTo>
                  <a:lnTo>
                    <a:pt x="12899185" y="6743427"/>
                  </a:lnTo>
                  <a:lnTo>
                    <a:pt x="12894926" y="6749884"/>
                  </a:lnTo>
                  <a:lnTo>
                    <a:pt x="12894724" y="6750191"/>
                  </a:lnTo>
                  <a:lnTo>
                    <a:pt x="12895825" y="6754995"/>
                  </a:lnTo>
                  <a:lnTo>
                    <a:pt x="12899207" y="6757225"/>
                  </a:lnTo>
                  <a:lnTo>
                    <a:pt x="12903781" y="6760358"/>
                  </a:lnTo>
                  <a:lnTo>
                    <a:pt x="12908114" y="6762206"/>
                  </a:lnTo>
                  <a:lnTo>
                    <a:pt x="12912109" y="6761153"/>
                  </a:lnTo>
                  <a:lnTo>
                    <a:pt x="12913989" y="6758409"/>
                  </a:lnTo>
                  <a:lnTo>
                    <a:pt x="12916427" y="6754722"/>
                  </a:lnTo>
                  <a:lnTo>
                    <a:pt x="12915326" y="6749918"/>
                  </a:lnTo>
                  <a:lnTo>
                    <a:pt x="12911944" y="6747687"/>
                  </a:lnTo>
                  <a:lnTo>
                    <a:pt x="12907370" y="6744555"/>
                  </a:lnTo>
                  <a:lnTo>
                    <a:pt x="12903988" y="6742325"/>
                  </a:lnTo>
                  <a:close/>
                </a:path>
                <a:path w="17866995" h="10083165">
                  <a:moveTo>
                    <a:pt x="11780890" y="6262854"/>
                  </a:moveTo>
                  <a:lnTo>
                    <a:pt x="11776938" y="6261956"/>
                  </a:lnTo>
                  <a:lnTo>
                    <a:pt x="11771511" y="6260823"/>
                  </a:lnTo>
                  <a:lnTo>
                    <a:pt x="11767561" y="6259926"/>
                  </a:lnTo>
                  <a:lnTo>
                    <a:pt x="11763665" y="6262597"/>
                  </a:lnTo>
                  <a:lnTo>
                    <a:pt x="11762767" y="6266548"/>
                  </a:lnTo>
                  <a:lnTo>
                    <a:pt x="11762012" y="6270165"/>
                  </a:lnTo>
                  <a:lnTo>
                    <a:pt x="11763684" y="6273636"/>
                  </a:lnTo>
                  <a:lnTo>
                    <a:pt x="11767017" y="6275058"/>
                  </a:lnTo>
                  <a:lnTo>
                    <a:pt x="11767159" y="6274724"/>
                  </a:lnTo>
                  <a:lnTo>
                    <a:pt x="11768491" y="6275293"/>
                  </a:lnTo>
                  <a:lnTo>
                    <a:pt x="11773918" y="6276426"/>
                  </a:lnTo>
                  <a:lnTo>
                    <a:pt x="11777870" y="6277324"/>
                  </a:lnTo>
                  <a:lnTo>
                    <a:pt x="11781765" y="6274652"/>
                  </a:lnTo>
                  <a:lnTo>
                    <a:pt x="11783560" y="6266751"/>
                  </a:lnTo>
                  <a:lnTo>
                    <a:pt x="11780890" y="6262854"/>
                  </a:lnTo>
                  <a:close/>
                </a:path>
                <a:path w="17866995" h="10083165">
                  <a:moveTo>
                    <a:pt x="991138" y="1652816"/>
                  </a:moveTo>
                  <a:lnTo>
                    <a:pt x="986427" y="1652777"/>
                  </a:lnTo>
                  <a:lnTo>
                    <a:pt x="980633" y="1658972"/>
                  </a:lnTo>
                  <a:lnTo>
                    <a:pt x="980593" y="1663683"/>
                  </a:lnTo>
                  <a:lnTo>
                    <a:pt x="983691" y="1666580"/>
                  </a:lnTo>
                  <a:lnTo>
                    <a:pt x="987504" y="1670570"/>
                  </a:lnTo>
                  <a:lnTo>
                    <a:pt x="988362" y="1671330"/>
                  </a:lnTo>
                  <a:lnTo>
                    <a:pt x="992695" y="1673178"/>
                  </a:lnTo>
                  <a:lnTo>
                    <a:pt x="996072" y="1672649"/>
                  </a:lnTo>
                  <a:lnTo>
                    <a:pt x="998209" y="1670409"/>
                  </a:lnTo>
                  <a:lnTo>
                    <a:pt x="1001107" y="1667312"/>
                  </a:lnTo>
                  <a:lnTo>
                    <a:pt x="1001146" y="1662601"/>
                  </a:lnTo>
                  <a:lnTo>
                    <a:pt x="998048" y="1659704"/>
                  </a:lnTo>
                  <a:lnTo>
                    <a:pt x="994235" y="1655714"/>
                  </a:lnTo>
                  <a:lnTo>
                    <a:pt x="991138" y="1652816"/>
                  </a:lnTo>
                  <a:close/>
                </a:path>
                <a:path w="17866995" h="10083165">
                  <a:moveTo>
                    <a:pt x="12829350" y="6694728"/>
                  </a:moveTo>
                  <a:lnTo>
                    <a:pt x="12824877" y="6695972"/>
                  </a:lnTo>
                  <a:lnTo>
                    <a:pt x="12822647" y="6699354"/>
                  </a:lnTo>
                  <a:lnTo>
                    <a:pt x="12820274" y="6703069"/>
                  </a:lnTo>
                  <a:lnTo>
                    <a:pt x="12821520" y="6707540"/>
                  </a:lnTo>
                  <a:lnTo>
                    <a:pt x="12824902" y="6709770"/>
                  </a:lnTo>
                  <a:lnTo>
                    <a:pt x="12829616" y="6712569"/>
                  </a:lnTo>
                  <a:lnTo>
                    <a:pt x="12834284" y="6714560"/>
                  </a:lnTo>
                  <a:lnTo>
                    <a:pt x="12837944" y="6713364"/>
                  </a:lnTo>
                  <a:lnTo>
                    <a:pt x="12840033" y="6710316"/>
                  </a:lnTo>
                  <a:lnTo>
                    <a:pt x="12842406" y="6706600"/>
                  </a:lnTo>
                  <a:lnTo>
                    <a:pt x="12841161" y="6702130"/>
                  </a:lnTo>
                  <a:lnTo>
                    <a:pt x="12837779" y="6699899"/>
                  </a:lnTo>
                  <a:lnTo>
                    <a:pt x="12833065" y="6697101"/>
                  </a:lnTo>
                  <a:lnTo>
                    <a:pt x="12829350" y="6694728"/>
                  </a:lnTo>
                  <a:close/>
                </a:path>
                <a:path w="17866995" h="10083165">
                  <a:moveTo>
                    <a:pt x="11867187" y="6283119"/>
                  </a:moveTo>
                  <a:lnTo>
                    <a:pt x="11863235" y="6282221"/>
                  </a:lnTo>
                  <a:lnTo>
                    <a:pt x="11857953" y="6280756"/>
                  </a:lnTo>
                  <a:lnTo>
                    <a:pt x="11854002" y="6279859"/>
                  </a:lnTo>
                  <a:lnTo>
                    <a:pt x="11849770" y="6282387"/>
                  </a:lnTo>
                  <a:lnTo>
                    <a:pt x="11848873" y="6286338"/>
                  </a:lnTo>
                  <a:lnTo>
                    <a:pt x="11847785" y="6289813"/>
                  </a:lnTo>
                  <a:lnTo>
                    <a:pt x="11849790" y="6293426"/>
                  </a:lnTo>
                  <a:lnTo>
                    <a:pt x="11854457" y="6295417"/>
                  </a:lnTo>
                  <a:lnTo>
                    <a:pt x="11859740" y="6296882"/>
                  </a:lnTo>
                  <a:lnTo>
                    <a:pt x="11863691" y="6297780"/>
                  </a:lnTo>
                  <a:lnTo>
                    <a:pt x="11867921" y="6295251"/>
                  </a:lnTo>
                  <a:lnTo>
                    <a:pt x="11869715" y="6287350"/>
                  </a:lnTo>
                  <a:lnTo>
                    <a:pt x="11867187" y="6283119"/>
                  </a:lnTo>
                  <a:close/>
                </a:path>
                <a:path w="17866995" h="10083165">
                  <a:moveTo>
                    <a:pt x="12753332" y="6648513"/>
                  </a:moveTo>
                  <a:lnTo>
                    <a:pt x="12748860" y="6649757"/>
                  </a:lnTo>
                  <a:lnTo>
                    <a:pt x="12746631" y="6653139"/>
                  </a:lnTo>
                  <a:lnTo>
                    <a:pt x="12744733" y="6656663"/>
                  </a:lnTo>
                  <a:lnTo>
                    <a:pt x="12745977" y="6661134"/>
                  </a:lnTo>
                  <a:lnTo>
                    <a:pt x="12749359" y="6663365"/>
                  </a:lnTo>
                  <a:lnTo>
                    <a:pt x="12754075" y="6666164"/>
                  </a:lnTo>
                  <a:lnTo>
                    <a:pt x="12758409" y="6668012"/>
                  </a:lnTo>
                  <a:lnTo>
                    <a:pt x="12762544" y="6666625"/>
                  </a:lnTo>
                  <a:lnTo>
                    <a:pt x="12764299" y="6663435"/>
                  </a:lnTo>
                  <a:lnTo>
                    <a:pt x="12766197" y="6659910"/>
                  </a:lnTo>
                  <a:lnTo>
                    <a:pt x="12764953" y="6655439"/>
                  </a:lnTo>
                  <a:lnTo>
                    <a:pt x="12761570" y="6653209"/>
                  </a:lnTo>
                  <a:lnTo>
                    <a:pt x="12756856" y="6650410"/>
                  </a:lnTo>
                  <a:lnTo>
                    <a:pt x="12753332" y="6648513"/>
                  </a:lnTo>
                  <a:close/>
                </a:path>
                <a:path w="17866995" h="10083165">
                  <a:moveTo>
                    <a:pt x="11952966" y="6305528"/>
                  </a:moveTo>
                  <a:lnTo>
                    <a:pt x="11949016" y="6304630"/>
                  </a:lnTo>
                  <a:lnTo>
                    <a:pt x="11943731" y="6303164"/>
                  </a:lnTo>
                  <a:lnTo>
                    <a:pt x="11939589" y="6301791"/>
                  </a:lnTo>
                  <a:lnTo>
                    <a:pt x="11935359" y="6304320"/>
                  </a:lnTo>
                  <a:lnTo>
                    <a:pt x="11934462" y="6308271"/>
                  </a:lnTo>
                  <a:lnTo>
                    <a:pt x="11933231" y="6312079"/>
                  </a:lnTo>
                  <a:lnTo>
                    <a:pt x="11935236" y="6315693"/>
                  </a:lnTo>
                  <a:lnTo>
                    <a:pt x="11939568" y="6317540"/>
                  </a:lnTo>
                  <a:lnTo>
                    <a:pt x="11944853" y="6319007"/>
                  </a:lnTo>
                  <a:lnTo>
                    <a:pt x="11948994" y="6320379"/>
                  </a:lnTo>
                  <a:lnTo>
                    <a:pt x="11953225" y="6317850"/>
                  </a:lnTo>
                  <a:lnTo>
                    <a:pt x="11954122" y="6313899"/>
                  </a:lnTo>
                  <a:lnTo>
                    <a:pt x="11955495" y="6309758"/>
                  </a:lnTo>
                  <a:lnTo>
                    <a:pt x="11952966" y="6305528"/>
                  </a:lnTo>
                  <a:close/>
                </a:path>
                <a:path w="17866995" h="10083165">
                  <a:moveTo>
                    <a:pt x="12676603" y="6603964"/>
                  </a:moveTo>
                  <a:lnTo>
                    <a:pt x="12672133" y="6605209"/>
                  </a:lnTo>
                  <a:lnTo>
                    <a:pt x="12670236" y="6608733"/>
                  </a:lnTo>
                  <a:lnTo>
                    <a:pt x="12667863" y="6612448"/>
                  </a:lnTo>
                  <a:lnTo>
                    <a:pt x="12669440" y="6617061"/>
                  </a:lnTo>
                  <a:lnTo>
                    <a:pt x="12672965" y="6618959"/>
                  </a:lnTo>
                  <a:lnTo>
                    <a:pt x="12677682" y="6621758"/>
                  </a:lnTo>
                  <a:lnTo>
                    <a:pt x="12682013" y="6623606"/>
                  </a:lnTo>
                  <a:lnTo>
                    <a:pt x="12686008" y="6622553"/>
                  </a:lnTo>
                  <a:lnTo>
                    <a:pt x="12687906" y="6619028"/>
                  </a:lnTo>
                  <a:lnTo>
                    <a:pt x="12689945" y="6615171"/>
                  </a:lnTo>
                  <a:lnTo>
                    <a:pt x="12688700" y="6610701"/>
                  </a:lnTo>
                  <a:lnTo>
                    <a:pt x="12685176" y="6608804"/>
                  </a:lnTo>
                  <a:lnTo>
                    <a:pt x="12680460" y="6606004"/>
                  </a:lnTo>
                  <a:lnTo>
                    <a:pt x="12676603" y="6603964"/>
                  </a:lnTo>
                  <a:close/>
                </a:path>
                <a:path w="17866995" h="10083165">
                  <a:moveTo>
                    <a:pt x="929224" y="1590162"/>
                  </a:moveTo>
                  <a:lnTo>
                    <a:pt x="924323" y="1589647"/>
                  </a:lnTo>
                  <a:lnTo>
                    <a:pt x="921426" y="1592744"/>
                  </a:lnTo>
                  <a:lnTo>
                    <a:pt x="918671" y="1595509"/>
                  </a:lnTo>
                  <a:lnTo>
                    <a:pt x="918195" y="1600034"/>
                  </a:lnTo>
                  <a:lnTo>
                    <a:pt x="918155" y="1600411"/>
                  </a:lnTo>
                  <a:lnTo>
                    <a:pt x="921252" y="1603308"/>
                  </a:lnTo>
                  <a:lnTo>
                    <a:pt x="925066" y="1607298"/>
                  </a:lnTo>
                  <a:lnTo>
                    <a:pt x="925782" y="1608391"/>
                  </a:lnTo>
                  <a:lnTo>
                    <a:pt x="930114" y="1610239"/>
                  </a:lnTo>
                  <a:lnTo>
                    <a:pt x="933492" y="1609710"/>
                  </a:lnTo>
                  <a:lnTo>
                    <a:pt x="935629" y="1607471"/>
                  </a:lnTo>
                  <a:lnTo>
                    <a:pt x="938526" y="1604373"/>
                  </a:lnTo>
                  <a:lnTo>
                    <a:pt x="938868" y="1600185"/>
                  </a:lnTo>
                  <a:lnTo>
                    <a:pt x="938899" y="1599805"/>
                  </a:lnTo>
                  <a:lnTo>
                    <a:pt x="935801" y="1596908"/>
                  </a:lnTo>
                  <a:lnTo>
                    <a:pt x="931988" y="1592917"/>
                  </a:lnTo>
                  <a:lnTo>
                    <a:pt x="929224" y="1590162"/>
                  </a:lnTo>
                  <a:close/>
                </a:path>
                <a:path w="17866995" h="10083165">
                  <a:moveTo>
                    <a:pt x="12037558" y="6329793"/>
                  </a:moveTo>
                  <a:lnTo>
                    <a:pt x="12033749" y="6328562"/>
                  </a:lnTo>
                  <a:lnTo>
                    <a:pt x="12028464" y="6327096"/>
                  </a:lnTo>
                  <a:lnTo>
                    <a:pt x="12024656" y="6325865"/>
                  </a:lnTo>
                  <a:lnTo>
                    <a:pt x="12020425" y="6328394"/>
                  </a:lnTo>
                  <a:lnTo>
                    <a:pt x="12019195" y="6332203"/>
                  </a:lnTo>
                  <a:lnTo>
                    <a:pt x="12018440" y="6335820"/>
                  </a:lnTo>
                  <a:lnTo>
                    <a:pt x="12020303" y="6339766"/>
                  </a:lnTo>
                  <a:lnTo>
                    <a:pt x="12024303" y="6341473"/>
                  </a:lnTo>
                  <a:lnTo>
                    <a:pt x="12029586" y="6342938"/>
                  </a:lnTo>
                  <a:lnTo>
                    <a:pt x="12033394" y="6344169"/>
                  </a:lnTo>
                  <a:lnTo>
                    <a:pt x="12037625" y="6341640"/>
                  </a:lnTo>
                  <a:lnTo>
                    <a:pt x="12040086" y="6334023"/>
                  </a:lnTo>
                  <a:lnTo>
                    <a:pt x="12037558" y="6329793"/>
                  </a:lnTo>
                  <a:close/>
                </a:path>
                <a:path w="17866995" h="10083165">
                  <a:moveTo>
                    <a:pt x="12598690" y="6561274"/>
                  </a:moveTo>
                  <a:lnTo>
                    <a:pt x="12593743" y="6562710"/>
                  </a:lnTo>
                  <a:lnTo>
                    <a:pt x="12592179" y="6566376"/>
                  </a:lnTo>
                  <a:lnTo>
                    <a:pt x="12590139" y="6570233"/>
                  </a:lnTo>
                  <a:lnTo>
                    <a:pt x="12591718" y="6574846"/>
                  </a:lnTo>
                  <a:lnTo>
                    <a:pt x="12595099" y="6577077"/>
                  </a:lnTo>
                  <a:lnTo>
                    <a:pt x="12604098" y="6580916"/>
                  </a:lnTo>
                  <a:lnTo>
                    <a:pt x="12608569" y="6579671"/>
                  </a:lnTo>
                  <a:lnTo>
                    <a:pt x="12610133" y="6576005"/>
                  </a:lnTo>
                  <a:lnTo>
                    <a:pt x="12612173" y="6572147"/>
                  </a:lnTo>
                  <a:lnTo>
                    <a:pt x="12610594" y="6567534"/>
                  </a:lnTo>
                  <a:lnTo>
                    <a:pt x="12607213" y="6565303"/>
                  </a:lnTo>
                  <a:lnTo>
                    <a:pt x="12602214" y="6563171"/>
                  </a:lnTo>
                  <a:lnTo>
                    <a:pt x="12598690" y="6561274"/>
                  </a:lnTo>
                  <a:close/>
                </a:path>
                <a:path w="17866995" h="10083165">
                  <a:moveTo>
                    <a:pt x="12122155" y="6356818"/>
                  </a:moveTo>
                  <a:lnTo>
                    <a:pt x="12118204" y="6355921"/>
                  </a:lnTo>
                  <a:lnTo>
                    <a:pt x="12113204" y="6353788"/>
                  </a:lnTo>
                  <a:lnTo>
                    <a:pt x="12109061" y="6352415"/>
                  </a:lnTo>
                  <a:lnTo>
                    <a:pt x="12105307" y="6354753"/>
                  </a:lnTo>
                  <a:lnTo>
                    <a:pt x="12103743" y="6358419"/>
                  </a:lnTo>
                  <a:lnTo>
                    <a:pt x="12102512" y="6362228"/>
                  </a:lnTo>
                  <a:lnTo>
                    <a:pt x="12104375" y="6366174"/>
                  </a:lnTo>
                  <a:lnTo>
                    <a:pt x="12108041" y="6367738"/>
                  </a:lnTo>
                  <a:lnTo>
                    <a:pt x="12108517" y="6367547"/>
                  </a:lnTo>
                  <a:lnTo>
                    <a:pt x="12113517" y="6369680"/>
                  </a:lnTo>
                  <a:lnTo>
                    <a:pt x="12117327" y="6370911"/>
                  </a:lnTo>
                  <a:lnTo>
                    <a:pt x="12121412" y="6368714"/>
                  </a:lnTo>
                  <a:lnTo>
                    <a:pt x="12122976" y="6365047"/>
                  </a:lnTo>
                  <a:lnTo>
                    <a:pt x="12124350" y="6360906"/>
                  </a:lnTo>
                  <a:lnTo>
                    <a:pt x="12122155" y="6356818"/>
                  </a:lnTo>
                  <a:close/>
                </a:path>
                <a:path w="17866995" h="10083165">
                  <a:moveTo>
                    <a:pt x="12519778" y="6520916"/>
                  </a:moveTo>
                  <a:lnTo>
                    <a:pt x="12515167" y="6522495"/>
                  </a:lnTo>
                  <a:lnTo>
                    <a:pt x="12512923" y="6527447"/>
                  </a:lnTo>
                  <a:lnTo>
                    <a:pt x="12511564" y="6530018"/>
                  </a:lnTo>
                  <a:lnTo>
                    <a:pt x="12513283" y="6534298"/>
                  </a:lnTo>
                  <a:lnTo>
                    <a:pt x="12516666" y="6536528"/>
                  </a:lnTo>
                  <a:lnTo>
                    <a:pt x="12525664" y="6540366"/>
                  </a:lnTo>
                  <a:lnTo>
                    <a:pt x="12530135" y="6539122"/>
                  </a:lnTo>
                  <a:lnTo>
                    <a:pt x="12532379" y="6534170"/>
                  </a:lnTo>
                  <a:lnTo>
                    <a:pt x="12533739" y="6531598"/>
                  </a:lnTo>
                  <a:lnTo>
                    <a:pt x="12532019" y="6527319"/>
                  </a:lnTo>
                  <a:lnTo>
                    <a:pt x="12528636" y="6525088"/>
                  </a:lnTo>
                  <a:lnTo>
                    <a:pt x="12523636" y="6522955"/>
                  </a:lnTo>
                  <a:lnTo>
                    <a:pt x="12519778" y="6520916"/>
                  </a:lnTo>
                  <a:close/>
                </a:path>
                <a:path w="17866995" h="10083165">
                  <a:moveTo>
                    <a:pt x="12205899" y="6385843"/>
                  </a:moveTo>
                  <a:lnTo>
                    <a:pt x="12202089" y="6384612"/>
                  </a:lnTo>
                  <a:lnTo>
                    <a:pt x="12197090" y="6382479"/>
                  </a:lnTo>
                  <a:lnTo>
                    <a:pt x="12193281" y="6381248"/>
                  </a:lnTo>
                  <a:lnTo>
                    <a:pt x="12189193" y="6383445"/>
                  </a:lnTo>
                  <a:lnTo>
                    <a:pt x="12187629" y="6387111"/>
                  </a:lnTo>
                  <a:lnTo>
                    <a:pt x="12186734" y="6389881"/>
                  </a:lnTo>
                  <a:lnTo>
                    <a:pt x="12186398" y="6390920"/>
                  </a:lnTo>
                  <a:lnTo>
                    <a:pt x="12188119" y="6395199"/>
                  </a:lnTo>
                  <a:lnTo>
                    <a:pt x="12191785" y="6396763"/>
                  </a:lnTo>
                  <a:lnTo>
                    <a:pt x="12191594" y="6396287"/>
                  </a:lnTo>
                  <a:lnTo>
                    <a:pt x="12196928" y="6398563"/>
                  </a:lnTo>
                  <a:lnTo>
                    <a:pt x="12201069" y="6399935"/>
                  </a:lnTo>
                  <a:lnTo>
                    <a:pt x="12205156" y="6397739"/>
                  </a:lnTo>
                  <a:lnTo>
                    <a:pt x="12206720" y="6394072"/>
                  </a:lnTo>
                  <a:lnTo>
                    <a:pt x="12207635" y="6391312"/>
                  </a:lnTo>
                  <a:lnTo>
                    <a:pt x="12208092" y="6389931"/>
                  </a:lnTo>
                  <a:lnTo>
                    <a:pt x="12205899" y="6385843"/>
                  </a:lnTo>
                  <a:close/>
                </a:path>
                <a:path w="17866995" h="10083165">
                  <a:moveTo>
                    <a:pt x="12452207" y="6488153"/>
                  </a:moveTo>
                  <a:lnTo>
                    <a:pt x="12439875" y="6482893"/>
                  </a:lnTo>
                  <a:lnTo>
                    <a:pt x="12435262" y="6484470"/>
                  </a:lnTo>
                  <a:lnTo>
                    <a:pt x="12431992" y="6492136"/>
                  </a:lnTo>
                  <a:lnTo>
                    <a:pt x="12433571" y="6496749"/>
                  </a:lnTo>
                  <a:lnTo>
                    <a:pt x="12445901" y="6502008"/>
                  </a:lnTo>
                  <a:lnTo>
                    <a:pt x="12450514" y="6500431"/>
                  </a:lnTo>
                  <a:lnTo>
                    <a:pt x="12453784" y="6492765"/>
                  </a:lnTo>
                  <a:lnTo>
                    <a:pt x="12452207" y="6488153"/>
                  </a:lnTo>
                  <a:close/>
                </a:path>
                <a:path w="17866995" h="10083165">
                  <a:moveTo>
                    <a:pt x="12288696" y="6418010"/>
                  </a:moveTo>
                  <a:lnTo>
                    <a:pt x="12276362" y="6412749"/>
                  </a:lnTo>
                  <a:lnTo>
                    <a:pt x="12271942" y="6414803"/>
                  </a:lnTo>
                  <a:lnTo>
                    <a:pt x="12270378" y="6418469"/>
                  </a:lnTo>
                  <a:lnTo>
                    <a:pt x="12269258" y="6421931"/>
                  </a:lnTo>
                  <a:lnTo>
                    <a:pt x="12269146" y="6422277"/>
                  </a:lnTo>
                  <a:lnTo>
                    <a:pt x="12270868" y="6426558"/>
                  </a:lnTo>
                  <a:lnTo>
                    <a:pt x="12283200" y="6431819"/>
                  </a:lnTo>
                  <a:lnTo>
                    <a:pt x="12287620" y="6429764"/>
                  </a:lnTo>
                  <a:lnTo>
                    <a:pt x="12290890" y="6422098"/>
                  </a:lnTo>
                  <a:lnTo>
                    <a:pt x="12288696" y="6418010"/>
                  </a:lnTo>
                  <a:close/>
                </a:path>
                <a:path w="17866995" h="10083165">
                  <a:moveTo>
                    <a:pt x="12371256" y="6451652"/>
                  </a:moveTo>
                  <a:lnTo>
                    <a:pt x="12358593" y="6446250"/>
                  </a:lnTo>
                  <a:lnTo>
                    <a:pt x="12354171" y="6448303"/>
                  </a:lnTo>
                  <a:lnTo>
                    <a:pt x="12350901" y="6455969"/>
                  </a:lnTo>
                  <a:lnTo>
                    <a:pt x="12352954" y="6460392"/>
                  </a:lnTo>
                  <a:lnTo>
                    <a:pt x="12365618" y="6465793"/>
                  </a:lnTo>
                  <a:lnTo>
                    <a:pt x="12370042" y="6463740"/>
                  </a:lnTo>
                  <a:lnTo>
                    <a:pt x="12373312" y="6456074"/>
                  </a:lnTo>
                  <a:lnTo>
                    <a:pt x="12371256" y="6451652"/>
                  </a:lnTo>
                  <a:close/>
                </a:path>
                <a:path w="17866995" h="10083165">
                  <a:moveTo>
                    <a:pt x="868355" y="1525984"/>
                  </a:moveTo>
                  <a:lnTo>
                    <a:pt x="863644" y="1525945"/>
                  </a:lnTo>
                  <a:lnTo>
                    <a:pt x="860556" y="1528566"/>
                  </a:lnTo>
                  <a:lnTo>
                    <a:pt x="857801" y="1531331"/>
                  </a:lnTo>
                  <a:lnTo>
                    <a:pt x="857761" y="1536042"/>
                  </a:lnTo>
                  <a:lnTo>
                    <a:pt x="860384" y="1539129"/>
                  </a:lnTo>
                  <a:lnTo>
                    <a:pt x="864197" y="1543120"/>
                  </a:lnTo>
                  <a:lnTo>
                    <a:pt x="864579" y="1544071"/>
                  </a:lnTo>
                  <a:lnTo>
                    <a:pt x="866579" y="1544924"/>
                  </a:lnTo>
                  <a:lnTo>
                    <a:pt x="866721" y="1544591"/>
                  </a:lnTo>
                  <a:lnTo>
                    <a:pt x="869387" y="1545728"/>
                  </a:lnTo>
                  <a:lnTo>
                    <a:pt x="872623" y="1545532"/>
                  </a:lnTo>
                  <a:lnTo>
                    <a:pt x="874760" y="1543293"/>
                  </a:lnTo>
                  <a:lnTo>
                    <a:pt x="877515" y="1540528"/>
                  </a:lnTo>
                  <a:lnTo>
                    <a:pt x="877555" y="1535817"/>
                  </a:lnTo>
                  <a:lnTo>
                    <a:pt x="874932" y="1532729"/>
                  </a:lnTo>
                  <a:lnTo>
                    <a:pt x="871119" y="1528739"/>
                  </a:lnTo>
                  <a:lnTo>
                    <a:pt x="868355" y="1525984"/>
                  </a:lnTo>
                  <a:close/>
                </a:path>
                <a:path w="17866995" h="10083165">
                  <a:moveTo>
                    <a:pt x="808245" y="1460948"/>
                  </a:moveTo>
                  <a:lnTo>
                    <a:pt x="803535" y="1460908"/>
                  </a:lnTo>
                  <a:lnTo>
                    <a:pt x="797358" y="1466153"/>
                  </a:lnTo>
                  <a:lnTo>
                    <a:pt x="797318" y="1470863"/>
                  </a:lnTo>
                  <a:lnTo>
                    <a:pt x="799940" y="1473951"/>
                  </a:lnTo>
                  <a:lnTo>
                    <a:pt x="803753" y="1477942"/>
                  </a:lnTo>
                  <a:lnTo>
                    <a:pt x="804470" y="1479035"/>
                  </a:lnTo>
                  <a:lnTo>
                    <a:pt x="808802" y="1480883"/>
                  </a:lnTo>
                  <a:lnTo>
                    <a:pt x="812037" y="1480687"/>
                  </a:lnTo>
                  <a:lnTo>
                    <a:pt x="814175" y="1478447"/>
                  </a:lnTo>
                  <a:lnTo>
                    <a:pt x="817263" y="1475825"/>
                  </a:lnTo>
                  <a:lnTo>
                    <a:pt x="817302" y="1471115"/>
                  </a:lnTo>
                  <a:lnTo>
                    <a:pt x="814680" y="1468026"/>
                  </a:lnTo>
                  <a:lnTo>
                    <a:pt x="810867" y="1464036"/>
                  </a:lnTo>
                  <a:lnTo>
                    <a:pt x="808245" y="1460948"/>
                  </a:lnTo>
                  <a:close/>
                </a:path>
                <a:path w="17866995" h="10083165">
                  <a:moveTo>
                    <a:pt x="750322" y="1394480"/>
                  </a:moveTo>
                  <a:lnTo>
                    <a:pt x="745753" y="1394108"/>
                  </a:lnTo>
                  <a:lnTo>
                    <a:pt x="742665" y="1396729"/>
                  </a:lnTo>
                  <a:lnTo>
                    <a:pt x="739435" y="1399685"/>
                  </a:lnTo>
                  <a:lnTo>
                    <a:pt x="739062" y="1404254"/>
                  </a:lnTo>
                  <a:lnTo>
                    <a:pt x="741684" y="1407342"/>
                  </a:lnTo>
                  <a:lnTo>
                    <a:pt x="745022" y="1411523"/>
                  </a:lnTo>
                  <a:lnTo>
                    <a:pt x="745737" y="1412616"/>
                  </a:lnTo>
                  <a:lnTo>
                    <a:pt x="747737" y="1413469"/>
                  </a:lnTo>
                  <a:lnTo>
                    <a:pt x="747595" y="1413803"/>
                  </a:lnTo>
                  <a:lnTo>
                    <a:pt x="750261" y="1414940"/>
                  </a:lnTo>
                  <a:lnTo>
                    <a:pt x="753306" y="1414269"/>
                  </a:lnTo>
                  <a:lnTo>
                    <a:pt x="755634" y="1412504"/>
                  </a:lnTo>
                  <a:lnTo>
                    <a:pt x="758865" y="1409549"/>
                  </a:lnTo>
                  <a:lnTo>
                    <a:pt x="759237" y="1404981"/>
                  </a:lnTo>
                  <a:lnTo>
                    <a:pt x="756615" y="1401892"/>
                  </a:lnTo>
                  <a:lnTo>
                    <a:pt x="753277" y="1397711"/>
                  </a:lnTo>
                  <a:lnTo>
                    <a:pt x="750322" y="1394480"/>
                  </a:lnTo>
                  <a:close/>
                </a:path>
                <a:path w="17866995" h="10083165">
                  <a:moveTo>
                    <a:pt x="693634" y="1326964"/>
                  </a:moveTo>
                  <a:lnTo>
                    <a:pt x="688732" y="1326449"/>
                  </a:lnTo>
                  <a:lnTo>
                    <a:pt x="682556" y="1331693"/>
                  </a:lnTo>
                  <a:lnTo>
                    <a:pt x="682041" y="1336595"/>
                  </a:lnTo>
                  <a:lnTo>
                    <a:pt x="684663" y="1339684"/>
                  </a:lnTo>
                  <a:lnTo>
                    <a:pt x="688000" y="1343865"/>
                  </a:lnTo>
                  <a:lnTo>
                    <a:pt x="688717" y="1344959"/>
                  </a:lnTo>
                  <a:lnTo>
                    <a:pt x="693382" y="1346949"/>
                  </a:lnTo>
                  <a:lnTo>
                    <a:pt x="696284" y="1346611"/>
                  </a:lnTo>
                  <a:lnTo>
                    <a:pt x="698613" y="1344846"/>
                  </a:lnTo>
                  <a:lnTo>
                    <a:pt x="701700" y="1342224"/>
                  </a:lnTo>
                  <a:lnTo>
                    <a:pt x="702216" y="1337322"/>
                  </a:lnTo>
                  <a:lnTo>
                    <a:pt x="699594" y="1334234"/>
                  </a:lnTo>
                  <a:lnTo>
                    <a:pt x="696256" y="1330052"/>
                  </a:lnTo>
                  <a:lnTo>
                    <a:pt x="693634" y="1326964"/>
                  </a:lnTo>
                  <a:close/>
                </a:path>
                <a:path w="17866995" h="10083165">
                  <a:moveTo>
                    <a:pt x="637515" y="1258115"/>
                  </a:moveTo>
                  <a:lnTo>
                    <a:pt x="632613" y="1257599"/>
                  </a:lnTo>
                  <a:lnTo>
                    <a:pt x="629525" y="1260222"/>
                  </a:lnTo>
                  <a:lnTo>
                    <a:pt x="626103" y="1262701"/>
                  </a:lnTo>
                  <a:lnTo>
                    <a:pt x="625588" y="1267603"/>
                  </a:lnTo>
                  <a:lnTo>
                    <a:pt x="628210" y="1270691"/>
                  </a:lnTo>
                  <a:lnTo>
                    <a:pt x="631548" y="1274873"/>
                  </a:lnTo>
                  <a:lnTo>
                    <a:pt x="632264" y="1275966"/>
                  </a:lnTo>
                  <a:lnTo>
                    <a:pt x="634596" y="1276962"/>
                  </a:lnTo>
                  <a:lnTo>
                    <a:pt x="634454" y="1277295"/>
                  </a:lnTo>
                  <a:lnTo>
                    <a:pt x="636787" y="1278290"/>
                  </a:lnTo>
                  <a:lnTo>
                    <a:pt x="639690" y="1277952"/>
                  </a:lnTo>
                  <a:lnTo>
                    <a:pt x="642018" y="1276187"/>
                  </a:lnTo>
                  <a:lnTo>
                    <a:pt x="645440" y="1273708"/>
                  </a:lnTo>
                  <a:lnTo>
                    <a:pt x="645955" y="1268806"/>
                  </a:lnTo>
                  <a:lnTo>
                    <a:pt x="643333" y="1265718"/>
                  </a:lnTo>
                  <a:lnTo>
                    <a:pt x="639995" y="1261536"/>
                  </a:lnTo>
                  <a:lnTo>
                    <a:pt x="637515" y="1258115"/>
                  </a:lnTo>
                  <a:close/>
                </a:path>
                <a:path w="17866995" h="10083165">
                  <a:moveTo>
                    <a:pt x="583297" y="1188501"/>
                  </a:moveTo>
                  <a:lnTo>
                    <a:pt x="578871" y="1187794"/>
                  </a:lnTo>
                  <a:lnTo>
                    <a:pt x="575449" y="1190274"/>
                  </a:lnTo>
                  <a:lnTo>
                    <a:pt x="572361" y="1192897"/>
                  </a:lnTo>
                  <a:lnTo>
                    <a:pt x="571655" y="1197323"/>
                  </a:lnTo>
                  <a:lnTo>
                    <a:pt x="574135" y="1200744"/>
                  </a:lnTo>
                  <a:lnTo>
                    <a:pt x="577473" y="1204926"/>
                  </a:lnTo>
                  <a:lnTo>
                    <a:pt x="578046" y="1206352"/>
                  </a:lnTo>
                  <a:lnTo>
                    <a:pt x="580380" y="1207347"/>
                  </a:lnTo>
                  <a:lnTo>
                    <a:pt x="580522" y="1207015"/>
                  </a:lnTo>
                  <a:lnTo>
                    <a:pt x="582855" y="1208010"/>
                  </a:lnTo>
                  <a:lnTo>
                    <a:pt x="585614" y="1208005"/>
                  </a:lnTo>
                  <a:lnTo>
                    <a:pt x="587943" y="1206240"/>
                  </a:lnTo>
                  <a:lnTo>
                    <a:pt x="591031" y="1203618"/>
                  </a:lnTo>
                  <a:lnTo>
                    <a:pt x="591737" y="1199192"/>
                  </a:lnTo>
                  <a:lnTo>
                    <a:pt x="589257" y="1195770"/>
                  </a:lnTo>
                  <a:lnTo>
                    <a:pt x="585920" y="1191589"/>
                  </a:lnTo>
                  <a:lnTo>
                    <a:pt x="583297" y="1188501"/>
                  </a:lnTo>
                  <a:close/>
                </a:path>
                <a:path w="17866995" h="10083165">
                  <a:moveTo>
                    <a:pt x="531076" y="1116980"/>
                  </a:moveTo>
                  <a:lnTo>
                    <a:pt x="526316" y="1116132"/>
                  </a:lnTo>
                  <a:lnTo>
                    <a:pt x="522895" y="1118612"/>
                  </a:lnTo>
                  <a:lnTo>
                    <a:pt x="519615" y="1120758"/>
                  </a:lnTo>
                  <a:lnTo>
                    <a:pt x="518766" y="1125518"/>
                  </a:lnTo>
                  <a:lnTo>
                    <a:pt x="521246" y="1128940"/>
                  </a:lnTo>
                  <a:lnTo>
                    <a:pt x="524442" y="1133454"/>
                  </a:lnTo>
                  <a:lnTo>
                    <a:pt x="525349" y="1135023"/>
                  </a:lnTo>
                  <a:lnTo>
                    <a:pt x="529681" y="1136871"/>
                  </a:lnTo>
                  <a:lnTo>
                    <a:pt x="532584" y="1136533"/>
                  </a:lnTo>
                  <a:lnTo>
                    <a:pt x="538049" y="1132955"/>
                  </a:lnTo>
                  <a:lnTo>
                    <a:pt x="538897" y="1128196"/>
                  </a:lnTo>
                  <a:lnTo>
                    <a:pt x="536417" y="1124774"/>
                  </a:lnTo>
                  <a:lnTo>
                    <a:pt x="533222" y="1120260"/>
                  </a:lnTo>
                  <a:lnTo>
                    <a:pt x="531076" y="1116980"/>
                  </a:lnTo>
                  <a:close/>
                </a:path>
                <a:path w="17866995" h="10083165">
                  <a:moveTo>
                    <a:pt x="480280" y="1044886"/>
                  </a:moveTo>
                  <a:lnTo>
                    <a:pt x="475663" y="1043704"/>
                  </a:lnTo>
                  <a:lnTo>
                    <a:pt x="468819" y="1048664"/>
                  </a:lnTo>
                  <a:lnTo>
                    <a:pt x="467819" y="1052571"/>
                  </a:lnTo>
                  <a:lnTo>
                    <a:pt x="467638" y="1053281"/>
                  </a:lnTo>
                  <a:lnTo>
                    <a:pt x="470117" y="1056703"/>
                  </a:lnTo>
                  <a:lnTo>
                    <a:pt x="473313" y="1061218"/>
                  </a:lnTo>
                  <a:lnTo>
                    <a:pt x="474029" y="1062311"/>
                  </a:lnTo>
                  <a:lnTo>
                    <a:pt x="476553" y="1063782"/>
                  </a:lnTo>
                  <a:lnTo>
                    <a:pt x="476744" y="1064257"/>
                  </a:lnTo>
                  <a:lnTo>
                    <a:pt x="478744" y="1065110"/>
                  </a:lnTo>
                  <a:lnTo>
                    <a:pt x="481645" y="1064772"/>
                  </a:lnTo>
                  <a:lnTo>
                    <a:pt x="483832" y="1063342"/>
                  </a:lnTo>
                  <a:lnTo>
                    <a:pt x="487253" y="1060861"/>
                  </a:lnTo>
                  <a:lnTo>
                    <a:pt x="488253" y="1056954"/>
                  </a:lnTo>
                  <a:lnTo>
                    <a:pt x="488435" y="1056244"/>
                  </a:lnTo>
                  <a:lnTo>
                    <a:pt x="485955" y="1052822"/>
                  </a:lnTo>
                  <a:lnTo>
                    <a:pt x="482760" y="1048308"/>
                  </a:lnTo>
                  <a:lnTo>
                    <a:pt x="480280" y="1044886"/>
                  </a:lnTo>
                  <a:close/>
                </a:path>
                <a:path w="17866995" h="10083165">
                  <a:moveTo>
                    <a:pt x="431195" y="971552"/>
                  </a:moveTo>
                  <a:lnTo>
                    <a:pt x="426436" y="970704"/>
                  </a:lnTo>
                  <a:lnTo>
                    <a:pt x="423156" y="972850"/>
                  </a:lnTo>
                  <a:lnTo>
                    <a:pt x="419734" y="975331"/>
                  </a:lnTo>
                  <a:lnTo>
                    <a:pt x="418886" y="980090"/>
                  </a:lnTo>
                  <a:lnTo>
                    <a:pt x="424610" y="988835"/>
                  </a:lnTo>
                  <a:lnTo>
                    <a:pt x="427135" y="990306"/>
                  </a:lnTo>
                  <a:lnTo>
                    <a:pt x="429468" y="991301"/>
                  </a:lnTo>
                  <a:lnTo>
                    <a:pt x="432227" y="991296"/>
                  </a:lnTo>
                  <a:lnTo>
                    <a:pt x="434414" y="989865"/>
                  </a:lnTo>
                  <a:lnTo>
                    <a:pt x="437835" y="987385"/>
                  </a:lnTo>
                  <a:lnTo>
                    <a:pt x="438684" y="982626"/>
                  </a:lnTo>
                  <a:lnTo>
                    <a:pt x="433675" y="974974"/>
                  </a:lnTo>
                  <a:lnTo>
                    <a:pt x="431195" y="971552"/>
                  </a:lnTo>
                  <a:close/>
                </a:path>
                <a:path w="17866995" h="10083165">
                  <a:moveTo>
                    <a:pt x="384106" y="896311"/>
                  </a:moveTo>
                  <a:lnTo>
                    <a:pt x="379821" y="895272"/>
                  </a:lnTo>
                  <a:lnTo>
                    <a:pt x="376208" y="897277"/>
                  </a:lnTo>
                  <a:lnTo>
                    <a:pt x="372787" y="899757"/>
                  </a:lnTo>
                  <a:lnTo>
                    <a:pt x="371747" y="904040"/>
                  </a:lnTo>
                  <a:lnTo>
                    <a:pt x="373752" y="907654"/>
                  </a:lnTo>
                  <a:lnTo>
                    <a:pt x="377379" y="913928"/>
                  </a:lnTo>
                  <a:lnTo>
                    <a:pt x="379903" y="915399"/>
                  </a:lnTo>
                  <a:lnTo>
                    <a:pt x="382236" y="916394"/>
                  </a:lnTo>
                  <a:lnTo>
                    <a:pt x="384663" y="916247"/>
                  </a:lnTo>
                  <a:lnTo>
                    <a:pt x="386849" y="914816"/>
                  </a:lnTo>
                  <a:lnTo>
                    <a:pt x="390270" y="912336"/>
                  </a:lnTo>
                  <a:lnTo>
                    <a:pt x="391310" y="908052"/>
                  </a:lnTo>
                  <a:lnTo>
                    <a:pt x="389305" y="904439"/>
                  </a:lnTo>
                  <a:lnTo>
                    <a:pt x="386585" y="899733"/>
                  </a:lnTo>
                  <a:lnTo>
                    <a:pt x="384106" y="896311"/>
                  </a:lnTo>
                  <a:close/>
                </a:path>
                <a:path w="17866995" h="10083165">
                  <a:moveTo>
                    <a:pt x="339251" y="820449"/>
                  </a:moveTo>
                  <a:lnTo>
                    <a:pt x="334634" y="819267"/>
                  </a:lnTo>
                  <a:lnTo>
                    <a:pt x="327408" y="823276"/>
                  </a:lnTo>
                  <a:lnTo>
                    <a:pt x="326226" y="827894"/>
                  </a:lnTo>
                  <a:lnTo>
                    <a:pt x="328231" y="831506"/>
                  </a:lnTo>
                  <a:lnTo>
                    <a:pt x="330951" y="836212"/>
                  </a:lnTo>
                  <a:lnTo>
                    <a:pt x="331524" y="837639"/>
                  </a:lnTo>
                  <a:lnTo>
                    <a:pt x="334382" y="839251"/>
                  </a:lnTo>
                  <a:lnTo>
                    <a:pt x="336715" y="840247"/>
                  </a:lnTo>
                  <a:lnTo>
                    <a:pt x="339141" y="840100"/>
                  </a:lnTo>
                  <a:lnTo>
                    <a:pt x="341185" y="839002"/>
                  </a:lnTo>
                  <a:lnTo>
                    <a:pt x="344798" y="836998"/>
                  </a:lnTo>
                  <a:lnTo>
                    <a:pt x="345980" y="832380"/>
                  </a:lnTo>
                  <a:lnTo>
                    <a:pt x="343975" y="828768"/>
                  </a:lnTo>
                  <a:lnTo>
                    <a:pt x="341255" y="824061"/>
                  </a:lnTo>
                  <a:lnTo>
                    <a:pt x="339251" y="820449"/>
                  </a:lnTo>
                  <a:close/>
                </a:path>
                <a:path w="17866995" h="10083165">
                  <a:moveTo>
                    <a:pt x="295965" y="743679"/>
                  </a:moveTo>
                  <a:lnTo>
                    <a:pt x="291490" y="742164"/>
                  </a:lnTo>
                  <a:lnTo>
                    <a:pt x="284264" y="746173"/>
                  </a:lnTo>
                  <a:lnTo>
                    <a:pt x="282749" y="750649"/>
                  </a:lnTo>
                  <a:lnTo>
                    <a:pt x="284754" y="754261"/>
                  </a:lnTo>
                  <a:lnTo>
                    <a:pt x="288381" y="760535"/>
                  </a:lnTo>
                  <a:lnTo>
                    <a:pt x="291238" y="762148"/>
                  </a:lnTo>
                  <a:lnTo>
                    <a:pt x="291096" y="762482"/>
                  </a:lnTo>
                  <a:lnTo>
                    <a:pt x="293096" y="763335"/>
                  </a:lnTo>
                  <a:lnTo>
                    <a:pt x="295522" y="763188"/>
                  </a:lnTo>
                  <a:lnTo>
                    <a:pt x="297566" y="762090"/>
                  </a:lnTo>
                  <a:lnTo>
                    <a:pt x="301179" y="760086"/>
                  </a:lnTo>
                  <a:lnTo>
                    <a:pt x="302694" y="755611"/>
                  </a:lnTo>
                  <a:lnTo>
                    <a:pt x="300690" y="751998"/>
                  </a:lnTo>
                  <a:lnTo>
                    <a:pt x="297969" y="747292"/>
                  </a:lnTo>
                  <a:lnTo>
                    <a:pt x="295965" y="743679"/>
                  </a:lnTo>
                  <a:close/>
                </a:path>
                <a:path w="17866995" h="10083165">
                  <a:moveTo>
                    <a:pt x="255483" y="664954"/>
                  </a:moveTo>
                  <a:lnTo>
                    <a:pt x="251008" y="663439"/>
                  </a:lnTo>
                  <a:lnTo>
                    <a:pt x="247395" y="665444"/>
                  </a:lnTo>
                  <a:lnTo>
                    <a:pt x="243449" y="667306"/>
                  </a:lnTo>
                  <a:lnTo>
                    <a:pt x="241934" y="671781"/>
                  </a:lnTo>
                  <a:lnTo>
                    <a:pt x="243939" y="675394"/>
                  </a:lnTo>
                  <a:lnTo>
                    <a:pt x="246183" y="680291"/>
                  </a:lnTo>
                  <a:lnTo>
                    <a:pt x="247090" y="681859"/>
                  </a:lnTo>
                  <a:lnTo>
                    <a:pt x="249805" y="683806"/>
                  </a:lnTo>
                  <a:lnTo>
                    <a:pt x="252139" y="684801"/>
                  </a:lnTo>
                  <a:lnTo>
                    <a:pt x="254423" y="684987"/>
                  </a:lnTo>
                  <a:lnTo>
                    <a:pt x="256467" y="683890"/>
                  </a:lnTo>
                  <a:lnTo>
                    <a:pt x="260079" y="681885"/>
                  </a:lnTo>
                  <a:lnTo>
                    <a:pt x="261594" y="677410"/>
                  </a:lnTo>
                  <a:lnTo>
                    <a:pt x="259590" y="673797"/>
                  </a:lnTo>
                  <a:lnTo>
                    <a:pt x="257345" y="668900"/>
                  </a:lnTo>
                  <a:lnTo>
                    <a:pt x="255483" y="664954"/>
                  </a:lnTo>
                  <a:close/>
                </a:path>
                <a:path w="17866995" h="10083165">
                  <a:moveTo>
                    <a:pt x="216428" y="585656"/>
                  </a:moveTo>
                  <a:lnTo>
                    <a:pt x="212095" y="583807"/>
                  </a:lnTo>
                  <a:lnTo>
                    <a:pt x="208149" y="585670"/>
                  </a:lnTo>
                  <a:lnTo>
                    <a:pt x="204678" y="587341"/>
                  </a:lnTo>
                  <a:lnTo>
                    <a:pt x="202830" y="591674"/>
                  </a:lnTo>
                  <a:lnTo>
                    <a:pt x="204692" y="595620"/>
                  </a:lnTo>
                  <a:lnTo>
                    <a:pt x="206937" y="600517"/>
                  </a:lnTo>
                  <a:lnTo>
                    <a:pt x="207843" y="602086"/>
                  </a:lnTo>
                  <a:lnTo>
                    <a:pt x="210892" y="604174"/>
                  </a:lnTo>
                  <a:lnTo>
                    <a:pt x="212559" y="604885"/>
                  </a:lnTo>
                  <a:lnTo>
                    <a:pt x="214841" y="605071"/>
                  </a:lnTo>
                  <a:lnTo>
                    <a:pt x="216887" y="603974"/>
                  </a:lnTo>
                  <a:lnTo>
                    <a:pt x="220358" y="602302"/>
                  </a:lnTo>
                  <a:lnTo>
                    <a:pt x="222206" y="597969"/>
                  </a:lnTo>
                  <a:lnTo>
                    <a:pt x="220343" y="594023"/>
                  </a:lnTo>
                  <a:lnTo>
                    <a:pt x="218099" y="589126"/>
                  </a:lnTo>
                  <a:lnTo>
                    <a:pt x="216428" y="585656"/>
                  </a:lnTo>
                  <a:close/>
                </a:path>
                <a:path w="17866995" h="10083165">
                  <a:moveTo>
                    <a:pt x="180701" y="505019"/>
                  </a:moveTo>
                  <a:lnTo>
                    <a:pt x="176225" y="503504"/>
                  </a:lnTo>
                  <a:lnTo>
                    <a:pt x="172421" y="505034"/>
                  </a:lnTo>
                  <a:lnTo>
                    <a:pt x="168284" y="506420"/>
                  </a:lnTo>
                  <a:lnTo>
                    <a:pt x="167119" y="509862"/>
                  </a:lnTo>
                  <a:lnTo>
                    <a:pt x="166769" y="510895"/>
                  </a:lnTo>
                  <a:lnTo>
                    <a:pt x="168298" y="514699"/>
                  </a:lnTo>
                  <a:lnTo>
                    <a:pt x="170543" y="519596"/>
                  </a:lnTo>
                  <a:lnTo>
                    <a:pt x="171308" y="521498"/>
                  </a:lnTo>
                  <a:lnTo>
                    <a:pt x="172690" y="522876"/>
                  </a:lnTo>
                  <a:lnTo>
                    <a:pt x="176023" y="524297"/>
                  </a:lnTo>
                  <a:lnTo>
                    <a:pt x="178307" y="524484"/>
                  </a:lnTo>
                  <a:lnTo>
                    <a:pt x="180209" y="523719"/>
                  </a:lnTo>
                  <a:lnTo>
                    <a:pt x="184346" y="522333"/>
                  </a:lnTo>
                  <a:lnTo>
                    <a:pt x="185511" y="518890"/>
                  </a:lnTo>
                  <a:lnTo>
                    <a:pt x="185861" y="517857"/>
                  </a:lnTo>
                  <a:lnTo>
                    <a:pt x="184332" y="514053"/>
                  </a:lnTo>
                  <a:lnTo>
                    <a:pt x="182087" y="509157"/>
                  </a:lnTo>
                  <a:lnTo>
                    <a:pt x="180701" y="505019"/>
                  </a:lnTo>
                  <a:close/>
                </a:path>
                <a:path w="17866995" h="10083165">
                  <a:moveTo>
                    <a:pt x="146209" y="423334"/>
                  </a:moveTo>
                  <a:lnTo>
                    <a:pt x="141876" y="421486"/>
                  </a:lnTo>
                  <a:lnTo>
                    <a:pt x="134268" y="424544"/>
                  </a:lnTo>
                  <a:lnTo>
                    <a:pt x="132420" y="428877"/>
                  </a:lnTo>
                  <a:lnTo>
                    <a:pt x="136816" y="439813"/>
                  </a:lnTo>
                  <a:lnTo>
                    <a:pt x="138531" y="441333"/>
                  </a:lnTo>
                  <a:lnTo>
                    <a:pt x="141864" y="442754"/>
                  </a:lnTo>
                  <a:lnTo>
                    <a:pt x="143815" y="442798"/>
                  </a:lnTo>
                  <a:lnTo>
                    <a:pt x="149521" y="440505"/>
                  </a:lnTo>
                  <a:lnTo>
                    <a:pt x="151369" y="436172"/>
                  </a:lnTo>
                  <a:lnTo>
                    <a:pt x="146209" y="423334"/>
                  </a:lnTo>
                  <a:close/>
                </a:path>
                <a:path w="17866995" h="10083165">
                  <a:moveTo>
                    <a:pt x="110428" y="339129"/>
                  </a:moveTo>
                  <a:lnTo>
                    <a:pt x="106624" y="340658"/>
                  </a:lnTo>
                  <a:lnTo>
                    <a:pt x="103154" y="342330"/>
                  </a:lnTo>
                  <a:lnTo>
                    <a:pt x="101308" y="345876"/>
                  </a:lnTo>
                  <a:lnTo>
                    <a:pt x="100972" y="346521"/>
                  </a:lnTo>
                  <a:lnTo>
                    <a:pt x="102501" y="350324"/>
                  </a:lnTo>
                  <a:lnTo>
                    <a:pt x="104270" y="355412"/>
                  </a:lnTo>
                  <a:lnTo>
                    <a:pt x="105035" y="357314"/>
                  </a:lnTo>
                  <a:lnTo>
                    <a:pt x="106750" y="358834"/>
                  </a:lnTo>
                  <a:lnTo>
                    <a:pt x="110083" y="360255"/>
                  </a:lnTo>
                  <a:lnTo>
                    <a:pt x="112034" y="360300"/>
                  </a:lnTo>
                  <a:lnTo>
                    <a:pt x="113936" y="359535"/>
                  </a:lnTo>
                  <a:lnTo>
                    <a:pt x="117407" y="357864"/>
                  </a:lnTo>
                  <a:lnTo>
                    <a:pt x="119253" y="354319"/>
                  </a:lnTo>
                  <a:lnTo>
                    <a:pt x="119588" y="353674"/>
                  </a:lnTo>
                  <a:lnTo>
                    <a:pt x="118059" y="349869"/>
                  </a:lnTo>
                  <a:lnTo>
                    <a:pt x="116290" y="344782"/>
                  </a:lnTo>
                  <a:lnTo>
                    <a:pt x="114619" y="341311"/>
                  </a:lnTo>
                  <a:lnTo>
                    <a:pt x="110428" y="339129"/>
                  </a:lnTo>
                  <a:close/>
                </a:path>
                <a:path w="17866995" h="10083165">
                  <a:moveTo>
                    <a:pt x="82167" y="255768"/>
                  </a:moveTo>
                  <a:lnTo>
                    <a:pt x="78029" y="257156"/>
                  </a:lnTo>
                  <a:lnTo>
                    <a:pt x="74034" y="258208"/>
                  </a:lnTo>
                  <a:lnTo>
                    <a:pt x="71853" y="262399"/>
                  </a:lnTo>
                  <a:lnTo>
                    <a:pt x="73240" y="266537"/>
                  </a:lnTo>
                  <a:lnTo>
                    <a:pt x="75009" y="271624"/>
                  </a:lnTo>
                  <a:lnTo>
                    <a:pt x="75631" y="273860"/>
                  </a:lnTo>
                  <a:lnTo>
                    <a:pt x="77014" y="275236"/>
                  </a:lnTo>
                  <a:lnTo>
                    <a:pt x="80680" y="276800"/>
                  </a:lnTo>
                  <a:lnTo>
                    <a:pt x="82630" y="276846"/>
                  </a:lnTo>
                  <a:lnTo>
                    <a:pt x="84390" y="276414"/>
                  </a:lnTo>
                  <a:lnTo>
                    <a:pt x="88385" y="275361"/>
                  </a:lnTo>
                  <a:lnTo>
                    <a:pt x="90567" y="271170"/>
                  </a:lnTo>
                  <a:lnTo>
                    <a:pt x="89180" y="267033"/>
                  </a:lnTo>
                  <a:lnTo>
                    <a:pt x="87411" y="261944"/>
                  </a:lnTo>
                  <a:lnTo>
                    <a:pt x="86357" y="257950"/>
                  </a:lnTo>
                  <a:lnTo>
                    <a:pt x="82167" y="255768"/>
                  </a:lnTo>
                  <a:close/>
                </a:path>
                <a:path w="17866995" h="10083165">
                  <a:moveTo>
                    <a:pt x="55332" y="171833"/>
                  </a:moveTo>
                  <a:lnTo>
                    <a:pt x="47342" y="173941"/>
                  </a:lnTo>
                  <a:lnTo>
                    <a:pt x="45160" y="178131"/>
                  </a:lnTo>
                  <a:lnTo>
                    <a:pt x="46214" y="182126"/>
                  </a:lnTo>
                  <a:lnTo>
                    <a:pt x="47983" y="187215"/>
                  </a:lnTo>
                  <a:lnTo>
                    <a:pt x="48747" y="189117"/>
                  </a:lnTo>
                  <a:lnTo>
                    <a:pt x="50320" y="190970"/>
                  </a:lnTo>
                  <a:lnTo>
                    <a:pt x="52320" y="191823"/>
                  </a:lnTo>
                  <a:lnTo>
                    <a:pt x="51845" y="192014"/>
                  </a:lnTo>
                  <a:lnTo>
                    <a:pt x="53178" y="192583"/>
                  </a:lnTo>
                  <a:lnTo>
                    <a:pt x="55129" y="192627"/>
                  </a:lnTo>
                  <a:lnTo>
                    <a:pt x="56889" y="192196"/>
                  </a:lnTo>
                  <a:lnTo>
                    <a:pt x="60884" y="191142"/>
                  </a:lnTo>
                  <a:lnTo>
                    <a:pt x="63065" y="186951"/>
                  </a:lnTo>
                  <a:lnTo>
                    <a:pt x="62012" y="182956"/>
                  </a:lnTo>
                  <a:lnTo>
                    <a:pt x="60576" y="178010"/>
                  </a:lnTo>
                  <a:lnTo>
                    <a:pt x="59523" y="174014"/>
                  </a:lnTo>
                  <a:lnTo>
                    <a:pt x="55332" y="171833"/>
                  </a:lnTo>
                  <a:close/>
                </a:path>
                <a:path w="17866995" h="10083165">
                  <a:moveTo>
                    <a:pt x="32443" y="86037"/>
                  </a:moveTo>
                  <a:lnTo>
                    <a:pt x="24453" y="88144"/>
                  </a:lnTo>
                  <a:lnTo>
                    <a:pt x="21938" y="92192"/>
                  </a:lnTo>
                  <a:lnTo>
                    <a:pt x="22991" y="96188"/>
                  </a:lnTo>
                  <a:lnTo>
                    <a:pt x="24285" y="101467"/>
                  </a:lnTo>
                  <a:lnTo>
                    <a:pt x="24907" y="103702"/>
                  </a:lnTo>
                  <a:lnTo>
                    <a:pt x="26481" y="105554"/>
                  </a:lnTo>
                  <a:lnTo>
                    <a:pt x="30147" y="107118"/>
                  </a:lnTo>
                  <a:lnTo>
                    <a:pt x="31622" y="107355"/>
                  </a:lnTo>
                  <a:lnTo>
                    <a:pt x="33382" y="106923"/>
                  </a:lnTo>
                  <a:lnTo>
                    <a:pt x="37377" y="105869"/>
                  </a:lnTo>
                  <a:lnTo>
                    <a:pt x="39892" y="101821"/>
                  </a:lnTo>
                  <a:lnTo>
                    <a:pt x="38839" y="97825"/>
                  </a:lnTo>
                  <a:lnTo>
                    <a:pt x="37545" y="92546"/>
                  </a:lnTo>
                  <a:lnTo>
                    <a:pt x="36491" y="88552"/>
                  </a:lnTo>
                  <a:lnTo>
                    <a:pt x="32443" y="86037"/>
                  </a:lnTo>
                  <a:close/>
                </a:path>
                <a:path w="17866995" h="10083165">
                  <a:moveTo>
                    <a:pt x="10838" y="0"/>
                  </a:moveTo>
                  <a:lnTo>
                    <a:pt x="6843" y="1054"/>
                  </a:lnTo>
                  <a:lnTo>
                    <a:pt x="2515" y="1964"/>
                  </a:lnTo>
                  <a:lnTo>
                    <a:pt x="0" y="6014"/>
                  </a:lnTo>
                  <a:lnTo>
                    <a:pt x="1053" y="10008"/>
                  </a:lnTo>
                  <a:lnTo>
                    <a:pt x="2347" y="15287"/>
                  </a:lnTo>
                  <a:lnTo>
                    <a:pt x="2969" y="17523"/>
                  </a:lnTo>
                  <a:lnTo>
                    <a:pt x="4876" y="19518"/>
                  </a:lnTo>
                  <a:lnTo>
                    <a:pt x="6876" y="20371"/>
                  </a:lnTo>
                  <a:lnTo>
                    <a:pt x="7067" y="20847"/>
                  </a:lnTo>
                  <a:lnTo>
                    <a:pt x="8400" y="21415"/>
                  </a:lnTo>
                  <a:lnTo>
                    <a:pt x="9875" y="21651"/>
                  </a:lnTo>
                  <a:lnTo>
                    <a:pt x="11635" y="21219"/>
                  </a:lnTo>
                  <a:lnTo>
                    <a:pt x="15630" y="20165"/>
                  </a:lnTo>
                  <a:lnTo>
                    <a:pt x="18145" y="16117"/>
                  </a:lnTo>
                  <a:lnTo>
                    <a:pt x="17091" y="12122"/>
                  </a:lnTo>
                  <a:lnTo>
                    <a:pt x="15798" y="6842"/>
                  </a:lnTo>
                  <a:lnTo>
                    <a:pt x="14887" y="2515"/>
                  </a:lnTo>
                  <a:lnTo>
                    <a:pt x="10838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68258" y="0"/>
              <a:ext cx="17990185" cy="10229215"/>
            </a:xfrm>
            <a:custGeom>
              <a:avLst/>
              <a:gdLst/>
              <a:ahLst/>
              <a:cxnLst/>
              <a:rect l="l" t="t" r="r" b="b"/>
              <a:pathLst>
                <a:path w="17990185" h="10229215">
                  <a:moveTo>
                    <a:pt x="16974993" y="9911589"/>
                  </a:moveTo>
                  <a:lnTo>
                    <a:pt x="16962994" y="9906471"/>
                  </a:lnTo>
                  <a:lnTo>
                    <a:pt x="16958716" y="9908191"/>
                  </a:lnTo>
                  <a:lnTo>
                    <a:pt x="16955588" y="9915524"/>
                  </a:lnTo>
                  <a:lnTo>
                    <a:pt x="16957307" y="9919803"/>
                  </a:lnTo>
                  <a:lnTo>
                    <a:pt x="16969306" y="9924921"/>
                  </a:lnTo>
                  <a:lnTo>
                    <a:pt x="16973586" y="9923201"/>
                  </a:lnTo>
                  <a:lnTo>
                    <a:pt x="16976714" y="9915869"/>
                  </a:lnTo>
                  <a:lnTo>
                    <a:pt x="16974993" y="9911589"/>
                  </a:lnTo>
                  <a:close/>
                </a:path>
                <a:path w="17990185" h="10229215">
                  <a:moveTo>
                    <a:pt x="16894284" y="9876373"/>
                  </a:moveTo>
                  <a:lnTo>
                    <a:pt x="16881951" y="9871112"/>
                  </a:lnTo>
                  <a:lnTo>
                    <a:pt x="16877674" y="9872833"/>
                  </a:lnTo>
                  <a:lnTo>
                    <a:pt x="16874404" y="9880499"/>
                  </a:lnTo>
                  <a:lnTo>
                    <a:pt x="16876122" y="9884778"/>
                  </a:lnTo>
                  <a:lnTo>
                    <a:pt x="16888454" y="9890038"/>
                  </a:lnTo>
                  <a:lnTo>
                    <a:pt x="16892734" y="9888319"/>
                  </a:lnTo>
                  <a:lnTo>
                    <a:pt x="16896004" y="9880653"/>
                  </a:lnTo>
                  <a:lnTo>
                    <a:pt x="16894284" y="9876373"/>
                  </a:lnTo>
                  <a:close/>
                </a:path>
                <a:path w="17990185" h="10229215">
                  <a:moveTo>
                    <a:pt x="17056746" y="9945280"/>
                  </a:moveTo>
                  <a:lnTo>
                    <a:pt x="17044747" y="9940162"/>
                  </a:lnTo>
                  <a:lnTo>
                    <a:pt x="17040470" y="9941883"/>
                  </a:lnTo>
                  <a:lnTo>
                    <a:pt x="17037342" y="9949216"/>
                  </a:lnTo>
                  <a:lnTo>
                    <a:pt x="17039060" y="9953494"/>
                  </a:lnTo>
                  <a:lnTo>
                    <a:pt x="17051059" y="9958612"/>
                  </a:lnTo>
                  <a:lnTo>
                    <a:pt x="17055339" y="9956893"/>
                  </a:lnTo>
                  <a:lnTo>
                    <a:pt x="17058467" y="9949560"/>
                  </a:lnTo>
                  <a:lnTo>
                    <a:pt x="17056746" y="9945280"/>
                  </a:lnTo>
                  <a:close/>
                </a:path>
                <a:path w="17990185" h="10229215">
                  <a:moveTo>
                    <a:pt x="16802337" y="9835181"/>
                  </a:moveTo>
                  <a:lnTo>
                    <a:pt x="16797723" y="9836759"/>
                  </a:lnTo>
                  <a:lnTo>
                    <a:pt x="16795814" y="9841066"/>
                  </a:lnTo>
                  <a:lnTo>
                    <a:pt x="16794262" y="9843949"/>
                  </a:lnTo>
                  <a:lnTo>
                    <a:pt x="16795839" y="9848562"/>
                  </a:lnTo>
                  <a:lnTo>
                    <a:pt x="16808173" y="9853823"/>
                  </a:lnTo>
                  <a:lnTo>
                    <a:pt x="16812311" y="9852436"/>
                  </a:lnTo>
                  <a:lnTo>
                    <a:pt x="16814220" y="9848130"/>
                  </a:lnTo>
                  <a:lnTo>
                    <a:pt x="16815772" y="9845246"/>
                  </a:lnTo>
                  <a:lnTo>
                    <a:pt x="16814193" y="9840633"/>
                  </a:lnTo>
                  <a:lnTo>
                    <a:pt x="16805860" y="9837078"/>
                  </a:lnTo>
                  <a:lnTo>
                    <a:pt x="16802337" y="9835181"/>
                  </a:lnTo>
                  <a:close/>
                </a:path>
                <a:path w="17990185" h="10229215">
                  <a:moveTo>
                    <a:pt x="17138735" y="9977496"/>
                  </a:moveTo>
                  <a:lnTo>
                    <a:pt x="17130402" y="9973942"/>
                  </a:lnTo>
                  <a:lnTo>
                    <a:pt x="17126593" y="9972711"/>
                  </a:lnTo>
                  <a:lnTo>
                    <a:pt x="17122647" y="9974573"/>
                  </a:lnTo>
                  <a:lnTo>
                    <a:pt x="17119519" y="9981906"/>
                  </a:lnTo>
                  <a:lnTo>
                    <a:pt x="17121381" y="9985852"/>
                  </a:lnTo>
                  <a:lnTo>
                    <a:pt x="17130049" y="9989549"/>
                  </a:lnTo>
                  <a:lnTo>
                    <a:pt x="17133857" y="9990779"/>
                  </a:lnTo>
                  <a:lnTo>
                    <a:pt x="17137804" y="9988917"/>
                  </a:lnTo>
                  <a:lnTo>
                    <a:pt x="17139367" y="9985251"/>
                  </a:lnTo>
                  <a:lnTo>
                    <a:pt x="17140374" y="9982135"/>
                  </a:lnTo>
                  <a:lnTo>
                    <a:pt x="17140598" y="9981443"/>
                  </a:lnTo>
                  <a:lnTo>
                    <a:pt x="17138735" y="9977496"/>
                  </a:lnTo>
                  <a:close/>
                </a:path>
                <a:path w="17990185" h="10229215">
                  <a:moveTo>
                    <a:pt x="16730622" y="9801045"/>
                  </a:moveTo>
                  <a:lnTo>
                    <a:pt x="16722289" y="9797491"/>
                  </a:lnTo>
                  <a:lnTo>
                    <a:pt x="16717818" y="9798735"/>
                  </a:lnTo>
                  <a:lnTo>
                    <a:pt x="16715736" y="9803362"/>
                  </a:lnTo>
                  <a:lnTo>
                    <a:pt x="16714357" y="9805925"/>
                  </a:lnTo>
                  <a:lnTo>
                    <a:pt x="16715934" y="9810538"/>
                  </a:lnTo>
                  <a:lnTo>
                    <a:pt x="16719459" y="9812435"/>
                  </a:lnTo>
                  <a:lnTo>
                    <a:pt x="16728126" y="9816132"/>
                  </a:lnTo>
                  <a:lnTo>
                    <a:pt x="16732263" y="9814746"/>
                  </a:lnTo>
                  <a:lnTo>
                    <a:pt x="16734345" y="9810118"/>
                  </a:lnTo>
                  <a:lnTo>
                    <a:pt x="16735725" y="9807555"/>
                  </a:lnTo>
                  <a:lnTo>
                    <a:pt x="16734146" y="9802942"/>
                  </a:lnTo>
                  <a:lnTo>
                    <a:pt x="16730622" y="9801045"/>
                  </a:lnTo>
                  <a:close/>
                </a:path>
                <a:path w="17990185" h="10229215">
                  <a:moveTo>
                    <a:pt x="17221434" y="10008045"/>
                  </a:moveTo>
                  <a:lnTo>
                    <a:pt x="17217626" y="10006815"/>
                  </a:lnTo>
                  <a:lnTo>
                    <a:pt x="17209295" y="10003261"/>
                  </a:lnTo>
                  <a:lnTo>
                    <a:pt x="17205206" y="10005457"/>
                  </a:lnTo>
                  <a:lnTo>
                    <a:pt x="17203642" y="10009123"/>
                  </a:lnTo>
                  <a:lnTo>
                    <a:pt x="17202747" y="10011893"/>
                  </a:lnTo>
                  <a:lnTo>
                    <a:pt x="17202411" y="10012932"/>
                  </a:lnTo>
                  <a:lnTo>
                    <a:pt x="17203939" y="10016734"/>
                  </a:lnTo>
                  <a:lnTo>
                    <a:pt x="17207605" y="10018298"/>
                  </a:lnTo>
                  <a:lnTo>
                    <a:pt x="17207747" y="10017965"/>
                  </a:lnTo>
                  <a:lnTo>
                    <a:pt x="17216415" y="10021662"/>
                  </a:lnTo>
                  <a:lnTo>
                    <a:pt x="17220502" y="10019467"/>
                  </a:lnTo>
                  <a:lnTo>
                    <a:pt x="17223630" y="10012134"/>
                  </a:lnTo>
                  <a:lnTo>
                    <a:pt x="17221434" y="10008045"/>
                  </a:lnTo>
                  <a:close/>
                </a:path>
                <a:path w="17990185" h="10229215">
                  <a:moveTo>
                    <a:pt x="16642953" y="9758133"/>
                  </a:moveTo>
                  <a:lnTo>
                    <a:pt x="16638339" y="9759710"/>
                  </a:lnTo>
                  <a:lnTo>
                    <a:pt x="16635212" y="9767043"/>
                  </a:lnTo>
                  <a:lnTo>
                    <a:pt x="16636598" y="9771180"/>
                  </a:lnTo>
                  <a:lnTo>
                    <a:pt x="16639980" y="9773411"/>
                  </a:lnTo>
                  <a:lnTo>
                    <a:pt x="16648647" y="9777108"/>
                  </a:lnTo>
                  <a:lnTo>
                    <a:pt x="16652785" y="9775721"/>
                  </a:lnTo>
                  <a:lnTo>
                    <a:pt x="16655913" y="9768389"/>
                  </a:lnTo>
                  <a:lnTo>
                    <a:pt x="16654525" y="9764251"/>
                  </a:lnTo>
                  <a:lnTo>
                    <a:pt x="16651144" y="9762021"/>
                  </a:lnTo>
                  <a:lnTo>
                    <a:pt x="16646476" y="9760030"/>
                  </a:lnTo>
                  <a:lnTo>
                    <a:pt x="16642953" y="9758133"/>
                  </a:lnTo>
                  <a:close/>
                </a:path>
                <a:path w="17990185" h="10229215">
                  <a:moveTo>
                    <a:pt x="17305320" y="10036737"/>
                  </a:moveTo>
                  <a:lnTo>
                    <a:pt x="17301370" y="10035840"/>
                  </a:lnTo>
                  <a:lnTo>
                    <a:pt x="17296705" y="10033850"/>
                  </a:lnTo>
                  <a:lnTo>
                    <a:pt x="17292563" y="10032477"/>
                  </a:lnTo>
                  <a:lnTo>
                    <a:pt x="17288808" y="10034815"/>
                  </a:lnTo>
                  <a:lnTo>
                    <a:pt x="17287244" y="10038482"/>
                  </a:lnTo>
                  <a:lnTo>
                    <a:pt x="17286013" y="10042290"/>
                  </a:lnTo>
                  <a:lnTo>
                    <a:pt x="17287874" y="10046235"/>
                  </a:lnTo>
                  <a:lnTo>
                    <a:pt x="17291206" y="10047657"/>
                  </a:lnTo>
                  <a:lnTo>
                    <a:pt x="17291349" y="10047323"/>
                  </a:lnTo>
                  <a:lnTo>
                    <a:pt x="17291682" y="10047466"/>
                  </a:lnTo>
                  <a:lnTo>
                    <a:pt x="17292159" y="10047275"/>
                  </a:lnTo>
                  <a:lnTo>
                    <a:pt x="17296825" y="10049265"/>
                  </a:lnTo>
                  <a:lnTo>
                    <a:pt x="17300967" y="10050639"/>
                  </a:lnTo>
                  <a:lnTo>
                    <a:pt x="17304722" y="10048301"/>
                  </a:lnTo>
                  <a:lnTo>
                    <a:pt x="17306286" y="10044634"/>
                  </a:lnTo>
                  <a:lnTo>
                    <a:pt x="17307516" y="10040825"/>
                  </a:lnTo>
                  <a:lnTo>
                    <a:pt x="17305320" y="10036737"/>
                  </a:lnTo>
                  <a:close/>
                </a:path>
                <a:path w="17990185" h="10229215">
                  <a:moveTo>
                    <a:pt x="16564043" y="9717775"/>
                  </a:moveTo>
                  <a:lnTo>
                    <a:pt x="16559572" y="9719019"/>
                  </a:lnTo>
                  <a:lnTo>
                    <a:pt x="16558008" y="9722686"/>
                  </a:lnTo>
                  <a:lnTo>
                    <a:pt x="16556110" y="9726210"/>
                  </a:lnTo>
                  <a:lnTo>
                    <a:pt x="16557357" y="9730682"/>
                  </a:lnTo>
                  <a:lnTo>
                    <a:pt x="16560738" y="9732911"/>
                  </a:lnTo>
                  <a:lnTo>
                    <a:pt x="16566071" y="9735186"/>
                  </a:lnTo>
                  <a:lnTo>
                    <a:pt x="16565929" y="9735520"/>
                  </a:lnTo>
                  <a:lnTo>
                    <a:pt x="16569261" y="9736941"/>
                  </a:lnTo>
                  <a:lnTo>
                    <a:pt x="16573733" y="9735697"/>
                  </a:lnTo>
                  <a:lnTo>
                    <a:pt x="16575297" y="9732030"/>
                  </a:lnTo>
                  <a:lnTo>
                    <a:pt x="16577194" y="9728506"/>
                  </a:lnTo>
                  <a:lnTo>
                    <a:pt x="16575950" y="9724036"/>
                  </a:lnTo>
                  <a:lnTo>
                    <a:pt x="16572567" y="9721805"/>
                  </a:lnTo>
                  <a:lnTo>
                    <a:pt x="16567901" y="9719815"/>
                  </a:lnTo>
                  <a:lnTo>
                    <a:pt x="16564043" y="9717775"/>
                  </a:lnTo>
                  <a:close/>
                </a:path>
                <a:path w="17990185" h="10229215">
                  <a:moveTo>
                    <a:pt x="17388491" y="10064337"/>
                  </a:moveTo>
                  <a:lnTo>
                    <a:pt x="17384541" y="10063439"/>
                  </a:lnTo>
                  <a:lnTo>
                    <a:pt x="17379874" y="10061449"/>
                  </a:lnTo>
                  <a:lnTo>
                    <a:pt x="17376066" y="10060218"/>
                  </a:lnTo>
                  <a:lnTo>
                    <a:pt x="17371977" y="10062413"/>
                  </a:lnTo>
                  <a:lnTo>
                    <a:pt x="17370746" y="10066222"/>
                  </a:lnTo>
                  <a:lnTo>
                    <a:pt x="17369658" y="10069697"/>
                  </a:lnTo>
                  <a:lnTo>
                    <a:pt x="17371521" y="10073643"/>
                  </a:lnTo>
                  <a:lnTo>
                    <a:pt x="17375187" y="10075207"/>
                  </a:lnTo>
                  <a:lnTo>
                    <a:pt x="17375661" y="10075016"/>
                  </a:lnTo>
                  <a:lnTo>
                    <a:pt x="17380328" y="10077006"/>
                  </a:lnTo>
                  <a:lnTo>
                    <a:pt x="17384137" y="10078237"/>
                  </a:lnTo>
                  <a:lnTo>
                    <a:pt x="17388224" y="10076041"/>
                  </a:lnTo>
                  <a:lnTo>
                    <a:pt x="17390686" y="10068424"/>
                  </a:lnTo>
                  <a:lnTo>
                    <a:pt x="17388491" y="10064337"/>
                  </a:lnTo>
                  <a:close/>
                </a:path>
                <a:path w="17990185" h="10229215">
                  <a:moveTo>
                    <a:pt x="16486369" y="9676369"/>
                  </a:moveTo>
                  <a:lnTo>
                    <a:pt x="16481897" y="9677613"/>
                  </a:lnTo>
                  <a:lnTo>
                    <a:pt x="16478102" y="9684661"/>
                  </a:lnTo>
                  <a:lnTo>
                    <a:pt x="16479348" y="9689132"/>
                  </a:lnTo>
                  <a:lnTo>
                    <a:pt x="16482729" y="9691362"/>
                  </a:lnTo>
                  <a:lnTo>
                    <a:pt x="16491397" y="9695059"/>
                  </a:lnTo>
                  <a:lnTo>
                    <a:pt x="16495867" y="9693815"/>
                  </a:lnTo>
                  <a:lnTo>
                    <a:pt x="16497289" y="9690482"/>
                  </a:lnTo>
                  <a:lnTo>
                    <a:pt x="16499186" y="9686958"/>
                  </a:lnTo>
                  <a:lnTo>
                    <a:pt x="16497942" y="9682488"/>
                  </a:lnTo>
                  <a:lnTo>
                    <a:pt x="16494560" y="9680257"/>
                  </a:lnTo>
                  <a:lnTo>
                    <a:pt x="16489893" y="9678267"/>
                  </a:lnTo>
                  <a:lnTo>
                    <a:pt x="16486369" y="9676369"/>
                  </a:lnTo>
                  <a:close/>
                </a:path>
                <a:path w="17990185" h="10229215">
                  <a:moveTo>
                    <a:pt x="17473181" y="10090220"/>
                  </a:moveTo>
                  <a:lnTo>
                    <a:pt x="17469372" y="10088988"/>
                  </a:lnTo>
                  <a:lnTo>
                    <a:pt x="17464422" y="10087665"/>
                  </a:lnTo>
                  <a:lnTo>
                    <a:pt x="17460613" y="10086434"/>
                  </a:lnTo>
                  <a:lnTo>
                    <a:pt x="17456525" y="10088630"/>
                  </a:lnTo>
                  <a:lnTo>
                    <a:pt x="17455294" y="10092438"/>
                  </a:lnTo>
                  <a:lnTo>
                    <a:pt x="17454206" y="10095914"/>
                  </a:lnTo>
                  <a:lnTo>
                    <a:pt x="17456069" y="10099859"/>
                  </a:lnTo>
                  <a:lnTo>
                    <a:pt x="17460067" y="10101565"/>
                  </a:lnTo>
                  <a:lnTo>
                    <a:pt x="17465018" y="10102889"/>
                  </a:lnTo>
                  <a:lnTo>
                    <a:pt x="17468827" y="10104120"/>
                  </a:lnTo>
                  <a:lnTo>
                    <a:pt x="17472914" y="10101924"/>
                  </a:lnTo>
                  <a:lnTo>
                    <a:pt x="17475375" y="10094307"/>
                  </a:lnTo>
                  <a:lnTo>
                    <a:pt x="17473181" y="10090220"/>
                  </a:lnTo>
                  <a:close/>
                </a:path>
                <a:path w="17990185" h="10229215">
                  <a:moveTo>
                    <a:pt x="16408788" y="9633820"/>
                  </a:moveTo>
                  <a:lnTo>
                    <a:pt x="16404317" y="9635065"/>
                  </a:lnTo>
                  <a:lnTo>
                    <a:pt x="16400523" y="9642113"/>
                  </a:lnTo>
                  <a:lnTo>
                    <a:pt x="16401767" y="9646583"/>
                  </a:lnTo>
                  <a:lnTo>
                    <a:pt x="16405290" y="9648480"/>
                  </a:lnTo>
                  <a:lnTo>
                    <a:pt x="16409673" y="9651138"/>
                  </a:lnTo>
                  <a:lnTo>
                    <a:pt x="16413674" y="9652844"/>
                  </a:lnTo>
                  <a:lnTo>
                    <a:pt x="16417811" y="9651458"/>
                  </a:lnTo>
                  <a:lnTo>
                    <a:pt x="16419566" y="9648268"/>
                  </a:lnTo>
                  <a:lnTo>
                    <a:pt x="16421464" y="9644743"/>
                  </a:lnTo>
                  <a:lnTo>
                    <a:pt x="16420217" y="9640272"/>
                  </a:lnTo>
                  <a:lnTo>
                    <a:pt x="16416977" y="9637707"/>
                  </a:lnTo>
                  <a:lnTo>
                    <a:pt x="16412312" y="9635718"/>
                  </a:lnTo>
                  <a:lnTo>
                    <a:pt x="16408788" y="9633820"/>
                  </a:lnTo>
                  <a:close/>
                </a:path>
                <a:path w="17990185" h="10229215">
                  <a:moveTo>
                    <a:pt x="17557630" y="10114818"/>
                  </a:moveTo>
                  <a:lnTo>
                    <a:pt x="17553822" y="10113587"/>
                  </a:lnTo>
                  <a:lnTo>
                    <a:pt x="17548873" y="10112264"/>
                  </a:lnTo>
                  <a:lnTo>
                    <a:pt x="17544922" y="10111366"/>
                  </a:lnTo>
                  <a:lnTo>
                    <a:pt x="17541165" y="10113704"/>
                  </a:lnTo>
                  <a:lnTo>
                    <a:pt x="17539934" y="10117512"/>
                  </a:lnTo>
                  <a:lnTo>
                    <a:pt x="17538846" y="10120988"/>
                  </a:lnTo>
                  <a:lnTo>
                    <a:pt x="17540851" y="10124600"/>
                  </a:lnTo>
                  <a:lnTo>
                    <a:pt x="17545185" y="10126449"/>
                  </a:lnTo>
                  <a:lnTo>
                    <a:pt x="17550134" y="10127772"/>
                  </a:lnTo>
                  <a:lnTo>
                    <a:pt x="17554085" y="10128669"/>
                  </a:lnTo>
                  <a:lnTo>
                    <a:pt x="17557841" y="10126333"/>
                  </a:lnTo>
                  <a:lnTo>
                    <a:pt x="17559072" y="10122524"/>
                  </a:lnTo>
                  <a:lnTo>
                    <a:pt x="17559969" y="10118573"/>
                  </a:lnTo>
                  <a:lnTo>
                    <a:pt x="17557630" y="10114818"/>
                  </a:lnTo>
                  <a:close/>
                </a:path>
                <a:path w="17990185" h="10229215">
                  <a:moveTo>
                    <a:pt x="16332108" y="9590081"/>
                  </a:moveTo>
                  <a:lnTo>
                    <a:pt x="16327638" y="9591325"/>
                  </a:lnTo>
                  <a:lnTo>
                    <a:pt x="16323843" y="9598374"/>
                  </a:lnTo>
                  <a:lnTo>
                    <a:pt x="16325088" y="9602845"/>
                  </a:lnTo>
                  <a:lnTo>
                    <a:pt x="16328612" y="9604742"/>
                  </a:lnTo>
                  <a:lnTo>
                    <a:pt x="16332995" y="9607399"/>
                  </a:lnTo>
                  <a:lnTo>
                    <a:pt x="16336993" y="9609105"/>
                  </a:lnTo>
                  <a:lnTo>
                    <a:pt x="16341131" y="9607718"/>
                  </a:lnTo>
                  <a:lnTo>
                    <a:pt x="16342886" y="9604527"/>
                  </a:lnTo>
                  <a:lnTo>
                    <a:pt x="16344782" y="9601002"/>
                  </a:lnTo>
                  <a:lnTo>
                    <a:pt x="16343538" y="9596532"/>
                  </a:lnTo>
                  <a:lnTo>
                    <a:pt x="16340014" y="9594636"/>
                  </a:lnTo>
                  <a:lnTo>
                    <a:pt x="16335631" y="9591978"/>
                  </a:lnTo>
                  <a:lnTo>
                    <a:pt x="16332108" y="9590081"/>
                  </a:lnTo>
                  <a:close/>
                </a:path>
                <a:path w="17990185" h="10229215">
                  <a:moveTo>
                    <a:pt x="17643268" y="10137560"/>
                  </a:moveTo>
                  <a:lnTo>
                    <a:pt x="17639318" y="10136662"/>
                  </a:lnTo>
                  <a:lnTo>
                    <a:pt x="17634366" y="10135338"/>
                  </a:lnTo>
                  <a:lnTo>
                    <a:pt x="17630416" y="10134441"/>
                  </a:lnTo>
                  <a:lnTo>
                    <a:pt x="17626328" y="10136637"/>
                  </a:lnTo>
                  <a:lnTo>
                    <a:pt x="17625431" y="10140588"/>
                  </a:lnTo>
                  <a:lnTo>
                    <a:pt x="17624675" y="10144204"/>
                  </a:lnTo>
                  <a:lnTo>
                    <a:pt x="17626346" y="10147674"/>
                  </a:lnTo>
                  <a:lnTo>
                    <a:pt x="17630679" y="10149523"/>
                  </a:lnTo>
                  <a:lnTo>
                    <a:pt x="17635630" y="10150847"/>
                  </a:lnTo>
                  <a:lnTo>
                    <a:pt x="17639581" y="10151745"/>
                  </a:lnTo>
                  <a:lnTo>
                    <a:pt x="17643669" y="10149549"/>
                  </a:lnTo>
                  <a:lnTo>
                    <a:pt x="17645463" y="10141648"/>
                  </a:lnTo>
                  <a:lnTo>
                    <a:pt x="17643268" y="10137560"/>
                  </a:lnTo>
                  <a:close/>
                </a:path>
                <a:path w="17990185" h="10229215">
                  <a:moveTo>
                    <a:pt x="16256190" y="9545484"/>
                  </a:moveTo>
                  <a:lnTo>
                    <a:pt x="16251720" y="9546729"/>
                  </a:lnTo>
                  <a:lnTo>
                    <a:pt x="16247258" y="9553493"/>
                  </a:lnTo>
                  <a:lnTo>
                    <a:pt x="16248360" y="9558296"/>
                  </a:lnTo>
                  <a:lnTo>
                    <a:pt x="16251884" y="9560193"/>
                  </a:lnTo>
                  <a:lnTo>
                    <a:pt x="16256267" y="9562851"/>
                  </a:lnTo>
                  <a:lnTo>
                    <a:pt x="16260598" y="9564698"/>
                  </a:lnTo>
                  <a:lnTo>
                    <a:pt x="16264594" y="9563645"/>
                  </a:lnTo>
                  <a:lnTo>
                    <a:pt x="16265822" y="9561412"/>
                  </a:lnTo>
                  <a:lnTo>
                    <a:pt x="16266349" y="9560454"/>
                  </a:lnTo>
                  <a:lnTo>
                    <a:pt x="16268580" y="9557072"/>
                  </a:lnTo>
                  <a:lnTo>
                    <a:pt x="16267478" y="9552269"/>
                  </a:lnTo>
                  <a:lnTo>
                    <a:pt x="16263954" y="9550372"/>
                  </a:lnTo>
                  <a:lnTo>
                    <a:pt x="16259571" y="9547714"/>
                  </a:lnTo>
                  <a:lnTo>
                    <a:pt x="16256190" y="9545484"/>
                  </a:lnTo>
                  <a:close/>
                </a:path>
                <a:path w="17990185" h="10229215">
                  <a:moveTo>
                    <a:pt x="16180221" y="9500078"/>
                  </a:moveTo>
                  <a:lnTo>
                    <a:pt x="16175750" y="9501322"/>
                  </a:lnTo>
                  <a:lnTo>
                    <a:pt x="16171289" y="9508086"/>
                  </a:lnTo>
                  <a:lnTo>
                    <a:pt x="16172535" y="9512558"/>
                  </a:lnTo>
                  <a:lnTo>
                    <a:pt x="16175916" y="9514788"/>
                  </a:lnTo>
                  <a:lnTo>
                    <a:pt x="16180297" y="9517444"/>
                  </a:lnTo>
                  <a:lnTo>
                    <a:pt x="16184631" y="9519293"/>
                  </a:lnTo>
                  <a:lnTo>
                    <a:pt x="16188627" y="9518240"/>
                  </a:lnTo>
                  <a:lnTo>
                    <a:pt x="16189855" y="9516006"/>
                  </a:lnTo>
                  <a:lnTo>
                    <a:pt x="16190382" y="9515049"/>
                  </a:lnTo>
                  <a:lnTo>
                    <a:pt x="16192613" y="9511667"/>
                  </a:lnTo>
                  <a:lnTo>
                    <a:pt x="16191366" y="9507195"/>
                  </a:lnTo>
                  <a:lnTo>
                    <a:pt x="16187983" y="9504965"/>
                  </a:lnTo>
                  <a:lnTo>
                    <a:pt x="16183604" y="9502309"/>
                  </a:lnTo>
                  <a:lnTo>
                    <a:pt x="16180221" y="9500078"/>
                  </a:lnTo>
                  <a:close/>
                </a:path>
                <a:path w="17990185" h="10229215">
                  <a:moveTo>
                    <a:pt x="17728663" y="10159016"/>
                  </a:moveTo>
                  <a:lnTo>
                    <a:pt x="17724713" y="10158119"/>
                  </a:lnTo>
                  <a:lnTo>
                    <a:pt x="17719761" y="10156795"/>
                  </a:lnTo>
                  <a:lnTo>
                    <a:pt x="17715811" y="10155897"/>
                  </a:lnTo>
                  <a:lnTo>
                    <a:pt x="17711723" y="10158094"/>
                  </a:lnTo>
                  <a:lnTo>
                    <a:pt x="17710826" y="10162045"/>
                  </a:lnTo>
                  <a:lnTo>
                    <a:pt x="17710070" y="10165661"/>
                  </a:lnTo>
                  <a:lnTo>
                    <a:pt x="17711742" y="10169132"/>
                  </a:lnTo>
                  <a:lnTo>
                    <a:pt x="17716074" y="10170980"/>
                  </a:lnTo>
                  <a:lnTo>
                    <a:pt x="17721025" y="10172304"/>
                  </a:lnTo>
                  <a:lnTo>
                    <a:pt x="17724976" y="10173202"/>
                  </a:lnTo>
                  <a:lnTo>
                    <a:pt x="17729064" y="10171006"/>
                  </a:lnTo>
                  <a:lnTo>
                    <a:pt x="17730858" y="10163104"/>
                  </a:lnTo>
                  <a:lnTo>
                    <a:pt x="17728663" y="10159016"/>
                  </a:lnTo>
                  <a:close/>
                </a:path>
                <a:path w="17990185" h="10229215">
                  <a:moveTo>
                    <a:pt x="16104869" y="9454147"/>
                  </a:moveTo>
                  <a:lnTo>
                    <a:pt x="16100208" y="9454916"/>
                  </a:lnTo>
                  <a:lnTo>
                    <a:pt x="16096932" y="9461004"/>
                  </a:lnTo>
                  <a:lnTo>
                    <a:pt x="16096415" y="9461965"/>
                  </a:lnTo>
                  <a:lnTo>
                    <a:pt x="16097325" y="9466293"/>
                  </a:lnTo>
                  <a:lnTo>
                    <a:pt x="16100707" y="9468524"/>
                  </a:lnTo>
                  <a:lnTo>
                    <a:pt x="16105090" y="9471181"/>
                  </a:lnTo>
                  <a:lnTo>
                    <a:pt x="16109421" y="9473028"/>
                  </a:lnTo>
                  <a:lnTo>
                    <a:pt x="16113084" y="9471833"/>
                  </a:lnTo>
                  <a:lnTo>
                    <a:pt x="16115172" y="9468784"/>
                  </a:lnTo>
                  <a:lnTo>
                    <a:pt x="16117070" y="9465260"/>
                  </a:lnTo>
                  <a:lnTo>
                    <a:pt x="16116159" y="9460933"/>
                  </a:lnTo>
                  <a:lnTo>
                    <a:pt x="16112776" y="9458701"/>
                  </a:lnTo>
                  <a:lnTo>
                    <a:pt x="16108394" y="9456044"/>
                  </a:lnTo>
                  <a:lnTo>
                    <a:pt x="16104869" y="9454147"/>
                  </a:lnTo>
                  <a:close/>
                </a:path>
                <a:path w="17990185" h="10229215">
                  <a:moveTo>
                    <a:pt x="17814487" y="10179473"/>
                  </a:moveTo>
                  <a:lnTo>
                    <a:pt x="17810535" y="10178576"/>
                  </a:lnTo>
                  <a:lnTo>
                    <a:pt x="17805443" y="10177586"/>
                  </a:lnTo>
                  <a:lnTo>
                    <a:pt x="17801491" y="10176688"/>
                  </a:lnTo>
                  <a:lnTo>
                    <a:pt x="17797738" y="10179026"/>
                  </a:lnTo>
                  <a:lnTo>
                    <a:pt x="17796840" y="10182977"/>
                  </a:lnTo>
                  <a:lnTo>
                    <a:pt x="17796227" y="10186261"/>
                  </a:lnTo>
                  <a:lnTo>
                    <a:pt x="17797898" y="10189731"/>
                  </a:lnTo>
                  <a:lnTo>
                    <a:pt x="17802231" y="10191580"/>
                  </a:lnTo>
                  <a:lnTo>
                    <a:pt x="17807324" y="10192570"/>
                  </a:lnTo>
                  <a:lnTo>
                    <a:pt x="17811275" y="10193468"/>
                  </a:lnTo>
                  <a:lnTo>
                    <a:pt x="17815029" y="10191129"/>
                  </a:lnTo>
                  <a:lnTo>
                    <a:pt x="17816824" y="10183229"/>
                  </a:lnTo>
                  <a:lnTo>
                    <a:pt x="17814487" y="10179473"/>
                  </a:lnTo>
                  <a:close/>
                </a:path>
                <a:path w="17990185" h="10229215">
                  <a:moveTo>
                    <a:pt x="16030422" y="9407025"/>
                  </a:moveTo>
                  <a:lnTo>
                    <a:pt x="16026093" y="9407937"/>
                  </a:lnTo>
                  <a:lnTo>
                    <a:pt x="16021632" y="9414701"/>
                  </a:lnTo>
                  <a:lnTo>
                    <a:pt x="16022544" y="9419029"/>
                  </a:lnTo>
                  <a:lnTo>
                    <a:pt x="16025926" y="9421260"/>
                  </a:lnTo>
                  <a:lnTo>
                    <a:pt x="16030308" y="9423917"/>
                  </a:lnTo>
                  <a:lnTo>
                    <a:pt x="16031307" y="9424343"/>
                  </a:lnTo>
                  <a:lnTo>
                    <a:pt x="16031165" y="9424677"/>
                  </a:lnTo>
                  <a:lnTo>
                    <a:pt x="16034498" y="9426099"/>
                  </a:lnTo>
                  <a:lnTo>
                    <a:pt x="16038161" y="9424903"/>
                  </a:lnTo>
                  <a:lnTo>
                    <a:pt x="16040248" y="9421854"/>
                  </a:lnTo>
                  <a:lnTo>
                    <a:pt x="16042479" y="9418472"/>
                  </a:lnTo>
                  <a:lnTo>
                    <a:pt x="16041567" y="9414144"/>
                  </a:lnTo>
                  <a:lnTo>
                    <a:pt x="16038184" y="9411913"/>
                  </a:lnTo>
                  <a:lnTo>
                    <a:pt x="16033805" y="9409256"/>
                  </a:lnTo>
                  <a:lnTo>
                    <a:pt x="16030422" y="9407025"/>
                  </a:lnTo>
                  <a:close/>
                </a:path>
                <a:path w="17990185" h="10229215">
                  <a:moveTo>
                    <a:pt x="17900829" y="10197789"/>
                  </a:moveTo>
                  <a:lnTo>
                    <a:pt x="17896879" y="10196891"/>
                  </a:lnTo>
                  <a:lnTo>
                    <a:pt x="17891785" y="10195900"/>
                  </a:lnTo>
                  <a:lnTo>
                    <a:pt x="17887693" y="10195337"/>
                  </a:lnTo>
                  <a:lnTo>
                    <a:pt x="17883936" y="10197674"/>
                  </a:lnTo>
                  <a:lnTo>
                    <a:pt x="17883039" y="10201625"/>
                  </a:lnTo>
                  <a:lnTo>
                    <a:pt x="17882426" y="10204909"/>
                  </a:lnTo>
                  <a:lnTo>
                    <a:pt x="17884431" y="10208521"/>
                  </a:lnTo>
                  <a:lnTo>
                    <a:pt x="17888764" y="10210370"/>
                  </a:lnTo>
                  <a:lnTo>
                    <a:pt x="17893857" y="10211360"/>
                  </a:lnTo>
                  <a:lnTo>
                    <a:pt x="17897950" y="10211925"/>
                  </a:lnTo>
                  <a:lnTo>
                    <a:pt x="17901705" y="10209587"/>
                  </a:lnTo>
                  <a:lnTo>
                    <a:pt x="17902603" y="10205636"/>
                  </a:lnTo>
                  <a:lnTo>
                    <a:pt x="17903115" y="10201915"/>
                  </a:lnTo>
                  <a:lnTo>
                    <a:pt x="17903167" y="10201543"/>
                  </a:lnTo>
                  <a:lnTo>
                    <a:pt x="17900829" y="10197789"/>
                  </a:lnTo>
                  <a:close/>
                </a:path>
                <a:path w="17990185" h="10229215">
                  <a:moveTo>
                    <a:pt x="15956208" y="9358429"/>
                  </a:moveTo>
                  <a:lnTo>
                    <a:pt x="15951880" y="9359340"/>
                  </a:lnTo>
                  <a:lnTo>
                    <a:pt x="15947623" y="9365797"/>
                  </a:lnTo>
                  <a:lnTo>
                    <a:pt x="15947420" y="9366104"/>
                  </a:lnTo>
                  <a:lnTo>
                    <a:pt x="15948329" y="9370432"/>
                  </a:lnTo>
                  <a:lnTo>
                    <a:pt x="15951712" y="9372663"/>
                  </a:lnTo>
                  <a:lnTo>
                    <a:pt x="15955952" y="9375653"/>
                  </a:lnTo>
                  <a:lnTo>
                    <a:pt x="15957285" y="9376222"/>
                  </a:lnTo>
                  <a:lnTo>
                    <a:pt x="15956811" y="9376413"/>
                  </a:lnTo>
                  <a:lnTo>
                    <a:pt x="15960144" y="9377835"/>
                  </a:lnTo>
                  <a:lnTo>
                    <a:pt x="15963804" y="9376639"/>
                  </a:lnTo>
                  <a:lnTo>
                    <a:pt x="15965684" y="9373895"/>
                  </a:lnTo>
                  <a:lnTo>
                    <a:pt x="15968122" y="9370208"/>
                  </a:lnTo>
                  <a:lnTo>
                    <a:pt x="15967213" y="9365880"/>
                  </a:lnTo>
                  <a:lnTo>
                    <a:pt x="15963830" y="9363649"/>
                  </a:lnTo>
                  <a:lnTo>
                    <a:pt x="15959591" y="9360659"/>
                  </a:lnTo>
                  <a:lnTo>
                    <a:pt x="15956208" y="9358429"/>
                  </a:lnTo>
                  <a:close/>
                </a:path>
                <a:path w="17990185" h="10229215">
                  <a:moveTo>
                    <a:pt x="17987264" y="10214961"/>
                  </a:moveTo>
                  <a:lnTo>
                    <a:pt x="17983312" y="10214063"/>
                  </a:lnTo>
                  <a:lnTo>
                    <a:pt x="17978222" y="10213074"/>
                  </a:lnTo>
                  <a:lnTo>
                    <a:pt x="17974604" y="10212318"/>
                  </a:lnTo>
                  <a:lnTo>
                    <a:pt x="17970706" y="10214990"/>
                  </a:lnTo>
                  <a:lnTo>
                    <a:pt x="17969891" y="10218581"/>
                  </a:lnTo>
                  <a:lnTo>
                    <a:pt x="17969054" y="10222557"/>
                  </a:lnTo>
                  <a:lnTo>
                    <a:pt x="17971200" y="10225836"/>
                  </a:lnTo>
                  <a:lnTo>
                    <a:pt x="17974201" y="10227116"/>
                  </a:lnTo>
                  <a:lnTo>
                    <a:pt x="17974343" y="10226783"/>
                  </a:lnTo>
                  <a:lnTo>
                    <a:pt x="17975675" y="10227351"/>
                  </a:lnTo>
                  <a:lnTo>
                    <a:pt x="17980769" y="10228343"/>
                  </a:lnTo>
                  <a:lnTo>
                    <a:pt x="17984386" y="10229097"/>
                  </a:lnTo>
                  <a:lnTo>
                    <a:pt x="17988283" y="10226426"/>
                  </a:lnTo>
                  <a:lnTo>
                    <a:pt x="17989100" y="10222836"/>
                  </a:lnTo>
                  <a:lnTo>
                    <a:pt x="17989937" y="10218859"/>
                  </a:lnTo>
                  <a:lnTo>
                    <a:pt x="17987264" y="10214961"/>
                  </a:lnTo>
                  <a:close/>
                </a:path>
                <a:path w="17990185" h="10229215">
                  <a:moveTo>
                    <a:pt x="15882805" y="9309783"/>
                  </a:moveTo>
                  <a:lnTo>
                    <a:pt x="15878142" y="9310552"/>
                  </a:lnTo>
                  <a:lnTo>
                    <a:pt x="15875912" y="9313934"/>
                  </a:lnTo>
                  <a:lnTo>
                    <a:pt x="15873823" y="9316983"/>
                  </a:lnTo>
                  <a:lnTo>
                    <a:pt x="15874593" y="9321644"/>
                  </a:lnTo>
                  <a:lnTo>
                    <a:pt x="15877976" y="9323875"/>
                  </a:lnTo>
                  <a:lnTo>
                    <a:pt x="15882214" y="9326865"/>
                  </a:lnTo>
                  <a:lnTo>
                    <a:pt x="15886548" y="9328713"/>
                  </a:lnTo>
                  <a:lnTo>
                    <a:pt x="15890068" y="9327852"/>
                  </a:lnTo>
                  <a:lnTo>
                    <a:pt x="15894244" y="9321754"/>
                  </a:lnTo>
                  <a:lnTo>
                    <a:pt x="15893474" y="9317092"/>
                  </a:lnTo>
                  <a:lnTo>
                    <a:pt x="15890092" y="9314861"/>
                  </a:lnTo>
                  <a:lnTo>
                    <a:pt x="15885854" y="9311871"/>
                  </a:lnTo>
                  <a:lnTo>
                    <a:pt x="15882805" y="9309783"/>
                  </a:lnTo>
                  <a:close/>
                </a:path>
                <a:path w="17990185" h="10229215">
                  <a:moveTo>
                    <a:pt x="15809969" y="9259804"/>
                  </a:moveTo>
                  <a:lnTo>
                    <a:pt x="15805308" y="9260574"/>
                  </a:lnTo>
                  <a:lnTo>
                    <a:pt x="15800847" y="9267337"/>
                  </a:lnTo>
                  <a:lnTo>
                    <a:pt x="15801615" y="9271998"/>
                  </a:lnTo>
                  <a:lnTo>
                    <a:pt x="15804997" y="9274229"/>
                  </a:lnTo>
                  <a:lnTo>
                    <a:pt x="15809237" y="9277220"/>
                  </a:lnTo>
                  <a:lnTo>
                    <a:pt x="15813903" y="9279210"/>
                  </a:lnTo>
                  <a:lnTo>
                    <a:pt x="15817422" y="9278348"/>
                  </a:lnTo>
                  <a:lnTo>
                    <a:pt x="15819511" y="9275299"/>
                  </a:lnTo>
                  <a:lnTo>
                    <a:pt x="15821741" y="9271917"/>
                  </a:lnTo>
                  <a:lnTo>
                    <a:pt x="15820972" y="9267255"/>
                  </a:lnTo>
                  <a:lnTo>
                    <a:pt x="15817589" y="9265024"/>
                  </a:lnTo>
                  <a:lnTo>
                    <a:pt x="15813351" y="9262034"/>
                  </a:lnTo>
                  <a:lnTo>
                    <a:pt x="15809969" y="9259804"/>
                  </a:lnTo>
                  <a:close/>
                </a:path>
                <a:path w="17990185" h="10229215">
                  <a:moveTo>
                    <a:pt x="15737134" y="9209825"/>
                  </a:moveTo>
                  <a:lnTo>
                    <a:pt x="15732471" y="9210594"/>
                  </a:lnTo>
                  <a:lnTo>
                    <a:pt x="15728011" y="9217358"/>
                  </a:lnTo>
                  <a:lnTo>
                    <a:pt x="15728778" y="9222019"/>
                  </a:lnTo>
                  <a:lnTo>
                    <a:pt x="15732161" y="9224250"/>
                  </a:lnTo>
                  <a:lnTo>
                    <a:pt x="15736401" y="9227240"/>
                  </a:lnTo>
                  <a:lnTo>
                    <a:pt x="15741067" y="9229231"/>
                  </a:lnTo>
                  <a:lnTo>
                    <a:pt x="15744729" y="9228035"/>
                  </a:lnTo>
                  <a:lnTo>
                    <a:pt x="15746675" y="9225319"/>
                  </a:lnTo>
                  <a:lnTo>
                    <a:pt x="15748906" y="9221938"/>
                  </a:lnTo>
                  <a:lnTo>
                    <a:pt x="15748137" y="9217276"/>
                  </a:lnTo>
                  <a:lnTo>
                    <a:pt x="15744755" y="9215046"/>
                  </a:lnTo>
                  <a:lnTo>
                    <a:pt x="15740515" y="9212055"/>
                  </a:lnTo>
                  <a:lnTo>
                    <a:pt x="15737134" y="9209825"/>
                  </a:lnTo>
                  <a:close/>
                </a:path>
                <a:path w="17990185" h="10229215">
                  <a:moveTo>
                    <a:pt x="15665057" y="9158988"/>
                  </a:moveTo>
                  <a:lnTo>
                    <a:pt x="15660396" y="9159757"/>
                  </a:lnTo>
                  <a:lnTo>
                    <a:pt x="15658165" y="9163139"/>
                  </a:lnTo>
                  <a:lnTo>
                    <a:pt x="15655601" y="9166378"/>
                  </a:lnTo>
                  <a:lnTo>
                    <a:pt x="15656369" y="9171040"/>
                  </a:lnTo>
                  <a:lnTo>
                    <a:pt x="15659751" y="9173270"/>
                  </a:lnTo>
                  <a:lnTo>
                    <a:pt x="15663991" y="9176261"/>
                  </a:lnTo>
                  <a:lnTo>
                    <a:pt x="15665326" y="9176831"/>
                  </a:lnTo>
                  <a:lnTo>
                    <a:pt x="15665184" y="9177164"/>
                  </a:lnTo>
                  <a:lnTo>
                    <a:pt x="15668517" y="9178585"/>
                  </a:lnTo>
                  <a:lnTo>
                    <a:pt x="15672177" y="9177389"/>
                  </a:lnTo>
                  <a:lnTo>
                    <a:pt x="15674123" y="9174673"/>
                  </a:lnTo>
                  <a:lnTo>
                    <a:pt x="15676687" y="9171433"/>
                  </a:lnTo>
                  <a:lnTo>
                    <a:pt x="15675920" y="9166773"/>
                  </a:lnTo>
                  <a:lnTo>
                    <a:pt x="15672537" y="9164542"/>
                  </a:lnTo>
                  <a:lnTo>
                    <a:pt x="15668297" y="9161552"/>
                  </a:lnTo>
                  <a:lnTo>
                    <a:pt x="15665057" y="9158988"/>
                  </a:lnTo>
                  <a:close/>
                </a:path>
                <a:path w="17990185" h="10229215">
                  <a:moveTo>
                    <a:pt x="15593408" y="9107151"/>
                  </a:moveTo>
                  <a:lnTo>
                    <a:pt x="15589080" y="9108063"/>
                  </a:lnTo>
                  <a:lnTo>
                    <a:pt x="15583952" y="9114542"/>
                  </a:lnTo>
                  <a:lnTo>
                    <a:pt x="15584721" y="9119204"/>
                  </a:lnTo>
                  <a:lnTo>
                    <a:pt x="15588104" y="9121435"/>
                  </a:lnTo>
                  <a:lnTo>
                    <a:pt x="15592342" y="9124425"/>
                  </a:lnTo>
                  <a:lnTo>
                    <a:pt x="15593677" y="9124994"/>
                  </a:lnTo>
                  <a:lnTo>
                    <a:pt x="15593535" y="9125327"/>
                  </a:lnTo>
                  <a:lnTo>
                    <a:pt x="15596867" y="9126749"/>
                  </a:lnTo>
                  <a:lnTo>
                    <a:pt x="15600527" y="9125552"/>
                  </a:lnTo>
                  <a:lnTo>
                    <a:pt x="15602474" y="9122837"/>
                  </a:lnTo>
                  <a:lnTo>
                    <a:pt x="15605038" y="9119597"/>
                  </a:lnTo>
                  <a:lnTo>
                    <a:pt x="15604269" y="9114936"/>
                  </a:lnTo>
                  <a:lnTo>
                    <a:pt x="15600888" y="9112705"/>
                  </a:lnTo>
                  <a:lnTo>
                    <a:pt x="15596647" y="9109715"/>
                  </a:lnTo>
                  <a:lnTo>
                    <a:pt x="15593408" y="9107151"/>
                  </a:lnTo>
                  <a:close/>
                </a:path>
                <a:path w="17990185" h="10229215">
                  <a:moveTo>
                    <a:pt x="15521757" y="9055313"/>
                  </a:moveTo>
                  <a:lnTo>
                    <a:pt x="15517572" y="9055892"/>
                  </a:lnTo>
                  <a:lnTo>
                    <a:pt x="15515008" y="9059132"/>
                  </a:lnTo>
                  <a:lnTo>
                    <a:pt x="15512777" y="9062514"/>
                  </a:lnTo>
                  <a:lnTo>
                    <a:pt x="15513355" y="9066700"/>
                  </a:lnTo>
                  <a:lnTo>
                    <a:pt x="15516596" y="9069264"/>
                  </a:lnTo>
                  <a:lnTo>
                    <a:pt x="15520833" y="9072253"/>
                  </a:lnTo>
                  <a:lnTo>
                    <a:pt x="15525502" y="9074245"/>
                  </a:lnTo>
                  <a:lnTo>
                    <a:pt x="15529022" y="9073383"/>
                  </a:lnTo>
                  <a:lnTo>
                    <a:pt x="15530968" y="9070667"/>
                  </a:lnTo>
                  <a:lnTo>
                    <a:pt x="15533198" y="9067285"/>
                  </a:lnTo>
                  <a:lnTo>
                    <a:pt x="15532619" y="9063098"/>
                  </a:lnTo>
                  <a:lnTo>
                    <a:pt x="15529380" y="9060534"/>
                  </a:lnTo>
                  <a:lnTo>
                    <a:pt x="15525139" y="9057544"/>
                  </a:lnTo>
                  <a:lnTo>
                    <a:pt x="15521757" y="9055313"/>
                  </a:lnTo>
                  <a:close/>
                </a:path>
                <a:path w="17990185" h="10229215">
                  <a:moveTo>
                    <a:pt x="15450867" y="9002619"/>
                  </a:moveTo>
                  <a:lnTo>
                    <a:pt x="15446348" y="9003055"/>
                  </a:lnTo>
                  <a:lnTo>
                    <a:pt x="15443785" y="9006295"/>
                  </a:lnTo>
                  <a:lnTo>
                    <a:pt x="15441697" y="9009344"/>
                  </a:lnTo>
                  <a:lnTo>
                    <a:pt x="15442133" y="9013864"/>
                  </a:lnTo>
                  <a:lnTo>
                    <a:pt x="15445372" y="9016427"/>
                  </a:lnTo>
                  <a:lnTo>
                    <a:pt x="15449611" y="9019417"/>
                  </a:lnTo>
                  <a:lnTo>
                    <a:pt x="15454279" y="9021408"/>
                  </a:lnTo>
                  <a:lnTo>
                    <a:pt x="15457798" y="9020546"/>
                  </a:lnTo>
                  <a:lnTo>
                    <a:pt x="15459744" y="9017830"/>
                  </a:lnTo>
                  <a:lnTo>
                    <a:pt x="15461833" y="9014782"/>
                  </a:lnTo>
                  <a:lnTo>
                    <a:pt x="15461397" y="9010262"/>
                  </a:lnTo>
                  <a:lnTo>
                    <a:pt x="15458156" y="9007698"/>
                  </a:lnTo>
                  <a:lnTo>
                    <a:pt x="15453916" y="9004708"/>
                  </a:lnTo>
                  <a:lnTo>
                    <a:pt x="15450867" y="9002619"/>
                  </a:lnTo>
                  <a:close/>
                </a:path>
                <a:path w="17990185" h="10229215">
                  <a:moveTo>
                    <a:pt x="15380739" y="8949067"/>
                  </a:moveTo>
                  <a:lnTo>
                    <a:pt x="15376220" y="8949504"/>
                  </a:lnTo>
                  <a:lnTo>
                    <a:pt x="15373656" y="8952743"/>
                  </a:lnTo>
                  <a:lnTo>
                    <a:pt x="15371567" y="8955792"/>
                  </a:lnTo>
                  <a:lnTo>
                    <a:pt x="15372001" y="8960310"/>
                  </a:lnTo>
                  <a:lnTo>
                    <a:pt x="15375242" y="8962874"/>
                  </a:lnTo>
                  <a:lnTo>
                    <a:pt x="15379339" y="8966198"/>
                  </a:lnTo>
                  <a:lnTo>
                    <a:pt x="15384005" y="8968189"/>
                  </a:lnTo>
                  <a:lnTo>
                    <a:pt x="15387525" y="8967326"/>
                  </a:lnTo>
                  <a:lnTo>
                    <a:pt x="15389472" y="8964611"/>
                  </a:lnTo>
                  <a:lnTo>
                    <a:pt x="15391560" y="8961562"/>
                  </a:lnTo>
                  <a:lnTo>
                    <a:pt x="15391125" y="8957043"/>
                  </a:lnTo>
                  <a:lnTo>
                    <a:pt x="15387885" y="8954480"/>
                  </a:lnTo>
                  <a:lnTo>
                    <a:pt x="15383787" y="8951156"/>
                  </a:lnTo>
                  <a:lnTo>
                    <a:pt x="15380739" y="8949067"/>
                  </a:lnTo>
                  <a:close/>
                </a:path>
                <a:path w="17990185" h="10229215">
                  <a:moveTo>
                    <a:pt x="15310752" y="8895182"/>
                  </a:moveTo>
                  <a:lnTo>
                    <a:pt x="15306233" y="8895618"/>
                  </a:lnTo>
                  <a:lnTo>
                    <a:pt x="15301105" y="8902097"/>
                  </a:lnTo>
                  <a:lnTo>
                    <a:pt x="15301538" y="8906616"/>
                  </a:lnTo>
                  <a:lnTo>
                    <a:pt x="15304779" y="8909181"/>
                  </a:lnTo>
                  <a:lnTo>
                    <a:pt x="15308876" y="8912504"/>
                  </a:lnTo>
                  <a:lnTo>
                    <a:pt x="15313542" y="8914494"/>
                  </a:lnTo>
                  <a:lnTo>
                    <a:pt x="15317062" y="8913632"/>
                  </a:lnTo>
                  <a:lnTo>
                    <a:pt x="15319009" y="8910917"/>
                  </a:lnTo>
                  <a:lnTo>
                    <a:pt x="15321430" y="8908010"/>
                  </a:lnTo>
                  <a:lnTo>
                    <a:pt x="15320996" y="8903491"/>
                  </a:lnTo>
                  <a:lnTo>
                    <a:pt x="15317756" y="8900927"/>
                  </a:lnTo>
                  <a:lnTo>
                    <a:pt x="15313658" y="8897603"/>
                  </a:lnTo>
                  <a:lnTo>
                    <a:pt x="15310752" y="8895182"/>
                  </a:lnTo>
                  <a:close/>
                </a:path>
                <a:path w="17990185" h="10229215">
                  <a:moveTo>
                    <a:pt x="15241381" y="8840772"/>
                  </a:moveTo>
                  <a:lnTo>
                    <a:pt x="15236861" y="8841207"/>
                  </a:lnTo>
                  <a:lnTo>
                    <a:pt x="15231734" y="8847687"/>
                  </a:lnTo>
                  <a:lnTo>
                    <a:pt x="15232170" y="8852207"/>
                  </a:lnTo>
                  <a:lnTo>
                    <a:pt x="15235410" y="8854771"/>
                  </a:lnTo>
                  <a:lnTo>
                    <a:pt x="15239508" y="8858094"/>
                  </a:lnTo>
                  <a:lnTo>
                    <a:pt x="15241174" y="8858805"/>
                  </a:lnTo>
                  <a:lnTo>
                    <a:pt x="15241365" y="8859281"/>
                  </a:lnTo>
                  <a:lnTo>
                    <a:pt x="15244032" y="8860418"/>
                  </a:lnTo>
                  <a:lnTo>
                    <a:pt x="15247885" y="8859697"/>
                  </a:lnTo>
                  <a:lnTo>
                    <a:pt x="15249831" y="8856982"/>
                  </a:lnTo>
                  <a:lnTo>
                    <a:pt x="15252395" y="8853743"/>
                  </a:lnTo>
                  <a:lnTo>
                    <a:pt x="15251959" y="8849223"/>
                  </a:lnTo>
                  <a:lnTo>
                    <a:pt x="15248719" y="8846659"/>
                  </a:lnTo>
                  <a:lnTo>
                    <a:pt x="15244621" y="8843335"/>
                  </a:lnTo>
                  <a:lnTo>
                    <a:pt x="15241381" y="8840772"/>
                  </a:lnTo>
                  <a:close/>
                </a:path>
                <a:path w="17990185" h="10229215">
                  <a:moveTo>
                    <a:pt x="15171678" y="8786220"/>
                  </a:moveTo>
                  <a:lnTo>
                    <a:pt x="15167158" y="8786655"/>
                  </a:lnTo>
                  <a:lnTo>
                    <a:pt x="15162031" y="8793135"/>
                  </a:lnTo>
                  <a:lnTo>
                    <a:pt x="15162468" y="8797654"/>
                  </a:lnTo>
                  <a:lnTo>
                    <a:pt x="15165707" y="8800218"/>
                  </a:lnTo>
                  <a:lnTo>
                    <a:pt x="15169803" y="8803542"/>
                  </a:lnTo>
                  <a:lnTo>
                    <a:pt x="15171471" y="8804253"/>
                  </a:lnTo>
                  <a:lnTo>
                    <a:pt x="15171662" y="8804728"/>
                  </a:lnTo>
                  <a:lnTo>
                    <a:pt x="15174329" y="8805866"/>
                  </a:lnTo>
                  <a:lnTo>
                    <a:pt x="15178180" y="8805145"/>
                  </a:lnTo>
                  <a:lnTo>
                    <a:pt x="15180127" y="8802430"/>
                  </a:lnTo>
                  <a:lnTo>
                    <a:pt x="15182690" y="8799190"/>
                  </a:lnTo>
                  <a:lnTo>
                    <a:pt x="15182256" y="8794671"/>
                  </a:lnTo>
                  <a:lnTo>
                    <a:pt x="15179016" y="8792107"/>
                  </a:lnTo>
                  <a:lnTo>
                    <a:pt x="15174918" y="8788783"/>
                  </a:lnTo>
                  <a:lnTo>
                    <a:pt x="15171678" y="8786220"/>
                  </a:lnTo>
                  <a:close/>
                </a:path>
                <a:path w="17990185" h="10229215">
                  <a:moveTo>
                    <a:pt x="15102735" y="8730810"/>
                  </a:moveTo>
                  <a:lnTo>
                    <a:pt x="15098216" y="8731246"/>
                  </a:lnTo>
                  <a:lnTo>
                    <a:pt x="15093088" y="8737726"/>
                  </a:lnTo>
                  <a:lnTo>
                    <a:pt x="15093522" y="8742244"/>
                  </a:lnTo>
                  <a:lnTo>
                    <a:pt x="15096763" y="8744808"/>
                  </a:lnTo>
                  <a:lnTo>
                    <a:pt x="15100860" y="8748132"/>
                  </a:lnTo>
                  <a:lnTo>
                    <a:pt x="15102527" y="8748843"/>
                  </a:lnTo>
                  <a:lnTo>
                    <a:pt x="15102718" y="8749318"/>
                  </a:lnTo>
                  <a:lnTo>
                    <a:pt x="15105385" y="8750456"/>
                  </a:lnTo>
                  <a:lnTo>
                    <a:pt x="15109238" y="8749736"/>
                  </a:lnTo>
                  <a:lnTo>
                    <a:pt x="15111184" y="8747020"/>
                  </a:lnTo>
                  <a:lnTo>
                    <a:pt x="15113748" y="8743780"/>
                  </a:lnTo>
                  <a:lnTo>
                    <a:pt x="15113312" y="8739261"/>
                  </a:lnTo>
                  <a:lnTo>
                    <a:pt x="15110071" y="8736697"/>
                  </a:lnTo>
                  <a:lnTo>
                    <a:pt x="15105976" y="8733374"/>
                  </a:lnTo>
                  <a:lnTo>
                    <a:pt x="15102735" y="8730810"/>
                  </a:lnTo>
                  <a:close/>
                </a:path>
                <a:path w="17990185" h="10229215">
                  <a:moveTo>
                    <a:pt x="15033934" y="8675066"/>
                  </a:moveTo>
                  <a:lnTo>
                    <a:pt x="15029414" y="8675501"/>
                  </a:lnTo>
                  <a:lnTo>
                    <a:pt x="15024287" y="8681982"/>
                  </a:lnTo>
                  <a:lnTo>
                    <a:pt x="15024723" y="8686501"/>
                  </a:lnTo>
                  <a:lnTo>
                    <a:pt x="15027962" y="8689065"/>
                  </a:lnTo>
                  <a:lnTo>
                    <a:pt x="15032061" y="8692389"/>
                  </a:lnTo>
                  <a:lnTo>
                    <a:pt x="15034060" y="8693242"/>
                  </a:lnTo>
                  <a:lnTo>
                    <a:pt x="15033918" y="8693575"/>
                  </a:lnTo>
                  <a:lnTo>
                    <a:pt x="15036585" y="8694713"/>
                  </a:lnTo>
                  <a:lnTo>
                    <a:pt x="15040105" y="8693851"/>
                  </a:lnTo>
                  <a:lnTo>
                    <a:pt x="15042383" y="8691277"/>
                  </a:lnTo>
                  <a:lnTo>
                    <a:pt x="15044947" y="8688037"/>
                  </a:lnTo>
                  <a:lnTo>
                    <a:pt x="15044511" y="8683518"/>
                  </a:lnTo>
                  <a:lnTo>
                    <a:pt x="15041271" y="8680954"/>
                  </a:lnTo>
                  <a:lnTo>
                    <a:pt x="15037173" y="8677630"/>
                  </a:lnTo>
                  <a:lnTo>
                    <a:pt x="15033934" y="8675066"/>
                  </a:lnTo>
                  <a:close/>
                </a:path>
                <a:path w="17990185" h="10229215">
                  <a:moveTo>
                    <a:pt x="14965275" y="8618990"/>
                  </a:moveTo>
                  <a:lnTo>
                    <a:pt x="14960756" y="8619426"/>
                  </a:lnTo>
                  <a:lnTo>
                    <a:pt x="14955628" y="8625905"/>
                  </a:lnTo>
                  <a:lnTo>
                    <a:pt x="14956064" y="8630425"/>
                  </a:lnTo>
                  <a:lnTo>
                    <a:pt x="14959305" y="8632989"/>
                  </a:lnTo>
                  <a:lnTo>
                    <a:pt x="14963400" y="8636312"/>
                  </a:lnTo>
                  <a:lnTo>
                    <a:pt x="14968067" y="8638303"/>
                  </a:lnTo>
                  <a:lnTo>
                    <a:pt x="14971444" y="8637773"/>
                  </a:lnTo>
                  <a:lnTo>
                    <a:pt x="14973724" y="8635200"/>
                  </a:lnTo>
                  <a:lnTo>
                    <a:pt x="14976288" y="8631960"/>
                  </a:lnTo>
                  <a:lnTo>
                    <a:pt x="14975854" y="8627442"/>
                  </a:lnTo>
                  <a:lnTo>
                    <a:pt x="14972613" y="8624877"/>
                  </a:lnTo>
                  <a:lnTo>
                    <a:pt x="14968516" y="8621554"/>
                  </a:lnTo>
                  <a:lnTo>
                    <a:pt x="14965275" y="8618990"/>
                  </a:lnTo>
                  <a:close/>
                </a:path>
                <a:path w="17990185" h="10229215">
                  <a:moveTo>
                    <a:pt x="14897900" y="8562673"/>
                  </a:moveTo>
                  <a:lnTo>
                    <a:pt x="14893381" y="8563109"/>
                  </a:lnTo>
                  <a:lnTo>
                    <a:pt x="14890817" y="8566349"/>
                  </a:lnTo>
                  <a:lnTo>
                    <a:pt x="14887921" y="8569447"/>
                  </a:lnTo>
                  <a:lnTo>
                    <a:pt x="14888356" y="8573966"/>
                  </a:lnTo>
                  <a:lnTo>
                    <a:pt x="14891596" y="8576530"/>
                  </a:lnTo>
                  <a:lnTo>
                    <a:pt x="14895694" y="8579854"/>
                  </a:lnTo>
                  <a:lnTo>
                    <a:pt x="14897694" y="8580707"/>
                  </a:lnTo>
                  <a:lnTo>
                    <a:pt x="14897552" y="8581040"/>
                  </a:lnTo>
                  <a:lnTo>
                    <a:pt x="14900218" y="8582178"/>
                  </a:lnTo>
                  <a:lnTo>
                    <a:pt x="14903595" y="8581649"/>
                  </a:lnTo>
                  <a:lnTo>
                    <a:pt x="14905875" y="8579076"/>
                  </a:lnTo>
                  <a:lnTo>
                    <a:pt x="14908773" y="8575978"/>
                  </a:lnTo>
                  <a:lnTo>
                    <a:pt x="14908336" y="8571459"/>
                  </a:lnTo>
                  <a:lnTo>
                    <a:pt x="14905096" y="8568894"/>
                  </a:lnTo>
                  <a:lnTo>
                    <a:pt x="14900998" y="8565571"/>
                  </a:lnTo>
                  <a:lnTo>
                    <a:pt x="14897900" y="8562673"/>
                  </a:lnTo>
                  <a:close/>
                </a:path>
                <a:path w="17990185" h="10229215">
                  <a:moveTo>
                    <a:pt x="14830333" y="8505881"/>
                  </a:moveTo>
                  <a:lnTo>
                    <a:pt x="14825481" y="8506175"/>
                  </a:lnTo>
                  <a:lnTo>
                    <a:pt x="14822917" y="8509414"/>
                  </a:lnTo>
                  <a:lnTo>
                    <a:pt x="14820020" y="8512512"/>
                  </a:lnTo>
                  <a:lnTo>
                    <a:pt x="14820456" y="8517031"/>
                  </a:lnTo>
                  <a:lnTo>
                    <a:pt x="14823696" y="8519596"/>
                  </a:lnTo>
                  <a:lnTo>
                    <a:pt x="14827794" y="8522920"/>
                  </a:lnTo>
                  <a:lnTo>
                    <a:pt x="14829794" y="8523773"/>
                  </a:lnTo>
                  <a:lnTo>
                    <a:pt x="14829652" y="8524106"/>
                  </a:lnTo>
                  <a:lnTo>
                    <a:pt x="14832318" y="8525243"/>
                  </a:lnTo>
                  <a:lnTo>
                    <a:pt x="14835696" y="8524714"/>
                  </a:lnTo>
                  <a:lnTo>
                    <a:pt x="14837975" y="8522141"/>
                  </a:lnTo>
                  <a:lnTo>
                    <a:pt x="14840872" y="8519043"/>
                  </a:lnTo>
                  <a:lnTo>
                    <a:pt x="14840437" y="8514524"/>
                  </a:lnTo>
                  <a:lnTo>
                    <a:pt x="14837196" y="8511960"/>
                  </a:lnTo>
                  <a:lnTo>
                    <a:pt x="14833098" y="8508636"/>
                  </a:lnTo>
                  <a:lnTo>
                    <a:pt x="14830333" y="8505881"/>
                  </a:lnTo>
                  <a:close/>
                </a:path>
                <a:path w="17990185" h="10229215">
                  <a:moveTo>
                    <a:pt x="14762912" y="8448756"/>
                  </a:moveTo>
                  <a:lnTo>
                    <a:pt x="14758059" y="8449050"/>
                  </a:lnTo>
                  <a:lnTo>
                    <a:pt x="14755495" y="8452290"/>
                  </a:lnTo>
                  <a:lnTo>
                    <a:pt x="14753073" y="8455196"/>
                  </a:lnTo>
                  <a:lnTo>
                    <a:pt x="14753034" y="8459906"/>
                  </a:lnTo>
                  <a:lnTo>
                    <a:pt x="14756274" y="8462470"/>
                  </a:lnTo>
                  <a:lnTo>
                    <a:pt x="14760370" y="8465794"/>
                  </a:lnTo>
                  <a:lnTo>
                    <a:pt x="14762370" y="8466647"/>
                  </a:lnTo>
                  <a:lnTo>
                    <a:pt x="14762228" y="8466980"/>
                  </a:lnTo>
                  <a:lnTo>
                    <a:pt x="14764894" y="8468117"/>
                  </a:lnTo>
                  <a:lnTo>
                    <a:pt x="14768271" y="8467588"/>
                  </a:lnTo>
                  <a:lnTo>
                    <a:pt x="14770551" y="8465015"/>
                  </a:lnTo>
                  <a:lnTo>
                    <a:pt x="14772973" y="8462109"/>
                  </a:lnTo>
                  <a:lnTo>
                    <a:pt x="14773012" y="8457398"/>
                  </a:lnTo>
                  <a:lnTo>
                    <a:pt x="14769772" y="8454834"/>
                  </a:lnTo>
                  <a:lnTo>
                    <a:pt x="14765677" y="8451512"/>
                  </a:lnTo>
                  <a:lnTo>
                    <a:pt x="14762912" y="8448756"/>
                  </a:lnTo>
                  <a:close/>
                </a:path>
                <a:path w="17990185" h="10229215">
                  <a:moveTo>
                    <a:pt x="14695963" y="8391440"/>
                  </a:moveTo>
                  <a:lnTo>
                    <a:pt x="14691253" y="8391400"/>
                  </a:lnTo>
                  <a:lnTo>
                    <a:pt x="14688689" y="8394640"/>
                  </a:lnTo>
                  <a:lnTo>
                    <a:pt x="14686267" y="8397546"/>
                  </a:lnTo>
                  <a:lnTo>
                    <a:pt x="14686228" y="8402257"/>
                  </a:lnTo>
                  <a:lnTo>
                    <a:pt x="14689468" y="8404821"/>
                  </a:lnTo>
                  <a:lnTo>
                    <a:pt x="14693564" y="8408144"/>
                  </a:lnTo>
                  <a:lnTo>
                    <a:pt x="14695563" y="8408997"/>
                  </a:lnTo>
                  <a:lnTo>
                    <a:pt x="14695421" y="8409330"/>
                  </a:lnTo>
                  <a:lnTo>
                    <a:pt x="14698088" y="8410468"/>
                  </a:lnTo>
                  <a:lnTo>
                    <a:pt x="14701464" y="8409938"/>
                  </a:lnTo>
                  <a:lnTo>
                    <a:pt x="14703745" y="8407365"/>
                  </a:lnTo>
                  <a:lnTo>
                    <a:pt x="14706167" y="8404459"/>
                  </a:lnTo>
                  <a:lnTo>
                    <a:pt x="14706206" y="8399748"/>
                  </a:lnTo>
                  <a:lnTo>
                    <a:pt x="14702967" y="8397184"/>
                  </a:lnTo>
                  <a:lnTo>
                    <a:pt x="14698870" y="8393861"/>
                  </a:lnTo>
                  <a:lnTo>
                    <a:pt x="14695963" y="8391440"/>
                  </a:lnTo>
                  <a:close/>
                </a:path>
                <a:path w="17990185" h="10229215">
                  <a:moveTo>
                    <a:pt x="14629158" y="8333790"/>
                  </a:moveTo>
                  <a:lnTo>
                    <a:pt x="14624446" y="8333750"/>
                  </a:lnTo>
                  <a:lnTo>
                    <a:pt x="14621883" y="8336990"/>
                  </a:lnTo>
                  <a:lnTo>
                    <a:pt x="14619462" y="8339896"/>
                  </a:lnTo>
                  <a:lnTo>
                    <a:pt x="14619422" y="8344607"/>
                  </a:lnTo>
                  <a:lnTo>
                    <a:pt x="14622662" y="8347171"/>
                  </a:lnTo>
                  <a:lnTo>
                    <a:pt x="14626760" y="8350495"/>
                  </a:lnTo>
                  <a:lnTo>
                    <a:pt x="14628759" y="8351348"/>
                  </a:lnTo>
                  <a:lnTo>
                    <a:pt x="14628617" y="8351681"/>
                  </a:lnTo>
                  <a:lnTo>
                    <a:pt x="14631284" y="8352819"/>
                  </a:lnTo>
                  <a:lnTo>
                    <a:pt x="14634803" y="8351956"/>
                  </a:lnTo>
                  <a:lnTo>
                    <a:pt x="14636940" y="8349716"/>
                  </a:lnTo>
                  <a:lnTo>
                    <a:pt x="14639362" y="8346810"/>
                  </a:lnTo>
                  <a:lnTo>
                    <a:pt x="14639402" y="8342099"/>
                  </a:lnTo>
                  <a:lnTo>
                    <a:pt x="14636162" y="8339536"/>
                  </a:lnTo>
                  <a:lnTo>
                    <a:pt x="14632064" y="8336211"/>
                  </a:lnTo>
                  <a:lnTo>
                    <a:pt x="14629158" y="8333790"/>
                  </a:lnTo>
                  <a:close/>
                </a:path>
                <a:path w="17990185" h="10229215">
                  <a:moveTo>
                    <a:pt x="14562778" y="8275140"/>
                  </a:moveTo>
                  <a:lnTo>
                    <a:pt x="14558068" y="8275100"/>
                  </a:lnTo>
                  <a:lnTo>
                    <a:pt x="14555504" y="8278340"/>
                  </a:lnTo>
                  <a:lnTo>
                    <a:pt x="14553082" y="8281246"/>
                  </a:lnTo>
                  <a:lnTo>
                    <a:pt x="14553042" y="8285957"/>
                  </a:lnTo>
                  <a:lnTo>
                    <a:pt x="14556282" y="8288521"/>
                  </a:lnTo>
                  <a:lnTo>
                    <a:pt x="14560380" y="8291845"/>
                  </a:lnTo>
                  <a:lnTo>
                    <a:pt x="14560905" y="8292463"/>
                  </a:lnTo>
                  <a:lnTo>
                    <a:pt x="14564904" y="8294169"/>
                  </a:lnTo>
                  <a:lnTo>
                    <a:pt x="14568424" y="8293306"/>
                  </a:lnTo>
                  <a:lnTo>
                    <a:pt x="14570561" y="8291066"/>
                  </a:lnTo>
                  <a:lnTo>
                    <a:pt x="14572982" y="8288160"/>
                  </a:lnTo>
                  <a:lnTo>
                    <a:pt x="14573022" y="8283449"/>
                  </a:lnTo>
                  <a:lnTo>
                    <a:pt x="14569782" y="8280885"/>
                  </a:lnTo>
                  <a:lnTo>
                    <a:pt x="14565684" y="8277561"/>
                  </a:lnTo>
                  <a:lnTo>
                    <a:pt x="14562778" y="8275140"/>
                  </a:lnTo>
                  <a:close/>
                </a:path>
                <a:path w="17990185" h="10229215">
                  <a:moveTo>
                    <a:pt x="14496540" y="8216157"/>
                  </a:moveTo>
                  <a:lnTo>
                    <a:pt x="14492163" y="8216259"/>
                  </a:lnTo>
                  <a:lnTo>
                    <a:pt x="14489266" y="8219357"/>
                  </a:lnTo>
                  <a:lnTo>
                    <a:pt x="14486844" y="8222263"/>
                  </a:lnTo>
                  <a:lnTo>
                    <a:pt x="14486947" y="8226641"/>
                  </a:lnTo>
                  <a:lnTo>
                    <a:pt x="14494000" y="8233195"/>
                  </a:lnTo>
                  <a:lnTo>
                    <a:pt x="14494525" y="8233813"/>
                  </a:lnTo>
                  <a:lnTo>
                    <a:pt x="14498523" y="8235519"/>
                  </a:lnTo>
                  <a:lnTo>
                    <a:pt x="14502044" y="8234656"/>
                  </a:lnTo>
                  <a:lnTo>
                    <a:pt x="14504182" y="8232416"/>
                  </a:lnTo>
                  <a:lnTo>
                    <a:pt x="14506603" y="8229509"/>
                  </a:lnTo>
                  <a:lnTo>
                    <a:pt x="14506501" y="8225133"/>
                  </a:lnTo>
                  <a:lnTo>
                    <a:pt x="14499447" y="8218578"/>
                  </a:lnTo>
                  <a:lnTo>
                    <a:pt x="14496540" y="8216157"/>
                  </a:lnTo>
                  <a:close/>
                </a:path>
                <a:path w="17990185" h="10229215">
                  <a:moveTo>
                    <a:pt x="14430637" y="8157316"/>
                  </a:moveTo>
                  <a:lnTo>
                    <a:pt x="14426117" y="8157751"/>
                  </a:lnTo>
                  <a:lnTo>
                    <a:pt x="14423363" y="8160516"/>
                  </a:lnTo>
                  <a:lnTo>
                    <a:pt x="14420941" y="8163422"/>
                  </a:lnTo>
                  <a:lnTo>
                    <a:pt x="14421377" y="8167942"/>
                  </a:lnTo>
                  <a:lnTo>
                    <a:pt x="14424141" y="8170697"/>
                  </a:lnTo>
                  <a:lnTo>
                    <a:pt x="14428097" y="8174354"/>
                  </a:lnTo>
                  <a:lnTo>
                    <a:pt x="14428622" y="8174972"/>
                  </a:lnTo>
                  <a:lnTo>
                    <a:pt x="14432621" y="8176678"/>
                  </a:lnTo>
                  <a:lnTo>
                    <a:pt x="14436140" y="8175815"/>
                  </a:lnTo>
                  <a:lnTo>
                    <a:pt x="14438277" y="8173575"/>
                  </a:lnTo>
                  <a:lnTo>
                    <a:pt x="14440699" y="8170669"/>
                  </a:lnTo>
                  <a:lnTo>
                    <a:pt x="14440263" y="8166150"/>
                  </a:lnTo>
                  <a:lnTo>
                    <a:pt x="14437499" y="8163395"/>
                  </a:lnTo>
                  <a:lnTo>
                    <a:pt x="14433543" y="8159737"/>
                  </a:lnTo>
                  <a:lnTo>
                    <a:pt x="14430637" y="8157316"/>
                  </a:lnTo>
                  <a:close/>
                </a:path>
                <a:path w="17990185" h="10229215">
                  <a:moveTo>
                    <a:pt x="14365018" y="8097809"/>
                  </a:moveTo>
                  <a:lnTo>
                    <a:pt x="14360498" y="8098244"/>
                  </a:lnTo>
                  <a:lnTo>
                    <a:pt x="14357743" y="8101008"/>
                  </a:lnTo>
                  <a:lnTo>
                    <a:pt x="14354845" y="8104106"/>
                  </a:lnTo>
                  <a:lnTo>
                    <a:pt x="14355281" y="8108625"/>
                  </a:lnTo>
                  <a:lnTo>
                    <a:pt x="14358045" y="8111381"/>
                  </a:lnTo>
                  <a:lnTo>
                    <a:pt x="14362001" y="8115038"/>
                  </a:lnTo>
                  <a:lnTo>
                    <a:pt x="14362859" y="8115798"/>
                  </a:lnTo>
                  <a:lnTo>
                    <a:pt x="14364193" y="8116367"/>
                  </a:lnTo>
                  <a:lnTo>
                    <a:pt x="14364051" y="8116700"/>
                  </a:lnTo>
                  <a:lnTo>
                    <a:pt x="14366717" y="8117837"/>
                  </a:lnTo>
                  <a:lnTo>
                    <a:pt x="14370237" y="8116974"/>
                  </a:lnTo>
                  <a:lnTo>
                    <a:pt x="14372374" y="8114735"/>
                  </a:lnTo>
                  <a:lnTo>
                    <a:pt x="14375270" y="8111637"/>
                  </a:lnTo>
                  <a:lnTo>
                    <a:pt x="14374835" y="8107118"/>
                  </a:lnTo>
                  <a:lnTo>
                    <a:pt x="14372071" y="8104363"/>
                  </a:lnTo>
                  <a:lnTo>
                    <a:pt x="14365018" y="8097809"/>
                  </a:lnTo>
                  <a:close/>
                </a:path>
                <a:path w="17990185" h="10229215">
                  <a:moveTo>
                    <a:pt x="14299589" y="8038777"/>
                  </a:moveTo>
                  <a:lnTo>
                    <a:pt x="14295070" y="8039212"/>
                  </a:lnTo>
                  <a:lnTo>
                    <a:pt x="14292315" y="8041977"/>
                  </a:lnTo>
                  <a:lnTo>
                    <a:pt x="14289417" y="8045075"/>
                  </a:lnTo>
                  <a:lnTo>
                    <a:pt x="14289854" y="8049594"/>
                  </a:lnTo>
                  <a:lnTo>
                    <a:pt x="14292617" y="8052349"/>
                  </a:lnTo>
                  <a:lnTo>
                    <a:pt x="14296574" y="8056006"/>
                  </a:lnTo>
                  <a:lnTo>
                    <a:pt x="14297431" y="8056765"/>
                  </a:lnTo>
                  <a:lnTo>
                    <a:pt x="14301431" y="8058472"/>
                  </a:lnTo>
                  <a:lnTo>
                    <a:pt x="14304807" y="8057942"/>
                  </a:lnTo>
                  <a:lnTo>
                    <a:pt x="14306944" y="8055702"/>
                  </a:lnTo>
                  <a:lnTo>
                    <a:pt x="14309840" y="8052604"/>
                  </a:lnTo>
                  <a:lnTo>
                    <a:pt x="14309405" y="8048085"/>
                  </a:lnTo>
                  <a:lnTo>
                    <a:pt x="14306642" y="8045330"/>
                  </a:lnTo>
                  <a:lnTo>
                    <a:pt x="14299589" y="8038777"/>
                  </a:lnTo>
                  <a:close/>
                </a:path>
                <a:path w="17990185" h="10229215">
                  <a:moveTo>
                    <a:pt x="14234112" y="7978936"/>
                  </a:moveTo>
                  <a:lnTo>
                    <a:pt x="14229592" y="7979372"/>
                  </a:lnTo>
                  <a:lnTo>
                    <a:pt x="14226837" y="7982136"/>
                  </a:lnTo>
                  <a:lnTo>
                    <a:pt x="14223941" y="7985234"/>
                  </a:lnTo>
                  <a:lnTo>
                    <a:pt x="14224376" y="7989753"/>
                  </a:lnTo>
                  <a:lnTo>
                    <a:pt x="14227141" y="7992508"/>
                  </a:lnTo>
                  <a:lnTo>
                    <a:pt x="14231096" y="7996165"/>
                  </a:lnTo>
                  <a:lnTo>
                    <a:pt x="14231954" y="7996925"/>
                  </a:lnTo>
                  <a:lnTo>
                    <a:pt x="14235951" y="7998630"/>
                  </a:lnTo>
                  <a:lnTo>
                    <a:pt x="14239329" y="7998102"/>
                  </a:lnTo>
                  <a:lnTo>
                    <a:pt x="14241466" y="7995862"/>
                  </a:lnTo>
                  <a:lnTo>
                    <a:pt x="14244364" y="7992764"/>
                  </a:lnTo>
                  <a:lnTo>
                    <a:pt x="14243927" y="7988244"/>
                  </a:lnTo>
                  <a:lnTo>
                    <a:pt x="14241164" y="7985489"/>
                  </a:lnTo>
                  <a:lnTo>
                    <a:pt x="14234112" y="7978936"/>
                  </a:lnTo>
                  <a:close/>
                </a:path>
                <a:path w="17990185" h="10229215">
                  <a:moveTo>
                    <a:pt x="14169109" y="7918903"/>
                  </a:moveTo>
                  <a:lnTo>
                    <a:pt x="14164591" y="7919340"/>
                  </a:lnTo>
                  <a:lnTo>
                    <a:pt x="14161836" y="7922104"/>
                  </a:lnTo>
                  <a:lnTo>
                    <a:pt x="14158938" y="7925201"/>
                  </a:lnTo>
                  <a:lnTo>
                    <a:pt x="14159374" y="7929722"/>
                  </a:lnTo>
                  <a:lnTo>
                    <a:pt x="14162138" y="7932476"/>
                  </a:lnTo>
                  <a:lnTo>
                    <a:pt x="14166092" y="7936132"/>
                  </a:lnTo>
                  <a:lnTo>
                    <a:pt x="14166617" y="7936750"/>
                  </a:lnTo>
                  <a:lnTo>
                    <a:pt x="14170616" y="7938456"/>
                  </a:lnTo>
                  <a:lnTo>
                    <a:pt x="14173994" y="7937927"/>
                  </a:lnTo>
                  <a:lnTo>
                    <a:pt x="14176132" y="7935688"/>
                  </a:lnTo>
                  <a:lnTo>
                    <a:pt x="14179028" y="7932589"/>
                  </a:lnTo>
                  <a:lnTo>
                    <a:pt x="14178593" y="7928071"/>
                  </a:lnTo>
                  <a:lnTo>
                    <a:pt x="14175829" y="7925316"/>
                  </a:lnTo>
                  <a:lnTo>
                    <a:pt x="14172206" y="7921800"/>
                  </a:lnTo>
                  <a:lnTo>
                    <a:pt x="14169109" y="7918903"/>
                  </a:lnTo>
                  <a:close/>
                </a:path>
                <a:path w="17990185" h="10229215">
                  <a:moveTo>
                    <a:pt x="14104441" y="7859014"/>
                  </a:moveTo>
                  <a:lnTo>
                    <a:pt x="14099921" y="7859450"/>
                  </a:lnTo>
                  <a:lnTo>
                    <a:pt x="14097165" y="7862214"/>
                  </a:lnTo>
                  <a:lnTo>
                    <a:pt x="14094269" y="7865312"/>
                  </a:lnTo>
                  <a:lnTo>
                    <a:pt x="14094704" y="7869831"/>
                  </a:lnTo>
                  <a:lnTo>
                    <a:pt x="14097470" y="7872586"/>
                  </a:lnTo>
                  <a:lnTo>
                    <a:pt x="14101425" y="7876243"/>
                  </a:lnTo>
                  <a:lnTo>
                    <a:pt x="14101949" y="7876861"/>
                  </a:lnTo>
                  <a:lnTo>
                    <a:pt x="14105948" y="7878567"/>
                  </a:lnTo>
                  <a:lnTo>
                    <a:pt x="14109326" y="7878038"/>
                  </a:lnTo>
                  <a:lnTo>
                    <a:pt x="14111464" y="7875799"/>
                  </a:lnTo>
                  <a:lnTo>
                    <a:pt x="14114360" y="7872700"/>
                  </a:lnTo>
                  <a:lnTo>
                    <a:pt x="14113925" y="7868181"/>
                  </a:lnTo>
                  <a:lnTo>
                    <a:pt x="14111161" y="7865426"/>
                  </a:lnTo>
                  <a:lnTo>
                    <a:pt x="14107538" y="7861911"/>
                  </a:lnTo>
                  <a:lnTo>
                    <a:pt x="14104441" y="7859014"/>
                  </a:lnTo>
                  <a:close/>
                </a:path>
                <a:path w="17990185" h="10229215">
                  <a:moveTo>
                    <a:pt x="7824400" y="5163216"/>
                  </a:moveTo>
                  <a:lnTo>
                    <a:pt x="7812402" y="5158097"/>
                  </a:lnTo>
                  <a:lnTo>
                    <a:pt x="7808122" y="5159818"/>
                  </a:lnTo>
                  <a:lnTo>
                    <a:pt x="7804994" y="5167150"/>
                  </a:lnTo>
                  <a:lnTo>
                    <a:pt x="7806714" y="5171430"/>
                  </a:lnTo>
                  <a:lnTo>
                    <a:pt x="7818713" y="5176548"/>
                  </a:lnTo>
                  <a:lnTo>
                    <a:pt x="7822992" y="5174828"/>
                  </a:lnTo>
                  <a:lnTo>
                    <a:pt x="7826120" y="5167495"/>
                  </a:lnTo>
                  <a:lnTo>
                    <a:pt x="7824400" y="5163216"/>
                  </a:lnTo>
                  <a:close/>
                </a:path>
                <a:path w="17990185" h="10229215">
                  <a:moveTo>
                    <a:pt x="7743407" y="5128666"/>
                  </a:moveTo>
                  <a:lnTo>
                    <a:pt x="7731408" y="5123548"/>
                  </a:lnTo>
                  <a:lnTo>
                    <a:pt x="7727129" y="5125269"/>
                  </a:lnTo>
                  <a:lnTo>
                    <a:pt x="7724001" y="5132601"/>
                  </a:lnTo>
                  <a:lnTo>
                    <a:pt x="7725721" y="5136881"/>
                  </a:lnTo>
                  <a:lnTo>
                    <a:pt x="7737719" y="5141999"/>
                  </a:lnTo>
                  <a:lnTo>
                    <a:pt x="7741999" y="5140279"/>
                  </a:lnTo>
                  <a:lnTo>
                    <a:pt x="7745127" y="5132947"/>
                  </a:lnTo>
                  <a:lnTo>
                    <a:pt x="7743407" y="5128666"/>
                  </a:lnTo>
                  <a:close/>
                </a:path>
                <a:path w="17990185" h="10229215">
                  <a:moveTo>
                    <a:pt x="7905869" y="5197574"/>
                  </a:moveTo>
                  <a:lnTo>
                    <a:pt x="7893870" y="5192456"/>
                  </a:lnTo>
                  <a:lnTo>
                    <a:pt x="7889591" y="5194175"/>
                  </a:lnTo>
                  <a:lnTo>
                    <a:pt x="7886463" y="5201508"/>
                  </a:lnTo>
                  <a:lnTo>
                    <a:pt x="7888183" y="5205787"/>
                  </a:lnTo>
                  <a:lnTo>
                    <a:pt x="7900182" y="5210905"/>
                  </a:lnTo>
                  <a:lnTo>
                    <a:pt x="7904462" y="5209186"/>
                  </a:lnTo>
                  <a:lnTo>
                    <a:pt x="7907590" y="5201853"/>
                  </a:lnTo>
                  <a:lnTo>
                    <a:pt x="7905869" y="5197574"/>
                  </a:lnTo>
                  <a:close/>
                </a:path>
                <a:path w="17990185" h="10229215">
                  <a:moveTo>
                    <a:pt x="7662031" y="5093167"/>
                  </a:moveTo>
                  <a:lnTo>
                    <a:pt x="7650032" y="5088048"/>
                  </a:lnTo>
                  <a:lnTo>
                    <a:pt x="7645753" y="5089769"/>
                  </a:lnTo>
                  <a:lnTo>
                    <a:pt x="7642625" y="5097101"/>
                  </a:lnTo>
                  <a:lnTo>
                    <a:pt x="7644345" y="5101380"/>
                  </a:lnTo>
                  <a:lnTo>
                    <a:pt x="7656344" y="5106499"/>
                  </a:lnTo>
                  <a:lnTo>
                    <a:pt x="7660624" y="5104779"/>
                  </a:lnTo>
                  <a:lnTo>
                    <a:pt x="7663751" y="5097446"/>
                  </a:lnTo>
                  <a:lnTo>
                    <a:pt x="7662031" y="5093167"/>
                  </a:lnTo>
                  <a:close/>
                </a:path>
                <a:path w="17990185" h="10229215">
                  <a:moveTo>
                    <a:pt x="7987480" y="5231598"/>
                  </a:moveTo>
                  <a:lnTo>
                    <a:pt x="7975481" y="5226480"/>
                  </a:lnTo>
                  <a:lnTo>
                    <a:pt x="7971201" y="5228200"/>
                  </a:lnTo>
                  <a:lnTo>
                    <a:pt x="7968074" y="5235533"/>
                  </a:lnTo>
                  <a:lnTo>
                    <a:pt x="7969794" y="5239812"/>
                  </a:lnTo>
                  <a:lnTo>
                    <a:pt x="7981793" y="5244931"/>
                  </a:lnTo>
                  <a:lnTo>
                    <a:pt x="7986073" y="5243211"/>
                  </a:lnTo>
                  <a:lnTo>
                    <a:pt x="7989201" y="5235878"/>
                  </a:lnTo>
                  <a:lnTo>
                    <a:pt x="7987480" y="5231598"/>
                  </a:lnTo>
                  <a:close/>
                </a:path>
                <a:path w="17990185" h="10229215">
                  <a:moveTo>
                    <a:pt x="7580989" y="5057809"/>
                  </a:moveTo>
                  <a:lnTo>
                    <a:pt x="7568989" y="5052690"/>
                  </a:lnTo>
                  <a:lnTo>
                    <a:pt x="7564710" y="5054410"/>
                  </a:lnTo>
                  <a:lnTo>
                    <a:pt x="7561582" y="5061743"/>
                  </a:lnTo>
                  <a:lnTo>
                    <a:pt x="7563302" y="5066022"/>
                  </a:lnTo>
                  <a:lnTo>
                    <a:pt x="7571968" y="5069719"/>
                  </a:lnTo>
                  <a:lnTo>
                    <a:pt x="7571493" y="5069910"/>
                  </a:lnTo>
                  <a:lnTo>
                    <a:pt x="7575160" y="5071474"/>
                  </a:lnTo>
                  <a:lnTo>
                    <a:pt x="7579439" y="5069754"/>
                  </a:lnTo>
                  <a:lnTo>
                    <a:pt x="7582709" y="5062088"/>
                  </a:lnTo>
                  <a:lnTo>
                    <a:pt x="7580989" y="5057809"/>
                  </a:lnTo>
                  <a:close/>
                </a:path>
                <a:path w="17990185" h="10229215">
                  <a:moveTo>
                    <a:pt x="8069376" y="5264956"/>
                  </a:moveTo>
                  <a:lnTo>
                    <a:pt x="8057377" y="5259838"/>
                  </a:lnTo>
                  <a:lnTo>
                    <a:pt x="8053097" y="5261558"/>
                  </a:lnTo>
                  <a:lnTo>
                    <a:pt x="8049969" y="5268891"/>
                  </a:lnTo>
                  <a:lnTo>
                    <a:pt x="8051690" y="5273170"/>
                  </a:lnTo>
                  <a:lnTo>
                    <a:pt x="8063689" y="5278288"/>
                  </a:lnTo>
                  <a:lnTo>
                    <a:pt x="8067968" y="5276568"/>
                  </a:lnTo>
                  <a:lnTo>
                    <a:pt x="8071096" y="5269236"/>
                  </a:lnTo>
                  <a:lnTo>
                    <a:pt x="8069376" y="5264956"/>
                  </a:lnTo>
                  <a:close/>
                </a:path>
                <a:path w="17990185" h="10229215">
                  <a:moveTo>
                    <a:pt x="7499898" y="5021642"/>
                  </a:moveTo>
                  <a:lnTo>
                    <a:pt x="7487898" y="5016523"/>
                  </a:lnTo>
                  <a:lnTo>
                    <a:pt x="7483619" y="5018244"/>
                  </a:lnTo>
                  <a:lnTo>
                    <a:pt x="7480491" y="5025577"/>
                  </a:lnTo>
                  <a:lnTo>
                    <a:pt x="7482069" y="5030189"/>
                  </a:lnTo>
                  <a:lnTo>
                    <a:pt x="7490736" y="5033886"/>
                  </a:lnTo>
                  <a:lnTo>
                    <a:pt x="7490544" y="5033410"/>
                  </a:lnTo>
                  <a:lnTo>
                    <a:pt x="7494210" y="5034974"/>
                  </a:lnTo>
                  <a:lnTo>
                    <a:pt x="7498490" y="5033255"/>
                  </a:lnTo>
                  <a:lnTo>
                    <a:pt x="7501618" y="5025922"/>
                  </a:lnTo>
                  <a:lnTo>
                    <a:pt x="7499898" y="5021642"/>
                  </a:lnTo>
                  <a:close/>
                </a:path>
                <a:path w="17990185" h="10229215">
                  <a:moveTo>
                    <a:pt x="8151271" y="5298314"/>
                  </a:moveTo>
                  <a:lnTo>
                    <a:pt x="8139272" y="5293196"/>
                  </a:lnTo>
                  <a:lnTo>
                    <a:pt x="8134993" y="5294917"/>
                  </a:lnTo>
                  <a:lnTo>
                    <a:pt x="8131865" y="5302249"/>
                  </a:lnTo>
                  <a:lnTo>
                    <a:pt x="8133584" y="5306528"/>
                  </a:lnTo>
                  <a:lnTo>
                    <a:pt x="8145584" y="5311647"/>
                  </a:lnTo>
                  <a:lnTo>
                    <a:pt x="8149864" y="5309927"/>
                  </a:lnTo>
                  <a:lnTo>
                    <a:pt x="8152991" y="5302594"/>
                  </a:lnTo>
                  <a:lnTo>
                    <a:pt x="8151271" y="5298314"/>
                  </a:lnTo>
                  <a:close/>
                </a:path>
                <a:path w="17990185" h="10229215">
                  <a:moveTo>
                    <a:pt x="7419616" y="4985427"/>
                  </a:moveTo>
                  <a:lnTo>
                    <a:pt x="7407616" y="4980308"/>
                  </a:lnTo>
                  <a:lnTo>
                    <a:pt x="7403337" y="4982028"/>
                  </a:lnTo>
                  <a:lnTo>
                    <a:pt x="7400209" y="4989361"/>
                  </a:lnTo>
                  <a:lnTo>
                    <a:pt x="7401787" y="4993973"/>
                  </a:lnTo>
                  <a:lnTo>
                    <a:pt x="7413786" y="4999092"/>
                  </a:lnTo>
                  <a:lnTo>
                    <a:pt x="7418065" y="4997372"/>
                  </a:lnTo>
                  <a:lnTo>
                    <a:pt x="7421193" y="4990039"/>
                  </a:lnTo>
                  <a:lnTo>
                    <a:pt x="7419616" y="4985427"/>
                  </a:lnTo>
                  <a:close/>
                </a:path>
                <a:path w="17990185" h="10229215">
                  <a:moveTo>
                    <a:pt x="8233593" y="5330673"/>
                  </a:moveTo>
                  <a:lnTo>
                    <a:pt x="8225260" y="5327118"/>
                  </a:lnTo>
                  <a:lnTo>
                    <a:pt x="8221118" y="5325746"/>
                  </a:lnTo>
                  <a:lnTo>
                    <a:pt x="8217173" y="5327608"/>
                  </a:lnTo>
                  <a:lnTo>
                    <a:pt x="8214045" y="5334941"/>
                  </a:lnTo>
                  <a:lnTo>
                    <a:pt x="8215764" y="5339220"/>
                  </a:lnTo>
                  <a:lnTo>
                    <a:pt x="8219430" y="5340784"/>
                  </a:lnTo>
                  <a:lnTo>
                    <a:pt x="8219907" y="5340592"/>
                  </a:lnTo>
                  <a:lnTo>
                    <a:pt x="8224573" y="5342583"/>
                  </a:lnTo>
                  <a:lnTo>
                    <a:pt x="8235455" y="5334618"/>
                  </a:lnTo>
                  <a:lnTo>
                    <a:pt x="8233593" y="5330673"/>
                  </a:lnTo>
                  <a:close/>
                </a:path>
                <a:path w="17990185" h="10229215">
                  <a:moveTo>
                    <a:pt x="7339332" y="4949211"/>
                  </a:moveTo>
                  <a:lnTo>
                    <a:pt x="7327000" y="4943951"/>
                  </a:lnTo>
                  <a:lnTo>
                    <a:pt x="7322721" y="4945670"/>
                  </a:lnTo>
                  <a:lnTo>
                    <a:pt x="7319593" y="4953003"/>
                  </a:lnTo>
                  <a:lnTo>
                    <a:pt x="7321170" y="4957616"/>
                  </a:lnTo>
                  <a:lnTo>
                    <a:pt x="7333503" y="4962876"/>
                  </a:lnTo>
                  <a:lnTo>
                    <a:pt x="7337782" y="4961156"/>
                  </a:lnTo>
                  <a:lnTo>
                    <a:pt x="7340910" y="4953823"/>
                  </a:lnTo>
                  <a:lnTo>
                    <a:pt x="7339332" y="4949211"/>
                  </a:lnTo>
                  <a:close/>
                </a:path>
                <a:path w="17990185" h="10229215">
                  <a:moveTo>
                    <a:pt x="7258860" y="4912520"/>
                  </a:moveTo>
                  <a:lnTo>
                    <a:pt x="7246860" y="4907401"/>
                  </a:lnTo>
                  <a:lnTo>
                    <a:pt x="7242248" y="4908979"/>
                  </a:lnTo>
                  <a:lnTo>
                    <a:pt x="7239120" y="4916312"/>
                  </a:lnTo>
                  <a:lnTo>
                    <a:pt x="7240696" y="4920925"/>
                  </a:lnTo>
                  <a:lnTo>
                    <a:pt x="7253030" y="4926186"/>
                  </a:lnTo>
                  <a:lnTo>
                    <a:pt x="7257309" y="4924465"/>
                  </a:lnTo>
                  <a:lnTo>
                    <a:pt x="7260437" y="4917131"/>
                  </a:lnTo>
                  <a:lnTo>
                    <a:pt x="7258860" y="4912520"/>
                  </a:lnTo>
                  <a:close/>
                </a:path>
                <a:path w="17990185" h="10229215">
                  <a:moveTo>
                    <a:pt x="8315106" y="5363079"/>
                  </a:moveTo>
                  <a:lnTo>
                    <a:pt x="8306774" y="5359525"/>
                  </a:lnTo>
                  <a:lnTo>
                    <a:pt x="8302965" y="5358295"/>
                  </a:lnTo>
                  <a:lnTo>
                    <a:pt x="8299019" y="5360156"/>
                  </a:lnTo>
                  <a:lnTo>
                    <a:pt x="8296033" y="5367156"/>
                  </a:lnTo>
                  <a:lnTo>
                    <a:pt x="8297754" y="5371436"/>
                  </a:lnTo>
                  <a:lnTo>
                    <a:pt x="8306086" y="5374990"/>
                  </a:lnTo>
                  <a:lnTo>
                    <a:pt x="8309895" y="5376221"/>
                  </a:lnTo>
                  <a:lnTo>
                    <a:pt x="8313841" y="5374359"/>
                  </a:lnTo>
                  <a:lnTo>
                    <a:pt x="8316826" y="5367360"/>
                  </a:lnTo>
                  <a:lnTo>
                    <a:pt x="8315106" y="5363079"/>
                  </a:lnTo>
                  <a:close/>
                </a:path>
                <a:path w="17990185" h="10229215">
                  <a:moveTo>
                    <a:pt x="7178718" y="4875971"/>
                  </a:moveTo>
                  <a:lnTo>
                    <a:pt x="7166720" y="4870852"/>
                  </a:lnTo>
                  <a:lnTo>
                    <a:pt x="7162107" y="4872430"/>
                  </a:lnTo>
                  <a:lnTo>
                    <a:pt x="7158979" y="4879764"/>
                  </a:lnTo>
                  <a:lnTo>
                    <a:pt x="7160557" y="4884375"/>
                  </a:lnTo>
                  <a:lnTo>
                    <a:pt x="7172889" y="4889636"/>
                  </a:lnTo>
                  <a:lnTo>
                    <a:pt x="7177169" y="4887916"/>
                  </a:lnTo>
                  <a:lnTo>
                    <a:pt x="7180296" y="4880583"/>
                  </a:lnTo>
                  <a:lnTo>
                    <a:pt x="7178718" y="4875971"/>
                  </a:lnTo>
                  <a:close/>
                </a:path>
                <a:path w="17990185" h="10229215">
                  <a:moveTo>
                    <a:pt x="8397570" y="5395104"/>
                  </a:moveTo>
                  <a:lnTo>
                    <a:pt x="8389238" y="5391550"/>
                  </a:lnTo>
                  <a:lnTo>
                    <a:pt x="8387061" y="5398500"/>
                  </a:lnTo>
                  <a:lnTo>
                    <a:pt x="8384217" y="5405166"/>
                  </a:lnTo>
                  <a:lnTo>
                    <a:pt x="8388550" y="5407015"/>
                  </a:lnTo>
                  <a:lnTo>
                    <a:pt x="8392359" y="5408245"/>
                  </a:lnTo>
                  <a:lnTo>
                    <a:pt x="8396304" y="5406384"/>
                  </a:lnTo>
                  <a:lnTo>
                    <a:pt x="8399290" y="5399384"/>
                  </a:lnTo>
                  <a:lnTo>
                    <a:pt x="8397570" y="5395104"/>
                  </a:lnTo>
                  <a:close/>
                </a:path>
                <a:path w="17990185" h="10229215">
                  <a:moveTo>
                    <a:pt x="14040391" y="7798600"/>
                  </a:moveTo>
                  <a:lnTo>
                    <a:pt x="14035871" y="7799035"/>
                  </a:lnTo>
                  <a:lnTo>
                    <a:pt x="14033117" y="7801800"/>
                  </a:lnTo>
                  <a:lnTo>
                    <a:pt x="14030219" y="7804897"/>
                  </a:lnTo>
                  <a:lnTo>
                    <a:pt x="14030654" y="7809417"/>
                  </a:lnTo>
                  <a:lnTo>
                    <a:pt x="14033419" y="7812173"/>
                  </a:lnTo>
                  <a:lnTo>
                    <a:pt x="14037041" y="7815687"/>
                  </a:lnTo>
                  <a:lnTo>
                    <a:pt x="14037566" y="7816305"/>
                  </a:lnTo>
                  <a:lnTo>
                    <a:pt x="14041898" y="7818153"/>
                  </a:lnTo>
                  <a:lnTo>
                    <a:pt x="14045276" y="7817624"/>
                  </a:lnTo>
                  <a:lnTo>
                    <a:pt x="14047414" y="7815384"/>
                  </a:lnTo>
                  <a:lnTo>
                    <a:pt x="14050311" y="7812287"/>
                  </a:lnTo>
                  <a:lnTo>
                    <a:pt x="14049873" y="7807766"/>
                  </a:lnTo>
                  <a:lnTo>
                    <a:pt x="14047109" y="7805011"/>
                  </a:lnTo>
                  <a:lnTo>
                    <a:pt x="14043488" y="7801497"/>
                  </a:lnTo>
                  <a:lnTo>
                    <a:pt x="14040391" y="7798600"/>
                  </a:lnTo>
                  <a:close/>
                </a:path>
                <a:path w="17990185" h="10229215">
                  <a:moveTo>
                    <a:pt x="7098102" y="4839613"/>
                  </a:moveTo>
                  <a:lnTo>
                    <a:pt x="7085770" y="4834353"/>
                  </a:lnTo>
                  <a:lnTo>
                    <a:pt x="7081492" y="4836072"/>
                  </a:lnTo>
                  <a:lnTo>
                    <a:pt x="7078364" y="4843405"/>
                  </a:lnTo>
                  <a:lnTo>
                    <a:pt x="7079941" y="4848018"/>
                  </a:lnTo>
                  <a:lnTo>
                    <a:pt x="7092273" y="4853278"/>
                  </a:lnTo>
                  <a:lnTo>
                    <a:pt x="7096552" y="4851558"/>
                  </a:lnTo>
                  <a:lnTo>
                    <a:pt x="7099681" y="4844225"/>
                  </a:lnTo>
                  <a:lnTo>
                    <a:pt x="7098102" y="4839613"/>
                  </a:lnTo>
                  <a:close/>
                </a:path>
                <a:path w="17990185" h="10229215">
                  <a:moveTo>
                    <a:pt x="7017486" y="4803255"/>
                  </a:moveTo>
                  <a:lnTo>
                    <a:pt x="7005488" y="4798137"/>
                  </a:lnTo>
                  <a:lnTo>
                    <a:pt x="7001209" y="4799856"/>
                  </a:lnTo>
                  <a:lnTo>
                    <a:pt x="6998081" y="4807189"/>
                  </a:lnTo>
                  <a:lnTo>
                    <a:pt x="6999658" y="4811803"/>
                  </a:lnTo>
                  <a:lnTo>
                    <a:pt x="7011657" y="4816921"/>
                  </a:lnTo>
                  <a:lnTo>
                    <a:pt x="7015937" y="4815200"/>
                  </a:lnTo>
                  <a:lnTo>
                    <a:pt x="7019065" y="4807868"/>
                  </a:lnTo>
                  <a:lnTo>
                    <a:pt x="7017486" y="4803255"/>
                  </a:lnTo>
                  <a:close/>
                </a:path>
                <a:path w="17990185" h="10229215">
                  <a:moveTo>
                    <a:pt x="8480461" y="5426129"/>
                  </a:moveTo>
                  <a:lnTo>
                    <a:pt x="8476652" y="5424899"/>
                  </a:lnTo>
                  <a:lnTo>
                    <a:pt x="8471986" y="5422908"/>
                  </a:lnTo>
                  <a:lnTo>
                    <a:pt x="8468178" y="5421678"/>
                  </a:lnTo>
                  <a:lnTo>
                    <a:pt x="8464231" y="5423540"/>
                  </a:lnTo>
                  <a:lnTo>
                    <a:pt x="8461104" y="5430872"/>
                  </a:lnTo>
                  <a:lnTo>
                    <a:pt x="8462965" y="5434819"/>
                  </a:lnTo>
                  <a:lnTo>
                    <a:pt x="8471632" y="5438516"/>
                  </a:lnTo>
                  <a:lnTo>
                    <a:pt x="8475440" y="5439746"/>
                  </a:lnTo>
                  <a:lnTo>
                    <a:pt x="8479387" y="5437884"/>
                  </a:lnTo>
                  <a:lnTo>
                    <a:pt x="8480951" y="5434218"/>
                  </a:lnTo>
                  <a:lnTo>
                    <a:pt x="8481958" y="5431102"/>
                  </a:lnTo>
                  <a:lnTo>
                    <a:pt x="8482182" y="5430409"/>
                  </a:lnTo>
                  <a:lnTo>
                    <a:pt x="8480461" y="5426129"/>
                  </a:lnTo>
                  <a:close/>
                </a:path>
                <a:path w="17990185" h="10229215">
                  <a:moveTo>
                    <a:pt x="6936538" y="4766755"/>
                  </a:moveTo>
                  <a:lnTo>
                    <a:pt x="6924872" y="4761778"/>
                  </a:lnTo>
                  <a:lnTo>
                    <a:pt x="6920260" y="4763356"/>
                  </a:lnTo>
                  <a:lnTo>
                    <a:pt x="6917132" y="4770689"/>
                  </a:lnTo>
                  <a:lnTo>
                    <a:pt x="6918709" y="4775302"/>
                  </a:lnTo>
                  <a:lnTo>
                    <a:pt x="6930709" y="4780421"/>
                  </a:lnTo>
                  <a:lnTo>
                    <a:pt x="6934988" y="4778700"/>
                  </a:lnTo>
                  <a:lnTo>
                    <a:pt x="6938115" y="4771368"/>
                  </a:lnTo>
                  <a:lnTo>
                    <a:pt x="6936538" y="4766755"/>
                  </a:lnTo>
                  <a:close/>
                </a:path>
                <a:path w="17990185" h="10229215">
                  <a:moveTo>
                    <a:pt x="6856588" y="4730681"/>
                  </a:moveTo>
                  <a:lnTo>
                    <a:pt x="6844256" y="4725421"/>
                  </a:lnTo>
                  <a:lnTo>
                    <a:pt x="6839978" y="4727141"/>
                  </a:lnTo>
                  <a:lnTo>
                    <a:pt x="6836850" y="4734474"/>
                  </a:lnTo>
                  <a:lnTo>
                    <a:pt x="6838427" y="4739086"/>
                  </a:lnTo>
                  <a:lnTo>
                    <a:pt x="6850759" y="4744347"/>
                  </a:lnTo>
                  <a:lnTo>
                    <a:pt x="6855039" y="4742627"/>
                  </a:lnTo>
                  <a:lnTo>
                    <a:pt x="6858167" y="4735294"/>
                  </a:lnTo>
                  <a:lnTo>
                    <a:pt x="6856588" y="4730681"/>
                  </a:lnTo>
                  <a:close/>
                </a:path>
                <a:path w="17990185" h="10229215">
                  <a:moveTo>
                    <a:pt x="6775164" y="4694373"/>
                  </a:moveTo>
                  <a:lnTo>
                    <a:pt x="6763165" y="4689255"/>
                  </a:lnTo>
                  <a:lnTo>
                    <a:pt x="6758886" y="4690974"/>
                  </a:lnTo>
                  <a:lnTo>
                    <a:pt x="6755758" y="4698307"/>
                  </a:lnTo>
                  <a:lnTo>
                    <a:pt x="6757336" y="4702920"/>
                  </a:lnTo>
                  <a:lnTo>
                    <a:pt x="6769335" y="4708038"/>
                  </a:lnTo>
                  <a:lnTo>
                    <a:pt x="6773615" y="4706318"/>
                  </a:lnTo>
                  <a:lnTo>
                    <a:pt x="6776742" y="4698986"/>
                  </a:lnTo>
                  <a:lnTo>
                    <a:pt x="6775164" y="4694373"/>
                  </a:lnTo>
                  <a:close/>
                </a:path>
                <a:path w="17990185" h="10229215">
                  <a:moveTo>
                    <a:pt x="8563352" y="5457155"/>
                  </a:moveTo>
                  <a:lnTo>
                    <a:pt x="8559543" y="5455923"/>
                  </a:lnTo>
                  <a:lnTo>
                    <a:pt x="8554877" y="5453933"/>
                  </a:lnTo>
                  <a:lnTo>
                    <a:pt x="8551068" y="5452702"/>
                  </a:lnTo>
                  <a:lnTo>
                    <a:pt x="8547122" y="5454565"/>
                  </a:lnTo>
                  <a:lnTo>
                    <a:pt x="8543994" y="5461898"/>
                  </a:lnTo>
                  <a:lnTo>
                    <a:pt x="8545856" y="5465844"/>
                  </a:lnTo>
                  <a:lnTo>
                    <a:pt x="8549523" y="5467408"/>
                  </a:lnTo>
                  <a:lnTo>
                    <a:pt x="8549998" y="5467216"/>
                  </a:lnTo>
                  <a:lnTo>
                    <a:pt x="8554665" y="5469207"/>
                  </a:lnTo>
                  <a:lnTo>
                    <a:pt x="8558474" y="5470437"/>
                  </a:lnTo>
                  <a:lnTo>
                    <a:pt x="8562420" y="5468576"/>
                  </a:lnTo>
                  <a:lnTo>
                    <a:pt x="8563984" y="5464910"/>
                  </a:lnTo>
                  <a:lnTo>
                    <a:pt x="8564879" y="5462139"/>
                  </a:lnTo>
                  <a:lnTo>
                    <a:pt x="8565215" y="5461101"/>
                  </a:lnTo>
                  <a:lnTo>
                    <a:pt x="8563352" y="5457155"/>
                  </a:lnTo>
                  <a:close/>
                </a:path>
                <a:path w="17990185" h="10229215">
                  <a:moveTo>
                    <a:pt x="6694740" y="4658490"/>
                  </a:moveTo>
                  <a:lnTo>
                    <a:pt x="6682740" y="4653372"/>
                  </a:lnTo>
                  <a:lnTo>
                    <a:pt x="6678461" y="4655092"/>
                  </a:lnTo>
                  <a:lnTo>
                    <a:pt x="6675333" y="4662425"/>
                  </a:lnTo>
                  <a:lnTo>
                    <a:pt x="6676911" y="4667037"/>
                  </a:lnTo>
                  <a:lnTo>
                    <a:pt x="6688910" y="4672156"/>
                  </a:lnTo>
                  <a:lnTo>
                    <a:pt x="6693189" y="4670435"/>
                  </a:lnTo>
                  <a:lnTo>
                    <a:pt x="6696317" y="4663103"/>
                  </a:lnTo>
                  <a:lnTo>
                    <a:pt x="6694740" y="4658490"/>
                  </a:lnTo>
                  <a:close/>
                </a:path>
                <a:path w="17990185" h="10229215">
                  <a:moveTo>
                    <a:pt x="6614123" y="4622133"/>
                  </a:moveTo>
                  <a:lnTo>
                    <a:pt x="6602124" y="4617014"/>
                  </a:lnTo>
                  <a:lnTo>
                    <a:pt x="6597846" y="4618735"/>
                  </a:lnTo>
                  <a:lnTo>
                    <a:pt x="6594718" y="4626067"/>
                  </a:lnTo>
                  <a:lnTo>
                    <a:pt x="6596295" y="4630679"/>
                  </a:lnTo>
                  <a:lnTo>
                    <a:pt x="6608294" y="4635798"/>
                  </a:lnTo>
                  <a:lnTo>
                    <a:pt x="6612573" y="4634077"/>
                  </a:lnTo>
                  <a:lnTo>
                    <a:pt x="6615701" y="4626745"/>
                  </a:lnTo>
                  <a:lnTo>
                    <a:pt x="6614123" y="4622133"/>
                  </a:lnTo>
                  <a:close/>
                </a:path>
                <a:path w="17990185" h="10229215">
                  <a:moveTo>
                    <a:pt x="6533032" y="4585966"/>
                  </a:moveTo>
                  <a:lnTo>
                    <a:pt x="6521033" y="4580847"/>
                  </a:lnTo>
                  <a:lnTo>
                    <a:pt x="6516753" y="4582567"/>
                  </a:lnTo>
                  <a:lnTo>
                    <a:pt x="6513625" y="4589900"/>
                  </a:lnTo>
                  <a:lnTo>
                    <a:pt x="6515204" y="4594513"/>
                  </a:lnTo>
                  <a:lnTo>
                    <a:pt x="6527203" y="4599631"/>
                  </a:lnTo>
                  <a:lnTo>
                    <a:pt x="6531482" y="4597912"/>
                  </a:lnTo>
                  <a:lnTo>
                    <a:pt x="6534611" y="4590579"/>
                  </a:lnTo>
                  <a:lnTo>
                    <a:pt x="6533032" y="4585966"/>
                  </a:lnTo>
                  <a:close/>
                </a:path>
                <a:path w="17990185" h="10229215">
                  <a:moveTo>
                    <a:pt x="8646192" y="5487371"/>
                  </a:moveTo>
                  <a:lnTo>
                    <a:pt x="8642384" y="5486140"/>
                  </a:lnTo>
                  <a:lnTo>
                    <a:pt x="8634052" y="5482586"/>
                  </a:lnTo>
                  <a:lnTo>
                    <a:pt x="8629963" y="5484781"/>
                  </a:lnTo>
                  <a:lnTo>
                    <a:pt x="8628400" y="5488447"/>
                  </a:lnTo>
                  <a:lnTo>
                    <a:pt x="8627505" y="5491217"/>
                  </a:lnTo>
                  <a:lnTo>
                    <a:pt x="8627169" y="5492256"/>
                  </a:lnTo>
                  <a:lnTo>
                    <a:pt x="8628699" y="5496060"/>
                  </a:lnTo>
                  <a:lnTo>
                    <a:pt x="8632365" y="5497624"/>
                  </a:lnTo>
                  <a:lnTo>
                    <a:pt x="8632507" y="5497290"/>
                  </a:lnTo>
                  <a:lnTo>
                    <a:pt x="8641173" y="5500987"/>
                  </a:lnTo>
                  <a:lnTo>
                    <a:pt x="8645261" y="5498792"/>
                  </a:lnTo>
                  <a:lnTo>
                    <a:pt x="8648389" y="5491459"/>
                  </a:lnTo>
                  <a:lnTo>
                    <a:pt x="8646192" y="5487371"/>
                  </a:lnTo>
                  <a:close/>
                </a:path>
                <a:path w="17990185" h="10229215">
                  <a:moveTo>
                    <a:pt x="6453132" y="4550701"/>
                  </a:moveTo>
                  <a:lnTo>
                    <a:pt x="6440799" y="4545441"/>
                  </a:lnTo>
                  <a:lnTo>
                    <a:pt x="6436521" y="4547161"/>
                  </a:lnTo>
                  <a:lnTo>
                    <a:pt x="6433393" y="4554494"/>
                  </a:lnTo>
                  <a:lnTo>
                    <a:pt x="6434970" y="4559105"/>
                  </a:lnTo>
                  <a:lnTo>
                    <a:pt x="6447303" y="4564366"/>
                  </a:lnTo>
                  <a:lnTo>
                    <a:pt x="6451582" y="4562647"/>
                  </a:lnTo>
                  <a:lnTo>
                    <a:pt x="6454710" y="4555313"/>
                  </a:lnTo>
                  <a:lnTo>
                    <a:pt x="6453132" y="4550701"/>
                  </a:lnTo>
                  <a:close/>
                </a:path>
                <a:path w="17990185" h="10229215">
                  <a:moveTo>
                    <a:pt x="6372041" y="4514534"/>
                  </a:moveTo>
                  <a:lnTo>
                    <a:pt x="6360041" y="4509416"/>
                  </a:lnTo>
                  <a:lnTo>
                    <a:pt x="6355763" y="4511136"/>
                  </a:lnTo>
                  <a:lnTo>
                    <a:pt x="6352635" y="4518469"/>
                  </a:lnTo>
                  <a:lnTo>
                    <a:pt x="6354212" y="4523082"/>
                  </a:lnTo>
                  <a:lnTo>
                    <a:pt x="6366211" y="4528200"/>
                  </a:lnTo>
                  <a:lnTo>
                    <a:pt x="6370490" y="4526479"/>
                  </a:lnTo>
                  <a:lnTo>
                    <a:pt x="6373618" y="4519146"/>
                  </a:lnTo>
                  <a:lnTo>
                    <a:pt x="6372041" y="4514534"/>
                  </a:lnTo>
                  <a:close/>
                </a:path>
                <a:path w="17990185" h="10229215">
                  <a:moveTo>
                    <a:pt x="6290949" y="4478367"/>
                  </a:moveTo>
                  <a:lnTo>
                    <a:pt x="6278951" y="4473249"/>
                  </a:lnTo>
                  <a:lnTo>
                    <a:pt x="6274671" y="4474970"/>
                  </a:lnTo>
                  <a:lnTo>
                    <a:pt x="6271543" y="4482302"/>
                  </a:lnTo>
                  <a:lnTo>
                    <a:pt x="6273121" y="4486915"/>
                  </a:lnTo>
                  <a:lnTo>
                    <a:pt x="6285120" y="4492033"/>
                  </a:lnTo>
                  <a:lnTo>
                    <a:pt x="6289400" y="4490313"/>
                  </a:lnTo>
                  <a:lnTo>
                    <a:pt x="6292670" y="4482648"/>
                  </a:lnTo>
                  <a:lnTo>
                    <a:pt x="6290949" y="4478367"/>
                  </a:lnTo>
                  <a:close/>
                </a:path>
                <a:path w="17990185" h="10229215">
                  <a:moveTo>
                    <a:pt x="8729652" y="5517062"/>
                  </a:moveTo>
                  <a:lnTo>
                    <a:pt x="8725702" y="5516165"/>
                  </a:lnTo>
                  <a:lnTo>
                    <a:pt x="8717370" y="5512611"/>
                  </a:lnTo>
                  <a:lnTo>
                    <a:pt x="8713281" y="5514806"/>
                  </a:lnTo>
                  <a:lnTo>
                    <a:pt x="8711717" y="5518472"/>
                  </a:lnTo>
                  <a:lnTo>
                    <a:pt x="8710822" y="5521242"/>
                  </a:lnTo>
                  <a:lnTo>
                    <a:pt x="8710487" y="5522280"/>
                  </a:lnTo>
                  <a:lnTo>
                    <a:pt x="8712016" y="5526085"/>
                  </a:lnTo>
                  <a:lnTo>
                    <a:pt x="8715682" y="5527649"/>
                  </a:lnTo>
                  <a:lnTo>
                    <a:pt x="8715824" y="5527316"/>
                  </a:lnTo>
                  <a:lnTo>
                    <a:pt x="8724491" y="5531012"/>
                  </a:lnTo>
                  <a:lnTo>
                    <a:pt x="8728578" y="5528816"/>
                  </a:lnTo>
                  <a:lnTo>
                    <a:pt x="8731706" y="5521484"/>
                  </a:lnTo>
                  <a:lnTo>
                    <a:pt x="8729652" y="5517062"/>
                  </a:lnTo>
                  <a:close/>
                </a:path>
                <a:path w="17990185" h="10229215">
                  <a:moveTo>
                    <a:pt x="6210858" y="4442628"/>
                  </a:moveTo>
                  <a:lnTo>
                    <a:pt x="6198525" y="4437367"/>
                  </a:lnTo>
                  <a:lnTo>
                    <a:pt x="6194246" y="4439087"/>
                  </a:lnTo>
                  <a:lnTo>
                    <a:pt x="6191118" y="4446420"/>
                  </a:lnTo>
                  <a:lnTo>
                    <a:pt x="6192696" y="4451032"/>
                  </a:lnTo>
                  <a:lnTo>
                    <a:pt x="6205029" y="4456293"/>
                  </a:lnTo>
                  <a:lnTo>
                    <a:pt x="6209308" y="4454572"/>
                  </a:lnTo>
                  <a:lnTo>
                    <a:pt x="6212578" y="4446907"/>
                  </a:lnTo>
                  <a:lnTo>
                    <a:pt x="6210858" y="4442628"/>
                  </a:lnTo>
                  <a:close/>
                </a:path>
                <a:path w="17990185" h="10229215">
                  <a:moveTo>
                    <a:pt x="6129624" y="4406795"/>
                  </a:moveTo>
                  <a:lnTo>
                    <a:pt x="6117292" y="4401534"/>
                  </a:lnTo>
                  <a:lnTo>
                    <a:pt x="6113013" y="4403254"/>
                  </a:lnTo>
                  <a:lnTo>
                    <a:pt x="6109742" y="4410920"/>
                  </a:lnTo>
                  <a:lnTo>
                    <a:pt x="6111463" y="4415200"/>
                  </a:lnTo>
                  <a:lnTo>
                    <a:pt x="6123795" y="4420460"/>
                  </a:lnTo>
                  <a:lnTo>
                    <a:pt x="6128074" y="4418740"/>
                  </a:lnTo>
                  <a:lnTo>
                    <a:pt x="6131203" y="4411407"/>
                  </a:lnTo>
                  <a:lnTo>
                    <a:pt x="6129624" y="4406795"/>
                  </a:lnTo>
                  <a:close/>
                </a:path>
                <a:path w="17990185" h="10229215">
                  <a:moveTo>
                    <a:pt x="6048866" y="4370770"/>
                  </a:moveTo>
                  <a:lnTo>
                    <a:pt x="6036534" y="4365509"/>
                  </a:lnTo>
                  <a:lnTo>
                    <a:pt x="6032254" y="4367229"/>
                  </a:lnTo>
                  <a:lnTo>
                    <a:pt x="6028984" y="4374895"/>
                  </a:lnTo>
                  <a:lnTo>
                    <a:pt x="6030705" y="4379175"/>
                  </a:lnTo>
                  <a:lnTo>
                    <a:pt x="6043037" y="4384435"/>
                  </a:lnTo>
                  <a:lnTo>
                    <a:pt x="6047317" y="4382715"/>
                  </a:lnTo>
                  <a:lnTo>
                    <a:pt x="6050445" y="4375382"/>
                  </a:lnTo>
                  <a:lnTo>
                    <a:pt x="6048866" y="4370770"/>
                  </a:lnTo>
                  <a:close/>
                </a:path>
                <a:path w="17990185" h="10229215">
                  <a:moveTo>
                    <a:pt x="5967634" y="4334936"/>
                  </a:moveTo>
                  <a:lnTo>
                    <a:pt x="5955634" y="4329818"/>
                  </a:lnTo>
                  <a:lnTo>
                    <a:pt x="5951354" y="4331539"/>
                  </a:lnTo>
                  <a:lnTo>
                    <a:pt x="5948084" y="4339204"/>
                  </a:lnTo>
                  <a:lnTo>
                    <a:pt x="5949805" y="4343483"/>
                  </a:lnTo>
                  <a:lnTo>
                    <a:pt x="5961804" y="4348602"/>
                  </a:lnTo>
                  <a:lnTo>
                    <a:pt x="5966083" y="4346881"/>
                  </a:lnTo>
                  <a:lnTo>
                    <a:pt x="5969211" y="4339549"/>
                  </a:lnTo>
                  <a:lnTo>
                    <a:pt x="5967634" y="4334936"/>
                  </a:lnTo>
                  <a:close/>
                </a:path>
                <a:path w="17990185" h="10229215">
                  <a:moveTo>
                    <a:pt x="5887208" y="4299054"/>
                  </a:moveTo>
                  <a:lnTo>
                    <a:pt x="5874876" y="4293793"/>
                  </a:lnTo>
                  <a:lnTo>
                    <a:pt x="5870596" y="4295514"/>
                  </a:lnTo>
                  <a:lnTo>
                    <a:pt x="5867326" y="4303179"/>
                  </a:lnTo>
                  <a:lnTo>
                    <a:pt x="5869047" y="4307459"/>
                  </a:lnTo>
                  <a:lnTo>
                    <a:pt x="5881379" y="4312720"/>
                  </a:lnTo>
                  <a:lnTo>
                    <a:pt x="5885659" y="4310999"/>
                  </a:lnTo>
                  <a:lnTo>
                    <a:pt x="5888787" y="4303667"/>
                  </a:lnTo>
                  <a:lnTo>
                    <a:pt x="5887208" y="4299054"/>
                  </a:lnTo>
                  <a:close/>
                </a:path>
                <a:path w="17990185" h="10229215">
                  <a:moveTo>
                    <a:pt x="8812780" y="5546612"/>
                  </a:moveTo>
                  <a:lnTo>
                    <a:pt x="8808828" y="5545714"/>
                  </a:lnTo>
                  <a:lnTo>
                    <a:pt x="8800495" y="5542160"/>
                  </a:lnTo>
                  <a:lnTo>
                    <a:pt x="8796407" y="5544356"/>
                  </a:lnTo>
                  <a:lnTo>
                    <a:pt x="8794843" y="5548022"/>
                  </a:lnTo>
                  <a:lnTo>
                    <a:pt x="8793948" y="5550793"/>
                  </a:lnTo>
                  <a:lnTo>
                    <a:pt x="8793613" y="5551831"/>
                  </a:lnTo>
                  <a:lnTo>
                    <a:pt x="8795476" y="5555777"/>
                  </a:lnTo>
                  <a:lnTo>
                    <a:pt x="8798808" y="5557199"/>
                  </a:lnTo>
                  <a:lnTo>
                    <a:pt x="8798950" y="5556865"/>
                  </a:lnTo>
                  <a:lnTo>
                    <a:pt x="8807616" y="5560562"/>
                  </a:lnTo>
                  <a:lnTo>
                    <a:pt x="8811704" y="5558367"/>
                  </a:lnTo>
                  <a:lnTo>
                    <a:pt x="8814832" y="5551034"/>
                  </a:lnTo>
                  <a:lnTo>
                    <a:pt x="8812780" y="5546612"/>
                  </a:lnTo>
                  <a:close/>
                </a:path>
                <a:path w="17990185" h="10229215">
                  <a:moveTo>
                    <a:pt x="5806308" y="4263363"/>
                  </a:moveTo>
                  <a:lnTo>
                    <a:pt x="5794309" y="4258244"/>
                  </a:lnTo>
                  <a:lnTo>
                    <a:pt x="5790030" y="4259965"/>
                  </a:lnTo>
                  <a:lnTo>
                    <a:pt x="5786760" y="4267630"/>
                  </a:lnTo>
                  <a:lnTo>
                    <a:pt x="5788480" y="4271910"/>
                  </a:lnTo>
                  <a:lnTo>
                    <a:pt x="5800478" y="4277028"/>
                  </a:lnTo>
                  <a:lnTo>
                    <a:pt x="5804758" y="4275308"/>
                  </a:lnTo>
                  <a:lnTo>
                    <a:pt x="5808028" y="4267642"/>
                  </a:lnTo>
                  <a:lnTo>
                    <a:pt x="5806308" y="4263363"/>
                  </a:lnTo>
                  <a:close/>
                </a:path>
                <a:path w="17990185" h="10229215">
                  <a:moveTo>
                    <a:pt x="5725217" y="4227196"/>
                  </a:moveTo>
                  <a:lnTo>
                    <a:pt x="5713218" y="4222077"/>
                  </a:lnTo>
                  <a:lnTo>
                    <a:pt x="5708939" y="4223798"/>
                  </a:lnTo>
                  <a:lnTo>
                    <a:pt x="5705811" y="4231131"/>
                  </a:lnTo>
                  <a:lnTo>
                    <a:pt x="5707388" y="4235743"/>
                  </a:lnTo>
                  <a:lnTo>
                    <a:pt x="5719388" y="4240861"/>
                  </a:lnTo>
                  <a:lnTo>
                    <a:pt x="5723667" y="4239142"/>
                  </a:lnTo>
                  <a:lnTo>
                    <a:pt x="5726937" y="4231475"/>
                  </a:lnTo>
                  <a:lnTo>
                    <a:pt x="5725217" y="4227196"/>
                  </a:lnTo>
                  <a:close/>
                </a:path>
                <a:path w="17990185" h="10229215">
                  <a:moveTo>
                    <a:pt x="5644317" y="4191505"/>
                  </a:moveTo>
                  <a:lnTo>
                    <a:pt x="5632317" y="4186386"/>
                  </a:lnTo>
                  <a:lnTo>
                    <a:pt x="5628038" y="4188106"/>
                  </a:lnTo>
                  <a:lnTo>
                    <a:pt x="5624910" y="4195439"/>
                  </a:lnTo>
                  <a:lnTo>
                    <a:pt x="5626488" y="4200052"/>
                  </a:lnTo>
                  <a:lnTo>
                    <a:pt x="5638488" y="4205171"/>
                  </a:lnTo>
                  <a:lnTo>
                    <a:pt x="5642766" y="4203450"/>
                  </a:lnTo>
                  <a:lnTo>
                    <a:pt x="5645894" y="4196117"/>
                  </a:lnTo>
                  <a:lnTo>
                    <a:pt x="5644317" y="4191505"/>
                  </a:lnTo>
                  <a:close/>
                </a:path>
                <a:path w="17990185" h="10229215">
                  <a:moveTo>
                    <a:pt x="5563559" y="4155480"/>
                  </a:moveTo>
                  <a:lnTo>
                    <a:pt x="5551560" y="4150362"/>
                  </a:lnTo>
                  <a:lnTo>
                    <a:pt x="5547281" y="4152082"/>
                  </a:lnTo>
                  <a:lnTo>
                    <a:pt x="5544153" y="4159415"/>
                  </a:lnTo>
                  <a:lnTo>
                    <a:pt x="5545730" y="4164028"/>
                  </a:lnTo>
                  <a:lnTo>
                    <a:pt x="5557729" y="4169146"/>
                  </a:lnTo>
                  <a:lnTo>
                    <a:pt x="5562009" y="4167426"/>
                  </a:lnTo>
                  <a:lnTo>
                    <a:pt x="5565137" y="4160093"/>
                  </a:lnTo>
                  <a:lnTo>
                    <a:pt x="5563559" y="4155480"/>
                  </a:lnTo>
                  <a:close/>
                </a:path>
                <a:path w="17990185" h="10229215">
                  <a:moveTo>
                    <a:pt x="8896189" y="5575494"/>
                  </a:moveTo>
                  <a:lnTo>
                    <a:pt x="8892239" y="5574597"/>
                  </a:lnTo>
                  <a:lnTo>
                    <a:pt x="8883905" y="5571043"/>
                  </a:lnTo>
                  <a:lnTo>
                    <a:pt x="8879816" y="5573239"/>
                  </a:lnTo>
                  <a:lnTo>
                    <a:pt x="8878253" y="5576905"/>
                  </a:lnTo>
                  <a:lnTo>
                    <a:pt x="8877022" y="5580713"/>
                  </a:lnTo>
                  <a:lnTo>
                    <a:pt x="8878885" y="5584660"/>
                  </a:lnTo>
                  <a:lnTo>
                    <a:pt x="8882885" y="5586366"/>
                  </a:lnTo>
                  <a:lnTo>
                    <a:pt x="8883026" y="5586032"/>
                  </a:lnTo>
                  <a:lnTo>
                    <a:pt x="8887694" y="5588023"/>
                  </a:lnTo>
                  <a:lnTo>
                    <a:pt x="8891835" y="5589396"/>
                  </a:lnTo>
                  <a:lnTo>
                    <a:pt x="8895591" y="5587058"/>
                  </a:lnTo>
                  <a:lnTo>
                    <a:pt x="8897155" y="5583391"/>
                  </a:lnTo>
                  <a:lnTo>
                    <a:pt x="8898385" y="5579583"/>
                  </a:lnTo>
                  <a:lnTo>
                    <a:pt x="8896189" y="5575494"/>
                  </a:lnTo>
                  <a:close/>
                </a:path>
                <a:path w="17990185" h="10229215">
                  <a:moveTo>
                    <a:pt x="5483134" y="4119598"/>
                  </a:moveTo>
                  <a:lnTo>
                    <a:pt x="5471135" y="4114479"/>
                  </a:lnTo>
                  <a:lnTo>
                    <a:pt x="5466856" y="4116200"/>
                  </a:lnTo>
                  <a:lnTo>
                    <a:pt x="5463728" y="4123533"/>
                  </a:lnTo>
                  <a:lnTo>
                    <a:pt x="5465305" y="4128145"/>
                  </a:lnTo>
                  <a:lnTo>
                    <a:pt x="5477305" y="4133264"/>
                  </a:lnTo>
                  <a:lnTo>
                    <a:pt x="5481584" y="4131543"/>
                  </a:lnTo>
                  <a:lnTo>
                    <a:pt x="5484712" y="4124211"/>
                  </a:lnTo>
                  <a:lnTo>
                    <a:pt x="5483134" y="4119598"/>
                  </a:lnTo>
                  <a:close/>
                </a:path>
                <a:path w="17990185" h="10229215">
                  <a:moveTo>
                    <a:pt x="13976005" y="7738043"/>
                  </a:moveTo>
                  <a:lnTo>
                    <a:pt x="13971486" y="7738479"/>
                  </a:lnTo>
                  <a:lnTo>
                    <a:pt x="13968731" y="7741243"/>
                  </a:lnTo>
                  <a:lnTo>
                    <a:pt x="13965834" y="7744341"/>
                  </a:lnTo>
                  <a:lnTo>
                    <a:pt x="13966270" y="7748861"/>
                  </a:lnTo>
                  <a:lnTo>
                    <a:pt x="13969033" y="7751616"/>
                  </a:lnTo>
                  <a:lnTo>
                    <a:pt x="13972656" y="7755130"/>
                  </a:lnTo>
                  <a:lnTo>
                    <a:pt x="13973180" y="7755748"/>
                  </a:lnTo>
                  <a:lnTo>
                    <a:pt x="13977514" y="7757596"/>
                  </a:lnTo>
                  <a:lnTo>
                    <a:pt x="13980891" y="7757067"/>
                  </a:lnTo>
                  <a:lnTo>
                    <a:pt x="13983028" y="7754827"/>
                  </a:lnTo>
                  <a:lnTo>
                    <a:pt x="13985926" y="7751730"/>
                  </a:lnTo>
                  <a:lnTo>
                    <a:pt x="13985489" y="7747210"/>
                  </a:lnTo>
                  <a:lnTo>
                    <a:pt x="13982725" y="7744455"/>
                  </a:lnTo>
                  <a:lnTo>
                    <a:pt x="13979103" y="7740941"/>
                  </a:lnTo>
                  <a:lnTo>
                    <a:pt x="13976005" y="7738043"/>
                  </a:lnTo>
                  <a:close/>
                </a:path>
                <a:path w="17990185" h="10229215">
                  <a:moveTo>
                    <a:pt x="5402376" y="4083573"/>
                  </a:moveTo>
                  <a:lnTo>
                    <a:pt x="5390377" y="4078455"/>
                  </a:lnTo>
                  <a:lnTo>
                    <a:pt x="5386098" y="4080175"/>
                  </a:lnTo>
                  <a:lnTo>
                    <a:pt x="5382970" y="4087509"/>
                  </a:lnTo>
                  <a:lnTo>
                    <a:pt x="5384548" y="4092120"/>
                  </a:lnTo>
                  <a:lnTo>
                    <a:pt x="5396547" y="4097239"/>
                  </a:lnTo>
                  <a:lnTo>
                    <a:pt x="5400825" y="4095519"/>
                  </a:lnTo>
                  <a:lnTo>
                    <a:pt x="5403953" y="4088186"/>
                  </a:lnTo>
                  <a:lnTo>
                    <a:pt x="5402376" y="4083573"/>
                  </a:lnTo>
                  <a:close/>
                </a:path>
                <a:path w="17990185" h="10229215">
                  <a:moveTo>
                    <a:pt x="5321618" y="4047549"/>
                  </a:moveTo>
                  <a:lnTo>
                    <a:pt x="5309619" y="4042431"/>
                  </a:lnTo>
                  <a:lnTo>
                    <a:pt x="5305340" y="4044151"/>
                  </a:lnTo>
                  <a:lnTo>
                    <a:pt x="5302212" y="4051484"/>
                  </a:lnTo>
                  <a:lnTo>
                    <a:pt x="5303790" y="4056096"/>
                  </a:lnTo>
                  <a:lnTo>
                    <a:pt x="5315789" y="4061214"/>
                  </a:lnTo>
                  <a:lnTo>
                    <a:pt x="5320067" y="4059494"/>
                  </a:lnTo>
                  <a:lnTo>
                    <a:pt x="5323195" y="4052161"/>
                  </a:lnTo>
                  <a:lnTo>
                    <a:pt x="5321618" y="4047549"/>
                  </a:lnTo>
                  <a:close/>
                </a:path>
                <a:path w="17990185" h="10229215">
                  <a:moveTo>
                    <a:pt x="5240718" y="4011858"/>
                  </a:moveTo>
                  <a:lnTo>
                    <a:pt x="5232385" y="4008303"/>
                  </a:lnTo>
                  <a:lnTo>
                    <a:pt x="5226698" y="4021636"/>
                  </a:lnTo>
                  <a:lnTo>
                    <a:pt x="5231364" y="4023627"/>
                  </a:lnTo>
                  <a:lnTo>
                    <a:pt x="5231222" y="4023959"/>
                  </a:lnTo>
                  <a:lnTo>
                    <a:pt x="5234889" y="4025523"/>
                  </a:lnTo>
                  <a:lnTo>
                    <a:pt x="5239168" y="4023803"/>
                  </a:lnTo>
                  <a:lnTo>
                    <a:pt x="5242296" y="4016470"/>
                  </a:lnTo>
                  <a:lnTo>
                    <a:pt x="5240718" y="4011858"/>
                  </a:lnTo>
                  <a:close/>
                </a:path>
                <a:path w="17990185" h="10229215">
                  <a:moveTo>
                    <a:pt x="5159911" y="3975024"/>
                  </a:moveTo>
                  <a:lnTo>
                    <a:pt x="5147912" y="3969906"/>
                  </a:lnTo>
                  <a:lnTo>
                    <a:pt x="5143632" y="3971626"/>
                  </a:lnTo>
                  <a:lnTo>
                    <a:pt x="5140505" y="3978958"/>
                  </a:lnTo>
                  <a:lnTo>
                    <a:pt x="5142083" y="3983572"/>
                  </a:lnTo>
                  <a:lnTo>
                    <a:pt x="5154081" y="3988690"/>
                  </a:lnTo>
                  <a:lnTo>
                    <a:pt x="5158361" y="3986970"/>
                  </a:lnTo>
                  <a:lnTo>
                    <a:pt x="5161489" y="3979637"/>
                  </a:lnTo>
                  <a:lnTo>
                    <a:pt x="5159911" y="3975024"/>
                  </a:lnTo>
                  <a:close/>
                </a:path>
                <a:path w="17990185" h="10229215">
                  <a:moveTo>
                    <a:pt x="8979551" y="5603568"/>
                  </a:moveTo>
                  <a:lnTo>
                    <a:pt x="8975599" y="5602671"/>
                  </a:lnTo>
                  <a:lnTo>
                    <a:pt x="8970934" y="5600681"/>
                  </a:lnTo>
                  <a:lnTo>
                    <a:pt x="8967125" y="5599450"/>
                  </a:lnTo>
                  <a:lnTo>
                    <a:pt x="8963371" y="5601788"/>
                  </a:lnTo>
                  <a:lnTo>
                    <a:pt x="8961807" y="5605455"/>
                  </a:lnTo>
                  <a:lnTo>
                    <a:pt x="8960718" y="5608929"/>
                  </a:lnTo>
                  <a:lnTo>
                    <a:pt x="8962580" y="5612876"/>
                  </a:lnTo>
                  <a:lnTo>
                    <a:pt x="8966246" y="5614440"/>
                  </a:lnTo>
                  <a:lnTo>
                    <a:pt x="8966723" y="5614249"/>
                  </a:lnTo>
                  <a:lnTo>
                    <a:pt x="8971388" y="5616239"/>
                  </a:lnTo>
                  <a:lnTo>
                    <a:pt x="8975197" y="5617470"/>
                  </a:lnTo>
                  <a:lnTo>
                    <a:pt x="8978951" y="5615132"/>
                  </a:lnTo>
                  <a:lnTo>
                    <a:pt x="8980515" y="5611465"/>
                  </a:lnTo>
                  <a:lnTo>
                    <a:pt x="8981746" y="5607657"/>
                  </a:lnTo>
                  <a:lnTo>
                    <a:pt x="8979551" y="5603568"/>
                  </a:lnTo>
                  <a:close/>
                </a:path>
                <a:path w="17990185" h="10229215">
                  <a:moveTo>
                    <a:pt x="5079153" y="3939000"/>
                  </a:moveTo>
                  <a:lnTo>
                    <a:pt x="5067154" y="3933882"/>
                  </a:lnTo>
                  <a:lnTo>
                    <a:pt x="5062874" y="3935602"/>
                  </a:lnTo>
                  <a:lnTo>
                    <a:pt x="5059746" y="3942935"/>
                  </a:lnTo>
                  <a:lnTo>
                    <a:pt x="5061325" y="3947547"/>
                  </a:lnTo>
                  <a:lnTo>
                    <a:pt x="5073323" y="3952665"/>
                  </a:lnTo>
                  <a:lnTo>
                    <a:pt x="5077603" y="3950945"/>
                  </a:lnTo>
                  <a:lnTo>
                    <a:pt x="5080731" y="3943613"/>
                  </a:lnTo>
                  <a:lnTo>
                    <a:pt x="5079153" y="3939000"/>
                  </a:lnTo>
                  <a:close/>
                </a:path>
                <a:path w="17990185" h="10229215">
                  <a:moveTo>
                    <a:pt x="4998536" y="3902642"/>
                  </a:moveTo>
                  <a:lnTo>
                    <a:pt x="4986538" y="3897524"/>
                  </a:lnTo>
                  <a:lnTo>
                    <a:pt x="4982259" y="3899243"/>
                  </a:lnTo>
                  <a:lnTo>
                    <a:pt x="4979131" y="3906577"/>
                  </a:lnTo>
                  <a:lnTo>
                    <a:pt x="4980709" y="3911189"/>
                  </a:lnTo>
                  <a:lnTo>
                    <a:pt x="4992707" y="3916308"/>
                  </a:lnTo>
                  <a:lnTo>
                    <a:pt x="4996987" y="3914588"/>
                  </a:lnTo>
                  <a:lnTo>
                    <a:pt x="5000115" y="3907255"/>
                  </a:lnTo>
                  <a:lnTo>
                    <a:pt x="4998536" y="3902642"/>
                  </a:lnTo>
                  <a:close/>
                </a:path>
                <a:path w="17990185" h="10229215">
                  <a:moveTo>
                    <a:pt x="4918397" y="3866093"/>
                  </a:moveTo>
                  <a:lnTo>
                    <a:pt x="4906398" y="3860975"/>
                  </a:lnTo>
                  <a:lnTo>
                    <a:pt x="4902118" y="3862695"/>
                  </a:lnTo>
                  <a:lnTo>
                    <a:pt x="4898990" y="3870027"/>
                  </a:lnTo>
                  <a:lnTo>
                    <a:pt x="4900569" y="3874641"/>
                  </a:lnTo>
                  <a:lnTo>
                    <a:pt x="4912567" y="3879759"/>
                  </a:lnTo>
                  <a:lnTo>
                    <a:pt x="4916847" y="3878038"/>
                  </a:lnTo>
                  <a:lnTo>
                    <a:pt x="4919975" y="3870706"/>
                  </a:lnTo>
                  <a:lnTo>
                    <a:pt x="4918397" y="3866093"/>
                  </a:lnTo>
                  <a:close/>
                </a:path>
                <a:path w="17990185" h="10229215">
                  <a:moveTo>
                    <a:pt x="4837781" y="3829735"/>
                  </a:moveTo>
                  <a:lnTo>
                    <a:pt x="4825782" y="3824617"/>
                  </a:lnTo>
                  <a:lnTo>
                    <a:pt x="4821503" y="3826337"/>
                  </a:lnTo>
                  <a:lnTo>
                    <a:pt x="4818375" y="3833670"/>
                  </a:lnTo>
                  <a:lnTo>
                    <a:pt x="4819953" y="3838282"/>
                  </a:lnTo>
                  <a:lnTo>
                    <a:pt x="4831951" y="3843401"/>
                  </a:lnTo>
                  <a:lnTo>
                    <a:pt x="4836231" y="3841681"/>
                  </a:lnTo>
                  <a:lnTo>
                    <a:pt x="4839359" y="3834348"/>
                  </a:lnTo>
                  <a:lnTo>
                    <a:pt x="4837781" y="3829735"/>
                  </a:lnTo>
                  <a:close/>
                </a:path>
                <a:path w="17990185" h="10229215">
                  <a:moveTo>
                    <a:pt x="9063388" y="5631452"/>
                  </a:moveTo>
                  <a:lnTo>
                    <a:pt x="9059437" y="5630555"/>
                  </a:lnTo>
                  <a:lnTo>
                    <a:pt x="9054770" y="5628564"/>
                  </a:lnTo>
                  <a:lnTo>
                    <a:pt x="9050962" y="5627333"/>
                  </a:lnTo>
                  <a:lnTo>
                    <a:pt x="9047208" y="5629672"/>
                  </a:lnTo>
                  <a:lnTo>
                    <a:pt x="9045644" y="5633338"/>
                  </a:lnTo>
                  <a:lnTo>
                    <a:pt x="9044555" y="5636813"/>
                  </a:lnTo>
                  <a:lnTo>
                    <a:pt x="9046417" y="5640759"/>
                  </a:lnTo>
                  <a:lnTo>
                    <a:pt x="9050084" y="5642323"/>
                  </a:lnTo>
                  <a:lnTo>
                    <a:pt x="9050559" y="5642131"/>
                  </a:lnTo>
                  <a:lnTo>
                    <a:pt x="9055225" y="5644122"/>
                  </a:lnTo>
                  <a:lnTo>
                    <a:pt x="9059033" y="5645352"/>
                  </a:lnTo>
                  <a:lnTo>
                    <a:pt x="9062789" y="5643015"/>
                  </a:lnTo>
                  <a:lnTo>
                    <a:pt x="9064353" y="5639349"/>
                  </a:lnTo>
                  <a:lnTo>
                    <a:pt x="9065584" y="5635540"/>
                  </a:lnTo>
                  <a:lnTo>
                    <a:pt x="9063388" y="5631452"/>
                  </a:lnTo>
                  <a:close/>
                </a:path>
                <a:path w="17990185" h="10229215">
                  <a:moveTo>
                    <a:pt x="4757307" y="3793044"/>
                  </a:moveTo>
                  <a:lnTo>
                    <a:pt x="4745308" y="3787926"/>
                  </a:lnTo>
                  <a:lnTo>
                    <a:pt x="4741029" y="3789646"/>
                  </a:lnTo>
                  <a:lnTo>
                    <a:pt x="4737901" y="3796979"/>
                  </a:lnTo>
                  <a:lnTo>
                    <a:pt x="4739479" y="3801591"/>
                  </a:lnTo>
                  <a:lnTo>
                    <a:pt x="4751477" y="3806710"/>
                  </a:lnTo>
                  <a:lnTo>
                    <a:pt x="4755757" y="3804990"/>
                  </a:lnTo>
                  <a:lnTo>
                    <a:pt x="4758885" y="3797657"/>
                  </a:lnTo>
                  <a:lnTo>
                    <a:pt x="4757307" y="3793044"/>
                  </a:lnTo>
                  <a:close/>
                </a:path>
                <a:path w="17990185" h="10229215">
                  <a:moveTo>
                    <a:pt x="4677167" y="3756495"/>
                  </a:moveTo>
                  <a:lnTo>
                    <a:pt x="4665168" y="3751377"/>
                  </a:lnTo>
                  <a:lnTo>
                    <a:pt x="4660555" y="3752955"/>
                  </a:lnTo>
                  <a:lnTo>
                    <a:pt x="4657427" y="3760287"/>
                  </a:lnTo>
                  <a:lnTo>
                    <a:pt x="4659005" y="3764901"/>
                  </a:lnTo>
                  <a:lnTo>
                    <a:pt x="4671337" y="3770161"/>
                  </a:lnTo>
                  <a:lnTo>
                    <a:pt x="4675618" y="3768440"/>
                  </a:lnTo>
                  <a:lnTo>
                    <a:pt x="4678745" y="3761108"/>
                  </a:lnTo>
                  <a:lnTo>
                    <a:pt x="4677167" y="3756495"/>
                  </a:lnTo>
                  <a:close/>
                </a:path>
                <a:path w="17990185" h="10229215">
                  <a:moveTo>
                    <a:pt x="4596693" y="3719805"/>
                  </a:moveTo>
                  <a:lnTo>
                    <a:pt x="4584694" y="3714686"/>
                  </a:lnTo>
                  <a:lnTo>
                    <a:pt x="4580081" y="3716263"/>
                  </a:lnTo>
                  <a:lnTo>
                    <a:pt x="4576953" y="3723597"/>
                  </a:lnTo>
                  <a:lnTo>
                    <a:pt x="4578532" y="3728209"/>
                  </a:lnTo>
                  <a:lnTo>
                    <a:pt x="4590864" y="3733469"/>
                  </a:lnTo>
                  <a:lnTo>
                    <a:pt x="4595144" y="3731749"/>
                  </a:lnTo>
                  <a:lnTo>
                    <a:pt x="4598271" y="3724417"/>
                  </a:lnTo>
                  <a:lnTo>
                    <a:pt x="4596693" y="3719805"/>
                  </a:lnTo>
                  <a:close/>
                </a:path>
                <a:path w="17990185" h="10229215">
                  <a:moveTo>
                    <a:pt x="9147509" y="5658668"/>
                  </a:moveTo>
                  <a:lnTo>
                    <a:pt x="9143559" y="5657771"/>
                  </a:lnTo>
                  <a:lnTo>
                    <a:pt x="9138891" y="5655780"/>
                  </a:lnTo>
                  <a:lnTo>
                    <a:pt x="9135083" y="5654550"/>
                  </a:lnTo>
                  <a:lnTo>
                    <a:pt x="9130995" y="5656745"/>
                  </a:lnTo>
                  <a:lnTo>
                    <a:pt x="9129764" y="5660554"/>
                  </a:lnTo>
                  <a:lnTo>
                    <a:pt x="9128676" y="5664029"/>
                  </a:lnTo>
                  <a:lnTo>
                    <a:pt x="9130538" y="5667975"/>
                  </a:lnTo>
                  <a:lnTo>
                    <a:pt x="9134204" y="5669539"/>
                  </a:lnTo>
                  <a:lnTo>
                    <a:pt x="9134680" y="5669348"/>
                  </a:lnTo>
                  <a:lnTo>
                    <a:pt x="9139347" y="5671339"/>
                  </a:lnTo>
                  <a:lnTo>
                    <a:pt x="9143155" y="5672569"/>
                  </a:lnTo>
                  <a:lnTo>
                    <a:pt x="9147243" y="5670373"/>
                  </a:lnTo>
                  <a:lnTo>
                    <a:pt x="9149704" y="5662756"/>
                  </a:lnTo>
                  <a:lnTo>
                    <a:pt x="9147509" y="5658668"/>
                  </a:lnTo>
                  <a:close/>
                </a:path>
                <a:path w="17990185" h="10229215">
                  <a:moveTo>
                    <a:pt x="4505029" y="3677946"/>
                  </a:moveTo>
                  <a:lnTo>
                    <a:pt x="4500417" y="3679523"/>
                  </a:lnTo>
                  <a:lnTo>
                    <a:pt x="4498853" y="3683190"/>
                  </a:lnTo>
                  <a:lnTo>
                    <a:pt x="4496956" y="3686714"/>
                  </a:lnTo>
                  <a:lnTo>
                    <a:pt x="4498534" y="3691327"/>
                  </a:lnTo>
                  <a:lnTo>
                    <a:pt x="4506866" y="3694881"/>
                  </a:lnTo>
                  <a:lnTo>
                    <a:pt x="4507391" y="3695499"/>
                  </a:lnTo>
                  <a:lnTo>
                    <a:pt x="4511057" y="3697063"/>
                  </a:lnTo>
                  <a:lnTo>
                    <a:pt x="4515336" y="3695343"/>
                  </a:lnTo>
                  <a:lnTo>
                    <a:pt x="4518464" y="3688010"/>
                  </a:lnTo>
                  <a:lnTo>
                    <a:pt x="4516886" y="3683398"/>
                  </a:lnTo>
                  <a:lnTo>
                    <a:pt x="4508554" y="3679843"/>
                  </a:lnTo>
                  <a:lnTo>
                    <a:pt x="4505029" y="3677946"/>
                  </a:lnTo>
                  <a:close/>
                </a:path>
                <a:path w="17990185" h="10229215">
                  <a:moveTo>
                    <a:pt x="4424364" y="3640779"/>
                  </a:moveTo>
                  <a:lnTo>
                    <a:pt x="4420085" y="3642500"/>
                  </a:lnTo>
                  <a:lnTo>
                    <a:pt x="4418177" y="3646806"/>
                  </a:lnTo>
                  <a:lnTo>
                    <a:pt x="4416624" y="3649690"/>
                  </a:lnTo>
                  <a:lnTo>
                    <a:pt x="4418202" y="3654303"/>
                  </a:lnTo>
                  <a:lnTo>
                    <a:pt x="4430534" y="3659563"/>
                  </a:lnTo>
                  <a:lnTo>
                    <a:pt x="4434672" y="3658176"/>
                  </a:lnTo>
                  <a:lnTo>
                    <a:pt x="4436581" y="3653869"/>
                  </a:lnTo>
                  <a:lnTo>
                    <a:pt x="4438133" y="3650986"/>
                  </a:lnTo>
                  <a:lnTo>
                    <a:pt x="4436555" y="3646373"/>
                  </a:lnTo>
                  <a:lnTo>
                    <a:pt x="4428222" y="3642818"/>
                  </a:lnTo>
                  <a:lnTo>
                    <a:pt x="4424364" y="3640779"/>
                  </a:lnTo>
                  <a:close/>
                </a:path>
                <a:path w="17990185" h="10229215">
                  <a:moveTo>
                    <a:pt x="4344509" y="3603564"/>
                  </a:moveTo>
                  <a:lnTo>
                    <a:pt x="4339896" y="3605141"/>
                  </a:lnTo>
                  <a:lnTo>
                    <a:pt x="4337987" y="3609449"/>
                  </a:lnTo>
                  <a:lnTo>
                    <a:pt x="4336435" y="3612332"/>
                  </a:lnTo>
                  <a:lnTo>
                    <a:pt x="4338013" y="3616944"/>
                  </a:lnTo>
                  <a:lnTo>
                    <a:pt x="4350345" y="3622205"/>
                  </a:lnTo>
                  <a:lnTo>
                    <a:pt x="4354482" y="3620819"/>
                  </a:lnTo>
                  <a:lnTo>
                    <a:pt x="4356391" y="3616512"/>
                  </a:lnTo>
                  <a:lnTo>
                    <a:pt x="4357944" y="3613628"/>
                  </a:lnTo>
                  <a:lnTo>
                    <a:pt x="4356366" y="3609016"/>
                  </a:lnTo>
                  <a:lnTo>
                    <a:pt x="4348034" y="3605461"/>
                  </a:lnTo>
                  <a:lnTo>
                    <a:pt x="4344509" y="3603564"/>
                  </a:lnTo>
                  <a:close/>
                </a:path>
                <a:path w="17990185" h="10229215">
                  <a:moveTo>
                    <a:pt x="9231773" y="5685551"/>
                  </a:moveTo>
                  <a:lnTo>
                    <a:pt x="9227821" y="5684654"/>
                  </a:lnTo>
                  <a:lnTo>
                    <a:pt x="9223155" y="5682663"/>
                  </a:lnTo>
                  <a:lnTo>
                    <a:pt x="9219347" y="5681433"/>
                  </a:lnTo>
                  <a:lnTo>
                    <a:pt x="9215258" y="5683628"/>
                  </a:lnTo>
                  <a:lnTo>
                    <a:pt x="9214028" y="5687437"/>
                  </a:lnTo>
                  <a:lnTo>
                    <a:pt x="9212939" y="5690912"/>
                  </a:lnTo>
                  <a:lnTo>
                    <a:pt x="9214802" y="5694859"/>
                  </a:lnTo>
                  <a:lnTo>
                    <a:pt x="9218135" y="5696280"/>
                  </a:lnTo>
                  <a:lnTo>
                    <a:pt x="9217992" y="5696614"/>
                  </a:lnTo>
                  <a:lnTo>
                    <a:pt x="9218326" y="5696756"/>
                  </a:lnTo>
                  <a:lnTo>
                    <a:pt x="9218944" y="5696231"/>
                  </a:lnTo>
                  <a:lnTo>
                    <a:pt x="9223610" y="5698222"/>
                  </a:lnTo>
                  <a:lnTo>
                    <a:pt x="9227419" y="5699453"/>
                  </a:lnTo>
                  <a:lnTo>
                    <a:pt x="9231507" y="5697257"/>
                  </a:lnTo>
                  <a:lnTo>
                    <a:pt x="9233968" y="5689640"/>
                  </a:lnTo>
                  <a:lnTo>
                    <a:pt x="9231773" y="5685551"/>
                  </a:lnTo>
                  <a:close/>
                </a:path>
                <a:path w="17990185" h="10229215">
                  <a:moveTo>
                    <a:pt x="4264320" y="3566206"/>
                  </a:moveTo>
                  <a:lnTo>
                    <a:pt x="4259706" y="3567784"/>
                  </a:lnTo>
                  <a:lnTo>
                    <a:pt x="4257798" y="3572091"/>
                  </a:lnTo>
                  <a:lnTo>
                    <a:pt x="4256245" y="3574974"/>
                  </a:lnTo>
                  <a:lnTo>
                    <a:pt x="4257823" y="3579587"/>
                  </a:lnTo>
                  <a:lnTo>
                    <a:pt x="4270156" y="3584848"/>
                  </a:lnTo>
                  <a:lnTo>
                    <a:pt x="4274293" y="3583461"/>
                  </a:lnTo>
                  <a:lnTo>
                    <a:pt x="4276202" y="3579153"/>
                  </a:lnTo>
                  <a:lnTo>
                    <a:pt x="4277754" y="3576271"/>
                  </a:lnTo>
                  <a:lnTo>
                    <a:pt x="4276176" y="3571657"/>
                  </a:lnTo>
                  <a:lnTo>
                    <a:pt x="4267844" y="3568103"/>
                  </a:lnTo>
                  <a:lnTo>
                    <a:pt x="4264320" y="3566206"/>
                  </a:lnTo>
                  <a:close/>
                </a:path>
                <a:path w="17990185" h="10229215">
                  <a:moveTo>
                    <a:pt x="13911764" y="7677154"/>
                  </a:moveTo>
                  <a:lnTo>
                    <a:pt x="13907244" y="7677590"/>
                  </a:lnTo>
                  <a:lnTo>
                    <a:pt x="13904490" y="7680354"/>
                  </a:lnTo>
                  <a:lnTo>
                    <a:pt x="13901592" y="7683452"/>
                  </a:lnTo>
                  <a:lnTo>
                    <a:pt x="13902027" y="7687971"/>
                  </a:lnTo>
                  <a:lnTo>
                    <a:pt x="13904792" y="7690726"/>
                  </a:lnTo>
                  <a:lnTo>
                    <a:pt x="13908414" y="7694241"/>
                  </a:lnTo>
                  <a:lnTo>
                    <a:pt x="13908939" y="7694858"/>
                  </a:lnTo>
                  <a:lnTo>
                    <a:pt x="13913273" y="7696707"/>
                  </a:lnTo>
                  <a:lnTo>
                    <a:pt x="13916650" y="7696177"/>
                  </a:lnTo>
                  <a:lnTo>
                    <a:pt x="13918787" y="7693938"/>
                  </a:lnTo>
                  <a:lnTo>
                    <a:pt x="13921685" y="7690840"/>
                  </a:lnTo>
                  <a:lnTo>
                    <a:pt x="13921248" y="7686321"/>
                  </a:lnTo>
                  <a:lnTo>
                    <a:pt x="13918484" y="7683566"/>
                  </a:lnTo>
                  <a:lnTo>
                    <a:pt x="13914861" y="7680051"/>
                  </a:lnTo>
                  <a:lnTo>
                    <a:pt x="13911764" y="7677154"/>
                  </a:lnTo>
                  <a:close/>
                </a:path>
                <a:path w="17990185" h="10229215">
                  <a:moveTo>
                    <a:pt x="4184273" y="3528515"/>
                  </a:moveTo>
                  <a:lnTo>
                    <a:pt x="4179660" y="3530092"/>
                  </a:lnTo>
                  <a:lnTo>
                    <a:pt x="4177751" y="3534399"/>
                  </a:lnTo>
                  <a:lnTo>
                    <a:pt x="4176198" y="3537283"/>
                  </a:lnTo>
                  <a:lnTo>
                    <a:pt x="4177777" y="3541895"/>
                  </a:lnTo>
                  <a:lnTo>
                    <a:pt x="4190110" y="3547156"/>
                  </a:lnTo>
                  <a:lnTo>
                    <a:pt x="4194246" y="3545770"/>
                  </a:lnTo>
                  <a:lnTo>
                    <a:pt x="4196155" y="3541463"/>
                  </a:lnTo>
                  <a:lnTo>
                    <a:pt x="4197708" y="3538579"/>
                  </a:lnTo>
                  <a:lnTo>
                    <a:pt x="4196129" y="3533967"/>
                  </a:lnTo>
                  <a:lnTo>
                    <a:pt x="4187797" y="3530412"/>
                  </a:lnTo>
                  <a:lnTo>
                    <a:pt x="4184273" y="3528515"/>
                  </a:lnTo>
                  <a:close/>
                </a:path>
                <a:path w="17990185" h="10229215">
                  <a:moveTo>
                    <a:pt x="4104226" y="3490824"/>
                  </a:moveTo>
                  <a:lnTo>
                    <a:pt x="4099946" y="3492544"/>
                  </a:lnTo>
                  <a:lnTo>
                    <a:pt x="4096152" y="3499593"/>
                  </a:lnTo>
                  <a:lnTo>
                    <a:pt x="4097729" y="3504205"/>
                  </a:lnTo>
                  <a:lnTo>
                    <a:pt x="4110062" y="3509466"/>
                  </a:lnTo>
                  <a:lnTo>
                    <a:pt x="4114199" y="3508078"/>
                  </a:lnTo>
                  <a:lnTo>
                    <a:pt x="4115763" y="3504412"/>
                  </a:lnTo>
                  <a:lnTo>
                    <a:pt x="4117660" y="3500888"/>
                  </a:lnTo>
                  <a:lnTo>
                    <a:pt x="4115940" y="3496608"/>
                  </a:lnTo>
                  <a:lnTo>
                    <a:pt x="4112415" y="3494712"/>
                  </a:lnTo>
                  <a:lnTo>
                    <a:pt x="4107750" y="3492722"/>
                  </a:lnTo>
                  <a:lnTo>
                    <a:pt x="4104226" y="3490824"/>
                  </a:lnTo>
                  <a:close/>
                </a:path>
                <a:path w="17990185" h="10229215">
                  <a:moveTo>
                    <a:pt x="9316461" y="5711434"/>
                  </a:moveTo>
                  <a:lnTo>
                    <a:pt x="9312654" y="5710203"/>
                  </a:lnTo>
                  <a:lnTo>
                    <a:pt x="9307703" y="5708880"/>
                  </a:lnTo>
                  <a:lnTo>
                    <a:pt x="9303895" y="5707649"/>
                  </a:lnTo>
                  <a:lnTo>
                    <a:pt x="9299806" y="5709845"/>
                  </a:lnTo>
                  <a:lnTo>
                    <a:pt x="9298576" y="5713653"/>
                  </a:lnTo>
                  <a:lnTo>
                    <a:pt x="9297487" y="5717129"/>
                  </a:lnTo>
                  <a:lnTo>
                    <a:pt x="9299349" y="5721074"/>
                  </a:lnTo>
                  <a:lnTo>
                    <a:pt x="9303350" y="5722781"/>
                  </a:lnTo>
                  <a:lnTo>
                    <a:pt x="9308300" y="5724105"/>
                  </a:lnTo>
                  <a:lnTo>
                    <a:pt x="9312108" y="5725335"/>
                  </a:lnTo>
                  <a:lnTo>
                    <a:pt x="9316197" y="5723140"/>
                  </a:lnTo>
                  <a:lnTo>
                    <a:pt x="9318658" y="5715523"/>
                  </a:lnTo>
                  <a:lnTo>
                    <a:pt x="9316461" y="5711434"/>
                  </a:lnTo>
                  <a:close/>
                </a:path>
                <a:path w="17990185" h="10229215">
                  <a:moveTo>
                    <a:pt x="4024463" y="3452466"/>
                  </a:moveTo>
                  <a:lnTo>
                    <a:pt x="4019851" y="3454044"/>
                  </a:lnTo>
                  <a:lnTo>
                    <a:pt x="4017947" y="3458353"/>
                  </a:lnTo>
                  <a:lnTo>
                    <a:pt x="4016247" y="3461568"/>
                  </a:lnTo>
                  <a:lnTo>
                    <a:pt x="4017974" y="3465850"/>
                  </a:lnTo>
                  <a:lnTo>
                    <a:pt x="4021492" y="3467744"/>
                  </a:lnTo>
                  <a:lnTo>
                    <a:pt x="4026157" y="3469734"/>
                  </a:lnTo>
                  <a:lnTo>
                    <a:pt x="4026633" y="3469544"/>
                  </a:lnTo>
                  <a:lnTo>
                    <a:pt x="4030299" y="3471108"/>
                  </a:lnTo>
                  <a:lnTo>
                    <a:pt x="4034436" y="3469721"/>
                  </a:lnTo>
                  <a:lnTo>
                    <a:pt x="4036345" y="3465414"/>
                  </a:lnTo>
                  <a:lnTo>
                    <a:pt x="4037897" y="3462530"/>
                  </a:lnTo>
                  <a:lnTo>
                    <a:pt x="4036177" y="3458251"/>
                  </a:lnTo>
                  <a:lnTo>
                    <a:pt x="4032653" y="3456354"/>
                  </a:lnTo>
                  <a:lnTo>
                    <a:pt x="4027987" y="3454364"/>
                  </a:lnTo>
                  <a:lnTo>
                    <a:pt x="4024463" y="3452466"/>
                  </a:lnTo>
                  <a:close/>
                </a:path>
                <a:path w="17990185" h="10229215">
                  <a:moveTo>
                    <a:pt x="3945034" y="3414251"/>
                  </a:moveTo>
                  <a:lnTo>
                    <a:pt x="3940420" y="3415828"/>
                  </a:lnTo>
                  <a:lnTo>
                    <a:pt x="3938339" y="3420456"/>
                  </a:lnTo>
                  <a:lnTo>
                    <a:pt x="3936959" y="3423019"/>
                  </a:lnTo>
                  <a:lnTo>
                    <a:pt x="3938537" y="3427632"/>
                  </a:lnTo>
                  <a:lnTo>
                    <a:pt x="3942062" y="3429529"/>
                  </a:lnTo>
                  <a:lnTo>
                    <a:pt x="3950727" y="3433225"/>
                  </a:lnTo>
                  <a:lnTo>
                    <a:pt x="3954864" y="3431839"/>
                  </a:lnTo>
                  <a:lnTo>
                    <a:pt x="3956938" y="3427208"/>
                  </a:lnTo>
                  <a:lnTo>
                    <a:pt x="3958468" y="3424315"/>
                  </a:lnTo>
                  <a:lnTo>
                    <a:pt x="3956748" y="3420036"/>
                  </a:lnTo>
                  <a:lnTo>
                    <a:pt x="3953223" y="3418139"/>
                  </a:lnTo>
                  <a:lnTo>
                    <a:pt x="3948558" y="3416149"/>
                  </a:lnTo>
                  <a:lnTo>
                    <a:pt x="3945034" y="3414251"/>
                  </a:lnTo>
                  <a:close/>
                </a:path>
                <a:path w="17990185" h="10229215">
                  <a:moveTo>
                    <a:pt x="3865271" y="3375893"/>
                  </a:moveTo>
                  <a:lnTo>
                    <a:pt x="3860657" y="3377471"/>
                  </a:lnTo>
                  <a:lnTo>
                    <a:pt x="3858576" y="3382098"/>
                  </a:lnTo>
                  <a:lnTo>
                    <a:pt x="3857196" y="3384661"/>
                  </a:lnTo>
                  <a:lnTo>
                    <a:pt x="3858774" y="3389274"/>
                  </a:lnTo>
                  <a:lnTo>
                    <a:pt x="3862298" y="3391172"/>
                  </a:lnTo>
                  <a:lnTo>
                    <a:pt x="3870965" y="3394868"/>
                  </a:lnTo>
                  <a:lnTo>
                    <a:pt x="3875102" y="3393481"/>
                  </a:lnTo>
                  <a:lnTo>
                    <a:pt x="3877183" y="3388854"/>
                  </a:lnTo>
                  <a:lnTo>
                    <a:pt x="3878563" y="3386291"/>
                  </a:lnTo>
                  <a:lnTo>
                    <a:pt x="3876985" y="3381678"/>
                  </a:lnTo>
                  <a:lnTo>
                    <a:pt x="3873461" y="3379780"/>
                  </a:lnTo>
                  <a:lnTo>
                    <a:pt x="3868795" y="3377790"/>
                  </a:lnTo>
                  <a:lnTo>
                    <a:pt x="3865271" y="3375893"/>
                  </a:lnTo>
                  <a:close/>
                </a:path>
                <a:path w="17990185" h="10229215">
                  <a:moveTo>
                    <a:pt x="9400962" y="5736842"/>
                  </a:moveTo>
                  <a:lnTo>
                    <a:pt x="9397153" y="5735611"/>
                  </a:lnTo>
                  <a:lnTo>
                    <a:pt x="9392202" y="5734287"/>
                  </a:lnTo>
                  <a:lnTo>
                    <a:pt x="9388393" y="5733057"/>
                  </a:lnTo>
                  <a:lnTo>
                    <a:pt x="9384305" y="5735253"/>
                  </a:lnTo>
                  <a:lnTo>
                    <a:pt x="9383075" y="5739061"/>
                  </a:lnTo>
                  <a:lnTo>
                    <a:pt x="9381986" y="5742536"/>
                  </a:lnTo>
                  <a:lnTo>
                    <a:pt x="9383849" y="5746483"/>
                  </a:lnTo>
                  <a:lnTo>
                    <a:pt x="9387848" y="5748189"/>
                  </a:lnTo>
                  <a:lnTo>
                    <a:pt x="9392799" y="5749513"/>
                  </a:lnTo>
                  <a:lnTo>
                    <a:pt x="9396608" y="5750743"/>
                  </a:lnTo>
                  <a:lnTo>
                    <a:pt x="9400696" y="5748547"/>
                  </a:lnTo>
                  <a:lnTo>
                    <a:pt x="9403157" y="5740931"/>
                  </a:lnTo>
                  <a:lnTo>
                    <a:pt x="9400962" y="5736842"/>
                  </a:lnTo>
                  <a:close/>
                </a:path>
                <a:path w="17990185" h="10229215">
                  <a:moveTo>
                    <a:pt x="3785174" y="3337393"/>
                  </a:moveTo>
                  <a:lnTo>
                    <a:pt x="3780562" y="3338972"/>
                  </a:lnTo>
                  <a:lnTo>
                    <a:pt x="3778481" y="3343599"/>
                  </a:lnTo>
                  <a:lnTo>
                    <a:pt x="3777101" y="3346162"/>
                  </a:lnTo>
                  <a:lnTo>
                    <a:pt x="3778679" y="3350775"/>
                  </a:lnTo>
                  <a:lnTo>
                    <a:pt x="3782203" y="3352672"/>
                  </a:lnTo>
                  <a:lnTo>
                    <a:pt x="3790869" y="3356368"/>
                  </a:lnTo>
                  <a:lnTo>
                    <a:pt x="3795006" y="3354982"/>
                  </a:lnTo>
                  <a:lnTo>
                    <a:pt x="3797088" y="3350354"/>
                  </a:lnTo>
                  <a:lnTo>
                    <a:pt x="3798468" y="3347791"/>
                  </a:lnTo>
                  <a:lnTo>
                    <a:pt x="3796890" y="3343179"/>
                  </a:lnTo>
                  <a:lnTo>
                    <a:pt x="3793365" y="3341281"/>
                  </a:lnTo>
                  <a:lnTo>
                    <a:pt x="3788699" y="3339291"/>
                  </a:lnTo>
                  <a:lnTo>
                    <a:pt x="3785174" y="3337393"/>
                  </a:lnTo>
                  <a:close/>
                </a:path>
                <a:path w="17990185" h="10229215">
                  <a:moveTo>
                    <a:pt x="3714220" y="3302399"/>
                  </a:moveTo>
                  <a:lnTo>
                    <a:pt x="3705888" y="3298844"/>
                  </a:lnTo>
                  <a:lnTo>
                    <a:pt x="3701417" y="3300089"/>
                  </a:lnTo>
                  <a:lnTo>
                    <a:pt x="3699336" y="3304716"/>
                  </a:lnTo>
                  <a:lnTo>
                    <a:pt x="3697956" y="3307280"/>
                  </a:lnTo>
                  <a:lnTo>
                    <a:pt x="3699534" y="3311892"/>
                  </a:lnTo>
                  <a:lnTo>
                    <a:pt x="3703058" y="3313789"/>
                  </a:lnTo>
                  <a:lnTo>
                    <a:pt x="3711724" y="3317486"/>
                  </a:lnTo>
                  <a:lnTo>
                    <a:pt x="3715861" y="3316099"/>
                  </a:lnTo>
                  <a:lnTo>
                    <a:pt x="3717942" y="3311472"/>
                  </a:lnTo>
                  <a:lnTo>
                    <a:pt x="3719322" y="3308909"/>
                  </a:lnTo>
                  <a:lnTo>
                    <a:pt x="3717744" y="3304296"/>
                  </a:lnTo>
                  <a:lnTo>
                    <a:pt x="3714220" y="3302399"/>
                  </a:lnTo>
                  <a:close/>
                </a:path>
                <a:path w="17990185" h="10229215">
                  <a:moveTo>
                    <a:pt x="9485745" y="5761583"/>
                  </a:moveTo>
                  <a:lnTo>
                    <a:pt x="9481936" y="5760353"/>
                  </a:lnTo>
                  <a:lnTo>
                    <a:pt x="9476985" y="5759029"/>
                  </a:lnTo>
                  <a:lnTo>
                    <a:pt x="9472844" y="5757656"/>
                  </a:lnTo>
                  <a:lnTo>
                    <a:pt x="9469089" y="5759993"/>
                  </a:lnTo>
                  <a:lnTo>
                    <a:pt x="9466627" y="5767611"/>
                  </a:lnTo>
                  <a:lnTo>
                    <a:pt x="9468631" y="5771223"/>
                  </a:lnTo>
                  <a:lnTo>
                    <a:pt x="9472632" y="5772930"/>
                  </a:lnTo>
                  <a:lnTo>
                    <a:pt x="9477582" y="5774253"/>
                  </a:lnTo>
                  <a:lnTo>
                    <a:pt x="9481724" y="5775626"/>
                  </a:lnTo>
                  <a:lnTo>
                    <a:pt x="9485478" y="5773288"/>
                  </a:lnTo>
                  <a:lnTo>
                    <a:pt x="9487939" y="5765670"/>
                  </a:lnTo>
                  <a:lnTo>
                    <a:pt x="9485745" y="5761583"/>
                  </a:lnTo>
                  <a:close/>
                </a:path>
                <a:path w="17990185" h="10229215">
                  <a:moveTo>
                    <a:pt x="3626551" y="3259486"/>
                  </a:moveTo>
                  <a:lnTo>
                    <a:pt x="3621939" y="3261065"/>
                  </a:lnTo>
                  <a:lnTo>
                    <a:pt x="3619857" y="3265692"/>
                  </a:lnTo>
                  <a:lnTo>
                    <a:pt x="3618477" y="3268255"/>
                  </a:lnTo>
                  <a:lnTo>
                    <a:pt x="3620056" y="3272868"/>
                  </a:lnTo>
                  <a:lnTo>
                    <a:pt x="3623580" y="3274766"/>
                  </a:lnTo>
                  <a:lnTo>
                    <a:pt x="3632245" y="3278462"/>
                  </a:lnTo>
                  <a:lnTo>
                    <a:pt x="3636382" y="3277074"/>
                  </a:lnTo>
                  <a:lnTo>
                    <a:pt x="3638464" y="3272447"/>
                  </a:lnTo>
                  <a:lnTo>
                    <a:pt x="3639843" y="3269884"/>
                  </a:lnTo>
                  <a:lnTo>
                    <a:pt x="3638265" y="3265271"/>
                  </a:lnTo>
                  <a:lnTo>
                    <a:pt x="3634741" y="3263374"/>
                  </a:lnTo>
                  <a:lnTo>
                    <a:pt x="3630075" y="3261384"/>
                  </a:lnTo>
                  <a:lnTo>
                    <a:pt x="3626551" y="3259486"/>
                  </a:lnTo>
                  <a:close/>
                </a:path>
                <a:path w="17990185" h="10229215">
                  <a:moveTo>
                    <a:pt x="13847855" y="7616406"/>
                  </a:moveTo>
                  <a:lnTo>
                    <a:pt x="13843335" y="7616842"/>
                  </a:lnTo>
                  <a:lnTo>
                    <a:pt x="13840579" y="7619606"/>
                  </a:lnTo>
                  <a:lnTo>
                    <a:pt x="13837682" y="7622703"/>
                  </a:lnTo>
                  <a:lnTo>
                    <a:pt x="13838121" y="7627224"/>
                  </a:lnTo>
                  <a:lnTo>
                    <a:pt x="13840885" y="7629979"/>
                  </a:lnTo>
                  <a:lnTo>
                    <a:pt x="13844505" y="7633493"/>
                  </a:lnTo>
                  <a:lnTo>
                    <a:pt x="13845030" y="7634111"/>
                  </a:lnTo>
                  <a:lnTo>
                    <a:pt x="13849362" y="7635959"/>
                  </a:lnTo>
                  <a:lnTo>
                    <a:pt x="13852740" y="7635430"/>
                  </a:lnTo>
                  <a:lnTo>
                    <a:pt x="13854877" y="7633190"/>
                  </a:lnTo>
                  <a:lnTo>
                    <a:pt x="13857774" y="7630092"/>
                  </a:lnTo>
                  <a:lnTo>
                    <a:pt x="13857339" y="7625573"/>
                  </a:lnTo>
                  <a:lnTo>
                    <a:pt x="13854574" y="7622818"/>
                  </a:lnTo>
                  <a:lnTo>
                    <a:pt x="13850952" y="7619304"/>
                  </a:lnTo>
                  <a:lnTo>
                    <a:pt x="13847855" y="7616406"/>
                  </a:lnTo>
                  <a:close/>
                </a:path>
                <a:path w="17990185" h="10229215">
                  <a:moveTo>
                    <a:pt x="3547215" y="3220129"/>
                  </a:moveTo>
                  <a:lnTo>
                    <a:pt x="3542603" y="3221707"/>
                  </a:lnTo>
                  <a:lnTo>
                    <a:pt x="3540521" y="3226335"/>
                  </a:lnTo>
                  <a:lnTo>
                    <a:pt x="3539141" y="3228897"/>
                  </a:lnTo>
                  <a:lnTo>
                    <a:pt x="3540861" y="3233177"/>
                  </a:lnTo>
                  <a:lnTo>
                    <a:pt x="3544243" y="3235408"/>
                  </a:lnTo>
                  <a:lnTo>
                    <a:pt x="3552909" y="3239105"/>
                  </a:lnTo>
                  <a:lnTo>
                    <a:pt x="3557046" y="3237717"/>
                  </a:lnTo>
                  <a:lnTo>
                    <a:pt x="3559127" y="3233090"/>
                  </a:lnTo>
                  <a:lnTo>
                    <a:pt x="3560507" y="3230526"/>
                  </a:lnTo>
                  <a:lnTo>
                    <a:pt x="3558930" y="3225914"/>
                  </a:lnTo>
                  <a:lnTo>
                    <a:pt x="3555406" y="3224017"/>
                  </a:lnTo>
                  <a:lnTo>
                    <a:pt x="3550739" y="3222026"/>
                  </a:lnTo>
                  <a:lnTo>
                    <a:pt x="3547215" y="3220129"/>
                  </a:lnTo>
                  <a:close/>
                </a:path>
                <a:path w="17990185" h="10229215">
                  <a:moveTo>
                    <a:pt x="9570194" y="5786182"/>
                  </a:moveTo>
                  <a:lnTo>
                    <a:pt x="9566386" y="5784952"/>
                  </a:lnTo>
                  <a:lnTo>
                    <a:pt x="9561436" y="5783627"/>
                  </a:lnTo>
                  <a:lnTo>
                    <a:pt x="9557627" y="5782397"/>
                  </a:lnTo>
                  <a:lnTo>
                    <a:pt x="9553872" y="5784735"/>
                  </a:lnTo>
                  <a:lnTo>
                    <a:pt x="9552641" y="5788543"/>
                  </a:lnTo>
                  <a:lnTo>
                    <a:pt x="9551552" y="5792018"/>
                  </a:lnTo>
                  <a:lnTo>
                    <a:pt x="9553557" y="5795631"/>
                  </a:lnTo>
                  <a:lnTo>
                    <a:pt x="9557556" y="5797337"/>
                  </a:lnTo>
                  <a:lnTo>
                    <a:pt x="9562508" y="5798662"/>
                  </a:lnTo>
                  <a:lnTo>
                    <a:pt x="9566316" y="5799892"/>
                  </a:lnTo>
                  <a:lnTo>
                    <a:pt x="9570070" y="5797554"/>
                  </a:lnTo>
                  <a:lnTo>
                    <a:pt x="9572531" y="5789937"/>
                  </a:lnTo>
                  <a:lnTo>
                    <a:pt x="9570194" y="5786182"/>
                  </a:lnTo>
                  <a:close/>
                </a:path>
                <a:path w="17990185" h="10229215">
                  <a:moveTo>
                    <a:pt x="3476544" y="3184468"/>
                  </a:moveTo>
                  <a:lnTo>
                    <a:pt x="3468212" y="3180914"/>
                  </a:lnTo>
                  <a:lnTo>
                    <a:pt x="3463742" y="3182159"/>
                  </a:lnTo>
                  <a:lnTo>
                    <a:pt x="3460614" y="3189491"/>
                  </a:lnTo>
                  <a:lnTo>
                    <a:pt x="3462000" y="3193629"/>
                  </a:lnTo>
                  <a:lnTo>
                    <a:pt x="3465382" y="3195859"/>
                  </a:lnTo>
                  <a:lnTo>
                    <a:pt x="3473715" y="3199414"/>
                  </a:lnTo>
                  <a:lnTo>
                    <a:pt x="3478185" y="3198169"/>
                  </a:lnTo>
                  <a:lnTo>
                    <a:pt x="3481313" y="3190836"/>
                  </a:lnTo>
                  <a:lnTo>
                    <a:pt x="3479926" y="3186699"/>
                  </a:lnTo>
                  <a:lnTo>
                    <a:pt x="3476544" y="3184468"/>
                  </a:lnTo>
                  <a:close/>
                </a:path>
                <a:path w="17990185" h="10229215">
                  <a:moveTo>
                    <a:pt x="3397492" y="3144444"/>
                  </a:moveTo>
                  <a:lnTo>
                    <a:pt x="3389160" y="3140890"/>
                  </a:lnTo>
                  <a:lnTo>
                    <a:pt x="3384690" y="3142135"/>
                  </a:lnTo>
                  <a:lnTo>
                    <a:pt x="3381562" y="3149467"/>
                  </a:lnTo>
                  <a:lnTo>
                    <a:pt x="3382949" y="3153605"/>
                  </a:lnTo>
                  <a:lnTo>
                    <a:pt x="3386331" y="3155835"/>
                  </a:lnTo>
                  <a:lnTo>
                    <a:pt x="3394663" y="3159389"/>
                  </a:lnTo>
                  <a:lnTo>
                    <a:pt x="3399133" y="3158144"/>
                  </a:lnTo>
                  <a:lnTo>
                    <a:pt x="3402261" y="3150811"/>
                  </a:lnTo>
                  <a:lnTo>
                    <a:pt x="3400874" y="3146675"/>
                  </a:lnTo>
                  <a:lnTo>
                    <a:pt x="3397492" y="3144444"/>
                  </a:lnTo>
                  <a:close/>
                </a:path>
                <a:path w="17990185" h="10229215">
                  <a:moveTo>
                    <a:pt x="9655688" y="5809257"/>
                  </a:moveTo>
                  <a:lnTo>
                    <a:pt x="9651738" y="5808360"/>
                  </a:lnTo>
                  <a:lnTo>
                    <a:pt x="9646786" y="5807034"/>
                  </a:lnTo>
                  <a:lnTo>
                    <a:pt x="9642836" y="5806137"/>
                  </a:lnTo>
                  <a:lnTo>
                    <a:pt x="9638748" y="5808334"/>
                  </a:lnTo>
                  <a:lnTo>
                    <a:pt x="9637851" y="5812284"/>
                  </a:lnTo>
                  <a:lnTo>
                    <a:pt x="9636763" y="5815760"/>
                  </a:lnTo>
                  <a:lnTo>
                    <a:pt x="9638767" y="5819372"/>
                  </a:lnTo>
                  <a:lnTo>
                    <a:pt x="9643101" y="5821221"/>
                  </a:lnTo>
                  <a:lnTo>
                    <a:pt x="9648051" y="5822544"/>
                  </a:lnTo>
                  <a:lnTo>
                    <a:pt x="9652001" y="5823442"/>
                  </a:lnTo>
                  <a:lnTo>
                    <a:pt x="9656090" y="5821247"/>
                  </a:lnTo>
                  <a:lnTo>
                    <a:pt x="9657885" y="5813345"/>
                  </a:lnTo>
                  <a:lnTo>
                    <a:pt x="9655688" y="5809257"/>
                  </a:lnTo>
                  <a:close/>
                </a:path>
                <a:path w="17990185" h="10229215">
                  <a:moveTo>
                    <a:pt x="3318916" y="3104229"/>
                  </a:moveTo>
                  <a:lnTo>
                    <a:pt x="3310584" y="3100675"/>
                  </a:lnTo>
                  <a:lnTo>
                    <a:pt x="3306113" y="3101919"/>
                  </a:lnTo>
                  <a:lnTo>
                    <a:pt x="3302985" y="3109251"/>
                  </a:lnTo>
                  <a:lnTo>
                    <a:pt x="3304372" y="3113389"/>
                  </a:lnTo>
                  <a:lnTo>
                    <a:pt x="3307754" y="3115619"/>
                  </a:lnTo>
                  <a:lnTo>
                    <a:pt x="3316086" y="3119174"/>
                  </a:lnTo>
                  <a:lnTo>
                    <a:pt x="3320557" y="3117929"/>
                  </a:lnTo>
                  <a:lnTo>
                    <a:pt x="3323685" y="3110596"/>
                  </a:lnTo>
                  <a:lnTo>
                    <a:pt x="3322298" y="3106460"/>
                  </a:lnTo>
                  <a:lnTo>
                    <a:pt x="3318916" y="3104229"/>
                  </a:lnTo>
                  <a:close/>
                </a:path>
                <a:path w="17990185" h="10229215">
                  <a:moveTo>
                    <a:pt x="3240149" y="3063538"/>
                  </a:moveTo>
                  <a:lnTo>
                    <a:pt x="3231483" y="3059841"/>
                  </a:lnTo>
                  <a:lnTo>
                    <a:pt x="3227012" y="3061087"/>
                  </a:lnTo>
                  <a:lnTo>
                    <a:pt x="3223885" y="3068419"/>
                  </a:lnTo>
                  <a:lnTo>
                    <a:pt x="3225129" y="3072890"/>
                  </a:lnTo>
                  <a:lnTo>
                    <a:pt x="3228512" y="3075120"/>
                  </a:lnTo>
                  <a:lnTo>
                    <a:pt x="3237178" y="3078817"/>
                  </a:lnTo>
                  <a:lnTo>
                    <a:pt x="3241647" y="3077572"/>
                  </a:lnTo>
                  <a:lnTo>
                    <a:pt x="3244775" y="3070239"/>
                  </a:lnTo>
                  <a:lnTo>
                    <a:pt x="3243530" y="3065769"/>
                  </a:lnTo>
                  <a:lnTo>
                    <a:pt x="3240149" y="3063538"/>
                  </a:lnTo>
                  <a:close/>
                </a:path>
                <a:path w="17990185" h="10229215">
                  <a:moveTo>
                    <a:pt x="9740849" y="5832189"/>
                  </a:moveTo>
                  <a:lnTo>
                    <a:pt x="9736899" y="5831291"/>
                  </a:lnTo>
                  <a:lnTo>
                    <a:pt x="9731947" y="5829967"/>
                  </a:lnTo>
                  <a:lnTo>
                    <a:pt x="9727997" y="5829070"/>
                  </a:lnTo>
                  <a:lnTo>
                    <a:pt x="9723909" y="5831266"/>
                  </a:lnTo>
                  <a:lnTo>
                    <a:pt x="9723012" y="5835217"/>
                  </a:lnTo>
                  <a:lnTo>
                    <a:pt x="9722257" y="5838834"/>
                  </a:lnTo>
                  <a:lnTo>
                    <a:pt x="9723928" y="5842305"/>
                  </a:lnTo>
                  <a:lnTo>
                    <a:pt x="9728260" y="5844153"/>
                  </a:lnTo>
                  <a:lnTo>
                    <a:pt x="9733212" y="5845477"/>
                  </a:lnTo>
                  <a:lnTo>
                    <a:pt x="9737162" y="5846374"/>
                  </a:lnTo>
                  <a:lnTo>
                    <a:pt x="9741250" y="5844178"/>
                  </a:lnTo>
                  <a:lnTo>
                    <a:pt x="9743044" y="5836277"/>
                  </a:lnTo>
                  <a:lnTo>
                    <a:pt x="9740849" y="5832189"/>
                  </a:lnTo>
                  <a:close/>
                </a:path>
                <a:path w="17990185" h="10229215">
                  <a:moveTo>
                    <a:pt x="13784230" y="7554992"/>
                  </a:moveTo>
                  <a:lnTo>
                    <a:pt x="13779378" y="7555286"/>
                  </a:lnTo>
                  <a:lnTo>
                    <a:pt x="13773867" y="7560814"/>
                  </a:lnTo>
                  <a:lnTo>
                    <a:pt x="13774161" y="7565668"/>
                  </a:lnTo>
                  <a:lnTo>
                    <a:pt x="13776925" y="7568422"/>
                  </a:lnTo>
                  <a:lnTo>
                    <a:pt x="13780548" y="7571937"/>
                  </a:lnTo>
                  <a:lnTo>
                    <a:pt x="13781073" y="7572555"/>
                  </a:lnTo>
                  <a:lnTo>
                    <a:pt x="13785406" y="7574403"/>
                  </a:lnTo>
                  <a:lnTo>
                    <a:pt x="13788783" y="7573874"/>
                  </a:lnTo>
                  <a:lnTo>
                    <a:pt x="13790920" y="7571634"/>
                  </a:lnTo>
                  <a:lnTo>
                    <a:pt x="13793675" y="7568870"/>
                  </a:lnTo>
                  <a:lnTo>
                    <a:pt x="13793382" y="7564017"/>
                  </a:lnTo>
                  <a:lnTo>
                    <a:pt x="13790617" y="7561262"/>
                  </a:lnTo>
                  <a:lnTo>
                    <a:pt x="13786995" y="7557747"/>
                  </a:lnTo>
                  <a:lnTo>
                    <a:pt x="13784230" y="7554992"/>
                  </a:lnTo>
                  <a:close/>
                </a:path>
                <a:path w="17990185" h="10229215">
                  <a:moveTo>
                    <a:pt x="3153857" y="3019244"/>
                  </a:moveTo>
                  <a:lnTo>
                    <a:pt x="3149053" y="3020347"/>
                  </a:lnTo>
                  <a:lnTo>
                    <a:pt x="3147489" y="3024013"/>
                  </a:lnTo>
                  <a:lnTo>
                    <a:pt x="3145592" y="3027537"/>
                  </a:lnTo>
                  <a:lnTo>
                    <a:pt x="3146836" y="3032007"/>
                  </a:lnTo>
                  <a:lnTo>
                    <a:pt x="3150218" y="3034238"/>
                  </a:lnTo>
                  <a:lnTo>
                    <a:pt x="3158885" y="3037935"/>
                  </a:lnTo>
                  <a:lnTo>
                    <a:pt x="3163213" y="3037023"/>
                  </a:lnTo>
                  <a:lnTo>
                    <a:pt x="3164777" y="3033357"/>
                  </a:lnTo>
                  <a:lnTo>
                    <a:pt x="3166675" y="3029832"/>
                  </a:lnTo>
                  <a:lnTo>
                    <a:pt x="3165430" y="3025362"/>
                  </a:lnTo>
                  <a:lnTo>
                    <a:pt x="3162048" y="3023132"/>
                  </a:lnTo>
                  <a:lnTo>
                    <a:pt x="3157382" y="3021141"/>
                  </a:lnTo>
                  <a:lnTo>
                    <a:pt x="3153857" y="3019244"/>
                  </a:lnTo>
                  <a:close/>
                </a:path>
                <a:path w="17990185" h="10229215">
                  <a:moveTo>
                    <a:pt x="3075708" y="2978028"/>
                  </a:moveTo>
                  <a:lnTo>
                    <a:pt x="3070904" y="2979131"/>
                  </a:lnTo>
                  <a:lnTo>
                    <a:pt x="3069340" y="2982797"/>
                  </a:lnTo>
                  <a:lnTo>
                    <a:pt x="3067443" y="2986321"/>
                  </a:lnTo>
                  <a:lnTo>
                    <a:pt x="3068687" y="2990792"/>
                  </a:lnTo>
                  <a:lnTo>
                    <a:pt x="3072069" y="2993023"/>
                  </a:lnTo>
                  <a:lnTo>
                    <a:pt x="3080735" y="2996719"/>
                  </a:lnTo>
                  <a:lnTo>
                    <a:pt x="3085206" y="2995474"/>
                  </a:lnTo>
                  <a:lnTo>
                    <a:pt x="3086628" y="2992142"/>
                  </a:lnTo>
                  <a:lnTo>
                    <a:pt x="3088525" y="2988617"/>
                  </a:lnTo>
                  <a:lnTo>
                    <a:pt x="3087280" y="2984147"/>
                  </a:lnTo>
                  <a:lnTo>
                    <a:pt x="3083898" y="2981916"/>
                  </a:lnTo>
                  <a:lnTo>
                    <a:pt x="3079232" y="2979926"/>
                  </a:lnTo>
                  <a:lnTo>
                    <a:pt x="3075708" y="2978028"/>
                  </a:lnTo>
                  <a:close/>
                </a:path>
                <a:path w="17990185" h="10229215">
                  <a:moveTo>
                    <a:pt x="9826628" y="5854596"/>
                  </a:moveTo>
                  <a:lnTo>
                    <a:pt x="9822676" y="5853699"/>
                  </a:lnTo>
                  <a:lnTo>
                    <a:pt x="9817727" y="5852376"/>
                  </a:lnTo>
                  <a:lnTo>
                    <a:pt x="9813776" y="5851478"/>
                  </a:lnTo>
                  <a:lnTo>
                    <a:pt x="9809687" y="5853673"/>
                  </a:lnTo>
                  <a:lnTo>
                    <a:pt x="9808789" y="5857624"/>
                  </a:lnTo>
                  <a:lnTo>
                    <a:pt x="9808035" y="5861241"/>
                  </a:lnTo>
                  <a:lnTo>
                    <a:pt x="9809706" y="5864712"/>
                  </a:lnTo>
                  <a:lnTo>
                    <a:pt x="9814039" y="5866561"/>
                  </a:lnTo>
                  <a:lnTo>
                    <a:pt x="9818989" y="5867884"/>
                  </a:lnTo>
                  <a:lnTo>
                    <a:pt x="9822939" y="5868782"/>
                  </a:lnTo>
                  <a:lnTo>
                    <a:pt x="9827028" y="5866586"/>
                  </a:lnTo>
                  <a:lnTo>
                    <a:pt x="9828824" y="5858686"/>
                  </a:lnTo>
                  <a:lnTo>
                    <a:pt x="9826628" y="5854596"/>
                  </a:lnTo>
                  <a:close/>
                </a:path>
                <a:path w="17990185" h="10229215">
                  <a:moveTo>
                    <a:pt x="2997700" y="2936480"/>
                  </a:moveTo>
                  <a:lnTo>
                    <a:pt x="2992896" y="2937582"/>
                  </a:lnTo>
                  <a:lnTo>
                    <a:pt x="2991332" y="2941249"/>
                  </a:lnTo>
                  <a:lnTo>
                    <a:pt x="2989435" y="2944773"/>
                  </a:lnTo>
                  <a:lnTo>
                    <a:pt x="2990679" y="2949243"/>
                  </a:lnTo>
                  <a:lnTo>
                    <a:pt x="2994061" y="2951474"/>
                  </a:lnTo>
                  <a:lnTo>
                    <a:pt x="3002727" y="2955171"/>
                  </a:lnTo>
                  <a:lnTo>
                    <a:pt x="3007198" y="2953926"/>
                  </a:lnTo>
                  <a:lnTo>
                    <a:pt x="3008620" y="2950593"/>
                  </a:lnTo>
                  <a:lnTo>
                    <a:pt x="3010517" y="2947069"/>
                  </a:lnTo>
                  <a:lnTo>
                    <a:pt x="3009273" y="2942598"/>
                  </a:lnTo>
                  <a:lnTo>
                    <a:pt x="3005891" y="2940367"/>
                  </a:lnTo>
                  <a:lnTo>
                    <a:pt x="3001224" y="2938377"/>
                  </a:lnTo>
                  <a:lnTo>
                    <a:pt x="2997700" y="2936480"/>
                  </a:lnTo>
                  <a:close/>
                </a:path>
                <a:path w="17990185" h="10229215">
                  <a:moveTo>
                    <a:pt x="2919834" y="2894598"/>
                  </a:moveTo>
                  <a:lnTo>
                    <a:pt x="2915364" y="2895842"/>
                  </a:lnTo>
                  <a:lnTo>
                    <a:pt x="2911569" y="2902891"/>
                  </a:lnTo>
                  <a:lnTo>
                    <a:pt x="2912814" y="2907361"/>
                  </a:lnTo>
                  <a:lnTo>
                    <a:pt x="2916196" y="2909592"/>
                  </a:lnTo>
                  <a:lnTo>
                    <a:pt x="2924862" y="2913289"/>
                  </a:lnTo>
                  <a:lnTo>
                    <a:pt x="2929333" y="2912045"/>
                  </a:lnTo>
                  <a:lnTo>
                    <a:pt x="2930754" y="2908711"/>
                  </a:lnTo>
                  <a:lnTo>
                    <a:pt x="2932651" y="2905187"/>
                  </a:lnTo>
                  <a:lnTo>
                    <a:pt x="2931406" y="2900717"/>
                  </a:lnTo>
                  <a:lnTo>
                    <a:pt x="2928025" y="2898486"/>
                  </a:lnTo>
                  <a:lnTo>
                    <a:pt x="2923358" y="2896496"/>
                  </a:lnTo>
                  <a:lnTo>
                    <a:pt x="2919834" y="2894598"/>
                  </a:lnTo>
                  <a:close/>
                </a:path>
                <a:path w="17990185" h="10229215">
                  <a:moveTo>
                    <a:pt x="9912025" y="5876054"/>
                  </a:moveTo>
                  <a:lnTo>
                    <a:pt x="9908073" y="5875157"/>
                  </a:lnTo>
                  <a:lnTo>
                    <a:pt x="9903123" y="5873833"/>
                  </a:lnTo>
                  <a:lnTo>
                    <a:pt x="9899171" y="5872936"/>
                  </a:lnTo>
                  <a:lnTo>
                    <a:pt x="9895084" y="5875131"/>
                  </a:lnTo>
                  <a:lnTo>
                    <a:pt x="9894187" y="5879082"/>
                  </a:lnTo>
                  <a:lnTo>
                    <a:pt x="9893432" y="5882699"/>
                  </a:lnTo>
                  <a:lnTo>
                    <a:pt x="9895102" y="5886170"/>
                  </a:lnTo>
                  <a:lnTo>
                    <a:pt x="9899435" y="5888018"/>
                  </a:lnTo>
                  <a:lnTo>
                    <a:pt x="9904387" y="5889342"/>
                  </a:lnTo>
                  <a:lnTo>
                    <a:pt x="9908337" y="5890239"/>
                  </a:lnTo>
                  <a:lnTo>
                    <a:pt x="9912425" y="5888043"/>
                  </a:lnTo>
                  <a:lnTo>
                    <a:pt x="9914219" y="5880142"/>
                  </a:lnTo>
                  <a:lnTo>
                    <a:pt x="9912025" y="5876054"/>
                  </a:lnTo>
                  <a:close/>
                </a:path>
                <a:path w="17990185" h="10229215">
                  <a:moveTo>
                    <a:pt x="13720939" y="7493720"/>
                  </a:moveTo>
                  <a:lnTo>
                    <a:pt x="13716087" y="7494014"/>
                  </a:lnTo>
                  <a:lnTo>
                    <a:pt x="13710576" y="7499542"/>
                  </a:lnTo>
                  <a:lnTo>
                    <a:pt x="13710870" y="7504396"/>
                  </a:lnTo>
                  <a:lnTo>
                    <a:pt x="13713634" y="7507151"/>
                  </a:lnTo>
                  <a:lnTo>
                    <a:pt x="13717256" y="7510665"/>
                  </a:lnTo>
                  <a:lnTo>
                    <a:pt x="13717780" y="7511283"/>
                  </a:lnTo>
                  <a:lnTo>
                    <a:pt x="13722113" y="7513131"/>
                  </a:lnTo>
                  <a:lnTo>
                    <a:pt x="13725491" y="7512602"/>
                  </a:lnTo>
                  <a:lnTo>
                    <a:pt x="13727628" y="7510362"/>
                  </a:lnTo>
                  <a:lnTo>
                    <a:pt x="13730384" y="7507598"/>
                  </a:lnTo>
                  <a:lnTo>
                    <a:pt x="13730090" y="7502745"/>
                  </a:lnTo>
                  <a:lnTo>
                    <a:pt x="13727326" y="7499990"/>
                  </a:lnTo>
                  <a:lnTo>
                    <a:pt x="13723704" y="7496476"/>
                  </a:lnTo>
                  <a:lnTo>
                    <a:pt x="13720939" y="7493720"/>
                  </a:lnTo>
                  <a:close/>
                </a:path>
                <a:path w="17990185" h="10229215">
                  <a:moveTo>
                    <a:pt x="2842111" y="2852383"/>
                  </a:moveTo>
                  <a:lnTo>
                    <a:pt x="2837640" y="2853628"/>
                  </a:lnTo>
                  <a:lnTo>
                    <a:pt x="2833846" y="2860676"/>
                  </a:lnTo>
                  <a:lnTo>
                    <a:pt x="2835233" y="2864813"/>
                  </a:lnTo>
                  <a:lnTo>
                    <a:pt x="2838472" y="2867377"/>
                  </a:lnTo>
                  <a:lnTo>
                    <a:pt x="2847138" y="2871074"/>
                  </a:lnTo>
                  <a:lnTo>
                    <a:pt x="2851276" y="2869687"/>
                  </a:lnTo>
                  <a:lnTo>
                    <a:pt x="2853031" y="2866496"/>
                  </a:lnTo>
                  <a:lnTo>
                    <a:pt x="2854928" y="2862972"/>
                  </a:lnTo>
                  <a:lnTo>
                    <a:pt x="2853541" y="2858835"/>
                  </a:lnTo>
                  <a:lnTo>
                    <a:pt x="2850301" y="2856271"/>
                  </a:lnTo>
                  <a:lnTo>
                    <a:pt x="2845635" y="2854280"/>
                  </a:lnTo>
                  <a:lnTo>
                    <a:pt x="2842111" y="2852383"/>
                  </a:lnTo>
                  <a:close/>
                </a:path>
                <a:path w="17990185" h="10229215">
                  <a:moveTo>
                    <a:pt x="9997562" y="5897177"/>
                  </a:moveTo>
                  <a:lnTo>
                    <a:pt x="9993612" y="5896280"/>
                  </a:lnTo>
                  <a:lnTo>
                    <a:pt x="9988660" y="5894956"/>
                  </a:lnTo>
                  <a:lnTo>
                    <a:pt x="9985043" y="5894201"/>
                  </a:lnTo>
                  <a:lnTo>
                    <a:pt x="9980955" y="5896396"/>
                  </a:lnTo>
                  <a:lnTo>
                    <a:pt x="9980057" y="5900347"/>
                  </a:lnTo>
                  <a:lnTo>
                    <a:pt x="9979302" y="5903964"/>
                  </a:lnTo>
                  <a:lnTo>
                    <a:pt x="9980974" y="5907436"/>
                  </a:lnTo>
                  <a:lnTo>
                    <a:pt x="9984306" y="5908857"/>
                  </a:lnTo>
                  <a:lnTo>
                    <a:pt x="9984449" y="5908524"/>
                  </a:lnTo>
                  <a:lnTo>
                    <a:pt x="9985449" y="5908951"/>
                  </a:lnTo>
                  <a:lnTo>
                    <a:pt x="9990400" y="5910275"/>
                  </a:lnTo>
                  <a:lnTo>
                    <a:pt x="9994017" y="5911030"/>
                  </a:lnTo>
                  <a:lnTo>
                    <a:pt x="9998105" y="5908834"/>
                  </a:lnTo>
                  <a:lnTo>
                    <a:pt x="9999002" y="5904883"/>
                  </a:lnTo>
                  <a:lnTo>
                    <a:pt x="9999757" y="5901266"/>
                  </a:lnTo>
                  <a:lnTo>
                    <a:pt x="9997562" y="5897177"/>
                  </a:lnTo>
                  <a:close/>
                </a:path>
                <a:path w="17990185" h="10229215">
                  <a:moveTo>
                    <a:pt x="2764814" y="2809168"/>
                  </a:moveTo>
                  <a:lnTo>
                    <a:pt x="2760344" y="2810413"/>
                  </a:lnTo>
                  <a:lnTo>
                    <a:pt x="2756549" y="2817461"/>
                  </a:lnTo>
                  <a:lnTo>
                    <a:pt x="2757794" y="2821931"/>
                  </a:lnTo>
                  <a:lnTo>
                    <a:pt x="2761034" y="2824495"/>
                  </a:lnTo>
                  <a:lnTo>
                    <a:pt x="2769700" y="2828192"/>
                  </a:lnTo>
                  <a:lnTo>
                    <a:pt x="2773837" y="2826806"/>
                  </a:lnTo>
                  <a:lnTo>
                    <a:pt x="2775592" y="2823614"/>
                  </a:lnTo>
                  <a:lnTo>
                    <a:pt x="2777631" y="2819757"/>
                  </a:lnTo>
                  <a:lnTo>
                    <a:pt x="2776244" y="2815620"/>
                  </a:lnTo>
                  <a:lnTo>
                    <a:pt x="2773005" y="2813056"/>
                  </a:lnTo>
                  <a:lnTo>
                    <a:pt x="2768338" y="2811065"/>
                  </a:lnTo>
                  <a:lnTo>
                    <a:pt x="2764814" y="2809168"/>
                  </a:lnTo>
                  <a:close/>
                </a:path>
                <a:path w="17990185" h="10229215">
                  <a:moveTo>
                    <a:pt x="2687851" y="2766095"/>
                  </a:moveTo>
                  <a:lnTo>
                    <a:pt x="2683380" y="2767340"/>
                  </a:lnTo>
                  <a:lnTo>
                    <a:pt x="2679586" y="2774388"/>
                  </a:lnTo>
                  <a:lnTo>
                    <a:pt x="2680830" y="2778859"/>
                  </a:lnTo>
                  <a:lnTo>
                    <a:pt x="2684354" y="2780756"/>
                  </a:lnTo>
                  <a:lnTo>
                    <a:pt x="2688736" y="2783413"/>
                  </a:lnTo>
                  <a:lnTo>
                    <a:pt x="2692736" y="2785120"/>
                  </a:lnTo>
                  <a:lnTo>
                    <a:pt x="2696873" y="2783732"/>
                  </a:lnTo>
                  <a:lnTo>
                    <a:pt x="2698629" y="2780541"/>
                  </a:lnTo>
                  <a:lnTo>
                    <a:pt x="2700526" y="2777017"/>
                  </a:lnTo>
                  <a:lnTo>
                    <a:pt x="2699281" y="2772547"/>
                  </a:lnTo>
                  <a:lnTo>
                    <a:pt x="2695757" y="2770649"/>
                  </a:lnTo>
                  <a:lnTo>
                    <a:pt x="2691375" y="2767992"/>
                  </a:lnTo>
                  <a:lnTo>
                    <a:pt x="2687851" y="2766095"/>
                  </a:lnTo>
                  <a:close/>
                </a:path>
                <a:path w="17990185" h="10229215">
                  <a:moveTo>
                    <a:pt x="10083527" y="5917301"/>
                  </a:moveTo>
                  <a:lnTo>
                    <a:pt x="10079576" y="5916404"/>
                  </a:lnTo>
                  <a:lnTo>
                    <a:pt x="10074625" y="5915079"/>
                  </a:lnTo>
                  <a:lnTo>
                    <a:pt x="10070675" y="5914182"/>
                  </a:lnTo>
                  <a:lnTo>
                    <a:pt x="10066920" y="5916521"/>
                  </a:lnTo>
                  <a:lnTo>
                    <a:pt x="10066023" y="5920471"/>
                  </a:lnTo>
                  <a:lnTo>
                    <a:pt x="10065268" y="5924089"/>
                  </a:lnTo>
                  <a:lnTo>
                    <a:pt x="10066939" y="5927559"/>
                  </a:lnTo>
                  <a:lnTo>
                    <a:pt x="10070272" y="5928980"/>
                  </a:lnTo>
                  <a:lnTo>
                    <a:pt x="10070414" y="5928647"/>
                  </a:lnTo>
                  <a:lnTo>
                    <a:pt x="10071414" y="5929074"/>
                  </a:lnTo>
                  <a:lnTo>
                    <a:pt x="10076365" y="5930398"/>
                  </a:lnTo>
                  <a:lnTo>
                    <a:pt x="10080316" y="5931295"/>
                  </a:lnTo>
                  <a:lnTo>
                    <a:pt x="10084071" y="5928958"/>
                  </a:lnTo>
                  <a:lnTo>
                    <a:pt x="10085866" y="5921056"/>
                  </a:lnTo>
                  <a:lnTo>
                    <a:pt x="10083527" y="5917301"/>
                  </a:lnTo>
                  <a:close/>
                </a:path>
                <a:path w="17990185" h="10229215">
                  <a:moveTo>
                    <a:pt x="13656506" y="7432355"/>
                  </a:moveTo>
                  <a:lnTo>
                    <a:pt x="13651986" y="7432791"/>
                  </a:lnTo>
                  <a:lnTo>
                    <a:pt x="13649232" y="7435555"/>
                  </a:lnTo>
                  <a:lnTo>
                    <a:pt x="13646335" y="7438653"/>
                  </a:lnTo>
                  <a:lnTo>
                    <a:pt x="13646770" y="7443172"/>
                  </a:lnTo>
                  <a:lnTo>
                    <a:pt x="13649535" y="7445928"/>
                  </a:lnTo>
                  <a:lnTo>
                    <a:pt x="13653157" y="7449442"/>
                  </a:lnTo>
                  <a:lnTo>
                    <a:pt x="13653681" y="7450060"/>
                  </a:lnTo>
                  <a:lnTo>
                    <a:pt x="13658015" y="7451908"/>
                  </a:lnTo>
                  <a:lnTo>
                    <a:pt x="13661392" y="7451379"/>
                  </a:lnTo>
                  <a:lnTo>
                    <a:pt x="13663529" y="7449139"/>
                  </a:lnTo>
                  <a:lnTo>
                    <a:pt x="13666427" y="7446042"/>
                  </a:lnTo>
                  <a:lnTo>
                    <a:pt x="13665991" y="7441522"/>
                  </a:lnTo>
                  <a:lnTo>
                    <a:pt x="13663227" y="7438767"/>
                  </a:lnTo>
                  <a:lnTo>
                    <a:pt x="13659604" y="7435252"/>
                  </a:lnTo>
                  <a:lnTo>
                    <a:pt x="13656506" y="7432355"/>
                  </a:lnTo>
                  <a:close/>
                </a:path>
                <a:path w="17990185" h="10229215">
                  <a:moveTo>
                    <a:pt x="2610696" y="2722547"/>
                  </a:moveTo>
                  <a:lnTo>
                    <a:pt x="2606226" y="2723791"/>
                  </a:lnTo>
                  <a:lnTo>
                    <a:pt x="2602431" y="2730840"/>
                  </a:lnTo>
                  <a:lnTo>
                    <a:pt x="2603676" y="2735310"/>
                  </a:lnTo>
                  <a:lnTo>
                    <a:pt x="2607200" y="2737207"/>
                  </a:lnTo>
                  <a:lnTo>
                    <a:pt x="2611582" y="2739864"/>
                  </a:lnTo>
                  <a:lnTo>
                    <a:pt x="2615582" y="2741570"/>
                  </a:lnTo>
                  <a:lnTo>
                    <a:pt x="2619719" y="2740184"/>
                  </a:lnTo>
                  <a:lnTo>
                    <a:pt x="2621474" y="2736993"/>
                  </a:lnTo>
                  <a:lnTo>
                    <a:pt x="2623371" y="2733469"/>
                  </a:lnTo>
                  <a:lnTo>
                    <a:pt x="2622126" y="2728999"/>
                  </a:lnTo>
                  <a:lnTo>
                    <a:pt x="2618602" y="2727102"/>
                  </a:lnTo>
                  <a:lnTo>
                    <a:pt x="2614220" y="2724444"/>
                  </a:lnTo>
                  <a:lnTo>
                    <a:pt x="2610696" y="2722547"/>
                  </a:lnTo>
                  <a:close/>
                </a:path>
                <a:path w="17990185" h="10229215">
                  <a:moveTo>
                    <a:pt x="10169634" y="5937091"/>
                  </a:moveTo>
                  <a:lnTo>
                    <a:pt x="10165684" y="5936194"/>
                  </a:lnTo>
                  <a:lnTo>
                    <a:pt x="10160591" y="5935204"/>
                  </a:lnTo>
                  <a:lnTo>
                    <a:pt x="10156641" y="5934307"/>
                  </a:lnTo>
                  <a:lnTo>
                    <a:pt x="10152886" y="5936644"/>
                  </a:lnTo>
                  <a:lnTo>
                    <a:pt x="10151988" y="5940596"/>
                  </a:lnTo>
                  <a:lnTo>
                    <a:pt x="10151375" y="5943879"/>
                  </a:lnTo>
                  <a:lnTo>
                    <a:pt x="10153046" y="5947349"/>
                  </a:lnTo>
                  <a:lnTo>
                    <a:pt x="10157379" y="5949198"/>
                  </a:lnTo>
                  <a:lnTo>
                    <a:pt x="10162472" y="5950189"/>
                  </a:lnTo>
                  <a:lnTo>
                    <a:pt x="10166423" y="5951086"/>
                  </a:lnTo>
                  <a:lnTo>
                    <a:pt x="10170178" y="5948748"/>
                  </a:lnTo>
                  <a:lnTo>
                    <a:pt x="10171972" y="5940847"/>
                  </a:lnTo>
                  <a:lnTo>
                    <a:pt x="10169634" y="5937091"/>
                  </a:lnTo>
                  <a:close/>
                </a:path>
                <a:path w="17990185" h="10229215">
                  <a:moveTo>
                    <a:pt x="2534492" y="2678616"/>
                  </a:moveTo>
                  <a:lnTo>
                    <a:pt x="2530022" y="2679861"/>
                  </a:lnTo>
                  <a:lnTo>
                    <a:pt x="2528125" y="2683385"/>
                  </a:lnTo>
                  <a:lnTo>
                    <a:pt x="2525894" y="2686767"/>
                  </a:lnTo>
                  <a:lnTo>
                    <a:pt x="2527139" y="2691237"/>
                  </a:lnTo>
                  <a:lnTo>
                    <a:pt x="2530663" y="2693135"/>
                  </a:lnTo>
                  <a:lnTo>
                    <a:pt x="2535045" y="2695792"/>
                  </a:lnTo>
                  <a:lnTo>
                    <a:pt x="2535711" y="2696076"/>
                  </a:lnTo>
                  <a:lnTo>
                    <a:pt x="2535569" y="2696410"/>
                  </a:lnTo>
                  <a:lnTo>
                    <a:pt x="2538902" y="2697831"/>
                  </a:lnTo>
                  <a:lnTo>
                    <a:pt x="2543040" y="2696444"/>
                  </a:lnTo>
                  <a:lnTo>
                    <a:pt x="2544794" y="2693254"/>
                  </a:lnTo>
                  <a:lnTo>
                    <a:pt x="2547026" y="2689871"/>
                  </a:lnTo>
                  <a:lnTo>
                    <a:pt x="2545781" y="2685401"/>
                  </a:lnTo>
                  <a:lnTo>
                    <a:pt x="2542257" y="2683504"/>
                  </a:lnTo>
                  <a:lnTo>
                    <a:pt x="2537874" y="2680847"/>
                  </a:lnTo>
                  <a:lnTo>
                    <a:pt x="2534492" y="2678616"/>
                  </a:lnTo>
                  <a:close/>
                </a:path>
                <a:path w="17990185" h="10229215">
                  <a:moveTo>
                    <a:pt x="2458240" y="2633876"/>
                  </a:moveTo>
                  <a:lnTo>
                    <a:pt x="2453436" y="2634980"/>
                  </a:lnTo>
                  <a:lnTo>
                    <a:pt x="2451539" y="2638503"/>
                  </a:lnTo>
                  <a:lnTo>
                    <a:pt x="2449451" y="2641553"/>
                  </a:lnTo>
                  <a:lnTo>
                    <a:pt x="2450553" y="2646356"/>
                  </a:lnTo>
                  <a:lnTo>
                    <a:pt x="2454077" y="2648253"/>
                  </a:lnTo>
                  <a:lnTo>
                    <a:pt x="2458459" y="2650910"/>
                  </a:lnTo>
                  <a:lnTo>
                    <a:pt x="2459459" y="2651337"/>
                  </a:lnTo>
                  <a:lnTo>
                    <a:pt x="2459317" y="2651670"/>
                  </a:lnTo>
                  <a:lnTo>
                    <a:pt x="2462650" y="2653092"/>
                  </a:lnTo>
                  <a:lnTo>
                    <a:pt x="2466787" y="2651705"/>
                  </a:lnTo>
                  <a:lnTo>
                    <a:pt x="2468015" y="2649472"/>
                  </a:lnTo>
                  <a:lnTo>
                    <a:pt x="2468542" y="2648514"/>
                  </a:lnTo>
                  <a:lnTo>
                    <a:pt x="2470773" y="2645132"/>
                  </a:lnTo>
                  <a:lnTo>
                    <a:pt x="2469528" y="2640662"/>
                  </a:lnTo>
                  <a:lnTo>
                    <a:pt x="2466004" y="2638764"/>
                  </a:lnTo>
                  <a:lnTo>
                    <a:pt x="2461622" y="2636107"/>
                  </a:lnTo>
                  <a:lnTo>
                    <a:pt x="2458240" y="2633876"/>
                  </a:lnTo>
                  <a:close/>
                </a:path>
                <a:path w="17990185" h="10229215">
                  <a:moveTo>
                    <a:pt x="10256025" y="5956215"/>
                  </a:moveTo>
                  <a:lnTo>
                    <a:pt x="10252075" y="5955318"/>
                  </a:lnTo>
                  <a:lnTo>
                    <a:pt x="10246983" y="5954328"/>
                  </a:lnTo>
                  <a:lnTo>
                    <a:pt x="10243032" y="5953430"/>
                  </a:lnTo>
                  <a:lnTo>
                    <a:pt x="10239277" y="5955768"/>
                  </a:lnTo>
                  <a:lnTo>
                    <a:pt x="10238380" y="5959719"/>
                  </a:lnTo>
                  <a:lnTo>
                    <a:pt x="10237767" y="5963003"/>
                  </a:lnTo>
                  <a:lnTo>
                    <a:pt x="10239771" y="5966615"/>
                  </a:lnTo>
                  <a:lnTo>
                    <a:pt x="10243771" y="5968322"/>
                  </a:lnTo>
                  <a:lnTo>
                    <a:pt x="10248863" y="5969312"/>
                  </a:lnTo>
                  <a:lnTo>
                    <a:pt x="10252814" y="5970210"/>
                  </a:lnTo>
                  <a:lnTo>
                    <a:pt x="10256568" y="5967871"/>
                  </a:lnTo>
                  <a:lnTo>
                    <a:pt x="10258364" y="5959971"/>
                  </a:lnTo>
                  <a:lnTo>
                    <a:pt x="10256025" y="5956215"/>
                  </a:lnTo>
                  <a:close/>
                </a:path>
                <a:path w="17990185" h="10229215">
                  <a:moveTo>
                    <a:pt x="13592123" y="7371799"/>
                  </a:moveTo>
                  <a:lnTo>
                    <a:pt x="13587603" y="7372235"/>
                  </a:lnTo>
                  <a:lnTo>
                    <a:pt x="13584849" y="7375000"/>
                  </a:lnTo>
                  <a:lnTo>
                    <a:pt x="13581951" y="7378097"/>
                  </a:lnTo>
                  <a:lnTo>
                    <a:pt x="13582386" y="7382617"/>
                  </a:lnTo>
                  <a:lnTo>
                    <a:pt x="13585151" y="7385372"/>
                  </a:lnTo>
                  <a:lnTo>
                    <a:pt x="13588773" y="7388886"/>
                  </a:lnTo>
                  <a:lnTo>
                    <a:pt x="13589298" y="7389504"/>
                  </a:lnTo>
                  <a:lnTo>
                    <a:pt x="13593632" y="7391352"/>
                  </a:lnTo>
                  <a:lnTo>
                    <a:pt x="13597009" y="7390823"/>
                  </a:lnTo>
                  <a:lnTo>
                    <a:pt x="13599146" y="7388584"/>
                  </a:lnTo>
                  <a:lnTo>
                    <a:pt x="13602043" y="7385486"/>
                  </a:lnTo>
                  <a:lnTo>
                    <a:pt x="13601605" y="7380965"/>
                  </a:lnTo>
                  <a:lnTo>
                    <a:pt x="13598841" y="7378211"/>
                  </a:lnTo>
                  <a:lnTo>
                    <a:pt x="13595220" y="7374697"/>
                  </a:lnTo>
                  <a:lnTo>
                    <a:pt x="13592123" y="7371799"/>
                  </a:lnTo>
                  <a:close/>
                </a:path>
                <a:path w="17990185" h="10229215">
                  <a:moveTo>
                    <a:pt x="2382272" y="2588471"/>
                  </a:moveTo>
                  <a:lnTo>
                    <a:pt x="2377801" y="2589716"/>
                  </a:lnTo>
                  <a:lnTo>
                    <a:pt x="2373340" y="2596480"/>
                  </a:lnTo>
                  <a:lnTo>
                    <a:pt x="2374585" y="2600950"/>
                  </a:lnTo>
                  <a:lnTo>
                    <a:pt x="2377967" y="2603180"/>
                  </a:lnTo>
                  <a:lnTo>
                    <a:pt x="2382349" y="2605838"/>
                  </a:lnTo>
                  <a:lnTo>
                    <a:pt x="2386682" y="2607686"/>
                  </a:lnTo>
                  <a:lnTo>
                    <a:pt x="2390677" y="2606632"/>
                  </a:lnTo>
                  <a:lnTo>
                    <a:pt x="2391905" y="2604399"/>
                  </a:lnTo>
                  <a:lnTo>
                    <a:pt x="2392431" y="2603442"/>
                  </a:lnTo>
                  <a:lnTo>
                    <a:pt x="2394662" y="2600059"/>
                  </a:lnTo>
                  <a:lnTo>
                    <a:pt x="2393418" y="2595589"/>
                  </a:lnTo>
                  <a:lnTo>
                    <a:pt x="2390036" y="2593358"/>
                  </a:lnTo>
                  <a:lnTo>
                    <a:pt x="2385654" y="2590701"/>
                  </a:lnTo>
                  <a:lnTo>
                    <a:pt x="2382272" y="2588471"/>
                  </a:lnTo>
                  <a:close/>
                </a:path>
                <a:path w="17990185" h="10229215">
                  <a:moveTo>
                    <a:pt x="10342368" y="5974530"/>
                  </a:moveTo>
                  <a:lnTo>
                    <a:pt x="10338418" y="5973632"/>
                  </a:lnTo>
                  <a:lnTo>
                    <a:pt x="10333325" y="5972642"/>
                  </a:lnTo>
                  <a:lnTo>
                    <a:pt x="10329231" y="5972078"/>
                  </a:lnTo>
                  <a:lnTo>
                    <a:pt x="10325477" y="5974416"/>
                  </a:lnTo>
                  <a:lnTo>
                    <a:pt x="10324580" y="5978367"/>
                  </a:lnTo>
                  <a:lnTo>
                    <a:pt x="10323967" y="5981651"/>
                  </a:lnTo>
                  <a:lnTo>
                    <a:pt x="10325971" y="5985264"/>
                  </a:lnTo>
                  <a:lnTo>
                    <a:pt x="10330305" y="5987113"/>
                  </a:lnTo>
                  <a:lnTo>
                    <a:pt x="10335396" y="5988102"/>
                  </a:lnTo>
                  <a:lnTo>
                    <a:pt x="10339490" y="5988666"/>
                  </a:lnTo>
                  <a:lnTo>
                    <a:pt x="10343244" y="5986329"/>
                  </a:lnTo>
                  <a:lnTo>
                    <a:pt x="10344141" y="5982378"/>
                  </a:lnTo>
                  <a:lnTo>
                    <a:pt x="10344655" y="5978657"/>
                  </a:lnTo>
                  <a:lnTo>
                    <a:pt x="10344706" y="5978285"/>
                  </a:lnTo>
                  <a:lnTo>
                    <a:pt x="10342368" y="5974530"/>
                  </a:lnTo>
                  <a:close/>
                </a:path>
                <a:path w="17990185" h="10229215">
                  <a:moveTo>
                    <a:pt x="2306304" y="2543065"/>
                  </a:moveTo>
                  <a:lnTo>
                    <a:pt x="2301833" y="2544309"/>
                  </a:lnTo>
                  <a:lnTo>
                    <a:pt x="2297372" y="2551073"/>
                  </a:lnTo>
                  <a:lnTo>
                    <a:pt x="2298617" y="2555544"/>
                  </a:lnTo>
                  <a:lnTo>
                    <a:pt x="2301999" y="2557774"/>
                  </a:lnTo>
                  <a:lnTo>
                    <a:pt x="2306381" y="2560432"/>
                  </a:lnTo>
                  <a:lnTo>
                    <a:pt x="2310714" y="2562280"/>
                  </a:lnTo>
                  <a:lnTo>
                    <a:pt x="2314708" y="2561226"/>
                  </a:lnTo>
                  <a:lnTo>
                    <a:pt x="2315937" y="2558992"/>
                  </a:lnTo>
                  <a:lnTo>
                    <a:pt x="2316464" y="2558035"/>
                  </a:lnTo>
                  <a:lnTo>
                    <a:pt x="2318694" y="2554653"/>
                  </a:lnTo>
                  <a:lnTo>
                    <a:pt x="2317449" y="2550183"/>
                  </a:lnTo>
                  <a:lnTo>
                    <a:pt x="2314067" y="2547952"/>
                  </a:lnTo>
                  <a:lnTo>
                    <a:pt x="2309685" y="2545295"/>
                  </a:lnTo>
                  <a:lnTo>
                    <a:pt x="2306304" y="2543065"/>
                  </a:lnTo>
                  <a:close/>
                </a:path>
                <a:path w="17990185" h="10229215">
                  <a:moveTo>
                    <a:pt x="2230953" y="2497134"/>
                  </a:moveTo>
                  <a:lnTo>
                    <a:pt x="2226625" y="2498046"/>
                  </a:lnTo>
                  <a:lnTo>
                    <a:pt x="2222163" y="2504810"/>
                  </a:lnTo>
                  <a:lnTo>
                    <a:pt x="2223408" y="2509280"/>
                  </a:lnTo>
                  <a:lnTo>
                    <a:pt x="2226790" y="2511510"/>
                  </a:lnTo>
                  <a:lnTo>
                    <a:pt x="2231172" y="2514168"/>
                  </a:lnTo>
                  <a:lnTo>
                    <a:pt x="2235505" y="2516016"/>
                  </a:lnTo>
                  <a:lnTo>
                    <a:pt x="2239167" y="2514820"/>
                  </a:lnTo>
                  <a:lnTo>
                    <a:pt x="2241255" y="2511771"/>
                  </a:lnTo>
                  <a:lnTo>
                    <a:pt x="2243486" y="2508389"/>
                  </a:lnTo>
                  <a:lnTo>
                    <a:pt x="2242241" y="2503919"/>
                  </a:lnTo>
                  <a:lnTo>
                    <a:pt x="2238859" y="2501689"/>
                  </a:lnTo>
                  <a:lnTo>
                    <a:pt x="2234477" y="2499031"/>
                  </a:lnTo>
                  <a:lnTo>
                    <a:pt x="2230953" y="2497134"/>
                  </a:lnTo>
                  <a:close/>
                </a:path>
                <a:path w="17990185" h="10229215">
                  <a:moveTo>
                    <a:pt x="10428852" y="5992512"/>
                  </a:moveTo>
                  <a:lnTo>
                    <a:pt x="10424902" y="5991614"/>
                  </a:lnTo>
                  <a:lnTo>
                    <a:pt x="10419810" y="5990624"/>
                  </a:lnTo>
                  <a:lnTo>
                    <a:pt x="10415717" y="5990060"/>
                  </a:lnTo>
                  <a:lnTo>
                    <a:pt x="10411962" y="5992398"/>
                  </a:lnTo>
                  <a:lnTo>
                    <a:pt x="10411064" y="5996349"/>
                  </a:lnTo>
                  <a:lnTo>
                    <a:pt x="10410452" y="5999633"/>
                  </a:lnTo>
                  <a:lnTo>
                    <a:pt x="10412457" y="6003246"/>
                  </a:lnTo>
                  <a:lnTo>
                    <a:pt x="10416788" y="6005093"/>
                  </a:lnTo>
                  <a:lnTo>
                    <a:pt x="10421882" y="6006085"/>
                  </a:lnTo>
                  <a:lnTo>
                    <a:pt x="10425975" y="6006648"/>
                  </a:lnTo>
                  <a:lnTo>
                    <a:pt x="10429730" y="6004311"/>
                  </a:lnTo>
                  <a:lnTo>
                    <a:pt x="10430627" y="6000360"/>
                  </a:lnTo>
                  <a:lnTo>
                    <a:pt x="10431140" y="5996639"/>
                  </a:lnTo>
                  <a:lnTo>
                    <a:pt x="10431191" y="5996267"/>
                  </a:lnTo>
                  <a:lnTo>
                    <a:pt x="10428852" y="5992512"/>
                  </a:lnTo>
                  <a:close/>
                </a:path>
                <a:path w="17990185" h="10229215">
                  <a:moveTo>
                    <a:pt x="13527120" y="7311766"/>
                  </a:moveTo>
                  <a:lnTo>
                    <a:pt x="13522599" y="7312202"/>
                  </a:lnTo>
                  <a:lnTo>
                    <a:pt x="13519845" y="7314967"/>
                  </a:lnTo>
                  <a:lnTo>
                    <a:pt x="13516948" y="7318064"/>
                  </a:lnTo>
                  <a:lnTo>
                    <a:pt x="13517385" y="7322585"/>
                  </a:lnTo>
                  <a:lnTo>
                    <a:pt x="13520150" y="7325340"/>
                  </a:lnTo>
                  <a:lnTo>
                    <a:pt x="13524103" y="7328996"/>
                  </a:lnTo>
                  <a:lnTo>
                    <a:pt x="13524961" y="7329756"/>
                  </a:lnTo>
                  <a:lnTo>
                    <a:pt x="13528962" y="7331462"/>
                  </a:lnTo>
                  <a:lnTo>
                    <a:pt x="13532338" y="7330933"/>
                  </a:lnTo>
                  <a:lnTo>
                    <a:pt x="13534476" y="7328693"/>
                  </a:lnTo>
                  <a:lnTo>
                    <a:pt x="13537373" y="7325595"/>
                  </a:lnTo>
                  <a:lnTo>
                    <a:pt x="13536937" y="7321076"/>
                  </a:lnTo>
                  <a:lnTo>
                    <a:pt x="13534173" y="7318321"/>
                  </a:lnTo>
                  <a:lnTo>
                    <a:pt x="13527120" y="7311766"/>
                  </a:lnTo>
                  <a:close/>
                </a:path>
                <a:path w="17990185" h="10229215">
                  <a:moveTo>
                    <a:pt x="2156029" y="2450203"/>
                  </a:moveTo>
                  <a:lnTo>
                    <a:pt x="2151700" y="2451115"/>
                  </a:lnTo>
                  <a:lnTo>
                    <a:pt x="2149470" y="2454497"/>
                  </a:lnTo>
                  <a:lnTo>
                    <a:pt x="2148090" y="2457060"/>
                  </a:lnTo>
                  <a:lnTo>
                    <a:pt x="2147573" y="2458021"/>
                  </a:lnTo>
                  <a:lnTo>
                    <a:pt x="2148484" y="2462350"/>
                  </a:lnTo>
                  <a:lnTo>
                    <a:pt x="2151866" y="2464580"/>
                  </a:lnTo>
                  <a:lnTo>
                    <a:pt x="2156248" y="2467237"/>
                  </a:lnTo>
                  <a:lnTo>
                    <a:pt x="2160581" y="2469086"/>
                  </a:lnTo>
                  <a:lnTo>
                    <a:pt x="2164243" y="2467890"/>
                  </a:lnTo>
                  <a:lnTo>
                    <a:pt x="2166331" y="2464841"/>
                  </a:lnTo>
                  <a:lnTo>
                    <a:pt x="2167711" y="2462278"/>
                  </a:lnTo>
                  <a:lnTo>
                    <a:pt x="2168228" y="2461316"/>
                  </a:lnTo>
                  <a:lnTo>
                    <a:pt x="2167317" y="2456989"/>
                  </a:lnTo>
                  <a:lnTo>
                    <a:pt x="2163935" y="2454758"/>
                  </a:lnTo>
                  <a:lnTo>
                    <a:pt x="2159553" y="2452101"/>
                  </a:lnTo>
                  <a:lnTo>
                    <a:pt x="2156029" y="2450203"/>
                  </a:lnTo>
                  <a:close/>
                </a:path>
                <a:path w="17990185" h="10229215">
                  <a:moveTo>
                    <a:pt x="10515623" y="6009827"/>
                  </a:moveTo>
                  <a:lnTo>
                    <a:pt x="10511671" y="6008930"/>
                  </a:lnTo>
                  <a:lnTo>
                    <a:pt x="10506578" y="6007939"/>
                  </a:lnTo>
                  <a:lnTo>
                    <a:pt x="10502627" y="6007042"/>
                  </a:lnTo>
                  <a:lnTo>
                    <a:pt x="10498731" y="6009713"/>
                  </a:lnTo>
                  <a:lnTo>
                    <a:pt x="10497833" y="6013664"/>
                  </a:lnTo>
                  <a:lnTo>
                    <a:pt x="10497078" y="6017281"/>
                  </a:lnTo>
                  <a:lnTo>
                    <a:pt x="10499225" y="6020560"/>
                  </a:lnTo>
                  <a:lnTo>
                    <a:pt x="10503558" y="6022409"/>
                  </a:lnTo>
                  <a:lnTo>
                    <a:pt x="10508650" y="6023399"/>
                  </a:lnTo>
                  <a:lnTo>
                    <a:pt x="10512743" y="6023963"/>
                  </a:lnTo>
                  <a:lnTo>
                    <a:pt x="10516497" y="6021626"/>
                  </a:lnTo>
                  <a:lnTo>
                    <a:pt x="10518293" y="6013724"/>
                  </a:lnTo>
                  <a:lnTo>
                    <a:pt x="10515623" y="6009827"/>
                  </a:lnTo>
                  <a:close/>
                </a:path>
                <a:path w="17990185" h="10229215">
                  <a:moveTo>
                    <a:pt x="2081581" y="2403082"/>
                  </a:moveTo>
                  <a:lnTo>
                    <a:pt x="2077252" y="2403994"/>
                  </a:lnTo>
                  <a:lnTo>
                    <a:pt x="2072791" y="2410758"/>
                  </a:lnTo>
                  <a:lnTo>
                    <a:pt x="2073702" y="2415086"/>
                  </a:lnTo>
                  <a:lnTo>
                    <a:pt x="2077084" y="2417316"/>
                  </a:lnTo>
                  <a:lnTo>
                    <a:pt x="2081466" y="2419973"/>
                  </a:lnTo>
                  <a:lnTo>
                    <a:pt x="2082466" y="2420400"/>
                  </a:lnTo>
                  <a:lnTo>
                    <a:pt x="2082657" y="2420876"/>
                  </a:lnTo>
                  <a:lnTo>
                    <a:pt x="2085991" y="2422297"/>
                  </a:lnTo>
                  <a:lnTo>
                    <a:pt x="2089652" y="2421101"/>
                  </a:lnTo>
                  <a:lnTo>
                    <a:pt x="2091740" y="2418053"/>
                  </a:lnTo>
                  <a:lnTo>
                    <a:pt x="2093638" y="2414529"/>
                  </a:lnTo>
                  <a:lnTo>
                    <a:pt x="2092727" y="2410200"/>
                  </a:lnTo>
                  <a:lnTo>
                    <a:pt x="2089344" y="2407969"/>
                  </a:lnTo>
                  <a:lnTo>
                    <a:pt x="2084962" y="2405312"/>
                  </a:lnTo>
                  <a:lnTo>
                    <a:pt x="2081581" y="2403082"/>
                  </a:lnTo>
                  <a:close/>
                </a:path>
                <a:path w="17990185" h="10229215">
                  <a:moveTo>
                    <a:pt x="13461357" y="7252592"/>
                  </a:moveTo>
                  <a:lnTo>
                    <a:pt x="13456838" y="7253028"/>
                  </a:lnTo>
                  <a:lnTo>
                    <a:pt x="13454083" y="7255792"/>
                  </a:lnTo>
                  <a:lnTo>
                    <a:pt x="13451661" y="7258699"/>
                  </a:lnTo>
                  <a:lnTo>
                    <a:pt x="13452097" y="7263218"/>
                  </a:lnTo>
                  <a:lnTo>
                    <a:pt x="13454862" y="7265974"/>
                  </a:lnTo>
                  <a:lnTo>
                    <a:pt x="13458818" y="7269631"/>
                  </a:lnTo>
                  <a:lnTo>
                    <a:pt x="13459342" y="7270248"/>
                  </a:lnTo>
                  <a:lnTo>
                    <a:pt x="13463341" y="7271954"/>
                  </a:lnTo>
                  <a:lnTo>
                    <a:pt x="13466862" y="7271092"/>
                  </a:lnTo>
                  <a:lnTo>
                    <a:pt x="13468999" y="7268852"/>
                  </a:lnTo>
                  <a:lnTo>
                    <a:pt x="13471421" y="7265946"/>
                  </a:lnTo>
                  <a:lnTo>
                    <a:pt x="13471318" y="7261569"/>
                  </a:lnTo>
                  <a:lnTo>
                    <a:pt x="13464265" y="7255014"/>
                  </a:lnTo>
                  <a:lnTo>
                    <a:pt x="13461357" y="7252592"/>
                  </a:lnTo>
                  <a:close/>
                </a:path>
                <a:path w="17990185" h="10229215">
                  <a:moveTo>
                    <a:pt x="10602200" y="6026667"/>
                  </a:moveTo>
                  <a:lnTo>
                    <a:pt x="10598250" y="6025770"/>
                  </a:lnTo>
                  <a:lnTo>
                    <a:pt x="10593156" y="6024779"/>
                  </a:lnTo>
                  <a:lnTo>
                    <a:pt x="10589539" y="6024024"/>
                  </a:lnTo>
                  <a:lnTo>
                    <a:pt x="10585642" y="6026695"/>
                  </a:lnTo>
                  <a:lnTo>
                    <a:pt x="10584826" y="6030287"/>
                  </a:lnTo>
                  <a:lnTo>
                    <a:pt x="10583989" y="6034263"/>
                  </a:lnTo>
                  <a:lnTo>
                    <a:pt x="10586137" y="6037543"/>
                  </a:lnTo>
                  <a:lnTo>
                    <a:pt x="10589136" y="6038822"/>
                  </a:lnTo>
                  <a:lnTo>
                    <a:pt x="10589278" y="6038489"/>
                  </a:lnTo>
                  <a:lnTo>
                    <a:pt x="10590610" y="6039057"/>
                  </a:lnTo>
                  <a:lnTo>
                    <a:pt x="10595704" y="6040048"/>
                  </a:lnTo>
                  <a:lnTo>
                    <a:pt x="10599321" y="6040803"/>
                  </a:lnTo>
                  <a:lnTo>
                    <a:pt x="10603219" y="6038133"/>
                  </a:lnTo>
                  <a:lnTo>
                    <a:pt x="10604034" y="6034540"/>
                  </a:lnTo>
                  <a:lnTo>
                    <a:pt x="10604871" y="6030564"/>
                  </a:lnTo>
                  <a:lnTo>
                    <a:pt x="10602200" y="6026667"/>
                  </a:lnTo>
                  <a:close/>
                </a:path>
                <a:path w="17990185" h="10229215">
                  <a:moveTo>
                    <a:pt x="2007083" y="2355152"/>
                  </a:moveTo>
                  <a:lnTo>
                    <a:pt x="2002755" y="2356063"/>
                  </a:lnTo>
                  <a:lnTo>
                    <a:pt x="1998293" y="2362827"/>
                  </a:lnTo>
                  <a:lnTo>
                    <a:pt x="1999205" y="2367156"/>
                  </a:lnTo>
                  <a:lnTo>
                    <a:pt x="2002587" y="2369387"/>
                  </a:lnTo>
                  <a:lnTo>
                    <a:pt x="2006969" y="2372043"/>
                  </a:lnTo>
                  <a:lnTo>
                    <a:pt x="2008302" y="2372611"/>
                  </a:lnTo>
                  <a:lnTo>
                    <a:pt x="2007827" y="2372803"/>
                  </a:lnTo>
                  <a:lnTo>
                    <a:pt x="2011160" y="2374225"/>
                  </a:lnTo>
                  <a:lnTo>
                    <a:pt x="2014821" y="2373029"/>
                  </a:lnTo>
                  <a:lnTo>
                    <a:pt x="2016910" y="2369981"/>
                  </a:lnTo>
                  <a:lnTo>
                    <a:pt x="2019140" y="2366598"/>
                  </a:lnTo>
                  <a:lnTo>
                    <a:pt x="2018229" y="2362270"/>
                  </a:lnTo>
                  <a:lnTo>
                    <a:pt x="2014847" y="2360039"/>
                  </a:lnTo>
                  <a:lnTo>
                    <a:pt x="2010465" y="2357383"/>
                  </a:lnTo>
                  <a:lnTo>
                    <a:pt x="2007083" y="2355152"/>
                  </a:lnTo>
                  <a:close/>
                </a:path>
                <a:path w="17990185" h="10229215">
                  <a:moveTo>
                    <a:pt x="10688920" y="6043173"/>
                  </a:moveTo>
                  <a:lnTo>
                    <a:pt x="10684970" y="6042276"/>
                  </a:lnTo>
                  <a:lnTo>
                    <a:pt x="10679876" y="6041285"/>
                  </a:lnTo>
                  <a:lnTo>
                    <a:pt x="10675926" y="6040388"/>
                  </a:lnTo>
                  <a:lnTo>
                    <a:pt x="10672362" y="6043201"/>
                  </a:lnTo>
                  <a:lnTo>
                    <a:pt x="10671546" y="6046792"/>
                  </a:lnTo>
                  <a:lnTo>
                    <a:pt x="10670709" y="6050769"/>
                  </a:lnTo>
                  <a:lnTo>
                    <a:pt x="10672857" y="6054049"/>
                  </a:lnTo>
                  <a:lnTo>
                    <a:pt x="10675856" y="6055328"/>
                  </a:lnTo>
                  <a:lnTo>
                    <a:pt x="10675998" y="6054995"/>
                  </a:lnTo>
                  <a:lnTo>
                    <a:pt x="10677331" y="6055564"/>
                  </a:lnTo>
                  <a:lnTo>
                    <a:pt x="10682424" y="6056554"/>
                  </a:lnTo>
                  <a:lnTo>
                    <a:pt x="10686376" y="6057452"/>
                  </a:lnTo>
                  <a:lnTo>
                    <a:pt x="10689939" y="6054638"/>
                  </a:lnTo>
                  <a:lnTo>
                    <a:pt x="10691651" y="6047096"/>
                  </a:lnTo>
                  <a:lnTo>
                    <a:pt x="10691733" y="6046737"/>
                  </a:lnTo>
                  <a:lnTo>
                    <a:pt x="10688920" y="6043173"/>
                  </a:lnTo>
                  <a:close/>
                </a:path>
                <a:path w="17990185" h="10229215">
                  <a:moveTo>
                    <a:pt x="1933821" y="2306173"/>
                  </a:moveTo>
                  <a:lnTo>
                    <a:pt x="1929017" y="2307275"/>
                  </a:lnTo>
                  <a:lnTo>
                    <a:pt x="1924840" y="2313373"/>
                  </a:lnTo>
                  <a:lnTo>
                    <a:pt x="1925609" y="2318034"/>
                  </a:lnTo>
                  <a:lnTo>
                    <a:pt x="1928991" y="2320265"/>
                  </a:lnTo>
                  <a:lnTo>
                    <a:pt x="1933231" y="2323255"/>
                  </a:lnTo>
                  <a:lnTo>
                    <a:pt x="1937564" y="2325103"/>
                  </a:lnTo>
                  <a:lnTo>
                    <a:pt x="1941083" y="2324241"/>
                  </a:lnTo>
                  <a:lnTo>
                    <a:pt x="1943172" y="2321192"/>
                  </a:lnTo>
                  <a:lnTo>
                    <a:pt x="1945402" y="2317810"/>
                  </a:lnTo>
                  <a:lnTo>
                    <a:pt x="1944491" y="2313482"/>
                  </a:lnTo>
                  <a:lnTo>
                    <a:pt x="1941109" y="2311252"/>
                  </a:lnTo>
                  <a:lnTo>
                    <a:pt x="1936869" y="2308262"/>
                  </a:lnTo>
                  <a:lnTo>
                    <a:pt x="1933821" y="2306173"/>
                  </a:lnTo>
                  <a:close/>
                </a:path>
                <a:path w="17990185" h="10229215">
                  <a:moveTo>
                    <a:pt x="13395170" y="7194418"/>
                  </a:moveTo>
                  <a:lnTo>
                    <a:pt x="13390459" y="7194379"/>
                  </a:lnTo>
                  <a:lnTo>
                    <a:pt x="13387895" y="7197619"/>
                  </a:lnTo>
                  <a:lnTo>
                    <a:pt x="13385474" y="7200525"/>
                  </a:lnTo>
                  <a:lnTo>
                    <a:pt x="13385434" y="7205236"/>
                  </a:lnTo>
                  <a:lnTo>
                    <a:pt x="13388674" y="7207799"/>
                  </a:lnTo>
                  <a:lnTo>
                    <a:pt x="13392772" y="7211123"/>
                  </a:lnTo>
                  <a:lnTo>
                    <a:pt x="13393297" y="7211741"/>
                  </a:lnTo>
                  <a:lnTo>
                    <a:pt x="13397296" y="7213447"/>
                  </a:lnTo>
                  <a:lnTo>
                    <a:pt x="13400815" y="7212585"/>
                  </a:lnTo>
                  <a:lnTo>
                    <a:pt x="13402952" y="7210345"/>
                  </a:lnTo>
                  <a:lnTo>
                    <a:pt x="13405374" y="7207438"/>
                  </a:lnTo>
                  <a:lnTo>
                    <a:pt x="13405414" y="7202727"/>
                  </a:lnTo>
                  <a:lnTo>
                    <a:pt x="13402174" y="7200164"/>
                  </a:lnTo>
                  <a:lnTo>
                    <a:pt x="13398076" y="7196840"/>
                  </a:lnTo>
                  <a:lnTo>
                    <a:pt x="13395170" y="7194418"/>
                  </a:lnTo>
                  <a:close/>
                </a:path>
                <a:path w="17990185" h="10229215">
                  <a:moveTo>
                    <a:pt x="1860510" y="2256385"/>
                  </a:moveTo>
                  <a:lnTo>
                    <a:pt x="1855848" y="2257154"/>
                  </a:lnTo>
                  <a:lnTo>
                    <a:pt x="1851387" y="2263918"/>
                  </a:lnTo>
                  <a:lnTo>
                    <a:pt x="1852156" y="2268580"/>
                  </a:lnTo>
                  <a:lnTo>
                    <a:pt x="1855538" y="2270810"/>
                  </a:lnTo>
                  <a:lnTo>
                    <a:pt x="1859778" y="2273801"/>
                  </a:lnTo>
                  <a:lnTo>
                    <a:pt x="1864444" y="2275791"/>
                  </a:lnTo>
                  <a:lnTo>
                    <a:pt x="1867963" y="2274929"/>
                  </a:lnTo>
                  <a:lnTo>
                    <a:pt x="1870052" y="2271880"/>
                  </a:lnTo>
                  <a:lnTo>
                    <a:pt x="1872282" y="2268498"/>
                  </a:lnTo>
                  <a:lnTo>
                    <a:pt x="1871513" y="2263837"/>
                  </a:lnTo>
                  <a:lnTo>
                    <a:pt x="1868131" y="2261606"/>
                  </a:lnTo>
                  <a:lnTo>
                    <a:pt x="1863892" y="2258615"/>
                  </a:lnTo>
                  <a:lnTo>
                    <a:pt x="1860510" y="2256385"/>
                  </a:lnTo>
                  <a:close/>
                </a:path>
                <a:path w="17990185" h="10229215">
                  <a:moveTo>
                    <a:pt x="10775782" y="6059346"/>
                  </a:moveTo>
                  <a:lnTo>
                    <a:pt x="10771831" y="6058448"/>
                  </a:lnTo>
                  <a:lnTo>
                    <a:pt x="10766739" y="6057458"/>
                  </a:lnTo>
                  <a:lnTo>
                    <a:pt x="10762788" y="6056561"/>
                  </a:lnTo>
                  <a:lnTo>
                    <a:pt x="10759225" y="6059374"/>
                  </a:lnTo>
                  <a:lnTo>
                    <a:pt x="10758409" y="6062966"/>
                  </a:lnTo>
                  <a:lnTo>
                    <a:pt x="10758328" y="6063325"/>
                  </a:lnTo>
                  <a:lnTo>
                    <a:pt x="10757905" y="6067084"/>
                  </a:lnTo>
                  <a:lnTo>
                    <a:pt x="10759718" y="6070222"/>
                  </a:lnTo>
                  <a:lnTo>
                    <a:pt x="10762718" y="6071502"/>
                  </a:lnTo>
                  <a:lnTo>
                    <a:pt x="10762860" y="6071168"/>
                  </a:lnTo>
                  <a:lnTo>
                    <a:pt x="10764194" y="6071737"/>
                  </a:lnTo>
                  <a:lnTo>
                    <a:pt x="10769287" y="6072728"/>
                  </a:lnTo>
                  <a:lnTo>
                    <a:pt x="10773238" y="6073625"/>
                  </a:lnTo>
                  <a:lnTo>
                    <a:pt x="10776801" y="6070812"/>
                  </a:lnTo>
                  <a:lnTo>
                    <a:pt x="10778515" y="6063269"/>
                  </a:lnTo>
                  <a:lnTo>
                    <a:pt x="10778596" y="6062910"/>
                  </a:lnTo>
                  <a:lnTo>
                    <a:pt x="10775782" y="6059346"/>
                  </a:lnTo>
                  <a:close/>
                </a:path>
                <a:path w="17990185" h="10229215">
                  <a:moveTo>
                    <a:pt x="13328366" y="7136769"/>
                  </a:moveTo>
                  <a:lnTo>
                    <a:pt x="13323655" y="7136729"/>
                  </a:lnTo>
                  <a:lnTo>
                    <a:pt x="13321091" y="7139969"/>
                  </a:lnTo>
                  <a:lnTo>
                    <a:pt x="13318669" y="7142876"/>
                  </a:lnTo>
                  <a:lnTo>
                    <a:pt x="13318628" y="7147586"/>
                  </a:lnTo>
                  <a:lnTo>
                    <a:pt x="13321867" y="7150149"/>
                  </a:lnTo>
                  <a:lnTo>
                    <a:pt x="13325966" y="7153474"/>
                  </a:lnTo>
                  <a:lnTo>
                    <a:pt x="13327966" y="7154327"/>
                  </a:lnTo>
                  <a:lnTo>
                    <a:pt x="13327824" y="7154660"/>
                  </a:lnTo>
                  <a:lnTo>
                    <a:pt x="13330490" y="7155797"/>
                  </a:lnTo>
                  <a:lnTo>
                    <a:pt x="13333868" y="7155268"/>
                  </a:lnTo>
                  <a:lnTo>
                    <a:pt x="13336147" y="7152695"/>
                  </a:lnTo>
                  <a:lnTo>
                    <a:pt x="13338568" y="7149788"/>
                  </a:lnTo>
                  <a:lnTo>
                    <a:pt x="13338607" y="7145078"/>
                  </a:lnTo>
                  <a:lnTo>
                    <a:pt x="13335368" y="7142514"/>
                  </a:lnTo>
                  <a:lnTo>
                    <a:pt x="13331272" y="7139191"/>
                  </a:lnTo>
                  <a:lnTo>
                    <a:pt x="13328366" y="7136769"/>
                  </a:lnTo>
                  <a:close/>
                </a:path>
                <a:path w="17990185" h="10229215">
                  <a:moveTo>
                    <a:pt x="1787674" y="2206406"/>
                  </a:moveTo>
                  <a:lnTo>
                    <a:pt x="1783012" y="2207175"/>
                  </a:lnTo>
                  <a:lnTo>
                    <a:pt x="1778552" y="2213939"/>
                  </a:lnTo>
                  <a:lnTo>
                    <a:pt x="1779320" y="2218601"/>
                  </a:lnTo>
                  <a:lnTo>
                    <a:pt x="1782702" y="2220832"/>
                  </a:lnTo>
                  <a:lnTo>
                    <a:pt x="1786942" y="2223821"/>
                  </a:lnTo>
                  <a:lnTo>
                    <a:pt x="1791608" y="2225812"/>
                  </a:lnTo>
                  <a:lnTo>
                    <a:pt x="1795270" y="2224616"/>
                  </a:lnTo>
                  <a:lnTo>
                    <a:pt x="1797216" y="2221901"/>
                  </a:lnTo>
                  <a:lnTo>
                    <a:pt x="1799447" y="2218519"/>
                  </a:lnTo>
                  <a:lnTo>
                    <a:pt x="1798678" y="2213858"/>
                  </a:lnTo>
                  <a:lnTo>
                    <a:pt x="1795296" y="2211626"/>
                  </a:lnTo>
                  <a:lnTo>
                    <a:pt x="1791056" y="2208636"/>
                  </a:lnTo>
                  <a:lnTo>
                    <a:pt x="1787674" y="2206406"/>
                  </a:lnTo>
                  <a:close/>
                </a:path>
                <a:path w="17990185" h="10229215">
                  <a:moveTo>
                    <a:pt x="10862644" y="6075519"/>
                  </a:moveTo>
                  <a:lnTo>
                    <a:pt x="10858694" y="6074622"/>
                  </a:lnTo>
                  <a:lnTo>
                    <a:pt x="10853602" y="6073631"/>
                  </a:lnTo>
                  <a:lnTo>
                    <a:pt x="10849650" y="6072734"/>
                  </a:lnTo>
                  <a:lnTo>
                    <a:pt x="10846087" y="6075547"/>
                  </a:lnTo>
                  <a:lnTo>
                    <a:pt x="10845271" y="6079139"/>
                  </a:lnTo>
                  <a:lnTo>
                    <a:pt x="10845190" y="6079498"/>
                  </a:lnTo>
                  <a:lnTo>
                    <a:pt x="10844768" y="6083258"/>
                  </a:lnTo>
                  <a:lnTo>
                    <a:pt x="10846581" y="6086395"/>
                  </a:lnTo>
                  <a:lnTo>
                    <a:pt x="10849580" y="6087674"/>
                  </a:lnTo>
                  <a:lnTo>
                    <a:pt x="10849722" y="6087341"/>
                  </a:lnTo>
                  <a:lnTo>
                    <a:pt x="10851056" y="6087910"/>
                  </a:lnTo>
                  <a:lnTo>
                    <a:pt x="10856148" y="6088900"/>
                  </a:lnTo>
                  <a:lnTo>
                    <a:pt x="10860099" y="6089797"/>
                  </a:lnTo>
                  <a:lnTo>
                    <a:pt x="10863664" y="6086985"/>
                  </a:lnTo>
                  <a:lnTo>
                    <a:pt x="10865377" y="6079442"/>
                  </a:lnTo>
                  <a:lnTo>
                    <a:pt x="10865458" y="6079083"/>
                  </a:lnTo>
                  <a:lnTo>
                    <a:pt x="10862644" y="6075519"/>
                  </a:lnTo>
                  <a:close/>
                </a:path>
                <a:path w="17990185" h="10229215">
                  <a:moveTo>
                    <a:pt x="1715456" y="2155902"/>
                  </a:moveTo>
                  <a:lnTo>
                    <a:pt x="1710794" y="2156671"/>
                  </a:lnTo>
                  <a:lnTo>
                    <a:pt x="1708563" y="2160053"/>
                  </a:lnTo>
                  <a:lnTo>
                    <a:pt x="1706000" y="2163293"/>
                  </a:lnTo>
                  <a:lnTo>
                    <a:pt x="1706769" y="2167955"/>
                  </a:lnTo>
                  <a:lnTo>
                    <a:pt x="1710151" y="2170186"/>
                  </a:lnTo>
                  <a:lnTo>
                    <a:pt x="1714391" y="2173176"/>
                  </a:lnTo>
                  <a:lnTo>
                    <a:pt x="1715724" y="2173744"/>
                  </a:lnTo>
                  <a:lnTo>
                    <a:pt x="1715582" y="2174077"/>
                  </a:lnTo>
                  <a:lnTo>
                    <a:pt x="1718915" y="2175499"/>
                  </a:lnTo>
                  <a:lnTo>
                    <a:pt x="1722576" y="2174303"/>
                  </a:lnTo>
                  <a:lnTo>
                    <a:pt x="1724523" y="2171588"/>
                  </a:lnTo>
                  <a:lnTo>
                    <a:pt x="1727086" y="2168349"/>
                  </a:lnTo>
                  <a:lnTo>
                    <a:pt x="1726317" y="2163687"/>
                  </a:lnTo>
                  <a:lnTo>
                    <a:pt x="1722935" y="2161457"/>
                  </a:lnTo>
                  <a:lnTo>
                    <a:pt x="1718696" y="2158466"/>
                  </a:lnTo>
                  <a:lnTo>
                    <a:pt x="1715456" y="2155902"/>
                  </a:lnTo>
                  <a:close/>
                </a:path>
                <a:path w="17990185" h="10229215">
                  <a:moveTo>
                    <a:pt x="13260750" y="7079168"/>
                  </a:moveTo>
                  <a:lnTo>
                    <a:pt x="13256564" y="7079746"/>
                  </a:lnTo>
                  <a:lnTo>
                    <a:pt x="13250770" y="7085941"/>
                  </a:lnTo>
                  <a:lnTo>
                    <a:pt x="13251206" y="7090461"/>
                  </a:lnTo>
                  <a:lnTo>
                    <a:pt x="13254445" y="7093025"/>
                  </a:lnTo>
                  <a:lnTo>
                    <a:pt x="13258541" y="7096348"/>
                  </a:lnTo>
                  <a:lnTo>
                    <a:pt x="13260543" y="7097202"/>
                  </a:lnTo>
                  <a:lnTo>
                    <a:pt x="13260401" y="7097535"/>
                  </a:lnTo>
                  <a:lnTo>
                    <a:pt x="13263068" y="7098672"/>
                  </a:lnTo>
                  <a:lnTo>
                    <a:pt x="13266443" y="7098143"/>
                  </a:lnTo>
                  <a:lnTo>
                    <a:pt x="13268723" y="7095569"/>
                  </a:lnTo>
                  <a:lnTo>
                    <a:pt x="13271619" y="7092471"/>
                  </a:lnTo>
                  <a:lnTo>
                    <a:pt x="13271185" y="7087953"/>
                  </a:lnTo>
                  <a:lnTo>
                    <a:pt x="13267946" y="7085389"/>
                  </a:lnTo>
                  <a:lnTo>
                    <a:pt x="13263847" y="7082065"/>
                  </a:lnTo>
                  <a:lnTo>
                    <a:pt x="13260750" y="7079168"/>
                  </a:lnTo>
                  <a:close/>
                </a:path>
                <a:path w="17990185" h="10229215">
                  <a:moveTo>
                    <a:pt x="10949457" y="6090884"/>
                  </a:moveTo>
                  <a:lnTo>
                    <a:pt x="10945507" y="6089986"/>
                  </a:lnTo>
                  <a:lnTo>
                    <a:pt x="10940415" y="6088995"/>
                  </a:lnTo>
                  <a:lnTo>
                    <a:pt x="10936464" y="6088098"/>
                  </a:lnTo>
                  <a:lnTo>
                    <a:pt x="10932900" y="6090911"/>
                  </a:lnTo>
                  <a:lnTo>
                    <a:pt x="10932084" y="6094503"/>
                  </a:lnTo>
                  <a:lnTo>
                    <a:pt x="10932003" y="6094862"/>
                  </a:lnTo>
                  <a:lnTo>
                    <a:pt x="10931582" y="6098622"/>
                  </a:lnTo>
                  <a:lnTo>
                    <a:pt x="10933394" y="6101759"/>
                  </a:lnTo>
                  <a:lnTo>
                    <a:pt x="10936393" y="6103038"/>
                  </a:lnTo>
                  <a:lnTo>
                    <a:pt x="10936535" y="6102705"/>
                  </a:lnTo>
                  <a:lnTo>
                    <a:pt x="10937869" y="6103274"/>
                  </a:lnTo>
                  <a:lnTo>
                    <a:pt x="10942963" y="6104264"/>
                  </a:lnTo>
                  <a:lnTo>
                    <a:pt x="10946913" y="6105162"/>
                  </a:lnTo>
                  <a:lnTo>
                    <a:pt x="10950477" y="6102349"/>
                  </a:lnTo>
                  <a:lnTo>
                    <a:pt x="10952190" y="6094806"/>
                  </a:lnTo>
                  <a:lnTo>
                    <a:pt x="10952272" y="6094447"/>
                  </a:lnTo>
                  <a:lnTo>
                    <a:pt x="10949457" y="6090884"/>
                  </a:lnTo>
                  <a:close/>
                </a:path>
                <a:path w="17990185" h="10229215">
                  <a:moveTo>
                    <a:pt x="1643664" y="2104398"/>
                  </a:moveTo>
                  <a:lnTo>
                    <a:pt x="1639003" y="2105168"/>
                  </a:lnTo>
                  <a:lnTo>
                    <a:pt x="1636773" y="2108550"/>
                  </a:lnTo>
                  <a:lnTo>
                    <a:pt x="1634208" y="2111790"/>
                  </a:lnTo>
                  <a:lnTo>
                    <a:pt x="1634977" y="2116452"/>
                  </a:lnTo>
                  <a:lnTo>
                    <a:pt x="1638359" y="2118682"/>
                  </a:lnTo>
                  <a:lnTo>
                    <a:pt x="1642599" y="2121672"/>
                  </a:lnTo>
                  <a:lnTo>
                    <a:pt x="1643932" y="2122241"/>
                  </a:lnTo>
                  <a:lnTo>
                    <a:pt x="1643790" y="2122574"/>
                  </a:lnTo>
                  <a:lnTo>
                    <a:pt x="1647123" y="2123995"/>
                  </a:lnTo>
                  <a:lnTo>
                    <a:pt x="1650785" y="2122801"/>
                  </a:lnTo>
                  <a:lnTo>
                    <a:pt x="1652732" y="2120085"/>
                  </a:lnTo>
                  <a:lnTo>
                    <a:pt x="1655295" y="2116845"/>
                  </a:lnTo>
                  <a:lnTo>
                    <a:pt x="1654526" y="2112184"/>
                  </a:lnTo>
                  <a:lnTo>
                    <a:pt x="1651144" y="2109953"/>
                  </a:lnTo>
                  <a:lnTo>
                    <a:pt x="1646904" y="2106963"/>
                  </a:lnTo>
                  <a:lnTo>
                    <a:pt x="1643664" y="2104398"/>
                  </a:lnTo>
                  <a:close/>
                </a:path>
                <a:path w="17990185" h="10229215">
                  <a:moveTo>
                    <a:pt x="11036462" y="6106722"/>
                  </a:moveTo>
                  <a:lnTo>
                    <a:pt x="11032512" y="6105825"/>
                  </a:lnTo>
                  <a:lnTo>
                    <a:pt x="11027419" y="6104835"/>
                  </a:lnTo>
                  <a:lnTo>
                    <a:pt x="11023469" y="6103938"/>
                  </a:lnTo>
                  <a:lnTo>
                    <a:pt x="11019904" y="6106751"/>
                  </a:lnTo>
                  <a:lnTo>
                    <a:pt x="11019089" y="6110342"/>
                  </a:lnTo>
                  <a:lnTo>
                    <a:pt x="11019007" y="6110702"/>
                  </a:lnTo>
                  <a:lnTo>
                    <a:pt x="11018586" y="6114462"/>
                  </a:lnTo>
                  <a:lnTo>
                    <a:pt x="11020398" y="6117598"/>
                  </a:lnTo>
                  <a:lnTo>
                    <a:pt x="11023399" y="6118878"/>
                  </a:lnTo>
                  <a:lnTo>
                    <a:pt x="11023541" y="6118545"/>
                  </a:lnTo>
                  <a:lnTo>
                    <a:pt x="11024874" y="6119114"/>
                  </a:lnTo>
                  <a:lnTo>
                    <a:pt x="11029966" y="6120103"/>
                  </a:lnTo>
                  <a:lnTo>
                    <a:pt x="11033914" y="6121000"/>
                  </a:lnTo>
                  <a:lnTo>
                    <a:pt x="11037481" y="6118188"/>
                  </a:lnTo>
                  <a:lnTo>
                    <a:pt x="11039194" y="6110646"/>
                  </a:lnTo>
                  <a:lnTo>
                    <a:pt x="11039276" y="6110287"/>
                  </a:lnTo>
                  <a:lnTo>
                    <a:pt x="11036462" y="6106722"/>
                  </a:lnTo>
                  <a:close/>
                </a:path>
                <a:path w="17990185" h="10229215">
                  <a:moveTo>
                    <a:pt x="13192233" y="7022758"/>
                  </a:moveTo>
                  <a:lnTo>
                    <a:pt x="13187712" y="7023193"/>
                  </a:lnTo>
                  <a:lnTo>
                    <a:pt x="13182586" y="7029673"/>
                  </a:lnTo>
                  <a:lnTo>
                    <a:pt x="13183022" y="7034193"/>
                  </a:lnTo>
                  <a:lnTo>
                    <a:pt x="13186261" y="7036756"/>
                  </a:lnTo>
                  <a:lnTo>
                    <a:pt x="13190360" y="7040081"/>
                  </a:lnTo>
                  <a:lnTo>
                    <a:pt x="13192359" y="7040933"/>
                  </a:lnTo>
                  <a:lnTo>
                    <a:pt x="13192217" y="7041267"/>
                  </a:lnTo>
                  <a:lnTo>
                    <a:pt x="13194884" y="7042404"/>
                  </a:lnTo>
                  <a:lnTo>
                    <a:pt x="13198402" y="7041542"/>
                  </a:lnTo>
                  <a:lnTo>
                    <a:pt x="13200682" y="7038969"/>
                  </a:lnTo>
                  <a:lnTo>
                    <a:pt x="13203246" y="7035729"/>
                  </a:lnTo>
                  <a:lnTo>
                    <a:pt x="13202810" y="7031210"/>
                  </a:lnTo>
                  <a:lnTo>
                    <a:pt x="13199571" y="7028646"/>
                  </a:lnTo>
                  <a:lnTo>
                    <a:pt x="13195472" y="7025321"/>
                  </a:lnTo>
                  <a:lnTo>
                    <a:pt x="13192233" y="7022758"/>
                  </a:lnTo>
                  <a:close/>
                </a:path>
                <a:path w="17990185" h="10229215">
                  <a:moveTo>
                    <a:pt x="1572158" y="2052228"/>
                  </a:moveTo>
                  <a:lnTo>
                    <a:pt x="1567971" y="2052807"/>
                  </a:lnTo>
                  <a:lnTo>
                    <a:pt x="1565407" y="2056046"/>
                  </a:lnTo>
                  <a:lnTo>
                    <a:pt x="1563177" y="2059429"/>
                  </a:lnTo>
                  <a:lnTo>
                    <a:pt x="1563755" y="2063615"/>
                  </a:lnTo>
                  <a:lnTo>
                    <a:pt x="1566994" y="2066179"/>
                  </a:lnTo>
                  <a:lnTo>
                    <a:pt x="1571234" y="2069169"/>
                  </a:lnTo>
                  <a:lnTo>
                    <a:pt x="1575901" y="2071160"/>
                  </a:lnTo>
                  <a:lnTo>
                    <a:pt x="1579420" y="2070297"/>
                  </a:lnTo>
                  <a:lnTo>
                    <a:pt x="1581366" y="2067581"/>
                  </a:lnTo>
                  <a:lnTo>
                    <a:pt x="1583597" y="2064199"/>
                  </a:lnTo>
                  <a:lnTo>
                    <a:pt x="1583019" y="2060014"/>
                  </a:lnTo>
                  <a:lnTo>
                    <a:pt x="1579779" y="2057450"/>
                  </a:lnTo>
                  <a:lnTo>
                    <a:pt x="1575539" y="2054459"/>
                  </a:lnTo>
                  <a:lnTo>
                    <a:pt x="1572158" y="2052228"/>
                  </a:lnTo>
                  <a:close/>
                </a:path>
                <a:path w="17990185" h="10229215">
                  <a:moveTo>
                    <a:pt x="11123467" y="6122563"/>
                  </a:moveTo>
                  <a:lnTo>
                    <a:pt x="11119516" y="6121665"/>
                  </a:lnTo>
                  <a:lnTo>
                    <a:pt x="11114423" y="6120675"/>
                  </a:lnTo>
                  <a:lnTo>
                    <a:pt x="11110473" y="6119778"/>
                  </a:lnTo>
                  <a:lnTo>
                    <a:pt x="11106909" y="6122591"/>
                  </a:lnTo>
                  <a:lnTo>
                    <a:pt x="11106093" y="6126182"/>
                  </a:lnTo>
                  <a:lnTo>
                    <a:pt x="11106012" y="6126541"/>
                  </a:lnTo>
                  <a:lnTo>
                    <a:pt x="11105588" y="6130301"/>
                  </a:lnTo>
                  <a:lnTo>
                    <a:pt x="11107403" y="6133438"/>
                  </a:lnTo>
                  <a:lnTo>
                    <a:pt x="11110403" y="6134718"/>
                  </a:lnTo>
                  <a:lnTo>
                    <a:pt x="11110545" y="6134384"/>
                  </a:lnTo>
                  <a:lnTo>
                    <a:pt x="11111879" y="6134953"/>
                  </a:lnTo>
                  <a:lnTo>
                    <a:pt x="11116971" y="6135944"/>
                  </a:lnTo>
                  <a:lnTo>
                    <a:pt x="11120921" y="6136842"/>
                  </a:lnTo>
                  <a:lnTo>
                    <a:pt x="11124485" y="6134027"/>
                  </a:lnTo>
                  <a:lnTo>
                    <a:pt x="11126198" y="6126486"/>
                  </a:lnTo>
                  <a:lnTo>
                    <a:pt x="11126280" y="6126126"/>
                  </a:lnTo>
                  <a:lnTo>
                    <a:pt x="11123467" y="6122563"/>
                  </a:lnTo>
                  <a:close/>
                </a:path>
                <a:path w="17990185" h="10229215">
                  <a:moveTo>
                    <a:pt x="13123623" y="6967490"/>
                  </a:moveTo>
                  <a:lnTo>
                    <a:pt x="13119104" y="6967927"/>
                  </a:lnTo>
                  <a:lnTo>
                    <a:pt x="13113976" y="6974406"/>
                  </a:lnTo>
                  <a:lnTo>
                    <a:pt x="13114412" y="6978926"/>
                  </a:lnTo>
                  <a:lnTo>
                    <a:pt x="13117653" y="6981490"/>
                  </a:lnTo>
                  <a:lnTo>
                    <a:pt x="13121748" y="6984812"/>
                  </a:lnTo>
                  <a:lnTo>
                    <a:pt x="13123417" y="6985524"/>
                  </a:lnTo>
                  <a:lnTo>
                    <a:pt x="13123606" y="6985998"/>
                  </a:lnTo>
                  <a:lnTo>
                    <a:pt x="13126273" y="6987136"/>
                  </a:lnTo>
                  <a:lnTo>
                    <a:pt x="13130125" y="6986416"/>
                  </a:lnTo>
                  <a:lnTo>
                    <a:pt x="13132072" y="6983700"/>
                  </a:lnTo>
                  <a:lnTo>
                    <a:pt x="13134636" y="6980461"/>
                  </a:lnTo>
                  <a:lnTo>
                    <a:pt x="13134202" y="6975942"/>
                  </a:lnTo>
                  <a:lnTo>
                    <a:pt x="13130961" y="6973378"/>
                  </a:lnTo>
                  <a:lnTo>
                    <a:pt x="13126864" y="6970055"/>
                  </a:lnTo>
                  <a:lnTo>
                    <a:pt x="13123623" y="6967490"/>
                  </a:lnTo>
                  <a:close/>
                </a:path>
                <a:path w="17990185" h="10229215">
                  <a:moveTo>
                    <a:pt x="1502027" y="1998677"/>
                  </a:moveTo>
                  <a:lnTo>
                    <a:pt x="1497508" y="1999112"/>
                  </a:lnTo>
                  <a:lnTo>
                    <a:pt x="1494944" y="2002352"/>
                  </a:lnTo>
                  <a:lnTo>
                    <a:pt x="1492856" y="2005401"/>
                  </a:lnTo>
                  <a:lnTo>
                    <a:pt x="1493292" y="2009920"/>
                  </a:lnTo>
                  <a:lnTo>
                    <a:pt x="1496532" y="2012484"/>
                  </a:lnTo>
                  <a:lnTo>
                    <a:pt x="1500629" y="2015808"/>
                  </a:lnTo>
                  <a:lnTo>
                    <a:pt x="1505296" y="2017798"/>
                  </a:lnTo>
                  <a:lnTo>
                    <a:pt x="1508815" y="2016936"/>
                  </a:lnTo>
                  <a:lnTo>
                    <a:pt x="1510762" y="2014221"/>
                  </a:lnTo>
                  <a:lnTo>
                    <a:pt x="1512850" y="2011172"/>
                  </a:lnTo>
                  <a:lnTo>
                    <a:pt x="1512414" y="2006652"/>
                  </a:lnTo>
                  <a:lnTo>
                    <a:pt x="1509174" y="2004088"/>
                  </a:lnTo>
                  <a:lnTo>
                    <a:pt x="1505076" y="2000765"/>
                  </a:lnTo>
                  <a:lnTo>
                    <a:pt x="1502027" y="1998677"/>
                  </a:lnTo>
                  <a:close/>
                </a:path>
                <a:path w="17990185" h="10229215">
                  <a:moveTo>
                    <a:pt x="11209996" y="6138594"/>
                  </a:moveTo>
                  <a:lnTo>
                    <a:pt x="11206044" y="6137696"/>
                  </a:lnTo>
                  <a:lnTo>
                    <a:pt x="11200953" y="6136706"/>
                  </a:lnTo>
                  <a:lnTo>
                    <a:pt x="11197002" y="6135808"/>
                  </a:lnTo>
                  <a:lnTo>
                    <a:pt x="11193439" y="6138622"/>
                  </a:lnTo>
                  <a:lnTo>
                    <a:pt x="11192623" y="6142213"/>
                  </a:lnTo>
                  <a:lnTo>
                    <a:pt x="11191786" y="6146190"/>
                  </a:lnTo>
                  <a:lnTo>
                    <a:pt x="11193931" y="6149468"/>
                  </a:lnTo>
                  <a:lnTo>
                    <a:pt x="11196932" y="6150748"/>
                  </a:lnTo>
                  <a:lnTo>
                    <a:pt x="11197074" y="6150415"/>
                  </a:lnTo>
                  <a:lnTo>
                    <a:pt x="11198407" y="6150984"/>
                  </a:lnTo>
                  <a:lnTo>
                    <a:pt x="11203500" y="6151975"/>
                  </a:lnTo>
                  <a:lnTo>
                    <a:pt x="11207450" y="6152872"/>
                  </a:lnTo>
                  <a:lnTo>
                    <a:pt x="11211015" y="6150058"/>
                  </a:lnTo>
                  <a:lnTo>
                    <a:pt x="11212728" y="6142517"/>
                  </a:lnTo>
                  <a:lnTo>
                    <a:pt x="11212810" y="6142157"/>
                  </a:lnTo>
                  <a:lnTo>
                    <a:pt x="11209996" y="6138594"/>
                  </a:lnTo>
                  <a:close/>
                </a:path>
                <a:path w="17990185" h="10229215">
                  <a:moveTo>
                    <a:pt x="13053303" y="6913462"/>
                  </a:moveTo>
                  <a:lnTo>
                    <a:pt x="13048784" y="6913899"/>
                  </a:lnTo>
                  <a:lnTo>
                    <a:pt x="13046219" y="6917139"/>
                  </a:lnTo>
                  <a:lnTo>
                    <a:pt x="13044131" y="6920187"/>
                  </a:lnTo>
                  <a:lnTo>
                    <a:pt x="13044566" y="6924706"/>
                  </a:lnTo>
                  <a:lnTo>
                    <a:pt x="13047806" y="6927270"/>
                  </a:lnTo>
                  <a:lnTo>
                    <a:pt x="13051904" y="6930594"/>
                  </a:lnTo>
                  <a:lnTo>
                    <a:pt x="13056236" y="6932442"/>
                  </a:lnTo>
                  <a:lnTo>
                    <a:pt x="13059756" y="6931579"/>
                  </a:lnTo>
                  <a:lnTo>
                    <a:pt x="13061702" y="6928864"/>
                  </a:lnTo>
                  <a:lnTo>
                    <a:pt x="13064124" y="6925957"/>
                  </a:lnTo>
                  <a:lnTo>
                    <a:pt x="13063689" y="6921439"/>
                  </a:lnTo>
                  <a:lnTo>
                    <a:pt x="13060449" y="6918875"/>
                  </a:lnTo>
                  <a:lnTo>
                    <a:pt x="13056351" y="6915551"/>
                  </a:lnTo>
                  <a:lnTo>
                    <a:pt x="13053303" y="6913462"/>
                  </a:lnTo>
                  <a:close/>
                </a:path>
                <a:path w="17990185" h="10229215">
                  <a:moveTo>
                    <a:pt x="11296858" y="6154766"/>
                  </a:moveTo>
                  <a:lnTo>
                    <a:pt x="11292908" y="6153869"/>
                  </a:lnTo>
                  <a:lnTo>
                    <a:pt x="11287815" y="6152879"/>
                  </a:lnTo>
                  <a:lnTo>
                    <a:pt x="11284197" y="6152124"/>
                  </a:lnTo>
                  <a:lnTo>
                    <a:pt x="11280299" y="6154794"/>
                  </a:lnTo>
                  <a:lnTo>
                    <a:pt x="11279402" y="6158745"/>
                  </a:lnTo>
                  <a:lnTo>
                    <a:pt x="11278648" y="6162363"/>
                  </a:lnTo>
                  <a:lnTo>
                    <a:pt x="11280795" y="6165642"/>
                  </a:lnTo>
                  <a:lnTo>
                    <a:pt x="11283794" y="6166921"/>
                  </a:lnTo>
                  <a:lnTo>
                    <a:pt x="11283936" y="6166588"/>
                  </a:lnTo>
                  <a:lnTo>
                    <a:pt x="11285269" y="6167157"/>
                  </a:lnTo>
                  <a:lnTo>
                    <a:pt x="11290362" y="6168148"/>
                  </a:lnTo>
                  <a:lnTo>
                    <a:pt x="11293979" y="6168903"/>
                  </a:lnTo>
                  <a:lnTo>
                    <a:pt x="11298019" y="6165898"/>
                  </a:lnTo>
                  <a:lnTo>
                    <a:pt x="11299529" y="6158664"/>
                  </a:lnTo>
                  <a:lnTo>
                    <a:pt x="11296858" y="6154766"/>
                  </a:lnTo>
                  <a:close/>
                </a:path>
                <a:path w="17990185" h="10229215">
                  <a:moveTo>
                    <a:pt x="1432516" y="1944600"/>
                  </a:moveTo>
                  <a:lnTo>
                    <a:pt x="1427996" y="1945035"/>
                  </a:lnTo>
                  <a:lnTo>
                    <a:pt x="1422868" y="1951516"/>
                  </a:lnTo>
                  <a:lnTo>
                    <a:pt x="1423304" y="1956034"/>
                  </a:lnTo>
                  <a:lnTo>
                    <a:pt x="1426544" y="1958599"/>
                  </a:lnTo>
                  <a:lnTo>
                    <a:pt x="1430642" y="1961922"/>
                  </a:lnTo>
                  <a:lnTo>
                    <a:pt x="1432309" y="1962633"/>
                  </a:lnTo>
                  <a:lnTo>
                    <a:pt x="1432499" y="1963109"/>
                  </a:lnTo>
                  <a:lnTo>
                    <a:pt x="1435166" y="1964246"/>
                  </a:lnTo>
                  <a:lnTo>
                    <a:pt x="1439019" y="1963526"/>
                  </a:lnTo>
                  <a:lnTo>
                    <a:pt x="1440965" y="1960810"/>
                  </a:lnTo>
                  <a:lnTo>
                    <a:pt x="1443529" y="1957570"/>
                  </a:lnTo>
                  <a:lnTo>
                    <a:pt x="1443093" y="1953051"/>
                  </a:lnTo>
                  <a:lnTo>
                    <a:pt x="1439853" y="1950487"/>
                  </a:lnTo>
                  <a:lnTo>
                    <a:pt x="1435756" y="1947163"/>
                  </a:lnTo>
                  <a:lnTo>
                    <a:pt x="1432516" y="1944600"/>
                  </a:lnTo>
                  <a:close/>
                </a:path>
                <a:path w="17990185" h="10229215">
                  <a:moveTo>
                    <a:pt x="12982080" y="6860626"/>
                  </a:moveTo>
                  <a:lnTo>
                    <a:pt x="12977893" y="6861204"/>
                  </a:lnTo>
                  <a:lnTo>
                    <a:pt x="12975329" y="6864444"/>
                  </a:lnTo>
                  <a:lnTo>
                    <a:pt x="12973099" y="6867825"/>
                  </a:lnTo>
                  <a:lnTo>
                    <a:pt x="12973677" y="6872012"/>
                  </a:lnTo>
                  <a:lnTo>
                    <a:pt x="12976917" y="6874577"/>
                  </a:lnTo>
                  <a:lnTo>
                    <a:pt x="12981157" y="6877566"/>
                  </a:lnTo>
                  <a:lnTo>
                    <a:pt x="12985823" y="6879557"/>
                  </a:lnTo>
                  <a:lnTo>
                    <a:pt x="12989342" y="6878694"/>
                  </a:lnTo>
                  <a:lnTo>
                    <a:pt x="12991288" y="6875979"/>
                  </a:lnTo>
                  <a:lnTo>
                    <a:pt x="12993519" y="6872597"/>
                  </a:lnTo>
                  <a:lnTo>
                    <a:pt x="12992941" y="6868410"/>
                  </a:lnTo>
                  <a:lnTo>
                    <a:pt x="12989701" y="6865847"/>
                  </a:lnTo>
                  <a:lnTo>
                    <a:pt x="12985462" y="6862857"/>
                  </a:lnTo>
                  <a:lnTo>
                    <a:pt x="12982080" y="6860626"/>
                  </a:lnTo>
                  <a:close/>
                </a:path>
                <a:path w="17990185" h="10229215">
                  <a:moveTo>
                    <a:pt x="11383960" y="6172224"/>
                  </a:moveTo>
                  <a:lnTo>
                    <a:pt x="11380009" y="6171326"/>
                  </a:lnTo>
                  <a:lnTo>
                    <a:pt x="11374917" y="6170336"/>
                  </a:lnTo>
                  <a:lnTo>
                    <a:pt x="11370824" y="6169772"/>
                  </a:lnTo>
                  <a:lnTo>
                    <a:pt x="11367070" y="6172110"/>
                  </a:lnTo>
                  <a:lnTo>
                    <a:pt x="11366171" y="6176060"/>
                  </a:lnTo>
                  <a:lnTo>
                    <a:pt x="11365558" y="6179344"/>
                  </a:lnTo>
                  <a:lnTo>
                    <a:pt x="11367564" y="6182957"/>
                  </a:lnTo>
                  <a:lnTo>
                    <a:pt x="11371896" y="6184805"/>
                  </a:lnTo>
                  <a:lnTo>
                    <a:pt x="11376989" y="6185796"/>
                  </a:lnTo>
                  <a:lnTo>
                    <a:pt x="11381082" y="6186361"/>
                  </a:lnTo>
                  <a:lnTo>
                    <a:pt x="11384837" y="6184022"/>
                  </a:lnTo>
                  <a:lnTo>
                    <a:pt x="11385735" y="6180072"/>
                  </a:lnTo>
                  <a:lnTo>
                    <a:pt x="11386248" y="6176351"/>
                  </a:lnTo>
                  <a:lnTo>
                    <a:pt x="11386299" y="6175978"/>
                  </a:lnTo>
                  <a:lnTo>
                    <a:pt x="11383960" y="6172224"/>
                  </a:lnTo>
                  <a:close/>
                </a:path>
                <a:path w="17990185" h="10229215">
                  <a:moveTo>
                    <a:pt x="1363097" y="1889381"/>
                  </a:moveTo>
                  <a:lnTo>
                    <a:pt x="1358577" y="1889817"/>
                  </a:lnTo>
                  <a:lnTo>
                    <a:pt x="1353450" y="1896297"/>
                  </a:lnTo>
                  <a:lnTo>
                    <a:pt x="1353886" y="1900816"/>
                  </a:lnTo>
                  <a:lnTo>
                    <a:pt x="1357125" y="1903380"/>
                  </a:lnTo>
                  <a:lnTo>
                    <a:pt x="1361223" y="1906703"/>
                  </a:lnTo>
                  <a:lnTo>
                    <a:pt x="1362890" y="1907414"/>
                  </a:lnTo>
                  <a:lnTo>
                    <a:pt x="1363081" y="1907889"/>
                  </a:lnTo>
                  <a:lnTo>
                    <a:pt x="1365747" y="1909027"/>
                  </a:lnTo>
                  <a:lnTo>
                    <a:pt x="1369600" y="1908307"/>
                  </a:lnTo>
                  <a:lnTo>
                    <a:pt x="1371546" y="1905591"/>
                  </a:lnTo>
                  <a:lnTo>
                    <a:pt x="1374110" y="1902352"/>
                  </a:lnTo>
                  <a:lnTo>
                    <a:pt x="1373674" y="1897832"/>
                  </a:lnTo>
                  <a:lnTo>
                    <a:pt x="1370434" y="1895269"/>
                  </a:lnTo>
                  <a:lnTo>
                    <a:pt x="1366337" y="1891945"/>
                  </a:lnTo>
                  <a:lnTo>
                    <a:pt x="1363097" y="1889381"/>
                  </a:lnTo>
                  <a:close/>
                </a:path>
                <a:path w="17990185" h="10229215">
                  <a:moveTo>
                    <a:pt x="12910907" y="6808598"/>
                  </a:moveTo>
                  <a:lnTo>
                    <a:pt x="12906244" y="6809367"/>
                  </a:lnTo>
                  <a:lnTo>
                    <a:pt x="12904014" y="6812749"/>
                  </a:lnTo>
                  <a:lnTo>
                    <a:pt x="12901449" y="6815989"/>
                  </a:lnTo>
                  <a:lnTo>
                    <a:pt x="12902219" y="6820651"/>
                  </a:lnTo>
                  <a:lnTo>
                    <a:pt x="12905601" y="6822881"/>
                  </a:lnTo>
                  <a:lnTo>
                    <a:pt x="12909842" y="6825871"/>
                  </a:lnTo>
                  <a:lnTo>
                    <a:pt x="12911175" y="6826440"/>
                  </a:lnTo>
                  <a:lnTo>
                    <a:pt x="12911033" y="6826774"/>
                  </a:lnTo>
                  <a:lnTo>
                    <a:pt x="12914365" y="6828196"/>
                  </a:lnTo>
                  <a:lnTo>
                    <a:pt x="12918026" y="6827000"/>
                  </a:lnTo>
                  <a:lnTo>
                    <a:pt x="12919973" y="6824284"/>
                  </a:lnTo>
                  <a:lnTo>
                    <a:pt x="12922537" y="6821044"/>
                  </a:lnTo>
                  <a:lnTo>
                    <a:pt x="12921767" y="6816382"/>
                  </a:lnTo>
                  <a:lnTo>
                    <a:pt x="12918386" y="6814152"/>
                  </a:lnTo>
                  <a:lnTo>
                    <a:pt x="12914146" y="6811162"/>
                  </a:lnTo>
                  <a:lnTo>
                    <a:pt x="12910907" y="6808598"/>
                  </a:lnTo>
                  <a:close/>
                </a:path>
                <a:path w="17990185" h="10229215">
                  <a:moveTo>
                    <a:pt x="11470587" y="6189872"/>
                  </a:moveTo>
                  <a:lnTo>
                    <a:pt x="11466637" y="6188975"/>
                  </a:lnTo>
                  <a:lnTo>
                    <a:pt x="11461543" y="6187984"/>
                  </a:lnTo>
                  <a:lnTo>
                    <a:pt x="11457451" y="6187420"/>
                  </a:lnTo>
                  <a:lnTo>
                    <a:pt x="11453695" y="6189758"/>
                  </a:lnTo>
                  <a:lnTo>
                    <a:pt x="11452798" y="6193708"/>
                  </a:lnTo>
                  <a:lnTo>
                    <a:pt x="11452185" y="6196993"/>
                  </a:lnTo>
                  <a:lnTo>
                    <a:pt x="11454190" y="6200606"/>
                  </a:lnTo>
                  <a:lnTo>
                    <a:pt x="11458523" y="6202454"/>
                  </a:lnTo>
                  <a:lnTo>
                    <a:pt x="11463616" y="6203444"/>
                  </a:lnTo>
                  <a:lnTo>
                    <a:pt x="11467708" y="6204008"/>
                  </a:lnTo>
                  <a:lnTo>
                    <a:pt x="11471463" y="6201670"/>
                  </a:lnTo>
                  <a:lnTo>
                    <a:pt x="11472360" y="6197720"/>
                  </a:lnTo>
                  <a:lnTo>
                    <a:pt x="11472873" y="6193998"/>
                  </a:lnTo>
                  <a:lnTo>
                    <a:pt x="11472924" y="6193627"/>
                  </a:lnTo>
                  <a:lnTo>
                    <a:pt x="11470587" y="6189872"/>
                  </a:lnTo>
                  <a:close/>
                </a:path>
                <a:path w="17990185" h="10229215">
                  <a:moveTo>
                    <a:pt x="1294296" y="1833638"/>
                  </a:moveTo>
                  <a:lnTo>
                    <a:pt x="1289776" y="1834073"/>
                  </a:lnTo>
                  <a:lnTo>
                    <a:pt x="1284649" y="1840553"/>
                  </a:lnTo>
                  <a:lnTo>
                    <a:pt x="1285084" y="1845073"/>
                  </a:lnTo>
                  <a:lnTo>
                    <a:pt x="1288324" y="1847636"/>
                  </a:lnTo>
                  <a:lnTo>
                    <a:pt x="1292422" y="1850960"/>
                  </a:lnTo>
                  <a:lnTo>
                    <a:pt x="1297088" y="1852951"/>
                  </a:lnTo>
                  <a:lnTo>
                    <a:pt x="1300465" y="1852422"/>
                  </a:lnTo>
                  <a:lnTo>
                    <a:pt x="1302745" y="1849848"/>
                  </a:lnTo>
                  <a:lnTo>
                    <a:pt x="1305309" y="1846609"/>
                  </a:lnTo>
                  <a:lnTo>
                    <a:pt x="1304873" y="1842089"/>
                  </a:lnTo>
                  <a:lnTo>
                    <a:pt x="1301633" y="1839526"/>
                  </a:lnTo>
                  <a:lnTo>
                    <a:pt x="1297535" y="1836202"/>
                  </a:lnTo>
                  <a:lnTo>
                    <a:pt x="1294296" y="1833638"/>
                  </a:lnTo>
                  <a:close/>
                </a:path>
                <a:path w="17990185" h="10229215">
                  <a:moveTo>
                    <a:pt x="12838021" y="6757810"/>
                  </a:moveTo>
                  <a:lnTo>
                    <a:pt x="12833359" y="6758580"/>
                  </a:lnTo>
                  <a:lnTo>
                    <a:pt x="12828898" y="6765343"/>
                  </a:lnTo>
                  <a:lnTo>
                    <a:pt x="12829668" y="6770005"/>
                  </a:lnTo>
                  <a:lnTo>
                    <a:pt x="12833050" y="6772235"/>
                  </a:lnTo>
                  <a:lnTo>
                    <a:pt x="12837289" y="6775225"/>
                  </a:lnTo>
                  <a:lnTo>
                    <a:pt x="12841955" y="6777216"/>
                  </a:lnTo>
                  <a:lnTo>
                    <a:pt x="12845475" y="6776354"/>
                  </a:lnTo>
                  <a:lnTo>
                    <a:pt x="12847564" y="6773305"/>
                  </a:lnTo>
                  <a:lnTo>
                    <a:pt x="12849794" y="6769923"/>
                  </a:lnTo>
                  <a:lnTo>
                    <a:pt x="12849025" y="6765262"/>
                  </a:lnTo>
                  <a:lnTo>
                    <a:pt x="12845643" y="6763031"/>
                  </a:lnTo>
                  <a:lnTo>
                    <a:pt x="12841402" y="6760040"/>
                  </a:lnTo>
                  <a:lnTo>
                    <a:pt x="12838021" y="6757810"/>
                  </a:lnTo>
                  <a:close/>
                </a:path>
                <a:path w="17990185" h="10229215">
                  <a:moveTo>
                    <a:pt x="11556503" y="6209186"/>
                  </a:moveTo>
                  <a:lnTo>
                    <a:pt x="11552553" y="6208289"/>
                  </a:lnTo>
                  <a:lnTo>
                    <a:pt x="11547460" y="6207299"/>
                  </a:lnTo>
                  <a:lnTo>
                    <a:pt x="11543509" y="6206402"/>
                  </a:lnTo>
                  <a:lnTo>
                    <a:pt x="11539754" y="6208740"/>
                  </a:lnTo>
                  <a:lnTo>
                    <a:pt x="11538857" y="6212691"/>
                  </a:lnTo>
                  <a:lnTo>
                    <a:pt x="11538244" y="6215975"/>
                  </a:lnTo>
                  <a:lnTo>
                    <a:pt x="11539915" y="6219445"/>
                  </a:lnTo>
                  <a:lnTo>
                    <a:pt x="11544249" y="6221294"/>
                  </a:lnTo>
                  <a:lnTo>
                    <a:pt x="11549340" y="6222284"/>
                  </a:lnTo>
                  <a:lnTo>
                    <a:pt x="11553292" y="6223181"/>
                  </a:lnTo>
                  <a:lnTo>
                    <a:pt x="11557046" y="6220844"/>
                  </a:lnTo>
                  <a:lnTo>
                    <a:pt x="11558841" y="6212942"/>
                  </a:lnTo>
                  <a:lnTo>
                    <a:pt x="11556503" y="6209186"/>
                  </a:lnTo>
                  <a:close/>
                </a:path>
                <a:path w="17990185" h="10229215">
                  <a:moveTo>
                    <a:pt x="12764141" y="6709356"/>
                  </a:moveTo>
                  <a:lnTo>
                    <a:pt x="12759812" y="6710266"/>
                  </a:lnTo>
                  <a:lnTo>
                    <a:pt x="12755352" y="6717031"/>
                  </a:lnTo>
                  <a:lnTo>
                    <a:pt x="12756262" y="6721359"/>
                  </a:lnTo>
                  <a:lnTo>
                    <a:pt x="12759645" y="6723590"/>
                  </a:lnTo>
                  <a:lnTo>
                    <a:pt x="12764027" y="6726246"/>
                  </a:lnTo>
                  <a:lnTo>
                    <a:pt x="12765360" y="6726815"/>
                  </a:lnTo>
                  <a:lnTo>
                    <a:pt x="12764885" y="6727006"/>
                  </a:lnTo>
                  <a:lnTo>
                    <a:pt x="12768219" y="6728429"/>
                  </a:lnTo>
                  <a:lnTo>
                    <a:pt x="12771879" y="6727233"/>
                  </a:lnTo>
                  <a:lnTo>
                    <a:pt x="12773968" y="6724184"/>
                  </a:lnTo>
                  <a:lnTo>
                    <a:pt x="12776199" y="6720802"/>
                  </a:lnTo>
                  <a:lnTo>
                    <a:pt x="12775288" y="6716474"/>
                  </a:lnTo>
                  <a:lnTo>
                    <a:pt x="12771906" y="6714243"/>
                  </a:lnTo>
                  <a:lnTo>
                    <a:pt x="12767523" y="6711587"/>
                  </a:lnTo>
                  <a:lnTo>
                    <a:pt x="12764141" y="6709356"/>
                  </a:lnTo>
                  <a:close/>
                </a:path>
                <a:path w="17990185" h="10229215">
                  <a:moveTo>
                    <a:pt x="11642801" y="6229453"/>
                  </a:moveTo>
                  <a:lnTo>
                    <a:pt x="11638851" y="6228556"/>
                  </a:lnTo>
                  <a:lnTo>
                    <a:pt x="11633900" y="6227232"/>
                  </a:lnTo>
                  <a:lnTo>
                    <a:pt x="11629950" y="6226335"/>
                  </a:lnTo>
                  <a:lnTo>
                    <a:pt x="11625861" y="6228530"/>
                  </a:lnTo>
                  <a:lnTo>
                    <a:pt x="11624963" y="6232480"/>
                  </a:lnTo>
                  <a:lnTo>
                    <a:pt x="11624208" y="6236098"/>
                  </a:lnTo>
                  <a:lnTo>
                    <a:pt x="11625880" y="6239568"/>
                  </a:lnTo>
                  <a:lnTo>
                    <a:pt x="11629214" y="6240990"/>
                  </a:lnTo>
                  <a:lnTo>
                    <a:pt x="11629356" y="6240657"/>
                  </a:lnTo>
                  <a:lnTo>
                    <a:pt x="11630355" y="6241083"/>
                  </a:lnTo>
                  <a:lnTo>
                    <a:pt x="11635305" y="6242407"/>
                  </a:lnTo>
                  <a:lnTo>
                    <a:pt x="11639257" y="6243305"/>
                  </a:lnTo>
                  <a:lnTo>
                    <a:pt x="11643344" y="6241109"/>
                  </a:lnTo>
                  <a:lnTo>
                    <a:pt x="11644242" y="6237159"/>
                  </a:lnTo>
                  <a:lnTo>
                    <a:pt x="11644997" y="6233542"/>
                  </a:lnTo>
                  <a:lnTo>
                    <a:pt x="11642801" y="6229453"/>
                  </a:lnTo>
                  <a:close/>
                </a:path>
                <a:path w="17990185" h="10229215">
                  <a:moveTo>
                    <a:pt x="1227255" y="1777463"/>
                  </a:moveTo>
                  <a:lnTo>
                    <a:pt x="1222544" y="1777424"/>
                  </a:lnTo>
                  <a:lnTo>
                    <a:pt x="1219980" y="1780663"/>
                  </a:lnTo>
                  <a:lnTo>
                    <a:pt x="1217558" y="1783570"/>
                  </a:lnTo>
                  <a:lnTo>
                    <a:pt x="1217519" y="1788281"/>
                  </a:lnTo>
                  <a:lnTo>
                    <a:pt x="1220759" y="1790845"/>
                  </a:lnTo>
                  <a:lnTo>
                    <a:pt x="1224856" y="1794168"/>
                  </a:lnTo>
                  <a:lnTo>
                    <a:pt x="1226856" y="1795021"/>
                  </a:lnTo>
                  <a:lnTo>
                    <a:pt x="1226714" y="1795355"/>
                  </a:lnTo>
                  <a:lnTo>
                    <a:pt x="1229380" y="1796492"/>
                  </a:lnTo>
                  <a:lnTo>
                    <a:pt x="1232758" y="1795963"/>
                  </a:lnTo>
                  <a:lnTo>
                    <a:pt x="1235037" y="1793390"/>
                  </a:lnTo>
                  <a:lnTo>
                    <a:pt x="1237459" y="1790483"/>
                  </a:lnTo>
                  <a:lnTo>
                    <a:pt x="1237498" y="1785773"/>
                  </a:lnTo>
                  <a:lnTo>
                    <a:pt x="1234259" y="1783209"/>
                  </a:lnTo>
                  <a:lnTo>
                    <a:pt x="1230161" y="1779885"/>
                  </a:lnTo>
                  <a:lnTo>
                    <a:pt x="1227255" y="1777463"/>
                  </a:lnTo>
                  <a:close/>
                </a:path>
                <a:path w="17990185" h="10229215">
                  <a:moveTo>
                    <a:pt x="12689501" y="6661758"/>
                  </a:moveTo>
                  <a:lnTo>
                    <a:pt x="12685173" y="6662670"/>
                  </a:lnTo>
                  <a:lnTo>
                    <a:pt x="12682943" y="6666052"/>
                  </a:lnTo>
                  <a:lnTo>
                    <a:pt x="12681563" y="6668615"/>
                  </a:lnTo>
                  <a:lnTo>
                    <a:pt x="12681046" y="6669576"/>
                  </a:lnTo>
                  <a:lnTo>
                    <a:pt x="12681957" y="6673904"/>
                  </a:lnTo>
                  <a:lnTo>
                    <a:pt x="12685339" y="6676135"/>
                  </a:lnTo>
                  <a:lnTo>
                    <a:pt x="12689722" y="6678792"/>
                  </a:lnTo>
                  <a:lnTo>
                    <a:pt x="12694054" y="6680641"/>
                  </a:lnTo>
                  <a:lnTo>
                    <a:pt x="12697715" y="6679445"/>
                  </a:lnTo>
                  <a:lnTo>
                    <a:pt x="12699804" y="6676396"/>
                  </a:lnTo>
                  <a:lnTo>
                    <a:pt x="12701184" y="6673833"/>
                  </a:lnTo>
                  <a:lnTo>
                    <a:pt x="12701701" y="6672872"/>
                  </a:lnTo>
                  <a:lnTo>
                    <a:pt x="12700790" y="6668543"/>
                  </a:lnTo>
                  <a:lnTo>
                    <a:pt x="12697408" y="6666312"/>
                  </a:lnTo>
                  <a:lnTo>
                    <a:pt x="12693025" y="6663655"/>
                  </a:lnTo>
                  <a:lnTo>
                    <a:pt x="12689501" y="6661758"/>
                  </a:lnTo>
                  <a:close/>
                </a:path>
                <a:path w="17990185" h="10229215">
                  <a:moveTo>
                    <a:pt x="11728531" y="6251052"/>
                  </a:moveTo>
                  <a:lnTo>
                    <a:pt x="11724580" y="6250155"/>
                  </a:lnTo>
                  <a:lnTo>
                    <a:pt x="11719630" y="6248831"/>
                  </a:lnTo>
                  <a:lnTo>
                    <a:pt x="11715680" y="6247934"/>
                  </a:lnTo>
                  <a:lnTo>
                    <a:pt x="11711591" y="6250129"/>
                  </a:lnTo>
                  <a:lnTo>
                    <a:pt x="11710694" y="6254080"/>
                  </a:lnTo>
                  <a:lnTo>
                    <a:pt x="11709938" y="6257697"/>
                  </a:lnTo>
                  <a:lnTo>
                    <a:pt x="11711609" y="6261168"/>
                  </a:lnTo>
                  <a:lnTo>
                    <a:pt x="11715943" y="6263017"/>
                  </a:lnTo>
                  <a:lnTo>
                    <a:pt x="11720892" y="6264340"/>
                  </a:lnTo>
                  <a:lnTo>
                    <a:pt x="11724844" y="6265238"/>
                  </a:lnTo>
                  <a:lnTo>
                    <a:pt x="11728933" y="6263042"/>
                  </a:lnTo>
                  <a:lnTo>
                    <a:pt x="11730727" y="6255141"/>
                  </a:lnTo>
                  <a:lnTo>
                    <a:pt x="11728531" y="6251052"/>
                  </a:lnTo>
                  <a:close/>
                </a:path>
                <a:path w="17990185" h="10229215">
                  <a:moveTo>
                    <a:pt x="12614010" y="6616162"/>
                  </a:moveTo>
                  <a:lnTo>
                    <a:pt x="12609205" y="6617264"/>
                  </a:lnTo>
                  <a:lnTo>
                    <a:pt x="12607825" y="6619827"/>
                  </a:lnTo>
                  <a:lnTo>
                    <a:pt x="12607308" y="6620788"/>
                  </a:lnTo>
                  <a:lnTo>
                    <a:pt x="12605219" y="6623836"/>
                  </a:lnTo>
                  <a:lnTo>
                    <a:pt x="12606321" y="6628640"/>
                  </a:lnTo>
                  <a:lnTo>
                    <a:pt x="12609846" y="6630538"/>
                  </a:lnTo>
                  <a:lnTo>
                    <a:pt x="12614228" y="6633195"/>
                  </a:lnTo>
                  <a:lnTo>
                    <a:pt x="12615228" y="6633621"/>
                  </a:lnTo>
                  <a:lnTo>
                    <a:pt x="12614753" y="6633812"/>
                  </a:lnTo>
                  <a:lnTo>
                    <a:pt x="12618085" y="6635233"/>
                  </a:lnTo>
                  <a:lnTo>
                    <a:pt x="12622080" y="6634181"/>
                  </a:lnTo>
                  <a:lnTo>
                    <a:pt x="12623485" y="6631628"/>
                  </a:lnTo>
                  <a:lnTo>
                    <a:pt x="12623836" y="6630989"/>
                  </a:lnTo>
                  <a:lnTo>
                    <a:pt x="12626066" y="6627608"/>
                  </a:lnTo>
                  <a:lnTo>
                    <a:pt x="12624963" y="6622804"/>
                  </a:lnTo>
                  <a:lnTo>
                    <a:pt x="12621439" y="6620907"/>
                  </a:lnTo>
                  <a:lnTo>
                    <a:pt x="12617058" y="6618250"/>
                  </a:lnTo>
                  <a:lnTo>
                    <a:pt x="12614010" y="6616162"/>
                  </a:lnTo>
                  <a:close/>
                </a:path>
                <a:path w="17990185" h="10229215">
                  <a:moveTo>
                    <a:pt x="11813883" y="6274460"/>
                  </a:moveTo>
                  <a:lnTo>
                    <a:pt x="11810075" y="6273230"/>
                  </a:lnTo>
                  <a:lnTo>
                    <a:pt x="11805123" y="6271905"/>
                  </a:lnTo>
                  <a:lnTo>
                    <a:pt x="11801315" y="6270675"/>
                  </a:lnTo>
                  <a:lnTo>
                    <a:pt x="11797561" y="6273013"/>
                  </a:lnTo>
                  <a:lnTo>
                    <a:pt x="11795100" y="6280630"/>
                  </a:lnTo>
                  <a:lnTo>
                    <a:pt x="11797104" y="6284242"/>
                  </a:lnTo>
                  <a:lnTo>
                    <a:pt x="11800436" y="6285663"/>
                  </a:lnTo>
                  <a:lnTo>
                    <a:pt x="11800246" y="6285189"/>
                  </a:lnTo>
                  <a:lnTo>
                    <a:pt x="11801246" y="6285616"/>
                  </a:lnTo>
                  <a:lnTo>
                    <a:pt x="11806196" y="6286939"/>
                  </a:lnTo>
                  <a:lnTo>
                    <a:pt x="11810005" y="6288170"/>
                  </a:lnTo>
                  <a:lnTo>
                    <a:pt x="11813760" y="6285832"/>
                  </a:lnTo>
                  <a:lnTo>
                    <a:pt x="11816221" y="6278215"/>
                  </a:lnTo>
                  <a:lnTo>
                    <a:pt x="11813883" y="6274460"/>
                  </a:lnTo>
                  <a:close/>
                </a:path>
                <a:path w="17990185" h="10229215">
                  <a:moveTo>
                    <a:pt x="1160258" y="1719338"/>
                  </a:moveTo>
                  <a:lnTo>
                    <a:pt x="1155547" y="1719298"/>
                  </a:lnTo>
                  <a:lnTo>
                    <a:pt x="1152983" y="1722539"/>
                  </a:lnTo>
                  <a:lnTo>
                    <a:pt x="1150561" y="1725445"/>
                  </a:lnTo>
                  <a:lnTo>
                    <a:pt x="1150522" y="1730155"/>
                  </a:lnTo>
                  <a:lnTo>
                    <a:pt x="1153762" y="1732719"/>
                  </a:lnTo>
                  <a:lnTo>
                    <a:pt x="1157859" y="1736043"/>
                  </a:lnTo>
                  <a:lnTo>
                    <a:pt x="1158384" y="1736661"/>
                  </a:lnTo>
                  <a:lnTo>
                    <a:pt x="1162383" y="1738367"/>
                  </a:lnTo>
                  <a:lnTo>
                    <a:pt x="1165903" y="1737504"/>
                  </a:lnTo>
                  <a:lnTo>
                    <a:pt x="1168040" y="1735265"/>
                  </a:lnTo>
                  <a:lnTo>
                    <a:pt x="1170462" y="1732358"/>
                  </a:lnTo>
                  <a:lnTo>
                    <a:pt x="1170501" y="1727647"/>
                  </a:lnTo>
                  <a:lnTo>
                    <a:pt x="1167262" y="1725083"/>
                  </a:lnTo>
                  <a:lnTo>
                    <a:pt x="1163164" y="1721759"/>
                  </a:lnTo>
                  <a:lnTo>
                    <a:pt x="1160258" y="1719338"/>
                  </a:lnTo>
                  <a:close/>
                </a:path>
                <a:path w="17990185" h="10229215">
                  <a:moveTo>
                    <a:pt x="11898524" y="6299535"/>
                  </a:moveTo>
                  <a:lnTo>
                    <a:pt x="11894430" y="6298970"/>
                  </a:lnTo>
                  <a:lnTo>
                    <a:pt x="11889765" y="6296980"/>
                  </a:lnTo>
                  <a:lnTo>
                    <a:pt x="11885956" y="6295749"/>
                  </a:lnTo>
                  <a:lnTo>
                    <a:pt x="11881868" y="6297945"/>
                  </a:lnTo>
                  <a:lnTo>
                    <a:pt x="11880638" y="6301753"/>
                  </a:lnTo>
                  <a:lnTo>
                    <a:pt x="11879549" y="6305229"/>
                  </a:lnTo>
                  <a:lnTo>
                    <a:pt x="11881411" y="6309175"/>
                  </a:lnTo>
                  <a:lnTo>
                    <a:pt x="11885077" y="6310738"/>
                  </a:lnTo>
                  <a:lnTo>
                    <a:pt x="11885695" y="6310214"/>
                  </a:lnTo>
                  <a:lnTo>
                    <a:pt x="11890361" y="6312204"/>
                  </a:lnTo>
                  <a:lnTo>
                    <a:pt x="11894171" y="6313435"/>
                  </a:lnTo>
                  <a:lnTo>
                    <a:pt x="11898258" y="6311240"/>
                  </a:lnTo>
                  <a:lnTo>
                    <a:pt x="11900719" y="6303622"/>
                  </a:lnTo>
                  <a:lnTo>
                    <a:pt x="11898524" y="6299535"/>
                  </a:lnTo>
                  <a:close/>
                </a:path>
                <a:path w="17990185" h="10229215">
                  <a:moveTo>
                    <a:pt x="12536805" y="6571804"/>
                  </a:moveTo>
                  <a:lnTo>
                    <a:pt x="12532335" y="6573048"/>
                  </a:lnTo>
                  <a:lnTo>
                    <a:pt x="12528540" y="6580097"/>
                  </a:lnTo>
                  <a:lnTo>
                    <a:pt x="12529785" y="6584567"/>
                  </a:lnTo>
                  <a:lnTo>
                    <a:pt x="12533309" y="6586464"/>
                  </a:lnTo>
                  <a:lnTo>
                    <a:pt x="12537691" y="6589122"/>
                  </a:lnTo>
                  <a:lnTo>
                    <a:pt x="12541691" y="6590828"/>
                  </a:lnTo>
                  <a:lnTo>
                    <a:pt x="12545828" y="6589442"/>
                  </a:lnTo>
                  <a:lnTo>
                    <a:pt x="12547583" y="6586250"/>
                  </a:lnTo>
                  <a:lnTo>
                    <a:pt x="12549480" y="6582726"/>
                  </a:lnTo>
                  <a:lnTo>
                    <a:pt x="12548236" y="6578256"/>
                  </a:lnTo>
                  <a:lnTo>
                    <a:pt x="12544711" y="6576358"/>
                  </a:lnTo>
                  <a:lnTo>
                    <a:pt x="12540330" y="6573701"/>
                  </a:lnTo>
                  <a:lnTo>
                    <a:pt x="12536805" y="6571804"/>
                  </a:lnTo>
                  <a:close/>
                </a:path>
                <a:path w="17990185" h="10229215">
                  <a:moveTo>
                    <a:pt x="11982503" y="6327084"/>
                  </a:moveTo>
                  <a:lnTo>
                    <a:pt x="11978553" y="6326187"/>
                  </a:lnTo>
                  <a:lnTo>
                    <a:pt x="11973886" y="6324196"/>
                  </a:lnTo>
                  <a:lnTo>
                    <a:pt x="11970077" y="6322966"/>
                  </a:lnTo>
                  <a:lnTo>
                    <a:pt x="11966323" y="6325304"/>
                  </a:lnTo>
                  <a:lnTo>
                    <a:pt x="11964759" y="6328970"/>
                  </a:lnTo>
                  <a:lnTo>
                    <a:pt x="11963671" y="6332445"/>
                  </a:lnTo>
                  <a:lnTo>
                    <a:pt x="11965532" y="6336390"/>
                  </a:lnTo>
                  <a:lnTo>
                    <a:pt x="11969199" y="6337954"/>
                  </a:lnTo>
                  <a:lnTo>
                    <a:pt x="11969674" y="6337764"/>
                  </a:lnTo>
                  <a:lnTo>
                    <a:pt x="11974340" y="6339754"/>
                  </a:lnTo>
                  <a:lnTo>
                    <a:pt x="11978149" y="6340985"/>
                  </a:lnTo>
                  <a:lnTo>
                    <a:pt x="11981904" y="6338647"/>
                  </a:lnTo>
                  <a:lnTo>
                    <a:pt x="11983468" y="6334981"/>
                  </a:lnTo>
                  <a:lnTo>
                    <a:pt x="11984699" y="6331172"/>
                  </a:lnTo>
                  <a:lnTo>
                    <a:pt x="11982503" y="6327084"/>
                  </a:lnTo>
                  <a:close/>
                </a:path>
                <a:path w="17990185" h="10229215">
                  <a:moveTo>
                    <a:pt x="12458940" y="6529922"/>
                  </a:moveTo>
                  <a:lnTo>
                    <a:pt x="12454469" y="6531167"/>
                  </a:lnTo>
                  <a:lnTo>
                    <a:pt x="12452905" y="6534833"/>
                  </a:lnTo>
                  <a:lnTo>
                    <a:pt x="12451008" y="6538357"/>
                  </a:lnTo>
                  <a:lnTo>
                    <a:pt x="12452253" y="6542828"/>
                  </a:lnTo>
                  <a:lnTo>
                    <a:pt x="12455635" y="6545058"/>
                  </a:lnTo>
                  <a:lnTo>
                    <a:pt x="12464301" y="6548755"/>
                  </a:lnTo>
                  <a:lnTo>
                    <a:pt x="12468629" y="6547843"/>
                  </a:lnTo>
                  <a:lnTo>
                    <a:pt x="12470193" y="6544177"/>
                  </a:lnTo>
                  <a:lnTo>
                    <a:pt x="12472090" y="6540653"/>
                  </a:lnTo>
                  <a:lnTo>
                    <a:pt x="12470845" y="6536182"/>
                  </a:lnTo>
                  <a:lnTo>
                    <a:pt x="12467463" y="6533952"/>
                  </a:lnTo>
                  <a:lnTo>
                    <a:pt x="12462797" y="6531962"/>
                  </a:lnTo>
                  <a:lnTo>
                    <a:pt x="12458940" y="6529922"/>
                  </a:lnTo>
                  <a:close/>
                </a:path>
                <a:path w="17990185" h="10229215">
                  <a:moveTo>
                    <a:pt x="12066104" y="6356442"/>
                  </a:moveTo>
                  <a:lnTo>
                    <a:pt x="12062296" y="6355212"/>
                  </a:lnTo>
                  <a:lnTo>
                    <a:pt x="12053964" y="6351658"/>
                  </a:lnTo>
                  <a:lnTo>
                    <a:pt x="12049875" y="6353853"/>
                  </a:lnTo>
                  <a:lnTo>
                    <a:pt x="12048311" y="6357519"/>
                  </a:lnTo>
                  <a:lnTo>
                    <a:pt x="12047416" y="6360289"/>
                  </a:lnTo>
                  <a:lnTo>
                    <a:pt x="12047080" y="6361328"/>
                  </a:lnTo>
                  <a:lnTo>
                    <a:pt x="12048610" y="6365131"/>
                  </a:lnTo>
                  <a:lnTo>
                    <a:pt x="12052276" y="6366695"/>
                  </a:lnTo>
                  <a:lnTo>
                    <a:pt x="12052418" y="6366362"/>
                  </a:lnTo>
                  <a:lnTo>
                    <a:pt x="12061085" y="6370059"/>
                  </a:lnTo>
                  <a:lnTo>
                    <a:pt x="12065172" y="6367863"/>
                  </a:lnTo>
                  <a:lnTo>
                    <a:pt x="12068300" y="6360530"/>
                  </a:lnTo>
                  <a:lnTo>
                    <a:pt x="12066104" y="6356442"/>
                  </a:lnTo>
                  <a:close/>
                </a:path>
                <a:path w="17990185" h="10229215">
                  <a:moveTo>
                    <a:pt x="12379888" y="6489898"/>
                  </a:moveTo>
                  <a:lnTo>
                    <a:pt x="12375608" y="6491618"/>
                  </a:lnTo>
                  <a:lnTo>
                    <a:pt x="12371815" y="6498667"/>
                  </a:lnTo>
                  <a:lnTo>
                    <a:pt x="12373392" y="6503279"/>
                  </a:lnTo>
                  <a:lnTo>
                    <a:pt x="12376916" y="6505176"/>
                  </a:lnTo>
                  <a:lnTo>
                    <a:pt x="12385583" y="6508873"/>
                  </a:lnTo>
                  <a:lnTo>
                    <a:pt x="12389720" y="6507487"/>
                  </a:lnTo>
                  <a:lnTo>
                    <a:pt x="12391284" y="6503820"/>
                  </a:lnTo>
                  <a:lnTo>
                    <a:pt x="12393182" y="6500296"/>
                  </a:lnTo>
                  <a:lnTo>
                    <a:pt x="12391603" y="6495683"/>
                  </a:lnTo>
                  <a:lnTo>
                    <a:pt x="12388079" y="6493786"/>
                  </a:lnTo>
                  <a:lnTo>
                    <a:pt x="12383412" y="6491795"/>
                  </a:lnTo>
                  <a:lnTo>
                    <a:pt x="12379888" y="6489898"/>
                  </a:lnTo>
                  <a:close/>
                </a:path>
                <a:path w="17990185" h="10229215">
                  <a:moveTo>
                    <a:pt x="12148853" y="6387801"/>
                  </a:moveTo>
                  <a:lnTo>
                    <a:pt x="12140521" y="6384246"/>
                  </a:lnTo>
                  <a:lnTo>
                    <a:pt x="12136379" y="6382873"/>
                  </a:lnTo>
                  <a:lnTo>
                    <a:pt x="12132433" y="6384735"/>
                  </a:lnTo>
                  <a:lnTo>
                    <a:pt x="12129305" y="6392068"/>
                  </a:lnTo>
                  <a:lnTo>
                    <a:pt x="12131025" y="6396348"/>
                  </a:lnTo>
                  <a:lnTo>
                    <a:pt x="12134691" y="6397912"/>
                  </a:lnTo>
                  <a:lnTo>
                    <a:pt x="12135167" y="6397721"/>
                  </a:lnTo>
                  <a:lnTo>
                    <a:pt x="12139833" y="6399711"/>
                  </a:lnTo>
                  <a:lnTo>
                    <a:pt x="12150716" y="6391747"/>
                  </a:lnTo>
                  <a:lnTo>
                    <a:pt x="12148853" y="6387801"/>
                  </a:lnTo>
                  <a:close/>
                </a:path>
                <a:path w="17990185" h="10229215">
                  <a:moveTo>
                    <a:pt x="12311840" y="6457326"/>
                  </a:moveTo>
                  <a:lnTo>
                    <a:pt x="12299841" y="6452207"/>
                  </a:lnTo>
                  <a:lnTo>
                    <a:pt x="12295562" y="6453928"/>
                  </a:lnTo>
                  <a:lnTo>
                    <a:pt x="12292434" y="6461260"/>
                  </a:lnTo>
                  <a:lnTo>
                    <a:pt x="12294011" y="6465873"/>
                  </a:lnTo>
                  <a:lnTo>
                    <a:pt x="12306011" y="6470991"/>
                  </a:lnTo>
                  <a:lnTo>
                    <a:pt x="12310290" y="6469270"/>
                  </a:lnTo>
                  <a:lnTo>
                    <a:pt x="12313417" y="6461937"/>
                  </a:lnTo>
                  <a:lnTo>
                    <a:pt x="12311840" y="6457326"/>
                  </a:lnTo>
                  <a:close/>
                </a:path>
                <a:path w="17990185" h="10229215">
                  <a:moveTo>
                    <a:pt x="12230606" y="6421492"/>
                  </a:moveTo>
                  <a:lnTo>
                    <a:pt x="12218608" y="6416374"/>
                  </a:lnTo>
                  <a:lnTo>
                    <a:pt x="12214328" y="6418094"/>
                  </a:lnTo>
                  <a:lnTo>
                    <a:pt x="12211200" y="6425427"/>
                  </a:lnTo>
                  <a:lnTo>
                    <a:pt x="12212921" y="6429706"/>
                  </a:lnTo>
                  <a:lnTo>
                    <a:pt x="12224919" y="6434824"/>
                  </a:lnTo>
                  <a:lnTo>
                    <a:pt x="12229199" y="6433105"/>
                  </a:lnTo>
                  <a:lnTo>
                    <a:pt x="12232327" y="6425771"/>
                  </a:lnTo>
                  <a:lnTo>
                    <a:pt x="12230606" y="6421492"/>
                  </a:lnTo>
                  <a:close/>
                </a:path>
                <a:path w="17990185" h="10229215">
                  <a:moveTo>
                    <a:pt x="1094638" y="1659830"/>
                  </a:moveTo>
                  <a:lnTo>
                    <a:pt x="1090119" y="1660267"/>
                  </a:lnTo>
                  <a:lnTo>
                    <a:pt x="1087364" y="1663031"/>
                  </a:lnTo>
                  <a:lnTo>
                    <a:pt x="1084467" y="1666128"/>
                  </a:lnTo>
                  <a:lnTo>
                    <a:pt x="1084902" y="1670648"/>
                  </a:lnTo>
                  <a:lnTo>
                    <a:pt x="1087667" y="1673403"/>
                  </a:lnTo>
                  <a:lnTo>
                    <a:pt x="1091622" y="1677059"/>
                  </a:lnTo>
                  <a:lnTo>
                    <a:pt x="1092481" y="1677821"/>
                  </a:lnTo>
                  <a:lnTo>
                    <a:pt x="1093813" y="1678389"/>
                  </a:lnTo>
                  <a:lnTo>
                    <a:pt x="1093671" y="1678721"/>
                  </a:lnTo>
                  <a:lnTo>
                    <a:pt x="1096338" y="1679859"/>
                  </a:lnTo>
                  <a:lnTo>
                    <a:pt x="1099857" y="1678997"/>
                  </a:lnTo>
                  <a:lnTo>
                    <a:pt x="1101994" y="1676757"/>
                  </a:lnTo>
                  <a:lnTo>
                    <a:pt x="1104891" y="1673660"/>
                  </a:lnTo>
                  <a:lnTo>
                    <a:pt x="1104455" y="1669140"/>
                  </a:lnTo>
                  <a:lnTo>
                    <a:pt x="1101691" y="1666385"/>
                  </a:lnTo>
                  <a:lnTo>
                    <a:pt x="1094638" y="1659830"/>
                  </a:lnTo>
                  <a:close/>
                </a:path>
                <a:path w="17990185" h="10229215">
                  <a:moveTo>
                    <a:pt x="1029636" y="1599799"/>
                  </a:moveTo>
                  <a:lnTo>
                    <a:pt x="1025117" y="1600235"/>
                  </a:lnTo>
                  <a:lnTo>
                    <a:pt x="1022362" y="1602999"/>
                  </a:lnTo>
                  <a:lnTo>
                    <a:pt x="1019464" y="1606097"/>
                  </a:lnTo>
                  <a:lnTo>
                    <a:pt x="1019900" y="1610616"/>
                  </a:lnTo>
                  <a:lnTo>
                    <a:pt x="1022665" y="1613371"/>
                  </a:lnTo>
                  <a:lnTo>
                    <a:pt x="1026620" y="1617028"/>
                  </a:lnTo>
                  <a:lnTo>
                    <a:pt x="1027144" y="1617645"/>
                  </a:lnTo>
                  <a:lnTo>
                    <a:pt x="1031145" y="1619352"/>
                  </a:lnTo>
                  <a:lnTo>
                    <a:pt x="1034522" y="1618822"/>
                  </a:lnTo>
                  <a:lnTo>
                    <a:pt x="1036659" y="1616583"/>
                  </a:lnTo>
                  <a:lnTo>
                    <a:pt x="1039556" y="1613485"/>
                  </a:lnTo>
                  <a:lnTo>
                    <a:pt x="1039120" y="1608965"/>
                  </a:lnTo>
                  <a:lnTo>
                    <a:pt x="1036356" y="1606211"/>
                  </a:lnTo>
                  <a:lnTo>
                    <a:pt x="1032734" y="1602695"/>
                  </a:lnTo>
                  <a:lnTo>
                    <a:pt x="1029636" y="1599799"/>
                  </a:lnTo>
                  <a:close/>
                </a:path>
                <a:path w="17990185" h="10229215">
                  <a:moveTo>
                    <a:pt x="966394" y="1539336"/>
                  </a:moveTo>
                  <a:lnTo>
                    <a:pt x="961541" y="1539629"/>
                  </a:lnTo>
                  <a:lnTo>
                    <a:pt x="956031" y="1545158"/>
                  </a:lnTo>
                  <a:lnTo>
                    <a:pt x="956325" y="1550011"/>
                  </a:lnTo>
                  <a:lnTo>
                    <a:pt x="959090" y="1552765"/>
                  </a:lnTo>
                  <a:lnTo>
                    <a:pt x="962711" y="1556280"/>
                  </a:lnTo>
                  <a:lnTo>
                    <a:pt x="963236" y="1556898"/>
                  </a:lnTo>
                  <a:lnTo>
                    <a:pt x="967569" y="1558746"/>
                  </a:lnTo>
                  <a:lnTo>
                    <a:pt x="970946" y="1558218"/>
                  </a:lnTo>
                  <a:lnTo>
                    <a:pt x="973084" y="1555978"/>
                  </a:lnTo>
                  <a:lnTo>
                    <a:pt x="975839" y="1553213"/>
                  </a:lnTo>
                  <a:lnTo>
                    <a:pt x="975545" y="1548360"/>
                  </a:lnTo>
                  <a:lnTo>
                    <a:pt x="972780" y="1545605"/>
                  </a:lnTo>
                  <a:lnTo>
                    <a:pt x="969158" y="1542091"/>
                  </a:lnTo>
                  <a:lnTo>
                    <a:pt x="966394" y="1539336"/>
                  </a:lnTo>
                  <a:close/>
                </a:path>
                <a:path w="17990185" h="10229215">
                  <a:moveTo>
                    <a:pt x="903387" y="1477397"/>
                  </a:moveTo>
                  <a:lnTo>
                    <a:pt x="898677" y="1477358"/>
                  </a:lnTo>
                  <a:lnTo>
                    <a:pt x="893167" y="1482887"/>
                  </a:lnTo>
                  <a:lnTo>
                    <a:pt x="893127" y="1487597"/>
                  </a:lnTo>
                  <a:lnTo>
                    <a:pt x="895892" y="1490352"/>
                  </a:lnTo>
                  <a:lnTo>
                    <a:pt x="899513" y="1493867"/>
                  </a:lnTo>
                  <a:lnTo>
                    <a:pt x="900371" y="1494626"/>
                  </a:lnTo>
                  <a:lnTo>
                    <a:pt x="902037" y="1495337"/>
                  </a:lnTo>
                  <a:lnTo>
                    <a:pt x="901563" y="1495528"/>
                  </a:lnTo>
                  <a:lnTo>
                    <a:pt x="904229" y="1496665"/>
                  </a:lnTo>
                  <a:lnTo>
                    <a:pt x="907606" y="1496137"/>
                  </a:lnTo>
                  <a:lnTo>
                    <a:pt x="909744" y="1493897"/>
                  </a:lnTo>
                  <a:lnTo>
                    <a:pt x="912498" y="1491133"/>
                  </a:lnTo>
                  <a:lnTo>
                    <a:pt x="912538" y="1486421"/>
                  </a:lnTo>
                  <a:lnTo>
                    <a:pt x="909774" y="1483667"/>
                  </a:lnTo>
                  <a:lnTo>
                    <a:pt x="906152" y="1480152"/>
                  </a:lnTo>
                  <a:lnTo>
                    <a:pt x="903387" y="1477397"/>
                  </a:lnTo>
                  <a:close/>
                </a:path>
                <a:path w="17990185" h="10229215">
                  <a:moveTo>
                    <a:pt x="842042" y="1413410"/>
                  </a:moveTo>
                  <a:lnTo>
                    <a:pt x="837332" y="1413370"/>
                  </a:lnTo>
                  <a:lnTo>
                    <a:pt x="831822" y="1418899"/>
                  </a:lnTo>
                  <a:lnTo>
                    <a:pt x="831783" y="1423609"/>
                  </a:lnTo>
                  <a:lnTo>
                    <a:pt x="834547" y="1426364"/>
                  </a:lnTo>
                  <a:lnTo>
                    <a:pt x="838026" y="1430213"/>
                  </a:lnTo>
                  <a:lnTo>
                    <a:pt x="838743" y="1431306"/>
                  </a:lnTo>
                  <a:lnTo>
                    <a:pt x="840408" y="1432017"/>
                  </a:lnTo>
                  <a:lnTo>
                    <a:pt x="840551" y="1431683"/>
                  </a:lnTo>
                  <a:lnTo>
                    <a:pt x="842884" y="1432679"/>
                  </a:lnTo>
                  <a:lnTo>
                    <a:pt x="846119" y="1432483"/>
                  </a:lnTo>
                  <a:lnTo>
                    <a:pt x="848256" y="1430243"/>
                  </a:lnTo>
                  <a:lnTo>
                    <a:pt x="851012" y="1427478"/>
                  </a:lnTo>
                  <a:lnTo>
                    <a:pt x="851051" y="1422768"/>
                  </a:lnTo>
                  <a:lnTo>
                    <a:pt x="848287" y="1420013"/>
                  </a:lnTo>
                  <a:lnTo>
                    <a:pt x="844807" y="1416165"/>
                  </a:lnTo>
                  <a:lnTo>
                    <a:pt x="842042" y="1413410"/>
                  </a:lnTo>
                  <a:close/>
                </a:path>
                <a:path w="17990185" h="10229215">
                  <a:moveTo>
                    <a:pt x="781791" y="1348707"/>
                  </a:moveTo>
                  <a:lnTo>
                    <a:pt x="777413" y="1348809"/>
                  </a:lnTo>
                  <a:lnTo>
                    <a:pt x="774325" y="1351431"/>
                  </a:lnTo>
                  <a:lnTo>
                    <a:pt x="771095" y="1354387"/>
                  </a:lnTo>
                  <a:lnTo>
                    <a:pt x="771197" y="1358764"/>
                  </a:lnTo>
                  <a:lnTo>
                    <a:pt x="773819" y="1361853"/>
                  </a:lnTo>
                  <a:lnTo>
                    <a:pt x="777300" y="1365701"/>
                  </a:lnTo>
                  <a:lnTo>
                    <a:pt x="777682" y="1366652"/>
                  </a:lnTo>
                  <a:lnTo>
                    <a:pt x="782348" y="1368642"/>
                  </a:lnTo>
                  <a:lnTo>
                    <a:pt x="785725" y="1368113"/>
                  </a:lnTo>
                  <a:lnTo>
                    <a:pt x="787720" y="1366207"/>
                  </a:lnTo>
                  <a:lnTo>
                    <a:pt x="790951" y="1363251"/>
                  </a:lnTo>
                  <a:lnTo>
                    <a:pt x="790848" y="1358874"/>
                  </a:lnTo>
                  <a:lnTo>
                    <a:pt x="788226" y="1355786"/>
                  </a:lnTo>
                  <a:lnTo>
                    <a:pt x="781791" y="1348707"/>
                  </a:lnTo>
                  <a:close/>
                </a:path>
                <a:path w="17990185" h="10229215">
                  <a:moveTo>
                    <a:pt x="722823" y="1283763"/>
                  </a:moveTo>
                  <a:lnTo>
                    <a:pt x="718255" y="1283391"/>
                  </a:lnTo>
                  <a:lnTo>
                    <a:pt x="712078" y="1288635"/>
                  </a:lnTo>
                  <a:lnTo>
                    <a:pt x="711706" y="1293203"/>
                  </a:lnTo>
                  <a:lnTo>
                    <a:pt x="714328" y="1296292"/>
                  </a:lnTo>
                  <a:lnTo>
                    <a:pt x="717808" y="1300139"/>
                  </a:lnTo>
                  <a:lnTo>
                    <a:pt x="718523" y="1301233"/>
                  </a:lnTo>
                  <a:lnTo>
                    <a:pt x="722856" y="1303081"/>
                  </a:lnTo>
                  <a:lnTo>
                    <a:pt x="726091" y="1302885"/>
                  </a:lnTo>
                  <a:lnTo>
                    <a:pt x="728086" y="1300979"/>
                  </a:lnTo>
                  <a:lnTo>
                    <a:pt x="731175" y="1298357"/>
                  </a:lnTo>
                  <a:lnTo>
                    <a:pt x="731547" y="1293789"/>
                  </a:lnTo>
                  <a:lnTo>
                    <a:pt x="728925" y="1290701"/>
                  </a:lnTo>
                  <a:lnTo>
                    <a:pt x="725445" y="1286852"/>
                  </a:lnTo>
                  <a:lnTo>
                    <a:pt x="722823" y="1283763"/>
                  </a:lnTo>
                  <a:close/>
                </a:path>
                <a:path w="17990185" h="10229215">
                  <a:moveTo>
                    <a:pt x="665042" y="1216963"/>
                  </a:moveTo>
                  <a:lnTo>
                    <a:pt x="660474" y="1216590"/>
                  </a:lnTo>
                  <a:lnTo>
                    <a:pt x="654297" y="1221835"/>
                  </a:lnTo>
                  <a:lnTo>
                    <a:pt x="653924" y="1226403"/>
                  </a:lnTo>
                  <a:lnTo>
                    <a:pt x="656547" y="1229491"/>
                  </a:lnTo>
                  <a:lnTo>
                    <a:pt x="660026" y="1233340"/>
                  </a:lnTo>
                  <a:lnTo>
                    <a:pt x="660742" y="1234433"/>
                  </a:lnTo>
                  <a:lnTo>
                    <a:pt x="665075" y="1236281"/>
                  </a:lnTo>
                  <a:lnTo>
                    <a:pt x="667977" y="1235943"/>
                  </a:lnTo>
                  <a:lnTo>
                    <a:pt x="670305" y="1234179"/>
                  </a:lnTo>
                  <a:lnTo>
                    <a:pt x="673394" y="1231557"/>
                  </a:lnTo>
                  <a:lnTo>
                    <a:pt x="673766" y="1226988"/>
                  </a:lnTo>
                  <a:lnTo>
                    <a:pt x="671144" y="1223900"/>
                  </a:lnTo>
                  <a:lnTo>
                    <a:pt x="667665" y="1220051"/>
                  </a:lnTo>
                  <a:lnTo>
                    <a:pt x="665042" y="1216963"/>
                  </a:lnTo>
                  <a:close/>
                </a:path>
                <a:path w="17990185" h="10229215">
                  <a:moveTo>
                    <a:pt x="608972" y="1148923"/>
                  </a:moveTo>
                  <a:lnTo>
                    <a:pt x="604546" y="1148217"/>
                  </a:lnTo>
                  <a:lnTo>
                    <a:pt x="598369" y="1153461"/>
                  </a:lnTo>
                  <a:lnTo>
                    <a:pt x="597663" y="1157887"/>
                  </a:lnTo>
                  <a:lnTo>
                    <a:pt x="600285" y="1160976"/>
                  </a:lnTo>
                  <a:lnTo>
                    <a:pt x="603623" y="1165157"/>
                  </a:lnTo>
                  <a:lnTo>
                    <a:pt x="604339" y="1166250"/>
                  </a:lnTo>
                  <a:lnTo>
                    <a:pt x="606338" y="1167103"/>
                  </a:lnTo>
                  <a:lnTo>
                    <a:pt x="606196" y="1167436"/>
                  </a:lnTo>
                  <a:lnTo>
                    <a:pt x="608529" y="1168431"/>
                  </a:lnTo>
                  <a:lnTo>
                    <a:pt x="611431" y="1168094"/>
                  </a:lnTo>
                  <a:lnTo>
                    <a:pt x="613759" y="1166329"/>
                  </a:lnTo>
                  <a:lnTo>
                    <a:pt x="617181" y="1163849"/>
                  </a:lnTo>
                  <a:lnTo>
                    <a:pt x="617554" y="1159281"/>
                  </a:lnTo>
                  <a:lnTo>
                    <a:pt x="614932" y="1156192"/>
                  </a:lnTo>
                  <a:lnTo>
                    <a:pt x="611594" y="1152011"/>
                  </a:lnTo>
                  <a:lnTo>
                    <a:pt x="608972" y="1148923"/>
                  </a:lnTo>
                  <a:close/>
                </a:path>
                <a:path w="17990185" h="10229215">
                  <a:moveTo>
                    <a:pt x="554421" y="1079167"/>
                  </a:moveTo>
                  <a:lnTo>
                    <a:pt x="549662" y="1078319"/>
                  </a:lnTo>
                  <a:lnTo>
                    <a:pt x="546574" y="1080940"/>
                  </a:lnTo>
                  <a:lnTo>
                    <a:pt x="543627" y="1083230"/>
                  </a:lnTo>
                  <a:lnTo>
                    <a:pt x="542779" y="1087989"/>
                  </a:lnTo>
                  <a:lnTo>
                    <a:pt x="545402" y="1091077"/>
                  </a:lnTo>
                  <a:lnTo>
                    <a:pt x="548739" y="1095258"/>
                  </a:lnTo>
                  <a:lnTo>
                    <a:pt x="549312" y="1096685"/>
                  </a:lnTo>
                  <a:lnTo>
                    <a:pt x="551646" y="1097680"/>
                  </a:lnTo>
                  <a:lnTo>
                    <a:pt x="551455" y="1097205"/>
                  </a:lnTo>
                  <a:lnTo>
                    <a:pt x="553788" y="1098200"/>
                  </a:lnTo>
                  <a:lnTo>
                    <a:pt x="556547" y="1098195"/>
                  </a:lnTo>
                  <a:lnTo>
                    <a:pt x="558876" y="1096431"/>
                  </a:lnTo>
                  <a:lnTo>
                    <a:pt x="561822" y="1094142"/>
                  </a:lnTo>
                  <a:lnTo>
                    <a:pt x="562670" y="1089382"/>
                  </a:lnTo>
                  <a:lnTo>
                    <a:pt x="560048" y="1086294"/>
                  </a:lnTo>
                  <a:lnTo>
                    <a:pt x="556710" y="1082112"/>
                  </a:lnTo>
                  <a:lnTo>
                    <a:pt x="554421" y="1079167"/>
                  </a:lnTo>
                  <a:close/>
                </a:path>
                <a:path w="17990185" h="10229215">
                  <a:moveTo>
                    <a:pt x="502106" y="1008788"/>
                  </a:moveTo>
                  <a:lnTo>
                    <a:pt x="497680" y="1008082"/>
                  </a:lnTo>
                  <a:lnTo>
                    <a:pt x="490837" y="1013042"/>
                  </a:lnTo>
                  <a:lnTo>
                    <a:pt x="490130" y="1017468"/>
                  </a:lnTo>
                  <a:lnTo>
                    <a:pt x="492610" y="1020890"/>
                  </a:lnTo>
                  <a:lnTo>
                    <a:pt x="495615" y="1024929"/>
                  </a:lnTo>
                  <a:lnTo>
                    <a:pt x="496188" y="1026355"/>
                  </a:lnTo>
                  <a:lnTo>
                    <a:pt x="501188" y="1028488"/>
                  </a:lnTo>
                  <a:lnTo>
                    <a:pt x="503756" y="1028008"/>
                  </a:lnTo>
                  <a:lnTo>
                    <a:pt x="505942" y="1026577"/>
                  </a:lnTo>
                  <a:lnTo>
                    <a:pt x="509364" y="1024096"/>
                  </a:lnTo>
                  <a:lnTo>
                    <a:pt x="510070" y="1019671"/>
                  </a:lnTo>
                  <a:lnTo>
                    <a:pt x="507591" y="1016249"/>
                  </a:lnTo>
                  <a:lnTo>
                    <a:pt x="504586" y="1012210"/>
                  </a:lnTo>
                  <a:lnTo>
                    <a:pt x="502106" y="1008788"/>
                  </a:lnTo>
                  <a:close/>
                </a:path>
                <a:path w="17990185" h="10229215">
                  <a:moveTo>
                    <a:pt x="450835" y="936885"/>
                  </a:moveTo>
                  <a:lnTo>
                    <a:pt x="446409" y="936179"/>
                  </a:lnTo>
                  <a:lnTo>
                    <a:pt x="443129" y="938326"/>
                  </a:lnTo>
                  <a:lnTo>
                    <a:pt x="439708" y="940806"/>
                  </a:lnTo>
                  <a:lnTo>
                    <a:pt x="439001" y="945232"/>
                  </a:lnTo>
                  <a:lnTo>
                    <a:pt x="444010" y="952884"/>
                  </a:lnTo>
                  <a:lnTo>
                    <a:pt x="444917" y="954453"/>
                  </a:lnTo>
                  <a:lnTo>
                    <a:pt x="449583" y="956443"/>
                  </a:lnTo>
                  <a:lnTo>
                    <a:pt x="452008" y="956296"/>
                  </a:lnTo>
                  <a:lnTo>
                    <a:pt x="454196" y="954865"/>
                  </a:lnTo>
                  <a:lnTo>
                    <a:pt x="457618" y="952385"/>
                  </a:lnTo>
                  <a:lnTo>
                    <a:pt x="458324" y="947959"/>
                  </a:lnTo>
                  <a:lnTo>
                    <a:pt x="453315" y="940307"/>
                  </a:lnTo>
                  <a:lnTo>
                    <a:pt x="450835" y="936885"/>
                  </a:lnTo>
                  <a:close/>
                </a:path>
                <a:path w="17990185" h="10229215">
                  <a:moveTo>
                    <a:pt x="401608" y="863885"/>
                  </a:moveTo>
                  <a:lnTo>
                    <a:pt x="396848" y="863036"/>
                  </a:lnTo>
                  <a:lnTo>
                    <a:pt x="390289" y="867330"/>
                  </a:lnTo>
                  <a:lnTo>
                    <a:pt x="389506" y="871723"/>
                  </a:lnTo>
                  <a:lnTo>
                    <a:pt x="389441" y="872089"/>
                  </a:lnTo>
                  <a:lnTo>
                    <a:pt x="395166" y="880834"/>
                  </a:lnTo>
                  <a:lnTo>
                    <a:pt x="397690" y="882305"/>
                  </a:lnTo>
                  <a:lnTo>
                    <a:pt x="400023" y="883300"/>
                  </a:lnTo>
                  <a:lnTo>
                    <a:pt x="402450" y="883153"/>
                  </a:lnTo>
                  <a:lnTo>
                    <a:pt x="407915" y="879575"/>
                  </a:lnTo>
                  <a:lnTo>
                    <a:pt x="408698" y="875182"/>
                  </a:lnTo>
                  <a:lnTo>
                    <a:pt x="408763" y="874816"/>
                  </a:lnTo>
                  <a:lnTo>
                    <a:pt x="401608" y="863885"/>
                  </a:lnTo>
                  <a:close/>
                </a:path>
                <a:path w="17990185" h="10229215">
                  <a:moveTo>
                    <a:pt x="354234" y="789311"/>
                  </a:moveTo>
                  <a:lnTo>
                    <a:pt x="349616" y="788129"/>
                  </a:lnTo>
                  <a:lnTo>
                    <a:pt x="343058" y="792423"/>
                  </a:lnTo>
                  <a:lnTo>
                    <a:pt x="341876" y="797040"/>
                  </a:lnTo>
                  <a:lnTo>
                    <a:pt x="346885" y="804692"/>
                  </a:lnTo>
                  <a:lnTo>
                    <a:pt x="347792" y="806260"/>
                  </a:lnTo>
                  <a:lnTo>
                    <a:pt x="350316" y="807731"/>
                  </a:lnTo>
                  <a:lnTo>
                    <a:pt x="352316" y="808584"/>
                  </a:lnTo>
                  <a:lnTo>
                    <a:pt x="354742" y="808437"/>
                  </a:lnTo>
                  <a:lnTo>
                    <a:pt x="360208" y="804859"/>
                  </a:lnTo>
                  <a:lnTo>
                    <a:pt x="361389" y="800242"/>
                  </a:lnTo>
                  <a:lnTo>
                    <a:pt x="354234" y="789311"/>
                  </a:lnTo>
                  <a:close/>
                </a:path>
                <a:path w="17990185" h="10229215">
                  <a:moveTo>
                    <a:pt x="309046" y="713306"/>
                  </a:moveTo>
                  <a:lnTo>
                    <a:pt x="304762" y="712266"/>
                  </a:lnTo>
                  <a:lnTo>
                    <a:pt x="297537" y="716275"/>
                  </a:lnTo>
                  <a:lnTo>
                    <a:pt x="296497" y="720559"/>
                  </a:lnTo>
                  <a:lnTo>
                    <a:pt x="298502" y="724172"/>
                  </a:lnTo>
                  <a:lnTo>
                    <a:pt x="302128" y="730447"/>
                  </a:lnTo>
                  <a:lnTo>
                    <a:pt x="304652" y="731917"/>
                  </a:lnTo>
                  <a:lnTo>
                    <a:pt x="306319" y="732628"/>
                  </a:lnTo>
                  <a:lnTo>
                    <a:pt x="308745" y="732482"/>
                  </a:lnTo>
                  <a:lnTo>
                    <a:pt x="310790" y="731384"/>
                  </a:lnTo>
                  <a:lnTo>
                    <a:pt x="314402" y="729379"/>
                  </a:lnTo>
                  <a:lnTo>
                    <a:pt x="315442" y="725095"/>
                  </a:lnTo>
                  <a:lnTo>
                    <a:pt x="313437" y="721483"/>
                  </a:lnTo>
                  <a:lnTo>
                    <a:pt x="311051" y="716918"/>
                  </a:lnTo>
                  <a:lnTo>
                    <a:pt x="309046" y="713306"/>
                  </a:lnTo>
                  <a:close/>
                </a:path>
                <a:path w="17990185" h="10229215">
                  <a:moveTo>
                    <a:pt x="266618" y="637296"/>
                  </a:moveTo>
                  <a:lnTo>
                    <a:pt x="262143" y="635781"/>
                  </a:lnTo>
                  <a:lnTo>
                    <a:pt x="258530" y="637786"/>
                  </a:lnTo>
                  <a:lnTo>
                    <a:pt x="255060" y="639457"/>
                  </a:lnTo>
                  <a:lnTo>
                    <a:pt x="253545" y="643932"/>
                  </a:lnTo>
                  <a:lnTo>
                    <a:pt x="255549" y="647545"/>
                  </a:lnTo>
                  <a:lnTo>
                    <a:pt x="257936" y="652108"/>
                  </a:lnTo>
                  <a:lnTo>
                    <a:pt x="258509" y="653535"/>
                  </a:lnTo>
                  <a:lnTo>
                    <a:pt x="261367" y="655148"/>
                  </a:lnTo>
                  <a:lnTo>
                    <a:pt x="261225" y="655481"/>
                  </a:lnTo>
                  <a:lnTo>
                    <a:pt x="263224" y="656334"/>
                  </a:lnTo>
                  <a:lnTo>
                    <a:pt x="265651" y="656187"/>
                  </a:lnTo>
                  <a:lnTo>
                    <a:pt x="267695" y="655089"/>
                  </a:lnTo>
                  <a:lnTo>
                    <a:pt x="271308" y="653085"/>
                  </a:lnTo>
                  <a:lnTo>
                    <a:pt x="272680" y="648943"/>
                  </a:lnTo>
                  <a:lnTo>
                    <a:pt x="270676" y="645330"/>
                  </a:lnTo>
                  <a:lnTo>
                    <a:pt x="268289" y="640766"/>
                  </a:lnTo>
                  <a:lnTo>
                    <a:pt x="266618" y="637296"/>
                  </a:lnTo>
                  <a:close/>
                </a:path>
                <a:path w="17990185" h="10229215">
                  <a:moveTo>
                    <a:pt x="225661" y="558762"/>
                  </a:moveTo>
                  <a:lnTo>
                    <a:pt x="221043" y="557580"/>
                  </a:lnTo>
                  <a:lnTo>
                    <a:pt x="217573" y="559252"/>
                  </a:lnTo>
                  <a:lnTo>
                    <a:pt x="213769" y="560781"/>
                  </a:lnTo>
                  <a:lnTo>
                    <a:pt x="224551" y="577986"/>
                  </a:lnTo>
                  <a:lnTo>
                    <a:pt x="226595" y="576889"/>
                  </a:lnTo>
                  <a:lnTo>
                    <a:pt x="230066" y="575218"/>
                  </a:lnTo>
                  <a:lnTo>
                    <a:pt x="231581" y="570743"/>
                  </a:lnTo>
                  <a:lnTo>
                    <a:pt x="229577" y="567130"/>
                  </a:lnTo>
                  <a:lnTo>
                    <a:pt x="227190" y="562566"/>
                  </a:lnTo>
                  <a:lnTo>
                    <a:pt x="225661" y="558762"/>
                  </a:lnTo>
                  <a:close/>
                </a:path>
                <a:path w="17990185" h="10229215">
                  <a:moveTo>
                    <a:pt x="186605" y="479463"/>
                  </a:moveTo>
                  <a:lnTo>
                    <a:pt x="182130" y="477949"/>
                  </a:lnTo>
                  <a:lnTo>
                    <a:pt x="175189" y="481291"/>
                  </a:lnTo>
                  <a:lnTo>
                    <a:pt x="173674" y="485767"/>
                  </a:lnTo>
                  <a:lnTo>
                    <a:pt x="175345" y="489236"/>
                  </a:lnTo>
                  <a:lnTo>
                    <a:pt x="177590" y="494134"/>
                  </a:lnTo>
                  <a:lnTo>
                    <a:pt x="178163" y="495560"/>
                  </a:lnTo>
                  <a:lnTo>
                    <a:pt x="181212" y="497648"/>
                  </a:lnTo>
                  <a:lnTo>
                    <a:pt x="183212" y="498501"/>
                  </a:lnTo>
                  <a:lnTo>
                    <a:pt x="185305" y="498212"/>
                  </a:lnTo>
                  <a:lnTo>
                    <a:pt x="187207" y="497448"/>
                  </a:lnTo>
                  <a:lnTo>
                    <a:pt x="190677" y="495777"/>
                  </a:lnTo>
                  <a:lnTo>
                    <a:pt x="192192" y="491302"/>
                  </a:lnTo>
                  <a:lnTo>
                    <a:pt x="190521" y="487831"/>
                  </a:lnTo>
                  <a:lnTo>
                    <a:pt x="188276" y="482934"/>
                  </a:lnTo>
                  <a:lnTo>
                    <a:pt x="186605" y="479463"/>
                  </a:lnTo>
                  <a:close/>
                </a:path>
                <a:path w="17990185" h="10229215">
                  <a:moveTo>
                    <a:pt x="150927" y="399636"/>
                  </a:moveTo>
                  <a:lnTo>
                    <a:pt x="146927" y="397930"/>
                  </a:lnTo>
                  <a:lnTo>
                    <a:pt x="139320" y="400988"/>
                  </a:lnTo>
                  <a:lnTo>
                    <a:pt x="137614" y="404987"/>
                  </a:lnTo>
                  <a:lnTo>
                    <a:pt x="141054" y="413546"/>
                  </a:lnTo>
                  <a:lnTo>
                    <a:pt x="141961" y="415115"/>
                  </a:lnTo>
                  <a:lnTo>
                    <a:pt x="145009" y="417203"/>
                  </a:lnTo>
                  <a:lnTo>
                    <a:pt x="144534" y="417395"/>
                  </a:lnTo>
                  <a:lnTo>
                    <a:pt x="146533" y="418248"/>
                  </a:lnTo>
                  <a:lnTo>
                    <a:pt x="148484" y="418292"/>
                  </a:lnTo>
                  <a:lnTo>
                    <a:pt x="154190" y="415999"/>
                  </a:lnTo>
                  <a:lnTo>
                    <a:pt x="155896" y="411999"/>
                  </a:lnTo>
                  <a:lnTo>
                    <a:pt x="150927" y="399636"/>
                  </a:lnTo>
                  <a:close/>
                </a:path>
                <a:path w="17990185" h="10229215">
                  <a:moveTo>
                    <a:pt x="117244" y="317902"/>
                  </a:moveTo>
                  <a:lnTo>
                    <a:pt x="112911" y="316054"/>
                  </a:lnTo>
                  <a:lnTo>
                    <a:pt x="109108" y="317582"/>
                  </a:lnTo>
                  <a:lnTo>
                    <a:pt x="105446" y="318778"/>
                  </a:lnTo>
                  <a:lnTo>
                    <a:pt x="114468" y="336415"/>
                  </a:lnTo>
                  <a:lnTo>
                    <a:pt x="116370" y="335651"/>
                  </a:lnTo>
                  <a:lnTo>
                    <a:pt x="120032" y="334454"/>
                  </a:lnTo>
                  <a:lnTo>
                    <a:pt x="121880" y="330122"/>
                  </a:lnTo>
                  <a:lnTo>
                    <a:pt x="118440" y="321563"/>
                  </a:lnTo>
                  <a:lnTo>
                    <a:pt x="117244" y="317902"/>
                  </a:lnTo>
                  <a:close/>
                </a:path>
                <a:path w="17990185" h="10229215">
                  <a:moveTo>
                    <a:pt x="81606" y="233363"/>
                  </a:moveTo>
                  <a:lnTo>
                    <a:pt x="77802" y="234893"/>
                  </a:lnTo>
                  <a:lnTo>
                    <a:pt x="74140" y="236088"/>
                  </a:lnTo>
                  <a:lnTo>
                    <a:pt x="72126" y="239957"/>
                  </a:lnTo>
                  <a:lnTo>
                    <a:pt x="71958" y="240280"/>
                  </a:lnTo>
                  <a:lnTo>
                    <a:pt x="73487" y="244083"/>
                  </a:lnTo>
                  <a:lnTo>
                    <a:pt x="75257" y="249171"/>
                  </a:lnTo>
                  <a:lnTo>
                    <a:pt x="76021" y="251073"/>
                  </a:lnTo>
                  <a:lnTo>
                    <a:pt x="77736" y="252593"/>
                  </a:lnTo>
                  <a:lnTo>
                    <a:pt x="79403" y="253304"/>
                  </a:lnTo>
                  <a:lnTo>
                    <a:pt x="79545" y="252970"/>
                  </a:lnTo>
                  <a:lnTo>
                    <a:pt x="81212" y="253681"/>
                  </a:lnTo>
                  <a:lnTo>
                    <a:pt x="83021" y="254059"/>
                  </a:lnTo>
                  <a:lnTo>
                    <a:pt x="88251" y="251957"/>
                  </a:lnTo>
                  <a:lnTo>
                    <a:pt x="90264" y="248089"/>
                  </a:lnTo>
                  <a:lnTo>
                    <a:pt x="90432" y="247766"/>
                  </a:lnTo>
                  <a:lnTo>
                    <a:pt x="86992" y="239207"/>
                  </a:lnTo>
                  <a:lnTo>
                    <a:pt x="85796" y="235545"/>
                  </a:lnTo>
                  <a:lnTo>
                    <a:pt x="81606" y="233363"/>
                  </a:lnTo>
                  <a:close/>
                </a:path>
                <a:path w="17990185" h="10229215">
                  <a:moveTo>
                    <a:pt x="53535" y="150478"/>
                  </a:moveTo>
                  <a:lnTo>
                    <a:pt x="46212" y="152870"/>
                  </a:lnTo>
                  <a:lnTo>
                    <a:pt x="44030" y="157060"/>
                  </a:lnTo>
                  <a:lnTo>
                    <a:pt x="45226" y="160722"/>
                  </a:lnTo>
                  <a:lnTo>
                    <a:pt x="46662" y="165668"/>
                  </a:lnTo>
                  <a:lnTo>
                    <a:pt x="47284" y="167903"/>
                  </a:lnTo>
                  <a:lnTo>
                    <a:pt x="48667" y="169280"/>
                  </a:lnTo>
                  <a:lnTo>
                    <a:pt x="52000" y="170702"/>
                  </a:lnTo>
                  <a:lnTo>
                    <a:pt x="53947" y="170746"/>
                  </a:lnTo>
                  <a:lnTo>
                    <a:pt x="55710" y="170316"/>
                  </a:lnTo>
                  <a:lnTo>
                    <a:pt x="59372" y="169119"/>
                  </a:lnTo>
                  <a:lnTo>
                    <a:pt x="61553" y="164929"/>
                  </a:lnTo>
                  <a:lnTo>
                    <a:pt x="60358" y="161267"/>
                  </a:lnTo>
                  <a:lnTo>
                    <a:pt x="58922" y="156321"/>
                  </a:lnTo>
                  <a:lnTo>
                    <a:pt x="57726" y="152660"/>
                  </a:lnTo>
                  <a:lnTo>
                    <a:pt x="53535" y="150478"/>
                  </a:lnTo>
                  <a:close/>
                </a:path>
                <a:path w="17990185" h="10229215">
                  <a:moveTo>
                    <a:pt x="27652" y="66161"/>
                  </a:moveTo>
                  <a:lnTo>
                    <a:pt x="19661" y="68269"/>
                  </a:lnTo>
                  <a:lnTo>
                    <a:pt x="17622" y="72126"/>
                  </a:lnTo>
                  <a:lnTo>
                    <a:pt x="18675" y="76120"/>
                  </a:lnTo>
                  <a:lnTo>
                    <a:pt x="20111" y="81067"/>
                  </a:lnTo>
                  <a:lnTo>
                    <a:pt x="20733" y="83303"/>
                  </a:lnTo>
                  <a:lnTo>
                    <a:pt x="22449" y="84821"/>
                  </a:lnTo>
                  <a:lnTo>
                    <a:pt x="24449" y="85674"/>
                  </a:lnTo>
                  <a:lnTo>
                    <a:pt x="23973" y="85865"/>
                  </a:lnTo>
                  <a:lnTo>
                    <a:pt x="25640" y="86576"/>
                  </a:lnTo>
                  <a:lnTo>
                    <a:pt x="27257" y="86479"/>
                  </a:lnTo>
                  <a:lnTo>
                    <a:pt x="29017" y="86048"/>
                  </a:lnTo>
                  <a:lnTo>
                    <a:pt x="33012" y="84994"/>
                  </a:lnTo>
                  <a:lnTo>
                    <a:pt x="35051" y="81137"/>
                  </a:lnTo>
                  <a:lnTo>
                    <a:pt x="33998" y="77141"/>
                  </a:lnTo>
                  <a:lnTo>
                    <a:pt x="32562" y="72196"/>
                  </a:lnTo>
                  <a:lnTo>
                    <a:pt x="31509" y="68200"/>
                  </a:lnTo>
                  <a:lnTo>
                    <a:pt x="27652" y="66161"/>
                  </a:lnTo>
                  <a:close/>
                </a:path>
                <a:path w="17990185" h="10229215">
                  <a:moveTo>
                    <a:pt x="8452" y="0"/>
                  </a:moveTo>
                  <a:lnTo>
                    <a:pt x="0" y="0"/>
                  </a:lnTo>
                  <a:lnTo>
                    <a:pt x="2276" y="970"/>
                  </a:lnTo>
                  <a:lnTo>
                    <a:pt x="3751" y="1207"/>
                  </a:lnTo>
                  <a:lnTo>
                    <a:pt x="5510" y="776"/>
                  </a:lnTo>
                  <a:lnTo>
                    <a:pt x="8452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59290" y="0"/>
              <a:ext cx="18145125" cy="10333990"/>
            </a:xfrm>
            <a:custGeom>
              <a:avLst/>
              <a:gdLst/>
              <a:ahLst/>
              <a:cxnLst/>
              <a:rect l="l" t="t" r="r" b="b"/>
              <a:pathLst>
                <a:path w="18145125" h="10333990">
                  <a:moveTo>
                    <a:pt x="16972381" y="10002275"/>
                  </a:moveTo>
                  <a:lnTo>
                    <a:pt x="16960714" y="9997299"/>
                  </a:lnTo>
                  <a:lnTo>
                    <a:pt x="16956435" y="9999019"/>
                  </a:lnTo>
                  <a:lnTo>
                    <a:pt x="16954871" y="10002685"/>
                  </a:lnTo>
                  <a:lnTo>
                    <a:pt x="16953783" y="10006160"/>
                  </a:lnTo>
                  <a:lnTo>
                    <a:pt x="16955169" y="10010297"/>
                  </a:lnTo>
                  <a:lnTo>
                    <a:pt x="16966836" y="10015274"/>
                  </a:lnTo>
                  <a:lnTo>
                    <a:pt x="16971115" y="10013554"/>
                  </a:lnTo>
                  <a:lnTo>
                    <a:pt x="16972679" y="10009888"/>
                  </a:lnTo>
                  <a:lnTo>
                    <a:pt x="16973767" y="10006412"/>
                  </a:lnTo>
                  <a:lnTo>
                    <a:pt x="16972381" y="10002275"/>
                  </a:lnTo>
                  <a:close/>
                </a:path>
                <a:path w="18145125" h="10333990">
                  <a:moveTo>
                    <a:pt x="16891387" y="9967726"/>
                  </a:moveTo>
                  <a:lnTo>
                    <a:pt x="16879721" y="9962750"/>
                  </a:lnTo>
                  <a:lnTo>
                    <a:pt x="16875584" y="9964137"/>
                  </a:lnTo>
                  <a:lnTo>
                    <a:pt x="16872456" y="9971469"/>
                  </a:lnTo>
                  <a:lnTo>
                    <a:pt x="16873843" y="9975607"/>
                  </a:lnTo>
                  <a:lnTo>
                    <a:pt x="16885509" y="9980583"/>
                  </a:lnTo>
                  <a:lnTo>
                    <a:pt x="16889647" y="9979196"/>
                  </a:lnTo>
                  <a:lnTo>
                    <a:pt x="16892775" y="9971864"/>
                  </a:lnTo>
                  <a:lnTo>
                    <a:pt x="16891387" y="9967726"/>
                  </a:lnTo>
                  <a:close/>
                </a:path>
                <a:path w="18145125" h="10333990">
                  <a:moveTo>
                    <a:pt x="17054133" y="10035966"/>
                  </a:moveTo>
                  <a:lnTo>
                    <a:pt x="17042134" y="10030848"/>
                  </a:lnTo>
                  <a:lnTo>
                    <a:pt x="17038189" y="10032710"/>
                  </a:lnTo>
                  <a:lnTo>
                    <a:pt x="17035061" y="10040043"/>
                  </a:lnTo>
                  <a:lnTo>
                    <a:pt x="17036589" y="10043847"/>
                  </a:lnTo>
                  <a:lnTo>
                    <a:pt x="17048588" y="10048965"/>
                  </a:lnTo>
                  <a:lnTo>
                    <a:pt x="17052535" y="10047103"/>
                  </a:lnTo>
                  <a:lnTo>
                    <a:pt x="17055663" y="10039770"/>
                  </a:lnTo>
                  <a:lnTo>
                    <a:pt x="17054133" y="10035966"/>
                  </a:lnTo>
                  <a:close/>
                </a:path>
                <a:path w="18145125" h="10333990">
                  <a:moveTo>
                    <a:pt x="16810961" y="9931844"/>
                  </a:moveTo>
                  <a:lnTo>
                    <a:pt x="16799296" y="9926868"/>
                  </a:lnTo>
                  <a:lnTo>
                    <a:pt x="16795159" y="9928254"/>
                  </a:lnTo>
                  <a:lnTo>
                    <a:pt x="16792173" y="9935253"/>
                  </a:lnTo>
                  <a:lnTo>
                    <a:pt x="16793418" y="9939724"/>
                  </a:lnTo>
                  <a:lnTo>
                    <a:pt x="16805083" y="9944700"/>
                  </a:lnTo>
                  <a:lnTo>
                    <a:pt x="16809219" y="9943313"/>
                  </a:lnTo>
                  <a:lnTo>
                    <a:pt x="16812205" y="9936313"/>
                  </a:lnTo>
                  <a:lnTo>
                    <a:pt x="16810961" y="9931844"/>
                  </a:lnTo>
                  <a:close/>
                </a:path>
                <a:path w="18145125" h="10333990">
                  <a:moveTo>
                    <a:pt x="17136548" y="10067183"/>
                  </a:moveTo>
                  <a:lnTo>
                    <a:pt x="17132740" y="10065952"/>
                  </a:lnTo>
                  <a:lnTo>
                    <a:pt x="17124407" y="10062397"/>
                  </a:lnTo>
                  <a:lnTo>
                    <a:pt x="17120461" y="10064259"/>
                  </a:lnTo>
                  <a:lnTo>
                    <a:pt x="17117333" y="10071592"/>
                  </a:lnTo>
                  <a:lnTo>
                    <a:pt x="17119196" y="10075539"/>
                  </a:lnTo>
                  <a:lnTo>
                    <a:pt x="17122528" y="10076960"/>
                  </a:lnTo>
                  <a:lnTo>
                    <a:pt x="17123004" y="10076768"/>
                  </a:lnTo>
                  <a:lnTo>
                    <a:pt x="17131337" y="10080323"/>
                  </a:lnTo>
                  <a:lnTo>
                    <a:pt x="17135283" y="10078462"/>
                  </a:lnTo>
                  <a:lnTo>
                    <a:pt x="17138412" y="10071129"/>
                  </a:lnTo>
                  <a:lnTo>
                    <a:pt x="17136548" y="10067183"/>
                  </a:lnTo>
                  <a:close/>
                </a:path>
                <a:path w="18145125" h="10333990">
                  <a:moveTo>
                    <a:pt x="16728057" y="9892539"/>
                  </a:moveTo>
                  <a:lnTo>
                    <a:pt x="16720057" y="9889127"/>
                  </a:lnTo>
                  <a:lnTo>
                    <a:pt x="16715588" y="9890373"/>
                  </a:lnTo>
                  <a:lnTo>
                    <a:pt x="16712460" y="9897705"/>
                  </a:lnTo>
                  <a:lnTo>
                    <a:pt x="16713847" y="9901842"/>
                  </a:lnTo>
                  <a:lnTo>
                    <a:pt x="16717372" y="9903739"/>
                  </a:lnTo>
                  <a:lnTo>
                    <a:pt x="16725703" y="9907293"/>
                  </a:lnTo>
                  <a:lnTo>
                    <a:pt x="16729982" y="9905573"/>
                  </a:lnTo>
                  <a:lnTo>
                    <a:pt x="16732968" y="9898574"/>
                  </a:lnTo>
                  <a:lnTo>
                    <a:pt x="16731581" y="9894436"/>
                  </a:lnTo>
                  <a:lnTo>
                    <a:pt x="16728057" y="9892539"/>
                  </a:lnTo>
                  <a:close/>
                </a:path>
                <a:path w="18145125" h="10333990">
                  <a:moveTo>
                    <a:pt x="17219198" y="10096923"/>
                  </a:moveTo>
                  <a:lnTo>
                    <a:pt x="17215248" y="10096026"/>
                  </a:lnTo>
                  <a:lnTo>
                    <a:pt x="17210582" y="10094035"/>
                  </a:lnTo>
                  <a:lnTo>
                    <a:pt x="17207106" y="10092947"/>
                  </a:lnTo>
                  <a:lnTo>
                    <a:pt x="17203160" y="10094809"/>
                  </a:lnTo>
                  <a:lnTo>
                    <a:pt x="17200175" y="10101808"/>
                  </a:lnTo>
                  <a:lnTo>
                    <a:pt x="17202036" y="10105754"/>
                  </a:lnTo>
                  <a:lnTo>
                    <a:pt x="17205370" y="10107176"/>
                  </a:lnTo>
                  <a:lnTo>
                    <a:pt x="17205846" y="10106985"/>
                  </a:lnTo>
                  <a:lnTo>
                    <a:pt x="17210846" y="10109118"/>
                  </a:lnTo>
                  <a:lnTo>
                    <a:pt x="17214654" y="10110349"/>
                  </a:lnTo>
                  <a:lnTo>
                    <a:pt x="17218268" y="10108344"/>
                  </a:lnTo>
                  <a:lnTo>
                    <a:pt x="17219831" y="10104678"/>
                  </a:lnTo>
                  <a:lnTo>
                    <a:pt x="17220593" y="10102246"/>
                  </a:lnTo>
                  <a:lnTo>
                    <a:pt x="17220920" y="10101203"/>
                  </a:lnTo>
                  <a:lnTo>
                    <a:pt x="17219198" y="10096923"/>
                  </a:lnTo>
                  <a:close/>
                </a:path>
                <a:path w="18145125" h="10333990">
                  <a:moveTo>
                    <a:pt x="16640912" y="9850245"/>
                  </a:moveTo>
                  <a:lnTo>
                    <a:pt x="16636443" y="9851490"/>
                  </a:lnTo>
                  <a:lnTo>
                    <a:pt x="16634353" y="9856114"/>
                  </a:lnTo>
                  <a:lnTo>
                    <a:pt x="16633124" y="9858347"/>
                  </a:lnTo>
                  <a:lnTo>
                    <a:pt x="16634368" y="9862818"/>
                  </a:lnTo>
                  <a:lnTo>
                    <a:pt x="16637893" y="9864715"/>
                  </a:lnTo>
                  <a:lnTo>
                    <a:pt x="16646558" y="9868411"/>
                  </a:lnTo>
                  <a:lnTo>
                    <a:pt x="16650695" y="9867024"/>
                  </a:lnTo>
                  <a:lnTo>
                    <a:pt x="16652643" y="9862734"/>
                  </a:lnTo>
                  <a:lnTo>
                    <a:pt x="16653872" y="9860500"/>
                  </a:lnTo>
                  <a:lnTo>
                    <a:pt x="16652628" y="9856031"/>
                  </a:lnTo>
                  <a:lnTo>
                    <a:pt x="16649103" y="9854133"/>
                  </a:lnTo>
                  <a:lnTo>
                    <a:pt x="16644437" y="9852143"/>
                  </a:lnTo>
                  <a:lnTo>
                    <a:pt x="16640912" y="9850245"/>
                  </a:lnTo>
                  <a:close/>
                </a:path>
                <a:path w="18145125" h="10333990">
                  <a:moveTo>
                    <a:pt x="16562003" y="9809888"/>
                  </a:moveTo>
                  <a:lnTo>
                    <a:pt x="16557533" y="9811133"/>
                  </a:lnTo>
                  <a:lnTo>
                    <a:pt x="16555969" y="9814799"/>
                  </a:lnTo>
                  <a:lnTo>
                    <a:pt x="16554072" y="9818323"/>
                  </a:lnTo>
                  <a:lnTo>
                    <a:pt x="16555459" y="9822460"/>
                  </a:lnTo>
                  <a:lnTo>
                    <a:pt x="16558841" y="9824691"/>
                  </a:lnTo>
                  <a:lnTo>
                    <a:pt x="16567506" y="9828387"/>
                  </a:lnTo>
                  <a:lnTo>
                    <a:pt x="16571643" y="9827000"/>
                  </a:lnTo>
                  <a:lnTo>
                    <a:pt x="16573065" y="9823667"/>
                  </a:lnTo>
                  <a:lnTo>
                    <a:pt x="16574962" y="9820143"/>
                  </a:lnTo>
                  <a:lnTo>
                    <a:pt x="16573576" y="9816006"/>
                  </a:lnTo>
                  <a:lnTo>
                    <a:pt x="16570194" y="9813776"/>
                  </a:lnTo>
                  <a:lnTo>
                    <a:pt x="16565527" y="9811785"/>
                  </a:lnTo>
                  <a:lnTo>
                    <a:pt x="16562003" y="9809888"/>
                  </a:lnTo>
                  <a:close/>
                </a:path>
                <a:path w="18145125" h="10333990">
                  <a:moveTo>
                    <a:pt x="17302609" y="10125806"/>
                  </a:moveTo>
                  <a:lnTo>
                    <a:pt x="17298658" y="10124909"/>
                  </a:lnTo>
                  <a:lnTo>
                    <a:pt x="17293991" y="10122918"/>
                  </a:lnTo>
                  <a:lnTo>
                    <a:pt x="17290183" y="10121687"/>
                  </a:lnTo>
                  <a:lnTo>
                    <a:pt x="17286570" y="10123691"/>
                  </a:lnTo>
                  <a:lnTo>
                    <a:pt x="17283584" y="10130691"/>
                  </a:lnTo>
                  <a:lnTo>
                    <a:pt x="17285447" y="10134637"/>
                  </a:lnTo>
                  <a:lnTo>
                    <a:pt x="17289113" y="10136201"/>
                  </a:lnTo>
                  <a:lnTo>
                    <a:pt x="17289589" y="10136011"/>
                  </a:lnTo>
                  <a:lnTo>
                    <a:pt x="17294255" y="10138001"/>
                  </a:lnTo>
                  <a:lnTo>
                    <a:pt x="17298065" y="10139232"/>
                  </a:lnTo>
                  <a:lnTo>
                    <a:pt x="17301677" y="10137227"/>
                  </a:lnTo>
                  <a:lnTo>
                    <a:pt x="17303241" y="10133561"/>
                  </a:lnTo>
                  <a:lnTo>
                    <a:pt x="17304471" y="10129752"/>
                  </a:lnTo>
                  <a:lnTo>
                    <a:pt x="17302609" y="10125806"/>
                  </a:lnTo>
                  <a:close/>
                </a:path>
                <a:path w="18145125" h="10333990">
                  <a:moveTo>
                    <a:pt x="16484186" y="9768814"/>
                  </a:moveTo>
                  <a:lnTo>
                    <a:pt x="16479715" y="9770059"/>
                  </a:lnTo>
                  <a:lnTo>
                    <a:pt x="16478151" y="9773725"/>
                  </a:lnTo>
                  <a:lnTo>
                    <a:pt x="16476396" y="9776916"/>
                  </a:lnTo>
                  <a:lnTo>
                    <a:pt x="16477640" y="9781387"/>
                  </a:lnTo>
                  <a:lnTo>
                    <a:pt x="16481023" y="9783618"/>
                  </a:lnTo>
                  <a:lnTo>
                    <a:pt x="16489689" y="9787315"/>
                  </a:lnTo>
                  <a:lnTo>
                    <a:pt x="16493827" y="9785927"/>
                  </a:lnTo>
                  <a:lnTo>
                    <a:pt x="16495249" y="9782594"/>
                  </a:lnTo>
                  <a:lnTo>
                    <a:pt x="16497004" y="9779403"/>
                  </a:lnTo>
                  <a:lnTo>
                    <a:pt x="16495759" y="9774933"/>
                  </a:lnTo>
                  <a:lnTo>
                    <a:pt x="16492377" y="9772703"/>
                  </a:lnTo>
                  <a:lnTo>
                    <a:pt x="16487710" y="9770712"/>
                  </a:lnTo>
                  <a:lnTo>
                    <a:pt x="16484186" y="9768814"/>
                  </a:lnTo>
                  <a:close/>
                </a:path>
                <a:path w="18145125" h="10333990">
                  <a:moveTo>
                    <a:pt x="17386065" y="10152738"/>
                  </a:moveTo>
                  <a:lnTo>
                    <a:pt x="17382114" y="10151841"/>
                  </a:lnTo>
                  <a:lnTo>
                    <a:pt x="17377447" y="10149850"/>
                  </a:lnTo>
                  <a:lnTo>
                    <a:pt x="17373972" y="10148762"/>
                  </a:lnTo>
                  <a:lnTo>
                    <a:pt x="17370027" y="10150624"/>
                  </a:lnTo>
                  <a:lnTo>
                    <a:pt x="17367565" y="10158242"/>
                  </a:lnTo>
                  <a:lnTo>
                    <a:pt x="17369236" y="10161712"/>
                  </a:lnTo>
                  <a:lnTo>
                    <a:pt x="17372570" y="10163134"/>
                  </a:lnTo>
                  <a:lnTo>
                    <a:pt x="17372712" y="10162801"/>
                  </a:lnTo>
                  <a:lnTo>
                    <a:pt x="17373044" y="10162942"/>
                  </a:lnTo>
                  <a:lnTo>
                    <a:pt x="17373519" y="10162751"/>
                  </a:lnTo>
                  <a:lnTo>
                    <a:pt x="17378186" y="10164742"/>
                  </a:lnTo>
                  <a:lnTo>
                    <a:pt x="17381661" y="10165830"/>
                  </a:lnTo>
                  <a:lnTo>
                    <a:pt x="17385606" y="10163967"/>
                  </a:lnTo>
                  <a:lnTo>
                    <a:pt x="17388067" y="10156350"/>
                  </a:lnTo>
                  <a:lnTo>
                    <a:pt x="17386065" y="10152738"/>
                  </a:lnTo>
                  <a:close/>
                </a:path>
                <a:path w="18145125" h="10333990">
                  <a:moveTo>
                    <a:pt x="16407604" y="9726692"/>
                  </a:moveTo>
                  <a:lnTo>
                    <a:pt x="16403277" y="9727604"/>
                  </a:lnTo>
                  <a:lnTo>
                    <a:pt x="16399483" y="9734653"/>
                  </a:lnTo>
                  <a:lnTo>
                    <a:pt x="16400536" y="9738647"/>
                  </a:lnTo>
                  <a:lnTo>
                    <a:pt x="16403775" y="9741211"/>
                  </a:lnTo>
                  <a:lnTo>
                    <a:pt x="16412109" y="9744766"/>
                  </a:lnTo>
                  <a:lnTo>
                    <a:pt x="16416104" y="9743712"/>
                  </a:lnTo>
                  <a:lnTo>
                    <a:pt x="16417859" y="9740521"/>
                  </a:lnTo>
                  <a:lnTo>
                    <a:pt x="16419756" y="9736997"/>
                  </a:lnTo>
                  <a:lnTo>
                    <a:pt x="16418702" y="9733002"/>
                  </a:lnTo>
                  <a:lnTo>
                    <a:pt x="16415462" y="9730438"/>
                  </a:lnTo>
                  <a:lnTo>
                    <a:pt x="16410796" y="9728448"/>
                  </a:lnTo>
                  <a:lnTo>
                    <a:pt x="16407604" y="9726692"/>
                  </a:lnTo>
                  <a:close/>
                </a:path>
                <a:path w="18145125" h="10333990">
                  <a:moveTo>
                    <a:pt x="17470704" y="10177812"/>
                  </a:moveTo>
                  <a:lnTo>
                    <a:pt x="17466896" y="10176582"/>
                  </a:lnTo>
                  <a:lnTo>
                    <a:pt x="17461946" y="10175258"/>
                  </a:lnTo>
                  <a:lnTo>
                    <a:pt x="17457994" y="10174360"/>
                  </a:lnTo>
                  <a:lnTo>
                    <a:pt x="17454382" y="10176365"/>
                  </a:lnTo>
                  <a:lnTo>
                    <a:pt x="17453152" y="10180174"/>
                  </a:lnTo>
                  <a:lnTo>
                    <a:pt x="17452064" y="10183648"/>
                  </a:lnTo>
                  <a:lnTo>
                    <a:pt x="17453735" y="10187120"/>
                  </a:lnTo>
                  <a:lnTo>
                    <a:pt x="17458067" y="10188967"/>
                  </a:lnTo>
                  <a:lnTo>
                    <a:pt x="17463017" y="10190291"/>
                  </a:lnTo>
                  <a:lnTo>
                    <a:pt x="17466968" y="10191189"/>
                  </a:lnTo>
                  <a:lnTo>
                    <a:pt x="17470580" y="10189184"/>
                  </a:lnTo>
                  <a:lnTo>
                    <a:pt x="17471811" y="10185376"/>
                  </a:lnTo>
                  <a:lnTo>
                    <a:pt x="17472708" y="10181425"/>
                  </a:lnTo>
                  <a:lnTo>
                    <a:pt x="17470704" y="10177812"/>
                  </a:lnTo>
                  <a:close/>
                </a:path>
                <a:path w="18145125" h="10333990">
                  <a:moveTo>
                    <a:pt x="16330926" y="9682954"/>
                  </a:moveTo>
                  <a:lnTo>
                    <a:pt x="16326598" y="9683865"/>
                  </a:lnTo>
                  <a:lnTo>
                    <a:pt x="16322805" y="9690914"/>
                  </a:lnTo>
                  <a:lnTo>
                    <a:pt x="16323715" y="9695242"/>
                  </a:lnTo>
                  <a:lnTo>
                    <a:pt x="16327239" y="9697139"/>
                  </a:lnTo>
                  <a:lnTo>
                    <a:pt x="16331622" y="9699796"/>
                  </a:lnTo>
                  <a:lnTo>
                    <a:pt x="16335620" y="9701501"/>
                  </a:lnTo>
                  <a:lnTo>
                    <a:pt x="16339616" y="9700448"/>
                  </a:lnTo>
                  <a:lnTo>
                    <a:pt x="16341370" y="9697257"/>
                  </a:lnTo>
                  <a:lnTo>
                    <a:pt x="16343267" y="9693732"/>
                  </a:lnTo>
                  <a:lnTo>
                    <a:pt x="16342357" y="9689404"/>
                  </a:lnTo>
                  <a:lnTo>
                    <a:pt x="16338833" y="9687508"/>
                  </a:lnTo>
                  <a:lnTo>
                    <a:pt x="16334450" y="9684850"/>
                  </a:lnTo>
                  <a:lnTo>
                    <a:pt x="16330926" y="9682954"/>
                  </a:lnTo>
                  <a:close/>
                </a:path>
                <a:path w="18145125" h="10333990">
                  <a:moveTo>
                    <a:pt x="17555723" y="10201078"/>
                  </a:moveTo>
                  <a:lnTo>
                    <a:pt x="17551772" y="10200180"/>
                  </a:lnTo>
                  <a:lnTo>
                    <a:pt x="17546822" y="10198857"/>
                  </a:lnTo>
                  <a:lnTo>
                    <a:pt x="17543014" y="10197626"/>
                  </a:lnTo>
                  <a:lnTo>
                    <a:pt x="17538924" y="10199821"/>
                  </a:lnTo>
                  <a:lnTo>
                    <a:pt x="17538027" y="10203772"/>
                  </a:lnTo>
                  <a:lnTo>
                    <a:pt x="17536939" y="10207248"/>
                  </a:lnTo>
                  <a:lnTo>
                    <a:pt x="17538610" y="10210718"/>
                  </a:lnTo>
                  <a:lnTo>
                    <a:pt x="17542944" y="10212567"/>
                  </a:lnTo>
                  <a:lnTo>
                    <a:pt x="17547895" y="10213891"/>
                  </a:lnTo>
                  <a:lnTo>
                    <a:pt x="17551704" y="10215122"/>
                  </a:lnTo>
                  <a:lnTo>
                    <a:pt x="17555792" y="10212926"/>
                  </a:lnTo>
                  <a:lnTo>
                    <a:pt x="17556689" y="10208975"/>
                  </a:lnTo>
                  <a:lnTo>
                    <a:pt x="17557920" y="10205166"/>
                  </a:lnTo>
                  <a:lnTo>
                    <a:pt x="17555723" y="10201078"/>
                  </a:lnTo>
                  <a:close/>
                </a:path>
                <a:path w="18145125" h="10333990">
                  <a:moveTo>
                    <a:pt x="16254198" y="9638405"/>
                  </a:moveTo>
                  <a:lnTo>
                    <a:pt x="16249869" y="9639316"/>
                  </a:lnTo>
                  <a:lnTo>
                    <a:pt x="16246074" y="9646364"/>
                  </a:lnTo>
                  <a:lnTo>
                    <a:pt x="16246987" y="9650693"/>
                  </a:lnTo>
                  <a:lnTo>
                    <a:pt x="16250511" y="9652590"/>
                  </a:lnTo>
                  <a:lnTo>
                    <a:pt x="16254891" y="9655247"/>
                  </a:lnTo>
                  <a:lnTo>
                    <a:pt x="16258892" y="9656953"/>
                  </a:lnTo>
                  <a:lnTo>
                    <a:pt x="16262888" y="9655900"/>
                  </a:lnTo>
                  <a:lnTo>
                    <a:pt x="16264643" y="9652709"/>
                  </a:lnTo>
                  <a:lnTo>
                    <a:pt x="16266540" y="9649185"/>
                  </a:lnTo>
                  <a:lnTo>
                    <a:pt x="16265629" y="9644857"/>
                  </a:lnTo>
                  <a:lnTo>
                    <a:pt x="16262104" y="9642960"/>
                  </a:lnTo>
                  <a:lnTo>
                    <a:pt x="16257723" y="9640303"/>
                  </a:lnTo>
                  <a:lnTo>
                    <a:pt x="16254198" y="9638405"/>
                  </a:lnTo>
                  <a:close/>
                </a:path>
                <a:path w="18145125" h="10333990">
                  <a:moveTo>
                    <a:pt x="17640693" y="10223534"/>
                  </a:moveTo>
                  <a:lnTo>
                    <a:pt x="17636743" y="10222637"/>
                  </a:lnTo>
                  <a:lnTo>
                    <a:pt x="17631791" y="10221313"/>
                  </a:lnTo>
                  <a:lnTo>
                    <a:pt x="17628316" y="10220225"/>
                  </a:lnTo>
                  <a:lnTo>
                    <a:pt x="17624228" y="10222421"/>
                  </a:lnTo>
                  <a:lnTo>
                    <a:pt x="17623331" y="10226372"/>
                  </a:lnTo>
                  <a:lnTo>
                    <a:pt x="17622385" y="10229513"/>
                  </a:lnTo>
                  <a:lnTo>
                    <a:pt x="17624390" y="10233127"/>
                  </a:lnTo>
                  <a:lnTo>
                    <a:pt x="17628388" y="10234832"/>
                  </a:lnTo>
                  <a:lnTo>
                    <a:pt x="17633340" y="10236156"/>
                  </a:lnTo>
                  <a:lnTo>
                    <a:pt x="17636815" y="10237244"/>
                  </a:lnTo>
                  <a:lnTo>
                    <a:pt x="17640902" y="10235048"/>
                  </a:lnTo>
                  <a:lnTo>
                    <a:pt x="17641800" y="10231098"/>
                  </a:lnTo>
                  <a:lnTo>
                    <a:pt x="17642888" y="10227623"/>
                  </a:lnTo>
                  <a:lnTo>
                    <a:pt x="17640693" y="10223534"/>
                  </a:lnTo>
                  <a:close/>
                </a:path>
                <a:path w="18145125" h="10333990">
                  <a:moveTo>
                    <a:pt x="16178896" y="9593283"/>
                  </a:moveTo>
                  <a:lnTo>
                    <a:pt x="16174902" y="9594337"/>
                  </a:lnTo>
                  <a:lnTo>
                    <a:pt x="16170440" y="9601101"/>
                  </a:lnTo>
                  <a:lnTo>
                    <a:pt x="16171493" y="9605095"/>
                  </a:lnTo>
                  <a:lnTo>
                    <a:pt x="16174875" y="9607326"/>
                  </a:lnTo>
                  <a:lnTo>
                    <a:pt x="16179258" y="9609984"/>
                  </a:lnTo>
                  <a:lnTo>
                    <a:pt x="16180259" y="9610411"/>
                  </a:lnTo>
                  <a:lnTo>
                    <a:pt x="16180117" y="9610744"/>
                  </a:lnTo>
                  <a:lnTo>
                    <a:pt x="16183116" y="9612023"/>
                  </a:lnTo>
                  <a:lnTo>
                    <a:pt x="16187112" y="9610970"/>
                  </a:lnTo>
                  <a:lnTo>
                    <a:pt x="16188340" y="9608736"/>
                  </a:lnTo>
                  <a:lnTo>
                    <a:pt x="16188867" y="9607779"/>
                  </a:lnTo>
                  <a:lnTo>
                    <a:pt x="16191097" y="9604397"/>
                  </a:lnTo>
                  <a:lnTo>
                    <a:pt x="16190042" y="9600401"/>
                  </a:lnTo>
                  <a:lnTo>
                    <a:pt x="16186661" y="9598171"/>
                  </a:lnTo>
                  <a:lnTo>
                    <a:pt x="16182278" y="9595513"/>
                  </a:lnTo>
                  <a:lnTo>
                    <a:pt x="16178896" y="9593283"/>
                  </a:lnTo>
                  <a:close/>
                </a:path>
                <a:path w="18145125" h="10333990">
                  <a:moveTo>
                    <a:pt x="17726326" y="10243516"/>
                  </a:moveTo>
                  <a:lnTo>
                    <a:pt x="17722375" y="10242619"/>
                  </a:lnTo>
                  <a:lnTo>
                    <a:pt x="17717424" y="10241295"/>
                  </a:lnTo>
                  <a:lnTo>
                    <a:pt x="17713473" y="10240398"/>
                  </a:lnTo>
                  <a:lnTo>
                    <a:pt x="17709719" y="10242736"/>
                  </a:lnTo>
                  <a:lnTo>
                    <a:pt x="17708822" y="10246687"/>
                  </a:lnTo>
                  <a:lnTo>
                    <a:pt x="17708209" y="10249971"/>
                  </a:lnTo>
                  <a:lnTo>
                    <a:pt x="17709877" y="10253440"/>
                  </a:lnTo>
                  <a:lnTo>
                    <a:pt x="17714212" y="10255289"/>
                  </a:lnTo>
                  <a:lnTo>
                    <a:pt x="17719163" y="10256613"/>
                  </a:lnTo>
                  <a:lnTo>
                    <a:pt x="17723114" y="10257511"/>
                  </a:lnTo>
                  <a:lnTo>
                    <a:pt x="17726868" y="10255173"/>
                  </a:lnTo>
                  <a:lnTo>
                    <a:pt x="17728663" y="10247271"/>
                  </a:lnTo>
                  <a:lnTo>
                    <a:pt x="17726326" y="10243516"/>
                  </a:lnTo>
                  <a:close/>
                </a:path>
                <a:path w="18145125" h="10333990">
                  <a:moveTo>
                    <a:pt x="16104498" y="9546971"/>
                  </a:moveTo>
                  <a:lnTo>
                    <a:pt x="16100168" y="9547881"/>
                  </a:lnTo>
                  <a:lnTo>
                    <a:pt x="16097937" y="9551264"/>
                  </a:lnTo>
                  <a:lnTo>
                    <a:pt x="16095850" y="9554313"/>
                  </a:lnTo>
                  <a:lnTo>
                    <a:pt x="16096761" y="9558641"/>
                  </a:lnTo>
                  <a:lnTo>
                    <a:pt x="16100143" y="9560872"/>
                  </a:lnTo>
                  <a:lnTo>
                    <a:pt x="16104524" y="9563528"/>
                  </a:lnTo>
                  <a:lnTo>
                    <a:pt x="16108524" y="9565234"/>
                  </a:lnTo>
                  <a:lnTo>
                    <a:pt x="16112044" y="9564372"/>
                  </a:lnTo>
                  <a:lnTo>
                    <a:pt x="16116221" y="9558275"/>
                  </a:lnTo>
                  <a:lnTo>
                    <a:pt x="16115308" y="9553946"/>
                  </a:lnTo>
                  <a:lnTo>
                    <a:pt x="16111926" y="9551716"/>
                  </a:lnTo>
                  <a:lnTo>
                    <a:pt x="16107546" y="9549059"/>
                  </a:lnTo>
                  <a:lnTo>
                    <a:pt x="16104498" y="9546971"/>
                  </a:lnTo>
                  <a:close/>
                </a:path>
                <a:path w="18145125" h="10333990">
                  <a:moveTo>
                    <a:pt x="17811859" y="10261880"/>
                  </a:moveTo>
                  <a:lnTo>
                    <a:pt x="17807909" y="10260983"/>
                  </a:lnTo>
                  <a:lnTo>
                    <a:pt x="17803148" y="10260134"/>
                  </a:lnTo>
                  <a:lnTo>
                    <a:pt x="17799531" y="10259379"/>
                  </a:lnTo>
                  <a:lnTo>
                    <a:pt x="17795776" y="10261717"/>
                  </a:lnTo>
                  <a:lnTo>
                    <a:pt x="17794878" y="10265667"/>
                  </a:lnTo>
                  <a:lnTo>
                    <a:pt x="17794123" y="10269285"/>
                  </a:lnTo>
                  <a:lnTo>
                    <a:pt x="17795936" y="10272423"/>
                  </a:lnTo>
                  <a:lnTo>
                    <a:pt x="17798936" y="10273702"/>
                  </a:lnTo>
                  <a:lnTo>
                    <a:pt x="17798745" y="10273226"/>
                  </a:lnTo>
                  <a:lnTo>
                    <a:pt x="17800079" y="10273795"/>
                  </a:lnTo>
                  <a:lnTo>
                    <a:pt x="17805173" y="10274786"/>
                  </a:lnTo>
                  <a:lnTo>
                    <a:pt x="17808790" y="10275541"/>
                  </a:lnTo>
                  <a:lnTo>
                    <a:pt x="17812544" y="10273203"/>
                  </a:lnTo>
                  <a:lnTo>
                    <a:pt x="17813441" y="10269253"/>
                  </a:lnTo>
                  <a:lnTo>
                    <a:pt x="17814196" y="10265635"/>
                  </a:lnTo>
                  <a:lnTo>
                    <a:pt x="17811859" y="10261880"/>
                  </a:lnTo>
                  <a:close/>
                </a:path>
                <a:path w="18145125" h="10333990">
                  <a:moveTo>
                    <a:pt x="16029715" y="9499706"/>
                  </a:moveTo>
                  <a:lnTo>
                    <a:pt x="16025387" y="9500619"/>
                  </a:lnTo>
                  <a:lnTo>
                    <a:pt x="16023156" y="9504001"/>
                  </a:lnTo>
                  <a:lnTo>
                    <a:pt x="16021068" y="9507049"/>
                  </a:lnTo>
                  <a:lnTo>
                    <a:pt x="16021978" y="9511377"/>
                  </a:lnTo>
                  <a:lnTo>
                    <a:pt x="16025361" y="9513608"/>
                  </a:lnTo>
                  <a:lnTo>
                    <a:pt x="16029743" y="9516264"/>
                  </a:lnTo>
                  <a:lnTo>
                    <a:pt x="16033744" y="9517971"/>
                  </a:lnTo>
                  <a:lnTo>
                    <a:pt x="16037261" y="9517109"/>
                  </a:lnTo>
                  <a:lnTo>
                    <a:pt x="16041438" y="9511011"/>
                  </a:lnTo>
                  <a:lnTo>
                    <a:pt x="16040527" y="9506683"/>
                  </a:lnTo>
                  <a:lnTo>
                    <a:pt x="16037146" y="9504452"/>
                  </a:lnTo>
                  <a:lnTo>
                    <a:pt x="16032763" y="9501795"/>
                  </a:lnTo>
                  <a:lnTo>
                    <a:pt x="16029715" y="9499706"/>
                  </a:lnTo>
                  <a:close/>
                </a:path>
                <a:path w="18145125" h="10333990">
                  <a:moveTo>
                    <a:pt x="15956167" y="9451393"/>
                  </a:moveTo>
                  <a:lnTo>
                    <a:pt x="15951841" y="9452305"/>
                  </a:lnTo>
                  <a:lnTo>
                    <a:pt x="15947379" y="9459070"/>
                  </a:lnTo>
                  <a:lnTo>
                    <a:pt x="15948290" y="9463397"/>
                  </a:lnTo>
                  <a:lnTo>
                    <a:pt x="15951672" y="9465628"/>
                  </a:lnTo>
                  <a:lnTo>
                    <a:pt x="15956054" y="9468285"/>
                  </a:lnTo>
                  <a:lnTo>
                    <a:pt x="15960388" y="9470134"/>
                  </a:lnTo>
                  <a:lnTo>
                    <a:pt x="15964050" y="9468939"/>
                  </a:lnTo>
                  <a:lnTo>
                    <a:pt x="15965996" y="9466223"/>
                  </a:lnTo>
                  <a:lnTo>
                    <a:pt x="15968226" y="9462841"/>
                  </a:lnTo>
                  <a:lnTo>
                    <a:pt x="15967314" y="9458513"/>
                  </a:lnTo>
                  <a:lnTo>
                    <a:pt x="15963932" y="9456282"/>
                  </a:lnTo>
                  <a:lnTo>
                    <a:pt x="15959550" y="9453624"/>
                  </a:lnTo>
                  <a:lnTo>
                    <a:pt x="15956167" y="9451393"/>
                  </a:lnTo>
                  <a:close/>
                </a:path>
                <a:path w="18145125" h="10333990">
                  <a:moveTo>
                    <a:pt x="17898152" y="10279386"/>
                  </a:moveTo>
                  <a:lnTo>
                    <a:pt x="17894202" y="10278489"/>
                  </a:lnTo>
                  <a:lnTo>
                    <a:pt x="17889442" y="10277641"/>
                  </a:lnTo>
                  <a:lnTo>
                    <a:pt x="17885491" y="10276744"/>
                  </a:lnTo>
                  <a:lnTo>
                    <a:pt x="17882069" y="10279223"/>
                  </a:lnTo>
                  <a:lnTo>
                    <a:pt x="17881172" y="10283174"/>
                  </a:lnTo>
                  <a:lnTo>
                    <a:pt x="17880559" y="10286458"/>
                  </a:lnTo>
                  <a:lnTo>
                    <a:pt x="17882372" y="10289595"/>
                  </a:lnTo>
                  <a:lnTo>
                    <a:pt x="17886707" y="10291445"/>
                  </a:lnTo>
                  <a:lnTo>
                    <a:pt x="17891464" y="10292292"/>
                  </a:lnTo>
                  <a:lnTo>
                    <a:pt x="17895415" y="10293189"/>
                  </a:lnTo>
                  <a:lnTo>
                    <a:pt x="17898837" y="10290709"/>
                  </a:lnTo>
                  <a:lnTo>
                    <a:pt x="17900550" y="10283167"/>
                  </a:lnTo>
                  <a:lnTo>
                    <a:pt x="17900632" y="10282807"/>
                  </a:lnTo>
                  <a:lnTo>
                    <a:pt x="17898152" y="10279386"/>
                  </a:lnTo>
                  <a:close/>
                </a:path>
                <a:path w="18145125" h="10333990">
                  <a:moveTo>
                    <a:pt x="15883050" y="9402082"/>
                  </a:moveTo>
                  <a:lnTo>
                    <a:pt x="15878719" y="9402993"/>
                  </a:lnTo>
                  <a:lnTo>
                    <a:pt x="15876489" y="9406375"/>
                  </a:lnTo>
                  <a:lnTo>
                    <a:pt x="15873925" y="9409615"/>
                  </a:lnTo>
                  <a:lnTo>
                    <a:pt x="15874838" y="9413943"/>
                  </a:lnTo>
                  <a:lnTo>
                    <a:pt x="15878219" y="9416174"/>
                  </a:lnTo>
                  <a:lnTo>
                    <a:pt x="15882460" y="9419165"/>
                  </a:lnTo>
                  <a:lnTo>
                    <a:pt x="15883792" y="9419733"/>
                  </a:lnTo>
                  <a:lnTo>
                    <a:pt x="15883650" y="9420066"/>
                  </a:lnTo>
                  <a:lnTo>
                    <a:pt x="15886649" y="9421345"/>
                  </a:lnTo>
                  <a:lnTo>
                    <a:pt x="15890311" y="9420151"/>
                  </a:lnTo>
                  <a:lnTo>
                    <a:pt x="15892258" y="9417435"/>
                  </a:lnTo>
                  <a:lnTo>
                    <a:pt x="15894822" y="9414195"/>
                  </a:lnTo>
                  <a:lnTo>
                    <a:pt x="15893909" y="9409866"/>
                  </a:lnTo>
                  <a:lnTo>
                    <a:pt x="15890527" y="9407636"/>
                  </a:lnTo>
                  <a:lnTo>
                    <a:pt x="15886289" y="9404646"/>
                  </a:lnTo>
                  <a:lnTo>
                    <a:pt x="15883050" y="9402082"/>
                  </a:lnTo>
                  <a:close/>
                </a:path>
                <a:path w="18145125" h="10333990">
                  <a:moveTo>
                    <a:pt x="17984824" y="10295085"/>
                  </a:moveTo>
                  <a:lnTo>
                    <a:pt x="17981206" y="10294329"/>
                  </a:lnTo>
                  <a:lnTo>
                    <a:pt x="17976447" y="10293481"/>
                  </a:lnTo>
                  <a:lnTo>
                    <a:pt x="17972496" y="10292583"/>
                  </a:lnTo>
                  <a:lnTo>
                    <a:pt x="17968931" y="10295396"/>
                  </a:lnTo>
                  <a:lnTo>
                    <a:pt x="17968176" y="10299014"/>
                  </a:lnTo>
                  <a:lnTo>
                    <a:pt x="17967563" y="10302298"/>
                  </a:lnTo>
                  <a:lnTo>
                    <a:pt x="17969376" y="10305434"/>
                  </a:lnTo>
                  <a:lnTo>
                    <a:pt x="17972377" y="10306714"/>
                  </a:lnTo>
                  <a:lnTo>
                    <a:pt x="17972852" y="10306524"/>
                  </a:lnTo>
                  <a:lnTo>
                    <a:pt x="17974185" y="10307092"/>
                  </a:lnTo>
                  <a:lnTo>
                    <a:pt x="17978945" y="10307941"/>
                  </a:lnTo>
                  <a:lnTo>
                    <a:pt x="17982562" y="10308696"/>
                  </a:lnTo>
                  <a:lnTo>
                    <a:pt x="17986126" y="10305883"/>
                  </a:lnTo>
                  <a:lnTo>
                    <a:pt x="17987561" y="10299009"/>
                  </a:lnTo>
                  <a:lnTo>
                    <a:pt x="17987636" y="10298647"/>
                  </a:lnTo>
                  <a:lnTo>
                    <a:pt x="17984824" y="10295085"/>
                  </a:lnTo>
                  <a:close/>
                </a:path>
                <a:path w="18145125" h="10333990">
                  <a:moveTo>
                    <a:pt x="15810262" y="9352911"/>
                  </a:moveTo>
                  <a:lnTo>
                    <a:pt x="15806075" y="9353490"/>
                  </a:lnTo>
                  <a:lnTo>
                    <a:pt x="15801614" y="9360253"/>
                  </a:lnTo>
                  <a:lnTo>
                    <a:pt x="15802192" y="9364440"/>
                  </a:lnTo>
                  <a:lnTo>
                    <a:pt x="15805575" y="9366670"/>
                  </a:lnTo>
                  <a:lnTo>
                    <a:pt x="15809481" y="9369518"/>
                  </a:lnTo>
                  <a:lnTo>
                    <a:pt x="15810813" y="9370087"/>
                  </a:lnTo>
                  <a:lnTo>
                    <a:pt x="15811005" y="9370562"/>
                  </a:lnTo>
                  <a:lnTo>
                    <a:pt x="15814005" y="9371842"/>
                  </a:lnTo>
                  <a:lnTo>
                    <a:pt x="15817667" y="9370647"/>
                  </a:lnTo>
                  <a:lnTo>
                    <a:pt x="15819612" y="9367931"/>
                  </a:lnTo>
                  <a:lnTo>
                    <a:pt x="15821843" y="9364549"/>
                  </a:lnTo>
                  <a:lnTo>
                    <a:pt x="15821265" y="9360362"/>
                  </a:lnTo>
                  <a:lnTo>
                    <a:pt x="15817883" y="9358132"/>
                  </a:lnTo>
                  <a:lnTo>
                    <a:pt x="15813645" y="9355142"/>
                  </a:lnTo>
                  <a:lnTo>
                    <a:pt x="15810262" y="9352911"/>
                  </a:lnTo>
                  <a:close/>
                </a:path>
                <a:path w="18145125" h="10333990">
                  <a:moveTo>
                    <a:pt x="18071681" y="10308497"/>
                  </a:moveTo>
                  <a:lnTo>
                    <a:pt x="18067920" y="10308075"/>
                  </a:lnTo>
                  <a:lnTo>
                    <a:pt x="18063162" y="10307227"/>
                  </a:lnTo>
                  <a:lnTo>
                    <a:pt x="18059402" y="10306805"/>
                  </a:lnTo>
                  <a:lnTo>
                    <a:pt x="18055504" y="10309476"/>
                  </a:lnTo>
                  <a:lnTo>
                    <a:pt x="18055083" y="10313235"/>
                  </a:lnTo>
                  <a:lnTo>
                    <a:pt x="18054538" y="10316155"/>
                  </a:lnTo>
                  <a:lnTo>
                    <a:pt x="18054470" y="10316520"/>
                  </a:lnTo>
                  <a:lnTo>
                    <a:pt x="18056284" y="10319658"/>
                  </a:lnTo>
                  <a:lnTo>
                    <a:pt x="18059282" y="10320936"/>
                  </a:lnTo>
                  <a:lnTo>
                    <a:pt x="18059424" y="10320603"/>
                  </a:lnTo>
                  <a:lnTo>
                    <a:pt x="18061093" y="10321315"/>
                  </a:lnTo>
                  <a:lnTo>
                    <a:pt x="18065851" y="10322163"/>
                  </a:lnTo>
                  <a:lnTo>
                    <a:pt x="18069609" y="10322584"/>
                  </a:lnTo>
                  <a:lnTo>
                    <a:pt x="18073507" y="10319912"/>
                  </a:lnTo>
                  <a:lnTo>
                    <a:pt x="18074352" y="10312395"/>
                  </a:lnTo>
                  <a:lnTo>
                    <a:pt x="18071681" y="10308497"/>
                  </a:lnTo>
                  <a:close/>
                </a:path>
                <a:path w="18145125" h="10333990">
                  <a:moveTo>
                    <a:pt x="15738235" y="9302884"/>
                  </a:moveTo>
                  <a:lnTo>
                    <a:pt x="15733715" y="9303319"/>
                  </a:lnTo>
                  <a:lnTo>
                    <a:pt x="15731484" y="9306701"/>
                  </a:lnTo>
                  <a:lnTo>
                    <a:pt x="15729396" y="9309750"/>
                  </a:lnTo>
                  <a:lnTo>
                    <a:pt x="15729832" y="9314269"/>
                  </a:lnTo>
                  <a:lnTo>
                    <a:pt x="15733214" y="9316500"/>
                  </a:lnTo>
                  <a:lnTo>
                    <a:pt x="15737121" y="9319348"/>
                  </a:lnTo>
                  <a:lnTo>
                    <a:pt x="15741453" y="9321196"/>
                  </a:lnTo>
                  <a:lnTo>
                    <a:pt x="15744973" y="9320334"/>
                  </a:lnTo>
                  <a:lnTo>
                    <a:pt x="15746919" y="9317619"/>
                  </a:lnTo>
                  <a:lnTo>
                    <a:pt x="15749007" y="9314570"/>
                  </a:lnTo>
                  <a:lnTo>
                    <a:pt x="15748572" y="9310051"/>
                  </a:lnTo>
                  <a:lnTo>
                    <a:pt x="15745191" y="9307820"/>
                  </a:lnTo>
                  <a:lnTo>
                    <a:pt x="15741283" y="9304972"/>
                  </a:lnTo>
                  <a:lnTo>
                    <a:pt x="15738235" y="9302884"/>
                  </a:lnTo>
                  <a:close/>
                </a:path>
                <a:path w="18145125" h="10333990">
                  <a:moveTo>
                    <a:pt x="18144810" y="10320959"/>
                  </a:moveTo>
                  <a:lnTo>
                    <a:pt x="18142364" y="10322890"/>
                  </a:lnTo>
                  <a:lnTo>
                    <a:pt x="18141942" y="10326650"/>
                  </a:lnTo>
                  <a:lnTo>
                    <a:pt x="18141802" y="10329742"/>
                  </a:lnTo>
                  <a:lnTo>
                    <a:pt x="18143283" y="10332737"/>
                  </a:lnTo>
                  <a:lnTo>
                    <a:pt x="18144810" y="10333389"/>
                  </a:lnTo>
                  <a:lnTo>
                    <a:pt x="18144810" y="10320959"/>
                  </a:lnTo>
                  <a:close/>
                </a:path>
                <a:path w="18145125" h="10333990">
                  <a:moveTo>
                    <a:pt x="15666302" y="9251714"/>
                  </a:moveTo>
                  <a:lnTo>
                    <a:pt x="15661783" y="9252149"/>
                  </a:lnTo>
                  <a:lnTo>
                    <a:pt x="15659552" y="9255532"/>
                  </a:lnTo>
                  <a:lnTo>
                    <a:pt x="15657464" y="9258580"/>
                  </a:lnTo>
                  <a:lnTo>
                    <a:pt x="15657899" y="9263100"/>
                  </a:lnTo>
                  <a:lnTo>
                    <a:pt x="15661280" y="9265330"/>
                  </a:lnTo>
                  <a:lnTo>
                    <a:pt x="15665188" y="9268178"/>
                  </a:lnTo>
                  <a:lnTo>
                    <a:pt x="15669519" y="9270026"/>
                  </a:lnTo>
                  <a:lnTo>
                    <a:pt x="15673039" y="9269163"/>
                  </a:lnTo>
                  <a:lnTo>
                    <a:pt x="15674986" y="9266448"/>
                  </a:lnTo>
                  <a:lnTo>
                    <a:pt x="15677074" y="9263400"/>
                  </a:lnTo>
                  <a:lnTo>
                    <a:pt x="15676639" y="9258881"/>
                  </a:lnTo>
                  <a:lnTo>
                    <a:pt x="15673257" y="9256650"/>
                  </a:lnTo>
                  <a:lnTo>
                    <a:pt x="15669350" y="9253802"/>
                  </a:lnTo>
                  <a:lnTo>
                    <a:pt x="15666302" y="9251714"/>
                  </a:lnTo>
                  <a:close/>
                </a:path>
                <a:path w="18145125" h="10333990">
                  <a:moveTo>
                    <a:pt x="15594652" y="9199877"/>
                  </a:moveTo>
                  <a:lnTo>
                    <a:pt x="15589991" y="9200647"/>
                  </a:lnTo>
                  <a:lnTo>
                    <a:pt x="15585814" y="9206743"/>
                  </a:lnTo>
                  <a:lnTo>
                    <a:pt x="15586582" y="9211404"/>
                  </a:lnTo>
                  <a:lnTo>
                    <a:pt x="15589631" y="9213493"/>
                  </a:lnTo>
                  <a:lnTo>
                    <a:pt x="15593537" y="9216341"/>
                  </a:lnTo>
                  <a:lnTo>
                    <a:pt x="15597870" y="9218189"/>
                  </a:lnTo>
                  <a:lnTo>
                    <a:pt x="15601390" y="9217327"/>
                  </a:lnTo>
                  <a:lnTo>
                    <a:pt x="15603335" y="9214611"/>
                  </a:lnTo>
                  <a:lnTo>
                    <a:pt x="15605424" y="9211563"/>
                  </a:lnTo>
                  <a:lnTo>
                    <a:pt x="15604656" y="9206902"/>
                  </a:lnTo>
                  <a:lnTo>
                    <a:pt x="15601607" y="9204813"/>
                  </a:lnTo>
                  <a:lnTo>
                    <a:pt x="15597701" y="9201965"/>
                  </a:lnTo>
                  <a:lnTo>
                    <a:pt x="15594652" y="9199877"/>
                  </a:lnTo>
                  <a:close/>
                </a:path>
                <a:path w="18145125" h="10333990">
                  <a:moveTo>
                    <a:pt x="15524097" y="9147324"/>
                  </a:moveTo>
                  <a:lnTo>
                    <a:pt x="15519767" y="9148235"/>
                  </a:lnTo>
                  <a:lnTo>
                    <a:pt x="15517345" y="9151141"/>
                  </a:lnTo>
                  <a:lnTo>
                    <a:pt x="15514781" y="9154381"/>
                  </a:lnTo>
                  <a:lnTo>
                    <a:pt x="15515693" y="9158710"/>
                  </a:lnTo>
                  <a:lnTo>
                    <a:pt x="15518600" y="9161132"/>
                  </a:lnTo>
                  <a:lnTo>
                    <a:pt x="15522506" y="9163980"/>
                  </a:lnTo>
                  <a:lnTo>
                    <a:pt x="15524173" y="9164691"/>
                  </a:lnTo>
                  <a:lnTo>
                    <a:pt x="15524031" y="9165024"/>
                  </a:lnTo>
                  <a:lnTo>
                    <a:pt x="15527030" y="9166303"/>
                  </a:lnTo>
                  <a:lnTo>
                    <a:pt x="15530550" y="9165441"/>
                  </a:lnTo>
                  <a:lnTo>
                    <a:pt x="15532496" y="9162726"/>
                  </a:lnTo>
                  <a:lnTo>
                    <a:pt x="15535059" y="9159486"/>
                  </a:lnTo>
                  <a:lnTo>
                    <a:pt x="15534147" y="9155157"/>
                  </a:lnTo>
                  <a:lnTo>
                    <a:pt x="15531241" y="9152736"/>
                  </a:lnTo>
                  <a:lnTo>
                    <a:pt x="15527336" y="9149888"/>
                  </a:lnTo>
                  <a:lnTo>
                    <a:pt x="15524097" y="9147324"/>
                  </a:lnTo>
                  <a:close/>
                </a:path>
                <a:path w="18145125" h="10333990">
                  <a:moveTo>
                    <a:pt x="15453490" y="9093963"/>
                  </a:moveTo>
                  <a:lnTo>
                    <a:pt x="15449162" y="9094874"/>
                  </a:lnTo>
                  <a:lnTo>
                    <a:pt x="15446740" y="9097781"/>
                  </a:lnTo>
                  <a:lnTo>
                    <a:pt x="15444176" y="9101020"/>
                  </a:lnTo>
                  <a:lnTo>
                    <a:pt x="15445088" y="9105349"/>
                  </a:lnTo>
                  <a:lnTo>
                    <a:pt x="15447995" y="9107771"/>
                  </a:lnTo>
                  <a:lnTo>
                    <a:pt x="15451901" y="9110619"/>
                  </a:lnTo>
                  <a:lnTo>
                    <a:pt x="15453568" y="9111330"/>
                  </a:lnTo>
                  <a:lnTo>
                    <a:pt x="15453426" y="9111663"/>
                  </a:lnTo>
                  <a:lnTo>
                    <a:pt x="15456425" y="9112942"/>
                  </a:lnTo>
                  <a:lnTo>
                    <a:pt x="15459945" y="9112080"/>
                  </a:lnTo>
                  <a:lnTo>
                    <a:pt x="15461891" y="9109365"/>
                  </a:lnTo>
                  <a:lnTo>
                    <a:pt x="15464454" y="9106125"/>
                  </a:lnTo>
                  <a:lnTo>
                    <a:pt x="15463543" y="9101796"/>
                  </a:lnTo>
                  <a:lnTo>
                    <a:pt x="15460636" y="9099375"/>
                  </a:lnTo>
                  <a:lnTo>
                    <a:pt x="15456730" y="9096527"/>
                  </a:lnTo>
                  <a:lnTo>
                    <a:pt x="15453490" y="9093963"/>
                  </a:lnTo>
                  <a:close/>
                </a:path>
                <a:path w="18145125" h="10333990">
                  <a:moveTo>
                    <a:pt x="15383695" y="9040553"/>
                  </a:moveTo>
                  <a:lnTo>
                    <a:pt x="15379366" y="9041464"/>
                  </a:lnTo>
                  <a:lnTo>
                    <a:pt x="15376945" y="9044371"/>
                  </a:lnTo>
                  <a:lnTo>
                    <a:pt x="15374381" y="9047611"/>
                  </a:lnTo>
                  <a:lnTo>
                    <a:pt x="15375293" y="9051939"/>
                  </a:lnTo>
                  <a:lnTo>
                    <a:pt x="15378199" y="9054361"/>
                  </a:lnTo>
                  <a:lnTo>
                    <a:pt x="15382106" y="9057209"/>
                  </a:lnTo>
                  <a:lnTo>
                    <a:pt x="15383772" y="9057920"/>
                  </a:lnTo>
                  <a:lnTo>
                    <a:pt x="15383630" y="9058254"/>
                  </a:lnTo>
                  <a:lnTo>
                    <a:pt x="15386629" y="9059533"/>
                  </a:lnTo>
                  <a:lnTo>
                    <a:pt x="15390149" y="9058671"/>
                  </a:lnTo>
                  <a:lnTo>
                    <a:pt x="15392096" y="9055955"/>
                  </a:lnTo>
                  <a:lnTo>
                    <a:pt x="15394660" y="9052715"/>
                  </a:lnTo>
                  <a:lnTo>
                    <a:pt x="15393748" y="9048387"/>
                  </a:lnTo>
                  <a:lnTo>
                    <a:pt x="15390840" y="9045965"/>
                  </a:lnTo>
                  <a:lnTo>
                    <a:pt x="15386934" y="9043117"/>
                  </a:lnTo>
                  <a:lnTo>
                    <a:pt x="15383695" y="9040553"/>
                  </a:lnTo>
                  <a:close/>
                </a:path>
                <a:path w="18145125" h="10333990">
                  <a:moveTo>
                    <a:pt x="15313992" y="8986001"/>
                  </a:moveTo>
                  <a:lnTo>
                    <a:pt x="15309664" y="8986913"/>
                  </a:lnTo>
                  <a:lnTo>
                    <a:pt x="15307242" y="8989819"/>
                  </a:lnTo>
                  <a:lnTo>
                    <a:pt x="15304678" y="8993059"/>
                  </a:lnTo>
                  <a:lnTo>
                    <a:pt x="15305588" y="8997387"/>
                  </a:lnTo>
                  <a:lnTo>
                    <a:pt x="15312259" y="9002990"/>
                  </a:lnTo>
                  <a:lnTo>
                    <a:pt x="15316927" y="9004981"/>
                  </a:lnTo>
                  <a:lnTo>
                    <a:pt x="15320302" y="9004451"/>
                  </a:lnTo>
                  <a:lnTo>
                    <a:pt x="15322248" y="9001735"/>
                  </a:lnTo>
                  <a:lnTo>
                    <a:pt x="15324812" y="8998496"/>
                  </a:lnTo>
                  <a:lnTo>
                    <a:pt x="15323903" y="8994168"/>
                  </a:lnTo>
                  <a:lnTo>
                    <a:pt x="15317231" y="8988565"/>
                  </a:lnTo>
                  <a:lnTo>
                    <a:pt x="15313992" y="8986001"/>
                  </a:lnTo>
                  <a:close/>
                </a:path>
                <a:path w="18145125" h="10333990">
                  <a:moveTo>
                    <a:pt x="15244954" y="8931732"/>
                  </a:moveTo>
                  <a:lnTo>
                    <a:pt x="15240435" y="8932169"/>
                  </a:lnTo>
                  <a:lnTo>
                    <a:pt x="15238013" y="8935075"/>
                  </a:lnTo>
                  <a:lnTo>
                    <a:pt x="15235926" y="8938124"/>
                  </a:lnTo>
                  <a:lnTo>
                    <a:pt x="15236362" y="8942644"/>
                  </a:lnTo>
                  <a:lnTo>
                    <a:pt x="15243032" y="8948247"/>
                  </a:lnTo>
                  <a:lnTo>
                    <a:pt x="15247698" y="8950237"/>
                  </a:lnTo>
                  <a:lnTo>
                    <a:pt x="15251076" y="8949708"/>
                  </a:lnTo>
                  <a:lnTo>
                    <a:pt x="15253022" y="8946993"/>
                  </a:lnTo>
                  <a:lnTo>
                    <a:pt x="15255111" y="8943944"/>
                  </a:lnTo>
                  <a:lnTo>
                    <a:pt x="15254674" y="8939424"/>
                  </a:lnTo>
                  <a:lnTo>
                    <a:pt x="15248003" y="8933821"/>
                  </a:lnTo>
                  <a:lnTo>
                    <a:pt x="15244954" y="8931732"/>
                  </a:lnTo>
                  <a:close/>
                </a:path>
                <a:path w="18145125" h="10333990">
                  <a:moveTo>
                    <a:pt x="15176537" y="8876941"/>
                  </a:moveTo>
                  <a:lnTo>
                    <a:pt x="15172018" y="8877377"/>
                  </a:lnTo>
                  <a:lnTo>
                    <a:pt x="15167174" y="8883189"/>
                  </a:lnTo>
                  <a:lnTo>
                    <a:pt x="15167608" y="8887709"/>
                  </a:lnTo>
                  <a:lnTo>
                    <a:pt x="15174279" y="8893312"/>
                  </a:lnTo>
                  <a:lnTo>
                    <a:pt x="15175947" y="8894024"/>
                  </a:lnTo>
                  <a:lnTo>
                    <a:pt x="15175805" y="8894357"/>
                  </a:lnTo>
                  <a:lnTo>
                    <a:pt x="15178805" y="8895637"/>
                  </a:lnTo>
                  <a:lnTo>
                    <a:pt x="15182182" y="8895107"/>
                  </a:lnTo>
                  <a:lnTo>
                    <a:pt x="15184128" y="8892392"/>
                  </a:lnTo>
                  <a:lnTo>
                    <a:pt x="15186550" y="8889486"/>
                  </a:lnTo>
                  <a:lnTo>
                    <a:pt x="15186114" y="8884966"/>
                  </a:lnTo>
                  <a:lnTo>
                    <a:pt x="15176537" y="8876941"/>
                  </a:lnTo>
                  <a:close/>
                </a:path>
                <a:path w="18145125" h="10333990">
                  <a:moveTo>
                    <a:pt x="15108068" y="8821340"/>
                  </a:moveTo>
                  <a:lnTo>
                    <a:pt x="15103549" y="8821776"/>
                  </a:lnTo>
                  <a:lnTo>
                    <a:pt x="15098706" y="8827588"/>
                  </a:lnTo>
                  <a:lnTo>
                    <a:pt x="15099142" y="8832108"/>
                  </a:lnTo>
                  <a:lnTo>
                    <a:pt x="15105813" y="8837711"/>
                  </a:lnTo>
                  <a:lnTo>
                    <a:pt x="15107479" y="8838422"/>
                  </a:lnTo>
                  <a:lnTo>
                    <a:pt x="15107336" y="8838756"/>
                  </a:lnTo>
                  <a:lnTo>
                    <a:pt x="15110337" y="8840036"/>
                  </a:lnTo>
                  <a:lnTo>
                    <a:pt x="15113713" y="8839506"/>
                  </a:lnTo>
                  <a:lnTo>
                    <a:pt x="15115660" y="8836791"/>
                  </a:lnTo>
                  <a:lnTo>
                    <a:pt x="15118082" y="8833884"/>
                  </a:lnTo>
                  <a:lnTo>
                    <a:pt x="15117646" y="8829364"/>
                  </a:lnTo>
                  <a:lnTo>
                    <a:pt x="15108068" y="8821340"/>
                  </a:lnTo>
                  <a:close/>
                </a:path>
                <a:path w="18145125" h="10333990">
                  <a:moveTo>
                    <a:pt x="15039886" y="8765073"/>
                  </a:moveTo>
                  <a:lnTo>
                    <a:pt x="15035365" y="8765508"/>
                  </a:lnTo>
                  <a:lnTo>
                    <a:pt x="15030521" y="8771320"/>
                  </a:lnTo>
                  <a:lnTo>
                    <a:pt x="15030958" y="8775840"/>
                  </a:lnTo>
                  <a:lnTo>
                    <a:pt x="15037629" y="8781444"/>
                  </a:lnTo>
                  <a:lnTo>
                    <a:pt x="15039628" y="8782297"/>
                  </a:lnTo>
                  <a:lnTo>
                    <a:pt x="15039152" y="8782488"/>
                  </a:lnTo>
                  <a:lnTo>
                    <a:pt x="15042153" y="8783768"/>
                  </a:lnTo>
                  <a:lnTo>
                    <a:pt x="15045338" y="8782762"/>
                  </a:lnTo>
                  <a:lnTo>
                    <a:pt x="15047476" y="8780523"/>
                  </a:lnTo>
                  <a:lnTo>
                    <a:pt x="15049898" y="8777616"/>
                  </a:lnTo>
                  <a:lnTo>
                    <a:pt x="15049461" y="8773096"/>
                  </a:lnTo>
                  <a:lnTo>
                    <a:pt x="15039886" y="8765073"/>
                  </a:lnTo>
                  <a:close/>
                </a:path>
                <a:path w="18145125" h="10333990">
                  <a:moveTo>
                    <a:pt x="14972320" y="8708280"/>
                  </a:moveTo>
                  <a:lnTo>
                    <a:pt x="14967801" y="8708716"/>
                  </a:lnTo>
                  <a:lnTo>
                    <a:pt x="14962957" y="8714529"/>
                  </a:lnTo>
                  <a:lnTo>
                    <a:pt x="14963393" y="8719049"/>
                  </a:lnTo>
                  <a:lnTo>
                    <a:pt x="14970065" y="8724652"/>
                  </a:lnTo>
                  <a:lnTo>
                    <a:pt x="14972064" y="8725505"/>
                  </a:lnTo>
                  <a:lnTo>
                    <a:pt x="14971588" y="8725696"/>
                  </a:lnTo>
                  <a:lnTo>
                    <a:pt x="14974588" y="8726975"/>
                  </a:lnTo>
                  <a:lnTo>
                    <a:pt x="14977774" y="8725971"/>
                  </a:lnTo>
                  <a:lnTo>
                    <a:pt x="14979912" y="8723731"/>
                  </a:lnTo>
                  <a:lnTo>
                    <a:pt x="14982334" y="8720825"/>
                  </a:lnTo>
                  <a:lnTo>
                    <a:pt x="14981897" y="8716305"/>
                  </a:lnTo>
                  <a:lnTo>
                    <a:pt x="14972320" y="8708280"/>
                  </a:lnTo>
                  <a:close/>
                </a:path>
                <a:path w="18145125" h="10333990">
                  <a:moveTo>
                    <a:pt x="14904753" y="8651489"/>
                  </a:moveTo>
                  <a:lnTo>
                    <a:pt x="14900235" y="8651924"/>
                  </a:lnTo>
                  <a:lnTo>
                    <a:pt x="14895391" y="8657737"/>
                  </a:lnTo>
                  <a:lnTo>
                    <a:pt x="14895827" y="8662257"/>
                  </a:lnTo>
                  <a:lnTo>
                    <a:pt x="14902498" y="8667860"/>
                  </a:lnTo>
                  <a:lnTo>
                    <a:pt x="14904497" y="8668713"/>
                  </a:lnTo>
                  <a:lnTo>
                    <a:pt x="14904022" y="8668904"/>
                  </a:lnTo>
                  <a:lnTo>
                    <a:pt x="14907021" y="8670183"/>
                  </a:lnTo>
                  <a:lnTo>
                    <a:pt x="14910208" y="8669179"/>
                  </a:lnTo>
                  <a:lnTo>
                    <a:pt x="14912345" y="8666939"/>
                  </a:lnTo>
                  <a:lnTo>
                    <a:pt x="14914767" y="8664033"/>
                  </a:lnTo>
                  <a:lnTo>
                    <a:pt x="14914331" y="8659513"/>
                  </a:lnTo>
                  <a:lnTo>
                    <a:pt x="14904753" y="8651489"/>
                  </a:lnTo>
                  <a:close/>
                </a:path>
                <a:path w="18145125" h="10333990">
                  <a:moveTo>
                    <a:pt x="14837947" y="8593838"/>
                  </a:moveTo>
                  <a:lnTo>
                    <a:pt x="14833428" y="8594274"/>
                  </a:lnTo>
                  <a:lnTo>
                    <a:pt x="14831006" y="8597181"/>
                  </a:lnTo>
                  <a:lnTo>
                    <a:pt x="14828442" y="8600420"/>
                  </a:lnTo>
                  <a:lnTo>
                    <a:pt x="14828878" y="8604940"/>
                  </a:lnTo>
                  <a:lnTo>
                    <a:pt x="14835550" y="8610543"/>
                  </a:lnTo>
                  <a:lnTo>
                    <a:pt x="14837549" y="8611396"/>
                  </a:lnTo>
                  <a:lnTo>
                    <a:pt x="14837406" y="8611730"/>
                  </a:lnTo>
                  <a:lnTo>
                    <a:pt x="14840407" y="8613009"/>
                  </a:lnTo>
                  <a:lnTo>
                    <a:pt x="14843594" y="8612005"/>
                  </a:lnTo>
                  <a:lnTo>
                    <a:pt x="14845730" y="8609764"/>
                  </a:lnTo>
                  <a:lnTo>
                    <a:pt x="14848294" y="8606524"/>
                  </a:lnTo>
                  <a:lnTo>
                    <a:pt x="14847858" y="8602005"/>
                  </a:lnTo>
                  <a:lnTo>
                    <a:pt x="14841188" y="8596402"/>
                  </a:lnTo>
                  <a:lnTo>
                    <a:pt x="14837947" y="8593838"/>
                  </a:lnTo>
                  <a:close/>
                </a:path>
                <a:path w="18145125" h="10333990">
                  <a:moveTo>
                    <a:pt x="14771284" y="8535855"/>
                  </a:moveTo>
                  <a:lnTo>
                    <a:pt x="14766764" y="8536291"/>
                  </a:lnTo>
                  <a:lnTo>
                    <a:pt x="14764342" y="8539197"/>
                  </a:lnTo>
                  <a:lnTo>
                    <a:pt x="14761779" y="8542438"/>
                  </a:lnTo>
                  <a:lnTo>
                    <a:pt x="14762214" y="8546956"/>
                  </a:lnTo>
                  <a:lnTo>
                    <a:pt x="14768885" y="8552560"/>
                  </a:lnTo>
                  <a:lnTo>
                    <a:pt x="14773885" y="8554692"/>
                  </a:lnTo>
                  <a:lnTo>
                    <a:pt x="14776929" y="8554021"/>
                  </a:lnTo>
                  <a:lnTo>
                    <a:pt x="14779067" y="8551781"/>
                  </a:lnTo>
                  <a:lnTo>
                    <a:pt x="14781631" y="8548542"/>
                  </a:lnTo>
                  <a:lnTo>
                    <a:pt x="14781195" y="8544022"/>
                  </a:lnTo>
                  <a:lnTo>
                    <a:pt x="14774523" y="8538419"/>
                  </a:lnTo>
                  <a:lnTo>
                    <a:pt x="14771284" y="8535855"/>
                  </a:lnTo>
                  <a:close/>
                </a:path>
                <a:path w="18145125" h="10333990">
                  <a:moveTo>
                    <a:pt x="14705429" y="8477823"/>
                  </a:moveTo>
                  <a:lnTo>
                    <a:pt x="14700910" y="8478258"/>
                  </a:lnTo>
                  <a:lnTo>
                    <a:pt x="14698488" y="8481165"/>
                  </a:lnTo>
                  <a:lnTo>
                    <a:pt x="14695590" y="8484263"/>
                  </a:lnTo>
                  <a:lnTo>
                    <a:pt x="14696027" y="8488783"/>
                  </a:lnTo>
                  <a:lnTo>
                    <a:pt x="14702698" y="8494386"/>
                  </a:lnTo>
                  <a:lnTo>
                    <a:pt x="14704697" y="8495239"/>
                  </a:lnTo>
                  <a:lnTo>
                    <a:pt x="14704555" y="8495572"/>
                  </a:lnTo>
                  <a:lnTo>
                    <a:pt x="14707555" y="8496852"/>
                  </a:lnTo>
                  <a:lnTo>
                    <a:pt x="14710599" y="8496180"/>
                  </a:lnTo>
                  <a:lnTo>
                    <a:pt x="14712736" y="8493940"/>
                  </a:lnTo>
                  <a:lnTo>
                    <a:pt x="14715634" y="8490842"/>
                  </a:lnTo>
                  <a:lnTo>
                    <a:pt x="14715198" y="8486324"/>
                  </a:lnTo>
                  <a:lnTo>
                    <a:pt x="14708527" y="8480720"/>
                  </a:lnTo>
                  <a:lnTo>
                    <a:pt x="14705429" y="8477823"/>
                  </a:lnTo>
                  <a:close/>
                </a:path>
                <a:path w="18145125" h="10333990">
                  <a:moveTo>
                    <a:pt x="14639859" y="8419125"/>
                  </a:moveTo>
                  <a:lnTo>
                    <a:pt x="14635006" y="8419418"/>
                  </a:lnTo>
                  <a:lnTo>
                    <a:pt x="14632585" y="8422324"/>
                  </a:lnTo>
                  <a:lnTo>
                    <a:pt x="14629829" y="8425089"/>
                  </a:lnTo>
                  <a:lnTo>
                    <a:pt x="14630122" y="8429941"/>
                  </a:lnTo>
                  <a:lnTo>
                    <a:pt x="14636793" y="8435545"/>
                  </a:lnTo>
                  <a:lnTo>
                    <a:pt x="14637318" y="8436162"/>
                  </a:lnTo>
                  <a:lnTo>
                    <a:pt x="14641652" y="8438011"/>
                  </a:lnTo>
                  <a:lnTo>
                    <a:pt x="14644694" y="8437339"/>
                  </a:lnTo>
                  <a:lnTo>
                    <a:pt x="14646833" y="8435099"/>
                  </a:lnTo>
                  <a:lnTo>
                    <a:pt x="14649730" y="8432002"/>
                  </a:lnTo>
                  <a:lnTo>
                    <a:pt x="14649294" y="8427483"/>
                  </a:lnTo>
                  <a:lnTo>
                    <a:pt x="14642623" y="8421879"/>
                  </a:lnTo>
                  <a:lnTo>
                    <a:pt x="14639859" y="8419125"/>
                  </a:lnTo>
                  <a:close/>
                </a:path>
                <a:path w="18145125" h="10333990">
                  <a:moveTo>
                    <a:pt x="14574289" y="8360426"/>
                  </a:moveTo>
                  <a:lnTo>
                    <a:pt x="14569435" y="8360720"/>
                  </a:lnTo>
                  <a:lnTo>
                    <a:pt x="14567013" y="8363626"/>
                  </a:lnTo>
                  <a:lnTo>
                    <a:pt x="14564259" y="8366390"/>
                  </a:lnTo>
                  <a:lnTo>
                    <a:pt x="14564695" y="8370910"/>
                  </a:lnTo>
                  <a:lnTo>
                    <a:pt x="14567459" y="8373665"/>
                  </a:lnTo>
                  <a:lnTo>
                    <a:pt x="14571223" y="8376847"/>
                  </a:lnTo>
                  <a:lnTo>
                    <a:pt x="14571748" y="8377465"/>
                  </a:lnTo>
                  <a:lnTo>
                    <a:pt x="14576080" y="8379312"/>
                  </a:lnTo>
                  <a:lnTo>
                    <a:pt x="14579125" y="8378641"/>
                  </a:lnTo>
                  <a:lnTo>
                    <a:pt x="14581263" y="8376401"/>
                  </a:lnTo>
                  <a:lnTo>
                    <a:pt x="14584017" y="8373637"/>
                  </a:lnTo>
                  <a:lnTo>
                    <a:pt x="14583724" y="8368784"/>
                  </a:lnTo>
                  <a:lnTo>
                    <a:pt x="14577053" y="8363181"/>
                  </a:lnTo>
                  <a:lnTo>
                    <a:pt x="14574289" y="8360426"/>
                  </a:lnTo>
                  <a:close/>
                </a:path>
                <a:path w="18145125" h="10333990">
                  <a:moveTo>
                    <a:pt x="14509144" y="8300727"/>
                  </a:moveTo>
                  <a:lnTo>
                    <a:pt x="14504625" y="8301163"/>
                  </a:lnTo>
                  <a:lnTo>
                    <a:pt x="14499115" y="8306692"/>
                  </a:lnTo>
                  <a:lnTo>
                    <a:pt x="14499551" y="8311212"/>
                  </a:lnTo>
                  <a:lnTo>
                    <a:pt x="14502315" y="8313966"/>
                  </a:lnTo>
                  <a:lnTo>
                    <a:pt x="14505938" y="8317482"/>
                  </a:lnTo>
                  <a:lnTo>
                    <a:pt x="14506462" y="8318099"/>
                  </a:lnTo>
                  <a:lnTo>
                    <a:pt x="14510792" y="8319946"/>
                  </a:lnTo>
                  <a:lnTo>
                    <a:pt x="14513838" y="8319276"/>
                  </a:lnTo>
                  <a:lnTo>
                    <a:pt x="14515976" y="8317036"/>
                  </a:lnTo>
                  <a:lnTo>
                    <a:pt x="14518731" y="8314272"/>
                  </a:lnTo>
                  <a:lnTo>
                    <a:pt x="14518294" y="8309752"/>
                  </a:lnTo>
                  <a:lnTo>
                    <a:pt x="14515529" y="8306996"/>
                  </a:lnTo>
                  <a:lnTo>
                    <a:pt x="14511909" y="8303483"/>
                  </a:lnTo>
                  <a:lnTo>
                    <a:pt x="14509144" y="8300727"/>
                  </a:lnTo>
                  <a:close/>
                </a:path>
                <a:path w="18145125" h="10333990">
                  <a:moveTo>
                    <a:pt x="14443856" y="8241362"/>
                  </a:moveTo>
                  <a:lnTo>
                    <a:pt x="14439480" y="8241464"/>
                  </a:lnTo>
                  <a:lnTo>
                    <a:pt x="14436724" y="8244229"/>
                  </a:lnTo>
                  <a:lnTo>
                    <a:pt x="14434302" y="8247135"/>
                  </a:lnTo>
                  <a:lnTo>
                    <a:pt x="14434405" y="8251512"/>
                  </a:lnTo>
                  <a:lnTo>
                    <a:pt x="14437169" y="8254267"/>
                  </a:lnTo>
                  <a:lnTo>
                    <a:pt x="14440792" y="8257782"/>
                  </a:lnTo>
                  <a:lnTo>
                    <a:pt x="14441317" y="8258400"/>
                  </a:lnTo>
                  <a:lnTo>
                    <a:pt x="14445650" y="8260248"/>
                  </a:lnTo>
                  <a:lnTo>
                    <a:pt x="14448693" y="8259576"/>
                  </a:lnTo>
                  <a:lnTo>
                    <a:pt x="14450831" y="8257336"/>
                  </a:lnTo>
                  <a:lnTo>
                    <a:pt x="14453252" y="8254430"/>
                  </a:lnTo>
                  <a:lnTo>
                    <a:pt x="14453151" y="8250053"/>
                  </a:lnTo>
                  <a:lnTo>
                    <a:pt x="14450386" y="8247298"/>
                  </a:lnTo>
                  <a:lnTo>
                    <a:pt x="14446764" y="8243783"/>
                  </a:lnTo>
                  <a:lnTo>
                    <a:pt x="14443856" y="8241362"/>
                  </a:lnTo>
                  <a:close/>
                </a:path>
                <a:path w="18145125" h="10333990">
                  <a:moveTo>
                    <a:pt x="14378713" y="8181663"/>
                  </a:moveTo>
                  <a:lnTo>
                    <a:pt x="14374336" y="8181766"/>
                  </a:lnTo>
                  <a:lnTo>
                    <a:pt x="14371581" y="8184530"/>
                  </a:lnTo>
                  <a:lnTo>
                    <a:pt x="14369159" y="8187437"/>
                  </a:lnTo>
                  <a:lnTo>
                    <a:pt x="14369262" y="8191814"/>
                  </a:lnTo>
                  <a:lnTo>
                    <a:pt x="14372026" y="8194569"/>
                  </a:lnTo>
                  <a:lnTo>
                    <a:pt x="14375648" y="8198084"/>
                  </a:lnTo>
                  <a:lnTo>
                    <a:pt x="14376506" y="8198844"/>
                  </a:lnTo>
                  <a:lnTo>
                    <a:pt x="14380506" y="8200550"/>
                  </a:lnTo>
                  <a:lnTo>
                    <a:pt x="14383550" y="8199878"/>
                  </a:lnTo>
                  <a:lnTo>
                    <a:pt x="14385687" y="8197638"/>
                  </a:lnTo>
                  <a:lnTo>
                    <a:pt x="14388109" y="8194732"/>
                  </a:lnTo>
                  <a:lnTo>
                    <a:pt x="14388006" y="8190354"/>
                  </a:lnTo>
                  <a:lnTo>
                    <a:pt x="14385242" y="8187600"/>
                  </a:lnTo>
                  <a:lnTo>
                    <a:pt x="14381619" y="8184084"/>
                  </a:lnTo>
                  <a:lnTo>
                    <a:pt x="14378713" y="8181663"/>
                  </a:lnTo>
                  <a:close/>
                </a:path>
                <a:path w="18145125" h="10333990">
                  <a:moveTo>
                    <a:pt x="14314187" y="8121441"/>
                  </a:moveTo>
                  <a:lnTo>
                    <a:pt x="14309811" y="8121543"/>
                  </a:lnTo>
                  <a:lnTo>
                    <a:pt x="14307055" y="8124307"/>
                  </a:lnTo>
                  <a:lnTo>
                    <a:pt x="14304633" y="8127214"/>
                  </a:lnTo>
                  <a:lnTo>
                    <a:pt x="14304737" y="8131591"/>
                  </a:lnTo>
                  <a:lnTo>
                    <a:pt x="14307500" y="8134346"/>
                  </a:lnTo>
                  <a:lnTo>
                    <a:pt x="14311122" y="8137861"/>
                  </a:lnTo>
                  <a:lnTo>
                    <a:pt x="14311980" y="8138621"/>
                  </a:lnTo>
                  <a:lnTo>
                    <a:pt x="14315981" y="8140327"/>
                  </a:lnTo>
                  <a:lnTo>
                    <a:pt x="14319024" y="8139655"/>
                  </a:lnTo>
                  <a:lnTo>
                    <a:pt x="14321162" y="8137415"/>
                  </a:lnTo>
                  <a:lnTo>
                    <a:pt x="14323584" y="8134509"/>
                  </a:lnTo>
                  <a:lnTo>
                    <a:pt x="14323480" y="8130132"/>
                  </a:lnTo>
                  <a:lnTo>
                    <a:pt x="14320717" y="8127377"/>
                  </a:lnTo>
                  <a:lnTo>
                    <a:pt x="14317094" y="8123862"/>
                  </a:lnTo>
                  <a:lnTo>
                    <a:pt x="14314187" y="8121441"/>
                  </a:lnTo>
                  <a:close/>
                </a:path>
                <a:path w="18145125" h="10333990">
                  <a:moveTo>
                    <a:pt x="14250135" y="8061025"/>
                  </a:moveTo>
                  <a:lnTo>
                    <a:pt x="14245758" y="8061128"/>
                  </a:lnTo>
                  <a:lnTo>
                    <a:pt x="14243003" y="8063893"/>
                  </a:lnTo>
                  <a:lnTo>
                    <a:pt x="14240582" y="8066800"/>
                  </a:lnTo>
                  <a:lnTo>
                    <a:pt x="14240684" y="8071176"/>
                  </a:lnTo>
                  <a:lnTo>
                    <a:pt x="14243449" y="8073932"/>
                  </a:lnTo>
                  <a:lnTo>
                    <a:pt x="14247071" y="8077446"/>
                  </a:lnTo>
                  <a:lnTo>
                    <a:pt x="14247596" y="8078064"/>
                  </a:lnTo>
                  <a:lnTo>
                    <a:pt x="14251928" y="8079912"/>
                  </a:lnTo>
                  <a:lnTo>
                    <a:pt x="14254973" y="8079241"/>
                  </a:lnTo>
                  <a:lnTo>
                    <a:pt x="14257109" y="8077001"/>
                  </a:lnTo>
                  <a:lnTo>
                    <a:pt x="14259531" y="8074094"/>
                  </a:lnTo>
                  <a:lnTo>
                    <a:pt x="14259429" y="8069718"/>
                  </a:lnTo>
                  <a:lnTo>
                    <a:pt x="14256664" y="8066962"/>
                  </a:lnTo>
                  <a:lnTo>
                    <a:pt x="14253042" y="8063448"/>
                  </a:lnTo>
                  <a:lnTo>
                    <a:pt x="14250135" y="8061025"/>
                  </a:lnTo>
                  <a:close/>
                </a:path>
                <a:path w="18145125" h="10333990">
                  <a:moveTo>
                    <a:pt x="14186562" y="8000421"/>
                  </a:moveTo>
                  <a:lnTo>
                    <a:pt x="14182185" y="8000524"/>
                  </a:lnTo>
                  <a:lnTo>
                    <a:pt x="14176675" y="8006052"/>
                  </a:lnTo>
                  <a:lnTo>
                    <a:pt x="14176776" y="8010429"/>
                  </a:lnTo>
                  <a:lnTo>
                    <a:pt x="14179541" y="8013184"/>
                  </a:lnTo>
                  <a:lnTo>
                    <a:pt x="14183163" y="8016699"/>
                  </a:lnTo>
                  <a:lnTo>
                    <a:pt x="14183688" y="8017317"/>
                  </a:lnTo>
                  <a:lnTo>
                    <a:pt x="14185354" y="8018028"/>
                  </a:lnTo>
                  <a:lnTo>
                    <a:pt x="14185212" y="8018362"/>
                  </a:lnTo>
                  <a:lnTo>
                    <a:pt x="14187878" y="8019499"/>
                  </a:lnTo>
                  <a:lnTo>
                    <a:pt x="14190923" y="8018827"/>
                  </a:lnTo>
                  <a:lnTo>
                    <a:pt x="14193060" y="8016587"/>
                  </a:lnTo>
                  <a:lnTo>
                    <a:pt x="14195814" y="8013823"/>
                  </a:lnTo>
                  <a:lnTo>
                    <a:pt x="14195712" y="8009446"/>
                  </a:lnTo>
                  <a:lnTo>
                    <a:pt x="14192949" y="8006691"/>
                  </a:lnTo>
                  <a:lnTo>
                    <a:pt x="14189326" y="8003176"/>
                  </a:lnTo>
                  <a:lnTo>
                    <a:pt x="14186562" y="8000421"/>
                  </a:lnTo>
                  <a:close/>
                </a:path>
                <a:path w="18145125" h="10333990">
                  <a:moveTo>
                    <a:pt x="14122794" y="7939340"/>
                  </a:moveTo>
                  <a:lnTo>
                    <a:pt x="14118417" y="7939442"/>
                  </a:lnTo>
                  <a:lnTo>
                    <a:pt x="14112907" y="7944971"/>
                  </a:lnTo>
                  <a:lnTo>
                    <a:pt x="14113009" y="7949348"/>
                  </a:lnTo>
                  <a:lnTo>
                    <a:pt x="14115773" y="7952103"/>
                  </a:lnTo>
                  <a:lnTo>
                    <a:pt x="14119396" y="7955618"/>
                  </a:lnTo>
                  <a:lnTo>
                    <a:pt x="14119920" y="7956236"/>
                  </a:lnTo>
                  <a:lnTo>
                    <a:pt x="14121586" y="7956947"/>
                  </a:lnTo>
                  <a:lnTo>
                    <a:pt x="14121444" y="7957280"/>
                  </a:lnTo>
                  <a:lnTo>
                    <a:pt x="14124111" y="7958418"/>
                  </a:lnTo>
                  <a:lnTo>
                    <a:pt x="14127155" y="7957746"/>
                  </a:lnTo>
                  <a:lnTo>
                    <a:pt x="14129292" y="7955506"/>
                  </a:lnTo>
                  <a:lnTo>
                    <a:pt x="14132048" y="7952742"/>
                  </a:lnTo>
                  <a:lnTo>
                    <a:pt x="14131946" y="7948365"/>
                  </a:lnTo>
                  <a:lnTo>
                    <a:pt x="14129181" y="7945610"/>
                  </a:lnTo>
                  <a:lnTo>
                    <a:pt x="14125559" y="7942095"/>
                  </a:lnTo>
                  <a:lnTo>
                    <a:pt x="14122794" y="7939340"/>
                  </a:lnTo>
                  <a:close/>
                </a:path>
                <a:path w="18145125" h="10333990">
                  <a:moveTo>
                    <a:pt x="14059029" y="7878260"/>
                  </a:moveTo>
                  <a:lnTo>
                    <a:pt x="14054651" y="7878362"/>
                  </a:lnTo>
                  <a:lnTo>
                    <a:pt x="14049142" y="7883891"/>
                  </a:lnTo>
                  <a:lnTo>
                    <a:pt x="14049244" y="7888268"/>
                  </a:lnTo>
                  <a:lnTo>
                    <a:pt x="14052008" y="7891022"/>
                  </a:lnTo>
                  <a:lnTo>
                    <a:pt x="14055631" y="7894538"/>
                  </a:lnTo>
                  <a:lnTo>
                    <a:pt x="14056155" y="7895156"/>
                  </a:lnTo>
                  <a:lnTo>
                    <a:pt x="14057822" y="7895867"/>
                  </a:lnTo>
                  <a:lnTo>
                    <a:pt x="14057680" y="7896200"/>
                  </a:lnTo>
                  <a:lnTo>
                    <a:pt x="14060346" y="7897337"/>
                  </a:lnTo>
                  <a:lnTo>
                    <a:pt x="14063389" y="7896665"/>
                  </a:lnTo>
                  <a:lnTo>
                    <a:pt x="14065527" y="7894426"/>
                  </a:lnTo>
                  <a:lnTo>
                    <a:pt x="14068282" y="7891661"/>
                  </a:lnTo>
                  <a:lnTo>
                    <a:pt x="14068178" y="7887284"/>
                  </a:lnTo>
                  <a:lnTo>
                    <a:pt x="14065414" y="7884529"/>
                  </a:lnTo>
                  <a:lnTo>
                    <a:pt x="14061793" y="7881015"/>
                  </a:lnTo>
                  <a:lnTo>
                    <a:pt x="14059029" y="7878260"/>
                  </a:lnTo>
                  <a:close/>
                </a:path>
                <a:path w="18145125" h="10333990">
                  <a:moveTo>
                    <a:pt x="13995879" y="7816654"/>
                  </a:moveTo>
                  <a:lnTo>
                    <a:pt x="13991502" y="7816756"/>
                  </a:lnTo>
                  <a:lnTo>
                    <a:pt x="13985992" y="7822285"/>
                  </a:lnTo>
                  <a:lnTo>
                    <a:pt x="13986095" y="7826662"/>
                  </a:lnTo>
                  <a:lnTo>
                    <a:pt x="13988859" y="7829417"/>
                  </a:lnTo>
                  <a:lnTo>
                    <a:pt x="13992480" y="7832932"/>
                  </a:lnTo>
                  <a:lnTo>
                    <a:pt x="13993005" y="7833550"/>
                  </a:lnTo>
                  <a:lnTo>
                    <a:pt x="13997339" y="7835398"/>
                  </a:lnTo>
                  <a:lnTo>
                    <a:pt x="14000240" y="7835060"/>
                  </a:lnTo>
                  <a:lnTo>
                    <a:pt x="14002377" y="7832820"/>
                  </a:lnTo>
                  <a:lnTo>
                    <a:pt x="14005133" y="7830056"/>
                  </a:lnTo>
                  <a:lnTo>
                    <a:pt x="14005030" y="7825679"/>
                  </a:lnTo>
                  <a:lnTo>
                    <a:pt x="14002266" y="7822924"/>
                  </a:lnTo>
                  <a:lnTo>
                    <a:pt x="13998644" y="7819409"/>
                  </a:lnTo>
                  <a:lnTo>
                    <a:pt x="13995879" y="7816654"/>
                  </a:lnTo>
                  <a:close/>
                </a:path>
                <a:path w="18145125" h="10333990">
                  <a:moveTo>
                    <a:pt x="13933063" y="7755191"/>
                  </a:moveTo>
                  <a:lnTo>
                    <a:pt x="13928686" y="7755294"/>
                  </a:lnTo>
                  <a:lnTo>
                    <a:pt x="13923176" y="7760822"/>
                  </a:lnTo>
                  <a:lnTo>
                    <a:pt x="13923277" y="7765199"/>
                  </a:lnTo>
                  <a:lnTo>
                    <a:pt x="13926043" y="7767954"/>
                  </a:lnTo>
                  <a:lnTo>
                    <a:pt x="13929664" y="7771469"/>
                  </a:lnTo>
                  <a:lnTo>
                    <a:pt x="13930189" y="7772087"/>
                  </a:lnTo>
                  <a:lnTo>
                    <a:pt x="13934522" y="7773935"/>
                  </a:lnTo>
                  <a:lnTo>
                    <a:pt x="13937424" y="7773597"/>
                  </a:lnTo>
                  <a:lnTo>
                    <a:pt x="13939562" y="7771357"/>
                  </a:lnTo>
                  <a:lnTo>
                    <a:pt x="13942317" y="7768593"/>
                  </a:lnTo>
                  <a:lnTo>
                    <a:pt x="13942214" y="7764216"/>
                  </a:lnTo>
                  <a:lnTo>
                    <a:pt x="13939450" y="7761461"/>
                  </a:lnTo>
                  <a:lnTo>
                    <a:pt x="13935827" y="7757946"/>
                  </a:lnTo>
                  <a:lnTo>
                    <a:pt x="13933063" y="7755191"/>
                  </a:lnTo>
                  <a:close/>
                </a:path>
                <a:path w="18145125" h="10333990">
                  <a:moveTo>
                    <a:pt x="13870199" y="7692919"/>
                  </a:moveTo>
                  <a:lnTo>
                    <a:pt x="13865821" y="7693021"/>
                  </a:lnTo>
                  <a:lnTo>
                    <a:pt x="13860311" y="7698550"/>
                  </a:lnTo>
                  <a:lnTo>
                    <a:pt x="13860415" y="7702928"/>
                  </a:lnTo>
                  <a:lnTo>
                    <a:pt x="13863179" y="7705683"/>
                  </a:lnTo>
                  <a:lnTo>
                    <a:pt x="13866802" y="7709198"/>
                  </a:lnTo>
                  <a:lnTo>
                    <a:pt x="13867327" y="7709816"/>
                  </a:lnTo>
                  <a:lnTo>
                    <a:pt x="13871656" y="7711663"/>
                  </a:lnTo>
                  <a:lnTo>
                    <a:pt x="13874561" y="7711326"/>
                  </a:lnTo>
                  <a:lnTo>
                    <a:pt x="13876698" y="7709086"/>
                  </a:lnTo>
                  <a:lnTo>
                    <a:pt x="13879453" y="7706321"/>
                  </a:lnTo>
                  <a:lnTo>
                    <a:pt x="13879349" y="7701944"/>
                  </a:lnTo>
                  <a:lnTo>
                    <a:pt x="13876585" y="7699189"/>
                  </a:lnTo>
                  <a:lnTo>
                    <a:pt x="13872962" y="7695673"/>
                  </a:lnTo>
                  <a:lnTo>
                    <a:pt x="13870199" y="7692919"/>
                  </a:lnTo>
                  <a:close/>
                </a:path>
                <a:path w="18145125" h="10333990">
                  <a:moveTo>
                    <a:pt x="13807668" y="7630790"/>
                  </a:moveTo>
                  <a:lnTo>
                    <a:pt x="13803291" y="7630892"/>
                  </a:lnTo>
                  <a:lnTo>
                    <a:pt x="13797781" y="7636421"/>
                  </a:lnTo>
                  <a:lnTo>
                    <a:pt x="13797884" y="7640799"/>
                  </a:lnTo>
                  <a:lnTo>
                    <a:pt x="13800648" y="7643553"/>
                  </a:lnTo>
                  <a:lnTo>
                    <a:pt x="13804271" y="7647068"/>
                  </a:lnTo>
                  <a:lnTo>
                    <a:pt x="13804794" y="7647685"/>
                  </a:lnTo>
                  <a:lnTo>
                    <a:pt x="13809128" y="7649534"/>
                  </a:lnTo>
                  <a:lnTo>
                    <a:pt x="13812029" y="7649196"/>
                  </a:lnTo>
                  <a:lnTo>
                    <a:pt x="13814167" y="7646956"/>
                  </a:lnTo>
                  <a:lnTo>
                    <a:pt x="13816922" y="7644192"/>
                  </a:lnTo>
                  <a:lnTo>
                    <a:pt x="13816818" y="7639814"/>
                  </a:lnTo>
                  <a:lnTo>
                    <a:pt x="13814053" y="7637058"/>
                  </a:lnTo>
                  <a:lnTo>
                    <a:pt x="13810433" y="7633545"/>
                  </a:lnTo>
                  <a:lnTo>
                    <a:pt x="13807668" y="7630790"/>
                  </a:lnTo>
                  <a:close/>
                </a:path>
                <a:path w="18145125" h="10333990">
                  <a:moveTo>
                    <a:pt x="13745279" y="7568327"/>
                  </a:moveTo>
                  <a:lnTo>
                    <a:pt x="13740902" y="7568430"/>
                  </a:lnTo>
                  <a:lnTo>
                    <a:pt x="13735392" y="7573958"/>
                  </a:lnTo>
                  <a:lnTo>
                    <a:pt x="13735495" y="7578335"/>
                  </a:lnTo>
                  <a:lnTo>
                    <a:pt x="13738258" y="7581090"/>
                  </a:lnTo>
                  <a:lnTo>
                    <a:pt x="13741880" y="7584605"/>
                  </a:lnTo>
                  <a:lnTo>
                    <a:pt x="13742405" y="7585223"/>
                  </a:lnTo>
                  <a:lnTo>
                    <a:pt x="13746738" y="7587071"/>
                  </a:lnTo>
                  <a:lnTo>
                    <a:pt x="13749640" y="7586733"/>
                  </a:lnTo>
                  <a:lnTo>
                    <a:pt x="13751777" y="7584493"/>
                  </a:lnTo>
                  <a:lnTo>
                    <a:pt x="13754532" y="7581729"/>
                  </a:lnTo>
                  <a:lnTo>
                    <a:pt x="13754430" y="7577351"/>
                  </a:lnTo>
                  <a:lnTo>
                    <a:pt x="13751666" y="7574597"/>
                  </a:lnTo>
                  <a:lnTo>
                    <a:pt x="13748044" y="7571082"/>
                  </a:lnTo>
                  <a:lnTo>
                    <a:pt x="13745279" y="7568327"/>
                  </a:lnTo>
                  <a:close/>
                </a:path>
                <a:path w="18145125" h="10333990">
                  <a:moveTo>
                    <a:pt x="13682748" y="7506197"/>
                  </a:moveTo>
                  <a:lnTo>
                    <a:pt x="13678371" y="7506300"/>
                  </a:lnTo>
                  <a:lnTo>
                    <a:pt x="13672860" y="7511828"/>
                  </a:lnTo>
                  <a:lnTo>
                    <a:pt x="13672963" y="7516205"/>
                  </a:lnTo>
                  <a:lnTo>
                    <a:pt x="13675727" y="7518960"/>
                  </a:lnTo>
                  <a:lnTo>
                    <a:pt x="13679349" y="7522475"/>
                  </a:lnTo>
                  <a:lnTo>
                    <a:pt x="13679873" y="7523093"/>
                  </a:lnTo>
                  <a:lnTo>
                    <a:pt x="13684207" y="7524942"/>
                  </a:lnTo>
                  <a:lnTo>
                    <a:pt x="13687108" y="7524603"/>
                  </a:lnTo>
                  <a:lnTo>
                    <a:pt x="13689246" y="7522364"/>
                  </a:lnTo>
                  <a:lnTo>
                    <a:pt x="13692001" y="7519599"/>
                  </a:lnTo>
                  <a:lnTo>
                    <a:pt x="13691898" y="7515222"/>
                  </a:lnTo>
                  <a:lnTo>
                    <a:pt x="13689134" y="7512467"/>
                  </a:lnTo>
                  <a:lnTo>
                    <a:pt x="13685513" y="7508952"/>
                  </a:lnTo>
                  <a:lnTo>
                    <a:pt x="13682748" y="7506197"/>
                  </a:lnTo>
                  <a:close/>
                </a:path>
                <a:path w="18145125" h="10333990">
                  <a:moveTo>
                    <a:pt x="13620074" y="7444401"/>
                  </a:moveTo>
                  <a:lnTo>
                    <a:pt x="13615697" y="7444503"/>
                  </a:lnTo>
                  <a:lnTo>
                    <a:pt x="13610187" y="7450032"/>
                  </a:lnTo>
                  <a:lnTo>
                    <a:pt x="13610288" y="7454409"/>
                  </a:lnTo>
                  <a:lnTo>
                    <a:pt x="13613054" y="7457164"/>
                  </a:lnTo>
                  <a:lnTo>
                    <a:pt x="13616675" y="7460679"/>
                  </a:lnTo>
                  <a:lnTo>
                    <a:pt x="13617200" y="7461297"/>
                  </a:lnTo>
                  <a:lnTo>
                    <a:pt x="13621534" y="7463145"/>
                  </a:lnTo>
                  <a:lnTo>
                    <a:pt x="13624435" y="7462807"/>
                  </a:lnTo>
                  <a:lnTo>
                    <a:pt x="13626572" y="7460567"/>
                  </a:lnTo>
                  <a:lnTo>
                    <a:pt x="13629328" y="7457803"/>
                  </a:lnTo>
                  <a:lnTo>
                    <a:pt x="13629225" y="7453426"/>
                  </a:lnTo>
                  <a:lnTo>
                    <a:pt x="13626461" y="7450671"/>
                  </a:lnTo>
                  <a:lnTo>
                    <a:pt x="13622838" y="7447155"/>
                  </a:lnTo>
                  <a:lnTo>
                    <a:pt x="13620074" y="7444401"/>
                  </a:lnTo>
                  <a:close/>
                </a:path>
                <a:path w="18145125" h="10333990">
                  <a:moveTo>
                    <a:pt x="13556448" y="7382985"/>
                  </a:moveTo>
                  <a:lnTo>
                    <a:pt x="13552071" y="7383088"/>
                  </a:lnTo>
                  <a:lnTo>
                    <a:pt x="13546562" y="7388617"/>
                  </a:lnTo>
                  <a:lnTo>
                    <a:pt x="13546666" y="7392995"/>
                  </a:lnTo>
                  <a:lnTo>
                    <a:pt x="13549430" y="7395750"/>
                  </a:lnTo>
                  <a:lnTo>
                    <a:pt x="13553052" y="7399265"/>
                  </a:lnTo>
                  <a:lnTo>
                    <a:pt x="13553576" y="7399883"/>
                  </a:lnTo>
                  <a:lnTo>
                    <a:pt x="13555243" y="7400594"/>
                  </a:lnTo>
                  <a:lnTo>
                    <a:pt x="13555101" y="7400927"/>
                  </a:lnTo>
                  <a:lnTo>
                    <a:pt x="13557768" y="7402065"/>
                  </a:lnTo>
                  <a:lnTo>
                    <a:pt x="13560811" y="7401393"/>
                  </a:lnTo>
                  <a:lnTo>
                    <a:pt x="13562949" y="7399153"/>
                  </a:lnTo>
                  <a:lnTo>
                    <a:pt x="13565704" y="7396389"/>
                  </a:lnTo>
                  <a:lnTo>
                    <a:pt x="13565600" y="7392011"/>
                  </a:lnTo>
                  <a:lnTo>
                    <a:pt x="13562835" y="7389256"/>
                  </a:lnTo>
                  <a:lnTo>
                    <a:pt x="13559213" y="7385741"/>
                  </a:lnTo>
                  <a:lnTo>
                    <a:pt x="13556448" y="7382985"/>
                  </a:lnTo>
                  <a:close/>
                </a:path>
                <a:path w="18145125" h="10333990">
                  <a:moveTo>
                    <a:pt x="8047543" y="5019280"/>
                  </a:moveTo>
                  <a:lnTo>
                    <a:pt x="8035544" y="5014162"/>
                  </a:lnTo>
                  <a:lnTo>
                    <a:pt x="8031406" y="5015548"/>
                  </a:lnTo>
                  <a:lnTo>
                    <a:pt x="8028278" y="5022881"/>
                  </a:lnTo>
                  <a:lnTo>
                    <a:pt x="8029665" y="5027018"/>
                  </a:lnTo>
                  <a:lnTo>
                    <a:pt x="8041664" y="5032136"/>
                  </a:lnTo>
                  <a:lnTo>
                    <a:pt x="8045801" y="5030750"/>
                  </a:lnTo>
                  <a:lnTo>
                    <a:pt x="8048929" y="5023417"/>
                  </a:lnTo>
                  <a:lnTo>
                    <a:pt x="8047543" y="5019280"/>
                  </a:lnTo>
                  <a:close/>
                </a:path>
                <a:path w="18145125" h="10333990">
                  <a:moveTo>
                    <a:pt x="8128203" y="5053687"/>
                  </a:moveTo>
                  <a:lnTo>
                    <a:pt x="8116537" y="5048711"/>
                  </a:lnTo>
                  <a:lnTo>
                    <a:pt x="8112258" y="5050431"/>
                  </a:lnTo>
                  <a:lnTo>
                    <a:pt x="8110694" y="5054098"/>
                  </a:lnTo>
                  <a:lnTo>
                    <a:pt x="8109606" y="5057573"/>
                  </a:lnTo>
                  <a:lnTo>
                    <a:pt x="8110992" y="5061709"/>
                  </a:lnTo>
                  <a:lnTo>
                    <a:pt x="8122659" y="5066686"/>
                  </a:lnTo>
                  <a:lnTo>
                    <a:pt x="8126938" y="5064966"/>
                  </a:lnTo>
                  <a:lnTo>
                    <a:pt x="8129924" y="5057966"/>
                  </a:lnTo>
                  <a:lnTo>
                    <a:pt x="8128203" y="5053687"/>
                  </a:lnTo>
                  <a:close/>
                </a:path>
                <a:path w="18145125" h="10333990">
                  <a:moveTo>
                    <a:pt x="7966025" y="4984114"/>
                  </a:moveTo>
                  <a:lnTo>
                    <a:pt x="7954359" y="4979137"/>
                  </a:lnTo>
                  <a:lnTo>
                    <a:pt x="7950222" y="4980524"/>
                  </a:lnTo>
                  <a:lnTo>
                    <a:pt x="7947094" y="4987857"/>
                  </a:lnTo>
                  <a:lnTo>
                    <a:pt x="7948481" y="4991993"/>
                  </a:lnTo>
                  <a:lnTo>
                    <a:pt x="7960147" y="4996970"/>
                  </a:lnTo>
                  <a:lnTo>
                    <a:pt x="7964284" y="4995584"/>
                  </a:lnTo>
                  <a:lnTo>
                    <a:pt x="7967412" y="4988251"/>
                  </a:lnTo>
                  <a:lnTo>
                    <a:pt x="7966025" y="4984114"/>
                  </a:lnTo>
                  <a:close/>
                </a:path>
                <a:path w="18145125" h="10333990">
                  <a:moveTo>
                    <a:pt x="8209338" y="5087903"/>
                  </a:moveTo>
                  <a:lnTo>
                    <a:pt x="8197673" y="5082927"/>
                  </a:lnTo>
                  <a:lnTo>
                    <a:pt x="8193394" y="5084647"/>
                  </a:lnTo>
                  <a:lnTo>
                    <a:pt x="8191830" y="5088313"/>
                  </a:lnTo>
                  <a:lnTo>
                    <a:pt x="8190741" y="5091788"/>
                  </a:lnTo>
                  <a:lnTo>
                    <a:pt x="8192127" y="5095925"/>
                  </a:lnTo>
                  <a:lnTo>
                    <a:pt x="8203460" y="5100759"/>
                  </a:lnTo>
                  <a:lnTo>
                    <a:pt x="8207739" y="5099040"/>
                  </a:lnTo>
                  <a:lnTo>
                    <a:pt x="8210725" y="5092040"/>
                  </a:lnTo>
                  <a:lnTo>
                    <a:pt x="8209338" y="5087903"/>
                  </a:lnTo>
                  <a:close/>
                </a:path>
                <a:path w="18145125" h="10333990">
                  <a:moveTo>
                    <a:pt x="7885174" y="4949231"/>
                  </a:moveTo>
                  <a:lnTo>
                    <a:pt x="7873508" y="4944255"/>
                  </a:lnTo>
                  <a:lnTo>
                    <a:pt x="7869370" y="4945642"/>
                  </a:lnTo>
                  <a:lnTo>
                    <a:pt x="7866243" y="4952974"/>
                  </a:lnTo>
                  <a:lnTo>
                    <a:pt x="7867629" y="4957111"/>
                  </a:lnTo>
                  <a:lnTo>
                    <a:pt x="7879296" y="4962088"/>
                  </a:lnTo>
                  <a:lnTo>
                    <a:pt x="7883433" y="4960701"/>
                  </a:lnTo>
                  <a:lnTo>
                    <a:pt x="7886561" y="4953368"/>
                  </a:lnTo>
                  <a:lnTo>
                    <a:pt x="7885174" y="4949231"/>
                  </a:lnTo>
                  <a:close/>
                </a:path>
                <a:path w="18145125" h="10333990">
                  <a:moveTo>
                    <a:pt x="8290616" y="5121785"/>
                  </a:moveTo>
                  <a:lnTo>
                    <a:pt x="8278950" y="5116809"/>
                  </a:lnTo>
                  <a:lnTo>
                    <a:pt x="8274671" y="5118530"/>
                  </a:lnTo>
                  <a:lnTo>
                    <a:pt x="8273107" y="5122196"/>
                  </a:lnTo>
                  <a:lnTo>
                    <a:pt x="8272019" y="5125671"/>
                  </a:lnTo>
                  <a:lnTo>
                    <a:pt x="8273406" y="5129808"/>
                  </a:lnTo>
                  <a:lnTo>
                    <a:pt x="8285071" y="5134783"/>
                  </a:lnTo>
                  <a:lnTo>
                    <a:pt x="8289351" y="5133064"/>
                  </a:lnTo>
                  <a:lnTo>
                    <a:pt x="8292479" y="5125731"/>
                  </a:lnTo>
                  <a:lnTo>
                    <a:pt x="8290616" y="5121785"/>
                  </a:lnTo>
                  <a:close/>
                </a:path>
                <a:path w="18145125" h="10333990">
                  <a:moveTo>
                    <a:pt x="7804606" y="4913682"/>
                  </a:moveTo>
                  <a:lnTo>
                    <a:pt x="7792941" y="4908706"/>
                  </a:lnTo>
                  <a:lnTo>
                    <a:pt x="7788804" y="4910092"/>
                  </a:lnTo>
                  <a:lnTo>
                    <a:pt x="7785676" y="4917425"/>
                  </a:lnTo>
                  <a:lnTo>
                    <a:pt x="7787063" y="4921563"/>
                  </a:lnTo>
                  <a:lnTo>
                    <a:pt x="7798728" y="4926539"/>
                  </a:lnTo>
                  <a:lnTo>
                    <a:pt x="7802865" y="4925152"/>
                  </a:lnTo>
                  <a:lnTo>
                    <a:pt x="7805993" y="4917819"/>
                  </a:lnTo>
                  <a:lnTo>
                    <a:pt x="7804606" y="4913682"/>
                  </a:lnTo>
                  <a:close/>
                </a:path>
                <a:path w="18145125" h="10333990">
                  <a:moveTo>
                    <a:pt x="8372845" y="5155286"/>
                  </a:moveTo>
                  <a:lnTo>
                    <a:pt x="8364513" y="5151731"/>
                  </a:lnTo>
                  <a:lnTo>
                    <a:pt x="8358968" y="5164731"/>
                  </a:lnTo>
                  <a:lnTo>
                    <a:pt x="8367300" y="5168285"/>
                  </a:lnTo>
                  <a:lnTo>
                    <a:pt x="8371246" y="5166422"/>
                  </a:lnTo>
                  <a:lnTo>
                    <a:pt x="8374232" y="5159423"/>
                  </a:lnTo>
                  <a:lnTo>
                    <a:pt x="8372845" y="5155286"/>
                  </a:lnTo>
                  <a:close/>
                </a:path>
                <a:path w="18145125" h="10333990">
                  <a:moveTo>
                    <a:pt x="7723848" y="4877657"/>
                  </a:moveTo>
                  <a:lnTo>
                    <a:pt x="7712183" y="4872681"/>
                  </a:lnTo>
                  <a:lnTo>
                    <a:pt x="7708046" y="4874068"/>
                  </a:lnTo>
                  <a:lnTo>
                    <a:pt x="7704918" y="4881401"/>
                  </a:lnTo>
                  <a:lnTo>
                    <a:pt x="7706305" y="4885538"/>
                  </a:lnTo>
                  <a:lnTo>
                    <a:pt x="7717971" y="4890514"/>
                  </a:lnTo>
                  <a:lnTo>
                    <a:pt x="7722108" y="4889127"/>
                  </a:lnTo>
                  <a:lnTo>
                    <a:pt x="7725236" y="4881794"/>
                  </a:lnTo>
                  <a:lnTo>
                    <a:pt x="7723848" y="4877657"/>
                  </a:lnTo>
                  <a:close/>
                </a:path>
                <a:path w="18145125" h="10333990">
                  <a:moveTo>
                    <a:pt x="8454264" y="5188834"/>
                  </a:moveTo>
                  <a:lnTo>
                    <a:pt x="8442266" y="5183716"/>
                  </a:lnTo>
                  <a:lnTo>
                    <a:pt x="8438320" y="5185579"/>
                  </a:lnTo>
                  <a:lnTo>
                    <a:pt x="8435192" y="5192912"/>
                  </a:lnTo>
                  <a:lnTo>
                    <a:pt x="8436721" y="5196715"/>
                  </a:lnTo>
                  <a:lnTo>
                    <a:pt x="8448719" y="5201834"/>
                  </a:lnTo>
                  <a:lnTo>
                    <a:pt x="8452666" y="5199971"/>
                  </a:lnTo>
                  <a:lnTo>
                    <a:pt x="8455794" y="5192639"/>
                  </a:lnTo>
                  <a:lnTo>
                    <a:pt x="8454264" y="5188834"/>
                  </a:lnTo>
                  <a:close/>
                </a:path>
                <a:path w="18145125" h="10333990">
                  <a:moveTo>
                    <a:pt x="7643424" y="4841775"/>
                  </a:moveTo>
                  <a:lnTo>
                    <a:pt x="7631759" y="4836799"/>
                  </a:lnTo>
                  <a:lnTo>
                    <a:pt x="7627622" y="4838186"/>
                  </a:lnTo>
                  <a:lnTo>
                    <a:pt x="7624494" y="4845519"/>
                  </a:lnTo>
                  <a:lnTo>
                    <a:pt x="7625881" y="4849656"/>
                  </a:lnTo>
                  <a:lnTo>
                    <a:pt x="7637546" y="4854632"/>
                  </a:lnTo>
                  <a:lnTo>
                    <a:pt x="7641683" y="4853245"/>
                  </a:lnTo>
                  <a:lnTo>
                    <a:pt x="7644811" y="4845912"/>
                  </a:lnTo>
                  <a:lnTo>
                    <a:pt x="7643424" y="4841775"/>
                  </a:lnTo>
                  <a:close/>
                </a:path>
                <a:path w="18145125" h="10333990">
                  <a:moveTo>
                    <a:pt x="8535636" y="5221575"/>
                  </a:moveTo>
                  <a:lnTo>
                    <a:pt x="8523636" y="5216457"/>
                  </a:lnTo>
                  <a:lnTo>
                    <a:pt x="8519690" y="5218319"/>
                  </a:lnTo>
                  <a:lnTo>
                    <a:pt x="8518126" y="5221985"/>
                  </a:lnTo>
                  <a:lnTo>
                    <a:pt x="8517007" y="5225448"/>
                  </a:lnTo>
                  <a:lnTo>
                    <a:pt x="8516896" y="5225794"/>
                  </a:lnTo>
                  <a:lnTo>
                    <a:pt x="8518425" y="5229598"/>
                  </a:lnTo>
                  <a:lnTo>
                    <a:pt x="8530091" y="5234574"/>
                  </a:lnTo>
                  <a:lnTo>
                    <a:pt x="8534037" y="5232712"/>
                  </a:lnTo>
                  <a:lnTo>
                    <a:pt x="8537165" y="5225379"/>
                  </a:lnTo>
                  <a:lnTo>
                    <a:pt x="8535636" y="5221575"/>
                  </a:lnTo>
                  <a:close/>
                </a:path>
                <a:path w="18145125" h="10333990">
                  <a:moveTo>
                    <a:pt x="7551426" y="4799774"/>
                  </a:moveTo>
                  <a:lnTo>
                    <a:pt x="7547148" y="4801494"/>
                  </a:lnTo>
                  <a:lnTo>
                    <a:pt x="7544162" y="4808494"/>
                  </a:lnTo>
                  <a:lnTo>
                    <a:pt x="7545407" y="4812965"/>
                  </a:lnTo>
                  <a:lnTo>
                    <a:pt x="7557406" y="4818083"/>
                  </a:lnTo>
                  <a:lnTo>
                    <a:pt x="7561543" y="4816696"/>
                  </a:lnTo>
                  <a:lnTo>
                    <a:pt x="7564529" y="4809697"/>
                  </a:lnTo>
                  <a:lnTo>
                    <a:pt x="7563284" y="4805227"/>
                  </a:lnTo>
                  <a:lnTo>
                    <a:pt x="7554951" y="4801672"/>
                  </a:lnTo>
                  <a:lnTo>
                    <a:pt x="7551426" y="4799774"/>
                  </a:lnTo>
                  <a:close/>
                </a:path>
                <a:path w="18145125" h="10333990">
                  <a:moveTo>
                    <a:pt x="8617482" y="5254125"/>
                  </a:moveTo>
                  <a:lnTo>
                    <a:pt x="8609483" y="5250712"/>
                  </a:lnTo>
                  <a:lnTo>
                    <a:pt x="8606972" y="5257521"/>
                  </a:lnTo>
                  <a:lnTo>
                    <a:pt x="8604271" y="5263853"/>
                  </a:lnTo>
                  <a:lnTo>
                    <a:pt x="8611938" y="5267123"/>
                  </a:lnTo>
                  <a:lnTo>
                    <a:pt x="8615883" y="5265261"/>
                  </a:lnTo>
                  <a:lnTo>
                    <a:pt x="8619011" y="5257928"/>
                  </a:lnTo>
                  <a:lnTo>
                    <a:pt x="8617482" y="5254125"/>
                  </a:lnTo>
                  <a:close/>
                </a:path>
                <a:path w="18145125" h="10333990">
                  <a:moveTo>
                    <a:pt x="7483144" y="4768677"/>
                  </a:moveTo>
                  <a:lnTo>
                    <a:pt x="7471145" y="4763559"/>
                  </a:lnTo>
                  <a:lnTo>
                    <a:pt x="7467008" y="4764946"/>
                  </a:lnTo>
                  <a:lnTo>
                    <a:pt x="7464022" y="4771945"/>
                  </a:lnTo>
                  <a:lnTo>
                    <a:pt x="7465267" y="4776415"/>
                  </a:lnTo>
                  <a:lnTo>
                    <a:pt x="7477266" y="4781534"/>
                  </a:lnTo>
                  <a:lnTo>
                    <a:pt x="7481403" y="4780148"/>
                  </a:lnTo>
                  <a:lnTo>
                    <a:pt x="7484389" y="4773148"/>
                  </a:lnTo>
                  <a:lnTo>
                    <a:pt x="7483144" y="4768677"/>
                  </a:lnTo>
                  <a:close/>
                </a:path>
                <a:path w="18145125" h="10333990">
                  <a:moveTo>
                    <a:pt x="8699804" y="5286482"/>
                  </a:moveTo>
                  <a:lnTo>
                    <a:pt x="8691805" y="5283070"/>
                  </a:lnTo>
                  <a:lnTo>
                    <a:pt x="8689295" y="5289879"/>
                  </a:lnTo>
                  <a:lnTo>
                    <a:pt x="8686736" y="5295878"/>
                  </a:lnTo>
                  <a:lnTo>
                    <a:pt x="8694735" y="5299291"/>
                  </a:lnTo>
                  <a:lnTo>
                    <a:pt x="8698681" y="5297429"/>
                  </a:lnTo>
                  <a:lnTo>
                    <a:pt x="8701666" y="5290429"/>
                  </a:lnTo>
                  <a:lnTo>
                    <a:pt x="8699804" y="5286482"/>
                  </a:lnTo>
                  <a:close/>
                </a:path>
                <a:path w="18145125" h="10333990">
                  <a:moveTo>
                    <a:pt x="7402528" y="4732320"/>
                  </a:moveTo>
                  <a:lnTo>
                    <a:pt x="7390862" y="4727343"/>
                  </a:lnTo>
                  <a:lnTo>
                    <a:pt x="7386725" y="4728730"/>
                  </a:lnTo>
                  <a:lnTo>
                    <a:pt x="7383597" y="4736062"/>
                  </a:lnTo>
                  <a:lnTo>
                    <a:pt x="7384984" y="4740200"/>
                  </a:lnTo>
                  <a:lnTo>
                    <a:pt x="7396650" y="4745176"/>
                  </a:lnTo>
                  <a:lnTo>
                    <a:pt x="7400787" y="4743790"/>
                  </a:lnTo>
                  <a:lnTo>
                    <a:pt x="7403915" y="4736457"/>
                  </a:lnTo>
                  <a:lnTo>
                    <a:pt x="7402528" y="4732320"/>
                  </a:lnTo>
                  <a:close/>
                </a:path>
                <a:path w="18145125" h="10333990">
                  <a:moveTo>
                    <a:pt x="7322054" y="4695628"/>
                  </a:moveTo>
                  <a:lnTo>
                    <a:pt x="7310388" y="4690652"/>
                  </a:lnTo>
                  <a:lnTo>
                    <a:pt x="7306251" y="4692038"/>
                  </a:lnTo>
                  <a:lnTo>
                    <a:pt x="7303123" y="4699371"/>
                  </a:lnTo>
                  <a:lnTo>
                    <a:pt x="7304510" y="4703508"/>
                  </a:lnTo>
                  <a:lnTo>
                    <a:pt x="7316176" y="4708484"/>
                  </a:lnTo>
                  <a:lnTo>
                    <a:pt x="7320313" y="4707098"/>
                  </a:lnTo>
                  <a:lnTo>
                    <a:pt x="7323441" y="4699765"/>
                  </a:lnTo>
                  <a:lnTo>
                    <a:pt x="7322054" y="4695628"/>
                  </a:lnTo>
                  <a:close/>
                </a:path>
                <a:path w="18145125" h="10333990">
                  <a:moveTo>
                    <a:pt x="8782410" y="5318174"/>
                  </a:moveTo>
                  <a:lnTo>
                    <a:pt x="8770411" y="5313056"/>
                  </a:lnTo>
                  <a:lnTo>
                    <a:pt x="8766466" y="5314918"/>
                  </a:lnTo>
                  <a:lnTo>
                    <a:pt x="8763338" y="5322251"/>
                  </a:lnTo>
                  <a:lnTo>
                    <a:pt x="8765199" y="5326197"/>
                  </a:lnTo>
                  <a:lnTo>
                    <a:pt x="8768532" y="5327618"/>
                  </a:lnTo>
                  <a:lnTo>
                    <a:pt x="8769009" y="5327428"/>
                  </a:lnTo>
                  <a:lnTo>
                    <a:pt x="8777342" y="5330983"/>
                  </a:lnTo>
                  <a:lnTo>
                    <a:pt x="8781287" y="5329120"/>
                  </a:lnTo>
                  <a:lnTo>
                    <a:pt x="8784273" y="5322120"/>
                  </a:lnTo>
                  <a:lnTo>
                    <a:pt x="8782410" y="5318174"/>
                  </a:lnTo>
                  <a:close/>
                </a:path>
                <a:path w="18145125" h="10333990">
                  <a:moveTo>
                    <a:pt x="7242105" y="4659555"/>
                  </a:moveTo>
                  <a:lnTo>
                    <a:pt x="7230440" y="4654579"/>
                  </a:lnTo>
                  <a:lnTo>
                    <a:pt x="7226302" y="4655965"/>
                  </a:lnTo>
                  <a:lnTo>
                    <a:pt x="7223174" y="4663298"/>
                  </a:lnTo>
                  <a:lnTo>
                    <a:pt x="7224561" y="4667436"/>
                  </a:lnTo>
                  <a:lnTo>
                    <a:pt x="7236227" y="4672412"/>
                  </a:lnTo>
                  <a:lnTo>
                    <a:pt x="7240364" y="4671024"/>
                  </a:lnTo>
                  <a:lnTo>
                    <a:pt x="7243492" y="4663692"/>
                  </a:lnTo>
                  <a:lnTo>
                    <a:pt x="7242105" y="4659555"/>
                  </a:lnTo>
                  <a:close/>
                </a:path>
                <a:path w="18145125" h="10333990">
                  <a:moveTo>
                    <a:pt x="13492542" y="7322239"/>
                  </a:moveTo>
                  <a:lnTo>
                    <a:pt x="13488164" y="7322341"/>
                  </a:lnTo>
                  <a:lnTo>
                    <a:pt x="13485409" y="7325107"/>
                  </a:lnTo>
                  <a:lnTo>
                    <a:pt x="13482988" y="7328013"/>
                  </a:lnTo>
                  <a:lnTo>
                    <a:pt x="13483089" y="7332390"/>
                  </a:lnTo>
                  <a:lnTo>
                    <a:pt x="13485854" y="7335145"/>
                  </a:lnTo>
                  <a:lnTo>
                    <a:pt x="13489476" y="7338660"/>
                  </a:lnTo>
                  <a:lnTo>
                    <a:pt x="13490001" y="7339277"/>
                  </a:lnTo>
                  <a:lnTo>
                    <a:pt x="13494333" y="7341126"/>
                  </a:lnTo>
                  <a:lnTo>
                    <a:pt x="13497378" y="7340454"/>
                  </a:lnTo>
                  <a:lnTo>
                    <a:pt x="13499515" y="7338214"/>
                  </a:lnTo>
                  <a:lnTo>
                    <a:pt x="13501936" y="7335307"/>
                  </a:lnTo>
                  <a:lnTo>
                    <a:pt x="13501834" y="7330931"/>
                  </a:lnTo>
                  <a:lnTo>
                    <a:pt x="13499069" y="7328175"/>
                  </a:lnTo>
                  <a:lnTo>
                    <a:pt x="13495448" y="7324660"/>
                  </a:lnTo>
                  <a:lnTo>
                    <a:pt x="13492542" y="7322239"/>
                  </a:lnTo>
                  <a:close/>
                </a:path>
                <a:path w="18145125" h="10333990">
                  <a:moveTo>
                    <a:pt x="7162014" y="4623815"/>
                  </a:moveTo>
                  <a:lnTo>
                    <a:pt x="7150014" y="4618696"/>
                  </a:lnTo>
                  <a:lnTo>
                    <a:pt x="7145878" y="4620084"/>
                  </a:lnTo>
                  <a:lnTo>
                    <a:pt x="7142750" y="4627416"/>
                  </a:lnTo>
                  <a:lnTo>
                    <a:pt x="7144137" y="4631553"/>
                  </a:lnTo>
                  <a:lnTo>
                    <a:pt x="7156136" y="4636672"/>
                  </a:lnTo>
                  <a:lnTo>
                    <a:pt x="7160273" y="4635284"/>
                  </a:lnTo>
                  <a:lnTo>
                    <a:pt x="7163401" y="4627952"/>
                  </a:lnTo>
                  <a:lnTo>
                    <a:pt x="7162014" y="4623815"/>
                  </a:lnTo>
                  <a:close/>
                </a:path>
                <a:path w="18145125" h="10333990">
                  <a:moveTo>
                    <a:pt x="8864683" y="5349723"/>
                  </a:moveTo>
                  <a:lnTo>
                    <a:pt x="8852685" y="5344605"/>
                  </a:lnTo>
                  <a:lnTo>
                    <a:pt x="8848739" y="5346468"/>
                  </a:lnTo>
                  <a:lnTo>
                    <a:pt x="8845611" y="5353800"/>
                  </a:lnTo>
                  <a:lnTo>
                    <a:pt x="8847473" y="5357746"/>
                  </a:lnTo>
                  <a:lnTo>
                    <a:pt x="8850806" y="5359168"/>
                  </a:lnTo>
                  <a:lnTo>
                    <a:pt x="8851281" y="5358976"/>
                  </a:lnTo>
                  <a:lnTo>
                    <a:pt x="8859614" y="5362531"/>
                  </a:lnTo>
                  <a:lnTo>
                    <a:pt x="8863561" y="5360669"/>
                  </a:lnTo>
                  <a:lnTo>
                    <a:pt x="8866688" y="5353337"/>
                  </a:lnTo>
                  <a:lnTo>
                    <a:pt x="8864683" y="5349723"/>
                  </a:lnTo>
                  <a:close/>
                </a:path>
                <a:path w="18145125" h="10333990">
                  <a:moveTo>
                    <a:pt x="7081922" y="4588074"/>
                  </a:moveTo>
                  <a:lnTo>
                    <a:pt x="7069923" y="4582956"/>
                  </a:lnTo>
                  <a:lnTo>
                    <a:pt x="7065786" y="4584343"/>
                  </a:lnTo>
                  <a:lnTo>
                    <a:pt x="7062658" y="4591676"/>
                  </a:lnTo>
                  <a:lnTo>
                    <a:pt x="7064045" y="4595813"/>
                  </a:lnTo>
                  <a:lnTo>
                    <a:pt x="7076044" y="4600931"/>
                  </a:lnTo>
                  <a:lnTo>
                    <a:pt x="7080181" y="4599545"/>
                  </a:lnTo>
                  <a:lnTo>
                    <a:pt x="7083309" y="4592212"/>
                  </a:lnTo>
                  <a:lnTo>
                    <a:pt x="7081922" y="4588074"/>
                  </a:lnTo>
                  <a:close/>
                </a:path>
                <a:path w="18145125" h="10333990">
                  <a:moveTo>
                    <a:pt x="7001164" y="4552050"/>
                  </a:moveTo>
                  <a:lnTo>
                    <a:pt x="6989166" y="4546932"/>
                  </a:lnTo>
                  <a:lnTo>
                    <a:pt x="6985028" y="4548318"/>
                  </a:lnTo>
                  <a:lnTo>
                    <a:pt x="6981900" y="4555651"/>
                  </a:lnTo>
                  <a:lnTo>
                    <a:pt x="6983287" y="4559788"/>
                  </a:lnTo>
                  <a:lnTo>
                    <a:pt x="6995286" y="4564906"/>
                  </a:lnTo>
                  <a:lnTo>
                    <a:pt x="6999423" y="4563520"/>
                  </a:lnTo>
                  <a:lnTo>
                    <a:pt x="7002551" y="4556187"/>
                  </a:lnTo>
                  <a:lnTo>
                    <a:pt x="7001164" y="4552050"/>
                  </a:lnTo>
                  <a:close/>
                </a:path>
                <a:path w="18145125" h="10333990">
                  <a:moveTo>
                    <a:pt x="6920406" y="4516025"/>
                  </a:moveTo>
                  <a:lnTo>
                    <a:pt x="6908741" y="4511049"/>
                  </a:lnTo>
                  <a:lnTo>
                    <a:pt x="6904604" y="4512436"/>
                  </a:lnTo>
                  <a:lnTo>
                    <a:pt x="6901476" y="4519769"/>
                  </a:lnTo>
                  <a:lnTo>
                    <a:pt x="6902862" y="4523907"/>
                  </a:lnTo>
                  <a:lnTo>
                    <a:pt x="6914528" y="4528883"/>
                  </a:lnTo>
                  <a:lnTo>
                    <a:pt x="6918665" y="4527495"/>
                  </a:lnTo>
                  <a:lnTo>
                    <a:pt x="6921793" y="4520162"/>
                  </a:lnTo>
                  <a:lnTo>
                    <a:pt x="6920406" y="4516025"/>
                  </a:lnTo>
                  <a:close/>
                </a:path>
                <a:path w="18145125" h="10333990">
                  <a:moveTo>
                    <a:pt x="8947383" y="5380273"/>
                  </a:moveTo>
                  <a:lnTo>
                    <a:pt x="8943574" y="5379042"/>
                  </a:lnTo>
                  <a:lnTo>
                    <a:pt x="8935242" y="5375488"/>
                  </a:lnTo>
                  <a:lnTo>
                    <a:pt x="8931296" y="5377350"/>
                  </a:lnTo>
                  <a:lnTo>
                    <a:pt x="8928168" y="5384683"/>
                  </a:lnTo>
                  <a:lnTo>
                    <a:pt x="8930030" y="5388629"/>
                  </a:lnTo>
                  <a:lnTo>
                    <a:pt x="8933364" y="5390051"/>
                  </a:lnTo>
                  <a:lnTo>
                    <a:pt x="8933839" y="5389860"/>
                  </a:lnTo>
                  <a:lnTo>
                    <a:pt x="8942171" y="5393414"/>
                  </a:lnTo>
                  <a:lnTo>
                    <a:pt x="8946117" y="5391551"/>
                  </a:lnTo>
                  <a:lnTo>
                    <a:pt x="8949245" y="5384218"/>
                  </a:lnTo>
                  <a:lnTo>
                    <a:pt x="8947383" y="5380273"/>
                  </a:lnTo>
                  <a:close/>
                </a:path>
                <a:path w="18145125" h="10333990">
                  <a:moveTo>
                    <a:pt x="6839506" y="4480334"/>
                  </a:moveTo>
                  <a:lnTo>
                    <a:pt x="6827841" y="4475358"/>
                  </a:lnTo>
                  <a:lnTo>
                    <a:pt x="6823703" y="4476745"/>
                  </a:lnTo>
                  <a:lnTo>
                    <a:pt x="6820575" y="4484078"/>
                  </a:lnTo>
                  <a:lnTo>
                    <a:pt x="6821962" y="4488215"/>
                  </a:lnTo>
                  <a:lnTo>
                    <a:pt x="6833628" y="4493191"/>
                  </a:lnTo>
                  <a:lnTo>
                    <a:pt x="6837765" y="4491804"/>
                  </a:lnTo>
                  <a:lnTo>
                    <a:pt x="6840893" y="4484471"/>
                  </a:lnTo>
                  <a:lnTo>
                    <a:pt x="6839506" y="4480334"/>
                  </a:lnTo>
                  <a:close/>
                </a:path>
                <a:path w="18145125" h="10333990">
                  <a:moveTo>
                    <a:pt x="6759273" y="4444928"/>
                  </a:moveTo>
                  <a:lnTo>
                    <a:pt x="6747273" y="4439809"/>
                  </a:lnTo>
                  <a:lnTo>
                    <a:pt x="6743137" y="4441196"/>
                  </a:lnTo>
                  <a:lnTo>
                    <a:pt x="6740009" y="4448529"/>
                  </a:lnTo>
                  <a:lnTo>
                    <a:pt x="6741396" y="4452666"/>
                  </a:lnTo>
                  <a:lnTo>
                    <a:pt x="6753394" y="4457784"/>
                  </a:lnTo>
                  <a:lnTo>
                    <a:pt x="6757532" y="4456397"/>
                  </a:lnTo>
                  <a:lnTo>
                    <a:pt x="6760659" y="4449065"/>
                  </a:lnTo>
                  <a:lnTo>
                    <a:pt x="6759273" y="4444928"/>
                  </a:lnTo>
                  <a:close/>
                </a:path>
                <a:path w="18145125" h="10333990">
                  <a:moveTo>
                    <a:pt x="6678564" y="4409712"/>
                  </a:moveTo>
                  <a:lnTo>
                    <a:pt x="6666564" y="4404593"/>
                  </a:lnTo>
                  <a:lnTo>
                    <a:pt x="6662428" y="4405980"/>
                  </a:lnTo>
                  <a:lnTo>
                    <a:pt x="6659300" y="4413313"/>
                  </a:lnTo>
                  <a:lnTo>
                    <a:pt x="6660686" y="4417450"/>
                  </a:lnTo>
                  <a:lnTo>
                    <a:pt x="6672685" y="4422568"/>
                  </a:lnTo>
                  <a:lnTo>
                    <a:pt x="6676823" y="4421182"/>
                  </a:lnTo>
                  <a:lnTo>
                    <a:pt x="6679951" y="4413849"/>
                  </a:lnTo>
                  <a:lnTo>
                    <a:pt x="6678564" y="4409712"/>
                  </a:lnTo>
                  <a:close/>
                </a:path>
                <a:path w="18145125" h="10333990">
                  <a:moveTo>
                    <a:pt x="6597330" y="4373878"/>
                  </a:moveTo>
                  <a:lnTo>
                    <a:pt x="6585665" y="4368902"/>
                  </a:lnTo>
                  <a:lnTo>
                    <a:pt x="6581528" y="4370289"/>
                  </a:lnTo>
                  <a:lnTo>
                    <a:pt x="6578400" y="4377622"/>
                  </a:lnTo>
                  <a:lnTo>
                    <a:pt x="6579787" y="4381759"/>
                  </a:lnTo>
                  <a:lnTo>
                    <a:pt x="6591452" y="4386735"/>
                  </a:lnTo>
                  <a:lnTo>
                    <a:pt x="6595589" y="4385349"/>
                  </a:lnTo>
                  <a:lnTo>
                    <a:pt x="6598717" y="4378015"/>
                  </a:lnTo>
                  <a:lnTo>
                    <a:pt x="6597330" y="4373878"/>
                  </a:lnTo>
                  <a:close/>
                </a:path>
                <a:path w="18145125" h="10333990">
                  <a:moveTo>
                    <a:pt x="9029607" y="5411014"/>
                  </a:moveTo>
                  <a:lnTo>
                    <a:pt x="9025799" y="5409783"/>
                  </a:lnTo>
                  <a:lnTo>
                    <a:pt x="9017799" y="5406371"/>
                  </a:lnTo>
                  <a:lnTo>
                    <a:pt x="9013853" y="5408233"/>
                  </a:lnTo>
                  <a:lnTo>
                    <a:pt x="9010867" y="5415232"/>
                  </a:lnTo>
                  <a:lnTo>
                    <a:pt x="9012730" y="5419179"/>
                  </a:lnTo>
                  <a:lnTo>
                    <a:pt x="9024396" y="5424155"/>
                  </a:lnTo>
                  <a:lnTo>
                    <a:pt x="9028342" y="5422293"/>
                  </a:lnTo>
                  <a:lnTo>
                    <a:pt x="9031470" y="5414960"/>
                  </a:lnTo>
                  <a:lnTo>
                    <a:pt x="9029607" y="5411014"/>
                  </a:lnTo>
                  <a:close/>
                </a:path>
                <a:path w="18145125" h="10333990">
                  <a:moveTo>
                    <a:pt x="6516954" y="4338804"/>
                  </a:moveTo>
                  <a:lnTo>
                    <a:pt x="6504955" y="4333686"/>
                  </a:lnTo>
                  <a:lnTo>
                    <a:pt x="6500818" y="4335073"/>
                  </a:lnTo>
                  <a:lnTo>
                    <a:pt x="6497690" y="4342406"/>
                  </a:lnTo>
                  <a:lnTo>
                    <a:pt x="6499077" y="4346543"/>
                  </a:lnTo>
                  <a:lnTo>
                    <a:pt x="6511076" y="4351661"/>
                  </a:lnTo>
                  <a:lnTo>
                    <a:pt x="6515213" y="4350275"/>
                  </a:lnTo>
                  <a:lnTo>
                    <a:pt x="6518341" y="4342942"/>
                  </a:lnTo>
                  <a:lnTo>
                    <a:pt x="6516954" y="4338804"/>
                  </a:lnTo>
                  <a:close/>
                </a:path>
                <a:path w="18145125" h="10333990">
                  <a:moveTo>
                    <a:pt x="6435913" y="4303447"/>
                  </a:moveTo>
                  <a:lnTo>
                    <a:pt x="6423913" y="4298328"/>
                  </a:lnTo>
                  <a:lnTo>
                    <a:pt x="6419776" y="4299715"/>
                  </a:lnTo>
                  <a:lnTo>
                    <a:pt x="6416648" y="4307048"/>
                  </a:lnTo>
                  <a:lnTo>
                    <a:pt x="6418034" y="4311186"/>
                  </a:lnTo>
                  <a:lnTo>
                    <a:pt x="6430034" y="4316304"/>
                  </a:lnTo>
                  <a:lnTo>
                    <a:pt x="6434171" y="4314917"/>
                  </a:lnTo>
                  <a:lnTo>
                    <a:pt x="6437299" y="4307584"/>
                  </a:lnTo>
                  <a:lnTo>
                    <a:pt x="6435913" y="4303447"/>
                  </a:lnTo>
                  <a:close/>
                </a:path>
                <a:path w="18145125" h="10333990">
                  <a:moveTo>
                    <a:pt x="6355203" y="4268231"/>
                  </a:moveTo>
                  <a:lnTo>
                    <a:pt x="6343204" y="4263113"/>
                  </a:lnTo>
                  <a:lnTo>
                    <a:pt x="6339067" y="4264500"/>
                  </a:lnTo>
                  <a:lnTo>
                    <a:pt x="6335939" y="4271832"/>
                  </a:lnTo>
                  <a:lnTo>
                    <a:pt x="6337326" y="4275970"/>
                  </a:lnTo>
                  <a:lnTo>
                    <a:pt x="6349325" y="4281088"/>
                  </a:lnTo>
                  <a:lnTo>
                    <a:pt x="6353462" y="4279701"/>
                  </a:lnTo>
                  <a:lnTo>
                    <a:pt x="6356589" y="4272368"/>
                  </a:lnTo>
                  <a:lnTo>
                    <a:pt x="6355203" y="4268231"/>
                  </a:lnTo>
                  <a:close/>
                </a:path>
                <a:path w="18145125" h="10333990">
                  <a:moveTo>
                    <a:pt x="6273686" y="4233065"/>
                  </a:moveTo>
                  <a:lnTo>
                    <a:pt x="6262019" y="4228088"/>
                  </a:lnTo>
                  <a:lnTo>
                    <a:pt x="6257882" y="4229475"/>
                  </a:lnTo>
                  <a:lnTo>
                    <a:pt x="6254754" y="4236807"/>
                  </a:lnTo>
                  <a:lnTo>
                    <a:pt x="6256141" y="4240945"/>
                  </a:lnTo>
                  <a:lnTo>
                    <a:pt x="6267807" y="4245921"/>
                  </a:lnTo>
                  <a:lnTo>
                    <a:pt x="6271945" y="4244534"/>
                  </a:lnTo>
                  <a:lnTo>
                    <a:pt x="6275072" y="4237202"/>
                  </a:lnTo>
                  <a:lnTo>
                    <a:pt x="6273686" y="4233065"/>
                  </a:lnTo>
                  <a:close/>
                </a:path>
                <a:path w="18145125" h="10333990">
                  <a:moveTo>
                    <a:pt x="6193309" y="4197991"/>
                  </a:moveTo>
                  <a:lnTo>
                    <a:pt x="6181311" y="4192872"/>
                  </a:lnTo>
                  <a:lnTo>
                    <a:pt x="6177173" y="4194260"/>
                  </a:lnTo>
                  <a:lnTo>
                    <a:pt x="6174045" y="4201592"/>
                  </a:lnTo>
                  <a:lnTo>
                    <a:pt x="6175432" y="4205730"/>
                  </a:lnTo>
                  <a:lnTo>
                    <a:pt x="6187431" y="4210848"/>
                  </a:lnTo>
                  <a:lnTo>
                    <a:pt x="6191568" y="4209460"/>
                  </a:lnTo>
                  <a:lnTo>
                    <a:pt x="6194696" y="4202128"/>
                  </a:lnTo>
                  <a:lnTo>
                    <a:pt x="6193309" y="4197991"/>
                  </a:lnTo>
                  <a:close/>
                </a:path>
                <a:path w="18145125" h="10333990">
                  <a:moveTo>
                    <a:pt x="6112458" y="4163108"/>
                  </a:moveTo>
                  <a:lnTo>
                    <a:pt x="6100459" y="4157990"/>
                  </a:lnTo>
                  <a:lnTo>
                    <a:pt x="6096322" y="4159377"/>
                  </a:lnTo>
                  <a:lnTo>
                    <a:pt x="6093194" y="4166709"/>
                  </a:lnTo>
                  <a:lnTo>
                    <a:pt x="6094582" y="4170847"/>
                  </a:lnTo>
                  <a:lnTo>
                    <a:pt x="6106579" y="4175965"/>
                  </a:lnTo>
                  <a:lnTo>
                    <a:pt x="6110717" y="4174579"/>
                  </a:lnTo>
                  <a:lnTo>
                    <a:pt x="6113845" y="4167246"/>
                  </a:lnTo>
                  <a:lnTo>
                    <a:pt x="6112458" y="4163108"/>
                  </a:lnTo>
                  <a:close/>
                </a:path>
                <a:path w="18145125" h="10333990">
                  <a:moveTo>
                    <a:pt x="6031274" y="4128084"/>
                  </a:moveTo>
                  <a:lnTo>
                    <a:pt x="6019275" y="4122965"/>
                  </a:lnTo>
                  <a:lnTo>
                    <a:pt x="6015138" y="4124353"/>
                  </a:lnTo>
                  <a:lnTo>
                    <a:pt x="6012010" y="4131685"/>
                  </a:lnTo>
                  <a:lnTo>
                    <a:pt x="6013397" y="4135822"/>
                  </a:lnTo>
                  <a:lnTo>
                    <a:pt x="6025395" y="4140941"/>
                  </a:lnTo>
                  <a:lnTo>
                    <a:pt x="6029533" y="4139553"/>
                  </a:lnTo>
                  <a:lnTo>
                    <a:pt x="6032661" y="4132221"/>
                  </a:lnTo>
                  <a:lnTo>
                    <a:pt x="6031274" y="4128084"/>
                  </a:lnTo>
                  <a:close/>
                </a:path>
                <a:path w="18145125" h="10333990">
                  <a:moveTo>
                    <a:pt x="5950423" y="4093202"/>
                  </a:moveTo>
                  <a:lnTo>
                    <a:pt x="5938423" y="4088083"/>
                  </a:lnTo>
                  <a:lnTo>
                    <a:pt x="5934287" y="4089470"/>
                  </a:lnTo>
                  <a:lnTo>
                    <a:pt x="5931159" y="4096802"/>
                  </a:lnTo>
                  <a:lnTo>
                    <a:pt x="5932546" y="4100940"/>
                  </a:lnTo>
                  <a:lnTo>
                    <a:pt x="5944544" y="4106058"/>
                  </a:lnTo>
                  <a:lnTo>
                    <a:pt x="5948682" y="4104672"/>
                  </a:lnTo>
                  <a:lnTo>
                    <a:pt x="5951810" y="4097339"/>
                  </a:lnTo>
                  <a:lnTo>
                    <a:pt x="5950423" y="4093202"/>
                  </a:lnTo>
                  <a:close/>
                </a:path>
                <a:path w="18145125" h="10333990">
                  <a:moveTo>
                    <a:pt x="5869380" y="4057844"/>
                  </a:moveTo>
                  <a:lnTo>
                    <a:pt x="5857381" y="4052725"/>
                  </a:lnTo>
                  <a:lnTo>
                    <a:pt x="5853244" y="4054112"/>
                  </a:lnTo>
                  <a:lnTo>
                    <a:pt x="5850116" y="4061445"/>
                  </a:lnTo>
                  <a:lnTo>
                    <a:pt x="5851503" y="4065582"/>
                  </a:lnTo>
                  <a:lnTo>
                    <a:pt x="5863502" y="4070700"/>
                  </a:lnTo>
                  <a:lnTo>
                    <a:pt x="5867639" y="4069313"/>
                  </a:lnTo>
                  <a:lnTo>
                    <a:pt x="5870767" y="4061981"/>
                  </a:lnTo>
                  <a:lnTo>
                    <a:pt x="5869380" y="4057844"/>
                  </a:lnTo>
                  <a:close/>
                </a:path>
                <a:path w="18145125" h="10333990">
                  <a:moveTo>
                    <a:pt x="5788195" y="4022820"/>
                  </a:moveTo>
                  <a:lnTo>
                    <a:pt x="5776529" y="4017843"/>
                  </a:lnTo>
                  <a:lnTo>
                    <a:pt x="5772393" y="4019230"/>
                  </a:lnTo>
                  <a:lnTo>
                    <a:pt x="5769265" y="4026562"/>
                  </a:lnTo>
                  <a:lnTo>
                    <a:pt x="5770652" y="4030699"/>
                  </a:lnTo>
                  <a:lnTo>
                    <a:pt x="5782317" y="4035675"/>
                  </a:lnTo>
                  <a:lnTo>
                    <a:pt x="5786455" y="4034289"/>
                  </a:lnTo>
                  <a:lnTo>
                    <a:pt x="5789583" y="4026956"/>
                  </a:lnTo>
                  <a:lnTo>
                    <a:pt x="5788195" y="4022820"/>
                  </a:lnTo>
                  <a:close/>
                </a:path>
                <a:path w="18145125" h="10333990">
                  <a:moveTo>
                    <a:pt x="9112733" y="5440564"/>
                  </a:moveTo>
                  <a:lnTo>
                    <a:pt x="9108924" y="5439333"/>
                  </a:lnTo>
                  <a:lnTo>
                    <a:pt x="9104258" y="5437342"/>
                  </a:lnTo>
                  <a:lnTo>
                    <a:pt x="9100783" y="5436254"/>
                  </a:lnTo>
                  <a:lnTo>
                    <a:pt x="9096837" y="5438116"/>
                  </a:lnTo>
                  <a:lnTo>
                    <a:pt x="9093851" y="5445115"/>
                  </a:lnTo>
                  <a:lnTo>
                    <a:pt x="9095713" y="5449061"/>
                  </a:lnTo>
                  <a:lnTo>
                    <a:pt x="9104379" y="5452757"/>
                  </a:lnTo>
                  <a:lnTo>
                    <a:pt x="9107854" y="5453846"/>
                  </a:lnTo>
                  <a:lnTo>
                    <a:pt x="9111802" y="5451985"/>
                  </a:lnTo>
                  <a:lnTo>
                    <a:pt x="9113366" y="5448318"/>
                  </a:lnTo>
                  <a:lnTo>
                    <a:pt x="9114261" y="5445548"/>
                  </a:lnTo>
                  <a:lnTo>
                    <a:pt x="9114596" y="5444509"/>
                  </a:lnTo>
                  <a:lnTo>
                    <a:pt x="9112733" y="5440564"/>
                  </a:lnTo>
                  <a:close/>
                </a:path>
                <a:path w="18145125" h="10333990">
                  <a:moveTo>
                    <a:pt x="5707202" y="3988271"/>
                  </a:moveTo>
                  <a:lnTo>
                    <a:pt x="5695203" y="3983152"/>
                  </a:lnTo>
                  <a:lnTo>
                    <a:pt x="5691067" y="3984539"/>
                  </a:lnTo>
                  <a:lnTo>
                    <a:pt x="5687939" y="3991871"/>
                  </a:lnTo>
                  <a:lnTo>
                    <a:pt x="5689325" y="3996008"/>
                  </a:lnTo>
                  <a:lnTo>
                    <a:pt x="5701324" y="4001126"/>
                  </a:lnTo>
                  <a:lnTo>
                    <a:pt x="5705461" y="3999740"/>
                  </a:lnTo>
                  <a:lnTo>
                    <a:pt x="5708589" y="3992407"/>
                  </a:lnTo>
                  <a:lnTo>
                    <a:pt x="5707202" y="3988271"/>
                  </a:lnTo>
                  <a:close/>
                </a:path>
                <a:path w="18145125" h="10333990">
                  <a:moveTo>
                    <a:pt x="5626351" y="3953387"/>
                  </a:moveTo>
                  <a:lnTo>
                    <a:pt x="5614352" y="3948269"/>
                  </a:lnTo>
                  <a:lnTo>
                    <a:pt x="5610215" y="3949656"/>
                  </a:lnTo>
                  <a:lnTo>
                    <a:pt x="5607087" y="3956989"/>
                  </a:lnTo>
                  <a:lnTo>
                    <a:pt x="5608474" y="3961125"/>
                  </a:lnTo>
                  <a:lnTo>
                    <a:pt x="5620473" y="3966244"/>
                  </a:lnTo>
                  <a:lnTo>
                    <a:pt x="5624610" y="3964857"/>
                  </a:lnTo>
                  <a:lnTo>
                    <a:pt x="5627737" y="3957524"/>
                  </a:lnTo>
                  <a:lnTo>
                    <a:pt x="5626351" y="3953387"/>
                  </a:lnTo>
                  <a:close/>
                </a:path>
                <a:path w="18145125" h="10333990">
                  <a:moveTo>
                    <a:pt x="5545167" y="3918364"/>
                  </a:moveTo>
                  <a:lnTo>
                    <a:pt x="5533500" y="3913387"/>
                  </a:lnTo>
                  <a:lnTo>
                    <a:pt x="5529363" y="3914773"/>
                  </a:lnTo>
                  <a:lnTo>
                    <a:pt x="5526235" y="3922106"/>
                  </a:lnTo>
                  <a:lnTo>
                    <a:pt x="5527623" y="3926243"/>
                  </a:lnTo>
                  <a:lnTo>
                    <a:pt x="5539289" y="3931219"/>
                  </a:lnTo>
                  <a:lnTo>
                    <a:pt x="5543425" y="3929833"/>
                  </a:lnTo>
                  <a:lnTo>
                    <a:pt x="5546553" y="3922500"/>
                  </a:lnTo>
                  <a:lnTo>
                    <a:pt x="5545167" y="3918364"/>
                  </a:lnTo>
                  <a:close/>
                </a:path>
                <a:path w="18145125" h="10333990">
                  <a:moveTo>
                    <a:pt x="5464315" y="3883480"/>
                  </a:moveTo>
                  <a:lnTo>
                    <a:pt x="5452317" y="3878362"/>
                  </a:lnTo>
                  <a:lnTo>
                    <a:pt x="5448179" y="3879749"/>
                  </a:lnTo>
                  <a:lnTo>
                    <a:pt x="5445051" y="3887082"/>
                  </a:lnTo>
                  <a:lnTo>
                    <a:pt x="5446438" y="3891218"/>
                  </a:lnTo>
                  <a:lnTo>
                    <a:pt x="5458437" y="3896337"/>
                  </a:lnTo>
                  <a:lnTo>
                    <a:pt x="5462574" y="3894950"/>
                  </a:lnTo>
                  <a:lnTo>
                    <a:pt x="5465702" y="3887617"/>
                  </a:lnTo>
                  <a:lnTo>
                    <a:pt x="5464315" y="3883480"/>
                  </a:lnTo>
                  <a:close/>
                </a:path>
                <a:path w="18145125" h="10333990">
                  <a:moveTo>
                    <a:pt x="5383130" y="3848456"/>
                  </a:moveTo>
                  <a:lnTo>
                    <a:pt x="5371465" y="3843480"/>
                  </a:lnTo>
                  <a:lnTo>
                    <a:pt x="5367328" y="3844866"/>
                  </a:lnTo>
                  <a:lnTo>
                    <a:pt x="5364200" y="3852199"/>
                  </a:lnTo>
                  <a:lnTo>
                    <a:pt x="5365588" y="3856336"/>
                  </a:lnTo>
                  <a:lnTo>
                    <a:pt x="5377253" y="3861312"/>
                  </a:lnTo>
                  <a:lnTo>
                    <a:pt x="5381390" y="3859926"/>
                  </a:lnTo>
                  <a:lnTo>
                    <a:pt x="5384518" y="3852593"/>
                  </a:lnTo>
                  <a:lnTo>
                    <a:pt x="5383130" y="3848456"/>
                  </a:lnTo>
                  <a:close/>
                </a:path>
                <a:path w="18145125" h="10333990">
                  <a:moveTo>
                    <a:pt x="5302088" y="3813097"/>
                  </a:moveTo>
                  <a:lnTo>
                    <a:pt x="5290423" y="3808122"/>
                  </a:lnTo>
                  <a:lnTo>
                    <a:pt x="5286286" y="3809508"/>
                  </a:lnTo>
                  <a:lnTo>
                    <a:pt x="5283158" y="3816841"/>
                  </a:lnTo>
                  <a:lnTo>
                    <a:pt x="5284545" y="3820978"/>
                  </a:lnTo>
                  <a:lnTo>
                    <a:pt x="5296211" y="3825954"/>
                  </a:lnTo>
                  <a:lnTo>
                    <a:pt x="5300347" y="3824568"/>
                  </a:lnTo>
                  <a:lnTo>
                    <a:pt x="5303475" y="3817235"/>
                  </a:lnTo>
                  <a:lnTo>
                    <a:pt x="5302088" y="3813097"/>
                  </a:lnTo>
                  <a:close/>
                </a:path>
                <a:path w="18145125" h="10333990">
                  <a:moveTo>
                    <a:pt x="5221237" y="3778216"/>
                  </a:moveTo>
                  <a:lnTo>
                    <a:pt x="5212905" y="3774661"/>
                  </a:lnTo>
                  <a:lnTo>
                    <a:pt x="5207360" y="3787660"/>
                  </a:lnTo>
                  <a:lnTo>
                    <a:pt x="5215360" y="3791072"/>
                  </a:lnTo>
                  <a:lnTo>
                    <a:pt x="5219496" y="3789685"/>
                  </a:lnTo>
                  <a:lnTo>
                    <a:pt x="5222624" y="3782352"/>
                  </a:lnTo>
                  <a:lnTo>
                    <a:pt x="5221237" y="3778216"/>
                  </a:lnTo>
                  <a:close/>
                </a:path>
                <a:path w="18145125" h="10333990">
                  <a:moveTo>
                    <a:pt x="5140386" y="3743333"/>
                  </a:moveTo>
                  <a:lnTo>
                    <a:pt x="5128387" y="3738215"/>
                  </a:lnTo>
                  <a:lnTo>
                    <a:pt x="5124251" y="3739601"/>
                  </a:lnTo>
                  <a:lnTo>
                    <a:pt x="5121122" y="3746934"/>
                  </a:lnTo>
                  <a:lnTo>
                    <a:pt x="5122509" y="3751072"/>
                  </a:lnTo>
                  <a:lnTo>
                    <a:pt x="5134508" y="3756190"/>
                  </a:lnTo>
                  <a:lnTo>
                    <a:pt x="5138645" y="3754803"/>
                  </a:lnTo>
                  <a:lnTo>
                    <a:pt x="5141773" y="3747470"/>
                  </a:lnTo>
                  <a:lnTo>
                    <a:pt x="5140386" y="3743333"/>
                  </a:lnTo>
                  <a:close/>
                </a:path>
                <a:path w="18145125" h="10333990">
                  <a:moveTo>
                    <a:pt x="5059343" y="3707975"/>
                  </a:moveTo>
                  <a:lnTo>
                    <a:pt x="5047678" y="3702999"/>
                  </a:lnTo>
                  <a:lnTo>
                    <a:pt x="5043541" y="3704386"/>
                  </a:lnTo>
                  <a:lnTo>
                    <a:pt x="5040413" y="3711718"/>
                  </a:lnTo>
                  <a:lnTo>
                    <a:pt x="5041800" y="3715856"/>
                  </a:lnTo>
                  <a:lnTo>
                    <a:pt x="5053465" y="3720832"/>
                  </a:lnTo>
                  <a:lnTo>
                    <a:pt x="5057603" y="3719445"/>
                  </a:lnTo>
                  <a:lnTo>
                    <a:pt x="5060731" y="3712113"/>
                  </a:lnTo>
                  <a:lnTo>
                    <a:pt x="5059343" y="3707975"/>
                  </a:lnTo>
                  <a:close/>
                </a:path>
                <a:path w="18145125" h="10333990">
                  <a:moveTo>
                    <a:pt x="4978825" y="3673235"/>
                  </a:moveTo>
                  <a:lnTo>
                    <a:pt x="4966827" y="3668117"/>
                  </a:lnTo>
                  <a:lnTo>
                    <a:pt x="4962689" y="3669503"/>
                  </a:lnTo>
                  <a:lnTo>
                    <a:pt x="4959561" y="3676836"/>
                  </a:lnTo>
                  <a:lnTo>
                    <a:pt x="4960949" y="3680974"/>
                  </a:lnTo>
                  <a:lnTo>
                    <a:pt x="4972948" y="3686092"/>
                  </a:lnTo>
                  <a:lnTo>
                    <a:pt x="4977084" y="3684704"/>
                  </a:lnTo>
                  <a:lnTo>
                    <a:pt x="4980212" y="3677372"/>
                  </a:lnTo>
                  <a:lnTo>
                    <a:pt x="4978825" y="3673235"/>
                  </a:lnTo>
                  <a:close/>
                </a:path>
                <a:path w="18145125" h="10333990">
                  <a:moveTo>
                    <a:pt x="4897450" y="3637735"/>
                  </a:moveTo>
                  <a:lnTo>
                    <a:pt x="4885784" y="3632758"/>
                  </a:lnTo>
                  <a:lnTo>
                    <a:pt x="4881647" y="3634146"/>
                  </a:lnTo>
                  <a:lnTo>
                    <a:pt x="4878519" y="3641478"/>
                  </a:lnTo>
                  <a:lnTo>
                    <a:pt x="4879906" y="3645615"/>
                  </a:lnTo>
                  <a:lnTo>
                    <a:pt x="4891572" y="3650592"/>
                  </a:lnTo>
                  <a:lnTo>
                    <a:pt x="4895710" y="3649205"/>
                  </a:lnTo>
                  <a:lnTo>
                    <a:pt x="4898837" y="3641873"/>
                  </a:lnTo>
                  <a:lnTo>
                    <a:pt x="4897450" y="3637735"/>
                  </a:lnTo>
                  <a:close/>
                </a:path>
                <a:path w="18145125" h="10333990">
                  <a:moveTo>
                    <a:pt x="9195859" y="5470112"/>
                  </a:moveTo>
                  <a:lnTo>
                    <a:pt x="9191908" y="5469215"/>
                  </a:lnTo>
                  <a:lnTo>
                    <a:pt x="9187242" y="5467224"/>
                  </a:lnTo>
                  <a:lnTo>
                    <a:pt x="9183767" y="5466136"/>
                  </a:lnTo>
                  <a:lnTo>
                    <a:pt x="9179821" y="5467999"/>
                  </a:lnTo>
                  <a:lnTo>
                    <a:pt x="9176835" y="5474998"/>
                  </a:lnTo>
                  <a:lnTo>
                    <a:pt x="9178698" y="5478944"/>
                  </a:lnTo>
                  <a:lnTo>
                    <a:pt x="9182030" y="5480366"/>
                  </a:lnTo>
                  <a:lnTo>
                    <a:pt x="9182506" y="5480175"/>
                  </a:lnTo>
                  <a:lnTo>
                    <a:pt x="9187506" y="5482307"/>
                  </a:lnTo>
                  <a:lnTo>
                    <a:pt x="9197579" y="5474392"/>
                  </a:lnTo>
                  <a:lnTo>
                    <a:pt x="9195859" y="5470112"/>
                  </a:lnTo>
                  <a:close/>
                </a:path>
                <a:path w="18145125" h="10333990">
                  <a:moveTo>
                    <a:pt x="4805360" y="3596877"/>
                  </a:moveTo>
                  <a:lnTo>
                    <a:pt x="4801080" y="3598596"/>
                  </a:lnTo>
                  <a:lnTo>
                    <a:pt x="4797952" y="3605930"/>
                  </a:lnTo>
                  <a:lnTo>
                    <a:pt x="4799340" y="3610066"/>
                  </a:lnTo>
                  <a:lnTo>
                    <a:pt x="4811339" y="3615185"/>
                  </a:lnTo>
                  <a:lnTo>
                    <a:pt x="4815475" y="3613798"/>
                  </a:lnTo>
                  <a:lnTo>
                    <a:pt x="4818603" y="3606465"/>
                  </a:lnTo>
                  <a:lnTo>
                    <a:pt x="4817216" y="3602328"/>
                  </a:lnTo>
                  <a:lnTo>
                    <a:pt x="4808884" y="3598774"/>
                  </a:lnTo>
                  <a:lnTo>
                    <a:pt x="4805360" y="3596877"/>
                  </a:lnTo>
                  <a:close/>
                </a:path>
                <a:path w="18145125" h="10333990">
                  <a:moveTo>
                    <a:pt x="4735841" y="3566828"/>
                  </a:moveTo>
                  <a:lnTo>
                    <a:pt x="4724175" y="3561852"/>
                  </a:lnTo>
                  <a:lnTo>
                    <a:pt x="4720038" y="3563239"/>
                  </a:lnTo>
                  <a:lnTo>
                    <a:pt x="4716910" y="3570572"/>
                  </a:lnTo>
                  <a:lnTo>
                    <a:pt x="4718297" y="3574708"/>
                  </a:lnTo>
                  <a:lnTo>
                    <a:pt x="4729963" y="3579685"/>
                  </a:lnTo>
                  <a:lnTo>
                    <a:pt x="4734101" y="3578298"/>
                  </a:lnTo>
                  <a:lnTo>
                    <a:pt x="4737228" y="3570965"/>
                  </a:lnTo>
                  <a:lnTo>
                    <a:pt x="4735841" y="3566828"/>
                  </a:lnTo>
                  <a:close/>
                </a:path>
                <a:path w="18145125" h="10333990">
                  <a:moveTo>
                    <a:pt x="4655607" y="3531422"/>
                  </a:moveTo>
                  <a:lnTo>
                    <a:pt x="4643609" y="3526303"/>
                  </a:lnTo>
                  <a:lnTo>
                    <a:pt x="4639471" y="3527689"/>
                  </a:lnTo>
                  <a:lnTo>
                    <a:pt x="4636343" y="3535022"/>
                  </a:lnTo>
                  <a:lnTo>
                    <a:pt x="4637730" y="3539160"/>
                  </a:lnTo>
                  <a:lnTo>
                    <a:pt x="4649728" y="3544278"/>
                  </a:lnTo>
                  <a:lnTo>
                    <a:pt x="4653866" y="3542891"/>
                  </a:lnTo>
                  <a:lnTo>
                    <a:pt x="4656994" y="3535558"/>
                  </a:lnTo>
                  <a:lnTo>
                    <a:pt x="4655607" y="3531422"/>
                  </a:lnTo>
                  <a:close/>
                </a:path>
                <a:path w="18145125" h="10333990">
                  <a:moveTo>
                    <a:pt x="4574707" y="3495730"/>
                  </a:moveTo>
                  <a:lnTo>
                    <a:pt x="4562708" y="3490612"/>
                  </a:lnTo>
                  <a:lnTo>
                    <a:pt x="4558571" y="3491999"/>
                  </a:lnTo>
                  <a:lnTo>
                    <a:pt x="4555443" y="3499331"/>
                  </a:lnTo>
                  <a:lnTo>
                    <a:pt x="4556830" y="3503468"/>
                  </a:lnTo>
                  <a:lnTo>
                    <a:pt x="4568829" y="3508586"/>
                  </a:lnTo>
                  <a:lnTo>
                    <a:pt x="4572966" y="3507200"/>
                  </a:lnTo>
                  <a:lnTo>
                    <a:pt x="4576094" y="3499867"/>
                  </a:lnTo>
                  <a:lnTo>
                    <a:pt x="4574707" y="3495730"/>
                  </a:lnTo>
                  <a:close/>
                </a:path>
                <a:path w="18145125" h="10333990">
                  <a:moveTo>
                    <a:pt x="4493807" y="3460038"/>
                  </a:moveTo>
                  <a:lnTo>
                    <a:pt x="4482141" y="3455062"/>
                  </a:lnTo>
                  <a:lnTo>
                    <a:pt x="4478004" y="3456450"/>
                  </a:lnTo>
                  <a:lnTo>
                    <a:pt x="4474876" y="3463782"/>
                  </a:lnTo>
                  <a:lnTo>
                    <a:pt x="4476264" y="3467920"/>
                  </a:lnTo>
                  <a:lnTo>
                    <a:pt x="4487928" y="3472896"/>
                  </a:lnTo>
                  <a:lnTo>
                    <a:pt x="4492066" y="3471508"/>
                  </a:lnTo>
                  <a:lnTo>
                    <a:pt x="4495194" y="3464176"/>
                  </a:lnTo>
                  <a:lnTo>
                    <a:pt x="4493807" y="3460038"/>
                  </a:lnTo>
                  <a:close/>
                </a:path>
                <a:path w="18145125" h="10333990">
                  <a:moveTo>
                    <a:pt x="9279128" y="5499329"/>
                  </a:moveTo>
                  <a:lnTo>
                    <a:pt x="9275177" y="5498431"/>
                  </a:lnTo>
                  <a:lnTo>
                    <a:pt x="9270511" y="5496441"/>
                  </a:lnTo>
                  <a:lnTo>
                    <a:pt x="9266701" y="5495210"/>
                  </a:lnTo>
                  <a:lnTo>
                    <a:pt x="9263089" y="5497215"/>
                  </a:lnTo>
                  <a:lnTo>
                    <a:pt x="9260104" y="5504214"/>
                  </a:lnTo>
                  <a:lnTo>
                    <a:pt x="9261966" y="5508161"/>
                  </a:lnTo>
                  <a:lnTo>
                    <a:pt x="9265299" y="5509582"/>
                  </a:lnTo>
                  <a:lnTo>
                    <a:pt x="9265774" y="5509391"/>
                  </a:lnTo>
                  <a:lnTo>
                    <a:pt x="9270774" y="5511524"/>
                  </a:lnTo>
                  <a:lnTo>
                    <a:pt x="9274582" y="5512754"/>
                  </a:lnTo>
                  <a:lnTo>
                    <a:pt x="9278195" y="5510750"/>
                  </a:lnTo>
                  <a:lnTo>
                    <a:pt x="9279759" y="5507083"/>
                  </a:lnTo>
                  <a:lnTo>
                    <a:pt x="9280990" y="5503275"/>
                  </a:lnTo>
                  <a:lnTo>
                    <a:pt x="9279128" y="5499329"/>
                  </a:lnTo>
                  <a:close/>
                </a:path>
                <a:path w="18145125" h="10333990">
                  <a:moveTo>
                    <a:pt x="4413716" y="3424299"/>
                  </a:moveTo>
                  <a:lnTo>
                    <a:pt x="4401717" y="3419180"/>
                  </a:lnTo>
                  <a:lnTo>
                    <a:pt x="4397579" y="3420567"/>
                  </a:lnTo>
                  <a:lnTo>
                    <a:pt x="4394451" y="3427899"/>
                  </a:lnTo>
                  <a:lnTo>
                    <a:pt x="4395838" y="3432037"/>
                  </a:lnTo>
                  <a:lnTo>
                    <a:pt x="4407838" y="3437156"/>
                  </a:lnTo>
                  <a:lnTo>
                    <a:pt x="4411974" y="3435768"/>
                  </a:lnTo>
                  <a:lnTo>
                    <a:pt x="4415102" y="3428436"/>
                  </a:lnTo>
                  <a:lnTo>
                    <a:pt x="4413716" y="3424299"/>
                  </a:lnTo>
                  <a:close/>
                </a:path>
                <a:path w="18145125" h="10333990">
                  <a:moveTo>
                    <a:pt x="4332624" y="3388132"/>
                  </a:moveTo>
                  <a:lnTo>
                    <a:pt x="4320958" y="3383156"/>
                  </a:lnTo>
                  <a:lnTo>
                    <a:pt x="4316821" y="3384542"/>
                  </a:lnTo>
                  <a:lnTo>
                    <a:pt x="4313693" y="3391875"/>
                  </a:lnTo>
                  <a:lnTo>
                    <a:pt x="4315080" y="3396012"/>
                  </a:lnTo>
                  <a:lnTo>
                    <a:pt x="4326746" y="3400988"/>
                  </a:lnTo>
                  <a:lnTo>
                    <a:pt x="4330884" y="3399602"/>
                  </a:lnTo>
                  <a:lnTo>
                    <a:pt x="4334011" y="3392269"/>
                  </a:lnTo>
                  <a:lnTo>
                    <a:pt x="4332624" y="3388132"/>
                  </a:lnTo>
                  <a:close/>
                </a:path>
                <a:path w="18145125" h="10333990">
                  <a:moveTo>
                    <a:pt x="4252533" y="3352391"/>
                  </a:moveTo>
                  <a:lnTo>
                    <a:pt x="4240534" y="3347273"/>
                  </a:lnTo>
                  <a:lnTo>
                    <a:pt x="4236396" y="3348660"/>
                  </a:lnTo>
                  <a:lnTo>
                    <a:pt x="4233268" y="3355993"/>
                  </a:lnTo>
                  <a:lnTo>
                    <a:pt x="4234655" y="3360131"/>
                  </a:lnTo>
                  <a:lnTo>
                    <a:pt x="4246654" y="3365249"/>
                  </a:lnTo>
                  <a:lnTo>
                    <a:pt x="4250791" y="3363862"/>
                  </a:lnTo>
                  <a:lnTo>
                    <a:pt x="4253919" y="3356528"/>
                  </a:lnTo>
                  <a:lnTo>
                    <a:pt x="4252533" y="3352391"/>
                  </a:lnTo>
                  <a:close/>
                </a:path>
                <a:path w="18145125" h="10333990">
                  <a:moveTo>
                    <a:pt x="13428158" y="7261683"/>
                  </a:moveTo>
                  <a:lnTo>
                    <a:pt x="13423780" y="7261785"/>
                  </a:lnTo>
                  <a:lnTo>
                    <a:pt x="13421025" y="7264550"/>
                  </a:lnTo>
                  <a:lnTo>
                    <a:pt x="13418604" y="7267457"/>
                  </a:lnTo>
                  <a:lnTo>
                    <a:pt x="13418706" y="7271834"/>
                  </a:lnTo>
                  <a:lnTo>
                    <a:pt x="13421471" y="7274589"/>
                  </a:lnTo>
                  <a:lnTo>
                    <a:pt x="13425093" y="7278103"/>
                  </a:lnTo>
                  <a:lnTo>
                    <a:pt x="13425952" y="7278865"/>
                  </a:lnTo>
                  <a:lnTo>
                    <a:pt x="13429949" y="7280569"/>
                  </a:lnTo>
                  <a:lnTo>
                    <a:pt x="13432994" y="7279898"/>
                  </a:lnTo>
                  <a:lnTo>
                    <a:pt x="13435132" y="7277659"/>
                  </a:lnTo>
                  <a:lnTo>
                    <a:pt x="13437553" y="7274751"/>
                  </a:lnTo>
                  <a:lnTo>
                    <a:pt x="13437451" y="7270375"/>
                  </a:lnTo>
                  <a:lnTo>
                    <a:pt x="13434686" y="7267619"/>
                  </a:lnTo>
                  <a:lnTo>
                    <a:pt x="13431064" y="7264104"/>
                  </a:lnTo>
                  <a:lnTo>
                    <a:pt x="13428158" y="7261683"/>
                  </a:lnTo>
                  <a:close/>
                </a:path>
                <a:path w="18145125" h="10333990">
                  <a:moveTo>
                    <a:pt x="4171917" y="3316034"/>
                  </a:moveTo>
                  <a:lnTo>
                    <a:pt x="4159918" y="3310915"/>
                  </a:lnTo>
                  <a:lnTo>
                    <a:pt x="4155781" y="3312303"/>
                  </a:lnTo>
                  <a:lnTo>
                    <a:pt x="4152653" y="3319635"/>
                  </a:lnTo>
                  <a:lnTo>
                    <a:pt x="4154040" y="3323772"/>
                  </a:lnTo>
                  <a:lnTo>
                    <a:pt x="4166038" y="3328891"/>
                  </a:lnTo>
                  <a:lnTo>
                    <a:pt x="4170176" y="3327503"/>
                  </a:lnTo>
                  <a:lnTo>
                    <a:pt x="4173303" y="3320171"/>
                  </a:lnTo>
                  <a:lnTo>
                    <a:pt x="4171917" y="3316034"/>
                  </a:lnTo>
                  <a:close/>
                </a:path>
                <a:path w="18145125" h="10333990">
                  <a:moveTo>
                    <a:pt x="9362204" y="5528069"/>
                  </a:moveTo>
                  <a:lnTo>
                    <a:pt x="9358254" y="5527172"/>
                  </a:lnTo>
                  <a:lnTo>
                    <a:pt x="9353588" y="5525181"/>
                  </a:lnTo>
                  <a:lnTo>
                    <a:pt x="9349780" y="5523951"/>
                  </a:lnTo>
                  <a:lnTo>
                    <a:pt x="9346166" y="5525955"/>
                  </a:lnTo>
                  <a:lnTo>
                    <a:pt x="9343181" y="5532955"/>
                  </a:lnTo>
                  <a:lnTo>
                    <a:pt x="9345042" y="5536901"/>
                  </a:lnTo>
                  <a:lnTo>
                    <a:pt x="9349043" y="5538607"/>
                  </a:lnTo>
                  <a:lnTo>
                    <a:pt x="9349185" y="5538274"/>
                  </a:lnTo>
                  <a:lnTo>
                    <a:pt x="9353851" y="5540264"/>
                  </a:lnTo>
                  <a:lnTo>
                    <a:pt x="9357659" y="5541495"/>
                  </a:lnTo>
                  <a:lnTo>
                    <a:pt x="9361272" y="5539491"/>
                  </a:lnTo>
                  <a:lnTo>
                    <a:pt x="9362836" y="5535824"/>
                  </a:lnTo>
                  <a:lnTo>
                    <a:pt x="9364067" y="5532016"/>
                  </a:lnTo>
                  <a:lnTo>
                    <a:pt x="9362204" y="5528069"/>
                  </a:lnTo>
                  <a:close/>
                </a:path>
                <a:path w="18145125" h="10333990">
                  <a:moveTo>
                    <a:pt x="4091777" y="3279485"/>
                  </a:moveTo>
                  <a:lnTo>
                    <a:pt x="4079778" y="3274367"/>
                  </a:lnTo>
                  <a:lnTo>
                    <a:pt x="4075640" y="3275753"/>
                  </a:lnTo>
                  <a:lnTo>
                    <a:pt x="4072655" y="3282752"/>
                  </a:lnTo>
                  <a:lnTo>
                    <a:pt x="4073900" y="3287223"/>
                  </a:lnTo>
                  <a:lnTo>
                    <a:pt x="4085899" y="3292342"/>
                  </a:lnTo>
                  <a:lnTo>
                    <a:pt x="4090035" y="3290955"/>
                  </a:lnTo>
                  <a:lnTo>
                    <a:pt x="4093021" y="3283956"/>
                  </a:lnTo>
                  <a:lnTo>
                    <a:pt x="4091777" y="3279485"/>
                  </a:lnTo>
                  <a:close/>
                </a:path>
                <a:path w="18145125" h="10333990">
                  <a:moveTo>
                    <a:pt x="4011637" y="3242936"/>
                  </a:moveTo>
                  <a:lnTo>
                    <a:pt x="3999637" y="3237817"/>
                  </a:lnTo>
                  <a:lnTo>
                    <a:pt x="3995500" y="3239204"/>
                  </a:lnTo>
                  <a:lnTo>
                    <a:pt x="3992515" y="3246204"/>
                  </a:lnTo>
                  <a:lnTo>
                    <a:pt x="3993759" y="3250674"/>
                  </a:lnTo>
                  <a:lnTo>
                    <a:pt x="4005759" y="3255792"/>
                  </a:lnTo>
                  <a:lnTo>
                    <a:pt x="4009896" y="3254406"/>
                  </a:lnTo>
                  <a:lnTo>
                    <a:pt x="4012881" y="3247406"/>
                  </a:lnTo>
                  <a:lnTo>
                    <a:pt x="4011637" y="3242936"/>
                  </a:lnTo>
                  <a:close/>
                </a:path>
                <a:path w="18145125" h="10333990">
                  <a:moveTo>
                    <a:pt x="3931305" y="3205911"/>
                  </a:moveTo>
                  <a:lnTo>
                    <a:pt x="3919307" y="3200793"/>
                  </a:lnTo>
                  <a:lnTo>
                    <a:pt x="3915168" y="3202180"/>
                  </a:lnTo>
                  <a:lnTo>
                    <a:pt x="3912183" y="3209179"/>
                  </a:lnTo>
                  <a:lnTo>
                    <a:pt x="3913428" y="3213650"/>
                  </a:lnTo>
                  <a:lnTo>
                    <a:pt x="3925427" y="3218768"/>
                  </a:lnTo>
                  <a:lnTo>
                    <a:pt x="3929564" y="3217381"/>
                  </a:lnTo>
                  <a:lnTo>
                    <a:pt x="3932550" y="3210382"/>
                  </a:lnTo>
                  <a:lnTo>
                    <a:pt x="3931305" y="3205911"/>
                  </a:lnTo>
                  <a:close/>
                </a:path>
                <a:path w="18145125" h="10333990">
                  <a:moveTo>
                    <a:pt x="9445900" y="5556286"/>
                  </a:moveTo>
                  <a:lnTo>
                    <a:pt x="9441949" y="5555389"/>
                  </a:lnTo>
                  <a:lnTo>
                    <a:pt x="9437282" y="5553398"/>
                  </a:lnTo>
                  <a:lnTo>
                    <a:pt x="9433473" y="5552167"/>
                  </a:lnTo>
                  <a:lnTo>
                    <a:pt x="9429861" y="5554172"/>
                  </a:lnTo>
                  <a:lnTo>
                    <a:pt x="9426876" y="5561171"/>
                  </a:lnTo>
                  <a:lnTo>
                    <a:pt x="9428737" y="5565117"/>
                  </a:lnTo>
                  <a:lnTo>
                    <a:pt x="9432404" y="5566681"/>
                  </a:lnTo>
                  <a:lnTo>
                    <a:pt x="9432879" y="5566490"/>
                  </a:lnTo>
                  <a:lnTo>
                    <a:pt x="9437546" y="5568481"/>
                  </a:lnTo>
                  <a:lnTo>
                    <a:pt x="9441354" y="5569711"/>
                  </a:lnTo>
                  <a:lnTo>
                    <a:pt x="9444967" y="5567707"/>
                  </a:lnTo>
                  <a:lnTo>
                    <a:pt x="9446531" y="5564040"/>
                  </a:lnTo>
                  <a:lnTo>
                    <a:pt x="9447762" y="5560232"/>
                  </a:lnTo>
                  <a:lnTo>
                    <a:pt x="9445900" y="5556286"/>
                  </a:lnTo>
                  <a:close/>
                </a:path>
                <a:path w="18145125" h="10333990">
                  <a:moveTo>
                    <a:pt x="3851449" y="3168696"/>
                  </a:moveTo>
                  <a:lnTo>
                    <a:pt x="3839450" y="3163577"/>
                  </a:lnTo>
                  <a:lnTo>
                    <a:pt x="3835313" y="3164964"/>
                  </a:lnTo>
                  <a:lnTo>
                    <a:pt x="3832185" y="3172297"/>
                  </a:lnTo>
                  <a:lnTo>
                    <a:pt x="3833430" y="3176767"/>
                  </a:lnTo>
                  <a:lnTo>
                    <a:pt x="3845429" y="3181886"/>
                  </a:lnTo>
                  <a:lnTo>
                    <a:pt x="3849566" y="3180500"/>
                  </a:lnTo>
                  <a:lnTo>
                    <a:pt x="3852694" y="3173167"/>
                  </a:lnTo>
                  <a:lnTo>
                    <a:pt x="3851449" y="3168696"/>
                  </a:lnTo>
                  <a:close/>
                </a:path>
                <a:path w="18145125" h="10333990">
                  <a:moveTo>
                    <a:pt x="3771593" y="3131480"/>
                  </a:moveTo>
                  <a:lnTo>
                    <a:pt x="3759928" y="3126504"/>
                  </a:lnTo>
                  <a:lnTo>
                    <a:pt x="3755456" y="3127749"/>
                  </a:lnTo>
                  <a:lnTo>
                    <a:pt x="3752329" y="3135081"/>
                  </a:lnTo>
                  <a:lnTo>
                    <a:pt x="3753573" y="3139552"/>
                  </a:lnTo>
                  <a:lnTo>
                    <a:pt x="3765573" y="3144670"/>
                  </a:lnTo>
                  <a:lnTo>
                    <a:pt x="3769710" y="3143283"/>
                  </a:lnTo>
                  <a:lnTo>
                    <a:pt x="3772837" y="3135951"/>
                  </a:lnTo>
                  <a:lnTo>
                    <a:pt x="3771593" y="3131480"/>
                  </a:lnTo>
                  <a:close/>
                </a:path>
                <a:path w="18145125" h="10333990">
                  <a:moveTo>
                    <a:pt x="9529402" y="5584027"/>
                  </a:moveTo>
                  <a:lnTo>
                    <a:pt x="9525452" y="5583130"/>
                  </a:lnTo>
                  <a:lnTo>
                    <a:pt x="9520786" y="5581140"/>
                  </a:lnTo>
                  <a:lnTo>
                    <a:pt x="9516978" y="5579909"/>
                  </a:lnTo>
                  <a:lnTo>
                    <a:pt x="9513364" y="5581912"/>
                  </a:lnTo>
                  <a:lnTo>
                    <a:pt x="9510378" y="5588912"/>
                  </a:lnTo>
                  <a:lnTo>
                    <a:pt x="9512241" y="5592858"/>
                  </a:lnTo>
                  <a:lnTo>
                    <a:pt x="9515907" y="5594422"/>
                  </a:lnTo>
                  <a:lnTo>
                    <a:pt x="9516384" y="5594231"/>
                  </a:lnTo>
                  <a:lnTo>
                    <a:pt x="9521049" y="5596221"/>
                  </a:lnTo>
                  <a:lnTo>
                    <a:pt x="9524858" y="5597452"/>
                  </a:lnTo>
                  <a:lnTo>
                    <a:pt x="9528470" y="5595447"/>
                  </a:lnTo>
                  <a:lnTo>
                    <a:pt x="9530034" y="5591781"/>
                  </a:lnTo>
                  <a:lnTo>
                    <a:pt x="9531265" y="5587972"/>
                  </a:lnTo>
                  <a:lnTo>
                    <a:pt x="9529402" y="5584027"/>
                  </a:lnTo>
                  <a:close/>
                </a:path>
                <a:path w="18145125" h="10333990">
                  <a:moveTo>
                    <a:pt x="3691879" y="3093931"/>
                  </a:moveTo>
                  <a:lnTo>
                    <a:pt x="3679880" y="3088813"/>
                  </a:lnTo>
                  <a:lnTo>
                    <a:pt x="3675743" y="3090200"/>
                  </a:lnTo>
                  <a:lnTo>
                    <a:pt x="3672615" y="3097533"/>
                  </a:lnTo>
                  <a:lnTo>
                    <a:pt x="3673860" y="3102003"/>
                  </a:lnTo>
                  <a:lnTo>
                    <a:pt x="3685858" y="3107121"/>
                  </a:lnTo>
                  <a:lnTo>
                    <a:pt x="3689996" y="3105735"/>
                  </a:lnTo>
                  <a:lnTo>
                    <a:pt x="3693124" y="3098402"/>
                  </a:lnTo>
                  <a:lnTo>
                    <a:pt x="3691879" y="3093931"/>
                  </a:lnTo>
                  <a:close/>
                </a:path>
                <a:path w="18145125" h="10333990">
                  <a:moveTo>
                    <a:pt x="3611832" y="3056240"/>
                  </a:moveTo>
                  <a:lnTo>
                    <a:pt x="3599833" y="3051122"/>
                  </a:lnTo>
                  <a:lnTo>
                    <a:pt x="3595696" y="3052509"/>
                  </a:lnTo>
                  <a:lnTo>
                    <a:pt x="3592568" y="3059841"/>
                  </a:lnTo>
                  <a:lnTo>
                    <a:pt x="3593813" y="3064312"/>
                  </a:lnTo>
                  <a:lnTo>
                    <a:pt x="3605811" y="3069431"/>
                  </a:lnTo>
                  <a:lnTo>
                    <a:pt x="3610091" y="3067710"/>
                  </a:lnTo>
                  <a:lnTo>
                    <a:pt x="3613077" y="3060711"/>
                  </a:lnTo>
                  <a:lnTo>
                    <a:pt x="3611832" y="3056240"/>
                  </a:lnTo>
                  <a:close/>
                </a:path>
                <a:path w="18145125" h="10333990">
                  <a:moveTo>
                    <a:pt x="3528594" y="3016795"/>
                  </a:moveTo>
                  <a:lnTo>
                    <a:pt x="3520595" y="3013383"/>
                  </a:lnTo>
                  <a:lnTo>
                    <a:pt x="3516125" y="3014627"/>
                  </a:lnTo>
                  <a:lnTo>
                    <a:pt x="3512997" y="3021960"/>
                  </a:lnTo>
                  <a:lnTo>
                    <a:pt x="3514384" y="3026096"/>
                  </a:lnTo>
                  <a:lnTo>
                    <a:pt x="3517908" y="3027994"/>
                  </a:lnTo>
                  <a:lnTo>
                    <a:pt x="3526240" y="3031548"/>
                  </a:lnTo>
                  <a:lnTo>
                    <a:pt x="3530519" y="3029828"/>
                  </a:lnTo>
                  <a:lnTo>
                    <a:pt x="3533505" y="3022829"/>
                  </a:lnTo>
                  <a:lnTo>
                    <a:pt x="3532118" y="3018691"/>
                  </a:lnTo>
                  <a:lnTo>
                    <a:pt x="3528594" y="3016795"/>
                  </a:lnTo>
                  <a:close/>
                </a:path>
                <a:path w="18145125" h="10333990">
                  <a:moveTo>
                    <a:pt x="9613382" y="5611576"/>
                  </a:moveTo>
                  <a:lnTo>
                    <a:pt x="9609430" y="5610679"/>
                  </a:lnTo>
                  <a:lnTo>
                    <a:pt x="9604765" y="5608689"/>
                  </a:lnTo>
                  <a:lnTo>
                    <a:pt x="9600956" y="5607458"/>
                  </a:lnTo>
                  <a:lnTo>
                    <a:pt x="9597344" y="5609462"/>
                  </a:lnTo>
                  <a:lnTo>
                    <a:pt x="9595780" y="5613130"/>
                  </a:lnTo>
                  <a:lnTo>
                    <a:pt x="9594692" y="5616604"/>
                  </a:lnTo>
                  <a:lnTo>
                    <a:pt x="9596221" y="5620407"/>
                  </a:lnTo>
                  <a:lnTo>
                    <a:pt x="9599553" y="5621829"/>
                  </a:lnTo>
                  <a:lnTo>
                    <a:pt x="9599695" y="5621496"/>
                  </a:lnTo>
                  <a:lnTo>
                    <a:pt x="9600028" y="5621638"/>
                  </a:lnTo>
                  <a:lnTo>
                    <a:pt x="9600504" y="5621447"/>
                  </a:lnTo>
                  <a:lnTo>
                    <a:pt x="9605170" y="5623437"/>
                  </a:lnTo>
                  <a:lnTo>
                    <a:pt x="9608978" y="5624668"/>
                  </a:lnTo>
                  <a:lnTo>
                    <a:pt x="9612593" y="5622664"/>
                  </a:lnTo>
                  <a:lnTo>
                    <a:pt x="9614156" y="5618998"/>
                  </a:lnTo>
                  <a:lnTo>
                    <a:pt x="9615245" y="5615523"/>
                  </a:lnTo>
                  <a:lnTo>
                    <a:pt x="9613382" y="5611576"/>
                  </a:lnTo>
                  <a:close/>
                </a:path>
                <a:path w="18145125" h="10333990">
                  <a:moveTo>
                    <a:pt x="3449165" y="2978579"/>
                  </a:moveTo>
                  <a:lnTo>
                    <a:pt x="3441165" y="2975166"/>
                  </a:lnTo>
                  <a:lnTo>
                    <a:pt x="3436695" y="2976412"/>
                  </a:lnTo>
                  <a:lnTo>
                    <a:pt x="3433567" y="2983744"/>
                  </a:lnTo>
                  <a:lnTo>
                    <a:pt x="3434954" y="2987881"/>
                  </a:lnTo>
                  <a:lnTo>
                    <a:pt x="3438478" y="2989779"/>
                  </a:lnTo>
                  <a:lnTo>
                    <a:pt x="3446811" y="2993333"/>
                  </a:lnTo>
                  <a:lnTo>
                    <a:pt x="3451090" y="2991613"/>
                  </a:lnTo>
                  <a:lnTo>
                    <a:pt x="3454076" y="2984614"/>
                  </a:lnTo>
                  <a:lnTo>
                    <a:pt x="3452689" y="2980476"/>
                  </a:lnTo>
                  <a:lnTo>
                    <a:pt x="3449165" y="2978579"/>
                  </a:lnTo>
                  <a:close/>
                </a:path>
                <a:path w="18145125" h="10333990">
                  <a:moveTo>
                    <a:pt x="13363821" y="7201935"/>
                  </a:moveTo>
                  <a:lnTo>
                    <a:pt x="13359302" y="7202371"/>
                  </a:lnTo>
                  <a:lnTo>
                    <a:pt x="13353792" y="7207899"/>
                  </a:lnTo>
                  <a:lnTo>
                    <a:pt x="13354228" y="7212419"/>
                  </a:lnTo>
                  <a:lnTo>
                    <a:pt x="13356992" y="7215174"/>
                  </a:lnTo>
                  <a:lnTo>
                    <a:pt x="13360614" y="7218689"/>
                  </a:lnTo>
                  <a:lnTo>
                    <a:pt x="13361140" y="7219308"/>
                  </a:lnTo>
                  <a:lnTo>
                    <a:pt x="13365472" y="7221156"/>
                  </a:lnTo>
                  <a:lnTo>
                    <a:pt x="13368515" y="7220484"/>
                  </a:lnTo>
                  <a:lnTo>
                    <a:pt x="13370653" y="7218243"/>
                  </a:lnTo>
                  <a:lnTo>
                    <a:pt x="13373408" y="7215480"/>
                  </a:lnTo>
                  <a:lnTo>
                    <a:pt x="13372972" y="7210960"/>
                  </a:lnTo>
                  <a:lnTo>
                    <a:pt x="13370208" y="7208205"/>
                  </a:lnTo>
                  <a:lnTo>
                    <a:pt x="13366585" y="7204690"/>
                  </a:lnTo>
                  <a:lnTo>
                    <a:pt x="13363821" y="7201935"/>
                  </a:lnTo>
                  <a:close/>
                </a:path>
                <a:path w="18145125" h="10333990">
                  <a:moveTo>
                    <a:pt x="3369544" y="2939888"/>
                  </a:moveTo>
                  <a:lnTo>
                    <a:pt x="3361544" y="2936475"/>
                  </a:lnTo>
                  <a:lnTo>
                    <a:pt x="3357074" y="2937721"/>
                  </a:lnTo>
                  <a:lnTo>
                    <a:pt x="3353947" y="2945053"/>
                  </a:lnTo>
                  <a:lnTo>
                    <a:pt x="3355333" y="2949191"/>
                  </a:lnTo>
                  <a:lnTo>
                    <a:pt x="3358858" y="2951087"/>
                  </a:lnTo>
                  <a:lnTo>
                    <a:pt x="3366857" y="2954499"/>
                  </a:lnTo>
                  <a:lnTo>
                    <a:pt x="3371136" y="2952779"/>
                  </a:lnTo>
                  <a:lnTo>
                    <a:pt x="3372558" y="2949447"/>
                  </a:lnTo>
                  <a:lnTo>
                    <a:pt x="3374455" y="2945922"/>
                  </a:lnTo>
                  <a:lnTo>
                    <a:pt x="3373068" y="2941785"/>
                  </a:lnTo>
                  <a:lnTo>
                    <a:pt x="3369544" y="2939888"/>
                  </a:lnTo>
                  <a:close/>
                </a:path>
                <a:path w="18145125" h="10333990">
                  <a:moveTo>
                    <a:pt x="9697312" y="5638317"/>
                  </a:moveTo>
                  <a:lnTo>
                    <a:pt x="9693362" y="5637420"/>
                  </a:lnTo>
                  <a:lnTo>
                    <a:pt x="9688695" y="5635429"/>
                  </a:lnTo>
                  <a:lnTo>
                    <a:pt x="9684887" y="5634199"/>
                  </a:lnTo>
                  <a:lnTo>
                    <a:pt x="9680940" y="5636060"/>
                  </a:lnTo>
                  <a:lnTo>
                    <a:pt x="9679709" y="5639870"/>
                  </a:lnTo>
                  <a:lnTo>
                    <a:pt x="9678621" y="5643344"/>
                  </a:lnTo>
                  <a:lnTo>
                    <a:pt x="9680150" y="5647149"/>
                  </a:lnTo>
                  <a:lnTo>
                    <a:pt x="9683483" y="5648571"/>
                  </a:lnTo>
                  <a:lnTo>
                    <a:pt x="9683625" y="5648237"/>
                  </a:lnTo>
                  <a:lnTo>
                    <a:pt x="9683959" y="5648379"/>
                  </a:lnTo>
                  <a:lnTo>
                    <a:pt x="9684434" y="5648188"/>
                  </a:lnTo>
                  <a:lnTo>
                    <a:pt x="9689100" y="5650179"/>
                  </a:lnTo>
                  <a:lnTo>
                    <a:pt x="9692910" y="5651410"/>
                  </a:lnTo>
                  <a:lnTo>
                    <a:pt x="9696855" y="5649546"/>
                  </a:lnTo>
                  <a:lnTo>
                    <a:pt x="9699316" y="5641929"/>
                  </a:lnTo>
                  <a:lnTo>
                    <a:pt x="9697312" y="5638317"/>
                  </a:lnTo>
                  <a:close/>
                </a:path>
                <a:path w="18145125" h="10333990">
                  <a:moveTo>
                    <a:pt x="3282591" y="2898070"/>
                  </a:moveTo>
                  <a:lnTo>
                    <a:pt x="3278120" y="2899313"/>
                  </a:lnTo>
                  <a:lnTo>
                    <a:pt x="3276030" y="2903937"/>
                  </a:lnTo>
                  <a:lnTo>
                    <a:pt x="3274801" y="2906171"/>
                  </a:lnTo>
                  <a:lnTo>
                    <a:pt x="3276046" y="2910642"/>
                  </a:lnTo>
                  <a:lnTo>
                    <a:pt x="3279571" y="2912539"/>
                  </a:lnTo>
                  <a:lnTo>
                    <a:pt x="3288236" y="2916235"/>
                  </a:lnTo>
                  <a:lnTo>
                    <a:pt x="3292373" y="2914849"/>
                  </a:lnTo>
                  <a:lnTo>
                    <a:pt x="3294321" y="2910558"/>
                  </a:lnTo>
                  <a:lnTo>
                    <a:pt x="3295550" y="2908324"/>
                  </a:lnTo>
                  <a:lnTo>
                    <a:pt x="3294305" y="2903854"/>
                  </a:lnTo>
                  <a:lnTo>
                    <a:pt x="3290781" y="2901957"/>
                  </a:lnTo>
                  <a:lnTo>
                    <a:pt x="3286115" y="2899967"/>
                  </a:lnTo>
                  <a:lnTo>
                    <a:pt x="3282591" y="2898070"/>
                  </a:lnTo>
                  <a:close/>
                </a:path>
                <a:path w="18145125" h="10333990">
                  <a:moveTo>
                    <a:pt x="9781051" y="5664583"/>
                  </a:moveTo>
                  <a:lnTo>
                    <a:pt x="9777101" y="5663685"/>
                  </a:lnTo>
                  <a:lnTo>
                    <a:pt x="9772434" y="5661694"/>
                  </a:lnTo>
                  <a:lnTo>
                    <a:pt x="9768959" y="5660606"/>
                  </a:lnTo>
                  <a:lnTo>
                    <a:pt x="9765014" y="5662469"/>
                  </a:lnTo>
                  <a:lnTo>
                    <a:pt x="9762551" y="5670086"/>
                  </a:lnTo>
                  <a:lnTo>
                    <a:pt x="9764223" y="5673556"/>
                  </a:lnTo>
                  <a:lnTo>
                    <a:pt x="9767889" y="5675120"/>
                  </a:lnTo>
                  <a:lnTo>
                    <a:pt x="9768507" y="5674595"/>
                  </a:lnTo>
                  <a:lnTo>
                    <a:pt x="9773173" y="5676586"/>
                  </a:lnTo>
                  <a:lnTo>
                    <a:pt x="9776648" y="5677674"/>
                  </a:lnTo>
                  <a:lnTo>
                    <a:pt x="9780594" y="5675812"/>
                  </a:lnTo>
                  <a:lnTo>
                    <a:pt x="9783055" y="5668195"/>
                  </a:lnTo>
                  <a:lnTo>
                    <a:pt x="9781051" y="5664583"/>
                  </a:lnTo>
                  <a:close/>
                </a:path>
                <a:path w="18145125" h="10333990">
                  <a:moveTo>
                    <a:pt x="3203588" y="2858854"/>
                  </a:moveTo>
                  <a:lnTo>
                    <a:pt x="3199309" y="2860574"/>
                  </a:lnTo>
                  <a:lnTo>
                    <a:pt x="3195798" y="2866956"/>
                  </a:lnTo>
                  <a:lnTo>
                    <a:pt x="3197043" y="2871426"/>
                  </a:lnTo>
                  <a:lnTo>
                    <a:pt x="3200567" y="2873323"/>
                  </a:lnTo>
                  <a:lnTo>
                    <a:pt x="3209233" y="2877020"/>
                  </a:lnTo>
                  <a:lnTo>
                    <a:pt x="3213370" y="2875633"/>
                  </a:lnTo>
                  <a:lnTo>
                    <a:pt x="3214792" y="2872300"/>
                  </a:lnTo>
                  <a:lnTo>
                    <a:pt x="3216547" y="2869109"/>
                  </a:lnTo>
                  <a:lnTo>
                    <a:pt x="3215303" y="2864639"/>
                  </a:lnTo>
                  <a:lnTo>
                    <a:pt x="3211778" y="2862741"/>
                  </a:lnTo>
                  <a:lnTo>
                    <a:pt x="3207112" y="2860751"/>
                  </a:lnTo>
                  <a:lnTo>
                    <a:pt x="3203588" y="2858854"/>
                  </a:lnTo>
                  <a:close/>
                </a:path>
                <a:path w="18145125" h="10333990">
                  <a:moveTo>
                    <a:pt x="3124869" y="2818972"/>
                  </a:moveTo>
                  <a:lnTo>
                    <a:pt x="3120399" y="2820216"/>
                  </a:lnTo>
                  <a:lnTo>
                    <a:pt x="3118835" y="2823882"/>
                  </a:lnTo>
                  <a:lnTo>
                    <a:pt x="3116938" y="2827407"/>
                  </a:lnTo>
                  <a:lnTo>
                    <a:pt x="3118325" y="2831544"/>
                  </a:lnTo>
                  <a:lnTo>
                    <a:pt x="3121706" y="2833775"/>
                  </a:lnTo>
                  <a:lnTo>
                    <a:pt x="3130373" y="2837471"/>
                  </a:lnTo>
                  <a:lnTo>
                    <a:pt x="3134510" y="2836084"/>
                  </a:lnTo>
                  <a:lnTo>
                    <a:pt x="3135932" y="2832751"/>
                  </a:lnTo>
                  <a:lnTo>
                    <a:pt x="3137829" y="2829228"/>
                  </a:lnTo>
                  <a:lnTo>
                    <a:pt x="3136442" y="2825090"/>
                  </a:lnTo>
                  <a:lnTo>
                    <a:pt x="3133060" y="2822860"/>
                  </a:lnTo>
                  <a:lnTo>
                    <a:pt x="3128393" y="2820869"/>
                  </a:lnTo>
                  <a:lnTo>
                    <a:pt x="3124869" y="2818972"/>
                  </a:lnTo>
                  <a:close/>
                </a:path>
                <a:path w="18145125" h="10333990">
                  <a:moveTo>
                    <a:pt x="9865549" y="5689990"/>
                  </a:moveTo>
                  <a:lnTo>
                    <a:pt x="9861741" y="5688759"/>
                  </a:lnTo>
                  <a:lnTo>
                    <a:pt x="9856791" y="5687436"/>
                  </a:lnTo>
                  <a:lnTo>
                    <a:pt x="9853174" y="5686681"/>
                  </a:lnTo>
                  <a:lnTo>
                    <a:pt x="9849227" y="5688543"/>
                  </a:lnTo>
                  <a:lnTo>
                    <a:pt x="9847996" y="5692352"/>
                  </a:lnTo>
                  <a:lnTo>
                    <a:pt x="9846908" y="5695826"/>
                  </a:lnTo>
                  <a:lnTo>
                    <a:pt x="9848579" y="5699297"/>
                  </a:lnTo>
                  <a:lnTo>
                    <a:pt x="9852579" y="5701004"/>
                  </a:lnTo>
                  <a:lnTo>
                    <a:pt x="9853197" y="5700479"/>
                  </a:lnTo>
                  <a:lnTo>
                    <a:pt x="9857863" y="5702470"/>
                  </a:lnTo>
                  <a:lnTo>
                    <a:pt x="9861481" y="5703225"/>
                  </a:lnTo>
                  <a:lnTo>
                    <a:pt x="9865427" y="5701362"/>
                  </a:lnTo>
                  <a:lnTo>
                    <a:pt x="9866657" y="5697554"/>
                  </a:lnTo>
                  <a:lnTo>
                    <a:pt x="9867412" y="5693936"/>
                  </a:lnTo>
                  <a:lnTo>
                    <a:pt x="9865549" y="5689990"/>
                  </a:lnTo>
                  <a:close/>
                </a:path>
                <a:path w="18145125" h="10333990">
                  <a:moveTo>
                    <a:pt x="3046151" y="2779089"/>
                  </a:moveTo>
                  <a:lnTo>
                    <a:pt x="3041681" y="2780335"/>
                  </a:lnTo>
                  <a:lnTo>
                    <a:pt x="3040117" y="2784001"/>
                  </a:lnTo>
                  <a:lnTo>
                    <a:pt x="3038219" y="2787526"/>
                  </a:lnTo>
                  <a:lnTo>
                    <a:pt x="3039606" y="2791662"/>
                  </a:lnTo>
                  <a:lnTo>
                    <a:pt x="3042988" y="2793893"/>
                  </a:lnTo>
                  <a:lnTo>
                    <a:pt x="3051654" y="2797589"/>
                  </a:lnTo>
                  <a:lnTo>
                    <a:pt x="3055791" y="2796203"/>
                  </a:lnTo>
                  <a:lnTo>
                    <a:pt x="3057213" y="2792869"/>
                  </a:lnTo>
                  <a:lnTo>
                    <a:pt x="3059111" y="2789345"/>
                  </a:lnTo>
                  <a:lnTo>
                    <a:pt x="3057723" y="2785208"/>
                  </a:lnTo>
                  <a:lnTo>
                    <a:pt x="3054341" y="2782977"/>
                  </a:lnTo>
                  <a:lnTo>
                    <a:pt x="3049675" y="2780987"/>
                  </a:lnTo>
                  <a:lnTo>
                    <a:pt x="3046151" y="2779089"/>
                  </a:lnTo>
                  <a:close/>
                </a:path>
                <a:path w="18145125" h="10333990">
                  <a:moveTo>
                    <a:pt x="2967433" y="2739207"/>
                  </a:moveTo>
                  <a:lnTo>
                    <a:pt x="2963295" y="2740595"/>
                  </a:lnTo>
                  <a:lnTo>
                    <a:pt x="2959501" y="2747643"/>
                  </a:lnTo>
                  <a:lnTo>
                    <a:pt x="2960888" y="2751780"/>
                  </a:lnTo>
                  <a:lnTo>
                    <a:pt x="2964270" y="2754011"/>
                  </a:lnTo>
                  <a:lnTo>
                    <a:pt x="2972935" y="2757707"/>
                  </a:lnTo>
                  <a:lnTo>
                    <a:pt x="2977073" y="2756320"/>
                  </a:lnTo>
                  <a:lnTo>
                    <a:pt x="2978494" y="2752987"/>
                  </a:lnTo>
                  <a:lnTo>
                    <a:pt x="2980392" y="2749463"/>
                  </a:lnTo>
                  <a:lnTo>
                    <a:pt x="2979005" y="2745326"/>
                  </a:lnTo>
                  <a:lnTo>
                    <a:pt x="2975623" y="2743095"/>
                  </a:lnTo>
                  <a:lnTo>
                    <a:pt x="2970957" y="2741105"/>
                  </a:lnTo>
                  <a:lnTo>
                    <a:pt x="2967433" y="2739207"/>
                  </a:lnTo>
                  <a:close/>
                </a:path>
                <a:path w="18145125" h="10333990">
                  <a:moveTo>
                    <a:pt x="13298251" y="7143237"/>
                  </a:moveTo>
                  <a:lnTo>
                    <a:pt x="13293398" y="7143530"/>
                  </a:lnTo>
                  <a:lnTo>
                    <a:pt x="13290977" y="7146437"/>
                  </a:lnTo>
                  <a:lnTo>
                    <a:pt x="13288222" y="7149201"/>
                  </a:lnTo>
                  <a:lnTo>
                    <a:pt x="13288515" y="7154053"/>
                  </a:lnTo>
                  <a:lnTo>
                    <a:pt x="13295186" y="7159657"/>
                  </a:lnTo>
                  <a:lnTo>
                    <a:pt x="13295711" y="7160275"/>
                  </a:lnTo>
                  <a:lnTo>
                    <a:pt x="13300044" y="7162123"/>
                  </a:lnTo>
                  <a:lnTo>
                    <a:pt x="13303088" y="7161451"/>
                  </a:lnTo>
                  <a:lnTo>
                    <a:pt x="13305226" y="7159212"/>
                  </a:lnTo>
                  <a:lnTo>
                    <a:pt x="13307981" y="7156447"/>
                  </a:lnTo>
                  <a:lnTo>
                    <a:pt x="13307687" y="7151595"/>
                  </a:lnTo>
                  <a:lnTo>
                    <a:pt x="13301015" y="7145991"/>
                  </a:lnTo>
                  <a:lnTo>
                    <a:pt x="13298251" y="7143237"/>
                  </a:lnTo>
                  <a:close/>
                </a:path>
                <a:path w="18145125" h="10333990">
                  <a:moveTo>
                    <a:pt x="9950049" y="5715398"/>
                  </a:moveTo>
                  <a:lnTo>
                    <a:pt x="9946240" y="5714167"/>
                  </a:lnTo>
                  <a:lnTo>
                    <a:pt x="9941290" y="5712843"/>
                  </a:lnTo>
                  <a:lnTo>
                    <a:pt x="9937338" y="5711945"/>
                  </a:lnTo>
                  <a:lnTo>
                    <a:pt x="9933726" y="5713951"/>
                  </a:lnTo>
                  <a:lnTo>
                    <a:pt x="9932496" y="5717759"/>
                  </a:lnTo>
                  <a:lnTo>
                    <a:pt x="9931407" y="5721235"/>
                  </a:lnTo>
                  <a:lnTo>
                    <a:pt x="9933079" y="5724705"/>
                  </a:lnTo>
                  <a:lnTo>
                    <a:pt x="9937412" y="5726553"/>
                  </a:lnTo>
                  <a:lnTo>
                    <a:pt x="9942362" y="5727877"/>
                  </a:lnTo>
                  <a:lnTo>
                    <a:pt x="9946312" y="5728774"/>
                  </a:lnTo>
                  <a:lnTo>
                    <a:pt x="9949925" y="5726770"/>
                  </a:lnTo>
                  <a:lnTo>
                    <a:pt x="9951156" y="5722961"/>
                  </a:lnTo>
                  <a:lnTo>
                    <a:pt x="9952053" y="5719010"/>
                  </a:lnTo>
                  <a:lnTo>
                    <a:pt x="9950049" y="5715398"/>
                  </a:lnTo>
                  <a:close/>
                </a:path>
                <a:path w="18145125" h="10333990">
                  <a:moveTo>
                    <a:pt x="2888665" y="2698517"/>
                  </a:moveTo>
                  <a:lnTo>
                    <a:pt x="2884194" y="2699762"/>
                  </a:lnTo>
                  <a:lnTo>
                    <a:pt x="2882630" y="2703428"/>
                  </a:lnTo>
                  <a:lnTo>
                    <a:pt x="2880733" y="2706952"/>
                  </a:lnTo>
                  <a:lnTo>
                    <a:pt x="2882120" y="2711089"/>
                  </a:lnTo>
                  <a:lnTo>
                    <a:pt x="2885502" y="2713320"/>
                  </a:lnTo>
                  <a:lnTo>
                    <a:pt x="2894168" y="2717017"/>
                  </a:lnTo>
                  <a:lnTo>
                    <a:pt x="2898305" y="2715630"/>
                  </a:lnTo>
                  <a:lnTo>
                    <a:pt x="2899727" y="2712296"/>
                  </a:lnTo>
                  <a:lnTo>
                    <a:pt x="2901624" y="2708773"/>
                  </a:lnTo>
                  <a:lnTo>
                    <a:pt x="2900237" y="2704635"/>
                  </a:lnTo>
                  <a:lnTo>
                    <a:pt x="2896856" y="2702404"/>
                  </a:lnTo>
                  <a:lnTo>
                    <a:pt x="2892189" y="2700414"/>
                  </a:lnTo>
                  <a:lnTo>
                    <a:pt x="2888665" y="2698517"/>
                  </a:lnTo>
                  <a:close/>
                </a:path>
                <a:path w="18145125" h="10333990">
                  <a:moveTo>
                    <a:pt x="10034499" y="5739997"/>
                  </a:moveTo>
                  <a:lnTo>
                    <a:pt x="10030690" y="5738766"/>
                  </a:lnTo>
                  <a:lnTo>
                    <a:pt x="10025740" y="5737442"/>
                  </a:lnTo>
                  <a:lnTo>
                    <a:pt x="10021788" y="5736544"/>
                  </a:lnTo>
                  <a:lnTo>
                    <a:pt x="10018176" y="5738549"/>
                  </a:lnTo>
                  <a:lnTo>
                    <a:pt x="10016945" y="5742358"/>
                  </a:lnTo>
                  <a:lnTo>
                    <a:pt x="10015857" y="5745833"/>
                  </a:lnTo>
                  <a:lnTo>
                    <a:pt x="10017529" y="5749304"/>
                  </a:lnTo>
                  <a:lnTo>
                    <a:pt x="10021861" y="5751152"/>
                  </a:lnTo>
                  <a:lnTo>
                    <a:pt x="10026812" y="5752476"/>
                  </a:lnTo>
                  <a:lnTo>
                    <a:pt x="10030762" y="5753373"/>
                  </a:lnTo>
                  <a:lnTo>
                    <a:pt x="10034375" y="5751369"/>
                  </a:lnTo>
                  <a:lnTo>
                    <a:pt x="10035606" y="5747560"/>
                  </a:lnTo>
                  <a:lnTo>
                    <a:pt x="10036503" y="5743609"/>
                  </a:lnTo>
                  <a:lnTo>
                    <a:pt x="10034499" y="5739997"/>
                  </a:lnTo>
                  <a:close/>
                </a:path>
                <a:path w="18145125" h="10333990">
                  <a:moveTo>
                    <a:pt x="2810515" y="2657302"/>
                  </a:moveTo>
                  <a:lnTo>
                    <a:pt x="2806045" y="2658546"/>
                  </a:lnTo>
                  <a:lnTo>
                    <a:pt x="2804481" y="2662212"/>
                  </a:lnTo>
                  <a:lnTo>
                    <a:pt x="2802583" y="2665737"/>
                  </a:lnTo>
                  <a:lnTo>
                    <a:pt x="2803970" y="2669874"/>
                  </a:lnTo>
                  <a:lnTo>
                    <a:pt x="2807352" y="2672104"/>
                  </a:lnTo>
                  <a:lnTo>
                    <a:pt x="2816018" y="2675801"/>
                  </a:lnTo>
                  <a:lnTo>
                    <a:pt x="2820155" y="2674415"/>
                  </a:lnTo>
                  <a:lnTo>
                    <a:pt x="2821577" y="2671081"/>
                  </a:lnTo>
                  <a:lnTo>
                    <a:pt x="2823474" y="2667557"/>
                  </a:lnTo>
                  <a:lnTo>
                    <a:pt x="2822087" y="2663420"/>
                  </a:lnTo>
                  <a:lnTo>
                    <a:pt x="2818705" y="2661189"/>
                  </a:lnTo>
                  <a:lnTo>
                    <a:pt x="2814039" y="2659199"/>
                  </a:lnTo>
                  <a:lnTo>
                    <a:pt x="2810515" y="2657302"/>
                  </a:lnTo>
                  <a:close/>
                </a:path>
                <a:path w="18145125" h="10333990">
                  <a:moveTo>
                    <a:pt x="2732698" y="2616229"/>
                  </a:moveTo>
                  <a:lnTo>
                    <a:pt x="2728228" y="2617473"/>
                  </a:lnTo>
                  <a:lnTo>
                    <a:pt x="2726664" y="2621140"/>
                  </a:lnTo>
                  <a:lnTo>
                    <a:pt x="2724909" y="2624331"/>
                  </a:lnTo>
                  <a:lnTo>
                    <a:pt x="2726154" y="2628801"/>
                  </a:lnTo>
                  <a:lnTo>
                    <a:pt x="2729536" y="2631031"/>
                  </a:lnTo>
                  <a:lnTo>
                    <a:pt x="2738202" y="2634728"/>
                  </a:lnTo>
                  <a:lnTo>
                    <a:pt x="2742339" y="2633341"/>
                  </a:lnTo>
                  <a:lnTo>
                    <a:pt x="2743761" y="2630008"/>
                  </a:lnTo>
                  <a:lnTo>
                    <a:pt x="2745516" y="2626817"/>
                  </a:lnTo>
                  <a:lnTo>
                    <a:pt x="2744270" y="2622347"/>
                  </a:lnTo>
                  <a:lnTo>
                    <a:pt x="2740889" y="2620117"/>
                  </a:lnTo>
                  <a:lnTo>
                    <a:pt x="2736222" y="2618126"/>
                  </a:lnTo>
                  <a:lnTo>
                    <a:pt x="2732698" y="2616229"/>
                  </a:lnTo>
                  <a:close/>
                </a:path>
                <a:path w="18145125" h="10333990">
                  <a:moveTo>
                    <a:pt x="10119281" y="5764737"/>
                  </a:moveTo>
                  <a:lnTo>
                    <a:pt x="10115473" y="5763507"/>
                  </a:lnTo>
                  <a:lnTo>
                    <a:pt x="10110523" y="5762183"/>
                  </a:lnTo>
                  <a:lnTo>
                    <a:pt x="10106572" y="5761286"/>
                  </a:lnTo>
                  <a:lnTo>
                    <a:pt x="10102959" y="5763290"/>
                  </a:lnTo>
                  <a:lnTo>
                    <a:pt x="10101729" y="5767099"/>
                  </a:lnTo>
                  <a:lnTo>
                    <a:pt x="10100640" y="5770574"/>
                  </a:lnTo>
                  <a:lnTo>
                    <a:pt x="10102311" y="5774044"/>
                  </a:lnTo>
                  <a:lnTo>
                    <a:pt x="10106644" y="5775893"/>
                  </a:lnTo>
                  <a:lnTo>
                    <a:pt x="10111595" y="5777217"/>
                  </a:lnTo>
                  <a:lnTo>
                    <a:pt x="10115545" y="5778114"/>
                  </a:lnTo>
                  <a:lnTo>
                    <a:pt x="10119159" y="5776110"/>
                  </a:lnTo>
                  <a:lnTo>
                    <a:pt x="10120389" y="5772301"/>
                  </a:lnTo>
                  <a:lnTo>
                    <a:pt x="10121286" y="5768351"/>
                  </a:lnTo>
                  <a:lnTo>
                    <a:pt x="10119281" y="5764737"/>
                  </a:lnTo>
                  <a:close/>
                </a:path>
                <a:path w="18145125" h="10333990">
                  <a:moveTo>
                    <a:pt x="13231729" y="7084920"/>
                  </a:moveTo>
                  <a:lnTo>
                    <a:pt x="13227210" y="7085356"/>
                  </a:lnTo>
                  <a:lnTo>
                    <a:pt x="13224789" y="7088262"/>
                  </a:lnTo>
                  <a:lnTo>
                    <a:pt x="13221891" y="7091360"/>
                  </a:lnTo>
                  <a:lnTo>
                    <a:pt x="13222327" y="7095880"/>
                  </a:lnTo>
                  <a:lnTo>
                    <a:pt x="13228999" y="7101482"/>
                  </a:lnTo>
                  <a:lnTo>
                    <a:pt x="13230998" y="7102335"/>
                  </a:lnTo>
                  <a:lnTo>
                    <a:pt x="13231190" y="7102812"/>
                  </a:lnTo>
                  <a:lnTo>
                    <a:pt x="13234189" y="7104091"/>
                  </a:lnTo>
                  <a:lnTo>
                    <a:pt x="13237233" y="7103420"/>
                  </a:lnTo>
                  <a:lnTo>
                    <a:pt x="13239370" y="7101179"/>
                  </a:lnTo>
                  <a:lnTo>
                    <a:pt x="13241934" y="7097940"/>
                  </a:lnTo>
                  <a:lnTo>
                    <a:pt x="13241499" y="7093421"/>
                  </a:lnTo>
                  <a:lnTo>
                    <a:pt x="13234828" y="7087818"/>
                  </a:lnTo>
                  <a:lnTo>
                    <a:pt x="13231729" y="7084920"/>
                  </a:lnTo>
                  <a:close/>
                </a:path>
                <a:path w="18145125" h="10333990">
                  <a:moveTo>
                    <a:pt x="2654975" y="2574013"/>
                  </a:moveTo>
                  <a:lnTo>
                    <a:pt x="2650838" y="2575401"/>
                  </a:lnTo>
                  <a:lnTo>
                    <a:pt x="2647043" y="2582449"/>
                  </a:lnTo>
                  <a:lnTo>
                    <a:pt x="2648288" y="2586920"/>
                  </a:lnTo>
                  <a:lnTo>
                    <a:pt x="2651670" y="2589150"/>
                  </a:lnTo>
                  <a:lnTo>
                    <a:pt x="2660336" y="2592846"/>
                  </a:lnTo>
                  <a:lnTo>
                    <a:pt x="2664473" y="2591459"/>
                  </a:lnTo>
                  <a:lnTo>
                    <a:pt x="2665895" y="2588127"/>
                  </a:lnTo>
                  <a:lnTo>
                    <a:pt x="2667792" y="2584602"/>
                  </a:lnTo>
                  <a:lnTo>
                    <a:pt x="2666548" y="2580132"/>
                  </a:lnTo>
                  <a:lnTo>
                    <a:pt x="2663166" y="2577901"/>
                  </a:lnTo>
                  <a:lnTo>
                    <a:pt x="2658499" y="2575911"/>
                  </a:lnTo>
                  <a:lnTo>
                    <a:pt x="2654975" y="2574013"/>
                  </a:lnTo>
                  <a:close/>
                </a:path>
                <a:path w="18145125" h="10333990">
                  <a:moveTo>
                    <a:pt x="10204158" y="5788337"/>
                  </a:moveTo>
                  <a:lnTo>
                    <a:pt x="10200350" y="5787106"/>
                  </a:lnTo>
                  <a:lnTo>
                    <a:pt x="10195399" y="5785783"/>
                  </a:lnTo>
                  <a:lnTo>
                    <a:pt x="10191449" y="5784886"/>
                  </a:lnTo>
                  <a:lnTo>
                    <a:pt x="10187836" y="5786889"/>
                  </a:lnTo>
                  <a:lnTo>
                    <a:pt x="10186605" y="5790699"/>
                  </a:lnTo>
                  <a:lnTo>
                    <a:pt x="10185517" y="5794173"/>
                  </a:lnTo>
                  <a:lnTo>
                    <a:pt x="10187187" y="5797644"/>
                  </a:lnTo>
                  <a:lnTo>
                    <a:pt x="10191521" y="5799492"/>
                  </a:lnTo>
                  <a:lnTo>
                    <a:pt x="10196472" y="5800816"/>
                  </a:lnTo>
                  <a:lnTo>
                    <a:pt x="10200423" y="5801714"/>
                  </a:lnTo>
                  <a:lnTo>
                    <a:pt x="10204035" y="5799709"/>
                  </a:lnTo>
                  <a:lnTo>
                    <a:pt x="10205266" y="5795900"/>
                  </a:lnTo>
                  <a:lnTo>
                    <a:pt x="10206163" y="5791949"/>
                  </a:lnTo>
                  <a:lnTo>
                    <a:pt x="10204158" y="5788337"/>
                  </a:lnTo>
                  <a:close/>
                </a:path>
                <a:path w="18145125" h="10333990">
                  <a:moveTo>
                    <a:pt x="2578394" y="2531892"/>
                  </a:moveTo>
                  <a:lnTo>
                    <a:pt x="2574257" y="2533279"/>
                  </a:lnTo>
                  <a:lnTo>
                    <a:pt x="2569796" y="2540042"/>
                  </a:lnTo>
                  <a:lnTo>
                    <a:pt x="2571041" y="2544513"/>
                  </a:lnTo>
                  <a:lnTo>
                    <a:pt x="2574422" y="2546744"/>
                  </a:lnTo>
                  <a:lnTo>
                    <a:pt x="2579755" y="2549018"/>
                  </a:lnTo>
                  <a:lnTo>
                    <a:pt x="2579613" y="2549352"/>
                  </a:lnTo>
                  <a:lnTo>
                    <a:pt x="2582946" y="2550773"/>
                  </a:lnTo>
                  <a:lnTo>
                    <a:pt x="2586750" y="2549244"/>
                  </a:lnTo>
                  <a:lnTo>
                    <a:pt x="2588505" y="2546053"/>
                  </a:lnTo>
                  <a:lnTo>
                    <a:pt x="2590736" y="2542671"/>
                  </a:lnTo>
                  <a:lnTo>
                    <a:pt x="2589491" y="2538201"/>
                  </a:lnTo>
                  <a:lnTo>
                    <a:pt x="2586109" y="2535970"/>
                  </a:lnTo>
                  <a:lnTo>
                    <a:pt x="2581443" y="2533980"/>
                  </a:lnTo>
                  <a:lnTo>
                    <a:pt x="2578394" y="2531892"/>
                  </a:lnTo>
                  <a:close/>
                </a:path>
                <a:path w="18145125" h="10333990">
                  <a:moveTo>
                    <a:pt x="10289035" y="5811935"/>
                  </a:moveTo>
                  <a:lnTo>
                    <a:pt x="10285226" y="5810705"/>
                  </a:lnTo>
                  <a:lnTo>
                    <a:pt x="10280276" y="5809381"/>
                  </a:lnTo>
                  <a:lnTo>
                    <a:pt x="10276468" y="5808151"/>
                  </a:lnTo>
                  <a:lnTo>
                    <a:pt x="10272712" y="5810488"/>
                  </a:lnTo>
                  <a:lnTo>
                    <a:pt x="10271482" y="5814297"/>
                  </a:lnTo>
                  <a:lnTo>
                    <a:pt x="10270393" y="5817772"/>
                  </a:lnTo>
                  <a:lnTo>
                    <a:pt x="10272064" y="5821242"/>
                  </a:lnTo>
                  <a:lnTo>
                    <a:pt x="10276398" y="5823091"/>
                  </a:lnTo>
                  <a:lnTo>
                    <a:pt x="10281347" y="5824414"/>
                  </a:lnTo>
                  <a:lnTo>
                    <a:pt x="10285157" y="5825645"/>
                  </a:lnTo>
                  <a:lnTo>
                    <a:pt x="10288912" y="5823308"/>
                  </a:lnTo>
                  <a:lnTo>
                    <a:pt x="10291373" y="5815690"/>
                  </a:lnTo>
                  <a:lnTo>
                    <a:pt x="10289035" y="5811935"/>
                  </a:lnTo>
                  <a:close/>
                </a:path>
                <a:path w="18145125" h="10333990">
                  <a:moveTo>
                    <a:pt x="2501146" y="2489485"/>
                  </a:moveTo>
                  <a:lnTo>
                    <a:pt x="2496676" y="2490729"/>
                  </a:lnTo>
                  <a:lnTo>
                    <a:pt x="2492881" y="2497778"/>
                  </a:lnTo>
                  <a:lnTo>
                    <a:pt x="2493935" y="2501774"/>
                  </a:lnTo>
                  <a:lnTo>
                    <a:pt x="2497175" y="2504337"/>
                  </a:lnTo>
                  <a:lnTo>
                    <a:pt x="2505507" y="2507892"/>
                  </a:lnTo>
                  <a:lnTo>
                    <a:pt x="2509502" y="2506838"/>
                  </a:lnTo>
                  <a:lnTo>
                    <a:pt x="2511257" y="2503647"/>
                  </a:lnTo>
                  <a:lnTo>
                    <a:pt x="2513154" y="2500123"/>
                  </a:lnTo>
                  <a:lnTo>
                    <a:pt x="2512101" y="2496127"/>
                  </a:lnTo>
                  <a:lnTo>
                    <a:pt x="2508861" y="2493564"/>
                  </a:lnTo>
                  <a:lnTo>
                    <a:pt x="2504195" y="2491573"/>
                  </a:lnTo>
                  <a:lnTo>
                    <a:pt x="2501146" y="2489485"/>
                  </a:lnTo>
                  <a:close/>
                </a:path>
                <a:path w="18145125" h="10333990">
                  <a:moveTo>
                    <a:pt x="13164589" y="7027128"/>
                  </a:moveTo>
                  <a:lnTo>
                    <a:pt x="13160070" y="7027564"/>
                  </a:lnTo>
                  <a:lnTo>
                    <a:pt x="13155227" y="7033377"/>
                  </a:lnTo>
                  <a:lnTo>
                    <a:pt x="13155663" y="7037896"/>
                  </a:lnTo>
                  <a:lnTo>
                    <a:pt x="13162334" y="7043500"/>
                  </a:lnTo>
                  <a:lnTo>
                    <a:pt x="13164334" y="7044353"/>
                  </a:lnTo>
                  <a:lnTo>
                    <a:pt x="13163858" y="7044544"/>
                  </a:lnTo>
                  <a:lnTo>
                    <a:pt x="13166858" y="7045824"/>
                  </a:lnTo>
                  <a:lnTo>
                    <a:pt x="13170045" y="7044819"/>
                  </a:lnTo>
                  <a:lnTo>
                    <a:pt x="13172181" y="7042579"/>
                  </a:lnTo>
                  <a:lnTo>
                    <a:pt x="13174603" y="7039672"/>
                  </a:lnTo>
                  <a:lnTo>
                    <a:pt x="13174167" y="7035153"/>
                  </a:lnTo>
                  <a:lnTo>
                    <a:pt x="13164589" y="7027128"/>
                  </a:lnTo>
                  <a:close/>
                </a:path>
                <a:path w="18145125" h="10333990">
                  <a:moveTo>
                    <a:pt x="2424325" y="2446079"/>
                  </a:moveTo>
                  <a:lnTo>
                    <a:pt x="2419997" y="2446990"/>
                  </a:lnTo>
                  <a:lnTo>
                    <a:pt x="2416202" y="2454039"/>
                  </a:lnTo>
                  <a:lnTo>
                    <a:pt x="2417113" y="2458367"/>
                  </a:lnTo>
                  <a:lnTo>
                    <a:pt x="2420638" y="2460264"/>
                  </a:lnTo>
                  <a:lnTo>
                    <a:pt x="2425019" y="2462921"/>
                  </a:lnTo>
                  <a:lnTo>
                    <a:pt x="2429019" y="2464628"/>
                  </a:lnTo>
                  <a:lnTo>
                    <a:pt x="2433014" y="2463574"/>
                  </a:lnTo>
                  <a:lnTo>
                    <a:pt x="2434769" y="2460383"/>
                  </a:lnTo>
                  <a:lnTo>
                    <a:pt x="2436666" y="2456859"/>
                  </a:lnTo>
                  <a:lnTo>
                    <a:pt x="2435755" y="2452530"/>
                  </a:lnTo>
                  <a:lnTo>
                    <a:pt x="2432231" y="2450633"/>
                  </a:lnTo>
                  <a:lnTo>
                    <a:pt x="2427849" y="2447976"/>
                  </a:lnTo>
                  <a:lnTo>
                    <a:pt x="2424325" y="2446079"/>
                  </a:lnTo>
                  <a:close/>
                </a:path>
                <a:path w="18145125" h="10333990">
                  <a:moveTo>
                    <a:pt x="10374337" y="5834535"/>
                  </a:moveTo>
                  <a:lnTo>
                    <a:pt x="10370387" y="5833637"/>
                  </a:lnTo>
                  <a:lnTo>
                    <a:pt x="10365435" y="5832314"/>
                  </a:lnTo>
                  <a:lnTo>
                    <a:pt x="10361627" y="5831083"/>
                  </a:lnTo>
                  <a:lnTo>
                    <a:pt x="10357540" y="5833279"/>
                  </a:lnTo>
                  <a:lnTo>
                    <a:pt x="10356643" y="5837230"/>
                  </a:lnTo>
                  <a:lnTo>
                    <a:pt x="10355554" y="5840705"/>
                  </a:lnTo>
                  <a:lnTo>
                    <a:pt x="10357225" y="5844174"/>
                  </a:lnTo>
                  <a:lnTo>
                    <a:pt x="10361559" y="5846023"/>
                  </a:lnTo>
                  <a:lnTo>
                    <a:pt x="10366508" y="5847346"/>
                  </a:lnTo>
                  <a:lnTo>
                    <a:pt x="10370317" y="5848578"/>
                  </a:lnTo>
                  <a:lnTo>
                    <a:pt x="10374406" y="5846382"/>
                  </a:lnTo>
                  <a:lnTo>
                    <a:pt x="10375303" y="5842431"/>
                  </a:lnTo>
                  <a:lnTo>
                    <a:pt x="10376534" y="5838623"/>
                  </a:lnTo>
                  <a:lnTo>
                    <a:pt x="10374337" y="5834535"/>
                  </a:lnTo>
                  <a:close/>
                </a:path>
                <a:path w="18145125" h="10333990">
                  <a:moveTo>
                    <a:pt x="2347646" y="2402340"/>
                  </a:moveTo>
                  <a:lnTo>
                    <a:pt x="2343317" y="2403251"/>
                  </a:lnTo>
                  <a:lnTo>
                    <a:pt x="2339523" y="2410299"/>
                  </a:lnTo>
                  <a:lnTo>
                    <a:pt x="2340434" y="2414628"/>
                  </a:lnTo>
                  <a:lnTo>
                    <a:pt x="2343958" y="2416525"/>
                  </a:lnTo>
                  <a:lnTo>
                    <a:pt x="2348340" y="2419182"/>
                  </a:lnTo>
                  <a:lnTo>
                    <a:pt x="2352340" y="2420888"/>
                  </a:lnTo>
                  <a:lnTo>
                    <a:pt x="2356335" y="2419835"/>
                  </a:lnTo>
                  <a:lnTo>
                    <a:pt x="2358090" y="2416644"/>
                  </a:lnTo>
                  <a:lnTo>
                    <a:pt x="2359987" y="2413119"/>
                  </a:lnTo>
                  <a:lnTo>
                    <a:pt x="2359076" y="2408791"/>
                  </a:lnTo>
                  <a:lnTo>
                    <a:pt x="2355552" y="2406894"/>
                  </a:lnTo>
                  <a:lnTo>
                    <a:pt x="2351170" y="2404237"/>
                  </a:lnTo>
                  <a:lnTo>
                    <a:pt x="2347646" y="2402340"/>
                  </a:lnTo>
                  <a:close/>
                </a:path>
                <a:path w="18145125" h="10333990">
                  <a:moveTo>
                    <a:pt x="10459449" y="5856658"/>
                  </a:moveTo>
                  <a:lnTo>
                    <a:pt x="10455499" y="5855761"/>
                  </a:lnTo>
                  <a:lnTo>
                    <a:pt x="10450548" y="5854437"/>
                  </a:lnTo>
                  <a:lnTo>
                    <a:pt x="10447074" y="5853349"/>
                  </a:lnTo>
                  <a:lnTo>
                    <a:pt x="10442985" y="5855544"/>
                  </a:lnTo>
                  <a:lnTo>
                    <a:pt x="10442088" y="5859495"/>
                  </a:lnTo>
                  <a:lnTo>
                    <a:pt x="10440999" y="5862971"/>
                  </a:lnTo>
                  <a:lnTo>
                    <a:pt x="10442671" y="5866441"/>
                  </a:lnTo>
                  <a:lnTo>
                    <a:pt x="10446004" y="5867863"/>
                  </a:lnTo>
                  <a:lnTo>
                    <a:pt x="10446146" y="5867530"/>
                  </a:lnTo>
                  <a:lnTo>
                    <a:pt x="10447146" y="5867957"/>
                  </a:lnTo>
                  <a:lnTo>
                    <a:pt x="10452095" y="5869280"/>
                  </a:lnTo>
                  <a:lnTo>
                    <a:pt x="10455571" y="5870368"/>
                  </a:lnTo>
                  <a:lnTo>
                    <a:pt x="10459660" y="5868172"/>
                  </a:lnTo>
                  <a:lnTo>
                    <a:pt x="10460557" y="5864222"/>
                  </a:lnTo>
                  <a:lnTo>
                    <a:pt x="10461646" y="5860747"/>
                  </a:lnTo>
                  <a:lnTo>
                    <a:pt x="10459449" y="5856658"/>
                  </a:lnTo>
                  <a:close/>
                </a:path>
                <a:path w="18145125" h="10333990">
                  <a:moveTo>
                    <a:pt x="2271584" y="2358075"/>
                  </a:moveTo>
                  <a:lnTo>
                    <a:pt x="2267256" y="2358987"/>
                  </a:lnTo>
                  <a:lnTo>
                    <a:pt x="2263461" y="2366035"/>
                  </a:lnTo>
                  <a:lnTo>
                    <a:pt x="2264373" y="2370363"/>
                  </a:lnTo>
                  <a:lnTo>
                    <a:pt x="2267898" y="2372261"/>
                  </a:lnTo>
                  <a:lnTo>
                    <a:pt x="2272279" y="2374918"/>
                  </a:lnTo>
                  <a:lnTo>
                    <a:pt x="2276279" y="2376624"/>
                  </a:lnTo>
                  <a:lnTo>
                    <a:pt x="2280273" y="2375571"/>
                  </a:lnTo>
                  <a:lnTo>
                    <a:pt x="2282029" y="2372379"/>
                  </a:lnTo>
                  <a:lnTo>
                    <a:pt x="2283926" y="2368855"/>
                  </a:lnTo>
                  <a:lnTo>
                    <a:pt x="2283014" y="2364527"/>
                  </a:lnTo>
                  <a:lnTo>
                    <a:pt x="2279490" y="2362630"/>
                  </a:lnTo>
                  <a:lnTo>
                    <a:pt x="2275108" y="2359973"/>
                  </a:lnTo>
                  <a:lnTo>
                    <a:pt x="2271584" y="2358075"/>
                  </a:lnTo>
                  <a:close/>
                </a:path>
                <a:path w="18145125" h="10333990">
                  <a:moveTo>
                    <a:pt x="13097358" y="6970478"/>
                  </a:moveTo>
                  <a:lnTo>
                    <a:pt x="13092838" y="6970913"/>
                  </a:lnTo>
                  <a:lnTo>
                    <a:pt x="13087995" y="6976727"/>
                  </a:lnTo>
                  <a:lnTo>
                    <a:pt x="13088431" y="6981246"/>
                  </a:lnTo>
                  <a:lnTo>
                    <a:pt x="13095101" y="6986849"/>
                  </a:lnTo>
                  <a:lnTo>
                    <a:pt x="13097101" y="6987703"/>
                  </a:lnTo>
                  <a:lnTo>
                    <a:pt x="13096627" y="6987894"/>
                  </a:lnTo>
                  <a:lnTo>
                    <a:pt x="13099626" y="6989174"/>
                  </a:lnTo>
                  <a:lnTo>
                    <a:pt x="13102812" y="6988168"/>
                  </a:lnTo>
                  <a:lnTo>
                    <a:pt x="13104949" y="6985929"/>
                  </a:lnTo>
                  <a:lnTo>
                    <a:pt x="13107370" y="6983022"/>
                  </a:lnTo>
                  <a:lnTo>
                    <a:pt x="13106936" y="6978503"/>
                  </a:lnTo>
                  <a:lnTo>
                    <a:pt x="13097358" y="6970478"/>
                  </a:lnTo>
                  <a:close/>
                </a:path>
                <a:path w="18145125" h="10333990">
                  <a:moveTo>
                    <a:pt x="10544561" y="5878782"/>
                  </a:moveTo>
                  <a:lnTo>
                    <a:pt x="10540611" y="5877885"/>
                  </a:lnTo>
                  <a:lnTo>
                    <a:pt x="10535660" y="5876561"/>
                  </a:lnTo>
                  <a:lnTo>
                    <a:pt x="10532185" y="5875473"/>
                  </a:lnTo>
                  <a:lnTo>
                    <a:pt x="10528097" y="5877668"/>
                  </a:lnTo>
                  <a:lnTo>
                    <a:pt x="10527200" y="5881619"/>
                  </a:lnTo>
                  <a:lnTo>
                    <a:pt x="10526111" y="5885094"/>
                  </a:lnTo>
                  <a:lnTo>
                    <a:pt x="10528115" y="5888706"/>
                  </a:lnTo>
                  <a:lnTo>
                    <a:pt x="10531116" y="5889986"/>
                  </a:lnTo>
                  <a:lnTo>
                    <a:pt x="10531258" y="5889653"/>
                  </a:lnTo>
                  <a:lnTo>
                    <a:pt x="10532258" y="5890080"/>
                  </a:lnTo>
                  <a:lnTo>
                    <a:pt x="10537207" y="5891403"/>
                  </a:lnTo>
                  <a:lnTo>
                    <a:pt x="10540683" y="5892492"/>
                  </a:lnTo>
                  <a:lnTo>
                    <a:pt x="10544771" y="5890295"/>
                  </a:lnTo>
                  <a:lnTo>
                    <a:pt x="10545669" y="5886345"/>
                  </a:lnTo>
                  <a:lnTo>
                    <a:pt x="10546757" y="5882870"/>
                  </a:lnTo>
                  <a:lnTo>
                    <a:pt x="10544561" y="5878782"/>
                  </a:lnTo>
                  <a:close/>
                </a:path>
                <a:path w="18145125" h="10333990">
                  <a:moveTo>
                    <a:pt x="2194998" y="2313194"/>
                  </a:moveTo>
                  <a:lnTo>
                    <a:pt x="2190670" y="2314105"/>
                  </a:lnTo>
                  <a:lnTo>
                    <a:pt x="2186876" y="2321154"/>
                  </a:lnTo>
                  <a:lnTo>
                    <a:pt x="2187787" y="2325482"/>
                  </a:lnTo>
                  <a:lnTo>
                    <a:pt x="2191311" y="2327379"/>
                  </a:lnTo>
                  <a:lnTo>
                    <a:pt x="2195693" y="2330036"/>
                  </a:lnTo>
                  <a:lnTo>
                    <a:pt x="2199693" y="2331742"/>
                  </a:lnTo>
                  <a:lnTo>
                    <a:pt x="2203688" y="2330689"/>
                  </a:lnTo>
                  <a:lnTo>
                    <a:pt x="2205443" y="2327498"/>
                  </a:lnTo>
                  <a:lnTo>
                    <a:pt x="2207340" y="2323974"/>
                  </a:lnTo>
                  <a:lnTo>
                    <a:pt x="2206429" y="2319645"/>
                  </a:lnTo>
                  <a:lnTo>
                    <a:pt x="2202904" y="2317748"/>
                  </a:lnTo>
                  <a:lnTo>
                    <a:pt x="2198523" y="2315091"/>
                  </a:lnTo>
                  <a:lnTo>
                    <a:pt x="2194998" y="2313194"/>
                  </a:lnTo>
                  <a:close/>
                </a:path>
                <a:path w="18145125" h="10333990">
                  <a:moveTo>
                    <a:pt x="10630006" y="5901047"/>
                  </a:moveTo>
                  <a:lnTo>
                    <a:pt x="10626056" y="5900150"/>
                  </a:lnTo>
                  <a:lnTo>
                    <a:pt x="10621105" y="5898827"/>
                  </a:lnTo>
                  <a:lnTo>
                    <a:pt x="10617631" y="5897738"/>
                  </a:lnTo>
                  <a:lnTo>
                    <a:pt x="10613542" y="5899933"/>
                  </a:lnTo>
                  <a:lnTo>
                    <a:pt x="10612645" y="5903884"/>
                  </a:lnTo>
                  <a:lnTo>
                    <a:pt x="10611699" y="5907026"/>
                  </a:lnTo>
                  <a:lnTo>
                    <a:pt x="10613702" y="5910639"/>
                  </a:lnTo>
                  <a:lnTo>
                    <a:pt x="10617703" y="5912346"/>
                  </a:lnTo>
                  <a:lnTo>
                    <a:pt x="10622652" y="5913669"/>
                  </a:lnTo>
                  <a:lnTo>
                    <a:pt x="10626128" y="5914757"/>
                  </a:lnTo>
                  <a:lnTo>
                    <a:pt x="10630216" y="5912561"/>
                  </a:lnTo>
                  <a:lnTo>
                    <a:pt x="10631114" y="5908611"/>
                  </a:lnTo>
                  <a:lnTo>
                    <a:pt x="10632203" y="5905136"/>
                  </a:lnTo>
                  <a:lnTo>
                    <a:pt x="10630006" y="5901047"/>
                  </a:lnTo>
                  <a:close/>
                </a:path>
                <a:path w="18145125" h="10333990">
                  <a:moveTo>
                    <a:pt x="2119506" y="2267597"/>
                  </a:moveTo>
                  <a:lnTo>
                    <a:pt x="2115511" y="2268650"/>
                  </a:lnTo>
                  <a:lnTo>
                    <a:pt x="2113280" y="2272032"/>
                  </a:lnTo>
                  <a:lnTo>
                    <a:pt x="2111383" y="2275557"/>
                  </a:lnTo>
                  <a:lnTo>
                    <a:pt x="2112436" y="2279551"/>
                  </a:lnTo>
                  <a:lnTo>
                    <a:pt x="2115818" y="2281782"/>
                  </a:lnTo>
                  <a:lnTo>
                    <a:pt x="2120200" y="2284439"/>
                  </a:lnTo>
                  <a:lnTo>
                    <a:pt x="2124200" y="2286145"/>
                  </a:lnTo>
                  <a:lnTo>
                    <a:pt x="2128195" y="2285092"/>
                  </a:lnTo>
                  <a:lnTo>
                    <a:pt x="2129950" y="2281901"/>
                  </a:lnTo>
                  <a:lnTo>
                    <a:pt x="2131847" y="2278377"/>
                  </a:lnTo>
                  <a:lnTo>
                    <a:pt x="2130794" y="2274381"/>
                  </a:lnTo>
                  <a:lnTo>
                    <a:pt x="2127412" y="2272151"/>
                  </a:lnTo>
                  <a:lnTo>
                    <a:pt x="2123030" y="2269494"/>
                  </a:lnTo>
                  <a:lnTo>
                    <a:pt x="2119506" y="2267597"/>
                  </a:lnTo>
                  <a:close/>
                </a:path>
                <a:path w="18145125" h="10333990">
                  <a:moveTo>
                    <a:pt x="13029507" y="6914352"/>
                  </a:moveTo>
                  <a:lnTo>
                    <a:pt x="13024988" y="6914788"/>
                  </a:lnTo>
                  <a:lnTo>
                    <a:pt x="13020145" y="6920602"/>
                  </a:lnTo>
                  <a:lnTo>
                    <a:pt x="13020580" y="6925121"/>
                  </a:lnTo>
                  <a:lnTo>
                    <a:pt x="13027252" y="6930724"/>
                  </a:lnTo>
                  <a:lnTo>
                    <a:pt x="13028918" y="6931435"/>
                  </a:lnTo>
                  <a:lnTo>
                    <a:pt x="13028776" y="6931769"/>
                  </a:lnTo>
                  <a:lnTo>
                    <a:pt x="13031775" y="6933048"/>
                  </a:lnTo>
                  <a:lnTo>
                    <a:pt x="13035152" y="6932519"/>
                  </a:lnTo>
                  <a:lnTo>
                    <a:pt x="13037100" y="6929804"/>
                  </a:lnTo>
                  <a:lnTo>
                    <a:pt x="13039521" y="6926896"/>
                  </a:lnTo>
                  <a:lnTo>
                    <a:pt x="13039085" y="6922378"/>
                  </a:lnTo>
                  <a:lnTo>
                    <a:pt x="13029507" y="6914352"/>
                  </a:lnTo>
                  <a:close/>
                </a:path>
                <a:path w="18145125" h="10333990">
                  <a:moveTo>
                    <a:pt x="10715545" y="5922171"/>
                  </a:moveTo>
                  <a:lnTo>
                    <a:pt x="10711594" y="5921273"/>
                  </a:lnTo>
                  <a:lnTo>
                    <a:pt x="10706644" y="5919950"/>
                  </a:lnTo>
                  <a:lnTo>
                    <a:pt x="10703169" y="5918862"/>
                  </a:lnTo>
                  <a:lnTo>
                    <a:pt x="10699080" y="5921057"/>
                  </a:lnTo>
                  <a:lnTo>
                    <a:pt x="10698183" y="5925008"/>
                  </a:lnTo>
                  <a:lnTo>
                    <a:pt x="10697237" y="5928150"/>
                  </a:lnTo>
                  <a:lnTo>
                    <a:pt x="10699241" y="5931762"/>
                  </a:lnTo>
                  <a:lnTo>
                    <a:pt x="10703241" y="5933469"/>
                  </a:lnTo>
                  <a:lnTo>
                    <a:pt x="10708192" y="5934793"/>
                  </a:lnTo>
                  <a:lnTo>
                    <a:pt x="10712000" y="5936023"/>
                  </a:lnTo>
                  <a:lnTo>
                    <a:pt x="10715754" y="5933685"/>
                  </a:lnTo>
                  <a:lnTo>
                    <a:pt x="10716652" y="5929734"/>
                  </a:lnTo>
                  <a:lnTo>
                    <a:pt x="10717740" y="5926259"/>
                  </a:lnTo>
                  <a:lnTo>
                    <a:pt x="10715545" y="5922171"/>
                  </a:lnTo>
                  <a:close/>
                </a:path>
                <a:path w="18145125" h="10333990">
                  <a:moveTo>
                    <a:pt x="2044822" y="2221951"/>
                  </a:moveTo>
                  <a:lnTo>
                    <a:pt x="2040493" y="2222862"/>
                  </a:lnTo>
                  <a:lnTo>
                    <a:pt x="2038263" y="2226245"/>
                  </a:lnTo>
                  <a:lnTo>
                    <a:pt x="2036174" y="2229293"/>
                  </a:lnTo>
                  <a:lnTo>
                    <a:pt x="2037086" y="2233621"/>
                  </a:lnTo>
                  <a:lnTo>
                    <a:pt x="2040468" y="2235852"/>
                  </a:lnTo>
                  <a:lnTo>
                    <a:pt x="2044850" y="2238509"/>
                  </a:lnTo>
                  <a:lnTo>
                    <a:pt x="2045850" y="2238935"/>
                  </a:lnTo>
                  <a:lnTo>
                    <a:pt x="2045708" y="2239269"/>
                  </a:lnTo>
                  <a:lnTo>
                    <a:pt x="2048707" y="2240548"/>
                  </a:lnTo>
                  <a:lnTo>
                    <a:pt x="2052702" y="2239494"/>
                  </a:lnTo>
                  <a:lnTo>
                    <a:pt x="2054106" y="2236942"/>
                  </a:lnTo>
                  <a:lnTo>
                    <a:pt x="2054457" y="2236304"/>
                  </a:lnTo>
                  <a:lnTo>
                    <a:pt x="2056546" y="2233255"/>
                  </a:lnTo>
                  <a:lnTo>
                    <a:pt x="2055635" y="2228927"/>
                  </a:lnTo>
                  <a:lnTo>
                    <a:pt x="2052253" y="2226696"/>
                  </a:lnTo>
                  <a:lnTo>
                    <a:pt x="2047871" y="2224039"/>
                  </a:lnTo>
                  <a:lnTo>
                    <a:pt x="2044822" y="2221951"/>
                  </a:lnTo>
                  <a:close/>
                </a:path>
                <a:path w="18145125" h="10333990">
                  <a:moveTo>
                    <a:pt x="10800942" y="5943629"/>
                  </a:moveTo>
                  <a:lnTo>
                    <a:pt x="10796990" y="5942731"/>
                  </a:lnTo>
                  <a:lnTo>
                    <a:pt x="10792040" y="5941407"/>
                  </a:lnTo>
                  <a:lnTo>
                    <a:pt x="10788231" y="5940176"/>
                  </a:lnTo>
                  <a:lnTo>
                    <a:pt x="10784477" y="5942514"/>
                  </a:lnTo>
                  <a:lnTo>
                    <a:pt x="10783579" y="5946465"/>
                  </a:lnTo>
                  <a:lnTo>
                    <a:pt x="10782633" y="5949607"/>
                  </a:lnTo>
                  <a:lnTo>
                    <a:pt x="10784637" y="5953219"/>
                  </a:lnTo>
                  <a:lnTo>
                    <a:pt x="10788637" y="5954925"/>
                  </a:lnTo>
                  <a:lnTo>
                    <a:pt x="10793588" y="5956249"/>
                  </a:lnTo>
                  <a:lnTo>
                    <a:pt x="10797396" y="5957480"/>
                  </a:lnTo>
                  <a:lnTo>
                    <a:pt x="10801152" y="5955143"/>
                  </a:lnTo>
                  <a:lnTo>
                    <a:pt x="10802049" y="5951192"/>
                  </a:lnTo>
                  <a:lnTo>
                    <a:pt x="10803279" y="5947383"/>
                  </a:lnTo>
                  <a:lnTo>
                    <a:pt x="10800942" y="5943629"/>
                  </a:lnTo>
                  <a:close/>
                </a:path>
                <a:path w="18145125" h="10333990">
                  <a:moveTo>
                    <a:pt x="1970231" y="2175163"/>
                  </a:moveTo>
                  <a:lnTo>
                    <a:pt x="1965902" y="2176074"/>
                  </a:lnTo>
                  <a:lnTo>
                    <a:pt x="1963672" y="2179456"/>
                  </a:lnTo>
                  <a:lnTo>
                    <a:pt x="1961584" y="2182504"/>
                  </a:lnTo>
                  <a:lnTo>
                    <a:pt x="1962495" y="2186833"/>
                  </a:lnTo>
                  <a:lnTo>
                    <a:pt x="1965877" y="2189063"/>
                  </a:lnTo>
                  <a:lnTo>
                    <a:pt x="1970259" y="2191720"/>
                  </a:lnTo>
                  <a:lnTo>
                    <a:pt x="1974259" y="2193426"/>
                  </a:lnTo>
                  <a:lnTo>
                    <a:pt x="1977778" y="2192565"/>
                  </a:lnTo>
                  <a:lnTo>
                    <a:pt x="1981955" y="2186467"/>
                  </a:lnTo>
                  <a:lnTo>
                    <a:pt x="1981043" y="2182139"/>
                  </a:lnTo>
                  <a:lnTo>
                    <a:pt x="1977661" y="2179908"/>
                  </a:lnTo>
                  <a:lnTo>
                    <a:pt x="1973279" y="2177251"/>
                  </a:lnTo>
                  <a:lnTo>
                    <a:pt x="1970231" y="2175163"/>
                  </a:lnTo>
                  <a:close/>
                </a:path>
                <a:path w="18145125" h="10333990">
                  <a:moveTo>
                    <a:pt x="12960232" y="6858800"/>
                  </a:moveTo>
                  <a:lnTo>
                    <a:pt x="12955903" y="6859712"/>
                  </a:lnTo>
                  <a:lnTo>
                    <a:pt x="12951059" y="6865525"/>
                  </a:lnTo>
                  <a:lnTo>
                    <a:pt x="12951829" y="6870186"/>
                  </a:lnTo>
                  <a:lnTo>
                    <a:pt x="12958500" y="6875790"/>
                  </a:lnTo>
                  <a:lnTo>
                    <a:pt x="12963166" y="6877781"/>
                  </a:lnTo>
                  <a:lnTo>
                    <a:pt x="12966543" y="6877251"/>
                  </a:lnTo>
                  <a:lnTo>
                    <a:pt x="12968489" y="6874536"/>
                  </a:lnTo>
                  <a:lnTo>
                    <a:pt x="12970911" y="6871630"/>
                  </a:lnTo>
                  <a:lnTo>
                    <a:pt x="12970141" y="6866968"/>
                  </a:lnTo>
                  <a:lnTo>
                    <a:pt x="12963471" y="6861364"/>
                  </a:lnTo>
                  <a:lnTo>
                    <a:pt x="12960232" y="6858800"/>
                  </a:lnTo>
                  <a:close/>
                </a:path>
                <a:path w="18145125" h="10333990">
                  <a:moveTo>
                    <a:pt x="10886623" y="5964419"/>
                  </a:moveTo>
                  <a:lnTo>
                    <a:pt x="10882671" y="5963521"/>
                  </a:lnTo>
                  <a:lnTo>
                    <a:pt x="10877720" y="5962198"/>
                  </a:lnTo>
                  <a:lnTo>
                    <a:pt x="10873911" y="5960967"/>
                  </a:lnTo>
                  <a:lnTo>
                    <a:pt x="10870157" y="5963304"/>
                  </a:lnTo>
                  <a:lnTo>
                    <a:pt x="10869259" y="5967255"/>
                  </a:lnTo>
                  <a:lnTo>
                    <a:pt x="10868312" y="5970397"/>
                  </a:lnTo>
                  <a:lnTo>
                    <a:pt x="10870317" y="5974010"/>
                  </a:lnTo>
                  <a:lnTo>
                    <a:pt x="10874317" y="5975716"/>
                  </a:lnTo>
                  <a:lnTo>
                    <a:pt x="10879268" y="5977040"/>
                  </a:lnTo>
                  <a:lnTo>
                    <a:pt x="10883077" y="5978271"/>
                  </a:lnTo>
                  <a:lnTo>
                    <a:pt x="10886832" y="5975932"/>
                  </a:lnTo>
                  <a:lnTo>
                    <a:pt x="10887729" y="5971982"/>
                  </a:lnTo>
                  <a:lnTo>
                    <a:pt x="10888960" y="5968173"/>
                  </a:lnTo>
                  <a:lnTo>
                    <a:pt x="10886623" y="5964419"/>
                  </a:lnTo>
                  <a:close/>
                </a:path>
                <a:path w="18145125" h="10333990">
                  <a:moveTo>
                    <a:pt x="1896067" y="2127374"/>
                  </a:moveTo>
                  <a:lnTo>
                    <a:pt x="1891738" y="2128286"/>
                  </a:lnTo>
                  <a:lnTo>
                    <a:pt x="1887277" y="2135050"/>
                  </a:lnTo>
                  <a:lnTo>
                    <a:pt x="1888189" y="2139378"/>
                  </a:lnTo>
                  <a:lnTo>
                    <a:pt x="1891571" y="2141609"/>
                  </a:lnTo>
                  <a:lnTo>
                    <a:pt x="1895953" y="2144266"/>
                  </a:lnTo>
                  <a:lnTo>
                    <a:pt x="1896953" y="2144693"/>
                  </a:lnTo>
                  <a:lnTo>
                    <a:pt x="1897428" y="2144501"/>
                  </a:lnTo>
                  <a:lnTo>
                    <a:pt x="1900428" y="2145781"/>
                  </a:lnTo>
                  <a:lnTo>
                    <a:pt x="1903947" y="2144918"/>
                  </a:lnTo>
                  <a:lnTo>
                    <a:pt x="1908124" y="2138821"/>
                  </a:lnTo>
                  <a:lnTo>
                    <a:pt x="1907213" y="2134493"/>
                  </a:lnTo>
                  <a:lnTo>
                    <a:pt x="1903831" y="2132262"/>
                  </a:lnTo>
                  <a:lnTo>
                    <a:pt x="1899449" y="2129605"/>
                  </a:lnTo>
                  <a:lnTo>
                    <a:pt x="1896067" y="2127374"/>
                  </a:lnTo>
                  <a:close/>
                </a:path>
                <a:path w="18145125" h="10333990">
                  <a:moveTo>
                    <a:pt x="12890101" y="6805248"/>
                  </a:moveTo>
                  <a:lnTo>
                    <a:pt x="12885774" y="6806160"/>
                  </a:lnTo>
                  <a:lnTo>
                    <a:pt x="12883352" y="6809066"/>
                  </a:lnTo>
                  <a:lnTo>
                    <a:pt x="12880788" y="6812306"/>
                  </a:lnTo>
                  <a:lnTo>
                    <a:pt x="12881699" y="6816635"/>
                  </a:lnTo>
                  <a:lnTo>
                    <a:pt x="12884605" y="6819057"/>
                  </a:lnTo>
                  <a:lnTo>
                    <a:pt x="12888512" y="6821904"/>
                  </a:lnTo>
                  <a:lnTo>
                    <a:pt x="12890180" y="6822616"/>
                  </a:lnTo>
                  <a:lnTo>
                    <a:pt x="12890038" y="6822949"/>
                  </a:lnTo>
                  <a:lnTo>
                    <a:pt x="12893037" y="6824228"/>
                  </a:lnTo>
                  <a:lnTo>
                    <a:pt x="12896555" y="6823366"/>
                  </a:lnTo>
                  <a:lnTo>
                    <a:pt x="12898502" y="6820650"/>
                  </a:lnTo>
                  <a:lnTo>
                    <a:pt x="12901065" y="6817410"/>
                  </a:lnTo>
                  <a:lnTo>
                    <a:pt x="12900154" y="6813082"/>
                  </a:lnTo>
                  <a:lnTo>
                    <a:pt x="12897248" y="6810660"/>
                  </a:lnTo>
                  <a:lnTo>
                    <a:pt x="12893342" y="6807813"/>
                  </a:lnTo>
                  <a:lnTo>
                    <a:pt x="12890101" y="6805248"/>
                  </a:lnTo>
                  <a:close/>
                </a:path>
                <a:path w="18145125" h="10333990">
                  <a:moveTo>
                    <a:pt x="10972302" y="5985208"/>
                  </a:moveTo>
                  <a:lnTo>
                    <a:pt x="10968352" y="5984311"/>
                  </a:lnTo>
                  <a:lnTo>
                    <a:pt x="10963401" y="5982988"/>
                  </a:lnTo>
                  <a:lnTo>
                    <a:pt x="10959593" y="5981757"/>
                  </a:lnTo>
                  <a:lnTo>
                    <a:pt x="10955838" y="5984094"/>
                  </a:lnTo>
                  <a:lnTo>
                    <a:pt x="10954941" y="5988045"/>
                  </a:lnTo>
                  <a:lnTo>
                    <a:pt x="10953994" y="5991187"/>
                  </a:lnTo>
                  <a:lnTo>
                    <a:pt x="10955999" y="5994801"/>
                  </a:lnTo>
                  <a:lnTo>
                    <a:pt x="10959999" y="5996507"/>
                  </a:lnTo>
                  <a:lnTo>
                    <a:pt x="10964949" y="5997830"/>
                  </a:lnTo>
                  <a:lnTo>
                    <a:pt x="10968757" y="5999061"/>
                  </a:lnTo>
                  <a:lnTo>
                    <a:pt x="10972513" y="5996722"/>
                  </a:lnTo>
                  <a:lnTo>
                    <a:pt x="10973410" y="5992772"/>
                  </a:lnTo>
                  <a:lnTo>
                    <a:pt x="10974641" y="5988963"/>
                  </a:lnTo>
                  <a:lnTo>
                    <a:pt x="10972302" y="5985208"/>
                  </a:lnTo>
                  <a:close/>
                </a:path>
                <a:path w="18145125" h="10333990">
                  <a:moveTo>
                    <a:pt x="1822045" y="2079253"/>
                  </a:moveTo>
                  <a:lnTo>
                    <a:pt x="1817717" y="2080164"/>
                  </a:lnTo>
                  <a:lnTo>
                    <a:pt x="1813255" y="2086928"/>
                  </a:lnTo>
                  <a:lnTo>
                    <a:pt x="1814167" y="2091256"/>
                  </a:lnTo>
                  <a:lnTo>
                    <a:pt x="1817549" y="2093487"/>
                  </a:lnTo>
                  <a:lnTo>
                    <a:pt x="1821931" y="2096144"/>
                  </a:lnTo>
                  <a:lnTo>
                    <a:pt x="1826264" y="2097993"/>
                  </a:lnTo>
                  <a:lnTo>
                    <a:pt x="1829926" y="2096797"/>
                  </a:lnTo>
                  <a:lnTo>
                    <a:pt x="1831872" y="2094081"/>
                  </a:lnTo>
                  <a:lnTo>
                    <a:pt x="1834102" y="2090699"/>
                  </a:lnTo>
                  <a:lnTo>
                    <a:pt x="1833191" y="2086371"/>
                  </a:lnTo>
                  <a:lnTo>
                    <a:pt x="1829809" y="2084141"/>
                  </a:lnTo>
                  <a:lnTo>
                    <a:pt x="1825427" y="2081484"/>
                  </a:lnTo>
                  <a:lnTo>
                    <a:pt x="1822045" y="2079253"/>
                  </a:lnTo>
                  <a:close/>
                </a:path>
                <a:path w="18145125" h="10333990">
                  <a:moveTo>
                    <a:pt x="11057840" y="6006332"/>
                  </a:moveTo>
                  <a:lnTo>
                    <a:pt x="11053890" y="6005435"/>
                  </a:lnTo>
                  <a:lnTo>
                    <a:pt x="11048940" y="6004111"/>
                  </a:lnTo>
                  <a:lnTo>
                    <a:pt x="11045132" y="6002880"/>
                  </a:lnTo>
                  <a:lnTo>
                    <a:pt x="11041376" y="6005218"/>
                  </a:lnTo>
                  <a:lnTo>
                    <a:pt x="11040479" y="6009169"/>
                  </a:lnTo>
                  <a:lnTo>
                    <a:pt x="11039533" y="6012311"/>
                  </a:lnTo>
                  <a:lnTo>
                    <a:pt x="11041538" y="6015924"/>
                  </a:lnTo>
                  <a:lnTo>
                    <a:pt x="11045537" y="6017630"/>
                  </a:lnTo>
                  <a:lnTo>
                    <a:pt x="11050488" y="6018954"/>
                  </a:lnTo>
                  <a:lnTo>
                    <a:pt x="11054296" y="6020184"/>
                  </a:lnTo>
                  <a:lnTo>
                    <a:pt x="11058051" y="6017846"/>
                  </a:lnTo>
                  <a:lnTo>
                    <a:pt x="11058948" y="6013895"/>
                  </a:lnTo>
                  <a:lnTo>
                    <a:pt x="11060179" y="6010087"/>
                  </a:lnTo>
                  <a:lnTo>
                    <a:pt x="11057840" y="6006332"/>
                  </a:lnTo>
                  <a:close/>
                </a:path>
                <a:path w="18145125" h="10333990">
                  <a:moveTo>
                    <a:pt x="1748783" y="2030274"/>
                  </a:moveTo>
                  <a:lnTo>
                    <a:pt x="1744454" y="2031185"/>
                  </a:lnTo>
                  <a:lnTo>
                    <a:pt x="1742224" y="2034567"/>
                  </a:lnTo>
                  <a:lnTo>
                    <a:pt x="1739660" y="2037808"/>
                  </a:lnTo>
                  <a:lnTo>
                    <a:pt x="1740571" y="2042135"/>
                  </a:lnTo>
                  <a:lnTo>
                    <a:pt x="1743953" y="2044366"/>
                  </a:lnTo>
                  <a:lnTo>
                    <a:pt x="1748193" y="2047357"/>
                  </a:lnTo>
                  <a:lnTo>
                    <a:pt x="1749526" y="2047925"/>
                  </a:lnTo>
                  <a:lnTo>
                    <a:pt x="1749717" y="2048400"/>
                  </a:lnTo>
                  <a:lnTo>
                    <a:pt x="1752717" y="2049680"/>
                  </a:lnTo>
                  <a:lnTo>
                    <a:pt x="1756379" y="2048484"/>
                  </a:lnTo>
                  <a:lnTo>
                    <a:pt x="1758325" y="2045770"/>
                  </a:lnTo>
                  <a:lnTo>
                    <a:pt x="1760556" y="2042387"/>
                  </a:lnTo>
                  <a:lnTo>
                    <a:pt x="1759644" y="2038058"/>
                  </a:lnTo>
                  <a:lnTo>
                    <a:pt x="1756262" y="2035828"/>
                  </a:lnTo>
                  <a:lnTo>
                    <a:pt x="1752023" y="2032838"/>
                  </a:lnTo>
                  <a:lnTo>
                    <a:pt x="1748783" y="2030274"/>
                  </a:lnTo>
                  <a:close/>
                </a:path>
                <a:path w="18145125" h="10333990">
                  <a:moveTo>
                    <a:pt x="12819546" y="6752696"/>
                  </a:moveTo>
                  <a:lnTo>
                    <a:pt x="12814883" y="6753465"/>
                  </a:lnTo>
                  <a:lnTo>
                    <a:pt x="12810707" y="6759562"/>
                  </a:lnTo>
                  <a:lnTo>
                    <a:pt x="12811476" y="6764224"/>
                  </a:lnTo>
                  <a:lnTo>
                    <a:pt x="12814524" y="6766312"/>
                  </a:lnTo>
                  <a:lnTo>
                    <a:pt x="12818431" y="6769161"/>
                  </a:lnTo>
                  <a:lnTo>
                    <a:pt x="12822764" y="6771009"/>
                  </a:lnTo>
                  <a:lnTo>
                    <a:pt x="12826284" y="6770147"/>
                  </a:lnTo>
                  <a:lnTo>
                    <a:pt x="12828230" y="6767431"/>
                  </a:lnTo>
                  <a:lnTo>
                    <a:pt x="12830319" y="6764383"/>
                  </a:lnTo>
                  <a:lnTo>
                    <a:pt x="12829549" y="6759721"/>
                  </a:lnTo>
                  <a:lnTo>
                    <a:pt x="12826501" y="6757633"/>
                  </a:lnTo>
                  <a:lnTo>
                    <a:pt x="12822594" y="6754784"/>
                  </a:lnTo>
                  <a:lnTo>
                    <a:pt x="12819546" y="6752696"/>
                  </a:lnTo>
                  <a:close/>
                </a:path>
                <a:path w="18145125" h="10333990">
                  <a:moveTo>
                    <a:pt x="11143379" y="6027456"/>
                  </a:moveTo>
                  <a:lnTo>
                    <a:pt x="11139428" y="6026559"/>
                  </a:lnTo>
                  <a:lnTo>
                    <a:pt x="11134478" y="6025234"/>
                  </a:lnTo>
                  <a:lnTo>
                    <a:pt x="11131003" y="6024146"/>
                  </a:lnTo>
                  <a:lnTo>
                    <a:pt x="11126914" y="6026342"/>
                  </a:lnTo>
                  <a:lnTo>
                    <a:pt x="11126017" y="6030292"/>
                  </a:lnTo>
                  <a:lnTo>
                    <a:pt x="11125071" y="6033434"/>
                  </a:lnTo>
                  <a:lnTo>
                    <a:pt x="11127075" y="6037047"/>
                  </a:lnTo>
                  <a:lnTo>
                    <a:pt x="11131076" y="6038753"/>
                  </a:lnTo>
                  <a:lnTo>
                    <a:pt x="11136026" y="6040077"/>
                  </a:lnTo>
                  <a:lnTo>
                    <a:pt x="11139835" y="6041308"/>
                  </a:lnTo>
                  <a:lnTo>
                    <a:pt x="11143255" y="6038827"/>
                  </a:lnTo>
                  <a:lnTo>
                    <a:pt x="11145717" y="6031211"/>
                  </a:lnTo>
                  <a:lnTo>
                    <a:pt x="11143379" y="6027456"/>
                  </a:lnTo>
                  <a:close/>
                </a:path>
                <a:path w="18145125" h="10333990">
                  <a:moveTo>
                    <a:pt x="1675663" y="1980961"/>
                  </a:moveTo>
                  <a:lnTo>
                    <a:pt x="1671476" y="1981540"/>
                  </a:lnTo>
                  <a:lnTo>
                    <a:pt x="1667015" y="1988304"/>
                  </a:lnTo>
                  <a:lnTo>
                    <a:pt x="1667593" y="1992490"/>
                  </a:lnTo>
                  <a:lnTo>
                    <a:pt x="1670975" y="1994720"/>
                  </a:lnTo>
                  <a:lnTo>
                    <a:pt x="1675215" y="1997710"/>
                  </a:lnTo>
                  <a:lnTo>
                    <a:pt x="1676548" y="1998279"/>
                  </a:lnTo>
                  <a:lnTo>
                    <a:pt x="1676073" y="1998471"/>
                  </a:lnTo>
                  <a:lnTo>
                    <a:pt x="1679073" y="1999750"/>
                  </a:lnTo>
                  <a:lnTo>
                    <a:pt x="1682734" y="1998554"/>
                  </a:lnTo>
                  <a:lnTo>
                    <a:pt x="1684681" y="1995839"/>
                  </a:lnTo>
                  <a:lnTo>
                    <a:pt x="1686911" y="1992457"/>
                  </a:lnTo>
                  <a:lnTo>
                    <a:pt x="1686333" y="1988271"/>
                  </a:lnTo>
                  <a:lnTo>
                    <a:pt x="1682951" y="1986040"/>
                  </a:lnTo>
                  <a:lnTo>
                    <a:pt x="1679045" y="1983192"/>
                  </a:lnTo>
                  <a:lnTo>
                    <a:pt x="1675663" y="1980961"/>
                  </a:lnTo>
                  <a:close/>
                </a:path>
                <a:path w="18145125" h="10333990">
                  <a:moveTo>
                    <a:pt x="12748088" y="6701334"/>
                  </a:moveTo>
                  <a:lnTo>
                    <a:pt x="12743567" y="6701770"/>
                  </a:lnTo>
                  <a:lnTo>
                    <a:pt x="12741337" y="6705152"/>
                  </a:lnTo>
                  <a:lnTo>
                    <a:pt x="12739249" y="6708201"/>
                  </a:lnTo>
                  <a:lnTo>
                    <a:pt x="12739685" y="6712720"/>
                  </a:lnTo>
                  <a:lnTo>
                    <a:pt x="12743066" y="6714951"/>
                  </a:lnTo>
                  <a:lnTo>
                    <a:pt x="12746973" y="6717800"/>
                  </a:lnTo>
                  <a:lnTo>
                    <a:pt x="12751306" y="6719648"/>
                  </a:lnTo>
                  <a:lnTo>
                    <a:pt x="12754826" y="6718785"/>
                  </a:lnTo>
                  <a:lnTo>
                    <a:pt x="12756773" y="6716070"/>
                  </a:lnTo>
                  <a:lnTo>
                    <a:pt x="12758861" y="6713021"/>
                  </a:lnTo>
                  <a:lnTo>
                    <a:pt x="12758425" y="6708502"/>
                  </a:lnTo>
                  <a:lnTo>
                    <a:pt x="12755043" y="6706272"/>
                  </a:lnTo>
                  <a:lnTo>
                    <a:pt x="12751136" y="6703423"/>
                  </a:lnTo>
                  <a:lnTo>
                    <a:pt x="12748088" y="6701334"/>
                  </a:lnTo>
                  <a:close/>
                </a:path>
                <a:path w="18145125" h="10333990">
                  <a:moveTo>
                    <a:pt x="11228918" y="6048580"/>
                  </a:moveTo>
                  <a:lnTo>
                    <a:pt x="11224967" y="6047682"/>
                  </a:lnTo>
                  <a:lnTo>
                    <a:pt x="11220016" y="6046359"/>
                  </a:lnTo>
                  <a:lnTo>
                    <a:pt x="11216540" y="6045269"/>
                  </a:lnTo>
                  <a:lnTo>
                    <a:pt x="11212453" y="6047465"/>
                  </a:lnTo>
                  <a:lnTo>
                    <a:pt x="11211556" y="6051416"/>
                  </a:lnTo>
                  <a:lnTo>
                    <a:pt x="11210609" y="6054558"/>
                  </a:lnTo>
                  <a:lnTo>
                    <a:pt x="11212613" y="6058171"/>
                  </a:lnTo>
                  <a:lnTo>
                    <a:pt x="11216613" y="6059877"/>
                  </a:lnTo>
                  <a:lnTo>
                    <a:pt x="11221564" y="6061201"/>
                  </a:lnTo>
                  <a:lnTo>
                    <a:pt x="11225039" y="6062290"/>
                  </a:lnTo>
                  <a:lnTo>
                    <a:pt x="11229128" y="6060094"/>
                  </a:lnTo>
                  <a:lnTo>
                    <a:pt x="11230025" y="6056143"/>
                  </a:lnTo>
                  <a:lnTo>
                    <a:pt x="11231113" y="6052668"/>
                  </a:lnTo>
                  <a:lnTo>
                    <a:pt x="11228918" y="6048580"/>
                  </a:lnTo>
                  <a:close/>
                </a:path>
                <a:path w="18145125" h="10333990">
                  <a:moveTo>
                    <a:pt x="1603636" y="1930934"/>
                  </a:moveTo>
                  <a:lnTo>
                    <a:pt x="1599117" y="1931369"/>
                  </a:lnTo>
                  <a:lnTo>
                    <a:pt x="1596886" y="1934751"/>
                  </a:lnTo>
                  <a:lnTo>
                    <a:pt x="1594798" y="1937800"/>
                  </a:lnTo>
                  <a:lnTo>
                    <a:pt x="1595233" y="1942319"/>
                  </a:lnTo>
                  <a:lnTo>
                    <a:pt x="1598615" y="1944549"/>
                  </a:lnTo>
                  <a:lnTo>
                    <a:pt x="1602522" y="1947398"/>
                  </a:lnTo>
                  <a:lnTo>
                    <a:pt x="1606854" y="1949247"/>
                  </a:lnTo>
                  <a:lnTo>
                    <a:pt x="1610374" y="1948384"/>
                  </a:lnTo>
                  <a:lnTo>
                    <a:pt x="1612320" y="1945668"/>
                  </a:lnTo>
                  <a:lnTo>
                    <a:pt x="1614408" y="1942620"/>
                  </a:lnTo>
                  <a:lnTo>
                    <a:pt x="1613973" y="1938101"/>
                  </a:lnTo>
                  <a:lnTo>
                    <a:pt x="1610591" y="1935870"/>
                  </a:lnTo>
                  <a:lnTo>
                    <a:pt x="1606684" y="1933022"/>
                  </a:lnTo>
                  <a:lnTo>
                    <a:pt x="1603636" y="1930934"/>
                  </a:lnTo>
                  <a:close/>
                </a:path>
                <a:path w="18145125" h="10333990">
                  <a:moveTo>
                    <a:pt x="12674870" y="6650404"/>
                  </a:moveTo>
                  <a:lnTo>
                    <a:pt x="12670541" y="6651316"/>
                  </a:lnTo>
                  <a:lnTo>
                    <a:pt x="12666080" y="6658081"/>
                  </a:lnTo>
                  <a:lnTo>
                    <a:pt x="12666658" y="6662266"/>
                  </a:lnTo>
                  <a:lnTo>
                    <a:pt x="12670040" y="6664497"/>
                  </a:lnTo>
                  <a:lnTo>
                    <a:pt x="12674280" y="6667488"/>
                  </a:lnTo>
                  <a:lnTo>
                    <a:pt x="12675612" y="6668056"/>
                  </a:lnTo>
                  <a:lnTo>
                    <a:pt x="12675470" y="6668389"/>
                  </a:lnTo>
                  <a:lnTo>
                    <a:pt x="12678471" y="6669669"/>
                  </a:lnTo>
                  <a:lnTo>
                    <a:pt x="12682132" y="6668473"/>
                  </a:lnTo>
                  <a:lnTo>
                    <a:pt x="12684078" y="6665758"/>
                  </a:lnTo>
                  <a:lnTo>
                    <a:pt x="12686309" y="6662375"/>
                  </a:lnTo>
                  <a:lnTo>
                    <a:pt x="12685731" y="6658189"/>
                  </a:lnTo>
                  <a:lnTo>
                    <a:pt x="12682349" y="6655959"/>
                  </a:lnTo>
                  <a:lnTo>
                    <a:pt x="12678110" y="6652969"/>
                  </a:lnTo>
                  <a:lnTo>
                    <a:pt x="12674870" y="6650404"/>
                  </a:lnTo>
                  <a:close/>
                </a:path>
                <a:path w="18145125" h="10333990">
                  <a:moveTo>
                    <a:pt x="11314314" y="6070036"/>
                  </a:moveTo>
                  <a:lnTo>
                    <a:pt x="11310363" y="6069139"/>
                  </a:lnTo>
                  <a:lnTo>
                    <a:pt x="11305412" y="6067815"/>
                  </a:lnTo>
                  <a:lnTo>
                    <a:pt x="11301937" y="6066727"/>
                  </a:lnTo>
                  <a:lnTo>
                    <a:pt x="11297849" y="6068923"/>
                  </a:lnTo>
                  <a:lnTo>
                    <a:pt x="11296952" y="6072874"/>
                  </a:lnTo>
                  <a:lnTo>
                    <a:pt x="11295863" y="6076348"/>
                  </a:lnTo>
                  <a:lnTo>
                    <a:pt x="11297867" y="6079961"/>
                  </a:lnTo>
                  <a:lnTo>
                    <a:pt x="11300868" y="6081241"/>
                  </a:lnTo>
                  <a:lnTo>
                    <a:pt x="11301010" y="6080908"/>
                  </a:lnTo>
                  <a:lnTo>
                    <a:pt x="11302009" y="6081334"/>
                  </a:lnTo>
                  <a:lnTo>
                    <a:pt x="11306960" y="6082658"/>
                  </a:lnTo>
                  <a:lnTo>
                    <a:pt x="11310435" y="6083746"/>
                  </a:lnTo>
                  <a:lnTo>
                    <a:pt x="11314524" y="6081551"/>
                  </a:lnTo>
                  <a:lnTo>
                    <a:pt x="11315421" y="6077600"/>
                  </a:lnTo>
                  <a:lnTo>
                    <a:pt x="11316509" y="6074125"/>
                  </a:lnTo>
                  <a:lnTo>
                    <a:pt x="11314314" y="6070036"/>
                  </a:lnTo>
                  <a:close/>
                </a:path>
                <a:path w="18145125" h="10333990">
                  <a:moveTo>
                    <a:pt x="11400092" y="6092444"/>
                  </a:moveTo>
                  <a:lnTo>
                    <a:pt x="11396142" y="6091547"/>
                  </a:lnTo>
                  <a:lnTo>
                    <a:pt x="11391191" y="6090223"/>
                  </a:lnTo>
                  <a:lnTo>
                    <a:pt x="11387383" y="6088993"/>
                  </a:lnTo>
                  <a:lnTo>
                    <a:pt x="11383294" y="6091189"/>
                  </a:lnTo>
                  <a:lnTo>
                    <a:pt x="11382397" y="6095139"/>
                  </a:lnTo>
                  <a:lnTo>
                    <a:pt x="11381308" y="6098615"/>
                  </a:lnTo>
                  <a:lnTo>
                    <a:pt x="11382979" y="6102085"/>
                  </a:lnTo>
                  <a:lnTo>
                    <a:pt x="11387312" y="6103933"/>
                  </a:lnTo>
                  <a:lnTo>
                    <a:pt x="11392263" y="6105257"/>
                  </a:lnTo>
                  <a:lnTo>
                    <a:pt x="11396072" y="6106488"/>
                  </a:lnTo>
                  <a:lnTo>
                    <a:pt x="11400159" y="6104291"/>
                  </a:lnTo>
                  <a:lnTo>
                    <a:pt x="11401058" y="6100341"/>
                  </a:lnTo>
                  <a:lnTo>
                    <a:pt x="11402288" y="6096533"/>
                  </a:lnTo>
                  <a:lnTo>
                    <a:pt x="11400092" y="6092444"/>
                  </a:lnTo>
                  <a:close/>
                </a:path>
                <a:path w="18145125" h="10333990">
                  <a:moveTo>
                    <a:pt x="12601465" y="6601759"/>
                  </a:moveTo>
                  <a:lnTo>
                    <a:pt x="12597136" y="6602670"/>
                  </a:lnTo>
                  <a:lnTo>
                    <a:pt x="12592675" y="6609434"/>
                  </a:lnTo>
                  <a:lnTo>
                    <a:pt x="12593587" y="6613762"/>
                  </a:lnTo>
                  <a:lnTo>
                    <a:pt x="12596969" y="6615992"/>
                  </a:lnTo>
                  <a:lnTo>
                    <a:pt x="12601351" y="6618650"/>
                  </a:lnTo>
                  <a:lnTo>
                    <a:pt x="12605684" y="6620498"/>
                  </a:lnTo>
                  <a:lnTo>
                    <a:pt x="12609345" y="6619303"/>
                  </a:lnTo>
                  <a:lnTo>
                    <a:pt x="12611292" y="6616587"/>
                  </a:lnTo>
                  <a:lnTo>
                    <a:pt x="12613522" y="6613205"/>
                  </a:lnTo>
                  <a:lnTo>
                    <a:pt x="12612611" y="6608877"/>
                  </a:lnTo>
                  <a:lnTo>
                    <a:pt x="12609230" y="6606647"/>
                  </a:lnTo>
                  <a:lnTo>
                    <a:pt x="12604847" y="6603990"/>
                  </a:lnTo>
                  <a:lnTo>
                    <a:pt x="12601465" y="6601759"/>
                  </a:lnTo>
                  <a:close/>
                </a:path>
                <a:path w="18145125" h="10333990">
                  <a:moveTo>
                    <a:pt x="1532036" y="1879906"/>
                  </a:moveTo>
                  <a:lnTo>
                    <a:pt x="1527374" y="1880674"/>
                  </a:lnTo>
                  <a:lnTo>
                    <a:pt x="1523197" y="1886772"/>
                  </a:lnTo>
                  <a:lnTo>
                    <a:pt x="1523633" y="1891292"/>
                  </a:lnTo>
                  <a:lnTo>
                    <a:pt x="1527015" y="1893522"/>
                  </a:lnTo>
                  <a:lnTo>
                    <a:pt x="1530922" y="1896370"/>
                  </a:lnTo>
                  <a:lnTo>
                    <a:pt x="1535255" y="1898218"/>
                  </a:lnTo>
                  <a:lnTo>
                    <a:pt x="1538774" y="1897356"/>
                  </a:lnTo>
                  <a:lnTo>
                    <a:pt x="1540720" y="1894641"/>
                  </a:lnTo>
                  <a:lnTo>
                    <a:pt x="1542809" y="1891592"/>
                  </a:lnTo>
                  <a:lnTo>
                    <a:pt x="1542373" y="1887072"/>
                  </a:lnTo>
                  <a:lnTo>
                    <a:pt x="1538990" y="1884842"/>
                  </a:lnTo>
                  <a:lnTo>
                    <a:pt x="1535084" y="1881994"/>
                  </a:lnTo>
                  <a:lnTo>
                    <a:pt x="1532036" y="1879906"/>
                  </a:lnTo>
                  <a:close/>
                </a:path>
                <a:path w="18145125" h="10333990">
                  <a:moveTo>
                    <a:pt x="11484968" y="6116043"/>
                  </a:moveTo>
                  <a:lnTo>
                    <a:pt x="11481160" y="6114813"/>
                  </a:lnTo>
                  <a:lnTo>
                    <a:pt x="11476210" y="6113489"/>
                  </a:lnTo>
                  <a:lnTo>
                    <a:pt x="11472259" y="6112592"/>
                  </a:lnTo>
                  <a:lnTo>
                    <a:pt x="11468646" y="6114596"/>
                  </a:lnTo>
                  <a:lnTo>
                    <a:pt x="11467415" y="6118405"/>
                  </a:lnTo>
                  <a:lnTo>
                    <a:pt x="11466327" y="6121880"/>
                  </a:lnTo>
                  <a:lnTo>
                    <a:pt x="11467998" y="6125351"/>
                  </a:lnTo>
                  <a:lnTo>
                    <a:pt x="11472330" y="6127199"/>
                  </a:lnTo>
                  <a:lnTo>
                    <a:pt x="11477282" y="6128523"/>
                  </a:lnTo>
                  <a:lnTo>
                    <a:pt x="11481232" y="6129420"/>
                  </a:lnTo>
                  <a:lnTo>
                    <a:pt x="11484846" y="6127416"/>
                  </a:lnTo>
                  <a:lnTo>
                    <a:pt x="11486076" y="6123607"/>
                  </a:lnTo>
                  <a:lnTo>
                    <a:pt x="11486973" y="6119656"/>
                  </a:lnTo>
                  <a:lnTo>
                    <a:pt x="11484968" y="6116043"/>
                  </a:lnTo>
                  <a:close/>
                </a:path>
                <a:path w="18145125" h="10333990">
                  <a:moveTo>
                    <a:pt x="12526875" y="6554971"/>
                  </a:moveTo>
                  <a:lnTo>
                    <a:pt x="12522546" y="6555882"/>
                  </a:lnTo>
                  <a:lnTo>
                    <a:pt x="12520315" y="6559264"/>
                  </a:lnTo>
                  <a:lnTo>
                    <a:pt x="12518227" y="6562312"/>
                  </a:lnTo>
                  <a:lnTo>
                    <a:pt x="12519138" y="6566641"/>
                  </a:lnTo>
                  <a:lnTo>
                    <a:pt x="12522520" y="6568872"/>
                  </a:lnTo>
                  <a:lnTo>
                    <a:pt x="12526903" y="6571529"/>
                  </a:lnTo>
                  <a:lnTo>
                    <a:pt x="12527903" y="6571956"/>
                  </a:lnTo>
                  <a:lnTo>
                    <a:pt x="12527761" y="6572289"/>
                  </a:lnTo>
                  <a:lnTo>
                    <a:pt x="12530760" y="6573568"/>
                  </a:lnTo>
                  <a:lnTo>
                    <a:pt x="12534755" y="6572515"/>
                  </a:lnTo>
                  <a:lnTo>
                    <a:pt x="12536160" y="6569962"/>
                  </a:lnTo>
                  <a:lnTo>
                    <a:pt x="12536511" y="6569324"/>
                  </a:lnTo>
                  <a:lnTo>
                    <a:pt x="12538599" y="6566275"/>
                  </a:lnTo>
                  <a:lnTo>
                    <a:pt x="12537687" y="6561947"/>
                  </a:lnTo>
                  <a:lnTo>
                    <a:pt x="12534306" y="6559717"/>
                  </a:lnTo>
                  <a:lnTo>
                    <a:pt x="12529923" y="6557059"/>
                  </a:lnTo>
                  <a:lnTo>
                    <a:pt x="12526875" y="6554971"/>
                  </a:lnTo>
                  <a:close/>
                </a:path>
                <a:path w="18145125" h="10333990">
                  <a:moveTo>
                    <a:pt x="1461146" y="1827211"/>
                  </a:moveTo>
                  <a:lnTo>
                    <a:pt x="1456817" y="1828122"/>
                  </a:lnTo>
                  <a:lnTo>
                    <a:pt x="1454396" y="1831029"/>
                  </a:lnTo>
                  <a:lnTo>
                    <a:pt x="1451832" y="1834269"/>
                  </a:lnTo>
                  <a:lnTo>
                    <a:pt x="1452743" y="1838597"/>
                  </a:lnTo>
                  <a:lnTo>
                    <a:pt x="1455650" y="1841019"/>
                  </a:lnTo>
                  <a:lnTo>
                    <a:pt x="1459556" y="1843867"/>
                  </a:lnTo>
                  <a:lnTo>
                    <a:pt x="1464223" y="1845858"/>
                  </a:lnTo>
                  <a:lnTo>
                    <a:pt x="1467742" y="1844995"/>
                  </a:lnTo>
                  <a:lnTo>
                    <a:pt x="1469689" y="1842279"/>
                  </a:lnTo>
                  <a:lnTo>
                    <a:pt x="1472110" y="1839373"/>
                  </a:lnTo>
                  <a:lnTo>
                    <a:pt x="1471341" y="1834712"/>
                  </a:lnTo>
                  <a:lnTo>
                    <a:pt x="1468292" y="1832623"/>
                  </a:lnTo>
                  <a:lnTo>
                    <a:pt x="1464386" y="1829775"/>
                  </a:lnTo>
                  <a:lnTo>
                    <a:pt x="1461146" y="1827211"/>
                  </a:lnTo>
                  <a:close/>
                </a:path>
                <a:path w="18145125" h="10333990">
                  <a:moveTo>
                    <a:pt x="11569703" y="6139975"/>
                  </a:moveTo>
                  <a:lnTo>
                    <a:pt x="11565894" y="6138745"/>
                  </a:lnTo>
                  <a:lnTo>
                    <a:pt x="11560944" y="6137421"/>
                  </a:lnTo>
                  <a:lnTo>
                    <a:pt x="11556994" y="6136524"/>
                  </a:lnTo>
                  <a:lnTo>
                    <a:pt x="11553381" y="6138528"/>
                  </a:lnTo>
                  <a:lnTo>
                    <a:pt x="11552150" y="6142337"/>
                  </a:lnTo>
                  <a:lnTo>
                    <a:pt x="11551062" y="6145812"/>
                  </a:lnTo>
                  <a:lnTo>
                    <a:pt x="11552732" y="6149283"/>
                  </a:lnTo>
                  <a:lnTo>
                    <a:pt x="11557066" y="6151132"/>
                  </a:lnTo>
                  <a:lnTo>
                    <a:pt x="11562016" y="6152455"/>
                  </a:lnTo>
                  <a:lnTo>
                    <a:pt x="11565967" y="6153352"/>
                  </a:lnTo>
                  <a:lnTo>
                    <a:pt x="11569580" y="6151347"/>
                  </a:lnTo>
                  <a:lnTo>
                    <a:pt x="11570810" y="6147539"/>
                  </a:lnTo>
                  <a:lnTo>
                    <a:pt x="11571708" y="6143588"/>
                  </a:lnTo>
                  <a:lnTo>
                    <a:pt x="11569703" y="6139975"/>
                  </a:lnTo>
                  <a:close/>
                </a:path>
                <a:path w="18145125" h="10333990">
                  <a:moveTo>
                    <a:pt x="12450906" y="6509565"/>
                  </a:moveTo>
                  <a:lnTo>
                    <a:pt x="12446577" y="6510476"/>
                  </a:lnTo>
                  <a:lnTo>
                    <a:pt x="12442783" y="6517524"/>
                  </a:lnTo>
                  <a:lnTo>
                    <a:pt x="12443695" y="6521852"/>
                  </a:lnTo>
                  <a:lnTo>
                    <a:pt x="12447220" y="6523750"/>
                  </a:lnTo>
                  <a:lnTo>
                    <a:pt x="12451600" y="6526407"/>
                  </a:lnTo>
                  <a:lnTo>
                    <a:pt x="12455600" y="6528113"/>
                  </a:lnTo>
                  <a:lnTo>
                    <a:pt x="12459595" y="6527059"/>
                  </a:lnTo>
                  <a:lnTo>
                    <a:pt x="12461350" y="6523869"/>
                  </a:lnTo>
                  <a:lnTo>
                    <a:pt x="12463247" y="6520344"/>
                  </a:lnTo>
                  <a:lnTo>
                    <a:pt x="12462337" y="6516017"/>
                  </a:lnTo>
                  <a:lnTo>
                    <a:pt x="12458813" y="6514120"/>
                  </a:lnTo>
                  <a:lnTo>
                    <a:pt x="12454430" y="6511462"/>
                  </a:lnTo>
                  <a:lnTo>
                    <a:pt x="12450906" y="6509565"/>
                  </a:lnTo>
                  <a:close/>
                </a:path>
                <a:path w="18145125" h="10333990">
                  <a:moveTo>
                    <a:pt x="11654061" y="6165717"/>
                  </a:moveTo>
                  <a:lnTo>
                    <a:pt x="11649967" y="6165152"/>
                  </a:lnTo>
                  <a:lnTo>
                    <a:pt x="11645301" y="6163162"/>
                  </a:lnTo>
                  <a:lnTo>
                    <a:pt x="11641825" y="6162073"/>
                  </a:lnTo>
                  <a:lnTo>
                    <a:pt x="11637879" y="6163936"/>
                  </a:lnTo>
                  <a:lnTo>
                    <a:pt x="11636649" y="6167745"/>
                  </a:lnTo>
                  <a:lnTo>
                    <a:pt x="11635561" y="6171220"/>
                  </a:lnTo>
                  <a:lnTo>
                    <a:pt x="11637232" y="6174691"/>
                  </a:lnTo>
                  <a:lnTo>
                    <a:pt x="11640565" y="6176112"/>
                  </a:lnTo>
                  <a:lnTo>
                    <a:pt x="11640423" y="6176446"/>
                  </a:lnTo>
                  <a:lnTo>
                    <a:pt x="11640756" y="6176588"/>
                  </a:lnTo>
                  <a:lnTo>
                    <a:pt x="11641374" y="6176063"/>
                  </a:lnTo>
                  <a:lnTo>
                    <a:pt x="11646039" y="6178053"/>
                  </a:lnTo>
                  <a:lnTo>
                    <a:pt x="11649514" y="6179142"/>
                  </a:lnTo>
                  <a:lnTo>
                    <a:pt x="11653461" y="6177280"/>
                  </a:lnTo>
                  <a:lnTo>
                    <a:pt x="11655922" y="6169663"/>
                  </a:lnTo>
                  <a:lnTo>
                    <a:pt x="11654061" y="6165717"/>
                  </a:lnTo>
                  <a:close/>
                </a:path>
                <a:path w="18145125" h="10333990">
                  <a:moveTo>
                    <a:pt x="12374227" y="6465824"/>
                  </a:moveTo>
                  <a:lnTo>
                    <a:pt x="12369757" y="6467070"/>
                  </a:lnTo>
                  <a:lnTo>
                    <a:pt x="12367860" y="6470595"/>
                  </a:lnTo>
                  <a:lnTo>
                    <a:pt x="12365629" y="6473976"/>
                  </a:lnTo>
                  <a:lnTo>
                    <a:pt x="12366873" y="6478446"/>
                  </a:lnTo>
                  <a:lnTo>
                    <a:pt x="12370255" y="6480677"/>
                  </a:lnTo>
                  <a:lnTo>
                    <a:pt x="12375588" y="6482951"/>
                  </a:lnTo>
                  <a:lnTo>
                    <a:pt x="12375445" y="6483285"/>
                  </a:lnTo>
                  <a:lnTo>
                    <a:pt x="12378446" y="6484565"/>
                  </a:lnTo>
                  <a:lnTo>
                    <a:pt x="12382582" y="6483178"/>
                  </a:lnTo>
                  <a:lnTo>
                    <a:pt x="12384338" y="6479987"/>
                  </a:lnTo>
                  <a:lnTo>
                    <a:pt x="12386568" y="6476605"/>
                  </a:lnTo>
                  <a:lnTo>
                    <a:pt x="12385324" y="6472134"/>
                  </a:lnTo>
                  <a:lnTo>
                    <a:pt x="12381943" y="6469904"/>
                  </a:lnTo>
                  <a:lnTo>
                    <a:pt x="12377276" y="6467913"/>
                  </a:lnTo>
                  <a:lnTo>
                    <a:pt x="12374227" y="6465824"/>
                  </a:lnTo>
                  <a:close/>
                </a:path>
                <a:path w="18145125" h="10333990">
                  <a:moveTo>
                    <a:pt x="11738323" y="6192600"/>
                  </a:moveTo>
                  <a:lnTo>
                    <a:pt x="11734373" y="6191703"/>
                  </a:lnTo>
                  <a:lnTo>
                    <a:pt x="11729705" y="6189712"/>
                  </a:lnTo>
                  <a:lnTo>
                    <a:pt x="11725897" y="6188482"/>
                  </a:lnTo>
                  <a:lnTo>
                    <a:pt x="11722284" y="6190485"/>
                  </a:lnTo>
                  <a:lnTo>
                    <a:pt x="11719298" y="6197485"/>
                  </a:lnTo>
                  <a:lnTo>
                    <a:pt x="11721161" y="6201431"/>
                  </a:lnTo>
                  <a:lnTo>
                    <a:pt x="11724827" y="6202995"/>
                  </a:lnTo>
                  <a:lnTo>
                    <a:pt x="11725303" y="6202804"/>
                  </a:lnTo>
                  <a:lnTo>
                    <a:pt x="11729970" y="6204795"/>
                  </a:lnTo>
                  <a:lnTo>
                    <a:pt x="11733778" y="6206025"/>
                  </a:lnTo>
                  <a:lnTo>
                    <a:pt x="11737390" y="6204020"/>
                  </a:lnTo>
                  <a:lnTo>
                    <a:pt x="11738954" y="6200354"/>
                  </a:lnTo>
                  <a:lnTo>
                    <a:pt x="11740185" y="6196546"/>
                  </a:lnTo>
                  <a:lnTo>
                    <a:pt x="11738323" y="6192600"/>
                  </a:lnTo>
                  <a:close/>
                </a:path>
                <a:path w="18145125" h="10333990">
                  <a:moveTo>
                    <a:pt x="1390399" y="1774183"/>
                  </a:moveTo>
                  <a:lnTo>
                    <a:pt x="1386070" y="1775094"/>
                  </a:lnTo>
                  <a:lnTo>
                    <a:pt x="1383649" y="1778001"/>
                  </a:lnTo>
                  <a:lnTo>
                    <a:pt x="1381085" y="1781241"/>
                  </a:lnTo>
                  <a:lnTo>
                    <a:pt x="1381996" y="1785569"/>
                  </a:lnTo>
                  <a:lnTo>
                    <a:pt x="1384903" y="1787991"/>
                  </a:lnTo>
                  <a:lnTo>
                    <a:pt x="1388809" y="1790839"/>
                  </a:lnTo>
                  <a:lnTo>
                    <a:pt x="1390476" y="1791550"/>
                  </a:lnTo>
                  <a:lnTo>
                    <a:pt x="1390333" y="1791883"/>
                  </a:lnTo>
                  <a:lnTo>
                    <a:pt x="1393333" y="1793163"/>
                  </a:lnTo>
                  <a:lnTo>
                    <a:pt x="1396853" y="1792300"/>
                  </a:lnTo>
                  <a:lnTo>
                    <a:pt x="1398799" y="1789585"/>
                  </a:lnTo>
                  <a:lnTo>
                    <a:pt x="1401363" y="1786345"/>
                  </a:lnTo>
                  <a:lnTo>
                    <a:pt x="1400451" y="1782017"/>
                  </a:lnTo>
                  <a:lnTo>
                    <a:pt x="1397545" y="1779595"/>
                  </a:lnTo>
                  <a:lnTo>
                    <a:pt x="1393638" y="1776746"/>
                  </a:lnTo>
                  <a:lnTo>
                    <a:pt x="1390399" y="1774183"/>
                  </a:lnTo>
                  <a:close/>
                </a:path>
                <a:path w="18145125" h="10333990">
                  <a:moveTo>
                    <a:pt x="12295886" y="6424135"/>
                  </a:moveTo>
                  <a:lnTo>
                    <a:pt x="12291416" y="6425379"/>
                  </a:lnTo>
                  <a:lnTo>
                    <a:pt x="12289852" y="6429046"/>
                  </a:lnTo>
                  <a:lnTo>
                    <a:pt x="12287955" y="6432570"/>
                  </a:lnTo>
                  <a:lnTo>
                    <a:pt x="12289341" y="6436707"/>
                  </a:lnTo>
                  <a:lnTo>
                    <a:pt x="12292724" y="6438938"/>
                  </a:lnTo>
                  <a:lnTo>
                    <a:pt x="12301389" y="6442634"/>
                  </a:lnTo>
                  <a:lnTo>
                    <a:pt x="12305527" y="6441247"/>
                  </a:lnTo>
                  <a:lnTo>
                    <a:pt x="12306949" y="6437914"/>
                  </a:lnTo>
                  <a:lnTo>
                    <a:pt x="12308846" y="6434390"/>
                  </a:lnTo>
                  <a:lnTo>
                    <a:pt x="12307458" y="6430253"/>
                  </a:lnTo>
                  <a:lnTo>
                    <a:pt x="12304076" y="6428022"/>
                  </a:lnTo>
                  <a:lnTo>
                    <a:pt x="12299411" y="6426032"/>
                  </a:lnTo>
                  <a:lnTo>
                    <a:pt x="12295886" y="6424135"/>
                  </a:lnTo>
                  <a:close/>
                </a:path>
                <a:path w="18145125" h="10333990">
                  <a:moveTo>
                    <a:pt x="11821685" y="6220674"/>
                  </a:moveTo>
                  <a:lnTo>
                    <a:pt x="11817734" y="6219777"/>
                  </a:lnTo>
                  <a:lnTo>
                    <a:pt x="11813068" y="6217786"/>
                  </a:lnTo>
                  <a:lnTo>
                    <a:pt x="11809259" y="6216556"/>
                  </a:lnTo>
                  <a:lnTo>
                    <a:pt x="11805647" y="6218560"/>
                  </a:lnTo>
                  <a:lnTo>
                    <a:pt x="11802661" y="6225559"/>
                  </a:lnTo>
                  <a:lnTo>
                    <a:pt x="11804523" y="6229506"/>
                  </a:lnTo>
                  <a:lnTo>
                    <a:pt x="11807856" y="6230928"/>
                  </a:lnTo>
                  <a:lnTo>
                    <a:pt x="11808331" y="6230736"/>
                  </a:lnTo>
                  <a:lnTo>
                    <a:pt x="11813332" y="6232869"/>
                  </a:lnTo>
                  <a:lnTo>
                    <a:pt x="11817140" y="6234099"/>
                  </a:lnTo>
                  <a:lnTo>
                    <a:pt x="11820753" y="6232095"/>
                  </a:lnTo>
                  <a:lnTo>
                    <a:pt x="11822317" y="6228429"/>
                  </a:lnTo>
                  <a:lnTo>
                    <a:pt x="11823548" y="6224620"/>
                  </a:lnTo>
                  <a:lnTo>
                    <a:pt x="11821685" y="6220674"/>
                  </a:lnTo>
                  <a:close/>
                </a:path>
                <a:path w="18145125" h="10333990">
                  <a:moveTo>
                    <a:pt x="12217360" y="6384728"/>
                  </a:moveTo>
                  <a:lnTo>
                    <a:pt x="12212888" y="6385972"/>
                  </a:lnTo>
                  <a:lnTo>
                    <a:pt x="12210807" y="6390600"/>
                  </a:lnTo>
                  <a:lnTo>
                    <a:pt x="12209427" y="6393163"/>
                  </a:lnTo>
                  <a:lnTo>
                    <a:pt x="12210814" y="6397300"/>
                  </a:lnTo>
                  <a:lnTo>
                    <a:pt x="12214338" y="6399197"/>
                  </a:lnTo>
                  <a:lnTo>
                    <a:pt x="12222670" y="6402751"/>
                  </a:lnTo>
                  <a:lnTo>
                    <a:pt x="12226807" y="6401365"/>
                  </a:lnTo>
                  <a:lnTo>
                    <a:pt x="12228746" y="6397071"/>
                  </a:lnTo>
                  <a:lnTo>
                    <a:pt x="12230126" y="6394507"/>
                  </a:lnTo>
                  <a:lnTo>
                    <a:pt x="12228740" y="6390371"/>
                  </a:lnTo>
                  <a:lnTo>
                    <a:pt x="12225216" y="6388473"/>
                  </a:lnTo>
                  <a:lnTo>
                    <a:pt x="12220550" y="6386483"/>
                  </a:lnTo>
                  <a:lnTo>
                    <a:pt x="12217360" y="6384728"/>
                  </a:lnTo>
                  <a:close/>
                </a:path>
                <a:path w="18145125" h="10333990">
                  <a:moveTo>
                    <a:pt x="11904384" y="6251224"/>
                  </a:moveTo>
                  <a:lnTo>
                    <a:pt x="11892718" y="6246247"/>
                  </a:lnTo>
                  <a:lnTo>
                    <a:pt x="11888772" y="6248109"/>
                  </a:lnTo>
                  <a:lnTo>
                    <a:pt x="11885644" y="6255442"/>
                  </a:lnTo>
                  <a:lnTo>
                    <a:pt x="11887507" y="6259388"/>
                  </a:lnTo>
                  <a:lnTo>
                    <a:pt x="11899171" y="6264364"/>
                  </a:lnTo>
                  <a:lnTo>
                    <a:pt x="11903118" y="6262502"/>
                  </a:lnTo>
                  <a:lnTo>
                    <a:pt x="11906246" y="6255169"/>
                  </a:lnTo>
                  <a:lnTo>
                    <a:pt x="11904384" y="6251224"/>
                  </a:lnTo>
                  <a:close/>
                </a:path>
                <a:path w="18145125" h="10333990">
                  <a:moveTo>
                    <a:pt x="12148835" y="6352346"/>
                  </a:moveTo>
                  <a:lnTo>
                    <a:pt x="12137170" y="6347370"/>
                  </a:lnTo>
                  <a:lnTo>
                    <a:pt x="12133032" y="6348757"/>
                  </a:lnTo>
                  <a:lnTo>
                    <a:pt x="12130046" y="6355756"/>
                  </a:lnTo>
                  <a:lnTo>
                    <a:pt x="12131292" y="6360227"/>
                  </a:lnTo>
                  <a:lnTo>
                    <a:pt x="12142956" y="6365203"/>
                  </a:lnTo>
                  <a:lnTo>
                    <a:pt x="12147094" y="6363816"/>
                  </a:lnTo>
                  <a:lnTo>
                    <a:pt x="12150080" y="6356817"/>
                  </a:lnTo>
                  <a:lnTo>
                    <a:pt x="12148835" y="6352346"/>
                  </a:lnTo>
                  <a:close/>
                </a:path>
                <a:path w="18145125" h="10333990">
                  <a:moveTo>
                    <a:pt x="11986657" y="6282773"/>
                  </a:moveTo>
                  <a:lnTo>
                    <a:pt x="11974657" y="6277654"/>
                  </a:lnTo>
                  <a:lnTo>
                    <a:pt x="11970713" y="6279517"/>
                  </a:lnTo>
                  <a:lnTo>
                    <a:pt x="11969149" y="6283183"/>
                  </a:lnTo>
                  <a:lnTo>
                    <a:pt x="11968030" y="6286645"/>
                  </a:lnTo>
                  <a:lnTo>
                    <a:pt x="11967918" y="6286992"/>
                  </a:lnTo>
                  <a:lnTo>
                    <a:pt x="11969447" y="6290796"/>
                  </a:lnTo>
                  <a:lnTo>
                    <a:pt x="11981446" y="6295914"/>
                  </a:lnTo>
                  <a:lnTo>
                    <a:pt x="11985393" y="6294051"/>
                  </a:lnTo>
                  <a:lnTo>
                    <a:pt x="11988520" y="6286719"/>
                  </a:lnTo>
                  <a:lnTo>
                    <a:pt x="11986657" y="6282773"/>
                  </a:lnTo>
                  <a:close/>
                </a:path>
                <a:path w="18145125" h="10333990">
                  <a:moveTo>
                    <a:pt x="12068553" y="6316131"/>
                  </a:moveTo>
                  <a:lnTo>
                    <a:pt x="12056553" y="6311012"/>
                  </a:lnTo>
                  <a:lnTo>
                    <a:pt x="12052274" y="6312732"/>
                  </a:lnTo>
                  <a:lnTo>
                    <a:pt x="12049146" y="6320065"/>
                  </a:lnTo>
                  <a:lnTo>
                    <a:pt x="12050866" y="6324344"/>
                  </a:lnTo>
                  <a:lnTo>
                    <a:pt x="12059199" y="6327899"/>
                  </a:lnTo>
                  <a:lnTo>
                    <a:pt x="12059008" y="6327423"/>
                  </a:lnTo>
                  <a:lnTo>
                    <a:pt x="12062674" y="6328987"/>
                  </a:lnTo>
                  <a:lnTo>
                    <a:pt x="12066811" y="6327600"/>
                  </a:lnTo>
                  <a:lnTo>
                    <a:pt x="12069939" y="6320268"/>
                  </a:lnTo>
                  <a:lnTo>
                    <a:pt x="12068553" y="6316131"/>
                  </a:lnTo>
                  <a:close/>
                </a:path>
                <a:path w="18145125" h="10333990">
                  <a:moveTo>
                    <a:pt x="1320887" y="1720106"/>
                  </a:moveTo>
                  <a:lnTo>
                    <a:pt x="1316558" y="1721018"/>
                  </a:lnTo>
                  <a:lnTo>
                    <a:pt x="1314137" y="1723924"/>
                  </a:lnTo>
                  <a:lnTo>
                    <a:pt x="1311573" y="1727164"/>
                  </a:lnTo>
                  <a:lnTo>
                    <a:pt x="1312484" y="1731492"/>
                  </a:lnTo>
                  <a:lnTo>
                    <a:pt x="1319155" y="1737096"/>
                  </a:lnTo>
                  <a:lnTo>
                    <a:pt x="1323822" y="1739086"/>
                  </a:lnTo>
                  <a:lnTo>
                    <a:pt x="1327199" y="1738557"/>
                  </a:lnTo>
                  <a:lnTo>
                    <a:pt x="1329145" y="1735842"/>
                  </a:lnTo>
                  <a:lnTo>
                    <a:pt x="1331709" y="1732602"/>
                  </a:lnTo>
                  <a:lnTo>
                    <a:pt x="1330798" y="1728274"/>
                  </a:lnTo>
                  <a:lnTo>
                    <a:pt x="1324127" y="1722670"/>
                  </a:lnTo>
                  <a:lnTo>
                    <a:pt x="1320887" y="1720106"/>
                  </a:lnTo>
                  <a:close/>
                </a:path>
                <a:path w="18145125" h="10333990">
                  <a:moveTo>
                    <a:pt x="1252184" y="1665981"/>
                  </a:moveTo>
                  <a:lnTo>
                    <a:pt x="1247664" y="1666417"/>
                  </a:lnTo>
                  <a:lnTo>
                    <a:pt x="1242821" y="1672229"/>
                  </a:lnTo>
                  <a:lnTo>
                    <a:pt x="1243257" y="1676749"/>
                  </a:lnTo>
                  <a:lnTo>
                    <a:pt x="1249927" y="1682352"/>
                  </a:lnTo>
                  <a:lnTo>
                    <a:pt x="1251594" y="1683063"/>
                  </a:lnTo>
                  <a:lnTo>
                    <a:pt x="1251452" y="1683396"/>
                  </a:lnTo>
                  <a:lnTo>
                    <a:pt x="1254452" y="1684676"/>
                  </a:lnTo>
                  <a:lnTo>
                    <a:pt x="1257829" y="1684147"/>
                  </a:lnTo>
                  <a:lnTo>
                    <a:pt x="1259775" y="1681432"/>
                  </a:lnTo>
                  <a:lnTo>
                    <a:pt x="1262197" y="1678525"/>
                  </a:lnTo>
                  <a:lnTo>
                    <a:pt x="1261761" y="1674005"/>
                  </a:lnTo>
                  <a:lnTo>
                    <a:pt x="1252184" y="1665981"/>
                  </a:lnTo>
                  <a:close/>
                </a:path>
                <a:path w="18145125" h="10333990">
                  <a:moveTo>
                    <a:pt x="1183525" y="1609905"/>
                  </a:moveTo>
                  <a:lnTo>
                    <a:pt x="1179005" y="1610340"/>
                  </a:lnTo>
                  <a:lnTo>
                    <a:pt x="1174162" y="1616153"/>
                  </a:lnTo>
                  <a:lnTo>
                    <a:pt x="1174598" y="1620673"/>
                  </a:lnTo>
                  <a:lnTo>
                    <a:pt x="1181269" y="1626276"/>
                  </a:lnTo>
                  <a:lnTo>
                    <a:pt x="1183269" y="1627129"/>
                  </a:lnTo>
                  <a:lnTo>
                    <a:pt x="1182793" y="1627320"/>
                  </a:lnTo>
                  <a:lnTo>
                    <a:pt x="1185793" y="1628600"/>
                  </a:lnTo>
                  <a:lnTo>
                    <a:pt x="1188979" y="1627595"/>
                  </a:lnTo>
                  <a:lnTo>
                    <a:pt x="1191116" y="1625355"/>
                  </a:lnTo>
                  <a:lnTo>
                    <a:pt x="1193537" y="1622449"/>
                  </a:lnTo>
                  <a:lnTo>
                    <a:pt x="1193102" y="1617929"/>
                  </a:lnTo>
                  <a:lnTo>
                    <a:pt x="1183525" y="1609905"/>
                  </a:lnTo>
                  <a:close/>
                </a:path>
                <a:path w="18145125" h="10333990">
                  <a:moveTo>
                    <a:pt x="1116293" y="1553255"/>
                  </a:moveTo>
                  <a:lnTo>
                    <a:pt x="1111773" y="1553691"/>
                  </a:lnTo>
                  <a:lnTo>
                    <a:pt x="1106929" y="1559503"/>
                  </a:lnTo>
                  <a:lnTo>
                    <a:pt x="1107366" y="1564023"/>
                  </a:lnTo>
                  <a:lnTo>
                    <a:pt x="1114036" y="1569626"/>
                  </a:lnTo>
                  <a:lnTo>
                    <a:pt x="1116036" y="1570479"/>
                  </a:lnTo>
                  <a:lnTo>
                    <a:pt x="1115561" y="1570670"/>
                  </a:lnTo>
                  <a:lnTo>
                    <a:pt x="1118560" y="1571949"/>
                  </a:lnTo>
                  <a:lnTo>
                    <a:pt x="1121747" y="1570945"/>
                  </a:lnTo>
                  <a:lnTo>
                    <a:pt x="1123884" y="1568705"/>
                  </a:lnTo>
                  <a:lnTo>
                    <a:pt x="1126306" y="1565799"/>
                  </a:lnTo>
                  <a:lnTo>
                    <a:pt x="1125870" y="1561279"/>
                  </a:lnTo>
                  <a:lnTo>
                    <a:pt x="1116293" y="1553255"/>
                  </a:lnTo>
                  <a:close/>
                </a:path>
                <a:path w="18145125" h="10333990">
                  <a:moveTo>
                    <a:pt x="1050246" y="1494747"/>
                  </a:moveTo>
                  <a:lnTo>
                    <a:pt x="1045727" y="1495183"/>
                  </a:lnTo>
                  <a:lnTo>
                    <a:pt x="1043305" y="1498089"/>
                  </a:lnTo>
                  <a:lnTo>
                    <a:pt x="1040408" y="1501187"/>
                  </a:lnTo>
                  <a:lnTo>
                    <a:pt x="1040844" y="1505706"/>
                  </a:lnTo>
                  <a:lnTo>
                    <a:pt x="1047515" y="1511309"/>
                  </a:lnTo>
                  <a:lnTo>
                    <a:pt x="1048040" y="1511928"/>
                  </a:lnTo>
                  <a:lnTo>
                    <a:pt x="1052372" y="1513776"/>
                  </a:lnTo>
                  <a:lnTo>
                    <a:pt x="1055416" y="1513104"/>
                  </a:lnTo>
                  <a:lnTo>
                    <a:pt x="1057554" y="1510864"/>
                  </a:lnTo>
                  <a:lnTo>
                    <a:pt x="1060451" y="1507767"/>
                  </a:lnTo>
                  <a:lnTo>
                    <a:pt x="1060014" y="1503247"/>
                  </a:lnTo>
                  <a:lnTo>
                    <a:pt x="1053344" y="1497644"/>
                  </a:lnTo>
                  <a:lnTo>
                    <a:pt x="1050246" y="1494747"/>
                  </a:lnTo>
                  <a:close/>
                </a:path>
                <a:path w="18145125" h="10333990">
                  <a:moveTo>
                    <a:pt x="985151" y="1435857"/>
                  </a:moveTo>
                  <a:lnTo>
                    <a:pt x="980774" y="1435959"/>
                  </a:lnTo>
                  <a:lnTo>
                    <a:pt x="978019" y="1438724"/>
                  </a:lnTo>
                  <a:lnTo>
                    <a:pt x="975597" y="1441630"/>
                  </a:lnTo>
                  <a:lnTo>
                    <a:pt x="975700" y="1446008"/>
                  </a:lnTo>
                  <a:lnTo>
                    <a:pt x="978464" y="1448763"/>
                  </a:lnTo>
                  <a:lnTo>
                    <a:pt x="982086" y="1452277"/>
                  </a:lnTo>
                  <a:lnTo>
                    <a:pt x="982611" y="1452895"/>
                  </a:lnTo>
                  <a:lnTo>
                    <a:pt x="986944" y="1454743"/>
                  </a:lnTo>
                  <a:lnTo>
                    <a:pt x="989988" y="1454073"/>
                  </a:lnTo>
                  <a:lnTo>
                    <a:pt x="992125" y="1451832"/>
                  </a:lnTo>
                  <a:lnTo>
                    <a:pt x="994547" y="1448926"/>
                  </a:lnTo>
                  <a:lnTo>
                    <a:pt x="994444" y="1444549"/>
                  </a:lnTo>
                  <a:lnTo>
                    <a:pt x="991680" y="1441794"/>
                  </a:lnTo>
                  <a:lnTo>
                    <a:pt x="988058" y="1438279"/>
                  </a:lnTo>
                  <a:lnTo>
                    <a:pt x="985151" y="1435857"/>
                  </a:lnTo>
                  <a:close/>
                </a:path>
                <a:path w="18145125" h="10333990">
                  <a:moveTo>
                    <a:pt x="920624" y="1375634"/>
                  </a:moveTo>
                  <a:lnTo>
                    <a:pt x="916248" y="1375736"/>
                  </a:lnTo>
                  <a:lnTo>
                    <a:pt x="910737" y="1381265"/>
                  </a:lnTo>
                  <a:lnTo>
                    <a:pt x="910840" y="1385642"/>
                  </a:lnTo>
                  <a:lnTo>
                    <a:pt x="913604" y="1388397"/>
                  </a:lnTo>
                  <a:lnTo>
                    <a:pt x="917227" y="1391912"/>
                  </a:lnTo>
                  <a:lnTo>
                    <a:pt x="917751" y="1392530"/>
                  </a:lnTo>
                  <a:lnTo>
                    <a:pt x="919418" y="1393241"/>
                  </a:lnTo>
                  <a:lnTo>
                    <a:pt x="919276" y="1393574"/>
                  </a:lnTo>
                  <a:lnTo>
                    <a:pt x="921942" y="1394712"/>
                  </a:lnTo>
                  <a:lnTo>
                    <a:pt x="924986" y="1394040"/>
                  </a:lnTo>
                  <a:lnTo>
                    <a:pt x="927123" y="1391801"/>
                  </a:lnTo>
                  <a:lnTo>
                    <a:pt x="929878" y="1389036"/>
                  </a:lnTo>
                  <a:lnTo>
                    <a:pt x="929776" y="1384659"/>
                  </a:lnTo>
                  <a:lnTo>
                    <a:pt x="927011" y="1381903"/>
                  </a:lnTo>
                  <a:lnTo>
                    <a:pt x="923389" y="1378389"/>
                  </a:lnTo>
                  <a:lnTo>
                    <a:pt x="920624" y="1375634"/>
                  </a:lnTo>
                  <a:close/>
                </a:path>
                <a:path w="18145125" h="10333990">
                  <a:moveTo>
                    <a:pt x="857334" y="1314362"/>
                  </a:moveTo>
                  <a:lnTo>
                    <a:pt x="852957" y="1314465"/>
                  </a:lnTo>
                  <a:lnTo>
                    <a:pt x="847447" y="1319993"/>
                  </a:lnTo>
                  <a:lnTo>
                    <a:pt x="847549" y="1324371"/>
                  </a:lnTo>
                  <a:lnTo>
                    <a:pt x="850314" y="1327126"/>
                  </a:lnTo>
                  <a:lnTo>
                    <a:pt x="853935" y="1330640"/>
                  </a:lnTo>
                  <a:lnTo>
                    <a:pt x="854460" y="1331258"/>
                  </a:lnTo>
                  <a:lnTo>
                    <a:pt x="858793" y="1333106"/>
                  </a:lnTo>
                  <a:lnTo>
                    <a:pt x="861695" y="1332768"/>
                  </a:lnTo>
                  <a:lnTo>
                    <a:pt x="863832" y="1330529"/>
                  </a:lnTo>
                  <a:lnTo>
                    <a:pt x="866587" y="1327764"/>
                  </a:lnTo>
                  <a:lnTo>
                    <a:pt x="866484" y="1323387"/>
                  </a:lnTo>
                  <a:lnTo>
                    <a:pt x="863720" y="1320632"/>
                  </a:lnTo>
                  <a:lnTo>
                    <a:pt x="860098" y="1317117"/>
                  </a:lnTo>
                  <a:lnTo>
                    <a:pt x="857334" y="1314362"/>
                  </a:lnTo>
                  <a:close/>
                </a:path>
                <a:path w="18145125" h="10333990">
                  <a:moveTo>
                    <a:pt x="796038" y="1251184"/>
                  </a:moveTo>
                  <a:lnTo>
                    <a:pt x="791328" y="1251144"/>
                  </a:lnTo>
                  <a:lnTo>
                    <a:pt x="788572" y="1253908"/>
                  </a:lnTo>
                  <a:lnTo>
                    <a:pt x="785484" y="1256531"/>
                  </a:lnTo>
                  <a:lnTo>
                    <a:pt x="785444" y="1261241"/>
                  </a:lnTo>
                  <a:lnTo>
                    <a:pt x="788209" y="1263996"/>
                  </a:lnTo>
                  <a:lnTo>
                    <a:pt x="791831" y="1267511"/>
                  </a:lnTo>
                  <a:lnTo>
                    <a:pt x="792546" y="1268604"/>
                  </a:lnTo>
                  <a:lnTo>
                    <a:pt x="796879" y="1270452"/>
                  </a:lnTo>
                  <a:lnTo>
                    <a:pt x="799923" y="1269781"/>
                  </a:lnTo>
                  <a:lnTo>
                    <a:pt x="801918" y="1267874"/>
                  </a:lnTo>
                  <a:lnTo>
                    <a:pt x="805007" y="1265252"/>
                  </a:lnTo>
                  <a:lnTo>
                    <a:pt x="805047" y="1260541"/>
                  </a:lnTo>
                  <a:lnTo>
                    <a:pt x="802282" y="1257786"/>
                  </a:lnTo>
                  <a:lnTo>
                    <a:pt x="798660" y="1254272"/>
                  </a:lnTo>
                  <a:lnTo>
                    <a:pt x="796038" y="1251184"/>
                  </a:lnTo>
                  <a:close/>
                </a:path>
                <a:path w="18145125" h="10333990">
                  <a:moveTo>
                    <a:pt x="735026" y="1187338"/>
                  </a:moveTo>
                  <a:lnTo>
                    <a:pt x="730458" y="1186966"/>
                  </a:lnTo>
                  <a:lnTo>
                    <a:pt x="724948" y="1192494"/>
                  </a:lnTo>
                  <a:lnTo>
                    <a:pt x="724575" y="1197063"/>
                  </a:lnTo>
                  <a:lnTo>
                    <a:pt x="727339" y="1199818"/>
                  </a:lnTo>
                  <a:lnTo>
                    <a:pt x="730819" y="1203665"/>
                  </a:lnTo>
                  <a:lnTo>
                    <a:pt x="731535" y="1204759"/>
                  </a:lnTo>
                  <a:lnTo>
                    <a:pt x="735868" y="1206607"/>
                  </a:lnTo>
                  <a:lnTo>
                    <a:pt x="738912" y="1205935"/>
                  </a:lnTo>
                  <a:lnTo>
                    <a:pt x="740907" y="1204030"/>
                  </a:lnTo>
                  <a:lnTo>
                    <a:pt x="743662" y="1201265"/>
                  </a:lnTo>
                  <a:lnTo>
                    <a:pt x="744035" y="1196696"/>
                  </a:lnTo>
                  <a:lnTo>
                    <a:pt x="741270" y="1193942"/>
                  </a:lnTo>
                  <a:lnTo>
                    <a:pt x="737790" y="1190094"/>
                  </a:lnTo>
                  <a:lnTo>
                    <a:pt x="735026" y="1187338"/>
                  </a:lnTo>
                  <a:close/>
                </a:path>
                <a:path w="18145125" h="10333990">
                  <a:moveTo>
                    <a:pt x="675916" y="1122729"/>
                  </a:moveTo>
                  <a:lnTo>
                    <a:pt x="671682" y="1122498"/>
                  </a:lnTo>
                  <a:lnTo>
                    <a:pt x="665505" y="1127742"/>
                  </a:lnTo>
                  <a:lnTo>
                    <a:pt x="665274" y="1131978"/>
                  </a:lnTo>
                  <a:lnTo>
                    <a:pt x="671043" y="1138772"/>
                  </a:lnTo>
                  <a:lnTo>
                    <a:pt x="671425" y="1139723"/>
                  </a:lnTo>
                  <a:lnTo>
                    <a:pt x="676091" y="1141713"/>
                  </a:lnTo>
                  <a:lnTo>
                    <a:pt x="678994" y="1141375"/>
                  </a:lnTo>
                  <a:lnTo>
                    <a:pt x="680989" y="1139469"/>
                  </a:lnTo>
                  <a:lnTo>
                    <a:pt x="684077" y="1136846"/>
                  </a:lnTo>
                  <a:lnTo>
                    <a:pt x="684308" y="1132612"/>
                  </a:lnTo>
                  <a:lnTo>
                    <a:pt x="675916" y="1122729"/>
                  </a:lnTo>
                  <a:close/>
                </a:path>
                <a:path w="18145125" h="10333990">
                  <a:moveTo>
                    <a:pt x="617660" y="1056119"/>
                  </a:moveTo>
                  <a:lnTo>
                    <a:pt x="613425" y="1055889"/>
                  </a:lnTo>
                  <a:lnTo>
                    <a:pt x="607249" y="1061133"/>
                  </a:lnTo>
                  <a:lnTo>
                    <a:pt x="607018" y="1065368"/>
                  </a:lnTo>
                  <a:lnTo>
                    <a:pt x="612786" y="1072162"/>
                  </a:lnTo>
                  <a:lnTo>
                    <a:pt x="613502" y="1073255"/>
                  </a:lnTo>
                  <a:lnTo>
                    <a:pt x="617835" y="1075104"/>
                  </a:lnTo>
                  <a:lnTo>
                    <a:pt x="620737" y="1074766"/>
                  </a:lnTo>
                  <a:lnTo>
                    <a:pt x="622732" y="1072859"/>
                  </a:lnTo>
                  <a:lnTo>
                    <a:pt x="625821" y="1070237"/>
                  </a:lnTo>
                  <a:lnTo>
                    <a:pt x="626051" y="1066002"/>
                  </a:lnTo>
                  <a:lnTo>
                    <a:pt x="617660" y="1056119"/>
                  </a:lnTo>
                  <a:close/>
                </a:path>
                <a:path w="18145125" h="10333990">
                  <a:moveTo>
                    <a:pt x="561497" y="989220"/>
                  </a:moveTo>
                  <a:lnTo>
                    <a:pt x="557070" y="988514"/>
                  </a:lnTo>
                  <a:lnTo>
                    <a:pt x="553982" y="991137"/>
                  </a:lnTo>
                  <a:lnTo>
                    <a:pt x="551036" y="993426"/>
                  </a:lnTo>
                  <a:lnTo>
                    <a:pt x="550330" y="997852"/>
                  </a:lnTo>
                  <a:lnTo>
                    <a:pt x="556099" y="1004646"/>
                  </a:lnTo>
                  <a:lnTo>
                    <a:pt x="556814" y="1005739"/>
                  </a:lnTo>
                  <a:lnTo>
                    <a:pt x="561147" y="1007587"/>
                  </a:lnTo>
                  <a:lnTo>
                    <a:pt x="563907" y="1007583"/>
                  </a:lnTo>
                  <a:lnTo>
                    <a:pt x="565902" y="1005676"/>
                  </a:lnTo>
                  <a:lnTo>
                    <a:pt x="568848" y="1003387"/>
                  </a:lnTo>
                  <a:lnTo>
                    <a:pt x="569555" y="998961"/>
                  </a:lnTo>
                  <a:lnTo>
                    <a:pt x="563785" y="992167"/>
                  </a:lnTo>
                  <a:lnTo>
                    <a:pt x="561497" y="989220"/>
                  </a:lnTo>
                  <a:close/>
                </a:path>
                <a:path w="18145125" h="10333990">
                  <a:moveTo>
                    <a:pt x="506946" y="919465"/>
                  </a:moveTo>
                  <a:lnTo>
                    <a:pt x="502378" y="919092"/>
                  </a:lnTo>
                  <a:lnTo>
                    <a:pt x="499432" y="921380"/>
                  </a:lnTo>
                  <a:lnTo>
                    <a:pt x="496343" y="924003"/>
                  </a:lnTo>
                  <a:lnTo>
                    <a:pt x="495970" y="928571"/>
                  </a:lnTo>
                  <a:lnTo>
                    <a:pt x="498259" y="931518"/>
                  </a:lnTo>
                  <a:lnTo>
                    <a:pt x="501264" y="935556"/>
                  </a:lnTo>
                  <a:lnTo>
                    <a:pt x="501979" y="936649"/>
                  </a:lnTo>
                  <a:lnTo>
                    <a:pt x="506646" y="938640"/>
                  </a:lnTo>
                  <a:lnTo>
                    <a:pt x="509214" y="938160"/>
                  </a:lnTo>
                  <a:lnTo>
                    <a:pt x="511400" y="936729"/>
                  </a:lnTo>
                  <a:lnTo>
                    <a:pt x="514489" y="934107"/>
                  </a:lnTo>
                  <a:lnTo>
                    <a:pt x="514862" y="929538"/>
                  </a:lnTo>
                  <a:lnTo>
                    <a:pt x="512573" y="926592"/>
                  </a:lnTo>
                  <a:lnTo>
                    <a:pt x="509568" y="922553"/>
                  </a:lnTo>
                  <a:lnTo>
                    <a:pt x="506946" y="919465"/>
                  </a:lnTo>
                  <a:close/>
                </a:path>
                <a:path w="18145125" h="10333990">
                  <a:moveTo>
                    <a:pt x="453680" y="849468"/>
                  </a:moveTo>
                  <a:lnTo>
                    <a:pt x="449254" y="848762"/>
                  </a:lnTo>
                  <a:lnTo>
                    <a:pt x="446308" y="851051"/>
                  </a:lnTo>
                  <a:lnTo>
                    <a:pt x="443219" y="853674"/>
                  </a:lnTo>
                  <a:lnTo>
                    <a:pt x="442513" y="858099"/>
                  </a:lnTo>
                  <a:lnTo>
                    <a:pt x="444802" y="861046"/>
                  </a:lnTo>
                  <a:lnTo>
                    <a:pt x="447807" y="865084"/>
                  </a:lnTo>
                  <a:lnTo>
                    <a:pt x="448380" y="866511"/>
                  </a:lnTo>
                  <a:lnTo>
                    <a:pt x="453046" y="868502"/>
                  </a:lnTo>
                  <a:lnTo>
                    <a:pt x="455614" y="868022"/>
                  </a:lnTo>
                  <a:lnTo>
                    <a:pt x="457801" y="866591"/>
                  </a:lnTo>
                  <a:lnTo>
                    <a:pt x="460889" y="863968"/>
                  </a:lnTo>
                  <a:lnTo>
                    <a:pt x="461595" y="859542"/>
                  </a:lnTo>
                  <a:lnTo>
                    <a:pt x="459306" y="856596"/>
                  </a:lnTo>
                  <a:lnTo>
                    <a:pt x="456302" y="852557"/>
                  </a:lnTo>
                  <a:lnTo>
                    <a:pt x="453680" y="849468"/>
                  </a:lnTo>
                  <a:close/>
                </a:path>
                <a:path w="18145125" h="10333990">
                  <a:moveTo>
                    <a:pt x="402933" y="778184"/>
                  </a:moveTo>
                  <a:lnTo>
                    <a:pt x="398507" y="777477"/>
                  </a:lnTo>
                  <a:lnTo>
                    <a:pt x="391948" y="781770"/>
                  </a:lnTo>
                  <a:lnTo>
                    <a:pt x="391242" y="786197"/>
                  </a:lnTo>
                  <a:lnTo>
                    <a:pt x="393389" y="789476"/>
                  </a:lnTo>
                  <a:lnTo>
                    <a:pt x="396393" y="793516"/>
                  </a:lnTo>
                  <a:lnTo>
                    <a:pt x="396966" y="794942"/>
                  </a:lnTo>
                  <a:lnTo>
                    <a:pt x="401630" y="796932"/>
                  </a:lnTo>
                  <a:lnTo>
                    <a:pt x="404059" y="796786"/>
                  </a:lnTo>
                  <a:lnTo>
                    <a:pt x="409524" y="793208"/>
                  </a:lnTo>
                  <a:lnTo>
                    <a:pt x="410231" y="788781"/>
                  </a:lnTo>
                  <a:lnTo>
                    <a:pt x="408084" y="785503"/>
                  </a:lnTo>
                  <a:lnTo>
                    <a:pt x="405080" y="781463"/>
                  </a:lnTo>
                  <a:lnTo>
                    <a:pt x="402933" y="778184"/>
                  </a:lnTo>
                  <a:close/>
                </a:path>
                <a:path w="18145125" h="10333990">
                  <a:moveTo>
                    <a:pt x="354039" y="705325"/>
                  </a:moveTo>
                  <a:lnTo>
                    <a:pt x="349755" y="704285"/>
                  </a:lnTo>
                  <a:lnTo>
                    <a:pt x="343197" y="708579"/>
                  </a:lnTo>
                  <a:lnTo>
                    <a:pt x="342157" y="712863"/>
                  </a:lnTo>
                  <a:lnTo>
                    <a:pt x="344304" y="716142"/>
                  </a:lnTo>
                  <a:lnTo>
                    <a:pt x="346833" y="720372"/>
                  </a:lnTo>
                  <a:lnTo>
                    <a:pt x="347882" y="721608"/>
                  </a:lnTo>
                  <a:lnTo>
                    <a:pt x="350073" y="722936"/>
                  </a:lnTo>
                  <a:lnTo>
                    <a:pt x="349930" y="723270"/>
                  </a:lnTo>
                  <a:lnTo>
                    <a:pt x="351930" y="724123"/>
                  </a:lnTo>
                  <a:lnTo>
                    <a:pt x="354357" y="723976"/>
                  </a:lnTo>
                  <a:lnTo>
                    <a:pt x="359822" y="720398"/>
                  </a:lnTo>
                  <a:lnTo>
                    <a:pt x="360862" y="716114"/>
                  </a:lnTo>
                  <a:lnTo>
                    <a:pt x="358715" y="712834"/>
                  </a:lnTo>
                  <a:lnTo>
                    <a:pt x="356186" y="708605"/>
                  </a:lnTo>
                  <a:lnTo>
                    <a:pt x="354039" y="705325"/>
                  </a:lnTo>
                  <a:close/>
                </a:path>
                <a:path w="18145125" h="10333990">
                  <a:moveTo>
                    <a:pt x="306665" y="630751"/>
                  </a:moveTo>
                  <a:lnTo>
                    <a:pt x="302381" y="629712"/>
                  </a:lnTo>
                  <a:lnTo>
                    <a:pt x="295822" y="634005"/>
                  </a:lnTo>
                  <a:lnTo>
                    <a:pt x="294783" y="638289"/>
                  </a:lnTo>
                  <a:lnTo>
                    <a:pt x="296930" y="641569"/>
                  </a:lnTo>
                  <a:lnTo>
                    <a:pt x="299459" y="645798"/>
                  </a:lnTo>
                  <a:lnTo>
                    <a:pt x="300032" y="647225"/>
                  </a:lnTo>
                  <a:lnTo>
                    <a:pt x="302556" y="648696"/>
                  </a:lnTo>
                  <a:lnTo>
                    <a:pt x="302698" y="648362"/>
                  </a:lnTo>
                  <a:lnTo>
                    <a:pt x="304698" y="649215"/>
                  </a:lnTo>
                  <a:lnTo>
                    <a:pt x="307125" y="649068"/>
                  </a:lnTo>
                  <a:lnTo>
                    <a:pt x="309169" y="647971"/>
                  </a:lnTo>
                  <a:lnTo>
                    <a:pt x="312448" y="645824"/>
                  </a:lnTo>
                  <a:lnTo>
                    <a:pt x="313488" y="641540"/>
                  </a:lnTo>
                  <a:lnTo>
                    <a:pt x="311341" y="638260"/>
                  </a:lnTo>
                  <a:lnTo>
                    <a:pt x="308812" y="634031"/>
                  </a:lnTo>
                  <a:lnTo>
                    <a:pt x="306665" y="630751"/>
                  </a:lnTo>
                  <a:close/>
                </a:path>
                <a:path w="18145125" h="10333990">
                  <a:moveTo>
                    <a:pt x="261527" y="555554"/>
                  </a:moveTo>
                  <a:lnTo>
                    <a:pt x="257052" y="554039"/>
                  </a:lnTo>
                  <a:lnTo>
                    <a:pt x="253772" y="556187"/>
                  </a:lnTo>
                  <a:lnTo>
                    <a:pt x="250635" y="557999"/>
                  </a:lnTo>
                  <a:lnTo>
                    <a:pt x="249120" y="562476"/>
                  </a:lnTo>
                  <a:lnTo>
                    <a:pt x="251266" y="565754"/>
                  </a:lnTo>
                  <a:lnTo>
                    <a:pt x="253795" y="569985"/>
                  </a:lnTo>
                  <a:lnTo>
                    <a:pt x="254702" y="571553"/>
                  </a:lnTo>
                  <a:lnTo>
                    <a:pt x="257227" y="573024"/>
                  </a:lnTo>
                  <a:lnTo>
                    <a:pt x="258893" y="573735"/>
                  </a:lnTo>
                  <a:lnTo>
                    <a:pt x="261319" y="573589"/>
                  </a:lnTo>
                  <a:lnTo>
                    <a:pt x="263363" y="572490"/>
                  </a:lnTo>
                  <a:lnTo>
                    <a:pt x="266500" y="570678"/>
                  </a:lnTo>
                  <a:lnTo>
                    <a:pt x="268016" y="566202"/>
                  </a:lnTo>
                  <a:lnTo>
                    <a:pt x="265869" y="562922"/>
                  </a:lnTo>
                  <a:lnTo>
                    <a:pt x="263340" y="558692"/>
                  </a:lnTo>
                  <a:lnTo>
                    <a:pt x="261527" y="555554"/>
                  </a:lnTo>
                  <a:close/>
                </a:path>
                <a:path w="18145125" h="10333990">
                  <a:moveTo>
                    <a:pt x="218716" y="478594"/>
                  </a:moveTo>
                  <a:lnTo>
                    <a:pt x="214432" y="477555"/>
                  </a:lnTo>
                  <a:lnTo>
                    <a:pt x="207491" y="480897"/>
                  </a:lnTo>
                  <a:lnTo>
                    <a:pt x="206452" y="485181"/>
                  </a:lnTo>
                  <a:lnTo>
                    <a:pt x="208123" y="488652"/>
                  </a:lnTo>
                  <a:lnTo>
                    <a:pt x="210509" y="493216"/>
                  </a:lnTo>
                  <a:lnTo>
                    <a:pt x="211083" y="494642"/>
                  </a:lnTo>
                  <a:lnTo>
                    <a:pt x="213941" y="496255"/>
                  </a:lnTo>
                  <a:lnTo>
                    <a:pt x="215607" y="496965"/>
                  </a:lnTo>
                  <a:lnTo>
                    <a:pt x="217891" y="497152"/>
                  </a:lnTo>
                  <a:lnTo>
                    <a:pt x="219935" y="496055"/>
                  </a:lnTo>
                  <a:lnTo>
                    <a:pt x="223406" y="494383"/>
                  </a:lnTo>
                  <a:lnTo>
                    <a:pt x="224445" y="490099"/>
                  </a:lnTo>
                  <a:lnTo>
                    <a:pt x="222774" y="486628"/>
                  </a:lnTo>
                  <a:lnTo>
                    <a:pt x="220387" y="482065"/>
                  </a:lnTo>
                  <a:lnTo>
                    <a:pt x="218716" y="478594"/>
                  </a:lnTo>
                  <a:close/>
                </a:path>
                <a:path w="18145125" h="10333990">
                  <a:moveTo>
                    <a:pt x="177950" y="400536"/>
                  </a:moveTo>
                  <a:lnTo>
                    <a:pt x="173808" y="399163"/>
                  </a:lnTo>
                  <a:lnTo>
                    <a:pt x="166867" y="402505"/>
                  </a:lnTo>
                  <a:lnTo>
                    <a:pt x="165494" y="406648"/>
                  </a:lnTo>
                  <a:lnTo>
                    <a:pt x="167165" y="410118"/>
                  </a:lnTo>
                  <a:lnTo>
                    <a:pt x="176459" y="418809"/>
                  </a:lnTo>
                  <a:lnTo>
                    <a:pt x="178503" y="417711"/>
                  </a:lnTo>
                  <a:lnTo>
                    <a:pt x="181973" y="416040"/>
                  </a:lnTo>
                  <a:lnTo>
                    <a:pt x="183346" y="411899"/>
                  </a:lnTo>
                  <a:lnTo>
                    <a:pt x="181675" y="408428"/>
                  </a:lnTo>
                  <a:lnTo>
                    <a:pt x="179621" y="404007"/>
                  </a:lnTo>
                  <a:lnTo>
                    <a:pt x="177950" y="400536"/>
                  </a:lnTo>
                  <a:close/>
                </a:path>
                <a:path w="18145125" h="10333990">
                  <a:moveTo>
                    <a:pt x="140370" y="321472"/>
                  </a:moveTo>
                  <a:lnTo>
                    <a:pt x="135895" y="319957"/>
                  </a:lnTo>
                  <a:lnTo>
                    <a:pt x="132424" y="321629"/>
                  </a:lnTo>
                  <a:lnTo>
                    <a:pt x="128620" y="323159"/>
                  </a:lnTo>
                  <a:lnTo>
                    <a:pt x="127106" y="327632"/>
                  </a:lnTo>
                  <a:lnTo>
                    <a:pt x="128777" y="331103"/>
                  </a:lnTo>
                  <a:lnTo>
                    <a:pt x="130830" y="335525"/>
                  </a:lnTo>
                  <a:lnTo>
                    <a:pt x="131736" y="337094"/>
                  </a:lnTo>
                  <a:lnTo>
                    <a:pt x="134452" y="339039"/>
                  </a:lnTo>
                  <a:lnTo>
                    <a:pt x="136786" y="340035"/>
                  </a:lnTo>
                  <a:lnTo>
                    <a:pt x="138736" y="340080"/>
                  </a:lnTo>
                  <a:lnTo>
                    <a:pt x="140638" y="339315"/>
                  </a:lnTo>
                  <a:lnTo>
                    <a:pt x="144109" y="337643"/>
                  </a:lnTo>
                  <a:lnTo>
                    <a:pt x="145624" y="333169"/>
                  </a:lnTo>
                  <a:lnTo>
                    <a:pt x="143952" y="329699"/>
                  </a:lnTo>
                  <a:lnTo>
                    <a:pt x="141899" y="325277"/>
                  </a:lnTo>
                  <a:lnTo>
                    <a:pt x="140370" y="321472"/>
                  </a:lnTo>
                  <a:close/>
                </a:path>
                <a:path w="18145125" h="10333990">
                  <a:moveTo>
                    <a:pt x="104834" y="241312"/>
                  </a:moveTo>
                  <a:lnTo>
                    <a:pt x="100501" y="239463"/>
                  </a:lnTo>
                  <a:lnTo>
                    <a:pt x="97030" y="241135"/>
                  </a:lnTo>
                  <a:lnTo>
                    <a:pt x="93227" y="242664"/>
                  </a:lnTo>
                  <a:lnTo>
                    <a:pt x="91378" y="246996"/>
                  </a:lnTo>
                  <a:lnTo>
                    <a:pt x="93049" y="250467"/>
                  </a:lnTo>
                  <a:lnTo>
                    <a:pt x="95534" y="256648"/>
                  </a:lnTo>
                  <a:lnTo>
                    <a:pt x="98583" y="258737"/>
                  </a:lnTo>
                  <a:lnTo>
                    <a:pt x="100583" y="259590"/>
                  </a:lnTo>
                  <a:lnTo>
                    <a:pt x="102534" y="259634"/>
                  </a:lnTo>
                  <a:lnTo>
                    <a:pt x="108239" y="257341"/>
                  </a:lnTo>
                  <a:lnTo>
                    <a:pt x="110088" y="253007"/>
                  </a:lnTo>
                  <a:lnTo>
                    <a:pt x="108416" y="249537"/>
                  </a:lnTo>
                  <a:lnTo>
                    <a:pt x="106363" y="245116"/>
                  </a:lnTo>
                  <a:lnTo>
                    <a:pt x="104834" y="241312"/>
                  </a:lnTo>
                  <a:close/>
                </a:path>
                <a:path w="18145125" h="10333990">
                  <a:moveTo>
                    <a:pt x="67294" y="157538"/>
                  </a:moveTo>
                  <a:lnTo>
                    <a:pt x="63490" y="159068"/>
                  </a:lnTo>
                  <a:lnTo>
                    <a:pt x="60019" y="160738"/>
                  </a:lnTo>
                  <a:lnTo>
                    <a:pt x="58320" y="163952"/>
                  </a:lnTo>
                  <a:lnTo>
                    <a:pt x="57980" y="164595"/>
                  </a:lnTo>
                  <a:lnTo>
                    <a:pt x="62185" y="175056"/>
                  </a:lnTo>
                  <a:lnTo>
                    <a:pt x="63567" y="176434"/>
                  </a:lnTo>
                  <a:lnTo>
                    <a:pt x="66900" y="177856"/>
                  </a:lnTo>
                  <a:lnTo>
                    <a:pt x="68851" y="177900"/>
                  </a:lnTo>
                  <a:lnTo>
                    <a:pt x="70753" y="177135"/>
                  </a:lnTo>
                  <a:lnTo>
                    <a:pt x="74223" y="175464"/>
                  </a:lnTo>
                  <a:lnTo>
                    <a:pt x="75923" y="172249"/>
                  </a:lnTo>
                  <a:lnTo>
                    <a:pt x="76263" y="171606"/>
                  </a:lnTo>
                  <a:lnTo>
                    <a:pt x="72822" y="163049"/>
                  </a:lnTo>
                  <a:lnTo>
                    <a:pt x="71151" y="159578"/>
                  </a:lnTo>
                  <a:lnTo>
                    <a:pt x="67294" y="157538"/>
                  </a:lnTo>
                  <a:close/>
                </a:path>
                <a:path w="18145125" h="10333990">
                  <a:moveTo>
                    <a:pt x="41179" y="77456"/>
                  </a:moveTo>
                  <a:lnTo>
                    <a:pt x="37179" y="75750"/>
                  </a:lnTo>
                  <a:lnTo>
                    <a:pt x="33517" y="76946"/>
                  </a:lnTo>
                  <a:lnTo>
                    <a:pt x="29714" y="78475"/>
                  </a:lnTo>
                  <a:lnTo>
                    <a:pt x="28008" y="82474"/>
                  </a:lnTo>
                  <a:lnTo>
                    <a:pt x="29203" y="86136"/>
                  </a:lnTo>
                  <a:lnTo>
                    <a:pt x="30781" y="90749"/>
                  </a:lnTo>
                  <a:lnTo>
                    <a:pt x="31546" y="92651"/>
                  </a:lnTo>
                  <a:lnTo>
                    <a:pt x="32928" y="94028"/>
                  </a:lnTo>
                  <a:lnTo>
                    <a:pt x="36594" y="95592"/>
                  </a:lnTo>
                  <a:lnTo>
                    <a:pt x="38212" y="95494"/>
                  </a:lnTo>
                  <a:lnTo>
                    <a:pt x="39971" y="95064"/>
                  </a:lnTo>
                  <a:lnTo>
                    <a:pt x="43775" y="93534"/>
                  </a:lnTo>
                  <a:lnTo>
                    <a:pt x="45481" y="89535"/>
                  </a:lnTo>
                  <a:lnTo>
                    <a:pt x="44286" y="85873"/>
                  </a:lnTo>
                  <a:lnTo>
                    <a:pt x="42708" y="81260"/>
                  </a:lnTo>
                  <a:lnTo>
                    <a:pt x="41179" y="77456"/>
                  </a:lnTo>
                  <a:close/>
                </a:path>
                <a:path w="18145125" h="10333990">
                  <a:moveTo>
                    <a:pt x="15165" y="0"/>
                  </a:moveTo>
                  <a:lnTo>
                    <a:pt x="0" y="0"/>
                  </a:lnTo>
                  <a:lnTo>
                    <a:pt x="750" y="2300"/>
                  </a:lnTo>
                  <a:lnTo>
                    <a:pt x="2329" y="6912"/>
                  </a:lnTo>
                  <a:lnTo>
                    <a:pt x="2951" y="9148"/>
                  </a:lnTo>
                  <a:lnTo>
                    <a:pt x="4666" y="10668"/>
                  </a:lnTo>
                  <a:lnTo>
                    <a:pt x="7999" y="12089"/>
                  </a:lnTo>
                  <a:lnTo>
                    <a:pt x="9617" y="11991"/>
                  </a:lnTo>
                  <a:lnTo>
                    <a:pt x="11377" y="11560"/>
                  </a:lnTo>
                  <a:lnTo>
                    <a:pt x="15181" y="10030"/>
                  </a:lnTo>
                  <a:lnTo>
                    <a:pt x="16715" y="7130"/>
                  </a:lnTo>
                  <a:lnTo>
                    <a:pt x="17220" y="6173"/>
                  </a:lnTo>
                  <a:lnTo>
                    <a:pt x="16024" y="2512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58893" y="1075"/>
              <a:ext cx="18209895" cy="10427970"/>
            </a:xfrm>
            <a:custGeom>
              <a:avLst/>
              <a:gdLst/>
              <a:ahLst/>
              <a:cxnLst/>
              <a:rect l="l" t="t" r="r" b="b"/>
              <a:pathLst>
                <a:path w="18209895" h="10427970">
                  <a:moveTo>
                    <a:pt x="16932174" y="10084228"/>
                  </a:moveTo>
                  <a:lnTo>
                    <a:pt x="16924174" y="10080815"/>
                  </a:lnTo>
                  <a:lnTo>
                    <a:pt x="16920229" y="10082678"/>
                  </a:lnTo>
                  <a:lnTo>
                    <a:pt x="16917243" y="10089677"/>
                  </a:lnTo>
                  <a:lnTo>
                    <a:pt x="16919105" y="10093623"/>
                  </a:lnTo>
                  <a:lnTo>
                    <a:pt x="16926772" y="10096893"/>
                  </a:lnTo>
                  <a:lnTo>
                    <a:pt x="16932174" y="10084228"/>
                  </a:lnTo>
                  <a:close/>
                </a:path>
                <a:path w="18209895" h="10427970">
                  <a:moveTo>
                    <a:pt x="16854322" y="10050624"/>
                  </a:moveTo>
                  <a:lnTo>
                    <a:pt x="16843323" y="10045933"/>
                  </a:lnTo>
                  <a:lnTo>
                    <a:pt x="16839044" y="10047653"/>
                  </a:lnTo>
                  <a:lnTo>
                    <a:pt x="16836201" y="10054319"/>
                  </a:lnTo>
                  <a:lnTo>
                    <a:pt x="16837920" y="10058598"/>
                  </a:lnTo>
                  <a:lnTo>
                    <a:pt x="16848919" y="10063290"/>
                  </a:lnTo>
                  <a:lnTo>
                    <a:pt x="16853199" y="10061570"/>
                  </a:lnTo>
                  <a:lnTo>
                    <a:pt x="16856043" y="10054904"/>
                  </a:lnTo>
                  <a:lnTo>
                    <a:pt x="16854322" y="10050624"/>
                  </a:lnTo>
                  <a:close/>
                </a:path>
                <a:path w="18209895" h="10427970">
                  <a:moveTo>
                    <a:pt x="17016451" y="10119389"/>
                  </a:moveTo>
                  <a:lnTo>
                    <a:pt x="17005119" y="10114555"/>
                  </a:lnTo>
                  <a:lnTo>
                    <a:pt x="17001172" y="10116418"/>
                  </a:lnTo>
                  <a:lnTo>
                    <a:pt x="16998186" y="10123417"/>
                  </a:lnTo>
                  <a:lnTo>
                    <a:pt x="17000049" y="10127363"/>
                  </a:lnTo>
                  <a:lnTo>
                    <a:pt x="17003382" y="10128785"/>
                  </a:lnTo>
                  <a:lnTo>
                    <a:pt x="17003524" y="10128451"/>
                  </a:lnTo>
                  <a:lnTo>
                    <a:pt x="17011524" y="10131864"/>
                  </a:lnTo>
                  <a:lnTo>
                    <a:pt x="17015470" y="10130001"/>
                  </a:lnTo>
                  <a:lnTo>
                    <a:pt x="17018313" y="10123335"/>
                  </a:lnTo>
                  <a:lnTo>
                    <a:pt x="17016451" y="10119389"/>
                  </a:lnTo>
                  <a:close/>
                </a:path>
                <a:path w="18209895" h="10427970">
                  <a:moveTo>
                    <a:pt x="16774514" y="10014217"/>
                  </a:moveTo>
                  <a:lnTo>
                    <a:pt x="16763517" y="10009526"/>
                  </a:lnTo>
                  <a:lnTo>
                    <a:pt x="16759379" y="10010913"/>
                  </a:lnTo>
                  <a:lnTo>
                    <a:pt x="16756536" y="10017579"/>
                  </a:lnTo>
                  <a:lnTo>
                    <a:pt x="16758114" y="10022192"/>
                  </a:lnTo>
                  <a:lnTo>
                    <a:pt x="16768780" y="10026741"/>
                  </a:lnTo>
                  <a:lnTo>
                    <a:pt x="16772917" y="10025354"/>
                  </a:lnTo>
                  <a:lnTo>
                    <a:pt x="16774338" y="10022021"/>
                  </a:lnTo>
                  <a:lnTo>
                    <a:pt x="16776094" y="10018830"/>
                  </a:lnTo>
                  <a:lnTo>
                    <a:pt x="16774514" y="10014217"/>
                  </a:lnTo>
                  <a:close/>
                </a:path>
                <a:path w="18209895" h="10427970">
                  <a:moveTo>
                    <a:pt x="17098581" y="10151272"/>
                  </a:moveTo>
                  <a:lnTo>
                    <a:pt x="17090581" y="10147859"/>
                  </a:lnTo>
                  <a:lnTo>
                    <a:pt x="17087107" y="10146771"/>
                  </a:lnTo>
                  <a:lnTo>
                    <a:pt x="17083161" y="10148634"/>
                  </a:lnTo>
                  <a:lnTo>
                    <a:pt x="17080318" y="10155299"/>
                  </a:lnTo>
                  <a:lnTo>
                    <a:pt x="17082179" y="10159246"/>
                  </a:lnTo>
                  <a:lnTo>
                    <a:pt x="17090179" y="10162658"/>
                  </a:lnTo>
                  <a:lnTo>
                    <a:pt x="17093655" y="10163747"/>
                  </a:lnTo>
                  <a:lnTo>
                    <a:pt x="17097600" y="10161884"/>
                  </a:lnTo>
                  <a:lnTo>
                    <a:pt x="17099022" y="10158551"/>
                  </a:lnTo>
                  <a:lnTo>
                    <a:pt x="17099917" y="10155781"/>
                  </a:lnTo>
                  <a:lnTo>
                    <a:pt x="17100253" y="10154743"/>
                  </a:lnTo>
                  <a:lnTo>
                    <a:pt x="17098581" y="10151272"/>
                  </a:lnTo>
                  <a:close/>
                </a:path>
                <a:path w="18209895" h="10427970">
                  <a:moveTo>
                    <a:pt x="16692753" y="9975007"/>
                  </a:moveTo>
                  <a:lnTo>
                    <a:pt x="16685086" y="9971737"/>
                  </a:lnTo>
                  <a:lnTo>
                    <a:pt x="16680615" y="9972981"/>
                  </a:lnTo>
                  <a:lnTo>
                    <a:pt x="16677629" y="9979981"/>
                  </a:lnTo>
                  <a:lnTo>
                    <a:pt x="16679023" y="9984121"/>
                  </a:lnTo>
                  <a:lnTo>
                    <a:pt x="16682207" y="9985873"/>
                  </a:lnTo>
                  <a:lnTo>
                    <a:pt x="16686540" y="9987721"/>
                  </a:lnTo>
                  <a:lnTo>
                    <a:pt x="16687017" y="9987531"/>
                  </a:lnTo>
                  <a:lnTo>
                    <a:pt x="16690349" y="9988952"/>
                  </a:lnTo>
                  <a:lnTo>
                    <a:pt x="16694487" y="9987565"/>
                  </a:lnTo>
                  <a:lnTo>
                    <a:pt x="16697331" y="9980899"/>
                  </a:lnTo>
                  <a:lnTo>
                    <a:pt x="16695943" y="9976762"/>
                  </a:lnTo>
                  <a:lnTo>
                    <a:pt x="16692753" y="9975007"/>
                  </a:lnTo>
                  <a:close/>
                </a:path>
                <a:path w="18209895" h="10427970">
                  <a:moveTo>
                    <a:pt x="17180615" y="10181537"/>
                  </a:moveTo>
                  <a:lnTo>
                    <a:pt x="17177141" y="10180449"/>
                  </a:lnTo>
                  <a:lnTo>
                    <a:pt x="17172808" y="10178601"/>
                  </a:lnTo>
                  <a:lnTo>
                    <a:pt x="17168999" y="10177370"/>
                  </a:lnTo>
                  <a:lnTo>
                    <a:pt x="17165384" y="10179374"/>
                  </a:lnTo>
                  <a:lnTo>
                    <a:pt x="17163962" y="10182707"/>
                  </a:lnTo>
                  <a:lnTo>
                    <a:pt x="17163200" y="10185139"/>
                  </a:lnTo>
                  <a:lnTo>
                    <a:pt x="17162874" y="10186182"/>
                  </a:lnTo>
                  <a:lnTo>
                    <a:pt x="17164403" y="10189986"/>
                  </a:lnTo>
                  <a:lnTo>
                    <a:pt x="17167736" y="10191408"/>
                  </a:lnTo>
                  <a:lnTo>
                    <a:pt x="17167878" y="10191074"/>
                  </a:lnTo>
                  <a:lnTo>
                    <a:pt x="17172545" y="10193065"/>
                  </a:lnTo>
                  <a:lnTo>
                    <a:pt x="17176354" y="10194296"/>
                  </a:lnTo>
                  <a:lnTo>
                    <a:pt x="17180299" y="10192433"/>
                  </a:lnTo>
                  <a:lnTo>
                    <a:pt x="17182149" y="10186525"/>
                  </a:lnTo>
                  <a:lnTo>
                    <a:pt x="17182476" y="10185482"/>
                  </a:lnTo>
                  <a:lnTo>
                    <a:pt x="17180615" y="10181537"/>
                  </a:lnTo>
                  <a:close/>
                </a:path>
                <a:path w="18209895" h="10427970">
                  <a:moveTo>
                    <a:pt x="16613750" y="9935791"/>
                  </a:moveTo>
                  <a:lnTo>
                    <a:pt x="16606083" y="9932521"/>
                  </a:lnTo>
                  <a:lnTo>
                    <a:pt x="16601613" y="9933766"/>
                  </a:lnTo>
                  <a:lnTo>
                    <a:pt x="16598770" y="9940433"/>
                  </a:lnTo>
                  <a:lnTo>
                    <a:pt x="16600156" y="9944569"/>
                  </a:lnTo>
                  <a:lnTo>
                    <a:pt x="16603204" y="9946657"/>
                  </a:lnTo>
                  <a:lnTo>
                    <a:pt x="16611204" y="9950070"/>
                  </a:lnTo>
                  <a:lnTo>
                    <a:pt x="16615342" y="9948683"/>
                  </a:lnTo>
                  <a:lnTo>
                    <a:pt x="16618185" y="9942017"/>
                  </a:lnTo>
                  <a:lnTo>
                    <a:pt x="16616799" y="9937880"/>
                  </a:lnTo>
                  <a:lnTo>
                    <a:pt x="16613750" y="9935791"/>
                  </a:lnTo>
                  <a:close/>
                </a:path>
                <a:path w="18209895" h="10427970">
                  <a:moveTo>
                    <a:pt x="17263359" y="10210136"/>
                  </a:moveTo>
                  <a:lnTo>
                    <a:pt x="17259741" y="10209380"/>
                  </a:lnTo>
                  <a:lnTo>
                    <a:pt x="17252075" y="10206110"/>
                  </a:lnTo>
                  <a:lnTo>
                    <a:pt x="17248320" y="10208448"/>
                  </a:lnTo>
                  <a:lnTo>
                    <a:pt x="17246898" y="10211781"/>
                  </a:lnTo>
                  <a:lnTo>
                    <a:pt x="17246268" y="10213876"/>
                  </a:lnTo>
                  <a:lnTo>
                    <a:pt x="17245952" y="10214923"/>
                  </a:lnTo>
                  <a:lnTo>
                    <a:pt x="17247482" y="10218727"/>
                  </a:lnTo>
                  <a:lnTo>
                    <a:pt x="17251148" y="10220291"/>
                  </a:lnTo>
                  <a:lnTo>
                    <a:pt x="17251290" y="10219958"/>
                  </a:lnTo>
                  <a:lnTo>
                    <a:pt x="17258954" y="10223227"/>
                  </a:lnTo>
                  <a:lnTo>
                    <a:pt x="17262711" y="10220890"/>
                  </a:lnTo>
                  <a:lnTo>
                    <a:pt x="17265554" y="10214224"/>
                  </a:lnTo>
                  <a:lnTo>
                    <a:pt x="17263359" y="10210136"/>
                  </a:lnTo>
                  <a:close/>
                </a:path>
                <a:path w="18209895" h="10427970">
                  <a:moveTo>
                    <a:pt x="16527650" y="9891973"/>
                  </a:moveTo>
                  <a:lnTo>
                    <a:pt x="16523179" y="9893218"/>
                  </a:lnTo>
                  <a:lnTo>
                    <a:pt x="16521757" y="9896550"/>
                  </a:lnTo>
                  <a:lnTo>
                    <a:pt x="16520002" y="9899741"/>
                  </a:lnTo>
                  <a:lnTo>
                    <a:pt x="16521388" y="9903879"/>
                  </a:lnTo>
                  <a:lnTo>
                    <a:pt x="16524438" y="9905967"/>
                  </a:lnTo>
                  <a:lnTo>
                    <a:pt x="16532437" y="9909379"/>
                  </a:lnTo>
                  <a:lnTo>
                    <a:pt x="16536432" y="9908326"/>
                  </a:lnTo>
                  <a:lnTo>
                    <a:pt x="16537854" y="9904993"/>
                  </a:lnTo>
                  <a:lnTo>
                    <a:pt x="16539609" y="9901802"/>
                  </a:lnTo>
                  <a:lnTo>
                    <a:pt x="16538223" y="9897665"/>
                  </a:lnTo>
                  <a:lnTo>
                    <a:pt x="16535174" y="9895576"/>
                  </a:lnTo>
                  <a:lnTo>
                    <a:pt x="16530841" y="9893728"/>
                  </a:lnTo>
                  <a:lnTo>
                    <a:pt x="16527650" y="9891973"/>
                  </a:lnTo>
                  <a:close/>
                </a:path>
                <a:path w="18209895" h="10427970">
                  <a:moveTo>
                    <a:pt x="17347146" y="10237209"/>
                  </a:moveTo>
                  <a:lnTo>
                    <a:pt x="17343529" y="10236454"/>
                  </a:lnTo>
                  <a:lnTo>
                    <a:pt x="17339195" y="10234606"/>
                  </a:lnTo>
                  <a:lnTo>
                    <a:pt x="17335721" y="10233517"/>
                  </a:lnTo>
                  <a:lnTo>
                    <a:pt x="17331633" y="10235713"/>
                  </a:lnTo>
                  <a:lnTo>
                    <a:pt x="17329456" y="10242664"/>
                  </a:lnTo>
                  <a:lnTo>
                    <a:pt x="17331127" y="10246134"/>
                  </a:lnTo>
                  <a:lnTo>
                    <a:pt x="17334794" y="10247699"/>
                  </a:lnTo>
                  <a:lnTo>
                    <a:pt x="17335269" y="10247508"/>
                  </a:lnTo>
                  <a:lnTo>
                    <a:pt x="17339602" y="10249356"/>
                  </a:lnTo>
                  <a:lnTo>
                    <a:pt x="17343078" y="10250445"/>
                  </a:lnTo>
                  <a:lnTo>
                    <a:pt x="17347166" y="10248248"/>
                  </a:lnTo>
                  <a:lnTo>
                    <a:pt x="17348254" y="10244773"/>
                  </a:lnTo>
                  <a:lnTo>
                    <a:pt x="17349485" y="10240965"/>
                  </a:lnTo>
                  <a:lnTo>
                    <a:pt x="17347146" y="10237209"/>
                  </a:lnTo>
                  <a:close/>
                </a:path>
                <a:path w="18209895" h="10427970">
                  <a:moveTo>
                    <a:pt x="16450450" y="9850375"/>
                  </a:moveTo>
                  <a:lnTo>
                    <a:pt x="16446312" y="9851762"/>
                  </a:lnTo>
                  <a:lnTo>
                    <a:pt x="16442802" y="9858143"/>
                  </a:lnTo>
                  <a:lnTo>
                    <a:pt x="16444048" y="9862615"/>
                  </a:lnTo>
                  <a:lnTo>
                    <a:pt x="16447097" y="9864703"/>
                  </a:lnTo>
                  <a:lnTo>
                    <a:pt x="16455429" y="9868257"/>
                  </a:lnTo>
                  <a:lnTo>
                    <a:pt x="16459423" y="9867203"/>
                  </a:lnTo>
                  <a:lnTo>
                    <a:pt x="16460845" y="9863870"/>
                  </a:lnTo>
                  <a:lnTo>
                    <a:pt x="16462600" y="9860679"/>
                  </a:lnTo>
                  <a:lnTo>
                    <a:pt x="16461356" y="9856209"/>
                  </a:lnTo>
                  <a:lnTo>
                    <a:pt x="16458308" y="9854121"/>
                  </a:lnTo>
                  <a:lnTo>
                    <a:pt x="16453975" y="9852273"/>
                  </a:lnTo>
                  <a:lnTo>
                    <a:pt x="16450450" y="9850375"/>
                  </a:lnTo>
                  <a:close/>
                </a:path>
                <a:path w="18209895" h="10427970">
                  <a:moveTo>
                    <a:pt x="17431455" y="10262142"/>
                  </a:moveTo>
                  <a:lnTo>
                    <a:pt x="17427979" y="10261053"/>
                  </a:lnTo>
                  <a:lnTo>
                    <a:pt x="17423362" y="10259872"/>
                  </a:lnTo>
                  <a:lnTo>
                    <a:pt x="17419554" y="10258642"/>
                  </a:lnTo>
                  <a:lnTo>
                    <a:pt x="17415797" y="10260978"/>
                  </a:lnTo>
                  <a:lnTo>
                    <a:pt x="17413621" y="10267929"/>
                  </a:lnTo>
                  <a:lnTo>
                    <a:pt x="17415625" y="10271541"/>
                  </a:lnTo>
                  <a:lnTo>
                    <a:pt x="17419292" y="10273106"/>
                  </a:lnTo>
                  <a:lnTo>
                    <a:pt x="17423910" y="10274288"/>
                  </a:lnTo>
                  <a:lnTo>
                    <a:pt x="17427718" y="10275519"/>
                  </a:lnTo>
                  <a:lnTo>
                    <a:pt x="17431472" y="10273180"/>
                  </a:lnTo>
                  <a:lnTo>
                    <a:pt x="17432561" y="10269705"/>
                  </a:lnTo>
                  <a:lnTo>
                    <a:pt x="17433791" y="10265896"/>
                  </a:lnTo>
                  <a:lnTo>
                    <a:pt x="17431455" y="10262142"/>
                  </a:lnTo>
                  <a:close/>
                </a:path>
                <a:path w="18209895" h="10427970">
                  <a:moveTo>
                    <a:pt x="16373679" y="9807778"/>
                  </a:moveTo>
                  <a:lnTo>
                    <a:pt x="16369208" y="9809023"/>
                  </a:lnTo>
                  <a:lnTo>
                    <a:pt x="16365697" y="9815404"/>
                  </a:lnTo>
                  <a:lnTo>
                    <a:pt x="16367083" y="9819541"/>
                  </a:lnTo>
                  <a:lnTo>
                    <a:pt x="16369990" y="9821962"/>
                  </a:lnTo>
                  <a:lnTo>
                    <a:pt x="16378323" y="9825517"/>
                  </a:lnTo>
                  <a:lnTo>
                    <a:pt x="16381985" y="9824322"/>
                  </a:lnTo>
                  <a:lnTo>
                    <a:pt x="16385495" y="9817940"/>
                  </a:lnTo>
                  <a:lnTo>
                    <a:pt x="16384109" y="9813803"/>
                  </a:lnTo>
                  <a:lnTo>
                    <a:pt x="16381202" y="9811381"/>
                  </a:lnTo>
                  <a:lnTo>
                    <a:pt x="16376869" y="9809533"/>
                  </a:lnTo>
                  <a:lnTo>
                    <a:pt x="16373679" y="9807778"/>
                  </a:lnTo>
                  <a:close/>
                </a:path>
                <a:path w="18209895" h="10427970">
                  <a:moveTo>
                    <a:pt x="17515713" y="10286265"/>
                  </a:moveTo>
                  <a:lnTo>
                    <a:pt x="17512237" y="10285176"/>
                  </a:lnTo>
                  <a:lnTo>
                    <a:pt x="17507620" y="10283995"/>
                  </a:lnTo>
                  <a:lnTo>
                    <a:pt x="17504145" y="10282906"/>
                  </a:lnTo>
                  <a:lnTo>
                    <a:pt x="17500391" y="10285245"/>
                  </a:lnTo>
                  <a:lnTo>
                    <a:pt x="17499302" y="10288719"/>
                  </a:lnTo>
                  <a:lnTo>
                    <a:pt x="17498690" y="10292004"/>
                  </a:lnTo>
                  <a:lnTo>
                    <a:pt x="17500360" y="10295474"/>
                  </a:lnTo>
                  <a:lnTo>
                    <a:pt x="17504027" y="10297039"/>
                  </a:lnTo>
                  <a:lnTo>
                    <a:pt x="17508643" y="10298220"/>
                  </a:lnTo>
                  <a:lnTo>
                    <a:pt x="17512117" y="10299308"/>
                  </a:lnTo>
                  <a:lnTo>
                    <a:pt x="17515874" y="10296971"/>
                  </a:lnTo>
                  <a:lnTo>
                    <a:pt x="17518051" y="10290020"/>
                  </a:lnTo>
                  <a:lnTo>
                    <a:pt x="17515713" y="10286265"/>
                  </a:lnTo>
                  <a:close/>
                </a:path>
                <a:path w="18209895" h="10427970">
                  <a:moveTo>
                    <a:pt x="16297949" y="9763656"/>
                  </a:moveTo>
                  <a:lnTo>
                    <a:pt x="16293814" y="9765043"/>
                  </a:lnTo>
                  <a:lnTo>
                    <a:pt x="16289637" y="9771141"/>
                  </a:lnTo>
                  <a:lnTo>
                    <a:pt x="16290881" y="9775611"/>
                  </a:lnTo>
                  <a:lnTo>
                    <a:pt x="16294071" y="9777366"/>
                  </a:lnTo>
                  <a:lnTo>
                    <a:pt x="16298120" y="9779881"/>
                  </a:lnTo>
                  <a:lnTo>
                    <a:pt x="16298788" y="9780166"/>
                  </a:lnTo>
                  <a:lnTo>
                    <a:pt x="16298645" y="9780499"/>
                  </a:lnTo>
                  <a:lnTo>
                    <a:pt x="16301978" y="9781921"/>
                  </a:lnTo>
                  <a:lnTo>
                    <a:pt x="16305640" y="9780725"/>
                  </a:lnTo>
                  <a:lnTo>
                    <a:pt x="16306869" y="9778491"/>
                  </a:lnTo>
                  <a:lnTo>
                    <a:pt x="16307395" y="9777534"/>
                  </a:lnTo>
                  <a:lnTo>
                    <a:pt x="16309484" y="9774486"/>
                  </a:lnTo>
                  <a:lnTo>
                    <a:pt x="16308238" y="9770014"/>
                  </a:lnTo>
                  <a:lnTo>
                    <a:pt x="16305047" y="9768259"/>
                  </a:lnTo>
                  <a:lnTo>
                    <a:pt x="16300998" y="9765745"/>
                  </a:lnTo>
                  <a:lnTo>
                    <a:pt x="16297949" y="9763656"/>
                  </a:lnTo>
                  <a:close/>
                </a:path>
                <a:path w="18209895" h="10427970">
                  <a:moveTo>
                    <a:pt x="17601110" y="10307723"/>
                  </a:moveTo>
                  <a:lnTo>
                    <a:pt x="17597492" y="10306967"/>
                  </a:lnTo>
                  <a:lnTo>
                    <a:pt x="17592875" y="10305786"/>
                  </a:lnTo>
                  <a:lnTo>
                    <a:pt x="17588923" y="10304888"/>
                  </a:lnTo>
                  <a:lnTo>
                    <a:pt x="17585170" y="10307227"/>
                  </a:lnTo>
                  <a:lnTo>
                    <a:pt x="17584414" y="10310843"/>
                  </a:lnTo>
                  <a:lnTo>
                    <a:pt x="17583801" y="10314128"/>
                  </a:lnTo>
                  <a:lnTo>
                    <a:pt x="17585471" y="10317597"/>
                  </a:lnTo>
                  <a:lnTo>
                    <a:pt x="17589471" y="10319304"/>
                  </a:lnTo>
                  <a:lnTo>
                    <a:pt x="17594089" y="10320486"/>
                  </a:lnTo>
                  <a:lnTo>
                    <a:pt x="17598040" y="10321383"/>
                  </a:lnTo>
                  <a:lnTo>
                    <a:pt x="17601794" y="10319045"/>
                  </a:lnTo>
                  <a:lnTo>
                    <a:pt x="17602549" y="10315428"/>
                  </a:lnTo>
                  <a:lnTo>
                    <a:pt x="17603446" y="10311477"/>
                  </a:lnTo>
                  <a:lnTo>
                    <a:pt x="17601110" y="10307723"/>
                  </a:lnTo>
                  <a:close/>
                </a:path>
                <a:path w="18209895" h="10427970">
                  <a:moveTo>
                    <a:pt x="16221698" y="9718917"/>
                  </a:moveTo>
                  <a:lnTo>
                    <a:pt x="16217226" y="9720161"/>
                  </a:lnTo>
                  <a:lnTo>
                    <a:pt x="16215998" y="9722395"/>
                  </a:lnTo>
                  <a:lnTo>
                    <a:pt x="16215472" y="9723352"/>
                  </a:lnTo>
                  <a:lnTo>
                    <a:pt x="16213383" y="9726401"/>
                  </a:lnTo>
                  <a:lnTo>
                    <a:pt x="16214628" y="9730872"/>
                  </a:lnTo>
                  <a:lnTo>
                    <a:pt x="16217820" y="9732627"/>
                  </a:lnTo>
                  <a:lnTo>
                    <a:pt x="16221868" y="9735142"/>
                  </a:lnTo>
                  <a:lnTo>
                    <a:pt x="16225866" y="9736848"/>
                  </a:lnTo>
                  <a:lnTo>
                    <a:pt x="16229529" y="9735652"/>
                  </a:lnTo>
                  <a:lnTo>
                    <a:pt x="16230604" y="9733747"/>
                  </a:lnTo>
                  <a:lnTo>
                    <a:pt x="16231142" y="9732794"/>
                  </a:lnTo>
                  <a:lnTo>
                    <a:pt x="16233230" y="9729746"/>
                  </a:lnTo>
                  <a:lnTo>
                    <a:pt x="16231986" y="9725275"/>
                  </a:lnTo>
                  <a:lnTo>
                    <a:pt x="16228795" y="9723520"/>
                  </a:lnTo>
                  <a:lnTo>
                    <a:pt x="16224746" y="9721005"/>
                  </a:lnTo>
                  <a:lnTo>
                    <a:pt x="16221698" y="9718917"/>
                  </a:lnTo>
                  <a:close/>
                </a:path>
                <a:path w="18209895" h="10427970">
                  <a:moveTo>
                    <a:pt x="16146679" y="9673129"/>
                  </a:moveTo>
                  <a:lnTo>
                    <a:pt x="16142685" y="9674182"/>
                  </a:lnTo>
                  <a:lnTo>
                    <a:pt x="16140598" y="9677231"/>
                  </a:lnTo>
                  <a:lnTo>
                    <a:pt x="16139218" y="9679794"/>
                  </a:lnTo>
                  <a:lnTo>
                    <a:pt x="16138700" y="9680755"/>
                  </a:lnTo>
                  <a:lnTo>
                    <a:pt x="16139752" y="9684750"/>
                  </a:lnTo>
                  <a:lnTo>
                    <a:pt x="16142802" y="9686838"/>
                  </a:lnTo>
                  <a:lnTo>
                    <a:pt x="16146850" y="9689353"/>
                  </a:lnTo>
                  <a:lnTo>
                    <a:pt x="16151184" y="9691202"/>
                  </a:lnTo>
                  <a:lnTo>
                    <a:pt x="16154846" y="9690006"/>
                  </a:lnTo>
                  <a:lnTo>
                    <a:pt x="16155921" y="9688101"/>
                  </a:lnTo>
                  <a:lnTo>
                    <a:pt x="16156459" y="9687148"/>
                  </a:lnTo>
                  <a:lnTo>
                    <a:pt x="16157839" y="9684585"/>
                  </a:lnTo>
                  <a:lnTo>
                    <a:pt x="16158356" y="9683624"/>
                  </a:lnTo>
                  <a:lnTo>
                    <a:pt x="16157301" y="9679628"/>
                  </a:lnTo>
                  <a:lnTo>
                    <a:pt x="16154253" y="9677541"/>
                  </a:lnTo>
                  <a:lnTo>
                    <a:pt x="16150203" y="9675026"/>
                  </a:lnTo>
                  <a:lnTo>
                    <a:pt x="16146679" y="9673129"/>
                  </a:lnTo>
                  <a:close/>
                </a:path>
                <a:path w="18209895" h="10427970">
                  <a:moveTo>
                    <a:pt x="17686266" y="10327895"/>
                  </a:moveTo>
                  <a:lnTo>
                    <a:pt x="17682648" y="10327139"/>
                  </a:lnTo>
                  <a:lnTo>
                    <a:pt x="17678031" y="10325958"/>
                  </a:lnTo>
                  <a:lnTo>
                    <a:pt x="17674414" y="10325203"/>
                  </a:lnTo>
                  <a:lnTo>
                    <a:pt x="17670657" y="10327540"/>
                  </a:lnTo>
                  <a:lnTo>
                    <a:pt x="17669147" y="10334775"/>
                  </a:lnTo>
                  <a:lnTo>
                    <a:pt x="17670961" y="10337913"/>
                  </a:lnTo>
                  <a:lnTo>
                    <a:pt x="17673960" y="10339192"/>
                  </a:lnTo>
                  <a:lnTo>
                    <a:pt x="17674102" y="10338859"/>
                  </a:lnTo>
                  <a:lnTo>
                    <a:pt x="17675104" y="10339286"/>
                  </a:lnTo>
                  <a:lnTo>
                    <a:pt x="17679721" y="10340467"/>
                  </a:lnTo>
                  <a:lnTo>
                    <a:pt x="17683339" y="10341223"/>
                  </a:lnTo>
                  <a:lnTo>
                    <a:pt x="17687092" y="10338884"/>
                  </a:lnTo>
                  <a:lnTo>
                    <a:pt x="17688602" y="10331649"/>
                  </a:lnTo>
                  <a:lnTo>
                    <a:pt x="17686266" y="10327895"/>
                  </a:lnTo>
                  <a:close/>
                </a:path>
                <a:path w="18209895" h="10427970">
                  <a:moveTo>
                    <a:pt x="16072090" y="9626341"/>
                  </a:moveTo>
                  <a:lnTo>
                    <a:pt x="16068094" y="9627394"/>
                  </a:lnTo>
                  <a:lnTo>
                    <a:pt x="16066006" y="9630443"/>
                  </a:lnTo>
                  <a:lnTo>
                    <a:pt x="16064626" y="9633006"/>
                  </a:lnTo>
                  <a:lnTo>
                    <a:pt x="16064108" y="9633967"/>
                  </a:lnTo>
                  <a:lnTo>
                    <a:pt x="16065162" y="9637962"/>
                  </a:lnTo>
                  <a:lnTo>
                    <a:pt x="16068212" y="9640051"/>
                  </a:lnTo>
                  <a:lnTo>
                    <a:pt x="16072259" y="9642565"/>
                  </a:lnTo>
                  <a:lnTo>
                    <a:pt x="16076260" y="9644271"/>
                  </a:lnTo>
                  <a:lnTo>
                    <a:pt x="16079921" y="9643075"/>
                  </a:lnTo>
                  <a:lnTo>
                    <a:pt x="16081867" y="9640360"/>
                  </a:lnTo>
                  <a:lnTo>
                    <a:pt x="16083247" y="9637797"/>
                  </a:lnTo>
                  <a:lnTo>
                    <a:pt x="16083764" y="9636836"/>
                  </a:lnTo>
                  <a:lnTo>
                    <a:pt x="16082710" y="9632841"/>
                  </a:lnTo>
                  <a:lnTo>
                    <a:pt x="16079661" y="9630752"/>
                  </a:lnTo>
                  <a:lnTo>
                    <a:pt x="16075614" y="9628238"/>
                  </a:lnTo>
                  <a:lnTo>
                    <a:pt x="16072090" y="9626341"/>
                  </a:lnTo>
                  <a:close/>
                </a:path>
                <a:path w="18209895" h="10427970">
                  <a:moveTo>
                    <a:pt x="17772324" y="10346877"/>
                  </a:moveTo>
                  <a:lnTo>
                    <a:pt x="17768707" y="10346122"/>
                  </a:lnTo>
                  <a:lnTo>
                    <a:pt x="17763948" y="10345273"/>
                  </a:lnTo>
                  <a:lnTo>
                    <a:pt x="17760330" y="10344518"/>
                  </a:lnTo>
                  <a:lnTo>
                    <a:pt x="17756574" y="10346856"/>
                  </a:lnTo>
                  <a:lnTo>
                    <a:pt x="17755819" y="10350473"/>
                  </a:lnTo>
                  <a:lnTo>
                    <a:pt x="17755206" y="10353757"/>
                  </a:lnTo>
                  <a:lnTo>
                    <a:pt x="17757019" y="10356894"/>
                  </a:lnTo>
                  <a:lnTo>
                    <a:pt x="17761020" y="10358601"/>
                  </a:lnTo>
                  <a:lnTo>
                    <a:pt x="17765778" y="10359448"/>
                  </a:lnTo>
                  <a:lnTo>
                    <a:pt x="17769395" y="10360204"/>
                  </a:lnTo>
                  <a:lnTo>
                    <a:pt x="17773151" y="10357866"/>
                  </a:lnTo>
                  <a:lnTo>
                    <a:pt x="17774661" y="10350631"/>
                  </a:lnTo>
                  <a:lnTo>
                    <a:pt x="17772324" y="10346877"/>
                  </a:lnTo>
                  <a:close/>
                </a:path>
                <a:path w="18209895" h="10427970">
                  <a:moveTo>
                    <a:pt x="15998926" y="9578979"/>
                  </a:moveTo>
                  <a:lnTo>
                    <a:pt x="15994596" y="9579890"/>
                  </a:lnTo>
                  <a:lnTo>
                    <a:pt x="15990629" y="9585682"/>
                  </a:lnTo>
                  <a:lnTo>
                    <a:pt x="15990420" y="9585987"/>
                  </a:lnTo>
                  <a:lnTo>
                    <a:pt x="15991332" y="9590316"/>
                  </a:lnTo>
                  <a:lnTo>
                    <a:pt x="15994380" y="9592404"/>
                  </a:lnTo>
                  <a:lnTo>
                    <a:pt x="15998429" y="9594920"/>
                  </a:lnTo>
                  <a:lnTo>
                    <a:pt x="15999428" y="9595346"/>
                  </a:lnTo>
                  <a:lnTo>
                    <a:pt x="15999286" y="9595679"/>
                  </a:lnTo>
                  <a:lnTo>
                    <a:pt x="16002285" y="9596958"/>
                  </a:lnTo>
                  <a:lnTo>
                    <a:pt x="16005948" y="9595762"/>
                  </a:lnTo>
                  <a:lnTo>
                    <a:pt x="16007678" y="9593349"/>
                  </a:lnTo>
                  <a:lnTo>
                    <a:pt x="16009983" y="9589998"/>
                  </a:lnTo>
                  <a:lnTo>
                    <a:pt x="16009072" y="9585671"/>
                  </a:lnTo>
                  <a:lnTo>
                    <a:pt x="16006024" y="9583583"/>
                  </a:lnTo>
                  <a:lnTo>
                    <a:pt x="16001974" y="9581067"/>
                  </a:lnTo>
                  <a:lnTo>
                    <a:pt x="15998926" y="9578979"/>
                  </a:lnTo>
                  <a:close/>
                </a:path>
                <a:path w="18209895" h="10427970">
                  <a:moveTo>
                    <a:pt x="17858710" y="10363241"/>
                  </a:moveTo>
                  <a:lnTo>
                    <a:pt x="17855093" y="10362486"/>
                  </a:lnTo>
                  <a:lnTo>
                    <a:pt x="17850334" y="10361637"/>
                  </a:lnTo>
                  <a:lnTo>
                    <a:pt x="17846574" y="10361215"/>
                  </a:lnTo>
                  <a:lnTo>
                    <a:pt x="17843152" y="10363695"/>
                  </a:lnTo>
                  <a:lnTo>
                    <a:pt x="17842397" y="10367313"/>
                  </a:lnTo>
                  <a:lnTo>
                    <a:pt x="17841852" y="10370232"/>
                  </a:lnTo>
                  <a:lnTo>
                    <a:pt x="17841784" y="10370597"/>
                  </a:lnTo>
                  <a:lnTo>
                    <a:pt x="17843264" y="10373592"/>
                  </a:lnTo>
                  <a:lnTo>
                    <a:pt x="17846264" y="10374871"/>
                  </a:lnTo>
                  <a:lnTo>
                    <a:pt x="17846739" y="10374681"/>
                  </a:lnTo>
                  <a:lnTo>
                    <a:pt x="17848072" y="10375249"/>
                  </a:lnTo>
                  <a:lnTo>
                    <a:pt x="17852832" y="10376098"/>
                  </a:lnTo>
                  <a:lnTo>
                    <a:pt x="17856591" y="10376519"/>
                  </a:lnTo>
                  <a:lnTo>
                    <a:pt x="17860013" y="10374039"/>
                  </a:lnTo>
                  <a:lnTo>
                    <a:pt x="17860768" y="10370422"/>
                  </a:lnTo>
                  <a:lnTo>
                    <a:pt x="17861190" y="10366662"/>
                  </a:lnTo>
                  <a:lnTo>
                    <a:pt x="17858710" y="10363241"/>
                  </a:lnTo>
                  <a:close/>
                </a:path>
                <a:path w="18209895" h="10427970">
                  <a:moveTo>
                    <a:pt x="15925187" y="9530191"/>
                  </a:moveTo>
                  <a:lnTo>
                    <a:pt x="15920859" y="9531102"/>
                  </a:lnTo>
                  <a:lnTo>
                    <a:pt x="15916892" y="9536895"/>
                  </a:lnTo>
                  <a:lnTo>
                    <a:pt x="15916684" y="9537200"/>
                  </a:lnTo>
                  <a:lnTo>
                    <a:pt x="15917593" y="9541527"/>
                  </a:lnTo>
                  <a:lnTo>
                    <a:pt x="15920642" y="9543616"/>
                  </a:lnTo>
                  <a:lnTo>
                    <a:pt x="15924691" y="9546131"/>
                  </a:lnTo>
                  <a:lnTo>
                    <a:pt x="15928691" y="9547837"/>
                  </a:lnTo>
                  <a:lnTo>
                    <a:pt x="15932211" y="9546975"/>
                  </a:lnTo>
                  <a:lnTo>
                    <a:pt x="15933941" y="9544561"/>
                  </a:lnTo>
                  <a:lnTo>
                    <a:pt x="15936246" y="9541211"/>
                  </a:lnTo>
                  <a:lnTo>
                    <a:pt x="15935333" y="9536882"/>
                  </a:lnTo>
                  <a:lnTo>
                    <a:pt x="15932285" y="9534794"/>
                  </a:lnTo>
                  <a:lnTo>
                    <a:pt x="15928235" y="9532279"/>
                  </a:lnTo>
                  <a:lnTo>
                    <a:pt x="15925187" y="9530191"/>
                  </a:lnTo>
                  <a:close/>
                </a:path>
                <a:path w="18209895" h="10427970">
                  <a:moveTo>
                    <a:pt x="17945048" y="10378796"/>
                  </a:moveTo>
                  <a:lnTo>
                    <a:pt x="17941430" y="10378040"/>
                  </a:lnTo>
                  <a:lnTo>
                    <a:pt x="17936672" y="10377193"/>
                  </a:lnTo>
                  <a:lnTo>
                    <a:pt x="17932911" y="10376771"/>
                  </a:lnTo>
                  <a:lnTo>
                    <a:pt x="17929490" y="10379250"/>
                  </a:lnTo>
                  <a:lnTo>
                    <a:pt x="17928735" y="10382868"/>
                  </a:lnTo>
                  <a:lnTo>
                    <a:pt x="17928264" y="10385819"/>
                  </a:lnTo>
                  <a:lnTo>
                    <a:pt x="17929745" y="10388814"/>
                  </a:lnTo>
                  <a:lnTo>
                    <a:pt x="17934412" y="10390805"/>
                  </a:lnTo>
                  <a:lnTo>
                    <a:pt x="17939170" y="10391653"/>
                  </a:lnTo>
                  <a:lnTo>
                    <a:pt x="17942928" y="10392074"/>
                  </a:lnTo>
                  <a:lnTo>
                    <a:pt x="17946349" y="10389594"/>
                  </a:lnTo>
                  <a:lnTo>
                    <a:pt x="17947105" y="10385977"/>
                  </a:lnTo>
                  <a:lnTo>
                    <a:pt x="17947529" y="10382218"/>
                  </a:lnTo>
                  <a:lnTo>
                    <a:pt x="17945048" y="10378796"/>
                  </a:lnTo>
                  <a:close/>
                </a:path>
                <a:path w="18209895" h="10427970">
                  <a:moveTo>
                    <a:pt x="15852543" y="9480687"/>
                  </a:moveTo>
                  <a:lnTo>
                    <a:pt x="15848215" y="9481598"/>
                  </a:lnTo>
                  <a:lnTo>
                    <a:pt x="15844038" y="9487696"/>
                  </a:lnTo>
                  <a:lnTo>
                    <a:pt x="15844949" y="9492024"/>
                  </a:lnTo>
                  <a:lnTo>
                    <a:pt x="15847997" y="9494112"/>
                  </a:lnTo>
                  <a:lnTo>
                    <a:pt x="15851904" y="9496961"/>
                  </a:lnTo>
                  <a:lnTo>
                    <a:pt x="15855905" y="9498667"/>
                  </a:lnTo>
                  <a:lnTo>
                    <a:pt x="15859424" y="9497804"/>
                  </a:lnTo>
                  <a:lnTo>
                    <a:pt x="15861370" y="9495089"/>
                  </a:lnTo>
                  <a:lnTo>
                    <a:pt x="15863458" y="9492040"/>
                  </a:lnTo>
                  <a:lnTo>
                    <a:pt x="15862547" y="9487712"/>
                  </a:lnTo>
                  <a:lnTo>
                    <a:pt x="15859498" y="9485624"/>
                  </a:lnTo>
                  <a:lnTo>
                    <a:pt x="15855591" y="9482775"/>
                  </a:lnTo>
                  <a:lnTo>
                    <a:pt x="15852543" y="9480687"/>
                  </a:lnTo>
                  <a:close/>
                </a:path>
                <a:path w="18209895" h="10427970">
                  <a:moveTo>
                    <a:pt x="18032047" y="10391876"/>
                  </a:moveTo>
                  <a:lnTo>
                    <a:pt x="18028287" y="10391454"/>
                  </a:lnTo>
                  <a:lnTo>
                    <a:pt x="18023529" y="10390606"/>
                  </a:lnTo>
                  <a:lnTo>
                    <a:pt x="18019769" y="10390183"/>
                  </a:lnTo>
                  <a:lnTo>
                    <a:pt x="18016347" y="10392664"/>
                  </a:lnTo>
                  <a:lnTo>
                    <a:pt x="18015925" y="10396424"/>
                  </a:lnTo>
                  <a:lnTo>
                    <a:pt x="18015513" y="10399005"/>
                  </a:lnTo>
                  <a:lnTo>
                    <a:pt x="18015454" y="10399375"/>
                  </a:lnTo>
                  <a:lnTo>
                    <a:pt x="18017268" y="10402512"/>
                  </a:lnTo>
                  <a:lnTo>
                    <a:pt x="18019935" y="10403650"/>
                  </a:lnTo>
                  <a:lnTo>
                    <a:pt x="18020078" y="10403316"/>
                  </a:lnTo>
                  <a:lnTo>
                    <a:pt x="18021745" y="10404027"/>
                  </a:lnTo>
                  <a:lnTo>
                    <a:pt x="18026502" y="10404875"/>
                  </a:lnTo>
                  <a:lnTo>
                    <a:pt x="18030263" y="10405297"/>
                  </a:lnTo>
                  <a:lnTo>
                    <a:pt x="18033685" y="10402817"/>
                  </a:lnTo>
                  <a:lnTo>
                    <a:pt x="18034528" y="10395298"/>
                  </a:lnTo>
                  <a:lnTo>
                    <a:pt x="18032047" y="10391876"/>
                  </a:lnTo>
                  <a:close/>
                </a:path>
                <a:path w="18209895" h="10427970">
                  <a:moveTo>
                    <a:pt x="15780182" y="9430516"/>
                  </a:moveTo>
                  <a:lnTo>
                    <a:pt x="15775855" y="9431428"/>
                  </a:lnTo>
                  <a:lnTo>
                    <a:pt x="15771678" y="9437526"/>
                  </a:lnTo>
                  <a:lnTo>
                    <a:pt x="15772589" y="9441853"/>
                  </a:lnTo>
                  <a:lnTo>
                    <a:pt x="15775637" y="9443942"/>
                  </a:lnTo>
                  <a:lnTo>
                    <a:pt x="15779543" y="9446789"/>
                  </a:lnTo>
                  <a:lnTo>
                    <a:pt x="15783545" y="9448496"/>
                  </a:lnTo>
                  <a:lnTo>
                    <a:pt x="15787064" y="9447634"/>
                  </a:lnTo>
                  <a:lnTo>
                    <a:pt x="15789010" y="9444919"/>
                  </a:lnTo>
                  <a:lnTo>
                    <a:pt x="15791098" y="9441870"/>
                  </a:lnTo>
                  <a:lnTo>
                    <a:pt x="15790187" y="9437542"/>
                  </a:lnTo>
                  <a:lnTo>
                    <a:pt x="15787137" y="9435453"/>
                  </a:lnTo>
                  <a:lnTo>
                    <a:pt x="15783231" y="9432605"/>
                  </a:lnTo>
                  <a:lnTo>
                    <a:pt x="15780182" y="9430516"/>
                  </a:lnTo>
                  <a:close/>
                </a:path>
                <a:path w="18209895" h="10427970">
                  <a:moveTo>
                    <a:pt x="15708916" y="9379631"/>
                  </a:moveTo>
                  <a:lnTo>
                    <a:pt x="15704586" y="9380542"/>
                  </a:lnTo>
                  <a:lnTo>
                    <a:pt x="15702497" y="9383590"/>
                  </a:lnTo>
                  <a:lnTo>
                    <a:pt x="15699934" y="9386831"/>
                  </a:lnTo>
                  <a:lnTo>
                    <a:pt x="15700846" y="9391159"/>
                  </a:lnTo>
                  <a:lnTo>
                    <a:pt x="15703895" y="9393247"/>
                  </a:lnTo>
                  <a:lnTo>
                    <a:pt x="15707801" y="9396096"/>
                  </a:lnTo>
                  <a:lnTo>
                    <a:pt x="15709135" y="9396665"/>
                  </a:lnTo>
                  <a:lnTo>
                    <a:pt x="15709326" y="9397139"/>
                  </a:lnTo>
                  <a:lnTo>
                    <a:pt x="15711991" y="9398276"/>
                  </a:lnTo>
                  <a:lnTo>
                    <a:pt x="15715511" y="9397414"/>
                  </a:lnTo>
                  <a:lnTo>
                    <a:pt x="15717458" y="9394699"/>
                  </a:lnTo>
                  <a:lnTo>
                    <a:pt x="15720021" y="9391459"/>
                  </a:lnTo>
                  <a:lnTo>
                    <a:pt x="15719111" y="9387132"/>
                  </a:lnTo>
                  <a:lnTo>
                    <a:pt x="15716063" y="9385043"/>
                  </a:lnTo>
                  <a:lnTo>
                    <a:pt x="15712155" y="9382195"/>
                  </a:lnTo>
                  <a:lnTo>
                    <a:pt x="15708916" y="9379631"/>
                  </a:lnTo>
                  <a:close/>
                </a:path>
                <a:path w="18209895" h="10427970">
                  <a:moveTo>
                    <a:pt x="18119284" y="10403481"/>
                  </a:moveTo>
                  <a:lnTo>
                    <a:pt x="18110622" y="10402543"/>
                  </a:lnTo>
                  <a:lnTo>
                    <a:pt x="18107003" y="10401788"/>
                  </a:lnTo>
                  <a:lnTo>
                    <a:pt x="18103442" y="10404602"/>
                  </a:lnTo>
                  <a:lnTo>
                    <a:pt x="18103018" y="10408361"/>
                  </a:lnTo>
                  <a:lnTo>
                    <a:pt x="18102406" y="10411646"/>
                  </a:lnTo>
                  <a:lnTo>
                    <a:pt x="18104361" y="10414449"/>
                  </a:lnTo>
                  <a:lnTo>
                    <a:pt x="18107028" y="10415587"/>
                  </a:lnTo>
                  <a:lnTo>
                    <a:pt x="18107170" y="10415254"/>
                  </a:lnTo>
                  <a:lnTo>
                    <a:pt x="18108835" y="10415964"/>
                  </a:lnTo>
                  <a:lnTo>
                    <a:pt x="18113737" y="10416479"/>
                  </a:lnTo>
                  <a:lnTo>
                    <a:pt x="18117355" y="10417235"/>
                  </a:lnTo>
                  <a:lnTo>
                    <a:pt x="18120919" y="10414421"/>
                  </a:lnTo>
                  <a:lnTo>
                    <a:pt x="18121341" y="10410662"/>
                  </a:lnTo>
                  <a:lnTo>
                    <a:pt x="18122021" y="10407406"/>
                  </a:lnTo>
                  <a:lnTo>
                    <a:pt x="18122096" y="10407044"/>
                  </a:lnTo>
                  <a:lnTo>
                    <a:pt x="18119284" y="10403481"/>
                  </a:lnTo>
                  <a:close/>
                </a:path>
                <a:path w="18209895" h="10427970">
                  <a:moveTo>
                    <a:pt x="15637934" y="9328079"/>
                  </a:moveTo>
                  <a:lnTo>
                    <a:pt x="15633270" y="9328847"/>
                  </a:lnTo>
                  <a:lnTo>
                    <a:pt x="15631182" y="9331896"/>
                  </a:lnTo>
                  <a:lnTo>
                    <a:pt x="15628761" y="9334803"/>
                  </a:lnTo>
                  <a:lnTo>
                    <a:pt x="15629531" y="9339465"/>
                  </a:lnTo>
                  <a:lnTo>
                    <a:pt x="15632579" y="9341553"/>
                  </a:lnTo>
                  <a:lnTo>
                    <a:pt x="15636485" y="9344401"/>
                  </a:lnTo>
                  <a:lnTo>
                    <a:pt x="15637817" y="9344969"/>
                  </a:lnTo>
                  <a:lnTo>
                    <a:pt x="15638010" y="9345445"/>
                  </a:lnTo>
                  <a:lnTo>
                    <a:pt x="15640676" y="9346582"/>
                  </a:lnTo>
                  <a:lnTo>
                    <a:pt x="15644196" y="9345720"/>
                  </a:lnTo>
                  <a:lnTo>
                    <a:pt x="15646141" y="9343005"/>
                  </a:lnTo>
                  <a:lnTo>
                    <a:pt x="15648563" y="9340098"/>
                  </a:lnTo>
                  <a:lnTo>
                    <a:pt x="15647795" y="9335437"/>
                  </a:lnTo>
                  <a:lnTo>
                    <a:pt x="15644747" y="9333349"/>
                  </a:lnTo>
                  <a:lnTo>
                    <a:pt x="15640840" y="9330500"/>
                  </a:lnTo>
                  <a:lnTo>
                    <a:pt x="15637934" y="9328079"/>
                  </a:lnTo>
                  <a:close/>
                </a:path>
                <a:path w="18209895" h="10427970">
                  <a:moveTo>
                    <a:pt x="18206612" y="10413944"/>
                  </a:moveTo>
                  <a:lnTo>
                    <a:pt x="18194192" y="10412585"/>
                  </a:lnTo>
                  <a:lnTo>
                    <a:pt x="18190627" y="10415398"/>
                  </a:lnTo>
                  <a:lnTo>
                    <a:pt x="18190206" y="10419157"/>
                  </a:lnTo>
                  <a:lnTo>
                    <a:pt x="18189735" y="10422108"/>
                  </a:lnTo>
                  <a:lnTo>
                    <a:pt x="18191691" y="10424913"/>
                  </a:lnTo>
                  <a:lnTo>
                    <a:pt x="18196356" y="10426903"/>
                  </a:lnTo>
                  <a:lnTo>
                    <a:pt x="18205016" y="10427839"/>
                  </a:lnTo>
                  <a:lnTo>
                    <a:pt x="18208581" y="10425026"/>
                  </a:lnTo>
                  <a:lnTo>
                    <a:pt x="18209426" y="10417507"/>
                  </a:lnTo>
                  <a:lnTo>
                    <a:pt x="18206612" y="10413944"/>
                  </a:lnTo>
                  <a:close/>
                </a:path>
                <a:path w="18209895" h="10427970">
                  <a:moveTo>
                    <a:pt x="15567091" y="9276192"/>
                  </a:moveTo>
                  <a:lnTo>
                    <a:pt x="15562572" y="9276628"/>
                  </a:lnTo>
                  <a:lnTo>
                    <a:pt x="15558396" y="9282726"/>
                  </a:lnTo>
                  <a:lnTo>
                    <a:pt x="15558833" y="9287246"/>
                  </a:lnTo>
                  <a:lnTo>
                    <a:pt x="15561881" y="9289334"/>
                  </a:lnTo>
                  <a:lnTo>
                    <a:pt x="15565787" y="9292182"/>
                  </a:lnTo>
                  <a:lnTo>
                    <a:pt x="15570120" y="9294030"/>
                  </a:lnTo>
                  <a:lnTo>
                    <a:pt x="15573498" y="9293501"/>
                  </a:lnTo>
                  <a:lnTo>
                    <a:pt x="15575444" y="9290786"/>
                  </a:lnTo>
                  <a:lnTo>
                    <a:pt x="15577531" y="9287737"/>
                  </a:lnTo>
                  <a:lnTo>
                    <a:pt x="15577095" y="9283217"/>
                  </a:lnTo>
                  <a:lnTo>
                    <a:pt x="15574047" y="9281129"/>
                  </a:lnTo>
                  <a:lnTo>
                    <a:pt x="15570141" y="9278281"/>
                  </a:lnTo>
                  <a:lnTo>
                    <a:pt x="15567091" y="9276192"/>
                  </a:lnTo>
                  <a:close/>
                </a:path>
                <a:path w="18209895" h="10427970">
                  <a:moveTo>
                    <a:pt x="15496344" y="9223164"/>
                  </a:moveTo>
                  <a:lnTo>
                    <a:pt x="15492159" y="9223743"/>
                  </a:lnTo>
                  <a:lnTo>
                    <a:pt x="15489737" y="9226649"/>
                  </a:lnTo>
                  <a:lnTo>
                    <a:pt x="15487649" y="9229698"/>
                  </a:lnTo>
                  <a:lnTo>
                    <a:pt x="15488228" y="9233885"/>
                  </a:lnTo>
                  <a:lnTo>
                    <a:pt x="15491134" y="9236306"/>
                  </a:lnTo>
                  <a:lnTo>
                    <a:pt x="15495040" y="9239155"/>
                  </a:lnTo>
                  <a:lnTo>
                    <a:pt x="15499373" y="9241003"/>
                  </a:lnTo>
                  <a:lnTo>
                    <a:pt x="15502751" y="9240474"/>
                  </a:lnTo>
                  <a:lnTo>
                    <a:pt x="15504697" y="9237758"/>
                  </a:lnTo>
                  <a:lnTo>
                    <a:pt x="15506784" y="9234709"/>
                  </a:lnTo>
                  <a:lnTo>
                    <a:pt x="15506206" y="9230523"/>
                  </a:lnTo>
                  <a:lnTo>
                    <a:pt x="15503300" y="9228101"/>
                  </a:lnTo>
                  <a:lnTo>
                    <a:pt x="15499394" y="9225253"/>
                  </a:lnTo>
                  <a:lnTo>
                    <a:pt x="15496344" y="9223164"/>
                  </a:lnTo>
                  <a:close/>
                </a:path>
                <a:path w="18209895" h="10427970">
                  <a:moveTo>
                    <a:pt x="15426549" y="9169756"/>
                  </a:moveTo>
                  <a:lnTo>
                    <a:pt x="15422364" y="9170334"/>
                  </a:lnTo>
                  <a:lnTo>
                    <a:pt x="15419942" y="9173240"/>
                  </a:lnTo>
                  <a:lnTo>
                    <a:pt x="15417853" y="9176288"/>
                  </a:lnTo>
                  <a:lnTo>
                    <a:pt x="15418430" y="9180474"/>
                  </a:lnTo>
                  <a:lnTo>
                    <a:pt x="15421337" y="9182896"/>
                  </a:lnTo>
                  <a:lnTo>
                    <a:pt x="15425243" y="9185744"/>
                  </a:lnTo>
                  <a:lnTo>
                    <a:pt x="15429578" y="9187593"/>
                  </a:lnTo>
                  <a:lnTo>
                    <a:pt x="15432955" y="9187064"/>
                  </a:lnTo>
                  <a:lnTo>
                    <a:pt x="15434901" y="9184348"/>
                  </a:lnTo>
                  <a:lnTo>
                    <a:pt x="15436990" y="9181300"/>
                  </a:lnTo>
                  <a:lnTo>
                    <a:pt x="15436411" y="9177114"/>
                  </a:lnTo>
                  <a:lnTo>
                    <a:pt x="15433504" y="9174692"/>
                  </a:lnTo>
                  <a:lnTo>
                    <a:pt x="15429598" y="9171843"/>
                  </a:lnTo>
                  <a:lnTo>
                    <a:pt x="15426549" y="9169756"/>
                  </a:lnTo>
                  <a:close/>
                </a:path>
                <a:path w="18209895" h="10427970">
                  <a:moveTo>
                    <a:pt x="15357511" y="9115486"/>
                  </a:moveTo>
                  <a:lnTo>
                    <a:pt x="15353327" y="9116065"/>
                  </a:lnTo>
                  <a:lnTo>
                    <a:pt x="15348483" y="9121879"/>
                  </a:lnTo>
                  <a:lnTo>
                    <a:pt x="15349061" y="9126064"/>
                  </a:lnTo>
                  <a:lnTo>
                    <a:pt x="15351967" y="9128486"/>
                  </a:lnTo>
                  <a:lnTo>
                    <a:pt x="15355874" y="9131334"/>
                  </a:lnTo>
                  <a:lnTo>
                    <a:pt x="15357541" y="9132045"/>
                  </a:lnTo>
                  <a:lnTo>
                    <a:pt x="15357398" y="9132379"/>
                  </a:lnTo>
                  <a:lnTo>
                    <a:pt x="15360064" y="9133516"/>
                  </a:lnTo>
                  <a:lnTo>
                    <a:pt x="15363584" y="9132654"/>
                  </a:lnTo>
                  <a:lnTo>
                    <a:pt x="15365388" y="9130271"/>
                  </a:lnTo>
                  <a:lnTo>
                    <a:pt x="15367809" y="9127365"/>
                  </a:lnTo>
                  <a:lnTo>
                    <a:pt x="15367232" y="9123178"/>
                  </a:lnTo>
                  <a:lnTo>
                    <a:pt x="15364324" y="9120757"/>
                  </a:lnTo>
                  <a:lnTo>
                    <a:pt x="15360418" y="9117908"/>
                  </a:lnTo>
                  <a:lnTo>
                    <a:pt x="15357511" y="9115486"/>
                  </a:lnTo>
                  <a:close/>
                </a:path>
                <a:path w="18209895" h="10427970">
                  <a:moveTo>
                    <a:pt x="15288761" y="9060553"/>
                  </a:moveTo>
                  <a:lnTo>
                    <a:pt x="15284575" y="9061131"/>
                  </a:lnTo>
                  <a:lnTo>
                    <a:pt x="15279731" y="9066944"/>
                  </a:lnTo>
                  <a:lnTo>
                    <a:pt x="15280308" y="9071130"/>
                  </a:lnTo>
                  <a:lnTo>
                    <a:pt x="15286979" y="9076733"/>
                  </a:lnTo>
                  <a:lnTo>
                    <a:pt x="15288647" y="9077444"/>
                  </a:lnTo>
                  <a:lnTo>
                    <a:pt x="15288504" y="9077778"/>
                  </a:lnTo>
                  <a:lnTo>
                    <a:pt x="15291171" y="9078915"/>
                  </a:lnTo>
                  <a:lnTo>
                    <a:pt x="15294690" y="9078053"/>
                  </a:lnTo>
                  <a:lnTo>
                    <a:pt x="15296494" y="9075671"/>
                  </a:lnTo>
                  <a:lnTo>
                    <a:pt x="15298916" y="9072764"/>
                  </a:lnTo>
                  <a:lnTo>
                    <a:pt x="15298338" y="9068578"/>
                  </a:lnTo>
                  <a:lnTo>
                    <a:pt x="15288761" y="9060553"/>
                  </a:lnTo>
                  <a:close/>
                </a:path>
                <a:path w="18209895" h="10427970">
                  <a:moveTo>
                    <a:pt x="15220150" y="9005285"/>
                  </a:moveTo>
                  <a:lnTo>
                    <a:pt x="15215964" y="9005863"/>
                  </a:lnTo>
                  <a:lnTo>
                    <a:pt x="15211120" y="9011676"/>
                  </a:lnTo>
                  <a:lnTo>
                    <a:pt x="15211699" y="9015863"/>
                  </a:lnTo>
                  <a:lnTo>
                    <a:pt x="15218370" y="9021466"/>
                  </a:lnTo>
                  <a:lnTo>
                    <a:pt x="15220036" y="9022176"/>
                  </a:lnTo>
                  <a:lnTo>
                    <a:pt x="15219894" y="9022510"/>
                  </a:lnTo>
                  <a:lnTo>
                    <a:pt x="15222561" y="9023647"/>
                  </a:lnTo>
                  <a:lnTo>
                    <a:pt x="15226079" y="9022785"/>
                  </a:lnTo>
                  <a:lnTo>
                    <a:pt x="15227884" y="9020402"/>
                  </a:lnTo>
                  <a:lnTo>
                    <a:pt x="15230306" y="9017496"/>
                  </a:lnTo>
                  <a:lnTo>
                    <a:pt x="15229727" y="9013310"/>
                  </a:lnTo>
                  <a:lnTo>
                    <a:pt x="15220150" y="9005285"/>
                  </a:lnTo>
                  <a:close/>
                </a:path>
                <a:path w="18209895" h="10427970">
                  <a:moveTo>
                    <a:pt x="15152633" y="8949301"/>
                  </a:moveTo>
                  <a:lnTo>
                    <a:pt x="15148114" y="8949737"/>
                  </a:lnTo>
                  <a:lnTo>
                    <a:pt x="15145692" y="8952644"/>
                  </a:lnTo>
                  <a:lnTo>
                    <a:pt x="15143127" y="8955884"/>
                  </a:lnTo>
                  <a:lnTo>
                    <a:pt x="15143706" y="8960070"/>
                  </a:lnTo>
                  <a:lnTo>
                    <a:pt x="15150377" y="8965673"/>
                  </a:lnTo>
                  <a:lnTo>
                    <a:pt x="15155043" y="8967664"/>
                  </a:lnTo>
                  <a:lnTo>
                    <a:pt x="15158562" y="8966801"/>
                  </a:lnTo>
                  <a:lnTo>
                    <a:pt x="15160366" y="8964419"/>
                  </a:lnTo>
                  <a:lnTo>
                    <a:pt x="15162788" y="8961512"/>
                  </a:lnTo>
                  <a:lnTo>
                    <a:pt x="15162210" y="8957326"/>
                  </a:lnTo>
                  <a:lnTo>
                    <a:pt x="15152633" y="8949301"/>
                  </a:lnTo>
                  <a:close/>
                </a:path>
                <a:path w="18209895" h="10427970">
                  <a:moveTo>
                    <a:pt x="15084784" y="8893176"/>
                  </a:moveTo>
                  <a:lnTo>
                    <a:pt x="15080265" y="8893613"/>
                  </a:lnTo>
                  <a:lnTo>
                    <a:pt x="15075421" y="8899426"/>
                  </a:lnTo>
                  <a:lnTo>
                    <a:pt x="15075855" y="8903944"/>
                  </a:lnTo>
                  <a:lnTo>
                    <a:pt x="15082526" y="8909548"/>
                  </a:lnTo>
                  <a:lnTo>
                    <a:pt x="15087192" y="8911538"/>
                  </a:lnTo>
                  <a:lnTo>
                    <a:pt x="15090571" y="8911010"/>
                  </a:lnTo>
                  <a:lnTo>
                    <a:pt x="15092376" y="8908628"/>
                  </a:lnTo>
                  <a:lnTo>
                    <a:pt x="15094798" y="8905721"/>
                  </a:lnTo>
                  <a:lnTo>
                    <a:pt x="15094361" y="8901202"/>
                  </a:lnTo>
                  <a:lnTo>
                    <a:pt x="15084784" y="8893176"/>
                  </a:lnTo>
                  <a:close/>
                </a:path>
                <a:path w="18209895" h="10427970">
                  <a:moveTo>
                    <a:pt x="15017693" y="8836193"/>
                  </a:moveTo>
                  <a:lnTo>
                    <a:pt x="15013174" y="8836629"/>
                  </a:lnTo>
                  <a:lnTo>
                    <a:pt x="15010752" y="8839535"/>
                  </a:lnTo>
                  <a:lnTo>
                    <a:pt x="15007998" y="8842300"/>
                  </a:lnTo>
                  <a:lnTo>
                    <a:pt x="15008433" y="8846819"/>
                  </a:lnTo>
                  <a:lnTo>
                    <a:pt x="15015105" y="8852423"/>
                  </a:lnTo>
                  <a:lnTo>
                    <a:pt x="15017104" y="8853275"/>
                  </a:lnTo>
                  <a:lnTo>
                    <a:pt x="15016962" y="8853609"/>
                  </a:lnTo>
                  <a:lnTo>
                    <a:pt x="15019629" y="8854747"/>
                  </a:lnTo>
                  <a:lnTo>
                    <a:pt x="15022672" y="8854075"/>
                  </a:lnTo>
                  <a:lnTo>
                    <a:pt x="15024809" y="8851835"/>
                  </a:lnTo>
                  <a:lnTo>
                    <a:pt x="15027565" y="8849071"/>
                  </a:lnTo>
                  <a:lnTo>
                    <a:pt x="15027128" y="8844551"/>
                  </a:lnTo>
                  <a:lnTo>
                    <a:pt x="15020458" y="8838949"/>
                  </a:lnTo>
                  <a:lnTo>
                    <a:pt x="15017693" y="8836193"/>
                  </a:lnTo>
                  <a:close/>
                </a:path>
                <a:path w="18209895" h="10427970">
                  <a:moveTo>
                    <a:pt x="14950795" y="8779686"/>
                  </a:moveTo>
                  <a:lnTo>
                    <a:pt x="14946418" y="8779788"/>
                  </a:lnTo>
                  <a:lnTo>
                    <a:pt x="14941574" y="8785601"/>
                  </a:lnTo>
                  <a:lnTo>
                    <a:pt x="14941677" y="8789979"/>
                  </a:lnTo>
                  <a:lnTo>
                    <a:pt x="14948347" y="8795581"/>
                  </a:lnTo>
                  <a:lnTo>
                    <a:pt x="14950348" y="8796435"/>
                  </a:lnTo>
                  <a:lnTo>
                    <a:pt x="14950205" y="8796768"/>
                  </a:lnTo>
                  <a:lnTo>
                    <a:pt x="14952872" y="8797906"/>
                  </a:lnTo>
                  <a:lnTo>
                    <a:pt x="14955916" y="8797234"/>
                  </a:lnTo>
                  <a:lnTo>
                    <a:pt x="14958053" y="8794994"/>
                  </a:lnTo>
                  <a:lnTo>
                    <a:pt x="14960475" y="8792088"/>
                  </a:lnTo>
                  <a:lnTo>
                    <a:pt x="14960372" y="8787710"/>
                  </a:lnTo>
                  <a:lnTo>
                    <a:pt x="14950795" y="8779686"/>
                  </a:lnTo>
                  <a:close/>
                </a:path>
                <a:path w="18209895" h="10427970">
                  <a:moveTo>
                    <a:pt x="14884464" y="8721844"/>
                  </a:moveTo>
                  <a:lnTo>
                    <a:pt x="14880087" y="8721947"/>
                  </a:lnTo>
                  <a:lnTo>
                    <a:pt x="14875245" y="8727760"/>
                  </a:lnTo>
                  <a:lnTo>
                    <a:pt x="14875346" y="8732137"/>
                  </a:lnTo>
                  <a:lnTo>
                    <a:pt x="14882017" y="8737741"/>
                  </a:lnTo>
                  <a:lnTo>
                    <a:pt x="14884018" y="8738594"/>
                  </a:lnTo>
                  <a:lnTo>
                    <a:pt x="14883875" y="8738927"/>
                  </a:lnTo>
                  <a:lnTo>
                    <a:pt x="14886541" y="8740065"/>
                  </a:lnTo>
                  <a:lnTo>
                    <a:pt x="14889585" y="8739393"/>
                  </a:lnTo>
                  <a:lnTo>
                    <a:pt x="14891722" y="8737153"/>
                  </a:lnTo>
                  <a:lnTo>
                    <a:pt x="14894144" y="8734247"/>
                  </a:lnTo>
                  <a:lnTo>
                    <a:pt x="14894042" y="8729870"/>
                  </a:lnTo>
                  <a:lnTo>
                    <a:pt x="14884464" y="8721844"/>
                  </a:lnTo>
                  <a:close/>
                </a:path>
                <a:path w="18209895" h="10427970">
                  <a:moveTo>
                    <a:pt x="14818276" y="8663670"/>
                  </a:moveTo>
                  <a:lnTo>
                    <a:pt x="14813899" y="8663774"/>
                  </a:lnTo>
                  <a:lnTo>
                    <a:pt x="14809056" y="8669586"/>
                  </a:lnTo>
                  <a:lnTo>
                    <a:pt x="14809159" y="8673964"/>
                  </a:lnTo>
                  <a:lnTo>
                    <a:pt x="14815829" y="8679566"/>
                  </a:lnTo>
                  <a:lnTo>
                    <a:pt x="14817829" y="8680420"/>
                  </a:lnTo>
                  <a:lnTo>
                    <a:pt x="14817687" y="8680753"/>
                  </a:lnTo>
                  <a:lnTo>
                    <a:pt x="14820354" y="8681891"/>
                  </a:lnTo>
                  <a:lnTo>
                    <a:pt x="14823397" y="8681219"/>
                  </a:lnTo>
                  <a:lnTo>
                    <a:pt x="14825534" y="8678980"/>
                  </a:lnTo>
                  <a:lnTo>
                    <a:pt x="14827956" y="8676073"/>
                  </a:lnTo>
                  <a:lnTo>
                    <a:pt x="14827854" y="8671695"/>
                  </a:lnTo>
                  <a:lnTo>
                    <a:pt x="14818276" y="8663670"/>
                  </a:lnTo>
                  <a:close/>
                </a:path>
                <a:path w="18209895" h="10427970">
                  <a:moveTo>
                    <a:pt x="14752706" y="8604973"/>
                  </a:moveTo>
                  <a:lnTo>
                    <a:pt x="14748327" y="8605074"/>
                  </a:lnTo>
                  <a:lnTo>
                    <a:pt x="14743484" y="8610887"/>
                  </a:lnTo>
                  <a:lnTo>
                    <a:pt x="14743586" y="8615264"/>
                  </a:lnTo>
                  <a:lnTo>
                    <a:pt x="14750256" y="8620867"/>
                  </a:lnTo>
                  <a:lnTo>
                    <a:pt x="14750781" y="8621485"/>
                  </a:lnTo>
                  <a:lnTo>
                    <a:pt x="14754449" y="8623050"/>
                  </a:lnTo>
                  <a:lnTo>
                    <a:pt x="14757493" y="8622378"/>
                  </a:lnTo>
                  <a:lnTo>
                    <a:pt x="14759630" y="8620138"/>
                  </a:lnTo>
                  <a:lnTo>
                    <a:pt x="14762052" y="8617232"/>
                  </a:lnTo>
                  <a:lnTo>
                    <a:pt x="14761950" y="8612855"/>
                  </a:lnTo>
                  <a:lnTo>
                    <a:pt x="14759043" y="8610433"/>
                  </a:lnTo>
                  <a:lnTo>
                    <a:pt x="14755612" y="8607394"/>
                  </a:lnTo>
                  <a:lnTo>
                    <a:pt x="14752706" y="8604973"/>
                  </a:lnTo>
                  <a:close/>
                </a:path>
                <a:path w="18209895" h="10427970">
                  <a:moveTo>
                    <a:pt x="14687610" y="8546081"/>
                  </a:moveTo>
                  <a:lnTo>
                    <a:pt x="14683233" y="8546184"/>
                  </a:lnTo>
                  <a:lnTo>
                    <a:pt x="14678389" y="8551997"/>
                  </a:lnTo>
                  <a:lnTo>
                    <a:pt x="14678492" y="8556375"/>
                  </a:lnTo>
                  <a:lnTo>
                    <a:pt x="14681398" y="8558796"/>
                  </a:lnTo>
                  <a:lnTo>
                    <a:pt x="14684829" y="8561836"/>
                  </a:lnTo>
                  <a:lnTo>
                    <a:pt x="14685353" y="8562454"/>
                  </a:lnTo>
                  <a:lnTo>
                    <a:pt x="14689352" y="8564159"/>
                  </a:lnTo>
                  <a:lnTo>
                    <a:pt x="14692397" y="8563488"/>
                  </a:lnTo>
                  <a:lnTo>
                    <a:pt x="14694535" y="8561248"/>
                  </a:lnTo>
                  <a:lnTo>
                    <a:pt x="14696955" y="8558341"/>
                  </a:lnTo>
                  <a:lnTo>
                    <a:pt x="14696853" y="8553965"/>
                  </a:lnTo>
                  <a:lnTo>
                    <a:pt x="14693946" y="8551543"/>
                  </a:lnTo>
                  <a:lnTo>
                    <a:pt x="14690516" y="8548503"/>
                  </a:lnTo>
                  <a:lnTo>
                    <a:pt x="14687610" y="8546081"/>
                  </a:lnTo>
                  <a:close/>
                </a:path>
                <a:path w="18209895" h="10427970">
                  <a:moveTo>
                    <a:pt x="14622658" y="8486858"/>
                  </a:moveTo>
                  <a:lnTo>
                    <a:pt x="14618281" y="8486962"/>
                  </a:lnTo>
                  <a:lnTo>
                    <a:pt x="14613437" y="8492775"/>
                  </a:lnTo>
                  <a:lnTo>
                    <a:pt x="14613540" y="8497152"/>
                  </a:lnTo>
                  <a:lnTo>
                    <a:pt x="14616446" y="8499573"/>
                  </a:lnTo>
                  <a:lnTo>
                    <a:pt x="14619877" y="8502613"/>
                  </a:lnTo>
                  <a:lnTo>
                    <a:pt x="14620401" y="8503231"/>
                  </a:lnTo>
                  <a:lnTo>
                    <a:pt x="14624400" y="8504937"/>
                  </a:lnTo>
                  <a:lnTo>
                    <a:pt x="14627445" y="8504265"/>
                  </a:lnTo>
                  <a:lnTo>
                    <a:pt x="14629581" y="8502025"/>
                  </a:lnTo>
                  <a:lnTo>
                    <a:pt x="14632003" y="8499118"/>
                  </a:lnTo>
                  <a:lnTo>
                    <a:pt x="14631901" y="8494742"/>
                  </a:lnTo>
                  <a:lnTo>
                    <a:pt x="14628994" y="8492320"/>
                  </a:lnTo>
                  <a:lnTo>
                    <a:pt x="14625564" y="8489280"/>
                  </a:lnTo>
                  <a:lnTo>
                    <a:pt x="14622658" y="8486858"/>
                  </a:lnTo>
                  <a:close/>
                </a:path>
                <a:path w="18209895" h="10427970">
                  <a:moveTo>
                    <a:pt x="14558179" y="8427445"/>
                  </a:moveTo>
                  <a:lnTo>
                    <a:pt x="14554135" y="8427689"/>
                  </a:lnTo>
                  <a:lnTo>
                    <a:pt x="14548625" y="8433217"/>
                  </a:lnTo>
                  <a:lnTo>
                    <a:pt x="14548870" y="8437261"/>
                  </a:lnTo>
                  <a:lnTo>
                    <a:pt x="14551634" y="8440017"/>
                  </a:lnTo>
                  <a:lnTo>
                    <a:pt x="14555064" y="8443056"/>
                  </a:lnTo>
                  <a:lnTo>
                    <a:pt x="14555589" y="8443673"/>
                  </a:lnTo>
                  <a:lnTo>
                    <a:pt x="14556922" y="8444242"/>
                  </a:lnTo>
                  <a:lnTo>
                    <a:pt x="14556780" y="8444575"/>
                  </a:lnTo>
                  <a:lnTo>
                    <a:pt x="14559446" y="8445713"/>
                  </a:lnTo>
                  <a:lnTo>
                    <a:pt x="14562493" y="8445043"/>
                  </a:lnTo>
                  <a:lnTo>
                    <a:pt x="14564629" y="8442802"/>
                  </a:lnTo>
                  <a:lnTo>
                    <a:pt x="14567384" y="8440038"/>
                  </a:lnTo>
                  <a:lnTo>
                    <a:pt x="14567138" y="8435993"/>
                  </a:lnTo>
                  <a:lnTo>
                    <a:pt x="14564374" y="8433238"/>
                  </a:lnTo>
                  <a:lnTo>
                    <a:pt x="14560944" y="8430199"/>
                  </a:lnTo>
                  <a:lnTo>
                    <a:pt x="14558179" y="8427445"/>
                  </a:lnTo>
                  <a:close/>
                </a:path>
                <a:path w="18209895" h="10427970">
                  <a:moveTo>
                    <a:pt x="14494129" y="8367030"/>
                  </a:moveTo>
                  <a:lnTo>
                    <a:pt x="14490085" y="8367275"/>
                  </a:lnTo>
                  <a:lnTo>
                    <a:pt x="14484576" y="8372804"/>
                  </a:lnTo>
                  <a:lnTo>
                    <a:pt x="14484820" y="8376848"/>
                  </a:lnTo>
                  <a:lnTo>
                    <a:pt x="14487583" y="8379603"/>
                  </a:lnTo>
                  <a:lnTo>
                    <a:pt x="14490873" y="8382976"/>
                  </a:lnTo>
                  <a:lnTo>
                    <a:pt x="14491397" y="8383593"/>
                  </a:lnTo>
                  <a:lnTo>
                    <a:pt x="14495397" y="8385299"/>
                  </a:lnTo>
                  <a:lnTo>
                    <a:pt x="14498298" y="8384961"/>
                  </a:lnTo>
                  <a:lnTo>
                    <a:pt x="14500436" y="8382721"/>
                  </a:lnTo>
                  <a:lnTo>
                    <a:pt x="14503191" y="8379957"/>
                  </a:lnTo>
                  <a:lnTo>
                    <a:pt x="14502946" y="8375913"/>
                  </a:lnTo>
                  <a:lnTo>
                    <a:pt x="14500182" y="8373158"/>
                  </a:lnTo>
                  <a:lnTo>
                    <a:pt x="14496894" y="8369785"/>
                  </a:lnTo>
                  <a:lnTo>
                    <a:pt x="14494129" y="8367030"/>
                  </a:lnTo>
                  <a:close/>
                </a:path>
                <a:path w="18209895" h="10427970">
                  <a:moveTo>
                    <a:pt x="14429935" y="8306949"/>
                  </a:moveTo>
                  <a:lnTo>
                    <a:pt x="14425557" y="8307051"/>
                  </a:lnTo>
                  <a:lnTo>
                    <a:pt x="14422803" y="8309816"/>
                  </a:lnTo>
                  <a:lnTo>
                    <a:pt x="14420190" y="8312247"/>
                  </a:lnTo>
                  <a:lnTo>
                    <a:pt x="14420292" y="8316624"/>
                  </a:lnTo>
                  <a:lnTo>
                    <a:pt x="14423057" y="8319379"/>
                  </a:lnTo>
                  <a:lnTo>
                    <a:pt x="14426346" y="8322753"/>
                  </a:lnTo>
                  <a:lnTo>
                    <a:pt x="14427204" y="8323513"/>
                  </a:lnTo>
                  <a:lnTo>
                    <a:pt x="14430870" y="8325076"/>
                  </a:lnTo>
                  <a:lnTo>
                    <a:pt x="14433773" y="8324738"/>
                  </a:lnTo>
                  <a:lnTo>
                    <a:pt x="14435910" y="8322499"/>
                  </a:lnTo>
                  <a:lnTo>
                    <a:pt x="14438523" y="8320068"/>
                  </a:lnTo>
                  <a:lnTo>
                    <a:pt x="14438419" y="8315690"/>
                  </a:lnTo>
                  <a:lnTo>
                    <a:pt x="14435654" y="8312934"/>
                  </a:lnTo>
                  <a:lnTo>
                    <a:pt x="14432366" y="8309562"/>
                  </a:lnTo>
                  <a:lnTo>
                    <a:pt x="14429935" y="8306949"/>
                  </a:lnTo>
                  <a:close/>
                </a:path>
                <a:path w="18209895" h="10427970">
                  <a:moveTo>
                    <a:pt x="14366027" y="8246202"/>
                  </a:moveTo>
                  <a:lnTo>
                    <a:pt x="14361651" y="8246305"/>
                  </a:lnTo>
                  <a:lnTo>
                    <a:pt x="14358895" y="8249069"/>
                  </a:lnTo>
                  <a:lnTo>
                    <a:pt x="14356282" y="8251500"/>
                  </a:lnTo>
                  <a:lnTo>
                    <a:pt x="14356384" y="8255877"/>
                  </a:lnTo>
                  <a:lnTo>
                    <a:pt x="14359149" y="8258632"/>
                  </a:lnTo>
                  <a:lnTo>
                    <a:pt x="14362438" y="8262005"/>
                  </a:lnTo>
                  <a:lnTo>
                    <a:pt x="14363297" y="8262766"/>
                  </a:lnTo>
                  <a:lnTo>
                    <a:pt x="14366961" y="8264329"/>
                  </a:lnTo>
                  <a:lnTo>
                    <a:pt x="14369862" y="8263990"/>
                  </a:lnTo>
                  <a:lnTo>
                    <a:pt x="14372000" y="8261750"/>
                  </a:lnTo>
                  <a:lnTo>
                    <a:pt x="14374613" y="8259319"/>
                  </a:lnTo>
                  <a:lnTo>
                    <a:pt x="14374511" y="8254943"/>
                  </a:lnTo>
                  <a:lnTo>
                    <a:pt x="14371746" y="8252188"/>
                  </a:lnTo>
                  <a:lnTo>
                    <a:pt x="14368458" y="8248815"/>
                  </a:lnTo>
                  <a:lnTo>
                    <a:pt x="14366027" y="8246202"/>
                  </a:lnTo>
                  <a:close/>
                </a:path>
                <a:path w="18209895" h="10427970">
                  <a:moveTo>
                    <a:pt x="14302593" y="8185263"/>
                  </a:moveTo>
                  <a:lnTo>
                    <a:pt x="14298216" y="8185366"/>
                  </a:lnTo>
                  <a:lnTo>
                    <a:pt x="14295461" y="8188130"/>
                  </a:lnTo>
                  <a:lnTo>
                    <a:pt x="14292849" y="8190561"/>
                  </a:lnTo>
                  <a:lnTo>
                    <a:pt x="14292951" y="8194938"/>
                  </a:lnTo>
                  <a:lnTo>
                    <a:pt x="14295714" y="8197693"/>
                  </a:lnTo>
                  <a:lnTo>
                    <a:pt x="14299004" y="8201066"/>
                  </a:lnTo>
                  <a:lnTo>
                    <a:pt x="14299528" y="8201684"/>
                  </a:lnTo>
                  <a:lnTo>
                    <a:pt x="14303528" y="8203390"/>
                  </a:lnTo>
                  <a:lnTo>
                    <a:pt x="14306431" y="8203053"/>
                  </a:lnTo>
                  <a:lnTo>
                    <a:pt x="14308569" y="8200812"/>
                  </a:lnTo>
                  <a:lnTo>
                    <a:pt x="14311180" y="8198381"/>
                  </a:lnTo>
                  <a:lnTo>
                    <a:pt x="14311077" y="8194003"/>
                  </a:lnTo>
                  <a:lnTo>
                    <a:pt x="14308313" y="8191249"/>
                  </a:lnTo>
                  <a:lnTo>
                    <a:pt x="14305024" y="8187876"/>
                  </a:lnTo>
                  <a:lnTo>
                    <a:pt x="14302593" y="8185263"/>
                  </a:lnTo>
                  <a:close/>
                </a:path>
                <a:path w="18209895" h="10427970">
                  <a:moveTo>
                    <a:pt x="14239635" y="8124133"/>
                  </a:moveTo>
                  <a:lnTo>
                    <a:pt x="14235258" y="8124236"/>
                  </a:lnTo>
                  <a:lnTo>
                    <a:pt x="14232503" y="8127000"/>
                  </a:lnTo>
                  <a:lnTo>
                    <a:pt x="14229891" y="8129432"/>
                  </a:lnTo>
                  <a:lnTo>
                    <a:pt x="14229993" y="8133808"/>
                  </a:lnTo>
                  <a:lnTo>
                    <a:pt x="14232756" y="8136563"/>
                  </a:lnTo>
                  <a:lnTo>
                    <a:pt x="14236047" y="8139937"/>
                  </a:lnTo>
                  <a:lnTo>
                    <a:pt x="14236572" y="8140554"/>
                  </a:lnTo>
                  <a:lnTo>
                    <a:pt x="14240571" y="8142260"/>
                  </a:lnTo>
                  <a:lnTo>
                    <a:pt x="14243473" y="8141923"/>
                  </a:lnTo>
                  <a:lnTo>
                    <a:pt x="14245611" y="8139683"/>
                  </a:lnTo>
                  <a:lnTo>
                    <a:pt x="14248223" y="8137251"/>
                  </a:lnTo>
                  <a:lnTo>
                    <a:pt x="14248119" y="8132873"/>
                  </a:lnTo>
                  <a:lnTo>
                    <a:pt x="14245355" y="8130118"/>
                  </a:lnTo>
                  <a:lnTo>
                    <a:pt x="14242066" y="8126747"/>
                  </a:lnTo>
                  <a:lnTo>
                    <a:pt x="14239635" y="8124133"/>
                  </a:lnTo>
                  <a:close/>
                </a:path>
                <a:path w="18209895" h="10427970">
                  <a:moveTo>
                    <a:pt x="14176772" y="8061862"/>
                  </a:moveTo>
                  <a:lnTo>
                    <a:pt x="14172396" y="8061965"/>
                  </a:lnTo>
                  <a:lnTo>
                    <a:pt x="14166885" y="8067493"/>
                  </a:lnTo>
                  <a:lnTo>
                    <a:pt x="14166987" y="8071870"/>
                  </a:lnTo>
                  <a:lnTo>
                    <a:pt x="14169752" y="8074625"/>
                  </a:lnTo>
                  <a:lnTo>
                    <a:pt x="14173040" y="8077998"/>
                  </a:lnTo>
                  <a:lnTo>
                    <a:pt x="14173565" y="8078616"/>
                  </a:lnTo>
                  <a:lnTo>
                    <a:pt x="14177897" y="8080464"/>
                  </a:lnTo>
                  <a:lnTo>
                    <a:pt x="14180942" y="8079793"/>
                  </a:lnTo>
                  <a:lnTo>
                    <a:pt x="14182936" y="8077886"/>
                  </a:lnTo>
                  <a:lnTo>
                    <a:pt x="14185692" y="8075121"/>
                  </a:lnTo>
                  <a:lnTo>
                    <a:pt x="14185590" y="8070745"/>
                  </a:lnTo>
                  <a:lnTo>
                    <a:pt x="14182825" y="8067989"/>
                  </a:lnTo>
                  <a:lnTo>
                    <a:pt x="14179536" y="8064617"/>
                  </a:lnTo>
                  <a:lnTo>
                    <a:pt x="14176772" y="8061862"/>
                  </a:lnTo>
                  <a:close/>
                </a:path>
                <a:path w="18209895" h="10427970">
                  <a:moveTo>
                    <a:pt x="14114290" y="8000541"/>
                  </a:moveTo>
                  <a:lnTo>
                    <a:pt x="14104647" y="8010216"/>
                  </a:lnTo>
                  <a:lnTo>
                    <a:pt x="14107412" y="8012971"/>
                  </a:lnTo>
                  <a:lnTo>
                    <a:pt x="14110700" y="8016344"/>
                  </a:lnTo>
                  <a:lnTo>
                    <a:pt x="14111225" y="8016962"/>
                  </a:lnTo>
                  <a:lnTo>
                    <a:pt x="14115557" y="8018810"/>
                  </a:lnTo>
                  <a:lnTo>
                    <a:pt x="14118602" y="8018139"/>
                  </a:lnTo>
                  <a:lnTo>
                    <a:pt x="14120597" y="8016232"/>
                  </a:lnTo>
                  <a:lnTo>
                    <a:pt x="14122776" y="8013616"/>
                  </a:lnTo>
                  <a:lnTo>
                    <a:pt x="14123018" y="8013325"/>
                  </a:lnTo>
                  <a:lnTo>
                    <a:pt x="14123249" y="8009091"/>
                  </a:lnTo>
                  <a:lnTo>
                    <a:pt x="14120485" y="8006336"/>
                  </a:lnTo>
                  <a:lnTo>
                    <a:pt x="14117196" y="8002963"/>
                  </a:lnTo>
                  <a:lnTo>
                    <a:pt x="14114290" y="8000541"/>
                  </a:lnTo>
                  <a:close/>
                </a:path>
                <a:path w="18209895" h="10427970">
                  <a:moveTo>
                    <a:pt x="14052092" y="7938554"/>
                  </a:moveTo>
                  <a:lnTo>
                    <a:pt x="14047857" y="7938324"/>
                  </a:lnTo>
                  <a:lnTo>
                    <a:pt x="14042347" y="7943852"/>
                  </a:lnTo>
                  <a:lnTo>
                    <a:pt x="14042115" y="7948086"/>
                  </a:lnTo>
                  <a:lnTo>
                    <a:pt x="14044880" y="7950842"/>
                  </a:lnTo>
                  <a:lnTo>
                    <a:pt x="14048169" y="7954214"/>
                  </a:lnTo>
                  <a:lnTo>
                    <a:pt x="14048694" y="7954833"/>
                  </a:lnTo>
                  <a:lnTo>
                    <a:pt x="14050360" y="7955543"/>
                  </a:lnTo>
                  <a:lnTo>
                    <a:pt x="14050218" y="7955876"/>
                  </a:lnTo>
                  <a:lnTo>
                    <a:pt x="14052884" y="7957013"/>
                  </a:lnTo>
                  <a:lnTo>
                    <a:pt x="14055928" y="7956342"/>
                  </a:lnTo>
                  <a:lnTo>
                    <a:pt x="14057922" y="7954435"/>
                  </a:lnTo>
                  <a:lnTo>
                    <a:pt x="14060678" y="7951671"/>
                  </a:lnTo>
                  <a:lnTo>
                    <a:pt x="14060909" y="7947436"/>
                  </a:lnTo>
                  <a:lnTo>
                    <a:pt x="14058145" y="7944682"/>
                  </a:lnTo>
                  <a:lnTo>
                    <a:pt x="14054858" y="7941310"/>
                  </a:lnTo>
                  <a:lnTo>
                    <a:pt x="14052092" y="7938554"/>
                  </a:lnTo>
                  <a:close/>
                </a:path>
                <a:path w="18209895" h="10427970">
                  <a:moveTo>
                    <a:pt x="13990036" y="7876233"/>
                  </a:moveTo>
                  <a:lnTo>
                    <a:pt x="13985801" y="7876002"/>
                  </a:lnTo>
                  <a:lnTo>
                    <a:pt x="13980291" y="7881531"/>
                  </a:lnTo>
                  <a:lnTo>
                    <a:pt x="13980059" y="7885765"/>
                  </a:lnTo>
                  <a:lnTo>
                    <a:pt x="13982824" y="7888521"/>
                  </a:lnTo>
                  <a:lnTo>
                    <a:pt x="13986113" y="7891894"/>
                  </a:lnTo>
                  <a:lnTo>
                    <a:pt x="13986637" y="7892511"/>
                  </a:lnTo>
                  <a:lnTo>
                    <a:pt x="13988304" y="7893222"/>
                  </a:lnTo>
                  <a:lnTo>
                    <a:pt x="13988162" y="7893555"/>
                  </a:lnTo>
                  <a:lnTo>
                    <a:pt x="13990828" y="7894692"/>
                  </a:lnTo>
                  <a:lnTo>
                    <a:pt x="13993872" y="7894022"/>
                  </a:lnTo>
                  <a:lnTo>
                    <a:pt x="13995868" y="7892115"/>
                  </a:lnTo>
                  <a:lnTo>
                    <a:pt x="13998622" y="7889350"/>
                  </a:lnTo>
                  <a:lnTo>
                    <a:pt x="13998853" y="7885116"/>
                  </a:lnTo>
                  <a:lnTo>
                    <a:pt x="13996090" y="7882360"/>
                  </a:lnTo>
                  <a:lnTo>
                    <a:pt x="13992801" y="7878988"/>
                  </a:lnTo>
                  <a:lnTo>
                    <a:pt x="13990036" y="7876233"/>
                  </a:lnTo>
                  <a:close/>
                </a:path>
                <a:path w="18209895" h="10427970">
                  <a:moveTo>
                    <a:pt x="13928455" y="7813720"/>
                  </a:moveTo>
                  <a:lnTo>
                    <a:pt x="13924219" y="7813490"/>
                  </a:lnTo>
                  <a:lnTo>
                    <a:pt x="13918709" y="7819019"/>
                  </a:lnTo>
                  <a:lnTo>
                    <a:pt x="13918480" y="7823254"/>
                  </a:lnTo>
                  <a:lnTo>
                    <a:pt x="13921244" y="7826009"/>
                  </a:lnTo>
                  <a:lnTo>
                    <a:pt x="13924532" y="7829381"/>
                  </a:lnTo>
                  <a:lnTo>
                    <a:pt x="13925057" y="7829999"/>
                  </a:lnTo>
                  <a:lnTo>
                    <a:pt x="13926724" y="7830710"/>
                  </a:lnTo>
                  <a:lnTo>
                    <a:pt x="13926582" y="7831044"/>
                  </a:lnTo>
                  <a:lnTo>
                    <a:pt x="13929249" y="7832181"/>
                  </a:lnTo>
                  <a:lnTo>
                    <a:pt x="13932292" y="7831509"/>
                  </a:lnTo>
                  <a:lnTo>
                    <a:pt x="13934287" y="7829603"/>
                  </a:lnTo>
                  <a:lnTo>
                    <a:pt x="13937042" y="7826839"/>
                  </a:lnTo>
                  <a:lnTo>
                    <a:pt x="13937272" y="7822603"/>
                  </a:lnTo>
                  <a:lnTo>
                    <a:pt x="13934507" y="7819848"/>
                  </a:lnTo>
                  <a:lnTo>
                    <a:pt x="13931218" y="7816475"/>
                  </a:lnTo>
                  <a:lnTo>
                    <a:pt x="13928455" y="7813720"/>
                  </a:lnTo>
                  <a:close/>
                </a:path>
                <a:path w="18209895" h="10427970">
                  <a:moveTo>
                    <a:pt x="13866683" y="7750733"/>
                  </a:moveTo>
                  <a:lnTo>
                    <a:pt x="13862448" y="7750503"/>
                  </a:lnTo>
                  <a:lnTo>
                    <a:pt x="13856938" y="7756031"/>
                  </a:lnTo>
                  <a:lnTo>
                    <a:pt x="13856709" y="7760267"/>
                  </a:lnTo>
                  <a:lnTo>
                    <a:pt x="13859473" y="7763021"/>
                  </a:lnTo>
                  <a:lnTo>
                    <a:pt x="13862761" y="7766394"/>
                  </a:lnTo>
                  <a:lnTo>
                    <a:pt x="13863285" y="7767012"/>
                  </a:lnTo>
                  <a:lnTo>
                    <a:pt x="13864953" y="7767723"/>
                  </a:lnTo>
                  <a:lnTo>
                    <a:pt x="13865143" y="7768198"/>
                  </a:lnTo>
                  <a:lnTo>
                    <a:pt x="13867477" y="7769194"/>
                  </a:lnTo>
                  <a:lnTo>
                    <a:pt x="13870521" y="7768522"/>
                  </a:lnTo>
                  <a:lnTo>
                    <a:pt x="13872516" y="7766616"/>
                  </a:lnTo>
                  <a:lnTo>
                    <a:pt x="13875271" y="7763851"/>
                  </a:lnTo>
                  <a:lnTo>
                    <a:pt x="13875501" y="7759615"/>
                  </a:lnTo>
                  <a:lnTo>
                    <a:pt x="13872735" y="7756860"/>
                  </a:lnTo>
                  <a:lnTo>
                    <a:pt x="13869447" y="7753488"/>
                  </a:lnTo>
                  <a:lnTo>
                    <a:pt x="13866683" y="7750733"/>
                  </a:lnTo>
                  <a:close/>
                </a:path>
                <a:path w="18209895" h="10427970">
                  <a:moveTo>
                    <a:pt x="13805387" y="7687555"/>
                  </a:moveTo>
                  <a:lnTo>
                    <a:pt x="13801152" y="7687324"/>
                  </a:lnTo>
                  <a:lnTo>
                    <a:pt x="13795642" y="7692852"/>
                  </a:lnTo>
                  <a:lnTo>
                    <a:pt x="13795413" y="7697088"/>
                  </a:lnTo>
                  <a:lnTo>
                    <a:pt x="13798178" y="7699843"/>
                  </a:lnTo>
                  <a:lnTo>
                    <a:pt x="13801466" y="7703216"/>
                  </a:lnTo>
                  <a:lnTo>
                    <a:pt x="13801992" y="7703834"/>
                  </a:lnTo>
                  <a:lnTo>
                    <a:pt x="13803656" y="7704544"/>
                  </a:lnTo>
                  <a:lnTo>
                    <a:pt x="13803846" y="7705019"/>
                  </a:lnTo>
                  <a:lnTo>
                    <a:pt x="13806180" y="7706015"/>
                  </a:lnTo>
                  <a:lnTo>
                    <a:pt x="13809225" y="7705343"/>
                  </a:lnTo>
                  <a:lnTo>
                    <a:pt x="13811220" y="7703437"/>
                  </a:lnTo>
                  <a:lnTo>
                    <a:pt x="13813975" y="7700673"/>
                  </a:lnTo>
                  <a:lnTo>
                    <a:pt x="13814204" y="7696437"/>
                  </a:lnTo>
                  <a:lnTo>
                    <a:pt x="13811441" y="7693682"/>
                  </a:lnTo>
                  <a:lnTo>
                    <a:pt x="13808152" y="7690310"/>
                  </a:lnTo>
                  <a:lnTo>
                    <a:pt x="13805387" y="7687555"/>
                  </a:lnTo>
                  <a:close/>
                </a:path>
                <a:path w="18209895" h="10427970">
                  <a:moveTo>
                    <a:pt x="13744710" y="7623852"/>
                  </a:moveTo>
                  <a:lnTo>
                    <a:pt x="13740474" y="7623621"/>
                  </a:lnTo>
                  <a:lnTo>
                    <a:pt x="13734965" y="7629150"/>
                  </a:lnTo>
                  <a:lnTo>
                    <a:pt x="13734733" y="7633385"/>
                  </a:lnTo>
                  <a:lnTo>
                    <a:pt x="13737497" y="7636140"/>
                  </a:lnTo>
                  <a:lnTo>
                    <a:pt x="13740787" y="7639513"/>
                  </a:lnTo>
                  <a:lnTo>
                    <a:pt x="13741168" y="7640463"/>
                  </a:lnTo>
                  <a:lnTo>
                    <a:pt x="13745501" y="7642311"/>
                  </a:lnTo>
                  <a:lnTo>
                    <a:pt x="13748545" y="7641640"/>
                  </a:lnTo>
                  <a:lnTo>
                    <a:pt x="13750541" y="7639734"/>
                  </a:lnTo>
                  <a:lnTo>
                    <a:pt x="13753296" y="7636969"/>
                  </a:lnTo>
                  <a:lnTo>
                    <a:pt x="13753527" y="7632735"/>
                  </a:lnTo>
                  <a:lnTo>
                    <a:pt x="13750762" y="7629979"/>
                  </a:lnTo>
                  <a:lnTo>
                    <a:pt x="13747475" y="7626608"/>
                  </a:lnTo>
                  <a:lnTo>
                    <a:pt x="13744710" y="7623852"/>
                  </a:lnTo>
                  <a:close/>
                </a:path>
                <a:path w="18209895" h="10427970">
                  <a:moveTo>
                    <a:pt x="13683272" y="7561007"/>
                  </a:moveTo>
                  <a:lnTo>
                    <a:pt x="13679037" y="7560777"/>
                  </a:lnTo>
                  <a:lnTo>
                    <a:pt x="13673527" y="7566305"/>
                  </a:lnTo>
                  <a:lnTo>
                    <a:pt x="13673295" y="7570540"/>
                  </a:lnTo>
                  <a:lnTo>
                    <a:pt x="13676060" y="7573295"/>
                  </a:lnTo>
                  <a:lnTo>
                    <a:pt x="13679349" y="7576667"/>
                  </a:lnTo>
                  <a:lnTo>
                    <a:pt x="13679874" y="7577286"/>
                  </a:lnTo>
                  <a:lnTo>
                    <a:pt x="13681540" y="7577996"/>
                  </a:lnTo>
                  <a:lnTo>
                    <a:pt x="13681731" y="7578471"/>
                  </a:lnTo>
                  <a:lnTo>
                    <a:pt x="13684064" y="7579466"/>
                  </a:lnTo>
                  <a:lnTo>
                    <a:pt x="13687108" y="7578796"/>
                  </a:lnTo>
                  <a:lnTo>
                    <a:pt x="13689102" y="7576888"/>
                  </a:lnTo>
                  <a:lnTo>
                    <a:pt x="13691857" y="7574125"/>
                  </a:lnTo>
                  <a:lnTo>
                    <a:pt x="13692089" y="7569890"/>
                  </a:lnTo>
                  <a:lnTo>
                    <a:pt x="13689325" y="7567135"/>
                  </a:lnTo>
                  <a:lnTo>
                    <a:pt x="13686036" y="7563762"/>
                  </a:lnTo>
                  <a:lnTo>
                    <a:pt x="13683272" y="7561007"/>
                  </a:lnTo>
                  <a:close/>
                </a:path>
                <a:path w="18209895" h="10427970">
                  <a:moveTo>
                    <a:pt x="13621501" y="7498019"/>
                  </a:moveTo>
                  <a:lnTo>
                    <a:pt x="13617266" y="7497789"/>
                  </a:lnTo>
                  <a:lnTo>
                    <a:pt x="13611755" y="7503317"/>
                  </a:lnTo>
                  <a:lnTo>
                    <a:pt x="13611524" y="7507552"/>
                  </a:lnTo>
                  <a:lnTo>
                    <a:pt x="13614289" y="7510307"/>
                  </a:lnTo>
                  <a:lnTo>
                    <a:pt x="13617577" y="7513680"/>
                  </a:lnTo>
                  <a:lnTo>
                    <a:pt x="13618102" y="7514298"/>
                  </a:lnTo>
                  <a:lnTo>
                    <a:pt x="13619768" y="7515009"/>
                  </a:lnTo>
                  <a:lnTo>
                    <a:pt x="13619627" y="7515342"/>
                  </a:lnTo>
                  <a:lnTo>
                    <a:pt x="13622292" y="7516479"/>
                  </a:lnTo>
                  <a:lnTo>
                    <a:pt x="13625337" y="7515808"/>
                  </a:lnTo>
                  <a:lnTo>
                    <a:pt x="13627331" y="7513900"/>
                  </a:lnTo>
                  <a:lnTo>
                    <a:pt x="13630086" y="7511137"/>
                  </a:lnTo>
                  <a:lnTo>
                    <a:pt x="13630318" y="7506902"/>
                  </a:lnTo>
                  <a:lnTo>
                    <a:pt x="13627554" y="7504147"/>
                  </a:lnTo>
                  <a:lnTo>
                    <a:pt x="13624266" y="7500775"/>
                  </a:lnTo>
                  <a:lnTo>
                    <a:pt x="13621501" y="7498019"/>
                  </a:lnTo>
                  <a:close/>
                </a:path>
                <a:path w="18209895" h="10427970">
                  <a:moveTo>
                    <a:pt x="13559778" y="7435841"/>
                  </a:moveTo>
                  <a:lnTo>
                    <a:pt x="13555543" y="7435611"/>
                  </a:lnTo>
                  <a:lnTo>
                    <a:pt x="13550034" y="7441139"/>
                  </a:lnTo>
                  <a:lnTo>
                    <a:pt x="13549802" y="7445374"/>
                  </a:lnTo>
                  <a:lnTo>
                    <a:pt x="13552566" y="7448128"/>
                  </a:lnTo>
                  <a:lnTo>
                    <a:pt x="13555855" y="7451501"/>
                  </a:lnTo>
                  <a:lnTo>
                    <a:pt x="13556379" y="7452119"/>
                  </a:lnTo>
                  <a:lnTo>
                    <a:pt x="13558046" y="7452830"/>
                  </a:lnTo>
                  <a:lnTo>
                    <a:pt x="13557904" y="7453163"/>
                  </a:lnTo>
                  <a:lnTo>
                    <a:pt x="13560571" y="7454301"/>
                  </a:lnTo>
                  <a:lnTo>
                    <a:pt x="13563614" y="7453629"/>
                  </a:lnTo>
                  <a:lnTo>
                    <a:pt x="13565610" y="7451723"/>
                  </a:lnTo>
                  <a:lnTo>
                    <a:pt x="13568365" y="7448958"/>
                  </a:lnTo>
                  <a:lnTo>
                    <a:pt x="13568595" y="7444723"/>
                  </a:lnTo>
                  <a:lnTo>
                    <a:pt x="13565832" y="7441968"/>
                  </a:lnTo>
                  <a:lnTo>
                    <a:pt x="13562543" y="7438597"/>
                  </a:lnTo>
                  <a:lnTo>
                    <a:pt x="13559778" y="7435841"/>
                  </a:lnTo>
                  <a:close/>
                </a:path>
                <a:path w="18209895" h="10427970">
                  <a:moveTo>
                    <a:pt x="13497055" y="7373236"/>
                  </a:moveTo>
                  <a:lnTo>
                    <a:pt x="13487413" y="7382911"/>
                  </a:lnTo>
                  <a:lnTo>
                    <a:pt x="13490177" y="7385665"/>
                  </a:lnTo>
                  <a:lnTo>
                    <a:pt x="13493466" y="7389038"/>
                  </a:lnTo>
                  <a:lnTo>
                    <a:pt x="13493991" y="7389657"/>
                  </a:lnTo>
                  <a:lnTo>
                    <a:pt x="13498323" y="7391504"/>
                  </a:lnTo>
                  <a:lnTo>
                    <a:pt x="13501367" y="7390833"/>
                  </a:lnTo>
                  <a:lnTo>
                    <a:pt x="13503363" y="7388926"/>
                  </a:lnTo>
                  <a:lnTo>
                    <a:pt x="13505541" y="7386310"/>
                  </a:lnTo>
                  <a:lnTo>
                    <a:pt x="13505783" y="7386019"/>
                  </a:lnTo>
                  <a:lnTo>
                    <a:pt x="13506015" y="7381785"/>
                  </a:lnTo>
                  <a:lnTo>
                    <a:pt x="13503251" y="7379030"/>
                  </a:lnTo>
                  <a:lnTo>
                    <a:pt x="13499963" y="7375657"/>
                  </a:lnTo>
                  <a:lnTo>
                    <a:pt x="13497055" y="7373236"/>
                  </a:lnTo>
                  <a:close/>
                </a:path>
                <a:path w="18209895" h="10427970">
                  <a:moveTo>
                    <a:pt x="13434382" y="7311439"/>
                  </a:moveTo>
                  <a:lnTo>
                    <a:pt x="13430005" y="7311542"/>
                  </a:lnTo>
                  <a:lnTo>
                    <a:pt x="13424494" y="7317071"/>
                  </a:lnTo>
                  <a:lnTo>
                    <a:pt x="13424596" y="7321447"/>
                  </a:lnTo>
                  <a:lnTo>
                    <a:pt x="13427361" y="7324203"/>
                  </a:lnTo>
                  <a:lnTo>
                    <a:pt x="13430649" y="7327576"/>
                  </a:lnTo>
                  <a:lnTo>
                    <a:pt x="13431174" y="7328193"/>
                  </a:lnTo>
                  <a:lnTo>
                    <a:pt x="13435506" y="7330041"/>
                  </a:lnTo>
                  <a:lnTo>
                    <a:pt x="13438551" y="7329370"/>
                  </a:lnTo>
                  <a:lnTo>
                    <a:pt x="13440547" y="7327464"/>
                  </a:lnTo>
                  <a:lnTo>
                    <a:pt x="13443301" y="7324699"/>
                  </a:lnTo>
                  <a:lnTo>
                    <a:pt x="13443199" y="7320322"/>
                  </a:lnTo>
                  <a:lnTo>
                    <a:pt x="13440435" y="7317567"/>
                  </a:lnTo>
                  <a:lnTo>
                    <a:pt x="13437146" y="7314194"/>
                  </a:lnTo>
                  <a:lnTo>
                    <a:pt x="13434382" y="7311439"/>
                  </a:lnTo>
                  <a:close/>
                </a:path>
                <a:path w="18209895" h="10427970">
                  <a:moveTo>
                    <a:pt x="13371424" y="7250309"/>
                  </a:moveTo>
                  <a:lnTo>
                    <a:pt x="13367047" y="7250412"/>
                  </a:lnTo>
                  <a:lnTo>
                    <a:pt x="13364292" y="7253176"/>
                  </a:lnTo>
                  <a:lnTo>
                    <a:pt x="13361679" y="7255607"/>
                  </a:lnTo>
                  <a:lnTo>
                    <a:pt x="13361781" y="7259984"/>
                  </a:lnTo>
                  <a:lnTo>
                    <a:pt x="13364545" y="7262739"/>
                  </a:lnTo>
                  <a:lnTo>
                    <a:pt x="13367836" y="7266113"/>
                  </a:lnTo>
                  <a:lnTo>
                    <a:pt x="13368359" y="7266731"/>
                  </a:lnTo>
                  <a:lnTo>
                    <a:pt x="13372359" y="7268437"/>
                  </a:lnTo>
                  <a:lnTo>
                    <a:pt x="13375261" y="7268099"/>
                  </a:lnTo>
                  <a:lnTo>
                    <a:pt x="13377399" y="7265858"/>
                  </a:lnTo>
                  <a:lnTo>
                    <a:pt x="13380012" y="7263428"/>
                  </a:lnTo>
                  <a:lnTo>
                    <a:pt x="13379908" y="7259049"/>
                  </a:lnTo>
                  <a:lnTo>
                    <a:pt x="13377143" y="7256294"/>
                  </a:lnTo>
                  <a:lnTo>
                    <a:pt x="13373854" y="7252922"/>
                  </a:lnTo>
                  <a:lnTo>
                    <a:pt x="13371424" y="7250309"/>
                  </a:lnTo>
                  <a:close/>
                </a:path>
                <a:path w="18209895" h="10427970">
                  <a:moveTo>
                    <a:pt x="13307992" y="7189371"/>
                  </a:moveTo>
                  <a:lnTo>
                    <a:pt x="13303615" y="7189474"/>
                  </a:lnTo>
                  <a:lnTo>
                    <a:pt x="13300860" y="7192238"/>
                  </a:lnTo>
                  <a:lnTo>
                    <a:pt x="13298246" y="7194669"/>
                  </a:lnTo>
                  <a:lnTo>
                    <a:pt x="13298349" y="7199046"/>
                  </a:lnTo>
                  <a:lnTo>
                    <a:pt x="13301113" y="7201801"/>
                  </a:lnTo>
                  <a:lnTo>
                    <a:pt x="13304401" y="7205174"/>
                  </a:lnTo>
                  <a:lnTo>
                    <a:pt x="13305259" y="7205934"/>
                  </a:lnTo>
                  <a:lnTo>
                    <a:pt x="13308924" y="7207497"/>
                  </a:lnTo>
                  <a:lnTo>
                    <a:pt x="13311828" y="7207160"/>
                  </a:lnTo>
                  <a:lnTo>
                    <a:pt x="13313966" y="7204919"/>
                  </a:lnTo>
                  <a:lnTo>
                    <a:pt x="13316577" y="7202489"/>
                  </a:lnTo>
                  <a:lnTo>
                    <a:pt x="13316476" y="7198111"/>
                  </a:lnTo>
                  <a:lnTo>
                    <a:pt x="13313712" y="7195356"/>
                  </a:lnTo>
                  <a:lnTo>
                    <a:pt x="13310422" y="7191984"/>
                  </a:lnTo>
                  <a:lnTo>
                    <a:pt x="13307992" y="7189371"/>
                  </a:lnTo>
                  <a:close/>
                </a:path>
                <a:path w="18209895" h="10427970">
                  <a:moveTo>
                    <a:pt x="13243798" y="7129290"/>
                  </a:moveTo>
                  <a:lnTo>
                    <a:pt x="13239755" y="7129535"/>
                  </a:lnTo>
                  <a:lnTo>
                    <a:pt x="13234244" y="7135064"/>
                  </a:lnTo>
                  <a:lnTo>
                    <a:pt x="13234488" y="7139107"/>
                  </a:lnTo>
                  <a:lnTo>
                    <a:pt x="13237253" y="7141863"/>
                  </a:lnTo>
                  <a:lnTo>
                    <a:pt x="13240542" y="7145235"/>
                  </a:lnTo>
                  <a:lnTo>
                    <a:pt x="13241066" y="7145853"/>
                  </a:lnTo>
                  <a:lnTo>
                    <a:pt x="13242400" y="7146422"/>
                  </a:lnTo>
                  <a:lnTo>
                    <a:pt x="13242542" y="7146088"/>
                  </a:lnTo>
                  <a:lnTo>
                    <a:pt x="13245208" y="7147225"/>
                  </a:lnTo>
                  <a:lnTo>
                    <a:pt x="13248109" y="7146887"/>
                  </a:lnTo>
                  <a:lnTo>
                    <a:pt x="13250246" y="7144647"/>
                  </a:lnTo>
                  <a:lnTo>
                    <a:pt x="13253001" y="7141883"/>
                  </a:lnTo>
                  <a:lnTo>
                    <a:pt x="13252758" y="7137839"/>
                  </a:lnTo>
                  <a:lnTo>
                    <a:pt x="13249993" y="7135084"/>
                  </a:lnTo>
                  <a:lnTo>
                    <a:pt x="13246562" y="7132045"/>
                  </a:lnTo>
                  <a:lnTo>
                    <a:pt x="13243798" y="7129290"/>
                  </a:lnTo>
                  <a:close/>
                </a:path>
                <a:path w="18209895" h="10427970">
                  <a:moveTo>
                    <a:pt x="13178654" y="7069592"/>
                  </a:moveTo>
                  <a:lnTo>
                    <a:pt x="13174277" y="7069694"/>
                  </a:lnTo>
                  <a:lnTo>
                    <a:pt x="13169434" y="7075507"/>
                  </a:lnTo>
                  <a:lnTo>
                    <a:pt x="13169536" y="7079885"/>
                  </a:lnTo>
                  <a:lnTo>
                    <a:pt x="13172443" y="7082306"/>
                  </a:lnTo>
                  <a:lnTo>
                    <a:pt x="13175874" y="7085345"/>
                  </a:lnTo>
                  <a:lnTo>
                    <a:pt x="13176398" y="7085963"/>
                  </a:lnTo>
                  <a:lnTo>
                    <a:pt x="13180398" y="7087669"/>
                  </a:lnTo>
                  <a:lnTo>
                    <a:pt x="13183441" y="7086998"/>
                  </a:lnTo>
                  <a:lnTo>
                    <a:pt x="13185579" y="7084758"/>
                  </a:lnTo>
                  <a:lnTo>
                    <a:pt x="13188000" y="7081851"/>
                  </a:lnTo>
                  <a:lnTo>
                    <a:pt x="13187897" y="7077474"/>
                  </a:lnTo>
                  <a:lnTo>
                    <a:pt x="13184991" y="7075053"/>
                  </a:lnTo>
                  <a:lnTo>
                    <a:pt x="13181561" y="7072013"/>
                  </a:lnTo>
                  <a:lnTo>
                    <a:pt x="13178654" y="7069592"/>
                  </a:lnTo>
                  <a:close/>
                </a:path>
                <a:path w="18209895" h="10427970">
                  <a:moveTo>
                    <a:pt x="13113702" y="7010368"/>
                  </a:moveTo>
                  <a:lnTo>
                    <a:pt x="13109325" y="7010471"/>
                  </a:lnTo>
                  <a:lnTo>
                    <a:pt x="13104482" y="7016285"/>
                  </a:lnTo>
                  <a:lnTo>
                    <a:pt x="13104584" y="7020661"/>
                  </a:lnTo>
                  <a:lnTo>
                    <a:pt x="13107491" y="7023083"/>
                  </a:lnTo>
                  <a:lnTo>
                    <a:pt x="13110922" y="7026123"/>
                  </a:lnTo>
                  <a:lnTo>
                    <a:pt x="13111446" y="7026741"/>
                  </a:lnTo>
                  <a:lnTo>
                    <a:pt x="13115445" y="7028447"/>
                  </a:lnTo>
                  <a:lnTo>
                    <a:pt x="13118489" y="7027775"/>
                  </a:lnTo>
                  <a:lnTo>
                    <a:pt x="13120626" y="7025535"/>
                  </a:lnTo>
                  <a:lnTo>
                    <a:pt x="13123048" y="7022628"/>
                  </a:lnTo>
                  <a:lnTo>
                    <a:pt x="13122945" y="7018251"/>
                  </a:lnTo>
                  <a:lnTo>
                    <a:pt x="13120039" y="7015830"/>
                  </a:lnTo>
                  <a:lnTo>
                    <a:pt x="13116609" y="7012790"/>
                  </a:lnTo>
                  <a:lnTo>
                    <a:pt x="13113702" y="7010368"/>
                  </a:lnTo>
                  <a:close/>
                </a:path>
                <a:path w="18209895" h="10427970">
                  <a:moveTo>
                    <a:pt x="13047514" y="6952195"/>
                  </a:moveTo>
                  <a:lnTo>
                    <a:pt x="13043135" y="6952296"/>
                  </a:lnTo>
                  <a:lnTo>
                    <a:pt x="13038291" y="6958109"/>
                  </a:lnTo>
                  <a:lnTo>
                    <a:pt x="13038396" y="6962488"/>
                  </a:lnTo>
                  <a:lnTo>
                    <a:pt x="13045065" y="6968090"/>
                  </a:lnTo>
                  <a:lnTo>
                    <a:pt x="13047067" y="6968943"/>
                  </a:lnTo>
                  <a:lnTo>
                    <a:pt x="13046924" y="6969277"/>
                  </a:lnTo>
                  <a:lnTo>
                    <a:pt x="13049591" y="6970415"/>
                  </a:lnTo>
                  <a:lnTo>
                    <a:pt x="13052634" y="6969743"/>
                  </a:lnTo>
                  <a:lnTo>
                    <a:pt x="13054772" y="6967503"/>
                  </a:lnTo>
                  <a:lnTo>
                    <a:pt x="13057194" y="6964597"/>
                  </a:lnTo>
                  <a:lnTo>
                    <a:pt x="13057091" y="6960219"/>
                  </a:lnTo>
                  <a:lnTo>
                    <a:pt x="13047514" y="6952195"/>
                  </a:lnTo>
                  <a:close/>
                </a:path>
                <a:path w="18209895" h="10427970">
                  <a:moveTo>
                    <a:pt x="12981325" y="6894020"/>
                  </a:moveTo>
                  <a:lnTo>
                    <a:pt x="12976805" y="6894456"/>
                  </a:lnTo>
                  <a:lnTo>
                    <a:pt x="12971961" y="6900269"/>
                  </a:lnTo>
                  <a:lnTo>
                    <a:pt x="12972065" y="6904646"/>
                  </a:lnTo>
                  <a:lnTo>
                    <a:pt x="12978734" y="6910249"/>
                  </a:lnTo>
                  <a:lnTo>
                    <a:pt x="12980735" y="6911102"/>
                  </a:lnTo>
                  <a:lnTo>
                    <a:pt x="12980592" y="6911436"/>
                  </a:lnTo>
                  <a:lnTo>
                    <a:pt x="12983258" y="6912573"/>
                  </a:lnTo>
                  <a:lnTo>
                    <a:pt x="12986305" y="6911903"/>
                  </a:lnTo>
                  <a:lnTo>
                    <a:pt x="12988441" y="6909662"/>
                  </a:lnTo>
                  <a:lnTo>
                    <a:pt x="12990863" y="6906756"/>
                  </a:lnTo>
                  <a:lnTo>
                    <a:pt x="12990761" y="6902379"/>
                  </a:lnTo>
                  <a:lnTo>
                    <a:pt x="12984090" y="6896775"/>
                  </a:lnTo>
                  <a:lnTo>
                    <a:pt x="12981325" y="6894020"/>
                  </a:lnTo>
                  <a:close/>
                </a:path>
                <a:path w="18209895" h="10427970">
                  <a:moveTo>
                    <a:pt x="8412355" y="4939533"/>
                  </a:moveTo>
                  <a:lnTo>
                    <a:pt x="8401022" y="4934699"/>
                  </a:lnTo>
                  <a:lnTo>
                    <a:pt x="8397219" y="4936228"/>
                  </a:lnTo>
                  <a:lnTo>
                    <a:pt x="8394091" y="4943560"/>
                  </a:lnTo>
                  <a:lnTo>
                    <a:pt x="8395953" y="4947507"/>
                  </a:lnTo>
                  <a:lnTo>
                    <a:pt x="8407285" y="4952341"/>
                  </a:lnTo>
                  <a:lnTo>
                    <a:pt x="8411232" y="4950478"/>
                  </a:lnTo>
                  <a:lnTo>
                    <a:pt x="8414075" y="4943812"/>
                  </a:lnTo>
                  <a:lnTo>
                    <a:pt x="8412355" y="4939533"/>
                  </a:lnTo>
                  <a:close/>
                </a:path>
                <a:path w="18209895" h="10427970">
                  <a:moveTo>
                    <a:pt x="8493014" y="4973939"/>
                  </a:moveTo>
                  <a:lnTo>
                    <a:pt x="8481682" y="4969105"/>
                  </a:lnTo>
                  <a:lnTo>
                    <a:pt x="8477736" y="4970968"/>
                  </a:lnTo>
                  <a:lnTo>
                    <a:pt x="8474750" y="4977967"/>
                  </a:lnTo>
                  <a:lnTo>
                    <a:pt x="8476613" y="4981913"/>
                  </a:lnTo>
                  <a:lnTo>
                    <a:pt x="8487945" y="4986747"/>
                  </a:lnTo>
                  <a:lnTo>
                    <a:pt x="8491891" y="4984884"/>
                  </a:lnTo>
                  <a:lnTo>
                    <a:pt x="8494877" y="4977885"/>
                  </a:lnTo>
                  <a:lnTo>
                    <a:pt x="8493014" y="4973939"/>
                  </a:lnTo>
                  <a:close/>
                </a:path>
                <a:path w="18209895" h="10427970">
                  <a:moveTo>
                    <a:pt x="8331362" y="4904984"/>
                  </a:moveTo>
                  <a:lnTo>
                    <a:pt x="8320363" y="4900292"/>
                  </a:lnTo>
                  <a:lnTo>
                    <a:pt x="8316083" y="4902012"/>
                  </a:lnTo>
                  <a:lnTo>
                    <a:pt x="8313240" y="4908678"/>
                  </a:lnTo>
                  <a:lnTo>
                    <a:pt x="8314960" y="4912958"/>
                  </a:lnTo>
                  <a:lnTo>
                    <a:pt x="8326292" y="4917792"/>
                  </a:lnTo>
                  <a:lnTo>
                    <a:pt x="8330239" y="4915929"/>
                  </a:lnTo>
                  <a:lnTo>
                    <a:pt x="8333082" y="4909263"/>
                  </a:lnTo>
                  <a:lnTo>
                    <a:pt x="8331362" y="4904984"/>
                  </a:lnTo>
                  <a:close/>
                </a:path>
                <a:path w="18209895" h="10427970">
                  <a:moveTo>
                    <a:pt x="8574150" y="5008155"/>
                  </a:moveTo>
                  <a:lnTo>
                    <a:pt x="8562820" y="5003322"/>
                  </a:lnTo>
                  <a:lnTo>
                    <a:pt x="8558873" y="5005185"/>
                  </a:lnTo>
                  <a:lnTo>
                    <a:pt x="8555887" y="5012184"/>
                  </a:lnTo>
                  <a:lnTo>
                    <a:pt x="8557750" y="5016130"/>
                  </a:lnTo>
                  <a:lnTo>
                    <a:pt x="8569080" y="5020963"/>
                  </a:lnTo>
                  <a:lnTo>
                    <a:pt x="8573027" y="5019101"/>
                  </a:lnTo>
                  <a:lnTo>
                    <a:pt x="8576012" y="5012102"/>
                  </a:lnTo>
                  <a:lnTo>
                    <a:pt x="8574150" y="5008155"/>
                  </a:lnTo>
                  <a:close/>
                </a:path>
                <a:path w="18209895" h="10427970">
                  <a:moveTo>
                    <a:pt x="8250511" y="4870101"/>
                  </a:moveTo>
                  <a:lnTo>
                    <a:pt x="8239511" y="4865409"/>
                  </a:lnTo>
                  <a:lnTo>
                    <a:pt x="8235232" y="4867130"/>
                  </a:lnTo>
                  <a:lnTo>
                    <a:pt x="8232388" y="4873796"/>
                  </a:lnTo>
                  <a:lnTo>
                    <a:pt x="8234109" y="4878075"/>
                  </a:lnTo>
                  <a:lnTo>
                    <a:pt x="8245108" y="4882767"/>
                  </a:lnTo>
                  <a:lnTo>
                    <a:pt x="8249388" y="4881047"/>
                  </a:lnTo>
                  <a:lnTo>
                    <a:pt x="8252231" y="4874381"/>
                  </a:lnTo>
                  <a:lnTo>
                    <a:pt x="8250511" y="4870101"/>
                  </a:lnTo>
                  <a:close/>
                </a:path>
                <a:path w="18209895" h="10427970">
                  <a:moveTo>
                    <a:pt x="8655430" y="5042038"/>
                  </a:moveTo>
                  <a:lnTo>
                    <a:pt x="8647763" y="5038768"/>
                  </a:lnTo>
                  <a:lnTo>
                    <a:pt x="8642361" y="5051434"/>
                  </a:lnTo>
                  <a:lnTo>
                    <a:pt x="8650360" y="5054846"/>
                  </a:lnTo>
                  <a:lnTo>
                    <a:pt x="8654306" y="5052984"/>
                  </a:lnTo>
                  <a:lnTo>
                    <a:pt x="8657291" y="5045985"/>
                  </a:lnTo>
                  <a:lnTo>
                    <a:pt x="8655430" y="5042038"/>
                  </a:lnTo>
                  <a:close/>
                </a:path>
                <a:path w="18209895" h="10427970">
                  <a:moveTo>
                    <a:pt x="8169802" y="4834885"/>
                  </a:moveTo>
                  <a:lnTo>
                    <a:pt x="8158803" y="4830194"/>
                  </a:lnTo>
                  <a:lnTo>
                    <a:pt x="8154523" y="4831914"/>
                  </a:lnTo>
                  <a:lnTo>
                    <a:pt x="8151680" y="4838580"/>
                  </a:lnTo>
                  <a:lnTo>
                    <a:pt x="8153400" y="4842859"/>
                  </a:lnTo>
                  <a:lnTo>
                    <a:pt x="8164399" y="4847551"/>
                  </a:lnTo>
                  <a:lnTo>
                    <a:pt x="8168679" y="4845831"/>
                  </a:lnTo>
                  <a:lnTo>
                    <a:pt x="8171522" y="4839166"/>
                  </a:lnTo>
                  <a:lnTo>
                    <a:pt x="8169802" y="4834885"/>
                  </a:lnTo>
                  <a:close/>
                </a:path>
                <a:path w="18209895" h="10427970">
                  <a:moveTo>
                    <a:pt x="8089236" y="4799336"/>
                  </a:moveTo>
                  <a:lnTo>
                    <a:pt x="8078237" y="4794645"/>
                  </a:lnTo>
                  <a:lnTo>
                    <a:pt x="8073957" y="4796365"/>
                  </a:lnTo>
                  <a:lnTo>
                    <a:pt x="8071113" y="4803032"/>
                  </a:lnTo>
                  <a:lnTo>
                    <a:pt x="8072834" y="4807310"/>
                  </a:lnTo>
                  <a:lnTo>
                    <a:pt x="8083833" y="4812002"/>
                  </a:lnTo>
                  <a:lnTo>
                    <a:pt x="8088112" y="4810283"/>
                  </a:lnTo>
                  <a:lnTo>
                    <a:pt x="8090955" y="4803616"/>
                  </a:lnTo>
                  <a:lnTo>
                    <a:pt x="8089236" y="4799336"/>
                  </a:lnTo>
                  <a:close/>
                </a:path>
                <a:path w="18209895" h="10427970">
                  <a:moveTo>
                    <a:pt x="8736849" y="5075587"/>
                  </a:moveTo>
                  <a:lnTo>
                    <a:pt x="8725517" y="5070753"/>
                  </a:lnTo>
                  <a:lnTo>
                    <a:pt x="8721571" y="5072616"/>
                  </a:lnTo>
                  <a:lnTo>
                    <a:pt x="8718585" y="5079616"/>
                  </a:lnTo>
                  <a:lnTo>
                    <a:pt x="8720447" y="5083561"/>
                  </a:lnTo>
                  <a:lnTo>
                    <a:pt x="8731779" y="5088395"/>
                  </a:lnTo>
                  <a:lnTo>
                    <a:pt x="8735726" y="5086533"/>
                  </a:lnTo>
                  <a:lnTo>
                    <a:pt x="8738712" y="5079534"/>
                  </a:lnTo>
                  <a:lnTo>
                    <a:pt x="8736849" y="5075587"/>
                  </a:lnTo>
                  <a:close/>
                </a:path>
                <a:path w="18209895" h="10427970">
                  <a:moveTo>
                    <a:pt x="8009001" y="4763929"/>
                  </a:moveTo>
                  <a:lnTo>
                    <a:pt x="7997669" y="4759096"/>
                  </a:lnTo>
                  <a:lnTo>
                    <a:pt x="7993390" y="4760816"/>
                  </a:lnTo>
                  <a:lnTo>
                    <a:pt x="7990546" y="4767482"/>
                  </a:lnTo>
                  <a:lnTo>
                    <a:pt x="7992266" y="4771762"/>
                  </a:lnTo>
                  <a:lnTo>
                    <a:pt x="8003598" y="4776595"/>
                  </a:lnTo>
                  <a:lnTo>
                    <a:pt x="8007877" y="4774875"/>
                  </a:lnTo>
                  <a:lnTo>
                    <a:pt x="8010721" y="4768209"/>
                  </a:lnTo>
                  <a:lnTo>
                    <a:pt x="8009001" y="4763929"/>
                  </a:lnTo>
                  <a:close/>
                </a:path>
                <a:path w="18209895" h="10427970">
                  <a:moveTo>
                    <a:pt x="8818411" y="5108804"/>
                  </a:moveTo>
                  <a:lnTo>
                    <a:pt x="8806745" y="5103827"/>
                  </a:lnTo>
                  <a:lnTo>
                    <a:pt x="8802799" y="5105689"/>
                  </a:lnTo>
                  <a:lnTo>
                    <a:pt x="8799813" y="5112689"/>
                  </a:lnTo>
                  <a:lnTo>
                    <a:pt x="8801674" y="5116635"/>
                  </a:lnTo>
                  <a:lnTo>
                    <a:pt x="8805008" y="5118057"/>
                  </a:lnTo>
                  <a:lnTo>
                    <a:pt x="8805151" y="5117723"/>
                  </a:lnTo>
                  <a:lnTo>
                    <a:pt x="8813150" y="5121136"/>
                  </a:lnTo>
                  <a:lnTo>
                    <a:pt x="8817096" y="5119273"/>
                  </a:lnTo>
                  <a:lnTo>
                    <a:pt x="8819939" y="5112607"/>
                  </a:lnTo>
                  <a:lnTo>
                    <a:pt x="8818411" y="5108804"/>
                  </a:lnTo>
                  <a:close/>
                </a:path>
                <a:path w="18209895" h="10427970">
                  <a:moveTo>
                    <a:pt x="7928384" y="4727572"/>
                  </a:moveTo>
                  <a:lnTo>
                    <a:pt x="7917385" y="4722880"/>
                  </a:lnTo>
                  <a:lnTo>
                    <a:pt x="7913106" y="4724600"/>
                  </a:lnTo>
                  <a:lnTo>
                    <a:pt x="7910120" y="4731599"/>
                  </a:lnTo>
                  <a:lnTo>
                    <a:pt x="7911841" y="4735879"/>
                  </a:lnTo>
                  <a:lnTo>
                    <a:pt x="7922840" y="4740570"/>
                  </a:lnTo>
                  <a:lnTo>
                    <a:pt x="7927119" y="4738850"/>
                  </a:lnTo>
                  <a:lnTo>
                    <a:pt x="7930105" y="4731851"/>
                  </a:lnTo>
                  <a:lnTo>
                    <a:pt x="7928384" y="4727572"/>
                  </a:lnTo>
                  <a:close/>
                </a:path>
                <a:path w="18209895" h="10427970">
                  <a:moveTo>
                    <a:pt x="8899639" y="5141877"/>
                  </a:moveTo>
                  <a:lnTo>
                    <a:pt x="8888306" y="5137043"/>
                  </a:lnTo>
                  <a:lnTo>
                    <a:pt x="8884361" y="5138905"/>
                  </a:lnTo>
                  <a:lnTo>
                    <a:pt x="8881375" y="5145904"/>
                  </a:lnTo>
                  <a:lnTo>
                    <a:pt x="8883237" y="5149851"/>
                  </a:lnTo>
                  <a:lnTo>
                    <a:pt x="8886571" y="5151273"/>
                  </a:lnTo>
                  <a:lnTo>
                    <a:pt x="8886713" y="5150939"/>
                  </a:lnTo>
                  <a:lnTo>
                    <a:pt x="8894711" y="5154351"/>
                  </a:lnTo>
                  <a:lnTo>
                    <a:pt x="8898658" y="5152489"/>
                  </a:lnTo>
                  <a:lnTo>
                    <a:pt x="8901502" y="5145823"/>
                  </a:lnTo>
                  <a:lnTo>
                    <a:pt x="8899639" y="5141877"/>
                  </a:lnTo>
                  <a:close/>
                </a:path>
                <a:path w="18209895" h="10427970">
                  <a:moveTo>
                    <a:pt x="7848102" y="4691356"/>
                  </a:moveTo>
                  <a:lnTo>
                    <a:pt x="7837103" y="4686664"/>
                  </a:lnTo>
                  <a:lnTo>
                    <a:pt x="7832823" y="4688385"/>
                  </a:lnTo>
                  <a:lnTo>
                    <a:pt x="7829838" y="4695384"/>
                  </a:lnTo>
                  <a:lnTo>
                    <a:pt x="7831558" y="4699663"/>
                  </a:lnTo>
                  <a:lnTo>
                    <a:pt x="7842557" y="4704355"/>
                  </a:lnTo>
                  <a:lnTo>
                    <a:pt x="7846837" y="4702635"/>
                  </a:lnTo>
                  <a:lnTo>
                    <a:pt x="7849822" y="4695636"/>
                  </a:lnTo>
                  <a:lnTo>
                    <a:pt x="7848102" y="4691356"/>
                  </a:lnTo>
                  <a:close/>
                </a:path>
                <a:path w="18209895" h="10427970">
                  <a:moveTo>
                    <a:pt x="8981010" y="5174617"/>
                  </a:moveTo>
                  <a:lnTo>
                    <a:pt x="8970011" y="5169926"/>
                  </a:lnTo>
                  <a:lnTo>
                    <a:pt x="8966064" y="5171787"/>
                  </a:lnTo>
                  <a:lnTo>
                    <a:pt x="8963221" y="5178453"/>
                  </a:lnTo>
                  <a:lnTo>
                    <a:pt x="8965084" y="5182400"/>
                  </a:lnTo>
                  <a:lnTo>
                    <a:pt x="8976083" y="5187092"/>
                  </a:lnTo>
                  <a:lnTo>
                    <a:pt x="8980028" y="5185229"/>
                  </a:lnTo>
                  <a:lnTo>
                    <a:pt x="8982871" y="5178563"/>
                  </a:lnTo>
                  <a:lnTo>
                    <a:pt x="8981010" y="5174617"/>
                  </a:lnTo>
                  <a:close/>
                </a:path>
                <a:path w="18209895" h="10427970">
                  <a:moveTo>
                    <a:pt x="7757297" y="4650258"/>
                  </a:moveTo>
                  <a:lnTo>
                    <a:pt x="7753017" y="4651978"/>
                  </a:lnTo>
                  <a:lnTo>
                    <a:pt x="7751250" y="4655951"/>
                  </a:lnTo>
                  <a:lnTo>
                    <a:pt x="7749698" y="4658835"/>
                  </a:lnTo>
                  <a:lnTo>
                    <a:pt x="7751418" y="4663114"/>
                  </a:lnTo>
                  <a:lnTo>
                    <a:pt x="7762418" y="4667806"/>
                  </a:lnTo>
                  <a:lnTo>
                    <a:pt x="7766555" y="4666420"/>
                  </a:lnTo>
                  <a:lnTo>
                    <a:pt x="7768322" y="4662445"/>
                  </a:lnTo>
                  <a:lnTo>
                    <a:pt x="7769874" y="4659562"/>
                  </a:lnTo>
                  <a:lnTo>
                    <a:pt x="7768154" y="4655283"/>
                  </a:lnTo>
                  <a:lnTo>
                    <a:pt x="7760487" y="4652013"/>
                  </a:lnTo>
                  <a:lnTo>
                    <a:pt x="7757297" y="4650258"/>
                  </a:lnTo>
                  <a:close/>
                </a:path>
                <a:path w="18209895" h="10427970">
                  <a:moveTo>
                    <a:pt x="9062524" y="5207025"/>
                  </a:moveTo>
                  <a:lnTo>
                    <a:pt x="9051525" y="5202333"/>
                  </a:lnTo>
                  <a:lnTo>
                    <a:pt x="9047579" y="5204195"/>
                  </a:lnTo>
                  <a:lnTo>
                    <a:pt x="9044735" y="5210861"/>
                  </a:lnTo>
                  <a:lnTo>
                    <a:pt x="9046598" y="5214808"/>
                  </a:lnTo>
                  <a:lnTo>
                    <a:pt x="9057595" y="5219498"/>
                  </a:lnTo>
                  <a:lnTo>
                    <a:pt x="9061542" y="5217637"/>
                  </a:lnTo>
                  <a:lnTo>
                    <a:pt x="9064386" y="5210970"/>
                  </a:lnTo>
                  <a:lnTo>
                    <a:pt x="9062524" y="5207025"/>
                  </a:lnTo>
                  <a:close/>
                </a:path>
                <a:path w="18209895" h="10427970">
                  <a:moveTo>
                    <a:pt x="4371382" y="3205544"/>
                  </a:moveTo>
                  <a:lnTo>
                    <a:pt x="4360050" y="3200710"/>
                  </a:lnTo>
                  <a:lnTo>
                    <a:pt x="4356245" y="3202239"/>
                  </a:lnTo>
                  <a:lnTo>
                    <a:pt x="4353117" y="3209572"/>
                  </a:lnTo>
                  <a:lnTo>
                    <a:pt x="4354980" y="3213518"/>
                  </a:lnTo>
                  <a:lnTo>
                    <a:pt x="4366313" y="3218352"/>
                  </a:lnTo>
                  <a:lnTo>
                    <a:pt x="4370258" y="3216490"/>
                  </a:lnTo>
                  <a:lnTo>
                    <a:pt x="4373244" y="3209490"/>
                  </a:lnTo>
                  <a:lnTo>
                    <a:pt x="4371382" y="3205544"/>
                  </a:lnTo>
                  <a:close/>
                </a:path>
                <a:path w="18209895" h="10427970">
                  <a:moveTo>
                    <a:pt x="4452042" y="3239951"/>
                  </a:moveTo>
                  <a:lnTo>
                    <a:pt x="4440709" y="3235117"/>
                  </a:lnTo>
                  <a:lnTo>
                    <a:pt x="4436763" y="3236979"/>
                  </a:lnTo>
                  <a:lnTo>
                    <a:pt x="4433777" y="3243979"/>
                  </a:lnTo>
                  <a:lnTo>
                    <a:pt x="4435640" y="3247925"/>
                  </a:lnTo>
                  <a:lnTo>
                    <a:pt x="4446973" y="3252759"/>
                  </a:lnTo>
                  <a:lnTo>
                    <a:pt x="4450777" y="3251230"/>
                  </a:lnTo>
                  <a:lnTo>
                    <a:pt x="4453905" y="3243897"/>
                  </a:lnTo>
                  <a:lnTo>
                    <a:pt x="4452042" y="3239951"/>
                  </a:lnTo>
                  <a:close/>
                </a:path>
                <a:path w="18209895" h="10427970">
                  <a:moveTo>
                    <a:pt x="4290530" y="3170662"/>
                  </a:moveTo>
                  <a:lnTo>
                    <a:pt x="4279197" y="3165828"/>
                  </a:lnTo>
                  <a:lnTo>
                    <a:pt x="4275252" y="3167690"/>
                  </a:lnTo>
                  <a:lnTo>
                    <a:pt x="4272409" y="3174356"/>
                  </a:lnTo>
                  <a:lnTo>
                    <a:pt x="4274128" y="3178635"/>
                  </a:lnTo>
                  <a:lnTo>
                    <a:pt x="4285461" y="3183469"/>
                  </a:lnTo>
                  <a:lnTo>
                    <a:pt x="4289407" y="3181607"/>
                  </a:lnTo>
                  <a:lnTo>
                    <a:pt x="4292251" y="3174941"/>
                  </a:lnTo>
                  <a:lnTo>
                    <a:pt x="4290530" y="3170662"/>
                  </a:lnTo>
                  <a:close/>
                </a:path>
                <a:path w="18209895" h="10427970">
                  <a:moveTo>
                    <a:pt x="4533177" y="3274167"/>
                  </a:moveTo>
                  <a:lnTo>
                    <a:pt x="4521845" y="3269333"/>
                  </a:lnTo>
                  <a:lnTo>
                    <a:pt x="4517899" y="3271195"/>
                  </a:lnTo>
                  <a:lnTo>
                    <a:pt x="4514913" y="3278195"/>
                  </a:lnTo>
                  <a:lnTo>
                    <a:pt x="4516776" y="3282140"/>
                  </a:lnTo>
                  <a:lnTo>
                    <a:pt x="4528108" y="3286974"/>
                  </a:lnTo>
                  <a:lnTo>
                    <a:pt x="4532054" y="3285112"/>
                  </a:lnTo>
                  <a:lnTo>
                    <a:pt x="4535039" y="3278113"/>
                  </a:lnTo>
                  <a:lnTo>
                    <a:pt x="4533177" y="3274167"/>
                  </a:lnTo>
                  <a:close/>
                </a:path>
                <a:path w="18209895" h="10427970">
                  <a:moveTo>
                    <a:pt x="4209870" y="3136255"/>
                  </a:moveTo>
                  <a:lnTo>
                    <a:pt x="4198871" y="3131563"/>
                  </a:lnTo>
                  <a:lnTo>
                    <a:pt x="4194592" y="3133283"/>
                  </a:lnTo>
                  <a:lnTo>
                    <a:pt x="4191748" y="3139949"/>
                  </a:lnTo>
                  <a:lnTo>
                    <a:pt x="4193469" y="3144228"/>
                  </a:lnTo>
                  <a:lnTo>
                    <a:pt x="4204468" y="3148920"/>
                  </a:lnTo>
                  <a:lnTo>
                    <a:pt x="4208747" y="3147200"/>
                  </a:lnTo>
                  <a:lnTo>
                    <a:pt x="4211591" y="3140534"/>
                  </a:lnTo>
                  <a:lnTo>
                    <a:pt x="4209870" y="3136255"/>
                  </a:lnTo>
                  <a:close/>
                </a:path>
                <a:path w="18209895" h="10427970">
                  <a:moveTo>
                    <a:pt x="4613980" y="3308240"/>
                  </a:moveTo>
                  <a:lnTo>
                    <a:pt x="4602647" y="3303406"/>
                  </a:lnTo>
                  <a:lnTo>
                    <a:pt x="4598701" y="3305269"/>
                  </a:lnTo>
                  <a:lnTo>
                    <a:pt x="4595716" y="3312268"/>
                  </a:lnTo>
                  <a:lnTo>
                    <a:pt x="4597578" y="3316214"/>
                  </a:lnTo>
                  <a:lnTo>
                    <a:pt x="4608910" y="3321048"/>
                  </a:lnTo>
                  <a:lnTo>
                    <a:pt x="4612856" y="3319186"/>
                  </a:lnTo>
                  <a:lnTo>
                    <a:pt x="4615842" y="3312186"/>
                  </a:lnTo>
                  <a:lnTo>
                    <a:pt x="4613980" y="3308240"/>
                  </a:lnTo>
                  <a:close/>
                </a:path>
                <a:path w="18209895" h="10427970">
                  <a:moveTo>
                    <a:pt x="4129020" y="3101372"/>
                  </a:moveTo>
                  <a:lnTo>
                    <a:pt x="4118020" y="3096680"/>
                  </a:lnTo>
                  <a:lnTo>
                    <a:pt x="4113741" y="3098400"/>
                  </a:lnTo>
                  <a:lnTo>
                    <a:pt x="4110897" y="3105067"/>
                  </a:lnTo>
                  <a:lnTo>
                    <a:pt x="4112617" y="3109346"/>
                  </a:lnTo>
                  <a:lnTo>
                    <a:pt x="4123617" y="3114038"/>
                  </a:lnTo>
                  <a:lnTo>
                    <a:pt x="4127896" y="3112318"/>
                  </a:lnTo>
                  <a:lnTo>
                    <a:pt x="4130739" y="3105651"/>
                  </a:lnTo>
                  <a:lnTo>
                    <a:pt x="4129020" y="3101372"/>
                  </a:lnTo>
                  <a:close/>
                </a:path>
                <a:path w="18209895" h="10427970">
                  <a:moveTo>
                    <a:pt x="4695115" y="3342456"/>
                  </a:moveTo>
                  <a:lnTo>
                    <a:pt x="4683783" y="3337623"/>
                  </a:lnTo>
                  <a:lnTo>
                    <a:pt x="4679837" y="3339484"/>
                  </a:lnTo>
                  <a:lnTo>
                    <a:pt x="4676851" y="3346484"/>
                  </a:lnTo>
                  <a:lnTo>
                    <a:pt x="4678713" y="3350431"/>
                  </a:lnTo>
                  <a:lnTo>
                    <a:pt x="4690045" y="3355264"/>
                  </a:lnTo>
                  <a:lnTo>
                    <a:pt x="4693991" y="3353401"/>
                  </a:lnTo>
                  <a:lnTo>
                    <a:pt x="4696977" y="3346402"/>
                  </a:lnTo>
                  <a:lnTo>
                    <a:pt x="4695115" y="3342456"/>
                  </a:lnTo>
                  <a:close/>
                </a:path>
                <a:path w="18209895" h="10427970">
                  <a:moveTo>
                    <a:pt x="4775918" y="3376530"/>
                  </a:moveTo>
                  <a:lnTo>
                    <a:pt x="4764585" y="3371696"/>
                  </a:lnTo>
                  <a:lnTo>
                    <a:pt x="4760639" y="3373558"/>
                  </a:lnTo>
                  <a:lnTo>
                    <a:pt x="4757653" y="3380557"/>
                  </a:lnTo>
                  <a:lnTo>
                    <a:pt x="4759515" y="3384503"/>
                  </a:lnTo>
                  <a:lnTo>
                    <a:pt x="4770848" y="3389337"/>
                  </a:lnTo>
                  <a:lnTo>
                    <a:pt x="4774794" y="3387475"/>
                  </a:lnTo>
                  <a:lnTo>
                    <a:pt x="4777780" y="3380476"/>
                  </a:lnTo>
                  <a:lnTo>
                    <a:pt x="4775918" y="3376530"/>
                  </a:lnTo>
                  <a:close/>
                </a:path>
                <a:path w="18209895" h="10427970">
                  <a:moveTo>
                    <a:pt x="7688014" y="4618734"/>
                  </a:moveTo>
                  <a:lnTo>
                    <a:pt x="7677014" y="4614042"/>
                  </a:lnTo>
                  <a:lnTo>
                    <a:pt x="7672877" y="4615428"/>
                  </a:lnTo>
                  <a:lnTo>
                    <a:pt x="7671110" y="4619403"/>
                  </a:lnTo>
                  <a:lnTo>
                    <a:pt x="7669558" y="4622286"/>
                  </a:lnTo>
                  <a:lnTo>
                    <a:pt x="7671278" y="4626565"/>
                  </a:lnTo>
                  <a:lnTo>
                    <a:pt x="7682277" y="4631257"/>
                  </a:lnTo>
                  <a:lnTo>
                    <a:pt x="7686414" y="4629870"/>
                  </a:lnTo>
                  <a:lnTo>
                    <a:pt x="7688181" y="4625897"/>
                  </a:lnTo>
                  <a:lnTo>
                    <a:pt x="7689733" y="4623013"/>
                  </a:lnTo>
                  <a:lnTo>
                    <a:pt x="7688014" y="4618734"/>
                  </a:lnTo>
                  <a:close/>
                </a:path>
                <a:path w="18209895" h="10427970">
                  <a:moveTo>
                    <a:pt x="4048310" y="3066157"/>
                  </a:moveTo>
                  <a:lnTo>
                    <a:pt x="4037311" y="3061465"/>
                  </a:lnTo>
                  <a:lnTo>
                    <a:pt x="4033032" y="3063185"/>
                  </a:lnTo>
                  <a:lnTo>
                    <a:pt x="4030188" y="3069851"/>
                  </a:lnTo>
                  <a:lnTo>
                    <a:pt x="4031908" y="3074130"/>
                  </a:lnTo>
                  <a:lnTo>
                    <a:pt x="4042908" y="3078822"/>
                  </a:lnTo>
                  <a:lnTo>
                    <a:pt x="4047187" y="3077102"/>
                  </a:lnTo>
                  <a:lnTo>
                    <a:pt x="4050031" y="3070436"/>
                  </a:lnTo>
                  <a:lnTo>
                    <a:pt x="4048310" y="3066157"/>
                  </a:lnTo>
                  <a:close/>
                </a:path>
                <a:path w="18209895" h="10427970">
                  <a:moveTo>
                    <a:pt x="4857053" y="3410746"/>
                  </a:moveTo>
                  <a:lnTo>
                    <a:pt x="4845720" y="3405911"/>
                  </a:lnTo>
                  <a:lnTo>
                    <a:pt x="4841774" y="3407773"/>
                  </a:lnTo>
                  <a:lnTo>
                    <a:pt x="4838788" y="3414773"/>
                  </a:lnTo>
                  <a:lnTo>
                    <a:pt x="4840650" y="3418720"/>
                  </a:lnTo>
                  <a:lnTo>
                    <a:pt x="4851983" y="3423554"/>
                  </a:lnTo>
                  <a:lnTo>
                    <a:pt x="4855930" y="3421691"/>
                  </a:lnTo>
                  <a:lnTo>
                    <a:pt x="4858915" y="3414692"/>
                  </a:lnTo>
                  <a:lnTo>
                    <a:pt x="4857053" y="3410746"/>
                  </a:lnTo>
                  <a:close/>
                </a:path>
                <a:path w="18209895" h="10427970">
                  <a:moveTo>
                    <a:pt x="3967601" y="3030941"/>
                  </a:moveTo>
                  <a:lnTo>
                    <a:pt x="3956602" y="3026249"/>
                  </a:lnTo>
                  <a:lnTo>
                    <a:pt x="3952323" y="3027969"/>
                  </a:lnTo>
                  <a:lnTo>
                    <a:pt x="3949479" y="3034636"/>
                  </a:lnTo>
                  <a:lnTo>
                    <a:pt x="3951199" y="3038915"/>
                  </a:lnTo>
                  <a:lnTo>
                    <a:pt x="3962198" y="3043607"/>
                  </a:lnTo>
                  <a:lnTo>
                    <a:pt x="3966478" y="3041887"/>
                  </a:lnTo>
                  <a:lnTo>
                    <a:pt x="3969321" y="3035220"/>
                  </a:lnTo>
                  <a:lnTo>
                    <a:pt x="3967601" y="3030941"/>
                  </a:lnTo>
                  <a:close/>
                </a:path>
                <a:path w="18209895" h="10427970">
                  <a:moveTo>
                    <a:pt x="4937997" y="3444486"/>
                  </a:moveTo>
                  <a:lnTo>
                    <a:pt x="4926665" y="3439652"/>
                  </a:lnTo>
                  <a:lnTo>
                    <a:pt x="4922719" y="3441514"/>
                  </a:lnTo>
                  <a:lnTo>
                    <a:pt x="4919733" y="3448513"/>
                  </a:lnTo>
                  <a:lnTo>
                    <a:pt x="4921596" y="3452460"/>
                  </a:lnTo>
                  <a:lnTo>
                    <a:pt x="4932928" y="3457294"/>
                  </a:lnTo>
                  <a:lnTo>
                    <a:pt x="4936874" y="3455431"/>
                  </a:lnTo>
                  <a:lnTo>
                    <a:pt x="4939860" y="3448432"/>
                  </a:lnTo>
                  <a:lnTo>
                    <a:pt x="4937997" y="3444486"/>
                  </a:lnTo>
                  <a:close/>
                </a:path>
                <a:path w="18209895" h="10427970">
                  <a:moveTo>
                    <a:pt x="9144655" y="5238907"/>
                  </a:moveTo>
                  <a:lnTo>
                    <a:pt x="9136989" y="5235637"/>
                  </a:lnTo>
                  <a:lnTo>
                    <a:pt x="9133513" y="5234548"/>
                  </a:lnTo>
                  <a:lnTo>
                    <a:pt x="9129567" y="5236411"/>
                  </a:lnTo>
                  <a:lnTo>
                    <a:pt x="9126724" y="5243077"/>
                  </a:lnTo>
                  <a:lnTo>
                    <a:pt x="9128587" y="5247024"/>
                  </a:lnTo>
                  <a:lnTo>
                    <a:pt x="9136584" y="5250435"/>
                  </a:lnTo>
                  <a:lnTo>
                    <a:pt x="9140059" y="5251523"/>
                  </a:lnTo>
                  <a:lnTo>
                    <a:pt x="9144007" y="5249662"/>
                  </a:lnTo>
                  <a:lnTo>
                    <a:pt x="9145429" y="5246329"/>
                  </a:lnTo>
                  <a:lnTo>
                    <a:pt x="9146324" y="5243559"/>
                  </a:lnTo>
                  <a:lnTo>
                    <a:pt x="9146659" y="5242520"/>
                  </a:lnTo>
                  <a:lnTo>
                    <a:pt x="9144655" y="5238907"/>
                  </a:lnTo>
                  <a:close/>
                </a:path>
                <a:path w="18209895" h="10427970">
                  <a:moveTo>
                    <a:pt x="3887368" y="2995534"/>
                  </a:moveTo>
                  <a:lnTo>
                    <a:pt x="3876369" y="2990842"/>
                  </a:lnTo>
                  <a:lnTo>
                    <a:pt x="3872089" y="2992563"/>
                  </a:lnTo>
                  <a:lnTo>
                    <a:pt x="3869246" y="2999229"/>
                  </a:lnTo>
                  <a:lnTo>
                    <a:pt x="3870966" y="3003508"/>
                  </a:lnTo>
                  <a:lnTo>
                    <a:pt x="3881965" y="3008200"/>
                  </a:lnTo>
                  <a:lnTo>
                    <a:pt x="3886244" y="3006480"/>
                  </a:lnTo>
                  <a:lnTo>
                    <a:pt x="3889087" y="2999814"/>
                  </a:lnTo>
                  <a:lnTo>
                    <a:pt x="3887368" y="2995534"/>
                  </a:lnTo>
                  <a:close/>
                </a:path>
                <a:path w="18209895" h="10427970">
                  <a:moveTo>
                    <a:pt x="5019275" y="3478368"/>
                  </a:moveTo>
                  <a:lnTo>
                    <a:pt x="5007942" y="3473534"/>
                  </a:lnTo>
                  <a:lnTo>
                    <a:pt x="5003996" y="3475397"/>
                  </a:lnTo>
                  <a:lnTo>
                    <a:pt x="5001011" y="3482396"/>
                  </a:lnTo>
                  <a:lnTo>
                    <a:pt x="5002873" y="3486342"/>
                  </a:lnTo>
                  <a:lnTo>
                    <a:pt x="5014206" y="3491177"/>
                  </a:lnTo>
                  <a:lnTo>
                    <a:pt x="5018152" y="3489314"/>
                  </a:lnTo>
                  <a:lnTo>
                    <a:pt x="5021138" y="3482315"/>
                  </a:lnTo>
                  <a:lnTo>
                    <a:pt x="5019275" y="3478368"/>
                  </a:lnTo>
                  <a:close/>
                </a:path>
                <a:path w="18209895" h="10427970">
                  <a:moveTo>
                    <a:pt x="7607873" y="4582185"/>
                  </a:moveTo>
                  <a:lnTo>
                    <a:pt x="7596874" y="4577493"/>
                  </a:lnTo>
                  <a:lnTo>
                    <a:pt x="7592737" y="4578880"/>
                  </a:lnTo>
                  <a:lnTo>
                    <a:pt x="7590970" y="4582854"/>
                  </a:lnTo>
                  <a:lnTo>
                    <a:pt x="7589418" y="4585737"/>
                  </a:lnTo>
                  <a:lnTo>
                    <a:pt x="7591138" y="4590017"/>
                  </a:lnTo>
                  <a:lnTo>
                    <a:pt x="7602137" y="4594709"/>
                  </a:lnTo>
                  <a:lnTo>
                    <a:pt x="7606274" y="4593322"/>
                  </a:lnTo>
                  <a:lnTo>
                    <a:pt x="7608041" y="4589348"/>
                  </a:lnTo>
                  <a:lnTo>
                    <a:pt x="7609593" y="4586465"/>
                  </a:lnTo>
                  <a:lnTo>
                    <a:pt x="7607873" y="4582185"/>
                  </a:lnTo>
                  <a:close/>
                </a:path>
                <a:path w="18209895" h="10427970">
                  <a:moveTo>
                    <a:pt x="5100553" y="3512251"/>
                  </a:moveTo>
                  <a:lnTo>
                    <a:pt x="5088888" y="3507275"/>
                  </a:lnTo>
                  <a:lnTo>
                    <a:pt x="5084941" y="3509138"/>
                  </a:lnTo>
                  <a:lnTo>
                    <a:pt x="5081956" y="3516137"/>
                  </a:lnTo>
                  <a:lnTo>
                    <a:pt x="5083818" y="3520083"/>
                  </a:lnTo>
                  <a:lnTo>
                    <a:pt x="5095151" y="3524917"/>
                  </a:lnTo>
                  <a:lnTo>
                    <a:pt x="5099096" y="3523054"/>
                  </a:lnTo>
                  <a:lnTo>
                    <a:pt x="5102082" y="3516055"/>
                  </a:lnTo>
                  <a:lnTo>
                    <a:pt x="5100553" y="3512251"/>
                  </a:lnTo>
                  <a:close/>
                </a:path>
                <a:path w="18209895" h="10427970">
                  <a:moveTo>
                    <a:pt x="3806800" y="2959985"/>
                  </a:moveTo>
                  <a:lnTo>
                    <a:pt x="3795801" y="2955293"/>
                  </a:lnTo>
                  <a:lnTo>
                    <a:pt x="3791522" y="2957013"/>
                  </a:lnTo>
                  <a:lnTo>
                    <a:pt x="3788678" y="2963680"/>
                  </a:lnTo>
                  <a:lnTo>
                    <a:pt x="3790399" y="2967959"/>
                  </a:lnTo>
                  <a:lnTo>
                    <a:pt x="3801398" y="2972650"/>
                  </a:lnTo>
                  <a:lnTo>
                    <a:pt x="3805677" y="2970931"/>
                  </a:lnTo>
                  <a:lnTo>
                    <a:pt x="3808521" y="2964265"/>
                  </a:lnTo>
                  <a:lnTo>
                    <a:pt x="3806800" y="2959985"/>
                  </a:lnTo>
                  <a:close/>
                </a:path>
                <a:path w="18209895" h="10427970">
                  <a:moveTo>
                    <a:pt x="5181498" y="3545991"/>
                  </a:moveTo>
                  <a:lnTo>
                    <a:pt x="5170165" y="3541157"/>
                  </a:lnTo>
                  <a:lnTo>
                    <a:pt x="5166219" y="3543020"/>
                  </a:lnTo>
                  <a:lnTo>
                    <a:pt x="5163233" y="3550019"/>
                  </a:lnTo>
                  <a:lnTo>
                    <a:pt x="5165096" y="3553965"/>
                  </a:lnTo>
                  <a:lnTo>
                    <a:pt x="5176428" y="3558799"/>
                  </a:lnTo>
                  <a:lnTo>
                    <a:pt x="5180375" y="3556937"/>
                  </a:lnTo>
                  <a:lnTo>
                    <a:pt x="5183360" y="3549938"/>
                  </a:lnTo>
                  <a:lnTo>
                    <a:pt x="5181498" y="3545991"/>
                  </a:lnTo>
                  <a:close/>
                </a:path>
                <a:path w="18209895" h="10427970">
                  <a:moveTo>
                    <a:pt x="7527400" y="4545494"/>
                  </a:moveTo>
                  <a:lnTo>
                    <a:pt x="7516400" y="4540802"/>
                  </a:lnTo>
                  <a:lnTo>
                    <a:pt x="7512121" y="4542522"/>
                  </a:lnTo>
                  <a:lnTo>
                    <a:pt x="7509135" y="4549522"/>
                  </a:lnTo>
                  <a:lnTo>
                    <a:pt x="7510856" y="4553801"/>
                  </a:lnTo>
                  <a:lnTo>
                    <a:pt x="7521855" y="4558493"/>
                  </a:lnTo>
                  <a:lnTo>
                    <a:pt x="7526134" y="4556773"/>
                  </a:lnTo>
                  <a:lnTo>
                    <a:pt x="7529120" y="4549773"/>
                  </a:lnTo>
                  <a:lnTo>
                    <a:pt x="7527400" y="4545494"/>
                  </a:lnTo>
                  <a:close/>
                </a:path>
                <a:path w="18209895" h="10427970">
                  <a:moveTo>
                    <a:pt x="5262441" y="3579732"/>
                  </a:moveTo>
                  <a:lnTo>
                    <a:pt x="5251110" y="3574898"/>
                  </a:lnTo>
                  <a:lnTo>
                    <a:pt x="5247164" y="3576760"/>
                  </a:lnTo>
                  <a:lnTo>
                    <a:pt x="5244178" y="3583760"/>
                  </a:lnTo>
                  <a:lnTo>
                    <a:pt x="5246041" y="3587705"/>
                  </a:lnTo>
                  <a:lnTo>
                    <a:pt x="5257372" y="3592539"/>
                  </a:lnTo>
                  <a:lnTo>
                    <a:pt x="5261318" y="3590677"/>
                  </a:lnTo>
                  <a:lnTo>
                    <a:pt x="5264304" y="3583677"/>
                  </a:lnTo>
                  <a:lnTo>
                    <a:pt x="5262441" y="3579732"/>
                  </a:lnTo>
                  <a:close/>
                </a:path>
                <a:path w="18209895" h="10427970">
                  <a:moveTo>
                    <a:pt x="9227118" y="5270932"/>
                  </a:moveTo>
                  <a:lnTo>
                    <a:pt x="9219118" y="5267520"/>
                  </a:lnTo>
                  <a:lnTo>
                    <a:pt x="9215644" y="5266431"/>
                  </a:lnTo>
                  <a:lnTo>
                    <a:pt x="9211698" y="5268294"/>
                  </a:lnTo>
                  <a:lnTo>
                    <a:pt x="9208855" y="5274960"/>
                  </a:lnTo>
                  <a:lnTo>
                    <a:pt x="9210717" y="5278905"/>
                  </a:lnTo>
                  <a:lnTo>
                    <a:pt x="9218717" y="5282318"/>
                  </a:lnTo>
                  <a:lnTo>
                    <a:pt x="9222193" y="5283406"/>
                  </a:lnTo>
                  <a:lnTo>
                    <a:pt x="9226138" y="5281544"/>
                  </a:lnTo>
                  <a:lnTo>
                    <a:pt x="9227560" y="5278211"/>
                  </a:lnTo>
                  <a:lnTo>
                    <a:pt x="9228454" y="5275441"/>
                  </a:lnTo>
                  <a:lnTo>
                    <a:pt x="9228790" y="5274403"/>
                  </a:lnTo>
                  <a:lnTo>
                    <a:pt x="9227118" y="5270932"/>
                  </a:lnTo>
                  <a:close/>
                </a:path>
                <a:path w="18209895" h="10427970">
                  <a:moveTo>
                    <a:pt x="3726518" y="2923770"/>
                  </a:moveTo>
                  <a:lnTo>
                    <a:pt x="3715519" y="2919078"/>
                  </a:lnTo>
                  <a:lnTo>
                    <a:pt x="3711240" y="2920798"/>
                  </a:lnTo>
                  <a:lnTo>
                    <a:pt x="3708254" y="2927797"/>
                  </a:lnTo>
                  <a:lnTo>
                    <a:pt x="3709975" y="2932076"/>
                  </a:lnTo>
                  <a:lnTo>
                    <a:pt x="3717640" y="2935346"/>
                  </a:lnTo>
                  <a:lnTo>
                    <a:pt x="3717782" y="2935013"/>
                  </a:lnTo>
                  <a:lnTo>
                    <a:pt x="3721115" y="2936435"/>
                  </a:lnTo>
                  <a:lnTo>
                    <a:pt x="3725394" y="2934715"/>
                  </a:lnTo>
                  <a:lnTo>
                    <a:pt x="3728238" y="2928048"/>
                  </a:lnTo>
                  <a:lnTo>
                    <a:pt x="3726518" y="2923770"/>
                  </a:lnTo>
                  <a:close/>
                </a:path>
                <a:path w="18209895" h="10427970">
                  <a:moveTo>
                    <a:pt x="5343720" y="3613615"/>
                  </a:moveTo>
                  <a:lnTo>
                    <a:pt x="5332387" y="3608781"/>
                  </a:lnTo>
                  <a:lnTo>
                    <a:pt x="5328441" y="3610642"/>
                  </a:lnTo>
                  <a:lnTo>
                    <a:pt x="5325456" y="3617642"/>
                  </a:lnTo>
                  <a:lnTo>
                    <a:pt x="5327318" y="3621588"/>
                  </a:lnTo>
                  <a:lnTo>
                    <a:pt x="5338650" y="3626422"/>
                  </a:lnTo>
                  <a:lnTo>
                    <a:pt x="5342597" y="3624560"/>
                  </a:lnTo>
                  <a:lnTo>
                    <a:pt x="5345583" y="3617560"/>
                  </a:lnTo>
                  <a:lnTo>
                    <a:pt x="5343720" y="3613615"/>
                  </a:lnTo>
                  <a:close/>
                </a:path>
                <a:path w="18209895" h="10427970">
                  <a:moveTo>
                    <a:pt x="5424806" y="3647021"/>
                  </a:moveTo>
                  <a:lnTo>
                    <a:pt x="5413473" y="3642187"/>
                  </a:lnTo>
                  <a:lnTo>
                    <a:pt x="5409527" y="3644050"/>
                  </a:lnTo>
                  <a:lnTo>
                    <a:pt x="5406542" y="3651049"/>
                  </a:lnTo>
                  <a:lnTo>
                    <a:pt x="5408404" y="3654995"/>
                  </a:lnTo>
                  <a:lnTo>
                    <a:pt x="5419736" y="3659829"/>
                  </a:lnTo>
                  <a:lnTo>
                    <a:pt x="5423683" y="3657966"/>
                  </a:lnTo>
                  <a:lnTo>
                    <a:pt x="5426668" y="3650967"/>
                  </a:lnTo>
                  <a:lnTo>
                    <a:pt x="5424806" y="3647021"/>
                  </a:lnTo>
                  <a:close/>
                </a:path>
                <a:path w="18209895" h="10427970">
                  <a:moveTo>
                    <a:pt x="7447449" y="4509420"/>
                  </a:moveTo>
                  <a:lnTo>
                    <a:pt x="7436452" y="4504729"/>
                  </a:lnTo>
                  <a:lnTo>
                    <a:pt x="7432172" y="4506449"/>
                  </a:lnTo>
                  <a:lnTo>
                    <a:pt x="7429187" y="4513448"/>
                  </a:lnTo>
                  <a:lnTo>
                    <a:pt x="7430906" y="4517728"/>
                  </a:lnTo>
                  <a:lnTo>
                    <a:pt x="7441904" y="4522419"/>
                  </a:lnTo>
                  <a:lnTo>
                    <a:pt x="7446183" y="4520699"/>
                  </a:lnTo>
                  <a:lnTo>
                    <a:pt x="7449169" y="4513699"/>
                  </a:lnTo>
                  <a:lnTo>
                    <a:pt x="7447449" y="4509420"/>
                  </a:lnTo>
                  <a:close/>
                </a:path>
                <a:path w="18209895" h="10427970">
                  <a:moveTo>
                    <a:pt x="3646236" y="2887554"/>
                  </a:moveTo>
                  <a:lnTo>
                    <a:pt x="3635236" y="2882862"/>
                  </a:lnTo>
                  <a:lnTo>
                    <a:pt x="3630957" y="2884582"/>
                  </a:lnTo>
                  <a:lnTo>
                    <a:pt x="3627971" y="2891581"/>
                  </a:lnTo>
                  <a:lnTo>
                    <a:pt x="3629692" y="2895861"/>
                  </a:lnTo>
                  <a:lnTo>
                    <a:pt x="3640691" y="2900553"/>
                  </a:lnTo>
                  <a:lnTo>
                    <a:pt x="3644970" y="2898832"/>
                  </a:lnTo>
                  <a:lnTo>
                    <a:pt x="3647956" y="2891833"/>
                  </a:lnTo>
                  <a:lnTo>
                    <a:pt x="3646236" y="2887554"/>
                  </a:lnTo>
                  <a:close/>
                </a:path>
                <a:path w="18209895" h="10427970">
                  <a:moveTo>
                    <a:pt x="5506084" y="3680904"/>
                  </a:moveTo>
                  <a:lnTo>
                    <a:pt x="5494752" y="3676070"/>
                  </a:lnTo>
                  <a:lnTo>
                    <a:pt x="5490806" y="3677932"/>
                  </a:lnTo>
                  <a:lnTo>
                    <a:pt x="5487820" y="3684931"/>
                  </a:lnTo>
                  <a:lnTo>
                    <a:pt x="5489682" y="3688878"/>
                  </a:lnTo>
                  <a:lnTo>
                    <a:pt x="5501014" y="3693712"/>
                  </a:lnTo>
                  <a:lnTo>
                    <a:pt x="5504961" y="3691849"/>
                  </a:lnTo>
                  <a:lnTo>
                    <a:pt x="5507946" y="3684850"/>
                  </a:lnTo>
                  <a:lnTo>
                    <a:pt x="5506084" y="3680904"/>
                  </a:lnTo>
                  <a:close/>
                </a:path>
                <a:path w="18209895" h="10427970">
                  <a:moveTo>
                    <a:pt x="7366549" y="4473729"/>
                  </a:moveTo>
                  <a:lnTo>
                    <a:pt x="7355552" y="4469038"/>
                  </a:lnTo>
                  <a:lnTo>
                    <a:pt x="7351272" y="4470758"/>
                  </a:lnTo>
                  <a:lnTo>
                    <a:pt x="7348429" y="4477424"/>
                  </a:lnTo>
                  <a:lnTo>
                    <a:pt x="7350149" y="4481704"/>
                  </a:lnTo>
                  <a:lnTo>
                    <a:pt x="7361146" y="4486395"/>
                  </a:lnTo>
                  <a:lnTo>
                    <a:pt x="7365426" y="4484674"/>
                  </a:lnTo>
                  <a:lnTo>
                    <a:pt x="7368269" y="4478008"/>
                  </a:lnTo>
                  <a:lnTo>
                    <a:pt x="7366549" y="4473729"/>
                  </a:lnTo>
                  <a:close/>
                </a:path>
                <a:path w="18209895" h="10427970">
                  <a:moveTo>
                    <a:pt x="5587362" y="3714786"/>
                  </a:moveTo>
                  <a:lnTo>
                    <a:pt x="5575696" y="3709810"/>
                  </a:lnTo>
                  <a:lnTo>
                    <a:pt x="5571750" y="3711672"/>
                  </a:lnTo>
                  <a:lnTo>
                    <a:pt x="5568764" y="3718671"/>
                  </a:lnTo>
                  <a:lnTo>
                    <a:pt x="5570626" y="3722618"/>
                  </a:lnTo>
                  <a:lnTo>
                    <a:pt x="5581959" y="3727452"/>
                  </a:lnTo>
                  <a:lnTo>
                    <a:pt x="5585905" y="3725589"/>
                  </a:lnTo>
                  <a:lnTo>
                    <a:pt x="5588891" y="3718590"/>
                  </a:lnTo>
                  <a:lnTo>
                    <a:pt x="5587362" y="3714786"/>
                  </a:lnTo>
                  <a:close/>
                </a:path>
                <a:path w="18209895" h="10427970">
                  <a:moveTo>
                    <a:pt x="9308867" y="5301863"/>
                  </a:moveTo>
                  <a:lnTo>
                    <a:pt x="9301201" y="5298593"/>
                  </a:lnTo>
                  <a:lnTo>
                    <a:pt x="9297725" y="5297505"/>
                  </a:lnTo>
                  <a:lnTo>
                    <a:pt x="9293779" y="5299367"/>
                  </a:lnTo>
                  <a:lnTo>
                    <a:pt x="9292357" y="5302700"/>
                  </a:lnTo>
                  <a:lnTo>
                    <a:pt x="9291378" y="5305828"/>
                  </a:lnTo>
                  <a:lnTo>
                    <a:pt x="9291269" y="5306175"/>
                  </a:lnTo>
                  <a:lnTo>
                    <a:pt x="9292799" y="5309980"/>
                  </a:lnTo>
                  <a:lnTo>
                    <a:pt x="9300798" y="5313392"/>
                  </a:lnTo>
                  <a:lnTo>
                    <a:pt x="9304273" y="5314480"/>
                  </a:lnTo>
                  <a:lnTo>
                    <a:pt x="9308410" y="5313093"/>
                  </a:lnTo>
                  <a:lnTo>
                    <a:pt x="9310535" y="5306515"/>
                  </a:lnTo>
                  <a:lnTo>
                    <a:pt x="9310871" y="5305476"/>
                  </a:lnTo>
                  <a:lnTo>
                    <a:pt x="9308867" y="5301863"/>
                  </a:lnTo>
                  <a:close/>
                </a:path>
                <a:path w="18209895" h="10427970">
                  <a:moveTo>
                    <a:pt x="3555287" y="2846788"/>
                  </a:moveTo>
                  <a:lnTo>
                    <a:pt x="3551008" y="2848508"/>
                  </a:lnTo>
                  <a:lnTo>
                    <a:pt x="3549241" y="2852482"/>
                  </a:lnTo>
                  <a:lnTo>
                    <a:pt x="3547689" y="2855365"/>
                  </a:lnTo>
                  <a:lnTo>
                    <a:pt x="3549409" y="2859645"/>
                  </a:lnTo>
                  <a:lnTo>
                    <a:pt x="3560408" y="2864337"/>
                  </a:lnTo>
                  <a:lnTo>
                    <a:pt x="3564545" y="2862950"/>
                  </a:lnTo>
                  <a:lnTo>
                    <a:pt x="3566312" y="2858976"/>
                  </a:lnTo>
                  <a:lnTo>
                    <a:pt x="3567864" y="2856093"/>
                  </a:lnTo>
                  <a:lnTo>
                    <a:pt x="3566145" y="2851814"/>
                  </a:lnTo>
                  <a:lnTo>
                    <a:pt x="3558478" y="2848543"/>
                  </a:lnTo>
                  <a:lnTo>
                    <a:pt x="3555287" y="2846788"/>
                  </a:lnTo>
                  <a:close/>
                </a:path>
                <a:path w="18209895" h="10427970">
                  <a:moveTo>
                    <a:pt x="12914235" y="6837038"/>
                  </a:moveTo>
                  <a:lnTo>
                    <a:pt x="12909717" y="6837473"/>
                  </a:lnTo>
                  <a:lnTo>
                    <a:pt x="12904873" y="6843286"/>
                  </a:lnTo>
                  <a:lnTo>
                    <a:pt x="12905307" y="6847804"/>
                  </a:lnTo>
                  <a:lnTo>
                    <a:pt x="12911978" y="6853408"/>
                  </a:lnTo>
                  <a:lnTo>
                    <a:pt x="12916644" y="6855399"/>
                  </a:lnTo>
                  <a:lnTo>
                    <a:pt x="12920023" y="6854870"/>
                  </a:lnTo>
                  <a:lnTo>
                    <a:pt x="12921827" y="6852488"/>
                  </a:lnTo>
                  <a:lnTo>
                    <a:pt x="12924249" y="6849582"/>
                  </a:lnTo>
                  <a:lnTo>
                    <a:pt x="12923813" y="6845062"/>
                  </a:lnTo>
                  <a:lnTo>
                    <a:pt x="12914235" y="6837038"/>
                  </a:lnTo>
                  <a:close/>
                </a:path>
                <a:path w="18209895" h="10427970">
                  <a:moveTo>
                    <a:pt x="5668306" y="3748526"/>
                  </a:moveTo>
                  <a:lnTo>
                    <a:pt x="5656973" y="3743692"/>
                  </a:lnTo>
                  <a:lnTo>
                    <a:pt x="5653027" y="3745555"/>
                  </a:lnTo>
                  <a:lnTo>
                    <a:pt x="5650041" y="3752554"/>
                  </a:lnTo>
                  <a:lnTo>
                    <a:pt x="5651904" y="3756500"/>
                  </a:lnTo>
                  <a:lnTo>
                    <a:pt x="5663236" y="3761334"/>
                  </a:lnTo>
                  <a:lnTo>
                    <a:pt x="5667183" y="3759473"/>
                  </a:lnTo>
                  <a:lnTo>
                    <a:pt x="5670168" y="3752473"/>
                  </a:lnTo>
                  <a:lnTo>
                    <a:pt x="5668306" y="3748526"/>
                  </a:lnTo>
                  <a:close/>
                </a:path>
                <a:path w="18209895" h="10427970">
                  <a:moveTo>
                    <a:pt x="7286458" y="4437989"/>
                  </a:moveTo>
                  <a:lnTo>
                    <a:pt x="7275459" y="4433296"/>
                  </a:lnTo>
                  <a:lnTo>
                    <a:pt x="7271179" y="4435017"/>
                  </a:lnTo>
                  <a:lnTo>
                    <a:pt x="7268335" y="4441684"/>
                  </a:lnTo>
                  <a:lnTo>
                    <a:pt x="7270056" y="4445962"/>
                  </a:lnTo>
                  <a:lnTo>
                    <a:pt x="7281055" y="4450654"/>
                  </a:lnTo>
                  <a:lnTo>
                    <a:pt x="7285335" y="4448935"/>
                  </a:lnTo>
                  <a:lnTo>
                    <a:pt x="7288178" y="4442269"/>
                  </a:lnTo>
                  <a:lnTo>
                    <a:pt x="7286458" y="4437989"/>
                  </a:lnTo>
                  <a:close/>
                </a:path>
                <a:path w="18209895" h="10427970">
                  <a:moveTo>
                    <a:pt x="5749393" y="3781934"/>
                  </a:moveTo>
                  <a:lnTo>
                    <a:pt x="5738060" y="3777100"/>
                  </a:lnTo>
                  <a:lnTo>
                    <a:pt x="5734114" y="3778961"/>
                  </a:lnTo>
                  <a:lnTo>
                    <a:pt x="5731129" y="3785960"/>
                  </a:lnTo>
                  <a:lnTo>
                    <a:pt x="5732991" y="3789907"/>
                  </a:lnTo>
                  <a:lnTo>
                    <a:pt x="5744324" y="3794741"/>
                  </a:lnTo>
                  <a:lnTo>
                    <a:pt x="5748270" y="3792879"/>
                  </a:lnTo>
                  <a:lnTo>
                    <a:pt x="5751255" y="3785880"/>
                  </a:lnTo>
                  <a:lnTo>
                    <a:pt x="5749393" y="3781934"/>
                  </a:lnTo>
                  <a:close/>
                </a:path>
                <a:path w="18209895" h="10427970">
                  <a:moveTo>
                    <a:pt x="5830670" y="3815816"/>
                  </a:moveTo>
                  <a:lnTo>
                    <a:pt x="5819338" y="3810982"/>
                  </a:lnTo>
                  <a:lnTo>
                    <a:pt x="5815392" y="3812844"/>
                  </a:lnTo>
                  <a:lnTo>
                    <a:pt x="5812406" y="3819844"/>
                  </a:lnTo>
                  <a:lnTo>
                    <a:pt x="5814268" y="3823790"/>
                  </a:lnTo>
                  <a:lnTo>
                    <a:pt x="5825601" y="3828624"/>
                  </a:lnTo>
                  <a:lnTo>
                    <a:pt x="5829547" y="3826762"/>
                  </a:lnTo>
                  <a:lnTo>
                    <a:pt x="5832533" y="3819762"/>
                  </a:lnTo>
                  <a:lnTo>
                    <a:pt x="5830670" y="3815816"/>
                  </a:lnTo>
                  <a:close/>
                </a:path>
                <a:path w="18209895" h="10427970">
                  <a:moveTo>
                    <a:pt x="7205892" y="4402440"/>
                  </a:moveTo>
                  <a:lnTo>
                    <a:pt x="7194893" y="4397748"/>
                  </a:lnTo>
                  <a:lnTo>
                    <a:pt x="7190613" y="4399468"/>
                  </a:lnTo>
                  <a:lnTo>
                    <a:pt x="7187770" y="4406135"/>
                  </a:lnTo>
                  <a:lnTo>
                    <a:pt x="7189490" y="4410414"/>
                  </a:lnTo>
                  <a:lnTo>
                    <a:pt x="7200489" y="4415106"/>
                  </a:lnTo>
                  <a:lnTo>
                    <a:pt x="7204768" y="4413386"/>
                  </a:lnTo>
                  <a:lnTo>
                    <a:pt x="7207612" y="4406719"/>
                  </a:lnTo>
                  <a:lnTo>
                    <a:pt x="7205892" y="4402440"/>
                  </a:lnTo>
                  <a:close/>
                </a:path>
                <a:path w="18209895" h="10427970">
                  <a:moveTo>
                    <a:pt x="3475147" y="2810240"/>
                  </a:moveTo>
                  <a:lnTo>
                    <a:pt x="3470868" y="2811960"/>
                  </a:lnTo>
                  <a:lnTo>
                    <a:pt x="3469101" y="2815934"/>
                  </a:lnTo>
                  <a:lnTo>
                    <a:pt x="3467549" y="2818817"/>
                  </a:lnTo>
                  <a:lnTo>
                    <a:pt x="3469269" y="2823096"/>
                  </a:lnTo>
                  <a:lnTo>
                    <a:pt x="3480268" y="2827788"/>
                  </a:lnTo>
                  <a:lnTo>
                    <a:pt x="3484405" y="2826402"/>
                  </a:lnTo>
                  <a:lnTo>
                    <a:pt x="3486172" y="2822427"/>
                  </a:lnTo>
                  <a:lnTo>
                    <a:pt x="3487724" y="2819544"/>
                  </a:lnTo>
                  <a:lnTo>
                    <a:pt x="3486003" y="2815265"/>
                  </a:lnTo>
                  <a:lnTo>
                    <a:pt x="3478338" y="2811995"/>
                  </a:lnTo>
                  <a:lnTo>
                    <a:pt x="3475147" y="2810240"/>
                  </a:lnTo>
                  <a:close/>
                </a:path>
                <a:path w="18209895" h="10427970">
                  <a:moveTo>
                    <a:pt x="5911948" y="3849698"/>
                  </a:moveTo>
                  <a:lnTo>
                    <a:pt x="5900615" y="3844864"/>
                  </a:lnTo>
                  <a:lnTo>
                    <a:pt x="5896669" y="3846727"/>
                  </a:lnTo>
                  <a:lnTo>
                    <a:pt x="5893683" y="3853726"/>
                  </a:lnTo>
                  <a:lnTo>
                    <a:pt x="5895546" y="3857672"/>
                  </a:lnTo>
                  <a:lnTo>
                    <a:pt x="5906878" y="3862506"/>
                  </a:lnTo>
                  <a:lnTo>
                    <a:pt x="5910825" y="3860644"/>
                  </a:lnTo>
                  <a:lnTo>
                    <a:pt x="5913811" y="3853644"/>
                  </a:lnTo>
                  <a:lnTo>
                    <a:pt x="5911948" y="3849698"/>
                  </a:lnTo>
                  <a:close/>
                </a:path>
                <a:path w="18209895" h="10427970">
                  <a:moveTo>
                    <a:pt x="7125324" y="4366891"/>
                  </a:moveTo>
                  <a:lnTo>
                    <a:pt x="7114326" y="4362200"/>
                  </a:lnTo>
                  <a:lnTo>
                    <a:pt x="7110047" y="4363919"/>
                  </a:lnTo>
                  <a:lnTo>
                    <a:pt x="7107203" y="4370586"/>
                  </a:lnTo>
                  <a:lnTo>
                    <a:pt x="7108923" y="4374865"/>
                  </a:lnTo>
                  <a:lnTo>
                    <a:pt x="7119921" y="4379556"/>
                  </a:lnTo>
                  <a:lnTo>
                    <a:pt x="7124201" y="4377836"/>
                  </a:lnTo>
                  <a:lnTo>
                    <a:pt x="7127044" y="4371170"/>
                  </a:lnTo>
                  <a:lnTo>
                    <a:pt x="7125324" y="4366891"/>
                  </a:lnTo>
                  <a:close/>
                </a:path>
                <a:path w="18209895" h="10427970">
                  <a:moveTo>
                    <a:pt x="5992750" y="3883773"/>
                  </a:moveTo>
                  <a:lnTo>
                    <a:pt x="5981418" y="3878939"/>
                  </a:lnTo>
                  <a:lnTo>
                    <a:pt x="5977472" y="3880800"/>
                  </a:lnTo>
                  <a:lnTo>
                    <a:pt x="5974486" y="3887800"/>
                  </a:lnTo>
                  <a:lnTo>
                    <a:pt x="5976349" y="3891746"/>
                  </a:lnTo>
                  <a:lnTo>
                    <a:pt x="5987681" y="3896580"/>
                  </a:lnTo>
                  <a:lnTo>
                    <a:pt x="5991627" y="3894718"/>
                  </a:lnTo>
                  <a:lnTo>
                    <a:pt x="5994613" y="3887718"/>
                  </a:lnTo>
                  <a:lnTo>
                    <a:pt x="5992750" y="3883773"/>
                  </a:lnTo>
                  <a:close/>
                </a:path>
                <a:path w="18209895" h="10427970">
                  <a:moveTo>
                    <a:pt x="9391615" y="5333221"/>
                  </a:moveTo>
                  <a:lnTo>
                    <a:pt x="9383615" y="5329809"/>
                  </a:lnTo>
                  <a:lnTo>
                    <a:pt x="9380140" y="5328721"/>
                  </a:lnTo>
                  <a:lnTo>
                    <a:pt x="9376195" y="5330583"/>
                  </a:lnTo>
                  <a:lnTo>
                    <a:pt x="9374772" y="5333917"/>
                  </a:lnTo>
                  <a:lnTo>
                    <a:pt x="9373902" y="5336697"/>
                  </a:lnTo>
                  <a:lnTo>
                    <a:pt x="9373684" y="5337392"/>
                  </a:lnTo>
                  <a:lnTo>
                    <a:pt x="9375213" y="5341195"/>
                  </a:lnTo>
                  <a:lnTo>
                    <a:pt x="9383213" y="5344608"/>
                  </a:lnTo>
                  <a:lnTo>
                    <a:pt x="9386688" y="5345696"/>
                  </a:lnTo>
                  <a:lnTo>
                    <a:pt x="9390634" y="5343834"/>
                  </a:lnTo>
                  <a:lnTo>
                    <a:pt x="9392055" y="5340501"/>
                  </a:lnTo>
                  <a:lnTo>
                    <a:pt x="9392951" y="5337731"/>
                  </a:lnTo>
                  <a:lnTo>
                    <a:pt x="9393286" y="5336692"/>
                  </a:lnTo>
                  <a:lnTo>
                    <a:pt x="9391615" y="5333221"/>
                  </a:lnTo>
                  <a:close/>
                </a:path>
                <a:path w="18209895" h="10427970">
                  <a:moveTo>
                    <a:pt x="7044949" y="4331818"/>
                  </a:moveTo>
                  <a:lnTo>
                    <a:pt x="7033950" y="4327126"/>
                  </a:lnTo>
                  <a:lnTo>
                    <a:pt x="7029671" y="4328845"/>
                  </a:lnTo>
                  <a:lnTo>
                    <a:pt x="7026827" y="4335512"/>
                  </a:lnTo>
                  <a:lnTo>
                    <a:pt x="7028547" y="4339791"/>
                  </a:lnTo>
                  <a:lnTo>
                    <a:pt x="7039547" y="4344483"/>
                  </a:lnTo>
                  <a:lnTo>
                    <a:pt x="7043826" y="4342763"/>
                  </a:lnTo>
                  <a:lnTo>
                    <a:pt x="7046670" y="4336097"/>
                  </a:lnTo>
                  <a:lnTo>
                    <a:pt x="7044949" y="4331818"/>
                  </a:lnTo>
                  <a:close/>
                </a:path>
                <a:path w="18209895" h="10427970">
                  <a:moveTo>
                    <a:pt x="6074028" y="3917655"/>
                  </a:moveTo>
                  <a:lnTo>
                    <a:pt x="6062695" y="3912821"/>
                  </a:lnTo>
                  <a:lnTo>
                    <a:pt x="6058750" y="3914683"/>
                  </a:lnTo>
                  <a:lnTo>
                    <a:pt x="6055764" y="3921682"/>
                  </a:lnTo>
                  <a:lnTo>
                    <a:pt x="6057626" y="3925628"/>
                  </a:lnTo>
                  <a:lnTo>
                    <a:pt x="6068959" y="3930462"/>
                  </a:lnTo>
                  <a:lnTo>
                    <a:pt x="6072905" y="3928600"/>
                  </a:lnTo>
                  <a:lnTo>
                    <a:pt x="6075891" y="3921600"/>
                  </a:lnTo>
                  <a:lnTo>
                    <a:pt x="6074028" y="3917655"/>
                  </a:lnTo>
                  <a:close/>
                </a:path>
                <a:path w="18209895" h="10427970">
                  <a:moveTo>
                    <a:pt x="6154973" y="3951395"/>
                  </a:moveTo>
                  <a:lnTo>
                    <a:pt x="6143641" y="3946561"/>
                  </a:lnTo>
                  <a:lnTo>
                    <a:pt x="6139695" y="3948423"/>
                  </a:lnTo>
                  <a:lnTo>
                    <a:pt x="6136709" y="3955423"/>
                  </a:lnTo>
                  <a:lnTo>
                    <a:pt x="6138571" y="3959369"/>
                  </a:lnTo>
                  <a:lnTo>
                    <a:pt x="6149904" y="3964203"/>
                  </a:lnTo>
                  <a:lnTo>
                    <a:pt x="6153850" y="3962340"/>
                  </a:lnTo>
                  <a:lnTo>
                    <a:pt x="6156836" y="3955341"/>
                  </a:lnTo>
                  <a:lnTo>
                    <a:pt x="6154973" y="3951395"/>
                  </a:lnTo>
                  <a:close/>
                </a:path>
                <a:path w="18209895" h="10427970">
                  <a:moveTo>
                    <a:pt x="6964240" y="4296602"/>
                  </a:moveTo>
                  <a:lnTo>
                    <a:pt x="6953241" y="4291910"/>
                  </a:lnTo>
                  <a:lnTo>
                    <a:pt x="6948962" y="4293630"/>
                  </a:lnTo>
                  <a:lnTo>
                    <a:pt x="6946118" y="4300296"/>
                  </a:lnTo>
                  <a:lnTo>
                    <a:pt x="6947839" y="4304575"/>
                  </a:lnTo>
                  <a:lnTo>
                    <a:pt x="6958838" y="4309267"/>
                  </a:lnTo>
                  <a:lnTo>
                    <a:pt x="6963117" y="4307547"/>
                  </a:lnTo>
                  <a:lnTo>
                    <a:pt x="6965961" y="4300881"/>
                  </a:lnTo>
                  <a:lnTo>
                    <a:pt x="6964240" y="4296602"/>
                  </a:lnTo>
                  <a:close/>
                </a:path>
                <a:path w="18209895" h="10427970">
                  <a:moveTo>
                    <a:pt x="3406339" y="2778525"/>
                  </a:moveTo>
                  <a:lnTo>
                    <a:pt x="3395340" y="2773833"/>
                  </a:lnTo>
                  <a:lnTo>
                    <a:pt x="3391203" y="2775220"/>
                  </a:lnTo>
                  <a:lnTo>
                    <a:pt x="3389436" y="2779194"/>
                  </a:lnTo>
                  <a:lnTo>
                    <a:pt x="3387884" y="2782077"/>
                  </a:lnTo>
                  <a:lnTo>
                    <a:pt x="3389604" y="2786357"/>
                  </a:lnTo>
                  <a:lnTo>
                    <a:pt x="3400603" y="2791048"/>
                  </a:lnTo>
                  <a:lnTo>
                    <a:pt x="3404740" y="2789661"/>
                  </a:lnTo>
                  <a:lnTo>
                    <a:pt x="3406507" y="2785688"/>
                  </a:lnTo>
                  <a:lnTo>
                    <a:pt x="3408060" y="2782804"/>
                  </a:lnTo>
                  <a:lnTo>
                    <a:pt x="3406339" y="2778525"/>
                  </a:lnTo>
                  <a:close/>
                </a:path>
                <a:path w="18209895" h="10427970">
                  <a:moveTo>
                    <a:pt x="6236108" y="3985611"/>
                  </a:moveTo>
                  <a:lnTo>
                    <a:pt x="6224776" y="3980777"/>
                  </a:lnTo>
                  <a:lnTo>
                    <a:pt x="6220830" y="3982639"/>
                  </a:lnTo>
                  <a:lnTo>
                    <a:pt x="6217844" y="3989638"/>
                  </a:lnTo>
                  <a:lnTo>
                    <a:pt x="6219706" y="3993585"/>
                  </a:lnTo>
                  <a:lnTo>
                    <a:pt x="6231039" y="3998419"/>
                  </a:lnTo>
                  <a:lnTo>
                    <a:pt x="6234985" y="3996556"/>
                  </a:lnTo>
                  <a:lnTo>
                    <a:pt x="6237971" y="3989557"/>
                  </a:lnTo>
                  <a:lnTo>
                    <a:pt x="6236108" y="3985611"/>
                  </a:lnTo>
                  <a:close/>
                </a:path>
                <a:path w="18209895" h="10427970">
                  <a:moveTo>
                    <a:pt x="6883388" y="4261719"/>
                  </a:moveTo>
                  <a:lnTo>
                    <a:pt x="6872390" y="4257028"/>
                  </a:lnTo>
                  <a:lnTo>
                    <a:pt x="6868110" y="4258748"/>
                  </a:lnTo>
                  <a:lnTo>
                    <a:pt x="6865267" y="4265413"/>
                  </a:lnTo>
                  <a:lnTo>
                    <a:pt x="6866987" y="4269694"/>
                  </a:lnTo>
                  <a:lnTo>
                    <a:pt x="6877985" y="4274385"/>
                  </a:lnTo>
                  <a:lnTo>
                    <a:pt x="6882265" y="4272664"/>
                  </a:lnTo>
                  <a:lnTo>
                    <a:pt x="6885108" y="4265999"/>
                  </a:lnTo>
                  <a:lnTo>
                    <a:pt x="6883388" y="4261719"/>
                  </a:lnTo>
                  <a:close/>
                </a:path>
                <a:path w="18209895" h="10427970">
                  <a:moveTo>
                    <a:pt x="6317244" y="4019827"/>
                  </a:moveTo>
                  <a:lnTo>
                    <a:pt x="6305911" y="4014992"/>
                  </a:lnTo>
                  <a:lnTo>
                    <a:pt x="6301965" y="4016855"/>
                  </a:lnTo>
                  <a:lnTo>
                    <a:pt x="6298979" y="4023854"/>
                  </a:lnTo>
                  <a:lnTo>
                    <a:pt x="6300842" y="4027800"/>
                  </a:lnTo>
                  <a:lnTo>
                    <a:pt x="6312175" y="4032634"/>
                  </a:lnTo>
                  <a:lnTo>
                    <a:pt x="6316120" y="4030772"/>
                  </a:lnTo>
                  <a:lnTo>
                    <a:pt x="6319106" y="4023773"/>
                  </a:lnTo>
                  <a:lnTo>
                    <a:pt x="6317244" y="4019827"/>
                  </a:lnTo>
                  <a:close/>
                </a:path>
                <a:path w="18209895" h="10427970">
                  <a:moveTo>
                    <a:pt x="6802537" y="4226837"/>
                  </a:moveTo>
                  <a:lnTo>
                    <a:pt x="6791538" y="4222145"/>
                  </a:lnTo>
                  <a:lnTo>
                    <a:pt x="6787258" y="4223866"/>
                  </a:lnTo>
                  <a:lnTo>
                    <a:pt x="6784415" y="4230531"/>
                  </a:lnTo>
                  <a:lnTo>
                    <a:pt x="6786136" y="4234810"/>
                  </a:lnTo>
                  <a:lnTo>
                    <a:pt x="6797135" y="4239502"/>
                  </a:lnTo>
                  <a:lnTo>
                    <a:pt x="6801414" y="4237783"/>
                  </a:lnTo>
                  <a:lnTo>
                    <a:pt x="6804257" y="4231117"/>
                  </a:lnTo>
                  <a:lnTo>
                    <a:pt x="6802537" y="4226837"/>
                  </a:lnTo>
                  <a:close/>
                </a:path>
                <a:path w="18209895" h="10427970">
                  <a:moveTo>
                    <a:pt x="6398046" y="4053900"/>
                  </a:moveTo>
                  <a:lnTo>
                    <a:pt x="6386714" y="4049066"/>
                  </a:lnTo>
                  <a:lnTo>
                    <a:pt x="6382768" y="4050929"/>
                  </a:lnTo>
                  <a:lnTo>
                    <a:pt x="6379782" y="4057928"/>
                  </a:lnTo>
                  <a:lnTo>
                    <a:pt x="6381644" y="4061874"/>
                  </a:lnTo>
                  <a:lnTo>
                    <a:pt x="6392977" y="4066708"/>
                  </a:lnTo>
                  <a:lnTo>
                    <a:pt x="6396923" y="4064845"/>
                  </a:lnTo>
                  <a:lnTo>
                    <a:pt x="6399909" y="4057846"/>
                  </a:lnTo>
                  <a:lnTo>
                    <a:pt x="6398046" y="4053900"/>
                  </a:lnTo>
                  <a:close/>
                </a:path>
                <a:path w="18209895" h="10427970">
                  <a:moveTo>
                    <a:pt x="6721687" y="4191955"/>
                  </a:moveTo>
                  <a:lnTo>
                    <a:pt x="6710354" y="4187120"/>
                  </a:lnTo>
                  <a:lnTo>
                    <a:pt x="6706408" y="4188983"/>
                  </a:lnTo>
                  <a:lnTo>
                    <a:pt x="6703564" y="4195648"/>
                  </a:lnTo>
                  <a:lnTo>
                    <a:pt x="6705284" y="4199928"/>
                  </a:lnTo>
                  <a:lnTo>
                    <a:pt x="6716617" y="4204763"/>
                  </a:lnTo>
                  <a:lnTo>
                    <a:pt x="6720563" y="4202900"/>
                  </a:lnTo>
                  <a:lnTo>
                    <a:pt x="6723407" y="4196234"/>
                  </a:lnTo>
                  <a:lnTo>
                    <a:pt x="6721687" y="4191955"/>
                  </a:lnTo>
                  <a:close/>
                </a:path>
                <a:path w="18209895" h="10427970">
                  <a:moveTo>
                    <a:pt x="6479039" y="4088449"/>
                  </a:moveTo>
                  <a:lnTo>
                    <a:pt x="6467707" y="4083615"/>
                  </a:lnTo>
                  <a:lnTo>
                    <a:pt x="6463761" y="4085478"/>
                  </a:lnTo>
                  <a:lnTo>
                    <a:pt x="6460775" y="4092477"/>
                  </a:lnTo>
                  <a:lnTo>
                    <a:pt x="6462637" y="4096423"/>
                  </a:lnTo>
                  <a:lnTo>
                    <a:pt x="6473970" y="4101257"/>
                  </a:lnTo>
                  <a:lnTo>
                    <a:pt x="6477917" y="4099395"/>
                  </a:lnTo>
                  <a:lnTo>
                    <a:pt x="6480902" y="4092395"/>
                  </a:lnTo>
                  <a:lnTo>
                    <a:pt x="6479039" y="4088449"/>
                  </a:lnTo>
                  <a:close/>
                </a:path>
                <a:path w="18209895" h="10427970">
                  <a:moveTo>
                    <a:pt x="6641168" y="4157214"/>
                  </a:moveTo>
                  <a:lnTo>
                    <a:pt x="6629836" y="4152380"/>
                  </a:lnTo>
                  <a:lnTo>
                    <a:pt x="6625890" y="4154243"/>
                  </a:lnTo>
                  <a:lnTo>
                    <a:pt x="6623047" y="4160909"/>
                  </a:lnTo>
                  <a:lnTo>
                    <a:pt x="6624767" y="4165188"/>
                  </a:lnTo>
                  <a:lnTo>
                    <a:pt x="6636099" y="4170022"/>
                  </a:lnTo>
                  <a:lnTo>
                    <a:pt x="6639902" y="4168493"/>
                  </a:lnTo>
                  <a:lnTo>
                    <a:pt x="6643030" y="4161161"/>
                  </a:lnTo>
                  <a:lnTo>
                    <a:pt x="6641168" y="4157214"/>
                  </a:lnTo>
                  <a:close/>
                </a:path>
                <a:path w="18209895" h="10427970">
                  <a:moveTo>
                    <a:pt x="6560175" y="4122665"/>
                  </a:moveTo>
                  <a:lnTo>
                    <a:pt x="6548842" y="4117831"/>
                  </a:lnTo>
                  <a:lnTo>
                    <a:pt x="6545038" y="4119360"/>
                  </a:lnTo>
                  <a:lnTo>
                    <a:pt x="6541910" y="4126693"/>
                  </a:lnTo>
                  <a:lnTo>
                    <a:pt x="6543773" y="4130639"/>
                  </a:lnTo>
                  <a:lnTo>
                    <a:pt x="6555106" y="4135473"/>
                  </a:lnTo>
                  <a:lnTo>
                    <a:pt x="6559052" y="4133611"/>
                  </a:lnTo>
                  <a:lnTo>
                    <a:pt x="6562037" y="4126612"/>
                  </a:lnTo>
                  <a:lnTo>
                    <a:pt x="6560175" y="4122665"/>
                  </a:lnTo>
                  <a:close/>
                </a:path>
                <a:path w="18209895" h="10427970">
                  <a:moveTo>
                    <a:pt x="9473649" y="5363487"/>
                  </a:moveTo>
                  <a:lnTo>
                    <a:pt x="9470174" y="5362399"/>
                  </a:lnTo>
                  <a:lnTo>
                    <a:pt x="9465841" y="5360551"/>
                  </a:lnTo>
                  <a:lnTo>
                    <a:pt x="9462365" y="5359462"/>
                  </a:lnTo>
                  <a:lnTo>
                    <a:pt x="9458420" y="5361325"/>
                  </a:lnTo>
                  <a:lnTo>
                    <a:pt x="9456998" y="5364657"/>
                  </a:lnTo>
                  <a:lnTo>
                    <a:pt x="9456236" y="5367090"/>
                  </a:lnTo>
                  <a:lnTo>
                    <a:pt x="9455909" y="5368133"/>
                  </a:lnTo>
                  <a:lnTo>
                    <a:pt x="9457437" y="5371936"/>
                  </a:lnTo>
                  <a:lnTo>
                    <a:pt x="9460770" y="5373357"/>
                  </a:lnTo>
                  <a:lnTo>
                    <a:pt x="9461245" y="5373166"/>
                  </a:lnTo>
                  <a:lnTo>
                    <a:pt x="9465579" y="5375015"/>
                  </a:lnTo>
                  <a:lnTo>
                    <a:pt x="9469054" y="5376103"/>
                  </a:lnTo>
                  <a:lnTo>
                    <a:pt x="9472999" y="5374241"/>
                  </a:lnTo>
                  <a:lnTo>
                    <a:pt x="9474421" y="5370908"/>
                  </a:lnTo>
                  <a:lnTo>
                    <a:pt x="9475183" y="5368476"/>
                  </a:lnTo>
                  <a:lnTo>
                    <a:pt x="9475510" y="5367433"/>
                  </a:lnTo>
                  <a:lnTo>
                    <a:pt x="9473649" y="5363487"/>
                  </a:lnTo>
                  <a:close/>
                </a:path>
                <a:path w="18209895" h="10427970">
                  <a:moveTo>
                    <a:pt x="3315626" y="2736283"/>
                  </a:moveTo>
                  <a:lnTo>
                    <a:pt x="3311347" y="2738004"/>
                  </a:lnTo>
                  <a:lnTo>
                    <a:pt x="3309574" y="2741975"/>
                  </a:lnTo>
                  <a:lnTo>
                    <a:pt x="3308170" y="2744528"/>
                  </a:lnTo>
                  <a:lnTo>
                    <a:pt x="3309748" y="2749140"/>
                  </a:lnTo>
                  <a:lnTo>
                    <a:pt x="3321081" y="2753974"/>
                  </a:lnTo>
                  <a:lnTo>
                    <a:pt x="3325218" y="2752588"/>
                  </a:lnTo>
                  <a:lnTo>
                    <a:pt x="3326990" y="2748617"/>
                  </a:lnTo>
                  <a:lnTo>
                    <a:pt x="3328395" y="2746064"/>
                  </a:lnTo>
                  <a:lnTo>
                    <a:pt x="3326816" y="2741451"/>
                  </a:lnTo>
                  <a:lnTo>
                    <a:pt x="3319150" y="2738181"/>
                  </a:lnTo>
                  <a:lnTo>
                    <a:pt x="3315626" y="2736283"/>
                  </a:lnTo>
                  <a:close/>
                </a:path>
                <a:path w="18209895" h="10427970">
                  <a:moveTo>
                    <a:pt x="3235770" y="2699068"/>
                  </a:moveTo>
                  <a:lnTo>
                    <a:pt x="3231491" y="2700789"/>
                  </a:lnTo>
                  <a:lnTo>
                    <a:pt x="3229718" y="2704760"/>
                  </a:lnTo>
                  <a:lnTo>
                    <a:pt x="3228314" y="2707312"/>
                  </a:lnTo>
                  <a:lnTo>
                    <a:pt x="3229892" y="2711925"/>
                  </a:lnTo>
                  <a:lnTo>
                    <a:pt x="3241224" y="2716759"/>
                  </a:lnTo>
                  <a:lnTo>
                    <a:pt x="3245362" y="2715372"/>
                  </a:lnTo>
                  <a:lnTo>
                    <a:pt x="3247134" y="2711401"/>
                  </a:lnTo>
                  <a:lnTo>
                    <a:pt x="3248539" y="2708848"/>
                  </a:lnTo>
                  <a:lnTo>
                    <a:pt x="3246961" y="2704236"/>
                  </a:lnTo>
                  <a:lnTo>
                    <a:pt x="3239294" y="2700966"/>
                  </a:lnTo>
                  <a:lnTo>
                    <a:pt x="3235770" y="2699068"/>
                  </a:lnTo>
                  <a:close/>
                </a:path>
                <a:path w="18209895" h="10427970">
                  <a:moveTo>
                    <a:pt x="9556682" y="5394179"/>
                  </a:moveTo>
                  <a:lnTo>
                    <a:pt x="9552874" y="5392948"/>
                  </a:lnTo>
                  <a:lnTo>
                    <a:pt x="9548540" y="5391100"/>
                  </a:lnTo>
                  <a:lnTo>
                    <a:pt x="9544732" y="5389869"/>
                  </a:lnTo>
                  <a:lnTo>
                    <a:pt x="9541120" y="5391873"/>
                  </a:lnTo>
                  <a:lnTo>
                    <a:pt x="9539698" y="5395207"/>
                  </a:lnTo>
                  <a:lnTo>
                    <a:pt x="9538935" y="5397639"/>
                  </a:lnTo>
                  <a:lnTo>
                    <a:pt x="9538608" y="5398681"/>
                  </a:lnTo>
                  <a:lnTo>
                    <a:pt x="9540138" y="5402486"/>
                  </a:lnTo>
                  <a:lnTo>
                    <a:pt x="9543470" y="5403908"/>
                  </a:lnTo>
                  <a:lnTo>
                    <a:pt x="9543612" y="5403574"/>
                  </a:lnTo>
                  <a:lnTo>
                    <a:pt x="9548277" y="5405564"/>
                  </a:lnTo>
                  <a:lnTo>
                    <a:pt x="9558209" y="5397982"/>
                  </a:lnTo>
                  <a:lnTo>
                    <a:pt x="9556682" y="5394179"/>
                  </a:lnTo>
                  <a:close/>
                </a:path>
                <a:path w="18209895" h="10427970">
                  <a:moveTo>
                    <a:pt x="3156532" y="2661328"/>
                  </a:moveTo>
                  <a:lnTo>
                    <a:pt x="3152253" y="2663049"/>
                  </a:lnTo>
                  <a:lnTo>
                    <a:pt x="3150480" y="2667019"/>
                  </a:lnTo>
                  <a:lnTo>
                    <a:pt x="3149076" y="2669573"/>
                  </a:lnTo>
                  <a:lnTo>
                    <a:pt x="3150654" y="2674185"/>
                  </a:lnTo>
                  <a:lnTo>
                    <a:pt x="3161986" y="2679019"/>
                  </a:lnTo>
                  <a:lnTo>
                    <a:pt x="3166123" y="2677633"/>
                  </a:lnTo>
                  <a:lnTo>
                    <a:pt x="3167896" y="2673661"/>
                  </a:lnTo>
                  <a:lnTo>
                    <a:pt x="3169300" y="2671108"/>
                  </a:lnTo>
                  <a:lnTo>
                    <a:pt x="3167722" y="2666496"/>
                  </a:lnTo>
                  <a:lnTo>
                    <a:pt x="3160056" y="2663226"/>
                  </a:lnTo>
                  <a:lnTo>
                    <a:pt x="3156532" y="2661328"/>
                  </a:lnTo>
                  <a:close/>
                </a:path>
                <a:path w="18209895" h="10427970">
                  <a:moveTo>
                    <a:pt x="9638857" y="5424111"/>
                  </a:moveTo>
                  <a:lnTo>
                    <a:pt x="9635381" y="5423022"/>
                  </a:lnTo>
                  <a:lnTo>
                    <a:pt x="9631048" y="5421174"/>
                  </a:lnTo>
                  <a:lnTo>
                    <a:pt x="9627239" y="5419943"/>
                  </a:lnTo>
                  <a:lnTo>
                    <a:pt x="9623627" y="5421947"/>
                  </a:lnTo>
                  <a:lnTo>
                    <a:pt x="9622205" y="5425281"/>
                  </a:lnTo>
                  <a:lnTo>
                    <a:pt x="9621443" y="5427713"/>
                  </a:lnTo>
                  <a:lnTo>
                    <a:pt x="9621117" y="5428756"/>
                  </a:lnTo>
                  <a:lnTo>
                    <a:pt x="9622646" y="5432560"/>
                  </a:lnTo>
                  <a:lnTo>
                    <a:pt x="9625979" y="5433981"/>
                  </a:lnTo>
                  <a:lnTo>
                    <a:pt x="9626121" y="5433649"/>
                  </a:lnTo>
                  <a:lnTo>
                    <a:pt x="9630788" y="5435639"/>
                  </a:lnTo>
                  <a:lnTo>
                    <a:pt x="9640719" y="5428056"/>
                  </a:lnTo>
                  <a:lnTo>
                    <a:pt x="9638857" y="5424111"/>
                  </a:lnTo>
                  <a:close/>
                </a:path>
                <a:path w="18209895" h="10427970">
                  <a:moveTo>
                    <a:pt x="3084817" y="2627192"/>
                  </a:moveTo>
                  <a:lnTo>
                    <a:pt x="3076818" y="2623779"/>
                  </a:lnTo>
                  <a:lnTo>
                    <a:pt x="3072681" y="2625167"/>
                  </a:lnTo>
                  <a:lnTo>
                    <a:pt x="3070908" y="2629138"/>
                  </a:lnTo>
                  <a:lnTo>
                    <a:pt x="3069504" y="2631690"/>
                  </a:lnTo>
                  <a:lnTo>
                    <a:pt x="3071224" y="2635970"/>
                  </a:lnTo>
                  <a:lnTo>
                    <a:pt x="3074415" y="2637725"/>
                  </a:lnTo>
                  <a:lnTo>
                    <a:pt x="3082415" y="2641137"/>
                  </a:lnTo>
                  <a:lnTo>
                    <a:pt x="3086552" y="2639750"/>
                  </a:lnTo>
                  <a:lnTo>
                    <a:pt x="3088325" y="2635779"/>
                  </a:lnTo>
                  <a:lnTo>
                    <a:pt x="3089729" y="2633226"/>
                  </a:lnTo>
                  <a:lnTo>
                    <a:pt x="3088008" y="2628947"/>
                  </a:lnTo>
                  <a:lnTo>
                    <a:pt x="3084817" y="2627192"/>
                  </a:lnTo>
                  <a:close/>
                </a:path>
                <a:path w="18209895" h="10427970">
                  <a:moveTo>
                    <a:pt x="9721982" y="5453659"/>
                  </a:moveTo>
                  <a:lnTo>
                    <a:pt x="9718365" y="5452904"/>
                  </a:lnTo>
                  <a:lnTo>
                    <a:pt x="9714031" y="5451055"/>
                  </a:lnTo>
                  <a:lnTo>
                    <a:pt x="9710223" y="5449825"/>
                  </a:lnTo>
                  <a:lnTo>
                    <a:pt x="9706611" y="5451830"/>
                  </a:lnTo>
                  <a:lnTo>
                    <a:pt x="9705189" y="5455163"/>
                  </a:lnTo>
                  <a:lnTo>
                    <a:pt x="9704427" y="5457596"/>
                  </a:lnTo>
                  <a:lnTo>
                    <a:pt x="9704101" y="5458639"/>
                  </a:lnTo>
                  <a:lnTo>
                    <a:pt x="9705629" y="5462442"/>
                  </a:lnTo>
                  <a:lnTo>
                    <a:pt x="9708963" y="5463864"/>
                  </a:lnTo>
                  <a:lnTo>
                    <a:pt x="9709105" y="5463531"/>
                  </a:lnTo>
                  <a:lnTo>
                    <a:pt x="9713771" y="5465521"/>
                  </a:lnTo>
                  <a:lnTo>
                    <a:pt x="9717580" y="5466752"/>
                  </a:lnTo>
                  <a:lnTo>
                    <a:pt x="9721192" y="5464748"/>
                  </a:lnTo>
                  <a:lnTo>
                    <a:pt x="9722614" y="5461415"/>
                  </a:lnTo>
                  <a:lnTo>
                    <a:pt x="9723376" y="5458982"/>
                  </a:lnTo>
                  <a:lnTo>
                    <a:pt x="9723703" y="5457939"/>
                  </a:lnTo>
                  <a:lnTo>
                    <a:pt x="9721982" y="5453659"/>
                  </a:lnTo>
                  <a:close/>
                </a:path>
                <a:path w="18209895" h="10427970">
                  <a:moveTo>
                    <a:pt x="3005673" y="2588309"/>
                  </a:moveTo>
                  <a:lnTo>
                    <a:pt x="2997673" y="2584897"/>
                  </a:lnTo>
                  <a:lnTo>
                    <a:pt x="2993536" y="2586284"/>
                  </a:lnTo>
                  <a:lnTo>
                    <a:pt x="2990550" y="2593284"/>
                  </a:lnTo>
                  <a:lnTo>
                    <a:pt x="2991937" y="2597420"/>
                  </a:lnTo>
                  <a:lnTo>
                    <a:pt x="2995128" y="2599175"/>
                  </a:lnTo>
                  <a:lnTo>
                    <a:pt x="3003127" y="2602588"/>
                  </a:lnTo>
                  <a:lnTo>
                    <a:pt x="3007264" y="2601201"/>
                  </a:lnTo>
                  <a:lnTo>
                    <a:pt x="3010250" y="2594202"/>
                  </a:lnTo>
                  <a:lnTo>
                    <a:pt x="3008864" y="2590065"/>
                  </a:lnTo>
                  <a:lnTo>
                    <a:pt x="3005673" y="2588309"/>
                  </a:lnTo>
                  <a:close/>
                </a:path>
                <a:path w="18209895" h="10427970">
                  <a:moveTo>
                    <a:pt x="12846243" y="6781245"/>
                  </a:moveTo>
                  <a:lnTo>
                    <a:pt x="12842057" y="6781823"/>
                  </a:lnTo>
                  <a:lnTo>
                    <a:pt x="12837213" y="6787636"/>
                  </a:lnTo>
                  <a:lnTo>
                    <a:pt x="12837792" y="6791822"/>
                  </a:lnTo>
                  <a:lnTo>
                    <a:pt x="12844463" y="6797426"/>
                  </a:lnTo>
                  <a:lnTo>
                    <a:pt x="12846128" y="6798136"/>
                  </a:lnTo>
                  <a:lnTo>
                    <a:pt x="12845986" y="6798470"/>
                  </a:lnTo>
                  <a:lnTo>
                    <a:pt x="12848653" y="6799607"/>
                  </a:lnTo>
                  <a:lnTo>
                    <a:pt x="12852172" y="6798744"/>
                  </a:lnTo>
                  <a:lnTo>
                    <a:pt x="12853976" y="6796363"/>
                  </a:lnTo>
                  <a:lnTo>
                    <a:pt x="12856398" y="6793456"/>
                  </a:lnTo>
                  <a:lnTo>
                    <a:pt x="12855820" y="6789270"/>
                  </a:lnTo>
                  <a:lnTo>
                    <a:pt x="12846243" y="6781245"/>
                  </a:lnTo>
                  <a:close/>
                </a:path>
                <a:path w="18209895" h="10427970">
                  <a:moveTo>
                    <a:pt x="2926527" y="2549428"/>
                  </a:moveTo>
                  <a:lnTo>
                    <a:pt x="2918861" y="2546158"/>
                  </a:lnTo>
                  <a:lnTo>
                    <a:pt x="2914391" y="2547402"/>
                  </a:lnTo>
                  <a:lnTo>
                    <a:pt x="2911405" y="2554402"/>
                  </a:lnTo>
                  <a:lnTo>
                    <a:pt x="2912792" y="2558539"/>
                  </a:lnTo>
                  <a:lnTo>
                    <a:pt x="2915983" y="2560294"/>
                  </a:lnTo>
                  <a:lnTo>
                    <a:pt x="2923982" y="2563706"/>
                  </a:lnTo>
                  <a:lnTo>
                    <a:pt x="2928120" y="2562319"/>
                  </a:lnTo>
                  <a:lnTo>
                    <a:pt x="2931105" y="2555320"/>
                  </a:lnTo>
                  <a:lnTo>
                    <a:pt x="2929718" y="2551183"/>
                  </a:lnTo>
                  <a:lnTo>
                    <a:pt x="2926527" y="2549428"/>
                  </a:lnTo>
                  <a:close/>
                </a:path>
                <a:path w="18209895" h="10427970">
                  <a:moveTo>
                    <a:pt x="9804775" y="5483067"/>
                  </a:moveTo>
                  <a:lnTo>
                    <a:pt x="9801299" y="5481979"/>
                  </a:lnTo>
                  <a:lnTo>
                    <a:pt x="9796966" y="5480131"/>
                  </a:lnTo>
                  <a:lnTo>
                    <a:pt x="9793157" y="5478899"/>
                  </a:lnTo>
                  <a:lnTo>
                    <a:pt x="9789545" y="5480904"/>
                  </a:lnTo>
                  <a:lnTo>
                    <a:pt x="9788123" y="5484237"/>
                  </a:lnTo>
                  <a:lnTo>
                    <a:pt x="9787361" y="5486670"/>
                  </a:lnTo>
                  <a:lnTo>
                    <a:pt x="9787034" y="5487712"/>
                  </a:lnTo>
                  <a:lnTo>
                    <a:pt x="9788564" y="5491516"/>
                  </a:lnTo>
                  <a:lnTo>
                    <a:pt x="9791897" y="5492938"/>
                  </a:lnTo>
                  <a:lnTo>
                    <a:pt x="9792039" y="5492604"/>
                  </a:lnTo>
                  <a:lnTo>
                    <a:pt x="9796706" y="5494595"/>
                  </a:lnTo>
                  <a:lnTo>
                    <a:pt x="9800514" y="5495826"/>
                  </a:lnTo>
                  <a:lnTo>
                    <a:pt x="9804126" y="5493821"/>
                  </a:lnTo>
                  <a:lnTo>
                    <a:pt x="9805548" y="5490488"/>
                  </a:lnTo>
                  <a:lnTo>
                    <a:pt x="9806779" y="5486679"/>
                  </a:lnTo>
                  <a:lnTo>
                    <a:pt x="9804775" y="5483067"/>
                  </a:lnTo>
                  <a:close/>
                </a:path>
                <a:path w="18209895" h="10427970">
                  <a:moveTo>
                    <a:pt x="2840001" y="2506609"/>
                  </a:moveTo>
                  <a:lnTo>
                    <a:pt x="2835388" y="2508187"/>
                  </a:lnTo>
                  <a:lnTo>
                    <a:pt x="2832402" y="2515186"/>
                  </a:lnTo>
                  <a:lnTo>
                    <a:pt x="2833789" y="2519323"/>
                  </a:lnTo>
                  <a:lnTo>
                    <a:pt x="2836980" y="2521078"/>
                  </a:lnTo>
                  <a:lnTo>
                    <a:pt x="2844979" y="2524491"/>
                  </a:lnTo>
                  <a:lnTo>
                    <a:pt x="2849116" y="2523104"/>
                  </a:lnTo>
                  <a:lnTo>
                    <a:pt x="2852102" y="2516105"/>
                  </a:lnTo>
                  <a:lnTo>
                    <a:pt x="2850715" y="2511968"/>
                  </a:lnTo>
                  <a:lnTo>
                    <a:pt x="2847525" y="2510212"/>
                  </a:lnTo>
                  <a:lnTo>
                    <a:pt x="2843191" y="2508364"/>
                  </a:lnTo>
                  <a:lnTo>
                    <a:pt x="2840001" y="2506609"/>
                  </a:lnTo>
                  <a:close/>
                </a:path>
                <a:path w="18209895" h="10427970">
                  <a:moveTo>
                    <a:pt x="9887853" y="5511808"/>
                  </a:moveTo>
                  <a:lnTo>
                    <a:pt x="9884235" y="5511053"/>
                  </a:lnTo>
                  <a:lnTo>
                    <a:pt x="9879902" y="5509205"/>
                  </a:lnTo>
                  <a:lnTo>
                    <a:pt x="9876094" y="5507974"/>
                  </a:lnTo>
                  <a:lnTo>
                    <a:pt x="9872481" y="5509979"/>
                  </a:lnTo>
                  <a:lnTo>
                    <a:pt x="9871059" y="5513311"/>
                  </a:lnTo>
                  <a:lnTo>
                    <a:pt x="9870297" y="5515744"/>
                  </a:lnTo>
                  <a:lnTo>
                    <a:pt x="9869971" y="5516787"/>
                  </a:lnTo>
                  <a:lnTo>
                    <a:pt x="9871500" y="5520591"/>
                  </a:lnTo>
                  <a:lnTo>
                    <a:pt x="9874833" y="5522013"/>
                  </a:lnTo>
                  <a:lnTo>
                    <a:pt x="9874975" y="5521679"/>
                  </a:lnTo>
                  <a:lnTo>
                    <a:pt x="9879640" y="5523669"/>
                  </a:lnTo>
                  <a:lnTo>
                    <a:pt x="9883448" y="5524899"/>
                  </a:lnTo>
                  <a:lnTo>
                    <a:pt x="9887061" y="5522895"/>
                  </a:lnTo>
                  <a:lnTo>
                    <a:pt x="9888483" y="5519562"/>
                  </a:lnTo>
                  <a:lnTo>
                    <a:pt x="9889714" y="5515753"/>
                  </a:lnTo>
                  <a:lnTo>
                    <a:pt x="9887853" y="5511808"/>
                  </a:lnTo>
                  <a:close/>
                </a:path>
                <a:path w="18209895" h="10427970">
                  <a:moveTo>
                    <a:pt x="2768997" y="2470806"/>
                  </a:moveTo>
                  <a:lnTo>
                    <a:pt x="2761331" y="2467535"/>
                  </a:lnTo>
                  <a:lnTo>
                    <a:pt x="2756861" y="2468781"/>
                  </a:lnTo>
                  <a:lnTo>
                    <a:pt x="2754017" y="2475447"/>
                  </a:lnTo>
                  <a:lnTo>
                    <a:pt x="2755404" y="2479583"/>
                  </a:lnTo>
                  <a:lnTo>
                    <a:pt x="2758452" y="2481672"/>
                  </a:lnTo>
                  <a:lnTo>
                    <a:pt x="2766452" y="2485084"/>
                  </a:lnTo>
                  <a:lnTo>
                    <a:pt x="2770589" y="2483697"/>
                  </a:lnTo>
                  <a:lnTo>
                    <a:pt x="2773433" y="2477031"/>
                  </a:lnTo>
                  <a:lnTo>
                    <a:pt x="2772046" y="2472894"/>
                  </a:lnTo>
                  <a:lnTo>
                    <a:pt x="2768997" y="2470806"/>
                  </a:lnTo>
                  <a:close/>
                </a:path>
                <a:path w="18209895" h="10427970">
                  <a:moveTo>
                    <a:pt x="9970596" y="5540406"/>
                  </a:moveTo>
                  <a:lnTo>
                    <a:pt x="9966979" y="5539651"/>
                  </a:lnTo>
                  <a:lnTo>
                    <a:pt x="9959312" y="5536381"/>
                  </a:lnTo>
                  <a:lnTo>
                    <a:pt x="9955558" y="5538719"/>
                  </a:lnTo>
                  <a:lnTo>
                    <a:pt x="9954137" y="5542052"/>
                  </a:lnTo>
                  <a:lnTo>
                    <a:pt x="9953374" y="5544485"/>
                  </a:lnTo>
                  <a:lnTo>
                    <a:pt x="9953048" y="5545528"/>
                  </a:lnTo>
                  <a:lnTo>
                    <a:pt x="9954576" y="5549331"/>
                  </a:lnTo>
                  <a:lnTo>
                    <a:pt x="9957909" y="5550753"/>
                  </a:lnTo>
                  <a:lnTo>
                    <a:pt x="9958052" y="5550420"/>
                  </a:lnTo>
                  <a:lnTo>
                    <a:pt x="9962385" y="5552268"/>
                  </a:lnTo>
                  <a:lnTo>
                    <a:pt x="9966193" y="5553498"/>
                  </a:lnTo>
                  <a:lnTo>
                    <a:pt x="9969806" y="5551494"/>
                  </a:lnTo>
                  <a:lnTo>
                    <a:pt x="9971228" y="5548161"/>
                  </a:lnTo>
                  <a:lnTo>
                    <a:pt x="9972459" y="5544353"/>
                  </a:lnTo>
                  <a:lnTo>
                    <a:pt x="9970596" y="5540406"/>
                  </a:lnTo>
                  <a:close/>
                </a:path>
                <a:path w="18209895" h="10427970">
                  <a:moveTo>
                    <a:pt x="2690754" y="2430732"/>
                  </a:moveTo>
                  <a:lnTo>
                    <a:pt x="2683088" y="2427462"/>
                  </a:lnTo>
                  <a:lnTo>
                    <a:pt x="2678618" y="2428708"/>
                  </a:lnTo>
                  <a:lnTo>
                    <a:pt x="2675774" y="2435374"/>
                  </a:lnTo>
                  <a:lnTo>
                    <a:pt x="2677161" y="2439510"/>
                  </a:lnTo>
                  <a:lnTo>
                    <a:pt x="2680209" y="2441599"/>
                  </a:lnTo>
                  <a:lnTo>
                    <a:pt x="2688209" y="2445011"/>
                  </a:lnTo>
                  <a:lnTo>
                    <a:pt x="2692346" y="2443624"/>
                  </a:lnTo>
                  <a:lnTo>
                    <a:pt x="2695189" y="2436959"/>
                  </a:lnTo>
                  <a:lnTo>
                    <a:pt x="2693802" y="2432821"/>
                  </a:lnTo>
                  <a:lnTo>
                    <a:pt x="2690754" y="2430732"/>
                  </a:lnTo>
                  <a:close/>
                </a:path>
                <a:path w="18209895" h="10427970">
                  <a:moveTo>
                    <a:pt x="10053672" y="5569147"/>
                  </a:moveTo>
                  <a:lnTo>
                    <a:pt x="10050055" y="5568392"/>
                  </a:lnTo>
                  <a:lnTo>
                    <a:pt x="10042388" y="5565121"/>
                  </a:lnTo>
                  <a:lnTo>
                    <a:pt x="10038634" y="5567460"/>
                  </a:lnTo>
                  <a:lnTo>
                    <a:pt x="10037213" y="5570792"/>
                  </a:lnTo>
                  <a:lnTo>
                    <a:pt x="10036582" y="5572887"/>
                  </a:lnTo>
                  <a:lnTo>
                    <a:pt x="10036266" y="5573935"/>
                  </a:lnTo>
                  <a:lnTo>
                    <a:pt x="10037796" y="5577738"/>
                  </a:lnTo>
                  <a:lnTo>
                    <a:pt x="10041462" y="5579302"/>
                  </a:lnTo>
                  <a:lnTo>
                    <a:pt x="10041604" y="5578969"/>
                  </a:lnTo>
                  <a:lnTo>
                    <a:pt x="10049270" y="5582240"/>
                  </a:lnTo>
                  <a:lnTo>
                    <a:pt x="10053025" y="5579901"/>
                  </a:lnTo>
                  <a:lnTo>
                    <a:pt x="10055868" y="5573235"/>
                  </a:lnTo>
                  <a:lnTo>
                    <a:pt x="10053672" y="5569147"/>
                  </a:lnTo>
                  <a:close/>
                </a:path>
                <a:path w="18209895" h="10427970">
                  <a:moveTo>
                    <a:pt x="12777348" y="6726643"/>
                  </a:moveTo>
                  <a:lnTo>
                    <a:pt x="12773162" y="6727222"/>
                  </a:lnTo>
                  <a:lnTo>
                    <a:pt x="12768318" y="6733035"/>
                  </a:lnTo>
                  <a:lnTo>
                    <a:pt x="12768897" y="6737221"/>
                  </a:lnTo>
                  <a:lnTo>
                    <a:pt x="12771803" y="6739642"/>
                  </a:lnTo>
                  <a:lnTo>
                    <a:pt x="12775710" y="6742491"/>
                  </a:lnTo>
                  <a:lnTo>
                    <a:pt x="12777376" y="6743202"/>
                  </a:lnTo>
                  <a:lnTo>
                    <a:pt x="12777233" y="6743535"/>
                  </a:lnTo>
                  <a:lnTo>
                    <a:pt x="12779900" y="6744673"/>
                  </a:lnTo>
                  <a:lnTo>
                    <a:pt x="12783419" y="6743810"/>
                  </a:lnTo>
                  <a:lnTo>
                    <a:pt x="12785224" y="6741427"/>
                  </a:lnTo>
                  <a:lnTo>
                    <a:pt x="12787645" y="6738521"/>
                  </a:lnTo>
                  <a:lnTo>
                    <a:pt x="12787067" y="6734335"/>
                  </a:lnTo>
                  <a:lnTo>
                    <a:pt x="12784161" y="6731914"/>
                  </a:lnTo>
                  <a:lnTo>
                    <a:pt x="12780254" y="6729065"/>
                  </a:lnTo>
                  <a:lnTo>
                    <a:pt x="12777348" y="6726643"/>
                  </a:lnTo>
                  <a:close/>
                </a:path>
                <a:path w="18209895" h="10427970">
                  <a:moveTo>
                    <a:pt x="2605321" y="2387198"/>
                  </a:moveTo>
                  <a:lnTo>
                    <a:pt x="2600850" y="2388443"/>
                  </a:lnTo>
                  <a:lnTo>
                    <a:pt x="2599428" y="2391776"/>
                  </a:lnTo>
                  <a:lnTo>
                    <a:pt x="2597673" y="2394967"/>
                  </a:lnTo>
                  <a:lnTo>
                    <a:pt x="2599060" y="2399104"/>
                  </a:lnTo>
                  <a:lnTo>
                    <a:pt x="2602109" y="2401192"/>
                  </a:lnTo>
                  <a:lnTo>
                    <a:pt x="2610108" y="2404605"/>
                  </a:lnTo>
                  <a:lnTo>
                    <a:pt x="2614103" y="2403551"/>
                  </a:lnTo>
                  <a:lnTo>
                    <a:pt x="2615525" y="2400218"/>
                  </a:lnTo>
                  <a:lnTo>
                    <a:pt x="2617279" y="2397028"/>
                  </a:lnTo>
                  <a:lnTo>
                    <a:pt x="2615893" y="2392890"/>
                  </a:lnTo>
                  <a:lnTo>
                    <a:pt x="2612844" y="2390801"/>
                  </a:lnTo>
                  <a:lnTo>
                    <a:pt x="2608511" y="2388953"/>
                  </a:lnTo>
                  <a:lnTo>
                    <a:pt x="2605321" y="2387198"/>
                  </a:lnTo>
                  <a:close/>
                </a:path>
                <a:path w="18209895" h="10427970">
                  <a:moveTo>
                    <a:pt x="10137178" y="5596889"/>
                  </a:moveTo>
                  <a:lnTo>
                    <a:pt x="10133560" y="5596133"/>
                  </a:lnTo>
                  <a:lnTo>
                    <a:pt x="10125893" y="5592863"/>
                  </a:lnTo>
                  <a:lnTo>
                    <a:pt x="10122137" y="5595200"/>
                  </a:lnTo>
                  <a:lnTo>
                    <a:pt x="10120715" y="5598533"/>
                  </a:lnTo>
                  <a:lnTo>
                    <a:pt x="10119627" y="5602008"/>
                  </a:lnTo>
                  <a:lnTo>
                    <a:pt x="10121298" y="5605479"/>
                  </a:lnTo>
                  <a:lnTo>
                    <a:pt x="10124633" y="5606902"/>
                  </a:lnTo>
                  <a:lnTo>
                    <a:pt x="10125108" y="5606709"/>
                  </a:lnTo>
                  <a:lnTo>
                    <a:pt x="10132773" y="5609979"/>
                  </a:lnTo>
                  <a:lnTo>
                    <a:pt x="10136528" y="5607642"/>
                  </a:lnTo>
                  <a:lnTo>
                    <a:pt x="10139372" y="5600976"/>
                  </a:lnTo>
                  <a:lnTo>
                    <a:pt x="10137178" y="5596889"/>
                  </a:lnTo>
                  <a:close/>
                </a:path>
                <a:path w="18209895" h="10427970">
                  <a:moveTo>
                    <a:pt x="2527170" y="2345983"/>
                  </a:moveTo>
                  <a:lnTo>
                    <a:pt x="2522700" y="2347228"/>
                  </a:lnTo>
                  <a:lnTo>
                    <a:pt x="2521278" y="2350560"/>
                  </a:lnTo>
                  <a:lnTo>
                    <a:pt x="2519381" y="2354085"/>
                  </a:lnTo>
                  <a:lnTo>
                    <a:pt x="2520768" y="2358222"/>
                  </a:lnTo>
                  <a:lnTo>
                    <a:pt x="2523816" y="2360310"/>
                  </a:lnTo>
                  <a:lnTo>
                    <a:pt x="2531816" y="2363722"/>
                  </a:lnTo>
                  <a:lnTo>
                    <a:pt x="2535811" y="2362669"/>
                  </a:lnTo>
                  <a:lnTo>
                    <a:pt x="2537232" y="2359336"/>
                  </a:lnTo>
                  <a:lnTo>
                    <a:pt x="2539130" y="2355812"/>
                  </a:lnTo>
                  <a:lnTo>
                    <a:pt x="2537743" y="2351674"/>
                  </a:lnTo>
                  <a:lnTo>
                    <a:pt x="2534694" y="2349586"/>
                  </a:lnTo>
                  <a:lnTo>
                    <a:pt x="2530361" y="2347738"/>
                  </a:lnTo>
                  <a:lnTo>
                    <a:pt x="2527170" y="2345983"/>
                  </a:lnTo>
                  <a:close/>
                </a:path>
                <a:path w="18209895" h="10427970">
                  <a:moveTo>
                    <a:pt x="10220680" y="5624629"/>
                  </a:moveTo>
                  <a:lnTo>
                    <a:pt x="10217064" y="5623874"/>
                  </a:lnTo>
                  <a:lnTo>
                    <a:pt x="10209397" y="5620603"/>
                  </a:lnTo>
                  <a:lnTo>
                    <a:pt x="10205643" y="5622942"/>
                  </a:lnTo>
                  <a:lnTo>
                    <a:pt x="10204221" y="5626275"/>
                  </a:lnTo>
                  <a:lnTo>
                    <a:pt x="10203133" y="5629750"/>
                  </a:lnTo>
                  <a:lnTo>
                    <a:pt x="10204803" y="5633221"/>
                  </a:lnTo>
                  <a:lnTo>
                    <a:pt x="10208136" y="5634642"/>
                  </a:lnTo>
                  <a:lnTo>
                    <a:pt x="10208613" y="5634451"/>
                  </a:lnTo>
                  <a:lnTo>
                    <a:pt x="10216277" y="5637720"/>
                  </a:lnTo>
                  <a:lnTo>
                    <a:pt x="10220033" y="5635383"/>
                  </a:lnTo>
                  <a:lnTo>
                    <a:pt x="10222877" y="5628717"/>
                  </a:lnTo>
                  <a:lnTo>
                    <a:pt x="10220680" y="5624629"/>
                  </a:lnTo>
                  <a:close/>
                </a:path>
                <a:path w="18209895" h="10427970">
                  <a:moveTo>
                    <a:pt x="2457020" y="2308180"/>
                  </a:moveTo>
                  <a:lnTo>
                    <a:pt x="2452687" y="2306332"/>
                  </a:lnTo>
                  <a:lnTo>
                    <a:pt x="2449319" y="2312380"/>
                  </a:lnTo>
                  <a:lnTo>
                    <a:pt x="2447254" y="2316620"/>
                  </a:lnTo>
                  <a:lnTo>
                    <a:pt x="2446142" y="2318904"/>
                  </a:lnTo>
                  <a:lnTo>
                    <a:pt x="2454142" y="2322316"/>
                  </a:lnTo>
                  <a:lnTo>
                    <a:pt x="2458137" y="2321262"/>
                  </a:lnTo>
                  <a:lnTo>
                    <a:pt x="2460076" y="2316969"/>
                  </a:lnTo>
                  <a:lnTo>
                    <a:pt x="2461455" y="2314406"/>
                  </a:lnTo>
                  <a:lnTo>
                    <a:pt x="2460069" y="2310268"/>
                  </a:lnTo>
                  <a:lnTo>
                    <a:pt x="2457020" y="2308180"/>
                  </a:lnTo>
                  <a:close/>
                </a:path>
                <a:path w="18209895" h="10427970">
                  <a:moveTo>
                    <a:pt x="10304467" y="5651702"/>
                  </a:moveTo>
                  <a:lnTo>
                    <a:pt x="10300850" y="5650948"/>
                  </a:lnTo>
                  <a:lnTo>
                    <a:pt x="10296518" y="5649099"/>
                  </a:lnTo>
                  <a:lnTo>
                    <a:pt x="10293042" y="5648011"/>
                  </a:lnTo>
                  <a:lnTo>
                    <a:pt x="10289288" y="5650349"/>
                  </a:lnTo>
                  <a:lnTo>
                    <a:pt x="10287866" y="5653682"/>
                  </a:lnTo>
                  <a:lnTo>
                    <a:pt x="10286778" y="5657157"/>
                  </a:lnTo>
                  <a:lnTo>
                    <a:pt x="10288449" y="5660628"/>
                  </a:lnTo>
                  <a:lnTo>
                    <a:pt x="10292115" y="5662192"/>
                  </a:lnTo>
                  <a:lnTo>
                    <a:pt x="10292591" y="5662001"/>
                  </a:lnTo>
                  <a:lnTo>
                    <a:pt x="10296924" y="5663849"/>
                  </a:lnTo>
                  <a:lnTo>
                    <a:pt x="10300399" y="5664938"/>
                  </a:lnTo>
                  <a:lnTo>
                    <a:pt x="10304154" y="5662599"/>
                  </a:lnTo>
                  <a:lnTo>
                    <a:pt x="10305575" y="5659266"/>
                  </a:lnTo>
                  <a:lnTo>
                    <a:pt x="10306664" y="5655791"/>
                  </a:lnTo>
                  <a:lnTo>
                    <a:pt x="10304467" y="5651702"/>
                  </a:lnTo>
                  <a:close/>
                </a:path>
                <a:path w="18209895" h="10427970">
                  <a:moveTo>
                    <a:pt x="12707503" y="6672424"/>
                  </a:moveTo>
                  <a:lnTo>
                    <a:pt x="12703317" y="6673002"/>
                  </a:lnTo>
                  <a:lnTo>
                    <a:pt x="12700895" y="6675909"/>
                  </a:lnTo>
                  <a:lnTo>
                    <a:pt x="12698807" y="6678958"/>
                  </a:lnTo>
                  <a:lnTo>
                    <a:pt x="12699385" y="6683145"/>
                  </a:lnTo>
                  <a:lnTo>
                    <a:pt x="12702292" y="6685566"/>
                  </a:lnTo>
                  <a:lnTo>
                    <a:pt x="12706198" y="6688415"/>
                  </a:lnTo>
                  <a:lnTo>
                    <a:pt x="12710531" y="6690263"/>
                  </a:lnTo>
                  <a:lnTo>
                    <a:pt x="12713908" y="6689734"/>
                  </a:lnTo>
                  <a:lnTo>
                    <a:pt x="12715854" y="6687018"/>
                  </a:lnTo>
                  <a:lnTo>
                    <a:pt x="12717943" y="6683969"/>
                  </a:lnTo>
                  <a:lnTo>
                    <a:pt x="12717364" y="6679783"/>
                  </a:lnTo>
                  <a:lnTo>
                    <a:pt x="12714458" y="6677362"/>
                  </a:lnTo>
                  <a:lnTo>
                    <a:pt x="12710551" y="6674513"/>
                  </a:lnTo>
                  <a:lnTo>
                    <a:pt x="12707503" y="6672424"/>
                  </a:lnTo>
                  <a:close/>
                </a:path>
                <a:path w="18209895" h="10427970">
                  <a:moveTo>
                    <a:pt x="2371964" y="2262837"/>
                  </a:moveTo>
                  <a:lnTo>
                    <a:pt x="2367827" y="2264223"/>
                  </a:lnTo>
                  <a:lnTo>
                    <a:pt x="2364317" y="2270605"/>
                  </a:lnTo>
                  <a:lnTo>
                    <a:pt x="2365561" y="2275076"/>
                  </a:lnTo>
                  <a:lnTo>
                    <a:pt x="2368610" y="2277164"/>
                  </a:lnTo>
                  <a:lnTo>
                    <a:pt x="2376943" y="2280719"/>
                  </a:lnTo>
                  <a:lnTo>
                    <a:pt x="2380937" y="2279665"/>
                  </a:lnTo>
                  <a:lnTo>
                    <a:pt x="2382359" y="2276332"/>
                  </a:lnTo>
                  <a:lnTo>
                    <a:pt x="2384114" y="2273141"/>
                  </a:lnTo>
                  <a:lnTo>
                    <a:pt x="2382870" y="2268670"/>
                  </a:lnTo>
                  <a:lnTo>
                    <a:pt x="2379821" y="2266583"/>
                  </a:lnTo>
                  <a:lnTo>
                    <a:pt x="2375488" y="2264734"/>
                  </a:lnTo>
                  <a:lnTo>
                    <a:pt x="2371964" y="2262837"/>
                  </a:lnTo>
                  <a:close/>
                </a:path>
                <a:path w="18209895" h="10427970">
                  <a:moveTo>
                    <a:pt x="10388256" y="5678776"/>
                  </a:moveTo>
                  <a:lnTo>
                    <a:pt x="10384638" y="5678021"/>
                  </a:lnTo>
                  <a:lnTo>
                    <a:pt x="10380307" y="5676174"/>
                  </a:lnTo>
                  <a:lnTo>
                    <a:pt x="10376831" y="5675085"/>
                  </a:lnTo>
                  <a:lnTo>
                    <a:pt x="10373074" y="5677423"/>
                  </a:lnTo>
                  <a:lnTo>
                    <a:pt x="10371653" y="5680755"/>
                  </a:lnTo>
                  <a:lnTo>
                    <a:pt x="10370564" y="5684231"/>
                  </a:lnTo>
                  <a:lnTo>
                    <a:pt x="10372236" y="5687702"/>
                  </a:lnTo>
                  <a:lnTo>
                    <a:pt x="10375902" y="5689265"/>
                  </a:lnTo>
                  <a:lnTo>
                    <a:pt x="10376379" y="5689075"/>
                  </a:lnTo>
                  <a:lnTo>
                    <a:pt x="10380712" y="5690923"/>
                  </a:lnTo>
                  <a:lnTo>
                    <a:pt x="10384187" y="5692011"/>
                  </a:lnTo>
                  <a:lnTo>
                    <a:pt x="10387942" y="5689674"/>
                  </a:lnTo>
                  <a:lnTo>
                    <a:pt x="10389364" y="5686340"/>
                  </a:lnTo>
                  <a:lnTo>
                    <a:pt x="10390594" y="5682532"/>
                  </a:lnTo>
                  <a:lnTo>
                    <a:pt x="10388256" y="5678776"/>
                  </a:lnTo>
                  <a:close/>
                </a:path>
                <a:path w="18209895" h="10427970">
                  <a:moveTo>
                    <a:pt x="2294716" y="2220431"/>
                  </a:moveTo>
                  <a:lnTo>
                    <a:pt x="2290579" y="2221818"/>
                  </a:lnTo>
                  <a:lnTo>
                    <a:pt x="2287069" y="2228200"/>
                  </a:lnTo>
                  <a:lnTo>
                    <a:pt x="2288313" y="2232670"/>
                  </a:lnTo>
                  <a:lnTo>
                    <a:pt x="2291362" y="2234758"/>
                  </a:lnTo>
                  <a:lnTo>
                    <a:pt x="2299695" y="2238312"/>
                  </a:lnTo>
                  <a:lnTo>
                    <a:pt x="2303356" y="2237117"/>
                  </a:lnTo>
                  <a:lnTo>
                    <a:pt x="2306866" y="2230735"/>
                  </a:lnTo>
                  <a:lnTo>
                    <a:pt x="2305622" y="2226264"/>
                  </a:lnTo>
                  <a:lnTo>
                    <a:pt x="2302573" y="2224176"/>
                  </a:lnTo>
                  <a:lnTo>
                    <a:pt x="2298240" y="2222327"/>
                  </a:lnTo>
                  <a:lnTo>
                    <a:pt x="2294716" y="2220431"/>
                  </a:lnTo>
                  <a:close/>
                </a:path>
                <a:path w="18209895" h="10427970">
                  <a:moveTo>
                    <a:pt x="10471853" y="5705376"/>
                  </a:moveTo>
                  <a:lnTo>
                    <a:pt x="10468236" y="5704620"/>
                  </a:lnTo>
                  <a:lnTo>
                    <a:pt x="10463903" y="5702772"/>
                  </a:lnTo>
                  <a:lnTo>
                    <a:pt x="10460428" y="5701684"/>
                  </a:lnTo>
                  <a:lnTo>
                    <a:pt x="10456673" y="5704022"/>
                  </a:lnTo>
                  <a:lnTo>
                    <a:pt x="10455251" y="5707355"/>
                  </a:lnTo>
                  <a:lnTo>
                    <a:pt x="10454162" y="5710830"/>
                  </a:lnTo>
                  <a:lnTo>
                    <a:pt x="10455834" y="5714301"/>
                  </a:lnTo>
                  <a:lnTo>
                    <a:pt x="10459500" y="5715865"/>
                  </a:lnTo>
                  <a:lnTo>
                    <a:pt x="10459974" y="5715674"/>
                  </a:lnTo>
                  <a:lnTo>
                    <a:pt x="10464307" y="5717522"/>
                  </a:lnTo>
                  <a:lnTo>
                    <a:pt x="10467783" y="5718610"/>
                  </a:lnTo>
                  <a:lnTo>
                    <a:pt x="10471873" y="5716415"/>
                  </a:lnTo>
                  <a:lnTo>
                    <a:pt x="10472961" y="5712940"/>
                  </a:lnTo>
                  <a:lnTo>
                    <a:pt x="10474192" y="5709131"/>
                  </a:lnTo>
                  <a:lnTo>
                    <a:pt x="10471853" y="5705376"/>
                  </a:lnTo>
                  <a:close/>
                </a:path>
                <a:path w="18209895" h="10427970">
                  <a:moveTo>
                    <a:pt x="2218086" y="2177500"/>
                  </a:moveTo>
                  <a:lnTo>
                    <a:pt x="2213949" y="2178886"/>
                  </a:lnTo>
                  <a:lnTo>
                    <a:pt x="2210439" y="2185268"/>
                  </a:lnTo>
                  <a:lnTo>
                    <a:pt x="2211825" y="2189405"/>
                  </a:lnTo>
                  <a:lnTo>
                    <a:pt x="2214732" y="2191827"/>
                  </a:lnTo>
                  <a:lnTo>
                    <a:pt x="2223065" y="2195381"/>
                  </a:lnTo>
                  <a:lnTo>
                    <a:pt x="2226727" y="2194186"/>
                  </a:lnTo>
                  <a:lnTo>
                    <a:pt x="2230237" y="2187804"/>
                  </a:lnTo>
                  <a:lnTo>
                    <a:pt x="2228850" y="2183667"/>
                  </a:lnTo>
                  <a:lnTo>
                    <a:pt x="2225943" y="2181245"/>
                  </a:lnTo>
                  <a:lnTo>
                    <a:pt x="2221610" y="2179397"/>
                  </a:lnTo>
                  <a:lnTo>
                    <a:pt x="2218086" y="2177500"/>
                  </a:lnTo>
                  <a:close/>
                </a:path>
                <a:path w="18209895" h="10427970">
                  <a:moveTo>
                    <a:pt x="12637564" y="6619348"/>
                  </a:moveTo>
                  <a:lnTo>
                    <a:pt x="12632902" y="6620117"/>
                  </a:lnTo>
                  <a:lnTo>
                    <a:pt x="12628725" y="6626215"/>
                  </a:lnTo>
                  <a:lnTo>
                    <a:pt x="12629161" y="6630734"/>
                  </a:lnTo>
                  <a:lnTo>
                    <a:pt x="12632210" y="6632822"/>
                  </a:lnTo>
                  <a:lnTo>
                    <a:pt x="12636117" y="6635671"/>
                  </a:lnTo>
                  <a:lnTo>
                    <a:pt x="12637451" y="6636240"/>
                  </a:lnTo>
                  <a:lnTo>
                    <a:pt x="12637641" y="6636714"/>
                  </a:lnTo>
                  <a:lnTo>
                    <a:pt x="12640308" y="6637852"/>
                  </a:lnTo>
                  <a:lnTo>
                    <a:pt x="12643826" y="6636989"/>
                  </a:lnTo>
                  <a:lnTo>
                    <a:pt x="12645773" y="6634274"/>
                  </a:lnTo>
                  <a:lnTo>
                    <a:pt x="12647861" y="6631225"/>
                  </a:lnTo>
                  <a:lnTo>
                    <a:pt x="12647426" y="6626707"/>
                  </a:lnTo>
                  <a:lnTo>
                    <a:pt x="12644378" y="6624618"/>
                  </a:lnTo>
                  <a:lnTo>
                    <a:pt x="12640472" y="6621770"/>
                  </a:lnTo>
                  <a:lnTo>
                    <a:pt x="12637564" y="6619348"/>
                  </a:lnTo>
                  <a:close/>
                </a:path>
                <a:path w="18209895" h="10427970">
                  <a:moveTo>
                    <a:pt x="10555925" y="5731783"/>
                  </a:moveTo>
                  <a:lnTo>
                    <a:pt x="10552308" y="5731028"/>
                  </a:lnTo>
                  <a:lnTo>
                    <a:pt x="10547974" y="5729179"/>
                  </a:lnTo>
                  <a:lnTo>
                    <a:pt x="10544499" y="5728091"/>
                  </a:lnTo>
                  <a:lnTo>
                    <a:pt x="10540412" y="5730287"/>
                  </a:lnTo>
                  <a:lnTo>
                    <a:pt x="10538235" y="5737237"/>
                  </a:lnTo>
                  <a:lnTo>
                    <a:pt x="10539905" y="5740708"/>
                  </a:lnTo>
                  <a:lnTo>
                    <a:pt x="10543572" y="5742272"/>
                  </a:lnTo>
                  <a:lnTo>
                    <a:pt x="10544048" y="5742081"/>
                  </a:lnTo>
                  <a:lnTo>
                    <a:pt x="10548382" y="5743930"/>
                  </a:lnTo>
                  <a:lnTo>
                    <a:pt x="10551857" y="5745018"/>
                  </a:lnTo>
                  <a:lnTo>
                    <a:pt x="10555944" y="5742822"/>
                  </a:lnTo>
                  <a:lnTo>
                    <a:pt x="10557033" y="5739347"/>
                  </a:lnTo>
                  <a:lnTo>
                    <a:pt x="10558263" y="5735538"/>
                  </a:lnTo>
                  <a:lnTo>
                    <a:pt x="10555925" y="5731783"/>
                  </a:lnTo>
                  <a:close/>
                </a:path>
                <a:path w="18209895" h="10427970">
                  <a:moveTo>
                    <a:pt x="2141882" y="2133569"/>
                  </a:moveTo>
                  <a:lnTo>
                    <a:pt x="2137412" y="2134814"/>
                  </a:lnTo>
                  <a:lnTo>
                    <a:pt x="2133901" y="2141196"/>
                  </a:lnTo>
                  <a:lnTo>
                    <a:pt x="2135146" y="2145666"/>
                  </a:lnTo>
                  <a:lnTo>
                    <a:pt x="2138337" y="2147422"/>
                  </a:lnTo>
                  <a:lnTo>
                    <a:pt x="2142386" y="2149936"/>
                  </a:lnTo>
                  <a:lnTo>
                    <a:pt x="2146386" y="2151642"/>
                  </a:lnTo>
                  <a:lnTo>
                    <a:pt x="2150047" y="2150446"/>
                  </a:lnTo>
                  <a:lnTo>
                    <a:pt x="2153557" y="2144064"/>
                  </a:lnTo>
                  <a:lnTo>
                    <a:pt x="2152312" y="2139594"/>
                  </a:lnTo>
                  <a:lnTo>
                    <a:pt x="2149122" y="2137839"/>
                  </a:lnTo>
                  <a:lnTo>
                    <a:pt x="2145073" y="2135324"/>
                  </a:lnTo>
                  <a:lnTo>
                    <a:pt x="2141882" y="2133569"/>
                  </a:lnTo>
                  <a:close/>
                </a:path>
                <a:path w="18209895" h="10427970">
                  <a:moveTo>
                    <a:pt x="10639665" y="5758049"/>
                  </a:moveTo>
                  <a:lnTo>
                    <a:pt x="10636048" y="5757294"/>
                  </a:lnTo>
                  <a:lnTo>
                    <a:pt x="10631714" y="5755445"/>
                  </a:lnTo>
                  <a:lnTo>
                    <a:pt x="10627906" y="5754215"/>
                  </a:lnTo>
                  <a:lnTo>
                    <a:pt x="10624150" y="5756552"/>
                  </a:lnTo>
                  <a:lnTo>
                    <a:pt x="10621973" y="5763502"/>
                  </a:lnTo>
                  <a:lnTo>
                    <a:pt x="10623644" y="5766974"/>
                  </a:lnTo>
                  <a:lnTo>
                    <a:pt x="10627310" y="5768537"/>
                  </a:lnTo>
                  <a:lnTo>
                    <a:pt x="10627786" y="5768346"/>
                  </a:lnTo>
                  <a:lnTo>
                    <a:pt x="10632120" y="5770194"/>
                  </a:lnTo>
                  <a:lnTo>
                    <a:pt x="10635595" y="5771283"/>
                  </a:lnTo>
                  <a:lnTo>
                    <a:pt x="10639682" y="5769087"/>
                  </a:lnTo>
                  <a:lnTo>
                    <a:pt x="10640770" y="5765612"/>
                  </a:lnTo>
                  <a:lnTo>
                    <a:pt x="10642001" y="5761803"/>
                  </a:lnTo>
                  <a:lnTo>
                    <a:pt x="10639665" y="5758049"/>
                  </a:lnTo>
                  <a:close/>
                </a:path>
                <a:path w="18209895" h="10427970">
                  <a:moveTo>
                    <a:pt x="10723880" y="5784123"/>
                  </a:moveTo>
                  <a:lnTo>
                    <a:pt x="10720262" y="5783368"/>
                  </a:lnTo>
                  <a:lnTo>
                    <a:pt x="10715929" y="5781520"/>
                  </a:lnTo>
                  <a:lnTo>
                    <a:pt x="10712120" y="5780289"/>
                  </a:lnTo>
                  <a:lnTo>
                    <a:pt x="10708365" y="5782627"/>
                  </a:lnTo>
                  <a:lnTo>
                    <a:pt x="10706189" y="5789577"/>
                  </a:lnTo>
                  <a:lnTo>
                    <a:pt x="10707860" y="5793049"/>
                  </a:lnTo>
                  <a:lnTo>
                    <a:pt x="10711526" y="5794612"/>
                  </a:lnTo>
                  <a:lnTo>
                    <a:pt x="10712001" y="5794421"/>
                  </a:lnTo>
                  <a:lnTo>
                    <a:pt x="10716333" y="5796269"/>
                  </a:lnTo>
                  <a:lnTo>
                    <a:pt x="10720143" y="5797500"/>
                  </a:lnTo>
                  <a:lnTo>
                    <a:pt x="10723898" y="5795162"/>
                  </a:lnTo>
                  <a:lnTo>
                    <a:pt x="10724988" y="5791687"/>
                  </a:lnTo>
                  <a:lnTo>
                    <a:pt x="10726218" y="5787879"/>
                  </a:lnTo>
                  <a:lnTo>
                    <a:pt x="10723880" y="5784123"/>
                  </a:lnTo>
                  <a:close/>
                </a:path>
                <a:path w="18209895" h="10427970">
                  <a:moveTo>
                    <a:pt x="12565631" y="6568178"/>
                  </a:moveTo>
                  <a:lnTo>
                    <a:pt x="12561302" y="6569089"/>
                  </a:lnTo>
                  <a:lnTo>
                    <a:pt x="12557125" y="6575187"/>
                  </a:lnTo>
                  <a:lnTo>
                    <a:pt x="12558037" y="6579515"/>
                  </a:lnTo>
                  <a:lnTo>
                    <a:pt x="12561086" y="6581604"/>
                  </a:lnTo>
                  <a:lnTo>
                    <a:pt x="12564992" y="6584452"/>
                  </a:lnTo>
                  <a:lnTo>
                    <a:pt x="12568992" y="6586158"/>
                  </a:lnTo>
                  <a:lnTo>
                    <a:pt x="12572511" y="6585295"/>
                  </a:lnTo>
                  <a:lnTo>
                    <a:pt x="12574457" y="6582580"/>
                  </a:lnTo>
                  <a:lnTo>
                    <a:pt x="12576546" y="6579531"/>
                  </a:lnTo>
                  <a:lnTo>
                    <a:pt x="12575635" y="6575203"/>
                  </a:lnTo>
                  <a:lnTo>
                    <a:pt x="12572587" y="6573115"/>
                  </a:lnTo>
                  <a:lnTo>
                    <a:pt x="12568679" y="6570266"/>
                  </a:lnTo>
                  <a:lnTo>
                    <a:pt x="12565631" y="6568178"/>
                  </a:lnTo>
                  <a:close/>
                </a:path>
                <a:path w="18209895" h="10427970">
                  <a:moveTo>
                    <a:pt x="2066154" y="2089447"/>
                  </a:moveTo>
                  <a:lnTo>
                    <a:pt x="2061684" y="2090692"/>
                  </a:lnTo>
                  <a:lnTo>
                    <a:pt x="2060455" y="2092926"/>
                  </a:lnTo>
                  <a:lnTo>
                    <a:pt x="2059929" y="2093883"/>
                  </a:lnTo>
                  <a:lnTo>
                    <a:pt x="2057840" y="2096932"/>
                  </a:lnTo>
                  <a:lnTo>
                    <a:pt x="2059085" y="2101402"/>
                  </a:lnTo>
                  <a:lnTo>
                    <a:pt x="2062276" y="2103157"/>
                  </a:lnTo>
                  <a:lnTo>
                    <a:pt x="2066324" y="2105672"/>
                  </a:lnTo>
                  <a:lnTo>
                    <a:pt x="2066991" y="2105957"/>
                  </a:lnTo>
                  <a:lnTo>
                    <a:pt x="2066849" y="2106290"/>
                  </a:lnTo>
                  <a:lnTo>
                    <a:pt x="2070182" y="2107712"/>
                  </a:lnTo>
                  <a:lnTo>
                    <a:pt x="2073844" y="2106516"/>
                  </a:lnTo>
                  <a:lnTo>
                    <a:pt x="2075072" y="2104282"/>
                  </a:lnTo>
                  <a:lnTo>
                    <a:pt x="2075599" y="2103325"/>
                  </a:lnTo>
                  <a:lnTo>
                    <a:pt x="2077687" y="2100277"/>
                  </a:lnTo>
                  <a:lnTo>
                    <a:pt x="2076442" y="2095806"/>
                  </a:lnTo>
                  <a:lnTo>
                    <a:pt x="2073251" y="2094051"/>
                  </a:lnTo>
                  <a:lnTo>
                    <a:pt x="2069203" y="2091536"/>
                  </a:lnTo>
                  <a:lnTo>
                    <a:pt x="2066154" y="2089447"/>
                  </a:lnTo>
                  <a:close/>
                </a:path>
                <a:path w="18209895" h="10427970">
                  <a:moveTo>
                    <a:pt x="10807760" y="5810055"/>
                  </a:moveTo>
                  <a:lnTo>
                    <a:pt x="10804142" y="5809300"/>
                  </a:lnTo>
                  <a:lnTo>
                    <a:pt x="10799809" y="5807452"/>
                  </a:lnTo>
                  <a:lnTo>
                    <a:pt x="10796001" y="5806221"/>
                  </a:lnTo>
                  <a:lnTo>
                    <a:pt x="10792246" y="5808558"/>
                  </a:lnTo>
                  <a:lnTo>
                    <a:pt x="10790069" y="5815508"/>
                  </a:lnTo>
                  <a:lnTo>
                    <a:pt x="10791740" y="5818980"/>
                  </a:lnTo>
                  <a:lnTo>
                    <a:pt x="10795073" y="5820401"/>
                  </a:lnTo>
                  <a:lnTo>
                    <a:pt x="10795215" y="5820068"/>
                  </a:lnTo>
                  <a:lnTo>
                    <a:pt x="10795549" y="5820210"/>
                  </a:lnTo>
                  <a:lnTo>
                    <a:pt x="10796025" y="5820019"/>
                  </a:lnTo>
                  <a:lnTo>
                    <a:pt x="10800358" y="5821868"/>
                  </a:lnTo>
                  <a:lnTo>
                    <a:pt x="10804167" y="5823098"/>
                  </a:lnTo>
                  <a:lnTo>
                    <a:pt x="10807921" y="5820761"/>
                  </a:lnTo>
                  <a:lnTo>
                    <a:pt x="10810098" y="5813810"/>
                  </a:lnTo>
                  <a:lnTo>
                    <a:pt x="10807760" y="5810055"/>
                  </a:lnTo>
                  <a:close/>
                </a:path>
                <a:path w="18209895" h="10427970">
                  <a:moveTo>
                    <a:pt x="1990377" y="2044517"/>
                  </a:moveTo>
                  <a:lnTo>
                    <a:pt x="1985906" y="2045762"/>
                  </a:lnTo>
                  <a:lnTo>
                    <a:pt x="1984678" y="2047995"/>
                  </a:lnTo>
                  <a:lnTo>
                    <a:pt x="1984151" y="2048952"/>
                  </a:lnTo>
                  <a:lnTo>
                    <a:pt x="1982063" y="2052001"/>
                  </a:lnTo>
                  <a:lnTo>
                    <a:pt x="1983308" y="2056472"/>
                  </a:lnTo>
                  <a:lnTo>
                    <a:pt x="1986499" y="2058227"/>
                  </a:lnTo>
                  <a:lnTo>
                    <a:pt x="1990547" y="2060742"/>
                  </a:lnTo>
                  <a:lnTo>
                    <a:pt x="1994547" y="2062448"/>
                  </a:lnTo>
                  <a:lnTo>
                    <a:pt x="1998209" y="2061252"/>
                  </a:lnTo>
                  <a:lnTo>
                    <a:pt x="1999284" y="2059347"/>
                  </a:lnTo>
                  <a:lnTo>
                    <a:pt x="1999822" y="2058394"/>
                  </a:lnTo>
                  <a:lnTo>
                    <a:pt x="2001910" y="2055346"/>
                  </a:lnTo>
                  <a:lnTo>
                    <a:pt x="2000665" y="2050876"/>
                  </a:lnTo>
                  <a:lnTo>
                    <a:pt x="1997474" y="2049120"/>
                  </a:lnTo>
                  <a:lnTo>
                    <a:pt x="1993425" y="2046605"/>
                  </a:lnTo>
                  <a:lnTo>
                    <a:pt x="1990377" y="2044517"/>
                  </a:lnTo>
                  <a:close/>
                </a:path>
                <a:path w="18209895" h="10427970">
                  <a:moveTo>
                    <a:pt x="10891642" y="5835988"/>
                  </a:moveTo>
                  <a:lnTo>
                    <a:pt x="10888024" y="5835232"/>
                  </a:lnTo>
                  <a:lnTo>
                    <a:pt x="10883691" y="5833384"/>
                  </a:lnTo>
                  <a:lnTo>
                    <a:pt x="10879883" y="5832154"/>
                  </a:lnTo>
                  <a:lnTo>
                    <a:pt x="10876128" y="5834491"/>
                  </a:lnTo>
                  <a:lnTo>
                    <a:pt x="10873951" y="5841442"/>
                  </a:lnTo>
                  <a:lnTo>
                    <a:pt x="10875623" y="5844913"/>
                  </a:lnTo>
                  <a:lnTo>
                    <a:pt x="10878955" y="5846334"/>
                  </a:lnTo>
                  <a:lnTo>
                    <a:pt x="10879098" y="5846001"/>
                  </a:lnTo>
                  <a:lnTo>
                    <a:pt x="10879431" y="5846143"/>
                  </a:lnTo>
                  <a:lnTo>
                    <a:pt x="10879905" y="5845952"/>
                  </a:lnTo>
                  <a:lnTo>
                    <a:pt x="10884238" y="5847800"/>
                  </a:lnTo>
                  <a:lnTo>
                    <a:pt x="10888047" y="5849031"/>
                  </a:lnTo>
                  <a:lnTo>
                    <a:pt x="10891802" y="5846692"/>
                  </a:lnTo>
                  <a:lnTo>
                    <a:pt x="10893978" y="5839742"/>
                  </a:lnTo>
                  <a:lnTo>
                    <a:pt x="10891642" y="5835988"/>
                  </a:lnTo>
                  <a:close/>
                </a:path>
                <a:path w="18209895" h="10427970">
                  <a:moveTo>
                    <a:pt x="12493271" y="6518008"/>
                  </a:moveTo>
                  <a:lnTo>
                    <a:pt x="12488941" y="6518919"/>
                  </a:lnTo>
                  <a:lnTo>
                    <a:pt x="12484765" y="6525016"/>
                  </a:lnTo>
                  <a:lnTo>
                    <a:pt x="12485677" y="6529345"/>
                  </a:lnTo>
                  <a:lnTo>
                    <a:pt x="12488725" y="6531433"/>
                  </a:lnTo>
                  <a:lnTo>
                    <a:pt x="12492632" y="6534281"/>
                  </a:lnTo>
                  <a:lnTo>
                    <a:pt x="12496633" y="6535988"/>
                  </a:lnTo>
                  <a:lnTo>
                    <a:pt x="12500151" y="6535125"/>
                  </a:lnTo>
                  <a:lnTo>
                    <a:pt x="12502097" y="6532409"/>
                  </a:lnTo>
                  <a:lnTo>
                    <a:pt x="12504184" y="6529360"/>
                  </a:lnTo>
                  <a:lnTo>
                    <a:pt x="12503275" y="6525033"/>
                  </a:lnTo>
                  <a:lnTo>
                    <a:pt x="12500225" y="6522944"/>
                  </a:lnTo>
                  <a:lnTo>
                    <a:pt x="12496319" y="6520096"/>
                  </a:lnTo>
                  <a:lnTo>
                    <a:pt x="12493271" y="6518008"/>
                  </a:lnTo>
                  <a:close/>
                </a:path>
                <a:path w="18209895" h="10427970">
                  <a:moveTo>
                    <a:pt x="1914742" y="1999253"/>
                  </a:moveTo>
                  <a:lnTo>
                    <a:pt x="1910271" y="2000498"/>
                  </a:lnTo>
                  <a:lnTo>
                    <a:pt x="1909043" y="2002731"/>
                  </a:lnTo>
                  <a:lnTo>
                    <a:pt x="1908516" y="2003689"/>
                  </a:lnTo>
                  <a:lnTo>
                    <a:pt x="1906428" y="2006737"/>
                  </a:lnTo>
                  <a:lnTo>
                    <a:pt x="1907815" y="2010875"/>
                  </a:lnTo>
                  <a:lnTo>
                    <a:pt x="1910864" y="2012963"/>
                  </a:lnTo>
                  <a:lnTo>
                    <a:pt x="1914913" y="2015478"/>
                  </a:lnTo>
                  <a:lnTo>
                    <a:pt x="1918912" y="2017184"/>
                  </a:lnTo>
                  <a:lnTo>
                    <a:pt x="1922574" y="2015988"/>
                  </a:lnTo>
                  <a:lnTo>
                    <a:pt x="1923649" y="2014083"/>
                  </a:lnTo>
                  <a:lnTo>
                    <a:pt x="1924186" y="2013130"/>
                  </a:lnTo>
                  <a:lnTo>
                    <a:pt x="1926275" y="2010082"/>
                  </a:lnTo>
                  <a:lnTo>
                    <a:pt x="1924888" y="2005945"/>
                  </a:lnTo>
                  <a:lnTo>
                    <a:pt x="1921839" y="2003857"/>
                  </a:lnTo>
                  <a:lnTo>
                    <a:pt x="1917791" y="2001342"/>
                  </a:lnTo>
                  <a:lnTo>
                    <a:pt x="1914742" y="1999253"/>
                  </a:lnTo>
                  <a:close/>
                </a:path>
                <a:path w="18209895" h="10427970">
                  <a:moveTo>
                    <a:pt x="10975998" y="5861729"/>
                  </a:moveTo>
                  <a:lnTo>
                    <a:pt x="10972381" y="5860973"/>
                  </a:lnTo>
                  <a:lnTo>
                    <a:pt x="10968047" y="5859125"/>
                  </a:lnTo>
                  <a:lnTo>
                    <a:pt x="10964239" y="5857894"/>
                  </a:lnTo>
                  <a:lnTo>
                    <a:pt x="10960485" y="5860233"/>
                  </a:lnTo>
                  <a:lnTo>
                    <a:pt x="10958308" y="5867183"/>
                  </a:lnTo>
                  <a:lnTo>
                    <a:pt x="10959979" y="5870653"/>
                  </a:lnTo>
                  <a:lnTo>
                    <a:pt x="10963646" y="5872217"/>
                  </a:lnTo>
                  <a:lnTo>
                    <a:pt x="10964121" y="5872026"/>
                  </a:lnTo>
                  <a:lnTo>
                    <a:pt x="10968453" y="5873874"/>
                  </a:lnTo>
                  <a:lnTo>
                    <a:pt x="10972261" y="5875104"/>
                  </a:lnTo>
                  <a:lnTo>
                    <a:pt x="10976017" y="5872767"/>
                  </a:lnTo>
                  <a:lnTo>
                    <a:pt x="10977106" y="5869291"/>
                  </a:lnTo>
                  <a:lnTo>
                    <a:pt x="10978336" y="5865483"/>
                  </a:lnTo>
                  <a:lnTo>
                    <a:pt x="10975998" y="5861729"/>
                  </a:lnTo>
                  <a:close/>
                </a:path>
                <a:path w="18209895" h="10427970">
                  <a:moveTo>
                    <a:pt x="12420057" y="6469837"/>
                  </a:moveTo>
                  <a:lnTo>
                    <a:pt x="12415730" y="6470749"/>
                  </a:lnTo>
                  <a:lnTo>
                    <a:pt x="12411762" y="6476541"/>
                  </a:lnTo>
                  <a:lnTo>
                    <a:pt x="12411553" y="6476846"/>
                  </a:lnTo>
                  <a:lnTo>
                    <a:pt x="12412464" y="6481174"/>
                  </a:lnTo>
                  <a:lnTo>
                    <a:pt x="12415512" y="6483263"/>
                  </a:lnTo>
                  <a:lnTo>
                    <a:pt x="12419560" y="6485777"/>
                  </a:lnTo>
                  <a:lnTo>
                    <a:pt x="12420562" y="6486204"/>
                  </a:lnTo>
                  <a:lnTo>
                    <a:pt x="12420420" y="6486538"/>
                  </a:lnTo>
                  <a:lnTo>
                    <a:pt x="12423420" y="6487817"/>
                  </a:lnTo>
                  <a:lnTo>
                    <a:pt x="12427081" y="6486622"/>
                  </a:lnTo>
                  <a:lnTo>
                    <a:pt x="12428811" y="6484208"/>
                  </a:lnTo>
                  <a:lnTo>
                    <a:pt x="12431116" y="6480858"/>
                  </a:lnTo>
                  <a:lnTo>
                    <a:pt x="12430204" y="6476529"/>
                  </a:lnTo>
                  <a:lnTo>
                    <a:pt x="12427155" y="6474440"/>
                  </a:lnTo>
                  <a:lnTo>
                    <a:pt x="12423106" y="6471925"/>
                  </a:lnTo>
                  <a:lnTo>
                    <a:pt x="12420057" y="6469837"/>
                  </a:lnTo>
                  <a:close/>
                </a:path>
                <a:path w="18209895" h="10427970">
                  <a:moveTo>
                    <a:pt x="11059880" y="5887661"/>
                  </a:moveTo>
                  <a:lnTo>
                    <a:pt x="11056263" y="5886906"/>
                  </a:lnTo>
                  <a:lnTo>
                    <a:pt x="11051929" y="5885057"/>
                  </a:lnTo>
                  <a:lnTo>
                    <a:pt x="11048455" y="5883969"/>
                  </a:lnTo>
                  <a:lnTo>
                    <a:pt x="11044365" y="5886164"/>
                  </a:lnTo>
                  <a:lnTo>
                    <a:pt x="11042188" y="5893114"/>
                  </a:lnTo>
                  <a:lnTo>
                    <a:pt x="11043860" y="5896585"/>
                  </a:lnTo>
                  <a:lnTo>
                    <a:pt x="11047526" y="5898149"/>
                  </a:lnTo>
                  <a:lnTo>
                    <a:pt x="11048001" y="5897958"/>
                  </a:lnTo>
                  <a:lnTo>
                    <a:pt x="11052335" y="5899807"/>
                  </a:lnTo>
                  <a:lnTo>
                    <a:pt x="11056143" y="5901037"/>
                  </a:lnTo>
                  <a:lnTo>
                    <a:pt x="11059755" y="5899032"/>
                  </a:lnTo>
                  <a:lnTo>
                    <a:pt x="11062217" y="5891414"/>
                  </a:lnTo>
                  <a:lnTo>
                    <a:pt x="11059880" y="5887661"/>
                  </a:lnTo>
                  <a:close/>
                </a:path>
                <a:path w="18209895" h="10427970">
                  <a:moveTo>
                    <a:pt x="1840009" y="1952798"/>
                  </a:moveTo>
                  <a:lnTo>
                    <a:pt x="1836014" y="1953852"/>
                  </a:lnTo>
                  <a:lnTo>
                    <a:pt x="1833926" y="1956900"/>
                  </a:lnTo>
                  <a:lnTo>
                    <a:pt x="1832546" y="1959464"/>
                  </a:lnTo>
                  <a:lnTo>
                    <a:pt x="1832029" y="1960425"/>
                  </a:lnTo>
                  <a:lnTo>
                    <a:pt x="1833082" y="1964419"/>
                  </a:lnTo>
                  <a:lnTo>
                    <a:pt x="1836131" y="1966508"/>
                  </a:lnTo>
                  <a:lnTo>
                    <a:pt x="1840179" y="1969023"/>
                  </a:lnTo>
                  <a:lnTo>
                    <a:pt x="1844179" y="1970729"/>
                  </a:lnTo>
                  <a:lnTo>
                    <a:pt x="1848174" y="1969675"/>
                  </a:lnTo>
                  <a:lnTo>
                    <a:pt x="1849249" y="1967770"/>
                  </a:lnTo>
                  <a:lnTo>
                    <a:pt x="1849787" y="1966818"/>
                  </a:lnTo>
                  <a:lnTo>
                    <a:pt x="1851167" y="1964255"/>
                  </a:lnTo>
                  <a:lnTo>
                    <a:pt x="1851684" y="1963293"/>
                  </a:lnTo>
                  <a:lnTo>
                    <a:pt x="1850630" y="1959299"/>
                  </a:lnTo>
                  <a:lnTo>
                    <a:pt x="1847582" y="1957210"/>
                  </a:lnTo>
                  <a:lnTo>
                    <a:pt x="1843534" y="1954695"/>
                  </a:lnTo>
                  <a:lnTo>
                    <a:pt x="1840009" y="1952798"/>
                  </a:lnTo>
                  <a:close/>
                </a:path>
                <a:path w="18209895" h="10427970">
                  <a:moveTo>
                    <a:pt x="11143952" y="5914068"/>
                  </a:moveTo>
                  <a:lnTo>
                    <a:pt x="11140335" y="5913313"/>
                  </a:lnTo>
                  <a:lnTo>
                    <a:pt x="11136002" y="5911465"/>
                  </a:lnTo>
                  <a:lnTo>
                    <a:pt x="11132526" y="5910376"/>
                  </a:lnTo>
                  <a:lnTo>
                    <a:pt x="11128439" y="5912571"/>
                  </a:lnTo>
                  <a:lnTo>
                    <a:pt x="11126262" y="5919522"/>
                  </a:lnTo>
                  <a:lnTo>
                    <a:pt x="11127933" y="5922993"/>
                  </a:lnTo>
                  <a:lnTo>
                    <a:pt x="11131599" y="5924557"/>
                  </a:lnTo>
                  <a:lnTo>
                    <a:pt x="11132074" y="5924365"/>
                  </a:lnTo>
                  <a:lnTo>
                    <a:pt x="11136406" y="5926214"/>
                  </a:lnTo>
                  <a:lnTo>
                    <a:pt x="11139882" y="5927302"/>
                  </a:lnTo>
                  <a:lnTo>
                    <a:pt x="11143970" y="5925107"/>
                  </a:lnTo>
                  <a:lnTo>
                    <a:pt x="11145058" y="5921631"/>
                  </a:lnTo>
                  <a:lnTo>
                    <a:pt x="11146289" y="5917823"/>
                  </a:lnTo>
                  <a:lnTo>
                    <a:pt x="11143952" y="5914068"/>
                  </a:lnTo>
                  <a:close/>
                </a:path>
                <a:path w="18209895" h="10427970">
                  <a:moveTo>
                    <a:pt x="12345275" y="6422573"/>
                  </a:moveTo>
                  <a:lnTo>
                    <a:pt x="12341280" y="6423627"/>
                  </a:lnTo>
                  <a:lnTo>
                    <a:pt x="12339192" y="6426676"/>
                  </a:lnTo>
                  <a:lnTo>
                    <a:pt x="12337812" y="6429239"/>
                  </a:lnTo>
                  <a:lnTo>
                    <a:pt x="12337295" y="6430200"/>
                  </a:lnTo>
                  <a:lnTo>
                    <a:pt x="12338347" y="6434195"/>
                  </a:lnTo>
                  <a:lnTo>
                    <a:pt x="12341397" y="6436284"/>
                  </a:lnTo>
                  <a:lnTo>
                    <a:pt x="12345445" y="6438797"/>
                  </a:lnTo>
                  <a:lnTo>
                    <a:pt x="12349779" y="6440646"/>
                  </a:lnTo>
                  <a:lnTo>
                    <a:pt x="12353441" y="6439451"/>
                  </a:lnTo>
                  <a:lnTo>
                    <a:pt x="12354517" y="6437546"/>
                  </a:lnTo>
                  <a:lnTo>
                    <a:pt x="12355054" y="6436594"/>
                  </a:lnTo>
                  <a:lnTo>
                    <a:pt x="12356433" y="6434030"/>
                  </a:lnTo>
                  <a:lnTo>
                    <a:pt x="12356950" y="6433069"/>
                  </a:lnTo>
                  <a:lnTo>
                    <a:pt x="12355896" y="6429074"/>
                  </a:lnTo>
                  <a:lnTo>
                    <a:pt x="12352847" y="6426985"/>
                  </a:lnTo>
                  <a:lnTo>
                    <a:pt x="12348799" y="6424471"/>
                  </a:lnTo>
                  <a:lnTo>
                    <a:pt x="12345275" y="6422573"/>
                  </a:lnTo>
                  <a:close/>
                </a:path>
                <a:path w="18209895" h="10427970">
                  <a:moveTo>
                    <a:pt x="1765418" y="1906010"/>
                  </a:moveTo>
                  <a:lnTo>
                    <a:pt x="1761423" y="1907063"/>
                  </a:lnTo>
                  <a:lnTo>
                    <a:pt x="1759335" y="1910112"/>
                  </a:lnTo>
                  <a:lnTo>
                    <a:pt x="1757955" y="1912675"/>
                  </a:lnTo>
                  <a:lnTo>
                    <a:pt x="1757438" y="1913636"/>
                  </a:lnTo>
                  <a:lnTo>
                    <a:pt x="1758491" y="1917631"/>
                  </a:lnTo>
                  <a:lnTo>
                    <a:pt x="1761540" y="1919720"/>
                  </a:lnTo>
                  <a:lnTo>
                    <a:pt x="1765589" y="1922235"/>
                  </a:lnTo>
                  <a:lnTo>
                    <a:pt x="1769589" y="1923941"/>
                  </a:lnTo>
                  <a:lnTo>
                    <a:pt x="1773250" y="1922745"/>
                  </a:lnTo>
                  <a:lnTo>
                    <a:pt x="1775197" y="1920030"/>
                  </a:lnTo>
                  <a:lnTo>
                    <a:pt x="1776576" y="1917466"/>
                  </a:lnTo>
                  <a:lnTo>
                    <a:pt x="1777094" y="1916505"/>
                  </a:lnTo>
                  <a:lnTo>
                    <a:pt x="1776040" y="1912510"/>
                  </a:lnTo>
                  <a:lnTo>
                    <a:pt x="1772991" y="1910422"/>
                  </a:lnTo>
                  <a:lnTo>
                    <a:pt x="1768942" y="1907907"/>
                  </a:lnTo>
                  <a:lnTo>
                    <a:pt x="1765418" y="1906010"/>
                  </a:lnTo>
                  <a:close/>
                </a:path>
                <a:path w="18209895" h="10427970">
                  <a:moveTo>
                    <a:pt x="11227691" y="5940333"/>
                  </a:moveTo>
                  <a:lnTo>
                    <a:pt x="11224073" y="5939578"/>
                  </a:lnTo>
                  <a:lnTo>
                    <a:pt x="11219740" y="5937730"/>
                  </a:lnTo>
                  <a:lnTo>
                    <a:pt x="11216264" y="5936641"/>
                  </a:lnTo>
                  <a:lnTo>
                    <a:pt x="11212510" y="5938979"/>
                  </a:lnTo>
                  <a:lnTo>
                    <a:pt x="11211088" y="5942312"/>
                  </a:lnTo>
                  <a:lnTo>
                    <a:pt x="11209999" y="5945788"/>
                  </a:lnTo>
                  <a:lnTo>
                    <a:pt x="11211671" y="5949258"/>
                  </a:lnTo>
                  <a:lnTo>
                    <a:pt x="11215337" y="5950822"/>
                  </a:lnTo>
                  <a:lnTo>
                    <a:pt x="11215814" y="5950631"/>
                  </a:lnTo>
                  <a:lnTo>
                    <a:pt x="11220147" y="5952480"/>
                  </a:lnTo>
                  <a:lnTo>
                    <a:pt x="11223622" y="5953569"/>
                  </a:lnTo>
                  <a:lnTo>
                    <a:pt x="11227377" y="5951230"/>
                  </a:lnTo>
                  <a:lnTo>
                    <a:pt x="11228799" y="5947897"/>
                  </a:lnTo>
                  <a:lnTo>
                    <a:pt x="11230029" y="5944088"/>
                  </a:lnTo>
                  <a:lnTo>
                    <a:pt x="11227691" y="5940333"/>
                  </a:lnTo>
                  <a:close/>
                </a:path>
                <a:path w="18209895" h="10427970">
                  <a:moveTo>
                    <a:pt x="12270450" y="6377261"/>
                  </a:moveTo>
                  <a:lnTo>
                    <a:pt x="12265979" y="6378506"/>
                  </a:lnTo>
                  <a:lnTo>
                    <a:pt x="12264750" y="6380739"/>
                  </a:lnTo>
                  <a:lnTo>
                    <a:pt x="12264224" y="6381696"/>
                  </a:lnTo>
                  <a:lnTo>
                    <a:pt x="12262135" y="6384745"/>
                  </a:lnTo>
                  <a:lnTo>
                    <a:pt x="12263381" y="6389215"/>
                  </a:lnTo>
                  <a:lnTo>
                    <a:pt x="12266572" y="6390971"/>
                  </a:lnTo>
                  <a:lnTo>
                    <a:pt x="12270620" y="6393486"/>
                  </a:lnTo>
                  <a:lnTo>
                    <a:pt x="12271286" y="6393770"/>
                  </a:lnTo>
                  <a:lnTo>
                    <a:pt x="12271144" y="6394103"/>
                  </a:lnTo>
                  <a:lnTo>
                    <a:pt x="12274477" y="6395524"/>
                  </a:lnTo>
                  <a:lnTo>
                    <a:pt x="12278138" y="6394329"/>
                  </a:lnTo>
                  <a:lnTo>
                    <a:pt x="12279367" y="6392095"/>
                  </a:lnTo>
                  <a:lnTo>
                    <a:pt x="12279894" y="6391138"/>
                  </a:lnTo>
                  <a:lnTo>
                    <a:pt x="12281982" y="6388090"/>
                  </a:lnTo>
                  <a:lnTo>
                    <a:pt x="12280738" y="6383620"/>
                  </a:lnTo>
                  <a:lnTo>
                    <a:pt x="12277546" y="6381864"/>
                  </a:lnTo>
                  <a:lnTo>
                    <a:pt x="12273498" y="6379349"/>
                  </a:lnTo>
                  <a:lnTo>
                    <a:pt x="12270450" y="6377261"/>
                  </a:lnTo>
                  <a:close/>
                </a:path>
                <a:path w="18209895" h="10427970">
                  <a:moveTo>
                    <a:pt x="11311480" y="5967408"/>
                  </a:moveTo>
                  <a:lnTo>
                    <a:pt x="11307862" y="5966653"/>
                  </a:lnTo>
                  <a:lnTo>
                    <a:pt x="11303529" y="5964805"/>
                  </a:lnTo>
                  <a:lnTo>
                    <a:pt x="11300054" y="5963716"/>
                  </a:lnTo>
                  <a:lnTo>
                    <a:pt x="11296298" y="5966053"/>
                  </a:lnTo>
                  <a:lnTo>
                    <a:pt x="11294876" y="5969387"/>
                  </a:lnTo>
                  <a:lnTo>
                    <a:pt x="11293788" y="5972862"/>
                  </a:lnTo>
                  <a:lnTo>
                    <a:pt x="11295458" y="5976332"/>
                  </a:lnTo>
                  <a:lnTo>
                    <a:pt x="11299125" y="5977896"/>
                  </a:lnTo>
                  <a:lnTo>
                    <a:pt x="11299601" y="5977705"/>
                  </a:lnTo>
                  <a:lnTo>
                    <a:pt x="11303935" y="5979554"/>
                  </a:lnTo>
                  <a:lnTo>
                    <a:pt x="11307409" y="5980642"/>
                  </a:lnTo>
                  <a:lnTo>
                    <a:pt x="11311164" y="5978303"/>
                  </a:lnTo>
                  <a:lnTo>
                    <a:pt x="11312585" y="5974971"/>
                  </a:lnTo>
                  <a:lnTo>
                    <a:pt x="11313674" y="5971496"/>
                  </a:lnTo>
                  <a:lnTo>
                    <a:pt x="11311480" y="5967408"/>
                  </a:lnTo>
                  <a:close/>
                </a:path>
                <a:path w="18209895" h="10427970">
                  <a:moveTo>
                    <a:pt x="1692254" y="1858649"/>
                  </a:moveTo>
                  <a:lnTo>
                    <a:pt x="1687926" y="1859560"/>
                  </a:lnTo>
                  <a:lnTo>
                    <a:pt x="1683958" y="1865352"/>
                  </a:lnTo>
                  <a:lnTo>
                    <a:pt x="1683750" y="1865657"/>
                  </a:lnTo>
                  <a:lnTo>
                    <a:pt x="1684660" y="1869986"/>
                  </a:lnTo>
                  <a:lnTo>
                    <a:pt x="1687709" y="1872074"/>
                  </a:lnTo>
                  <a:lnTo>
                    <a:pt x="1691758" y="1874588"/>
                  </a:lnTo>
                  <a:lnTo>
                    <a:pt x="1692758" y="1875015"/>
                  </a:lnTo>
                  <a:lnTo>
                    <a:pt x="1692616" y="1875349"/>
                  </a:lnTo>
                  <a:lnTo>
                    <a:pt x="1695615" y="1876628"/>
                  </a:lnTo>
                  <a:lnTo>
                    <a:pt x="1699277" y="1875433"/>
                  </a:lnTo>
                  <a:lnTo>
                    <a:pt x="1701007" y="1873019"/>
                  </a:lnTo>
                  <a:lnTo>
                    <a:pt x="1703312" y="1869669"/>
                  </a:lnTo>
                  <a:lnTo>
                    <a:pt x="1702400" y="1865340"/>
                  </a:lnTo>
                  <a:lnTo>
                    <a:pt x="1699351" y="1863252"/>
                  </a:lnTo>
                  <a:lnTo>
                    <a:pt x="1695303" y="1860737"/>
                  </a:lnTo>
                  <a:lnTo>
                    <a:pt x="1692254" y="1858649"/>
                  </a:lnTo>
                  <a:close/>
                </a:path>
                <a:path w="18209895" h="10427970">
                  <a:moveTo>
                    <a:pt x="11394840" y="5995482"/>
                  </a:moveTo>
                  <a:lnTo>
                    <a:pt x="11390890" y="5994585"/>
                  </a:lnTo>
                  <a:lnTo>
                    <a:pt x="11383223" y="5991314"/>
                  </a:lnTo>
                  <a:lnTo>
                    <a:pt x="11379469" y="5993653"/>
                  </a:lnTo>
                  <a:lnTo>
                    <a:pt x="11378047" y="5996986"/>
                  </a:lnTo>
                  <a:lnTo>
                    <a:pt x="11377417" y="5999080"/>
                  </a:lnTo>
                  <a:lnTo>
                    <a:pt x="11377101" y="6000128"/>
                  </a:lnTo>
                  <a:lnTo>
                    <a:pt x="11378630" y="6003931"/>
                  </a:lnTo>
                  <a:lnTo>
                    <a:pt x="11381962" y="6005353"/>
                  </a:lnTo>
                  <a:lnTo>
                    <a:pt x="11382439" y="6005162"/>
                  </a:lnTo>
                  <a:lnTo>
                    <a:pt x="11390103" y="6008431"/>
                  </a:lnTo>
                  <a:lnTo>
                    <a:pt x="11393860" y="6006094"/>
                  </a:lnTo>
                  <a:lnTo>
                    <a:pt x="11396703" y="5999428"/>
                  </a:lnTo>
                  <a:lnTo>
                    <a:pt x="11394840" y="5995482"/>
                  </a:lnTo>
                  <a:close/>
                </a:path>
                <a:path w="18209895" h="10427970">
                  <a:moveTo>
                    <a:pt x="12193153" y="6334045"/>
                  </a:moveTo>
                  <a:lnTo>
                    <a:pt x="12189015" y="6335433"/>
                  </a:lnTo>
                  <a:lnTo>
                    <a:pt x="12185505" y="6341814"/>
                  </a:lnTo>
                  <a:lnTo>
                    <a:pt x="12186749" y="6346284"/>
                  </a:lnTo>
                  <a:lnTo>
                    <a:pt x="12189798" y="6348373"/>
                  </a:lnTo>
                  <a:lnTo>
                    <a:pt x="12198132" y="6351928"/>
                  </a:lnTo>
                  <a:lnTo>
                    <a:pt x="12201794" y="6350732"/>
                  </a:lnTo>
                  <a:lnTo>
                    <a:pt x="12205304" y="6344350"/>
                  </a:lnTo>
                  <a:lnTo>
                    <a:pt x="12204058" y="6339879"/>
                  </a:lnTo>
                  <a:lnTo>
                    <a:pt x="12201009" y="6337790"/>
                  </a:lnTo>
                  <a:lnTo>
                    <a:pt x="12196678" y="6335943"/>
                  </a:lnTo>
                  <a:lnTo>
                    <a:pt x="12193153" y="6334045"/>
                  </a:lnTo>
                  <a:close/>
                </a:path>
                <a:path w="18209895" h="10427970">
                  <a:moveTo>
                    <a:pt x="11478344" y="6023222"/>
                  </a:moveTo>
                  <a:lnTo>
                    <a:pt x="11474726" y="6022467"/>
                  </a:lnTo>
                  <a:lnTo>
                    <a:pt x="11470393" y="6020619"/>
                  </a:lnTo>
                  <a:lnTo>
                    <a:pt x="11466585" y="6019388"/>
                  </a:lnTo>
                  <a:lnTo>
                    <a:pt x="11462972" y="6021393"/>
                  </a:lnTo>
                  <a:lnTo>
                    <a:pt x="11461550" y="6024726"/>
                  </a:lnTo>
                  <a:lnTo>
                    <a:pt x="11460788" y="6027158"/>
                  </a:lnTo>
                  <a:lnTo>
                    <a:pt x="11460462" y="6028201"/>
                  </a:lnTo>
                  <a:lnTo>
                    <a:pt x="11461991" y="6032005"/>
                  </a:lnTo>
                  <a:lnTo>
                    <a:pt x="11465324" y="6033427"/>
                  </a:lnTo>
                  <a:lnTo>
                    <a:pt x="11465466" y="6033093"/>
                  </a:lnTo>
                  <a:lnTo>
                    <a:pt x="11470133" y="6035084"/>
                  </a:lnTo>
                  <a:lnTo>
                    <a:pt x="11473941" y="6036315"/>
                  </a:lnTo>
                  <a:lnTo>
                    <a:pt x="11477554" y="6034309"/>
                  </a:lnTo>
                  <a:lnTo>
                    <a:pt x="11478975" y="6030977"/>
                  </a:lnTo>
                  <a:lnTo>
                    <a:pt x="11480206" y="6027168"/>
                  </a:lnTo>
                  <a:lnTo>
                    <a:pt x="11478344" y="6023222"/>
                  </a:lnTo>
                  <a:close/>
                </a:path>
                <a:path w="18209895" h="10427970">
                  <a:moveTo>
                    <a:pt x="12115620" y="6292305"/>
                  </a:moveTo>
                  <a:lnTo>
                    <a:pt x="12111151" y="6293551"/>
                  </a:lnTo>
                  <a:lnTo>
                    <a:pt x="12109729" y="6296885"/>
                  </a:lnTo>
                  <a:lnTo>
                    <a:pt x="12107974" y="6300075"/>
                  </a:lnTo>
                  <a:lnTo>
                    <a:pt x="12109360" y="6304212"/>
                  </a:lnTo>
                  <a:lnTo>
                    <a:pt x="12112409" y="6306300"/>
                  </a:lnTo>
                  <a:lnTo>
                    <a:pt x="12120408" y="6309712"/>
                  </a:lnTo>
                  <a:lnTo>
                    <a:pt x="12124404" y="6308659"/>
                  </a:lnTo>
                  <a:lnTo>
                    <a:pt x="12125826" y="6305326"/>
                  </a:lnTo>
                  <a:lnTo>
                    <a:pt x="12127581" y="6302135"/>
                  </a:lnTo>
                  <a:lnTo>
                    <a:pt x="12126192" y="6297997"/>
                  </a:lnTo>
                  <a:lnTo>
                    <a:pt x="12123144" y="6295909"/>
                  </a:lnTo>
                  <a:lnTo>
                    <a:pt x="12118810" y="6294060"/>
                  </a:lnTo>
                  <a:lnTo>
                    <a:pt x="12115620" y="6292305"/>
                  </a:lnTo>
                  <a:close/>
                </a:path>
                <a:path w="18209895" h="10427970">
                  <a:moveTo>
                    <a:pt x="11561660" y="6053247"/>
                  </a:moveTo>
                  <a:lnTo>
                    <a:pt x="11557852" y="6052017"/>
                  </a:lnTo>
                  <a:lnTo>
                    <a:pt x="11553519" y="6050169"/>
                  </a:lnTo>
                  <a:lnTo>
                    <a:pt x="11549710" y="6048938"/>
                  </a:lnTo>
                  <a:lnTo>
                    <a:pt x="11546098" y="6050942"/>
                  </a:lnTo>
                  <a:lnTo>
                    <a:pt x="11544676" y="6054276"/>
                  </a:lnTo>
                  <a:lnTo>
                    <a:pt x="11543914" y="6056708"/>
                  </a:lnTo>
                  <a:lnTo>
                    <a:pt x="11543588" y="6057750"/>
                  </a:lnTo>
                  <a:lnTo>
                    <a:pt x="11545116" y="6061555"/>
                  </a:lnTo>
                  <a:lnTo>
                    <a:pt x="11548450" y="6062977"/>
                  </a:lnTo>
                  <a:lnTo>
                    <a:pt x="11548592" y="6062643"/>
                  </a:lnTo>
                  <a:lnTo>
                    <a:pt x="11553258" y="6064634"/>
                  </a:lnTo>
                  <a:lnTo>
                    <a:pt x="11557068" y="6065865"/>
                  </a:lnTo>
                  <a:lnTo>
                    <a:pt x="11560680" y="6063860"/>
                  </a:lnTo>
                  <a:lnTo>
                    <a:pt x="11562101" y="6060527"/>
                  </a:lnTo>
                  <a:lnTo>
                    <a:pt x="11562863" y="6058093"/>
                  </a:lnTo>
                  <a:lnTo>
                    <a:pt x="11563190" y="6057051"/>
                  </a:lnTo>
                  <a:lnTo>
                    <a:pt x="11561660" y="6053247"/>
                  </a:lnTo>
                  <a:close/>
                </a:path>
                <a:path w="18209895" h="10427970">
                  <a:moveTo>
                    <a:pt x="1618374" y="1810193"/>
                  </a:moveTo>
                  <a:lnTo>
                    <a:pt x="1614046" y="1811105"/>
                  </a:lnTo>
                  <a:lnTo>
                    <a:pt x="1610078" y="1816897"/>
                  </a:lnTo>
                  <a:lnTo>
                    <a:pt x="1609869" y="1817202"/>
                  </a:lnTo>
                  <a:lnTo>
                    <a:pt x="1610781" y="1821531"/>
                  </a:lnTo>
                  <a:lnTo>
                    <a:pt x="1613829" y="1823619"/>
                  </a:lnTo>
                  <a:lnTo>
                    <a:pt x="1617878" y="1826134"/>
                  </a:lnTo>
                  <a:lnTo>
                    <a:pt x="1621877" y="1827840"/>
                  </a:lnTo>
                  <a:lnTo>
                    <a:pt x="1625397" y="1826977"/>
                  </a:lnTo>
                  <a:lnTo>
                    <a:pt x="1627127" y="1824564"/>
                  </a:lnTo>
                  <a:lnTo>
                    <a:pt x="1629432" y="1821213"/>
                  </a:lnTo>
                  <a:lnTo>
                    <a:pt x="1628520" y="1816885"/>
                  </a:lnTo>
                  <a:lnTo>
                    <a:pt x="1625472" y="1814797"/>
                  </a:lnTo>
                  <a:lnTo>
                    <a:pt x="1621423" y="1812282"/>
                  </a:lnTo>
                  <a:lnTo>
                    <a:pt x="1618374" y="1810193"/>
                  </a:lnTo>
                  <a:close/>
                </a:path>
                <a:path w="18209895" h="10427970">
                  <a:moveTo>
                    <a:pt x="12044901" y="6255836"/>
                  </a:moveTo>
                  <a:lnTo>
                    <a:pt x="12037234" y="6252566"/>
                  </a:lnTo>
                  <a:lnTo>
                    <a:pt x="12032764" y="6253811"/>
                  </a:lnTo>
                  <a:lnTo>
                    <a:pt x="12029779" y="6260810"/>
                  </a:lnTo>
                  <a:lnTo>
                    <a:pt x="12031165" y="6264947"/>
                  </a:lnTo>
                  <a:lnTo>
                    <a:pt x="12034355" y="6266701"/>
                  </a:lnTo>
                  <a:lnTo>
                    <a:pt x="12042355" y="6270114"/>
                  </a:lnTo>
                  <a:lnTo>
                    <a:pt x="12046493" y="6268728"/>
                  </a:lnTo>
                  <a:lnTo>
                    <a:pt x="12049479" y="6261728"/>
                  </a:lnTo>
                  <a:lnTo>
                    <a:pt x="12048092" y="6257591"/>
                  </a:lnTo>
                  <a:lnTo>
                    <a:pt x="12044901" y="6255836"/>
                  </a:lnTo>
                  <a:close/>
                </a:path>
                <a:path w="18209895" h="10427970">
                  <a:moveTo>
                    <a:pt x="11643693" y="6083513"/>
                  </a:moveTo>
                  <a:lnTo>
                    <a:pt x="11636029" y="6080243"/>
                  </a:lnTo>
                  <a:lnTo>
                    <a:pt x="11632553" y="6079154"/>
                  </a:lnTo>
                  <a:lnTo>
                    <a:pt x="11628605" y="6081016"/>
                  </a:lnTo>
                  <a:lnTo>
                    <a:pt x="11627184" y="6084349"/>
                  </a:lnTo>
                  <a:lnTo>
                    <a:pt x="11626313" y="6087129"/>
                  </a:lnTo>
                  <a:lnTo>
                    <a:pt x="11626095" y="6087824"/>
                  </a:lnTo>
                  <a:lnTo>
                    <a:pt x="11627625" y="6091628"/>
                  </a:lnTo>
                  <a:lnTo>
                    <a:pt x="11635291" y="6094898"/>
                  </a:lnTo>
                  <a:lnTo>
                    <a:pt x="11638766" y="6095987"/>
                  </a:lnTo>
                  <a:lnTo>
                    <a:pt x="11642711" y="6094124"/>
                  </a:lnTo>
                  <a:lnTo>
                    <a:pt x="11644133" y="6090791"/>
                  </a:lnTo>
                  <a:lnTo>
                    <a:pt x="11645004" y="6088011"/>
                  </a:lnTo>
                  <a:lnTo>
                    <a:pt x="11645221" y="6087316"/>
                  </a:lnTo>
                  <a:lnTo>
                    <a:pt x="11643693" y="6083513"/>
                  </a:lnTo>
                  <a:close/>
                </a:path>
                <a:path w="18209895" h="10427970">
                  <a:moveTo>
                    <a:pt x="11958139" y="6214493"/>
                  </a:moveTo>
                  <a:lnTo>
                    <a:pt x="11953859" y="6216213"/>
                  </a:lnTo>
                  <a:lnTo>
                    <a:pt x="11952087" y="6220184"/>
                  </a:lnTo>
                  <a:lnTo>
                    <a:pt x="11950684" y="6222737"/>
                  </a:lnTo>
                  <a:lnTo>
                    <a:pt x="11952261" y="6227350"/>
                  </a:lnTo>
                  <a:lnTo>
                    <a:pt x="11963593" y="6232184"/>
                  </a:lnTo>
                  <a:lnTo>
                    <a:pt x="11967731" y="6230797"/>
                  </a:lnTo>
                  <a:lnTo>
                    <a:pt x="11969504" y="6226826"/>
                  </a:lnTo>
                  <a:lnTo>
                    <a:pt x="11970908" y="6224273"/>
                  </a:lnTo>
                  <a:lnTo>
                    <a:pt x="11969330" y="6219660"/>
                  </a:lnTo>
                  <a:lnTo>
                    <a:pt x="11961664" y="6216390"/>
                  </a:lnTo>
                  <a:lnTo>
                    <a:pt x="11958139" y="6214493"/>
                  </a:lnTo>
                  <a:close/>
                </a:path>
                <a:path w="18209895" h="10427970">
                  <a:moveTo>
                    <a:pt x="11725350" y="6115586"/>
                  </a:moveTo>
                  <a:lnTo>
                    <a:pt x="11714351" y="6110895"/>
                  </a:lnTo>
                  <a:lnTo>
                    <a:pt x="11710404" y="6112757"/>
                  </a:lnTo>
                  <a:lnTo>
                    <a:pt x="11707560" y="6119424"/>
                  </a:lnTo>
                  <a:lnTo>
                    <a:pt x="11709424" y="6123369"/>
                  </a:lnTo>
                  <a:lnTo>
                    <a:pt x="11720423" y="6128061"/>
                  </a:lnTo>
                  <a:lnTo>
                    <a:pt x="11724368" y="6126198"/>
                  </a:lnTo>
                  <a:lnTo>
                    <a:pt x="11727212" y="6119532"/>
                  </a:lnTo>
                  <a:lnTo>
                    <a:pt x="11725350" y="6115586"/>
                  </a:lnTo>
                  <a:close/>
                </a:path>
                <a:path w="18209895" h="10427970">
                  <a:moveTo>
                    <a:pt x="11888522" y="6182827"/>
                  </a:moveTo>
                  <a:lnTo>
                    <a:pt x="11877523" y="6178136"/>
                  </a:lnTo>
                  <a:lnTo>
                    <a:pt x="11873244" y="6179855"/>
                  </a:lnTo>
                  <a:lnTo>
                    <a:pt x="11870401" y="6186522"/>
                  </a:lnTo>
                  <a:lnTo>
                    <a:pt x="11872121" y="6190800"/>
                  </a:lnTo>
                  <a:lnTo>
                    <a:pt x="11883120" y="6195492"/>
                  </a:lnTo>
                  <a:lnTo>
                    <a:pt x="11887399" y="6193773"/>
                  </a:lnTo>
                  <a:lnTo>
                    <a:pt x="11890243" y="6187106"/>
                  </a:lnTo>
                  <a:lnTo>
                    <a:pt x="11888522" y="6182827"/>
                  </a:lnTo>
                  <a:close/>
                </a:path>
                <a:path w="18209895" h="10427970">
                  <a:moveTo>
                    <a:pt x="11807530" y="6148279"/>
                  </a:moveTo>
                  <a:lnTo>
                    <a:pt x="11796197" y="6143445"/>
                  </a:lnTo>
                  <a:lnTo>
                    <a:pt x="11792251" y="6145306"/>
                  </a:lnTo>
                  <a:lnTo>
                    <a:pt x="11789265" y="6152305"/>
                  </a:lnTo>
                  <a:lnTo>
                    <a:pt x="11791128" y="6156252"/>
                  </a:lnTo>
                  <a:lnTo>
                    <a:pt x="11802461" y="6161086"/>
                  </a:lnTo>
                  <a:lnTo>
                    <a:pt x="11806406" y="6159224"/>
                  </a:lnTo>
                  <a:lnTo>
                    <a:pt x="11809392" y="6152224"/>
                  </a:lnTo>
                  <a:lnTo>
                    <a:pt x="11807530" y="6148279"/>
                  </a:lnTo>
                  <a:close/>
                </a:path>
                <a:path w="18209895" h="10427970">
                  <a:moveTo>
                    <a:pt x="1545730" y="1760690"/>
                  </a:moveTo>
                  <a:lnTo>
                    <a:pt x="1541402" y="1761601"/>
                  </a:lnTo>
                  <a:lnTo>
                    <a:pt x="1537225" y="1767699"/>
                  </a:lnTo>
                  <a:lnTo>
                    <a:pt x="1538136" y="1772027"/>
                  </a:lnTo>
                  <a:lnTo>
                    <a:pt x="1541185" y="1774116"/>
                  </a:lnTo>
                  <a:lnTo>
                    <a:pt x="1545092" y="1776964"/>
                  </a:lnTo>
                  <a:lnTo>
                    <a:pt x="1549091" y="1778670"/>
                  </a:lnTo>
                  <a:lnTo>
                    <a:pt x="1552611" y="1777808"/>
                  </a:lnTo>
                  <a:lnTo>
                    <a:pt x="1554557" y="1775092"/>
                  </a:lnTo>
                  <a:lnTo>
                    <a:pt x="1556645" y="1772043"/>
                  </a:lnTo>
                  <a:lnTo>
                    <a:pt x="1555734" y="1767715"/>
                  </a:lnTo>
                  <a:lnTo>
                    <a:pt x="1552685" y="1765627"/>
                  </a:lnTo>
                  <a:lnTo>
                    <a:pt x="1548778" y="1762778"/>
                  </a:lnTo>
                  <a:lnTo>
                    <a:pt x="1545730" y="1760690"/>
                  </a:lnTo>
                  <a:close/>
                </a:path>
                <a:path w="18209895" h="10427970">
                  <a:moveTo>
                    <a:pt x="1473370" y="1710520"/>
                  </a:moveTo>
                  <a:lnTo>
                    <a:pt x="1469041" y="1711431"/>
                  </a:lnTo>
                  <a:lnTo>
                    <a:pt x="1464865" y="1717529"/>
                  </a:lnTo>
                  <a:lnTo>
                    <a:pt x="1465776" y="1721857"/>
                  </a:lnTo>
                  <a:lnTo>
                    <a:pt x="1468824" y="1723946"/>
                  </a:lnTo>
                  <a:lnTo>
                    <a:pt x="1472731" y="1726794"/>
                  </a:lnTo>
                  <a:lnTo>
                    <a:pt x="1476730" y="1728500"/>
                  </a:lnTo>
                  <a:lnTo>
                    <a:pt x="1480250" y="1727637"/>
                  </a:lnTo>
                  <a:lnTo>
                    <a:pt x="1482196" y="1724922"/>
                  </a:lnTo>
                  <a:lnTo>
                    <a:pt x="1484285" y="1721873"/>
                  </a:lnTo>
                  <a:lnTo>
                    <a:pt x="1483374" y="1717545"/>
                  </a:lnTo>
                  <a:lnTo>
                    <a:pt x="1480325" y="1715456"/>
                  </a:lnTo>
                  <a:lnTo>
                    <a:pt x="1476418" y="1712608"/>
                  </a:lnTo>
                  <a:lnTo>
                    <a:pt x="1473370" y="1710520"/>
                  </a:lnTo>
                  <a:close/>
                </a:path>
                <a:path w="18209895" h="10427970">
                  <a:moveTo>
                    <a:pt x="1402245" y="1659301"/>
                  </a:moveTo>
                  <a:lnTo>
                    <a:pt x="1397916" y="1660213"/>
                  </a:lnTo>
                  <a:lnTo>
                    <a:pt x="1395828" y="1663261"/>
                  </a:lnTo>
                  <a:lnTo>
                    <a:pt x="1393264" y="1666501"/>
                  </a:lnTo>
                  <a:lnTo>
                    <a:pt x="1394175" y="1670829"/>
                  </a:lnTo>
                  <a:lnTo>
                    <a:pt x="1397224" y="1672918"/>
                  </a:lnTo>
                  <a:lnTo>
                    <a:pt x="1401131" y="1675766"/>
                  </a:lnTo>
                  <a:lnTo>
                    <a:pt x="1402464" y="1676334"/>
                  </a:lnTo>
                  <a:lnTo>
                    <a:pt x="1402655" y="1676809"/>
                  </a:lnTo>
                  <a:lnTo>
                    <a:pt x="1405322" y="1677947"/>
                  </a:lnTo>
                  <a:lnTo>
                    <a:pt x="1408841" y="1677085"/>
                  </a:lnTo>
                  <a:lnTo>
                    <a:pt x="1410788" y="1674369"/>
                  </a:lnTo>
                  <a:lnTo>
                    <a:pt x="1413351" y="1671130"/>
                  </a:lnTo>
                  <a:lnTo>
                    <a:pt x="1412440" y="1666802"/>
                  </a:lnTo>
                  <a:lnTo>
                    <a:pt x="1409391" y="1664713"/>
                  </a:lnTo>
                  <a:lnTo>
                    <a:pt x="1405484" y="1661865"/>
                  </a:lnTo>
                  <a:lnTo>
                    <a:pt x="1402245" y="1659301"/>
                  </a:lnTo>
                  <a:close/>
                </a:path>
                <a:path w="18209895" h="10427970">
                  <a:moveTo>
                    <a:pt x="1331262" y="1607748"/>
                  </a:moveTo>
                  <a:lnTo>
                    <a:pt x="1326743" y="1608185"/>
                  </a:lnTo>
                  <a:lnTo>
                    <a:pt x="1322566" y="1614282"/>
                  </a:lnTo>
                  <a:lnTo>
                    <a:pt x="1323002" y="1618801"/>
                  </a:lnTo>
                  <a:lnTo>
                    <a:pt x="1326051" y="1620890"/>
                  </a:lnTo>
                  <a:lnTo>
                    <a:pt x="1329957" y="1623737"/>
                  </a:lnTo>
                  <a:lnTo>
                    <a:pt x="1331291" y="1624306"/>
                  </a:lnTo>
                  <a:lnTo>
                    <a:pt x="1331481" y="1624782"/>
                  </a:lnTo>
                  <a:lnTo>
                    <a:pt x="1334148" y="1625920"/>
                  </a:lnTo>
                  <a:lnTo>
                    <a:pt x="1337668" y="1625057"/>
                  </a:lnTo>
                  <a:lnTo>
                    <a:pt x="1339614" y="1622342"/>
                  </a:lnTo>
                  <a:lnTo>
                    <a:pt x="1341702" y="1619293"/>
                  </a:lnTo>
                  <a:lnTo>
                    <a:pt x="1341266" y="1614774"/>
                  </a:lnTo>
                  <a:lnTo>
                    <a:pt x="1338218" y="1612685"/>
                  </a:lnTo>
                  <a:lnTo>
                    <a:pt x="1334311" y="1609837"/>
                  </a:lnTo>
                  <a:lnTo>
                    <a:pt x="1331262" y="1607748"/>
                  </a:lnTo>
                  <a:close/>
                </a:path>
                <a:path w="18209895" h="10427970">
                  <a:moveTo>
                    <a:pt x="1260657" y="1554388"/>
                  </a:moveTo>
                  <a:lnTo>
                    <a:pt x="1256471" y="1554966"/>
                  </a:lnTo>
                  <a:lnTo>
                    <a:pt x="1254049" y="1557872"/>
                  </a:lnTo>
                  <a:lnTo>
                    <a:pt x="1251961" y="1560920"/>
                  </a:lnTo>
                  <a:lnTo>
                    <a:pt x="1252539" y="1565107"/>
                  </a:lnTo>
                  <a:lnTo>
                    <a:pt x="1255445" y="1567528"/>
                  </a:lnTo>
                  <a:lnTo>
                    <a:pt x="1259352" y="1570376"/>
                  </a:lnTo>
                  <a:lnTo>
                    <a:pt x="1263685" y="1572225"/>
                  </a:lnTo>
                  <a:lnTo>
                    <a:pt x="1267062" y="1571696"/>
                  </a:lnTo>
                  <a:lnTo>
                    <a:pt x="1269008" y="1568980"/>
                  </a:lnTo>
                  <a:lnTo>
                    <a:pt x="1271097" y="1565932"/>
                  </a:lnTo>
                  <a:lnTo>
                    <a:pt x="1270519" y="1561745"/>
                  </a:lnTo>
                  <a:lnTo>
                    <a:pt x="1267612" y="1559324"/>
                  </a:lnTo>
                  <a:lnTo>
                    <a:pt x="1263706" y="1556476"/>
                  </a:lnTo>
                  <a:lnTo>
                    <a:pt x="1260657" y="1554388"/>
                  </a:lnTo>
                  <a:close/>
                </a:path>
                <a:path w="18209895" h="10427970">
                  <a:moveTo>
                    <a:pt x="1191336" y="1500786"/>
                  </a:moveTo>
                  <a:lnTo>
                    <a:pt x="1187150" y="1501364"/>
                  </a:lnTo>
                  <a:lnTo>
                    <a:pt x="1182306" y="1507178"/>
                  </a:lnTo>
                  <a:lnTo>
                    <a:pt x="1182885" y="1511363"/>
                  </a:lnTo>
                  <a:lnTo>
                    <a:pt x="1185791" y="1513785"/>
                  </a:lnTo>
                  <a:lnTo>
                    <a:pt x="1189697" y="1516634"/>
                  </a:lnTo>
                  <a:lnTo>
                    <a:pt x="1191364" y="1517344"/>
                  </a:lnTo>
                  <a:lnTo>
                    <a:pt x="1191222" y="1517677"/>
                  </a:lnTo>
                  <a:lnTo>
                    <a:pt x="1193888" y="1518815"/>
                  </a:lnTo>
                  <a:lnTo>
                    <a:pt x="1197408" y="1517952"/>
                  </a:lnTo>
                  <a:lnTo>
                    <a:pt x="1199212" y="1515570"/>
                  </a:lnTo>
                  <a:lnTo>
                    <a:pt x="1201634" y="1512664"/>
                  </a:lnTo>
                  <a:lnTo>
                    <a:pt x="1201056" y="1508478"/>
                  </a:lnTo>
                  <a:lnTo>
                    <a:pt x="1198149" y="1506056"/>
                  </a:lnTo>
                  <a:lnTo>
                    <a:pt x="1194243" y="1503208"/>
                  </a:lnTo>
                  <a:lnTo>
                    <a:pt x="1191336" y="1500786"/>
                  </a:lnTo>
                  <a:close/>
                </a:path>
                <a:path w="18209895" h="10427970">
                  <a:moveTo>
                    <a:pt x="1123059" y="1445660"/>
                  </a:moveTo>
                  <a:lnTo>
                    <a:pt x="1118873" y="1446239"/>
                  </a:lnTo>
                  <a:lnTo>
                    <a:pt x="1114030" y="1452052"/>
                  </a:lnTo>
                  <a:lnTo>
                    <a:pt x="1114608" y="1456238"/>
                  </a:lnTo>
                  <a:lnTo>
                    <a:pt x="1121279" y="1461841"/>
                  </a:lnTo>
                  <a:lnTo>
                    <a:pt x="1122945" y="1462552"/>
                  </a:lnTo>
                  <a:lnTo>
                    <a:pt x="1122803" y="1462885"/>
                  </a:lnTo>
                  <a:lnTo>
                    <a:pt x="1125469" y="1464023"/>
                  </a:lnTo>
                  <a:lnTo>
                    <a:pt x="1128989" y="1463160"/>
                  </a:lnTo>
                  <a:lnTo>
                    <a:pt x="1130793" y="1460778"/>
                  </a:lnTo>
                  <a:lnTo>
                    <a:pt x="1133215" y="1457872"/>
                  </a:lnTo>
                  <a:lnTo>
                    <a:pt x="1132637" y="1453686"/>
                  </a:lnTo>
                  <a:lnTo>
                    <a:pt x="1123059" y="1445660"/>
                  </a:lnTo>
                  <a:close/>
                </a:path>
                <a:path w="18209895" h="10427970">
                  <a:moveTo>
                    <a:pt x="1055352" y="1389202"/>
                  </a:moveTo>
                  <a:lnTo>
                    <a:pt x="1050832" y="1389637"/>
                  </a:lnTo>
                  <a:lnTo>
                    <a:pt x="1045989" y="1395451"/>
                  </a:lnTo>
                  <a:lnTo>
                    <a:pt x="1046425" y="1399970"/>
                  </a:lnTo>
                  <a:lnTo>
                    <a:pt x="1053096" y="1405573"/>
                  </a:lnTo>
                  <a:lnTo>
                    <a:pt x="1057762" y="1407563"/>
                  </a:lnTo>
                  <a:lnTo>
                    <a:pt x="1061139" y="1407034"/>
                  </a:lnTo>
                  <a:lnTo>
                    <a:pt x="1062943" y="1404652"/>
                  </a:lnTo>
                  <a:lnTo>
                    <a:pt x="1065365" y="1401746"/>
                  </a:lnTo>
                  <a:lnTo>
                    <a:pt x="1064929" y="1397226"/>
                  </a:lnTo>
                  <a:lnTo>
                    <a:pt x="1055352" y="1389202"/>
                  </a:lnTo>
                  <a:close/>
                </a:path>
                <a:path w="18209895" h="10427970">
                  <a:moveTo>
                    <a:pt x="988595" y="1332360"/>
                  </a:moveTo>
                  <a:lnTo>
                    <a:pt x="984218" y="1332463"/>
                  </a:lnTo>
                  <a:lnTo>
                    <a:pt x="979374" y="1338276"/>
                  </a:lnTo>
                  <a:lnTo>
                    <a:pt x="979477" y="1342653"/>
                  </a:lnTo>
                  <a:lnTo>
                    <a:pt x="986148" y="1348256"/>
                  </a:lnTo>
                  <a:lnTo>
                    <a:pt x="988148" y="1349109"/>
                  </a:lnTo>
                  <a:lnTo>
                    <a:pt x="988005" y="1349443"/>
                  </a:lnTo>
                  <a:lnTo>
                    <a:pt x="990672" y="1350580"/>
                  </a:lnTo>
                  <a:lnTo>
                    <a:pt x="993715" y="1349909"/>
                  </a:lnTo>
                  <a:lnTo>
                    <a:pt x="995853" y="1347669"/>
                  </a:lnTo>
                  <a:lnTo>
                    <a:pt x="998275" y="1344763"/>
                  </a:lnTo>
                  <a:lnTo>
                    <a:pt x="998172" y="1340385"/>
                  </a:lnTo>
                  <a:lnTo>
                    <a:pt x="988595" y="1332360"/>
                  </a:lnTo>
                  <a:close/>
                </a:path>
                <a:path w="18209895" h="10427970">
                  <a:moveTo>
                    <a:pt x="923024" y="1273662"/>
                  </a:moveTo>
                  <a:lnTo>
                    <a:pt x="918647" y="1273764"/>
                  </a:lnTo>
                  <a:lnTo>
                    <a:pt x="913804" y="1279577"/>
                  </a:lnTo>
                  <a:lnTo>
                    <a:pt x="913906" y="1283955"/>
                  </a:lnTo>
                  <a:lnTo>
                    <a:pt x="920577" y="1289558"/>
                  </a:lnTo>
                  <a:lnTo>
                    <a:pt x="921101" y="1290176"/>
                  </a:lnTo>
                  <a:lnTo>
                    <a:pt x="924768" y="1291740"/>
                  </a:lnTo>
                  <a:lnTo>
                    <a:pt x="927812" y="1291068"/>
                  </a:lnTo>
                  <a:lnTo>
                    <a:pt x="929949" y="1288829"/>
                  </a:lnTo>
                  <a:lnTo>
                    <a:pt x="932371" y="1285921"/>
                  </a:lnTo>
                  <a:lnTo>
                    <a:pt x="932268" y="1281545"/>
                  </a:lnTo>
                  <a:lnTo>
                    <a:pt x="929362" y="1279123"/>
                  </a:lnTo>
                  <a:lnTo>
                    <a:pt x="925931" y="1276083"/>
                  </a:lnTo>
                  <a:lnTo>
                    <a:pt x="923024" y="1273662"/>
                  </a:lnTo>
                  <a:close/>
                </a:path>
                <a:path w="18209895" h="10427970">
                  <a:moveTo>
                    <a:pt x="859022" y="1214057"/>
                  </a:moveTo>
                  <a:lnTo>
                    <a:pt x="854978" y="1214301"/>
                  </a:lnTo>
                  <a:lnTo>
                    <a:pt x="849468" y="1219830"/>
                  </a:lnTo>
                  <a:lnTo>
                    <a:pt x="849713" y="1223873"/>
                  </a:lnTo>
                  <a:lnTo>
                    <a:pt x="852477" y="1226629"/>
                  </a:lnTo>
                  <a:lnTo>
                    <a:pt x="855766" y="1230002"/>
                  </a:lnTo>
                  <a:lnTo>
                    <a:pt x="856292" y="1230620"/>
                  </a:lnTo>
                  <a:lnTo>
                    <a:pt x="860290" y="1232326"/>
                  </a:lnTo>
                  <a:lnTo>
                    <a:pt x="863192" y="1231987"/>
                  </a:lnTo>
                  <a:lnTo>
                    <a:pt x="865330" y="1229747"/>
                  </a:lnTo>
                  <a:lnTo>
                    <a:pt x="868085" y="1226983"/>
                  </a:lnTo>
                  <a:lnTo>
                    <a:pt x="867840" y="1222940"/>
                  </a:lnTo>
                  <a:lnTo>
                    <a:pt x="865075" y="1220184"/>
                  </a:lnTo>
                  <a:lnTo>
                    <a:pt x="861787" y="1216811"/>
                  </a:lnTo>
                  <a:lnTo>
                    <a:pt x="859022" y="1214057"/>
                  </a:lnTo>
                  <a:close/>
                </a:path>
                <a:path w="18209895" h="10427970">
                  <a:moveTo>
                    <a:pt x="795447" y="1153451"/>
                  </a:moveTo>
                  <a:lnTo>
                    <a:pt x="791070" y="1153554"/>
                  </a:lnTo>
                  <a:lnTo>
                    <a:pt x="788315" y="1156318"/>
                  </a:lnTo>
                  <a:lnTo>
                    <a:pt x="785702" y="1158749"/>
                  </a:lnTo>
                  <a:lnTo>
                    <a:pt x="785804" y="1163126"/>
                  </a:lnTo>
                  <a:lnTo>
                    <a:pt x="788569" y="1165881"/>
                  </a:lnTo>
                  <a:lnTo>
                    <a:pt x="791857" y="1169254"/>
                  </a:lnTo>
                  <a:lnTo>
                    <a:pt x="792382" y="1169872"/>
                  </a:lnTo>
                  <a:lnTo>
                    <a:pt x="796382" y="1171578"/>
                  </a:lnTo>
                  <a:lnTo>
                    <a:pt x="799283" y="1171240"/>
                  </a:lnTo>
                  <a:lnTo>
                    <a:pt x="801420" y="1169001"/>
                  </a:lnTo>
                  <a:lnTo>
                    <a:pt x="804034" y="1166569"/>
                  </a:lnTo>
                  <a:lnTo>
                    <a:pt x="803931" y="1162191"/>
                  </a:lnTo>
                  <a:lnTo>
                    <a:pt x="801167" y="1159437"/>
                  </a:lnTo>
                  <a:lnTo>
                    <a:pt x="797878" y="1156064"/>
                  </a:lnTo>
                  <a:lnTo>
                    <a:pt x="795447" y="1153451"/>
                  </a:lnTo>
                  <a:close/>
                </a:path>
                <a:path w="18209895" h="10427970">
                  <a:moveTo>
                    <a:pt x="733249" y="1091463"/>
                  </a:moveTo>
                  <a:lnTo>
                    <a:pt x="729014" y="1091233"/>
                  </a:lnTo>
                  <a:lnTo>
                    <a:pt x="723504" y="1096761"/>
                  </a:lnTo>
                  <a:lnTo>
                    <a:pt x="723274" y="1100996"/>
                  </a:lnTo>
                  <a:lnTo>
                    <a:pt x="726038" y="1103751"/>
                  </a:lnTo>
                  <a:lnTo>
                    <a:pt x="729326" y="1107124"/>
                  </a:lnTo>
                  <a:lnTo>
                    <a:pt x="729851" y="1107742"/>
                  </a:lnTo>
                  <a:lnTo>
                    <a:pt x="731517" y="1108453"/>
                  </a:lnTo>
                  <a:lnTo>
                    <a:pt x="731375" y="1108786"/>
                  </a:lnTo>
                  <a:lnTo>
                    <a:pt x="734042" y="1109924"/>
                  </a:lnTo>
                  <a:lnTo>
                    <a:pt x="737086" y="1109252"/>
                  </a:lnTo>
                  <a:lnTo>
                    <a:pt x="739081" y="1107345"/>
                  </a:lnTo>
                  <a:lnTo>
                    <a:pt x="741836" y="1104581"/>
                  </a:lnTo>
                  <a:lnTo>
                    <a:pt x="742066" y="1100346"/>
                  </a:lnTo>
                  <a:lnTo>
                    <a:pt x="739302" y="1097591"/>
                  </a:lnTo>
                  <a:lnTo>
                    <a:pt x="736013" y="1094218"/>
                  </a:lnTo>
                  <a:lnTo>
                    <a:pt x="733249" y="1091463"/>
                  </a:lnTo>
                  <a:close/>
                </a:path>
                <a:path w="18209895" h="10427970">
                  <a:moveTo>
                    <a:pt x="671762" y="1027810"/>
                  </a:moveTo>
                  <a:lnTo>
                    <a:pt x="667527" y="1027579"/>
                  </a:lnTo>
                  <a:lnTo>
                    <a:pt x="662017" y="1033108"/>
                  </a:lnTo>
                  <a:lnTo>
                    <a:pt x="661786" y="1037343"/>
                  </a:lnTo>
                  <a:lnTo>
                    <a:pt x="664551" y="1040098"/>
                  </a:lnTo>
                  <a:lnTo>
                    <a:pt x="667839" y="1043471"/>
                  </a:lnTo>
                  <a:lnTo>
                    <a:pt x="668555" y="1044563"/>
                  </a:lnTo>
                  <a:lnTo>
                    <a:pt x="670222" y="1045274"/>
                  </a:lnTo>
                  <a:lnTo>
                    <a:pt x="670363" y="1044942"/>
                  </a:lnTo>
                  <a:lnTo>
                    <a:pt x="672696" y="1045937"/>
                  </a:lnTo>
                  <a:lnTo>
                    <a:pt x="675598" y="1045599"/>
                  </a:lnTo>
                  <a:lnTo>
                    <a:pt x="677594" y="1043692"/>
                  </a:lnTo>
                  <a:lnTo>
                    <a:pt x="680349" y="1040928"/>
                  </a:lnTo>
                  <a:lnTo>
                    <a:pt x="680579" y="1036692"/>
                  </a:lnTo>
                  <a:lnTo>
                    <a:pt x="677815" y="1033938"/>
                  </a:lnTo>
                  <a:lnTo>
                    <a:pt x="674526" y="1030565"/>
                  </a:lnTo>
                  <a:lnTo>
                    <a:pt x="671762" y="1027810"/>
                  </a:lnTo>
                  <a:close/>
                </a:path>
                <a:path w="18209895" h="10427970">
                  <a:moveTo>
                    <a:pt x="613128" y="963009"/>
                  </a:moveTo>
                  <a:lnTo>
                    <a:pt x="608417" y="962970"/>
                  </a:lnTo>
                  <a:lnTo>
                    <a:pt x="605804" y="965400"/>
                  </a:lnTo>
                  <a:lnTo>
                    <a:pt x="602858" y="967690"/>
                  </a:lnTo>
                  <a:lnTo>
                    <a:pt x="602819" y="972400"/>
                  </a:lnTo>
                  <a:lnTo>
                    <a:pt x="605249" y="975013"/>
                  </a:lnTo>
                  <a:lnTo>
                    <a:pt x="608396" y="978718"/>
                  </a:lnTo>
                  <a:lnTo>
                    <a:pt x="609112" y="979811"/>
                  </a:lnTo>
                  <a:lnTo>
                    <a:pt x="613112" y="981518"/>
                  </a:lnTo>
                  <a:lnTo>
                    <a:pt x="616013" y="981180"/>
                  </a:lnTo>
                  <a:lnTo>
                    <a:pt x="618009" y="979273"/>
                  </a:lnTo>
                  <a:lnTo>
                    <a:pt x="620955" y="976984"/>
                  </a:lnTo>
                  <a:lnTo>
                    <a:pt x="620995" y="972274"/>
                  </a:lnTo>
                  <a:lnTo>
                    <a:pt x="618564" y="969661"/>
                  </a:lnTo>
                  <a:lnTo>
                    <a:pt x="615417" y="965955"/>
                  </a:lnTo>
                  <a:lnTo>
                    <a:pt x="613128" y="963009"/>
                  </a:lnTo>
                  <a:close/>
                </a:path>
                <a:path w="18209895" h="10427970">
                  <a:moveTo>
                    <a:pt x="554778" y="897542"/>
                  </a:moveTo>
                  <a:lnTo>
                    <a:pt x="550543" y="897311"/>
                  </a:lnTo>
                  <a:lnTo>
                    <a:pt x="547597" y="899599"/>
                  </a:lnTo>
                  <a:lnTo>
                    <a:pt x="544984" y="902031"/>
                  </a:lnTo>
                  <a:lnTo>
                    <a:pt x="544753" y="906266"/>
                  </a:lnTo>
                  <a:lnTo>
                    <a:pt x="547042" y="909212"/>
                  </a:lnTo>
                  <a:lnTo>
                    <a:pt x="550189" y="912917"/>
                  </a:lnTo>
                  <a:lnTo>
                    <a:pt x="550571" y="913868"/>
                  </a:lnTo>
                  <a:lnTo>
                    <a:pt x="554904" y="915717"/>
                  </a:lnTo>
                  <a:lnTo>
                    <a:pt x="557806" y="915380"/>
                  </a:lnTo>
                  <a:lnTo>
                    <a:pt x="559801" y="913473"/>
                  </a:lnTo>
                  <a:lnTo>
                    <a:pt x="562414" y="911041"/>
                  </a:lnTo>
                  <a:lnTo>
                    <a:pt x="562645" y="906806"/>
                  </a:lnTo>
                  <a:lnTo>
                    <a:pt x="560355" y="903861"/>
                  </a:lnTo>
                  <a:lnTo>
                    <a:pt x="557209" y="900155"/>
                  </a:lnTo>
                  <a:lnTo>
                    <a:pt x="554778" y="897542"/>
                  </a:lnTo>
                  <a:close/>
                </a:path>
                <a:path w="18209895" h="10427970">
                  <a:moveTo>
                    <a:pt x="498233" y="829692"/>
                  </a:moveTo>
                  <a:lnTo>
                    <a:pt x="494140" y="829128"/>
                  </a:lnTo>
                  <a:lnTo>
                    <a:pt x="487963" y="834372"/>
                  </a:lnTo>
                  <a:lnTo>
                    <a:pt x="487732" y="838607"/>
                  </a:lnTo>
                  <a:lnTo>
                    <a:pt x="490021" y="841553"/>
                  </a:lnTo>
                  <a:lnTo>
                    <a:pt x="493167" y="845260"/>
                  </a:lnTo>
                  <a:lnTo>
                    <a:pt x="493883" y="846353"/>
                  </a:lnTo>
                  <a:lnTo>
                    <a:pt x="498216" y="848201"/>
                  </a:lnTo>
                  <a:lnTo>
                    <a:pt x="501118" y="847863"/>
                  </a:lnTo>
                  <a:lnTo>
                    <a:pt x="506059" y="843668"/>
                  </a:lnTo>
                  <a:lnTo>
                    <a:pt x="506290" y="839432"/>
                  </a:lnTo>
                  <a:lnTo>
                    <a:pt x="504001" y="836487"/>
                  </a:lnTo>
                  <a:lnTo>
                    <a:pt x="498233" y="829692"/>
                  </a:lnTo>
                  <a:close/>
                </a:path>
                <a:path w="18209895" h="10427970">
                  <a:moveTo>
                    <a:pt x="443637" y="761887"/>
                  </a:moveTo>
                  <a:lnTo>
                    <a:pt x="439211" y="761181"/>
                  </a:lnTo>
                  <a:lnTo>
                    <a:pt x="433319" y="765759"/>
                  </a:lnTo>
                  <a:lnTo>
                    <a:pt x="432613" y="770185"/>
                  </a:lnTo>
                  <a:lnTo>
                    <a:pt x="434902" y="773131"/>
                  </a:lnTo>
                  <a:lnTo>
                    <a:pt x="438048" y="776836"/>
                  </a:lnTo>
                  <a:lnTo>
                    <a:pt x="438764" y="777929"/>
                  </a:lnTo>
                  <a:lnTo>
                    <a:pt x="440764" y="778783"/>
                  </a:lnTo>
                  <a:lnTo>
                    <a:pt x="440622" y="779116"/>
                  </a:lnTo>
                  <a:lnTo>
                    <a:pt x="442955" y="780111"/>
                  </a:lnTo>
                  <a:lnTo>
                    <a:pt x="445857" y="779773"/>
                  </a:lnTo>
                  <a:lnTo>
                    <a:pt x="447709" y="778200"/>
                  </a:lnTo>
                  <a:lnTo>
                    <a:pt x="450656" y="775911"/>
                  </a:lnTo>
                  <a:lnTo>
                    <a:pt x="451362" y="771485"/>
                  </a:lnTo>
                  <a:lnTo>
                    <a:pt x="449073" y="768539"/>
                  </a:lnTo>
                  <a:lnTo>
                    <a:pt x="445926" y="764833"/>
                  </a:lnTo>
                  <a:lnTo>
                    <a:pt x="443637" y="761887"/>
                  </a:lnTo>
                  <a:close/>
                </a:path>
                <a:path w="18209895" h="10427970">
                  <a:moveTo>
                    <a:pt x="391131" y="691033"/>
                  </a:moveTo>
                  <a:lnTo>
                    <a:pt x="386705" y="690327"/>
                  </a:lnTo>
                  <a:lnTo>
                    <a:pt x="380812" y="694904"/>
                  </a:lnTo>
                  <a:lnTo>
                    <a:pt x="380106" y="699330"/>
                  </a:lnTo>
                  <a:lnTo>
                    <a:pt x="382395" y="702277"/>
                  </a:lnTo>
                  <a:lnTo>
                    <a:pt x="385066" y="706174"/>
                  </a:lnTo>
                  <a:lnTo>
                    <a:pt x="385640" y="707600"/>
                  </a:lnTo>
                  <a:lnTo>
                    <a:pt x="387973" y="708595"/>
                  </a:lnTo>
                  <a:lnTo>
                    <a:pt x="388115" y="708262"/>
                  </a:lnTo>
                  <a:lnTo>
                    <a:pt x="390115" y="709115"/>
                  </a:lnTo>
                  <a:lnTo>
                    <a:pt x="392541" y="708969"/>
                  </a:lnTo>
                  <a:lnTo>
                    <a:pt x="394728" y="707537"/>
                  </a:lnTo>
                  <a:lnTo>
                    <a:pt x="397674" y="705248"/>
                  </a:lnTo>
                  <a:lnTo>
                    <a:pt x="398380" y="700822"/>
                  </a:lnTo>
                  <a:lnTo>
                    <a:pt x="396091" y="697876"/>
                  </a:lnTo>
                  <a:lnTo>
                    <a:pt x="393420" y="693979"/>
                  </a:lnTo>
                  <a:lnTo>
                    <a:pt x="391131" y="691033"/>
                  </a:lnTo>
                  <a:close/>
                </a:path>
                <a:path w="18209895" h="10427970">
                  <a:moveTo>
                    <a:pt x="339909" y="619940"/>
                  </a:moveTo>
                  <a:lnTo>
                    <a:pt x="335816" y="619375"/>
                  </a:lnTo>
                  <a:lnTo>
                    <a:pt x="329257" y="623668"/>
                  </a:lnTo>
                  <a:lnTo>
                    <a:pt x="328693" y="627762"/>
                  </a:lnTo>
                  <a:lnTo>
                    <a:pt x="330840" y="631040"/>
                  </a:lnTo>
                  <a:lnTo>
                    <a:pt x="333511" y="634938"/>
                  </a:lnTo>
                  <a:lnTo>
                    <a:pt x="334085" y="636363"/>
                  </a:lnTo>
                  <a:lnTo>
                    <a:pt x="338418" y="638212"/>
                  </a:lnTo>
                  <a:lnTo>
                    <a:pt x="340843" y="638066"/>
                  </a:lnTo>
                  <a:lnTo>
                    <a:pt x="346309" y="634488"/>
                  </a:lnTo>
                  <a:lnTo>
                    <a:pt x="346873" y="630394"/>
                  </a:lnTo>
                  <a:lnTo>
                    <a:pt x="344726" y="627116"/>
                  </a:lnTo>
                  <a:lnTo>
                    <a:pt x="342055" y="623218"/>
                  </a:lnTo>
                  <a:lnTo>
                    <a:pt x="339909" y="619940"/>
                  </a:lnTo>
                  <a:close/>
                </a:path>
                <a:path w="18209895" h="10427970">
                  <a:moveTo>
                    <a:pt x="291206" y="547556"/>
                  </a:moveTo>
                  <a:lnTo>
                    <a:pt x="286922" y="546517"/>
                  </a:lnTo>
                  <a:lnTo>
                    <a:pt x="283643" y="548663"/>
                  </a:lnTo>
                  <a:lnTo>
                    <a:pt x="280505" y="550477"/>
                  </a:lnTo>
                  <a:lnTo>
                    <a:pt x="279466" y="554760"/>
                  </a:lnTo>
                  <a:lnTo>
                    <a:pt x="281613" y="558040"/>
                  </a:lnTo>
                  <a:lnTo>
                    <a:pt x="284284" y="561937"/>
                  </a:lnTo>
                  <a:lnTo>
                    <a:pt x="285000" y="563030"/>
                  </a:lnTo>
                  <a:lnTo>
                    <a:pt x="287190" y="564358"/>
                  </a:lnTo>
                  <a:lnTo>
                    <a:pt x="289190" y="565212"/>
                  </a:lnTo>
                  <a:lnTo>
                    <a:pt x="291617" y="565064"/>
                  </a:lnTo>
                  <a:lnTo>
                    <a:pt x="293660" y="563967"/>
                  </a:lnTo>
                  <a:lnTo>
                    <a:pt x="296798" y="562153"/>
                  </a:lnTo>
                  <a:lnTo>
                    <a:pt x="297837" y="557870"/>
                  </a:lnTo>
                  <a:lnTo>
                    <a:pt x="295691" y="554590"/>
                  </a:lnTo>
                  <a:lnTo>
                    <a:pt x="293019" y="550694"/>
                  </a:lnTo>
                  <a:lnTo>
                    <a:pt x="291206" y="547556"/>
                  </a:lnTo>
                  <a:close/>
                </a:path>
                <a:path w="18209895" h="10427970">
                  <a:moveTo>
                    <a:pt x="244165" y="473124"/>
                  </a:moveTo>
                  <a:lnTo>
                    <a:pt x="239881" y="472085"/>
                  </a:lnTo>
                  <a:lnTo>
                    <a:pt x="236602" y="474231"/>
                  </a:lnTo>
                  <a:lnTo>
                    <a:pt x="233131" y="475903"/>
                  </a:lnTo>
                  <a:lnTo>
                    <a:pt x="232092" y="480186"/>
                  </a:lnTo>
                  <a:lnTo>
                    <a:pt x="234239" y="483466"/>
                  </a:lnTo>
                  <a:lnTo>
                    <a:pt x="236768" y="487696"/>
                  </a:lnTo>
                  <a:lnTo>
                    <a:pt x="237483" y="488789"/>
                  </a:lnTo>
                  <a:lnTo>
                    <a:pt x="240008" y="490260"/>
                  </a:lnTo>
                  <a:lnTo>
                    <a:pt x="240199" y="490736"/>
                  </a:lnTo>
                  <a:lnTo>
                    <a:pt x="241865" y="491446"/>
                  </a:lnTo>
                  <a:lnTo>
                    <a:pt x="244292" y="491299"/>
                  </a:lnTo>
                  <a:lnTo>
                    <a:pt x="246336" y="490201"/>
                  </a:lnTo>
                  <a:lnTo>
                    <a:pt x="249473" y="488388"/>
                  </a:lnTo>
                  <a:lnTo>
                    <a:pt x="250512" y="484105"/>
                  </a:lnTo>
                  <a:lnTo>
                    <a:pt x="248366" y="480825"/>
                  </a:lnTo>
                  <a:lnTo>
                    <a:pt x="245837" y="476595"/>
                  </a:lnTo>
                  <a:lnTo>
                    <a:pt x="244165" y="473124"/>
                  </a:lnTo>
                  <a:close/>
                </a:path>
                <a:path w="18209895" h="10427970">
                  <a:moveTo>
                    <a:pt x="199311" y="397262"/>
                  </a:moveTo>
                  <a:lnTo>
                    <a:pt x="195027" y="396221"/>
                  </a:lnTo>
                  <a:lnTo>
                    <a:pt x="191890" y="398035"/>
                  </a:lnTo>
                  <a:lnTo>
                    <a:pt x="188610" y="400182"/>
                  </a:lnTo>
                  <a:lnTo>
                    <a:pt x="187571" y="404466"/>
                  </a:lnTo>
                  <a:lnTo>
                    <a:pt x="189384" y="407603"/>
                  </a:lnTo>
                  <a:lnTo>
                    <a:pt x="191913" y="411834"/>
                  </a:lnTo>
                  <a:lnTo>
                    <a:pt x="192486" y="413260"/>
                  </a:lnTo>
                  <a:lnTo>
                    <a:pt x="195011" y="414731"/>
                  </a:lnTo>
                  <a:lnTo>
                    <a:pt x="197344" y="415727"/>
                  </a:lnTo>
                  <a:lnTo>
                    <a:pt x="199437" y="415437"/>
                  </a:lnTo>
                  <a:lnTo>
                    <a:pt x="201481" y="414339"/>
                  </a:lnTo>
                  <a:lnTo>
                    <a:pt x="204760" y="412193"/>
                  </a:lnTo>
                  <a:lnTo>
                    <a:pt x="205800" y="407908"/>
                  </a:lnTo>
                  <a:lnTo>
                    <a:pt x="203987" y="404770"/>
                  </a:lnTo>
                  <a:lnTo>
                    <a:pt x="201458" y="400541"/>
                  </a:lnTo>
                  <a:lnTo>
                    <a:pt x="199311" y="397262"/>
                  </a:lnTo>
                  <a:close/>
                </a:path>
                <a:path w="18209895" h="10427970">
                  <a:moveTo>
                    <a:pt x="157025" y="320918"/>
                  </a:moveTo>
                  <a:lnTo>
                    <a:pt x="153216" y="319688"/>
                  </a:lnTo>
                  <a:lnTo>
                    <a:pt x="149746" y="321359"/>
                  </a:lnTo>
                  <a:lnTo>
                    <a:pt x="146466" y="323506"/>
                  </a:lnTo>
                  <a:lnTo>
                    <a:pt x="145236" y="327314"/>
                  </a:lnTo>
                  <a:lnTo>
                    <a:pt x="146907" y="330785"/>
                  </a:lnTo>
                  <a:lnTo>
                    <a:pt x="156485" y="338809"/>
                  </a:lnTo>
                  <a:lnTo>
                    <a:pt x="158528" y="337712"/>
                  </a:lnTo>
                  <a:lnTo>
                    <a:pt x="161808" y="335565"/>
                  </a:lnTo>
                  <a:lnTo>
                    <a:pt x="163039" y="331757"/>
                  </a:lnTo>
                  <a:lnTo>
                    <a:pt x="161368" y="328286"/>
                  </a:lnTo>
                  <a:lnTo>
                    <a:pt x="159172" y="324198"/>
                  </a:lnTo>
                  <a:lnTo>
                    <a:pt x="157025" y="320918"/>
                  </a:lnTo>
                  <a:close/>
                </a:path>
                <a:path w="18209895" h="10427970">
                  <a:moveTo>
                    <a:pt x="117685" y="242286"/>
                  </a:moveTo>
                  <a:lnTo>
                    <a:pt x="113543" y="240913"/>
                  </a:lnTo>
                  <a:lnTo>
                    <a:pt x="106602" y="244256"/>
                  </a:lnTo>
                  <a:lnTo>
                    <a:pt x="105229" y="248399"/>
                  </a:lnTo>
                  <a:lnTo>
                    <a:pt x="106901" y="251868"/>
                  </a:lnTo>
                  <a:lnTo>
                    <a:pt x="108955" y="256289"/>
                  </a:lnTo>
                  <a:lnTo>
                    <a:pt x="109386" y="258049"/>
                  </a:lnTo>
                  <a:lnTo>
                    <a:pt x="112243" y="259662"/>
                  </a:lnTo>
                  <a:lnTo>
                    <a:pt x="114243" y="260515"/>
                  </a:lnTo>
                  <a:lnTo>
                    <a:pt x="116336" y="260226"/>
                  </a:lnTo>
                  <a:lnTo>
                    <a:pt x="118238" y="259462"/>
                  </a:lnTo>
                  <a:lnTo>
                    <a:pt x="121708" y="257791"/>
                  </a:lnTo>
                  <a:lnTo>
                    <a:pt x="123081" y="253649"/>
                  </a:lnTo>
                  <a:lnTo>
                    <a:pt x="121410" y="250178"/>
                  </a:lnTo>
                  <a:lnTo>
                    <a:pt x="119356" y="245757"/>
                  </a:lnTo>
                  <a:lnTo>
                    <a:pt x="117685" y="242286"/>
                  </a:lnTo>
                  <a:close/>
                </a:path>
                <a:path w="18209895" h="10427970">
                  <a:moveTo>
                    <a:pt x="79630" y="163414"/>
                  </a:moveTo>
                  <a:lnTo>
                    <a:pt x="75630" y="161708"/>
                  </a:lnTo>
                  <a:lnTo>
                    <a:pt x="68689" y="165051"/>
                  </a:lnTo>
                  <a:lnTo>
                    <a:pt x="66983" y="169051"/>
                  </a:lnTo>
                  <a:lnTo>
                    <a:pt x="68654" y="172521"/>
                  </a:lnTo>
                  <a:lnTo>
                    <a:pt x="70707" y="176943"/>
                  </a:lnTo>
                  <a:lnTo>
                    <a:pt x="71614" y="178511"/>
                  </a:lnTo>
                  <a:lnTo>
                    <a:pt x="74330" y="180458"/>
                  </a:lnTo>
                  <a:lnTo>
                    <a:pt x="75996" y="181169"/>
                  </a:lnTo>
                  <a:lnTo>
                    <a:pt x="77947" y="181213"/>
                  </a:lnTo>
                  <a:lnTo>
                    <a:pt x="79849" y="180448"/>
                  </a:lnTo>
                  <a:lnTo>
                    <a:pt x="83320" y="178776"/>
                  </a:lnTo>
                  <a:lnTo>
                    <a:pt x="85026" y="174777"/>
                  </a:lnTo>
                  <a:lnTo>
                    <a:pt x="83354" y="171307"/>
                  </a:lnTo>
                  <a:lnTo>
                    <a:pt x="81301" y="166885"/>
                  </a:lnTo>
                  <a:lnTo>
                    <a:pt x="79630" y="163414"/>
                  </a:lnTo>
                  <a:close/>
                </a:path>
                <a:path w="18209895" h="10427970">
                  <a:moveTo>
                    <a:pt x="45236" y="83347"/>
                  </a:moveTo>
                  <a:lnTo>
                    <a:pt x="41094" y="81974"/>
                  </a:lnTo>
                  <a:lnTo>
                    <a:pt x="33962" y="84841"/>
                  </a:lnTo>
                  <a:lnTo>
                    <a:pt x="33047" y="87603"/>
                  </a:lnTo>
                  <a:lnTo>
                    <a:pt x="32589" y="88982"/>
                  </a:lnTo>
                  <a:lnTo>
                    <a:pt x="35647" y="96591"/>
                  </a:lnTo>
                  <a:lnTo>
                    <a:pt x="36554" y="98159"/>
                  </a:lnTo>
                  <a:lnTo>
                    <a:pt x="39269" y="100105"/>
                  </a:lnTo>
                  <a:lnTo>
                    <a:pt x="39127" y="100438"/>
                  </a:lnTo>
                  <a:lnTo>
                    <a:pt x="40794" y="101149"/>
                  </a:lnTo>
                  <a:lnTo>
                    <a:pt x="42745" y="101193"/>
                  </a:lnTo>
                  <a:lnTo>
                    <a:pt x="48450" y="98900"/>
                  </a:lnTo>
                  <a:lnTo>
                    <a:pt x="50156" y="94901"/>
                  </a:lnTo>
                  <a:lnTo>
                    <a:pt x="48485" y="91430"/>
                  </a:lnTo>
                  <a:lnTo>
                    <a:pt x="45236" y="83347"/>
                  </a:lnTo>
                  <a:close/>
                </a:path>
                <a:path w="18209895" h="10427970">
                  <a:moveTo>
                    <a:pt x="12695" y="1706"/>
                  </a:moveTo>
                  <a:lnTo>
                    <a:pt x="8695" y="0"/>
                  </a:lnTo>
                  <a:lnTo>
                    <a:pt x="5034" y="1196"/>
                  </a:lnTo>
                  <a:lnTo>
                    <a:pt x="1705" y="2533"/>
                  </a:lnTo>
                  <a:lnTo>
                    <a:pt x="0" y="6532"/>
                  </a:lnTo>
                  <a:lnTo>
                    <a:pt x="1195" y="10194"/>
                  </a:lnTo>
                  <a:lnTo>
                    <a:pt x="2773" y="14808"/>
                  </a:lnTo>
                  <a:lnTo>
                    <a:pt x="3538" y="16709"/>
                  </a:lnTo>
                  <a:lnTo>
                    <a:pt x="6586" y="18797"/>
                  </a:lnTo>
                  <a:lnTo>
                    <a:pt x="6871" y="18131"/>
                  </a:lnTo>
                  <a:lnTo>
                    <a:pt x="8537" y="18842"/>
                  </a:lnTo>
                  <a:lnTo>
                    <a:pt x="10012" y="19078"/>
                  </a:lnTo>
                  <a:lnTo>
                    <a:pt x="15243" y="16975"/>
                  </a:lnTo>
                  <a:lnTo>
                    <a:pt x="16949" y="12976"/>
                  </a:lnTo>
                  <a:lnTo>
                    <a:pt x="15753" y="9313"/>
                  </a:lnTo>
                  <a:lnTo>
                    <a:pt x="12695" y="1706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60985" y="6192"/>
              <a:ext cx="18310860" cy="10526395"/>
            </a:xfrm>
            <a:custGeom>
              <a:avLst/>
              <a:gdLst/>
              <a:ahLst/>
              <a:cxnLst/>
              <a:rect l="l" t="t" r="r" b="b"/>
              <a:pathLst>
                <a:path w="18310860" h="10526395">
                  <a:moveTo>
                    <a:pt x="16950198" y="10191585"/>
                  </a:moveTo>
                  <a:lnTo>
                    <a:pt x="16939199" y="10186894"/>
                  </a:lnTo>
                  <a:lnTo>
                    <a:pt x="16935396" y="10188423"/>
                  </a:lnTo>
                  <a:lnTo>
                    <a:pt x="16932552" y="10195089"/>
                  </a:lnTo>
                  <a:lnTo>
                    <a:pt x="16934081" y="10198893"/>
                  </a:lnTo>
                  <a:lnTo>
                    <a:pt x="16945080" y="10203585"/>
                  </a:lnTo>
                  <a:lnTo>
                    <a:pt x="16948883" y="10202055"/>
                  </a:lnTo>
                  <a:lnTo>
                    <a:pt x="16951727" y="10195389"/>
                  </a:lnTo>
                  <a:lnTo>
                    <a:pt x="16950198" y="10191585"/>
                  </a:lnTo>
                  <a:close/>
                </a:path>
                <a:path w="18310860" h="10526395">
                  <a:moveTo>
                    <a:pt x="16869347" y="10156703"/>
                  </a:moveTo>
                  <a:lnTo>
                    <a:pt x="16858348" y="10152011"/>
                  </a:lnTo>
                  <a:lnTo>
                    <a:pt x="16854544" y="10153541"/>
                  </a:lnTo>
                  <a:lnTo>
                    <a:pt x="16851701" y="10160207"/>
                  </a:lnTo>
                  <a:lnTo>
                    <a:pt x="16853087" y="10164344"/>
                  </a:lnTo>
                  <a:lnTo>
                    <a:pt x="16864086" y="10169035"/>
                  </a:lnTo>
                  <a:lnTo>
                    <a:pt x="16867891" y="10167507"/>
                  </a:lnTo>
                  <a:lnTo>
                    <a:pt x="16870734" y="10160840"/>
                  </a:lnTo>
                  <a:lnTo>
                    <a:pt x="16869347" y="10156703"/>
                  </a:lnTo>
                  <a:close/>
                </a:path>
                <a:path w="18310860" h="10526395">
                  <a:moveTo>
                    <a:pt x="17031570" y="10224327"/>
                  </a:moveTo>
                  <a:lnTo>
                    <a:pt x="17020571" y="10219635"/>
                  </a:lnTo>
                  <a:lnTo>
                    <a:pt x="17016624" y="10221497"/>
                  </a:lnTo>
                  <a:lnTo>
                    <a:pt x="17013780" y="10228163"/>
                  </a:lnTo>
                  <a:lnTo>
                    <a:pt x="17015311" y="10231967"/>
                  </a:lnTo>
                  <a:lnTo>
                    <a:pt x="17026310" y="10236659"/>
                  </a:lnTo>
                  <a:lnTo>
                    <a:pt x="17030257" y="10234796"/>
                  </a:lnTo>
                  <a:lnTo>
                    <a:pt x="17033100" y="10228130"/>
                  </a:lnTo>
                  <a:lnTo>
                    <a:pt x="17031570" y="10224327"/>
                  </a:lnTo>
                  <a:close/>
                </a:path>
                <a:path w="18310860" h="10526395">
                  <a:moveTo>
                    <a:pt x="16789732" y="10120772"/>
                  </a:moveTo>
                  <a:lnTo>
                    <a:pt x="16778733" y="10116080"/>
                  </a:lnTo>
                  <a:lnTo>
                    <a:pt x="16774596" y="10117468"/>
                  </a:lnTo>
                  <a:lnTo>
                    <a:pt x="16771753" y="10124134"/>
                  </a:lnTo>
                  <a:lnTo>
                    <a:pt x="16773139" y="10128271"/>
                  </a:lnTo>
                  <a:lnTo>
                    <a:pt x="16784471" y="10133105"/>
                  </a:lnTo>
                  <a:lnTo>
                    <a:pt x="16788276" y="10131576"/>
                  </a:lnTo>
                  <a:lnTo>
                    <a:pt x="16791120" y="10124909"/>
                  </a:lnTo>
                  <a:lnTo>
                    <a:pt x="16789732" y="10120772"/>
                  </a:lnTo>
                  <a:close/>
                </a:path>
                <a:path w="18310860" h="10526395">
                  <a:moveTo>
                    <a:pt x="17113510" y="10255734"/>
                  </a:moveTo>
                  <a:lnTo>
                    <a:pt x="17110034" y="10254645"/>
                  </a:lnTo>
                  <a:lnTo>
                    <a:pt x="17102036" y="10251233"/>
                  </a:lnTo>
                  <a:lnTo>
                    <a:pt x="17098422" y="10253238"/>
                  </a:lnTo>
                  <a:lnTo>
                    <a:pt x="17095579" y="10259903"/>
                  </a:lnTo>
                  <a:lnTo>
                    <a:pt x="17097109" y="10263707"/>
                  </a:lnTo>
                  <a:lnTo>
                    <a:pt x="17100441" y="10265129"/>
                  </a:lnTo>
                  <a:lnTo>
                    <a:pt x="17100917" y="10264938"/>
                  </a:lnTo>
                  <a:lnTo>
                    <a:pt x="17108916" y="10268351"/>
                  </a:lnTo>
                  <a:lnTo>
                    <a:pt x="17112529" y="10266345"/>
                  </a:lnTo>
                  <a:lnTo>
                    <a:pt x="17115372" y="10259680"/>
                  </a:lnTo>
                  <a:lnTo>
                    <a:pt x="17113510" y="10255734"/>
                  </a:lnTo>
                  <a:close/>
                </a:path>
                <a:path w="18310860" h="10526395">
                  <a:moveTo>
                    <a:pt x="16699827" y="10078482"/>
                  </a:moveTo>
                  <a:lnTo>
                    <a:pt x="16695690" y="10079869"/>
                  </a:lnTo>
                  <a:lnTo>
                    <a:pt x="16692847" y="10086535"/>
                  </a:lnTo>
                  <a:lnTo>
                    <a:pt x="16694233" y="10090672"/>
                  </a:lnTo>
                  <a:lnTo>
                    <a:pt x="16697423" y="10092427"/>
                  </a:lnTo>
                  <a:lnTo>
                    <a:pt x="16701425" y="10094134"/>
                  </a:lnTo>
                  <a:lnTo>
                    <a:pt x="16701948" y="10094752"/>
                  </a:lnTo>
                  <a:lnTo>
                    <a:pt x="16704947" y="10096031"/>
                  </a:lnTo>
                  <a:lnTo>
                    <a:pt x="16709085" y="10094644"/>
                  </a:lnTo>
                  <a:lnTo>
                    <a:pt x="16711929" y="10087978"/>
                  </a:lnTo>
                  <a:lnTo>
                    <a:pt x="16710541" y="10083841"/>
                  </a:lnTo>
                  <a:lnTo>
                    <a:pt x="16707351" y="10082086"/>
                  </a:lnTo>
                  <a:lnTo>
                    <a:pt x="16703018" y="10080238"/>
                  </a:lnTo>
                  <a:lnTo>
                    <a:pt x="16699827" y="10078482"/>
                  </a:lnTo>
                  <a:close/>
                </a:path>
                <a:path w="18310860" h="10526395">
                  <a:moveTo>
                    <a:pt x="17195351" y="10285523"/>
                  </a:moveTo>
                  <a:lnTo>
                    <a:pt x="17191733" y="10284767"/>
                  </a:lnTo>
                  <a:lnTo>
                    <a:pt x="17184066" y="10281497"/>
                  </a:lnTo>
                  <a:lnTo>
                    <a:pt x="17180454" y="10283502"/>
                  </a:lnTo>
                  <a:lnTo>
                    <a:pt x="17177611" y="10290168"/>
                  </a:lnTo>
                  <a:lnTo>
                    <a:pt x="17179282" y="10293639"/>
                  </a:lnTo>
                  <a:lnTo>
                    <a:pt x="17187616" y="10297194"/>
                  </a:lnTo>
                  <a:lnTo>
                    <a:pt x="17191090" y="10298282"/>
                  </a:lnTo>
                  <a:lnTo>
                    <a:pt x="17194702" y="10296277"/>
                  </a:lnTo>
                  <a:lnTo>
                    <a:pt x="17196124" y="10292944"/>
                  </a:lnTo>
                  <a:lnTo>
                    <a:pt x="17196887" y="10290512"/>
                  </a:lnTo>
                  <a:lnTo>
                    <a:pt x="17197214" y="10289469"/>
                  </a:lnTo>
                  <a:lnTo>
                    <a:pt x="17195351" y="10285523"/>
                  </a:lnTo>
                  <a:close/>
                </a:path>
                <a:path w="18310860" h="10526395">
                  <a:moveTo>
                    <a:pt x="16620681" y="10039600"/>
                  </a:moveTo>
                  <a:lnTo>
                    <a:pt x="16616545" y="10040987"/>
                  </a:lnTo>
                  <a:lnTo>
                    <a:pt x="16614597" y="10045277"/>
                  </a:lnTo>
                  <a:lnTo>
                    <a:pt x="16613368" y="10047511"/>
                  </a:lnTo>
                  <a:lnTo>
                    <a:pt x="16614757" y="10051649"/>
                  </a:lnTo>
                  <a:lnTo>
                    <a:pt x="16617947" y="10053404"/>
                  </a:lnTo>
                  <a:lnTo>
                    <a:pt x="16625612" y="10056673"/>
                  </a:lnTo>
                  <a:lnTo>
                    <a:pt x="16629607" y="10055620"/>
                  </a:lnTo>
                  <a:lnTo>
                    <a:pt x="16631555" y="10051330"/>
                  </a:lnTo>
                  <a:lnTo>
                    <a:pt x="16632784" y="10049096"/>
                  </a:lnTo>
                  <a:lnTo>
                    <a:pt x="16631397" y="10044959"/>
                  </a:lnTo>
                  <a:lnTo>
                    <a:pt x="16628206" y="10043204"/>
                  </a:lnTo>
                  <a:lnTo>
                    <a:pt x="16623873" y="10041356"/>
                  </a:lnTo>
                  <a:lnTo>
                    <a:pt x="16620681" y="10039600"/>
                  </a:lnTo>
                  <a:close/>
                </a:path>
                <a:path w="18310860" h="10526395">
                  <a:moveTo>
                    <a:pt x="17278713" y="10313598"/>
                  </a:moveTo>
                  <a:lnTo>
                    <a:pt x="17275096" y="10312842"/>
                  </a:lnTo>
                  <a:lnTo>
                    <a:pt x="17270763" y="10310994"/>
                  </a:lnTo>
                  <a:lnTo>
                    <a:pt x="17267288" y="10309906"/>
                  </a:lnTo>
                  <a:lnTo>
                    <a:pt x="17263674" y="10311909"/>
                  </a:lnTo>
                  <a:lnTo>
                    <a:pt x="17262252" y="10315243"/>
                  </a:lnTo>
                  <a:lnTo>
                    <a:pt x="17261163" y="10318718"/>
                  </a:lnTo>
                  <a:lnTo>
                    <a:pt x="17262836" y="10322189"/>
                  </a:lnTo>
                  <a:lnTo>
                    <a:pt x="17266169" y="10323611"/>
                  </a:lnTo>
                  <a:lnTo>
                    <a:pt x="17266643" y="10323419"/>
                  </a:lnTo>
                  <a:lnTo>
                    <a:pt x="17270976" y="10325267"/>
                  </a:lnTo>
                  <a:lnTo>
                    <a:pt x="17274452" y="10326356"/>
                  </a:lnTo>
                  <a:lnTo>
                    <a:pt x="17278064" y="10324352"/>
                  </a:lnTo>
                  <a:lnTo>
                    <a:pt x="17279486" y="10321018"/>
                  </a:lnTo>
                  <a:lnTo>
                    <a:pt x="17280574" y="10317543"/>
                  </a:lnTo>
                  <a:lnTo>
                    <a:pt x="17278713" y="10313598"/>
                  </a:lnTo>
                  <a:close/>
                </a:path>
                <a:path w="18310860" h="10526395">
                  <a:moveTo>
                    <a:pt x="16542582" y="9999194"/>
                  </a:moveTo>
                  <a:lnTo>
                    <a:pt x="16538445" y="10000581"/>
                  </a:lnTo>
                  <a:lnTo>
                    <a:pt x="16537024" y="10003914"/>
                  </a:lnTo>
                  <a:lnTo>
                    <a:pt x="16535268" y="10007105"/>
                  </a:lnTo>
                  <a:lnTo>
                    <a:pt x="16536655" y="10011242"/>
                  </a:lnTo>
                  <a:lnTo>
                    <a:pt x="16539703" y="10013330"/>
                  </a:lnTo>
                  <a:lnTo>
                    <a:pt x="16547703" y="10016743"/>
                  </a:lnTo>
                  <a:lnTo>
                    <a:pt x="16551698" y="10015689"/>
                  </a:lnTo>
                  <a:lnTo>
                    <a:pt x="16553120" y="10012356"/>
                  </a:lnTo>
                  <a:lnTo>
                    <a:pt x="16554875" y="10009166"/>
                  </a:lnTo>
                  <a:lnTo>
                    <a:pt x="16553488" y="10005028"/>
                  </a:lnTo>
                  <a:lnTo>
                    <a:pt x="16550440" y="10002939"/>
                  </a:lnTo>
                  <a:lnTo>
                    <a:pt x="16546107" y="10001091"/>
                  </a:lnTo>
                  <a:lnTo>
                    <a:pt x="16542582" y="9999194"/>
                  </a:lnTo>
                  <a:close/>
                </a:path>
                <a:path w="18310860" h="10526395">
                  <a:moveTo>
                    <a:pt x="16465240" y="9957929"/>
                  </a:moveTo>
                  <a:lnTo>
                    <a:pt x="16460771" y="9959175"/>
                  </a:lnTo>
                  <a:lnTo>
                    <a:pt x="16457927" y="9965841"/>
                  </a:lnTo>
                  <a:lnTo>
                    <a:pt x="16458980" y="9969836"/>
                  </a:lnTo>
                  <a:lnTo>
                    <a:pt x="16462030" y="9971924"/>
                  </a:lnTo>
                  <a:lnTo>
                    <a:pt x="16470029" y="9975336"/>
                  </a:lnTo>
                  <a:lnTo>
                    <a:pt x="16474024" y="9974283"/>
                  </a:lnTo>
                  <a:lnTo>
                    <a:pt x="16475446" y="9970950"/>
                  </a:lnTo>
                  <a:lnTo>
                    <a:pt x="16477200" y="9967759"/>
                  </a:lnTo>
                  <a:lnTo>
                    <a:pt x="16475812" y="9963621"/>
                  </a:lnTo>
                  <a:lnTo>
                    <a:pt x="16472764" y="9961532"/>
                  </a:lnTo>
                  <a:lnTo>
                    <a:pt x="16468431" y="9959684"/>
                  </a:lnTo>
                  <a:lnTo>
                    <a:pt x="16465240" y="9957929"/>
                  </a:lnTo>
                  <a:close/>
                </a:path>
                <a:path w="18310860" h="10526395">
                  <a:moveTo>
                    <a:pt x="17361834" y="10340387"/>
                  </a:moveTo>
                  <a:lnTo>
                    <a:pt x="17358216" y="10339631"/>
                  </a:lnTo>
                  <a:lnTo>
                    <a:pt x="17353883" y="10337783"/>
                  </a:lnTo>
                  <a:lnTo>
                    <a:pt x="17350408" y="10336695"/>
                  </a:lnTo>
                  <a:lnTo>
                    <a:pt x="17346796" y="10338700"/>
                  </a:lnTo>
                  <a:lnTo>
                    <a:pt x="17345708" y="10342175"/>
                  </a:lnTo>
                  <a:lnTo>
                    <a:pt x="17344762" y="10345317"/>
                  </a:lnTo>
                  <a:lnTo>
                    <a:pt x="17346432" y="10348787"/>
                  </a:lnTo>
                  <a:lnTo>
                    <a:pt x="17349765" y="10350209"/>
                  </a:lnTo>
                  <a:lnTo>
                    <a:pt x="17350242" y="10350018"/>
                  </a:lnTo>
                  <a:lnTo>
                    <a:pt x="17354574" y="10351866"/>
                  </a:lnTo>
                  <a:lnTo>
                    <a:pt x="17358050" y="10352955"/>
                  </a:lnTo>
                  <a:lnTo>
                    <a:pt x="17361662" y="10350950"/>
                  </a:lnTo>
                  <a:lnTo>
                    <a:pt x="17363839" y="10344000"/>
                  </a:lnTo>
                  <a:lnTo>
                    <a:pt x="17361834" y="10340387"/>
                  </a:lnTo>
                  <a:close/>
                </a:path>
                <a:path w="18310860" h="10526395">
                  <a:moveTo>
                    <a:pt x="16388802" y="9915474"/>
                  </a:moveTo>
                  <a:lnTo>
                    <a:pt x="16384806" y="9916528"/>
                  </a:lnTo>
                  <a:lnTo>
                    <a:pt x="16381296" y="9922910"/>
                  </a:lnTo>
                  <a:lnTo>
                    <a:pt x="16382209" y="9927238"/>
                  </a:lnTo>
                  <a:lnTo>
                    <a:pt x="16385257" y="9929327"/>
                  </a:lnTo>
                  <a:lnTo>
                    <a:pt x="16393256" y="9932738"/>
                  </a:lnTo>
                  <a:lnTo>
                    <a:pt x="16396917" y="9931543"/>
                  </a:lnTo>
                  <a:lnTo>
                    <a:pt x="16398530" y="9928685"/>
                  </a:lnTo>
                  <a:lnTo>
                    <a:pt x="16400285" y="9925494"/>
                  </a:lnTo>
                  <a:lnTo>
                    <a:pt x="16399374" y="9921166"/>
                  </a:lnTo>
                  <a:lnTo>
                    <a:pt x="16396326" y="9919078"/>
                  </a:lnTo>
                  <a:lnTo>
                    <a:pt x="16391993" y="9917229"/>
                  </a:lnTo>
                  <a:lnTo>
                    <a:pt x="16388802" y="9915474"/>
                  </a:lnTo>
                  <a:close/>
                </a:path>
                <a:path w="18310860" h="10526395">
                  <a:moveTo>
                    <a:pt x="17446094" y="10364511"/>
                  </a:moveTo>
                  <a:lnTo>
                    <a:pt x="17442618" y="10363422"/>
                  </a:lnTo>
                  <a:lnTo>
                    <a:pt x="17438001" y="10362240"/>
                  </a:lnTo>
                  <a:lnTo>
                    <a:pt x="17434383" y="10361485"/>
                  </a:lnTo>
                  <a:lnTo>
                    <a:pt x="17430772" y="10363490"/>
                  </a:lnTo>
                  <a:lnTo>
                    <a:pt x="17429682" y="10366965"/>
                  </a:lnTo>
                  <a:lnTo>
                    <a:pt x="17428736" y="10370107"/>
                  </a:lnTo>
                  <a:lnTo>
                    <a:pt x="17430408" y="10373578"/>
                  </a:lnTo>
                  <a:lnTo>
                    <a:pt x="17434406" y="10375283"/>
                  </a:lnTo>
                  <a:lnTo>
                    <a:pt x="17439024" y="10376465"/>
                  </a:lnTo>
                  <a:lnTo>
                    <a:pt x="17442641" y="10377220"/>
                  </a:lnTo>
                  <a:lnTo>
                    <a:pt x="17446254" y="10375216"/>
                  </a:lnTo>
                  <a:lnTo>
                    <a:pt x="17447344" y="10371741"/>
                  </a:lnTo>
                  <a:lnTo>
                    <a:pt x="17448099" y="10368123"/>
                  </a:lnTo>
                  <a:lnTo>
                    <a:pt x="17446094" y="10364511"/>
                  </a:lnTo>
                  <a:close/>
                </a:path>
                <a:path w="18310860" h="10526395">
                  <a:moveTo>
                    <a:pt x="16312788" y="9872019"/>
                  </a:moveTo>
                  <a:lnTo>
                    <a:pt x="16308794" y="9873072"/>
                  </a:lnTo>
                  <a:lnTo>
                    <a:pt x="16305283" y="9879454"/>
                  </a:lnTo>
                  <a:lnTo>
                    <a:pt x="16306337" y="9883450"/>
                  </a:lnTo>
                  <a:lnTo>
                    <a:pt x="16309529" y="9885205"/>
                  </a:lnTo>
                  <a:lnTo>
                    <a:pt x="16313577" y="9887720"/>
                  </a:lnTo>
                  <a:lnTo>
                    <a:pt x="16317244" y="9889284"/>
                  </a:lnTo>
                  <a:lnTo>
                    <a:pt x="16320906" y="9888088"/>
                  </a:lnTo>
                  <a:lnTo>
                    <a:pt x="16322519" y="9885230"/>
                  </a:lnTo>
                  <a:lnTo>
                    <a:pt x="16324274" y="9882039"/>
                  </a:lnTo>
                  <a:lnTo>
                    <a:pt x="16323219" y="9878045"/>
                  </a:lnTo>
                  <a:lnTo>
                    <a:pt x="16320028" y="9876289"/>
                  </a:lnTo>
                  <a:lnTo>
                    <a:pt x="16315980" y="9873774"/>
                  </a:lnTo>
                  <a:lnTo>
                    <a:pt x="16312788" y="9872019"/>
                  </a:lnTo>
                  <a:close/>
                </a:path>
                <a:path w="18310860" h="10526395">
                  <a:moveTo>
                    <a:pt x="17530254" y="10387017"/>
                  </a:moveTo>
                  <a:lnTo>
                    <a:pt x="17526636" y="10386261"/>
                  </a:lnTo>
                  <a:lnTo>
                    <a:pt x="17522353" y="10385222"/>
                  </a:lnTo>
                  <a:lnTo>
                    <a:pt x="17518736" y="10384467"/>
                  </a:lnTo>
                  <a:lnTo>
                    <a:pt x="17515456" y="10386613"/>
                  </a:lnTo>
                  <a:lnTo>
                    <a:pt x="17514366" y="10390088"/>
                  </a:lnTo>
                  <a:lnTo>
                    <a:pt x="17513420" y="10393230"/>
                  </a:lnTo>
                  <a:lnTo>
                    <a:pt x="17515092" y="10396701"/>
                  </a:lnTo>
                  <a:lnTo>
                    <a:pt x="17518091" y="10397980"/>
                  </a:lnTo>
                  <a:lnTo>
                    <a:pt x="17517900" y="10397504"/>
                  </a:lnTo>
                  <a:lnTo>
                    <a:pt x="17518901" y="10397931"/>
                  </a:lnTo>
                  <a:lnTo>
                    <a:pt x="17523518" y="10399113"/>
                  </a:lnTo>
                  <a:lnTo>
                    <a:pt x="17527135" y="10399868"/>
                  </a:lnTo>
                  <a:lnTo>
                    <a:pt x="17530747" y="10397863"/>
                  </a:lnTo>
                  <a:lnTo>
                    <a:pt x="17532257" y="10390628"/>
                  </a:lnTo>
                  <a:lnTo>
                    <a:pt x="17530254" y="10387017"/>
                  </a:lnTo>
                  <a:close/>
                </a:path>
                <a:path w="18310860" h="10526395">
                  <a:moveTo>
                    <a:pt x="16237012" y="9827089"/>
                  </a:moveTo>
                  <a:lnTo>
                    <a:pt x="16232683" y="9828000"/>
                  </a:lnTo>
                  <a:lnTo>
                    <a:pt x="16229699" y="9833424"/>
                  </a:lnTo>
                  <a:lnTo>
                    <a:pt x="16229173" y="9834382"/>
                  </a:lnTo>
                  <a:lnTo>
                    <a:pt x="16230086" y="9838710"/>
                  </a:lnTo>
                  <a:lnTo>
                    <a:pt x="16233276" y="9840465"/>
                  </a:lnTo>
                  <a:lnTo>
                    <a:pt x="16237326" y="9842981"/>
                  </a:lnTo>
                  <a:lnTo>
                    <a:pt x="16241324" y="9844686"/>
                  </a:lnTo>
                  <a:lnTo>
                    <a:pt x="16244985" y="9843490"/>
                  </a:lnTo>
                  <a:lnTo>
                    <a:pt x="16248353" y="9837442"/>
                  </a:lnTo>
                  <a:lnTo>
                    <a:pt x="16247442" y="9833114"/>
                  </a:lnTo>
                  <a:lnTo>
                    <a:pt x="16244252" y="9831359"/>
                  </a:lnTo>
                  <a:lnTo>
                    <a:pt x="16240204" y="9828844"/>
                  </a:lnTo>
                  <a:lnTo>
                    <a:pt x="16237012" y="9827089"/>
                  </a:lnTo>
                  <a:close/>
                </a:path>
                <a:path w="18310860" h="10526395">
                  <a:moveTo>
                    <a:pt x="17615175" y="10408664"/>
                  </a:moveTo>
                  <a:lnTo>
                    <a:pt x="17611558" y="10407909"/>
                  </a:lnTo>
                  <a:lnTo>
                    <a:pt x="17607272" y="10406869"/>
                  </a:lnTo>
                  <a:lnTo>
                    <a:pt x="17603655" y="10406114"/>
                  </a:lnTo>
                  <a:lnTo>
                    <a:pt x="17600043" y="10408119"/>
                  </a:lnTo>
                  <a:lnTo>
                    <a:pt x="17599288" y="10411737"/>
                  </a:lnTo>
                  <a:lnTo>
                    <a:pt x="17598342" y="10414879"/>
                  </a:lnTo>
                  <a:lnTo>
                    <a:pt x="17600155" y="10418015"/>
                  </a:lnTo>
                  <a:lnTo>
                    <a:pt x="17604155" y="10419722"/>
                  </a:lnTo>
                  <a:lnTo>
                    <a:pt x="17608440" y="10420762"/>
                  </a:lnTo>
                  <a:lnTo>
                    <a:pt x="17612057" y="10421516"/>
                  </a:lnTo>
                  <a:lnTo>
                    <a:pt x="17615668" y="10419512"/>
                  </a:lnTo>
                  <a:lnTo>
                    <a:pt x="17617179" y="10412277"/>
                  </a:lnTo>
                  <a:lnTo>
                    <a:pt x="17615175" y="10408664"/>
                  </a:lnTo>
                  <a:close/>
                </a:path>
                <a:path w="18310860" h="10526395">
                  <a:moveTo>
                    <a:pt x="16162662" y="9781585"/>
                  </a:moveTo>
                  <a:lnTo>
                    <a:pt x="16158666" y="9782638"/>
                  </a:lnTo>
                  <a:lnTo>
                    <a:pt x="16154489" y="9788736"/>
                  </a:lnTo>
                  <a:lnTo>
                    <a:pt x="16155543" y="9792731"/>
                  </a:lnTo>
                  <a:lnTo>
                    <a:pt x="16158592" y="9794820"/>
                  </a:lnTo>
                  <a:lnTo>
                    <a:pt x="16162641" y="9797334"/>
                  </a:lnTo>
                  <a:lnTo>
                    <a:pt x="16163640" y="9797760"/>
                  </a:lnTo>
                  <a:lnTo>
                    <a:pt x="16163164" y="9797951"/>
                  </a:lnTo>
                  <a:lnTo>
                    <a:pt x="16166163" y="9799231"/>
                  </a:lnTo>
                  <a:lnTo>
                    <a:pt x="16169827" y="9798036"/>
                  </a:lnTo>
                  <a:lnTo>
                    <a:pt x="16171081" y="9795813"/>
                  </a:lnTo>
                  <a:lnTo>
                    <a:pt x="16171440" y="9795178"/>
                  </a:lnTo>
                  <a:lnTo>
                    <a:pt x="16173528" y="9792129"/>
                  </a:lnTo>
                  <a:lnTo>
                    <a:pt x="16172474" y="9788134"/>
                  </a:lnTo>
                  <a:lnTo>
                    <a:pt x="16169426" y="9786046"/>
                  </a:lnTo>
                  <a:lnTo>
                    <a:pt x="16165710" y="9783673"/>
                  </a:lnTo>
                  <a:lnTo>
                    <a:pt x="16162662" y="9781585"/>
                  </a:lnTo>
                  <a:close/>
                </a:path>
                <a:path w="18310860" h="10526395">
                  <a:moveTo>
                    <a:pt x="17700948" y="10428312"/>
                  </a:moveTo>
                  <a:lnTo>
                    <a:pt x="17697331" y="10427557"/>
                  </a:lnTo>
                  <a:lnTo>
                    <a:pt x="17693047" y="10426518"/>
                  </a:lnTo>
                  <a:lnTo>
                    <a:pt x="17689571" y="10425429"/>
                  </a:lnTo>
                  <a:lnTo>
                    <a:pt x="17685818" y="10427768"/>
                  </a:lnTo>
                  <a:lnTo>
                    <a:pt x="17685062" y="10431385"/>
                  </a:lnTo>
                  <a:lnTo>
                    <a:pt x="17684449" y="10434669"/>
                  </a:lnTo>
                  <a:lnTo>
                    <a:pt x="17685930" y="10437664"/>
                  </a:lnTo>
                  <a:lnTo>
                    <a:pt x="17688929" y="10438943"/>
                  </a:lnTo>
                  <a:lnTo>
                    <a:pt x="17689120" y="10439419"/>
                  </a:lnTo>
                  <a:lnTo>
                    <a:pt x="17690119" y="10439845"/>
                  </a:lnTo>
                  <a:lnTo>
                    <a:pt x="17694404" y="10440885"/>
                  </a:lnTo>
                  <a:lnTo>
                    <a:pt x="17698021" y="10441640"/>
                  </a:lnTo>
                  <a:lnTo>
                    <a:pt x="17701776" y="10439302"/>
                  </a:lnTo>
                  <a:lnTo>
                    <a:pt x="17703286" y="10432067"/>
                  </a:lnTo>
                  <a:lnTo>
                    <a:pt x="17700948" y="10428312"/>
                  </a:lnTo>
                  <a:close/>
                </a:path>
                <a:path w="18310860" h="10526395">
                  <a:moveTo>
                    <a:pt x="16088403" y="9734938"/>
                  </a:moveTo>
                  <a:lnTo>
                    <a:pt x="16084410" y="9735992"/>
                  </a:lnTo>
                  <a:lnTo>
                    <a:pt x="16080233" y="9742090"/>
                  </a:lnTo>
                  <a:lnTo>
                    <a:pt x="16081286" y="9746085"/>
                  </a:lnTo>
                  <a:lnTo>
                    <a:pt x="16084334" y="9748173"/>
                  </a:lnTo>
                  <a:lnTo>
                    <a:pt x="16088049" y="9750546"/>
                  </a:lnTo>
                  <a:lnTo>
                    <a:pt x="16092050" y="9752253"/>
                  </a:lnTo>
                  <a:lnTo>
                    <a:pt x="16095569" y="9751390"/>
                  </a:lnTo>
                  <a:lnTo>
                    <a:pt x="16096824" y="9749167"/>
                  </a:lnTo>
                  <a:lnTo>
                    <a:pt x="16097182" y="9748532"/>
                  </a:lnTo>
                  <a:lnTo>
                    <a:pt x="16099271" y="9745483"/>
                  </a:lnTo>
                  <a:lnTo>
                    <a:pt x="16098216" y="9741488"/>
                  </a:lnTo>
                  <a:lnTo>
                    <a:pt x="16095167" y="9739400"/>
                  </a:lnTo>
                  <a:lnTo>
                    <a:pt x="16091453" y="9737027"/>
                  </a:lnTo>
                  <a:lnTo>
                    <a:pt x="16088403" y="9734938"/>
                  </a:lnTo>
                  <a:close/>
                </a:path>
                <a:path w="18310860" h="10526395">
                  <a:moveTo>
                    <a:pt x="17786860" y="10444868"/>
                  </a:moveTo>
                  <a:lnTo>
                    <a:pt x="17783244" y="10444114"/>
                  </a:lnTo>
                  <a:lnTo>
                    <a:pt x="17778815" y="10443406"/>
                  </a:lnTo>
                  <a:lnTo>
                    <a:pt x="17775197" y="10442650"/>
                  </a:lnTo>
                  <a:lnTo>
                    <a:pt x="17771778" y="10445132"/>
                  </a:lnTo>
                  <a:lnTo>
                    <a:pt x="17771098" y="10448388"/>
                  </a:lnTo>
                  <a:lnTo>
                    <a:pt x="17770409" y="10452033"/>
                  </a:lnTo>
                  <a:lnTo>
                    <a:pt x="17772223" y="10455170"/>
                  </a:lnTo>
                  <a:lnTo>
                    <a:pt x="17774890" y="10456308"/>
                  </a:lnTo>
                  <a:lnTo>
                    <a:pt x="17775032" y="10455975"/>
                  </a:lnTo>
                  <a:lnTo>
                    <a:pt x="17776363" y="10456542"/>
                  </a:lnTo>
                  <a:lnTo>
                    <a:pt x="17780790" y="10457249"/>
                  </a:lnTo>
                  <a:lnTo>
                    <a:pt x="17784406" y="10458004"/>
                  </a:lnTo>
                  <a:lnTo>
                    <a:pt x="17787830" y="10455525"/>
                  </a:lnTo>
                  <a:lnTo>
                    <a:pt x="17789265" y="10448651"/>
                  </a:lnTo>
                  <a:lnTo>
                    <a:pt x="17789340" y="10448290"/>
                  </a:lnTo>
                  <a:lnTo>
                    <a:pt x="17786860" y="10444868"/>
                  </a:lnTo>
                  <a:close/>
                </a:path>
                <a:path w="18310860" h="10526395">
                  <a:moveTo>
                    <a:pt x="16014764" y="9687768"/>
                  </a:moveTo>
                  <a:lnTo>
                    <a:pt x="16010770" y="9688822"/>
                  </a:lnTo>
                  <a:lnTo>
                    <a:pt x="16006593" y="9694920"/>
                  </a:lnTo>
                  <a:lnTo>
                    <a:pt x="16007646" y="9698914"/>
                  </a:lnTo>
                  <a:lnTo>
                    <a:pt x="16010694" y="9701003"/>
                  </a:lnTo>
                  <a:lnTo>
                    <a:pt x="16014409" y="9703375"/>
                  </a:lnTo>
                  <a:lnTo>
                    <a:pt x="16018410" y="9705081"/>
                  </a:lnTo>
                  <a:lnTo>
                    <a:pt x="16021596" y="9704077"/>
                  </a:lnTo>
                  <a:lnTo>
                    <a:pt x="16023543" y="9701362"/>
                  </a:lnTo>
                  <a:lnTo>
                    <a:pt x="16025630" y="9698313"/>
                  </a:lnTo>
                  <a:lnTo>
                    <a:pt x="16024576" y="9694317"/>
                  </a:lnTo>
                  <a:lnTo>
                    <a:pt x="16021528" y="9692229"/>
                  </a:lnTo>
                  <a:lnTo>
                    <a:pt x="16017813" y="9689857"/>
                  </a:lnTo>
                  <a:lnTo>
                    <a:pt x="16014764" y="9687768"/>
                  </a:lnTo>
                  <a:close/>
                </a:path>
                <a:path w="18310860" h="10526395">
                  <a:moveTo>
                    <a:pt x="15941693" y="9639264"/>
                  </a:moveTo>
                  <a:lnTo>
                    <a:pt x="15937365" y="9640176"/>
                  </a:lnTo>
                  <a:lnTo>
                    <a:pt x="15935276" y="9643225"/>
                  </a:lnTo>
                  <a:lnTo>
                    <a:pt x="15933843" y="9645765"/>
                  </a:lnTo>
                  <a:lnTo>
                    <a:pt x="15933663" y="9646082"/>
                  </a:lnTo>
                  <a:lnTo>
                    <a:pt x="15934241" y="9650268"/>
                  </a:lnTo>
                  <a:lnTo>
                    <a:pt x="15937289" y="9652356"/>
                  </a:lnTo>
                  <a:lnTo>
                    <a:pt x="15941006" y="9654730"/>
                  </a:lnTo>
                  <a:lnTo>
                    <a:pt x="15945006" y="9656435"/>
                  </a:lnTo>
                  <a:lnTo>
                    <a:pt x="15948191" y="9655431"/>
                  </a:lnTo>
                  <a:lnTo>
                    <a:pt x="15949921" y="9653017"/>
                  </a:lnTo>
                  <a:lnTo>
                    <a:pt x="15952226" y="9649667"/>
                  </a:lnTo>
                  <a:lnTo>
                    <a:pt x="15951173" y="9645672"/>
                  </a:lnTo>
                  <a:lnTo>
                    <a:pt x="15948125" y="9643584"/>
                  </a:lnTo>
                  <a:lnTo>
                    <a:pt x="15944407" y="9641210"/>
                  </a:lnTo>
                  <a:lnTo>
                    <a:pt x="15941693" y="9639264"/>
                  </a:lnTo>
                  <a:close/>
                </a:path>
                <a:path w="18310860" h="10526395">
                  <a:moveTo>
                    <a:pt x="17872913" y="10461090"/>
                  </a:moveTo>
                  <a:lnTo>
                    <a:pt x="17869297" y="10460335"/>
                  </a:lnTo>
                  <a:lnTo>
                    <a:pt x="17864870" y="10459628"/>
                  </a:lnTo>
                  <a:lnTo>
                    <a:pt x="17861252" y="10458873"/>
                  </a:lnTo>
                  <a:lnTo>
                    <a:pt x="17857830" y="10461353"/>
                  </a:lnTo>
                  <a:lnTo>
                    <a:pt x="17857150" y="10464609"/>
                  </a:lnTo>
                  <a:lnTo>
                    <a:pt x="17857075" y="10464971"/>
                  </a:lnTo>
                  <a:lnTo>
                    <a:pt x="17856604" y="10467921"/>
                  </a:lnTo>
                  <a:lnTo>
                    <a:pt x="17858418" y="10471059"/>
                  </a:lnTo>
                  <a:lnTo>
                    <a:pt x="17862416" y="10472764"/>
                  </a:lnTo>
                  <a:lnTo>
                    <a:pt x="17866846" y="10473472"/>
                  </a:lnTo>
                  <a:lnTo>
                    <a:pt x="17870461" y="10474226"/>
                  </a:lnTo>
                  <a:lnTo>
                    <a:pt x="17873881" y="10471746"/>
                  </a:lnTo>
                  <a:lnTo>
                    <a:pt x="17875318" y="10464873"/>
                  </a:lnTo>
                  <a:lnTo>
                    <a:pt x="17875394" y="10464511"/>
                  </a:lnTo>
                  <a:lnTo>
                    <a:pt x="17872913" y="10461090"/>
                  </a:lnTo>
                  <a:close/>
                </a:path>
                <a:path w="18310860" h="10526395">
                  <a:moveTo>
                    <a:pt x="15869382" y="9589903"/>
                  </a:moveTo>
                  <a:lnTo>
                    <a:pt x="15865196" y="9590481"/>
                  </a:lnTo>
                  <a:lnTo>
                    <a:pt x="15861019" y="9596579"/>
                  </a:lnTo>
                  <a:lnTo>
                    <a:pt x="15861598" y="9600766"/>
                  </a:lnTo>
                  <a:lnTo>
                    <a:pt x="15864647" y="9602854"/>
                  </a:lnTo>
                  <a:lnTo>
                    <a:pt x="15868362" y="9605226"/>
                  </a:lnTo>
                  <a:lnTo>
                    <a:pt x="15869694" y="9605795"/>
                  </a:lnTo>
                  <a:lnTo>
                    <a:pt x="15869552" y="9606128"/>
                  </a:lnTo>
                  <a:lnTo>
                    <a:pt x="15872552" y="9607408"/>
                  </a:lnTo>
                  <a:lnTo>
                    <a:pt x="15875738" y="9606403"/>
                  </a:lnTo>
                  <a:lnTo>
                    <a:pt x="15877684" y="9603688"/>
                  </a:lnTo>
                  <a:lnTo>
                    <a:pt x="15879773" y="9600638"/>
                  </a:lnTo>
                  <a:lnTo>
                    <a:pt x="15879194" y="9596453"/>
                  </a:lnTo>
                  <a:lnTo>
                    <a:pt x="15876145" y="9594364"/>
                  </a:lnTo>
                  <a:lnTo>
                    <a:pt x="15872430" y="9591992"/>
                  </a:lnTo>
                  <a:lnTo>
                    <a:pt x="15869382" y="9589903"/>
                  </a:lnTo>
                  <a:close/>
                </a:path>
                <a:path w="18310860" h="10526395">
                  <a:moveTo>
                    <a:pt x="17959294" y="10474694"/>
                  </a:moveTo>
                  <a:lnTo>
                    <a:pt x="17955534" y="10474272"/>
                  </a:lnTo>
                  <a:lnTo>
                    <a:pt x="17951110" y="10473566"/>
                  </a:lnTo>
                  <a:lnTo>
                    <a:pt x="17947491" y="10472811"/>
                  </a:lnTo>
                  <a:lnTo>
                    <a:pt x="17944070" y="10475290"/>
                  </a:lnTo>
                  <a:lnTo>
                    <a:pt x="17943648" y="10479050"/>
                  </a:lnTo>
                  <a:lnTo>
                    <a:pt x="17943178" y="10482002"/>
                  </a:lnTo>
                  <a:lnTo>
                    <a:pt x="17944991" y="10485139"/>
                  </a:lnTo>
                  <a:lnTo>
                    <a:pt x="17947656" y="10486275"/>
                  </a:lnTo>
                  <a:lnTo>
                    <a:pt x="17947467" y="10485801"/>
                  </a:lnTo>
                  <a:lnTo>
                    <a:pt x="17949134" y="10486512"/>
                  </a:lnTo>
                  <a:lnTo>
                    <a:pt x="17953558" y="10487218"/>
                  </a:lnTo>
                  <a:lnTo>
                    <a:pt x="17957176" y="10487973"/>
                  </a:lnTo>
                  <a:lnTo>
                    <a:pt x="17960598" y="10485493"/>
                  </a:lnTo>
                  <a:lnTo>
                    <a:pt x="17961020" y="10481733"/>
                  </a:lnTo>
                  <a:lnTo>
                    <a:pt x="17961775" y="10478116"/>
                  </a:lnTo>
                  <a:lnTo>
                    <a:pt x="17959294" y="10474694"/>
                  </a:lnTo>
                  <a:close/>
                </a:path>
                <a:path w="18310860" h="10526395">
                  <a:moveTo>
                    <a:pt x="15797497" y="9539542"/>
                  </a:moveTo>
                  <a:lnTo>
                    <a:pt x="15793311" y="9540120"/>
                  </a:lnTo>
                  <a:lnTo>
                    <a:pt x="15789134" y="9546218"/>
                  </a:lnTo>
                  <a:lnTo>
                    <a:pt x="15789712" y="9550403"/>
                  </a:lnTo>
                  <a:lnTo>
                    <a:pt x="15792760" y="9552491"/>
                  </a:lnTo>
                  <a:lnTo>
                    <a:pt x="15796335" y="9555199"/>
                  </a:lnTo>
                  <a:lnTo>
                    <a:pt x="15797667" y="9555767"/>
                  </a:lnTo>
                  <a:lnTo>
                    <a:pt x="15797525" y="9556100"/>
                  </a:lnTo>
                  <a:lnTo>
                    <a:pt x="15800526" y="9557379"/>
                  </a:lnTo>
                  <a:lnTo>
                    <a:pt x="15803711" y="9556375"/>
                  </a:lnTo>
                  <a:lnTo>
                    <a:pt x="15805658" y="9553659"/>
                  </a:lnTo>
                  <a:lnTo>
                    <a:pt x="15807746" y="9550611"/>
                  </a:lnTo>
                  <a:lnTo>
                    <a:pt x="15807167" y="9546425"/>
                  </a:lnTo>
                  <a:lnTo>
                    <a:pt x="15804118" y="9544336"/>
                  </a:lnTo>
                  <a:lnTo>
                    <a:pt x="15800545" y="9541630"/>
                  </a:lnTo>
                  <a:lnTo>
                    <a:pt x="15797497" y="9539542"/>
                  </a:lnTo>
                  <a:close/>
                </a:path>
                <a:path w="18310860" h="10526395">
                  <a:moveTo>
                    <a:pt x="18046247" y="10486966"/>
                  </a:moveTo>
                  <a:lnTo>
                    <a:pt x="18042487" y="10486543"/>
                  </a:lnTo>
                  <a:lnTo>
                    <a:pt x="18038060" y="10485837"/>
                  </a:lnTo>
                  <a:lnTo>
                    <a:pt x="18034302" y="10485416"/>
                  </a:lnTo>
                  <a:lnTo>
                    <a:pt x="18030880" y="10487896"/>
                  </a:lnTo>
                  <a:lnTo>
                    <a:pt x="18030458" y="10491656"/>
                  </a:lnTo>
                  <a:lnTo>
                    <a:pt x="18030319" y="10494748"/>
                  </a:lnTo>
                  <a:lnTo>
                    <a:pt x="18031941" y="10497410"/>
                  </a:lnTo>
                  <a:lnTo>
                    <a:pt x="18036275" y="10499258"/>
                  </a:lnTo>
                  <a:lnTo>
                    <a:pt x="18040700" y="10499964"/>
                  </a:lnTo>
                  <a:lnTo>
                    <a:pt x="18044461" y="10500385"/>
                  </a:lnTo>
                  <a:lnTo>
                    <a:pt x="18047882" y="10497906"/>
                  </a:lnTo>
                  <a:lnTo>
                    <a:pt x="18048726" y="10490387"/>
                  </a:lnTo>
                  <a:lnTo>
                    <a:pt x="18046247" y="10486966"/>
                  </a:lnTo>
                  <a:close/>
                </a:path>
                <a:path w="18310860" h="10526395">
                  <a:moveTo>
                    <a:pt x="15725897" y="9488514"/>
                  </a:moveTo>
                  <a:lnTo>
                    <a:pt x="15721711" y="9489092"/>
                  </a:lnTo>
                  <a:lnTo>
                    <a:pt x="15717535" y="9495189"/>
                  </a:lnTo>
                  <a:lnTo>
                    <a:pt x="15718112" y="9499375"/>
                  </a:lnTo>
                  <a:lnTo>
                    <a:pt x="15721160" y="9501464"/>
                  </a:lnTo>
                  <a:lnTo>
                    <a:pt x="15724733" y="9504170"/>
                  </a:lnTo>
                  <a:lnTo>
                    <a:pt x="15729068" y="9506019"/>
                  </a:lnTo>
                  <a:lnTo>
                    <a:pt x="15732111" y="9505347"/>
                  </a:lnTo>
                  <a:lnTo>
                    <a:pt x="15734058" y="9502632"/>
                  </a:lnTo>
                  <a:lnTo>
                    <a:pt x="15736146" y="9499583"/>
                  </a:lnTo>
                  <a:lnTo>
                    <a:pt x="15735567" y="9495397"/>
                  </a:lnTo>
                  <a:lnTo>
                    <a:pt x="15732518" y="9493308"/>
                  </a:lnTo>
                  <a:lnTo>
                    <a:pt x="15728945" y="9490602"/>
                  </a:lnTo>
                  <a:lnTo>
                    <a:pt x="15725897" y="9488514"/>
                  </a:lnTo>
                  <a:close/>
                </a:path>
                <a:path w="18310860" h="10526395">
                  <a:moveTo>
                    <a:pt x="18133051" y="10496810"/>
                  </a:moveTo>
                  <a:lnTo>
                    <a:pt x="18129290" y="10496389"/>
                  </a:lnTo>
                  <a:lnTo>
                    <a:pt x="18121297" y="10495736"/>
                  </a:lnTo>
                  <a:lnTo>
                    <a:pt x="18117875" y="10498216"/>
                  </a:lnTo>
                  <a:lnTo>
                    <a:pt x="18117453" y="10501975"/>
                  </a:lnTo>
                  <a:lnTo>
                    <a:pt x="18117316" y="10505068"/>
                  </a:lnTo>
                  <a:lnTo>
                    <a:pt x="18118938" y="10507731"/>
                  </a:lnTo>
                  <a:lnTo>
                    <a:pt x="18121603" y="10508867"/>
                  </a:lnTo>
                  <a:lnTo>
                    <a:pt x="18121745" y="10508534"/>
                  </a:lnTo>
                  <a:lnTo>
                    <a:pt x="18123412" y="10509245"/>
                  </a:lnTo>
                  <a:lnTo>
                    <a:pt x="18131406" y="10509897"/>
                  </a:lnTo>
                  <a:lnTo>
                    <a:pt x="18134828" y="10507417"/>
                  </a:lnTo>
                  <a:lnTo>
                    <a:pt x="18135250" y="10503658"/>
                  </a:lnTo>
                  <a:lnTo>
                    <a:pt x="18135529" y="10500231"/>
                  </a:lnTo>
                  <a:lnTo>
                    <a:pt x="18133051" y="10496810"/>
                  </a:lnTo>
                  <a:close/>
                </a:path>
                <a:path w="18310860" h="10526395">
                  <a:moveTo>
                    <a:pt x="15654915" y="9436962"/>
                  </a:moveTo>
                  <a:lnTo>
                    <a:pt x="15650728" y="9437539"/>
                  </a:lnTo>
                  <a:lnTo>
                    <a:pt x="15646551" y="9443637"/>
                  </a:lnTo>
                  <a:lnTo>
                    <a:pt x="15647129" y="9447823"/>
                  </a:lnTo>
                  <a:lnTo>
                    <a:pt x="15650177" y="9449912"/>
                  </a:lnTo>
                  <a:lnTo>
                    <a:pt x="15653750" y="9452617"/>
                  </a:lnTo>
                  <a:lnTo>
                    <a:pt x="15657752" y="9454324"/>
                  </a:lnTo>
                  <a:lnTo>
                    <a:pt x="15661271" y="9453462"/>
                  </a:lnTo>
                  <a:lnTo>
                    <a:pt x="15663075" y="9451080"/>
                  </a:lnTo>
                  <a:lnTo>
                    <a:pt x="15665164" y="9448031"/>
                  </a:lnTo>
                  <a:lnTo>
                    <a:pt x="15664585" y="9443845"/>
                  </a:lnTo>
                  <a:lnTo>
                    <a:pt x="15661536" y="9441756"/>
                  </a:lnTo>
                  <a:lnTo>
                    <a:pt x="15657963" y="9439050"/>
                  </a:lnTo>
                  <a:lnTo>
                    <a:pt x="15654915" y="9436962"/>
                  </a:lnTo>
                  <a:close/>
                </a:path>
                <a:path w="18310860" h="10526395">
                  <a:moveTo>
                    <a:pt x="15584690" y="9384551"/>
                  </a:moveTo>
                  <a:lnTo>
                    <a:pt x="15580505" y="9385130"/>
                  </a:lnTo>
                  <a:lnTo>
                    <a:pt x="15578417" y="9388178"/>
                  </a:lnTo>
                  <a:lnTo>
                    <a:pt x="15575995" y="9391084"/>
                  </a:lnTo>
                  <a:lnTo>
                    <a:pt x="15576574" y="9395271"/>
                  </a:lnTo>
                  <a:lnTo>
                    <a:pt x="15579622" y="9397359"/>
                  </a:lnTo>
                  <a:lnTo>
                    <a:pt x="15583196" y="9400066"/>
                  </a:lnTo>
                  <a:lnTo>
                    <a:pt x="15584528" y="9400634"/>
                  </a:lnTo>
                  <a:lnTo>
                    <a:pt x="15584386" y="9400967"/>
                  </a:lnTo>
                  <a:lnTo>
                    <a:pt x="15587052" y="9402105"/>
                  </a:lnTo>
                  <a:lnTo>
                    <a:pt x="15590572" y="9401242"/>
                  </a:lnTo>
                  <a:lnTo>
                    <a:pt x="15592375" y="9398859"/>
                  </a:lnTo>
                  <a:lnTo>
                    <a:pt x="15594797" y="9395953"/>
                  </a:lnTo>
                  <a:lnTo>
                    <a:pt x="15594220" y="9391768"/>
                  </a:lnTo>
                  <a:lnTo>
                    <a:pt x="15591172" y="9389680"/>
                  </a:lnTo>
                  <a:lnTo>
                    <a:pt x="15587597" y="9386973"/>
                  </a:lnTo>
                  <a:lnTo>
                    <a:pt x="15584690" y="9384551"/>
                  </a:lnTo>
                  <a:close/>
                </a:path>
                <a:path w="18310860" h="10526395">
                  <a:moveTo>
                    <a:pt x="18220614" y="10505798"/>
                  </a:moveTo>
                  <a:lnTo>
                    <a:pt x="18216854" y="10505375"/>
                  </a:lnTo>
                  <a:lnTo>
                    <a:pt x="18212287" y="10505003"/>
                  </a:lnTo>
                  <a:lnTo>
                    <a:pt x="18208526" y="10504581"/>
                  </a:lnTo>
                  <a:lnTo>
                    <a:pt x="18205438" y="10507203"/>
                  </a:lnTo>
                  <a:lnTo>
                    <a:pt x="18205016" y="10510963"/>
                  </a:lnTo>
                  <a:lnTo>
                    <a:pt x="18204545" y="10513913"/>
                  </a:lnTo>
                  <a:lnTo>
                    <a:pt x="18206168" y="10516575"/>
                  </a:lnTo>
                  <a:lnTo>
                    <a:pt x="18208835" y="10517713"/>
                  </a:lnTo>
                  <a:lnTo>
                    <a:pt x="18208977" y="10517380"/>
                  </a:lnTo>
                  <a:lnTo>
                    <a:pt x="18210975" y="10518232"/>
                  </a:lnTo>
                  <a:lnTo>
                    <a:pt x="18215544" y="10518605"/>
                  </a:lnTo>
                  <a:lnTo>
                    <a:pt x="18219305" y="10519027"/>
                  </a:lnTo>
                  <a:lnTo>
                    <a:pt x="18222391" y="10516405"/>
                  </a:lnTo>
                  <a:lnTo>
                    <a:pt x="18223237" y="10508886"/>
                  </a:lnTo>
                  <a:lnTo>
                    <a:pt x="18220614" y="10505798"/>
                  </a:lnTo>
                  <a:close/>
                </a:path>
                <a:path w="18310860" h="10526395">
                  <a:moveTo>
                    <a:pt x="15514277" y="9331666"/>
                  </a:moveTo>
                  <a:lnTo>
                    <a:pt x="15510425" y="9332386"/>
                  </a:lnTo>
                  <a:lnTo>
                    <a:pt x="15508003" y="9335293"/>
                  </a:lnTo>
                  <a:lnTo>
                    <a:pt x="15505724" y="9337866"/>
                  </a:lnTo>
                  <a:lnTo>
                    <a:pt x="15506302" y="9342052"/>
                  </a:lnTo>
                  <a:lnTo>
                    <a:pt x="15509209" y="9344474"/>
                  </a:lnTo>
                  <a:lnTo>
                    <a:pt x="15512782" y="9347180"/>
                  </a:lnTo>
                  <a:lnTo>
                    <a:pt x="15514448" y="9347890"/>
                  </a:lnTo>
                  <a:lnTo>
                    <a:pt x="15513972" y="9348082"/>
                  </a:lnTo>
                  <a:lnTo>
                    <a:pt x="15516638" y="9349219"/>
                  </a:lnTo>
                  <a:lnTo>
                    <a:pt x="15520158" y="9348357"/>
                  </a:lnTo>
                  <a:lnTo>
                    <a:pt x="15521962" y="9345975"/>
                  </a:lnTo>
                  <a:lnTo>
                    <a:pt x="15524241" y="9343401"/>
                  </a:lnTo>
                  <a:lnTo>
                    <a:pt x="15523664" y="9339215"/>
                  </a:lnTo>
                  <a:lnTo>
                    <a:pt x="15520756" y="9336793"/>
                  </a:lnTo>
                  <a:lnTo>
                    <a:pt x="15517183" y="9334087"/>
                  </a:lnTo>
                  <a:lnTo>
                    <a:pt x="15514277" y="9331666"/>
                  </a:lnTo>
                  <a:close/>
                </a:path>
                <a:path w="18310860" h="10526395">
                  <a:moveTo>
                    <a:pt x="18307746" y="10513024"/>
                  </a:moveTo>
                  <a:lnTo>
                    <a:pt x="18303985" y="10512602"/>
                  </a:lnTo>
                  <a:lnTo>
                    <a:pt x="18295992" y="10511950"/>
                  </a:lnTo>
                  <a:lnTo>
                    <a:pt x="18292903" y="10514572"/>
                  </a:lnTo>
                  <a:lnTo>
                    <a:pt x="18292481" y="10518332"/>
                  </a:lnTo>
                  <a:lnTo>
                    <a:pt x="18292153" y="10520949"/>
                  </a:lnTo>
                  <a:lnTo>
                    <a:pt x="18293776" y="10523611"/>
                  </a:lnTo>
                  <a:lnTo>
                    <a:pt x="18296443" y="10524749"/>
                  </a:lnTo>
                  <a:lnTo>
                    <a:pt x="18296585" y="10524416"/>
                  </a:lnTo>
                  <a:lnTo>
                    <a:pt x="18298582" y="10525268"/>
                  </a:lnTo>
                  <a:lnTo>
                    <a:pt x="18306579" y="10525921"/>
                  </a:lnTo>
                  <a:lnTo>
                    <a:pt x="18309667" y="10523299"/>
                  </a:lnTo>
                  <a:lnTo>
                    <a:pt x="18310089" y="10519539"/>
                  </a:lnTo>
                  <a:lnTo>
                    <a:pt x="18310369" y="10516113"/>
                  </a:lnTo>
                  <a:lnTo>
                    <a:pt x="18307746" y="10513024"/>
                  </a:lnTo>
                  <a:close/>
                </a:path>
                <a:path w="18310860" h="10526395">
                  <a:moveTo>
                    <a:pt x="15445433" y="9277873"/>
                  </a:moveTo>
                  <a:lnTo>
                    <a:pt x="15441246" y="9278452"/>
                  </a:lnTo>
                  <a:lnTo>
                    <a:pt x="15438824" y="9281358"/>
                  </a:lnTo>
                  <a:lnTo>
                    <a:pt x="15436544" y="9283931"/>
                  </a:lnTo>
                  <a:lnTo>
                    <a:pt x="15437123" y="9288117"/>
                  </a:lnTo>
                  <a:lnTo>
                    <a:pt x="15440029" y="9290539"/>
                  </a:lnTo>
                  <a:lnTo>
                    <a:pt x="15443603" y="9293245"/>
                  </a:lnTo>
                  <a:lnTo>
                    <a:pt x="15445268" y="9293956"/>
                  </a:lnTo>
                  <a:lnTo>
                    <a:pt x="15444794" y="9294147"/>
                  </a:lnTo>
                  <a:lnTo>
                    <a:pt x="15447461" y="9295285"/>
                  </a:lnTo>
                  <a:lnTo>
                    <a:pt x="15450980" y="9294422"/>
                  </a:lnTo>
                  <a:lnTo>
                    <a:pt x="15452784" y="9292040"/>
                  </a:lnTo>
                  <a:lnTo>
                    <a:pt x="15455064" y="9289467"/>
                  </a:lnTo>
                  <a:lnTo>
                    <a:pt x="15454485" y="9285281"/>
                  </a:lnTo>
                  <a:lnTo>
                    <a:pt x="15451581" y="9282860"/>
                  </a:lnTo>
                  <a:lnTo>
                    <a:pt x="15448006" y="9280153"/>
                  </a:lnTo>
                  <a:lnTo>
                    <a:pt x="15445433" y="9277873"/>
                  </a:lnTo>
                  <a:close/>
                </a:path>
                <a:path w="18310860" h="10526395">
                  <a:moveTo>
                    <a:pt x="15376538" y="9223272"/>
                  </a:moveTo>
                  <a:lnTo>
                    <a:pt x="15372352" y="9223850"/>
                  </a:lnTo>
                  <a:lnTo>
                    <a:pt x="15367509" y="9229664"/>
                  </a:lnTo>
                  <a:lnTo>
                    <a:pt x="15368088" y="9233850"/>
                  </a:lnTo>
                  <a:lnTo>
                    <a:pt x="15370994" y="9236272"/>
                  </a:lnTo>
                  <a:lnTo>
                    <a:pt x="15374567" y="9238978"/>
                  </a:lnTo>
                  <a:lnTo>
                    <a:pt x="15378899" y="9240826"/>
                  </a:lnTo>
                  <a:lnTo>
                    <a:pt x="15382276" y="9240297"/>
                  </a:lnTo>
                  <a:lnTo>
                    <a:pt x="15384080" y="9237915"/>
                  </a:lnTo>
                  <a:lnTo>
                    <a:pt x="15386502" y="9235008"/>
                  </a:lnTo>
                  <a:lnTo>
                    <a:pt x="15385924" y="9230822"/>
                  </a:lnTo>
                  <a:lnTo>
                    <a:pt x="15383018" y="9228400"/>
                  </a:lnTo>
                  <a:lnTo>
                    <a:pt x="15379445" y="9225694"/>
                  </a:lnTo>
                  <a:lnTo>
                    <a:pt x="15376538" y="9223272"/>
                  </a:lnTo>
                  <a:close/>
                </a:path>
                <a:path w="18310860" h="10526395">
                  <a:moveTo>
                    <a:pt x="15307976" y="9168813"/>
                  </a:moveTo>
                  <a:lnTo>
                    <a:pt x="15303934" y="9169059"/>
                  </a:lnTo>
                  <a:lnTo>
                    <a:pt x="15301512" y="9171965"/>
                  </a:lnTo>
                  <a:lnTo>
                    <a:pt x="15299423" y="9175014"/>
                  </a:lnTo>
                  <a:lnTo>
                    <a:pt x="15299668" y="9179058"/>
                  </a:lnTo>
                  <a:lnTo>
                    <a:pt x="15302574" y="9181479"/>
                  </a:lnTo>
                  <a:lnTo>
                    <a:pt x="15306147" y="9184185"/>
                  </a:lnTo>
                  <a:lnTo>
                    <a:pt x="15310480" y="9186034"/>
                  </a:lnTo>
                  <a:lnTo>
                    <a:pt x="15313857" y="9185504"/>
                  </a:lnTo>
                  <a:lnTo>
                    <a:pt x="15315661" y="9183122"/>
                  </a:lnTo>
                  <a:lnTo>
                    <a:pt x="15317749" y="9180073"/>
                  </a:lnTo>
                  <a:lnTo>
                    <a:pt x="15317504" y="9176029"/>
                  </a:lnTo>
                  <a:lnTo>
                    <a:pt x="15314598" y="9173608"/>
                  </a:lnTo>
                  <a:lnTo>
                    <a:pt x="15311025" y="9170902"/>
                  </a:lnTo>
                  <a:lnTo>
                    <a:pt x="15307976" y="9168813"/>
                  </a:lnTo>
                  <a:close/>
                </a:path>
                <a:path w="18310860" h="10526395">
                  <a:moveTo>
                    <a:pt x="15240318" y="9113163"/>
                  </a:moveTo>
                  <a:lnTo>
                    <a:pt x="15236274" y="9113408"/>
                  </a:lnTo>
                  <a:lnTo>
                    <a:pt x="15231430" y="9119221"/>
                  </a:lnTo>
                  <a:lnTo>
                    <a:pt x="15231675" y="9123265"/>
                  </a:lnTo>
                  <a:lnTo>
                    <a:pt x="15234581" y="9125687"/>
                  </a:lnTo>
                  <a:lnTo>
                    <a:pt x="15238012" y="9128726"/>
                  </a:lnTo>
                  <a:lnTo>
                    <a:pt x="15239679" y="9129437"/>
                  </a:lnTo>
                  <a:lnTo>
                    <a:pt x="15239537" y="9129770"/>
                  </a:lnTo>
                  <a:lnTo>
                    <a:pt x="15242203" y="9130907"/>
                  </a:lnTo>
                  <a:lnTo>
                    <a:pt x="15245579" y="9130378"/>
                  </a:lnTo>
                  <a:lnTo>
                    <a:pt x="15247384" y="9127996"/>
                  </a:lnTo>
                  <a:lnTo>
                    <a:pt x="15249805" y="9125090"/>
                  </a:lnTo>
                  <a:lnTo>
                    <a:pt x="15249561" y="9121046"/>
                  </a:lnTo>
                  <a:lnTo>
                    <a:pt x="15246654" y="9118624"/>
                  </a:lnTo>
                  <a:lnTo>
                    <a:pt x="15243224" y="9115585"/>
                  </a:lnTo>
                  <a:lnTo>
                    <a:pt x="15240318" y="9113163"/>
                  </a:lnTo>
                  <a:close/>
                </a:path>
                <a:path w="18310860" h="10526395">
                  <a:moveTo>
                    <a:pt x="15172800" y="9057180"/>
                  </a:moveTo>
                  <a:lnTo>
                    <a:pt x="15168757" y="9057425"/>
                  </a:lnTo>
                  <a:lnTo>
                    <a:pt x="15163913" y="9063237"/>
                  </a:lnTo>
                  <a:lnTo>
                    <a:pt x="15164158" y="9067282"/>
                  </a:lnTo>
                  <a:lnTo>
                    <a:pt x="15167066" y="9069704"/>
                  </a:lnTo>
                  <a:lnTo>
                    <a:pt x="15170496" y="9072743"/>
                  </a:lnTo>
                  <a:lnTo>
                    <a:pt x="15172162" y="9073453"/>
                  </a:lnTo>
                  <a:lnTo>
                    <a:pt x="15172019" y="9073787"/>
                  </a:lnTo>
                  <a:lnTo>
                    <a:pt x="15174686" y="9074924"/>
                  </a:lnTo>
                  <a:lnTo>
                    <a:pt x="15178065" y="9074396"/>
                  </a:lnTo>
                  <a:lnTo>
                    <a:pt x="15179868" y="9072014"/>
                  </a:lnTo>
                  <a:lnTo>
                    <a:pt x="15182290" y="9069107"/>
                  </a:lnTo>
                  <a:lnTo>
                    <a:pt x="15182046" y="9065063"/>
                  </a:lnTo>
                  <a:lnTo>
                    <a:pt x="15179139" y="9062641"/>
                  </a:lnTo>
                  <a:lnTo>
                    <a:pt x="15175706" y="9059601"/>
                  </a:lnTo>
                  <a:lnTo>
                    <a:pt x="15172800" y="9057180"/>
                  </a:lnTo>
                  <a:close/>
                </a:path>
                <a:path w="18310860" h="10526395">
                  <a:moveTo>
                    <a:pt x="15105570" y="9000530"/>
                  </a:moveTo>
                  <a:lnTo>
                    <a:pt x="15101524" y="9000775"/>
                  </a:lnTo>
                  <a:lnTo>
                    <a:pt x="15096681" y="9006588"/>
                  </a:lnTo>
                  <a:lnTo>
                    <a:pt x="15096925" y="9010632"/>
                  </a:lnTo>
                  <a:lnTo>
                    <a:pt x="15099832" y="9013053"/>
                  </a:lnTo>
                  <a:lnTo>
                    <a:pt x="15103263" y="9016092"/>
                  </a:lnTo>
                  <a:lnTo>
                    <a:pt x="15104931" y="9016804"/>
                  </a:lnTo>
                  <a:lnTo>
                    <a:pt x="15104789" y="9017138"/>
                  </a:lnTo>
                  <a:lnTo>
                    <a:pt x="15107456" y="9018276"/>
                  </a:lnTo>
                  <a:lnTo>
                    <a:pt x="15110832" y="9017746"/>
                  </a:lnTo>
                  <a:lnTo>
                    <a:pt x="15112637" y="9015364"/>
                  </a:lnTo>
                  <a:lnTo>
                    <a:pt x="15115059" y="9012457"/>
                  </a:lnTo>
                  <a:lnTo>
                    <a:pt x="15114813" y="9008414"/>
                  </a:lnTo>
                  <a:lnTo>
                    <a:pt x="15111907" y="9005992"/>
                  </a:lnTo>
                  <a:lnTo>
                    <a:pt x="15108476" y="9002952"/>
                  </a:lnTo>
                  <a:lnTo>
                    <a:pt x="15105570" y="9000530"/>
                  </a:lnTo>
                  <a:close/>
                </a:path>
                <a:path w="18310860" h="10526395">
                  <a:moveTo>
                    <a:pt x="15038621" y="8943214"/>
                  </a:moveTo>
                  <a:lnTo>
                    <a:pt x="15034576" y="8943458"/>
                  </a:lnTo>
                  <a:lnTo>
                    <a:pt x="15029732" y="8949271"/>
                  </a:lnTo>
                  <a:lnTo>
                    <a:pt x="15029978" y="8953315"/>
                  </a:lnTo>
                  <a:lnTo>
                    <a:pt x="15032883" y="8955737"/>
                  </a:lnTo>
                  <a:lnTo>
                    <a:pt x="15036317" y="8958777"/>
                  </a:lnTo>
                  <a:lnTo>
                    <a:pt x="15038317" y="8959630"/>
                  </a:lnTo>
                  <a:lnTo>
                    <a:pt x="15038175" y="8959964"/>
                  </a:lnTo>
                  <a:lnTo>
                    <a:pt x="15040507" y="8960958"/>
                  </a:lnTo>
                  <a:lnTo>
                    <a:pt x="15043884" y="8960429"/>
                  </a:lnTo>
                  <a:lnTo>
                    <a:pt x="15045688" y="8958047"/>
                  </a:lnTo>
                  <a:lnTo>
                    <a:pt x="15048110" y="8955141"/>
                  </a:lnTo>
                  <a:lnTo>
                    <a:pt x="15047865" y="8951096"/>
                  </a:lnTo>
                  <a:lnTo>
                    <a:pt x="15044959" y="8948675"/>
                  </a:lnTo>
                  <a:lnTo>
                    <a:pt x="15041528" y="8945636"/>
                  </a:lnTo>
                  <a:lnTo>
                    <a:pt x="15038621" y="8943214"/>
                  </a:lnTo>
                  <a:close/>
                </a:path>
                <a:path w="18310860" h="10526395">
                  <a:moveTo>
                    <a:pt x="14972813" y="8885990"/>
                  </a:moveTo>
                  <a:lnTo>
                    <a:pt x="14968294" y="8886426"/>
                  </a:lnTo>
                  <a:lnTo>
                    <a:pt x="14963736" y="8891573"/>
                  </a:lnTo>
                  <a:lnTo>
                    <a:pt x="14963838" y="8895950"/>
                  </a:lnTo>
                  <a:lnTo>
                    <a:pt x="14966745" y="8898372"/>
                  </a:lnTo>
                  <a:lnTo>
                    <a:pt x="14970176" y="8901410"/>
                  </a:lnTo>
                  <a:lnTo>
                    <a:pt x="14972176" y="8902264"/>
                  </a:lnTo>
                  <a:lnTo>
                    <a:pt x="14972034" y="8902598"/>
                  </a:lnTo>
                  <a:lnTo>
                    <a:pt x="14974366" y="8903593"/>
                  </a:lnTo>
                  <a:lnTo>
                    <a:pt x="14977412" y="8902922"/>
                  </a:lnTo>
                  <a:lnTo>
                    <a:pt x="14979549" y="8900682"/>
                  </a:lnTo>
                  <a:lnTo>
                    <a:pt x="14981829" y="8898109"/>
                  </a:lnTo>
                  <a:lnTo>
                    <a:pt x="14981726" y="8893732"/>
                  </a:lnTo>
                  <a:lnTo>
                    <a:pt x="14978820" y="8891310"/>
                  </a:lnTo>
                  <a:lnTo>
                    <a:pt x="14972813" y="8885990"/>
                  </a:lnTo>
                  <a:close/>
                </a:path>
                <a:path w="18310860" h="10526395">
                  <a:moveTo>
                    <a:pt x="14906959" y="8827958"/>
                  </a:moveTo>
                  <a:lnTo>
                    <a:pt x="14902440" y="8828394"/>
                  </a:lnTo>
                  <a:lnTo>
                    <a:pt x="14897882" y="8833541"/>
                  </a:lnTo>
                  <a:lnTo>
                    <a:pt x="14897983" y="8837918"/>
                  </a:lnTo>
                  <a:lnTo>
                    <a:pt x="14900891" y="8840340"/>
                  </a:lnTo>
                  <a:lnTo>
                    <a:pt x="14904321" y="8843379"/>
                  </a:lnTo>
                  <a:lnTo>
                    <a:pt x="14906320" y="8844232"/>
                  </a:lnTo>
                  <a:lnTo>
                    <a:pt x="14906178" y="8844565"/>
                  </a:lnTo>
                  <a:lnTo>
                    <a:pt x="14908512" y="8845560"/>
                  </a:lnTo>
                  <a:lnTo>
                    <a:pt x="14911555" y="8844889"/>
                  </a:lnTo>
                  <a:lnTo>
                    <a:pt x="14913693" y="8842649"/>
                  </a:lnTo>
                  <a:lnTo>
                    <a:pt x="14915973" y="8840076"/>
                  </a:lnTo>
                  <a:lnTo>
                    <a:pt x="14915870" y="8835698"/>
                  </a:lnTo>
                  <a:lnTo>
                    <a:pt x="14912964" y="8833277"/>
                  </a:lnTo>
                  <a:lnTo>
                    <a:pt x="14906959" y="8827958"/>
                  </a:lnTo>
                  <a:close/>
                </a:path>
                <a:path w="18310860" h="10526395">
                  <a:moveTo>
                    <a:pt x="14841723" y="8769402"/>
                  </a:moveTo>
                  <a:lnTo>
                    <a:pt x="14837346" y="8769505"/>
                  </a:lnTo>
                  <a:lnTo>
                    <a:pt x="14834924" y="8772411"/>
                  </a:lnTo>
                  <a:lnTo>
                    <a:pt x="14832312" y="8774843"/>
                  </a:lnTo>
                  <a:lnTo>
                    <a:pt x="14832414" y="8779220"/>
                  </a:lnTo>
                  <a:lnTo>
                    <a:pt x="14835320" y="8781642"/>
                  </a:lnTo>
                  <a:lnTo>
                    <a:pt x="14838750" y="8784680"/>
                  </a:lnTo>
                  <a:lnTo>
                    <a:pt x="14840751" y="8785534"/>
                  </a:lnTo>
                  <a:lnTo>
                    <a:pt x="14840609" y="8785866"/>
                  </a:lnTo>
                  <a:lnTo>
                    <a:pt x="14842942" y="8786862"/>
                  </a:lnTo>
                  <a:lnTo>
                    <a:pt x="14845843" y="8786524"/>
                  </a:lnTo>
                  <a:lnTo>
                    <a:pt x="14847981" y="8784284"/>
                  </a:lnTo>
                  <a:lnTo>
                    <a:pt x="14850593" y="8781853"/>
                  </a:lnTo>
                  <a:lnTo>
                    <a:pt x="14850491" y="8777476"/>
                  </a:lnTo>
                  <a:lnTo>
                    <a:pt x="14847585" y="8775054"/>
                  </a:lnTo>
                  <a:lnTo>
                    <a:pt x="14844153" y="8772015"/>
                  </a:lnTo>
                  <a:lnTo>
                    <a:pt x="14841723" y="8769402"/>
                  </a:lnTo>
                  <a:close/>
                </a:path>
                <a:path w="18310860" h="10526395">
                  <a:moveTo>
                    <a:pt x="14776770" y="8710179"/>
                  </a:moveTo>
                  <a:lnTo>
                    <a:pt x="14772391" y="8710281"/>
                  </a:lnTo>
                  <a:lnTo>
                    <a:pt x="14769971" y="8713188"/>
                  </a:lnTo>
                  <a:lnTo>
                    <a:pt x="14767358" y="8715619"/>
                  </a:lnTo>
                  <a:lnTo>
                    <a:pt x="14767459" y="8719996"/>
                  </a:lnTo>
                  <a:lnTo>
                    <a:pt x="14770365" y="8722418"/>
                  </a:lnTo>
                  <a:lnTo>
                    <a:pt x="14773798" y="8725457"/>
                  </a:lnTo>
                  <a:lnTo>
                    <a:pt x="14774323" y="8726075"/>
                  </a:lnTo>
                  <a:lnTo>
                    <a:pt x="14777990" y="8727639"/>
                  </a:lnTo>
                  <a:lnTo>
                    <a:pt x="14780891" y="8727301"/>
                  </a:lnTo>
                  <a:lnTo>
                    <a:pt x="14783029" y="8725061"/>
                  </a:lnTo>
                  <a:lnTo>
                    <a:pt x="14785641" y="8722630"/>
                  </a:lnTo>
                  <a:lnTo>
                    <a:pt x="14785539" y="8718253"/>
                  </a:lnTo>
                  <a:lnTo>
                    <a:pt x="14782633" y="8715832"/>
                  </a:lnTo>
                  <a:lnTo>
                    <a:pt x="14779201" y="8712792"/>
                  </a:lnTo>
                  <a:lnTo>
                    <a:pt x="14776770" y="8710179"/>
                  </a:lnTo>
                  <a:close/>
                </a:path>
                <a:path w="18310860" h="10526395">
                  <a:moveTo>
                    <a:pt x="14712292" y="8650764"/>
                  </a:moveTo>
                  <a:lnTo>
                    <a:pt x="14707916" y="8650867"/>
                  </a:lnTo>
                  <a:lnTo>
                    <a:pt x="14705494" y="8653774"/>
                  </a:lnTo>
                  <a:lnTo>
                    <a:pt x="14702881" y="8656205"/>
                  </a:lnTo>
                  <a:lnTo>
                    <a:pt x="14702982" y="8660582"/>
                  </a:lnTo>
                  <a:lnTo>
                    <a:pt x="14705890" y="8663004"/>
                  </a:lnTo>
                  <a:lnTo>
                    <a:pt x="14709321" y="8666043"/>
                  </a:lnTo>
                  <a:lnTo>
                    <a:pt x="14709845" y="8666661"/>
                  </a:lnTo>
                  <a:lnTo>
                    <a:pt x="14713511" y="8668224"/>
                  </a:lnTo>
                  <a:lnTo>
                    <a:pt x="14716412" y="8667886"/>
                  </a:lnTo>
                  <a:lnTo>
                    <a:pt x="14718550" y="8665647"/>
                  </a:lnTo>
                  <a:lnTo>
                    <a:pt x="14721163" y="8663216"/>
                  </a:lnTo>
                  <a:lnTo>
                    <a:pt x="14721060" y="8658838"/>
                  </a:lnTo>
                  <a:lnTo>
                    <a:pt x="14718154" y="8656417"/>
                  </a:lnTo>
                  <a:lnTo>
                    <a:pt x="14714723" y="8653378"/>
                  </a:lnTo>
                  <a:lnTo>
                    <a:pt x="14712292" y="8650764"/>
                  </a:lnTo>
                  <a:close/>
                </a:path>
                <a:path w="18310860" h="10526395">
                  <a:moveTo>
                    <a:pt x="14647956" y="8591016"/>
                  </a:moveTo>
                  <a:lnTo>
                    <a:pt x="14643721" y="8590786"/>
                  </a:lnTo>
                  <a:lnTo>
                    <a:pt x="14638878" y="8596599"/>
                  </a:lnTo>
                  <a:lnTo>
                    <a:pt x="14638647" y="8600834"/>
                  </a:lnTo>
                  <a:lnTo>
                    <a:pt x="14641555" y="8603257"/>
                  </a:lnTo>
                  <a:lnTo>
                    <a:pt x="14644986" y="8606296"/>
                  </a:lnTo>
                  <a:lnTo>
                    <a:pt x="14645511" y="8606914"/>
                  </a:lnTo>
                  <a:lnTo>
                    <a:pt x="14649509" y="8608619"/>
                  </a:lnTo>
                  <a:lnTo>
                    <a:pt x="14652554" y="8607949"/>
                  </a:lnTo>
                  <a:lnTo>
                    <a:pt x="14654548" y="8606042"/>
                  </a:lnTo>
                  <a:lnTo>
                    <a:pt x="14656970" y="8603135"/>
                  </a:lnTo>
                  <a:lnTo>
                    <a:pt x="14657200" y="8598899"/>
                  </a:lnTo>
                  <a:lnTo>
                    <a:pt x="14654294" y="8596478"/>
                  </a:lnTo>
                  <a:lnTo>
                    <a:pt x="14650862" y="8593438"/>
                  </a:lnTo>
                  <a:lnTo>
                    <a:pt x="14647956" y="8591016"/>
                  </a:lnTo>
                  <a:close/>
                </a:path>
                <a:path w="18310860" h="10526395">
                  <a:moveTo>
                    <a:pt x="14584097" y="8531079"/>
                  </a:moveTo>
                  <a:lnTo>
                    <a:pt x="14580196" y="8530990"/>
                  </a:lnTo>
                  <a:lnTo>
                    <a:pt x="14577442" y="8533755"/>
                  </a:lnTo>
                  <a:lnTo>
                    <a:pt x="14575020" y="8536661"/>
                  </a:lnTo>
                  <a:lnTo>
                    <a:pt x="14574931" y="8540562"/>
                  </a:lnTo>
                  <a:lnTo>
                    <a:pt x="14577695" y="8543318"/>
                  </a:lnTo>
                  <a:lnTo>
                    <a:pt x="14581126" y="8546357"/>
                  </a:lnTo>
                  <a:lnTo>
                    <a:pt x="14581651" y="8546975"/>
                  </a:lnTo>
                  <a:lnTo>
                    <a:pt x="14585650" y="8548681"/>
                  </a:lnTo>
                  <a:lnTo>
                    <a:pt x="14588693" y="8548009"/>
                  </a:lnTo>
                  <a:lnTo>
                    <a:pt x="14590689" y="8546103"/>
                  </a:lnTo>
                  <a:lnTo>
                    <a:pt x="14593111" y="8543196"/>
                  </a:lnTo>
                  <a:lnTo>
                    <a:pt x="14593199" y="8539294"/>
                  </a:lnTo>
                  <a:lnTo>
                    <a:pt x="14590435" y="8536540"/>
                  </a:lnTo>
                  <a:lnTo>
                    <a:pt x="14587004" y="8533501"/>
                  </a:lnTo>
                  <a:lnTo>
                    <a:pt x="14584097" y="8531079"/>
                  </a:lnTo>
                  <a:close/>
                </a:path>
                <a:path w="18310860" h="10526395">
                  <a:moveTo>
                    <a:pt x="14520522" y="8470473"/>
                  </a:moveTo>
                  <a:lnTo>
                    <a:pt x="14516478" y="8470718"/>
                  </a:lnTo>
                  <a:lnTo>
                    <a:pt x="14513865" y="8473149"/>
                  </a:lnTo>
                  <a:lnTo>
                    <a:pt x="14511443" y="8476056"/>
                  </a:lnTo>
                  <a:lnTo>
                    <a:pt x="14511688" y="8480100"/>
                  </a:lnTo>
                  <a:lnTo>
                    <a:pt x="14514119" y="8482712"/>
                  </a:lnTo>
                  <a:lnTo>
                    <a:pt x="14517549" y="8485751"/>
                  </a:lnTo>
                  <a:lnTo>
                    <a:pt x="14518074" y="8486369"/>
                  </a:lnTo>
                  <a:lnTo>
                    <a:pt x="14522074" y="8488075"/>
                  </a:lnTo>
                  <a:lnTo>
                    <a:pt x="14525118" y="8487404"/>
                  </a:lnTo>
                  <a:lnTo>
                    <a:pt x="14527113" y="8485497"/>
                  </a:lnTo>
                  <a:lnTo>
                    <a:pt x="14529534" y="8482590"/>
                  </a:lnTo>
                  <a:lnTo>
                    <a:pt x="14529290" y="8478547"/>
                  </a:lnTo>
                  <a:lnTo>
                    <a:pt x="14526859" y="8475934"/>
                  </a:lnTo>
                  <a:lnTo>
                    <a:pt x="14523429" y="8472895"/>
                  </a:lnTo>
                  <a:lnTo>
                    <a:pt x="14520522" y="8470473"/>
                  </a:lnTo>
                  <a:close/>
                </a:path>
                <a:path w="18310860" h="10526395">
                  <a:moveTo>
                    <a:pt x="14456897" y="8409059"/>
                  </a:moveTo>
                  <a:lnTo>
                    <a:pt x="14452852" y="8409303"/>
                  </a:lnTo>
                  <a:lnTo>
                    <a:pt x="14450240" y="8411735"/>
                  </a:lnTo>
                  <a:lnTo>
                    <a:pt x="14447818" y="8414641"/>
                  </a:lnTo>
                  <a:lnTo>
                    <a:pt x="14448065" y="8418685"/>
                  </a:lnTo>
                  <a:lnTo>
                    <a:pt x="14450495" y="8421298"/>
                  </a:lnTo>
                  <a:lnTo>
                    <a:pt x="14453785" y="8424671"/>
                  </a:lnTo>
                  <a:lnTo>
                    <a:pt x="14454642" y="8425430"/>
                  </a:lnTo>
                  <a:lnTo>
                    <a:pt x="14458309" y="8426995"/>
                  </a:lnTo>
                  <a:lnTo>
                    <a:pt x="14461352" y="8426323"/>
                  </a:lnTo>
                  <a:lnTo>
                    <a:pt x="14463347" y="8424417"/>
                  </a:lnTo>
                  <a:lnTo>
                    <a:pt x="14465769" y="8421510"/>
                  </a:lnTo>
                  <a:lnTo>
                    <a:pt x="14465524" y="8417466"/>
                  </a:lnTo>
                  <a:lnTo>
                    <a:pt x="14463094" y="8414853"/>
                  </a:lnTo>
                  <a:lnTo>
                    <a:pt x="14459803" y="8411480"/>
                  </a:lnTo>
                  <a:lnTo>
                    <a:pt x="14456897" y="8409059"/>
                  </a:lnTo>
                  <a:close/>
                </a:path>
                <a:path w="18310860" h="10526395">
                  <a:moveTo>
                    <a:pt x="14394272" y="8348071"/>
                  </a:moveTo>
                  <a:lnTo>
                    <a:pt x="14390371" y="8347983"/>
                  </a:lnTo>
                  <a:lnTo>
                    <a:pt x="14384860" y="8353511"/>
                  </a:lnTo>
                  <a:lnTo>
                    <a:pt x="14385107" y="8357556"/>
                  </a:lnTo>
                  <a:lnTo>
                    <a:pt x="14387537" y="8360168"/>
                  </a:lnTo>
                  <a:lnTo>
                    <a:pt x="14390826" y="8363541"/>
                  </a:lnTo>
                  <a:lnTo>
                    <a:pt x="14391683" y="8364301"/>
                  </a:lnTo>
                  <a:lnTo>
                    <a:pt x="14393017" y="8364870"/>
                  </a:lnTo>
                  <a:lnTo>
                    <a:pt x="14392875" y="8365203"/>
                  </a:lnTo>
                  <a:lnTo>
                    <a:pt x="14395209" y="8366198"/>
                  </a:lnTo>
                  <a:lnTo>
                    <a:pt x="14398252" y="8365527"/>
                  </a:lnTo>
                  <a:lnTo>
                    <a:pt x="14400247" y="8363620"/>
                  </a:lnTo>
                  <a:lnTo>
                    <a:pt x="14403001" y="8360856"/>
                  </a:lnTo>
                  <a:lnTo>
                    <a:pt x="14402757" y="8356812"/>
                  </a:lnTo>
                  <a:lnTo>
                    <a:pt x="14400327" y="8354200"/>
                  </a:lnTo>
                  <a:lnTo>
                    <a:pt x="14397036" y="8350826"/>
                  </a:lnTo>
                  <a:lnTo>
                    <a:pt x="14394272" y="8348071"/>
                  </a:lnTo>
                  <a:close/>
                </a:path>
                <a:path w="18310860" h="10526395">
                  <a:moveTo>
                    <a:pt x="14331790" y="8286750"/>
                  </a:moveTo>
                  <a:lnTo>
                    <a:pt x="14327746" y="8286996"/>
                  </a:lnTo>
                  <a:lnTo>
                    <a:pt x="14325133" y="8289427"/>
                  </a:lnTo>
                  <a:lnTo>
                    <a:pt x="14322378" y="8292190"/>
                  </a:lnTo>
                  <a:lnTo>
                    <a:pt x="14322624" y="8296235"/>
                  </a:lnTo>
                  <a:lnTo>
                    <a:pt x="14325055" y="8298847"/>
                  </a:lnTo>
                  <a:lnTo>
                    <a:pt x="14328343" y="8302220"/>
                  </a:lnTo>
                  <a:lnTo>
                    <a:pt x="14328868" y="8302838"/>
                  </a:lnTo>
                  <a:lnTo>
                    <a:pt x="14330535" y="8303549"/>
                  </a:lnTo>
                  <a:lnTo>
                    <a:pt x="14330392" y="8303882"/>
                  </a:lnTo>
                  <a:lnTo>
                    <a:pt x="14332726" y="8304878"/>
                  </a:lnTo>
                  <a:lnTo>
                    <a:pt x="14335769" y="8304206"/>
                  </a:lnTo>
                  <a:lnTo>
                    <a:pt x="14337765" y="8302299"/>
                  </a:lnTo>
                  <a:lnTo>
                    <a:pt x="14340520" y="8299535"/>
                  </a:lnTo>
                  <a:lnTo>
                    <a:pt x="14340276" y="8295492"/>
                  </a:lnTo>
                  <a:lnTo>
                    <a:pt x="14337844" y="8292879"/>
                  </a:lnTo>
                  <a:lnTo>
                    <a:pt x="14334554" y="8289505"/>
                  </a:lnTo>
                  <a:lnTo>
                    <a:pt x="14331790" y="8286750"/>
                  </a:lnTo>
                  <a:close/>
                </a:path>
                <a:path w="18310860" h="10526395">
                  <a:moveTo>
                    <a:pt x="14269592" y="8224763"/>
                  </a:moveTo>
                  <a:lnTo>
                    <a:pt x="14265548" y="8225008"/>
                  </a:lnTo>
                  <a:lnTo>
                    <a:pt x="14262935" y="8227439"/>
                  </a:lnTo>
                  <a:lnTo>
                    <a:pt x="14260180" y="8230202"/>
                  </a:lnTo>
                  <a:lnTo>
                    <a:pt x="14260426" y="8234248"/>
                  </a:lnTo>
                  <a:lnTo>
                    <a:pt x="14262857" y="8236860"/>
                  </a:lnTo>
                  <a:lnTo>
                    <a:pt x="14266146" y="8240233"/>
                  </a:lnTo>
                  <a:lnTo>
                    <a:pt x="14266670" y="8240851"/>
                  </a:lnTo>
                  <a:lnTo>
                    <a:pt x="14268336" y="8241562"/>
                  </a:lnTo>
                  <a:lnTo>
                    <a:pt x="14268194" y="8241894"/>
                  </a:lnTo>
                  <a:lnTo>
                    <a:pt x="14270528" y="8242890"/>
                  </a:lnTo>
                  <a:lnTo>
                    <a:pt x="14273571" y="8242219"/>
                  </a:lnTo>
                  <a:lnTo>
                    <a:pt x="14275567" y="8240312"/>
                  </a:lnTo>
                  <a:lnTo>
                    <a:pt x="14278322" y="8237548"/>
                  </a:lnTo>
                  <a:lnTo>
                    <a:pt x="14278078" y="8233504"/>
                  </a:lnTo>
                  <a:lnTo>
                    <a:pt x="14275647" y="8230891"/>
                  </a:lnTo>
                  <a:lnTo>
                    <a:pt x="14272356" y="8227518"/>
                  </a:lnTo>
                  <a:lnTo>
                    <a:pt x="14269592" y="8224763"/>
                  </a:lnTo>
                  <a:close/>
                </a:path>
                <a:path w="18310860" h="10526395">
                  <a:moveTo>
                    <a:pt x="14207869" y="8162584"/>
                  </a:moveTo>
                  <a:lnTo>
                    <a:pt x="14203493" y="8162687"/>
                  </a:lnTo>
                  <a:lnTo>
                    <a:pt x="14198266" y="8167549"/>
                  </a:lnTo>
                  <a:lnTo>
                    <a:pt x="14198370" y="8171927"/>
                  </a:lnTo>
                  <a:lnTo>
                    <a:pt x="14200802" y="8174539"/>
                  </a:lnTo>
                  <a:lnTo>
                    <a:pt x="14204090" y="8177912"/>
                  </a:lnTo>
                  <a:lnTo>
                    <a:pt x="14204615" y="8178530"/>
                  </a:lnTo>
                  <a:lnTo>
                    <a:pt x="14208614" y="8180236"/>
                  </a:lnTo>
                  <a:lnTo>
                    <a:pt x="14211516" y="8179897"/>
                  </a:lnTo>
                  <a:lnTo>
                    <a:pt x="14213511" y="8177991"/>
                  </a:lnTo>
                  <a:lnTo>
                    <a:pt x="14216124" y="8175560"/>
                  </a:lnTo>
                  <a:lnTo>
                    <a:pt x="14216022" y="8171184"/>
                  </a:lnTo>
                  <a:lnTo>
                    <a:pt x="14213591" y="8168570"/>
                  </a:lnTo>
                  <a:lnTo>
                    <a:pt x="14210300" y="8165197"/>
                  </a:lnTo>
                  <a:lnTo>
                    <a:pt x="14207869" y="8162584"/>
                  </a:lnTo>
                  <a:close/>
                </a:path>
                <a:path w="18310860" h="10526395">
                  <a:moveTo>
                    <a:pt x="14146289" y="8100072"/>
                  </a:moveTo>
                  <a:lnTo>
                    <a:pt x="14141912" y="8100175"/>
                  </a:lnTo>
                  <a:lnTo>
                    <a:pt x="14136687" y="8105037"/>
                  </a:lnTo>
                  <a:lnTo>
                    <a:pt x="14136790" y="8109415"/>
                  </a:lnTo>
                  <a:lnTo>
                    <a:pt x="14139222" y="8112028"/>
                  </a:lnTo>
                  <a:lnTo>
                    <a:pt x="14142510" y="8115400"/>
                  </a:lnTo>
                  <a:lnTo>
                    <a:pt x="14143035" y="8116018"/>
                  </a:lnTo>
                  <a:lnTo>
                    <a:pt x="14147033" y="8117724"/>
                  </a:lnTo>
                  <a:lnTo>
                    <a:pt x="14149936" y="8117386"/>
                  </a:lnTo>
                  <a:lnTo>
                    <a:pt x="14151931" y="8115479"/>
                  </a:lnTo>
                  <a:lnTo>
                    <a:pt x="14154544" y="8113048"/>
                  </a:lnTo>
                  <a:lnTo>
                    <a:pt x="14154439" y="8108671"/>
                  </a:lnTo>
                  <a:lnTo>
                    <a:pt x="14152009" y="8106058"/>
                  </a:lnTo>
                  <a:lnTo>
                    <a:pt x="14148721" y="8102685"/>
                  </a:lnTo>
                  <a:lnTo>
                    <a:pt x="14146289" y="8100072"/>
                  </a:lnTo>
                  <a:close/>
                </a:path>
                <a:path w="18310860" h="10526395">
                  <a:moveTo>
                    <a:pt x="14084852" y="8037227"/>
                  </a:moveTo>
                  <a:lnTo>
                    <a:pt x="14080474" y="8037330"/>
                  </a:lnTo>
                  <a:lnTo>
                    <a:pt x="14075249" y="8042192"/>
                  </a:lnTo>
                  <a:lnTo>
                    <a:pt x="14075351" y="8046569"/>
                  </a:lnTo>
                  <a:lnTo>
                    <a:pt x="14077781" y="8049181"/>
                  </a:lnTo>
                  <a:lnTo>
                    <a:pt x="14081071" y="8052554"/>
                  </a:lnTo>
                  <a:lnTo>
                    <a:pt x="14081595" y="8053173"/>
                  </a:lnTo>
                  <a:lnTo>
                    <a:pt x="14085595" y="8054879"/>
                  </a:lnTo>
                  <a:lnTo>
                    <a:pt x="14088498" y="8054541"/>
                  </a:lnTo>
                  <a:lnTo>
                    <a:pt x="14090494" y="8052635"/>
                  </a:lnTo>
                  <a:lnTo>
                    <a:pt x="14093106" y="8050203"/>
                  </a:lnTo>
                  <a:lnTo>
                    <a:pt x="14093003" y="8045826"/>
                  </a:lnTo>
                  <a:lnTo>
                    <a:pt x="14090571" y="8043212"/>
                  </a:lnTo>
                  <a:lnTo>
                    <a:pt x="14087283" y="8039840"/>
                  </a:lnTo>
                  <a:lnTo>
                    <a:pt x="14084852" y="8037227"/>
                  </a:lnTo>
                  <a:close/>
                </a:path>
                <a:path w="18310860" h="10526395">
                  <a:moveTo>
                    <a:pt x="14023747" y="7974525"/>
                  </a:moveTo>
                  <a:lnTo>
                    <a:pt x="14019371" y="7974627"/>
                  </a:lnTo>
                  <a:lnTo>
                    <a:pt x="14014144" y="7979489"/>
                  </a:lnTo>
                  <a:lnTo>
                    <a:pt x="14014246" y="7983866"/>
                  </a:lnTo>
                  <a:lnTo>
                    <a:pt x="14016678" y="7986479"/>
                  </a:lnTo>
                  <a:lnTo>
                    <a:pt x="14019966" y="7989851"/>
                  </a:lnTo>
                  <a:lnTo>
                    <a:pt x="14020491" y="7990469"/>
                  </a:lnTo>
                  <a:lnTo>
                    <a:pt x="14024491" y="7992176"/>
                  </a:lnTo>
                  <a:lnTo>
                    <a:pt x="14027393" y="7991837"/>
                  </a:lnTo>
                  <a:lnTo>
                    <a:pt x="14029387" y="7989930"/>
                  </a:lnTo>
                  <a:lnTo>
                    <a:pt x="14032000" y="7987499"/>
                  </a:lnTo>
                  <a:lnTo>
                    <a:pt x="14031898" y="7983123"/>
                  </a:lnTo>
                  <a:lnTo>
                    <a:pt x="14029467" y="7980510"/>
                  </a:lnTo>
                  <a:lnTo>
                    <a:pt x="14026179" y="7977138"/>
                  </a:lnTo>
                  <a:lnTo>
                    <a:pt x="14023747" y="7974525"/>
                  </a:lnTo>
                  <a:close/>
                </a:path>
                <a:path w="18310860" h="10526395">
                  <a:moveTo>
                    <a:pt x="13963070" y="7910822"/>
                  </a:moveTo>
                  <a:lnTo>
                    <a:pt x="13958691" y="7910924"/>
                  </a:lnTo>
                  <a:lnTo>
                    <a:pt x="13953465" y="7915786"/>
                  </a:lnTo>
                  <a:lnTo>
                    <a:pt x="13953569" y="7920163"/>
                  </a:lnTo>
                  <a:lnTo>
                    <a:pt x="13956001" y="7922776"/>
                  </a:lnTo>
                  <a:lnTo>
                    <a:pt x="13959289" y="7926149"/>
                  </a:lnTo>
                  <a:lnTo>
                    <a:pt x="13959672" y="7927100"/>
                  </a:lnTo>
                  <a:lnTo>
                    <a:pt x="13961337" y="7927810"/>
                  </a:lnTo>
                  <a:lnTo>
                    <a:pt x="13961479" y="7927478"/>
                  </a:lnTo>
                  <a:lnTo>
                    <a:pt x="13963813" y="7928473"/>
                  </a:lnTo>
                  <a:lnTo>
                    <a:pt x="13966714" y="7928135"/>
                  </a:lnTo>
                  <a:lnTo>
                    <a:pt x="13968709" y="7926228"/>
                  </a:lnTo>
                  <a:lnTo>
                    <a:pt x="13971323" y="7923797"/>
                  </a:lnTo>
                  <a:lnTo>
                    <a:pt x="13971221" y="7919420"/>
                  </a:lnTo>
                  <a:lnTo>
                    <a:pt x="13968789" y="7916807"/>
                  </a:lnTo>
                  <a:lnTo>
                    <a:pt x="13965501" y="7913434"/>
                  </a:lnTo>
                  <a:lnTo>
                    <a:pt x="13963070" y="7910822"/>
                  </a:lnTo>
                  <a:close/>
                </a:path>
                <a:path w="18310860" h="10526395">
                  <a:moveTo>
                    <a:pt x="13902724" y="7847261"/>
                  </a:moveTo>
                  <a:lnTo>
                    <a:pt x="13898347" y="7847363"/>
                  </a:lnTo>
                  <a:lnTo>
                    <a:pt x="13893121" y="7852225"/>
                  </a:lnTo>
                  <a:lnTo>
                    <a:pt x="13893223" y="7856602"/>
                  </a:lnTo>
                  <a:lnTo>
                    <a:pt x="13895655" y="7859215"/>
                  </a:lnTo>
                  <a:lnTo>
                    <a:pt x="13898943" y="7862588"/>
                  </a:lnTo>
                  <a:lnTo>
                    <a:pt x="13899325" y="7863539"/>
                  </a:lnTo>
                  <a:lnTo>
                    <a:pt x="13900992" y="7864250"/>
                  </a:lnTo>
                  <a:lnTo>
                    <a:pt x="13901135" y="7863916"/>
                  </a:lnTo>
                  <a:lnTo>
                    <a:pt x="13903467" y="7864911"/>
                  </a:lnTo>
                  <a:lnTo>
                    <a:pt x="13906370" y="7864574"/>
                  </a:lnTo>
                  <a:lnTo>
                    <a:pt x="13908366" y="7862668"/>
                  </a:lnTo>
                  <a:lnTo>
                    <a:pt x="13910979" y="7860237"/>
                  </a:lnTo>
                  <a:lnTo>
                    <a:pt x="13910875" y="7855859"/>
                  </a:lnTo>
                  <a:lnTo>
                    <a:pt x="13908443" y="7853245"/>
                  </a:lnTo>
                  <a:lnTo>
                    <a:pt x="13905155" y="7849873"/>
                  </a:lnTo>
                  <a:lnTo>
                    <a:pt x="13902724" y="7847261"/>
                  </a:lnTo>
                  <a:close/>
                </a:path>
                <a:path w="18310860" h="10526395">
                  <a:moveTo>
                    <a:pt x="13842854" y="7783508"/>
                  </a:moveTo>
                  <a:lnTo>
                    <a:pt x="13838477" y="7783611"/>
                  </a:lnTo>
                  <a:lnTo>
                    <a:pt x="13835864" y="7786042"/>
                  </a:lnTo>
                  <a:lnTo>
                    <a:pt x="13832917" y="7788331"/>
                  </a:lnTo>
                  <a:lnTo>
                    <a:pt x="13833022" y="7792709"/>
                  </a:lnTo>
                  <a:lnTo>
                    <a:pt x="13835452" y="7795322"/>
                  </a:lnTo>
                  <a:lnTo>
                    <a:pt x="13838740" y="7798694"/>
                  </a:lnTo>
                  <a:lnTo>
                    <a:pt x="13839123" y="7799645"/>
                  </a:lnTo>
                  <a:lnTo>
                    <a:pt x="13843123" y="7801351"/>
                  </a:lnTo>
                  <a:lnTo>
                    <a:pt x="13846024" y="7801013"/>
                  </a:lnTo>
                  <a:lnTo>
                    <a:pt x="13848020" y="7799106"/>
                  </a:lnTo>
                  <a:lnTo>
                    <a:pt x="13850633" y="7796676"/>
                  </a:lnTo>
                  <a:lnTo>
                    <a:pt x="13850862" y="7792440"/>
                  </a:lnTo>
                  <a:lnTo>
                    <a:pt x="13848432" y="7789827"/>
                  </a:lnTo>
                  <a:lnTo>
                    <a:pt x="13845142" y="7786454"/>
                  </a:lnTo>
                  <a:lnTo>
                    <a:pt x="13842854" y="7783508"/>
                  </a:lnTo>
                  <a:close/>
                </a:path>
                <a:path w="18310860" h="10526395">
                  <a:moveTo>
                    <a:pt x="13782652" y="7719615"/>
                  </a:moveTo>
                  <a:lnTo>
                    <a:pt x="13778418" y="7719384"/>
                  </a:lnTo>
                  <a:lnTo>
                    <a:pt x="13773191" y="7724246"/>
                  </a:lnTo>
                  <a:lnTo>
                    <a:pt x="13772960" y="7728481"/>
                  </a:lnTo>
                  <a:lnTo>
                    <a:pt x="13775390" y="7731093"/>
                  </a:lnTo>
                  <a:lnTo>
                    <a:pt x="13778679" y="7734466"/>
                  </a:lnTo>
                  <a:lnTo>
                    <a:pt x="13779061" y="7735417"/>
                  </a:lnTo>
                  <a:lnTo>
                    <a:pt x="13783060" y="7737123"/>
                  </a:lnTo>
                  <a:lnTo>
                    <a:pt x="13785965" y="7736786"/>
                  </a:lnTo>
                  <a:lnTo>
                    <a:pt x="13787960" y="7734880"/>
                  </a:lnTo>
                  <a:lnTo>
                    <a:pt x="13790573" y="7732448"/>
                  </a:lnTo>
                  <a:lnTo>
                    <a:pt x="13790803" y="7728213"/>
                  </a:lnTo>
                  <a:lnTo>
                    <a:pt x="13788371" y="7725600"/>
                  </a:lnTo>
                  <a:lnTo>
                    <a:pt x="13785083" y="7722228"/>
                  </a:lnTo>
                  <a:lnTo>
                    <a:pt x="13782652" y="7719615"/>
                  </a:lnTo>
                  <a:close/>
                </a:path>
                <a:path w="18310860" h="10526395">
                  <a:moveTo>
                    <a:pt x="13722591" y="7655387"/>
                  </a:moveTo>
                  <a:lnTo>
                    <a:pt x="13718356" y="7655157"/>
                  </a:lnTo>
                  <a:lnTo>
                    <a:pt x="13713130" y="7660018"/>
                  </a:lnTo>
                  <a:lnTo>
                    <a:pt x="13712902" y="7664255"/>
                  </a:lnTo>
                  <a:lnTo>
                    <a:pt x="13715331" y="7666866"/>
                  </a:lnTo>
                  <a:lnTo>
                    <a:pt x="13718619" y="7670239"/>
                  </a:lnTo>
                  <a:lnTo>
                    <a:pt x="13719002" y="7671191"/>
                  </a:lnTo>
                  <a:lnTo>
                    <a:pt x="13723002" y="7672897"/>
                  </a:lnTo>
                  <a:lnTo>
                    <a:pt x="13725903" y="7672558"/>
                  </a:lnTo>
                  <a:lnTo>
                    <a:pt x="13727899" y="7670652"/>
                  </a:lnTo>
                  <a:lnTo>
                    <a:pt x="13730511" y="7668220"/>
                  </a:lnTo>
                  <a:lnTo>
                    <a:pt x="13730744" y="7663986"/>
                  </a:lnTo>
                  <a:lnTo>
                    <a:pt x="13728312" y="7661373"/>
                  </a:lnTo>
                  <a:lnTo>
                    <a:pt x="13725021" y="7658000"/>
                  </a:lnTo>
                  <a:lnTo>
                    <a:pt x="13722591" y="7655387"/>
                  </a:lnTo>
                  <a:close/>
                </a:path>
                <a:path w="18310860" h="10526395">
                  <a:moveTo>
                    <a:pt x="13662865" y="7591302"/>
                  </a:moveTo>
                  <a:lnTo>
                    <a:pt x="13658488" y="7591405"/>
                  </a:lnTo>
                  <a:lnTo>
                    <a:pt x="13655875" y="7593836"/>
                  </a:lnTo>
                  <a:lnTo>
                    <a:pt x="13652928" y="7596125"/>
                  </a:lnTo>
                  <a:lnTo>
                    <a:pt x="13653030" y="7600502"/>
                  </a:lnTo>
                  <a:lnTo>
                    <a:pt x="13655460" y="7603114"/>
                  </a:lnTo>
                  <a:lnTo>
                    <a:pt x="13658749" y="7606487"/>
                  </a:lnTo>
                  <a:lnTo>
                    <a:pt x="13659131" y="7607438"/>
                  </a:lnTo>
                  <a:lnTo>
                    <a:pt x="13663132" y="7609144"/>
                  </a:lnTo>
                  <a:lnTo>
                    <a:pt x="13666033" y="7608806"/>
                  </a:lnTo>
                  <a:lnTo>
                    <a:pt x="13668028" y="7606900"/>
                  </a:lnTo>
                  <a:lnTo>
                    <a:pt x="13670975" y="7604611"/>
                  </a:lnTo>
                  <a:lnTo>
                    <a:pt x="13670873" y="7600234"/>
                  </a:lnTo>
                  <a:lnTo>
                    <a:pt x="13668441" y="7597621"/>
                  </a:lnTo>
                  <a:lnTo>
                    <a:pt x="13665153" y="7594249"/>
                  </a:lnTo>
                  <a:lnTo>
                    <a:pt x="13662865" y="7591302"/>
                  </a:lnTo>
                  <a:close/>
                </a:path>
                <a:path w="18310860" h="10526395">
                  <a:moveTo>
                    <a:pt x="13602326" y="7527265"/>
                  </a:moveTo>
                  <a:lnTo>
                    <a:pt x="13597949" y="7527368"/>
                  </a:lnTo>
                  <a:lnTo>
                    <a:pt x="13592724" y="7532230"/>
                  </a:lnTo>
                  <a:lnTo>
                    <a:pt x="13592828" y="7536608"/>
                  </a:lnTo>
                  <a:lnTo>
                    <a:pt x="13595259" y="7539221"/>
                  </a:lnTo>
                  <a:lnTo>
                    <a:pt x="13598548" y="7542593"/>
                  </a:lnTo>
                  <a:lnTo>
                    <a:pt x="13598930" y="7543544"/>
                  </a:lnTo>
                  <a:lnTo>
                    <a:pt x="13600597" y="7544255"/>
                  </a:lnTo>
                  <a:lnTo>
                    <a:pt x="13600739" y="7543922"/>
                  </a:lnTo>
                  <a:lnTo>
                    <a:pt x="13603073" y="7544917"/>
                  </a:lnTo>
                  <a:lnTo>
                    <a:pt x="13605974" y="7544579"/>
                  </a:lnTo>
                  <a:lnTo>
                    <a:pt x="13607969" y="7542673"/>
                  </a:lnTo>
                  <a:lnTo>
                    <a:pt x="13610581" y="7540241"/>
                  </a:lnTo>
                  <a:lnTo>
                    <a:pt x="13610479" y="7535864"/>
                  </a:lnTo>
                  <a:lnTo>
                    <a:pt x="13608049" y="7533251"/>
                  </a:lnTo>
                  <a:lnTo>
                    <a:pt x="13604758" y="7529878"/>
                  </a:lnTo>
                  <a:lnTo>
                    <a:pt x="13602326" y="7527265"/>
                  </a:lnTo>
                  <a:close/>
                </a:path>
                <a:path w="18310860" h="10526395">
                  <a:moveTo>
                    <a:pt x="13541507" y="7463896"/>
                  </a:moveTo>
                  <a:lnTo>
                    <a:pt x="13537130" y="7463999"/>
                  </a:lnTo>
                  <a:lnTo>
                    <a:pt x="13531904" y="7468861"/>
                  </a:lnTo>
                  <a:lnTo>
                    <a:pt x="13532006" y="7473237"/>
                  </a:lnTo>
                  <a:lnTo>
                    <a:pt x="13534438" y="7475850"/>
                  </a:lnTo>
                  <a:lnTo>
                    <a:pt x="13537726" y="7479223"/>
                  </a:lnTo>
                  <a:lnTo>
                    <a:pt x="13538251" y="7479842"/>
                  </a:lnTo>
                  <a:lnTo>
                    <a:pt x="13542250" y="7481547"/>
                  </a:lnTo>
                  <a:lnTo>
                    <a:pt x="13545153" y="7481210"/>
                  </a:lnTo>
                  <a:lnTo>
                    <a:pt x="13547149" y="7479303"/>
                  </a:lnTo>
                  <a:lnTo>
                    <a:pt x="13549762" y="7476872"/>
                  </a:lnTo>
                  <a:lnTo>
                    <a:pt x="13549658" y="7472494"/>
                  </a:lnTo>
                  <a:lnTo>
                    <a:pt x="13547227" y="7469881"/>
                  </a:lnTo>
                  <a:lnTo>
                    <a:pt x="13543938" y="7466509"/>
                  </a:lnTo>
                  <a:lnTo>
                    <a:pt x="13541507" y="7463896"/>
                  </a:lnTo>
                  <a:close/>
                </a:path>
                <a:path w="18310860" h="10526395">
                  <a:moveTo>
                    <a:pt x="13480688" y="7400527"/>
                  </a:moveTo>
                  <a:lnTo>
                    <a:pt x="13476310" y="7400629"/>
                  </a:lnTo>
                  <a:lnTo>
                    <a:pt x="13471085" y="7405492"/>
                  </a:lnTo>
                  <a:lnTo>
                    <a:pt x="13471187" y="7409868"/>
                  </a:lnTo>
                  <a:lnTo>
                    <a:pt x="13473617" y="7412481"/>
                  </a:lnTo>
                  <a:lnTo>
                    <a:pt x="13476907" y="7415854"/>
                  </a:lnTo>
                  <a:lnTo>
                    <a:pt x="13477430" y="7416471"/>
                  </a:lnTo>
                  <a:lnTo>
                    <a:pt x="13481429" y="7418178"/>
                  </a:lnTo>
                  <a:lnTo>
                    <a:pt x="13484332" y="7417839"/>
                  </a:lnTo>
                  <a:lnTo>
                    <a:pt x="13486327" y="7415932"/>
                  </a:lnTo>
                  <a:lnTo>
                    <a:pt x="13488940" y="7413502"/>
                  </a:lnTo>
                  <a:lnTo>
                    <a:pt x="13488838" y="7409125"/>
                  </a:lnTo>
                  <a:lnTo>
                    <a:pt x="13486407" y="7406512"/>
                  </a:lnTo>
                  <a:lnTo>
                    <a:pt x="13483118" y="7403139"/>
                  </a:lnTo>
                  <a:lnTo>
                    <a:pt x="13480688" y="7400527"/>
                  </a:lnTo>
                  <a:close/>
                </a:path>
                <a:path w="18310860" h="10526395">
                  <a:moveTo>
                    <a:pt x="13419725" y="7337491"/>
                  </a:moveTo>
                  <a:lnTo>
                    <a:pt x="13415346" y="7337592"/>
                  </a:lnTo>
                  <a:lnTo>
                    <a:pt x="13410121" y="7342455"/>
                  </a:lnTo>
                  <a:lnTo>
                    <a:pt x="13410224" y="7346832"/>
                  </a:lnTo>
                  <a:lnTo>
                    <a:pt x="13412656" y="7349444"/>
                  </a:lnTo>
                  <a:lnTo>
                    <a:pt x="13415944" y="7352817"/>
                  </a:lnTo>
                  <a:lnTo>
                    <a:pt x="13416469" y="7353435"/>
                  </a:lnTo>
                  <a:lnTo>
                    <a:pt x="13420469" y="7355142"/>
                  </a:lnTo>
                  <a:lnTo>
                    <a:pt x="13423370" y="7354804"/>
                  </a:lnTo>
                  <a:lnTo>
                    <a:pt x="13425364" y="7352897"/>
                  </a:lnTo>
                  <a:lnTo>
                    <a:pt x="13427978" y="7350466"/>
                  </a:lnTo>
                  <a:lnTo>
                    <a:pt x="13427876" y="7346089"/>
                  </a:lnTo>
                  <a:lnTo>
                    <a:pt x="13425445" y="7343476"/>
                  </a:lnTo>
                  <a:lnTo>
                    <a:pt x="13422157" y="7340104"/>
                  </a:lnTo>
                  <a:lnTo>
                    <a:pt x="13419725" y="7337491"/>
                  </a:lnTo>
                  <a:close/>
                </a:path>
                <a:path w="18310860" h="10526395">
                  <a:moveTo>
                    <a:pt x="13358144" y="7274978"/>
                  </a:moveTo>
                  <a:lnTo>
                    <a:pt x="13353767" y="7275081"/>
                  </a:lnTo>
                  <a:lnTo>
                    <a:pt x="13348541" y="7279943"/>
                  </a:lnTo>
                  <a:lnTo>
                    <a:pt x="13348645" y="7284320"/>
                  </a:lnTo>
                  <a:lnTo>
                    <a:pt x="13351075" y="7286933"/>
                  </a:lnTo>
                  <a:lnTo>
                    <a:pt x="13354364" y="7290306"/>
                  </a:lnTo>
                  <a:lnTo>
                    <a:pt x="13354888" y="7290923"/>
                  </a:lnTo>
                  <a:lnTo>
                    <a:pt x="13358888" y="7292629"/>
                  </a:lnTo>
                  <a:lnTo>
                    <a:pt x="13361790" y="7292291"/>
                  </a:lnTo>
                  <a:lnTo>
                    <a:pt x="13363785" y="7290385"/>
                  </a:lnTo>
                  <a:lnTo>
                    <a:pt x="13366399" y="7287954"/>
                  </a:lnTo>
                  <a:lnTo>
                    <a:pt x="13366294" y="7283576"/>
                  </a:lnTo>
                  <a:lnTo>
                    <a:pt x="13363863" y="7280964"/>
                  </a:lnTo>
                  <a:lnTo>
                    <a:pt x="13360574" y="7277591"/>
                  </a:lnTo>
                  <a:lnTo>
                    <a:pt x="13358144" y="7274978"/>
                  </a:lnTo>
                  <a:close/>
                </a:path>
                <a:path w="18310860" h="10526395">
                  <a:moveTo>
                    <a:pt x="13296563" y="7212466"/>
                  </a:moveTo>
                  <a:lnTo>
                    <a:pt x="13292187" y="7212569"/>
                  </a:lnTo>
                  <a:lnTo>
                    <a:pt x="13286961" y="7217431"/>
                  </a:lnTo>
                  <a:lnTo>
                    <a:pt x="13287062" y="7221808"/>
                  </a:lnTo>
                  <a:lnTo>
                    <a:pt x="13289494" y="7224420"/>
                  </a:lnTo>
                  <a:lnTo>
                    <a:pt x="13292785" y="7227794"/>
                  </a:lnTo>
                  <a:lnTo>
                    <a:pt x="13293309" y="7228412"/>
                  </a:lnTo>
                  <a:lnTo>
                    <a:pt x="13297306" y="7230117"/>
                  </a:lnTo>
                  <a:lnTo>
                    <a:pt x="13300210" y="7229780"/>
                  </a:lnTo>
                  <a:lnTo>
                    <a:pt x="13302205" y="7227873"/>
                  </a:lnTo>
                  <a:lnTo>
                    <a:pt x="13304818" y="7225442"/>
                  </a:lnTo>
                  <a:lnTo>
                    <a:pt x="13304714" y="7221065"/>
                  </a:lnTo>
                  <a:lnTo>
                    <a:pt x="13302284" y="7218452"/>
                  </a:lnTo>
                  <a:lnTo>
                    <a:pt x="13298994" y="7215078"/>
                  </a:lnTo>
                  <a:lnTo>
                    <a:pt x="13296563" y="7212466"/>
                  </a:lnTo>
                  <a:close/>
                </a:path>
                <a:path w="18310860" h="10526395">
                  <a:moveTo>
                    <a:pt x="13234032" y="7150336"/>
                  </a:moveTo>
                  <a:lnTo>
                    <a:pt x="13229989" y="7150581"/>
                  </a:lnTo>
                  <a:lnTo>
                    <a:pt x="13227375" y="7153012"/>
                  </a:lnTo>
                  <a:lnTo>
                    <a:pt x="13224620" y="7155776"/>
                  </a:lnTo>
                  <a:lnTo>
                    <a:pt x="13224865" y="7159821"/>
                  </a:lnTo>
                  <a:lnTo>
                    <a:pt x="13227297" y="7162434"/>
                  </a:lnTo>
                  <a:lnTo>
                    <a:pt x="13230587" y="7165807"/>
                  </a:lnTo>
                  <a:lnTo>
                    <a:pt x="13231111" y="7166424"/>
                  </a:lnTo>
                  <a:lnTo>
                    <a:pt x="13232776" y="7167134"/>
                  </a:lnTo>
                  <a:lnTo>
                    <a:pt x="13232634" y="7167468"/>
                  </a:lnTo>
                  <a:lnTo>
                    <a:pt x="13234967" y="7168463"/>
                  </a:lnTo>
                  <a:lnTo>
                    <a:pt x="13238012" y="7167792"/>
                  </a:lnTo>
                  <a:lnTo>
                    <a:pt x="13240007" y="7165886"/>
                  </a:lnTo>
                  <a:lnTo>
                    <a:pt x="13242763" y="7163121"/>
                  </a:lnTo>
                  <a:lnTo>
                    <a:pt x="13242516" y="7159077"/>
                  </a:lnTo>
                  <a:lnTo>
                    <a:pt x="13240086" y="7156464"/>
                  </a:lnTo>
                  <a:lnTo>
                    <a:pt x="13236797" y="7153091"/>
                  </a:lnTo>
                  <a:lnTo>
                    <a:pt x="13234032" y="7150336"/>
                  </a:lnTo>
                  <a:close/>
                </a:path>
                <a:path w="18310860" h="10526395">
                  <a:moveTo>
                    <a:pt x="13171692" y="7088682"/>
                  </a:moveTo>
                  <a:lnTo>
                    <a:pt x="13167648" y="7088927"/>
                  </a:lnTo>
                  <a:lnTo>
                    <a:pt x="13165035" y="7091358"/>
                  </a:lnTo>
                  <a:lnTo>
                    <a:pt x="13162281" y="7094123"/>
                  </a:lnTo>
                  <a:lnTo>
                    <a:pt x="13162525" y="7098167"/>
                  </a:lnTo>
                  <a:lnTo>
                    <a:pt x="13164957" y="7100780"/>
                  </a:lnTo>
                  <a:lnTo>
                    <a:pt x="13168245" y="7104152"/>
                  </a:lnTo>
                  <a:lnTo>
                    <a:pt x="13169103" y="7104912"/>
                  </a:lnTo>
                  <a:lnTo>
                    <a:pt x="13170437" y="7105480"/>
                  </a:lnTo>
                  <a:lnTo>
                    <a:pt x="13170295" y="7105814"/>
                  </a:lnTo>
                  <a:lnTo>
                    <a:pt x="13172627" y="7106809"/>
                  </a:lnTo>
                  <a:lnTo>
                    <a:pt x="13175672" y="7106138"/>
                  </a:lnTo>
                  <a:lnTo>
                    <a:pt x="13177666" y="7104231"/>
                  </a:lnTo>
                  <a:lnTo>
                    <a:pt x="13180421" y="7101467"/>
                  </a:lnTo>
                  <a:lnTo>
                    <a:pt x="13180177" y="7097423"/>
                  </a:lnTo>
                  <a:lnTo>
                    <a:pt x="13177747" y="7094810"/>
                  </a:lnTo>
                  <a:lnTo>
                    <a:pt x="13174457" y="7091437"/>
                  </a:lnTo>
                  <a:lnTo>
                    <a:pt x="13171692" y="7088682"/>
                  </a:lnTo>
                  <a:close/>
                </a:path>
                <a:path w="18310860" h="10526395">
                  <a:moveTo>
                    <a:pt x="13108260" y="7027744"/>
                  </a:moveTo>
                  <a:lnTo>
                    <a:pt x="13104216" y="7027989"/>
                  </a:lnTo>
                  <a:lnTo>
                    <a:pt x="13101603" y="7030420"/>
                  </a:lnTo>
                  <a:lnTo>
                    <a:pt x="13099181" y="7033326"/>
                  </a:lnTo>
                  <a:lnTo>
                    <a:pt x="13099425" y="7037370"/>
                  </a:lnTo>
                  <a:lnTo>
                    <a:pt x="13101857" y="7039983"/>
                  </a:lnTo>
                  <a:lnTo>
                    <a:pt x="13106147" y="7043783"/>
                  </a:lnTo>
                  <a:lnTo>
                    <a:pt x="13109811" y="7045346"/>
                  </a:lnTo>
                  <a:lnTo>
                    <a:pt x="13112855" y="7044675"/>
                  </a:lnTo>
                  <a:lnTo>
                    <a:pt x="13114851" y="7042768"/>
                  </a:lnTo>
                  <a:lnTo>
                    <a:pt x="13117273" y="7039862"/>
                  </a:lnTo>
                  <a:lnTo>
                    <a:pt x="13117028" y="7035818"/>
                  </a:lnTo>
                  <a:lnTo>
                    <a:pt x="13114596" y="7033205"/>
                  </a:lnTo>
                  <a:lnTo>
                    <a:pt x="13111166" y="7030165"/>
                  </a:lnTo>
                  <a:lnTo>
                    <a:pt x="13108260" y="7027744"/>
                  </a:lnTo>
                  <a:close/>
                </a:path>
                <a:path w="18310860" h="10526395">
                  <a:moveTo>
                    <a:pt x="13045493" y="6967090"/>
                  </a:moveTo>
                  <a:lnTo>
                    <a:pt x="13041592" y="6967001"/>
                  </a:lnTo>
                  <a:lnTo>
                    <a:pt x="13038836" y="6969766"/>
                  </a:lnTo>
                  <a:lnTo>
                    <a:pt x="13036414" y="6972672"/>
                  </a:lnTo>
                  <a:lnTo>
                    <a:pt x="13036325" y="6976574"/>
                  </a:lnTo>
                  <a:lnTo>
                    <a:pt x="13039090" y="6979329"/>
                  </a:lnTo>
                  <a:lnTo>
                    <a:pt x="13042521" y="6982367"/>
                  </a:lnTo>
                  <a:lnTo>
                    <a:pt x="13043046" y="6982986"/>
                  </a:lnTo>
                  <a:lnTo>
                    <a:pt x="13047044" y="6984692"/>
                  </a:lnTo>
                  <a:lnTo>
                    <a:pt x="13050088" y="6984021"/>
                  </a:lnTo>
                  <a:lnTo>
                    <a:pt x="13052084" y="6982114"/>
                  </a:lnTo>
                  <a:lnTo>
                    <a:pt x="13054506" y="6979207"/>
                  </a:lnTo>
                  <a:lnTo>
                    <a:pt x="13054594" y="6975306"/>
                  </a:lnTo>
                  <a:lnTo>
                    <a:pt x="13051829" y="6972550"/>
                  </a:lnTo>
                  <a:lnTo>
                    <a:pt x="13048399" y="6969511"/>
                  </a:lnTo>
                  <a:lnTo>
                    <a:pt x="13045493" y="6967090"/>
                  </a:lnTo>
                  <a:close/>
                </a:path>
                <a:path w="18310860" h="10526395">
                  <a:moveTo>
                    <a:pt x="12981633" y="6907151"/>
                  </a:moveTo>
                  <a:lnTo>
                    <a:pt x="12977397" y="6906919"/>
                  </a:lnTo>
                  <a:lnTo>
                    <a:pt x="12972555" y="6912733"/>
                  </a:lnTo>
                  <a:lnTo>
                    <a:pt x="12972324" y="6916969"/>
                  </a:lnTo>
                  <a:lnTo>
                    <a:pt x="12975230" y="6919390"/>
                  </a:lnTo>
                  <a:lnTo>
                    <a:pt x="12978662" y="6922429"/>
                  </a:lnTo>
                  <a:lnTo>
                    <a:pt x="12979185" y="6923047"/>
                  </a:lnTo>
                  <a:lnTo>
                    <a:pt x="12983186" y="6924753"/>
                  </a:lnTo>
                  <a:lnTo>
                    <a:pt x="12986228" y="6924081"/>
                  </a:lnTo>
                  <a:lnTo>
                    <a:pt x="12988224" y="6922175"/>
                  </a:lnTo>
                  <a:lnTo>
                    <a:pt x="12990646" y="6919268"/>
                  </a:lnTo>
                  <a:lnTo>
                    <a:pt x="12990877" y="6915033"/>
                  </a:lnTo>
                  <a:lnTo>
                    <a:pt x="12987971" y="6912612"/>
                  </a:lnTo>
                  <a:lnTo>
                    <a:pt x="12984540" y="6909573"/>
                  </a:lnTo>
                  <a:lnTo>
                    <a:pt x="12981633" y="6907151"/>
                  </a:lnTo>
                  <a:close/>
                </a:path>
                <a:path w="18310860" h="10526395">
                  <a:moveTo>
                    <a:pt x="12916964" y="6847261"/>
                  </a:moveTo>
                  <a:lnTo>
                    <a:pt x="12912778" y="6847839"/>
                  </a:lnTo>
                  <a:lnTo>
                    <a:pt x="12907553" y="6852702"/>
                  </a:lnTo>
                  <a:lnTo>
                    <a:pt x="12907655" y="6857078"/>
                  </a:lnTo>
                  <a:lnTo>
                    <a:pt x="12910562" y="6859500"/>
                  </a:lnTo>
                  <a:lnTo>
                    <a:pt x="12913993" y="6862540"/>
                  </a:lnTo>
                  <a:lnTo>
                    <a:pt x="12914517" y="6863157"/>
                  </a:lnTo>
                  <a:lnTo>
                    <a:pt x="12918183" y="6864721"/>
                  </a:lnTo>
                  <a:lnTo>
                    <a:pt x="12921086" y="6864383"/>
                  </a:lnTo>
                  <a:lnTo>
                    <a:pt x="12923223" y="6862144"/>
                  </a:lnTo>
                  <a:lnTo>
                    <a:pt x="12925835" y="6859712"/>
                  </a:lnTo>
                  <a:lnTo>
                    <a:pt x="12925732" y="6855335"/>
                  </a:lnTo>
                  <a:lnTo>
                    <a:pt x="12922826" y="6852913"/>
                  </a:lnTo>
                  <a:lnTo>
                    <a:pt x="12919396" y="6849874"/>
                  </a:lnTo>
                  <a:lnTo>
                    <a:pt x="12916964" y="6847261"/>
                  </a:lnTo>
                  <a:close/>
                </a:path>
                <a:path w="18310860" h="10526395">
                  <a:moveTo>
                    <a:pt x="12851585" y="6789038"/>
                  </a:moveTo>
                  <a:lnTo>
                    <a:pt x="12847208" y="6789141"/>
                  </a:lnTo>
                  <a:lnTo>
                    <a:pt x="12844787" y="6792047"/>
                  </a:lnTo>
                  <a:lnTo>
                    <a:pt x="12842507" y="6794620"/>
                  </a:lnTo>
                  <a:lnTo>
                    <a:pt x="12842608" y="6798997"/>
                  </a:lnTo>
                  <a:lnTo>
                    <a:pt x="12845516" y="6801420"/>
                  </a:lnTo>
                  <a:lnTo>
                    <a:pt x="12848946" y="6804459"/>
                  </a:lnTo>
                  <a:lnTo>
                    <a:pt x="12853279" y="6806307"/>
                  </a:lnTo>
                  <a:lnTo>
                    <a:pt x="12856181" y="6805969"/>
                  </a:lnTo>
                  <a:lnTo>
                    <a:pt x="12858319" y="6803729"/>
                  </a:lnTo>
                  <a:lnTo>
                    <a:pt x="12860598" y="6801156"/>
                  </a:lnTo>
                  <a:lnTo>
                    <a:pt x="12860496" y="6796778"/>
                  </a:lnTo>
                  <a:lnTo>
                    <a:pt x="12857590" y="6794356"/>
                  </a:lnTo>
                  <a:lnTo>
                    <a:pt x="12851585" y="6789038"/>
                  </a:lnTo>
                  <a:close/>
                </a:path>
                <a:path w="18310860" h="10526395">
                  <a:moveTo>
                    <a:pt x="12785539" y="6730530"/>
                  </a:moveTo>
                  <a:lnTo>
                    <a:pt x="12781495" y="6730775"/>
                  </a:lnTo>
                  <a:lnTo>
                    <a:pt x="12776653" y="6736589"/>
                  </a:lnTo>
                  <a:lnTo>
                    <a:pt x="12776896" y="6740632"/>
                  </a:lnTo>
                  <a:lnTo>
                    <a:pt x="12779804" y="6743054"/>
                  </a:lnTo>
                  <a:lnTo>
                    <a:pt x="12783234" y="6746094"/>
                  </a:lnTo>
                  <a:lnTo>
                    <a:pt x="12785233" y="6746946"/>
                  </a:lnTo>
                  <a:lnTo>
                    <a:pt x="12785091" y="6747280"/>
                  </a:lnTo>
                  <a:lnTo>
                    <a:pt x="12787425" y="6748275"/>
                  </a:lnTo>
                  <a:lnTo>
                    <a:pt x="12790468" y="6747603"/>
                  </a:lnTo>
                  <a:lnTo>
                    <a:pt x="12792606" y="6745364"/>
                  </a:lnTo>
                  <a:lnTo>
                    <a:pt x="12795028" y="6742457"/>
                  </a:lnTo>
                  <a:lnTo>
                    <a:pt x="12794782" y="6738413"/>
                  </a:lnTo>
                  <a:lnTo>
                    <a:pt x="12791876" y="6735992"/>
                  </a:lnTo>
                  <a:lnTo>
                    <a:pt x="12788446" y="6732952"/>
                  </a:lnTo>
                  <a:lnTo>
                    <a:pt x="12785539" y="6730530"/>
                  </a:lnTo>
                  <a:close/>
                </a:path>
                <a:path w="18310860" h="10526395">
                  <a:moveTo>
                    <a:pt x="12719258" y="6673499"/>
                  </a:moveTo>
                  <a:lnTo>
                    <a:pt x="12715213" y="6673743"/>
                  </a:lnTo>
                  <a:lnTo>
                    <a:pt x="12710370" y="6679556"/>
                  </a:lnTo>
                  <a:lnTo>
                    <a:pt x="12710614" y="6683600"/>
                  </a:lnTo>
                  <a:lnTo>
                    <a:pt x="12713521" y="6686021"/>
                  </a:lnTo>
                  <a:lnTo>
                    <a:pt x="12716952" y="6689061"/>
                  </a:lnTo>
                  <a:lnTo>
                    <a:pt x="12718619" y="6689772"/>
                  </a:lnTo>
                  <a:lnTo>
                    <a:pt x="12718477" y="6690105"/>
                  </a:lnTo>
                  <a:lnTo>
                    <a:pt x="12721143" y="6691242"/>
                  </a:lnTo>
                  <a:lnTo>
                    <a:pt x="12724521" y="6690714"/>
                  </a:lnTo>
                  <a:lnTo>
                    <a:pt x="12726325" y="6688332"/>
                  </a:lnTo>
                  <a:lnTo>
                    <a:pt x="12728746" y="6685425"/>
                  </a:lnTo>
                  <a:lnTo>
                    <a:pt x="12728502" y="6681381"/>
                  </a:lnTo>
                  <a:lnTo>
                    <a:pt x="12725595" y="6678959"/>
                  </a:lnTo>
                  <a:lnTo>
                    <a:pt x="12722164" y="6675920"/>
                  </a:lnTo>
                  <a:lnTo>
                    <a:pt x="12719258" y="6673499"/>
                  </a:lnTo>
                  <a:close/>
                </a:path>
                <a:path w="18310860" h="10526395">
                  <a:moveTo>
                    <a:pt x="12651883" y="6617182"/>
                  </a:moveTo>
                  <a:lnTo>
                    <a:pt x="12647838" y="6617426"/>
                  </a:lnTo>
                  <a:lnTo>
                    <a:pt x="12642996" y="6623239"/>
                  </a:lnTo>
                  <a:lnTo>
                    <a:pt x="12643241" y="6627283"/>
                  </a:lnTo>
                  <a:lnTo>
                    <a:pt x="12646151" y="6629708"/>
                  </a:lnTo>
                  <a:lnTo>
                    <a:pt x="12649578" y="6632744"/>
                  </a:lnTo>
                  <a:lnTo>
                    <a:pt x="12651244" y="6633455"/>
                  </a:lnTo>
                  <a:lnTo>
                    <a:pt x="12651102" y="6633788"/>
                  </a:lnTo>
                  <a:lnTo>
                    <a:pt x="12653769" y="6634926"/>
                  </a:lnTo>
                  <a:lnTo>
                    <a:pt x="12657145" y="6634397"/>
                  </a:lnTo>
                  <a:lnTo>
                    <a:pt x="12658950" y="6632015"/>
                  </a:lnTo>
                  <a:lnTo>
                    <a:pt x="12661371" y="6629109"/>
                  </a:lnTo>
                  <a:lnTo>
                    <a:pt x="12661127" y="6625064"/>
                  </a:lnTo>
                  <a:lnTo>
                    <a:pt x="12658221" y="6622642"/>
                  </a:lnTo>
                  <a:lnTo>
                    <a:pt x="12654790" y="6619604"/>
                  </a:lnTo>
                  <a:lnTo>
                    <a:pt x="12651883" y="6617182"/>
                  </a:lnTo>
                  <a:close/>
                </a:path>
                <a:path w="18310860" h="10526395">
                  <a:moveTo>
                    <a:pt x="12583606" y="6562057"/>
                  </a:moveTo>
                  <a:lnTo>
                    <a:pt x="12579228" y="6562159"/>
                  </a:lnTo>
                  <a:lnTo>
                    <a:pt x="12575053" y="6568256"/>
                  </a:lnTo>
                  <a:lnTo>
                    <a:pt x="12575296" y="6572301"/>
                  </a:lnTo>
                  <a:lnTo>
                    <a:pt x="12578204" y="6574722"/>
                  </a:lnTo>
                  <a:lnTo>
                    <a:pt x="12581777" y="6577428"/>
                  </a:lnTo>
                  <a:lnTo>
                    <a:pt x="12586109" y="6579276"/>
                  </a:lnTo>
                  <a:lnTo>
                    <a:pt x="12589487" y="6578747"/>
                  </a:lnTo>
                  <a:lnTo>
                    <a:pt x="12591291" y="6576365"/>
                  </a:lnTo>
                  <a:lnTo>
                    <a:pt x="12593380" y="6573316"/>
                  </a:lnTo>
                  <a:lnTo>
                    <a:pt x="12593135" y="6569272"/>
                  </a:lnTo>
                  <a:lnTo>
                    <a:pt x="12590229" y="6566851"/>
                  </a:lnTo>
                  <a:lnTo>
                    <a:pt x="12586656" y="6564145"/>
                  </a:lnTo>
                  <a:lnTo>
                    <a:pt x="12583606" y="6562057"/>
                  </a:lnTo>
                  <a:close/>
                </a:path>
                <a:path w="18310860" h="10526395">
                  <a:moveTo>
                    <a:pt x="12514571" y="6507788"/>
                  </a:moveTo>
                  <a:lnTo>
                    <a:pt x="12510384" y="6508367"/>
                  </a:lnTo>
                  <a:lnTo>
                    <a:pt x="12507962" y="6511273"/>
                  </a:lnTo>
                  <a:lnTo>
                    <a:pt x="12505682" y="6513846"/>
                  </a:lnTo>
                  <a:lnTo>
                    <a:pt x="12506261" y="6518032"/>
                  </a:lnTo>
                  <a:lnTo>
                    <a:pt x="12509168" y="6520454"/>
                  </a:lnTo>
                  <a:lnTo>
                    <a:pt x="12512741" y="6523160"/>
                  </a:lnTo>
                  <a:lnTo>
                    <a:pt x="12514406" y="6523871"/>
                  </a:lnTo>
                  <a:lnTo>
                    <a:pt x="12513932" y="6524062"/>
                  </a:lnTo>
                  <a:lnTo>
                    <a:pt x="12516598" y="6525199"/>
                  </a:lnTo>
                  <a:lnTo>
                    <a:pt x="12520118" y="6524337"/>
                  </a:lnTo>
                  <a:lnTo>
                    <a:pt x="12521922" y="6521955"/>
                  </a:lnTo>
                  <a:lnTo>
                    <a:pt x="12524201" y="6519381"/>
                  </a:lnTo>
                  <a:lnTo>
                    <a:pt x="12523623" y="6515196"/>
                  </a:lnTo>
                  <a:lnTo>
                    <a:pt x="12520716" y="6512774"/>
                  </a:lnTo>
                  <a:lnTo>
                    <a:pt x="12517143" y="6510068"/>
                  </a:lnTo>
                  <a:lnTo>
                    <a:pt x="12514571" y="6507788"/>
                  </a:lnTo>
                  <a:close/>
                </a:path>
                <a:path w="18310860" h="10526395">
                  <a:moveTo>
                    <a:pt x="3667788" y="2717891"/>
                  </a:moveTo>
                  <a:lnTo>
                    <a:pt x="3656789" y="2713200"/>
                  </a:lnTo>
                  <a:lnTo>
                    <a:pt x="3652985" y="2714728"/>
                  </a:lnTo>
                  <a:lnTo>
                    <a:pt x="3650141" y="2721394"/>
                  </a:lnTo>
                  <a:lnTo>
                    <a:pt x="3651670" y="2725199"/>
                  </a:lnTo>
                  <a:lnTo>
                    <a:pt x="3662669" y="2729890"/>
                  </a:lnTo>
                  <a:lnTo>
                    <a:pt x="3666474" y="2728361"/>
                  </a:lnTo>
                  <a:lnTo>
                    <a:pt x="3669317" y="2721695"/>
                  </a:lnTo>
                  <a:lnTo>
                    <a:pt x="3667788" y="2717891"/>
                  </a:lnTo>
                  <a:close/>
                </a:path>
                <a:path w="18310860" h="10526395">
                  <a:moveTo>
                    <a:pt x="3748782" y="2752441"/>
                  </a:moveTo>
                  <a:lnTo>
                    <a:pt x="3737782" y="2747749"/>
                  </a:lnTo>
                  <a:lnTo>
                    <a:pt x="3733979" y="2749277"/>
                  </a:lnTo>
                  <a:lnTo>
                    <a:pt x="3731135" y="2755943"/>
                  </a:lnTo>
                  <a:lnTo>
                    <a:pt x="3732664" y="2759748"/>
                  </a:lnTo>
                  <a:lnTo>
                    <a:pt x="3743663" y="2764440"/>
                  </a:lnTo>
                  <a:lnTo>
                    <a:pt x="3747467" y="2762910"/>
                  </a:lnTo>
                  <a:lnTo>
                    <a:pt x="3750310" y="2756244"/>
                  </a:lnTo>
                  <a:lnTo>
                    <a:pt x="3748782" y="2752441"/>
                  </a:lnTo>
                  <a:close/>
                </a:path>
                <a:path w="18310860" h="10526395">
                  <a:moveTo>
                    <a:pt x="3587270" y="2683151"/>
                  </a:moveTo>
                  <a:lnTo>
                    <a:pt x="3576271" y="2678459"/>
                  </a:lnTo>
                  <a:lnTo>
                    <a:pt x="3572467" y="2679988"/>
                  </a:lnTo>
                  <a:lnTo>
                    <a:pt x="3569624" y="2686654"/>
                  </a:lnTo>
                  <a:lnTo>
                    <a:pt x="3571152" y="2690458"/>
                  </a:lnTo>
                  <a:lnTo>
                    <a:pt x="3582152" y="2695150"/>
                  </a:lnTo>
                  <a:lnTo>
                    <a:pt x="3585956" y="2693621"/>
                  </a:lnTo>
                  <a:lnTo>
                    <a:pt x="3588799" y="2686954"/>
                  </a:lnTo>
                  <a:lnTo>
                    <a:pt x="3587270" y="2683151"/>
                  </a:lnTo>
                  <a:close/>
                </a:path>
                <a:path w="18310860" h="10526395">
                  <a:moveTo>
                    <a:pt x="3829584" y="2786514"/>
                  </a:moveTo>
                  <a:lnTo>
                    <a:pt x="3818585" y="2781822"/>
                  </a:lnTo>
                  <a:lnTo>
                    <a:pt x="3814781" y="2783351"/>
                  </a:lnTo>
                  <a:lnTo>
                    <a:pt x="3811937" y="2790017"/>
                  </a:lnTo>
                  <a:lnTo>
                    <a:pt x="3813466" y="2793821"/>
                  </a:lnTo>
                  <a:lnTo>
                    <a:pt x="3824465" y="2798513"/>
                  </a:lnTo>
                  <a:lnTo>
                    <a:pt x="3828269" y="2796984"/>
                  </a:lnTo>
                  <a:lnTo>
                    <a:pt x="3831113" y="2790317"/>
                  </a:lnTo>
                  <a:lnTo>
                    <a:pt x="3829584" y="2786514"/>
                  </a:lnTo>
                  <a:close/>
                </a:path>
                <a:path w="18310860" h="10526395">
                  <a:moveTo>
                    <a:pt x="3506895" y="2648077"/>
                  </a:moveTo>
                  <a:lnTo>
                    <a:pt x="3495895" y="2643385"/>
                  </a:lnTo>
                  <a:lnTo>
                    <a:pt x="3492092" y="2644914"/>
                  </a:lnTo>
                  <a:lnTo>
                    <a:pt x="3489106" y="2651914"/>
                  </a:lnTo>
                  <a:lnTo>
                    <a:pt x="3490634" y="2655718"/>
                  </a:lnTo>
                  <a:lnTo>
                    <a:pt x="3501634" y="2660410"/>
                  </a:lnTo>
                  <a:lnTo>
                    <a:pt x="3505438" y="2658880"/>
                  </a:lnTo>
                  <a:lnTo>
                    <a:pt x="3508423" y="2651881"/>
                  </a:lnTo>
                  <a:lnTo>
                    <a:pt x="3506895" y="2648077"/>
                  </a:lnTo>
                  <a:close/>
                </a:path>
                <a:path w="18310860" h="10526395">
                  <a:moveTo>
                    <a:pt x="3910386" y="2820588"/>
                  </a:moveTo>
                  <a:lnTo>
                    <a:pt x="3899387" y="2815896"/>
                  </a:lnTo>
                  <a:lnTo>
                    <a:pt x="3895583" y="2817424"/>
                  </a:lnTo>
                  <a:lnTo>
                    <a:pt x="3892740" y="2824091"/>
                  </a:lnTo>
                  <a:lnTo>
                    <a:pt x="3894268" y="2827895"/>
                  </a:lnTo>
                  <a:lnTo>
                    <a:pt x="3905267" y="2832587"/>
                  </a:lnTo>
                  <a:lnTo>
                    <a:pt x="3909072" y="2831057"/>
                  </a:lnTo>
                  <a:lnTo>
                    <a:pt x="3911915" y="2824391"/>
                  </a:lnTo>
                  <a:lnTo>
                    <a:pt x="3910386" y="2820588"/>
                  </a:lnTo>
                  <a:close/>
                </a:path>
                <a:path w="18310860" h="10526395">
                  <a:moveTo>
                    <a:pt x="3426519" y="2613004"/>
                  </a:moveTo>
                  <a:lnTo>
                    <a:pt x="3415520" y="2608312"/>
                  </a:lnTo>
                  <a:lnTo>
                    <a:pt x="3411716" y="2609840"/>
                  </a:lnTo>
                  <a:lnTo>
                    <a:pt x="3408872" y="2616507"/>
                  </a:lnTo>
                  <a:lnTo>
                    <a:pt x="3410259" y="2620644"/>
                  </a:lnTo>
                  <a:lnTo>
                    <a:pt x="3421258" y="2625336"/>
                  </a:lnTo>
                  <a:lnTo>
                    <a:pt x="3425062" y="2623807"/>
                  </a:lnTo>
                  <a:lnTo>
                    <a:pt x="3427905" y="2617141"/>
                  </a:lnTo>
                  <a:lnTo>
                    <a:pt x="3426519" y="2613004"/>
                  </a:lnTo>
                  <a:close/>
                </a:path>
                <a:path w="18310860" h="10526395">
                  <a:moveTo>
                    <a:pt x="3991806" y="2854137"/>
                  </a:moveTo>
                  <a:lnTo>
                    <a:pt x="3984140" y="2850867"/>
                  </a:lnTo>
                  <a:lnTo>
                    <a:pt x="3980665" y="2849778"/>
                  </a:lnTo>
                  <a:lnTo>
                    <a:pt x="3976861" y="2851307"/>
                  </a:lnTo>
                  <a:lnTo>
                    <a:pt x="3974017" y="2857973"/>
                  </a:lnTo>
                  <a:lnTo>
                    <a:pt x="3975546" y="2861777"/>
                  </a:lnTo>
                  <a:lnTo>
                    <a:pt x="3983212" y="2865047"/>
                  </a:lnTo>
                  <a:lnTo>
                    <a:pt x="3986687" y="2866136"/>
                  </a:lnTo>
                  <a:lnTo>
                    <a:pt x="3990492" y="2864606"/>
                  </a:lnTo>
                  <a:lnTo>
                    <a:pt x="3993335" y="2857940"/>
                  </a:lnTo>
                  <a:lnTo>
                    <a:pt x="3991806" y="2854137"/>
                  </a:lnTo>
                  <a:close/>
                </a:path>
                <a:path w="18310860" h="10526395">
                  <a:moveTo>
                    <a:pt x="3346285" y="2577597"/>
                  </a:moveTo>
                  <a:lnTo>
                    <a:pt x="3334953" y="2572763"/>
                  </a:lnTo>
                  <a:lnTo>
                    <a:pt x="3331149" y="2574292"/>
                  </a:lnTo>
                  <a:lnTo>
                    <a:pt x="3328305" y="2580958"/>
                  </a:lnTo>
                  <a:lnTo>
                    <a:pt x="3329692" y="2585095"/>
                  </a:lnTo>
                  <a:lnTo>
                    <a:pt x="3341025" y="2589929"/>
                  </a:lnTo>
                  <a:lnTo>
                    <a:pt x="3344828" y="2588400"/>
                  </a:lnTo>
                  <a:lnTo>
                    <a:pt x="3347672" y="2581734"/>
                  </a:lnTo>
                  <a:lnTo>
                    <a:pt x="3346285" y="2577597"/>
                  </a:lnTo>
                  <a:close/>
                </a:path>
                <a:path w="18310860" h="10526395">
                  <a:moveTo>
                    <a:pt x="4072892" y="2887543"/>
                  </a:moveTo>
                  <a:lnTo>
                    <a:pt x="4065226" y="2884273"/>
                  </a:lnTo>
                  <a:lnTo>
                    <a:pt x="4061751" y="2883185"/>
                  </a:lnTo>
                  <a:lnTo>
                    <a:pt x="4057947" y="2884715"/>
                  </a:lnTo>
                  <a:lnTo>
                    <a:pt x="4055104" y="2891380"/>
                  </a:lnTo>
                  <a:lnTo>
                    <a:pt x="4056633" y="2895184"/>
                  </a:lnTo>
                  <a:lnTo>
                    <a:pt x="4064299" y="2898454"/>
                  </a:lnTo>
                  <a:lnTo>
                    <a:pt x="4067774" y="2899543"/>
                  </a:lnTo>
                  <a:lnTo>
                    <a:pt x="4071578" y="2898014"/>
                  </a:lnTo>
                  <a:lnTo>
                    <a:pt x="4074421" y="2891347"/>
                  </a:lnTo>
                  <a:lnTo>
                    <a:pt x="4072892" y="2887543"/>
                  </a:lnTo>
                  <a:close/>
                </a:path>
                <a:path w="18310860" h="10526395">
                  <a:moveTo>
                    <a:pt x="4153979" y="2920951"/>
                  </a:moveTo>
                  <a:lnTo>
                    <a:pt x="4146313" y="2917681"/>
                  </a:lnTo>
                  <a:lnTo>
                    <a:pt x="4142838" y="2916592"/>
                  </a:lnTo>
                  <a:lnTo>
                    <a:pt x="4139034" y="2918121"/>
                  </a:lnTo>
                  <a:lnTo>
                    <a:pt x="4136190" y="2924787"/>
                  </a:lnTo>
                  <a:lnTo>
                    <a:pt x="4137720" y="2928591"/>
                  </a:lnTo>
                  <a:lnTo>
                    <a:pt x="4145719" y="2932003"/>
                  </a:lnTo>
                  <a:lnTo>
                    <a:pt x="4149194" y="2933092"/>
                  </a:lnTo>
                  <a:lnTo>
                    <a:pt x="4152998" y="2931563"/>
                  </a:lnTo>
                  <a:lnTo>
                    <a:pt x="4154420" y="2928229"/>
                  </a:lnTo>
                  <a:lnTo>
                    <a:pt x="4155399" y="2925102"/>
                  </a:lnTo>
                  <a:lnTo>
                    <a:pt x="4155508" y="2924755"/>
                  </a:lnTo>
                  <a:lnTo>
                    <a:pt x="4153979" y="2920951"/>
                  </a:lnTo>
                  <a:close/>
                </a:path>
                <a:path w="18310860" h="10526395">
                  <a:moveTo>
                    <a:pt x="3266051" y="2542190"/>
                  </a:moveTo>
                  <a:lnTo>
                    <a:pt x="3255053" y="2537498"/>
                  </a:lnTo>
                  <a:lnTo>
                    <a:pt x="3250915" y="2538885"/>
                  </a:lnTo>
                  <a:lnTo>
                    <a:pt x="3248072" y="2545551"/>
                  </a:lnTo>
                  <a:lnTo>
                    <a:pt x="3249458" y="2549688"/>
                  </a:lnTo>
                  <a:lnTo>
                    <a:pt x="3260791" y="2554522"/>
                  </a:lnTo>
                  <a:lnTo>
                    <a:pt x="3264595" y="2552993"/>
                  </a:lnTo>
                  <a:lnTo>
                    <a:pt x="3267439" y="2546327"/>
                  </a:lnTo>
                  <a:lnTo>
                    <a:pt x="3266051" y="2542190"/>
                  </a:lnTo>
                  <a:close/>
                </a:path>
                <a:path w="18310860" h="10526395">
                  <a:moveTo>
                    <a:pt x="12444298" y="6454570"/>
                  </a:moveTo>
                  <a:lnTo>
                    <a:pt x="12440112" y="6455148"/>
                  </a:lnTo>
                  <a:lnTo>
                    <a:pt x="12435935" y="6461245"/>
                  </a:lnTo>
                  <a:lnTo>
                    <a:pt x="12436513" y="6465432"/>
                  </a:lnTo>
                  <a:lnTo>
                    <a:pt x="12439562" y="6467519"/>
                  </a:lnTo>
                  <a:lnTo>
                    <a:pt x="12443136" y="6470226"/>
                  </a:lnTo>
                  <a:lnTo>
                    <a:pt x="12447134" y="6471931"/>
                  </a:lnTo>
                  <a:lnTo>
                    <a:pt x="12450654" y="6471070"/>
                  </a:lnTo>
                  <a:lnTo>
                    <a:pt x="12452458" y="6468687"/>
                  </a:lnTo>
                  <a:lnTo>
                    <a:pt x="12454547" y="6465639"/>
                  </a:lnTo>
                  <a:lnTo>
                    <a:pt x="12453968" y="6461452"/>
                  </a:lnTo>
                  <a:lnTo>
                    <a:pt x="12450920" y="6459364"/>
                  </a:lnTo>
                  <a:lnTo>
                    <a:pt x="12447347" y="6456659"/>
                  </a:lnTo>
                  <a:lnTo>
                    <a:pt x="12444298" y="6454570"/>
                  </a:lnTo>
                  <a:close/>
                </a:path>
                <a:path w="18310860" h="10526395">
                  <a:moveTo>
                    <a:pt x="4235399" y="2954500"/>
                  </a:moveTo>
                  <a:lnTo>
                    <a:pt x="4227732" y="2951230"/>
                  </a:lnTo>
                  <a:lnTo>
                    <a:pt x="4224257" y="2950141"/>
                  </a:lnTo>
                  <a:lnTo>
                    <a:pt x="4220454" y="2951670"/>
                  </a:lnTo>
                  <a:lnTo>
                    <a:pt x="4217611" y="2958336"/>
                  </a:lnTo>
                  <a:lnTo>
                    <a:pt x="4219139" y="2962140"/>
                  </a:lnTo>
                  <a:lnTo>
                    <a:pt x="4227139" y="2965552"/>
                  </a:lnTo>
                  <a:lnTo>
                    <a:pt x="4230613" y="2966641"/>
                  </a:lnTo>
                  <a:lnTo>
                    <a:pt x="4234418" y="2965112"/>
                  </a:lnTo>
                  <a:lnTo>
                    <a:pt x="4235840" y="2961779"/>
                  </a:lnTo>
                  <a:lnTo>
                    <a:pt x="4236819" y="2958651"/>
                  </a:lnTo>
                  <a:lnTo>
                    <a:pt x="4236928" y="2958304"/>
                  </a:lnTo>
                  <a:lnTo>
                    <a:pt x="4235399" y="2954500"/>
                  </a:lnTo>
                  <a:close/>
                </a:path>
                <a:path w="18310860" h="10526395">
                  <a:moveTo>
                    <a:pt x="3186102" y="2506117"/>
                  </a:moveTo>
                  <a:lnTo>
                    <a:pt x="3175103" y="2501425"/>
                  </a:lnTo>
                  <a:lnTo>
                    <a:pt x="3170966" y="2502811"/>
                  </a:lnTo>
                  <a:lnTo>
                    <a:pt x="3168123" y="2509478"/>
                  </a:lnTo>
                  <a:lnTo>
                    <a:pt x="3169509" y="2513614"/>
                  </a:lnTo>
                  <a:lnTo>
                    <a:pt x="3180842" y="2518448"/>
                  </a:lnTo>
                  <a:lnTo>
                    <a:pt x="3184646" y="2516920"/>
                  </a:lnTo>
                  <a:lnTo>
                    <a:pt x="3187489" y="2510254"/>
                  </a:lnTo>
                  <a:lnTo>
                    <a:pt x="3186102" y="2506117"/>
                  </a:lnTo>
                  <a:close/>
                </a:path>
                <a:path w="18310860" h="10526395">
                  <a:moveTo>
                    <a:pt x="4316294" y="2987432"/>
                  </a:moveTo>
                  <a:lnTo>
                    <a:pt x="4308628" y="2984161"/>
                  </a:lnTo>
                  <a:lnTo>
                    <a:pt x="4305154" y="2983073"/>
                  </a:lnTo>
                  <a:lnTo>
                    <a:pt x="4301350" y="2984602"/>
                  </a:lnTo>
                  <a:lnTo>
                    <a:pt x="4298506" y="2991268"/>
                  </a:lnTo>
                  <a:lnTo>
                    <a:pt x="4300035" y="2995071"/>
                  </a:lnTo>
                  <a:lnTo>
                    <a:pt x="4308035" y="2998483"/>
                  </a:lnTo>
                  <a:lnTo>
                    <a:pt x="4311510" y="2999573"/>
                  </a:lnTo>
                  <a:lnTo>
                    <a:pt x="4315313" y="2998043"/>
                  </a:lnTo>
                  <a:lnTo>
                    <a:pt x="4316735" y="2994711"/>
                  </a:lnTo>
                  <a:lnTo>
                    <a:pt x="4317715" y="2991583"/>
                  </a:lnTo>
                  <a:lnTo>
                    <a:pt x="4317823" y="2991236"/>
                  </a:lnTo>
                  <a:lnTo>
                    <a:pt x="4316294" y="2987432"/>
                  </a:lnTo>
                  <a:close/>
                </a:path>
                <a:path w="18310860" h="10526395">
                  <a:moveTo>
                    <a:pt x="3105820" y="2469901"/>
                  </a:moveTo>
                  <a:lnTo>
                    <a:pt x="3094821" y="2465209"/>
                  </a:lnTo>
                  <a:lnTo>
                    <a:pt x="3091017" y="2466738"/>
                  </a:lnTo>
                  <a:lnTo>
                    <a:pt x="3088174" y="2473404"/>
                  </a:lnTo>
                  <a:lnTo>
                    <a:pt x="3089560" y="2477541"/>
                  </a:lnTo>
                  <a:lnTo>
                    <a:pt x="3100559" y="2482233"/>
                  </a:lnTo>
                  <a:lnTo>
                    <a:pt x="3104363" y="2480704"/>
                  </a:lnTo>
                  <a:lnTo>
                    <a:pt x="3107206" y="2474038"/>
                  </a:lnTo>
                  <a:lnTo>
                    <a:pt x="3105820" y="2469901"/>
                  </a:lnTo>
                  <a:close/>
                </a:path>
                <a:path w="18310860" h="10526395">
                  <a:moveTo>
                    <a:pt x="4397523" y="3020505"/>
                  </a:moveTo>
                  <a:lnTo>
                    <a:pt x="4389857" y="3017235"/>
                  </a:lnTo>
                  <a:lnTo>
                    <a:pt x="4386382" y="3016147"/>
                  </a:lnTo>
                  <a:lnTo>
                    <a:pt x="4382579" y="3017675"/>
                  </a:lnTo>
                  <a:lnTo>
                    <a:pt x="4379735" y="3024342"/>
                  </a:lnTo>
                  <a:lnTo>
                    <a:pt x="4381263" y="3028146"/>
                  </a:lnTo>
                  <a:lnTo>
                    <a:pt x="4392263" y="3032838"/>
                  </a:lnTo>
                  <a:lnTo>
                    <a:pt x="4396209" y="3030975"/>
                  </a:lnTo>
                  <a:lnTo>
                    <a:pt x="4399052" y="3024309"/>
                  </a:lnTo>
                  <a:lnTo>
                    <a:pt x="4397523" y="3020505"/>
                  </a:lnTo>
                  <a:close/>
                </a:path>
                <a:path w="18310860" h="10526395">
                  <a:moveTo>
                    <a:pt x="4478419" y="3053436"/>
                  </a:moveTo>
                  <a:lnTo>
                    <a:pt x="4467420" y="3048744"/>
                  </a:lnTo>
                  <a:lnTo>
                    <a:pt x="4463474" y="3050607"/>
                  </a:lnTo>
                  <a:lnTo>
                    <a:pt x="4460630" y="3057273"/>
                  </a:lnTo>
                  <a:lnTo>
                    <a:pt x="4462159" y="3061077"/>
                  </a:lnTo>
                  <a:lnTo>
                    <a:pt x="4473158" y="3065769"/>
                  </a:lnTo>
                  <a:lnTo>
                    <a:pt x="4477104" y="3063907"/>
                  </a:lnTo>
                  <a:lnTo>
                    <a:pt x="4479948" y="3057241"/>
                  </a:lnTo>
                  <a:lnTo>
                    <a:pt x="4478419" y="3053436"/>
                  </a:lnTo>
                  <a:close/>
                </a:path>
                <a:path w="18310860" h="10526395">
                  <a:moveTo>
                    <a:pt x="3026489" y="2433303"/>
                  </a:moveTo>
                  <a:lnTo>
                    <a:pt x="3015489" y="2428611"/>
                  </a:lnTo>
                  <a:lnTo>
                    <a:pt x="3011352" y="2429998"/>
                  </a:lnTo>
                  <a:lnTo>
                    <a:pt x="3008508" y="2436665"/>
                  </a:lnTo>
                  <a:lnTo>
                    <a:pt x="3009895" y="2440801"/>
                  </a:lnTo>
                  <a:lnTo>
                    <a:pt x="3021228" y="2445635"/>
                  </a:lnTo>
                  <a:lnTo>
                    <a:pt x="3025032" y="2444106"/>
                  </a:lnTo>
                  <a:lnTo>
                    <a:pt x="3027876" y="2437440"/>
                  </a:lnTo>
                  <a:lnTo>
                    <a:pt x="3026489" y="2433303"/>
                  </a:lnTo>
                  <a:close/>
                </a:path>
                <a:path w="18310860" h="10526395">
                  <a:moveTo>
                    <a:pt x="4559790" y="3086177"/>
                  </a:moveTo>
                  <a:lnTo>
                    <a:pt x="4548791" y="3081485"/>
                  </a:lnTo>
                  <a:lnTo>
                    <a:pt x="4544844" y="3083348"/>
                  </a:lnTo>
                  <a:lnTo>
                    <a:pt x="4542001" y="3090014"/>
                  </a:lnTo>
                  <a:lnTo>
                    <a:pt x="4543530" y="3093818"/>
                  </a:lnTo>
                  <a:lnTo>
                    <a:pt x="4554529" y="3098510"/>
                  </a:lnTo>
                  <a:lnTo>
                    <a:pt x="4558475" y="3096647"/>
                  </a:lnTo>
                  <a:lnTo>
                    <a:pt x="4561319" y="3089981"/>
                  </a:lnTo>
                  <a:lnTo>
                    <a:pt x="4559790" y="3086177"/>
                  </a:lnTo>
                  <a:close/>
                </a:path>
                <a:path w="18310860" h="10526395">
                  <a:moveTo>
                    <a:pt x="2946632" y="2396088"/>
                  </a:moveTo>
                  <a:lnTo>
                    <a:pt x="2935633" y="2391396"/>
                  </a:lnTo>
                  <a:lnTo>
                    <a:pt x="2931496" y="2392782"/>
                  </a:lnTo>
                  <a:lnTo>
                    <a:pt x="2928653" y="2399448"/>
                  </a:lnTo>
                  <a:lnTo>
                    <a:pt x="2930040" y="2403586"/>
                  </a:lnTo>
                  <a:lnTo>
                    <a:pt x="2941372" y="2408420"/>
                  </a:lnTo>
                  <a:lnTo>
                    <a:pt x="2945176" y="2406891"/>
                  </a:lnTo>
                  <a:lnTo>
                    <a:pt x="2948019" y="2400224"/>
                  </a:lnTo>
                  <a:lnTo>
                    <a:pt x="2946632" y="2396088"/>
                  </a:lnTo>
                  <a:close/>
                </a:path>
                <a:path w="18310860" h="10526395">
                  <a:moveTo>
                    <a:pt x="4640828" y="3118776"/>
                  </a:moveTo>
                  <a:lnTo>
                    <a:pt x="4629828" y="3114084"/>
                  </a:lnTo>
                  <a:lnTo>
                    <a:pt x="4625882" y="3115945"/>
                  </a:lnTo>
                  <a:lnTo>
                    <a:pt x="4623039" y="3122612"/>
                  </a:lnTo>
                  <a:lnTo>
                    <a:pt x="4624568" y="3126416"/>
                  </a:lnTo>
                  <a:lnTo>
                    <a:pt x="4635900" y="3131250"/>
                  </a:lnTo>
                  <a:lnTo>
                    <a:pt x="4639846" y="3129387"/>
                  </a:lnTo>
                  <a:lnTo>
                    <a:pt x="4642690" y="3122721"/>
                  </a:lnTo>
                  <a:lnTo>
                    <a:pt x="4640828" y="3118776"/>
                  </a:lnTo>
                  <a:close/>
                </a:path>
                <a:path w="18310860" h="10526395">
                  <a:moveTo>
                    <a:pt x="4722198" y="3151516"/>
                  </a:moveTo>
                  <a:lnTo>
                    <a:pt x="4711199" y="3146824"/>
                  </a:lnTo>
                  <a:lnTo>
                    <a:pt x="4707252" y="3148686"/>
                  </a:lnTo>
                  <a:lnTo>
                    <a:pt x="4704409" y="3155352"/>
                  </a:lnTo>
                  <a:lnTo>
                    <a:pt x="4705939" y="3159156"/>
                  </a:lnTo>
                  <a:lnTo>
                    <a:pt x="4717271" y="3163990"/>
                  </a:lnTo>
                  <a:lnTo>
                    <a:pt x="4721217" y="3162127"/>
                  </a:lnTo>
                  <a:lnTo>
                    <a:pt x="4724061" y="3155462"/>
                  </a:lnTo>
                  <a:lnTo>
                    <a:pt x="4722198" y="3151516"/>
                  </a:lnTo>
                  <a:close/>
                </a:path>
                <a:path w="18310860" h="10526395">
                  <a:moveTo>
                    <a:pt x="2867252" y="2358681"/>
                  </a:moveTo>
                  <a:lnTo>
                    <a:pt x="2859919" y="2355553"/>
                  </a:lnTo>
                  <a:lnTo>
                    <a:pt x="2855383" y="2365437"/>
                  </a:lnTo>
                  <a:lnTo>
                    <a:pt x="2854325" y="2367743"/>
                  </a:lnTo>
                  <a:lnTo>
                    <a:pt x="2858325" y="2369449"/>
                  </a:lnTo>
                  <a:lnTo>
                    <a:pt x="2858516" y="2369925"/>
                  </a:lnTo>
                  <a:lnTo>
                    <a:pt x="2861516" y="2371204"/>
                  </a:lnTo>
                  <a:lnTo>
                    <a:pt x="2865653" y="2369818"/>
                  </a:lnTo>
                  <a:lnTo>
                    <a:pt x="2868639" y="2362818"/>
                  </a:lnTo>
                  <a:lnTo>
                    <a:pt x="2867252" y="2358681"/>
                  </a:lnTo>
                  <a:close/>
                </a:path>
                <a:path w="18310860" h="10526395">
                  <a:moveTo>
                    <a:pt x="4803378" y="3183781"/>
                  </a:moveTo>
                  <a:lnTo>
                    <a:pt x="4792379" y="3179089"/>
                  </a:lnTo>
                  <a:lnTo>
                    <a:pt x="4788433" y="3180951"/>
                  </a:lnTo>
                  <a:lnTo>
                    <a:pt x="4785590" y="3187617"/>
                  </a:lnTo>
                  <a:lnTo>
                    <a:pt x="4787119" y="3191421"/>
                  </a:lnTo>
                  <a:lnTo>
                    <a:pt x="4798451" y="3196255"/>
                  </a:lnTo>
                  <a:lnTo>
                    <a:pt x="4802397" y="3194393"/>
                  </a:lnTo>
                  <a:lnTo>
                    <a:pt x="4805241" y="3187727"/>
                  </a:lnTo>
                  <a:lnTo>
                    <a:pt x="4803378" y="3183781"/>
                  </a:lnTo>
                  <a:close/>
                </a:path>
                <a:path w="18310860" h="10526395">
                  <a:moveTo>
                    <a:pt x="4884749" y="3216521"/>
                  </a:moveTo>
                  <a:lnTo>
                    <a:pt x="4873750" y="3211830"/>
                  </a:lnTo>
                  <a:lnTo>
                    <a:pt x="4869804" y="3213691"/>
                  </a:lnTo>
                  <a:lnTo>
                    <a:pt x="4866961" y="3220358"/>
                  </a:lnTo>
                  <a:lnTo>
                    <a:pt x="4868490" y="3224161"/>
                  </a:lnTo>
                  <a:lnTo>
                    <a:pt x="4879822" y="3228995"/>
                  </a:lnTo>
                  <a:lnTo>
                    <a:pt x="4883768" y="3227133"/>
                  </a:lnTo>
                  <a:lnTo>
                    <a:pt x="4886754" y="3220133"/>
                  </a:lnTo>
                  <a:lnTo>
                    <a:pt x="4884749" y="3216521"/>
                  </a:lnTo>
                  <a:close/>
                </a:path>
                <a:path w="18310860" h="10526395">
                  <a:moveTo>
                    <a:pt x="2784822" y="2319186"/>
                  </a:moveTo>
                  <a:lnTo>
                    <a:pt x="2777157" y="2315916"/>
                  </a:lnTo>
                  <a:lnTo>
                    <a:pt x="2773019" y="2317303"/>
                  </a:lnTo>
                  <a:lnTo>
                    <a:pt x="2770176" y="2323968"/>
                  </a:lnTo>
                  <a:lnTo>
                    <a:pt x="2771562" y="2328106"/>
                  </a:lnTo>
                  <a:lnTo>
                    <a:pt x="2774753" y="2329861"/>
                  </a:lnTo>
                  <a:lnTo>
                    <a:pt x="2782419" y="2333131"/>
                  </a:lnTo>
                  <a:lnTo>
                    <a:pt x="2786557" y="2331744"/>
                  </a:lnTo>
                  <a:lnTo>
                    <a:pt x="2789400" y="2325078"/>
                  </a:lnTo>
                  <a:lnTo>
                    <a:pt x="2788013" y="2320941"/>
                  </a:lnTo>
                  <a:lnTo>
                    <a:pt x="2784822" y="2319186"/>
                  </a:lnTo>
                  <a:close/>
                </a:path>
                <a:path w="18310860" h="10526395">
                  <a:moveTo>
                    <a:pt x="4965929" y="3248786"/>
                  </a:moveTo>
                  <a:lnTo>
                    <a:pt x="4954930" y="3244094"/>
                  </a:lnTo>
                  <a:lnTo>
                    <a:pt x="4950984" y="3245957"/>
                  </a:lnTo>
                  <a:lnTo>
                    <a:pt x="4948141" y="3252623"/>
                  </a:lnTo>
                  <a:lnTo>
                    <a:pt x="4949670" y="3256427"/>
                  </a:lnTo>
                  <a:lnTo>
                    <a:pt x="4961001" y="3261260"/>
                  </a:lnTo>
                  <a:lnTo>
                    <a:pt x="4964949" y="3259398"/>
                  </a:lnTo>
                  <a:lnTo>
                    <a:pt x="4967934" y="3252399"/>
                  </a:lnTo>
                  <a:lnTo>
                    <a:pt x="4965929" y="3248786"/>
                  </a:lnTo>
                  <a:close/>
                </a:path>
                <a:path w="18310860" h="10526395">
                  <a:moveTo>
                    <a:pt x="5047442" y="3281193"/>
                  </a:moveTo>
                  <a:lnTo>
                    <a:pt x="5036443" y="3276501"/>
                  </a:lnTo>
                  <a:lnTo>
                    <a:pt x="5032497" y="3278363"/>
                  </a:lnTo>
                  <a:lnTo>
                    <a:pt x="5029653" y="3285029"/>
                  </a:lnTo>
                  <a:lnTo>
                    <a:pt x="5031182" y="3288833"/>
                  </a:lnTo>
                  <a:lnTo>
                    <a:pt x="5042515" y="3293667"/>
                  </a:lnTo>
                  <a:lnTo>
                    <a:pt x="5046461" y="3291805"/>
                  </a:lnTo>
                  <a:lnTo>
                    <a:pt x="5049446" y="3284806"/>
                  </a:lnTo>
                  <a:lnTo>
                    <a:pt x="5047442" y="3281193"/>
                  </a:lnTo>
                  <a:close/>
                </a:path>
                <a:path w="18310860" h="10526395">
                  <a:moveTo>
                    <a:pt x="2698394" y="2277984"/>
                  </a:moveTo>
                  <a:lnTo>
                    <a:pt x="2694257" y="2279371"/>
                  </a:lnTo>
                  <a:lnTo>
                    <a:pt x="2692308" y="2283661"/>
                  </a:lnTo>
                  <a:lnTo>
                    <a:pt x="2691080" y="2285895"/>
                  </a:lnTo>
                  <a:lnTo>
                    <a:pt x="2692467" y="2290032"/>
                  </a:lnTo>
                  <a:lnTo>
                    <a:pt x="2695658" y="2291787"/>
                  </a:lnTo>
                  <a:lnTo>
                    <a:pt x="2703323" y="2295057"/>
                  </a:lnTo>
                  <a:lnTo>
                    <a:pt x="2707319" y="2294004"/>
                  </a:lnTo>
                  <a:lnTo>
                    <a:pt x="2709267" y="2289714"/>
                  </a:lnTo>
                  <a:lnTo>
                    <a:pt x="2710496" y="2287480"/>
                  </a:lnTo>
                  <a:lnTo>
                    <a:pt x="2709109" y="2283343"/>
                  </a:lnTo>
                  <a:lnTo>
                    <a:pt x="2705918" y="2281588"/>
                  </a:lnTo>
                  <a:lnTo>
                    <a:pt x="2701585" y="2279740"/>
                  </a:lnTo>
                  <a:lnTo>
                    <a:pt x="2698394" y="2277984"/>
                  </a:lnTo>
                  <a:close/>
                </a:path>
                <a:path w="18310860" h="10526395">
                  <a:moveTo>
                    <a:pt x="12373314" y="6403017"/>
                  </a:moveTo>
                  <a:lnTo>
                    <a:pt x="12369130" y="6403595"/>
                  </a:lnTo>
                  <a:lnTo>
                    <a:pt x="12364953" y="6409692"/>
                  </a:lnTo>
                  <a:lnTo>
                    <a:pt x="12365530" y="6413878"/>
                  </a:lnTo>
                  <a:lnTo>
                    <a:pt x="12368580" y="6415967"/>
                  </a:lnTo>
                  <a:lnTo>
                    <a:pt x="12372153" y="6418673"/>
                  </a:lnTo>
                  <a:lnTo>
                    <a:pt x="12376485" y="6420521"/>
                  </a:lnTo>
                  <a:lnTo>
                    <a:pt x="12379530" y="6419850"/>
                  </a:lnTo>
                  <a:lnTo>
                    <a:pt x="12381476" y="6417135"/>
                  </a:lnTo>
                  <a:lnTo>
                    <a:pt x="12383563" y="6414086"/>
                  </a:lnTo>
                  <a:lnTo>
                    <a:pt x="12382986" y="6409899"/>
                  </a:lnTo>
                  <a:lnTo>
                    <a:pt x="12379938" y="6407811"/>
                  </a:lnTo>
                  <a:lnTo>
                    <a:pt x="12376364" y="6405105"/>
                  </a:lnTo>
                  <a:lnTo>
                    <a:pt x="12373314" y="6403017"/>
                  </a:lnTo>
                  <a:close/>
                </a:path>
                <a:path w="18310860" h="10526395">
                  <a:moveTo>
                    <a:pt x="5128622" y="3313457"/>
                  </a:moveTo>
                  <a:lnTo>
                    <a:pt x="5117623" y="3308766"/>
                  </a:lnTo>
                  <a:lnTo>
                    <a:pt x="5113677" y="3310628"/>
                  </a:lnTo>
                  <a:lnTo>
                    <a:pt x="5110833" y="3317294"/>
                  </a:lnTo>
                  <a:lnTo>
                    <a:pt x="5112362" y="3321099"/>
                  </a:lnTo>
                  <a:lnTo>
                    <a:pt x="5123695" y="3325933"/>
                  </a:lnTo>
                  <a:lnTo>
                    <a:pt x="5127641" y="3324070"/>
                  </a:lnTo>
                  <a:lnTo>
                    <a:pt x="5130627" y="3317070"/>
                  </a:lnTo>
                  <a:lnTo>
                    <a:pt x="5128622" y="3313457"/>
                  </a:lnTo>
                  <a:close/>
                </a:path>
                <a:path w="18310860" h="10526395">
                  <a:moveTo>
                    <a:pt x="5210136" y="3345865"/>
                  </a:moveTo>
                  <a:lnTo>
                    <a:pt x="5199137" y="3341173"/>
                  </a:lnTo>
                  <a:lnTo>
                    <a:pt x="5195191" y="3343036"/>
                  </a:lnTo>
                  <a:lnTo>
                    <a:pt x="5192347" y="3349701"/>
                  </a:lnTo>
                  <a:lnTo>
                    <a:pt x="5193876" y="3353506"/>
                  </a:lnTo>
                  <a:lnTo>
                    <a:pt x="5205208" y="3358339"/>
                  </a:lnTo>
                  <a:lnTo>
                    <a:pt x="5209154" y="3356477"/>
                  </a:lnTo>
                  <a:lnTo>
                    <a:pt x="5212140" y="3349478"/>
                  </a:lnTo>
                  <a:lnTo>
                    <a:pt x="5210136" y="3345865"/>
                  </a:lnTo>
                  <a:close/>
                </a:path>
                <a:path w="18310860" h="10526395">
                  <a:moveTo>
                    <a:pt x="2619249" y="2239102"/>
                  </a:moveTo>
                  <a:lnTo>
                    <a:pt x="2615445" y="2240632"/>
                  </a:lnTo>
                  <a:lnTo>
                    <a:pt x="2611935" y="2247013"/>
                  </a:lnTo>
                  <a:lnTo>
                    <a:pt x="2613322" y="2251150"/>
                  </a:lnTo>
                  <a:lnTo>
                    <a:pt x="2616513" y="2252905"/>
                  </a:lnTo>
                  <a:lnTo>
                    <a:pt x="2624179" y="2256176"/>
                  </a:lnTo>
                  <a:lnTo>
                    <a:pt x="2628174" y="2255121"/>
                  </a:lnTo>
                  <a:lnTo>
                    <a:pt x="2629595" y="2251789"/>
                  </a:lnTo>
                  <a:lnTo>
                    <a:pt x="2631350" y="2248598"/>
                  </a:lnTo>
                  <a:lnTo>
                    <a:pt x="2629964" y="2244461"/>
                  </a:lnTo>
                  <a:lnTo>
                    <a:pt x="2626773" y="2242705"/>
                  </a:lnTo>
                  <a:lnTo>
                    <a:pt x="2622439" y="2240857"/>
                  </a:lnTo>
                  <a:lnTo>
                    <a:pt x="2619249" y="2239102"/>
                  </a:lnTo>
                  <a:close/>
                </a:path>
                <a:path w="18310860" h="10526395">
                  <a:moveTo>
                    <a:pt x="5291648" y="3378272"/>
                  </a:moveTo>
                  <a:lnTo>
                    <a:pt x="5280649" y="3373580"/>
                  </a:lnTo>
                  <a:lnTo>
                    <a:pt x="5276703" y="3375443"/>
                  </a:lnTo>
                  <a:lnTo>
                    <a:pt x="5273860" y="3382109"/>
                  </a:lnTo>
                  <a:lnTo>
                    <a:pt x="5275388" y="3385912"/>
                  </a:lnTo>
                  <a:lnTo>
                    <a:pt x="5286721" y="3390746"/>
                  </a:lnTo>
                  <a:lnTo>
                    <a:pt x="5290667" y="3388884"/>
                  </a:lnTo>
                  <a:lnTo>
                    <a:pt x="5293653" y="3381885"/>
                  </a:lnTo>
                  <a:lnTo>
                    <a:pt x="5291648" y="3378272"/>
                  </a:lnTo>
                  <a:close/>
                </a:path>
                <a:path w="18310860" h="10526395">
                  <a:moveTo>
                    <a:pt x="5372828" y="3410537"/>
                  </a:moveTo>
                  <a:lnTo>
                    <a:pt x="5361829" y="3405845"/>
                  </a:lnTo>
                  <a:lnTo>
                    <a:pt x="5357883" y="3407707"/>
                  </a:lnTo>
                  <a:lnTo>
                    <a:pt x="5355040" y="3414373"/>
                  </a:lnTo>
                  <a:lnTo>
                    <a:pt x="5356569" y="3418177"/>
                  </a:lnTo>
                  <a:lnTo>
                    <a:pt x="5367568" y="3422869"/>
                  </a:lnTo>
                  <a:lnTo>
                    <a:pt x="5371514" y="3421007"/>
                  </a:lnTo>
                  <a:lnTo>
                    <a:pt x="5374357" y="3414340"/>
                  </a:lnTo>
                  <a:lnTo>
                    <a:pt x="5372828" y="3410537"/>
                  </a:lnTo>
                  <a:close/>
                </a:path>
                <a:path w="18310860" h="10526395">
                  <a:moveTo>
                    <a:pt x="2540579" y="2200029"/>
                  </a:moveTo>
                  <a:lnTo>
                    <a:pt x="2536442" y="2201416"/>
                  </a:lnTo>
                  <a:lnTo>
                    <a:pt x="2534494" y="2205707"/>
                  </a:lnTo>
                  <a:lnTo>
                    <a:pt x="2533265" y="2207940"/>
                  </a:lnTo>
                  <a:lnTo>
                    <a:pt x="2534652" y="2212077"/>
                  </a:lnTo>
                  <a:lnTo>
                    <a:pt x="2537843" y="2213832"/>
                  </a:lnTo>
                  <a:lnTo>
                    <a:pt x="2545509" y="2217102"/>
                  </a:lnTo>
                  <a:lnTo>
                    <a:pt x="2549504" y="2216048"/>
                  </a:lnTo>
                  <a:lnTo>
                    <a:pt x="2551452" y="2211758"/>
                  </a:lnTo>
                  <a:lnTo>
                    <a:pt x="2552681" y="2209524"/>
                  </a:lnTo>
                  <a:lnTo>
                    <a:pt x="2551294" y="2205388"/>
                  </a:lnTo>
                  <a:lnTo>
                    <a:pt x="2548103" y="2203632"/>
                  </a:lnTo>
                  <a:lnTo>
                    <a:pt x="2543770" y="2201784"/>
                  </a:lnTo>
                  <a:lnTo>
                    <a:pt x="2540579" y="2200029"/>
                  </a:lnTo>
                  <a:close/>
                </a:path>
                <a:path w="18310860" h="10526395">
                  <a:moveTo>
                    <a:pt x="5454342" y="3442944"/>
                  </a:moveTo>
                  <a:lnTo>
                    <a:pt x="5443342" y="3438252"/>
                  </a:lnTo>
                  <a:lnTo>
                    <a:pt x="5439396" y="3440115"/>
                  </a:lnTo>
                  <a:lnTo>
                    <a:pt x="5436553" y="3446781"/>
                  </a:lnTo>
                  <a:lnTo>
                    <a:pt x="5438082" y="3450585"/>
                  </a:lnTo>
                  <a:lnTo>
                    <a:pt x="5449414" y="3455418"/>
                  </a:lnTo>
                  <a:lnTo>
                    <a:pt x="5453361" y="3453556"/>
                  </a:lnTo>
                  <a:lnTo>
                    <a:pt x="5456347" y="3446557"/>
                  </a:lnTo>
                  <a:lnTo>
                    <a:pt x="5454342" y="3442944"/>
                  </a:lnTo>
                  <a:close/>
                </a:path>
                <a:path w="18310860" h="10526395">
                  <a:moveTo>
                    <a:pt x="8843159" y="4887320"/>
                  </a:moveTo>
                  <a:lnTo>
                    <a:pt x="8832159" y="4882628"/>
                  </a:lnTo>
                  <a:lnTo>
                    <a:pt x="8828354" y="4884157"/>
                  </a:lnTo>
                  <a:lnTo>
                    <a:pt x="8825511" y="4890822"/>
                  </a:lnTo>
                  <a:lnTo>
                    <a:pt x="8827041" y="4894627"/>
                  </a:lnTo>
                  <a:lnTo>
                    <a:pt x="8838041" y="4899319"/>
                  </a:lnTo>
                  <a:lnTo>
                    <a:pt x="8841844" y="4897790"/>
                  </a:lnTo>
                  <a:lnTo>
                    <a:pt x="8844687" y="4891124"/>
                  </a:lnTo>
                  <a:lnTo>
                    <a:pt x="8843159" y="4887320"/>
                  </a:lnTo>
                  <a:close/>
                </a:path>
                <a:path w="18310860" h="10526395">
                  <a:moveTo>
                    <a:pt x="8924294" y="4921535"/>
                  </a:moveTo>
                  <a:lnTo>
                    <a:pt x="8916627" y="4918265"/>
                  </a:lnTo>
                  <a:lnTo>
                    <a:pt x="8911509" y="4930264"/>
                  </a:lnTo>
                  <a:lnTo>
                    <a:pt x="8919175" y="4933534"/>
                  </a:lnTo>
                  <a:lnTo>
                    <a:pt x="8922978" y="4932005"/>
                  </a:lnTo>
                  <a:lnTo>
                    <a:pt x="8925822" y="4925339"/>
                  </a:lnTo>
                  <a:lnTo>
                    <a:pt x="8924294" y="4921535"/>
                  </a:lnTo>
                  <a:close/>
                </a:path>
                <a:path w="18310860" h="10526395">
                  <a:moveTo>
                    <a:pt x="8762498" y="4852913"/>
                  </a:moveTo>
                  <a:lnTo>
                    <a:pt x="8751499" y="4848221"/>
                  </a:lnTo>
                  <a:lnTo>
                    <a:pt x="8747695" y="4849750"/>
                  </a:lnTo>
                  <a:lnTo>
                    <a:pt x="8744852" y="4856416"/>
                  </a:lnTo>
                  <a:lnTo>
                    <a:pt x="8746380" y="4860220"/>
                  </a:lnTo>
                  <a:lnTo>
                    <a:pt x="8757379" y="4864911"/>
                  </a:lnTo>
                  <a:lnTo>
                    <a:pt x="8761184" y="4863383"/>
                  </a:lnTo>
                  <a:lnTo>
                    <a:pt x="8764027" y="4856717"/>
                  </a:lnTo>
                  <a:lnTo>
                    <a:pt x="8762498" y="4852913"/>
                  </a:lnTo>
                  <a:close/>
                </a:path>
                <a:path w="18310860" h="10526395">
                  <a:moveTo>
                    <a:pt x="8992311" y="4964337"/>
                  </a:moveTo>
                  <a:lnTo>
                    <a:pt x="8991978" y="4964195"/>
                  </a:lnTo>
                  <a:lnTo>
                    <a:pt x="8992169" y="4964671"/>
                  </a:lnTo>
                  <a:lnTo>
                    <a:pt x="8992311" y="4964337"/>
                  </a:lnTo>
                  <a:close/>
                </a:path>
                <a:path w="18310860" h="10526395">
                  <a:moveTo>
                    <a:pt x="9004763" y="4955467"/>
                  </a:moveTo>
                  <a:lnTo>
                    <a:pt x="8997430" y="4952339"/>
                  </a:lnTo>
                  <a:lnTo>
                    <a:pt x="8992311" y="4964337"/>
                  </a:lnTo>
                  <a:lnTo>
                    <a:pt x="8999644" y="4967466"/>
                  </a:lnTo>
                  <a:lnTo>
                    <a:pt x="9003449" y="4965937"/>
                  </a:lnTo>
                  <a:lnTo>
                    <a:pt x="9006292" y="4959271"/>
                  </a:lnTo>
                  <a:lnTo>
                    <a:pt x="9004763" y="4955467"/>
                  </a:lnTo>
                  <a:close/>
                </a:path>
                <a:path w="18310860" h="10526395">
                  <a:moveTo>
                    <a:pt x="8682122" y="4817839"/>
                  </a:moveTo>
                  <a:lnTo>
                    <a:pt x="8671124" y="4813148"/>
                  </a:lnTo>
                  <a:lnTo>
                    <a:pt x="8667318" y="4814676"/>
                  </a:lnTo>
                  <a:lnTo>
                    <a:pt x="8664333" y="4821675"/>
                  </a:lnTo>
                  <a:lnTo>
                    <a:pt x="8665864" y="4825480"/>
                  </a:lnTo>
                  <a:lnTo>
                    <a:pt x="8673529" y="4828749"/>
                  </a:lnTo>
                  <a:lnTo>
                    <a:pt x="8673671" y="4828416"/>
                  </a:lnTo>
                  <a:lnTo>
                    <a:pt x="8677004" y="4829838"/>
                  </a:lnTo>
                  <a:lnTo>
                    <a:pt x="8680808" y="4828309"/>
                  </a:lnTo>
                  <a:lnTo>
                    <a:pt x="8683651" y="4821643"/>
                  </a:lnTo>
                  <a:lnTo>
                    <a:pt x="8682122" y="4817839"/>
                  </a:lnTo>
                  <a:close/>
                </a:path>
                <a:path w="18310860" h="10526395">
                  <a:moveTo>
                    <a:pt x="5535854" y="3475352"/>
                  </a:moveTo>
                  <a:lnTo>
                    <a:pt x="5524855" y="3470660"/>
                  </a:lnTo>
                  <a:lnTo>
                    <a:pt x="5520909" y="3472522"/>
                  </a:lnTo>
                  <a:lnTo>
                    <a:pt x="5518066" y="3479187"/>
                  </a:lnTo>
                  <a:lnTo>
                    <a:pt x="5519595" y="3482991"/>
                  </a:lnTo>
                  <a:lnTo>
                    <a:pt x="5530928" y="3487825"/>
                  </a:lnTo>
                  <a:lnTo>
                    <a:pt x="5534873" y="3485964"/>
                  </a:lnTo>
                  <a:lnTo>
                    <a:pt x="5537859" y="3478964"/>
                  </a:lnTo>
                  <a:lnTo>
                    <a:pt x="5535854" y="3475352"/>
                  </a:lnTo>
                  <a:close/>
                </a:path>
                <a:path w="18310860" h="10526395">
                  <a:moveTo>
                    <a:pt x="9073256" y="4998078"/>
                  </a:moveTo>
                  <a:lnTo>
                    <a:pt x="9072923" y="4997936"/>
                  </a:lnTo>
                  <a:lnTo>
                    <a:pt x="9073114" y="4998412"/>
                  </a:lnTo>
                  <a:lnTo>
                    <a:pt x="9073256" y="4998078"/>
                  </a:lnTo>
                  <a:close/>
                </a:path>
                <a:path w="18310860" h="10526395">
                  <a:moveTo>
                    <a:pt x="9085707" y="4989207"/>
                  </a:moveTo>
                  <a:lnTo>
                    <a:pt x="9078374" y="4986079"/>
                  </a:lnTo>
                  <a:lnTo>
                    <a:pt x="9073256" y="4998078"/>
                  </a:lnTo>
                  <a:lnTo>
                    <a:pt x="9080589" y="5001206"/>
                  </a:lnTo>
                  <a:lnTo>
                    <a:pt x="9084392" y="4999677"/>
                  </a:lnTo>
                  <a:lnTo>
                    <a:pt x="9087236" y="4993011"/>
                  </a:lnTo>
                  <a:lnTo>
                    <a:pt x="9085707" y="4989207"/>
                  </a:lnTo>
                  <a:close/>
                </a:path>
                <a:path w="18310860" h="10526395">
                  <a:moveTo>
                    <a:pt x="8601413" y="4782623"/>
                  </a:moveTo>
                  <a:lnTo>
                    <a:pt x="8590414" y="4777931"/>
                  </a:lnTo>
                  <a:lnTo>
                    <a:pt x="8586611" y="4779461"/>
                  </a:lnTo>
                  <a:lnTo>
                    <a:pt x="8583625" y="4786460"/>
                  </a:lnTo>
                  <a:lnTo>
                    <a:pt x="8585153" y="4790264"/>
                  </a:lnTo>
                  <a:lnTo>
                    <a:pt x="8596152" y="4794956"/>
                  </a:lnTo>
                  <a:lnTo>
                    <a:pt x="8599957" y="4793427"/>
                  </a:lnTo>
                  <a:lnTo>
                    <a:pt x="8602942" y="4786427"/>
                  </a:lnTo>
                  <a:lnTo>
                    <a:pt x="8601413" y="4782623"/>
                  </a:lnTo>
                  <a:close/>
                </a:path>
                <a:path w="18310860" h="10526395">
                  <a:moveTo>
                    <a:pt x="9166984" y="5023089"/>
                  </a:moveTo>
                  <a:lnTo>
                    <a:pt x="9159319" y="5019819"/>
                  </a:lnTo>
                  <a:lnTo>
                    <a:pt x="9155844" y="5018731"/>
                  </a:lnTo>
                  <a:lnTo>
                    <a:pt x="9152040" y="5020260"/>
                  </a:lnTo>
                  <a:lnTo>
                    <a:pt x="9149196" y="5026926"/>
                  </a:lnTo>
                  <a:lnTo>
                    <a:pt x="9150726" y="5030730"/>
                  </a:lnTo>
                  <a:lnTo>
                    <a:pt x="9158391" y="5034000"/>
                  </a:lnTo>
                  <a:lnTo>
                    <a:pt x="9161866" y="5035088"/>
                  </a:lnTo>
                  <a:lnTo>
                    <a:pt x="9165670" y="5033560"/>
                  </a:lnTo>
                  <a:lnTo>
                    <a:pt x="9168514" y="5026893"/>
                  </a:lnTo>
                  <a:lnTo>
                    <a:pt x="9166984" y="5023089"/>
                  </a:lnTo>
                  <a:close/>
                </a:path>
                <a:path w="18310860" h="10526395">
                  <a:moveTo>
                    <a:pt x="8521038" y="4747550"/>
                  </a:moveTo>
                  <a:lnTo>
                    <a:pt x="8510039" y="4742858"/>
                  </a:lnTo>
                  <a:lnTo>
                    <a:pt x="8506235" y="4744387"/>
                  </a:lnTo>
                  <a:lnTo>
                    <a:pt x="8503392" y="4751053"/>
                  </a:lnTo>
                  <a:lnTo>
                    <a:pt x="8504778" y="4755190"/>
                  </a:lnTo>
                  <a:lnTo>
                    <a:pt x="8515778" y="4759882"/>
                  </a:lnTo>
                  <a:lnTo>
                    <a:pt x="8519581" y="4758353"/>
                  </a:lnTo>
                  <a:lnTo>
                    <a:pt x="8522424" y="4751687"/>
                  </a:lnTo>
                  <a:lnTo>
                    <a:pt x="8521038" y="4747550"/>
                  </a:lnTo>
                  <a:close/>
                </a:path>
                <a:path w="18310860" h="10526395">
                  <a:moveTo>
                    <a:pt x="5616892" y="3507950"/>
                  </a:moveTo>
                  <a:lnTo>
                    <a:pt x="5605893" y="3503258"/>
                  </a:lnTo>
                  <a:lnTo>
                    <a:pt x="5601947" y="3505120"/>
                  </a:lnTo>
                  <a:lnTo>
                    <a:pt x="5599103" y="3511786"/>
                  </a:lnTo>
                  <a:lnTo>
                    <a:pt x="5600632" y="3515590"/>
                  </a:lnTo>
                  <a:lnTo>
                    <a:pt x="5611965" y="3520424"/>
                  </a:lnTo>
                  <a:lnTo>
                    <a:pt x="5615911" y="3518561"/>
                  </a:lnTo>
                  <a:lnTo>
                    <a:pt x="5618897" y="3511562"/>
                  </a:lnTo>
                  <a:lnTo>
                    <a:pt x="5616892" y="3507950"/>
                  </a:lnTo>
                  <a:close/>
                </a:path>
                <a:path w="18310860" h="10526395">
                  <a:moveTo>
                    <a:pt x="9248405" y="5056639"/>
                  </a:moveTo>
                  <a:lnTo>
                    <a:pt x="9240739" y="5053369"/>
                  </a:lnTo>
                  <a:lnTo>
                    <a:pt x="9237264" y="5052280"/>
                  </a:lnTo>
                  <a:lnTo>
                    <a:pt x="9233460" y="5053809"/>
                  </a:lnTo>
                  <a:lnTo>
                    <a:pt x="9230616" y="5060475"/>
                  </a:lnTo>
                  <a:lnTo>
                    <a:pt x="9232146" y="5064280"/>
                  </a:lnTo>
                  <a:lnTo>
                    <a:pt x="9239811" y="5067550"/>
                  </a:lnTo>
                  <a:lnTo>
                    <a:pt x="9243287" y="5068638"/>
                  </a:lnTo>
                  <a:lnTo>
                    <a:pt x="9247090" y="5067109"/>
                  </a:lnTo>
                  <a:lnTo>
                    <a:pt x="9249934" y="5060443"/>
                  </a:lnTo>
                  <a:lnTo>
                    <a:pt x="9248405" y="5056639"/>
                  </a:lnTo>
                  <a:close/>
                </a:path>
                <a:path w="18310860" h="10526395">
                  <a:moveTo>
                    <a:pt x="8440804" y="4712143"/>
                  </a:moveTo>
                  <a:lnTo>
                    <a:pt x="8429805" y="4707451"/>
                  </a:lnTo>
                  <a:lnTo>
                    <a:pt x="8426001" y="4708980"/>
                  </a:lnTo>
                  <a:lnTo>
                    <a:pt x="8423158" y="4715646"/>
                  </a:lnTo>
                  <a:lnTo>
                    <a:pt x="8424544" y="4719784"/>
                  </a:lnTo>
                  <a:lnTo>
                    <a:pt x="8435543" y="4724476"/>
                  </a:lnTo>
                  <a:lnTo>
                    <a:pt x="8439347" y="4722946"/>
                  </a:lnTo>
                  <a:lnTo>
                    <a:pt x="8442191" y="4716280"/>
                  </a:lnTo>
                  <a:lnTo>
                    <a:pt x="8440804" y="4712143"/>
                  </a:lnTo>
                  <a:close/>
                </a:path>
                <a:path w="18310860" h="10526395">
                  <a:moveTo>
                    <a:pt x="2462718" y="2160907"/>
                  </a:moveTo>
                  <a:lnTo>
                    <a:pt x="2458248" y="2162152"/>
                  </a:lnTo>
                  <a:lnTo>
                    <a:pt x="2456299" y="2166442"/>
                  </a:lnTo>
                  <a:lnTo>
                    <a:pt x="2455071" y="2168676"/>
                  </a:lnTo>
                  <a:lnTo>
                    <a:pt x="2456600" y="2172480"/>
                  </a:lnTo>
                  <a:lnTo>
                    <a:pt x="2459649" y="2174568"/>
                  </a:lnTo>
                  <a:lnTo>
                    <a:pt x="2467648" y="2177980"/>
                  </a:lnTo>
                  <a:lnTo>
                    <a:pt x="2471643" y="2176926"/>
                  </a:lnTo>
                  <a:lnTo>
                    <a:pt x="2473591" y="2172636"/>
                  </a:lnTo>
                  <a:lnTo>
                    <a:pt x="2474820" y="2170403"/>
                  </a:lnTo>
                  <a:lnTo>
                    <a:pt x="2473291" y="2166599"/>
                  </a:lnTo>
                  <a:lnTo>
                    <a:pt x="2470242" y="2164511"/>
                  </a:lnTo>
                  <a:lnTo>
                    <a:pt x="2465909" y="2162662"/>
                  </a:lnTo>
                  <a:lnTo>
                    <a:pt x="2462718" y="2160907"/>
                  </a:lnTo>
                  <a:close/>
                </a:path>
                <a:path w="18310860" h="10526395">
                  <a:moveTo>
                    <a:pt x="8360904" y="4676878"/>
                  </a:moveTo>
                  <a:lnTo>
                    <a:pt x="8349905" y="4672186"/>
                  </a:lnTo>
                  <a:lnTo>
                    <a:pt x="8346101" y="4673715"/>
                  </a:lnTo>
                  <a:lnTo>
                    <a:pt x="8343257" y="4680382"/>
                  </a:lnTo>
                  <a:lnTo>
                    <a:pt x="8344644" y="4684519"/>
                  </a:lnTo>
                  <a:lnTo>
                    <a:pt x="8355643" y="4689211"/>
                  </a:lnTo>
                  <a:lnTo>
                    <a:pt x="8359447" y="4687681"/>
                  </a:lnTo>
                  <a:lnTo>
                    <a:pt x="8362290" y="4681015"/>
                  </a:lnTo>
                  <a:lnTo>
                    <a:pt x="8360904" y="4676878"/>
                  </a:lnTo>
                  <a:close/>
                </a:path>
                <a:path w="18310860" h="10526395">
                  <a:moveTo>
                    <a:pt x="9329491" y="5090046"/>
                  </a:moveTo>
                  <a:lnTo>
                    <a:pt x="9321824" y="5086775"/>
                  </a:lnTo>
                  <a:lnTo>
                    <a:pt x="9318350" y="5085687"/>
                  </a:lnTo>
                  <a:lnTo>
                    <a:pt x="9314546" y="5087216"/>
                  </a:lnTo>
                  <a:lnTo>
                    <a:pt x="9311703" y="5093882"/>
                  </a:lnTo>
                  <a:lnTo>
                    <a:pt x="9313231" y="5097686"/>
                  </a:lnTo>
                  <a:lnTo>
                    <a:pt x="9321231" y="5101099"/>
                  </a:lnTo>
                  <a:lnTo>
                    <a:pt x="9324706" y="5102187"/>
                  </a:lnTo>
                  <a:lnTo>
                    <a:pt x="9328510" y="5100658"/>
                  </a:lnTo>
                  <a:lnTo>
                    <a:pt x="9329932" y="5097325"/>
                  </a:lnTo>
                  <a:lnTo>
                    <a:pt x="9330912" y="5094197"/>
                  </a:lnTo>
                  <a:lnTo>
                    <a:pt x="9331020" y="5093850"/>
                  </a:lnTo>
                  <a:lnTo>
                    <a:pt x="9329491" y="5090046"/>
                  </a:lnTo>
                  <a:close/>
                </a:path>
                <a:path w="18310860" h="10526395">
                  <a:moveTo>
                    <a:pt x="5698406" y="3540356"/>
                  </a:moveTo>
                  <a:lnTo>
                    <a:pt x="5687407" y="3535665"/>
                  </a:lnTo>
                  <a:lnTo>
                    <a:pt x="5683461" y="3537527"/>
                  </a:lnTo>
                  <a:lnTo>
                    <a:pt x="5680617" y="3544193"/>
                  </a:lnTo>
                  <a:lnTo>
                    <a:pt x="5682146" y="3547997"/>
                  </a:lnTo>
                  <a:lnTo>
                    <a:pt x="5693145" y="3552689"/>
                  </a:lnTo>
                  <a:lnTo>
                    <a:pt x="5697091" y="3550827"/>
                  </a:lnTo>
                  <a:lnTo>
                    <a:pt x="5699935" y="3544160"/>
                  </a:lnTo>
                  <a:lnTo>
                    <a:pt x="5698406" y="3540356"/>
                  </a:lnTo>
                  <a:close/>
                </a:path>
                <a:path w="18310860" h="10526395">
                  <a:moveTo>
                    <a:pt x="8280337" y="4641329"/>
                  </a:moveTo>
                  <a:lnTo>
                    <a:pt x="8269004" y="4636495"/>
                  </a:lnTo>
                  <a:lnTo>
                    <a:pt x="8265200" y="4638025"/>
                  </a:lnTo>
                  <a:lnTo>
                    <a:pt x="8262357" y="4644691"/>
                  </a:lnTo>
                  <a:lnTo>
                    <a:pt x="8263744" y="4648827"/>
                  </a:lnTo>
                  <a:lnTo>
                    <a:pt x="8275077" y="4653662"/>
                  </a:lnTo>
                  <a:lnTo>
                    <a:pt x="8278880" y="4652132"/>
                  </a:lnTo>
                  <a:lnTo>
                    <a:pt x="8281723" y="4645466"/>
                  </a:lnTo>
                  <a:lnTo>
                    <a:pt x="8280337" y="4641329"/>
                  </a:lnTo>
                  <a:close/>
                </a:path>
                <a:path w="18310860" h="10526395">
                  <a:moveTo>
                    <a:pt x="9410721" y="5123120"/>
                  </a:moveTo>
                  <a:lnTo>
                    <a:pt x="9403055" y="5119849"/>
                  </a:lnTo>
                  <a:lnTo>
                    <a:pt x="9399579" y="5118761"/>
                  </a:lnTo>
                  <a:lnTo>
                    <a:pt x="9395775" y="5120291"/>
                  </a:lnTo>
                  <a:lnTo>
                    <a:pt x="9392932" y="5126957"/>
                  </a:lnTo>
                  <a:lnTo>
                    <a:pt x="9394460" y="5130760"/>
                  </a:lnTo>
                  <a:lnTo>
                    <a:pt x="9405460" y="5135452"/>
                  </a:lnTo>
                  <a:lnTo>
                    <a:pt x="9409406" y="5133590"/>
                  </a:lnTo>
                  <a:lnTo>
                    <a:pt x="9412249" y="5126923"/>
                  </a:lnTo>
                  <a:lnTo>
                    <a:pt x="9410721" y="5123120"/>
                  </a:lnTo>
                  <a:close/>
                </a:path>
                <a:path w="18310860" h="10526395">
                  <a:moveTo>
                    <a:pt x="5779918" y="3572763"/>
                  </a:moveTo>
                  <a:lnTo>
                    <a:pt x="5768919" y="3568071"/>
                  </a:lnTo>
                  <a:lnTo>
                    <a:pt x="5764973" y="3569934"/>
                  </a:lnTo>
                  <a:lnTo>
                    <a:pt x="5762130" y="3576600"/>
                  </a:lnTo>
                  <a:lnTo>
                    <a:pt x="5763659" y="3580404"/>
                  </a:lnTo>
                  <a:lnTo>
                    <a:pt x="5774991" y="3585238"/>
                  </a:lnTo>
                  <a:lnTo>
                    <a:pt x="5778937" y="3583376"/>
                  </a:lnTo>
                  <a:lnTo>
                    <a:pt x="5781781" y="3576710"/>
                  </a:lnTo>
                  <a:lnTo>
                    <a:pt x="5779918" y="3572763"/>
                  </a:lnTo>
                  <a:close/>
                </a:path>
                <a:path w="18310860" h="10526395">
                  <a:moveTo>
                    <a:pt x="8200055" y="4605113"/>
                  </a:moveTo>
                  <a:lnTo>
                    <a:pt x="8189056" y="4600421"/>
                  </a:lnTo>
                  <a:lnTo>
                    <a:pt x="8185252" y="4601951"/>
                  </a:lnTo>
                  <a:lnTo>
                    <a:pt x="8182408" y="4608617"/>
                  </a:lnTo>
                  <a:lnTo>
                    <a:pt x="8183795" y="4612754"/>
                  </a:lnTo>
                  <a:lnTo>
                    <a:pt x="8194794" y="4617446"/>
                  </a:lnTo>
                  <a:lnTo>
                    <a:pt x="8198598" y="4615917"/>
                  </a:lnTo>
                  <a:lnTo>
                    <a:pt x="8201441" y="4609251"/>
                  </a:lnTo>
                  <a:lnTo>
                    <a:pt x="8200055" y="4605113"/>
                  </a:lnTo>
                  <a:close/>
                </a:path>
                <a:path w="18310860" h="10526395">
                  <a:moveTo>
                    <a:pt x="9492091" y="5155860"/>
                  </a:moveTo>
                  <a:lnTo>
                    <a:pt x="9481093" y="5151169"/>
                  </a:lnTo>
                  <a:lnTo>
                    <a:pt x="9477145" y="5153030"/>
                  </a:lnTo>
                  <a:lnTo>
                    <a:pt x="9474302" y="5159696"/>
                  </a:lnTo>
                  <a:lnTo>
                    <a:pt x="9475833" y="5163500"/>
                  </a:lnTo>
                  <a:lnTo>
                    <a:pt x="9486830" y="5168192"/>
                  </a:lnTo>
                  <a:lnTo>
                    <a:pt x="9490777" y="5166330"/>
                  </a:lnTo>
                  <a:lnTo>
                    <a:pt x="9493620" y="5159664"/>
                  </a:lnTo>
                  <a:lnTo>
                    <a:pt x="9492091" y="5155860"/>
                  </a:lnTo>
                  <a:close/>
                </a:path>
                <a:path w="18310860" h="10526395">
                  <a:moveTo>
                    <a:pt x="12301622" y="6353132"/>
                  </a:moveTo>
                  <a:lnTo>
                    <a:pt x="12297435" y="6353709"/>
                  </a:lnTo>
                  <a:lnTo>
                    <a:pt x="12293259" y="6359806"/>
                  </a:lnTo>
                  <a:lnTo>
                    <a:pt x="12293837" y="6363993"/>
                  </a:lnTo>
                  <a:lnTo>
                    <a:pt x="12296886" y="6366081"/>
                  </a:lnTo>
                  <a:lnTo>
                    <a:pt x="12300601" y="6368454"/>
                  </a:lnTo>
                  <a:lnTo>
                    <a:pt x="12301934" y="6369022"/>
                  </a:lnTo>
                  <a:lnTo>
                    <a:pt x="12301791" y="6369356"/>
                  </a:lnTo>
                  <a:lnTo>
                    <a:pt x="12304792" y="6370636"/>
                  </a:lnTo>
                  <a:lnTo>
                    <a:pt x="12307979" y="6369631"/>
                  </a:lnTo>
                  <a:lnTo>
                    <a:pt x="12309925" y="6366916"/>
                  </a:lnTo>
                  <a:lnTo>
                    <a:pt x="12312013" y="6363867"/>
                  </a:lnTo>
                  <a:lnTo>
                    <a:pt x="12311435" y="6359681"/>
                  </a:lnTo>
                  <a:lnTo>
                    <a:pt x="12308386" y="6357592"/>
                  </a:lnTo>
                  <a:lnTo>
                    <a:pt x="12304670" y="6355220"/>
                  </a:lnTo>
                  <a:lnTo>
                    <a:pt x="12301622" y="6353132"/>
                  </a:lnTo>
                  <a:close/>
                </a:path>
                <a:path w="18310860" h="10526395">
                  <a:moveTo>
                    <a:pt x="8120296" y="4569516"/>
                  </a:moveTo>
                  <a:lnTo>
                    <a:pt x="8109297" y="4564824"/>
                  </a:lnTo>
                  <a:lnTo>
                    <a:pt x="8105160" y="4566210"/>
                  </a:lnTo>
                  <a:lnTo>
                    <a:pt x="8102317" y="4572877"/>
                  </a:lnTo>
                  <a:lnTo>
                    <a:pt x="8103703" y="4577014"/>
                  </a:lnTo>
                  <a:lnTo>
                    <a:pt x="8115036" y="4581848"/>
                  </a:lnTo>
                  <a:lnTo>
                    <a:pt x="8118840" y="4580319"/>
                  </a:lnTo>
                  <a:lnTo>
                    <a:pt x="8121683" y="4573653"/>
                  </a:lnTo>
                  <a:lnTo>
                    <a:pt x="8120296" y="4569516"/>
                  </a:lnTo>
                  <a:close/>
                </a:path>
                <a:path w="18310860" h="10526395">
                  <a:moveTo>
                    <a:pt x="5861290" y="3605504"/>
                  </a:moveTo>
                  <a:lnTo>
                    <a:pt x="5850290" y="3600812"/>
                  </a:lnTo>
                  <a:lnTo>
                    <a:pt x="5846345" y="3602674"/>
                  </a:lnTo>
                  <a:lnTo>
                    <a:pt x="5843501" y="3609341"/>
                  </a:lnTo>
                  <a:lnTo>
                    <a:pt x="5845030" y="3613144"/>
                  </a:lnTo>
                  <a:lnTo>
                    <a:pt x="5856029" y="3617836"/>
                  </a:lnTo>
                  <a:lnTo>
                    <a:pt x="5859975" y="3615974"/>
                  </a:lnTo>
                  <a:lnTo>
                    <a:pt x="5862818" y="3609307"/>
                  </a:lnTo>
                  <a:lnTo>
                    <a:pt x="5861290" y="3605504"/>
                  </a:lnTo>
                  <a:close/>
                </a:path>
                <a:path w="18310860" h="10526395">
                  <a:moveTo>
                    <a:pt x="9573462" y="5188601"/>
                  </a:moveTo>
                  <a:lnTo>
                    <a:pt x="9562463" y="5183909"/>
                  </a:lnTo>
                  <a:lnTo>
                    <a:pt x="9558518" y="5185771"/>
                  </a:lnTo>
                  <a:lnTo>
                    <a:pt x="9555674" y="5192437"/>
                  </a:lnTo>
                  <a:lnTo>
                    <a:pt x="9557202" y="5196241"/>
                  </a:lnTo>
                  <a:lnTo>
                    <a:pt x="9568201" y="5200933"/>
                  </a:lnTo>
                  <a:lnTo>
                    <a:pt x="9572148" y="5199070"/>
                  </a:lnTo>
                  <a:lnTo>
                    <a:pt x="9574991" y="5192405"/>
                  </a:lnTo>
                  <a:lnTo>
                    <a:pt x="9573462" y="5188601"/>
                  </a:lnTo>
                  <a:close/>
                </a:path>
                <a:path w="18310860" h="10526395">
                  <a:moveTo>
                    <a:pt x="2384617" y="2120501"/>
                  </a:moveTo>
                  <a:lnTo>
                    <a:pt x="2380147" y="2121745"/>
                  </a:lnTo>
                  <a:lnTo>
                    <a:pt x="2378725" y="2125078"/>
                  </a:lnTo>
                  <a:lnTo>
                    <a:pt x="2376828" y="2128602"/>
                  </a:lnTo>
                  <a:lnTo>
                    <a:pt x="2378357" y="2132407"/>
                  </a:lnTo>
                  <a:lnTo>
                    <a:pt x="2381406" y="2134495"/>
                  </a:lnTo>
                  <a:lnTo>
                    <a:pt x="2389405" y="2137907"/>
                  </a:lnTo>
                  <a:lnTo>
                    <a:pt x="2393400" y="2136853"/>
                  </a:lnTo>
                  <a:lnTo>
                    <a:pt x="2394822" y="2133521"/>
                  </a:lnTo>
                  <a:lnTo>
                    <a:pt x="2396719" y="2129996"/>
                  </a:lnTo>
                  <a:lnTo>
                    <a:pt x="2395190" y="2126193"/>
                  </a:lnTo>
                  <a:lnTo>
                    <a:pt x="2392142" y="2124104"/>
                  </a:lnTo>
                  <a:lnTo>
                    <a:pt x="2387808" y="2122256"/>
                  </a:lnTo>
                  <a:lnTo>
                    <a:pt x="2384617" y="2120501"/>
                  </a:lnTo>
                  <a:close/>
                </a:path>
                <a:path w="18310860" h="10526395">
                  <a:moveTo>
                    <a:pt x="8040489" y="4533109"/>
                  </a:moveTo>
                  <a:lnTo>
                    <a:pt x="8029156" y="4528275"/>
                  </a:lnTo>
                  <a:lnTo>
                    <a:pt x="8025352" y="4529804"/>
                  </a:lnTo>
                  <a:lnTo>
                    <a:pt x="8022509" y="4536469"/>
                  </a:lnTo>
                  <a:lnTo>
                    <a:pt x="8023897" y="4540608"/>
                  </a:lnTo>
                  <a:lnTo>
                    <a:pt x="8035229" y="4545441"/>
                  </a:lnTo>
                  <a:lnTo>
                    <a:pt x="8039032" y="4543912"/>
                  </a:lnTo>
                  <a:lnTo>
                    <a:pt x="8041875" y="4537246"/>
                  </a:lnTo>
                  <a:lnTo>
                    <a:pt x="8040489" y="4533109"/>
                  </a:lnTo>
                  <a:close/>
                </a:path>
                <a:path w="18310860" h="10526395">
                  <a:moveTo>
                    <a:pt x="5942328" y="3638102"/>
                  </a:moveTo>
                  <a:lnTo>
                    <a:pt x="5931328" y="3633410"/>
                  </a:lnTo>
                  <a:lnTo>
                    <a:pt x="5927382" y="3635274"/>
                  </a:lnTo>
                  <a:lnTo>
                    <a:pt x="5924539" y="3641939"/>
                  </a:lnTo>
                  <a:lnTo>
                    <a:pt x="5926067" y="3645743"/>
                  </a:lnTo>
                  <a:lnTo>
                    <a:pt x="5937399" y="3650577"/>
                  </a:lnTo>
                  <a:lnTo>
                    <a:pt x="5941347" y="3648714"/>
                  </a:lnTo>
                  <a:lnTo>
                    <a:pt x="5944190" y="3642048"/>
                  </a:lnTo>
                  <a:lnTo>
                    <a:pt x="5942328" y="3638102"/>
                  </a:lnTo>
                  <a:close/>
                </a:path>
                <a:path w="18310860" h="10526395">
                  <a:moveTo>
                    <a:pt x="9654975" y="5221007"/>
                  </a:moveTo>
                  <a:lnTo>
                    <a:pt x="9643976" y="5216315"/>
                  </a:lnTo>
                  <a:lnTo>
                    <a:pt x="9640029" y="5218178"/>
                  </a:lnTo>
                  <a:lnTo>
                    <a:pt x="9637186" y="5224844"/>
                  </a:lnTo>
                  <a:lnTo>
                    <a:pt x="9638716" y="5228648"/>
                  </a:lnTo>
                  <a:lnTo>
                    <a:pt x="9650048" y="5233482"/>
                  </a:lnTo>
                  <a:lnTo>
                    <a:pt x="9653993" y="5231620"/>
                  </a:lnTo>
                  <a:lnTo>
                    <a:pt x="9656979" y="5224620"/>
                  </a:lnTo>
                  <a:lnTo>
                    <a:pt x="9654975" y="5221007"/>
                  </a:lnTo>
                  <a:close/>
                </a:path>
                <a:path w="18310860" h="10526395">
                  <a:moveTo>
                    <a:pt x="6023698" y="3670842"/>
                  </a:moveTo>
                  <a:lnTo>
                    <a:pt x="6012699" y="3666150"/>
                  </a:lnTo>
                  <a:lnTo>
                    <a:pt x="6008753" y="3668013"/>
                  </a:lnTo>
                  <a:lnTo>
                    <a:pt x="6005909" y="3674680"/>
                  </a:lnTo>
                  <a:lnTo>
                    <a:pt x="6007438" y="3678483"/>
                  </a:lnTo>
                  <a:lnTo>
                    <a:pt x="6018771" y="3683317"/>
                  </a:lnTo>
                  <a:lnTo>
                    <a:pt x="6022717" y="3681455"/>
                  </a:lnTo>
                  <a:lnTo>
                    <a:pt x="6025560" y="3674789"/>
                  </a:lnTo>
                  <a:lnTo>
                    <a:pt x="6023698" y="3670842"/>
                  </a:lnTo>
                  <a:close/>
                </a:path>
                <a:path w="18310860" h="10526395">
                  <a:moveTo>
                    <a:pt x="7960683" y="4496702"/>
                  </a:moveTo>
                  <a:lnTo>
                    <a:pt x="7949683" y="4492010"/>
                  </a:lnTo>
                  <a:lnTo>
                    <a:pt x="7945546" y="4493397"/>
                  </a:lnTo>
                  <a:lnTo>
                    <a:pt x="7942702" y="4500064"/>
                  </a:lnTo>
                  <a:lnTo>
                    <a:pt x="7944089" y="4504200"/>
                  </a:lnTo>
                  <a:lnTo>
                    <a:pt x="7955422" y="4509034"/>
                  </a:lnTo>
                  <a:lnTo>
                    <a:pt x="7959225" y="4507506"/>
                  </a:lnTo>
                  <a:lnTo>
                    <a:pt x="7962069" y="4500839"/>
                  </a:lnTo>
                  <a:lnTo>
                    <a:pt x="7960683" y="4496702"/>
                  </a:lnTo>
                  <a:close/>
                </a:path>
                <a:path w="18310860" h="10526395">
                  <a:moveTo>
                    <a:pt x="9736488" y="5253415"/>
                  </a:moveTo>
                  <a:lnTo>
                    <a:pt x="9725489" y="5248723"/>
                  </a:lnTo>
                  <a:lnTo>
                    <a:pt x="9721543" y="5250585"/>
                  </a:lnTo>
                  <a:lnTo>
                    <a:pt x="9718699" y="5257251"/>
                  </a:lnTo>
                  <a:lnTo>
                    <a:pt x="9720229" y="5261055"/>
                  </a:lnTo>
                  <a:lnTo>
                    <a:pt x="9723562" y="5262476"/>
                  </a:lnTo>
                  <a:lnTo>
                    <a:pt x="9724037" y="5262286"/>
                  </a:lnTo>
                  <a:lnTo>
                    <a:pt x="9731703" y="5265556"/>
                  </a:lnTo>
                  <a:lnTo>
                    <a:pt x="9735649" y="5263693"/>
                  </a:lnTo>
                  <a:lnTo>
                    <a:pt x="9738492" y="5257027"/>
                  </a:lnTo>
                  <a:lnTo>
                    <a:pt x="9736488" y="5253415"/>
                  </a:lnTo>
                  <a:close/>
                </a:path>
                <a:path w="18310860" h="10526395">
                  <a:moveTo>
                    <a:pt x="6105069" y="3703583"/>
                  </a:moveTo>
                  <a:lnTo>
                    <a:pt x="6094070" y="3698891"/>
                  </a:lnTo>
                  <a:lnTo>
                    <a:pt x="6090124" y="3700753"/>
                  </a:lnTo>
                  <a:lnTo>
                    <a:pt x="6087281" y="3707420"/>
                  </a:lnTo>
                  <a:lnTo>
                    <a:pt x="6088809" y="3711224"/>
                  </a:lnTo>
                  <a:lnTo>
                    <a:pt x="6099808" y="3715916"/>
                  </a:lnTo>
                  <a:lnTo>
                    <a:pt x="6103755" y="3714053"/>
                  </a:lnTo>
                  <a:lnTo>
                    <a:pt x="6106598" y="3707387"/>
                  </a:lnTo>
                  <a:lnTo>
                    <a:pt x="6105069" y="3703583"/>
                  </a:lnTo>
                  <a:close/>
                </a:path>
                <a:path w="18310860" h="10526395">
                  <a:moveTo>
                    <a:pt x="7880209" y="4460011"/>
                  </a:moveTo>
                  <a:lnTo>
                    <a:pt x="7869210" y="4455320"/>
                  </a:lnTo>
                  <a:lnTo>
                    <a:pt x="7865406" y="4456848"/>
                  </a:lnTo>
                  <a:lnTo>
                    <a:pt x="7862562" y="4463514"/>
                  </a:lnTo>
                  <a:lnTo>
                    <a:pt x="7863949" y="4467652"/>
                  </a:lnTo>
                  <a:lnTo>
                    <a:pt x="7874948" y="4472344"/>
                  </a:lnTo>
                  <a:lnTo>
                    <a:pt x="7878752" y="4470814"/>
                  </a:lnTo>
                  <a:lnTo>
                    <a:pt x="7881596" y="4464148"/>
                  </a:lnTo>
                  <a:lnTo>
                    <a:pt x="7880209" y="4460011"/>
                  </a:lnTo>
                  <a:close/>
                </a:path>
                <a:path w="18310860" h="10526395">
                  <a:moveTo>
                    <a:pt x="6186440" y="3736323"/>
                  </a:moveTo>
                  <a:lnTo>
                    <a:pt x="6175441" y="3731632"/>
                  </a:lnTo>
                  <a:lnTo>
                    <a:pt x="6171495" y="3733493"/>
                  </a:lnTo>
                  <a:lnTo>
                    <a:pt x="6168651" y="3740160"/>
                  </a:lnTo>
                  <a:lnTo>
                    <a:pt x="6170180" y="3743964"/>
                  </a:lnTo>
                  <a:lnTo>
                    <a:pt x="6178180" y="3747376"/>
                  </a:lnTo>
                  <a:lnTo>
                    <a:pt x="6181655" y="3748465"/>
                  </a:lnTo>
                  <a:lnTo>
                    <a:pt x="6185459" y="3746935"/>
                  </a:lnTo>
                  <a:lnTo>
                    <a:pt x="6186880" y="3743603"/>
                  </a:lnTo>
                  <a:lnTo>
                    <a:pt x="6187860" y="3740474"/>
                  </a:lnTo>
                  <a:lnTo>
                    <a:pt x="6187969" y="3740127"/>
                  </a:lnTo>
                  <a:lnTo>
                    <a:pt x="6186440" y="3736323"/>
                  </a:lnTo>
                  <a:close/>
                </a:path>
                <a:path w="18310860" h="10526395">
                  <a:moveTo>
                    <a:pt x="9818619" y="5285297"/>
                  </a:moveTo>
                  <a:lnTo>
                    <a:pt x="9807619" y="5280605"/>
                  </a:lnTo>
                  <a:lnTo>
                    <a:pt x="9803674" y="5282468"/>
                  </a:lnTo>
                  <a:lnTo>
                    <a:pt x="9800830" y="5289133"/>
                  </a:lnTo>
                  <a:lnTo>
                    <a:pt x="9802359" y="5292938"/>
                  </a:lnTo>
                  <a:lnTo>
                    <a:pt x="9805692" y="5294360"/>
                  </a:lnTo>
                  <a:lnTo>
                    <a:pt x="9806168" y="5294168"/>
                  </a:lnTo>
                  <a:lnTo>
                    <a:pt x="9813834" y="5297439"/>
                  </a:lnTo>
                  <a:lnTo>
                    <a:pt x="9817780" y="5295575"/>
                  </a:lnTo>
                  <a:lnTo>
                    <a:pt x="9820623" y="5288910"/>
                  </a:lnTo>
                  <a:lnTo>
                    <a:pt x="9818619" y="5285297"/>
                  </a:lnTo>
                  <a:close/>
                </a:path>
                <a:path w="18310860" h="10526395">
                  <a:moveTo>
                    <a:pt x="2306325" y="2079618"/>
                  </a:moveTo>
                  <a:lnTo>
                    <a:pt x="2301855" y="2080863"/>
                  </a:lnTo>
                  <a:lnTo>
                    <a:pt x="2300433" y="2084196"/>
                  </a:lnTo>
                  <a:lnTo>
                    <a:pt x="2298678" y="2087387"/>
                  </a:lnTo>
                  <a:lnTo>
                    <a:pt x="2300065" y="2091524"/>
                  </a:lnTo>
                  <a:lnTo>
                    <a:pt x="2303114" y="2093613"/>
                  </a:lnTo>
                  <a:lnTo>
                    <a:pt x="2311113" y="2097025"/>
                  </a:lnTo>
                  <a:lnTo>
                    <a:pt x="2315108" y="2095971"/>
                  </a:lnTo>
                  <a:lnTo>
                    <a:pt x="2316530" y="2092639"/>
                  </a:lnTo>
                  <a:lnTo>
                    <a:pt x="2318285" y="2089448"/>
                  </a:lnTo>
                  <a:lnTo>
                    <a:pt x="2316898" y="2085310"/>
                  </a:lnTo>
                  <a:lnTo>
                    <a:pt x="2313849" y="2083222"/>
                  </a:lnTo>
                  <a:lnTo>
                    <a:pt x="2309516" y="2081374"/>
                  </a:lnTo>
                  <a:lnTo>
                    <a:pt x="2306325" y="2079618"/>
                  </a:lnTo>
                  <a:close/>
                </a:path>
                <a:path w="18310860" h="10526395">
                  <a:moveTo>
                    <a:pt x="7800735" y="4423746"/>
                  </a:moveTo>
                  <a:lnTo>
                    <a:pt x="7789736" y="4419055"/>
                  </a:lnTo>
                  <a:lnTo>
                    <a:pt x="7785598" y="4420442"/>
                  </a:lnTo>
                  <a:lnTo>
                    <a:pt x="7782755" y="4427107"/>
                  </a:lnTo>
                  <a:lnTo>
                    <a:pt x="7784141" y="4431245"/>
                  </a:lnTo>
                  <a:lnTo>
                    <a:pt x="7795474" y="4436079"/>
                  </a:lnTo>
                  <a:lnTo>
                    <a:pt x="7799278" y="4434549"/>
                  </a:lnTo>
                  <a:lnTo>
                    <a:pt x="7802122" y="4427884"/>
                  </a:lnTo>
                  <a:lnTo>
                    <a:pt x="7800735" y="4423746"/>
                  </a:lnTo>
                  <a:close/>
                </a:path>
                <a:path w="18310860" h="10526395">
                  <a:moveTo>
                    <a:pt x="6267669" y="3769397"/>
                  </a:moveTo>
                  <a:lnTo>
                    <a:pt x="6260003" y="3766127"/>
                  </a:lnTo>
                  <a:lnTo>
                    <a:pt x="6256527" y="3765038"/>
                  </a:lnTo>
                  <a:lnTo>
                    <a:pt x="6252724" y="3766568"/>
                  </a:lnTo>
                  <a:lnTo>
                    <a:pt x="6249881" y="3773234"/>
                  </a:lnTo>
                  <a:lnTo>
                    <a:pt x="6251409" y="3777037"/>
                  </a:lnTo>
                  <a:lnTo>
                    <a:pt x="6259409" y="3780450"/>
                  </a:lnTo>
                  <a:lnTo>
                    <a:pt x="6262884" y="3781538"/>
                  </a:lnTo>
                  <a:lnTo>
                    <a:pt x="6266688" y="3780009"/>
                  </a:lnTo>
                  <a:lnTo>
                    <a:pt x="6268110" y="3776676"/>
                  </a:lnTo>
                  <a:lnTo>
                    <a:pt x="6269089" y="3773549"/>
                  </a:lnTo>
                  <a:lnTo>
                    <a:pt x="6269198" y="3773201"/>
                  </a:lnTo>
                  <a:lnTo>
                    <a:pt x="6267669" y="3769397"/>
                  </a:lnTo>
                  <a:close/>
                </a:path>
                <a:path w="18310860" h="10526395">
                  <a:moveTo>
                    <a:pt x="7720453" y="4387531"/>
                  </a:moveTo>
                  <a:lnTo>
                    <a:pt x="7709453" y="4382839"/>
                  </a:lnTo>
                  <a:lnTo>
                    <a:pt x="7705650" y="4384368"/>
                  </a:lnTo>
                  <a:lnTo>
                    <a:pt x="7702806" y="4391035"/>
                  </a:lnTo>
                  <a:lnTo>
                    <a:pt x="7704193" y="4395171"/>
                  </a:lnTo>
                  <a:lnTo>
                    <a:pt x="7715192" y="4399863"/>
                  </a:lnTo>
                  <a:lnTo>
                    <a:pt x="7718996" y="4398334"/>
                  </a:lnTo>
                  <a:lnTo>
                    <a:pt x="7721839" y="4391668"/>
                  </a:lnTo>
                  <a:lnTo>
                    <a:pt x="7720453" y="4387531"/>
                  </a:lnTo>
                  <a:close/>
                </a:path>
                <a:path w="18310860" h="10526395">
                  <a:moveTo>
                    <a:pt x="6348565" y="3802329"/>
                  </a:moveTo>
                  <a:lnTo>
                    <a:pt x="6340898" y="3799059"/>
                  </a:lnTo>
                  <a:lnTo>
                    <a:pt x="6337423" y="3797970"/>
                  </a:lnTo>
                  <a:lnTo>
                    <a:pt x="6333620" y="3799499"/>
                  </a:lnTo>
                  <a:lnTo>
                    <a:pt x="6330776" y="3806165"/>
                  </a:lnTo>
                  <a:lnTo>
                    <a:pt x="6332305" y="3809969"/>
                  </a:lnTo>
                  <a:lnTo>
                    <a:pt x="6340304" y="3813381"/>
                  </a:lnTo>
                  <a:lnTo>
                    <a:pt x="6343779" y="3814469"/>
                  </a:lnTo>
                  <a:lnTo>
                    <a:pt x="6347583" y="3812941"/>
                  </a:lnTo>
                  <a:lnTo>
                    <a:pt x="6349005" y="3809608"/>
                  </a:lnTo>
                  <a:lnTo>
                    <a:pt x="6349985" y="3806480"/>
                  </a:lnTo>
                  <a:lnTo>
                    <a:pt x="6350094" y="3806133"/>
                  </a:lnTo>
                  <a:lnTo>
                    <a:pt x="6348565" y="3802329"/>
                  </a:lnTo>
                  <a:close/>
                </a:path>
                <a:path w="18310860" h="10526395">
                  <a:moveTo>
                    <a:pt x="9900417" y="5317037"/>
                  </a:moveTo>
                  <a:lnTo>
                    <a:pt x="9889418" y="5312345"/>
                  </a:lnTo>
                  <a:lnTo>
                    <a:pt x="9885471" y="5314208"/>
                  </a:lnTo>
                  <a:lnTo>
                    <a:pt x="9882628" y="5320875"/>
                  </a:lnTo>
                  <a:lnTo>
                    <a:pt x="9884157" y="5324679"/>
                  </a:lnTo>
                  <a:lnTo>
                    <a:pt x="9895156" y="5329370"/>
                  </a:lnTo>
                  <a:lnTo>
                    <a:pt x="9899102" y="5327508"/>
                  </a:lnTo>
                  <a:lnTo>
                    <a:pt x="9901945" y="5320841"/>
                  </a:lnTo>
                  <a:lnTo>
                    <a:pt x="9900417" y="5317037"/>
                  </a:lnTo>
                  <a:close/>
                </a:path>
                <a:path w="18310860" h="10526395">
                  <a:moveTo>
                    <a:pt x="6429793" y="3835402"/>
                  </a:moveTo>
                  <a:lnTo>
                    <a:pt x="6422127" y="3832132"/>
                  </a:lnTo>
                  <a:lnTo>
                    <a:pt x="6418651" y="3831043"/>
                  </a:lnTo>
                  <a:lnTo>
                    <a:pt x="6414848" y="3832573"/>
                  </a:lnTo>
                  <a:lnTo>
                    <a:pt x="6412004" y="3839239"/>
                  </a:lnTo>
                  <a:lnTo>
                    <a:pt x="6413533" y="3843042"/>
                  </a:lnTo>
                  <a:lnTo>
                    <a:pt x="6421533" y="3846454"/>
                  </a:lnTo>
                  <a:lnTo>
                    <a:pt x="6425008" y="3847543"/>
                  </a:lnTo>
                  <a:lnTo>
                    <a:pt x="6428812" y="3846014"/>
                  </a:lnTo>
                  <a:lnTo>
                    <a:pt x="6430233" y="3842682"/>
                  </a:lnTo>
                  <a:lnTo>
                    <a:pt x="6431213" y="3839554"/>
                  </a:lnTo>
                  <a:lnTo>
                    <a:pt x="6431322" y="3839206"/>
                  </a:lnTo>
                  <a:lnTo>
                    <a:pt x="6429793" y="3835402"/>
                  </a:lnTo>
                  <a:close/>
                </a:path>
                <a:path w="18310860" h="10526395">
                  <a:moveTo>
                    <a:pt x="7640503" y="4351458"/>
                  </a:moveTo>
                  <a:lnTo>
                    <a:pt x="7629504" y="4346766"/>
                  </a:lnTo>
                  <a:lnTo>
                    <a:pt x="7625700" y="4348294"/>
                  </a:lnTo>
                  <a:lnTo>
                    <a:pt x="7622857" y="4354961"/>
                  </a:lnTo>
                  <a:lnTo>
                    <a:pt x="7624243" y="4359098"/>
                  </a:lnTo>
                  <a:lnTo>
                    <a:pt x="7635242" y="4363790"/>
                  </a:lnTo>
                  <a:lnTo>
                    <a:pt x="7639046" y="4362261"/>
                  </a:lnTo>
                  <a:lnTo>
                    <a:pt x="7641890" y="4355594"/>
                  </a:lnTo>
                  <a:lnTo>
                    <a:pt x="7640503" y="4351458"/>
                  </a:lnTo>
                  <a:close/>
                </a:path>
                <a:path w="18310860" h="10526395">
                  <a:moveTo>
                    <a:pt x="6510880" y="3868810"/>
                  </a:moveTo>
                  <a:lnTo>
                    <a:pt x="6503214" y="3865540"/>
                  </a:lnTo>
                  <a:lnTo>
                    <a:pt x="6499738" y="3864451"/>
                  </a:lnTo>
                  <a:lnTo>
                    <a:pt x="6495935" y="3865980"/>
                  </a:lnTo>
                  <a:lnTo>
                    <a:pt x="6493091" y="3872646"/>
                  </a:lnTo>
                  <a:lnTo>
                    <a:pt x="6494620" y="3876450"/>
                  </a:lnTo>
                  <a:lnTo>
                    <a:pt x="6502286" y="3879720"/>
                  </a:lnTo>
                  <a:lnTo>
                    <a:pt x="6505761" y="3880808"/>
                  </a:lnTo>
                  <a:lnTo>
                    <a:pt x="6509565" y="3879279"/>
                  </a:lnTo>
                  <a:lnTo>
                    <a:pt x="6512409" y="3872613"/>
                  </a:lnTo>
                  <a:lnTo>
                    <a:pt x="6510880" y="3868810"/>
                  </a:lnTo>
                  <a:close/>
                </a:path>
                <a:path w="18310860" h="10526395">
                  <a:moveTo>
                    <a:pt x="7560079" y="4315575"/>
                  </a:moveTo>
                  <a:lnTo>
                    <a:pt x="7549079" y="4310883"/>
                  </a:lnTo>
                  <a:lnTo>
                    <a:pt x="7545276" y="4312412"/>
                  </a:lnTo>
                  <a:lnTo>
                    <a:pt x="7542433" y="4319078"/>
                  </a:lnTo>
                  <a:lnTo>
                    <a:pt x="7543818" y="4323216"/>
                  </a:lnTo>
                  <a:lnTo>
                    <a:pt x="7554818" y="4327908"/>
                  </a:lnTo>
                  <a:lnTo>
                    <a:pt x="7558622" y="4326378"/>
                  </a:lnTo>
                  <a:lnTo>
                    <a:pt x="7561465" y="4319712"/>
                  </a:lnTo>
                  <a:lnTo>
                    <a:pt x="7560079" y="4315575"/>
                  </a:lnTo>
                  <a:close/>
                </a:path>
                <a:path w="18310860" h="10526395">
                  <a:moveTo>
                    <a:pt x="9982213" y="5348778"/>
                  </a:moveTo>
                  <a:lnTo>
                    <a:pt x="9971216" y="5344087"/>
                  </a:lnTo>
                  <a:lnTo>
                    <a:pt x="9967269" y="5345948"/>
                  </a:lnTo>
                  <a:lnTo>
                    <a:pt x="9964426" y="5352615"/>
                  </a:lnTo>
                  <a:lnTo>
                    <a:pt x="9965955" y="5356419"/>
                  </a:lnTo>
                  <a:lnTo>
                    <a:pt x="9969287" y="5357841"/>
                  </a:lnTo>
                  <a:lnTo>
                    <a:pt x="9969763" y="5357650"/>
                  </a:lnTo>
                  <a:lnTo>
                    <a:pt x="9977429" y="5360920"/>
                  </a:lnTo>
                  <a:lnTo>
                    <a:pt x="9981375" y="5359057"/>
                  </a:lnTo>
                  <a:lnTo>
                    <a:pt x="9984219" y="5352390"/>
                  </a:lnTo>
                  <a:lnTo>
                    <a:pt x="9982213" y="5348778"/>
                  </a:lnTo>
                  <a:close/>
                </a:path>
                <a:path w="18310860" h="10526395">
                  <a:moveTo>
                    <a:pt x="6591966" y="3902216"/>
                  </a:moveTo>
                  <a:lnTo>
                    <a:pt x="6584301" y="3898946"/>
                  </a:lnTo>
                  <a:lnTo>
                    <a:pt x="6580825" y="3897858"/>
                  </a:lnTo>
                  <a:lnTo>
                    <a:pt x="6577021" y="3899387"/>
                  </a:lnTo>
                  <a:lnTo>
                    <a:pt x="6574177" y="3906052"/>
                  </a:lnTo>
                  <a:lnTo>
                    <a:pt x="6575707" y="3909857"/>
                  </a:lnTo>
                  <a:lnTo>
                    <a:pt x="6583706" y="3913269"/>
                  </a:lnTo>
                  <a:lnTo>
                    <a:pt x="6587181" y="3914358"/>
                  </a:lnTo>
                  <a:lnTo>
                    <a:pt x="6590985" y="3912828"/>
                  </a:lnTo>
                  <a:lnTo>
                    <a:pt x="6592406" y="3909495"/>
                  </a:lnTo>
                  <a:lnTo>
                    <a:pt x="6593386" y="3906368"/>
                  </a:lnTo>
                  <a:lnTo>
                    <a:pt x="6593495" y="3906019"/>
                  </a:lnTo>
                  <a:lnTo>
                    <a:pt x="6591966" y="3902216"/>
                  </a:lnTo>
                  <a:close/>
                </a:path>
                <a:path w="18310860" h="10526395">
                  <a:moveTo>
                    <a:pt x="7480179" y="4280310"/>
                  </a:moveTo>
                  <a:lnTo>
                    <a:pt x="7468846" y="4275476"/>
                  </a:lnTo>
                  <a:lnTo>
                    <a:pt x="7465041" y="4277006"/>
                  </a:lnTo>
                  <a:lnTo>
                    <a:pt x="7462198" y="4283671"/>
                  </a:lnTo>
                  <a:lnTo>
                    <a:pt x="7463585" y="4287809"/>
                  </a:lnTo>
                  <a:lnTo>
                    <a:pt x="7474918" y="4292643"/>
                  </a:lnTo>
                  <a:lnTo>
                    <a:pt x="7478721" y="4291113"/>
                  </a:lnTo>
                  <a:lnTo>
                    <a:pt x="7481565" y="4284447"/>
                  </a:lnTo>
                  <a:lnTo>
                    <a:pt x="7480179" y="4280310"/>
                  </a:lnTo>
                  <a:close/>
                </a:path>
                <a:path w="18310860" h="10526395">
                  <a:moveTo>
                    <a:pt x="6673053" y="3935623"/>
                  </a:moveTo>
                  <a:lnTo>
                    <a:pt x="6665387" y="3932353"/>
                  </a:lnTo>
                  <a:lnTo>
                    <a:pt x="6661911" y="3931265"/>
                  </a:lnTo>
                  <a:lnTo>
                    <a:pt x="6658108" y="3932794"/>
                  </a:lnTo>
                  <a:lnTo>
                    <a:pt x="6655265" y="3939460"/>
                  </a:lnTo>
                  <a:lnTo>
                    <a:pt x="6656793" y="3943264"/>
                  </a:lnTo>
                  <a:lnTo>
                    <a:pt x="6664459" y="3946534"/>
                  </a:lnTo>
                  <a:lnTo>
                    <a:pt x="6667935" y="3947622"/>
                  </a:lnTo>
                  <a:lnTo>
                    <a:pt x="6671738" y="3946093"/>
                  </a:lnTo>
                  <a:lnTo>
                    <a:pt x="6674582" y="3939427"/>
                  </a:lnTo>
                  <a:lnTo>
                    <a:pt x="6673053" y="3935623"/>
                  </a:lnTo>
                  <a:close/>
                </a:path>
                <a:path w="18310860" h="10526395">
                  <a:moveTo>
                    <a:pt x="12228359" y="6304152"/>
                  </a:moveTo>
                  <a:lnTo>
                    <a:pt x="12224365" y="6305206"/>
                  </a:lnTo>
                  <a:lnTo>
                    <a:pt x="12220187" y="6311303"/>
                  </a:lnTo>
                  <a:lnTo>
                    <a:pt x="12221241" y="6315297"/>
                  </a:lnTo>
                  <a:lnTo>
                    <a:pt x="12224290" y="6317386"/>
                  </a:lnTo>
                  <a:lnTo>
                    <a:pt x="12228006" y="6319759"/>
                  </a:lnTo>
                  <a:lnTo>
                    <a:pt x="12232005" y="6321465"/>
                  </a:lnTo>
                  <a:lnTo>
                    <a:pt x="12235192" y="6320461"/>
                  </a:lnTo>
                  <a:lnTo>
                    <a:pt x="12237137" y="6317745"/>
                  </a:lnTo>
                  <a:lnTo>
                    <a:pt x="12239226" y="6314697"/>
                  </a:lnTo>
                  <a:lnTo>
                    <a:pt x="12238173" y="6310702"/>
                  </a:lnTo>
                  <a:lnTo>
                    <a:pt x="12235123" y="6308613"/>
                  </a:lnTo>
                  <a:lnTo>
                    <a:pt x="12231407" y="6306240"/>
                  </a:lnTo>
                  <a:lnTo>
                    <a:pt x="12228359" y="6304152"/>
                  </a:lnTo>
                  <a:close/>
                </a:path>
                <a:path w="18310860" h="10526395">
                  <a:moveTo>
                    <a:pt x="2236224" y="2042625"/>
                  </a:moveTo>
                  <a:lnTo>
                    <a:pt x="2232224" y="2040919"/>
                  </a:lnTo>
                  <a:lnTo>
                    <a:pt x="2228998" y="2046633"/>
                  </a:lnTo>
                  <a:lnTo>
                    <a:pt x="2226922" y="2050869"/>
                  </a:lnTo>
                  <a:lnTo>
                    <a:pt x="2225964" y="2052824"/>
                  </a:lnTo>
                  <a:lnTo>
                    <a:pt x="2230630" y="2054815"/>
                  </a:lnTo>
                  <a:lnTo>
                    <a:pt x="2230488" y="2055148"/>
                  </a:lnTo>
                  <a:lnTo>
                    <a:pt x="2233488" y="2056428"/>
                  </a:lnTo>
                  <a:lnTo>
                    <a:pt x="2237483" y="2055373"/>
                  </a:lnTo>
                  <a:lnTo>
                    <a:pt x="2239431" y="2051083"/>
                  </a:lnTo>
                  <a:lnTo>
                    <a:pt x="2240659" y="2048850"/>
                  </a:lnTo>
                  <a:lnTo>
                    <a:pt x="2239273" y="2044713"/>
                  </a:lnTo>
                  <a:lnTo>
                    <a:pt x="2236224" y="2042625"/>
                  </a:lnTo>
                  <a:close/>
                </a:path>
                <a:path w="18310860" h="10526395">
                  <a:moveTo>
                    <a:pt x="7399802" y="4245237"/>
                  </a:moveTo>
                  <a:lnTo>
                    <a:pt x="7388470" y="4240403"/>
                  </a:lnTo>
                  <a:lnTo>
                    <a:pt x="7384666" y="4241932"/>
                  </a:lnTo>
                  <a:lnTo>
                    <a:pt x="7381823" y="4248598"/>
                  </a:lnTo>
                  <a:lnTo>
                    <a:pt x="7383210" y="4252735"/>
                  </a:lnTo>
                  <a:lnTo>
                    <a:pt x="7394542" y="4257569"/>
                  </a:lnTo>
                  <a:lnTo>
                    <a:pt x="7398346" y="4256040"/>
                  </a:lnTo>
                  <a:lnTo>
                    <a:pt x="7401190" y="4249374"/>
                  </a:lnTo>
                  <a:lnTo>
                    <a:pt x="7399802" y="4245237"/>
                  </a:lnTo>
                  <a:close/>
                </a:path>
                <a:path w="18310860" h="10526395">
                  <a:moveTo>
                    <a:pt x="6753998" y="3969364"/>
                  </a:moveTo>
                  <a:lnTo>
                    <a:pt x="6746332" y="3966094"/>
                  </a:lnTo>
                  <a:lnTo>
                    <a:pt x="6742857" y="3965005"/>
                  </a:lnTo>
                  <a:lnTo>
                    <a:pt x="6739051" y="3966534"/>
                  </a:lnTo>
                  <a:lnTo>
                    <a:pt x="6736208" y="3973200"/>
                  </a:lnTo>
                  <a:lnTo>
                    <a:pt x="6737738" y="3977004"/>
                  </a:lnTo>
                  <a:lnTo>
                    <a:pt x="6745737" y="3980416"/>
                  </a:lnTo>
                  <a:lnTo>
                    <a:pt x="6749212" y="3981505"/>
                  </a:lnTo>
                  <a:lnTo>
                    <a:pt x="6753016" y="3979976"/>
                  </a:lnTo>
                  <a:lnTo>
                    <a:pt x="6754438" y="3976642"/>
                  </a:lnTo>
                  <a:lnTo>
                    <a:pt x="6755417" y="3973515"/>
                  </a:lnTo>
                  <a:lnTo>
                    <a:pt x="6755526" y="3973168"/>
                  </a:lnTo>
                  <a:lnTo>
                    <a:pt x="6753998" y="3969364"/>
                  </a:lnTo>
                  <a:close/>
                </a:path>
                <a:path w="18310860" h="10526395">
                  <a:moveTo>
                    <a:pt x="7319093" y="4210021"/>
                  </a:moveTo>
                  <a:lnTo>
                    <a:pt x="7308094" y="4205329"/>
                  </a:lnTo>
                  <a:lnTo>
                    <a:pt x="7304291" y="4206858"/>
                  </a:lnTo>
                  <a:lnTo>
                    <a:pt x="7301305" y="4213858"/>
                  </a:lnTo>
                  <a:lnTo>
                    <a:pt x="7302833" y="4217661"/>
                  </a:lnTo>
                  <a:lnTo>
                    <a:pt x="7313833" y="4222353"/>
                  </a:lnTo>
                  <a:lnTo>
                    <a:pt x="7317636" y="4220825"/>
                  </a:lnTo>
                  <a:lnTo>
                    <a:pt x="7320622" y="4213825"/>
                  </a:lnTo>
                  <a:lnTo>
                    <a:pt x="7319093" y="4210021"/>
                  </a:lnTo>
                  <a:close/>
                </a:path>
                <a:path w="18310860" h="10526395">
                  <a:moveTo>
                    <a:pt x="6834799" y="4003437"/>
                  </a:moveTo>
                  <a:lnTo>
                    <a:pt x="6823800" y="3998746"/>
                  </a:lnTo>
                  <a:lnTo>
                    <a:pt x="6819997" y="4000275"/>
                  </a:lnTo>
                  <a:lnTo>
                    <a:pt x="6817153" y="4006940"/>
                  </a:lnTo>
                  <a:lnTo>
                    <a:pt x="6818682" y="4010744"/>
                  </a:lnTo>
                  <a:lnTo>
                    <a:pt x="6829681" y="4015436"/>
                  </a:lnTo>
                  <a:lnTo>
                    <a:pt x="6833485" y="4013907"/>
                  </a:lnTo>
                  <a:lnTo>
                    <a:pt x="6836328" y="4007241"/>
                  </a:lnTo>
                  <a:lnTo>
                    <a:pt x="6834799" y="4003437"/>
                  </a:lnTo>
                  <a:close/>
                </a:path>
                <a:path w="18310860" h="10526395">
                  <a:moveTo>
                    <a:pt x="7238576" y="4175281"/>
                  </a:moveTo>
                  <a:lnTo>
                    <a:pt x="7227577" y="4170589"/>
                  </a:lnTo>
                  <a:lnTo>
                    <a:pt x="7223773" y="4172118"/>
                  </a:lnTo>
                  <a:lnTo>
                    <a:pt x="7220929" y="4178785"/>
                  </a:lnTo>
                  <a:lnTo>
                    <a:pt x="7222458" y="4182588"/>
                  </a:lnTo>
                  <a:lnTo>
                    <a:pt x="7230125" y="4185858"/>
                  </a:lnTo>
                  <a:lnTo>
                    <a:pt x="7229982" y="4186191"/>
                  </a:lnTo>
                  <a:lnTo>
                    <a:pt x="7233316" y="4187613"/>
                  </a:lnTo>
                  <a:lnTo>
                    <a:pt x="7237119" y="4186084"/>
                  </a:lnTo>
                  <a:lnTo>
                    <a:pt x="7240105" y="4179085"/>
                  </a:lnTo>
                  <a:lnTo>
                    <a:pt x="7238576" y="4175281"/>
                  </a:lnTo>
                  <a:close/>
                </a:path>
                <a:path w="18310860" h="10526395">
                  <a:moveTo>
                    <a:pt x="6915603" y="4037511"/>
                  </a:moveTo>
                  <a:lnTo>
                    <a:pt x="6904603" y="4032819"/>
                  </a:lnTo>
                  <a:lnTo>
                    <a:pt x="6900800" y="4034349"/>
                  </a:lnTo>
                  <a:lnTo>
                    <a:pt x="6897956" y="4041015"/>
                  </a:lnTo>
                  <a:lnTo>
                    <a:pt x="6899485" y="4044818"/>
                  </a:lnTo>
                  <a:lnTo>
                    <a:pt x="6910484" y="4049510"/>
                  </a:lnTo>
                  <a:lnTo>
                    <a:pt x="6914287" y="4047981"/>
                  </a:lnTo>
                  <a:lnTo>
                    <a:pt x="6917131" y="4041315"/>
                  </a:lnTo>
                  <a:lnTo>
                    <a:pt x="6915603" y="4037511"/>
                  </a:lnTo>
                  <a:close/>
                </a:path>
                <a:path w="18310860" h="10526395">
                  <a:moveTo>
                    <a:pt x="10064154" y="5380186"/>
                  </a:moveTo>
                  <a:lnTo>
                    <a:pt x="10053154" y="5375493"/>
                  </a:lnTo>
                  <a:lnTo>
                    <a:pt x="10049209" y="5377356"/>
                  </a:lnTo>
                  <a:lnTo>
                    <a:pt x="10046365" y="5384022"/>
                  </a:lnTo>
                  <a:lnTo>
                    <a:pt x="10047894" y="5387825"/>
                  </a:lnTo>
                  <a:lnTo>
                    <a:pt x="10051228" y="5389247"/>
                  </a:lnTo>
                  <a:lnTo>
                    <a:pt x="10051703" y="5389056"/>
                  </a:lnTo>
                  <a:lnTo>
                    <a:pt x="10059370" y="5392326"/>
                  </a:lnTo>
                  <a:lnTo>
                    <a:pt x="10063315" y="5390464"/>
                  </a:lnTo>
                  <a:lnTo>
                    <a:pt x="10066158" y="5383798"/>
                  </a:lnTo>
                  <a:lnTo>
                    <a:pt x="10064154" y="5380186"/>
                  </a:lnTo>
                  <a:close/>
                </a:path>
                <a:path w="18310860" h="10526395">
                  <a:moveTo>
                    <a:pt x="6996404" y="4071584"/>
                  </a:moveTo>
                  <a:lnTo>
                    <a:pt x="6985405" y="4066893"/>
                  </a:lnTo>
                  <a:lnTo>
                    <a:pt x="6981601" y="4068422"/>
                  </a:lnTo>
                  <a:lnTo>
                    <a:pt x="6978757" y="4075088"/>
                  </a:lnTo>
                  <a:lnTo>
                    <a:pt x="6980286" y="4078891"/>
                  </a:lnTo>
                  <a:lnTo>
                    <a:pt x="6991285" y="4083583"/>
                  </a:lnTo>
                  <a:lnTo>
                    <a:pt x="6995089" y="4082055"/>
                  </a:lnTo>
                  <a:lnTo>
                    <a:pt x="6997933" y="4075388"/>
                  </a:lnTo>
                  <a:lnTo>
                    <a:pt x="6996404" y="4071584"/>
                  </a:lnTo>
                  <a:close/>
                </a:path>
                <a:path w="18310860" h="10526395">
                  <a:moveTo>
                    <a:pt x="7157724" y="4140398"/>
                  </a:moveTo>
                  <a:lnTo>
                    <a:pt x="7146726" y="4135707"/>
                  </a:lnTo>
                  <a:lnTo>
                    <a:pt x="7142921" y="4137236"/>
                  </a:lnTo>
                  <a:lnTo>
                    <a:pt x="7140078" y="4143902"/>
                  </a:lnTo>
                  <a:lnTo>
                    <a:pt x="7141607" y="4147705"/>
                  </a:lnTo>
                  <a:lnTo>
                    <a:pt x="7152606" y="4152397"/>
                  </a:lnTo>
                  <a:lnTo>
                    <a:pt x="7156410" y="4150869"/>
                  </a:lnTo>
                  <a:lnTo>
                    <a:pt x="7159254" y="4144202"/>
                  </a:lnTo>
                  <a:lnTo>
                    <a:pt x="7157724" y="4140398"/>
                  </a:lnTo>
                  <a:close/>
                </a:path>
                <a:path w="18310860" h="10526395">
                  <a:moveTo>
                    <a:pt x="7077064" y="4105992"/>
                  </a:moveTo>
                  <a:lnTo>
                    <a:pt x="7066065" y="4101300"/>
                  </a:lnTo>
                  <a:lnTo>
                    <a:pt x="7062262" y="4102829"/>
                  </a:lnTo>
                  <a:lnTo>
                    <a:pt x="7059418" y="4109495"/>
                  </a:lnTo>
                  <a:lnTo>
                    <a:pt x="7060947" y="4113298"/>
                  </a:lnTo>
                  <a:lnTo>
                    <a:pt x="7071946" y="4117990"/>
                  </a:lnTo>
                  <a:lnTo>
                    <a:pt x="7075750" y="4116462"/>
                  </a:lnTo>
                  <a:lnTo>
                    <a:pt x="7078593" y="4109795"/>
                  </a:lnTo>
                  <a:lnTo>
                    <a:pt x="7077064" y="4105992"/>
                  </a:lnTo>
                  <a:close/>
                </a:path>
                <a:path w="18310860" h="10526395">
                  <a:moveTo>
                    <a:pt x="10146379" y="5410926"/>
                  </a:moveTo>
                  <a:lnTo>
                    <a:pt x="10142903" y="5409837"/>
                  </a:lnTo>
                  <a:lnTo>
                    <a:pt x="10134904" y="5406425"/>
                  </a:lnTo>
                  <a:lnTo>
                    <a:pt x="10131290" y="5408429"/>
                  </a:lnTo>
                  <a:lnTo>
                    <a:pt x="10128446" y="5415095"/>
                  </a:lnTo>
                  <a:lnTo>
                    <a:pt x="10129977" y="5418900"/>
                  </a:lnTo>
                  <a:lnTo>
                    <a:pt x="10133309" y="5420322"/>
                  </a:lnTo>
                  <a:lnTo>
                    <a:pt x="10133784" y="5420130"/>
                  </a:lnTo>
                  <a:lnTo>
                    <a:pt x="10141783" y="5423543"/>
                  </a:lnTo>
                  <a:lnTo>
                    <a:pt x="10145397" y="5421538"/>
                  </a:lnTo>
                  <a:lnTo>
                    <a:pt x="10148240" y="5414872"/>
                  </a:lnTo>
                  <a:lnTo>
                    <a:pt x="10146379" y="5410926"/>
                  </a:lnTo>
                  <a:close/>
                </a:path>
                <a:path w="18310860" h="10526395">
                  <a:moveTo>
                    <a:pt x="2151785" y="1996757"/>
                  </a:moveTo>
                  <a:lnTo>
                    <a:pt x="2147315" y="1998002"/>
                  </a:lnTo>
                  <a:lnTo>
                    <a:pt x="2144472" y="2004668"/>
                  </a:lnTo>
                  <a:lnTo>
                    <a:pt x="2145525" y="2008663"/>
                  </a:lnTo>
                  <a:lnTo>
                    <a:pt x="2148574" y="2010751"/>
                  </a:lnTo>
                  <a:lnTo>
                    <a:pt x="2156240" y="2014021"/>
                  </a:lnTo>
                  <a:lnTo>
                    <a:pt x="2160377" y="2012634"/>
                  </a:lnTo>
                  <a:lnTo>
                    <a:pt x="2161656" y="2009634"/>
                  </a:lnTo>
                  <a:lnTo>
                    <a:pt x="2163411" y="2006444"/>
                  </a:lnTo>
                  <a:lnTo>
                    <a:pt x="2162358" y="2002449"/>
                  </a:lnTo>
                  <a:lnTo>
                    <a:pt x="2159309" y="2000361"/>
                  </a:lnTo>
                  <a:lnTo>
                    <a:pt x="2154976" y="1998513"/>
                  </a:lnTo>
                  <a:lnTo>
                    <a:pt x="2151785" y="1996757"/>
                  </a:lnTo>
                  <a:close/>
                </a:path>
                <a:path w="18310860" h="10526395">
                  <a:moveTo>
                    <a:pt x="10228459" y="5442000"/>
                  </a:moveTo>
                  <a:lnTo>
                    <a:pt x="10224984" y="5440912"/>
                  </a:lnTo>
                  <a:lnTo>
                    <a:pt x="10216985" y="5437499"/>
                  </a:lnTo>
                  <a:lnTo>
                    <a:pt x="10213373" y="5439504"/>
                  </a:lnTo>
                  <a:lnTo>
                    <a:pt x="10210529" y="5446170"/>
                  </a:lnTo>
                  <a:lnTo>
                    <a:pt x="10212058" y="5449973"/>
                  </a:lnTo>
                  <a:lnTo>
                    <a:pt x="10215392" y="5451395"/>
                  </a:lnTo>
                  <a:lnTo>
                    <a:pt x="10215867" y="5451204"/>
                  </a:lnTo>
                  <a:lnTo>
                    <a:pt x="10223865" y="5454616"/>
                  </a:lnTo>
                  <a:lnTo>
                    <a:pt x="10227479" y="5452612"/>
                  </a:lnTo>
                  <a:lnTo>
                    <a:pt x="10230322" y="5445946"/>
                  </a:lnTo>
                  <a:lnTo>
                    <a:pt x="10228459" y="5442000"/>
                  </a:lnTo>
                  <a:close/>
                </a:path>
                <a:path w="18310860" h="10526395">
                  <a:moveTo>
                    <a:pt x="10310543" y="5473074"/>
                  </a:moveTo>
                  <a:lnTo>
                    <a:pt x="10299209" y="5468239"/>
                  </a:lnTo>
                  <a:lnTo>
                    <a:pt x="10295597" y="5470245"/>
                  </a:lnTo>
                  <a:lnTo>
                    <a:pt x="10292753" y="5476911"/>
                  </a:lnTo>
                  <a:lnTo>
                    <a:pt x="10294282" y="5480714"/>
                  </a:lnTo>
                  <a:lnTo>
                    <a:pt x="10297615" y="5482136"/>
                  </a:lnTo>
                  <a:lnTo>
                    <a:pt x="10298090" y="5481944"/>
                  </a:lnTo>
                  <a:lnTo>
                    <a:pt x="10306090" y="5485357"/>
                  </a:lnTo>
                  <a:lnTo>
                    <a:pt x="10309703" y="5483353"/>
                  </a:lnTo>
                  <a:lnTo>
                    <a:pt x="10312546" y="5476687"/>
                  </a:lnTo>
                  <a:lnTo>
                    <a:pt x="10310543" y="5473074"/>
                  </a:lnTo>
                  <a:close/>
                </a:path>
                <a:path w="18310860" h="10526395">
                  <a:moveTo>
                    <a:pt x="12154386" y="6256839"/>
                  </a:moveTo>
                  <a:lnTo>
                    <a:pt x="12150391" y="6257893"/>
                  </a:lnTo>
                  <a:lnTo>
                    <a:pt x="12146215" y="6263990"/>
                  </a:lnTo>
                  <a:lnTo>
                    <a:pt x="12147269" y="6267985"/>
                  </a:lnTo>
                  <a:lnTo>
                    <a:pt x="12150317" y="6270074"/>
                  </a:lnTo>
                  <a:lnTo>
                    <a:pt x="12154032" y="6272446"/>
                  </a:lnTo>
                  <a:lnTo>
                    <a:pt x="12155032" y="6272873"/>
                  </a:lnTo>
                  <a:lnTo>
                    <a:pt x="12154890" y="6273206"/>
                  </a:lnTo>
                  <a:lnTo>
                    <a:pt x="12157890" y="6274486"/>
                  </a:lnTo>
                  <a:lnTo>
                    <a:pt x="12161551" y="6273290"/>
                  </a:lnTo>
                  <a:lnTo>
                    <a:pt x="12162806" y="6271067"/>
                  </a:lnTo>
                  <a:lnTo>
                    <a:pt x="12163164" y="6270432"/>
                  </a:lnTo>
                  <a:lnTo>
                    <a:pt x="12165253" y="6267384"/>
                  </a:lnTo>
                  <a:lnTo>
                    <a:pt x="12164199" y="6263388"/>
                  </a:lnTo>
                  <a:lnTo>
                    <a:pt x="12161150" y="6261301"/>
                  </a:lnTo>
                  <a:lnTo>
                    <a:pt x="12157435" y="6258928"/>
                  </a:lnTo>
                  <a:lnTo>
                    <a:pt x="12154386" y="6256839"/>
                  </a:lnTo>
                  <a:close/>
                </a:path>
                <a:path w="18310860" h="10526395">
                  <a:moveTo>
                    <a:pt x="10392575" y="5503339"/>
                  </a:moveTo>
                  <a:lnTo>
                    <a:pt x="10389099" y="5502250"/>
                  </a:lnTo>
                  <a:lnTo>
                    <a:pt x="10381433" y="5498980"/>
                  </a:lnTo>
                  <a:lnTo>
                    <a:pt x="10377820" y="5500985"/>
                  </a:lnTo>
                  <a:lnTo>
                    <a:pt x="10374976" y="5507650"/>
                  </a:lnTo>
                  <a:lnTo>
                    <a:pt x="10376506" y="5511454"/>
                  </a:lnTo>
                  <a:lnTo>
                    <a:pt x="10379839" y="5512876"/>
                  </a:lnTo>
                  <a:lnTo>
                    <a:pt x="10380314" y="5512685"/>
                  </a:lnTo>
                  <a:lnTo>
                    <a:pt x="10387980" y="5515956"/>
                  </a:lnTo>
                  <a:lnTo>
                    <a:pt x="10391593" y="5513950"/>
                  </a:lnTo>
                  <a:lnTo>
                    <a:pt x="10394436" y="5507284"/>
                  </a:lnTo>
                  <a:lnTo>
                    <a:pt x="10392575" y="5503339"/>
                  </a:lnTo>
                  <a:close/>
                </a:path>
                <a:path w="18310860" h="10526395">
                  <a:moveTo>
                    <a:pt x="2075062" y="1954968"/>
                  </a:moveTo>
                  <a:lnTo>
                    <a:pt x="2071067" y="1956022"/>
                  </a:lnTo>
                  <a:lnTo>
                    <a:pt x="2067557" y="1962403"/>
                  </a:lnTo>
                  <a:lnTo>
                    <a:pt x="2068610" y="1966399"/>
                  </a:lnTo>
                  <a:lnTo>
                    <a:pt x="2071659" y="1968487"/>
                  </a:lnTo>
                  <a:lnTo>
                    <a:pt x="2076658" y="1970620"/>
                  </a:lnTo>
                  <a:lnTo>
                    <a:pt x="2076516" y="1970953"/>
                  </a:lnTo>
                  <a:lnTo>
                    <a:pt x="2079516" y="1972232"/>
                  </a:lnTo>
                  <a:lnTo>
                    <a:pt x="2083511" y="1971179"/>
                  </a:lnTo>
                  <a:lnTo>
                    <a:pt x="2084791" y="1968180"/>
                  </a:lnTo>
                  <a:lnTo>
                    <a:pt x="2086688" y="1964655"/>
                  </a:lnTo>
                  <a:lnTo>
                    <a:pt x="2085634" y="1960660"/>
                  </a:lnTo>
                  <a:lnTo>
                    <a:pt x="2082586" y="1958572"/>
                  </a:lnTo>
                  <a:lnTo>
                    <a:pt x="2078253" y="1956723"/>
                  </a:lnTo>
                  <a:lnTo>
                    <a:pt x="2075062" y="1954968"/>
                  </a:lnTo>
                  <a:close/>
                </a:path>
                <a:path w="18310860" h="10526395">
                  <a:moveTo>
                    <a:pt x="10474465" y="5533937"/>
                  </a:moveTo>
                  <a:lnTo>
                    <a:pt x="10470989" y="5532848"/>
                  </a:lnTo>
                  <a:lnTo>
                    <a:pt x="10463325" y="5529579"/>
                  </a:lnTo>
                  <a:lnTo>
                    <a:pt x="10459712" y="5531583"/>
                  </a:lnTo>
                  <a:lnTo>
                    <a:pt x="10457010" y="5537916"/>
                  </a:lnTo>
                  <a:lnTo>
                    <a:pt x="10458539" y="5541720"/>
                  </a:lnTo>
                  <a:lnTo>
                    <a:pt x="10469871" y="5546554"/>
                  </a:lnTo>
                  <a:lnTo>
                    <a:pt x="10473483" y="5544549"/>
                  </a:lnTo>
                  <a:lnTo>
                    <a:pt x="10476327" y="5537883"/>
                  </a:lnTo>
                  <a:lnTo>
                    <a:pt x="10474465" y="5533937"/>
                  </a:lnTo>
                  <a:close/>
                </a:path>
                <a:path w="18310860" h="10526395">
                  <a:moveTo>
                    <a:pt x="10556689" y="5564677"/>
                  </a:moveTo>
                  <a:lnTo>
                    <a:pt x="10553214" y="5563589"/>
                  </a:lnTo>
                  <a:lnTo>
                    <a:pt x="10545548" y="5560319"/>
                  </a:lnTo>
                  <a:lnTo>
                    <a:pt x="10541936" y="5562324"/>
                  </a:lnTo>
                  <a:lnTo>
                    <a:pt x="10539235" y="5568657"/>
                  </a:lnTo>
                  <a:lnTo>
                    <a:pt x="10540763" y="5572460"/>
                  </a:lnTo>
                  <a:lnTo>
                    <a:pt x="10552095" y="5577294"/>
                  </a:lnTo>
                  <a:lnTo>
                    <a:pt x="10555709" y="5575290"/>
                  </a:lnTo>
                  <a:lnTo>
                    <a:pt x="10558552" y="5568624"/>
                  </a:lnTo>
                  <a:lnTo>
                    <a:pt x="10556689" y="5564677"/>
                  </a:lnTo>
                  <a:close/>
                </a:path>
                <a:path w="18310860" h="10526395">
                  <a:moveTo>
                    <a:pt x="1998574" y="1911704"/>
                  </a:moveTo>
                  <a:lnTo>
                    <a:pt x="1994579" y="1912758"/>
                  </a:lnTo>
                  <a:lnTo>
                    <a:pt x="1991069" y="1919140"/>
                  </a:lnTo>
                  <a:lnTo>
                    <a:pt x="1992122" y="1923135"/>
                  </a:lnTo>
                  <a:lnTo>
                    <a:pt x="1995029" y="1925557"/>
                  </a:lnTo>
                  <a:lnTo>
                    <a:pt x="2003029" y="1928969"/>
                  </a:lnTo>
                  <a:lnTo>
                    <a:pt x="2006690" y="1927773"/>
                  </a:lnTo>
                  <a:lnTo>
                    <a:pt x="2008303" y="1924915"/>
                  </a:lnTo>
                  <a:lnTo>
                    <a:pt x="2010058" y="1921725"/>
                  </a:lnTo>
                  <a:lnTo>
                    <a:pt x="2009005" y="1917729"/>
                  </a:lnTo>
                  <a:lnTo>
                    <a:pt x="2006098" y="1915308"/>
                  </a:lnTo>
                  <a:lnTo>
                    <a:pt x="2001765" y="1913459"/>
                  </a:lnTo>
                  <a:lnTo>
                    <a:pt x="1998574" y="1911704"/>
                  </a:lnTo>
                  <a:close/>
                </a:path>
                <a:path w="18310860" h="10526395">
                  <a:moveTo>
                    <a:pt x="12079228" y="6211385"/>
                  </a:moveTo>
                  <a:lnTo>
                    <a:pt x="12074899" y="6212296"/>
                  </a:lnTo>
                  <a:lnTo>
                    <a:pt x="12071915" y="6217720"/>
                  </a:lnTo>
                  <a:lnTo>
                    <a:pt x="12071389" y="6218677"/>
                  </a:lnTo>
                  <a:lnTo>
                    <a:pt x="12072299" y="6223006"/>
                  </a:lnTo>
                  <a:lnTo>
                    <a:pt x="12075491" y="6224761"/>
                  </a:lnTo>
                  <a:lnTo>
                    <a:pt x="12079207" y="6227134"/>
                  </a:lnTo>
                  <a:lnTo>
                    <a:pt x="12083538" y="6228982"/>
                  </a:lnTo>
                  <a:lnTo>
                    <a:pt x="12087201" y="6227787"/>
                  </a:lnTo>
                  <a:lnTo>
                    <a:pt x="12090569" y="6221738"/>
                  </a:lnTo>
                  <a:lnTo>
                    <a:pt x="12089658" y="6217409"/>
                  </a:lnTo>
                  <a:lnTo>
                    <a:pt x="12086467" y="6215654"/>
                  </a:lnTo>
                  <a:lnTo>
                    <a:pt x="12082418" y="6213140"/>
                  </a:lnTo>
                  <a:lnTo>
                    <a:pt x="12079228" y="6211385"/>
                  </a:lnTo>
                  <a:close/>
                </a:path>
                <a:path w="18310860" h="10526395">
                  <a:moveTo>
                    <a:pt x="10639198" y="5594752"/>
                  </a:moveTo>
                  <a:lnTo>
                    <a:pt x="10635723" y="5593663"/>
                  </a:lnTo>
                  <a:lnTo>
                    <a:pt x="10628056" y="5590393"/>
                  </a:lnTo>
                  <a:lnTo>
                    <a:pt x="10624443" y="5592397"/>
                  </a:lnTo>
                  <a:lnTo>
                    <a:pt x="10621742" y="5598730"/>
                  </a:lnTo>
                  <a:lnTo>
                    <a:pt x="10623271" y="5602535"/>
                  </a:lnTo>
                  <a:lnTo>
                    <a:pt x="10634604" y="5607369"/>
                  </a:lnTo>
                  <a:lnTo>
                    <a:pt x="10638216" y="5605363"/>
                  </a:lnTo>
                  <a:lnTo>
                    <a:pt x="10641060" y="5598697"/>
                  </a:lnTo>
                  <a:lnTo>
                    <a:pt x="10639198" y="5594752"/>
                  </a:lnTo>
                  <a:close/>
                </a:path>
                <a:path w="18310860" h="10526395">
                  <a:moveTo>
                    <a:pt x="10721564" y="5625159"/>
                  </a:moveTo>
                  <a:lnTo>
                    <a:pt x="10718088" y="5624070"/>
                  </a:lnTo>
                  <a:lnTo>
                    <a:pt x="10710423" y="5620800"/>
                  </a:lnTo>
                  <a:lnTo>
                    <a:pt x="10706811" y="5622805"/>
                  </a:lnTo>
                  <a:lnTo>
                    <a:pt x="10704109" y="5629138"/>
                  </a:lnTo>
                  <a:lnTo>
                    <a:pt x="10705638" y="5632942"/>
                  </a:lnTo>
                  <a:lnTo>
                    <a:pt x="10716969" y="5637775"/>
                  </a:lnTo>
                  <a:lnTo>
                    <a:pt x="10720582" y="5635771"/>
                  </a:lnTo>
                  <a:lnTo>
                    <a:pt x="10723426" y="5629104"/>
                  </a:lnTo>
                  <a:lnTo>
                    <a:pt x="10721564" y="5625159"/>
                  </a:lnTo>
                  <a:close/>
                </a:path>
                <a:path w="18310860" h="10526395">
                  <a:moveTo>
                    <a:pt x="1922228" y="1868107"/>
                  </a:moveTo>
                  <a:lnTo>
                    <a:pt x="1918233" y="1869161"/>
                  </a:lnTo>
                  <a:lnTo>
                    <a:pt x="1914723" y="1875543"/>
                  </a:lnTo>
                  <a:lnTo>
                    <a:pt x="1915776" y="1879537"/>
                  </a:lnTo>
                  <a:lnTo>
                    <a:pt x="1918967" y="1881292"/>
                  </a:lnTo>
                  <a:lnTo>
                    <a:pt x="1923016" y="1883807"/>
                  </a:lnTo>
                  <a:lnTo>
                    <a:pt x="1926682" y="1885371"/>
                  </a:lnTo>
                  <a:lnTo>
                    <a:pt x="1930344" y="1884176"/>
                  </a:lnTo>
                  <a:lnTo>
                    <a:pt x="1931957" y="1881318"/>
                  </a:lnTo>
                  <a:lnTo>
                    <a:pt x="1933712" y="1878127"/>
                  </a:lnTo>
                  <a:lnTo>
                    <a:pt x="1932659" y="1874132"/>
                  </a:lnTo>
                  <a:lnTo>
                    <a:pt x="1929468" y="1872377"/>
                  </a:lnTo>
                  <a:lnTo>
                    <a:pt x="1925419" y="1869862"/>
                  </a:lnTo>
                  <a:lnTo>
                    <a:pt x="1922228" y="1868107"/>
                  </a:lnTo>
                  <a:close/>
                </a:path>
                <a:path w="18310860" h="10526395">
                  <a:moveTo>
                    <a:pt x="12002548" y="6167644"/>
                  </a:moveTo>
                  <a:lnTo>
                    <a:pt x="11998553" y="6168699"/>
                  </a:lnTo>
                  <a:lnTo>
                    <a:pt x="11995043" y="6175080"/>
                  </a:lnTo>
                  <a:lnTo>
                    <a:pt x="11995953" y="6179408"/>
                  </a:lnTo>
                  <a:lnTo>
                    <a:pt x="11999003" y="6181497"/>
                  </a:lnTo>
                  <a:lnTo>
                    <a:pt x="12007003" y="6184909"/>
                  </a:lnTo>
                  <a:lnTo>
                    <a:pt x="12010664" y="6183713"/>
                  </a:lnTo>
                  <a:lnTo>
                    <a:pt x="12012277" y="6180856"/>
                  </a:lnTo>
                  <a:lnTo>
                    <a:pt x="12014032" y="6177664"/>
                  </a:lnTo>
                  <a:lnTo>
                    <a:pt x="12013120" y="6173336"/>
                  </a:lnTo>
                  <a:lnTo>
                    <a:pt x="12010072" y="6171248"/>
                  </a:lnTo>
                  <a:lnTo>
                    <a:pt x="12005739" y="6169400"/>
                  </a:lnTo>
                  <a:lnTo>
                    <a:pt x="12002548" y="6167644"/>
                  </a:lnTo>
                  <a:close/>
                </a:path>
                <a:path w="18310860" h="10526395">
                  <a:moveTo>
                    <a:pt x="10803930" y="5655566"/>
                  </a:moveTo>
                  <a:lnTo>
                    <a:pt x="10800455" y="5654478"/>
                  </a:lnTo>
                  <a:lnTo>
                    <a:pt x="10792789" y="5651208"/>
                  </a:lnTo>
                  <a:lnTo>
                    <a:pt x="10789176" y="5653212"/>
                  </a:lnTo>
                  <a:lnTo>
                    <a:pt x="10786474" y="5659545"/>
                  </a:lnTo>
                  <a:lnTo>
                    <a:pt x="10788003" y="5663348"/>
                  </a:lnTo>
                  <a:lnTo>
                    <a:pt x="10799337" y="5668183"/>
                  </a:lnTo>
                  <a:lnTo>
                    <a:pt x="10802950" y="5666179"/>
                  </a:lnTo>
                  <a:lnTo>
                    <a:pt x="10805793" y="5659513"/>
                  </a:lnTo>
                  <a:lnTo>
                    <a:pt x="10803930" y="5655566"/>
                  </a:lnTo>
                  <a:close/>
                </a:path>
                <a:path w="18310860" h="10526395">
                  <a:moveTo>
                    <a:pt x="10886154" y="5686307"/>
                  </a:moveTo>
                  <a:lnTo>
                    <a:pt x="10875154" y="5681615"/>
                  </a:lnTo>
                  <a:lnTo>
                    <a:pt x="10871542" y="5683619"/>
                  </a:lnTo>
                  <a:lnTo>
                    <a:pt x="10868841" y="5689952"/>
                  </a:lnTo>
                  <a:lnTo>
                    <a:pt x="10870370" y="5693756"/>
                  </a:lnTo>
                  <a:lnTo>
                    <a:pt x="10881703" y="5698590"/>
                  </a:lnTo>
                  <a:lnTo>
                    <a:pt x="10885315" y="5696586"/>
                  </a:lnTo>
                  <a:lnTo>
                    <a:pt x="10888158" y="5689920"/>
                  </a:lnTo>
                  <a:lnTo>
                    <a:pt x="10886154" y="5686307"/>
                  </a:lnTo>
                  <a:close/>
                </a:path>
                <a:path w="18310860" h="10526395">
                  <a:moveTo>
                    <a:pt x="11925633" y="6125381"/>
                  </a:moveTo>
                  <a:lnTo>
                    <a:pt x="11921163" y="6126625"/>
                  </a:lnTo>
                  <a:lnTo>
                    <a:pt x="11919741" y="6129958"/>
                  </a:lnTo>
                  <a:lnTo>
                    <a:pt x="11917986" y="6133149"/>
                  </a:lnTo>
                  <a:lnTo>
                    <a:pt x="11919372" y="6137286"/>
                  </a:lnTo>
                  <a:lnTo>
                    <a:pt x="11922422" y="6139374"/>
                  </a:lnTo>
                  <a:lnTo>
                    <a:pt x="11930420" y="6142786"/>
                  </a:lnTo>
                  <a:lnTo>
                    <a:pt x="11934416" y="6141733"/>
                  </a:lnTo>
                  <a:lnTo>
                    <a:pt x="11935838" y="6138400"/>
                  </a:lnTo>
                  <a:lnTo>
                    <a:pt x="11937593" y="6135210"/>
                  </a:lnTo>
                  <a:lnTo>
                    <a:pt x="11936205" y="6131072"/>
                  </a:lnTo>
                  <a:lnTo>
                    <a:pt x="11933157" y="6128985"/>
                  </a:lnTo>
                  <a:lnTo>
                    <a:pt x="11928824" y="6127136"/>
                  </a:lnTo>
                  <a:lnTo>
                    <a:pt x="11925633" y="6125381"/>
                  </a:lnTo>
                  <a:close/>
                </a:path>
                <a:path w="18310860" h="10526395">
                  <a:moveTo>
                    <a:pt x="10968663" y="5716381"/>
                  </a:moveTo>
                  <a:lnTo>
                    <a:pt x="10957664" y="5711689"/>
                  </a:lnTo>
                  <a:lnTo>
                    <a:pt x="10954051" y="5713694"/>
                  </a:lnTo>
                  <a:lnTo>
                    <a:pt x="10951207" y="5720359"/>
                  </a:lnTo>
                  <a:lnTo>
                    <a:pt x="10952737" y="5724163"/>
                  </a:lnTo>
                  <a:lnTo>
                    <a:pt x="10956069" y="5725585"/>
                  </a:lnTo>
                  <a:lnTo>
                    <a:pt x="10956211" y="5725252"/>
                  </a:lnTo>
                  <a:lnTo>
                    <a:pt x="10963877" y="5728522"/>
                  </a:lnTo>
                  <a:lnTo>
                    <a:pt x="10967490" y="5726517"/>
                  </a:lnTo>
                  <a:lnTo>
                    <a:pt x="10970191" y="5720184"/>
                  </a:lnTo>
                  <a:lnTo>
                    <a:pt x="10968663" y="5716381"/>
                  </a:lnTo>
                  <a:close/>
                </a:path>
                <a:path w="18310860" h="10526395">
                  <a:moveTo>
                    <a:pt x="1847451" y="1823603"/>
                  </a:moveTo>
                  <a:lnTo>
                    <a:pt x="1843123" y="1824514"/>
                  </a:lnTo>
                  <a:lnTo>
                    <a:pt x="1840139" y="1829939"/>
                  </a:lnTo>
                  <a:lnTo>
                    <a:pt x="1839613" y="1830896"/>
                  </a:lnTo>
                  <a:lnTo>
                    <a:pt x="1840524" y="1835224"/>
                  </a:lnTo>
                  <a:lnTo>
                    <a:pt x="1843715" y="1836980"/>
                  </a:lnTo>
                  <a:lnTo>
                    <a:pt x="1847430" y="1839352"/>
                  </a:lnTo>
                  <a:lnTo>
                    <a:pt x="1851763" y="1841200"/>
                  </a:lnTo>
                  <a:lnTo>
                    <a:pt x="1855425" y="1840005"/>
                  </a:lnTo>
                  <a:lnTo>
                    <a:pt x="1858793" y="1833957"/>
                  </a:lnTo>
                  <a:lnTo>
                    <a:pt x="1857881" y="1829628"/>
                  </a:lnTo>
                  <a:lnTo>
                    <a:pt x="1854690" y="1827873"/>
                  </a:lnTo>
                  <a:lnTo>
                    <a:pt x="1850642" y="1825358"/>
                  </a:lnTo>
                  <a:lnTo>
                    <a:pt x="1847451" y="1823603"/>
                  </a:lnTo>
                  <a:close/>
                </a:path>
                <a:path w="18310860" h="10526395">
                  <a:moveTo>
                    <a:pt x="11051363" y="5746930"/>
                  </a:moveTo>
                  <a:lnTo>
                    <a:pt x="11047887" y="5745842"/>
                  </a:lnTo>
                  <a:lnTo>
                    <a:pt x="11039887" y="5742429"/>
                  </a:lnTo>
                  <a:lnTo>
                    <a:pt x="11036275" y="5744434"/>
                  </a:lnTo>
                  <a:lnTo>
                    <a:pt x="11033431" y="5751100"/>
                  </a:lnTo>
                  <a:lnTo>
                    <a:pt x="11034960" y="5754903"/>
                  </a:lnTo>
                  <a:lnTo>
                    <a:pt x="11038294" y="5756325"/>
                  </a:lnTo>
                  <a:lnTo>
                    <a:pt x="11038769" y="5756135"/>
                  </a:lnTo>
                  <a:lnTo>
                    <a:pt x="11046769" y="5759547"/>
                  </a:lnTo>
                  <a:lnTo>
                    <a:pt x="11050381" y="5757542"/>
                  </a:lnTo>
                  <a:lnTo>
                    <a:pt x="11053224" y="5750876"/>
                  </a:lnTo>
                  <a:lnTo>
                    <a:pt x="11051363" y="5746930"/>
                  </a:lnTo>
                  <a:close/>
                </a:path>
                <a:path w="18310860" h="10526395">
                  <a:moveTo>
                    <a:pt x="11847532" y="6084974"/>
                  </a:moveTo>
                  <a:lnTo>
                    <a:pt x="11843395" y="6086361"/>
                  </a:lnTo>
                  <a:lnTo>
                    <a:pt x="11841447" y="6090652"/>
                  </a:lnTo>
                  <a:lnTo>
                    <a:pt x="11840218" y="6092885"/>
                  </a:lnTo>
                  <a:lnTo>
                    <a:pt x="11841747" y="6096689"/>
                  </a:lnTo>
                  <a:lnTo>
                    <a:pt x="11844796" y="6098778"/>
                  </a:lnTo>
                  <a:lnTo>
                    <a:pt x="11852796" y="6102190"/>
                  </a:lnTo>
                  <a:lnTo>
                    <a:pt x="11856790" y="6101136"/>
                  </a:lnTo>
                  <a:lnTo>
                    <a:pt x="11858739" y="6096846"/>
                  </a:lnTo>
                  <a:lnTo>
                    <a:pt x="11859967" y="6094612"/>
                  </a:lnTo>
                  <a:lnTo>
                    <a:pt x="11858438" y="6090807"/>
                  </a:lnTo>
                  <a:lnTo>
                    <a:pt x="11855390" y="6088720"/>
                  </a:lnTo>
                  <a:lnTo>
                    <a:pt x="11851057" y="6086871"/>
                  </a:lnTo>
                  <a:lnTo>
                    <a:pt x="11847532" y="6084974"/>
                  </a:lnTo>
                  <a:close/>
                </a:path>
                <a:path w="18310860" h="10526395">
                  <a:moveTo>
                    <a:pt x="11133445" y="5778004"/>
                  </a:moveTo>
                  <a:lnTo>
                    <a:pt x="11129969" y="5776916"/>
                  </a:lnTo>
                  <a:lnTo>
                    <a:pt x="11121970" y="5773504"/>
                  </a:lnTo>
                  <a:lnTo>
                    <a:pt x="11118356" y="5775507"/>
                  </a:lnTo>
                  <a:lnTo>
                    <a:pt x="11115512" y="5782173"/>
                  </a:lnTo>
                  <a:lnTo>
                    <a:pt x="11117043" y="5785978"/>
                  </a:lnTo>
                  <a:lnTo>
                    <a:pt x="11120376" y="5787399"/>
                  </a:lnTo>
                  <a:lnTo>
                    <a:pt x="11120850" y="5787208"/>
                  </a:lnTo>
                  <a:lnTo>
                    <a:pt x="11128850" y="5790621"/>
                  </a:lnTo>
                  <a:lnTo>
                    <a:pt x="11132463" y="5788616"/>
                  </a:lnTo>
                  <a:lnTo>
                    <a:pt x="11135306" y="5781950"/>
                  </a:lnTo>
                  <a:lnTo>
                    <a:pt x="11133445" y="5778004"/>
                  </a:lnTo>
                  <a:close/>
                </a:path>
                <a:path w="18310860" h="10526395">
                  <a:moveTo>
                    <a:pt x="11769339" y="6045710"/>
                  </a:moveTo>
                  <a:lnTo>
                    <a:pt x="11765535" y="6047239"/>
                  </a:lnTo>
                  <a:lnTo>
                    <a:pt x="11762024" y="6053621"/>
                  </a:lnTo>
                  <a:lnTo>
                    <a:pt x="11763412" y="6057758"/>
                  </a:lnTo>
                  <a:lnTo>
                    <a:pt x="11766603" y="6059513"/>
                  </a:lnTo>
                  <a:lnTo>
                    <a:pt x="11774269" y="6062783"/>
                  </a:lnTo>
                  <a:lnTo>
                    <a:pt x="11778263" y="6061730"/>
                  </a:lnTo>
                  <a:lnTo>
                    <a:pt x="11779685" y="6058396"/>
                  </a:lnTo>
                  <a:lnTo>
                    <a:pt x="11781440" y="6055206"/>
                  </a:lnTo>
                  <a:lnTo>
                    <a:pt x="11780054" y="6051069"/>
                  </a:lnTo>
                  <a:lnTo>
                    <a:pt x="11776863" y="6049314"/>
                  </a:lnTo>
                  <a:lnTo>
                    <a:pt x="11772529" y="6047465"/>
                  </a:lnTo>
                  <a:lnTo>
                    <a:pt x="11769339" y="6045710"/>
                  </a:lnTo>
                  <a:close/>
                </a:path>
                <a:path w="18310860" h="10526395">
                  <a:moveTo>
                    <a:pt x="11215241" y="5809744"/>
                  </a:moveTo>
                  <a:lnTo>
                    <a:pt x="11204242" y="5805052"/>
                  </a:lnTo>
                  <a:lnTo>
                    <a:pt x="11200297" y="5806915"/>
                  </a:lnTo>
                  <a:lnTo>
                    <a:pt x="11197453" y="5813581"/>
                  </a:lnTo>
                  <a:lnTo>
                    <a:pt x="11198982" y="5817384"/>
                  </a:lnTo>
                  <a:lnTo>
                    <a:pt x="11202314" y="5818806"/>
                  </a:lnTo>
                  <a:lnTo>
                    <a:pt x="11202791" y="5818616"/>
                  </a:lnTo>
                  <a:lnTo>
                    <a:pt x="11210456" y="5821886"/>
                  </a:lnTo>
                  <a:lnTo>
                    <a:pt x="11214403" y="5820023"/>
                  </a:lnTo>
                  <a:lnTo>
                    <a:pt x="11217246" y="5813357"/>
                  </a:lnTo>
                  <a:lnTo>
                    <a:pt x="11215241" y="5809744"/>
                  </a:lnTo>
                  <a:close/>
                </a:path>
                <a:path w="18310860" h="10526395">
                  <a:moveTo>
                    <a:pt x="1771483" y="1778197"/>
                  </a:moveTo>
                  <a:lnTo>
                    <a:pt x="1767155" y="1779108"/>
                  </a:lnTo>
                  <a:lnTo>
                    <a:pt x="1764171" y="1784533"/>
                  </a:lnTo>
                  <a:lnTo>
                    <a:pt x="1763645" y="1785490"/>
                  </a:lnTo>
                  <a:lnTo>
                    <a:pt x="1764555" y="1789818"/>
                  </a:lnTo>
                  <a:lnTo>
                    <a:pt x="1767746" y="1791574"/>
                  </a:lnTo>
                  <a:lnTo>
                    <a:pt x="1771795" y="1794088"/>
                  </a:lnTo>
                  <a:lnTo>
                    <a:pt x="1775462" y="1795652"/>
                  </a:lnTo>
                  <a:lnTo>
                    <a:pt x="1779123" y="1794457"/>
                  </a:lnTo>
                  <a:lnTo>
                    <a:pt x="1780199" y="1792551"/>
                  </a:lnTo>
                  <a:lnTo>
                    <a:pt x="1782491" y="1788408"/>
                  </a:lnTo>
                  <a:lnTo>
                    <a:pt x="1781580" y="1784080"/>
                  </a:lnTo>
                  <a:lnTo>
                    <a:pt x="1778389" y="1782325"/>
                  </a:lnTo>
                  <a:lnTo>
                    <a:pt x="1774674" y="1779952"/>
                  </a:lnTo>
                  <a:lnTo>
                    <a:pt x="1771483" y="1778197"/>
                  </a:lnTo>
                  <a:close/>
                </a:path>
                <a:path w="18310860" h="10526395">
                  <a:moveTo>
                    <a:pt x="11297040" y="5841485"/>
                  </a:moveTo>
                  <a:lnTo>
                    <a:pt x="11286040" y="5836793"/>
                  </a:lnTo>
                  <a:lnTo>
                    <a:pt x="11282094" y="5838656"/>
                  </a:lnTo>
                  <a:lnTo>
                    <a:pt x="11279251" y="5845321"/>
                  </a:lnTo>
                  <a:lnTo>
                    <a:pt x="11280779" y="5849126"/>
                  </a:lnTo>
                  <a:lnTo>
                    <a:pt x="11284113" y="5850548"/>
                  </a:lnTo>
                  <a:lnTo>
                    <a:pt x="11284588" y="5850356"/>
                  </a:lnTo>
                  <a:lnTo>
                    <a:pt x="11292254" y="5853626"/>
                  </a:lnTo>
                  <a:lnTo>
                    <a:pt x="11296200" y="5851763"/>
                  </a:lnTo>
                  <a:lnTo>
                    <a:pt x="11299044" y="5845098"/>
                  </a:lnTo>
                  <a:lnTo>
                    <a:pt x="11297040" y="5841485"/>
                  </a:lnTo>
                  <a:close/>
                </a:path>
                <a:path w="18310860" h="10526395">
                  <a:moveTo>
                    <a:pt x="11700957" y="6012995"/>
                  </a:moveTo>
                  <a:lnTo>
                    <a:pt x="11689957" y="6008303"/>
                  </a:lnTo>
                  <a:lnTo>
                    <a:pt x="11685820" y="6009690"/>
                  </a:lnTo>
                  <a:lnTo>
                    <a:pt x="11682977" y="6016356"/>
                  </a:lnTo>
                  <a:lnTo>
                    <a:pt x="11684364" y="6020494"/>
                  </a:lnTo>
                  <a:lnTo>
                    <a:pt x="11695697" y="6025328"/>
                  </a:lnTo>
                  <a:lnTo>
                    <a:pt x="11699500" y="6023798"/>
                  </a:lnTo>
                  <a:lnTo>
                    <a:pt x="11702344" y="6017132"/>
                  </a:lnTo>
                  <a:lnTo>
                    <a:pt x="11700957" y="6012995"/>
                  </a:lnTo>
                  <a:close/>
                </a:path>
                <a:path w="18310860" h="10526395">
                  <a:moveTo>
                    <a:pt x="11378078" y="5874083"/>
                  </a:moveTo>
                  <a:lnTo>
                    <a:pt x="11370743" y="5870955"/>
                  </a:lnTo>
                  <a:lnTo>
                    <a:pt x="11365483" y="5883287"/>
                  </a:lnTo>
                  <a:lnTo>
                    <a:pt x="11369483" y="5884994"/>
                  </a:lnTo>
                  <a:lnTo>
                    <a:pt x="11372959" y="5886082"/>
                  </a:lnTo>
                  <a:lnTo>
                    <a:pt x="11376762" y="5884554"/>
                  </a:lnTo>
                  <a:lnTo>
                    <a:pt x="11379606" y="5877887"/>
                  </a:lnTo>
                  <a:lnTo>
                    <a:pt x="11378078" y="5874083"/>
                  </a:lnTo>
                  <a:close/>
                </a:path>
                <a:path w="18310860" h="10526395">
                  <a:moveTo>
                    <a:pt x="11620817" y="5976446"/>
                  </a:moveTo>
                  <a:lnTo>
                    <a:pt x="11609818" y="5971754"/>
                  </a:lnTo>
                  <a:lnTo>
                    <a:pt x="11606013" y="5973283"/>
                  </a:lnTo>
                  <a:lnTo>
                    <a:pt x="11603170" y="5979950"/>
                  </a:lnTo>
                  <a:lnTo>
                    <a:pt x="11604557" y="5984086"/>
                  </a:lnTo>
                  <a:lnTo>
                    <a:pt x="11615556" y="5988778"/>
                  </a:lnTo>
                  <a:lnTo>
                    <a:pt x="11619359" y="5987250"/>
                  </a:lnTo>
                  <a:lnTo>
                    <a:pt x="11622203" y="5980583"/>
                  </a:lnTo>
                  <a:lnTo>
                    <a:pt x="11620817" y="5976446"/>
                  </a:lnTo>
                  <a:close/>
                </a:path>
                <a:path w="18310860" h="10526395">
                  <a:moveTo>
                    <a:pt x="11459639" y="5907299"/>
                  </a:moveTo>
                  <a:lnTo>
                    <a:pt x="11451972" y="5904029"/>
                  </a:lnTo>
                  <a:lnTo>
                    <a:pt x="11448497" y="5902941"/>
                  </a:lnTo>
                  <a:lnTo>
                    <a:pt x="11444694" y="5904470"/>
                  </a:lnTo>
                  <a:lnTo>
                    <a:pt x="11441851" y="5911136"/>
                  </a:lnTo>
                  <a:lnTo>
                    <a:pt x="11443379" y="5914939"/>
                  </a:lnTo>
                  <a:lnTo>
                    <a:pt x="11451046" y="5918209"/>
                  </a:lnTo>
                  <a:lnTo>
                    <a:pt x="11454520" y="5919298"/>
                  </a:lnTo>
                  <a:lnTo>
                    <a:pt x="11458325" y="5917769"/>
                  </a:lnTo>
                  <a:lnTo>
                    <a:pt x="11461168" y="5911103"/>
                  </a:lnTo>
                  <a:lnTo>
                    <a:pt x="11459639" y="5907299"/>
                  </a:lnTo>
                  <a:close/>
                </a:path>
                <a:path w="18310860" h="10526395">
                  <a:moveTo>
                    <a:pt x="11540299" y="5941706"/>
                  </a:moveTo>
                  <a:lnTo>
                    <a:pt x="11529300" y="5937014"/>
                  </a:lnTo>
                  <a:lnTo>
                    <a:pt x="11525495" y="5938543"/>
                  </a:lnTo>
                  <a:lnTo>
                    <a:pt x="11522652" y="5945209"/>
                  </a:lnTo>
                  <a:lnTo>
                    <a:pt x="11524181" y="5949013"/>
                  </a:lnTo>
                  <a:lnTo>
                    <a:pt x="11535180" y="5953705"/>
                  </a:lnTo>
                  <a:lnTo>
                    <a:pt x="11538985" y="5952176"/>
                  </a:lnTo>
                  <a:lnTo>
                    <a:pt x="11541828" y="5945510"/>
                  </a:lnTo>
                  <a:lnTo>
                    <a:pt x="11540299" y="5941706"/>
                  </a:lnTo>
                  <a:close/>
                </a:path>
                <a:path w="18310860" h="10526395">
                  <a:moveTo>
                    <a:pt x="1696799" y="1732551"/>
                  </a:moveTo>
                  <a:lnTo>
                    <a:pt x="1692804" y="1733605"/>
                  </a:lnTo>
                  <a:lnTo>
                    <a:pt x="1688627" y="1739702"/>
                  </a:lnTo>
                  <a:lnTo>
                    <a:pt x="1689681" y="1743697"/>
                  </a:lnTo>
                  <a:lnTo>
                    <a:pt x="1692729" y="1745785"/>
                  </a:lnTo>
                  <a:lnTo>
                    <a:pt x="1696778" y="1748301"/>
                  </a:lnTo>
                  <a:lnTo>
                    <a:pt x="1697778" y="1748727"/>
                  </a:lnTo>
                  <a:lnTo>
                    <a:pt x="1697302" y="1748918"/>
                  </a:lnTo>
                  <a:lnTo>
                    <a:pt x="1700302" y="1750197"/>
                  </a:lnTo>
                  <a:lnTo>
                    <a:pt x="1703964" y="1749002"/>
                  </a:lnTo>
                  <a:lnTo>
                    <a:pt x="1705218" y="1746779"/>
                  </a:lnTo>
                  <a:lnTo>
                    <a:pt x="1705577" y="1746143"/>
                  </a:lnTo>
                  <a:lnTo>
                    <a:pt x="1707665" y="1743095"/>
                  </a:lnTo>
                  <a:lnTo>
                    <a:pt x="1706611" y="1739101"/>
                  </a:lnTo>
                  <a:lnTo>
                    <a:pt x="1703563" y="1737012"/>
                  </a:lnTo>
                  <a:lnTo>
                    <a:pt x="1699847" y="1734639"/>
                  </a:lnTo>
                  <a:lnTo>
                    <a:pt x="1696799" y="1732551"/>
                  </a:lnTo>
                  <a:close/>
                </a:path>
                <a:path w="18310860" h="10526395">
                  <a:moveTo>
                    <a:pt x="1622875" y="1686047"/>
                  </a:moveTo>
                  <a:lnTo>
                    <a:pt x="1618880" y="1687101"/>
                  </a:lnTo>
                  <a:lnTo>
                    <a:pt x="1614703" y="1693198"/>
                  </a:lnTo>
                  <a:lnTo>
                    <a:pt x="1615756" y="1697193"/>
                  </a:lnTo>
                  <a:lnTo>
                    <a:pt x="1618805" y="1699281"/>
                  </a:lnTo>
                  <a:lnTo>
                    <a:pt x="1622521" y="1701654"/>
                  </a:lnTo>
                  <a:lnTo>
                    <a:pt x="1626520" y="1703360"/>
                  </a:lnTo>
                  <a:lnTo>
                    <a:pt x="1630040" y="1702497"/>
                  </a:lnTo>
                  <a:lnTo>
                    <a:pt x="1631294" y="1700276"/>
                  </a:lnTo>
                  <a:lnTo>
                    <a:pt x="1631652" y="1699640"/>
                  </a:lnTo>
                  <a:lnTo>
                    <a:pt x="1633741" y="1696592"/>
                  </a:lnTo>
                  <a:lnTo>
                    <a:pt x="1632688" y="1692597"/>
                  </a:lnTo>
                  <a:lnTo>
                    <a:pt x="1629639" y="1690508"/>
                  </a:lnTo>
                  <a:lnTo>
                    <a:pt x="1625923" y="1688135"/>
                  </a:lnTo>
                  <a:lnTo>
                    <a:pt x="1622875" y="1686047"/>
                  </a:lnTo>
                  <a:close/>
                </a:path>
                <a:path w="18310860" h="10526395">
                  <a:moveTo>
                    <a:pt x="1548902" y="1638734"/>
                  </a:moveTo>
                  <a:lnTo>
                    <a:pt x="1544907" y="1639788"/>
                  </a:lnTo>
                  <a:lnTo>
                    <a:pt x="1540730" y="1645885"/>
                  </a:lnTo>
                  <a:lnTo>
                    <a:pt x="1541784" y="1649880"/>
                  </a:lnTo>
                  <a:lnTo>
                    <a:pt x="1544832" y="1651968"/>
                  </a:lnTo>
                  <a:lnTo>
                    <a:pt x="1548548" y="1654341"/>
                  </a:lnTo>
                  <a:lnTo>
                    <a:pt x="1552548" y="1656047"/>
                  </a:lnTo>
                  <a:lnTo>
                    <a:pt x="1555734" y="1655042"/>
                  </a:lnTo>
                  <a:lnTo>
                    <a:pt x="1557680" y="1652327"/>
                  </a:lnTo>
                  <a:lnTo>
                    <a:pt x="1559768" y="1649279"/>
                  </a:lnTo>
                  <a:lnTo>
                    <a:pt x="1558715" y="1645284"/>
                  </a:lnTo>
                  <a:lnTo>
                    <a:pt x="1555666" y="1643195"/>
                  </a:lnTo>
                  <a:lnTo>
                    <a:pt x="1551951" y="1640822"/>
                  </a:lnTo>
                  <a:lnTo>
                    <a:pt x="1548902" y="1638734"/>
                  </a:lnTo>
                  <a:close/>
                </a:path>
                <a:path w="18310860" h="10526395">
                  <a:moveTo>
                    <a:pt x="1475355" y="1590422"/>
                  </a:moveTo>
                  <a:lnTo>
                    <a:pt x="1471360" y="1591476"/>
                  </a:lnTo>
                  <a:lnTo>
                    <a:pt x="1467183" y="1597573"/>
                  </a:lnTo>
                  <a:lnTo>
                    <a:pt x="1468237" y="1601568"/>
                  </a:lnTo>
                  <a:lnTo>
                    <a:pt x="1471285" y="1603656"/>
                  </a:lnTo>
                  <a:lnTo>
                    <a:pt x="1475001" y="1606028"/>
                  </a:lnTo>
                  <a:lnTo>
                    <a:pt x="1479001" y="1607734"/>
                  </a:lnTo>
                  <a:lnTo>
                    <a:pt x="1482187" y="1606730"/>
                  </a:lnTo>
                  <a:lnTo>
                    <a:pt x="1484133" y="1604016"/>
                  </a:lnTo>
                  <a:lnTo>
                    <a:pt x="1486221" y="1600966"/>
                  </a:lnTo>
                  <a:lnTo>
                    <a:pt x="1485168" y="1596970"/>
                  </a:lnTo>
                  <a:lnTo>
                    <a:pt x="1482119" y="1594883"/>
                  </a:lnTo>
                  <a:lnTo>
                    <a:pt x="1478404" y="1592510"/>
                  </a:lnTo>
                  <a:lnTo>
                    <a:pt x="1475355" y="1590422"/>
                  </a:lnTo>
                  <a:close/>
                </a:path>
                <a:path w="18310860" h="10526395">
                  <a:moveTo>
                    <a:pt x="1403235" y="1541536"/>
                  </a:moveTo>
                  <a:lnTo>
                    <a:pt x="1399048" y="1542114"/>
                  </a:lnTo>
                  <a:lnTo>
                    <a:pt x="1394872" y="1548211"/>
                  </a:lnTo>
                  <a:lnTo>
                    <a:pt x="1395450" y="1552398"/>
                  </a:lnTo>
                  <a:lnTo>
                    <a:pt x="1398498" y="1554486"/>
                  </a:lnTo>
                  <a:lnTo>
                    <a:pt x="1402214" y="1556859"/>
                  </a:lnTo>
                  <a:lnTo>
                    <a:pt x="1403547" y="1557428"/>
                  </a:lnTo>
                  <a:lnTo>
                    <a:pt x="1403405" y="1557760"/>
                  </a:lnTo>
                  <a:lnTo>
                    <a:pt x="1406405" y="1559040"/>
                  </a:lnTo>
                  <a:lnTo>
                    <a:pt x="1409591" y="1558036"/>
                  </a:lnTo>
                  <a:lnTo>
                    <a:pt x="1411538" y="1555320"/>
                  </a:lnTo>
                  <a:lnTo>
                    <a:pt x="1413626" y="1552272"/>
                  </a:lnTo>
                  <a:lnTo>
                    <a:pt x="1413048" y="1548086"/>
                  </a:lnTo>
                  <a:lnTo>
                    <a:pt x="1409999" y="1545998"/>
                  </a:lnTo>
                  <a:lnTo>
                    <a:pt x="1406283" y="1543625"/>
                  </a:lnTo>
                  <a:lnTo>
                    <a:pt x="1403235" y="1541536"/>
                  </a:lnTo>
                  <a:close/>
                </a:path>
                <a:path w="18310860" h="10526395">
                  <a:moveTo>
                    <a:pt x="1331160" y="1490698"/>
                  </a:moveTo>
                  <a:lnTo>
                    <a:pt x="1326973" y="1491277"/>
                  </a:lnTo>
                  <a:lnTo>
                    <a:pt x="1322796" y="1497374"/>
                  </a:lnTo>
                  <a:lnTo>
                    <a:pt x="1323374" y="1501561"/>
                  </a:lnTo>
                  <a:lnTo>
                    <a:pt x="1326423" y="1503650"/>
                  </a:lnTo>
                  <a:lnTo>
                    <a:pt x="1329996" y="1506355"/>
                  </a:lnTo>
                  <a:lnTo>
                    <a:pt x="1334330" y="1508203"/>
                  </a:lnTo>
                  <a:lnTo>
                    <a:pt x="1337373" y="1507533"/>
                  </a:lnTo>
                  <a:lnTo>
                    <a:pt x="1339319" y="1504816"/>
                  </a:lnTo>
                  <a:lnTo>
                    <a:pt x="1341408" y="1501768"/>
                  </a:lnTo>
                  <a:lnTo>
                    <a:pt x="1340830" y="1497581"/>
                  </a:lnTo>
                  <a:lnTo>
                    <a:pt x="1337781" y="1495493"/>
                  </a:lnTo>
                  <a:lnTo>
                    <a:pt x="1334208" y="1492787"/>
                  </a:lnTo>
                  <a:lnTo>
                    <a:pt x="1331160" y="1490698"/>
                  </a:lnTo>
                  <a:close/>
                </a:path>
                <a:path w="18310860" h="10526395">
                  <a:moveTo>
                    <a:pt x="1259892" y="1439814"/>
                  </a:moveTo>
                  <a:lnTo>
                    <a:pt x="1255706" y="1440391"/>
                  </a:lnTo>
                  <a:lnTo>
                    <a:pt x="1251529" y="1446488"/>
                  </a:lnTo>
                  <a:lnTo>
                    <a:pt x="1252107" y="1450675"/>
                  </a:lnTo>
                  <a:lnTo>
                    <a:pt x="1255156" y="1452763"/>
                  </a:lnTo>
                  <a:lnTo>
                    <a:pt x="1258729" y="1455469"/>
                  </a:lnTo>
                  <a:lnTo>
                    <a:pt x="1262729" y="1457175"/>
                  </a:lnTo>
                  <a:lnTo>
                    <a:pt x="1266248" y="1456313"/>
                  </a:lnTo>
                  <a:lnTo>
                    <a:pt x="1268052" y="1453931"/>
                  </a:lnTo>
                  <a:lnTo>
                    <a:pt x="1270141" y="1450881"/>
                  </a:lnTo>
                  <a:lnTo>
                    <a:pt x="1269563" y="1446696"/>
                  </a:lnTo>
                  <a:lnTo>
                    <a:pt x="1266514" y="1444607"/>
                  </a:lnTo>
                  <a:lnTo>
                    <a:pt x="1262941" y="1441902"/>
                  </a:lnTo>
                  <a:lnTo>
                    <a:pt x="1259892" y="1439814"/>
                  </a:lnTo>
                  <a:close/>
                </a:path>
                <a:path w="18310860" h="10526395">
                  <a:moveTo>
                    <a:pt x="1189527" y="1387736"/>
                  </a:moveTo>
                  <a:lnTo>
                    <a:pt x="1185341" y="1388314"/>
                  </a:lnTo>
                  <a:lnTo>
                    <a:pt x="1183253" y="1391363"/>
                  </a:lnTo>
                  <a:lnTo>
                    <a:pt x="1180831" y="1394269"/>
                  </a:lnTo>
                  <a:lnTo>
                    <a:pt x="1181409" y="1398456"/>
                  </a:lnTo>
                  <a:lnTo>
                    <a:pt x="1184458" y="1400545"/>
                  </a:lnTo>
                  <a:lnTo>
                    <a:pt x="1188031" y="1403249"/>
                  </a:lnTo>
                  <a:lnTo>
                    <a:pt x="1189365" y="1403818"/>
                  </a:lnTo>
                  <a:lnTo>
                    <a:pt x="1189222" y="1404152"/>
                  </a:lnTo>
                  <a:lnTo>
                    <a:pt x="1191889" y="1405289"/>
                  </a:lnTo>
                  <a:lnTo>
                    <a:pt x="1195406" y="1404427"/>
                  </a:lnTo>
                  <a:lnTo>
                    <a:pt x="1197212" y="1402045"/>
                  </a:lnTo>
                  <a:lnTo>
                    <a:pt x="1199634" y="1399139"/>
                  </a:lnTo>
                  <a:lnTo>
                    <a:pt x="1199056" y="1394952"/>
                  </a:lnTo>
                  <a:lnTo>
                    <a:pt x="1196007" y="1392863"/>
                  </a:lnTo>
                  <a:lnTo>
                    <a:pt x="1192434" y="1390157"/>
                  </a:lnTo>
                  <a:lnTo>
                    <a:pt x="1189527" y="1387736"/>
                  </a:lnTo>
                  <a:close/>
                </a:path>
                <a:path w="18310860" h="10526395">
                  <a:moveTo>
                    <a:pt x="1119589" y="1334659"/>
                  </a:moveTo>
                  <a:lnTo>
                    <a:pt x="1115403" y="1335238"/>
                  </a:lnTo>
                  <a:lnTo>
                    <a:pt x="1112980" y="1338145"/>
                  </a:lnTo>
                  <a:lnTo>
                    <a:pt x="1110701" y="1340717"/>
                  </a:lnTo>
                  <a:lnTo>
                    <a:pt x="1111280" y="1344903"/>
                  </a:lnTo>
                  <a:lnTo>
                    <a:pt x="1114186" y="1347325"/>
                  </a:lnTo>
                  <a:lnTo>
                    <a:pt x="1117759" y="1350031"/>
                  </a:lnTo>
                  <a:lnTo>
                    <a:pt x="1119426" y="1350742"/>
                  </a:lnTo>
                  <a:lnTo>
                    <a:pt x="1118950" y="1350933"/>
                  </a:lnTo>
                  <a:lnTo>
                    <a:pt x="1121617" y="1352071"/>
                  </a:lnTo>
                  <a:lnTo>
                    <a:pt x="1125136" y="1351208"/>
                  </a:lnTo>
                  <a:lnTo>
                    <a:pt x="1126941" y="1348825"/>
                  </a:lnTo>
                  <a:lnTo>
                    <a:pt x="1129220" y="1346253"/>
                  </a:lnTo>
                  <a:lnTo>
                    <a:pt x="1128641" y="1342067"/>
                  </a:lnTo>
                  <a:lnTo>
                    <a:pt x="1125735" y="1339645"/>
                  </a:lnTo>
                  <a:lnTo>
                    <a:pt x="1122162" y="1336939"/>
                  </a:lnTo>
                  <a:lnTo>
                    <a:pt x="1119589" y="1334659"/>
                  </a:lnTo>
                  <a:close/>
                </a:path>
                <a:path w="18310860" h="10526395">
                  <a:moveTo>
                    <a:pt x="1050886" y="1280534"/>
                  </a:moveTo>
                  <a:lnTo>
                    <a:pt x="1046841" y="1280779"/>
                  </a:lnTo>
                  <a:lnTo>
                    <a:pt x="1044420" y="1283685"/>
                  </a:lnTo>
                  <a:lnTo>
                    <a:pt x="1042332" y="1286733"/>
                  </a:lnTo>
                  <a:lnTo>
                    <a:pt x="1042576" y="1290778"/>
                  </a:lnTo>
                  <a:lnTo>
                    <a:pt x="1045483" y="1293200"/>
                  </a:lnTo>
                  <a:lnTo>
                    <a:pt x="1049056" y="1295906"/>
                  </a:lnTo>
                  <a:lnTo>
                    <a:pt x="1053389" y="1297754"/>
                  </a:lnTo>
                  <a:lnTo>
                    <a:pt x="1056767" y="1297225"/>
                  </a:lnTo>
                  <a:lnTo>
                    <a:pt x="1058571" y="1294842"/>
                  </a:lnTo>
                  <a:lnTo>
                    <a:pt x="1060659" y="1291794"/>
                  </a:lnTo>
                  <a:lnTo>
                    <a:pt x="1060414" y="1287751"/>
                  </a:lnTo>
                  <a:lnTo>
                    <a:pt x="1057507" y="1285329"/>
                  </a:lnTo>
                  <a:lnTo>
                    <a:pt x="1053934" y="1282622"/>
                  </a:lnTo>
                  <a:lnTo>
                    <a:pt x="1050886" y="1280534"/>
                  </a:lnTo>
                  <a:close/>
                </a:path>
                <a:path w="18310860" h="10526395">
                  <a:moveTo>
                    <a:pt x="983227" y="1224884"/>
                  </a:moveTo>
                  <a:lnTo>
                    <a:pt x="979183" y="1225129"/>
                  </a:lnTo>
                  <a:lnTo>
                    <a:pt x="974340" y="1230941"/>
                  </a:lnTo>
                  <a:lnTo>
                    <a:pt x="974584" y="1234986"/>
                  </a:lnTo>
                  <a:lnTo>
                    <a:pt x="977490" y="1237408"/>
                  </a:lnTo>
                  <a:lnTo>
                    <a:pt x="980921" y="1240447"/>
                  </a:lnTo>
                  <a:lnTo>
                    <a:pt x="982588" y="1241158"/>
                  </a:lnTo>
                  <a:lnTo>
                    <a:pt x="982446" y="1241490"/>
                  </a:lnTo>
                  <a:lnTo>
                    <a:pt x="985113" y="1242628"/>
                  </a:lnTo>
                  <a:lnTo>
                    <a:pt x="988490" y="1242100"/>
                  </a:lnTo>
                  <a:lnTo>
                    <a:pt x="990294" y="1239717"/>
                  </a:lnTo>
                  <a:lnTo>
                    <a:pt x="992716" y="1236810"/>
                  </a:lnTo>
                  <a:lnTo>
                    <a:pt x="992471" y="1232766"/>
                  </a:lnTo>
                  <a:lnTo>
                    <a:pt x="989564" y="1230344"/>
                  </a:lnTo>
                  <a:lnTo>
                    <a:pt x="986133" y="1227306"/>
                  </a:lnTo>
                  <a:lnTo>
                    <a:pt x="983227" y="1224884"/>
                  </a:lnTo>
                  <a:close/>
                </a:path>
                <a:path w="18310860" h="10526395">
                  <a:moveTo>
                    <a:pt x="915661" y="1168092"/>
                  </a:moveTo>
                  <a:lnTo>
                    <a:pt x="911617" y="1168337"/>
                  </a:lnTo>
                  <a:lnTo>
                    <a:pt x="906773" y="1174150"/>
                  </a:lnTo>
                  <a:lnTo>
                    <a:pt x="907018" y="1178193"/>
                  </a:lnTo>
                  <a:lnTo>
                    <a:pt x="909925" y="1180615"/>
                  </a:lnTo>
                  <a:lnTo>
                    <a:pt x="913356" y="1183655"/>
                  </a:lnTo>
                  <a:lnTo>
                    <a:pt x="915356" y="1184508"/>
                  </a:lnTo>
                  <a:lnTo>
                    <a:pt x="914880" y="1184699"/>
                  </a:lnTo>
                  <a:lnTo>
                    <a:pt x="917546" y="1185837"/>
                  </a:lnTo>
                  <a:lnTo>
                    <a:pt x="920924" y="1185307"/>
                  </a:lnTo>
                  <a:lnTo>
                    <a:pt x="922728" y="1182925"/>
                  </a:lnTo>
                  <a:lnTo>
                    <a:pt x="925150" y="1180019"/>
                  </a:lnTo>
                  <a:lnTo>
                    <a:pt x="924905" y="1175975"/>
                  </a:lnTo>
                  <a:lnTo>
                    <a:pt x="921999" y="1173553"/>
                  </a:lnTo>
                  <a:lnTo>
                    <a:pt x="918567" y="1170514"/>
                  </a:lnTo>
                  <a:lnTo>
                    <a:pt x="915661" y="1168092"/>
                  </a:lnTo>
                  <a:close/>
                </a:path>
                <a:path w="18310860" h="10526395">
                  <a:moveTo>
                    <a:pt x="849997" y="1110535"/>
                  </a:moveTo>
                  <a:lnTo>
                    <a:pt x="845620" y="1110638"/>
                  </a:lnTo>
                  <a:lnTo>
                    <a:pt x="843198" y="1113545"/>
                  </a:lnTo>
                  <a:lnTo>
                    <a:pt x="840919" y="1116117"/>
                  </a:lnTo>
                  <a:lnTo>
                    <a:pt x="841021" y="1120494"/>
                  </a:lnTo>
                  <a:lnTo>
                    <a:pt x="843928" y="1122916"/>
                  </a:lnTo>
                  <a:lnTo>
                    <a:pt x="847359" y="1125956"/>
                  </a:lnTo>
                  <a:lnTo>
                    <a:pt x="849359" y="1126809"/>
                  </a:lnTo>
                  <a:lnTo>
                    <a:pt x="849216" y="1127142"/>
                  </a:lnTo>
                  <a:lnTo>
                    <a:pt x="851549" y="1128138"/>
                  </a:lnTo>
                  <a:lnTo>
                    <a:pt x="854594" y="1127466"/>
                  </a:lnTo>
                  <a:lnTo>
                    <a:pt x="856731" y="1125225"/>
                  </a:lnTo>
                  <a:lnTo>
                    <a:pt x="859011" y="1122653"/>
                  </a:lnTo>
                  <a:lnTo>
                    <a:pt x="858908" y="1118276"/>
                  </a:lnTo>
                  <a:lnTo>
                    <a:pt x="856001" y="1115854"/>
                  </a:lnTo>
                  <a:lnTo>
                    <a:pt x="849997" y="1110535"/>
                  </a:lnTo>
                  <a:close/>
                </a:path>
                <a:path w="18310860" h="10526395">
                  <a:moveTo>
                    <a:pt x="785520" y="1051121"/>
                  </a:moveTo>
                  <a:lnTo>
                    <a:pt x="781000" y="1051557"/>
                  </a:lnTo>
                  <a:lnTo>
                    <a:pt x="776441" y="1056704"/>
                  </a:lnTo>
                  <a:lnTo>
                    <a:pt x="776211" y="1060938"/>
                  </a:lnTo>
                  <a:lnTo>
                    <a:pt x="779117" y="1063360"/>
                  </a:lnTo>
                  <a:lnTo>
                    <a:pt x="782548" y="1066399"/>
                  </a:lnTo>
                  <a:lnTo>
                    <a:pt x="783073" y="1067016"/>
                  </a:lnTo>
                  <a:lnTo>
                    <a:pt x="786739" y="1068580"/>
                  </a:lnTo>
                  <a:lnTo>
                    <a:pt x="789783" y="1067910"/>
                  </a:lnTo>
                  <a:lnTo>
                    <a:pt x="791778" y="1066003"/>
                  </a:lnTo>
                  <a:lnTo>
                    <a:pt x="794391" y="1063572"/>
                  </a:lnTo>
                  <a:lnTo>
                    <a:pt x="794289" y="1059194"/>
                  </a:lnTo>
                  <a:lnTo>
                    <a:pt x="791382" y="1056774"/>
                  </a:lnTo>
                  <a:lnTo>
                    <a:pt x="787951" y="1053734"/>
                  </a:lnTo>
                  <a:lnTo>
                    <a:pt x="785520" y="1051121"/>
                  </a:lnTo>
                  <a:close/>
                </a:path>
                <a:path w="18310860" h="10526395">
                  <a:moveTo>
                    <a:pt x="721611" y="990373"/>
                  </a:moveTo>
                  <a:lnTo>
                    <a:pt x="717567" y="990619"/>
                  </a:lnTo>
                  <a:lnTo>
                    <a:pt x="714954" y="993049"/>
                  </a:lnTo>
                  <a:lnTo>
                    <a:pt x="712533" y="995955"/>
                  </a:lnTo>
                  <a:lnTo>
                    <a:pt x="712777" y="1000000"/>
                  </a:lnTo>
                  <a:lnTo>
                    <a:pt x="715208" y="1002613"/>
                  </a:lnTo>
                  <a:lnTo>
                    <a:pt x="718497" y="1005986"/>
                  </a:lnTo>
                  <a:lnTo>
                    <a:pt x="719355" y="1006746"/>
                  </a:lnTo>
                  <a:lnTo>
                    <a:pt x="723019" y="1008309"/>
                  </a:lnTo>
                  <a:lnTo>
                    <a:pt x="726065" y="1007638"/>
                  </a:lnTo>
                  <a:lnTo>
                    <a:pt x="728061" y="1005731"/>
                  </a:lnTo>
                  <a:lnTo>
                    <a:pt x="730482" y="1002825"/>
                  </a:lnTo>
                  <a:lnTo>
                    <a:pt x="730238" y="998780"/>
                  </a:lnTo>
                  <a:lnTo>
                    <a:pt x="727806" y="996168"/>
                  </a:lnTo>
                  <a:lnTo>
                    <a:pt x="724517" y="992795"/>
                  </a:lnTo>
                  <a:lnTo>
                    <a:pt x="721611" y="990373"/>
                  </a:lnTo>
                  <a:close/>
                </a:path>
                <a:path w="18310860" h="10526395">
                  <a:moveTo>
                    <a:pt x="659938" y="929003"/>
                  </a:moveTo>
                  <a:lnTo>
                    <a:pt x="655560" y="929106"/>
                  </a:lnTo>
                  <a:lnTo>
                    <a:pt x="650335" y="933969"/>
                  </a:lnTo>
                  <a:lnTo>
                    <a:pt x="650437" y="938345"/>
                  </a:lnTo>
                  <a:lnTo>
                    <a:pt x="652868" y="940958"/>
                  </a:lnTo>
                  <a:lnTo>
                    <a:pt x="656157" y="944331"/>
                  </a:lnTo>
                  <a:lnTo>
                    <a:pt x="656681" y="944949"/>
                  </a:lnTo>
                  <a:lnTo>
                    <a:pt x="660679" y="946654"/>
                  </a:lnTo>
                  <a:lnTo>
                    <a:pt x="663583" y="946317"/>
                  </a:lnTo>
                  <a:lnTo>
                    <a:pt x="665578" y="944410"/>
                  </a:lnTo>
                  <a:lnTo>
                    <a:pt x="668191" y="941979"/>
                  </a:lnTo>
                  <a:lnTo>
                    <a:pt x="668089" y="937601"/>
                  </a:lnTo>
                  <a:lnTo>
                    <a:pt x="665658" y="934988"/>
                  </a:lnTo>
                  <a:lnTo>
                    <a:pt x="662369" y="931616"/>
                  </a:lnTo>
                  <a:lnTo>
                    <a:pt x="659938" y="929003"/>
                  </a:lnTo>
                  <a:close/>
                </a:path>
                <a:path w="18310860" h="10526395">
                  <a:moveTo>
                    <a:pt x="598784" y="865492"/>
                  </a:moveTo>
                  <a:lnTo>
                    <a:pt x="594407" y="865594"/>
                  </a:lnTo>
                  <a:lnTo>
                    <a:pt x="589181" y="870456"/>
                  </a:lnTo>
                  <a:lnTo>
                    <a:pt x="589284" y="874834"/>
                  </a:lnTo>
                  <a:lnTo>
                    <a:pt x="591715" y="877446"/>
                  </a:lnTo>
                  <a:lnTo>
                    <a:pt x="595003" y="880819"/>
                  </a:lnTo>
                  <a:lnTo>
                    <a:pt x="595386" y="881770"/>
                  </a:lnTo>
                  <a:lnTo>
                    <a:pt x="597052" y="882481"/>
                  </a:lnTo>
                  <a:lnTo>
                    <a:pt x="597194" y="882148"/>
                  </a:lnTo>
                  <a:lnTo>
                    <a:pt x="599527" y="883143"/>
                  </a:lnTo>
                  <a:lnTo>
                    <a:pt x="602430" y="882805"/>
                  </a:lnTo>
                  <a:lnTo>
                    <a:pt x="604424" y="880899"/>
                  </a:lnTo>
                  <a:lnTo>
                    <a:pt x="607038" y="878467"/>
                  </a:lnTo>
                  <a:lnTo>
                    <a:pt x="606935" y="874090"/>
                  </a:lnTo>
                  <a:lnTo>
                    <a:pt x="604504" y="871477"/>
                  </a:lnTo>
                  <a:lnTo>
                    <a:pt x="601215" y="868104"/>
                  </a:lnTo>
                  <a:lnTo>
                    <a:pt x="598784" y="865492"/>
                  </a:lnTo>
                  <a:close/>
                </a:path>
                <a:path w="18310860" h="10526395">
                  <a:moveTo>
                    <a:pt x="539248" y="801882"/>
                  </a:moveTo>
                  <a:lnTo>
                    <a:pt x="535013" y="801651"/>
                  </a:lnTo>
                  <a:lnTo>
                    <a:pt x="529787" y="806513"/>
                  </a:lnTo>
                  <a:lnTo>
                    <a:pt x="529557" y="810748"/>
                  </a:lnTo>
                  <a:lnTo>
                    <a:pt x="531988" y="813361"/>
                  </a:lnTo>
                  <a:lnTo>
                    <a:pt x="534943" y="816592"/>
                  </a:lnTo>
                  <a:lnTo>
                    <a:pt x="535658" y="817685"/>
                  </a:lnTo>
                  <a:lnTo>
                    <a:pt x="539324" y="819249"/>
                  </a:lnTo>
                  <a:lnTo>
                    <a:pt x="542227" y="818911"/>
                  </a:lnTo>
                  <a:lnTo>
                    <a:pt x="544222" y="817004"/>
                  </a:lnTo>
                  <a:lnTo>
                    <a:pt x="546835" y="814573"/>
                  </a:lnTo>
                  <a:lnTo>
                    <a:pt x="547065" y="810339"/>
                  </a:lnTo>
                  <a:lnTo>
                    <a:pt x="544634" y="807726"/>
                  </a:lnTo>
                  <a:lnTo>
                    <a:pt x="541679" y="804495"/>
                  </a:lnTo>
                  <a:lnTo>
                    <a:pt x="539248" y="801882"/>
                  </a:lnTo>
                  <a:close/>
                </a:path>
                <a:path w="18310860" h="10526395">
                  <a:moveTo>
                    <a:pt x="481991" y="735698"/>
                  </a:moveTo>
                  <a:lnTo>
                    <a:pt x="477756" y="735468"/>
                  </a:lnTo>
                  <a:lnTo>
                    <a:pt x="475143" y="737900"/>
                  </a:lnTo>
                  <a:lnTo>
                    <a:pt x="472055" y="740521"/>
                  </a:lnTo>
                  <a:lnTo>
                    <a:pt x="471824" y="744756"/>
                  </a:lnTo>
                  <a:lnTo>
                    <a:pt x="474255" y="747369"/>
                  </a:lnTo>
                  <a:lnTo>
                    <a:pt x="477068" y="750933"/>
                  </a:lnTo>
                  <a:lnTo>
                    <a:pt x="477784" y="752027"/>
                  </a:lnTo>
                  <a:lnTo>
                    <a:pt x="481784" y="753733"/>
                  </a:lnTo>
                  <a:lnTo>
                    <a:pt x="484685" y="753394"/>
                  </a:lnTo>
                  <a:lnTo>
                    <a:pt x="489627" y="749199"/>
                  </a:lnTo>
                  <a:lnTo>
                    <a:pt x="489858" y="744964"/>
                  </a:lnTo>
                  <a:lnTo>
                    <a:pt x="487427" y="742351"/>
                  </a:lnTo>
                  <a:lnTo>
                    <a:pt x="484613" y="738787"/>
                  </a:lnTo>
                  <a:lnTo>
                    <a:pt x="481991" y="735698"/>
                  </a:lnTo>
                  <a:close/>
                </a:path>
                <a:path w="18310860" h="10526395">
                  <a:moveTo>
                    <a:pt x="425827" y="668801"/>
                  </a:moveTo>
                  <a:lnTo>
                    <a:pt x="421735" y="668236"/>
                  </a:lnTo>
                  <a:lnTo>
                    <a:pt x="418789" y="670525"/>
                  </a:lnTo>
                  <a:lnTo>
                    <a:pt x="416175" y="672957"/>
                  </a:lnTo>
                  <a:lnTo>
                    <a:pt x="415612" y="677049"/>
                  </a:lnTo>
                  <a:lnTo>
                    <a:pt x="417900" y="679996"/>
                  </a:lnTo>
                  <a:lnTo>
                    <a:pt x="420714" y="683559"/>
                  </a:lnTo>
                  <a:lnTo>
                    <a:pt x="421096" y="684510"/>
                  </a:lnTo>
                  <a:lnTo>
                    <a:pt x="425429" y="686358"/>
                  </a:lnTo>
                  <a:lnTo>
                    <a:pt x="428331" y="686020"/>
                  </a:lnTo>
                  <a:lnTo>
                    <a:pt x="430184" y="684447"/>
                  </a:lnTo>
                  <a:lnTo>
                    <a:pt x="432797" y="682016"/>
                  </a:lnTo>
                  <a:lnTo>
                    <a:pt x="433361" y="677923"/>
                  </a:lnTo>
                  <a:lnTo>
                    <a:pt x="431072" y="674977"/>
                  </a:lnTo>
                  <a:lnTo>
                    <a:pt x="428259" y="671413"/>
                  </a:lnTo>
                  <a:lnTo>
                    <a:pt x="425827" y="668801"/>
                  </a:lnTo>
                  <a:close/>
                </a:path>
                <a:path w="18310860" h="10526395">
                  <a:moveTo>
                    <a:pt x="370850" y="600045"/>
                  </a:moveTo>
                  <a:lnTo>
                    <a:pt x="366758" y="599480"/>
                  </a:lnTo>
                  <a:lnTo>
                    <a:pt x="360865" y="604058"/>
                  </a:lnTo>
                  <a:lnTo>
                    <a:pt x="360301" y="608151"/>
                  </a:lnTo>
                  <a:lnTo>
                    <a:pt x="365403" y="614661"/>
                  </a:lnTo>
                  <a:lnTo>
                    <a:pt x="366119" y="615754"/>
                  </a:lnTo>
                  <a:lnTo>
                    <a:pt x="370119" y="617460"/>
                  </a:lnTo>
                  <a:lnTo>
                    <a:pt x="372878" y="617455"/>
                  </a:lnTo>
                  <a:lnTo>
                    <a:pt x="374731" y="615883"/>
                  </a:lnTo>
                  <a:lnTo>
                    <a:pt x="377677" y="613593"/>
                  </a:lnTo>
                  <a:lnTo>
                    <a:pt x="378241" y="609501"/>
                  </a:lnTo>
                  <a:lnTo>
                    <a:pt x="370850" y="600045"/>
                  </a:lnTo>
                  <a:close/>
                </a:path>
                <a:path w="18310860" h="10526395">
                  <a:moveTo>
                    <a:pt x="318726" y="530141"/>
                  </a:moveTo>
                  <a:lnTo>
                    <a:pt x="314633" y="529577"/>
                  </a:lnTo>
                  <a:lnTo>
                    <a:pt x="311687" y="531866"/>
                  </a:lnTo>
                  <a:lnTo>
                    <a:pt x="308408" y="534012"/>
                  </a:lnTo>
                  <a:lnTo>
                    <a:pt x="307844" y="538106"/>
                  </a:lnTo>
                  <a:lnTo>
                    <a:pt x="312946" y="544616"/>
                  </a:lnTo>
                  <a:lnTo>
                    <a:pt x="313519" y="546042"/>
                  </a:lnTo>
                  <a:lnTo>
                    <a:pt x="317519" y="547748"/>
                  </a:lnTo>
                  <a:lnTo>
                    <a:pt x="320279" y="547744"/>
                  </a:lnTo>
                  <a:lnTo>
                    <a:pt x="322132" y="546170"/>
                  </a:lnTo>
                  <a:lnTo>
                    <a:pt x="325411" y="544024"/>
                  </a:lnTo>
                  <a:lnTo>
                    <a:pt x="325975" y="539931"/>
                  </a:lnTo>
                  <a:lnTo>
                    <a:pt x="323686" y="536985"/>
                  </a:lnTo>
                  <a:lnTo>
                    <a:pt x="320873" y="533421"/>
                  </a:lnTo>
                  <a:lnTo>
                    <a:pt x="318726" y="530141"/>
                  </a:lnTo>
                  <a:close/>
                </a:path>
                <a:path w="18310860" h="10526395">
                  <a:moveTo>
                    <a:pt x="267789" y="458381"/>
                  </a:moveTo>
                  <a:lnTo>
                    <a:pt x="263504" y="457342"/>
                  </a:lnTo>
                  <a:lnTo>
                    <a:pt x="260559" y="459630"/>
                  </a:lnTo>
                  <a:lnTo>
                    <a:pt x="257754" y="461586"/>
                  </a:lnTo>
                  <a:lnTo>
                    <a:pt x="256888" y="465155"/>
                  </a:lnTo>
                  <a:lnTo>
                    <a:pt x="256715" y="465870"/>
                  </a:lnTo>
                  <a:lnTo>
                    <a:pt x="259004" y="468816"/>
                  </a:lnTo>
                  <a:lnTo>
                    <a:pt x="261675" y="472714"/>
                  </a:lnTo>
                  <a:lnTo>
                    <a:pt x="262248" y="474139"/>
                  </a:lnTo>
                  <a:lnTo>
                    <a:pt x="266581" y="475987"/>
                  </a:lnTo>
                  <a:lnTo>
                    <a:pt x="269007" y="475842"/>
                  </a:lnTo>
                  <a:lnTo>
                    <a:pt x="270860" y="474268"/>
                  </a:lnTo>
                  <a:lnTo>
                    <a:pt x="273665" y="472312"/>
                  </a:lnTo>
                  <a:lnTo>
                    <a:pt x="274531" y="468742"/>
                  </a:lnTo>
                  <a:lnTo>
                    <a:pt x="274704" y="468028"/>
                  </a:lnTo>
                  <a:lnTo>
                    <a:pt x="272415" y="465082"/>
                  </a:lnTo>
                  <a:lnTo>
                    <a:pt x="269744" y="461185"/>
                  </a:lnTo>
                  <a:lnTo>
                    <a:pt x="267789" y="458381"/>
                  </a:lnTo>
                  <a:close/>
                </a:path>
                <a:path w="18310860" h="10526395">
                  <a:moveTo>
                    <a:pt x="219561" y="385807"/>
                  </a:moveTo>
                  <a:lnTo>
                    <a:pt x="215468" y="385243"/>
                  </a:lnTo>
                  <a:lnTo>
                    <a:pt x="209194" y="388870"/>
                  </a:lnTo>
                  <a:lnTo>
                    <a:pt x="208630" y="392963"/>
                  </a:lnTo>
                  <a:lnTo>
                    <a:pt x="210443" y="396100"/>
                  </a:lnTo>
                  <a:lnTo>
                    <a:pt x="212781" y="399854"/>
                  </a:lnTo>
                  <a:lnTo>
                    <a:pt x="213497" y="400948"/>
                  </a:lnTo>
                  <a:lnTo>
                    <a:pt x="215688" y="402276"/>
                  </a:lnTo>
                  <a:lnTo>
                    <a:pt x="217687" y="403129"/>
                  </a:lnTo>
                  <a:lnTo>
                    <a:pt x="219781" y="402840"/>
                  </a:lnTo>
                  <a:lnTo>
                    <a:pt x="221824" y="401743"/>
                  </a:lnTo>
                  <a:lnTo>
                    <a:pt x="224962" y="399929"/>
                  </a:lnTo>
                  <a:lnTo>
                    <a:pt x="225526" y="395837"/>
                  </a:lnTo>
                  <a:lnTo>
                    <a:pt x="223712" y="392699"/>
                  </a:lnTo>
                  <a:lnTo>
                    <a:pt x="221374" y="388945"/>
                  </a:lnTo>
                  <a:lnTo>
                    <a:pt x="219561" y="385807"/>
                  </a:lnTo>
                  <a:close/>
                </a:path>
                <a:path w="18310860" h="10526395">
                  <a:moveTo>
                    <a:pt x="172854" y="311518"/>
                  </a:moveTo>
                  <a:lnTo>
                    <a:pt x="168903" y="310620"/>
                  </a:lnTo>
                  <a:lnTo>
                    <a:pt x="165766" y="312433"/>
                  </a:lnTo>
                  <a:lnTo>
                    <a:pt x="162487" y="314579"/>
                  </a:lnTo>
                  <a:lnTo>
                    <a:pt x="161589" y="318531"/>
                  </a:lnTo>
                  <a:lnTo>
                    <a:pt x="163402" y="321668"/>
                  </a:lnTo>
                  <a:lnTo>
                    <a:pt x="165741" y="325423"/>
                  </a:lnTo>
                  <a:lnTo>
                    <a:pt x="166789" y="326658"/>
                  </a:lnTo>
                  <a:lnTo>
                    <a:pt x="168980" y="327987"/>
                  </a:lnTo>
                  <a:lnTo>
                    <a:pt x="168838" y="328320"/>
                  </a:lnTo>
                  <a:lnTo>
                    <a:pt x="170838" y="329173"/>
                  </a:lnTo>
                  <a:lnTo>
                    <a:pt x="172931" y="328884"/>
                  </a:lnTo>
                  <a:lnTo>
                    <a:pt x="174975" y="327787"/>
                  </a:lnTo>
                  <a:lnTo>
                    <a:pt x="178254" y="325640"/>
                  </a:lnTo>
                  <a:lnTo>
                    <a:pt x="179152" y="321688"/>
                  </a:lnTo>
                  <a:lnTo>
                    <a:pt x="177338" y="318552"/>
                  </a:lnTo>
                  <a:lnTo>
                    <a:pt x="175001" y="314796"/>
                  </a:lnTo>
                  <a:lnTo>
                    <a:pt x="172854" y="311518"/>
                  </a:lnTo>
                  <a:close/>
                </a:path>
                <a:path w="18310860" h="10526395">
                  <a:moveTo>
                    <a:pt x="129617" y="235556"/>
                  </a:moveTo>
                  <a:lnTo>
                    <a:pt x="125333" y="234517"/>
                  </a:lnTo>
                  <a:lnTo>
                    <a:pt x="122196" y="236331"/>
                  </a:lnTo>
                  <a:lnTo>
                    <a:pt x="118725" y="238001"/>
                  </a:lnTo>
                  <a:lnTo>
                    <a:pt x="117686" y="242285"/>
                  </a:lnTo>
                  <a:lnTo>
                    <a:pt x="119499" y="245423"/>
                  </a:lnTo>
                  <a:lnTo>
                    <a:pt x="121694" y="249511"/>
                  </a:lnTo>
                  <a:lnTo>
                    <a:pt x="122268" y="250937"/>
                  </a:lnTo>
                  <a:lnTo>
                    <a:pt x="124792" y="252408"/>
                  </a:lnTo>
                  <a:lnTo>
                    <a:pt x="126792" y="253261"/>
                  </a:lnTo>
                  <a:lnTo>
                    <a:pt x="128743" y="253306"/>
                  </a:lnTo>
                  <a:lnTo>
                    <a:pt x="130787" y="252208"/>
                  </a:lnTo>
                  <a:lnTo>
                    <a:pt x="134258" y="250536"/>
                  </a:lnTo>
                  <a:lnTo>
                    <a:pt x="135297" y="246253"/>
                  </a:lnTo>
                  <a:lnTo>
                    <a:pt x="133484" y="243116"/>
                  </a:lnTo>
                  <a:lnTo>
                    <a:pt x="131288" y="239027"/>
                  </a:lnTo>
                  <a:lnTo>
                    <a:pt x="129617" y="235556"/>
                  </a:lnTo>
                  <a:close/>
                </a:path>
                <a:path w="18310860" h="10526395">
                  <a:moveTo>
                    <a:pt x="87140" y="158738"/>
                  </a:moveTo>
                  <a:lnTo>
                    <a:pt x="82998" y="157365"/>
                  </a:lnTo>
                  <a:lnTo>
                    <a:pt x="76724" y="160992"/>
                  </a:lnTo>
                  <a:lnTo>
                    <a:pt x="75351" y="165134"/>
                  </a:lnTo>
                  <a:lnTo>
                    <a:pt x="77164" y="168271"/>
                  </a:lnTo>
                  <a:lnTo>
                    <a:pt x="79360" y="172359"/>
                  </a:lnTo>
                  <a:lnTo>
                    <a:pt x="80267" y="173928"/>
                  </a:lnTo>
                  <a:lnTo>
                    <a:pt x="82791" y="175398"/>
                  </a:lnTo>
                  <a:lnTo>
                    <a:pt x="84457" y="176109"/>
                  </a:lnTo>
                  <a:lnTo>
                    <a:pt x="86550" y="175820"/>
                  </a:lnTo>
                  <a:lnTo>
                    <a:pt x="88452" y="175055"/>
                  </a:lnTo>
                  <a:lnTo>
                    <a:pt x="91589" y="173243"/>
                  </a:lnTo>
                  <a:lnTo>
                    <a:pt x="92962" y="169101"/>
                  </a:lnTo>
                  <a:lnTo>
                    <a:pt x="91149" y="165963"/>
                  </a:lnTo>
                  <a:lnTo>
                    <a:pt x="88954" y="161875"/>
                  </a:lnTo>
                  <a:lnTo>
                    <a:pt x="87140" y="158738"/>
                  </a:lnTo>
                  <a:close/>
                </a:path>
                <a:path w="18310860" h="10526395">
                  <a:moveTo>
                    <a:pt x="47991" y="80582"/>
                  </a:moveTo>
                  <a:lnTo>
                    <a:pt x="44325" y="79018"/>
                  </a:lnTo>
                  <a:lnTo>
                    <a:pt x="40854" y="80689"/>
                  </a:lnTo>
                  <a:lnTo>
                    <a:pt x="37717" y="82502"/>
                  </a:lnTo>
                  <a:lnTo>
                    <a:pt x="36153" y="86168"/>
                  </a:lnTo>
                  <a:lnTo>
                    <a:pt x="37824" y="89639"/>
                  </a:lnTo>
                  <a:lnTo>
                    <a:pt x="40020" y="93728"/>
                  </a:lnTo>
                  <a:lnTo>
                    <a:pt x="40451" y="95487"/>
                  </a:lnTo>
                  <a:lnTo>
                    <a:pt x="43309" y="97100"/>
                  </a:lnTo>
                  <a:lnTo>
                    <a:pt x="43451" y="96766"/>
                  </a:lnTo>
                  <a:lnTo>
                    <a:pt x="45118" y="97477"/>
                  </a:lnTo>
                  <a:lnTo>
                    <a:pt x="47068" y="97523"/>
                  </a:lnTo>
                  <a:lnTo>
                    <a:pt x="48970" y="96758"/>
                  </a:lnTo>
                  <a:lnTo>
                    <a:pt x="52108" y="94944"/>
                  </a:lnTo>
                  <a:lnTo>
                    <a:pt x="53671" y="91278"/>
                  </a:lnTo>
                  <a:lnTo>
                    <a:pt x="52001" y="87807"/>
                  </a:lnTo>
                  <a:lnTo>
                    <a:pt x="49804" y="83719"/>
                  </a:lnTo>
                  <a:lnTo>
                    <a:pt x="47991" y="80582"/>
                  </a:lnTo>
                  <a:close/>
                </a:path>
                <a:path w="18310860" h="10526395">
                  <a:moveTo>
                    <a:pt x="12504" y="1230"/>
                  </a:moveTo>
                  <a:lnTo>
                    <a:pt x="8695" y="0"/>
                  </a:lnTo>
                  <a:lnTo>
                    <a:pt x="1372" y="2391"/>
                  </a:lnTo>
                  <a:lnTo>
                    <a:pt x="343" y="5497"/>
                  </a:lnTo>
                  <a:lnTo>
                    <a:pt x="0" y="6532"/>
                  </a:lnTo>
                  <a:lnTo>
                    <a:pt x="3058" y="14140"/>
                  </a:lnTo>
                  <a:lnTo>
                    <a:pt x="3964" y="15709"/>
                  </a:lnTo>
                  <a:lnTo>
                    <a:pt x="6680" y="17654"/>
                  </a:lnTo>
                  <a:lnTo>
                    <a:pt x="6538" y="17987"/>
                  </a:lnTo>
                  <a:lnTo>
                    <a:pt x="7871" y="18556"/>
                  </a:lnTo>
                  <a:lnTo>
                    <a:pt x="9821" y="18601"/>
                  </a:lnTo>
                  <a:lnTo>
                    <a:pt x="11723" y="17836"/>
                  </a:lnTo>
                  <a:lnTo>
                    <a:pt x="15385" y="16641"/>
                  </a:lnTo>
                  <a:lnTo>
                    <a:pt x="16415" y="13534"/>
                  </a:lnTo>
                  <a:lnTo>
                    <a:pt x="16758" y="12499"/>
                  </a:lnTo>
                  <a:lnTo>
                    <a:pt x="13700" y="4891"/>
                  </a:lnTo>
                  <a:lnTo>
                    <a:pt x="12504" y="1230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64971" y="7021"/>
              <a:ext cx="18385155" cy="10630535"/>
            </a:xfrm>
            <a:custGeom>
              <a:avLst/>
              <a:gdLst/>
              <a:ahLst/>
              <a:cxnLst/>
              <a:rect l="l" t="t" r="r" b="b"/>
              <a:pathLst>
                <a:path w="18385155" h="10630535">
                  <a:moveTo>
                    <a:pt x="16940476" y="10294566"/>
                  </a:moveTo>
                  <a:lnTo>
                    <a:pt x="16929810" y="10290016"/>
                  </a:lnTo>
                  <a:lnTo>
                    <a:pt x="16926007" y="10291546"/>
                  </a:lnTo>
                  <a:lnTo>
                    <a:pt x="16923163" y="10298211"/>
                  </a:lnTo>
                  <a:lnTo>
                    <a:pt x="16924692" y="10302016"/>
                  </a:lnTo>
                  <a:lnTo>
                    <a:pt x="16935357" y="10306565"/>
                  </a:lnTo>
                  <a:lnTo>
                    <a:pt x="16939161" y="10305035"/>
                  </a:lnTo>
                  <a:lnTo>
                    <a:pt x="16942004" y="10298370"/>
                  </a:lnTo>
                  <a:lnTo>
                    <a:pt x="16940476" y="10294566"/>
                  </a:lnTo>
                  <a:close/>
                </a:path>
                <a:path w="18385155" h="10630535">
                  <a:moveTo>
                    <a:pt x="16860101" y="10259493"/>
                  </a:moveTo>
                  <a:lnTo>
                    <a:pt x="16849435" y="10254943"/>
                  </a:lnTo>
                  <a:lnTo>
                    <a:pt x="16845631" y="10256472"/>
                  </a:lnTo>
                  <a:lnTo>
                    <a:pt x="16842788" y="10263138"/>
                  </a:lnTo>
                  <a:lnTo>
                    <a:pt x="16844317" y="10266942"/>
                  </a:lnTo>
                  <a:lnTo>
                    <a:pt x="16854983" y="10271492"/>
                  </a:lnTo>
                  <a:lnTo>
                    <a:pt x="16858786" y="10269962"/>
                  </a:lnTo>
                  <a:lnTo>
                    <a:pt x="16861630" y="10263296"/>
                  </a:lnTo>
                  <a:lnTo>
                    <a:pt x="16860101" y="10259493"/>
                  </a:lnTo>
                  <a:close/>
                </a:path>
                <a:path w="18385155" h="10630535">
                  <a:moveTo>
                    <a:pt x="17020897" y="10327689"/>
                  </a:moveTo>
                  <a:lnTo>
                    <a:pt x="17010565" y="10323282"/>
                  </a:lnTo>
                  <a:lnTo>
                    <a:pt x="17006759" y="10324810"/>
                  </a:lnTo>
                  <a:lnTo>
                    <a:pt x="17004058" y="10331143"/>
                  </a:lnTo>
                  <a:lnTo>
                    <a:pt x="17005588" y="10334947"/>
                  </a:lnTo>
                  <a:lnTo>
                    <a:pt x="17015921" y="10339355"/>
                  </a:lnTo>
                  <a:lnTo>
                    <a:pt x="17019724" y="10337826"/>
                  </a:lnTo>
                  <a:lnTo>
                    <a:pt x="17022425" y="10331493"/>
                  </a:lnTo>
                  <a:lnTo>
                    <a:pt x="17020897" y="10327689"/>
                  </a:lnTo>
                  <a:close/>
                </a:path>
                <a:path w="18385155" h="10630535">
                  <a:moveTo>
                    <a:pt x="16780818" y="10223703"/>
                  </a:moveTo>
                  <a:lnTo>
                    <a:pt x="16770485" y="10219296"/>
                  </a:lnTo>
                  <a:lnTo>
                    <a:pt x="16766491" y="10220349"/>
                  </a:lnTo>
                  <a:lnTo>
                    <a:pt x="16764718" y="10224321"/>
                  </a:lnTo>
                  <a:lnTo>
                    <a:pt x="16763314" y="10226873"/>
                  </a:lnTo>
                  <a:lnTo>
                    <a:pt x="16764700" y="10231010"/>
                  </a:lnTo>
                  <a:lnTo>
                    <a:pt x="16775366" y="10235560"/>
                  </a:lnTo>
                  <a:lnTo>
                    <a:pt x="16779029" y="10234365"/>
                  </a:lnTo>
                  <a:lnTo>
                    <a:pt x="16780802" y="10230394"/>
                  </a:lnTo>
                  <a:lnTo>
                    <a:pt x="16782206" y="10227841"/>
                  </a:lnTo>
                  <a:lnTo>
                    <a:pt x="16780818" y="10223703"/>
                  </a:lnTo>
                  <a:close/>
                </a:path>
                <a:path w="18385155" h="10630535">
                  <a:moveTo>
                    <a:pt x="17102836" y="10359096"/>
                  </a:moveTo>
                  <a:lnTo>
                    <a:pt x="17095504" y="10355968"/>
                  </a:lnTo>
                  <a:lnTo>
                    <a:pt x="17092028" y="10354880"/>
                  </a:lnTo>
                  <a:lnTo>
                    <a:pt x="17088558" y="10356551"/>
                  </a:lnTo>
                  <a:lnTo>
                    <a:pt x="17087136" y="10359884"/>
                  </a:lnTo>
                  <a:lnTo>
                    <a:pt x="17086374" y="10362317"/>
                  </a:lnTo>
                  <a:lnTo>
                    <a:pt x="17086048" y="10363359"/>
                  </a:lnTo>
                  <a:lnTo>
                    <a:pt x="17087718" y="10366830"/>
                  </a:lnTo>
                  <a:lnTo>
                    <a:pt x="17090719" y="10368110"/>
                  </a:lnTo>
                  <a:lnTo>
                    <a:pt x="17091194" y="10367918"/>
                  </a:lnTo>
                  <a:lnTo>
                    <a:pt x="17095194" y="10369624"/>
                  </a:lnTo>
                  <a:lnTo>
                    <a:pt x="17104507" y="10362566"/>
                  </a:lnTo>
                  <a:lnTo>
                    <a:pt x="17102836" y="10359096"/>
                  </a:lnTo>
                  <a:close/>
                </a:path>
                <a:path w="18385155" h="10630535">
                  <a:moveTo>
                    <a:pt x="16698580" y="10184684"/>
                  </a:moveTo>
                  <a:lnTo>
                    <a:pt x="16691248" y="10181556"/>
                  </a:lnTo>
                  <a:lnTo>
                    <a:pt x="16687252" y="10182610"/>
                  </a:lnTo>
                  <a:lnTo>
                    <a:pt x="16684409" y="10189276"/>
                  </a:lnTo>
                  <a:lnTo>
                    <a:pt x="16685604" y="10192937"/>
                  </a:lnTo>
                  <a:lnTo>
                    <a:pt x="16688795" y="10194693"/>
                  </a:lnTo>
                  <a:lnTo>
                    <a:pt x="16696460" y="10197963"/>
                  </a:lnTo>
                  <a:lnTo>
                    <a:pt x="16700123" y="10196767"/>
                  </a:lnTo>
                  <a:lnTo>
                    <a:pt x="16702967" y="10190100"/>
                  </a:lnTo>
                  <a:lnTo>
                    <a:pt x="16701771" y="10186439"/>
                  </a:lnTo>
                  <a:lnTo>
                    <a:pt x="16698580" y="10184684"/>
                  </a:lnTo>
                  <a:close/>
                </a:path>
                <a:path w="18385155" h="10630535">
                  <a:moveTo>
                    <a:pt x="17185012" y="10389028"/>
                  </a:moveTo>
                  <a:lnTo>
                    <a:pt x="17181537" y="10387940"/>
                  </a:lnTo>
                  <a:lnTo>
                    <a:pt x="17177536" y="10386233"/>
                  </a:lnTo>
                  <a:lnTo>
                    <a:pt x="17174060" y="10385144"/>
                  </a:lnTo>
                  <a:lnTo>
                    <a:pt x="17170590" y="10386815"/>
                  </a:lnTo>
                  <a:lnTo>
                    <a:pt x="17169168" y="10390148"/>
                  </a:lnTo>
                  <a:lnTo>
                    <a:pt x="17168406" y="10392582"/>
                  </a:lnTo>
                  <a:lnTo>
                    <a:pt x="17168079" y="10393624"/>
                  </a:lnTo>
                  <a:lnTo>
                    <a:pt x="17169751" y="10397095"/>
                  </a:lnTo>
                  <a:lnTo>
                    <a:pt x="17172750" y="10398374"/>
                  </a:lnTo>
                  <a:lnTo>
                    <a:pt x="17172892" y="10398041"/>
                  </a:lnTo>
                  <a:lnTo>
                    <a:pt x="17177225" y="10399889"/>
                  </a:lnTo>
                  <a:lnTo>
                    <a:pt x="17180701" y="10400978"/>
                  </a:lnTo>
                  <a:lnTo>
                    <a:pt x="17184171" y="10399307"/>
                  </a:lnTo>
                  <a:lnTo>
                    <a:pt x="17185593" y="10395973"/>
                  </a:lnTo>
                  <a:lnTo>
                    <a:pt x="17186355" y="10393540"/>
                  </a:lnTo>
                  <a:lnTo>
                    <a:pt x="17186681" y="10392498"/>
                  </a:lnTo>
                  <a:lnTo>
                    <a:pt x="17185012" y="10389028"/>
                  </a:lnTo>
                  <a:close/>
                </a:path>
                <a:path w="18385155" h="10630535">
                  <a:moveTo>
                    <a:pt x="16619911" y="10145611"/>
                  </a:moveTo>
                  <a:lnTo>
                    <a:pt x="16612578" y="10142483"/>
                  </a:lnTo>
                  <a:lnTo>
                    <a:pt x="16608584" y="10143537"/>
                  </a:lnTo>
                  <a:lnTo>
                    <a:pt x="16605740" y="10150203"/>
                  </a:lnTo>
                  <a:lnTo>
                    <a:pt x="16606793" y="10154198"/>
                  </a:lnTo>
                  <a:lnTo>
                    <a:pt x="16609983" y="10155953"/>
                  </a:lnTo>
                  <a:lnTo>
                    <a:pt x="16617650" y="10159223"/>
                  </a:lnTo>
                  <a:lnTo>
                    <a:pt x="16621453" y="10157694"/>
                  </a:lnTo>
                  <a:lnTo>
                    <a:pt x="16624155" y="10151361"/>
                  </a:lnTo>
                  <a:lnTo>
                    <a:pt x="16623101" y="10147366"/>
                  </a:lnTo>
                  <a:lnTo>
                    <a:pt x="16619911" y="10145611"/>
                  </a:lnTo>
                  <a:close/>
                </a:path>
                <a:path w="18385155" h="10630535">
                  <a:moveTo>
                    <a:pt x="17267563" y="10417151"/>
                  </a:moveTo>
                  <a:lnTo>
                    <a:pt x="17263946" y="10416395"/>
                  </a:lnTo>
                  <a:lnTo>
                    <a:pt x="17259947" y="10414689"/>
                  </a:lnTo>
                  <a:lnTo>
                    <a:pt x="17256471" y="10413601"/>
                  </a:lnTo>
                  <a:lnTo>
                    <a:pt x="17253334" y="10415415"/>
                  </a:lnTo>
                  <a:lnTo>
                    <a:pt x="17251913" y="10418748"/>
                  </a:lnTo>
                  <a:lnTo>
                    <a:pt x="17251282" y="10420842"/>
                  </a:lnTo>
                  <a:lnTo>
                    <a:pt x="17250967" y="10421890"/>
                  </a:lnTo>
                  <a:lnTo>
                    <a:pt x="17252638" y="10425361"/>
                  </a:lnTo>
                  <a:lnTo>
                    <a:pt x="17255971" y="10426782"/>
                  </a:lnTo>
                  <a:lnTo>
                    <a:pt x="17256113" y="10426448"/>
                  </a:lnTo>
                  <a:lnTo>
                    <a:pt x="17260113" y="10428154"/>
                  </a:lnTo>
                  <a:lnTo>
                    <a:pt x="17263589" y="10429243"/>
                  </a:lnTo>
                  <a:lnTo>
                    <a:pt x="17266725" y="10427429"/>
                  </a:lnTo>
                  <a:lnTo>
                    <a:pt x="17268147" y="10424096"/>
                  </a:lnTo>
                  <a:lnTo>
                    <a:pt x="17269235" y="10420621"/>
                  </a:lnTo>
                  <a:lnTo>
                    <a:pt x="17267563" y="10417151"/>
                  </a:lnTo>
                  <a:close/>
                </a:path>
                <a:path w="18385155" h="10630535">
                  <a:moveTo>
                    <a:pt x="16535144" y="10102361"/>
                  </a:moveTo>
                  <a:lnTo>
                    <a:pt x="16531148" y="10103414"/>
                  </a:lnTo>
                  <a:lnTo>
                    <a:pt x="16529727" y="10106747"/>
                  </a:lnTo>
                  <a:lnTo>
                    <a:pt x="16527971" y="10109938"/>
                  </a:lnTo>
                  <a:lnTo>
                    <a:pt x="16529167" y="10113599"/>
                  </a:lnTo>
                  <a:lnTo>
                    <a:pt x="16532215" y="10115688"/>
                  </a:lnTo>
                  <a:lnTo>
                    <a:pt x="16539548" y="10118816"/>
                  </a:lnTo>
                  <a:lnTo>
                    <a:pt x="16543542" y="10117762"/>
                  </a:lnTo>
                  <a:lnTo>
                    <a:pt x="16544822" y="10114762"/>
                  </a:lnTo>
                  <a:lnTo>
                    <a:pt x="16546577" y="10111571"/>
                  </a:lnTo>
                  <a:lnTo>
                    <a:pt x="16545383" y="10107910"/>
                  </a:lnTo>
                  <a:lnTo>
                    <a:pt x="16542334" y="10105822"/>
                  </a:lnTo>
                  <a:lnTo>
                    <a:pt x="16538334" y="10104116"/>
                  </a:lnTo>
                  <a:lnTo>
                    <a:pt x="16535144" y="10102361"/>
                  </a:lnTo>
                  <a:close/>
                </a:path>
                <a:path w="18385155" h="10630535">
                  <a:moveTo>
                    <a:pt x="17350828" y="10443608"/>
                  </a:moveTo>
                  <a:lnTo>
                    <a:pt x="17347210" y="10442852"/>
                  </a:lnTo>
                  <a:lnTo>
                    <a:pt x="17343211" y="10441146"/>
                  </a:lnTo>
                  <a:lnTo>
                    <a:pt x="17339736" y="10440058"/>
                  </a:lnTo>
                  <a:lnTo>
                    <a:pt x="17336121" y="10442062"/>
                  </a:lnTo>
                  <a:lnTo>
                    <a:pt x="17335033" y="10445537"/>
                  </a:lnTo>
                  <a:lnTo>
                    <a:pt x="17334087" y="10448679"/>
                  </a:lnTo>
                  <a:lnTo>
                    <a:pt x="17335757" y="10452149"/>
                  </a:lnTo>
                  <a:lnTo>
                    <a:pt x="17339091" y="10453571"/>
                  </a:lnTo>
                  <a:lnTo>
                    <a:pt x="17339567" y="10453380"/>
                  </a:lnTo>
                  <a:lnTo>
                    <a:pt x="17343567" y="10455087"/>
                  </a:lnTo>
                  <a:lnTo>
                    <a:pt x="17347042" y="10456175"/>
                  </a:lnTo>
                  <a:lnTo>
                    <a:pt x="17350656" y="10454171"/>
                  </a:lnTo>
                  <a:lnTo>
                    <a:pt x="17352833" y="10447220"/>
                  </a:lnTo>
                  <a:lnTo>
                    <a:pt x="17350828" y="10443608"/>
                  </a:lnTo>
                  <a:close/>
                </a:path>
                <a:path w="18385155" h="10630535">
                  <a:moveTo>
                    <a:pt x="16458087" y="10060430"/>
                  </a:moveTo>
                  <a:lnTo>
                    <a:pt x="16453759" y="10061342"/>
                  </a:lnTo>
                  <a:lnTo>
                    <a:pt x="16452338" y="10064675"/>
                  </a:lnTo>
                  <a:lnTo>
                    <a:pt x="16450582" y="10067866"/>
                  </a:lnTo>
                  <a:lnTo>
                    <a:pt x="16451634" y="10071859"/>
                  </a:lnTo>
                  <a:lnTo>
                    <a:pt x="16454684" y="10073948"/>
                  </a:lnTo>
                  <a:lnTo>
                    <a:pt x="16462017" y="10077076"/>
                  </a:lnTo>
                  <a:lnTo>
                    <a:pt x="16466011" y="10076023"/>
                  </a:lnTo>
                  <a:lnTo>
                    <a:pt x="16467291" y="10073023"/>
                  </a:lnTo>
                  <a:lnTo>
                    <a:pt x="16469046" y="10069832"/>
                  </a:lnTo>
                  <a:lnTo>
                    <a:pt x="16467993" y="10065838"/>
                  </a:lnTo>
                  <a:lnTo>
                    <a:pt x="16464945" y="10063749"/>
                  </a:lnTo>
                  <a:lnTo>
                    <a:pt x="16460945" y="10062043"/>
                  </a:lnTo>
                  <a:lnTo>
                    <a:pt x="16458087" y="10060430"/>
                  </a:lnTo>
                  <a:close/>
                </a:path>
                <a:path w="18385155" h="10630535">
                  <a:moveTo>
                    <a:pt x="17434610" y="10467922"/>
                  </a:moveTo>
                  <a:lnTo>
                    <a:pt x="17431134" y="10466833"/>
                  </a:lnTo>
                  <a:lnTo>
                    <a:pt x="17426850" y="10465794"/>
                  </a:lnTo>
                  <a:lnTo>
                    <a:pt x="17423709" y="10464848"/>
                  </a:lnTo>
                  <a:lnTo>
                    <a:pt x="17420097" y="10466852"/>
                  </a:lnTo>
                  <a:lnTo>
                    <a:pt x="17419009" y="10470327"/>
                  </a:lnTo>
                  <a:lnTo>
                    <a:pt x="17418396" y="10473612"/>
                  </a:lnTo>
                  <a:lnTo>
                    <a:pt x="17419733" y="10476940"/>
                  </a:lnTo>
                  <a:lnTo>
                    <a:pt x="17422733" y="10478220"/>
                  </a:lnTo>
                  <a:lnTo>
                    <a:pt x="17422876" y="10477886"/>
                  </a:lnTo>
                  <a:lnTo>
                    <a:pt x="17423542" y="10478171"/>
                  </a:lnTo>
                  <a:lnTo>
                    <a:pt x="17427826" y="10479210"/>
                  </a:lnTo>
                  <a:lnTo>
                    <a:pt x="17430969" y="10480156"/>
                  </a:lnTo>
                  <a:lnTo>
                    <a:pt x="17434580" y="10478151"/>
                  </a:lnTo>
                  <a:lnTo>
                    <a:pt x="17435668" y="10474676"/>
                  </a:lnTo>
                  <a:lnTo>
                    <a:pt x="17436614" y="10471534"/>
                  </a:lnTo>
                  <a:lnTo>
                    <a:pt x="17434610" y="10467922"/>
                  </a:lnTo>
                  <a:close/>
                </a:path>
                <a:path w="18385155" h="10630535">
                  <a:moveTo>
                    <a:pt x="16381648" y="10017975"/>
                  </a:moveTo>
                  <a:lnTo>
                    <a:pt x="16377653" y="10019028"/>
                  </a:lnTo>
                  <a:lnTo>
                    <a:pt x="16374142" y="10025410"/>
                  </a:lnTo>
                  <a:lnTo>
                    <a:pt x="16375196" y="10029405"/>
                  </a:lnTo>
                  <a:lnTo>
                    <a:pt x="16378246" y="10031493"/>
                  </a:lnTo>
                  <a:lnTo>
                    <a:pt x="16385910" y="10034763"/>
                  </a:lnTo>
                  <a:lnTo>
                    <a:pt x="16389572" y="10033568"/>
                  </a:lnTo>
                  <a:lnTo>
                    <a:pt x="16391184" y="10030710"/>
                  </a:lnTo>
                  <a:lnTo>
                    <a:pt x="16392939" y="10027519"/>
                  </a:lnTo>
                  <a:lnTo>
                    <a:pt x="16391887" y="10023524"/>
                  </a:lnTo>
                  <a:lnTo>
                    <a:pt x="16388838" y="10021436"/>
                  </a:lnTo>
                  <a:lnTo>
                    <a:pt x="16384839" y="10019730"/>
                  </a:lnTo>
                  <a:lnTo>
                    <a:pt x="16381648" y="10017975"/>
                  </a:lnTo>
                  <a:close/>
                </a:path>
                <a:path w="18385155" h="10630535">
                  <a:moveTo>
                    <a:pt x="16306252" y="9973995"/>
                  </a:moveTo>
                  <a:lnTo>
                    <a:pt x="16302257" y="9975048"/>
                  </a:lnTo>
                  <a:lnTo>
                    <a:pt x="16301028" y="9977282"/>
                  </a:lnTo>
                  <a:lnTo>
                    <a:pt x="16300502" y="9978239"/>
                  </a:lnTo>
                  <a:lnTo>
                    <a:pt x="16298413" y="9981287"/>
                  </a:lnTo>
                  <a:lnTo>
                    <a:pt x="16299468" y="9985283"/>
                  </a:lnTo>
                  <a:lnTo>
                    <a:pt x="16302659" y="9987038"/>
                  </a:lnTo>
                  <a:lnTo>
                    <a:pt x="16306374" y="9989411"/>
                  </a:lnTo>
                  <a:lnTo>
                    <a:pt x="16307041" y="9989696"/>
                  </a:lnTo>
                  <a:lnTo>
                    <a:pt x="16306899" y="9990029"/>
                  </a:lnTo>
                  <a:lnTo>
                    <a:pt x="16309899" y="9991308"/>
                  </a:lnTo>
                  <a:lnTo>
                    <a:pt x="16313561" y="9990113"/>
                  </a:lnTo>
                  <a:lnTo>
                    <a:pt x="16314635" y="9988207"/>
                  </a:lnTo>
                  <a:lnTo>
                    <a:pt x="16315172" y="9987255"/>
                  </a:lnTo>
                  <a:lnTo>
                    <a:pt x="16317261" y="9984206"/>
                  </a:lnTo>
                  <a:lnTo>
                    <a:pt x="16316207" y="9980211"/>
                  </a:lnTo>
                  <a:lnTo>
                    <a:pt x="16313017" y="9978456"/>
                  </a:lnTo>
                  <a:lnTo>
                    <a:pt x="16309301" y="9976083"/>
                  </a:lnTo>
                  <a:lnTo>
                    <a:pt x="16306252" y="9973995"/>
                  </a:lnTo>
                  <a:close/>
                </a:path>
                <a:path w="18385155" h="10630535">
                  <a:moveTo>
                    <a:pt x="17519153" y="10491378"/>
                  </a:moveTo>
                  <a:lnTo>
                    <a:pt x="17515678" y="10490290"/>
                  </a:lnTo>
                  <a:lnTo>
                    <a:pt x="17511395" y="10489251"/>
                  </a:lnTo>
                  <a:lnTo>
                    <a:pt x="17507919" y="10488162"/>
                  </a:lnTo>
                  <a:lnTo>
                    <a:pt x="17504639" y="10490309"/>
                  </a:lnTo>
                  <a:lnTo>
                    <a:pt x="17503551" y="10493784"/>
                  </a:lnTo>
                  <a:lnTo>
                    <a:pt x="17502938" y="10497068"/>
                  </a:lnTo>
                  <a:lnTo>
                    <a:pt x="17504419" y="10500064"/>
                  </a:lnTo>
                  <a:lnTo>
                    <a:pt x="17508084" y="10501627"/>
                  </a:lnTo>
                  <a:lnTo>
                    <a:pt x="17512368" y="10502666"/>
                  </a:lnTo>
                  <a:lnTo>
                    <a:pt x="17515844" y="10503755"/>
                  </a:lnTo>
                  <a:lnTo>
                    <a:pt x="17519124" y="10501609"/>
                  </a:lnTo>
                  <a:lnTo>
                    <a:pt x="17521300" y="10494658"/>
                  </a:lnTo>
                  <a:lnTo>
                    <a:pt x="17519153" y="10491378"/>
                  </a:lnTo>
                  <a:close/>
                </a:path>
                <a:path w="18385155" h="10630535">
                  <a:moveTo>
                    <a:pt x="16230476" y="9929065"/>
                  </a:moveTo>
                  <a:lnTo>
                    <a:pt x="16226481" y="9930118"/>
                  </a:lnTo>
                  <a:lnTo>
                    <a:pt x="16223497" y="9935542"/>
                  </a:lnTo>
                  <a:lnTo>
                    <a:pt x="16222970" y="9936500"/>
                  </a:lnTo>
                  <a:lnTo>
                    <a:pt x="16223690" y="9940352"/>
                  </a:lnTo>
                  <a:lnTo>
                    <a:pt x="16226880" y="9942107"/>
                  </a:lnTo>
                  <a:lnTo>
                    <a:pt x="16230598" y="9944480"/>
                  </a:lnTo>
                  <a:lnTo>
                    <a:pt x="16234263" y="9946044"/>
                  </a:lnTo>
                  <a:lnTo>
                    <a:pt x="16237782" y="9945182"/>
                  </a:lnTo>
                  <a:lnTo>
                    <a:pt x="16238858" y="9943277"/>
                  </a:lnTo>
                  <a:lnTo>
                    <a:pt x="16241149" y="9939133"/>
                  </a:lnTo>
                  <a:lnTo>
                    <a:pt x="16240431" y="9935281"/>
                  </a:lnTo>
                  <a:lnTo>
                    <a:pt x="16237239" y="9933526"/>
                  </a:lnTo>
                  <a:lnTo>
                    <a:pt x="16233525" y="9931153"/>
                  </a:lnTo>
                  <a:lnTo>
                    <a:pt x="16230476" y="9929065"/>
                  </a:lnTo>
                  <a:close/>
                </a:path>
                <a:path w="18385155" h="10630535">
                  <a:moveTo>
                    <a:pt x="17604168" y="10511885"/>
                  </a:moveTo>
                  <a:lnTo>
                    <a:pt x="17600550" y="10511129"/>
                  </a:lnTo>
                  <a:lnTo>
                    <a:pt x="17596266" y="10510090"/>
                  </a:lnTo>
                  <a:lnTo>
                    <a:pt x="17592650" y="10509335"/>
                  </a:lnTo>
                  <a:lnTo>
                    <a:pt x="17589035" y="10511339"/>
                  </a:lnTo>
                  <a:lnTo>
                    <a:pt x="17588280" y="10514957"/>
                  </a:lnTo>
                  <a:lnTo>
                    <a:pt x="17587667" y="10518240"/>
                  </a:lnTo>
                  <a:lnTo>
                    <a:pt x="17589148" y="10521235"/>
                  </a:lnTo>
                  <a:lnTo>
                    <a:pt x="17593148" y="10522942"/>
                  </a:lnTo>
                  <a:lnTo>
                    <a:pt x="17597432" y="10523981"/>
                  </a:lnTo>
                  <a:lnTo>
                    <a:pt x="17601049" y="10524737"/>
                  </a:lnTo>
                  <a:lnTo>
                    <a:pt x="17604663" y="10522733"/>
                  </a:lnTo>
                  <a:lnTo>
                    <a:pt x="17606173" y="10515498"/>
                  </a:lnTo>
                  <a:lnTo>
                    <a:pt x="17604168" y="10511885"/>
                  </a:lnTo>
                  <a:close/>
                </a:path>
                <a:path w="18385155" h="10630535">
                  <a:moveTo>
                    <a:pt x="16156125" y="9883560"/>
                  </a:moveTo>
                  <a:lnTo>
                    <a:pt x="16151797" y="9884472"/>
                  </a:lnTo>
                  <a:lnTo>
                    <a:pt x="16148571" y="9890188"/>
                  </a:lnTo>
                  <a:lnTo>
                    <a:pt x="16149292" y="9894040"/>
                  </a:lnTo>
                  <a:lnTo>
                    <a:pt x="16152340" y="9896128"/>
                  </a:lnTo>
                  <a:lnTo>
                    <a:pt x="16156056" y="9898501"/>
                  </a:lnTo>
                  <a:lnTo>
                    <a:pt x="16159721" y="9900065"/>
                  </a:lnTo>
                  <a:lnTo>
                    <a:pt x="16163242" y="9899203"/>
                  </a:lnTo>
                  <a:lnTo>
                    <a:pt x="16166468" y="9893488"/>
                  </a:lnTo>
                  <a:lnTo>
                    <a:pt x="16165746" y="9889635"/>
                  </a:lnTo>
                  <a:lnTo>
                    <a:pt x="16162698" y="9887546"/>
                  </a:lnTo>
                  <a:lnTo>
                    <a:pt x="16158983" y="9885174"/>
                  </a:lnTo>
                  <a:lnTo>
                    <a:pt x="16156125" y="9883560"/>
                  </a:lnTo>
                  <a:close/>
                </a:path>
                <a:path w="18385155" h="10630535">
                  <a:moveTo>
                    <a:pt x="17689466" y="10531724"/>
                  </a:moveTo>
                  <a:lnTo>
                    <a:pt x="17685848" y="10530969"/>
                  </a:lnTo>
                  <a:lnTo>
                    <a:pt x="17681566" y="10529930"/>
                  </a:lnTo>
                  <a:lnTo>
                    <a:pt x="17677948" y="10529174"/>
                  </a:lnTo>
                  <a:lnTo>
                    <a:pt x="17674668" y="10531321"/>
                  </a:lnTo>
                  <a:lnTo>
                    <a:pt x="17673913" y="10534938"/>
                  </a:lnTo>
                  <a:lnTo>
                    <a:pt x="17673109" y="10537747"/>
                  </a:lnTo>
                  <a:lnTo>
                    <a:pt x="17674920" y="10540883"/>
                  </a:lnTo>
                  <a:lnTo>
                    <a:pt x="17678923" y="10542591"/>
                  </a:lnTo>
                  <a:lnTo>
                    <a:pt x="17683205" y="10543630"/>
                  </a:lnTo>
                  <a:lnTo>
                    <a:pt x="17686824" y="10544385"/>
                  </a:lnTo>
                  <a:lnTo>
                    <a:pt x="17690104" y="10542239"/>
                  </a:lnTo>
                  <a:lnTo>
                    <a:pt x="17691614" y="10535004"/>
                  </a:lnTo>
                  <a:lnTo>
                    <a:pt x="17689466" y="10531724"/>
                  </a:lnTo>
                  <a:close/>
                </a:path>
                <a:path w="18385155" h="10630535">
                  <a:moveTo>
                    <a:pt x="16082485" y="9836390"/>
                  </a:moveTo>
                  <a:lnTo>
                    <a:pt x="16078632" y="9837110"/>
                  </a:lnTo>
                  <a:lnTo>
                    <a:pt x="16076543" y="9840159"/>
                  </a:lnTo>
                  <a:lnTo>
                    <a:pt x="16075139" y="9842711"/>
                  </a:lnTo>
                  <a:lnTo>
                    <a:pt x="16074788" y="9843350"/>
                  </a:lnTo>
                  <a:lnTo>
                    <a:pt x="16075510" y="9847203"/>
                  </a:lnTo>
                  <a:lnTo>
                    <a:pt x="16078558" y="9849291"/>
                  </a:lnTo>
                  <a:lnTo>
                    <a:pt x="16082273" y="9851664"/>
                  </a:lnTo>
                  <a:lnTo>
                    <a:pt x="16086272" y="9853370"/>
                  </a:lnTo>
                  <a:lnTo>
                    <a:pt x="16089794" y="9852508"/>
                  </a:lnTo>
                  <a:lnTo>
                    <a:pt x="16091048" y="9850286"/>
                  </a:lnTo>
                  <a:lnTo>
                    <a:pt x="16092811" y="9847098"/>
                  </a:lnTo>
                  <a:lnTo>
                    <a:pt x="16093162" y="9846460"/>
                  </a:lnTo>
                  <a:lnTo>
                    <a:pt x="16092440" y="9842607"/>
                  </a:lnTo>
                  <a:lnTo>
                    <a:pt x="16089391" y="9840518"/>
                  </a:lnTo>
                  <a:lnTo>
                    <a:pt x="16085677" y="9838146"/>
                  </a:lnTo>
                  <a:lnTo>
                    <a:pt x="16082485" y="9836390"/>
                  </a:lnTo>
                  <a:close/>
                </a:path>
                <a:path w="18385155" h="10630535">
                  <a:moveTo>
                    <a:pt x="17775093" y="10548946"/>
                  </a:moveTo>
                  <a:lnTo>
                    <a:pt x="17771475" y="10548191"/>
                  </a:lnTo>
                  <a:lnTo>
                    <a:pt x="17767050" y="10547485"/>
                  </a:lnTo>
                  <a:lnTo>
                    <a:pt x="17763432" y="10546729"/>
                  </a:lnTo>
                  <a:lnTo>
                    <a:pt x="17760152" y="10548876"/>
                  </a:lnTo>
                  <a:lnTo>
                    <a:pt x="17759397" y="10552494"/>
                  </a:lnTo>
                  <a:lnTo>
                    <a:pt x="17758593" y="10555302"/>
                  </a:lnTo>
                  <a:lnTo>
                    <a:pt x="17760407" y="10558439"/>
                  </a:lnTo>
                  <a:lnTo>
                    <a:pt x="17764405" y="10560145"/>
                  </a:lnTo>
                  <a:lnTo>
                    <a:pt x="17768832" y="10560851"/>
                  </a:lnTo>
                  <a:lnTo>
                    <a:pt x="17772450" y="10561607"/>
                  </a:lnTo>
                  <a:lnTo>
                    <a:pt x="17775730" y="10559461"/>
                  </a:lnTo>
                  <a:lnTo>
                    <a:pt x="17777165" y="10552587"/>
                  </a:lnTo>
                  <a:lnTo>
                    <a:pt x="17777240" y="10552226"/>
                  </a:lnTo>
                  <a:lnTo>
                    <a:pt x="17775093" y="10548946"/>
                  </a:lnTo>
                  <a:close/>
                </a:path>
                <a:path w="18385155" h="10630535">
                  <a:moveTo>
                    <a:pt x="16009463" y="9788695"/>
                  </a:moveTo>
                  <a:lnTo>
                    <a:pt x="16005610" y="9789415"/>
                  </a:lnTo>
                  <a:lnTo>
                    <a:pt x="16001642" y="9795208"/>
                  </a:lnTo>
                  <a:lnTo>
                    <a:pt x="16001433" y="9795513"/>
                  </a:lnTo>
                  <a:lnTo>
                    <a:pt x="16002153" y="9799366"/>
                  </a:lnTo>
                  <a:lnTo>
                    <a:pt x="16005203" y="9801454"/>
                  </a:lnTo>
                  <a:lnTo>
                    <a:pt x="16008918" y="9803827"/>
                  </a:lnTo>
                  <a:lnTo>
                    <a:pt x="16009917" y="9804253"/>
                  </a:lnTo>
                  <a:lnTo>
                    <a:pt x="16010108" y="9804728"/>
                  </a:lnTo>
                  <a:lnTo>
                    <a:pt x="16012775" y="9805866"/>
                  </a:lnTo>
                  <a:lnTo>
                    <a:pt x="16015963" y="9804862"/>
                  </a:lnTo>
                  <a:lnTo>
                    <a:pt x="16017692" y="9802448"/>
                  </a:lnTo>
                  <a:lnTo>
                    <a:pt x="16019996" y="9799098"/>
                  </a:lnTo>
                  <a:lnTo>
                    <a:pt x="16019276" y="9795245"/>
                  </a:lnTo>
                  <a:lnTo>
                    <a:pt x="16016228" y="9793156"/>
                  </a:lnTo>
                  <a:lnTo>
                    <a:pt x="16012513" y="9790784"/>
                  </a:lnTo>
                  <a:lnTo>
                    <a:pt x="16009463" y="9788695"/>
                  </a:lnTo>
                  <a:close/>
                </a:path>
                <a:path w="18385155" h="10630535">
                  <a:moveTo>
                    <a:pt x="17861099" y="10564360"/>
                  </a:moveTo>
                  <a:lnTo>
                    <a:pt x="17857481" y="10563604"/>
                  </a:lnTo>
                  <a:lnTo>
                    <a:pt x="17853052" y="10562897"/>
                  </a:lnTo>
                  <a:lnTo>
                    <a:pt x="17849770" y="10562284"/>
                  </a:lnTo>
                  <a:lnTo>
                    <a:pt x="17846492" y="10564432"/>
                  </a:lnTo>
                  <a:lnTo>
                    <a:pt x="17845813" y="10567688"/>
                  </a:lnTo>
                  <a:lnTo>
                    <a:pt x="17845192" y="10570969"/>
                  </a:lnTo>
                  <a:lnTo>
                    <a:pt x="17845124" y="10571334"/>
                  </a:lnTo>
                  <a:lnTo>
                    <a:pt x="17846745" y="10573994"/>
                  </a:lnTo>
                  <a:lnTo>
                    <a:pt x="17849412" y="10575132"/>
                  </a:lnTo>
                  <a:lnTo>
                    <a:pt x="17849554" y="10574799"/>
                  </a:lnTo>
                  <a:lnTo>
                    <a:pt x="17850885" y="10575367"/>
                  </a:lnTo>
                  <a:lnTo>
                    <a:pt x="17855312" y="10576073"/>
                  </a:lnTo>
                  <a:lnTo>
                    <a:pt x="17858597" y="10576687"/>
                  </a:lnTo>
                  <a:lnTo>
                    <a:pt x="17861877" y="10574540"/>
                  </a:lnTo>
                  <a:lnTo>
                    <a:pt x="17862556" y="10571284"/>
                  </a:lnTo>
                  <a:lnTo>
                    <a:pt x="17863176" y="10568003"/>
                  </a:lnTo>
                  <a:lnTo>
                    <a:pt x="17863244" y="10567638"/>
                  </a:lnTo>
                  <a:lnTo>
                    <a:pt x="17861099" y="10564360"/>
                  </a:lnTo>
                  <a:close/>
                </a:path>
                <a:path w="18385155" h="10630535">
                  <a:moveTo>
                    <a:pt x="15936726" y="9740334"/>
                  </a:moveTo>
                  <a:lnTo>
                    <a:pt x="15932872" y="9741054"/>
                  </a:lnTo>
                  <a:lnTo>
                    <a:pt x="15928904" y="9746846"/>
                  </a:lnTo>
                  <a:lnTo>
                    <a:pt x="15928695" y="9747151"/>
                  </a:lnTo>
                  <a:lnTo>
                    <a:pt x="15929416" y="9751004"/>
                  </a:lnTo>
                  <a:lnTo>
                    <a:pt x="15932465" y="9753093"/>
                  </a:lnTo>
                  <a:lnTo>
                    <a:pt x="15936180" y="9755466"/>
                  </a:lnTo>
                  <a:lnTo>
                    <a:pt x="15940179" y="9757172"/>
                  </a:lnTo>
                  <a:lnTo>
                    <a:pt x="15943366" y="9756167"/>
                  </a:lnTo>
                  <a:lnTo>
                    <a:pt x="15944945" y="9754083"/>
                  </a:lnTo>
                  <a:lnTo>
                    <a:pt x="15945170" y="9753785"/>
                  </a:lnTo>
                  <a:lnTo>
                    <a:pt x="15947259" y="9750736"/>
                  </a:lnTo>
                  <a:lnTo>
                    <a:pt x="15946538" y="9746883"/>
                  </a:lnTo>
                  <a:lnTo>
                    <a:pt x="15943490" y="9744795"/>
                  </a:lnTo>
                  <a:lnTo>
                    <a:pt x="15939775" y="9742422"/>
                  </a:lnTo>
                  <a:lnTo>
                    <a:pt x="15936726" y="9740334"/>
                  </a:lnTo>
                  <a:close/>
                </a:path>
                <a:path w="18385155" h="10630535">
                  <a:moveTo>
                    <a:pt x="15864223" y="9690497"/>
                  </a:moveTo>
                  <a:lnTo>
                    <a:pt x="15860370" y="9691217"/>
                  </a:lnTo>
                  <a:lnTo>
                    <a:pt x="15856402" y="9697009"/>
                  </a:lnTo>
                  <a:lnTo>
                    <a:pt x="15856193" y="9697314"/>
                  </a:lnTo>
                  <a:lnTo>
                    <a:pt x="15856914" y="9701168"/>
                  </a:lnTo>
                  <a:lnTo>
                    <a:pt x="15859962" y="9703256"/>
                  </a:lnTo>
                  <a:lnTo>
                    <a:pt x="15863678" y="9705629"/>
                  </a:lnTo>
                  <a:lnTo>
                    <a:pt x="15867676" y="9707334"/>
                  </a:lnTo>
                  <a:lnTo>
                    <a:pt x="15870864" y="9706330"/>
                  </a:lnTo>
                  <a:lnTo>
                    <a:pt x="15872443" y="9704246"/>
                  </a:lnTo>
                  <a:lnTo>
                    <a:pt x="15872668" y="9703948"/>
                  </a:lnTo>
                  <a:lnTo>
                    <a:pt x="15874757" y="9700900"/>
                  </a:lnTo>
                  <a:lnTo>
                    <a:pt x="15874036" y="9697047"/>
                  </a:lnTo>
                  <a:lnTo>
                    <a:pt x="15870987" y="9694958"/>
                  </a:lnTo>
                  <a:lnTo>
                    <a:pt x="15867272" y="9692585"/>
                  </a:lnTo>
                  <a:lnTo>
                    <a:pt x="15864223" y="9690497"/>
                  </a:lnTo>
                  <a:close/>
                </a:path>
                <a:path w="18385155" h="10630535">
                  <a:moveTo>
                    <a:pt x="17947621" y="10577630"/>
                  </a:moveTo>
                  <a:lnTo>
                    <a:pt x="17943863" y="10577209"/>
                  </a:lnTo>
                  <a:lnTo>
                    <a:pt x="17939434" y="10576502"/>
                  </a:lnTo>
                  <a:lnTo>
                    <a:pt x="17935676" y="10576080"/>
                  </a:lnTo>
                  <a:lnTo>
                    <a:pt x="17932729" y="10578369"/>
                  </a:lnTo>
                  <a:lnTo>
                    <a:pt x="17931974" y="10581986"/>
                  </a:lnTo>
                  <a:lnTo>
                    <a:pt x="17931562" y="10584568"/>
                  </a:lnTo>
                  <a:lnTo>
                    <a:pt x="17931503" y="10584937"/>
                  </a:lnTo>
                  <a:lnTo>
                    <a:pt x="17933126" y="10587599"/>
                  </a:lnTo>
                  <a:lnTo>
                    <a:pt x="17937460" y="10589448"/>
                  </a:lnTo>
                  <a:lnTo>
                    <a:pt x="17941887" y="10590154"/>
                  </a:lnTo>
                  <a:lnTo>
                    <a:pt x="17945645" y="10590575"/>
                  </a:lnTo>
                  <a:lnTo>
                    <a:pt x="17948925" y="10588429"/>
                  </a:lnTo>
                  <a:lnTo>
                    <a:pt x="17949768" y="10580910"/>
                  </a:lnTo>
                  <a:lnTo>
                    <a:pt x="17947621" y="10577630"/>
                  </a:lnTo>
                  <a:close/>
                </a:path>
                <a:path w="18385155" h="10630535">
                  <a:moveTo>
                    <a:pt x="15792814" y="9639945"/>
                  </a:moveTo>
                  <a:lnTo>
                    <a:pt x="15788628" y="9640523"/>
                  </a:lnTo>
                  <a:lnTo>
                    <a:pt x="15786539" y="9643571"/>
                  </a:lnTo>
                  <a:lnTo>
                    <a:pt x="15784593" y="9646287"/>
                  </a:lnTo>
                  <a:lnTo>
                    <a:pt x="15785171" y="9650472"/>
                  </a:lnTo>
                  <a:lnTo>
                    <a:pt x="15788220" y="9652561"/>
                  </a:lnTo>
                  <a:lnTo>
                    <a:pt x="15791794" y="9655267"/>
                  </a:lnTo>
                  <a:lnTo>
                    <a:pt x="15795792" y="9656973"/>
                  </a:lnTo>
                  <a:lnTo>
                    <a:pt x="15798980" y="9655969"/>
                  </a:lnTo>
                  <a:lnTo>
                    <a:pt x="15800784" y="9653587"/>
                  </a:lnTo>
                  <a:lnTo>
                    <a:pt x="15802730" y="9650871"/>
                  </a:lnTo>
                  <a:lnTo>
                    <a:pt x="15802152" y="9646685"/>
                  </a:lnTo>
                  <a:lnTo>
                    <a:pt x="15799102" y="9644597"/>
                  </a:lnTo>
                  <a:lnTo>
                    <a:pt x="15795529" y="9641891"/>
                  </a:lnTo>
                  <a:lnTo>
                    <a:pt x="15792814" y="9639945"/>
                  </a:lnTo>
                  <a:close/>
                </a:path>
                <a:path w="18385155" h="10630535">
                  <a:moveTo>
                    <a:pt x="18033716" y="10589142"/>
                  </a:moveTo>
                  <a:lnTo>
                    <a:pt x="18030289" y="10588862"/>
                  </a:lnTo>
                  <a:lnTo>
                    <a:pt x="18025862" y="10588156"/>
                  </a:lnTo>
                  <a:lnTo>
                    <a:pt x="18022437" y="10587876"/>
                  </a:lnTo>
                  <a:lnTo>
                    <a:pt x="18019015" y="10590356"/>
                  </a:lnTo>
                  <a:lnTo>
                    <a:pt x="18018736" y="10593783"/>
                  </a:lnTo>
                  <a:lnTo>
                    <a:pt x="18018265" y="10596733"/>
                  </a:lnTo>
                  <a:lnTo>
                    <a:pt x="18019886" y="10599394"/>
                  </a:lnTo>
                  <a:lnTo>
                    <a:pt x="18022553" y="10600532"/>
                  </a:lnTo>
                  <a:lnTo>
                    <a:pt x="18022695" y="10600199"/>
                  </a:lnTo>
                  <a:lnTo>
                    <a:pt x="18024361" y="10600910"/>
                  </a:lnTo>
                  <a:lnTo>
                    <a:pt x="18028786" y="10601615"/>
                  </a:lnTo>
                  <a:lnTo>
                    <a:pt x="18032213" y="10601895"/>
                  </a:lnTo>
                  <a:lnTo>
                    <a:pt x="18035635" y="10599415"/>
                  </a:lnTo>
                  <a:lnTo>
                    <a:pt x="18036194" y="10592563"/>
                  </a:lnTo>
                  <a:lnTo>
                    <a:pt x="18033716" y="10589142"/>
                  </a:lnTo>
                  <a:close/>
                </a:path>
                <a:path w="18385155" h="10630535">
                  <a:moveTo>
                    <a:pt x="15722356" y="9589010"/>
                  </a:moveTo>
                  <a:lnTo>
                    <a:pt x="15718169" y="9589587"/>
                  </a:lnTo>
                  <a:lnTo>
                    <a:pt x="15716080" y="9592636"/>
                  </a:lnTo>
                  <a:lnTo>
                    <a:pt x="15713801" y="9595209"/>
                  </a:lnTo>
                  <a:lnTo>
                    <a:pt x="15714379" y="9599395"/>
                  </a:lnTo>
                  <a:lnTo>
                    <a:pt x="15717427" y="9601483"/>
                  </a:lnTo>
                  <a:lnTo>
                    <a:pt x="15721000" y="9604190"/>
                  </a:lnTo>
                  <a:lnTo>
                    <a:pt x="15722335" y="9604759"/>
                  </a:lnTo>
                  <a:lnTo>
                    <a:pt x="15722193" y="9605092"/>
                  </a:lnTo>
                  <a:lnTo>
                    <a:pt x="15724860" y="9606230"/>
                  </a:lnTo>
                  <a:lnTo>
                    <a:pt x="15728045" y="9605225"/>
                  </a:lnTo>
                  <a:lnTo>
                    <a:pt x="15729849" y="9602843"/>
                  </a:lnTo>
                  <a:lnTo>
                    <a:pt x="15732128" y="9600269"/>
                  </a:lnTo>
                  <a:lnTo>
                    <a:pt x="15731550" y="9596084"/>
                  </a:lnTo>
                  <a:lnTo>
                    <a:pt x="15728501" y="9593995"/>
                  </a:lnTo>
                  <a:lnTo>
                    <a:pt x="15724928" y="9591289"/>
                  </a:lnTo>
                  <a:lnTo>
                    <a:pt x="15722356" y="9589010"/>
                  </a:lnTo>
                  <a:close/>
                </a:path>
                <a:path w="18385155" h="10630535">
                  <a:moveTo>
                    <a:pt x="18120661" y="10598653"/>
                  </a:moveTo>
                  <a:lnTo>
                    <a:pt x="18117234" y="10598374"/>
                  </a:lnTo>
                  <a:lnTo>
                    <a:pt x="18113001" y="10598143"/>
                  </a:lnTo>
                  <a:lnTo>
                    <a:pt x="18109241" y="10597721"/>
                  </a:lnTo>
                  <a:lnTo>
                    <a:pt x="18106152" y="10600343"/>
                  </a:lnTo>
                  <a:lnTo>
                    <a:pt x="18105872" y="10603769"/>
                  </a:lnTo>
                  <a:lnTo>
                    <a:pt x="18105402" y="10606720"/>
                  </a:lnTo>
                  <a:lnTo>
                    <a:pt x="18107024" y="10609382"/>
                  </a:lnTo>
                  <a:lnTo>
                    <a:pt x="18109689" y="10610519"/>
                  </a:lnTo>
                  <a:lnTo>
                    <a:pt x="18109498" y="10610044"/>
                  </a:lnTo>
                  <a:lnTo>
                    <a:pt x="18111165" y="10610755"/>
                  </a:lnTo>
                  <a:lnTo>
                    <a:pt x="18115734" y="10611128"/>
                  </a:lnTo>
                  <a:lnTo>
                    <a:pt x="18119492" y="10611549"/>
                  </a:lnTo>
                  <a:lnTo>
                    <a:pt x="18122583" y="10608928"/>
                  </a:lnTo>
                  <a:lnTo>
                    <a:pt x="18122862" y="10605502"/>
                  </a:lnTo>
                  <a:lnTo>
                    <a:pt x="18123284" y="10601742"/>
                  </a:lnTo>
                  <a:lnTo>
                    <a:pt x="18120661" y="10598653"/>
                  </a:lnTo>
                  <a:close/>
                </a:path>
                <a:path w="18385155" h="10630535">
                  <a:moveTo>
                    <a:pt x="15651515" y="9537124"/>
                  </a:moveTo>
                  <a:lnTo>
                    <a:pt x="15647471" y="9537369"/>
                  </a:lnTo>
                  <a:lnTo>
                    <a:pt x="15645382" y="9540417"/>
                  </a:lnTo>
                  <a:lnTo>
                    <a:pt x="15643436" y="9543132"/>
                  </a:lnTo>
                  <a:lnTo>
                    <a:pt x="15643681" y="9547177"/>
                  </a:lnTo>
                  <a:lnTo>
                    <a:pt x="15646729" y="9549265"/>
                  </a:lnTo>
                  <a:lnTo>
                    <a:pt x="15650302" y="9551970"/>
                  </a:lnTo>
                  <a:lnTo>
                    <a:pt x="15651637" y="9552540"/>
                  </a:lnTo>
                  <a:lnTo>
                    <a:pt x="15651495" y="9552873"/>
                  </a:lnTo>
                  <a:lnTo>
                    <a:pt x="15654162" y="9554011"/>
                  </a:lnTo>
                  <a:lnTo>
                    <a:pt x="15657347" y="9553006"/>
                  </a:lnTo>
                  <a:lnTo>
                    <a:pt x="15659151" y="9550624"/>
                  </a:lnTo>
                  <a:lnTo>
                    <a:pt x="15661098" y="9547909"/>
                  </a:lnTo>
                  <a:lnTo>
                    <a:pt x="15660853" y="9543864"/>
                  </a:lnTo>
                  <a:lnTo>
                    <a:pt x="15657803" y="9541776"/>
                  </a:lnTo>
                  <a:lnTo>
                    <a:pt x="15654230" y="9539070"/>
                  </a:lnTo>
                  <a:lnTo>
                    <a:pt x="15651515" y="9537124"/>
                  </a:lnTo>
                  <a:close/>
                </a:path>
                <a:path w="18385155" h="10630535">
                  <a:moveTo>
                    <a:pt x="18207366" y="10606880"/>
                  </a:moveTo>
                  <a:lnTo>
                    <a:pt x="18203940" y="10606600"/>
                  </a:lnTo>
                  <a:lnTo>
                    <a:pt x="18199706" y="10606370"/>
                  </a:lnTo>
                  <a:lnTo>
                    <a:pt x="18196279" y="10606090"/>
                  </a:lnTo>
                  <a:lnTo>
                    <a:pt x="18193190" y="10608712"/>
                  </a:lnTo>
                  <a:lnTo>
                    <a:pt x="18192911" y="10612139"/>
                  </a:lnTo>
                  <a:lnTo>
                    <a:pt x="18192916" y="10614898"/>
                  </a:lnTo>
                  <a:lnTo>
                    <a:pt x="18194539" y="10617560"/>
                  </a:lnTo>
                  <a:lnTo>
                    <a:pt x="18196870" y="10618555"/>
                  </a:lnTo>
                  <a:lnTo>
                    <a:pt x="18197012" y="10618222"/>
                  </a:lnTo>
                  <a:lnTo>
                    <a:pt x="18199012" y="10619075"/>
                  </a:lnTo>
                  <a:lnTo>
                    <a:pt x="18203248" y="10619306"/>
                  </a:lnTo>
                  <a:lnTo>
                    <a:pt x="18206673" y="10619585"/>
                  </a:lnTo>
                  <a:lnTo>
                    <a:pt x="18209764" y="10616963"/>
                  </a:lnTo>
                  <a:lnTo>
                    <a:pt x="18210043" y="10613537"/>
                  </a:lnTo>
                  <a:lnTo>
                    <a:pt x="18209989" y="10609968"/>
                  </a:lnTo>
                  <a:lnTo>
                    <a:pt x="18207366" y="10606880"/>
                  </a:lnTo>
                  <a:close/>
                </a:path>
                <a:path w="18385155" h="10630535">
                  <a:moveTo>
                    <a:pt x="15581910" y="9484189"/>
                  </a:moveTo>
                  <a:lnTo>
                    <a:pt x="15577866" y="9484434"/>
                  </a:lnTo>
                  <a:lnTo>
                    <a:pt x="15573690" y="9490532"/>
                  </a:lnTo>
                  <a:lnTo>
                    <a:pt x="15573934" y="9494576"/>
                  </a:lnTo>
                  <a:lnTo>
                    <a:pt x="15576983" y="9496664"/>
                  </a:lnTo>
                  <a:lnTo>
                    <a:pt x="15580556" y="9499370"/>
                  </a:lnTo>
                  <a:lnTo>
                    <a:pt x="15584889" y="9501218"/>
                  </a:lnTo>
                  <a:lnTo>
                    <a:pt x="15587931" y="9500546"/>
                  </a:lnTo>
                  <a:lnTo>
                    <a:pt x="15589737" y="9498164"/>
                  </a:lnTo>
                  <a:lnTo>
                    <a:pt x="15591825" y="9495115"/>
                  </a:lnTo>
                  <a:lnTo>
                    <a:pt x="15591580" y="9491072"/>
                  </a:lnTo>
                  <a:lnTo>
                    <a:pt x="15588530" y="9488984"/>
                  </a:lnTo>
                  <a:lnTo>
                    <a:pt x="15584958" y="9486277"/>
                  </a:lnTo>
                  <a:lnTo>
                    <a:pt x="15581910" y="9484189"/>
                  </a:lnTo>
                  <a:close/>
                </a:path>
                <a:path w="18385155" h="10630535">
                  <a:moveTo>
                    <a:pt x="15512114" y="9430779"/>
                  </a:moveTo>
                  <a:lnTo>
                    <a:pt x="15508402" y="9431166"/>
                  </a:lnTo>
                  <a:lnTo>
                    <a:pt x="15505980" y="9434073"/>
                  </a:lnTo>
                  <a:lnTo>
                    <a:pt x="15503892" y="9437121"/>
                  </a:lnTo>
                  <a:lnTo>
                    <a:pt x="15504279" y="9440831"/>
                  </a:lnTo>
                  <a:lnTo>
                    <a:pt x="15507185" y="9443253"/>
                  </a:lnTo>
                  <a:lnTo>
                    <a:pt x="15510759" y="9445960"/>
                  </a:lnTo>
                  <a:lnTo>
                    <a:pt x="15515092" y="9447808"/>
                  </a:lnTo>
                  <a:lnTo>
                    <a:pt x="15518136" y="9447137"/>
                  </a:lnTo>
                  <a:lnTo>
                    <a:pt x="15519941" y="9444755"/>
                  </a:lnTo>
                  <a:lnTo>
                    <a:pt x="15522029" y="9441706"/>
                  </a:lnTo>
                  <a:lnTo>
                    <a:pt x="15521784" y="9437662"/>
                  </a:lnTo>
                  <a:lnTo>
                    <a:pt x="15518739" y="9435575"/>
                  </a:lnTo>
                  <a:lnTo>
                    <a:pt x="15515163" y="9432868"/>
                  </a:lnTo>
                  <a:lnTo>
                    <a:pt x="15512114" y="9430779"/>
                  </a:lnTo>
                  <a:close/>
                </a:path>
                <a:path w="18385155" h="10630535">
                  <a:moveTo>
                    <a:pt x="18294594" y="10612966"/>
                  </a:moveTo>
                  <a:lnTo>
                    <a:pt x="18291167" y="10612686"/>
                  </a:lnTo>
                  <a:lnTo>
                    <a:pt x="18286931" y="10612455"/>
                  </a:lnTo>
                  <a:lnTo>
                    <a:pt x="18283364" y="10612509"/>
                  </a:lnTo>
                  <a:lnTo>
                    <a:pt x="18280273" y="10615131"/>
                  </a:lnTo>
                  <a:lnTo>
                    <a:pt x="18279994" y="10618557"/>
                  </a:lnTo>
                  <a:lnTo>
                    <a:pt x="18279999" y="10621317"/>
                  </a:lnTo>
                  <a:lnTo>
                    <a:pt x="18294234" y="10625813"/>
                  </a:lnTo>
                  <a:lnTo>
                    <a:pt x="18296989" y="10623049"/>
                  </a:lnTo>
                  <a:lnTo>
                    <a:pt x="18297268" y="10619622"/>
                  </a:lnTo>
                  <a:lnTo>
                    <a:pt x="18297214" y="10616054"/>
                  </a:lnTo>
                  <a:lnTo>
                    <a:pt x="18294594" y="10612966"/>
                  </a:lnTo>
                  <a:close/>
                </a:path>
                <a:path w="18385155" h="10630535">
                  <a:moveTo>
                    <a:pt x="15443410" y="9376654"/>
                  </a:moveTo>
                  <a:lnTo>
                    <a:pt x="15439559" y="9377375"/>
                  </a:lnTo>
                  <a:lnTo>
                    <a:pt x="15437279" y="9379948"/>
                  </a:lnTo>
                  <a:lnTo>
                    <a:pt x="15434857" y="9382854"/>
                  </a:lnTo>
                  <a:lnTo>
                    <a:pt x="15435578" y="9386707"/>
                  </a:lnTo>
                  <a:lnTo>
                    <a:pt x="15438150" y="9388986"/>
                  </a:lnTo>
                  <a:lnTo>
                    <a:pt x="15441723" y="9391692"/>
                  </a:lnTo>
                  <a:lnTo>
                    <a:pt x="15443390" y="9392403"/>
                  </a:lnTo>
                  <a:lnTo>
                    <a:pt x="15443248" y="9392736"/>
                  </a:lnTo>
                  <a:lnTo>
                    <a:pt x="15445914" y="9393873"/>
                  </a:lnTo>
                  <a:lnTo>
                    <a:pt x="15448957" y="9393202"/>
                  </a:lnTo>
                  <a:lnTo>
                    <a:pt x="15450761" y="9390820"/>
                  </a:lnTo>
                  <a:lnTo>
                    <a:pt x="15453183" y="9387913"/>
                  </a:lnTo>
                  <a:lnTo>
                    <a:pt x="15452463" y="9384060"/>
                  </a:lnTo>
                  <a:lnTo>
                    <a:pt x="15449890" y="9381781"/>
                  </a:lnTo>
                  <a:lnTo>
                    <a:pt x="15446317" y="9379075"/>
                  </a:lnTo>
                  <a:lnTo>
                    <a:pt x="15443410" y="9376654"/>
                  </a:lnTo>
                  <a:close/>
                </a:path>
                <a:path w="18385155" h="10630535">
                  <a:moveTo>
                    <a:pt x="18381721" y="10617433"/>
                  </a:moveTo>
                  <a:lnTo>
                    <a:pt x="18378296" y="10617155"/>
                  </a:lnTo>
                  <a:lnTo>
                    <a:pt x="18374060" y="10616923"/>
                  </a:lnTo>
                  <a:lnTo>
                    <a:pt x="18370491" y="10616976"/>
                  </a:lnTo>
                  <a:lnTo>
                    <a:pt x="18367736" y="10619741"/>
                  </a:lnTo>
                  <a:lnTo>
                    <a:pt x="18367456" y="10623168"/>
                  </a:lnTo>
                  <a:lnTo>
                    <a:pt x="18367319" y="10626261"/>
                  </a:lnTo>
                  <a:lnTo>
                    <a:pt x="18369082" y="10628588"/>
                  </a:lnTo>
                  <a:lnTo>
                    <a:pt x="18371415" y="10629583"/>
                  </a:lnTo>
                  <a:lnTo>
                    <a:pt x="18371558" y="10629250"/>
                  </a:lnTo>
                  <a:lnTo>
                    <a:pt x="18372224" y="10629534"/>
                  </a:lnTo>
                  <a:lnTo>
                    <a:pt x="18373700" y="10629770"/>
                  </a:lnTo>
                  <a:lnTo>
                    <a:pt x="18377936" y="10630001"/>
                  </a:lnTo>
                  <a:lnTo>
                    <a:pt x="18381505" y="10629948"/>
                  </a:lnTo>
                  <a:lnTo>
                    <a:pt x="18384258" y="10627183"/>
                  </a:lnTo>
                  <a:lnTo>
                    <a:pt x="18384539" y="10623757"/>
                  </a:lnTo>
                  <a:lnTo>
                    <a:pt x="18384486" y="10620189"/>
                  </a:lnTo>
                  <a:lnTo>
                    <a:pt x="18381721" y="10617433"/>
                  </a:lnTo>
                  <a:close/>
                </a:path>
                <a:path w="18385155" h="10630535">
                  <a:moveTo>
                    <a:pt x="15375658" y="9322146"/>
                  </a:moveTo>
                  <a:lnTo>
                    <a:pt x="15371473" y="9322724"/>
                  </a:lnTo>
                  <a:lnTo>
                    <a:pt x="15366913" y="9327870"/>
                  </a:lnTo>
                  <a:lnTo>
                    <a:pt x="15367492" y="9332056"/>
                  </a:lnTo>
                  <a:lnTo>
                    <a:pt x="15370064" y="9334336"/>
                  </a:lnTo>
                  <a:lnTo>
                    <a:pt x="15373637" y="9337042"/>
                  </a:lnTo>
                  <a:lnTo>
                    <a:pt x="15375304" y="9337753"/>
                  </a:lnTo>
                  <a:lnTo>
                    <a:pt x="15375162" y="9338086"/>
                  </a:lnTo>
                  <a:lnTo>
                    <a:pt x="15377828" y="9339223"/>
                  </a:lnTo>
                  <a:lnTo>
                    <a:pt x="15380871" y="9338551"/>
                  </a:lnTo>
                  <a:lnTo>
                    <a:pt x="15382675" y="9336169"/>
                  </a:lnTo>
                  <a:lnTo>
                    <a:pt x="15385097" y="9333263"/>
                  </a:lnTo>
                  <a:lnTo>
                    <a:pt x="15384377" y="9329411"/>
                  </a:lnTo>
                  <a:lnTo>
                    <a:pt x="15381804" y="9327131"/>
                  </a:lnTo>
                  <a:lnTo>
                    <a:pt x="15378231" y="9324425"/>
                  </a:lnTo>
                  <a:lnTo>
                    <a:pt x="15375658" y="9322146"/>
                  </a:lnTo>
                  <a:close/>
                </a:path>
                <a:path w="18385155" h="10630535">
                  <a:moveTo>
                    <a:pt x="15307523" y="9266687"/>
                  </a:moveTo>
                  <a:lnTo>
                    <a:pt x="15303337" y="9267265"/>
                  </a:lnTo>
                  <a:lnTo>
                    <a:pt x="15298778" y="9272411"/>
                  </a:lnTo>
                  <a:lnTo>
                    <a:pt x="15299357" y="9276597"/>
                  </a:lnTo>
                  <a:lnTo>
                    <a:pt x="15301929" y="9278877"/>
                  </a:lnTo>
                  <a:lnTo>
                    <a:pt x="15305503" y="9281583"/>
                  </a:lnTo>
                  <a:lnTo>
                    <a:pt x="15307169" y="9282294"/>
                  </a:lnTo>
                  <a:lnTo>
                    <a:pt x="15307027" y="9282627"/>
                  </a:lnTo>
                  <a:lnTo>
                    <a:pt x="15309692" y="9283764"/>
                  </a:lnTo>
                  <a:lnTo>
                    <a:pt x="15312738" y="9283093"/>
                  </a:lnTo>
                  <a:lnTo>
                    <a:pt x="15314542" y="9280711"/>
                  </a:lnTo>
                  <a:lnTo>
                    <a:pt x="15316822" y="9278138"/>
                  </a:lnTo>
                  <a:lnTo>
                    <a:pt x="15316245" y="9273952"/>
                  </a:lnTo>
                  <a:lnTo>
                    <a:pt x="15313671" y="9271673"/>
                  </a:lnTo>
                  <a:lnTo>
                    <a:pt x="15310096" y="9268966"/>
                  </a:lnTo>
                  <a:lnTo>
                    <a:pt x="15307523" y="9266687"/>
                  </a:lnTo>
                  <a:close/>
                </a:path>
                <a:path w="18385155" h="10630535">
                  <a:moveTo>
                    <a:pt x="15240339" y="9210845"/>
                  </a:moveTo>
                  <a:lnTo>
                    <a:pt x="15236154" y="9211424"/>
                  </a:lnTo>
                  <a:lnTo>
                    <a:pt x="15231595" y="9216570"/>
                  </a:lnTo>
                  <a:lnTo>
                    <a:pt x="15232173" y="9220756"/>
                  </a:lnTo>
                  <a:lnTo>
                    <a:pt x="15234746" y="9223036"/>
                  </a:lnTo>
                  <a:lnTo>
                    <a:pt x="15238319" y="9225742"/>
                  </a:lnTo>
                  <a:lnTo>
                    <a:pt x="15239985" y="9226452"/>
                  </a:lnTo>
                  <a:lnTo>
                    <a:pt x="15239843" y="9226786"/>
                  </a:lnTo>
                  <a:lnTo>
                    <a:pt x="15242510" y="9227923"/>
                  </a:lnTo>
                  <a:lnTo>
                    <a:pt x="15245555" y="9227252"/>
                  </a:lnTo>
                  <a:lnTo>
                    <a:pt x="15247360" y="9224870"/>
                  </a:lnTo>
                  <a:lnTo>
                    <a:pt x="15249639" y="9222297"/>
                  </a:lnTo>
                  <a:lnTo>
                    <a:pt x="15249059" y="9218110"/>
                  </a:lnTo>
                  <a:lnTo>
                    <a:pt x="15246486" y="9215831"/>
                  </a:lnTo>
                  <a:lnTo>
                    <a:pt x="15242913" y="9213125"/>
                  </a:lnTo>
                  <a:lnTo>
                    <a:pt x="15240339" y="9210845"/>
                  </a:lnTo>
                  <a:close/>
                </a:path>
                <a:path w="18385155" h="10630535">
                  <a:moveTo>
                    <a:pt x="15173441" y="9154338"/>
                  </a:moveTo>
                  <a:lnTo>
                    <a:pt x="15169255" y="9154916"/>
                  </a:lnTo>
                  <a:lnTo>
                    <a:pt x="15164696" y="9160062"/>
                  </a:lnTo>
                  <a:lnTo>
                    <a:pt x="15165274" y="9164249"/>
                  </a:lnTo>
                  <a:lnTo>
                    <a:pt x="15171279" y="9169568"/>
                  </a:lnTo>
                  <a:lnTo>
                    <a:pt x="15175277" y="9171273"/>
                  </a:lnTo>
                  <a:lnTo>
                    <a:pt x="15178180" y="9170936"/>
                  </a:lnTo>
                  <a:lnTo>
                    <a:pt x="15179984" y="9168554"/>
                  </a:lnTo>
                  <a:lnTo>
                    <a:pt x="15182264" y="9165981"/>
                  </a:lnTo>
                  <a:lnTo>
                    <a:pt x="15181686" y="9161795"/>
                  </a:lnTo>
                  <a:lnTo>
                    <a:pt x="15179113" y="9159515"/>
                  </a:lnTo>
                  <a:lnTo>
                    <a:pt x="15176013" y="9156617"/>
                  </a:lnTo>
                  <a:lnTo>
                    <a:pt x="15173441" y="9154338"/>
                  </a:lnTo>
                  <a:close/>
                </a:path>
                <a:path w="18385155" h="10630535">
                  <a:moveTo>
                    <a:pt x="15107159" y="9097305"/>
                  </a:moveTo>
                  <a:lnTo>
                    <a:pt x="15102974" y="9097884"/>
                  </a:lnTo>
                  <a:lnTo>
                    <a:pt x="15098415" y="9103031"/>
                  </a:lnTo>
                  <a:lnTo>
                    <a:pt x="15098659" y="9107074"/>
                  </a:lnTo>
                  <a:lnTo>
                    <a:pt x="15104663" y="9112393"/>
                  </a:lnTo>
                  <a:lnTo>
                    <a:pt x="15108996" y="9114242"/>
                  </a:lnTo>
                  <a:lnTo>
                    <a:pt x="15111897" y="9113903"/>
                  </a:lnTo>
                  <a:lnTo>
                    <a:pt x="15113701" y="9111521"/>
                  </a:lnTo>
                  <a:lnTo>
                    <a:pt x="15115981" y="9108948"/>
                  </a:lnTo>
                  <a:lnTo>
                    <a:pt x="15115403" y="9104761"/>
                  </a:lnTo>
                  <a:lnTo>
                    <a:pt x="15112830" y="9102482"/>
                  </a:lnTo>
                  <a:lnTo>
                    <a:pt x="15109733" y="9099585"/>
                  </a:lnTo>
                  <a:lnTo>
                    <a:pt x="15107159" y="9097305"/>
                  </a:lnTo>
                  <a:close/>
                </a:path>
                <a:path w="18385155" h="10630535">
                  <a:moveTo>
                    <a:pt x="15041020" y="9039940"/>
                  </a:moveTo>
                  <a:lnTo>
                    <a:pt x="15036975" y="9040185"/>
                  </a:lnTo>
                  <a:lnTo>
                    <a:pt x="15032416" y="9045331"/>
                  </a:lnTo>
                  <a:lnTo>
                    <a:pt x="15032662" y="9049376"/>
                  </a:lnTo>
                  <a:lnTo>
                    <a:pt x="15035236" y="9051656"/>
                  </a:lnTo>
                  <a:lnTo>
                    <a:pt x="15038334" y="9054552"/>
                  </a:lnTo>
                  <a:lnTo>
                    <a:pt x="15040333" y="9055405"/>
                  </a:lnTo>
                  <a:lnTo>
                    <a:pt x="15039857" y="9055596"/>
                  </a:lnTo>
                  <a:lnTo>
                    <a:pt x="15042524" y="9056734"/>
                  </a:lnTo>
                  <a:lnTo>
                    <a:pt x="15045567" y="9056062"/>
                  </a:lnTo>
                  <a:lnTo>
                    <a:pt x="15047229" y="9054014"/>
                  </a:lnTo>
                  <a:lnTo>
                    <a:pt x="15049508" y="9051440"/>
                  </a:lnTo>
                  <a:lnTo>
                    <a:pt x="15049264" y="9047396"/>
                  </a:lnTo>
                  <a:lnTo>
                    <a:pt x="15046691" y="9045117"/>
                  </a:lnTo>
                  <a:lnTo>
                    <a:pt x="15043594" y="9042220"/>
                  </a:lnTo>
                  <a:lnTo>
                    <a:pt x="15041020" y="9039940"/>
                  </a:lnTo>
                  <a:close/>
                </a:path>
                <a:path w="18385155" h="10630535">
                  <a:moveTo>
                    <a:pt x="14975640" y="8981717"/>
                  </a:moveTo>
                  <a:lnTo>
                    <a:pt x="14971597" y="8981962"/>
                  </a:lnTo>
                  <a:lnTo>
                    <a:pt x="14969317" y="8984535"/>
                  </a:lnTo>
                  <a:lnTo>
                    <a:pt x="14966895" y="8987441"/>
                  </a:lnTo>
                  <a:lnTo>
                    <a:pt x="14967139" y="8991485"/>
                  </a:lnTo>
                  <a:lnTo>
                    <a:pt x="14969715" y="8993766"/>
                  </a:lnTo>
                  <a:lnTo>
                    <a:pt x="14972813" y="8996663"/>
                  </a:lnTo>
                  <a:lnTo>
                    <a:pt x="14974812" y="8997516"/>
                  </a:lnTo>
                  <a:lnTo>
                    <a:pt x="14974670" y="8997849"/>
                  </a:lnTo>
                  <a:lnTo>
                    <a:pt x="14977337" y="8998987"/>
                  </a:lnTo>
                  <a:lnTo>
                    <a:pt x="14980046" y="8998173"/>
                  </a:lnTo>
                  <a:lnTo>
                    <a:pt x="14982042" y="8996267"/>
                  </a:lnTo>
                  <a:lnTo>
                    <a:pt x="14984464" y="8993360"/>
                  </a:lnTo>
                  <a:lnTo>
                    <a:pt x="14984219" y="8989315"/>
                  </a:lnTo>
                  <a:lnTo>
                    <a:pt x="14981646" y="8987036"/>
                  </a:lnTo>
                  <a:lnTo>
                    <a:pt x="14978546" y="8984139"/>
                  </a:lnTo>
                  <a:lnTo>
                    <a:pt x="14975640" y="8981717"/>
                  </a:lnTo>
                  <a:close/>
                </a:path>
                <a:path w="18385155" h="10630535">
                  <a:moveTo>
                    <a:pt x="14910404" y="8923161"/>
                  </a:moveTo>
                  <a:lnTo>
                    <a:pt x="14906360" y="8923406"/>
                  </a:lnTo>
                  <a:lnTo>
                    <a:pt x="14904081" y="8925979"/>
                  </a:lnTo>
                  <a:lnTo>
                    <a:pt x="14901659" y="8928885"/>
                  </a:lnTo>
                  <a:lnTo>
                    <a:pt x="14901903" y="8932929"/>
                  </a:lnTo>
                  <a:lnTo>
                    <a:pt x="14904476" y="8935209"/>
                  </a:lnTo>
                  <a:lnTo>
                    <a:pt x="14907574" y="8938106"/>
                  </a:lnTo>
                  <a:lnTo>
                    <a:pt x="14909573" y="8938959"/>
                  </a:lnTo>
                  <a:lnTo>
                    <a:pt x="14909431" y="8939292"/>
                  </a:lnTo>
                  <a:lnTo>
                    <a:pt x="14912098" y="8940429"/>
                  </a:lnTo>
                  <a:lnTo>
                    <a:pt x="14914810" y="8939617"/>
                  </a:lnTo>
                  <a:lnTo>
                    <a:pt x="14916805" y="8937710"/>
                  </a:lnTo>
                  <a:lnTo>
                    <a:pt x="14919226" y="8934803"/>
                  </a:lnTo>
                  <a:lnTo>
                    <a:pt x="14918980" y="8930759"/>
                  </a:lnTo>
                  <a:lnTo>
                    <a:pt x="14916407" y="8928479"/>
                  </a:lnTo>
                  <a:lnTo>
                    <a:pt x="14913310" y="8925582"/>
                  </a:lnTo>
                  <a:lnTo>
                    <a:pt x="14910404" y="8923161"/>
                  </a:lnTo>
                  <a:close/>
                </a:path>
                <a:path w="18385155" h="10630535">
                  <a:moveTo>
                    <a:pt x="14845927" y="8863747"/>
                  </a:moveTo>
                  <a:lnTo>
                    <a:pt x="14841881" y="8863991"/>
                  </a:lnTo>
                  <a:lnTo>
                    <a:pt x="14839602" y="8866564"/>
                  </a:lnTo>
                  <a:lnTo>
                    <a:pt x="14837181" y="8869471"/>
                  </a:lnTo>
                  <a:lnTo>
                    <a:pt x="14837425" y="8873515"/>
                  </a:lnTo>
                  <a:lnTo>
                    <a:pt x="14839998" y="8875794"/>
                  </a:lnTo>
                  <a:lnTo>
                    <a:pt x="14843097" y="8878691"/>
                  </a:lnTo>
                  <a:lnTo>
                    <a:pt x="14843623" y="8879310"/>
                  </a:lnTo>
                  <a:lnTo>
                    <a:pt x="14847621" y="8881016"/>
                  </a:lnTo>
                  <a:lnTo>
                    <a:pt x="14850331" y="8880202"/>
                  </a:lnTo>
                  <a:lnTo>
                    <a:pt x="14852326" y="8878295"/>
                  </a:lnTo>
                  <a:lnTo>
                    <a:pt x="14854748" y="8875389"/>
                  </a:lnTo>
                  <a:lnTo>
                    <a:pt x="14854504" y="8871345"/>
                  </a:lnTo>
                  <a:lnTo>
                    <a:pt x="14851931" y="8869065"/>
                  </a:lnTo>
                  <a:lnTo>
                    <a:pt x="14848833" y="8866168"/>
                  </a:lnTo>
                  <a:lnTo>
                    <a:pt x="14845927" y="8863747"/>
                  </a:lnTo>
                  <a:close/>
                </a:path>
                <a:path w="18385155" h="10630535">
                  <a:moveTo>
                    <a:pt x="14782115" y="8804616"/>
                  </a:moveTo>
                  <a:lnTo>
                    <a:pt x="14777739" y="8804720"/>
                  </a:lnTo>
                  <a:lnTo>
                    <a:pt x="14773180" y="8809866"/>
                  </a:lnTo>
                  <a:lnTo>
                    <a:pt x="14773282" y="8814243"/>
                  </a:lnTo>
                  <a:lnTo>
                    <a:pt x="14775855" y="8816523"/>
                  </a:lnTo>
                  <a:lnTo>
                    <a:pt x="14778953" y="8819420"/>
                  </a:lnTo>
                  <a:lnTo>
                    <a:pt x="14779477" y="8820037"/>
                  </a:lnTo>
                  <a:lnTo>
                    <a:pt x="14783477" y="8821743"/>
                  </a:lnTo>
                  <a:lnTo>
                    <a:pt x="14786186" y="8820929"/>
                  </a:lnTo>
                  <a:lnTo>
                    <a:pt x="14788182" y="8819023"/>
                  </a:lnTo>
                  <a:lnTo>
                    <a:pt x="14790462" y="8816450"/>
                  </a:lnTo>
                  <a:lnTo>
                    <a:pt x="14790359" y="8812073"/>
                  </a:lnTo>
                  <a:lnTo>
                    <a:pt x="14787786" y="8809793"/>
                  </a:lnTo>
                  <a:lnTo>
                    <a:pt x="14784689" y="8806896"/>
                  </a:lnTo>
                  <a:lnTo>
                    <a:pt x="14782115" y="8804616"/>
                  </a:lnTo>
                  <a:close/>
                </a:path>
                <a:path w="18385155" h="10630535">
                  <a:moveTo>
                    <a:pt x="14718255" y="8744678"/>
                  </a:moveTo>
                  <a:lnTo>
                    <a:pt x="14713878" y="8744780"/>
                  </a:lnTo>
                  <a:lnTo>
                    <a:pt x="14709320" y="8749927"/>
                  </a:lnTo>
                  <a:lnTo>
                    <a:pt x="14709422" y="8754304"/>
                  </a:lnTo>
                  <a:lnTo>
                    <a:pt x="14711994" y="8756583"/>
                  </a:lnTo>
                  <a:lnTo>
                    <a:pt x="14715092" y="8759480"/>
                  </a:lnTo>
                  <a:lnTo>
                    <a:pt x="14715617" y="8760099"/>
                  </a:lnTo>
                  <a:lnTo>
                    <a:pt x="14719615" y="8761804"/>
                  </a:lnTo>
                  <a:lnTo>
                    <a:pt x="14722328" y="8760991"/>
                  </a:lnTo>
                  <a:lnTo>
                    <a:pt x="14724323" y="8759085"/>
                  </a:lnTo>
                  <a:lnTo>
                    <a:pt x="14726603" y="8756512"/>
                  </a:lnTo>
                  <a:lnTo>
                    <a:pt x="14726499" y="8752133"/>
                  </a:lnTo>
                  <a:lnTo>
                    <a:pt x="14723925" y="8749854"/>
                  </a:lnTo>
                  <a:lnTo>
                    <a:pt x="14720829" y="8746957"/>
                  </a:lnTo>
                  <a:lnTo>
                    <a:pt x="14718255" y="8744678"/>
                  </a:lnTo>
                  <a:close/>
                </a:path>
                <a:path w="18385155" h="10630535">
                  <a:moveTo>
                    <a:pt x="14654871" y="8684548"/>
                  </a:moveTo>
                  <a:lnTo>
                    <a:pt x="14650494" y="8684650"/>
                  </a:lnTo>
                  <a:lnTo>
                    <a:pt x="14648214" y="8687223"/>
                  </a:lnTo>
                  <a:lnTo>
                    <a:pt x="14645602" y="8689655"/>
                  </a:lnTo>
                  <a:lnTo>
                    <a:pt x="14645704" y="8694032"/>
                  </a:lnTo>
                  <a:lnTo>
                    <a:pt x="14648277" y="8696311"/>
                  </a:lnTo>
                  <a:lnTo>
                    <a:pt x="14651376" y="8699209"/>
                  </a:lnTo>
                  <a:lnTo>
                    <a:pt x="14651901" y="8699827"/>
                  </a:lnTo>
                  <a:lnTo>
                    <a:pt x="14653233" y="8700395"/>
                  </a:lnTo>
                  <a:lnTo>
                    <a:pt x="14653091" y="8700728"/>
                  </a:lnTo>
                  <a:lnTo>
                    <a:pt x="14655758" y="8701866"/>
                  </a:lnTo>
                  <a:lnTo>
                    <a:pt x="14658468" y="8701053"/>
                  </a:lnTo>
                  <a:lnTo>
                    <a:pt x="14660463" y="8699146"/>
                  </a:lnTo>
                  <a:lnTo>
                    <a:pt x="14663076" y="8696715"/>
                  </a:lnTo>
                  <a:lnTo>
                    <a:pt x="14662975" y="8692338"/>
                  </a:lnTo>
                  <a:lnTo>
                    <a:pt x="14660401" y="8690058"/>
                  </a:lnTo>
                  <a:lnTo>
                    <a:pt x="14657301" y="8687160"/>
                  </a:lnTo>
                  <a:lnTo>
                    <a:pt x="14654871" y="8684548"/>
                  </a:lnTo>
                  <a:close/>
                </a:path>
                <a:path w="18385155" h="10630535">
                  <a:moveTo>
                    <a:pt x="14591773" y="8623752"/>
                  </a:moveTo>
                  <a:lnTo>
                    <a:pt x="14587727" y="8623996"/>
                  </a:lnTo>
                  <a:lnTo>
                    <a:pt x="14582501" y="8628858"/>
                  </a:lnTo>
                  <a:lnTo>
                    <a:pt x="14582747" y="8632903"/>
                  </a:lnTo>
                  <a:lnTo>
                    <a:pt x="14585179" y="8635516"/>
                  </a:lnTo>
                  <a:lnTo>
                    <a:pt x="14588276" y="8638412"/>
                  </a:lnTo>
                  <a:lnTo>
                    <a:pt x="14588800" y="8639031"/>
                  </a:lnTo>
                  <a:lnTo>
                    <a:pt x="14592800" y="8640737"/>
                  </a:lnTo>
                  <a:lnTo>
                    <a:pt x="14595368" y="8640256"/>
                  </a:lnTo>
                  <a:lnTo>
                    <a:pt x="14597363" y="8638350"/>
                  </a:lnTo>
                  <a:lnTo>
                    <a:pt x="14599975" y="8635918"/>
                  </a:lnTo>
                  <a:lnTo>
                    <a:pt x="14599731" y="8631874"/>
                  </a:lnTo>
                  <a:lnTo>
                    <a:pt x="14597301" y="8629262"/>
                  </a:lnTo>
                  <a:lnTo>
                    <a:pt x="14594203" y="8626365"/>
                  </a:lnTo>
                  <a:lnTo>
                    <a:pt x="14591773" y="8623752"/>
                  </a:lnTo>
                  <a:close/>
                </a:path>
                <a:path w="18385155" h="10630535">
                  <a:moveTo>
                    <a:pt x="14529148" y="8562765"/>
                  </a:moveTo>
                  <a:lnTo>
                    <a:pt x="14525102" y="8563009"/>
                  </a:lnTo>
                  <a:lnTo>
                    <a:pt x="14519876" y="8567871"/>
                  </a:lnTo>
                  <a:lnTo>
                    <a:pt x="14520123" y="8571915"/>
                  </a:lnTo>
                  <a:lnTo>
                    <a:pt x="14522554" y="8574528"/>
                  </a:lnTo>
                  <a:lnTo>
                    <a:pt x="14525651" y="8577425"/>
                  </a:lnTo>
                  <a:lnTo>
                    <a:pt x="14526176" y="8578043"/>
                  </a:lnTo>
                  <a:lnTo>
                    <a:pt x="14530174" y="8579749"/>
                  </a:lnTo>
                  <a:lnTo>
                    <a:pt x="14532743" y="8579268"/>
                  </a:lnTo>
                  <a:lnTo>
                    <a:pt x="14534738" y="8577362"/>
                  </a:lnTo>
                  <a:lnTo>
                    <a:pt x="14537352" y="8574931"/>
                  </a:lnTo>
                  <a:lnTo>
                    <a:pt x="14537108" y="8570887"/>
                  </a:lnTo>
                  <a:lnTo>
                    <a:pt x="14534676" y="8568274"/>
                  </a:lnTo>
                  <a:lnTo>
                    <a:pt x="14531579" y="8565377"/>
                  </a:lnTo>
                  <a:lnTo>
                    <a:pt x="14529148" y="8562765"/>
                  </a:lnTo>
                  <a:close/>
                </a:path>
                <a:path w="18385155" h="10630535">
                  <a:moveTo>
                    <a:pt x="14466474" y="8500967"/>
                  </a:moveTo>
                  <a:lnTo>
                    <a:pt x="14462429" y="8501212"/>
                  </a:lnTo>
                  <a:lnTo>
                    <a:pt x="14457203" y="8506074"/>
                  </a:lnTo>
                  <a:lnTo>
                    <a:pt x="14457449" y="8510119"/>
                  </a:lnTo>
                  <a:lnTo>
                    <a:pt x="14459881" y="8512731"/>
                  </a:lnTo>
                  <a:lnTo>
                    <a:pt x="14462978" y="8515629"/>
                  </a:lnTo>
                  <a:lnTo>
                    <a:pt x="14463835" y="8516388"/>
                  </a:lnTo>
                  <a:lnTo>
                    <a:pt x="14467502" y="8517952"/>
                  </a:lnTo>
                  <a:lnTo>
                    <a:pt x="14470070" y="8517472"/>
                  </a:lnTo>
                  <a:lnTo>
                    <a:pt x="14472065" y="8515565"/>
                  </a:lnTo>
                  <a:lnTo>
                    <a:pt x="14474677" y="8513134"/>
                  </a:lnTo>
                  <a:lnTo>
                    <a:pt x="14474433" y="8509091"/>
                  </a:lnTo>
                  <a:lnTo>
                    <a:pt x="14472002" y="8506478"/>
                  </a:lnTo>
                  <a:lnTo>
                    <a:pt x="14468905" y="8503581"/>
                  </a:lnTo>
                  <a:lnTo>
                    <a:pt x="14466474" y="8500967"/>
                  </a:lnTo>
                  <a:close/>
                </a:path>
                <a:path w="18385155" h="10630535">
                  <a:moveTo>
                    <a:pt x="14404277" y="8438981"/>
                  </a:moveTo>
                  <a:lnTo>
                    <a:pt x="14400231" y="8439225"/>
                  </a:lnTo>
                  <a:lnTo>
                    <a:pt x="14395005" y="8444087"/>
                  </a:lnTo>
                  <a:lnTo>
                    <a:pt x="14395251" y="8448131"/>
                  </a:lnTo>
                  <a:lnTo>
                    <a:pt x="14397683" y="8450744"/>
                  </a:lnTo>
                  <a:lnTo>
                    <a:pt x="14400638" y="8453975"/>
                  </a:lnTo>
                  <a:lnTo>
                    <a:pt x="14401494" y="8454734"/>
                  </a:lnTo>
                  <a:lnTo>
                    <a:pt x="14405161" y="8456298"/>
                  </a:lnTo>
                  <a:lnTo>
                    <a:pt x="14407729" y="8455818"/>
                  </a:lnTo>
                  <a:lnTo>
                    <a:pt x="14409725" y="8453911"/>
                  </a:lnTo>
                  <a:lnTo>
                    <a:pt x="14412336" y="8451480"/>
                  </a:lnTo>
                  <a:lnTo>
                    <a:pt x="14412093" y="8447436"/>
                  </a:lnTo>
                  <a:lnTo>
                    <a:pt x="14404277" y="8438981"/>
                  </a:lnTo>
                  <a:close/>
                </a:path>
                <a:path w="18385155" h="10630535">
                  <a:moveTo>
                    <a:pt x="14342412" y="8377136"/>
                  </a:moveTo>
                  <a:lnTo>
                    <a:pt x="14338508" y="8377046"/>
                  </a:lnTo>
                  <a:lnTo>
                    <a:pt x="14335897" y="8379477"/>
                  </a:lnTo>
                  <a:lnTo>
                    <a:pt x="14333617" y="8382050"/>
                  </a:lnTo>
                  <a:lnTo>
                    <a:pt x="14333530" y="8385953"/>
                  </a:lnTo>
                  <a:lnTo>
                    <a:pt x="14335960" y="8388565"/>
                  </a:lnTo>
                  <a:lnTo>
                    <a:pt x="14338915" y="8391796"/>
                  </a:lnTo>
                  <a:lnTo>
                    <a:pt x="14339440" y="8392414"/>
                  </a:lnTo>
                  <a:lnTo>
                    <a:pt x="14343439" y="8394120"/>
                  </a:lnTo>
                  <a:lnTo>
                    <a:pt x="14346007" y="8393639"/>
                  </a:lnTo>
                  <a:lnTo>
                    <a:pt x="14348002" y="8391732"/>
                  </a:lnTo>
                  <a:lnTo>
                    <a:pt x="14350282" y="8389159"/>
                  </a:lnTo>
                  <a:lnTo>
                    <a:pt x="14350371" y="8385258"/>
                  </a:lnTo>
                  <a:lnTo>
                    <a:pt x="14347940" y="8382645"/>
                  </a:lnTo>
                  <a:lnTo>
                    <a:pt x="14344985" y="8379414"/>
                  </a:lnTo>
                  <a:lnTo>
                    <a:pt x="14342412" y="8377136"/>
                  </a:lnTo>
                  <a:close/>
                </a:path>
                <a:path w="18385155" h="10630535">
                  <a:moveTo>
                    <a:pt x="14281306" y="8314432"/>
                  </a:moveTo>
                  <a:lnTo>
                    <a:pt x="14277405" y="8314343"/>
                  </a:lnTo>
                  <a:lnTo>
                    <a:pt x="14274792" y="8316774"/>
                  </a:lnTo>
                  <a:lnTo>
                    <a:pt x="14272512" y="8319348"/>
                  </a:lnTo>
                  <a:lnTo>
                    <a:pt x="14272423" y="8323249"/>
                  </a:lnTo>
                  <a:lnTo>
                    <a:pt x="14277810" y="8329093"/>
                  </a:lnTo>
                  <a:lnTo>
                    <a:pt x="14278335" y="8329711"/>
                  </a:lnTo>
                  <a:lnTo>
                    <a:pt x="14282333" y="8331416"/>
                  </a:lnTo>
                  <a:lnTo>
                    <a:pt x="14284903" y="8330936"/>
                  </a:lnTo>
                  <a:lnTo>
                    <a:pt x="14286899" y="8329030"/>
                  </a:lnTo>
                  <a:lnTo>
                    <a:pt x="14289177" y="8326456"/>
                  </a:lnTo>
                  <a:lnTo>
                    <a:pt x="14289265" y="8322555"/>
                  </a:lnTo>
                  <a:lnTo>
                    <a:pt x="14286834" y="8319942"/>
                  </a:lnTo>
                  <a:lnTo>
                    <a:pt x="14283879" y="8316711"/>
                  </a:lnTo>
                  <a:lnTo>
                    <a:pt x="14281306" y="8314432"/>
                  </a:lnTo>
                  <a:close/>
                </a:path>
                <a:path w="18385155" h="10630535">
                  <a:moveTo>
                    <a:pt x="14220535" y="8251871"/>
                  </a:moveTo>
                  <a:lnTo>
                    <a:pt x="14216632" y="8251782"/>
                  </a:lnTo>
                  <a:lnTo>
                    <a:pt x="14211406" y="8256644"/>
                  </a:lnTo>
                  <a:lnTo>
                    <a:pt x="14211319" y="8260547"/>
                  </a:lnTo>
                  <a:lnTo>
                    <a:pt x="14213750" y="8263159"/>
                  </a:lnTo>
                  <a:lnTo>
                    <a:pt x="14216704" y="8266390"/>
                  </a:lnTo>
                  <a:lnTo>
                    <a:pt x="14217229" y="8267007"/>
                  </a:lnTo>
                  <a:lnTo>
                    <a:pt x="14218896" y="8267718"/>
                  </a:lnTo>
                  <a:lnTo>
                    <a:pt x="14218754" y="8268052"/>
                  </a:lnTo>
                  <a:lnTo>
                    <a:pt x="14221087" y="8269047"/>
                  </a:lnTo>
                  <a:lnTo>
                    <a:pt x="14223656" y="8268567"/>
                  </a:lnTo>
                  <a:lnTo>
                    <a:pt x="14225652" y="8266661"/>
                  </a:lnTo>
                  <a:lnTo>
                    <a:pt x="14228265" y="8264230"/>
                  </a:lnTo>
                  <a:lnTo>
                    <a:pt x="14228352" y="8260327"/>
                  </a:lnTo>
                  <a:lnTo>
                    <a:pt x="14225921" y="8257715"/>
                  </a:lnTo>
                  <a:lnTo>
                    <a:pt x="14222966" y="8254484"/>
                  </a:lnTo>
                  <a:lnTo>
                    <a:pt x="14220535" y="8251871"/>
                  </a:lnTo>
                  <a:close/>
                </a:path>
                <a:path w="18385155" h="10630535">
                  <a:moveTo>
                    <a:pt x="14160046" y="8188643"/>
                  </a:moveTo>
                  <a:lnTo>
                    <a:pt x="14156146" y="8188555"/>
                  </a:lnTo>
                  <a:lnTo>
                    <a:pt x="14150920" y="8193417"/>
                  </a:lnTo>
                  <a:lnTo>
                    <a:pt x="14150831" y="8197319"/>
                  </a:lnTo>
                  <a:lnTo>
                    <a:pt x="14156219" y="8203163"/>
                  </a:lnTo>
                  <a:lnTo>
                    <a:pt x="14156743" y="8203780"/>
                  </a:lnTo>
                  <a:lnTo>
                    <a:pt x="14158410" y="8204491"/>
                  </a:lnTo>
                  <a:lnTo>
                    <a:pt x="14158268" y="8204825"/>
                  </a:lnTo>
                  <a:lnTo>
                    <a:pt x="14160600" y="8205820"/>
                  </a:lnTo>
                  <a:lnTo>
                    <a:pt x="14163168" y="8205339"/>
                  </a:lnTo>
                  <a:lnTo>
                    <a:pt x="14165163" y="8203433"/>
                  </a:lnTo>
                  <a:lnTo>
                    <a:pt x="14167777" y="8201002"/>
                  </a:lnTo>
                  <a:lnTo>
                    <a:pt x="14167864" y="8197099"/>
                  </a:lnTo>
                  <a:lnTo>
                    <a:pt x="14160046" y="8188643"/>
                  </a:lnTo>
                  <a:close/>
                </a:path>
                <a:path w="18385155" h="10630535">
                  <a:moveTo>
                    <a:pt x="14099561" y="8125416"/>
                  </a:moveTo>
                  <a:lnTo>
                    <a:pt x="14095658" y="8125327"/>
                  </a:lnTo>
                  <a:lnTo>
                    <a:pt x="14090432" y="8130189"/>
                  </a:lnTo>
                  <a:lnTo>
                    <a:pt x="14090345" y="8134092"/>
                  </a:lnTo>
                  <a:lnTo>
                    <a:pt x="14095730" y="8139935"/>
                  </a:lnTo>
                  <a:lnTo>
                    <a:pt x="14096255" y="8140552"/>
                  </a:lnTo>
                  <a:lnTo>
                    <a:pt x="14097922" y="8141263"/>
                  </a:lnTo>
                  <a:lnTo>
                    <a:pt x="14097780" y="8141596"/>
                  </a:lnTo>
                  <a:lnTo>
                    <a:pt x="14100112" y="8142591"/>
                  </a:lnTo>
                  <a:lnTo>
                    <a:pt x="14102682" y="8142112"/>
                  </a:lnTo>
                  <a:lnTo>
                    <a:pt x="14104678" y="8140206"/>
                  </a:lnTo>
                  <a:lnTo>
                    <a:pt x="14107291" y="8137775"/>
                  </a:lnTo>
                  <a:lnTo>
                    <a:pt x="14107378" y="8133872"/>
                  </a:lnTo>
                  <a:lnTo>
                    <a:pt x="14099561" y="8125416"/>
                  </a:lnTo>
                  <a:close/>
                </a:path>
                <a:path w="18385155" h="10630535">
                  <a:moveTo>
                    <a:pt x="14039832" y="8061331"/>
                  </a:moveTo>
                  <a:lnTo>
                    <a:pt x="14035932" y="8061242"/>
                  </a:lnTo>
                  <a:lnTo>
                    <a:pt x="14030706" y="8066104"/>
                  </a:lnTo>
                  <a:lnTo>
                    <a:pt x="14030616" y="8070006"/>
                  </a:lnTo>
                  <a:lnTo>
                    <a:pt x="14036005" y="8075850"/>
                  </a:lnTo>
                  <a:lnTo>
                    <a:pt x="14036387" y="8076801"/>
                  </a:lnTo>
                  <a:lnTo>
                    <a:pt x="14040385" y="8078506"/>
                  </a:lnTo>
                  <a:lnTo>
                    <a:pt x="14042954" y="8078026"/>
                  </a:lnTo>
                  <a:lnTo>
                    <a:pt x="14044949" y="8076120"/>
                  </a:lnTo>
                  <a:lnTo>
                    <a:pt x="14047563" y="8073689"/>
                  </a:lnTo>
                  <a:lnTo>
                    <a:pt x="14047649" y="8069787"/>
                  </a:lnTo>
                  <a:lnTo>
                    <a:pt x="14045219" y="8067174"/>
                  </a:lnTo>
                  <a:lnTo>
                    <a:pt x="14042264" y="8063943"/>
                  </a:lnTo>
                  <a:lnTo>
                    <a:pt x="14039832" y="8061331"/>
                  </a:lnTo>
                  <a:close/>
                </a:path>
                <a:path w="18385155" h="10630535">
                  <a:moveTo>
                    <a:pt x="13980438" y="7997388"/>
                  </a:moveTo>
                  <a:lnTo>
                    <a:pt x="13976204" y="7997157"/>
                  </a:lnTo>
                  <a:lnTo>
                    <a:pt x="13973591" y="7999588"/>
                  </a:lnTo>
                  <a:lnTo>
                    <a:pt x="13971120" y="8001686"/>
                  </a:lnTo>
                  <a:lnTo>
                    <a:pt x="13970892" y="8005922"/>
                  </a:lnTo>
                  <a:lnTo>
                    <a:pt x="13973321" y="8008534"/>
                  </a:lnTo>
                  <a:lnTo>
                    <a:pt x="13976276" y="8011764"/>
                  </a:lnTo>
                  <a:lnTo>
                    <a:pt x="13976659" y="8012716"/>
                  </a:lnTo>
                  <a:lnTo>
                    <a:pt x="13980659" y="8014422"/>
                  </a:lnTo>
                  <a:lnTo>
                    <a:pt x="13983227" y="8013941"/>
                  </a:lnTo>
                  <a:lnTo>
                    <a:pt x="13985221" y="8012034"/>
                  </a:lnTo>
                  <a:lnTo>
                    <a:pt x="13987692" y="8009937"/>
                  </a:lnTo>
                  <a:lnTo>
                    <a:pt x="13987924" y="8005702"/>
                  </a:lnTo>
                  <a:lnTo>
                    <a:pt x="13982536" y="7999858"/>
                  </a:lnTo>
                  <a:lnTo>
                    <a:pt x="13980438" y="7997388"/>
                  </a:lnTo>
                  <a:close/>
                </a:path>
                <a:path w="18385155" h="10630535">
                  <a:moveTo>
                    <a:pt x="13920997" y="7932636"/>
                  </a:moveTo>
                  <a:lnTo>
                    <a:pt x="13916762" y="7932406"/>
                  </a:lnTo>
                  <a:lnTo>
                    <a:pt x="13911536" y="7937267"/>
                  </a:lnTo>
                  <a:lnTo>
                    <a:pt x="13911304" y="7941503"/>
                  </a:lnTo>
                  <a:lnTo>
                    <a:pt x="13913736" y="7944116"/>
                  </a:lnTo>
                  <a:lnTo>
                    <a:pt x="13916690" y="7947345"/>
                  </a:lnTo>
                  <a:lnTo>
                    <a:pt x="13917072" y="7948296"/>
                  </a:lnTo>
                  <a:lnTo>
                    <a:pt x="13918739" y="7949007"/>
                  </a:lnTo>
                  <a:lnTo>
                    <a:pt x="13919216" y="7948817"/>
                  </a:lnTo>
                  <a:lnTo>
                    <a:pt x="13921549" y="7949812"/>
                  </a:lnTo>
                  <a:lnTo>
                    <a:pt x="13923974" y="7949664"/>
                  </a:lnTo>
                  <a:lnTo>
                    <a:pt x="13925969" y="7947758"/>
                  </a:lnTo>
                  <a:lnTo>
                    <a:pt x="13928583" y="7945327"/>
                  </a:lnTo>
                  <a:lnTo>
                    <a:pt x="13928814" y="7941093"/>
                  </a:lnTo>
                  <a:lnTo>
                    <a:pt x="13920997" y="7932636"/>
                  </a:lnTo>
                  <a:close/>
                </a:path>
                <a:path w="18385155" h="10630535">
                  <a:moveTo>
                    <a:pt x="13861886" y="7868026"/>
                  </a:moveTo>
                  <a:lnTo>
                    <a:pt x="13857652" y="7867796"/>
                  </a:lnTo>
                  <a:lnTo>
                    <a:pt x="13852427" y="7872658"/>
                  </a:lnTo>
                  <a:lnTo>
                    <a:pt x="13852195" y="7876893"/>
                  </a:lnTo>
                  <a:lnTo>
                    <a:pt x="13857583" y="7882736"/>
                  </a:lnTo>
                  <a:lnTo>
                    <a:pt x="13857966" y="7883687"/>
                  </a:lnTo>
                  <a:lnTo>
                    <a:pt x="13859630" y="7884397"/>
                  </a:lnTo>
                  <a:lnTo>
                    <a:pt x="13860105" y="7884207"/>
                  </a:lnTo>
                  <a:lnTo>
                    <a:pt x="13862439" y="7885202"/>
                  </a:lnTo>
                  <a:lnTo>
                    <a:pt x="13864866" y="7885055"/>
                  </a:lnTo>
                  <a:lnTo>
                    <a:pt x="13866861" y="7883149"/>
                  </a:lnTo>
                  <a:lnTo>
                    <a:pt x="13869474" y="7880718"/>
                  </a:lnTo>
                  <a:lnTo>
                    <a:pt x="13869703" y="7876483"/>
                  </a:lnTo>
                  <a:lnTo>
                    <a:pt x="13867273" y="7873870"/>
                  </a:lnTo>
                  <a:lnTo>
                    <a:pt x="13864318" y="7870639"/>
                  </a:lnTo>
                  <a:lnTo>
                    <a:pt x="13861886" y="7868026"/>
                  </a:lnTo>
                  <a:close/>
                </a:path>
                <a:path w="18385155" h="10630535">
                  <a:moveTo>
                    <a:pt x="13802919" y="7803083"/>
                  </a:moveTo>
                  <a:lnTo>
                    <a:pt x="13798685" y="7802853"/>
                  </a:lnTo>
                  <a:lnTo>
                    <a:pt x="13793458" y="7807715"/>
                  </a:lnTo>
                  <a:lnTo>
                    <a:pt x="13793228" y="7811950"/>
                  </a:lnTo>
                  <a:lnTo>
                    <a:pt x="13798615" y="7817793"/>
                  </a:lnTo>
                  <a:lnTo>
                    <a:pt x="13798998" y="7818745"/>
                  </a:lnTo>
                  <a:lnTo>
                    <a:pt x="13800664" y="7819456"/>
                  </a:lnTo>
                  <a:lnTo>
                    <a:pt x="13801137" y="7819263"/>
                  </a:lnTo>
                  <a:lnTo>
                    <a:pt x="13803471" y="7820258"/>
                  </a:lnTo>
                  <a:lnTo>
                    <a:pt x="13805899" y="7820113"/>
                  </a:lnTo>
                  <a:lnTo>
                    <a:pt x="13807893" y="7818206"/>
                  </a:lnTo>
                  <a:lnTo>
                    <a:pt x="13810506" y="7815775"/>
                  </a:lnTo>
                  <a:lnTo>
                    <a:pt x="13810736" y="7811539"/>
                  </a:lnTo>
                  <a:lnTo>
                    <a:pt x="13802919" y="7803083"/>
                  </a:lnTo>
                  <a:close/>
                </a:path>
                <a:path w="18385155" h="10630535">
                  <a:moveTo>
                    <a:pt x="13744426" y="7737949"/>
                  </a:moveTo>
                  <a:lnTo>
                    <a:pt x="13740192" y="7737719"/>
                  </a:lnTo>
                  <a:lnTo>
                    <a:pt x="13734967" y="7742581"/>
                  </a:lnTo>
                  <a:lnTo>
                    <a:pt x="13734736" y="7746816"/>
                  </a:lnTo>
                  <a:lnTo>
                    <a:pt x="13737168" y="7749429"/>
                  </a:lnTo>
                  <a:lnTo>
                    <a:pt x="13740123" y="7752659"/>
                  </a:lnTo>
                  <a:lnTo>
                    <a:pt x="13740505" y="7753610"/>
                  </a:lnTo>
                  <a:lnTo>
                    <a:pt x="13742172" y="7754321"/>
                  </a:lnTo>
                  <a:lnTo>
                    <a:pt x="13742645" y="7754130"/>
                  </a:lnTo>
                  <a:lnTo>
                    <a:pt x="13744979" y="7755125"/>
                  </a:lnTo>
                  <a:lnTo>
                    <a:pt x="13747548" y="7754645"/>
                  </a:lnTo>
                  <a:lnTo>
                    <a:pt x="13749401" y="7753072"/>
                  </a:lnTo>
                  <a:lnTo>
                    <a:pt x="13752015" y="7750640"/>
                  </a:lnTo>
                  <a:lnTo>
                    <a:pt x="13752244" y="7746405"/>
                  </a:lnTo>
                  <a:lnTo>
                    <a:pt x="13749813" y="7743792"/>
                  </a:lnTo>
                  <a:lnTo>
                    <a:pt x="13746858" y="7740562"/>
                  </a:lnTo>
                  <a:lnTo>
                    <a:pt x="13744426" y="7737949"/>
                  </a:lnTo>
                  <a:close/>
                </a:path>
                <a:path w="18385155" h="10630535">
                  <a:moveTo>
                    <a:pt x="13685793" y="7673148"/>
                  </a:moveTo>
                  <a:lnTo>
                    <a:pt x="13681558" y="7672918"/>
                  </a:lnTo>
                  <a:lnTo>
                    <a:pt x="13676333" y="7677780"/>
                  </a:lnTo>
                  <a:lnTo>
                    <a:pt x="13676103" y="7682015"/>
                  </a:lnTo>
                  <a:lnTo>
                    <a:pt x="13678534" y="7684629"/>
                  </a:lnTo>
                  <a:lnTo>
                    <a:pt x="13681488" y="7687858"/>
                  </a:lnTo>
                  <a:lnTo>
                    <a:pt x="13681870" y="7688809"/>
                  </a:lnTo>
                  <a:lnTo>
                    <a:pt x="13683537" y="7689520"/>
                  </a:lnTo>
                  <a:lnTo>
                    <a:pt x="13684014" y="7689330"/>
                  </a:lnTo>
                  <a:lnTo>
                    <a:pt x="13686346" y="7690325"/>
                  </a:lnTo>
                  <a:lnTo>
                    <a:pt x="13688772" y="7690178"/>
                  </a:lnTo>
                  <a:lnTo>
                    <a:pt x="13690768" y="7688271"/>
                  </a:lnTo>
                  <a:lnTo>
                    <a:pt x="13693380" y="7685840"/>
                  </a:lnTo>
                  <a:lnTo>
                    <a:pt x="13693610" y="7681604"/>
                  </a:lnTo>
                  <a:lnTo>
                    <a:pt x="13691179" y="7678992"/>
                  </a:lnTo>
                  <a:lnTo>
                    <a:pt x="13688225" y="7675762"/>
                  </a:lnTo>
                  <a:lnTo>
                    <a:pt x="13685793" y="7673148"/>
                  </a:lnTo>
                  <a:close/>
                </a:path>
                <a:path w="18385155" h="10630535">
                  <a:moveTo>
                    <a:pt x="13626825" y="7608206"/>
                  </a:moveTo>
                  <a:lnTo>
                    <a:pt x="13622591" y="7607975"/>
                  </a:lnTo>
                  <a:lnTo>
                    <a:pt x="13617365" y="7612837"/>
                  </a:lnTo>
                  <a:lnTo>
                    <a:pt x="13617135" y="7617073"/>
                  </a:lnTo>
                  <a:lnTo>
                    <a:pt x="13622521" y="7622915"/>
                  </a:lnTo>
                  <a:lnTo>
                    <a:pt x="13622903" y="7623867"/>
                  </a:lnTo>
                  <a:lnTo>
                    <a:pt x="13624569" y="7624577"/>
                  </a:lnTo>
                  <a:lnTo>
                    <a:pt x="13625046" y="7624386"/>
                  </a:lnTo>
                  <a:lnTo>
                    <a:pt x="13627379" y="7625382"/>
                  </a:lnTo>
                  <a:lnTo>
                    <a:pt x="13629804" y="7625234"/>
                  </a:lnTo>
                  <a:lnTo>
                    <a:pt x="13631799" y="7623328"/>
                  </a:lnTo>
                  <a:lnTo>
                    <a:pt x="13634412" y="7620897"/>
                  </a:lnTo>
                  <a:lnTo>
                    <a:pt x="13634644" y="7616662"/>
                  </a:lnTo>
                  <a:lnTo>
                    <a:pt x="13626825" y="7608206"/>
                  </a:lnTo>
                  <a:close/>
                </a:path>
                <a:path w="18385155" h="10630535">
                  <a:moveTo>
                    <a:pt x="13567717" y="7543597"/>
                  </a:moveTo>
                  <a:lnTo>
                    <a:pt x="13563480" y="7543365"/>
                  </a:lnTo>
                  <a:lnTo>
                    <a:pt x="13558254" y="7548227"/>
                  </a:lnTo>
                  <a:lnTo>
                    <a:pt x="13558025" y="7552463"/>
                  </a:lnTo>
                  <a:lnTo>
                    <a:pt x="13560455" y="7555075"/>
                  </a:lnTo>
                  <a:lnTo>
                    <a:pt x="13563410" y="7558306"/>
                  </a:lnTo>
                  <a:lnTo>
                    <a:pt x="13563793" y="7559257"/>
                  </a:lnTo>
                  <a:lnTo>
                    <a:pt x="13565459" y="7559968"/>
                  </a:lnTo>
                  <a:lnTo>
                    <a:pt x="13565935" y="7559776"/>
                  </a:lnTo>
                  <a:lnTo>
                    <a:pt x="13568269" y="7560771"/>
                  </a:lnTo>
                  <a:lnTo>
                    <a:pt x="13570695" y="7560624"/>
                  </a:lnTo>
                  <a:lnTo>
                    <a:pt x="13572689" y="7558718"/>
                  </a:lnTo>
                  <a:lnTo>
                    <a:pt x="13575303" y="7556287"/>
                  </a:lnTo>
                  <a:lnTo>
                    <a:pt x="13575534" y="7552052"/>
                  </a:lnTo>
                  <a:lnTo>
                    <a:pt x="13573103" y="7549440"/>
                  </a:lnTo>
                  <a:lnTo>
                    <a:pt x="13570148" y="7546209"/>
                  </a:lnTo>
                  <a:lnTo>
                    <a:pt x="13567717" y="7543597"/>
                  </a:lnTo>
                  <a:close/>
                </a:path>
                <a:path w="18385155" h="10630535">
                  <a:moveTo>
                    <a:pt x="13508607" y="7478986"/>
                  </a:moveTo>
                  <a:lnTo>
                    <a:pt x="13504372" y="7478756"/>
                  </a:lnTo>
                  <a:lnTo>
                    <a:pt x="13499147" y="7483618"/>
                  </a:lnTo>
                  <a:lnTo>
                    <a:pt x="13498914" y="7487852"/>
                  </a:lnTo>
                  <a:lnTo>
                    <a:pt x="13501346" y="7490466"/>
                  </a:lnTo>
                  <a:lnTo>
                    <a:pt x="13504301" y="7493696"/>
                  </a:lnTo>
                  <a:lnTo>
                    <a:pt x="13504683" y="7494647"/>
                  </a:lnTo>
                  <a:lnTo>
                    <a:pt x="13506350" y="7495358"/>
                  </a:lnTo>
                  <a:lnTo>
                    <a:pt x="13506826" y="7495167"/>
                  </a:lnTo>
                  <a:lnTo>
                    <a:pt x="13509158" y="7496162"/>
                  </a:lnTo>
                  <a:lnTo>
                    <a:pt x="13511586" y="7496015"/>
                  </a:lnTo>
                  <a:lnTo>
                    <a:pt x="13513582" y="7494109"/>
                  </a:lnTo>
                  <a:lnTo>
                    <a:pt x="13516195" y="7491678"/>
                  </a:lnTo>
                  <a:lnTo>
                    <a:pt x="13516424" y="7487443"/>
                  </a:lnTo>
                  <a:lnTo>
                    <a:pt x="13508607" y="7478986"/>
                  </a:lnTo>
                  <a:close/>
                </a:path>
                <a:path w="18385155" h="10630535">
                  <a:moveTo>
                    <a:pt x="13449497" y="7414377"/>
                  </a:moveTo>
                  <a:lnTo>
                    <a:pt x="13445263" y="7414146"/>
                  </a:lnTo>
                  <a:lnTo>
                    <a:pt x="13440036" y="7419008"/>
                  </a:lnTo>
                  <a:lnTo>
                    <a:pt x="13439805" y="7423243"/>
                  </a:lnTo>
                  <a:lnTo>
                    <a:pt x="13445193" y="7429087"/>
                  </a:lnTo>
                  <a:lnTo>
                    <a:pt x="13445575" y="7430038"/>
                  </a:lnTo>
                  <a:lnTo>
                    <a:pt x="13447239" y="7430748"/>
                  </a:lnTo>
                  <a:lnTo>
                    <a:pt x="13447715" y="7430557"/>
                  </a:lnTo>
                  <a:lnTo>
                    <a:pt x="13450049" y="7431552"/>
                  </a:lnTo>
                  <a:lnTo>
                    <a:pt x="13452477" y="7431406"/>
                  </a:lnTo>
                  <a:lnTo>
                    <a:pt x="13454471" y="7429499"/>
                  </a:lnTo>
                  <a:lnTo>
                    <a:pt x="13457084" y="7427068"/>
                  </a:lnTo>
                  <a:lnTo>
                    <a:pt x="13457315" y="7422833"/>
                  </a:lnTo>
                  <a:lnTo>
                    <a:pt x="13454883" y="7420220"/>
                  </a:lnTo>
                  <a:lnTo>
                    <a:pt x="13451928" y="7416989"/>
                  </a:lnTo>
                  <a:lnTo>
                    <a:pt x="13449497" y="7414377"/>
                  </a:lnTo>
                  <a:close/>
                </a:path>
                <a:path w="18385155" h="10630535">
                  <a:moveTo>
                    <a:pt x="13389960" y="7350767"/>
                  </a:moveTo>
                  <a:lnTo>
                    <a:pt x="13385725" y="7350536"/>
                  </a:lnTo>
                  <a:lnTo>
                    <a:pt x="13383113" y="7352967"/>
                  </a:lnTo>
                  <a:lnTo>
                    <a:pt x="13380643" y="7355065"/>
                  </a:lnTo>
                  <a:lnTo>
                    <a:pt x="13380412" y="7359300"/>
                  </a:lnTo>
                  <a:lnTo>
                    <a:pt x="13382844" y="7361914"/>
                  </a:lnTo>
                  <a:lnTo>
                    <a:pt x="13385799" y="7365144"/>
                  </a:lnTo>
                  <a:lnTo>
                    <a:pt x="13386180" y="7366094"/>
                  </a:lnTo>
                  <a:lnTo>
                    <a:pt x="13390181" y="7367801"/>
                  </a:lnTo>
                  <a:lnTo>
                    <a:pt x="13392748" y="7367321"/>
                  </a:lnTo>
                  <a:lnTo>
                    <a:pt x="13394744" y="7365414"/>
                  </a:lnTo>
                  <a:lnTo>
                    <a:pt x="13397214" y="7363316"/>
                  </a:lnTo>
                  <a:lnTo>
                    <a:pt x="13397446" y="7359081"/>
                  </a:lnTo>
                  <a:lnTo>
                    <a:pt x="13392057" y="7353237"/>
                  </a:lnTo>
                  <a:lnTo>
                    <a:pt x="13389960" y="7350767"/>
                  </a:lnTo>
                  <a:close/>
                </a:path>
                <a:path w="18385155" h="10630535">
                  <a:moveTo>
                    <a:pt x="13330043" y="7286207"/>
                  </a:moveTo>
                  <a:lnTo>
                    <a:pt x="13326139" y="7286118"/>
                  </a:lnTo>
                  <a:lnTo>
                    <a:pt x="13320914" y="7290980"/>
                  </a:lnTo>
                  <a:lnTo>
                    <a:pt x="13320826" y="7294882"/>
                  </a:lnTo>
                  <a:lnTo>
                    <a:pt x="13323258" y="7297495"/>
                  </a:lnTo>
                  <a:lnTo>
                    <a:pt x="13326213" y="7300725"/>
                  </a:lnTo>
                  <a:lnTo>
                    <a:pt x="13326595" y="7301676"/>
                  </a:lnTo>
                  <a:lnTo>
                    <a:pt x="13330594" y="7303382"/>
                  </a:lnTo>
                  <a:lnTo>
                    <a:pt x="13333163" y="7302901"/>
                  </a:lnTo>
                  <a:lnTo>
                    <a:pt x="13335158" y="7300995"/>
                  </a:lnTo>
                  <a:lnTo>
                    <a:pt x="13337629" y="7298897"/>
                  </a:lnTo>
                  <a:lnTo>
                    <a:pt x="13337860" y="7294663"/>
                  </a:lnTo>
                  <a:lnTo>
                    <a:pt x="13335429" y="7292049"/>
                  </a:lnTo>
                  <a:lnTo>
                    <a:pt x="13332475" y="7288820"/>
                  </a:lnTo>
                  <a:lnTo>
                    <a:pt x="13330043" y="7286207"/>
                  </a:lnTo>
                  <a:close/>
                </a:path>
                <a:path w="18385155" h="10630535">
                  <a:moveTo>
                    <a:pt x="13270173" y="7222454"/>
                  </a:moveTo>
                  <a:lnTo>
                    <a:pt x="13266270" y="7222365"/>
                  </a:lnTo>
                  <a:lnTo>
                    <a:pt x="13261045" y="7227228"/>
                  </a:lnTo>
                  <a:lnTo>
                    <a:pt x="13260958" y="7231131"/>
                  </a:lnTo>
                  <a:lnTo>
                    <a:pt x="13263389" y="7233742"/>
                  </a:lnTo>
                  <a:lnTo>
                    <a:pt x="13266344" y="7236973"/>
                  </a:lnTo>
                  <a:lnTo>
                    <a:pt x="13266726" y="7237924"/>
                  </a:lnTo>
                  <a:lnTo>
                    <a:pt x="13270725" y="7239630"/>
                  </a:lnTo>
                  <a:lnTo>
                    <a:pt x="13273294" y="7239150"/>
                  </a:lnTo>
                  <a:lnTo>
                    <a:pt x="13275289" y="7237244"/>
                  </a:lnTo>
                  <a:lnTo>
                    <a:pt x="13277903" y="7234812"/>
                  </a:lnTo>
                  <a:lnTo>
                    <a:pt x="13277991" y="7230910"/>
                  </a:lnTo>
                  <a:lnTo>
                    <a:pt x="13275559" y="7228298"/>
                  </a:lnTo>
                  <a:lnTo>
                    <a:pt x="13272604" y="7225067"/>
                  </a:lnTo>
                  <a:lnTo>
                    <a:pt x="13270173" y="7222454"/>
                  </a:lnTo>
                  <a:close/>
                </a:path>
                <a:path w="18385155" h="10630535">
                  <a:moveTo>
                    <a:pt x="13210161" y="7159036"/>
                  </a:moveTo>
                  <a:lnTo>
                    <a:pt x="13206260" y="7158948"/>
                  </a:lnTo>
                  <a:lnTo>
                    <a:pt x="13201033" y="7163810"/>
                  </a:lnTo>
                  <a:lnTo>
                    <a:pt x="13200945" y="7167711"/>
                  </a:lnTo>
                  <a:lnTo>
                    <a:pt x="13206332" y="7173554"/>
                  </a:lnTo>
                  <a:lnTo>
                    <a:pt x="13206858" y="7174173"/>
                  </a:lnTo>
                  <a:lnTo>
                    <a:pt x="13208523" y="7174884"/>
                  </a:lnTo>
                  <a:lnTo>
                    <a:pt x="13208381" y="7175217"/>
                  </a:lnTo>
                  <a:lnTo>
                    <a:pt x="13210714" y="7176211"/>
                  </a:lnTo>
                  <a:lnTo>
                    <a:pt x="13213281" y="7175731"/>
                  </a:lnTo>
                  <a:lnTo>
                    <a:pt x="13215277" y="7173824"/>
                  </a:lnTo>
                  <a:lnTo>
                    <a:pt x="13217890" y="7171394"/>
                  </a:lnTo>
                  <a:lnTo>
                    <a:pt x="13217978" y="7167492"/>
                  </a:lnTo>
                  <a:lnTo>
                    <a:pt x="13215548" y="7164880"/>
                  </a:lnTo>
                  <a:lnTo>
                    <a:pt x="13212593" y="7161649"/>
                  </a:lnTo>
                  <a:lnTo>
                    <a:pt x="13210161" y="7159036"/>
                  </a:lnTo>
                  <a:close/>
                </a:path>
                <a:path w="18385155" h="10630535">
                  <a:moveTo>
                    <a:pt x="13149674" y="7095809"/>
                  </a:moveTo>
                  <a:lnTo>
                    <a:pt x="13145771" y="7095720"/>
                  </a:lnTo>
                  <a:lnTo>
                    <a:pt x="13140547" y="7100581"/>
                  </a:lnTo>
                  <a:lnTo>
                    <a:pt x="13140459" y="7104485"/>
                  </a:lnTo>
                  <a:lnTo>
                    <a:pt x="13142889" y="7107096"/>
                  </a:lnTo>
                  <a:lnTo>
                    <a:pt x="13145845" y="7110327"/>
                  </a:lnTo>
                  <a:lnTo>
                    <a:pt x="13146370" y="7110945"/>
                  </a:lnTo>
                  <a:lnTo>
                    <a:pt x="13148037" y="7111656"/>
                  </a:lnTo>
                  <a:lnTo>
                    <a:pt x="13147894" y="7111989"/>
                  </a:lnTo>
                  <a:lnTo>
                    <a:pt x="13150227" y="7112984"/>
                  </a:lnTo>
                  <a:lnTo>
                    <a:pt x="13152794" y="7112504"/>
                  </a:lnTo>
                  <a:lnTo>
                    <a:pt x="13154790" y="7110597"/>
                  </a:lnTo>
                  <a:lnTo>
                    <a:pt x="13157403" y="7108166"/>
                  </a:lnTo>
                  <a:lnTo>
                    <a:pt x="13157491" y="7104264"/>
                  </a:lnTo>
                  <a:lnTo>
                    <a:pt x="13149674" y="7095809"/>
                  </a:lnTo>
                  <a:close/>
                </a:path>
                <a:path w="18385155" h="10630535">
                  <a:moveTo>
                    <a:pt x="13089187" y="7032581"/>
                  </a:moveTo>
                  <a:lnTo>
                    <a:pt x="13085285" y="7032492"/>
                  </a:lnTo>
                  <a:lnTo>
                    <a:pt x="13080059" y="7037355"/>
                  </a:lnTo>
                  <a:lnTo>
                    <a:pt x="13079971" y="7041257"/>
                  </a:lnTo>
                  <a:lnTo>
                    <a:pt x="13082402" y="7043869"/>
                  </a:lnTo>
                  <a:lnTo>
                    <a:pt x="13085358" y="7047100"/>
                  </a:lnTo>
                  <a:lnTo>
                    <a:pt x="13085882" y="7047718"/>
                  </a:lnTo>
                  <a:lnTo>
                    <a:pt x="13087549" y="7048429"/>
                  </a:lnTo>
                  <a:lnTo>
                    <a:pt x="13087407" y="7048762"/>
                  </a:lnTo>
                  <a:lnTo>
                    <a:pt x="13089740" y="7049757"/>
                  </a:lnTo>
                  <a:lnTo>
                    <a:pt x="13092307" y="7049276"/>
                  </a:lnTo>
                  <a:lnTo>
                    <a:pt x="13094303" y="7047370"/>
                  </a:lnTo>
                  <a:lnTo>
                    <a:pt x="13096916" y="7044939"/>
                  </a:lnTo>
                  <a:lnTo>
                    <a:pt x="13097004" y="7041036"/>
                  </a:lnTo>
                  <a:lnTo>
                    <a:pt x="13094573" y="7038424"/>
                  </a:lnTo>
                  <a:lnTo>
                    <a:pt x="13091619" y="7035194"/>
                  </a:lnTo>
                  <a:lnTo>
                    <a:pt x="13089187" y="7032581"/>
                  </a:lnTo>
                  <a:close/>
                </a:path>
                <a:path w="18385155" h="10630535">
                  <a:moveTo>
                    <a:pt x="13027749" y="6969736"/>
                  </a:moveTo>
                  <a:lnTo>
                    <a:pt x="13023848" y="6969647"/>
                  </a:lnTo>
                  <a:lnTo>
                    <a:pt x="13021234" y="6972079"/>
                  </a:lnTo>
                  <a:lnTo>
                    <a:pt x="13018955" y="6974651"/>
                  </a:lnTo>
                  <a:lnTo>
                    <a:pt x="13018866" y="6978554"/>
                  </a:lnTo>
                  <a:lnTo>
                    <a:pt x="13021297" y="6981166"/>
                  </a:lnTo>
                  <a:lnTo>
                    <a:pt x="13024252" y="6984396"/>
                  </a:lnTo>
                  <a:lnTo>
                    <a:pt x="13024777" y="6985014"/>
                  </a:lnTo>
                  <a:lnTo>
                    <a:pt x="13028777" y="6986720"/>
                  </a:lnTo>
                  <a:lnTo>
                    <a:pt x="13031346" y="6986241"/>
                  </a:lnTo>
                  <a:lnTo>
                    <a:pt x="13033340" y="6984334"/>
                  </a:lnTo>
                  <a:lnTo>
                    <a:pt x="13035620" y="6981760"/>
                  </a:lnTo>
                  <a:lnTo>
                    <a:pt x="13035708" y="6977858"/>
                  </a:lnTo>
                  <a:lnTo>
                    <a:pt x="13033278" y="6975246"/>
                  </a:lnTo>
                  <a:lnTo>
                    <a:pt x="13030323" y="6972016"/>
                  </a:lnTo>
                  <a:lnTo>
                    <a:pt x="13027749" y="6969736"/>
                  </a:lnTo>
                  <a:close/>
                </a:path>
                <a:path w="18385155" h="10630535">
                  <a:moveTo>
                    <a:pt x="12966502" y="6907366"/>
                  </a:moveTo>
                  <a:lnTo>
                    <a:pt x="12962600" y="6907277"/>
                  </a:lnTo>
                  <a:lnTo>
                    <a:pt x="12959988" y="6909708"/>
                  </a:lnTo>
                  <a:lnTo>
                    <a:pt x="12957708" y="6912282"/>
                  </a:lnTo>
                  <a:lnTo>
                    <a:pt x="12957620" y="6916184"/>
                  </a:lnTo>
                  <a:lnTo>
                    <a:pt x="12960050" y="6918796"/>
                  </a:lnTo>
                  <a:lnTo>
                    <a:pt x="12963006" y="6922027"/>
                  </a:lnTo>
                  <a:lnTo>
                    <a:pt x="12963532" y="6922645"/>
                  </a:lnTo>
                  <a:lnTo>
                    <a:pt x="12967529" y="6924350"/>
                  </a:lnTo>
                  <a:lnTo>
                    <a:pt x="12970098" y="6923871"/>
                  </a:lnTo>
                  <a:lnTo>
                    <a:pt x="12972093" y="6921964"/>
                  </a:lnTo>
                  <a:lnTo>
                    <a:pt x="12974373" y="6919391"/>
                  </a:lnTo>
                  <a:lnTo>
                    <a:pt x="12974461" y="6915488"/>
                  </a:lnTo>
                  <a:lnTo>
                    <a:pt x="12972030" y="6912875"/>
                  </a:lnTo>
                  <a:lnTo>
                    <a:pt x="12969076" y="6909646"/>
                  </a:lnTo>
                  <a:lnTo>
                    <a:pt x="12966502" y="6907366"/>
                  </a:lnTo>
                  <a:close/>
                </a:path>
                <a:path w="18385155" h="10630535">
                  <a:moveTo>
                    <a:pt x="12904780" y="6845187"/>
                  </a:moveTo>
                  <a:lnTo>
                    <a:pt x="12900736" y="6845432"/>
                  </a:lnTo>
                  <a:lnTo>
                    <a:pt x="12895510" y="6850294"/>
                  </a:lnTo>
                  <a:lnTo>
                    <a:pt x="12895755" y="6854338"/>
                  </a:lnTo>
                  <a:lnTo>
                    <a:pt x="12898185" y="6856951"/>
                  </a:lnTo>
                  <a:lnTo>
                    <a:pt x="12901283" y="6859847"/>
                  </a:lnTo>
                  <a:lnTo>
                    <a:pt x="12902142" y="6860609"/>
                  </a:lnTo>
                  <a:lnTo>
                    <a:pt x="12905808" y="6862172"/>
                  </a:lnTo>
                  <a:lnTo>
                    <a:pt x="12908377" y="6861692"/>
                  </a:lnTo>
                  <a:lnTo>
                    <a:pt x="12910371" y="6859785"/>
                  </a:lnTo>
                  <a:lnTo>
                    <a:pt x="12912984" y="6857354"/>
                  </a:lnTo>
                  <a:lnTo>
                    <a:pt x="12912739" y="6853311"/>
                  </a:lnTo>
                  <a:lnTo>
                    <a:pt x="12910308" y="6850698"/>
                  </a:lnTo>
                  <a:lnTo>
                    <a:pt x="12907211" y="6847800"/>
                  </a:lnTo>
                  <a:lnTo>
                    <a:pt x="12904780" y="6845187"/>
                  </a:lnTo>
                  <a:close/>
                </a:path>
                <a:path w="18385155" h="10630535">
                  <a:moveTo>
                    <a:pt x="12842631" y="6784008"/>
                  </a:moveTo>
                  <a:lnTo>
                    <a:pt x="12838587" y="6784254"/>
                  </a:lnTo>
                  <a:lnTo>
                    <a:pt x="12833361" y="6789115"/>
                  </a:lnTo>
                  <a:lnTo>
                    <a:pt x="12833605" y="6793159"/>
                  </a:lnTo>
                  <a:lnTo>
                    <a:pt x="12836037" y="6795772"/>
                  </a:lnTo>
                  <a:lnTo>
                    <a:pt x="12839135" y="6798670"/>
                  </a:lnTo>
                  <a:lnTo>
                    <a:pt x="12839659" y="6799287"/>
                  </a:lnTo>
                  <a:lnTo>
                    <a:pt x="12843659" y="6800993"/>
                  </a:lnTo>
                  <a:lnTo>
                    <a:pt x="12846228" y="6800513"/>
                  </a:lnTo>
                  <a:lnTo>
                    <a:pt x="12848223" y="6798607"/>
                  </a:lnTo>
                  <a:lnTo>
                    <a:pt x="12850835" y="6796175"/>
                  </a:lnTo>
                  <a:lnTo>
                    <a:pt x="12850591" y="6792132"/>
                  </a:lnTo>
                  <a:lnTo>
                    <a:pt x="12848159" y="6789519"/>
                  </a:lnTo>
                  <a:lnTo>
                    <a:pt x="12845061" y="6786621"/>
                  </a:lnTo>
                  <a:lnTo>
                    <a:pt x="12842631" y="6784008"/>
                  </a:lnTo>
                  <a:close/>
                </a:path>
                <a:path w="18385155" h="10630535">
                  <a:moveTo>
                    <a:pt x="12780006" y="6723021"/>
                  </a:moveTo>
                  <a:lnTo>
                    <a:pt x="12775629" y="6723124"/>
                  </a:lnTo>
                  <a:lnTo>
                    <a:pt x="12773349" y="6725697"/>
                  </a:lnTo>
                  <a:lnTo>
                    <a:pt x="12770736" y="6728128"/>
                  </a:lnTo>
                  <a:lnTo>
                    <a:pt x="12770839" y="6732505"/>
                  </a:lnTo>
                  <a:lnTo>
                    <a:pt x="12773412" y="6734784"/>
                  </a:lnTo>
                  <a:lnTo>
                    <a:pt x="12776510" y="6737682"/>
                  </a:lnTo>
                  <a:lnTo>
                    <a:pt x="12777035" y="6738300"/>
                  </a:lnTo>
                  <a:lnTo>
                    <a:pt x="12781034" y="6740006"/>
                  </a:lnTo>
                  <a:lnTo>
                    <a:pt x="12783603" y="6739526"/>
                  </a:lnTo>
                  <a:lnTo>
                    <a:pt x="12785599" y="6737619"/>
                  </a:lnTo>
                  <a:lnTo>
                    <a:pt x="12788212" y="6735188"/>
                  </a:lnTo>
                  <a:lnTo>
                    <a:pt x="12788109" y="6730811"/>
                  </a:lnTo>
                  <a:lnTo>
                    <a:pt x="12785535" y="6728531"/>
                  </a:lnTo>
                  <a:lnTo>
                    <a:pt x="12782436" y="6725633"/>
                  </a:lnTo>
                  <a:lnTo>
                    <a:pt x="12780006" y="6723021"/>
                  </a:lnTo>
                  <a:close/>
                </a:path>
                <a:path w="18385155" h="10630535">
                  <a:moveTo>
                    <a:pt x="12716288" y="6662749"/>
                  </a:moveTo>
                  <a:lnTo>
                    <a:pt x="12711911" y="6662852"/>
                  </a:lnTo>
                  <a:lnTo>
                    <a:pt x="12707352" y="6667998"/>
                  </a:lnTo>
                  <a:lnTo>
                    <a:pt x="12707455" y="6672375"/>
                  </a:lnTo>
                  <a:lnTo>
                    <a:pt x="12710029" y="6674655"/>
                  </a:lnTo>
                  <a:lnTo>
                    <a:pt x="12713126" y="6677552"/>
                  </a:lnTo>
                  <a:lnTo>
                    <a:pt x="12713650" y="6678170"/>
                  </a:lnTo>
                  <a:lnTo>
                    <a:pt x="12717650" y="6679876"/>
                  </a:lnTo>
                  <a:lnTo>
                    <a:pt x="12720361" y="6679062"/>
                  </a:lnTo>
                  <a:lnTo>
                    <a:pt x="12722356" y="6677156"/>
                  </a:lnTo>
                  <a:lnTo>
                    <a:pt x="12724635" y="6674582"/>
                  </a:lnTo>
                  <a:lnTo>
                    <a:pt x="12724532" y="6670205"/>
                  </a:lnTo>
                  <a:lnTo>
                    <a:pt x="12721959" y="6667926"/>
                  </a:lnTo>
                  <a:lnTo>
                    <a:pt x="12718862" y="6665029"/>
                  </a:lnTo>
                  <a:lnTo>
                    <a:pt x="12716288" y="6662749"/>
                  </a:lnTo>
                  <a:close/>
                </a:path>
                <a:path w="18385155" h="10630535">
                  <a:moveTo>
                    <a:pt x="12651954" y="6603002"/>
                  </a:moveTo>
                  <a:lnTo>
                    <a:pt x="12647909" y="6603246"/>
                  </a:lnTo>
                  <a:lnTo>
                    <a:pt x="12645629" y="6605819"/>
                  </a:lnTo>
                  <a:lnTo>
                    <a:pt x="12643208" y="6608727"/>
                  </a:lnTo>
                  <a:lnTo>
                    <a:pt x="12643453" y="6612770"/>
                  </a:lnTo>
                  <a:lnTo>
                    <a:pt x="12646025" y="6615049"/>
                  </a:lnTo>
                  <a:lnTo>
                    <a:pt x="12649123" y="6617947"/>
                  </a:lnTo>
                  <a:lnTo>
                    <a:pt x="12649648" y="6618565"/>
                  </a:lnTo>
                  <a:lnTo>
                    <a:pt x="12653647" y="6620271"/>
                  </a:lnTo>
                  <a:lnTo>
                    <a:pt x="12656359" y="6619457"/>
                  </a:lnTo>
                  <a:lnTo>
                    <a:pt x="12658354" y="6617551"/>
                  </a:lnTo>
                  <a:lnTo>
                    <a:pt x="12660776" y="6614644"/>
                  </a:lnTo>
                  <a:lnTo>
                    <a:pt x="12660531" y="6610599"/>
                  </a:lnTo>
                  <a:lnTo>
                    <a:pt x="12657957" y="6608320"/>
                  </a:lnTo>
                  <a:lnTo>
                    <a:pt x="12654860" y="6605423"/>
                  </a:lnTo>
                  <a:lnTo>
                    <a:pt x="12651954" y="6603002"/>
                  </a:lnTo>
                  <a:close/>
                </a:path>
                <a:path w="18385155" h="10630535">
                  <a:moveTo>
                    <a:pt x="12587191" y="6544254"/>
                  </a:moveTo>
                  <a:lnTo>
                    <a:pt x="12583148" y="6544499"/>
                  </a:lnTo>
                  <a:lnTo>
                    <a:pt x="12580868" y="6547072"/>
                  </a:lnTo>
                  <a:lnTo>
                    <a:pt x="12578446" y="6549979"/>
                  </a:lnTo>
                  <a:lnTo>
                    <a:pt x="12578690" y="6554023"/>
                  </a:lnTo>
                  <a:lnTo>
                    <a:pt x="12581264" y="6556302"/>
                  </a:lnTo>
                  <a:lnTo>
                    <a:pt x="12584363" y="6559199"/>
                  </a:lnTo>
                  <a:lnTo>
                    <a:pt x="12586362" y="6560052"/>
                  </a:lnTo>
                  <a:lnTo>
                    <a:pt x="12586220" y="6560385"/>
                  </a:lnTo>
                  <a:lnTo>
                    <a:pt x="12588887" y="6561523"/>
                  </a:lnTo>
                  <a:lnTo>
                    <a:pt x="12591596" y="6560709"/>
                  </a:lnTo>
                  <a:lnTo>
                    <a:pt x="12593592" y="6558803"/>
                  </a:lnTo>
                  <a:lnTo>
                    <a:pt x="12596013" y="6555895"/>
                  </a:lnTo>
                  <a:lnTo>
                    <a:pt x="12595769" y="6551852"/>
                  </a:lnTo>
                  <a:lnTo>
                    <a:pt x="12593196" y="6549573"/>
                  </a:lnTo>
                  <a:lnTo>
                    <a:pt x="12590099" y="6546676"/>
                  </a:lnTo>
                  <a:lnTo>
                    <a:pt x="12587191" y="6544254"/>
                  </a:lnTo>
                  <a:close/>
                </a:path>
                <a:path w="18385155" h="10630535">
                  <a:moveTo>
                    <a:pt x="12521527" y="6486697"/>
                  </a:moveTo>
                  <a:lnTo>
                    <a:pt x="12517484" y="6486943"/>
                  </a:lnTo>
                  <a:lnTo>
                    <a:pt x="12512924" y="6492089"/>
                  </a:lnTo>
                  <a:lnTo>
                    <a:pt x="12513170" y="6496132"/>
                  </a:lnTo>
                  <a:lnTo>
                    <a:pt x="12515743" y="6498412"/>
                  </a:lnTo>
                  <a:lnTo>
                    <a:pt x="12518840" y="6501310"/>
                  </a:lnTo>
                  <a:lnTo>
                    <a:pt x="12520840" y="6502162"/>
                  </a:lnTo>
                  <a:lnTo>
                    <a:pt x="12520365" y="6502354"/>
                  </a:lnTo>
                  <a:lnTo>
                    <a:pt x="12523031" y="6503491"/>
                  </a:lnTo>
                  <a:lnTo>
                    <a:pt x="12525932" y="6503153"/>
                  </a:lnTo>
                  <a:lnTo>
                    <a:pt x="12527737" y="6500770"/>
                  </a:lnTo>
                  <a:lnTo>
                    <a:pt x="12530016" y="6498198"/>
                  </a:lnTo>
                  <a:lnTo>
                    <a:pt x="12529772" y="6494154"/>
                  </a:lnTo>
                  <a:lnTo>
                    <a:pt x="12527198" y="6491874"/>
                  </a:lnTo>
                  <a:lnTo>
                    <a:pt x="12524101" y="6488977"/>
                  </a:lnTo>
                  <a:lnTo>
                    <a:pt x="12521527" y="6486697"/>
                  </a:lnTo>
                  <a:close/>
                </a:path>
                <a:path w="18385155" h="10630535">
                  <a:moveTo>
                    <a:pt x="12454721" y="6429047"/>
                  </a:moveTo>
                  <a:lnTo>
                    <a:pt x="12450535" y="6429625"/>
                  </a:lnTo>
                  <a:lnTo>
                    <a:pt x="12445976" y="6434772"/>
                  </a:lnTo>
                  <a:lnTo>
                    <a:pt x="12446556" y="6438958"/>
                  </a:lnTo>
                  <a:lnTo>
                    <a:pt x="12452559" y="6444277"/>
                  </a:lnTo>
                  <a:lnTo>
                    <a:pt x="12454226" y="6444988"/>
                  </a:lnTo>
                  <a:lnTo>
                    <a:pt x="12454083" y="6445321"/>
                  </a:lnTo>
                  <a:lnTo>
                    <a:pt x="12456749" y="6446459"/>
                  </a:lnTo>
                  <a:lnTo>
                    <a:pt x="12459794" y="6445787"/>
                  </a:lnTo>
                  <a:lnTo>
                    <a:pt x="12461598" y="6443405"/>
                  </a:lnTo>
                  <a:lnTo>
                    <a:pt x="12463878" y="6440832"/>
                  </a:lnTo>
                  <a:lnTo>
                    <a:pt x="12463299" y="6436646"/>
                  </a:lnTo>
                  <a:lnTo>
                    <a:pt x="12454721" y="6429047"/>
                  </a:lnTo>
                  <a:close/>
                </a:path>
                <a:path w="18385155" h="10630535">
                  <a:moveTo>
                    <a:pt x="12387396" y="6373539"/>
                  </a:moveTo>
                  <a:lnTo>
                    <a:pt x="12383209" y="6374117"/>
                  </a:lnTo>
                  <a:lnTo>
                    <a:pt x="12378651" y="6379264"/>
                  </a:lnTo>
                  <a:lnTo>
                    <a:pt x="12379228" y="6383450"/>
                  </a:lnTo>
                  <a:lnTo>
                    <a:pt x="12381802" y="6385730"/>
                  </a:lnTo>
                  <a:lnTo>
                    <a:pt x="12385376" y="6388436"/>
                  </a:lnTo>
                  <a:lnTo>
                    <a:pt x="12387042" y="6389147"/>
                  </a:lnTo>
                  <a:lnTo>
                    <a:pt x="12386899" y="6389480"/>
                  </a:lnTo>
                  <a:lnTo>
                    <a:pt x="12389566" y="6390618"/>
                  </a:lnTo>
                  <a:lnTo>
                    <a:pt x="12392611" y="6389946"/>
                  </a:lnTo>
                  <a:lnTo>
                    <a:pt x="12394415" y="6387564"/>
                  </a:lnTo>
                  <a:lnTo>
                    <a:pt x="12396694" y="6384991"/>
                  </a:lnTo>
                  <a:lnTo>
                    <a:pt x="12396115" y="6380805"/>
                  </a:lnTo>
                  <a:lnTo>
                    <a:pt x="12393542" y="6378525"/>
                  </a:lnTo>
                  <a:lnTo>
                    <a:pt x="12389969" y="6375819"/>
                  </a:lnTo>
                  <a:lnTo>
                    <a:pt x="12387396" y="6373539"/>
                  </a:lnTo>
                  <a:close/>
                </a:path>
                <a:path w="18385155" h="10630535">
                  <a:moveTo>
                    <a:pt x="12318644" y="6318605"/>
                  </a:moveTo>
                  <a:lnTo>
                    <a:pt x="12314791" y="6319326"/>
                  </a:lnTo>
                  <a:lnTo>
                    <a:pt x="12312512" y="6321899"/>
                  </a:lnTo>
                  <a:lnTo>
                    <a:pt x="12310424" y="6324947"/>
                  </a:lnTo>
                  <a:lnTo>
                    <a:pt x="12311143" y="6328800"/>
                  </a:lnTo>
                  <a:lnTo>
                    <a:pt x="12313717" y="6331080"/>
                  </a:lnTo>
                  <a:lnTo>
                    <a:pt x="12317290" y="6333786"/>
                  </a:lnTo>
                  <a:lnTo>
                    <a:pt x="12321622" y="6335634"/>
                  </a:lnTo>
                  <a:lnTo>
                    <a:pt x="12324667" y="6334963"/>
                  </a:lnTo>
                  <a:lnTo>
                    <a:pt x="12326471" y="6332580"/>
                  </a:lnTo>
                  <a:lnTo>
                    <a:pt x="12328560" y="6329532"/>
                  </a:lnTo>
                  <a:lnTo>
                    <a:pt x="12327839" y="6325680"/>
                  </a:lnTo>
                  <a:lnTo>
                    <a:pt x="12325266" y="6323400"/>
                  </a:lnTo>
                  <a:lnTo>
                    <a:pt x="12321692" y="6320694"/>
                  </a:lnTo>
                  <a:lnTo>
                    <a:pt x="12318644" y="6318605"/>
                  </a:lnTo>
                  <a:close/>
                </a:path>
                <a:path w="18385155" h="10630535">
                  <a:moveTo>
                    <a:pt x="12249656" y="6265147"/>
                  </a:moveTo>
                  <a:lnTo>
                    <a:pt x="12245613" y="6265391"/>
                  </a:lnTo>
                  <a:lnTo>
                    <a:pt x="12241436" y="6271488"/>
                  </a:lnTo>
                  <a:lnTo>
                    <a:pt x="12241680" y="6275533"/>
                  </a:lnTo>
                  <a:lnTo>
                    <a:pt x="12244729" y="6277620"/>
                  </a:lnTo>
                  <a:lnTo>
                    <a:pt x="12248302" y="6280326"/>
                  </a:lnTo>
                  <a:lnTo>
                    <a:pt x="12252636" y="6282175"/>
                  </a:lnTo>
                  <a:lnTo>
                    <a:pt x="12255679" y="6281504"/>
                  </a:lnTo>
                  <a:lnTo>
                    <a:pt x="12257483" y="6279122"/>
                  </a:lnTo>
                  <a:lnTo>
                    <a:pt x="12259571" y="6276073"/>
                  </a:lnTo>
                  <a:lnTo>
                    <a:pt x="12259328" y="6272029"/>
                  </a:lnTo>
                  <a:lnTo>
                    <a:pt x="12256278" y="6269940"/>
                  </a:lnTo>
                  <a:lnTo>
                    <a:pt x="12252704" y="6267235"/>
                  </a:lnTo>
                  <a:lnTo>
                    <a:pt x="12249656" y="6265147"/>
                  </a:lnTo>
                  <a:close/>
                </a:path>
                <a:path w="18385155" h="10630535">
                  <a:moveTo>
                    <a:pt x="12179767" y="6212878"/>
                  </a:moveTo>
                  <a:lnTo>
                    <a:pt x="12175580" y="6213457"/>
                  </a:lnTo>
                  <a:lnTo>
                    <a:pt x="12173492" y="6216505"/>
                  </a:lnTo>
                  <a:lnTo>
                    <a:pt x="12171213" y="6219078"/>
                  </a:lnTo>
                  <a:lnTo>
                    <a:pt x="12171790" y="6223264"/>
                  </a:lnTo>
                  <a:lnTo>
                    <a:pt x="12174840" y="6225353"/>
                  </a:lnTo>
                  <a:lnTo>
                    <a:pt x="12178413" y="6228058"/>
                  </a:lnTo>
                  <a:lnTo>
                    <a:pt x="12179746" y="6228627"/>
                  </a:lnTo>
                  <a:lnTo>
                    <a:pt x="12179604" y="6228960"/>
                  </a:lnTo>
                  <a:lnTo>
                    <a:pt x="12182270" y="6230097"/>
                  </a:lnTo>
                  <a:lnTo>
                    <a:pt x="12185456" y="6229094"/>
                  </a:lnTo>
                  <a:lnTo>
                    <a:pt x="12187261" y="6226711"/>
                  </a:lnTo>
                  <a:lnTo>
                    <a:pt x="12189540" y="6224139"/>
                  </a:lnTo>
                  <a:lnTo>
                    <a:pt x="12188962" y="6219952"/>
                  </a:lnTo>
                  <a:lnTo>
                    <a:pt x="12185913" y="6217865"/>
                  </a:lnTo>
                  <a:lnTo>
                    <a:pt x="12182341" y="6215158"/>
                  </a:lnTo>
                  <a:lnTo>
                    <a:pt x="12179767" y="6212878"/>
                  </a:lnTo>
                  <a:close/>
                </a:path>
                <a:path w="18385155" h="10630535">
                  <a:moveTo>
                    <a:pt x="12107548" y="6162375"/>
                  </a:moveTo>
                  <a:lnTo>
                    <a:pt x="12103695" y="6163095"/>
                  </a:lnTo>
                  <a:lnTo>
                    <a:pt x="12099728" y="6168887"/>
                  </a:lnTo>
                  <a:lnTo>
                    <a:pt x="12099519" y="6169192"/>
                  </a:lnTo>
                  <a:lnTo>
                    <a:pt x="12100240" y="6173046"/>
                  </a:lnTo>
                  <a:lnTo>
                    <a:pt x="12103289" y="6175134"/>
                  </a:lnTo>
                  <a:lnTo>
                    <a:pt x="12107003" y="6177507"/>
                  </a:lnTo>
                  <a:lnTo>
                    <a:pt x="12111004" y="6179213"/>
                  </a:lnTo>
                  <a:lnTo>
                    <a:pt x="12114190" y="6178208"/>
                  </a:lnTo>
                  <a:lnTo>
                    <a:pt x="12115768" y="6176123"/>
                  </a:lnTo>
                  <a:lnTo>
                    <a:pt x="12115994" y="6175826"/>
                  </a:lnTo>
                  <a:lnTo>
                    <a:pt x="12118082" y="6172777"/>
                  </a:lnTo>
                  <a:lnTo>
                    <a:pt x="12117361" y="6168925"/>
                  </a:lnTo>
                  <a:lnTo>
                    <a:pt x="12114313" y="6166837"/>
                  </a:lnTo>
                  <a:lnTo>
                    <a:pt x="12110597" y="6164463"/>
                  </a:lnTo>
                  <a:lnTo>
                    <a:pt x="12107548" y="6162375"/>
                  </a:lnTo>
                  <a:close/>
                </a:path>
                <a:path w="18385155" h="10630535">
                  <a:moveTo>
                    <a:pt x="3193168" y="2352703"/>
                  </a:moveTo>
                  <a:lnTo>
                    <a:pt x="3182503" y="2348154"/>
                  </a:lnTo>
                  <a:lnTo>
                    <a:pt x="3178700" y="2349682"/>
                  </a:lnTo>
                  <a:lnTo>
                    <a:pt x="3175855" y="2356350"/>
                  </a:lnTo>
                  <a:lnTo>
                    <a:pt x="3177384" y="2360153"/>
                  </a:lnTo>
                  <a:lnTo>
                    <a:pt x="3188050" y="2364702"/>
                  </a:lnTo>
                  <a:lnTo>
                    <a:pt x="3191854" y="2363174"/>
                  </a:lnTo>
                  <a:lnTo>
                    <a:pt x="3194698" y="2356506"/>
                  </a:lnTo>
                  <a:lnTo>
                    <a:pt x="3193168" y="2352703"/>
                  </a:lnTo>
                  <a:close/>
                </a:path>
                <a:path w="18385155" h="10630535">
                  <a:moveTo>
                    <a:pt x="3273496" y="2386968"/>
                  </a:moveTo>
                  <a:lnTo>
                    <a:pt x="3262830" y="2382418"/>
                  </a:lnTo>
                  <a:lnTo>
                    <a:pt x="3259026" y="2383947"/>
                  </a:lnTo>
                  <a:lnTo>
                    <a:pt x="3256182" y="2390614"/>
                  </a:lnTo>
                  <a:lnTo>
                    <a:pt x="3257711" y="2394418"/>
                  </a:lnTo>
                  <a:lnTo>
                    <a:pt x="3268377" y="2398967"/>
                  </a:lnTo>
                  <a:lnTo>
                    <a:pt x="3272180" y="2397439"/>
                  </a:lnTo>
                  <a:lnTo>
                    <a:pt x="3275024" y="2390771"/>
                  </a:lnTo>
                  <a:lnTo>
                    <a:pt x="3273496" y="2386968"/>
                  </a:lnTo>
                  <a:close/>
                </a:path>
                <a:path w="18385155" h="10630535">
                  <a:moveTo>
                    <a:pt x="3112650" y="2317963"/>
                  </a:moveTo>
                  <a:lnTo>
                    <a:pt x="3101985" y="2313413"/>
                  </a:lnTo>
                  <a:lnTo>
                    <a:pt x="3098181" y="2314942"/>
                  </a:lnTo>
                  <a:lnTo>
                    <a:pt x="3095338" y="2321608"/>
                  </a:lnTo>
                  <a:lnTo>
                    <a:pt x="3096866" y="2325412"/>
                  </a:lnTo>
                  <a:lnTo>
                    <a:pt x="3107532" y="2329962"/>
                  </a:lnTo>
                  <a:lnTo>
                    <a:pt x="3111337" y="2328433"/>
                  </a:lnTo>
                  <a:lnTo>
                    <a:pt x="3114180" y="2321766"/>
                  </a:lnTo>
                  <a:lnTo>
                    <a:pt x="3112650" y="2317963"/>
                  </a:lnTo>
                  <a:close/>
                </a:path>
                <a:path w="18385155" h="10630535">
                  <a:moveTo>
                    <a:pt x="3354297" y="2421041"/>
                  </a:moveTo>
                  <a:lnTo>
                    <a:pt x="3343631" y="2416492"/>
                  </a:lnTo>
                  <a:lnTo>
                    <a:pt x="3339828" y="2418020"/>
                  </a:lnTo>
                  <a:lnTo>
                    <a:pt x="3336985" y="2424687"/>
                  </a:lnTo>
                  <a:lnTo>
                    <a:pt x="3338513" y="2428491"/>
                  </a:lnTo>
                  <a:lnTo>
                    <a:pt x="3349179" y="2433040"/>
                  </a:lnTo>
                  <a:lnTo>
                    <a:pt x="3352984" y="2431511"/>
                  </a:lnTo>
                  <a:lnTo>
                    <a:pt x="3355827" y="2424845"/>
                  </a:lnTo>
                  <a:lnTo>
                    <a:pt x="3354297" y="2421041"/>
                  </a:lnTo>
                  <a:close/>
                </a:path>
                <a:path w="18385155" h="10630535">
                  <a:moveTo>
                    <a:pt x="3032133" y="2283223"/>
                  </a:moveTo>
                  <a:lnTo>
                    <a:pt x="3021467" y="2278673"/>
                  </a:lnTo>
                  <a:lnTo>
                    <a:pt x="3017664" y="2280202"/>
                  </a:lnTo>
                  <a:lnTo>
                    <a:pt x="3014820" y="2286869"/>
                  </a:lnTo>
                  <a:lnTo>
                    <a:pt x="3016349" y="2290672"/>
                  </a:lnTo>
                  <a:lnTo>
                    <a:pt x="3027015" y="2295222"/>
                  </a:lnTo>
                  <a:lnTo>
                    <a:pt x="3030818" y="2293693"/>
                  </a:lnTo>
                  <a:lnTo>
                    <a:pt x="3033662" y="2287026"/>
                  </a:lnTo>
                  <a:lnTo>
                    <a:pt x="3032133" y="2283223"/>
                  </a:lnTo>
                  <a:close/>
                </a:path>
                <a:path w="18385155" h="10630535">
                  <a:moveTo>
                    <a:pt x="3435384" y="2454448"/>
                  </a:moveTo>
                  <a:lnTo>
                    <a:pt x="3424719" y="2449899"/>
                  </a:lnTo>
                  <a:lnTo>
                    <a:pt x="3420915" y="2451428"/>
                  </a:lnTo>
                  <a:lnTo>
                    <a:pt x="3418071" y="2458095"/>
                  </a:lnTo>
                  <a:lnTo>
                    <a:pt x="3419600" y="2461898"/>
                  </a:lnTo>
                  <a:lnTo>
                    <a:pt x="3422933" y="2463320"/>
                  </a:lnTo>
                  <a:lnTo>
                    <a:pt x="3423075" y="2462986"/>
                  </a:lnTo>
                  <a:lnTo>
                    <a:pt x="3430408" y="2466114"/>
                  </a:lnTo>
                  <a:lnTo>
                    <a:pt x="3434211" y="2464586"/>
                  </a:lnTo>
                  <a:lnTo>
                    <a:pt x="3436913" y="2458253"/>
                  </a:lnTo>
                  <a:lnTo>
                    <a:pt x="3435384" y="2454448"/>
                  </a:lnTo>
                  <a:close/>
                </a:path>
                <a:path w="18385155" h="10630535">
                  <a:moveTo>
                    <a:pt x="2952233" y="2247958"/>
                  </a:moveTo>
                  <a:lnTo>
                    <a:pt x="2944900" y="2244830"/>
                  </a:lnTo>
                  <a:lnTo>
                    <a:pt x="2941425" y="2243741"/>
                  </a:lnTo>
                  <a:lnTo>
                    <a:pt x="2937763" y="2244938"/>
                  </a:lnTo>
                  <a:lnTo>
                    <a:pt x="2934920" y="2251604"/>
                  </a:lnTo>
                  <a:lnTo>
                    <a:pt x="2936448" y="2255407"/>
                  </a:lnTo>
                  <a:lnTo>
                    <a:pt x="2947114" y="2259957"/>
                  </a:lnTo>
                  <a:lnTo>
                    <a:pt x="2950917" y="2258428"/>
                  </a:lnTo>
                  <a:lnTo>
                    <a:pt x="2953761" y="2251762"/>
                  </a:lnTo>
                  <a:lnTo>
                    <a:pt x="2952233" y="2247958"/>
                  </a:lnTo>
                  <a:close/>
                </a:path>
                <a:path w="18385155" h="10630535">
                  <a:moveTo>
                    <a:pt x="3515996" y="2488046"/>
                  </a:moveTo>
                  <a:lnTo>
                    <a:pt x="3505330" y="2483497"/>
                  </a:lnTo>
                  <a:lnTo>
                    <a:pt x="3501527" y="2485025"/>
                  </a:lnTo>
                  <a:lnTo>
                    <a:pt x="3498683" y="2491693"/>
                  </a:lnTo>
                  <a:lnTo>
                    <a:pt x="3500212" y="2495496"/>
                  </a:lnTo>
                  <a:lnTo>
                    <a:pt x="3510877" y="2500046"/>
                  </a:lnTo>
                  <a:lnTo>
                    <a:pt x="3514681" y="2498517"/>
                  </a:lnTo>
                  <a:lnTo>
                    <a:pt x="3517525" y="2491849"/>
                  </a:lnTo>
                  <a:lnTo>
                    <a:pt x="3515996" y="2488046"/>
                  </a:lnTo>
                  <a:close/>
                </a:path>
                <a:path w="18385155" h="10630535">
                  <a:moveTo>
                    <a:pt x="2861809" y="2207810"/>
                  </a:moveTo>
                  <a:lnTo>
                    <a:pt x="2858005" y="2209339"/>
                  </a:lnTo>
                  <a:lnTo>
                    <a:pt x="2856404" y="2212990"/>
                  </a:lnTo>
                  <a:lnTo>
                    <a:pt x="2854970" y="2215530"/>
                  </a:lnTo>
                  <a:lnTo>
                    <a:pt x="2856357" y="2219668"/>
                  </a:lnTo>
                  <a:lnTo>
                    <a:pt x="2867022" y="2224218"/>
                  </a:lnTo>
                  <a:lnTo>
                    <a:pt x="2870684" y="2223021"/>
                  </a:lnTo>
                  <a:lnTo>
                    <a:pt x="2872282" y="2219369"/>
                  </a:lnTo>
                  <a:lnTo>
                    <a:pt x="2873861" y="2216497"/>
                  </a:lnTo>
                  <a:lnTo>
                    <a:pt x="2872333" y="2212693"/>
                  </a:lnTo>
                  <a:lnTo>
                    <a:pt x="2865000" y="2209565"/>
                  </a:lnTo>
                  <a:lnTo>
                    <a:pt x="2861809" y="2207810"/>
                  </a:lnTo>
                  <a:close/>
                </a:path>
                <a:path w="18385155" h="10630535">
                  <a:moveTo>
                    <a:pt x="3596749" y="2521312"/>
                  </a:moveTo>
                  <a:lnTo>
                    <a:pt x="3586416" y="2516905"/>
                  </a:lnTo>
                  <a:lnTo>
                    <a:pt x="3582612" y="2518433"/>
                  </a:lnTo>
                  <a:lnTo>
                    <a:pt x="3579911" y="2524766"/>
                  </a:lnTo>
                  <a:lnTo>
                    <a:pt x="3581440" y="2528569"/>
                  </a:lnTo>
                  <a:lnTo>
                    <a:pt x="3584773" y="2529991"/>
                  </a:lnTo>
                  <a:lnTo>
                    <a:pt x="3584298" y="2530184"/>
                  </a:lnTo>
                  <a:lnTo>
                    <a:pt x="3591630" y="2533311"/>
                  </a:lnTo>
                  <a:lnTo>
                    <a:pt x="3595434" y="2531782"/>
                  </a:lnTo>
                  <a:lnTo>
                    <a:pt x="3598278" y="2525115"/>
                  </a:lnTo>
                  <a:lnTo>
                    <a:pt x="3596749" y="2521312"/>
                  </a:lnTo>
                  <a:close/>
                </a:path>
                <a:path w="18385155" h="10630535">
                  <a:moveTo>
                    <a:pt x="2781859" y="2171737"/>
                  </a:moveTo>
                  <a:lnTo>
                    <a:pt x="2778056" y="2173266"/>
                  </a:lnTo>
                  <a:lnTo>
                    <a:pt x="2776454" y="2176917"/>
                  </a:lnTo>
                  <a:lnTo>
                    <a:pt x="2775021" y="2179456"/>
                  </a:lnTo>
                  <a:lnTo>
                    <a:pt x="2776407" y="2183594"/>
                  </a:lnTo>
                  <a:lnTo>
                    <a:pt x="2787073" y="2188144"/>
                  </a:lnTo>
                  <a:lnTo>
                    <a:pt x="2790735" y="2186948"/>
                  </a:lnTo>
                  <a:lnTo>
                    <a:pt x="2792337" y="2183296"/>
                  </a:lnTo>
                  <a:lnTo>
                    <a:pt x="2793770" y="2180757"/>
                  </a:lnTo>
                  <a:lnTo>
                    <a:pt x="2792383" y="2176620"/>
                  </a:lnTo>
                  <a:lnTo>
                    <a:pt x="2785050" y="2173492"/>
                  </a:lnTo>
                  <a:lnTo>
                    <a:pt x="2781859" y="2171737"/>
                  </a:lnTo>
                  <a:close/>
                </a:path>
                <a:path w="18385155" h="10630535">
                  <a:moveTo>
                    <a:pt x="3677977" y="2554385"/>
                  </a:moveTo>
                  <a:lnTo>
                    <a:pt x="3667645" y="2549978"/>
                  </a:lnTo>
                  <a:lnTo>
                    <a:pt x="3663842" y="2551507"/>
                  </a:lnTo>
                  <a:lnTo>
                    <a:pt x="3661140" y="2557840"/>
                  </a:lnTo>
                  <a:lnTo>
                    <a:pt x="3662669" y="2561644"/>
                  </a:lnTo>
                  <a:lnTo>
                    <a:pt x="3673001" y="2566051"/>
                  </a:lnTo>
                  <a:lnTo>
                    <a:pt x="3676805" y="2564522"/>
                  </a:lnTo>
                  <a:lnTo>
                    <a:pt x="3679507" y="2558189"/>
                  </a:lnTo>
                  <a:lnTo>
                    <a:pt x="3677977" y="2554385"/>
                  </a:lnTo>
                  <a:close/>
                </a:path>
                <a:path w="18385155" h="10630535">
                  <a:moveTo>
                    <a:pt x="3759015" y="2586983"/>
                  </a:moveTo>
                  <a:lnTo>
                    <a:pt x="3748683" y="2582576"/>
                  </a:lnTo>
                  <a:lnTo>
                    <a:pt x="3744879" y="2584106"/>
                  </a:lnTo>
                  <a:lnTo>
                    <a:pt x="3742178" y="2590438"/>
                  </a:lnTo>
                  <a:lnTo>
                    <a:pt x="3743707" y="2594242"/>
                  </a:lnTo>
                  <a:lnTo>
                    <a:pt x="3754039" y="2598649"/>
                  </a:lnTo>
                  <a:lnTo>
                    <a:pt x="3757843" y="2597120"/>
                  </a:lnTo>
                  <a:lnTo>
                    <a:pt x="3760686" y="2590454"/>
                  </a:lnTo>
                  <a:lnTo>
                    <a:pt x="3759015" y="2586983"/>
                  </a:lnTo>
                  <a:close/>
                </a:path>
                <a:path w="18385155" h="10630535">
                  <a:moveTo>
                    <a:pt x="2713052" y="2140022"/>
                  </a:moveTo>
                  <a:lnTo>
                    <a:pt x="2702386" y="2135472"/>
                  </a:lnTo>
                  <a:lnTo>
                    <a:pt x="2698724" y="2136668"/>
                  </a:lnTo>
                  <a:lnTo>
                    <a:pt x="2696951" y="2140639"/>
                  </a:lnTo>
                  <a:lnTo>
                    <a:pt x="2695547" y="2143191"/>
                  </a:lnTo>
                  <a:lnTo>
                    <a:pt x="2696934" y="2147329"/>
                  </a:lnTo>
                  <a:lnTo>
                    <a:pt x="2707600" y="2151879"/>
                  </a:lnTo>
                  <a:lnTo>
                    <a:pt x="2711262" y="2150683"/>
                  </a:lnTo>
                  <a:lnTo>
                    <a:pt x="2713034" y="2146712"/>
                  </a:lnTo>
                  <a:lnTo>
                    <a:pt x="2714438" y="2144160"/>
                  </a:lnTo>
                  <a:lnTo>
                    <a:pt x="2713052" y="2140022"/>
                  </a:lnTo>
                  <a:close/>
                </a:path>
                <a:path w="18385155" h="10630535">
                  <a:moveTo>
                    <a:pt x="3840529" y="2619390"/>
                  </a:moveTo>
                  <a:lnTo>
                    <a:pt x="3830197" y="2614983"/>
                  </a:lnTo>
                  <a:lnTo>
                    <a:pt x="3826392" y="2616512"/>
                  </a:lnTo>
                  <a:lnTo>
                    <a:pt x="3823691" y="2622845"/>
                  </a:lnTo>
                  <a:lnTo>
                    <a:pt x="3825219" y="2626648"/>
                  </a:lnTo>
                  <a:lnTo>
                    <a:pt x="3835552" y="2631056"/>
                  </a:lnTo>
                  <a:lnTo>
                    <a:pt x="3839356" y="2629527"/>
                  </a:lnTo>
                  <a:lnTo>
                    <a:pt x="3842199" y="2622861"/>
                  </a:lnTo>
                  <a:lnTo>
                    <a:pt x="3840529" y="2619390"/>
                  </a:lnTo>
                  <a:close/>
                </a:path>
                <a:path w="18385155" h="10630535">
                  <a:moveTo>
                    <a:pt x="12035572" y="6113155"/>
                  </a:moveTo>
                  <a:lnTo>
                    <a:pt x="12031718" y="6113875"/>
                  </a:lnTo>
                  <a:lnTo>
                    <a:pt x="12027751" y="6119669"/>
                  </a:lnTo>
                  <a:lnTo>
                    <a:pt x="12027542" y="6119973"/>
                  </a:lnTo>
                  <a:lnTo>
                    <a:pt x="12028262" y="6123825"/>
                  </a:lnTo>
                  <a:lnTo>
                    <a:pt x="12031310" y="6125914"/>
                  </a:lnTo>
                  <a:lnTo>
                    <a:pt x="12035025" y="6128286"/>
                  </a:lnTo>
                  <a:lnTo>
                    <a:pt x="12036025" y="6128713"/>
                  </a:lnTo>
                  <a:lnTo>
                    <a:pt x="12036216" y="6129189"/>
                  </a:lnTo>
                  <a:lnTo>
                    <a:pt x="12038883" y="6130326"/>
                  </a:lnTo>
                  <a:lnTo>
                    <a:pt x="12042070" y="6129323"/>
                  </a:lnTo>
                  <a:lnTo>
                    <a:pt x="12043800" y="6126908"/>
                  </a:lnTo>
                  <a:lnTo>
                    <a:pt x="12046105" y="6123559"/>
                  </a:lnTo>
                  <a:lnTo>
                    <a:pt x="12045384" y="6119705"/>
                  </a:lnTo>
                  <a:lnTo>
                    <a:pt x="12042335" y="6117616"/>
                  </a:lnTo>
                  <a:lnTo>
                    <a:pt x="12038620" y="6115243"/>
                  </a:lnTo>
                  <a:lnTo>
                    <a:pt x="12035572" y="6113155"/>
                  </a:lnTo>
                  <a:close/>
                </a:path>
                <a:path w="18385155" h="10630535">
                  <a:moveTo>
                    <a:pt x="2633387" y="2103281"/>
                  </a:moveTo>
                  <a:lnTo>
                    <a:pt x="2623055" y="2098874"/>
                  </a:lnTo>
                  <a:lnTo>
                    <a:pt x="2619059" y="2099928"/>
                  </a:lnTo>
                  <a:lnTo>
                    <a:pt x="2616216" y="2106594"/>
                  </a:lnTo>
                  <a:lnTo>
                    <a:pt x="2617269" y="2110589"/>
                  </a:lnTo>
                  <a:lnTo>
                    <a:pt x="2627935" y="2115138"/>
                  </a:lnTo>
                  <a:lnTo>
                    <a:pt x="2631597" y="2113943"/>
                  </a:lnTo>
                  <a:lnTo>
                    <a:pt x="2634440" y="2107277"/>
                  </a:lnTo>
                  <a:lnTo>
                    <a:pt x="2633387" y="2103281"/>
                  </a:lnTo>
                  <a:close/>
                </a:path>
                <a:path w="18385155" h="10630535">
                  <a:moveTo>
                    <a:pt x="3922042" y="2651797"/>
                  </a:moveTo>
                  <a:lnTo>
                    <a:pt x="3911376" y="2647247"/>
                  </a:lnTo>
                  <a:lnTo>
                    <a:pt x="3907905" y="2648919"/>
                  </a:lnTo>
                  <a:lnTo>
                    <a:pt x="3905204" y="2655252"/>
                  </a:lnTo>
                  <a:lnTo>
                    <a:pt x="3906733" y="2659056"/>
                  </a:lnTo>
                  <a:lnTo>
                    <a:pt x="3917065" y="2663464"/>
                  </a:lnTo>
                  <a:lnTo>
                    <a:pt x="3920870" y="2661934"/>
                  </a:lnTo>
                  <a:lnTo>
                    <a:pt x="3923713" y="2655268"/>
                  </a:lnTo>
                  <a:lnTo>
                    <a:pt x="3922042" y="2651797"/>
                  </a:lnTo>
                  <a:close/>
                </a:path>
                <a:path w="18385155" h="10630535">
                  <a:moveTo>
                    <a:pt x="2543816" y="2061134"/>
                  </a:moveTo>
                  <a:lnTo>
                    <a:pt x="2539679" y="2062521"/>
                  </a:lnTo>
                  <a:lnTo>
                    <a:pt x="2536835" y="2069187"/>
                  </a:lnTo>
                  <a:lnTo>
                    <a:pt x="2537889" y="2073182"/>
                  </a:lnTo>
                  <a:lnTo>
                    <a:pt x="2548554" y="2077732"/>
                  </a:lnTo>
                  <a:lnTo>
                    <a:pt x="2552216" y="2076536"/>
                  </a:lnTo>
                  <a:lnTo>
                    <a:pt x="2555060" y="2069870"/>
                  </a:lnTo>
                  <a:lnTo>
                    <a:pt x="2554006" y="2065875"/>
                  </a:lnTo>
                  <a:lnTo>
                    <a:pt x="2546673" y="2062747"/>
                  </a:lnTo>
                  <a:lnTo>
                    <a:pt x="2543816" y="2061134"/>
                  </a:lnTo>
                  <a:close/>
                </a:path>
                <a:path w="18385155" h="10630535">
                  <a:moveTo>
                    <a:pt x="4003221" y="2684062"/>
                  </a:moveTo>
                  <a:lnTo>
                    <a:pt x="3992556" y="2679513"/>
                  </a:lnTo>
                  <a:lnTo>
                    <a:pt x="3989086" y="2681185"/>
                  </a:lnTo>
                  <a:lnTo>
                    <a:pt x="3986384" y="2687518"/>
                  </a:lnTo>
                  <a:lnTo>
                    <a:pt x="3987913" y="2691321"/>
                  </a:lnTo>
                  <a:lnTo>
                    <a:pt x="3998578" y="2695870"/>
                  </a:lnTo>
                  <a:lnTo>
                    <a:pt x="4002047" y="2694199"/>
                  </a:lnTo>
                  <a:lnTo>
                    <a:pt x="4004892" y="2687532"/>
                  </a:lnTo>
                  <a:lnTo>
                    <a:pt x="4003221" y="2684062"/>
                  </a:lnTo>
                  <a:close/>
                </a:path>
                <a:path w="18385155" h="10630535">
                  <a:moveTo>
                    <a:pt x="4084876" y="2716137"/>
                  </a:moveTo>
                  <a:lnTo>
                    <a:pt x="4074211" y="2711587"/>
                  </a:lnTo>
                  <a:lnTo>
                    <a:pt x="4070740" y="2713258"/>
                  </a:lnTo>
                  <a:lnTo>
                    <a:pt x="4069318" y="2716590"/>
                  </a:lnTo>
                  <a:lnTo>
                    <a:pt x="4068372" y="2719733"/>
                  </a:lnTo>
                  <a:lnTo>
                    <a:pt x="4069568" y="2723394"/>
                  </a:lnTo>
                  <a:lnTo>
                    <a:pt x="4080234" y="2727944"/>
                  </a:lnTo>
                  <a:lnTo>
                    <a:pt x="4083704" y="2726273"/>
                  </a:lnTo>
                  <a:lnTo>
                    <a:pt x="4086548" y="2719607"/>
                  </a:lnTo>
                  <a:lnTo>
                    <a:pt x="4084876" y="2716137"/>
                  </a:lnTo>
                  <a:close/>
                </a:path>
                <a:path w="18385155" h="10630535">
                  <a:moveTo>
                    <a:pt x="2472243" y="2026665"/>
                  </a:moveTo>
                  <a:lnTo>
                    <a:pt x="2464911" y="2023537"/>
                  </a:lnTo>
                  <a:lnTo>
                    <a:pt x="2460916" y="2024590"/>
                  </a:lnTo>
                  <a:lnTo>
                    <a:pt x="2458072" y="2031256"/>
                  </a:lnTo>
                  <a:lnTo>
                    <a:pt x="2459268" y="2034918"/>
                  </a:lnTo>
                  <a:lnTo>
                    <a:pt x="2462459" y="2036673"/>
                  </a:lnTo>
                  <a:lnTo>
                    <a:pt x="2470125" y="2039944"/>
                  </a:lnTo>
                  <a:lnTo>
                    <a:pt x="2473786" y="2038747"/>
                  </a:lnTo>
                  <a:lnTo>
                    <a:pt x="2476630" y="2032081"/>
                  </a:lnTo>
                  <a:lnTo>
                    <a:pt x="2475434" y="2028420"/>
                  </a:lnTo>
                  <a:lnTo>
                    <a:pt x="2472243" y="2026665"/>
                  </a:lnTo>
                  <a:close/>
                </a:path>
                <a:path w="18385155" h="10630535">
                  <a:moveTo>
                    <a:pt x="4166341" y="2747735"/>
                  </a:moveTo>
                  <a:lnTo>
                    <a:pt x="4155675" y="2743185"/>
                  </a:lnTo>
                  <a:lnTo>
                    <a:pt x="4152205" y="2744857"/>
                  </a:lnTo>
                  <a:lnTo>
                    <a:pt x="4150783" y="2748190"/>
                  </a:lnTo>
                  <a:lnTo>
                    <a:pt x="4149836" y="2751331"/>
                  </a:lnTo>
                  <a:lnTo>
                    <a:pt x="4151032" y="2754993"/>
                  </a:lnTo>
                  <a:lnTo>
                    <a:pt x="4161697" y="2759543"/>
                  </a:lnTo>
                  <a:lnTo>
                    <a:pt x="4165169" y="2757871"/>
                  </a:lnTo>
                  <a:lnTo>
                    <a:pt x="4166590" y="2754538"/>
                  </a:lnTo>
                  <a:lnTo>
                    <a:pt x="4167536" y="2751397"/>
                  </a:lnTo>
                  <a:lnTo>
                    <a:pt x="4166341" y="2747735"/>
                  </a:lnTo>
                  <a:close/>
                </a:path>
                <a:path w="18385155" h="10630535">
                  <a:moveTo>
                    <a:pt x="2393623" y="1988400"/>
                  </a:moveTo>
                  <a:lnTo>
                    <a:pt x="2386290" y="1985272"/>
                  </a:lnTo>
                  <a:lnTo>
                    <a:pt x="2382295" y="1986326"/>
                  </a:lnTo>
                  <a:lnTo>
                    <a:pt x="2379593" y="1992659"/>
                  </a:lnTo>
                  <a:lnTo>
                    <a:pt x="2380648" y="1996653"/>
                  </a:lnTo>
                  <a:lnTo>
                    <a:pt x="2383839" y="1998408"/>
                  </a:lnTo>
                  <a:lnTo>
                    <a:pt x="2391504" y="2001678"/>
                  </a:lnTo>
                  <a:lnTo>
                    <a:pt x="2395308" y="2000150"/>
                  </a:lnTo>
                  <a:lnTo>
                    <a:pt x="2397868" y="1994151"/>
                  </a:lnTo>
                  <a:lnTo>
                    <a:pt x="2396814" y="1990155"/>
                  </a:lnTo>
                  <a:lnTo>
                    <a:pt x="2393623" y="1988400"/>
                  </a:lnTo>
                  <a:close/>
                </a:path>
                <a:path w="18385155" h="10630535">
                  <a:moveTo>
                    <a:pt x="4248138" y="2779475"/>
                  </a:moveTo>
                  <a:lnTo>
                    <a:pt x="4237473" y="2774925"/>
                  </a:lnTo>
                  <a:lnTo>
                    <a:pt x="4234002" y="2776597"/>
                  </a:lnTo>
                  <a:lnTo>
                    <a:pt x="4232581" y="2779930"/>
                  </a:lnTo>
                  <a:lnTo>
                    <a:pt x="4231635" y="2783073"/>
                  </a:lnTo>
                  <a:lnTo>
                    <a:pt x="4232830" y="2786733"/>
                  </a:lnTo>
                  <a:lnTo>
                    <a:pt x="4243496" y="2791283"/>
                  </a:lnTo>
                  <a:lnTo>
                    <a:pt x="4246965" y="2789612"/>
                  </a:lnTo>
                  <a:lnTo>
                    <a:pt x="4249809" y="2782946"/>
                  </a:lnTo>
                  <a:lnTo>
                    <a:pt x="4248138" y="2779475"/>
                  </a:lnTo>
                  <a:close/>
                </a:path>
                <a:path w="18385155" h="10630535">
                  <a:moveTo>
                    <a:pt x="4329602" y="2811073"/>
                  </a:moveTo>
                  <a:lnTo>
                    <a:pt x="4318936" y="2806524"/>
                  </a:lnTo>
                  <a:lnTo>
                    <a:pt x="4315466" y="2808194"/>
                  </a:lnTo>
                  <a:lnTo>
                    <a:pt x="4314044" y="2811528"/>
                  </a:lnTo>
                  <a:lnTo>
                    <a:pt x="4313098" y="2814669"/>
                  </a:lnTo>
                  <a:lnTo>
                    <a:pt x="4314294" y="2818332"/>
                  </a:lnTo>
                  <a:lnTo>
                    <a:pt x="4324960" y="2822882"/>
                  </a:lnTo>
                  <a:lnTo>
                    <a:pt x="4328430" y="2821210"/>
                  </a:lnTo>
                  <a:lnTo>
                    <a:pt x="4331274" y="2814543"/>
                  </a:lnTo>
                  <a:lnTo>
                    <a:pt x="4329602" y="2811073"/>
                  </a:lnTo>
                  <a:close/>
                </a:path>
                <a:path w="18385155" h="10630535">
                  <a:moveTo>
                    <a:pt x="11962073" y="6065652"/>
                  </a:moveTo>
                  <a:lnTo>
                    <a:pt x="11958220" y="6066372"/>
                  </a:lnTo>
                  <a:lnTo>
                    <a:pt x="11956132" y="6069421"/>
                  </a:lnTo>
                  <a:lnTo>
                    <a:pt x="11954519" y="6072279"/>
                  </a:lnTo>
                  <a:lnTo>
                    <a:pt x="11955240" y="6076131"/>
                  </a:lnTo>
                  <a:lnTo>
                    <a:pt x="11958288" y="6078220"/>
                  </a:lnTo>
                  <a:lnTo>
                    <a:pt x="11962003" y="6080592"/>
                  </a:lnTo>
                  <a:lnTo>
                    <a:pt x="11965670" y="6082157"/>
                  </a:lnTo>
                  <a:lnTo>
                    <a:pt x="11969190" y="6081294"/>
                  </a:lnTo>
                  <a:lnTo>
                    <a:pt x="11972057" y="6076214"/>
                  </a:lnTo>
                  <a:lnTo>
                    <a:pt x="11972415" y="6075578"/>
                  </a:lnTo>
                  <a:lnTo>
                    <a:pt x="11971695" y="6071726"/>
                  </a:lnTo>
                  <a:lnTo>
                    <a:pt x="11968647" y="6069638"/>
                  </a:lnTo>
                  <a:lnTo>
                    <a:pt x="11964931" y="6067265"/>
                  </a:lnTo>
                  <a:lnTo>
                    <a:pt x="11962073" y="6065652"/>
                  </a:lnTo>
                  <a:close/>
                </a:path>
                <a:path w="18385155" h="10630535">
                  <a:moveTo>
                    <a:pt x="2314620" y="1949184"/>
                  </a:moveTo>
                  <a:lnTo>
                    <a:pt x="2307288" y="1946057"/>
                  </a:lnTo>
                  <a:lnTo>
                    <a:pt x="2303292" y="1947111"/>
                  </a:lnTo>
                  <a:lnTo>
                    <a:pt x="2300449" y="1953777"/>
                  </a:lnTo>
                  <a:lnTo>
                    <a:pt x="2301502" y="1957771"/>
                  </a:lnTo>
                  <a:lnTo>
                    <a:pt x="2304693" y="1959526"/>
                  </a:lnTo>
                  <a:lnTo>
                    <a:pt x="2312359" y="1962797"/>
                  </a:lnTo>
                  <a:lnTo>
                    <a:pt x="2316163" y="1961268"/>
                  </a:lnTo>
                  <a:lnTo>
                    <a:pt x="2318865" y="1954934"/>
                  </a:lnTo>
                  <a:lnTo>
                    <a:pt x="2317811" y="1950940"/>
                  </a:lnTo>
                  <a:lnTo>
                    <a:pt x="2314620" y="1949184"/>
                  </a:lnTo>
                  <a:close/>
                </a:path>
                <a:path w="18385155" h="10630535">
                  <a:moveTo>
                    <a:pt x="4411542" y="2842482"/>
                  </a:moveTo>
                  <a:lnTo>
                    <a:pt x="4400877" y="2837932"/>
                  </a:lnTo>
                  <a:lnTo>
                    <a:pt x="4397406" y="2839602"/>
                  </a:lnTo>
                  <a:lnTo>
                    <a:pt x="4395984" y="2842935"/>
                  </a:lnTo>
                  <a:lnTo>
                    <a:pt x="4395038" y="2846077"/>
                  </a:lnTo>
                  <a:lnTo>
                    <a:pt x="4396234" y="2849738"/>
                  </a:lnTo>
                  <a:lnTo>
                    <a:pt x="4406899" y="2854288"/>
                  </a:lnTo>
                  <a:lnTo>
                    <a:pt x="4410370" y="2852618"/>
                  </a:lnTo>
                  <a:lnTo>
                    <a:pt x="4413214" y="2845951"/>
                  </a:lnTo>
                  <a:lnTo>
                    <a:pt x="4411542" y="2842482"/>
                  </a:lnTo>
                  <a:close/>
                </a:path>
                <a:path w="18385155" h="10630535">
                  <a:moveTo>
                    <a:pt x="4493340" y="2874221"/>
                  </a:moveTo>
                  <a:lnTo>
                    <a:pt x="4482674" y="2869672"/>
                  </a:lnTo>
                  <a:lnTo>
                    <a:pt x="4479204" y="2871343"/>
                  </a:lnTo>
                  <a:lnTo>
                    <a:pt x="4477783" y="2874675"/>
                  </a:lnTo>
                  <a:lnTo>
                    <a:pt x="4476836" y="2877818"/>
                  </a:lnTo>
                  <a:lnTo>
                    <a:pt x="4478031" y="2881480"/>
                  </a:lnTo>
                  <a:lnTo>
                    <a:pt x="4488697" y="2886029"/>
                  </a:lnTo>
                  <a:lnTo>
                    <a:pt x="4492167" y="2884357"/>
                  </a:lnTo>
                  <a:lnTo>
                    <a:pt x="4495010" y="2877692"/>
                  </a:lnTo>
                  <a:lnTo>
                    <a:pt x="4493340" y="2874221"/>
                  </a:lnTo>
                  <a:close/>
                </a:path>
                <a:path w="18385155" h="10630535">
                  <a:moveTo>
                    <a:pt x="2236426" y="1909920"/>
                  </a:moveTo>
                  <a:lnTo>
                    <a:pt x="2229093" y="1906792"/>
                  </a:lnTo>
                  <a:lnTo>
                    <a:pt x="2225098" y="1907846"/>
                  </a:lnTo>
                  <a:lnTo>
                    <a:pt x="2222255" y="1914512"/>
                  </a:lnTo>
                  <a:lnTo>
                    <a:pt x="2223308" y="1918507"/>
                  </a:lnTo>
                  <a:lnTo>
                    <a:pt x="2226499" y="1920262"/>
                  </a:lnTo>
                  <a:lnTo>
                    <a:pt x="2234165" y="1923532"/>
                  </a:lnTo>
                  <a:lnTo>
                    <a:pt x="2237969" y="1922003"/>
                  </a:lnTo>
                  <a:lnTo>
                    <a:pt x="2240670" y="1915671"/>
                  </a:lnTo>
                  <a:lnTo>
                    <a:pt x="2239617" y="1911675"/>
                  </a:lnTo>
                  <a:lnTo>
                    <a:pt x="2236426" y="1909920"/>
                  </a:lnTo>
                  <a:close/>
                </a:path>
                <a:path w="18385155" h="10630535">
                  <a:moveTo>
                    <a:pt x="4575088" y="2905152"/>
                  </a:moveTo>
                  <a:lnTo>
                    <a:pt x="4564423" y="2900603"/>
                  </a:lnTo>
                  <a:lnTo>
                    <a:pt x="4560951" y="2902274"/>
                  </a:lnTo>
                  <a:lnTo>
                    <a:pt x="4559529" y="2905608"/>
                  </a:lnTo>
                  <a:lnTo>
                    <a:pt x="4558583" y="2908749"/>
                  </a:lnTo>
                  <a:lnTo>
                    <a:pt x="4560113" y="2912553"/>
                  </a:lnTo>
                  <a:lnTo>
                    <a:pt x="4570446" y="2916960"/>
                  </a:lnTo>
                  <a:lnTo>
                    <a:pt x="4573916" y="2915290"/>
                  </a:lnTo>
                  <a:lnTo>
                    <a:pt x="4576759" y="2908623"/>
                  </a:lnTo>
                  <a:lnTo>
                    <a:pt x="4575088" y="2905152"/>
                  </a:lnTo>
                  <a:close/>
                </a:path>
                <a:path w="18385155" h="10630535">
                  <a:moveTo>
                    <a:pt x="4657171" y="2936227"/>
                  </a:moveTo>
                  <a:lnTo>
                    <a:pt x="4653695" y="2935138"/>
                  </a:lnTo>
                  <a:lnTo>
                    <a:pt x="4646363" y="2932011"/>
                  </a:lnTo>
                  <a:lnTo>
                    <a:pt x="4642892" y="2933681"/>
                  </a:lnTo>
                  <a:lnTo>
                    <a:pt x="4641470" y="2937015"/>
                  </a:lnTo>
                  <a:lnTo>
                    <a:pt x="4640524" y="2940156"/>
                  </a:lnTo>
                  <a:lnTo>
                    <a:pt x="4642052" y="2943960"/>
                  </a:lnTo>
                  <a:lnTo>
                    <a:pt x="4652385" y="2948368"/>
                  </a:lnTo>
                  <a:lnTo>
                    <a:pt x="4655856" y="2946696"/>
                  </a:lnTo>
                  <a:lnTo>
                    <a:pt x="4658699" y="2940030"/>
                  </a:lnTo>
                  <a:lnTo>
                    <a:pt x="4657171" y="2936227"/>
                  </a:lnTo>
                  <a:close/>
                </a:path>
                <a:path w="18385155" h="10630535">
                  <a:moveTo>
                    <a:pt x="2151517" y="1867004"/>
                  </a:moveTo>
                  <a:lnTo>
                    <a:pt x="2147856" y="1868199"/>
                  </a:lnTo>
                  <a:lnTo>
                    <a:pt x="2144345" y="1874581"/>
                  </a:lnTo>
                  <a:lnTo>
                    <a:pt x="2145541" y="1878243"/>
                  </a:lnTo>
                  <a:lnTo>
                    <a:pt x="2148590" y="1880331"/>
                  </a:lnTo>
                  <a:lnTo>
                    <a:pt x="2155922" y="1883459"/>
                  </a:lnTo>
                  <a:lnTo>
                    <a:pt x="2159917" y="1882405"/>
                  </a:lnTo>
                  <a:lnTo>
                    <a:pt x="2161197" y="1879406"/>
                  </a:lnTo>
                  <a:lnTo>
                    <a:pt x="2162952" y="1876214"/>
                  </a:lnTo>
                  <a:lnTo>
                    <a:pt x="2161756" y="1872553"/>
                  </a:lnTo>
                  <a:lnTo>
                    <a:pt x="2158707" y="1870465"/>
                  </a:lnTo>
                  <a:lnTo>
                    <a:pt x="2154708" y="1868759"/>
                  </a:lnTo>
                  <a:lnTo>
                    <a:pt x="2151517" y="1867004"/>
                  </a:lnTo>
                  <a:close/>
                </a:path>
                <a:path w="18385155" h="10630535">
                  <a:moveTo>
                    <a:pt x="11887816" y="6019005"/>
                  </a:moveTo>
                  <a:lnTo>
                    <a:pt x="11883630" y="6019584"/>
                  </a:lnTo>
                  <a:lnTo>
                    <a:pt x="11880646" y="6025008"/>
                  </a:lnTo>
                  <a:lnTo>
                    <a:pt x="11880120" y="6025966"/>
                  </a:lnTo>
                  <a:lnTo>
                    <a:pt x="11880840" y="6029818"/>
                  </a:lnTo>
                  <a:lnTo>
                    <a:pt x="11884032" y="6031574"/>
                  </a:lnTo>
                  <a:lnTo>
                    <a:pt x="11887747" y="6033947"/>
                  </a:lnTo>
                  <a:lnTo>
                    <a:pt x="11891413" y="6035510"/>
                  </a:lnTo>
                  <a:lnTo>
                    <a:pt x="11894932" y="6034647"/>
                  </a:lnTo>
                  <a:lnTo>
                    <a:pt x="11898300" y="6028599"/>
                  </a:lnTo>
                  <a:lnTo>
                    <a:pt x="11897579" y="6024746"/>
                  </a:lnTo>
                  <a:lnTo>
                    <a:pt x="11894389" y="6022991"/>
                  </a:lnTo>
                  <a:lnTo>
                    <a:pt x="11890674" y="6020619"/>
                  </a:lnTo>
                  <a:lnTo>
                    <a:pt x="11887816" y="6019005"/>
                  </a:lnTo>
                  <a:close/>
                </a:path>
                <a:path w="18385155" h="10630535">
                  <a:moveTo>
                    <a:pt x="4738301" y="2967683"/>
                  </a:moveTo>
                  <a:lnTo>
                    <a:pt x="4727635" y="2963134"/>
                  </a:lnTo>
                  <a:lnTo>
                    <a:pt x="4724164" y="2964804"/>
                  </a:lnTo>
                  <a:lnTo>
                    <a:pt x="4722743" y="2968137"/>
                  </a:lnTo>
                  <a:lnTo>
                    <a:pt x="4721763" y="2971265"/>
                  </a:lnTo>
                  <a:lnTo>
                    <a:pt x="4721654" y="2971613"/>
                  </a:lnTo>
                  <a:lnTo>
                    <a:pt x="4723326" y="2975083"/>
                  </a:lnTo>
                  <a:lnTo>
                    <a:pt x="4733659" y="2979490"/>
                  </a:lnTo>
                  <a:lnTo>
                    <a:pt x="4737129" y="2977820"/>
                  </a:lnTo>
                  <a:lnTo>
                    <a:pt x="4739972" y="2971153"/>
                  </a:lnTo>
                  <a:lnTo>
                    <a:pt x="4738301" y="2967683"/>
                  </a:lnTo>
                  <a:close/>
                </a:path>
                <a:path w="18385155" h="10630535">
                  <a:moveTo>
                    <a:pt x="4820192" y="2998281"/>
                  </a:moveTo>
                  <a:lnTo>
                    <a:pt x="4816717" y="2997193"/>
                  </a:lnTo>
                  <a:lnTo>
                    <a:pt x="4809385" y="2994065"/>
                  </a:lnTo>
                  <a:lnTo>
                    <a:pt x="4805913" y="2995737"/>
                  </a:lnTo>
                  <a:lnTo>
                    <a:pt x="4804492" y="2999069"/>
                  </a:lnTo>
                  <a:lnTo>
                    <a:pt x="4803512" y="3002196"/>
                  </a:lnTo>
                  <a:lnTo>
                    <a:pt x="4803404" y="3002544"/>
                  </a:lnTo>
                  <a:lnTo>
                    <a:pt x="4805074" y="3006015"/>
                  </a:lnTo>
                  <a:lnTo>
                    <a:pt x="4815406" y="3010422"/>
                  </a:lnTo>
                  <a:lnTo>
                    <a:pt x="4818877" y="3008751"/>
                  </a:lnTo>
                  <a:lnTo>
                    <a:pt x="4821721" y="3002085"/>
                  </a:lnTo>
                  <a:lnTo>
                    <a:pt x="4820192" y="2998281"/>
                  </a:lnTo>
                  <a:close/>
                </a:path>
                <a:path w="18385155" h="10630535">
                  <a:moveTo>
                    <a:pt x="2080557" y="1829249"/>
                  </a:moveTo>
                  <a:lnTo>
                    <a:pt x="2076558" y="1827543"/>
                  </a:lnTo>
                  <a:lnTo>
                    <a:pt x="2073332" y="1833258"/>
                  </a:lnTo>
                  <a:lnTo>
                    <a:pt x="2070630" y="1839591"/>
                  </a:lnTo>
                  <a:lnTo>
                    <a:pt x="2075297" y="1841582"/>
                  </a:lnTo>
                  <a:lnTo>
                    <a:pt x="2074773" y="1840964"/>
                  </a:lnTo>
                  <a:lnTo>
                    <a:pt x="2077772" y="1842244"/>
                  </a:lnTo>
                  <a:lnTo>
                    <a:pt x="2081767" y="1841190"/>
                  </a:lnTo>
                  <a:lnTo>
                    <a:pt x="2083398" y="1837552"/>
                  </a:lnTo>
                  <a:lnTo>
                    <a:pt x="2084802" y="1835000"/>
                  </a:lnTo>
                  <a:lnTo>
                    <a:pt x="2083606" y="1831338"/>
                  </a:lnTo>
                  <a:lnTo>
                    <a:pt x="2080557" y="1829249"/>
                  </a:lnTo>
                  <a:close/>
                </a:path>
                <a:path w="18385155" h="10630535">
                  <a:moveTo>
                    <a:pt x="4901799" y="3029547"/>
                  </a:moveTo>
                  <a:lnTo>
                    <a:pt x="4891132" y="3024997"/>
                  </a:lnTo>
                  <a:lnTo>
                    <a:pt x="4887662" y="3026668"/>
                  </a:lnTo>
                  <a:lnTo>
                    <a:pt x="4886240" y="3030001"/>
                  </a:lnTo>
                  <a:lnTo>
                    <a:pt x="4885261" y="3033129"/>
                  </a:lnTo>
                  <a:lnTo>
                    <a:pt x="4885152" y="3033476"/>
                  </a:lnTo>
                  <a:lnTo>
                    <a:pt x="4886823" y="3036946"/>
                  </a:lnTo>
                  <a:lnTo>
                    <a:pt x="4889823" y="3038225"/>
                  </a:lnTo>
                  <a:lnTo>
                    <a:pt x="4890014" y="3038701"/>
                  </a:lnTo>
                  <a:lnTo>
                    <a:pt x="4894014" y="3040407"/>
                  </a:lnTo>
                  <a:lnTo>
                    <a:pt x="4897489" y="3041496"/>
                  </a:lnTo>
                  <a:lnTo>
                    <a:pt x="4900960" y="3039825"/>
                  </a:lnTo>
                  <a:lnTo>
                    <a:pt x="4902381" y="3036493"/>
                  </a:lnTo>
                  <a:lnTo>
                    <a:pt x="4903361" y="3033364"/>
                  </a:lnTo>
                  <a:lnTo>
                    <a:pt x="4903470" y="3033017"/>
                  </a:lnTo>
                  <a:lnTo>
                    <a:pt x="4901799" y="3029547"/>
                  </a:lnTo>
                  <a:close/>
                </a:path>
                <a:path w="18385155" h="10630535">
                  <a:moveTo>
                    <a:pt x="11812705" y="5974359"/>
                  </a:moveTo>
                  <a:lnTo>
                    <a:pt x="11808709" y="5975413"/>
                  </a:lnTo>
                  <a:lnTo>
                    <a:pt x="11807481" y="5977646"/>
                  </a:lnTo>
                  <a:lnTo>
                    <a:pt x="11806954" y="5978603"/>
                  </a:lnTo>
                  <a:lnTo>
                    <a:pt x="11805009" y="5981320"/>
                  </a:lnTo>
                  <a:lnTo>
                    <a:pt x="11806063" y="5985315"/>
                  </a:lnTo>
                  <a:lnTo>
                    <a:pt x="11808969" y="5987736"/>
                  </a:lnTo>
                  <a:lnTo>
                    <a:pt x="11813635" y="5989727"/>
                  </a:lnTo>
                  <a:lnTo>
                    <a:pt x="11813351" y="5990393"/>
                  </a:lnTo>
                  <a:lnTo>
                    <a:pt x="11816350" y="5991673"/>
                  </a:lnTo>
                  <a:lnTo>
                    <a:pt x="11820013" y="5990477"/>
                  </a:lnTo>
                  <a:lnTo>
                    <a:pt x="11821267" y="5988255"/>
                  </a:lnTo>
                  <a:lnTo>
                    <a:pt x="11821625" y="5987620"/>
                  </a:lnTo>
                  <a:lnTo>
                    <a:pt x="11823714" y="5984570"/>
                  </a:lnTo>
                  <a:lnTo>
                    <a:pt x="11822660" y="5980576"/>
                  </a:lnTo>
                  <a:lnTo>
                    <a:pt x="11819469" y="5978821"/>
                  </a:lnTo>
                  <a:lnTo>
                    <a:pt x="11815755" y="5976448"/>
                  </a:lnTo>
                  <a:lnTo>
                    <a:pt x="11812705" y="5974359"/>
                  </a:lnTo>
                  <a:close/>
                </a:path>
                <a:path w="18385155" h="10630535">
                  <a:moveTo>
                    <a:pt x="4983355" y="3060003"/>
                  </a:moveTo>
                  <a:lnTo>
                    <a:pt x="4976023" y="3056875"/>
                  </a:lnTo>
                  <a:lnTo>
                    <a:pt x="4972548" y="3055786"/>
                  </a:lnTo>
                  <a:lnTo>
                    <a:pt x="4969077" y="3057456"/>
                  </a:lnTo>
                  <a:lnTo>
                    <a:pt x="4967655" y="3060790"/>
                  </a:lnTo>
                  <a:lnTo>
                    <a:pt x="4966784" y="3063571"/>
                  </a:lnTo>
                  <a:lnTo>
                    <a:pt x="4966567" y="3064265"/>
                  </a:lnTo>
                  <a:lnTo>
                    <a:pt x="4968238" y="3067736"/>
                  </a:lnTo>
                  <a:lnTo>
                    <a:pt x="4971238" y="3069015"/>
                  </a:lnTo>
                  <a:lnTo>
                    <a:pt x="4971380" y="3068682"/>
                  </a:lnTo>
                  <a:lnTo>
                    <a:pt x="4978713" y="3071810"/>
                  </a:lnTo>
                  <a:lnTo>
                    <a:pt x="4982183" y="3070139"/>
                  </a:lnTo>
                  <a:lnTo>
                    <a:pt x="4985027" y="3063473"/>
                  </a:lnTo>
                  <a:lnTo>
                    <a:pt x="4983355" y="3060003"/>
                  </a:lnTo>
                  <a:close/>
                </a:path>
                <a:path w="18385155" h="10630535">
                  <a:moveTo>
                    <a:pt x="2003882" y="1788270"/>
                  </a:moveTo>
                  <a:lnTo>
                    <a:pt x="1999883" y="1786564"/>
                  </a:lnTo>
                  <a:lnTo>
                    <a:pt x="1996657" y="1792278"/>
                  </a:lnTo>
                  <a:lnTo>
                    <a:pt x="1993783" y="1798143"/>
                  </a:lnTo>
                  <a:lnTo>
                    <a:pt x="1993623" y="1798469"/>
                  </a:lnTo>
                  <a:lnTo>
                    <a:pt x="1997956" y="1800318"/>
                  </a:lnTo>
                  <a:lnTo>
                    <a:pt x="1998098" y="1799984"/>
                  </a:lnTo>
                  <a:lnTo>
                    <a:pt x="2001098" y="1801264"/>
                  </a:lnTo>
                  <a:lnTo>
                    <a:pt x="2005093" y="1800211"/>
                  </a:lnTo>
                  <a:lnTo>
                    <a:pt x="2006731" y="1796575"/>
                  </a:lnTo>
                  <a:lnTo>
                    <a:pt x="2007985" y="1794353"/>
                  </a:lnTo>
                  <a:lnTo>
                    <a:pt x="2006932" y="1790358"/>
                  </a:lnTo>
                  <a:lnTo>
                    <a:pt x="2003882" y="1788270"/>
                  </a:lnTo>
                  <a:close/>
                </a:path>
                <a:path w="18385155" h="10630535">
                  <a:moveTo>
                    <a:pt x="5065104" y="3090934"/>
                  </a:moveTo>
                  <a:lnTo>
                    <a:pt x="5057771" y="3087806"/>
                  </a:lnTo>
                  <a:lnTo>
                    <a:pt x="5054296" y="3086718"/>
                  </a:lnTo>
                  <a:lnTo>
                    <a:pt x="5050826" y="3088389"/>
                  </a:lnTo>
                  <a:lnTo>
                    <a:pt x="5049404" y="3091722"/>
                  </a:lnTo>
                  <a:lnTo>
                    <a:pt x="5048534" y="3094502"/>
                  </a:lnTo>
                  <a:lnTo>
                    <a:pt x="5048316" y="3095197"/>
                  </a:lnTo>
                  <a:lnTo>
                    <a:pt x="5049986" y="3098668"/>
                  </a:lnTo>
                  <a:lnTo>
                    <a:pt x="5052986" y="3099948"/>
                  </a:lnTo>
                  <a:lnTo>
                    <a:pt x="5053128" y="3099614"/>
                  </a:lnTo>
                  <a:lnTo>
                    <a:pt x="5060461" y="3102742"/>
                  </a:lnTo>
                  <a:lnTo>
                    <a:pt x="5063932" y="3101070"/>
                  </a:lnTo>
                  <a:lnTo>
                    <a:pt x="5066776" y="3094404"/>
                  </a:lnTo>
                  <a:lnTo>
                    <a:pt x="5065104" y="3090934"/>
                  </a:lnTo>
                  <a:close/>
                </a:path>
                <a:path w="18385155" h="10630535">
                  <a:moveTo>
                    <a:pt x="5146852" y="3121865"/>
                  </a:moveTo>
                  <a:lnTo>
                    <a:pt x="5139520" y="3118737"/>
                  </a:lnTo>
                  <a:lnTo>
                    <a:pt x="5136045" y="3117649"/>
                  </a:lnTo>
                  <a:lnTo>
                    <a:pt x="5132574" y="3119321"/>
                  </a:lnTo>
                  <a:lnTo>
                    <a:pt x="5131153" y="3122653"/>
                  </a:lnTo>
                  <a:lnTo>
                    <a:pt x="5130282" y="3125433"/>
                  </a:lnTo>
                  <a:lnTo>
                    <a:pt x="5130065" y="3126128"/>
                  </a:lnTo>
                  <a:lnTo>
                    <a:pt x="5131735" y="3129599"/>
                  </a:lnTo>
                  <a:lnTo>
                    <a:pt x="5134735" y="3130879"/>
                  </a:lnTo>
                  <a:lnTo>
                    <a:pt x="5134877" y="3130545"/>
                  </a:lnTo>
                  <a:lnTo>
                    <a:pt x="5142210" y="3133673"/>
                  </a:lnTo>
                  <a:lnTo>
                    <a:pt x="5145681" y="3132001"/>
                  </a:lnTo>
                  <a:lnTo>
                    <a:pt x="5148524" y="3125336"/>
                  </a:lnTo>
                  <a:lnTo>
                    <a:pt x="5146852" y="3121865"/>
                  </a:lnTo>
                  <a:close/>
                </a:path>
                <a:path w="18385155" h="10630535">
                  <a:moveTo>
                    <a:pt x="11736359" y="5930762"/>
                  </a:moveTo>
                  <a:lnTo>
                    <a:pt x="11732365" y="5931816"/>
                  </a:lnTo>
                  <a:lnTo>
                    <a:pt x="11728855" y="5938197"/>
                  </a:lnTo>
                  <a:lnTo>
                    <a:pt x="11729908" y="5942192"/>
                  </a:lnTo>
                  <a:lnTo>
                    <a:pt x="11732956" y="5944280"/>
                  </a:lnTo>
                  <a:lnTo>
                    <a:pt x="11740624" y="5947551"/>
                  </a:lnTo>
                  <a:lnTo>
                    <a:pt x="11744618" y="5946498"/>
                  </a:lnTo>
                  <a:lnTo>
                    <a:pt x="11745898" y="5943497"/>
                  </a:lnTo>
                  <a:lnTo>
                    <a:pt x="11747652" y="5940307"/>
                  </a:lnTo>
                  <a:lnTo>
                    <a:pt x="11746599" y="5936311"/>
                  </a:lnTo>
                  <a:lnTo>
                    <a:pt x="11743550" y="5934224"/>
                  </a:lnTo>
                  <a:lnTo>
                    <a:pt x="11739551" y="5932518"/>
                  </a:lnTo>
                  <a:lnTo>
                    <a:pt x="11736359" y="5930762"/>
                  </a:lnTo>
                  <a:close/>
                </a:path>
                <a:path w="18385155" h="10630535">
                  <a:moveTo>
                    <a:pt x="1919969" y="1743020"/>
                  </a:moveTo>
                  <a:lnTo>
                    <a:pt x="1915641" y="1743931"/>
                  </a:lnTo>
                  <a:lnTo>
                    <a:pt x="1914219" y="1747264"/>
                  </a:lnTo>
                  <a:lnTo>
                    <a:pt x="1912464" y="1750455"/>
                  </a:lnTo>
                  <a:lnTo>
                    <a:pt x="1913517" y="1754451"/>
                  </a:lnTo>
                  <a:lnTo>
                    <a:pt x="1916566" y="1756538"/>
                  </a:lnTo>
                  <a:lnTo>
                    <a:pt x="1923899" y="1759666"/>
                  </a:lnTo>
                  <a:lnTo>
                    <a:pt x="1927894" y="1758613"/>
                  </a:lnTo>
                  <a:lnTo>
                    <a:pt x="1929173" y="1755614"/>
                  </a:lnTo>
                  <a:lnTo>
                    <a:pt x="1930928" y="1752422"/>
                  </a:lnTo>
                  <a:lnTo>
                    <a:pt x="1929875" y="1748428"/>
                  </a:lnTo>
                  <a:lnTo>
                    <a:pt x="1926826" y="1746339"/>
                  </a:lnTo>
                  <a:lnTo>
                    <a:pt x="1922826" y="1744633"/>
                  </a:lnTo>
                  <a:lnTo>
                    <a:pt x="1919969" y="1743020"/>
                  </a:lnTo>
                  <a:close/>
                </a:path>
                <a:path w="18385155" h="10630535">
                  <a:moveTo>
                    <a:pt x="5228743" y="3152464"/>
                  </a:moveTo>
                  <a:lnTo>
                    <a:pt x="5225268" y="3151375"/>
                  </a:lnTo>
                  <a:lnTo>
                    <a:pt x="5221268" y="3149669"/>
                  </a:lnTo>
                  <a:lnTo>
                    <a:pt x="5217793" y="3148581"/>
                  </a:lnTo>
                  <a:lnTo>
                    <a:pt x="5214323" y="3150252"/>
                  </a:lnTo>
                  <a:lnTo>
                    <a:pt x="5212901" y="3153586"/>
                  </a:lnTo>
                  <a:lnTo>
                    <a:pt x="5212030" y="3156366"/>
                  </a:lnTo>
                  <a:lnTo>
                    <a:pt x="5211813" y="3157062"/>
                  </a:lnTo>
                  <a:lnTo>
                    <a:pt x="5213483" y="3160531"/>
                  </a:lnTo>
                  <a:lnTo>
                    <a:pt x="5216483" y="3161811"/>
                  </a:lnTo>
                  <a:lnTo>
                    <a:pt x="5216625" y="3161477"/>
                  </a:lnTo>
                  <a:lnTo>
                    <a:pt x="5223959" y="3164605"/>
                  </a:lnTo>
                  <a:lnTo>
                    <a:pt x="5227428" y="3162935"/>
                  </a:lnTo>
                  <a:lnTo>
                    <a:pt x="5230272" y="3156267"/>
                  </a:lnTo>
                  <a:lnTo>
                    <a:pt x="5228743" y="3152464"/>
                  </a:lnTo>
                  <a:close/>
                </a:path>
                <a:path w="18385155" h="10630535">
                  <a:moveTo>
                    <a:pt x="5310349" y="3183729"/>
                  </a:moveTo>
                  <a:lnTo>
                    <a:pt x="5303017" y="3180602"/>
                  </a:lnTo>
                  <a:lnTo>
                    <a:pt x="5299541" y="3179513"/>
                  </a:lnTo>
                  <a:lnTo>
                    <a:pt x="5296071" y="3181184"/>
                  </a:lnTo>
                  <a:lnTo>
                    <a:pt x="5294649" y="3184516"/>
                  </a:lnTo>
                  <a:lnTo>
                    <a:pt x="5293778" y="3187297"/>
                  </a:lnTo>
                  <a:lnTo>
                    <a:pt x="5293560" y="3187992"/>
                  </a:lnTo>
                  <a:lnTo>
                    <a:pt x="5295232" y="3191464"/>
                  </a:lnTo>
                  <a:lnTo>
                    <a:pt x="5298232" y="3192743"/>
                  </a:lnTo>
                  <a:lnTo>
                    <a:pt x="5298374" y="3192410"/>
                  </a:lnTo>
                  <a:lnTo>
                    <a:pt x="5305707" y="3195538"/>
                  </a:lnTo>
                  <a:lnTo>
                    <a:pt x="5309177" y="3193866"/>
                  </a:lnTo>
                  <a:lnTo>
                    <a:pt x="5312021" y="3187199"/>
                  </a:lnTo>
                  <a:lnTo>
                    <a:pt x="5310349" y="3183729"/>
                  </a:lnTo>
                  <a:close/>
                </a:path>
                <a:path w="18385155" h="10630535">
                  <a:moveTo>
                    <a:pt x="11659303" y="5888831"/>
                  </a:moveTo>
                  <a:lnTo>
                    <a:pt x="11655307" y="5889885"/>
                  </a:lnTo>
                  <a:lnTo>
                    <a:pt x="11653885" y="5893218"/>
                  </a:lnTo>
                  <a:lnTo>
                    <a:pt x="11652274" y="5896075"/>
                  </a:lnTo>
                  <a:lnTo>
                    <a:pt x="11653326" y="5900070"/>
                  </a:lnTo>
                  <a:lnTo>
                    <a:pt x="11656376" y="5902159"/>
                  </a:lnTo>
                  <a:lnTo>
                    <a:pt x="11663708" y="5905287"/>
                  </a:lnTo>
                  <a:lnTo>
                    <a:pt x="11667703" y="5904233"/>
                  </a:lnTo>
                  <a:lnTo>
                    <a:pt x="11668983" y="5901234"/>
                  </a:lnTo>
                  <a:lnTo>
                    <a:pt x="11670596" y="5898376"/>
                  </a:lnTo>
                  <a:lnTo>
                    <a:pt x="11669542" y="5894381"/>
                  </a:lnTo>
                  <a:lnTo>
                    <a:pt x="11666493" y="5892293"/>
                  </a:lnTo>
                  <a:lnTo>
                    <a:pt x="11662493" y="5890586"/>
                  </a:lnTo>
                  <a:lnTo>
                    <a:pt x="11659303" y="5888831"/>
                  </a:lnTo>
                  <a:close/>
                </a:path>
                <a:path w="18385155" h="10630535">
                  <a:moveTo>
                    <a:pt x="1843197" y="1700422"/>
                  </a:moveTo>
                  <a:lnTo>
                    <a:pt x="1839202" y="1701476"/>
                  </a:lnTo>
                  <a:lnTo>
                    <a:pt x="1835692" y="1707857"/>
                  </a:lnTo>
                  <a:lnTo>
                    <a:pt x="1836745" y="1711853"/>
                  </a:lnTo>
                  <a:lnTo>
                    <a:pt x="1839794" y="1713941"/>
                  </a:lnTo>
                  <a:lnTo>
                    <a:pt x="1847460" y="1717211"/>
                  </a:lnTo>
                  <a:lnTo>
                    <a:pt x="1851122" y="1716015"/>
                  </a:lnTo>
                  <a:lnTo>
                    <a:pt x="1852734" y="1713158"/>
                  </a:lnTo>
                  <a:lnTo>
                    <a:pt x="1854489" y="1709968"/>
                  </a:lnTo>
                  <a:lnTo>
                    <a:pt x="1853436" y="1705972"/>
                  </a:lnTo>
                  <a:lnTo>
                    <a:pt x="1850387" y="1703883"/>
                  </a:lnTo>
                  <a:lnTo>
                    <a:pt x="1846388" y="1702177"/>
                  </a:lnTo>
                  <a:lnTo>
                    <a:pt x="1843197" y="1700422"/>
                  </a:lnTo>
                  <a:close/>
                </a:path>
                <a:path w="18385155" h="10630535">
                  <a:moveTo>
                    <a:pt x="5391622" y="3214852"/>
                  </a:moveTo>
                  <a:lnTo>
                    <a:pt x="5380957" y="3210302"/>
                  </a:lnTo>
                  <a:lnTo>
                    <a:pt x="5377487" y="3211974"/>
                  </a:lnTo>
                  <a:lnTo>
                    <a:pt x="5376065" y="3215307"/>
                  </a:lnTo>
                  <a:lnTo>
                    <a:pt x="5375086" y="3218434"/>
                  </a:lnTo>
                  <a:lnTo>
                    <a:pt x="5374977" y="3218781"/>
                  </a:lnTo>
                  <a:lnTo>
                    <a:pt x="5376647" y="3222252"/>
                  </a:lnTo>
                  <a:lnTo>
                    <a:pt x="5379647" y="3223532"/>
                  </a:lnTo>
                  <a:lnTo>
                    <a:pt x="5379839" y="3224008"/>
                  </a:lnTo>
                  <a:lnTo>
                    <a:pt x="5383838" y="3225714"/>
                  </a:lnTo>
                  <a:lnTo>
                    <a:pt x="5387314" y="3226802"/>
                  </a:lnTo>
                  <a:lnTo>
                    <a:pt x="5390784" y="3225130"/>
                  </a:lnTo>
                  <a:lnTo>
                    <a:pt x="5392205" y="3221797"/>
                  </a:lnTo>
                  <a:lnTo>
                    <a:pt x="5393185" y="3218670"/>
                  </a:lnTo>
                  <a:lnTo>
                    <a:pt x="5393293" y="3218323"/>
                  </a:lnTo>
                  <a:lnTo>
                    <a:pt x="5391622" y="3214852"/>
                  </a:lnTo>
                  <a:close/>
                </a:path>
                <a:path w="18385155" h="10630535">
                  <a:moveTo>
                    <a:pt x="5473371" y="3245783"/>
                  </a:moveTo>
                  <a:lnTo>
                    <a:pt x="5462706" y="3241233"/>
                  </a:lnTo>
                  <a:lnTo>
                    <a:pt x="5459234" y="3242905"/>
                  </a:lnTo>
                  <a:lnTo>
                    <a:pt x="5457812" y="3246238"/>
                  </a:lnTo>
                  <a:lnTo>
                    <a:pt x="5456866" y="3249380"/>
                  </a:lnTo>
                  <a:lnTo>
                    <a:pt x="5458396" y="3253185"/>
                  </a:lnTo>
                  <a:lnTo>
                    <a:pt x="5461396" y="3254464"/>
                  </a:lnTo>
                  <a:lnTo>
                    <a:pt x="5461587" y="3254938"/>
                  </a:lnTo>
                  <a:lnTo>
                    <a:pt x="5465587" y="3256645"/>
                  </a:lnTo>
                  <a:lnTo>
                    <a:pt x="5469050" y="3257729"/>
                  </a:lnTo>
                  <a:lnTo>
                    <a:pt x="5472532" y="3256062"/>
                  </a:lnTo>
                  <a:lnTo>
                    <a:pt x="5473954" y="3252730"/>
                  </a:lnTo>
                  <a:lnTo>
                    <a:pt x="5474933" y="3249601"/>
                  </a:lnTo>
                  <a:lnTo>
                    <a:pt x="5475042" y="3249254"/>
                  </a:lnTo>
                  <a:lnTo>
                    <a:pt x="5473371" y="3245783"/>
                  </a:lnTo>
                  <a:close/>
                </a:path>
                <a:path w="18385155" h="10630535">
                  <a:moveTo>
                    <a:pt x="11582153" y="5848042"/>
                  </a:moveTo>
                  <a:lnTo>
                    <a:pt x="11578158" y="5849097"/>
                  </a:lnTo>
                  <a:lnTo>
                    <a:pt x="11576737" y="5852429"/>
                  </a:lnTo>
                  <a:lnTo>
                    <a:pt x="11574981" y="5855621"/>
                  </a:lnTo>
                  <a:lnTo>
                    <a:pt x="11576176" y="5859282"/>
                  </a:lnTo>
                  <a:lnTo>
                    <a:pt x="11579226" y="5861370"/>
                  </a:lnTo>
                  <a:lnTo>
                    <a:pt x="11586559" y="5864498"/>
                  </a:lnTo>
                  <a:lnTo>
                    <a:pt x="11590553" y="5863445"/>
                  </a:lnTo>
                  <a:lnTo>
                    <a:pt x="11591833" y="5860445"/>
                  </a:lnTo>
                  <a:lnTo>
                    <a:pt x="11593588" y="5857255"/>
                  </a:lnTo>
                  <a:lnTo>
                    <a:pt x="11592392" y="5853592"/>
                  </a:lnTo>
                  <a:lnTo>
                    <a:pt x="11589344" y="5851504"/>
                  </a:lnTo>
                  <a:lnTo>
                    <a:pt x="11585344" y="5849798"/>
                  </a:lnTo>
                  <a:lnTo>
                    <a:pt x="11582153" y="5848042"/>
                  </a:lnTo>
                  <a:close/>
                </a:path>
                <a:path w="18385155" h="10630535">
                  <a:moveTo>
                    <a:pt x="5555120" y="3276715"/>
                  </a:moveTo>
                  <a:lnTo>
                    <a:pt x="5544454" y="3272165"/>
                  </a:lnTo>
                  <a:lnTo>
                    <a:pt x="5540983" y="3273837"/>
                  </a:lnTo>
                  <a:lnTo>
                    <a:pt x="5539561" y="3277169"/>
                  </a:lnTo>
                  <a:lnTo>
                    <a:pt x="5538581" y="3280298"/>
                  </a:lnTo>
                  <a:lnTo>
                    <a:pt x="5538473" y="3280645"/>
                  </a:lnTo>
                  <a:lnTo>
                    <a:pt x="5540145" y="3284116"/>
                  </a:lnTo>
                  <a:lnTo>
                    <a:pt x="5550477" y="3288523"/>
                  </a:lnTo>
                  <a:lnTo>
                    <a:pt x="5553947" y="3286852"/>
                  </a:lnTo>
                  <a:lnTo>
                    <a:pt x="5556791" y="3280186"/>
                  </a:lnTo>
                  <a:lnTo>
                    <a:pt x="5555120" y="3276715"/>
                  </a:lnTo>
                  <a:close/>
                </a:path>
                <a:path w="18385155" h="10630535">
                  <a:moveTo>
                    <a:pt x="1767184" y="1656968"/>
                  </a:moveTo>
                  <a:lnTo>
                    <a:pt x="1763189" y="1658020"/>
                  </a:lnTo>
                  <a:lnTo>
                    <a:pt x="1759679" y="1664402"/>
                  </a:lnTo>
                  <a:lnTo>
                    <a:pt x="1760874" y="1668064"/>
                  </a:lnTo>
                  <a:lnTo>
                    <a:pt x="1763781" y="1670486"/>
                  </a:lnTo>
                  <a:lnTo>
                    <a:pt x="1771447" y="1673757"/>
                  </a:lnTo>
                  <a:lnTo>
                    <a:pt x="1775109" y="1672560"/>
                  </a:lnTo>
                  <a:lnTo>
                    <a:pt x="1776723" y="1669702"/>
                  </a:lnTo>
                  <a:lnTo>
                    <a:pt x="1778477" y="1666512"/>
                  </a:lnTo>
                  <a:lnTo>
                    <a:pt x="1777282" y="1662850"/>
                  </a:lnTo>
                  <a:lnTo>
                    <a:pt x="1774375" y="1660429"/>
                  </a:lnTo>
                  <a:lnTo>
                    <a:pt x="1770375" y="1658723"/>
                  </a:lnTo>
                  <a:lnTo>
                    <a:pt x="1767184" y="1656968"/>
                  </a:lnTo>
                  <a:close/>
                </a:path>
                <a:path w="18385155" h="10630535">
                  <a:moveTo>
                    <a:pt x="5636726" y="3307980"/>
                  </a:moveTo>
                  <a:lnTo>
                    <a:pt x="5626060" y="3303431"/>
                  </a:lnTo>
                  <a:lnTo>
                    <a:pt x="5622590" y="3305101"/>
                  </a:lnTo>
                  <a:lnTo>
                    <a:pt x="5621168" y="3308435"/>
                  </a:lnTo>
                  <a:lnTo>
                    <a:pt x="5620221" y="3311576"/>
                  </a:lnTo>
                  <a:lnTo>
                    <a:pt x="5621417" y="3315239"/>
                  </a:lnTo>
                  <a:lnTo>
                    <a:pt x="5632084" y="3319789"/>
                  </a:lnTo>
                  <a:lnTo>
                    <a:pt x="5635554" y="3318117"/>
                  </a:lnTo>
                  <a:lnTo>
                    <a:pt x="5638397" y="3311451"/>
                  </a:lnTo>
                  <a:lnTo>
                    <a:pt x="5636726" y="3307980"/>
                  </a:lnTo>
                  <a:close/>
                </a:path>
                <a:path w="18385155" h="10630535">
                  <a:moveTo>
                    <a:pt x="11511434" y="5811573"/>
                  </a:moveTo>
                  <a:lnTo>
                    <a:pt x="11504101" y="5808445"/>
                  </a:lnTo>
                  <a:lnTo>
                    <a:pt x="11500106" y="5809499"/>
                  </a:lnTo>
                  <a:lnTo>
                    <a:pt x="11497263" y="5816164"/>
                  </a:lnTo>
                  <a:lnTo>
                    <a:pt x="11498316" y="5820160"/>
                  </a:lnTo>
                  <a:lnTo>
                    <a:pt x="11501507" y="5821915"/>
                  </a:lnTo>
                  <a:lnTo>
                    <a:pt x="11509174" y="5825185"/>
                  </a:lnTo>
                  <a:lnTo>
                    <a:pt x="11512977" y="5823655"/>
                  </a:lnTo>
                  <a:lnTo>
                    <a:pt x="11515678" y="5817324"/>
                  </a:lnTo>
                  <a:lnTo>
                    <a:pt x="11514624" y="5813328"/>
                  </a:lnTo>
                  <a:lnTo>
                    <a:pt x="11511434" y="5811573"/>
                  </a:lnTo>
                  <a:close/>
                </a:path>
                <a:path w="18385155" h="10630535">
                  <a:moveTo>
                    <a:pt x="5718475" y="3338912"/>
                  </a:moveTo>
                  <a:lnTo>
                    <a:pt x="5707810" y="3334362"/>
                  </a:lnTo>
                  <a:lnTo>
                    <a:pt x="5704338" y="3336034"/>
                  </a:lnTo>
                  <a:lnTo>
                    <a:pt x="5702917" y="3339366"/>
                  </a:lnTo>
                  <a:lnTo>
                    <a:pt x="5701971" y="3342509"/>
                  </a:lnTo>
                  <a:lnTo>
                    <a:pt x="5703166" y="3346170"/>
                  </a:lnTo>
                  <a:lnTo>
                    <a:pt x="5713833" y="3350720"/>
                  </a:lnTo>
                  <a:lnTo>
                    <a:pt x="5717302" y="3349049"/>
                  </a:lnTo>
                  <a:lnTo>
                    <a:pt x="5720146" y="3342382"/>
                  </a:lnTo>
                  <a:lnTo>
                    <a:pt x="5718475" y="3338912"/>
                  </a:lnTo>
                  <a:close/>
                </a:path>
                <a:path w="18385155" h="10630535">
                  <a:moveTo>
                    <a:pt x="11432813" y="5773309"/>
                  </a:moveTo>
                  <a:lnTo>
                    <a:pt x="11425480" y="5770181"/>
                  </a:lnTo>
                  <a:lnTo>
                    <a:pt x="11421485" y="5771233"/>
                  </a:lnTo>
                  <a:lnTo>
                    <a:pt x="11418641" y="5777900"/>
                  </a:lnTo>
                  <a:lnTo>
                    <a:pt x="11419837" y="5781562"/>
                  </a:lnTo>
                  <a:lnTo>
                    <a:pt x="11423029" y="5783317"/>
                  </a:lnTo>
                  <a:lnTo>
                    <a:pt x="11430695" y="5786588"/>
                  </a:lnTo>
                  <a:lnTo>
                    <a:pt x="11434356" y="5785391"/>
                  </a:lnTo>
                  <a:lnTo>
                    <a:pt x="11437200" y="5778725"/>
                  </a:lnTo>
                  <a:lnTo>
                    <a:pt x="11436005" y="5775064"/>
                  </a:lnTo>
                  <a:lnTo>
                    <a:pt x="11432813" y="5773309"/>
                  </a:lnTo>
                  <a:close/>
                </a:path>
                <a:path w="18385155" h="10630535">
                  <a:moveTo>
                    <a:pt x="5800082" y="3370177"/>
                  </a:moveTo>
                  <a:lnTo>
                    <a:pt x="5789416" y="3365628"/>
                  </a:lnTo>
                  <a:lnTo>
                    <a:pt x="5785945" y="3367298"/>
                  </a:lnTo>
                  <a:lnTo>
                    <a:pt x="5784523" y="3370632"/>
                  </a:lnTo>
                  <a:lnTo>
                    <a:pt x="5783578" y="3373775"/>
                  </a:lnTo>
                  <a:lnTo>
                    <a:pt x="5784772" y="3377435"/>
                  </a:lnTo>
                  <a:lnTo>
                    <a:pt x="5795438" y="3381985"/>
                  </a:lnTo>
                  <a:lnTo>
                    <a:pt x="5798908" y="3380314"/>
                  </a:lnTo>
                  <a:lnTo>
                    <a:pt x="5801752" y="3373647"/>
                  </a:lnTo>
                  <a:lnTo>
                    <a:pt x="5800082" y="3370177"/>
                  </a:lnTo>
                  <a:close/>
                </a:path>
                <a:path w="18385155" h="10630535">
                  <a:moveTo>
                    <a:pt x="1691931" y="1612655"/>
                  </a:moveTo>
                  <a:lnTo>
                    <a:pt x="1687937" y="1613708"/>
                  </a:lnTo>
                  <a:lnTo>
                    <a:pt x="1686708" y="1615942"/>
                  </a:lnTo>
                  <a:lnTo>
                    <a:pt x="1686182" y="1616898"/>
                  </a:lnTo>
                  <a:lnTo>
                    <a:pt x="1684093" y="1619947"/>
                  </a:lnTo>
                  <a:lnTo>
                    <a:pt x="1685147" y="1623943"/>
                  </a:lnTo>
                  <a:lnTo>
                    <a:pt x="1688338" y="1625697"/>
                  </a:lnTo>
                  <a:lnTo>
                    <a:pt x="1692053" y="1628070"/>
                  </a:lnTo>
                  <a:lnTo>
                    <a:pt x="1692720" y="1628354"/>
                  </a:lnTo>
                  <a:lnTo>
                    <a:pt x="1692577" y="1628688"/>
                  </a:lnTo>
                  <a:lnTo>
                    <a:pt x="1695577" y="1629967"/>
                  </a:lnTo>
                  <a:lnTo>
                    <a:pt x="1699239" y="1628772"/>
                  </a:lnTo>
                  <a:lnTo>
                    <a:pt x="1700314" y="1626867"/>
                  </a:lnTo>
                  <a:lnTo>
                    <a:pt x="1700851" y="1625914"/>
                  </a:lnTo>
                  <a:lnTo>
                    <a:pt x="1702940" y="1622866"/>
                  </a:lnTo>
                  <a:lnTo>
                    <a:pt x="1701887" y="1618870"/>
                  </a:lnTo>
                  <a:lnTo>
                    <a:pt x="1698696" y="1617115"/>
                  </a:lnTo>
                  <a:lnTo>
                    <a:pt x="1694980" y="1614743"/>
                  </a:lnTo>
                  <a:lnTo>
                    <a:pt x="1691931" y="1612655"/>
                  </a:lnTo>
                  <a:close/>
                </a:path>
                <a:path w="18385155" h="10630535">
                  <a:moveTo>
                    <a:pt x="11357050" y="5736658"/>
                  </a:moveTo>
                  <a:lnTo>
                    <a:pt x="11346718" y="5732250"/>
                  </a:lnTo>
                  <a:lnTo>
                    <a:pt x="11342723" y="5733303"/>
                  </a:lnTo>
                  <a:lnTo>
                    <a:pt x="11339879" y="5739969"/>
                  </a:lnTo>
                  <a:lnTo>
                    <a:pt x="11340932" y="5743964"/>
                  </a:lnTo>
                  <a:lnTo>
                    <a:pt x="11351598" y="5748513"/>
                  </a:lnTo>
                  <a:lnTo>
                    <a:pt x="11355261" y="5747319"/>
                  </a:lnTo>
                  <a:lnTo>
                    <a:pt x="11358105" y="5740653"/>
                  </a:lnTo>
                  <a:lnTo>
                    <a:pt x="11357050" y="5736658"/>
                  </a:lnTo>
                  <a:close/>
                </a:path>
                <a:path w="18385155" h="10630535">
                  <a:moveTo>
                    <a:pt x="5881688" y="3401442"/>
                  </a:moveTo>
                  <a:lnTo>
                    <a:pt x="5871021" y="3396892"/>
                  </a:lnTo>
                  <a:lnTo>
                    <a:pt x="5867551" y="3398564"/>
                  </a:lnTo>
                  <a:lnTo>
                    <a:pt x="5866130" y="3401896"/>
                  </a:lnTo>
                  <a:lnTo>
                    <a:pt x="5865183" y="3405039"/>
                  </a:lnTo>
                  <a:lnTo>
                    <a:pt x="5866379" y="3408700"/>
                  </a:lnTo>
                  <a:lnTo>
                    <a:pt x="5877045" y="3413249"/>
                  </a:lnTo>
                  <a:lnTo>
                    <a:pt x="5880516" y="3411579"/>
                  </a:lnTo>
                  <a:lnTo>
                    <a:pt x="5883359" y="3404913"/>
                  </a:lnTo>
                  <a:lnTo>
                    <a:pt x="5881688" y="3401442"/>
                  </a:lnTo>
                  <a:close/>
                </a:path>
                <a:path w="18385155" h="10630535">
                  <a:moveTo>
                    <a:pt x="11277860" y="5699726"/>
                  </a:moveTo>
                  <a:lnTo>
                    <a:pt x="11267528" y="5695318"/>
                  </a:lnTo>
                  <a:lnTo>
                    <a:pt x="11263534" y="5696371"/>
                  </a:lnTo>
                  <a:lnTo>
                    <a:pt x="11261760" y="5700343"/>
                  </a:lnTo>
                  <a:lnTo>
                    <a:pt x="11260357" y="5702895"/>
                  </a:lnTo>
                  <a:lnTo>
                    <a:pt x="11261743" y="5707033"/>
                  </a:lnTo>
                  <a:lnTo>
                    <a:pt x="11272408" y="5711583"/>
                  </a:lnTo>
                  <a:lnTo>
                    <a:pt x="11276071" y="5710387"/>
                  </a:lnTo>
                  <a:lnTo>
                    <a:pt x="11277843" y="5706416"/>
                  </a:lnTo>
                  <a:lnTo>
                    <a:pt x="11279248" y="5703862"/>
                  </a:lnTo>
                  <a:lnTo>
                    <a:pt x="11277860" y="5699726"/>
                  </a:lnTo>
                  <a:close/>
                </a:path>
                <a:path w="18385155" h="10630535">
                  <a:moveTo>
                    <a:pt x="9666992" y="5012583"/>
                  </a:moveTo>
                  <a:lnTo>
                    <a:pt x="9656325" y="5008032"/>
                  </a:lnTo>
                  <a:lnTo>
                    <a:pt x="9652522" y="5009562"/>
                  </a:lnTo>
                  <a:lnTo>
                    <a:pt x="9649679" y="5016227"/>
                  </a:lnTo>
                  <a:lnTo>
                    <a:pt x="9651207" y="5020032"/>
                  </a:lnTo>
                  <a:lnTo>
                    <a:pt x="9661874" y="5024582"/>
                  </a:lnTo>
                  <a:lnTo>
                    <a:pt x="9665677" y="5023052"/>
                  </a:lnTo>
                  <a:lnTo>
                    <a:pt x="9668520" y="5016387"/>
                  </a:lnTo>
                  <a:lnTo>
                    <a:pt x="9666992" y="5012583"/>
                  </a:lnTo>
                  <a:close/>
                </a:path>
                <a:path w="18385155" h="10630535">
                  <a:moveTo>
                    <a:pt x="9586332" y="4978176"/>
                  </a:moveTo>
                  <a:lnTo>
                    <a:pt x="9575666" y="4973626"/>
                  </a:lnTo>
                  <a:lnTo>
                    <a:pt x="9571863" y="4975156"/>
                  </a:lnTo>
                  <a:lnTo>
                    <a:pt x="9569020" y="4981821"/>
                  </a:lnTo>
                  <a:lnTo>
                    <a:pt x="9570548" y="4985625"/>
                  </a:lnTo>
                  <a:lnTo>
                    <a:pt x="9581214" y="4990175"/>
                  </a:lnTo>
                  <a:lnTo>
                    <a:pt x="9585017" y="4988645"/>
                  </a:lnTo>
                  <a:lnTo>
                    <a:pt x="9587860" y="4981980"/>
                  </a:lnTo>
                  <a:lnTo>
                    <a:pt x="9586332" y="4978176"/>
                  </a:lnTo>
                  <a:close/>
                </a:path>
                <a:path w="18385155" h="10630535">
                  <a:moveTo>
                    <a:pt x="9747461" y="5046514"/>
                  </a:moveTo>
                  <a:lnTo>
                    <a:pt x="9736794" y="5041964"/>
                  </a:lnTo>
                  <a:lnTo>
                    <a:pt x="9732991" y="5043492"/>
                  </a:lnTo>
                  <a:lnTo>
                    <a:pt x="9730148" y="5050159"/>
                  </a:lnTo>
                  <a:lnTo>
                    <a:pt x="9731676" y="5053963"/>
                  </a:lnTo>
                  <a:lnTo>
                    <a:pt x="9742343" y="5058513"/>
                  </a:lnTo>
                  <a:lnTo>
                    <a:pt x="9746147" y="5056984"/>
                  </a:lnTo>
                  <a:lnTo>
                    <a:pt x="9748991" y="5050317"/>
                  </a:lnTo>
                  <a:lnTo>
                    <a:pt x="9747461" y="5046514"/>
                  </a:lnTo>
                  <a:close/>
                </a:path>
                <a:path w="18385155" h="10630535">
                  <a:moveTo>
                    <a:pt x="9505814" y="4943435"/>
                  </a:moveTo>
                  <a:lnTo>
                    <a:pt x="9495148" y="4938886"/>
                  </a:lnTo>
                  <a:lnTo>
                    <a:pt x="9491344" y="4940414"/>
                  </a:lnTo>
                  <a:lnTo>
                    <a:pt x="9488501" y="4947080"/>
                  </a:lnTo>
                  <a:lnTo>
                    <a:pt x="9490030" y="4950885"/>
                  </a:lnTo>
                  <a:lnTo>
                    <a:pt x="9500696" y="4955434"/>
                  </a:lnTo>
                  <a:lnTo>
                    <a:pt x="9504500" y="4953905"/>
                  </a:lnTo>
                  <a:lnTo>
                    <a:pt x="9507344" y="4947239"/>
                  </a:lnTo>
                  <a:lnTo>
                    <a:pt x="9505814" y="4943435"/>
                  </a:lnTo>
                  <a:close/>
                </a:path>
                <a:path w="18385155" h="10630535">
                  <a:moveTo>
                    <a:pt x="9828121" y="5080921"/>
                  </a:moveTo>
                  <a:lnTo>
                    <a:pt x="9817456" y="5076371"/>
                  </a:lnTo>
                  <a:lnTo>
                    <a:pt x="9813652" y="5077899"/>
                  </a:lnTo>
                  <a:lnTo>
                    <a:pt x="9810808" y="5084566"/>
                  </a:lnTo>
                  <a:lnTo>
                    <a:pt x="9812337" y="5088370"/>
                  </a:lnTo>
                  <a:lnTo>
                    <a:pt x="9823003" y="5092920"/>
                  </a:lnTo>
                  <a:lnTo>
                    <a:pt x="9826806" y="5091390"/>
                  </a:lnTo>
                  <a:lnTo>
                    <a:pt x="9829650" y="5084724"/>
                  </a:lnTo>
                  <a:lnTo>
                    <a:pt x="9828121" y="5080921"/>
                  </a:lnTo>
                  <a:close/>
                </a:path>
                <a:path w="18385155" h="10630535">
                  <a:moveTo>
                    <a:pt x="5963435" y="3432373"/>
                  </a:moveTo>
                  <a:lnTo>
                    <a:pt x="5959961" y="3431285"/>
                  </a:lnTo>
                  <a:lnTo>
                    <a:pt x="5952628" y="3428157"/>
                  </a:lnTo>
                  <a:lnTo>
                    <a:pt x="5949157" y="3429829"/>
                  </a:lnTo>
                  <a:lnTo>
                    <a:pt x="5947736" y="3433162"/>
                  </a:lnTo>
                  <a:lnTo>
                    <a:pt x="5946790" y="3436303"/>
                  </a:lnTo>
                  <a:lnTo>
                    <a:pt x="5947985" y="3439965"/>
                  </a:lnTo>
                  <a:lnTo>
                    <a:pt x="5958651" y="3444515"/>
                  </a:lnTo>
                  <a:lnTo>
                    <a:pt x="5962122" y="3442843"/>
                  </a:lnTo>
                  <a:lnTo>
                    <a:pt x="5964966" y="3436177"/>
                  </a:lnTo>
                  <a:lnTo>
                    <a:pt x="5963435" y="3432373"/>
                  </a:lnTo>
                  <a:close/>
                </a:path>
                <a:path w="18385155" h="10630535">
                  <a:moveTo>
                    <a:pt x="9425629" y="4908837"/>
                  </a:moveTo>
                  <a:lnTo>
                    <a:pt x="9414963" y="4904287"/>
                  </a:lnTo>
                  <a:lnTo>
                    <a:pt x="9411159" y="4905817"/>
                  </a:lnTo>
                  <a:lnTo>
                    <a:pt x="9408316" y="4912482"/>
                  </a:lnTo>
                  <a:lnTo>
                    <a:pt x="9409844" y="4916286"/>
                  </a:lnTo>
                  <a:lnTo>
                    <a:pt x="9420511" y="4920836"/>
                  </a:lnTo>
                  <a:lnTo>
                    <a:pt x="9424316" y="4919307"/>
                  </a:lnTo>
                  <a:lnTo>
                    <a:pt x="9427159" y="4912642"/>
                  </a:lnTo>
                  <a:lnTo>
                    <a:pt x="9425629" y="4908837"/>
                  </a:lnTo>
                  <a:close/>
                </a:path>
                <a:path w="18385155" h="10630535">
                  <a:moveTo>
                    <a:pt x="9908924" y="5114995"/>
                  </a:moveTo>
                  <a:lnTo>
                    <a:pt x="9901591" y="5111866"/>
                  </a:lnTo>
                  <a:lnTo>
                    <a:pt x="9896472" y="5123866"/>
                  </a:lnTo>
                  <a:lnTo>
                    <a:pt x="9903805" y="5126994"/>
                  </a:lnTo>
                  <a:lnTo>
                    <a:pt x="9907609" y="5125464"/>
                  </a:lnTo>
                  <a:lnTo>
                    <a:pt x="9910452" y="5118799"/>
                  </a:lnTo>
                  <a:lnTo>
                    <a:pt x="9908924" y="5114995"/>
                  </a:lnTo>
                  <a:close/>
                </a:path>
                <a:path w="18385155" h="10630535">
                  <a:moveTo>
                    <a:pt x="9345111" y="4874097"/>
                  </a:moveTo>
                  <a:lnTo>
                    <a:pt x="9334446" y="4869547"/>
                  </a:lnTo>
                  <a:lnTo>
                    <a:pt x="9330642" y="4871077"/>
                  </a:lnTo>
                  <a:lnTo>
                    <a:pt x="9327799" y="4877743"/>
                  </a:lnTo>
                  <a:lnTo>
                    <a:pt x="9329327" y="4881546"/>
                  </a:lnTo>
                  <a:lnTo>
                    <a:pt x="9339993" y="4886096"/>
                  </a:lnTo>
                  <a:lnTo>
                    <a:pt x="9343796" y="4884567"/>
                  </a:lnTo>
                  <a:lnTo>
                    <a:pt x="9346640" y="4877901"/>
                  </a:lnTo>
                  <a:lnTo>
                    <a:pt x="9345111" y="4874097"/>
                  </a:lnTo>
                  <a:close/>
                </a:path>
                <a:path w="18385155" h="10630535">
                  <a:moveTo>
                    <a:pt x="9989393" y="5148926"/>
                  </a:moveTo>
                  <a:lnTo>
                    <a:pt x="9978726" y="5144376"/>
                  </a:lnTo>
                  <a:lnTo>
                    <a:pt x="9974923" y="5145906"/>
                  </a:lnTo>
                  <a:lnTo>
                    <a:pt x="9972079" y="5152572"/>
                  </a:lnTo>
                  <a:lnTo>
                    <a:pt x="9973608" y="5156375"/>
                  </a:lnTo>
                  <a:lnTo>
                    <a:pt x="9984274" y="5160925"/>
                  </a:lnTo>
                  <a:lnTo>
                    <a:pt x="9988077" y="5159396"/>
                  </a:lnTo>
                  <a:lnTo>
                    <a:pt x="9990921" y="5152730"/>
                  </a:lnTo>
                  <a:lnTo>
                    <a:pt x="9989393" y="5148926"/>
                  </a:lnTo>
                  <a:close/>
                </a:path>
                <a:path w="18385155" h="10630535">
                  <a:moveTo>
                    <a:pt x="10070194" y="5182999"/>
                  </a:moveTo>
                  <a:lnTo>
                    <a:pt x="10059528" y="5178449"/>
                  </a:lnTo>
                  <a:lnTo>
                    <a:pt x="10055725" y="5179979"/>
                  </a:lnTo>
                  <a:lnTo>
                    <a:pt x="10052882" y="5186644"/>
                  </a:lnTo>
                  <a:lnTo>
                    <a:pt x="10054410" y="5190449"/>
                  </a:lnTo>
                  <a:lnTo>
                    <a:pt x="10065076" y="5194998"/>
                  </a:lnTo>
                  <a:lnTo>
                    <a:pt x="10068880" y="5193469"/>
                  </a:lnTo>
                  <a:lnTo>
                    <a:pt x="10071723" y="5186804"/>
                  </a:lnTo>
                  <a:lnTo>
                    <a:pt x="10070194" y="5182999"/>
                  </a:lnTo>
                  <a:close/>
                </a:path>
                <a:path w="18385155" h="10630535">
                  <a:moveTo>
                    <a:pt x="9264595" y="4839357"/>
                  </a:moveTo>
                  <a:lnTo>
                    <a:pt x="9253928" y="4834807"/>
                  </a:lnTo>
                  <a:lnTo>
                    <a:pt x="9250123" y="4836336"/>
                  </a:lnTo>
                  <a:lnTo>
                    <a:pt x="9247280" y="4843001"/>
                  </a:lnTo>
                  <a:lnTo>
                    <a:pt x="9248809" y="4846806"/>
                  </a:lnTo>
                  <a:lnTo>
                    <a:pt x="9259476" y="4851356"/>
                  </a:lnTo>
                  <a:lnTo>
                    <a:pt x="9263280" y="4849826"/>
                  </a:lnTo>
                  <a:lnTo>
                    <a:pt x="9266123" y="4843161"/>
                  </a:lnTo>
                  <a:lnTo>
                    <a:pt x="9264595" y="4839357"/>
                  </a:lnTo>
                  <a:close/>
                </a:path>
                <a:path w="18385155" h="10630535">
                  <a:moveTo>
                    <a:pt x="10150998" y="5217073"/>
                  </a:moveTo>
                  <a:lnTo>
                    <a:pt x="10140331" y="5212523"/>
                  </a:lnTo>
                  <a:lnTo>
                    <a:pt x="10136527" y="5214053"/>
                  </a:lnTo>
                  <a:lnTo>
                    <a:pt x="10133684" y="5220719"/>
                  </a:lnTo>
                  <a:lnTo>
                    <a:pt x="10135212" y="5224522"/>
                  </a:lnTo>
                  <a:lnTo>
                    <a:pt x="10145879" y="5229072"/>
                  </a:lnTo>
                  <a:lnTo>
                    <a:pt x="10149682" y="5227544"/>
                  </a:lnTo>
                  <a:lnTo>
                    <a:pt x="10152526" y="5220877"/>
                  </a:lnTo>
                  <a:lnTo>
                    <a:pt x="10150998" y="5217073"/>
                  </a:lnTo>
                  <a:close/>
                </a:path>
                <a:path w="18385155" h="10630535">
                  <a:moveTo>
                    <a:pt x="9184552" y="4804425"/>
                  </a:moveTo>
                  <a:lnTo>
                    <a:pt x="9173885" y="4799875"/>
                  </a:lnTo>
                  <a:lnTo>
                    <a:pt x="9170081" y="4801405"/>
                  </a:lnTo>
                  <a:lnTo>
                    <a:pt x="9167238" y="4808070"/>
                  </a:lnTo>
                  <a:lnTo>
                    <a:pt x="9168767" y="4811874"/>
                  </a:lnTo>
                  <a:lnTo>
                    <a:pt x="9179434" y="4816424"/>
                  </a:lnTo>
                  <a:lnTo>
                    <a:pt x="9183237" y="4814895"/>
                  </a:lnTo>
                  <a:lnTo>
                    <a:pt x="9186080" y="4808229"/>
                  </a:lnTo>
                  <a:lnTo>
                    <a:pt x="9184552" y="4804425"/>
                  </a:lnTo>
                  <a:close/>
                </a:path>
                <a:path w="18385155" h="10630535">
                  <a:moveTo>
                    <a:pt x="11187721" y="5658911"/>
                  </a:moveTo>
                  <a:lnTo>
                    <a:pt x="11183917" y="5660441"/>
                  </a:lnTo>
                  <a:lnTo>
                    <a:pt x="11182317" y="5664091"/>
                  </a:lnTo>
                  <a:lnTo>
                    <a:pt x="11180883" y="5666630"/>
                  </a:lnTo>
                  <a:lnTo>
                    <a:pt x="11182269" y="5670768"/>
                  </a:lnTo>
                  <a:lnTo>
                    <a:pt x="11192936" y="5675318"/>
                  </a:lnTo>
                  <a:lnTo>
                    <a:pt x="11196597" y="5674123"/>
                  </a:lnTo>
                  <a:lnTo>
                    <a:pt x="11198198" y="5670471"/>
                  </a:lnTo>
                  <a:lnTo>
                    <a:pt x="11199631" y="5667932"/>
                  </a:lnTo>
                  <a:lnTo>
                    <a:pt x="11198244" y="5663794"/>
                  </a:lnTo>
                  <a:lnTo>
                    <a:pt x="11190912" y="5660666"/>
                  </a:lnTo>
                  <a:lnTo>
                    <a:pt x="11187721" y="5658911"/>
                  </a:lnTo>
                  <a:close/>
                </a:path>
                <a:path w="18385155" h="10630535">
                  <a:moveTo>
                    <a:pt x="10231941" y="5250813"/>
                  </a:moveTo>
                  <a:lnTo>
                    <a:pt x="10224609" y="5247685"/>
                  </a:lnTo>
                  <a:lnTo>
                    <a:pt x="10219491" y="5259684"/>
                  </a:lnTo>
                  <a:lnTo>
                    <a:pt x="10226823" y="5262812"/>
                  </a:lnTo>
                  <a:lnTo>
                    <a:pt x="10230627" y="5261283"/>
                  </a:lnTo>
                  <a:lnTo>
                    <a:pt x="10233470" y="5254617"/>
                  </a:lnTo>
                  <a:lnTo>
                    <a:pt x="10231941" y="5250813"/>
                  </a:lnTo>
                  <a:close/>
                </a:path>
                <a:path w="18385155" h="10630535">
                  <a:moveTo>
                    <a:pt x="9104175" y="4769351"/>
                  </a:moveTo>
                  <a:lnTo>
                    <a:pt x="9093510" y="4764802"/>
                  </a:lnTo>
                  <a:lnTo>
                    <a:pt x="9089706" y="4766331"/>
                  </a:lnTo>
                  <a:lnTo>
                    <a:pt x="9086862" y="4772998"/>
                  </a:lnTo>
                  <a:lnTo>
                    <a:pt x="9088391" y="4776801"/>
                  </a:lnTo>
                  <a:lnTo>
                    <a:pt x="9099057" y="4781350"/>
                  </a:lnTo>
                  <a:lnTo>
                    <a:pt x="9102861" y="4779822"/>
                  </a:lnTo>
                  <a:lnTo>
                    <a:pt x="9105705" y="4773156"/>
                  </a:lnTo>
                  <a:lnTo>
                    <a:pt x="9104175" y="4769351"/>
                  </a:lnTo>
                  <a:close/>
                </a:path>
                <a:path w="18385155" h="10630535">
                  <a:moveTo>
                    <a:pt x="10312410" y="5284744"/>
                  </a:moveTo>
                  <a:lnTo>
                    <a:pt x="10301744" y="5280195"/>
                  </a:lnTo>
                  <a:lnTo>
                    <a:pt x="10297941" y="5281724"/>
                  </a:lnTo>
                  <a:lnTo>
                    <a:pt x="10295097" y="5288391"/>
                  </a:lnTo>
                  <a:lnTo>
                    <a:pt x="10296626" y="5292194"/>
                  </a:lnTo>
                  <a:lnTo>
                    <a:pt x="10307292" y="5296743"/>
                  </a:lnTo>
                  <a:lnTo>
                    <a:pt x="10311096" y="5295215"/>
                  </a:lnTo>
                  <a:lnTo>
                    <a:pt x="10313939" y="5288549"/>
                  </a:lnTo>
                  <a:lnTo>
                    <a:pt x="10312410" y="5284744"/>
                  </a:lnTo>
                  <a:close/>
                </a:path>
                <a:path w="18385155" h="10630535">
                  <a:moveTo>
                    <a:pt x="6044900" y="3463971"/>
                  </a:moveTo>
                  <a:lnTo>
                    <a:pt x="6034235" y="3459422"/>
                  </a:lnTo>
                  <a:lnTo>
                    <a:pt x="6030764" y="3461094"/>
                  </a:lnTo>
                  <a:lnTo>
                    <a:pt x="6029343" y="3464426"/>
                  </a:lnTo>
                  <a:lnTo>
                    <a:pt x="6028396" y="3467569"/>
                  </a:lnTo>
                  <a:lnTo>
                    <a:pt x="6029592" y="3471230"/>
                  </a:lnTo>
                  <a:lnTo>
                    <a:pt x="6040258" y="3475779"/>
                  </a:lnTo>
                  <a:lnTo>
                    <a:pt x="6043728" y="3474109"/>
                  </a:lnTo>
                  <a:lnTo>
                    <a:pt x="6046572" y="3467443"/>
                  </a:lnTo>
                  <a:lnTo>
                    <a:pt x="6044900" y="3463971"/>
                  </a:lnTo>
                  <a:close/>
                </a:path>
                <a:path w="18385155" h="10630535">
                  <a:moveTo>
                    <a:pt x="10393356" y="5318485"/>
                  </a:moveTo>
                  <a:lnTo>
                    <a:pt x="10382689" y="5313935"/>
                  </a:lnTo>
                  <a:lnTo>
                    <a:pt x="10378884" y="5315464"/>
                  </a:lnTo>
                  <a:lnTo>
                    <a:pt x="10376041" y="5322131"/>
                  </a:lnTo>
                  <a:lnTo>
                    <a:pt x="10377571" y="5325934"/>
                  </a:lnTo>
                  <a:lnTo>
                    <a:pt x="10388237" y="5330484"/>
                  </a:lnTo>
                  <a:lnTo>
                    <a:pt x="10392040" y="5328955"/>
                  </a:lnTo>
                  <a:lnTo>
                    <a:pt x="10394884" y="5322289"/>
                  </a:lnTo>
                  <a:lnTo>
                    <a:pt x="10393356" y="5318485"/>
                  </a:lnTo>
                  <a:close/>
                </a:path>
                <a:path w="18385155" h="10630535">
                  <a:moveTo>
                    <a:pt x="9023801" y="4734278"/>
                  </a:moveTo>
                  <a:lnTo>
                    <a:pt x="9013134" y="4729728"/>
                  </a:lnTo>
                  <a:lnTo>
                    <a:pt x="9009330" y="4731258"/>
                  </a:lnTo>
                  <a:lnTo>
                    <a:pt x="9006487" y="4737924"/>
                  </a:lnTo>
                  <a:lnTo>
                    <a:pt x="9008015" y="4741727"/>
                  </a:lnTo>
                  <a:lnTo>
                    <a:pt x="9018682" y="4746277"/>
                  </a:lnTo>
                  <a:lnTo>
                    <a:pt x="9022485" y="4744748"/>
                  </a:lnTo>
                  <a:lnTo>
                    <a:pt x="9025329" y="4738082"/>
                  </a:lnTo>
                  <a:lnTo>
                    <a:pt x="9023801" y="4734278"/>
                  </a:lnTo>
                  <a:close/>
                </a:path>
                <a:path w="18385155" h="10630535">
                  <a:moveTo>
                    <a:pt x="11117963" y="5627578"/>
                  </a:moveTo>
                  <a:lnTo>
                    <a:pt x="11107297" y="5623029"/>
                  </a:lnTo>
                  <a:lnTo>
                    <a:pt x="11103493" y="5624558"/>
                  </a:lnTo>
                  <a:lnTo>
                    <a:pt x="11100649" y="5631224"/>
                  </a:lnTo>
                  <a:lnTo>
                    <a:pt x="11102179" y="5635028"/>
                  </a:lnTo>
                  <a:lnTo>
                    <a:pt x="11112844" y="5639578"/>
                  </a:lnTo>
                  <a:lnTo>
                    <a:pt x="11116647" y="5638049"/>
                  </a:lnTo>
                  <a:lnTo>
                    <a:pt x="11119491" y="5631383"/>
                  </a:lnTo>
                  <a:lnTo>
                    <a:pt x="11117963" y="5627578"/>
                  </a:lnTo>
                  <a:close/>
                </a:path>
                <a:path w="18385155" h="10630535">
                  <a:moveTo>
                    <a:pt x="10474299" y="5352225"/>
                  </a:moveTo>
                  <a:lnTo>
                    <a:pt x="10466966" y="5349097"/>
                  </a:lnTo>
                  <a:lnTo>
                    <a:pt x="10461848" y="5361096"/>
                  </a:lnTo>
                  <a:lnTo>
                    <a:pt x="10469181" y="5364224"/>
                  </a:lnTo>
                  <a:lnTo>
                    <a:pt x="10472984" y="5362695"/>
                  </a:lnTo>
                  <a:lnTo>
                    <a:pt x="10475827" y="5356029"/>
                  </a:lnTo>
                  <a:lnTo>
                    <a:pt x="10474299" y="5352225"/>
                  </a:lnTo>
                  <a:close/>
                </a:path>
                <a:path w="18385155" h="10630535">
                  <a:moveTo>
                    <a:pt x="8943900" y="4699013"/>
                  </a:moveTo>
                  <a:lnTo>
                    <a:pt x="8933234" y="4694463"/>
                  </a:lnTo>
                  <a:lnTo>
                    <a:pt x="8929430" y="4695993"/>
                  </a:lnTo>
                  <a:lnTo>
                    <a:pt x="8926587" y="4702659"/>
                  </a:lnTo>
                  <a:lnTo>
                    <a:pt x="8928115" y="4706462"/>
                  </a:lnTo>
                  <a:lnTo>
                    <a:pt x="8938782" y="4711012"/>
                  </a:lnTo>
                  <a:lnTo>
                    <a:pt x="8942585" y="4709483"/>
                  </a:lnTo>
                  <a:lnTo>
                    <a:pt x="8945429" y="4702817"/>
                  </a:lnTo>
                  <a:lnTo>
                    <a:pt x="8943900" y="4699013"/>
                  </a:lnTo>
                  <a:close/>
                </a:path>
                <a:path w="18385155" h="10630535">
                  <a:moveTo>
                    <a:pt x="10554768" y="5386156"/>
                  </a:moveTo>
                  <a:lnTo>
                    <a:pt x="10544103" y="5381606"/>
                  </a:lnTo>
                  <a:lnTo>
                    <a:pt x="10540299" y="5383136"/>
                  </a:lnTo>
                  <a:lnTo>
                    <a:pt x="10537456" y="5389803"/>
                  </a:lnTo>
                  <a:lnTo>
                    <a:pt x="10538984" y="5393606"/>
                  </a:lnTo>
                  <a:lnTo>
                    <a:pt x="10549650" y="5398155"/>
                  </a:lnTo>
                  <a:lnTo>
                    <a:pt x="10553453" y="5396627"/>
                  </a:lnTo>
                  <a:lnTo>
                    <a:pt x="10556296" y="5389960"/>
                  </a:lnTo>
                  <a:lnTo>
                    <a:pt x="10554768" y="5386156"/>
                  </a:lnTo>
                  <a:close/>
                </a:path>
                <a:path w="18385155" h="10630535">
                  <a:moveTo>
                    <a:pt x="11038063" y="5592314"/>
                  </a:moveTo>
                  <a:lnTo>
                    <a:pt x="11027397" y="5587764"/>
                  </a:lnTo>
                  <a:lnTo>
                    <a:pt x="11023592" y="5589293"/>
                  </a:lnTo>
                  <a:lnTo>
                    <a:pt x="11020749" y="5595960"/>
                  </a:lnTo>
                  <a:lnTo>
                    <a:pt x="11022279" y="5599763"/>
                  </a:lnTo>
                  <a:lnTo>
                    <a:pt x="11032944" y="5604313"/>
                  </a:lnTo>
                  <a:lnTo>
                    <a:pt x="11036747" y="5602784"/>
                  </a:lnTo>
                  <a:lnTo>
                    <a:pt x="11039591" y="5596118"/>
                  </a:lnTo>
                  <a:lnTo>
                    <a:pt x="11038063" y="5592314"/>
                  </a:lnTo>
                  <a:close/>
                </a:path>
                <a:path w="18385155" h="10630535">
                  <a:moveTo>
                    <a:pt x="10635712" y="5419897"/>
                  </a:moveTo>
                  <a:lnTo>
                    <a:pt x="10625047" y="5415348"/>
                  </a:lnTo>
                  <a:lnTo>
                    <a:pt x="10621243" y="5416876"/>
                  </a:lnTo>
                  <a:lnTo>
                    <a:pt x="10618399" y="5423542"/>
                  </a:lnTo>
                  <a:lnTo>
                    <a:pt x="10619928" y="5427347"/>
                  </a:lnTo>
                  <a:lnTo>
                    <a:pt x="10630594" y="5431897"/>
                  </a:lnTo>
                  <a:lnTo>
                    <a:pt x="10634399" y="5430367"/>
                  </a:lnTo>
                  <a:lnTo>
                    <a:pt x="10637242" y="5423701"/>
                  </a:lnTo>
                  <a:lnTo>
                    <a:pt x="10635712" y="5419897"/>
                  </a:lnTo>
                  <a:close/>
                </a:path>
                <a:path w="18385155" h="10630535">
                  <a:moveTo>
                    <a:pt x="10957686" y="5557241"/>
                  </a:moveTo>
                  <a:lnTo>
                    <a:pt x="10947020" y="5552691"/>
                  </a:lnTo>
                  <a:lnTo>
                    <a:pt x="10943217" y="5554220"/>
                  </a:lnTo>
                  <a:lnTo>
                    <a:pt x="10940373" y="5560886"/>
                  </a:lnTo>
                  <a:lnTo>
                    <a:pt x="10941901" y="5564690"/>
                  </a:lnTo>
                  <a:lnTo>
                    <a:pt x="10952568" y="5569240"/>
                  </a:lnTo>
                  <a:lnTo>
                    <a:pt x="10956373" y="5567711"/>
                  </a:lnTo>
                  <a:lnTo>
                    <a:pt x="10959216" y="5561044"/>
                  </a:lnTo>
                  <a:lnTo>
                    <a:pt x="10957686" y="5557241"/>
                  </a:lnTo>
                  <a:close/>
                </a:path>
                <a:path w="18385155" h="10630535">
                  <a:moveTo>
                    <a:pt x="10716515" y="5453970"/>
                  </a:moveTo>
                  <a:lnTo>
                    <a:pt x="10705850" y="5449420"/>
                  </a:lnTo>
                  <a:lnTo>
                    <a:pt x="10702045" y="5450950"/>
                  </a:lnTo>
                  <a:lnTo>
                    <a:pt x="10699201" y="5457616"/>
                  </a:lnTo>
                  <a:lnTo>
                    <a:pt x="10700731" y="5461419"/>
                  </a:lnTo>
                  <a:lnTo>
                    <a:pt x="10711397" y="5465969"/>
                  </a:lnTo>
                  <a:lnTo>
                    <a:pt x="10715200" y="5464440"/>
                  </a:lnTo>
                  <a:lnTo>
                    <a:pt x="10718043" y="5457774"/>
                  </a:lnTo>
                  <a:lnTo>
                    <a:pt x="10716515" y="5453970"/>
                  </a:lnTo>
                  <a:close/>
                </a:path>
                <a:path w="18385155" h="10630535">
                  <a:moveTo>
                    <a:pt x="10877502" y="5522642"/>
                  </a:moveTo>
                  <a:lnTo>
                    <a:pt x="10866835" y="5518092"/>
                  </a:lnTo>
                  <a:lnTo>
                    <a:pt x="10863032" y="5519621"/>
                  </a:lnTo>
                  <a:lnTo>
                    <a:pt x="10860188" y="5526288"/>
                  </a:lnTo>
                  <a:lnTo>
                    <a:pt x="10861717" y="5530091"/>
                  </a:lnTo>
                  <a:lnTo>
                    <a:pt x="10872384" y="5534641"/>
                  </a:lnTo>
                  <a:lnTo>
                    <a:pt x="10876188" y="5533113"/>
                  </a:lnTo>
                  <a:lnTo>
                    <a:pt x="10879032" y="5526446"/>
                  </a:lnTo>
                  <a:lnTo>
                    <a:pt x="10877502" y="5522642"/>
                  </a:lnTo>
                  <a:close/>
                </a:path>
                <a:path w="18385155" h="10630535">
                  <a:moveTo>
                    <a:pt x="10796842" y="5488235"/>
                  </a:moveTo>
                  <a:lnTo>
                    <a:pt x="10786176" y="5483685"/>
                  </a:lnTo>
                  <a:lnTo>
                    <a:pt x="10782373" y="5485215"/>
                  </a:lnTo>
                  <a:lnTo>
                    <a:pt x="10779529" y="5491881"/>
                  </a:lnTo>
                  <a:lnTo>
                    <a:pt x="10781058" y="5495684"/>
                  </a:lnTo>
                  <a:lnTo>
                    <a:pt x="10791724" y="5500234"/>
                  </a:lnTo>
                  <a:lnTo>
                    <a:pt x="10795527" y="5498705"/>
                  </a:lnTo>
                  <a:lnTo>
                    <a:pt x="10798370" y="5492039"/>
                  </a:lnTo>
                  <a:lnTo>
                    <a:pt x="10796842" y="5488235"/>
                  </a:lnTo>
                  <a:close/>
                </a:path>
                <a:path w="18385155" h="10630535">
                  <a:moveTo>
                    <a:pt x="8863666" y="4663605"/>
                  </a:moveTo>
                  <a:lnTo>
                    <a:pt x="8853000" y="4659056"/>
                  </a:lnTo>
                  <a:lnTo>
                    <a:pt x="8849197" y="4660586"/>
                  </a:lnTo>
                  <a:lnTo>
                    <a:pt x="8846353" y="4667252"/>
                  </a:lnTo>
                  <a:lnTo>
                    <a:pt x="8847882" y="4671055"/>
                  </a:lnTo>
                  <a:lnTo>
                    <a:pt x="8858547" y="4675605"/>
                  </a:lnTo>
                  <a:lnTo>
                    <a:pt x="8862351" y="4674076"/>
                  </a:lnTo>
                  <a:lnTo>
                    <a:pt x="8865195" y="4667410"/>
                  </a:lnTo>
                  <a:lnTo>
                    <a:pt x="8863666" y="4663605"/>
                  </a:lnTo>
                  <a:close/>
                </a:path>
                <a:path w="18385155" h="10630535">
                  <a:moveTo>
                    <a:pt x="6126364" y="3495570"/>
                  </a:moveTo>
                  <a:lnTo>
                    <a:pt x="6115699" y="3491021"/>
                  </a:lnTo>
                  <a:lnTo>
                    <a:pt x="6112228" y="3492693"/>
                  </a:lnTo>
                  <a:lnTo>
                    <a:pt x="6110807" y="3496025"/>
                  </a:lnTo>
                  <a:lnTo>
                    <a:pt x="6109860" y="3499168"/>
                  </a:lnTo>
                  <a:lnTo>
                    <a:pt x="6111056" y="3502829"/>
                  </a:lnTo>
                  <a:lnTo>
                    <a:pt x="6121722" y="3507378"/>
                  </a:lnTo>
                  <a:lnTo>
                    <a:pt x="6125190" y="3505707"/>
                  </a:lnTo>
                  <a:lnTo>
                    <a:pt x="6128035" y="3499040"/>
                  </a:lnTo>
                  <a:lnTo>
                    <a:pt x="6126364" y="3495570"/>
                  </a:lnTo>
                  <a:close/>
                </a:path>
                <a:path w="18385155" h="10630535">
                  <a:moveTo>
                    <a:pt x="8783575" y="4627867"/>
                  </a:moveTo>
                  <a:lnTo>
                    <a:pt x="8772908" y="4623316"/>
                  </a:lnTo>
                  <a:lnTo>
                    <a:pt x="8769105" y="4624845"/>
                  </a:lnTo>
                  <a:lnTo>
                    <a:pt x="8766262" y="4631511"/>
                  </a:lnTo>
                  <a:lnTo>
                    <a:pt x="8767790" y="4635316"/>
                  </a:lnTo>
                  <a:lnTo>
                    <a:pt x="8778457" y="4639866"/>
                  </a:lnTo>
                  <a:lnTo>
                    <a:pt x="8782260" y="4638336"/>
                  </a:lnTo>
                  <a:lnTo>
                    <a:pt x="8785104" y="4631670"/>
                  </a:lnTo>
                  <a:lnTo>
                    <a:pt x="8783575" y="4627867"/>
                  </a:lnTo>
                  <a:close/>
                </a:path>
                <a:path w="18385155" h="10630535">
                  <a:moveTo>
                    <a:pt x="8703865" y="4593077"/>
                  </a:moveTo>
                  <a:lnTo>
                    <a:pt x="8693199" y="4588527"/>
                  </a:lnTo>
                  <a:lnTo>
                    <a:pt x="8689538" y="4589722"/>
                  </a:lnTo>
                  <a:lnTo>
                    <a:pt x="8687941" y="4593375"/>
                  </a:lnTo>
                  <a:lnTo>
                    <a:pt x="8686361" y="4596247"/>
                  </a:lnTo>
                  <a:lnTo>
                    <a:pt x="8687890" y="4600051"/>
                  </a:lnTo>
                  <a:lnTo>
                    <a:pt x="8698556" y="4604601"/>
                  </a:lnTo>
                  <a:lnTo>
                    <a:pt x="8702217" y="4603406"/>
                  </a:lnTo>
                  <a:lnTo>
                    <a:pt x="8703815" y="4599753"/>
                  </a:lnTo>
                  <a:lnTo>
                    <a:pt x="8705395" y="4596880"/>
                  </a:lnTo>
                  <a:lnTo>
                    <a:pt x="8703865" y="4593077"/>
                  </a:lnTo>
                  <a:close/>
                </a:path>
                <a:path w="18385155" h="10630535">
                  <a:moveTo>
                    <a:pt x="1616679" y="1568341"/>
                  </a:moveTo>
                  <a:lnTo>
                    <a:pt x="1612826" y="1569062"/>
                  </a:lnTo>
                  <a:lnTo>
                    <a:pt x="1609842" y="1574486"/>
                  </a:lnTo>
                  <a:lnTo>
                    <a:pt x="1609316" y="1575444"/>
                  </a:lnTo>
                  <a:lnTo>
                    <a:pt x="1610036" y="1579297"/>
                  </a:lnTo>
                  <a:lnTo>
                    <a:pt x="1613227" y="1581052"/>
                  </a:lnTo>
                  <a:lnTo>
                    <a:pt x="1616942" y="1583424"/>
                  </a:lnTo>
                  <a:lnTo>
                    <a:pt x="1620609" y="1584988"/>
                  </a:lnTo>
                  <a:lnTo>
                    <a:pt x="1624128" y="1584125"/>
                  </a:lnTo>
                  <a:lnTo>
                    <a:pt x="1627496" y="1578076"/>
                  </a:lnTo>
                  <a:lnTo>
                    <a:pt x="1626776" y="1574224"/>
                  </a:lnTo>
                  <a:lnTo>
                    <a:pt x="1623585" y="1572469"/>
                  </a:lnTo>
                  <a:lnTo>
                    <a:pt x="1619870" y="1570096"/>
                  </a:lnTo>
                  <a:lnTo>
                    <a:pt x="1616679" y="1568341"/>
                  </a:lnTo>
                  <a:close/>
                </a:path>
                <a:path w="18385155" h="10630535">
                  <a:moveTo>
                    <a:pt x="6207829" y="3527168"/>
                  </a:moveTo>
                  <a:lnTo>
                    <a:pt x="6197163" y="3522619"/>
                  </a:lnTo>
                  <a:lnTo>
                    <a:pt x="6193692" y="3524290"/>
                  </a:lnTo>
                  <a:lnTo>
                    <a:pt x="6192270" y="3527623"/>
                  </a:lnTo>
                  <a:lnTo>
                    <a:pt x="6191324" y="3530765"/>
                  </a:lnTo>
                  <a:lnTo>
                    <a:pt x="6192520" y="3534428"/>
                  </a:lnTo>
                  <a:lnTo>
                    <a:pt x="6203186" y="3538977"/>
                  </a:lnTo>
                  <a:lnTo>
                    <a:pt x="6206656" y="3537305"/>
                  </a:lnTo>
                  <a:lnTo>
                    <a:pt x="6209500" y="3530638"/>
                  </a:lnTo>
                  <a:lnTo>
                    <a:pt x="6207829" y="3527168"/>
                  </a:lnTo>
                  <a:close/>
                </a:path>
                <a:path w="18385155" h="10630535">
                  <a:moveTo>
                    <a:pt x="8613393" y="4552120"/>
                  </a:moveTo>
                  <a:lnTo>
                    <a:pt x="8609589" y="4553650"/>
                  </a:lnTo>
                  <a:lnTo>
                    <a:pt x="8607988" y="4557300"/>
                  </a:lnTo>
                  <a:lnTo>
                    <a:pt x="8606554" y="4559841"/>
                  </a:lnTo>
                  <a:lnTo>
                    <a:pt x="8607941" y="4563979"/>
                  </a:lnTo>
                  <a:lnTo>
                    <a:pt x="8618607" y="4568528"/>
                  </a:lnTo>
                  <a:lnTo>
                    <a:pt x="8622268" y="4567332"/>
                  </a:lnTo>
                  <a:lnTo>
                    <a:pt x="8623866" y="4563679"/>
                  </a:lnTo>
                  <a:lnTo>
                    <a:pt x="8625445" y="4560808"/>
                  </a:lnTo>
                  <a:lnTo>
                    <a:pt x="8623917" y="4557003"/>
                  </a:lnTo>
                  <a:lnTo>
                    <a:pt x="8616584" y="4553875"/>
                  </a:lnTo>
                  <a:lnTo>
                    <a:pt x="8613393" y="4552120"/>
                  </a:lnTo>
                  <a:close/>
                </a:path>
                <a:path w="18385155" h="10630535">
                  <a:moveTo>
                    <a:pt x="8533301" y="4516381"/>
                  </a:moveTo>
                  <a:lnTo>
                    <a:pt x="8529689" y="4518385"/>
                  </a:lnTo>
                  <a:lnTo>
                    <a:pt x="8526463" y="4524100"/>
                  </a:lnTo>
                  <a:lnTo>
                    <a:pt x="8527849" y="4528238"/>
                  </a:lnTo>
                  <a:lnTo>
                    <a:pt x="8538515" y="4532788"/>
                  </a:lnTo>
                  <a:lnTo>
                    <a:pt x="8542177" y="4531591"/>
                  </a:lnTo>
                  <a:lnTo>
                    <a:pt x="8543599" y="4528258"/>
                  </a:lnTo>
                  <a:lnTo>
                    <a:pt x="8545212" y="4525401"/>
                  </a:lnTo>
                  <a:lnTo>
                    <a:pt x="8543824" y="4521264"/>
                  </a:lnTo>
                  <a:lnTo>
                    <a:pt x="8536492" y="4518136"/>
                  </a:lnTo>
                  <a:lnTo>
                    <a:pt x="8533301" y="4516381"/>
                  </a:lnTo>
                  <a:close/>
                </a:path>
                <a:path w="18385155" h="10630535">
                  <a:moveTo>
                    <a:pt x="6289626" y="3558909"/>
                  </a:moveTo>
                  <a:lnTo>
                    <a:pt x="6278961" y="3554360"/>
                  </a:lnTo>
                  <a:lnTo>
                    <a:pt x="6275490" y="3556030"/>
                  </a:lnTo>
                  <a:lnTo>
                    <a:pt x="6274068" y="3559364"/>
                  </a:lnTo>
                  <a:lnTo>
                    <a:pt x="6273122" y="3562505"/>
                  </a:lnTo>
                  <a:lnTo>
                    <a:pt x="6274317" y="3566167"/>
                  </a:lnTo>
                  <a:lnTo>
                    <a:pt x="6284983" y="3570717"/>
                  </a:lnTo>
                  <a:lnTo>
                    <a:pt x="6288454" y="3569045"/>
                  </a:lnTo>
                  <a:lnTo>
                    <a:pt x="6291298" y="3562379"/>
                  </a:lnTo>
                  <a:lnTo>
                    <a:pt x="6289626" y="3558909"/>
                  </a:lnTo>
                  <a:close/>
                </a:path>
                <a:path w="18385155" h="10630535">
                  <a:moveTo>
                    <a:pt x="8464209" y="4485332"/>
                  </a:moveTo>
                  <a:lnTo>
                    <a:pt x="8453543" y="4480783"/>
                  </a:lnTo>
                  <a:lnTo>
                    <a:pt x="8449882" y="4481978"/>
                  </a:lnTo>
                  <a:lnTo>
                    <a:pt x="8448280" y="4485629"/>
                  </a:lnTo>
                  <a:lnTo>
                    <a:pt x="8446847" y="4488168"/>
                  </a:lnTo>
                  <a:lnTo>
                    <a:pt x="8448233" y="4492306"/>
                  </a:lnTo>
                  <a:lnTo>
                    <a:pt x="8458900" y="4496856"/>
                  </a:lnTo>
                  <a:lnTo>
                    <a:pt x="8462561" y="4495660"/>
                  </a:lnTo>
                  <a:lnTo>
                    <a:pt x="8464162" y="4492010"/>
                  </a:lnTo>
                  <a:lnTo>
                    <a:pt x="8465596" y="4489470"/>
                  </a:lnTo>
                  <a:lnTo>
                    <a:pt x="8464209" y="4485332"/>
                  </a:lnTo>
                  <a:close/>
                </a:path>
                <a:path w="18385155" h="10630535">
                  <a:moveTo>
                    <a:pt x="6370949" y="3590841"/>
                  </a:moveTo>
                  <a:lnTo>
                    <a:pt x="6360282" y="3586291"/>
                  </a:lnTo>
                  <a:lnTo>
                    <a:pt x="6356812" y="3587963"/>
                  </a:lnTo>
                  <a:lnTo>
                    <a:pt x="6355391" y="3591295"/>
                  </a:lnTo>
                  <a:lnTo>
                    <a:pt x="6354445" y="3594437"/>
                  </a:lnTo>
                  <a:lnTo>
                    <a:pt x="6355639" y="3598099"/>
                  </a:lnTo>
                  <a:lnTo>
                    <a:pt x="6366305" y="3602648"/>
                  </a:lnTo>
                  <a:lnTo>
                    <a:pt x="6369776" y="3600977"/>
                  </a:lnTo>
                  <a:lnTo>
                    <a:pt x="6372620" y="3594311"/>
                  </a:lnTo>
                  <a:lnTo>
                    <a:pt x="6370949" y="3590841"/>
                  </a:lnTo>
                  <a:close/>
                </a:path>
                <a:path w="18385155" h="10630535">
                  <a:moveTo>
                    <a:pt x="8384260" y="4449259"/>
                  </a:moveTo>
                  <a:lnTo>
                    <a:pt x="8373594" y="4444709"/>
                  </a:lnTo>
                  <a:lnTo>
                    <a:pt x="8369932" y="4445905"/>
                  </a:lnTo>
                  <a:lnTo>
                    <a:pt x="8368331" y="4449555"/>
                  </a:lnTo>
                  <a:lnTo>
                    <a:pt x="8366897" y="4452096"/>
                  </a:lnTo>
                  <a:lnTo>
                    <a:pt x="8368285" y="4456233"/>
                  </a:lnTo>
                  <a:lnTo>
                    <a:pt x="8378950" y="4460782"/>
                  </a:lnTo>
                  <a:lnTo>
                    <a:pt x="8382612" y="4459586"/>
                  </a:lnTo>
                  <a:lnTo>
                    <a:pt x="8384213" y="4455936"/>
                  </a:lnTo>
                  <a:lnTo>
                    <a:pt x="8385646" y="4453396"/>
                  </a:lnTo>
                  <a:lnTo>
                    <a:pt x="8384260" y="4449259"/>
                  </a:lnTo>
                  <a:close/>
                </a:path>
                <a:path w="18385155" h="10630535">
                  <a:moveTo>
                    <a:pt x="8304786" y="4412994"/>
                  </a:moveTo>
                  <a:lnTo>
                    <a:pt x="8294121" y="4408444"/>
                  </a:lnTo>
                  <a:lnTo>
                    <a:pt x="8290458" y="4409640"/>
                  </a:lnTo>
                  <a:lnTo>
                    <a:pt x="8288857" y="4413291"/>
                  </a:lnTo>
                  <a:lnTo>
                    <a:pt x="8287424" y="4415831"/>
                  </a:lnTo>
                  <a:lnTo>
                    <a:pt x="8288811" y="4419968"/>
                  </a:lnTo>
                  <a:lnTo>
                    <a:pt x="8299477" y="4424517"/>
                  </a:lnTo>
                  <a:lnTo>
                    <a:pt x="8303138" y="4423322"/>
                  </a:lnTo>
                  <a:lnTo>
                    <a:pt x="8304739" y="4419671"/>
                  </a:lnTo>
                  <a:lnTo>
                    <a:pt x="8306172" y="4417131"/>
                  </a:lnTo>
                  <a:lnTo>
                    <a:pt x="8304786" y="4412994"/>
                  </a:lnTo>
                  <a:close/>
                </a:path>
                <a:path w="18385155" h="10630535">
                  <a:moveTo>
                    <a:pt x="6452270" y="3622771"/>
                  </a:moveTo>
                  <a:lnTo>
                    <a:pt x="6441605" y="3618222"/>
                  </a:lnTo>
                  <a:lnTo>
                    <a:pt x="6438134" y="3619894"/>
                  </a:lnTo>
                  <a:lnTo>
                    <a:pt x="6436712" y="3623228"/>
                  </a:lnTo>
                  <a:lnTo>
                    <a:pt x="6435766" y="3626369"/>
                  </a:lnTo>
                  <a:lnTo>
                    <a:pt x="6436962" y="3630030"/>
                  </a:lnTo>
                  <a:lnTo>
                    <a:pt x="6447627" y="3634579"/>
                  </a:lnTo>
                  <a:lnTo>
                    <a:pt x="6451098" y="3632909"/>
                  </a:lnTo>
                  <a:lnTo>
                    <a:pt x="6453942" y="3626243"/>
                  </a:lnTo>
                  <a:lnTo>
                    <a:pt x="6452270" y="3622771"/>
                  </a:lnTo>
                  <a:close/>
                </a:path>
                <a:path w="18385155" h="10630535">
                  <a:moveTo>
                    <a:pt x="8224978" y="4376587"/>
                  </a:moveTo>
                  <a:lnTo>
                    <a:pt x="8214313" y="4372038"/>
                  </a:lnTo>
                  <a:lnTo>
                    <a:pt x="8210652" y="4373233"/>
                  </a:lnTo>
                  <a:lnTo>
                    <a:pt x="8208879" y="4377205"/>
                  </a:lnTo>
                  <a:lnTo>
                    <a:pt x="8207475" y="4379757"/>
                  </a:lnTo>
                  <a:lnTo>
                    <a:pt x="8208861" y="4383895"/>
                  </a:lnTo>
                  <a:lnTo>
                    <a:pt x="8219528" y="4388445"/>
                  </a:lnTo>
                  <a:lnTo>
                    <a:pt x="8223189" y="4387248"/>
                  </a:lnTo>
                  <a:lnTo>
                    <a:pt x="8224962" y="4383277"/>
                  </a:lnTo>
                  <a:lnTo>
                    <a:pt x="8226366" y="4380724"/>
                  </a:lnTo>
                  <a:lnTo>
                    <a:pt x="8224978" y="4376587"/>
                  </a:lnTo>
                  <a:close/>
                </a:path>
                <a:path w="18385155" h="10630535">
                  <a:moveTo>
                    <a:pt x="6533592" y="3654704"/>
                  </a:moveTo>
                  <a:lnTo>
                    <a:pt x="6522926" y="3650154"/>
                  </a:lnTo>
                  <a:lnTo>
                    <a:pt x="6519457" y="3651825"/>
                  </a:lnTo>
                  <a:lnTo>
                    <a:pt x="6516755" y="3658158"/>
                  </a:lnTo>
                  <a:lnTo>
                    <a:pt x="6518284" y="3661962"/>
                  </a:lnTo>
                  <a:lnTo>
                    <a:pt x="6528616" y="3666370"/>
                  </a:lnTo>
                  <a:lnTo>
                    <a:pt x="6532421" y="3664840"/>
                  </a:lnTo>
                  <a:lnTo>
                    <a:pt x="6535265" y="3658174"/>
                  </a:lnTo>
                  <a:lnTo>
                    <a:pt x="6533592" y="3654704"/>
                  </a:lnTo>
                  <a:close/>
                </a:path>
                <a:path w="18385155" h="10630535">
                  <a:moveTo>
                    <a:pt x="1541661" y="1522554"/>
                  </a:moveTo>
                  <a:lnTo>
                    <a:pt x="1537475" y="1523131"/>
                  </a:lnTo>
                  <a:lnTo>
                    <a:pt x="1536072" y="1525683"/>
                  </a:lnTo>
                  <a:lnTo>
                    <a:pt x="1534107" y="1529180"/>
                  </a:lnTo>
                  <a:lnTo>
                    <a:pt x="1534686" y="1533365"/>
                  </a:lnTo>
                  <a:lnTo>
                    <a:pt x="1537877" y="1535121"/>
                  </a:lnTo>
                  <a:lnTo>
                    <a:pt x="1541592" y="1537493"/>
                  </a:lnTo>
                  <a:lnTo>
                    <a:pt x="1545258" y="1539057"/>
                  </a:lnTo>
                  <a:lnTo>
                    <a:pt x="1548778" y="1538194"/>
                  </a:lnTo>
                  <a:lnTo>
                    <a:pt x="1551645" y="1533114"/>
                  </a:lnTo>
                  <a:lnTo>
                    <a:pt x="1552004" y="1532479"/>
                  </a:lnTo>
                  <a:lnTo>
                    <a:pt x="1551426" y="1528294"/>
                  </a:lnTo>
                  <a:lnTo>
                    <a:pt x="1548235" y="1526539"/>
                  </a:lnTo>
                  <a:lnTo>
                    <a:pt x="1544519" y="1524166"/>
                  </a:lnTo>
                  <a:lnTo>
                    <a:pt x="1541661" y="1522554"/>
                  </a:lnTo>
                  <a:close/>
                </a:path>
                <a:path w="18385155" h="10630535">
                  <a:moveTo>
                    <a:pt x="8145315" y="4339847"/>
                  </a:moveTo>
                  <a:lnTo>
                    <a:pt x="8134649" y="4335298"/>
                  </a:lnTo>
                  <a:lnTo>
                    <a:pt x="8130986" y="4336493"/>
                  </a:lnTo>
                  <a:lnTo>
                    <a:pt x="8129214" y="4340464"/>
                  </a:lnTo>
                  <a:lnTo>
                    <a:pt x="8127809" y="4343017"/>
                  </a:lnTo>
                  <a:lnTo>
                    <a:pt x="8129197" y="4347154"/>
                  </a:lnTo>
                  <a:lnTo>
                    <a:pt x="8139862" y="4351704"/>
                  </a:lnTo>
                  <a:lnTo>
                    <a:pt x="8143524" y="4350508"/>
                  </a:lnTo>
                  <a:lnTo>
                    <a:pt x="8145297" y="4346537"/>
                  </a:lnTo>
                  <a:lnTo>
                    <a:pt x="8146701" y="4343984"/>
                  </a:lnTo>
                  <a:lnTo>
                    <a:pt x="8145315" y="4339847"/>
                  </a:lnTo>
                  <a:close/>
                </a:path>
                <a:path w="18385155" h="10630535">
                  <a:moveTo>
                    <a:pt x="6615106" y="3687111"/>
                  </a:moveTo>
                  <a:lnTo>
                    <a:pt x="6604440" y="3682561"/>
                  </a:lnTo>
                  <a:lnTo>
                    <a:pt x="6600969" y="3684233"/>
                  </a:lnTo>
                  <a:lnTo>
                    <a:pt x="6598268" y="3690566"/>
                  </a:lnTo>
                  <a:lnTo>
                    <a:pt x="6599796" y="3694368"/>
                  </a:lnTo>
                  <a:lnTo>
                    <a:pt x="6610130" y="3698776"/>
                  </a:lnTo>
                  <a:lnTo>
                    <a:pt x="6613933" y="3697248"/>
                  </a:lnTo>
                  <a:lnTo>
                    <a:pt x="6616776" y="3690581"/>
                  </a:lnTo>
                  <a:lnTo>
                    <a:pt x="6615106" y="3687111"/>
                  </a:lnTo>
                  <a:close/>
                </a:path>
                <a:path w="18385155" h="10630535">
                  <a:moveTo>
                    <a:pt x="8065841" y="4303582"/>
                  </a:moveTo>
                  <a:lnTo>
                    <a:pt x="8055508" y="4299175"/>
                  </a:lnTo>
                  <a:lnTo>
                    <a:pt x="8051513" y="4300228"/>
                  </a:lnTo>
                  <a:lnTo>
                    <a:pt x="8049740" y="4304199"/>
                  </a:lnTo>
                  <a:lnTo>
                    <a:pt x="8048336" y="4306752"/>
                  </a:lnTo>
                  <a:lnTo>
                    <a:pt x="8049723" y="4310889"/>
                  </a:lnTo>
                  <a:lnTo>
                    <a:pt x="8060389" y="4315439"/>
                  </a:lnTo>
                  <a:lnTo>
                    <a:pt x="8064050" y="4314244"/>
                  </a:lnTo>
                  <a:lnTo>
                    <a:pt x="8065823" y="4310273"/>
                  </a:lnTo>
                  <a:lnTo>
                    <a:pt x="8067227" y="4307719"/>
                  </a:lnTo>
                  <a:lnTo>
                    <a:pt x="8065841" y="4303582"/>
                  </a:lnTo>
                  <a:close/>
                </a:path>
                <a:path w="18385155" h="10630535">
                  <a:moveTo>
                    <a:pt x="6696143" y="3719710"/>
                  </a:moveTo>
                  <a:lnTo>
                    <a:pt x="6685811" y="3715302"/>
                  </a:lnTo>
                  <a:lnTo>
                    <a:pt x="6682007" y="3716830"/>
                  </a:lnTo>
                  <a:lnTo>
                    <a:pt x="6679306" y="3723163"/>
                  </a:lnTo>
                  <a:lnTo>
                    <a:pt x="6680835" y="3726967"/>
                  </a:lnTo>
                  <a:lnTo>
                    <a:pt x="6691167" y="3731374"/>
                  </a:lnTo>
                  <a:lnTo>
                    <a:pt x="6694971" y="3729846"/>
                  </a:lnTo>
                  <a:lnTo>
                    <a:pt x="6697815" y="3723180"/>
                  </a:lnTo>
                  <a:lnTo>
                    <a:pt x="6696143" y="3719710"/>
                  </a:lnTo>
                  <a:close/>
                </a:path>
                <a:path w="18385155" h="10630535">
                  <a:moveTo>
                    <a:pt x="6777323" y="3751974"/>
                  </a:moveTo>
                  <a:lnTo>
                    <a:pt x="6766990" y="3747566"/>
                  </a:lnTo>
                  <a:lnTo>
                    <a:pt x="6763187" y="3749095"/>
                  </a:lnTo>
                  <a:lnTo>
                    <a:pt x="6760486" y="3755428"/>
                  </a:lnTo>
                  <a:lnTo>
                    <a:pt x="6762014" y="3759232"/>
                  </a:lnTo>
                  <a:lnTo>
                    <a:pt x="6772347" y="3763640"/>
                  </a:lnTo>
                  <a:lnTo>
                    <a:pt x="6776151" y="3762110"/>
                  </a:lnTo>
                  <a:lnTo>
                    <a:pt x="6778994" y="3755445"/>
                  </a:lnTo>
                  <a:lnTo>
                    <a:pt x="6777323" y="3751974"/>
                  </a:lnTo>
                  <a:close/>
                </a:path>
                <a:path w="18385155" h="10630535">
                  <a:moveTo>
                    <a:pt x="7985891" y="4267509"/>
                  </a:moveTo>
                  <a:lnTo>
                    <a:pt x="7975225" y="4262960"/>
                  </a:lnTo>
                  <a:lnTo>
                    <a:pt x="7971564" y="4264156"/>
                  </a:lnTo>
                  <a:lnTo>
                    <a:pt x="7969963" y="4267806"/>
                  </a:lnTo>
                  <a:lnTo>
                    <a:pt x="7968529" y="4270345"/>
                  </a:lnTo>
                  <a:lnTo>
                    <a:pt x="7969915" y="4274483"/>
                  </a:lnTo>
                  <a:lnTo>
                    <a:pt x="7980582" y="4279033"/>
                  </a:lnTo>
                  <a:lnTo>
                    <a:pt x="7984244" y="4277837"/>
                  </a:lnTo>
                  <a:lnTo>
                    <a:pt x="7985845" y="4274187"/>
                  </a:lnTo>
                  <a:lnTo>
                    <a:pt x="7987279" y="4271646"/>
                  </a:lnTo>
                  <a:lnTo>
                    <a:pt x="7985891" y="4267509"/>
                  </a:lnTo>
                  <a:close/>
                </a:path>
                <a:path w="18385155" h="10630535">
                  <a:moveTo>
                    <a:pt x="6858552" y="3785047"/>
                  </a:moveTo>
                  <a:lnTo>
                    <a:pt x="6848220" y="3780640"/>
                  </a:lnTo>
                  <a:lnTo>
                    <a:pt x="6844415" y="3782169"/>
                  </a:lnTo>
                  <a:lnTo>
                    <a:pt x="6841713" y="3788502"/>
                  </a:lnTo>
                  <a:lnTo>
                    <a:pt x="6843243" y="3792306"/>
                  </a:lnTo>
                  <a:lnTo>
                    <a:pt x="6853576" y="3796713"/>
                  </a:lnTo>
                  <a:lnTo>
                    <a:pt x="6857378" y="3795184"/>
                  </a:lnTo>
                  <a:lnTo>
                    <a:pt x="6860081" y="3788852"/>
                  </a:lnTo>
                  <a:lnTo>
                    <a:pt x="6858552" y="3785047"/>
                  </a:lnTo>
                  <a:close/>
                </a:path>
                <a:path w="18385155" h="10630535">
                  <a:moveTo>
                    <a:pt x="7906085" y="4231102"/>
                  </a:moveTo>
                  <a:lnTo>
                    <a:pt x="7895419" y="4226553"/>
                  </a:lnTo>
                  <a:lnTo>
                    <a:pt x="7891757" y="4227749"/>
                  </a:lnTo>
                  <a:lnTo>
                    <a:pt x="7890156" y="4231399"/>
                  </a:lnTo>
                  <a:lnTo>
                    <a:pt x="7888722" y="4233939"/>
                  </a:lnTo>
                  <a:lnTo>
                    <a:pt x="7890109" y="4238076"/>
                  </a:lnTo>
                  <a:lnTo>
                    <a:pt x="7900774" y="4242626"/>
                  </a:lnTo>
                  <a:lnTo>
                    <a:pt x="7904436" y="4241429"/>
                  </a:lnTo>
                  <a:lnTo>
                    <a:pt x="7906037" y="4237779"/>
                  </a:lnTo>
                  <a:lnTo>
                    <a:pt x="7907471" y="4235240"/>
                  </a:lnTo>
                  <a:lnTo>
                    <a:pt x="7906085" y="4231102"/>
                  </a:lnTo>
                  <a:close/>
                </a:path>
                <a:path w="18385155" h="10630535">
                  <a:moveTo>
                    <a:pt x="6939924" y="3817788"/>
                  </a:moveTo>
                  <a:lnTo>
                    <a:pt x="6929258" y="3813238"/>
                  </a:lnTo>
                  <a:lnTo>
                    <a:pt x="6925453" y="3814767"/>
                  </a:lnTo>
                  <a:lnTo>
                    <a:pt x="6922609" y="3821434"/>
                  </a:lnTo>
                  <a:lnTo>
                    <a:pt x="6924140" y="3825237"/>
                  </a:lnTo>
                  <a:lnTo>
                    <a:pt x="6927472" y="3826659"/>
                  </a:lnTo>
                  <a:lnTo>
                    <a:pt x="6927947" y="3826467"/>
                  </a:lnTo>
                  <a:lnTo>
                    <a:pt x="6934946" y="3829453"/>
                  </a:lnTo>
                  <a:lnTo>
                    <a:pt x="6938751" y="3827924"/>
                  </a:lnTo>
                  <a:lnTo>
                    <a:pt x="6941594" y="3821259"/>
                  </a:lnTo>
                  <a:lnTo>
                    <a:pt x="6939924" y="3817788"/>
                  </a:lnTo>
                  <a:close/>
                </a:path>
                <a:path w="18385155" h="10630535">
                  <a:moveTo>
                    <a:pt x="7826327" y="4195504"/>
                  </a:moveTo>
                  <a:lnTo>
                    <a:pt x="7815661" y="4190954"/>
                  </a:lnTo>
                  <a:lnTo>
                    <a:pt x="7811998" y="4192150"/>
                  </a:lnTo>
                  <a:lnTo>
                    <a:pt x="7810576" y="4195483"/>
                  </a:lnTo>
                  <a:lnTo>
                    <a:pt x="7808822" y="4198675"/>
                  </a:lnTo>
                  <a:lnTo>
                    <a:pt x="7810351" y="4202478"/>
                  </a:lnTo>
                  <a:lnTo>
                    <a:pt x="7817684" y="4205606"/>
                  </a:lnTo>
                  <a:lnTo>
                    <a:pt x="7817875" y="4206081"/>
                  </a:lnTo>
                  <a:lnTo>
                    <a:pt x="7821208" y="4207503"/>
                  </a:lnTo>
                  <a:lnTo>
                    <a:pt x="7825012" y="4205973"/>
                  </a:lnTo>
                  <a:lnTo>
                    <a:pt x="7827855" y="4199308"/>
                  </a:lnTo>
                  <a:lnTo>
                    <a:pt x="7826327" y="4195504"/>
                  </a:lnTo>
                  <a:close/>
                </a:path>
                <a:path w="18385155" h="10630535">
                  <a:moveTo>
                    <a:pt x="7020819" y="3850719"/>
                  </a:moveTo>
                  <a:lnTo>
                    <a:pt x="7010152" y="3846169"/>
                  </a:lnTo>
                  <a:lnTo>
                    <a:pt x="7006348" y="3847699"/>
                  </a:lnTo>
                  <a:lnTo>
                    <a:pt x="7003505" y="3854365"/>
                  </a:lnTo>
                  <a:lnTo>
                    <a:pt x="7005034" y="3858168"/>
                  </a:lnTo>
                  <a:lnTo>
                    <a:pt x="7015701" y="3862718"/>
                  </a:lnTo>
                  <a:lnTo>
                    <a:pt x="7019504" y="3861190"/>
                  </a:lnTo>
                  <a:lnTo>
                    <a:pt x="7022347" y="3854523"/>
                  </a:lnTo>
                  <a:lnTo>
                    <a:pt x="7020819" y="3850719"/>
                  </a:lnTo>
                  <a:close/>
                </a:path>
                <a:path w="18385155" h="10630535">
                  <a:moveTo>
                    <a:pt x="7746044" y="4159288"/>
                  </a:moveTo>
                  <a:lnTo>
                    <a:pt x="7735378" y="4154738"/>
                  </a:lnTo>
                  <a:lnTo>
                    <a:pt x="7731574" y="4156268"/>
                  </a:lnTo>
                  <a:lnTo>
                    <a:pt x="7728730" y="4162934"/>
                  </a:lnTo>
                  <a:lnTo>
                    <a:pt x="7730259" y="4166737"/>
                  </a:lnTo>
                  <a:lnTo>
                    <a:pt x="7740926" y="4171287"/>
                  </a:lnTo>
                  <a:lnTo>
                    <a:pt x="7744729" y="4169759"/>
                  </a:lnTo>
                  <a:lnTo>
                    <a:pt x="7747573" y="4163092"/>
                  </a:lnTo>
                  <a:lnTo>
                    <a:pt x="7746044" y="4159288"/>
                  </a:lnTo>
                  <a:close/>
                </a:path>
                <a:path w="18385155" h="10630535">
                  <a:moveTo>
                    <a:pt x="7101905" y="3884127"/>
                  </a:moveTo>
                  <a:lnTo>
                    <a:pt x="7091239" y="3879577"/>
                  </a:lnTo>
                  <a:lnTo>
                    <a:pt x="7087436" y="3881106"/>
                  </a:lnTo>
                  <a:lnTo>
                    <a:pt x="7084592" y="3887772"/>
                  </a:lnTo>
                  <a:lnTo>
                    <a:pt x="7086121" y="3891576"/>
                  </a:lnTo>
                  <a:lnTo>
                    <a:pt x="7096787" y="3896126"/>
                  </a:lnTo>
                  <a:lnTo>
                    <a:pt x="7100590" y="3894596"/>
                  </a:lnTo>
                  <a:lnTo>
                    <a:pt x="7103434" y="3887930"/>
                  </a:lnTo>
                  <a:lnTo>
                    <a:pt x="7101905" y="3884127"/>
                  </a:lnTo>
                  <a:close/>
                </a:path>
                <a:path w="18385155" h="10630535">
                  <a:moveTo>
                    <a:pt x="7665668" y="4124214"/>
                  </a:moveTo>
                  <a:lnTo>
                    <a:pt x="7655003" y="4119665"/>
                  </a:lnTo>
                  <a:lnTo>
                    <a:pt x="7651199" y="4121194"/>
                  </a:lnTo>
                  <a:lnTo>
                    <a:pt x="7648355" y="4127861"/>
                  </a:lnTo>
                  <a:lnTo>
                    <a:pt x="7649884" y="4131664"/>
                  </a:lnTo>
                  <a:lnTo>
                    <a:pt x="7660550" y="4136213"/>
                  </a:lnTo>
                  <a:lnTo>
                    <a:pt x="7664353" y="4134685"/>
                  </a:lnTo>
                  <a:lnTo>
                    <a:pt x="7667197" y="4128019"/>
                  </a:lnTo>
                  <a:lnTo>
                    <a:pt x="7665668" y="4124214"/>
                  </a:lnTo>
                  <a:close/>
                </a:path>
                <a:path w="18385155" h="10630535">
                  <a:moveTo>
                    <a:pt x="7182516" y="3917725"/>
                  </a:moveTo>
                  <a:lnTo>
                    <a:pt x="7171851" y="3913175"/>
                  </a:lnTo>
                  <a:lnTo>
                    <a:pt x="7168047" y="3914704"/>
                  </a:lnTo>
                  <a:lnTo>
                    <a:pt x="7165203" y="3921371"/>
                  </a:lnTo>
                  <a:lnTo>
                    <a:pt x="7166732" y="3925174"/>
                  </a:lnTo>
                  <a:lnTo>
                    <a:pt x="7177398" y="3929724"/>
                  </a:lnTo>
                  <a:lnTo>
                    <a:pt x="7181201" y="3928195"/>
                  </a:lnTo>
                  <a:lnTo>
                    <a:pt x="7184045" y="3921528"/>
                  </a:lnTo>
                  <a:lnTo>
                    <a:pt x="7182516" y="3917725"/>
                  </a:lnTo>
                  <a:close/>
                </a:path>
                <a:path w="18385155" h="10630535">
                  <a:moveTo>
                    <a:pt x="7585625" y="4089284"/>
                  </a:moveTo>
                  <a:lnTo>
                    <a:pt x="7574960" y="4084734"/>
                  </a:lnTo>
                  <a:lnTo>
                    <a:pt x="7571156" y="4086263"/>
                  </a:lnTo>
                  <a:lnTo>
                    <a:pt x="7568313" y="4092929"/>
                  </a:lnTo>
                  <a:lnTo>
                    <a:pt x="7569841" y="4096733"/>
                  </a:lnTo>
                  <a:lnTo>
                    <a:pt x="7580507" y="4101283"/>
                  </a:lnTo>
                  <a:lnTo>
                    <a:pt x="7584310" y="4099753"/>
                  </a:lnTo>
                  <a:lnTo>
                    <a:pt x="7587154" y="4093087"/>
                  </a:lnTo>
                  <a:lnTo>
                    <a:pt x="7585625" y="4089284"/>
                  </a:lnTo>
                  <a:close/>
                </a:path>
                <a:path w="18385155" h="10630535">
                  <a:moveTo>
                    <a:pt x="7263461" y="3951465"/>
                  </a:moveTo>
                  <a:lnTo>
                    <a:pt x="7252795" y="3946915"/>
                  </a:lnTo>
                  <a:lnTo>
                    <a:pt x="7248991" y="3948444"/>
                  </a:lnTo>
                  <a:lnTo>
                    <a:pt x="7246147" y="3955111"/>
                  </a:lnTo>
                  <a:lnTo>
                    <a:pt x="7247676" y="3958914"/>
                  </a:lnTo>
                  <a:lnTo>
                    <a:pt x="7258342" y="3963464"/>
                  </a:lnTo>
                  <a:lnTo>
                    <a:pt x="7262146" y="3961936"/>
                  </a:lnTo>
                  <a:lnTo>
                    <a:pt x="7264990" y="3955268"/>
                  </a:lnTo>
                  <a:lnTo>
                    <a:pt x="7263461" y="3951465"/>
                  </a:lnTo>
                  <a:close/>
                </a:path>
                <a:path w="18385155" h="10630535">
                  <a:moveTo>
                    <a:pt x="7505108" y="4054544"/>
                  </a:moveTo>
                  <a:lnTo>
                    <a:pt x="7494441" y="4049994"/>
                  </a:lnTo>
                  <a:lnTo>
                    <a:pt x="7490638" y="4051522"/>
                  </a:lnTo>
                  <a:lnTo>
                    <a:pt x="7487794" y="4058190"/>
                  </a:lnTo>
                  <a:lnTo>
                    <a:pt x="7489323" y="4061993"/>
                  </a:lnTo>
                  <a:lnTo>
                    <a:pt x="7499990" y="4066543"/>
                  </a:lnTo>
                  <a:lnTo>
                    <a:pt x="7503793" y="4065015"/>
                  </a:lnTo>
                  <a:lnTo>
                    <a:pt x="7506637" y="4058347"/>
                  </a:lnTo>
                  <a:lnTo>
                    <a:pt x="7505108" y="4054544"/>
                  </a:lnTo>
                  <a:close/>
                </a:path>
                <a:path w="18385155" h="10630535">
                  <a:moveTo>
                    <a:pt x="7344263" y="3985538"/>
                  </a:moveTo>
                  <a:lnTo>
                    <a:pt x="7333597" y="3980989"/>
                  </a:lnTo>
                  <a:lnTo>
                    <a:pt x="7329793" y="3982518"/>
                  </a:lnTo>
                  <a:lnTo>
                    <a:pt x="7326949" y="3989185"/>
                  </a:lnTo>
                  <a:lnTo>
                    <a:pt x="7328479" y="3992988"/>
                  </a:lnTo>
                  <a:lnTo>
                    <a:pt x="7339144" y="3997538"/>
                  </a:lnTo>
                  <a:lnTo>
                    <a:pt x="7342948" y="3996009"/>
                  </a:lnTo>
                  <a:lnTo>
                    <a:pt x="7345791" y="3989343"/>
                  </a:lnTo>
                  <a:lnTo>
                    <a:pt x="7344263" y="3985538"/>
                  </a:lnTo>
                  <a:close/>
                </a:path>
                <a:path w="18385155" h="10630535">
                  <a:moveTo>
                    <a:pt x="7424589" y="4019803"/>
                  </a:moveTo>
                  <a:lnTo>
                    <a:pt x="7413924" y="4015254"/>
                  </a:lnTo>
                  <a:lnTo>
                    <a:pt x="7410120" y="4016783"/>
                  </a:lnTo>
                  <a:lnTo>
                    <a:pt x="7407277" y="4023450"/>
                  </a:lnTo>
                  <a:lnTo>
                    <a:pt x="7408805" y="4027253"/>
                  </a:lnTo>
                  <a:lnTo>
                    <a:pt x="7419471" y="4031802"/>
                  </a:lnTo>
                  <a:lnTo>
                    <a:pt x="7423275" y="4030274"/>
                  </a:lnTo>
                  <a:lnTo>
                    <a:pt x="7426118" y="4023608"/>
                  </a:lnTo>
                  <a:lnTo>
                    <a:pt x="7424589" y="4019803"/>
                  </a:lnTo>
                  <a:close/>
                </a:path>
                <a:path w="18385155" h="10630535">
                  <a:moveTo>
                    <a:pt x="1467737" y="1476050"/>
                  </a:moveTo>
                  <a:lnTo>
                    <a:pt x="1463885" y="1476769"/>
                  </a:lnTo>
                  <a:lnTo>
                    <a:pt x="1461797" y="1479817"/>
                  </a:lnTo>
                  <a:lnTo>
                    <a:pt x="1460183" y="1482676"/>
                  </a:lnTo>
                  <a:lnTo>
                    <a:pt x="1460904" y="1486528"/>
                  </a:lnTo>
                  <a:lnTo>
                    <a:pt x="1463952" y="1488616"/>
                  </a:lnTo>
                  <a:lnTo>
                    <a:pt x="1467668" y="1490989"/>
                  </a:lnTo>
                  <a:lnTo>
                    <a:pt x="1471334" y="1492553"/>
                  </a:lnTo>
                  <a:lnTo>
                    <a:pt x="1474854" y="1491692"/>
                  </a:lnTo>
                  <a:lnTo>
                    <a:pt x="1477721" y="1486610"/>
                  </a:lnTo>
                  <a:lnTo>
                    <a:pt x="1478079" y="1485976"/>
                  </a:lnTo>
                  <a:lnTo>
                    <a:pt x="1477359" y="1482123"/>
                  </a:lnTo>
                  <a:lnTo>
                    <a:pt x="1474310" y="1480036"/>
                  </a:lnTo>
                  <a:lnTo>
                    <a:pt x="1470595" y="1477663"/>
                  </a:lnTo>
                  <a:lnTo>
                    <a:pt x="1467737" y="1476050"/>
                  </a:lnTo>
                  <a:close/>
                </a:path>
                <a:path w="18385155" h="10630535">
                  <a:moveTo>
                    <a:pt x="1394715" y="1428354"/>
                  </a:moveTo>
                  <a:lnTo>
                    <a:pt x="1390862" y="1429075"/>
                  </a:lnTo>
                  <a:lnTo>
                    <a:pt x="1386895" y="1434866"/>
                  </a:lnTo>
                  <a:lnTo>
                    <a:pt x="1386686" y="1435171"/>
                  </a:lnTo>
                  <a:lnTo>
                    <a:pt x="1387406" y="1439025"/>
                  </a:lnTo>
                  <a:lnTo>
                    <a:pt x="1390455" y="1441114"/>
                  </a:lnTo>
                  <a:lnTo>
                    <a:pt x="1394170" y="1443486"/>
                  </a:lnTo>
                  <a:lnTo>
                    <a:pt x="1395170" y="1443913"/>
                  </a:lnTo>
                  <a:lnTo>
                    <a:pt x="1395361" y="1444388"/>
                  </a:lnTo>
                  <a:lnTo>
                    <a:pt x="1398027" y="1445526"/>
                  </a:lnTo>
                  <a:lnTo>
                    <a:pt x="1401214" y="1444521"/>
                  </a:lnTo>
                  <a:lnTo>
                    <a:pt x="1402944" y="1442106"/>
                  </a:lnTo>
                  <a:lnTo>
                    <a:pt x="1405248" y="1438756"/>
                  </a:lnTo>
                  <a:lnTo>
                    <a:pt x="1404528" y="1434904"/>
                  </a:lnTo>
                  <a:lnTo>
                    <a:pt x="1401479" y="1432816"/>
                  </a:lnTo>
                  <a:lnTo>
                    <a:pt x="1397764" y="1430443"/>
                  </a:lnTo>
                  <a:lnTo>
                    <a:pt x="1394715" y="1428354"/>
                  </a:lnTo>
                  <a:close/>
                </a:path>
                <a:path w="18385155" h="10630535">
                  <a:moveTo>
                    <a:pt x="1321644" y="1379850"/>
                  </a:moveTo>
                  <a:lnTo>
                    <a:pt x="1317792" y="1380571"/>
                  </a:lnTo>
                  <a:lnTo>
                    <a:pt x="1313824" y="1386363"/>
                  </a:lnTo>
                  <a:lnTo>
                    <a:pt x="1313615" y="1386668"/>
                  </a:lnTo>
                  <a:lnTo>
                    <a:pt x="1314335" y="1390521"/>
                  </a:lnTo>
                  <a:lnTo>
                    <a:pt x="1317384" y="1392609"/>
                  </a:lnTo>
                  <a:lnTo>
                    <a:pt x="1321099" y="1394982"/>
                  </a:lnTo>
                  <a:lnTo>
                    <a:pt x="1325099" y="1396688"/>
                  </a:lnTo>
                  <a:lnTo>
                    <a:pt x="1328143" y="1396018"/>
                  </a:lnTo>
                  <a:lnTo>
                    <a:pt x="1329873" y="1393603"/>
                  </a:lnTo>
                  <a:lnTo>
                    <a:pt x="1332177" y="1390253"/>
                  </a:lnTo>
                  <a:lnTo>
                    <a:pt x="1331457" y="1386400"/>
                  </a:lnTo>
                  <a:lnTo>
                    <a:pt x="1328409" y="1384311"/>
                  </a:lnTo>
                  <a:lnTo>
                    <a:pt x="1324693" y="1381938"/>
                  </a:lnTo>
                  <a:lnTo>
                    <a:pt x="1321644" y="1379850"/>
                  </a:lnTo>
                  <a:close/>
                </a:path>
                <a:path w="18385155" h="10630535">
                  <a:moveTo>
                    <a:pt x="1249000" y="1330347"/>
                  </a:moveTo>
                  <a:lnTo>
                    <a:pt x="1245147" y="1331067"/>
                  </a:lnTo>
                  <a:lnTo>
                    <a:pt x="1241179" y="1336860"/>
                  </a:lnTo>
                  <a:lnTo>
                    <a:pt x="1240970" y="1337165"/>
                  </a:lnTo>
                  <a:lnTo>
                    <a:pt x="1241691" y="1341017"/>
                  </a:lnTo>
                  <a:lnTo>
                    <a:pt x="1244739" y="1343106"/>
                  </a:lnTo>
                  <a:lnTo>
                    <a:pt x="1248454" y="1345479"/>
                  </a:lnTo>
                  <a:lnTo>
                    <a:pt x="1252454" y="1347185"/>
                  </a:lnTo>
                  <a:lnTo>
                    <a:pt x="1255640" y="1346181"/>
                  </a:lnTo>
                  <a:lnTo>
                    <a:pt x="1257219" y="1344096"/>
                  </a:lnTo>
                  <a:lnTo>
                    <a:pt x="1257444" y="1343798"/>
                  </a:lnTo>
                  <a:lnTo>
                    <a:pt x="1259533" y="1340749"/>
                  </a:lnTo>
                  <a:lnTo>
                    <a:pt x="1258813" y="1336897"/>
                  </a:lnTo>
                  <a:lnTo>
                    <a:pt x="1255764" y="1334808"/>
                  </a:lnTo>
                  <a:lnTo>
                    <a:pt x="1252049" y="1332435"/>
                  </a:lnTo>
                  <a:lnTo>
                    <a:pt x="1249000" y="1330347"/>
                  </a:lnTo>
                  <a:close/>
                </a:path>
                <a:path w="18385155" h="10630535">
                  <a:moveTo>
                    <a:pt x="1177591" y="1279794"/>
                  </a:moveTo>
                  <a:lnTo>
                    <a:pt x="1173405" y="1280373"/>
                  </a:lnTo>
                  <a:lnTo>
                    <a:pt x="1171316" y="1283421"/>
                  </a:lnTo>
                  <a:lnTo>
                    <a:pt x="1169370" y="1286137"/>
                  </a:lnTo>
                  <a:lnTo>
                    <a:pt x="1169948" y="1290323"/>
                  </a:lnTo>
                  <a:lnTo>
                    <a:pt x="1172997" y="1292411"/>
                  </a:lnTo>
                  <a:lnTo>
                    <a:pt x="1176570" y="1295117"/>
                  </a:lnTo>
                  <a:lnTo>
                    <a:pt x="1180570" y="1296824"/>
                  </a:lnTo>
                  <a:lnTo>
                    <a:pt x="1183756" y="1295819"/>
                  </a:lnTo>
                  <a:lnTo>
                    <a:pt x="1185560" y="1293437"/>
                  </a:lnTo>
                  <a:lnTo>
                    <a:pt x="1187506" y="1290721"/>
                  </a:lnTo>
                  <a:lnTo>
                    <a:pt x="1186928" y="1286535"/>
                  </a:lnTo>
                  <a:lnTo>
                    <a:pt x="1183879" y="1284447"/>
                  </a:lnTo>
                  <a:lnTo>
                    <a:pt x="1180306" y="1281741"/>
                  </a:lnTo>
                  <a:lnTo>
                    <a:pt x="1177591" y="1279794"/>
                  </a:lnTo>
                  <a:close/>
                </a:path>
                <a:path w="18385155" h="10630535">
                  <a:moveTo>
                    <a:pt x="1107132" y="1228859"/>
                  </a:moveTo>
                  <a:lnTo>
                    <a:pt x="1103089" y="1229105"/>
                  </a:lnTo>
                  <a:lnTo>
                    <a:pt x="1101000" y="1232153"/>
                  </a:lnTo>
                  <a:lnTo>
                    <a:pt x="1099054" y="1234869"/>
                  </a:lnTo>
                  <a:lnTo>
                    <a:pt x="1099304" y="1238916"/>
                  </a:lnTo>
                  <a:lnTo>
                    <a:pt x="1102347" y="1241001"/>
                  </a:lnTo>
                  <a:lnTo>
                    <a:pt x="1105921" y="1243707"/>
                  </a:lnTo>
                  <a:lnTo>
                    <a:pt x="1107254" y="1244276"/>
                  </a:lnTo>
                  <a:lnTo>
                    <a:pt x="1107111" y="1244609"/>
                  </a:lnTo>
                  <a:lnTo>
                    <a:pt x="1109778" y="1245746"/>
                  </a:lnTo>
                  <a:lnTo>
                    <a:pt x="1112964" y="1244743"/>
                  </a:lnTo>
                  <a:lnTo>
                    <a:pt x="1114768" y="1242360"/>
                  </a:lnTo>
                  <a:lnTo>
                    <a:pt x="1116714" y="1239644"/>
                  </a:lnTo>
                  <a:lnTo>
                    <a:pt x="1116469" y="1235600"/>
                  </a:lnTo>
                  <a:lnTo>
                    <a:pt x="1113421" y="1233512"/>
                  </a:lnTo>
                  <a:lnTo>
                    <a:pt x="1109848" y="1230806"/>
                  </a:lnTo>
                  <a:lnTo>
                    <a:pt x="1107132" y="1228859"/>
                  </a:lnTo>
                  <a:close/>
                </a:path>
                <a:path w="18385155" h="10630535">
                  <a:moveTo>
                    <a:pt x="1037194" y="1175783"/>
                  </a:moveTo>
                  <a:lnTo>
                    <a:pt x="1033150" y="1176027"/>
                  </a:lnTo>
                  <a:lnTo>
                    <a:pt x="1028973" y="1182125"/>
                  </a:lnTo>
                  <a:lnTo>
                    <a:pt x="1029224" y="1186172"/>
                  </a:lnTo>
                  <a:lnTo>
                    <a:pt x="1032267" y="1188257"/>
                  </a:lnTo>
                  <a:lnTo>
                    <a:pt x="1035840" y="1190963"/>
                  </a:lnTo>
                  <a:lnTo>
                    <a:pt x="1040173" y="1192811"/>
                  </a:lnTo>
                  <a:lnTo>
                    <a:pt x="1043217" y="1192141"/>
                  </a:lnTo>
                  <a:lnTo>
                    <a:pt x="1045021" y="1189758"/>
                  </a:lnTo>
                  <a:lnTo>
                    <a:pt x="1047109" y="1186710"/>
                  </a:lnTo>
                  <a:lnTo>
                    <a:pt x="1046865" y="1182665"/>
                  </a:lnTo>
                  <a:lnTo>
                    <a:pt x="1043816" y="1180577"/>
                  </a:lnTo>
                  <a:lnTo>
                    <a:pt x="1040242" y="1177872"/>
                  </a:lnTo>
                  <a:lnTo>
                    <a:pt x="1037194" y="1175783"/>
                  </a:lnTo>
                  <a:close/>
                </a:path>
                <a:path w="18385155" h="10630535">
                  <a:moveTo>
                    <a:pt x="968207" y="1122324"/>
                  </a:moveTo>
                  <a:lnTo>
                    <a:pt x="964353" y="1123044"/>
                  </a:lnTo>
                  <a:lnTo>
                    <a:pt x="962074" y="1125618"/>
                  </a:lnTo>
                  <a:lnTo>
                    <a:pt x="959652" y="1128524"/>
                  </a:lnTo>
                  <a:lnTo>
                    <a:pt x="960373" y="1132376"/>
                  </a:lnTo>
                  <a:lnTo>
                    <a:pt x="962946" y="1134656"/>
                  </a:lnTo>
                  <a:lnTo>
                    <a:pt x="966519" y="1137362"/>
                  </a:lnTo>
                  <a:lnTo>
                    <a:pt x="968186" y="1138073"/>
                  </a:lnTo>
                  <a:lnTo>
                    <a:pt x="968044" y="1138407"/>
                  </a:lnTo>
                  <a:lnTo>
                    <a:pt x="970710" y="1139544"/>
                  </a:lnTo>
                  <a:lnTo>
                    <a:pt x="973754" y="1138873"/>
                  </a:lnTo>
                  <a:lnTo>
                    <a:pt x="975558" y="1136490"/>
                  </a:lnTo>
                  <a:lnTo>
                    <a:pt x="977980" y="1133584"/>
                  </a:lnTo>
                  <a:lnTo>
                    <a:pt x="977259" y="1129731"/>
                  </a:lnTo>
                  <a:lnTo>
                    <a:pt x="974686" y="1127452"/>
                  </a:lnTo>
                  <a:lnTo>
                    <a:pt x="971113" y="1124746"/>
                  </a:lnTo>
                  <a:lnTo>
                    <a:pt x="968207" y="1122324"/>
                  </a:lnTo>
                  <a:close/>
                </a:path>
                <a:path w="18385155" h="10630535">
                  <a:moveTo>
                    <a:pt x="900263" y="1067340"/>
                  </a:moveTo>
                  <a:lnTo>
                    <a:pt x="896077" y="1067919"/>
                  </a:lnTo>
                  <a:lnTo>
                    <a:pt x="891518" y="1073064"/>
                  </a:lnTo>
                  <a:lnTo>
                    <a:pt x="892096" y="1077251"/>
                  </a:lnTo>
                  <a:lnTo>
                    <a:pt x="894669" y="1079531"/>
                  </a:lnTo>
                  <a:lnTo>
                    <a:pt x="898242" y="1082237"/>
                  </a:lnTo>
                  <a:lnTo>
                    <a:pt x="899909" y="1082948"/>
                  </a:lnTo>
                  <a:lnTo>
                    <a:pt x="899767" y="1083281"/>
                  </a:lnTo>
                  <a:lnTo>
                    <a:pt x="902433" y="1084419"/>
                  </a:lnTo>
                  <a:lnTo>
                    <a:pt x="905477" y="1083747"/>
                  </a:lnTo>
                  <a:lnTo>
                    <a:pt x="907282" y="1081365"/>
                  </a:lnTo>
                  <a:lnTo>
                    <a:pt x="909561" y="1078792"/>
                  </a:lnTo>
                  <a:lnTo>
                    <a:pt x="908982" y="1074606"/>
                  </a:lnTo>
                  <a:lnTo>
                    <a:pt x="906409" y="1072326"/>
                  </a:lnTo>
                  <a:lnTo>
                    <a:pt x="902836" y="1069620"/>
                  </a:lnTo>
                  <a:lnTo>
                    <a:pt x="900263" y="1067340"/>
                  </a:lnTo>
                  <a:close/>
                </a:path>
                <a:path w="18385155" h="10630535">
                  <a:moveTo>
                    <a:pt x="833364" y="1010833"/>
                  </a:moveTo>
                  <a:lnTo>
                    <a:pt x="829178" y="1011411"/>
                  </a:lnTo>
                  <a:lnTo>
                    <a:pt x="824619" y="1016558"/>
                  </a:lnTo>
                  <a:lnTo>
                    <a:pt x="825197" y="1020743"/>
                  </a:lnTo>
                  <a:lnTo>
                    <a:pt x="831201" y="1026063"/>
                  </a:lnTo>
                  <a:lnTo>
                    <a:pt x="835534" y="1027911"/>
                  </a:lnTo>
                  <a:lnTo>
                    <a:pt x="838436" y="1027573"/>
                  </a:lnTo>
                  <a:lnTo>
                    <a:pt x="840240" y="1025190"/>
                  </a:lnTo>
                  <a:lnTo>
                    <a:pt x="842520" y="1022617"/>
                  </a:lnTo>
                  <a:lnTo>
                    <a:pt x="841941" y="1018432"/>
                  </a:lnTo>
                  <a:lnTo>
                    <a:pt x="833364" y="1010833"/>
                  </a:lnTo>
                  <a:close/>
                </a:path>
                <a:path w="18385155" h="10630535">
                  <a:moveTo>
                    <a:pt x="767558" y="953609"/>
                  </a:moveTo>
                  <a:lnTo>
                    <a:pt x="763514" y="953854"/>
                  </a:lnTo>
                  <a:lnTo>
                    <a:pt x="761234" y="956428"/>
                  </a:lnTo>
                  <a:lnTo>
                    <a:pt x="758813" y="959334"/>
                  </a:lnTo>
                  <a:lnTo>
                    <a:pt x="759058" y="963377"/>
                  </a:lnTo>
                  <a:lnTo>
                    <a:pt x="761631" y="965657"/>
                  </a:lnTo>
                  <a:lnTo>
                    <a:pt x="764729" y="968555"/>
                  </a:lnTo>
                  <a:lnTo>
                    <a:pt x="769395" y="970545"/>
                  </a:lnTo>
                  <a:lnTo>
                    <a:pt x="772439" y="969873"/>
                  </a:lnTo>
                  <a:lnTo>
                    <a:pt x="774101" y="967825"/>
                  </a:lnTo>
                  <a:lnTo>
                    <a:pt x="776380" y="965252"/>
                  </a:lnTo>
                  <a:lnTo>
                    <a:pt x="776135" y="961208"/>
                  </a:lnTo>
                  <a:lnTo>
                    <a:pt x="773562" y="958928"/>
                  </a:lnTo>
                  <a:lnTo>
                    <a:pt x="770465" y="956031"/>
                  </a:lnTo>
                  <a:lnTo>
                    <a:pt x="767558" y="953609"/>
                  </a:lnTo>
                  <a:close/>
                </a:path>
                <a:path w="18385155" h="10630535">
                  <a:moveTo>
                    <a:pt x="702605" y="894386"/>
                  </a:moveTo>
                  <a:lnTo>
                    <a:pt x="698561" y="894631"/>
                  </a:lnTo>
                  <a:lnTo>
                    <a:pt x="696282" y="897204"/>
                  </a:lnTo>
                  <a:lnTo>
                    <a:pt x="693860" y="900111"/>
                  </a:lnTo>
                  <a:lnTo>
                    <a:pt x="694105" y="904155"/>
                  </a:lnTo>
                  <a:lnTo>
                    <a:pt x="696678" y="906434"/>
                  </a:lnTo>
                  <a:lnTo>
                    <a:pt x="699775" y="909332"/>
                  </a:lnTo>
                  <a:lnTo>
                    <a:pt x="700300" y="909950"/>
                  </a:lnTo>
                  <a:lnTo>
                    <a:pt x="704299" y="911656"/>
                  </a:lnTo>
                  <a:lnTo>
                    <a:pt x="707010" y="910842"/>
                  </a:lnTo>
                  <a:lnTo>
                    <a:pt x="709005" y="908936"/>
                  </a:lnTo>
                  <a:lnTo>
                    <a:pt x="711427" y="906029"/>
                  </a:lnTo>
                  <a:lnTo>
                    <a:pt x="711182" y="901985"/>
                  </a:lnTo>
                  <a:lnTo>
                    <a:pt x="708609" y="899706"/>
                  </a:lnTo>
                  <a:lnTo>
                    <a:pt x="705512" y="896808"/>
                  </a:lnTo>
                  <a:lnTo>
                    <a:pt x="702605" y="894386"/>
                  </a:lnTo>
                  <a:close/>
                </a:path>
                <a:path w="18385155" h="10630535">
                  <a:moveTo>
                    <a:pt x="639412" y="834732"/>
                  </a:moveTo>
                  <a:lnTo>
                    <a:pt x="635368" y="834977"/>
                  </a:lnTo>
                  <a:lnTo>
                    <a:pt x="630142" y="839839"/>
                  </a:lnTo>
                  <a:lnTo>
                    <a:pt x="630387" y="843883"/>
                  </a:lnTo>
                  <a:lnTo>
                    <a:pt x="632818" y="846496"/>
                  </a:lnTo>
                  <a:lnTo>
                    <a:pt x="635916" y="849393"/>
                  </a:lnTo>
                  <a:lnTo>
                    <a:pt x="636440" y="850011"/>
                  </a:lnTo>
                  <a:lnTo>
                    <a:pt x="640440" y="851717"/>
                  </a:lnTo>
                  <a:lnTo>
                    <a:pt x="643008" y="851237"/>
                  </a:lnTo>
                  <a:lnTo>
                    <a:pt x="645004" y="849330"/>
                  </a:lnTo>
                  <a:lnTo>
                    <a:pt x="647616" y="846899"/>
                  </a:lnTo>
                  <a:lnTo>
                    <a:pt x="647514" y="842521"/>
                  </a:lnTo>
                  <a:lnTo>
                    <a:pt x="644940" y="840243"/>
                  </a:lnTo>
                  <a:lnTo>
                    <a:pt x="641843" y="837345"/>
                  </a:lnTo>
                  <a:lnTo>
                    <a:pt x="639412" y="834732"/>
                  </a:lnTo>
                  <a:close/>
                </a:path>
                <a:path w="18385155" h="10630535">
                  <a:moveTo>
                    <a:pt x="577072" y="773078"/>
                  </a:moveTo>
                  <a:lnTo>
                    <a:pt x="573170" y="772989"/>
                  </a:lnTo>
                  <a:lnTo>
                    <a:pt x="570558" y="775420"/>
                  </a:lnTo>
                  <a:lnTo>
                    <a:pt x="568278" y="777994"/>
                  </a:lnTo>
                  <a:lnTo>
                    <a:pt x="568189" y="781896"/>
                  </a:lnTo>
                  <a:lnTo>
                    <a:pt x="570620" y="784508"/>
                  </a:lnTo>
                  <a:lnTo>
                    <a:pt x="573576" y="787739"/>
                  </a:lnTo>
                  <a:lnTo>
                    <a:pt x="574433" y="788499"/>
                  </a:lnTo>
                  <a:lnTo>
                    <a:pt x="578100" y="790063"/>
                  </a:lnTo>
                  <a:lnTo>
                    <a:pt x="580668" y="789582"/>
                  </a:lnTo>
                  <a:lnTo>
                    <a:pt x="582663" y="787676"/>
                  </a:lnTo>
                  <a:lnTo>
                    <a:pt x="584943" y="785103"/>
                  </a:lnTo>
                  <a:lnTo>
                    <a:pt x="585032" y="781200"/>
                  </a:lnTo>
                  <a:lnTo>
                    <a:pt x="582600" y="778588"/>
                  </a:lnTo>
                  <a:lnTo>
                    <a:pt x="579645" y="775357"/>
                  </a:lnTo>
                  <a:lnTo>
                    <a:pt x="577072" y="773078"/>
                  </a:lnTo>
                  <a:close/>
                </a:path>
                <a:path w="18385155" h="10630535">
                  <a:moveTo>
                    <a:pt x="516300" y="710517"/>
                  </a:moveTo>
                  <a:lnTo>
                    <a:pt x="512399" y="710428"/>
                  </a:lnTo>
                  <a:lnTo>
                    <a:pt x="507173" y="715290"/>
                  </a:lnTo>
                  <a:lnTo>
                    <a:pt x="507084" y="719193"/>
                  </a:lnTo>
                  <a:lnTo>
                    <a:pt x="509516" y="721805"/>
                  </a:lnTo>
                  <a:lnTo>
                    <a:pt x="512471" y="725035"/>
                  </a:lnTo>
                  <a:lnTo>
                    <a:pt x="512995" y="725653"/>
                  </a:lnTo>
                  <a:lnTo>
                    <a:pt x="514662" y="726364"/>
                  </a:lnTo>
                  <a:lnTo>
                    <a:pt x="514520" y="726697"/>
                  </a:lnTo>
                  <a:lnTo>
                    <a:pt x="516853" y="727693"/>
                  </a:lnTo>
                  <a:lnTo>
                    <a:pt x="519422" y="727212"/>
                  </a:lnTo>
                  <a:lnTo>
                    <a:pt x="521416" y="725306"/>
                  </a:lnTo>
                  <a:lnTo>
                    <a:pt x="524030" y="722875"/>
                  </a:lnTo>
                  <a:lnTo>
                    <a:pt x="524118" y="718973"/>
                  </a:lnTo>
                  <a:lnTo>
                    <a:pt x="521687" y="716360"/>
                  </a:lnTo>
                  <a:lnTo>
                    <a:pt x="518731" y="713129"/>
                  </a:lnTo>
                  <a:lnTo>
                    <a:pt x="516300" y="710517"/>
                  </a:lnTo>
                  <a:close/>
                </a:path>
                <a:path w="18385155" h="10630535">
                  <a:moveTo>
                    <a:pt x="457667" y="645716"/>
                  </a:moveTo>
                  <a:lnTo>
                    <a:pt x="453431" y="645485"/>
                  </a:lnTo>
                  <a:lnTo>
                    <a:pt x="448205" y="650347"/>
                  </a:lnTo>
                  <a:lnTo>
                    <a:pt x="447975" y="654583"/>
                  </a:lnTo>
                  <a:lnTo>
                    <a:pt x="450406" y="657195"/>
                  </a:lnTo>
                  <a:lnTo>
                    <a:pt x="453361" y="660426"/>
                  </a:lnTo>
                  <a:lnTo>
                    <a:pt x="453744" y="661377"/>
                  </a:lnTo>
                  <a:lnTo>
                    <a:pt x="455410" y="662088"/>
                  </a:lnTo>
                  <a:lnTo>
                    <a:pt x="455886" y="661897"/>
                  </a:lnTo>
                  <a:lnTo>
                    <a:pt x="458219" y="662892"/>
                  </a:lnTo>
                  <a:lnTo>
                    <a:pt x="460787" y="662412"/>
                  </a:lnTo>
                  <a:lnTo>
                    <a:pt x="462639" y="660839"/>
                  </a:lnTo>
                  <a:lnTo>
                    <a:pt x="465253" y="658407"/>
                  </a:lnTo>
                  <a:lnTo>
                    <a:pt x="465484" y="654173"/>
                  </a:lnTo>
                  <a:lnTo>
                    <a:pt x="463053" y="651560"/>
                  </a:lnTo>
                  <a:lnTo>
                    <a:pt x="460097" y="648329"/>
                  </a:lnTo>
                  <a:lnTo>
                    <a:pt x="457667" y="645716"/>
                  </a:lnTo>
                  <a:close/>
                </a:path>
                <a:path w="18385155" h="10630535">
                  <a:moveTo>
                    <a:pt x="399792" y="580057"/>
                  </a:moveTo>
                  <a:lnTo>
                    <a:pt x="395699" y="579493"/>
                  </a:lnTo>
                  <a:lnTo>
                    <a:pt x="390473" y="584355"/>
                  </a:lnTo>
                  <a:lnTo>
                    <a:pt x="389909" y="588449"/>
                  </a:lnTo>
                  <a:lnTo>
                    <a:pt x="392341" y="591061"/>
                  </a:lnTo>
                  <a:lnTo>
                    <a:pt x="395296" y="594292"/>
                  </a:lnTo>
                  <a:lnTo>
                    <a:pt x="396011" y="595385"/>
                  </a:lnTo>
                  <a:lnTo>
                    <a:pt x="400011" y="597091"/>
                  </a:lnTo>
                  <a:lnTo>
                    <a:pt x="402580" y="596611"/>
                  </a:lnTo>
                  <a:lnTo>
                    <a:pt x="404432" y="595038"/>
                  </a:lnTo>
                  <a:lnTo>
                    <a:pt x="407045" y="592607"/>
                  </a:lnTo>
                  <a:lnTo>
                    <a:pt x="407610" y="588514"/>
                  </a:lnTo>
                  <a:lnTo>
                    <a:pt x="405179" y="585901"/>
                  </a:lnTo>
                  <a:lnTo>
                    <a:pt x="402223" y="582670"/>
                  </a:lnTo>
                  <a:lnTo>
                    <a:pt x="399792" y="580057"/>
                  </a:lnTo>
                  <a:close/>
                </a:path>
                <a:path w="18385155" h="10630535">
                  <a:moveTo>
                    <a:pt x="344246" y="512635"/>
                  </a:moveTo>
                  <a:lnTo>
                    <a:pt x="340486" y="512213"/>
                  </a:lnTo>
                  <a:lnTo>
                    <a:pt x="334594" y="516791"/>
                  </a:lnTo>
                  <a:lnTo>
                    <a:pt x="334172" y="520550"/>
                  </a:lnTo>
                  <a:lnTo>
                    <a:pt x="336461" y="523497"/>
                  </a:lnTo>
                  <a:lnTo>
                    <a:pt x="339275" y="527060"/>
                  </a:lnTo>
                  <a:lnTo>
                    <a:pt x="339657" y="528011"/>
                  </a:lnTo>
                  <a:lnTo>
                    <a:pt x="343990" y="529859"/>
                  </a:lnTo>
                  <a:lnTo>
                    <a:pt x="346417" y="529712"/>
                  </a:lnTo>
                  <a:lnTo>
                    <a:pt x="348269" y="528139"/>
                  </a:lnTo>
                  <a:lnTo>
                    <a:pt x="351215" y="525851"/>
                  </a:lnTo>
                  <a:lnTo>
                    <a:pt x="351637" y="522091"/>
                  </a:lnTo>
                  <a:lnTo>
                    <a:pt x="349349" y="519144"/>
                  </a:lnTo>
                  <a:lnTo>
                    <a:pt x="346535" y="515581"/>
                  </a:lnTo>
                  <a:lnTo>
                    <a:pt x="344246" y="512635"/>
                  </a:lnTo>
                  <a:close/>
                </a:path>
                <a:path w="18385155" h="10630535">
                  <a:moveTo>
                    <a:pt x="289935" y="444163"/>
                  </a:moveTo>
                  <a:lnTo>
                    <a:pt x="285842" y="443600"/>
                  </a:lnTo>
                  <a:lnTo>
                    <a:pt x="282897" y="445888"/>
                  </a:lnTo>
                  <a:lnTo>
                    <a:pt x="280093" y="447843"/>
                  </a:lnTo>
                  <a:lnTo>
                    <a:pt x="279529" y="451936"/>
                  </a:lnTo>
                  <a:lnTo>
                    <a:pt x="281817" y="454883"/>
                  </a:lnTo>
                  <a:lnTo>
                    <a:pt x="284631" y="458446"/>
                  </a:lnTo>
                  <a:lnTo>
                    <a:pt x="285346" y="459539"/>
                  </a:lnTo>
                  <a:lnTo>
                    <a:pt x="289013" y="461103"/>
                  </a:lnTo>
                  <a:lnTo>
                    <a:pt x="291439" y="460957"/>
                  </a:lnTo>
                  <a:lnTo>
                    <a:pt x="293292" y="459384"/>
                  </a:lnTo>
                  <a:lnTo>
                    <a:pt x="296096" y="457427"/>
                  </a:lnTo>
                  <a:lnTo>
                    <a:pt x="296660" y="453335"/>
                  </a:lnTo>
                  <a:lnTo>
                    <a:pt x="294371" y="450388"/>
                  </a:lnTo>
                  <a:lnTo>
                    <a:pt x="291891" y="446968"/>
                  </a:lnTo>
                  <a:lnTo>
                    <a:pt x="289935" y="444163"/>
                  </a:lnTo>
                  <a:close/>
                </a:path>
                <a:path w="18385155" h="10630535">
                  <a:moveTo>
                    <a:pt x="238287" y="374069"/>
                  </a:moveTo>
                  <a:lnTo>
                    <a:pt x="234194" y="373504"/>
                  </a:lnTo>
                  <a:lnTo>
                    <a:pt x="228586" y="377416"/>
                  </a:lnTo>
                  <a:lnTo>
                    <a:pt x="228022" y="381509"/>
                  </a:lnTo>
                  <a:lnTo>
                    <a:pt x="229977" y="384313"/>
                  </a:lnTo>
                  <a:lnTo>
                    <a:pt x="232458" y="387734"/>
                  </a:lnTo>
                  <a:lnTo>
                    <a:pt x="233031" y="389161"/>
                  </a:lnTo>
                  <a:lnTo>
                    <a:pt x="237031" y="390867"/>
                  </a:lnTo>
                  <a:lnTo>
                    <a:pt x="239457" y="390720"/>
                  </a:lnTo>
                  <a:lnTo>
                    <a:pt x="241310" y="389147"/>
                  </a:lnTo>
                  <a:lnTo>
                    <a:pt x="244114" y="387191"/>
                  </a:lnTo>
                  <a:lnTo>
                    <a:pt x="244678" y="383099"/>
                  </a:lnTo>
                  <a:lnTo>
                    <a:pt x="242722" y="380294"/>
                  </a:lnTo>
                  <a:lnTo>
                    <a:pt x="240243" y="376872"/>
                  </a:lnTo>
                  <a:lnTo>
                    <a:pt x="238287" y="374069"/>
                  </a:lnTo>
                  <a:close/>
                </a:path>
                <a:path w="18385155" h="10630535">
                  <a:moveTo>
                    <a:pt x="188442" y="301592"/>
                  </a:moveTo>
                  <a:lnTo>
                    <a:pt x="184349" y="301028"/>
                  </a:lnTo>
                  <a:lnTo>
                    <a:pt x="181545" y="302985"/>
                  </a:lnTo>
                  <a:lnTo>
                    <a:pt x="178266" y="305131"/>
                  </a:lnTo>
                  <a:lnTo>
                    <a:pt x="177702" y="309223"/>
                  </a:lnTo>
                  <a:lnTo>
                    <a:pt x="179658" y="312028"/>
                  </a:lnTo>
                  <a:lnTo>
                    <a:pt x="181995" y="315783"/>
                  </a:lnTo>
                  <a:lnTo>
                    <a:pt x="182568" y="317210"/>
                  </a:lnTo>
                  <a:lnTo>
                    <a:pt x="186901" y="319058"/>
                  </a:lnTo>
                  <a:lnTo>
                    <a:pt x="189328" y="318911"/>
                  </a:lnTo>
                  <a:lnTo>
                    <a:pt x="191039" y="317670"/>
                  </a:lnTo>
                  <a:lnTo>
                    <a:pt x="194318" y="315523"/>
                  </a:lnTo>
                  <a:lnTo>
                    <a:pt x="194883" y="311431"/>
                  </a:lnTo>
                  <a:lnTo>
                    <a:pt x="192927" y="308628"/>
                  </a:lnTo>
                  <a:lnTo>
                    <a:pt x="190589" y="304872"/>
                  </a:lnTo>
                  <a:lnTo>
                    <a:pt x="188442" y="301592"/>
                  </a:lnTo>
                  <a:close/>
                </a:path>
                <a:path w="18385155" h="10630535">
                  <a:moveTo>
                    <a:pt x="140548" y="229161"/>
                  </a:moveTo>
                  <a:lnTo>
                    <a:pt x="136598" y="228264"/>
                  </a:lnTo>
                  <a:lnTo>
                    <a:pt x="133460" y="230078"/>
                  </a:lnTo>
                  <a:lnTo>
                    <a:pt x="130656" y="232033"/>
                  </a:lnTo>
                  <a:lnTo>
                    <a:pt x="129759" y="235983"/>
                  </a:lnTo>
                  <a:lnTo>
                    <a:pt x="131572" y="239120"/>
                  </a:lnTo>
                  <a:lnTo>
                    <a:pt x="133910" y="242876"/>
                  </a:lnTo>
                  <a:lnTo>
                    <a:pt x="134625" y="243969"/>
                  </a:lnTo>
                  <a:lnTo>
                    <a:pt x="136817" y="245297"/>
                  </a:lnTo>
                  <a:lnTo>
                    <a:pt x="138817" y="246150"/>
                  </a:lnTo>
                  <a:lnTo>
                    <a:pt x="141243" y="246004"/>
                  </a:lnTo>
                  <a:lnTo>
                    <a:pt x="142954" y="244763"/>
                  </a:lnTo>
                  <a:lnTo>
                    <a:pt x="145758" y="242807"/>
                  </a:lnTo>
                  <a:lnTo>
                    <a:pt x="146655" y="238857"/>
                  </a:lnTo>
                  <a:lnTo>
                    <a:pt x="144841" y="235721"/>
                  </a:lnTo>
                  <a:lnTo>
                    <a:pt x="142504" y="231965"/>
                  </a:lnTo>
                  <a:lnTo>
                    <a:pt x="140548" y="229161"/>
                  </a:lnTo>
                  <a:close/>
                </a:path>
                <a:path w="18385155" h="10630535">
                  <a:moveTo>
                    <a:pt x="94792" y="154489"/>
                  </a:moveTo>
                  <a:lnTo>
                    <a:pt x="90841" y="153592"/>
                  </a:lnTo>
                  <a:lnTo>
                    <a:pt x="84567" y="157218"/>
                  </a:lnTo>
                  <a:lnTo>
                    <a:pt x="83670" y="161169"/>
                  </a:lnTo>
                  <a:lnTo>
                    <a:pt x="85483" y="164306"/>
                  </a:lnTo>
                  <a:lnTo>
                    <a:pt x="95011" y="171523"/>
                  </a:lnTo>
                  <a:lnTo>
                    <a:pt x="96722" y="170283"/>
                  </a:lnTo>
                  <a:lnTo>
                    <a:pt x="99859" y="168469"/>
                  </a:lnTo>
                  <a:lnTo>
                    <a:pt x="100757" y="164518"/>
                  </a:lnTo>
                  <a:lnTo>
                    <a:pt x="98943" y="161381"/>
                  </a:lnTo>
                  <a:lnTo>
                    <a:pt x="96605" y="157627"/>
                  </a:lnTo>
                  <a:lnTo>
                    <a:pt x="94792" y="154489"/>
                  </a:lnTo>
                  <a:close/>
                </a:path>
                <a:path w="18385155" h="10630535">
                  <a:moveTo>
                    <a:pt x="51555" y="78529"/>
                  </a:moveTo>
                  <a:lnTo>
                    <a:pt x="47747" y="77297"/>
                  </a:lnTo>
                  <a:lnTo>
                    <a:pt x="41472" y="80925"/>
                  </a:lnTo>
                  <a:lnTo>
                    <a:pt x="40241" y="84733"/>
                  </a:lnTo>
                  <a:lnTo>
                    <a:pt x="42055" y="87871"/>
                  </a:lnTo>
                  <a:lnTo>
                    <a:pt x="44393" y="91625"/>
                  </a:lnTo>
                  <a:lnTo>
                    <a:pt x="44966" y="93051"/>
                  </a:lnTo>
                  <a:lnTo>
                    <a:pt x="47490" y="94522"/>
                  </a:lnTo>
                  <a:lnTo>
                    <a:pt x="48823" y="95091"/>
                  </a:lnTo>
                  <a:lnTo>
                    <a:pt x="50916" y="94802"/>
                  </a:lnTo>
                  <a:lnTo>
                    <a:pt x="52819" y="94037"/>
                  </a:lnTo>
                  <a:lnTo>
                    <a:pt x="55956" y="92224"/>
                  </a:lnTo>
                  <a:lnTo>
                    <a:pt x="57186" y="88416"/>
                  </a:lnTo>
                  <a:lnTo>
                    <a:pt x="55373" y="85278"/>
                  </a:lnTo>
                  <a:lnTo>
                    <a:pt x="53369" y="81665"/>
                  </a:lnTo>
                  <a:lnTo>
                    <a:pt x="51555" y="78529"/>
                  </a:lnTo>
                  <a:close/>
                </a:path>
                <a:path w="18385155" h="10630535">
                  <a:moveTo>
                    <a:pt x="11837" y="1706"/>
                  </a:moveTo>
                  <a:lnTo>
                    <a:pt x="7838" y="0"/>
                  </a:lnTo>
                  <a:lnTo>
                    <a:pt x="4701" y="1812"/>
                  </a:lnTo>
                  <a:lnTo>
                    <a:pt x="1706" y="3292"/>
                  </a:lnTo>
                  <a:lnTo>
                    <a:pt x="0" y="7292"/>
                  </a:lnTo>
                  <a:lnTo>
                    <a:pt x="1813" y="10430"/>
                  </a:lnTo>
                  <a:lnTo>
                    <a:pt x="3675" y="14375"/>
                  </a:lnTo>
                  <a:lnTo>
                    <a:pt x="4249" y="15802"/>
                  </a:lnTo>
                  <a:lnTo>
                    <a:pt x="6773" y="17273"/>
                  </a:lnTo>
                  <a:lnTo>
                    <a:pt x="8439" y="17984"/>
                  </a:lnTo>
                  <a:lnTo>
                    <a:pt x="10390" y="18028"/>
                  </a:lnTo>
                  <a:lnTo>
                    <a:pt x="15620" y="15926"/>
                  </a:lnTo>
                  <a:lnTo>
                    <a:pt x="16994" y="11783"/>
                  </a:lnTo>
                  <a:lnTo>
                    <a:pt x="15180" y="8647"/>
                  </a:lnTo>
                  <a:lnTo>
                    <a:pt x="13318" y="4700"/>
                  </a:lnTo>
                  <a:lnTo>
                    <a:pt x="11837" y="1706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70480" y="4327"/>
              <a:ext cx="18513425" cy="10742930"/>
            </a:xfrm>
            <a:custGeom>
              <a:avLst/>
              <a:gdLst/>
              <a:ahLst/>
              <a:cxnLst/>
              <a:rect l="l" t="t" r="r" b="b"/>
              <a:pathLst>
                <a:path w="18513425" h="10742930">
                  <a:moveTo>
                    <a:pt x="16900717" y="10391268"/>
                  </a:moveTo>
                  <a:lnTo>
                    <a:pt x="16890384" y="10386860"/>
                  </a:lnTo>
                  <a:lnTo>
                    <a:pt x="16886581" y="10388389"/>
                  </a:lnTo>
                  <a:lnTo>
                    <a:pt x="16884022" y="10394389"/>
                  </a:lnTo>
                  <a:lnTo>
                    <a:pt x="16885217" y="10398050"/>
                  </a:lnTo>
                  <a:lnTo>
                    <a:pt x="16895549" y="10402458"/>
                  </a:lnTo>
                  <a:lnTo>
                    <a:pt x="16899355" y="10400929"/>
                  </a:lnTo>
                  <a:lnTo>
                    <a:pt x="16901914" y="10394930"/>
                  </a:lnTo>
                  <a:lnTo>
                    <a:pt x="16900717" y="10391268"/>
                  </a:lnTo>
                  <a:close/>
                </a:path>
                <a:path w="18513425" h="10742930">
                  <a:moveTo>
                    <a:pt x="16980378" y="10425248"/>
                  </a:moveTo>
                  <a:lnTo>
                    <a:pt x="16970712" y="10421125"/>
                  </a:lnTo>
                  <a:lnTo>
                    <a:pt x="16967051" y="10422321"/>
                  </a:lnTo>
                  <a:lnTo>
                    <a:pt x="16964350" y="10428654"/>
                  </a:lnTo>
                  <a:lnTo>
                    <a:pt x="16965878" y="10432458"/>
                  </a:lnTo>
                  <a:lnTo>
                    <a:pt x="16975877" y="10436723"/>
                  </a:lnTo>
                  <a:lnTo>
                    <a:pt x="16979205" y="10435385"/>
                  </a:lnTo>
                  <a:lnTo>
                    <a:pt x="16982049" y="10428719"/>
                  </a:lnTo>
                  <a:lnTo>
                    <a:pt x="16980378" y="10425248"/>
                  </a:lnTo>
                  <a:close/>
                </a:path>
                <a:path w="18513425" h="10742930">
                  <a:moveTo>
                    <a:pt x="16820293" y="10355385"/>
                  </a:moveTo>
                  <a:lnTo>
                    <a:pt x="16810294" y="10351120"/>
                  </a:lnTo>
                  <a:lnTo>
                    <a:pt x="16806633" y="10352317"/>
                  </a:lnTo>
                  <a:lnTo>
                    <a:pt x="16803789" y="10358983"/>
                  </a:lnTo>
                  <a:lnTo>
                    <a:pt x="16805318" y="10362786"/>
                  </a:lnTo>
                  <a:lnTo>
                    <a:pt x="16815317" y="10367051"/>
                  </a:lnTo>
                  <a:lnTo>
                    <a:pt x="16819119" y="10365522"/>
                  </a:lnTo>
                  <a:lnTo>
                    <a:pt x="16821821" y="10359189"/>
                  </a:lnTo>
                  <a:lnTo>
                    <a:pt x="16820293" y="10355385"/>
                  </a:lnTo>
                  <a:close/>
                </a:path>
                <a:path w="18513425" h="10742930">
                  <a:moveTo>
                    <a:pt x="17061699" y="10457179"/>
                  </a:moveTo>
                  <a:lnTo>
                    <a:pt x="17055034" y="10454336"/>
                  </a:lnTo>
                  <a:lnTo>
                    <a:pt x="17051559" y="10453248"/>
                  </a:lnTo>
                  <a:lnTo>
                    <a:pt x="17048088" y="10454919"/>
                  </a:lnTo>
                  <a:lnTo>
                    <a:pt x="17045386" y="10461252"/>
                  </a:lnTo>
                  <a:lnTo>
                    <a:pt x="17047057" y="10464722"/>
                  </a:lnTo>
                  <a:lnTo>
                    <a:pt x="17050057" y="10466002"/>
                  </a:lnTo>
                  <a:lnTo>
                    <a:pt x="17050533" y="10465811"/>
                  </a:lnTo>
                  <a:lnTo>
                    <a:pt x="17054199" y="10467375"/>
                  </a:lnTo>
                  <a:lnTo>
                    <a:pt x="17063372" y="10460651"/>
                  </a:lnTo>
                  <a:lnTo>
                    <a:pt x="17061699" y="10457179"/>
                  </a:lnTo>
                  <a:close/>
                </a:path>
                <a:path w="18513425" h="10742930">
                  <a:moveTo>
                    <a:pt x="16731772" y="10314473"/>
                  </a:moveTo>
                  <a:lnTo>
                    <a:pt x="16727967" y="10316003"/>
                  </a:lnTo>
                  <a:lnTo>
                    <a:pt x="16725408" y="10322002"/>
                  </a:lnTo>
                  <a:lnTo>
                    <a:pt x="16726794" y="10326139"/>
                  </a:lnTo>
                  <a:lnTo>
                    <a:pt x="16733463" y="10328983"/>
                  </a:lnTo>
                  <a:lnTo>
                    <a:pt x="16733320" y="10329317"/>
                  </a:lnTo>
                  <a:lnTo>
                    <a:pt x="16736320" y="10330597"/>
                  </a:lnTo>
                  <a:lnTo>
                    <a:pt x="16740123" y="10329067"/>
                  </a:lnTo>
                  <a:lnTo>
                    <a:pt x="16741403" y="10326067"/>
                  </a:lnTo>
                  <a:lnTo>
                    <a:pt x="16743016" y="10323209"/>
                  </a:lnTo>
                  <a:lnTo>
                    <a:pt x="16741960" y="10319214"/>
                  </a:lnTo>
                  <a:lnTo>
                    <a:pt x="16734962" y="10316228"/>
                  </a:lnTo>
                  <a:lnTo>
                    <a:pt x="16731772" y="10314473"/>
                  </a:lnTo>
                  <a:close/>
                </a:path>
                <a:path w="18513425" h="10742930">
                  <a:moveTo>
                    <a:pt x="17143115" y="10487970"/>
                  </a:moveTo>
                  <a:lnTo>
                    <a:pt x="17139974" y="10487024"/>
                  </a:lnTo>
                  <a:lnTo>
                    <a:pt x="17133308" y="10484180"/>
                  </a:lnTo>
                  <a:lnTo>
                    <a:pt x="17129694" y="10486184"/>
                  </a:lnTo>
                  <a:lnTo>
                    <a:pt x="17127135" y="10492184"/>
                  </a:lnTo>
                  <a:lnTo>
                    <a:pt x="17128807" y="10495654"/>
                  </a:lnTo>
                  <a:lnTo>
                    <a:pt x="17138806" y="10499920"/>
                  </a:lnTo>
                  <a:lnTo>
                    <a:pt x="17142418" y="10497915"/>
                  </a:lnTo>
                  <a:lnTo>
                    <a:pt x="17145119" y="10491582"/>
                  </a:lnTo>
                  <a:lnTo>
                    <a:pt x="17143115" y="10487970"/>
                  </a:lnTo>
                  <a:close/>
                </a:path>
                <a:path w="18513425" h="10742930">
                  <a:moveTo>
                    <a:pt x="16653626" y="10276018"/>
                  </a:moveTo>
                  <a:lnTo>
                    <a:pt x="16649490" y="10277405"/>
                  </a:lnTo>
                  <a:lnTo>
                    <a:pt x="16647684" y="10281362"/>
                  </a:lnTo>
                  <a:lnTo>
                    <a:pt x="16646455" y="10283596"/>
                  </a:lnTo>
                  <a:lnTo>
                    <a:pt x="16647983" y="10287399"/>
                  </a:lnTo>
                  <a:lnTo>
                    <a:pt x="16650840" y="10289012"/>
                  </a:lnTo>
                  <a:lnTo>
                    <a:pt x="16657840" y="10291998"/>
                  </a:lnTo>
                  <a:lnTo>
                    <a:pt x="16661501" y="10290802"/>
                  </a:lnTo>
                  <a:lnTo>
                    <a:pt x="16663307" y="10286845"/>
                  </a:lnTo>
                  <a:lnTo>
                    <a:pt x="16664536" y="10284611"/>
                  </a:lnTo>
                  <a:lnTo>
                    <a:pt x="16663008" y="10280807"/>
                  </a:lnTo>
                  <a:lnTo>
                    <a:pt x="16660150" y="10279195"/>
                  </a:lnTo>
                  <a:lnTo>
                    <a:pt x="16656485" y="10277631"/>
                  </a:lnTo>
                  <a:lnTo>
                    <a:pt x="16653626" y="10276018"/>
                  </a:lnTo>
                  <a:close/>
                </a:path>
                <a:path w="18513425" h="10742930">
                  <a:moveTo>
                    <a:pt x="17225576" y="10517235"/>
                  </a:moveTo>
                  <a:lnTo>
                    <a:pt x="17221958" y="10516479"/>
                  </a:lnTo>
                  <a:lnTo>
                    <a:pt x="17214957" y="10513493"/>
                  </a:lnTo>
                  <a:lnTo>
                    <a:pt x="17211678" y="10515641"/>
                  </a:lnTo>
                  <a:lnTo>
                    <a:pt x="17210399" y="10518641"/>
                  </a:lnTo>
                  <a:lnTo>
                    <a:pt x="17209768" y="10520735"/>
                  </a:lnTo>
                  <a:lnTo>
                    <a:pt x="17209452" y="10521783"/>
                  </a:lnTo>
                  <a:lnTo>
                    <a:pt x="17210790" y="10525110"/>
                  </a:lnTo>
                  <a:lnTo>
                    <a:pt x="17213790" y="10526390"/>
                  </a:lnTo>
                  <a:lnTo>
                    <a:pt x="17213932" y="10526057"/>
                  </a:lnTo>
                  <a:lnTo>
                    <a:pt x="17221264" y="10529185"/>
                  </a:lnTo>
                  <a:lnTo>
                    <a:pt x="17224545" y="10527038"/>
                  </a:lnTo>
                  <a:lnTo>
                    <a:pt x="17227104" y="10521039"/>
                  </a:lnTo>
                  <a:lnTo>
                    <a:pt x="17225576" y="10517235"/>
                  </a:lnTo>
                  <a:close/>
                </a:path>
                <a:path w="18513425" h="10742930">
                  <a:moveTo>
                    <a:pt x="16575573" y="10236420"/>
                  </a:moveTo>
                  <a:lnTo>
                    <a:pt x="16571437" y="10237807"/>
                  </a:lnTo>
                  <a:lnTo>
                    <a:pt x="16569619" y="10241759"/>
                  </a:lnTo>
                  <a:lnTo>
                    <a:pt x="16568544" y="10243664"/>
                  </a:lnTo>
                  <a:lnTo>
                    <a:pt x="16570075" y="10247469"/>
                  </a:lnTo>
                  <a:lnTo>
                    <a:pt x="16572790" y="10249415"/>
                  </a:lnTo>
                  <a:lnTo>
                    <a:pt x="16579789" y="10252400"/>
                  </a:lnTo>
                  <a:lnTo>
                    <a:pt x="16583450" y="10251204"/>
                  </a:lnTo>
                  <a:lnTo>
                    <a:pt x="16585268" y="10247253"/>
                  </a:lnTo>
                  <a:lnTo>
                    <a:pt x="16586343" y="10245347"/>
                  </a:lnTo>
                  <a:lnTo>
                    <a:pt x="16584814" y="10241544"/>
                  </a:lnTo>
                  <a:lnTo>
                    <a:pt x="16582100" y="10239598"/>
                  </a:lnTo>
                  <a:lnTo>
                    <a:pt x="16578431" y="10238033"/>
                  </a:lnTo>
                  <a:lnTo>
                    <a:pt x="16575573" y="10236420"/>
                  </a:lnTo>
                  <a:close/>
                </a:path>
                <a:path w="18513425" h="10742930">
                  <a:moveTo>
                    <a:pt x="17308887" y="10544501"/>
                  </a:moveTo>
                  <a:lnTo>
                    <a:pt x="17305270" y="10543745"/>
                  </a:lnTo>
                  <a:lnTo>
                    <a:pt x="17301604" y="10542181"/>
                  </a:lnTo>
                  <a:lnTo>
                    <a:pt x="17298128" y="10541093"/>
                  </a:lnTo>
                  <a:lnTo>
                    <a:pt x="17294849" y="10543239"/>
                  </a:lnTo>
                  <a:lnTo>
                    <a:pt x="17293569" y="10546238"/>
                  </a:lnTo>
                  <a:lnTo>
                    <a:pt x="17292622" y="10549380"/>
                  </a:lnTo>
                  <a:lnTo>
                    <a:pt x="17293961" y="10552709"/>
                  </a:lnTo>
                  <a:lnTo>
                    <a:pt x="17296962" y="10553989"/>
                  </a:lnTo>
                  <a:lnTo>
                    <a:pt x="17297104" y="10553656"/>
                  </a:lnTo>
                  <a:lnTo>
                    <a:pt x="17297437" y="10553798"/>
                  </a:lnTo>
                  <a:lnTo>
                    <a:pt x="17297910" y="10553606"/>
                  </a:lnTo>
                  <a:lnTo>
                    <a:pt x="17301579" y="10555171"/>
                  </a:lnTo>
                  <a:lnTo>
                    <a:pt x="17305055" y="10556259"/>
                  </a:lnTo>
                  <a:lnTo>
                    <a:pt x="17308332" y="10554112"/>
                  </a:lnTo>
                  <a:lnTo>
                    <a:pt x="17309611" y="10551113"/>
                  </a:lnTo>
                  <a:lnTo>
                    <a:pt x="17310559" y="10547971"/>
                  </a:lnTo>
                  <a:lnTo>
                    <a:pt x="17308887" y="10544501"/>
                  </a:lnTo>
                  <a:close/>
                </a:path>
                <a:path w="18513425" h="10742930">
                  <a:moveTo>
                    <a:pt x="16505233" y="10198143"/>
                  </a:moveTo>
                  <a:lnTo>
                    <a:pt x="16498234" y="10195157"/>
                  </a:lnTo>
                  <a:lnTo>
                    <a:pt x="16494239" y="10196210"/>
                  </a:lnTo>
                  <a:lnTo>
                    <a:pt x="16491538" y="10202543"/>
                  </a:lnTo>
                  <a:lnTo>
                    <a:pt x="16492732" y="10206205"/>
                  </a:lnTo>
                  <a:lnTo>
                    <a:pt x="16495447" y="10208150"/>
                  </a:lnTo>
                  <a:lnTo>
                    <a:pt x="16502780" y="10211278"/>
                  </a:lnTo>
                  <a:lnTo>
                    <a:pt x="16506441" y="10210082"/>
                  </a:lnTo>
                  <a:lnTo>
                    <a:pt x="16509143" y="10203749"/>
                  </a:lnTo>
                  <a:lnTo>
                    <a:pt x="16507948" y="10200088"/>
                  </a:lnTo>
                  <a:lnTo>
                    <a:pt x="16505233" y="10198143"/>
                  </a:lnTo>
                  <a:close/>
                </a:path>
                <a:path w="18513425" h="10742930">
                  <a:moveTo>
                    <a:pt x="17391293" y="10570197"/>
                  </a:moveTo>
                  <a:lnTo>
                    <a:pt x="17388009" y="10569584"/>
                  </a:lnTo>
                  <a:lnTo>
                    <a:pt x="17384343" y="10568020"/>
                  </a:lnTo>
                  <a:lnTo>
                    <a:pt x="17381201" y="10567074"/>
                  </a:lnTo>
                  <a:lnTo>
                    <a:pt x="17377587" y="10569078"/>
                  </a:lnTo>
                  <a:lnTo>
                    <a:pt x="17375695" y="10575362"/>
                  </a:lnTo>
                  <a:lnTo>
                    <a:pt x="17377174" y="10578357"/>
                  </a:lnTo>
                  <a:lnTo>
                    <a:pt x="17380507" y="10579778"/>
                  </a:lnTo>
                  <a:lnTo>
                    <a:pt x="17380984" y="10579588"/>
                  </a:lnTo>
                  <a:lnTo>
                    <a:pt x="17384650" y="10581151"/>
                  </a:lnTo>
                  <a:lnTo>
                    <a:pt x="17387791" y="10582097"/>
                  </a:lnTo>
                  <a:lnTo>
                    <a:pt x="17391263" y="10580427"/>
                  </a:lnTo>
                  <a:lnTo>
                    <a:pt x="17393440" y="10573476"/>
                  </a:lnTo>
                  <a:lnTo>
                    <a:pt x="17391293" y="10570197"/>
                  </a:lnTo>
                  <a:close/>
                </a:path>
                <a:path w="18513425" h="10742930">
                  <a:moveTo>
                    <a:pt x="16422319" y="10153319"/>
                  </a:moveTo>
                  <a:lnTo>
                    <a:pt x="16418323" y="10154372"/>
                  </a:lnTo>
                  <a:lnTo>
                    <a:pt x="16415099" y="10160088"/>
                  </a:lnTo>
                  <a:lnTo>
                    <a:pt x="16416153" y="10164083"/>
                  </a:lnTo>
                  <a:lnTo>
                    <a:pt x="16418867" y="10166029"/>
                  </a:lnTo>
                  <a:lnTo>
                    <a:pt x="16426198" y="10169156"/>
                  </a:lnTo>
                  <a:lnTo>
                    <a:pt x="16429719" y="10168294"/>
                  </a:lnTo>
                  <a:lnTo>
                    <a:pt x="16430999" y="10165295"/>
                  </a:lnTo>
                  <a:lnTo>
                    <a:pt x="16432612" y="10162437"/>
                  </a:lnTo>
                  <a:lnTo>
                    <a:pt x="16431558" y="10158441"/>
                  </a:lnTo>
                  <a:lnTo>
                    <a:pt x="16428842" y="10156495"/>
                  </a:lnTo>
                  <a:lnTo>
                    <a:pt x="16425176" y="10154931"/>
                  </a:lnTo>
                  <a:lnTo>
                    <a:pt x="16422319" y="10153319"/>
                  </a:lnTo>
                  <a:close/>
                </a:path>
                <a:path w="18513425" h="10742930">
                  <a:moveTo>
                    <a:pt x="17475362" y="10593845"/>
                  </a:moveTo>
                  <a:lnTo>
                    <a:pt x="17472219" y="10592898"/>
                  </a:lnTo>
                  <a:lnTo>
                    <a:pt x="17468269" y="10592001"/>
                  </a:lnTo>
                  <a:lnTo>
                    <a:pt x="17464794" y="10590913"/>
                  </a:lnTo>
                  <a:lnTo>
                    <a:pt x="17461514" y="10593059"/>
                  </a:lnTo>
                  <a:lnTo>
                    <a:pt x="17459620" y="10599343"/>
                  </a:lnTo>
                  <a:lnTo>
                    <a:pt x="17461435" y="10602480"/>
                  </a:lnTo>
                  <a:lnTo>
                    <a:pt x="17464767" y="10603902"/>
                  </a:lnTo>
                  <a:lnTo>
                    <a:pt x="17468717" y="10604799"/>
                  </a:lnTo>
                  <a:lnTo>
                    <a:pt x="17472193" y="10605888"/>
                  </a:lnTo>
                  <a:lnTo>
                    <a:pt x="17475473" y="10603742"/>
                  </a:lnTo>
                  <a:lnTo>
                    <a:pt x="17476419" y="10600600"/>
                  </a:lnTo>
                  <a:lnTo>
                    <a:pt x="17477508" y="10597124"/>
                  </a:lnTo>
                  <a:lnTo>
                    <a:pt x="17475362" y="10593845"/>
                  </a:lnTo>
                  <a:close/>
                </a:path>
                <a:path w="18513425" h="10742930">
                  <a:moveTo>
                    <a:pt x="16346640" y="10110006"/>
                  </a:moveTo>
                  <a:lnTo>
                    <a:pt x="16342786" y="10110726"/>
                  </a:lnTo>
                  <a:lnTo>
                    <a:pt x="16339276" y="10117108"/>
                  </a:lnTo>
                  <a:lnTo>
                    <a:pt x="16340472" y="10120769"/>
                  </a:lnTo>
                  <a:lnTo>
                    <a:pt x="16343046" y="10123049"/>
                  </a:lnTo>
                  <a:lnTo>
                    <a:pt x="16350379" y="10126177"/>
                  </a:lnTo>
                  <a:lnTo>
                    <a:pt x="16353565" y="10125172"/>
                  </a:lnTo>
                  <a:lnTo>
                    <a:pt x="16355178" y="10122315"/>
                  </a:lnTo>
                  <a:lnTo>
                    <a:pt x="16356933" y="10119124"/>
                  </a:lnTo>
                  <a:lnTo>
                    <a:pt x="16355735" y="10115462"/>
                  </a:lnTo>
                  <a:lnTo>
                    <a:pt x="16353163" y="10113182"/>
                  </a:lnTo>
                  <a:lnTo>
                    <a:pt x="16349497" y="10111618"/>
                  </a:lnTo>
                  <a:lnTo>
                    <a:pt x="16346640" y="10110006"/>
                  </a:lnTo>
                  <a:close/>
                </a:path>
                <a:path w="18513425" h="10742930">
                  <a:moveTo>
                    <a:pt x="17559807" y="10615684"/>
                  </a:moveTo>
                  <a:lnTo>
                    <a:pt x="17556522" y="10615071"/>
                  </a:lnTo>
                  <a:lnTo>
                    <a:pt x="17552570" y="10614174"/>
                  </a:lnTo>
                  <a:lnTo>
                    <a:pt x="17549286" y="10613560"/>
                  </a:lnTo>
                  <a:lnTo>
                    <a:pt x="17545675" y="10615565"/>
                  </a:lnTo>
                  <a:lnTo>
                    <a:pt x="17545062" y="10618849"/>
                  </a:lnTo>
                  <a:lnTo>
                    <a:pt x="17544258" y="10621658"/>
                  </a:lnTo>
                  <a:lnTo>
                    <a:pt x="17546069" y="10624795"/>
                  </a:lnTo>
                  <a:lnTo>
                    <a:pt x="17549739" y="10626360"/>
                  </a:lnTo>
                  <a:lnTo>
                    <a:pt x="17553688" y="10627257"/>
                  </a:lnTo>
                  <a:lnTo>
                    <a:pt x="17556973" y="10627870"/>
                  </a:lnTo>
                  <a:lnTo>
                    <a:pt x="17560586" y="10625866"/>
                  </a:lnTo>
                  <a:lnTo>
                    <a:pt x="17561812" y="10619297"/>
                  </a:lnTo>
                  <a:lnTo>
                    <a:pt x="17559807" y="10615684"/>
                  </a:lnTo>
                  <a:close/>
                </a:path>
                <a:path w="18513425" h="10742930">
                  <a:moveTo>
                    <a:pt x="16271528" y="10065359"/>
                  </a:moveTo>
                  <a:lnTo>
                    <a:pt x="16267533" y="10066412"/>
                  </a:lnTo>
                  <a:lnTo>
                    <a:pt x="16264308" y="10072128"/>
                  </a:lnTo>
                  <a:lnTo>
                    <a:pt x="16265362" y="10076123"/>
                  </a:lnTo>
                  <a:lnTo>
                    <a:pt x="16268219" y="10077736"/>
                  </a:lnTo>
                  <a:lnTo>
                    <a:pt x="16271600" y="10079966"/>
                  </a:lnTo>
                  <a:lnTo>
                    <a:pt x="16274934" y="10081389"/>
                  </a:lnTo>
                  <a:lnTo>
                    <a:pt x="16278453" y="10080525"/>
                  </a:lnTo>
                  <a:lnTo>
                    <a:pt x="16281679" y="10074810"/>
                  </a:lnTo>
                  <a:lnTo>
                    <a:pt x="16280627" y="10070816"/>
                  </a:lnTo>
                  <a:lnTo>
                    <a:pt x="16277769" y="10069203"/>
                  </a:lnTo>
                  <a:lnTo>
                    <a:pt x="16274385" y="10066972"/>
                  </a:lnTo>
                  <a:lnTo>
                    <a:pt x="16271528" y="10065359"/>
                  </a:lnTo>
                  <a:close/>
                </a:path>
                <a:path w="18513425" h="10742930">
                  <a:moveTo>
                    <a:pt x="16196844" y="10019713"/>
                  </a:moveTo>
                  <a:lnTo>
                    <a:pt x="16192851" y="10020768"/>
                  </a:lnTo>
                  <a:lnTo>
                    <a:pt x="16191597" y="10022990"/>
                  </a:lnTo>
                  <a:lnTo>
                    <a:pt x="16191238" y="10023625"/>
                  </a:lnTo>
                  <a:lnTo>
                    <a:pt x="16189150" y="10026674"/>
                  </a:lnTo>
                  <a:lnTo>
                    <a:pt x="16190201" y="10030668"/>
                  </a:lnTo>
                  <a:lnTo>
                    <a:pt x="16193059" y="10032281"/>
                  </a:lnTo>
                  <a:lnTo>
                    <a:pt x="16196442" y="10034511"/>
                  </a:lnTo>
                  <a:lnTo>
                    <a:pt x="16197441" y="10034938"/>
                  </a:lnTo>
                  <a:lnTo>
                    <a:pt x="16197299" y="10035271"/>
                  </a:lnTo>
                  <a:lnTo>
                    <a:pt x="16199966" y="10036409"/>
                  </a:lnTo>
                  <a:lnTo>
                    <a:pt x="16203485" y="10035546"/>
                  </a:lnTo>
                  <a:lnTo>
                    <a:pt x="16204739" y="10033324"/>
                  </a:lnTo>
                  <a:lnTo>
                    <a:pt x="16205098" y="10032688"/>
                  </a:lnTo>
                  <a:lnTo>
                    <a:pt x="16207186" y="10029640"/>
                  </a:lnTo>
                  <a:lnTo>
                    <a:pt x="16206134" y="10025645"/>
                  </a:lnTo>
                  <a:lnTo>
                    <a:pt x="16203277" y="10024032"/>
                  </a:lnTo>
                  <a:lnTo>
                    <a:pt x="16199893" y="10021801"/>
                  </a:lnTo>
                  <a:lnTo>
                    <a:pt x="16196844" y="10019713"/>
                  </a:lnTo>
                  <a:close/>
                </a:path>
                <a:path w="18513425" h="10742930">
                  <a:moveTo>
                    <a:pt x="17644629" y="10635715"/>
                  </a:moveTo>
                  <a:lnTo>
                    <a:pt x="17641345" y="10635101"/>
                  </a:lnTo>
                  <a:lnTo>
                    <a:pt x="17637395" y="10634205"/>
                  </a:lnTo>
                  <a:lnTo>
                    <a:pt x="17633777" y="10633449"/>
                  </a:lnTo>
                  <a:lnTo>
                    <a:pt x="17630497" y="10635596"/>
                  </a:lnTo>
                  <a:lnTo>
                    <a:pt x="17629885" y="10638880"/>
                  </a:lnTo>
                  <a:lnTo>
                    <a:pt x="17629414" y="10641831"/>
                  </a:lnTo>
                  <a:lnTo>
                    <a:pt x="17630895" y="10644826"/>
                  </a:lnTo>
                  <a:lnTo>
                    <a:pt x="17634562" y="10646390"/>
                  </a:lnTo>
                  <a:lnTo>
                    <a:pt x="17638511" y="10647287"/>
                  </a:lnTo>
                  <a:lnTo>
                    <a:pt x="17642129" y="10648042"/>
                  </a:lnTo>
                  <a:lnTo>
                    <a:pt x="17645409" y="10645896"/>
                  </a:lnTo>
                  <a:lnTo>
                    <a:pt x="17646021" y="10642612"/>
                  </a:lnTo>
                  <a:lnTo>
                    <a:pt x="17646777" y="10638994"/>
                  </a:lnTo>
                  <a:lnTo>
                    <a:pt x="17644629" y="10635715"/>
                  </a:lnTo>
                  <a:close/>
                </a:path>
                <a:path w="18513425" h="10742930">
                  <a:moveTo>
                    <a:pt x="16122921" y="9973210"/>
                  </a:moveTo>
                  <a:lnTo>
                    <a:pt x="16119259" y="9974405"/>
                  </a:lnTo>
                  <a:lnTo>
                    <a:pt x="16117313" y="9977121"/>
                  </a:lnTo>
                  <a:lnTo>
                    <a:pt x="16115225" y="9980170"/>
                  </a:lnTo>
                  <a:lnTo>
                    <a:pt x="16116422" y="9983832"/>
                  </a:lnTo>
                  <a:lnTo>
                    <a:pt x="16119137" y="9985777"/>
                  </a:lnTo>
                  <a:lnTo>
                    <a:pt x="16122518" y="9988008"/>
                  </a:lnTo>
                  <a:lnTo>
                    <a:pt x="16126183" y="9989571"/>
                  </a:lnTo>
                  <a:lnTo>
                    <a:pt x="16129704" y="9988710"/>
                  </a:lnTo>
                  <a:lnTo>
                    <a:pt x="16130807" y="9986817"/>
                  </a:lnTo>
                  <a:lnTo>
                    <a:pt x="16131175" y="9986186"/>
                  </a:lnTo>
                  <a:lnTo>
                    <a:pt x="16133264" y="9983137"/>
                  </a:lnTo>
                  <a:lnTo>
                    <a:pt x="16132067" y="9979475"/>
                  </a:lnTo>
                  <a:lnTo>
                    <a:pt x="16129353" y="9977529"/>
                  </a:lnTo>
                  <a:lnTo>
                    <a:pt x="16125971" y="9975298"/>
                  </a:lnTo>
                  <a:lnTo>
                    <a:pt x="16122921" y="9973210"/>
                  </a:lnTo>
                  <a:close/>
                </a:path>
                <a:path w="18513425" h="10742930">
                  <a:moveTo>
                    <a:pt x="17729830" y="10653936"/>
                  </a:moveTo>
                  <a:lnTo>
                    <a:pt x="17726545" y="10653323"/>
                  </a:lnTo>
                  <a:lnTo>
                    <a:pt x="17722596" y="10652426"/>
                  </a:lnTo>
                  <a:lnTo>
                    <a:pt x="17719311" y="10651813"/>
                  </a:lnTo>
                  <a:lnTo>
                    <a:pt x="17716031" y="10653959"/>
                  </a:lnTo>
                  <a:lnTo>
                    <a:pt x="17715418" y="10657244"/>
                  </a:lnTo>
                  <a:lnTo>
                    <a:pt x="17714947" y="10660194"/>
                  </a:lnTo>
                  <a:lnTo>
                    <a:pt x="17716428" y="10663190"/>
                  </a:lnTo>
                  <a:lnTo>
                    <a:pt x="17719093" y="10664326"/>
                  </a:lnTo>
                  <a:lnTo>
                    <a:pt x="17719235" y="10663993"/>
                  </a:lnTo>
                  <a:lnTo>
                    <a:pt x="17720237" y="10664421"/>
                  </a:lnTo>
                  <a:lnTo>
                    <a:pt x="17724186" y="10665318"/>
                  </a:lnTo>
                  <a:lnTo>
                    <a:pt x="17727471" y="10665931"/>
                  </a:lnTo>
                  <a:lnTo>
                    <a:pt x="17730751" y="10663784"/>
                  </a:lnTo>
                  <a:lnTo>
                    <a:pt x="17731977" y="10657216"/>
                  </a:lnTo>
                  <a:lnTo>
                    <a:pt x="17729830" y="10653936"/>
                  </a:lnTo>
                  <a:close/>
                </a:path>
                <a:path w="18513425" h="10742930">
                  <a:moveTo>
                    <a:pt x="16049758" y="9925848"/>
                  </a:moveTo>
                  <a:lnTo>
                    <a:pt x="16045762" y="9926901"/>
                  </a:lnTo>
                  <a:lnTo>
                    <a:pt x="16042085" y="9932031"/>
                  </a:lnTo>
                  <a:lnTo>
                    <a:pt x="16041869" y="9932332"/>
                  </a:lnTo>
                  <a:lnTo>
                    <a:pt x="16042923" y="9936327"/>
                  </a:lnTo>
                  <a:lnTo>
                    <a:pt x="16045639" y="9938274"/>
                  </a:lnTo>
                  <a:lnTo>
                    <a:pt x="16049021" y="9940504"/>
                  </a:lnTo>
                  <a:lnTo>
                    <a:pt x="16052686" y="9942068"/>
                  </a:lnTo>
                  <a:lnTo>
                    <a:pt x="16055873" y="9941064"/>
                  </a:lnTo>
                  <a:lnTo>
                    <a:pt x="16057452" y="9938979"/>
                  </a:lnTo>
                  <a:lnTo>
                    <a:pt x="16059624" y="9935967"/>
                  </a:lnTo>
                  <a:lnTo>
                    <a:pt x="16058570" y="9931971"/>
                  </a:lnTo>
                  <a:lnTo>
                    <a:pt x="16055854" y="9930025"/>
                  </a:lnTo>
                  <a:lnTo>
                    <a:pt x="16052472" y="9927794"/>
                  </a:lnTo>
                  <a:lnTo>
                    <a:pt x="16049758" y="9925848"/>
                  </a:lnTo>
                  <a:close/>
                </a:path>
                <a:path w="18513425" h="10742930">
                  <a:moveTo>
                    <a:pt x="17815549" y="10670016"/>
                  </a:moveTo>
                  <a:lnTo>
                    <a:pt x="17812264" y="10669403"/>
                  </a:lnTo>
                  <a:lnTo>
                    <a:pt x="17808173" y="10668840"/>
                  </a:lnTo>
                  <a:lnTo>
                    <a:pt x="17804746" y="10668559"/>
                  </a:lnTo>
                  <a:lnTo>
                    <a:pt x="17801466" y="10670706"/>
                  </a:lnTo>
                  <a:lnTo>
                    <a:pt x="17800853" y="10673990"/>
                  </a:lnTo>
                  <a:lnTo>
                    <a:pt x="17800383" y="10676941"/>
                  </a:lnTo>
                  <a:lnTo>
                    <a:pt x="17802006" y="10679603"/>
                  </a:lnTo>
                  <a:lnTo>
                    <a:pt x="17806006" y="10681309"/>
                  </a:lnTo>
                  <a:lnTo>
                    <a:pt x="17810097" y="10681873"/>
                  </a:lnTo>
                  <a:lnTo>
                    <a:pt x="17813382" y="10682486"/>
                  </a:lnTo>
                  <a:lnTo>
                    <a:pt x="17816804" y="10680006"/>
                  </a:lnTo>
                  <a:lnTo>
                    <a:pt x="17818030" y="10673438"/>
                  </a:lnTo>
                  <a:lnTo>
                    <a:pt x="17815549" y="10670016"/>
                  </a:lnTo>
                  <a:close/>
                </a:path>
                <a:path w="18513425" h="10742930">
                  <a:moveTo>
                    <a:pt x="15976878" y="9877820"/>
                  </a:moveTo>
                  <a:lnTo>
                    <a:pt x="15972691" y="9878398"/>
                  </a:lnTo>
                  <a:lnTo>
                    <a:pt x="15969644" y="9883795"/>
                  </a:lnTo>
                  <a:lnTo>
                    <a:pt x="15969465" y="9884113"/>
                  </a:lnTo>
                  <a:lnTo>
                    <a:pt x="15970186" y="9887966"/>
                  </a:lnTo>
                  <a:lnTo>
                    <a:pt x="15972902" y="9889912"/>
                  </a:lnTo>
                  <a:lnTo>
                    <a:pt x="15976283" y="9892143"/>
                  </a:lnTo>
                  <a:lnTo>
                    <a:pt x="15979948" y="9893706"/>
                  </a:lnTo>
                  <a:lnTo>
                    <a:pt x="15983136" y="9892702"/>
                  </a:lnTo>
                  <a:lnTo>
                    <a:pt x="15984715" y="9890618"/>
                  </a:lnTo>
                  <a:lnTo>
                    <a:pt x="15984940" y="9890320"/>
                  </a:lnTo>
                  <a:lnTo>
                    <a:pt x="15986553" y="9887463"/>
                  </a:lnTo>
                  <a:lnTo>
                    <a:pt x="15985832" y="9883610"/>
                  </a:lnTo>
                  <a:lnTo>
                    <a:pt x="15983116" y="9881663"/>
                  </a:lnTo>
                  <a:lnTo>
                    <a:pt x="15979735" y="9879433"/>
                  </a:lnTo>
                  <a:lnTo>
                    <a:pt x="15976878" y="9877820"/>
                  </a:lnTo>
                  <a:close/>
                </a:path>
                <a:path w="18513425" h="10742930">
                  <a:moveTo>
                    <a:pt x="17901647" y="10684286"/>
                  </a:moveTo>
                  <a:lnTo>
                    <a:pt x="17898364" y="10683674"/>
                  </a:lnTo>
                  <a:lnTo>
                    <a:pt x="17894270" y="10683110"/>
                  </a:lnTo>
                  <a:lnTo>
                    <a:pt x="17890986" y="10682496"/>
                  </a:lnTo>
                  <a:lnTo>
                    <a:pt x="17887899" y="10685120"/>
                  </a:lnTo>
                  <a:lnTo>
                    <a:pt x="17887286" y="10688404"/>
                  </a:lnTo>
                  <a:lnTo>
                    <a:pt x="17886873" y="10690985"/>
                  </a:lnTo>
                  <a:lnTo>
                    <a:pt x="17886813" y="10691354"/>
                  </a:lnTo>
                  <a:lnTo>
                    <a:pt x="17888436" y="10694016"/>
                  </a:lnTo>
                  <a:lnTo>
                    <a:pt x="17891103" y="10695153"/>
                  </a:lnTo>
                  <a:lnTo>
                    <a:pt x="17891245" y="10694820"/>
                  </a:lnTo>
                  <a:lnTo>
                    <a:pt x="17892577" y="10695388"/>
                  </a:lnTo>
                  <a:lnTo>
                    <a:pt x="17896673" y="10695953"/>
                  </a:lnTo>
                  <a:lnTo>
                    <a:pt x="17899955" y="10696566"/>
                  </a:lnTo>
                  <a:lnTo>
                    <a:pt x="17903044" y="10693944"/>
                  </a:lnTo>
                  <a:lnTo>
                    <a:pt x="17904269" y="10687375"/>
                  </a:lnTo>
                  <a:lnTo>
                    <a:pt x="17901647" y="10684286"/>
                  </a:lnTo>
                  <a:close/>
                </a:path>
                <a:path w="18513425" h="10742930">
                  <a:moveTo>
                    <a:pt x="15905232" y="9828743"/>
                  </a:moveTo>
                  <a:lnTo>
                    <a:pt x="15901379" y="9829463"/>
                  </a:lnTo>
                  <a:lnTo>
                    <a:pt x="15897486" y="9834893"/>
                  </a:lnTo>
                  <a:lnTo>
                    <a:pt x="15898207" y="9838746"/>
                  </a:lnTo>
                  <a:lnTo>
                    <a:pt x="15900922" y="9840693"/>
                  </a:lnTo>
                  <a:lnTo>
                    <a:pt x="15904306" y="9842924"/>
                  </a:lnTo>
                  <a:lnTo>
                    <a:pt x="15905305" y="9843350"/>
                  </a:lnTo>
                  <a:lnTo>
                    <a:pt x="15905162" y="9843684"/>
                  </a:lnTo>
                  <a:lnTo>
                    <a:pt x="15907828" y="9844821"/>
                  </a:lnTo>
                  <a:lnTo>
                    <a:pt x="15911014" y="9843815"/>
                  </a:lnTo>
                  <a:lnTo>
                    <a:pt x="15912818" y="9841433"/>
                  </a:lnTo>
                  <a:lnTo>
                    <a:pt x="15914764" y="9838718"/>
                  </a:lnTo>
                  <a:lnTo>
                    <a:pt x="15914044" y="9834865"/>
                  </a:lnTo>
                  <a:lnTo>
                    <a:pt x="15911329" y="9832919"/>
                  </a:lnTo>
                  <a:lnTo>
                    <a:pt x="15907947" y="9830689"/>
                  </a:lnTo>
                  <a:lnTo>
                    <a:pt x="15905232" y="9828743"/>
                  </a:lnTo>
                  <a:close/>
                </a:path>
                <a:path w="18513425" h="10742930">
                  <a:moveTo>
                    <a:pt x="17987932" y="10696274"/>
                  </a:moveTo>
                  <a:lnTo>
                    <a:pt x="17984505" y="10695995"/>
                  </a:lnTo>
                  <a:lnTo>
                    <a:pt x="17980412" y="10695430"/>
                  </a:lnTo>
                  <a:lnTo>
                    <a:pt x="17977129" y="10694818"/>
                  </a:lnTo>
                  <a:lnTo>
                    <a:pt x="17973707" y="10697298"/>
                  </a:lnTo>
                  <a:lnTo>
                    <a:pt x="17973428" y="10700724"/>
                  </a:lnTo>
                  <a:lnTo>
                    <a:pt x="17973291" y="10703817"/>
                  </a:lnTo>
                  <a:lnTo>
                    <a:pt x="17974578" y="10706336"/>
                  </a:lnTo>
                  <a:lnTo>
                    <a:pt x="17977245" y="10707473"/>
                  </a:lnTo>
                  <a:lnTo>
                    <a:pt x="17977054" y="10706998"/>
                  </a:lnTo>
                  <a:lnTo>
                    <a:pt x="17978720" y="10707709"/>
                  </a:lnTo>
                  <a:lnTo>
                    <a:pt x="17982812" y="10708272"/>
                  </a:lnTo>
                  <a:lnTo>
                    <a:pt x="17986096" y="10708886"/>
                  </a:lnTo>
                  <a:lnTo>
                    <a:pt x="17989521" y="10706407"/>
                  </a:lnTo>
                  <a:lnTo>
                    <a:pt x="17989800" y="10702980"/>
                  </a:lnTo>
                  <a:lnTo>
                    <a:pt x="17990413" y="10699696"/>
                  </a:lnTo>
                  <a:lnTo>
                    <a:pt x="17987932" y="10696274"/>
                  </a:lnTo>
                  <a:close/>
                </a:path>
                <a:path w="18513425" h="10742930">
                  <a:moveTo>
                    <a:pt x="15833347" y="9778381"/>
                  </a:moveTo>
                  <a:lnTo>
                    <a:pt x="15829495" y="9779102"/>
                  </a:lnTo>
                  <a:lnTo>
                    <a:pt x="15825602" y="9784532"/>
                  </a:lnTo>
                  <a:lnTo>
                    <a:pt x="15826322" y="9788385"/>
                  </a:lnTo>
                  <a:lnTo>
                    <a:pt x="15829037" y="9790331"/>
                  </a:lnTo>
                  <a:lnTo>
                    <a:pt x="15832419" y="9792561"/>
                  </a:lnTo>
                  <a:lnTo>
                    <a:pt x="15833754" y="9793131"/>
                  </a:lnTo>
                  <a:lnTo>
                    <a:pt x="15833278" y="9793322"/>
                  </a:lnTo>
                  <a:lnTo>
                    <a:pt x="15835944" y="9794459"/>
                  </a:lnTo>
                  <a:lnTo>
                    <a:pt x="15839129" y="9793454"/>
                  </a:lnTo>
                  <a:lnTo>
                    <a:pt x="15840933" y="9791072"/>
                  </a:lnTo>
                  <a:lnTo>
                    <a:pt x="15842880" y="9788357"/>
                  </a:lnTo>
                  <a:lnTo>
                    <a:pt x="15842159" y="9784504"/>
                  </a:lnTo>
                  <a:lnTo>
                    <a:pt x="15839444" y="9782558"/>
                  </a:lnTo>
                  <a:lnTo>
                    <a:pt x="15836063" y="9780328"/>
                  </a:lnTo>
                  <a:lnTo>
                    <a:pt x="15833347" y="9778381"/>
                  </a:lnTo>
                  <a:close/>
                </a:path>
                <a:path w="18513425" h="10742930">
                  <a:moveTo>
                    <a:pt x="15762841" y="9726638"/>
                  </a:moveTo>
                  <a:lnTo>
                    <a:pt x="15759130" y="9727025"/>
                  </a:lnTo>
                  <a:lnTo>
                    <a:pt x="15754953" y="9733122"/>
                  </a:lnTo>
                  <a:lnTo>
                    <a:pt x="15755674" y="9736975"/>
                  </a:lnTo>
                  <a:lnTo>
                    <a:pt x="15758389" y="9738922"/>
                  </a:lnTo>
                  <a:lnTo>
                    <a:pt x="15761628" y="9741485"/>
                  </a:lnTo>
                  <a:lnTo>
                    <a:pt x="15765627" y="9743190"/>
                  </a:lnTo>
                  <a:lnTo>
                    <a:pt x="15768673" y="9742520"/>
                  </a:lnTo>
                  <a:lnTo>
                    <a:pt x="15770477" y="9740138"/>
                  </a:lnTo>
                  <a:lnTo>
                    <a:pt x="15772565" y="9737089"/>
                  </a:lnTo>
                  <a:lnTo>
                    <a:pt x="15771845" y="9733236"/>
                  </a:lnTo>
                  <a:lnTo>
                    <a:pt x="15769131" y="9731291"/>
                  </a:lnTo>
                  <a:lnTo>
                    <a:pt x="15765890" y="9728727"/>
                  </a:lnTo>
                  <a:lnTo>
                    <a:pt x="15762841" y="9726638"/>
                  </a:lnTo>
                  <a:close/>
                </a:path>
                <a:path w="18513425" h="10742930">
                  <a:moveTo>
                    <a:pt x="18074643" y="10707261"/>
                  </a:moveTo>
                  <a:lnTo>
                    <a:pt x="18071216" y="10706981"/>
                  </a:lnTo>
                  <a:lnTo>
                    <a:pt x="18067124" y="10706418"/>
                  </a:lnTo>
                  <a:lnTo>
                    <a:pt x="18063840" y="10705804"/>
                  </a:lnTo>
                  <a:lnTo>
                    <a:pt x="18060751" y="10708427"/>
                  </a:lnTo>
                  <a:lnTo>
                    <a:pt x="18060469" y="10711852"/>
                  </a:lnTo>
                  <a:lnTo>
                    <a:pt x="18060188" y="10714096"/>
                  </a:lnTo>
                  <a:lnTo>
                    <a:pt x="18060141" y="10714470"/>
                  </a:lnTo>
                  <a:lnTo>
                    <a:pt x="18061766" y="10717132"/>
                  </a:lnTo>
                  <a:lnTo>
                    <a:pt x="18064099" y="10718128"/>
                  </a:lnTo>
                  <a:lnTo>
                    <a:pt x="18064242" y="10717794"/>
                  </a:lnTo>
                  <a:lnTo>
                    <a:pt x="18065906" y="10718504"/>
                  </a:lnTo>
                  <a:lnTo>
                    <a:pt x="18070000" y="10719069"/>
                  </a:lnTo>
                  <a:lnTo>
                    <a:pt x="18073282" y="10719681"/>
                  </a:lnTo>
                  <a:lnTo>
                    <a:pt x="18076371" y="10717059"/>
                  </a:lnTo>
                  <a:lnTo>
                    <a:pt x="18076650" y="10713633"/>
                  </a:lnTo>
                  <a:lnTo>
                    <a:pt x="18077195" y="10710714"/>
                  </a:lnTo>
                  <a:lnTo>
                    <a:pt x="18077263" y="10710349"/>
                  </a:lnTo>
                  <a:lnTo>
                    <a:pt x="18074643" y="10707261"/>
                  </a:lnTo>
                  <a:close/>
                </a:path>
                <a:path w="18513425" h="10742930">
                  <a:moveTo>
                    <a:pt x="15692809" y="9674703"/>
                  </a:moveTo>
                  <a:lnTo>
                    <a:pt x="15688622" y="9675280"/>
                  </a:lnTo>
                  <a:lnTo>
                    <a:pt x="15684729" y="9680711"/>
                  </a:lnTo>
                  <a:lnTo>
                    <a:pt x="15685308" y="9684898"/>
                  </a:lnTo>
                  <a:lnTo>
                    <a:pt x="15688023" y="9686844"/>
                  </a:lnTo>
                  <a:lnTo>
                    <a:pt x="15691264" y="9689409"/>
                  </a:lnTo>
                  <a:lnTo>
                    <a:pt x="15695264" y="9691115"/>
                  </a:lnTo>
                  <a:lnTo>
                    <a:pt x="15698306" y="9690443"/>
                  </a:lnTo>
                  <a:lnTo>
                    <a:pt x="15700110" y="9688060"/>
                  </a:lnTo>
                  <a:lnTo>
                    <a:pt x="15702056" y="9685345"/>
                  </a:lnTo>
                  <a:lnTo>
                    <a:pt x="15701479" y="9681159"/>
                  </a:lnTo>
                  <a:lnTo>
                    <a:pt x="15698763" y="9679213"/>
                  </a:lnTo>
                  <a:lnTo>
                    <a:pt x="15695523" y="9676650"/>
                  </a:lnTo>
                  <a:lnTo>
                    <a:pt x="15692809" y="9674703"/>
                  </a:lnTo>
                  <a:close/>
                </a:path>
                <a:path w="18513425" h="10742930">
                  <a:moveTo>
                    <a:pt x="18161823" y="10715297"/>
                  </a:moveTo>
                  <a:lnTo>
                    <a:pt x="18158396" y="10715017"/>
                  </a:lnTo>
                  <a:lnTo>
                    <a:pt x="18154163" y="10714787"/>
                  </a:lnTo>
                  <a:lnTo>
                    <a:pt x="18150736" y="10714507"/>
                  </a:lnTo>
                  <a:lnTo>
                    <a:pt x="18147647" y="10717129"/>
                  </a:lnTo>
                  <a:lnTo>
                    <a:pt x="18147368" y="10720555"/>
                  </a:lnTo>
                  <a:lnTo>
                    <a:pt x="18147040" y="10723173"/>
                  </a:lnTo>
                  <a:lnTo>
                    <a:pt x="18148662" y="10725835"/>
                  </a:lnTo>
                  <a:lnTo>
                    <a:pt x="18150996" y="10726830"/>
                  </a:lnTo>
                  <a:lnTo>
                    <a:pt x="18151471" y="10726639"/>
                  </a:lnTo>
                  <a:lnTo>
                    <a:pt x="18153136" y="10727349"/>
                  </a:lnTo>
                  <a:lnTo>
                    <a:pt x="18157372" y="10727580"/>
                  </a:lnTo>
                  <a:lnTo>
                    <a:pt x="18160799" y="10727860"/>
                  </a:lnTo>
                  <a:lnTo>
                    <a:pt x="18163885" y="10725237"/>
                  </a:lnTo>
                  <a:lnTo>
                    <a:pt x="18164444" y="10718384"/>
                  </a:lnTo>
                  <a:lnTo>
                    <a:pt x="18161823" y="10715297"/>
                  </a:lnTo>
                  <a:close/>
                </a:path>
                <a:path w="18513425" h="10742930">
                  <a:moveTo>
                    <a:pt x="15623252" y="9622578"/>
                  </a:moveTo>
                  <a:lnTo>
                    <a:pt x="15619399" y="9623298"/>
                  </a:lnTo>
                  <a:lnTo>
                    <a:pt x="15614841" y="9628444"/>
                  </a:lnTo>
                  <a:lnTo>
                    <a:pt x="15615419" y="9632630"/>
                  </a:lnTo>
                  <a:lnTo>
                    <a:pt x="15618135" y="9634577"/>
                  </a:lnTo>
                  <a:lnTo>
                    <a:pt x="15621374" y="9637140"/>
                  </a:lnTo>
                  <a:lnTo>
                    <a:pt x="15622707" y="9637708"/>
                  </a:lnTo>
                  <a:lnTo>
                    <a:pt x="15622564" y="9638042"/>
                  </a:lnTo>
                  <a:lnTo>
                    <a:pt x="15625230" y="9639179"/>
                  </a:lnTo>
                  <a:lnTo>
                    <a:pt x="15628276" y="9638508"/>
                  </a:lnTo>
                  <a:lnTo>
                    <a:pt x="15630080" y="9636126"/>
                  </a:lnTo>
                  <a:lnTo>
                    <a:pt x="15632360" y="9633553"/>
                  </a:lnTo>
                  <a:lnTo>
                    <a:pt x="15631781" y="9629368"/>
                  </a:lnTo>
                  <a:lnTo>
                    <a:pt x="15629066" y="9627421"/>
                  </a:lnTo>
                  <a:lnTo>
                    <a:pt x="15625824" y="9624856"/>
                  </a:lnTo>
                  <a:lnTo>
                    <a:pt x="15623252" y="9622578"/>
                  </a:lnTo>
                  <a:close/>
                </a:path>
                <a:path w="18513425" h="10742930">
                  <a:moveTo>
                    <a:pt x="18248906" y="10721715"/>
                  </a:moveTo>
                  <a:lnTo>
                    <a:pt x="18245479" y="10721435"/>
                  </a:lnTo>
                  <a:lnTo>
                    <a:pt x="18241246" y="10721205"/>
                  </a:lnTo>
                  <a:lnTo>
                    <a:pt x="18237819" y="10720925"/>
                  </a:lnTo>
                  <a:lnTo>
                    <a:pt x="18234730" y="10723547"/>
                  </a:lnTo>
                  <a:lnTo>
                    <a:pt x="18234451" y="10726974"/>
                  </a:lnTo>
                  <a:lnTo>
                    <a:pt x="18234039" y="10729555"/>
                  </a:lnTo>
                  <a:lnTo>
                    <a:pt x="18233980" y="10729924"/>
                  </a:lnTo>
                  <a:lnTo>
                    <a:pt x="18235745" y="10732253"/>
                  </a:lnTo>
                  <a:lnTo>
                    <a:pt x="18238079" y="10733248"/>
                  </a:lnTo>
                  <a:lnTo>
                    <a:pt x="18238221" y="10732915"/>
                  </a:lnTo>
                  <a:lnTo>
                    <a:pt x="18240219" y="10733768"/>
                  </a:lnTo>
                  <a:lnTo>
                    <a:pt x="18244457" y="10733999"/>
                  </a:lnTo>
                  <a:lnTo>
                    <a:pt x="18247882" y="10734278"/>
                  </a:lnTo>
                  <a:lnTo>
                    <a:pt x="18250970" y="10731656"/>
                  </a:lnTo>
                  <a:lnTo>
                    <a:pt x="18251529" y="10724803"/>
                  </a:lnTo>
                  <a:lnTo>
                    <a:pt x="18248906" y="10721715"/>
                  </a:lnTo>
                  <a:close/>
                </a:path>
                <a:path w="18513425" h="10742930">
                  <a:moveTo>
                    <a:pt x="15554266" y="9569119"/>
                  </a:moveTo>
                  <a:lnTo>
                    <a:pt x="15550079" y="9569697"/>
                  </a:lnTo>
                  <a:lnTo>
                    <a:pt x="15548133" y="9572412"/>
                  </a:lnTo>
                  <a:lnTo>
                    <a:pt x="15545853" y="9574985"/>
                  </a:lnTo>
                  <a:lnTo>
                    <a:pt x="15546431" y="9579171"/>
                  </a:lnTo>
                  <a:lnTo>
                    <a:pt x="15549146" y="9581117"/>
                  </a:lnTo>
                  <a:lnTo>
                    <a:pt x="15552386" y="9583681"/>
                  </a:lnTo>
                  <a:lnTo>
                    <a:pt x="15553720" y="9584251"/>
                  </a:lnTo>
                  <a:lnTo>
                    <a:pt x="15553578" y="9584584"/>
                  </a:lnTo>
                  <a:lnTo>
                    <a:pt x="15556244" y="9585721"/>
                  </a:lnTo>
                  <a:lnTo>
                    <a:pt x="15559288" y="9585049"/>
                  </a:lnTo>
                  <a:lnTo>
                    <a:pt x="15561092" y="9582667"/>
                  </a:lnTo>
                  <a:lnTo>
                    <a:pt x="15563371" y="9580094"/>
                  </a:lnTo>
                  <a:lnTo>
                    <a:pt x="15562793" y="9575908"/>
                  </a:lnTo>
                  <a:lnTo>
                    <a:pt x="15560078" y="9573962"/>
                  </a:lnTo>
                  <a:lnTo>
                    <a:pt x="15556839" y="9571398"/>
                  </a:lnTo>
                  <a:lnTo>
                    <a:pt x="15554266" y="9569119"/>
                  </a:lnTo>
                  <a:close/>
                </a:path>
                <a:path w="18513425" h="10742930">
                  <a:moveTo>
                    <a:pt x="15485228" y="9514850"/>
                  </a:moveTo>
                  <a:lnTo>
                    <a:pt x="15481374" y="9515570"/>
                  </a:lnTo>
                  <a:lnTo>
                    <a:pt x="15476816" y="9520717"/>
                  </a:lnTo>
                  <a:lnTo>
                    <a:pt x="15477538" y="9524571"/>
                  </a:lnTo>
                  <a:lnTo>
                    <a:pt x="15480110" y="9526850"/>
                  </a:lnTo>
                  <a:lnTo>
                    <a:pt x="15483350" y="9529413"/>
                  </a:lnTo>
                  <a:lnTo>
                    <a:pt x="15485017" y="9530124"/>
                  </a:lnTo>
                  <a:lnTo>
                    <a:pt x="15484541" y="9530316"/>
                  </a:lnTo>
                  <a:lnTo>
                    <a:pt x="15487207" y="9531453"/>
                  </a:lnTo>
                  <a:lnTo>
                    <a:pt x="15490250" y="9530781"/>
                  </a:lnTo>
                  <a:lnTo>
                    <a:pt x="15492054" y="9528399"/>
                  </a:lnTo>
                  <a:lnTo>
                    <a:pt x="15494334" y="9525826"/>
                  </a:lnTo>
                  <a:lnTo>
                    <a:pt x="15493613" y="9521973"/>
                  </a:lnTo>
                  <a:lnTo>
                    <a:pt x="15491041" y="9519694"/>
                  </a:lnTo>
                  <a:lnTo>
                    <a:pt x="15487802" y="9517130"/>
                  </a:lnTo>
                  <a:lnTo>
                    <a:pt x="15485228" y="9514850"/>
                  </a:lnTo>
                  <a:close/>
                </a:path>
                <a:path w="18513425" h="10742930">
                  <a:moveTo>
                    <a:pt x="18335418" y="10726707"/>
                  </a:moveTo>
                  <a:lnTo>
                    <a:pt x="18331991" y="10726428"/>
                  </a:lnTo>
                  <a:lnTo>
                    <a:pt x="18327755" y="10726197"/>
                  </a:lnTo>
                  <a:lnTo>
                    <a:pt x="18324330" y="10725918"/>
                  </a:lnTo>
                  <a:lnTo>
                    <a:pt x="18321575" y="10728682"/>
                  </a:lnTo>
                  <a:lnTo>
                    <a:pt x="18321296" y="10732109"/>
                  </a:lnTo>
                  <a:lnTo>
                    <a:pt x="18321014" y="10734352"/>
                  </a:lnTo>
                  <a:lnTo>
                    <a:pt x="18331442" y="10738800"/>
                  </a:lnTo>
                  <a:lnTo>
                    <a:pt x="18334869" y="10739080"/>
                  </a:lnTo>
                  <a:lnTo>
                    <a:pt x="18337624" y="10736316"/>
                  </a:lnTo>
                  <a:lnTo>
                    <a:pt x="18338183" y="10729463"/>
                  </a:lnTo>
                  <a:lnTo>
                    <a:pt x="18335418" y="10726707"/>
                  </a:lnTo>
                  <a:close/>
                </a:path>
                <a:path w="18513425" h="10742930">
                  <a:moveTo>
                    <a:pt x="15417001" y="9460534"/>
                  </a:moveTo>
                  <a:lnTo>
                    <a:pt x="15413290" y="9460921"/>
                  </a:lnTo>
                  <a:lnTo>
                    <a:pt x="15411012" y="9463495"/>
                  </a:lnTo>
                  <a:lnTo>
                    <a:pt x="15409065" y="9466210"/>
                  </a:lnTo>
                  <a:lnTo>
                    <a:pt x="15409452" y="9469920"/>
                  </a:lnTo>
                  <a:lnTo>
                    <a:pt x="15412026" y="9472200"/>
                  </a:lnTo>
                  <a:lnTo>
                    <a:pt x="15415265" y="9474763"/>
                  </a:lnTo>
                  <a:lnTo>
                    <a:pt x="15419263" y="9476469"/>
                  </a:lnTo>
                  <a:lnTo>
                    <a:pt x="15422167" y="9476132"/>
                  </a:lnTo>
                  <a:lnTo>
                    <a:pt x="15423971" y="9473750"/>
                  </a:lnTo>
                  <a:lnTo>
                    <a:pt x="15425917" y="9471034"/>
                  </a:lnTo>
                  <a:lnTo>
                    <a:pt x="15425529" y="9467323"/>
                  </a:lnTo>
                  <a:lnTo>
                    <a:pt x="15422955" y="9465044"/>
                  </a:lnTo>
                  <a:lnTo>
                    <a:pt x="15419716" y="9462479"/>
                  </a:lnTo>
                  <a:lnTo>
                    <a:pt x="15417001" y="9460534"/>
                  </a:lnTo>
                  <a:close/>
                </a:path>
                <a:path w="18513425" h="10742930">
                  <a:moveTo>
                    <a:pt x="18423064" y="10729033"/>
                  </a:moveTo>
                  <a:lnTo>
                    <a:pt x="18419495" y="10729087"/>
                  </a:lnTo>
                  <a:lnTo>
                    <a:pt x="18415262" y="10728856"/>
                  </a:lnTo>
                  <a:lnTo>
                    <a:pt x="18411501" y="10728434"/>
                  </a:lnTo>
                  <a:lnTo>
                    <a:pt x="18408748" y="10731200"/>
                  </a:lnTo>
                  <a:lnTo>
                    <a:pt x="18408800" y="10734767"/>
                  </a:lnTo>
                  <a:lnTo>
                    <a:pt x="18408805" y="10737527"/>
                  </a:lnTo>
                  <a:lnTo>
                    <a:pt x="18410237" y="10739713"/>
                  </a:lnTo>
                  <a:lnTo>
                    <a:pt x="18413235" y="10740992"/>
                  </a:lnTo>
                  <a:lnTo>
                    <a:pt x="18414710" y="10741228"/>
                  </a:lnTo>
                  <a:lnTo>
                    <a:pt x="18418948" y="10741460"/>
                  </a:lnTo>
                  <a:lnTo>
                    <a:pt x="18422706" y="10741881"/>
                  </a:lnTo>
                  <a:lnTo>
                    <a:pt x="18425462" y="10739116"/>
                  </a:lnTo>
                  <a:lnTo>
                    <a:pt x="18425408" y="10735548"/>
                  </a:lnTo>
                  <a:lnTo>
                    <a:pt x="18425829" y="10731789"/>
                  </a:lnTo>
                  <a:lnTo>
                    <a:pt x="18423064" y="10729033"/>
                  </a:lnTo>
                  <a:close/>
                </a:path>
                <a:path w="18513425" h="10742930">
                  <a:moveTo>
                    <a:pt x="15349199" y="9405217"/>
                  </a:moveTo>
                  <a:lnTo>
                    <a:pt x="15345490" y="9405605"/>
                  </a:lnTo>
                  <a:lnTo>
                    <a:pt x="15343210" y="9408177"/>
                  </a:lnTo>
                  <a:lnTo>
                    <a:pt x="15341264" y="9410893"/>
                  </a:lnTo>
                  <a:lnTo>
                    <a:pt x="15341651" y="9414604"/>
                  </a:lnTo>
                  <a:lnTo>
                    <a:pt x="15344224" y="9416883"/>
                  </a:lnTo>
                  <a:lnTo>
                    <a:pt x="15347463" y="9419446"/>
                  </a:lnTo>
                  <a:lnTo>
                    <a:pt x="15351463" y="9421152"/>
                  </a:lnTo>
                  <a:lnTo>
                    <a:pt x="15354366" y="9420815"/>
                  </a:lnTo>
                  <a:lnTo>
                    <a:pt x="15356169" y="9418433"/>
                  </a:lnTo>
                  <a:lnTo>
                    <a:pt x="15358115" y="9415718"/>
                  </a:lnTo>
                  <a:lnTo>
                    <a:pt x="15357729" y="9412007"/>
                  </a:lnTo>
                  <a:lnTo>
                    <a:pt x="15355157" y="9409729"/>
                  </a:lnTo>
                  <a:lnTo>
                    <a:pt x="15351915" y="9407163"/>
                  </a:lnTo>
                  <a:lnTo>
                    <a:pt x="15349199" y="9405217"/>
                  </a:lnTo>
                  <a:close/>
                </a:path>
                <a:path w="18513425" h="10742930">
                  <a:moveTo>
                    <a:pt x="18510140" y="10729932"/>
                  </a:moveTo>
                  <a:lnTo>
                    <a:pt x="18506569" y="10729986"/>
                  </a:lnTo>
                  <a:lnTo>
                    <a:pt x="18502337" y="10729756"/>
                  </a:lnTo>
                  <a:lnTo>
                    <a:pt x="18498768" y="10729809"/>
                  </a:lnTo>
                  <a:lnTo>
                    <a:pt x="18496013" y="10732573"/>
                  </a:lnTo>
                  <a:lnTo>
                    <a:pt x="18496067" y="10736142"/>
                  </a:lnTo>
                  <a:lnTo>
                    <a:pt x="18496072" y="10738902"/>
                  </a:lnTo>
                  <a:lnTo>
                    <a:pt x="18497503" y="10741088"/>
                  </a:lnTo>
                  <a:lnTo>
                    <a:pt x="18499837" y="10742084"/>
                  </a:lnTo>
                  <a:lnTo>
                    <a:pt x="18499979" y="10741750"/>
                  </a:lnTo>
                  <a:lnTo>
                    <a:pt x="18500979" y="10742177"/>
                  </a:lnTo>
                  <a:lnTo>
                    <a:pt x="18502452" y="10742412"/>
                  </a:lnTo>
                  <a:lnTo>
                    <a:pt x="18506688" y="10742643"/>
                  </a:lnTo>
                  <a:lnTo>
                    <a:pt x="18510257" y="10742589"/>
                  </a:lnTo>
                  <a:lnTo>
                    <a:pt x="18513010" y="10739824"/>
                  </a:lnTo>
                  <a:lnTo>
                    <a:pt x="18512902" y="10732687"/>
                  </a:lnTo>
                  <a:lnTo>
                    <a:pt x="18510140" y="10729932"/>
                  </a:lnTo>
                  <a:close/>
                </a:path>
                <a:path w="18513425" h="10742930">
                  <a:moveTo>
                    <a:pt x="15282349" y="9349518"/>
                  </a:moveTo>
                  <a:lnTo>
                    <a:pt x="15278639" y="9349905"/>
                  </a:lnTo>
                  <a:lnTo>
                    <a:pt x="15274081" y="9355052"/>
                  </a:lnTo>
                  <a:lnTo>
                    <a:pt x="15274467" y="9358762"/>
                  </a:lnTo>
                  <a:lnTo>
                    <a:pt x="15277041" y="9361042"/>
                  </a:lnTo>
                  <a:lnTo>
                    <a:pt x="15280280" y="9363606"/>
                  </a:lnTo>
                  <a:lnTo>
                    <a:pt x="15281946" y="9364316"/>
                  </a:lnTo>
                  <a:lnTo>
                    <a:pt x="15281804" y="9364649"/>
                  </a:lnTo>
                  <a:lnTo>
                    <a:pt x="15284136" y="9365644"/>
                  </a:lnTo>
                  <a:lnTo>
                    <a:pt x="15287182" y="9364974"/>
                  </a:lnTo>
                  <a:lnTo>
                    <a:pt x="15288844" y="9362925"/>
                  </a:lnTo>
                  <a:lnTo>
                    <a:pt x="15291124" y="9360352"/>
                  </a:lnTo>
                  <a:lnTo>
                    <a:pt x="15290735" y="9356641"/>
                  </a:lnTo>
                  <a:lnTo>
                    <a:pt x="15288161" y="9354361"/>
                  </a:lnTo>
                  <a:lnTo>
                    <a:pt x="15284922" y="9351798"/>
                  </a:lnTo>
                  <a:lnTo>
                    <a:pt x="15282349" y="9349518"/>
                  </a:lnTo>
                  <a:close/>
                </a:path>
                <a:path w="18513425" h="10742930">
                  <a:moveTo>
                    <a:pt x="15216260" y="9292962"/>
                  </a:moveTo>
                  <a:lnTo>
                    <a:pt x="15212214" y="9293206"/>
                  </a:lnTo>
                  <a:lnTo>
                    <a:pt x="15207656" y="9298353"/>
                  </a:lnTo>
                  <a:lnTo>
                    <a:pt x="15207902" y="9302397"/>
                  </a:lnTo>
                  <a:lnTo>
                    <a:pt x="15210475" y="9304676"/>
                  </a:lnTo>
                  <a:lnTo>
                    <a:pt x="15213714" y="9307240"/>
                  </a:lnTo>
                  <a:lnTo>
                    <a:pt x="15215381" y="9307951"/>
                  </a:lnTo>
                  <a:lnTo>
                    <a:pt x="15215572" y="9308426"/>
                  </a:lnTo>
                  <a:lnTo>
                    <a:pt x="15217905" y="9309421"/>
                  </a:lnTo>
                  <a:lnTo>
                    <a:pt x="15220948" y="9308750"/>
                  </a:lnTo>
                  <a:lnTo>
                    <a:pt x="15222610" y="9306701"/>
                  </a:lnTo>
                  <a:lnTo>
                    <a:pt x="15224890" y="9304128"/>
                  </a:lnTo>
                  <a:lnTo>
                    <a:pt x="15224646" y="9300084"/>
                  </a:lnTo>
                  <a:lnTo>
                    <a:pt x="15222072" y="9297805"/>
                  </a:lnTo>
                  <a:lnTo>
                    <a:pt x="15218832" y="9295241"/>
                  </a:lnTo>
                  <a:lnTo>
                    <a:pt x="15216260" y="9292962"/>
                  </a:lnTo>
                  <a:close/>
                </a:path>
                <a:path w="18513425" h="10742930">
                  <a:moveTo>
                    <a:pt x="15150263" y="9235263"/>
                  </a:moveTo>
                  <a:lnTo>
                    <a:pt x="15146218" y="9235507"/>
                  </a:lnTo>
                  <a:lnTo>
                    <a:pt x="15141659" y="9240654"/>
                  </a:lnTo>
                  <a:lnTo>
                    <a:pt x="15141903" y="9244698"/>
                  </a:lnTo>
                  <a:lnTo>
                    <a:pt x="15144476" y="9246977"/>
                  </a:lnTo>
                  <a:lnTo>
                    <a:pt x="15147576" y="9249875"/>
                  </a:lnTo>
                  <a:lnTo>
                    <a:pt x="15149241" y="9250585"/>
                  </a:lnTo>
                  <a:lnTo>
                    <a:pt x="15149433" y="9251062"/>
                  </a:lnTo>
                  <a:lnTo>
                    <a:pt x="15151766" y="9252057"/>
                  </a:lnTo>
                  <a:lnTo>
                    <a:pt x="15154809" y="9251385"/>
                  </a:lnTo>
                  <a:lnTo>
                    <a:pt x="15156472" y="9249336"/>
                  </a:lnTo>
                  <a:lnTo>
                    <a:pt x="15158751" y="9246763"/>
                  </a:lnTo>
                  <a:lnTo>
                    <a:pt x="15158506" y="9242718"/>
                  </a:lnTo>
                  <a:lnTo>
                    <a:pt x="15155933" y="9240440"/>
                  </a:lnTo>
                  <a:lnTo>
                    <a:pt x="15152836" y="9237543"/>
                  </a:lnTo>
                  <a:lnTo>
                    <a:pt x="15150263" y="9235263"/>
                  </a:lnTo>
                  <a:close/>
                </a:path>
                <a:path w="18513425" h="10742930">
                  <a:moveTo>
                    <a:pt x="15084598" y="9177706"/>
                  </a:moveTo>
                  <a:lnTo>
                    <a:pt x="15080555" y="9177951"/>
                  </a:lnTo>
                  <a:lnTo>
                    <a:pt x="15075996" y="9183098"/>
                  </a:lnTo>
                  <a:lnTo>
                    <a:pt x="15076240" y="9187142"/>
                  </a:lnTo>
                  <a:lnTo>
                    <a:pt x="15078813" y="9189421"/>
                  </a:lnTo>
                  <a:lnTo>
                    <a:pt x="15081910" y="9192318"/>
                  </a:lnTo>
                  <a:lnTo>
                    <a:pt x="15083577" y="9193029"/>
                  </a:lnTo>
                  <a:lnTo>
                    <a:pt x="15083768" y="9193504"/>
                  </a:lnTo>
                  <a:lnTo>
                    <a:pt x="15086101" y="9194499"/>
                  </a:lnTo>
                  <a:lnTo>
                    <a:pt x="15089145" y="9193829"/>
                  </a:lnTo>
                  <a:lnTo>
                    <a:pt x="15090808" y="9191780"/>
                  </a:lnTo>
                  <a:lnTo>
                    <a:pt x="15093088" y="9189207"/>
                  </a:lnTo>
                  <a:lnTo>
                    <a:pt x="15092842" y="9185162"/>
                  </a:lnTo>
                  <a:lnTo>
                    <a:pt x="15090268" y="9182882"/>
                  </a:lnTo>
                  <a:lnTo>
                    <a:pt x="15087171" y="9179985"/>
                  </a:lnTo>
                  <a:lnTo>
                    <a:pt x="15084598" y="9177706"/>
                  </a:lnTo>
                  <a:close/>
                </a:path>
                <a:path w="18513425" h="10742930">
                  <a:moveTo>
                    <a:pt x="15019220" y="9119483"/>
                  </a:moveTo>
                  <a:lnTo>
                    <a:pt x="15015174" y="9119727"/>
                  </a:lnTo>
                  <a:lnTo>
                    <a:pt x="15010615" y="9124874"/>
                  </a:lnTo>
                  <a:lnTo>
                    <a:pt x="15010862" y="9128919"/>
                  </a:lnTo>
                  <a:lnTo>
                    <a:pt x="15013436" y="9131199"/>
                  </a:lnTo>
                  <a:lnTo>
                    <a:pt x="15016532" y="9134095"/>
                  </a:lnTo>
                  <a:lnTo>
                    <a:pt x="15018532" y="9134948"/>
                  </a:lnTo>
                  <a:lnTo>
                    <a:pt x="15018390" y="9135281"/>
                  </a:lnTo>
                  <a:lnTo>
                    <a:pt x="15020722" y="9136276"/>
                  </a:lnTo>
                  <a:lnTo>
                    <a:pt x="15023765" y="9135605"/>
                  </a:lnTo>
                  <a:lnTo>
                    <a:pt x="15025427" y="9133556"/>
                  </a:lnTo>
                  <a:lnTo>
                    <a:pt x="15027707" y="9130983"/>
                  </a:lnTo>
                  <a:lnTo>
                    <a:pt x="15027463" y="9126940"/>
                  </a:lnTo>
                  <a:lnTo>
                    <a:pt x="15024889" y="9124660"/>
                  </a:lnTo>
                  <a:lnTo>
                    <a:pt x="15021792" y="9121762"/>
                  </a:lnTo>
                  <a:lnTo>
                    <a:pt x="15019220" y="9119483"/>
                  </a:lnTo>
                  <a:close/>
                </a:path>
                <a:path w="18513425" h="10742930">
                  <a:moveTo>
                    <a:pt x="14954456" y="9060735"/>
                  </a:moveTo>
                  <a:lnTo>
                    <a:pt x="14950414" y="9060981"/>
                  </a:lnTo>
                  <a:lnTo>
                    <a:pt x="14945854" y="9066127"/>
                  </a:lnTo>
                  <a:lnTo>
                    <a:pt x="14946098" y="9070170"/>
                  </a:lnTo>
                  <a:lnTo>
                    <a:pt x="14948672" y="9072450"/>
                  </a:lnTo>
                  <a:lnTo>
                    <a:pt x="14951769" y="9075347"/>
                  </a:lnTo>
                  <a:lnTo>
                    <a:pt x="14953769" y="9076200"/>
                  </a:lnTo>
                  <a:lnTo>
                    <a:pt x="14953626" y="9076533"/>
                  </a:lnTo>
                  <a:lnTo>
                    <a:pt x="14955960" y="9077528"/>
                  </a:lnTo>
                  <a:lnTo>
                    <a:pt x="14959004" y="9076858"/>
                  </a:lnTo>
                  <a:lnTo>
                    <a:pt x="14960667" y="9074808"/>
                  </a:lnTo>
                  <a:lnTo>
                    <a:pt x="14962946" y="9072235"/>
                  </a:lnTo>
                  <a:lnTo>
                    <a:pt x="14962702" y="9068192"/>
                  </a:lnTo>
                  <a:lnTo>
                    <a:pt x="14960128" y="9065912"/>
                  </a:lnTo>
                  <a:lnTo>
                    <a:pt x="14957030" y="9063015"/>
                  </a:lnTo>
                  <a:lnTo>
                    <a:pt x="14954456" y="9060735"/>
                  </a:lnTo>
                  <a:close/>
                </a:path>
                <a:path w="18513425" h="10742930">
                  <a:moveTo>
                    <a:pt x="14890789" y="9001273"/>
                  </a:moveTo>
                  <a:lnTo>
                    <a:pt x="14886744" y="9001517"/>
                  </a:lnTo>
                  <a:lnTo>
                    <a:pt x="14884465" y="9004090"/>
                  </a:lnTo>
                  <a:lnTo>
                    <a:pt x="14881852" y="9006521"/>
                  </a:lnTo>
                  <a:lnTo>
                    <a:pt x="14882096" y="9010564"/>
                  </a:lnTo>
                  <a:lnTo>
                    <a:pt x="14884669" y="9012844"/>
                  </a:lnTo>
                  <a:lnTo>
                    <a:pt x="14887768" y="9015742"/>
                  </a:lnTo>
                  <a:lnTo>
                    <a:pt x="14888293" y="9016360"/>
                  </a:lnTo>
                  <a:lnTo>
                    <a:pt x="14891959" y="9017924"/>
                  </a:lnTo>
                  <a:lnTo>
                    <a:pt x="14894527" y="9017443"/>
                  </a:lnTo>
                  <a:lnTo>
                    <a:pt x="14896522" y="9015537"/>
                  </a:lnTo>
                  <a:lnTo>
                    <a:pt x="14899135" y="9013106"/>
                  </a:lnTo>
                  <a:lnTo>
                    <a:pt x="14898891" y="9009062"/>
                  </a:lnTo>
                  <a:lnTo>
                    <a:pt x="14896317" y="9006782"/>
                  </a:lnTo>
                  <a:lnTo>
                    <a:pt x="14893220" y="9003885"/>
                  </a:lnTo>
                  <a:lnTo>
                    <a:pt x="14890789" y="9001273"/>
                  </a:lnTo>
                  <a:close/>
                </a:path>
                <a:path w="18513425" h="10742930">
                  <a:moveTo>
                    <a:pt x="14826644" y="8942000"/>
                  </a:moveTo>
                  <a:lnTo>
                    <a:pt x="14822741" y="8941912"/>
                  </a:lnTo>
                  <a:lnTo>
                    <a:pt x="14818182" y="8947058"/>
                  </a:lnTo>
                  <a:lnTo>
                    <a:pt x="14818095" y="8950960"/>
                  </a:lnTo>
                  <a:lnTo>
                    <a:pt x="14820669" y="8953240"/>
                  </a:lnTo>
                  <a:lnTo>
                    <a:pt x="14823766" y="8956136"/>
                  </a:lnTo>
                  <a:lnTo>
                    <a:pt x="14824291" y="8956754"/>
                  </a:lnTo>
                  <a:lnTo>
                    <a:pt x="14827957" y="8958318"/>
                  </a:lnTo>
                  <a:lnTo>
                    <a:pt x="14830525" y="8957837"/>
                  </a:lnTo>
                  <a:lnTo>
                    <a:pt x="14832520" y="8955931"/>
                  </a:lnTo>
                  <a:lnTo>
                    <a:pt x="14835132" y="8953499"/>
                  </a:lnTo>
                  <a:lnTo>
                    <a:pt x="14834888" y="8949456"/>
                  </a:lnTo>
                  <a:lnTo>
                    <a:pt x="14832315" y="8947177"/>
                  </a:lnTo>
                  <a:lnTo>
                    <a:pt x="14829218" y="8944280"/>
                  </a:lnTo>
                  <a:lnTo>
                    <a:pt x="14826644" y="8942000"/>
                  </a:lnTo>
                  <a:close/>
                </a:path>
                <a:path w="18513425" h="10742930">
                  <a:moveTo>
                    <a:pt x="14763260" y="8881870"/>
                  </a:moveTo>
                  <a:lnTo>
                    <a:pt x="14759360" y="8881782"/>
                  </a:lnTo>
                  <a:lnTo>
                    <a:pt x="14754800" y="8886929"/>
                  </a:lnTo>
                  <a:lnTo>
                    <a:pt x="14754711" y="8890830"/>
                  </a:lnTo>
                  <a:lnTo>
                    <a:pt x="14757285" y="8893109"/>
                  </a:lnTo>
                  <a:lnTo>
                    <a:pt x="14760382" y="8896007"/>
                  </a:lnTo>
                  <a:lnTo>
                    <a:pt x="14760905" y="8896624"/>
                  </a:lnTo>
                  <a:lnTo>
                    <a:pt x="14764572" y="8898188"/>
                  </a:lnTo>
                  <a:lnTo>
                    <a:pt x="14767141" y="8897708"/>
                  </a:lnTo>
                  <a:lnTo>
                    <a:pt x="14769137" y="8895802"/>
                  </a:lnTo>
                  <a:lnTo>
                    <a:pt x="14771416" y="8893228"/>
                  </a:lnTo>
                  <a:lnTo>
                    <a:pt x="14771503" y="8889326"/>
                  </a:lnTo>
                  <a:lnTo>
                    <a:pt x="14768931" y="8887047"/>
                  </a:lnTo>
                  <a:lnTo>
                    <a:pt x="14765834" y="8884150"/>
                  </a:lnTo>
                  <a:lnTo>
                    <a:pt x="14763260" y="8881870"/>
                  </a:lnTo>
                  <a:close/>
                </a:path>
                <a:path w="18513425" h="10742930">
                  <a:moveTo>
                    <a:pt x="14700493" y="8821216"/>
                  </a:moveTo>
                  <a:lnTo>
                    <a:pt x="14696593" y="8821128"/>
                  </a:lnTo>
                  <a:lnTo>
                    <a:pt x="14692033" y="8826275"/>
                  </a:lnTo>
                  <a:lnTo>
                    <a:pt x="14691944" y="8830176"/>
                  </a:lnTo>
                  <a:lnTo>
                    <a:pt x="14694518" y="8832455"/>
                  </a:lnTo>
                  <a:lnTo>
                    <a:pt x="14697615" y="8835352"/>
                  </a:lnTo>
                  <a:lnTo>
                    <a:pt x="14698140" y="8835970"/>
                  </a:lnTo>
                  <a:lnTo>
                    <a:pt x="14701805" y="8837534"/>
                  </a:lnTo>
                  <a:lnTo>
                    <a:pt x="14704375" y="8837054"/>
                  </a:lnTo>
                  <a:lnTo>
                    <a:pt x="14706370" y="8835147"/>
                  </a:lnTo>
                  <a:lnTo>
                    <a:pt x="14708650" y="8832574"/>
                  </a:lnTo>
                  <a:lnTo>
                    <a:pt x="14708737" y="8828672"/>
                  </a:lnTo>
                  <a:lnTo>
                    <a:pt x="14706164" y="8826393"/>
                  </a:lnTo>
                  <a:lnTo>
                    <a:pt x="14703067" y="8823495"/>
                  </a:lnTo>
                  <a:lnTo>
                    <a:pt x="14700493" y="8821216"/>
                  </a:lnTo>
                  <a:close/>
                </a:path>
                <a:path w="18513425" h="10742930">
                  <a:moveTo>
                    <a:pt x="14637869" y="8760229"/>
                  </a:moveTo>
                  <a:lnTo>
                    <a:pt x="14633968" y="8760140"/>
                  </a:lnTo>
                  <a:lnTo>
                    <a:pt x="14629409" y="8765287"/>
                  </a:lnTo>
                  <a:lnTo>
                    <a:pt x="14629319" y="8769188"/>
                  </a:lnTo>
                  <a:lnTo>
                    <a:pt x="14631893" y="8771468"/>
                  </a:lnTo>
                  <a:lnTo>
                    <a:pt x="14634990" y="8774365"/>
                  </a:lnTo>
                  <a:lnTo>
                    <a:pt x="14635515" y="8774983"/>
                  </a:lnTo>
                  <a:lnTo>
                    <a:pt x="14639180" y="8776546"/>
                  </a:lnTo>
                  <a:lnTo>
                    <a:pt x="14641751" y="8776067"/>
                  </a:lnTo>
                  <a:lnTo>
                    <a:pt x="14643745" y="8774160"/>
                  </a:lnTo>
                  <a:lnTo>
                    <a:pt x="14646025" y="8771586"/>
                  </a:lnTo>
                  <a:lnTo>
                    <a:pt x="14646112" y="8767685"/>
                  </a:lnTo>
                  <a:lnTo>
                    <a:pt x="14643539" y="8765405"/>
                  </a:lnTo>
                  <a:lnTo>
                    <a:pt x="14640442" y="8762508"/>
                  </a:lnTo>
                  <a:lnTo>
                    <a:pt x="14637869" y="8760229"/>
                  </a:lnTo>
                  <a:close/>
                </a:path>
                <a:path w="18513425" h="10742930">
                  <a:moveTo>
                    <a:pt x="14576054" y="8699192"/>
                  </a:moveTo>
                  <a:lnTo>
                    <a:pt x="14572150" y="8699103"/>
                  </a:lnTo>
                  <a:lnTo>
                    <a:pt x="14569538" y="8701535"/>
                  </a:lnTo>
                  <a:lnTo>
                    <a:pt x="14567401" y="8703774"/>
                  </a:lnTo>
                  <a:lnTo>
                    <a:pt x="14567314" y="8707676"/>
                  </a:lnTo>
                  <a:lnTo>
                    <a:pt x="14569744" y="8710289"/>
                  </a:lnTo>
                  <a:lnTo>
                    <a:pt x="14572841" y="8713186"/>
                  </a:lnTo>
                  <a:lnTo>
                    <a:pt x="14573366" y="8713804"/>
                  </a:lnTo>
                  <a:lnTo>
                    <a:pt x="14577032" y="8715367"/>
                  </a:lnTo>
                  <a:lnTo>
                    <a:pt x="14579600" y="8714887"/>
                  </a:lnTo>
                  <a:lnTo>
                    <a:pt x="14581595" y="8712980"/>
                  </a:lnTo>
                  <a:lnTo>
                    <a:pt x="14583732" y="8710741"/>
                  </a:lnTo>
                  <a:lnTo>
                    <a:pt x="14583822" y="8706839"/>
                  </a:lnTo>
                  <a:lnTo>
                    <a:pt x="14581390" y="8704226"/>
                  </a:lnTo>
                  <a:lnTo>
                    <a:pt x="14578293" y="8701330"/>
                  </a:lnTo>
                  <a:lnTo>
                    <a:pt x="14576054" y="8699192"/>
                  </a:lnTo>
                  <a:close/>
                </a:path>
                <a:path w="18513425" h="10742930">
                  <a:moveTo>
                    <a:pt x="14514522" y="8637489"/>
                  </a:moveTo>
                  <a:lnTo>
                    <a:pt x="14510620" y="8637400"/>
                  </a:lnTo>
                  <a:lnTo>
                    <a:pt x="14508007" y="8639831"/>
                  </a:lnTo>
                  <a:lnTo>
                    <a:pt x="14505536" y="8641929"/>
                  </a:lnTo>
                  <a:lnTo>
                    <a:pt x="14505449" y="8645831"/>
                  </a:lnTo>
                  <a:lnTo>
                    <a:pt x="14507880" y="8648444"/>
                  </a:lnTo>
                  <a:lnTo>
                    <a:pt x="14510977" y="8651341"/>
                  </a:lnTo>
                  <a:lnTo>
                    <a:pt x="14511502" y="8651959"/>
                  </a:lnTo>
                  <a:lnTo>
                    <a:pt x="14512835" y="8652527"/>
                  </a:lnTo>
                  <a:lnTo>
                    <a:pt x="14512693" y="8652861"/>
                  </a:lnTo>
                  <a:lnTo>
                    <a:pt x="14515026" y="8653856"/>
                  </a:lnTo>
                  <a:lnTo>
                    <a:pt x="14517593" y="8653375"/>
                  </a:lnTo>
                  <a:lnTo>
                    <a:pt x="14519588" y="8651469"/>
                  </a:lnTo>
                  <a:lnTo>
                    <a:pt x="14522059" y="8649371"/>
                  </a:lnTo>
                  <a:lnTo>
                    <a:pt x="14522149" y="8645470"/>
                  </a:lnTo>
                  <a:lnTo>
                    <a:pt x="14519718" y="8642857"/>
                  </a:lnTo>
                  <a:lnTo>
                    <a:pt x="14516621" y="8639960"/>
                  </a:lnTo>
                  <a:lnTo>
                    <a:pt x="14514522" y="8637489"/>
                  </a:lnTo>
                  <a:close/>
                </a:path>
                <a:path w="18513425" h="10742930">
                  <a:moveTo>
                    <a:pt x="14452941" y="8574977"/>
                  </a:moveTo>
                  <a:lnTo>
                    <a:pt x="14449040" y="8574889"/>
                  </a:lnTo>
                  <a:lnTo>
                    <a:pt x="14446428" y="8577320"/>
                  </a:lnTo>
                  <a:lnTo>
                    <a:pt x="14443957" y="8579418"/>
                  </a:lnTo>
                  <a:lnTo>
                    <a:pt x="14451589" y="8590158"/>
                  </a:lnTo>
                  <a:lnTo>
                    <a:pt x="14451112" y="8590348"/>
                  </a:lnTo>
                  <a:lnTo>
                    <a:pt x="14453446" y="8591344"/>
                  </a:lnTo>
                  <a:lnTo>
                    <a:pt x="14456014" y="8590864"/>
                  </a:lnTo>
                  <a:lnTo>
                    <a:pt x="14458009" y="8588957"/>
                  </a:lnTo>
                  <a:lnTo>
                    <a:pt x="14460479" y="8586859"/>
                  </a:lnTo>
                  <a:lnTo>
                    <a:pt x="14460569" y="8582958"/>
                  </a:lnTo>
                  <a:lnTo>
                    <a:pt x="14458138" y="8580345"/>
                  </a:lnTo>
                  <a:lnTo>
                    <a:pt x="14455038" y="8577447"/>
                  </a:lnTo>
                  <a:lnTo>
                    <a:pt x="14452941" y="8574977"/>
                  </a:lnTo>
                  <a:close/>
                </a:path>
                <a:path w="18513425" h="10742930">
                  <a:moveTo>
                    <a:pt x="14392171" y="8512416"/>
                  </a:moveTo>
                  <a:lnTo>
                    <a:pt x="14388267" y="8512327"/>
                  </a:lnTo>
                  <a:lnTo>
                    <a:pt x="14383042" y="8517190"/>
                  </a:lnTo>
                  <a:lnTo>
                    <a:pt x="14382954" y="8521092"/>
                  </a:lnTo>
                  <a:lnTo>
                    <a:pt x="14385386" y="8523704"/>
                  </a:lnTo>
                  <a:lnTo>
                    <a:pt x="14388483" y="8526601"/>
                  </a:lnTo>
                  <a:lnTo>
                    <a:pt x="14389342" y="8527362"/>
                  </a:lnTo>
                  <a:lnTo>
                    <a:pt x="14390674" y="8527931"/>
                  </a:lnTo>
                  <a:lnTo>
                    <a:pt x="14390532" y="8528263"/>
                  </a:lnTo>
                  <a:lnTo>
                    <a:pt x="14392865" y="8529258"/>
                  </a:lnTo>
                  <a:lnTo>
                    <a:pt x="14395435" y="8528779"/>
                  </a:lnTo>
                  <a:lnTo>
                    <a:pt x="14397430" y="8526872"/>
                  </a:lnTo>
                  <a:lnTo>
                    <a:pt x="14400042" y="8524441"/>
                  </a:lnTo>
                  <a:lnTo>
                    <a:pt x="14400130" y="8520539"/>
                  </a:lnTo>
                  <a:lnTo>
                    <a:pt x="14397699" y="8517926"/>
                  </a:lnTo>
                  <a:lnTo>
                    <a:pt x="14394603" y="8515030"/>
                  </a:lnTo>
                  <a:lnTo>
                    <a:pt x="14392171" y="8512416"/>
                  </a:lnTo>
                  <a:close/>
                </a:path>
                <a:path w="18513425" h="10742930">
                  <a:moveTo>
                    <a:pt x="14331207" y="8449380"/>
                  </a:moveTo>
                  <a:lnTo>
                    <a:pt x="14327306" y="8449292"/>
                  </a:lnTo>
                  <a:lnTo>
                    <a:pt x="14322080" y="8454153"/>
                  </a:lnTo>
                  <a:lnTo>
                    <a:pt x="14321994" y="8458056"/>
                  </a:lnTo>
                  <a:lnTo>
                    <a:pt x="14324423" y="8460668"/>
                  </a:lnTo>
                  <a:lnTo>
                    <a:pt x="14327520" y="8463565"/>
                  </a:lnTo>
                  <a:lnTo>
                    <a:pt x="14328045" y="8464183"/>
                  </a:lnTo>
                  <a:lnTo>
                    <a:pt x="14329712" y="8464894"/>
                  </a:lnTo>
                  <a:lnTo>
                    <a:pt x="14329570" y="8465227"/>
                  </a:lnTo>
                  <a:lnTo>
                    <a:pt x="14331903" y="8466222"/>
                  </a:lnTo>
                  <a:lnTo>
                    <a:pt x="14334329" y="8466076"/>
                  </a:lnTo>
                  <a:lnTo>
                    <a:pt x="14336323" y="8464169"/>
                  </a:lnTo>
                  <a:lnTo>
                    <a:pt x="14338936" y="8461738"/>
                  </a:lnTo>
                  <a:lnTo>
                    <a:pt x="14339026" y="8457836"/>
                  </a:lnTo>
                  <a:lnTo>
                    <a:pt x="14331207" y="8449380"/>
                  </a:lnTo>
                  <a:close/>
                </a:path>
                <a:path w="18513425" h="10742930">
                  <a:moveTo>
                    <a:pt x="14271339" y="8385629"/>
                  </a:moveTo>
                  <a:lnTo>
                    <a:pt x="14267435" y="8385539"/>
                  </a:lnTo>
                  <a:lnTo>
                    <a:pt x="14262210" y="8390401"/>
                  </a:lnTo>
                  <a:lnTo>
                    <a:pt x="14262122" y="8394303"/>
                  </a:lnTo>
                  <a:lnTo>
                    <a:pt x="14264554" y="8396916"/>
                  </a:lnTo>
                  <a:lnTo>
                    <a:pt x="14267509" y="8400147"/>
                  </a:lnTo>
                  <a:lnTo>
                    <a:pt x="14268032" y="8400764"/>
                  </a:lnTo>
                  <a:lnTo>
                    <a:pt x="14272032" y="8402470"/>
                  </a:lnTo>
                  <a:lnTo>
                    <a:pt x="14274603" y="8401991"/>
                  </a:lnTo>
                  <a:lnTo>
                    <a:pt x="14276455" y="8400417"/>
                  </a:lnTo>
                  <a:lnTo>
                    <a:pt x="14279068" y="8397986"/>
                  </a:lnTo>
                  <a:lnTo>
                    <a:pt x="14279156" y="8394084"/>
                  </a:lnTo>
                  <a:lnTo>
                    <a:pt x="14276725" y="8391471"/>
                  </a:lnTo>
                  <a:lnTo>
                    <a:pt x="14273769" y="8388241"/>
                  </a:lnTo>
                  <a:lnTo>
                    <a:pt x="14271339" y="8385629"/>
                  </a:lnTo>
                  <a:close/>
                </a:path>
                <a:path w="18513425" h="10742930">
                  <a:moveTo>
                    <a:pt x="14211660" y="8322352"/>
                  </a:moveTo>
                  <a:lnTo>
                    <a:pt x="14207758" y="8322263"/>
                  </a:lnTo>
                  <a:lnTo>
                    <a:pt x="14202533" y="8327125"/>
                  </a:lnTo>
                  <a:lnTo>
                    <a:pt x="14202445" y="8331028"/>
                  </a:lnTo>
                  <a:lnTo>
                    <a:pt x="14204875" y="8333639"/>
                  </a:lnTo>
                  <a:lnTo>
                    <a:pt x="14208023" y="8337346"/>
                  </a:lnTo>
                  <a:lnTo>
                    <a:pt x="14212353" y="8339194"/>
                  </a:lnTo>
                  <a:lnTo>
                    <a:pt x="14214924" y="8338714"/>
                  </a:lnTo>
                  <a:lnTo>
                    <a:pt x="14216777" y="8337141"/>
                  </a:lnTo>
                  <a:lnTo>
                    <a:pt x="14219390" y="8334710"/>
                  </a:lnTo>
                  <a:lnTo>
                    <a:pt x="14219477" y="8330807"/>
                  </a:lnTo>
                  <a:lnTo>
                    <a:pt x="14217046" y="8328195"/>
                  </a:lnTo>
                  <a:lnTo>
                    <a:pt x="14214091" y="8324964"/>
                  </a:lnTo>
                  <a:lnTo>
                    <a:pt x="14211660" y="8322352"/>
                  </a:lnTo>
                  <a:close/>
                </a:path>
                <a:path w="18513425" h="10742930">
                  <a:moveTo>
                    <a:pt x="14152408" y="8258075"/>
                  </a:moveTo>
                  <a:lnTo>
                    <a:pt x="14148507" y="8257987"/>
                  </a:lnTo>
                  <a:lnTo>
                    <a:pt x="14143281" y="8262849"/>
                  </a:lnTo>
                  <a:lnTo>
                    <a:pt x="14143191" y="8266750"/>
                  </a:lnTo>
                  <a:lnTo>
                    <a:pt x="14145623" y="8269363"/>
                  </a:lnTo>
                  <a:lnTo>
                    <a:pt x="14148246" y="8272452"/>
                  </a:lnTo>
                  <a:lnTo>
                    <a:pt x="14148628" y="8273403"/>
                  </a:lnTo>
                  <a:lnTo>
                    <a:pt x="14150295" y="8274114"/>
                  </a:lnTo>
                  <a:lnTo>
                    <a:pt x="14150437" y="8273780"/>
                  </a:lnTo>
                  <a:lnTo>
                    <a:pt x="14152770" y="8274775"/>
                  </a:lnTo>
                  <a:lnTo>
                    <a:pt x="14155338" y="8274295"/>
                  </a:lnTo>
                  <a:lnTo>
                    <a:pt x="14157191" y="8272722"/>
                  </a:lnTo>
                  <a:lnTo>
                    <a:pt x="14159804" y="8270291"/>
                  </a:lnTo>
                  <a:lnTo>
                    <a:pt x="14159893" y="8266389"/>
                  </a:lnTo>
                  <a:lnTo>
                    <a:pt x="14157463" y="8263777"/>
                  </a:lnTo>
                  <a:lnTo>
                    <a:pt x="14154840" y="8260689"/>
                  </a:lnTo>
                  <a:lnTo>
                    <a:pt x="14152408" y="8258075"/>
                  </a:lnTo>
                  <a:close/>
                </a:path>
                <a:path w="18513425" h="10742930">
                  <a:moveTo>
                    <a:pt x="14093155" y="8193799"/>
                  </a:moveTo>
                  <a:lnTo>
                    <a:pt x="14089254" y="8193710"/>
                  </a:lnTo>
                  <a:lnTo>
                    <a:pt x="14086642" y="8196142"/>
                  </a:lnTo>
                  <a:lnTo>
                    <a:pt x="14084363" y="8198715"/>
                  </a:lnTo>
                  <a:lnTo>
                    <a:pt x="14083941" y="8202474"/>
                  </a:lnTo>
                  <a:lnTo>
                    <a:pt x="14086373" y="8205087"/>
                  </a:lnTo>
                  <a:lnTo>
                    <a:pt x="14088993" y="8208175"/>
                  </a:lnTo>
                  <a:lnTo>
                    <a:pt x="14089375" y="8209126"/>
                  </a:lnTo>
                  <a:lnTo>
                    <a:pt x="14091042" y="8209837"/>
                  </a:lnTo>
                  <a:lnTo>
                    <a:pt x="14091185" y="8209503"/>
                  </a:lnTo>
                  <a:lnTo>
                    <a:pt x="14093518" y="8210499"/>
                  </a:lnTo>
                  <a:lnTo>
                    <a:pt x="14096086" y="8210019"/>
                  </a:lnTo>
                  <a:lnTo>
                    <a:pt x="14097939" y="8208446"/>
                  </a:lnTo>
                  <a:lnTo>
                    <a:pt x="14100551" y="8206014"/>
                  </a:lnTo>
                  <a:lnTo>
                    <a:pt x="14100642" y="8202113"/>
                  </a:lnTo>
                  <a:lnTo>
                    <a:pt x="14098210" y="8199500"/>
                  </a:lnTo>
                  <a:lnTo>
                    <a:pt x="14095587" y="8196411"/>
                  </a:lnTo>
                  <a:lnTo>
                    <a:pt x="14093155" y="8193799"/>
                  </a:lnTo>
                  <a:close/>
                </a:path>
                <a:path w="18513425" h="10742930">
                  <a:moveTo>
                    <a:pt x="14034237" y="8129664"/>
                  </a:moveTo>
                  <a:lnTo>
                    <a:pt x="14030478" y="8129243"/>
                  </a:lnTo>
                  <a:lnTo>
                    <a:pt x="14025252" y="8134105"/>
                  </a:lnTo>
                  <a:lnTo>
                    <a:pt x="14024832" y="8137865"/>
                  </a:lnTo>
                  <a:lnTo>
                    <a:pt x="14027262" y="8140477"/>
                  </a:lnTo>
                  <a:lnTo>
                    <a:pt x="14029884" y="8143565"/>
                  </a:lnTo>
                  <a:lnTo>
                    <a:pt x="14030266" y="8144516"/>
                  </a:lnTo>
                  <a:lnTo>
                    <a:pt x="14034265" y="8146222"/>
                  </a:lnTo>
                  <a:lnTo>
                    <a:pt x="14036835" y="8145743"/>
                  </a:lnTo>
                  <a:lnTo>
                    <a:pt x="14038689" y="8144170"/>
                  </a:lnTo>
                  <a:lnTo>
                    <a:pt x="14041302" y="8141739"/>
                  </a:lnTo>
                  <a:lnTo>
                    <a:pt x="14041722" y="8137979"/>
                  </a:lnTo>
                  <a:lnTo>
                    <a:pt x="14039292" y="8135366"/>
                  </a:lnTo>
                  <a:lnTo>
                    <a:pt x="14036668" y="8132277"/>
                  </a:lnTo>
                  <a:lnTo>
                    <a:pt x="14034237" y="8129664"/>
                  </a:lnTo>
                  <a:close/>
                </a:path>
                <a:path w="18513425" h="10742930">
                  <a:moveTo>
                    <a:pt x="13975603" y="8064864"/>
                  </a:moveTo>
                  <a:lnTo>
                    <a:pt x="13971844" y="8064442"/>
                  </a:lnTo>
                  <a:lnTo>
                    <a:pt x="13966618" y="8069304"/>
                  </a:lnTo>
                  <a:lnTo>
                    <a:pt x="13966197" y="8073064"/>
                  </a:lnTo>
                  <a:lnTo>
                    <a:pt x="13968628" y="8075677"/>
                  </a:lnTo>
                  <a:lnTo>
                    <a:pt x="13971250" y="8078765"/>
                  </a:lnTo>
                  <a:lnTo>
                    <a:pt x="13971632" y="8079716"/>
                  </a:lnTo>
                  <a:lnTo>
                    <a:pt x="13975632" y="8081422"/>
                  </a:lnTo>
                  <a:lnTo>
                    <a:pt x="13978202" y="8080943"/>
                  </a:lnTo>
                  <a:lnTo>
                    <a:pt x="13980054" y="8079369"/>
                  </a:lnTo>
                  <a:lnTo>
                    <a:pt x="13982667" y="8076938"/>
                  </a:lnTo>
                  <a:lnTo>
                    <a:pt x="13983089" y="8073178"/>
                  </a:lnTo>
                  <a:lnTo>
                    <a:pt x="13980657" y="8070564"/>
                  </a:lnTo>
                  <a:lnTo>
                    <a:pt x="13978034" y="8067477"/>
                  </a:lnTo>
                  <a:lnTo>
                    <a:pt x="13975603" y="8064864"/>
                  </a:lnTo>
                  <a:close/>
                </a:path>
                <a:path w="18513425" h="10742930">
                  <a:moveTo>
                    <a:pt x="13917444" y="7999872"/>
                  </a:moveTo>
                  <a:lnTo>
                    <a:pt x="13913686" y="7999450"/>
                  </a:lnTo>
                  <a:lnTo>
                    <a:pt x="13908460" y="8004312"/>
                  </a:lnTo>
                  <a:lnTo>
                    <a:pt x="13908038" y="8008072"/>
                  </a:lnTo>
                  <a:lnTo>
                    <a:pt x="13910470" y="8010685"/>
                  </a:lnTo>
                  <a:lnTo>
                    <a:pt x="13913092" y="8013773"/>
                  </a:lnTo>
                  <a:lnTo>
                    <a:pt x="13913473" y="8014724"/>
                  </a:lnTo>
                  <a:lnTo>
                    <a:pt x="13917473" y="8016430"/>
                  </a:lnTo>
                  <a:lnTo>
                    <a:pt x="13920041" y="8015949"/>
                  </a:lnTo>
                  <a:lnTo>
                    <a:pt x="13921894" y="8014376"/>
                  </a:lnTo>
                  <a:lnTo>
                    <a:pt x="13924506" y="8011945"/>
                  </a:lnTo>
                  <a:lnTo>
                    <a:pt x="13924930" y="8008186"/>
                  </a:lnTo>
                  <a:lnTo>
                    <a:pt x="13922498" y="8005573"/>
                  </a:lnTo>
                  <a:lnTo>
                    <a:pt x="13919876" y="8002484"/>
                  </a:lnTo>
                  <a:lnTo>
                    <a:pt x="13917444" y="7999872"/>
                  </a:lnTo>
                  <a:close/>
                </a:path>
                <a:path w="18513425" h="10742930">
                  <a:moveTo>
                    <a:pt x="13859428" y="7934547"/>
                  </a:moveTo>
                  <a:lnTo>
                    <a:pt x="13855669" y="7934125"/>
                  </a:lnTo>
                  <a:lnTo>
                    <a:pt x="13850444" y="7938987"/>
                  </a:lnTo>
                  <a:lnTo>
                    <a:pt x="13850022" y="7942747"/>
                  </a:lnTo>
                  <a:lnTo>
                    <a:pt x="13852454" y="7945360"/>
                  </a:lnTo>
                  <a:lnTo>
                    <a:pt x="13855074" y="7948448"/>
                  </a:lnTo>
                  <a:lnTo>
                    <a:pt x="13855457" y="7949399"/>
                  </a:lnTo>
                  <a:lnTo>
                    <a:pt x="13859457" y="7951105"/>
                  </a:lnTo>
                  <a:lnTo>
                    <a:pt x="13862025" y="7950624"/>
                  </a:lnTo>
                  <a:lnTo>
                    <a:pt x="13863878" y="7949051"/>
                  </a:lnTo>
                  <a:lnTo>
                    <a:pt x="13866490" y="7946620"/>
                  </a:lnTo>
                  <a:lnTo>
                    <a:pt x="13866914" y="7942861"/>
                  </a:lnTo>
                  <a:lnTo>
                    <a:pt x="13864482" y="7940248"/>
                  </a:lnTo>
                  <a:lnTo>
                    <a:pt x="13861860" y="7937159"/>
                  </a:lnTo>
                  <a:lnTo>
                    <a:pt x="13859428" y="7934547"/>
                  </a:lnTo>
                  <a:close/>
                </a:path>
                <a:path w="18513425" h="10742930">
                  <a:moveTo>
                    <a:pt x="13801888" y="7869030"/>
                  </a:moveTo>
                  <a:lnTo>
                    <a:pt x="13798129" y="7868609"/>
                  </a:lnTo>
                  <a:lnTo>
                    <a:pt x="13792903" y="7873471"/>
                  </a:lnTo>
                  <a:lnTo>
                    <a:pt x="13792480" y="7877231"/>
                  </a:lnTo>
                  <a:lnTo>
                    <a:pt x="13794911" y="7879843"/>
                  </a:lnTo>
                  <a:lnTo>
                    <a:pt x="13797535" y="7882932"/>
                  </a:lnTo>
                  <a:lnTo>
                    <a:pt x="13797916" y="7883882"/>
                  </a:lnTo>
                  <a:lnTo>
                    <a:pt x="13801917" y="7885589"/>
                  </a:lnTo>
                  <a:lnTo>
                    <a:pt x="13804484" y="7885109"/>
                  </a:lnTo>
                  <a:lnTo>
                    <a:pt x="13806338" y="7883535"/>
                  </a:lnTo>
                  <a:lnTo>
                    <a:pt x="13808949" y="7881104"/>
                  </a:lnTo>
                  <a:lnTo>
                    <a:pt x="13809371" y="7877344"/>
                  </a:lnTo>
                  <a:lnTo>
                    <a:pt x="13806941" y="7874732"/>
                  </a:lnTo>
                  <a:lnTo>
                    <a:pt x="13804319" y="7871643"/>
                  </a:lnTo>
                  <a:lnTo>
                    <a:pt x="13801888" y="7869030"/>
                  </a:lnTo>
                  <a:close/>
                </a:path>
                <a:path w="18513425" h="10742930">
                  <a:moveTo>
                    <a:pt x="13744156" y="7803039"/>
                  </a:moveTo>
                  <a:lnTo>
                    <a:pt x="13740395" y="7802617"/>
                  </a:lnTo>
                  <a:lnTo>
                    <a:pt x="13735169" y="7807479"/>
                  </a:lnTo>
                  <a:lnTo>
                    <a:pt x="13734748" y="7811239"/>
                  </a:lnTo>
                  <a:lnTo>
                    <a:pt x="13737179" y="7813851"/>
                  </a:lnTo>
                  <a:lnTo>
                    <a:pt x="13739802" y="7816940"/>
                  </a:lnTo>
                  <a:lnTo>
                    <a:pt x="13740184" y="7817891"/>
                  </a:lnTo>
                  <a:lnTo>
                    <a:pt x="13744183" y="7819596"/>
                  </a:lnTo>
                  <a:lnTo>
                    <a:pt x="13746753" y="7819117"/>
                  </a:lnTo>
                  <a:lnTo>
                    <a:pt x="13748606" y="7817544"/>
                  </a:lnTo>
                  <a:lnTo>
                    <a:pt x="13751218" y="7815112"/>
                  </a:lnTo>
                  <a:lnTo>
                    <a:pt x="13751640" y="7811352"/>
                  </a:lnTo>
                  <a:lnTo>
                    <a:pt x="13749209" y="7808740"/>
                  </a:lnTo>
                  <a:lnTo>
                    <a:pt x="13746587" y="7805652"/>
                  </a:lnTo>
                  <a:lnTo>
                    <a:pt x="13744156" y="7803039"/>
                  </a:lnTo>
                  <a:close/>
                </a:path>
                <a:path w="18513425" h="10742930">
                  <a:moveTo>
                    <a:pt x="13686757" y="7737189"/>
                  </a:moveTo>
                  <a:lnTo>
                    <a:pt x="13682997" y="7736767"/>
                  </a:lnTo>
                  <a:lnTo>
                    <a:pt x="13677771" y="7741629"/>
                  </a:lnTo>
                  <a:lnTo>
                    <a:pt x="13677350" y="7745389"/>
                  </a:lnTo>
                  <a:lnTo>
                    <a:pt x="13679781" y="7748002"/>
                  </a:lnTo>
                  <a:lnTo>
                    <a:pt x="13682402" y="7751090"/>
                  </a:lnTo>
                  <a:lnTo>
                    <a:pt x="13682785" y="7752041"/>
                  </a:lnTo>
                  <a:lnTo>
                    <a:pt x="13686784" y="7753747"/>
                  </a:lnTo>
                  <a:lnTo>
                    <a:pt x="13689354" y="7753267"/>
                  </a:lnTo>
                  <a:lnTo>
                    <a:pt x="13691207" y="7751694"/>
                  </a:lnTo>
                  <a:lnTo>
                    <a:pt x="13693819" y="7749263"/>
                  </a:lnTo>
                  <a:lnTo>
                    <a:pt x="13694241" y="7745503"/>
                  </a:lnTo>
                  <a:lnTo>
                    <a:pt x="13691810" y="7742891"/>
                  </a:lnTo>
                  <a:lnTo>
                    <a:pt x="13689189" y="7739802"/>
                  </a:lnTo>
                  <a:lnTo>
                    <a:pt x="13686757" y="7737189"/>
                  </a:lnTo>
                  <a:close/>
                </a:path>
                <a:path w="18513425" h="10742930">
                  <a:moveTo>
                    <a:pt x="13629216" y="7671672"/>
                  </a:moveTo>
                  <a:lnTo>
                    <a:pt x="13625456" y="7671251"/>
                  </a:lnTo>
                  <a:lnTo>
                    <a:pt x="13620230" y="7676113"/>
                  </a:lnTo>
                  <a:lnTo>
                    <a:pt x="13619810" y="7679873"/>
                  </a:lnTo>
                  <a:lnTo>
                    <a:pt x="13622240" y="7682486"/>
                  </a:lnTo>
                  <a:lnTo>
                    <a:pt x="13624862" y="7685573"/>
                  </a:lnTo>
                  <a:lnTo>
                    <a:pt x="13625244" y="7686524"/>
                  </a:lnTo>
                  <a:lnTo>
                    <a:pt x="13629244" y="7688230"/>
                  </a:lnTo>
                  <a:lnTo>
                    <a:pt x="13631811" y="7687750"/>
                  </a:lnTo>
                  <a:lnTo>
                    <a:pt x="13633665" y="7686177"/>
                  </a:lnTo>
                  <a:lnTo>
                    <a:pt x="13636278" y="7683746"/>
                  </a:lnTo>
                  <a:lnTo>
                    <a:pt x="13636700" y="7679987"/>
                  </a:lnTo>
                  <a:lnTo>
                    <a:pt x="13634270" y="7677374"/>
                  </a:lnTo>
                  <a:lnTo>
                    <a:pt x="13631646" y="7674285"/>
                  </a:lnTo>
                  <a:lnTo>
                    <a:pt x="13629216" y="7671672"/>
                  </a:lnTo>
                  <a:close/>
                </a:path>
                <a:path w="18513425" h="10742930">
                  <a:moveTo>
                    <a:pt x="13571817" y="7605823"/>
                  </a:moveTo>
                  <a:lnTo>
                    <a:pt x="13568058" y="7605401"/>
                  </a:lnTo>
                  <a:lnTo>
                    <a:pt x="13562833" y="7610264"/>
                  </a:lnTo>
                  <a:lnTo>
                    <a:pt x="13562409" y="7614022"/>
                  </a:lnTo>
                  <a:lnTo>
                    <a:pt x="13564841" y="7616636"/>
                  </a:lnTo>
                  <a:lnTo>
                    <a:pt x="13567463" y="7619724"/>
                  </a:lnTo>
                  <a:lnTo>
                    <a:pt x="13567846" y="7620675"/>
                  </a:lnTo>
                  <a:lnTo>
                    <a:pt x="13571845" y="7622381"/>
                  </a:lnTo>
                  <a:lnTo>
                    <a:pt x="13574413" y="7621901"/>
                  </a:lnTo>
                  <a:lnTo>
                    <a:pt x="13576266" y="7620328"/>
                  </a:lnTo>
                  <a:lnTo>
                    <a:pt x="13578879" y="7617897"/>
                  </a:lnTo>
                  <a:lnTo>
                    <a:pt x="13579301" y="7614137"/>
                  </a:lnTo>
                  <a:lnTo>
                    <a:pt x="13576869" y="7611523"/>
                  </a:lnTo>
                  <a:lnTo>
                    <a:pt x="13574248" y="7608436"/>
                  </a:lnTo>
                  <a:lnTo>
                    <a:pt x="13571817" y="7605823"/>
                  </a:lnTo>
                  <a:close/>
                </a:path>
                <a:path w="18513425" h="10742930">
                  <a:moveTo>
                    <a:pt x="13514419" y="7539974"/>
                  </a:moveTo>
                  <a:lnTo>
                    <a:pt x="13510658" y="7539552"/>
                  </a:lnTo>
                  <a:lnTo>
                    <a:pt x="13505432" y="7544414"/>
                  </a:lnTo>
                  <a:lnTo>
                    <a:pt x="13505011" y="7548173"/>
                  </a:lnTo>
                  <a:lnTo>
                    <a:pt x="13507442" y="7550786"/>
                  </a:lnTo>
                  <a:lnTo>
                    <a:pt x="13510064" y="7553874"/>
                  </a:lnTo>
                  <a:lnTo>
                    <a:pt x="13510445" y="7554825"/>
                  </a:lnTo>
                  <a:lnTo>
                    <a:pt x="13514446" y="7556531"/>
                  </a:lnTo>
                  <a:lnTo>
                    <a:pt x="13517016" y="7556051"/>
                  </a:lnTo>
                  <a:lnTo>
                    <a:pt x="13518868" y="7554478"/>
                  </a:lnTo>
                  <a:lnTo>
                    <a:pt x="13521481" y="7552047"/>
                  </a:lnTo>
                  <a:lnTo>
                    <a:pt x="13521902" y="7548288"/>
                  </a:lnTo>
                  <a:lnTo>
                    <a:pt x="13519471" y="7545674"/>
                  </a:lnTo>
                  <a:lnTo>
                    <a:pt x="13516850" y="7542587"/>
                  </a:lnTo>
                  <a:lnTo>
                    <a:pt x="13514419" y="7539974"/>
                  </a:lnTo>
                  <a:close/>
                </a:path>
                <a:path w="18513425" h="10742930">
                  <a:moveTo>
                    <a:pt x="13456877" y="7474457"/>
                  </a:moveTo>
                  <a:lnTo>
                    <a:pt x="13453118" y="7474035"/>
                  </a:lnTo>
                  <a:lnTo>
                    <a:pt x="13447892" y="7478897"/>
                  </a:lnTo>
                  <a:lnTo>
                    <a:pt x="13447470" y="7482657"/>
                  </a:lnTo>
                  <a:lnTo>
                    <a:pt x="13449902" y="7485270"/>
                  </a:lnTo>
                  <a:lnTo>
                    <a:pt x="13452523" y="7488358"/>
                  </a:lnTo>
                  <a:lnTo>
                    <a:pt x="13452906" y="7489309"/>
                  </a:lnTo>
                  <a:lnTo>
                    <a:pt x="13456905" y="7491015"/>
                  </a:lnTo>
                  <a:lnTo>
                    <a:pt x="13459475" y="7490535"/>
                  </a:lnTo>
                  <a:lnTo>
                    <a:pt x="13461327" y="7488962"/>
                  </a:lnTo>
                  <a:lnTo>
                    <a:pt x="13463940" y="7486531"/>
                  </a:lnTo>
                  <a:lnTo>
                    <a:pt x="13464362" y="7482771"/>
                  </a:lnTo>
                  <a:lnTo>
                    <a:pt x="13461930" y="7480158"/>
                  </a:lnTo>
                  <a:lnTo>
                    <a:pt x="13459308" y="7477069"/>
                  </a:lnTo>
                  <a:lnTo>
                    <a:pt x="13456877" y="7474457"/>
                  </a:lnTo>
                  <a:close/>
                </a:path>
                <a:path w="18513425" h="10742930">
                  <a:moveTo>
                    <a:pt x="13399478" y="7408608"/>
                  </a:moveTo>
                  <a:lnTo>
                    <a:pt x="13395720" y="7408185"/>
                  </a:lnTo>
                  <a:lnTo>
                    <a:pt x="13390493" y="7413047"/>
                  </a:lnTo>
                  <a:lnTo>
                    <a:pt x="13390073" y="7416808"/>
                  </a:lnTo>
                  <a:lnTo>
                    <a:pt x="13392503" y="7419420"/>
                  </a:lnTo>
                  <a:lnTo>
                    <a:pt x="13395125" y="7422509"/>
                  </a:lnTo>
                  <a:lnTo>
                    <a:pt x="13395507" y="7423460"/>
                  </a:lnTo>
                  <a:lnTo>
                    <a:pt x="13399506" y="7425166"/>
                  </a:lnTo>
                  <a:lnTo>
                    <a:pt x="13402074" y="7424685"/>
                  </a:lnTo>
                  <a:lnTo>
                    <a:pt x="13403928" y="7423112"/>
                  </a:lnTo>
                  <a:lnTo>
                    <a:pt x="13406541" y="7420681"/>
                  </a:lnTo>
                  <a:lnTo>
                    <a:pt x="13406964" y="7416921"/>
                  </a:lnTo>
                  <a:lnTo>
                    <a:pt x="13404533" y="7414309"/>
                  </a:lnTo>
                  <a:lnTo>
                    <a:pt x="13401909" y="7411220"/>
                  </a:lnTo>
                  <a:lnTo>
                    <a:pt x="13399478" y="7408608"/>
                  </a:lnTo>
                  <a:close/>
                </a:path>
                <a:path w="18513425" h="10742930">
                  <a:moveTo>
                    <a:pt x="13341938" y="7343091"/>
                  </a:moveTo>
                  <a:lnTo>
                    <a:pt x="13338178" y="7342669"/>
                  </a:lnTo>
                  <a:lnTo>
                    <a:pt x="13332953" y="7347532"/>
                  </a:lnTo>
                  <a:lnTo>
                    <a:pt x="13332530" y="7351290"/>
                  </a:lnTo>
                  <a:lnTo>
                    <a:pt x="13334960" y="7353903"/>
                  </a:lnTo>
                  <a:lnTo>
                    <a:pt x="13337583" y="7356992"/>
                  </a:lnTo>
                  <a:lnTo>
                    <a:pt x="13337966" y="7357944"/>
                  </a:lnTo>
                  <a:lnTo>
                    <a:pt x="13341966" y="7359650"/>
                  </a:lnTo>
                  <a:lnTo>
                    <a:pt x="13344534" y="7359169"/>
                  </a:lnTo>
                  <a:lnTo>
                    <a:pt x="13346387" y="7357595"/>
                  </a:lnTo>
                  <a:lnTo>
                    <a:pt x="13349000" y="7355164"/>
                  </a:lnTo>
                  <a:lnTo>
                    <a:pt x="13349421" y="7351405"/>
                  </a:lnTo>
                  <a:lnTo>
                    <a:pt x="13346990" y="7348792"/>
                  </a:lnTo>
                  <a:lnTo>
                    <a:pt x="13344368" y="7345704"/>
                  </a:lnTo>
                  <a:lnTo>
                    <a:pt x="13341938" y="7343091"/>
                  </a:lnTo>
                  <a:close/>
                </a:path>
                <a:path w="18513425" h="10742930">
                  <a:moveTo>
                    <a:pt x="13284063" y="7277432"/>
                  </a:moveTo>
                  <a:lnTo>
                    <a:pt x="13280304" y="7277011"/>
                  </a:lnTo>
                  <a:lnTo>
                    <a:pt x="13275078" y="7281873"/>
                  </a:lnTo>
                  <a:lnTo>
                    <a:pt x="13274656" y="7285633"/>
                  </a:lnTo>
                  <a:lnTo>
                    <a:pt x="13277087" y="7288245"/>
                  </a:lnTo>
                  <a:lnTo>
                    <a:pt x="13279709" y="7291334"/>
                  </a:lnTo>
                  <a:lnTo>
                    <a:pt x="13280092" y="7292285"/>
                  </a:lnTo>
                  <a:lnTo>
                    <a:pt x="13284090" y="7293990"/>
                  </a:lnTo>
                  <a:lnTo>
                    <a:pt x="13286660" y="7293511"/>
                  </a:lnTo>
                  <a:lnTo>
                    <a:pt x="13288513" y="7291938"/>
                  </a:lnTo>
                  <a:lnTo>
                    <a:pt x="13291126" y="7289507"/>
                  </a:lnTo>
                  <a:lnTo>
                    <a:pt x="13291547" y="7285746"/>
                  </a:lnTo>
                  <a:lnTo>
                    <a:pt x="13289116" y="7283133"/>
                  </a:lnTo>
                  <a:lnTo>
                    <a:pt x="13286493" y="7280045"/>
                  </a:lnTo>
                  <a:lnTo>
                    <a:pt x="13284063" y="7277432"/>
                  </a:lnTo>
                  <a:close/>
                </a:path>
                <a:path w="18513425" h="10742930">
                  <a:moveTo>
                    <a:pt x="13226380" y="7212249"/>
                  </a:moveTo>
                  <a:lnTo>
                    <a:pt x="13222620" y="7211827"/>
                  </a:lnTo>
                  <a:lnTo>
                    <a:pt x="13217395" y="7216690"/>
                  </a:lnTo>
                  <a:lnTo>
                    <a:pt x="13216973" y="7220450"/>
                  </a:lnTo>
                  <a:lnTo>
                    <a:pt x="13219404" y="7223062"/>
                  </a:lnTo>
                  <a:lnTo>
                    <a:pt x="13222025" y="7226150"/>
                  </a:lnTo>
                  <a:lnTo>
                    <a:pt x="13222408" y="7227102"/>
                  </a:lnTo>
                  <a:lnTo>
                    <a:pt x="13226407" y="7228808"/>
                  </a:lnTo>
                  <a:lnTo>
                    <a:pt x="13228976" y="7228327"/>
                  </a:lnTo>
                  <a:lnTo>
                    <a:pt x="13230829" y="7226754"/>
                  </a:lnTo>
                  <a:lnTo>
                    <a:pt x="13233442" y="7224323"/>
                  </a:lnTo>
                  <a:lnTo>
                    <a:pt x="13233864" y="7220563"/>
                  </a:lnTo>
                  <a:lnTo>
                    <a:pt x="13231434" y="7217951"/>
                  </a:lnTo>
                  <a:lnTo>
                    <a:pt x="13228811" y="7214862"/>
                  </a:lnTo>
                  <a:lnTo>
                    <a:pt x="13226380" y="7212249"/>
                  </a:lnTo>
                  <a:close/>
                </a:path>
                <a:path w="18513425" h="10742930">
                  <a:moveTo>
                    <a:pt x="13168364" y="7146925"/>
                  </a:moveTo>
                  <a:lnTo>
                    <a:pt x="13164604" y="7146502"/>
                  </a:lnTo>
                  <a:lnTo>
                    <a:pt x="13159379" y="7151365"/>
                  </a:lnTo>
                  <a:lnTo>
                    <a:pt x="13158956" y="7155124"/>
                  </a:lnTo>
                  <a:lnTo>
                    <a:pt x="13161387" y="7157736"/>
                  </a:lnTo>
                  <a:lnTo>
                    <a:pt x="13164009" y="7160825"/>
                  </a:lnTo>
                  <a:lnTo>
                    <a:pt x="13164392" y="7161777"/>
                  </a:lnTo>
                  <a:lnTo>
                    <a:pt x="13168391" y="7163482"/>
                  </a:lnTo>
                  <a:lnTo>
                    <a:pt x="13170960" y="7163002"/>
                  </a:lnTo>
                  <a:lnTo>
                    <a:pt x="13172813" y="7161429"/>
                  </a:lnTo>
                  <a:lnTo>
                    <a:pt x="13175426" y="7158998"/>
                  </a:lnTo>
                  <a:lnTo>
                    <a:pt x="13175848" y="7155238"/>
                  </a:lnTo>
                  <a:lnTo>
                    <a:pt x="13173416" y="7152625"/>
                  </a:lnTo>
                  <a:lnTo>
                    <a:pt x="13170795" y="7149537"/>
                  </a:lnTo>
                  <a:lnTo>
                    <a:pt x="13168364" y="7146925"/>
                  </a:lnTo>
                  <a:close/>
                </a:path>
                <a:path w="18513425" h="10742930">
                  <a:moveTo>
                    <a:pt x="13110347" y="7081599"/>
                  </a:moveTo>
                  <a:lnTo>
                    <a:pt x="13106588" y="7081177"/>
                  </a:lnTo>
                  <a:lnTo>
                    <a:pt x="13101362" y="7086039"/>
                  </a:lnTo>
                  <a:lnTo>
                    <a:pt x="13100940" y="7089799"/>
                  </a:lnTo>
                  <a:lnTo>
                    <a:pt x="13103370" y="7092411"/>
                  </a:lnTo>
                  <a:lnTo>
                    <a:pt x="13105993" y="7095500"/>
                  </a:lnTo>
                  <a:lnTo>
                    <a:pt x="13106376" y="7096452"/>
                  </a:lnTo>
                  <a:lnTo>
                    <a:pt x="13110375" y="7098157"/>
                  </a:lnTo>
                  <a:lnTo>
                    <a:pt x="13112944" y="7097677"/>
                  </a:lnTo>
                  <a:lnTo>
                    <a:pt x="13114797" y="7096104"/>
                  </a:lnTo>
                  <a:lnTo>
                    <a:pt x="13117410" y="7093673"/>
                  </a:lnTo>
                  <a:lnTo>
                    <a:pt x="13117831" y="7089912"/>
                  </a:lnTo>
                  <a:lnTo>
                    <a:pt x="13115400" y="7087300"/>
                  </a:lnTo>
                  <a:lnTo>
                    <a:pt x="13112777" y="7084212"/>
                  </a:lnTo>
                  <a:lnTo>
                    <a:pt x="13110347" y="7081599"/>
                  </a:lnTo>
                  <a:close/>
                </a:path>
                <a:path w="18513425" h="10742930">
                  <a:moveTo>
                    <a:pt x="13052189" y="7016607"/>
                  </a:moveTo>
                  <a:lnTo>
                    <a:pt x="13048429" y="7016186"/>
                  </a:lnTo>
                  <a:lnTo>
                    <a:pt x="13043203" y="7021048"/>
                  </a:lnTo>
                  <a:lnTo>
                    <a:pt x="13042782" y="7024807"/>
                  </a:lnTo>
                  <a:lnTo>
                    <a:pt x="13045212" y="7027420"/>
                  </a:lnTo>
                  <a:lnTo>
                    <a:pt x="13047835" y="7030509"/>
                  </a:lnTo>
                  <a:lnTo>
                    <a:pt x="13048217" y="7031460"/>
                  </a:lnTo>
                  <a:lnTo>
                    <a:pt x="13052216" y="7033165"/>
                  </a:lnTo>
                  <a:lnTo>
                    <a:pt x="13054784" y="7032685"/>
                  </a:lnTo>
                  <a:lnTo>
                    <a:pt x="13056638" y="7031111"/>
                  </a:lnTo>
                  <a:lnTo>
                    <a:pt x="13059251" y="7028681"/>
                  </a:lnTo>
                  <a:lnTo>
                    <a:pt x="13059672" y="7024921"/>
                  </a:lnTo>
                  <a:lnTo>
                    <a:pt x="13057242" y="7022309"/>
                  </a:lnTo>
                  <a:lnTo>
                    <a:pt x="13054619" y="7019220"/>
                  </a:lnTo>
                  <a:lnTo>
                    <a:pt x="13052189" y="7016607"/>
                  </a:lnTo>
                  <a:close/>
                </a:path>
                <a:path w="18513425" h="10742930">
                  <a:moveTo>
                    <a:pt x="12993554" y="6951806"/>
                  </a:moveTo>
                  <a:lnTo>
                    <a:pt x="12989796" y="6951385"/>
                  </a:lnTo>
                  <a:lnTo>
                    <a:pt x="12984569" y="6956247"/>
                  </a:lnTo>
                  <a:lnTo>
                    <a:pt x="12984148" y="6960007"/>
                  </a:lnTo>
                  <a:lnTo>
                    <a:pt x="12986578" y="6962619"/>
                  </a:lnTo>
                  <a:lnTo>
                    <a:pt x="12989201" y="6965708"/>
                  </a:lnTo>
                  <a:lnTo>
                    <a:pt x="12989582" y="6966658"/>
                  </a:lnTo>
                  <a:lnTo>
                    <a:pt x="12993583" y="6968365"/>
                  </a:lnTo>
                  <a:lnTo>
                    <a:pt x="12996151" y="6967884"/>
                  </a:lnTo>
                  <a:lnTo>
                    <a:pt x="12998004" y="6966311"/>
                  </a:lnTo>
                  <a:lnTo>
                    <a:pt x="13000616" y="6963879"/>
                  </a:lnTo>
                  <a:lnTo>
                    <a:pt x="13001039" y="6960120"/>
                  </a:lnTo>
                  <a:lnTo>
                    <a:pt x="12998608" y="6957508"/>
                  </a:lnTo>
                  <a:lnTo>
                    <a:pt x="12995985" y="6954419"/>
                  </a:lnTo>
                  <a:lnTo>
                    <a:pt x="12993554" y="6951806"/>
                  </a:lnTo>
                  <a:close/>
                </a:path>
                <a:path w="18513425" h="10742930">
                  <a:moveTo>
                    <a:pt x="12934920" y="6887006"/>
                  </a:moveTo>
                  <a:lnTo>
                    <a:pt x="12931160" y="6886584"/>
                  </a:lnTo>
                  <a:lnTo>
                    <a:pt x="12928549" y="6889015"/>
                  </a:lnTo>
                  <a:lnTo>
                    <a:pt x="12926269" y="6891589"/>
                  </a:lnTo>
                  <a:lnTo>
                    <a:pt x="12925846" y="6895348"/>
                  </a:lnTo>
                  <a:lnTo>
                    <a:pt x="12928278" y="6897961"/>
                  </a:lnTo>
                  <a:lnTo>
                    <a:pt x="12930900" y="6901049"/>
                  </a:lnTo>
                  <a:lnTo>
                    <a:pt x="12931282" y="6902000"/>
                  </a:lnTo>
                  <a:lnTo>
                    <a:pt x="12932948" y="6902710"/>
                  </a:lnTo>
                  <a:lnTo>
                    <a:pt x="12933090" y="6902376"/>
                  </a:lnTo>
                  <a:lnTo>
                    <a:pt x="12935424" y="6903372"/>
                  </a:lnTo>
                  <a:lnTo>
                    <a:pt x="12937992" y="6902893"/>
                  </a:lnTo>
                  <a:lnTo>
                    <a:pt x="12939846" y="6901319"/>
                  </a:lnTo>
                  <a:lnTo>
                    <a:pt x="12942124" y="6898746"/>
                  </a:lnTo>
                  <a:lnTo>
                    <a:pt x="12942547" y="6894986"/>
                  </a:lnTo>
                  <a:lnTo>
                    <a:pt x="12940115" y="6892373"/>
                  </a:lnTo>
                  <a:lnTo>
                    <a:pt x="12937493" y="6889286"/>
                  </a:lnTo>
                  <a:lnTo>
                    <a:pt x="12934920" y="6887006"/>
                  </a:lnTo>
                  <a:close/>
                </a:path>
                <a:path w="18513425" h="10742930">
                  <a:moveTo>
                    <a:pt x="12875810" y="6822396"/>
                  </a:moveTo>
                  <a:lnTo>
                    <a:pt x="12871908" y="6822308"/>
                  </a:lnTo>
                  <a:lnTo>
                    <a:pt x="12866683" y="6827169"/>
                  </a:lnTo>
                  <a:lnTo>
                    <a:pt x="12866594" y="6831072"/>
                  </a:lnTo>
                  <a:lnTo>
                    <a:pt x="12869025" y="6833684"/>
                  </a:lnTo>
                  <a:lnTo>
                    <a:pt x="12871648" y="6836772"/>
                  </a:lnTo>
                  <a:lnTo>
                    <a:pt x="12872030" y="6837723"/>
                  </a:lnTo>
                  <a:lnTo>
                    <a:pt x="12873697" y="6838434"/>
                  </a:lnTo>
                  <a:lnTo>
                    <a:pt x="12873839" y="6838102"/>
                  </a:lnTo>
                  <a:lnTo>
                    <a:pt x="12876171" y="6839097"/>
                  </a:lnTo>
                  <a:lnTo>
                    <a:pt x="12878741" y="6838617"/>
                  </a:lnTo>
                  <a:lnTo>
                    <a:pt x="12880594" y="6837043"/>
                  </a:lnTo>
                  <a:lnTo>
                    <a:pt x="12883207" y="6834612"/>
                  </a:lnTo>
                  <a:lnTo>
                    <a:pt x="12883295" y="6830710"/>
                  </a:lnTo>
                  <a:lnTo>
                    <a:pt x="12880865" y="6828097"/>
                  </a:lnTo>
                  <a:lnTo>
                    <a:pt x="12878242" y="6825010"/>
                  </a:lnTo>
                  <a:lnTo>
                    <a:pt x="12875810" y="6822396"/>
                  </a:lnTo>
                  <a:close/>
                </a:path>
                <a:path w="18513425" h="10742930">
                  <a:moveTo>
                    <a:pt x="12816275" y="6758786"/>
                  </a:moveTo>
                  <a:lnTo>
                    <a:pt x="12812372" y="6758697"/>
                  </a:lnTo>
                  <a:lnTo>
                    <a:pt x="12807147" y="6763560"/>
                  </a:lnTo>
                  <a:lnTo>
                    <a:pt x="12807058" y="6767462"/>
                  </a:lnTo>
                  <a:lnTo>
                    <a:pt x="12809490" y="6770076"/>
                  </a:lnTo>
                  <a:lnTo>
                    <a:pt x="12812635" y="6773780"/>
                  </a:lnTo>
                  <a:lnTo>
                    <a:pt x="12816636" y="6775487"/>
                  </a:lnTo>
                  <a:lnTo>
                    <a:pt x="12819205" y="6775006"/>
                  </a:lnTo>
                  <a:lnTo>
                    <a:pt x="12821057" y="6773434"/>
                  </a:lnTo>
                  <a:lnTo>
                    <a:pt x="12823670" y="6771002"/>
                  </a:lnTo>
                  <a:lnTo>
                    <a:pt x="12823758" y="6767101"/>
                  </a:lnTo>
                  <a:lnTo>
                    <a:pt x="12821328" y="6764488"/>
                  </a:lnTo>
                  <a:lnTo>
                    <a:pt x="12818705" y="6761399"/>
                  </a:lnTo>
                  <a:lnTo>
                    <a:pt x="12816275" y="6758786"/>
                  </a:lnTo>
                  <a:close/>
                </a:path>
                <a:path w="18513425" h="10742930">
                  <a:moveTo>
                    <a:pt x="12756405" y="6695034"/>
                  </a:moveTo>
                  <a:lnTo>
                    <a:pt x="12752502" y="6694946"/>
                  </a:lnTo>
                  <a:lnTo>
                    <a:pt x="12747277" y="6699808"/>
                  </a:lnTo>
                  <a:lnTo>
                    <a:pt x="12747188" y="6703709"/>
                  </a:lnTo>
                  <a:lnTo>
                    <a:pt x="12752576" y="6709553"/>
                  </a:lnTo>
                  <a:lnTo>
                    <a:pt x="12753101" y="6710170"/>
                  </a:lnTo>
                  <a:lnTo>
                    <a:pt x="12757100" y="6711876"/>
                  </a:lnTo>
                  <a:lnTo>
                    <a:pt x="12759668" y="6711397"/>
                  </a:lnTo>
                  <a:lnTo>
                    <a:pt x="12761521" y="6709823"/>
                  </a:lnTo>
                  <a:lnTo>
                    <a:pt x="12764134" y="6707393"/>
                  </a:lnTo>
                  <a:lnTo>
                    <a:pt x="12764222" y="6703490"/>
                  </a:lnTo>
                  <a:lnTo>
                    <a:pt x="12761791" y="6700877"/>
                  </a:lnTo>
                  <a:lnTo>
                    <a:pt x="12758837" y="6697648"/>
                  </a:lnTo>
                  <a:lnTo>
                    <a:pt x="12756405" y="6695034"/>
                  </a:lnTo>
                  <a:close/>
                </a:path>
                <a:path w="18513425" h="10742930">
                  <a:moveTo>
                    <a:pt x="12696110" y="6632282"/>
                  </a:moveTo>
                  <a:lnTo>
                    <a:pt x="12692207" y="6632193"/>
                  </a:lnTo>
                  <a:lnTo>
                    <a:pt x="12686981" y="6637057"/>
                  </a:lnTo>
                  <a:lnTo>
                    <a:pt x="12686893" y="6640958"/>
                  </a:lnTo>
                  <a:lnTo>
                    <a:pt x="12689324" y="6643570"/>
                  </a:lnTo>
                  <a:lnTo>
                    <a:pt x="12692423" y="6646468"/>
                  </a:lnTo>
                  <a:lnTo>
                    <a:pt x="12692947" y="6647086"/>
                  </a:lnTo>
                  <a:lnTo>
                    <a:pt x="12696945" y="6648791"/>
                  </a:lnTo>
                  <a:lnTo>
                    <a:pt x="12699372" y="6648644"/>
                  </a:lnTo>
                  <a:lnTo>
                    <a:pt x="12701367" y="6646738"/>
                  </a:lnTo>
                  <a:lnTo>
                    <a:pt x="12703979" y="6644308"/>
                  </a:lnTo>
                  <a:lnTo>
                    <a:pt x="12704069" y="6640406"/>
                  </a:lnTo>
                  <a:lnTo>
                    <a:pt x="12701638" y="6637793"/>
                  </a:lnTo>
                  <a:lnTo>
                    <a:pt x="12698541" y="6634895"/>
                  </a:lnTo>
                  <a:lnTo>
                    <a:pt x="12696110" y="6632282"/>
                  </a:lnTo>
                  <a:close/>
                </a:path>
                <a:path w="18513425" h="10742930">
                  <a:moveTo>
                    <a:pt x="12635338" y="6569722"/>
                  </a:moveTo>
                  <a:lnTo>
                    <a:pt x="12631435" y="6569633"/>
                  </a:lnTo>
                  <a:lnTo>
                    <a:pt x="12628824" y="6572064"/>
                  </a:lnTo>
                  <a:lnTo>
                    <a:pt x="12626352" y="6574162"/>
                  </a:lnTo>
                  <a:lnTo>
                    <a:pt x="12633983" y="6584903"/>
                  </a:lnTo>
                  <a:lnTo>
                    <a:pt x="12633841" y="6585236"/>
                  </a:lnTo>
                  <a:lnTo>
                    <a:pt x="12636174" y="6586231"/>
                  </a:lnTo>
                  <a:lnTo>
                    <a:pt x="12638743" y="6585751"/>
                  </a:lnTo>
                  <a:lnTo>
                    <a:pt x="12640738" y="6583844"/>
                  </a:lnTo>
                  <a:lnTo>
                    <a:pt x="12643209" y="6581746"/>
                  </a:lnTo>
                  <a:lnTo>
                    <a:pt x="12643297" y="6577844"/>
                  </a:lnTo>
                  <a:lnTo>
                    <a:pt x="12640866" y="6575231"/>
                  </a:lnTo>
                  <a:lnTo>
                    <a:pt x="12637769" y="6572335"/>
                  </a:lnTo>
                  <a:lnTo>
                    <a:pt x="12635338" y="6569722"/>
                  </a:lnTo>
                  <a:close/>
                </a:path>
                <a:path w="18513425" h="10742930">
                  <a:moveTo>
                    <a:pt x="12573948" y="6507685"/>
                  </a:moveTo>
                  <a:lnTo>
                    <a:pt x="12570046" y="6507597"/>
                  </a:lnTo>
                  <a:lnTo>
                    <a:pt x="12567433" y="6510027"/>
                  </a:lnTo>
                  <a:lnTo>
                    <a:pt x="12565296" y="6512267"/>
                  </a:lnTo>
                  <a:lnTo>
                    <a:pt x="12565208" y="6516169"/>
                  </a:lnTo>
                  <a:lnTo>
                    <a:pt x="12567639" y="6518782"/>
                  </a:lnTo>
                  <a:lnTo>
                    <a:pt x="12570737" y="6521680"/>
                  </a:lnTo>
                  <a:lnTo>
                    <a:pt x="12571262" y="6522298"/>
                  </a:lnTo>
                  <a:lnTo>
                    <a:pt x="12574928" y="6523861"/>
                  </a:lnTo>
                  <a:lnTo>
                    <a:pt x="12577497" y="6523381"/>
                  </a:lnTo>
                  <a:lnTo>
                    <a:pt x="12579491" y="6521475"/>
                  </a:lnTo>
                  <a:lnTo>
                    <a:pt x="12581629" y="6519234"/>
                  </a:lnTo>
                  <a:lnTo>
                    <a:pt x="12581717" y="6515332"/>
                  </a:lnTo>
                  <a:lnTo>
                    <a:pt x="12579286" y="6512720"/>
                  </a:lnTo>
                  <a:lnTo>
                    <a:pt x="12576188" y="6509822"/>
                  </a:lnTo>
                  <a:lnTo>
                    <a:pt x="12573948" y="6507685"/>
                  </a:lnTo>
                  <a:close/>
                </a:path>
                <a:path w="18513425" h="10742930">
                  <a:moveTo>
                    <a:pt x="12511942" y="6446173"/>
                  </a:moveTo>
                  <a:lnTo>
                    <a:pt x="12508041" y="6446085"/>
                  </a:lnTo>
                  <a:lnTo>
                    <a:pt x="12503481" y="6451231"/>
                  </a:lnTo>
                  <a:lnTo>
                    <a:pt x="12503392" y="6455132"/>
                  </a:lnTo>
                  <a:lnTo>
                    <a:pt x="12505966" y="6457412"/>
                  </a:lnTo>
                  <a:lnTo>
                    <a:pt x="12509063" y="6460309"/>
                  </a:lnTo>
                  <a:lnTo>
                    <a:pt x="12509587" y="6460927"/>
                  </a:lnTo>
                  <a:lnTo>
                    <a:pt x="12513255" y="6462491"/>
                  </a:lnTo>
                  <a:lnTo>
                    <a:pt x="12515822" y="6462011"/>
                  </a:lnTo>
                  <a:lnTo>
                    <a:pt x="12517818" y="6460105"/>
                  </a:lnTo>
                  <a:lnTo>
                    <a:pt x="12520098" y="6457531"/>
                  </a:lnTo>
                  <a:lnTo>
                    <a:pt x="12520186" y="6453630"/>
                  </a:lnTo>
                  <a:lnTo>
                    <a:pt x="12517612" y="6451350"/>
                  </a:lnTo>
                  <a:lnTo>
                    <a:pt x="12514516" y="6448453"/>
                  </a:lnTo>
                  <a:lnTo>
                    <a:pt x="12511942" y="6446173"/>
                  </a:lnTo>
                  <a:close/>
                </a:path>
                <a:path w="18513425" h="10742930">
                  <a:moveTo>
                    <a:pt x="12449175" y="6385520"/>
                  </a:moveTo>
                  <a:lnTo>
                    <a:pt x="12445274" y="6385431"/>
                  </a:lnTo>
                  <a:lnTo>
                    <a:pt x="12440715" y="6390577"/>
                  </a:lnTo>
                  <a:lnTo>
                    <a:pt x="12440625" y="6394479"/>
                  </a:lnTo>
                  <a:lnTo>
                    <a:pt x="12443199" y="6396758"/>
                  </a:lnTo>
                  <a:lnTo>
                    <a:pt x="12446296" y="6399655"/>
                  </a:lnTo>
                  <a:lnTo>
                    <a:pt x="12446821" y="6400273"/>
                  </a:lnTo>
                  <a:lnTo>
                    <a:pt x="12450488" y="6401837"/>
                  </a:lnTo>
                  <a:lnTo>
                    <a:pt x="12453056" y="6401356"/>
                  </a:lnTo>
                  <a:lnTo>
                    <a:pt x="12455051" y="6399450"/>
                  </a:lnTo>
                  <a:lnTo>
                    <a:pt x="12457331" y="6396877"/>
                  </a:lnTo>
                  <a:lnTo>
                    <a:pt x="12457419" y="6392975"/>
                  </a:lnTo>
                  <a:lnTo>
                    <a:pt x="12454846" y="6390696"/>
                  </a:lnTo>
                  <a:lnTo>
                    <a:pt x="12451749" y="6387799"/>
                  </a:lnTo>
                  <a:lnTo>
                    <a:pt x="12449175" y="6385520"/>
                  </a:lnTo>
                  <a:close/>
                </a:path>
                <a:path w="18513425" h="10742930">
                  <a:moveTo>
                    <a:pt x="12385791" y="6325389"/>
                  </a:moveTo>
                  <a:lnTo>
                    <a:pt x="12381747" y="6325634"/>
                  </a:lnTo>
                  <a:lnTo>
                    <a:pt x="12379468" y="6328207"/>
                  </a:lnTo>
                  <a:lnTo>
                    <a:pt x="12376854" y="6330638"/>
                  </a:lnTo>
                  <a:lnTo>
                    <a:pt x="12377100" y="6334682"/>
                  </a:lnTo>
                  <a:lnTo>
                    <a:pt x="12379672" y="6336961"/>
                  </a:lnTo>
                  <a:lnTo>
                    <a:pt x="12382769" y="6339859"/>
                  </a:lnTo>
                  <a:lnTo>
                    <a:pt x="12383294" y="6340476"/>
                  </a:lnTo>
                  <a:lnTo>
                    <a:pt x="12386960" y="6342040"/>
                  </a:lnTo>
                  <a:lnTo>
                    <a:pt x="12389529" y="6341560"/>
                  </a:lnTo>
                  <a:lnTo>
                    <a:pt x="12391525" y="6339653"/>
                  </a:lnTo>
                  <a:lnTo>
                    <a:pt x="12394137" y="6337223"/>
                  </a:lnTo>
                  <a:lnTo>
                    <a:pt x="12393892" y="6333179"/>
                  </a:lnTo>
                  <a:lnTo>
                    <a:pt x="12391318" y="6330899"/>
                  </a:lnTo>
                  <a:lnTo>
                    <a:pt x="12388222" y="6328002"/>
                  </a:lnTo>
                  <a:lnTo>
                    <a:pt x="12385791" y="6325389"/>
                  </a:lnTo>
                  <a:close/>
                </a:path>
                <a:path w="18513425" h="10742930">
                  <a:moveTo>
                    <a:pt x="12321363" y="6266784"/>
                  </a:moveTo>
                  <a:lnTo>
                    <a:pt x="12317319" y="6267028"/>
                  </a:lnTo>
                  <a:lnTo>
                    <a:pt x="12312759" y="6272175"/>
                  </a:lnTo>
                  <a:lnTo>
                    <a:pt x="12313004" y="6276219"/>
                  </a:lnTo>
                  <a:lnTo>
                    <a:pt x="12315577" y="6278498"/>
                  </a:lnTo>
                  <a:lnTo>
                    <a:pt x="12318676" y="6281395"/>
                  </a:lnTo>
                  <a:lnTo>
                    <a:pt x="12320676" y="6282248"/>
                  </a:lnTo>
                  <a:lnTo>
                    <a:pt x="12320534" y="6282582"/>
                  </a:lnTo>
                  <a:lnTo>
                    <a:pt x="12322866" y="6283577"/>
                  </a:lnTo>
                  <a:lnTo>
                    <a:pt x="12325909" y="6282906"/>
                  </a:lnTo>
                  <a:lnTo>
                    <a:pt x="12327572" y="6280857"/>
                  </a:lnTo>
                  <a:lnTo>
                    <a:pt x="12329852" y="6278285"/>
                  </a:lnTo>
                  <a:lnTo>
                    <a:pt x="12329606" y="6274239"/>
                  </a:lnTo>
                  <a:lnTo>
                    <a:pt x="12327033" y="6271960"/>
                  </a:lnTo>
                  <a:lnTo>
                    <a:pt x="12323936" y="6269064"/>
                  </a:lnTo>
                  <a:lnTo>
                    <a:pt x="12321363" y="6266784"/>
                  </a:lnTo>
                  <a:close/>
                </a:path>
                <a:path w="18513425" h="10742930">
                  <a:moveTo>
                    <a:pt x="12256174" y="6209037"/>
                  </a:moveTo>
                  <a:lnTo>
                    <a:pt x="12252130" y="6209281"/>
                  </a:lnTo>
                  <a:lnTo>
                    <a:pt x="12247572" y="6214428"/>
                  </a:lnTo>
                  <a:lnTo>
                    <a:pt x="12247815" y="6218472"/>
                  </a:lnTo>
                  <a:lnTo>
                    <a:pt x="12250389" y="6220752"/>
                  </a:lnTo>
                  <a:lnTo>
                    <a:pt x="12253487" y="6223648"/>
                  </a:lnTo>
                  <a:lnTo>
                    <a:pt x="12255154" y="6224359"/>
                  </a:lnTo>
                  <a:lnTo>
                    <a:pt x="12255345" y="6224835"/>
                  </a:lnTo>
                  <a:lnTo>
                    <a:pt x="12257678" y="6225830"/>
                  </a:lnTo>
                  <a:lnTo>
                    <a:pt x="12260720" y="6225159"/>
                  </a:lnTo>
                  <a:lnTo>
                    <a:pt x="12262383" y="6223110"/>
                  </a:lnTo>
                  <a:lnTo>
                    <a:pt x="12264663" y="6220536"/>
                  </a:lnTo>
                  <a:lnTo>
                    <a:pt x="12264418" y="6216493"/>
                  </a:lnTo>
                  <a:lnTo>
                    <a:pt x="12261844" y="6214213"/>
                  </a:lnTo>
                  <a:lnTo>
                    <a:pt x="12258747" y="6211315"/>
                  </a:lnTo>
                  <a:lnTo>
                    <a:pt x="12256174" y="6209037"/>
                  </a:lnTo>
                  <a:close/>
                </a:path>
                <a:path w="18513425" h="10742930">
                  <a:moveTo>
                    <a:pt x="12189466" y="6153003"/>
                  </a:moveTo>
                  <a:lnTo>
                    <a:pt x="12185756" y="6153391"/>
                  </a:lnTo>
                  <a:lnTo>
                    <a:pt x="12181197" y="6158537"/>
                  </a:lnTo>
                  <a:lnTo>
                    <a:pt x="12181582" y="6162248"/>
                  </a:lnTo>
                  <a:lnTo>
                    <a:pt x="12184157" y="6164527"/>
                  </a:lnTo>
                  <a:lnTo>
                    <a:pt x="12187396" y="6167091"/>
                  </a:lnTo>
                  <a:lnTo>
                    <a:pt x="12189063" y="6167802"/>
                  </a:lnTo>
                  <a:lnTo>
                    <a:pt x="12188921" y="6168135"/>
                  </a:lnTo>
                  <a:lnTo>
                    <a:pt x="12191253" y="6169130"/>
                  </a:lnTo>
                  <a:lnTo>
                    <a:pt x="12194298" y="6168459"/>
                  </a:lnTo>
                  <a:lnTo>
                    <a:pt x="12195959" y="6166411"/>
                  </a:lnTo>
                  <a:lnTo>
                    <a:pt x="12198239" y="6163837"/>
                  </a:lnTo>
                  <a:lnTo>
                    <a:pt x="12197853" y="6160127"/>
                  </a:lnTo>
                  <a:lnTo>
                    <a:pt x="12195279" y="6157847"/>
                  </a:lnTo>
                  <a:lnTo>
                    <a:pt x="12192039" y="6155283"/>
                  </a:lnTo>
                  <a:lnTo>
                    <a:pt x="12189466" y="6153003"/>
                  </a:lnTo>
                  <a:close/>
                </a:path>
                <a:path w="18513425" h="10742930">
                  <a:moveTo>
                    <a:pt x="12121806" y="6097354"/>
                  </a:moveTo>
                  <a:lnTo>
                    <a:pt x="12118096" y="6097741"/>
                  </a:lnTo>
                  <a:lnTo>
                    <a:pt x="12115817" y="6100313"/>
                  </a:lnTo>
                  <a:lnTo>
                    <a:pt x="12113870" y="6103029"/>
                  </a:lnTo>
                  <a:lnTo>
                    <a:pt x="12114257" y="6106741"/>
                  </a:lnTo>
                  <a:lnTo>
                    <a:pt x="12116830" y="6109020"/>
                  </a:lnTo>
                  <a:lnTo>
                    <a:pt x="12120071" y="6111583"/>
                  </a:lnTo>
                  <a:lnTo>
                    <a:pt x="12121737" y="6112294"/>
                  </a:lnTo>
                  <a:lnTo>
                    <a:pt x="12121261" y="6112485"/>
                  </a:lnTo>
                  <a:lnTo>
                    <a:pt x="12123928" y="6113623"/>
                  </a:lnTo>
                  <a:lnTo>
                    <a:pt x="12126973" y="6112951"/>
                  </a:lnTo>
                  <a:lnTo>
                    <a:pt x="12128777" y="6110570"/>
                  </a:lnTo>
                  <a:lnTo>
                    <a:pt x="12130722" y="6107853"/>
                  </a:lnTo>
                  <a:lnTo>
                    <a:pt x="12130336" y="6104144"/>
                  </a:lnTo>
                  <a:lnTo>
                    <a:pt x="12127762" y="6101864"/>
                  </a:lnTo>
                  <a:lnTo>
                    <a:pt x="12124523" y="6099300"/>
                  </a:lnTo>
                  <a:lnTo>
                    <a:pt x="12121806" y="6097354"/>
                  </a:lnTo>
                  <a:close/>
                </a:path>
                <a:path w="18513425" h="10742930">
                  <a:moveTo>
                    <a:pt x="12053913" y="6043179"/>
                  </a:moveTo>
                  <a:lnTo>
                    <a:pt x="12049726" y="6043757"/>
                  </a:lnTo>
                  <a:lnTo>
                    <a:pt x="12047781" y="6046473"/>
                  </a:lnTo>
                  <a:lnTo>
                    <a:pt x="12045501" y="6049046"/>
                  </a:lnTo>
                  <a:lnTo>
                    <a:pt x="12046078" y="6053232"/>
                  </a:lnTo>
                  <a:lnTo>
                    <a:pt x="12048794" y="6055178"/>
                  </a:lnTo>
                  <a:lnTo>
                    <a:pt x="12052035" y="6057743"/>
                  </a:lnTo>
                  <a:lnTo>
                    <a:pt x="12053367" y="6058311"/>
                  </a:lnTo>
                  <a:lnTo>
                    <a:pt x="12053226" y="6058643"/>
                  </a:lnTo>
                  <a:lnTo>
                    <a:pt x="12055891" y="6059780"/>
                  </a:lnTo>
                  <a:lnTo>
                    <a:pt x="12058936" y="6059110"/>
                  </a:lnTo>
                  <a:lnTo>
                    <a:pt x="12060739" y="6056729"/>
                  </a:lnTo>
                  <a:lnTo>
                    <a:pt x="12063019" y="6054155"/>
                  </a:lnTo>
                  <a:lnTo>
                    <a:pt x="12062441" y="6049968"/>
                  </a:lnTo>
                  <a:lnTo>
                    <a:pt x="12059726" y="6048023"/>
                  </a:lnTo>
                  <a:lnTo>
                    <a:pt x="12056485" y="6045459"/>
                  </a:lnTo>
                  <a:lnTo>
                    <a:pt x="12053913" y="6043179"/>
                  </a:lnTo>
                  <a:close/>
                </a:path>
                <a:path w="18513425" h="10742930">
                  <a:moveTo>
                    <a:pt x="11983974" y="5990102"/>
                  </a:moveTo>
                  <a:lnTo>
                    <a:pt x="11980121" y="5990823"/>
                  </a:lnTo>
                  <a:lnTo>
                    <a:pt x="11976229" y="5996253"/>
                  </a:lnTo>
                  <a:lnTo>
                    <a:pt x="11976807" y="6000440"/>
                  </a:lnTo>
                  <a:lnTo>
                    <a:pt x="11979523" y="6002386"/>
                  </a:lnTo>
                  <a:lnTo>
                    <a:pt x="11982763" y="6004950"/>
                  </a:lnTo>
                  <a:lnTo>
                    <a:pt x="11986762" y="6006656"/>
                  </a:lnTo>
                  <a:lnTo>
                    <a:pt x="11989804" y="6005985"/>
                  </a:lnTo>
                  <a:lnTo>
                    <a:pt x="11991610" y="6003603"/>
                  </a:lnTo>
                  <a:lnTo>
                    <a:pt x="11993557" y="6000888"/>
                  </a:lnTo>
                  <a:lnTo>
                    <a:pt x="11992978" y="5996701"/>
                  </a:lnTo>
                  <a:lnTo>
                    <a:pt x="11990264" y="5994755"/>
                  </a:lnTo>
                  <a:lnTo>
                    <a:pt x="11987023" y="5992190"/>
                  </a:lnTo>
                  <a:lnTo>
                    <a:pt x="11983974" y="5990102"/>
                  </a:lnTo>
                  <a:close/>
                </a:path>
                <a:path w="18513425" h="10742930">
                  <a:moveTo>
                    <a:pt x="11913516" y="5939168"/>
                  </a:moveTo>
                  <a:lnTo>
                    <a:pt x="11909664" y="5939888"/>
                  </a:lnTo>
                  <a:lnTo>
                    <a:pt x="11907717" y="5942604"/>
                  </a:lnTo>
                  <a:lnTo>
                    <a:pt x="11905629" y="5945652"/>
                  </a:lnTo>
                  <a:lnTo>
                    <a:pt x="11906349" y="5949506"/>
                  </a:lnTo>
                  <a:lnTo>
                    <a:pt x="11909064" y="5951452"/>
                  </a:lnTo>
                  <a:lnTo>
                    <a:pt x="11912446" y="5953681"/>
                  </a:lnTo>
                  <a:lnTo>
                    <a:pt x="11913779" y="5954250"/>
                  </a:lnTo>
                  <a:lnTo>
                    <a:pt x="11913303" y="5954442"/>
                  </a:lnTo>
                  <a:lnTo>
                    <a:pt x="11915970" y="5955580"/>
                  </a:lnTo>
                  <a:lnTo>
                    <a:pt x="11919157" y="5954575"/>
                  </a:lnTo>
                  <a:lnTo>
                    <a:pt x="11920962" y="5952192"/>
                  </a:lnTo>
                  <a:lnTo>
                    <a:pt x="11923049" y="5949144"/>
                  </a:lnTo>
                  <a:lnTo>
                    <a:pt x="11922329" y="5945291"/>
                  </a:lnTo>
                  <a:lnTo>
                    <a:pt x="11919614" y="5943344"/>
                  </a:lnTo>
                  <a:lnTo>
                    <a:pt x="11916231" y="5941113"/>
                  </a:lnTo>
                  <a:lnTo>
                    <a:pt x="11913516" y="5939168"/>
                  </a:lnTo>
                  <a:close/>
                </a:path>
                <a:path w="18513425" h="10742930">
                  <a:moveTo>
                    <a:pt x="2865148" y="2072341"/>
                  </a:moveTo>
                  <a:lnTo>
                    <a:pt x="2855482" y="2068217"/>
                  </a:lnTo>
                  <a:lnTo>
                    <a:pt x="2851820" y="2069413"/>
                  </a:lnTo>
                  <a:lnTo>
                    <a:pt x="2849119" y="2075746"/>
                  </a:lnTo>
                  <a:lnTo>
                    <a:pt x="2850648" y="2079550"/>
                  </a:lnTo>
                  <a:lnTo>
                    <a:pt x="2860314" y="2083673"/>
                  </a:lnTo>
                  <a:lnTo>
                    <a:pt x="2863976" y="2082478"/>
                  </a:lnTo>
                  <a:lnTo>
                    <a:pt x="2866677" y="2076145"/>
                  </a:lnTo>
                  <a:lnTo>
                    <a:pt x="2865148" y="2072341"/>
                  </a:lnTo>
                  <a:close/>
                </a:path>
                <a:path w="18513425" h="10742930">
                  <a:moveTo>
                    <a:pt x="2785296" y="2037886"/>
                  </a:moveTo>
                  <a:lnTo>
                    <a:pt x="2775297" y="2033620"/>
                  </a:lnTo>
                  <a:lnTo>
                    <a:pt x="2771493" y="2035149"/>
                  </a:lnTo>
                  <a:lnTo>
                    <a:pt x="2768934" y="2041148"/>
                  </a:lnTo>
                  <a:lnTo>
                    <a:pt x="2770130" y="2044811"/>
                  </a:lnTo>
                  <a:lnTo>
                    <a:pt x="2780462" y="2049218"/>
                  </a:lnTo>
                  <a:lnTo>
                    <a:pt x="2784266" y="2047688"/>
                  </a:lnTo>
                  <a:lnTo>
                    <a:pt x="2786825" y="2041689"/>
                  </a:lnTo>
                  <a:lnTo>
                    <a:pt x="2785296" y="2037886"/>
                  </a:lnTo>
                  <a:close/>
                </a:path>
                <a:path w="18513425" h="10742930">
                  <a:moveTo>
                    <a:pt x="2945950" y="2106415"/>
                  </a:moveTo>
                  <a:lnTo>
                    <a:pt x="2936284" y="2102292"/>
                  </a:lnTo>
                  <a:lnTo>
                    <a:pt x="2932623" y="2103487"/>
                  </a:lnTo>
                  <a:lnTo>
                    <a:pt x="2929921" y="2109820"/>
                  </a:lnTo>
                  <a:lnTo>
                    <a:pt x="2931450" y="2113624"/>
                  </a:lnTo>
                  <a:lnTo>
                    <a:pt x="2941116" y="2117748"/>
                  </a:lnTo>
                  <a:lnTo>
                    <a:pt x="2944778" y="2116551"/>
                  </a:lnTo>
                  <a:lnTo>
                    <a:pt x="2947479" y="2110218"/>
                  </a:lnTo>
                  <a:lnTo>
                    <a:pt x="2945950" y="2106415"/>
                  </a:lnTo>
                  <a:close/>
                </a:path>
                <a:path w="18513425" h="10742930">
                  <a:moveTo>
                    <a:pt x="2705445" y="2003428"/>
                  </a:moveTo>
                  <a:lnTo>
                    <a:pt x="2695113" y="1999021"/>
                  </a:lnTo>
                  <a:lnTo>
                    <a:pt x="2691309" y="2000551"/>
                  </a:lnTo>
                  <a:lnTo>
                    <a:pt x="2688750" y="2006550"/>
                  </a:lnTo>
                  <a:lnTo>
                    <a:pt x="2689945" y="2010212"/>
                  </a:lnTo>
                  <a:lnTo>
                    <a:pt x="2700278" y="2014620"/>
                  </a:lnTo>
                  <a:lnTo>
                    <a:pt x="2704081" y="2013090"/>
                  </a:lnTo>
                  <a:lnTo>
                    <a:pt x="2706641" y="2007091"/>
                  </a:lnTo>
                  <a:lnTo>
                    <a:pt x="2705445" y="2003428"/>
                  </a:lnTo>
                  <a:close/>
                </a:path>
                <a:path w="18513425" h="10742930">
                  <a:moveTo>
                    <a:pt x="3027037" y="2139822"/>
                  </a:moveTo>
                  <a:lnTo>
                    <a:pt x="3016704" y="2135414"/>
                  </a:lnTo>
                  <a:lnTo>
                    <a:pt x="3013376" y="2136752"/>
                  </a:lnTo>
                  <a:lnTo>
                    <a:pt x="3010674" y="2143086"/>
                  </a:lnTo>
                  <a:lnTo>
                    <a:pt x="3012203" y="2146889"/>
                  </a:lnTo>
                  <a:lnTo>
                    <a:pt x="3022203" y="2151154"/>
                  </a:lnTo>
                  <a:lnTo>
                    <a:pt x="3025864" y="2149959"/>
                  </a:lnTo>
                  <a:lnTo>
                    <a:pt x="3028566" y="2143625"/>
                  </a:lnTo>
                  <a:lnTo>
                    <a:pt x="3027037" y="2139822"/>
                  </a:lnTo>
                  <a:close/>
                </a:path>
                <a:path w="18513425" h="10742930">
                  <a:moveTo>
                    <a:pt x="2625212" y="1968023"/>
                  </a:moveTo>
                  <a:lnTo>
                    <a:pt x="2615546" y="1963900"/>
                  </a:lnTo>
                  <a:lnTo>
                    <a:pt x="2611885" y="1965095"/>
                  </a:lnTo>
                  <a:lnTo>
                    <a:pt x="2609042" y="1971763"/>
                  </a:lnTo>
                  <a:lnTo>
                    <a:pt x="2610570" y="1975565"/>
                  </a:lnTo>
                  <a:lnTo>
                    <a:pt x="2620235" y="1979689"/>
                  </a:lnTo>
                  <a:lnTo>
                    <a:pt x="2624039" y="1978160"/>
                  </a:lnTo>
                  <a:lnTo>
                    <a:pt x="2626741" y="1971826"/>
                  </a:lnTo>
                  <a:lnTo>
                    <a:pt x="2625212" y="1968023"/>
                  </a:lnTo>
                  <a:close/>
                </a:path>
                <a:path w="18513425" h="10742930">
                  <a:moveTo>
                    <a:pt x="3107456" y="2172944"/>
                  </a:moveTo>
                  <a:lnTo>
                    <a:pt x="3097457" y="2168679"/>
                  </a:lnTo>
                  <a:lnTo>
                    <a:pt x="3094129" y="2170017"/>
                  </a:lnTo>
                  <a:lnTo>
                    <a:pt x="3091427" y="2176350"/>
                  </a:lnTo>
                  <a:lnTo>
                    <a:pt x="3092957" y="2180154"/>
                  </a:lnTo>
                  <a:lnTo>
                    <a:pt x="3102956" y="2184419"/>
                  </a:lnTo>
                  <a:lnTo>
                    <a:pt x="3106284" y="2183082"/>
                  </a:lnTo>
                  <a:lnTo>
                    <a:pt x="3109127" y="2176415"/>
                  </a:lnTo>
                  <a:lnTo>
                    <a:pt x="3107456" y="2172944"/>
                  </a:lnTo>
                  <a:close/>
                </a:path>
                <a:path w="18513425" h="10742930">
                  <a:moveTo>
                    <a:pt x="2545596" y="1932091"/>
                  </a:moveTo>
                  <a:lnTo>
                    <a:pt x="2535597" y="1927826"/>
                  </a:lnTo>
                  <a:lnTo>
                    <a:pt x="2531935" y="1929022"/>
                  </a:lnTo>
                  <a:lnTo>
                    <a:pt x="2529091" y="1935688"/>
                  </a:lnTo>
                  <a:lnTo>
                    <a:pt x="2530620" y="1939492"/>
                  </a:lnTo>
                  <a:lnTo>
                    <a:pt x="2540620" y="1943757"/>
                  </a:lnTo>
                  <a:lnTo>
                    <a:pt x="2544423" y="1942228"/>
                  </a:lnTo>
                  <a:lnTo>
                    <a:pt x="2547125" y="1935895"/>
                  </a:lnTo>
                  <a:lnTo>
                    <a:pt x="2545596" y="1932091"/>
                  </a:lnTo>
                  <a:close/>
                </a:path>
                <a:path w="18513425" h="10742930">
                  <a:moveTo>
                    <a:pt x="3188827" y="2205686"/>
                  </a:moveTo>
                  <a:lnTo>
                    <a:pt x="3181828" y="2202700"/>
                  </a:lnTo>
                  <a:lnTo>
                    <a:pt x="3178353" y="2201610"/>
                  </a:lnTo>
                  <a:lnTo>
                    <a:pt x="3175024" y="2202949"/>
                  </a:lnTo>
                  <a:lnTo>
                    <a:pt x="3172181" y="2209615"/>
                  </a:lnTo>
                  <a:lnTo>
                    <a:pt x="3173852" y="2213085"/>
                  </a:lnTo>
                  <a:lnTo>
                    <a:pt x="3180852" y="2216071"/>
                  </a:lnTo>
                  <a:lnTo>
                    <a:pt x="3184327" y="2217159"/>
                  </a:lnTo>
                  <a:lnTo>
                    <a:pt x="3187655" y="2215822"/>
                  </a:lnTo>
                  <a:lnTo>
                    <a:pt x="3189077" y="2212488"/>
                  </a:lnTo>
                  <a:lnTo>
                    <a:pt x="3190056" y="2209361"/>
                  </a:lnTo>
                  <a:lnTo>
                    <a:pt x="3190165" y="2209013"/>
                  </a:lnTo>
                  <a:lnTo>
                    <a:pt x="3188827" y="2205686"/>
                  </a:lnTo>
                  <a:close/>
                </a:path>
                <a:path w="18513425" h="10742930">
                  <a:moveTo>
                    <a:pt x="2466313" y="1896303"/>
                  </a:moveTo>
                  <a:lnTo>
                    <a:pt x="2456314" y="1892037"/>
                  </a:lnTo>
                  <a:lnTo>
                    <a:pt x="2452510" y="1893566"/>
                  </a:lnTo>
                  <a:lnTo>
                    <a:pt x="2449809" y="1899899"/>
                  </a:lnTo>
                  <a:lnTo>
                    <a:pt x="2451004" y="1903560"/>
                  </a:lnTo>
                  <a:lnTo>
                    <a:pt x="2461337" y="1907967"/>
                  </a:lnTo>
                  <a:lnTo>
                    <a:pt x="2465141" y="1906439"/>
                  </a:lnTo>
                  <a:lnTo>
                    <a:pt x="2467842" y="1900106"/>
                  </a:lnTo>
                  <a:lnTo>
                    <a:pt x="2466313" y="1896303"/>
                  </a:lnTo>
                  <a:close/>
                </a:path>
                <a:path w="18513425" h="10742930">
                  <a:moveTo>
                    <a:pt x="3269865" y="2238284"/>
                  </a:moveTo>
                  <a:lnTo>
                    <a:pt x="3262866" y="2235298"/>
                  </a:lnTo>
                  <a:lnTo>
                    <a:pt x="3259391" y="2234210"/>
                  </a:lnTo>
                  <a:lnTo>
                    <a:pt x="3256062" y="2235547"/>
                  </a:lnTo>
                  <a:lnTo>
                    <a:pt x="3253219" y="2242213"/>
                  </a:lnTo>
                  <a:lnTo>
                    <a:pt x="3254890" y="2245684"/>
                  </a:lnTo>
                  <a:lnTo>
                    <a:pt x="3262222" y="2248812"/>
                  </a:lnTo>
                  <a:lnTo>
                    <a:pt x="3265697" y="2249900"/>
                  </a:lnTo>
                  <a:lnTo>
                    <a:pt x="3269026" y="2248562"/>
                  </a:lnTo>
                  <a:lnTo>
                    <a:pt x="3270449" y="2245228"/>
                  </a:lnTo>
                  <a:lnTo>
                    <a:pt x="3271428" y="2242101"/>
                  </a:lnTo>
                  <a:lnTo>
                    <a:pt x="3271537" y="2241754"/>
                  </a:lnTo>
                  <a:lnTo>
                    <a:pt x="3269865" y="2238284"/>
                  </a:lnTo>
                  <a:close/>
                </a:path>
                <a:path w="18513425" h="10742930">
                  <a:moveTo>
                    <a:pt x="2386648" y="1859562"/>
                  </a:moveTo>
                  <a:lnTo>
                    <a:pt x="2379982" y="1856719"/>
                  </a:lnTo>
                  <a:lnTo>
                    <a:pt x="2375006" y="1868384"/>
                  </a:lnTo>
                  <a:lnTo>
                    <a:pt x="2381672" y="1871228"/>
                  </a:lnTo>
                  <a:lnTo>
                    <a:pt x="2385476" y="1869698"/>
                  </a:lnTo>
                  <a:lnTo>
                    <a:pt x="2388034" y="1863700"/>
                  </a:lnTo>
                  <a:lnTo>
                    <a:pt x="2386648" y="1859562"/>
                  </a:lnTo>
                  <a:close/>
                </a:path>
                <a:path w="18513425" h="10742930">
                  <a:moveTo>
                    <a:pt x="3351045" y="2270548"/>
                  </a:moveTo>
                  <a:lnTo>
                    <a:pt x="3344045" y="2267562"/>
                  </a:lnTo>
                  <a:lnTo>
                    <a:pt x="3340570" y="2266474"/>
                  </a:lnTo>
                  <a:lnTo>
                    <a:pt x="3337242" y="2267811"/>
                  </a:lnTo>
                  <a:lnTo>
                    <a:pt x="3334398" y="2274477"/>
                  </a:lnTo>
                  <a:lnTo>
                    <a:pt x="3336069" y="2277948"/>
                  </a:lnTo>
                  <a:lnTo>
                    <a:pt x="3339069" y="2279228"/>
                  </a:lnTo>
                  <a:lnTo>
                    <a:pt x="3339545" y="2279037"/>
                  </a:lnTo>
                  <a:lnTo>
                    <a:pt x="3343211" y="2280601"/>
                  </a:lnTo>
                  <a:lnTo>
                    <a:pt x="3352383" y="2273877"/>
                  </a:lnTo>
                  <a:lnTo>
                    <a:pt x="3351045" y="2270548"/>
                  </a:lnTo>
                  <a:close/>
                </a:path>
                <a:path w="18513425" h="10742930">
                  <a:moveTo>
                    <a:pt x="11841681" y="5889615"/>
                  </a:moveTo>
                  <a:lnTo>
                    <a:pt x="11837827" y="5890335"/>
                  </a:lnTo>
                  <a:lnTo>
                    <a:pt x="11836097" y="5892749"/>
                  </a:lnTo>
                  <a:lnTo>
                    <a:pt x="11835880" y="5893051"/>
                  </a:lnTo>
                  <a:lnTo>
                    <a:pt x="11834447" y="5895591"/>
                  </a:lnTo>
                  <a:lnTo>
                    <a:pt x="11834268" y="5895908"/>
                  </a:lnTo>
                  <a:lnTo>
                    <a:pt x="11834988" y="5899761"/>
                  </a:lnTo>
                  <a:lnTo>
                    <a:pt x="11837704" y="5901707"/>
                  </a:lnTo>
                  <a:lnTo>
                    <a:pt x="11841086" y="5903938"/>
                  </a:lnTo>
                  <a:lnTo>
                    <a:pt x="11844752" y="5905501"/>
                  </a:lnTo>
                  <a:lnTo>
                    <a:pt x="11847938" y="5904498"/>
                  </a:lnTo>
                  <a:lnTo>
                    <a:pt x="11849517" y="5902413"/>
                  </a:lnTo>
                  <a:lnTo>
                    <a:pt x="11849743" y="5902115"/>
                  </a:lnTo>
                  <a:lnTo>
                    <a:pt x="11851176" y="5899576"/>
                  </a:lnTo>
                  <a:lnTo>
                    <a:pt x="11851355" y="5899258"/>
                  </a:lnTo>
                  <a:lnTo>
                    <a:pt x="11850635" y="5895405"/>
                  </a:lnTo>
                  <a:lnTo>
                    <a:pt x="11847919" y="5893458"/>
                  </a:lnTo>
                  <a:lnTo>
                    <a:pt x="11844538" y="5891228"/>
                  </a:lnTo>
                  <a:lnTo>
                    <a:pt x="11841681" y="5889615"/>
                  </a:lnTo>
                  <a:close/>
                </a:path>
                <a:path w="18513425" h="10742930">
                  <a:moveTo>
                    <a:pt x="3432034" y="2302337"/>
                  </a:moveTo>
                  <a:lnTo>
                    <a:pt x="3425368" y="2299493"/>
                  </a:lnTo>
                  <a:lnTo>
                    <a:pt x="3421892" y="2298405"/>
                  </a:lnTo>
                  <a:lnTo>
                    <a:pt x="3418422" y="2300077"/>
                  </a:lnTo>
                  <a:lnTo>
                    <a:pt x="3415720" y="2306410"/>
                  </a:lnTo>
                  <a:lnTo>
                    <a:pt x="3417392" y="2309880"/>
                  </a:lnTo>
                  <a:lnTo>
                    <a:pt x="3420391" y="2311159"/>
                  </a:lnTo>
                  <a:lnTo>
                    <a:pt x="3420867" y="2310968"/>
                  </a:lnTo>
                  <a:lnTo>
                    <a:pt x="3424533" y="2312532"/>
                  </a:lnTo>
                  <a:lnTo>
                    <a:pt x="3428008" y="2313622"/>
                  </a:lnTo>
                  <a:lnTo>
                    <a:pt x="3431479" y="2311950"/>
                  </a:lnTo>
                  <a:lnTo>
                    <a:pt x="3432758" y="2308951"/>
                  </a:lnTo>
                  <a:lnTo>
                    <a:pt x="3433495" y="2306506"/>
                  </a:lnTo>
                  <a:lnTo>
                    <a:pt x="3433705" y="2305808"/>
                  </a:lnTo>
                  <a:lnTo>
                    <a:pt x="3432034" y="2302337"/>
                  </a:lnTo>
                  <a:close/>
                </a:path>
                <a:path w="18513425" h="10742930">
                  <a:moveTo>
                    <a:pt x="2307935" y="1822439"/>
                  </a:moveTo>
                  <a:lnTo>
                    <a:pt x="2297935" y="1818174"/>
                  </a:lnTo>
                  <a:lnTo>
                    <a:pt x="2294273" y="1819370"/>
                  </a:lnTo>
                  <a:lnTo>
                    <a:pt x="2291572" y="1825703"/>
                  </a:lnTo>
                  <a:lnTo>
                    <a:pt x="2292959" y="1829840"/>
                  </a:lnTo>
                  <a:lnTo>
                    <a:pt x="2302958" y="1834105"/>
                  </a:lnTo>
                  <a:lnTo>
                    <a:pt x="2306762" y="1832577"/>
                  </a:lnTo>
                  <a:lnTo>
                    <a:pt x="2309321" y="1826577"/>
                  </a:lnTo>
                  <a:lnTo>
                    <a:pt x="2307935" y="1822439"/>
                  </a:lnTo>
                  <a:close/>
                </a:path>
                <a:path w="18513425" h="10742930">
                  <a:moveTo>
                    <a:pt x="3513689" y="2334412"/>
                  </a:moveTo>
                  <a:lnTo>
                    <a:pt x="3506689" y="2331426"/>
                  </a:lnTo>
                  <a:lnTo>
                    <a:pt x="3503214" y="2330337"/>
                  </a:lnTo>
                  <a:lnTo>
                    <a:pt x="3499744" y="2332008"/>
                  </a:lnTo>
                  <a:lnTo>
                    <a:pt x="3497043" y="2338341"/>
                  </a:lnTo>
                  <a:lnTo>
                    <a:pt x="3498714" y="2341811"/>
                  </a:lnTo>
                  <a:lnTo>
                    <a:pt x="3501714" y="2343090"/>
                  </a:lnTo>
                  <a:lnTo>
                    <a:pt x="3502189" y="2342900"/>
                  </a:lnTo>
                  <a:lnTo>
                    <a:pt x="3505855" y="2344464"/>
                  </a:lnTo>
                  <a:lnTo>
                    <a:pt x="3509330" y="2345553"/>
                  </a:lnTo>
                  <a:lnTo>
                    <a:pt x="3512801" y="2343882"/>
                  </a:lnTo>
                  <a:lnTo>
                    <a:pt x="3514080" y="2340882"/>
                  </a:lnTo>
                  <a:lnTo>
                    <a:pt x="3514817" y="2338437"/>
                  </a:lnTo>
                  <a:lnTo>
                    <a:pt x="3515027" y="2337739"/>
                  </a:lnTo>
                  <a:lnTo>
                    <a:pt x="3513689" y="2334412"/>
                  </a:lnTo>
                  <a:close/>
                </a:path>
                <a:path w="18513425" h="10742930">
                  <a:moveTo>
                    <a:pt x="2219506" y="1780385"/>
                  </a:moveTo>
                  <a:lnTo>
                    <a:pt x="2215702" y="1781914"/>
                  </a:lnTo>
                  <a:lnTo>
                    <a:pt x="2213896" y="1785872"/>
                  </a:lnTo>
                  <a:lnTo>
                    <a:pt x="2212667" y="1788106"/>
                  </a:lnTo>
                  <a:lnTo>
                    <a:pt x="2214054" y="1792242"/>
                  </a:lnTo>
                  <a:lnTo>
                    <a:pt x="2224053" y="1796508"/>
                  </a:lnTo>
                  <a:lnTo>
                    <a:pt x="2227715" y="1795311"/>
                  </a:lnTo>
                  <a:lnTo>
                    <a:pt x="2229521" y="1791355"/>
                  </a:lnTo>
                  <a:lnTo>
                    <a:pt x="2230750" y="1789121"/>
                  </a:lnTo>
                  <a:lnTo>
                    <a:pt x="2229363" y="1784984"/>
                  </a:lnTo>
                  <a:lnTo>
                    <a:pt x="2222697" y="1782141"/>
                  </a:lnTo>
                  <a:lnTo>
                    <a:pt x="2219506" y="1780385"/>
                  </a:lnTo>
                  <a:close/>
                </a:path>
                <a:path w="18513425" h="10742930">
                  <a:moveTo>
                    <a:pt x="3594962" y="2365535"/>
                  </a:moveTo>
                  <a:lnTo>
                    <a:pt x="3588296" y="2362691"/>
                  </a:lnTo>
                  <a:lnTo>
                    <a:pt x="3584820" y="2361603"/>
                  </a:lnTo>
                  <a:lnTo>
                    <a:pt x="3581492" y="2362940"/>
                  </a:lnTo>
                  <a:lnTo>
                    <a:pt x="3578649" y="2369606"/>
                  </a:lnTo>
                  <a:lnTo>
                    <a:pt x="3580320" y="2373076"/>
                  </a:lnTo>
                  <a:lnTo>
                    <a:pt x="3583320" y="2374356"/>
                  </a:lnTo>
                  <a:lnTo>
                    <a:pt x="3583795" y="2374166"/>
                  </a:lnTo>
                  <a:lnTo>
                    <a:pt x="3587461" y="2375730"/>
                  </a:lnTo>
                  <a:lnTo>
                    <a:pt x="3590936" y="2376818"/>
                  </a:lnTo>
                  <a:lnTo>
                    <a:pt x="3594265" y="2375480"/>
                  </a:lnTo>
                  <a:lnTo>
                    <a:pt x="3595687" y="2372146"/>
                  </a:lnTo>
                  <a:lnTo>
                    <a:pt x="3596528" y="2369354"/>
                  </a:lnTo>
                  <a:lnTo>
                    <a:pt x="3596633" y="2369005"/>
                  </a:lnTo>
                  <a:lnTo>
                    <a:pt x="3594962" y="2365535"/>
                  </a:lnTo>
                  <a:close/>
                </a:path>
                <a:path w="18513425" h="10742930">
                  <a:moveTo>
                    <a:pt x="2141218" y="1742264"/>
                  </a:moveTo>
                  <a:lnTo>
                    <a:pt x="2137081" y="1743651"/>
                  </a:lnTo>
                  <a:lnTo>
                    <a:pt x="2135275" y="1747607"/>
                  </a:lnTo>
                  <a:lnTo>
                    <a:pt x="2134046" y="1749840"/>
                  </a:lnTo>
                  <a:lnTo>
                    <a:pt x="2135575" y="1753645"/>
                  </a:lnTo>
                  <a:lnTo>
                    <a:pt x="2138433" y="1755258"/>
                  </a:lnTo>
                  <a:lnTo>
                    <a:pt x="2145432" y="1758244"/>
                  </a:lnTo>
                  <a:lnTo>
                    <a:pt x="2149094" y="1757048"/>
                  </a:lnTo>
                  <a:lnTo>
                    <a:pt x="2150900" y="1753091"/>
                  </a:lnTo>
                  <a:lnTo>
                    <a:pt x="2152129" y="1750857"/>
                  </a:lnTo>
                  <a:lnTo>
                    <a:pt x="2150600" y="1747053"/>
                  </a:lnTo>
                  <a:lnTo>
                    <a:pt x="2147742" y="1745440"/>
                  </a:lnTo>
                  <a:lnTo>
                    <a:pt x="2144076" y="1743877"/>
                  </a:lnTo>
                  <a:lnTo>
                    <a:pt x="2141218" y="1742264"/>
                  </a:lnTo>
                  <a:close/>
                </a:path>
                <a:path w="18513425" h="10742930">
                  <a:moveTo>
                    <a:pt x="3676568" y="2396799"/>
                  </a:moveTo>
                  <a:lnTo>
                    <a:pt x="3666570" y="2392534"/>
                  </a:lnTo>
                  <a:lnTo>
                    <a:pt x="3663098" y="2394206"/>
                  </a:lnTo>
                  <a:lnTo>
                    <a:pt x="3660255" y="2400871"/>
                  </a:lnTo>
                  <a:lnTo>
                    <a:pt x="3661926" y="2404342"/>
                  </a:lnTo>
                  <a:lnTo>
                    <a:pt x="3664926" y="2405621"/>
                  </a:lnTo>
                  <a:lnTo>
                    <a:pt x="3665402" y="2405430"/>
                  </a:lnTo>
                  <a:lnTo>
                    <a:pt x="3669068" y="2406994"/>
                  </a:lnTo>
                  <a:lnTo>
                    <a:pt x="3672543" y="2408083"/>
                  </a:lnTo>
                  <a:lnTo>
                    <a:pt x="3675872" y="2406744"/>
                  </a:lnTo>
                  <a:lnTo>
                    <a:pt x="3677294" y="2403412"/>
                  </a:lnTo>
                  <a:lnTo>
                    <a:pt x="3678134" y="2400620"/>
                  </a:lnTo>
                  <a:lnTo>
                    <a:pt x="3678239" y="2400270"/>
                  </a:lnTo>
                  <a:lnTo>
                    <a:pt x="3676568" y="2396799"/>
                  </a:lnTo>
                  <a:close/>
                </a:path>
                <a:path w="18513425" h="10742930">
                  <a:moveTo>
                    <a:pt x="3758317" y="2427730"/>
                  </a:moveTo>
                  <a:lnTo>
                    <a:pt x="3754842" y="2426642"/>
                  </a:lnTo>
                  <a:lnTo>
                    <a:pt x="3748176" y="2423798"/>
                  </a:lnTo>
                  <a:lnTo>
                    <a:pt x="3744705" y="2425470"/>
                  </a:lnTo>
                  <a:lnTo>
                    <a:pt x="3741861" y="2432136"/>
                  </a:lnTo>
                  <a:lnTo>
                    <a:pt x="3743533" y="2435606"/>
                  </a:lnTo>
                  <a:lnTo>
                    <a:pt x="3746533" y="2436886"/>
                  </a:lnTo>
                  <a:lnTo>
                    <a:pt x="3747008" y="2436695"/>
                  </a:lnTo>
                  <a:lnTo>
                    <a:pt x="3753675" y="2439538"/>
                  </a:lnTo>
                  <a:lnTo>
                    <a:pt x="3757144" y="2437867"/>
                  </a:lnTo>
                  <a:lnTo>
                    <a:pt x="3759846" y="2431534"/>
                  </a:lnTo>
                  <a:lnTo>
                    <a:pt x="3758317" y="2427730"/>
                  </a:lnTo>
                  <a:close/>
                </a:path>
                <a:path w="18513425" h="10742930">
                  <a:moveTo>
                    <a:pt x="2062549" y="1703189"/>
                  </a:moveTo>
                  <a:lnTo>
                    <a:pt x="2058412" y="1704577"/>
                  </a:lnTo>
                  <a:lnTo>
                    <a:pt x="2056605" y="1708535"/>
                  </a:lnTo>
                  <a:lnTo>
                    <a:pt x="2055377" y="1710768"/>
                  </a:lnTo>
                  <a:lnTo>
                    <a:pt x="2056906" y="1714572"/>
                  </a:lnTo>
                  <a:lnTo>
                    <a:pt x="2059763" y="1716185"/>
                  </a:lnTo>
                  <a:lnTo>
                    <a:pt x="2066763" y="1719171"/>
                  </a:lnTo>
                  <a:lnTo>
                    <a:pt x="2070424" y="1717974"/>
                  </a:lnTo>
                  <a:lnTo>
                    <a:pt x="2072230" y="1714018"/>
                  </a:lnTo>
                  <a:lnTo>
                    <a:pt x="2073459" y="1711784"/>
                  </a:lnTo>
                  <a:lnTo>
                    <a:pt x="2071931" y="1707979"/>
                  </a:lnTo>
                  <a:lnTo>
                    <a:pt x="2069073" y="1706366"/>
                  </a:lnTo>
                  <a:lnTo>
                    <a:pt x="2065407" y="1704802"/>
                  </a:lnTo>
                  <a:lnTo>
                    <a:pt x="2062549" y="1703189"/>
                  </a:lnTo>
                  <a:close/>
                </a:path>
                <a:path w="18513425" h="10742930">
                  <a:moveTo>
                    <a:pt x="11769559" y="5840729"/>
                  </a:moveTo>
                  <a:lnTo>
                    <a:pt x="11765565" y="5841782"/>
                  </a:lnTo>
                  <a:lnTo>
                    <a:pt x="11761889" y="5846913"/>
                  </a:lnTo>
                  <a:lnTo>
                    <a:pt x="11761673" y="5847214"/>
                  </a:lnTo>
                  <a:lnTo>
                    <a:pt x="11762726" y="5851208"/>
                  </a:lnTo>
                  <a:lnTo>
                    <a:pt x="11765441" y="5853155"/>
                  </a:lnTo>
                  <a:lnTo>
                    <a:pt x="11768824" y="5855386"/>
                  </a:lnTo>
                  <a:lnTo>
                    <a:pt x="11772490" y="5856949"/>
                  </a:lnTo>
                  <a:lnTo>
                    <a:pt x="11775675" y="5855944"/>
                  </a:lnTo>
                  <a:lnTo>
                    <a:pt x="11777254" y="5853860"/>
                  </a:lnTo>
                  <a:lnTo>
                    <a:pt x="11779426" y="5850847"/>
                  </a:lnTo>
                  <a:lnTo>
                    <a:pt x="11778373" y="5846851"/>
                  </a:lnTo>
                  <a:lnTo>
                    <a:pt x="11775658" y="5844906"/>
                  </a:lnTo>
                  <a:lnTo>
                    <a:pt x="11772275" y="5842675"/>
                  </a:lnTo>
                  <a:lnTo>
                    <a:pt x="11769559" y="5840729"/>
                  </a:lnTo>
                  <a:close/>
                </a:path>
                <a:path w="18513425" h="10742930">
                  <a:moveTo>
                    <a:pt x="3839781" y="2459329"/>
                  </a:moveTo>
                  <a:lnTo>
                    <a:pt x="3829782" y="2455064"/>
                  </a:lnTo>
                  <a:lnTo>
                    <a:pt x="3826170" y="2457068"/>
                  </a:lnTo>
                  <a:lnTo>
                    <a:pt x="3823610" y="2463067"/>
                  </a:lnTo>
                  <a:lnTo>
                    <a:pt x="3825281" y="2466538"/>
                  </a:lnTo>
                  <a:lnTo>
                    <a:pt x="3835280" y="2470804"/>
                  </a:lnTo>
                  <a:lnTo>
                    <a:pt x="3838751" y="2469133"/>
                  </a:lnTo>
                  <a:lnTo>
                    <a:pt x="3841595" y="2462467"/>
                  </a:lnTo>
                  <a:lnTo>
                    <a:pt x="3839781" y="2459329"/>
                  </a:lnTo>
                  <a:close/>
                </a:path>
                <a:path w="18513425" h="10742930">
                  <a:moveTo>
                    <a:pt x="1984830" y="1663735"/>
                  </a:moveTo>
                  <a:lnTo>
                    <a:pt x="1980693" y="1665121"/>
                  </a:lnTo>
                  <a:lnTo>
                    <a:pt x="1978876" y="1669073"/>
                  </a:lnTo>
                  <a:lnTo>
                    <a:pt x="1977800" y="1670979"/>
                  </a:lnTo>
                  <a:lnTo>
                    <a:pt x="1979187" y="1675117"/>
                  </a:lnTo>
                  <a:lnTo>
                    <a:pt x="1982045" y="1676730"/>
                  </a:lnTo>
                  <a:lnTo>
                    <a:pt x="1989044" y="1679715"/>
                  </a:lnTo>
                  <a:lnTo>
                    <a:pt x="1992706" y="1678519"/>
                  </a:lnTo>
                  <a:lnTo>
                    <a:pt x="1994523" y="1674566"/>
                  </a:lnTo>
                  <a:lnTo>
                    <a:pt x="1995598" y="1672662"/>
                  </a:lnTo>
                  <a:lnTo>
                    <a:pt x="1994070" y="1668857"/>
                  </a:lnTo>
                  <a:lnTo>
                    <a:pt x="1991354" y="1666911"/>
                  </a:lnTo>
                  <a:lnTo>
                    <a:pt x="1987688" y="1665347"/>
                  </a:lnTo>
                  <a:lnTo>
                    <a:pt x="1984830" y="1663735"/>
                  </a:lnTo>
                  <a:close/>
                </a:path>
                <a:path w="18513425" h="10742930">
                  <a:moveTo>
                    <a:pt x="3921814" y="2489594"/>
                  </a:moveTo>
                  <a:lnTo>
                    <a:pt x="3918338" y="2488506"/>
                  </a:lnTo>
                  <a:lnTo>
                    <a:pt x="3911672" y="2485663"/>
                  </a:lnTo>
                  <a:lnTo>
                    <a:pt x="3908060" y="2487667"/>
                  </a:lnTo>
                  <a:lnTo>
                    <a:pt x="3905501" y="2493666"/>
                  </a:lnTo>
                  <a:lnTo>
                    <a:pt x="3907172" y="2497137"/>
                  </a:lnTo>
                  <a:lnTo>
                    <a:pt x="3917171" y="2501402"/>
                  </a:lnTo>
                  <a:lnTo>
                    <a:pt x="3920642" y="2499731"/>
                  </a:lnTo>
                  <a:lnTo>
                    <a:pt x="3923486" y="2493065"/>
                  </a:lnTo>
                  <a:lnTo>
                    <a:pt x="3921814" y="2489594"/>
                  </a:lnTo>
                  <a:close/>
                </a:path>
                <a:path w="18513425" h="10742930">
                  <a:moveTo>
                    <a:pt x="4003562" y="2520525"/>
                  </a:moveTo>
                  <a:lnTo>
                    <a:pt x="3993564" y="2516260"/>
                  </a:lnTo>
                  <a:lnTo>
                    <a:pt x="3990092" y="2517932"/>
                  </a:lnTo>
                  <a:lnTo>
                    <a:pt x="3987391" y="2524264"/>
                  </a:lnTo>
                  <a:lnTo>
                    <a:pt x="3989063" y="2527735"/>
                  </a:lnTo>
                  <a:lnTo>
                    <a:pt x="3999062" y="2532000"/>
                  </a:lnTo>
                  <a:lnTo>
                    <a:pt x="4002533" y="2530330"/>
                  </a:lnTo>
                  <a:lnTo>
                    <a:pt x="4005376" y="2523663"/>
                  </a:lnTo>
                  <a:lnTo>
                    <a:pt x="4003562" y="2520525"/>
                  </a:lnTo>
                  <a:close/>
                </a:path>
                <a:path w="18513425" h="10742930">
                  <a:moveTo>
                    <a:pt x="1907062" y="1623471"/>
                  </a:moveTo>
                  <a:lnTo>
                    <a:pt x="1902925" y="1624857"/>
                  </a:lnTo>
                  <a:lnTo>
                    <a:pt x="1901108" y="1628810"/>
                  </a:lnTo>
                  <a:lnTo>
                    <a:pt x="1900033" y="1630714"/>
                  </a:lnTo>
                  <a:lnTo>
                    <a:pt x="1901562" y="1634518"/>
                  </a:lnTo>
                  <a:lnTo>
                    <a:pt x="1904278" y="1636464"/>
                  </a:lnTo>
                  <a:lnTo>
                    <a:pt x="1911610" y="1639592"/>
                  </a:lnTo>
                  <a:lnTo>
                    <a:pt x="1915272" y="1638397"/>
                  </a:lnTo>
                  <a:lnTo>
                    <a:pt x="1917090" y="1634444"/>
                  </a:lnTo>
                  <a:lnTo>
                    <a:pt x="1918164" y="1632540"/>
                  </a:lnTo>
                  <a:lnTo>
                    <a:pt x="1916635" y="1628735"/>
                  </a:lnTo>
                  <a:lnTo>
                    <a:pt x="1913920" y="1626789"/>
                  </a:lnTo>
                  <a:lnTo>
                    <a:pt x="1910254" y="1625225"/>
                  </a:lnTo>
                  <a:lnTo>
                    <a:pt x="1907062" y="1623471"/>
                  </a:lnTo>
                  <a:close/>
                </a:path>
                <a:path w="18513425" h="10742930">
                  <a:moveTo>
                    <a:pt x="4085405" y="2550316"/>
                  </a:moveTo>
                  <a:lnTo>
                    <a:pt x="4082263" y="2549369"/>
                  </a:lnTo>
                  <a:lnTo>
                    <a:pt x="4075596" y="2546526"/>
                  </a:lnTo>
                  <a:lnTo>
                    <a:pt x="4071983" y="2548530"/>
                  </a:lnTo>
                  <a:lnTo>
                    <a:pt x="4069424" y="2554529"/>
                  </a:lnTo>
                  <a:lnTo>
                    <a:pt x="4071095" y="2558000"/>
                  </a:lnTo>
                  <a:lnTo>
                    <a:pt x="4081095" y="2562266"/>
                  </a:lnTo>
                  <a:lnTo>
                    <a:pt x="4084708" y="2560260"/>
                  </a:lnTo>
                  <a:lnTo>
                    <a:pt x="4087409" y="2553927"/>
                  </a:lnTo>
                  <a:lnTo>
                    <a:pt x="4085405" y="2550316"/>
                  </a:lnTo>
                  <a:close/>
                </a:path>
                <a:path w="18513425" h="10742930">
                  <a:moveTo>
                    <a:pt x="11696062" y="5793226"/>
                  </a:moveTo>
                  <a:lnTo>
                    <a:pt x="11692068" y="5794279"/>
                  </a:lnTo>
                  <a:lnTo>
                    <a:pt x="11690813" y="5796502"/>
                  </a:lnTo>
                  <a:lnTo>
                    <a:pt x="11690455" y="5797136"/>
                  </a:lnTo>
                  <a:lnTo>
                    <a:pt x="11688367" y="5800186"/>
                  </a:lnTo>
                  <a:lnTo>
                    <a:pt x="11689562" y="5803848"/>
                  </a:lnTo>
                  <a:lnTo>
                    <a:pt x="11692277" y="5805793"/>
                  </a:lnTo>
                  <a:lnTo>
                    <a:pt x="11695660" y="5808024"/>
                  </a:lnTo>
                  <a:lnTo>
                    <a:pt x="11699326" y="5809587"/>
                  </a:lnTo>
                  <a:lnTo>
                    <a:pt x="11702844" y="5808726"/>
                  </a:lnTo>
                  <a:lnTo>
                    <a:pt x="11703948" y="5806832"/>
                  </a:lnTo>
                  <a:lnTo>
                    <a:pt x="11704315" y="5806201"/>
                  </a:lnTo>
                  <a:lnTo>
                    <a:pt x="11706404" y="5803153"/>
                  </a:lnTo>
                  <a:lnTo>
                    <a:pt x="11705209" y="5799491"/>
                  </a:lnTo>
                  <a:lnTo>
                    <a:pt x="11702494" y="5797545"/>
                  </a:lnTo>
                  <a:lnTo>
                    <a:pt x="11699111" y="5795315"/>
                  </a:lnTo>
                  <a:lnTo>
                    <a:pt x="11696062" y="5793226"/>
                  </a:lnTo>
                  <a:close/>
                </a:path>
                <a:path w="18513425" h="10742930">
                  <a:moveTo>
                    <a:pt x="4167104" y="2580439"/>
                  </a:moveTo>
                  <a:lnTo>
                    <a:pt x="4163962" y="2579492"/>
                  </a:lnTo>
                  <a:lnTo>
                    <a:pt x="4157296" y="2576649"/>
                  </a:lnTo>
                  <a:lnTo>
                    <a:pt x="4153683" y="2578653"/>
                  </a:lnTo>
                  <a:lnTo>
                    <a:pt x="4151124" y="2584653"/>
                  </a:lnTo>
                  <a:lnTo>
                    <a:pt x="4152796" y="2588122"/>
                  </a:lnTo>
                  <a:lnTo>
                    <a:pt x="4162795" y="2592388"/>
                  </a:lnTo>
                  <a:lnTo>
                    <a:pt x="4166408" y="2590384"/>
                  </a:lnTo>
                  <a:lnTo>
                    <a:pt x="4169109" y="2584051"/>
                  </a:lnTo>
                  <a:lnTo>
                    <a:pt x="4167104" y="2580439"/>
                  </a:lnTo>
                  <a:close/>
                </a:path>
                <a:path w="18513425" h="10742930">
                  <a:moveTo>
                    <a:pt x="1829721" y="1582206"/>
                  </a:moveTo>
                  <a:lnTo>
                    <a:pt x="1825584" y="1583593"/>
                  </a:lnTo>
                  <a:lnTo>
                    <a:pt x="1822883" y="1589926"/>
                  </a:lnTo>
                  <a:lnTo>
                    <a:pt x="1824078" y="1593588"/>
                  </a:lnTo>
                  <a:lnTo>
                    <a:pt x="1826794" y="1595534"/>
                  </a:lnTo>
                  <a:lnTo>
                    <a:pt x="1834127" y="1598662"/>
                  </a:lnTo>
                  <a:lnTo>
                    <a:pt x="1837789" y="1597466"/>
                  </a:lnTo>
                  <a:lnTo>
                    <a:pt x="1840490" y="1591133"/>
                  </a:lnTo>
                  <a:lnTo>
                    <a:pt x="1839294" y="1587472"/>
                  </a:lnTo>
                  <a:lnTo>
                    <a:pt x="1836579" y="1585525"/>
                  </a:lnTo>
                  <a:lnTo>
                    <a:pt x="1832912" y="1583962"/>
                  </a:lnTo>
                  <a:lnTo>
                    <a:pt x="1829721" y="1582206"/>
                  </a:lnTo>
                  <a:close/>
                </a:path>
                <a:path w="18513425" h="10742930">
                  <a:moveTo>
                    <a:pt x="4249612" y="2610512"/>
                  </a:moveTo>
                  <a:lnTo>
                    <a:pt x="4246137" y="2609423"/>
                  </a:lnTo>
                  <a:lnTo>
                    <a:pt x="4239471" y="2606580"/>
                  </a:lnTo>
                  <a:lnTo>
                    <a:pt x="4235858" y="2608585"/>
                  </a:lnTo>
                  <a:lnTo>
                    <a:pt x="4233299" y="2614584"/>
                  </a:lnTo>
                  <a:lnTo>
                    <a:pt x="4234970" y="2618054"/>
                  </a:lnTo>
                  <a:lnTo>
                    <a:pt x="4244970" y="2622320"/>
                  </a:lnTo>
                  <a:lnTo>
                    <a:pt x="4248583" y="2620316"/>
                  </a:lnTo>
                  <a:lnTo>
                    <a:pt x="4251284" y="2613983"/>
                  </a:lnTo>
                  <a:lnTo>
                    <a:pt x="4249612" y="2610512"/>
                  </a:lnTo>
                  <a:close/>
                </a:path>
                <a:path w="18513425" h="10742930">
                  <a:moveTo>
                    <a:pt x="1759571" y="1544403"/>
                  </a:moveTo>
                  <a:lnTo>
                    <a:pt x="1755905" y="1542839"/>
                  </a:lnTo>
                  <a:lnTo>
                    <a:pt x="1752821" y="1548221"/>
                  </a:lnTo>
                  <a:lnTo>
                    <a:pt x="1750893" y="1552126"/>
                  </a:lnTo>
                  <a:lnTo>
                    <a:pt x="1749929" y="1554079"/>
                  </a:lnTo>
                  <a:lnTo>
                    <a:pt x="1756928" y="1557064"/>
                  </a:lnTo>
                  <a:lnTo>
                    <a:pt x="1760447" y="1556201"/>
                  </a:lnTo>
                  <a:lnTo>
                    <a:pt x="1762253" y="1552245"/>
                  </a:lnTo>
                  <a:lnTo>
                    <a:pt x="1763482" y="1550011"/>
                  </a:lnTo>
                  <a:lnTo>
                    <a:pt x="1762287" y="1546350"/>
                  </a:lnTo>
                  <a:lnTo>
                    <a:pt x="1759571" y="1544403"/>
                  </a:lnTo>
                  <a:close/>
                </a:path>
                <a:path w="18513425" h="10742930">
                  <a:moveTo>
                    <a:pt x="4331312" y="2640635"/>
                  </a:moveTo>
                  <a:lnTo>
                    <a:pt x="4328170" y="2639689"/>
                  </a:lnTo>
                  <a:lnTo>
                    <a:pt x="4321504" y="2636845"/>
                  </a:lnTo>
                  <a:lnTo>
                    <a:pt x="4317891" y="2638849"/>
                  </a:lnTo>
                  <a:lnTo>
                    <a:pt x="4315331" y="2644850"/>
                  </a:lnTo>
                  <a:lnTo>
                    <a:pt x="4317003" y="2648320"/>
                  </a:lnTo>
                  <a:lnTo>
                    <a:pt x="4327003" y="2652585"/>
                  </a:lnTo>
                  <a:lnTo>
                    <a:pt x="4330473" y="2650914"/>
                  </a:lnTo>
                  <a:lnTo>
                    <a:pt x="4333316" y="2644248"/>
                  </a:lnTo>
                  <a:lnTo>
                    <a:pt x="4331312" y="2640635"/>
                  </a:lnTo>
                  <a:close/>
                </a:path>
                <a:path w="18513425" h="10742930">
                  <a:moveTo>
                    <a:pt x="11621378" y="5747580"/>
                  </a:moveTo>
                  <a:lnTo>
                    <a:pt x="11617384" y="5748633"/>
                  </a:lnTo>
                  <a:lnTo>
                    <a:pt x="11614516" y="5753713"/>
                  </a:lnTo>
                  <a:lnTo>
                    <a:pt x="11614158" y="5754348"/>
                  </a:lnTo>
                  <a:lnTo>
                    <a:pt x="11615210" y="5758343"/>
                  </a:lnTo>
                  <a:lnTo>
                    <a:pt x="11618068" y="5759957"/>
                  </a:lnTo>
                  <a:lnTo>
                    <a:pt x="11621451" y="5762188"/>
                  </a:lnTo>
                  <a:lnTo>
                    <a:pt x="11622450" y="5762614"/>
                  </a:lnTo>
                  <a:lnTo>
                    <a:pt x="11621975" y="5762804"/>
                  </a:lnTo>
                  <a:lnTo>
                    <a:pt x="11624642" y="5763941"/>
                  </a:lnTo>
                  <a:lnTo>
                    <a:pt x="11628162" y="5763080"/>
                  </a:lnTo>
                  <a:lnTo>
                    <a:pt x="11629417" y="5760857"/>
                  </a:lnTo>
                  <a:lnTo>
                    <a:pt x="11631530" y="5757031"/>
                  </a:lnTo>
                  <a:lnTo>
                    <a:pt x="11630476" y="5753036"/>
                  </a:lnTo>
                  <a:lnTo>
                    <a:pt x="11627619" y="5751423"/>
                  </a:lnTo>
                  <a:lnTo>
                    <a:pt x="11624236" y="5749193"/>
                  </a:lnTo>
                  <a:lnTo>
                    <a:pt x="11621378" y="5747580"/>
                  </a:lnTo>
                  <a:close/>
                </a:path>
                <a:path w="18513425" h="10742930">
                  <a:moveTo>
                    <a:pt x="4413963" y="2670376"/>
                  </a:moveTo>
                  <a:lnTo>
                    <a:pt x="4410488" y="2669288"/>
                  </a:lnTo>
                  <a:lnTo>
                    <a:pt x="4403821" y="2666444"/>
                  </a:lnTo>
                  <a:lnTo>
                    <a:pt x="4400208" y="2668449"/>
                  </a:lnTo>
                  <a:lnTo>
                    <a:pt x="4397650" y="2674448"/>
                  </a:lnTo>
                  <a:lnTo>
                    <a:pt x="4399321" y="2677919"/>
                  </a:lnTo>
                  <a:lnTo>
                    <a:pt x="4409320" y="2682184"/>
                  </a:lnTo>
                  <a:lnTo>
                    <a:pt x="4412932" y="2680179"/>
                  </a:lnTo>
                  <a:lnTo>
                    <a:pt x="4415633" y="2673847"/>
                  </a:lnTo>
                  <a:lnTo>
                    <a:pt x="4413963" y="2670376"/>
                  </a:lnTo>
                  <a:close/>
                </a:path>
                <a:path w="18513425" h="10742930">
                  <a:moveTo>
                    <a:pt x="1676941" y="1498914"/>
                  </a:moveTo>
                  <a:lnTo>
                    <a:pt x="1672946" y="1499967"/>
                  </a:lnTo>
                  <a:lnTo>
                    <a:pt x="1669720" y="1505682"/>
                  </a:lnTo>
                  <a:lnTo>
                    <a:pt x="1670774" y="1509676"/>
                  </a:lnTo>
                  <a:lnTo>
                    <a:pt x="1673490" y="1511623"/>
                  </a:lnTo>
                  <a:lnTo>
                    <a:pt x="1680822" y="1514751"/>
                  </a:lnTo>
                  <a:lnTo>
                    <a:pt x="1684341" y="1513889"/>
                  </a:lnTo>
                  <a:lnTo>
                    <a:pt x="1685621" y="1510889"/>
                  </a:lnTo>
                  <a:lnTo>
                    <a:pt x="1687234" y="1508032"/>
                  </a:lnTo>
                  <a:lnTo>
                    <a:pt x="1686181" y="1504036"/>
                  </a:lnTo>
                  <a:lnTo>
                    <a:pt x="1683466" y="1502090"/>
                  </a:lnTo>
                  <a:lnTo>
                    <a:pt x="1679799" y="1500526"/>
                  </a:lnTo>
                  <a:lnTo>
                    <a:pt x="1676941" y="1498914"/>
                  </a:lnTo>
                  <a:close/>
                </a:path>
                <a:path w="18513425" h="10742930">
                  <a:moveTo>
                    <a:pt x="4496137" y="2700308"/>
                  </a:moveTo>
                  <a:lnTo>
                    <a:pt x="4492662" y="2699219"/>
                  </a:lnTo>
                  <a:lnTo>
                    <a:pt x="4485996" y="2696376"/>
                  </a:lnTo>
                  <a:lnTo>
                    <a:pt x="4482384" y="2698380"/>
                  </a:lnTo>
                  <a:lnTo>
                    <a:pt x="4479825" y="2704380"/>
                  </a:lnTo>
                  <a:lnTo>
                    <a:pt x="4481496" y="2707851"/>
                  </a:lnTo>
                  <a:lnTo>
                    <a:pt x="4491495" y="2712116"/>
                  </a:lnTo>
                  <a:lnTo>
                    <a:pt x="4495107" y="2710111"/>
                  </a:lnTo>
                  <a:lnTo>
                    <a:pt x="4497809" y="2703778"/>
                  </a:lnTo>
                  <a:lnTo>
                    <a:pt x="4496137" y="2700308"/>
                  </a:lnTo>
                  <a:close/>
                </a:path>
                <a:path w="18513425" h="10742930">
                  <a:moveTo>
                    <a:pt x="11547076" y="5702885"/>
                  </a:moveTo>
                  <a:lnTo>
                    <a:pt x="11543082" y="5703938"/>
                  </a:lnTo>
                  <a:lnTo>
                    <a:pt x="11541469" y="5706795"/>
                  </a:lnTo>
                  <a:lnTo>
                    <a:pt x="11539714" y="5709986"/>
                  </a:lnTo>
                  <a:lnTo>
                    <a:pt x="11540909" y="5713648"/>
                  </a:lnTo>
                  <a:lnTo>
                    <a:pt x="11543483" y="5715927"/>
                  </a:lnTo>
                  <a:lnTo>
                    <a:pt x="11550483" y="5718913"/>
                  </a:lnTo>
                  <a:lnTo>
                    <a:pt x="11554002" y="5718052"/>
                  </a:lnTo>
                  <a:lnTo>
                    <a:pt x="11555616" y="5715193"/>
                  </a:lnTo>
                  <a:lnTo>
                    <a:pt x="11557371" y="5712002"/>
                  </a:lnTo>
                  <a:lnTo>
                    <a:pt x="11556174" y="5708340"/>
                  </a:lnTo>
                  <a:lnTo>
                    <a:pt x="11553600" y="5706062"/>
                  </a:lnTo>
                  <a:lnTo>
                    <a:pt x="11549934" y="5704498"/>
                  </a:lnTo>
                  <a:lnTo>
                    <a:pt x="11547076" y="5702885"/>
                  </a:lnTo>
                  <a:close/>
                </a:path>
                <a:path w="18513425" h="10742930">
                  <a:moveTo>
                    <a:pt x="4577788" y="2729621"/>
                  </a:moveTo>
                  <a:lnTo>
                    <a:pt x="4574647" y="2728675"/>
                  </a:lnTo>
                  <a:lnTo>
                    <a:pt x="4567981" y="2725831"/>
                  </a:lnTo>
                  <a:lnTo>
                    <a:pt x="4564367" y="2727836"/>
                  </a:lnTo>
                  <a:lnTo>
                    <a:pt x="4561808" y="2733836"/>
                  </a:lnTo>
                  <a:lnTo>
                    <a:pt x="4563479" y="2737307"/>
                  </a:lnTo>
                  <a:lnTo>
                    <a:pt x="4573478" y="2741572"/>
                  </a:lnTo>
                  <a:lnTo>
                    <a:pt x="4576949" y="2739901"/>
                  </a:lnTo>
                  <a:lnTo>
                    <a:pt x="4579793" y="2733234"/>
                  </a:lnTo>
                  <a:lnTo>
                    <a:pt x="4577788" y="2729621"/>
                  </a:lnTo>
                  <a:close/>
                </a:path>
                <a:path w="18513425" h="10742930">
                  <a:moveTo>
                    <a:pt x="1601405" y="1455267"/>
                  </a:moveTo>
                  <a:lnTo>
                    <a:pt x="1597409" y="1456321"/>
                  </a:lnTo>
                  <a:lnTo>
                    <a:pt x="1595796" y="1459179"/>
                  </a:lnTo>
                  <a:lnTo>
                    <a:pt x="1594041" y="1462369"/>
                  </a:lnTo>
                  <a:lnTo>
                    <a:pt x="1595237" y="1466030"/>
                  </a:lnTo>
                  <a:lnTo>
                    <a:pt x="1597810" y="1468310"/>
                  </a:lnTo>
                  <a:lnTo>
                    <a:pt x="1602143" y="1470159"/>
                  </a:lnTo>
                  <a:lnTo>
                    <a:pt x="1602285" y="1469825"/>
                  </a:lnTo>
                  <a:lnTo>
                    <a:pt x="1605285" y="1471105"/>
                  </a:lnTo>
                  <a:lnTo>
                    <a:pt x="1608472" y="1470100"/>
                  </a:lnTo>
                  <a:lnTo>
                    <a:pt x="1611697" y="1464385"/>
                  </a:lnTo>
                  <a:lnTo>
                    <a:pt x="1610644" y="1460390"/>
                  </a:lnTo>
                  <a:lnTo>
                    <a:pt x="1607928" y="1458444"/>
                  </a:lnTo>
                  <a:lnTo>
                    <a:pt x="1604262" y="1456880"/>
                  </a:lnTo>
                  <a:lnTo>
                    <a:pt x="1601405" y="1455267"/>
                  </a:lnTo>
                  <a:close/>
                </a:path>
                <a:path w="18513425" h="10742930">
                  <a:moveTo>
                    <a:pt x="4659964" y="2759553"/>
                  </a:moveTo>
                  <a:lnTo>
                    <a:pt x="4656822" y="2758607"/>
                  </a:lnTo>
                  <a:lnTo>
                    <a:pt x="4650156" y="2755764"/>
                  </a:lnTo>
                  <a:lnTo>
                    <a:pt x="4646543" y="2757769"/>
                  </a:lnTo>
                  <a:lnTo>
                    <a:pt x="4643984" y="2763767"/>
                  </a:lnTo>
                  <a:lnTo>
                    <a:pt x="4645655" y="2767238"/>
                  </a:lnTo>
                  <a:lnTo>
                    <a:pt x="4655654" y="2771503"/>
                  </a:lnTo>
                  <a:lnTo>
                    <a:pt x="4659266" y="2769499"/>
                  </a:lnTo>
                  <a:lnTo>
                    <a:pt x="4661968" y="2763166"/>
                  </a:lnTo>
                  <a:lnTo>
                    <a:pt x="4659964" y="2759553"/>
                  </a:lnTo>
                  <a:close/>
                </a:path>
                <a:path w="18513425" h="10742930">
                  <a:moveTo>
                    <a:pt x="11471398" y="5659571"/>
                  </a:moveTo>
                  <a:lnTo>
                    <a:pt x="11467402" y="5660624"/>
                  </a:lnTo>
                  <a:lnTo>
                    <a:pt x="11464176" y="5666340"/>
                  </a:lnTo>
                  <a:lnTo>
                    <a:pt x="11465231" y="5670335"/>
                  </a:lnTo>
                  <a:lnTo>
                    <a:pt x="11467946" y="5672281"/>
                  </a:lnTo>
                  <a:lnTo>
                    <a:pt x="11475279" y="5675409"/>
                  </a:lnTo>
                  <a:lnTo>
                    <a:pt x="11478465" y="5674404"/>
                  </a:lnTo>
                  <a:lnTo>
                    <a:pt x="11481691" y="5668689"/>
                  </a:lnTo>
                  <a:lnTo>
                    <a:pt x="11480638" y="5664695"/>
                  </a:lnTo>
                  <a:lnTo>
                    <a:pt x="11477922" y="5662748"/>
                  </a:lnTo>
                  <a:lnTo>
                    <a:pt x="11474255" y="5661184"/>
                  </a:lnTo>
                  <a:lnTo>
                    <a:pt x="11471398" y="5659571"/>
                  </a:lnTo>
                  <a:close/>
                </a:path>
                <a:path w="18513425" h="10742930">
                  <a:moveTo>
                    <a:pt x="4742281" y="2789152"/>
                  </a:moveTo>
                  <a:lnTo>
                    <a:pt x="4739139" y="2788206"/>
                  </a:lnTo>
                  <a:lnTo>
                    <a:pt x="4732472" y="2785362"/>
                  </a:lnTo>
                  <a:lnTo>
                    <a:pt x="4728860" y="2787366"/>
                  </a:lnTo>
                  <a:lnTo>
                    <a:pt x="4726301" y="2793366"/>
                  </a:lnTo>
                  <a:lnTo>
                    <a:pt x="4727972" y="2796837"/>
                  </a:lnTo>
                  <a:lnTo>
                    <a:pt x="4730972" y="2798116"/>
                  </a:lnTo>
                  <a:lnTo>
                    <a:pt x="4731114" y="2797783"/>
                  </a:lnTo>
                  <a:lnTo>
                    <a:pt x="4738113" y="2800769"/>
                  </a:lnTo>
                  <a:lnTo>
                    <a:pt x="4741726" y="2798765"/>
                  </a:lnTo>
                  <a:lnTo>
                    <a:pt x="4744285" y="2792764"/>
                  </a:lnTo>
                  <a:lnTo>
                    <a:pt x="4742281" y="2789152"/>
                  </a:lnTo>
                  <a:close/>
                </a:path>
                <a:path w="18513425" h="10742930">
                  <a:moveTo>
                    <a:pt x="1525676" y="1411145"/>
                  </a:moveTo>
                  <a:lnTo>
                    <a:pt x="1521681" y="1412199"/>
                  </a:lnTo>
                  <a:lnTo>
                    <a:pt x="1520068" y="1415056"/>
                  </a:lnTo>
                  <a:lnTo>
                    <a:pt x="1518313" y="1418247"/>
                  </a:lnTo>
                  <a:lnTo>
                    <a:pt x="1519509" y="1421909"/>
                  </a:lnTo>
                  <a:lnTo>
                    <a:pt x="1522082" y="1424189"/>
                  </a:lnTo>
                  <a:lnTo>
                    <a:pt x="1529081" y="1427174"/>
                  </a:lnTo>
                  <a:lnTo>
                    <a:pt x="1532601" y="1426312"/>
                  </a:lnTo>
                  <a:lnTo>
                    <a:pt x="1534214" y="1423455"/>
                  </a:lnTo>
                  <a:lnTo>
                    <a:pt x="1535969" y="1420263"/>
                  </a:lnTo>
                  <a:lnTo>
                    <a:pt x="1534773" y="1416602"/>
                  </a:lnTo>
                  <a:lnTo>
                    <a:pt x="1532200" y="1414322"/>
                  </a:lnTo>
                  <a:lnTo>
                    <a:pt x="1528533" y="1412758"/>
                  </a:lnTo>
                  <a:lnTo>
                    <a:pt x="1525676" y="1411145"/>
                  </a:lnTo>
                  <a:close/>
                </a:path>
                <a:path w="18513425" h="10742930">
                  <a:moveTo>
                    <a:pt x="4824740" y="2818417"/>
                  </a:moveTo>
                  <a:lnTo>
                    <a:pt x="4821265" y="2817329"/>
                  </a:lnTo>
                  <a:lnTo>
                    <a:pt x="4814599" y="2814485"/>
                  </a:lnTo>
                  <a:lnTo>
                    <a:pt x="4810985" y="2816490"/>
                  </a:lnTo>
                  <a:lnTo>
                    <a:pt x="4808427" y="2822489"/>
                  </a:lnTo>
                  <a:lnTo>
                    <a:pt x="4810098" y="2825960"/>
                  </a:lnTo>
                  <a:lnTo>
                    <a:pt x="4813097" y="2827239"/>
                  </a:lnTo>
                  <a:lnTo>
                    <a:pt x="4813240" y="2826906"/>
                  </a:lnTo>
                  <a:lnTo>
                    <a:pt x="4820239" y="2829892"/>
                  </a:lnTo>
                  <a:lnTo>
                    <a:pt x="4823852" y="2827887"/>
                  </a:lnTo>
                  <a:lnTo>
                    <a:pt x="4826411" y="2821888"/>
                  </a:lnTo>
                  <a:lnTo>
                    <a:pt x="4824740" y="2818417"/>
                  </a:lnTo>
                  <a:close/>
                </a:path>
                <a:path w="18513425" h="10742930">
                  <a:moveTo>
                    <a:pt x="11395101" y="5616782"/>
                  </a:moveTo>
                  <a:lnTo>
                    <a:pt x="11391106" y="5617836"/>
                  </a:lnTo>
                  <a:lnTo>
                    <a:pt x="11389826" y="5620837"/>
                  </a:lnTo>
                  <a:lnTo>
                    <a:pt x="11388214" y="5623694"/>
                  </a:lnTo>
                  <a:lnTo>
                    <a:pt x="11389267" y="5627688"/>
                  </a:lnTo>
                  <a:lnTo>
                    <a:pt x="11391983" y="5629634"/>
                  </a:lnTo>
                  <a:lnTo>
                    <a:pt x="11396315" y="5631483"/>
                  </a:lnTo>
                  <a:lnTo>
                    <a:pt x="11396173" y="5631816"/>
                  </a:lnTo>
                  <a:lnTo>
                    <a:pt x="11399174" y="5633096"/>
                  </a:lnTo>
                  <a:lnTo>
                    <a:pt x="11402834" y="5631901"/>
                  </a:lnTo>
                  <a:lnTo>
                    <a:pt x="11404114" y="5628901"/>
                  </a:lnTo>
                  <a:lnTo>
                    <a:pt x="11405727" y="5626043"/>
                  </a:lnTo>
                  <a:lnTo>
                    <a:pt x="11404673" y="5622047"/>
                  </a:lnTo>
                  <a:lnTo>
                    <a:pt x="11401958" y="5620101"/>
                  </a:lnTo>
                  <a:lnTo>
                    <a:pt x="11398293" y="5618537"/>
                  </a:lnTo>
                  <a:lnTo>
                    <a:pt x="11395101" y="5616782"/>
                  </a:lnTo>
                  <a:close/>
                </a:path>
                <a:path w="18513425" h="10742930">
                  <a:moveTo>
                    <a:pt x="4906391" y="2847730"/>
                  </a:moveTo>
                  <a:lnTo>
                    <a:pt x="4903249" y="2846784"/>
                  </a:lnTo>
                  <a:lnTo>
                    <a:pt x="4896583" y="2843940"/>
                  </a:lnTo>
                  <a:lnTo>
                    <a:pt x="4892970" y="2845946"/>
                  </a:lnTo>
                  <a:lnTo>
                    <a:pt x="4890411" y="2851945"/>
                  </a:lnTo>
                  <a:lnTo>
                    <a:pt x="4892081" y="2855416"/>
                  </a:lnTo>
                  <a:lnTo>
                    <a:pt x="4895081" y="2856696"/>
                  </a:lnTo>
                  <a:lnTo>
                    <a:pt x="4895223" y="2856362"/>
                  </a:lnTo>
                  <a:lnTo>
                    <a:pt x="4902223" y="2859348"/>
                  </a:lnTo>
                  <a:lnTo>
                    <a:pt x="4905837" y="2857343"/>
                  </a:lnTo>
                  <a:lnTo>
                    <a:pt x="4908396" y="2851344"/>
                  </a:lnTo>
                  <a:lnTo>
                    <a:pt x="4906391" y="2847730"/>
                  </a:lnTo>
                  <a:close/>
                </a:path>
                <a:path w="18513425" h="10742930">
                  <a:moveTo>
                    <a:pt x="4988374" y="2877188"/>
                  </a:moveTo>
                  <a:lnTo>
                    <a:pt x="4984899" y="2876098"/>
                  </a:lnTo>
                  <a:lnTo>
                    <a:pt x="4978234" y="2873255"/>
                  </a:lnTo>
                  <a:lnTo>
                    <a:pt x="4974620" y="2875260"/>
                  </a:lnTo>
                  <a:lnTo>
                    <a:pt x="4972061" y="2881259"/>
                  </a:lnTo>
                  <a:lnTo>
                    <a:pt x="4973733" y="2884731"/>
                  </a:lnTo>
                  <a:lnTo>
                    <a:pt x="4976732" y="2886010"/>
                  </a:lnTo>
                  <a:lnTo>
                    <a:pt x="4976875" y="2885677"/>
                  </a:lnTo>
                  <a:lnTo>
                    <a:pt x="4983874" y="2888663"/>
                  </a:lnTo>
                  <a:lnTo>
                    <a:pt x="4987487" y="2886658"/>
                  </a:lnTo>
                  <a:lnTo>
                    <a:pt x="4990046" y="2880658"/>
                  </a:lnTo>
                  <a:lnTo>
                    <a:pt x="4988374" y="2877188"/>
                  </a:lnTo>
                  <a:close/>
                </a:path>
                <a:path w="18513425" h="10742930">
                  <a:moveTo>
                    <a:pt x="1450708" y="1366166"/>
                  </a:moveTo>
                  <a:lnTo>
                    <a:pt x="1446712" y="1367220"/>
                  </a:lnTo>
                  <a:lnTo>
                    <a:pt x="1443487" y="1372934"/>
                  </a:lnTo>
                  <a:lnTo>
                    <a:pt x="1444541" y="1376930"/>
                  </a:lnTo>
                  <a:lnTo>
                    <a:pt x="1447398" y="1378543"/>
                  </a:lnTo>
                  <a:lnTo>
                    <a:pt x="1450780" y="1380773"/>
                  </a:lnTo>
                  <a:lnTo>
                    <a:pt x="1454113" y="1382195"/>
                  </a:lnTo>
                  <a:lnTo>
                    <a:pt x="1457633" y="1381332"/>
                  </a:lnTo>
                  <a:lnTo>
                    <a:pt x="1460859" y="1375617"/>
                  </a:lnTo>
                  <a:lnTo>
                    <a:pt x="1459805" y="1371623"/>
                  </a:lnTo>
                  <a:lnTo>
                    <a:pt x="1456947" y="1370010"/>
                  </a:lnTo>
                  <a:lnTo>
                    <a:pt x="1453565" y="1367779"/>
                  </a:lnTo>
                  <a:lnTo>
                    <a:pt x="1450708" y="1366166"/>
                  </a:lnTo>
                  <a:close/>
                </a:path>
                <a:path w="18513425" h="10742930">
                  <a:moveTo>
                    <a:pt x="11325044" y="5577838"/>
                  </a:moveTo>
                  <a:lnTo>
                    <a:pt x="11318044" y="5574852"/>
                  </a:lnTo>
                  <a:lnTo>
                    <a:pt x="11314049" y="5575906"/>
                  </a:lnTo>
                  <a:lnTo>
                    <a:pt x="11311348" y="5582238"/>
                  </a:lnTo>
                  <a:lnTo>
                    <a:pt x="11312543" y="5585900"/>
                  </a:lnTo>
                  <a:lnTo>
                    <a:pt x="11315259" y="5587847"/>
                  </a:lnTo>
                  <a:lnTo>
                    <a:pt x="11322592" y="5590975"/>
                  </a:lnTo>
                  <a:lnTo>
                    <a:pt x="11326253" y="5589778"/>
                  </a:lnTo>
                  <a:lnTo>
                    <a:pt x="11328955" y="5583445"/>
                  </a:lnTo>
                  <a:lnTo>
                    <a:pt x="11327758" y="5579784"/>
                  </a:lnTo>
                  <a:lnTo>
                    <a:pt x="11325044" y="5577838"/>
                  </a:lnTo>
                  <a:close/>
                </a:path>
                <a:path w="18513425" h="10742930">
                  <a:moveTo>
                    <a:pt x="5070026" y="2906501"/>
                  </a:moveTo>
                  <a:lnTo>
                    <a:pt x="5066884" y="2905555"/>
                  </a:lnTo>
                  <a:lnTo>
                    <a:pt x="5060217" y="2902711"/>
                  </a:lnTo>
                  <a:lnTo>
                    <a:pt x="5056605" y="2904717"/>
                  </a:lnTo>
                  <a:lnTo>
                    <a:pt x="5054045" y="2910716"/>
                  </a:lnTo>
                  <a:lnTo>
                    <a:pt x="5055717" y="2914186"/>
                  </a:lnTo>
                  <a:lnTo>
                    <a:pt x="5058717" y="2915466"/>
                  </a:lnTo>
                  <a:lnTo>
                    <a:pt x="5058859" y="2915132"/>
                  </a:lnTo>
                  <a:lnTo>
                    <a:pt x="5065858" y="2918118"/>
                  </a:lnTo>
                  <a:lnTo>
                    <a:pt x="5069470" y="2916114"/>
                  </a:lnTo>
                  <a:lnTo>
                    <a:pt x="5072030" y="2910114"/>
                  </a:lnTo>
                  <a:lnTo>
                    <a:pt x="5070026" y="2906501"/>
                  </a:lnTo>
                  <a:close/>
                </a:path>
                <a:path w="18513425" h="10742930">
                  <a:moveTo>
                    <a:pt x="11241227" y="5534205"/>
                  </a:moveTo>
                  <a:lnTo>
                    <a:pt x="11237091" y="5535593"/>
                  </a:lnTo>
                  <a:lnTo>
                    <a:pt x="11235274" y="5539545"/>
                  </a:lnTo>
                  <a:lnTo>
                    <a:pt x="11234198" y="5541450"/>
                  </a:lnTo>
                  <a:lnTo>
                    <a:pt x="11235727" y="5545253"/>
                  </a:lnTo>
                  <a:lnTo>
                    <a:pt x="11238441" y="5547199"/>
                  </a:lnTo>
                  <a:lnTo>
                    <a:pt x="11245775" y="5550327"/>
                  </a:lnTo>
                  <a:lnTo>
                    <a:pt x="11249436" y="5549133"/>
                  </a:lnTo>
                  <a:lnTo>
                    <a:pt x="11251254" y="5545180"/>
                  </a:lnTo>
                  <a:lnTo>
                    <a:pt x="11252330" y="5543274"/>
                  </a:lnTo>
                  <a:lnTo>
                    <a:pt x="11250800" y="5539471"/>
                  </a:lnTo>
                  <a:lnTo>
                    <a:pt x="11248085" y="5537525"/>
                  </a:lnTo>
                  <a:lnTo>
                    <a:pt x="11244418" y="5535960"/>
                  </a:lnTo>
                  <a:lnTo>
                    <a:pt x="11241227" y="5534205"/>
                  </a:lnTo>
                  <a:close/>
                </a:path>
                <a:path w="18513425" h="10742930">
                  <a:moveTo>
                    <a:pt x="5152485" y="2935766"/>
                  </a:moveTo>
                  <a:lnTo>
                    <a:pt x="5149010" y="2934678"/>
                  </a:lnTo>
                  <a:lnTo>
                    <a:pt x="5142343" y="2931834"/>
                  </a:lnTo>
                  <a:lnTo>
                    <a:pt x="5138731" y="2933838"/>
                  </a:lnTo>
                  <a:lnTo>
                    <a:pt x="5136171" y="2939839"/>
                  </a:lnTo>
                  <a:lnTo>
                    <a:pt x="5137842" y="2943309"/>
                  </a:lnTo>
                  <a:lnTo>
                    <a:pt x="5140842" y="2944589"/>
                  </a:lnTo>
                  <a:lnTo>
                    <a:pt x="5140984" y="2944255"/>
                  </a:lnTo>
                  <a:lnTo>
                    <a:pt x="5147984" y="2947241"/>
                  </a:lnTo>
                  <a:lnTo>
                    <a:pt x="5151596" y="2945237"/>
                  </a:lnTo>
                  <a:lnTo>
                    <a:pt x="5154156" y="2939237"/>
                  </a:lnTo>
                  <a:lnTo>
                    <a:pt x="5152485" y="2935766"/>
                  </a:lnTo>
                  <a:close/>
                </a:path>
                <a:path w="18513425" h="10742930">
                  <a:moveTo>
                    <a:pt x="1376499" y="1320329"/>
                  </a:moveTo>
                  <a:lnTo>
                    <a:pt x="1372504" y="1321383"/>
                  </a:lnTo>
                  <a:lnTo>
                    <a:pt x="1371250" y="1323605"/>
                  </a:lnTo>
                  <a:lnTo>
                    <a:pt x="1370892" y="1324240"/>
                  </a:lnTo>
                  <a:lnTo>
                    <a:pt x="1368803" y="1327288"/>
                  </a:lnTo>
                  <a:lnTo>
                    <a:pt x="1369857" y="1331284"/>
                  </a:lnTo>
                  <a:lnTo>
                    <a:pt x="1372714" y="1332897"/>
                  </a:lnTo>
                  <a:lnTo>
                    <a:pt x="1376096" y="1335127"/>
                  </a:lnTo>
                  <a:lnTo>
                    <a:pt x="1377096" y="1335554"/>
                  </a:lnTo>
                  <a:lnTo>
                    <a:pt x="1376954" y="1335887"/>
                  </a:lnTo>
                  <a:lnTo>
                    <a:pt x="1379620" y="1337024"/>
                  </a:lnTo>
                  <a:lnTo>
                    <a:pt x="1383282" y="1335828"/>
                  </a:lnTo>
                  <a:lnTo>
                    <a:pt x="1384385" y="1333935"/>
                  </a:lnTo>
                  <a:lnTo>
                    <a:pt x="1384753" y="1333303"/>
                  </a:lnTo>
                  <a:lnTo>
                    <a:pt x="1386841" y="1330255"/>
                  </a:lnTo>
                  <a:lnTo>
                    <a:pt x="1385787" y="1326261"/>
                  </a:lnTo>
                  <a:lnTo>
                    <a:pt x="1382930" y="1324648"/>
                  </a:lnTo>
                  <a:lnTo>
                    <a:pt x="1379548" y="1322417"/>
                  </a:lnTo>
                  <a:lnTo>
                    <a:pt x="1376499" y="1320329"/>
                  </a:lnTo>
                  <a:close/>
                </a:path>
                <a:path w="18513425" h="10742930">
                  <a:moveTo>
                    <a:pt x="5234468" y="2965223"/>
                  </a:moveTo>
                  <a:lnTo>
                    <a:pt x="5230993" y="2964134"/>
                  </a:lnTo>
                  <a:lnTo>
                    <a:pt x="5224327" y="2961291"/>
                  </a:lnTo>
                  <a:lnTo>
                    <a:pt x="5220715" y="2963295"/>
                  </a:lnTo>
                  <a:lnTo>
                    <a:pt x="5218156" y="2969295"/>
                  </a:lnTo>
                  <a:lnTo>
                    <a:pt x="5219826" y="2972765"/>
                  </a:lnTo>
                  <a:lnTo>
                    <a:pt x="5222826" y="2974045"/>
                  </a:lnTo>
                  <a:lnTo>
                    <a:pt x="5222968" y="2973712"/>
                  </a:lnTo>
                  <a:lnTo>
                    <a:pt x="5229968" y="2976698"/>
                  </a:lnTo>
                  <a:lnTo>
                    <a:pt x="5233581" y="2974692"/>
                  </a:lnTo>
                  <a:lnTo>
                    <a:pt x="5236139" y="2968694"/>
                  </a:lnTo>
                  <a:lnTo>
                    <a:pt x="5234468" y="2965223"/>
                  </a:lnTo>
                  <a:close/>
                </a:path>
                <a:path w="18513425" h="10742930">
                  <a:moveTo>
                    <a:pt x="11163793" y="5494083"/>
                  </a:moveTo>
                  <a:lnTo>
                    <a:pt x="11159655" y="5495470"/>
                  </a:lnTo>
                  <a:lnTo>
                    <a:pt x="11157838" y="5499422"/>
                  </a:lnTo>
                  <a:lnTo>
                    <a:pt x="11156763" y="5501326"/>
                  </a:lnTo>
                  <a:lnTo>
                    <a:pt x="11158150" y="5505465"/>
                  </a:lnTo>
                  <a:lnTo>
                    <a:pt x="11161007" y="5507077"/>
                  </a:lnTo>
                  <a:lnTo>
                    <a:pt x="11168007" y="5510063"/>
                  </a:lnTo>
                  <a:lnTo>
                    <a:pt x="11171669" y="5508867"/>
                  </a:lnTo>
                  <a:lnTo>
                    <a:pt x="11173486" y="5504915"/>
                  </a:lnTo>
                  <a:lnTo>
                    <a:pt x="11174562" y="5503010"/>
                  </a:lnTo>
                  <a:lnTo>
                    <a:pt x="11173032" y="5499206"/>
                  </a:lnTo>
                  <a:lnTo>
                    <a:pt x="11170317" y="5497260"/>
                  </a:lnTo>
                  <a:lnTo>
                    <a:pt x="11166651" y="5495696"/>
                  </a:lnTo>
                  <a:lnTo>
                    <a:pt x="11163793" y="5494083"/>
                  </a:lnTo>
                  <a:close/>
                </a:path>
                <a:path w="18513425" h="10742930">
                  <a:moveTo>
                    <a:pt x="5316119" y="2994537"/>
                  </a:moveTo>
                  <a:lnTo>
                    <a:pt x="5312977" y="2993591"/>
                  </a:lnTo>
                  <a:lnTo>
                    <a:pt x="5306311" y="2990748"/>
                  </a:lnTo>
                  <a:lnTo>
                    <a:pt x="5302699" y="2992752"/>
                  </a:lnTo>
                  <a:lnTo>
                    <a:pt x="5300140" y="2998751"/>
                  </a:lnTo>
                  <a:lnTo>
                    <a:pt x="5301811" y="3002222"/>
                  </a:lnTo>
                  <a:lnTo>
                    <a:pt x="5304811" y="3003502"/>
                  </a:lnTo>
                  <a:lnTo>
                    <a:pt x="5304953" y="3003169"/>
                  </a:lnTo>
                  <a:lnTo>
                    <a:pt x="5311952" y="3006154"/>
                  </a:lnTo>
                  <a:lnTo>
                    <a:pt x="5315565" y="3004149"/>
                  </a:lnTo>
                  <a:lnTo>
                    <a:pt x="5318124" y="2998149"/>
                  </a:lnTo>
                  <a:lnTo>
                    <a:pt x="5316119" y="2994537"/>
                  </a:lnTo>
                  <a:close/>
                </a:path>
                <a:path w="18513425" h="10742930">
                  <a:moveTo>
                    <a:pt x="11086075" y="5454628"/>
                  </a:moveTo>
                  <a:lnTo>
                    <a:pt x="11081937" y="5456014"/>
                  </a:lnTo>
                  <a:lnTo>
                    <a:pt x="11080131" y="5459972"/>
                  </a:lnTo>
                  <a:lnTo>
                    <a:pt x="11078903" y="5462205"/>
                  </a:lnTo>
                  <a:lnTo>
                    <a:pt x="11080432" y="5466009"/>
                  </a:lnTo>
                  <a:lnTo>
                    <a:pt x="11083290" y="5467622"/>
                  </a:lnTo>
                  <a:lnTo>
                    <a:pt x="11090288" y="5470608"/>
                  </a:lnTo>
                  <a:lnTo>
                    <a:pt x="11093950" y="5469413"/>
                  </a:lnTo>
                  <a:lnTo>
                    <a:pt x="11095757" y="5465455"/>
                  </a:lnTo>
                  <a:lnTo>
                    <a:pt x="11096985" y="5463222"/>
                  </a:lnTo>
                  <a:lnTo>
                    <a:pt x="11095457" y="5459418"/>
                  </a:lnTo>
                  <a:lnTo>
                    <a:pt x="11092599" y="5457805"/>
                  </a:lnTo>
                  <a:lnTo>
                    <a:pt x="11088932" y="5456241"/>
                  </a:lnTo>
                  <a:lnTo>
                    <a:pt x="11086075" y="5454628"/>
                  </a:lnTo>
                  <a:close/>
                </a:path>
                <a:path w="18513425" h="10742930">
                  <a:moveTo>
                    <a:pt x="5398103" y="3023994"/>
                  </a:moveTo>
                  <a:lnTo>
                    <a:pt x="5394961" y="3023048"/>
                  </a:lnTo>
                  <a:lnTo>
                    <a:pt x="5388295" y="3020204"/>
                  </a:lnTo>
                  <a:lnTo>
                    <a:pt x="5384682" y="3022208"/>
                  </a:lnTo>
                  <a:lnTo>
                    <a:pt x="5382123" y="3028207"/>
                  </a:lnTo>
                  <a:lnTo>
                    <a:pt x="5383794" y="3031679"/>
                  </a:lnTo>
                  <a:lnTo>
                    <a:pt x="5386794" y="3032958"/>
                  </a:lnTo>
                  <a:lnTo>
                    <a:pt x="5386936" y="3032625"/>
                  </a:lnTo>
                  <a:lnTo>
                    <a:pt x="5393935" y="3035610"/>
                  </a:lnTo>
                  <a:lnTo>
                    <a:pt x="5397549" y="3033606"/>
                  </a:lnTo>
                  <a:lnTo>
                    <a:pt x="5400108" y="3027606"/>
                  </a:lnTo>
                  <a:lnTo>
                    <a:pt x="5398103" y="3023994"/>
                  </a:lnTo>
                  <a:close/>
                </a:path>
                <a:path w="18513425" h="10742930">
                  <a:moveTo>
                    <a:pt x="11008547" y="5415648"/>
                  </a:moveTo>
                  <a:lnTo>
                    <a:pt x="11004410" y="5417036"/>
                  </a:lnTo>
                  <a:lnTo>
                    <a:pt x="11002604" y="5420992"/>
                  </a:lnTo>
                  <a:lnTo>
                    <a:pt x="11001376" y="5423225"/>
                  </a:lnTo>
                  <a:lnTo>
                    <a:pt x="11002905" y="5427030"/>
                  </a:lnTo>
                  <a:lnTo>
                    <a:pt x="11005762" y="5428643"/>
                  </a:lnTo>
                  <a:lnTo>
                    <a:pt x="11012762" y="5431628"/>
                  </a:lnTo>
                  <a:lnTo>
                    <a:pt x="11016423" y="5430432"/>
                  </a:lnTo>
                  <a:lnTo>
                    <a:pt x="11018229" y="5426475"/>
                  </a:lnTo>
                  <a:lnTo>
                    <a:pt x="11019458" y="5424241"/>
                  </a:lnTo>
                  <a:lnTo>
                    <a:pt x="11017928" y="5420438"/>
                  </a:lnTo>
                  <a:lnTo>
                    <a:pt x="11015071" y="5418825"/>
                  </a:lnTo>
                  <a:lnTo>
                    <a:pt x="11011405" y="5417261"/>
                  </a:lnTo>
                  <a:lnTo>
                    <a:pt x="11008547" y="5415648"/>
                  </a:lnTo>
                  <a:close/>
                </a:path>
                <a:path w="18513425" h="10742930">
                  <a:moveTo>
                    <a:pt x="1302717" y="1273491"/>
                  </a:moveTo>
                  <a:lnTo>
                    <a:pt x="1299055" y="1274687"/>
                  </a:lnTo>
                  <a:lnTo>
                    <a:pt x="1297110" y="1277402"/>
                  </a:lnTo>
                  <a:lnTo>
                    <a:pt x="1295021" y="1280451"/>
                  </a:lnTo>
                  <a:lnTo>
                    <a:pt x="1296217" y="1284113"/>
                  </a:lnTo>
                  <a:lnTo>
                    <a:pt x="1298932" y="1286059"/>
                  </a:lnTo>
                  <a:lnTo>
                    <a:pt x="1302314" y="1288290"/>
                  </a:lnTo>
                  <a:lnTo>
                    <a:pt x="1305980" y="1289854"/>
                  </a:lnTo>
                  <a:lnTo>
                    <a:pt x="1309500" y="1288991"/>
                  </a:lnTo>
                  <a:lnTo>
                    <a:pt x="1310603" y="1287098"/>
                  </a:lnTo>
                  <a:lnTo>
                    <a:pt x="1310971" y="1286467"/>
                  </a:lnTo>
                  <a:lnTo>
                    <a:pt x="1313059" y="1283419"/>
                  </a:lnTo>
                  <a:lnTo>
                    <a:pt x="1311863" y="1279757"/>
                  </a:lnTo>
                  <a:lnTo>
                    <a:pt x="1309148" y="1277810"/>
                  </a:lnTo>
                  <a:lnTo>
                    <a:pt x="1305766" y="1275580"/>
                  </a:lnTo>
                  <a:lnTo>
                    <a:pt x="1302717" y="1273491"/>
                  </a:lnTo>
                  <a:close/>
                </a:path>
                <a:path w="18513425" h="10742930">
                  <a:moveTo>
                    <a:pt x="5480088" y="3053449"/>
                  </a:moveTo>
                  <a:lnTo>
                    <a:pt x="5476946" y="3052503"/>
                  </a:lnTo>
                  <a:lnTo>
                    <a:pt x="5470279" y="3049659"/>
                  </a:lnTo>
                  <a:lnTo>
                    <a:pt x="5466666" y="3051664"/>
                  </a:lnTo>
                  <a:lnTo>
                    <a:pt x="5464107" y="3057664"/>
                  </a:lnTo>
                  <a:lnTo>
                    <a:pt x="5465779" y="3061134"/>
                  </a:lnTo>
                  <a:lnTo>
                    <a:pt x="5475778" y="3065399"/>
                  </a:lnTo>
                  <a:lnTo>
                    <a:pt x="5479391" y="3063395"/>
                  </a:lnTo>
                  <a:lnTo>
                    <a:pt x="5482092" y="3057062"/>
                  </a:lnTo>
                  <a:lnTo>
                    <a:pt x="5480088" y="3053449"/>
                  </a:lnTo>
                  <a:close/>
                </a:path>
                <a:path w="18513425" h="10742930">
                  <a:moveTo>
                    <a:pt x="10929927" y="5377383"/>
                  </a:moveTo>
                  <a:lnTo>
                    <a:pt x="10925790" y="5378770"/>
                  </a:lnTo>
                  <a:lnTo>
                    <a:pt x="10923983" y="5382728"/>
                  </a:lnTo>
                  <a:lnTo>
                    <a:pt x="10922755" y="5384961"/>
                  </a:lnTo>
                  <a:lnTo>
                    <a:pt x="10924283" y="5388765"/>
                  </a:lnTo>
                  <a:lnTo>
                    <a:pt x="10927141" y="5390378"/>
                  </a:lnTo>
                  <a:lnTo>
                    <a:pt x="10934473" y="5393506"/>
                  </a:lnTo>
                  <a:lnTo>
                    <a:pt x="10938136" y="5392310"/>
                  </a:lnTo>
                  <a:lnTo>
                    <a:pt x="10939942" y="5388353"/>
                  </a:lnTo>
                  <a:lnTo>
                    <a:pt x="10941171" y="5386119"/>
                  </a:lnTo>
                  <a:lnTo>
                    <a:pt x="10939641" y="5382315"/>
                  </a:lnTo>
                  <a:lnTo>
                    <a:pt x="10936784" y="5380702"/>
                  </a:lnTo>
                  <a:lnTo>
                    <a:pt x="10932785" y="5378996"/>
                  </a:lnTo>
                  <a:lnTo>
                    <a:pt x="10929927" y="5377383"/>
                  </a:lnTo>
                  <a:close/>
                </a:path>
                <a:path w="18513425" h="10742930">
                  <a:moveTo>
                    <a:pt x="10851164" y="5339452"/>
                  </a:moveTo>
                  <a:lnTo>
                    <a:pt x="10847360" y="5340982"/>
                  </a:lnTo>
                  <a:lnTo>
                    <a:pt x="10845722" y="5344616"/>
                  </a:lnTo>
                  <a:lnTo>
                    <a:pt x="10844468" y="5346839"/>
                  </a:lnTo>
                  <a:lnTo>
                    <a:pt x="10845854" y="5350976"/>
                  </a:lnTo>
                  <a:lnTo>
                    <a:pt x="10855854" y="5355241"/>
                  </a:lnTo>
                  <a:lnTo>
                    <a:pt x="10859515" y="5354046"/>
                  </a:lnTo>
                  <a:lnTo>
                    <a:pt x="10861153" y="5350410"/>
                  </a:lnTo>
                  <a:lnTo>
                    <a:pt x="10862408" y="5348187"/>
                  </a:lnTo>
                  <a:lnTo>
                    <a:pt x="10861354" y="5344193"/>
                  </a:lnTo>
                  <a:lnTo>
                    <a:pt x="10854355" y="5341207"/>
                  </a:lnTo>
                  <a:lnTo>
                    <a:pt x="10851164" y="5339452"/>
                  </a:lnTo>
                  <a:close/>
                </a:path>
                <a:path w="18513425" h="10742930">
                  <a:moveTo>
                    <a:pt x="5562404" y="3083049"/>
                  </a:moveTo>
                  <a:lnTo>
                    <a:pt x="5559262" y="3082103"/>
                  </a:lnTo>
                  <a:lnTo>
                    <a:pt x="5552596" y="3079259"/>
                  </a:lnTo>
                  <a:lnTo>
                    <a:pt x="5548983" y="3081263"/>
                  </a:lnTo>
                  <a:lnTo>
                    <a:pt x="5546424" y="3087263"/>
                  </a:lnTo>
                  <a:lnTo>
                    <a:pt x="5548096" y="3090733"/>
                  </a:lnTo>
                  <a:lnTo>
                    <a:pt x="5558095" y="3094998"/>
                  </a:lnTo>
                  <a:lnTo>
                    <a:pt x="5561708" y="3092994"/>
                  </a:lnTo>
                  <a:lnTo>
                    <a:pt x="5564409" y="3086661"/>
                  </a:lnTo>
                  <a:lnTo>
                    <a:pt x="5562404" y="3083049"/>
                  </a:lnTo>
                  <a:close/>
                </a:path>
                <a:path w="18513425" h="10742930">
                  <a:moveTo>
                    <a:pt x="10781925" y="5305978"/>
                  </a:moveTo>
                  <a:lnTo>
                    <a:pt x="10772258" y="5301855"/>
                  </a:lnTo>
                  <a:lnTo>
                    <a:pt x="10768456" y="5303383"/>
                  </a:lnTo>
                  <a:lnTo>
                    <a:pt x="10766996" y="5306701"/>
                  </a:lnTo>
                  <a:lnTo>
                    <a:pt x="10765563" y="5309241"/>
                  </a:lnTo>
                  <a:lnTo>
                    <a:pt x="10766950" y="5313379"/>
                  </a:lnTo>
                  <a:lnTo>
                    <a:pt x="10773615" y="5316222"/>
                  </a:lnTo>
                  <a:lnTo>
                    <a:pt x="10773757" y="5315888"/>
                  </a:lnTo>
                  <a:lnTo>
                    <a:pt x="10776757" y="5317168"/>
                  </a:lnTo>
                  <a:lnTo>
                    <a:pt x="10780419" y="5315972"/>
                  </a:lnTo>
                  <a:lnTo>
                    <a:pt x="10781878" y="5312655"/>
                  </a:lnTo>
                  <a:lnTo>
                    <a:pt x="10783311" y="5310116"/>
                  </a:lnTo>
                  <a:lnTo>
                    <a:pt x="10781925" y="5305978"/>
                  </a:lnTo>
                  <a:close/>
                </a:path>
                <a:path w="18513425" h="10742930">
                  <a:moveTo>
                    <a:pt x="5644722" y="3112647"/>
                  </a:moveTo>
                  <a:lnTo>
                    <a:pt x="5641247" y="3111558"/>
                  </a:lnTo>
                  <a:lnTo>
                    <a:pt x="5634580" y="3108714"/>
                  </a:lnTo>
                  <a:lnTo>
                    <a:pt x="5630967" y="3110719"/>
                  </a:lnTo>
                  <a:lnTo>
                    <a:pt x="5628408" y="3116718"/>
                  </a:lnTo>
                  <a:lnTo>
                    <a:pt x="5630080" y="3120189"/>
                  </a:lnTo>
                  <a:lnTo>
                    <a:pt x="5640079" y="3124454"/>
                  </a:lnTo>
                  <a:lnTo>
                    <a:pt x="5643692" y="3122449"/>
                  </a:lnTo>
                  <a:lnTo>
                    <a:pt x="5646392" y="3116117"/>
                  </a:lnTo>
                  <a:lnTo>
                    <a:pt x="5644722" y="3112647"/>
                  </a:lnTo>
                  <a:close/>
                </a:path>
                <a:path w="18513425" h="10742930">
                  <a:moveTo>
                    <a:pt x="10703354" y="5268522"/>
                  </a:moveTo>
                  <a:lnTo>
                    <a:pt x="10693354" y="5264256"/>
                  </a:lnTo>
                  <a:lnTo>
                    <a:pt x="10689550" y="5265786"/>
                  </a:lnTo>
                  <a:lnTo>
                    <a:pt x="10686991" y="5271786"/>
                  </a:lnTo>
                  <a:lnTo>
                    <a:pt x="10688044" y="5275780"/>
                  </a:lnTo>
                  <a:lnTo>
                    <a:pt x="10698378" y="5280188"/>
                  </a:lnTo>
                  <a:lnTo>
                    <a:pt x="10702181" y="5278659"/>
                  </a:lnTo>
                  <a:lnTo>
                    <a:pt x="10704740" y="5272659"/>
                  </a:lnTo>
                  <a:lnTo>
                    <a:pt x="10703354" y="5268522"/>
                  </a:lnTo>
                  <a:close/>
                </a:path>
                <a:path w="18513425" h="10742930">
                  <a:moveTo>
                    <a:pt x="1230029" y="1225939"/>
                  </a:moveTo>
                  <a:lnTo>
                    <a:pt x="1226034" y="1226992"/>
                  </a:lnTo>
                  <a:lnTo>
                    <a:pt x="1222357" y="1232122"/>
                  </a:lnTo>
                  <a:lnTo>
                    <a:pt x="1222141" y="1232423"/>
                  </a:lnTo>
                  <a:lnTo>
                    <a:pt x="1223195" y="1236418"/>
                  </a:lnTo>
                  <a:lnTo>
                    <a:pt x="1225910" y="1238364"/>
                  </a:lnTo>
                  <a:lnTo>
                    <a:pt x="1229293" y="1240594"/>
                  </a:lnTo>
                  <a:lnTo>
                    <a:pt x="1232959" y="1242158"/>
                  </a:lnTo>
                  <a:lnTo>
                    <a:pt x="1236145" y="1241154"/>
                  </a:lnTo>
                  <a:lnTo>
                    <a:pt x="1237724" y="1239070"/>
                  </a:lnTo>
                  <a:lnTo>
                    <a:pt x="1239895" y="1236057"/>
                  </a:lnTo>
                  <a:lnTo>
                    <a:pt x="1238842" y="1232061"/>
                  </a:lnTo>
                  <a:lnTo>
                    <a:pt x="1236126" y="1230115"/>
                  </a:lnTo>
                  <a:lnTo>
                    <a:pt x="1232744" y="1227885"/>
                  </a:lnTo>
                  <a:lnTo>
                    <a:pt x="1230029" y="1225939"/>
                  </a:lnTo>
                  <a:close/>
                </a:path>
                <a:path w="18513425" h="10742930">
                  <a:moveTo>
                    <a:pt x="10624639" y="5231400"/>
                  </a:moveTo>
                  <a:lnTo>
                    <a:pt x="10614306" y="5226992"/>
                  </a:lnTo>
                  <a:lnTo>
                    <a:pt x="10610646" y="5228187"/>
                  </a:lnTo>
                  <a:lnTo>
                    <a:pt x="10607944" y="5234520"/>
                  </a:lnTo>
                  <a:lnTo>
                    <a:pt x="10608997" y="5238516"/>
                  </a:lnTo>
                  <a:lnTo>
                    <a:pt x="10619662" y="5243065"/>
                  </a:lnTo>
                  <a:lnTo>
                    <a:pt x="10623466" y="5241537"/>
                  </a:lnTo>
                  <a:lnTo>
                    <a:pt x="10626026" y="5235536"/>
                  </a:lnTo>
                  <a:lnTo>
                    <a:pt x="10624639" y="5231400"/>
                  </a:lnTo>
                  <a:close/>
                </a:path>
                <a:path w="18513425" h="10742930">
                  <a:moveTo>
                    <a:pt x="5726373" y="3141961"/>
                  </a:moveTo>
                  <a:lnTo>
                    <a:pt x="5723231" y="3141015"/>
                  </a:lnTo>
                  <a:lnTo>
                    <a:pt x="5716565" y="3138171"/>
                  </a:lnTo>
                  <a:lnTo>
                    <a:pt x="5712952" y="3140175"/>
                  </a:lnTo>
                  <a:lnTo>
                    <a:pt x="5710393" y="3146175"/>
                  </a:lnTo>
                  <a:lnTo>
                    <a:pt x="5712063" y="3149645"/>
                  </a:lnTo>
                  <a:lnTo>
                    <a:pt x="5722062" y="3153911"/>
                  </a:lnTo>
                  <a:lnTo>
                    <a:pt x="5725675" y="3151906"/>
                  </a:lnTo>
                  <a:lnTo>
                    <a:pt x="5728377" y="3145573"/>
                  </a:lnTo>
                  <a:lnTo>
                    <a:pt x="5726373" y="3141961"/>
                  </a:lnTo>
                  <a:close/>
                </a:path>
                <a:path w="18513425" h="10742930">
                  <a:moveTo>
                    <a:pt x="10545640" y="5194945"/>
                  </a:moveTo>
                  <a:lnTo>
                    <a:pt x="10534974" y="5190395"/>
                  </a:lnTo>
                  <a:lnTo>
                    <a:pt x="10531314" y="5191590"/>
                  </a:lnTo>
                  <a:lnTo>
                    <a:pt x="10528612" y="5197923"/>
                  </a:lnTo>
                  <a:lnTo>
                    <a:pt x="10529666" y="5201918"/>
                  </a:lnTo>
                  <a:lnTo>
                    <a:pt x="10540331" y="5206467"/>
                  </a:lnTo>
                  <a:lnTo>
                    <a:pt x="10544135" y="5204939"/>
                  </a:lnTo>
                  <a:lnTo>
                    <a:pt x="10546694" y="5198939"/>
                  </a:lnTo>
                  <a:lnTo>
                    <a:pt x="10545640" y="5194945"/>
                  </a:lnTo>
                  <a:close/>
                </a:path>
                <a:path w="18513425" h="10742930">
                  <a:moveTo>
                    <a:pt x="5808214" y="3171751"/>
                  </a:moveTo>
                  <a:lnTo>
                    <a:pt x="5805072" y="3170804"/>
                  </a:lnTo>
                  <a:lnTo>
                    <a:pt x="5798406" y="3167961"/>
                  </a:lnTo>
                  <a:lnTo>
                    <a:pt x="5794793" y="3169965"/>
                  </a:lnTo>
                  <a:lnTo>
                    <a:pt x="5792234" y="3175964"/>
                  </a:lnTo>
                  <a:lnTo>
                    <a:pt x="5793905" y="3179435"/>
                  </a:lnTo>
                  <a:lnTo>
                    <a:pt x="5803905" y="3183701"/>
                  </a:lnTo>
                  <a:lnTo>
                    <a:pt x="5807375" y="3182029"/>
                  </a:lnTo>
                  <a:lnTo>
                    <a:pt x="5810218" y="3175364"/>
                  </a:lnTo>
                  <a:lnTo>
                    <a:pt x="5808214" y="3171751"/>
                  </a:lnTo>
                  <a:close/>
                </a:path>
                <a:path w="18513425" h="10742930">
                  <a:moveTo>
                    <a:pt x="10466119" y="5157871"/>
                  </a:moveTo>
                  <a:lnTo>
                    <a:pt x="10455785" y="5153463"/>
                  </a:lnTo>
                  <a:lnTo>
                    <a:pt x="10451982" y="5154992"/>
                  </a:lnTo>
                  <a:lnTo>
                    <a:pt x="10449423" y="5160991"/>
                  </a:lnTo>
                  <a:lnTo>
                    <a:pt x="10450477" y="5164987"/>
                  </a:lnTo>
                  <a:lnTo>
                    <a:pt x="10460809" y="5169395"/>
                  </a:lnTo>
                  <a:lnTo>
                    <a:pt x="10464613" y="5167865"/>
                  </a:lnTo>
                  <a:lnTo>
                    <a:pt x="10467172" y="5161865"/>
                  </a:lnTo>
                  <a:lnTo>
                    <a:pt x="10466119" y="5157871"/>
                  </a:lnTo>
                  <a:close/>
                </a:path>
                <a:path w="18513425" h="10742930">
                  <a:moveTo>
                    <a:pt x="10386786" y="5121272"/>
                  </a:moveTo>
                  <a:lnTo>
                    <a:pt x="10376455" y="5116865"/>
                  </a:lnTo>
                  <a:lnTo>
                    <a:pt x="10372793" y="5118061"/>
                  </a:lnTo>
                  <a:lnTo>
                    <a:pt x="10369950" y="5124728"/>
                  </a:lnTo>
                  <a:lnTo>
                    <a:pt x="10371478" y="5128531"/>
                  </a:lnTo>
                  <a:lnTo>
                    <a:pt x="10381478" y="5132796"/>
                  </a:lnTo>
                  <a:lnTo>
                    <a:pt x="10385281" y="5131268"/>
                  </a:lnTo>
                  <a:lnTo>
                    <a:pt x="10387982" y="5124935"/>
                  </a:lnTo>
                  <a:lnTo>
                    <a:pt x="10386786" y="5121272"/>
                  </a:lnTo>
                  <a:close/>
                </a:path>
                <a:path w="18513425" h="10742930">
                  <a:moveTo>
                    <a:pt x="5890056" y="3201539"/>
                  </a:moveTo>
                  <a:lnTo>
                    <a:pt x="5886914" y="3200593"/>
                  </a:lnTo>
                  <a:lnTo>
                    <a:pt x="5880248" y="3197750"/>
                  </a:lnTo>
                  <a:lnTo>
                    <a:pt x="5876635" y="3199755"/>
                  </a:lnTo>
                  <a:lnTo>
                    <a:pt x="5874076" y="3205754"/>
                  </a:lnTo>
                  <a:lnTo>
                    <a:pt x="5875748" y="3209224"/>
                  </a:lnTo>
                  <a:lnTo>
                    <a:pt x="5885747" y="3213490"/>
                  </a:lnTo>
                  <a:lnTo>
                    <a:pt x="5889359" y="3211486"/>
                  </a:lnTo>
                  <a:lnTo>
                    <a:pt x="5892061" y="3205153"/>
                  </a:lnTo>
                  <a:lnTo>
                    <a:pt x="5890056" y="3201539"/>
                  </a:lnTo>
                  <a:close/>
                </a:path>
                <a:path w="18513425" h="10742930">
                  <a:moveTo>
                    <a:pt x="10307313" y="5085007"/>
                  </a:moveTo>
                  <a:lnTo>
                    <a:pt x="10296981" y="5080600"/>
                  </a:lnTo>
                  <a:lnTo>
                    <a:pt x="10293318" y="5081796"/>
                  </a:lnTo>
                  <a:lnTo>
                    <a:pt x="10290474" y="5088462"/>
                  </a:lnTo>
                  <a:lnTo>
                    <a:pt x="10291670" y="5092125"/>
                  </a:lnTo>
                  <a:lnTo>
                    <a:pt x="10302002" y="5096532"/>
                  </a:lnTo>
                  <a:lnTo>
                    <a:pt x="10305807" y="5095003"/>
                  </a:lnTo>
                  <a:lnTo>
                    <a:pt x="10308509" y="5088670"/>
                  </a:lnTo>
                  <a:lnTo>
                    <a:pt x="10307313" y="5085007"/>
                  </a:lnTo>
                  <a:close/>
                </a:path>
                <a:path w="18513425" h="10742930">
                  <a:moveTo>
                    <a:pt x="10227506" y="5048602"/>
                  </a:moveTo>
                  <a:lnTo>
                    <a:pt x="10217506" y="5044336"/>
                  </a:lnTo>
                  <a:lnTo>
                    <a:pt x="10213703" y="5045865"/>
                  </a:lnTo>
                  <a:lnTo>
                    <a:pt x="10211002" y="5052198"/>
                  </a:lnTo>
                  <a:lnTo>
                    <a:pt x="10212197" y="5055860"/>
                  </a:lnTo>
                  <a:lnTo>
                    <a:pt x="10222197" y="5060125"/>
                  </a:lnTo>
                  <a:lnTo>
                    <a:pt x="10226000" y="5058595"/>
                  </a:lnTo>
                  <a:lnTo>
                    <a:pt x="10228702" y="5052262"/>
                  </a:lnTo>
                  <a:lnTo>
                    <a:pt x="10227506" y="5048602"/>
                  </a:lnTo>
                  <a:close/>
                </a:path>
                <a:path w="18513425" h="10742930">
                  <a:moveTo>
                    <a:pt x="1157767" y="1177386"/>
                  </a:moveTo>
                  <a:lnTo>
                    <a:pt x="1153914" y="1178106"/>
                  </a:lnTo>
                  <a:lnTo>
                    <a:pt x="1150237" y="1183235"/>
                  </a:lnTo>
                  <a:lnTo>
                    <a:pt x="1150021" y="1183537"/>
                  </a:lnTo>
                  <a:lnTo>
                    <a:pt x="1150741" y="1187389"/>
                  </a:lnTo>
                  <a:lnTo>
                    <a:pt x="1153457" y="1189336"/>
                  </a:lnTo>
                  <a:lnTo>
                    <a:pt x="1156839" y="1191566"/>
                  </a:lnTo>
                  <a:lnTo>
                    <a:pt x="1160839" y="1193273"/>
                  </a:lnTo>
                  <a:lnTo>
                    <a:pt x="1164024" y="1192269"/>
                  </a:lnTo>
                  <a:lnTo>
                    <a:pt x="1165603" y="1190184"/>
                  </a:lnTo>
                  <a:lnTo>
                    <a:pt x="1165829" y="1189886"/>
                  </a:lnTo>
                  <a:lnTo>
                    <a:pt x="1167442" y="1187028"/>
                  </a:lnTo>
                  <a:lnTo>
                    <a:pt x="1166721" y="1183176"/>
                  </a:lnTo>
                  <a:lnTo>
                    <a:pt x="1164006" y="1181229"/>
                  </a:lnTo>
                  <a:lnTo>
                    <a:pt x="1160624" y="1178999"/>
                  </a:lnTo>
                  <a:lnTo>
                    <a:pt x="1157767" y="1177386"/>
                  </a:lnTo>
                  <a:close/>
                </a:path>
                <a:path w="18513425" h="10742930">
                  <a:moveTo>
                    <a:pt x="5972089" y="3231805"/>
                  </a:moveTo>
                  <a:lnTo>
                    <a:pt x="5962423" y="3227682"/>
                  </a:lnTo>
                  <a:lnTo>
                    <a:pt x="5958811" y="3229686"/>
                  </a:lnTo>
                  <a:lnTo>
                    <a:pt x="5956251" y="3235686"/>
                  </a:lnTo>
                  <a:lnTo>
                    <a:pt x="5957923" y="3239157"/>
                  </a:lnTo>
                  <a:lnTo>
                    <a:pt x="5967922" y="3243422"/>
                  </a:lnTo>
                  <a:lnTo>
                    <a:pt x="5971392" y="3241751"/>
                  </a:lnTo>
                  <a:lnTo>
                    <a:pt x="5974236" y="3235085"/>
                  </a:lnTo>
                  <a:lnTo>
                    <a:pt x="5972089" y="3231805"/>
                  </a:lnTo>
                  <a:close/>
                </a:path>
                <a:path w="18513425" h="10742930">
                  <a:moveTo>
                    <a:pt x="10148033" y="5012337"/>
                  </a:moveTo>
                  <a:lnTo>
                    <a:pt x="10138033" y="5008071"/>
                  </a:lnTo>
                  <a:lnTo>
                    <a:pt x="10134229" y="5009601"/>
                  </a:lnTo>
                  <a:lnTo>
                    <a:pt x="10131528" y="5015934"/>
                  </a:lnTo>
                  <a:lnTo>
                    <a:pt x="10132723" y="5019594"/>
                  </a:lnTo>
                  <a:lnTo>
                    <a:pt x="10142723" y="5023860"/>
                  </a:lnTo>
                  <a:lnTo>
                    <a:pt x="10146526" y="5022332"/>
                  </a:lnTo>
                  <a:lnTo>
                    <a:pt x="10149228" y="5015999"/>
                  </a:lnTo>
                  <a:lnTo>
                    <a:pt x="10148033" y="5012337"/>
                  </a:lnTo>
                  <a:close/>
                </a:path>
                <a:path w="18513425" h="10742930">
                  <a:moveTo>
                    <a:pt x="10068750" y="4976548"/>
                  </a:moveTo>
                  <a:lnTo>
                    <a:pt x="10058750" y="4972283"/>
                  </a:lnTo>
                  <a:lnTo>
                    <a:pt x="10054946" y="4973811"/>
                  </a:lnTo>
                  <a:lnTo>
                    <a:pt x="10052244" y="4980144"/>
                  </a:lnTo>
                  <a:lnTo>
                    <a:pt x="10053440" y="4983806"/>
                  </a:lnTo>
                  <a:lnTo>
                    <a:pt x="10063774" y="4988214"/>
                  </a:lnTo>
                  <a:lnTo>
                    <a:pt x="10067577" y="4986684"/>
                  </a:lnTo>
                  <a:lnTo>
                    <a:pt x="10070278" y="4980351"/>
                  </a:lnTo>
                  <a:lnTo>
                    <a:pt x="10068750" y="4976548"/>
                  </a:lnTo>
                  <a:close/>
                </a:path>
                <a:path w="18513425" h="10742930">
                  <a:moveTo>
                    <a:pt x="9988609" y="4939999"/>
                  </a:moveTo>
                  <a:lnTo>
                    <a:pt x="9978943" y="4935875"/>
                  </a:lnTo>
                  <a:lnTo>
                    <a:pt x="9975139" y="4937405"/>
                  </a:lnTo>
                  <a:lnTo>
                    <a:pt x="9972438" y="4943737"/>
                  </a:lnTo>
                  <a:lnTo>
                    <a:pt x="9973633" y="4947399"/>
                  </a:lnTo>
                  <a:lnTo>
                    <a:pt x="9983633" y="4951665"/>
                  </a:lnTo>
                  <a:lnTo>
                    <a:pt x="9987437" y="4950135"/>
                  </a:lnTo>
                  <a:lnTo>
                    <a:pt x="9990138" y="4943803"/>
                  </a:lnTo>
                  <a:lnTo>
                    <a:pt x="9988609" y="4939999"/>
                  </a:lnTo>
                  <a:close/>
                </a:path>
                <a:path w="18513425" h="10742930">
                  <a:moveTo>
                    <a:pt x="6054264" y="3261737"/>
                  </a:moveTo>
                  <a:lnTo>
                    <a:pt x="6050789" y="3260649"/>
                  </a:lnTo>
                  <a:lnTo>
                    <a:pt x="6044122" y="3257805"/>
                  </a:lnTo>
                  <a:lnTo>
                    <a:pt x="6040510" y="3259810"/>
                  </a:lnTo>
                  <a:lnTo>
                    <a:pt x="6037951" y="3265809"/>
                  </a:lnTo>
                  <a:lnTo>
                    <a:pt x="6039622" y="3269280"/>
                  </a:lnTo>
                  <a:lnTo>
                    <a:pt x="6049621" y="3273545"/>
                  </a:lnTo>
                  <a:lnTo>
                    <a:pt x="6053234" y="3271540"/>
                  </a:lnTo>
                  <a:lnTo>
                    <a:pt x="6055935" y="3265208"/>
                  </a:lnTo>
                  <a:lnTo>
                    <a:pt x="6054264" y="3261737"/>
                  </a:lnTo>
                  <a:close/>
                </a:path>
                <a:path w="18513425" h="10742930">
                  <a:moveTo>
                    <a:pt x="9909327" y="4904210"/>
                  </a:moveTo>
                  <a:lnTo>
                    <a:pt x="9899328" y="4899944"/>
                  </a:lnTo>
                  <a:lnTo>
                    <a:pt x="9895524" y="4901474"/>
                  </a:lnTo>
                  <a:lnTo>
                    <a:pt x="9892823" y="4907807"/>
                  </a:lnTo>
                  <a:lnTo>
                    <a:pt x="9894352" y="4911610"/>
                  </a:lnTo>
                  <a:lnTo>
                    <a:pt x="9904017" y="4915733"/>
                  </a:lnTo>
                  <a:lnTo>
                    <a:pt x="9907822" y="4914205"/>
                  </a:lnTo>
                  <a:lnTo>
                    <a:pt x="9910523" y="4907872"/>
                  </a:lnTo>
                  <a:lnTo>
                    <a:pt x="9909327" y="4904210"/>
                  </a:lnTo>
                  <a:close/>
                </a:path>
                <a:path w="18513425" h="10742930">
                  <a:moveTo>
                    <a:pt x="9830045" y="4868420"/>
                  </a:moveTo>
                  <a:lnTo>
                    <a:pt x="9820045" y="4864154"/>
                  </a:lnTo>
                  <a:lnTo>
                    <a:pt x="9816241" y="4865684"/>
                  </a:lnTo>
                  <a:lnTo>
                    <a:pt x="9813540" y="4872017"/>
                  </a:lnTo>
                  <a:lnTo>
                    <a:pt x="9814735" y="4875678"/>
                  </a:lnTo>
                  <a:lnTo>
                    <a:pt x="9825068" y="4880086"/>
                  </a:lnTo>
                  <a:lnTo>
                    <a:pt x="9828871" y="4878557"/>
                  </a:lnTo>
                  <a:lnTo>
                    <a:pt x="9831573" y="4872224"/>
                  </a:lnTo>
                  <a:lnTo>
                    <a:pt x="9830045" y="4868420"/>
                  </a:lnTo>
                  <a:close/>
                </a:path>
                <a:path w="18513425" h="10742930">
                  <a:moveTo>
                    <a:pt x="6136106" y="3291527"/>
                  </a:moveTo>
                  <a:lnTo>
                    <a:pt x="6132631" y="3290437"/>
                  </a:lnTo>
                  <a:lnTo>
                    <a:pt x="6125965" y="3287594"/>
                  </a:lnTo>
                  <a:lnTo>
                    <a:pt x="6122351" y="3289599"/>
                  </a:lnTo>
                  <a:lnTo>
                    <a:pt x="6119792" y="3295598"/>
                  </a:lnTo>
                  <a:lnTo>
                    <a:pt x="6121463" y="3299069"/>
                  </a:lnTo>
                  <a:lnTo>
                    <a:pt x="6131462" y="3303335"/>
                  </a:lnTo>
                  <a:lnTo>
                    <a:pt x="6135076" y="3301330"/>
                  </a:lnTo>
                  <a:lnTo>
                    <a:pt x="6137777" y="3294997"/>
                  </a:lnTo>
                  <a:lnTo>
                    <a:pt x="6136106" y="3291527"/>
                  </a:lnTo>
                  <a:close/>
                </a:path>
                <a:path w="18513425" h="10742930">
                  <a:moveTo>
                    <a:pt x="9750761" y="4832631"/>
                  </a:moveTo>
                  <a:lnTo>
                    <a:pt x="9740428" y="4828224"/>
                  </a:lnTo>
                  <a:lnTo>
                    <a:pt x="9736768" y="4829419"/>
                  </a:lnTo>
                  <a:lnTo>
                    <a:pt x="9733924" y="4836086"/>
                  </a:lnTo>
                  <a:lnTo>
                    <a:pt x="9735119" y="4839747"/>
                  </a:lnTo>
                  <a:lnTo>
                    <a:pt x="9745784" y="4844297"/>
                  </a:lnTo>
                  <a:lnTo>
                    <a:pt x="9749589" y="4842768"/>
                  </a:lnTo>
                  <a:lnTo>
                    <a:pt x="9752290" y="4836435"/>
                  </a:lnTo>
                  <a:lnTo>
                    <a:pt x="9750761" y="4832631"/>
                  </a:lnTo>
                  <a:close/>
                </a:path>
                <a:path w="18513425" h="10742930">
                  <a:moveTo>
                    <a:pt x="9671146" y="4796700"/>
                  </a:moveTo>
                  <a:lnTo>
                    <a:pt x="9660813" y="4792292"/>
                  </a:lnTo>
                  <a:lnTo>
                    <a:pt x="9657009" y="4793822"/>
                  </a:lnTo>
                  <a:lnTo>
                    <a:pt x="9654308" y="4800155"/>
                  </a:lnTo>
                  <a:lnTo>
                    <a:pt x="9655504" y="4803816"/>
                  </a:lnTo>
                  <a:lnTo>
                    <a:pt x="9665836" y="4808224"/>
                  </a:lnTo>
                  <a:lnTo>
                    <a:pt x="9669639" y="4806695"/>
                  </a:lnTo>
                  <a:lnTo>
                    <a:pt x="9672341" y="4800362"/>
                  </a:lnTo>
                  <a:lnTo>
                    <a:pt x="9671146" y="4796700"/>
                  </a:lnTo>
                  <a:close/>
                </a:path>
                <a:path w="18513425" h="10742930">
                  <a:moveTo>
                    <a:pt x="6217997" y="3322125"/>
                  </a:moveTo>
                  <a:lnTo>
                    <a:pt x="6207997" y="3317859"/>
                  </a:lnTo>
                  <a:lnTo>
                    <a:pt x="6204384" y="3319864"/>
                  </a:lnTo>
                  <a:lnTo>
                    <a:pt x="6201825" y="3325864"/>
                  </a:lnTo>
                  <a:lnTo>
                    <a:pt x="6203497" y="3329334"/>
                  </a:lnTo>
                  <a:lnTo>
                    <a:pt x="6213496" y="3333599"/>
                  </a:lnTo>
                  <a:lnTo>
                    <a:pt x="6217109" y="3331595"/>
                  </a:lnTo>
                  <a:lnTo>
                    <a:pt x="6219810" y="3325262"/>
                  </a:lnTo>
                  <a:lnTo>
                    <a:pt x="6217997" y="3322125"/>
                  </a:lnTo>
                  <a:close/>
                </a:path>
                <a:path w="18513425" h="10742930">
                  <a:moveTo>
                    <a:pt x="9591863" y="4760912"/>
                  </a:moveTo>
                  <a:lnTo>
                    <a:pt x="9581530" y="4756504"/>
                  </a:lnTo>
                  <a:lnTo>
                    <a:pt x="9577727" y="4758033"/>
                  </a:lnTo>
                  <a:lnTo>
                    <a:pt x="9575025" y="4764366"/>
                  </a:lnTo>
                  <a:lnTo>
                    <a:pt x="9576221" y="4768026"/>
                  </a:lnTo>
                  <a:lnTo>
                    <a:pt x="9586554" y="4772434"/>
                  </a:lnTo>
                  <a:lnTo>
                    <a:pt x="9590357" y="4770906"/>
                  </a:lnTo>
                  <a:lnTo>
                    <a:pt x="9593058" y="4764573"/>
                  </a:lnTo>
                  <a:lnTo>
                    <a:pt x="9591863" y="4760912"/>
                  </a:lnTo>
                  <a:close/>
                </a:path>
                <a:path w="18513425" h="10742930">
                  <a:moveTo>
                    <a:pt x="9512246" y="4724980"/>
                  </a:moveTo>
                  <a:lnTo>
                    <a:pt x="9501914" y="4720572"/>
                  </a:lnTo>
                  <a:lnTo>
                    <a:pt x="9498253" y="4721768"/>
                  </a:lnTo>
                  <a:lnTo>
                    <a:pt x="9495409" y="4728434"/>
                  </a:lnTo>
                  <a:lnTo>
                    <a:pt x="9496605" y="4732096"/>
                  </a:lnTo>
                  <a:lnTo>
                    <a:pt x="9507270" y="4736646"/>
                  </a:lnTo>
                  <a:lnTo>
                    <a:pt x="9511075" y="4735116"/>
                  </a:lnTo>
                  <a:lnTo>
                    <a:pt x="9513776" y="4728783"/>
                  </a:lnTo>
                  <a:lnTo>
                    <a:pt x="9512246" y="4724980"/>
                  </a:lnTo>
                  <a:close/>
                </a:path>
                <a:path w="18513425" h="10742930">
                  <a:moveTo>
                    <a:pt x="9432631" y="4689049"/>
                  </a:moveTo>
                  <a:lnTo>
                    <a:pt x="9422299" y="4684641"/>
                  </a:lnTo>
                  <a:lnTo>
                    <a:pt x="9418495" y="4686171"/>
                  </a:lnTo>
                  <a:lnTo>
                    <a:pt x="9415794" y="4692502"/>
                  </a:lnTo>
                  <a:lnTo>
                    <a:pt x="9417323" y="4696307"/>
                  </a:lnTo>
                  <a:lnTo>
                    <a:pt x="9427322" y="4700572"/>
                  </a:lnTo>
                  <a:lnTo>
                    <a:pt x="9431125" y="4699042"/>
                  </a:lnTo>
                  <a:lnTo>
                    <a:pt x="9433826" y="4692711"/>
                  </a:lnTo>
                  <a:lnTo>
                    <a:pt x="9432631" y="4689049"/>
                  </a:lnTo>
                  <a:close/>
                </a:path>
                <a:path w="18513425" h="10742930">
                  <a:moveTo>
                    <a:pt x="1085740" y="1127358"/>
                  </a:moveTo>
                  <a:lnTo>
                    <a:pt x="1081886" y="1128078"/>
                  </a:lnTo>
                  <a:lnTo>
                    <a:pt x="1077994" y="1133509"/>
                  </a:lnTo>
                  <a:lnTo>
                    <a:pt x="1078714" y="1137362"/>
                  </a:lnTo>
                  <a:lnTo>
                    <a:pt x="1081430" y="1139308"/>
                  </a:lnTo>
                  <a:lnTo>
                    <a:pt x="1084812" y="1141539"/>
                  </a:lnTo>
                  <a:lnTo>
                    <a:pt x="1086145" y="1142107"/>
                  </a:lnTo>
                  <a:lnTo>
                    <a:pt x="1085670" y="1142299"/>
                  </a:lnTo>
                  <a:lnTo>
                    <a:pt x="1088336" y="1143436"/>
                  </a:lnTo>
                  <a:lnTo>
                    <a:pt x="1091522" y="1142431"/>
                  </a:lnTo>
                  <a:lnTo>
                    <a:pt x="1093326" y="1140049"/>
                  </a:lnTo>
                  <a:lnTo>
                    <a:pt x="1095272" y="1137333"/>
                  </a:lnTo>
                  <a:lnTo>
                    <a:pt x="1094552" y="1133481"/>
                  </a:lnTo>
                  <a:lnTo>
                    <a:pt x="1091837" y="1131535"/>
                  </a:lnTo>
                  <a:lnTo>
                    <a:pt x="1088455" y="1129304"/>
                  </a:lnTo>
                  <a:lnTo>
                    <a:pt x="1085740" y="1127358"/>
                  </a:lnTo>
                  <a:close/>
                </a:path>
                <a:path w="18513425" h="10742930">
                  <a:moveTo>
                    <a:pt x="6299554" y="3352581"/>
                  </a:moveTo>
                  <a:lnTo>
                    <a:pt x="6289555" y="3348316"/>
                  </a:lnTo>
                  <a:lnTo>
                    <a:pt x="6285942" y="3350319"/>
                  </a:lnTo>
                  <a:lnTo>
                    <a:pt x="6283382" y="3356319"/>
                  </a:lnTo>
                  <a:lnTo>
                    <a:pt x="6285054" y="3359790"/>
                  </a:lnTo>
                  <a:lnTo>
                    <a:pt x="6295053" y="3364055"/>
                  </a:lnTo>
                  <a:lnTo>
                    <a:pt x="6298524" y="3362384"/>
                  </a:lnTo>
                  <a:lnTo>
                    <a:pt x="6301367" y="3355719"/>
                  </a:lnTo>
                  <a:lnTo>
                    <a:pt x="6299554" y="3352581"/>
                  </a:lnTo>
                  <a:close/>
                </a:path>
                <a:path w="18513425" h="10742930">
                  <a:moveTo>
                    <a:pt x="9352682" y="4652975"/>
                  </a:moveTo>
                  <a:lnTo>
                    <a:pt x="9342683" y="4648710"/>
                  </a:lnTo>
                  <a:lnTo>
                    <a:pt x="9338879" y="4650239"/>
                  </a:lnTo>
                  <a:lnTo>
                    <a:pt x="9336178" y="4656572"/>
                  </a:lnTo>
                  <a:lnTo>
                    <a:pt x="9337374" y="4660233"/>
                  </a:lnTo>
                  <a:lnTo>
                    <a:pt x="9347706" y="4664641"/>
                  </a:lnTo>
                  <a:lnTo>
                    <a:pt x="9351509" y="4663112"/>
                  </a:lnTo>
                  <a:lnTo>
                    <a:pt x="9354210" y="4656779"/>
                  </a:lnTo>
                  <a:lnTo>
                    <a:pt x="9352682" y="4652975"/>
                  </a:lnTo>
                  <a:close/>
                </a:path>
                <a:path w="18513425" h="10742930">
                  <a:moveTo>
                    <a:pt x="9273067" y="4617043"/>
                  </a:moveTo>
                  <a:lnTo>
                    <a:pt x="9262734" y="4612636"/>
                  </a:lnTo>
                  <a:lnTo>
                    <a:pt x="9258931" y="4614166"/>
                  </a:lnTo>
                  <a:lnTo>
                    <a:pt x="9256229" y="4620499"/>
                  </a:lnTo>
                  <a:lnTo>
                    <a:pt x="9257758" y="4624301"/>
                  </a:lnTo>
                  <a:lnTo>
                    <a:pt x="9267757" y="4628567"/>
                  </a:lnTo>
                  <a:lnTo>
                    <a:pt x="9271561" y="4627039"/>
                  </a:lnTo>
                  <a:lnTo>
                    <a:pt x="9274263" y="4620706"/>
                  </a:lnTo>
                  <a:lnTo>
                    <a:pt x="9273067" y="4617043"/>
                  </a:lnTo>
                  <a:close/>
                </a:path>
                <a:path w="18513425" h="10742930">
                  <a:moveTo>
                    <a:pt x="6381445" y="3383180"/>
                  </a:moveTo>
                  <a:lnTo>
                    <a:pt x="6371445" y="3378915"/>
                  </a:lnTo>
                  <a:lnTo>
                    <a:pt x="6367832" y="3380918"/>
                  </a:lnTo>
                  <a:lnTo>
                    <a:pt x="6365273" y="3386918"/>
                  </a:lnTo>
                  <a:lnTo>
                    <a:pt x="6366945" y="3390388"/>
                  </a:lnTo>
                  <a:lnTo>
                    <a:pt x="6376944" y="3394653"/>
                  </a:lnTo>
                  <a:lnTo>
                    <a:pt x="6380557" y="3392649"/>
                  </a:lnTo>
                  <a:lnTo>
                    <a:pt x="6383258" y="3386316"/>
                  </a:lnTo>
                  <a:lnTo>
                    <a:pt x="6381445" y="3383180"/>
                  </a:lnTo>
                  <a:close/>
                </a:path>
                <a:path w="18513425" h="10742930">
                  <a:moveTo>
                    <a:pt x="9193450" y="4581113"/>
                  </a:moveTo>
                  <a:lnTo>
                    <a:pt x="9183451" y="4576847"/>
                  </a:lnTo>
                  <a:lnTo>
                    <a:pt x="9179647" y="4578376"/>
                  </a:lnTo>
                  <a:lnTo>
                    <a:pt x="9176946" y="4584709"/>
                  </a:lnTo>
                  <a:lnTo>
                    <a:pt x="9178142" y="4588371"/>
                  </a:lnTo>
                  <a:lnTo>
                    <a:pt x="9188141" y="4592636"/>
                  </a:lnTo>
                  <a:lnTo>
                    <a:pt x="9191945" y="4591107"/>
                  </a:lnTo>
                  <a:lnTo>
                    <a:pt x="9194647" y="4584774"/>
                  </a:lnTo>
                  <a:lnTo>
                    <a:pt x="9193450" y="4581113"/>
                  </a:lnTo>
                  <a:close/>
                </a:path>
                <a:path w="18513425" h="10742930">
                  <a:moveTo>
                    <a:pt x="9114643" y="4545132"/>
                  </a:moveTo>
                  <a:lnTo>
                    <a:pt x="9103978" y="4540582"/>
                  </a:lnTo>
                  <a:lnTo>
                    <a:pt x="9100317" y="4541779"/>
                  </a:lnTo>
                  <a:lnTo>
                    <a:pt x="9097473" y="4548445"/>
                  </a:lnTo>
                  <a:lnTo>
                    <a:pt x="9099002" y="4552248"/>
                  </a:lnTo>
                  <a:lnTo>
                    <a:pt x="9109334" y="4556656"/>
                  </a:lnTo>
                  <a:lnTo>
                    <a:pt x="9113138" y="4555127"/>
                  </a:lnTo>
                  <a:lnTo>
                    <a:pt x="9115840" y="4548793"/>
                  </a:lnTo>
                  <a:lnTo>
                    <a:pt x="9114643" y="4545132"/>
                  </a:lnTo>
                  <a:close/>
                </a:path>
                <a:path w="18513425" h="10742930">
                  <a:moveTo>
                    <a:pt x="6463336" y="3413778"/>
                  </a:moveTo>
                  <a:lnTo>
                    <a:pt x="6453336" y="3409512"/>
                  </a:lnTo>
                  <a:lnTo>
                    <a:pt x="6449723" y="3411517"/>
                  </a:lnTo>
                  <a:lnTo>
                    <a:pt x="6447164" y="3417517"/>
                  </a:lnTo>
                  <a:lnTo>
                    <a:pt x="6448836" y="3420987"/>
                  </a:lnTo>
                  <a:lnTo>
                    <a:pt x="6458834" y="3425252"/>
                  </a:lnTo>
                  <a:lnTo>
                    <a:pt x="6462305" y="3423582"/>
                  </a:lnTo>
                  <a:lnTo>
                    <a:pt x="6465149" y="3416915"/>
                  </a:lnTo>
                  <a:lnTo>
                    <a:pt x="6463336" y="3413778"/>
                  </a:lnTo>
                  <a:close/>
                </a:path>
                <a:path w="18513425" h="10742930">
                  <a:moveTo>
                    <a:pt x="9034027" y="4508775"/>
                  </a:moveTo>
                  <a:lnTo>
                    <a:pt x="9024028" y="4504510"/>
                  </a:lnTo>
                  <a:lnTo>
                    <a:pt x="9020224" y="4506038"/>
                  </a:lnTo>
                  <a:lnTo>
                    <a:pt x="9017523" y="4512371"/>
                  </a:lnTo>
                  <a:lnTo>
                    <a:pt x="9018719" y="4516033"/>
                  </a:lnTo>
                  <a:lnTo>
                    <a:pt x="9029051" y="4520441"/>
                  </a:lnTo>
                  <a:lnTo>
                    <a:pt x="9032854" y="4518911"/>
                  </a:lnTo>
                  <a:lnTo>
                    <a:pt x="9035556" y="4512578"/>
                  </a:lnTo>
                  <a:lnTo>
                    <a:pt x="9034027" y="4508775"/>
                  </a:lnTo>
                  <a:close/>
                </a:path>
                <a:path w="18513425" h="10742930">
                  <a:moveTo>
                    <a:pt x="8954887" y="4472652"/>
                  </a:moveTo>
                  <a:lnTo>
                    <a:pt x="8944555" y="4468245"/>
                  </a:lnTo>
                  <a:lnTo>
                    <a:pt x="8940750" y="4469774"/>
                  </a:lnTo>
                  <a:lnTo>
                    <a:pt x="8938049" y="4476106"/>
                  </a:lnTo>
                  <a:lnTo>
                    <a:pt x="8939245" y="4479768"/>
                  </a:lnTo>
                  <a:lnTo>
                    <a:pt x="8949577" y="4484176"/>
                  </a:lnTo>
                  <a:lnTo>
                    <a:pt x="8953381" y="4482646"/>
                  </a:lnTo>
                  <a:lnTo>
                    <a:pt x="8956082" y="4476314"/>
                  </a:lnTo>
                  <a:lnTo>
                    <a:pt x="8954887" y="4472652"/>
                  </a:lnTo>
                  <a:close/>
                </a:path>
                <a:path w="18513425" h="10742930">
                  <a:moveTo>
                    <a:pt x="6544560" y="3444092"/>
                  </a:moveTo>
                  <a:lnTo>
                    <a:pt x="6534893" y="3439969"/>
                  </a:lnTo>
                  <a:lnTo>
                    <a:pt x="6531280" y="3441974"/>
                  </a:lnTo>
                  <a:lnTo>
                    <a:pt x="6528579" y="3448305"/>
                  </a:lnTo>
                  <a:lnTo>
                    <a:pt x="6530251" y="3451777"/>
                  </a:lnTo>
                  <a:lnTo>
                    <a:pt x="6533250" y="3453056"/>
                  </a:lnTo>
                  <a:lnTo>
                    <a:pt x="6533726" y="3452865"/>
                  </a:lnTo>
                  <a:lnTo>
                    <a:pt x="6540392" y="3455709"/>
                  </a:lnTo>
                  <a:lnTo>
                    <a:pt x="6544005" y="3453704"/>
                  </a:lnTo>
                  <a:lnTo>
                    <a:pt x="6546564" y="3447705"/>
                  </a:lnTo>
                  <a:lnTo>
                    <a:pt x="6544560" y="3444092"/>
                  </a:lnTo>
                  <a:close/>
                </a:path>
                <a:path w="18513425" h="10742930">
                  <a:moveTo>
                    <a:pt x="8875604" y="4436863"/>
                  </a:moveTo>
                  <a:lnTo>
                    <a:pt x="8865272" y="4432455"/>
                  </a:lnTo>
                  <a:lnTo>
                    <a:pt x="8861468" y="4433985"/>
                  </a:lnTo>
                  <a:lnTo>
                    <a:pt x="8858767" y="4440316"/>
                  </a:lnTo>
                  <a:lnTo>
                    <a:pt x="8859963" y="4443979"/>
                  </a:lnTo>
                  <a:lnTo>
                    <a:pt x="8870295" y="4448386"/>
                  </a:lnTo>
                  <a:lnTo>
                    <a:pt x="8874098" y="4446856"/>
                  </a:lnTo>
                  <a:lnTo>
                    <a:pt x="8876799" y="4440525"/>
                  </a:lnTo>
                  <a:lnTo>
                    <a:pt x="8875604" y="4436863"/>
                  </a:lnTo>
                  <a:close/>
                </a:path>
                <a:path w="18513425" h="10742930">
                  <a:moveTo>
                    <a:pt x="6626832" y="3475641"/>
                  </a:moveTo>
                  <a:lnTo>
                    <a:pt x="6619833" y="3472655"/>
                  </a:lnTo>
                  <a:lnTo>
                    <a:pt x="6616358" y="3471567"/>
                  </a:lnTo>
                  <a:lnTo>
                    <a:pt x="6612887" y="3473238"/>
                  </a:lnTo>
                  <a:lnTo>
                    <a:pt x="6610185" y="3479571"/>
                  </a:lnTo>
                  <a:lnTo>
                    <a:pt x="6611857" y="3483041"/>
                  </a:lnTo>
                  <a:lnTo>
                    <a:pt x="6614857" y="3484321"/>
                  </a:lnTo>
                  <a:lnTo>
                    <a:pt x="6615333" y="3484130"/>
                  </a:lnTo>
                  <a:lnTo>
                    <a:pt x="6618999" y="3485693"/>
                  </a:lnTo>
                  <a:lnTo>
                    <a:pt x="6628171" y="3478970"/>
                  </a:lnTo>
                  <a:lnTo>
                    <a:pt x="6626832" y="3475641"/>
                  </a:lnTo>
                  <a:close/>
                </a:path>
                <a:path w="18513425" h="10742930">
                  <a:moveTo>
                    <a:pt x="8795797" y="4400455"/>
                  </a:moveTo>
                  <a:lnTo>
                    <a:pt x="8785799" y="4396190"/>
                  </a:lnTo>
                  <a:lnTo>
                    <a:pt x="8781994" y="4397720"/>
                  </a:lnTo>
                  <a:lnTo>
                    <a:pt x="8779293" y="4404053"/>
                  </a:lnTo>
                  <a:lnTo>
                    <a:pt x="8780489" y="4407714"/>
                  </a:lnTo>
                  <a:lnTo>
                    <a:pt x="8790488" y="4411979"/>
                  </a:lnTo>
                  <a:lnTo>
                    <a:pt x="8794292" y="4410451"/>
                  </a:lnTo>
                  <a:lnTo>
                    <a:pt x="8796993" y="4404118"/>
                  </a:lnTo>
                  <a:lnTo>
                    <a:pt x="8795797" y="4400455"/>
                  </a:lnTo>
                  <a:close/>
                </a:path>
                <a:path w="18513425" h="10742930">
                  <a:moveTo>
                    <a:pt x="8715990" y="4364049"/>
                  </a:moveTo>
                  <a:lnTo>
                    <a:pt x="8706324" y="4359926"/>
                  </a:lnTo>
                  <a:lnTo>
                    <a:pt x="8702520" y="4361455"/>
                  </a:lnTo>
                  <a:lnTo>
                    <a:pt x="8699819" y="4367788"/>
                  </a:lnTo>
                  <a:lnTo>
                    <a:pt x="8701348" y="4371592"/>
                  </a:lnTo>
                  <a:lnTo>
                    <a:pt x="8711014" y="4375715"/>
                  </a:lnTo>
                  <a:lnTo>
                    <a:pt x="8714818" y="4374186"/>
                  </a:lnTo>
                  <a:lnTo>
                    <a:pt x="8717520" y="4367853"/>
                  </a:lnTo>
                  <a:lnTo>
                    <a:pt x="8715990" y="4364049"/>
                  </a:lnTo>
                  <a:close/>
                </a:path>
                <a:path w="18513425" h="10742930">
                  <a:moveTo>
                    <a:pt x="6708105" y="3506764"/>
                  </a:moveTo>
                  <a:lnTo>
                    <a:pt x="6701439" y="3503921"/>
                  </a:lnTo>
                  <a:lnTo>
                    <a:pt x="6697964" y="3502832"/>
                  </a:lnTo>
                  <a:lnTo>
                    <a:pt x="6694493" y="3504503"/>
                  </a:lnTo>
                  <a:lnTo>
                    <a:pt x="6691792" y="3510835"/>
                  </a:lnTo>
                  <a:lnTo>
                    <a:pt x="6693463" y="3514307"/>
                  </a:lnTo>
                  <a:lnTo>
                    <a:pt x="6696463" y="3515586"/>
                  </a:lnTo>
                  <a:lnTo>
                    <a:pt x="6696938" y="3515395"/>
                  </a:lnTo>
                  <a:lnTo>
                    <a:pt x="6700605" y="3516959"/>
                  </a:lnTo>
                  <a:lnTo>
                    <a:pt x="6709777" y="3510234"/>
                  </a:lnTo>
                  <a:lnTo>
                    <a:pt x="6708105" y="3506764"/>
                  </a:lnTo>
                  <a:close/>
                </a:path>
                <a:path w="18513425" h="10742930">
                  <a:moveTo>
                    <a:pt x="1014757" y="1075805"/>
                  </a:moveTo>
                  <a:lnTo>
                    <a:pt x="1010904" y="1076526"/>
                  </a:lnTo>
                  <a:lnTo>
                    <a:pt x="1008958" y="1079241"/>
                  </a:lnTo>
                  <a:lnTo>
                    <a:pt x="1006869" y="1082290"/>
                  </a:lnTo>
                  <a:lnTo>
                    <a:pt x="1007590" y="1086142"/>
                  </a:lnTo>
                  <a:lnTo>
                    <a:pt x="1010305" y="1088089"/>
                  </a:lnTo>
                  <a:lnTo>
                    <a:pt x="1013545" y="1090653"/>
                  </a:lnTo>
                  <a:lnTo>
                    <a:pt x="1017545" y="1092359"/>
                  </a:lnTo>
                  <a:lnTo>
                    <a:pt x="1020589" y="1091687"/>
                  </a:lnTo>
                  <a:lnTo>
                    <a:pt x="1022393" y="1089306"/>
                  </a:lnTo>
                  <a:lnTo>
                    <a:pt x="1024481" y="1086257"/>
                  </a:lnTo>
                  <a:lnTo>
                    <a:pt x="1023761" y="1082404"/>
                  </a:lnTo>
                  <a:lnTo>
                    <a:pt x="1021045" y="1080458"/>
                  </a:lnTo>
                  <a:lnTo>
                    <a:pt x="1017806" y="1077894"/>
                  </a:lnTo>
                  <a:lnTo>
                    <a:pt x="1014757" y="1075805"/>
                  </a:lnTo>
                  <a:close/>
                </a:path>
                <a:path w="18513425" h="10742930">
                  <a:moveTo>
                    <a:pt x="8636850" y="4327927"/>
                  </a:moveTo>
                  <a:lnTo>
                    <a:pt x="8626851" y="4323661"/>
                  </a:lnTo>
                  <a:lnTo>
                    <a:pt x="8623046" y="4325191"/>
                  </a:lnTo>
                  <a:lnTo>
                    <a:pt x="8620345" y="4331524"/>
                  </a:lnTo>
                  <a:lnTo>
                    <a:pt x="8621875" y="4335327"/>
                  </a:lnTo>
                  <a:lnTo>
                    <a:pt x="8631540" y="4339450"/>
                  </a:lnTo>
                  <a:lnTo>
                    <a:pt x="8635344" y="4337922"/>
                  </a:lnTo>
                  <a:lnTo>
                    <a:pt x="8638046" y="4331589"/>
                  </a:lnTo>
                  <a:lnTo>
                    <a:pt x="8636850" y="4327927"/>
                  </a:lnTo>
                  <a:close/>
                </a:path>
                <a:path w="18513425" h="10742930">
                  <a:moveTo>
                    <a:pt x="6789712" y="3538028"/>
                  </a:moveTo>
                  <a:lnTo>
                    <a:pt x="6782713" y="3535043"/>
                  </a:lnTo>
                  <a:lnTo>
                    <a:pt x="6779237" y="3533954"/>
                  </a:lnTo>
                  <a:lnTo>
                    <a:pt x="6775908" y="3535293"/>
                  </a:lnTo>
                  <a:lnTo>
                    <a:pt x="6773065" y="3541959"/>
                  </a:lnTo>
                  <a:lnTo>
                    <a:pt x="6774737" y="3545429"/>
                  </a:lnTo>
                  <a:lnTo>
                    <a:pt x="6777737" y="3546709"/>
                  </a:lnTo>
                  <a:lnTo>
                    <a:pt x="6778212" y="3546519"/>
                  </a:lnTo>
                  <a:lnTo>
                    <a:pt x="6781878" y="3548082"/>
                  </a:lnTo>
                  <a:lnTo>
                    <a:pt x="6785353" y="3549171"/>
                  </a:lnTo>
                  <a:lnTo>
                    <a:pt x="6788682" y="3547833"/>
                  </a:lnTo>
                  <a:lnTo>
                    <a:pt x="6790104" y="3544499"/>
                  </a:lnTo>
                  <a:lnTo>
                    <a:pt x="6790945" y="3541707"/>
                  </a:lnTo>
                  <a:lnTo>
                    <a:pt x="6791050" y="3541357"/>
                  </a:lnTo>
                  <a:lnTo>
                    <a:pt x="6789712" y="3538028"/>
                  </a:lnTo>
                  <a:close/>
                </a:path>
                <a:path w="18513425" h="10742930">
                  <a:moveTo>
                    <a:pt x="8557044" y="4291521"/>
                  </a:moveTo>
                  <a:lnTo>
                    <a:pt x="8547043" y="4287255"/>
                  </a:lnTo>
                  <a:lnTo>
                    <a:pt x="8543240" y="4288784"/>
                  </a:lnTo>
                  <a:lnTo>
                    <a:pt x="8540539" y="4295117"/>
                  </a:lnTo>
                  <a:lnTo>
                    <a:pt x="8541734" y="4298779"/>
                  </a:lnTo>
                  <a:lnTo>
                    <a:pt x="8551734" y="4303045"/>
                  </a:lnTo>
                  <a:lnTo>
                    <a:pt x="8555537" y="4301515"/>
                  </a:lnTo>
                  <a:lnTo>
                    <a:pt x="8558239" y="4295182"/>
                  </a:lnTo>
                  <a:lnTo>
                    <a:pt x="8557044" y="4291521"/>
                  </a:lnTo>
                  <a:close/>
                </a:path>
                <a:path w="18513425" h="10742930">
                  <a:moveTo>
                    <a:pt x="8478236" y="4255540"/>
                  </a:moveTo>
                  <a:lnTo>
                    <a:pt x="8467904" y="4251133"/>
                  </a:lnTo>
                  <a:lnTo>
                    <a:pt x="8464242" y="4252328"/>
                  </a:lnTo>
                  <a:lnTo>
                    <a:pt x="8461399" y="4258994"/>
                  </a:lnTo>
                  <a:lnTo>
                    <a:pt x="8462927" y="4262798"/>
                  </a:lnTo>
                  <a:lnTo>
                    <a:pt x="8472926" y="4267064"/>
                  </a:lnTo>
                  <a:lnTo>
                    <a:pt x="8476731" y="4265534"/>
                  </a:lnTo>
                  <a:lnTo>
                    <a:pt x="8479432" y="4259201"/>
                  </a:lnTo>
                  <a:lnTo>
                    <a:pt x="8478236" y="4255540"/>
                  </a:lnTo>
                  <a:close/>
                </a:path>
                <a:path w="18513425" h="10742930">
                  <a:moveTo>
                    <a:pt x="6870842" y="3569485"/>
                  </a:moveTo>
                  <a:lnTo>
                    <a:pt x="6864177" y="3566642"/>
                  </a:lnTo>
                  <a:lnTo>
                    <a:pt x="6860701" y="3565553"/>
                  </a:lnTo>
                  <a:lnTo>
                    <a:pt x="6857373" y="3566890"/>
                  </a:lnTo>
                  <a:lnTo>
                    <a:pt x="6854529" y="3573557"/>
                  </a:lnTo>
                  <a:lnTo>
                    <a:pt x="6856201" y="3577028"/>
                  </a:lnTo>
                  <a:lnTo>
                    <a:pt x="6859200" y="3578307"/>
                  </a:lnTo>
                  <a:lnTo>
                    <a:pt x="6859675" y="3578116"/>
                  </a:lnTo>
                  <a:lnTo>
                    <a:pt x="6863342" y="3579680"/>
                  </a:lnTo>
                  <a:lnTo>
                    <a:pt x="6872514" y="3572956"/>
                  </a:lnTo>
                  <a:lnTo>
                    <a:pt x="6870842" y="3569485"/>
                  </a:lnTo>
                  <a:close/>
                </a:path>
                <a:path w="18513425" h="10742930">
                  <a:moveTo>
                    <a:pt x="8399238" y="4219084"/>
                  </a:moveTo>
                  <a:lnTo>
                    <a:pt x="8388906" y="4214677"/>
                  </a:lnTo>
                  <a:lnTo>
                    <a:pt x="8385243" y="4215872"/>
                  </a:lnTo>
                  <a:lnTo>
                    <a:pt x="8382400" y="4222539"/>
                  </a:lnTo>
                  <a:lnTo>
                    <a:pt x="8383929" y="4226342"/>
                  </a:lnTo>
                  <a:lnTo>
                    <a:pt x="8393929" y="4230608"/>
                  </a:lnTo>
                  <a:lnTo>
                    <a:pt x="8397732" y="4229079"/>
                  </a:lnTo>
                  <a:lnTo>
                    <a:pt x="8400433" y="4222746"/>
                  </a:lnTo>
                  <a:lnTo>
                    <a:pt x="8399238" y="4219084"/>
                  </a:lnTo>
                  <a:close/>
                </a:path>
                <a:path w="18513425" h="10742930">
                  <a:moveTo>
                    <a:pt x="6952165" y="3601416"/>
                  </a:moveTo>
                  <a:lnTo>
                    <a:pt x="6945499" y="3598573"/>
                  </a:lnTo>
                  <a:lnTo>
                    <a:pt x="6942024" y="3597484"/>
                  </a:lnTo>
                  <a:lnTo>
                    <a:pt x="6938552" y="3599156"/>
                  </a:lnTo>
                  <a:lnTo>
                    <a:pt x="6935851" y="3605488"/>
                  </a:lnTo>
                  <a:lnTo>
                    <a:pt x="6937523" y="3608959"/>
                  </a:lnTo>
                  <a:lnTo>
                    <a:pt x="6940523" y="3610239"/>
                  </a:lnTo>
                  <a:lnTo>
                    <a:pt x="6940998" y="3610047"/>
                  </a:lnTo>
                  <a:lnTo>
                    <a:pt x="6944664" y="3611611"/>
                  </a:lnTo>
                  <a:lnTo>
                    <a:pt x="6948140" y="3612700"/>
                  </a:lnTo>
                  <a:lnTo>
                    <a:pt x="6951467" y="3611362"/>
                  </a:lnTo>
                  <a:lnTo>
                    <a:pt x="6952889" y="3608028"/>
                  </a:lnTo>
                  <a:lnTo>
                    <a:pt x="6953625" y="3605586"/>
                  </a:lnTo>
                  <a:lnTo>
                    <a:pt x="6953836" y="3604887"/>
                  </a:lnTo>
                  <a:lnTo>
                    <a:pt x="6952165" y="3601416"/>
                  </a:lnTo>
                  <a:close/>
                </a:path>
                <a:path w="18513425" h="10742930">
                  <a:moveTo>
                    <a:pt x="8319097" y="4182534"/>
                  </a:moveTo>
                  <a:lnTo>
                    <a:pt x="8309432" y="4178411"/>
                  </a:lnTo>
                  <a:lnTo>
                    <a:pt x="8305627" y="4179941"/>
                  </a:lnTo>
                  <a:lnTo>
                    <a:pt x="8302926" y="4186274"/>
                  </a:lnTo>
                  <a:lnTo>
                    <a:pt x="8304455" y="4190077"/>
                  </a:lnTo>
                  <a:lnTo>
                    <a:pt x="8314121" y="4194200"/>
                  </a:lnTo>
                  <a:lnTo>
                    <a:pt x="8317925" y="4192672"/>
                  </a:lnTo>
                  <a:lnTo>
                    <a:pt x="8320627" y="4186339"/>
                  </a:lnTo>
                  <a:lnTo>
                    <a:pt x="8319097" y="4182534"/>
                  </a:lnTo>
                  <a:close/>
                </a:path>
                <a:path w="18513425" h="10742930">
                  <a:moveTo>
                    <a:pt x="7033487" y="3633347"/>
                  </a:moveTo>
                  <a:lnTo>
                    <a:pt x="7026821" y="3630504"/>
                  </a:lnTo>
                  <a:lnTo>
                    <a:pt x="7023346" y="3629416"/>
                  </a:lnTo>
                  <a:lnTo>
                    <a:pt x="7020017" y="3630754"/>
                  </a:lnTo>
                  <a:lnTo>
                    <a:pt x="7017173" y="3637420"/>
                  </a:lnTo>
                  <a:lnTo>
                    <a:pt x="7018845" y="3640891"/>
                  </a:lnTo>
                  <a:lnTo>
                    <a:pt x="7025510" y="3643735"/>
                  </a:lnTo>
                  <a:lnTo>
                    <a:pt x="7028986" y="3644823"/>
                  </a:lnTo>
                  <a:lnTo>
                    <a:pt x="7032457" y="3643152"/>
                  </a:lnTo>
                  <a:lnTo>
                    <a:pt x="7035159" y="3636819"/>
                  </a:lnTo>
                  <a:lnTo>
                    <a:pt x="7033487" y="3633347"/>
                  </a:lnTo>
                  <a:close/>
                </a:path>
                <a:path w="18513425" h="10742930">
                  <a:moveTo>
                    <a:pt x="8240766" y="4146364"/>
                  </a:moveTo>
                  <a:lnTo>
                    <a:pt x="8230100" y="4141814"/>
                  </a:lnTo>
                  <a:lnTo>
                    <a:pt x="8226439" y="4143009"/>
                  </a:lnTo>
                  <a:lnTo>
                    <a:pt x="8223737" y="4149344"/>
                  </a:lnTo>
                  <a:lnTo>
                    <a:pt x="8224790" y="4153338"/>
                  </a:lnTo>
                  <a:lnTo>
                    <a:pt x="8235456" y="4157888"/>
                  </a:lnTo>
                  <a:lnTo>
                    <a:pt x="8239261" y="4156359"/>
                  </a:lnTo>
                  <a:lnTo>
                    <a:pt x="8241820" y="4150359"/>
                  </a:lnTo>
                  <a:lnTo>
                    <a:pt x="8240766" y="4146364"/>
                  </a:lnTo>
                  <a:close/>
                </a:path>
                <a:path w="18513425" h="10742930">
                  <a:moveTo>
                    <a:pt x="7114667" y="3665613"/>
                  </a:moveTo>
                  <a:lnTo>
                    <a:pt x="7108000" y="3662769"/>
                  </a:lnTo>
                  <a:lnTo>
                    <a:pt x="7104525" y="3661681"/>
                  </a:lnTo>
                  <a:lnTo>
                    <a:pt x="7101197" y="3663019"/>
                  </a:lnTo>
                  <a:lnTo>
                    <a:pt x="7098353" y="3669686"/>
                  </a:lnTo>
                  <a:lnTo>
                    <a:pt x="7100024" y="3673156"/>
                  </a:lnTo>
                  <a:lnTo>
                    <a:pt x="7106691" y="3675999"/>
                  </a:lnTo>
                  <a:lnTo>
                    <a:pt x="7110166" y="3677088"/>
                  </a:lnTo>
                  <a:lnTo>
                    <a:pt x="7113635" y="3675417"/>
                  </a:lnTo>
                  <a:lnTo>
                    <a:pt x="7116337" y="3669083"/>
                  </a:lnTo>
                  <a:lnTo>
                    <a:pt x="7114667" y="3665613"/>
                  </a:lnTo>
                  <a:close/>
                </a:path>
                <a:path w="18513425" h="10742930">
                  <a:moveTo>
                    <a:pt x="7196037" y="3698354"/>
                  </a:moveTo>
                  <a:lnTo>
                    <a:pt x="7189038" y="3695369"/>
                  </a:lnTo>
                  <a:lnTo>
                    <a:pt x="7185562" y="3694280"/>
                  </a:lnTo>
                  <a:lnTo>
                    <a:pt x="7182235" y="3695618"/>
                  </a:lnTo>
                  <a:lnTo>
                    <a:pt x="7179391" y="3702284"/>
                  </a:lnTo>
                  <a:lnTo>
                    <a:pt x="7181062" y="3705754"/>
                  </a:lnTo>
                  <a:lnTo>
                    <a:pt x="7188061" y="3708739"/>
                  </a:lnTo>
                  <a:lnTo>
                    <a:pt x="7191536" y="3709829"/>
                  </a:lnTo>
                  <a:lnTo>
                    <a:pt x="7194865" y="3708491"/>
                  </a:lnTo>
                  <a:lnTo>
                    <a:pt x="7196287" y="3705157"/>
                  </a:lnTo>
                  <a:lnTo>
                    <a:pt x="7197266" y="3702030"/>
                  </a:lnTo>
                  <a:lnTo>
                    <a:pt x="7197375" y="3701682"/>
                  </a:lnTo>
                  <a:lnTo>
                    <a:pt x="7196037" y="3698354"/>
                  </a:lnTo>
                  <a:close/>
                </a:path>
                <a:path w="18513425" h="10742930">
                  <a:moveTo>
                    <a:pt x="8160958" y="4109958"/>
                  </a:moveTo>
                  <a:lnTo>
                    <a:pt x="8150626" y="4105550"/>
                  </a:lnTo>
                  <a:lnTo>
                    <a:pt x="8146965" y="4106746"/>
                  </a:lnTo>
                  <a:lnTo>
                    <a:pt x="8144121" y="4113412"/>
                  </a:lnTo>
                  <a:lnTo>
                    <a:pt x="8145650" y="4117215"/>
                  </a:lnTo>
                  <a:lnTo>
                    <a:pt x="8155649" y="4121480"/>
                  </a:lnTo>
                  <a:lnTo>
                    <a:pt x="8159453" y="4119952"/>
                  </a:lnTo>
                  <a:lnTo>
                    <a:pt x="8162154" y="4113619"/>
                  </a:lnTo>
                  <a:lnTo>
                    <a:pt x="8160958" y="4109958"/>
                  </a:lnTo>
                  <a:close/>
                </a:path>
                <a:path w="18513425" h="10742930">
                  <a:moveTo>
                    <a:pt x="7277075" y="3730952"/>
                  </a:moveTo>
                  <a:lnTo>
                    <a:pt x="7270075" y="3727966"/>
                  </a:lnTo>
                  <a:lnTo>
                    <a:pt x="7266600" y="3726878"/>
                  </a:lnTo>
                  <a:lnTo>
                    <a:pt x="7263273" y="3728215"/>
                  </a:lnTo>
                  <a:lnTo>
                    <a:pt x="7260571" y="3734548"/>
                  </a:lnTo>
                  <a:lnTo>
                    <a:pt x="7262099" y="3738353"/>
                  </a:lnTo>
                  <a:lnTo>
                    <a:pt x="7269099" y="3741338"/>
                  </a:lnTo>
                  <a:lnTo>
                    <a:pt x="7272574" y="3742427"/>
                  </a:lnTo>
                  <a:lnTo>
                    <a:pt x="7276236" y="3741231"/>
                  </a:lnTo>
                  <a:lnTo>
                    <a:pt x="7278304" y="3734628"/>
                  </a:lnTo>
                  <a:lnTo>
                    <a:pt x="7278413" y="3734280"/>
                  </a:lnTo>
                  <a:lnTo>
                    <a:pt x="7277075" y="3730952"/>
                  </a:lnTo>
                  <a:close/>
                </a:path>
                <a:path w="18513425" h="10742930">
                  <a:moveTo>
                    <a:pt x="8080818" y="4073409"/>
                  </a:moveTo>
                  <a:lnTo>
                    <a:pt x="8070819" y="4069143"/>
                  </a:lnTo>
                  <a:lnTo>
                    <a:pt x="8067015" y="4070672"/>
                  </a:lnTo>
                  <a:lnTo>
                    <a:pt x="8064314" y="4077004"/>
                  </a:lnTo>
                  <a:lnTo>
                    <a:pt x="8065510" y="4080667"/>
                  </a:lnTo>
                  <a:lnTo>
                    <a:pt x="8075509" y="4084932"/>
                  </a:lnTo>
                  <a:lnTo>
                    <a:pt x="8079313" y="4083403"/>
                  </a:lnTo>
                  <a:lnTo>
                    <a:pt x="8082015" y="4077070"/>
                  </a:lnTo>
                  <a:lnTo>
                    <a:pt x="8080818" y="4073409"/>
                  </a:lnTo>
                  <a:close/>
                </a:path>
                <a:path w="18513425" h="10742930">
                  <a:moveTo>
                    <a:pt x="7357496" y="3764075"/>
                  </a:moveTo>
                  <a:lnTo>
                    <a:pt x="7347496" y="3759809"/>
                  </a:lnTo>
                  <a:lnTo>
                    <a:pt x="7344168" y="3761148"/>
                  </a:lnTo>
                  <a:lnTo>
                    <a:pt x="7341467" y="3767480"/>
                  </a:lnTo>
                  <a:lnTo>
                    <a:pt x="7342995" y="3771284"/>
                  </a:lnTo>
                  <a:lnTo>
                    <a:pt x="7352995" y="3775550"/>
                  </a:lnTo>
                  <a:lnTo>
                    <a:pt x="7356323" y="3774211"/>
                  </a:lnTo>
                  <a:lnTo>
                    <a:pt x="7359024" y="3767878"/>
                  </a:lnTo>
                  <a:lnTo>
                    <a:pt x="7357496" y="3764075"/>
                  </a:lnTo>
                  <a:close/>
                </a:path>
                <a:path w="18513425" h="10742930">
                  <a:moveTo>
                    <a:pt x="8000727" y="4037668"/>
                  </a:moveTo>
                  <a:lnTo>
                    <a:pt x="7990727" y="4033403"/>
                  </a:lnTo>
                  <a:lnTo>
                    <a:pt x="7987066" y="4034599"/>
                  </a:lnTo>
                  <a:lnTo>
                    <a:pt x="7984223" y="4041264"/>
                  </a:lnTo>
                  <a:lnTo>
                    <a:pt x="7985418" y="4044926"/>
                  </a:lnTo>
                  <a:lnTo>
                    <a:pt x="7995418" y="4049192"/>
                  </a:lnTo>
                  <a:lnTo>
                    <a:pt x="7999221" y="4047662"/>
                  </a:lnTo>
                  <a:lnTo>
                    <a:pt x="8001922" y="4041330"/>
                  </a:lnTo>
                  <a:lnTo>
                    <a:pt x="8000727" y="4037668"/>
                  </a:lnTo>
                  <a:close/>
                </a:path>
                <a:path w="18513425" h="10742930">
                  <a:moveTo>
                    <a:pt x="7438581" y="3797481"/>
                  </a:moveTo>
                  <a:lnTo>
                    <a:pt x="7428583" y="3793216"/>
                  </a:lnTo>
                  <a:lnTo>
                    <a:pt x="7424778" y="3794745"/>
                  </a:lnTo>
                  <a:lnTo>
                    <a:pt x="7422219" y="3800744"/>
                  </a:lnTo>
                  <a:lnTo>
                    <a:pt x="7423748" y="3804548"/>
                  </a:lnTo>
                  <a:lnTo>
                    <a:pt x="7433747" y="3808814"/>
                  </a:lnTo>
                  <a:lnTo>
                    <a:pt x="7437410" y="3807618"/>
                  </a:lnTo>
                  <a:lnTo>
                    <a:pt x="7440111" y="3801286"/>
                  </a:lnTo>
                  <a:lnTo>
                    <a:pt x="7438581" y="3797481"/>
                  </a:lnTo>
                  <a:close/>
                </a:path>
                <a:path w="18513425" h="10742930">
                  <a:moveTo>
                    <a:pt x="7920827" y="4002403"/>
                  </a:moveTo>
                  <a:lnTo>
                    <a:pt x="7910827" y="3998138"/>
                  </a:lnTo>
                  <a:lnTo>
                    <a:pt x="7907024" y="3999668"/>
                  </a:lnTo>
                  <a:lnTo>
                    <a:pt x="7904323" y="4005999"/>
                  </a:lnTo>
                  <a:lnTo>
                    <a:pt x="7905518" y="4009661"/>
                  </a:lnTo>
                  <a:lnTo>
                    <a:pt x="7915850" y="4014069"/>
                  </a:lnTo>
                  <a:lnTo>
                    <a:pt x="7919655" y="4012539"/>
                  </a:lnTo>
                  <a:lnTo>
                    <a:pt x="7922355" y="4006208"/>
                  </a:lnTo>
                  <a:lnTo>
                    <a:pt x="7920827" y="4002403"/>
                  </a:lnTo>
                  <a:close/>
                </a:path>
                <a:path w="18513425" h="10742930">
                  <a:moveTo>
                    <a:pt x="7518859" y="3830937"/>
                  </a:moveTo>
                  <a:lnTo>
                    <a:pt x="7509194" y="3826814"/>
                  </a:lnTo>
                  <a:lnTo>
                    <a:pt x="7505532" y="3828010"/>
                  </a:lnTo>
                  <a:lnTo>
                    <a:pt x="7502831" y="3834342"/>
                  </a:lnTo>
                  <a:lnTo>
                    <a:pt x="7504360" y="3838147"/>
                  </a:lnTo>
                  <a:lnTo>
                    <a:pt x="7514025" y="3842270"/>
                  </a:lnTo>
                  <a:lnTo>
                    <a:pt x="7517688" y="3841074"/>
                  </a:lnTo>
                  <a:lnTo>
                    <a:pt x="7520531" y="3834408"/>
                  </a:lnTo>
                  <a:lnTo>
                    <a:pt x="7518859" y="3830937"/>
                  </a:lnTo>
                  <a:close/>
                </a:path>
                <a:path w="18513425" h="10742930">
                  <a:moveTo>
                    <a:pt x="7840643" y="3967805"/>
                  </a:moveTo>
                  <a:lnTo>
                    <a:pt x="7830643" y="3963540"/>
                  </a:lnTo>
                  <a:lnTo>
                    <a:pt x="7826981" y="3964736"/>
                  </a:lnTo>
                  <a:lnTo>
                    <a:pt x="7824280" y="3971069"/>
                  </a:lnTo>
                  <a:lnTo>
                    <a:pt x="7825475" y="3974730"/>
                  </a:lnTo>
                  <a:lnTo>
                    <a:pt x="7835475" y="3978995"/>
                  </a:lnTo>
                  <a:lnTo>
                    <a:pt x="7839278" y="3977467"/>
                  </a:lnTo>
                  <a:lnTo>
                    <a:pt x="7841837" y="3971467"/>
                  </a:lnTo>
                  <a:lnTo>
                    <a:pt x="7840643" y="3967805"/>
                  </a:lnTo>
                  <a:close/>
                </a:path>
                <a:path w="18513425" h="10742930">
                  <a:moveTo>
                    <a:pt x="7599804" y="3864677"/>
                  </a:moveTo>
                  <a:lnTo>
                    <a:pt x="7589806" y="3860412"/>
                  </a:lnTo>
                  <a:lnTo>
                    <a:pt x="7586143" y="3861608"/>
                  </a:lnTo>
                  <a:lnTo>
                    <a:pt x="7583442" y="3867941"/>
                  </a:lnTo>
                  <a:lnTo>
                    <a:pt x="7584972" y="3871745"/>
                  </a:lnTo>
                  <a:lnTo>
                    <a:pt x="7594636" y="3875868"/>
                  </a:lnTo>
                  <a:lnTo>
                    <a:pt x="7598298" y="3874673"/>
                  </a:lnTo>
                  <a:lnTo>
                    <a:pt x="7601000" y="3868340"/>
                  </a:lnTo>
                  <a:lnTo>
                    <a:pt x="7599804" y="3864677"/>
                  </a:lnTo>
                  <a:close/>
                </a:path>
                <a:path w="18513425" h="10742930">
                  <a:moveTo>
                    <a:pt x="7760458" y="3933207"/>
                  </a:moveTo>
                  <a:lnTo>
                    <a:pt x="7750458" y="3928941"/>
                  </a:lnTo>
                  <a:lnTo>
                    <a:pt x="7746655" y="3930471"/>
                  </a:lnTo>
                  <a:lnTo>
                    <a:pt x="7744095" y="3936471"/>
                  </a:lnTo>
                  <a:lnTo>
                    <a:pt x="7745291" y="3940132"/>
                  </a:lnTo>
                  <a:lnTo>
                    <a:pt x="7755624" y="3944540"/>
                  </a:lnTo>
                  <a:lnTo>
                    <a:pt x="7759427" y="3943011"/>
                  </a:lnTo>
                  <a:lnTo>
                    <a:pt x="7761986" y="3937011"/>
                  </a:lnTo>
                  <a:lnTo>
                    <a:pt x="7760458" y="3933207"/>
                  </a:lnTo>
                  <a:close/>
                </a:path>
                <a:path w="18513425" h="10742930">
                  <a:moveTo>
                    <a:pt x="7680939" y="3898893"/>
                  </a:moveTo>
                  <a:lnTo>
                    <a:pt x="7670607" y="3894486"/>
                  </a:lnTo>
                  <a:lnTo>
                    <a:pt x="7666946" y="3895682"/>
                  </a:lnTo>
                  <a:lnTo>
                    <a:pt x="7664244" y="3902015"/>
                  </a:lnTo>
                  <a:lnTo>
                    <a:pt x="7665439" y="3905676"/>
                  </a:lnTo>
                  <a:lnTo>
                    <a:pt x="7675772" y="3910083"/>
                  </a:lnTo>
                  <a:lnTo>
                    <a:pt x="7679576" y="3908555"/>
                  </a:lnTo>
                  <a:lnTo>
                    <a:pt x="7682135" y="3902555"/>
                  </a:lnTo>
                  <a:lnTo>
                    <a:pt x="7680939" y="3898893"/>
                  </a:lnTo>
                  <a:close/>
                </a:path>
                <a:path w="18513425" h="10742930">
                  <a:moveTo>
                    <a:pt x="945534" y="1023822"/>
                  </a:moveTo>
                  <a:lnTo>
                    <a:pt x="941348" y="1024400"/>
                  </a:lnTo>
                  <a:lnTo>
                    <a:pt x="939402" y="1027116"/>
                  </a:lnTo>
                  <a:lnTo>
                    <a:pt x="937122" y="1029688"/>
                  </a:lnTo>
                  <a:lnTo>
                    <a:pt x="937700" y="1033874"/>
                  </a:lnTo>
                  <a:lnTo>
                    <a:pt x="940416" y="1035820"/>
                  </a:lnTo>
                  <a:lnTo>
                    <a:pt x="943656" y="1038384"/>
                  </a:lnTo>
                  <a:lnTo>
                    <a:pt x="944989" y="1038953"/>
                  </a:lnTo>
                  <a:lnTo>
                    <a:pt x="945180" y="1039429"/>
                  </a:lnTo>
                  <a:lnTo>
                    <a:pt x="947847" y="1040566"/>
                  </a:lnTo>
                  <a:lnTo>
                    <a:pt x="950891" y="1039895"/>
                  </a:lnTo>
                  <a:lnTo>
                    <a:pt x="952694" y="1037513"/>
                  </a:lnTo>
                  <a:lnTo>
                    <a:pt x="954640" y="1034798"/>
                  </a:lnTo>
                  <a:lnTo>
                    <a:pt x="954062" y="1030611"/>
                  </a:lnTo>
                  <a:lnTo>
                    <a:pt x="951347" y="1028665"/>
                  </a:lnTo>
                  <a:lnTo>
                    <a:pt x="948107" y="1026101"/>
                  </a:lnTo>
                  <a:lnTo>
                    <a:pt x="945534" y="1023822"/>
                  </a:lnTo>
                  <a:close/>
                </a:path>
                <a:path w="18513425" h="10742930">
                  <a:moveTo>
                    <a:pt x="876546" y="970363"/>
                  </a:moveTo>
                  <a:lnTo>
                    <a:pt x="872360" y="970941"/>
                  </a:lnTo>
                  <a:lnTo>
                    <a:pt x="870414" y="973656"/>
                  </a:lnTo>
                  <a:lnTo>
                    <a:pt x="868134" y="976230"/>
                  </a:lnTo>
                  <a:lnTo>
                    <a:pt x="868713" y="980416"/>
                  </a:lnTo>
                  <a:lnTo>
                    <a:pt x="871428" y="982362"/>
                  </a:lnTo>
                  <a:lnTo>
                    <a:pt x="874668" y="984926"/>
                  </a:lnTo>
                  <a:lnTo>
                    <a:pt x="876001" y="985495"/>
                  </a:lnTo>
                  <a:lnTo>
                    <a:pt x="875859" y="985828"/>
                  </a:lnTo>
                  <a:lnTo>
                    <a:pt x="878525" y="986965"/>
                  </a:lnTo>
                  <a:lnTo>
                    <a:pt x="881569" y="986294"/>
                  </a:lnTo>
                  <a:lnTo>
                    <a:pt x="883373" y="983911"/>
                  </a:lnTo>
                  <a:lnTo>
                    <a:pt x="885653" y="981338"/>
                  </a:lnTo>
                  <a:lnTo>
                    <a:pt x="885075" y="977153"/>
                  </a:lnTo>
                  <a:lnTo>
                    <a:pt x="882359" y="975207"/>
                  </a:lnTo>
                  <a:lnTo>
                    <a:pt x="879119" y="972642"/>
                  </a:lnTo>
                  <a:lnTo>
                    <a:pt x="876546" y="970363"/>
                  </a:lnTo>
                  <a:close/>
                </a:path>
                <a:path w="18513425" h="10742930">
                  <a:moveTo>
                    <a:pt x="807985" y="915904"/>
                  </a:moveTo>
                  <a:lnTo>
                    <a:pt x="804275" y="916291"/>
                  </a:lnTo>
                  <a:lnTo>
                    <a:pt x="801995" y="918864"/>
                  </a:lnTo>
                  <a:lnTo>
                    <a:pt x="800049" y="921579"/>
                  </a:lnTo>
                  <a:lnTo>
                    <a:pt x="800436" y="925290"/>
                  </a:lnTo>
                  <a:lnTo>
                    <a:pt x="803009" y="927570"/>
                  </a:lnTo>
                  <a:lnTo>
                    <a:pt x="806249" y="930134"/>
                  </a:lnTo>
                  <a:lnTo>
                    <a:pt x="810248" y="931840"/>
                  </a:lnTo>
                  <a:lnTo>
                    <a:pt x="813150" y="931502"/>
                  </a:lnTo>
                  <a:lnTo>
                    <a:pt x="814955" y="929119"/>
                  </a:lnTo>
                  <a:lnTo>
                    <a:pt x="816901" y="926404"/>
                  </a:lnTo>
                  <a:lnTo>
                    <a:pt x="816514" y="922693"/>
                  </a:lnTo>
                  <a:lnTo>
                    <a:pt x="813940" y="920415"/>
                  </a:lnTo>
                  <a:lnTo>
                    <a:pt x="810701" y="917850"/>
                  </a:lnTo>
                  <a:lnTo>
                    <a:pt x="807985" y="915904"/>
                  </a:lnTo>
                  <a:close/>
                </a:path>
                <a:path w="18513425" h="10742930">
                  <a:moveTo>
                    <a:pt x="741277" y="859872"/>
                  </a:moveTo>
                  <a:lnTo>
                    <a:pt x="737566" y="860259"/>
                  </a:lnTo>
                  <a:lnTo>
                    <a:pt x="735287" y="862832"/>
                  </a:lnTo>
                  <a:lnTo>
                    <a:pt x="732866" y="865738"/>
                  </a:lnTo>
                  <a:lnTo>
                    <a:pt x="733252" y="869449"/>
                  </a:lnTo>
                  <a:lnTo>
                    <a:pt x="735826" y="871729"/>
                  </a:lnTo>
                  <a:lnTo>
                    <a:pt x="739065" y="874293"/>
                  </a:lnTo>
                  <a:lnTo>
                    <a:pt x="740732" y="875004"/>
                  </a:lnTo>
                  <a:lnTo>
                    <a:pt x="740923" y="875479"/>
                  </a:lnTo>
                  <a:lnTo>
                    <a:pt x="743256" y="876474"/>
                  </a:lnTo>
                  <a:lnTo>
                    <a:pt x="746300" y="875803"/>
                  </a:lnTo>
                  <a:lnTo>
                    <a:pt x="747962" y="873754"/>
                  </a:lnTo>
                  <a:lnTo>
                    <a:pt x="750384" y="870848"/>
                  </a:lnTo>
                  <a:lnTo>
                    <a:pt x="749997" y="867136"/>
                  </a:lnTo>
                  <a:lnTo>
                    <a:pt x="747424" y="864858"/>
                  </a:lnTo>
                  <a:lnTo>
                    <a:pt x="744184" y="862294"/>
                  </a:lnTo>
                  <a:lnTo>
                    <a:pt x="741277" y="859872"/>
                  </a:lnTo>
                  <a:close/>
                </a:path>
                <a:path w="18513425" h="10742930">
                  <a:moveTo>
                    <a:pt x="675614" y="802315"/>
                  </a:moveTo>
                  <a:lnTo>
                    <a:pt x="671570" y="802560"/>
                  </a:lnTo>
                  <a:lnTo>
                    <a:pt x="667010" y="807706"/>
                  </a:lnTo>
                  <a:lnTo>
                    <a:pt x="667255" y="811750"/>
                  </a:lnTo>
                  <a:lnTo>
                    <a:pt x="669829" y="814030"/>
                  </a:lnTo>
                  <a:lnTo>
                    <a:pt x="672926" y="816927"/>
                  </a:lnTo>
                  <a:lnTo>
                    <a:pt x="674593" y="817638"/>
                  </a:lnTo>
                  <a:lnTo>
                    <a:pt x="674784" y="818113"/>
                  </a:lnTo>
                  <a:lnTo>
                    <a:pt x="677117" y="819109"/>
                  </a:lnTo>
                  <a:lnTo>
                    <a:pt x="680161" y="818437"/>
                  </a:lnTo>
                  <a:lnTo>
                    <a:pt x="681823" y="816388"/>
                  </a:lnTo>
                  <a:lnTo>
                    <a:pt x="684102" y="813815"/>
                  </a:lnTo>
                  <a:lnTo>
                    <a:pt x="683857" y="809772"/>
                  </a:lnTo>
                  <a:lnTo>
                    <a:pt x="681284" y="807492"/>
                  </a:lnTo>
                  <a:lnTo>
                    <a:pt x="678187" y="804594"/>
                  </a:lnTo>
                  <a:lnTo>
                    <a:pt x="675614" y="802315"/>
                  </a:lnTo>
                  <a:close/>
                </a:path>
                <a:path w="18513425" h="10742930">
                  <a:moveTo>
                    <a:pt x="610994" y="743234"/>
                  </a:moveTo>
                  <a:lnTo>
                    <a:pt x="607284" y="743620"/>
                  </a:lnTo>
                  <a:lnTo>
                    <a:pt x="602057" y="748484"/>
                  </a:lnTo>
                  <a:lnTo>
                    <a:pt x="602302" y="752527"/>
                  </a:lnTo>
                  <a:lnTo>
                    <a:pt x="604876" y="754807"/>
                  </a:lnTo>
                  <a:lnTo>
                    <a:pt x="607974" y="757703"/>
                  </a:lnTo>
                  <a:lnTo>
                    <a:pt x="608498" y="758321"/>
                  </a:lnTo>
                  <a:lnTo>
                    <a:pt x="612165" y="759885"/>
                  </a:lnTo>
                  <a:lnTo>
                    <a:pt x="614732" y="759406"/>
                  </a:lnTo>
                  <a:lnTo>
                    <a:pt x="616728" y="757498"/>
                  </a:lnTo>
                  <a:lnTo>
                    <a:pt x="619340" y="755068"/>
                  </a:lnTo>
                  <a:lnTo>
                    <a:pt x="619096" y="751023"/>
                  </a:lnTo>
                  <a:lnTo>
                    <a:pt x="616523" y="748744"/>
                  </a:lnTo>
                  <a:lnTo>
                    <a:pt x="613425" y="745847"/>
                  </a:lnTo>
                  <a:lnTo>
                    <a:pt x="610994" y="743234"/>
                  </a:lnTo>
                  <a:close/>
                </a:path>
                <a:path w="18513425" h="10742930">
                  <a:moveTo>
                    <a:pt x="547325" y="683771"/>
                  </a:moveTo>
                  <a:lnTo>
                    <a:pt x="543423" y="683683"/>
                  </a:lnTo>
                  <a:lnTo>
                    <a:pt x="538865" y="688828"/>
                  </a:lnTo>
                  <a:lnTo>
                    <a:pt x="538776" y="692731"/>
                  </a:lnTo>
                  <a:lnTo>
                    <a:pt x="541349" y="695011"/>
                  </a:lnTo>
                  <a:lnTo>
                    <a:pt x="544447" y="697907"/>
                  </a:lnTo>
                  <a:lnTo>
                    <a:pt x="544972" y="698525"/>
                  </a:lnTo>
                  <a:lnTo>
                    <a:pt x="548638" y="700088"/>
                  </a:lnTo>
                  <a:lnTo>
                    <a:pt x="551206" y="699609"/>
                  </a:lnTo>
                  <a:lnTo>
                    <a:pt x="553201" y="697702"/>
                  </a:lnTo>
                  <a:lnTo>
                    <a:pt x="555481" y="695128"/>
                  </a:lnTo>
                  <a:lnTo>
                    <a:pt x="555569" y="691227"/>
                  </a:lnTo>
                  <a:lnTo>
                    <a:pt x="552996" y="688947"/>
                  </a:lnTo>
                  <a:lnTo>
                    <a:pt x="549898" y="686051"/>
                  </a:lnTo>
                  <a:lnTo>
                    <a:pt x="547325" y="683771"/>
                  </a:lnTo>
                  <a:close/>
                </a:path>
                <a:path w="18513425" h="10742930">
                  <a:moveTo>
                    <a:pt x="485652" y="622401"/>
                  </a:moveTo>
                  <a:lnTo>
                    <a:pt x="481750" y="622313"/>
                  </a:lnTo>
                  <a:lnTo>
                    <a:pt x="479137" y="624743"/>
                  </a:lnTo>
                  <a:lnTo>
                    <a:pt x="476666" y="626842"/>
                  </a:lnTo>
                  <a:lnTo>
                    <a:pt x="484298" y="637581"/>
                  </a:lnTo>
                  <a:lnTo>
                    <a:pt x="483823" y="637772"/>
                  </a:lnTo>
                  <a:lnTo>
                    <a:pt x="486156" y="638767"/>
                  </a:lnTo>
                  <a:lnTo>
                    <a:pt x="488724" y="638288"/>
                  </a:lnTo>
                  <a:lnTo>
                    <a:pt x="490719" y="636381"/>
                  </a:lnTo>
                  <a:lnTo>
                    <a:pt x="493189" y="634284"/>
                  </a:lnTo>
                  <a:lnTo>
                    <a:pt x="493278" y="630382"/>
                  </a:lnTo>
                  <a:lnTo>
                    <a:pt x="490847" y="627768"/>
                  </a:lnTo>
                  <a:lnTo>
                    <a:pt x="487749" y="624872"/>
                  </a:lnTo>
                  <a:lnTo>
                    <a:pt x="485652" y="622401"/>
                  </a:lnTo>
                  <a:close/>
                </a:path>
                <a:path w="18513425" h="10742930">
                  <a:moveTo>
                    <a:pt x="425783" y="558649"/>
                  </a:moveTo>
                  <a:lnTo>
                    <a:pt x="421881" y="558560"/>
                  </a:lnTo>
                  <a:lnTo>
                    <a:pt x="416655" y="563422"/>
                  </a:lnTo>
                  <a:lnTo>
                    <a:pt x="416567" y="567324"/>
                  </a:lnTo>
                  <a:lnTo>
                    <a:pt x="418998" y="569937"/>
                  </a:lnTo>
                  <a:lnTo>
                    <a:pt x="421953" y="573168"/>
                  </a:lnTo>
                  <a:lnTo>
                    <a:pt x="422478" y="573785"/>
                  </a:lnTo>
                  <a:lnTo>
                    <a:pt x="426144" y="575349"/>
                  </a:lnTo>
                  <a:lnTo>
                    <a:pt x="428712" y="574869"/>
                  </a:lnTo>
                  <a:lnTo>
                    <a:pt x="430565" y="573295"/>
                  </a:lnTo>
                  <a:lnTo>
                    <a:pt x="433178" y="570865"/>
                  </a:lnTo>
                  <a:lnTo>
                    <a:pt x="433267" y="566963"/>
                  </a:lnTo>
                  <a:lnTo>
                    <a:pt x="430836" y="564350"/>
                  </a:lnTo>
                  <a:lnTo>
                    <a:pt x="428214" y="561262"/>
                  </a:lnTo>
                  <a:lnTo>
                    <a:pt x="425783" y="558649"/>
                  </a:lnTo>
                  <a:close/>
                </a:path>
                <a:path w="18513425" h="10742930">
                  <a:moveTo>
                    <a:pt x="367197" y="494657"/>
                  </a:moveTo>
                  <a:lnTo>
                    <a:pt x="363438" y="494235"/>
                  </a:lnTo>
                  <a:lnTo>
                    <a:pt x="358212" y="499097"/>
                  </a:lnTo>
                  <a:lnTo>
                    <a:pt x="357790" y="502857"/>
                  </a:lnTo>
                  <a:lnTo>
                    <a:pt x="360221" y="505470"/>
                  </a:lnTo>
                  <a:lnTo>
                    <a:pt x="362843" y="508558"/>
                  </a:lnTo>
                  <a:lnTo>
                    <a:pt x="363226" y="509509"/>
                  </a:lnTo>
                  <a:lnTo>
                    <a:pt x="367225" y="511215"/>
                  </a:lnTo>
                  <a:lnTo>
                    <a:pt x="369794" y="510735"/>
                  </a:lnTo>
                  <a:lnTo>
                    <a:pt x="371647" y="509161"/>
                  </a:lnTo>
                  <a:lnTo>
                    <a:pt x="374260" y="506731"/>
                  </a:lnTo>
                  <a:lnTo>
                    <a:pt x="374681" y="502972"/>
                  </a:lnTo>
                  <a:lnTo>
                    <a:pt x="372250" y="500359"/>
                  </a:lnTo>
                  <a:lnTo>
                    <a:pt x="369628" y="497270"/>
                  </a:lnTo>
                  <a:lnTo>
                    <a:pt x="367197" y="494657"/>
                  </a:lnTo>
                  <a:close/>
                </a:path>
                <a:path w="18513425" h="10742930">
                  <a:moveTo>
                    <a:pt x="310274" y="428616"/>
                  </a:moveTo>
                  <a:lnTo>
                    <a:pt x="306039" y="428386"/>
                  </a:lnTo>
                  <a:lnTo>
                    <a:pt x="301098" y="432581"/>
                  </a:lnTo>
                  <a:lnTo>
                    <a:pt x="300867" y="436817"/>
                  </a:lnTo>
                  <a:lnTo>
                    <a:pt x="305587" y="442375"/>
                  </a:lnTo>
                  <a:lnTo>
                    <a:pt x="306302" y="443468"/>
                  </a:lnTo>
                  <a:lnTo>
                    <a:pt x="307969" y="444179"/>
                  </a:lnTo>
                  <a:lnTo>
                    <a:pt x="308111" y="443846"/>
                  </a:lnTo>
                  <a:lnTo>
                    <a:pt x="310111" y="444699"/>
                  </a:lnTo>
                  <a:lnTo>
                    <a:pt x="312537" y="444552"/>
                  </a:lnTo>
                  <a:lnTo>
                    <a:pt x="316861" y="440881"/>
                  </a:lnTo>
                  <a:lnTo>
                    <a:pt x="317092" y="436646"/>
                  </a:lnTo>
                  <a:lnTo>
                    <a:pt x="310274" y="428616"/>
                  </a:lnTo>
                  <a:close/>
                </a:path>
                <a:path w="18513425" h="10742930">
                  <a:moveTo>
                    <a:pt x="254919" y="361669"/>
                  </a:moveTo>
                  <a:lnTo>
                    <a:pt x="250826" y="361105"/>
                  </a:lnTo>
                  <a:lnTo>
                    <a:pt x="245885" y="365301"/>
                  </a:lnTo>
                  <a:lnTo>
                    <a:pt x="245463" y="369060"/>
                  </a:lnTo>
                  <a:lnTo>
                    <a:pt x="247419" y="371864"/>
                  </a:lnTo>
                  <a:lnTo>
                    <a:pt x="250041" y="374953"/>
                  </a:lnTo>
                  <a:lnTo>
                    <a:pt x="250423" y="375903"/>
                  </a:lnTo>
                  <a:lnTo>
                    <a:pt x="254423" y="377609"/>
                  </a:lnTo>
                  <a:lnTo>
                    <a:pt x="256849" y="377463"/>
                  </a:lnTo>
                  <a:lnTo>
                    <a:pt x="261172" y="373792"/>
                  </a:lnTo>
                  <a:lnTo>
                    <a:pt x="261595" y="370032"/>
                  </a:lnTo>
                  <a:lnTo>
                    <a:pt x="259639" y="367228"/>
                  </a:lnTo>
                  <a:lnTo>
                    <a:pt x="254919" y="361669"/>
                  </a:lnTo>
                  <a:close/>
                </a:path>
                <a:path w="18513425" h="10742930">
                  <a:moveTo>
                    <a:pt x="201653" y="291673"/>
                  </a:moveTo>
                  <a:lnTo>
                    <a:pt x="197893" y="291251"/>
                  </a:lnTo>
                  <a:lnTo>
                    <a:pt x="195090" y="293206"/>
                  </a:lnTo>
                  <a:lnTo>
                    <a:pt x="192143" y="295496"/>
                  </a:lnTo>
                  <a:lnTo>
                    <a:pt x="191721" y="299255"/>
                  </a:lnTo>
                  <a:lnTo>
                    <a:pt x="193677" y="302059"/>
                  </a:lnTo>
                  <a:lnTo>
                    <a:pt x="196157" y="305481"/>
                  </a:lnTo>
                  <a:lnTo>
                    <a:pt x="196872" y="306575"/>
                  </a:lnTo>
                  <a:lnTo>
                    <a:pt x="198872" y="307428"/>
                  </a:lnTo>
                  <a:lnTo>
                    <a:pt x="198730" y="307760"/>
                  </a:lnTo>
                  <a:lnTo>
                    <a:pt x="200730" y="308613"/>
                  </a:lnTo>
                  <a:lnTo>
                    <a:pt x="203156" y="308467"/>
                  </a:lnTo>
                  <a:lnTo>
                    <a:pt x="205009" y="306893"/>
                  </a:lnTo>
                  <a:lnTo>
                    <a:pt x="207956" y="304604"/>
                  </a:lnTo>
                  <a:lnTo>
                    <a:pt x="208377" y="300845"/>
                  </a:lnTo>
                  <a:lnTo>
                    <a:pt x="206422" y="298040"/>
                  </a:lnTo>
                  <a:lnTo>
                    <a:pt x="203942" y="294620"/>
                  </a:lnTo>
                  <a:lnTo>
                    <a:pt x="201653" y="291673"/>
                  </a:lnTo>
                  <a:close/>
                </a:path>
                <a:path w="18513425" h="10742930">
                  <a:moveTo>
                    <a:pt x="150622" y="221054"/>
                  </a:moveTo>
                  <a:lnTo>
                    <a:pt x="146529" y="220491"/>
                  </a:lnTo>
                  <a:lnTo>
                    <a:pt x="140921" y="224402"/>
                  </a:lnTo>
                  <a:lnTo>
                    <a:pt x="140357" y="228494"/>
                  </a:lnTo>
                  <a:lnTo>
                    <a:pt x="142313" y="231298"/>
                  </a:lnTo>
                  <a:lnTo>
                    <a:pt x="144793" y="234719"/>
                  </a:lnTo>
                  <a:lnTo>
                    <a:pt x="145366" y="236146"/>
                  </a:lnTo>
                  <a:lnTo>
                    <a:pt x="147366" y="236999"/>
                  </a:lnTo>
                  <a:lnTo>
                    <a:pt x="147508" y="236665"/>
                  </a:lnTo>
                  <a:lnTo>
                    <a:pt x="149508" y="237519"/>
                  </a:lnTo>
                  <a:lnTo>
                    <a:pt x="151934" y="237373"/>
                  </a:lnTo>
                  <a:lnTo>
                    <a:pt x="153645" y="236132"/>
                  </a:lnTo>
                  <a:lnTo>
                    <a:pt x="156449" y="234177"/>
                  </a:lnTo>
                  <a:lnTo>
                    <a:pt x="157013" y="230084"/>
                  </a:lnTo>
                  <a:lnTo>
                    <a:pt x="155058" y="227279"/>
                  </a:lnTo>
                  <a:lnTo>
                    <a:pt x="152577" y="223859"/>
                  </a:lnTo>
                  <a:lnTo>
                    <a:pt x="150622" y="221054"/>
                  </a:lnTo>
                  <a:close/>
                </a:path>
                <a:path w="18513425" h="10742930">
                  <a:moveTo>
                    <a:pt x="101635" y="149338"/>
                  </a:moveTo>
                  <a:lnTo>
                    <a:pt x="97684" y="148440"/>
                  </a:lnTo>
                  <a:lnTo>
                    <a:pt x="92076" y="152352"/>
                  </a:lnTo>
                  <a:lnTo>
                    <a:pt x="91179" y="156303"/>
                  </a:lnTo>
                  <a:lnTo>
                    <a:pt x="93134" y="159107"/>
                  </a:lnTo>
                  <a:lnTo>
                    <a:pt x="95615" y="162528"/>
                  </a:lnTo>
                  <a:lnTo>
                    <a:pt x="95855" y="163812"/>
                  </a:lnTo>
                  <a:lnTo>
                    <a:pt x="100188" y="165661"/>
                  </a:lnTo>
                  <a:lnTo>
                    <a:pt x="102614" y="165514"/>
                  </a:lnTo>
                  <a:lnTo>
                    <a:pt x="104325" y="164273"/>
                  </a:lnTo>
                  <a:lnTo>
                    <a:pt x="107129" y="162318"/>
                  </a:lnTo>
                  <a:lnTo>
                    <a:pt x="108026" y="158368"/>
                  </a:lnTo>
                  <a:lnTo>
                    <a:pt x="106070" y="155564"/>
                  </a:lnTo>
                  <a:lnTo>
                    <a:pt x="103591" y="152142"/>
                  </a:lnTo>
                  <a:lnTo>
                    <a:pt x="101635" y="149338"/>
                  </a:lnTo>
                  <a:close/>
                </a:path>
                <a:path w="18513425" h="10742930">
                  <a:moveTo>
                    <a:pt x="55118" y="75525"/>
                  </a:moveTo>
                  <a:lnTo>
                    <a:pt x="51501" y="74768"/>
                  </a:lnTo>
                  <a:lnTo>
                    <a:pt x="45227" y="78396"/>
                  </a:lnTo>
                  <a:lnTo>
                    <a:pt x="44471" y="82013"/>
                  </a:lnTo>
                  <a:lnTo>
                    <a:pt x="46285" y="85150"/>
                  </a:lnTo>
                  <a:lnTo>
                    <a:pt x="48289" y="88763"/>
                  </a:lnTo>
                  <a:lnTo>
                    <a:pt x="49005" y="89856"/>
                  </a:lnTo>
                  <a:lnTo>
                    <a:pt x="51196" y="91185"/>
                  </a:lnTo>
                  <a:lnTo>
                    <a:pt x="52862" y="91896"/>
                  </a:lnTo>
                  <a:lnTo>
                    <a:pt x="55147" y="92082"/>
                  </a:lnTo>
                  <a:lnTo>
                    <a:pt x="56858" y="90842"/>
                  </a:lnTo>
                  <a:lnTo>
                    <a:pt x="59995" y="89029"/>
                  </a:lnTo>
                  <a:lnTo>
                    <a:pt x="60892" y="85078"/>
                  </a:lnTo>
                  <a:lnTo>
                    <a:pt x="58936" y="82274"/>
                  </a:lnTo>
                  <a:lnTo>
                    <a:pt x="56932" y="78661"/>
                  </a:lnTo>
                  <a:lnTo>
                    <a:pt x="55118" y="75525"/>
                  </a:lnTo>
                  <a:close/>
                </a:path>
                <a:path w="18513425" h="10742930">
                  <a:moveTo>
                    <a:pt x="11171" y="1230"/>
                  </a:moveTo>
                  <a:lnTo>
                    <a:pt x="7362" y="0"/>
                  </a:lnTo>
                  <a:lnTo>
                    <a:pt x="4225" y="1812"/>
                  </a:lnTo>
                  <a:lnTo>
                    <a:pt x="1230" y="3293"/>
                  </a:lnTo>
                  <a:lnTo>
                    <a:pt x="0" y="7101"/>
                  </a:lnTo>
                  <a:lnTo>
                    <a:pt x="1813" y="10239"/>
                  </a:lnTo>
                  <a:lnTo>
                    <a:pt x="3817" y="13851"/>
                  </a:lnTo>
                  <a:lnTo>
                    <a:pt x="4533" y="14944"/>
                  </a:lnTo>
                  <a:lnTo>
                    <a:pt x="6724" y="16272"/>
                  </a:lnTo>
                  <a:lnTo>
                    <a:pt x="6582" y="16606"/>
                  </a:lnTo>
                  <a:lnTo>
                    <a:pt x="8248" y="17317"/>
                  </a:lnTo>
                  <a:lnTo>
                    <a:pt x="10675" y="17170"/>
                  </a:lnTo>
                  <a:lnTo>
                    <a:pt x="12243" y="16264"/>
                  </a:lnTo>
                  <a:lnTo>
                    <a:pt x="15238" y="14783"/>
                  </a:lnTo>
                  <a:lnTo>
                    <a:pt x="16469" y="10975"/>
                  </a:lnTo>
                  <a:lnTo>
                    <a:pt x="14655" y="7838"/>
                  </a:lnTo>
                  <a:lnTo>
                    <a:pt x="12651" y="4224"/>
                  </a:lnTo>
                  <a:lnTo>
                    <a:pt x="11171" y="1230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76720" y="0"/>
              <a:ext cx="18617565" cy="10859770"/>
            </a:xfrm>
            <a:custGeom>
              <a:avLst/>
              <a:gdLst/>
              <a:ahLst/>
              <a:cxnLst/>
              <a:rect l="l" t="t" r="r" b="b"/>
              <a:pathLst>
                <a:path w="18617565" h="10859770">
                  <a:moveTo>
                    <a:pt x="16920158" y="10517150"/>
                  </a:moveTo>
                  <a:lnTo>
                    <a:pt x="16910159" y="10512884"/>
                  </a:lnTo>
                  <a:lnTo>
                    <a:pt x="16906689" y="10514556"/>
                  </a:lnTo>
                  <a:lnTo>
                    <a:pt x="16904130" y="10520555"/>
                  </a:lnTo>
                  <a:lnTo>
                    <a:pt x="16905658" y="10524359"/>
                  </a:lnTo>
                  <a:lnTo>
                    <a:pt x="16915657" y="10528624"/>
                  </a:lnTo>
                  <a:lnTo>
                    <a:pt x="16919129" y="10526954"/>
                  </a:lnTo>
                  <a:lnTo>
                    <a:pt x="16921689" y="10520954"/>
                  </a:lnTo>
                  <a:lnTo>
                    <a:pt x="16920158" y="10517150"/>
                  </a:lnTo>
                  <a:close/>
                </a:path>
                <a:path w="18617565" h="10859770">
                  <a:moveTo>
                    <a:pt x="17000295" y="10550939"/>
                  </a:moveTo>
                  <a:lnTo>
                    <a:pt x="16990629" y="10546816"/>
                  </a:lnTo>
                  <a:lnTo>
                    <a:pt x="16987157" y="10548487"/>
                  </a:lnTo>
                  <a:lnTo>
                    <a:pt x="16985877" y="10551486"/>
                  </a:lnTo>
                  <a:lnTo>
                    <a:pt x="16985036" y="10554279"/>
                  </a:lnTo>
                  <a:lnTo>
                    <a:pt x="16984931" y="10554628"/>
                  </a:lnTo>
                  <a:lnTo>
                    <a:pt x="16986271" y="10557957"/>
                  </a:lnTo>
                  <a:lnTo>
                    <a:pt x="16995936" y="10562080"/>
                  </a:lnTo>
                  <a:lnTo>
                    <a:pt x="16999406" y="10560409"/>
                  </a:lnTo>
                  <a:lnTo>
                    <a:pt x="17001965" y="10554409"/>
                  </a:lnTo>
                  <a:lnTo>
                    <a:pt x="17000295" y="10550939"/>
                  </a:lnTo>
                  <a:close/>
                </a:path>
                <a:path w="18617565" h="10859770">
                  <a:moveTo>
                    <a:pt x="16840926" y="10482170"/>
                  </a:moveTo>
                  <a:lnTo>
                    <a:pt x="16831259" y="10478046"/>
                  </a:lnTo>
                  <a:lnTo>
                    <a:pt x="16827598" y="10479243"/>
                  </a:lnTo>
                  <a:lnTo>
                    <a:pt x="16825038" y="10485242"/>
                  </a:lnTo>
                  <a:lnTo>
                    <a:pt x="16826235" y="10488904"/>
                  </a:lnTo>
                  <a:lnTo>
                    <a:pt x="16835900" y="10493027"/>
                  </a:lnTo>
                  <a:lnTo>
                    <a:pt x="16839561" y="10491830"/>
                  </a:lnTo>
                  <a:lnTo>
                    <a:pt x="16842121" y="10485831"/>
                  </a:lnTo>
                  <a:lnTo>
                    <a:pt x="16840926" y="10482170"/>
                  </a:lnTo>
                  <a:close/>
                </a:path>
                <a:path w="18617565" h="10859770">
                  <a:moveTo>
                    <a:pt x="17081285" y="10582729"/>
                  </a:moveTo>
                  <a:lnTo>
                    <a:pt x="17078142" y="10581782"/>
                  </a:lnTo>
                  <a:lnTo>
                    <a:pt x="17071475" y="10578938"/>
                  </a:lnTo>
                  <a:lnTo>
                    <a:pt x="17068005" y="10580610"/>
                  </a:lnTo>
                  <a:lnTo>
                    <a:pt x="17066725" y="10583610"/>
                  </a:lnTo>
                  <a:lnTo>
                    <a:pt x="17065884" y="10586403"/>
                  </a:lnTo>
                  <a:lnTo>
                    <a:pt x="17065779" y="10586752"/>
                  </a:lnTo>
                  <a:lnTo>
                    <a:pt x="17067116" y="10590080"/>
                  </a:lnTo>
                  <a:lnTo>
                    <a:pt x="17076781" y="10594203"/>
                  </a:lnTo>
                  <a:lnTo>
                    <a:pt x="17080254" y="10592532"/>
                  </a:lnTo>
                  <a:lnTo>
                    <a:pt x="17082955" y="10586199"/>
                  </a:lnTo>
                  <a:lnTo>
                    <a:pt x="17081285" y="10582729"/>
                  </a:lnTo>
                  <a:close/>
                </a:path>
                <a:path w="18617565" h="10859770">
                  <a:moveTo>
                    <a:pt x="16762069" y="10445381"/>
                  </a:moveTo>
                  <a:lnTo>
                    <a:pt x="16752404" y="10441258"/>
                  </a:lnTo>
                  <a:lnTo>
                    <a:pt x="16748743" y="10442454"/>
                  </a:lnTo>
                  <a:lnTo>
                    <a:pt x="16746184" y="10448453"/>
                  </a:lnTo>
                  <a:lnTo>
                    <a:pt x="16747235" y="10452447"/>
                  </a:lnTo>
                  <a:lnTo>
                    <a:pt x="16756901" y="10456570"/>
                  </a:lnTo>
                  <a:lnTo>
                    <a:pt x="16760562" y="10455374"/>
                  </a:lnTo>
                  <a:lnTo>
                    <a:pt x="16763121" y="10449375"/>
                  </a:lnTo>
                  <a:lnTo>
                    <a:pt x="16762069" y="10445381"/>
                  </a:lnTo>
                  <a:close/>
                </a:path>
                <a:path w="18617565" h="10859770">
                  <a:moveTo>
                    <a:pt x="17162841" y="10613185"/>
                  </a:moveTo>
                  <a:lnTo>
                    <a:pt x="17159698" y="10612238"/>
                  </a:lnTo>
                  <a:lnTo>
                    <a:pt x="17156032" y="10610675"/>
                  </a:lnTo>
                  <a:lnTo>
                    <a:pt x="17152891" y="10609728"/>
                  </a:lnTo>
                  <a:lnTo>
                    <a:pt x="17149421" y="10611400"/>
                  </a:lnTo>
                  <a:lnTo>
                    <a:pt x="17148141" y="10614400"/>
                  </a:lnTo>
                  <a:lnTo>
                    <a:pt x="17147511" y="10616494"/>
                  </a:lnTo>
                  <a:lnTo>
                    <a:pt x="17147195" y="10617542"/>
                  </a:lnTo>
                  <a:lnTo>
                    <a:pt x="17148532" y="10620870"/>
                  </a:lnTo>
                  <a:lnTo>
                    <a:pt x="17151532" y="10622149"/>
                  </a:lnTo>
                  <a:lnTo>
                    <a:pt x="17152008" y="10621958"/>
                  </a:lnTo>
                  <a:lnTo>
                    <a:pt x="17155673" y="10623522"/>
                  </a:lnTo>
                  <a:lnTo>
                    <a:pt x="17164511" y="10616655"/>
                  </a:lnTo>
                  <a:lnTo>
                    <a:pt x="17162841" y="10613185"/>
                  </a:lnTo>
                  <a:close/>
                </a:path>
                <a:path w="18617565" h="10859770">
                  <a:moveTo>
                    <a:pt x="16680780" y="10405978"/>
                  </a:moveTo>
                  <a:lnTo>
                    <a:pt x="16673782" y="10402993"/>
                  </a:lnTo>
                  <a:lnTo>
                    <a:pt x="16670121" y="10404188"/>
                  </a:lnTo>
                  <a:lnTo>
                    <a:pt x="16667562" y="10410188"/>
                  </a:lnTo>
                  <a:lnTo>
                    <a:pt x="16668758" y="10413850"/>
                  </a:lnTo>
                  <a:lnTo>
                    <a:pt x="16671616" y="10415464"/>
                  </a:lnTo>
                  <a:lnTo>
                    <a:pt x="16678615" y="10418449"/>
                  </a:lnTo>
                  <a:lnTo>
                    <a:pt x="16682276" y="10417252"/>
                  </a:lnTo>
                  <a:lnTo>
                    <a:pt x="16684835" y="10411253"/>
                  </a:lnTo>
                  <a:lnTo>
                    <a:pt x="16683639" y="10407592"/>
                  </a:lnTo>
                  <a:lnTo>
                    <a:pt x="16680780" y="10405978"/>
                  </a:lnTo>
                  <a:close/>
                </a:path>
                <a:path w="18617565" h="10859770">
                  <a:moveTo>
                    <a:pt x="17244776" y="10641832"/>
                  </a:moveTo>
                  <a:lnTo>
                    <a:pt x="17241492" y="10641220"/>
                  </a:lnTo>
                  <a:lnTo>
                    <a:pt x="17237826" y="10639656"/>
                  </a:lnTo>
                  <a:lnTo>
                    <a:pt x="17234684" y="10638709"/>
                  </a:lnTo>
                  <a:lnTo>
                    <a:pt x="17231546" y="10640523"/>
                  </a:lnTo>
                  <a:lnTo>
                    <a:pt x="17230266" y="10643522"/>
                  </a:lnTo>
                  <a:lnTo>
                    <a:pt x="17229663" y="10645628"/>
                  </a:lnTo>
                  <a:lnTo>
                    <a:pt x="17229462" y="10646331"/>
                  </a:lnTo>
                  <a:lnTo>
                    <a:pt x="17230799" y="10649659"/>
                  </a:lnTo>
                  <a:lnTo>
                    <a:pt x="17237798" y="10652644"/>
                  </a:lnTo>
                  <a:lnTo>
                    <a:pt x="17240941" y="10653591"/>
                  </a:lnTo>
                  <a:lnTo>
                    <a:pt x="17244078" y="10651777"/>
                  </a:lnTo>
                  <a:lnTo>
                    <a:pt x="17245358" y="10648778"/>
                  </a:lnTo>
                  <a:lnTo>
                    <a:pt x="17246446" y="10645303"/>
                  </a:lnTo>
                  <a:lnTo>
                    <a:pt x="17244776" y="10641832"/>
                  </a:lnTo>
                  <a:close/>
                </a:path>
                <a:path w="18617565" h="10859770">
                  <a:moveTo>
                    <a:pt x="16596540" y="10363347"/>
                  </a:moveTo>
                  <a:lnTo>
                    <a:pt x="16592544" y="10364399"/>
                  </a:lnTo>
                  <a:lnTo>
                    <a:pt x="16591264" y="10367399"/>
                  </a:lnTo>
                  <a:lnTo>
                    <a:pt x="16589651" y="10370256"/>
                  </a:lnTo>
                  <a:lnTo>
                    <a:pt x="16590847" y="10373919"/>
                  </a:lnTo>
                  <a:lnTo>
                    <a:pt x="16593563" y="10375865"/>
                  </a:lnTo>
                  <a:lnTo>
                    <a:pt x="16600562" y="10378850"/>
                  </a:lnTo>
                  <a:lnTo>
                    <a:pt x="16604082" y="10377988"/>
                  </a:lnTo>
                  <a:lnTo>
                    <a:pt x="16605361" y="10374988"/>
                  </a:lnTo>
                  <a:lnTo>
                    <a:pt x="16607115" y="10371798"/>
                  </a:lnTo>
                  <a:lnTo>
                    <a:pt x="16605779" y="10368469"/>
                  </a:lnTo>
                  <a:lnTo>
                    <a:pt x="16603063" y="10366523"/>
                  </a:lnTo>
                  <a:lnTo>
                    <a:pt x="16599397" y="10364959"/>
                  </a:lnTo>
                  <a:lnTo>
                    <a:pt x="16596540" y="10363347"/>
                  </a:lnTo>
                  <a:close/>
                </a:path>
                <a:path w="18617565" h="10859770">
                  <a:moveTo>
                    <a:pt x="17327614" y="10669289"/>
                  </a:moveTo>
                  <a:lnTo>
                    <a:pt x="17324329" y="10668676"/>
                  </a:lnTo>
                  <a:lnTo>
                    <a:pt x="17320662" y="10667112"/>
                  </a:lnTo>
                  <a:lnTo>
                    <a:pt x="17317519" y="10666165"/>
                  </a:lnTo>
                  <a:lnTo>
                    <a:pt x="17314384" y="10667979"/>
                  </a:lnTo>
                  <a:lnTo>
                    <a:pt x="17313104" y="10670979"/>
                  </a:lnTo>
                  <a:lnTo>
                    <a:pt x="17312157" y="10674121"/>
                  </a:lnTo>
                  <a:lnTo>
                    <a:pt x="17313970" y="10677257"/>
                  </a:lnTo>
                  <a:lnTo>
                    <a:pt x="17316637" y="10678395"/>
                  </a:lnTo>
                  <a:lnTo>
                    <a:pt x="17317112" y="10678204"/>
                  </a:lnTo>
                  <a:lnTo>
                    <a:pt x="17320778" y="10679768"/>
                  </a:lnTo>
                  <a:lnTo>
                    <a:pt x="17323921" y="10680714"/>
                  </a:lnTo>
                  <a:lnTo>
                    <a:pt x="17327059" y="10678901"/>
                  </a:lnTo>
                  <a:lnTo>
                    <a:pt x="17328338" y="10675901"/>
                  </a:lnTo>
                  <a:lnTo>
                    <a:pt x="17329284" y="10672759"/>
                  </a:lnTo>
                  <a:lnTo>
                    <a:pt x="17327614" y="10669289"/>
                  </a:lnTo>
                  <a:close/>
                </a:path>
                <a:path w="18617565" h="10859770">
                  <a:moveTo>
                    <a:pt x="16519389" y="10322558"/>
                  </a:moveTo>
                  <a:lnTo>
                    <a:pt x="16515395" y="10323611"/>
                  </a:lnTo>
                  <a:lnTo>
                    <a:pt x="16514115" y="10326611"/>
                  </a:lnTo>
                  <a:lnTo>
                    <a:pt x="16512502" y="10329469"/>
                  </a:lnTo>
                  <a:lnTo>
                    <a:pt x="16513697" y="10333130"/>
                  </a:lnTo>
                  <a:lnTo>
                    <a:pt x="16516412" y="10335076"/>
                  </a:lnTo>
                  <a:lnTo>
                    <a:pt x="16523413" y="10338062"/>
                  </a:lnTo>
                  <a:lnTo>
                    <a:pt x="16526933" y="10337200"/>
                  </a:lnTo>
                  <a:lnTo>
                    <a:pt x="16528212" y="10334201"/>
                  </a:lnTo>
                  <a:lnTo>
                    <a:pt x="16529824" y="10331343"/>
                  </a:lnTo>
                  <a:lnTo>
                    <a:pt x="16528628" y="10327681"/>
                  </a:lnTo>
                  <a:lnTo>
                    <a:pt x="16525913" y="10325735"/>
                  </a:lnTo>
                  <a:lnTo>
                    <a:pt x="16522247" y="10324171"/>
                  </a:lnTo>
                  <a:lnTo>
                    <a:pt x="16519389" y="10322558"/>
                  </a:lnTo>
                  <a:close/>
                </a:path>
                <a:path w="18617565" h="10859770">
                  <a:moveTo>
                    <a:pt x="17411301" y="10694745"/>
                  </a:moveTo>
                  <a:lnTo>
                    <a:pt x="17408019" y="10694133"/>
                  </a:lnTo>
                  <a:lnTo>
                    <a:pt x="17404352" y="10692568"/>
                  </a:lnTo>
                  <a:lnTo>
                    <a:pt x="17400876" y="10691480"/>
                  </a:lnTo>
                  <a:lnTo>
                    <a:pt x="17397738" y="10693293"/>
                  </a:lnTo>
                  <a:lnTo>
                    <a:pt x="17396792" y="10696435"/>
                  </a:lnTo>
                  <a:lnTo>
                    <a:pt x="17395513" y="10699435"/>
                  </a:lnTo>
                  <a:lnTo>
                    <a:pt x="17397327" y="10702572"/>
                  </a:lnTo>
                  <a:lnTo>
                    <a:pt x="17400660" y="10703994"/>
                  </a:lnTo>
                  <a:lnTo>
                    <a:pt x="17401136" y="10703803"/>
                  </a:lnTo>
                  <a:lnTo>
                    <a:pt x="17404803" y="10705367"/>
                  </a:lnTo>
                  <a:lnTo>
                    <a:pt x="17408421" y="10706123"/>
                  </a:lnTo>
                  <a:lnTo>
                    <a:pt x="17411556" y="10704308"/>
                  </a:lnTo>
                  <a:lnTo>
                    <a:pt x="17412503" y="10701166"/>
                  </a:lnTo>
                  <a:lnTo>
                    <a:pt x="17413116" y="10697882"/>
                  </a:lnTo>
                  <a:lnTo>
                    <a:pt x="17411301" y="10694745"/>
                  </a:lnTo>
                  <a:close/>
                </a:path>
                <a:path w="18617565" h="10859770">
                  <a:moveTo>
                    <a:pt x="16442808" y="10280436"/>
                  </a:moveTo>
                  <a:lnTo>
                    <a:pt x="16438813" y="10281488"/>
                  </a:lnTo>
                  <a:lnTo>
                    <a:pt x="16437533" y="10284488"/>
                  </a:lnTo>
                  <a:lnTo>
                    <a:pt x="16435778" y="10287679"/>
                  </a:lnTo>
                  <a:lnTo>
                    <a:pt x="16436975" y="10291342"/>
                  </a:lnTo>
                  <a:lnTo>
                    <a:pt x="16439690" y="10293288"/>
                  </a:lnTo>
                  <a:lnTo>
                    <a:pt x="16444022" y="10295136"/>
                  </a:lnTo>
                  <a:lnTo>
                    <a:pt x="16443831" y="10294660"/>
                  </a:lnTo>
                  <a:lnTo>
                    <a:pt x="16446832" y="10295940"/>
                  </a:lnTo>
                  <a:lnTo>
                    <a:pt x="16450351" y="10295078"/>
                  </a:lnTo>
                  <a:lnTo>
                    <a:pt x="16451630" y="10292078"/>
                  </a:lnTo>
                  <a:lnTo>
                    <a:pt x="16453243" y="10289220"/>
                  </a:lnTo>
                  <a:lnTo>
                    <a:pt x="16452048" y="10285559"/>
                  </a:lnTo>
                  <a:lnTo>
                    <a:pt x="16449333" y="10283613"/>
                  </a:lnTo>
                  <a:lnTo>
                    <a:pt x="16445665" y="10282048"/>
                  </a:lnTo>
                  <a:lnTo>
                    <a:pt x="16442808" y="10280436"/>
                  </a:lnTo>
                  <a:close/>
                </a:path>
                <a:path w="18617565" h="10859770">
                  <a:moveTo>
                    <a:pt x="16367462" y="10237265"/>
                  </a:moveTo>
                  <a:lnTo>
                    <a:pt x="16363800" y="10238460"/>
                  </a:lnTo>
                  <a:lnTo>
                    <a:pt x="16362724" y="10240366"/>
                  </a:lnTo>
                  <a:lnTo>
                    <a:pt x="16362187" y="10241318"/>
                  </a:lnTo>
                  <a:lnTo>
                    <a:pt x="16360241" y="10244033"/>
                  </a:lnTo>
                  <a:lnTo>
                    <a:pt x="16361295" y="10248028"/>
                  </a:lnTo>
                  <a:lnTo>
                    <a:pt x="16364011" y="10249975"/>
                  </a:lnTo>
                  <a:lnTo>
                    <a:pt x="16368343" y="10251823"/>
                  </a:lnTo>
                  <a:lnTo>
                    <a:pt x="16368534" y="10252299"/>
                  </a:lnTo>
                  <a:lnTo>
                    <a:pt x="16371201" y="10253436"/>
                  </a:lnTo>
                  <a:lnTo>
                    <a:pt x="16374529" y="10252098"/>
                  </a:lnTo>
                  <a:lnTo>
                    <a:pt x="16376000" y="10249574"/>
                  </a:lnTo>
                  <a:lnTo>
                    <a:pt x="16377945" y="10246858"/>
                  </a:lnTo>
                  <a:lnTo>
                    <a:pt x="16376894" y="10242864"/>
                  </a:lnTo>
                  <a:lnTo>
                    <a:pt x="16374179" y="10240917"/>
                  </a:lnTo>
                  <a:lnTo>
                    <a:pt x="16370511" y="10239353"/>
                  </a:lnTo>
                  <a:lnTo>
                    <a:pt x="16367462" y="10237265"/>
                  </a:lnTo>
                  <a:close/>
                </a:path>
                <a:path w="18617565" h="10859770">
                  <a:moveTo>
                    <a:pt x="17494844" y="10717775"/>
                  </a:moveTo>
                  <a:lnTo>
                    <a:pt x="17491704" y="10716829"/>
                  </a:lnTo>
                  <a:lnTo>
                    <a:pt x="17487753" y="10715931"/>
                  </a:lnTo>
                  <a:lnTo>
                    <a:pt x="17484610" y="10714985"/>
                  </a:lnTo>
                  <a:lnTo>
                    <a:pt x="17481331" y="10717131"/>
                  </a:lnTo>
                  <a:lnTo>
                    <a:pt x="17480384" y="10720273"/>
                  </a:lnTo>
                  <a:lnTo>
                    <a:pt x="17479580" y="10723082"/>
                  </a:lnTo>
                  <a:lnTo>
                    <a:pt x="17481063" y="10726079"/>
                  </a:lnTo>
                  <a:lnTo>
                    <a:pt x="17484728" y="10727642"/>
                  </a:lnTo>
                  <a:lnTo>
                    <a:pt x="17488677" y="10728539"/>
                  </a:lnTo>
                  <a:lnTo>
                    <a:pt x="17491819" y="10729486"/>
                  </a:lnTo>
                  <a:lnTo>
                    <a:pt x="17495099" y="10727338"/>
                  </a:lnTo>
                  <a:lnTo>
                    <a:pt x="17496992" y="10721055"/>
                  </a:lnTo>
                  <a:lnTo>
                    <a:pt x="17494844" y="10717775"/>
                  </a:lnTo>
                  <a:close/>
                </a:path>
                <a:path w="18617565" h="10859770">
                  <a:moveTo>
                    <a:pt x="16292733" y="10193569"/>
                  </a:moveTo>
                  <a:lnTo>
                    <a:pt x="16288881" y="10194289"/>
                  </a:lnTo>
                  <a:lnTo>
                    <a:pt x="16286013" y="10199370"/>
                  </a:lnTo>
                  <a:lnTo>
                    <a:pt x="16285655" y="10200004"/>
                  </a:lnTo>
                  <a:lnTo>
                    <a:pt x="16286518" y="10203524"/>
                  </a:lnTo>
                  <a:lnTo>
                    <a:pt x="16289090" y="10205804"/>
                  </a:lnTo>
                  <a:lnTo>
                    <a:pt x="16293424" y="10207652"/>
                  </a:lnTo>
                  <a:lnTo>
                    <a:pt x="16293615" y="10208128"/>
                  </a:lnTo>
                  <a:lnTo>
                    <a:pt x="16296281" y="10209265"/>
                  </a:lnTo>
                  <a:lnTo>
                    <a:pt x="16299467" y="10208260"/>
                  </a:lnTo>
                  <a:lnTo>
                    <a:pt x="16300570" y="10206367"/>
                  </a:lnTo>
                  <a:lnTo>
                    <a:pt x="16302550" y="10202879"/>
                  </a:lnTo>
                  <a:lnTo>
                    <a:pt x="16301832" y="10199026"/>
                  </a:lnTo>
                  <a:lnTo>
                    <a:pt x="16298974" y="10197413"/>
                  </a:lnTo>
                  <a:lnTo>
                    <a:pt x="16295591" y="10195182"/>
                  </a:lnTo>
                  <a:lnTo>
                    <a:pt x="16292733" y="10193569"/>
                  </a:lnTo>
                  <a:close/>
                </a:path>
                <a:path w="18617565" h="10859770">
                  <a:moveTo>
                    <a:pt x="17579434" y="10739282"/>
                  </a:moveTo>
                  <a:lnTo>
                    <a:pt x="17576149" y="10738668"/>
                  </a:lnTo>
                  <a:lnTo>
                    <a:pt x="17572198" y="10737770"/>
                  </a:lnTo>
                  <a:lnTo>
                    <a:pt x="17569058" y="10736825"/>
                  </a:lnTo>
                  <a:lnTo>
                    <a:pt x="17565778" y="10738971"/>
                  </a:lnTo>
                  <a:lnTo>
                    <a:pt x="17564832" y="10742113"/>
                  </a:lnTo>
                  <a:lnTo>
                    <a:pt x="17564025" y="10744921"/>
                  </a:lnTo>
                  <a:lnTo>
                    <a:pt x="17565508" y="10747918"/>
                  </a:lnTo>
                  <a:lnTo>
                    <a:pt x="17569173" y="10749481"/>
                  </a:lnTo>
                  <a:lnTo>
                    <a:pt x="17573122" y="10750378"/>
                  </a:lnTo>
                  <a:lnTo>
                    <a:pt x="17576264" y="10751325"/>
                  </a:lnTo>
                  <a:lnTo>
                    <a:pt x="17579544" y="10749178"/>
                  </a:lnTo>
                  <a:lnTo>
                    <a:pt x="17581437" y="10742894"/>
                  </a:lnTo>
                  <a:lnTo>
                    <a:pt x="17579434" y="10739282"/>
                  </a:lnTo>
                  <a:close/>
                </a:path>
                <a:path w="18617565" h="10859770">
                  <a:moveTo>
                    <a:pt x="16218193" y="10147590"/>
                  </a:moveTo>
                  <a:lnTo>
                    <a:pt x="16214340" y="10148311"/>
                  </a:lnTo>
                  <a:lnTo>
                    <a:pt x="16211473" y="10153391"/>
                  </a:lnTo>
                  <a:lnTo>
                    <a:pt x="16211114" y="10154026"/>
                  </a:lnTo>
                  <a:lnTo>
                    <a:pt x="16211833" y="10157878"/>
                  </a:lnTo>
                  <a:lnTo>
                    <a:pt x="16214691" y="10159491"/>
                  </a:lnTo>
                  <a:lnTo>
                    <a:pt x="16218075" y="10161723"/>
                  </a:lnTo>
                  <a:lnTo>
                    <a:pt x="16221739" y="10163286"/>
                  </a:lnTo>
                  <a:lnTo>
                    <a:pt x="16224927" y="10162282"/>
                  </a:lnTo>
                  <a:lnTo>
                    <a:pt x="16226030" y="10160388"/>
                  </a:lnTo>
                  <a:lnTo>
                    <a:pt x="16228010" y="10156900"/>
                  </a:lnTo>
                  <a:lnTo>
                    <a:pt x="16227289" y="10153046"/>
                  </a:lnTo>
                  <a:lnTo>
                    <a:pt x="16224432" y="10151434"/>
                  </a:lnTo>
                  <a:lnTo>
                    <a:pt x="16221051" y="10149203"/>
                  </a:lnTo>
                  <a:lnTo>
                    <a:pt x="16218193" y="10147590"/>
                  </a:lnTo>
                  <a:close/>
                </a:path>
                <a:path w="18617565" h="10859770">
                  <a:moveTo>
                    <a:pt x="17663921" y="10759169"/>
                  </a:moveTo>
                  <a:lnTo>
                    <a:pt x="17660639" y="10758557"/>
                  </a:lnTo>
                  <a:lnTo>
                    <a:pt x="17656687" y="10757659"/>
                  </a:lnTo>
                  <a:lnTo>
                    <a:pt x="17653547" y="10756714"/>
                  </a:lnTo>
                  <a:lnTo>
                    <a:pt x="17650267" y="10758860"/>
                  </a:lnTo>
                  <a:lnTo>
                    <a:pt x="17649654" y="10762144"/>
                  </a:lnTo>
                  <a:lnTo>
                    <a:pt x="17648850" y="10764953"/>
                  </a:lnTo>
                  <a:lnTo>
                    <a:pt x="17650331" y="10767948"/>
                  </a:lnTo>
                  <a:lnTo>
                    <a:pt x="17652998" y="10769086"/>
                  </a:lnTo>
                  <a:lnTo>
                    <a:pt x="17653140" y="10768753"/>
                  </a:lnTo>
                  <a:lnTo>
                    <a:pt x="17654138" y="10769178"/>
                  </a:lnTo>
                  <a:lnTo>
                    <a:pt x="17658089" y="10770076"/>
                  </a:lnTo>
                  <a:lnTo>
                    <a:pt x="17661229" y="10771021"/>
                  </a:lnTo>
                  <a:lnTo>
                    <a:pt x="17664509" y="10768875"/>
                  </a:lnTo>
                  <a:lnTo>
                    <a:pt x="17665122" y="10765591"/>
                  </a:lnTo>
                  <a:lnTo>
                    <a:pt x="17666068" y="10762449"/>
                  </a:lnTo>
                  <a:lnTo>
                    <a:pt x="17663921" y="10759169"/>
                  </a:lnTo>
                  <a:close/>
                </a:path>
                <a:path w="18617565" h="10859770">
                  <a:moveTo>
                    <a:pt x="16144269" y="10101087"/>
                  </a:moveTo>
                  <a:lnTo>
                    <a:pt x="16140750" y="10101950"/>
                  </a:lnTo>
                  <a:lnTo>
                    <a:pt x="16138803" y="10104665"/>
                  </a:lnTo>
                  <a:lnTo>
                    <a:pt x="16137549" y="10106887"/>
                  </a:lnTo>
                  <a:lnTo>
                    <a:pt x="16137190" y="10107523"/>
                  </a:lnTo>
                  <a:lnTo>
                    <a:pt x="16138053" y="10111042"/>
                  </a:lnTo>
                  <a:lnTo>
                    <a:pt x="16140768" y="10112988"/>
                  </a:lnTo>
                  <a:lnTo>
                    <a:pt x="16144150" y="10115218"/>
                  </a:lnTo>
                  <a:lnTo>
                    <a:pt x="16147816" y="10116782"/>
                  </a:lnTo>
                  <a:lnTo>
                    <a:pt x="16151002" y="10115777"/>
                  </a:lnTo>
                  <a:lnTo>
                    <a:pt x="16152105" y="10113885"/>
                  </a:lnTo>
                  <a:lnTo>
                    <a:pt x="16153727" y="10111031"/>
                  </a:lnTo>
                  <a:lnTo>
                    <a:pt x="16154086" y="10110395"/>
                  </a:lnTo>
                  <a:lnTo>
                    <a:pt x="16153223" y="10106876"/>
                  </a:lnTo>
                  <a:lnTo>
                    <a:pt x="16150509" y="10104930"/>
                  </a:lnTo>
                  <a:lnTo>
                    <a:pt x="16147127" y="10102700"/>
                  </a:lnTo>
                  <a:lnTo>
                    <a:pt x="16144269" y="10101087"/>
                  </a:lnTo>
                  <a:close/>
                </a:path>
                <a:path w="18617565" h="10859770">
                  <a:moveTo>
                    <a:pt x="17749265" y="10777059"/>
                  </a:moveTo>
                  <a:lnTo>
                    <a:pt x="17745983" y="10776446"/>
                  </a:lnTo>
                  <a:lnTo>
                    <a:pt x="17742029" y="10775547"/>
                  </a:lnTo>
                  <a:lnTo>
                    <a:pt x="17738745" y="10774934"/>
                  </a:lnTo>
                  <a:lnTo>
                    <a:pt x="17735467" y="10777082"/>
                  </a:lnTo>
                  <a:lnTo>
                    <a:pt x="17734852" y="10780365"/>
                  </a:lnTo>
                  <a:lnTo>
                    <a:pt x="17734048" y="10783174"/>
                  </a:lnTo>
                  <a:lnTo>
                    <a:pt x="17735673" y="10785837"/>
                  </a:lnTo>
                  <a:lnTo>
                    <a:pt x="17739671" y="10787542"/>
                  </a:lnTo>
                  <a:lnTo>
                    <a:pt x="17743622" y="10788440"/>
                  </a:lnTo>
                  <a:lnTo>
                    <a:pt x="17746907" y="10789053"/>
                  </a:lnTo>
                  <a:lnTo>
                    <a:pt x="17750185" y="10786905"/>
                  </a:lnTo>
                  <a:lnTo>
                    <a:pt x="17751410" y="10780337"/>
                  </a:lnTo>
                  <a:lnTo>
                    <a:pt x="17749265" y="10777059"/>
                  </a:lnTo>
                  <a:close/>
                </a:path>
                <a:path w="18617565" h="10859770">
                  <a:moveTo>
                    <a:pt x="16071437" y="10053867"/>
                  </a:moveTo>
                  <a:lnTo>
                    <a:pt x="16067919" y="10054730"/>
                  </a:lnTo>
                  <a:lnTo>
                    <a:pt x="16064243" y="10059859"/>
                  </a:lnTo>
                  <a:lnTo>
                    <a:pt x="16064026" y="10060161"/>
                  </a:lnTo>
                  <a:lnTo>
                    <a:pt x="16064887" y="10063679"/>
                  </a:lnTo>
                  <a:lnTo>
                    <a:pt x="16067602" y="10065625"/>
                  </a:lnTo>
                  <a:lnTo>
                    <a:pt x="16070986" y="10067856"/>
                  </a:lnTo>
                  <a:lnTo>
                    <a:pt x="16071985" y="10068282"/>
                  </a:lnTo>
                  <a:lnTo>
                    <a:pt x="16071842" y="10068616"/>
                  </a:lnTo>
                  <a:lnTo>
                    <a:pt x="16074509" y="10069754"/>
                  </a:lnTo>
                  <a:lnTo>
                    <a:pt x="16077696" y="10068749"/>
                  </a:lnTo>
                  <a:lnTo>
                    <a:pt x="16078983" y="10066541"/>
                  </a:lnTo>
                  <a:lnTo>
                    <a:pt x="16079167" y="10066225"/>
                  </a:lnTo>
                  <a:lnTo>
                    <a:pt x="16081113" y="10063510"/>
                  </a:lnTo>
                  <a:lnTo>
                    <a:pt x="16080250" y="10059990"/>
                  </a:lnTo>
                  <a:lnTo>
                    <a:pt x="16077536" y="10058044"/>
                  </a:lnTo>
                  <a:lnTo>
                    <a:pt x="16074152" y="10055812"/>
                  </a:lnTo>
                  <a:lnTo>
                    <a:pt x="16071437" y="10053867"/>
                  </a:lnTo>
                  <a:close/>
                </a:path>
                <a:path w="18617565" h="10859770">
                  <a:moveTo>
                    <a:pt x="17834319" y="10792853"/>
                  </a:moveTo>
                  <a:lnTo>
                    <a:pt x="17831034" y="10792240"/>
                  </a:lnTo>
                  <a:lnTo>
                    <a:pt x="17827085" y="10791344"/>
                  </a:lnTo>
                  <a:lnTo>
                    <a:pt x="17823800" y="10790730"/>
                  </a:lnTo>
                  <a:lnTo>
                    <a:pt x="17820854" y="10793019"/>
                  </a:lnTo>
                  <a:lnTo>
                    <a:pt x="17820309" y="10795938"/>
                  </a:lnTo>
                  <a:lnTo>
                    <a:pt x="17819770" y="10799254"/>
                  </a:lnTo>
                  <a:lnTo>
                    <a:pt x="17821057" y="10801773"/>
                  </a:lnTo>
                  <a:lnTo>
                    <a:pt x="17825060" y="10803480"/>
                  </a:lnTo>
                  <a:lnTo>
                    <a:pt x="17829151" y="10804044"/>
                  </a:lnTo>
                  <a:lnTo>
                    <a:pt x="17832436" y="10804657"/>
                  </a:lnTo>
                  <a:lnTo>
                    <a:pt x="17835382" y="10802368"/>
                  </a:lnTo>
                  <a:lnTo>
                    <a:pt x="17836540" y="10796165"/>
                  </a:lnTo>
                  <a:lnTo>
                    <a:pt x="17836608" y="10795800"/>
                  </a:lnTo>
                  <a:lnTo>
                    <a:pt x="17834319" y="10792853"/>
                  </a:lnTo>
                  <a:close/>
                </a:path>
                <a:path w="18617565" h="10859770">
                  <a:moveTo>
                    <a:pt x="15999508" y="10005456"/>
                  </a:moveTo>
                  <a:lnTo>
                    <a:pt x="15995655" y="10006177"/>
                  </a:lnTo>
                  <a:lnTo>
                    <a:pt x="15993925" y="10008590"/>
                  </a:lnTo>
                  <a:lnTo>
                    <a:pt x="15991829" y="10011635"/>
                  </a:lnTo>
                  <a:lnTo>
                    <a:pt x="15991620" y="10011940"/>
                  </a:lnTo>
                  <a:lnTo>
                    <a:pt x="15992483" y="10015460"/>
                  </a:lnTo>
                  <a:lnTo>
                    <a:pt x="15995199" y="10017407"/>
                  </a:lnTo>
                  <a:lnTo>
                    <a:pt x="15998580" y="10019637"/>
                  </a:lnTo>
                  <a:lnTo>
                    <a:pt x="16002247" y="10021201"/>
                  </a:lnTo>
                  <a:lnTo>
                    <a:pt x="16005291" y="10020529"/>
                  </a:lnTo>
                  <a:lnTo>
                    <a:pt x="16006869" y="10018445"/>
                  </a:lnTo>
                  <a:lnTo>
                    <a:pt x="16007095" y="10018147"/>
                  </a:lnTo>
                  <a:lnTo>
                    <a:pt x="16008974" y="10015404"/>
                  </a:lnTo>
                  <a:lnTo>
                    <a:pt x="16009184" y="10015099"/>
                  </a:lnTo>
                  <a:lnTo>
                    <a:pt x="16008320" y="10011580"/>
                  </a:lnTo>
                  <a:lnTo>
                    <a:pt x="16005604" y="10009633"/>
                  </a:lnTo>
                  <a:lnTo>
                    <a:pt x="16002223" y="10007403"/>
                  </a:lnTo>
                  <a:lnTo>
                    <a:pt x="15999508" y="10005456"/>
                  </a:lnTo>
                  <a:close/>
                </a:path>
                <a:path w="18617565" h="10859770">
                  <a:moveTo>
                    <a:pt x="17920558" y="10806791"/>
                  </a:moveTo>
                  <a:lnTo>
                    <a:pt x="17917276" y="10806179"/>
                  </a:lnTo>
                  <a:lnTo>
                    <a:pt x="17913179" y="10805613"/>
                  </a:lnTo>
                  <a:lnTo>
                    <a:pt x="17909897" y="10805001"/>
                  </a:lnTo>
                  <a:lnTo>
                    <a:pt x="17906953" y="10807291"/>
                  </a:lnTo>
                  <a:lnTo>
                    <a:pt x="17906340" y="10810575"/>
                  </a:lnTo>
                  <a:lnTo>
                    <a:pt x="17906012" y="10813193"/>
                  </a:lnTo>
                  <a:lnTo>
                    <a:pt x="17907632" y="10815854"/>
                  </a:lnTo>
                  <a:lnTo>
                    <a:pt x="17911297" y="10817417"/>
                  </a:lnTo>
                  <a:lnTo>
                    <a:pt x="17915393" y="10817982"/>
                  </a:lnTo>
                  <a:lnTo>
                    <a:pt x="17918675" y="10818595"/>
                  </a:lnTo>
                  <a:lnTo>
                    <a:pt x="17921622" y="10816306"/>
                  </a:lnTo>
                  <a:lnTo>
                    <a:pt x="17922848" y="10809738"/>
                  </a:lnTo>
                  <a:lnTo>
                    <a:pt x="17920558" y="10806791"/>
                  </a:lnTo>
                  <a:close/>
                </a:path>
                <a:path w="18617565" h="10859770">
                  <a:moveTo>
                    <a:pt x="15927673" y="9955904"/>
                  </a:moveTo>
                  <a:lnTo>
                    <a:pt x="15923819" y="9956624"/>
                  </a:lnTo>
                  <a:lnTo>
                    <a:pt x="15919928" y="9962055"/>
                  </a:lnTo>
                  <a:lnTo>
                    <a:pt x="15920647" y="9965908"/>
                  </a:lnTo>
                  <a:lnTo>
                    <a:pt x="15923363" y="9967854"/>
                  </a:lnTo>
                  <a:lnTo>
                    <a:pt x="15926745" y="9970084"/>
                  </a:lnTo>
                  <a:lnTo>
                    <a:pt x="15930412" y="9971649"/>
                  </a:lnTo>
                  <a:lnTo>
                    <a:pt x="15933455" y="9970977"/>
                  </a:lnTo>
                  <a:lnTo>
                    <a:pt x="15935259" y="9968595"/>
                  </a:lnTo>
                  <a:lnTo>
                    <a:pt x="15937206" y="9965880"/>
                  </a:lnTo>
                  <a:lnTo>
                    <a:pt x="15936485" y="9962027"/>
                  </a:lnTo>
                  <a:lnTo>
                    <a:pt x="15933770" y="9960081"/>
                  </a:lnTo>
                  <a:lnTo>
                    <a:pt x="15930389" y="9957851"/>
                  </a:lnTo>
                  <a:lnTo>
                    <a:pt x="15927673" y="9955904"/>
                  </a:lnTo>
                  <a:close/>
                </a:path>
                <a:path w="18617565" h="10859770">
                  <a:moveTo>
                    <a:pt x="15856122" y="9905685"/>
                  </a:moveTo>
                  <a:lnTo>
                    <a:pt x="15852268" y="9906405"/>
                  </a:lnTo>
                  <a:lnTo>
                    <a:pt x="15848377" y="9911837"/>
                  </a:lnTo>
                  <a:lnTo>
                    <a:pt x="15849096" y="9915689"/>
                  </a:lnTo>
                  <a:lnTo>
                    <a:pt x="15851812" y="9917635"/>
                  </a:lnTo>
                  <a:lnTo>
                    <a:pt x="15855194" y="9919865"/>
                  </a:lnTo>
                  <a:lnTo>
                    <a:pt x="15858860" y="9921429"/>
                  </a:lnTo>
                  <a:lnTo>
                    <a:pt x="15861904" y="9920758"/>
                  </a:lnTo>
                  <a:lnTo>
                    <a:pt x="15863708" y="9918376"/>
                  </a:lnTo>
                  <a:lnTo>
                    <a:pt x="15865655" y="9915661"/>
                  </a:lnTo>
                  <a:lnTo>
                    <a:pt x="15864934" y="9911807"/>
                  </a:lnTo>
                  <a:lnTo>
                    <a:pt x="15862219" y="9909862"/>
                  </a:lnTo>
                  <a:lnTo>
                    <a:pt x="15858838" y="9907631"/>
                  </a:lnTo>
                  <a:lnTo>
                    <a:pt x="15856122" y="9905685"/>
                  </a:lnTo>
                  <a:close/>
                </a:path>
                <a:path w="18617565" h="10859770">
                  <a:moveTo>
                    <a:pt x="18006320" y="10818161"/>
                  </a:moveTo>
                  <a:lnTo>
                    <a:pt x="18003035" y="10817547"/>
                  </a:lnTo>
                  <a:lnTo>
                    <a:pt x="17999275" y="10817125"/>
                  </a:lnTo>
                  <a:lnTo>
                    <a:pt x="17996184" y="10816988"/>
                  </a:lnTo>
                  <a:lnTo>
                    <a:pt x="17992901" y="10819134"/>
                  </a:lnTo>
                  <a:lnTo>
                    <a:pt x="17992622" y="10822561"/>
                  </a:lnTo>
                  <a:lnTo>
                    <a:pt x="17992293" y="10825178"/>
                  </a:lnTo>
                  <a:lnTo>
                    <a:pt x="17993916" y="10827840"/>
                  </a:lnTo>
                  <a:lnTo>
                    <a:pt x="17996250" y="10828836"/>
                  </a:lnTo>
                  <a:lnTo>
                    <a:pt x="17996392" y="10828503"/>
                  </a:lnTo>
                  <a:lnTo>
                    <a:pt x="17998058" y="10829214"/>
                  </a:lnTo>
                  <a:lnTo>
                    <a:pt x="18001819" y="10829636"/>
                  </a:lnTo>
                  <a:lnTo>
                    <a:pt x="18004912" y="10829773"/>
                  </a:lnTo>
                  <a:lnTo>
                    <a:pt x="18008190" y="10827626"/>
                  </a:lnTo>
                  <a:lnTo>
                    <a:pt x="18008472" y="10824200"/>
                  </a:lnTo>
                  <a:lnTo>
                    <a:pt x="18008609" y="10821107"/>
                  </a:lnTo>
                  <a:lnTo>
                    <a:pt x="18006320" y="10818161"/>
                  </a:lnTo>
                  <a:close/>
                </a:path>
                <a:path w="18617565" h="10859770">
                  <a:moveTo>
                    <a:pt x="15785663" y="9854750"/>
                  </a:moveTo>
                  <a:lnTo>
                    <a:pt x="15782143" y="9855612"/>
                  </a:lnTo>
                  <a:lnTo>
                    <a:pt x="15777584" y="9860759"/>
                  </a:lnTo>
                  <a:lnTo>
                    <a:pt x="15778306" y="9864613"/>
                  </a:lnTo>
                  <a:lnTo>
                    <a:pt x="15781020" y="9866558"/>
                  </a:lnTo>
                  <a:lnTo>
                    <a:pt x="15784403" y="9868789"/>
                  </a:lnTo>
                  <a:lnTo>
                    <a:pt x="15785735" y="9869357"/>
                  </a:lnTo>
                  <a:lnTo>
                    <a:pt x="15785593" y="9869691"/>
                  </a:lnTo>
                  <a:lnTo>
                    <a:pt x="15787926" y="9870686"/>
                  </a:lnTo>
                  <a:lnTo>
                    <a:pt x="15790970" y="9870014"/>
                  </a:lnTo>
                  <a:lnTo>
                    <a:pt x="15792774" y="9867632"/>
                  </a:lnTo>
                  <a:lnTo>
                    <a:pt x="15795054" y="9865059"/>
                  </a:lnTo>
                  <a:lnTo>
                    <a:pt x="15794333" y="9861206"/>
                  </a:lnTo>
                  <a:lnTo>
                    <a:pt x="15791618" y="9859260"/>
                  </a:lnTo>
                  <a:lnTo>
                    <a:pt x="15788237" y="9857030"/>
                  </a:lnTo>
                  <a:lnTo>
                    <a:pt x="15785663" y="9854750"/>
                  </a:lnTo>
                  <a:close/>
                </a:path>
                <a:path w="18617565" h="10859770">
                  <a:moveTo>
                    <a:pt x="18092932" y="10827530"/>
                  </a:moveTo>
                  <a:lnTo>
                    <a:pt x="18089505" y="10827250"/>
                  </a:lnTo>
                  <a:lnTo>
                    <a:pt x="18085747" y="10826829"/>
                  </a:lnTo>
                  <a:lnTo>
                    <a:pt x="18082320" y="10826549"/>
                  </a:lnTo>
                  <a:lnTo>
                    <a:pt x="18079373" y="10828838"/>
                  </a:lnTo>
                  <a:lnTo>
                    <a:pt x="18079094" y="10832264"/>
                  </a:lnTo>
                  <a:lnTo>
                    <a:pt x="18078765" y="10834882"/>
                  </a:lnTo>
                  <a:lnTo>
                    <a:pt x="18080386" y="10837542"/>
                  </a:lnTo>
                  <a:lnTo>
                    <a:pt x="18082720" y="10838538"/>
                  </a:lnTo>
                  <a:lnTo>
                    <a:pt x="18082862" y="10838204"/>
                  </a:lnTo>
                  <a:lnTo>
                    <a:pt x="18084529" y="10838916"/>
                  </a:lnTo>
                  <a:lnTo>
                    <a:pt x="18088289" y="10839338"/>
                  </a:lnTo>
                  <a:lnTo>
                    <a:pt x="18091716" y="10839618"/>
                  </a:lnTo>
                  <a:lnTo>
                    <a:pt x="18094662" y="10837329"/>
                  </a:lnTo>
                  <a:lnTo>
                    <a:pt x="18095190" y="10830858"/>
                  </a:lnTo>
                  <a:lnTo>
                    <a:pt x="18095221" y="10830476"/>
                  </a:lnTo>
                  <a:lnTo>
                    <a:pt x="18092932" y="10827530"/>
                  </a:lnTo>
                  <a:close/>
                </a:path>
                <a:path w="18617565" h="10859770">
                  <a:moveTo>
                    <a:pt x="15715964" y="9802957"/>
                  </a:moveTo>
                  <a:lnTo>
                    <a:pt x="15712255" y="9803345"/>
                  </a:lnTo>
                  <a:lnTo>
                    <a:pt x="15708362" y="9808776"/>
                  </a:lnTo>
                  <a:lnTo>
                    <a:pt x="15708749" y="9812486"/>
                  </a:lnTo>
                  <a:lnTo>
                    <a:pt x="15711464" y="9814432"/>
                  </a:lnTo>
                  <a:lnTo>
                    <a:pt x="15714704" y="9816996"/>
                  </a:lnTo>
                  <a:lnTo>
                    <a:pt x="15716037" y="9817565"/>
                  </a:lnTo>
                  <a:lnTo>
                    <a:pt x="15715895" y="9817898"/>
                  </a:lnTo>
                  <a:lnTo>
                    <a:pt x="15718228" y="9818893"/>
                  </a:lnTo>
                  <a:lnTo>
                    <a:pt x="15721273" y="9818222"/>
                  </a:lnTo>
                  <a:lnTo>
                    <a:pt x="15723077" y="9815840"/>
                  </a:lnTo>
                  <a:lnTo>
                    <a:pt x="15725022" y="9813124"/>
                  </a:lnTo>
                  <a:lnTo>
                    <a:pt x="15724636" y="9809415"/>
                  </a:lnTo>
                  <a:lnTo>
                    <a:pt x="15721920" y="9807468"/>
                  </a:lnTo>
                  <a:lnTo>
                    <a:pt x="15718680" y="9804903"/>
                  </a:lnTo>
                  <a:lnTo>
                    <a:pt x="15715964" y="9802957"/>
                  </a:lnTo>
                  <a:close/>
                </a:path>
                <a:path w="18617565" h="10859770">
                  <a:moveTo>
                    <a:pt x="18179304" y="10835615"/>
                  </a:moveTo>
                  <a:lnTo>
                    <a:pt x="18175879" y="10835336"/>
                  </a:lnTo>
                  <a:lnTo>
                    <a:pt x="18172117" y="10834912"/>
                  </a:lnTo>
                  <a:lnTo>
                    <a:pt x="18169025" y="10834776"/>
                  </a:lnTo>
                  <a:lnTo>
                    <a:pt x="18166079" y="10837064"/>
                  </a:lnTo>
                  <a:lnTo>
                    <a:pt x="18165799" y="10840491"/>
                  </a:lnTo>
                  <a:lnTo>
                    <a:pt x="18165804" y="10843251"/>
                  </a:lnTo>
                  <a:lnTo>
                    <a:pt x="18167233" y="10845436"/>
                  </a:lnTo>
                  <a:lnTo>
                    <a:pt x="18169567" y="10846432"/>
                  </a:lnTo>
                  <a:lnTo>
                    <a:pt x="18169709" y="10846098"/>
                  </a:lnTo>
                  <a:lnTo>
                    <a:pt x="18171378" y="10846810"/>
                  </a:lnTo>
                  <a:lnTo>
                    <a:pt x="18175134" y="10847231"/>
                  </a:lnTo>
                  <a:lnTo>
                    <a:pt x="18178230" y="10847369"/>
                  </a:lnTo>
                  <a:lnTo>
                    <a:pt x="18181174" y="10845080"/>
                  </a:lnTo>
                  <a:lnTo>
                    <a:pt x="18181456" y="10841654"/>
                  </a:lnTo>
                  <a:lnTo>
                    <a:pt x="18181593" y="10838561"/>
                  </a:lnTo>
                  <a:lnTo>
                    <a:pt x="18179304" y="10835615"/>
                  </a:lnTo>
                  <a:close/>
                </a:path>
                <a:path w="18617565" h="10859770">
                  <a:moveTo>
                    <a:pt x="15646218" y="9750357"/>
                  </a:moveTo>
                  <a:lnTo>
                    <a:pt x="15642506" y="9750744"/>
                  </a:lnTo>
                  <a:lnTo>
                    <a:pt x="15638614" y="9756174"/>
                  </a:lnTo>
                  <a:lnTo>
                    <a:pt x="15639001" y="9759885"/>
                  </a:lnTo>
                  <a:lnTo>
                    <a:pt x="15641716" y="9761831"/>
                  </a:lnTo>
                  <a:lnTo>
                    <a:pt x="15644956" y="9764394"/>
                  </a:lnTo>
                  <a:lnTo>
                    <a:pt x="15646290" y="9764963"/>
                  </a:lnTo>
                  <a:lnTo>
                    <a:pt x="15646148" y="9765297"/>
                  </a:lnTo>
                  <a:lnTo>
                    <a:pt x="15648481" y="9766293"/>
                  </a:lnTo>
                  <a:lnTo>
                    <a:pt x="15651525" y="9765621"/>
                  </a:lnTo>
                  <a:lnTo>
                    <a:pt x="15653328" y="9763238"/>
                  </a:lnTo>
                  <a:lnTo>
                    <a:pt x="15655274" y="9760523"/>
                  </a:lnTo>
                  <a:lnTo>
                    <a:pt x="15654888" y="9756813"/>
                  </a:lnTo>
                  <a:lnTo>
                    <a:pt x="15652172" y="9754867"/>
                  </a:lnTo>
                  <a:lnTo>
                    <a:pt x="15648933" y="9752303"/>
                  </a:lnTo>
                  <a:lnTo>
                    <a:pt x="15646218" y="9750357"/>
                  </a:lnTo>
                  <a:close/>
                </a:path>
                <a:path w="18617565" h="10859770">
                  <a:moveTo>
                    <a:pt x="15577563" y="9697040"/>
                  </a:moveTo>
                  <a:lnTo>
                    <a:pt x="15573852" y="9697426"/>
                  </a:lnTo>
                  <a:lnTo>
                    <a:pt x="15569960" y="9702857"/>
                  </a:lnTo>
                  <a:lnTo>
                    <a:pt x="15570346" y="9706568"/>
                  </a:lnTo>
                  <a:lnTo>
                    <a:pt x="15573062" y="9708514"/>
                  </a:lnTo>
                  <a:lnTo>
                    <a:pt x="15576302" y="9711077"/>
                  </a:lnTo>
                  <a:lnTo>
                    <a:pt x="15579969" y="9712642"/>
                  </a:lnTo>
                  <a:lnTo>
                    <a:pt x="15583012" y="9711970"/>
                  </a:lnTo>
                  <a:lnTo>
                    <a:pt x="15584674" y="9709922"/>
                  </a:lnTo>
                  <a:lnTo>
                    <a:pt x="15586621" y="9707206"/>
                  </a:lnTo>
                  <a:lnTo>
                    <a:pt x="15586233" y="9703496"/>
                  </a:lnTo>
                  <a:lnTo>
                    <a:pt x="15583518" y="9701550"/>
                  </a:lnTo>
                  <a:lnTo>
                    <a:pt x="15580279" y="9698986"/>
                  </a:lnTo>
                  <a:lnTo>
                    <a:pt x="15577563" y="9697040"/>
                  </a:lnTo>
                  <a:close/>
                </a:path>
                <a:path w="18617565" h="10859770">
                  <a:moveTo>
                    <a:pt x="18266340" y="10841225"/>
                  </a:moveTo>
                  <a:lnTo>
                    <a:pt x="18262913" y="10840945"/>
                  </a:lnTo>
                  <a:lnTo>
                    <a:pt x="18259010" y="10840856"/>
                  </a:lnTo>
                  <a:lnTo>
                    <a:pt x="18255583" y="10840577"/>
                  </a:lnTo>
                  <a:lnTo>
                    <a:pt x="18252973" y="10843008"/>
                  </a:lnTo>
                  <a:lnTo>
                    <a:pt x="18252693" y="10846434"/>
                  </a:lnTo>
                  <a:lnTo>
                    <a:pt x="18252698" y="10849194"/>
                  </a:lnTo>
                  <a:lnTo>
                    <a:pt x="18254127" y="10851380"/>
                  </a:lnTo>
                  <a:lnTo>
                    <a:pt x="18256461" y="10852375"/>
                  </a:lnTo>
                  <a:lnTo>
                    <a:pt x="18256270" y="10851900"/>
                  </a:lnTo>
                  <a:lnTo>
                    <a:pt x="18258270" y="10852753"/>
                  </a:lnTo>
                  <a:lnTo>
                    <a:pt x="18262172" y="10852842"/>
                  </a:lnTo>
                  <a:lnTo>
                    <a:pt x="18265599" y="10853122"/>
                  </a:lnTo>
                  <a:lnTo>
                    <a:pt x="18268210" y="10850690"/>
                  </a:lnTo>
                  <a:lnTo>
                    <a:pt x="18268769" y="10843837"/>
                  </a:lnTo>
                  <a:lnTo>
                    <a:pt x="18266340" y="10841225"/>
                  </a:lnTo>
                  <a:close/>
                </a:path>
                <a:path w="18617565" h="10859770">
                  <a:moveTo>
                    <a:pt x="15509812" y="9642532"/>
                  </a:moveTo>
                  <a:lnTo>
                    <a:pt x="15505767" y="9642776"/>
                  </a:lnTo>
                  <a:lnTo>
                    <a:pt x="15501874" y="9648207"/>
                  </a:lnTo>
                  <a:lnTo>
                    <a:pt x="15502118" y="9652251"/>
                  </a:lnTo>
                  <a:lnTo>
                    <a:pt x="15504834" y="9654197"/>
                  </a:lnTo>
                  <a:lnTo>
                    <a:pt x="15508076" y="9656762"/>
                  </a:lnTo>
                  <a:lnTo>
                    <a:pt x="15509408" y="9657330"/>
                  </a:lnTo>
                  <a:lnTo>
                    <a:pt x="15509551" y="9656997"/>
                  </a:lnTo>
                  <a:lnTo>
                    <a:pt x="15511883" y="9657992"/>
                  </a:lnTo>
                  <a:lnTo>
                    <a:pt x="15514926" y="9657320"/>
                  </a:lnTo>
                  <a:lnTo>
                    <a:pt x="15516588" y="9655271"/>
                  </a:lnTo>
                  <a:lnTo>
                    <a:pt x="15518393" y="9652889"/>
                  </a:lnTo>
                  <a:lnTo>
                    <a:pt x="15518147" y="9648845"/>
                  </a:lnTo>
                  <a:lnTo>
                    <a:pt x="15515432" y="9646899"/>
                  </a:lnTo>
                  <a:lnTo>
                    <a:pt x="15512526" y="9644478"/>
                  </a:lnTo>
                  <a:lnTo>
                    <a:pt x="15509812" y="9642532"/>
                  </a:lnTo>
                  <a:close/>
                </a:path>
                <a:path w="18617565" h="10859770">
                  <a:moveTo>
                    <a:pt x="18353420" y="10844885"/>
                  </a:moveTo>
                  <a:lnTo>
                    <a:pt x="18349993" y="10844604"/>
                  </a:lnTo>
                  <a:lnTo>
                    <a:pt x="18342188" y="10844427"/>
                  </a:lnTo>
                  <a:lnTo>
                    <a:pt x="18339908" y="10847000"/>
                  </a:lnTo>
                  <a:lnTo>
                    <a:pt x="18339629" y="10850426"/>
                  </a:lnTo>
                  <a:lnTo>
                    <a:pt x="18339634" y="10853186"/>
                  </a:lnTo>
                  <a:lnTo>
                    <a:pt x="18341065" y="10855373"/>
                  </a:lnTo>
                  <a:lnTo>
                    <a:pt x="18343397" y="10856367"/>
                  </a:lnTo>
                  <a:lnTo>
                    <a:pt x="18343875" y="10856177"/>
                  </a:lnTo>
                  <a:lnTo>
                    <a:pt x="18344539" y="10856460"/>
                  </a:lnTo>
                  <a:lnTo>
                    <a:pt x="18346015" y="10856696"/>
                  </a:lnTo>
                  <a:lnTo>
                    <a:pt x="18349917" y="10856785"/>
                  </a:lnTo>
                  <a:lnTo>
                    <a:pt x="18353484" y="10856730"/>
                  </a:lnTo>
                  <a:lnTo>
                    <a:pt x="18355766" y="10854158"/>
                  </a:lnTo>
                  <a:lnTo>
                    <a:pt x="18356045" y="10850732"/>
                  </a:lnTo>
                  <a:lnTo>
                    <a:pt x="18355991" y="10847163"/>
                  </a:lnTo>
                  <a:lnTo>
                    <a:pt x="18353420" y="10844885"/>
                  </a:lnTo>
                  <a:close/>
                </a:path>
                <a:path w="18617565" h="10859770">
                  <a:moveTo>
                    <a:pt x="15442059" y="9588024"/>
                  </a:moveTo>
                  <a:lnTo>
                    <a:pt x="15438348" y="9588410"/>
                  </a:lnTo>
                  <a:lnTo>
                    <a:pt x="15433788" y="9593556"/>
                  </a:lnTo>
                  <a:lnTo>
                    <a:pt x="15434175" y="9597268"/>
                  </a:lnTo>
                  <a:lnTo>
                    <a:pt x="15436748" y="9599547"/>
                  </a:lnTo>
                  <a:lnTo>
                    <a:pt x="15439656" y="9601969"/>
                  </a:lnTo>
                  <a:lnTo>
                    <a:pt x="15441322" y="9602680"/>
                  </a:lnTo>
                  <a:lnTo>
                    <a:pt x="15441180" y="9603013"/>
                  </a:lnTo>
                  <a:lnTo>
                    <a:pt x="15443514" y="9604008"/>
                  </a:lnTo>
                  <a:lnTo>
                    <a:pt x="15446556" y="9603336"/>
                  </a:lnTo>
                  <a:lnTo>
                    <a:pt x="15448218" y="9601288"/>
                  </a:lnTo>
                  <a:lnTo>
                    <a:pt x="15450497" y="9598715"/>
                  </a:lnTo>
                  <a:lnTo>
                    <a:pt x="15450111" y="9595004"/>
                  </a:lnTo>
                  <a:lnTo>
                    <a:pt x="15447538" y="9592724"/>
                  </a:lnTo>
                  <a:lnTo>
                    <a:pt x="15444633" y="9590304"/>
                  </a:lnTo>
                  <a:lnTo>
                    <a:pt x="15442059" y="9588024"/>
                  </a:lnTo>
                  <a:close/>
                </a:path>
                <a:path w="18617565" h="10859770">
                  <a:moveTo>
                    <a:pt x="18440400" y="10846925"/>
                  </a:moveTo>
                  <a:lnTo>
                    <a:pt x="18437164" y="10847121"/>
                  </a:lnTo>
                  <a:lnTo>
                    <a:pt x="18433262" y="10847032"/>
                  </a:lnTo>
                  <a:lnTo>
                    <a:pt x="18429692" y="10847086"/>
                  </a:lnTo>
                  <a:lnTo>
                    <a:pt x="18426939" y="10849851"/>
                  </a:lnTo>
                  <a:lnTo>
                    <a:pt x="18427136" y="10853086"/>
                  </a:lnTo>
                  <a:lnTo>
                    <a:pt x="18426980" y="10854990"/>
                  </a:lnTo>
                  <a:lnTo>
                    <a:pt x="18437090" y="10859302"/>
                  </a:lnTo>
                  <a:lnTo>
                    <a:pt x="18440660" y="10859249"/>
                  </a:lnTo>
                  <a:lnTo>
                    <a:pt x="18443413" y="10856483"/>
                  </a:lnTo>
                  <a:lnTo>
                    <a:pt x="18443216" y="10853248"/>
                  </a:lnTo>
                  <a:lnTo>
                    <a:pt x="18443163" y="10849679"/>
                  </a:lnTo>
                  <a:lnTo>
                    <a:pt x="18440400" y="10846925"/>
                  </a:lnTo>
                  <a:close/>
                </a:path>
                <a:path w="18617565" h="10859770">
                  <a:moveTo>
                    <a:pt x="15374734" y="9532516"/>
                  </a:moveTo>
                  <a:lnTo>
                    <a:pt x="15371022" y="9532903"/>
                  </a:lnTo>
                  <a:lnTo>
                    <a:pt x="15366463" y="9538050"/>
                  </a:lnTo>
                  <a:lnTo>
                    <a:pt x="15366849" y="9541759"/>
                  </a:lnTo>
                  <a:lnTo>
                    <a:pt x="15369423" y="9544039"/>
                  </a:lnTo>
                  <a:lnTo>
                    <a:pt x="15372330" y="9546461"/>
                  </a:lnTo>
                  <a:lnTo>
                    <a:pt x="15373997" y="9547172"/>
                  </a:lnTo>
                  <a:lnTo>
                    <a:pt x="15373855" y="9547506"/>
                  </a:lnTo>
                  <a:lnTo>
                    <a:pt x="15376187" y="9548501"/>
                  </a:lnTo>
                  <a:lnTo>
                    <a:pt x="15379231" y="9547829"/>
                  </a:lnTo>
                  <a:lnTo>
                    <a:pt x="15380893" y="9545780"/>
                  </a:lnTo>
                  <a:lnTo>
                    <a:pt x="15383172" y="9543207"/>
                  </a:lnTo>
                  <a:lnTo>
                    <a:pt x="15382785" y="9539496"/>
                  </a:lnTo>
                  <a:lnTo>
                    <a:pt x="15380212" y="9537217"/>
                  </a:lnTo>
                  <a:lnTo>
                    <a:pt x="15377306" y="9534796"/>
                  </a:lnTo>
                  <a:lnTo>
                    <a:pt x="15374734" y="9532516"/>
                  </a:lnTo>
                  <a:close/>
                </a:path>
                <a:path w="18617565" h="10859770">
                  <a:moveTo>
                    <a:pt x="15308168" y="9476150"/>
                  </a:moveTo>
                  <a:lnTo>
                    <a:pt x="15304456" y="9476537"/>
                  </a:lnTo>
                  <a:lnTo>
                    <a:pt x="15299898" y="9481684"/>
                  </a:lnTo>
                  <a:lnTo>
                    <a:pt x="15300284" y="9485395"/>
                  </a:lnTo>
                  <a:lnTo>
                    <a:pt x="15302857" y="9487673"/>
                  </a:lnTo>
                  <a:lnTo>
                    <a:pt x="15305765" y="9490096"/>
                  </a:lnTo>
                  <a:lnTo>
                    <a:pt x="15307431" y="9490807"/>
                  </a:lnTo>
                  <a:lnTo>
                    <a:pt x="15307289" y="9491140"/>
                  </a:lnTo>
                  <a:lnTo>
                    <a:pt x="15309622" y="9492135"/>
                  </a:lnTo>
                  <a:lnTo>
                    <a:pt x="15312665" y="9491464"/>
                  </a:lnTo>
                  <a:lnTo>
                    <a:pt x="15314328" y="9489415"/>
                  </a:lnTo>
                  <a:lnTo>
                    <a:pt x="15316606" y="9486841"/>
                  </a:lnTo>
                  <a:lnTo>
                    <a:pt x="15316220" y="9483131"/>
                  </a:lnTo>
                  <a:lnTo>
                    <a:pt x="15313648" y="9480851"/>
                  </a:lnTo>
                  <a:lnTo>
                    <a:pt x="15310741" y="9478430"/>
                  </a:lnTo>
                  <a:lnTo>
                    <a:pt x="15308168" y="9476150"/>
                  </a:lnTo>
                  <a:close/>
                </a:path>
                <a:path w="18617565" h="10859770">
                  <a:moveTo>
                    <a:pt x="18527424" y="10847015"/>
                  </a:moveTo>
                  <a:lnTo>
                    <a:pt x="18524186" y="10847211"/>
                  </a:lnTo>
                  <a:lnTo>
                    <a:pt x="18520288" y="10847123"/>
                  </a:lnTo>
                  <a:lnTo>
                    <a:pt x="18516719" y="10847177"/>
                  </a:lnTo>
                  <a:lnTo>
                    <a:pt x="18513963" y="10849941"/>
                  </a:lnTo>
                  <a:lnTo>
                    <a:pt x="18514160" y="10853176"/>
                  </a:lnTo>
                  <a:lnTo>
                    <a:pt x="18514004" y="10855079"/>
                  </a:lnTo>
                  <a:lnTo>
                    <a:pt x="18524115" y="10859392"/>
                  </a:lnTo>
                  <a:lnTo>
                    <a:pt x="18527684" y="10859338"/>
                  </a:lnTo>
                  <a:lnTo>
                    <a:pt x="18530439" y="10856575"/>
                  </a:lnTo>
                  <a:lnTo>
                    <a:pt x="18530243" y="10853339"/>
                  </a:lnTo>
                  <a:lnTo>
                    <a:pt x="18530189" y="10849771"/>
                  </a:lnTo>
                  <a:lnTo>
                    <a:pt x="18527424" y="10847015"/>
                  </a:lnTo>
                  <a:close/>
                </a:path>
                <a:path w="18617565" h="10859770">
                  <a:moveTo>
                    <a:pt x="15242077" y="9419593"/>
                  </a:moveTo>
                  <a:lnTo>
                    <a:pt x="15238367" y="9419981"/>
                  </a:lnTo>
                  <a:lnTo>
                    <a:pt x="15233808" y="9425128"/>
                  </a:lnTo>
                  <a:lnTo>
                    <a:pt x="15234195" y="9428838"/>
                  </a:lnTo>
                  <a:lnTo>
                    <a:pt x="15236767" y="9431117"/>
                  </a:lnTo>
                  <a:lnTo>
                    <a:pt x="15239673" y="9433539"/>
                  </a:lnTo>
                  <a:lnTo>
                    <a:pt x="15241339" y="9434249"/>
                  </a:lnTo>
                  <a:lnTo>
                    <a:pt x="15241197" y="9434582"/>
                  </a:lnTo>
                  <a:lnTo>
                    <a:pt x="15243530" y="9435578"/>
                  </a:lnTo>
                  <a:lnTo>
                    <a:pt x="15246576" y="9434908"/>
                  </a:lnTo>
                  <a:lnTo>
                    <a:pt x="15248238" y="9432859"/>
                  </a:lnTo>
                  <a:lnTo>
                    <a:pt x="15250517" y="9430285"/>
                  </a:lnTo>
                  <a:lnTo>
                    <a:pt x="15250131" y="9426574"/>
                  </a:lnTo>
                  <a:lnTo>
                    <a:pt x="15247558" y="9424295"/>
                  </a:lnTo>
                  <a:lnTo>
                    <a:pt x="15244650" y="9421873"/>
                  </a:lnTo>
                  <a:lnTo>
                    <a:pt x="15242077" y="9419593"/>
                  </a:lnTo>
                  <a:close/>
                </a:path>
                <a:path w="18617565" h="10859770">
                  <a:moveTo>
                    <a:pt x="18614301" y="10844678"/>
                  </a:moveTo>
                  <a:lnTo>
                    <a:pt x="18603789" y="10845316"/>
                  </a:lnTo>
                  <a:lnTo>
                    <a:pt x="18601032" y="10848080"/>
                  </a:lnTo>
                  <a:lnTo>
                    <a:pt x="18601375" y="10853741"/>
                  </a:lnTo>
                  <a:lnTo>
                    <a:pt x="18602806" y="10855928"/>
                  </a:lnTo>
                  <a:lnTo>
                    <a:pt x="18605473" y="10857065"/>
                  </a:lnTo>
                  <a:lnTo>
                    <a:pt x="18607425" y="10857110"/>
                  </a:lnTo>
                  <a:lnTo>
                    <a:pt x="18614703" y="10856669"/>
                  </a:lnTo>
                  <a:lnTo>
                    <a:pt x="18617458" y="10853904"/>
                  </a:lnTo>
                  <a:lnTo>
                    <a:pt x="18617068" y="10847435"/>
                  </a:lnTo>
                  <a:lnTo>
                    <a:pt x="18614301" y="10844678"/>
                  </a:lnTo>
                  <a:close/>
                </a:path>
                <a:path w="18617565" h="10859770">
                  <a:moveTo>
                    <a:pt x="15176129" y="9362705"/>
                  </a:moveTo>
                  <a:lnTo>
                    <a:pt x="15172559" y="9362757"/>
                  </a:lnTo>
                  <a:lnTo>
                    <a:pt x="15170281" y="9365331"/>
                  </a:lnTo>
                  <a:lnTo>
                    <a:pt x="15168334" y="9368046"/>
                  </a:lnTo>
                  <a:lnTo>
                    <a:pt x="15168387" y="9371614"/>
                  </a:lnTo>
                  <a:lnTo>
                    <a:pt x="15170961" y="9373894"/>
                  </a:lnTo>
                  <a:lnTo>
                    <a:pt x="15173868" y="9376316"/>
                  </a:lnTo>
                  <a:lnTo>
                    <a:pt x="15177867" y="9378022"/>
                  </a:lnTo>
                  <a:lnTo>
                    <a:pt x="15180769" y="9377683"/>
                  </a:lnTo>
                  <a:lnTo>
                    <a:pt x="15182431" y="9375635"/>
                  </a:lnTo>
                  <a:lnTo>
                    <a:pt x="15184377" y="9372919"/>
                  </a:lnTo>
                  <a:lnTo>
                    <a:pt x="15184323" y="9369351"/>
                  </a:lnTo>
                  <a:lnTo>
                    <a:pt x="15181750" y="9367072"/>
                  </a:lnTo>
                  <a:lnTo>
                    <a:pt x="15178844" y="9364650"/>
                  </a:lnTo>
                  <a:lnTo>
                    <a:pt x="15176129" y="9362705"/>
                  </a:lnTo>
                  <a:close/>
                </a:path>
                <a:path w="18617565" h="10859770">
                  <a:moveTo>
                    <a:pt x="15111557" y="9304431"/>
                  </a:moveTo>
                  <a:lnTo>
                    <a:pt x="15107991" y="9304485"/>
                  </a:lnTo>
                  <a:lnTo>
                    <a:pt x="15103431" y="9309632"/>
                  </a:lnTo>
                  <a:lnTo>
                    <a:pt x="15103484" y="9313200"/>
                  </a:lnTo>
                  <a:lnTo>
                    <a:pt x="15106058" y="9315480"/>
                  </a:lnTo>
                  <a:lnTo>
                    <a:pt x="15108822" y="9318234"/>
                  </a:lnTo>
                  <a:lnTo>
                    <a:pt x="15112822" y="9319941"/>
                  </a:lnTo>
                  <a:lnTo>
                    <a:pt x="15115723" y="9319603"/>
                  </a:lnTo>
                  <a:lnTo>
                    <a:pt x="15117385" y="9317554"/>
                  </a:lnTo>
                  <a:lnTo>
                    <a:pt x="15119665" y="9314981"/>
                  </a:lnTo>
                  <a:lnTo>
                    <a:pt x="15119612" y="9311413"/>
                  </a:lnTo>
                  <a:lnTo>
                    <a:pt x="15117038" y="9309133"/>
                  </a:lnTo>
                  <a:lnTo>
                    <a:pt x="15114131" y="9306711"/>
                  </a:lnTo>
                  <a:lnTo>
                    <a:pt x="15111557" y="9304431"/>
                  </a:lnTo>
                  <a:close/>
                </a:path>
                <a:path w="18617565" h="10859770">
                  <a:moveTo>
                    <a:pt x="15046986" y="9246159"/>
                  </a:moveTo>
                  <a:lnTo>
                    <a:pt x="15043420" y="9246213"/>
                  </a:lnTo>
                  <a:lnTo>
                    <a:pt x="15041140" y="9248786"/>
                  </a:lnTo>
                  <a:lnTo>
                    <a:pt x="15039002" y="9251026"/>
                  </a:lnTo>
                  <a:lnTo>
                    <a:pt x="15038913" y="9254928"/>
                  </a:lnTo>
                  <a:lnTo>
                    <a:pt x="15041486" y="9257207"/>
                  </a:lnTo>
                  <a:lnTo>
                    <a:pt x="15044252" y="9259963"/>
                  </a:lnTo>
                  <a:lnTo>
                    <a:pt x="15045918" y="9260673"/>
                  </a:lnTo>
                  <a:lnTo>
                    <a:pt x="15045775" y="9261007"/>
                  </a:lnTo>
                  <a:lnTo>
                    <a:pt x="15048109" y="9262002"/>
                  </a:lnTo>
                  <a:lnTo>
                    <a:pt x="15051010" y="9261664"/>
                  </a:lnTo>
                  <a:lnTo>
                    <a:pt x="15052672" y="9259615"/>
                  </a:lnTo>
                  <a:lnTo>
                    <a:pt x="15054951" y="9257041"/>
                  </a:lnTo>
                  <a:lnTo>
                    <a:pt x="15054898" y="9253473"/>
                  </a:lnTo>
                  <a:lnTo>
                    <a:pt x="15052325" y="9251194"/>
                  </a:lnTo>
                  <a:lnTo>
                    <a:pt x="15049559" y="9248438"/>
                  </a:lnTo>
                  <a:lnTo>
                    <a:pt x="15046986" y="9246159"/>
                  </a:lnTo>
                  <a:close/>
                </a:path>
                <a:path w="18617565" h="10859770">
                  <a:moveTo>
                    <a:pt x="14982701" y="9187221"/>
                  </a:moveTo>
                  <a:lnTo>
                    <a:pt x="14978656" y="9187465"/>
                  </a:lnTo>
                  <a:lnTo>
                    <a:pt x="14974381" y="9191945"/>
                  </a:lnTo>
                  <a:lnTo>
                    <a:pt x="14974294" y="9195847"/>
                  </a:lnTo>
                  <a:lnTo>
                    <a:pt x="14976868" y="9198127"/>
                  </a:lnTo>
                  <a:lnTo>
                    <a:pt x="14979631" y="9200882"/>
                  </a:lnTo>
                  <a:lnTo>
                    <a:pt x="14981631" y="9201735"/>
                  </a:lnTo>
                  <a:lnTo>
                    <a:pt x="14981156" y="9201926"/>
                  </a:lnTo>
                  <a:lnTo>
                    <a:pt x="14983488" y="9202920"/>
                  </a:lnTo>
                  <a:lnTo>
                    <a:pt x="14986391" y="9202584"/>
                  </a:lnTo>
                  <a:lnTo>
                    <a:pt x="14988054" y="9200534"/>
                  </a:lnTo>
                  <a:lnTo>
                    <a:pt x="14990191" y="9198295"/>
                  </a:lnTo>
                  <a:lnTo>
                    <a:pt x="14990278" y="9194392"/>
                  </a:lnTo>
                  <a:lnTo>
                    <a:pt x="14987704" y="9192112"/>
                  </a:lnTo>
                  <a:lnTo>
                    <a:pt x="14984942" y="9189358"/>
                  </a:lnTo>
                  <a:lnTo>
                    <a:pt x="14982701" y="9187221"/>
                  </a:lnTo>
                  <a:close/>
                </a:path>
                <a:path w="18617565" h="10859770">
                  <a:moveTo>
                    <a:pt x="14919175" y="9127424"/>
                  </a:moveTo>
                  <a:lnTo>
                    <a:pt x="14915272" y="9127335"/>
                  </a:lnTo>
                  <a:lnTo>
                    <a:pt x="14912992" y="9129909"/>
                  </a:lnTo>
                  <a:lnTo>
                    <a:pt x="14910855" y="9132148"/>
                  </a:lnTo>
                  <a:lnTo>
                    <a:pt x="14910768" y="9136050"/>
                  </a:lnTo>
                  <a:lnTo>
                    <a:pt x="14913342" y="9138330"/>
                  </a:lnTo>
                  <a:lnTo>
                    <a:pt x="14916104" y="9141085"/>
                  </a:lnTo>
                  <a:lnTo>
                    <a:pt x="14916629" y="9141703"/>
                  </a:lnTo>
                  <a:lnTo>
                    <a:pt x="14919961" y="9143124"/>
                  </a:lnTo>
                  <a:lnTo>
                    <a:pt x="14922865" y="9142787"/>
                  </a:lnTo>
                  <a:lnTo>
                    <a:pt x="14924527" y="9140738"/>
                  </a:lnTo>
                  <a:lnTo>
                    <a:pt x="14926663" y="9138498"/>
                  </a:lnTo>
                  <a:lnTo>
                    <a:pt x="14926752" y="9134597"/>
                  </a:lnTo>
                  <a:lnTo>
                    <a:pt x="14924180" y="9132317"/>
                  </a:lnTo>
                  <a:lnTo>
                    <a:pt x="14921414" y="9129561"/>
                  </a:lnTo>
                  <a:lnTo>
                    <a:pt x="14919175" y="9127424"/>
                  </a:lnTo>
                  <a:close/>
                </a:path>
                <a:path w="18617565" h="10859770">
                  <a:moveTo>
                    <a:pt x="14855790" y="9067294"/>
                  </a:moveTo>
                  <a:lnTo>
                    <a:pt x="14851889" y="9067205"/>
                  </a:lnTo>
                  <a:lnTo>
                    <a:pt x="14849610" y="9069779"/>
                  </a:lnTo>
                  <a:lnTo>
                    <a:pt x="14847473" y="9072019"/>
                  </a:lnTo>
                  <a:lnTo>
                    <a:pt x="14847383" y="9075920"/>
                  </a:lnTo>
                  <a:lnTo>
                    <a:pt x="14849956" y="9078200"/>
                  </a:lnTo>
                  <a:lnTo>
                    <a:pt x="14852720" y="9080954"/>
                  </a:lnTo>
                  <a:lnTo>
                    <a:pt x="14853245" y="9081573"/>
                  </a:lnTo>
                  <a:lnTo>
                    <a:pt x="14856579" y="9082995"/>
                  </a:lnTo>
                  <a:lnTo>
                    <a:pt x="14859480" y="9082657"/>
                  </a:lnTo>
                  <a:lnTo>
                    <a:pt x="14861142" y="9080608"/>
                  </a:lnTo>
                  <a:lnTo>
                    <a:pt x="14863279" y="9078368"/>
                  </a:lnTo>
                  <a:lnTo>
                    <a:pt x="14863368" y="9074466"/>
                  </a:lnTo>
                  <a:lnTo>
                    <a:pt x="14860796" y="9072187"/>
                  </a:lnTo>
                  <a:lnTo>
                    <a:pt x="14858029" y="9069431"/>
                  </a:lnTo>
                  <a:lnTo>
                    <a:pt x="14855790" y="9067294"/>
                  </a:lnTo>
                  <a:close/>
                </a:path>
                <a:path w="18617565" h="10859770">
                  <a:moveTo>
                    <a:pt x="14793214" y="9007115"/>
                  </a:moveTo>
                  <a:lnTo>
                    <a:pt x="14789312" y="9007027"/>
                  </a:lnTo>
                  <a:lnTo>
                    <a:pt x="14787032" y="9009600"/>
                  </a:lnTo>
                  <a:lnTo>
                    <a:pt x="14784895" y="9011840"/>
                  </a:lnTo>
                  <a:lnTo>
                    <a:pt x="14784808" y="9015742"/>
                  </a:lnTo>
                  <a:lnTo>
                    <a:pt x="14787381" y="9018022"/>
                  </a:lnTo>
                  <a:lnTo>
                    <a:pt x="14790144" y="9020776"/>
                  </a:lnTo>
                  <a:lnTo>
                    <a:pt x="14790669" y="9021394"/>
                  </a:lnTo>
                  <a:lnTo>
                    <a:pt x="14794000" y="9022815"/>
                  </a:lnTo>
                  <a:lnTo>
                    <a:pt x="14796571" y="9022336"/>
                  </a:lnTo>
                  <a:lnTo>
                    <a:pt x="14798567" y="9020429"/>
                  </a:lnTo>
                  <a:lnTo>
                    <a:pt x="14800704" y="9018189"/>
                  </a:lnTo>
                  <a:lnTo>
                    <a:pt x="14800794" y="9014288"/>
                  </a:lnTo>
                  <a:lnTo>
                    <a:pt x="14798220" y="9012008"/>
                  </a:lnTo>
                  <a:lnTo>
                    <a:pt x="14795455" y="9009253"/>
                  </a:lnTo>
                  <a:lnTo>
                    <a:pt x="14793214" y="9007115"/>
                  </a:lnTo>
                  <a:close/>
                </a:path>
                <a:path w="18617565" h="10859770">
                  <a:moveTo>
                    <a:pt x="14731067" y="8945937"/>
                  </a:moveTo>
                  <a:lnTo>
                    <a:pt x="14727163" y="8945848"/>
                  </a:lnTo>
                  <a:lnTo>
                    <a:pt x="14724884" y="8948422"/>
                  </a:lnTo>
                  <a:lnTo>
                    <a:pt x="14722271" y="8950852"/>
                  </a:lnTo>
                  <a:lnTo>
                    <a:pt x="14722183" y="8954754"/>
                  </a:lnTo>
                  <a:lnTo>
                    <a:pt x="14724757" y="8957034"/>
                  </a:lnTo>
                  <a:lnTo>
                    <a:pt x="14727521" y="8959789"/>
                  </a:lnTo>
                  <a:lnTo>
                    <a:pt x="14728044" y="8960406"/>
                  </a:lnTo>
                  <a:lnTo>
                    <a:pt x="14729378" y="8960975"/>
                  </a:lnTo>
                  <a:lnTo>
                    <a:pt x="14729569" y="8961450"/>
                  </a:lnTo>
                  <a:lnTo>
                    <a:pt x="14731569" y="8962303"/>
                  </a:lnTo>
                  <a:lnTo>
                    <a:pt x="14734138" y="8961824"/>
                  </a:lnTo>
                  <a:lnTo>
                    <a:pt x="14736134" y="8959917"/>
                  </a:lnTo>
                  <a:lnTo>
                    <a:pt x="14738747" y="8957486"/>
                  </a:lnTo>
                  <a:lnTo>
                    <a:pt x="14738834" y="8953584"/>
                  </a:lnTo>
                  <a:lnTo>
                    <a:pt x="14736261" y="8951304"/>
                  </a:lnTo>
                  <a:lnTo>
                    <a:pt x="14733497" y="8948550"/>
                  </a:lnTo>
                  <a:lnTo>
                    <a:pt x="14731067" y="8945937"/>
                  </a:lnTo>
                  <a:close/>
                </a:path>
                <a:path w="18617565" h="10859770">
                  <a:moveTo>
                    <a:pt x="14669392" y="8884567"/>
                  </a:moveTo>
                  <a:lnTo>
                    <a:pt x="14665491" y="8884479"/>
                  </a:lnTo>
                  <a:lnTo>
                    <a:pt x="14663211" y="8887052"/>
                  </a:lnTo>
                  <a:lnTo>
                    <a:pt x="14660598" y="8889483"/>
                  </a:lnTo>
                  <a:lnTo>
                    <a:pt x="14660511" y="8893385"/>
                  </a:lnTo>
                  <a:lnTo>
                    <a:pt x="14663084" y="8895664"/>
                  </a:lnTo>
                  <a:lnTo>
                    <a:pt x="14665847" y="8898419"/>
                  </a:lnTo>
                  <a:lnTo>
                    <a:pt x="14666373" y="8899037"/>
                  </a:lnTo>
                  <a:lnTo>
                    <a:pt x="14670039" y="8900601"/>
                  </a:lnTo>
                  <a:lnTo>
                    <a:pt x="14672606" y="8900120"/>
                  </a:lnTo>
                  <a:lnTo>
                    <a:pt x="14674459" y="8898547"/>
                  </a:lnTo>
                  <a:lnTo>
                    <a:pt x="14677072" y="8896116"/>
                  </a:lnTo>
                  <a:lnTo>
                    <a:pt x="14677161" y="8892214"/>
                  </a:lnTo>
                  <a:lnTo>
                    <a:pt x="14674588" y="8889934"/>
                  </a:lnTo>
                  <a:lnTo>
                    <a:pt x="14671822" y="8887179"/>
                  </a:lnTo>
                  <a:lnTo>
                    <a:pt x="14669392" y="8884567"/>
                  </a:lnTo>
                  <a:close/>
                </a:path>
                <a:path w="18617565" h="10859770">
                  <a:moveTo>
                    <a:pt x="14607861" y="8822864"/>
                  </a:moveTo>
                  <a:lnTo>
                    <a:pt x="14603817" y="8823109"/>
                  </a:lnTo>
                  <a:lnTo>
                    <a:pt x="14601681" y="8825349"/>
                  </a:lnTo>
                  <a:lnTo>
                    <a:pt x="14599068" y="8827780"/>
                  </a:lnTo>
                  <a:lnTo>
                    <a:pt x="14598978" y="8831682"/>
                  </a:lnTo>
                  <a:lnTo>
                    <a:pt x="14601551" y="8833961"/>
                  </a:lnTo>
                  <a:lnTo>
                    <a:pt x="14604317" y="8836716"/>
                  </a:lnTo>
                  <a:lnTo>
                    <a:pt x="14604841" y="8837333"/>
                  </a:lnTo>
                  <a:lnTo>
                    <a:pt x="14608508" y="8838898"/>
                  </a:lnTo>
                  <a:lnTo>
                    <a:pt x="14611075" y="8838418"/>
                  </a:lnTo>
                  <a:lnTo>
                    <a:pt x="14612927" y="8836844"/>
                  </a:lnTo>
                  <a:lnTo>
                    <a:pt x="14615540" y="8834413"/>
                  </a:lnTo>
                  <a:lnTo>
                    <a:pt x="14615298" y="8830370"/>
                  </a:lnTo>
                  <a:lnTo>
                    <a:pt x="14613057" y="8828232"/>
                  </a:lnTo>
                  <a:lnTo>
                    <a:pt x="14610292" y="8825477"/>
                  </a:lnTo>
                  <a:lnTo>
                    <a:pt x="14607861" y="8822864"/>
                  </a:lnTo>
                  <a:close/>
                </a:path>
                <a:path w="18617565" h="10859770">
                  <a:moveTo>
                    <a:pt x="14546473" y="8760828"/>
                  </a:moveTo>
                  <a:lnTo>
                    <a:pt x="14542903" y="8760881"/>
                  </a:lnTo>
                  <a:lnTo>
                    <a:pt x="14540431" y="8762979"/>
                  </a:lnTo>
                  <a:lnTo>
                    <a:pt x="14538406" y="8765266"/>
                  </a:lnTo>
                  <a:lnTo>
                    <a:pt x="14538153" y="8765552"/>
                  </a:lnTo>
                  <a:lnTo>
                    <a:pt x="14538207" y="8769121"/>
                  </a:lnTo>
                  <a:lnTo>
                    <a:pt x="14540305" y="8771592"/>
                  </a:lnTo>
                  <a:lnTo>
                    <a:pt x="14543068" y="8774346"/>
                  </a:lnTo>
                  <a:lnTo>
                    <a:pt x="14543593" y="8774963"/>
                  </a:lnTo>
                  <a:lnTo>
                    <a:pt x="14547260" y="8776528"/>
                  </a:lnTo>
                  <a:lnTo>
                    <a:pt x="14549828" y="8776048"/>
                  </a:lnTo>
                  <a:lnTo>
                    <a:pt x="14551682" y="8774474"/>
                  </a:lnTo>
                  <a:lnTo>
                    <a:pt x="14553708" y="8772188"/>
                  </a:lnTo>
                  <a:lnTo>
                    <a:pt x="14553961" y="8771902"/>
                  </a:lnTo>
                  <a:lnTo>
                    <a:pt x="14553906" y="8768333"/>
                  </a:lnTo>
                  <a:lnTo>
                    <a:pt x="14551809" y="8765862"/>
                  </a:lnTo>
                  <a:lnTo>
                    <a:pt x="14549045" y="8763107"/>
                  </a:lnTo>
                  <a:lnTo>
                    <a:pt x="14546473" y="8760828"/>
                  </a:lnTo>
                  <a:close/>
                </a:path>
                <a:path w="18617565" h="10859770">
                  <a:moveTo>
                    <a:pt x="14486033" y="8698409"/>
                  </a:moveTo>
                  <a:lnTo>
                    <a:pt x="14482466" y="8698463"/>
                  </a:lnTo>
                  <a:lnTo>
                    <a:pt x="14479995" y="8700560"/>
                  </a:lnTo>
                  <a:lnTo>
                    <a:pt x="14477969" y="8702848"/>
                  </a:lnTo>
                  <a:lnTo>
                    <a:pt x="14477716" y="8703134"/>
                  </a:lnTo>
                  <a:lnTo>
                    <a:pt x="14477768" y="8706701"/>
                  </a:lnTo>
                  <a:lnTo>
                    <a:pt x="14479866" y="8709172"/>
                  </a:lnTo>
                  <a:lnTo>
                    <a:pt x="14482631" y="8711928"/>
                  </a:lnTo>
                  <a:lnTo>
                    <a:pt x="14483157" y="8712546"/>
                  </a:lnTo>
                  <a:lnTo>
                    <a:pt x="14486823" y="8714110"/>
                  </a:lnTo>
                  <a:lnTo>
                    <a:pt x="14489389" y="8713628"/>
                  </a:lnTo>
                  <a:lnTo>
                    <a:pt x="14491243" y="8712055"/>
                  </a:lnTo>
                  <a:lnTo>
                    <a:pt x="14493269" y="8709768"/>
                  </a:lnTo>
                  <a:lnTo>
                    <a:pt x="14493522" y="8709482"/>
                  </a:lnTo>
                  <a:lnTo>
                    <a:pt x="14493470" y="8705914"/>
                  </a:lnTo>
                  <a:lnTo>
                    <a:pt x="14491373" y="8703443"/>
                  </a:lnTo>
                  <a:lnTo>
                    <a:pt x="14488606" y="8700688"/>
                  </a:lnTo>
                  <a:lnTo>
                    <a:pt x="14486033" y="8698409"/>
                  </a:lnTo>
                  <a:close/>
                </a:path>
                <a:path w="18617565" h="10859770">
                  <a:moveTo>
                    <a:pt x="14425071" y="8635372"/>
                  </a:moveTo>
                  <a:lnTo>
                    <a:pt x="14421502" y="8635426"/>
                  </a:lnTo>
                  <a:lnTo>
                    <a:pt x="14419031" y="8637523"/>
                  </a:lnTo>
                  <a:lnTo>
                    <a:pt x="14417005" y="8639811"/>
                  </a:lnTo>
                  <a:lnTo>
                    <a:pt x="14416751" y="8640097"/>
                  </a:lnTo>
                  <a:lnTo>
                    <a:pt x="14425859" y="8651073"/>
                  </a:lnTo>
                  <a:lnTo>
                    <a:pt x="14428428" y="8650593"/>
                  </a:lnTo>
                  <a:lnTo>
                    <a:pt x="14430281" y="8649020"/>
                  </a:lnTo>
                  <a:lnTo>
                    <a:pt x="14432308" y="8646732"/>
                  </a:lnTo>
                  <a:lnTo>
                    <a:pt x="14432561" y="8646446"/>
                  </a:lnTo>
                  <a:lnTo>
                    <a:pt x="14432506" y="8642877"/>
                  </a:lnTo>
                  <a:lnTo>
                    <a:pt x="14430409" y="8640407"/>
                  </a:lnTo>
                  <a:lnTo>
                    <a:pt x="14427645" y="8637652"/>
                  </a:lnTo>
                  <a:lnTo>
                    <a:pt x="14425071" y="8635372"/>
                  </a:lnTo>
                  <a:close/>
                </a:path>
                <a:path w="18617565" h="10859770">
                  <a:moveTo>
                    <a:pt x="14365726" y="8572238"/>
                  </a:moveTo>
                  <a:lnTo>
                    <a:pt x="14361825" y="8572150"/>
                  </a:lnTo>
                  <a:lnTo>
                    <a:pt x="14359354" y="8574247"/>
                  </a:lnTo>
                  <a:lnTo>
                    <a:pt x="14357218" y="8576488"/>
                  </a:lnTo>
                  <a:lnTo>
                    <a:pt x="14357127" y="8580389"/>
                  </a:lnTo>
                  <a:lnTo>
                    <a:pt x="14359225" y="8582860"/>
                  </a:lnTo>
                  <a:lnTo>
                    <a:pt x="14361990" y="8585615"/>
                  </a:lnTo>
                  <a:lnTo>
                    <a:pt x="14362515" y="8586233"/>
                  </a:lnTo>
                  <a:lnTo>
                    <a:pt x="14366180" y="8587796"/>
                  </a:lnTo>
                  <a:lnTo>
                    <a:pt x="14368749" y="8587316"/>
                  </a:lnTo>
                  <a:lnTo>
                    <a:pt x="14370602" y="8585743"/>
                  </a:lnTo>
                  <a:lnTo>
                    <a:pt x="14372739" y="8583503"/>
                  </a:lnTo>
                  <a:lnTo>
                    <a:pt x="14372828" y="8579601"/>
                  </a:lnTo>
                  <a:lnTo>
                    <a:pt x="14370729" y="8577130"/>
                  </a:lnTo>
                  <a:lnTo>
                    <a:pt x="14367966" y="8574375"/>
                  </a:lnTo>
                  <a:lnTo>
                    <a:pt x="14365726" y="8572238"/>
                  </a:lnTo>
                  <a:close/>
                </a:path>
                <a:path w="18617565" h="10859770">
                  <a:moveTo>
                    <a:pt x="14306523" y="8508770"/>
                  </a:moveTo>
                  <a:lnTo>
                    <a:pt x="14302622" y="8508683"/>
                  </a:lnTo>
                  <a:lnTo>
                    <a:pt x="14297681" y="8512878"/>
                  </a:lnTo>
                  <a:lnTo>
                    <a:pt x="14297591" y="8516780"/>
                  </a:lnTo>
                  <a:lnTo>
                    <a:pt x="14299688" y="8519250"/>
                  </a:lnTo>
                  <a:lnTo>
                    <a:pt x="14302455" y="8522005"/>
                  </a:lnTo>
                  <a:lnTo>
                    <a:pt x="14302980" y="8522624"/>
                  </a:lnTo>
                  <a:lnTo>
                    <a:pt x="14304646" y="8523335"/>
                  </a:lnTo>
                  <a:lnTo>
                    <a:pt x="14304504" y="8523667"/>
                  </a:lnTo>
                  <a:lnTo>
                    <a:pt x="14306503" y="8524520"/>
                  </a:lnTo>
                  <a:lnTo>
                    <a:pt x="14309071" y="8524039"/>
                  </a:lnTo>
                  <a:lnTo>
                    <a:pt x="14313395" y="8520369"/>
                  </a:lnTo>
                  <a:lnTo>
                    <a:pt x="14313484" y="8516467"/>
                  </a:lnTo>
                  <a:lnTo>
                    <a:pt x="14311386" y="8513997"/>
                  </a:lnTo>
                  <a:lnTo>
                    <a:pt x="14308622" y="8511242"/>
                  </a:lnTo>
                  <a:lnTo>
                    <a:pt x="14306523" y="8508770"/>
                  </a:lnTo>
                  <a:close/>
                </a:path>
                <a:path w="18617565" h="10859770">
                  <a:moveTo>
                    <a:pt x="14247413" y="8444161"/>
                  </a:moveTo>
                  <a:lnTo>
                    <a:pt x="14243512" y="8444072"/>
                  </a:lnTo>
                  <a:lnTo>
                    <a:pt x="14238571" y="8448268"/>
                  </a:lnTo>
                  <a:lnTo>
                    <a:pt x="14238483" y="8452170"/>
                  </a:lnTo>
                  <a:lnTo>
                    <a:pt x="14243726" y="8458346"/>
                  </a:lnTo>
                  <a:lnTo>
                    <a:pt x="14247393" y="8459911"/>
                  </a:lnTo>
                  <a:lnTo>
                    <a:pt x="14249960" y="8459429"/>
                  </a:lnTo>
                  <a:lnTo>
                    <a:pt x="14254284" y="8455759"/>
                  </a:lnTo>
                  <a:lnTo>
                    <a:pt x="14254374" y="8451857"/>
                  </a:lnTo>
                  <a:lnTo>
                    <a:pt x="14252277" y="8449387"/>
                  </a:lnTo>
                  <a:lnTo>
                    <a:pt x="14249510" y="8446631"/>
                  </a:lnTo>
                  <a:lnTo>
                    <a:pt x="14247413" y="8444161"/>
                  </a:lnTo>
                  <a:close/>
                </a:path>
                <a:path w="18617565" h="10859770">
                  <a:moveTo>
                    <a:pt x="14188637" y="8379693"/>
                  </a:moveTo>
                  <a:lnTo>
                    <a:pt x="14184736" y="8379605"/>
                  </a:lnTo>
                  <a:lnTo>
                    <a:pt x="14179794" y="8383801"/>
                  </a:lnTo>
                  <a:lnTo>
                    <a:pt x="14179707" y="8387703"/>
                  </a:lnTo>
                  <a:lnTo>
                    <a:pt x="14184426" y="8393262"/>
                  </a:lnTo>
                  <a:lnTo>
                    <a:pt x="14184808" y="8394213"/>
                  </a:lnTo>
                  <a:lnTo>
                    <a:pt x="14188473" y="8395776"/>
                  </a:lnTo>
                  <a:lnTo>
                    <a:pt x="14191042" y="8395296"/>
                  </a:lnTo>
                  <a:lnTo>
                    <a:pt x="14195366" y="8391625"/>
                  </a:lnTo>
                  <a:lnTo>
                    <a:pt x="14195455" y="8387724"/>
                  </a:lnTo>
                  <a:lnTo>
                    <a:pt x="14188637" y="8379693"/>
                  </a:lnTo>
                  <a:close/>
                </a:path>
                <a:path w="18617565" h="10859770">
                  <a:moveTo>
                    <a:pt x="14130337" y="8315035"/>
                  </a:moveTo>
                  <a:lnTo>
                    <a:pt x="14126436" y="8314946"/>
                  </a:lnTo>
                  <a:lnTo>
                    <a:pt x="14121494" y="8319142"/>
                  </a:lnTo>
                  <a:lnTo>
                    <a:pt x="14121404" y="8323043"/>
                  </a:lnTo>
                  <a:lnTo>
                    <a:pt x="14126125" y="8328603"/>
                  </a:lnTo>
                  <a:lnTo>
                    <a:pt x="14126508" y="8329554"/>
                  </a:lnTo>
                  <a:lnTo>
                    <a:pt x="14130174" y="8331118"/>
                  </a:lnTo>
                  <a:lnTo>
                    <a:pt x="14132742" y="8330637"/>
                  </a:lnTo>
                  <a:lnTo>
                    <a:pt x="14137066" y="8326966"/>
                  </a:lnTo>
                  <a:lnTo>
                    <a:pt x="14137155" y="8323065"/>
                  </a:lnTo>
                  <a:lnTo>
                    <a:pt x="14130337" y="8315035"/>
                  </a:lnTo>
                  <a:close/>
                </a:path>
                <a:path w="18617565" h="10859770">
                  <a:moveTo>
                    <a:pt x="14072177" y="8250043"/>
                  </a:moveTo>
                  <a:lnTo>
                    <a:pt x="14068277" y="8249955"/>
                  </a:lnTo>
                  <a:lnTo>
                    <a:pt x="14063335" y="8254151"/>
                  </a:lnTo>
                  <a:lnTo>
                    <a:pt x="14063246" y="8258052"/>
                  </a:lnTo>
                  <a:lnTo>
                    <a:pt x="14067967" y="8263611"/>
                  </a:lnTo>
                  <a:lnTo>
                    <a:pt x="14068349" y="8264562"/>
                  </a:lnTo>
                  <a:lnTo>
                    <a:pt x="14072015" y="8266126"/>
                  </a:lnTo>
                  <a:lnTo>
                    <a:pt x="14074583" y="8265646"/>
                  </a:lnTo>
                  <a:lnTo>
                    <a:pt x="14078906" y="8261974"/>
                  </a:lnTo>
                  <a:lnTo>
                    <a:pt x="14078996" y="8258074"/>
                  </a:lnTo>
                  <a:lnTo>
                    <a:pt x="14072177" y="8250043"/>
                  </a:lnTo>
                  <a:close/>
                </a:path>
                <a:path w="18617565" h="10859770">
                  <a:moveTo>
                    <a:pt x="14014638" y="8184527"/>
                  </a:moveTo>
                  <a:lnTo>
                    <a:pt x="14010734" y="8184438"/>
                  </a:lnTo>
                  <a:lnTo>
                    <a:pt x="14005794" y="8188633"/>
                  </a:lnTo>
                  <a:lnTo>
                    <a:pt x="14005705" y="8192535"/>
                  </a:lnTo>
                  <a:lnTo>
                    <a:pt x="14010424" y="8198094"/>
                  </a:lnTo>
                  <a:lnTo>
                    <a:pt x="14010807" y="8199045"/>
                  </a:lnTo>
                  <a:lnTo>
                    <a:pt x="14012473" y="8199756"/>
                  </a:lnTo>
                  <a:lnTo>
                    <a:pt x="14012616" y="8199423"/>
                  </a:lnTo>
                  <a:lnTo>
                    <a:pt x="14014616" y="8200276"/>
                  </a:lnTo>
                  <a:lnTo>
                    <a:pt x="14017043" y="8200129"/>
                  </a:lnTo>
                  <a:lnTo>
                    <a:pt x="14021367" y="8196458"/>
                  </a:lnTo>
                  <a:lnTo>
                    <a:pt x="14021454" y="8192556"/>
                  </a:lnTo>
                  <a:lnTo>
                    <a:pt x="14014638" y="8184527"/>
                  </a:lnTo>
                  <a:close/>
                </a:path>
                <a:path w="18617565" h="10859770">
                  <a:moveTo>
                    <a:pt x="13957097" y="8119011"/>
                  </a:moveTo>
                  <a:lnTo>
                    <a:pt x="13953194" y="8118922"/>
                  </a:lnTo>
                  <a:lnTo>
                    <a:pt x="13948253" y="8123118"/>
                  </a:lnTo>
                  <a:lnTo>
                    <a:pt x="13948165" y="8127020"/>
                  </a:lnTo>
                  <a:lnTo>
                    <a:pt x="13952883" y="8132578"/>
                  </a:lnTo>
                  <a:lnTo>
                    <a:pt x="13953266" y="8133529"/>
                  </a:lnTo>
                  <a:lnTo>
                    <a:pt x="13954933" y="8134240"/>
                  </a:lnTo>
                  <a:lnTo>
                    <a:pt x="13955075" y="8133906"/>
                  </a:lnTo>
                  <a:lnTo>
                    <a:pt x="13957075" y="8134760"/>
                  </a:lnTo>
                  <a:lnTo>
                    <a:pt x="13959502" y="8134613"/>
                  </a:lnTo>
                  <a:lnTo>
                    <a:pt x="13963826" y="8130943"/>
                  </a:lnTo>
                  <a:lnTo>
                    <a:pt x="13963913" y="8127040"/>
                  </a:lnTo>
                  <a:lnTo>
                    <a:pt x="13957097" y="8119011"/>
                  </a:lnTo>
                  <a:close/>
                </a:path>
                <a:path w="18617565" h="10859770">
                  <a:moveTo>
                    <a:pt x="13900172" y="8052969"/>
                  </a:moveTo>
                  <a:lnTo>
                    <a:pt x="13896272" y="8052882"/>
                  </a:lnTo>
                  <a:lnTo>
                    <a:pt x="13891330" y="8057077"/>
                  </a:lnTo>
                  <a:lnTo>
                    <a:pt x="13891241" y="8060978"/>
                  </a:lnTo>
                  <a:lnTo>
                    <a:pt x="13895962" y="8066537"/>
                  </a:lnTo>
                  <a:lnTo>
                    <a:pt x="13896344" y="8067488"/>
                  </a:lnTo>
                  <a:lnTo>
                    <a:pt x="13898010" y="8068199"/>
                  </a:lnTo>
                  <a:lnTo>
                    <a:pt x="13898152" y="8067866"/>
                  </a:lnTo>
                  <a:lnTo>
                    <a:pt x="13900152" y="8068719"/>
                  </a:lnTo>
                  <a:lnTo>
                    <a:pt x="13902578" y="8068572"/>
                  </a:lnTo>
                  <a:lnTo>
                    <a:pt x="13906901" y="8064901"/>
                  </a:lnTo>
                  <a:lnTo>
                    <a:pt x="13906992" y="8061000"/>
                  </a:lnTo>
                  <a:lnTo>
                    <a:pt x="13900172" y="8052969"/>
                  </a:lnTo>
                  <a:close/>
                </a:path>
                <a:path w="18617565" h="10859770">
                  <a:moveTo>
                    <a:pt x="13843584" y="7987072"/>
                  </a:moveTo>
                  <a:lnTo>
                    <a:pt x="13840013" y="7987125"/>
                  </a:lnTo>
                  <a:lnTo>
                    <a:pt x="13834406" y="7991036"/>
                  </a:lnTo>
                  <a:lnTo>
                    <a:pt x="13834318" y="7994938"/>
                  </a:lnTo>
                  <a:lnTo>
                    <a:pt x="13839037" y="8000496"/>
                  </a:lnTo>
                  <a:lnTo>
                    <a:pt x="13839419" y="8001447"/>
                  </a:lnTo>
                  <a:lnTo>
                    <a:pt x="13843086" y="8003012"/>
                  </a:lnTo>
                  <a:lnTo>
                    <a:pt x="13845513" y="8002865"/>
                  </a:lnTo>
                  <a:lnTo>
                    <a:pt x="13847366" y="8001292"/>
                  </a:lnTo>
                  <a:lnTo>
                    <a:pt x="13850170" y="7999336"/>
                  </a:lnTo>
                  <a:lnTo>
                    <a:pt x="13850259" y="7995434"/>
                  </a:lnTo>
                  <a:lnTo>
                    <a:pt x="13845539" y="7989875"/>
                  </a:lnTo>
                  <a:lnTo>
                    <a:pt x="13843584" y="7987072"/>
                  </a:lnTo>
                  <a:close/>
                </a:path>
                <a:path w="18617565" h="10859770">
                  <a:moveTo>
                    <a:pt x="13787278" y="7920506"/>
                  </a:moveTo>
                  <a:lnTo>
                    <a:pt x="13783374" y="7920417"/>
                  </a:lnTo>
                  <a:lnTo>
                    <a:pt x="13780904" y="7922515"/>
                  </a:lnTo>
                  <a:lnTo>
                    <a:pt x="13778100" y="7924470"/>
                  </a:lnTo>
                  <a:lnTo>
                    <a:pt x="13778012" y="7928372"/>
                  </a:lnTo>
                  <a:lnTo>
                    <a:pt x="13782733" y="7933931"/>
                  </a:lnTo>
                  <a:lnTo>
                    <a:pt x="13783115" y="7934882"/>
                  </a:lnTo>
                  <a:lnTo>
                    <a:pt x="13786781" y="7936446"/>
                  </a:lnTo>
                  <a:lnTo>
                    <a:pt x="13789207" y="7936299"/>
                  </a:lnTo>
                  <a:lnTo>
                    <a:pt x="13791060" y="7934726"/>
                  </a:lnTo>
                  <a:lnTo>
                    <a:pt x="13793863" y="7932770"/>
                  </a:lnTo>
                  <a:lnTo>
                    <a:pt x="13793951" y="7928869"/>
                  </a:lnTo>
                  <a:lnTo>
                    <a:pt x="13789232" y="7923310"/>
                  </a:lnTo>
                  <a:lnTo>
                    <a:pt x="13787278" y="7920506"/>
                  </a:lnTo>
                  <a:close/>
                </a:path>
                <a:path w="18617565" h="10859770">
                  <a:moveTo>
                    <a:pt x="13730970" y="7853940"/>
                  </a:moveTo>
                  <a:lnTo>
                    <a:pt x="13727070" y="7853853"/>
                  </a:lnTo>
                  <a:lnTo>
                    <a:pt x="13724599" y="7855950"/>
                  </a:lnTo>
                  <a:lnTo>
                    <a:pt x="13721795" y="7857906"/>
                  </a:lnTo>
                  <a:lnTo>
                    <a:pt x="13721706" y="7861808"/>
                  </a:lnTo>
                  <a:lnTo>
                    <a:pt x="13726427" y="7867366"/>
                  </a:lnTo>
                  <a:lnTo>
                    <a:pt x="13726809" y="7868317"/>
                  </a:lnTo>
                  <a:lnTo>
                    <a:pt x="13730475" y="7869881"/>
                  </a:lnTo>
                  <a:lnTo>
                    <a:pt x="13732902" y="7869734"/>
                  </a:lnTo>
                  <a:lnTo>
                    <a:pt x="13734755" y="7868161"/>
                  </a:lnTo>
                  <a:lnTo>
                    <a:pt x="13737559" y="7866206"/>
                  </a:lnTo>
                  <a:lnTo>
                    <a:pt x="13737647" y="7862304"/>
                  </a:lnTo>
                  <a:lnTo>
                    <a:pt x="13732926" y="7856744"/>
                  </a:lnTo>
                  <a:lnTo>
                    <a:pt x="13730970" y="7853940"/>
                  </a:lnTo>
                  <a:close/>
                </a:path>
                <a:path w="18617565" h="10859770">
                  <a:moveTo>
                    <a:pt x="13674858" y="7787851"/>
                  </a:moveTo>
                  <a:lnTo>
                    <a:pt x="13671097" y="7787429"/>
                  </a:lnTo>
                  <a:lnTo>
                    <a:pt x="13666155" y="7791624"/>
                  </a:lnTo>
                  <a:lnTo>
                    <a:pt x="13665734" y="7795384"/>
                  </a:lnTo>
                  <a:lnTo>
                    <a:pt x="13670454" y="7800943"/>
                  </a:lnTo>
                  <a:lnTo>
                    <a:pt x="13670836" y="7801894"/>
                  </a:lnTo>
                  <a:lnTo>
                    <a:pt x="13674501" y="7803457"/>
                  </a:lnTo>
                  <a:lnTo>
                    <a:pt x="13676929" y="7803311"/>
                  </a:lnTo>
                  <a:lnTo>
                    <a:pt x="13681253" y="7799640"/>
                  </a:lnTo>
                  <a:lnTo>
                    <a:pt x="13681674" y="7795881"/>
                  </a:lnTo>
                  <a:lnTo>
                    <a:pt x="13674858" y="7787851"/>
                  </a:lnTo>
                  <a:close/>
                </a:path>
                <a:path w="18617565" h="10859770">
                  <a:moveTo>
                    <a:pt x="13618693" y="7720952"/>
                  </a:moveTo>
                  <a:lnTo>
                    <a:pt x="13614933" y="7720531"/>
                  </a:lnTo>
                  <a:lnTo>
                    <a:pt x="13609991" y="7724726"/>
                  </a:lnTo>
                  <a:lnTo>
                    <a:pt x="13609569" y="7728485"/>
                  </a:lnTo>
                  <a:lnTo>
                    <a:pt x="13614291" y="7734044"/>
                  </a:lnTo>
                  <a:lnTo>
                    <a:pt x="13614673" y="7734996"/>
                  </a:lnTo>
                  <a:lnTo>
                    <a:pt x="13618340" y="7736560"/>
                  </a:lnTo>
                  <a:lnTo>
                    <a:pt x="13620765" y="7736413"/>
                  </a:lnTo>
                  <a:lnTo>
                    <a:pt x="13625089" y="7732741"/>
                  </a:lnTo>
                  <a:lnTo>
                    <a:pt x="13625511" y="7728982"/>
                  </a:lnTo>
                  <a:lnTo>
                    <a:pt x="13618693" y="7720952"/>
                  </a:lnTo>
                  <a:close/>
                </a:path>
                <a:path w="18617565" h="10859770">
                  <a:moveTo>
                    <a:pt x="13562529" y="7654054"/>
                  </a:moveTo>
                  <a:lnTo>
                    <a:pt x="13558770" y="7653632"/>
                  </a:lnTo>
                  <a:lnTo>
                    <a:pt x="13553830" y="7657828"/>
                  </a:lnTo>
                  <a:lnTo>
                    <a:pt x="13553408" y="7661587"/>
                  </a:lnTo>
                  <a:lnTo>
                    <a:pt x="13558127" y="7667146"/>
                  </a:lnTo>
                  <a:lnTo>
                    <a:pt x="13558842" y="7668239"/>
                  </a:lnTo>
                  <a:lnTo>
                    <a:pt x="13562176" y="7669661"/>
                  </a:lnTo>
                  <a:lnTo>
                    <a:pt x="13564603" y="7669515"/>
                  </a:lnTo>
                  <a:lnTo>
                    <a:pt x="13568926" y="7665843"/>
                  </a:lnTo>
                  <a:lnTo>
                    <a:pt x="13569348" y="7662083"/>
                  </a:lnTo>
                  <a:lnTo>
                    <a:pt x="13562529" y="7654054"/>
                  </a:lnTo>
                  <a:close/>
                </a:path>
                <a:path w="18617565" h="10859770">
                  <a:moveTo>
                    <a:pt x="13506701" y="7587298"/>
                  </a:moveTo>
                  <a:lnTo>
                    <a:pt x="13502939" y="7586875"/>
                  </a:lnTo>
                  <a:lnTo>
                    <a:pt x="13497999" y="7591071"/>
                  </a:lnTo>
                  <a:lnTo>
                    <a:pt x="13497577" y="7594831"/>
                  </a:lnTo>
                  <a:lnTo>
                    <a:pt x="13502296" y="7600389"/>
                  </a:lnTo>
                  <a:lnTo>
                    <a:pt x="13503012" y="7601483"/>
                  </a:lnTo>
                  <a:lnTo>
                    <a:pt x="13506345" y="7602905"/>
                  </a:lnTo>
                  <a:lnTo>
                    <a:pt x="13508772" y="7602758"/>
                  </a:lnTo>
                  <a:lnTo>
                    <a:pt x="13513095" y="7599086"/>
                  </a:lnTo>
                  <a:lnTo>
                    <a:pt x="13513517" y="7595326"/>
                  </a:lnTo>
                  <a:lnTo>
                    <a:pt x="13506701" y="7587298"/>
                  </a:lnTo>
                  <a:close/>
                </a:path>
                <a:path w="18617565" h="10859770">
                  <a:moveTo>
                    <a:pt x="13450870" y="7520542"/>
                  </a:moveTo>
                  <a:lnTo>
                    <a:pt x="13447109" y="7520119"/>
                  </a:lnTo>
                  <a:lnTo>
                    <a:pt x="13442168" y="7524315"/>
                  </a:lnTo>
                  <a:lnTo>
                    <a:pt x="13441746" y="7528075"/>
                  </a:lnTo>
                  <a:lnTo>
                    <a:pt x="13446467" y="7533634"/>
                  </a:lnTo>
                  <a:lnTo>
                    <a:pt x="13447183" y="7534727"/>
                  </a:lnTo>
                  <a:lnTo>
                    <a:pt x="13450515" y="7536148"/>
                  </a:lnTo>
                  <a:lnTo>
                    <a:pt x="13452941" y="7536002"/>
                  </a:lnTo>
                  <a:lnTo>
                    <a:pt x="13457266" y="7532330"/>
                  </a:lnTo>
                  <a:lnTo>
                    <a:pt x="13457686" y="7528570"/>
                  </a:lnTo>
                  <a:lnTo>
                    <a:pt x="13450870" y="7520542"/>
                  </a:lnTo>
                  <a:close/>
                </a:path>
                <a:path w="18617565" h="10859770">
                  <a:moveTo>
                    <a:pt x="13395182" y="7453452"/>
                  </a:moveTo>
                  <a:lnTo>
                    <a:pt x="13391421" y="7453029"/>
                  </a:lnTo>
                  <a:lnTo>
                    <a:pt x="13386481" y="7457225"/>
                  </a:lnTo>
                  <a:lnTo>
                    <a:pt x="13386059" y="7460985"/>
                  </a:lnTo>
                  <a:lnTo>
                    <a:pt x="13390779" y="7466544"/>
                  </a:lnTo>
                  <a:lnTo>
                    <a:pt x="13391495" y="7467637"/>
                  </a:lnTo>
                  <a:lnTo>
                    <a:pt x="13394827" y="7469059"/>
                  </a:lnTo>
                  <a:lnTo>
                    <a:pt x="13397253" y="7468912"/>
                  </a:lnTo>
                  <a:lnTo>
                    <a:pt x="13401577" y="7465241"/>
                  </a:lnTo>
                  <a:lnTo>
                    <a:pt x="13401999" y="7461481"/>
                  </a:lnTo>
                  <a:lnTo>
                    <a:pt x="13395182" y="7453452"/>
                  </a:lnTo>
                  <a:close/>
                </a:path>
                <a:path w="18617565" h="10859770">
                  <a:moveTo>
                    <a:pt x="13339494" y="7386362"/>
                  </a:moveTo>
                  <a:lnTo>
                    <a:pt x="13335734" y="7385941"/>
                  </a:lnTo>
                  <a:lnTo>
                    <a:pt x="13330793" y="7390136"/>
                  </a:lnTo>
                  <a:lnTo>
                    <a:pt x="13330370" y="7393896"/>
                  </a:lnTo>
                  <a:lnTo>
                    <a:pt x="13335091" y="7399454"/>
                  </a:lnTo>
                  <a:lnTo>
                    <a:pt x="13335806" y="7400547"/>
                  </a:lnTo>
                  <a:lnTo>
                    <a:pt x="13339139" y="7401969"/>
                  </a:lnTo>
                  <a:lnTo>
                    <a:pt x="13341566" y="7401822"/>
                  </a:lnTo>
                  <a:lnTo>
                    <a:pt x="13345889" y="7398151"/>
                  </a:lnTo>
                  <a:lnTo>
                    <a:pt x="13346310" y="7394391"/>
                  </a:lnTo>
                  <a:lnTo>
                    <a:pt x="13339494" y="7386362"/>
                  </a:lnTo>
                  <a:close/>
                </a:path>
                <a:path w="18617565" h="10859770">
                  <a:moveTo>
                    <a:pt x="13283806" y="7319273"/>
                  </a:moveTo>
                  <a:lnTo>
                    <a:pt x="13280045" y="7318850"/>
                  </a:lnTo>
                  <a:lnTo>
                    <a:pt x="13275105" y="7323046"/>
                  </a:lnTo>
                  <a:lnTo>
                    <a:pt x="13274683" y="7326806"/>
                  </a:lnTo>
                  <a:lnTo>
                    <a:pt x="13279403" y="7332365"/>
                  </a:lnTo>
                  <a:lnTo>
                    <a:pt x="13280119" y="7333458"/>
                  </a:lnTo>
                  <a:lnTo>
                    <a:pt x="13283450" y="7334879"/>
                  </a:lnTo>
                  <a:lnTo>
                    <a:pt x="13285878" y="7334733"/>
                  </a:lnTo>
                  <a:lnTo>
                    <a:pt x="13290201" y="7331061"/>
                  </a:lnTo>
                  <a:lnTo>
                    <a:pt x="13290623" y="7327302"/>
                  </a:lnTo>
                  <a:lnTo>
                    <a:pt x="13283806" y="7319273"/>
                  </a:lnTo>
                  <a:close/>
                </a:path>
                <a:path w="18617565" h="10859770">
                  <a:moveTo>
                    <a:pt x="13228451" y="7252325"/>
                  </a:moveTo>
                  <a:lnTo>
                    <a:pt x="13224691" y="7251903"/>
                  </a:lnTo>
                  <a:lnTo>
                    <a:pt x="13219750" y="7256098"/>
                  </a:lnTo>
                  <a:lnTo>
                    <a:pt x="13219328" y="7259858"/>
                  </a:lnTo>
                  <a:lnTo>
                    <a:pt x="13224048" y="7265417"/>
                  </a:lnTo>
                  <a:lnTo>
                    <a:pt x="13224765" y="7266511"/>
                  </a:lnTo>
                  <a:lnTo>
                    <a:pt x="13228097" y="7267933"/>
                  </a:lnTo>
                  <a:lnTo>
                    <a:pt x="13230523" y="7267785"/>
                  </a:lnTo>
                  <a:lnTo>
                    <a:pt x="13234847" y="7264115"/>
                  </a:lnTo>
                  <a:lnTo>
                    <a:pt x="13235269" y="7260355"/>
                  </a:lnTo>
                  <a:lnTo>
                    <a:pt x="13228451" y="7252325"/>
                  </a:lnTo>
                  <a:close/>
                </a:path>
                <a:path w="18617565" h="10859770">
                  <a:moveTo>
                    <a:pt x="13172763" y="7185235"/>
                  </a:moveTo>
                  <a:lnTo>
                    <a:pt x="13169003" y="7184813"/>
                  </a:lnTo>
                  <a:lnTo>
                    <a:pt x="13164062" y="7189009"/>
                  </a:lnTo>
                  <a:lnTo>
                    <a:pt x="13163641" y="7192769"/>
                  </a:lnTo>
                  <a:lnTo>
                    <a:pt x="13168359" y="7198327"/>
                  </a:lnTo>
                  <a:lnTo>
                    <a:pt x="13169075" y="7199420"/>
                  </a:lnTo>
                  <a:lnTo>
                    <a:pt x="13172409" y="7200842"/>
                  </a:lnTo>
                  <a:lnTo>
                    <a:pt x="13174835" y="7200695"/>
                  </a:lnTo>
                  <a:lnTo>
                    <a:pt x="13179159" y="7197024"/>
                  </a:lnTo>
                  <a:lnTo>
                    <a:pt x="13179581" y="7193266"/>
                  </a:lnTo>
                  <a:lnTo>
                    <a:pt x="13172763" y="7185235"/>
                  </a:lnTo>
                  <a:close/>
                </a:path>
                <a:path w="18617565" h="10859770">
                  <a:moveTo>
                    <a:pt x="13117408" y="7118288"/>
                  </a:moveTo>
                  <a:lnTo>
                    <a:pt x="13113649" y="7117865"/>
                  </a:lnTo>
                  <a:lnTo>
                    <a:pt x="13108707" y="7122062"/>
                  </a:lnTo>
                  <a:lnTo>
                    <a:pt x="13108286" y="7125821"/>
                  </a:lnTo>
                  <a:lnTo>
                    <a:pt x="13113005" y="7131380"/>
                  </a:lnTo>
                  <a:lnTo>
                    <a:pt x="13113723" y="7132474"/>
                  </a:lnTo>
                  <a:lnTo>
                    <a:pt x="13117054" y="7133895"/>
                  </a:lnTo>
                  <a:lnTo>
                    <a:pt x="13119479" y="7133748"/>
                  </a:lnTo>
                  <a:lnTo>
                    <a:pt x="13123803" y="7130077"/>
                  </a:lnTo>
                  <a:lnTo>
                    <a:pt x="13124226" y="7126317"/>
                  </a:lnTo>
                  <a:lnTo>
                    <a:pt x="13117408" y="7118288"/>
                  </a:lnTo>
                  <a:close/>
                </a:path>
                <a:path w="18617565" h="10859770">
                  <a:moveTo>
                    <a:pt x="13061861" y="7050865"/>
                  </a:moveTo>
                  <a:lnTo>
                    <a:pt x="13058103" y="7050443"/>
                  </a:lnTo>
                  <a:lnTo>
                    <a:pt x="13053161" y="7054638"/>
                  </a:lnTo>
                  <a:lnTo>
                    <a:pt x="13052739" y="7058398"/>
                  </a:lnTo>
                  <a:lnTo>
                    <a:pt x="13057459" y="7063957"/>
                  </a:lnTo>
                  <a:lnTo>
                    <a:pt x="13058175" y="7065050"/>
                  </a:lnTo>
                  <a:lnTo>
                    <a:pt x="13061509" y="7066472"/>
                  </a:lnTo>
                  <a:lnTo>
                    <a:pt x="13063934" y="7066326"/>
                  </a:lnTo>
                  <a:lnTo>
                    <a:pt x="13068258" y="7062654"/>
                  </a:lnTo>
                  <a:lnTo>
                    <a:pt x="13068680" y="7058895"/>
                  </a:lnTo>
                  <a:lnTo>
                    <a:pt x="13061861" y="7050865"/>
                  </a:lnTo>
                  <a:close/>
                </a:path>
                <a:path w="18617565" h="10859770">
                  <a:moveTo>
                    <a:pt x="13006174" y="6983775"/>
                  </a:moveTo>
                  <a:lnTo>
                    <a:pt x="13002415" y="6983354"/>
                  </a:lnTo>
                  <a:lnTo>
                    <a:pt x="12997473" y="6987549"/>
                  </a:lnTo>
                  <a:lnTo>
                    <a:pt x="12997052" y="6991308"/>
                  </a:lnTo>
                  <a:lnTo>
                    <a:pt x="13001771" y="6996866"/>
                  </a:lnTo>
                  <a:lnTo>
                    <a:pt x="13002487" y="6997960"/>
                  </a:lnTo>
                  <a:lnTo>
                    <a:pt x="13005820" y="6999382"/>
                  </a:lnTo>
                  <a:lnTo>
                    <a:pt x="13008245" y="6999235"/>
                  </a:lnTo>
                  <a:lnTo>
                    <a:pt x="13012570" y="6995564"/>
                  </a:lnTo>
                  <a:lnTo>
                    <a:pt x="13012993" y="6991805"/>
                  </a:lnTo>
                  <a:lnTo>
                    <a:pt x="13006174" y="6983775"/>
                  </a:lnTo>
                  <a:close/>
                </a:path>
                <a:path w="18617565" h="10859770">
                  <a:moveTo>
                    <a:pt x="12950677" y="6917161"/>
                  </a:moveTo>
                  <a:lnTo>
                    <a:pt x="12946918" y="6916739"/>
                  </a:lnTo>
                  <a:lnTo>
                    <a:pt x="12941976" y="6920934"/>
                  </a:lnTo>
                  <a:lnTo>
                    <a:pt x="12941555" y="6924694"/>
                  </a:lnTo>
                  <a:lnTo>
                    <a:pt x="12946276" y="6930254"/>
                  </a:lnTo>
                  <a:lnTo>
                    <a:pt x="12946990" y="6931347"/>
                  </a:lnTo>
                  <a:lnTo>
                    <a:pt x="12950323" y="6932768"/>
                  </a:lnTo>
                  <a:lnTo>
                    <a:pt x="12952749" y="6932621"/>
                  </a:lnTo>
                  <a:lnTo>
                    <a:pt x="12957073" y="6928951"/>
                  </a:lnTo>
                  <a:lnTo>
                    <a:pt x="12957495" y="6925191"/>
                  </a:lnTo>
                  <a:lnTo>
                    <a:pt x="12950677" y="6917161"/>
                  </a:lnTo>
                  <a:close/>
                </a:path>
                <a:path w="18617565" h="10859770">
                  <a:moveTo>
                    <a:pt x="12894990" y="6850071"/>
                  </a:moveTo>
                  <a:lnTo>
                    <a:pt x="12891231" y="6849649"/>
                  </a:lnTo>
                  <a:lnTo>
                    <a:pt x="12886288" y="6853846"/>
                  </a:lnTo>
                  <a:lnTo>
                    <a:pt x="12885866" y="6857604"/>
                  </a:lnTo>
                  <a:lnTo>
                    <a:pt x="12890587" y="6863163"/>
                  </a:lnTo>
                  <a:lnTo>
                    <a:pt x="12891302" y="6864256"/>
                  </a:lnTo>
                  <a:lnTo>
                    <a:pt x="12894635" y="6865678"/>
                  </a:lnTo>
                  <a:lnTo>
                    <a:pt x="12897061" y="6865531"/>
                  </a:lnTo>
                  <a:lnTo>
                    <a:pt x="12901385" y="6861860"/>
                  </a:lnTo>
                  <a:lnTo>
                    <a:pt x="12901807" y="6858101"/>
                  </a:lnTo>
                  <a:lnTo>
                    <a:pt x="12894990" y="6850071"/>
                  </a:lnTo>
                  <a:close/>
                </a:path>
                <a:path w="18617565" h="10859770">
                  <a:moveTo>
                    <a:pt x="12839159" y="6783315"/>
                  </a:moveTo>
                  <a:lnTo>
                    <a:pt x="12835400" y="6782894"/>
                  </a:lnTo>
                  <a:lnTo>
                    <a:pt x="12830458" y="6787089"/>
                  </a:lnTo>
                  <a:lnTo>
                    <a:pt x="12830036" y="6790848"/>
                  </a:lnTo>
                  <a:lnTo>
                    <a:pt x="12834757" y="6796406"/>
                  </a:lnTo>
                  <a:lnTo>
                    <a:pt x="12835472" y="6797500"/>
                  </a:lnTo>
                  <a:lnTo>
                    <a:pt x="12838805" y="6798921"/>
                  </a:lnTo>
                  <a:lnTo>
                    <a:pt x="12841231" y="6798776"/>
                  </a:lnTo>
                  <a:lnTo>
                    <a:pt x="12845555" y="6795105"/>
                  </a:lnTo>
                  <a:lnTo>
                    <a:pt x="12845977" y="6791345"/>
                  </a:lnTo>
                  <a:lnTo>
                    <a:pt x="12839159" y="6783315"/>
                  </a:lnTo>
                  <a:close/>
                </a:path>
                <a:path w="18617565" h="10859770">
                  <a:moveTo>
                    <a:pt x="12783328" y="6716558"/>
                  </a:moveTo>
                  <a:lnTo>
                    <a:pt x="12779428" y="6716470"/>
                  </a:lnTo>
                  <a:lnTo>
                    <a:pt x="12776957" y="6718567"/>
                  </a:lnTo>
                  <a:lnTo>
                    <a:pt x="12774153" y="6720523"/>
                  </a:lnTo>
                  <a:lnTo>
                    <a:pt x="12774063" y="6724426"/>
                  </a:lnTo>
                  <a:lnTo>
                    <a:pt x="12778785" y="6729984"/>
                  </a:lnTo>
                  <a:lnTo>
                    <a:pt x="12779166" y="6730935"/>
                  </a:lnTo>
                  <a:lnTo>
                    <a:pt x="12782833" y="6732499"/>
                  </a:lnTo>
                  <a:lnTo>
                    <a:pt x="12785259" y="6732352"/>
                  </a:lnTo>
                  <a:lnTo>
                    <a:pt x="12787112" y="6730778"/>
                  </a:lnTo>
                  <a:lnTo>
                    <a:pt x="12789916" y="6728824"/>
                  </a:lnTo>
                  <a:lnTo>
                    <a:pt x="12790004" y="6724921"/>
                  </a:lnTo>
                  <a:lnTo>
                    <a:pt x="12785284" y="6719363"/>
                  </a:lnTo>
                  <a:lnTo>
                    <a:pt x="12783328" y="6716558"/>
                  </a:lnTo>
                  <a:close/>
                </a:path>
                <a:path w="18617565" h="10859770">
                  <a:moveTo>
                    <a:pt x="12726549" y="6650184"/>
                  </a:moveTo>
                  <a:lnTo>
                    <a:pt x="12722646" y="6650096"/>
                  </a:lnTo>
                  <a:lnTo>
                    <a:pt x="12717706" y="6654292"/>
                  </a:lnTo>
                  <a:lnTo>
                    <a:pt x="12717616" y="6658194"/>
                  </a:lnTo>
                  <a:lnTo>
                    <a:pt x="12722336" y="6663752"/>
                  </a:lnTo>
                  <a:lnTo>
                    <a:pt x="12722719" y="6664703"/>
                  </a:lnTo>
                  <a:lnTo>
                    <a:pt x="12724385" y="6665414"/>
                  </a:lnTo>
                  <a:lnTo>
                    <a:pt x="12724194" y="6664939"/>
                  </a:lnTo>
                  <a:lnTo>
                    <a:pt x="12726193" y="6665791"/>
                  </a:lnTo>
                  <a:lnTo>
                    <a:pt x="12728620" y="6665644"/>
                  </a:lnTo>
                  <a:lnTo>
                    <a:pt x="12730473" y="6664072"/>
                  </a:lnTo>
                  <a:lnTo>
                    <a:pt x="12733276" y="6662116"/>
                  </a:lnTo>
                  <a:lnTo>
                    <a:pt x="12733365" y="6658213"/>
                  </a:lnTo>
                  <a:lnTo>
                    <a:pt x="12726549" y="6650184"/>
                  </a:lnTo>
                  <a:close/>
                </a:path>
                <a:path w="18617565" h="10859770">
                  <a:moveTo>
                    <a:pt x="12670100" y="6583953"/>
                  </a:moveTo>
                  <a:lnTo>
                    <a:pt x="12666198" y="6583865"/>
                  </a:lnTo>
                  <a:lnTo>
                    <a:pt x="12661257" y="6588059"/>
                  </a:lnTo>
                  <a:lnTo>
                    <a:pt x="12661169" y="6591962"/>
                  </a:lnTo>
                  <a:lnTo>
                    <a:pt x="12665889" y="6597520"/>
                  </a:lnTo>
                  <a:lnTo>
                    <a:pt x="12666271" y="6598471"/>
                  </a:lnTo>
                  <a:lnTo>
                    <a:pt x="12667937" y="6599182"/>
                  </a:lnTo>
                  <a:lnTo>
                    <a:pt x="12668079" y="6598850"/>
                  </a:lnTo>
                  <a:lnTo>
                    <a:pt x="12670078" y="6599702"/>
                  </a:lnTo>
                  <a:lnTo>
                    <a:pt x="12672506" y="6599556"/>
                  </a:lnTo>
                  <a:lnTo>
                    <a:pt x="12676829" y="6595884"/>
                  </a:lnTo>
                  <a:lnTo>
                    <a:pt x="12676917" y="6591982"/>
                  </a:lnTo>
                  <a:lnTo>
                    <a:pt x="12670100" y="6583953"/>
                  </a:lnTo>
                  <a:close/>
                </a:path>
                <a:path w="18617565" h="10859770">
                  <a:moveTo>
                    <a:pt x="12613035" y="6518246"/>
                  </a:moveTo>
                  <a:lnTo>
                    <a:pt x="12609133" y="6518157"/>
                  </a:lnTo>
                  <a:lnTo>
                    <a:pt x="12604192" y="6522353"/>
                  </a:lnTo>
                  <a:lnTo>
                    <a:pt x="12604103" y="6526254"/>
                  </a:lnTo>
                  <a:lnTo>
                    <a:pt x="12608822" y="6531813"/>
                  </a:lnTo>
                  <a:lnTo>
                    <a:pt x="12609205" y="6532765"/>
                  </a:lnTo>
                  <a:lnTo>
                    <a:pt x="12610872" y="6533476"/>
                  </a:lnTo>
                  <a:lnTo>
                    <a:pt x="12611014" y="6533142"/>
                  </a:lnTo>
                  <a:lnTo>
                    <a:pt x="12613014" y="6533995"/>
                  </a:lnTo>
                  <a:lnTo>
                    <a:pt x="12615440" y="6533848"/>
                  </a:lnTo>
                  <a:lnTo>
                    <a:pt x="12619764" y="6530176"/>
                  </a:lnTo>
                  <a:lnTo>
                    <a:pt x="12619852" y="6526275"/>
                  </a:lnTo>
                  <a:lnTo>
                    <a:pt x="12613035" y="6518246"/>
                  </a:lnTo>
                  <a:close/>
                </a:path>
                <a:path w="18617565" h="10859770">
                  <a:moveTo>
                    <a:pt x="12555351" y="6453062"/>
                  </a:moveTo>
                  <a:lnTo>
                    <a:pt x="12551450" y="6452974"/>
                  </a:lnTo>
                  <a:lnTo>
                    <a:pt x="12546508" y="6457170"/>
                  </a:lnTo>
                  <a:lnTo>
                    <a:pt x="12546420" y="6461071"/>
                  </a:lnTo>
                  <a:lnTo>
                    <a:pt x="12551140" y="6466631"/>
                  </a:lnTo>
                  <a:lnTo>
                    <a:pt x="12551522" y="6467582"/>
                  </a:lnTo>
                  <a:lnTo>
                    <a:pt x="12555186" y="6469145"/>
                  </a:lnTo>
                  <a:lnTo>
                    <a:pt x="12557757" y="6468665"/>
                  </a:lnTo>
                  <a:lnTo>
                    <a:pt x="12562080" y="6464993"/>
                  </a:lnTo>
                  <a:lnTo>
                    <a:pt x="12562170" y="6461092"/>
                  </a:lnTo>
                  <a:lnTo>
                    <a:pt x="12555351" y="6453062"/>
                  </a:lnTo>
                  <a:close/>
                </a:path>
                <a:path w="18617565" h="10859770">
                  <a:moveTo>
                    <a:pt x="12497383" y="6388546"/>
                  </a:moveTo>
                  <a:lnTo>
                    <a:pt x="12493482" y="6388458"/>
                  </a:lnTo>
                  <a:lnTo>
                    <a:pt x="12488540" y="6392653"/>
                  </a:lnTo>
                  <a:lnTo>
                    <a:pt x="12488453" y="6396555"/>
                  </a:lnTo>
                  <a:lnTo>
                    <a:pt x="12493173" y="6402113"/>
                  </a:lnTo>
                  <a:lnTo>
                    <a:pt x="12493555" y="6403064"/>
                  </a:lnTo>
                  <a:lnTo>
                    <a:pt x="12497220" y="6404628"/>
                  </a:lnTo>
                  <a:lnTo>
                    <a:pt x="12499790" y="6404148"/>
                  </a:lnTo>
                  <a:lnTo>
                    <a:pt x="12504113" y="6400477"/>
                  </a:lnTo>
                  <a:lnTo>
                    <a:pt x="12504201" y="6396575"/>
                  </a:lnTo>
                  <a:lnTo>
                    <a:pt x="12497383" y="6388546"/>
                  </a:lnTo>
                  <a:close/>
                </a:path>
                <a:path w="18617565" h="10859770">
                  <a:moveTo>
                    <a:pt x="12438323" y="6324744"/>
                  </a:moveTo>
                  <a:lnTo>
                    <a:pt x="12434422" y="6324656"/>
                  </a:lnTo>
                  <a:lnTo>
                    <a:pt x="12429481" y="6328852"/>
                  </a:lnTo>
                  <a:lnTo>
                    <a:pt x="12429391" y="6332754"/>
                  </a:lnTo>
                  <a:lnTo>
                    <a:pt x="12431490" y="6335224"/>
                  </a:lnTo>
                  <a:lnTo>
                    <a:pt x="12434254" y="6337979"/>
                  </a:lnTo>
                  <a:lnTo>
                    <a:pt x="12434778" y="6338597"/>
                  </a:lnTo>
                  <a:lnTo>
                    <a:pt x="12436445" y="6339308"/>
                  </a:lnTo>
                  <a:lnTo>
                    <a:pt x="12436303" y="6339641"/>
                  </a:lnTo>
                  <a:lnTo>
                    <a:pt x="12438303" y="6340494"/>
                  </a:lnTo>
                  <a:lnTo>
                    <a:pt x="12440870" y="6340015"/>
                  </a:lnTo>
                  <a:lnTo>
                    <a:pt x="12445195" y="6336343"/>
                  </a:lnTo>
                  <a:lnTo>
                    <a:pt x="12445283" y="6332442"/>
                  </a:lnTo>
                  <a:lnTo>
                    <a:pt x="12443185" y="6329970"/>
                  </a:lnTo>
                  <a:lnTo>
                    <a:pt x="12440421" y="6327215"/>
                  </a:lnTo>
                  <a:lnTo>
                    <a:pt x="12438323" y="6324744"/>
                  </a:lnTo>
                  <a:close/>
                </a:path>
                <a:path w="18617565" h="10859770">
                  <a:moveTo>
                    <a:pt x="12378453" y="6260993"/>
                  </a:moveTo>
                  <a:lnTo>
                    <a:pt x="12374885" y="6261047"/>
                  </a:lnTo>
                  <a:lnTo>
                    <a:pt x="12372415" y="6263144"/>
                  </a:lnTo>
                  <a:lnTo>
                    <a:pt x="12370388" y="6265432"/>
                  </a:lnTo>
                  <a:lnTo>
                    <a:pt x="12370135" y="6265718"/>
                  </a:lnTo>
                  <a:lnTo>
                    <a:pt x="12379243" y="6276694"/>
                  </a:lnTo>
                  <a:lnTo>
                    <a:pt x="12381810" y="6276213"/>
                  </a:lnTo>
                  <a:lnTo>
                    <a:pt x="12383664" y="6274640"/>
                  </a:lnTo>
                  <a:lnTo>
                    <a:pt x="12385690" y="6272353"/>
                  </a:lnTo>
                  <a:lnTo>
                    <a:pt x="12385943" y="6272067"/>
                  </a:lnTo>
                  <a:lnTo>
                    <a:pt x="12385890" y="6268498"/>
                  </a:lnTo>
                  <a:lnTo>
                    <a:pt x="12383791" y="6266028"/>
                  </a:lnTo>
                  <a:lnTo>
                    <a:pt x="12381027" y="6263273"/>
                  </a:lnTo>
                  <a:lnTo>
                    <a:pt x="12378453" y="6260993"/>
                  </a:lnTo>
                  <a:close/>
                </a:path>
                <a:path w="18617565" h="10859770">
                  <a:moveTo>
                    <a:pt x="12318491" y="6198383"/>
                  </a:moveTo>
                  <a:lnTo>
                    <a:pt x="12314922" y="6198436"/>
                  </a:lnTo>
                  <a:lnTo>
                    <a:pt x="12312452" y="6200535"/>
                  </a:lnTo>
                  <a:lnTo>
                    <a:pt x="12309839" y="6202965"/>
                  </a:lnTo>
                  <a:lnTo>
                    <a:pt x="12310226" y="6206675"/>
                  </a:lnTo>
                  <a:lnTo>
                    <a:pt x="12312324" y="6209146"/>
                  </a:lnTo>
                  <a:lnTo>
                    <a:pt x="12315089" y="6211902"/>
                  </a:lnTo>
                  <a:lnTo>
                    <a:pt x="12315612" y="6212519"/>
                  </a:lnTo>
                  <a:lnTo>
                    <a:pt x="12319279" y="6214083"/>
                  </a:lnTo>
                  <a:lnTo>
                    <a:pt x="12321848" y="6213603"/>
                  </a:lnTo>
                  <a:lnTo>
                    <a:pt x="12323700" y="6212030"/>
                  </a:lnTo>
                  <a:lnTo>
                    <a:pt x="12325727" y="6209742"/>
                  </a:lnTo>
                  <a:lnTo>
                    <a:pt x="12325979" y="6209457"/>
                  </a:lnTo>
                  <a:lnTo>
                    <a:pt x="12325926" y="6205888"/>
                  </a:lnTo>
                  <a:lnTo>
                    <a:pt x="12323829" y="6203418"/>
                  </a:lnTo>
                  <a:lnTo>
                    <a:pt x="12321064" y="6200662"/>
                  </a:lnTo>
                  <a:lnTo>
                    <a:pt x="12318491" y="6198383"/>
                  </a:lnTo>
                  <a:close/>
                </a:path>
                <a:path w="18617565" h="10859770">
                  <a:moveTo>
                    <a:pt x="12257435" y="6136489"/>
                  </a:moveTo>
                  <a:lnTo>
                    <a:pt x="12253533" y="6136401"/>
                  </a:lnTo>
                  <a:lnTo>
                    <a:pt x="12251254" y="6138974"/>
                  </a:lnTo>
                  <a:lnTo>
                    <a:pt x="12248641" y="6141404"/>
                  </a:lnTo>
                  <a:lnTo>
                    <a:pt x="12248552" y="6145306"/>
                  </a:lnTo>
                  <a:lnTo>
                    <a:pt x="12251125" y="6147586"/>
                  </a:lnTo>
                  <a:lnTo>
                    <a:pt x="12253890" y="6150340"/>
                  </a:lnTo>
                  <a:lnTo>
                    <a:pt x="12254416" y="6150960"/>
                  </a:lnTo>
                  <a:lnTo>
                    <a:pt x="12258081" y="6152523"/>
                  </a:lnTo>
                  <a:lnTo>
                    <a:pt x="12260649" y="6152043"/>
                  </a:lnTo>
                  <a:lnTo>
                    <a:pt x="12262502" y="6150469"/>
                  </a:lnTo>
                  <a:lnTo>
                    <a:pt x="12265115" y="6148037"/>
                  </a:lnTo>
                  <a:lnTo>
                    <a:pt x="12265204" y="6144136"/>
                  </a:lnTo>
                  <a:lnTo>
                    <a:pt x="12262631" y="6141856"/>
                  </a:lnTo>
                  <a:lnTo>
                    <a:pt x="12259866" y="6139102"/>
                  </a:lnTo>
                  <a:lnTo>
                    <a:pt x="12257435" y="6136489"/>
                  </a:lnTo>
                  <a:close/>
                </a:path>
                <a:path w="18617565" h="10859770">
                  <a:moveTo>
                    <a:pt x="12194668" y="6075835"/>
                  </a:moveTo>
                  <a:lnTo>
                    <a:pt x="12190766" y="6075745"/>
                  </a:lnTo>
                  <a:lnTo>
                    <a:pt x="12188488" y="6078319"/>
                  </a:lnTo>
                  <a:lnTo>
                    <a:pt x="12186350" y="6080560"/>
                  </a:lnTo>
                  <a:lnTo>
                    <a:pt x="12186262" y="6084461"/>
                  </a:lnTo>
                  <a:lnTo>
                    <a:pt x="12188834" y="6086741"/>
                  </a:lnTo>
                  <a:lnTo>
                    <a:pt x="12191600" y="6089495"/>
                  </a:lnTo>
                  <a:lnTo>
                    <a:pt x="12192124" y="6090113"/>
                  </a:lnTo>
                  <a:lnTo>
                    <a:pt x="12195457" y="6091534"/>
                  </a:lnTo>
                  <a:lnTo>
                    <a:pt x="12198024" y="6091055"/>
                  </a:lnTo>
                  <a:lnTo>
                    <a:pt x="12200020" y="6089148"/>
                  </a:lnTo>
                  <a:lnTo>
                    <a:pt x="12202157" y="6086909"/>
                  </a:lnTo>
                  <a:lnTo>
                    <a:pt x="12202246" y="6083006"/>
                  </a:lnTo>
                  <a:lnTo>
                    <a:pt x="12199673" y="6080727"/>
                  </a:lnTo>
                  <a:lnTo>
                    <a:pt x="12196909" y="6077973"/>
                  </a:lnTo>
                  <a:lnTo>
                    <a:pt x="12194668" y="6075835"/>
                  </a:lnTo>
                  <a:close/>
                </a:path>
                <a:path w="18617565" h="10859770">
                  <a:moveTo>
                    <a:pt x="12131334" y="6016515"/>
                  </a:moveTo>
                  <a:lnTo>
                    <a:pt x="12127431" y="6016426"/>
                  </a:lnTo>
                  <a:lnTo>
                    <a:pt x="12125152" y="6018999"/>
                  </a:lnTo>
                  <a:lnTo>
                    <a:pt x="12123015" y="6021238"/>
                  </a:lnTo>
                  <a:lnTo>
                    <a:pt x="12122926" y="6025140"/>
                  </a:lnTo>
                  <a:lnTo>
                    <a:pt x="12125499" y="6027420"/>
                  </a:lnTo>
                  <a:lnTo>
                    <a:pt x="12128264" y="6030175"/>
                  </a:lnTo>
                  <a:lnTo>
                    <a:pt x="12130263" y="6031028"/>
                  </a:lnTo>
                  <a:lnTo>
                    <a:pt x="12129788" y="6031218"/>
                  </a:lnTo>
                  <a:lnTo>
                    <a:pt x="12132121" y="6032214"/>
                  </a:lnTo>
                  <a:lnTo>
                    <a:pt x="12135023" y="6031877"/>
                  </a:lnTo>
                  <a:lnTo>
                    <a:pt x="12136684" y="6029827"/>
                  </a:lnTo>
                  <a:lnTo>
                    <a:pt x="12138822" y="6027587"/>
                  </a:lnTo>
                  <a:lnTo>
                    <a:pt x="12138910" y="6023685"/>
                  </a:lnTo>
                  <a:lnTo>
                    <a:pt x="12136337" y="6021406"/>
                  </a:lnTo>
                  <a:lnTo>
                    <a:pt x="12133573" y="6018652"/>
                  </a:lnTo>
                  <a:lnTo>
                    <a:pt x="12131334" y="6016515"/>
                  </a:lnTo>
                  <a:close/>
                </a:path>
                <a:path w="18617565" h="10859770">
                  <a:moveTo>
                    <a:pt x="12066763" y="5958242"/>
                  </a:moveTo>
                  <a:lnTo>
                    <a:pt x="12063194" y="5958295"/>
                  </a:lnTo>
                  <a:lnTo>
                    <a:pt x="12058636" y="5963442"/>
                  </a:lnTo>
                  <a:lnTo>
                    <a:pt x="12058689" y="5967010"/>
                  </a:lnTo>
                  <a:lnTo>
                    <a:pt x="12061261" y="5969289"/>
                  </a:lnTo>
                  <a:lnTo>
                    <a:pt x="12064169" y="5971711"/>
                  </a:lnTo>
                  <a:lnTo>
                    <a:pt x="12065835" y="5972422"/>
                  </a:lnTo>
                  <a:lnTo>
                    <a:pt x="12065693" y="5972756"/>
                  </a:lnTo>
                  <a:lnTo>
                    <a:pt x="12068027" y="5973751"/>
                  </a:lnTo>
                  <a:lnTo>
                    <a:pt x="12070928" y="5973413"/>
                  </a:lnTo>
                  <a:lnTo>
                    <a:pt x="12072590" y="5971365"/>
                  </a:lnTo>
                  <a:lnTo>
                    <a:pt x="12074870" y="5968791"/>
                  </a:lnTo>
                  <a:lnTo>
                    <a:pt x="12074816" y="5965223"/>
                  </a:lnTo>
                  <a:lnTo>
                    <a:pt x="12072243" y="5962943"/>
                  </a:lnTo>
                  <a:lnTo>
                    <a:pt x="12069336" y="5960521"/>
                  </a:lnTo>
                  <a:lnTo>
                    <a:pt x="12066763" y="5958242"/>
                  </a:lnTo>
                  <a:close/>
                </a:path>
                <a:path w="18617565" h="10859770">
                  <a:moveTo>
                    <a:pt x="12001241" y="5900352"/>
                  </a:moveTo>
                  <a:lnTo>
                    <a:pt x="11997530" y="5900738"/>
                  </a:lnTo>
                  <a:lnTo>
                    <a:pt x="11992971" y="5905886"/>
                  </a:lnTo>
                  <a:lnTo>
                    <a:pt x="11993358" y="5909595"/>
                  </a:lnTo>
                  <a:lnTo>
                    <a:pt x="11995931" y="5911874"/>
                  </a:lnTo>
                  <a:lnTo>
                    <a:pt x="11998838" y="5914296"/>
                  </a:lnTo>
                  <a:lnTo>
                    <a:pt x="12000505" y="5915007"/>
                  </a:lnTo>
                  <a:lnTo>
                    <a:pt x="12000363" y="5915341"/>
                  </a:lnTo>
                  <a:lnTo>
                    <a:pt x="12002696" y="5916336"/>
                  </a:lnTo>
                  <a:lnTo>
                    <a:pt x="12005741" y="5915665"/>
                  </a:lnTo>
                  <a:lnTo>
                    <a:pt x="12007401" y="5913616"/>
                  </a:lnTo>
                  <a:lnTo>
                    <a:pt x="12009681" y="5911044"/>
                  </a:lnTo>
                  <a:lnTo>
                    <a:pt x="12009294" y="5907332"/>
                  </a:lnTo>
                  <a:lnTo>
                    <a:pt x="12006721" y="5905053"/>
                  </a:lnTo>
                  <a:lnTo>
                    <a:pt x="12003814" y="5902631"/>
                  </a:lnTo>
                  <a:lnTo>
                    <a:pt x="12001241" y="5900352"/>
                  </a:lnTo>
                  <a:close/>
                </a:path>
                <a:path w="18617565" h="10859770">
                  <a:moveTo>
                    <a:pt x="11934868" y="5844461"/>
                  </a:moveTo>
                  <a:lnTo>
                    <a:pt x="11931155" y="5844848"/>
                  </a:lnTo>
                  <a:lnTo>
                    <a:pt x="11926597" y="5849995"/>
                  </a:lnTo>
                  <a:lnTo>
                    <a:pt x="11926984" y="5853706"/>
                  </a:lnTo>
                  <a:lnTo>
                    <a:pt x="11929557" y="5855984"/>
                  </a:lnTo>
                  <a:lnTo>
                    <a:pt x="11932464" y="5858407"/>
                  </a:lnTo>
                  <a:lnTo>
                    <a:pt x="11934130" y="5859117"/>
                  </a:lnTo>
                  <a:lnTo>
                    <a:pt x="11934322" y="5859593"/>
                  </a:lnTo>
                  <a:lnTo>
                    <a:pt x="11936655" y="5860588"/>
                  </a:lnTo>
                  <a:lnTo>
                    <a:pt x="11939698" y="5859916"/>
                  </a:lnTo>
                  <a:lnTo>
                    <a:pt x="11941360" y="5857868"/>
                  </a:lnTo>
                  <a:lnTo>
                    <a:pt x="11943639" y="5855296"/>
                  </a:lnTo>
                  <a:lnTo>
                    <a:pt x="11943252" y="5851584"/>
                  </a:lnTo>
                  <a:lnTo>
                    <a:pt x="11940680" y="5849305"/>
                  </a:lnTo>
                  <a:lnTo>
                    <a:pt x="11937440" y="5846741"/>
                  </a:lnTo>
                  <a:lnTo>
                    <a:pt x="11934868" y="5844461"/>
                  </a:lnTo>
                  <a:close/>
                </a:path>
                <a:path w="18617565" h="10859770">
                  <a:moveTo>
                    <a:pt x="11866639" y="5790145"/>
                  </a:moveTo>
                  <a:lnTo>
                    <a:pt x="11862595" y="5790389"/>
                  </a:lnTo>
                  <a:lnTo>
                    <a:pt x="11860648" y="5793105"/>
                  </a:lnTo>
                  <a:lnTo>
                    <a:pt x="11858844" y="5795487"/>
                  </a:lnTo>
                  <a:lnTo>
                    <a:pt x="11859089" y="5799530"/>
                  </a:lnTo>
                  <a:lnTo>
                    <a:pt x="11861805" y="5801477"/>
                  </a:lnTo>
                  <a:lnTo>
                    <a:pt x="11865045" y="5804041"/>
                  </a:lnTo>
                  <a:lnTo>
                    <a:pt x="11868712" y="5805605"/>
                  </a:lnTo>
                  <a:lnTo>
                    <a:pt x="11871755" y="5804933"/>
                  </a:lnTo>
                  <a:lnTo>
                    <a:pt x="11873417" y="5802885"/>
                  </a:lnTo>
                  <a:lnTo>
                    <a:pt x="11875221" y="5800503"/>
                  </a:lnTo>
                  <a:lnTo>
                    <a:pt x="11874976" y="5796459"/>
                  </a:lnTo>
                  <a:lnTo>
                    <a:pt x="11872261" y="5794513"/>
                  </a:lnTo>
                  <a:lnTo>
                    <a:pt x="11869021" y="5791949"/>
                  </a:lnTo>
                  <a:lnTo>
                    <a:pt x="11866639" y="5790145"/>
                  </a:lnTo>
                  <a:close/>
                </a:path>
                <a:path w="18617565" h="10859770">
                  <a:moveTo>
                    <a:pt x="2528205" y="1803524"/>
                  </a:moveTo>
                  <a:lnTo>
                    <a:pt x="2518206" y="1799259"/>
                  </a:lnTo>
                  <a:lnTo>
                    <a:pt x="2514877" y="1800597"/>
                  </a:lnTo>
                  <a:lnTo>
                    <a:pt x="2512034" y="1807264"/>
                  </a:lnTo>
                  <a:lnTo>
                    <a:pt x="2513705" y="1810735"/>
                  </a:lnTo>
                  <a:lnTo>
                    <a:pt x="2523704" y="1815000"/>
                  </a:lnTo>
                  <a:lnTo>
                    <a:pt x="2527175" y="1813329"/>
                  </a:lnTo>
                  <a:lnTo>
                    <a:pt x="2529876" y="1806996"/>
                  </a:lnTo>
                  <a:lnTo>
                    <a:pt x="2528205" y="1803524"/>
                  </a:lnTo>
                  <a:close/>
                </a:path>
                <a:path w="18617565" h="10859770">
                  <a:moveTo>
                    <a:pt x="2608532" y="1837789"/>
                  </a:moveTo>
                  <a:lnTo>
                    <a:pt x="2598533" y="1833524"/>
                  </a:lnTo>
                  <a:lnTo>
                    <a:pt x="2595062" y="1835196"/>
                  </a:lnTo>
                  <a:lnTo>
                    <a:pt x="2592361" y="1841529"/>
                  </a:lnTo>
                  <a:lnTo>
                    <a:pt x="2594032" y="1845000"/>
                  </a:lnTo>
                  <a:lnTo>
                    <a:pt x="2604031" y="1849265"/>
                  </a:lnTo>
                  <a:lnTo>
                    <a:pt x="2607502" y="1847593"/>
                  </a:lnTo>
                  <a:lnTo>
                    <a:pt x="2610203" y="1841260"/>
                  </a:lnTo>
                  <a:lnTo>
                    <a:pt x="2608532" y="1837789"/>
                  </a:lnTo>
                  <a:close/>
                </a:path>
                <a:path w="18617565" h="10859770">
                  <a:moveTo>
                    <a:pt x="2447879" y="1769260"/>
                  </a:moveTo>
                  <a:lnTo>
                    <a:pt x="2441213" y="1766416"/>
                  </a:lnTo>
                  <a:lnTo>
                    <a:pt x="2438071" y="1765470"/>
                  </a:lnTo>
                  <a:lnTo>
                    <a:pt x="2434409" y="1766666"/>
                  </a:lnTo>
                  <a:lnTo>
                    <a:pt x="2431850" y="1772666"/>
                  </a:lnTo>
                  <a:lnTo>
                    <a:pt x="2433378" y="1776470"/>
                  </a:lnTo>
                  <a:lnTo>
                    <a:pt x="2443377" y="1780736"/>
                  </a:lnTo>
                  <a:lnTo>
                    <a:pt x="2446848" y="1779064"/>
                  </a:lnTo>
                  <a:lnTo>
                    <a:pt x="2449407" y="1773064"/>
                  </a:lnTo>
                  <a:lnTo>
                    <a:pt x="2447879" y="1769260"/>
                  </a:lnTo>
                  <a:close/>
                </a:path>
                <a:path w="18617565" h="10859770">
                  <a:moveTo>
                    <a:pt x="2688334" y="1871437"/>
                  </a:moveTo>
                  <a:lnTo>
                    <a:pt x="2678668" y="1867314"/>
                  </a:lnTo>
                  <a:lnTo>
                    <a:pt x="2675198" y="1868985"/>
                  </a:lnTo>
                  <a:lnTo>
                    <a:pt x="2672639" y="1874985"/>
                  </a:lnTo>
                  <a:lnTo>
                    <a:pt x="2674310" y="1878456"/>
                  </a:lnTo>
                  <a:lnTo>
                    <a:pt x="2683976" y="1882579"/>
                  </a:lnTo>
                  <a:lnTo>
                    <a:pt x="2687445" y="1880908"/>
                  </a:lnTo>
                  <a:lnTo>
                    <a:pt x="2690005" y="1874907"/>
                  </a:lnTo>
                  <a:lnTo>
                    <a:pt x="2688334" y="1871437"/>
                  </a:lnTo>
                  <a:close/>
                </a:path>
                <a:path w="18617565" h="10859770">
                  <a:moveTo>
                    <a:pt x="2368502" y="1734614"/>
                  </a:moveTo>
                  <a:lnTo>
                    <a:pt x="2358836" y="1730491"/>
                  </a:lnTo>
                  <a:lnTo>
                    <a:pt x="2355175" y="1731686"/>
                  </a:lnTo>
                  <a:lnTo>
                    <a:pt x="2353716" y="1735004"/>
                  </a:lnTo>
                  <a:lnTo>
                    <a:pt x="2352283" y="1737543"/>
                  </a:lnTo>
                  <a:lnTo>
                    <a:pt x="2353811" y="1741347"/>
                  </a:lnTo>
                  <a:lnTo>
                    <a:pt x="2363477" y="1745471"/>
                  </a:lnTo>
                  <a:lnTo>
                    <a:pt x="2367138" y="1744276"/>
                  </a:lnTo>
                  <a:lnTo>
                    <a:pt x="2368597" y="1740958"/>
                  </a:lnTo>
                  <a:lnTo>
                    <a:pt x="2370031" y="1738417"/>
                  </a:lnTo>
                  <a:lnTo>
                    <a:pt x="2368502" y="1734614"/>
                  </a:lnTo>
                  <a:close/>
                </a:path>
                <a:path w="18617565" h="10859770">
                  <a:moveTo>
                    <a:pt x="2769229" y="1904369"/>
                  </a:moveTo>
                  <a:lnTo>
                    <a:pt x="2759564" y="1900246"/>
                  </a:lnTo>
                  <a:lnTo>
                    <a:pt x="2756093" y="1901917"/>
                  </a:lnTo>
                  <a:lnTo>
                    <a:pt x="2754813" y="1904916"/>
                  </a:lnTo>
                  <a:lnTo>
                    <a:pt x="2753972" y="1907710"/>
                  </a:lnTo>
                  <a:lnTo>
                    <a:pt x="2753867" y="1908059"/>
                  </a:lnTo>
                  <a:lnTo>
                    <a:pt x="2755205" y="1911387"/>
                  </a:lnTo>
                  <a:lnTo>
                    <a:pt x="2764871" y="1915510"/>
                  </a:lnTo>
                  <a:lnTo>
                    <a:pt x="2768341" y="1913839"/>
                  </a:lnTo>
                  <a:lnTo>
                    <a:pt x="2770901" y="1907839"/>
                  </a:lnTo>
                  <a:lnTo>
                    <a:pt x="2769229" y="1904369"/>
                  </a:lnTo>
                  <a:close/>
                </a:path>
                <a:path w="18617565" h="10859770">
                  <a:moveTo>
                    <a:pt x="2288744" y="1699015"/>
                  </a:moveTo>
                  <a:lnTo>
                    <a:pt x="2279078" y="1694892"/>
                  </a:lnTo>
                  <a:lnTo>
                    <a:pt x="2275417" y="1696089"/>
                  </a:lnTo>
                  <a:lnTo>
                    <a:pt x="2272857" y="1702088"/>
                  </a:lnTo>
                  <a:lnTo>
                    <a:pt x="2274053" y="1705749"/>
                  </a:lnTo>
                  <a:lnTo>
                    <a:pt x="2283719" y="1709872"/>
                  </a:lnTo>
                  <a:lnTo>
                    <a:pt x="2287381" y="1708677"/>
                  </a:lnTo>
                  <a:lnTo>
                    <a:pt x="2289940" y="1702677"/>
                  </a:lnTo>
                  <a:lnTo>
                    <a:pt x="2288744" y="1699015"/>
                  </a:lnTo>
                  <a:close/>
                </a:path>
                <a:path w="18617565" h="10859770">
                  <a:moveTo>
                    <a:pt x="2849792" y="1937158"/>
                  </a:moveTo>
                  <a:lnTo>
                    <a:pt x="2840126" y="1933035"/>
                  </a:lnTo>
                  <a:lnTo>
                    <a:pt x="2836655" y="1934706"/>
                  </a:lnTo>
                  <a:lnTo>
                    <a:pt x="2835376" y="1937706"/>
                  </a:lnTo>
                  <a:lnTo>
                    <a:pt x="2834534" y="1940499"/>
                  </a:lnTo>
                  <a:lnTo>
                    <a:pt x="2834429" y="1940848"/>
                  </a:lnTo>
                  <a:lnTo>
                    <a:pt x="2835767" y="1944177"/>
                  </a:lnTo>
                  <a:lnTo>
                    <a:pt x="2845433" y="1948300"/>
                  </a:lnTo>
                  <a:lnTo>
                    <a:pt x="2848904" y="1946629"/>
                  </a:lnTo>
                  <a:lnTo>
                    <a:pt x="2851463" y="1940629"/>
                  </a:lnTo>
                  <a:lnTo>
                    <a:pt x="2849792" y="1937158"/>
                  </a:lnTo>
                  <a:close/>
                </a:path>
                <a:path w="18617565" h="10859770">
                  <a:moveTo>
                    <a:pt x="2199938" y="1658770"/>
                  </a:moveTo>
                  <a:lnTo>
                    <a:pt x="2196134" y="1660299"/>
                  </a:lnTo>
                  <a:lnTo>
                    <a:pt x="2193575" y="1666299"/>
                  </a:lnTo>
                  <a:lnTo>
                    <a:pt x="2194770" y="1669961"/>
                  </a:lnTo>
                  <a:lnTo>
                    <a:pt x="2204436" y="1674084"/>
                  </a:lnTo>
                  <a:lnTo>
                    <a:pt x="2208098" y="1672888"/>
                  </a:lnTo>
                  <a:lnTo>
                    <a:pt x="2210657" y="1666888"/>
                  </a:lnTo>
                  <a:lnTo>
                    <a:pt x="2209462" y="1663226"/>
                  </a:lnTo>
                  <a:lnTo>
                    <a:pt x="2202796" y="1660383"/>
                  </a:lnTo>
                  <a:lnTo>
                    <a:pt x="2199938" y="1658770"/>
                  </a:lnTo>
                  <a:close/>
                </a:path>
                <a:path w="18617565" h="10859770">
                  <a:moveTo>
                    <a:pt x="2930971" y="1969423"/>
                  </a:moveTo>
                  <a:lnTo>
                    <a:pt x="2921305" y="1965300"/>
                  </a:lnTo>
                  <a:lnTo>
                    <a:pt x="2917835" y="1966971"/>
                  </a:lnTo>
                  <a:lnTo>
                    <a:pt x="2916555" y="1969971"/>
                  </a:lnTo>
                  <a:lnTo>
                    <a:pt x="2915714" y="1972763"/>
                  </a:lnTo>
                  <a:lnTo>
                    <a:pt x="2915609" y="1973113"/>
                  </a:lnTo>
                  <a:lnTo>
                    <a:pt x="2916947" y="1976442"/>
                  </a:lnTo>
                  <a:lnTo>
                    <a:pt x="2926613" y="1980565"/>
                  </a:lnTo>
                  <a:lnTo>
                    <a:pt x="2930083" y="1978893"/>
                  </a:lnTo>
                  <a:lnTo>
                    <a:pt x="2932643" y="1972893"/>
                  </a:lnTo>
                  <a:lnTo>
                    <a:pt x="2930971" y="1969423"/>
                  </a:lnTo>
                  <a:close/>
                </a:path>
                <a:path w="18617565" h="10859770">
                  <a:moveTo>
                    <a:pt x="2130415" y="1625962"/>
                  </a:moveTo>
                  <a:lnTo>
                    <a:pt x="2120749" y="1621839"/>
                  </a:lnTo>
                  <a:lnTo>
                    <a:pt x="2117087" y="1623035"/>
                  </a:lnTo>
                  <a:lnTo>
                    <a:pt x="2114386" y="1629367"/>
                  </a:lnTo>
                  <a:lnTo>
                    <a:pt x="2115581" y="1633029"/>
                  </a:lnTo>
                  <a:lnTo>
                    <a:pt x="2125247" y="1637152"/>
                  </a:lnTo>
                  <a:lnTo>
                    <a:pt x="2128909" y="1635956"/>
                  </a:lnTo>
                  <a:lnTo>
                    <a:pt x="2131610" y="1629625"/>
                  </a:lnTo>
                  <a:lnTo>
                    <a:pt x="2130415" y="1625962"/>
                  </a:lnTo>
                  <a:close/>
                </a:path>
                <a:path w="18617565" h="10859770">
                  <a:moveTo>
                    <a:pt x="3011960" y="2001212"/>
                  </a:moveTo>
                  <a:lnTo>
                    <a:pt x="3002295" y="1997089"/>
                  </a:lnTo>
                  <a:lnTo>
                    <a:pt x="2998824" y="1998761"/>
                  </a:lnTo>
                  <a:lnTo>
                    <a:pt x="2997544" y="2001760"/>
                  </a:lnTo>
                  <a:lnTo>
                    <a:pt x="2996703" y="2004552"/>
                  </a:lnTo>
                  <a:lnTo>
                    <a:pt x="2996598" y="2004903"/>
                  </a:lnTo>
                  <a:lnTo>
                    <a:pt x="2997936" y="2008230"/>
                  </a:lnTo>
                  <a:lnTo>
                    <a:pt x="3007602" y="2012354"/>
                  </a:lnTo>
                  <a:lnTo>
                    <a:pt x="3011073" y="2010682"/>
                  </a:lnTo>
                  <a:lnTo>
                    <a:pt x="3013631" y="2004684"/>
                  </a:lnTo>
                  <a:lnTo>
                    <a:pt x="3011960" y="2001212"/>
                  </a:lnTo>
                  <a:close/>
                </a:path>
                <a:path w="18617565" h="10859770">
                  <a:moveTo>
                    <a:pt x="2051701" y="1588839"/>
                  </a:moveTo>
                  <a:lnTo>
                    <a:pt x="2042035" y="1584716"/>
                  </a:lnTo>
                  <a:lnTo>
                    <a:pt x="2038373" y="1585912"/>
                  </a:lnTo>
                  <a:lnTo>
                    <a:pt x="2035814" y="1591912"/>
                  </a:lnTo>
                  <a:lnTo>
                    <a:pt x="2036868" y="1595906"/>
                  </a:lnTo>
                  <a:lnTo>
                    <a:pt x="2046533" y="1600029"/>
                  </a:lnTo>
                  <a:lnTo>
                    <a:pt x="2050195" y="1598834"/>
                  </a:lnTo>
                  <a:lnTo>
                    <a:pt x="2052754" y="1592835"/>
                  </a:lnTo>
                  <a:lnTo>
                    <a:pt x="2051701" y="1588839"/>
                  </a:lnTo>
                  <a:close/>
                </a:path>
                <a:path w="18617565" h="10859770">
                  <a:moveTo>
                    <a:pt x="3093282" y="2033144"/>
                  </a:moveTo>
                  <a:lnTo>
                    <a:pt x="3083617" y="2029020"/>
                  </a:lnTo>
                  <a:lnTo>
                    <a:pt x="3080146" y="2030692"/>
                  </a:lnTo>
                  <a:lnTo>
                    <a:pt x="3078866" y="2033693"/>
                  </a:lnTo>
                  <a:lnTo>
                    <a:pt x="3078025" y="2036485"/>
                  </a:lnTo>
                  <a:lnTo>
                    <a:pt x="3077920" y="2036834"/>
                  </a:lnTo>
                  <a:lnTo>
                    <a:pt x="3079258" y="2040163"/>
                  </a:lnTo>
                  <a:lnTo>
                    <a:pt x="3088924" y="2044286"/>
                  </a:lnTo>
                  <a:lnTo>
                    <a:pt x="3092394" y="2042614"/>
                  </a:lnTo>
                  <a:lnTo>
                    <a:pt x="3094953" y="2036615"/>
                  </a:lnTo>
                  <a:lnTo>
                    <a:pt x="3093282" y="2033144"/>
                  </a:lnTo>
                  <a:close/>
                </a:path>
                <a:path w="18617565" h="10859770">
                  <a:moveTo>
                    <a:pt x="3174555" y="2064267"/>
                  </a:moveTo>
                  <a:lnTo>
                    <a:pt x="3164890" y="2060144"/>
                  </a:lnTo>
                  <a:lnTo>
                    <a:pt x="3161419" y="2061814"/>
                  </a:lnTo>
                  <a:lnTo>
                    <a:pt x="3160139" y="2064815"/>
                  </a:lnTo>
                  <a:lnTo>
                    <a:pt x="3159298" y="2067607"/>
                  </a:lnTo>
                  <a:lnTo>
                    <a:pt x="3159193" y="2067957"/>
                  </a:lnTo>
                  <a:lnTo>
                    <a:pt x="3160531" y="2071285"/>
                  </a:lnTo>
                  <a:lnTo>
                    <a:pt x="3170197" y="2075408"/>
                  </a:lnTo>
                  <a:lnTo>
                    <a:pt x="3173668" y="2073736"/>
                  </a:lnTo>
                  <a:lnTo>
                    <a:pt x="3176369" y="2067403"/>
                  </a:lnTo>
                  <a:lnTo>
                    <a:pt x="3174555" y="2064267"/>
                  </a:lnTo>
                  <a:close/>
                </a:path>
                <a:path w="18617565" h="10859770">
                  <a:moveTo>
                    <a:pt x="1970271" y="1549771"/>
                  </a:moveTo>
                  <a:lnTo>
                    <a:pt x="1963605" y="1546928"/>
                  </a:lnTo>
                  <a:lnTo>
                    <a:pt x="1959943" y="1548124"/>
                  </a:lnTo>
                  <a:lnTo>
                    <a:pt x="1957384" y="1554123"/>
                  </a:lnTo>
                  <a:lnTo>
                    <a:pt x="1958580" y="1557784"/>
                  </a:lnTo>
                  <a:lnTo>
                    <a:pt x="1961438" y="1559397"/>
                  </a:lnTo>
                  <a:lnTo>
                    <a:pt x="1968104" y="1562241"/>
                  </a:lnTo>
                  <a:lnTo>
                    <a:pt x="1971766" y="1561045"/>
                  </a:lnTo>
                  <a:lnTo>
                    <a:pt x="1974325" y="1555045"/>
                  </a:lnTo>
                  <a:lnTo>
                    <a:pt x="1973129" y="1551384"/>
                  </a:lnTo>
                  <a:lnTo>
                    <a:pt x="1970271" y="1549771"/>
                  </a:lnTo>
                  <a:close/>
                </a:path>
                <a:path w="18617565" h="10859770">
                  <a:moveTo>
                    <a:pt x="3255970" y="2095057"/>
                  </a:moveTo>
                  <a:lnTo>
                    <a:pt x="3246304" y="2090934"/>
                  </a:lnTo>
                  <a:lnTo>
                    <a:pt x="3242834" y="2092604"/>
                  </a:lnTo>
                  <a:lnTo>
                    <a:pt x="3241555" y="2095603"/>
                  </a:lnTo>
                  <a:lnTo>
                    <a:pt x="3240818" y="2098048"/>
                  </a:lnTo>
                  <a:lnTo>
                    <a:pt x="3240608" y="2098746"/>
                  </a:lnTo>
                  <a:lnTo>
                    <a:pt x="3241946" y="2102075"/>
                  </a:lnTo>
                  <a:lnTo>
                    <a:pt x="3244946" y="2103355"/>
                  </a:lnTo>
                  <a:lnTo>
                    <a:pt x="3245088" y="2103021"/>
                  </a:lnTo>
                  <a:lnTo>
                    <a:pt x="3251754" y="2105865"/>
                  </a:lnTo>
                  <a:lnTo>
                    <a:pt x="3255225" y="2104193"/>
                  </a:lnTo>
                  <a:lnTo>
                    <a:pt x="3257784" y="2098193"/>
                  </a:lnTo>
                  <a:lnTo>
                    <a:pt x="3255970" y="2095057"/>
                  </a:lnTo>
                  <a:close/>
                </a:path>
                <a:path w="18617565" h="10859770">
                  <a:moveTo>
                    <a:pt x="11797509" y="5737019"/>
                  </a:moveTo>
                  <a:lnTo>
                    <a:pt x="11793799" y="5737407"/>
                  </a:lnTo>
                  <a:lnTo>
                    <a:pt x="11789906" y="5742836"/>
                  </a:lnTo>
                  <a:lnTo>
                    <a:pt x="11790293" y="5746548"/>
                  </a:lnTo>
                  <a:lnTo>
                    <a:pt x="11793008" y="5748494"/>
                  </a:lnTo>
                  <a:lnTo>
                    <a:pt x="11796247" y="5751058"/>
                  </a:lnTo>
                  <a:lnTo>
                    <a:pt x="11797581" y="5751627"/>
                  </a:lnTo>
                  <a:lnTo>
                    <a:pt x="11797439" y="5751960"/>
                  </a:lnTo>
                  <a:lnTo>
                    <a:pt x="11799772" y="5752955"/>
                  </a:lnTo>
                  <a:lnTo>
                    <a:pt x="11802817" y="5752284"/>
                  </a:lnTo>
                  <a:lnTo>
                    <a:pt x="11804620" y="5749901"/>
                  </a:lnTo>
                  <a:lnTo>
                    <a:pt x="11806566" y="5747186"/>
                  </a:lnTo>
                  <a:lnTo>
                    <a:pt x="11806180" y="5743475"/>
                  </a:lnTo>
                  <a:lnTo>
                    <a:pt x="11803469" y="5741532"/>
                  </a:lnTo>
                  <a:lnTo>
                    <a:pt x="11800224" y="5738965"/>
                  </a:lnTo>
                  <a:lnTo>
                    <a:pt x="11797509" y="5737019"/>
                  </a:lnTo>
                  <a:close/>
                </a:path>
                <a:path w="18617565" h="10859770">
                  <a:moveTo>
                    <a:pt x="1892269" y="1510983"/>
                  </a:moveTo>
                  <a:lnTo>
                    <a:pt x="1885269" y="1507997"/>
                  </a:lnTo>
                  <a:lnTo>
                    <a:pt x="1881607" y="1509193"/>
                  </a:lnTo>
                  <a:lnTo>
                    <a:pt x="1879048" y="1515191"/>
                  </a:lnTo>
                  <a:lnTo>
                    <a:pt x="1880244" y="1518854"/>
                  </a:lnTo>
                  <a:lnTo>
                    <a:pt x="1883101" y="1520466"/>
                  </a:lnTo>
                  <a:lnTo>
                    <a:pt x="1890101" y="1523452"/>
                  </a:lnTo>
                  <a:lnTo>
                    <a:pt x="1893762" y="1522256"/>
                  </a:lnTo>
                  <a:lnTo>
                    <a:pt x="1896322" y="1516256"/>
                  </a:lnTo>
                  <a:lnTo>
                    <a:pt x="1895126" y="1512596"/>
                  </a:lnTo>
                  <a:lnTo>
                    <a:pt x="1892269" y="1510983"/>
                  </a:lnTo>
                  <a:close/>
                </a:path>
                <a:path w="18617565" h="10859770">
                  <a:moveTo>
                    <a:pt x="3337862" y="2125655"/>
                  </a:moveTo>
                  <a:lnTo>
                    <a:pt x="3328195" y="2121531"/>
                  </a:lnTo>
                  <a:lnTo>
                    <a:pt x="3324725" y="2123203"/>
                  </a:lnTo>
                  <a:lnTo>
                    <a:pt x="3323445" y="2126202"/>
                  </a:lnTo>
                  <a:lnTo>
                    <a:pt x="3322709" y="2128647"/>
                  </a:lnTo>
                  <a:lnTo>
                    <a:pt x="3322499" y="2129344"/>
                  </a:lnTo>
                  <a:lnTo>
                    <a:pt x="3323837" y="2132673"/>
                  </a:lnTo>
                  <a:lnTo>
                    <a:pt x="3326837" y="2133952"/>
                  </a:lnTo>
                  <a:lnTo>
                    <a:pt x="3326979" y="2133619"/>
                  </a:lnTo>
                  <a:lnTo>
                    <a:pt x="3333645" y="2136462"/>
                  </a:lnTo>
                  <a:lnTo>
                    <a:pt x="3337116" y="2134792"/>
                  </a:lnTo>
                  <a:lnTo>
                    <a:pt x="3339675" y="2128792"/>
                  </a:lnTo>
                  <a:lnTo>
                    <a:pt x="3337862" y="2125655"/>
                  </a:lnTo>
                  <a:close/>
                </a:path>
                <a:path w="18617565" h="10859770">
                  <a:moveTo>
                    <a:pt x="1807883" y="1468683"/>
                  </a:moveTo>
                  <a:lnTo>
                    <a:pt x="1804364" y="1469545"/>
                  </a:lnTo>
                  <a:lnTo>
                    <a:pt x="1800854" y="1475927"/>
                  </a:lnTo>
                  <a:lnTo>
                    <a:pt x="1802049" y="1479589"/>
                  </a:lnTo>
                  <a:lnTo>
                    <a:pt x="1804907" y="1481202"/>
                  </a:lnTo>
                  <a:lnTo>
                    <a:pt x="1811906" y="1484188"/>
                  </a:lnTo>
                  <a:lnTo>
                    <a:pt x="1815426" y="1483325"/>
                  </a:lnTo>
                  <a:lnTo>
                    <a:pt x="1816706" y="1480326"/>
                  </a:lnTo>
                  <a:lnTo>
                    <a:pt x="1818461" y="1477135"/>
                  </a:lnTo>
                  <a:lnTo>
                    <a:pt x="1817265" y="1473473"/>
                  </a:lnTo>
                  <a:lnTo>
                    <a:pt x="1814407" y="1471860"/>
                  </a:lnTo>
                  <a:lnTo>
                    <a:pt x="1810741" y="1470296"/>
                  </a:lnTo>
                  <a:lnTo>
                    <a:pt x="1807883" y="1468683"/>
                  </a:lnTo>
                  <a:close/>
                </a:path>
                <a:path w="18617565" h="10859770">
                  <a:moveTo>
                    <a:pt x="3419418" y="2156111"/>
                  </a:moveTo>
                  <a:lnTo>
                    <a:pt x="3409753" y="2151988"/>
                  </a:lnTo>
                  <a:lnTo>
                    <a:pt x="3406283" y="2153659"/>
                  </a:lnTo>
                  <a:lnTo>
                    <a:pt x="3405003" y="2156659"/>
                  </a:lnTo>
                  <a:lnTo>
                    <a:pt x="3404267" y="2159103"/>
                  </a:lnTo>
                  <a:lnTo>
                    <a:pt x="3404057" y="2159801"/>
                  </a:lnTo>
                  <a:lnTo>
                    <a:pt x="3405395" y="2163129"/>
                  </a:lnTo>
                  <a:lnTo>
                    <a:pt x="3408394" y="2164409"/>
                  </a:lnTo>
                  <a:lnTo>
                    <a:pt x="3408537" y="2164076"/>
                  </a:lnTo>
                  <a:lnTo>
                    <a:pt x="3415203" y="2166919"/>
                  </a:lnTo>
                  <a:lnTo>
                    <a:pt x="3418672" y="2165248"/>
                  </a:lnTo>
                  <a:lnTo>
                    <a:pt x="3421232" y="2159249"/>
                  </a:lnTo>
                  <a:lnTo>
                    <a:pt x="3419418" y="2156111"/>
                  </a:lnTo>
                  <a:close/>
                </a:path>
                <a:path w="18617565" h="10859770">
                  <a:moveTo>
                    <a:pt x="3501260" y="2185901"/>
                  </a:moveTo>
                  <a:lnTo>
                    <a:pt x="3498118" y="2184955"/>
                  </a:lnTo>
                  <a:lnTo>
                    <a:pt x="3491452" y="2182111"/>
                  </a:lnTo>
                  <a:lnTo>
                    <a:pt x="3487982" y="2183782"/>
                  </a:lnTo>
                  <a:lnTo>
                    <a:pt x="3486703" y="2186781"/>
                  </a:lnTo>
                  <a:lnTo>
                    <a:pt x="3485966" y="2189225"/>
                  </a:lnTo>
                  <a:lnTo>
                    <a:pt x="3485756" y="2189924"/>
                  </a:lnTo>
                  <a:lnTo>
                    <a:pt x="3487094" y="2193252"/>
                  </a:lnTo>
                  <a:lnTo>
                    <a:pt x="3490093" y="2194532"/>
                  </a:lnTo>
                  <a:lnTo>
                    <a:pt x="3490236" y="2194199"/>
                  </a:lnTo>
                  <a:lnTo>
                    <a:pt x="3496902" y="2197042"/>
                  </a:lnTo>
                  <a:lnTo>
                    <a:pt x="3500373" y="2195371"/>
                  </a:lnTo>
                  <a:lnTo>
                    <a:pt x="3502932" y="2189371"/>
                  </a:lnTo>
                  <a:lnTo>
                    <a:pt x="3501260" y="2185901"/>
                  </a:lnTo>
                  <a:close/>
                </a:path>
                <a:path w="18617565" h="10859770">
                  <a:moveTo>
                    <a:pt x="1730782" y="1428703"/>
                  </a:moveTo>
                  <a:lnTo>
                    <a:pt x="1726788" y="1429756"/>
                  </a:lnTo>
                  <a:lnTo>
                    <a:pt x="1725508" y="1432757"/>
                  </a:lnTo>
                  <a:lnTo>
                    <a:pt x="1723895" y="1435614"/>
                  </a:lnTo>
                  <a:lnTo>
                    <a:pt x="1725091" y="1439276"/>
                  </a:lnTo>
                  <a:lnTo>
                    <a:pt x="1727806" y="1441222"/>
                  </a:lnTo>
                  <a:lnTo>
                    <a:pt x="1734805" y="1444208"/>
                  </a:lnTo>
                  <a:lnTo>
                    <a:pt x="1738326" y="1443345"/>
                  </a:lnTo>
                  <a:lnTo>
                    <a:pt x="1739605" y="1440346"/>
                  </a:lnTo>
                  <a:lnTo>
                    <a:pt x="1741218" y="1437488"/>
                  </a:lnTo>
                  <a:lnTo>
                    <a:pt x="1740022" y="1433827"/>
                  </a:lnTo>
                  <a:lnTo>
                    <a:pt x="1737306" y="1431880"/>
                  </a:lnTo>
                  <a:lnTo>
                    <a:pt x="1733640" y="1430316"/>
                  </a:lnTo>
                  <a:lnTo>
                    <a:pt x="1730782" y="1428703"/>
                  </a:lnTo>
                  <a:close/>
                </a:path>
                <a:path w="18617565" h="10859770">
                  <a:moveTo>
                    <a:pt x="3583578" y="2215499"/>
                  </a:moveTo>
                  <a:lnTo>
                    <a:pt x="3580436" y="2214552"/>
                  </a:lnTo>
                  <a:lnTo>
                    <a:pt x="3576770" y="2212989"/>
                  </a:lnTo>
                  <a:lnTo>
                    <a:pt x="3573628" y="2212042"/>
                  </a:lnTo>
                  <a:lnTo>
                    <a:pt x="3570157" y="2213714"/>
                  </a:lnTo>
                  <a:lnTo>
                    <a:pt x="3568878" y="2216713"/>
                  </a:lnTo>
                  <a:lnTo>
                    <a:pt x="3568247" y="2218808"/>
                  </a:lnTo>
                  <a:lnTo>
                    <a:pt x="3567931" y="2219856"/>
                  </a:lnTo>
                  <a:lnTo>
                    <a:pt x="3569269" y="2223184"/>
                  </a:lnTo>
                  <a:lnTo>
                    <a:pt x="3572269" y="2224463"/>
                  </a:lnTo>
                  <a:lnTo>
                    <a:pt x="3572744" y="2224272"/>
                  </a:lnTo>
                  <a:lnTo>
                    <a:pt x="3576411" y="2225836"/>
                  </a:lnTo>
                  <a:lnTo>
                    <a:pt x="3579552" y="2226783"/>
                  </a:lnTo>
                  <a:lnTo>
                    <a:pt x="3583023" y="2225111"/>
                  </a:lnTo>
                  <a:lnTo>
                    <a:pt x="3584302" y="2222112"/>
                  </a:lnTo>
                  <a:lnTo>
                    <a:pt x="3584933" y="2220017"/>
                  </a:lnTo>
                  <a:lnTo>
                    <a:pt x="3585249" y="2218970"/>
                  </a:lnTo>
                  <a:lnTo>
                    <a:pt x="3583578" y="2215499"/>
                  </a:lnTo>
                  <a:close/>
                </a:path>
                <a:path w="18617565" h="10859770">
                  <a:moveTo>
                    <a:pt x="11727478" y="5685085"/>
                  </a:moveTo>
                  <a:lnTo>
                    <a:pt x="11723625" y="5685805"/>
                  </a:lnTo>
                  <a:lnTo>
                    <a:pt x="11719732" y="5691236"/>
                  </a:lnTo>
                  <a:lnTo>
                    <a:pt x="11720452" y="5695088"/>
                  </a:lnTo>
                  <a:lnTo>
                    <a:pt x="11723167" y="5697034"/>
                  </a:lnTo>
                  <a:lnTo>
                    <a:pt x="11726550" y="5699265"/>
                  </a:lnTo>
                  <a:lnTo>
                    <a:pt x="11729883" y="5700687"/>
                  </a:lnTo>
                  <a:lnTo>
                    <a:pt x="11732927" y="5700015"/>
                  </a:lnTo>
                  <a:lnTo>
                    <a:pt x="11734731" y="5697634"/>
                  </a:lnTo>
                  <a:lnTo>
                    <a:pt x="11737011" y="5695060"/>
                  </a:lnTo>
                  <a:lnTo>
                    <a:pt x="11736290" y="5691208"/>
                  </a:lnTo>
                  <a:lnTo>
                    <a:pt x="11733575" y="5689262"/>
                  </a:lnTo>
                  <a:lnTo>
                    <a:pt x="11730192" y="5687031"/>
                  </a:lnTo>
                  <a:lnTo>
                    <a:pt x="11727478" y="5685085"/>
                  </a:lnTo>
                  <a:close/>
                </a:path>
                <a:path w="18617565" h="10859770">
                  <a:moveTo>
                    <a:pt x="1659965" y="1390616"/>
                  </a:moveTo>
                  <a:lnTo>
                    <a:pt x="1656633" y="1389194"/>
                  </a:lnTo>
                  <a:lnTo>
                    <a:pt x="1653549" y="1394576"/>
                  </a:lnTo>
                  <a:lnTo>
                    <a:pt x="1651781" y="1398155"/>
                  </a:lnTo>
                  <a:lnTo>
                    <a:pt x="1650817" y="1400108"/>
                  </a:lnTo>
                  <a:lnTo>
                    <a:pt x="1650656" y="1400433"/>
                  </a:lnTo>
                  <a:lnTo>
                    <a:pt x="1654656" y="1402140"/>
                  </a:lnTo>
                  <a:lnTo>
                    <a:pt x="1654465" y="1401664"/>
                  </a:lnTo>
                  <a:lnTo>
                    <a:pt x="1657465" y="1402944"/>
                  </a:lnTo>
                  <a:lnTo>
                    <a:pt x="1660985" y="1402081"/>
                  </a:lnTo>
                  <a:lnTo>
                    <a:pt x="1662622" y="1398447"/>
                  </a:lnTo>
                  <a:lnTo>
                    <a:pt x="1663877" y="1396224"/>
                  </a:lnTo>
                  <a:lnTo>
                    <a:pt x="1662681" y="1392562"/>
                  </a:lnTo>
                  <a:lnTo>
                    <a:pt x="1659965" y="1390616"/>
                  </a:lnTo>
                  <a:close/>
                </a:path>
                <a:path w="18617565" h="10859770">
                  <a:moveTo>
                    <a:pt x="3665562" y="2244955"/>
                  </a:moveTo>
                  <a:lnTo>
                    <a:pt x="3662420" y="2244009"/>
                  </a:lnTo>
                  <a:lnTo>
                    <a:pt x="3658754" y="2242445"/>
                  </a:lnTo>
                  <a:lnTo>
                    <a:pt x="3655278" y="2241357"/>
                  </a:lnTo>
                  <a:lnTo>
                    <a:pt x="3652141" y="2243169"/>
                  </a:lnTo>
                  <a:lnTo>
                    <a:pt x="3650861" y="2246170"/>
                  </a:lnTo>
                  <a:lnTo>
                    <a:pt x="3650230" y="2248265"/>
                  </a:lnTo>
                  <a:lnTo>
                    <a:pt x="3649915" y="2249312"/>
                  </a:lnTo>
                  <a:lnTo>
                    <a:pt x="3651253" y="2252640"/>
                  </a:lnTo>
                  <a:lnTo>
                    <a:pt x="3654252" y="2253919"/>
                  </a:lnTo>
                  <a:lnTo>
                    <a:pt x="3654728" y="2253730"/>
                  </a:lnTo>
                  <a:lnTo>
                    <a:pt x="3658395" y="2255294"/>
                  </a:lnTo>
                  <a:lnTo>
                    <a:pt x="3667233" y="2248426"/>
                  </a:lnTo>
                  <a:lnTo>
                    <a:pt x="3665562" y="2244955"/>
                  </a:lnTo>
                  <a:close/>
                </a:path>
                <a:path w="18617565" h="10859770">
                  <a:moveTo>
                    <a:pt x="3747545" y="2274412"/>
                  </a:moveTo>
                  <a:lnTo>
                    <a:pt x="3744403" y="2273465"/>
                  </a:lnTo>
                  <a:lnTo>
                    <a:pt x="3740737" y="2271901"/>
                  </a:lnTo>
                  <a:lnTo>
                    <a:pt x="3737262" y="2270813"/>
                  </a:lnTo>
                  <a:lnTo>
                    <a:pt x="3734125" y="2272627"/>
                  </a:lnTo>
                  <a:lnTo>
                    <a:pt x="3732846" y="2275626"/>
                  </a:lnTo>
                  <a:lnTo>
                    <a:pt x="3732215" y="2277720"/>
                  </a:lnTo>
                  <a:lnTo>
                    <a:pt x="3731900" y="2278768"/>
                  </a:lnTo>
                  <a:lnTo>
                    <a:pt x="3733237" y="2282096"/>
                  </a:lnTo>
                  <a:lnTo>
                    <a:pt x="3736237" y="2283376"/>
                  </a:lnTo>
                  <a:lnTo>
                    <a:pt x="3736379" y="2283043"/>
                  </a:lnTo>
                  <a:lnTo>
                    <a:pt x="3740378" y="2284749"/>
                  </a:lnTo>
                  <a:lnTo>
                    <a:pt x="3749217" y="2277883"/>
                  </a:lnTo>
                  <a:lnTo>
                    <a:pt x="3747545" y="2274412"/>
                  </a:lnTo>
                  <a:close/>
                </a:path>
                <a:path w="18617565" h="10859770">
                  <a:moveTo>
                    <a:pt x="1576576" y="1345983"/>
                  </a:moveTo>
                  <a:lnTo>
                    <a:pt x="1572581" y="1347038"/>
                  </a:lnTo>
                  <a:lnTo>
                    <a:pt x="1571301" y="1350038"/>
                  </a:lnTo>
                  <a:lnTo>
                    <a:pt x="1569689" y="1352895"/>
                  </a:lnTo>
                  <a:lnTo>
                    <a:pt x="1570884" y="1356556"/>
                  </a:lnTo>
                  <a:lnTo>
                    <a:pt x="1573600" y="1358502"/>
                  </a:lnTo>
                  <a:lnTo>
                    <a:pt x="1580599" y="1361488"/>
                  </a:lnTo>
                  <a:lnTo>
                    <a:pt x="1584119" y="1360625"/>
                  </a:lnTo>
                  <a:lnTo>
                    <a:pt x="1585398" y="1357626"/>
                  </a:lnTo>
                  <a:lnTo>
                    <a:pt x="1587011" y="1354769"/>
                  </a:lnTo>
                  <a:lnTo>
                    <a:pt x="1585816" y="1351107"/>
                  </a:lnTo>
                  <a:lnTo>
                    <a:pt x="1583100" y="1349160"/>
                  </a:lnTo>
                  <a:lnTo>
                    <a:pt x="1579434" y="1347596"/>
                  </a:lnTo>
                  <a:lnTo>
                    <a:pt x="1576576" y="1345983"/>
                  </a:lnTo>
                  <a:close/>
                </a:path>
                <a:path w="18617565" h="10859770">
                  <a:moveTo>
                    <a:pt x="3829672" y="2303535"/>
                  </a:moveTo>
                  <a:lnTo>
                    <a:pt x="3826530" y="2302589"/>
                  </a:lnTo>
                  <a:lnTo>
                    <a:pt x="3822864" y="2301025"/>
                  </a:lnTo>
                  <a:lnTo>
                    <a:pt x="3819388" y="2299936"/>
                  </a:lnTo>
                  <a:lnTo>
                    <a:pt x="3816251" y="2301749"/>
                  </a:lnTo>
                  <a:lnTo>
                    <a:pt x="3814972" y="2304749"/>
                  </a:lnTo>
                  <a:lnTo>
                    <a:pt x="3814341" y="2306844"/>
                  </a:lnTo>
                  <a:lnTo>
                    <a:pt x="3814025" y="2307892"/>
                  </a:lnTo>
                  <a:lnTo>
                    <a:pt x="3815363" y="2311220"/>
                  </a:lnTo>
                  <a:lnTo>
                    <a:pt x="3818363" y="2312499"/>
                  </a:lnTo>
                  <a:lnTo>
                    <a:pt x="3818505" y="2312166"/>
                  </a:lnTo>
                  <a:lnTo>
                    <a:pt x="3822504" y="2313872"/>
                  </a:lnTo>
                  <a:lnTo>
                    <a:pt x="3825980" y="2314960"/>
                  </a:lnTo>
                  <a:lnTo>
                    <a:pt x="3829117" y="2313147"/>
                  </a:lnTo>
                  <a:lnTo>
                    <a:pt x="3830396" y="2310147"/>
                  </a:lnTo>
                  <a:lnTo>
                    <a:pt x="3831027" y="2308052"/>
                  </a:lnTo>
                  <a:lnTo>
                    <a:pt x="3831342" y="2307006"/>
                  </a:lnTo>
                  <a:lnTo>
                    <a:pt x="3829672" y="2303535"/>
                  </a:lnTo>
                  <a:close/>
                </a:path>
                <a:path w="18617565" h="10859770">
                  <a:moveTo>
                    <a:pt x="3911798" y="2332658"/>
                  </a:moveTo>
                  <a:lnTo>
                    <a:pt x="3908656" y="2331712"/>
                  </a:lnTo>
                  <a:lnTo>
                    <a:pt x="3904990" y="2330148"/>
                  </a:lnTo>
                  <a:lnTo>
                    <a:pt x="3901514" y="2329059"/>
                  </a:lnTo>
                  <a:lnTo>
                    <a:pt x="3898377" y="2330872"/>
                  </a:lnTo>
                  <a:lnTo>
                    <a:pt x="3897098" y="2333871"/>
                  </a:lnTo>
                  <a:lnTo>
                    <a:pt x="3896467" y="2335966"/>
                  </a:lnTo>
                  <a:lnTo>
                    <a:pt x="3896151" y="2337014"/>
                  </a:lnTo>
                  <a:lnTo>
                    <a:pt x="3897489" y="2340342"/>
                  </a:lnTo>
                  <a:lnTo>
                    <a:pt x="3900488" y="2341622"/>
                  </a:lnTo>
                  <a:lnTo>
                    <a:pt x="3900631" y="2341289"/>
                  </a:lnTo>
                  <a:lnTo>
                    <a:pt x="3904631" y="2342995"/>
                  </a:lnTo>
                  <a:lnTo>
                    <a:pt x="3913470" y="2336128"/>
                  </a:lnTo>
                  <a:lnTo>
                    <a:pt x="3911798" y="2332658"/>
                  </a:lnTo>
                  <a:close/>
                </a:path>
                <a:path w="18617565" h="10859770">
                  <a:moveTo>
                    <a:pt x="1500612" y="1303338"/>
                  </a:moveTo>
                  <a:lnTo>
                    <a:pt x="1496950" y="1304534"/>
                  </a:lnTo>
                  <a:lnTo>
                    <a:pt x="1495337" y="1307391"/>
                  </a:lnTo>
                  <a:lnTo>
                    <a:pt x="1493583" y="1310581"/>
                  </a:lnTo>
                  <a:lnTo>
                    <a:pt x="1494779" y="1314244"/>
                  </a:lnTo>
                  <a:lnTo>
                    <a:pt x="1497494" y="1316190"/>
                  </a:lnTo>
                  <a:lnTo>
                    <a:pt x="1504493" y="1319175"/>
                  </a:lnTo>
                  <a:lnTo>
                    <a:pt x="1508155" y="1317979"/>
                  </a:lnTo>
                  <a:lnTo>
                    <a:pt x="1509292" y="1315312"/>
                  </a:lnTo>
                  <a:lnTo>
                    <a:pt x="1511047" y="1312122"/>
                  </a:lnTo>
                  <a:lnTo>
                    <a:pt x="1509852" y="1308461"/>
                  </a:lnTo>
                  <a:lnTo>
                    <a:pt x="1507136" y="1306515"/>
                  </a:lnTo>
                  <a:lnTo>
                    <a:pt x="1503470" y="1304951"/>
                  </a:lnTo>
                  <a:lnTo>
                    <a:pt x="1500612" y="1303338"/>
                  </a:lnTo>
                  <a:close/>
                </a:path>
                <a:path w="18617565" h="10859770">
                  <a:moveTo>
                    <a:pt x="11656876" y="5634483"/>
                  </a:moveTo>
                  <a:lnTo>
                    <a:pt x="11653024" y="5635204"/>
                  </a:lnTo>
                  <a:lnTo>
                    <a:pt x="11649132" y="5640633"/>
                  </a:lnTo>
                  <a:lnTo>
                    <a:pt x="11649852" y="5644487"/>
                  </a:lnTo>
                  <a:lnTo>
                    <a:pt x="11652567" y="5646433"/>
                  </a:lnTo>
                  <a:lnTo>
                    <a:pt x="11655950" y="5648664"/>
                  </a:lnTo>
                  <a:lnTo>
                    <a:pt x="11659616" y="5650228"/>
                  </a:lnTo>
                  <a:lnTo>
                    <a:pt x="11662659" y="5649556"/>
                  </a:lnTo>
                  <a:lnTo>
                    <a:pt x="11664464" y="5647173"/>
                  </a:lnTo>
                  <a:lnTo>
                    <a:pt x="11666410" y="5644458"/>
                  </a:lnTo>
                  <a:lnTo>
                    <a:pt x="11665690" y="5640606"/>
                  </a:lnTo>
                  <a:lnTo>
                    <a:pt x="11662975" y="5638660"/>
                  </a:lnTo>
                  <a:lnTo>
                    <a:pt x="11659592" y="5636429"/>
                  </a:lnTo>
                  <a:lnTo>
                    <a:pt x="11656876" y="5634483"/>
                  </a:lnTo>
                  <a:close/>
                </a:path>
                <a:path w="18617565" h="10859770">
                  <a:moveTo>
                    <a:pt x="3993733" y="2361306"/>
                  </a:moveTo>
                  <a:lnTo>
                    <a:pt x="3990592" y="2360358"/>
                  </a:lnTo>
                  <a:lnTo>
                    <a:pt x="3986925" y="2358794"/>
                  </a:lnTo>
                  <a:lnTo>
                    <a:pt x="3983783" y="2357848"/>
                  </a:lnTo>
                  <a:lnTo>
                    <a:pt x="3980646" y="2359662"/>
                  </a:lnTo>
                  <a:lnTo>
                    <a:pt x="3979366" y="2362662"/>
                  </a:lnTo>
                  <a:lnTo>
                    <a:pt x="3978735" y="2364757"/>
                  </a:lnTo>
                  <a:lnTo>
                    <a:pt x="3978420" y="2365804"/>
                  </a:lnTo>
                  <a:lnTo>
                    <a:pt x="3979758" y="2369131"/>
                  </a:lnTo>
                  <a:lnTo>
                    <a:pt x="3982758" y="2370411"/>
                  </a:lnTo>
                  <a:lnTo>
                    <a:pt x="3982899" y="2370079"/>
                  </a:lnTo>
                  <a:lnTo>
                    <a:pt x="3986899" y="2371785"/>
                  </a:lnTo>
                  <a:lnTo>
                    <a:pt x="3995404" y="2364775"/>
                  </a:lnTo>
                  <a:lnTo>
                    <a:pt x="3993733" y="2361306"/>
                  </a:lnTo>
                  <a:close/>
                </a:path>
                <a:path w="18617565" h="10859770">
                  <a:moveTo>
                    <a:pt x="1425267" y="1260166"/>
                  </a:moveTo>
                  <a:lnTo>
                    <a:pt x="1421605" y="1261362"/>
                  </a:lnTo>
                  <a:lnTo>
                    <a:pt x="1420530" y="1263268"/>
                  </a:lnTo>
                  <a:lnTo>
                    <a:pt x="1419992" y="1264221"/>
                  </a:lnTo>
                  <a:lnTo>
                    <a:pt x="1418046" y="1266935"/>
                  </a:lnTo>
                  <a:lnTo>
                    <a:pt x="1419099" y="1270931"/>
                  </a:lnTo>
                  <a:lnTo>
                    <a:pt x="1421815" y="1272877"/>
                  </a:lnTo>
                  <a:lnTo>
                    <a:pt x="1426148" y="1274726"/>
                  </a:lnTo>
                  <a:lnTo>
                    <a:pt x="1426339" y="1275200"/>
                  </a:lnTo>
                  <a:lnTo>
                    <a:pt x="1429005" y="1276337"/>
                  </a:lnTo>
                  <a:lnTo>
                    <a:pt x="1432334" y="1275000"/>
                  </a:lnTo>
                  <a:lnTo>
                    <a:pt x="1433805" y="1272475"/>
                  </a:lnTo>
                  <a:lnTo>
                    <a:pt x="1435750" y="1269761"/>
                  </a:lnTo>
                  <a:lnTo>
                    <a:pt x="1434697" y="1265765"/>
                  </a:lnTo>
                  <a:lnTo>
                    <a:pt x="1431982" y="1263819"/>
                  </a:lnTo>
                  <a:lnTo>
                    <a:pt x="1428316" y="1262255"/>
                  </a:lnTo>
                  <a:lnTo>
                    <a:pt x="1425267" y="1260166"/>
                  </a:lnTo>
                  <a:close/>
                </a:path>
                <a:path w="18617565" h="10859770">
                  <a:moveTo>
                    <a:pt x="4076001" y="2390095"/>
                  </a:moveTo>
                  <a:lnTo>
                    <a:pt x="4072859" y="2389149"/>
                  </a:lnTo>
                  <a:lnTo>
                    <a:pt x="4069193" y="2387585"/>
                  </a:lnTo>
                  <a:lnTo>
                    <a:pt x="4066052" y="2386638"/>
                  </a:lnTo>
                  <a:lnTo>
                    <a:pt x="4062914" y="2388452"/>
                  </a:lnTo>
                  <a:lnTo>
                    <a:pt x="4061635" y="2391451"/>
                  </a:lnTo>
                  <a:lnTo>
                    <a:pt x="4061004" y="2393546"/>
                  </a:lnTo>
                  <a:lnTo>
                    <a:pt x="4060688" y="2394593"/>
                  </a:lnTo>
                  <a:lnTo>
                    <a:pt x="4062026" y="2397922"/>
                  </a:lnTo>
                  <a:lnTo>
                    <a:pt x="4065025" y="2399202"/>
                  </a:lnTo>
                  <a:lnTo>
                    <a:pt x="4065168" y="2398868"/>
                  </a:lnTo>
                  <a:lnTo>
                    <a:pt x="4069168" y="2400575"/>
                  </a:lnTo>
                  <a:lnTo>
                    <a:pt x="4077673" y="2393565"/>
                  </a:lnTo>
                  <a:lnTo>
                    <a:pt x="4076001" y="2390095"/>
                  </a:lnTo>
                  <a:close/>
                </a:path>
                <a:path w="18617565" h="10859770">
                  <a:moveTo>
                    <a:pt x="4158270" y="2418884"/>
                  </a:moveTo>
                  <a:lnTo>
                    <a:pt x="4155128" y="2417938"/>
                  </a:lnTo>
                  <a:lnTo>
                    <a:pt x="4151461" y="2416374"/>
                  </a:lnTo>
                  <a:lnTo>
                    <a:pt x="4148319" y="2415427"/>
                  </a:lnTo>
                  <a:lnTo>
                    <a:pt x="4145182" y="2417241"/>
                  </a:lnTo>
                  <a:lnTo>
                    <a:pt x="4143902" y="2420242"/>
                  </a:lnTo>
                  <a:lnTo>
                    <a:pt x="4143300" y="2422347"/>
                  </a:lnTo>
                  <a:lnTo>
                    <a:pt x="4143099" y="2423050"/>
                  </a:lnTo>
                  <a:lnTo>
                    <a:pt x="4144436" y="2426379"/>
                  </a:lnTo>
                  <a:lnTo>
                    <a:pt x="4151436" y="2429364"/>
                  </a:lnTo>
                  <a:lnTo>
                    <a:pt x="4154577" y="2430310"/>
                  </a:lnTo>
                  <a:lnTo>
                    <a:pt x="4157715" y="2428496"/>
                  </a:lnTo>
                  <a:lnTo>
                    <a:pt x="4158994" y="2425497"/>
                  </a:lnTo>
                  <a:lnTo>
                    <a:pt x="4159625" y="2423402"/>
                  </a:lnTo>
                  <a:lnTo>
                    <a:pt x="4159941" y="2422355"/>
                  </a:lnTo>
                  <a:lnTo>
                    <a:pt x="4158270" y="2418884"/>
                  </a:lnTo>
                  <a:close/>
                </a:path>
                <a:path w="18617565" h="10859770">
                  <a:moveTo>
                    <a:pt x="11584900" y="5585264"/>
                  </a:moveTo>
                  <a:lnTo>
                    <a:pt x="11581380" y="5586126"/>
                  </a:lnTo>
                  <a:lnTo>
                    <a:pt x="11577703" y="5591256"/>
                  </a:lnTo>
                  <a:lnTo>
                    <a:pt x="11577487" y="5591557"/>
                  </a:lnTo>
                  <a:lnTo>
                    <a:pt x="11578350" y="5595077"/>
                  </a:lnTo>
                  <a:lnTo>
                    <a:pt x="11581065" y="5597023"/>
                  </a:lnTo>
                  <a:lnTo>
                    <a:pt x="11584446" y="5599253"/>
                  </a:lnTo>
                  <a:lnTo>
                    <a:pt x="11588113" y="5600818"/>
                  </a:lnTo>
                  <a:lnTo>
                    <a:pt x="11590824" y="5600004"/>
                  </a:lnTo>
                  <a:lnTo>
                    <a:pt x="11592403" y="5597919"/>
                  </a:lnTo>
                  <a:lnTo>
                    <a:pt x="11594574" y="5594906"/>
                  </a:lnTo>
                  <a:lnTo>
                    <a:pt x="11593712" y="5591386"/>
                  </a:lnTo>
                  <a:lnTo>
                    <a:pt x="11590996" y="5589441"/>
                  </a:lnTo>
                  <a:lnTo>
                    <a:pt x="11587615" y="5587211"/>
                  </a:lnTo>
                  <a:lnTo>
                    <a:pt x="11584900" y="5585264"/>
                  </a:lnTo>
                  <a:close/>
                </a:path>
                <a:path w="18617565" h="10859770">
                  <a:moveTo>
                    <a:pt x="1350681" y="1216138"/>
                  </a:moveTo>
                  <a:lnTo>
                    <a:pt x="1346828" y="1216858"/>
                  </a:lnTo>
                  <a:lnTo>
                    <a:pt x="1344140" y="1221621"/>
                  </a:lnTo>
                  <a:lnTo>
                    <a:pt x="1343602" y="1222574"/>
                  </a:lnTo>
                  <a:lnTo>
                    <a:pt x="1344464" y="1226094"/>
                  </a:lnTo>
                  <a:lnTo>
                    <a:pt x="1347037" y="1228372"/>
                  </a:lnTo>
                  <a:lnTo>
                    <a:pt x="1354370" y="1231500"/>
                  </a:lnTo>
                  <a:lnTo>
                    <a:pt x="1357556" y="1230496"/>
                  </a:lnTo>
                  <a:lnTo>
                    <a:pt x="1359027" y="1227972"/>
                  </a:lnTo>
                  <a:lnTo>
                    <a:pt x="1360641" y="1225113"/>
                  </a:lnTo>
                  <a:lnTo>
                    <a:pt x="1359778" y="1221594"/>
                  </a:lnTo>
                  <a:lnTo>
                    <a:pt x="1357205" y="1219315"/>
                  </a:lnTo>
                  <a:lnTo>
                    <a:pt x="1353538" y="1217751"/>
                  </a:lnTo>
                  <a:lnTo>
                    <a:pt x="1350681" y="1216138"/>
                  </a:lnTo>
                  <a:close/>
                </a:path>
                <a:path w="18617565" h="10859770">
                  <a:moveTo>
                    <a:pt x="4240680" y="2447341"/>
                  </a:moveTo>
                  <a:lnTo>
                    <a:pt x="4237538" y="2446395"/>
                  </a:lnTo>
                  <a:lnTo>
                    <a:pt x="4233871" y="2444831"/>
                  </a:lnTo>
                  <a:lnTo>
                    <a:pt x="4230729" y="2443885"/>
                  </a:lnTo>
                  <a:lnTo>
                    <a:pt x="4227593" y="2445698"/>
                  </a:lnTo>
                  <a:lnTo>
                    <a:pt x="4226313" y="2448697"/>
                  </a:lnTo>
                  <a:lnTo>
                    <a:pt x="4225710" y="2450804"/>
                  </a:lnTo>
                  <a:lnTo>
                    <a:pt x="4225509" y="2451506"/>
                  </a:lnTo>
                  <a:lnTo>
                    <a:pt x="4226847" y="2454835"/>
                  </a:lnTo>
                  <a:lnTo>
                    <a:pt x="4233846" y="2457821"/>
                  </a:lnTo>
                  <a:lnTo>
                    <a:pt x="4236988" y="2458767"/>
                  </a:lnTo>
                  <a:lnTo>
                    <a:pt x="4240126" y="2456953"/>
                  </a:lnTo>
                  <a:lnTo>
                    <a:pt x="4241405" y="2453954"/>
                  </a:lnTo>
                  <a:lnTo>
                    <a:pt x="4242494" y="2450478"/>
                  </a:lnTo>
                  <a:lnTo>
                    <a:pt x="4240680" y="2447341"/>
                  </a:lnTo>
                  <a:close/>
                </a:path>
                <a:path w="18617565" h="10859770">
                  <a:moveTo>
                    <a:pt x="4323091" y="2475797"/>
                  </a:moveTo>
                  <a:lnTo>
                    <a:pt x="4319949" y="2474850"/>
                  </a:lnTo>
                  <a:lnTo>
                    <a:pt x="4316282" y="2473286"/>
                  </a:lnTo>
                  <a:lnTo>
                    <a:pt x="4313141" y="2472340"/>
                  </a:lnTo>
                  <a:lnTo>
                    <a:pt x="4310003" y="2474154"/>
                  </a:lnTo>
                  <a:lnTo>
                    <a:pt x="4308723" y="2477154"/>
                  </a:lnTo>
                  <a:lnTo>
                    <a:pt x="4308120" y="2479260"/>
                  </a:lnTo>
                  <a:lnTo>
                    <a:pt x="4307919" y="2479963"/>
                  </a:lnTo>
                  <a:lnTo>
                    <a:pt x="4309257" y="2483291"/>
                  </a:lnTo>
                  <a:lnTo>
                    <a:pt x="4316257" y="2486277"/>
                  </a:lnTo>
                  <a:lnTo>
                    <a:pt x="4319399" y="2487223"/>
                  </a:lnTo>
                  <a:lnTo>
                    <a:pt x="4322536" y="2485409"/>
                  </a:lnTo>
                  <a:lnTo>
                    <a:pt x="4323815" y="2482410"/>
                  </a:lnTo>
                  <a:lnTo>
                    <a:pt x="4324904" y="2478934"/>
                  </a:lnTo>
                  <a:lnTo>
                    <a:pt x="4323091" y="2475797"/>
                  </a:lnTo>
                  <a:close/>
                </a:path>
                <a:path w="18617565" h="10859770">
                  <a:moveTo>
                    <a:pt x="11512019" y="5537235"/>
                  </a:moveTo>
                  <a:lnTo>
                    <a:pt x="11508500" y="5538098"/>
                  </a:lnTo>
                  <a:lnTo>
                    <a:pt x="11506554" y="5540813"/>
                  </a:lnTo>
                  <a:lnTo>
                    <a:pt x="11505299" y="5543036"/>
                  </a:lnTo>
                  <a:lnTo>
                    <a:pt x="11504941" y="5543671"/>
                  </a:lnTo>
                  <a:lnTo>
                    <a:pt x="11505802" y="5547191"/>
                  </a:lnTo>
                  <a:lnTo>
                    <a:pt x="11508519" y="5549136"/>
                  </a:lnTo>
                  <a:lnTo>
                    <a:pt x="11511901" y="5551367"/>
                  </a:lnTo>
                  <a:lnTo>
                    <a:pt x="11515567" y="5552931"/>
                  </a:lnTo>
                  <a:lnTo>
                    <a:pt x="11518753" y="5551927"/>
                  </a:lnTo>
                  <a:lnTo>
                    <a:pt x="11519856" y="5550033"/>
                  </a:lnTo>
                  <a:lnTo>
                    <a:pt x="11521478" y="5547179"/>
                  </a:lnTo>
                  <a:lnTo>
                    <a:pt x="11521836" y="5546545"/>
                  </a:lnTo>
                  <a:lnTo>
                    <a:pt x="11520974" y="5543025"/>
                  </a:lnTo>
                  <a:lnTo>
                    <a:pt x="11518259" y="5541079"/>
                  </a:lnTo>
                  <a:lnTo>
                    <a:pt x="11514876" y="5538848"/>
                  </a:lnTo>
                  <a:lnTo>
                    <a:pt x="11512019" y="5537235"/>
                  </a:lnTo>
                  <a:close/>
                </a:path>
                <a:path w="18617565" h="10859770">
                  <a:moveTo>
                    <a:pt x="1276329" y="1170635"/>
                  </a:moveTo>
                  <a:lnTo>
                    <a:pt x="1272477" y="1171354"/>
                  </a:lnTo>
                  <a:lnTo>
                    <a:pt x="1269609" y="1176434"/>
                  </a:lnTo>
                  <a:lnTo>
                    <a:pt x="1269251" y="1177070"/>
                  </a:lnTo>
                  <a:lnTo>
                    <a:pt x="1269971" y="1180922"/>
                  </a:lnTo>
                  <a:lnTo>
                    <a:pt x="1272829" y="1182535"/>
                  </a:lnTo>
                  <a:lnTo>
                    <a:pt x="1276211" y="1184766"/>
                  </a:lnTo>
                  <a:lnTo>
                    <a:pt x="1279878" y="1186330"/>
                  </a:lnTo>
                  <a:lnTo>
                    <a:pt x="1283063" y="1185326"/>
                  </a:lnTo>
                  <a:lnTo>
                    <a:pt x="1284167" y="1183432"/>
                  </a:lnTo>
                  <a:lnTo>
                    <a:pt x="1286147" y="1179944"/>
                  </a:lnTo>
                  <a:lnTo>
                    <a:pt x="1285427" y="1176090"/>
                  </a:lnTo>
                  <a:lnTo>
                    <a:pt x="1282569" y="1174477"/>
                  </a:lnTo>
                  <a:lnTo>
                    <a:pt x="1279187" y="1172248"/>
                  </a:lnTo>
                  <a:lnTo>
                    <a:pt x="1276329" y="1170635"/>
                  </a:lnTo>
                  <a:close/>
                </a:path>
                <a:path w="18617565" h="10859770">
                  <a:moveTo>
                    <a:pt x="4405643" y="2503921"/>
                  </a:moveTo>
                  <a:lnTo>
                    <a:pt x="4402501" y="2502975"/>
                  </a:lnTo>
                  <a:lnTo>
                    <a:pt x="4398835" y="2501411"/>
                  </a:lnTo>
                  <a:lnTo>
                    <a:pt x="4395693" y="2500464"/>
                  </a:lnTo>
                  <a:lnTo>
                    <a:pt x="4392556" y="2502277"/>
                  </a:lnTo>
                  <a:lnTo>
                    <a:pt x="4391276" y="2505276"/>
                  </a:lnTo>
                  <a:lnTo>
                    <a:pt x="4390673" y="2507383"/>
                  </a:lnTo>
                  <a:lnTo>
                    <a:pt x="4390472" y="2508086"/>
                  </a:lnTo>
                  <a:lnTo>
                    <a:pt x="4391810" y="2511414"/>
                  </a:lnTo>
                  <a:lnTo>
                    <a:pt x="4398809" y="2514400"/>
                  </a:lnTo>
                  <a:lnTo>
                    <a:pt x="4401951" y="2515346"/>
                  </a:lnTo>
                  <a:lnTo>
                    <a:pt x="4405089" y="2513532"/>
                  </a:lnTo>
                  <a:lnTo>
                    <a:pt x="4406368" y="2510533"/>
                  </a:lnTo>
                  <a:lnTo>
                    <a:pt x="4407457" y="2507057"/>
                  </a:lnTo>
                  <a:lnTo>
                    <a:pt x="4405643" y="2503921"/>
                  </a:lnTo>
                  <a:close/>
                </a:path>
                <a:path w="18617565" h="10859770">
                  <a:moveTo>
                    <a:pt x="4488196" y="2532044"/>
                  </a:moveTo>
                  <a:lnTo>
                    <a:pt x="4485054" y="2531098"/>
                  </a:lnTo>
                  <a:lnTo>
                    <a:pt x="4481388" y="2529534"/>
                  </a:lnTo>
                  <a:lnTo>
                    <a:pt x="4478246" y="2528586"/>
                  </a:lnTo>
                  <a:lnTo>
                    <a:pt x="4475108" y="2530400"/>
                  </a:lnTo>
                  <a:lnTo>
                    <a:pt x="4473829" y="2533400"/>
                  </a:lnTo>
                  <a:lnTo>
                    <a:pt x="4473226" y="2535506"/>
                  </a:lnTo>
                  <a:lnTo>
                    <a:pt x="4473025" y="2536209"/>
                  </a:lnTo>
                  <a:lnTo>
                    <a:pt x="4474362" y="2539537"/>
                  </a:lnTo>
                  <a:lnTo>
                    <a:pt x="4481362" y="2542523"/>
                  </a:lnTo>
                  <a:lnTo>
                    <a:pt x="4484504" y="2543469"/>
                  </a:lnTo>
                  <a:lnTo>
                    <a:pt x="4487641" y="2541655"/>
                  </a:lnTo>
                  <a:lnTo>
                    <a:pt x="4488921" y="2538656"/>
                  </a:lnTo>
                  <a:lnTo>
                    <a:pt x="4490009" y="2535180"/>
                  </a:lnTo>
                  <a:lnTo>
                    <a:pt x="4488196" y="2532044"/>
                  </a:lnTo>
                  <a:close/>
                </a:path>
                <a:path w="18617565" h="10859770">
                  <a:moveTo>
                    <a:pt x="1201930" y="1124322"/>
                  </a:moveTo>
                  <a:lnTo>
                    <a:pt x="1198077" y="1125041"/>
                  </a:lnTo>
                  <a:lnTo>
                    <a:pt x="1195210" y="1130122"/>
                  </a:lnTo>
                  <a:lnTo>
                    <a:pt x="1194852" y="1130757"/>
                  </a:lnTo>
                  <a:lnTo>
                    <a:pt x="1195714" y="1134277"/>
                  </a:lnTo>
                  <a:lnTo>
                    <a:pt x="1198429" y="1136223"/>
                  </a:lnTo>
                  <a:lnTo>
                    <a:pt x="1201811" y="1138454"/>
                  </a:lnTo>
                  <a:lnTo>
                    <a:pt x="1205477" y="1140018"/>
                  </a:lnTo>
                  <a:lnTo>
                    <a:pt x="1208664" y="1139013"/>
                  </a:lnTo>
                  <a:lnTo>
                    <a:pt x="1209767" y="1137119"/>
                  </a:lnTo>
                  <a:lnTo>
                    <a:pt x="1211747" y="1133631"/>
                  </a:lnTo>
                  <a:lnTo>
                    <a:pt x="1211027" y="1129779"/>
                  </a:lnTo>
                  <a:lnTo>
                    <a:pt x="1208169" y="1128166"/>
                  </a:lnTo>
                  <a:lnTo>
                    <a:pt x="1204787" y="1125935"/>
                  </a:lnTo>
                  <a:lnTo>
                    <a:pt x="1201930" y="1124322"/>
                  </a:lnTo>
                  <a:close/>
                </a:path>
                <a:path w="18617565" h="10859770">
                  <a:moveTo>
                    <a:pt x="11438713" y="5490208"/>
                  </a:moveTo>
                  <a:lnTo>
                    <a:pt x="11434860" y="5490927"/>
                  </a:lnTo>
                  <a:lnTo>
                    <a:pt x="11431992" y="5496007"/>
                  </a:lnTo>
                  <a:lnTo>
                    <a:pt x="11431634" y="5496642"/>
                  </a:lnTo>
                  <a:lnTo>
                    <a:pt x="11432354" y="5500496"/>
                  </a:lnTo>
                  <a:lnTo>
                    <a:pt x="11435212" y="5502109"/>
                  </a:lnTo>
                  <a:lnTo>
                    <a:pt x="11438594" y="5504340"/>
                  </a:lnTo>
                  <a:lnTo>
                    <a:pt x="11442260" y="5505903"/>
                  </a:lnTo>
                  <a:lnTo>
                    <a:pt x="11445447" y="5504899"/>
                  </a:lnTo>
                  <a:lnTo>
                    <a:pt x="11446550" y="5503005"/>
                  </a:lnTo>
                  <a:lnTo>
                    <a:pt x="11448530" y="5499517"/>
                  </a:lnTo>
                  <a:lnTo>
                    <a:pt x="11447809" y="5495664"/>
                  </a:lnTo>
                  <a:lnTo>
                    <a:pt x="11444952" y="5494052"/>
                  </a:lnTo>
                  <a:lnTo>
                    <a:pt x="11441570" y="5491821"/>
                  </a:lnTo>
                  <a:lnTo>
                    <a:pt x="11438713" y="5490208"/>
                  </a:lnTo>
                  <a:close/>
                </a:path>
                <a:path w="18617565" h="10859770">
                  <a:moveTo>
                    <a:pt x="4570891" y="2559833"/>
                  </a:moveTo>
                  <a:lnTo>
                    <a:pt x="4567606" y="2559221"/>
                  </a:lnTo>
                  <a:lnTo>
                    <a:pt x="4563940" y="2557657"/>
                  </a:lnTo>
                  <a:lnTo>
                    <a:pt x="4560798" y="2556710"/>
                  </a:lnTo>
                  <a:lnTo>
                    <a:pt x="4557662" y="2558523"/>
                  </a:lnTo>
                  <a:lnTo>
                    <a:pt x="4556382" y="2561524"/>
                  </a:lnTo>
                  <a:lnTo>
                    <a:pt x="4555577" y="2564332"/>
                  </a:lnTo>
                  <a:lnTo>
                    <a:pt x="4556915" y="2567660"/>
                  </a:lnTo>
                  <a:lnTo>
                    <a:pt x="4559915" y="2568940"/>
                  </a:lnTo>
                  <a:lnTo>
                    <a:pt x="4560057" y="2568607"/>
                  </a:lnTo>
                  <a:lnTo>
                    <a:pt x="4564057" y="2570313"/>
                  </a:lnTo>
                  <a:lnTo>
                    <a:pt x="4567199" y="2571259"/>
                  </a:lnTo>
                  <a:lnTo>
                    <a:pt x="4570336" y="2569445"/>
                  </a:lnTo>
                  <a:lnTo>
                    <a:pt x="4571616" y="2566446"/>
                  </a:lnTo>
                  <a:lnTo>
                    <a:pt x="4572562" y="2563303"/>
                  </a:lnTo>
                  <a:lnTo>
                    <a:pt x="4570891" y="2559833"/>
                  </a:lnTo>
                  <a:close/>
                </a:path>
                <a:path w="18617565" h="10859770">
                  <a:moveTo>
                    <a:pt x="4653443" y="2587956"/>
                  </a:moveTo>
                  <a:lnTo>
                    <a:pt x="4650159" y="2587344"/>
                  </a:lnTo>
                  <a:lnTo>
                    <a:pt x="4646493" y="2585780"/>
                  </a:lnTo>
                  <a:lnTo>
                    <a:pt x="4643351" y="2584833"/>
                  </a:lnTo>
                  <a:lnTo>
                    <a:pt x="4640214" y="2586646"/>
                  </a:lnTo>
                  <a:lnTo>
                    <a:pt x="4638934" y="2589646"/>
                  </a:lnTo>
                  <a:lnTo>
                    <a:pt x="4638130" y="2592455"/>
                  </a:lnTo>
                  <a:lnTo>
                    <a:pt x="4639468" y="2595783"/>
                  </a:lnTo>
                  <a:lnTo>
                    <a:pt x="4642467" y="2597063"/>
                  </a:lnTo>
                  <a:lnTo>
                    <a:pt x="4642610" y="2596730"/>
                  </a:lnTo>
                  <a:lnTo>
                    <a:pt x="4646609" y="2598436"/>
                  </a:lnTo>
                  <a:lnTo>
                    <a:pt x="4649751" y="2599382"/>
                  </a:lnTo>
                  <a:lnTo>
                    <a:pt x="4652889" y="2597568"/>
                  </a:lnTo>
                  <a:lnTo>
                    <a:pt x="4654168" y="2594569"/>
                  </a:lnTo>
                  <a:lnTo>
                    <a:pt x="4655115" y="2591426"/>
                  </a:lnTo>
                  <a:lnTo>
                    <a:pt x="4653443" y="2587956"/>
                  </a:lnTo>
                  <a:close/>
                </a:path>
                <a:path w="18617565" h="10859770">
                  <a:moveTo>
                    <a:pt x="11365313" y="5444322"/>
                  </a:moveTo>
                  <a:lnTo>
                    <a:pt x="11361460" y="5445042"/>
                  </a:lnTo>
                  <a:lnTo>
                    <a:pt x="11358593" y="5450121"/>
                  </a:lnTo>
                  <a:lnTo>
                    <a:pt x="11358234" y="5450756"/>
                  </a:lnTo>
                  <a:lnTo>
                    <a:pt x="11358954" y="5454609"/>
                  </a:lnTo>
                  <a:lnTo>
                    <a:pt x="11361812" y="5456222"/>
                  </a:lnTo>
                  <a:lnTo>
                    <a:pt x="11365194" y="5458453"/>
                  </a:lnTo>
                  <a:lnTo>
                    <a:pt x="11368860" y="5460017"/>
                  </a:lnTo>
                  <a:lnTo>
                    <a:pt x="11372047" y="5459012"/>
                  </a:lnTo>
                  <a:lnTo>
                    <a:pt x="11373151" y="5457119"/>
                  </a:lnTo>
                  <a:lnTo>
                    <a:pt x="11375131" y="5453630"/>
                  </a:lnTo>
                  <a:lnTo>
                    <a:pt x="11374410" y="5449778"/>
                  </a:lnTo>
                  <a:lnTo>
                    <a:pt x="11371552" y="5448165"/>
                  </a:lnTo>
                  <a:lnTo>
                    <a:pt x="11368170" y="5445934"/>
                  </a:lnTo>
                  <a:lnTo>
                    <a:pt x="11365313" y="5444322"/>
                  </a:lnTo>
                  <a:close/>
                </a:path>
                <a:path w="18617565" h="10859770">
                  <a:moveTo>
                    <a:pt x="1129099" y="1077102"/>
                  </a:moveTo>
                  <a:lnTo>
                    <a:pt x="1125579" y="1077965"/>
                  </a:lnTo>
                  <a:lnTo>
                    <a:pt x="1121904" y="1083093"/>
                  </a:lnTo>
                  <a:lnTo>
                    <a:pt x="1121687" y="1083395"/>
                  </a:lnTo>
                  <a:lnTo>
                    <a:pt x="1122550" y="1086915"/>
                  </a:lnTo>
                  <a:lnTo>
                    <a:pt x="1125265" y="1088861"/>
                  </a:lnTo>
                  <a:lnTo>
                    <a:pt x="1128647" y="1091092"/>
                  </a:lnTo>
                  <a:lnTo>
                    <a:pt x="1129647" y="1091518"/>
                  </a:lnTo>
                  <a:lnTo>
                    <a:pt x="1129505" y="1091852"/>
                  </a:lnTo>
                  <a:lnTo>
                    <a:pt x="1132171" y="1092989"/>
                  </a:lnTo>
                  <a:lnTo>
                    <a:pt x="1135358" y="1091984"/>
                  </a:lnTo>
                  <a:lnTo>
                    <a:pt x="1136645" y="1089775"/>
                  </a:lnTo>
                  <a:lnTo>
                    <a:pt x="1136829" y="1089459"/>
                  </a:lnTo>
                  <a:lnTo>
                    <a:pt x="1138775" y="1086745"/>
                  </a:lnTo>
                  <a:lnTo>
                    <a:pt x="1137912" y="1083226"/>
                  </a:lnTo>
                  <a:lnTo>
                    <a:pt x="1135196" y="1081279"/>
                  </a:lnTo>
                  <a:lnTo>
                    <a:pt x="1131814" y="1079048"/>
                  </a:lnTo>
                  <a:lnTo>
                    <a:pt x="1129099" y="1077102"/>
                  </a:lnTo>
                  <a:close/>
                </a:path>
                <a:path w="18617565" h="10859770">
                  <a:moveTo>
                    <a:pt x="4736138" y="2615746"/>
                  </a:moveTo>
                  <a:lnTo>
                    <a:pt x="4732854" y="2615133"/>
                  </a:lnTo>
                  <a:lnTo>
                    <a:pt x="4729188" y="2613569"/>
                  </a:lnTo>
                  <a:lnTo>
                    <a:pt x="4726046" y="2612623"/>
                  </a:lnTo>
                  <a:lnTo>
                    <a:pt x="4722909" y="2614436"/>
                  </a:lnTo>
                  <a:lnTo>
                    <a:pt x="4721629" y="2617436"/>
                  </a:lnTo>
                  <a:lnTo>
                    <a:pt x="4720825" y="2620244"/>
                  </a:lnTo>
                  <a:lnTo>
                    <a:pt x="4722163" y="2623573"/>
                  </a:lnTo>
                  <a:lnTo>
                    <a:pt x="4725162" y="2624853"/>
                  </a:lnTo>
                  <a:lnTo>
                    <a:pt x="4725305" y="2624519"/>
                  </a:lnTo>
                  <a:lnTo>
                    <a:pt x="4729304" y="2626225"/>
                  </a:lnTo>
                  <a:lnTo>
                    <a:pt x="4732446" y="2627172"/>
                  </a:lnTo>
                  <a:lnTo>
                    <a:pt x="4735584" y="2625358"/>
                  </a:lnTo>
                  <a:lnTo>
                    <a:pt x="4736863" y="2622358"/>
                  </a:lnTo>
                  <a:lnTo>
                    <a:pt x="4737809" y="2619217"/>
                  </a:lnTo>
                  <a:lnTo>
                    <a:pt x="4736138" y="2615746"/>
                  </a:lnTo>
                  <a:close/>
                </a:path>
                <a:path w="18617565" h="10859770">
                  <a:moveTo>
                    <a:pt x="4818500" y="2643394"/>
                  </a:moveTo>
                  <a:lnTo>
                    <a:pt x="4815216" y="2642781"/>
                  </a:lnTo>
                  <a:lnTo>
                    <a:pt x="4811549" y="2641217"/>
                  </a:lnTo>
                  <a:lnTo>
                    <a:pt x="4808407" y="2640271"/>
                  </a:lnTo>
                  <a:lnTo>
                    <a:pt x="4805270" y="2642083"/>
                  </a:lnTo>
                  <a:lnTo>
                    <a:pt x="4803990" y="2645084"/>
                  </a:lnTo>
                  <a:lnTo>
                    <a:pt x="4803186" y="2647893"/>
                  </a:lnTo>
                  <a:lnTo>
                    <a:pt x="4804525" y="2651221"/>
                  </a:lnTo>
                  <a:lnTo>
                    <a:pt x="4807524" y="2652500"/>
                  </a:lnTo>
                  <a:lnTo>
                    <a:pt x="4807667" y="2652167"/>
                  </a:lnTo>
                  <a:lnTo>
                    <a:pt x="4811666" y="2653873"/>
                  </a:lnTo>
                  <a:lnTo>
                    <a:pt x="4814808" y="2654819"/>
                  </a:lnTo>
                  <a:lnTo>
                    <a:pt x="4817945" y="2653006"/>
                  </a:lnTo>
                  <a:lnTo>
                    <a:pt x="4819225" y="2650006"/>
                  </a:lnTo>
                  <a:lnTo>
                    <a:pt x="4820171" y="2646864"/>
                  </a:lnTo>
                  <a:lnTo>
                    <a:pt x="4818500" y="2643394"/>
                  </a:lnTo>
                  <a:close/>
                </a:path>
                <a:path w="18617565" h="10859770">
                  <a:moveTo>
                    <a:pt x="11290535" y="5399817"/>
                  </a:moveTo>
                  <a:lnTo>
                    <a:pt x="11286683" y="5400537"/>
                  </a:lnTo>
                  <a:lnTo>
                    <a:pt x="11283995" y="5405299"/>
                  </a:lnTo>
                  <a:lnTo>
                    <a:pt x="11283457" y="5406252"/>
                  </a:lnTo>
                  <a:lnTo>
                    <a:pt x="11284320" y="5409772"/>
                  </a:lnTo>
                  <a:lnTo>
                    <a:pt x="11286894" y="5412052"/>
                  </a:lnTo>
                  <a:lnTo>
                    <a:pt x="11294226" y="5415180"/>
                  </a:lnTo>
                  <a:lnTo>
                    <a:pt x="11297412" y="5414175"/>
                  </a:lnTo>
                  <a:lnTo>
                    <a:pt x="11298882" y="5411650"/>
                  </a:lnTo>
                  <a:lnTo>
                    <a:pt x="11300828" y="5408935"/>
                  </a:lnTo>
                  <a:lnTo>
                    <a:pt x="11299632" y="5405274"/>
                  </a:lnTo>
                  <a:lnTo>
                    <a:pt x="11297059" y="5402994"/>
                  </a:lnTo>
                  <a:lnTo>
                    <a:pt x="11293393" y="5401431"/>
                  </a:lnTo>
                  <a:lnTo>
                    <a:pt x="11290535" y="5399817"/>
                  </a:lnTo>
                  <a:close/>
                </a:path>
                <a:path w="18617565" h="10859770">
                  <a:moveTo>
                    <a:pt x="4900719" y="2671374"/>
                  </a:moveTo>
                  <a:lnTo>
                    <a:pt x="4897435" y="2670762"/>
                  </a:lnTo>
                  <a:lnTo>
                    <a:pt x="4893769" y="2669198"/>
                  </a:lnTo>
                  <a:lnTo>
                    <a:pt x="4890627" y="2668251"/>
                  </a:lnTo>
                  <a:lnTo>
                    <a:pt x="4887489" y="2670065"/>
                  </a:lnTo>
                  <a:lnTo>
                    <a:pt x="4886210" y="2673064"/>
                  </a:lnTo>
                  <a:lnTo>
                    <a:pt x="4885406" y="2675872"/>
                  </a:lnTo>
                  <a:lnTo>
                    <a:pt x="4886744" y="2679201"/>
                  </a:lnTo>
                  <a:lnTo>
                    <a:pt x="4889744" y="2680481"/>
                  </a:lnTo>
                  <a:lnTo>
                    <a:pt x="4889886" y="2680148"/>
                  </a:lnTo>
                  <a:lnTo>
                    <a:pt x="4893885" y="2681854"/>
                  </a:lnTo>
                  <a:lnTo>
                    <a:pt x="4897027" y="2682800"/>
                  </a:lnTo>
                  <a:lnTo>
                    <a:pt x="4900164" y="2680987"/>
                  </a:lnTo>
                  <a:lnTo>
                    <a:pt x="4901444" y="2677987"/>
                  </a:lnTo>
                  <a:lnTo>
                    <a:pt x="4902390" y="2674845"/>
                  </a:lnTo>
                  <a:lnTo>
                    <a:pt x="4900719" y="2671374"/>
                  </a:lnTo>
                  <a:close/>
                </a:path>
                <a:path w="18617565" h="10859770">
                  <a:moveTo>
                    <a:pt x="1057313" y="1028358"/>
                  </a:moveTo>
                  <a:lnTo>
                    <a:pt x="1053459" y="1029078"/>
                  </a:lnTo>
                  <a:lnTo>
                    <a:pt x="1049567" y="1034509"/>
                  </a:lnTo>
                  <a:lnTo>
                    <a:pt x="1050287" y="1038363"/>
                  </a:lnTo>
                  <a:lnTo>
                    <a:pt x="1053003" y="1040308"/>
                  </a:lnTo>
                  <a:lnTo>
                    <a:pt x="1056385" y="1042538"/>
                  </a:lnTo>
                  <a:lnTo>
                    <a:pt x="1060052" y="1044102"/>
                  </a:lnTo>
                  <a:lnTo>
                    <a:pt x="1063095" y="1043432"/>
                  </a:lnTo>
                  <a:lnTo>
                    <a:pt x="1064899" y="1041049"/>
                  </a:lnTo>
                  <a:lnTo>
                    <a:pt x="1066845" y="1038334"/>
                  </a:lnTo>
                  <a:lnTo>
                    <a:pt x="1066126" y="1034481"/>
                  </a:lnTo>
                  <a:lnTo>
                    <a:pt x="1063410" y="1032535"/>
                  </a:lnTo>
                  <a:lnTo>
                    <a:pt x="1060028" y="1030304"/>
                  </a:lnTo>
                  <a:lnTo>
                    <a:pt x="1057313" y="1028358"/>
                  </a:lnTo>
                  <a:close/>
                </a:path>
                <a:path w="18617565" h="10859770">
                  <a:moveTo>
                    <a:pt x="4983081" y="2699022"/>
                  </a:moveTo>
                  <a:lnTo>
                    <a:pt x="4979797" y="2698409"/>
                  </a:lnTo>
                  <a:lnTo>
                    <a:pt x="4976130" y="2696845"/>
                  </a:lnTo>
                  <a:lnTo>
                    <a:pt x="4972988" y="2695899"/>
                  </a:lnTo>
                  <a:lnTo>
                    <a:pt x="4969851" y="2697711"/>
                  </a:lnTo>
                  <a:lnTo>
                    <a:pt x="4968571" y="2700712"/>
                  </a:lnTo>
                  <a:lnTo>
                    <a:pt x="4967767" y="2703521"/>
                  </a:lnTo>
                  <a:lnTo>
                    <a:pt x="4969105" y="2706849"/>
                  </a:lnTo>
                  <a:lnTo>
                    <a:pt x="4972105" y="2708128"/>
                  </a:lnTo>
                  <a:lnTo>
                    <a:pt x="4972247" y="2707795"/>
                  </a:lnTo>
                  <a:lnTo>
                    <a:pt x="4976247" y="2709501"/>
                  </a:lnTo>
                  <a:lnTo>
                    <a:pt x="4979389" y="2710447"/>
                  </a:lnTo>
                  <a:lnTo>
                    <a:pt x="4982526" y="2708634"/>
                  </a:lnTo>
                  <a:lnTo>
                    <a:pt x="4983805" y="2705634"/>
                  </a:lnTo>
                  <a:lnTo>
                    <a:pt x="4984751" y="2702493"/>
                  </a:lnTo>
                  <a:lnTo>
                    <a:pt x="4983081" y="2699022"/>
                  </a:lnTo>
                  <a:close/>
                </a:path>
                <a:path w="18617565" h="10859770">
                  <a:moveTo>
                    <a:pt x="11215425" y="5355171"/>
                  </a:moveTo>
                  <a:lnTo>
                    <a:pt x="11211764" y="5356367"/>
                  </a:lnTo>
                  <a:lnTo>
                    <a:pt x="11210688" y="5358272"/>
                  </a:lnTo>
                  <a:lnTo>
                    <a:pt x="11210151" y="5359225"/>
                  </a:lnTo>
                  <a:lnTo>
                    <a:pt x="11208205" y="5361940"/>
                  </a:lnTo>
                  <a:lnTo>
                    <a:pt x="11209258" y="5365935"/>
                  </a:lnTo>
                  <a:lnTo>
                    <a:pt x="11211973" y="5367881"/>
                  </a:lnTo>
                  <a:lnTo>
                    <a:pt x="11216307" y="5369730"/>
                  </a:lnTo>
                  <a:lnTo>
                    <a:pt x="11216497" y="5370205"/>
                  </a:lnTo>
                  <a:lnTo>
                    <a:pt x="11219164" y="5371343"/>
                  </a:lnTo>
                  <a:lnTo>
                    <a:pt x="11222492" y="5370004"/>
                  </a:lnTo>
                  <a:lnTo>
                    <a:pt x="11223963" y="5367479"/>
                  </a:lnTo>
                  <a:lnTo>
                    <a:pt x="11225909" y="5364765"/>
                  </a:lnTo>
                  <a:lnTo>
                    <a:pt x="11224856" y="5360770"/>
                  </a:lnTo>
                  <a:lnTo>
                    <a:pt x="11222140" y="5358824"/>
                  </a:lnTo>
                  <a:lnTo>
                    <a:pt x="11218474" y="5357260"/>
                  </a:lnTo>
                  <a:lnTo>
                    <a:pt x="11215425" y="5355171"/>
                  </a:lnTo>
                  <a:close/>
                </a:path>
                <a:path w="18617565" h="10859770">
                  <a:moveTo>
                    <a:pt x="5065442" y="2726669"/>
                  </a:moveTo>
                  <a:lnTo>
                    <a:pt x="5062158" y="2726056"/>
                  </a:lnTo>
                  <a:lnTo>
                    <a:pt x="5058492" y="2724492"/>
                  </a:lnTo>
                  <a:lnTo>
                    <a:pt x="5055350" y="2723546"/>
                  </a:lnTo>
                  <a:lnTo>
                    <a:pt x="5052212" y="2725360"/>
                  </a:lnTo>
                  <a:lnTo>
                    <a:pt x="5050933" y="2728359"/>
                  </a:lnTo>
                  <a:lnTo>
                    <a:pt x="5050129" y="2731167"/>
                  </a:lnTo>
                  <a:lnTo>
                    <a:pt x="5051467" y="2734496"/>
                  </a:lnTo>
                  <a:lnTo>
                    <a:pt x="5054467" y="2735776"/>
                  </a:lnTo>
                  <a:lnTo>
                    <a:pt x="5054609" y="2735442"/>
                  </a:lnTo>
                  <a:lnTo>
                    <a:pt x="5058609" y="2737149"/>
                  </a:lnTo>
                  <a:lnTo>
                    <a:pt x="5061751" y="2738095"/>
                  </a:lnTo>
                  <a:lnTo>
                    <a:pt x="5064888" y="2736282"/>
                  </a:lnTo>
                  <a:lnTo>
                    <a:pt x="5066167" y="2733282"/>
                  </a:lnTo>
                  <a:lnTo>
                    <a:pt x="5067113" y="2730140"/>
                  </a:lnTo>
                  <a:lnTo>
                    <a:pt x="5065442" y="2726669"/>
                  </a:lnTo>
                  <a:close/>
                </a:path>
                <a:path w="18617565" h="10859770">
                  <a:moveTo>
                    <a:pt x="11139746" y="5311858"/>
                  </a:moveTo>
                  <a:lnTo>
                    <a:pt x="11136085" y="5313054"/>
                  </a:lnTo>
                  <a:lnTo>
                    <a:pt x="11134472" y="5315911"/>
                  </a:lnTo>
                  <a:lnTo>
                    <a:pt x="11132716" y="5319103"/>
                  </a:lnTo>
                  <a:lnTo>
                    <a:pt x="11133913" y="5322764"/>
                  </a:lnTo>
                  <a:lnTo>
                    <a:pt x="11136628" y="5324710"/>
                  </a:lnTo>
                  <a:lnTo>
                    <a:pt x="11143627" y="5327696"/>
                  </a:lnTo>
                  <a:lnTo>
                    <a:pt x="11147289" y="5326501"/>
                  </a:lnTo>
                  <a:lnTo>
                    <a:pt x="11148427" y="5323834"/>
                  </a:lnTo>
                  <a:lnTo>
                    <a:pt x="11150181" y="5320642"/>
                  </a:lnTo>
                  <a:lnTo>
                    <a:pt x="11148985" y="5316981"/>
                  </a:lnTo>
                  <a:lnTo>
                    <a:pt x="11146270" y="5315035"/>
                  </a:lnTo>
                  <a:lnTo>
                    <a:pt x="11142604" y="5313471"/>
                  </a:lnTo>
                  <a:lnTo>
                    <a:pt x="11139746" y="5311858"/>
                  </a:lnTo>
                  <a:close/>
                </a:path>
                <a:path w="18617565" h="10859770">
                  <a:moveTo>
                    <a:pt x="985477" y="978807"/>
                  </a:moveTo>
                  <a:lnTo>
                    <a:pt x="981624" y="979526"/>
                  </a:lnTo>
                  <a:lnTo>
                    <a:pt x="977732" y="984957"/>
                  </a:lnTo>
                  <a:lnTo>
                    <a:pt x="978451" y="988810"/>
                  </a:lnTo>
                  <a:lnTo>
                    <a:pt x="981167" y="990755"/>
                  </a:lnTo>
                  <a:lnTo>
                    <a:pt x="984549" y="992986"/>
                  </a:lnTo>
                  <a:lnTo>
                    <a:pt x="988216" y="994550"/>
                  </a:lnTo>
                  <a:lnTo>
                    <a:pt x="991260" y="993880"/>
                  </a:lnTo>
                  <a:lnTo>
                    <a:pt x="993064" y="991497"/>
                  </a:lnTo>
                  <a:lnTo>
                    <a:pt x="995010" y="988781"/>
                  </a:lnTo>
                  <a:lnTo>
                    <a:pt x="994290" y="984929"/>
                  </a:lnTo>
                  <a:lnTo>
                    <a:pt x="991574" y="982982"/>
                  </a:lnTo>
                  <a:lnTo>
                    <a:pt x="988192" y="980752"/>
                  </a:lnTo>
                  <a:lnTo>
                    <a:pt x="985477" y="978807"/>
                  </a:lnTo>
                  <a:close/>
                </a:path>
                <a:path w="18617565" h="10859770">
                  <a:moveTo>
                    <a:pt x="5147662" y="2754650"/>
                  </a:moveTo>
                  <a:lnTo>
                    <a:pt x="5144378" y="2754037"/>
                  </a:lnTo>
                  <a:lnTo>
                    <a:pt x="5140711" y="2752473"/>
                  </a:lnTo>
                  <a:lnTo>
                    <a:pt x="5137569" y="2751527"/>
                  </a:lnTo>
                  <a:lnTo>
                    <a:pt x="5134432" y="2753341"/>
                  </a:lnTo>
                  <a:lnTo>
                    <a:pt x="5133152" y="2756340"/>
                  </a:lnTo>
                  <a:lnTo>
                    <a:pt x="5132348" y="2759149"/>
                  </a:lnTo>
                  <a:lnTo>
                    <a:pt x="5133686" y="2762477"/>
                  </a:lnTo>
                  <a:lnTo>
                    <a:pt x="5136686" y="2763757"/>
                  </a:lnTo>
                  <a:lnTo>
                    <a:pt x="5136828" y="2763423"/>
                  </a:lnTo>
                  <a:lnTo>
                    <a:pt x="5140828" y="2765129"/>
                  </a:lnTo>
                  <a:lnTo>
                    <a:pt x="5143970" y="2766076"/>
                  </a:lnTo>
                  <a:lnTo>
                    <a:pt x="5147107" y="2764263"/>
                  </a:lnTo>
                  <a:lnTo>
                    <a:pt x="5148387" y="2761263"/>
                  </a:lnTo>
                  <a:lnTo>
                    <a:pt x="5149333" y="2758121"/>
                  </a:lnTo>
                  <a:lnTo>
                    <a:pt x="5147662" y="2754650"/>
                  </a:lnTo>
                  <a:close/>
                </a:path>
                <a:path w="18617565" h="10859770">
                  <a:moveTo>
                    <a:pt x="5230023" y="2782298"/>
                  </a:moveTo>
                  <a:lnTo>
                    <a:pt x="5226739" y="2781685"/>
                  </a:lnTo>
                  <a:lnTo>
                    <a:pt x="5223073" y="2780121"/>
                  </a:lnTo>
                  <a:lnTo>
                    <a:pt x="5219931" y="2779175"/>
                  </a:lnTo>
                  <a:lnTo>
                    <a:pt x="5216794" y="2780989"/>
                  </a:lnTo>
                  <a:lnTo>
                    <a:pt x="5215514" y="2783988"/>
                  </a:lnTo>
                  <a:lnTo>
                    <a:pt x="5214710" y="2786797"/>
                  </a:lnTo>
                  <a:lnTo>
                    <a:pt x="5216048" y="2790125"/>
                  </a:lnTo>
                  <a:lnTo>
                    <a:pt x="5219048" y="2791404"/>
                  </a:lnTo>
                  <a:lnTo>
                    <a:pt x="5219190" y="2791071"/>
                  </a:lnTo>
                  <a:lnTo>
                    <a:pt x="5223190" y="2792777"/>
                  </a:lnTo>
                  <a:lnTo>
                    <a:pt x="5226332" y="2793723"/>
                  </a:lnTo>
                  <a:lnTo>
                    <a:pt x="5229468" y="2791910"/>
                  </a:lnTo>
                  <a:lnTo>
                    <a:pt x="5230748" y="2788911"/>
                  </a:lnTo>
                  <a:lnTo>
                    <a:pt x="5231694" y="2785769"/>
                  </a:lnTo>
                  <a:lnTo>
                    <a:pt x="5230023" y="2782298"/>
                  </a:lnTo>
                  <a:close/>
                </a:path>
                <a:path w="18617565" h="10859770">
                  <a:moveTo>
                    <a:pt x="11063640" y="5269545"/>
                  </a:moveTo>
                  <a:lnTo>
                    <a:pt x="11059646" y="5270598"/>
                  </a:lnTo>
                  <a:lnTo>
                    <a:pt x="11058366" y="5273599"/>
                  </a:lnTo>
                  <a:lnTo>
                    <a:pt x="11056753" y="5276456"/>
                  </a:lnTo>
                  <a:lnTo>
                    <a:pt x="11057948" y="5280118"/>
                  </a:lnTo>
                  <a:lnTo>
                    <a:pt x="11060663" y="5282063"/>
                  </a:lnTo>
                  <a:lnTo>
                    <a:pt x="11067664" y="5285049"/>
                  </a:lnTo>
                  <a:lnTo>
                    <a:pt x="11071183" y="5284187"/>
                  </a:lnTo>
                  <a:lnTo>
                    <a:pt x="11072463" y="5281187"/>
                  </a:lnTo>
                  <a:lnTo>
                    <a:pt x="11074075" y="5278330"/>
                  </a:lnTo>
                  <a:lnTo>
                    <a:pt x="11072881" y="5274668"/>
                  </a:lnTo>
                  <a:lnTo>
                    <a:pt x="11070165" y="5272721"/>
                  </a:lnTo>
                  <a:lnTo>
                    <a:pt x="11066498" y="5271157"/>
                  </a:lnTo>
                  <a:lnTo>
                    <a:pt x="11063640" y="5269545"/>
                  </a:lnTo>
                  <a:close/>
                </a:path>
                <a:path w="18617565" h="10859770">
                  <a:moveTo>
                    <a:pt x="5312718" y="2810089"/>
                  </a:moveTo>
                  <a:lnTo>
                    <a:pt x="5309434" y="2809476"/>
                  </a:lnTo>
                  <a:lnTo>
                    <a:pt x="5305767" y="2807911"/>
                  </a:lnTo>
                  <a:lnTo>
                    <a:pt x="5302625" y="2806965"/>
                  </a:lnTo>
                  <a:lnTo>
                    <a:pt x="5299488" y="2808778"/>
                  </a:lnTo>
                  <a:lnTo>
                    <a:pt x="5298209" y="2811777"/>
                  </a:lnTo>
                  <a:lnTo>
                    <a:pt x="5297404" y="2814586"/>
                  </a:lnTo>
                  <a:lnTo>
                    <a:pt x="5298743" y="2817915"/>
                  </a:lnTo>
                  <a:lnTo>
                    <a:pt x="5301742" y="2819195"/>
                  </a:lnTo>
                  <a:lnTo>
                    <a:pt x="5301885" y="2818862"/>
                  </a:lnTo>
                  <a:lnTo>
                    <a:pt x="5305884" y="2820568"/>
                  </a:lnTo>
                  <a:lnTo>
                    <a:pt x="5309026" y="2821514"/>
                  </a:lnTo>
                  <a:lnTo>
                    <a:pt x="5312163" y="2819700"/>
                  </a:lnTo>
                  <a:lnTo>
                    <a:pt x="5313443" y="2816700"/>
                  </a:lnTo>
                  <a:lnTo>
                    <a:pt x="5314389" y="2813558"/>
                  </a:lnTo>
                  <a:lnTo>
                    <a:pt x="5312718" y="2810089"/>
                  </a:lnTo>
                  <a:close/>
                </a:path>
                <a:path w="18617565" h="10859770">
                  <a:moveTo>
                    <a:pt x="10987392" y="5227565"/>
                  </a:moveTo>
                  <a:lnTo>
                    <a:pt x="10983398" y="5228619"/>
                  </a:lnTo>
                  <a:lnTo>
                    <a:pt x="10982118" y="5231619"/>
                  </a:lnTo>
                  <a:lnTo>
                    <a:pt x="10980506" y="5234476"/>
                  </a:lnTo>
                  <a:lnTo>
                    <a:pt x="10981700" y="5238137"/>
                  </a:lnTo>
                  <a:lnTo>
                    <a:pt x="10984416" y="5240084"/>
                  </a:lnTo>
                  <a:lnTo>
                    <a:pt x="10991415" y="5243069"/>
                  </a:lnTo>
                  <a:lnTo>
                    <a:pt x="10994935" y="5242207"/>
                  </a:lnTo>
                  <a:lnTo>
                    <a:pt x="10996215" y="5239208"/>
                  </a:lnTo>
                  <a:lnTo>
                    <a:pt x="10997828" y="5236349"/>
                  </a:lnTo>
                  <a:lnTo>
                    <a:pt x="10996631" y="5232688"/>
                  </a:lnTo>
                  <a:lnTo>
                    <a:pt x="10993917" y="5230742"/>
                  </a:lnTo>
                  <a:lnTo>
                    <a:pt x="10990251" y="5229178"/>
                  </a:lnTo>
                  <a:lnTo>
                    <a:pt x="10987392" y="5227565"/>
                  </a:lnTo>
                  <a:close/>
                </a:path>
                <a:path w="18617565" h="10859770">
                  <a:moveTo>
                    <a:pt x="914543" y="928062"/>
                  </a:moveTo>
                  <a:lnTo>
                    <a:pt x="910690" y="928782"/>
                  </a:lnTo>
                  <a:lnTo>
                    <a:pt x="908744" y="931498"/>
                  </a:lnTo>
                  <a:lnTo>
                    <a:pt x="906465" y="934071"/>
                  </a:lnTo>
                  <a:lnTo>
                    <a:pt x="907185" y="937923"/>
                  </a:lnTo>
                  <a:lnTo>
                    <a:pt x="909900" y="939870"/>
                  </a:lnTo>
                  <a:lnTo>
                    <a:pt x="913282" y="942100"/>
                  </a:lnTo>
                  <a:lnTo>
                    <a:pt x="914616" y="942669"/>
                  </a:lnTo>
                  <a:lnTo>
                    <a:pt x="914473" y="943002"/>
                  </a:lnTo>
                  <a:lnTo>
                    <a:pt x="916807" y="943998"/>
                  </a:lnTo>
                  <a:lnTo>
                    <a:pt x="919851" y="943326"/>
                  </a:lnTo>
                  <a:lnTo>
                    <a:pt x="921655" y="940945"/>
                  </a:lnTo>
                  <a:lnTo>
                    <a:pt x="923934" y="938372"/>
                  </a:lnTo>
                  <a:lnTo>
                    <a:pt x="923214" y="934518"/>
                  </a:lnTo>
                  <a:lnTo>
                    <a:pt x="920498" y="932572"/>
                  </a:lnTo>
                  <a:lnTo>
                    <a:pt x="917116" y="930341"/>
                  </a:lnTo>
                  <a:lnTo>
                    <a:pt x="914543" y="928062"/>
                  </a:lnTo>
                  <a:close/>
                </a:path>
                <a:path w="18617565" h="10859770">
                  <a:moveTo>
                    <a:pt x="5394937" y="2838068"/>
                  </a:moveTo>
                  <a:lnTo>
                    <a:pt x="5391653" y="2837455"/>
                  </a:lnTo>
                  <a:lnTo>
                    <a:pt x="5387987" y="2835891"/>
                  </a:lnTo>
                  <a:lnTo>
                    <a:pt x="5384845" y="2834945"/>
                  </a:lnTo>
                  <a:lnTo>
                    <a:pt x="5381708" y="2836759"/>
                  </a:lnTo>
                  <a:lnTo>
                    <a:pt x="5380428" y="2839759"/>
                  </a:lnTo>
                  <a:lnTo>
                    <a:pt x="5379624" y="2842567"/>
                  </a:lnTo>
                  <a:lnTo>
                    <a:pt x="5380962" y="2845895"/>
                  </a:lnTo>
                  <a:lnTo>
                    <a:pt x="5383962" y="2847174"/>
                  </a:lnTo>
                  <a:lnTo>
                    <a:pt x="5384104" y="2846841"/>
                  </a:lnTo>
                  <a:lnTo>
                    <a:pt x="5388104" y="2848547"/>
                  </a:lnTo>
                  <a:lnTo>
                    <a:pt x="5391245" y="2849495"/>
                  </a:lnTo>
                  <a:lnTo>
                    <a:pt x="5394383" y="2847681"/>
                  </a:lnTo>
                  <a:lnTo>
                    <a:pt x="5395662" y="2844682"/>
                  </a:lnTo>
                  <a:lnTo>
                    <a:pt x="5396608" y="2841539"/>
                  </a:lnTo>
                  <a:lnTo>
                    <a:pt x="5394937" y="2838068"/>
                  </a:lnTo>
                  <a:close/>
                </a:path>
                <a:path w="18617565" h="10859770">
                  <a:moveTo>
                    <a:pt x="10911193" y="5186395"/>
                  </a:moveTo>
                  <a:lnTo>
                    <a:pt x="10907199" y="5187448"/>
                  </a:lnTo>
                  <a:lnTo>
                    <a:pt x="10905920" y="5190447"/>
                  </a:lnTo>
                  <a:lnTo>
                    <a:pt x="10904307" y="5193305"/>
                  </a:lnTo>
                  <a:lnTo>
                    <a:pt x="10905502" y="5196966"/>
                  </a:lnTo>
                  <a:lnTo>
                    <a:pt x="10908218" y="5198913"/>
                  </a:lnTo>
                  <a:lnTo>
                    <a:pt x="10915216" y="5201898"/>
                  </a:lnTo>
                  <a:lnTo>
                    <a:pt x="10918736" y="5201037"/>
                  </a:lnTo>
                  <a:lnTo>
                    <a:pt x="10920016" y="5198036"/>
                  </a:lnTo>
                  <a:lnTo>
                    <a:pt x="10921629" y="5195178"/>
                  </a:lnTo>
                  <a:lnTo>
                    <a:pt x="10920434" y="5191517"/>
                  </a:lnTo>
                  <a:lnTo>
                    <a:pt x="10917718" y="5189571"/>
                  </a:lnTo>
                  <a:lnTo>
                    <a:pt x="10914051" y="5188007"/>
                  </a:lnTo>
                  <a:lnTo>
                    <a:pt x="10911193" y="5186395"/>
                  </a:lnTo>
                  <a:close/>
                </a:path>
                <a:path w="18617565" h="10859770">
                  <a:moveTo>
                    <a:pt x="5477299" y="2865717"/>
                  </a:moveTo>
                  <a:lnTo>
                    <a:pt x="5474015" y="2865104"/>
                  </a:lnTo>
                  <a:lnTo>
                    <a:pt x="5470348" y="2863540"/>
                  </a:lnTo>
                  <a:lnTo>
                    <a:pt x="5467206" y="2862594"/>
                  </a:lnTo>
                  <a:lnTo>
                    <a:pt x="5464069" y="2864406"/>
                  </a:lnTo>
                  <a:lnTo>
                    <a:pt x="5462790" y="2867406"/>
                  </a:lnTo>
                  <a:lnTo>
                    <a:pt x="5461985" y="2870215"/>
                  </a:lnTo>
                  <a:lnTo>
                    <a:pt x="5463323" y="2873544"/>
                  </a:lnTo>
                  <a:lnTo>
                    <a:pt x="5466323" y="2874823"/>
                  </a:lnTo>
                  <a:lnTo>
                    <a:pt x="5466465" y="2874490"/>
                  </a:lnTo>
                  <a:lnTo>
                    <a:pt x="5470465" y="2876196"/>
                  </a:lnTo>
                  <a:lnTo>
                    <a:pt x="5473607" y="2877142"/>
                  </a:lnTo>
                  <a:lnTo>
                    <a:pt x="5476745" y="2875328"/>
                  </a:lnTo>
                  <a:lnTo>
                    <a:pt x="5478024" y="2872329"/>
                  </a:lnTo>
                  <a:lnTo>
                    <a:pt x="5478970" y="2869187"/>
                  </a:lnTo>
                  <a:lnTo>
                    <a:pt x="5477299" y="2865717"/>
                  </a:lnTo>
                  <a:close/>
                </a:path>
                <a:path w="18617565" h="10859770">
                  <a:moveTo>
                    <a:pt x="10834186" y="5145272"/>
                  </a:moveTo>
                  <a:lnTo>
                    <a:pt x="10830192" y="5146326"/>
                  </a:lnTo>
                  <a:lnTo>
                    <a:pt x="10828912" y="5149326"/>
                  </a:lnTo>
                  <a:lnTo>
                    <a:pt x="10827299" y="5152183"/>
                  </a:lnTo>
                  <a:lnTo>
                    <a:pt x="10828494" y="5155844"/>
                  </a:lnTo>
                  <a:lnTo>
                    <a:pt x="10831210" y="5157791"/>
                  </a:lnTo>
                  <a:lnTo>
                    <a:pt x="10838209" y="5160776"/>
                  </a:lnTo>
                  <a:lnTo>
                    <a:pt x="10841728" y="5159915"/>
                  </a:lnTo>
                  <a:lnTo>
                    <a:pt x="10843008" y="5156914"/>
                  </a:lnTo>
                  <a:lnTo>
                    <a:pt x="10844621" y="5154057"/>
                  </a:lnTo>
                  <a:lnTo>
                    <a:pt x="10843425" y="5150395"/>
                  </a:lnTo>
                  <a:lnTo>
                    <a:pt x="10840709" y="5148448"/>
                  </a:lnTo>
                  <a:lnTo>
                    <a:pt x="10837044" y="5146885"/>
                  </a:lnTo>
                  <a:lnTo>
                    <a:pt x="10834186" y="5145272"/>
                  </a:lnTo>
                  <a:close/>
                </a:path>
                <a:path w="18617565" h="10859770">
                  <a:moveTo>
                    <a:pt x="5559518" y="2893697"/>
                  </a:moveTo>
                  <a:lnTo>
                    <a:pt x="5556234" y="2893083"/>
                  </a:lnTo>
                  <a:lnTo>
                    <a:pt x="5552569" y="2891520"/>
                  </a:lnTo>
                  <a:lnTo>
                    <a:pt x="5549427" y="2890574"/>
                  </a:lnTo>
                  <a:lnTo>
                    <a:pt x="5546289" y="2892388"/>
                  </a:lnTo>
                  <a:lnTo>
                    <a:pt x="5545009" y="2895388"/>
                  </a:lnTo>
                  <a:lnTo>
                    <a:pt x="5544406" y="2897493"/>
                  </a:lnTo>
                  <a:lnTo>
                    <a:pt x="5544205" y="2898196"/>
                  </a:lnTo>
                  <a:lnTo>
                    <a:pt x="5545543" y="2901524"/>
                  </a:lnTo>
                  <a:lnTo>
                    <a:pt x="5552542" y="2904510"/>
                  </a:lnTo>
                  <a:lnTo>
                    <a:pt x="5555684" y="2905456"/>
                  </a:lnTo>
                  <a:lnTo>
                    <a:pt x="5558821" y="2903642"/>
                  </a:lnTo>
                  <a:lnTo>
                    <a:pt x="5560100" y="2900643"/>
                  </a:lnTo>
                  <a:lnTo>
                    <a:pt x="5561189" y="2897167"/>
                  </a:lnTo>
                  <a:lnTo>
                    <a:pt x="5559518" y="2893697"/>
                  </a:lnTo>
                  <a:close/>
                </a:path>
                <a:path w="18617565" h="10859770">
                  <a:moveTo>
                    <a:pt x="844511" y="876128"/>
                  </a:moveTo>
                  <a:lnTo>
                    <a:pt x="840800" y="876515"/>
                  </a:lnTo>
                  <a:lnTo>
                    <a:pt x="836909" y="881945"/>
                  </a:lnTo>
                  <a:lnTo>
                    <a:pt x="837295" y="885656"/>
                  </a:lnTo>
                  <a:lnTo>
                    <a:pt x="840010" y="887602"/>
                  </a:lnTo>
                  <a:lnTo>
                    <a:pt x="843250" y="890167"/>
                  </a:lnTo>
                  <a:lnTo>
                    <a:pt x="844584" y="890735"/>
                  </a:lnTo>
                  <a:lnTo>
                    <a:pt x="844442" y="891069"/>
                  </a:lnTo>
                  <a:lnTo>
                    <a:pt x="846775" y="892064"/>
                  </a:lnTo>
                  <a:lnTo>
                    <a:pt x="849818" y="891392"/>
                  </a:lnTo>
                  <a:lnTo>
                    <a:pt x="851623" y="889010"/>
                  </a:lnTo>
                  <a:lnTo>
                    <a:pt x="853569" y="886295"/>
                  </a:lnTo>
                  <a:lnTo>
                    <a:pt x="853182" y="882584"/>
                  </a:lnTo>
                  <a:lnTo>
                    <a:pt x="850466" y="880638"/>
                  </a:lnTo>
                  <a:lnTo>
                    <a:pt x="847226" y="878074"/>
                  </a:lnTo>
                  <a:lnTo>
                    <a:pt x="844511" y="876128"/>
                  </a:lnTo>
                  <a:close/>
                </a:path>
                <a:path w="18617565" h="10859770">
                  <a:moveTo>
                    <a:pt x="10757227" y="5104959"/>
                  </a:moveTo>
                  <a:lnTo>
                    <a:pt x="10753232" y="5106012"/>
                  </a:lnTo>
                  <a:lnTo>
                    <a:pt x="10751952" y="5109012"/>
                  </a:lnTo>
                  <a:lnTo>
                    <a:pt x="10750339" y="5111869"/>
                  </a:lnTo>
                  <a:lnTo>
                    <a:pt x="10751535" y="5115532"/>
                  </a:lnTo>
                  <a:lnTo>
                    <a:pt x="10754250" y="5117478"/>
                  </a:lnTo>
                  <a:lnTo>
                    <a:pt x="10761250" y="5120464"/>
                  </a:lnTo>
                  <a:lnTo>
                    <a:pt x="10764770" y="5119601"/>
                  </a:lnTo>
                  <a:lnTo>
                    <a:pt x="10766050" y="5116601"/>
                  </a:lnTo>
                  <a:lnTo>
                    <a:pt x="10767662" y="5113744"/>
                  </a:lnTo>
                  <a:lnTo>
                    <a:pt x="10766466" y="5110083"/>
                  </a:lnTo>
                  <a:lnTo>
                    <a:pt x="10763751" y="5108136"/>
                  </a:lnTo>
                  <a:lnTo>
                    <a:pt x="10760084" y="5106572"/>
                  </a:lnTo>
                  <a:lnTo>
                    <a:pt x="10757227" y="5104959"/>
                  </a:lnTo>
                  <a:close/>
                </a:path>
                <a:path w="18617565" h="10859770">
                  <a:moveTo>
                    <a:pt x="5641928" y="2922154"/>
                  </a:moveTo>
                  <a:lnTo>
                    <a:pt x="5638786" y="2921207"/>
                  </a:lnTo>
                  <a:lnTo>
                    <a:pt x="5635120" y="2919644"/>
                  </a:lnTo>
                  <a:lnTo>
                    <a:pt x="5631978" y="2918697"/>
                  </a:lnTo>
                  <a:lnTo>
                    <a:pt x="5628841" y="2920510"/>
                  </a:lnTo>
                  <a:lnTo>
                    <a:pt x="5627562" y="2923509"/>
                  </a:lnTo>
                  <a:lnTo>
                    <a:pt x="5626858" y="2925968"/>
                  </a:lnTo>
                  <a:lnTo>
                    <a:pt x="5626758" y="2926319"/>
                  </a:lnTo>
                  <a:lnTo>
                    <a:pt x="5628095" y="2929647"/>
                  </a:lnTo>
                  <a:lnTo>
                    <a:pt x="5635094" y="2932633"/>
                  </a:lnTo>
                  <a:lnTo>
                    <a:pt x="5638236" y="2933579"/>
                  </a:lnTo>
                  <a:lnTo>
                    <a:pt x="5641565" y="2932241"/>
                  </a:lnTo>
                  <a:lnTo>
                    <a:pt x="5643742" y="2925290"/>
                  </a:lnTo>
                  <a:lnTo>
                    <a:pt x="5641928" y="2922154"/>
                  </a:lnTo>
                  <a:close/>
                </a:path>
                <a:path w="18617565" h="10859770">
                  <a:moveTo>
                    <a:pt x="10679651" y="5065171"/>
                  </a:moveTo>
                  <a:lnTo>
                    <a:pt x="10675655" y="5066223"/>
                  </a:lnTo>
                  <a:lnTo>
                    <a:pt x="10674375" y="5069224"/>
                  </a:lnTo>
                  <a:lnTo>
                    <a:pt x="10672620" y="5072414"/>
                  </a:lnTo>
                  <a:lnTo>
                    <a:pt x="10673817" y="5076075"/>
                  </a:lnTo>
                  <a:lnTo>
                    <a:pt x="10676674" y="5077688"/>
                  </a:lnTo>
                  <a:lnTo>
                    <a:pt x="10683674" y="5080674"/>
                  </a:lnTo>
                  <a:lnTo>
                    <a:pt x="10687193" y="5079812"/>
                  </a:lnTo>
                  <a:lnTo>
                    <a:pt x="10688473" y="5076813"/>
                  </a:lnTo>
                  <a:lnTo>
                    <a:pt x="10690228" y="5073622"/>
                  </a:lnTo>
                  <a:lnTo>
                    <a:pt x="10689032" y="5069959"/>
                  </a:lnTo>
                  <a:lnTo>
                    <a:pt x="10686175" y="5068348"/>
                  </a:lnTo>
                  <a:lnTo>
                    <a:pt x="10682508" y="5066783"/>
                  </a:lnTo>
                  <a:lnTo>
                    <a:pt x="10679651" y="5065171"/>
                  </a:lnTo>
                  <a:close/>
                </a:path>
                <a:path w="18617565" h="10859770">
                  <a:moveTo>
                    <a:pt x="5724290" y="2949801"/>
                  </a:moveTo>
                  <a:lnTo>
                    <a:pt x="5721006" y="2949188"/>
                  </a:lnTo>
                  <a:lnTo>
                    <a:pt x="5717339" y="2947624"/>
                  </a:lnTo>
                  <a:lnTo>
                    <a:pt x="5714198" y="2946677"/>
                  </a:lnTo>
                  <a:lnTo>
                    <a:pt x="5711061" y="2948491"/>
                  </a:lnTo>
                  <a:lnTo>
                    <a:pt x="5709781" y="2951491"/>
                  </a:lnTo>
                  <a:lnTo>
                    <a:pt x="5709178" y="2953597"/>
                  </a:lnTo>
                  <a:lnTo>
                    <a:pt x="5708976" y="2954299"/>
                  </a:lnTo>
                  <a:lnTo>
                    <a:pt x="5710315" y="2957628"/>
                  </a:lnTo>
                  <a:lnTo>
                    <a:pt x="5717314" y="2960614"/>
                  </a:lnTo>
                  <a:lnTo>
                    <a:pt x="5720456" y="2961560"/>
                  </a:lnTo>
                  <a:lnTo>
                    <a:pt x="5723594" y="2959746"/>
                  </a:lnTo>
                  <a:lnTo>
                    <a:pt x="5724873" y="2956747"/>
                  </a:lnTo>
                  <a:lnTo>
                    <a:pt x="5725962" y="2953271"/>
                  </a:lnTo>
                  <a:lnTo>
                    <a:pt x="5724290" y="2949801"/>
                  </a:lnTo>
                  <a:close/>
                </a:path>
                <a:path w="18617565" h="10859770">
                  <a:moveTo>
                    <a:pt x="10601932" y="5025715"/>
                  </a:moveTo>
                  <a:lnTo>
                    <a:pt x="10597938" y="5026768"/>
                  </a:lnTo>
                  <a:lnTo>
                    <a:pt x="10596658" y="5029769"/>
                  </a:lnTo>
                  <a:lnTo>
                    <a:pt x="10595045" y="5032626"/>
                  </a:lnTo>
                  <a:lnTo>
                    <a:pt x="10596240" y="5036288"/>
                  </a:lnTo>
                  <a:lnTo>
                    <a:pt x="10599098" y="5037901"/>
                  </a:lnTo>
                  <a:lnTo>
                    <a:pt x="10603097" y="5039607"/>
                  </a:lnTo>
                  <a:lnTo>
                    <a:pt x="10603289" y="5040083"/>
                  </a:lnTo>
                  <a:lnTo>
                    <a:pt x="10606288" y="5041362"/>
                  </a:lnTo>
                  <a:lnTo>
                    <a:pt x="10609949" y="5040165"/>
                  </a:lnTo>
                  <a:lnTo>
                    <a:pt x="10612508" y="5034166"/>
                  </a:lnTo>
                  <a:lnTo>
                    <a:pt x="10611313" y="5030505"/>
                  </a:lnTo>
                  <a:lnTo>
                    <a:pt x="10608455" y="5028892"/>
                  </a:lnTo>
                  <a:lnTo>
                    <a:pt x="10604789" y="5027328"/>
                  </a:lnTo>
                  <a:lnTo>
                    <a:pt x="10601932" y="5025715"/>
                  </a:lnTo>
                  <a:close/>
                </a:path>
                <a:path w="18617565" h="10859770">
                  <a:moveTo>
                    <a:pt x="5806558" y="2978591"/>
                  </a:moveTo>
                  <a:lnTo>
                    <a:pt x="5803416" y="2977645"/>
                  </a:lnTo>
                  <a:lnTo>
                    <a:pt x="5799751" y="2976081"/>
                  </a:lnTo>
                  <a:lnTo>
                    <a:pt x="5796609" y="2975135"/>
                  </a:lnTo>
                  <a:lnTo>
                    <a:pt x="5793471" y="2976947"/>
                  </a:lnTo>
                  <a:lnTo>
                    <a:pt x="5792191" y="2979948"/>
                  </a:lnTo>
                  <a:lnTo>
                    <a:pt x="5791588" y="2982053"/>
                  </a:lnTo>
                  <a:lnTo>
                    <a:pt x="5791387" y="2982756"/>
                  </a:lnTo>
                  <a:lnTo>
                    <a:pt x="5792725" y="2986085"/>
                  </a:lnTo>
                  <a:lnTo>
                    <a:pt x="5799724" y="2989070"/>
                  </a:lnTo>
                  <a:lnTo>
                    <a:pt x="5802866" y="2990016"/>
                  </a:lnTo>
                  <a:lnTo>
                    <a:pt x="5806003" y="2988202"/>
                  </a:lnTo>
                  <a:lnTo>
                    <a:pt x="5807283" y="2985203"/>
                  </a:lnTo>
                  <a:lnTo>
                    <a:pt x="5808371" y="2981728"/>
                  </a:lnTo>
                  <a:lnTo>
                    <a:pt x="5806558" y="2978591"/>
                  </a:lnTo>
                  <a:close/>
                </a:path>
                <a:path w="18617565" h="10859770">
                  <a:moveTo>
                    <a:pt x="10530737" y="4989435"/>
                  </a:moveTo>
                  <a:lnTo>
                    <a:pt x="10523738" y="4986450"/>
                  </a:lnTo>
                  <a:lnTo>
                    <a:pt x="10520076" y="4987646"/>
                  </a:lnTo>
                  <a:lnTo>
                    <a:pt x="10517517" y="4993645"/>
                  </a:lnTo>
                  <a:lnTo>
                    <a:pt x="10518713" y="4997307"/>
                  </a:lnTo>
                  <a:lnTo>
                    <a:pt x="10521570" y="4998919"/>
                  </a:lnTo>
                  <a:lnTo>
                    <a:pt x="10528571" y="5001906"/>
                  </a:lnTo>
                  <a:lnTo>
                    <a:pt x="10532232" y="5000711"/>
                  </a:lnTo>
                  <a:lnTo>
                    <a:pt x="10534791" y="4994711"/>
                  </a:lnTo>
                  <a:lnTo>
                    <a:pt x="10533595" y="4991049"/>
                  </a:lnTo>
                  <a:lnTo>
                    <a:pt x="10530737" y="4989435"/>
                  </a:lnTo>
                  <a:close/>
                </a:path>
                <a:path w="18617565" h="10859770">
                  <a:moveTo>
                    <a:pt x="5888778" y="3006572"/>
                  </a:moveTo>
                  <a:lnTo>
                    <a:pt x="5885636" y="3005626"/>
                  </a:lnTo>
                  <a:lnTo>
                    <a:pt x="5881969" y="3004062"/>
                  </a:lnTo>
                  <a:lnTo>
                    <a:pt x="5878827" y="3003115"/>
                  </a:lnTo>
                  <a:lnTo>
                    <a:pt x="5875690" y="3004928"/>
                  </a:lnTo>
                  <a:lnTo>
                    <a:pt x="5874411" y="3007929"/>
                  </a:lnTo>
                  <a:lnTo>
                    <a:pt x="5873808" y="3010034"/>
                  </a:lnTo>
                  <a:lnTo>
                    <a:pt x="5873607" y="3010737"/>
                  </a:lnTo>
                  <a:lnTo>
                    <a:pt x="5874945" y="3014066"/>
                  </a:lnTo>
                  <a:lnTo>
                    <a:pt x="5881944" y="3017051"/>
                  </a:lnTo>
                  <a:lnTo>
                    <a:pt x="5885086" y="3017997"/>
                  </a:lnTo>
                  <a:lnTo>
                    <a:pt x="5888223" y="3016183"/>
                  </a:lnTo>
                  <a:lnTo>
                    <a:pt x="5889503" y="3013184"/>
                  </a:lnTo>
                  <a:lnTo>
                    <a:pt x="5890591" y="3009708"/>
                  </a:lnTo>
                  <a:lnTo>
                    <a:pt x="5888778" y="3006572"/>
                  </a:lnTo>
                  <a:close/>
                </a:path>
                <a:path w="18617565" h="10859770">
                  <a:moveTo>
                    <a:pt x="775715" y="823144"/>
                  </a:moveTo>
                  <a:lnTo>
                    <a:pt x="771671" y="823389"/>
                  </a:lnTo>
                  <a:lnTo>
                    <a:pt x="769725" y="826104"/>
                  </a:lnTo>
                  <a:lnTo>
                    <a:pt x="767921" y="828486"/>
                  </a:lnTo>
                  <a:lnTo>
                    <a:pt x="768165" y="832531"/>
                  </a:lnTo>
                  <a:lnTo>
                    <a:pt x="770881" y="834476"/>
                  </a:lnTo>
                  <a:lnTo>
                    <a:pt x="774121" y="837040"/>
                  </a:lnTo>
                  <a:lnTo>
                    <a:pt x="777787" y="838604"/>
                  </a:lnTo>
                  <a:lnTo>
                    <a:pt x="780829" y="837933"/>
                  </a:lnTo>
                  <a:lnTo>
                    <a:pt x="782493" y="835885"/>
                  </a:lnTo>
                  <a:lnTo>
                    <a:pt x="784297" y="833502"/>
                  </a:lnTo>
                  <a:lnTo>
                    <a:pt x="784052" y="829458"/>
                  </a:lnTo>
                  <a:lnTo>
                    <a:pt x="781337" y="827512"/>
                  </a:lnTo>
                  <a:lnTo>
                    <a:pt x="778097" y="824948"/>
                  </a:lnTo>
                  <a:lnTo>
                    <a:pt x="775715" y="823144"/>
                  </a:lnTo>
                  <a:close/>
                </a:path>
                <a:path w="18617565" h="10859770">
                  <a:moveTo>
                    <a:pt x="10453068" y="4950789"/>
                  </a:moveTo>
                  <a:lnTo>
                    <a:pt x="10446401" y="4947945"/>
                  </a:lnTo>
                  <a:lnTo>
                    <a:pt x="10442406" y="4949000"/>
                  </a:lnTo>
                  <a:lnTo>
                    <a:pt x="10439847" y="4954999"/>
                  </a:lnTo>
                  <a:lnTo>
                    <a:pt x="10441043" y="4958660"/>
                  </a:lnTo>
                  <a:lnTo>
                    <a:pt x="10443900" y="4960273"/>
                  </a:lnTo>
                  <a:lnTo>
                    <a:pt x="10450900" y="4963259"/>
                  </a:lnTo>
                  <a:lnTo>
                    <a:pt x="10454562" y="4962064"/>
                  </a:lnTo>
                  <a:lnTo>
                    <a:pt x="10457122" y="4956063"/>
                  </a:lnTo>
                  <a:lnTo>
                    <a:pt x="10455925" y="4952402"/>
                  </a:lnTo>
                  <a:lnTo>
                    <a:pt x="10453068" y="4950789"/>
                  </a:lnTo>
                  <a:close/>
                </a:path>
                <a:path w="18617565" h="10859770">
                  <a:moveTo>
                    <a:pt x="5971188" y="3035028"/>
                  </a:moveTo>
                  <a:lnTo>
                    <a:pt x="5968047" y="3034082"/>
                  </a:lnTo>
                  <a:lnTo>
                    <a:pt x="5964380" y="3032518"/>
                  </a:lnTo>
                  <a:lnTo>
                    <a:pt x="5961238" y="3031572"/>
                  </a:lnTo>
                  <a:lnTo>
                    <a:pt x="5958101" y="3033385"/>
                  </a:lnTo>
                  <a:lnTo>
                    <a:pt x="5956821" y="3036385"/>
                  </a:lnTo>
                  <a:lnTo>
                    <a:pt x="5956218" y="3038491"/>
                  </a:lnTo>
                  <a:lnTo>
                    <a:pt x="5956017" y="3039193"/>
                  </a:lnTo>
                  <a:lnTo>
                    <a:pt x="5957355" y="3042522"/>
                  </a:lnTo>
                  <a:lnTo>
                    <a:pt x="5964355" y="3045508"/>
                  </a:lnTo>
                  <a:lnTo>
                    <a:pt x="5967496" y="3046454"/>
                  </a:lnTo>
                  <a:lnTo>
                    <a:pt x="5970634" y="3044640"/>
                  </a:lnTo>
                  <a:lnTo>
                    <a:pt x="5971913" y="3041641"/>
                  </a:lnTo>
                  <a:lnTo>
                    <a:pt x="5973001" y="3038166"/>
                  </a:lnTo>
                  <a:lnTo>
                    <a:pt x="5971188" y="3035028"/>
                  </a:lnTo>
                  <a:close/>
                </a:path>
                <a:path w="18617565" h="10859770">
                  <a:moveTo>
                    <a:pt x="10375064" y="4912000"/>
                  </a:moveTo>
                  <a:lnTo>
                    <a:pt x="10368066" y="4909015"/>
                  </a:lnTo>
                  <a:lnTo>
                    <a:pt x="10364403" y="4910211"/>
                  </a:lnTo>
                  <a:lnTo>
                    <a:pt x="10361844" y="4916209"/>
                  </a:lnTo>
                  <a:lnTo>
                    <a:pt x="10363040" y="4919872"/>
                  </a:lnTo>
                  <a:lnTo>
                    <a:pt x="10365898" y="4921485"/>
                  </a:lnTo>
                  <a:lnTo>
                    <a:pt x="10372897" y="4924470"/>
                  </a:lnTo>
                  <a:lnTo>
                    <a:pt x="10376558" y="4923274"/>
                  </a:lnTo>
                  <a:lnTo>
                    <a:pt x="10379117" y="4917275"/>
                  </a:lnTo>
                  <a:lnTo>
                    <a:pt x="10377922" y="4913613"/>
                  </a:lnTo>
                  <a:lnTo>
                    <a:pt x="10375064" y="4912000"/>
                  </a:lnTo>
                  <a:close/>
                </a:path>
                <a:path w="18617565" h="10859770">
                  <a:moveTo>
                    <a:pt x="6053265" y="3063342"/>
                  </a:moveTo>
                  <a:lnTo>
                    <a:pt x="6050123" y="3062396"/>
                  </a:lnTo>
                  <a:lnTo>
                    <a:pt x="6046457" y="3060832"/>
                  </a:lnTo>
                  <a:lnTo>
                    <a:pt x="6043315" y="3059886"/>
                  </a:lnTo>
                  <a:lnTo>
                    <a:pt x="6040179" y="3061699"/>
                  </a:lnTo>
                  <a:lnTo>
                    <a:pt x="6038899" y="3064699"/>
                  </a:lnTo>
                  <a:lnTo>
                    <a:pt x="6038268" y="3066794"/>
                  </a:lnTo>
                  <a:lnTo>
                    <a:pt x="6037953" y="3067841"/>
                  </a:lnTo>
                  <a:lnTo>
                    <a:pt x="6039290" y="3071169"/>
                  </a:lnTo>
                  <a:lnTo>
                    <a:pt x="6042289" y="3072449"/>
                  </a:lnTo>
                  <a:lnTo>
                    <a:pt x="6042432" y="3072116"/>
                  </a:lnTo>
                  <a:lnTo>
                    <a:pt x="6046431" y="3073822"/>
                  </a:lnTo>
                  <a:lnTo>
                    <a:pt x="6054937" y="3066813"/>
                  </a:lnTo>
                  <a:lnTo>
                    <a:pt x="6053265" y="3063342"/>
                  </a:lnTo>
                  <a:close/>
                </a:path>
                <a:path w="18617565" h="10859770">
                  <a:moveTo>
                    <a:pt x="10296587" y="4873403"/>
                  </a:moveTo>
                  <a:lnTo>
                    <a:pt x="10289920" y="4870560"/>
                  </a:lnTo>
                  <a:lnTo>
                    <a:pt x="10286258" y="4871754"/>
                  </a:lnTo>
                  <a:lnTo>
                    <a:pt x="10283699" y="4877755"/>
                  </a:lnTo>
                  <a:lnTo>
                    <a:pt x="10284894" y="4881416"/>
                  </a:lnTo>
                  <a:lnTo>
                    <a:pt x="10287752" y="4883029"/>
                  </a:lnTo>
                  <a:lnTo>
                    <a:pt x="10294418" y="4885873"/>
                  </a:lnTo>
                  <a:lnTo>
                    <a:pt x="10298080" y="4884676"/>
                  </a:lnTo>
                  <a:lnTo>
                    <a:pt x="10300639" y="4878677"/>
                  </a:lnTo>
                  <a:lnTo>
                    <a:pt x="10299444" y="4875016"/>
                  </a:lnTo>
                  <a:lnTo>
                    <a:pt x="10296587" y="4873403"/>
                  </a:lnTo>
                  <a:close/>
                </a:path>
                <a:path w="18617565" h="10859770">
                  <a:moveTo>
                    <a:pt x="10221298" y="4836561"/>
                  </a:moveTo>
                  <a:lnTo>
                    <a:pt x="10211633" y="4832438"/>
                  </a:lnTo>
                  <a:lnTo>
                    <a:pt x="10207971" y="4833633"/>
                  </a:lnTo>
                  <a:lnTo>
                    <a:pt x="10205412" y="4839632"/>
                  </a:lnTo>
                  <a:lnTo>
                    <a:pt x="10206464" y="4843627"/>
                  </a:lnTo>
                  <a:lnTo>
                    <a:pt x="10216131" y="4847751"/>
                  </a:lnTo>
                  <a:lnTo>
                    <a:pt x="10219792" y="4846554"/>
                  </a:lnTo>
                  <a:lnTo>
                    <a:pt x="10222351" y="4840555"/>
                  </a:lnTo>
                  <a:lnTo>
                    <a:pt x="10221298" y="4836561"/>
                  </a:lnTo>
                  <a:close/>
                </a:path>
                <a:path w="18617565" h="10859770">
                  <a:moveTo>
                    <a:pt x="6135676" y="3091799"/>
                  </a:moveTo>
                  <a:lnTo>
                    <a:pt x="6132534" y="3090853"/>
                  </a:lnTo>
                  <a:lnTo>
                    <a:pt x="6128868" y="3089289"/>
                  </a:lnTo>
                  <a:lnTo>
                    <a:pt x="6125726" y="3088343"/>
                  </a:lnTo>
                  <a:lnTo>
                    <a:pt x="6122589" y="3090155"/>
                  </a:lnTo>
                  <a:lnTo>
                    <a:pt x="6121310" y="3093155"/>
                  </a:lnTo>
                  <a:lnTo>
                    <a:pt x="6120679" y="3095250"/>
                  </a:lnTo>
                  <a:lnTo>
                    <a:pt x="6120363" y="3096297"/>
                  </a:lnTo>
                  <a:lnTo>
                    <a:pt x="6121700" y="3099626"/>
                  </a:lnTo>
                  <a:lnTo>
                    <a:pt x="6124700" y="3100905"/>
                  </a:lnTo>
                  <a:lnTo>
                    <a:pt x="6124842" y="3100572"/>
                  </a:lnTo>
                  <a:lnTo>
                    <a:pt x="6128843" y="3102278"/>
                  </a:lnTo>
                  <a:lnTo>
                    <a:pt x="6137348" y="3095269"/>
                  </a:lnTo>
                  <a:lnTo>
                    <a:pt x="6135676" y="3091799"/>
                  </a:lnTo>
                  <a:close/>
                </a:path>
                <a:path w="18617565" h="10859770">
                  <a:moveTo>
                    <a:pt x="10142869" y="4798771"/>
                  </a:moveTo>
                  <a:lnTo>
                    <a:pt x="10133204" y="4794648"/>
                  </a:lnTo>
                  <a:lnTo>
                    <a:pt x="10129541" y="4795844"/>
                  </a:lnTo>
                  <a:lnTo>
                    <a:pt x="10126982" y="4801844"/>
                  </a:lnTo>
                  <a:lnTo>
                    <a:pt x="10128036" y="4805838"/>
                  </a:lnTo>
                  <a:lnTo>
                    <a:pt x="10137702" y="4809961"/>
                  </a:lnTo>
                  <a:lnTo>
                    <a:pt x="10141363" y="4808765"/>
                  </a:lnTo>
                  <a:lnTo>
                    <a:pt x="10143922" y="4802766"/>
                  </a:lnTo>
                  <a:lnTo>
                    <a:pt x="10142869" y="4798771"/>
                  </a:lnTo>
                  <a:close/>
                </a:path>
                <a:path w="18617565" h="10859770">
                  <a:moveTo>
                    <a:pt x="6218277" y="3120731"/>
                  </a:moveTo>
                  <a:lnTo>
                    <a:pt x="6215135" y="3119784"/>
                  </a:lnTo>
                  <a:lnTo>
                    <a:pt x="6211469" y="3118221"/>
                  </a:lnTo>
                  <a:lnTo>
                    <a:pt x="6207995" y="3117131"/>
                  </a:lnTo>
                  <a:lnTo>
                    <a:pt x="6204857" y="3118945"/>
                  </a:lnTo>
                  <a:lnTo>
                    <a:pt x="6203577" y="3121945"/>
                  </a:lnTo>
                  <a:lnTo>
                    <a:pt x="6202946" y="3124039"/>
                  </a:lnTo>
                  <a:lnTo>
                    <a:pt x="6202631" y="3125087"/>
                  </a:lnTo>
                  <a:lnTo>
                    <a:pt x="6203969" y="3128415"/>
                  </a:lnTo>
                  <a:lnTo>
                    <a:pt x="6206969" y="3129694"/>
                  </a:lnTo>
                  <a:lnTo>
                    <a:pt x="6207444" y="3129504"/>
                  </a:lnTo>
                  <a:lnTo>
                    <a:pt x="6211444" y="3131210"/>
                  </a:lnTo>
                  <a:lnTo>
                    <a:pt x="6219949" y="3124201"/>
                  </a:lnTo>
                  <a:lnTo>
                    <a:pt x="6218277" y="3120731"/>
                  </a:lnTo>
                  <a:close/>
                </a:path>
                <a:path w="18617565" h="10859770">
                  <a:moveTo>
                    <a:pt x="708438" y="768445"/>
                  </a:moveTo>
                  <a:lnTo>
                    <a:pt x="704728" y="768832"/>
                  </a:lnTo>
                  <a:lnTo>
                    <a:pt x="700168" y="773979"/>
                  </a:lnTo>
                  <a:lnTo>
                    <a:pt x="700556" y="777689"/>
                  </a:lnTo>
                  <a:lnTo>
                    <a:pt x="703129" y="779969"/>
                  </a:lnTo>
                  <a:lnTo>
                    <a:pt x="706035" y="782390"/>
                  </a:lnTo>
                  <a:lnTo>
                    <a:pt x="707702" y="783101"/>
                  </a:lnTo>
                  <a:lnTo>
                    <a:pt x="707560" y="783435"/>
                  </a:lnTo>
                  <a:lnTo>
                    <a:pt x="709893" y="784430"/>
                  </a:lnTo>
                  <a:lnTo>
                    <a:pt x="712937" y="783758"/>
                  </a:lnTo>
                  <a:lnTo>
                    <a:pt x="714598" y="781710"/>
                  </a:lnTo>
                  <a:lnTo>
                    <a:pt x="716878" y="779136"/>
                  </a:lnTo>
                  <a:lnTo>
                    <a:pt x="716492" y="775425"/>
                  </a:lnTo>
                  <a:lnTo>
                    <a:pt x="713918" y="773147"/>
                  </a:lnTo>
                  <a:lnTo>
                    <a:pt x="711011" y="770725"/>
                  </a:lnTo>
                  <a:lnTo>
                    <a:pt x="708438" y="768445"/>
                  </a:lnTo>
                  <a:close/>
                </a:path>
                <a:path w="18617565" h="10859770">
                  <a:moveTo>
                    <a:pt x="10064439" y="4760983"/>
                  </a:moveTo>
                  <a:lnTo>
                    <a:pt x="10054774" y="4756860"/>
                  </a:lnTo>
                  <a:lnTo>
                    <a:pt x="10051112" y="4758054"/>
                  </a:lnTo>
                  <a:lnTo>
                    <a:pt x="10049832" y="4761055"/>
                  </a:lnTo>
                  <a:lnTo>
                    <a:pt x="10048219" y="4763912"/>
                  </a:lnTo>
                  <a:lnTo>
                    <a:pt x="10049607" y="4768050"/>
                  </a:lnTo>
                  <a:lnTo>
                    <a:pt x="10059272" y="4772173"/>
                  </a:lnTo>
                  <a:lnTo>
                    <a:pt x="10062934" y="4770977"/>
                  </a:lnTo>
                  <a:lnTo>
                    <a:pt x="10065494" y="4764977"/>
                  </a:lnTo>
                  <a:lnTo>
                    <a:pt x="10064439" y="4760983"/>
                  </a:lnTo>
                  <a:close/>
                </a:path>
                <a:path w="18617565" h="10859770">
                  <a:moveTo>
                    <a:pt x="9986010" y="4723194"/>
                  </a:moveTo>
                  <a:lnTo>
                    <a:pt x="9976343" y="4719071"/>
                  </a:lnTo>
                  <a:lnTo>
                    <a:pt x="9973016" y="4720408"/>
                  </a:lnTo>
                  <a:lnTo>
                    <a:pt x="9969790" y="4726123"/>
                  </a:lnTo>
                  <a:lnTo>
                    <a:pt x="9971177" y="4730261"/>
                  </a:lnTo>
                  <a:lnTo>
                    <a:pt x="9980842" y="4734384"/>
                  </a:lnTo>
                  <a:lnTo>
                    <a:pt x="9984505" y="4733188"/>
                  </a:lnTo>
                  <a:lnTo>
                    <a:pt x="9987064" y="4727189"/>
                  </a:lnTo>
                  <a:lnTo>
                    <a:pt x="9986010" y="4723194"/>
                  </a:lnTo>
                  <a:close/>
                </a:path>
                <a:path w="18617565" h="10859770">
                  <a:moveTo>
                    <a:pt x="6300071" y="3149712"/>
                  </a:moveTo>
                  <a:lnTo>
                    <a:pt x="6296929" y="3148766"/>
                  </a:lnTo>
                  <a:lnTo>
                    <a:pt x="6293263" y="3147202"/>
                  </a:lnTo>
                  <a:lnTo>
                    <a:pt x="6289787" y="3146113"/>
                  </a:lnTo>
                  <a:lnTo>
                    <a:pt x="6286650" y="3147926"/>
                  </a:lnTo>
                  <a:lnTo>
                    <a:pt x="6285371" y="3150925"/>
                  </a:lnTo>
                  <a:lnTo>
                    <a:pt x="6284740" y="3153020"/>
                  </a:lnTo>
                  <a:lnTo>
                    <a:pt x="6284424" y="3154068"/>
                  </a:lnTo>
                  <a:lnTo>
                    <a:pt x="6285762" y="3157397"/>
                  </a:lnTo>
                  <a:lnTo>
                    <a:pt x="6288761" y="3158676"/>
                  </a:lnTo>
                  <a:lnTo>
                    <a:pt x="6288903" y="3158343"/>
                  </a:lnTo>
                  <a:lnTo>
                    <a:pt x="6292903" y="3160049"/>
                  </a:lnTo>
                  <a:lnTo>
                    <a:pt x="6296378" y="3161137"/>
                  </a:lnTo>
                  <a:lnTo>
                    <a:pt x="6299516" y="3159323"/>
                  </a:lnTo>
                  <a:lnTo>
                    <a:pt x="6300795" y="3156324"/>
                  </a:lnTo>
                  <a:lnTo>
                    <a:pt x="6301426" y="3154229"/>
                  </a:lnTo>
                  <a:lnTo>
                    <a:pt x="6301741" y="3153181"/>
                  </a:lnTo>
                  <a:lnTo>
                    <a:pt x="6300071" y="3149712"/>
                  </a:lnTo>
                  <a:close/>
                </a:path>
                <a:path w="18617565" h="10859770">
                  <a:moveTo>
                    <a:pt x="9907105" y="4685596"/>
                  </a:moveTo>
                  <a:lnTo>
                    <a:pt x="9897438" y="4681472"/>
                  </a:lnTo>
                  <a:lnTo>
                    <a:pt x="9893777" y="4682669"/>
                  </a:lnTo>
                  <a:lnTo>
                    <a:pt x="9891218" y="4688667"/>
                  </a:lnTo>
                  <a:lnTo>
                    <a:pt x="9892272" y="4692663"/>
                  </a:lnTo>
                  <a:lnTo>
                    <a:pt x="9901938" y="4696786"/>
                  </a:lnTo>
                  <a:lnTo>
                    <a:pt x="9905600" y="4695590"/>
                  </a:lnTo>
                  <a:lnTo>
                    <a:pt x="9908159" y="4689591"/>
                  </a:lnTo>
                  <a:lnTo>
                    <a:pt x="9907105" y="4685596"/>
                  </a:lnTo>
                  <a:close/>
                </a:path>
                <a:path w="18617565" h="10859770">
                  <a:moveTo>
                    <a:pt x="6382197" y="3178834"/>
                  </a:moveTo>
                  <a:lnTo>
                    <a:pt x="6379055" y="3177887"/>
                  </a:lnTo>
                  <a:lnTo>
                    <a:pt x="6375389" y="3176324"/>
                  </a:lnTo>
                  <a:lnTo>
                    <a:pt x="6371914" y="3175235"/>
                  </a:lnTo>
                  <a:lnTo>
                    <a:pt x="6368776" y="3177049"/>
                  </a:lnTo>
                  <a:lnTo>
                    <a:pt x="6367497" y="3180048"/>
                  </a:lnTo>
                  <a:lnTo>
                    <a:pt x="6366866" y="3182143"/>
                  </a:lnTo>
                  <a:lnTo>
                    <a:pt x="6366550" y="3183191"/>
                  </a:lnTo>
                  <a:lnTo>
                    <a:pt x="6367888" y="3186518"/>
                  </a:lnTo>
                  <a:lnTo>
                    <a:pt x="6370887" y="3187798"/>
                  </a:lnTo>
                  <a:lnTo>
                    <a:pt x="6371030" y="3187465"/>
                  </a:lnTo>
                  <a:lnTo>
                    <a:pt x="6375030" y="3189171"/>
                  </a:lnTo>
                  <a:lnTo>
                    <a:pt x="6378505" y="3190259"/>
                  </a:lnTo>
                  <a:lnTo>
                    <a:pt x="6381642" y="3188446"/>
                  </a:lnTo>
                  <a:lnTo>
                    <a:pt x="6382921" y="3185447"/>
                  </a:lnTo>
                  <a:lnTo>
                    <a:pt x="6383552" y="3183352"/>
                  </a:lnTo>
                  <a:lnTo>
                    <a:pt x="6383868" y="3182305"/>
                  </a:lnTo>
                  <a:lnTo>
                    <a:pt x="6382197" y="3178834"/>
                  </a:lnTo>
                  <a:close/>
                </a:path>
                <a:path w="18617565" h="10859770">
                  <a:moveTo>
                    <a:pt x="9828391" y="4648473"/>
                  </a:moveTo>
                  <a:lnTo>
                    <a:pt x="9818725" y="4644349"/>
                  </a:lnTo>
                  <a:lnTo>
                    <a:pt x="9815063" y="4645546"/>
                  </a:lnTo>
                  <a:lnTo>
                    <a:pt x="9812504" y="4651545"/>
                  </a:lnTo>
                  <a:lnTo>
                    <a:pt x="9813559" y="4655540"/>
                  </a:lnTo>
                  <a:lnTo>
                    <a:pt x="9823224" y="4659663"/>
                  </a:lnTo>
                  <a:lnTo>
                    <a:pt x="9826886" y="4658468"/>
                  </a:lnTo>
                  <a:lnTo>
                    <a:pt x="9829445" y="4652468"/>
                  </a:lnTo>
                  <a:lnTo>
                    <a:pt x="9828391" y="4648473"/>
                  </a:lnTo>
                  <a:close/>
                </a:path>
                <a:path w="18617565" h="10859770">
                  <a:moveTo>
                    <a:pt x="9749820" y="4611017"/>
                  </a:moveTo>
                  <a:lnTo>
                    <a:pt x="9740153" y="4606894"/>
                  </a:lnTo>
                  <a:lnTo>
                    <a:pt x="9736492" y="4608090"/>
                  </a:lnTo>
                  <a:lnTo>
                    <a:pt x="9735212" y="4611090"/>
                  </a:lnTo>
                  <a:lnTo>
                    <a:pt x="9733457" y="4614281"/>
                  </a:lnTo>
                  <a:lnTo>
                    <a:pt x="9734985" y="4618084"/>
                  </a:lnTo>
                  <a:lnTo>
                    <a:pt x="9744652" y="4622208"/>
                  </a:lnTo>
                  <a:lnTo>
                    <a:pt x="9748313" y="4621012"/>
                  </a:lnTo>
                  <a:lnTo>
                    <a:pt x="9751014" y="4614679"/>
                  </a:lnTo>
                  <a:lnTo>
                    <a:pt x="9749820" y="4611017"/>
                  </a:lnTo>
                  <a:close/>
                </a:path>
                <a:path w="18617565" h="10859770">
                  <a:moveTo>
                    <a:pt x="6464322" y="3207958"/>
                  </a:moveTo>
                  <a:lnTo>
                    <a:pt x="6461181" y="3207010"/>
                  </a:lnTo>
                  <a:lnTo>
                    <a:pt x="6457515" y="3205447"/>
                  </a:lnTo>
                  <a:lnTo>
                    <a:pt x="6454039" y="3204358"/>
                  </a:lnTo>
                  <a:lnTo>
                    <a:pt x="6450902" y="3206172"/>
                  </a:lnTo>
                  <a:lnTo>
                    <a:pt x="6449623" y="3209171"/>
                  </a:lnTo>
                  <a:lnTo>
                    <a:pt x="6448992" y="3211267"/>
                  </a:lnTo>
                  <a:lnTo>
                    <a:pt x="6448676" y="3212314"/>
                  </a:lnTo>
                  <a:lnTo>
                    <a:pt x="6450015" y="3215642"/>
                  </a:lnTo>
                  <a:lnTo>
                    <a:pt x="6453015" y="3216922"/>
                  </a:lnTo>
                  <a:lnTo>
                    <a:pt x="6453157" y="3216588"/>
                  </a:lnTo>
                  <a:lnTo>
                    <a:pt x="6457156" y="3218294"/>
                  </a:lnTo>
                  <a:lnTo>
                    <a:pt x="6460631" y="3219383"/>
                  </a:lnTo>
                  <a:lnTo>
                    <a:pt x="6464102" y="3217712"/>
                  </a:lnTo>
                  <a:lnTo>
                    <a:pt x="6465679" y="3212476"/>
                  </a:lnTo>
                  <a:lnTo>
                    <a:pt x="6465994" y="3211428"/>
                  </a:lnTo>
                  <a:lnTo>
                    <a:pt x="6464322" y="3207958"/>
                  </a:lnTo>
                  <a:close/>
                </a:path>
                <a:path w="18617565" h="10859770">
                  <a:moveTo>
                    <a:pt x="9670772" y="4573754"/>
                  </a:moveTo>
                  <a:lnTo>
                    <a:pt x="9661105" y="4569630"/>
                  </a:lnTo>
                  <a:lnTo>
                    <a:pt x="9657445" y="4570825"/>
                  </a:lnTo>
                  <a:lnTo>
                    <a:pt x="9656165" y="4573826"/>
                  </a:lnTo>
                  <a:lnTo>
                    <a:pt x="9654410" y="4577016"/>
                  </a:lnTo>
                  <a:lnTo>
                    <a:pt x="9655938" y="4580820"/>
                  </a:lnTo>
                  <a:lnTo>
                    <a:pt x="9665605" y="4584944"/>
                  </a:lnTo>
                  <a:lnTo>
                    <a:pt x="9669267" y="4583748"/>
                  </a:lnTo>
                  <a:lnTo>
                    <a:pt x="9671969" y="4577415"/>
                  </a:lnTo>
                  <a:lnTo>
                    <a:pt x="9670772" y="4573754"/>
                  </a:lnTo>
                  <a:close/>
                </a:path>
                <a:path w="18617565" h="10859770">
                  <a:moveTo>
                    <a:pt x="6546307" y="3237413"/>
                  </a:moveTo>
                  <a:lnTo>
                    <a:pt x="6543165" y="3236467"/>
                  </a:lnTo>
                  <a:lnTo>
                    <a:pt x="6539498" y="3234903"/>
                  </a:lnTo>
                  <a:lnTo>
                    <a:pt x="6536023" y="3233815"/>
                  </a:lnTo>
                  <a:lnTo>
                    <a:pt x="6532886" y="3235629"/>
                  </a:lnTo>
                  <a:lnTo>
                    <a:pt x="6531606" y="3238628"/>
                  </a:lnTo>
                  <a:lnTo>
                    <a:pt x="6530975" y="3240723"/>
                  </a:lnTo>
                  <a:lnTo>
                    <a:pt x="6530660" y="3241769"/>
                  </a:lnTo>
                  <a:lnTo>
                    <a:pt x="6531998" y="3245098"/>
                  </a:lnTo>
                  <a:lnTo>
                    <a:pt x="6534998" y="3246378"/>
                  </a:lnTo>
                  <a:lnTo>
                    <a:pt x="6535473" y="3246186"/>
                  </a:lnTo>
                  <a:lnTo>
                    <a:pt x="6539140" y="3247751"/>
                  </a:lnTo>
                  <a:lnTo>
                    <a:pt x="6542615" y="3248839"/>
                  </a:lnTo>
                  <a:lnTo>
                    <a:pt x="6545752" y="3247026"/>
                  </a:lnTo>
                  <a:lnTo>
                    <a:pt x="6547032" y="3244026"/>
                  </a:lnTo>
                  <a:lnTo>
                    <a:pt x="6547663" y="3241932"/>
                  </a:lnTo>
                  <a:lnTo>
                    <a:pt x="6547978" y="3240884"/>
                  </a:lnTo>
                  <a:lnTo>
                    <a:pt x="6546307" y="3237413"/>
                  </a:lnTo>
                  <a:close/>
                </a:path>
                <a:path w="18617565" h="10859770">
                  <a:moveTo>
                    <a:pt x="9591915" y="4536963"/>
                  </a:moveTo>
                  <a:lnTo>
                    <a:pt x="9582251" y="4532841"/>
                  </a:lnTo>
                  <a:lnTo>
                    <a:pt x="9578731" y="4533704"/>
                  </a:lnTo>
                  <a:lnTo>
                    <a:pt x="9575887" y="4540369"/>
                  </a:lnTo>
                  <a:lnTo>
                    <a:pt x="9577082" y="4544031"/>
                  </a:lnTo>
                  <a:lnTo>
                    <a:pt x="9586749" y="4548154"/>
                  </a:lnTo>
                  <a:lnTo>
                    <a:pt x="9590410" y="4546958"/>
                  </a:lnTo>
                  <a:lnTo>
                    <a:pt x="9593111" y="4540626"/>
                  </a:lnTo>
                  <a:lnTo>
                    <a:pt x="9591915" y="4536963"/>
                  </a:lnTo>
                  <a:close/>
                </a:path>
                <a:path w="18617565" h="10859770">
                  <a:moveTo>
                    <a:pt x="9513203" y="4499841"/>
                  </a:moveTo>
                  <a:lnTo>
                    <a:pt x="9503537" y="4495718"/>
                  </a:lnTo>
                  <a:lnTo>
                    <a:pt x="9499875" y="4496914"/>
                  </a:lnTo>
                  <a:lnTo>
                    <a:pt x="9497173" y="4503247"/>
                  </a:lnTo>
                  <a:lnTo>
                    <a:pt x="9498368" y="4506909"/>
                  </a:lnTo>
                  <a:lnTo>
                    <a:pt x="9508035" y="4511032"/>
                  </a:lnTo>
                  <a:lnTo>
                    <a:pt x="9511696" y="4509836"/>
                  </a:lnTo>
                  <a:lnTo>
                    <a:pt x="9514398" y="4503503"/>
                  </a:lnTo>
                  <a:lnTo>
                    <a:pt x="9513203" y="4499841"/>
                  </a:lnTo>
                  <a:close/>
                </a:path>
                <a:path w="18617565" h="10859770">
                  <a:moveTo>
                    <a:pt x="641730" y="712413"/>
                  </a:moveTo>
                  <a:lnTo>
                    <a:pt x="638020" y="712800"/>
                  </a:lnTo>
                  <a:lnTo>
                    <a:pt x="633460" y="717946"/>
                  </a:lnTo>
                  <a:lnTo>
                    <a:pt x="633848" y="721657"/>
                  </a:lnTo>
                  <a:lnTo>
                    <a:pt x="636421" y="723936"/>
                  </a:lnTo>
                  <a:lnTo>
                    <a:pt x="639327" y="726358"/>
                  </a:lnTo>
                  <a:lnTo>
                    <a:pt x="640994" y="727069"/>
                  </a:lnTo>
                  <a:lnTo>
                    <a:pt x="640852" y="727402"/>
                  </a:lnTo>
                  <a:lnTo>
                    <a:pt x="643185" y="728398"/>
                  </a:lnTo>
                  <a:lnTo>
                    <a:pt x="646229" y="727726"/>
                  </a:lnTo>
                  <a:lnTo>
                    <a:pt x="647891" y="725678"/>
                  </a:lnTo>
                  <a:lnTo>
                    <a:pt x="650170" y="723104"/>
                  </a:lnTo>
                  <a:lnTo>
                    <a:pt x="649783" y="719394"/>
                  </a:lnTo>
                  <a:lnTo>
                    <a:pt x="647210" y="717114"/>
                  </a:lnTo>
                  <a:lnTo>
                    <a:pt x="644304" y="714692"/>
                  </a:lnTo>
                  <a:lnTo>
                    <a:pt x="641730" y="712413"/>
                  </a:lnTo>
                  <a:close/>
                </a:path>
                <a:path w="18617565" h="10859770">
                  <a:moveTo>
                    <a:pt x="6628149" y="3267203"/>
                  </a:moveTo>
                  <a:lnTo>
                    <a:pt x="6625007" y="3266257"/>
                  </a:lnTo>
                  <a:lnTo>
                    <a:pt x="6621340" y="3264693"/>
                  </a:lnTo>
                  <a:lnTo>
                    <a:pt x="6618198" y="3263747"/>
                  </a:lnTo>
                  <a:lnTo>
                    <a:pt x="6614727" y="3265417"/>
                  </a:lnTo>
                  <a:lnTo>
                    <a:pt x="6613447" y="3268418"/>
                  </a:lnTo>
                  <a:lnTo>
                    <a:pt x="6612817" y="3270513"/>
                  </a:lnTo>
                  <a:lnTo>
                    <a:pt x="6612501" y="3271559"/>
                  </a:lnTo>
                  <a:lnTo>
                    <a:pt x="6613840" y="3274888"/>
                  </a:lnTo>
                  <a:lnTo>
                    <a:pt x="6616839" y="3276168"/>
                  </a:lnTo>
                  <a:lnTo>
                    <a:pt x="6617315" y="3275976"/>
                  </a:lnTo>
                  <a:lnTo>
                    <a:pt x="6620981" y="3277540"/>
                  </a:lnTo>
                  <a:lnTo>
                    <a:pt x="6624123" y="3278486"/>
                  </a:lnTo>
                  <a:lnTo>
                    <a:pt x="6627594" y="3276816"/>
                  </a:lnTo>
                  <a:lnTo>
                    <a:pt x="6628874" y="3273816"/>
                  </a:lnTo>
                  <a:lnTo>
                    <a:pt x="6629505" y="3271721"/>
                  </a:lnTo>
                  <a:lnTo>
                    <a:pt x="6629820" y="3270673"/>
                  </a:lnTo>
                  <a:lnTo>
                    <a:pt x="6628149" y="3267203"/>
                  </a:lnTo>
                  <a:close/>
                </a:path>
                <a:path w="18617565" h="10859770">
                  <a:moveTo>
                    <a:pt x="9434346" y="4463053"/>
                  </a:moveTo>
                  <a:lnTo>
                    <a:pt x="9424681" y="4458930"/>
                  </a:lnTo>
                  <a:lnTo>
                    <a:pt x="9421019" y="4460126"/>
                  </a:lnTo>
                  <a:lnTo>
                    <a:pt x="9418317" y="4466459"/>
                  </a:lnTo>
                  <a:lnTo>
                    <a:pt x="9419514" y="4470120"/>
                  </a:lnTo>
                  <a:lnTo>
                    <a:pt x="9429179" y="4474243"/>
                  </a:lnTo>
                  <a:lnTo>
                    <a:pt x="9432840" y="4473048"/>
                  </a:lnTo>
                  <a:lnTo>
                    <a:pt x="9435542" y="4466713"/>
                  </a:lnTo>
                  <a:lnTo>
                    <a:pt x="9434346" y="4463053"/>
                  </a:lnTo>
                  <a:close/>
                </a:path>
                <a:path w="18617565" h="10859770">
                  <a:moveTo>
                    <a:pt x="9355157" y="4426122"/>
                  </a:moveTo>
                  <a:lnTo>
                    <a:pt x="9345491" y="4421999"/>
                  </a:lnTo>
                  <a:lnTo>
                    <a:pt x="9341829" y="4423194"/>
                  </a:lnTo>
                  <a:lnTo>
                    <a:pt x="9339128" y="4429527"/>
                  </a:lnTo>
                  <a:lnTo>
                    <a:pt x="9340324" y="4433189"/>
                  </a:lnTo>
                  <a:lnTo>
                    <a:pt x="9349988" y="4437312"/>
                  </a:lnTo>
                  <a:lnTo>
                    <a:pt x="9353651" y="4436116"/>
                  </a:lnTo>
                  <a:lnTo>
                    <a:pt x="9356352" y="4429783"/>
                  </a:lnTo>
                  <a:lnTo>
                    <a:pt x="9355157" y="4426122"/>
                  </a:lnTo>
                  <a:close/>
                </a:path>
                <a:path w="18617565" h="10859770">
                  <a:moveTo>
                    <a:pt x="6709848" y="3297327"/>
                  </a:moveTo>
                  <a:lnTo>
                    <a:pt x="6706706" y="3296380"/>
                  </a:lnTo>
                  <a:lnTo>
                    <a:pt x="6700040" y="3293537"/>
                  </a:lnTo>
                  <a:lnTo>
                    <a:pt x="6696570" y="3295208"/>
                  </a:lnTo>
                  <a:lnTo>
                    <a:pt x="6695291" y="3298207"/>
                  </a:lnTo>
                  <a:lnTo>
                    <a:pt x="6694555" y="3300651"/>
                  </a:lnTo>
                  <a:lnTo>
                    <a:pt x="6694344" y="3301349"/>
                  </a:lnTo>
                  <a:lnTo>
                    <a:pt x="6695681" y="3304678"/>
                  </a:lnTo>
                  <a:lnTo>
                    <a:pt x="6698681" y="3305958"/>
                  </a:lnTo>
                  <a:lnTo>
                    <a:pt x="6698823" y="3305624"/>
                  </a:lnTo>
                  <a:lnTo>
                    <a:pt x="6705490" y="3308468"/>
                  </a:lnTo>
                  <a:lnTo>
                    <a:pt x="6708961" y="3306796"/>
                  </a:lnTo>
                  <a:lnTo>
                    <a:pt x="6711520" y="3300797"/>
                  </a:lnTo>
                  <a:lnTo>
                    <a:pt x="6709848" y="3297327"/>
                  </a:lnTo>
                  <a:close/>
                </a:path>
                <a:path w="18617565" h="10859770">
                  <a:moveTo>
                    <a:pt x="9276301" y="4389332"/>
                  </a:moveTo>
                  <a:lnTo>
                    <a:pt x="9266634" y="4385209"/>
                  </a:lnTo>
                  <a:lnTo>
                    <a:pt x="9262973" y="4386405"/>
                  </a:lnTo>
                  <a:lnTo>
                    <a:pt x="9260272" y="4392737"/>
                  </a:lnTo>
                  <a:lnTo>
                    <a:pt x="9261468" y="4396400"/>
                  </a:lnTo>
                  <a:lnTo>
                    <a:pt x="9271134" y="4400523"/>
                  </a:lnTo>
                  <a:lnTo>
                    <a:pt x="9274796" y="4399327"/>
                  </a:lnTo>
                  <a:lnTo>
                    <a:pt x="9277497" y="4392995"/>
                  </a:lnTo>
                  <a:lnTo>
                    <a:pt x="9276301" y="4389332"/>
                  </a:lnTo>
                  <a:close/>
                </a:path>
                <a:path w="18617565" h="10859770">
                  <a:moveTo>
                    <a:pt x="6791690" y="3327115"/>
                  </a:moveTo>
                  <a:lnTo>
                    <a:pt x="6788548" y="3326169"/>
                  </a:lnTo>
                  <a:lnTo>
                    <a:pt x="6781882" y="3323326"/>
                  </a:lnTo>
                  <a:lnTo>
                    <a:pt x="6778411" y="3324997"/>
                  </a:lnTo>
                  <a:lnTo>
                    <a:pt x="6777132" y="3327996"/>
                  </a:lnTo>
                  <a:lnTo>
                    <a:pt x="6776396" y="3330441"/>
                  </a:lnTo>
                  <a:lnTo>
                    <a:pt x="6776185" y="3331139"/>
                  </a:lnTo>
                  <a:lnTo>
                    <a:pt x="6777523" y="3334466"/>
                  </a:lnTo>
                  <a:lnTo>
                    <a:pt x="6780523" y="3335746"/>
                  </a:lnTo>
                  <a:lnTo>
                    <a:pt x="6780665" y="3335413"/>
                  </a:lnTo>
                  <a:lnTo>
                    <a:pt x="6787332" y="3338256"/>
                  </a:lnTo>
                  <a:lnTo>
                    <a:pt x="6790802" y="3336586"/>
                  </a:lnTo>
                  <a:lnTo>
                    <a:pt x="6793361" y="3330586"/>
                  </a:lnTo>
                  <a:lnTo>
                    <a:pt x="6791690" y="3327115"/>
                  </a:lnTo>
                  <a:close/>
                </a:path>
                <a:path w="18617565" h="10859770">
                  <a:moveTo>
                    <a:pt x="9197445" y="4352543"/>
                  </a:moveTo>
                  <a:lnTo>
                    <a:pt x="9187779" y="4348419"/>
                  </a:lnTo>
                  <a:lnTo>
                    <a:pt x="9184117" y="4349616"/>
                  </a:lnTo>
                  <a:lnTo>
                    <a:pt x="9181416" y="4355949"/>
                  </a:lnTo>
                  <a:lnTo>
                    <a:pt x="9182612" y="4359610"/>
                  </a:lnTo>
                  <a:lnTo>
                    <a:pt x="9189277" y="4362453"/>
                  </a:lnTo>
                  <a:lnTo>
                    <a:pt x="9189420" y="4362120"/>
                  </a:lnTo>
                  <a:lnTo>
                    <a:pt x="9192420" y="4363400"/>
                  </a:lnTo>
                  <a:lnTo>
                    <a:pt x="9196082" y="4362205"/>
                  </a:lnTo>
                  <a:lnTo>
                    <a:pt x="9198641" y="4356205"/>
                  </a:lnTo>
                  <a:lnTo>
                    <a:pt x="9197445" y="4352543"/>
                  </a:lnTo>
                  <a:close/>
                </a:path>
                <a:path w="18617565" h="10859770">
                  <a:moveTo>
                    <a:pt x="9117971" y="4316279"/>
                  </a:moveTo>
                  <a:lnTo>
                    <a:pt x="9108304" y="4312156"/>
                  </a:lnTo>
                  <a:lnTo>
                    <a:pt x="9104644" y="4313351"/>
                  </a:lnTo>
                  <a:lnTo>
                    <a:pt x="9102084" y="4319350"/>
                  </a:lnTo>
                  <a:lnTo>
                    <a:pt x="9103280" y="4323013"/>
                  </a:lnTo>
                  <a:lnTo>
                    <a:pt x="9109946" y="4325856"/>
                  </a:lnTo>
                  <a:lnTo>
                    <a:pt x="9109803" y="4326189"/>
                  </a:lnTo>
                  <a:lnTo>
                    <a:pt x="9112804" y="4327469"/>
                  </a:lnTo>
                  <a:lnTo>
                    <a:pt x="9116466" y="4326273"/>
                  </a:lnTo>
                  <a:lnTo>
                    <a:pt x="9119168" y="4319940"/>
                  </a:lnTo>
                  <a:lnTo>
                    <a:pt x="9117971" y="4316279"/>
                  </a:lnTo>
                  <a:close/>
                </a:path>
                <a:path w="18617565" h="10859770">
                  <a:moveTo>
                    <a:pt x="6873439" y="3358047"/>
                  </a:moveTo>
                  <a:lnTo>
                    <a:pt x="6863773" y="3353924"/>
                  </a:lnTo>
                  <a:lnTo>
                    <a:pt x="6860303" y="3355595"/>
                  </a:lnTo>
                  <a:lnTo>
                    <a:pt x="6859023" y="3358595"/>
                  </a:lnTo>
                  <a:lnTo>
                    <a:pt x="6858286" y="3361040"/>
                  </a:lnTo>
                  <a:lnTo>
                    <a:pt x="6858076" y="3361737"/>
                  </a:lnTo>
                  <a:lnTo>
                    <a:pt x="6859414" y="3365065"/>
                  </a:lnTo>
                  <a:lnTo>
                    <a:pt x="6862414" y="3366345"/>
                  </a:lnTo>
                  <a:lnTo>
                    <a:pt x="6862556" y="3366012"/>
                  </a:lnTo>
                  <a:lnTo>
                    <a:pt x="6869222" y="3368855"/>
                  </a:lnTo>
                  <a:lnTo>
                    <a:pt x="6872693" y="3367185"/>
                  </a:lnTo>
                  <a:lnTo>
                    <a:pt x="6875253" y="3361184"/>
                  </a:lnTo>
                  <a:lnTo>
                    <a:pt x="6873439" y="3358047"/>
                  </a:lnTo>
                  <a:close/>
                </a:path>
                <a:path w="18617565" h="10859770">
                  <a:moveTo>
                    <a:pt x="9039115" y="4279490"/>
                  </a:moveTo>
                  <a:lnTo>
                    <a:pt x="9029449" y="4275366"/>
                  </a:lnTo>
                  <a:lnTo>
                    <a:pt x="9025787" y="4276562"/>
                  </a:lnTo>
                  <a:lnTo>
                    <a:pt x="9023228" y="4282562"/>
                  </a:lnTo>
                  <a:lnTo>
                    <a:pt x="9024424" y="4286225"/>
                  </a:lnTo>
                  <a:lnTo>
                    <a:pt x="9034090" y="4290347"/>
                  </a:lnTo>
                  <a:lnTo>
                    <a:pt x="9037752" y="4289152"/>
                  </a:lnTo>
                  <a:lnTo>
                    <a:pt x="9040311" y="4283152"/>
                  </a:lnTo>
                  <a:lnTo>
                    <a:pt x="9039115" y="4279490"/>
                  </a:lnTo>
                  <a:close/>
                </a:path>
                <a:path w="18617565" h="10859770">
                  <a:moveTo>
                    <a:pt x="6954995" y="3388504"/>
                  </a:moveTo>
                  <a:lnTo>
                    <a:pt x="6945330" y="3384381"/>
                  </a:lnTo>
                  <a:lnTo>
                    <a:pt x="6941859" y="3386051"/>
                  </a:lnTo>
                  <a:lnTo>
                    <a:pt x="6940580" y="3389052"/>
                  </a:lnTo>
                  <a:lnTo>
                    <a:pt x="6939844" y="3391495"/>
                  </a:lnTo>
                  <a:lnTo>
                    <a:pt x="6939634" y="3392193"/>
                  </a:lnTo>
                  <a:lnTo>
                    <a:pt x="6940971" y="3395522"/>
                  </a:lnTo>
                  <a:lnTo>
                    <a:pt x="6943970" y="3396801"/>
                  </a:lnTo>
                  <a:lnTo>
                    <a:pt x="6944113" y="3396468"/>
                  </a:lnTo>
                  <a:lnTo>
                    <a:pt x="6950780" y="3399312"/>
                  </a:lnTo>
                  <a:lnTo>
                    <a:pt x="6954250" y="3397640"/>
                  </a:lnTo>
                  <a:lnTo>
                    <a:pt x="6956809" y="3391641"/>
                  </a:lnTo>
                  <a:lnTo>
                    <a:pt x="6954995" y="3388504"/>
                  </a:lnTo>
                  <a:close/>
                </a:path>
                <a:path w="18617565" h="10859770">
                  <a:moveTo>
                    <a:pt x="8960116" y="4243034"/>
                  </a:moveTo>
                  <a:lnTo>
                    <a:pt x="8950450" y="4238911"/>
                  </a:lnTo>
                  <a:lnTo>
                    <a:pt x="8946789" y="4240106"/>
                  </a:lnTo>
                  <a:lnTo>
                    <a:pt x="8944230" y="4246106"/>
                  </a:lnTo>
                  <a:lnTo>
                    <a:pt x="8945425" y="4249768"/>
                  </a:lnTo>
                  <a:lnTo>
                    <a:pt x="8955092" y="4253891"/>
                  </a:lnTo>
                  <a:lnTo>
                    <a:pt x="8958753" y="4252695"/>
                  </a:lnTo>
                  <a:lnTo>
                    <a:pt x="8961312" y="4246695"/>
                  </a:lnTo>
                  <a:lnTo>
                    <a:pt x="8960116" y="4243034"/>
                  </a:lnTo>
                  <a:close/>
                </a:path>
                <a:path w="18617565" h="10859770">
                  <a:moveTo>
                    <a:pt x="8871261" y="4201979"/>
                  </a:moveTo>
                  <a:lnTo>
                    <a:pt x="8867458" y="4203509"/>
                  </a:lnTo>
                  <a:lnTo>
                    <a:pt x="8864899" y="4209507"/>
                  </a:lnTo>
                  <a:lnTo>
                    <a:pt x="8866094" y="4213169"/>
                  </a:lnTo>
                  <a:lnTo>
                    <a:pt x="8875760" y="4217293"/>
                  </a:lnTo>
                  <a:lnTo>
                    <a:pt x="8879422" y="4216096"/>
                  </a:lnTo>
                  <a:lnTo>
                    <a:pt x="8881980" y="4210098"/>
                  </a:lnTo>
                  <a:lnTo>
                    <a:pt x="8880785" y="4206436"/>
                  </a:lnTo>
                  <a:lnTo>
                    <a:pt x="8874119" y="4203592"/>
                  </a:lnTo>
                  <a:lnTo>
                    <a:pt x="8871261" y="4201979"/>
                  </a:lnTo>
                  <a:close/>
                </a:path>
                <a:path w="18617565" h="10859770">
                  <a:moveTo>
                    <a:pt x="7036553" y="3418959"/>
                  </a:moveTo>
                  <a:lnTo>
                    <a:pt x="7026887" y="3414836"/>
                  </a:lnTo>
                  <a:lnTo>
                    <a:pt x="7023417" y="3416508"/>
                  </a:lnTo>
                  <a:lnTo>
                    <a:pt x="7022137" y="3419507"/>
                  </a:lnTo>
                  <a:lnTo>
                    <a:pt x="7021401" y="3421952"/>
                  </a:lnTo>
                  <a:lnTo>
                    <a:pt x="7021191" y="3422650"/>
                  </a:lnTo>
                  <a:lnTo>
                    <a:pt x="7022530" y="3425978"/>
                  </a:lnTo>
                  <a:lnTo>
                    <a:pt x="7025529" y="3427257"/>
                  </a:lnTo>
                  <a:lnTo>
                    <a:pt x="7025672" y="3426924"/>
                  </a:lnTo>
                  <a:lnTo>
                    <a:pt x="7032337" y="3429767"/>
                  </a:lnTo>
                  <a:lnTo>
                    <a:pt x="7035807" y="3428097"/>
                  </a:lnTo>
                  <a:lnTo>
                    <a:pt x="7038367" y="3422097"/>
                  </a:lnTo>
                  <a:lnTo>
                    <a:pt x="7036553" y="3418959"/>
                  </a:lnTo>
                  <a:close/>
                </a:path>
                <a:path w="18617565" h="10859770">
                  <a:moveTo>
                    <a:pt x="8801929" y="4169646"/>
                  </a:moveTo>
                  <a:lnTo>
                    <a:pt x="8792264" y="4165524"/>
                  </a:lnTo>
                  <a:lnTo>
                    <a:pt x="8788602" y="4166720"/>
                  </a:lnTo>
                  <a:lnTo>
                    <a:pt x="8786043" y="4172719"/>
                  </a:lnTo>
                  <a:lnTo>
                    <a:pt x="8787237" y="4176381"/>
                  </a:lnTo>
                  <a:lnTo>
                    <a:pt x="8796904" y="4180505"/>
                  </a:lnTo>
                  <a:lnTo>
                    <a:pt x="8800565" y="4179308"/>
                  </a:lnTo>
                  <a:lnTo>
                    <a:pt x="8803124" y="4173308"/>
                  </a:lnTo>
                  <a:lnTo>
                    <a:pt x="8801929" y="4169646"/>
                  </a:lnTo>
                  <a:close/>
                </a:path>
                <a:path w="18617565" h="10859770">
                  <a:moveTo>
                    <a:pt x="7118159" y="3450225"/>
                  </a:moveTo>
                  <a:lnTo>
                    <a:pt x="7108494" y="3446102"/>
                  </a:lnTo>
                  <a:lnTo>
                    <a:pt x="7105023" y="3447772"/>
                  </a:lnTo>
                  <a:lnTo>
                    <a:pt x="7103744" y="3450773"/>
                  </a:lnTo>
                  <a:lnTo>
                    <a:pt x="7102903" y="3453565"/>
                  </a:lnTo>
                  <a:lnTo>
                    <a:pt x="7102798" y="3453914"/>
                  </a:lnTo>
                  <a:lnTo>
                    <a:pt x="7104136" y="3457243"/>
                  </a:lnTo>
                  <a:lnTo>
                    <a:pt x="7113801" y="3461366"/>
                  </a:lnTo>
                  <a:lnTo>
                    <a:pt x="7117272" y="3459695"/>
                  </a:lnTo>
                  <a:lnTo>
                    <a:pt x="7119973" y="3453362"/>
                  </a:lnTo>
                  <a:lnTo>
                    <a:pt x="7118159" y="3450225"/>
                  </a:lnTo>
                  <a:close/>
                </a:path>
                <a:path w="18617565" h="10859770">
                  <a:moveTo>
                    <a:pt x="8713408" y="4128735"/>
                  </a:moveTo>
                  <a:lnTo>
                    <a:pt x="8709603" y="4130265"/>
                  </a:lnTo>
                  <a:lnTo>
                    <a:pt x="8707044" y="4136264"/>
                  </a:lnTo>
                  <a:lnTo>
                    <a:pt x="8708239" y="4139925"/>
                  </a:lnTo>
                  <a:lnTo>
                    <a:pt x="8717906" y="4144048"/>
                  </a:lnTo>
                  <a:lnTo>
                    <a:pt x="8721567" y="4142853"/>
                  </a:lnTo>
                  <a:lnTo>
                    <a:pt x="8724126" y="4136852"/>
                  </a:lnTo>
                  <a:lnTo>
                    <a:pt x="8722931" y="4133192"/>
                  </a:lnTo>
                  <a:lnTo>
                    <a:pt x="8716265" y="4130348"/>
                  </a:lnTo>
                  <a:lnTo>
                    <a:pt x="8713408" y="4128735"/>
                  </a:lnTo>
                  <a:close/>
                </a:path>
                <a:path w="18617565" h="10859770">
                  <a:moveTo>
                    <a:pt x="576116" y="655665"/>
                  </a:moveTo>
                  <a:lnTo>
                    <a:pt x="572547" y="655718"/>
                  </a:lnTo>
                  <a:lnTo>
                    <a:pt x="567988" y="660865"/>
                  </a:lnTo>
                  <a:lnTo>
                    <a:pt x="568041" y="664434"/>
                  </a:lnTo>
                  <a:lnTo>
                    <a:pt x="570615" y="666713"/>
                  </a:lnTo>
                  <a:lnTo>
                    <a:pt x="573522" y="669135"/>
                  </a:lnTo>
                  <a:lnTo>
                    <a:pt x="575188" y="669845"/>
                  </a:lnTo>
                  <a:lnTo>
                    <a:pt x="575046" y="670179"/>
                  </a:lnTo>
                  <a:lnTo>
                    <a:pt x="577379" y="671174"/>
                  </a:lnTo>
                  <a:lnTo>
                    <a:pt x="580281" y="670836"/>
                  </a:lnTo>
                  <a:lnTo>
                    <a:pt x="581943" y="668788"/>
                  </a:lnTo>
                  <a:lnTo>
                    <a:pt x="584222" y="666214"/>
                  </a:lnTo>
                  <a:lnTo>
                    <a:pt x="584168" y="662646"/>
                  </a:lnTo>
                  <a:lnTo>
                    <a:pt x="581595" y="660366"/>
                  </a:lnTo>
                  <a:lnTo>
                    <a:pt x="578689" y="657944"/>
                  </a:lnTo>
                  <a:lnTo>
                    <a:pt x="576116" y="655665"/>
                  </a:lnTo>
                  <a:close/>
                </a:path>
                <a:path w="18617565" h="10859770">
                  <a:moveTo>
                    <a:pt x="7199434" y="3481348"/>
                  </a:moveTo>
                  <a:lnTo>
                    <a:pt x="7189767" y="3477224"/>
                  </a:lnTo>
                  <a:lnTo>
                    <a:pt x="7186296" y="3478896"/>
                  </a:lnTo>
                  <a:lnTo>
                    <a:pt x="7185017" y="3481895"/>
                  </a:lnTo>
                  <a:lnTo>
                    <a:pt x="7184175" y="3484688"/>
                  </a:lnTo>
                  <a:lnTo>
                    <a:pt x="7184070" y="3485038"/>
                  </a:lnTo>
                  <a:lnTo>
                    <a:pt x="7185409" y="3488366"/>
                  </a:lnTo>
                  <a:lnTo>
                    <a:pt x="7195074" y="3492488"/>
                  </a:lnTo>
                  <a:lnTo>
                    <a:pt x="7198545" y="3490818"/>
                  </a:lnTo>
                  <a:lnTo>
                    <a:pt x="7201246" y="3484485"/>
                  </a:lnTo>
                  <a:lnTo>
                    <a:pt x="7199434" y="3481348"/>
                  </a:lnTo>
                  <a:close/>
                </a:path>
                <a:path w="18617565" h="10859770">
                  <a:moveTo>
                    <a:pt x="8634076" y="4092138"/>
                  </a:moveTo>
                  <a:lnTo>
                    <a:pt x="8630272" y="4093666"/>
                  </a:lnTo>
                  <a:lnTo>
                    <a:pt x="8627713" y="4099666"/>
                  </a:lnTo>
                  <a:lnTo>
                    <a:pt x="8628907" y="4103328"/>
                  </a:lnTo>
                  <a:lnTo>
                    <a:pt x="8638574" y="4107451"/>
                  </a:lnTo>
                  <a:lnTo>
                    <a:pt x="8642235" y="4106255"/>
                  </a:lnTo>
                  <a:lnTo>
                    <a:pt x="8644795" y="4100255"/>
                  </a:lnTo>
                  <a:lnTo>
                    <a:pt x="8643598" y="4096594"/>
                  </a:lnTo>
                  <a:lnTo>
                    <a:pt x="8636933" y="4093751"/>
                  </a:lnTo>
                  <a:lnTo>
                    <a:pt x="8634076" y="4092138"/>
                  </a:lnTo>
                  <a:close/>
                </a:path>
                <a:path w="18617565" h="10859770">
                  <a:moveTo>
                    <a:pt x="7281039" y="3512613"/>
                  </a:moveTo>
                  <a:lnTo>
                    <a:pt x="7271373" y="3508490"/>
                  </a:lnTo>
                  <a:lnTo>
                    <a:pt x="7267903" y="3510160"/>
                  </a:lnTo>
                  <a:lnTo>
                    <a:pt x="7266623" y="3513161"/>
                  </a:lnTo>
                  <a:lnTo>
                    <a:pt x="7265782" y="3515953"/>
                  </a:lnTo>
                  <a:lnTo>
                    <a:pt x="7265677" y="3516302"/>
                  </a:lnTo>
                  <a:lnTo>
                    <a:pt x="7267015" y="3519631"/>
                  </a:lnTo>
                  <a:lnTo>
                    <a:pt x="7276681" y="3523754"/>
                  </a:lnTo>
                  <a:lnTo>
                    <a:pt x="7280151" y="3522082"/>
                  </a:lnTo>
                  <a:lnTo>
                    <a:pt x="7282711" y="3516083"/>
                  </a:lnTo>
                  <a:lnTo>
                    <a:pt x="7281039" y="3512613"/>
                  </a:lnTo>
                  <a:close/>
                </a:path>
                <a:path w="18617565" h="10859770">
                  <a:moveTo>
                    <a:pt x="8555078" y="4055682"/>
                  </a:moveTo>
                  <a:lnTo>
                    <a:pt x="8551274" y="4057210"/>
                  </a:lnTo>
                  <a:lnTo>
                    <a:pt x="8548715" y="4063210"/>
                  </a:lnTo>
                  <a:lnTo>
                    <a:pt x="8549911" y="4066872"/>
                  </a:lnTo>
                  <a:lnTo>
                    <a:pt x="8559575" y="4070994"/>
                  </a:lnTo>
                  <a:lnTo>
                    <a:pt x="8563237" y="4069798"/>
                  </a:lnTo>
                  <a:lnTo>
                    <a:pt x="8565797" y="4063799"/>
                  </a:lnTo>
                  <a:lnTo>
                    <a:pt x="8564601" y="4060138"/>
                  </a:lnTo>
                  <a:lnTo>
                    <a:pt x="8557935" y="4057295"/>
                  </a:lnTo>
                  <a:lnTo>
                    <a:pt x="8555078" y="4055682"/>
                  </a:lnTo>
                  <a:close/>
                </a:path>
                <a:path w="18617565" h="10859770">
                  <a:moveTo>
                    <a:pt x="7362029" y="3544402"/>
                  </a:moveTo>
                  <a:lnTo>
                    <a:pt x="7352362" y="3540279"/>
                  </a:lnTo>
                  <a:lnTo>
                    <a:pt x="7348891" y="3541950"/>
                  </a:lnTo>
                  <a:lnTo>
                    <a:pt x="7347612" y="3544950"/>
                  </a:lnTo>
                  <a:lnTo>
                    <a:pt x="7346771" y="3547743"/>
                  </a:lnTo>
                  <a:lnTo>
                    <a:pt x="7346665" y="3548092"/>
                  </a:lnTo>
                  <a:lnTo>
                    <a:pt x="7348003" y="3551420"/>
                  </a:lnTo>
                  <a:lnTo>
                    <a:pt x="7357669" y="3555543"/>
                  </a:lnTo>
                  <a:lnTo>
                    <a:pt x="7361140" y="3553872"/>
                  </a:lnTo>
                  <a:lnTo>
                    <a:pt x="7363699" y="3547873"/>
                  </a:lnTo>
                  <a:lnTo>
                    <a:pt x="7362029" y="3544402"/>
                  </a:lnTo>
                  <a:close/>
                </a:path>
                <a:path w="18617565" h="10859770">
                  <a:moveTo>
                    <a:pt x="8485603" y="4023682"/>
                  </a:moveTo>
                  <a:lnTo>
                    <a:pt x="8475937" y="4019558"/>
                  </a:lnTo>
                  <a:lnTo>
                    <a:pt x="8472275" y="4020755"/>
                  </a:lnTo>
                  <a:lnTo>
                    <a:pt x="8469716" y="4026755"/>
                  </a:lnTo>
                  <a:lnTo>
                    <a:pt x="8470912" y="4030416"/>
                  </a:lnTo>
                  <a:lnTo>
                    <a:pt x="8480578" y="4034539"/>
                  </a:lnTo>
                  <a:lnTo>
                    <a:pt x="8484239" y="4033344"/>
                  </a:lnTo>
                  <a:lnTo>
                    <a:pt x="8486799" y="4027344"/>
                  </a:lnTo>
                  <a:lnTo>
                    <a:pt x="8485603" y="4023682"/>
                  </a:lnTo>
                  <a:close/>
                </a:path>
                <a:path w="18617565" h="10859770">
                  <a:moveTo>
                    <a:pt x="7443208" y="3576668"/>
                  </a:moveTo>
                  <a:lnTo>
                    <a:pt x="7433541" y="3572544"/>
                  </a:lnTo>
                  <a:lnTo>
                    <a:pt x="7430071" y="3574215"/>
                  </a:lnTo>
                  <a:lnTo>
                    <a:pt x="7428791" y="3577215"/>
                  </a:lnTo>
                  <a:lnTo>
                    <a:pt x="7427951" y="3580007"/>
                  </a:lnTo>
                  <a:lnTo>
                    <a:pt x="7427845" y="3580357"/>
                  </a:lnTo>
                  <a:lnTo>
                    <a:pt x="7429184" y="3583685"/>
                  </a:lnTo>
                  <a:lnTo>
                    <a:pt x="7438849" y="3587807"/>
                  </a:lnTo>
                  <a:lnTo>
                    <a:pt x="7442320" y="3586137"/>
                  </a:lnTo>
                  <a:lnTo>
                    <a:pt x="7444879" y="3580137"/>
                  </a:lnTo>
                  <a:lnTo>
                    <a:pt x="7443208" y="3576668"/>
                  </a:lnTo>
                  <a:close/>
                </a:path>
                <a:path w="18617565" h="10859770">
                  <a:moveTo>
                    <a:pt x="8396748" y="3982628"/>
                  </a:moveTo>
                  <a:lnTo>
                    <a:pt x="8392944" y="3984157"/>
                  </a:lnTo>
                  <a:lnTo>
                    <a:pt x="8390385" y="3990156"/>
                  </a:lnTo>
                  <a:lnTo>
                    <a:pt x="8391580" y="3993818"/>
                  </a:lnTo>
                  <a:lnTo>
                    <a:pt x="8401246" y="3997941"/>
                  </a:lnTo>
                  <a:lnTo>
                    <a:pt x="8404908" y="3996745"/>
                  </a:lnTo>
                  <a:lnTo>
                    <a:pt x="8407467" y="3990746"/>
                  </a:lnTo>
                  <a:lnTo>
                    <a:pt x="8406271" y="3987084"/>
                  </a:lnTo>
                  <a:lnTo>
                    <a:pt x="8399606" y="3984241"/>
                  </a:lnTo>
                  <a:lnTo>
                    <a:pt x="8396748" y="3982628"/>
                  </a:lnTo>
                  <a:close/>
                </a:path>
                <a:path w="18617565" h="10859770">
                  <a:moveTo>
                    <a:pt x="7524387" y="3608932"/>
                  </a:moveTo>
                  <a:lnTo>
                    <a:pt x="7514722" y="3604809"/>
                  </a:lnTo>
                  <a:lnTo>
                    <a:pt x="7511251" y="3606479"/>
                  </a:lnTo>
                  <a:lnTo>
                    <a:pt x="7509971" y="3609480"/>
                  </a:lnTo>
                  <a:lnTo>
                    <a:pt x="7509130" y="3612273"/>
                  </a:lnTo>
                  <a:lnTo>
                    <a:pt x="7509025" y="3612622"/>
                  </a:lnTo>
                  <a:lnTo>
                    <a:pt x="7510364" y="3615950"/>
                  </a:lnTo>
                  <a:lnTo>
                    <a:pt x="7520029" y="3620073"/>
                  </a:lnTo>
                  <a:lnTo>
                    <a:pt x="7523499" y="3618403"/>
                  </a:lnTo>
                  <a:lnTo>
                    <a:pt x="7524779" y="3615402"/>
                  </a:lnTo>
                  <a:lnTo>
                    <a:pt x="7525621" y="3612609"/>
                  </a:lnTo>
                  <a:lnTo>
                    <a:pt x="7525726" y="3612260"/>
                  </a:lnTo>
                  <a:lnTo>
                    <a:pt x="7524387" y="3608932"/>
                  </a:lnTo>
                  <a:close/>
                </a:path>
                <a:path w="18617565" h="10859770">
                  <a:moveTo>
                    <a:pt x="8327131" y="3950962"/>
                  </a:moveTo>
                  <a:lnTo>
                    <a:pt x="8317465" y="3946838"/>
                  </a:lnTo>
                  <a:lnTo>
                    <a:pt x="8313804" y="3948034"/>
                  </a:lnTo>
                  <a:lnTo>
                    <a:pt x="8311244" y="3954034"/>
                  </a:lnTo>
                  <a:lnTo>
                    <a:pt x="8312440" y="3957695"/>
                  </a:lnTo>
                  <a:lnTo>
                    <a:pt x="8322105" y="3961818"/>
                  </a:lnTo>
                  <a:lnTo>
                    <a:pt x="8325767" y="3960624"/>
                  </a:lnTo>
                  <a:lnTo>
                    <a:pt x="8328327" y="3954623"/>
                  </a:lnTo>
                  <a:lnTo>
                    <a:pt x="8327131" y="3950962"/>
                  </a:lnTo>
                  <a:close/>
                </a:path>
                <a:path w="18617565" h="10859770">
                  <a:moveTo>
                    <a:pt x="7605093" y="3641388"/>
                  </a:moveTo>
                  <a:lnTo>
                    <a:pt x="7595426" y="3637264"/>
                  </a:lnTo>
                  <a:lnTo>
                    <a:pt x="7591955" y="3638936"/>
                  </a:lnTo>
                  <a:lnTo>
                    <a:pt x="7590676" y="3641935"/>
                  </a:lnTo>
                  <a:lnTo>
                    <a:pt x="7589835" y="3644729"/>
                  </a:lnTo>
                  <a:lnTo>
                    <a:pt x="7589729" y="3645078"/>
                  </a:lnTo>
                  <a:lnTo>
                    <a:pt x="7591068" y="3648406"/>
                  </a:lnTo>
                  <a:lnTo>
                    <a:pt x="7600733" y="3652529"/>
                  </a:lnTo>
                  <a:lnTo>
                    <a:pt x="7604204" y="3650858"/>
                  </a:lnTo>
                  <a:lnTo>
                    <a:pt x="7605484" y="3647858"/>
                  </a:lnTo>
                  <a:lnTo>
                    <a:pt x="7606325" y="3645066"/>
                  </a:lnTo>
                  <a:lnTo>
                    <a:pt x="7606430" y="3644717"/>
                  </a:lnTo>
                  <a:lnTo>
                    <a:pt x="7605093" y="3641388"/>
                  </a:lnTo>
                  <a:close/>
                </a:path>
                <a:path w="18617565" h="10859770">
                  <a:moveTo>
                    <a:pt x="8247515" y="3915030"/>
                  </a:moveTo>
                  <a:lnTo>
                    <a:pt x="8237849" y="3910907"/>
                  </a:lnTo>
                  <a:lnTo>
                    <a:pt x="8234188" y="3912103"/>
                  </a:lnTo>
                  <a:lnTo>
                    <a:pt x="8232729" y="3915420"/>
                  </a:lnTo>
                  <a:lnTo>
                    <a:pt x="8231295" y="3917961"/>
                  </a:lnTo>
                  <a:lnTo>
                    <a:pt x="8232824" y="3921765"/>
                  </a:lnTo>
                  <a:lnTo>
                    <a:pt x="8242489" y="3925888"/>
                  </a:lnTo>
                  <a:lnTo>
                    <a:pt x="8246152" y="3924692"/>
                  </a:lnTo>
                  <a:lnTo>
                    <a:pt x="8247611" y="3921374"/>
                  </a:lnTo>
                  <a:lnTo>
                    <a:pt x="8249044" y="3918835"/>
                  </a:lnTo>
                  <a:lnTo>
                    <a:pt x="8247515" y="3915030"/>
                  </a:lnTo>
                  <a:close/>
                </a:path>
                <a:path w="18617565" h="10859770">
                  <a:moveTo>
                    <a:pt x="7685987" y="3674320"/>
                  </a:moveTo>
                  <a:lnTo>
                    <a:pt x="7676321" y="3670197"/>
                  </a:lnTo>
                  <a:lnTo>
                    <a:pt x="7672851" y="3671868"/>
                  </a:lnTo>
                  <a:lnTo>
                    <a:pt x="7671572" y="3674867"/>
                  </a:lnTo>
                  <a:lnTo>
                    <a:pt x="7670730" y="3677660"/>
                  </a:lnTo>
                  <a:lnTo>
                    <a:pt x="7670625" y="3678009"/>
                  </a:lnTo>
                  <a:lnTo>
                    <a:pt x="7671963" y="3681338"/>
                  </a:lnTo>
                  <a:lnTo>
                    <a:pt x="7681628" y="3685461"/>
                  </a:lnTo>
                  <a:lnTo>
                    <a:pt x="7685099" y="3683790"/>
                  </a:lnTo>
                  <a:lnTo>
                    <a:pt x="7687659" y="3677790"/>
                  </a:lnTo>
                  <a:lnTo>
                    <a:pt x="7685987" y="3674320"/>
                  </a:lnTo>
                  <a:close/>
                </a:path>
                <a:path w="18617565" h="10859770">
                  <a:moveTo>
                    <a:pt x="8168090" y="3879575"/>
                  </a:moveTo>
                  <a:lnTo>
                    <a:pt x="8158424" y="3875452"/>
                  </a:lnTo>
                  <a:lnTo>
                    <a:pt x="8154763" y="3876647"/>
                  </a:lnTo>
                  <a:lnTo>
                    <a:pt x="8153304" y="3879964"/>
                  </a:lnTo>
                  <a:lnTo>
                    <a:pt x="8151870" y="3882505"/>
                  </a:lnTo>
                  <a:lnTo>
                    <a:pt x="8153400" y="3886309"/>
                  </a:lnTo>
                  <a:lnTo>
                    <a:pt x="8163065" y="3890432"/>
                  </a:lnTo>
                  <a:lnTo>
                    <a:pt x="8166727" y="3889236"/>
                  </a:lnTo>
                  <a:lnTo>
                    <a:pt x="8168186" y="3885919"/>
                  </a:lnTo>
                  <a:lnTo>
                    <a:pt x="8169620" y="3883379"/>
                  </a:lnTo>
                  <a:lnTo>
                    <a:pt x="8168090" y="3879575"/>
                  </a:lnTo>
                  <a:close/>
                </a:path>
                <a:path w="18617565" h="10859770">
                  <a:moveTo>
                    <a:pt x="7766598" y="3707918"/>
                  </a:moveTo>
                  <a:lnTo>
                    <a:pt x="7756932" y="3703795"/>
                  </a:lnTo>
                  <a:lnTo>
                    <a:pt x="7753462" y="3705466"/>
                  </a:lnTo>
                  <a:lnTo>
                    <a:pt x="7750903" y="3711465"/>
                  </a:lnTo>
                  <a:lnTo>
                    <a:pt x="7752575" y="3714936"/>
                  </a:lnTo>
                  <a:lnTo>
                    <a:pt x="7762240" y="3719059"/>
                  </a:lnTo>
                  <a:lnTo>
                    <a:pt x="7765711" y="3717388"/>
                  </a:lnTo>
                  <a:lnTo>
                    <a:pt x="7768270" y="3711388"/>
                  </a:lnTo>
                  <a:lnTo>
                    <a:pt x="7766598" y="3707918"/>
                  </a:lnTo>
                  <a:close/>
                </a:path>
                <a:path w="18617565" h="10859770">
                  <a:moveTo>
                    <a:pt x="8087856" y="3844168"/>
                  </a:moveTo>
                  <a:lnTo>
                    <a:pt x="8078191" y="3840045"/>
                  </a:lnTo>
                  <a:lnTo>
                    <a:pt x="8074387" y="3841573"/>
                  </a:lnTo>
                  <a:lnTo>
                    <a:pt x="8071828" y="3847573"/>
                  </a:lnTo>
                  <a:lnTo>
                    <a:pt x="8073357" y="3851377"/>
                  </a:lnTo>
                  <a:lnTo>
                    <a:pt x="8080022" y="3854221"/>
                  </a:lnTo>
                  <a:lnTo>
                    <a:pt x="8079832" y="3853746"/>
                  </a:lnTo>
                  <a:lnTo>
                    <a:pt x="8082832" y="3855025"/>
                  </a:lnTo>
                  <a:lnTo>
                    <a:pt x="8086493" y="3853829"/>
                  </a:lnTo>
                  <a:lnTo>
                    <a:pt x="8087773" y="3850830"/>
                  </a:lnTo>
                  <a:lnTo>
                    <a:pt x="8089386" y="3847972"/>
                  </a:lnTo>
                  <a:lnTo>
                    <a:pt x="8087856" y="3844168"/>
                  </a:lnTo>
                  <a:close/>
                </a:path>
                <a:path w="18617565" h="10859770">
                  <a:moveTo>
                    <a:pt x="7847685" y="3741325"/>
                  </a:moveTo>
                  <a:lnTo>
                    <a:pt x="7837685" y="3737059"/>
                  </a:lnTo>
                  <a:lnTo>
                    <a:pt x="7834216" y="3738730"/>
                  </a:lnTo>
                  <a:lnTo>
                    <a:pt x="7831514" y="3745063"/>
                  </a:lnTo>
                  <a:lnTo>
                    <a:pt x="7833185" y="3748534"/>
                  </a:lnTo>
                  <a:lnTo>
                    <a:pt x="7843185" y="3752800"/>
                  </a:lnTo>
                  <a:lnTo>
                    <a:pt x="7846655" y="3751128"/>
                  </a:lnTo>
                  <a:lnTo>
                    <a:pt x="7849356" y="3744795"/>
                  </a:lnTo>
                  <a:lnTo>
                    <a:pt x="7847685" y="3741325"/>
                  </a:lnTo>
                  <a:close/>
                </a:path>
                <a:path w="18617565" h="10859770">
                  <a:moveTo>
                    <a:pt x="8008148" y="3809379"/>
                  </a:moveTo>
                  <a:lnTo>
                    <a:pt x="7998149" y="3805114"/>
                  </a:lnTo>
                  <a:lnTo>
                    <a:pt x="7994678" y="3806785"/>
                  </a:lnTo>
                  <a:lnTo>
                    <a:pt x="7992119" y="3812784"/>
                  </a:lnTo>
                  <a:lnTo>
                    <a:pt x="7993648" y="3816588"/>
                  </a:lnTo>
                  <a:lnTo>
                    <a:pt x="8003647" y="3820853"/>
                  </a:lnTo>
                  <a:lnTo>
                    <a:pt x="8007118" y="3819182"/>
                  </a:lnTo>
                  <a:lnTo>
                    <a:pt x="8009677" y="3813183"/>
                  </a:lnTo>
                  <a:lnTo>
                    <a:pt x="8008148" y="3809379"/>
                  </a:lnTo>
                  <a:close/>
                </a:path>
                <a:path w="18617565" h="10859770">
                  <a:moveTo>
                    <a:pt x="7927820" y="3775114"/>
                  </a:moveTo>
                  <a:lnTo>
                    <a:pt x="7917822" y="3770849"/>
                  </a:lnTo>
                  <a:lnTo>
                    <a:pt x="7914351" y="3772521"/>
                  </a:lnTo>
                  <a:lnTo>
                    <a:pt x="7911650" y="3778852"/>
                  </a:lnTo>
                  <a:lnTo>
                    <a:pt x="7913321" y="3782324"/>
                  </a:lnTo>
                  <a:lnTo>
                    <a:pt x="7923320" y="3786589"/>
                  </a:lnTo>
                  <a:lnTo>
                    <a:pt x="7926649" y="3785250"/>
                  </a:lnTo>
                  <a:lnTo>
                    <a:pt x="7929492" y="3778585"/>
                  </a:lnTo>
                  <a:lnTo>
                    <a:pt x="7927820" y="3775114"/>
                  </a:lnTo>
                  <a:close/>
                </a:path>
                <a:path w="18617565" h="10859770">
                  <a:moveTo>
                    <a:pt x="512114" y="596059"/>
                  </a:moveTo>
                  <a:lnTo>
                    <a:pt x="508212" y="595971"/>
                  </a:lnTo>
                  <a:lnTo>
                    <a:pt x="505932" y="598544"/>
                  </a:lnTo>
                  <a:lnTo>
                    <a:pt x="503795" y="600784"/>
                  </a:lnTo>
                  <a:lnTo>
                    <a:pt x="503706" y="604686"/>
                  </a:lnTo>
                  <a:lnTo>
                    <a:pt x="506280" y="606965"/>
                  </a:lnTo>
                  <a:lnTo>
                    <a:pt x="509044" y="609721"/>
                  </a:lnTo>
                  <a:lnTo>
                    <a:pt x="509568" y="610338"/>
                  </a:lnTo>
                  <a:lnTo>
                    <a:pt x="512901" y="611760"/>
                  </a:lnTo>
                  <a:lnTo>
                    <a:pt x="515803" y="611422"/>
                  </a:lnTo>
                  <a:lnTo>
                    <a:pt x="517466" y="609373"/>
                  </a:lnTo>
                  <a:lnTo>
                    <a:pt x="519603" y="607133"/>
                  </a:lnTo>
                  <a:lnTo>
                    <a:pt x="519691" y="603232"/>
                  </a:lnTo>
                  <a:lnTo>
                    <a:pt x="517118" y="600952"/>
                  </a:lnTo>
                  <a:lnTo>
                    <a:pt x="514353" y="598197"/>
                  </a:lnTo>
                  <a:lnTo>
                    <a:pt x="512114" y="596059"/>
                  </a:lnTo>
                  <a:close/>
                </a:path>
                <a:path w="18617565" h="10859770">
                  <a:moveTo>
                    <a:pt x="449680" y="535547"/>
                  </a:moveTo>
                  <a:lnTo>
                    <a:pt x="445779" y="535459"/>
                  </a:lnTo>
                  <a:lnTo>
                    <a:pt x="443499" y="538032"/>
                  </a:lnTo>
                  <a:lnTo>
                    <a:pt x="440886" y="540464"/>
                  </a:lnTo>
                  <a:lnTo>
                    <a:pt x="440798" y="544365"/>
                  </a:lnTo>
                  <a:lnTo>
                    <a:pt x="443371" y="546644"/>
                  </a:lnTo>
                  <a:lnTo>
                    <a:pt x="446135" y="549400"/>
                  </a:lnTo>
                  <a:lnTo>
                    <a:pt x="446659" y="550017"/>
                  </a:lnTo>
                  <a:lnTo>
                    <a:pt x="447993" y="550586"/>
                  </a:lnTo>
                  <a:lnTo>
                    <a:pt x="447850" y="550920"/>
                  </a:lnTo>
                  <a:lnTo>
                    <a:pt x="450184" y="551915"/>
                  </a:lnTo>
                  <a:lnTo>
                    <a:pt x="452752" y="551434"/>
                  </a:lnTo>
                  <a:lnTo>
                    <a:pt x="454748" y="549527"/>
                  </a:lnTo>
                  <a:lnTo>
                    <a:pt x="457360" y="547097"/>
                  </a:lnTo>
                  <a:lnTo>
                    <a:pt x="457449" y="543194"/>
                  </a:lnTo>
                  <a:lnTo>
                    <a:pt x="454875" y="540916"/>
                  </a:lnTo>
                  <a:lnTo>
                    <a:pt x="452111" y="538161"/>
                  </a:lnTo>
                  <a:lnTo>
                    <a:pt x="449680" y="535547"/>
                  </a:lnTo>
                  <a:close/>
                </a:path>
                <a:path w="18617565" h="10859770">
                  <a:moveTo>
                    <a:pt x="388007" y="474177"/>
                  </a:moveTo>
                  <a:lnTo>
                    <a:pt x="384438" y="474231"/>
                  </a:lnTo>
                  <a:lnTo>
                    <a:pt x="381967" y="476330"/>
                  </a:lnTo>
                  <a:lnTo>
                    <a:pt x="379942" y="478616"/>
                  </a:lnTo>
                  <a:lnTo>
                    <a:pt x="379688" y="478902"/>
                  </a:lnTo>
                  <a:lnTo>
                    <a:pt x="379742" y="482470"/>
                  </a:lnTo>
                  <a:lnTo>
                    <a:pt x="381840" y="484941"/>
                  </a:lnTo>
                  <a:lnTo>
                    <a:pt x="384604" y="487696"/>
                  </a:lnTo>
                  <a:lnTo>
                    <a:pt x="385128" y="488314"/>
                  </a:lnTo>
                  <a:lnTo>
                    <a:pt x="388795" y="489878"/>
                  </a:lnTo>
                  <a:lnTo>
                    <a:pt x="391363" y="489398"/>
                  </a:lnTo>
                  <a:lnTo>
                    <a:pt x="393216" y="487825"/>
                  </a:lnTo>
                  <a:lnTo>
                    <a:pt x="395243" y="485537"/>
                  </a:lnTo>
                  <a:lnTo>
                    <a:pt x="395496" y="485251"/>
                  </a:lnTo>
                  <a:lnTo>
                    <a:pt x="395442" y="481683"/>
                  </a:lnTo>
                  <a:lnTo>
                    <a:pt x="393344" y="479212"/>
                  </a:lnTo>
                  <a:lnTo>
                    <a:pt x="390580" y="476457"/>
                  </a:lnTo>
                  <a:lnTo>
                    <a:pt x="388007" y="474177"/>
                  </a:lnTo>
                  <a:close/>
                </a:path>
                <a:path w="18617565" h="10859770">
                  <a:moveTo>
                    <a:pt x="328186" y="411235"/>
                  </a:moveTo>
                  <a:lnTo>
                    <a:pt x="324284" y="411147"/>
                  </a:lnTo>
                  <a:lnTo>
                    <a:pt x="319343" y="415342"/>
                  </a:lnTo>
                  <a:lnTo>
                    <a:pt x="319255" y="419243"/>
                  </a:lnTo>
                  <a:lnTo>
                    <a:pt x="321352" y="421714"/>
                  </a:lnTo>
                  <a:lnTo>
                    <a:pt x="324117" y="424469"/>
                  </a:lnTo>
                  <a:lnTo>
                    <a:pt x="324641" y="425087"/>
                  </a:lnTo>
                  <a:lnTo>
                    <a:pt x="326308" y="425798"/>
                  </a:lnTo>
                  <a:lnTo>
                    <a:pt x="326165" y="426131"/>
                  </a:lnTo>
                  <a:lnTo>
                    <a:pt x="328165" y="426984"/>
                  </a:lnTo>
                  <a:lnTo>
                    <a:pt x="330734" y="426504"/>
                  </a:lnTo>
                  <a:lnTo>
                    <a:pt x="335058" y="422832"/>
                  </a:lnTo>
                  <a:lnTo>
                    <a:pt x="335146" y="418931"/>
                  </a:lnTo>
                  <a:lnTo>
                    <a:pt x="333048" y="416460"/>
                  </a:lnTo>
                  <a:lnTo>
                    <a:pt x="330284" y="413706"/>
                  </a:lnTo>
                  <a:lnTo>
                    <a:pt x="328186" y="411235"/>
                  </a:lnTo>
                  <a:close/>
                </a:path>
                <a:path w="18617565" h="10859770">
                  <a:moveTo>
                    <a:pt x="270645" y="345719"/>
                  </a:moveTo>
                  <a:lnTo>
                    <a:pt x="266743" y="345630"/>
                  </a:lnTo>
                  <a:lnTo>
                    <a:pt x="261802" y="349826"/>
                  </a:lnTo>
                  <a:lnTo>
                    <a:pt x="261714" y="353727"/>
                  </a:lnTo>
                  <a:lnTo>
                    <a:pt x="266434" y="359286"/>
                  </a:lnTo>
                  <a:lnTo>
                    <a:pt x="266816" y="360238"/>
                  </a:lnTo>
                  <a:lnTo>
                    <a:pt x="268482" y="360948"/>
                  </a:lnTo>
                  <a:lnTo>
                    <a:pt x="268624" y="360615"/>
                  </a:lnTo>
                  <a:lnTo>
                    <a:pt x="270624" y="361468"/>
                  </a:lnTo>
                  <a:lnTo>
                    <a:pt x="273051" y="361321"/>
                  </a:lnTo>
                  <a:lnTo>
                    <a:pt x="277375" y="357649"/>
                  </a:lnTo>
                  <a:lnTo>
                    <a:pt x="277463" y="353748"/>
                  </a:lnTo>
                  <a:lnTo>
                    <a:pt x="270645" y="345719"/>
                  </a:lnTo>
                  <a:close/>
                </a:path>
                <a:path w="18617565" h="10859770">
                  <a:moveTo>
                    <a:pt x="213722" y="279677"/>
                  </a:moveTo>
                  <a:lnTo>
                    <a:pt x="209962" y="279256"/>
                  </a:lnTo>
                  <a:lnTo>
                    <a:pt x="205021" y="283451"/>
                  </a:lnTo>
                  <a:lnTo>
                    <a:pt x="204599" y="287210"/>
                  </a:lnTo>
                  <a:lnTo>
                    <a:pt x="209319" y="292770"/>
                  </a:lnTo>
                  <a:lnTo>
                    <a:pt x="210035" y="293863"/>
                  </a:lnTo>
                  <a:lnTo>
                    <a:pt x="213368" y="295285"/>
                  </a:lnTo>
                  <a:lnTo>
                    <a:pt x="215794" y="295138"/>
                  </a:lnTo>
                  <a:lnTo>
                    <a:pt x="220117" y="291467"/>
                  </a:lnTo>
                  <a:lnTo>
                    <a:pt x="220539" y="287708"/>
                  </a:lnTo>
                  <a:lnTo>
                    <a:pt x="213722" y="279677"/>
                  </a:lnTo>
                  <a:close/>
                </a:path>
                <a:path w="18617565" h="10859770">
                  <a:moveTo>
                    <a:pt x="160411" y="211633"/>
                  </a:moveTo>
                  <a:lnTo>
                    <a:pt x="156319" y="211068"/>
                  </a:lnTo>
                  <a:lnTo>
                    <a:pt x="153848" y="213166"/>
                  </a:lnTo>
                  <a:lnTo>
                    <a:pt x="151044" y="215122"/>
                  </a:lnTo>
                  <a:lnTo>
                    <a:pt x="150480" y="219214"/>
                  </a:lnTo>
                  <a:lnTo>
                    <a:pt x="155200" y="224773"/>
                  </a:lnTo>
                  <a:lnTo>
                    <a:pt x="155582" y="225724"/>
                  </a:lnTo>
                  <a:lnTo>
                    <a:pt x="157582" y="226577"/>
                  </a:lnTo>
                  <a:lnTo>
                    <a:pt x="157440" y="226910"/>
                  </a:lnTo>
                  <a:lnTo>
                    <a:pt x="159440" y="227763"/>
                  </a:lnTo>
                  <a:lnTo>
                    <a:pt x="162008" y="227283"/>
                  </a:lnTo>
                  <a:lnTo>
                    <a:pt x="163719" y="226044"/>
                  </a:lnTo>
                  <a:lnTo>
                    <a:pt x="166523" y="224088"/>
                  </a:lnTo>
                  <a:lnTo>
                    <a:pt x="167087" y="219995"/>
                  </a:lnTo>
                  <a:lnTo>
                    <a:pt x="162367" y="214436"/>
                  </a:lnTo>
                  <a:lnTo>
                    <a:pt x="160411" y="211633"/>
                  </a:lnTo>
                  <a:close/>
                </a:path>
                <a:path w="18617565" h="10859770">
                  <a:moveTo>
                    <a:pt x="108145" y="142063"/>
                  </a:moveTo>
                  <a:lnTo>
                    <a:pt x="104527" y="141308"/>
                  </a:lnTo>
                  <a:lnTo>
                    <a:pt x="101724" y="143263"/>
                  </a:lnTo>
                  <a:lnTo>
                    <a:pt x="99253" y="145361"/>
                  </a:lnTo>
                  <a:lnTo>
                    <a:pt x="98498" y="148978"/>
                  </a:lnTo>
                  <a:lnTo>
                    <a:pt x="100453" y="151782"/>
                  </a:lnTo>
                  <a:lnTo>
                    <a:pt x="102600" y="155062"/>
                  </a:lnTo>
                  <a:lnTo>
                    <a:pt x="102983" y="156012"/>
                  </a:lnTo>
                  <a:lnTo>
                    <a:pt x="106982" y="157718"/>
                  </a:lnTo>
                  <a:lnTo>
                    <a:pt x="109408" y="157572"/>
                  </a:lnTo>
                  <a:lnTo>
                    <a:pt x="111119" y="156332"/>
                  </a:lnTo>
                  <a:lnTo>
                    <a:pt x="113590" y="154234"/>
                  </a:lnTo>
                  <a:lnTo>
                    <a:pt x="114345" y="150617"/>
                  </a:lnTo>
                  <a:lnTo>
                    <a:pt x="112389" y="147812"/>
                  </a:lnTo>
                  <a:lnTo>
                    <a:pt x="110242" y="144534"/>
                  </a:lnTo>
                  <a:lnTo>
                    <a:pt x="108145" y="142063"/>
                  </a:lnTo>
                  <a:close/>
                </a:path>
                <a:path w="18617565" h="10859770">
                  <a:moveTo>
                    <a:pt x="57874" y="70586"/>
                  </a:moveTo>
                  <a:lnTo>
                    <a:pt x="54256" y="69831"/>
                  </a:lnTo>
                  <a:lnTo>
                    <a:pt x="48649" y="73742"/>
                  </a:lnTo>
                  <a:lnTo>
                    <a:pt x="47893" y="77360"/>
                  </a:lnTo>
                  <a:lnTo>
                    <a:pt x="49849" y="80163"/>
                  </a:lnTo>
                  <a:lnTo>
                    <a:pt x="51995" y="83443"/>
                  </a:lnTo>
                  <a:lnTo>
                    <a:pt x="52569" y="84870"/>
                  </a:lnTo>
                  <a:lnTo>
                    <a:pt x="56235" y="86434"/>
                  </a:lnTo>
                  <a:lnTo>
                    <a:pt x="58662" y="86287"/>
                  </a:lnTo>
                  <a:lnTo>
                    <a:pt x="60372" y="85046"/>
                  </a:lnTo>
                  <a:lnTo>
                    <a:pt x="63176" y="83092"/>
                  </a:lnTo>
                  <a:lnTo>
                    <a:pt x="63932" y="79473"/>
                  </a:lnTo>
                  <a:lnTo>
                    <a:pt x="61976" y="76669"/>
                  </a:lnTo>
                  <a:lnTo>
                    <a:pt x="59829" y="73390"/>
                  </a:lnTo>
                  <a:lnTo>
                    <a:pt x="57874" y="70586"/>
                  </a:lnTo>
                  <a:close/>
                </a:path>
                <a:path w="18617565" h="10859770">
                  <a:moveTo>
                    <a:pt x="11418" y="0"/>
                  </a:moveTo>
                  <a:lnTo>
                    <a:pt x="2875" y="0"/>
                  </a:lnTo>
                  <a:lnTo>
                    <a:pt x="897" y="977"/>
                  </a:lnTo>
                  <a:lnTo>
                    <a:pt x="0" y="4928"/>
                  </a:lnTo>
                  <a:lnTo>
                    <a:pt x="1955" y="7732"/>
                  </a:lnTo>
                  <a:lnTo>
                    <a:pt x="4102" y="11011"/>
                  </a:lnTo>
                  <a:lnTo>
                    <a:pt x="4675" y="12437"/>
                  </a:lnTo>
                  <a:lnTo>
                    <a:pt x="8675" y="14143"/>
                  </a:lnTo>
                  <a:lnTo>
                    <a:pt x="10626" y="14187"/>
                  </a:lnTo>
                  <a:lnTo>
                    <a:pt x="12336" y="12948"/>
                  </a:lnTo>
                  <a:lnTo>
                    <a:pt x="15332" y="11468"/>
                  </a:lnTo>
                  <a:lnTo>
                    <a:pt x="16229" y="7518"/>
                  </a:lnTo>
                  <a:lnTo>
                    <a:pt x="14274" y="4713"/>
                  </a:lnTo>
                  <a:lnTo>
                    <a:pt x="12127" y="1433"/>
                  </a:lnTo>
                  <a:lnTo>
                    <a:pt x="11418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7147" y="0"/>
              <a:ext cx="18691482" cy="109766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45001" y="41970"/>
              <a:ext cx="18691860" cy="11056620"/>
            </a:xfrm>
            <a:custGeom>
              <a:avLst/>
              <a:gdLst/>
              <a:ahLst/>
              <a:cxnLst/>
              <a:rect l="l" t="t" r="r" b="b"/>
              <a:pathLst>
                <a:path w="18691860" h="11056620">
                  <a:moveTo>
                    <a:pt x="16914088" y="10728019"/>
                  </a:moveTo>
                  <a:lnTo>
                    <a:pt x="16905088" y="10724180"/>
                  </a:lnTo>
                  <a:lnTo>
                    <a:pt x="16901761" y="10725518"/>
                  </a:lnTo>
                  <a:lnTo>
                    <a:pt x="16899486" y="10730851"/>
                  </a:lnTo>
                  <a:lnTo>
                    <a:pt x="16900490" y="10734037"/>
                  </a:lnTo>
                  <a:lnTo>
                    <a:pt x="16909489" y="10737877"/>
                  </a:lnTo>
                  <a:lnTo>
                    <a:pt x="16912817" y="10736538"/>
                  </a:lnTo>
                  <a:lnTo>
                    <a:pt x="16915092" y="10731205"/>
                  </a:lnTo>
                  <a:lnTo>
                    <a:pt x="16914088" y="10728019"/>
                  </a:lnTo>
                  <a:close/>
                </a:path>
                <a:path w="18691860" h="11056620">
                  <a:moveTo>
                    <a:pt x="16994174" y="10761000"/>
                  </a:moveTo>
                  <a:lnTo>
                    <a:pt x="16985508" y="10757303"/>
                  </a:lnTo>
                  <a:lnTo>
                    <a:pt x="16982179" y="10758641"/>
                  </a:lnTo>
                  <a:lnTo>
                    <a:pt x="16979763" y="10764307"/>
                  </a:lnTo>
                  <a:lnTo>
                    <a:pt x="16981101" y="10767635"/>
                  </a:lnTo>
                  <a:lnTo>
                    <a:pt x="16989766" y="10771332"/>
                  </a:lnTo>
                  <a:lnTo>
                    <a:pt x="16993096" y="10769995"/>
                  </a:lnTo>
                  <a:lnTo>
                    <a:pt x="16995513" y="10764329"/>
                  </a:lnTo>
                  <a:lnTo>
                    <a:pt x="16994174" y="10761000"/>
                  </a:lnTo>
                  <a:close/>
                </a:path>
                <a:path w="18691860" h="11056620">
                  <a:moveTo>
                    <a:pt x="16835188" y="10693182"/>
                  </a:moveTo>
                  <a:lnTo>
                    <a:pt x="16825855" y="10689200"/>
                  </a:lnTo>
                  <a:lnTo>
                    <a:pt x="16822669" y="10690205"/>
                  </a:lnTo>
                  <a:lnTo>
                    <a:pt x="16820110" y="10696205"/>
                  </a:lnTo>
                  <a:lnTo>
                    <a:pt x="16821113" y="10699390"/>
                  </a:lnTo>
                  <a:lnTo>
                    <a:pt x="16830447" y="10703372"/>
                  </a:lnTo>
                  <a:lnTo>
                    <a:pt x="16833774" y="10702033"/>
                  </a:lnTo>
                  <a:lnTo>
                    <a:pt x="16836192" y="10696367"/>
                  </a:lnTo>
                  <a:lnTo>
                    <a:pt x="16835188" y="10693182"/>
                  </a:lnTo>
                  <a:close/>
                </a:path>
                <a:path w="18691860" h="11056620">
                  <a:moveTo>
                    <a:pt x="16756189" y="10656725"/>
                  </a:moveTo>
                  <a:lnTo>
                    <a:pt x="16747190" y="10652886"/>
                  </a:lnTo>
                  <a:lnTo>
                    <a:pt x="16743670" y="10653749"/>
                  </a:lnTo>
                  <a:lnTo>
                    <a:pt x="16741253" y="10659415"/>
                  </a:lnTo>
                  <a:lnTo>
                    <a:pt x="16742116" y="10662934"/>
                  </a:lnTo>
                  <a:lnTo>
                    <a:pt x="16751448" y="10666915"/>
                  </a:lnTo>
                  <a:lnTo>
                    <a:pt x="16754778" y="10665578"/>
                  </a:lnTo>
                  <a:lnTo>
                    <a:pt x="16757053" y="10660245"/>
                  </a:lnTo>
                  <a:lnTo>
                    <a:pt x="16756189" y="10656725"/>
                  </a:lnTo>
                  <a:close/>
                </a:path>
                <a:path w="18691860" h="11056620">
                  <a:moveTo>
                    <a:pt x="17075164" y="10792789"/>
                  </a:moveTo>
                  <a:lnTo>
                    <a:pt x="17065832" y="10788808"/>
                  </a:lnTo>
                  <a:lnTo>
                    <a:pt x="17062836" y="10790289"/>
                  </a:lnTo>
                  <a:lnTo>
                    <a:pt x="17060419" y="10795955"/>
                  </a:lnTo>
                  <a:lnTo>
                    <a:pt x="17061757" y="10799283"/>
                  </a:lnTo>
                  <a:lnTo>
                    <a:pt x="17064424" y="10800420"/>
                  </a:lnTo>
                  <a:lnTo>
                    <a:pt x="17064897" y="10800229"/>
                  </a:lnTo>
                  <a:lnTo>
                    <a:pt x="17071232" y="10802931"/>
                  </a:lnTo>
                  <a:lnTo>
                    <a:pt x="17074225" y="10801449"/>
                  </a:lnTo>
                  <a:lnTo>
                    <a:pt x="17076642" y="10795783"/>
                  </a:lnTo>
                  <a:lnTo>
                    <a:pt x="17075164" y="10792789"/>
                  </a:lnTo>
                  <a:close/>
                </a:path>
                <a:path w="18691860" h="11056620">
                  <a:moveTo>
                    <a:pt x="16675234" y="10617465"/>
                  </a:moveTo>
                  <a:lnTo>
                    <a:pt x="16669236" y="10614907"/>
                  </a:lnTo>
                  <a:lnTo>
                    <a:pt x="16665715" y="10615768"/>
                  </a:lnTo>
                  <a:lnTo>
                    <a:pt x="16663156" y="10621768"/>
                  </a:lnTo>
                  <a:lnTo>
                    <a:pt x="16664162" y="10624954"/>
                  </a:lnTo>
                  <a:lnTo>
                    <a:pt x="16667019" y="10626567"/>
                  </a:lnTo>
                  <a:lnTo>
                    <a:pt x="16673352" y="10629269"/>
                  </a:lnTo>
                  <a:lnTo>
                    <a:pt x="16676681" y="10627931"/>
                  </a:lnTo>
                  <a:lnTo>
                    <a:pt x="16679098" y="10622265"/>
                  </a:lnTo>
                  <a:lnTo>
                    <a:pt x="16678093" y="10619079"/>
                  </a:lnTo>
                  <a:lnTo>
                    <a:pt x="16675234" y="10617465"/>
                  </a:lnTo>
                  <a:close/>
                </a:path>
                <a:path w="18691860" h="11056620">
                  <a:moveTo>
                    <a:pt x="17156672" y="10822437"/>
                  </a:moveTo>
                  <a:lnTo>
                    <a:pt x="17153529" y="10821490"/>
                  </a:lnTo>
                  <a:lnTo>
                    <a:pt x="17147195" y="10818788"/>
                  </a:lnTo>
                  <a:lnTo>
                    <a:pt x="17144202" y="10820269"/>
                  </a:lnTo>
                  <a:lnTo>
                    <a:pt x="17141643" y="10826269"/>
                  </a:lnTo>
                  <a:lnTo>
                    <a:pt x="17143121" y="10829263"/>
                  </a:lnTo>
                  <a:lnTo>
                    <a:pt x="17145788" y="10830400"/>
                  </a:lnTo>
                  <a:lnTo>
                    <a:pt x="17146264" y="10830209"/>
                  </a:lnTo>
                  <a:lnTo>
                    <a:pt x="17152598" y="10832911"/>
                  </a:lnTo>
                  <a:lnTo>
                    <a:pt x="17155593" y="10831431"/>
                  </a:lnTo>
                  <a:lnTo>
                    <a:pt x="17158153" y="10825432"/>
                  </a:lnTo>
                  <a:lnTo>
                    <a:pt x="17156672" y="10822437"/>
                  </a:lnTo>
                  <a:close/>
                </a:path>
                <a:path w="18691860" h="11056620">
                  <a:moveTo>
                    <a:pt x="16591708" y="10575927"/>
                  </a:moveTo>
                  <a:lnTo>
                    <a:pt x="16588190" y="10576789"/>
                  </a:lnTo>
                  <a:lnTo>
                    <a:pt x="16586910" y="10579789"/>
                  </a:lnTo>
                  <a:lnTo>
                    <a:pt x="16585439" y="10582313"/>
                  </a:lnTo>
                  <a:lnTo>
                    <a:pt x="16586300" y="10585832"/>
                  </a:lnTo>
                  <a:lnTo>
                    <a:pt x="16589158" y="10587445"/>
                  </a:lnTo>
                  <a:lnTo>
                    <a:pt x="16595825" y="10590289"/>
                  </a:lnTo>
                  <a:lnTo>
                    <a:pt x="16599011" y="10589284"/>
                  </a:lnTo>
                  <a:lnTo>
                    <a:pt x="16600149" y="10586618"/>
                  </a:lnTo>
                  <a:lnTo>
                    <a:pt x="16601618" y="10584093"/>
                  </a:lnTo>
                  <a:lnTo>
                    <a:pt x="16600755" y="10580573"/>
                  </a:lnTo>
                  <a:lnTo>
                    <a:pt x="16597898" y="10578961"/>
                  </a:lnTo>
                  <a:lnTo>
                    <a:pt x="16594566" y="10577539"/>
                  </a:lnTo>
                  <a:lnTo>
                    <a:pt x="16591708" y="10575927"/>
                  </a:lnTo>
                  <a:close/>
                </a:path>
                <a:path w="18691860" h="11056620">
                  <a:moveTo>
                    <a:pt x="17237940" y="10850800"/>
                  </a:moveTo>
                  <a:lnTo>
                    <a:pt x="17234798" y="10849853"/>
                  </a:lnTo>
                  <a:lnTo>
                    <a:pt x="17231464" y="10848431"/>
                  </a:lnTo>
                  <a:lnTo>
                    <a:pt x="17228655" y="10847626"/>
                  </a:lnTo>
                  <a:lnTo>
                    <a:pt x="17225662" y="10849107"/>
                  </a:lnTo>
                  <a:lnTo>
                    <a:pt x="17223245" y="10854773"/>
                  </a:lnTo>
                  <a:lnTo>
                    <a:pt x="17224725" y="10857769"/>
                  </a:lnTo>
                  <a:lnTo>
                    <a:pt x="17227390" y="10858906"/>
                  </a:lnTo>
                  <a:lnTo>
                    <a:pt x="17227865" y="10858715"/>
                  </a:lnTo>
                  <a:lnTo>
                    <a:pt x="17231532" y="10860279"/>
                  </a:lnTo>
                  <a:lnTo>
                    <a:pt x="17234342" y="10861083"/>
                  </a:lnTo>
                  <a:lnTo>
                    <a:pt x="17237337" y="10859603"/>
                  </a:lnTo>
                  <a:lnTo>
                    <a:pt x="17238617" y="10856604"/>
                  </a:lnTo>
                  <a:lnTo>
                    <a:pt x="17239421" y="10853795"/>
                  </a:lnTo>
                  <a:lnTo>
                    <a:pt x="17237940" y="10850800"/>
                  </a:lnTo>
                  <a:close/>
                </a:path>
                <a:path w="18691860" h="11056620">
                  <a:moveTo>
                    <a:pt x="16515224" y="10535422"/>
                  </a:moveTo>
                  <a:lnTo>
                    <a:pt x="16511705" y="10536284"/>
                  </a:lnTo>
                  <a:lnTo>
                    <a:pt x="16510426" y="10539284"/>
                  </a:lnTo>
                  <a:lnTo>
                    <a:pt x="16508813" y="10542142"/>
                  </a:lnTo>
                  <a:lnTo>
                    <a:pt x="16509819" y="10545329"/>
                  </a:lnTo>
                  <a:lnTo>
                    <a:pt x="16512534" y="10547275"/>
                  </a:lnTo>
                  <a:lnTo>
                    <a:pt x="16519200" y="10550118"/>
                  </a:lnTo>
                  <a:lnTo>
                    <a:pt x="16522384" y="10549113"/>
                  </a:lnTo>
                  <a:lnTo>
                    <a:pt x="16523522" y="10546446"/>
                  </a:lnTo>
                  <a:lnTo>
                    <a:pt x="16525135" y="10543588"/>
                  </a:lnTo>
                  <a:lnTo>
                    <a:pt x="16524130" y="10540403"/>
                  </a:lnTo>
                  <a:lnTo>
                    <a:pt x="16521415" y="10538457"/>
                  </a:lnTo>
                  <a:lnTo>
                    <a:pt x="16518082" y="10537035"/>
                  </a:lnTo>
                  <a:lnTo>
                    <a:pt x="16515224" y="10535422"/>
                  </a:lnTo>
                  <a:close/>
                </a:path>
                <a:path w="18691860" h="11056620">
                  <a:moveTo>
                    <a:pt x="17320537" y="10876972"/>
                  </a:moveTo>
                  <a:lnTo>
                    <a:pt x="17317588" y="10876502"/>
                  </a:lnTo>
                  <a:lnTo>
                    <a:pt x="17314252" y="10875079"/>
                  </a:lnTo>
                  <a:lnTo>
                    <a:pt x="17311112" y="10874133"/>
                  </a:lnTo>
                  <a:lnTo>
                    <a:pt x="17308450" y="10875755"/>
                  </a:lnTo>
                  <a:lnTo>
                    <a:pt x="17306032" y="10881421"/>
                  </a:lnTo>
                  <a:lnTo>
                    <a:pt x="17307513" y="10884416"/>
                  </a:lnTo>
                  <a:lnTo>
                    <a:pt x="17310511" y="10885695"/>
                  </a:lnTo>
                  <a:lnTo>
                    <a:pt x="17310989" y="10885506"/>
                  </a:lnTo>
                  <a:lnTo>
                    <a:pt x="17314320" y="10886927"/>
                  </a:lnTo>
                  <a:lnTo>
                    <a:pt x="17317463" y="10887873"/>
                  </a:lnTo>
                  <a:lnTo>
                    <a:pt x="17320125" y="10886251"/>
                  </a:lnTo>
                  <a:lnTo>
                    <a:pt x="17321404" y="10883251"/>
                  </a:lnTo>
                  <a:lnTo>
                    <a:pt x="17322351" y="10880109"/>
                  </a:lnTo>
                  <a:lnTo>
                    <a:pt x="17320537" y="10876972"/>
                  </a:lnTo>
                  <a:close/>
                </a:path>
                <a:path w="18691860" h="11056620">
                  <a:moveTo>
                    <a:pt x="16439168" y="10493917"/>
                  </a:moveTo>
                  <a:lnTo>
                    <a:pt x="16435316" y="10494638"/>
                  </a:lnTo>
                  <a:lnTo>
                    <a:pt x="16434036" y="10497637"/>
                  </a:lnTo>
                  <a:lnTo>
                    <a:pt x="16432565" y="10500162"/>
                  </a:lnTo>
                  <a:lnTo>
                    <a:pt x="16433428" y="10503682"/>
                  </a:lnTo>
                  <a:lnTo>
                    <a:pt x="16436144" y="10505628"/>
                  </a:lnTo>
                  <a:lnTo>
                    <a:pt x="16442476" y="10508329"/>
                  </a:lnTo>
                  <a:lnTo>
                    <a:pt x="16445995" y="10507466"/>
                  </a:lnTo>
                  <a:lnTo>
                    <a:pt x="16447132" y="10504800"/>
                  </a:lnTo>
                  <a:lnTo>
                    <a:pt x="16448603" y="10502276"/>
                  </a:lnTo>
                  <a:lnTo>
                    <a:pt x="16447741" y="10498756"/>
                  </a:lnTo>
                  <a:lnTo>
                    <a:pt x="16445026" y="10496810"/>
                  </a:lnTo>
                  <a:lnTo>
                    <a:pt x="16441691" y="10495388"/>
                  </a:lnTo>
                  <a:lnTo>
                    <a:pt x="16439168" y="10493917"/>
                  </a:lnTo>
                  <a:close/>
                </a:path>
                <a:path w="18691860" h="11056620">
                  <a:moveTo>
                    <a:pt x="17403702" y="10901810"/>
                  </a:moveTo>
                  <a:lnTo>
                    <a:pt x="17400420" y="10901198"/>
                  </a:lnTo>
                  <a:lnTo>
                    <a:pt x="17397084" y="10899775"/>
                  </a:lnTo>
                  <a:lnTo>
                    <a:pt x="17394277" y="10898972"/>
                  </a:lnTo>
                  <a:lnTo>
                    <a:pt x="17391139" y="10900786"/>
                  </a:lnTo>
                  <a:lnTo>
                    <a:pt x="17389531" y="10906403"/>
                  </a:lnTo>
                  <a:lnTo>
                    <a:pt x="17390678" y="10909256"/>
                  </a:lnTo>
                  <a:lnTo>
                    <a:pt x="17393345" y="10910393"/>
                  </a:lnTo>
                  <a:lnTo>
                    <a:pt x="17393488" y="10910060"/>
                  </a:lnTo>
                  <a:lnTo>
                    <a:pt x="17393821" y="10910202"/>
                  </a:lnTo>
                  <a:lnTo>
                    <a:pt x="17394297" y="10910011"/>
                  </a:lnTo>
                  <a:lnTo>
                    <a:pt x="17397628" y="10911432"/>
                  </a:lnTo>
                  <a:lnTo>
                    <a:pt x="17400437" y="10912236"/>
                  </a:lnTo>
                  <a:lnTo>
                    <a:pt x="17403575" y="10910423"/>
                  </a:lnTo>
                  <a:lnTo>
                    <a:pt x="17405183" y="10904806"/>
                  </a:lnTo>
                  <a:lnTo>
                    <a:pt x="17403702" y="10901810"/>
                  </a:lnTo>
                  <a:close/>
                </a:path>
                <a:path w="18691860" h="11056620">
                  <a:moveTo>
                    <a:pt x="16363822" y="10450746"/>
                  </a:moveTo>
                  <a:lnTo>
                    <a:pt x="16360494" y="10452085"/>
                  </a:lnTo>
                  <a:lnTo>
                    <a:pt x="16357553" y="10457133"/>
                  </a:lnTo>
                  <a:lnTo>
                    <a:pt x="16358749" y="10460795"/>
                  </a:lnTo>
                  <a:lnTo>
                    <a:pt x="16361130" y="10462599"/>
                  </a:lnTo>
                  <a:lnTo>
                    <a:pt x="16367463" y="10465301"/>
                  </a:lnTo>
                  <a:lnTo>
                    <a:pt x="16370982" y="10464438"/>
                  </a:lnTo>
                  <a:lnTo>
                    <a:pt x="16372119" y="10461772"/>
                  </a:lnTo>
                  <a:lnTo>
                    <a:pt x="16373590" y="10459248"/>
                  </a:lnTo>
                  <a:lnTo>
                    <a:pt x="16372395" y="10455586"/>
                  </a:lnTo>
                  <a:lnTo>
                    <a:pt x="16370014" y="10453782"/>
                  </a:lnTo>
                  <a:lnTo>
                    <a:pt x="16366679" y="10452359"/>
                  </a:lnTo>
                  <a:lnTo>
                    <a:pt x="16363822" y="10450746"/>
                  </a:lnTo>
                  <a:close/>
                </a:path>
                <a:path w="18691860" h="11056620">
                  <a:moveTo>
                    <a:pt x="17487054" y="10924365"/>
                  </a:moveTo>
                  <a:lnTo>
                    <a:pt x="17483963" y="10924229"/>
                  </a:lnTo>
                  <a:lnTo>
                    <a:pt x="17480627" y="10922805"/>
                  </a:lnTo>
                  <a:lnTo>
                    <a:pt x="17477678" y="10922336"/>
                  </a:lnTo>
                  <a:lnTo>
                    <a:pt x="17474540" y="10924148"/>
                  </a:lnTo>
                  <a:lnTo>
                    <a:pt x="17473736" y="10926957"/>
                  </a:lnTo>
                  <a:lnTo>
                    <a:pt x="17473074" y="10929433"/>
                  </a:lnTo>
                  <a:lnTo>
                    <a:pt x="17474222" y="10932285"/>
                  </a:lnTo>
                  <a:lnTo>
                    <a:pt x="17476889" y="10933423"/>
                  </a:lnTo>
                  <a:lnTo>
                    <a:pt x="17477080" y="10933899"/>
                  </a:lnTo>
                  <a:lnTo>
                    <a:pt x="17478028" y="10933516"/>
                  </a:lnTo>
                  <a:lnTo>
                    <a:pt x="17481362" y="10934938"/>
                  </a:lnTo>
                  <a:lnTo>
                    <a:pt x="17484313" y="10935409"/>
                  </a:lnTo>
                  <a:lnTo>
                    <a:pt x="17487451" y="10933595"/>
                  </a:lnTo>
                  <a:lnTo>
                    <a:pt x="17488255" y="10930787"/>
                  </a:lnTo>
                  <a:lnTo>
                    <a:pt x="17488868" y="10927502"/>
                  </a:lnTo>
                  <a:lnTo>
                    <a:pt x="17487054" y="10924365"/>
                  </a:lnTo>
                  <a:close/>
                </a:path>
                <a:path w="18691860" h="11056620">
                  <a:moveTo>
                    <a:pt x="16289094" y="10407052"/>
                  </a:moveTo>
                  <a:lnTo>
                    <a:pt x="16285575" y="10407914"/>
                  </a:lnTo>
                  <a:lnTo>
                    <a:pt x="16284104" y="10410438"/>
                  </a:lnTo>
                  <a:lnTo>
                    <a:pt x="16283029" y="10412344"/>
                  </a:lnTo>
                  <a:lnTo>
                    <a:pt x="16282491" y="10413296"/>
                  </a:lnTo>
                  <a:lnTo>
                    <a:pt x="16283495" y="10416482"/>
                  </a:lnTo>
                  <a:lnTo>
                    <a:pt x="16285736" y="10418619"/>
                  </a:lnTo>
                  <a:lnTo>
                    <a:pt x="16292069" y="10421321"/>
                  </a:lnTo>
                  <a:lnTo>
                    <a:pt x="16295113" y="10420650"/>
                  </a:lnTo>
                  <a:lnTo>
                    <a:pt x="16296584" y="10418126"/>
                  </a:lnTo>
                  <a:lnTo>
                    <a:pt x="16297659" y="10416220"/>
                  </a:lnTo>
                  <a:lnTo>
                    <a:pt x="16298197" y="10415268"/>
                  </a:lnTo>
                  <a:lnTo>
                    <a:pt x="16297334" y="10411748"/>
                  </a:lnTo>
                  <a:lnTo>
                    <a:pt x="16294953" y="10409945"/>
                  </a:lnTo>
                  <a:lnTo>
                    <a:pt x="16291618" y="10408522"/>
                  </a:lnTo>
                  <a:lnTo>
                    <a:pt x="16289094" y="10407052"/>
                  </a:lnTo>
                  <a:close/>
                </a:path>
                <a:path w="18691860" h="11056620">
                  <a:moveTo>
                    <a:pt x="17570975" y="10945587"/>
                  </a:moveTo>
                  <a:lnTo>
                    <a:pt x="17568168" y="10944784"/>
                  </a:lnTo>
                  <a:lnTo>
                    <a:pt x="17564550" y="10944028"/>
                  </a:lnTo>
                  <a:lnTo>
                    <a:pt x="17561267" y="10943416"/>
                  </a:lnTo>
                  <a:lnTo>
                    <a:pt x="17558463" y="10945371"/>
                  </a:lnTo>
                  <a:lnTo>
                    <a:pt x="17556855" y="10950988"/>
                  </a:lnTo>
                  <a:lnTo>
                    <a:pt x="17558475" y="10953650"/>
                  </a:lnTo>
                  <a:lnTo>
                    <a:pt x="17561809" y="10955072"/>
                  </a:lnTo>
                  <a:lnTo>
                    <a:pt x="17565425" y="10955826"/>
                  </a:lnTo>
                  <a:lnTo>
                    <a:pt x="17568710" y="10956439"/>
                  </a:lnTo>
                  <a:lnTo>
                    <a:pt x="17571514" y="10954484"/>
                  </a:lnTo>
                  <a:lnTo>
                    <a:pt x="17572318" y="10951675"/>
                  </a:lnTo>
                  <a:lnTo>
                    <a:pt x="17572931" y="10948391"/>
                  </a:lnTo>
                  <a:lnTo>
                    <a:pt x="17570975" y="10945587"/>
                  </a:lnTo>
                  <a:close/>
                </a:path>
                <a:path w="18691860" h="11056620">
                  <a:moveTo>
                    <a:pt x="16215410" y="10361832"/>
                  </a:moveTo>
                  <a:lnTo>
                    <a:pt x="16211892" y="10362695"/>
                  </a:lnTo>
                  <a:lnTo>
                    <a:pt x="16208950" y="10367743"/>
                  </a:lnTo>
                  <a:lnTo>
                    <a:pt x="16209813" y="10371263"/>
                  </a:lnTo>
                  <a:lnTo>
                    <a:pt x="16212052" y="10373400"/>
                  </a:lnTo>
                  <a:lnTo>
                    <a:pt x="16218718" y="10376244"/>
                  </a:lnTo>
                  <a:lnTo>
                    <a:pt x="16221762" y="10375572"/>
                  </a:lnTo>
                  <a:lnTo>
                    <a:pt x="16224703" y="10370524"/>
                  </a:lnTo>
                  <a:lnTo>
                    <a:pt x="16223840" y="10367004"/>
                  </a:lnTo>
                  <a:lnTo>
                    <a:pt x="16221600" y="10364866"/>
                  </a:lnTo>
                  <a:lnTo>
                    <a:pt x="16218267" y="10363445"/>
                  </a:lnTo>
                  <a:lnTo>
                    <a:pt x="16215410" y="10361832"/>
                  </a:lnTo>
                  <a:close/>
                </a:path>
                <a:path w="18691860" h="11056620">
                  <a:moveTo>
                    <a:pt x="17655224" y="10964190"/>
                  </a:moveTo>
                  <a:lnTo>
                    <a:pt x="17652272" y="10963719"/>
                  </a:lnTo>
                  <a:lnTo>
                    <a:pt x="17648657" y="10962965"/>
                  </a:lnTo>
                  <a:lnTo>
                    <a:pt x="17645847" y="10962161"/>
                  </a:lnTo>
                  <a:lnTo>
                    <a:pt x="17642568" y="10964307"/>
                  </a:lnTo>
                  <a:lnTo>
                    <a:pt x="17642097" y="10967259"/>
                  </a:lnTo>
                  <a:lnTo>
                    <a:pt x="17641293" y="10970067"/>
                  </a:lnTo>
                  <a:lnTo>
                    <a:pt x="17642916" y="10972728"/>
                  </a:lnTo>
                  <a:lnTo>
                    <a:pt x="17645249" y="10973724"/>
                  </a:lnTo>
                  <a:lnTo>
                    <a:pt x="17645391" y="10973391"/>
                  </a:lnTo>
                  <a:lnTo>
                    <a:pt x="17646391" y="10973818"/>
                  </a:lnTo>
                  <a:lnTo>
                    <a:pt x="17650010" y="10974573"/>
                  </a:lnTo>
                  <a:lnTo>
                    <a:pt x="17652819" y="10975377"/>
                  </a:lnTo>
                  <a:lnTo>
                    <a:pt x="17656098" y="10973231"/>
                  </a:lnTo>
                  <a:lnTo>
                    <a:pt x="17656569" y="10970280"/>
                  </a:lnTo>
                  <a:lnTo>
                    <a:pt x="17657373" y="10967471"/>
                  </a:lnTo>
                  <a:lnTo>
                    <a:pt x="17655224" y="10964190"/>
                  </a:lnTo>
                  <a:close/>
                </a:path>
                <a:path w="18691860" h="11056620">
                  <a:moveTo>
                    <a:pt x="16141628" y="10314995"/>
                  </a:moveTo>
                  <a:lnTo>
                    <a:pt x="16138108" y="10315857"/>
                  </a:lnTo>
                  <a:lnTo>
                    <a:pt x="16137005" y="10317750"/>
                  </a:lnTo>
                  <a:lnTo>
                    <a:pt x="16135384" y="10320604"/>
                  </a:lnTo>
                  <a:lnTo>
                    <a:pt x="16135026" y="10321240"/>
                  </a:lnTo>
                  <a:lnTo>
                    <a:pt x="16135888" y="10324759"/>
                  </a:lnTo>
                  <a:lnTo>
                    <a:pt x="16138412" y="10326230"/>
                  </a:lnTo>
                  <a:lnTo>
                    <a:pt x="16141460" y="10328318"/>
                  </a:lnTo>
                  <a:lnTo>
                    <a:pt x="16144794" y="10329740"/>
                  </a:lnTo>
                  <a:lnTo>
                    <a:pt x="16147837" y="10329068"/>
                  </a:lnTo>
                  <a:lnTo>
                    <a:pt x="16148940" y="10327175"/>
                  </a:lnTo>
                  <a:lnTo>
                    <a:pt x="16150562" y="10324321"/>
                  </a:lnTo>
                  <a:lnTo>
                    <a:pt x="16150920" y="10323686"/>
                  </a:lnTo>
                  <a:lnTo>
                    <a:pt x="16150057" y="10320166"/>
                  </a:lnTo>
                  <a:lnTo>
                    <a:pt x="16147534" y="10318696"/>
                  </a:lnTo>
                  <a:lnTo>
                    <a:pt x="16144485" y="10316608"/>
                  </a:lnTo>
                  <a:lnTo>
                    <a:pt x="16141628" y="10314995"/>
                  </a:lnTo>
                  <a:close/>
                </a:path>
                <a:path w="18691860" h="11056620">
                  <a:moveTo>
                    <a:pt x="17740235" y="10981938"/>
                  </a:moveTo>
                  <a:lnTo>
                    <a:pt x="17737284" y="10981467"/>
                  </a:lnTo>
                  <a:lnTo>
                    <a:pt x="17733665" y="10980711"/>
                  </a:lnTo>
                  <a:lnTo>
                    <a:pt x="17730522" y="10979765"/>
                  </a:lnTo>
                  <a:lnTo>
                    <a:pt x="17727576" y="10982054"/>
                  </a:lnTo>
                  <a:lnTo>
                    <a:pt x="17727106" y="10985004"/>
                  </a:lnTo>
                  <a:lnTo>
                    <a:pt x="17726444" y="10987480"/>
                  </a:lnTo>
                  <a:lnTo>
                    <a:pt x="17728067" y="10990141"/>
                  </a:lnTo>
                  <a:lnTo>
                    <a:pt x="17731400" y="10991563"/>
                  </a:lnTo>
                  <a:lnTo>
                    <a:pt x="17735019" y="10992319"/>
                  </a:lnTo>
                  <a:lnTo>
                    <a:pt x="17738161" y="10993265"/>
                  </a:lnTo>
                  <a:lnTo>
                    <a:pt x="17740629" y="10991167"/>
                  </a:lnTo>
                  <a:lnTo>
                    <a:pt x="17742522" y="10984883"/>
                  </a:lnTo>
                  <a:lnTo>
                    <a:pt x="17740235" y="10981938"/>
                  </a:lnTo>
                  <a:close/>
                </a:path>
                <a:path w="18691860" h="11056620">
                  <a:moveTo>
                    <a:pt x="16069465" y="10268060"/>
                  </a:moveTo>
                  <a:lnTo>
                    <a:pt x="16065943" y="10268922"/>
                  </a:lnTo>
                  <a:lnTo>
                    <a:pt x="16062335" y="10273686"/>
                  </a:lnTo>
                  <a:lnTo>
                    <a:pt x="16063199" y="10277206"/>
                  </a:lnTo>
                  <a:lnTo>
                    <a:pt x="16065582" y="10279011"/>
                  </a:lnTo>
                  <a:lnTo>
                    <a:pt x="16068630" y="10281099"/>
                  </a:lnTo>
                  <a:lnTo>
                    <a:pt x="16069629" y="10281525"/>
                  </a:lnTo>
                  <a:lnTo>
                    <a:pt x="16069487" y="10281858"/>
                  </a:lnTo>
                  <a:lnTo>
                    <a:pt x="16071819" y="10282853"/>
                  </a:lnTo>
                  <a:lnTo>
                    <a:pt x="16075007" y="10281850"/>
                  </a:lnTo>
                  <a:lnTo>
                    <a:pt x="16076334" y="10279658"/>
                  </a:lnTo>
                  <a:lnTo>
                    <a:pt x="16078139" y="10277276"/>
                  </a:lnTo>
                  <a:lnTo>
                    <a:pt x="16077277" y="10273757"/>
                  </a:lnTo>
                  <a:lnTo>
                    <a:pt x="16074894" y="10271952"/>
                  </a:lnTo>
                  <a:lnTo>
                    <a:pt x="16071847" y="10269864"/>
                  </a:lnTo>
                  <a:lnTo>
                    <a:pt x="16069465" y="10268060"/>
                  </a:lnTo>
                  <a:close/>
                </a:path>
                <a:path w="18691860" h="11056620">
                  <a:moveTo>
                    <a:pt x="15997393" y="10219983"/>
                  </a:moveTo>
                  <a:lnTo>
                    <a:pt x="15993873" y="10220845"/>
                  </a:lnTo>
                  <a:lnTo>
                    <a:pt x="15990265" y="10225609"/>
                  </a:lnTo>
                  <a:lnTo>
                    <a:pt x="15991127" y="10229129"/>
                  </a:lnTo>
                  <a:lnTo>
                    <a:pt x="15993510" y="10230933"/>
                  </a:lnTo>
                  <a:lnTo>
                    <a:pt x="15996559" y="10233022"/>
                  </a:lnTo>
                  <a:lnTo>
                    <a:pt x="15997558" y="10233448"/>
                  </a:lnTo>
                  <a:lnTo>
                    <a:pt x="15997416" y="10233781"/>
                  </a:lnTo>
                  <a:lnTo>
                    <a:pt x="15999750" y="10234776"/>
                  </a:lnTo>
                  <a:lnTo>
                    <a:pt x="16002936" y="10233772"/>
                  </a:lnTo>
                  <a:lnTo>
                    <a:pt x="16004265" y="10231581"/>
                  </a:lnTo>
                  <a:lnTo>
                    <a:pt x="16006069" y="10229199"/>
                  </a:lnTo>
                  <a:lnTo>
                    <a:pt x="16005206" y="10225679"/>
                  </a:lnTo>
                  <a:lnTo>
                    <a:pt x="16002825" y="10223876"/>
                  </a:lnTo>
                  <a:lnTo>
                    <a:pt x="15999774" y="10221787"/>
                  </a:lnTo>
                  <a:lnTo>
                    <a:pt x="15997393" y="10219983"/>
                  </a:lnTo>
                  <a:close/>
                </a:path>
                <a:path w="18691860" h="11056620">
                  <a:moveTo>
                    <a:pt x="17825048" y="10996449"/>
                  </a:moveTo>
                  <a:lnTo>
                    <a:pt x="17822096" y="10995978"/>
                  </a:lnTo>
                  <a:lnTo>
                    <a:pt x="17818812" y="10995364"/>
                  </a:lnTo>
                  <a:lnTo>
                    <a:pt x="17815860" y="10994893"/>
                  </a:lnTo>
                  <a:lnTo>
                    <a:pt x="17812916" y="10997183"/>
                  </a:lnTo>
                  <a:lnTo>
                    <a:pt x="17812446" y="11000134"/>
                  </a:lnTo>
                  <a:lnTo>
                    <a:pt x="17812117" y="11002751"/>
                  </a:lnTo>
                  <a:lnTo>
                    <a:pt x="17813406" y="11005271"/>
                  </a:lnTo>
                  <a:lnTo>
                    <a:pt x="17815740" y="11006267"/>
                  </a:lnTo>
                  <a:lnTo>
                    <a:pt x="17815547" y="11005790"/>
                  </a:lnTo>
                  <a:lnTo>
                    <a:pt x="17816880" y="11006358"/>
                  </a:lnTo>
                  <a:lnTo>
                    <a:pt x="17820498" y="11007114"/>
                  </a:lnTo>
                  <a:lnTo>
                    <a:pt x="17823449" y="11007585"/>
                  </a:lnTo>
                  <a:lnTo>
                    <a:pt x="17826396" y="11005297"/>
                  </a:lnTo>
                  <a:lnTo>
                    <a:pt x="17827278" y="10999764"/>
                  </a:lnTo>
                  <a:lnTo>
                    <a:pt x="17827337" y="10999395"/>
                  </a:lnTo>
                  <a:lnTo>
                    <a:pt x="17825048" y="10996449"/>
                  </a:lnTo>
                  <a:close/>
                </a:path>
                <a:path w="18691860" h="11056620">
                  <a:moveTo>
                    <a:pt x="15926224" y="10170715"/>
                  </a:moveTo>
                  <a:lnTo>
                    <a:pt x="15922703" y="10171577"/>
                  </a:lnTo>
                  <a:lnTo>
                    <a:pt x="15919094" y="10176341"/>
                  </a:lnTo>
                  <a:lnTo>
                    <a:pt x="15919959" y="10179861"/>
                  </a:lnTo>
                  <a:lnTo>
                    <a:pt x="15922341" y="10181665"/>
                  </a:lnTo>
                  <a:lnTo>
                    <a:pt x="15925389" y="10183753"/>
                  </a:lnTo>
                  <a:lnTo>
                    <a:pt x="15928721" y="10185174"/>
                  </a:lnTo>
                  <a:lnTo>
                    <a:pt x="15931433" y="10184361"/>
                  </a:lnTo>
                  <a:lnTo>
                    <a:pt x="15933095" y="10182313"/>
                  </a:lnTo>
                  <a:lnTo>
                    <a:pt x="15934899" y="10179930"/>
                  </a:lnTo>
                  <a:lnTo>
                    <a:pt x="15934036" y="10176411"/>
                  </a:lnTo>
                  <a:lnTo>
                    <a:pt x="15931655" y="10174607"/>
                  </a:lnTo>
                  <a:lnTo>
                    <a:pt x="15928607" y="10172519"/>
                  </a:lnTo>
                  <a:lnTo>
                    <a:pt x="15926224" y="10170715"/>
                  </a:lnTo>
                  <a:close/>
                </a:path>
                <a:path w="18691860" h="11056620">
                  <a:moveTo>
                    <a:pt x="17910763" y="11009768"/>
                  </a:moveTo>
                  <a:lnTo>
                    <a:pt x="17907814" y="11009298"/>
                  </a:lnTo>
                  <a:lnTo>
                    <a:pt x="17904382" y="11009016"/>
                  </a:lnTo>
                  <a:lnTo>
                    <a:pt x="17901436" y="11008547"/>
                  </a:lnTo>
                  <a:lnTo>
                    <a:pt x="17898489" y="11010836"/>
                  </a:lnTo>
                  <a:lnTo>
                    <a:pt x="17898018" y="11013787"/>
                  </a:lnTo>
                  <a:lnTo>
                    <a:pt x="17897832" y="11016071"/>
                  </a:lnTo>
                  <a:lnTo>
                    <a:pt x="17899121" y="11018591"/>
                  </a:lnTo>
                  <a:lnTo>
                    <a:pt x="17902786" y="11020154"/>
                  </a:lnTo>
                  <a:lnTo>
                    <a:pt x="17906215" y="11020435"/>
                  </a:lnTo>
                  <a:lnTo>
                    <a:pt x="17909164" y="11020905"/>
                  </a:lnTo>
                  <a:lnTo>
                    <a:pt x="17912111" y="11018616"/>
                  </a:lnTo>
                  <a:lnTo>
                    <a:pt x="17913052" y="11012715"/>
                  </a:lnTo>
                  <a:lnTo>
                    <a:pt x="17910763" y="11009768"/>
                  </a:lnTo>
                  <a:close/>
                </a:path>
                <a:path w="18691860" h="11056620">
                  <a:moveTo>
                    <a:pt x="15855481" y="10120446"/>
                  </a:moveTo>
                  <a:lnTo>
                    <a:pt x="15851961" y="10121309"/>
                  </a:lnTo>
                  <a:lnTo>
                    <a:pt x="15848354" y="10126073"/>
                  </a:lnTo>
                  <a:lnTo>
                    <a:pt x="15849216" y="10129593"/>
                  </a:lnTo>
                  <a:lnTo>
                    <a:pt x="15851598" y="10131397"/>
                  </a:lnTo>
                  <a:lnTo>
                    <a:pt x="15854646" y="10133485"/>
                  </a:lnTo>
                  <a:lnTo>
                    <a:pt x="15857980" y="10134907"/>
                  </a:lnTo>
                  <a:lnTo>
                    <a:pt x="15860691" y="10134094"/>
                  </a:lnTo>
                  <a:lnTo>
                    <a:pt x="15862353" y="10132045"/>
                  </a:lnTo>
                  <a:lnTo>
                    <a:pt x="15864157" y="10129662"/>
                  </a:lnTo>
                  <a:lnTo>
                    <a:pt x="15863293" y="10126143"/>
                  </a:lnTo>
                  <a:lnTo>
                    <a:pt x="15860910" y="10124338"/>
                  </a:lnTo>
                  <a:lnTo>
                    <a:pt x="15857863" y="10122251"/>
                  </a:lnTo>
                  <a:lnTo>
                    <a:pt x="15855481" y="10120446"/>
                  </a:lnTo>
                  <a:close/>
                </a:path>
                <a:path w="18691860" h="11056620">
                  <a:moveTo>
                    <a:pt x="17996331" y="11020662"/>
                  </a:moveTo>
                  <a:lnTo>
                    <a:pt x="17993381" y="11020192"/>
                  </a:lnTo>
                  <a:lnTo>
                    <a:pt x="17989955" y="11019911"/>
                  </a:lnTo>
                  <a:lnTo>
                    <a:pt x="17987006" y="11019442"/>
                  </a:lnTo>
                  <a:lnTo>
                    <a:pt x="17984390" y="11021872"/>
                  </a:lnTo>
                  <a:lnTo>
                    <a:pt x="17983920" y="11024822"/>
                  </a:lnTo>
                  <a:lnTo>
                    <a:pt x="17983591" y="11027440"/>
                  </a:lnTo>
                  <a:lnTo>
                    <a:pt x="17985023" y="11029627"/>
                  </a:lnTo>
                  <a:lnTo>
                    <a:pt x="17987356" y="11030622"/>
                  </a:lnTo>
                  <a:lnTo>
                    <a:pt x="17987498" y="11030289"/>
                  </a:lnTo>
                  <a:lnTo>
                    <a:pt x="17988832" y="11030857"/>
                  </a:lnTo>
                  <a:lnTo>
                    <a:pt x="17992259" y="11031137"/>
                  </a:lnTo>
                  <a:lnTo>
                    <a:pt x="17995210" y="11031608"/>
                  </a:lnTo>
                  <a:lnTo>
                    <a:pt x="17997821" y="11029177"/>
                  </a:lnTo>
                  <a:lnTo>
                    <a:pt x="17998703" y="11023643"/>
                  </a:lnTo>
                  <a:lnTo>
                    <a:pt x="17998762" y="11023275"/>
                  </a:lnTo>
                  <a:lnTo>
                    <a:pt x="17996331" y="11020662"/>
                  </a:lnTo>
                  <a:close/>
                </a:path>
                <a:path w="18691860" h="11056620">
                  <a:moveTo>
                    <a:pt x="15785022" y="10069511"/>
                  </a:moveTo>
                  <a:lnTo>
                    <a:pt x="15781645" y="10070041"/>
                  </a:lnTo>
                  <a:lnTo>
                    <a:pt x="15779841" y="10072423"/>
                  </a:lnTo>
                  <a:lnTo>
                    <a:pt x="15777894" y="10075138"/>
                  </a:lnTo>
                  <a:lnTo>
                    <a:pt x="15778425" y="10078516"/>
                  </a:lnTo>
                  <a:lnTo>
                    <a:pt x="15780806" y="10080320"/>
                  </a:lnTo>
                  <a:lnTo>
                    <a:pt x="15783855" y="10082408"/>
                  </a:lnTo>
                  <a:lnTo>
                    <a:pt x="15787521" y="10083971"/>
                  </a:lnTo>
                  <a:lnTo>
                    <a:pt x="15790232" y="10083158"/>
                  </a:lnTo>
                  <a:lnTo>
                    <a:pt x="15791894" y="10081110"/>
                  </a:lnTo>
                  <a:lnTo>
                    <a:pt x="15793507" y="10078252"/>
                  </a:lnTo>
                  <a:lnTo>
                    <a:pt x="15792978" y="10074875"/>
                  </a:lnTo>
                  <a:lnTo>
                    <a:pt x="15790596" y="10073071"/>
                  </a:lnTo>
                  <a:lnTo>
                    <a:pt x="15787880" y="10071124"/>
                  </a:lnTo>
                  <a:lnTo>
                    <a:pt x="15785022" y="10069511"/>
                  </a:lnTo>
                  <a:close/>
                </a:path>
                <a:path w="18691860" h="11056620">
                  <a:moveTo>
                    <a:pt x="18082754" y="11029556"/>
                  </a:moveTo>
                  <a:lnTo>
                    <a:pt x="18079663" y="11029420"/>
                  </a:lnTo>
                  <a:lnTo>
                    <a:pt x="18076233" y="11029139"/>
                  </a:lnTo>
                  <a:lnTo>
                    <a:pt x="18073284" y="11028668"/>
                  </a:lnTo>
                  <a:lnTo>
                    <a:pt x="18070338" y="11030958"/>
                  </a:lnTo>
                  <a:lnTo>
                    <a:pt x="18070200" y="11034051"/>
                  </a:lnTo>
                  <a:lnTo>
                    <a:pt x="18069872" y="11036668"/>
                  </a:lnTo>
                  <a:lnTo>
                    <a:pt x="18071301" y="11038853"/>
                  </a:lnTo>
                  <a:lnTo>
                    <a:pt x="18073635" y="11039849"/>
                  </a:lnTo>
                  <a:lnTo>
                    <a:pt x="18073444" y="11039373"/>
                  </a:lnTo>
                  <a:lnTo>
                    <a:pt x="18075113" y="11040085"/>
                  </a:lnTo>
                  <a:lnTo>
                    <a:pt x="18078536" y="11040364"/>
                  </a:lnTo>
                  <a:lnTo>
                    <a:pt x="18081489" y="11040835"/>
                  </a:lnTo>
                  <a:lnTo>
                    <a:pt x="18084433" y="11038545"/>
                  </a:lnTo>
                  <a:lnTo>
                    <a:pt x="18084570" y="11035452"/>
                  </a:lnTo>
                  <a:lnTo>
                    <a:pt x="18084982" y="11032871"/>
                  </a:lnTo>
                  <a:lnTo>
                    <a:pt x="18085041" y="11032501"/>
                  </a:lnTo>
                  <a:lnTo>
                    <a:pt x="18082754" y="11029556"/>
                  </a:lnTo>
                  <a:close/>
                </a:path>
                <a:path w="18691860" h="11056620">
                  <a:moveTo>
                    <a:pt x="15715799" y="10017528"/>
                  </a:moveTo>
                  <a:lnTo>
                    <a:pt x="15712422" y="10018057"/>
                  </a:lnTo>
                  <a:lnTo>
                    <a:pt x="15710617" y="10020438"/>
                  </a:lnTo>
                  <a:lnTo>
                    <a:pt x="15708671" y="10023154"/>
                  </a:lnTo>
                  <a:lnTo>
                    <a:pt x="15709204" y="10026533"/>
                  </a:lnTo>
                  <a:lnTo>
                    <a:pt x="15711584" y="10028336"/>
                  </a:lnTo>
                  <a:lnTo>
                    <a:pt x="15714631" y="10030424"/>
                  </a:lnTo>
                  <a:lnTo>
                    <a:pt x="15715965" y="10030993"/>
                  </a:lnTo>
                  <a:lnTo>
                    <a:pt x="15715490" y="10031185"/>
                  </a:lnTo>
                  <a:lnTo>
                    <a:pt x="15717824" y="10032180"/>
                  </a:lnTo>
                  <a:lnTo>
                    <a:pt x="15720533" y="10031366"/>
                  </a:lnTo>
                  <a:lnTo>
                    <a:pt x="15722195" y="10029317"/>
                  </a:lnTo>
                  <a:lnTo>
                    <a:pt x="15724141" y="10026601"/>
                  </a:lnTo>
                  <a:lnTo>
                    <a:pt x="15723613" y="10023224"/>
                  </a:lnTo>
                  <a:lnTo>
                    <a:pt x="15721230" y="10021420"/>
                  </a:lnTo>
                  <a:lnTo>
                    <a:pt x="15715799" y="10017528"/>
                  </a:lnTo>
                  <a:close/>
                </a:path>
                <a:path w="18691860" h="11056620">
                  <a:moveTo>
                    <a:pt x="15647527" y="9965162"/>
                  </a:moveTo>
                  <a:lnTo>
                    <a:pt x="15643816" y="9965548"/>
                  </a:lnTo>
                  <a:lnTo>
                    <a:pt x="15640209" y="9970313"/>
                  </a:lnTo>
                  <a:lnTo>
                    <a:pt x="15640599" y="9974026"/>
                  </a:lnTo>
                  <a:lnTo>
                    <a:pt x="15642978" y="9975828"/>
                  </a:lnTo>
                  <a:lnTo>
                    <a:pt x="15645693" y="9977774"/>
                  </a:lnTo>
                  <a:lnTo>
                    <a:pt x="15647028" y="9978343"/>
                  </a:lnTo>
                  <a:lnTo>
                    <a:pt x="15646886" y="9978677"/>
                  </a:lnTo>
                  <a:lnTo>
                    <a:pt x="15649218" y="9979672"/>
                  </a:lnTo>
                  <a:lnTo>
                    <a:pt x="15651928" y="9978858"/>
                  </a:lnTo>
                  <a:lnTo>
                    <a:pt x="15653590" y="9976809"/>
                  </a:lnTo>
                  <a:lnTo>
                    <a:pt x="15655394" y="9974427"/>
                  </a:lnTo>
                  <a:lnTo>
                    <a:pt x="15655007" y="9970716"/>
                  </a:lnTo>
                  <a:lnTo>
                    <a:pt x="15652625" y="9968913"/>
                  </a:lnTo>
                  <a:lnTo>
                    <a:pt x="15649909" y="9966966"/>
                  </a:lnTo>
                  <a:lnTo>
                    <a:pt x="15647527" y="9965162"/>
                  </a:lnTo>
                  <a:close/>
                </a:path>
                <a:path w="18691860" h="11056620">
                  <a:moveTo>
                    <a:pt x="18169219" y="11036499"/>
                  </a:moveTo>
                  <a:lnTo>
                    <a:pt x="18166126" y="11036361"/>
                  </a:lnTo>
                  <a:lnTo>
                    <a:pt x="18159274" y="11035802"/>
                  </a:lnTo>
                  <a:lnTo>
                    <a:pt x="18156661" y="11038233"/>
                  </a:lnTo>
                  <a:lnTo>
                    <a:pt x="18168621" y="11048062"/>
                  </a:lnTo>
                  <a:lnTo>
                    <a:pt x="18171234" y="11045632"/>
                  </a:lnTo>
                  <a:lnTo>
                    <a:pt x="18171371" y="11042539"/>
                  </a:lnTo>
                  <a:lnTo>
                    <a:pt x="18171650" y="11039112"/>
                  </a:lnTo>
                  <a:lnTo>
                    <a:pt x="18169219" y="11036499"/>
                  </a:lnTo>
                  <a:close/>
                </a:path>
                <a:path w="18691860" h="11056620">
                  <a:moveTo>
                    <a:pt x="15579491" y="9911321"/>
                  </a:moveTo>
                  <a:lnTo>
                    <a:pt x="15575780" y="9911707"/>
                  </a:lnTo>
                  <a:lnTo>
                    <a:pt x="15572172" y="9916471"/>
                  </a:lnTo>
                  <a:lnTo>
                    <a:pt x="15572560" y="9920183"/>
                  </a:lnTo>
                  <a:lnTo>
                    <a:pt x="15574943" y="9921987"/>
                  </a:lnTo>
                  <a:lnTo>
                    <a:pt x="15577514" y="9924266"/>
                  </a:lnTo>
                  <a:lnTo>
                    <a:pt x="15581182" y="9925831"/>
                  </a:lnTo>
                  <a:lnTo>
                    <a:pt x="15583749" y="9925349"/>
                  </a:lnTo>
                  <a:lnTo>
                    <a:pt x="15585411" y="9923301"/>
                  </a:lnTo>
                  <a:lnTo>
                    <a:pt x="15587215" y="9920919"/>
                  </a:lnTo>
                  <a:lnTo>
                    <a:pt x="15586829" y="9917208"/>
                  </a:lnTo>
                  <a:lnTo>
                    <a:pt x="15584446" y="9915404"/>
                  </a:lnTo>
                  <a:lnTo>
                    <a:pt x="15581872" y="9913125"/>
                  </a:lnTo>
                  <a:lnTo>
                    <a:pt x="15579491" y="9911321"/>
                  </a:lnTo>
                  <a:close/>
                </a:path>
                <a:path w="18691860" h="11056620">
                  <a:moveTo>
                    <a:pt x="18255395" y="11041348"/>
                  </a:moveTo>
                  <a:lnTo>
                    <a:pt x="18252304" y="11041211"/>
                  </a:lnTo>
                  <a:lnTo>
                    <a:pt x="18248877" y="11040932"/>
                  </a:lnTo>
                  <a:lnTo>
                    <a:pt x="18245786" y="11040795"/>
                  </a:lnTo>
                  <a:lnTo>
                    <a:pt x="18243170" y="11043225"/>
                  </a:lnTo>
                  <a:lnTo>
                    <a:pt x="18243033" y="11046318"/>
                  </a:lnTo>
                  <a:lnTo>
                    <a:pt x="18243180" y="11048744"/>
                  </a:lnTo>
                  <a:lnTo>
                    <a:pt x="18244611" y="11050931"/>
                  </a:lnTo>
                  <a:lnTo>
                    <a:pt x="18246612" y="11051784"/>
                  </a:lnTo>
                  <a:lnTo>
                    <a:pt x="18246754" y="11051451"/>
                  </a:lnTo>
                  <a:lnTo>
                    <a:pt x="18248420" y="11052162"/>
                  </a:lnTo>
                  <a:lnTo>
                    <a:pt x="18251847" y="11052442"/>
                  </a:lnTo>
                  <a:lnTo>
                    <a:pt x="18254941" y="11052579"/>
                  </a:lnTo>
                  <a:lnTo>
                    <a:pt x="18257552" y="11050148"/>
                  </a:lnTo>
                  <a:lnTo>
                    <a:pt x="18257826" y="11043961"/>
                  </a:lnTo>
                  <a:lnTo>
                    <a:pt x="18255395" y="11041348"/>
                  </a:lnTo>
                  <a:close/>
                </a:path>
                <a:path w="18691860" h="11056620">
                  <a:moveTo>
                    <a:pt x="15511738" y="9856813"/>
                  </a:moveTo>
                  <a:lnTo>
                    <a:pt x="15508028" y="9857200"/>
                  </a:lnTo>
                  <a:lnTo>
                    <a:pt x="15504420" y="9861964"/>
                  </a:lnTo>
                  <a:lnTo>
                    <a:pt x="15504808" y="9865675"/>
                  </a:lnTo>
                  <a:lnTo>
                    <a:pt x="15507190" y="9867479"/>
                  </a:lnTo>
                  <a:lnTo>
                    <a:pt x="15509762" y="9869758"/>
                  </a:lnTo>
                  <a:lnTo>
                    <a:pt x="15513430" y="9871323"/>
                  </a:lnTo>
                  <a:lnTo>
                    <a:pt x="15515997" y="9870842"/>
                  </a:lnTo>
                  <a:lnTo>
                    <a:pt x="15517659" y="9868793"/>
                  </a:lnTo>
                  <a:lnTo>
                    <a:pt x="15519464" y="9866411"/>
                  </a:lnTo>
                  <a:lnTo>
                    <a:pt x="15519076" y="9862701"/>
                  </a:lnTo>
                  <a:lnTo>
                    <a:pt x="15516695" y="9860897"/>
                  </a:lnTo>
                  <a:lnTo>
                    <a:pt x="15514121" y="9858617"/>
                  </a:lnTo>
                  <a:lnTo>
                    <a:pt x="15511738" y="9856813"/>
                  </a:lnTo>
                  <a:close/>
                </a:path>
                <a:path w="18691860" h="11056620">
                  <a:moveTo>
                    <a:pt x="18342428" y="11044200"/>
                  </a:moveTo>
                  <a:lnTo>
                    <a:pt x="18339335" y="11044062"/>
                  </a:lnTo>
                  <a:lnTo>
                    <a:pt x="18335766" y="11044115"/>
                  </a:lnTo>
                  <a:lnTo>
                    <a:pt x="18332339" y="11043835"/>
                  </a:lnTo>
                  <a:lnTo>
                    <a:pt x="18330059" y="11046409"/>
                  </a:lnTo>
                  <a:lnTo>
                    <a:pt x="18329922" y="11049502"/>
                  </a:lnTo>
                  <a:lnTo>
                    <a:pt x="18329766" y="11051405"/>
                  </a:lnTo>
                  <a:lnTo>
                    <a:pt x="18329735" y="11051786"/>
                  </a:lnTo>
                  <a:lnTo>
                    <a:pt x="18331167" y="11053972"/>
                  </a:lnTo>
                  <a:lnTo>
                    <a:pt x="18333832" y="11055109"/>
                  </a:lnTo>
                  <a:lnTo>
                    <a:pt x="18335307" y="11055345"/>
                  </a:lnTo>
                  <a:lnTo>
                    <a:pt x="18338876" y="11055291"/>
                  </a:lnTo>
                  <a:lnTo>
                    <a:pt x="18342303" y="11055571"/>
                  </a:lnTo>
                  <a:lnTo>
                    <a:pt x="18344581" y="11052997"/>
                  </a:lnTo>
                  <a:lnTo>
                    <a:pt x="18344720" y="11049905"/>
                  </a:lnTo>
                  <a:lnTo>
                    <a:pt x="18345000" y="11046479"/>
                  </a:lnTo>
                  <a:lnTo>
                    <a:pt x="18342428" y="11044200"/>
                  </a:lnTo>
                  <a:close/>
                </a:path>
                <a:path w="18691860" h="11056620">
                  <a:moveTo>
                    <a:pt x="15444796" y="9802257"/>
                  </a:moveTo>
                  <a:lnTo>
                    <a:pt x="15441084" y="9802643"/>
                  </a:lnTo>
                  <a:lnTo>
                    <a:pt x="15439281" y="9805025"/>
                  </a:lnTo>
                  <a:lnTo>
                    <a:pt x="15437144" y="9807265"/>
                  </a:lnTo>
                  <a:lnTo>
                    <a:pt x="15437530" y="9810976"/>
                  </a:lnTo>
                  <a:lnTo>
                    <a:pt x="15439911" y="9812779"/>
                  </a:lnTo>
                  <a:lnTo>
                    <a:pt x="15442487" y="9815059"/>
                  </a:lnTo>
                  <a:lnTo>
                    <a:pt x="15443819" y="9815628"/>
                  </a:lnTo>
                  <a:lnTo>
                    <a:pt x="15443677" y="9815961"/>
                  </a:lnTo>
                  <a:lnTo>
                    <a:pt x="15446009" y="9816956"/>
                  </a:lnTo>
                  <a:lnTo>
                    <a:pt x="15448578" y="9816476"/>
                  </a:lnTo>
                  <a:lnTo>
                    <a:pt x="15450241" y="9814428"/>
                  </a:lnTo>
                  <a:lnTo>
                    <a:pt x="15452378" y="9812187"/>
                  </a:lnTo>
                  <a:lnTo>
                    <a:pt x="15451991" y="9808478"/>
                  </a:lnTo>
                  <a:lnTo>
                    <a:pt x="15449610" y="9806674"/>
                  </a:lnTo>
                  <a:lnTo>
                    <a:pt x="15447036" y="9804394"/>
                  </a:lnTo>
                  <a:lnTo>
                    <a:pt x="15444796" y="9802257"/>
                  </a:lnTo>
                  <a:close/>
                </a:path>
                <a:path w="18691860" h="11056620">
                  <a:moveTo>
                    <a:pt x="15378089" y="9746224"/>
                  </a:moveTo>
                  <a:lnTo>
                    <a:pt x="15374711" y="9746753"/>
                  </a:lnTo>
                  <a:lnTo>
                    <a:pt x="15370437" y="9751233"/>
                  </a:lnTo>
                  <a:lnTo>
                    <a:pt x="15370965" y="9754610"/>
                  </a:lnTo>
                  <a:lnTo>
                    <a:pt x="15373204" y="9756747"/>
                  </a:lnTo>
                  <a:lnTo>
                    <a:pt x="15375778" y="9759027"/>
                  </a:lnTo>
                  <a:lnTo>
                    <a:pt x="15377445" y="9759738"/>
                  </a:lnTo>
                  <a:lnTo>
                    <a:pt x="15376968" y="9759929"/>
                  </a:lnTo>
                  <a:lnTo>
                    <a:pt x="15379302" y="9760924"/>
                  </a:lnTo>
                  <a:lnTo>
                    <a:pt x="15381871" y="9760444"/>
                  </a:lnTo>
                  <a:lnTo>
                    <a:pt x="15383533" y="9758395"/>
                  </a:lnTo>
                  <a:lnTo>
                    <a:pt x="15385670" y="9756155"/>
                  </a:lnTo>
                  <a:lnTo>
                    <a:pt x="15385140" y="9752777"/>
                  </a:lnTo>
                  <a:lnTo>
                    <a:pt x="15382901" y="9750640"/>
                  </a:lnTo>
                  <a:lnTo>
                    <a:pt x="15380328" y="9748361"/>
                  </a:lnTo>
                  <a:lnTo>
                    <a:pt x="15378089" y="9746224"/>
                  </a:lnTo>
                  <a:close/>
                </a:path>
                <a:path w="18691860" h="11056620">
                  <a:moveTo>
                    <a:pt x="18428692" y="11045147"/>
                  </a:moveTo>
                  <a:lnTo>
                    <a:pt x="18425599" y="11045010"/>
                  </a:lnTo>
                  <a:lnTo>
                    <a:pt x="18422032" y="11045064"/>
                  </a:lnTo>
                  <a:lnTo>
                    <a:pt x="18418939" y="11044926"/>
                  </a:lnTo>
                  <a:lnTo>
                    <a:pt x="18416659" y="11047500"/>
                  </a:lnTo>
                  <a:lnTo>
                    <a:pt x="18416519" y="11050592"/>
                  </a:lnTo>
                  <a:lnTo>
                    <a:pt x="18416475" y="11052543"/>
                  </a:lnTo>
                  <a:lnTo>
                    <a:pt x="18417907" y="11054729"/>
                  </a:lnTo>
                  <a:lnTo>
                    <a:pt x="18420574" y="11055867"/>
                  </a:lnTo>
                  <a:lnTo>
                    <a:pt x="18422049" y="11056102"/>
                  </a:lnTo>
                  <a:lnTo>
                    <a:pt x="18425616" y="11056047"/>
                  </a:lnTo>
                  <a:lnTo>
                    <a:pt x="18428710" y="11056186"/>
                  </a:lnTo>
                  <a:lnTo>
                    <a:pt x="18430989" y="11053612"/>
                  </a:lnTo>
                  <a:lnTo>
                    <a:pt x="18431264" y="11047426"/>
                  </a:lnTo>
                  <a:lnTo>
                    <a:pt x="18428692" y="11045147"/>
                  </a:lnTo>
                  <a:close/>
                </a:path>
                <a:path w="18691860" h="11056620">
                  <a:moveTo>
                    <a:pt x="15312188" y="9690143"/>
                  </a:moveTo>
                  <a:lnTo>
                    <a:pt x="15308811" y="9690672"/>
                  </a:lnTo>
                  <a:lnTo>
                    <a:pt x="15304536" y="9695151"/>
                  </a:lnTo>
                  <a:lnTo>
                    <a:pt x="15305067" y="9698529"/>
                  </a:lnTo>
                  <a:lnTo>
                    <a:pt x="15307306" y="9700666"/>
                  </a:lnTo>
                  <a:lnTo>
                    <a:pt x="15309879" y="9702945"/>
                  </a:lnTo>
                  <a:lnTo>
                    <a:pt x="15311544" y="9703656"/>
                  </a:lnTo>
                  <a:lnTo>
                    <a:pt x="15311071" y="9703849"/>
                  </a:lnTo>
                  <a:lnTo>
                    <a:pt x="15313403" y="9704844"/>
                  </a:lnTo>
                  <a:lnTo>
                    <a:pt x="15315971" y="9704363"/>
                  </a:lnTo>
                  <a:lnTo>
                    <a:pt x="15317633" y="9702314"/>
                  </a:lnTo>
                  <a:lnTo>
                    <a:pt x="15319771" y="9700074"/>
                  </a:lnTo>
                  <a:lnTo>
                    <a:pt x="15319242" y="9696697"/>
                  </a:lnTo>
                  <a:lnTo>
                    <a:pt x="15317002" y="9694560"/>
                  </a:lnTo>
                  <a:lnTo>
                    <a:pt x="15314428" y="9692280"/>
                  </a:lnTo>
                  <a:lnTo>
                    <a:pt x="15312188" y="9690143"/>
                  </a:lnTo>
                  <a:close/>
                </a:path>
                <a:path w="18691860" h="11056620">
                  <a:moveTo>
                    <a:pt x="18515760" y="11043287"/>
                  </a:moveTo>
                  <a:lnTo>
                    <a:pt x="18512525" y="11043482"/>
                  </a:lnTo>
                  <a:lnTo>
                    <a:pt x="18508958" y="11043536"/>
                  </a:lnTo>
                  <a:lnTo>
                    <a:pt x="18505722" y="11043732"/>
                  </a:lnTo>
                  <a:lnTo>
                    <a:pt x="18503109" y="11046163"/>
                  </a:lnTo>
                  <a:lnTo>
                    <a:pt x="18503452" y="11051825"/>
                  </a:lnTo>
                  <a:lnTo>
                    <a:pt x="18504693" y="11053535"/>
                  </a:lnTo>
                  <a:lnTo>
                    <a:pt x="18507693" y="11054815"/>
                  </a:lnTo>
                  <a:lnTo>
                    <a:pt x="18509169" y="11055051"/>
                  </a:lnTo>
                  <a:lnTo>
                    <a:pt x="18512735" y="11054997"/>
                  </a:lnTo>
                  <a:lnTo>
                    <a:pt x="18515971" y="11054801"/>
                  </a:lnTo>
                  <a:lnTo>
                    <a:pt x="18518584" y="11052370"/>
                  </a:lnTo>
                  <a:lnTo>
                    <a:pt x="18518192" y="11045899"/>
                  </a:lnTo>
                  <a:lnTo>
                    <a:pt x="18515760" y="11043287"/>
                  </a:lnTo>
                  <a:close/>
                </a:path>
                <a:path w="18691860" h="11056620">
                  <a:moveTo>
                    <a:pt x="15246859" y="9632729"/>
                  </a:moveTo>
                  <a:lnTo>
                    <a:pt x="15243481" y="9633258"/>
                  </a:lnTo>
                  <a:lnTo>
                    <a:pt x="15241344" y="9635498"/>
                  </a:lnTo>
                  <a:lnTo>
                    <a:pt x="15239064" y="9638071"/>
                  </a:lnTo>
                  <a:lnTo>
                    <a:pt x="15239592" y="9641448"/>
                  </a:lnTo>
                  <a:lnTo>
                    <a:pt x="15241833" y="9643585"/>
                  </a:lnTo>
                  <a:lnTo>
                    <a:pt x="15244407" y="9645865"/>
                  </a:lnTo>
                  <a:lnTo>
                    <a:pt x="15246072" y="9646576"/>
                  </a:lnTo>
                  <a:lnTo>
                    <a:pt x="15245930" y="9646909"/>
                  </a:lnTo>
                  <a:lnTo>
                    <a:pt x="15248264" y="9647904"/>
                  </a:lnTo>
                  <a:lnTo>
                    <a:pt x="15250975" y="9647091"/>
                  </a:lnTo>
                  <a:lnTo>
                    <a:pt x="15254774" y="9642803"/>
                  </a:lnTo>
                  <a:lnTo>
                    <a:pt x="15254244" y="9639425"/>
                  </a:lnTo>
                  <a:lnTo>
                    <a:pt x="15252005" y="9637288"/>
                  </a:lnTo>
                  <a:lnTo>
                    <a:pt x="15246859" y="9632729"/>
                  </a:lnTo>
                  <a:close/>
                </a:path>
                <a:path w="18691860" h="11056620">
                  <a:moveTo>
                    <a:pt x="18602258" y="11039999"/>
                  </a:moveTo>
                  <a:lnTo>
                    <a:pt x="18599024" y="11040196"/>
                  </a:lnTo>
                  <a:lnTo>
                    <a:pt x="18595453" y="11040249"/>
                  </a:lnTo>
                  <a:lnTo>
                    <a:pt x="18592552" y="11040588"/>
                  </a:lnTo>
                  <a:lnTo>
                    <a:pt x="18589940" y="11043018"/>
                  </a:lnTo>
                  <a:lnTo>
                    <a:pt x="18590283" y="11048680"/>
                  </a:lnTo>
                  <a:lnTo>
                    <a:pt x="18591523" y="11050391"/>
                  </a:lnTo>
                  <a:lnTo>
                    <a:pt x="18594521" y="11051670"/>
                  </a:lnTo>
                  <a:lnTo>
                    <a:pt x="18596139" y="11051573"/>
                  </a:lnTo>
                  <a:lnTo>
                    <a:pt x="18599708" y="11051519"/>
                  </a:lnTo>
                  <a:lnTo>
                    <a:pt x="18602608" y="11051180"/>
                  </a:lnTo>
                  <a:lnTo>
                    <a:pt x="18605221" y="11048749"/>
                  </a:lnTo>
                  <a:lnTo>
                    <a:pt x="18605025" y="11045514"/>
                  </a:lnTo>
                  <a:lnTo>
                    <a:pt x="18604689" y="11042613"/>
                  </a:lnTo>
                  <a:lnTo>
                    <a:pt x="18602258" y="11039999"/>
                  </a:lnTo>
                  <a:close/>
                </a:path>
                <a:path w="18691860" h="11056620">
                  <a:moveTo>
                    <a:pt x="15182194" y="9575598"/>
                  </a:moveTo>
                  <a:lnTo>
                    <a:pt x="15178625" y="9575652"/>
                  </a:lnTo>
                  <a:lnTo>
                    <a:pt x="15176489" y="9577892"/>
                  </a:lnTo>
                  <a:lnTo>
                    <a:pt x="15174684" y="9580274"/>
                  </a:lnTo>
                  <a:lnTo>
                    <a:pt x="15174737" y="9583842"/>
                  </a:lnTo>
                  <a:lnTo>
                    <a:pt x="15176977" y="9585979"/>
                  </a:lnTo>
                  <a:lnTo>
                    <a:pt x="15179551" y="9588259"/>
                  </a:lnTo>
                  <a:lnTo>
                    <a:pt x="15183551" y="9589965"/>
                  </a:lnTo>
                  <a:lnTo>
                    <a:pt x="15186120" y="9589486"/>
                  </a:lnTo>
                  <a:lnTo>
                    <a:pt x="15187639" y="9587770"/>
                  </a:lnTo>
                  <a:lnTo>
                    <a:pt x="15189444" y="9585388"/>
                  </a:lnTo>
                  <a:lnTo>
                    <a:pt x="15189388" y="9581819"/>
                  </a:lnTo>
                  <a:lnTo>
                    <a:pt x="15187148" y="9579681"/>
                  </a:lnTo>
                  <a:lnTo>
                    <a:pt x="15184577" y="9577402"/>
                  </a:lnTo>
                  <a:lnTo>
                    <a:pt x="15182194" y="9575598"/>
                  </a:lnTo>
                  <a:close/>
                </a:path>
                <a:path w="18691860" h="11056620">
                  <a:moveTo>
                    <a:pt x="15118432" y="9517277"/>
                  </a:moveTo>
                  <a:lnTo>
                    <a:pt x="15114864" y="9517331"/>
                  </a:lnTo>
                  <a:lnTo>
                    <a:pt x="15110589" y="9521811"/>
                  </a:lnTo>
                  <a:lnTo>
                    <a:pt x="15110643" y="9525379"/>
                  </a:lnTo>
                  <a:lnTo>
                    <a:pt x="15112883" y="9527517"/>
                  </a:lnTo>
                  <a:lnTo>
                    <a:pt x="15115455" y="9529796"/>
                  </a:lnTo>
                  <a:lnTo>
                    <a:pt x="15119454" y="9531502"/>
                  </a:lnTo>
                  <a:lnTo>
                    <a:pt x="15122024" y="9531022"/>
                  </a:lnTo>
                  <a:lnTo>
                    <a:pt x="15123544" y="9529306"/>
                  </a:lnTo>
                  <a:lnTo>
                    <a:pt x="15125681" y="9527066"/>
                  </a:lnTo>
                  <a:lnTo>
                    <a:pt x="15125627" y="9523497"/>
                  </a:lnTo>
                  <a:lnTo>
                    <a:pt x="15123386" y="9521360"/>
                  </a:lnTo>
                  <a:lnTo>
                    <a:pt x="15120815" y="9519081"/>
                  </a:lnTo>
                  <a:lnTo>
                    <a:pt x="15118432" y="9517277"/>
                  </a:lnTo>
                  <a:close/>
                </a:path>
                <a:path w="18691860" h="11056620">
                  <a:moveTo>
                    <a:pt x="18688654" y="11035095"/>
                  </a:moveTo>
                  <a:lnTo>
                    <a:pt x="18685419" y="11035291"/>
                  </a:lnTo>
                  <a:lnTo>
                    <a:pt x="18681851" y="11035344"/>
                  </a:lnTo>
                  <a:lnTo>
                    <a:pt x="18678952" y="11035683"/>
                  </a:lnTo>
                  <a:lnTo>
                    <a:pt x="18676338" y="11038114"/>
                  </a:lnTo>
                  <a:lnTo>
                    <a:pt x="18676534" y="11041350"/>
                  </a:lnTo>
                  <a:lnTo>
                    <a:pt x="18676821" y="11043442"/>
                  </a:lnTo>
                  <a:lnTo>
                    <a:pt x="18678064" y="11045154"/>
                  </a:lnTo>
                  <a:lnTo>
                    <a:pt x="18680062" y="11046006"/>
                  </a:lnTo>
                  <a:lnTo>
                    <a:pt x="18679920" y="11046339"/>
                  </a:lnTo>
                  <a:lnTo>
                    <a:pt x="18680587" y="11046623"/>
                  </a:lnTo>
                  <a:lnTo>
                    <a:pt x="18682538" y="11046668"/>
                  </a:lnTo>
                  <a:lnTo>
                    <a:pt x="18686107" y="11046614"/>
                  </a:lnTo>
                  <a:lnTo>
                    <a:pt x="18689007" y="11046276"/>
                  </a:lnTo>
                  <a:lnTo>
                    <a:pt x="18691620" y="11043845"/>
                  </a:lnTo>
                  <a:lnTo>
                    <a:pt x="18691424" y="11040610"/>
                  </a:lnTo>
                  <a:lnTo>
                    <a:pt x="18691088" y="11037709"/>
                  </a:lnTo>
                  <a:lnTo>
                    <a:pt x="18688654" y="11035095"/>
                  </a:lnTo>
                  <a:close/>
                </a:path>
                <a:path w="18691860" h="11056620">
                  <a:moveTo>
                    <a:pt x="15054479" y="9458481"/>
                  </a:moveTo>
                  <a:lnTo>
                    <a:pt x="15050910" y="9458534"/>
                  </a:lnTo>
                  <a:lnTo>
                    <a:pt x="15046636" y="9463014"/>
                  </a:lnTo>
                  <a:lnTo>
                    <a:pt x="15046690" y="9466582"/>
                  </a:lnTo>
                  <a:lnTo>
                    <a:pt x="15048930" y="9468720"/>
                  </a:lnTo>
                  <a:lnTo>
                    <a:pt x="15051502" y="9470999"/>
                  </a:lnTo>
                  <a:lnTo>
                    <a:pt x="15053170" y="9471711"/>
                  </a:lnTo>
                  <a:lnTo>
                    <a:pt x="15053028" y="9472043"/>
                  </a:lnTo>
                  <a:lnTo>
                    <a:pt x="15055361" y="9473039"/>
                  </a:lnTo>
                  <a:lnTo>
                    <a:pt x="15057929" y="9472559"/>
                  </a:lnTo>
                  <a:lnTo>
                    <a:pt x="15059449" y="9470843"/>
                  </a:lnTo>
                  <a:lnTo>
                    <a:pt x="15061585" y="9468603"/>
                  </a:lnTo>
                  <a:lnTo>
                    <a:pt x="15061534" y="9465036"/>
                  </a:lnTo>
                  <a:lnTo>
                    <a:pt x="15059293" y="9462898"/>
                  </a:lnTo>
                  <a:lnTo>
                    <a:pt x="15056719" y="9460618"/>
                  </a:lnTo>
                  <a:lnTo>
                    <a:pt x="15054479" y="9458481"/>
                  </a:lnTo>
                  <a:close/>
                </a:path>
                <a:path w="18691860" h="11056620">
                  <a:moveTo>
                    <a:pt x="14991143" y="9399159"/>
                  </a:moveTo>
                  <a:lnTo>
                    <a:pt x="14987575" y="9399213"/>
                  </a:lnTo>
                  <a:lnTo>
                    <a:pt x="14983300" y="9403693"/>
                  </a:lnTo>
                  <a:lnTo>
                    <a:pt x="14983354" y="9407262"/>
                  </a:lnTo>
                  <a:lnTo>
                    <a:pt x="14985595" y="9409399"/>
                  </a:lnTo>
                  <a:lnTo>
                    <a:pt x="14988166" y="9411678"/>
                  </a:lnTo>
                  <a:lnTo>
                    <a:pt x="14989835" y="9412390"/>
                  </a:lnTo>
                  <a:lnTo>
                    <a:pt x="14989693" y="9412723"/>
                  </a:lnTo>
                  <a:lnTo>
                    <a:pt x="14992026" y="9413718"/>
                  </a:lnTo>
                  <a:lnTo>
                    <a:pt x="14994594" y="9413237"/>
                  </a:lnTo>
                  <a:lnTo>
                    <a:pt x="14996113" y="9411522"/>
                  </a:lnTo>
                  <a:lnTo>
                    <a:pt x="14998250" y="9409282"/>
                  </a:lnTo>
                  <a:lnTo>
                    <a:pt x="14998198" y="9405714"/>
                  </a:lnTo>
                  <a:lnTo>
                    <a:pt x="14995958" y="9403577"/>
                  </a:lnTo>
                  <a:lnTo>
                    <a:pt x="14993384" y="9401297"/>
                  </a:lnTo>
                  <a:lnTo>
                    <a:pt x="14991143" y="9399159"/>
                  </a:lnTo>
                  <a:close/>
                </a:path>
                <a:path w="18691860" h="11056620">
                  <a:moveTo>
                    <a:pt x="14928235" y="9338838"/>
                  </a:moveTo>
                  <a:lnTo>
                    <a:pt x="14924667" y="9338892"/>
                  </a:lnTo>
                  <a:lnTo>
                    <a:pt x="14920391" y="9343372"/>
                  </a:lnTo>
                  <a:lnTo>
                    <a:pt x="14920445" y="9346941"/>
                  </a:lnTo>
                  <a:lnTo>
                    <a:pt x="14922686" y="9349078"/>
                  </a:lnTo>
                  <a:lnTo>
                    <a:pt x="14925259" y="9351357"/>
                  </a:lnTo>
                  <a:lnTo>
                    <a:pt x="14925782" y="9351975"/>
                  </a:lnTo>
                  <a:lnTo>
                    <a:pt x="14929116" y="9353397"/>
                  </a:lnTo>
                  <a:lnTo>
                    <a:pt x="14931685" y="9352917"/>
                  </a:lnTo>
                  <a:lnTo>
                    <a:pt x="14933204" y="9351201"/>
                  </a:lnTo>
                  <a:lnTo>
                    <a:pt x="14935342" y="9348961"/>
                  </a:lnTo>
                  <a:lnTo>
                    <a:pt x="14935289" y="9345394"/>
                  </a:lnTo>
                  <a:lnTo>
                    <a:pt x="14933049" y="9343256"/>
                  </a:lnTo>
                  <a:lnTo>
                    <a:pt x="14930475" y="9340975"/>
                  </a:lnTo>
                  <a:lnTo>
                    <a:pt x="14928235" y="9338838"/>
                  </a:lnTo>
                  <a:close/>
                </a:path>
                <a:path w="18691860" h="11056620">
                  <a:moveTo>
                    <a:pt x="14866278" y="9278135"/>
                  </a:moveTo>
                  <a:lnTo>
                    <a:pt x="14862709" y="9278189"/>
                  </a:lnTo>
                  <a:lnTo>
                    <a:pt x="14858435" y="9282669"/>
                  </a:lnTo>
                  <a:lnTo>
                    <a:pt x="14858486" y="9286237"/>
                  </a:lnTo>
                  <a:lnTo>
                    <a:pt x="14860727" y="9288375"/>
                  </a:lnTo>
                  <a:lnTo>
                    <a:pt x="14863159" y="9290987"/>
                  </a:lnTo>
                  <a:lnTo>
                    <a:pt x="14863683" y="9291605"/>
                  </a:lnTo>
                  <a:lnTo>
                    <a:pt x="14867016" y="9293027"/>
                  </a:lnTo>
                  <a:lnTo>
                    <a:pt x="14869585" y="9292547"/>
                  </a:lnTo>
                  <a:lnTo>
                    <a:pt x="14871105" y="9290831"/>
                  </a:lnTo>
                  <a:lnTo>
                    <a:pt x="14873242" y="9288591"/>
                  </a:lnTo>
                  <a:lnTo>
                    <a:pt x="14873188" y="9285023"/>
                  </a:lnTo>
                  <a:lnTo>
                    <a:pt x="14870948" y="9282886"/>
                  </a:lnTo>
                  <a:lnTo>
                    <a:pt x="14868518" y="9280273"/>
                  </a:lnTo>
                  <a:lnTo>
                    <a:pt x="14866278" y="9278135"/>
                  </a:lnTo>
                  <a:close/>
                </a:path>
                <a:path w="18691860" h="11056620">
                  <a:moveTo>
                    <a:pt x="14804461" y="9217098"/>
                  </a:moveTo>
                  <a:lnTo>
                    <a:pt x="14800894" y="9217153"/>
                  </a:lnTo>
                  <a:lnTo>
                    <a:pt x="14796619" y="9221633"/>
                  </a:lnTo>
                  <a:lnTo>
                    <a:pt x="14796672" y="9225201"/>
                  </a:lnTo>
                  <a:lnTo>
                    <a:pt x="14798911" y="9227338"/>
                  </a:lnTo>
                  <a:lnTo>
                    <a:pt x="14801344" y="9229951"/>
                  </a:lnTo>
                  <a:lnTo>
                    <a:pt x="14801868" y="9230570"/>
                  </a:lnTo>
                  <a:lnTo>
                    <a:pt x="14805201" y="9231991"/>
                  </a:lnTo>
                  <a:lnTo>
                    <a:pt x="14807770" y="9231511"/>
                  </a:lnTo>
                  <a:lnTo>
                    <a:pt x="14809290" y="9229795"/>
                  </a:lnTo>
                  <a:lnTo>
                    <a:pt x="14811428" y="9227555"/>
                  </a:lnTo>
                  <a:lnTo>
                    <a:pt x="14811372" y="9223987"/>
                  </a:lnTo>
                  <a:lnTo>
                    <a:pt x="14809133" y="9221849"/>
                  </a:lnTo>
                  <a:lnTo>
                    <a:pt x="14806700" y="9219236"/>
                  </a:lnTo>
                  <a:lnTo>
                    <a:pt x="14804461" y="9217098"/>
                  </a:lnTo>
                  <a:close/>
                </a:path>
                <a:path w="18691860" h="11056620">
                  <a:moveTo>
                    <a:pt x="14743264" y="9155538"/>
                  </a:moveTo>
                  <a:lnTo>
                    <a:pt x="14739695" y="9155591"/>
                  </a:lnTo>
                  <a:lnTo>
                    <a:pt x="14735420" y="9160071"/>
                  </a:lnTo>
                  <a:lnTo>
                    <a:pt x="14735475" y="9163640"/>
                  </a:lnTo>
                  <a:lnTo>
                    <a:pt x="14737715" y="9165777"/>
                  </a:lnTo>
                  <a:lnTo>
                    <a:pt x="14740145" y="9168390"/>
                  </a:lnTo>
                  <a:lnTo>
                    <a:pt x="14740670" y="9169008"/>
                  </a:lnTo>
                  <a:lnTo>
                    <a:pt x="14743669" y="9170287"/>
                  </a:lnTo>
                  <a:lnTo>
                    <a:pt x="14746238" y="9169808"/>
                  </a:lnTo>
                  <a:lnTo>
                    <a:pt x="14747758" y="9168092"/>
                  </a:lnTo>
                  <a:lnTo>
                    <a:pt x="14750227" y="9165994"/>
                  </a:lnTo>
                  <a:lnTo>
                    <a:pt x="14750174" y="9162424"/>
                  </a:lnTo>
                  <a:lnTo>
                    <a:pt x="14747934" y="9160288"/>
                  </a:lnTo>
                  <a:lnTo>
                    <a:pt x="14745504" y="9157676"/>
                  </a:lnTo>
                  <a:lnTo>
                    <a:pt x="14743264" y="9155538"/>
                  </a:lnTo>
                  <a:close/>
                </a:path>
                <a:path w="18691860" h="11056620">
                  <a:moveTo>
                    <a:pt x="14682874" y="9093928"/>
                  </a:moveTo>
                  <a:lnTo>
                    <a:pt x="14679305" y="9093982"/>
                  </a:lnTo>
                  <a:lnTo>
                    <a:pt x="14677167" y="9096222"/>
                  </a:lnTo>
                  <a:lnTo>
                    <a:pt x="14674698" y="9098320"/>
                  </a:lnTo>
                  <a:lnTo>
                    <a:pt x="14674752" y="9101888"/>
                  </a:lnTo>
                  <a:lnTo>
                    <a:pt x="14676991" y="9104025"/>
                  </a:lnTo>
                  <a:lnTo>
                    <a:pt x="14679424" y="9106638"/>
                  </a:lnTo>
                  <a:lnTo>
                    <a:pt x="14679948" y="9107257"/>
                  </a:lnTo>
                  <a:lnTo>
                    <a:pt x="14681281" y="9107825"/>
                  </a:lnTo>
                  <a:lnTo>
                    <a:pt x="14681139" y="9108158"/>
                  </a:lnTo>
                  <a:lnTo>
                    <a:pt x="14683139" y="9109011"/>
                  </a:lnTo>
                  <a:lnTo>
                    <a:pt x="14685706" y="9108530"/>
                  </a:lnTo>
                  <a:lnTo>
                    <a:pt x="14686971" y="9107101"/>
                  </a:lnTo>
                  <a:lnTo>
                    <a:pt x="14687225" y="9106814"/>
                  </a:lnTo>
                  <a:lnTo>
                    <a:pt x="14689696" y="9104717"/>
                  </a:lnTo>
                  <a:lnTo>
                    <a:pt x="14689643" y="9101149"/>
                  </a:lnTo>
                  <a:lnTo>
                    <a:pt x="14687404" y="9099012"/>
                  </a:lnTo>
                  <a:lnTo>
                    <a:pt x="14684972" y="9096399"/>
                  </a:lnTo>
                  <a:lnTo>
                    <a:pt x="14682874" y="9093928"/>
                  </a:lnTo>
                  <a:close/>
                </a:path>
                <a:path w="18691860" h="11056620">
                  <a:moveTo>
                    <a:pt x="14622435" y="9031509"/>
                  </a:moveTo>
                  <a:lnTo>
                    <a:pt x="14619202" y="9031705"/>
                  </a:lnTo>
                  <a:lnTo>
                    <a:pt x="14614261" y="9035901"/>
                  </a:lnTo>
                  <a:lnTo>
                    <a:pt x="14614313" y="9039469"/>
                  </a:lnTo>
                  <a:lnTo>
                    <a:pt x="14616553" y="9041606"/>
                  </a:lnTo>
                  <a:lnTo>
                    <a:pt x="14618984" y="9044220"/>
                  </a:lnTo>
                  <a:lnTo>
                    <a:pt x="14619509" y="9044837"/>
                  </a:lnTo>
                  <a:lnTo>
                    <a:pt x="14622842" y="9046259"/>
                  </a:lnTo>
                  <a:lnTo>
                    <a:pt x="14624935" y="9045970"/>
                  </a:lnTo>
                  <a:lnTo>
                    <a:pt x="14629259" y="9042299"/>
                  </a:lnTo>
                  <a:lnTo>
                    <a:pt x="14629205" y="9038731"/>
                  </a:lnTo>
                  <a:lnTo>
                    <a:pt x="14626965" y="9036593"/>
                  </a:lnTo>
                  <a:lnTo>
                    <a:pt x="14624533" y="9033980"/>
                  </a:lnTo>
                  <a:lnTo>
                    <a:pt x="14622435" y="9031509"/>
                  </a:lnTo>
                  <a:close/>
                </a:path>
                <a:path w="18691860" h="11056620">
                  <a:moveTo>
                    <a:pt x="14562665" y="8969375"/>
                  </a:moveTo>
                  <a:lnTo>
                    <a:pt x="14558906" y="8968954"/>
                  </a:lnTo>
                  <a:lnTo>
                    <a:pt x="14556768" y="8971193"/>
                  </a:lnTo>
                  <a:lnTo>
                    <a:pt x="14554773" y="8973100"/>
                  </a:lnTo>
                  <a:lnTo>
                    <a:pt x="14554393" y="8976484"/>
                  </a:lnTo>
                  <a:lnTo>
                    <a:pt x="14554351" y="8976860"/>
                  </a:lnTo>
                  <a:lnTo>
                    <a:pt x="14556592" y="8978997"/>
                  </a:lnTo>
                  <a:lnTo>
                    <a:pt x="14559021" y="8981609"/>
                  </a:lnTo>
                  <a:lnTo>
                    <a:pt x="14559546" y="8982227"/>
                  </a:lnTo>
                  <a:lnTo>
                    <a:pt x="14562879" y="8983649"/>
                  </a:lnTo>
                  <a:lnTo>
                    <a:pt x="14564973" y="8983360"/>
                  </a:lnTo>
                  <a:lnTo>
                    <a:pt x="14566825" y="8981786"/>
                  </a:lnTo>
                  <a:lnTo>
                    <a:pt x="14568820" y="8979880"/>
                  </a:lnTo>
                  <a:lnTo>
                    <a:pt x="14569200" y="8976496"/>
                  </a:lnTo>
                  <a:lnTo>
                    <a:pt x="14569242" y="8976120"/>
                  </a:lnTo>
                  <a:lnTo>
                    <a:pt x="14567001" y="8973983"/>
                  </a:lnTo>
                  <a:lnTo>
                    <a:pt x="14564572" y="8971371"/>
                  </a:lnTo>
                  <a:lnTo>
                    <a:pt x="14562665" y="8969375"/>
                  </a:lnTo>
                  <a:close/>
                </a:path>
                <a:path w="18691860" h="11056620">
                  <a:moveTo>
                    <a:pt x="14503320" y="8906241"/>
                  </a:moveTo>
                  <a:lnTo>
                    <a:pt x="14499560" y="8905819"/>
                  </a:lnTo>
                  <a:lnTo>
                    <a:pt x="14497422" y="8908059"/>
                  </a:lnTo>
                  <a:lnTo>
                    <a:pt x="14495428" y="8909966"/>
                  </a:lnTo>
                  <a:lnTo>
                    <a:pt x="14495049" y="8913349"/>
                  </a:lnTo>
                  <a:lnTo>
                    <a:pt x="14495007" y="8913725"/>
                  </a:lnTo>
                  <a:lnTo>
                    <a:pt x="14497246" y="8915863"/>
                  </a:lnTo>
                  <a:lnTo>
                    <a:pt x="14499676" y="8918475"/>
                  </a:lnTo>
                  <a:lnTo>
                    <a:pt x="14500202" y="8919094"/>
                  </a:lnTo>
                  <a:lnTo>
                    <a:pt x="14503533" y="8920515"/>
                  </a:lnTo>
                  <a:lnTo>
                    <a:pt x="14505627" y="8920225"/>
                  </a:lnTo>
                  <a:lnTo>
                    <a:pt x="14507480" y="8918652"/>
                  </a:lnTo>
                  <a:lnTo>
                    <a:pt x="14509475" y="8916746"/>
                  </a:lnTo>
                  <a:lnTo>
                    <a:pt x="14509855" y="8913363"/>
                  </a:lnTo>
                  <a:lnTo>
                    <a:pt x="14509897" y="8912986"/>
                  </a:lnTo>
                  <a:lnTo>
                    <a:pt x="14507657" y="8910849"/>
                  </a:lnTo>
                  <a:lnTo>
                    <a:pt x="14505227" y="8908236"/>
                  </a:lnTo>
                  <a:lnTo>
                    <a:pt x="14503320" y="8906241"/>
                  </a:lnTo>
                  <a:close/>
                </a:path>
                <a:path w="18691860" h="11056620">
                  <a:moveTo>
                    <a:pt x="14444260" y="8842440"/>
                  </a:moveTo>
                  <a:lnTo>
                    <a:pt x="14440833" y="8842160"/>
                  </a:lnTo>
                  <a:lnTo>
                    <a:pt x="14438362" y="8844258"/>
                  </a:lnTo>
                  <a:lnTo>
                    <a:pt x="14436367" y="8846164"/>
                  </a:lnTo>
                  <a:lnTo>
                    <a:pt x="14436088" y="8849592"/>
                  </a:lnTo>
                  <a:lnTo>
                    <a:pt x="14438185" y="8852062"/>
                  </a:lnTo>
                  <a:lnTo>
                    <a:pt x="14440616" y="8854674"/>
                  </a:lnTo>
                  <a:lnTo>
                    <a:pt x="14441140" y="8855292"/>
                  </a:lnTo>
                  <a:lnTo>
                    <a:pt x="14444472" y="8856713"/>
                  </a:lnTo>
                  <a:lnTo>
                    <a:pt x="14446566" y="8856425"/>
                  </a:lnTo>
                  <a:lnTo>
                    <a:pt x="14448420" y="8854852"/>
                  </a:lnTo>
                  <a:lnTo>
                    <a:pt x="14450415" y="8852945"/>
                  </a:lnTo>
                  <a:lnTo>
                    <a:pt x="14450693" y="8849518"/>
                  </a:lnTo>
                  <a:lnTo>
                    <a:pt x="14448596" y="8847048"/>
                  </a:lnTo>
                  <a:lnTo>
                    <a:pt x="14446166" y="8844435"/>
                  </a:lnTo>
                  <a:lnTo>
                    <a:pt x="14444260" y="8842440"/>
                  </a:lnTo>
                  <a:close/>
                </a:path>
                <a:path w="18691860" h="11056620">
                  <a:moveTo>
                    <a:pt x="14385815" y="8778114"/>
                  </a:moveTo>
                  <a:lnTo>
                    <a:pt x="14382390" y="8777835"/>
                  </a:lnTo>
                  <a:lnTo>
                    <a:pt x="14379919" y="8779933"/>
                  </a:lnTo>
                  <a:lnTo>
                    <a:pt x="14377782" y="8782173"/>
                  </a:lnTo>
                  <a:lnTo>
                    <a:pt x="14377504" y="8785599"/>
                  </a:lnTo>
                  <a:lnTo>
                    <a:pt x="14379601" y="8788070"/>
                  </a:lnTo>
                  <a:lnTo>
                    <a:pt x="14382031" y="8790682"/>
                  </a:lnTo>
                  <a:lnTo>
                    <a:pt x="14382555" y="8791300"/>
                  </a:lnTo>
                  <a:lnTo>
                    <a:pt x="14386222" y="8792864"/>
                  </a:lnTo>
                  <a:lnTo>
                    <a:pt x="14388315" y="8792575"/>
                  </a:lnTo>
                  <a:lnTo>
                    <a:pt x="14390168" y="8791002"/>
                  </a:lnTo>
                  <a:lnTo>
                    <a:pt x="14392306" y="8788762"/>
                  </a:lnTo>
                  <a:lnTo>
                    <a:pt x="14392584" y="8785335"/>
                  </a:lnTo>
                  <a:lnTo>
                    <a:pt x="14390487" y="8782865"/>
                  </a:lnTo>
                  <a:lnTo>
                    <a:pt x="14388055" y="8780252"/>
                  </a:lnTo>
                  <a:lnTo>
                    <a:pt x="14385815" y="8778114"/>
                  </a:lnTo>
                  <a:close/>
                </a:path>
                <a:path w="18691860" h="11056620">
                  <a:moveTo>
                    <a:pt x="14327372" y="8713789"/>
                  </a:moveTo>
                  <a:lnTo>
                    <a:pt x="14323948" y="8713510"/>
                  </a:lnTo>
                  <a:lnTo>
                    <a:pt x="14321477" y="8715608"/>
                  </a:lnTo>
                  <a:lnTo>
                    <a:pt x="14319339" y="8717848"/>
                  </a:lnTo>
                  <a:lnTo>
                    <a:pt x="14319059" y="8721274"/>
                  </a:lnTo>
                  <a:lnTo>
                    <a:pt x="14321156" y="8723744"/>
                  </a:lnTo>
                  <a:lnTo>
                    <a:pt x="14323587" y="8726357"/>
                  </a:lnTo>
                  <a:lnTo>
                    <a:pt x="14324445" y="8727117"/>
                  </a:lnTo>
                  <a:lnTo>
                    <a:pt x="14327446" y="8728397"/>
                  </a:lnTo>
                  <a:lnTo>
                    <a:pt x="14329539" y="8728108"/>
                  </a:lnTo>
                  <a:lnTo>
                    <a:pt x="14333862" y="8724436"/>
                  </a:lnTo>
                  <a:lnTo>
                    <a:pt x="14334141" y="8721010"/>
                  </a:lnTo>
                  <a:lnTo>
                    <a:pt x="14332044" y="8718540"/>
                  </a:lnTo>
                  <a:lnTo>
                    <a:pt x="14329614" y="8715927"/>
                  </a:lnTo>
                  <a:lnTo>
                    <a:pt x="14327372" y="8713789"/>
                  </a:lnTo>
                  <a:close/>
                </a:path>
                <a:path w="18691860" h="11056620">
                  <a:moveTo>
                    <a:pt x="14269881" y="8649082"/>
                  </a:moveTo>
                  <a:lnTo>
                    <a:pt x="14266454" y="8648802"/>
                  </a:lnTo>
                  <a:lnTo>
                    <a:pt x="14261513" y="8652998"/>
                  </a:lnTo>
                  <a:lnTo>
                    <a:pt x="14261234" y="8656424"/>
                  </a:lnTo>
                  <a:lnTo>
                    <a:pt x="14263331" y="8658894"/>
                  </a:lnTo>
                  <a:lnTo>
                    <a:pt x="14265764" y="8661508"/>
                  </a:lnTo>
                  <a:lnTo>
                    <a:pt x="14266620" y="8662267"/>
                  </a:lnTo>
                  <a:lnTo>
                    <a:pt x="14267954" y="8662836"/>
                  </a:lnTo>
                  <a:lnTo>
                    <a:pt x="14267812" y="8663169"/>
                  </a:lnTo>
                  <a:lnTo>
                    <a:pt x="14269812" y="8664022"/>
                  </a:lnTo>
                  <a:lnTo>
                    <a:pt x="14271903" y="8663733"/>
                  </a:lnTo>
                  <a:lnTo>
                    <a:pt x="14276227" y="8660062"/>
                  </a:lnTo>
                  <a:lnTo>
                    <a:pt x="14276506" y="8656636"/>
                  </a:lnTo>
                  <a:lnTo>
                    <a:pt x="14274408" y="8654165"/>
                  </a:lnTo>
                  <a:lnTo>
                    <a:pt x="14271979" y="8651552"/>
                  </a:lnTo>
                  <a:lnTo>
                    <a:pt x="14269881" y="8649082"/>
                  </a:lnTo>
                  <a:close/>
                </a:path>
                <a:path w="18691860" h="11056620">
                  <a:moveTo>
                    <a:pt x="14212672" y="8583707"/>
                  </a:moveTo>
                  <a:lnTo>
                    <a:pt x="14209248" y="8583428"/>
                  </a:lnTo>
                  <a:lnTo>
                    <a:pt x="14204306" y="8587624"/>
                  </a:lnTo>
                  <a:lnTo>
                    <a:pt x="14204026" y="8591050"/>
                  </a:lnTo>
                  <a:lnTo>
                    <a:pt x="14206125" y="8593521"/>
                  </a:lnTo>
                  <a:lnTo>
                    <a:pt x="14208554" y="8596133"/>
                  </a:lnTo>
                  <a:lnTo>
                    <a:pt x="14208936" y="8597084"/>
                  </a:lnTo>
                  <a:lnTo>
                    <a:pt x="14212603" y="8598648"/>
                  </a:lnTo>
                  <a:lnTo>
                    <a:pt x="14214697" y="8598359"/>
                  </a:lnTo>
                  <a:lnTo>
                    <a:pt x="14219020" y="8594688"/>
                  </a:lnTo>
                  <a:lnTo>
                    <a:pt x="14219299" y="8591262"/>
                  </a:lnTo>
                  <a:lnTo>
                    <a:pt x="14217202" y="8588791"/>
                  </a:lnTo>
                  <a:lnTo>
                    <a:pt x="14214771" y="8586178"/>
                  </a:lnTo>
                  <a:lnTo>
                    <a:pt x="14212672" y="8583707"/>
                  </a:lnTo>
                  <a:close/>
                </a:path>
                <a:path w="18691860" h="11056620">
                  <a:moveTo>
                    <a:pt x="14155800" y="8518476"/>
                  </a:moveTo>
                  <a:lnTo>
                    <a:pt x="14152372" y="8518196"/>
                  </a:lnTo>
                  <a:lnTo>
                    <a:pt x="14147431" y="8522391"/>
                  </a:lnTo>
                  <a:lnTo>
                    <a:pt x="14147151" y="8525818"/>
                  </a:lnTo>
                  <a:lnTo>
                    <a:pt x="14149250" y="8528288"/>
                  </a:lnTo>
                  <a:lnTo>
                    <a:pt x="14151681" y="8530902"/>
                  </a:lnTo>
                  <a:lnTo>
                    <a:pt x="14152064" y="8531853"/>
                  </a:lnTo>
                  <a:lnTo>
                    <a:pt x="14155729" y="8533416"/>
                  </a:lnTo>
                  <a:lnTo>
                    <a:pt x="14157964" y="8532794"/>
                  </a:lnTo>
                  <a:lnTo>
                    <a:pt x="14159674" y="8531553"/>
                  </a:lnTo>
                  <a:lnTo>
                    <a:pt x="14162145" y="8529456"/>
                  </a:lnTo>
                  <a:lnTo>
                    <a:pt x="14162424" y="8526029"/>
                  </a:lnTo>
                  <a:lnTo>
                    <a:pt x="14160327" y="8523559"/>
                  </a:lnTo>
                  <a:lnTo>
                    <a:pt x="14157897" y="8520947"/>
                  </a:lnTo>
                  <a:lnTo>
                    <a:pt x="14155800" y="8518476"/>
                  </a:lnTo>
                  <a:close/>
                </a:path>
                <a:path w="18691860" h="11056620">
                  <a:moveTo>
                    <a:pt x="14099208" y="8452577"/>
                  </a:moveTo>
                  <a:lnTo>
                    <a:pt x="14095783" y="8452298"/>
                  </a:lnTo>
                  <a:lnTo>
                    <a:pt x="14090843" y="8456494"/>
                  </a:lnTo>
                  <a:lnTo>
                    <a:pt x="14090563" y="8459920"/>
                  </a:lnTo>
                  <a:lnTo>
                    <a:pt x="14092660" y="8462390"/>
                  </a:lnTo>
                  <a:lnTo>
                    <a:pt x="14095091" y="8465003"/>
                  </a:lnTo>
                  <a:lnTo>
                    <a:pt x="14095472" y="8465954"/>
                  </a:lnTo>
                  <a:lnTo>
                    <a:pt x="14099138" y="8467518"/>
                  </a:lnTo>
                  <a:lnTo>
                    <a:pt x="14101375" y="8466896"/>
                  </a:lnTo>
                  <a:lnTo>
                    <a:pt x="14103086" y="8465655"/>
                  </a:lnTo>
                  <a:lnTo>
                    <a:pt x="14105557" y="8463558"/>
                  </a:lnTo>
                  <a:lnTo>
                    <a:pt x="14105836" y="8460132"/>
                  </a:lnTo>
                  <a:lnTo>
                    <a:pt x="14103738" y="8457661"/>
                  </a:lnTo>
                  <a:lnTo>
                    <a:pt x="14101306" y="8455047"/>
                  </a:lnTo>
                  <a:lnTo>
                    <a:pt x="14099208" y="8452577"/>
                  </a:lnTo>
                  <a:close/>
                </a:path>
                <a:path w="18691860" h="11056620">
                  <a:moveTo>
                    <a:pt x="14043095" y="8386488"/>
                  </a:moveTo>
                  <a:lnTo>
                    <a:pt x="14039668" y="8386208"/>
                  </a:lnTo>
                  <a:lnTo>
                    <a:pt x="14034728" y="8390404"/>
                  </a:lnTo>
                  <a:lnTo>
                    <a:pt x="14034448" y="8393830"/>
                  </a:lnTo>
                  <a:lnTo>
                    <a:pt x="14036545" y="8396301"/>
                  </a:lnTo>
                  <a:lnTo>
                    <a:pt x="14038976" y="8398913"/>
                  </a:lnTo>
                  <a:lnTo>
                    <a:pt x="14039358" y="8399864"/>
                  </a:lnTo>
                  <a:lnTo>
                    <a:pt x="14043024" y="8401428"/>
                  </a:lnTo>
                  <a:lnTo>
                    <a:pt x="14045260" y="8400805"/>
                  </a:lnTo>
                  <a:lnTo>
                    <a:pt x="14046971" y="8399566"/>
                  </a:lnTo>
                  <a:lnTo>
                    <a:pt x="14049441" y="8397468"/>
                  </a:lnTo>
                  <a:lnTo>
                    <a:pt x="14049721" y="8394042"/>
                  </a:lnTo>
                  <a:lnTo>
                    <a:pt x="14047623" y="8391571"/>
                  </a:lnTo>
                  <a:lnTo>
                    <a:pt x="14045193" y="8388959"/>
                  </a:lnTo>
                  <a:lnTo>
                    <a:pt x="14043095" y="8386488"/>
                  </a:lnTo>
                  <a:close/>
                </a:path>
                <a:path w="18691860" h="11056620">
                  <a:moveTo>
                    <a:pt x="13987122" y="8320065"/>
                  </a:moveTo>
                  <a:lnTo>
                    <a:pt x="13983695" y="8319784"/>
                  </a:lnTo>
                  <a:lnTo>
                    <a:pt x="13978755" y="8323980"/>
                  </a:lnTo>
                  <a:lnTo>
                    <a:pt x="13978475" y="8327407"/>
                  </a:lnTo>
                  <a:lnTo>
                    <a:pt x="13980572" y="8329877"/>
                  </a:lnTo>
                  <a:lnTo>
                    <a:pt x="13983004" y="8332490"/>
                  </a:lnTo>
                  <a:lnTo>
                    <a:pt x="13983386" y="8333441"/>
                  </a:lnTo>
                  <a:lnTo>
                    <a:pt x="13985051" y="8334151"/>
                  </a:lnTo>
                  <a:lnTo>
                    <a:pt x="13985193" y="8333818"/>
                  </a:lnTo>
                  <a:lnTo>
                    <a:pt x="13987193" y="8334672"/>
                  </a:lnTo>
                  <a:lnTo>
                    <a:pt x="13989287" y="8334382"/>
                  </a:lnTo>
                  <a:lnTo>
                    <a:pt x="13990998" y="8333143"/>
                  </a:lnTo>
                  <a:lnTo>
                    <a:pt x="13993469" y="8331045"/>
                  </a:lnTo>
                  <a:lnTo>
                    <a:pt x="13993748" y="8327618"/>
                  </a:lnTo>
                  <a:lnTo>
                    <a:pt x="13991650" y="8325148"/>
                  </a:lnTo>
                  <a:lnTo>
                    <a:pt x="13989221" y="8322535"/>
                  </a:lnTo>
                  <a:lnTo>
                    <a:pt x="13987122" y="8320065"/>
                  </a:lnTo>
                  <a:close/>
                </a:path>
                <a:path w="18691860" h="11056620">
                  <a:moveTo>
                    <a:pt x="13931625" y="8253450"/>
                  </a:moveTo>
                  <a:lnTo>
                    <a:pt x="13928198" y="8253170"/>
                  </a:lnTo>
                  <a:lnTo>
                    <a:pt x="13923257" y="8257366"/>
                  </a:lnTo>
                  <a:lnTo>
                    <a:pt x="13922978" y="8260792"/>
                  </a:lnTo>
                  <a:lnTo>
                    <a:pt x="13925075" y="8263263"/>
                  </a:lnTo>
                  <a:lnTo>
                    <a:pt x="13927508" y="8265876"/>
                  </a:lnTo>
                  <a:lnTo>
                    <a:pt x="13927890" y="8266827"/>
                  </a:lnTo>
                  <a:lnTo>
                    <a:pt x="13929556" y="8267538"/>
                  </a:lnTo>
                  <a:lnTo>
                    <a:pt x="13929698" y="8267205"/>
                  </a:lnTo>
                  <a:lnTo>
                    <a:pt x="13931698" y="8268058"/>
                  </a:lnTo>
                  <a:lnTo>
                    <a:pt x="13933791" y="8267768"/>
                  </a:lnTo>
                  <a:lnTo>
                    <a:pt x="13935500" y="8266528"/>
                  </a:lnTo>
                  <a:lnTo>
                    <a:pt x="13937971" y="8264430"/>
                  </a:lnTo>
                  <a:lnTo>
                    <a:pt x="13938251" y="8261004"/>
                  </a:lnTo>
                  <a:lnTo>
                    <a:pt x="13936154" y="8258533"/>
                  </a:lnTo>
                  <a:lnTo>
                    <a:pt x="13933723" y="8255920"/>
                  </a:lnTo>
                  <a:lnTo>
                    <a:pt x="13931625" y="8253450"/>
                  </a:lnTo>
                  <a:close/>
                </a:path>
                <a:path w="18691860" h="11056620">
                  <a:moveTo>
                    <a:pt x="13876889" y="8185978"/>
                  </a:moveTo>
                  <a:lnTo>
                    <a:pt x="13873462" y="8185699"/>
                  </a:lnTo>
                  <a:lnTo>
                    <a:pt x="13868520" y="8189894"/>
                  </a:lnTo>
                  <a:lnTo>
                    <a:pt x="13868240" y="8193320"/>
                  </a:lnTo>
                  <a:lnTo>
                    <a:pt x="13870339" y="8195791"/>
                  </a:lnTo>
                  <a:lnTo>
                    <a:pt x="13872628" y="8198737"/>
                  </a:lnTo>
                  <a:lnTo>
                    <a:pt x="13873011" y="8199689"/>
                  </a:lnTo>
                  <a:lnTo>
                    <a:pt x="13874675" y="8200399"/>
                  </a:lnTo>
                  <a:lnTo>
                    <a:pt x="13874817" y="8200065"/>
                  </a:lnTo>
                  <a:lnTo>
                    <a:pt x="13876818" y="8200919"/>
                  </a:lnTo>
                  <a:lnTo>
                    <a:pt x="13878911" y="8200629"/>
                  </a:lnTo>
                  <a:lnTo>
                    <a:pt x="13880622" y="8199389"/>
                  </a:lnTo>
                  <a:lnTo>
                    <a:pt x="13882760" y="8197149"/>
                  </a:lnTo>
                  <a:lnTo>
                    <a:pt x="13883372" y="8193866"/>
                  </a:lnTo>
                  <a:lnTo>
                    <a:pt x="13881274" y="8191395"/>
                  </a:lnTo>
                  <a:lnTo>
                    <a:pt x="13878987" y="8188449"/>
                  </a:lnTo>
                  <a:lnTo>
                    <a:pt x="13876889" y="8185978"/>
                  </a:lnTo>
                  <a:close/>
                </a:path>
                <a:path w="18691860" h="11056620">
                  <a:moveTo>
                    <a:pt x="13822201" y="8119316"/>
                  </a:moveTo>
                  <a:lnTo>
                    <a:pt x="13818917" y="8118703"/>
                  </a:lnTo>
                  <a:lnTo>
                    <a:pt x="13813975" y="8122898"/>
                  </a:lnTo>
                  <a:lnTo>
                    <a:pt x="13813362" y="8126182"/>
                  </a:lnTo>
                  <a:lnTo>
                    <a:pt x="13815459" y="8128652"/>
                  </a:lnTo>
                  <a:lnTo>
                    <a:pt x="13817747" y="8131598"/>
                  </a:lnTo>
                  <a:lnTo>
                    <a:pt x="13818130" y="8132549"/>
                  </a:lnTo>
                  <a:lnTo>
                    <a:pt x="13821796" y="8134113"/>
                  </a:lnTo>
                  <a:lnTo>
                    <a:pt x="13823889" y="8133824"/>
                  </a:lnTo>
                  <a:lnTo>
                    <a:pt x="13825600" y="8132584"/>
                  </a:lnTo>
                  <a:lnTo>
                    <a:pt x="13828071" y="8130487"/>
                  </a:lnTo>
                  <a:lnTo>
                    <a:pt x="13828684" y="8127202"/>
                  </a:lnTo>
                  <a:lnTo>
                    <a:pt x="13826587" y="8124732"/>
                  </a:lnTo>
                  <a:lnTo>
                    <a:pt x="13824298" y="8121786"/>
                  </a:lnTo>
                  <a:lnTo>
                    <a:pt x="13822201" y="8119316"/>
                  </a:lnTo>
                  <a:close/>
                </a:path>
                <a:path w="18691860" h="11056620">
                  <a:moveTo>
                    <a:pt x="13767938" y="8051652"/>
                  </a:moveTo>
                  <a:lnTo>
                    <a:pt x="13764655" y="8051039"/>
                  </a:lnTo>
                  <a:lnTo>
                    <a:pt x="13759714" y="8055235"/>
                  </a:lnTo>
                  <a:lnTo>
                    <a:pt x="13759101" y="8058520"/>
                  </a:lnTo>
                  <a:lnTo>
                    <a:pt x="13761198" y="8060990"/>
                  </a:lnTo>
                  <a:lnTo>
                    <a:pt x="13763487" y="8063935"/>
                  </a:lnTo>
                  <a:lnTo>
                    <a:pt x="13763868" y="8064886"/>
                  </a:lnTo>
                  <a:lnTo>
                    <a:pt x="13767535" y="8066450"/>
                  </a:lnTo>
                  <a:lnTo>
                    <a:pt x="13769629" y="8066161"/>
                  </a:lnTo>
                  <a:lnTo>
                    <a:pt x="13771339" y="8064922"/>
                  </a:lnTo>
                  <a:lnTo>
                    <a:pt x="13773810" y="8062824"/>
                  </a:lnTo>
                  <a:lnTo>
                    <a:pt x="13774423" y="8059540"/>
                  </a:lnTo>
                  <a:lnTo>
                    <a:pt x="13772325" y="8057069"/>
                  </a:lnTo>
                  <a:lnTo>
                    <a:pt x="13770035" y="8054123"/>
                  </a:lnTo>
                  <a:lnTo>
                    <a:pt x="13767938" y="8051652"/>
                  </a:lnTo>
                  <a:close/>
                </a:path>
                <a:path w="18691860" h="11056620">
                  <a:moveTo>
                    <a:pt x="13713819" y="7983656"/>
                  </a:moveTo>
                  <a:lnTo>
                    <a:pt x="13710534" y="7983042"/>
                  </a:lnTo>
                  <a:lnTo>
                    <a:pt x="13705593" y="7987238"/>
                  </a:lnTo>
                  <a:lnTo>
                    <a:pt x="13704980" y="7990523"/>
                  </a:lnTo>
                  <a:lnTo>
                    <a:pt x="13707078" y="7992993"/>
                  </a:lnTo>
                  <a:lnTo>
                    <a:pt x="13709367" y="7995939"/>
                  </a:lnTo>
                  <a:lnTo>
                    <a:pt x="13709749" y="7996890"/>
                  </a:lnTo>
                  <a:lnTo>
                    <a:pt x="13713417" y="7998454"/>
                  </a:lnTo>
                  <a:lnTo>
                    <a:pt x="13715510" y="7998165"/>
                  </a:lnTo>
                  <a:lnTo>
                    <a:pt x="13717221" y="7996926"/>
                  </a:lnTo>
                  <a:lnTo>
                    <a:pt x="13719691" y="7994827"/>
                  </a:lnTo>
                  <a:lnTo>
                    <a:pt x="13720305" y="7991544"/>
                  </a:lnTo>
                  <a:lnTo>
                    <a:pt x="13718206" y="7989073"/>
                  </a:lnTo>
                  <a:lnTo>
                    <a:pt x="13715917" y="7986126"/>
                  </a:lnTo>
                  <a:lnTo>
                    <a:pt x="13713819" y="7983656"/>
                  </a:lnTo>
                  <a:close/>
                </a:path>
                <a:path w="18691860" h="11056620">
                  <a:moveTo>
                    <a:pt x="13660367" y="7915944"/>
                  </a:moveTo>
                  <a:lnTo>
                    <a:pt x="13656749" y="7915189"/>
                  </a:lnTo>
                  <a:lnTo>
                    <a:pt x="13654278" y="7917286"/>
                  </a:lnTo>
                  <a:lnTo>
                    <a:pt x="13651950" y="7919051"/>
                  </a:lnTo>
                  <a:lnTo>
                    <a:pt x="13651194" y="7922668"/>
                  </a:lnTo>
                  <a:lnTo>
                    <a:pt x="13653292" y="7925139"/>
                  </a:lnTo>
                  <a:lnTo>
                    <a:pt x="13655582" y="7928085"/>
                  </a:lnTo>
                  <a:lnTo>
                    <a:pt x="13655964" y="7929036"/>
                  </a:lnTo>
                  <a:lnTo>
                    <a:pt x="13659629" y="7930599"/>
                  </a:lnTo>
                  <a:lnTo>
                    <a:pt x="13661722" y="7930311"/>
                  </a:lnTo>
                  <a:lnTo>
                    <a:pt x="13663434" y="7929071"/>
                  </a:lnTo>
                  <a:lnTo>
                    <a:pt x="13665762" y="7927306"/>
                  </a:lnTo>
                  <a:lnTo>
                    <a:pt x="13666517" y="7923689"/>
                  </a:lnTo>
                  <a:lnTo>
                    <a:pt x="13664419" y="7921218"/>
                  </a:lnTo>
                  <a:lnTo>
                    <a:pt x="13662132" y="7918273"/>
                  </a:lnTo>
                  <a:lnTo>
                    <a:pt x="13660367" y="7915944"/>
                  </a:lnTo>
                  <a:close/>
                </a:path>
                <a:path w="18691860" h="11056620">
                  <a:moveTo>
                    <a:pt x="13606864" y="7847422"/>
                  </a:moveTo>
                  <a:lnTo>
                    <a:pt x="13603106" y="7847002"/>
                  </a:lnTo>
                  <a:lnTo>
                    <a:pt x="13598450" y="7850530"/>
                  </a:lnTo>
                  <a:lnTo>
                    <a:pt x="13598027" y="7854290"/>
                  </a:lnTo>
                  <a:lnTo>
                    <a:pt x="13599792" y="7856619"/>
                  </a:lnTo>
                  <a:lnTo>
                    <a:pt x="13602079" y="7859564"/>
                  </a:lnTo>
                  <a:lnTo>
                    <a:pt x="13602461" y="7860515"/>
                  </a:lnTo>
                  <a:lnTo>
                    <a:pt x="13606128" y="7862079"/>
                  </a:lnTo>
                  <a:lnTo>
                    <a:pt x="13608222" y="7861790"/>
                  </a:lnTo>
                  <a:lnTo>
                    <a:pt x="13609933" y="7860551"/>
                  </a:lnTo>
                  <a:lnTo>
                    <a:pt x="13612262" y="7858786"/>
                  </a:lnTo>
                  <a:lnTo>
                    <a:pt x="13612683" y="7855027"/>
                  </a:lnTo>
                  <a:lnTo>
                    <a:pt x="13610918" y="7852698"/>
                  </a:lnTo>
                  <a:lnTo>
                    <a:pt x="13608629" y="7849751"/>
                  </a:lnTo>
                  <a:lnTo>
                    <a:pt x="13606864" y="7847422"/>
                  </a:lnTo>
                  <a:close/>
                </a:path>
                <a:path w="18691860" h="11056620">
                  <a:moveTo>
                    <a:pt x="13553363" y="7778902"/>
                  </a:moveTo>
                  <a:lnTo>
                    <a:pt x="13549603" y="7778480"/>
                  </a:lnTo>
                  <a:lnTo>
                    <a:pt x="13544946" y="7782009"/>
                  </a:lnTo>
                  <a:lnTo>
                    <a:pt x="13544525" y="7785769"/>
                  </a:lnTo>
                  <a:lnTo>
                    <a:pt x="13546289" y="7788097"/>
                  </a:lnTo>
                  <a:lnTo>
                    <a:pt x="13548578" y="7791044"/>
                  </a:lnTo>
                  <a:lnTo>
                    <a:pt x="13549294" y="7792137"/>
                  </a:lnTo>
                  <a:lnTo>
                    <a:pt x="13552626" y="7793559"/>
                  </a:lnTo>
                  <a:lnTo>
                    <a:pt x="13554718" y="7793269"/>
                  </a:lnTo>
                  <a:lnTo>
                    <a:pt x="13556429" y="7792029"/>
                  </a:lnTo>
                  <a:lnTo>
                    <a:pt x="13558758" y="7790265"/>
                  </a:lnTo>
                  <a:lnTo>
                    <a:pt x="13559180" y="7786505"/>
                  </a:lnTo>
                  <a:lnTo>
                    <a:pt x="13557415" y="7784176"/>
                  </a:lnTo>
                  <a:lnTo>
                    <a:pt x="13555128" y="7781231"/>
                  </a:lnTo>
                  <a:lnTo>
                    <a:pt x="13553363" y="7778902"/>
                  </a:lnTo>
                  <a:close/>
                </a:path>
                <a:path w="18691860" h="11056620">
                  <a:moveTo>
                    <a:pt x="13500337" y="7710190"/>
                  </a:moveTo>
                  <a:lnTo>
                    <a:pt x="13496577" y="7709769"/>
                  </a:lnTo>
                  <a:lnTo>
                    <a:pt x="13491921" y="7713298"/>
                  </a:lnTo>
                  <a:lnTo>
                    <a:pt x="13491500" y="7717057"/>
                  </a:lnTo>
                  <a:lnTo>
                    <a:pt x="13493263" y="7719386"/>
                  </a:lnTo>
                  <a:lnTo>
                    <a:pt x="13495551" y="7722332"/>
                  </a:lnTo>
                  <a:lnTo>
                    <a:pt x="13496267" y="7723425"/>
                  </a:lnTo>
                  <a:lnTo>
                    <a:pt x="13499266" y="7724704"/>
                  </a:lnTo>
                  <a:lnTo>
                    <a:pt x="13501360" y="7724415"/>
                  </a:lnTo>
                  <a:lnTo>
                    <a:pt x="13503071" y="7723175"/>
                  </a:lnTo>
                  <a:lnTo>
                    <a:pt x="13505400" y="7721411"/>
                  </a:lnTo>
                  <a:lnTo>
                    <a:pt x="13505821" y="7717651"/>
                  </a:lnTo>
                  <a:lnTo>
                    <a:pt x="13504056" y="7715323"/>
                  </a:lnTo>
                  <a:lnTo>
                    <a:pt x="13502100" y="7712519"/>
                  </a:lnTo>
                  <a:lnTo>
                    <a:pt x="13500337" y="7710190"/>
                  </a:lnTo>
                  <a:close/>
                </a:path>
                <a:path w="18691860" h="11056620">
                  <a:moveTo>
                    <a:pt x="13447787" y="7641288"/>
                  </a:moveTo>
                  <a:lnTo>
                    <a:pt x="13444027" y="7640866"/>
                  </a:lnTo>
                  <a:lnTo>
                    <a:pt x="13439370" y="7644395"/>
                  </a:lnTo>
                  <a:lnTo>
                    <a:pt x="13438947" y="7648154"/>
                  </a:lnTo>
                  <a:lnTo>
                    <a:pt x="13440712" y="7650482"/>
                  </a:lnTo>
                  <a:lnTo>
                    <a:pt x="13443002" y="7653429"/>
                  </a:lnTo>
                  <a:lnTo>
                    <a:pt x="13443718" y="7654522"/>
                  </a:lnTo>
                  <a:lnTo>
                    <a:pt x="13446716" y="7655801"/>
                  </a:lnTo>
                  <a:lnTo>
                    <a:pt x="13448809" y="7655512"/>
                  </a:lnTo>
                  <a:lnTo>
                    <a:pt x="13450520" y="7654272"/>
                  </a:lnTo>
                  <a:lnTo>
                    <a:pt x="13452847" y="7652508"/>
                  </a:lnTo>
                  <a:lnTo>
                    <a:pt x="13453271" y="7648748"/>
                  </a:lnTo>
                  <a:lnTo>
                    <a:pt x="13451506" y="7646420"/>
                  </a:lnTo>
                  <a:lnTo>
                    <a:pt x="13449552" y="7643617"/>
                  </a:lnTo>
                  <a:lnTo>
                    <a:pt x="13447787" y="7641288"/>
                  </a:lnTo>
                  <a:close/>
                </a:path>
                <a:path w="18691860" h="11056620">
                  <a:moveTo>
                    <a:pt x="13396045" y="7572336"/>
                  </a:moveTo>
                  <a:lnTo>
                    <a:pt x="13392285" y="7571914"/>
                  </a:lnTo>
                  <a:lnTo>
                    <a:pt x="13387628" y="7575443"/>
                  </a:lnTo>
                  <a:lnTo>
                    <a:pt x="13387205" y="7579203"/>
                  </a:lnTo>
                  <a:lnTo>
                    <a:pt x="13388970" y="7581532"/>
                  </a:lnTo>
                  <a:lnTo>
                    <a:pt x="13390926" y="7584335"/>
                  </a:lnTo>
                  <a:lnTo>
                    <a:pt x="13391644" y="7585429"/>
                  </a:lnTo>
                  <a:lnTo>
                    <a:pt x="13394976" y="7586850"/>
                  </a:lnTo>
                  <a:lnTo>
                    <a:pt x="13397069" y="7586561"/>
                  </a:lnTo>
                  <a:lnTo>
                    <a:pt x="13398779" y="7585320"/>
                  </a:lnTo>
                  <a:lnTo>
                    <a:pt x="13401108" y="7583557"/>
                  </a:lnTo>
                  <a:lnTo>
                    <a:pt x="13401529" y="7579796"/>
                  </a:lnTo>
                  <a:lnTo>
                    <a:pt x="13399764" y="7577467"/>
                  </a:lnTo>
                  <a:lnTo>
                    <a:pt x="13397810" y="7574665"/>
                  </a:lnTo>
                  <a:lnTo>
                    <a:pt x="13396045" y="7572336"/>
                  </a:lnTo>
                  <a:close/>
                </a:path>
                <a:path w="18691860" h="11056620">
                  <a:moveTo>
                    <a:pt x="13344112" y="7502908"/>
                  </a:moveTo>
                  <a:lnTo>
                    <a:pt x="13340351" y="7502486"/>
                  </a:lnTo>
                  <a:lnTo>
                    <a:pt x="13335694" y="7506015"/>
                  </a:lnTo>
                  <a:lnTo>
                    <a:pt x="13335273" y="7509774"/>
                  </a:lnTo>
                  <a:lnTo>
                    <a:pt x="13337037" y="7512103"/>
                  </a:lnTo>
                  <a:lnTo>
                    <a:pt x="13338993" y="7514907"/>
                  </a:lnTo>
                  <a:lnTo>
                    <a:pt x="13339709" y="7516001"/>
                  </a:lnTo>
                  <a:lnTo>
                    <a:pt x="13343043" y="7517423"/>
                  </a:lnTo>
                  <a:lnTo>
                    <a:pt x="13345135" y="7517133"/>
                  </a:lnTo>
                  <a:lnTo>
                    <a:pt x="13346846" y="7515893"/>
                  </a:lnTo>
                  <a:lnTo>
                    <a:pt x="13349175" y="7514128"/>
                  </a:lnTo>
                  <a:lnTo>
                    <a:pt x="13349597" y="7510369"/>
                  </a:lnTo>
                  <a:lnTo>
                    <a:pt x="13347832" y="7508042"/>
                  </a:lnTo>
                  <a:lnTo>
                    <a:pt x="13345877" y="7505237"/>
                  </a:lnTo>
                  <a:lnTo>
                    <a:pt x="13344112" y="7502908"/>
                  </a:lnTo>
                  <a:close/>
                </a:path>
                <a:path w="18691860" h="11056620">
                  <a:moveTo>
                    <a:pt x="13292988" y="7433432"/>
                  </a:moveTo>
                  <a:lnTo>
                    <a:pt x="13289227" y="7433010"/>
                  </a:lnTo>
                  <a:lnTo>
                    <a:pt x="13286899" y="7434774"/>
                  </a:lnTo>
                  <a:lnTo>
                    <a:pt x="13284238" y="7436397"/>
                  </a:lnTo>
                  <a:lnTo>
                    <a:pt x="13283814" y="7440156"/>
                  </a:lnTo>
                  <a:lnTo>
                    <a:pt x="13285579" y="7442485"/>
                  </a:lnTo>
                  <a:lnTo>
                    <a:pt x="13287536" y="7445289"/>
                  </a:lnTo>
                  <a:lnTo>
                    <a:pt x="13288251" y="7446382"/>
                  </a:lnTo>
                  <a:lnTo>
                    <a:pt x="13289919" y="7447094"/>
                  </a:lnTo>
                  <a:lnTo>
                    <a:pt x="13290109" y="7447569"/>
                  </a:lnTo>
                  <a:lnTo>
                    <a:pt x="13291776" y="7448280"/>
                  </a:lnTo>
                  <a:lnTo>
                    <a:pt x="13293868" y="7447990"/>
                  </a:lnTo>
                  <a:lnTo>
                    <a:pt x="13295578" y="7446751"/>
                  </a:lnTo>
                  <a:lnTo>
                    <a:pt x="13297907" y="7444986"/>
                  </a:lnTo>
                  <a:lnTo>
                    <a:pt x="13298329" y="7441225"/>
                  </a:lnTo>
                  <a:lnTo>
                    <a:pt x="13296564" y="7438897"/>
                  </a:lnTo>
                  <a:lnTo>
                    <a:pt x="13294611" y="7436093"/>
                  </a:lnTo>
                  <a:lnTo>
                    <a:pt x="13292988" y="7433432"/>
                  </a:lnTo>
                  <a:close/>
                </a:path>
                <a:path w="18691860" h="11056620">
                  <a:moveTo>
                    <a:pt x="13241672" y="7363480"/>
                  </a:moveTo>
                  <a:lnTo>
                    <a:pt x="13237912" y="7363058"/>
                  </a:lnTo>
                  <a:lnTo>
                    <a:pt x="13235584" y="7364823"/>
                  </a:lnTo>
                  <a:lnTo>
                    <a:pt x="13232922" y="7366445"/>
                  </a:lnTo>
                  <a:lnTo>
                    <a:pt x="13232500" y="7370203"/>
                  </a:lnTo>
                  <a:lnTo>
                    <a:pt x="13234264" y="7372532"/>
                  </a:lnTo>
                  <a:lnTo>
                    <a:pt x="13236220" y="7375337"/>
                  </a:lnTo>
                  <a:lnTo>
                    <a:pt x="13236936" y="7376430"/>
                  </a:lnTo>
                  <a:lnTo>
                    <a:pt x="13238603" y="7377141"/>
                  </a:lnTo>
                  <a:lnTo>
                    <a:pt x="13238461" y="7377475"/>
                  </a:lnTo>
                  <a:lnTo>
                    <a:pt x="13240128" y="7378186"/>
                  </a:lnTo>
                  <a:lnTo>
                    <a:pt x="13242220" y="7377896"/>
                  </a:lnTo>
                  <a:lnTo>
                    <a:pt x="13243931" y="7376656"/>
                  </a:lnTo>
                  <a:lnTo>
                    <a:pt x="13246593" y="7375034"/>
                  </a:lnTo>
                  <a:lnTo>
                    <a:pt x="13247014" y="7371273"/>
                  </a:lnTo>
                  <a:lnTo>
                    <a:pt x="13245248" y="7368946"/>
                  </a:lnTo>
                  <a:lnTo>
                    <a:pt x="13243295" y="7366142"/>
                  </a:lnTo>
                  <a:lnTo>
                    <a:pt x="13241672" y="7363480"/>
                  </a:lnTo>
                  <a:close/>
                </a:path>
                <a:path w="18691860" h="11056620">
                  <a:moveTo>
                    <a:pt x="13190499" y="7293194"/>
                  </a:moveTo>
                  <a:lnTo>
                    <a:pt x="13186739" y="7292773"/>
                  </a:lnTo>
                  <a:lnTo>
                    <a:pt x="13184411" y="7294537"/>
                  </a:lnTo>
                  <a:lnTo>
                    <a:pt x="13181749" y="7296159"/>
                  </a:lnTo>
                  <a:lnTo>
                    <a:pt x="13181326" y="7299919"/>
                  </a:lnTo>
                  <a:lnTo>
                    <a:pt x="13183091" y="7302248"/>
                  </a:lnTo>
                  <a:lnTo>
                    <a:pt x="13185048" y="7305053"/>
                  </a:lnTo>
                  <a:lnTo>
                    <a:pt x="13185763" y="7306145"/>
                  </a:lnTo>
                  <a:lnTo>
                    <a:pt x="13187430" y="7306856"/>
                  </a:lnTo>
                  <a:lnTo>
                    <a:pt x="13187288" y="7307189"/>
                  </a:lnTo>
                  <a:lnTo>
                    <a:pt x="13188954" y="7307900"/>
                  </a:lnTo>
                  <a:lnTo>
                    <a:pt x="13191047" y="7307612"/>
                  </a:lnTo>
                  <a:lnTo>
                    <a:pt x="13192757" y="7306372"/>
                  </a:lnTo>
                  <a:lnTo>
                    <a:pt x="13195420" y="7304749"/>
                  </a:lnTo>
                  <a:lnTo>
                    <a:pt x="13195841" y="7300988"/>
                  </a:lnTo>
                  <a:lnTo>
                    <a:pt x="13194076" y="7298659"/>
                  </a:lnTo>
                  <a:lnTo>
                    <a:pt x="13192122" y="7295857"/>
                  </a:lnTo>
                  <a:lnTo>
                    <a:pt x="13190499" y="7293194"/>
                  </a:lnTo>
                  <a:close/>
                </a:path>
                <a:path w="18691860" h="11056620">
                  <a:moveTo>
                    <a:pt x="13140134" y="7222860"/>
                  </a:moveTo>
                  <a:lnTo>
                    <a:pt x="13136376" y="7222439"/>
                  </a:lnTo>
                  <a:lnTo>
                    <a:pt x="13134047" y="7224203"/>
                  </a:lnTo>
                  <a:lnTo>
                    <a:pt x="13131384" y="7225826"/>
                  </a:lnTo>
                  <a:lnTo>
                    <a:pt x="13130963" y="7229585"/>
                  </a:lnTo>
                  <a:lnTo>
                    <a:pt x="13132727" y="7231914"/>
                  </a:lnTo>
                  <a:lnTo>
                    <a:pt x="13134683" y="7234717"/>
                  </a:lnTo>
                  <a:lnTo>
                    <a:pt x="13135065" y="7235668"/>
                  </a:lnTo>
                  <a:lnTo>
                    <a:pt x="13138730" y="7237231"/>
                  </a:lnTo>
                  <a:lnTo>
                    <a:pt x="13140681" y="7237276"/>
                  </a:lnTo>
                  <a:lnTo>
                    <a:pt x="13142392" y="7236037"/>
                  </a:lnTo>
                  <a:lnTo>
                    <a:pt x="13145054" y="7234414"/>
                  </a:lnTo>
                  <a:lnTo>
                    <a:pt x="13145476" y="7230655"/>
                  </a:lnTo>
                  <a:lnTo>
                    <a:pt x="13143712" y="7228326"/>
                  </a:lnTo>
                  <a:lnTo>
                    <a:pt x="13141756" y="7225522"/>
                  </a:lnTo>
                  <a:lnTo>
                    <a:pt x="13140134" y="7222860"/>
                  </a:lnTo>
                  <a:close/>
                </a:path>
                <a:path w="18691860" h="11056620">
                  <a:moveTo>
                    <a:pt x="13089770" y="7152527"/>
                  </a:moveTo>
                  <a:lnTo>
                    <a:pt x="13086010" y="7152105"/>
                  </a:lnTo>
                  <a:lnTo>
                    <a:pt x="13083681" y="7153870"/>
                  </a:lnTo>
                  <a:lnTo>
                    <a:pt x="13081019" y="7155491"/>
                  </a:lnTo>
                  <a:lnTo>
                    <a:pt x="13080598" y="7159250"/>
                  </a:lnTo>
                  <a:lnTo>
                    <a:pt x="13082361" y="7161579"/>
                  </a:lnTo>
                  <a:lnTo>
                    <a:pt x="13084317" y="7164383"/>
                  </a:lnTo>
                  <a:lnTo>
                    <a:pt x="13084699" y="7165335"/>
                  </a:lnTo>
                  <a:lnTo>
                    <a:pt x="13088367" y="7166899"/>
                  </a:lnTo>
                  <a:lnTo>
                    <a:pt x="13090318" y="7166943"/>
                  </a:lnTo>
                  <a:lnTo>
                    <a:pt x="13092029" y="7165703"/>
                  </a:lnTo>
                  <a:lnTo>
                    <a:pt x="13094690" y="7164080"/>
                  </a:lnTo>
                  <a:lnTo>
                    <a:pt x="13095113" y="7160321"/>
                  </a:lnTo>
                  <a:lnTo>
                    <a:pt x="13093348" y="7157993"/>
                  </a:lnTo>
                  <a:lnTo>
                    <a:pt x="13091392" y="7155189"/>
                  </a:lnTo>
                  <a:lnTo>
                    <a:pt x="13089770" y="7152527"/>
                  </a:lnTo>
                  <a:close/>
                </a:path>
                <a:path w="18691860" h="11056620">
                  <a:moveTo>
                    <a:pt x="13039690" y="7081527"/>
                  </a:moveTo>
                  <a:lnTo>
                    <a:pt x="13035930" y="7081104"/>
                  </a:lnTo>
                  <a:lnTo>
                    <a:pt x="13033602" y="7082868"/>
                  </a:lnTo>
                  <a:lnTo>
                    <a:pt x="13030940" y="7084491"/>
                  </a:lnTo>
                  <a:lnTo>
                    <a:pt x="13030659" y="7087917"/>
                  </a:lnTo>
                  <a:lnTo>
                    <a:pt x="13032282" y="7090579"/>
                  </a:lnTo>
                  <a:lnTo>
                    <a:pt x="13034239" y="7093383"/>
                  </a:lnTo>
                  <a:lnTo>
                    <a:pt x="13034621" y="7094334"/>
                  </a:lnTo>
                  <a:lnTo>
                    <a:pt x="13038284" y="7095896"/>
                  </a:lnTo>
                  <a:lnTo>
                    <a:pt x="13040237" y="7095941"/>
                  </a:lnTo>
                  <a:lnTo>
                    <a:pt x="13041946" y="7094702"/>
                  </a:lnTo>
                  <a:lnTo>
                    <a:pt x="13044609" y="7093079"/>
                  </a:lnTo>
                  <a:lnTo>
                    <a:pt x="13045032" y="7089319"/>
                  </a:lnTo>
                  <a:lnTo>
                    <a:pt x="13043267" y="7086990"/>
                  </a:lnTo>
                  <a:lnTo>
                    <a:pt x="13041313" y="7084188"/>
                  </a:lnTo>
                  <a:lnTo>
                    <a:pt x="13039690" y="7081527"/>
                  </a:lnTo>
                  <a:close/>
                </a:path>
                <a:path w="18691860" h="11056620">
                  <a:moveTo>
                    <a:pt x="12989801" y="7011000"/>
                  </a:moveTo>
                  <a:lnTo>
                    <a:pt x="12986182" y="7010244"/>
                  </a:lnTo>
                  <a:lnTo>
                    <a:pt x="12981526" y="7013775"/>
                  </a:lnTo>
                  <a:lnTo>
                    <a:pt x="12980914" y="7017059"/>
                  </a:lnTo>
                  <a:lnTo>
                    <a:pt x="12982536" y="7019721"/>
                  </a:lnTo>
                  <a:lnTo>
                    <a:pt x="12984491" y="7022523"/>
                  </a:lnTo>
                  <a:lnTo>
                    <a:pt x="12984873" y="7023475"/>
                  </a:lnTo>
                  <a:lnTo>
                    <a:pt x="12988539" y="7025038"/>
                  </a:lnTo>
                  <a:lnTo>
                    <a:pt x="12990491" y="7025083"/>
                  </a:lnTo>
                  <a:lnTo>
                    <a:pt x="12992201" y="7023843"/>
                  </a:lnTo>
                  <a:lnTo>
                    <a:pt x="12994530" y="7022079"/>
                  </a:lnTo>
                  <a:lnTo>
                    <a:pt x="12995143" y="7018795"/>
                  </a:lnTo>
                  <a:lnTo>
                    <a:pt x="12993521" y="7016133"/>
                  </a:lnTo>
                  <a:lnTo>
                    <a:pt x="12991565" y="7013329"/>
                  </a:lnTo>
                  <a:lnTo>
                    <a:pt x="12989801" y="7011000"/>
                  </a:lnTo>
                  <a:close/>
                </a:path>
                <a:path w="18691860" h="11056620">
                  <a:moveTo>
                    <a:pt x="12940195" y="6939808"/>
                  </a:moveTo>
                  <a:lnTo>
                    <a:pt x="12936912" y="6939196"/>
                  </a:lnTo>
                  <a:lnTo>
                    <a:pt x="12934250" y="6940818"/>
                  </a:lnTo>
                  <a:lnTo>
                    <a:pt x="12931921" y="6942582"/>
                  </a:lnTo>
                  <a:lnTo>
                    <a:pt x="12931309" y="6945866"/>
                  </a:lnTo>
                  <a:lnTo>
                    <a:pt x="12932930" y="6948528"/>
                  </a:lnTo>
                  <a:lnTo>
                    <a:pt x="12934886" y="6951332"/>
                  </a:lnTo>
                  <a:lnTo>
                    <a:pt x="12935269" y="6952283"/>
                  </a:lnTo>
                  <a:lnTo>
                    <a:pt x="12938933" y="6953847"/>
                  </a:lnTo>
                  <a:lnTo>
                    <a:pt x="12940885" y="6953891"/>
                  </a:lnTo>
                  <a:lnTo>
                    <a:pt x="12942596" y="6952651"/>
                  </a:lnTo>
                  <a:lnTo>
                    <a:pt x="12944925" y="6950886"/>
                  </a:lnTo>
                  <a:lnTo>
                    <a:pt x="12945537" y="6947602"/>
                  </a:lnTo>
                  <a:lnTo>
                    <a:pt x="12943916" y="6944941"/>
                  </a:lnTo>
                  <a:lnTo>
                    <a:pt x="12941960" y="6942136"/>
                  </a:lnTo>
                  <a:lnTo>
                    <a:pt x="12940195" y="6939808"/>
                  </a:lnTo>
                  <a:close/>
                </a:path>
                <a:path w="18691860" h="11056620">
                  <a:moveTo>
                    <a:pt x="12891067" y="6868425"/>
                  </a:moveTo>
                  <a:lnTo>
                    <a:pt x="12887782" y="6867812"/>
                  </a:lnTo>
                  <a:lnTo>
                    <a:pt x="12885121" y="6869434"/>
                  </a:lnTo>
                  <a:lnTo>
                    <a:pt x="12882793" y="6871199"/>
                  </a:lnTo>
                  <a:lnTo>
                    <a:pt x="12882179" y="6874483"/>
                  </a:lnTo>
                  <a:lnTo>
                    <a:pt x="12883801" y="6877145"/>
                  </a:lnTo>
                  <a:lnTo>
                    <a:pt x="12885758" y="6879949"/>
                  </a:lnTo>
                  <a:lnTo>
                    <a:pt x="12886140" y="6880900"/>
                  </a:lnTo>
                  <a:lnTo>
                    <a:pt x="12889806" y="6882464"/>
                  </a:lnTo>
                  <a:lnTo>
                    <a:pt x="12891757" y="6882508"/>
                  </a:lnTo>
                  <a:lnTo>
                    <a:pt x="12893468" y="6881269"/>
                  </a:lnTo>
                  <a:lnTo>
                    <a:pt x="12895797" y="6879504"/>
                  </a:lnTo>
                  <a:lnTo>
                    <a:pt x="12896410" y="6876219"/>
                  </a:lnTo>
                  <a:lnTo>
                    <a:pt x="12894788" y="6873558"/>
                  </a:lnTo>
                  <a:lnTo>
                    <a:pt x="12892832" y="6870754"/>
                  </a:lnTo>
                  <a:lnTo>
                    <a:pt x="12891067" y="6868425"/>
                  </a:lnTo>
                  <a:close/>
                </a:path>
                <a:path w="18691860" h="11056620">
                  <a:moveTo>
                    <a:pt x="12841937" y="6797041"/>
                  </a:moveTo>
                  <a:lnTo>
                    <a:pt x="12838653" y="6796428"/>
                  </a:lnTo>
                  <a:lnTo>
                    <a:pt x="12835990" y="6798051"/>
                  </a:lnTo>
                  <a:lnTo>
                    <a:pt x="12833663" y="6799816"/>
                  </a:lnTo>
                  <a:lnTo>
                    <a:pt x="12833051" y="6803100"/>
                  </a:lnTo>
                  <a:lnTo>
                    <a:pt x="12834674" y="6805763"/>
                  </a:lnTo>
                  <a:lnTo>
                    <a:pt x="12836628" y="6808567"/>
                  </a:lnTo>
                  <a:lnTo>
                    <a:pt x="12837010" y="6809516"/>
                  </a:lnTo>
                  <a:lnTo>
                    <a:pt x="12840677" y="6811080"/>
                  </a:lnTo>
                  <a:lnTo>
                    <a:pt x="12842627" y="6811125"/>
                  </a:lnTo>
                  <a:lnTo>
                    <a:pt x="12844338" y="6809885"/>
                  </a:lnTo>
                  <a:lnTo>
                    <a:pt x="12846666" y="6808121"/>
                  </a:lnTo>
                  <a:lnTo>
                    <a:pt x="12847280" y="6804837"/>
                  </a:lnTo>
                  <a:lnTo>
                    <a:pt x="12845658" y="6802175"/>
                  </a:lnTo>
                  <a:lnTo>
                    <a:pt x="12843702" y="6799370"/>
                  </a:lnTo>
                  <a:lnTo>
                    <a:pt x="12841937" y="6797041"/>
                  </a:lnTo>
                  <a:close/>
                </a:path>
                <a:path w="18691860" h="11056620">
                  <a:moveTo>
                    <a:pt x="12793284" y="6725468"/>
                  </a:moveTo>
                  <a:lnTo>
                    <a:pt x="12790000" y="6724855"/>
                  </a:lnTo>
                  <a:lnTo>
                    <a:pt x="12787339" y="6726478"/>
                  </a:lnTo>
                  <a:lnTo>
                    <a:pt x="12785010" y="6728243"/>
                  </a:lnTo>
                  <a:lnTo>
                    <a:pt x="12784397" y="6731525"/>
                  </a:lnTo>
                  <a:lnTo>
                    <a:pt x="12786019" y="6734187"/>
                  </a:lnTo>
                  <a:lnTo>
                    <a:pt x="12787975" y="6736992"/>
                  </a:lnTo>
                  <a:lnTo>
                    <a:pt x="12788358" y="6737943"/>
                  </a:lnTo>
                  <a:lnTo>
                    <a:pt x="12792023" y="6739506"/>
                  </a:lnTo>
                  <a:lnTo>
                    <a:pt x="12793974" y="6739551"/>
                  </a:lnTo>
                  <a:lnTo>
                    <a:pt x="12795685" y="6738310"/>
                  </a:lnTo>
                  <a:lnTo>
                    <a:pt x="12798012" y="6736546"/>
                  </a:lnTo>
                  <a:lnTo>
                    <a:pt x="12798626" y="6733263"/>
                  </a:lnTo>
                  <a:lnTo>
                    <a:pt x="12797003" y="6730601"/>
                  </a:lnTo>
                  <a:lnTo>
                    <a:pt x="12795047" y="6727796"/>
                  </a:lnTo>
                  <a:lnTo>
                    <a:pt x="12793284" y="6725468"/>
                  </a:lnTo>
                  <a:close/>
                </a:path>
                <a:path w="18691860" h="11056620">
                  <a:moveTo>
                    <a:pt x="12744629" y="6653894"/>
                  </a:moveTo>
                  <a:lnTo>
                    <a:pt x="12741347" y="6653282"/>
                  </a:lnTo>
                  <a:lnTo>
                    <a:pt x="12738685" y="6654903"/>
                  </a:lnTo>
                  <a:lnTo>
                    <a:pt x="12736356" y="6656668"/>
                  </a:lnTo>
                  <a:lnTo>
                    <a:pt x="12735743" y="6659952"/>
                  </a:lnTo>
                  <a:lnTo>
                    <a:pt x="12737365" y="6662614"/>
                  </a:lnTo>
                  <a:lnTo>
                    <a:pt x="12739321" y="6665418"/>
                  </a:lnTo>
                  <a:lnTo>
                    <a:pt x="12739703" y="6666369"/>
                  </a:lnTo>
                  <a:lnTo>
                    <a:pt x="12743368" y="6667932"/>
                  </a:lnTo>
                  <a:lnTo>
                    <a:pt x="12745319" y="6667977"/>
                  </a:lnTo>
                  <a:lnTo>
                    <a:pt x="12747030" y="6666737"/>
                  </a:lnTo>
                  <a:lnTo>
                    <a:pt x="12749359" y="6664972"/>
                  </a:lnTo>
                  <a:lnTo>
                    <a:pt x="12749972" y="6661688"/>
                  </a:lnTo>
                  <a:lnTo>
                    <a:pt x="12748350" y="6659026"/>
                  </a:lnTo>
                  <a:lnTo>
                    <a:pt x="12746394" y="6656222"/>
                  </a:lnTo>
                  <a:lnTo>
                    <a:pt x="12744629" y="6653894"/>
                  </a:lnTo>
                  <a:close/>
                </a:path>
                <a:path w="18691860" h="11056620">
                  <a:moveTo>
                    <a:pt x="12696119" y="6581988"/>
                  </a:moveTo>
                  <a:lnTo>
                    <a:pt x="12692835" y="6581373"/>
                  </a:lnTo>
                  <a:lnTo>
                    <a:pt x="12690173" y="6582995"/>
                  </a:lnTo>
                  <a:lnTo>
                    <a:pt x="12687845" y="6584760"/>
                  </a:lnTo>
                  <a:lnTo>
                    <a:pt x="12687231" y="6588044"/>
                  </a:lnTo>
                  <a:lnTo>
                    <a:pt x="12688853" y="6590707"/>
                  </a:lnTo>
                  <a:lnTo>
                    <a:pt x="12690810" y="6593510"/>
                  </a:lnTo>
                  <a:lnTo>
                    <a:pt x="12691192" y="6594461"/>
                  </a:lnTo>
                  <a:lnTo>
                    <a:pt x="12694859" y="6596026"/>
                  </a:lnTo>
                  <a:lnTo>
                    <a:pt x="12696809" y="6596069"/>
                  </a:lnTo>
                  <a:lnTo>
                    <a:pt x="12698520" y="6594830"/>
                  </a:lnTo>
                  <a:lnTo>
                    <a:pt x="12700849" y="6593065"/>
                  </a:lnTo>
                  <a:lnTo>
                    <a:pt x="12701461" y="6589780"/>
                  </a:lnTo>
                  <a:lnTo>
                    <a:pt x="12699838" y="6587118"/>
                  </a:lnTo>
                  <a:lnTo>
                    <a:pt x="12697884" y="6584315"/>
                  </a:lnTo>
                  <a:lnTo>
                    <a:pt x="12696119" y="6581988"/>
                  </a:lnTo>
                  <a:close/>
                </a:path>
                <a:path w="18691860" h="11056620">
                  <a:moveTo>
                    <a:pt x="12647466" y="6510413"/>
                  </a:moveTo>
                  <a:lnTo>
                    <a:pt x="12644181" y="6509800"/>
                  </a:lnTo>
                  <a:lnTo>
                    <a:pt x="12641519" y="6511421"/>
                  </a:lnTo>
                  <a:lnTo>
                    <a:pt x="12639190" y="6513186"/>
                  </a:lnTo>
                  <a:lnTo>
                    <a:pt x="12638577" y="6516471"/>
                  </a:lnTo>
                  <a:lnTo>
                    <a:pt x="12640199" y="6519132"/>
                  </a:lnTo>
                  <a:lnTo>
                    <a:pt x="12642156" y="6521937"/>
                  </a:lnTo>
                  <a:lnTo>
                    <a:pt x="12642538" y="6522886"/>
                  </a:lnTo>
                  <a:lnTo>
                    <a:pt x="12646205" y="6524450"/>
                  </a:lnTo>
                  <a:lnTo>
                    <a:pt x="12648156" y="6524496"/>
                  </a:lnTo>
                  <a:lnTo>
                    <a:pt x="12649867" y="6523256"/>
                  </a:lnTo>
                  <a:lnTo>
                    <a:pt x="12652194" y="6521491"/>
                  </a:lnTo>
                  <a:lnTo>
                    <a:pt x="12652806" y="6518206"/>
                  </a:lnTo>
                  <a:lnTo>
                    <a:pt x="12651185" y="6515544"/>
                  </a:lnTo>
                  <a:lnTo>
                    <a:pt x="12649230" y="6512740"/>
                  </a:lnTo>
                  <a:lnTo>
                    <a:pt x="12647466" y="6510413"/>
                  </a:lnTo>
                  <a:close/>
                </a:path>
                <a:path w="18691860" h="11056620">
                  <a:moveTo>
                    <a:pt x="12598954" y="6438505"/>
                  </a:moveTo>
                  <a:lnTo>
                    <a:pt x="12595669" y="6437892"/>
                  </a:lnTo>
                  <a:lnTo>
                    <a:pt x="12593007" y="6439514"/>
                  </a:lnTo>
                  <a:lnTo>
                    <a:pt x="12590680" y="6441278"/>
                  </a:lnTo>
                  <a:lnTo>
                    <a:pt x="12590065" y="6444563"/>
                  </a:lnTo>
                  <a:lnTo>
                    <a:pt x="12591688" y="6447225"/>
                  </a:lnTo>
                  <a:lnTo>
                    <a:pt x="12593644" y="6450028"/>
                  </a:lnTo>
                  <a:lnTo>
                    <a:pt x="12594027" y="6450979"/>
                  </a:lnTo>
                  <a:lnTo>
                    <a:pt x="12597693" y="6452543"/>
                  </a:lnTo>
                  <a:lnTo>
                    <a:pt x="12599644" y="6452587"/>
                  </a:lnTo>
                  <a:lnTo>
                    <a:pt x="12601355" y="6451348"/>
                  </a:lnTo>
                  <a:lnTo>
                    <a:pt x="12603683" y="6449584"/>
                  </a:lnTo>
                  <a:lnTo>
                    <a:pt x="12604296" y="6446300"/>
                  </a:lnTo>
                  <a:lnTo>
                    <a:pt x="12602675" y="6443638"/>
                  </a:lnTo>
                  <a:lnTo>
                    <a:pt x="12600719" y="6440834"/>
                  </a:lnTo>
                  <a:lnTo>
                    <a:pt x="12598954" y="6438505"/>
                  </a:lnTo>
                  <a:close/>
                </a:path>
                <a:path w="18691860" h="11056620">
                  <a:moveTo>
                    <a:pt x="12550300" y="6366931"/>
                  </a:moveTo>
                  <a:lnTo>
                    <a:pt x="12547014" y="6366318"/>
                  </a:lnTo>
                  <a:lnTo>
                    <a:pt x="12544353" y="6367941"/>
                  </a:lnTo>
                  <a:lnTo>
                    <a:pt x="12542025" y="6369704"/>
                  </a:lnTo>
                  <a:lnTo>
                    <a:pt x="12541413" y="6372988"/>
                  </a:lnTo>
                  <a:lnTo>
                    <a:pt x="12543036" y="6375651"/>
                  </a:lnTo>
                  <a:lnTo>
                    <a:pt x="12544990" y="6378454"/>
                  </a:lnTo>
                  <a:lnTo>
                    <a:pt x="12545372" y="6379405"/>
                  </a:lnTo>
                  <a:lnTo>
                    <a:pt x="12549039" y="6380970"/>
                  </a:lnTo>
                  <a:lnTo>
                    <a:pt x="12550990" y="6381014"/>
                  </a:lnTo>
                  <a:lnTo>
                    <a:pt x="12552702" y="6379774"/>
                  </a:lnTo>
                  <a:lnTo>
                    <a:pt x="12555029" y="6378008"/>
                  </a:lnTo>
                  <a:lnTo>
                    <a:pt x="12555643" y="6374725"/>
                  </a:lnTo>
                  <a:lnTo>
                    <a:pt x="12554020" y="6372064"/>
                  </a:lnTo>
                  <a:lnTo>
                    <a:pt x="12552064" y="6369260"/>
                  </a:lnTo>
                  <a:lnTo>
                    <a:pt x="12550300" y="6366931"/>
                  </a:lnTo>
                  <a:close/>
                </a:path>
                <a:path w="18691860" h="11056620">
                  <a:moveTo>
                    <a:pt x="12501171" y="6295547"/>
                  </a:moveTo>
                  <a:lnTo>
                    <a:pt x="12497887" y="6294935"/>
                  </a:lnTo>
                  <a:lnTo>
                    <a:pt x="12495226" y="6296558"/>
                  </a:lnTo>
                  <a:lnTo>
                    <a:pt x="12492897" y="6298321"/>
                  </a:lnTo>
                  <a:lnTo>
                    <a:pt x="12492283" y="6301606"/>
                  </a:lnTo>
                  <a:lnTo>
                    <a:pt x="12493906" y="6304268"/>
                  </a:lnTo>
                  <a:lnTo>
                    <a:pt x="12495862" y="6307071"/>
                  </a:lnTo>
                  <a:lnTo>
                    <a:pt x="12496244" y="6308022"/>
                  </a:lnTo>
                  <a:lnTo>
                    <a:pt x="12499909" y="6309586"/>
                  </a:lnTo>
                  <a:lnTo>
                    <a:pt x="12501861" y="6309630"/>
                  </a:lnTo>
                  <a:lnTo>
                    <a:pt x="12503571" y="6308391"/>
                  </a:lnTo>
                  <a:lnTo>
                    <a:pt x="12505900" y="6306626"/>
                  </a:lnTo>
                  <a:lnTo>
                    <a:pt x="12506513" y="6303341"/>
                  </a:lnTo>
                  <a:lnTo>
                    <a:pt x="12504890" y="6300680"/>
                  </a:lnTo>
                  <a:lnTo>
                    <a:pt x="12502934" y="6297876"/>
                  </a:lnTo>
                  <a:lnTo>
                    <a:pt x="12501171" y="6295547"/>
                  </a:lnTo>
                  <a:close/>
                </a:path>
                <a:path w="18691860" h="11056620">
                  <a:moveTo>
                    <a:pt x="12452043" y="6224166"/>
                  </a:moveTo>
                  <a:lnTo>
                    <a:pt x="12448758" y="6223552"/>
                  </a:lnTo>
                  <a:lnTo>
                    <a:pt x="12446096" y="6225174"/>
                  </a:lnTo>
                  <a:lnTo>
                    <a:pt x="12443767" y="6226939"/>
                  </a:lnTo>
                  <a:lnTo>
                    <a:pt x="12443154" y="6230222"/>
                  </a:lnTo>
                  <a:lnTo>
                    <a:pt x="12444776" y="6232884"/>
                  </a:lnTo>
                  <a:lnTo>
                    <a:pt x="12446732" y="6235689"/>
                  </a:lnTo>
                  <a:lnTo>
                    <a:pt x="12447115" y="6236640"/>
                  </a:lnTo>
                  <a:lnTo>
                    <a:pt x="12450781" y="6238204"/>
                  </a:lnTo>
                  <a:lnTo>
                    <a:pt x="12452730" y="6238247"/>
                  </a:lnTo>
                  <a:lnTo>
                    <a:pt x="12454444" y="6237008"/>
                  </a:lnTo>
                  <a:lnTo>
                    <a:pt x="12456772" y="6235243"/>
                  </a:lnTo>
                  <a:lnTo>
                    <a:pt x="12457383" y="6231959"/>
                  </a:lnTo>
                  <a:lnTo>
                    <a:pt x="12455762" y="6229297"/>
                  </a:lnTo>
                  <a:lnTo>
                    <a:pt x="12453807" y="6226493"/>
                  </a:lnTo>
                  <a:lnTo>
                    <a:pt x="12452043" y="6224166"/>
                  </a:lnTo>
                  <a:close/>
                </a:path>
                <a:path w="18691860" h="11056620">
                  <a:moveTo>
                    <a:pt x="12402437" y="6152973"/>
                  </a:moveTo>
                  <a:lnTo>
                    <a:pt x="12398678" y="6152551"/>
                  </a:lnTo>
                  <a:lnTo>
                    <a:pt x="12396350" y="6154317"/>
                  </a:lnTo>
                  <a:lnTo>
                    <a:pt x="12393688" y="6155938"/>
                  </a:lnTo>
                  <a:lnTo>
                    <a:pt x="12393265" y="6159698"/>
                  </a:lnTo>
                  <a:lnTo>
                    <a:pt x="12395031" y="6162026"/>
                  </a:lnTo>
                  <a:lnTo>
                    <a:pt x="12396984" y="6164829"/>
                  </a:lnTo>
                  <a:lnTo>
                    <a:pt x="12397367" y="6165780"/>
                  </a:lnTo>
                  <a:lnTo>
                    <a:pt x="12401034" y="6167345"/>
                  </a:lnTo>
                  <a:lnTo>
                    <a:pt x="12402985" y="6167389"/>
                  </a:lnTo>
                  <a:lnTo>
                    <a:pt x="12404696" y="6166149"/>
                  </a:lnTo>
                  <a:lnTo>
                    <a:pt x="12407357" y="6164527"/>
                  </a:lnTo>
                  <a:lnTo>
                    <a:pt x="12407780" y="6160767"/>
                  </a:lnTo>
                  <a:lnTo>
                    <a:pt x="12406015" y="6158439"/>
                  </a:lnTo>
                  <a:lnTo>
                    <a:pt x="12404059" y="6155635"/>
                  </a:lnTo>
                  <a:lnTo>
                    <a:pt x="12402437" y="6152973"/>
                  </a:lnTo>
                  <a:close/>
                </a:path>
                <a:path w="18691860" h="11056620">
                  <a:moveTo>
                    <a:pt x="12352073" y="6082640"/>
                  </a:moveTo>
                  <a:lnTo>
                    <a:pt x="12348313" y="6082216"/>
                  </a:lnTo>
                  <a:lnTo>
                    <a:pt x="12345984" y="6083981"/>
                  </a:lnTo>
                  <a:lnTo>
                    <a:pt x="12343323" y="6085603"/>
                  </a:lnTo>
                  <a:lnTo>
                    <a:pt x="12342900" y="6089363"/>
                  </a:lnTo>
                  <a:lnTo>
                    <a:pt x="12344665" y="6091692"/>
                  </a:lnTo>
                  <a:lnTo>
                    <a:pt x="12346621" y="6094495"/>
                  </a:lnTo>
                  <a:lnTo>
                    <a:pt x="12347337" y="6095589"/>
                  </a:lnTo>
                  <a:lnTo>
                    <a:pt x="12350671" y="6097011"/>
                  </a:lnTo>
                  <a:lnTo>
                    <a:pt x="12352621" y="6097055"/>
                  </a:lnTo>
                  <a:lnTo>
                    <a:pt x="12354331" y="6095815"/>
                  </a:lnTo>
                  <a:lnTo>
                    <a:pt x="12356994" y="6094193"/>
                  </a:lnTo>
                  <a:lnTo>
                    <a:pt x="12357415" y="6090434"/>
                  </a:lnTo>
                  <a:lnTo>
                    <a:pt x="12355652" y="6088105"/>
                  </a:lnTo>
                  <a:lnTo>
                    <a:pt x="12353696" y="6085301"/>
                  </a:lnTo>
                  <a:lnTo>
                    <a:pt x="12352073" y="6082640"/>
                  </a:lnTo>
                  <a:close/>
                </a:path>
                <a:path w="18691860" h="11056620">
                  <a:moveTo>
                    <a:pt x="12301233" y="6012495"/>
                  </a:moveTo>
                  <a:lnTo>
                    <a:pt x="12297473" y="6012073"/>
                  </a:lnTo>
                  <a:lnTo>
                    <a:pt x="12295145" y="6013839"/>
                  </a:lnTo>
                  <a:lnTo>
                    <a:pt x="12292483" y="6015460"/>
                  </a:lnTo>
                  <a:lnTo>
                    <a:pt x="12292060" y="6019220"/>
                  </a:lnTo>
                  <a:lnTo>
                    <a:pt x="12293825" y="6021549"/>
                  </a:lnTo>
                  <a:lnTo>
                    <a:pt x="12295781" y="6024352"/>
                  </a:lnTo>
                  <a:lnTo>
                    <a:pt x="12296497" y="6025446"/>
                  </a:lnTo>
                  <a:lnTo>
                    <a:pt x="12299831" y="6026868"/>
                  </a:lnTo>
                  <a:lnTo>
                    <a:pt x="12301924" y="6026580"/>
                  </a:lnTo>
                  <a:lnTo>
                    <a:pt x="12303634" y="6025339"/>
                  </a:lnTo>
                  <a:lnTo>
                    <a:pt x="12306296" y="6023716"/>
                  </a:lnTo>
                  <a:lnTo>
                    <a:pt x="12306716" y="6019957"/>
                  </a:lnTo>
                  <a:lnTo>
                    <a:pt x="12304952" y="6017628"/>
                  </a:lnTo>
                  <a:lnTo>
                    <a:pt x="12302998" y="6014824"/>
                  </a:lnTo>
                  <a:lnTo>
                    <a:pt x="12301233" y="6012495"/>
                  </a:lnTo>
                  <a:close/>
                </a:path>
                <a:path w="18691860" h="11056620">
                  <a:moveTo>
                    <a:pt x="12248966" y="5942927"/>
                  </a:moveTo>
                  <a:lnTo>
                    <a:pt x="12245206" y="5942504"/>
                  </a:lnTo>
                  <a:lnTo>
                    <a:pt x="12240550" y="5946033"/>
                  </a:lnTo>
                  <a:lnTo>
                    <a:pt x="12240127" y="5949792"/>
                  </a:lnTo>
                  <a:lnTo>
                    <a:pt x="12241892" y="5952121"/>
                  </a:lnTo>
                  <a:lnTo>
                    <a:pt x="12243848" y="5954925"/>
                  </a:lnTo>
                  <a:lnTo>
                    <a:pt x="12244564" y="5956018"/>
                  </a:lnTo>
                  <a:lnTo>
                    <a:pt x="12247898" y="5957440"/>
                  </a:lnTo>
                  <a:lnTo>
                    <a:pt x="12249990" y="5957151"/>
                  </a:lnTo>
                  <a:lnTo>
                    <a:pt x="12251701" y="5955911"/>
                  </a:lnTo>
                  <a:lnTo>
                    <a:pt x="12254030" y="5954147"/>
                  </a:lnTo>
                  <a:lnTo>
                    <a:pt x="12254451" y="5950387"/>
                  </a:lnTo>
                  <a:lnTo>
                    <a:pt x="12252688" y="5948059"/>
                  </a:lnTo>
                  <a:lnTo>
                    <a:pt x="12250732" y="5945254"/>
                  </a:lnTo>
                  <a:lnTo>
                    <a:pt x="12248966" y="5942927"/>
                  </a:lnTo>
                  <a:close/>
                </a:path>
                <a:path w="18691860" h="11056620">
                  <a:moveTo>
                    <a:pt x="12196274" y="5874356"/>
                  </a:moveTo>
                  <a:lnTo>
                    <a:pt x="12192514" y="5873935"/>
                  </a:lnTo>
                  <a:lnTo>
                    <a:pt x="12187858" y="5877463"/>
                  </a:lnTo>
                  <a:lnTo>
                    <a:pt x="12187436" y="5881224"/>
                  </a:lnTo>
                  <a:lnTo>
                    <a:pt x="12189200" y="5883552"/>
                  </a:lnTo>
                  <a:lnTo>
                    <a:pt x="12191489" y="5886497"/>
                  </a:lnTo>
                  <a:lnTo>
                    <a:pt x="12191871" y="5887448"/>
                  </a:lnTo>
                  <a:lnTo>
                    <a:pt x="12195537" y="5889012"/>
                  </a:lnTo>
                  <a:lnTo>
                    <a:pt x="12197630" y="5888723"/>
                  </a:lnTo>
                  <a:lnTo>
                    <a:pt x="12199341" y="5887483"/>
                  </a:lnTo>
                  <a:lnTo>
                    <a:pt x="12201670" y="5885719"/>
                  </a:lnTo>
                  <a:lnTo>
                    <a:pt x="12202091" y="5881960"/>
                  </a:lnTo>
                  <a:lnTo>
                    <a:pt x="12200328" y="5879632"/>
                  </a:lnTo>
                  <a:lnTo>
                    <a:pt x="12198037" y="5876684"/>
                  </a:lnTo>
                  <a:lnTo>
                    <a:pt x="12196274" y="5874356"/>
                  </a:lnTo>
                  <a:close/>
                </a:path>
                <a:path w="18691860" h="11056620">
                  <a:moveTo>
                    <a:pt x="12142013" y="5806694"/>
                  </a:moveTo>
                  <a:lnTo>
                    <a:pt x="12138728" y="5806080"/>
                  </a:lnTo>
                  <a:lnTo>
                    <a:pt x="12133786" y="5810276"/>
                  </a:lnTo>
                  <a:lnTo>
                    <a:pt x="12133173" y="5813559"/>
                  </a:lnTo>
                  <a:lnTo>
                    <a:pt x="12135270" y="5816030"/>
                  </a:lnTo>
                  <a:lnTo>
                    <a:pt x="12137561" y="5818977"/>
                  </a:lnTo>
                  <a:lnTo>
                    <a:pt x="12137943" y="5819929"/>
                  </a:lnTo>
                  <a:lnTo>
                    <a:pt x="12141607" y="5821491"/>
                  </a:lnTo>
                  <a:lnTo>
                    <a:pt x="12143702" y="5821203"/>
                  </a:lnTo>
                  <a:lnTo>
                    <a:pt x="12145412" y="5819962"/>
                  </a:lnTo>
                  <a:lnTo>
                    <a:pt x="12147882" y="5817865"/>
                  </a:lnTo>
                  <a:lnTo>
                    <a:pt x="12148495" y="5814580"/>
                  </a:lnTo>
                  <a:lnTo>
                    <a:pt x="12146398" y="5812110"/>
                  </a:lnTo>
                  <a:lnTo>
                    <a:pt x="12144110" y="5809163"/>
                  </a:lnTo>
                  <a:lnTo>
                    <a:pt x="12142013" y="5806694"/>
                  </a:lnTo>
                  <a:close/>
                </a:path>
                <a:path w="18691860" h="11056620">
                  <a:moveTo>
                    <a:pt x="12086657" y="5739747"/>
                  </a:moveTo>
                  <a:lnTo>
                    <a:pt x="12083231" y="5739466"/>
                  </a:lnTo>
                  <a:lnTo>
                    <a:pt x="12078289" y="5743661"/>
                  </a:lnTo>
                  <a:lnTo>
                    <a:pt x="12078009" y="5747088"/>
                  </a:lnTo>
                  <a:lnTo>
                    <a:pt x="12080107" y="5749559"/>
                  </a:lnTo>
                  <a:lnTo>
                    <a:pt x="12082539" y="5752171"/>
                  </a:lnTo>
                  <a:lnTo>
                    <a:pt x="12082922" y="5753123"/>
                  </a:lnTo>
                  <a:lnTo>
                    <a:pt x="12086589" y="5754687"/>
                  </a:lnTo>
                  <a:lnTo>
                    <a:pt x="12088822" y="5754065"/>
                  </a:lnTo>
                  <a:lnTo>
                    <a:pt x="12090533" y="5752824"/>
                  </a:lnTo>
                  <a:lnTo>
                    <a:pt x="12093004" y="5750726"/>
                  </a:lnTo>
                  <a:lnTo>
                    <a:pt x="12093284" y="5747299"/>
                  </a:lnTo>
                  <a:lnTo>
                    <a:pt x="12091185" y="5744829"/>
                  </a:lnTo>
                  <a:lnTo>
                    <a:pt x="12088756" y="5742217"/>
                  </a:lnTo>
                  <a:lnTo>
                    <a:pt x="12086657" y="5739747"/>
                  </a:lnTo>
                  <a:close/>
                </a:path>
                <a:path w="18691860" h="11056620">
                  <a:moveTo>
                    <a:pt x="12030258" y="5674323"/>
                  </a:moveTo>
                  <a:lnTo>
                    <a:pt x="12026831" y="5674042"/>
                  </a:lnTo>
                  <a:lnTo>
                    <a:pt x="12021890" y="5678238"/>
                  </a:lnTo>
                  <a:lnTo>
                    <a:pt x="12021610" y="5681665"/>
                  </a:lnTo>
                  <a:lnTo>
                    <a:pt x="12023708" y="5684136"/>
                  </a:lnTo>
                  <a:lnTo>
                    <a:pt x="12026140" y="5686748"/>
                  </a:lnTo>
                  <a:lnTo>
                    <a:pt x="12026522" y="5687699"/>
                  </a:lnTo>
                  <a:lnTo>
                    <a:pt x="12030189" y="5689263"/>
                  </a:lnTo>
                  <a:lnTo>
                    <a:pt x="12032282" y="5688975"/>
                  </a:lnTo>
                  <a:lnTo>
                    <a:pt x="12036606" y="5685303"/>
                  </a:lnTo>
                  <a:lnTo>
                    <a:pt x="12036886" y="5681876"/>
                  </a:lnTo>
                  <a:lnTo>
                    <a:pt x="12034788" y="5679407"/>
                  </a:lnTo>
                  <a:lnTo>
                    <a:pt x="12032357" y="5676793"/>
                  </a:lnTo>
                  <a:lnTo>
                    <a:pt x="12030258" y="5674323"/>
                  </a:lnTo>
                  <a:close/>
                </a:path>
                <a:path w="18691860" h="11056620">
                  <a:moveTo>
                    <a:pt x="11972625" y="5609948"/>
                  </a:moveTo>
                  <a:lnTo>
                    <a:pt x="11969198" y="5609669"/>
                  </a:lnTo>
                  <a:lnTo>
                    <a:pt x="11966728" y="5611767"/>
                  </a:lnTo>
                  <a:lnTo>
                    <a:pt x="11964590" y="5614006"/>
                  </a:lnTo>
                  <a:lnTo>
                    <a:pt x="11964311" y="5617433"/>
                  </a:lnTo>
                  <a:lnTo>
                    <a:pt x="11966409" y="5619905"/>
                  </a:lnTo>
                  <a:lnTo>
                    <a:pt x="11968838" y="5622516"/>
                  </a:lnTo>
                  <a:lnTo>
                    <a:pt x="11969363" y="5623134"/>
                  </a:lnTo>
                  <a:lnTo>
                    <a:pt x="11973029" y="5624697"/>
                  </a:lnTo>
                  <a:lnTo>
                    <a:pt x="11975124" y="5624409"/>
                  </a:lnTo>
                  <a:lnTo>
                    <a:pt x="11976975" y="5622836"/>
                  </a:lnTo>
                  <a:lnTo>
                    <a:pt x="11979113" y="5620595"/>
                  </a:lnTo>
                  <a:lnTo>
                    <a:pt x="11979392" y="5617170"/>
                  </a:lnTo>
                  <a:lnTo>
                    <a:pt x="11977294" y="5614698"/>
                  </a:lnTo>
                  <a:lnTo>
                    <a:pt x="11974865" y="5612086"/>
                  </a:lnTo>
                  <a:lnTo>
                    <a:pt x="11972625" y="5609948"/>
                  </a:lnTo>
                  <a:close/>
                </a:path>
                <a:path w="18691860" h="11056620">
                  <a:moveTo>
                    <a:pt x="2012742" y="1344846"/>
                  </a:moveTo>
                  <a:lnTo>
                    <a:pt x="2003743" y="1341007"/>
                  </a:lnTo>
                  <a:lnTo>
                    <a:pt x="2000415" y="1342344"/>
                  </a:lnTo>
                  <a:lnTo>
                    <a:pt x="1998140" y="1347677"/>
                  </a:lnTo>
                  <a:lnTo>
                    <a:pt x="1999144" y="1350864"/>
                  </a:lnTo>
                  <a:lnTo>
                    <a:pt x="2002144" y="1352143"/>
                  </a:lnTo>
                  <a:lnTo>
                    <a:pt x="2002335" y="1352619"/>
                  </a:lnTo>
                  <a:lnTo>
                    <a:pt x="2005668" y="1354041"/>
                  </a:lnTo>
                  <a:lnTo>
                    <a:pt x="2008477" y="1354845"/>
                  </a:lnTo>
                  <a:lnTo>
                    <a:pt x="2011663" y="1353839"/>
                  </a:lnTo>
                  <a:lnTo>
                    <a:pt x="2012942" y="1350840"/>
                  </a:lnTo>
                  <a:lnTo>
                    <a:pt x="2013747" y="1348031"/>
                  </a:lnTo>
                  <a:lnTo>
                    <a:pt x="2012742" y="1344846"/>
                  </a:lnTo>
                  <a:close/>
                </a:path>
                <a:path w="18691860" h="11056620">
                  <a:moveTo>
                    <a:pt x="1933366" y="1310199"/>
                  </a:moveTo>
                  <a:lnTo>
                    <a:pt x="1924367" y="1306360"/>
                  </a:lnTo>
                  <a:lnTo>
                    <a:pt x="1921181" y="1307365"/>
                  </a:lnTo>
                  <a:lnTo>
                    <a:pt x="1918622" y="1313363"/>
                  </a:lnTo>
                  <a:lnTo>
                    <a:pt x="1919626" y="1316550"/>
                  </a:lnTo>
                  <a:lnTo>
                    <a:pt x="1928626" y="1320389"/>
                  </a:lnTo>
                  <a:lnTo>
                    <a:pt x="1931812" y="1319384"/>
                  </a:lnTo>
                  <a:lnTo>
                    <a:pt x="1934371" y="1313385"/>
                  </a:lnTo>
                  <a:lnTo>
                    <a:pt x="1933366" y="1310199"/>
                  </a:lnTo>
                  <a:close/>
                </a:path>
                <a:path w="18691860" h="11056620">
                  <a:moveTo>
                    <a:pt x="2093162" y="1377968"/>
                  </a:moveTo>
                  <a:lnTo>
                    <a:pt x="2084163" y="1374129"/>
                  </a:lnTo>
                  <a:lnTo>
                    <a:pt x="2080834" y="1375468"/>
                  </a:lnTo>
                  <a:lnTo>
                    <a:pt x="2078418" y="1381133"/>
                  </a:lnTo>
                  <a:lnTo>
                    <a:pt x="2079755" y="1384461"/>
                  </a:lnTo>
                  <a:lnTo>
                    <a:pt x="2088421" y="1388158"/>
                  </a:lnTo>
                  <a:lnTo>
                    <a:pt x="2091750" y="1386820"/>
                  </a:lnTo>
                  <a:lnTo>
                    <a:pt x="2094166" y="1381155"/>
                  </a:lnTo>
                  <a:lnTo>
                    <a:pt x="2093162" y="1377968"/>
                  </a:lnTo>
                  <a:close/>
                </a:path>
                <a:path w="18691860" h="11056620">
                  <a:moveTo>
                    <a:pt x="1854133" y="1275218"/>
                  </a:moveTo>
                  <a:lnTo>
                    <a:pt x="1844800" y="1271237"/>
                  </a:lnTo>
                  <a:lnTo>
                    <a:pt x="1841614" y="1272242"/>
                  </a:lnTo>
                  <a:lnTo>
                    <a:pt x="1839055" y="1278242"/>
                  </a:lnTo>
                  <a:lnTo>
                    <a:pt x="1840060" y="1281427"/>
                  </a:lnTo>
                  <a:lnTo>
                    <a:pt x="1849392" y="1285408"/>
                  </a:lnTo>
                  <a:lnTo>
                    <a:pt x="1852720" y="1284071"/>
                  </a:lnTo>
                  <a:lnTo>
                    <a:pt x="1855137" y="1278405"/>
                  </a:lnTo>
                  <a:lnTo>
                    <a:pt x="1854133" y="1275218"/>
                  </a:lnTo>
                  <a:close/>
                </a:path>
                <a:path w="18691860" h="11056620">
                  <a:moveTo>
                    <a:pt x="2172773" y="1411140"/>
                  </a:moveTo>
                  <a:lnTo>
                    <a:pt x="2164107" y="1407443"/>
                  </a:lnTo>
                  <a:lnTo>
                    <a:pt x="2160779" y="1408781"/>
                  </a:lnTo>
                  <a:lnTo>
                    <a:pt x="2158362" y="1414448"/>
                  </a:lnTo>
                  <a:lnTo>
                    <a:pt x="2159700" y="1417775"/>
                  </a:lnTo>
                  <a:lnTo>
                    <a:pt x="2168699" y="1421614"/>
                  </a:lnTo>
                  <a:lnTo>
                    <a:pt x="2172026" y="1420276"/>
                  </a:lnTo>
                  <a:lnTo>
                    <a:pt x="2174445" y="1414611"/>
                  </a:lnTo>
                  <a:lnTo>
                    <a:pt x="2172773" y="1411140"/>
                  </a:lnTo>
                  <a:close/>
                </a:path>
                <a:path w="18691860" h="11056620">
                  <a:moveTo>
                    <a:pt x="2253478" y="1443595"/>
                  </a:moveTo>
                  <a:lnTo>
                    <a:pt x="2244479" y="1439757"/>
                  </a:lnTo>
                  <a:lnTo>
                    <a:pt x="2241150" y="1441095"/>
                  </a:lnTo>
                  <a:lnTo>
                    <a:pt x="2238733" y="1446761"/>
                  </a:lnTo>
                  <a:lnTo>
                    <a:pt x="2240072" y="1450089"/>
                  </a:lnTo>
                  <a:lnTo>
                    <a:pt x="2249070" y="1453928"/>
                  </a:lnTo>
                  <a:lnTo>
                    <a:pt x="2252399" y="1452590"/>
                  </a:lnTo>
                  <a:lnTo>
                    <a:pt x="2254958" y="1446591"/>
                  </a:lnTo>
                  <a:lnTo>
                    <a:pt x="2253478" y="1443595"/>
                  </a:lnTo>
                  <a:close/>
                </a:path>
                <a:path w="18691860" h="11056620">
                  <a:moveTo>
                    <a:pt x="1775184" y="1239571"/>
                  </a:moveTo>
                  <a:lnTo>
                    <a:pt x="1765851" y="1235590"/>
                  </a:lnTo>
                  <a:lnTo>
                    <a:pt x="1762665" y="1236595"/>
                  </a:lnTo>
                  <a:lnTo>
                    <a:pt x="1760248" y="1242261"/>
                  </a:lnTo>
                  <a:lnTo>
                    <a:pt x="1761110" y="1245780"/>
                  </a:lnTo>
                  <a:lnTo>
                    <a:pt x="1770443" y="1249761"/>
                  </a:lnTo>
                  <a:lnTo>
                    <a:pt x="1773771" y="1248424"/>
                  </a:lnTo>
                  <a:lnTo>
                    <a:pt x="1776046" y="1243091"/>
                  </a:lnTo>
                  <a:lnTo>
                    <a:pt x="1775184" y="1239571"/>
                  </a:lnTo>
                  <a:close/>
                </a:path>
                <a:path w="18691860" h="11056620">
                  <a:moveTo>
                    <a:pt x="2334325" y="1475718"/>
                  </a:moveTo>
                  <a:lnTo>
                    <a:pt x="2324992" y="1471737"/>
                  </a:lnTo>
                  <a:lnTo>
                    <a:pt x="2321997" y="1473217"/>
                  </a:lnTo>
                  <a:lnTo>
                    <a:pt x="2319580" y="1478883"/>
                  </a:lnTo>
                  <a:lnTo>
                    <a:pt x="2320917" y="1482212"/>
                  </a:lnTo>
                  <a:lnTo>
                    <a:pt x="2330250" y="1486193"/>
                  </a:lnTo>
                  <a:lnTo>
                    <a:pt x="2333245" y="1484713"/>
                  </a:lnTo>
                  <a:lnTo>
                    <a:pt x="2335805" y="1478713"/>
                  </a:lnTo>
                  <a:lnTo>
                    <a:pt x="2334325" y="1475718"/>
                  </a:lnTo>
                  <a:close/>
                </a:path>
                <a:path w="18691860" h="11056620">
                  <a:moveTo>
                    <a:pt x="1696519" y="1203257"/>
                  </a:moveTo>
                  <a:lnTo>
                    <a:pt x="1687186" y="1199276"/>
                  </a:lnTo>
                  <a:lnTo>
                    <a:pt x="1684000" y="1200281"/>
                  </a:lnTo>
                  <a:lnTo>
                    <a:pt x="1681583" y="1205947"/>
                  </a:lnTo>
                  <a:lnTo>
                    <a:pt x="1682445" y="1209467"/>
                  </a:lnTo>
                  <a:lnTo>
                    <a:pt x="1691777" y="1213448"/>
                  </a:lnTo>
                  <a:lnTo>
                    <a:pt x="1695106" y="1212110"/>
                  </a:lnTo>
                  <a:lnTo>
                    <a:pt x="1697381" y="1206777"/>
                  </a:lnTo>
                  <a:lnTo>
                    <a:pt x="1696519" y="1203257"/>
                  </a:lnTo>
                  <a:close/>
                </a:path>
                <a:path w="18691860" h="11056620">
                  <a:moveTo>
                    <a:pt x="2414789" y="1506890"/>
                  </a:moveTo>
                  <a:lnTo>
                    <a:pt x="2405790" y="1503051"/>
                  </a:lnTo>
                  <a:lnTo>
                    <a:pt x="2402794" y="1504532"/>
                  </a:lnTo>
                  <a:lnTo>
                    <a:pt x="2400377" y="1510198"/>
                  </a:lnTo>
                  <a:lnTo>
                    <a:pt x="2401715" y="1513526"/>
                  </a:lnTo>
                  <a:lnTo>
                    <a:pt x="2411048" y="1517507"/>
                  </a:lnTo>
                  <a:lnTo>
                    <a:pt x="2414043" y="1516027"/>
                  </a:lnTo>
                  <a:lnTo>
                    <a:pt x="2416602" y="1510028"/>
                  </a:lnTo>
                  <a:lnTo>
                    <a:pt x="2414789" y="1506890"/>
                  </a:lnTo>
                  <a:close/>
                </a:path>
                <a:path w="18691860" h="11056620">
                  <a:moveTo>
                    <a:pt x="1618089" y="1165469"/>
                  </a:moveTo>
                  <a:lnTo>
                    <a:pt x="1609089" y="1161631"/>
                  </a:lnTo>
                  <a:lnTo>
                    <a:pt x="1605570" y="1162492"/>
                  </a:lnTo>
                  <a:lnTo>
                    <a:pt x="1603011" y="1168492"/>
                  </a:lnTo>
                  <a:lnTo>
                    <a:pt x="1603873" y="1172012"/>
                  </a:lnTo>
                  <a:lnTo>
                    <a:pt x="1613206" y="1175993"/>
                  </a:lnTo>
                  <a:lnTo>
                    <a:pt x="1616534" y="1174654"/>
                  </a:lnTo>
                  <a:lnTo>
                    <a:pt x="1618951" y="1168988"/>
                  </a:lnTo>
                  <a:lnTo>
                    <a:pt x="1618089" y="1165469"/>
                  </a:lnTo>
                  <a:close/>
                </a:path>
                <a:path w="18691860" h="11056620">
                  <a:moveTo>
                    <a:pt x="2496062" y="1538014"/>
                  </a:moveTo>
                  <a:lnTo>
                    <a:pt x="2486729" y="1534032"/>
                  </a:lnTo>
                  <a:lnTo>
                    <a:pt x="2483734" y="1535512"/>
                  </a:lnTo>
                  <a:lnTo>
                    <a:pt x="2481317" y="1541178"/>
                  </a:lnTo>
                  <a:lnTo>
                    <a:pt x="2482655" y="1544507"/>
                  </a:lnTo>
                  <a:lnTo>
                    <a:pt x="2485321" y="1545644"/>
                  </a:lnTo>
                  <a:lnTo>
                    <a:pt x="2485797" y="1545453"/>
                  </a:lnTo>
                  <a:lnTo>
                    <a:pt x="2492130" y="1548155"/>
                  </a:lnTo>
                  <a:lnTo>
                    <a:pt x="2495125" y="1546674"/>
                  </a:lnTo>
                  <a:lnTo>
                    <a:pt x="2497542" y="1541008"/>
                  </a:lnTo>
                  <a:lnTo>
                    <a:pt x="2496062" y="1538014"/>
                  </a:lnTo>
                  <a:close/>
                </a:path>
                <a:path w="18691860" h="11056620">
                  <a:moveTo>
                    <a:pt x="1536993" y="1126542"/>
                  </a:moveTo>
                  <a:lnTo>
                    <a:pt x="1530993" y="1123983"/>
                  </a:lnTo>
                  <a:lnTo>
                    <a:pt x="1527474" y="1124846"/>
                  </a:lnTo>
                  <a:lnTo>
                    <a:pt x="1524915" y="1130844"/>
                  </a:lnTo>
                  <a:lnTo>
                    <a:pt x="1525920" y="1134031"/>
                  </a:lnTo>
                  <a:lnTo>
                    <a:pt x="1528777" y="1135644"/>
                  </a:lnTo>
                  <a:lnTo>
                    <a:pt x="1535110" y="1138345"/>
                  </a:lnTo>
                  <a:lnTo>
                    <a:pt x="1538438" y="1137007"/>
                  </a:lnTo>
                  <a:lnTo>
                    <a:pt x="1540855" y="1131342"/>
                  </a:lnTo>
                  <a:lnTo>
                    <a:pt x="1539851" y="1128155"/>
                  </a:lnTo>
                  <a:lnTo>
                    <a:pt x="1536993" y="1126542"/>
                  </a:lnTo>
                  <a:close/>
                </a:path>
                <a:path w="18691860" h="11056620">
                  <a:moveTo>
                    <a:pt x="2577761" y="1568135"/>
                  </a:moveTo>
                  <a:lnTo>
                    <a:pt x="2574620" y="1567189"/>
                  </a:lnTo>
                  <a:lnTo>
                    <a:pt x="2568286" y="1564488"/>
                  </a:lnTo>
                  <a:lnTo>
                    <a:pt x="2565291" y="1565968"/>
                  </a:lnTo>
                  <a:lnTo>
                    <a:pt x="2562732" y="1571968"/>
                  </a:lnTo>
                  <a:lnTo>
                    <a:pt x="2564212" y="1574962"/>
                  </a:lnTo>
                  <a:lnTo>
                    <a:pt x="2566879" y="1576100"/>
                  </a:lnTo>
                  <a:lnTo>
                    <a:pt x="2567355" y="1575909"/>
                  </a:lnTo>
                  <a:lnTo>
                    <a:pt x="2573687" y="1578610"/>
                  </a:lnTo>
                  <a:lnTo>
                    <a:pt x="2576682" y="1577131"/>
                  </a:lnTo>
                  <a:lnTo>
                    <a:pt x="2579099" y="1571464"/>
                  </a:lnTo>
                  <a:lnTo>
                    <a:pt x="2577761" y="1568135"/>
                  </a:lnTo>
                  <a:close/>
                </a:path>
                <a:path w="18691860" h="11056620">
                  <a:moveTo>
                    <a:pt x="11912946" y="5546672"/>
                  </a:moveTo>
                  <a:lnTo>
                    <a:pt x="11909377" y="5546726"/>
                  </a:lnTo>
                  <a:lnTo>
                    <a:pt x="11907240" y="5548965"/>
                  </a:lnTo>
                  <a:lnTo>
                    <a:pt x="11904769" y="5551063"/>
                  </a:lnTo>
                  <a:lnTo>
                    <a:pt x="11904824" y="5554632"/>
                  </a:lnTo>
                  <a:lnTo>
                    <a:pt x="11907063" y="5556769"/>
                  </a:lnTo>
                  <a:lnTo>
                    <a:pt x="11909494" y="5559382"/>
                  </a:lnTo>
                  <a:lnTo>
                    <a:pt x="11910018" y="5560000"/>
                  </a:lnTo>
                  <a:lnTo>
                    <a:pt x="11913349" y="5561421"/>
                  </a:lnTo>
                  <a:lnTo>
                    <a:pt x="11915444" y="5561132"/>
                  </a:lnTo>
                  <a:lnTo>
                    <a:pt x="11919768" y="5557462"/>
                  </a:lnTo>
                  <a:lnTo>
                    <a:pt x="11919713" y="5553892"/>
                  </a:lnTo>
                  <a:lnTo>
                    <a:pt x="11917474" y="5551755"/>
                  </a:lnTo>
                  <a:lnTo>
                    <a:pt x="11915043" y="5549143"/>
                  </a:lnTo>
                  <a:lnTo>
                    <a:pt x="11912946" y="5546672"/>
                  </a:lnTo>
                  <a:close/>
                </a:path>
                <a:path w="18691860" h="11056620">
                  <a:moveTo>
                    <a:pt x="1453466" y="1085003"/>
                  </a:moveTo>
                  <a:lnTo>
                    <a:pt x="1450138" y="1086341"/>
                  </a:lnTo>
                  <a:lnTo>
                    <a:pt x="1447196" y="1091390"/>
                  </a:lnTo>
                  <a:lnTo>
                    <a:pt x="1448059" y="1094909"/>
                  </a:lnTo>
                  <a:lnTo>
                    <a:pt x="1450916" y="1096522"/>
                  </a:lnTo>
                  <a:lnTo>
                    <a:pt x="1457249" y="1099223"/>
                  </a:lnTo>
                  <a:lnTo>
                    <a:pt x="1460435" y="1098219"/>
                  </a:lnTo>
                  <a:lnTo>
                    <a:pt x="1461572" y="1095552"/>
                  </a:lnTo>
                  <a:lnTo>
                    <a:pt x="1463043" y="1093028"/>
                  </a:lnTo>
                  <a:lnTo>
                    <a:pt x="1462181" y="1089509"/>
                  </a:lnTo>
                  <a:lnTo>
                    <a:pt x="1459323" y="1087896"/>
                  </a:lnTo>
                  <a:lnTo>
                    <a:pt x="1455990" y="1086474"/>
                  </a:lnTo>
                  <a:lnTo>
                    <a:pt x="1453466" y="1085003"/>
                  </a:lnTo>
                  <a:close/>
                </a:path>
                <a:path w="18691860" h="11056620">
                  <a:moveTo>
                    <a:pt x="2658985" y="1598450"/>
                  </a:moveTo>
                  <a:lnTo>
                    <a:pt x="2649653" y="1594469"/>
                  </a:lnTo>
                  <a:lnTo>
                    <a:pt x="2646658" y="1595948"/>
                  </a:lnTo>
                  <a:lnTo>
                    <a:pt x="2644098" y="1601949"/>
                  </a:lnTo>
                  <a:lnTo>
                    <a:pt x="2645578" y="1604943"/>
                  </a:lnTo>
                  <a:lnTo>
                    <a:pt x="2648245" y="1606081"/>
                  </a:lnTo>
                  <a:lnTo>
                    <a:pt x="2648721" y="1605890"/>
                  </a:lnTo>
                  <a:lnTo>
                    <a:pt x="2655053" y="1608591"/>
                  </a:lnTo>
                  <a:lnTo>
                    <a:pt x="2658048" y="1607112"/>
                  </a:lnTo>
                  <a:lnTo>
                    <a:pt x="2660466" y="1601444"/>
                  </a:lnTo>
                  <a:lnTo>
                    <a:pt x="2658985" y="1598450"/>
                  </a:lnTo>
                  <a:close/>
                </a:path>
                <a:path w="18691860" h="11056620">
                  <a:moveTo>
                    <a:pt x="2740636" y="1627764"/>
                  </a:moveTo>
                  <a:lnTo>
                    <a:pt x="2737494" y="1626818"/>
                  </a:lnTo>
                  <a:lnTo>
                    <a:pt x="2731161" y="1624117"/>
                  </a:lnTo>
                  <a:lnTo>
                    <a:pt x="2728166" y="1625597"/>
                  </a:lnTo>
                  <a:lnTo>
                    <a:pt x="2725607" y="1631596"/>
                  </a:lnTo>
                  <a:lnTo>
                    <a:pt x="2727087" y="1634591"/>
                  </a:lnTo>
                  <a:lnTo>
                    <a:pt x="2729753" y="1635729"/>
                  </a:lnTo>
                  <a:lnTo>
                    <a:pt x="2730229" y="1635537"/>
                  </a:lnTo>
                  <a:lnTo>
                    <a:pt x="2736562" y="1638239"/>
                  </a:lnTo>
                  <a:lnTo>
                    <a:pt x="2739557" y="1636758"/>
                  </a:lnTo>
                  <a:lnTo>
                    <a:pt x="2742116" y="1630760"/>
                  </a:lnTo>
                  <a:lnTo>
                    <a:pt x="2740636" y="1627764"/>
                  </a:lnTo>
                  <a:close/>
                </a:path>
                <a:path w="18691860" h="11056620">
                  <a:moveTo>
                    <a:pt x="1382080" y="1048249"/>
                  </a:moveTo>
                  <a:lnTo>
                    <a:pt x="1379080" y="1046970"/>
                  </a:lnTo>
                  <a:lnTo>
                    <a:pt x="1376281" y="1051685"/>
                  </a:lnTo>
                  <a:lnTo>
                    <a:pt x="1374006" y="1057018"/>
                  </a:lnTo>
                  <a:lnTo>
                    <a:pt x="1380006" y="1059577"/>
                  </a:lnTo>
                  <a:lnTo>
                    <a:pt x="1383192" y="1058572"/>
                  </a:lnTo>
                  <a:lnTo>
                    <a:pt x="1384697" y="1055275"/>
                  </a:lnTo>
                  <a:lnTo>
                    <a:pt x="1385800" y="1053381"/>
                  </a:lnTo>
                  <a:lnTo>
                    <a:pt x="1384938" y="1049862"/>
                  </a:lnTo>
                  <a:lnTo>
                    <a:pt x="1382080" y="1048249"/>
                  </a:lnTo>
                  <a:close/>
                </a:path>
                <a:path w="18691860" h="11056620">
                  <a:moveTo>
                    <a:pt x="2821620" y="1656793"/>
                  </a:moveTo>
                  <a:lnTo>
                    <a:pt x="2818812" y="1655989"/>
                  </a:lnTo>
                  <a:lnTo>
                    <a:pt x="2812812" y="1653430"/>
                  </a:lnTo>
                  <a:lnTo>
                    <a:pt x="2809817" y="1654910"/>
                  </a:lnTo>
                  <a:lnTo>
                    <a:pt x="2807258" y="1660910"/>
                  </a:lnTo>
                  <a:lnTo>
                    <a:pt x="2808738" y="1663906"/>
                  </a:lnTo>
                  <a:lnTo>
                    <a:pt x="2811404" y="1665043"/>
                  </a:lnTo>
                  <a:lnTo>
                    <a:pt x="2811880" y="1664852"/>
                  </a:lnTo>
                  <a:lnTo>
                    <a:pt x="2817879" y="1667411"/>
                  </a:lnTo>
                  <a:lnTo>
                    <a:pt x="2820875" y="1665930"/>
                  </a:lnTo>
                  <a:lnTo>
                    <a:pt x="2823434" y="1659931"/>
                  </a:lnTo>
                  <a:lnTo>
                    <a:pt x="2821620" y="1656793"/>
                  </a:lnTo>
                  <a:close/>
                </a:path>
                <a:path w="18691860" h="11056620">
                  <a:moveTo>
                    <a:pt x="1305597" y="1007745"/>
                  </a:moveTo>
                  <a:lnTo>
                    <a:pt x="1302597" y="1006465"/>
                  </a:lnTo>
                  <a:lnTo>
                    <a:pt x="1299798" y="1011180"/>
                  </a:lnTo>
                  <a:lnTo>
                    <a:pt x="1297523" y="1016513"/>
                  </a:lnTo>
                  <a:lnTo>
                    <a:pt x="1300856" y="1017935"/>
                  </a:lnTo>
                  <a:lnTo>
                    <a:pt x="1300714" y="1018268"/>
                  </a:lnTo>
                  <a:lnTo>
                    <a:pt x="1303380" y="1019406"/>
                  </a:lnTo>
                  <a:lnTo>
                    <a:pt x="1306566" y="1018402"/>
                  </a:lnTo>
                  <a:lnTo>
                    <a:pt x="1308242" y="1014782"/>
                  </a:lnTo>
                  <a:lnTo>
                    <a:pt x="1309317" y="1012876"/>
                  </a:lnTo>
                  <a:lnTo>
                    <a:pt x="1308312" y="1009691"/>
                  </a:lnTo>
                  <a:lnTo>
                    <a:pt x="1305597" y="1007745"/>
                  </a:lnTo>
                  <a:close/>
                </a:path>
                <a:path w="18691860" h="11056620">
                  <a:moveTo>
                    <a:pt x="2903413" y="1685775"/>
                  </a:moveTo>
                  <a:lnTo>
                    <a:pt x="2900604" y="1684971"/>
                  </a:lnTo>
                  <a:lnTo>
                    <a:pt x="2894604" y="1682412"/>
                  </a:lnTo>
                  <a:lnTo>
                    <a:pt x="2891609" y="1683891"/>
                  </a:lnTo>
                  <a:lnTo>
                    <a:pt x="2889192" y="1689557"/>
                  </a:lnTo>
                  <a:lnTo>
                    <a:pt x="2890673" y="1692553"/>
                  </a:lnTo>
                  <a:lnTo>
                    <a:pt x="2899672" y="1696392"/>
                  </a:lnTo>
                  <a:lnTo>
                    <a:pt x="2902667" y="1694911"/>
                  </a:lnTo>
                  <a:lnTo>
                    <a:pt x="2905227" y="1688912"/>
                  </a:lnTo>
                  <a:lnTo>
                    <a:pt x="2903413" y="1685775"/>
                  </a:lnTo>
                  <a:close/>
                </a:path>
                <a:path w="18691860" h="11056620">
                  <a:moveTo>
                    <a:pt x="1223492" y="962872"/>
                  </a:moveTo>
                  <a:lnTo>
                    <a:pt x="1219972" y="963735"/>
                  </a:lnTo>
                  <a:lnTo>
                    <a:pt x="1216747" y="969450"/>
                  </a:lnTo>
                  <a:lnTo>
                    <a:pt x="1217751" y="972637"/>
                  </a:lnTo>
                  <a:lnTo>
                    <a:pt x="1220467" y="974582"/>
                  </a:lnTo>
                  <a:lnTo>
                    <a:pt x="1226799" y="977283"/>
                  </a:lnTo>
                  <a:lnTo>
                    <a:pt x="1230319" y="976421"/>
                  </a:lnTo>
                  <a:lnTo>
                    <a:pt x="1231456" y="973756"/>
                  </a:lnTo>
                  <a:lnTo>
                    <a:pt x="1233069" y="970897"/>
                  </a:lnTo>
                  <a:lnTo>
                    <a:pt x="1232064" y="967711"/>
                  </a:lnTo>
                  <a:lnTo>
                    <a:pt x="1229349" y="965764"/>
                  </a:lnTo>
                  <a:lnTo>
                    <a:pt x="1226016" y="964343"/>
                  </a:lnTo>
                  <a:lnTo>
                    <a:pt x="1223492" y="962872"/>
                  </a:lnTo>
                  <a:close/>
                </a:path>
                <a:path w="18691860" h="11056620">
                  <a:moveTo>
                    <a:pt x="2985824" y="1714231"/>
                  </a:moveTo>
                  <a:lnTo>
                    <a:pt x="2982682" y="1713284"/>
                  </a:lnTo>
                  <a:lnTo>
                    <a:pt x="2979348" y="1711862"/>
                  </a:lnTo>
                  <a:lnTo>
                    <a:pt x="2976540" y="1711058"/>
                  </a:lnTo>
                  <a:lnTo>
                    <a:pt x="2973545" y="1712539"/>
                  </a:lnTo>
                  <a:lnTo>
                    <a:pt x="2971128" y="1718205"/>
                  </a:lnTo>
                  <a:lnTo>
                    <a:pt x="2972608" y="1721200"/>
                  </a:lnTo>
                  <a:lnTo>
                    <a:pt x="2979274" y="1724043"/>
                  </a:lnTo>
                  <a:lnTo>
                    <a:pt x="2982083" y="1724847"/>
                  </a:lnTo>
                  <a:lnTo>
                    <a:pt x="2985078" y="1723368"/>
                  </a:lnTo>
                  <a:lnTo>
                    <a:pt x="2986357" y="1720369"/>
                  </a:lnTo>
                  <a:lnTo>
                    <a:pt x="2986988" y="1718273"/>
                  </a:lnTo>
                  <a:lnTo>
                    <a:pt x="2987304" y="1717226"/>
                  </a:lnTo>
                  <a:lnTo>
                    <a:pt x="2985824" y="1714231"/>
                  </a:lnTo>
                  <a:close/>
                </a:path>
                <a:path w="18691860" h="11056620">
                  <a:moveTo>
                    <a:pt x="3067709" y="1742070"/>
                  </a:moveTo>
                  <a:lnTo>
                    <a:pt x="3064568" y="1741124"/>
                  </a:lnTo>
                  <a:lnTo>
                    <a:pt x="3061234" y="1739702"/>
                  </a:lnTo>
                  <a:lnTo>
                    <a:pt x="3058425" y="1738898"/>
                  </a:lnTo>
                  <a:lnTo>
                    <a:pt x="3055431" y="1740378"/>
                  </a:lnTo>
                  <a:lnTo>
                    <a:pt x="3053014" y="1746044"/>
                  </a:lnTo>
                  <a:lnTo>
                    <a:pt x="3054493" y="1749039"/>
                  </a:lnTo>
                  <a:lnTo>
                    <a:pt x="3061160" y="1751883"/>
                  </a:lnTo>
                  <a:lnTo>
                    <a:pt x="3063969" y="1752687"/>
                  </a:lnTo>
                  <a:lnTo>
                    <a:pt x="3066964" y="1751206"/>
                  </a:lnTo>
                  <a:lnTo>
                    <a:pt x="3068243" y="1748207"/>
                  </a:lnTo>
                  <a:lnTo>
                    <a:pt x="3068874" y="1746112"/>
                  </a:lnTo>
                  <a:lnTo>
                    <a:pt x="3069190" y="1745065"/>
                  </a:lnTo>
                  <a:lnTo>
                    <a:pt x="3067709" y="1742070"/>
                  </a:lnTo>
                  <a:close/>
                </a:path>
                <a:path w="18691860" h="11056620">
                  <a:moveTo>
                    <a:pt x="1147861" y="920368"/>
                  </a:moveTo>
                  <a:lnTo>
                    <a:pt x="1144008" y="921089"/>
                  </a:lnTo>
                  <a:lnTo>
                    <a:pt x="1142729" y="924088"/>
                  </a:lnTo>
                  <a:lnTo>
                    <a:pt x="1141259" y="926612"/>
                  </a:lnTo>
                  <a:lnTo>
                    <a:pt x="1142454" y="930274"/>
                  </a:lnTo>
                  <a:lnTo>
                    <a:pt x="1144836" y="932078"/>
                  </a:lnTo>
                  <a:lnTo>
                    <a:pt x="1151169" y="934779"/>
                  </a:lnTo>
                  <a:lnTo>
                    <a:pt x="1154688" y="933917"/>
                  </a:lnTo>
                  <a:lnTo>
                    <a:pt x="1155826" y="931251"/>
                  </a:lnTo>
                  <a:lnTo>
                    <a:pt x="1157297" y="928726"/>
                  </a:lnTo>
                  <a:lnTo>
                    <a:pt x="1156101" y="925065"/>
                  </a:lnTo>
                  <a:lnTo>
                    <a:pt x="1153719" y="923261"/>
                  </a:lnTo>
                  <a:lnTo>
                    <a:pt x="1150386" y="921839"/>
                  </a:lnTo>
                  <a:lnTo>
                    <a:pt x="1147861" y="920368"/>
                  </a:lnTo>
                  <a:close/>
                </a:path>
                <a:path w="18691860" h="11056620">
                  <a:moveTo>
                    <a:pt x="11852365" y="5484586"/>
                  </a:moveTo>
                  <a:lnTo>
                    <a:pt x="11848796" y="5484640"/>
                  </a:lnTo>
                  <a:lnTo>
                    <a:pt x="11844522" y="5489120"/>
                  </a:lnTo>
                  <a:lnTo>
                    <a:pt x="11844576" y="5492688"/>
                  </a:lnTo>
                  <a:lnTo>
                    <a:pt x="11846817" y="5494826"/>
                  </a:lnTo>
                  <a:lnTo>
                    <a:pt x="11849248" y="5497439"/>
                  </a:lnTo>
                  <a:lnTo>
                    <a:pt x="11849773" y="5498057"/>
                  </a:lnTo>
                  <a:lnTo>
                    <a:pt x="11853105" y="5499478"/>
                  </a:lnTo>
                  <a:lnTo>
                    <a:pt x="11855672" y="5498997"/>
                  </a:lnTo>
                  <a:lnTo>
                    <a:pt x="11857191" y="5497283"/>
                  </a:lnTo>
                  <a:lnTo>
                    <a:pt x="11859329" y="5495042"/>
                  </a:lnTo>
                  <a:lnTo>
                    <a:pt x="11859276" y="5491475"/>
                  </a:lnTo>
                  <a:lnTo>
                    <a:pt x="11857037" y="5489337"/>
                  </a:lnTo>
                  <a:lnTo>
                    <a:pt x="11854605" y="5486724"/>
                  </a:lnTo>
                  <a:lnTo>
                    <a:pt x="11852365" y="5484586"/>
                  </a:lnTo>
                  <a:close/>
                </a:path>
                <a:path w="18691860" h="11056620">
                  <a:moveTo>
                    <a:pt x="3149929" y="1770050"/>
                  </a:moveTo>
                  <a:lnTo>
                    <a:pt x="3146787" y="1769104"/>
                  </a:lnTo>
                  <a:lnTo>
                    <a:pt x="3143454" y="1767682"/>
                  </a:lnTo>
                  <a:lnTo>
                    <a:pt x="3140646" y="1766878"/>
                  </a:lnTo>
                  <a:lnTo>
                    <a:pt x="3137650" y="1768358"/>
                  </a:lnTo>
                  <a:lnTo>
                    <a:pt x="3135233" y="1774025"/>
                  </a:lnTo>
                  <a:lnTo>
                    <a:pt x="3136713" y="1777020"/>
                  </a:lnTo>
                  <a:lnTo>
                    <a:pt x="3139379" y="1778157"/>
                  </a:lnTo>
                  <a:lnTo>
                    <a:pt x="3139855" y="1777966"/>
                  </a:lnTo>
                  <a:lnTo>
                    <a:pt x="3143521" y="1779530"/>
                  </a:lnTo>
                  <a:lnTo>
                    <a:pt x="3146330" y="1780334"/>
                  </a:lnTo>
                  <a:lnTo>
                    <a:pt x="3149325" y="1778854"/>
                  </a:lnTo>
                  <a:lnTo>
                    <a:pt x="3150605" y="1775855"/>
                  </a:lnTo>
                  <a:lnTo>
                    <a:pt x="3151409" y="1773045"/>
                  </a:lnTo>
                  <a:lnTo>
                    <a:pt x="3149929" y="1770050"/>
                  </a:lnTo>
                  <a:close/>
                </a:path>
                <a:path w="18691860" h="11056620">
                  <a:moveTo>
                    <a:pt x="1073466" y="876816"/>
                  </a:moveTo>
                  <a:lnTo>
                    <a:pt x="1069947" y="877678"/>
                  </a:lnTo>
                  <a:lnTo>
                    <a:pt x="1068476" y="880202"/>
                  </a:lnTo>
                  <a:lnTo>
                    <a:pt x="1067401" y="882106"/>
                  </a:lnTo>
                  <a:lnTo>
                    <a:pt x="1066864" y="883059"/>
                  </a:lnTo>
                  <a:lnTo>
                    <a:pt x="1067726" y="886579"/>
                  </a:lnTo>
                  <a:lnTo>
                    <a:pt x="1070108" y="888383"/>
                  </a:lnTo>
                  <a:lnTo>
                    <a:pt x="1076441" y="891085"/>
                  </a:lnTo>
                  <a:lnTo>
                    <a:pt x="1079485" y="890413"/>
                  </a:lnTo>
                  <a:lnTo>
                    <a:pt x="1080956" y="887888"/>
                  </a:lnTo>
                  <a:lnTo>
                    <a:pt x="1082031" y="885984"/>
                  </a:lnTo>
                  <a:lnTo>
                    <a:pt x="1082568" y="885031"/>
                  </a:lnTo>
                  <a:lnTo>
                    <a:pt x="1081706" y="881512"/>
                  </a:lnTo>
                  <a:lnTo>
                    <a:pt x="1079324" y="879708"/>
                  </a:lnTo>
                  <a:lnTo>
                    <a:pt x="1075990" y="878286"/>
                  </a:lnTo>
                  <a:lnTo>
                    <a:pt x="1073466" y="876816"/>
                  </a:lnTo>
                  <a:close/>
                </a:path>
                <a:path w="18691860" h="11056620">
                  <a:moveTo>
                    <a:pt x="3232099" y="1797223"/>
                  </a:moveTo>
                  <a:lnTo>
                    <a:pt x="3229290" y="1796419"/>
                  </a:lnTo>
                  <a:lnTo>
                    <a:pt x="3225957" y="1794997"/>
                  </a:lnTo>
                  <a:lnTo>
                    <a:pt x="3223149" y="1794193"/>
                  </a:lnTo>
                  <a:lnTo>
                    <a:pt x="3220154" y="1795672"/>
                  </a:lnTo>
                  <a:lnTo>
                    <a:pt x="3217737" y="1801339"/>
                  </a:lnTo>
                  <a:lnTo>
                    <a:pt x="3219217" y="1804334"/>
                  </a:lnTo>
                  <a:lnTo>
                    <a:pt x="3221883" y="1805472"/>
                  </a:lnTo>
                  <a:lnTo>
                    <a:pt x="3222359" y="1805280"/>
                  </a:lnTo>
                  <a:lnTo>
                    <a:pt x="3226025" y="1806845"/>
                  </a:lnTo>
                  <a:lnTo>
                    <a:pt x="3228834" y="1807649"/>
                  </a:lnTo>
                  <a:lnTo>
                    <a:pt x="3231829" y="1806168"/>
                  </a:lnTo>
                  <a:lnTo>
                    <a:pt x="3233108" y="1803169"/>
                  </a:lnTo>
                  <a:lnTo>
                    <a:pt x="3233912" y="1800361"/>
                  </a:lnTo>
                  <a:lnTo>
                    <a:pt x="3232099" y="1797223"/>
                  </a:lnTo>
                  <a:close/>
                </a:path>
                <a:path w="18691860" h="11056620">
                  <a:moveTo>
                    <a:pt x="3314745" y="1824204"/>
                  </a:moveTo>
                  <a:lnTo>
                    <a:pt x="3311461" y="1823591"/>
                  </a:lnTo>
                  <a:lnTo>
                    <a:pt x="3308128" y="1822169"/>
                  </a:lnTo>
                  <a:lnTo>
                    <a:pt x="3305319" y="1821365"/>
                  </a:lnTo>
                  <a:lnTo>
                    <a:pt x="3302324" y="1822844"/>
                  </a:lnTo>
                  <a:lnTo>
                    <a:pt x="3299907" y="1828511"/>
                  </a:lnTo>
                  <a:lnTo>
                    <a:pt x="3301387" y="1831506"/>
                  </a:lnTo>
                  <a:lnTo>
                    <a:pt x="3304054" y="1832643"/>
                  </a:lnTo>
                  <a:lnTo>
                    <a:pt x="3304529" y="1832452"/>
                  </a:lnTo>
                  <a:lnTo>
                    <a:pt x="3308195" y="1834016"/>
                  </a:lnTo>
                  <a:lnTo>
                    <a:pt x="3311004" y="1834820"/>
                  </a:lnTo>
                  <a:lnTo>
                    <a:pt x="3313999" y="1833341"/>
                  </a:lnTo>
                  <a:lnTo>
                    <a:pt x="3315279" y="1830341"/>
                  </a:lnTo>
                  <a:lnTo>
                    <a:pt x="3316083" y="1827533"/>
                  </a:lnTo>
                  <a:lnTo>
                    <a:pt x="3314745" y="1824204"/>
                  </a:lnTo>
                  <a:close/>
                </a:path>
                <a:path w="18691860" h="11056620">
                  <a:moveTo>
                    <a:pt x="999022" y="832454"/>
                  </a:moveTo>
                  <a:lnTo>
                    <a:pt x="995503" y="833316"/>
                  </a:lnTo>
                  <a:lnTo>
                    <a:pt x="992562" y="838364"/>
                  </a:lnTo>
                  <a:lnTo>
                    <a:pt x="993424" y="841884"/>
                  </a:lnTo>
                  <a:lnTo>
                    <a:pt x="995664" y="844022"/>
                  </a:lnTo>
                  <a:lnTo>
                    <a:pt x="1002330" y="846865"/>
                  </a:lnTo>
                  <a:lnTo>
                    <a:pt x="1005374" y="846193"/>
                  </a:lnTo>
                  <a:lnTo>
                    <a:pt x="1008316" y="841145"/>
                  </a:lnTo>
                  <a:lnTo>
                    <a:pt x="1007453" y="837625"/>
                  </a:lnTo>
                  <a:lnTo>
                    <a:pt x="1005213" y="835489"/>
                  </a:lnTo>
                  <a:lnTo>
                    <a:pt x="1001880" y="834067"/>
                  </a:lnTo>
                  <a:lnTo>
                    <a:pt x="999022" y="832454"/>
                  </a:lnTo>
                  <a:close/>
                </a:path>
                <a:path w="18691860" h="11056620">
                  <a:moveTo>
                    <a:pt x="3397391" y="1851184"/>
                  </a:moveTo>
                  <a:lnTo>
                    <a:pt x="3394107" y="1850572"/>
                  </a:lnTo>
                  <a:lnTo>
                    <a:pt x="3390774" y="1849150"/>
                  </a:lnTo>
                  <a:lnTo>
                    <a:pt x="3387966" y="1848346"/>
                  </a:lnTo>
                  <a:lnTo>
                    <a:pt x="3384970" y="1849826"/>
                  </a:lnTo>
                  <a:lnTo>
                    <a:pt x="3382553" y="1855491"/>
                  </a:lnTo>
                  <a:lnTo>
                    <a:pt x="3384033" y="1858487"/>
                  </a:lnTo>
                  <a:lnTo>
                    <a:pt x="3386700" y="1859624"/>
                  </a:lnTo>
                  <a:lnTo>
                    <a:pt x="3387175" y="1859433"/>
                  </a:lnTo>
                  <a:lnTo>
                    <a:pt x="3390842" y="1860997"/>
                  </a:lnTo>
                  <a:lnTo>
                    <a:pt x="3393650" y="1861801"/>
                  </a:lnTo>
                  <a:lnTo>
                    <a:pt x="3396645" y="1860322"/>
                  </a:lnTo>
                  <a:lnTo>
                    <a:pt x="3397925" y="1857321"/>
                  </a:lnTo>
                  <a:lnTo>
                    <a:pt x="3398728" y="1854513"/>
                  </a:lnTo>
                  <a:lnTo>
                    <a:pt x="3397391" y="1851184"/>
                  </a:lnTo>
                  <a:close/>
                </a:path>
                <a:path w="18691860" h="11056620">
                  <a:moveTo>
                    <a:pt x="11790600" y="5424359"/>
                  </a:moveTo>
                  <a:lnTo>
                    <a:pt x="11787030" y="5424413"/>
                  </a:lnTo>
                  <a:lnTo>
                    <a:pt x="11782755" y="5428892"/>
                  </a:lnTo>
                  <a:lnTo>
                    <a:pt x="11782810" y="5432462"/>
                  </a:lnTo>
                  <a:lnTo>
                    <a:pt x="11785049" y="5434599"/>
                  </a:lnTo>
                  <a:lnTo>
                    <a:pt x="11787623" y="5436878"/>
                  </a:lnTo>
                  <a:lnTo>
                    <a:pt x="11787814" y="5437353"/>
                  </a:lnTo>
                  <a:lnTo>
                    <a:pt x="11791480" y="5438917"/>
                  </a:lnTo>
                  <a:lnTo>
                    <a:pt x="11794046" y="5438437"/>
                  </a:lnTo>
                  <a:lnTo>
                    <a:pt x="11795568" y="5436722"/>
                  </a:lnTo>
                  <a:lnTo>
                    <a:pt x="11797706" y="5434482"/>
                  </a:lnTo>
                  <a:lnTo>
                    <a:pt x="11797651" y="5430913"/>
                  </a:lnTo>
                  <a:lnTo>
                    <a:pt x="11795411" y="5428776"/>
                  </a:lnTo>
                  <a:lnTo>
                    <a:pt x="11792839" y="5426496"/>
                  </a:lnTo>
                  <a:lnTo>
                    <a:pt x="11790600" y="5424359"/>
                  </a:lnTo>
                  <a:close/>
                </a:path>
                <a:path w="18691860" h="11056620">
                  <a:moveTo>
                    <a:pt x="3479846" y="1877691"/>
                  </a:moveTo>
                  <a:lnTo>
                    <a:pt x="3476562" y="1877077"/>
                  </a:lnTo>
                  <a:lnTo>
                    <a:pt x="3473228" y="1875655"/>
                  </a:lnTo>
                  <a:lnTo>
                    <a:pt x="3470086" y="1874709"/>
                  </a:lnTo>
                  <a:lnTo>
                    <a:pt x="3467425" y="1876331"/>
                  </a:lnTo>
                  <a:lnTo>
                    <a:pt x="3465008" y="1881998"/>
                  </a:lnTo>
                  <a:lnTo>
                    <a:pt x="3466488" y="1884993"/>
                  </a:lnTo>
                  <a:lnTo>
                    <a:pt x="3469154" y="1886131"/>
                  </a:lnTo>
                  <a:lnTo>
                    <a:pt x="3469629" y="1885939"/>
                  </a:lnTo>
                  <a:lnTo>
                    <a:pt x="3473296" y="1887503"/>
                  </a:lnTo>
                  <a:lnTo>
                    <a:pt x="3476438" y="1888450"/>
                  </a:lnTo>
                  <a:lnTo>
                    <a:pt x="3479100" y="1886827"/>
                  </a:lnTo>
                  <a:lnTo>
                    <a:pt x="3480380" y="1883828"/>
                  </a:lnTo>
                  <a:lnTo>
                    <a:pt x="3481184" y="1881019"/>
                  </a:lnTo>
                  <a:lnTo>
                    <a:pt x="3479846" y="1877691"/>
                  </a:lnTo>
                  <a:close/>
                </a:path>
                <a:path w="18691860" h="11056620">
                  <a:moveTo>
                    <a:pt x="925432" y="786092"/>
                  </a:moveTo>
                  <a:lnTo>
                    <a:pt x="921912" y="786954"/>
                  </a:lnTo>
                  <a:lnTo>
                    <a:pt x="920809" y="788847"/>
                  </a:lnTo>
                  <a:lnTo>
                    <a:pt x="919187" y="791700"/>
                  </a:lnTo>
                  <a:lnTo>
                    <a:pt x="918829" y="792335"/>
                  </a:lnTo>
                  <a:lnTo>
                    <a:pt x="919691" y="795855"/>
                  </a:lnTo>
                  <a:lnTo>
                    <a:pt x="922215" y="797326"/>
                  </a:lnTo>
                  <a:lnTo>
                    <a:pt x="925264" y="799415"/>
                  </a:lnTo>
                  <a:lnTo>
                    <a:pt x="928597" y="800837"/>
                  </a:lnTo>
                  <a:lnTo>
                    <a:pt x="931641" y="800165"/>
                  </a:lnTo>
                  <a:lnTo>
                    <a:pt x="932744" y="798271"/>
                  </a:lnTo>
                  <a:lnTo>
                    <a:pt x="934366" y="795418"/>
                  </a:lnTo>
                  <a:lnTo>
                    <a:pt x="934725" y="794783"/>
                  </a:lnTo>
                  <a:lnTo>
                    <a:pt x="933862" y="791264"/>
                  </a:lnTo>
                  <a:lnTo>
                    <a:pt x="931338" y="789793"/>
                  </a:lnTo>
                  <a:lnTo>
                    <a:pt x="928289" y="787705"/>
                  </a:lnTo>
                  <a:lnTo>
                    <a:pt x="925432" y="786092"/>
                  </a:lnTo>
                  <a:close/>
                </a:path>
                <a:path w="18691860" h="11056620">
                  <a:moveTo>
                    <a:pt x="3562300" y="1904196"/>
                  </a:moveTo>
                  <a:lnTo>
                    <a:pt x="3559350" y="1903724"/>
                  </a:lnTo>
                  <a:lnTo>
                    <a:pt x="3556017" y="1902302"/>
                  </a:lnTo>
                  <a:lnTo>
                    <a:pt x="3552875" y="1901356"/>
                  </a:lnTo>
                  <a:lnTo>
                    <a:pt x="3550213" y="1902979"/>
                  </a:lnTo>
                  <a:lnTo>
                    <a:pt x="3547796" y="1908645"/>
                  </a:lnTo>
                  <a:lnTo>
                    <a:pt x="3549276" y="1911641"/>
                  </a:lnTo>
                  <a:lnTo>
                    <a:pt x="3552609" y="1913062"/>
                  </a:lnTo>
                  <a:lnTo>
                    <a:pt x="3552751" y="1912729"/>
                  </a:lnTo>
                  <a:lnTo>
                    <a:pt x="3556084" y="1914151"/>
                  </a:lnTo>
                  <a:lnTo>
                    <a:pt x="3559226" y="1915097"/>
                  </a:lnTo>
                  <a:lnTo>
                    <a:pt x="3561888" y="1913475"/>
                  </a:lnTo>
                  <a:lnTo>
                    <a:pt x="3563168" y="1910475"/>
                  </a:lnTo>
                  <a:lnTo>
                    <a:pt x="3564114" y="1907332"/>
                  </a:lnTo>
                  <a:lnTo>
                    <a:pt x="3562300" y="1904196"/>
                  </a:lnTo>
                  <a:close/>
                </a:path>
                <a:path w="18691860" h="11056620">
                  <a:moveTo>
                    <a:pt x="852792" y="739348"/>
                  </a:moveTo>
                  <a:lnTo>
                    <a:pt x="849272" y="740210"/>
                  </a:lnTo>
                  <a:lnTo>
                    <a:pt x="845664" y="744975"/>
                  </a:lnTo>
                  <a:lnTo>
                    <a:pt x="846527" y="748493"/>
                  </a:lnTo>
                  <a:lnTo>
                    <a:pt x="848909" y="750298"/>
                  </a:lnTo>
                  <a:lnTo>
                    <a:pt x="851958" y="752386"/>
                  </a:lnTo>
                  <a:lnTo>
                    <a:pt x="852958" y="752813"/>
                  </a:lnTo>
                  <a:lnTo>
                    <a:pt x="853149" y="753288"/>
                  </a:lnTo>
                  <a:lnTo>
                    <a:pt x="855482" y="754283"/>
                  </a:lnTo>
                  <a:lnTo>
                    <a:pt x="858526" y="753612"/>
                  </a:lnTo>
                  <a:lnTo>
                    <a:pt x="861467" y="748563"/>
                  </a:lnTo>
                  <a:lnTo>
                    <a:pt x="860747" y="744711"/>
                  </a:lnTo>
                  <a:lnTo>
                    <a:pt x="858223" y="743240"/>
                  </a:lnTo>
                  <a:lnTo>
                    <a:pt x="855174" y="741152"/>
                  </a:lnTo>
                  <a:lnTo>
                    <a:pt x="852792" y="739348"/>
                  </a:lnTo>
                  <a:close/>
                </a:path>
                <a:path w="18691860" h="11056620">
                  <a:moveTo>
                    <a:pt x="3645231" y="1930510"/>
                  </a:moveTo>
                  <a:lnTo>
                    <a:pt x="3641947" y="1929897"/>
                  </a:lnTo>
                  <a:lnTo>
                    <a:pt x="3638613" y="1928475"/>
                  </a:lnTo>
                  <a:lnTo>
                    <a:pt x="3635471" y="1927529"/>
                  </a:lnTo>
                  <a:lnTo>
                    <a:pt x="3632810" y="1929152"/>
                  </a:lnTo>
                  <a:lnTo>
                    <a:pt x="3630393" y="1934817"/>
                  </a:lnTo>
                  <a:lnTo>
                    <a:pt x="3631873" y="1937812"/>
                  </a:lnTo>
                  <a:lnTo>
                    <a:pt x="3634873" y="1939092"/>
                  </a:lnTo>
                  <a:lnTo>
                    <a:pt x="3635348" y="1938901"/>
                  </a:lnTo>
                  <a:lnTo>
                    <a:pt x="3638682" y="1940323"/>
                  </a:lnTo>
                  <a:lnTo>
                    <a:pt x="3641824" y="1941269"/>
                  </a:lnTo>
                  <a:lnTo>
                    <a:pt x="3644485" y="1939647"/>
                  </a:lnTo>
                  <a:lnTo>
                    <a:pt x="3645765" y="1936647"/>
                  </a:lnTo>
                  <a:lnTo>
                    <a:pt x="3646711" y="1933505"/>
                  </a:lnTo>
                  <a:lnTo>
                    <a:pt x="3645231" y="1930510"/>
                  </a:lnTo>
                  <a:close/>
                </a:path>
                <a:path w="18691860" h="11056620">
                  <a:moveTo>
                    <a:pt x="3727969" y="1956349"/>
                  </a:moveTo>
                  <a:lnTo>
                    <a:pt x="3724685" y="1955737"/>
                  </a:lnTo>
                  <a:lnTo>
                    <a:pt x="3721353" y="1954315"/>
                  </a:lnTo>
                  <a:lnTo>
                    <a:pt x="3718211" y="1953369"/>
                  </a:lnTo>
                  <a:lnTo>
                    <a:pt x="3715549" y="1954990"/>
                  </a:lnTo>
                  <a:lnTo>
                    <a:pt x="3713132" y="1960656"/>
                  </a:lnTo>
                  <a:lnTo>
                    <a:pt x="3714612" y="1963652"/>
                  </a:lnTo>
                  <a:lnTo>
                    <a:pt x="3717611" y="1964931"/>
                  </a:lnTo>
                  <a:lnTo>
                    <a:pt x="3718087" y="1964740"/>
                  </a:lnTo>
                  <a:lnTo>
                    <a:pt x="3721420" y="1966162"/>
                  </a:lnTo>
                  <a:lnTo>
                    <a:pt x="3724562" y="1967108"/>
                  </a:lnTo>
                  <a:lnTo>
                    <a:pt x="3727224" y="1965486"/>
                  </a:lnTo>
                  <a:lnTo>
                    <a:pt x="3728504" y="1962485"/>
                  </a:lnTo>
                  <a:lnTo>
                    <a:pt x="3729450" y="1959344"/>
                  </a:lnTo>
                  <a:lnTo>
                    <a:pt x="3727969" y="1956349"/>
                  </a:lnTo>
                  <a:close/>
                </a:path>
                <a:path w="18691860" h="11056620">
                  <a:moveTo>
                    <a:pt x="11727455" y="5365514"/>
                  </a:moveTo>
                  <a:lnTo>
                    <a:pt x="11723886" y="5365567"/>
                  </a:lnTo>
                  <a:lnTo>
                    <a:pt x="11719612" y="5370048"/>
                  </a:lnTo>
                  <a:lnTo>
                    <a:pt x="11719664" y="5373615"/>
                  </a:lnTo>
                  <a:lnTo>
                    <a:pt x="11721904" y="5375752"/>
                  </a:lnTo>
                  <a:lnTo>
                    <a:pt x="11724478" y="5378032"/>
                  </a:lnTo>
                  <a:lnTo>
                    <a:pt x="11726145" y="5378743"/>
                  </a:lnTo>
                  <a:lnTo>
                    <a:pt x="11726003" y="5379077"/>
                  </a:lnTo>
                  <a:lnTo>
                    <a:pt x="11728335" y="5380072"/>
                  </a:lnTo>
                  <a:lnTo>
                    <a:pt x="11730905" y="5379592"/>
                  </a:lnTo>
                  <a:lnTo>
                    <a:pt x="11732424" y="5377876"/>
                  </a:lnTo>
                  <a:lnTo>
                    <a:pt x="11734562" y="5375636"/>
                  </a:lnTo>
                  <a:lnTo>
                    <a:pt x="11734507" y="5372068"/>
                  </a:lnTo>
                  <a:lnTo>
                    <a:pt x="11732267" y="5369931"/>
                  </a:lnTo>
                  <a:lnTo>
                    <a:pt x="11729696" y="5367652"/>
                  </a:lnTo>
                  <a:lnTo>
                    <a:pt x="11727455" y="5365514"/>
                  </a:lnTo>
                  <a:close/>
                </a:path>
                <a:path w="18691860" h="11056620">
                  <a:moveTo>
                    <a:pt x="780721" y="691270"/>
                  </a:moveTo>
                  <a:lnTo>
                    <a:pt x="777201" y="692133"/>
                  </a:lnTo>
                  <a:lnTo>
                    <a:pt x="773593" y="696898"/>
                  </a:lnTo>
                  <a:lnTo>
                    <a:pt x="774456" y="700417"/>
                  </a:lnTo>
                  <a:lnTo>
                    <a:pt x="776838" y="702221"/>
                  </a:lnTo>
                  <a:lnTo>
                    <a:pt x="779887" y="704308"/>
                  </a:lnTo>
                  <a:lnTo>
                    <a:pt x="780887" y="704735"/>
                  </a:lnTo>
                  <a:lnTo>
                    <a:pt x="780744" y="705068"/>
                  </a:lnTo>
                  <a:lnTo>
                    <a:pt x="783078" y="706063"/>
                  </a:lnTo>
                  <a:lnTo>
                    <a:pt x="786263" y="705060"/>
                  </a:lnTo>
                  <a:lnTo>
                    <a:pt x="787592" y="702869"/>
                  </a:lnTo>
                  <a:lnTo>
                    <a:pt x="789396" y="700487"/>
                  </a:lnTo>
                  <a:lnTo>
                    <a:pt x="788534" y="696967"/>
                  </a:lnTo>
                  <a:lnTo>
                    <a:pt x="786152" y="695163"/>
                  </a:lnTo>
                  <a:lnTo>
                    <a:pt x="783103" y="693074"/>
                  </a:lnTo>
                  <a:lnTo>
                    <a:pt x="780721" y="691270"/>
                  </a:lnTo>
                  <a:close/>
                </a:path>
                <a:path w="18691860" h="11056620">
                  <a:moveTo>
                    <a:pt x="3811042" y="1982330"/>
                  </a:moveTo>
                  <a:lnTo>
                    <a:pt x="3807758" y="1981717"/>
                  </a:lnTo>
                  <a:lnTo>
                    <a:pt x="3804425" y="1980296"/>
                  </a:lnTo>
                  <a:lnTo>
                    <a:pt x="3801284" y="1979348"/>
                  </a:lnTo>
                  <a:lnTo>
                    <a:pt x="3798621" y="1980971"/>
                  </a:lnTo>
                  <a:lnTo>
                    <a:pt x="3796204" y="1986637"/>
                  </a:lnTo>
                  <a:lnTo>
                    <a:pt x="3797684" y="1989632"/>
                  </a:lnTo>
                  <a:lnTo>
                    <a:pt x="3800684" y="1990912"/>
                  </a:lnTo>
                  <a:lnTo>
                    <a:pt x="3801160" y="1990721"/>
                  </a:lnTo>
                  <a:lnTo>
                    <a:pt x="3804493" y="1992143"/>
                  </a:lnTo>
                  <a:lnTo>
                    <a:pt x="3807635" y="1993089"/>
                  </a:lnTo>
                  <a:lnTo>
                    <a:pt x="3810296" y="1991467"/>
                  </a:lnTo>
                  <a:lnTo>
                    <a:pt x="3811576" y="1988467"/>
                  </a:lnTo>
                  <a:lnTo>
                    <a:pt x="3812523" y="1985324"/>
                  </a:lnTo>
                  <a:lnTo>
                    <a:pt x="3811042" y="1982330"/>
                  </a:lnTo>
                  <a:close/>
                </a:path>
                <a:path w="18691860" h="11056620">
                  <a:moveTo>
                    <a:pt x="3893924" y="2007835"/>
                  </a:moveTo>
                  <a:lnTo>
                    <a:pt x="3890640" y="2007222"/>
                  </a:lnTo>
                  <a:lnTo>
                    <a:pt x="3887307" y="2005800"/>
                  </a:lnTo>
                  <a:lnTo>
                    <a:pt x="3884165" y="2004854"/>
                  </a:lnTo>
                  <a:lnTo>
                    <a:pt x="3881502" y="2006477"/>
                  </a:lnTo>
                  <a:lnTo>
                    <a:pt x="3879085" y="2012143"/>
                  </a:lnTo>
                  <a:lnTo>
                    <a:pt x="3880566" y="2015138"/>
                  </a:lnTo>
                  <a:lnTo>
                    <a:pt x="3883566" y="2016417"/>
                  </a:lnTo>
                  <a:lnTo>
                    <a:pt x="3884041" y="2016226"/>
                  </a:lnTo>
                  <a:lnTo>
                    <a:pt x="3887374" y="2017648"/>
                  </a:lnTo>
                  <a:lnTo>
                    <a:pt x="3890516" y="2018594"/>
                  </a:lnTo>
                  <a:lnTo>
                    <a:pt x="3893178" y="2016972"/>
                  </a:lnTo>
                  <a:lnTo>
                    <a:pt x="3894457" y="2013973"/>
                  </a:lnTo>
                  <a:lnTo>
                    <a:pt x="3895404" y="2010831"/>
                  </a:lnTo>
                  <a:lnTo>
                    <a:pt x="3893924" y="2007835"/>
                  </a:lnTo>
                  <a:close/>
                </a:path>
                <a:path w="18691860" h="11056620">
                  <a:moveTo>
                    <a:pt x="709360" y="641527"/>
                  </a:moveTo>
                  <a:lnTo>
                    <a:pt x="705841" y="642389"/>
                  </a:lnTo>
                  <a:lnTo>
                    <a:pt x="702233" y="647153"/>
                  </a:lnTo>
                  <a:lnTo>
                    <a:pt x="703095" y="650673"/>
                  </a:lnTo>
                  <a:lnTo>
                    <a:pt x="705477" y="652477"/>
                  </a:lnTo>
                  <a:lnTo>
                    <a:pt x="708526" y="654566"/>
                  </a:lnTo>
                  <a:lnTo>
                    <a:pt x="711859" y="655988"/>
                  </a:lnTo>
                  <a:lnTo>
                    <a:pt x="714570" y="655174"/>
                  </a:lnTo>
                  <a:lnTo>
                    <a:pt x="716232" y="653125"/>
                  </a:lnTo>
                  <a:lnTo>
                    <a:pt x="718036" y="650742"/>
                  </a:lnTo>
                  <a:lnTo>
                    <a:pt x="717173" y="647223"/>
                  </a:lnTo>
                  <a:lnTo>
                    <a:pt x="714791" y="645419"/>
                  </a:lnTo>
                  <a:lnTo>
                    <a:pt x="711742" y="643332"/>
                  </a:lnTo>
                  <a:lnTo>
                    <a:pt x="709360" y="641527"/>
                  </a:lnTo>
                  <a:close/>
                </a:path>
                <a:path w="18691860" h="11056620">
                  <a:moveTo>
                    <a:pt x="3976805" y="2033341"/>
                  </a:moveTo>
                  <a:lnTo>
                    <a:pt x="3973521" y="2032728"/>
                  </a:lnTo>
                  <a:lnTo>
                    <a:pt x="3970187" y="2031307"/>
                  </a:lnTo>
                  <a:lnTo>
                    <a:pt x="3967045" y="2030360"/>
                  </a:lnTo>
                  <a:lnTo>
                    <a:pt x="3964242" y="2032315"/>
                  </a:lnTo>
                  <a:lnTo>
                    <a:pt x="3961967" y="2037648"/>
                  </a:lnTo>
                  <a:lnTo>
                    <a:pt x="3963447" y="2040644"/>
                  </a:lnTo>
                  <a:lnTo>
                    <a:pt x="3966447" y="2041923"/>
                  </a:lnTo>
                  <a:lnTo>
                    <a:pt x="3966922" y="2041732"/>
                  </a:lnTo>
                  <a:lnTo>
                    <a:pt x="3970255" y="2043154"/>
                  </a:lnTo>
                  <a:lnTo>
                    <a:pt x="3973397" y="2044100"/>
                  </a:lnTo>
                  <a:lnTo>
                    <a:pt x="3976059" y="2042477"/>
                  </a:lnTo>
                  <a:lnTo>
                    <a:pt x="3977339" y="2039478"/>
                  </a:lnTo>
                  <a:lnTo>
                    <a:pt x="3978285" y="2036337"/>
                  </a:lnTo>
                  <a:lnTo>
                    <a:pt x="3976805" y="2033341"/>
                  </a:lnTo>
                  <a:close/>
                </a:path>
                <a:path w="18691860" h="11056620">
                  <a:moveTo>
                    <a:pt x="11662409" y="5307432"/>
                  </a:moveTo>
                  <a:lnTo>
                    <a:pt x="11659173" y="5307628"/>
                  </a:lnTo>
                  <a:lnTo>
                    <a:pt x="11654614" y="5312774"/>
                  </a:lnTo>
                  <a:lnTo>
                    <a:pt x="11655144" y="5316153"/>
                  </a:lnTo>
                  <a:lnTo>
                    <a:pt x="11657385" y="5318289"/>
                  </a:lnTo>
                  <a:lnTo>
                    <a:pt x="11659956" y="5320568"/>
                  </a:lnTo>
                  <a:lnTo>
                    <a:pt x="11661622" y="5321279"/>
                  </a:lnTo>
                  <a:lnTo>
                    <a:pt x="11661480" y="5321612"/>
                  </a:lnTo>
                  <a:lnTo>
                    <a:pt x="11663814" y="5322608"/>
                  </a:lnTo>
                  <a:lnTo>
                    <a:pt x="11666383" y="5322128"/>
                  </a:lnTo>
                  <a:lnTo>
                    <a:pt x="11668044" y="5320079"/>
                  </a:lnTo>
                  <a:lnTo>
                    <a:pt x="11670324" y="5317507"/>
                  </a:lnTo>
                  <a:lnTo>
                    <a:pt x="11669793" y="5314128"/>
                  </a:lnTo>
                  <a:lnTo>
                    <a:pt x="11667554" y="5311991"/>
                  </a:lnTo>
                  <a:lnTo>
                    <a:pt x="11662409" y="5307432"/>
                  </a:lnTo>
                  <a:close/>
                </a:path>
                <a:path w="18691860" h="11056620">
                  <a:moveTo>
                    <a:pt x="4059828" y="2058514"/>
                  </a:moveTo>
                  <a:lnTo>
                    <a:pt x="4056544" y="2057900"/>
                  </a:lnTo>
                  <a:lnTo>
                    <a:pt x="4053212" y="2056478"/>
                  </a:lnTo>
                  <a:lnTo>
                    <a:pt x="4050070" y="2055532"/>
                  </a:lnTo>
                  <a:lnTo>
                    <a:pt x="4047407" y="2057155"/>
                  </a:lnTo>
                  <a:lnTo>
                    <a:pt x="4044990" y="2062821"/>
                  </a:lnTo>
                  <a:lnTo>
                    <a:pt x="4046470" y="2065816"/>
                  </a:lnTo>
                  <a:lnTo>
                    <a:pt x="4049470" y="2067096"/>
                  </a:lnTo>
                  <a:lnTo>
                    <a:pt x="4049945" y="2066905"/>
                  </a:lnTo>
                  <a:lnTo>
                    <a:pt x="4053279" y="2068327"/>
                  </a:lnTo>
                  <a:lnTo>
                    <a:pt x="4056421" y="2069273"/>
                  </a:lnTo>
                  <a:lnTo>
                    <a:pt x="4059225" y="2067317"/>
                  </a:lnTo>
                  <a:lnTo>
                    <a:pt x="4060363" y="2064650"/>
                  </a:lnTo>
                  <a:lnTo>
                    <a:pt x="4061309" y="2061509"/>
                  </a:lnTo>
                  <a:lnTo>
                    <a:pt x="4059828" y="2058514"/>
                  </a:lnTo>
                  <a:close/>
                </a:path>
                <a:path w="18691860" h="11056620">
                  <a:moveTo>
                    <a:pt x="639378" y="590400"/>
                  </a:moveTo>
                  <a:lnTo>
                    <a:pt x="635858" y="591263"/>
                  </a:lnTo>
                  <a:lnTo>
                    <a:pt x="634054" y="593646"/>
                  </a:lnTo>
                  <a:lnTo>
                    <a:pt x="632108" y="596361"/>
                  </a:lnTo>
                  <a:lnTo>
                    <a:pt x="632637" y="599738"/>
                  </a:lnTo>
                  <a:lnTo>
                    <a:pt x="635019" y="601543"/>
                  </a:lnTo>
                  <a:lnTo>
                    <a:pt x="638068" y="603631"/>
                  </a:lnTo>
                  <a:lnTo>
                    <a:pt x="641734" y="605195"/>
                  </a:lnTo>
                  <a:lnTo>
                    <a:pt x="644445" y="604381"/>
                  </a:lnTo>
                  <a:lnTo>
                    <a:pt x="646107" y="602332"/>
                  </a:lnTo>
                  <a:lnTo>
                    <a:pt x="647720" y="599475"/>
                  </a:lnTo>
                  <a:lnTo>
                    <a:pt x="647191" y="596097"/>
                  </a:lnTo>
                  <a:lnTo>
                    <a:pt x="644809" y="594293"/>
                  </a:lnTo>
                  <a:lnTo>
                    <a:pt x="639378" y="590400"/>
                  </a:lnTo>
                  <a:close/>
                </a:path>
                <a:path w="18691860" h="11056620">
                  <a:moveTo>
                    <a:pt x="4142519" y="2083544"/>
                  </a:moveTo>
                  <a:lnTo>
                    <a:pt x="4139568" y="2083073"/>
                  </a:lnTo>
                  <a:lnTo>
                    <a:pt x="4136235" y="2081651"/>
                  </a:lnTo>
                  <a:lnTo>
                    <a:pt x="4133093" y="2080705"/>
                  </a:lnTo>
                  <a:lnTo>
                    <a:pt x="4130431" y="2082327"/>
                  </a:lnTo>
                  <a:lnTo>
                    <a:pt x="4128014" y="2087993"/>
                  </a:lnTo>
                  <a:lnTo>
                    <a:pt x="4129494" y="2090988"/>
                  </a:lnTo>
                  <a:lnTo>
                    <a:pt x="4132494" y="2092268"/>
                  </a:lnTo>
                  <a:lnTo>
                    <a:pt x="4132970" y="2092077"/>
                  </a:lnTo>
                  <a:lnTo>
                    <a:pt x="4136302" y="2093498"/>
                  </a:lnTo>
                  <a:lnTo>
                    <a:pt x="4139444" y="2094445"/>
                  </a:lnTo>
                  <a:lnTo>
                    <a:pt x="4142106" y="2092822"/>
                  </a:lnTo>
                  <a:lnTo>
                    <a:pt x="4143385" y="2089822"/>
                  </a:lnTo>
                  <a:lnTo>
                    <a:pt x="4144332" y="2086680"/>
                  </a:lnTo>
                  <a:lnTo>
                    <a:pt x="4142519" y="2083544"/>
                  </a:lnTo>
                  <a:close/>
                </a:path>
                <a:path w="18691860" h="11056620">
                  <a:moveTo>
                    <a:pt x="4225542" y="2108715"/>
                  </a:moveTo>
                  <a:lnTo>
                    <a:pt x="4222591" y="2108245"/>
                  </a:lnTo>
                  <a:lnTo>
                    <a:pt x="4219258" y="2106823"/>
                  </a:lnTo>
                  <a:lnTo>
                    <a:pt x="4216116" y="2105877"/>
                  </a:lnTo>
                  <a:lnTo>
                    <a:pt x="4213312" y="2107833"/>
                  </a:lnTo>
                  <a:lnTo>
                    <a:pt x="4212175" y="2110499"/>
                  </a:lnTo>
                  <a:lnTo>
                    <a:pt x="4211370" y="2113308"/>
                  </a:lnTo>
                  <a:lnTo>
                    <a:pt x="4212518" y="2116160"/>
                  </a:lnTo>
                  <a:lnTo>
                    <a:pt x="4215518" y="2117439"/>
                  </a:lnTo>
                  <a:lnTo>
                    <a:pt x="4215993" y="2117248"/>
                  </a:lnTo>
                  <a:lnTo>
                    <a:pt x="4219326" y="2118670"/>
                  </a:lnTo>
                  <a:lnTo>
                    <a:pt x="4222468" y="2119616"/>
                  </a:lnTo>
                  <a:lnTo>
                    <a:pt x="4225129" y="2117995"/>
                  </a:lnTo>
                  <a:lnTo>
                    <a:pt x="4226409" y="2114994"/>
                  </a:lnTo>
                  <a:lnTo>
                    <a:pt x="4227355" y="2111853"/>
                  </a:lnTo>
                  <a:lnTo>
                    <a:pt x="4225542" y="2108715"/>
                  </a:lnTo>
                  <a:close/>
                </a:path>
                <a:path w="18691860" h="11056620">
                  <a:moveTo>
                    <a:pt x="11596653" y="5251018"/>
                  </a:moveTo>
                  <a:lnTo>
                    <a:pt x="11592942" y="5251405"/>
                  </a:lnTo>
                  <a:lnTo>
                    <a:pt x="11591137" y="5253787"/>
                  </a:lnTo>
                  <a:lnTo>
                    <a:pt x="11589001" y="5256027"/>
                  </a:lnTo>
                  <a:lnTo>
                    <a:pt x="11589387" y="5259738"/>
                  </a:lnTo>
                  <a:lnTo>
                    <a:pt x="11591768" y="5261542"/>
                  </a:lnTo>
                  <a:lnTo>
                    <a:pt x="11594343" y="5263821"/>
                  </a:lnTo>
                  <a:lnTo>
                    <a:pt x="11596009" y="5264532"/>
                  </a:lnTo>
                  <a:lnTo>
                    <a:pt x="11595533" y="5264722"/>
                  </a:lnTo>
                  <a:lnTo>
                    <a:pt x="11597866" y="5265718"/>
                  </a:lnTo>
                  <a:lnTo>
                    <a:pt x="11600435" y="5265239"/>
                  </a:lnTo>
                  <a:lnTo>
                    <a:pt x="11602097" y="5263190"/>
                  </a:lnTo>
                  <a:lnTo>
                    <a:pt x="11604234" y="5260950"/>
                  </a:lnTo>
                  <a:lnTo>
                    <a:pt x="11603704" y="5257572"/>
                  </a:lnTo>
                  <a:lnTo>
                    <a:pt x="11601465" y="5255435"/>
                  </a:lnTo>
                  <a:lnTo>
                    <a:pt x="11598892" y="5253155"/>
                  </a:lnTo>
                  <a:lnTo>
                    <a:pt x="11596653" y="5251018"/>
                  </a:lnTo>
                  <a:close/>
                </a:path>
                <a:path w="18691860" h="11056620">
                  <a:moveTo>
                    <a:pt x="570679" y="539035"/>
                  </a:moveTo>
                  <a:lnTo>
                    <a:pt x="566968" y="539422"/>
                  </a:lnTo>
                  <a:lnTo>
                    <a:pt x="563360" y="544187"/>
                  </a:lnTo>
                  <a:lnTo>
                    <a:pt x="563748" y="547897"/>
                  </a:lnTo>
                  <a:lnTo>
                    <a:pt x="566130" y="549701"/>
                  </a:lnTo>
                  <a:lnTo>
                    <a:pt x="568845" y="551647"/>
                  </a:lnTo>
                  <a:lnTo>
                    <a:pt x="570178" y="552216"/>
                  </a:lnTo>
                  <a:lnTo>
                    <a:pt x="570036" y="552549"/>
                  </a:lnTo>
                  <a:lnTo>
                    <a:pt x="572369" y="553544"/>
                  </a:lnTo>
                  <a:lnTo>
                    <a:pt x="575080" y="552731"/>
                  </a:lnTo>
                  <a:lnTo>
                    <a:pt x="576742" y="550681"/>
                  </a:lnTo>
                  <a:lnTo>
                    <a:pt x="578546" y="548300"/>
                  </a:lnTo>
                  <a:lnTo>
                    <a:pt x="578159" y="544590"/>
                  </a:lnTo>
                  <a:lnTo>
                    <a:pt x="575777" y="542786"/>
                  </a:lnTo>
                  <a:lnTo>
                    <a:pt x="573061" y="540839"/>
                  </a:lnTo>
                  <a:lnTo>
                    <a:pt x="570679" y="539035"/>
                  </a:lnTo>
                  <a:close/>
                </a:path>
                <a:path w="18691860" h="11056620">
                  <a:moveTo>
                    <a:pt x="4308899" y="2134030"/>
                  </a:moveTo>
                  <a:lnTo>
                    <a:pt x="4305615" y="2133418"/>
                  </a:lnTo>
                  <a:lnTo>
                    <a:pt x="4302281" y="2131996"/>
                  </a:lnTo>
                  <a:lnTo>
                    <a:pt x="4299140" y="2131050"/>
                  </a:lnTo>
                  <a:lnTo>
                    <a:pt x="4296336" y="2133004"/>
                  </a:lnTo>
                  <a:lnTo>
                    <a:pt x="4295198" y="2135671"/>
                  </a:lnTo>
                  <a:lnTo>
                    <a:pt x="4294394" y="2138479"/>
                  </a:lnTo>
                  <a:lnTo>
                    <a:pt x="4295541" y="2141333"/>
                  </a:lnTo>
                  <a:lnTo>
                    <a:pt x="4298541" y="2142612"/>
                  </a:lnTo>
                  <a:lnTo>
                    <a:pt x="4299016" y="2142421"/>
                  </a:lnTo>
                  <a:lnTo>
                    <a:pt x="4302349" y="2143843"/>
                  </a:lnTo>
                  <a:lnTo>
                    <a:pt x="4305491" y="2144789"/>
                  </a:lnTo>
                  <a:lnTo>
                    <a:pt x="4308154" y="2143167"/>
                  </a:lnTo>
                  <a:lnTo>
                    <a:pt x="4309433" y="2140167"/>
                  </a:lnTo>
                  <a:lnTo>
                    <a:pt x="4310379" y="2137026"/>
                  </a:lnTo>
                  <a:lnTo>
                    <a:pt x="4308899" y="2134030"/>
                  </a:lnTo>
                  <a:close/>
                </a:path>
                <a:path w="18691860" h="11056620">
                  <a:moveTo>
                    <a:pt x="4391730" y="2158727"/>
                  </a:moveTo>
                  <a:lnTo>
                    <a:pt x="4388780" y="2158256"/>
                  </a:lnTo>
                  <a:lnTo>
                    <a:pt x="4385448" y="2156834"/>
                  </a:lnTo>
                  <a:lnTo>
                    <a:pt x="4382306" y="2155888"/>
                  </a:lnTo>
                  <a:lnTo>
                    <a:pt x="4379502" y="2157844"/>
                  </a:lnTo>
                  <a:lnTo>
                    <a:pt x="4378365" y="2160510"/>
                  </a:lnTo>
                  <a:lnTo>
                    <a:pt x="4377560" y="2163319"/>
                  </a:lnTo>
                  <a:lnTo>
                    <a:pt x="4378707" y="2166172"/>
                  </a:lnTo>
                  <a:lnTo>
                    <a:pt x="4381706" y="2167452"/>
                  </a:lnTo>
                  <a:lnTo>
                    <a:pt x="4382182" y="2167261"/>
                  </a:lnTo>
                  <a:lnTo>
                    <a:pt x="4385515" y="2168682"/>
                  </a:lnTo>
                  <a:lnTo>
                    <a:pt x="4388657" y="2169629"/>
                  </a:lnTo>
                  <a:lnTo>
                    <a:pt x="4391318" y="2168006"/>
                  </a:lnTo>
                  <a:lnTo>
                    <a:pt x="4392598" y="2165005"/>
                  </a:lnTo>
                  <a:lnTo>
                    <a:pt x="4393544" y="2161864"/>
                  </a:lnTo>
                  <a:lnTo>
                    <a:pt x="4391730" y="2158727"/>
                  </a:lnTo>
                  <a:close/>
                </a:path>
                <a:path w="18691860" h="11056620">
                  <a:moveTo>
                    <a:pt x="11529850" y="5196127"/>
                  </a:moveTo>
                  <a:lnTo>
                    <a:pt x="11526139" y="5196514"/>
                  </a:lnTo>
                  <a:lnTo>
                    <a:pt x="11522532" y="5201279"/>
                  </a:lnTo>
                  <a:lnTo>
                    <a:pt x="11522917" y="5204989"/>
                  </a:lnTo>
                  <a:lnTo>
                    <a:pt x="11525300" y="5206794"/>
                  </a:lnTo>
                  <a:lnTo>
                    <a:pt x="11527874" y="5209073"/>
                  </a:lnTo>
                  <a:lnTo>
                    <a:pt x="11531539" y="5210636"/>
                  </a:lnTo>
                  <a:lnTo>
                    <a:pt x="11534109" y="5210157"/>
                  </a:lnTo>
                  <a:lnTo>
                    <a:pt x="11535771" y="5208108"/>
                  </a:lnTo>
                  <a:lnTo>
                    <a:pt x="11537575" y="5205727"/>
                  </a:lnTo>
                  <a:lnTo>
                    <a:pt x="11537188" y="5202015"/>
                  </a:lnTo>
                  <a:lnTo>
                    <a:pt x="11534806" y="5200211"/>
                  </a:lnTo>
                  <a:lnTo>
                    <a:pt x="11532233" y="5197931"/>
                  </a:lnTo>
                  <a:lnTo>
                    <a:pt x="11529850" y="5196127"/>
                  </a:lnTo>
                  <a:close/>
                </a:path>
                <a:path w="18691860" h="11056620">
                  <a:moveTo>
                    <a:pt x="4475039" y="2183233"/>
                  </a:moveTo>
                  <a:lnTo>
                    <a:pt x="4472088" y="2182762"/>
                  </a:lnTo>
                  <a:lnTo>
                    <a:pt x="4468755" y="2181340"/>
                  </a:lnTo>
                  <a:lnTo>
                    <a:pt x="4465613" y="2180394"/>
                  </a:lnTo>
                  <a:lnTo>
                    <a:pt x="4462809" y="2182349"/>
                  </a:lnTo>
                  <a:lnTo>
                    <a:pt x="4461671" y="2185016"/>
                  </a:lnTo>
                  <a:lnTo>
                    <a:pt x="4460867" y="2187825"/>
                  </a:lnTo>
                  <a:lnTo>
                    <a:pt x="4462015" y="2190677"/>
                  </a:lnTo>
                  <a:lnTo>
                    <a:pt x="4465014" y="2191957"/>
                  </a:lnTo>
                  <a:lnTo>
                    <a:pt x="4465489" y="2191765"/>
                  </a:lnTo>
                  <a:lnTo>
                    <a:pt x="4468823" y="2193187"/>
                  </a:lnTo>
                  <a:lnTo>
                    <a:pt x="4471965" y="2194133"/>
                  </a:lnTo>
                  <a:lnTo>
                    <a:pt x="4474769" y="2192179"/>
                  </a:lnTo>
                  <a:lnTo>
                    <a:pt x="4475906" y="2189512"/>
                  </a:lnTo>
                  <a:lnTo>
                    <a:pt x="4476852" y="2186370"/>
                  </a:lnTo>
                  <a:lnTo>
                    <a:pt x="4475039" y="2183233"/>
                  </a:lnTo>
                  <a:close/>
                </a:path>
                <a:path w="18691860" h="11056620">
                  <a:moveTo>
                    <a:pt x="502309" y="485052"/>
                  </a:moveTo>
                  <a:lnTo>
                    <a:pt x="498599" y="485438"/>
                  </a:lnTo>
                  <a:lnTo>
                    <a:pt x="494991" y="490202"/>
                  </a:lnTo>
                  <a:lnTo>
                    <a:pt x="495378" y="493914"/>
                  </a:lnTo>
                  <a:lnTo>
                    <a:pt x="497760" y="495718"/>
                  </a:lnTo>
                  <a:lnTo>
                    <a:pt x="500333" y="497997"/>
                  </a:lnTo>
                  <a:lnTo>
                    <a:pt x="503999" y="499561"/>
                  </a:lnTo>
                  <a:lnTo>
                    <a:pt x="506568" y="499081"/>
                  </a:lnTo>
                  <a:lnTo>
                    <a:pt x="508230" y="497032"/>
                  </a:lnTo>
                  <a:lnTo>
                    <a:pt x="510034" y="494649"/>
                  </a:lnTo>
                  <a:lnTo>
                    <a:pt x="509647" y="490939"/>
                  </a:lnTo>
                  <a:lnTo>
                    <a:pt x="507265" y="489135"/>
                  </a:lnTo>
                  <a:lnTo>
                    <a:pt x="504692" y="486855"/>
                  </a:lnTo>
                  <a:lnTo>
                    <a:pt x="502309" y="485052"/>
                  </a:lnTo>
                  <a:close/>
                </a:path>
                <a:path w="18691860" h="11056620">
                  <a:moveTo>
                    <a:pt x="4557871" y="2207929"/>
                  </a:moveTo>
                  <a:lnTo>
                    <a:pt x="4554587" y="2207316"/>
                  </a:lnTo>
                  <a:lnTo>
                    <a:pt x="4551254" y="2205894"/>
                  </a:lnTo>
                  <a:lnTo>
                    <a:pt x="4548445" y="2205090"/>
                  </a:lnTo>
                  <a:lnTo>
                    <a:pt x="4545642" y="2207046"/>
                  </a:lnTo>
                  <a:lnTo>
                    <a:pt x="4544504" y="2209713"/>
                  </a:lnTo>
                  <a:lnTo>
                    <a:pt x="4543700" y="2212521"/>
                  </a:lnTo>
                  <a:lnTo>
                    <a:pt x="4545180" y="2215516"/>
                  </a:lnTo>
                  <a:lnTo>
                    <a:pt x="4547846" y="2216654"/>
                  </a:lnTo>
                  <a:lnTo>
                    <a:pt x="4547655" y="2216178"/>
                  </a:lnTo>
                  <a:lnTo>
                    <a:pt x="4547989" y="2216321"/>
                  </a:lnTo>
                  <a:lnTo>
                    <a:pt x="4548464" y="2216129"/>
                  </a:lnTo>
                  <a:lnTo>
                    <a:pt x="4551464" y="2217409"/>
                  </a:lnTo>
                  <a:lnTo>
                    <a:pt x="4554606" y="2218355"/>
                  </a:lnTo>
                  <a:lnTo>
                    <a:pt x="4557410" y="2216399"/>
                  </a:lnTo>
                  <a:lnTo>
                    <a:pt x="4558547" y="2213733"/>
                  </a:lnTo>
                  <a:lnTo>
                    <a:pt x="4559351" y="2210924"/>
                  </a:lnTo>
                  <a:lnTo>
                    <a:pt x="4557871" y="2207929"/>
                  </a:lnTo>
                  <a:close/>
                </a:path>
                <a:path w="18691860" h="11056620">
                  <a:moveTo>
                    <a:pt x="11461672" y="5142620"/>
                  </a:moveTo>
                  <a:lnTo>
                    <a:pt x="11457960" y="5143007"/>
                  </a:lnTo>
                  <a:lnTo>
                    <a:pt x="11454352" y="5147771"/>
                  </a:lnTo>
                  <a:lnTo>
                    <a:pt x="11454739" y="5151481"/>
                  </a:lnTo>
                  <a:lnTo>
                    <a:pt x="11457121" y="5153285"/>
                  </a:lnTo>
                  <a:lnTo>
                    <a:pt x="11459837" y="5155232"/>
                  </a:lnTo>
                  <a:lnTo>
                    <a:pt x="11461169" y="5155800"/>
                  </a:lnTo>
                  <a:lnTo>
                    <a:pt x="11461027" y="5156133"/>
                  </a:lnTo>
                  <a:lnTo>
                    <a:pt x="11463361" y="5157129"/>
                  </a:lnTo>
                  <a:lnTo>
                    <a:pt x="11466072" y="5156315"/>
                  </a:lnTo>
                  <a:lnTo>
                    <a:pt x="11467734" y="5154267"/>
                  </a:lnTo>
                  <a:lnTo>
                    <a:pt x="11469538" y="5151884"/>
                  </a:lnTo>
                  <a:lnTo>
                    <a:pt x="11469152" y="5148175"/>
                  </a:lnTo>
                  <a:lnTo>
                    <a:pt x="11466769" y="5146370"/>
                  </a:lnTo>
                  <a:lnTo>
                    <a:pt x="11464053" y="5144424"/>
                  </a:lnTo>
                  <a:lnTo>
                    <a:pt x="11461672" y="5142620"/>
                  </a:lnTo>
                  <a:close/>
                </a:path>
                <a:path w="18691860" h="11056620">
                  <a:moveTo>
                    <a:pt x="4641037" y="2232768"/>
                  </a:moveTo>
                  <a:lnTo>
                    <a:pt x="4638086" y="2232297"/>
                  </a:lnTo>
                  <a:lnTo>
                    <a:pt x="4634753" y="2230875"/>
                  </a:lnTo>
                  <a:lnTo>
                    <a:pt x="4631611" y="2229929"/>
                  </a:lnTo>
                  <a:lnTo>
                    <a:pt x="4628807" y="2231885"/>
                  </a:lnTo>
                  <a:lnTo>
                    <a:pt x="4627670" y="2234551"/>
                  </a:lnTo>
                  <a:lnTo>
                    <a:pt x="4626866" y="2237359"/>
                  </a:lnTo>
                  <a:lnTo>
                    <a:pt x="4628013" y="2240213"/>
                  </a:lnTo>
                  <a:lnTo>
                    <a:pt x="4630679" y="2241350"/>
                  </a:lnTo>
                  <a:lnTo>
                    <a:pt x="4630821" y="2241017"/>
                  </a:lnTo>
                  <a:lnTo>
                    <a:pt x="4631155" y="2241159"/>
                  </a:lnTo>
                  <a:lnTo>
                    <a:pt x="4631630" y="2240968"/>
                  </a:lnTo>
                  <a:lnTo>
                    <a:pt x="4634963" y="2242389"/>
                  </a:lnTo>
                  <a:lnTo>
                    <a:pt x="4638105" y="2243336"/>
                  </a:lnTo>
                  <a:lnTo>
                    <a:pt x="4640909" y="2241381"/>
                  </a:lnTo>
                  <a:lnTo>
                    <a:pt x="4642046" y="2238715"/>
                  </a:lnTo>
                  <a:lnTo>
                    <a:pt x="4642850" y="2235906"/>
                  </a:lnTo>
                  <a:lnTo>
                    <a:pt x="4641037" y="2232768"/>
                  </a:lnTo>
                  <a:close/>
                </a:path>
                <a:path w="18691860" h="11056620">
                  <a:moveTo>
                    <a:pt x="435508" y="430162"/>
                  </a:moveTo>
                  <a:lnTo>
                    <a:pt x="431798" y="430548"/>
                  </a:lnTo>
                  <a:lnTo>
                    <a:pt x="429993" y="432931"/>
                  </a:lnTo>
                  <a:lnTo>
                    <a:pt x="427856" y="435170"/>
                  </a:lnTo>
                  <a:lnTo>
                    <a:pt x="428243" y="438881"/>
                  </a:lnTo>
                  <a:lnTo>
                    <a:pt x="430625" y="440685"/>
                  </a:lnTo>
                  <a:lnTo>
                    <a:pt x="433198" y="442965"/>
                  </a:lnTo>
                  <a:lnTo>
                    <a:pt x="434865" y="443676"/>
                  </a:lnTo>
                  <a:lnTo>
                    <a:pt x="434389" y="443867"/>
                  </a:lnTo>
                  <a:lnTo>
                    <a:pt x="436722" y="444863"/>
                  </a:lnTo>
                  <a:lnTo>
                    <a:pt x="439291" y="444382"/>
                  </a:lnTo>
                  <a:lnTo>
                    <a:pt x="440953" y="442333"/>
                  </a:lnTo>
                  <a:lnTo>
                    <a:pt x="443091" y="440092"/>
                  </a:lnTo>
                  <a:lnTo>
                    <a:pt x="442703" y="436382"/>
                  </a:lnTo>
                  <a:lnTo>
                    <a:pt x="440321" y="434578"/>
                  </a:lnTo>
                  <a:lnTo>
                    <a:pt x="437748" y="432298"/>
                  </a:lnTo>
                  <a:lnTo>
                    <a:pt x="435508" y="430162"/>
                  </a:lnTo>
                  <a:close/>
                </a:path>
                <a:path w="18691860" h="11056620">
                  <a:moveTo>
                    <a:pt x="4724011" y="2257132"/>
                  </a:moveTo>
                  <a:lnTo>
                    <a:pt x="4721061" y="2256661"/>
                  </a:lnTo>
                  <a:lnTo>
                    <a:pt x="4717727" y="2255239"/>
                  </a:lnTo>
                  <a:lnTo>
                    <a:pt x="4714585" y="2254293"/>
                  </a:lnTo>
                  <a:lnTo>
                    <a:pt x="4711782" y="2256248"/>
                  </a:lnTo>
                  <a:lnTo>
                    <a:pt x="4710644" y="2258915"/>
                  </a:lnTo>
                  <a:lnTo>
                    <a:pt x="4709841" y="2261723"/>
                  </a:lnTo>
                  <a:lnTo>
                    <a:pt x="4710987" y="2264577"/>
                  </a:lnTo>
                  <a:lnTo>
                    <a:pt x="4713653" y="2265714"/>
                  </a:lnTo>
                  <a:lnTo>
                    <a:pt x="4713796" y="2265381"/>
                  </a:lnTo>
                  <a:lnTo>
                    <a:pt x="4714129" y="2265523"/>
                  </a:lnTo>
                  <a:lnTo>
                    <a:pt x="4714605" y="2265332"/>
                  </a:lnTo>
                  <a:lnTo>
                    <a:pt x="4717937" y="2266753"/>
                  </a:lnTo>
                  <a:lnTo>
                    <a:pt x="4721079" y="2267699"/>
                  </a:lnTo>
                  <a:lnTo>
                    <a:pt x="4723884" y="2265743"/>
                  </a:lnTo>
                  <a:lnTo>
                    <a:pt x="4725021" y="2263078"/>
                  </a:lnTo>
                  <a:lnTo>
                    <a:pt x="4725825" y="2260268"/>
                  </a:lnTo>
                  <a:lnTo>
                    <a:pt x="4724011" y="2257132"/>
                  </a:lnTo>
                  <a:close/>
                </a:path>
                <a:path w="18691860" h="11056620">
                  <a:moveTo>
                    <a:pt x="4806844" y="2281828"/>
                  </a:moveTo>
                  <a:lnTo>
                    <a:pt x="4803894" y="2281358"/>
                  </a:lnTo>
                  <a:lnTo>
                    <a:pt x="4800560" y="2279936"/>
                  </a:lnTo>
                  <a:lnTo>
                    <a:pt x="4797418" y="2278990"/>
                  </a:lnTo>
                  <a:lnTo>
                    <a:pt x="4794756" y="2280612"/>
                  </a:lnTo>
                  <a:lnTo>
                    <a:pt x="4793477" y="2283611"/>
                  </a:lnTo>
                  <a:lnTo>
                    <a:pt x="4792672" y="2286420"/>
                  </a:lnTo>
                  <a:lnTo>
                    <a:pt x="4793819" y="2289274"/>
                  </a:lnTo>
                  <a:lnTo>
                    <a:pt x="4796485" y="2290411"/>
                  </a:lnTo>
                  <a:lnTo>
                    <a:pt x="4796627" y="2290078"/>
                  </a:lnTo>
                  <a:lnTo>
                    <a:pt x="4796961" y="2290220"/>
                  </a:lnTo>
                  <a:lnTo>
                    <a:pt x="4797436" y="2290029"/>
                  </a:lnTo>
                  <a:lnTo>
                    <a:pt x="4800770" y="2291451"/>
                  </a:lnTo>
                  <a:lnTo>
                    <a:pt x="4803912" y="2292397"/>
                  </a:lnTo>
                  <a:lnTo>
                    <a:pt x="4806716" y="2290441"/>
                  </a:lnTo>
                  <a:lnTo>
                    <a:pt x="4807854" y="2287774"/>
                  </a:lnTo>
                  <a:lnTo>
                    <a:pt x="4808658" y="2284966"/>
                  </a:lnTo>
                  <a:lnTo>
                    <a:pt x="4806844" y="2281828"/>
                  </a:lnTo>
                  <a:close/>
                </a:path>
                <a:path w="18691860" h="11056620">
                  <a:moveTo>
                    <a:pt x="11392732" y="5089970"/>
                  </a:moveTo>
                  <a:lnTo>
                    <a:pt x="11389355" y="5090498"/>
                  </a:lnTo>
                  <a:lnTo>
                    <a:pt x="11387552" y="5092881"/>
                  </a:lnTo>
                  <a:lnTo>
                    <a:pt x="11385606" y="5095596"/>
                  </a:lnTo>
                  <a:lnTo>
                    <a:pt x="11386134" y="5098973"/>
                  </a:lnTo>
                  <a:lnTo>
                    <a:pt x="11388516" y="5100778"/>
                  </a:lnTo>
                  <a:lnTo>
                    <a:pt x="11391232" y="5102724"/>
                  </a:lnTo>
                  <a:lnTo>
                    <a:pt x="11392564" y="5103293"/>
                  </a:lnTo>
                  <a:lnTo>
                    <a:pt x="11392756" y="5103768"/>
                  </a:lnTo>
                  <a:lnTo>
                    <a:pt x="11395089" y="5104764"/>
                  </a:lnTo>
                  <a:lnTo>
                    <a:pt x="11397801" y="5103950"/>
                  </a:lnTo>
                  <a:lnTo>
                    <a:pt x="11399463" y="5101901"/>
                  </a:lnTo>
                  <a:lnTo>
                    <a:pt x="11401409" y="5099186"/>
                  </a:lnTo>
                  <a:lnTo>
                    <a:pt x="11400881" y="5095809"/>
                  </a:lnTo>
                  <a:lnTo>
                    <a:pt x="11398498" y="5094005"/>
                  </a:lnTo>
                  <a:lnTo>
                    <a:pt x="11395448" y="5091917"/>
                  </a:lnTo>
                  <a:lnTo>
                    <a:pt x="11392732" y="5089970"/>
                  </a:lnTo>
                  <a:close/>
                </a:path>
                <a:path w="18691860" h="11056620">
                  <a:moveTo>
                    <a:pt x="4890152" y="2306334"/>
                  </a:moveTo>
                  <a:lnTo>
                    <a:pt x="4886868" y="2305721"/>
                  </a:lnTo>
                  <a:lnTo>
                    <a:pt x="4883535" y="2304300"/>
                  </a:lnTo>
                  <a:lnTo>
                    <a:pt x="4880393" y="2303353"/>
                  </a:lnTo>
                  <a:lnTo>
                    <a:pt x="4877588" y="2305308"/>
                  </a:lnTo>
                  <a:lnTo>
                    <a:pt x="4876451" y="2307975"/>
                  </a:lnTo>
                  <a:lnTo>
                    <a:pt x="4875647" y="2310783"/>
                  </a:lnTo>
                  <a:lnTo>
                    <a:pt x="4876794" y="2313637"/>
                  </a:lnTo>
                  <a:lnTo>
                    <a:pt x="4879460" y="2314774"/>
                  </a:lnTo>
                  <a:lnTo>
                    <a:pt x="4879603" y="2314441"/>
                  </a:lnTo>
                  <a:lnTo>
                    <a:pt x="4879936" y="2314583"/>
                  </a:lnTo>
                  <a:lnTo>
                    <a:pt x="4880411" y="2314391"/>
                  </a:lnTo>
                  <a:lnTo>
                    <a:pt x="4883744" y="2315813"/>
                  </a:lnTo>
                  <a:lnTo>
                    <a:pt x="4886886" y="2316759"/>
                  </a:lnTo>
                  <a:lnTo>
                    <a:pt x="4889690" y="2314805"/>
                  </a:lnTo>
                  <a:lnTo>
                    <a:pt x="4890828" y="2312138"/>
                  </a:lnTo>
                  <a:lnTo>
                    <a:pt x="4891632" y="2309330"/>
                  </a:lnTo>
                  <a:lnTo>
                    <a:pt x="4890152" y="2306334"/>
                  </a:lnTo>
                  <a:close/>
                </a:path>
                <a:path w="18691860" h="11056620">
                  <a:moveTo>
                    <a:pt x="369560" y="373272"/>
                  </a:moveTo>
                  <a:lnTo>
                    <a:pt x="366183" y="373800"/>
                  </a:lnTo>
                  <a:lnTo>
                    <a:pt x="364045" y="376041"/>
                  </a:lnTo>
                  <a:lnTo>
                    <a:pt x="361766" y="378613"/>
                  </a:lnTo>
                  <a:lnTo>
                    <a:pt x="362295" y="381991"/>
                  </a:lnTo>
                  <a:lnTo>
                    <a:pt x="364535" y="384129"/>
                  </a:lnTo>
                  <a:lnTo>
                    <a:pt x="367108" y="386408"/>
                  </a:lnTo>
                  <a:lnTo>
                    <a:pt x="368775" y="387119"/>
                  </a:lnTo>
                  <a:lnTo>
                    <a:pt x="368632" y="387453"/>
                  </a:lnTo>
                  <a:lnTo>
                    <a:pt x="370966" y="388448"/>
                  </a:lnTo>
                  <a:lnTo>
                    <a:pt x="373534" y="387967"/>
                  </a:lnTo>
                  <a:lnTo>
                    <a:pt x="375196" y="385918"/>
                  </a:lnTo>
                  <a:lnTo>
                    <a:pt x="377475" y="383345"/>
                  </a:lnTo>
                  <a:lnTo>
                    <a:pt x="376947" y="379968"/>
                  </a:lnTo>
                  <a:lnTo>
                    <a:pt x="374707" y="377830"/>
                  </a:lnTo>
                  <a:lnTo>
                    <a:pt x="369560" y="373272"/>
                  </a:lnTo>
                  <a:close/>
                </a:path>
                <a:path w="18691860" h="11056620">
                  <a:moveTo>
                    <a:pt x="4973126" y="2330698"/>
                  </a:moveTo>
                  <a:lnTo>
                    <a:pt x="4969842" y="2330084"/>
                  </a:lnTo>
                  <a:lnTo>
                    <a:pt x="4966510" y="2328662"/>
                  </a:lnTo>
                  <a:lnTo>
                    <a:pt x="4963368" y="2327716"/>
                  </a:lnTo>
                  <a:lnTo>
                    <a:pt x="4960563" y="2329672"/>
                  </a:lnTo>
                  <a:lnTo>
                    <a:pt x="4959426" y="2332339"/>
                  </a:lnTo>
                  <a:lnTo>
                    <a:pt x="4958622" y="2335147"/>
                  </a:lnTo>
                  <a:lnTo>
                    <a:pt x="4959768" y="2338000"/>
                  </a:lnTo>
                  <a:lnTo>
                    <a:pt x="4962435" y="2339138"/>
                  </a:lnTo>
                  <a:lnTo>
                    <a:pt x="4962577" y="2338804"/>
                  </a:lnTo>
                  <a:lnTo>
                    <a:pt x="4962910" y="2338947"/>
                  </a:lnTo>
                  <a:lnTo>
                    <a:pt x="4963386" y="2338755"/>
                  </a:lnTo>
                  <a:lnTo>
                    <a:pt x="4966719" y="2340177"/>
                  </a:lnTo>
                  <a:lnTo>
                    <a:pt x="4969860" y="2341123"/>
                  </a:lnTo>
                  <a:lnTo>
                    <a:pt x="4972998" y="2339311"/>
                  </a:lnTo>
                  <a:lnTo>
                    <a:pt x="4974606" y="2333692"/>
                  </a:lnTo>
                  <a:lnTo>
                    <a:pt x="4973126" y="2330698"/>
                  </a:lnTo>
                  <a:close/>
                </a:path>
                <a:path w="18691860" h="11056620">
                  <a:moveTo>
                    <a:pt x="11322702" y="5038036"/>
                  </a:moveTo>
                  <a:lnTo>
                    <a:pt x="11319183" y="5038897"/>
                  </a:lnTo>
                  <a:lnTo>
                    <a:pt x="11317378" y="5041280"/>
                  </a:lnTo>
                  <a:lnTo>
                    <a:pt x="11315433" y="5043996"/>
                  </a:lnTo>
                  <a:lnTo>
                    <a:pt x="11316295" y="5047515"/>
                  </a:lnTo>
                  <a:lnTo>
                    <a:pt x="11318676" y="5049319"/>
                  </a:lnTo>
                  <a:lnTo>
                    <a:pt x="11321724" y="5051407"/>
                  </a:lnTo>
                  <a:lnTo>
                    <a:pt x="11325390" y="5052971"/>
                  </a:lnTo>
                  <a:lnTo>
                    <a:pt x="11328102" y="5052157"/>
                  </a:lnTo>
                  <a:lnTo>
                    <a:pt x="11329763" y="5050109"/>
                  </a:lnTo>
                  <a:lnTo>
                    <a:pt x="11331710" y="5047393"/>
                  </a:lnTo>
                  <a:lnTo>
                    <a:pt x="11330847" y="5043873"/>
                  </a:lnTo>
                  <a:lnTo>
                    <a:pt x="11328466" y="5042069"/>
                  </a:lnTo>
                  <a:lnTo>
                    <a:pt x="11325417" y="5039982"/>
                  </a:lnTo>
                  <a:lnTo>
                    <a:pt x="11322702" y="5038036"/>
                  </a:lnTo>
                  <a:close/>
                </a:path>
                <a:path w="18691860" h="11056620">
                  <a:moveTo>
                    <a:pt x="5056101" y="2355061"/>
                  </a:moveTo>
                  <a:lnTo>
                    <a:pt x="5052816" y="2354448"/>
                  </a:lnTo>
                  <a:lnTo>
                    <a:pt x="5049484" y="2353026"/>
                  </a:lnTo>
                  <a:lnTo>
                    <a:pt x="5046342" y="2352080"/>
                  </a:lnTo>
                  <a:lnTo>
                    <a:pt x="5043537" y="2354036"/>
                  </a:lnTo>
                  <a:lnTo>
                    <a:pt x="5042400" y="2356702"/>
                  </a:lnTo>
                  <a:lnTo>
                    <a:pt x="5041596" y="2359511"/>
                  </a:lnTo>
                  <a:lnTo>
                    <a:pt x="5042743" y="2362363"/>
                  </a:lnTo>
                  <a:lnTo>
                    <a:pt x="5045409" y="2363500"/>
                  </a:lnTo>
                  <a:lnTo>
                    <a:pt x="5045551" y="2363167"/>
                  </a:lnTo>
                  <a:lnTo>
                    <a:pt x="5045885" y="2363309"/>
                  </a:lnTo>
                  <a:lnTo>
                    <a:pt x="5046360" y="2363118"/>
                  </a:lnTo>
                  <a:lnTo>
                    <a:pt x="5049694" y="2364540"/>
                  </a:lnTo>
                  <a:lnTo>
                    <a:pt x="5052835" y="2365486"/>
                  </a:lnTo>
                  <a:lnTo>
                    <a:pt x="5055640" y="2363531"/>
                  </a:lnTo>
                  <a:lnTo>
                    <a:pt x="5056777" y="2360864"/>
                  </a:lnTo>
                  <a:lnTo>
                    <a:pt x="5057581" y="2358056"/>
                  </a:lnTo>
                  <a:lnTo>
                    <a:pt x="5056101" y="2355061"/>
                  </a:lnTo>
                  <a:close/>
                </a:path>
                <a:path w="18691860" h="11056620">
                  <a:moveTo>
                    <a:pt x="11252291" y="4987909"/>
                  </a:moveTo>
                  <a:lnTo>
                    <a:pt x="11248772" y="4988772"/>
                  </a:lnTo>
                  <a:lnTo>
                    <a:pt x="11245164" y="4993535"/>
                  </a:lnTo>
                  <a:lnTo>
                    <a:pt x="11246027" y="4997055"/>
                  </a:lnTo>
                  <a:lnTo>
                    <a:pt x="11248408" y="4998859"/>
                  </a:lnTo>
                  <a:lnTo>
                    <a:pt x="11251457" y="5000947"/>
                  </a:lnTo>
                  <a:lnTo>
                    <a:pt x="11254790" y="5002370"/>
                  </a:lnTo>
                  <a:lnTo>
                    <a:pt x="11257500" y="5001555"/>
                  </a:lnTo>
                  <a:lnTo>
                    <a:pt x="11259163" y="4999506"/>
                  </a:lnTo>
                  <a:lnTo>
                    <a:pt x="11260967" y="4997125"/>
                  </a:lnTo>
                  <a:lnTo>
                    <a:pt x="11260103" y="4993606"/>
                  </a:lnTo>
                  <a:lnTo>
                    <a:pt x="11257722" y="4991802"/>
                  </a:lnTo>
                  <a:lnTo>
                    <a:pt x="11254674" y="4989713"/>
                  </a:lnTo>
                  <a:lnTo>
                    <a:pt x="11252291" y="4987909"/>
                  </a:lnTo>
                  <a:close/>
                </a:path>
                <a:path w="18691860" h="11056620">
                  <a:moveTo>
                    <a:pt x="5138933" y="2379758"/>
                  </a:moveTo>
                  <a:lnTo>
                    <a:pt x="5135982" y="2379287"/>
                  </a:lnTo>
                  <a:lnTo>
                    <a:pt x="5132649" y="2377866"/>
                  </a:lnTo>
                  <a:lnTo>
                    <a:pt x="5129507" y="2376919"/>
                  </a:lnTo>
                  <a:lnTo>
                    <a:pt x="5126704" y="2378874"/>
                  </a:lnTo>
                  <a:lnTo>
                    <a:pt x="5125566" y="2381541"/>
                  </a:lnTo>
                  <a:lnTo>
                    <a:pt x="5124762" y="2384349"/>
                  </a:lnTo>
                  <a:lnTo>
                    <a:pt x="5125909" y="2387203"/>
                  </a:lnTo>
                  <a:lnTo>
                    <a:pt x="5128575" y="2388340"/>
                  </a:lnTo>
                  <a:lnTo>
                    <a:pt x="5128717" y="2388007"/>
                  </a:lnTo>
                  <a:lnTo>
                    <a:pt x="5129051" y="2388149"/>
                  </a:lnTo>
                  <a:lnTo>
                    <a:pt x="5129526" y="2387958"/>
                  </a:lnTo>
                  <a:lnTo>
                    <a:pt x="5132859" y="2389379"/>
                  </a:lnTo>
                  <a:lnTo>
                    <a:pt x="5136001" y="2390326"/>
                  </a:lnTo>
                  <a:lnTo>
                    <a:pt x="5138805" y="2388370"/>
                  </a:lnTo>
                  <a:lnTo>
                    <a:pt x="5139942" y="2385704"/>
                  </a:lnTo>
                  <a:lnTo>
                    <a:pt x="5140746" y="2382896"/>
                  </a:lnTo>
                  <a:lnTo>
                    <a:pt x="5138933" y="2379758"/>
                  </a:lnTo>
                  <a:close/>
                </a:path>
                <a:path w="18691860" h="11056620">
                  <a:moveTo>
                    <a:pt x="305847" y="315759"/>
                  </a:moveTo>
                  <a:lnTo>
                    <a:pt x="302279" y="315813"/>
                  </a:lnTo>
                  <a:lnTo>
                    <a:pt x="298004" y="320293"/>
                  </a:lnTo>
                  <a:lnTo>
                    <a:pt x="298058" y="323861"/>
                  </a:lnTo>
                  <a:lnTo>
                    <a:pt x="300298" y="325998"/>
                  </a:lnTo>
                  <a:lnTo>
                    <a:pt x="302871" y="328278"/>
                  </a:lnTo>
                  <a:lnTo>
                    <a:pt x="304537" y="328989"/>
                  </a:lnTo>
                  <a:lnTo>
                    <a:pt x="304395" y="329322"/>
                  </a:lnTo>
                  <a:lnTo>
                    <a:pt x="306728" y="330317"/>
                  </a:lnTo>
                  <a:lnTo>
                    <a:pt x="309297" y="329837"/>
                  </a:lnTo>
                  <a:lnTo>
                    <a:pt x="310817" y="328121"/>
                  </a:lnTo>
                  <a:lnTo>
                    <a:pt x="312954" y="325882"/>
                  </a:lnTo>
                  <a:lnTo>
                    <a:pt x="312900" y="322314"/>
                  </a:lnTo>
                  <a:lnTo>
                    <a:pt x="310660" y="320176"/>
                  </a:lnTo>
                  <a:lnTo>
                    <a:pt x="308087" y="317896"/>
                  </a:lnTo>
                  <a:lnTo>
                    <a:pt x="305847" y="315759"/>
                  </a:lnTo>
                  <a:close/>
                </a:path>
                <a:path w="18691860" h="11056620">
                  <a:moveTo>
                    <a:pt x="5222241" y="2404264"/>
                  </a:moveTo>
                  <a:lnTo>
                    <a:pt x="5218957" y="2403650"/>
                  </a:lnTo>
                  <a:lnTo>
                    <a:pt x="5215624" y="2402228"/>
                  </a:lnTo>
                  <a:lnTo>
                    <a:pt x="5212482" y="2401282"/>
                  </a:lnTo>
                  <a:lnTo>
                    <a:pt x="5209678" y="2403238"/>
                  </a:lnTo>
                  <a:lnTo>
                    <a:pt x="5208541" y="2405904"/>
                  </a:lnTo>
                  <a:lnTo>
                    <a:pt x="5207736" y="2408713"/>
                  </a:lnTo>
                  <a:lnTo>
                    <a:pt x="5208883" y="2411566"/>
                  </a:lnTo>
                  <a:lnTo>
                    <a:pt x="5211549" y="2412704"/>
                  </a:lnTo>
                  <a:lnTo>
                    <a:pt x="5211691" y="2412371"/>
                  </a:lnTo>
                  <a:lnTo>
                    <a:pt x="5212025" y="2412513"/>
                  </a:lnTo>
                  <a:lnTo>
                    <a:pt x="5212500" y="2412322"/>
                  </a:lnTo>
                  <a:lnTo>
                    <a:pt x="5215833" y="2413743"/>
                  </a:lnTo>
                  <a:lnTo>
                    <a:pt x="5218975" y="2414690"/>
                  </a:lnTo>
                  <a:lnTo>
                    <a:pt x="5221780" y="2412734"/>
                  </a:lnTo>
                  <a:lnTo>
                    <a:pt x="5222917" y="2410068"/>
                  </a:lnTo>
                  <a:lnTo>
                    <a:pt x="5223721" y="2407259"/>
                  </a:lnTo>
                  <a:lnTo>
                    <a:pt x="5222241" y="2404264"/>
                  </a:lnTo>
                  <a:close/>
                </a:path>
                <a:path w="18691860" h="11056620">
                  <a:moveTo>
                    <a:pt x="11181121" y="4938641"/>
                  </a:moveTo>
                  <a:lnTo>
                    <a:pt x="11177603" y="4939503"/>
                  </a:lnTo>
                  <a:lnTo>
                    <a:pt x="11173995" y="4944267"/>
                  </a:lnTo>
                  <a:lnTo>
                    <a:pt x="11174857" y="4947787"/>
                  </a:lnTo>
                  <a:lnTo>
                    <a:pt x="11177239" y="4949591"/>
                  </a:lnTo>
                  <a:lnTo>
                    <a:pt x="11180289" y="4951680"/>
                  </a:lnTo>
                  <a:lnTo>
                    <a:pt x="11183620" y="4953101"/>
                  </a:lnTo>
                  <a:lnTo>
                    <a:pt x="11186666" y="4952430"/>
                  </a:lnTo>
                  <a:lnTo>
                    <a:pt x="11187995" y="4950239"/>
                  </a:lnTo>
                  <a:lnTo>
                    <a:pt x="11189798" y="4947857"/>
                  </a:lnTo>
                  <a:lnTo>
                    <a:pt x="11188936" y="4944337"/>
                  </a:lnTo>
                  <a:lnTo>
                    <a:pt x="11186554" y="4942533"/>
                  </a:lnTo>
                  <a:lnTo>
                    <a:pt x="11183504" y="4940444"/>
                  </a:lnTo>
                  <a:lnTo>
                    <a:pt x="11181121" y="4938641"/>
                  </a:lnTo>
                  <a:close/>
                </a:path>
                <a:path w="18691860" h="11056620">
                  <a:moveTo>
                    <a:pt x="5305074" y="2428960"/>
                  </a:moveTo>
                  <a:lnTo>
                    <a:pt x="5301789" y="2428347"/>
                  </a:lnTo>
                  <a:lnTo>
                    <a:pt x="5298456" y="2426926"/>
                  </a:lnTo>
                  <a:lnTo>
                    <a:pt x="5295314" y="2425979"/>
                  </a:lnTo>
                  <a:lnTo>
                    <a:pt x="5292510" y="2427934"/>
                  </a:lnTo>
                  <a:lnTo>
                    <a:pt x="5291372" y="2430601"/>
                  </a:lnTo>
                  <a:lnTo>
                    <a:pt x="5290568" y="2433410"/>
                  </a:lnTo>
                  <a:lnTo>
                    <a:pt x="5291716" y="2436263"/>
                  </a:lnTo>
                  <a:lnTo>
                    <a:pt x="5294382" y="2437400"/>
                  </a:lnTo>
                  <a:lnTo>
                    <a:pt x="5294524" y="2437067"/>
                  </a:lnTo>
                  <a:lnTo>
                    <a:pt x="5294858" y="2437209"/>
                  </a:lnTo>
                  <a:lnTo>
                    <a:pt x="5295333" y="2437018"/>
                  </a:lnTo>
                  <a:lnTo>
                    <a:pt x="5298666" y="2438439"/>
                  </a:lnTo>
                  <a:lnTo>
                    <a:pt x="5301808" y="2439386"/>
                  </a:lnTo>
                  <a:lnTo>
                    <a:pt x="5304612" y="2437431"/>
                  </a:lnTo>
                  <a:lnTo>
                    <a:pt x="5305750" y="2434764"/>
                  </a:lnTo>
                  <a:lnTo>
                    <a:pt x="5306554" y="2431955"/>
                  </a:lnTo>
                  <a:lnTo>
                    <a:pt x="5305074" y="2428960"/>
                  </a:lnTo>
                  <a:close/>
                </a:path>
                <a:path w="18691860" h="11056620">
                  <a:moveTo>
                    <a:pt x="5387714" y="2453182"/>
                  </a:moveTo>
                  <a:lnTo>
                    <a:pt x="5384764" y="2452710"/>
                  </a:lnTo>
                  <a:lnTo>
                    <a:pt x="5381431" y="2451289"/>
                  </a:lnTo>
                  <a:lnTo>
                    <a:pt x="5378289" y="2450342"/>
                  </a:lnTo>
                  <a:lnTo>
                    <a:pt x="5375484" y="2452298"/>
                  </a:lnTo>
                  <a:lnTo>
                    <a:pt x="5374347" y="2454965"/>
                  </a:lnTo>
                  <a:lnTo>
                    <a:pt x="5373543" y="2457773"/>
                  </a:lnTo>
                  <a:lnTo>
                    <a:pt x="5374690" y="2460627"/>
                  </a:lnTo>
                  <a:lnTo>
                    <a:pt x="5377356" y="2461764"/>
                  </a:lnTo>
                  <a:lnTo>
                    <a:pt x="5377498" y="2461431"/>
                  </a:lnTo>
                  <a:lnTo>
                    <a:pt x="5377832" y="2461573"/>
                  </a:lnTo>
                  <a:lnTo>
                    <a:pt x="5378307" y="2461382"/>
                  </a:lnTo>
                  <a:lnTo>
                    <a:pt x="5381640" y="2462803"/>
                  </a:lnTo>
                  <a:lnTo>
                    <a:pt x="5384782" y="2463749"/>
                  </a:lnTo>
                  <a:lnTo>
                    <a:pt x="5387586" y="2461793"/>
                  </a:lnTo>
                  <a:lnTo>
                    <a:pt x="5388724" y="2459128"/>
                  </a:lnTo>
                  <a:lnTo>
                    <a:pt x="5389528" y="2456318"/>
                  </a:lnTo>
                  <a:lnTo>
                    <a:pt x="5387714" y="2453182"/>
                  </a:lnTo>
                  <a:close/>
                </a:path>
                <a:path w="18691860" h="11056620">
                  <a:moveTo>
                    <a:pt x="242939" y="255438"/>
                  </a:moveTo>
                  <a:lnTo>
                    <a:pt x="239370" y="255492"/>
                  </a:lnTo>
                  <a:lnTo>
                    <a:pt x="235095" y="259972"/>
                  </a:lnTo>
                  <a:lnTo>
                    <a:pt x="235149" y="263540"/>
                  </a:lnTo>
                  <a:lnTo>
                    <a:pt x="237389" y="265677"/>
                  </a:lnTo>
                  <a:lnTo>
                    <a:pt x="239820" y="268290"/>
                  </a:lnTo>
                  <a:lnTo>
                    <a:pt x="240344" y="268908"/>
                  </a:lnTo>
                  <a:lnTo>
                    <a:pt x="241678" y="269477"/>
                  </a:lnTo>
                  <a:lnTo>
                    <a:pt x="241820" y="269143"/>
                  </a:lnTo>
                  <a:lnTo>
                    <a:pt x="243820" y="269996"/>
                  </a:lnTo>
                  <a:lnTo>
                    <a:pt x="246388" y="269516"/>
                  </a:lnTo>
                  <a:lnTo>
                    <a:pt x="247908" y="267801"/>
                  </a:lnTo>
                  <a:lnTo>
                    <a:pt x="250045" y="265561"/>
                  </a:lnTo>
                  <a:lnTo>
                    <a:pt x="249991" y="261993"/>
                  </a:lnTo>
                  <a:lnTo>
                    <a:pt x="247751" y="259855"/>
                  </a:lnTo>
                  <a:lnTo>
                    <a:pt x="245178" y="257576"/>
                  </a:lnTo>
                  <a:lnTo>
                    <a:pt x="242939" y="255438"/>
                  </a:lnTo>
                  <a:close/>
                </a:path>
                <a:path w="18691860" h="11056620">
                  <a:moveTo>
                    <a:pt x="11109194" y="4890230"/>
                  </a:moveTo>
                  <a:lnTo>
                    <a:pt x="11105674" y="4891093"/>
                  </a:lnTo>
                  <a:lnTo>
                    <a:pt x="11102067" y="4895857"/>
                  </a:lnTo>
                  <a:lnTo>
                    <a:pt x="11102928" y="4899377"/>
                  </a:lnTo>
                  <a:lnTo>
                    <a:pt x="11105311" y="4901180"/>
                  </a:lnTo>
                  <a:lnTo>
                    <a:pt x="11108358" y="4903268"/>
                  </a:lnTo>
                  <a:lnTo>
                    <a:pt x="11109360" y="4903695"/>
                  </a:lnTo>
                  <a:lnTo>
                    <a:pt x="11109217" y="4904029"/>
                  </a:lnTo>
                  <a:lnTo>
                    <a:pt x="11111551" y="4905024"/>
                  </a:lnTo>
                  <a:lnTo>
                    <a:pt x="11114737" y="4904020"/>
                  </a:lnTo>
                  <a:lnTo>
                    <a:pt x="11116066" y="4901829"/>
                  </a:lnTo>
                  <a:lnTo>
                    <a:pt x="11117871" y="4899446"/>
                  </a:lnTo>
                  <a:lnTo>
                    <a:pt x="11117006" y="4895927"/>
                  </a:lnTo>
                  <a:lnTo>
                    <a:pt x="11114624" y="4894122"/>
                  </a:lnTo>
                  <a:lnTo>
                    <a:pt x="11111576" y="4892034"/>
                  </a:lnTo>
                  <a:lnTo>
                    <a:pt x="11109194" y="4890230"/>
                  </a:lnTo>
                  <a:close/>
                </a:path>
                <a:path w="18691860" h="11056620">
                  <a:moveTo>
                    <a:pt x="5470881" y="2478020"/>
                  </a:moveTo>
                  <a:lnTo>
                    <a:pt x="5467929" y="2477550"/>
                  </a:lnTo>
                  <a:lnTo>
                    <a:pt x="5464596" y="2476128"/>
                  </a:lnTo>
                  <a:lnTo>
                    <a:pt x="5461454" y="2475181"/>
                  </a:lnTo>
                  <a:lnTo>
                    <a:pt x="5458650" y="2477138"/>
                  </a:lnTo>
                  <a:lnTo>
                    <a:pt x="5457513" y="2479804"/>
                  </a:lnTo>
                  <a:lnTo>
                    <a:pt x="5456709" y="2482612"/>
                  </a:lnTo>
                  <a:lnTo>
                    <a:pt x="5457856" y="2485465"/>
                  </a:lnTo>
                  <a:lnTo>
                    <a:pt x="5460856" y="2486745"/>
                  </a:lnTo>
                  <a:lnTo>
                    <a:pt x="5461331" y="2486553"/>
                  </a:lnTo>
                  <a:lnTo>
                    <a:pt x="5464664" y="2487975"/>
                  </a:lnTo>
                  <a:lnTo>
                    <a:pt x="5467806" y="2488921"/>
                  </a:lnTo>
                  <a:lnTo>
                    <a:pt x="5470467" y="2487300"/>
                  </a:lnTo>
                  <a:lnTo>
                    <a:pt x="5471747" y="2484300"/>
                  </a:lnTo>
                  <a:lnTo>
                    <a:pt x="5472693" y="2481158"/>
                  </a:lnTo>
                  <a:lnTo>
                    <a:pt x="5470881" y="2478020"/>
                  </a:lnTo>
                  <a:close/>
                </a:path>
                <a:path w="18691860" h="11056620">
                  <a:moveTo>
                    <a:pt x="11035697" y="4842727"/>
                  </a:moveTo>
                  <a:lnTo>
                    <a:pt x="11032177" y="4843589"/>
                  </a:lnTo>
                  <a:lnTo>
                    <a:pt x="11031074" y="4845482"/>
                  </a:lnTo>
                  <a:lnTo>
                    <a:pt x="11029452" y="4848336"/>
                  </a:lnTo>
                  <a:lnTo>
                    <a:pt x="11029094" y="4848971"/>
                  </a:lnTo>
                  <a:lnTo>
                    <a:pt x="11029956" y="4852491"/>
                  </a:lnTo>
                  <a:lnTo>
                    <a:pt x="11032480" y="4853962"/>
                  </a:lnTo>
                  <a:lnTo>
                    <a:pt x="11035529" y="4856050"/>
                  </a:lnTo>
                  <a:lnTo>
                    <a:pt x="11038862" y="4857472"/>
                  </a:lnTo>
                  <a:lnTo>
                    <a:pt x="11041905" y="4856800"/>
                  </a:lnTo>
                  <a:lnTo>
                    <a:pt x="11043008" y="4854906"/>
                  </a:lnTo>
                  <a:lnTo>
                    <a:pt x="11044630" y="4852053"/>
                  </a:lnTo>
                  <a:lnTo>
                    <a:pt x="11044988" y="4851418"/>
                  </a:lnTo>
                  <a:lnTo>
                    <a:pt x="11044126" y="4847898"/>
                  </a:lnTo>
                  <a:lnTo>
                    <a:pt x="11041602" y="4846427"/>
                  </a:lnTo>
                  <a:lnTo>
                    <a:pt x="11038554" y="4844340"/>
                  </a:lnTo>
                  <a:lnTo>
                    <a:pt x="11035697" y="4842727"/>
                  </a:lnTo>
                  <a:close/>
                </a:path>
                <a:path w="18691860" h="11056620">
                  <a:moveTo>
                    <a:pt x="5553713" y="2502718"/>
                  </a:moveTo>
                  <a:lnTo>
                    <a:pt x="5550762" y="2502247"/>
                  </a:lnTo>
                  <a:lnTo>
                    <a:pt x="5547428" y="2500825"/>
                  </a:lnTo>
                  <a:lnTo>
                    <a:pt x="5544286" y="2499879"/>
                  </a:lnTo>
                  <a:lnTo>
                    <a:pt x="5541482" y="2501834"/>
                  </a:lnTo>
                  <a:lnTo>
                    <a:pt x="5540345" y="2504501"/>
                  </a:lnTo>
                  <a:lnTo>
                    <a:pt x="5539541" y="2507309"/>
                  </a:lnTo>
                  <a:lnTo>
                    <a:pt x="5540687" y="2510162"/>
                  </a:lnTo>
                  <a:lnTo>
                    <a:pt x="5543687" y="2511442"/>
                  </a:lnTo>
                  <a:lnTo>
                    <a:pt x="5544163" y="2511251"/>
                  </a:lnTo>
                  <a:lnTo>
                    <a:pt x="5547497" y="2512672"/>
                  </a:lnTo>
                  <a:lnTo>
                    <a:pt x="5550639" y="2513619"/>
                  </a:lnTo>
                  <a:lnTo>
                    <a:pt x="5553442" y="2511662"/>
                  </a:lnTo>
                  <a:lnTo>
                    <a:pt x="5554579" y="2508996"/>
                  </a:lnTo>
                  <a:lnTo>
                    <a:pt x="5555526" y="2505855"/>
                  </a:lnTo>
                  <a:lnTo>
                    <a:pt x="5553713" y="2502718"/>
                  </a:lnTo>
                  <a:close/>
                </a:path>
                <a:path w="18691860" h="11056620">
                  <a:moveTo>
                    <a:pt x="5636878" y="2527556"/>
                  </a:moveTo>
                  <a:lnTo>
                    <a:pt x="5633927" y="2527085"/>
                  </a:lnTo>
                  <a:lnTo>
                    <a:pt x="5630595" y="2525664"/>
                  </a:lnTo>
                  <a:lnTo>
                    <a:pt x="5627453" y="2524717"/>
                  </a:lnTo>
                  <a:lnTo>
                    <a:pt x="5624648" y="2526673"/>
                  </a:lnTo>
                  <a:lnTo>
                    <a:pt x="5623511" y="2529339"/>
                  </a:lnTo>
                  <a:lnTo>
                    <a:pt x="5622706" y="2532148"/>
                  </a:lnTo>
                  <a:lnTo>
                    <a:pt x="5623853" y="2535001"/>
                  </a:lnTo>
                  <a:lnTo>
                    <a:pt x="5626853" y="2536281"/>
                  </a:lnTo>
                  <a:lnTo>
                    <a:pt x="5627329" y="2536090"/>
                  </a:lnTo>
                  <a:lnTo>
                    <a:pt x="5630661" y="2537512"/>
                  </a:lnTo>
                  <a:lnTo>
                    <a:pt x="5633803" y="2538458"/>
                  </a:lnTo>
                  <a:lnTo>
                    <a:pt x="5636466" y="2536835"/>
                  </a:lnTo>
                  <a:lnTo>
                    <a:pt x="5637745" y="2533835"/>
                  </a:lnTo>
                  <a:lnTo>
                    <a:pt x="5638691" y="2530693"/>
                  </a:lnTo>
                  <a:lnTo>
                    <a:pt x="5636878" y="2527556"/>
                  </a:lnTo>
                  <a:close/>
                </a:path>
                <a:path w="18691860" h="11056620">
                  <a:moveTo>
                    <a:pt x="10963389" y="4796125"/>
                  </a:moveTo>
                  <a:lnTo>
                    <a:pt x="10959869" y="4796987"/>
                  </a:lnTo>
                  <a:lnTo>
                    <a:pt x="10958766" y="4798880"/>
                  </a:lnTo>
                  <a:lnTo>
                    <a:pt x="10957144" y="4801733"/>
                  </a:lnTo>
                  <a:lnTo>
                    <a:pt x="10956786" y="4802368"/>
                  </a:lnTo>
                  <a:lnTo>
                    <a:pt x="10957649" y="4805888"/>
                  </a:lnTo>
                  <a:lnTo>
                    <a:pt x="10960173" y="4807359"/>
                  </a:lnTo>
                  <a:lnTo>
                    <a:pt x="10963223" y="4809448"/>
                  </a:lnTo>
                  <a:lnTo>
                    <a:pt x="10966555" y="4810870"/>
                  </a:lnTo>
                  <a:lnTo>
                    <a:pt x="10969600" y="4810198"/>
                  </a:lnTo>
                  <a:lnTo>
                    <a:pt x="10970703" y="4808305"/>
                  </a:lnTo>
                  <a:lnTo>
                    <a:pt x="10972325" y="4805452"/>
                  </a:lnTo>
                  <a:lnTo>
                    <a:pt x="10972684" y="4804816"/>
                  </a:lnTo>
                  <a:lnTo>
                    <a:pt x="10971821" y="4801297"/>
                  </a:lnTo>
                  <a:lnTo>
                    <a:pt x="10969297" y="4799827"/>
                  </a:lnTo>
                  <a:lnTo>
                    <a:pt x="10966246" y="4797738"/>
                  </a:lnTo>
                  <a:lnTo>
                    <a:pt x="10963389" y="4796125"/>
                  </a:lnTo>
                  <a:close/>
                </a:path>
                <a:path w="18691860" h="11056620">
                  <a:moveTo>
                    <a:pt x="181598" y="194210"/>
                  </a:moveTo>
                  <a:lnTo>
                    <a:pt x="178030" y="194264"/>
                  </a:lnTo>
                  <a:lnTo>
                    <a:pt x="175892" y="196505"/>
                  </a:lnTo>
                  <a:lnTo>
                    <a:pt x="173422" y="198602"/>
                  </a:lnTo>
                  <a:lnTo>
                    <a:pt x="173476" y="202170"/>
                  </a:lnTo>
                  <a:lnTo>
                    <a:pt x="175715" y="204307"/>
                  </a:lnTo>
                  <a:lnTo>
                    <a:pt x="178147" y="206920"/>
                  </a:lnTo>
                  <a:lnTo>
                    <a:pt x="178671" y="207538"/>
                  </a:lnTo>
                  <a:lnTo>
                    <a:pt x="180004" y="208107"/>
                  </a:lnTo>
                  <a:lnTo>
                    <a:pt x="179862" y="208440"/>
                  </a:lnTo>
                  <a:lnTo>
                    <a:pt x="181862" y="209293"/>
                  </a:lnTo>
                  <a:lnTo>
                    <a:pt x="184430" y="208813"/>
                  </a:lnTo>
                  <a:lnTo>
                    <a:pt x="185697" y="207383"/>
                  </a:lnTo>
                  <a:lnTo>
                    <a:pt x="185950" y="207097"/>
                  </a:lnTo>
                  <a:lnTo>
                    <a:pt x="188421" y="205000"/>
                  </a:lnTo>
                  <a:lnTo>
                    <a:pt x="188367" y="201432"/>
                  </a:lnTo>
                  <a:lnTo>
                    <a:pt x="186127" y="199294"/>
                  </a:lnTo>
                  <a:lnTo>
                    <a:pt x="183696" y="196681"/>
                  </a:lnTo>
                  <a:lnTo>
                    <a:pt x="181598" y="194210"/>
                  </a:lnTo>
                  <a:close/>
                </a:path>
                <a:path w="18691860" h="11056620">
                  <a:moveTo>
                    <a:pt x="5720235" y="2552871"/>
                  </a:moveTo>
                  <a:lnTo>
                    <a:pt x="5716950" y="2552258"/>
                  </a:lnTo>
                  <a:lnTo>
                    <a:pt x="5713617" y="2550836"/>
                  </a:lnTo>
                  <a:lnTo>
                    <a:pt x="5710475" y="2549890"/>
                  </a:lnTo>
                  <a:lnTo>
                    <a:pt x="5707672" y="2551845"/>
                  </a:lnTo>
                  <a:lnTo>
                    <a:pt x="5706534" y="2554512"/>
                  </a:lnTo>
                  <a:lnTo>
                    <a:pt x="5705730" y="2557320"/>
                  </a:lnTo>
                  <a:lnTo>
                    <a:pt x="5706877" y="2560173"/>
                  </a:lnTo>
                  <a:lnTo>
                    <a:pt x="5709877" y="2561453"/>
                  </a:lnTo>
                  <a:lnTo>
                    <a:pt x="5710352" y="2561261"/>
                  </a:lnTo>
                  <a:lnTo>
                    <a:pt x="5713685" y="2562683"/>
                  </a:lnTo>
                  <a:lnTo>
                    <a:pt x="5716827" y="2563629"/>
                  </a:lnTo>
                  <a:lnTo>
                    <a:pt x="5719631" y="2561675"/>
                  </a:lnTo>
                  <a:lnTo>
                    <a:pt x="5720769" y="2559008"/>
                  </a:lnTo>
                  <a:lnTo>
                    <a:pt x="5721716" y="2555865"/>
                  </a:lnTo>
                  <a:lnTo>
                    <a:pt x="5720235" y="2552871"/>
                  </a:lnTo>
                  <a:close/>
                </a:path>
                <a:path w="18691860" h="11056620">
                  <a:moveTo>
                    <a:pt x="10889372" y="4750763"/>
                  </a:moveTo>
                  <a:lnTo>
                    <a:pt x="10885852" y="4751626"/>
                  </a:lnTo>
                  <a:lnTo>
                    <a:pt x="10882911" y="4756673"/>
                  </a:lnTo>
                  <a:lnTo>
                    <a:pt x="10883774" y="4760193"/>
                  </a:lnTo>
                  <a:lnTo>
                    <a:pt x="10886014" y="4762331"/>
                  </a:lnTo>
                  <a:lnTo>
                    <a:pt x="10892680" y="4765175"/>
                  </a:lnTo>
                  <a:lnTo>
                    <a:pt x="10895725" y="4764503"/>
                  </a:lnTo>
                  <a:lnTo>
                    <a:pt x="10898667" y="4759455"/>
                  </a:lnTo>
                  <a:lnTo>
                    <a:pt x="10897803" y="4755936"/>
                  </a:lnTo>
                  <a:lnTo>
                    <a:pt x="10895563" y="4753798"/>
                  </a:lnTo>
                  <a:lnTo>
                    <a:pt x="10892229" y="4752376"/>
                  </a:lnTo>
                  <a:lnTo>
                    <a:pt x="10889372" y="4750763"/>
                  </a:lnTo>
                  <a:close/>
                </a:path>
                <a:path w="18691860" h="11056620">
                  <a:moveTo>
                    <a:pt x="5803067" y="2577567"/>
                  </a:moveTo>
                  <a:lnTo>
                    <a:pt x="5799783" y="2576954"/>
                  </a:lnTo>
                  <a:lnTo>
                    <a:pt x="5796451" y="2575533"/>
                  </a:lnTo>
                  <a:lnTo>
                    <a:pt x="5793309" y="2574586"/>
                  </a:lnTo>
                  <a:lnTo>
                    <a:pt x="5790504" y="2576542"/>
                  </a:lnTo>
                  <a:lnTo>
                    <a:pt x="5788229" y="2581875"/>
                  </a:lnTo>
                  <a:lnTo>
                    <a:pt x="5789709" y="2584869"/>
                  </a:lnTo>
                  <a:lnTo>
                    <a:pt x="5792709" y="2586149"/>
                  </a:lnTo>
                  <a:lnTo>
                    <a:pt x="5793185" y="2585959"/>
                  </a:lnTo>
                  <a:lnTo>
                    <a:pt x="5796517" y="2587381"/>
                  </a:lnTo>
                  <a:lnTo>
                    <a:pt x="5799659" y="2588327"/>
                  </a:lnTo>
                  <a:lnTo>
                    <a:pt x="5802322" y="2586704"/>
                  </a:lnTo>
                  <a:lnTo>
                    <a:pt x="5803601" y="2583705"/>
                  </a:lnTo>
                  <a:lnTo>
                    <a:pt x="5804547" y="2580562"/>
                  </a:lnTo>
                  <a:lnTo>
                    <a:pt x="5803067" y="2577567"/>
                  </a:lnTo>
                  <a:close/>
                </a:path>
                <a:path w="18691860" h="11056620">
                  <a:moveTo>
                    <a:pt x="10815687" y="4705543"/>
                  </a:moveTo>
                  <a:lnTo>
                    <a:pt x="10812168" y="4706406"/>
                  </a:lnTo>
                  <a:lnTo>
                    <a:pt x="10810698" y="4708930"/>
                  </a:lnTo>
                  <a:lnTo>
                    <a:pt x="10809622" y="4710835"/>
                  </a:lnTo>
                  <a:lnTo>
                    <a:pt x="10809085" y="4711787"/>
                  </a:lnTo>
                  <a:lnTo>
                    <a:pt x="10810090" y="4714974"/>
                  </a:lnTo>
                  <a:lnTo>
                    <a:pt x="10812330" y="4717111"/>
                  </a:lnTo>
                  <a:lnTo>
                    <a:pt x="10818663" y="4719813"/>
                  </a:lnTo>
                  <a:lnTo>
                    <a:pt x="10821708" y="4719141"/>
                  </a:lnTo>
                  <a:lnTo>
                    <a:pt x="10823178" y="4716618"/>
                  </a:lnTo>
                  <a:lnTo>
                    <a:pt x="10824254" y="4714712"/>
                  </a:lnTo>
                  <a:lnTo>
                    <a:pt x="10824792" y="4713760"/>
                  </a:lnTo>
                  <a:lnTo>
                    <a:pt x="10823786" y="4710574"/>
                  </a:lnTo>
                  <a:lnTo>
                    <a:pt x="10821546" y="4708436"/>
                  </a:lnTo>
                  <a:lnTo>
                    <a:pt x="10818212" y="4707014"/>
                  </a:lnTo>
                  <a:lnTo>
                    <a:pt x="10815687" y="4705543"/>
                  </a:lnTo>
                  <a:close/>
                </a:path>
                <a:path w="18691860" h="11056620">
                  <a:moveTo>
                    <a:pt x="5885757" y="2602598"/>
                  </a:moveTo>
                  <a:lnTo>
                    <a:pt x="5882807" y="2602127"/>
                  </a:lnTo>
                  <a:lnTo>
                    <a:pt x="5879473" y="2600705"/>
                  </a:lnTo>
                  <a:lnTo>
                    <a:pt x="5876331" y="2599759"/>
                  </a:lnTo>
                  <a:lnTo>
                    <a:pt x="5873527" y="2601715"/>
                  </a:lnTo>
                  <a:lnTo>
                    <a:pt x="5871253" y="2607047"/>
                  </a:lnTo>
                  <a:lnTo>
                    <a:pt x="5872733" y="2610042"/>
                  </a:lnTo>
                  <a:lnTo>
                    <a:pt x="5875733" y="2611322"/>
                  </a:lnTo>
                  <a:lnTo>
                    <a:pt x="5876208" y="2611130"/>
                  </a:lnTo>
                  <a:lnTo>
                    <a:pt x="5879541" y="2612552"/>
                  </a:lnTo>
                  <a:lnTo>
                    <a:pt x="5882683" y="2613498"/>
                  </a:lnTo>
                  <a:lnTo>
                    <a:pt x="5885345" y="2611876"/>
                  </a:lnTo>
                  <a:lnTo>
                    <a:pt x="5886625" y="2608877"/>
                  </a:lnTo>
                  <a:lnTo>
                    <a:pt x="5887571" y="2605735"/>
                  </a:lnTo>
                  <a:lnTo>
                    <a:pt x="5885757" y="2602598"/>
                  </a:lnTo>
                  <a:close/>
                </a:path>
                <a:path w="18691860" h="11056620">
                  <a:moveTo>
                    <a:pt x="5968972" y="2628245"/>
                  </a:moveTo>
                  <a:lnTo>
                    <a:pt x="5965688" y="2627632"/>
                  </a:lnTo>
                  <a:lnTo>
                    <a:pt x="5962355" y="2626210"/>
                  </a:lnTo>
                  <a:lnTo>
                    <a:pt x="5959213" y="2625264"/>
                  </a:lnTo>
                  <a:lnTo>
                    <a:pt x="5956551" y="2626887"/>
                  </a:lnTo>
                  <a:lnTo>
                    <a:pt x="5954134" y="2632553"/>
                  </a:lnTo>
                  <a:lnTo>
                    <a:pt x="5955614" y="2635548"/>
                  </a:lnTo>
                  <a:lnTo>
                    <a:pt x="5958614" y="2636828"/>
                  </a:lnTo>
                  <a:lnTo>
                    <a:pt x="5959089" y="2636637"/>
                  </a:lnTo>
                  <a:lnTo>
                    <a:pt x="5962422" y="2638059"/>
                  </a:lnTo>
                  <a:lnTo>
                    <a:pt x="5965564" y="2639005"/>
                  </a:lnTo>
                  <a:lnTo>
                    <a:pt x="5968227" y="2637382"/>
                  </a:lnTo>
                  <a:lnTo>
                    <a:pt x="5969506" y="2634382"/>
                  </a:lnTo>
                  <a:lnTo>
                    <a:pt x="5970452" y="2631240"/>
                  </a:lnTo>
                  <a:lnTo>
                    <a:pt x="5968972" y="2628245"/>
                  </a:lnTo>
                  <a:close/>
                </a:path>
                <a:path w="18691860" h="11056620">
                  <a:moveTo>
                    <a:pt x="122302" y="131885"/>
                  </a:moveTo>
                  <a:lnTo>
                    <a:pt x="118876" y="131606"/>
                  </a:lnTo>
                  <a:lnTo>
                    <a:pt x="116405" y="133703"/>
                  </a:lnTo>
                  <a:lnTo>
                    <a:pt x="114410" y="135610"/>
                  </a:lnTo>
                  <a:lnTo>
                    <a:pt x="114131" y="139036"/>
                  </a:lnTo>
                  <a:lnTo>
                    <a:pt x="116228" y="141507"/>
                  </a:lnTo>
                  <a:lnTo>
                    <a:pt x="118659" y="144120"/>
                  </a:lnTo>
                  <a:lnTo>
                    <a:pt x="119184" y="144738"/>
                  </a:lnTo>
                  <a:lnTo>
                    <a:pt x="122516" y="146159"/>
                  </a:lnTo>
                  <a:lnTo>
                    <a:pt x="124610" y="145870"/>
                  </a:lnTo>
                  <a:lnTo>
                    <a:pt x="126463" y="144296"/>
                  </a:lnTo>
                  <a:lnTo>
                    <a:pt x="128458" y="142389"/>
                  </a:lnTo>
                  <a:lnTo>
                    <a:pt x="128838" y="139006"/>
                  </a:lnTo>
                  <a:lnTo>
                    <a:pt x="128880" y="138630"/>
                  </a:lnTo>
                  <a:lnTo>
                    <a:pt x="126640" y="136494"/>
                  </a:lnTo>
                  <a:lnTo>
                    <a:pt x="124209" y="133881"/>
                  </a:lnTo>
                  <a:lnTo>
                    <a:pt x="122302" y="131885"/>
                  </a:lnTo>
                  <a:close/>
                </a:path>
                <a:path w="18691860" h="11056620">
                  <a:moveTo>
                    <a:pt x="10741244" y="4661182"/>
                  </a:moveTo>
                  <a:lnTo>
                    <a:pt x="10737725" y="4662045"/>
                  </a:lnTo>
                  <a:lnTo>
                    <a:pt x="10736254" y="4664568"/>
                  </a:lnTo>
                  <a:lnTo>
                    <a:pt x="10735179" y="4666473"/>
                  </a:lnTo>
                  <a:lnTo>
                    <a:pt x="10734641" y="4667425"/>
                  </a:lnTo>
                  <a:lnTo>
                    <a:pt x="10735504" y="4670945"/>
                  </a:lnTo>
                  <a:lnTo>
                    <a:pt x="10737887" y="4672750"/>
                  </a:lnTo>
                  <a:lnTo>
                    <a:pt x="10744218" y="4675451"/>
                  </a:lnTo>
                  <a:lnTo>
                    <a:pt x="10747262" y="4674779"/>
                  </a:lnTo>
                  <a:lnTo>
                    <a:pt x="10748733" y="4672254"/>
                  </a:lnTo>
                  <a:lnTo>
                    <a:pt x="10749808" y="4670350"/>
                  </a:lnTo>
                  <a:lnTo>
                    <a:pt x="10750346" y="4669397"/>
                  </a:lnTo>
                  <a:lnTo>
                    <a:pt x="10749485" y="4665879"/>
                  </a:lnTo>
                  <a:lnTo>
                    <a:pt x="10747102" y="4664075"/>
                  </a:lnTo>
                  <a:lnTo>
                    <a:pt x="10743769" y="4662653"/>
                  </a:lnTo>
                  <a:lnTo>
                    <a:pt x="10741244" y="4661182"/>
                  </a:lnTo>
                  <a:close/>
                </a:path>
                <a:path w="18691860" h="11056620">
                  <a:moveTo>
                    <a:pt x="6051854" y="2653751"/>
                  </a:moveTo>
                  <a:lnTo>
                    <a:pt x="6048569" y="2653138"/>
                  </a:lnTo>
                  <a:lnTo>
                    <a:pt x="6045236" y="2651716"/>
                  </a:lnTo>
                  <a:lnTo>
                    <a:pt x="6042095" y="2650769"/>
                  </a:lnTo>
                  <a:lnTo>
                    <a:pt x="6039433" y="2652392"/>
                  </a:lnTo>
                  <a:lnTo>
                    <a:pt x="6037015" y="2658059"/>
                  </a:lnTo>
                  <a:lnTo>
                    <a:pt x="6038496" y="2661054"/>
                  </a:lnTo>
                  <a:lnTo>
                    <a:pt x="6041496" y="2662333"/>
                  </a:lnTo>
                  <a:lnTo>
                    <a:pt x="6041971" y="2662142"/>
                  </a:lnTo>
                  <a:lnTo>
                    <a:pt x="6045304" y="2663564"/>
                  </a:lnTo>
                  <a:lnTo>
                    <a:pt x="6048446" y="2664510"/>
                  </a:lnTo>
                  <a:lnTo>
                    <a:pt x="6051107" y="2662888"/>
                  </a:lnTo>
                  <a:lnTo>
                    <a:pt x="6052387" y="2659888"/>
                  </a:lnTo>
                  <a:lnTo>
                    <a:pt x="6053333" y="2656745"/>
                  </a:lnTo>
                  <a:lnTo>
                    <a:pt x="6051854" y="2653751"/>
                  </a:lnTo>
                  <a:close/>
                </a:path>
                <a:path w="18691860" h="11056620">
                  <a:moveTo>
                    <a:pt x="10666516" y="4617487"/>
                  </a:moveTo>
                  <a:lnTo>
                    <a:pt x="10662855" y="4618682"/>
                  </a:lnTo>
                  <a:lnTo>
                    <a:pt x="10661384" y="4621207"/>
                  </a:lnTo>
                  <a:lnTo>
                    <a:pt x="10659580" y="4623588"/>
                  </a:lnTo>
                  <a:lnTo>
                    <a:pt x="10660776" y="4627251"/>
                  </a:lnTo>
                  <a:lnTo>
                    <a:pt x="10663158" y="4629055"/>
                  </a:lnTo>
                  <a:lnTo>
                    <a:pt x="10667158" y="4630761"/>
                  </a:lnTo>
                  <a:lnTo>
                    <a:pt x="10667349" y="4631237"/>
                  </a:lnTo>
                  <a:lnTo>
                    <a:pt x="10669683" y="4632232"/>
                  </a:lnTo>
                  <a:lnTo>
                    <a:pt x="10673200" y="4631368"/>
                  </a:lnTo>
                  <a:lnTo>
                    <a:pt x="10674338" y="4628701"/>
                  </a:lnTo>
                  <a:lnTo>
                    <a:pt x="10675809" y="4626178"/>
                  </a:lnTo>
                  <a:lnTo>
                    <a:pt x="10674612" y="4622517"/>
                  </a:lnTo>
                  <a:lnTo>
                    <a:pt x="10672231" y="4620713"/>
                  </a:lnTo>
                  <a:lnTo>
                    <a:pt x="10668898" y="4619291"/>
                  </a:lnTo>
                  <a:lnTo>
                    <a:pt x="10666516" y="4617487"/>
                  </a:lnTo>
                  <a:close/>
                </a:path>
                <a:path w="18691860" h="11056620">
                  <a:moveTo>
                    <a:pt x="6134735" y="2679256"/>
                  </a:moveTo>
                  <a:lnTo>
                    <a:pt x="6131451" y="2678643"/>
                  </a:lnTo>
                  <a:lnTo>
                    <a:pt x="6128118" y="2677221"/>
                  </a:lnTo>
                  <a:lnTo>
                    <a:pt x="6124976" y="2676275"/>
                  </a:lnTo>
                  <a:lnTo>
                    <a:pt x="6122313" y="2677898"/>
                  </a:lnTo>
                  <a:lnTo>
                    <a:pt x="6119896" y="2683564"/>
                  </a:lnTo>
                  <a:lnTo>
                    <a:pt x="6121377" y="2686558"/>
                  </a:lnTo>
                  <a:lnTo>
                    <a:pt x="6124377" y="2687838"/>
                  </a:lnTo>
                  <a:lnTo>
                    <a:pt x="6124852" y="2687647"/>
                  </a:lnTo>
                  <a:lnTo>
                    <a:pt x="6128186" y="2689069"/>
                  </a:lnTo>
                  <a:lnTo>
                    <a:pt x="6131328" y="2690015"/>
                  </a:lnTo>
                  <a:lnTo>
                    <a:pt x="6133988" y="2688393"/>
                  </a:lnTo>
                  <a:lnTo>
                    <a:pt x="6135268" y="2685394"/>
                  </a:lnTo>
                  <a:lnTo>
                    <a:pt x="6136214" y="2682251"/>
                  </a:lnTo>
                  <a:lnTo>
                    <a:pt x="6134735" y="2679256"/>
                  </a:lnTo>
                  <a:close/>
                </a:path>
                <a:path w="18691860" h="11056620">
                  <a:moveTo>
                    <a:pt x="10590837" y="4574173"/>
                  </a:moveTo>
                  <a:lnTo>
                    <a:pt x="10586842" y="4575227"/>
                  </a:lnTo>
                  <a:lnTo>
                    <a:pt x="10585705" y="4577893"/>
                  </a:lnTo>
                  <a:lnTo>
                    <a:pt x="10584234" y="4580418"/>
                  </a:lnTo>
                  <a:lnTo>
                    <a:pt x="10585430" y="4584080"/>
                  </a:lnTo>
                  <a:lnTo>
                    <a:pt x="10587812" y="4585883"/>
                  </a:lnTo>
                  <a:lnTo>
                    <a:pt x="10594145" y="4588585"/>
                  </a:lnTo>
                  <a:lnTo>
                    <a:pt x="10597663" y="4587723"/>
                  </a:lnTo>
                  <a:lnTo>
                    <a:pt x="10598801" y="4585056"/>
                  </a:lnTo>
                  <a:lnTo>
                    <a:pt x="10600272" y="4582531"/>
                  </a:lnTo>
                  <a:lnTo>
                    <a:pt x="10599077" y="4578870"/>
                  </a:lnTo>
                  <a:lnTo>
                    <a:pt x="10596695" y="4577066"/>
                  </a:lnTo>
                  <a:lnTo>
                    <a:pt x="10593360" y="4575644"/>
                  </a:lnTo>
                  <a:lnTo>
                    <a:pt x="10590837" y="4574173"/>
                  </a:lnTo>
                  <a:close/>
                </a:path>
                <a:path w="18691860" h="11056620">
                  <a:moveTo>
                    <a:pt x="6217283" y="2704620"/>
                  </a:moveTo>
                  <a:lnTo>
                    <a:pt x="6214332" y="2704150"/>
                  </a:lnTo>
                  <a:lnTo>
                    <a:pt x="6210999" y="2702728"/>
                  </a:lnTo>
                  <a:lnTo>
                    <a:pt x="6207857" y="2701782"/>
                  </a:lnTo>
                  <a:lnTo>
                    <a:pt x="6205195" y="2703403"/>
                  </a:lnTo>
                  <a:lnTo>
                    <a:pt x="6202778" y="2709069"/>
                  </a:lnTo>
                  <a:lnTo>
                    <a:pt x="6204257" y="2712064"/>
                  </a:lnTo>
                  <a:lnTo>
                    <a:pt x="6207257" y="2713344"/>
                  </a:lnTo>
                  <a:lnTo>
                    <a:pt x="6207733" y="2713153"/>
                  </a:lnTo>
                  <a:lnTo>
                    <a:pt x="6211066" y="2714575"/>
                  </a:lnTo>
                  <a:lnTo>
                    <a:pt x="6214208" y="2715521"/>
                  </a:lnTo>
                  <a:lnTo>
                    <a:pt x="6216870" y="2713898"/>
                  </a:lnTo>
                  <a:lnTo>
                    <a:pt x="6218150" y="2710899"/>
                  </a:lnTo>
                  <a:lnTo>
                    <a:pt x="6219096" y="2707758"/>
                  </a:lnTo>
                  <a:lnTo>
                    <a:pt x="6217283" y="2704620"/>
                  </a:lnTo>
                  <a:close/>
                </a:path>
                <a:path w="18691860" h="11056620">
                  <a:moveTo>
                    <a:pt x="10515348" y="4531336"/>
                  </a:moveTo>
                  <a:lnTo>
                    <a:pt x="10511496" y="4532055"/>
                  </a:lnTo>
                  <a:lnTo>
                    <a:pt x="10510216" y="4535056"/>
                  </a:lnTo>
                  <a:lnTo>
                    <a:pt x="10508746" y="4537581"/>
                  </a:lnTo>
                  <a:lnTo>
                    <a:pt x="10509609" y="4541100"/>
                  </a:lnTo>
                  <a:lnTo>
                    <a:pt x="10512324" y="4543046"/>
                  </a:lnTo>
                  <a:lnTo>
                    <a:pt x="10518657" y="4545748"/>
                  </a:lnTo>
                  <a:lnTo>
                    <a:pt x="10522177" y="4544885"/>
                  </a:lnTo>
                  <a:lnTo>
                    <a:pt x="10523314" y="4542219"/>
                  </a:lnTo>
                  <a:lnTo>
                    <a:pt x="10524785" y="4539694"/>
                  </a:lnTo>
                  <a:lnTo>
                    <a:pt x="10523589" y="4536032"/>
                  </a:lnTo>
                  <a:lnTo>
                    <a:pt x="10521207" y="4534228"/>
                  </a:lnTo>
                  <a:lnTo>
                    <a:pt x="10517873" y="4532805"/>
                  </a:lnTo>
                  <a:lnTo>
                    <a:pt x="10515348" y="4531336"/>
                  </a:lnTo>
                  <a:close/>
                </a:path>
                <a:path w="18691860" h="11056620">
                  <a:moveTo>
                    <a:pt x="6300355" y="2730601"/>
                  </a:moveTo>
                  <a:lnTo>
                    <a:pt x="6297404" y="2730130"/>
                  </a:lnTo>
                  <a:lnTo>
                    <a:pt x="6294071" y="2728708"/>
                  </a:lnTo>
                  <a:lnTo>
                    <a:pt x="6290929" y="2727762"/>
                  </a:lnTo>
                  <a:lnTo>
                    <a:pt x="6288268" y="2729384"/>
                  </a:lnTo>
                  <a:lnTo>
                    <a:pt x="6285850" y="2735051"/>
                  </a:lnTo>
                  <a:lnTo>
                    <a:pt x="6287330" y="2738045"/>
                  </a:lnTo>
                  <a:lnTo>
                    <a:pt x="6290330" y="2739325"/>
                  </a:lnTo>
                  <a:lnTo>
                    <a:pt x="6290805" y="2739135"/>
                  </a:lnTo>
                  <a:lnTo>
                    <a:pt x="6294138" y="2740557"/>
                  </a:lnTo>
                  <a:lnTo>
                    <a:pt x="6297280" y="2741503"/>
                  </a:lnTo>
                  <a:lnTo>
                    <a:pt x="6299943" y="2739880"/>
                  </a:lnTo>
                  <a:lnTo>
                    <a:pt x="6301223" y="2736880"/>
                  </a:lnTo>
                  <a:lnTo>
                    <a:pt x="6302169" y="2733738"/>
                  </a:lnTo>
                  <a:lnTo>
                    <a:pt x="6300355" y="2730601"/>
                  </a:lnTo>
                  <a:close/>
                </a:path>
                <a:path w="18691860" h="11056620">
                  <a:moveTo>
                    <a:pt x="64619" y="66702"/>
                  </a:moveTo>
                  <a:lnTo>
                    <a:pt x="61193" y="66423"/>
                  </a:lnTo>
                  <a:lnTo>
                    <a:pt x="56252" y="70617"/>
                  </a:lnTo>
                  <a:lnTo>
                    <a:pt x="55972" y="74044"/>
                  </a:lnTo>
                  <a:lnTo>
                    <a:pt x="58070" y="76515"/>
                  </a:lnTo>
                  <a:lnTo>
                    <a:pt x="60500" y="79128"/>
                  </a:lnTo>
                  <a:lnTo>
                    <a:pt x="60883" y="80079"/>
                  </a:lnTo>
                  <a:lnTo>
                    <a:pt x="64549" y="81643"/>
                  </a:lnTo>
                  <a:lnTo>
                    <a:pt x="66642" y="81354"/>
                  </a:lnTo>
                  <a:lnTo>
                    <a:pt x="70966" y="77682"/>
                  </a:lnTo>
                  <a:lnTo>
                    <a:pt x="71246" y="74256"/>
                  </a:lnTo>
                  <a:lnTo>
                    <a:pt x="69148" y="71785"/>
                  </a:lnTo>
                  <a:lnTo>
                    <a:pt x="66717" y="69173"/>
                  </a:lnTo>
                  <a:lnTo>
                    <a:pt x="64619" y="66702"/>
                  </a:lnTo>
                  <a:close/>
                </a:path>
                <a:path w="18691860" h="11056620">
                  <a:moveTo>
                    <a:pt x="10439242" y="4489022"/>
                  </a:moveTo>
                  <a:lnTo>
                    <a:pt x="10435723" y="4489885"/>
                  </a:lnTo>
                  <a:lnTo>
                    <a:pt x="10434443" y="4492886"/>
                  </a:lnTo>
                  <a:lnTo>
                    <a:pt x="10432830" y="4495743"/>
                  </a:lnTo>
                  <a:lnTo>
                    <a:pt x="10433836" y="4498928"/>
                  </a:lnTo>
                  <a:lnTo>
                    <a:pt x="10436552" y="4500875"/>
                  </a:lnTo>
                  <a:lnTo>
                    <a:pt x="10442885" y="4503576"/>
                  </a:lnTo>
                  <a:lnTo>
                    <a:pt x="10446405" y="4502714"/>
                  </a:lnTo>
                  <a:lnTo>
                    <a:pt x="10447542" y="4500048"/>
                  </a:lnTo>
                  <a:lnTo>
                    <a:pt x="10449155" y="4497191"/>
                  </a:lnTo>
                  <a:lnTo>
                    <a:pt x="10448150" y="4494004"/>
                  </a:lnTo>
                  <a:lnTo>
                    <a:pt x="10445434" y="4492057"/>
                  </a:lnTo>
                  <a:lnTo>
                    <a:pt x="10442100" y="4490635"/>
                  </a:lnTo>
                  <a:lnTo>
                    <a:pt x="10439242" y="4489022"/>
                  </a:lnTo>
                  <a:close/>
                </a:path>
                <a:path w="18691860" h="11056620">
                  <a:moveTo>
                    <a:pt x="6383286" y="2756915"/>
                  </a:moveTo>
                  <a:lnTo>
                    <a:pt x="6380002" y="2756302"/>
                  </a:lnTo>
                  <a:lnTo>
                    <a:pt x="6376668" y="2754880"/>
                  </a:lnTo>
                  <a:lnTo>
                    <a:pt x="6373526" y="2753934"/>
                  </a:lnTo>
                  <a:lnTo>
                    <a:pt x="6370865" y="2755557"/>
                  </a:lnTo>
                  <a:lnTo>
                    <a:pt x="6368448" y="2761223"/>
                  </a:lnTo>
                  <a:lnTo>
                    <a:pt x="6369928" y="2764217"/>
                  </a:lnTo>
                  <a:lnTo>
                    <a:pt x="6372928" y="2765497"/>
                  </a:lnTo>
                  <a:lnTo>
                    <a:pt x="6373403" y="2765305"/>
                  </a:lnTo>
                  <a:lnTo>
                    <a:pt x="6376736" y="2766727"/>
                  </a:lnTo>
                  <a:lnTo>
                    <a:pt x="6379877" y="2767675"/>
                  </a:lnTo>
                  <a:lnTo>
                    <a:pt x="6382540" y="2766052"/>
                  </a:lnTo>
                  <a:lnTo>
                    <a:pt x="6383819" y="2763053"/>
                  </a:lnTo>
                  <a:lnTo>
                    <a:pt x="6384766" y="2759910"/>
                  </a:lnTo>
                  <a:lnTo>
                    <a:pt x="6383286" y="2756915"/>
                  </a:lnTo>
                  <a:close/>
                </a:path>
                <a:path w="18691860" h="11056620">
                  <a:moveTo>
                    <a:pt x="10363188" y="4447520"/>
                  </a:moveTo>
                  <a:lnTo>
                    <a:pt x="10359667" y="4448381"/>
                  </a:lnTo>
                  <a:lnTo>
                    <a:pt x="10358387" y="4451381"/>
                  </a:lnTo>
                  <a:lnTo>
                    <a:pt x="10356774" y="4454238"/>
                  </a:lnTo>
                  <a:lnTo>
                    <a:pt x="10357779" y="4457425"/>
                  </a:lnTo>
                  <a:lnTo>
                    <a:pt x="10360495" y="4459371"/>
                  </a:lnTo>
                  <a:lnTo>
                    <a:pt x="10366827" y="4462072"/>
                  </a:lnTo>
                  <a:lnTo>
                    <a:pt x="10370348" y="4461210"/>
                  </a:lnTo>
                  <a:lnTo>
                    <a:pt x="10371486" y="4458543"/>
                  </a:lnTo>
                  <a:lnTo>
                    <a:pt x="10373097" y="4455686"/>
                  </a:lnTo>
                  <a:lnTo>
                    <a:pt x="10372092" y="4452500"/>
                  </a:lnTo>
                  <a:lnTo>
                    <a:pt x="10369377" y="4450554"/>
                  </a:lnTo>
                  <a:lnTo>
                    <a:pt x="10366045" y="4449132"/>
                  </a:lnTo>
                  <a:lnTo>
                    <a:pt x="10363188" y="4447520"/>
                  </a:lnTo>
                  <a:close/>
                </a:path>
                <a:path w="18691860" h="11056620">
                  <a:moveTo>
                    <a:pt x="6465882" y="2783088"/>
                  </a:moveTo>
                  <a:lnTo>
                    <a:pt x="6462598" y="2782475"/>
                  </a:lnTo>
                  <a:lnTo>
                    <a:pt x="6459265" y="2781053"/>
                  </a:lnTo>
                  <a:lnTo>
                    <a:pt x="6456123" y="2780107"/>
                  </a:lnTo>
                  <a:lnTo>
                    <a:pt x="6453461" y="2781728"/>
                  </a:lnTo>
                  <a:lnTo>
                    <a:pt x="6451044" y="2787394"/>
                  </a:lnTo>
                  <a:lnTo>
                    <a:pt x="6452524" y="2790390"/>
                  </a:lnTo>
                  <a:lnTo>
                    <a:pt x="6455191" y="2791527"/>
                  </a:lnTo>
                  <a:lnTo>
                    <a:pt x="6455666" y="2791336"/>
                  </a:lnTo>
                  <a:lnTo>
                    <a:pt x="6459333" y="2792900"/>
                  </a:lnTo>
                  <a:lnTo>
                    <a:pt x="6462475" y="2793847"/>
                  </a:lnTo>
                  <a:lnTo>
                    <a:pt x="6465136" y="2792223"/>
                  </a:lnTo>
                  <a:lnTo>
                    <a:pt x="6466415" y="2789224"/>
                  </a:lnTo>
                  <a:lnTo>
                    <a:pt x="6467220" y="2786415"/>
                  </a:lnTo>
                  <a:lnTo>
                    <a:pt x="6465882" y="2783088"/>
                  </a:lnTo>
                  <a:close/>
                </a:path>
                <a:path w="18691860" h="11056620">
                  <a:moveTo>
                    <a:pt x="10287320" y="4406490"/>
                  </a:moveTo>
                  <a:lnTo>
                    <a:pt x="10283801" y="4407352"/>
                  </a:lnTo>
                  <a:lnTo>
                    <a:pt x="10282522" y="4410352"/>
                  </a:lnTo>
                  <a:lnTo>
                    <a:pt x="10280908" y="4413210"/>
                  </a:lnTo>
                  <a:lnTo>
                    <a:pt x="10281914" y="4416396"/>
                  </a:lnTo>
                  <a:lnTo>
                    <a:pt x="10284628" y="4418342"/>
                  </a:lnTo>
                  <a:lnTo>
                    <a:pt x="10291295" y="4421186"/>
                  </a:lnTo>
                  <a:lnTo>
                    <a:pt x="10294482" y="4420181"/>
                  </a:lnTo>
                  <a:lnTo>
                    <a:pt x="10295619" y="4417515"/>
                  </a:lnTo>
                  <a:lnTo>
                    <a:pt x="10297232" y="4414657"/>
                  </a:lnTo>
                  <a:lnTo>
                    <a:pt x="10296227" y="4411471"/>
                  </a:lnTo>
                  <a:lnTo>
                    <a:pt x="10293512" y="4409525"/>
                  </a:lnTo>
                  <a:lnTo>
                    <a:pt x="10290177" y="4408102"/>
                  </a:lnTo>
                  <a:lnTo>
                    <a:pt x="10287320" y="4406490"/>
                  </a:lnTo>
                  <a:close/>
                </a:path>
                <a:path w="18691860" h="11056620">
                  <a:moveTo>
                    <a:pt x="6548670" y="2809735"/>
                  </a:moveTo>
                  <a:lnTo>
                    <a:pt x="6545386" y="2809122"/>
                  </a:lnTo>
                  <a:lnTo>
                    <a:pt x="6542054" y="2807701"/>
                  </a:lnTo>
                  <a:lnTo>
                    <a:pt x="6538912" y="2806754"/>
                  </a:lnTo>
                  <a:lnTo>
                    <a:pt x="6536250" y="2808376"/>
                  </a:lnTo>
                  <a:lnTo>
                    <a:pt x="6533832" y="2814043"/>
                  </a:lnTo>
                  <a:lnTo>
                    <a:pt x="6535313" y="2817037"/>
                  </a:lnTo>
                  <a:lnTo>
                    <a:pt x="6537979" y="2818175"/>
                  </a:lnTo>
                  <a:lnTo>
                    <a:pt x="6538455" y="2817984"/>
                  </a:lnTo>
                  <a:lnTo>
                    <a:pt x="6542120" y="2819547"/>
                  </a:lnTo>
                  <a:lnTo>
                    <a:pt x="6545262" y="2820495"/>
                  </a:lnTo>
                  <a:lnTo>
                    <a:pt x="6547924" y="2818872"/>
                  </a:lnTo>
                  <a:lnTo>
                    <a:pt x="6549204" y="2815872"/>
                  </a:lnTo>
                  <a:lnTo>
                    <a:pt x="6550008" y="2813064"/>
                  </a:lnTo>
                  <a:lnTo>
                    <a:pt x="6548670" y="2809735"/>
                  </a:lnTo>
                  <a:close/>
                </a:path>
                <a:path w="18691860" h="11056620">
                  <a:moveTo>
                    <a:pt x="10210980" y="4365652"/>
                  </a:moveTo>
                  <a:lnTo>
                    <a:pt x="10207460" y="4366515"/>
                  </a:lnTo>
                  <a:lnTo>
                    <a:pt x="10206181" y="4369514"/>
                  </a:lnTo>
                  <a:lnTo>
                    <a:pt x="10204567" y="4372372"/>
                  </a:lnTo>
                  <a:lnTo>
                    <a:pt x="10205573" y="4375558"/>
                  </a:lnTo>
                  <a:lnTo>
                    <a:pt x="10208288" y="4377504"/>
                  </a:lnTo>
                  <a:lnTo>
                    <a:pt x="10214954" y="4380348"/>
                  </a:lnTo>
                  <a:lnTo>
                    <a:pt x="10218141" y="4379343"/>
                  </a:lnTo>
                  <a:lnTo>
                    <a:pt x="10219278" y="4376677"/>
                  </a:lnTo>
                  <a:lnTo>
                    <a:pt x="10220891" y="4373820"/>
                  </a:lnTo>
                  <a:lnTo>
                    <a:pt x="10219886" y="4370633"/>
                  </a:lnTo>
                  <a:lnTo>
                    <a:pt x="10217171" y="4368687"/>
                  </a:lnTo>
                  <a:lnTo>
                    <a:pt x="10213838" y="4367266"/>
                  </a:lnTo>
                  <a:lnTo>
                    <a:pt x="10210980" y="4365652"/>
                  </a:lnTo>
                  <a:close/>
                </a:path>
                <a:path w="18691860" h="11056620">
                  <a:moveTo>
                    <a:pt x="6631458" y="2836382"/>
                  </a:moveTo>
                  <a:lnTo>
                    <a:pt x="6628174" y="2835769"/>
                  </a:lnTo>
                  <a:lnTo>
                    <a:pt x="6624841" y="2834348"/>
                  </a:lnTo>
                  <a:lnTo>
                    <a:pt x="6622032" y="2833544"/>
                  </a:lnTo>
                  <a:lnTo>
                    <a:pt x="6619038" y="2835024"/>
                  </a:lnTo>
                  <a:lnTo>
                    <a:pt x="6616621" y="2840691"/>
                  </a:lnTo>
                  <a:lnTo>
                    <a:pt x="6618101" y="2843685"/>
                  </a:lnTo>
                  <a:lnTo>
                    <a:pt x="6620768" y="2844822"/>
                  </a:lnTo>
                  <a:lnTo>
                    <a:pt x="6621242" y="2844631"/>
                  </a:lnTo>
                  <a:lnTo>
                    <a:pt x="6624909" y="2846195"/>
                  </a:lnTo>
                  <a:lnTo>
                    <a:pt x="6627717" y="2847000"/>
                  </a:lnTo>
                  <a:lnTo>
                    <a:pt x="6630712" y="2845519"/>
                  </a:lnTo>
                  <a:lnTo>
                    <a:pt x="6631991" y="2842520"/>
                  </a:lnTo>
                  <a:lnTo>
                    <a:pt x="6632796" y="2839711"/>
                  </a:lnTo>
                  <a:lnTo>
                    <a:pt x="6631458" y="2836382"/>
                  </a:lnTo>
                  <a:close/>
                </a:path>
                <a:path w="18691860" h="11056620">
                  <a:moveTo>
                    <a:pt x="10134022" y="4325339"/>
                  </a:moveTo>
                  <a:lnTo>
                    <a:pt x="10130503" y="4326202"/>
                  </a:lnTo>
                  <a:lnTo>
                    <a:pt x="10129223" y="4329201"/>
                  </a:lnTo>
                  <a:lnTo>
                    <a:pt x="10127752" y="4331726"/>
                  </a:lnTo>
                  <a:lnTo>
                    <a:pt x="10128612" y="4335245"/>
                  </a:lnTo>
                  <a:lnTo>
                    <a:pt x="10131471" y="4336859"/>
                  </a:lnTo>
                  <a:lnTo>
                    <a:pt x="10138136" y="4339702"/>
                  </a:lnTo>
                  <a:lnTo>
                    <a:pt x="10141324" y="4338697"/>
                  </a:lnTo>
                  <a:lnTo>
                    <a:pt x="10142461" y="4336030"/>
                  </a:lnTo>
                  <a:lnTo>
                    <a:pt x="10143932" y="4333506"/>
                  </a:lnTo>
                  <a:lnTo>
                    <a:pt x="10143069" y="4329987"/>
                  </a:lnTo>
                  <a:lnTo>
                    <a:pt x="10140211" y="4328373"/>
                  </a:lnTo>
                  <a:lnTo>
                    <a:pt x="10136879" y="4326952"/>
                  </a:lnTo>
                  <a:lnTo>
                    <a:pt x="10134022" y="4325339"/>
                  </a:lnTo>
                  <a:close/>
                </a:path>
                <a:path w="18691860" h="11056620">
                  <a:moveTo>
                    <a:pt x="6713771" y="2863222"/>
                  </a:moveTo>
                  <a:lnTo>
                    <a:pt x="6710487" y="2862609"/>
                  </a:lnTo>
                  <a:lnTo>
                    <a:pt x="6707154" y="2861187"/>
                  </a:lnTo>
                  <a:lnTo>
                    <a:pt x="6704345" y="2860383"/>
                  </a:lnTo>
                  <a:lnTo>
                    <a:pt x="6701350" y="2861863"/>
                  </a:lnTo>
                  <a:lnTo>
                    <a:pt x="6698933" y="2867529"/>
                  </a:lnTo>
                  <a:lnTo>
                    <a:pt x="6700413" y="2870524"/>
                  </a:lnTo>
                  <a:lnTo>
                    <a:pt x="6703080" y="2871662"/>
                  </a:lnTo>
                  <a:lnTo>
                    <a:pt x="6703555" y="2871470"/>
                  </a:lnTo>
                  <a:lnTo>
                    <a:pt x="6707222" y="2873035"/>
                  </a:lnTo>
                  <a:lnTo>
                    <a:pt x="6710030" y="2873839"/>
                  </a:lnTo>
                  <a:lnTo>
                    <a:pt x="6713025" y="2872358"/>
                  </a:lnTo>
                  <a:lnTo>
                    <a:pt x="6714304" y="2869359"/>
                  </a:lnTo>
                  <a:lnTo>
                    <a:pt x="6715109" y="2866549"/>
                  </a:lnTo>
                  <a:lnTo>
                    <a:pt x="6713771" y="2863222"/>
                  </a:lnTo>
                  <a:close/>
                </a:path>
                <a:path w="18691860" h="11056620">
                  <a:moveTo>
                    <a:pt x="8647" y="279"/>
                  </a:moveTo>
                  <a:lnTo>
                    <a:pt x="5220" y="0"/>
                  </a:lnTo>
                  <a:lnTo>
                    <a:pt x="279" y="4195"/>
                  </a:lnTo>
                  <a:lnTo>
                    <a:pt x="0" y="7621"/>
                  </a:lnTo>
                  <a:lnTo>
                    <a:pt x="2097" y="10092"/>
                  </a:lnTo>
                  <a:lnTo>
                    <a:pt x="4386" y="13038"/>
                  </a:lnTo>
                  <a:lnTo>
                    <a:pt x="4768" y="13989"/>
                  </a:lnTo>
                  <a:lnTo>
                    <a:pt x="6435" y="14700"/>
                  </a:lnTo>
                  <a:lnTo>
                    <a:pt x="6719" y="14033"/>
                  </a:lnTo>
                  <a:lnTo>
                    <a:pt x="8719" y="14886"/>
                  </a:lnTo>
                  <a:lnTo>
                    <a:pt x="10812" y="14597"/>
                  </a:lnTo>
                  <a:lnTo>
                    <a:pt x="12523" y="13357"/>
                  </a:lnTo>
                  <a:lnTo>
                    <a:pt x="14993" y="11260"/>
                  </a:lnTo>
                  <a:lnTo>
                    <a:pt x="15273" y="7833"/>
                  </a:lnTo>
                  <a:lnTo>
                    <a:pt x="13175" y="5363"/>
                  </a:lnTo>
                  <a:lnTo>
                    <a:pt x="10744" y="2750"/>
                  </a:lnTo>
                  <a:lnTo>
                    <a:pt x="8647" y="279"/>
                  </a:lnTo>
                  <a:close/>
                </a:path>
                <a:path w="18691860" h="11056620">
                  <a:moveTo>
                    <a:pt x="10057396" y="4285168"/>
                  </a:moveTo>
                  <a:lnTo>
                    <a:pt x="10053877" y="4286031"/>
                  </a:lnTo>
                  <a:lnTo>
                    <a:pt x="10052597" y="4289031"/>
                  </a:lnTo>
                  <a:lnTo>
                    <a:pt x="10051127" y="4291555"/>
                  </a:lnTo>
                  <a:lnTo>
                    <a:pt x="10051988" y="4295073"/>
                  </a:lnTo>
                  <a:lnTo>
                    <a:pt x="10054845" y="4296686"/>
                  </a:lnTo>
                  <a:lnTo>
                    <a:pt x="10061511" y="4299529"/>
                  </a:lnTo>
                  <a:lnTo>
                    <a:pt x="10064697" y="4298526"/>
                  </a:lnTo>
                  <a:lnTo>
                    <a:pt x="10065835" y="4295859"/>
                  </a:lnTo>
                  <a:lnTo>
                    <a:pt x="10067305" y="4293335"/>
                  </a:lnTo>
                  <a:lnTo>
                    <a:pt x="10066443" y="4289815"/>
                  </a:lnTo>
                  <a:lnTo>
                    <a:pt x="10063586" y="4288202"/>
                  </a:lnTo>
                  <a:lnTo>
                    <a:pt x="10060253" y="4286781"/>
                  </a:lnTo>
                  <a:lnTo>
                    <a:pt x="10057396" y="4285168"/>
                  </a:lnTo>
                  <a:close/>
                </a:path>
                <a:path w="18691860" h="11056620">
                  <a:moveTo>
                    <a:pt x="6796274" y="2890536"/>
                  </a:moveTo>
                  <a:lnTo>
                    <a:pt x="6792990" y="2889923"/>
                  </a:lnTo>
                  <a:lnTo>
                    <a:pt x="6789657" y="2888501"/>
                  </a:lnTo>
                  <a:lnTo>
                    <a:pt x="6786848" y="2887697"/>
                  </a:lnTo>
                  <a:lnTo>
                    <a:pt x="6783854" y="2889177"/>
                  </a:lnTo>
                  <a:lnTo>
                    <a:pt x="6781437" y="2894843"/>
                  </a:lnTo>
                  <a:lnTo>
                    <a:pt x="6782916" y="2897838"/>
                  </a:lnTo>
                  <a:lnTo>
                    <a:pt x="6785583" y="2898976"/>
                  </a:lnTo>
                  <a:lnTo>
                    <a:pt x="6786059" y="2898785"/>
                  </a:lnTo>
                  <a:lnTo>
                    <a:pt x="6789725" y="2900349"/>
                  </a:lnTo>
                  <a:lnTo>
                    <a:pt x="6792534" y="2901153"/>
                  </a:lnTo>
                  <a:lnTo>
                    <a:pt x="6795529" y="2899672"/>
                  </a:lnTo>
                  <a:lnTo>
                    <a:pt x="6796809" y="2896673"/>
                  </a:lnTo>
                  <a:lnTo>
                    <a:pt x="6797613" y="2893864"/>
                  </a:lnTo>
                  <a:lnTo>
                    <a:pt x="6796274" y="2890536"/>
                  </a:lnTo>
                  <a:close/>
                </a:path>
                <a:path w="18691860" h="11056620">
                  <a:moveTo>
                    <a:pt x="9980152" y="4245521"/>
                  </a:moveTo>
                  <a:lnTo>
                    <a:pt x="9976633" y="4246384"/>
                  </a:lnTo>
                  <a:lnTo>
                    <a:pt x="9975354" y="4249383"/>
                  </a:lnTo>
                  <a:lnTo>
                    <a:pt x="9973883" y="4251908"/>
                  </a:lnTo>
                  <a:lnTo>
                    <a:pt x="9974745" y="4255428"/>
                  </a:lnTo>
                  <a:lnTo>
                    <a:pt x="9977603" y="4257041"/>
                  </a:lnTo>
                  <a:lnTo>
                    <a:pt x="9984269" y="4259885"/>
                  </a:lnTo>
                  <a:lnTo>
                    <a:pt x="9987454" y="4258879"/>
                  </a:lnTo>
                  <a:lnTo>
                    <a:pt x="9988592" y="4256212"/>
                  </a:lnTo>
                  <a:lnTo>
                    <a:pt x="9990062" y="4253689"/>
                  </a:lnTo>
                  <a:lnTo>
                    <a:pt x="9989201" y="4250169"/>
                  </a:lnTo>
                  <a:lnTo>
                    <a:pt x="9986344" y="4248556"/>
                  </a:lnTo>
                  <a:lnTo>
                    <a:pt x="9983010" y="4247134"/>
                  </a:lnTo>
                  <a:lnTo>
                    <a:pt x="9980152" y="4245521"/>
                  </a:lnTo>
                  <a:close/>
                </a:path>
                <a:path w="18691860" h="11056620">
                  <a:moveTo>
                    <a:pt x="6878636" y="2918184"/>
                  </a:moveTo>
                  <a:lnTo>
                    <a:pt x="6875494" y="2917237"/>
                  </a:lnTo>
                  <a:lnTo>
                    <a:pt x="6872161" y="2915816"/>
                  </a:lnTo>
                  <a:lnTo>
                    <a:pt x="6869352" y="2915011"/>
                  </a:lnTo>
                  <a:lnTo>
                    <a:pt x="6866357" y="2916492"/>
                  </a:lnTo>
                  <a:lnTo>
                    <a:pt x="6863940" y="2922157"/>
                  </a:lnTo>
                  <a:lnTo>
                    <a:pt x="6865421" y="2925153"/>
                  </a:lnTo>
                  <a:lnTo>
                    <a:pt x="6868088" y="2926290"/>
                  </a:lnTo>
                  <a:lnTo>
                    <a:pt x="6868562" y="2926099"/>
                  </a:lnTo>
                  <a:lnTo>
                    <a:pt x="6872229" y="2927663"/>
                  </a:lnTo>
                  <a:lnTo>
                    <a:pt x="6875038" y="2928467"/>
                  </a:lnTo>
                  <a:lnTo>
                    <a:pt x="6878032" y="2926986"/>
                  </a:lnTo>
                  <a:lnTo>
                    <a:pt x="6879312" y="2923987"/>
                  </a:lnTo>
                  <a:lnTo>
                    <a:pt x="6880115" y="2921179"/>
                  </a:lnTo>
                  <a:lnTo>
                    <a:pt x="6878636" y="2918184"/>
                  </a:lnTo>
                  <a:close/>
                </a:path>
                <a:path w="18691860" h="11056620">
                  <a:moveTo>
                    <a:pt x="9903242" y="4206017"/>
                  </a:moveTo>
                  <a:lnTo>
                    <a:pt x="9899723" y="4206880"/>
                  </a:lnTo>
                  <a:lnTo>
                    <a:pt x="9898444" y="4209879"/>
                  </a:lnTo>
                  <a:lnTo>
                    <a:pt x="9896973" y="4212404"/>
                  </a:lnTo>
                  <a:lnTo>
                    <a:pt x="9897836" y="4215923"/>
                  </a:lnTo>
                  <a:lnTo>
                    <a:pt x="9900693" y="4217535"/>
                  </a:lnTo>
                  <a:lnTo>
                    <a:pt x="9907026" y="4220237"/>
                  </a:lnTo>
                  <a:lnTo>
                    <a:pt x="9910212" y="4219233"/>
                  </a:lnTo>
                  <a:lnTo>
                    <a:pt x="9911350" y="4216566"/>
                  </a:lnTo>
                  <a:lnTo>
                    <a:pt x="9912821" y="4214043"/>
                  </a:lnTo>
                  <a:lnTo>
                    <a:pt x="9911958" y="4210522"/>
                  </a:lnTo>
                  <a:lnTo>
                    <a:pt x="9909101" y="4208910"/>
                  </a:lnTo>
                  <a:lnTo>
                    <a:pt x="9905766" y="4207487"/>
                  </a:lnTo>
                  <a:lnTo>
                    <a:pt x="9903242" y="4206017"/>
                  </a:lnTo>
                  <a:close/>
                </a:path>
                <a:path w="18691860" h="11056620">
                  <a:moveTo>
                    <a:pt x="6960997" y="2945831"/>
                  </a:moveTo>
                  <a:lnTo>
                    <a:pt x="6957856" y="2944885"/>
                  </a:lnTo>
                  <a:lnTo>
                    <a:pt x="6954522" y="2943463"/>
                  </a:lnTo>
                  <a:lnTo>
                    <a:pt x="6951713" y="2942659"/>
                  </a:lnTo>
                  <a:lnTo>
                    <a:pt x="6948719" y="2944138"/>
                  </a:lnTo>
                  <a:lnTo>
                    <a:pt x="6946302" y="2949806"/>
                  </a:lnTo>
                  <a:lnTo>
                    <a:pt x="6947782" y="2952800"/>
                  </a:lnTo>
                  <a:lnTo>
                    <a:pt x="6950449" y="2953937"/>
                  </a:lnTo>
                  <a:lnTo>
                    <a:pt x="6950924" y="2953746"/>
                  </a:lnTo>
                  <a:lnTo>
                    <a:pt x="6954590" y="2955310"/>
                  </a:lnTo>
                  <a:lnTo>
                    <a:pt x="6957399" y="2956114"/>
                  </a:lnTo>
                  <a:lnTo>
                    <a:pt x="6960394" y="2954635"/>
                  </a:lnTo>
                  <a:lnTo>
                    <a:pt x="6961674" y="2951634"/>
                  </a:lnTo>
                  <a:lnTo>
                    <a:pt x="6962478" y="2948826"/>
                  </a:lnTo>
                  <a:lnTo>
                    <a:pt x="6960997" y="2945831"/>
                  </a:lnTo>
                  <a:close/>
                </a:path>
                <a:path w="18691860" h="11056620">
                  <a:moveTo>
                    <a:pt x="9825858" y="4166704"/>
                  </a:moveTo>
                  <a:lnTo>
                    <a:pt x="9822337" y="4167566"/>
                  </a:lnTo>
                  <a:lnTo>
                    <a:pt x="9821058" y="4170565"/>
                  </a:lnTo>
                  <a:lnTo>
                    <a:pt x="9819587" y="4173090"/>
                  </a:lnTo>
                  <a:lnTo>
                    <a:pt x="9820449" y="4176610"/>
                  </a:lnTo>
                  <a:lnTo>
                    <a:pt x="9823308" y="4178222"/>
                  </a:lnTo>
                  <a:lnTo>
                    <a:pt x="9829640" y="4180923"/>
                  </a:lnTo>
                  <a:lnTo>
                    <a:pt x="9832827" y="4179920"/>
                  </a:lnTo>
                  <a:lnTo>
                    <a:pt x="9833965" y="4177253"/>
                  </a:lnTo>
                  <a:lnTo>
                    <a:pt x="9835435" y="4174729"/>
                  </a:lnTo>
                  <a:lnTo>
                    <a:pt x="9834572" y="4171209"/>
                  </a:lnTo>
                  <a:lnTo>
                    <a:pt x="9831715" y="4169596"/>
                  </a:lnTo>
                  <a:lnTo>
                    <a:pt x="9828382" y="4168174"/>
                  </a:lnTo>
                  <a:lnTo>
                    <a:pt x="9825858" y="4166704"/>
                  </a:lnTo>
                  <a:close/>
                </a:path>
                <a:path w="18691860" h="11056620">
                  <a:moveTo>
                    <a:pt x="9754187" y="4130616"/>
                  </a:moveTo>
                  <a:lnTo>
                    <a:pt x="9748187" y="4128057"/>
                  </a:lnTo>
                  <a:lnTo>
                    <a:pt x="9744667" y="4128920"/>
                  </a:lnTo>
                  <a:lnTo>
                    <a:pt x="9742108" y="4134919"/>
                  </a:lnTo>
                  <a:lnTo>
                    <a:pt x="9743113" y="4138105"/>
                  </a:lnTo>
                  <a:lnTo>
                    <a:pt x="9745971" y="4139718"/>
                  </a:lnTo>
                  <a:lnTo>
                    <a:pt x="9752303" y="4142419"/>
                  </a:lnTo>
                  <a:lnTo>
                    <a:pt x="9755632" y="4141081"/>
                  </a:lnTo>
                  <a:lnTo>
                    <a:pt x="9758049" y="4135416"/>
                  </a:lnTo>
                  <a:lnTo>
                    <a:pt x="9757044" y="4132229"/>
                  </a:lnTo>
                  <a:lnTo>
                    <a:pt x="9754187" y="4130616"/>
                  </a:lnTo>
                  <a:close/>
                </a:path>
                <a:path w="18691860" h="11056620">
                  <a:moveTo>
                    <a:pt x="7042884" y="2973670"/>
                  </a:moveTo>
                  <a:lnTo>
                    <a:pt x="7040076" y="2972866"/>
                  </a:lnTo>
                  <a:lnTo>
                    <a:pt x="7036742" y="2971444"/>
                  </a:lnTo>
                  <a:lnTo>
                    <a:pt x="7033933" y="2970640"/>
                  </a:lnTo>
                  <a:lnTo>
                    <a:pt x="7030938" y="2972120"/>
                  </a:lnTo>
                  <a:lnTo>
                    <a:pt x="7028521" y="2977785"/>
                  </a:lnTo>
                  <a:lnTo>
                    <a:pt x="7030002" y="2980781"/>
                  </a:lnTo>
                  <a:lnTo>
                    <a:pt x="7036668" y="2983624"/>
                  </a:lnTo>
                  <a:lnTo>
                    <a:pt x="7039476" y="2984428"/>
                  </a:lnTo>
                  <a:lnTo>
                    <a:pt x="7042471" y="2982949"/>
                  </a:lnTo>
                  <a:lnTo>
                    <a:pt x="7043751" y="2979949"/>
                  </a:lnTo>
                  <a:lnTo>
                    <a:pt x="7044381" y="2977855"/>
                  </a:lnTo>
                  <a:lnTo>
                    <a:pt x="7044697" y="2976807"/>
                  </a:lnTo>
                  <a:lnTo>
                    <a:pt x="7042884" y="2973670"/>
                  </a:lnTo>
                  <a:close/>
                </a:path>
                <a:path w="18691860" h="11056620">
                  <a:moveTo>
                    <a:pt x="9676658" y="4091636"/>
                  </a:moveTo>
                  <a:lnTo>
                    <a:pt x="9670660" y="4089077"/>
                  </a:lnTo>
                  <a:lnTo>
                    <a:pt x="9667141" y="4089939"/>
                  </a:lnTo>
                  <a:lnTo>
                    <a:pt x="9664582" y="4095940"/>
                  </a:lnTo>
                  <a:lnTo>
                    <a:pt x="9665586" y="4099125"/>
                  </a:lnTo>
                  <a:lnTo>
                    <a:pt x="9668443" y="4100738"/>
                  </a:lnTo>
                  <a:lnTo>
                    <a:pt x="9674776" y="4103439"/>
                  </a:lnTo>
                  <a:lnTo>
                    <a:pt x="9678104" y="4102102"/>
                  </a:lnTo>
                  <a:lnTo>
                    <a:pt x="9680522" y="4096435"/>
                  </a:lnTo>
                  <a:lnTo>
                    <a:pt x="9679515" y="4093249"/>
                  </a:lnTo>
                  <a:lnTo>
                    <a:pt x="9676658" y="4091636"/>
                  </a:lnTo>
                  <a:close/>
                </a:path>
                <a:path w="18691860" h="11056620">
                  <a:moveTo>
                    <a:pt x="7125627" y="3002268"/>
                  </a:moveTo>
                  <a:lnTo>
                    <a:pt x="7122485" y="3001322"/>
                  </a:lnTo>
                  <a:lnTo>
                    <a:pt x="7119152" y="2999900"/>
                  </a:lnTo>
                  <a:lnTo>
                    <a:pt x="7116344" y="2999096"/>
                  </a:lnTo>
                  <a:lnTo>
                    <a:pt x="7113350" y="3000576"/>
                  </a:lnTo>
                  <a:lnTo>
                    <a:pt x="7110932" y="3006243"/>
                  </a:lnTo>
                  <a:lnTo>
                    <a:pt x="7112412" y="3009237"/>
                  </a:lnTo>
                  <a:lnTo>
                    <a:pt x="7119078" y="3012081"/>
                  </a:lnTo>
                  <a:lnTo>
                    <a:pt x="7121887" y="3012885"/>
                  </a:lnTo>
                  <a:lnTo>
                    <a:pt x="7124881" y="3011405"/>
                  </a:lnTo>
                  <a:lnTo>
                    <a:pt x="7126161" y="3008405"/>
                  </a:lnTo>
                  <a:lnTo>
                    <a:pt x="7126792" y="3006310"/>
                  </a:lnTo>
                  <a:lnTo>
                    <a:pt x="7127107" y="3005264"/>
                  </a:lnTo>
                  <a:lnTo>
                    <a:pt x="7125627" y="3002268"/>
                  </a:lnTo>
                  <a:close/>
                </a:path>
                <a:path w="18691860" h="11056620">
                  <a:moveTo>
                    <a:pt x="9601848" y="4054603"/>
                  </a:moveTo>
                  <a:lnTo>
                    <a:pt x="9592847" y="4050764"/>
                  </a:lnTo>
                  <a:lnTo>
                    <a:pt x="9589328" y="4051626"/>
                  </a:lnTo>
                  <a:lnTo>
                    <a:pt x="9586769" y="4057625"/>
                  </a:lnTo>
                  <a:lnTo>
                    <a:pt x="9587773" y="4060811"/>
                  </a:lnTo>
                  <a:lnTo>
                    <a:pt x="9590631" y="4062425"/>
                  </a:lnTo>
                  <a:lnTo>
                    <a:pt x="9596965" y="4065127"/>
                  </a:lnTo>
                  <a:lnTo>
                    <a:pt x="9600292" y="4063787"/>
                  </a:lnTo>
                  <a:lnTo>
                    <a:pt x="9602709" y="4058121"/>
                  </a:lnTo>
                  <a:lnTo>
                    <a:pt x="9601848" y="4054603"/>
                  </a:lnTo>
                  <a:close/>
                </a:path>
                <a:path w="18691860" h="11056620">
                  <a:moveTo>
                    <a:pt x="7207228" y="3030773"/>
                  </a:moveTo>
                  <a:lnTo>
                    <a:pt x="7204420" y="3029969"/>
                  </a:lnTo>
                  <a:lnTo>
                    <a:pt x="7198421" y="3027410"/>
                  </a:lnTo>
                  <a:lnTo>
                    <a:pt x="7195425" y="3028891"/>
                  </a:lnTo>
                  <a:lnTo>
                    <a:pt x="7193008" y="3034557"/>
                  </a:lnTo>
                  <a:lnTo>
                    <a:pt x="7194490" y="3037552"/>
                  </a:lnTo>
                  <a:lnTo>
                    <a:pt x="7203488" y="3041390"/>
                  </a:lnTo>
                  <a:lnTo>
                    <a:pt x="7206484" y="3039910"/>
                  </a:lnTo>
                  <a:lnTo>
                    <a:pt x="7209043" y="3033911"/>
                  </a:lnTo>
                  <a:lnTo>
                    <a:pt x="7207228" y="3030773"/>
                  </a:lnTo>
                  <a:close/>
                </a:path>
                <a:path w="18691860" h="11056620">
                  <a:moveTo>
                    <a:pt x="9524036" y="4016288"/>
                  </a:moveTo>
                  <a:lnTo>
                    <a:pt x="9515037" y="4012450"/>
                  </a:lnTo>
                  <a:lnTo>
                    <a:pt x="9511517" y="4013312"/>
                  </a:lnTo>
                  <a:lnTo>
                    <a:pt x="9508957" y="4019312"/>
                  </a:lnTo>
                  <a:lnTo>
                    <a:pt x="9509820" y="4022831"/>
                  </a:lnTo>
                  <a:lnTo>
                    <a:pt x="9519153" y="4026812"/>
                  </a:lnTo>
                  <a:lnTo>
                    <a:pt x="9522482" y="4025475"/>
                  </a:lnTo>
                  <a:lnTo>
                    <a:pt x="9524899" y="4019809"/>
                  </a:lnTo>
                  <a:lnTo>
                    <a:pt x="9524036" y="4016288"/>
                  </a:lnTo>
                  <a:close/>
                </a:path>
                <a:path w="18691860" h="11056620">
                  <a:moveTo>
                    <a:pt x="7289639" y="3059230"/>
                  </a:moveTo>
                  <a:lnTo>
                    <a:pt x="7286497" y="3058284"/>
                  </a:lnTo>
                  <a:lnTo>
                    <a:pt x="7280498" y="3055725"/>
                  </a:lnTo>
                  <a:lnTo>
                    <a:pt x="7277503" y="3057204"/>
                  </a:lnTo>
                  <a:lnTo>
                    <a:pt x="7274944" y="3063205"/>
                  </a:lnTo>
                  <a:lnTo>
                    <a:pt x="7276425" y="3066199"/>
                  </a:lnTo>
                  <a:lnTo>
                    <a:pt x="7279091" y="3067337"/>
                  </a:lnTo>
                  <a:lnTo>
                    <a:pt x="7279567" y="3067146"/>
                  </a:lnTo>
                  <a:lnTo>
                    <a:pt x="7285566" y="3069705"/>
                  </a:lnTo>
                  <a:lnTo>
                    <a:pt x="7288561" y="3068225"/>
                  </a:lnTo>
                  <a:lnTo>
                    <a:pt x="7291120" y="3062226"/>
                  </a:lnTo>
                  <a:lnTo>
                    <a:pt x="7289639" y="3059230"/>
                  </a:lnTo>
                  <a:close/>
                </a:path>
                <a:path w="18691860" h="11056620">
                  <a:moveTo>
                    <a:pt x="9446081" y="3978309"/>
                  </a:moveTo>
                  <a:lnTo>
                    <a:pt x="9437083" y="3974470"/>
                  </a:lnTo>
                  <a:lnTo>
                    <a:pt x="9433561" y="3975332"/>
                  </a:lnTo>
                  <a:lnTo>
                    <a:pt x="9431002" y="3981332"/>
                  </a:lnTo>
                  <a:lnTo>
                    <a:pt x="9431866" y="3984851"/>
                  </a:lnTo>
                  <a:lnTo>
                    <a:pt x="9441198" y="3988832"/>
                  </a:lnTo>
                  <a:lnTo>
                    <a:pt x="9444527" y="3987495"/>
                  </a:lnTo>
                  <a:lnTo>
                    <a:pt x="9446944" y="3981829"/>
                  </a:lnTo>
                  <a:lnTo>
                    <a:pt x="9446081" y="3978309"/>
                  </a:lnTo>
                  <a:close/>
                </a:path>
                <a:path w="18691860" h="11056620">
                  <a:moveTo>
                    <a:pt x="9367984" y="3940662"/>
                  </a:moveTo>
                  <a:lnTo>
                    <a:pt x="9358985" y="3936823"/>
                  </a:lnTo>
                  <a:lnTo>
                    <a:pt x="9355468" y="3937686"/>
                  </a:lnTo>
                  <a:lnTo>
                    <a:pt x="9352909" y="3943685"/>
                  </a:lnTo>
                  <a:lnTo>
                    <a:pt x="9353769" y="3947205"/>
                  </a:lnTo>
                  <a:lnTo>
                    <a:pt x="9363101" y="3951185"/>
                  </a:lnTo>
                  <a:lnTo>
                    <a:pt x="9366431" y="3949848"/>
                  </a:lnTo>
                  <a:lnTo>
                    <a:pt x="9368848" y="3944182"/>
                  </a:lnTo>
                  <a:lnTo>
                    <a:pt x="9367984" y="3940662"/>
                  </a:lnTo>
                  <a:close/>
                </a:path>
                <a:path w="18691860" h="11056620">
                  <a:moveTo>
                    <a:pt x="7371957" y="3088829"/>
                  </a:moveTo>
                  <a:lnTo>
                    <a:pt x="7368816" y="3087883"/>
                  </a:lnTo>
                  <a:lnTo>
                    <a:pt x="7362482" y="3085181"/>
                  </a:lnTo>
                  <a:lnTo>
                    <a:pt x="7359488" y="3086661"/>
                  </a:lnTo>
                  <a:lnTo>
                    <a:pt x="7356928" y="3092660"/>
                  </a:lnTo>
                  <a:lnTo>
                    <a:pt x="7358408" y="3095655"/>
                  </a:lnTo>
                  <a:lnTo>
                    <a:pt x="7361074" y="3096793"/>
                  </a:lnTo>
                  <a:lnTo>
                    <a:pt x="7361550" y="3096602"/>
                  </a:lnTo>
                  <a:lnTo>
                    <a:pt x="7367884" y="3099304"/>
                  </a:lnTo>
                  <a:lnTo>
                    <a:pt x="7370878" y="3097822"/>
                  </a:lnTo>
                  <a:lnTo>
                    <a:pt x="7373436" y="3091824"/>
                  </a:lnTo>
                  <a:lnTo>
                    <a:pt x="7371957" y="3088829"/>
                  </a:lnTo>
                  <a:close/>
                </a:path>
                <a:path w="18691860" h="11056620">
                  <a:moveTo>
                    <a:pt x="9289889" y="3903015"/>
                  </a:moveTo>
                  <a:lnTo>
                    <a:pt x="9280889" y="3899176"/>
                  </a:lnTo>
                  <a:lnTo>
                    <a:pt x="9277370" y="3900039"/>
                  </a:lnTo>
                  <a:lnTo>
                    <a:pt x="9274811" y="3906039"/>
                  </a:lnTo>
                  <a:lnTo>
                    <a:pt x="9275673" y="3909557"/>
                  </a:lnTo>
                  <a:lnTo>
                    <a:pt x="9285008" y="3913539"/>
                  </a:lnTo>
                  <a:lnTo>
                    <a:pt x="9288334" y="3912201"/>
                  </a:lnTo>
                  <a:lnTo>
                    <a:pt x="9290751" y="3906535"/>
                  </a:lnTo>
                  <a:lnTo>
                    <a:pt x="9289889" y="3903015"/>
                  </a:lnTo>
                  <a:close/>
                </a:path>
                <a:path w="18691860" h="11056620">
                  <a:moveTo>
                    <a:pt x="7453940" y="3118285"/>
                  </a:moveTo>
                  <a:lnTo>
                    <a:pt x="7450798" y="3117339"/>
                  </a:lnTo>
                  <a:lnTo>
                    <a:pt x="7444466" y="3114638"/>
                  </a:lnTo>
                  <a:lnTo>
                    <a:pt x="7441470" y="3116117"/>
                  </a:lnTo>
                  <a:lnTo>
                    <a:pt x="7438911" y="3122116"/>
                  </a:lnTo>
                  <a:lnTo>
                    <a:pt x="7440392" y="3125112"/>
                  </a:lnTo>
                  <a:lnTo>
                    <a:pt x="7443059" y="3126249"/>
                  </a:lnTo>
                  <a:lnTo>
                    <a:pt x="7443534" y="3126058"/>
                  </a:lnTo>
                  <a:lnTo>
                    <a:pt x="7449866" y="3128759"/>
                  </a:lnTo>
                  <a:lnTo>
                    <a:pt x="7452863" y="3127279"/>
                  </a:lnTo>
                  <a:lnTo>
                    <a:pt x="7455280" y="3121613"/>
                  </a:lnTo>
                  <a:lnTo>
                    <a:pt x="7453940" y="3118285"/>
                  </a:lnTo>
                  <a:close/>
                </a:path>
                <a:path w="18691860" h="11056620">
                  <a:moveTo>
                    <a:pt x="9211651" y="3865702"/>
                  </a:moveTo>
                  <a:lnTo>
                    <a:pt x="9202319" y="3861721"/>
                  </a:lnTo>
                  <a:lnTo>
                    <a:pt x="9199132" y="3862725"/>
                  </a:lnTo>
                  <a:lnTo>
                    <a:pt x="9196573" y="3868726"/>
                  </a:lnTo>
                  <a:lnTo>
                    <a:pt x="9197436" y="3872245"/>
                  </a:lnTo>
                  <a:lnTo>
                    <a:pt x="9206768" y="3876225"/>
                  </a:lnTo>
                  <a:lnTo>
                    <a:pt x="9210096" y="3874888"/>
                  </a:lnTo>
                  <a:lnTo>
                    <a:pt x="9212514" y="3869221"/>
                  </a:lnTo>
                  <a:lnTo>
                    <a:pt x="9211651" y="3865702"/>
                  </a:lnTo>
                  <a:close/>
                </a:path>
                <a:path w="18691860" h="11056620">
                  <a:moveTo>
                    <a:pt x="7535307" y="3148265"/>
                  </a:moveTo>
                  <a:lnTo>
                    <a:pt x="7525975" y="3144284"/>
                  </a:lnTo>
                  <a:lnTo>
                    <a:pt x="7522979" y="3145764"/>
                  </a:lnTo>
                  <a:lnTo>
                    <a:pt x="7520420" y="3151764"/>
                  </a:lnTo>
                  <a:lnTo>
                    <a:pt x="7521901" y="3154760"/>
                  </a:lnTo>
                  <a:lnTo>
                    <a:pt x="7524567" y="3155897"/>
                  </a:lnTo>
                  <a:lnTo>
                    <a:pt x="7525041" y="3155705"/>
                  </a:lnTo>
                  <a:lnTo>
                    <a:pt x="7531375" y="3158407"/>
                  </a:lnTo>
                  <a:lnTo>
                    <a:pt x="7534369" y="3156926"/>
                  </a:lnTo>
                  <a:lnTo>
                    <a:pt x="7536786" y="3151260"/>
                  </a:lnTo>
                  <a:lnTo>
                    <a:pt x="7535307" y="3148265"/>
                  </a:lnTo>
                  <a:close/>
                </a:path>
                <a:path w="18691860" h="11056620">
                  <a:moveTo>
                    <a:pt x="9133269" y="3828722"/>
                  </a:moveTo>
                  <a:lnTo>
                    <a:pt x="9124271" y="3824884"/>
                  </a:lnTo>
                  <a:lnTo>
                    <a:pt x="9120750" y="3825745"/>
                  </a:lnTo>
                  <a:lnTo>
                    <a:pt x="9118333" y="3831411"/>
                  </a:lnTo>
                  <a:lnTo>
                    <a:pt x="9119197" y="3834932"/>
                  </a:lnTo>
                  <a:lnTo>
                    <a:pt x="9128529" y="3838913"/>
                  </a:lnTo>
                  <a:lnTo>
                    <a:pt x="9131858" y="3837574"/>
                  </a:lnTo>
                  <a:lnTo>
                    <a:pt x="9134133" y="3832242"/>
                  </a:lnTo>
                  <a:lnTo>
                    <a:pt x="9133269" y="3828722"/>
                  </a:lnTo>
                  <a:close/>
                </a:path>
                <a:path w="18691860" h="11056620">
                  <a:moveTo>
                    <a:pt x="7617008" y="3178389"/>
                  </a:moveTo>
                  <a:lnTo>
                    <a:pt x="7607674" y="3174407"/>
                  </a:lnTo>
                  <a:lnTo>
                    <a:pt x="7604680" y="3175888"/>
                  </a:lnTo>
                  <a:lnTo>
                    <a:pt x="7602121" y="3181887"/>
                  </a:lnTo>
                  <a:lnTo>
                    <a:pt x="7603600" y="3184882"/>
                  </a:lnTo>
                  <a:lnTo>
                    <a:pt x="7606266" y="3186019"/>
                  </a:lnTo>
                  <a:lnTo>
                    <a:pt x="7606742" y="3185828"/>
                  </a:lnTo>
                  <a:lnTo>
                    <a:pt x="7613074" y="3188529"/>
                  </a:lnTo>
                  <a:lnTo>
                    <a:pt x="7616070" y="3187050"/>
                  </a:lnTo>
                  <a:lnTo>
                    <a:pt x="7618487" y="3181384"/>
                  </a:lnTo>
                  <a:lnTo>
                    <a:pt x="7617008" y="3178389"/>
                  </a:lnTo>
                  <a:close/>
                </a:path>
                <a:path w="18691860" h="11056620">
                  <a:moveTo>
                    <a:pt x="9054889" y="3791741"/>
                  </a:moveTo>
                  <a:lnTo>
                    <a:pt x="9045890" y="3787903"/>
                  </a:lnTo>
                  <a:lnTo>
                    <a:pt x="9042371" y="3788766"/>
                  </a:lnTo>
                  <a:lnTo>
                    <a:pt x="9039954" y="3794431"/>
                  </a:lnTo>
                  <a:lnTo>
                    <a:pt x="9040816" y="3797951"/>
                  </a:lnTo>
                  <a:lnTo>
                    <a:pt x="9050148" y="3801931"/>
                  </a:lnTo>
                  <a:lnTo>
                    <a:pt x="9053477" y="3800593"/>
                  </a:lnTo>
                  <a:lnTo>
                    <a:pt x="9055751" y="3795262"/>
                  </a:lnTo>
                  <a:lnTo>
                    <a:pt x="9054889" y="3791741"/>
                  </a:lnTo>
                  <a:close/>
                </a:path>
                <a:path w="18691860" h="11056620">
                  <a:moveTo>
                    <a:pt x="8976510" y="3754761"/>
                  </a:moveTo>
                  <a:lnTo>
                    <a:pt x="8967510" y="3750922"/>
                  </a:lnTo>
                  <a:lnTo>
                    <a:pt x="8963991" y="3751785"/>
                  </a:lnTo>
                  <a:lnTo>
                    <a:pt x="8961574" y="3757451"/>
                  </a:lnTo>
                  <a:lnTo>
                    <a:pt x="8962435" y="3760971"/>
                  </a:lnTo>
                  <a:lnTo>
                    <a:pt x="8971768" y="3764952"/>
                  </a:lnTo>
                  <a:lnTo>
                    <a:pt x="8975096" y="3763614"/>
                  </a:lnTo>
                  <a:lnTo>
                    <a:pt x="8977371" y="3758281"/>
                  </a:lnTo>
                  <a:lnTo>
                    <a:pt x="8976510" y="3754761"/>
                  </a:lnTo>
                  <a:close/>
                </a:path>
                <a:path w="18691860" h="11056620">
                  <a:moveTo>
                    <a:pt x="7698089" y="3209035"/>
                  </a:moveTo>
                  <a:lnTo>
                    <a:pt x="7689090" y="3205196"/>
                  </a:lnTo>
                  <a:lnTo>
                    <a:pt x="7686094" y="3206677"/>
                  </a:lnTo>
                  <a:lnTo>
                    <a:pt x="7683677" y="3212343"/>
                  </a:lnTo>
                  <a:lnTo>
                    <a:pt x="7685015" y="3215672"/>
                  </a:lnTo>
                  <a:lnTo>
                    <a:pt x="7687682" y="3216809"/>
                  </a:lnTo>
                  <a:lnTo>
                    <a:pt x="7688158" y="3216618"/>
                  </a:lnTo>
                  <a:lnTo>
                    <a:pt x="7694490" y="3219319"/>
                  </a:lnTo>
                  <a:lnTo>
                    <a:pt x="7697486" y="3217839"/>
                  </a:lnTo>
                  <a:lnTo>
                    <a:pt x="7699903" y="3212173"/>
                  </a:lnTo>
                  <a:lnTo>
                    <a:pt x="7698089" y="3209035"/>
                  </a:lnTo>
                  <a:close/>
                </a:path>
                <a:path w="18691860" h="11056620">
                  <a:moveTo>
                    <a:pt x="8898129" y="3717782"/>
                  </a:moveTo>
                  <a:lnTo>
                    <a:pt x="8888795" y="3713800"/>
                  </a:lnTo>
                  <a:lnTo>
                    <a:pt x="8885609" y="3714804"/>
                  </a:lnTo>
                  <a:lnTo>
                    <a:pt x="8883192" y="3720471"/>
                  </a:lnTo>
                  <a:lnTo>
                    <a:pt x="8884056" y="3723991"/>
                  </a:lnTo>
                  <a:lnTo>
                    <a:pt x="8893388" y="3727972"/>
                  </a:lnTo>
                  <a:lnTo>
                    <a:pt x="8896714" y="3726634"/>
                  </a:lnTo>
                  <a:lnTo>
                    <a:pt x="8898990" y="3721300"/>
                  </a:lnTo>
                  <a:lnTo>
                    <a:pt x="8898129" y="3717782"/>
                  </a:lnTo>
                  <a:close/>
                </a:path>
                <a:path w="18691860" h="11056620">
                  <a:moveTo>
                    <a:pt x="7779504" y="3239825"/>
                  </a:moveTo>
                  <a:lnTo>
                    <a:pt x="7770504" y="3235986"/>
                  </a:lnTo>
                  <a:lnTo>
                    <a:pt x="7767510" y="3237467"/>
                  </a:lnTo>
                  <a:lnTo>
                    <a:pt x="7765093" y="3243133"/>
                  </a:lnTo>
                  <a:lnTo>
                    <a:pt x="7766429" y="3246461"/>
                  </a:lnTo>
                  <a:lnTo>
                    <a:pt x="7775430" y="3250301"/>
                  </a:lnTo>
                  <a:lnTo>
                    <a:pt x="7778424" y="3248820"/>
                  </a:lnTo>
                  <a:lnTo>
                    <a:pt x="7780841" y="3243154"/>
                  </a:lnTo>
                  <a:lnTo>
                    <a:pt x="7779504" y="3239825"/>
                  </a:lnTo>
                  <a:close/>
                </a:path>
                <a:path w="18691860" h="11056620">
                  <a:moveTo>
                    <a:pt x="8819272" y="3680993"/>
                  </a:moveTo>
                  <a:lnTo>
                    <a:pt x="8809939" y="3677012"/>
                  </a:lnTo>
                  <a:lnTo>
                    <a:pt x="8806753" y="3678015"/>
                  </a:lnTo>
                  <a:lnTo>
                    <a:pt x="8804336" y="3683682"/>
                  </a:lnTo>
                  <a:lnTo>
                    <a:pt x="8805199" y="3687202"/>
                  </a:lnTo>
                  <a:lnTo>
                    <a:pt x="8814531" y="3691183"/>
                  </a:lnTo>
                  <a:lnTo>
                    <a:pt x="8817860" y="3689845"/>
                  </a:lnTo>
                  <a:lnTo>
                    <a:pt x="8820135" y="3684512"/>
                  </a:lnTo>
                  <a:lnTo>
                    <a:pt x="8819272" y="3680993"/>
                  </a:lnTo>
                  <a:close/>
                </a:path>
                <a:path w="18691860" h="11056620">
                  <a:moveTo>
                    <a:pt x="7860967" y="3271423"/>
                  </a:moveTo>
                  <a:lnTo>
                    <a:pt x="7851635" y="3267443"/>
                  </a:lnTo>
                  <a:lnTo>
                    <a:pt x="7848640" y="3268922"/>
                  </a:lnTo>
                  <a:lnTo>
                    <a:pt x="7846223" y="3274588"/>
                  </a:lnTo>
                  <a:lnTo>
                    <a:pt x="7847561" y="3277917"/>
                  </a:lnTo>
                  <a:lnTo>
                    <a:pt x="7856894" y="3281898"/>
                  </a:lnTo>
                  <a:lnTo>
                    <a:pt x="7859889" y="3280418"/>
                  </a:lnTo>
                  <a:lnTo>
                    <a:pt x="7862448" y="3274418"/>
                  </a:lnTo>
                  <a:lnTo>
                    <a:pt x="7860967" y="3271423"/>
                  </a:lnTo>
                  <a:close/>
                </a:path>
                <a:path w="18691860" h="11056620">
                  <a:moveTo>
                    <a:pt x="8740608" y="3644679"/>
                  </a:moveTo>
                  <a:lnTo>
                    <a:pt x="8731275" y="3640698"/>
                  </a:lnTo>
                  <a:lnTo>
                    <a:pt x="8728089" y="3641703"/>
                  </a:lnTo>
                  <a:lnTo>
                    <a:pt x="8725672" y="3647369"/>
                  </a:lnTo>
                  <a:lnTo>
                    <a:pt x="8726534" y="3650888"/>
                  </a:lnTo>
                  <a:lnTo>
                    <a:pt x="8735867" y="3654869"/>
                  </a:lnTo>
                  <a:lnTo>
                    <a:pt x="8739195" y="3653531"/>
                  </a:lnTo>
                  <a:lnTo>
                    <a:pt x="8741470" y="3648199"/>
                  </a:lnTo>
                  <a:lnTo>
                    <a:pt x="8740608" y="3644679"/>
                  </a:lnTo>
                  <a:close/>
                </a:path>
                <a:path w="18691860" h="11056620">
                  <a:moveTo>
                    <a:pt x="7942099" y="3302880"/>
                  </a:moveTo>
                  <a:lnTo>
                    <a:pt x="7933100" y="3299041"/>
                  </a:lnTo>
                  <a:lnTo>
                    <a:pt x="7929771" y="3300379"/>
                  </a:lnTo>
                  <a:lnTo>
                    <a:pt x="7927354" y="3306045"/>
                  </a:lnTo>
                  <a:lnTo>
                    <a:pt x="7928693" y="3309373"/>
                  </a:lnTo>
                  <a:lnTo>
                    <a:pt x="7937692" y="3313212"/>
                  </a:lnTo>
                  <a:lnTo>
                    <a:pt x="7941017" y="3311874"/>
                  </a:lnTo>
                  <a:lnTo>
                    <a:pt x="7943578" y="3305874"/>
                  </a:lnTo>
                  <a:lnTo>
                    <a:pt x="7942099" y="3302880"/>
                  </a:lnTo>
                  <a:close/>
                </a:path>
                <a:path w="18691860" h="11056620">
                  <a:moveTo>
                    <a:pt x="8652751" y="3604050"/>
                  </a:moveTo>
                  <a:lnTo>
                    <a:pt x="8649423" y="3605389"/>
                  </a:lnTo>
                  <a:lnTo>
                    <a:pt x="8647006" y="3611055"/>
                  </a:lnTo>
                  <a:lnTo>
                    <a:pt x="8647871" y="3614574"/>
                  </a:lnTo>
                  <a:lnTo>
                    <a:pt x="8657203" y="3618555"/>
                  </a:lnTo>
                  <a:lnTo>
                    <a:pt x="8660529" y="3617217"/>
                  </a:lnTo>
                  <a:lnTo>
                    <a:pt x="8662804" y="3611884"/>
                  </a:lnTo>
                  <a:lnTo>
                    <a:pt x="8661943" y="3608365"/>
                  </a:lnTo>
                  <a:lnTo>
                    <a:pt x="8655609" y="3605663"/>
                  </a:lnTo>
                  <a:lnTo>
                    <a:pt x="8652751" y="3604050"/>
                  </a:lnTo>
                  <a:close/>
                </a:path>
                <a:path w="18691860" h="11056620">
                  <a:moveTo>
                    <a:pt x="8022945" y="3335001"/>
                  </a:moveTo>
                  <a:lnTo>
                    <a:pt x="8014280" y="3331305"/>
                  </a:lnTo>
                  <a:lnTo>
                    <a:pt x="8010950" y="3332643"/>
                  </a:lnTo>
                  <a:lnTo>
                    <a:pt x="8008533" y="3338309"/>
                  </a:lnTo>
                  <a:lnTo>
                    <a:pt x="8009872" y="3341639"/>
                  </a:lnTo>
                  <a:lnTo>
                    <a:pt x="8018537" y="3345335"/>
                  </a:lnTo>
                  <a:lnTo>
                    <a:pt x="8021866" y="3343997"/>
                  </a:lnTo>
                  <a:lnTo>
                    <a:pt x="8024284" y="3338331"/>
                  </a:lnTo>
                  <a:lnTo>
                    <a:pt x="8022945" y="3335001"/>
                  </a:lnTo>
                  <a:close/>
                </a:path>
                <a:path w="18691860" h="11056620">
                  <a:moveTo>
                    <a:pt x="8573946" y="3568072"/>
                  </a:moveTo>
                  <a:lnTo>
                    <a:pt x="8570616" y="3569408"/>
                  </a:lnTo>
                  <a:lnTo>
                    <a:pt x="8568057" y="3575408"/>
                  </a:lnTo>
                  <a:lnTo>
                    <a:pt x="8569062" y="3578595"/>
                  </a:lnTo>
                  <a:lnTo>
                    <a:pt x="8578394" y="3582575"/>
                  </a:lnTo>
                  <a:lnTo>
                    <a:pt x="8581724" y="3581238"/>
                  </a:lnTo>
                  <a:lnTo>
                    <a:pt x="8584141" y="3575571"/>
                  </a:lnTo>
                  <a:lnTo>
                    <a:pt x="8583135" y="3572384"/>
                  </a:lnTo>
                  <a:lnTo>
                    <a:pt x="8576804" y="3569683"/>
                  </a:lnTo>
                  <a:lnTo>
                    <a:pt x="8573946" y="3568072"/>
                  </a:lnTo>
                  <a:close/>
                </a:path>
                <a:path w="18691860" h="11056620">
                  <a:moveTo>
                    <a:pt x="8103842" y="3367933"/>
                  </a:moveTo>
                  <a:lnTo>
                    <a:pt x="8094843" y="3364095"/>
                  </a:lnTo>
                  <a:lnTo>
                    <a:pt x="8091514" y="3365433"/>
                  </a:lnTo>
                  <a:lnTo>
                    <a:pt x="8089097" y="3371099"/>
                  </a:lnTo>
                  <a:lnTo>
                    <a:pt x="8090435" y="3374428"/>
                  </a:lnTo>
                  <a:lnTo>
                    <a:pt x="8099434" y="3378267"/>
                  </a:lnTo>
                  <a:lnTo>
                    <a:pt x="8102763" y="3376929"/>
                  </a:lnTo>
                  <a:lnTo>
                    <a:pt x="8105323" y="3370929"/>
                  </a:lnTo>
                  <a:lnTo>
                    <a:pt x="8103842" y="3367933"/>
                  </a:lnTo>
                  <a:close/>
                </a:path>
                <a:path w="18691860" h="11056620">
                  <a:moveTo>
                    <a:pt x="8503378" y="3536787"/>
                  </a:moveTo>
                  <a:lnTo>
                    <a:pt x="8494378" y="3532948"/>
                  </a:lnTo>
                  <a:lnTo>
                    <a:pt x="8491051" y="3534286"/>
                  </a:lnTo>
                  <a:lnTo>
                    <a:pt x="8488633" y="3539953"/>
                  </a:lnTo>
                  <a:lnTo>
                    <a:pt x="8489637" y="3543138"/>
                  </a:lnTo>
                  <a:lnTo>
                    <a:pt x="8498637" y="3546978"/>
                  </a:lnTo>
                  <a:lnTo>
                    <a:pt x="8501965" y="3545640"/>
                  </a:lnTo>
                  <a:lnTo>
                    <a:pt x="8504382" y="3539973"/>
                  </a:lnTo>
                  <a:lnTo>
                    <a:pt x="8503378" y="3536787"/>
                  </a:lnTo>
                  <a:close/>
                </a:path>
                <a:path w="18691860" h="11056620">
                  <a:moveTo>
                    <a:pt x="8184404" y="3400724"/>
                  </a:moveTo>
                  <a:lnTo>
                    <a:pt x="8175403" y="3396884"/>
                  </a:lnTo>
                  <a:lnTo>
                    <a:pt x="8172077" y="3398222"/>
                  </a:lnTo>
                  <a:lnTo>
                    <a:pt x="8169659" y="3403889"/>
                  </a:lnTo>
                  <a:lnTo>
                    <a:pt x="8170996" y="3407217"/>
                  </a:lnTo>
                  <a:lnTo>
                    <a:pt x="8179997" y="3411056"/>
                  </a:lnTo>
                  <a:lnTo>
                    <a:pt x="8183324" y="3409718"/>
                  </a:lnTo>
                  <a:lnTo>
                    <a:pt x="8185741" y="3404051"/>
                  </a:lnTo>
                  <a:lnTo>
                    <a:pt x="8184404" y="3400724"/>
                  </a:lnTo>
                  <a:close/>
                </a:path>
                <a:path w="18691860" h="11056620">
                  <a:moveTo>
                    <a:pt x="8424002" y="3502140"/>
                  </a:moveTo>
                  <a:lnTo>
                    <a:pt x="8415001" y="3498301"/>
                  </a:lnTo>
                  <a:lnTo>
                    <a:pt x="8411816" y="3499306"/>
                  </a:lnTo>
                  <a:lnTo>
                    <a:pt x="8409257" y="3505306"/>
                  </a:lnTo>
                  <a:lnTo>
                    <a:pt x="8410261" y="3508491"/>
                  </a:lnTo>
                  <a:lnTo>
                    <a:pt x="8419261" y="3512330"/>
                  </a:lnTo>
                  <a:lnTo>
                    <a:pt x="8422446" y="3511326"/>
                  </a:lnTo>
                  <a:lnTo>
                    <a:pt x="8425005" y="3505326"/>
                  </a:lnTo>
                  <a:lnTo>
                    <a:pt x="8424002" y="3502140"/>
                  </a:lnTo>
                  <a:close/>
                </a:path>
                <a:path w="18691860" h="11056620">
                  <a:moveTo>
                    <a:pt x="8264347" y="3434037"/>
                  </a:moveTo>
                  <a:lnTo>
                    <a:pt x="8255348" y="3430198"/>
                  </a:lnTo>
                  <a:lnTo>
                    <a:pt x="8252019" y="3431536"/>
                  </a:lnTo>
                  <a:lnTo>
                    <a:pt x="8249602" y="3437202"/>
                  </a:lnTo>
                  <a:lnTo>
                    <a:pt x="8250608" y="3440388"/>
                  </a:lnTo>
                  <a:lnTo>
                    <a:pt x="8259606" y="3444227"/>
                  </a:lnTo>
                  <a:lnTo>
                    <a:pt x="8262935" y="3442890"/>
                  </a:lnTo>
                  <a:lnTo>
                    <a:pt x="8265352" y="3437224"/>
                  </a:lnTo>
                  <a:lnTo>
                    <a:pt x="8264347" y="3434037"/>
                  </a:lnTo>
                  <a:close/>
                </a:path>
                <a:path w="18691860" h="11056620">
                  <a:moveTo>
                    <a:pt x="8344008" y="3468017"/>
                  </a:moveTo>
                  <a:lnTo>
                    <a:pt x="8335009" y="3464179"/>
                  </a:lnTo>
                  <a:lnTo>
                    <a:pt x="8331680" y="3465517"/>
                  </a:lnTo>
                  <a:lnTo>
                    <a:pt x="8329405" y="3470850"/>
                  </a:lnTo>
                  <a:lnTo>
                    <a:pt x="8330411" y="3474035"/>
                  </a:lnTo>
                  <a:lnTo>
                    <a:pt x="8339409" y="3477874"/>
                  </a:lnTo>
                  <a:lnTo>
                    <a:pt x="8342738" y="3476537"/>
                  </a:lnTo>
                  <a:lnTo>
                    <a:pt x="8345013" y="3471204"/>
                  </a:lnTo>
                  <a:lnTo>
                    <a:pt x="8344008" y="3468017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54951" y="24844"/>
              <a:ext cx="18799810" cy="11198225"/>
            </a:xfrm>
            <a:custGeom>
              <a:avLst/>
              <a:gdLst/>
              <a:ahLst/>
              <a:cxnLst/>
              <a:rect l="l" t="t" r="r" b="b"/>
              <a:pathLst>
                <a:path w="18799810" h="11198225">
                  <a:moveTo>
                    <a:pt x="16938751" y="10874436"/>
                  </a:moveTo>
                  <a:lnTo>
                    <a:pt x="16930419" y="10870882"/>
                  </a:lnTo>
                  <a:lnTo>
                    <a:pt x="16927090" y="10872220"/>
                  </a:lnTo>
                  <a:lnTo>
                    <a:pt x="16924815" y="10877553"/>
                  </a:lnTo>
                  <a:lnTo>
                    <a:pt x="16926153" y="10880882"/>
                  </a:lnTo>
                  <a:lnTo>
                    <a:pt x="16934485" y="10884436"/>
                  </a:lnTo>
                  <a:lnTo>
                    <a:pt x="16937814" y="10883098"/>
                  </a:lnTo>
                  <a:lnTo>
                    <a:pt x="16940089" y="10877765"/>
                  </a:lnTo>
                  <a:lnTo>
                    <a:pt x="16938751" y="10874436"/>
                  </a:lnTo>
                  <a:close/>
                </a:path>
                <a:path w="18799810" h="11198225">
                  <a:moveTo>
                    <a:pt x="16859708" y="10839932"/>
                  </a:moveTo>
                  <a:lnTo>
                    <a:pt x="16851375" y="10836377"/>
                  </a:lnTo>
                  <a:lnTo>
                    <a:pt x="16848046" y="10837715"/>
                  </a:lnTo>
                  <a:lnTo>
                    <a:pt x="16845772" y="10843048"/>
                  </a:lnTo>
                  <a:lnTo>
                    <a:pt x="16847110" y="10846376"/>
                  </a:lnTo>
                  <a:lnTo>
                    <a:pt x="16855443" y="10849931"/>
                  </a:lnTo>
                  <a:lnTo>
                    <a:pt x="16858771" y="10848593"/>
                  </a:lnTo>
                  <a:lnTo>
                    <a:pt x="16861046" y="10843260"/>
                  </a:lnTo>
                  <a:lnTo>
                    <a:pt x="16859708" y="10839932"/>
                  </a:lnTo>
                  <a:close/>
                </a:path>
                <a:path w="18799810" h="11198225">
                  <a:moveTo>
                    <a:pt x="17018837" y="10907417"/>
                  </a:moveTo>
                  <a:lnTo>
                    <a:pt x="17010172" y="10903721"/>
                  </a:lnTo>
                  <a:lnTo>
                    <a:pt x="17007177" y="10905201"/>
                  </a:lnTo>
                  <a:lnTo>
                    <a:pt x="17004760" y="10910867"/>
                  </a:lnTo>
                  <a:lnTo>
                    <a:pt x="17006240" y="10913862"/>
                  </a:lnTo>
                  <a:lnTo>
                    <a:pt x="17014906" y="10917558"/>
                  </a:lnTo>
                  <a:lnTo>
                    <a:pt x="17017901" y="10916078"/>
                  </a:lnTo>
                  <a:lnTo>
                    <a:pt x="17020318" y="10910412"/>
                  </a:lnTo>
                  <a:lnTo>
                    <a:pt x="17018837" y="10907417"/>
                  </a:lnTo>
                  <a:close/>
                </a:path>
                <a:path w="18799810" h="11198225">
                  <a:moveTo>
                    <a:pt x="16773044" y="10800206"/>
                  </a:moveTo>
                  <a:lnTo>
                    <a:pt x="16769716" y="10801544"/>
                  </a:lnTo>
                  <a:lnTo>
                    <a:pt x="16768579" y="10804211"/>
                  </a:lnTo>
                  <a:lnTo>
                    <a:pt x="16767108" y="10806735"/>
                  </a:lnTo>
                  <a:lnTo>
                    <a:pt x="16768303" y="10810396"/>
                  </a:lnTo>
                  <a:lnTo>
                    <a:pt x="16776636" y="10813951"/>
                  </a:lnTo>
                  <a:lnTo>
                    <a:pt x="16779346" y="10813137"/>
                  </a:lnTo>
                  <a:lnTo>
                    <a:pt x="16782571" y="10807421"/>
                  </a:lnTo>
                  <a:lnTo>
                    <a:pt x="16781235" y="10804094"/>
                  </a:lnTo>
                  <a:lnTo>
                    <a:pt x="16775568" y="10801676"/>
                  </a:lnTo>
                  <a:lnTo>
                    <a:pt x="16773044" y="10800206"/>
                  </a:lnTo>
                  <a:close/>
                </a:path>
                <a:path w="18799810" h="11198225">
                  <a:moveTo>
                    <a:pt x="17099159" y="10938922"/>
                  </a:moveTo>
                  <a:lnTo>
                    <a:pt x="17093494" y="10936506"/>
                  </a:lnTo>
                  <a:lnTo>
                    <a:pt x="17090685" y="10935701"/>
                  </a:lnTo>
                  <a:lnTo>
                    <a:pt x="17087690" y="10937181"/>
                  </a:lnTo>
                  <a:lnTo>
                    <a:pt x="17085415" y="10942514"/>
                  </a:lnTo>
                  <a:lnTo>
                    <a:pt x="17086895" y="10945510"/>
                  </a:lnTo>
                  <a:lnTo>
                    <a:pt x="17092560" y="10947926"/>
                  </a:lnTo>
                  <a:lnTo>
                    <a:pt x="17095369" y="10948731"/>
                  </a:lnTo>
                  <a:lnTo>
                    <a:pt x="17098365" y="10947250"/>
                  </a:lnTo>
                  <a:lnTo>
                    <a:pt x="17100640" y="10941917"/>
                  </a:lnTo>
                  <a:lnTo>
                    <a:pt x="17099159" y="10938922"/>
                  </a:lnTo>
                  <a:close/>
                </a:path>
                <a:path w="18799810" h="11198225">
                  <a:moveTo>
                    <a:pt x="16703805" y="10766732"/>
                  </a:moveTo>
                  <a:lnTo>
                    <a:pt x="16695139" y="10763035"/>
                  </a:lnTo>
                  <a:lnTo>
                    <a:pt x="16691953" y="10764040"/>
                  </a:lnTo>
                  <a:lnTo>
                    <a:pt x="16690448" y="10767337"/>
                  </a:lnTo>
                  <a:lnTo>
                    <a:pt x="16689345" y="10769231"/>
                  </a:lnTo>
                  <a:lnTo>
                    <a:pt x="16690539" y="10772891"/>
                  </a:lnTo>
                  <a:lnTo>
                    <a:pt x="16699207" y="10776588"/>
                  </a:lnTo>
                  <a:lnTo>
                    <a:pt x="16702391" y="10775583"/>
                  </a:lnTo>
                  <a:lnTo>
                    <a:pt x="16703896" y="10772286"/>
                  </a:lnTo>
                  <a:lnTo>
                    <a:pt x="16704999" y="10770393"/>
                  </a:lnTo>
                  <a:lnTo>
                    <a:pt x="16703805" y="10766732"/>
                  </a:lnTo>
                  <a:close/>
                </a:path>
                <a:path w="18799810" h="11198225">
                  <a:moveTo>
                    <a:pt x="17180192" y="10968761"/>
                  </a:moveTo>
                  <a:lnTo>
                    <a:pt x="17174527" y="10966344"/>
                  </a:lnTo>
                  <a:lnTo>
                    <a:pt x="17171718" y="10965540"/>
                  </a:lnTo>
                  <a:lnTo>
                    <a:pt x="17168723" y="10967020"/>
                  </a:lnTo>
                  <a:lnTo>
                    <a:pt x="17167585" y="10969686"/>
                  </a:lnTo>
                  <a:lnTo>
                    <a:pt x="17166781" y="10972495"/>
                  </a:lnTo>
                  <a:lnTo>
                    <a:pt x="17167926" y="10975346"/>
                  </a:lnTo>
                  <a:lnTo>
                    <a:pt x="17170593" y="10976484"/>
                  </a:lnTo>
                  <a:lnTo>
                    <a:pt x="17171068" y="10976294"/>
                  </a:lnTo>
                  <a:lnTo>
                    <a:pt x="17174069" y="10977573"/>
                  </a:lnTo>
                  <a:lnTo>
                    <a:pt x="17176878" y="10978378"/>
                  </a:lnTo>
                  <a:lnTo>
                    <a:pt x="17179873" y="10976898"/>
                  </a:lnTo>
                  <a:lnTo>
                    <a:pt x="17181011" y="10974231"/>
                  </a:lnTo>
                  <a:lnTo>
                    <a:pt x="17181815" y="10971422"/>
                  </a:lnTo>
                  <a:lnTo>
                    <a:pt x="17180192" y="10968761"/>
                  </a:lnTo>
                  <a:close/>
                </a:path>
                <a:path w="18799810" h="11198225">
                  <a:moveTo>
                    <a:pt x="16623420" y="10726139"/>
                  </a:moveTo>
                  <a:lnTo>
                    <a:pt x="16617752" y="10723721"/>
                  </a:lnTo>
                  <a:lnTo>
                    <a:pt x="16614234" y="10724584"/>
                  </a:lnTo>
                  <a:lnTo>
                    <a:pt x="16611817" y="10730250"/>
                  </a:lnTo>
                  <a:lnTo>
                    <a:pt x="16612822" y="10733436"/>
                  </a:lnTo>
                  <a:lnTo>
                    <a:pt x="16615346" y="10734907"/>
                  </a:lnTo>
                  <a:lnTo>
                    <a:pt x="16621345" y="10737466"/>
                  </a:lnTo>
                  <a:lnTo>
                    <a:pt x="16624531" y="10736462"/>
                  </a:lnTo>
                  <a:lnTo>
                    <a:pt x="16626948" y="10730795"/>
                  </a:lnTo>
                  <a:lnTo>
                    <a:pt x="16625943" y="10727609"/>
                  </a:lnTo>
                  <a:lnTo>
                    <a:pt x="16623420" y="10726139"/>
                  </a:lnTo>
                  <a:close/>
                </a:path>
                <a:path w="18799810" h="11198225">
                  <a:moveTo>
                    <a:pt x="17262362" y="10995932"/>
                  </a:moveTo>
                  <a:lnTo>
                    <a:pt x="17259411" y="10995461"/>
                  </a:lnTo>
                  <a:lnTo>
                    <a:pt x="17256413" y="10994183"/>
                  </a:lnTo>
                  <a:lnTo>
                    <a:pt x="17253270" y="10993236"/>
                  </a:lnTo>
                  <a:lnTo>
                    <a:pt x="17250608" y="10994858"/>
                  </a:lnTo>
                  <a:lnTo>
                    <a:pt x="17249471" y="10997525"/>
                  </a:lnTo>
                  <a:lnTo>
                    <a:pt x="17248667" y="11000334"/>
                  </a:lnTo>
                  <a:lnTo>
                    <a:pt x="17249814" y="11003187"/>
                  </a:lnTo>
                  <a:lnTo>
                    <a:pt x="17252479" y="11004323"/>
                  </a:lnTo>
                  <a:lnTo>
                    <a:pt x="17252621" y="11003989"/>
                  </a:lnTo>
                  <a:lnTo>
                    <a:pt x="17255957" y="11005412"/>
                  </a:lnTo>
                  <a:lnTo>
                    <a:pt x="17259097" y="11006358"/>
                  </a:lnTo>
                  <a:lnTo>
                    <a:pt x="17261759" y="11004736"/>
                  </a:lnTo>
                  <a:lnTo>
                    <a:pt x="17262897" y="11002070"/>
                  </a:lnTo>
                  <a:lnTo>
                    <a:pt x="17263701" y="10999261"/>
                  </a:lnTo>
                  <a:lnTo>
                    <a:pt x="17262362" y="10995932"/>
                  </a:lnTo>
                  <a:close/>
                </a:path>
                <a:path w="18799810" h="11198225">
                  <a:moveTo>
                    <a:pt x="16546794" y="10685968"/>
                  </a:moveTo>
                  <a:lnTo>
                    <a:pt x="16541129" y="10683551"/>
                  </a:lnTo>
                  <a:lnTo>
                    <a:pt x="16537608" y="10684413"/>
                  </a:lnTo>
                  <a:lnTo>
                    <a:pt x="16535334" y="10689745"/>
                  </a:lnTo>
                  <a:lnTo>
                    <a:pt x="16536339" y="10692932"/>
                  </a:lnTo>
                  <a:lnTo>
                    <a:pt x="16538721" y="10694736"/>
                  </a:lnTo>
                  <a:lnTo>
                    <a:pt x="16544720" y="10697295"/>
                  </a:lnTo>
                  <a:lnTo>
                    <a:pt x="16547906" y="10696291"/>
                  </a:lnTo>
                  <a:lnTo>
                    <a:pt x="16550181" y="10690958"/>
                  </a:lnTo>
                  <a:lnTo>
                    <a:pt x="16549176" y="10687772"/>
                  </a:lnTo>
                  <a:lnTo>
                    <a:pt x="16546794" y="10685968"/>
                  </a:lnTo>
                  <a:close/>
                </a:path>
                <a:path w="18799810" h="11198225">
                  <a:moveTo>
                    <a:pt x="17344342" y="11022629"/>
                  </a:moveTo>
                  <a:lnTo>
                    <a:pt x="17341390" y="11022158"/>
                  </a:lnTo>
                  <a:lnTo>
                    <a:pt x="17335725" y="11019741"/>
                  </a:lnTo>
                  <a:lnTo>
                    <a:pt x="17332921" y="11021697"/>
                  </a:lnTo>
                  <a:lnTo>
                    <a:pt x="17331783" y="11024364"/>
                  </a:lnTo>
                  <a:lnTo>
                    <a:pt x="17331121" y="11026839"/>
                  </a:lnTo>
                  <a:lnTo>
                    <a:pt x="17332269" y="11029692"/>
                  </a:lnTo>
                  <a:lnTo>
                    <a:pt x="17334933" y="11030828"/>
                  </a:lnTo>
                  <a:lnTo>
                    <a:pt x="17335411" y="11030638"/>
                  </a:lnTo>
                  <a:lnTo>
                    <a:pt x="17341079" y="11033056"/>
                  </a:lnTo>
                  <a:lnTo>
                    <a:pt x="17343880" y="11031100"/>
                  </a:lnTo>
                  <a:lnTo>
                    <a:pt x="17346155" y="11025766"/>
                  </a:lnTo>
                  <a:lnTo>
                    <a:pt x="17344342" y="11022629"/>
                  </a:lnTo>
                  <a:close/>
                </a:path>
                <a:path w="18799810" h="11198225">
                  <a:moveTo>
                    <a:pt x="16465072" y="10642046"/>
                  </a:moveTo>
                  <a:lnTo>
                    <a:pt x="16461552" y="10642909"/>
                  </a:lnTo>
                  <a:lnTo>
                    <a:pt x="16460414" y="10645575"/>
                  </a:lnTo>
                  <a:lnTo>
                    <a:pt x="16458943" y="10648099"/>
                  </a:lnTo>
                  <a:lnTo>
                    <a:pt x="16459948" y="10651285"/>
                  </a:lnTo>
                  <a:lnTo>
                    <a:pt x="16462330" y="10653089"/>
                  </a:lnTo>
                  <a:lnTo>
                    <a:pt x="16468331" y="10655649"/>
                  </a:lnTo>
                  <a:lnTo>
                    <a:pt x="16471374" y="10654977"/>
                  </a:lnTo>
                  <a:lnTo>
                    <a:pt x="16472512" y="10652311"/>
                  </a:lnTo>
                  <a:lnTo>
                    <a:pt x="16473982" y="10649787"/>
                  </a:lnTo>
                  <a:lnTo>
                    <a:pt x="16472977" y="10646600"/>
                  </a:lnTo>
                  <a:lnTo>
                    <a:pt x="16470595" y="10644796"/>
                  </a:lnTo>
                  <a:lnTo>
                    <a:pt x="16467597" y="10643517"/>
                  </a:lnTo>
                  <a:lnTo>
                    <a:pt x="16465072" y="10642046"/>
                  </a:lnTo>
                  <a:close/>
                </a:path>
                <a:path w="18799810" h="11198225">
                  <a:moveTo>
                    <a:pt x="17427316" y="11046992"/>
                  </a:moveTo>
                  <a:lnTo>
                    <a:pt x="17424364" y="11046521"/>
                  </a:lnTo>
                  <a:lnTo>
                    <a:pt x="17421366" y="11045243"/>
                  </a:lnTo>
                  <a:lnTo>
                    <a:pt x="17418557" y="11044438"/>
                  </a:lnTo>
                  <a:lnTo>
                    <a:pt x="17415422" y="11046252"/>
                  </a:lnTo>
                  <a:lnTo>
                    <a:pt x="17414618" y="11049061"/>
                  </a:lnTo>
                  <a:lnTo>
                    <a:pt x="17413954" y="11051535"/>
                  </a:lnTo>
                  <a:lnTo>
                    <a:pt x="17415434" y="11054530"/>
                  </a:lnTo>
                  <a:lnTo>
                    <a:pt x="17418101" y="11055668"/>
                  </a:lnTo>
                  <a:lnTo>
                    <a:pt x="17418577" y="11055478"/>
                  </a:lnTo>
                  <a:lnTo>
                    <a:pt x="17421577" y="11056757"/>
                  </a:lnTo>
                  <a:lnTo>
                    <a:pt x="17424386" y="11057562"/>
                  </a:lnTo>
                  <a:lnTo>
                    <a:pt x="17427524" y="11055749"/>
                  </a:lnTo>
                  <a:lnTo>
                    <a:pt x="17429132" y="11050131"/>
                  </a:lnTo>
                  <a:lnTo>
                    <a:pt x="17427316" y="11046992"/>
                  </a:lnTo>
                  <a:close/>
                </a:path>
                <a:path w="18799810" h="11198225">
                  <a:moveTo>
                    <a:pt x="16390058" y="10599017"/>
                  </a:moveTo>
                  <a:lnTo>
                    <a:pt x="16386539" y="10599880"/>
                  </a:lnTo>
                  <a:lnTo>
                    <a:pt x="16385402" y="10602546"/>
                  </a:lnTo>
                  <a:lnTo>
                    <a:pt x="16383931" y="10605071"/>
                  </a:lnTo>
                  <a:lnTo>
                    <a:pt x="16384794" y="10608590"/>
                  </a:lnTo>
                  <a:lnTo>
                    <a:pt x="16387175" y="10610394"/>
                  </a:lnTo>
                  <a:lnTo>
                    <a:pt x="16393508" y="10613096"/>
                  </a:lnTo>
                  <a:lnTo>
                    <a:pt x="16396553" y="10612424"/>
                  </a:lnTo>
                  <a:lnTo>
                    <a:pt x="16397690" y="10609758"/>
                  </a:lnTo>
                  <a:lnTo>
                    <a:pt x="16399161" y="10607233"/>
                  </a:lnTo>
                  <a:lnTo>
                    <a:pt x="16398298" y="10603714"/>
                  </a:lnTo>
                  <a:lnTo>
                    <a:pt x="16395916" y="10601910"/>
                  </a:lnTo>
                  <a:lnTo>
                    <a:pt x="16392915" y="10600630"/>
                  </a:lnTo>
                  <a:lnTo>
                    <a:pt x="16390058" y="10599017"/>
                  </a:lnTo>
                  <a:close/>
                </a:path>
                <a:path w="18799810" h="11198225">
                  <a:moveTo>
                    <a:pt x="17510810" y="11069214"/>
                  </a:moveTo>
                  <a:lnTo>
                    <a:pt x="17507716" y="11069076"/>
                  </a:lnTo>
                  <a:lnTo>
                    <a:pt x="17504718" y="11067797"/>
                  </a:lnTo>
                  <a:lnTo>
                    <a:pt x="17501576" y="11066850"/>
                  </a:lnTo>
                  <a:lnTo>
                    <a:pt x="17498771" y="11068806"/>
                  </a:lnTo>
                  <a:lnTo>
                    <a:pt x="17497163" y="11074423"/>
                  </a:lnTo>
                  <a:lnTo>
                    <a:pt x="17498788" y="11077086"/>
                  </a:lnTo>
                  <a:lnTo>
                    <a:pt x="17501453" y="11078223"/>
                  </a:lnTo>
                  <a:lnTo>
                    <a:pt x="17502071" y="11077699"/>
                  </a:lnTo>
                  <a:lnTo>
                    <a:pt x="17505071" y="11078979"/>
                  </a:lnTo>
                  <a:lnTo>
                    <a:pt x="17508213" y="11079925"/>
                  </a:lnTo>
                  <a:lnTo>
                    <a:pt x="17511016" y="11077968"/>
                  </a:lnTo>
                  <a:lnTo>
                    <a:pt x="17512626" y="11072352"/>
                  </a:lnTo>
                  <a:lnTo>
                    <a:pt x="17510810" y="11069214"/>
                  </a:lnTo>
                  <a:close/>
                </a:path>
                <a:path w="18799810" h="11198225">
                  <a:moveTo>
                    <a:pt x="16315664" y="10555464"/>
                  </a:moveTo>
                  <a:lnTo>
                    <a:pt x="16312145" y="10556327"/>
                  </a:lnTo>
                  <a:lnTo>
                    <a:pt x="16309203" y="10561376"/>
                  </a:lnTo>
                  <a:lnTo>
                    <a:pt x="16310065" y="10564894"/>
                  </a:lnTo>
                  <a:lnTo>
                    <a:pt x="16312448" y="10566699"/>
                  </a:lnTo>
                  <a:lnTo>
                    <a:pt x="16318779" y="10569400"/>
                  </a:lnTo>
                  <a:lnTo>
                    <a:pt x="16321633" y="10568254"/>
                  </a:lnTo>
                  <a:lnTo>
                    <a:pt x="16322962" y="10566063"/>
                  </a:lnTo>
                  <a:lnTo>
                    <a:pt x="16324433" y="10563539"/>
                  </a:lnTo>
                  <a:lnTo>
                    <a:pt x="16323570" y="10560019"/>
                  </a:lnTo>
                  <a:lnTo>
                    <a:pt x="16321188" y="10558215"/>
                  </a:lnTo>
                  <a:lnTo>
                    <a:pt x="16318187" y="10556935"/>
                  </a:lnTo>
                  <a:lnTo>
                    <a:pt x="16315664" y="10555464"/>
                  </a:lnTo>
                  <a:close/>
                </a:path>
                <a:path w="18799810" h="11198225">
                  <a:moveTo>
                    <a:pt x="17594399" y="11090294"/>
                  </a:moveTo>
                  <a:lnTo>
                    <a:pt x="17591590" y="11089489"/>
                  </a:lnTo>
                  <a:lnTo>
                    <a:pt x="17588305" y="11088876"/>
                  </a:lnTo>
                  <a:lnTo>
                    <a:pt x="17585496" y="11088072"/>
                  </a:lnTo>
                  <a:lnTo>
                    <a:pt x="17582692" y="11090027"/>
                  </a:lnTo>
                  <a:lnTo>
                    <a:pt x="17581888" y="11092836"/>
                  </a:lnTo>
                  <a:lnTo>
                    <a:pt x="17581559" y="11095454"/>
                  </a:lnTo>
                  <a:lnTo>
                    <a:pt x="17582849" y="11097974"/>
                  </a:lnTo>
                  <a:lnTo>
                    <a:pt x="17585849" y="11099254"/>
                  </a:lnTo>
                  <a:lnTo>
                    <a:pt x="17589134" y="11099867"/>
                  </a:lnTo>
                  <a:lnTo>
                    <a:pt x="17591943" y="11100671"/>
                  </a:lnTo>
                  <a:lnTo>
                    <a:pt x="17594745" y="11098715"/>
                  </a:lnTo>
                  <a:lnTo>
                    <a:pt x="17596353" y="11093097"/>
                  </a:lnTo>
                  <a:lnTo>
                    <a:pt x="17594399" y="11090294"/>
                  </a:lnTo>
                  <a:close/>
                </a:path>
                <a:path w="18799810" h="11198225">
                  <a:moveTo>
                    <a:pt x="16242171" y="10510720"/>
                  </a:moveTo>
                  <a:lnTo>
                    <a:pt x="16238652" y="10511583"/>
                  </a:lnTo>
                  <a:lnTo>
                    <a:pt x="16237549" y="10513476"/>
                  </a:lnTo>
                  <a:lnTo>
                    <a:pt x="16237181" y="10514108"/>
                  </a:lnTo>
                  <a:lnTo>
                    <a:pt x="16235377" y="10516490"/>
                  </a:lnTo>
                  <a:lnTo>
                    <a:pt x="16236382" y="10519676"/>
                  </a:lnTo>
                  <a:lnTo>
                    <a:pt x="16238622" y="10521813"/>
                  </a:lnTo>
                  <a:lnTo>
                    <a:pt x="16242288" y="10523376"/>
                  </a:lnTo>
                  <a:lnTo>
                    <a:pt x="16242479" y="10523852"/>
                  </a:lnTo>
                  <a:lnTo>
                    <a:pt x="16250796" y="10519127"/>
                  </a:lnTo>
                  <a:lnTo>
                    <a:pt x="16249792" y="10515941"/>
                  </a:lnTo>
                  <a:lnTo>
                    <a:pt x="16247552" y="10513804"/>
                  </a:lnTo>
                  <a:lnTo>
                    <a:pt x="16244554" y="10512525"/>
                  </a:lnTo>
                  <a:lnTo>
                    <a:pt x="16242171" y="10510720"/>
                  </a:lnTo>
                  <a:close/>
                </a:path>
                <a:path w="18799810" h="11198225">
                  <a:moveTo>
                    <a:pt x="17679124" y="11108707"/>
                  </a:moveTo>
                  <a:lnTo>
                    <a:pt x="17676172" y="11108236"/>
                  </a:lnTo>
                  <a:lnTo>
                    <a:pt x="17672890" y="11107623"/>
                  </a:lnTo>
                  <a:lnTo>
                    <a:pt x="17669939" y="11107152"/>
                  </a:lnTo>
                  <a:lnTo>
                    <a:pt x="17666801" y="11108966"/>
                  </a:lnTo>
                  <a:lnTo>
                    <a:pt x="17666330" y="11111916"/>
                  </a:lnTo>
                  <a:lnTo>
                    <a:pt x="17666002" y="11114534"/>
                  </a:lnTo>
                  <a:lnTo>
                    <a:pt x="17667289" y="11117053"/>
                  </a:lnTo>
                  <a:lnTo>
                    <a:pt x="17670623" y="11118475"/>
                  </a:lnTo>
                  <a:lnTo>
                    <a:pt x="17673907" y="11119088"/>
                  </a:lnTo>
                  <a:lnTo>
                    <a:pt x="17676856" y="11119558"/>
                  </a:lnTo>
                  <a:lnTo>
                    <a:pt x="17679994" y="11117745"/>
                  </a:lnTo>
                  <a:lnTo>
                    <a:pt x="17680935" y="11111843"/>
                  </a:lnTo>
                  <a:lnTo>
                    <a:pt x="17679124" y="11108707"/>
                  </a:lnTo>
                  <a:close/>
                </a:path>
                <a:path w="18799810" h="11198225">
                  <a:moveTo>
                    <a:pt x="16169056" y="10464168"/>
                  </a:moveTo>
                  <a:lnTo>
                    <a:pt x="16165535" y="10465029"/>
                  </a:lnTo>
                  <a:lnTo>
                    <a:pt x="16164248" y="10467238"/>
                  </a:lnTo>
                  <a:lnTo>
                    <a:pt x="16164064" y="10467554"/>
                  </a:lnTo>
                  <a:lnTo>
                    <a:pt x="16162487" y="10469638"/>
                  </a:lnTo>
                  <a:lnTo>
                    <a:pt x="16162261" y="10469937"/>
                  </a:lnTo>
                  <a:lnTo>
                    <a:pt x="16163122" y="10473456"/>
                  </a:lnTo>
                  <a:lnTo>
                    <a:pt x="16165648" y="10474926"/>
                  </a:lnTo>
                  <a:lnTo>
                    <a:pt x="16168363" y="10476873"/>
                  </a:lnTo>
                  <a:lnTo>
                    <a:pt x="16171364" y="10478153"/>
                  </a:lnTo>
                  <a:lnTo>
                    <a:pt x="16174406" y="10477480"/>
                  </a:lnTo>
                  <a:lnTo>
                    <a:pt x="16175545" y="10475603"/>
                  </a:lnTo>
                  <a:lnTo>
                    <a:pt x="16175735" y="10475289"/>
                  </a:lnTo>
                  <a:lnTo>
                    <a:pt x="16177313" y="10473205"/>
                  </a:lnTo>
                  <a:lnTo>
                    <a:pt x="16177539" y="10472907"/>
                  </a:lnTo>
                  <a:lnTo>
                    <a:pt x="16176677" y="10469388"/>
                  </a:lnTo>
                  <a:lnTo>
                    <a:pt x="16174152" y="10467917"/>
                  </a:lnTo>
                  <a:lnTo>
                    <a:pt x="16171439" y="10465972"/>
                  </a:lnTo>
                  <a:lnTo>
                    <a:pt x="16169056" y="10464168"/>
                  </a:lnTo>
                  <a:close/>
                </a:path>
                <a:path w="18799810" h="11198225">
                  <a:moveTo>
                    <a:pt x="16096224" y="10416948"/>
                  </a:moveTo>
                  <a:lnTo>
                    <a:pt x="16092705" y="10417811"/>
                  </a:lnTo>
                  <a:lnTo>
                    <a:pt x="16089948" y="10422544"/>
                  </a:lnTo>
                  <a:lnTo>
                    <a:pt x="16089764" y="10422859"/>
                  </a:lnTo>
                  <a:lnTo>
                    <a:pt x="16090292" y="10426236"/>
                  </a:lnTo>
                  <a:lnTo>
                    <a:pt x="16092817" y="10427707"/>
                  </a:lnTo>
                  <a:lnTo>
                    <a:pt x="16095533" y="10429654"/>
                  </a:lnTo>
                  <a:lnTo>
                    <a:pt x="16098531" y="10430933"/>
                  </a:lnTo>
                  <a:lnTo>
                    <a:pt x="16101577" y="10430262"/>
                  </a:lnTo>
                  <a:lnTo>
                    <a:pt x="16102714" y="10428383"/>
                  </a:lnTo>
                  <a:lnTo>
                    <a:pt x="16104375" y="10425546"/>
                  </a:lnTo>
                  <a:lnTo>
                    <a:pt x="16103846" y="10422169"/>
                  </a:lnTo>
                  <a:lnTo>
                    <a:pt x="16101322" y="10420698"/>
                  </a:lnTo>
                  <a:lnTo>
                    <a:pt x="16098606" y="10418752"/>
                  </a:lnTo>
                  <a:lnTo>
                    <a:pt x="16096224" y="10416948"/>
                  </a:lnTo>
                  <a:close/>
                </a:path>
                <a:path w="18799810" h="11198225">
                  <a:moveTo>
                    <a:pt x="17763750" y="11125502"/>
                  </a:moveTo>
                  <a:lnTo>
                    <a:pt x="17760799" y="11125031"/>
                  </a:lnTo>
                  <a:lnTo>
                    <a:pt x="17757514" y="11124418"/>
                  </a:lnTo>
                  <a:lnTo>
                    <a:pt x="17754563" y="11123947"/>
                  </a:lnTo>
                  <a:lnTo>
                    <a:pt x="17751761" y="11125903"/>
                  </a:lnTo>
                  <a:lnTo>
                    <a:pt x="17751349" y="11128485"/>
                  </a:lnTo>
                  <a:lnTo>
                    <a:pt x="17750962" y="11131471"/>
                  </a:lnTo>
                  <a:lnTo>
                    <a:pt x="17752251" y="11133991"/>
                  </a:lnTo>
                  <a:lnTo>
                    <a:pt x="17754585" y="11134986"/>
                  </a:lnTo>
                  <a:lnTo>
                    <a:pt x="17754727" y="11134653"/>
                  </a:lnTo>
                  <a:lnTo>
                    <a:pt x="17755725" y="11135079"/>
                  </a:lnTo>
                  <a:lnTo>
                    <a:pt x="17759010" y="11135692"/>
                  </a:lnTo>
                  <a:lnTo>
                    <a:pt x="17761961" y="11136163"/>
                  </a:lnTo>
                  <a:lnTo>
                    <a:pt x="17764765" y="11134208"/>
                  </a:lnTo>
                  <a:lnTo>
                    <a:pt x="17765647" y="11128675"/>
                  </a:lnTo>
                  <a:lnTo>
                    <a:pt x="17765706" y="11128306"/>
                  </a:lnTo>
                  <a:lnTo>
                    <a:pt x="17763750" y="11125502"/>
                  </a:lnTo>
                  <a:close/>
                </a:path>
                <a:path w="18799810" h="11198225">
                  <a:moveTo>
                    <a:pt x="16024296" y="10368538"/>
                  </a:moveTo>
                  <a:lnTo>
                    <a:pt x="16021252" y="10369209"/>
                  </a:lnTo>
                  <a:lnTo>
                    <a:pt x="16019674" y="10371293"/>
                  </a:lnTo>
                  <a:lnTo>
                    <a:pt x="16019448" y="10371591"/>
                  </a:lnTo>
                  <a:lnTo>
                    <a:pt x="16018014" y="10374131"/>
                  </a:lnTo>
                  <a:lnTo>
                    <a:pt x="16017835" y="10374449"/>
                  </a:lnTo>
                  <a:lnTo>
                    <a:pt x="16018507" y="10377493"/>
                  </a:lnTo>
                  <a:lnTo>
                    <a:pt x="16020888" y="10379297"/>
                  </a:lnTo>
                  <a:lnTo>
                    <a:pt x="16023603" y="10381243"/>
                  </a:lnTo>
                  <a:lnTo>
                    <a:pt x="16026937" y="10382665"/>
                  </a:lnTo>
                  <a:lnTo>
                    <a:pt x="16029981" y="10381993"/>
                  </a:lnTo>
                  <a:lnTo>
                    <a:pt x="16031120" y="10380116"/>
                  </a:lnTo>
                  <a:lnTo>
                    <a:pt x="16032744" y="10377263"/>
                  </a:lnTo>
                  <a:lnTo>
                    <a:pt x="16032923" y="10376945"/>
                  </a:lnTo>
                  <a:lnTo>
                    <a:pt x="16032250" y="10373900"/>
                  </a:lnTo>
                  <a:lnTo>
                    <a:pt x="16029867" y="10372097"/>
                  </a:lnTo>
                  <a:lnTo>
                    <a:pt x="16027154" y="10370151"/>
                  </a:lnTo>
                  <a:lnTo>
                    <a:pt x="16024296" y="10368538"/>
                  </a:lnTo>
                  <a:close/>
                </a:path>
                <a:path w="18799810" h="11198225">
                  <a:moveTo>
                    <a:pt x="17848948" y="11140965"/>
                  </a:moveTo>
                  <a:lnTo>
                    <a:pt x="17845997" y="11140494"/>
                  </a:lnTo>
                  <a:lnTo>
                    <a:pt x="17842712" y="11139880"/>
                  </a:lnTo>
                  <a:lnTo>
                    <a:pt x="17839760" y="11139410"/>
                  </a:lnTo>
                  <a:lnTo>
                    <a:pt x="17836956" y="11141365"/>
                  </a:lnTo>
                  <a:lnTo>
                    <a:pt x="17836544" y="11143947"/>
                  </a:lnTo>
                  <a:lnTo>
                    <a:pt x="17836485" y="11144316"/>
                  </a:lnTo>
                  <a:lnTo>
                    <a:pt x="17847156" y="11151625"/>
                  </a:lnTo>
                  <a:lnTo>
                    <a:pt x="17849960" y="11149670"/>
                  </a:lnTo>
                  <a:lnTo>
                    <a:pt x="17850843" y="11144137"/>
                  </a:lnTo>
                  <a:lnTo>
                    <a:pt x="17850902" y="11143768"/>
                  </a:lnTo>
                  <a:lnTo>
                    <a:pt x="17848948" y="11140965"/>
                  </a:lnTo>
                  <a:close/>
                </a:path>
                <a:path w="18799810" h="11198225">
                  <a:moveTo>
                    <a:pt x="15953459" y="10319412"/>
                  </a:moveTo>
                  <a:lnTo>
                    <a:pt x="15949749" y="10319799"/>
                  </a:lnTo>
                  <a:lnTo>
                    <a:pt x="15946807" y="10324847"/>
                  </a:lnTo>
                  <a:lnTo>
                    <a:pt x="15947336" y="10328224"/>
                  </a:lnTo>
                  <a:lnTo>
                    <a:pt x="15949719" y="10330028"/>
                  </a:lnTo>
                  <a:lnTo>
                    <a:pt x="15952435" y="10331974"/>
                  </a:lnTo>
                  <a:lnTo>
                    <a:pt x="15955767" y="10333396"/>
                  </a:lnTo>
                  <a:lnTo>
                    <a:pt x="15958811" y="10332725"/>
                  </a:lnTo>
                  <a:lnTo>
                    <a:pt x="15960140" y="10330534"/>
                  </a:lnTo>
                  <a:lnTo>
                    <a:pt x="15961611" y="10328010"/>
                  </a:lnTo>
                  <a:lnTo>
                    <a:pt x="15961082" y="10324633"/>
                  </a:lnTo>
                  <a:lnTo>
                    <a:pt x="15958700" y="10322829"/>
                  </a:lnTo>
                  <a:lnTo>
                    <a:pt x="15955984" y="10320883"/>
                  </a:lnTo>
                  <a:lnTo>
                    <a:pt x="15953459" y="10319412"/>
                  </a:lnTo>
                  <a:close/>
                </a:path>
                <a:path w="18799810" h="11198225">
                  <a:moveTo>
                    <a:pt x="17933996" y="11154001"/>
                  </a:moveTo>
                  <a:lnTo>
                    <a:pt x="17931045" y="11153529"/>
                  </a:lnTo>
                  <a:lnTo>
                    <a:pt x="17927760" y="11152916"/>
                  </a:lnTo>
                  <a:lnTo>
                    <a:pt x="17925142" y="11152587"/>
                  </a:lnTo>
                  <a:lnTo>
                    <a:pt x="17922340" y="11154544"/>
                  </a:lnTo>
                  <a:lnTo>
                    <a:pt x="17921867" y="11157493"/>
                  </a:lnTo>
                  <a:lnTo>
                    <a:pt x="17921300" y="11159615"/>
                  </a:lnTo>
                  <a:lnTo>
                    <a:pt x="17921205" y="11159969"/>
                  </a:lnTo>
                  <a:lnTo>
                    <a:pt x="17922637" y="11162155"/>
                  </a:lnTo>
                  <a:lnTo>
                    <a:pt x="17924970" y="11163151"/>
                  </a:lnTo>
                  <a:lnTo>
                    <a:pt x="17925113" y="11162817"/>
                  </a:lnTo>
                  <a:lnTo>
                    <a:pt x="17926446" y="11163386"/>
                  </a:lnTo>
                  <a:lnTo>
                    <a:pt x="17929731" y="11163999"/>
                  </a:lnTo>
                  <a:lnTo>
                    <a:pt x="17932349" y="11164328"/>
                  </a:lnTo>
                  <a:lnTo>
                    <a:pt x="17935151" y="11162372"/>
                  </a:lnTo>
                  <a:lnTo>
                    <a:pt x="17935621" y="11159421"/>
                  </a:lnTo>
                  <a:lnTo>
                    <a:pt x="17935903" y="11157177"/>
                  </a:lnTo>
                  <a:lnTo>
                    <a:pt x="17935950" y="11156804"/>
                  </a:lnTo>
                  <a:lnTo>
                    <a:pt x="17933996" y="11154001"/>
                  </a:lnTo>
                  <a:close/>
                </a:path>
                <a:path w="18799810" h="11198225">
                  <a:moveTo>
                    <a:pt x="15883240" y="10269761"/>
                  </a:moveTo>
                  <a:lnTo>
                    <a:pt x="15879864" y="10270290"/>
                  </a:lnTo>
                  <a:lnTo>
                    <a:pt x="15876255" y="10275054"/>
                  </a:lnTo>
                  <a:lnTo>
                    <a:pt x="15876788" y="10278433"/>
                  </a:lnTo>
                  <a:lnTo>
                    <a:pt x="15879169" y="10280236"/>
                  </a:lnTo>
                  <a:lnTo>
                    <a:pt x="15881882" y="10282182"/>
                  </a:lnTo>
                  <a:lnTo>
                    <a:pt x="15882884" y="10282609"/>
                  </a:lnTo>
                  <a:lnTo>
                    <a:pt x="15882741" y="10282942"/>
                  </a:lnTo>
                  <a:lnTo>
                    <a:pt x="15885075" y="10283938"/>
                  </a:lnTo>
                  <a:lnTo>
                    <a:pt x="15887784" y="10283123"/>
                  </a:lnTo>
                  <a:lnTo>
                    <a:pt x="15889446" y="10281074"/>
                  </a:lnTo>
                  <a:lnTo>
                    <a:pt x="15891250" y="10278692"/>
                  </a:lnTo>
                  <a:lnTo>
                    <a:pt x="15890722" y="10275316"/>
                  </a:lnTo>
                  <a:lnTo>
                    <a:pt x="15888339" y="10273512"/>
                  </a:lnTo>
                  <a:lnTo>
                    <a:pt x="15885623" y="10271565"/>
                  </a:lnTo>
                  <a:lnTo>
                    <a:pt x="15883240" y="10269761"/>
                  </a:lnTo>
                  <a:close/>
                </a:path>
                <a:path w="18799810" h="11198225">
                  <a:moveTo>
                    <a:pt x="18020324" y="11164036"/>
                  </a:moveTo>
                  <a:lnTo>
                    <a:pt x="18017372" y="11163565"/>
                  </a:lnTo>
                  <a:lnTo>
                    <a:pt x="18013948" y="11163285"/>
                  </a:lnTo>
                  <a:lnTo>
                    <a:pt x="18010854" y="11163148"/>
                  </a:lnTo>
                  <a:lnTo>
                    <a:pt x="18008383" y="11165246"/>
                  </a:lnTo>
                  <a:lnTo>
                    <a:pt x="18007913" y="11168196"/>
                  </a:lnTo>
                  <a:lnTo>
                    <a:pt x="18007584" y="11170814"/>
                  </a:lnTo>
                  <a:lnTo>
                    <a:pt x="18009016" y="11173001"/>
                  </a:lnTo>
                  <a:lnTo>
                    <a:pt x="18011014" y="11173853"/>
                  </a:lnTo>
                  <a:lnTo>
                    <a:pt x="18011489" y="11173662"/>
                  </a:lnTo>
                  <a:lnTo>
                    <a:pt x="18012823" y="11174231"/>
                  </a:lnTo>
                  <a:lnTo>
                    <a:pt x="18016250" y="11174511"/>
                  </a:lnTo>
                  <a:lnTo>
                    <a:pt x="18019343" y="11174648"/>
                  </a:lnTo>
                  <a:lnTo>
                    <a:pt x="18021812" y="11172550"/>
                  </a:lnTo>
                  <a:lnTo>
                    <a:pt x="18022285" y="11169600"/>
                  </a:lnTo>
                  <a:lnTo>
                    <a:pt x="18022422" y="11166507"/>
                  </a:lnTo>
                  <a:lnTo>
                    <a:pt x="18020324" y="11164036"/>
                  </a:lnTo>
                  <a:close/>
                </a:path>
                <a:path w="18799810" h="11198225">
                  <a:moveTo>
                    <a:pt x="15813259" y="10218636"/>
                  </a:moveTo>
                  <a:lnTo>
                    <a:pt x="15809883" y="10219164"/>
                  </a:lnTo>
                  <a:lnTo>
                    <a:pt x="15806274" y="10223929"/>
                  </a:lnTo>
                  <a:lnTo>
                    <a:pt x="15806803" y="10227306"/>
                  </a:lnTo>
                  <a:lnTo>
                    <a:pt x="15809185" y="10229110"/>
                  </a:lnTo>
                  <a:lnTo>
                    <a:pt x="15811899" y="10231056"/>
                  </a:lnTo>
                  <a:lnTo>
                    <a:pt x="15815234" y="10232478"/>
                  </a:lnTo>
                  <a:lnTo>
                    <a:pt x="15817803" y="10231998"/>
                  </a:lnTo>
                  <a:lnTo>
                    <a:pt x="15819465" y="10229950"/>
                  </a:lnTo>
                  <a:lnTo>
                    <a:pt x="15821269" y="10227568"/>
                  </a:lnTo>
                  <a:lnTo>
                    <a:pt x="15820738" y="10224190"/>
                  </a:lnTo>
                  <a:lnTo>
                    <a:pt x="15818356" y="10222385"/>
                  </a:lnTo>
                  <a:lnTo>
                    <a:pt x="15815642" y="10220440"/>
                  </a:lnTo>
                  <a:lnTo>
                    <a:pt x="15813259" y="10218636"/>
                  </a:lnTo>
                  <a:close/>
                </a:path>
                <a:path w="18799810" h="11198225">
                  <a:moveTo>
                    <a:pt x="15743702" y="10166509"/>
                  </a:moveTo>
                  <a:lnTo>
                    <a:pt x="15740326" y="10167038"/>
                  </a:lnTo>
                  <a:lnTo>
                    <a:pt x="15736717" y="10171803"/>
                  </a:lnTo>
                  <a:lnTo>
                    <a:pt x="15737246" y="10175179"/>
                  </a:lnTo>
                  <a:lnTo>
                    <a:pt x="15739628" y="10176984"/>
                  </a:lnTo>
                  <a:lnTo>
                    <a:pt x="15742344" y="10178930"/>
                  </a:lnTo>
                  <a:lnTo>
                    <a:pt x="15745677" y="10180352"/>
                  </a:lnTo>
                  <a:lnTo>
                    <a:pt x="15748246" y="10179872"/>
                  </a:lnTo>
                  <a:lnTo>
                    <a:pt x="15749908" y="10177823"/>
                  </a:lnTo>
                  <a:lnTo>
                    <a:pt x="15751712" y="10175441"/>
                  </a:lnTo>
                  <a:lnTo>
                    <a:pt x="15751184" y="10172065"/>
                  </a:lnTo>
                  <a:lnTo>
                    <a:pt x="15748801" y="10170260"/>
                  </a:lnTo>
                  <a:lnTo>
                    <a:pt x="15746085" y="10168314"/>
                  </a:lnTo>
                  <a:lnTo>
                    <a:pt x="15743702" y="10166509"/>
                  </a:lnTo>
                  <a:close/>
                </a:path>
                <a:path w="18799810" h="11198225">
                  <a:moveTo>
                    <a:pt x="18106272" y="11173121"/>
                  </a:moveTo>
                  <a:lnTo>
                    <a:pt x="18103178" y="11172984"/>
                  </a:lnTo>
                  <a:lnTo>
                    <a:pt x="18099751" y="11172703"/>
                  </a:lnTo>
                  <a:lnTo>
                    <a:pt x="18096658" y="11172566"/>
                  </a:lnTo>
                  <a:lnTo>
                    <a:pt x="18093853" y="11174521"/>
                  </a:lnTo>
                  <a:lnTo>
                    <a:pt x="18093716" y="11177614"/>
                  </a:lnTo>
                  <a:lnTo>
                    <a:pt x="18093530" y="11179899"/>
                  </a:lnTo>
                  <a:lnTo>
                    <a:pt x="18094959" y="11182084"/>
                  </a:lnTo>
                  <a:lnTo>
                    <a:pt x="18098628" y="11183649"/>
                  </a:lnTo>
                  <a:lnTo>
                    <a:pt x="18102053" y="11183929"/>
                  </a:lnTo>
                  <a:lnTo>
                    <a:pt x="18105146" y="11184066"/>
                  </a:lnTo>
                  <a:lnTo>
                    <a:pt x="18107951" y="11182111"/>
                  </a:lnTo>
                  <a:lnTo>
                    <a:pt x="18108225" y="11175925"/>
                  </a:lnTo>
                  <a:lnTo>
                    <a:pt x="18106272" y="11173121"/>
                  </a:lnTo>
                  <a:close/>
                </a:path>
                <a:path w="18799810" h="11198225">
                  <a:moveTo>
                    <a:pt x="15675098" y="10114002"/>
                  </a:moveTo>
                  <a:lnTo>
                    <a:pt x="15671720" y="10114531"/>
                  </a:lnTo>
                  <a:lnTo>
                    <a:pt x="15668113" y="10119295"/>
                  </a:lnTo>
                  <a:lnTo>
                    <a:pt x="15668643" y="10122673"/>
                  </a:lnTo>
                  <a:lnTo>
                    <a:pt x="15671023" y="10124476"/>
                  </a:lnTo>
                  <a:lnTo>
                    <a:pt x="15673740" y="10126423"/>
                  </a:lnTo>
                  <a:lnTo>
                    <a:pt x="15677071" y="10127844"/>
                  </a:lnTo>
                  <a:lnTo>
                    <a:pt x="15679641" y="10127365"/>
                  </a:lnTo>
                  <a:lnTo>
                    <a:pt x="15681302" y="10125315"/>
                  </a:lnTo>
                  <a:lnTo>
                    <a:pt x="15683106" y="10122933"/>
                  </a:lnTo>
                  <a:lnTo>
                    <a:pt x="15682578" y="10119556"/>
                  </a:lnTo>
                  <a:lnTo>
                    <a:pt x="15680197" y="10117752"/>
                  </a:lnTo>
                  <a:lnTo>
                    <a:pt x="15677479" y="10115806"/>
                  </a:lnTo>
                  <a:lnTo>
                    <a:pt x="15675098" y="10114002"/>
                  </a:lnTo>
                  <a:close/>
                </a:path>
                <a:path w="18799810" h="11198225">
                  <a:moveTo>
                    <a:pt x="18192212" y="11179447"/>
                  </a:moveTo>
                  <a:lnTo>
                    <a:pt x="18189118" y="11179309"/>
                  </a:lnTo>
                  <a:lnTo>
                    <a:pt x="18185691" y="11179029"/>
                  </a:lnTo>
                  <a:lnTo>
                    <a:pt x="18182598" y="11178891"/>
                  </a:lnTo>
                  <a:lnTo>
                    <a:pt x="18180130" y="11180989"/>
                  </a:lnTo>
                  <a:lnTo>
                    <a:pt x="18179992" y="11184082"/>
                  </a:lnTo>
                  <a:lnTo>
                    <a:pt x="18179807" y="11186367"/>
                  </a:lnTo>
                  <a:lnTo>
                    <a:pt x="18181235" y="11188552"/>
                  </a:lnTo>
                  <a:lnTo>
                    <a:pt x="18183235" y="11189405"/>
                  </a:lnTo>
                  <a:lnTo>
                    <a:pt x="18183377" y="11189073"/>
                  </a:lnTo>
                  <a:lnTo>
                    <a:pt x="18185044" y="11189784"/>
                  </a:lnTo>
                  <a:lnTo>
                    <a:pt x="18188471" y="11190063"/>
                  </a:lnTo>
                  <a:lnTo>
                    <a:pt x="18191562" y="11190200"/>
                  </a:lnTo>
                  <a:lnTo>
                    <a:pt x="18194036" y="11188103"/>
                  </a:lnTo>
                  <a:lnTo>
                    <a:pt x="18194310" y="11181917"/>
                  </a:lnTo>
                  <a:lnTo>
                    <a:pt x="18192212" y="11179447"/>
                  </a:lnTo>
                  <a:close/>
                </a:path>
                <a:path w="18799810" h="11198225">
                  <a:moveTo>
                    <a:pt x="15607729" y="10060445"/>
                  </a:moveTo>
                  <a:lnTo>
                    <a:pt x="15604350" y="10060974"/>
                  </a:lnTo>
                  <a:lnTo>
                    <a:pt x="15602545" y="10063356"/>
                  </a:lnTo>
                  <a:lnTo>
                    <a:pt x="15600408" y="10065595"/>
                  </a:lnTo>
                  <a:lnTo>
                    <a:pt x="15600939" y="10068973"/>
                  </a:lnTo>
                  <a:lnTo>
                    <a:pt x="15603320" y="10070777"/>
                  </a:lnTo>
                  <a:lnTo>
                    <a:pt x="15606035" y="10072723"/>
                  </a:lnTo>
                  <a:lnTo>
                    <a:pt x="15607370" y="10073292"/>
                  </a:lnTo>
                  <a:lnTo>
                    <a:pt x="15607227" y="10073626"/>
                  </a:lnTo>
                  <a:lnTo>
                    <a:pt x="15609226" y="10074479"/>
                  </a:lnTo>
                  <a:lnTo>
                    <a:pt x="15611795" y="10073999"/>
                  </a:lnTo>
                  <a:lnTo>
                    <a:pt x="15613457" y="10071950"/>
                  </a:lnTo>
                  <a:lnTo>
                    <a:pt x="15615595" y="10069710"/>
                  </a:lnTo>
                  <a:lnTo>
                    <a:pt x="15615064" y="10066332"/>
                  </a:lnTo>
                  <a:lnTo>
                    <a:pt x="15612683" y="10064528"/>
                  </a:lnTo>
                  <a:lnTo>
                    <a:pt x="15609968" y="10062582"/>
                  </a:lnTo>
                  <a:lnTo>
                    <a:pt x="15607729" y="10060445"/>
                  </a:lnTo>
                  <a:close/>
                </a:path>
                <a:path w="18799810" h="11198225">
                  <a:moveTo>
                    <a:pt x="18278388" y="11184295"/>
                  </a:moveTo>
                  <a:lnTo>
                    <a:pt x="18275295" y="11184159"/>
                  </a:lnTo>
                  <a:lnTo>
                    <a:pt x="18268443" y="11183599"/>
                  </a:lnTo>
                  <a:lnTo>
                    <a:pt x="18266305" y="11185839"/>
                  </a:lnTo>
                  <a:lnTo>
                    <a:pt x="18266168" y="11188932"/>
                  </a:lnTo>
                  <a:lnTo>
                    <a:pt x="18265982" y="11191216"/>
                  </a:lnTo>
                  <a:lnTo>
                    <a:pt x="18267411" y="11193402"/>
                  </a:lnTo>
                  <a:lnTo>
                    <a:pt x="18269411" y="11194255"/>
                  </a:lnTo>
                  <a:lnTo>
                    <a:pt x="18269553" y="11193922"/>
                  </a:lnTo>
                  <a:lnTo>
                    <a:pt x="18271222" y="11194634"/>
                  </a:lnTo>
                  <a:lnTo>
                    <a:pt x="18278074" y="11195192"/>
                  </a:lnTo>
                  <a:lnTo>
                    <a:pt x="18280211" y="11192953"/>
                  </a:lnTo>
                  <a:lnTo>
                    <a:pt x="18280349" y="11189860"/>
                  </a:lnTo>
                  <a:lnTo>
                    <a:pt x="18280628" y="11186434"/>
                  </a:lnTo>
                  <a:lnTo>
                    <a:pt x="18278388" y="11184295"/>
                  </a:lnTo>
                  <a:close/>
                </a:path>
                <a:path w="18799810" h="11198225">
                  <a:moveTo>
                    <a:pt x="15540641" y="10006221"/>
                  </a:moveTo>
                  <a:lnTo>
                    <a:pt x="15537073" y="10006274"/>
                  </a:lnTo>
                  <a:lnTo>
                    <a:pt x="15535268" y="10008656"/>
                  </a:lnTo>
                  <a:lnTo>
                    <a:pt x="15533608" y="10010705"/>
                  </a:lnTo>
                  <a:lnTo>
                    <a:pt x="15533661" y="10014274"/>
                  </a:lnTo>
                  <a:lnTo>
                    <a:pt x="15536044" y="10016079"/>
                  </a:lnTo>
                  <a:lnTo>
                    <a:pt x="15538616" y="10018357"/>
                  </a:lnTo>
                  <a:lnTo>
                    <a:pt x="15539950" y="10018926"/>
                  </a:lnTo>
                  <a:lnTo>
                    <a:pt x="15539808" y="10019260"/>
                  </a:lnTo>
                  <a:lnTo>
                    <a:pt x="15541808" y="10020113"/>
                  </a:lnTo>
                  <a:lnTo>
                    <a:pt x="15544374" y="10019632"/>
                  </a:lnTo>
                  <a:lnTo>
                    <a:pt x="15547699" y="10015535"/>
                  </a:lnTo>
                  <a:lnTo>
                    <a:pt x="15547646" y="10011966"/>
                  </a:lnTo>
                  <a:lnTo>
                    <a:pt x="15545264" y="10010162"/>
                  </a:lnTo>
                  <a:lnTo>
                    <a:pt x="15542690" y="10007883"/>
                  </a:lnTo>
                  <a:lnTo>
                    <a:pt x="15540641" y="10006221"/>
                  </a:lnTo>
                  <a:close/>
                </a:path>
                <a:path w="18799810" h="11198225">
                  <a:moveTo>
                    <a:pt x="18364275" y="11187052"/>
                  </a:moveTo>
                  <a:lnTo>
                    <a:pt x="18354998" y="11186641"/>
                  </a:lnTo>
                  <a:lnTo>
                    <a:pt x="18352861" y="11188881"/>
                  </a:lnTo>
                  <a:lnTo>
                    <a:pt x="18352721" y="11191973"/>
                  </a:lnTo>
                  <a:lnTo>
                    <a:pt x="18353011" y="11194066"/>
                  </a:lnTo>
                  <a:lnTo>
                    <a:pt x="18364105" y="11197617"/>
                  </a:lnTo>
                  <a:lnTo>
                    <a:pt x="18366240" y="11195376"/>
                  </a:lnTo>
                  <a:lnTo>
                    <a:pt x="18366515" y="11189189"/>
                  </a:lnTo>
                  <a:lnTo>
                    <a:pt x="18364275" y="11187052"/>
                  </a:lnTo>
                  <a:close/>
                </a:path>
                <a:path w="18799810" h="11198225">
                  <a:moveTo>
                    <a:pt x="15473983" y="9950998"/>
                  </a:moveTo>
                  <a:lnTo>
                    <a:pt x="15470414" y="9951051"/>
                  </a:lnTo>
                  <a:lnTo>
                    <a:pt x="15466807" y="9955816"/>
                  </a:lnTo>
                  <a:lnTo>
                    <a:pt x="15466860" y="9959384"/>
                  </a:lnTo>
                  <a:lnTo>
                    <a:pt x="15469241" y="9961187"/>
                  </a:lnTo>
                  <a:lnTo>
                    <a:pt x="15471815" y="9963467"/>
                  </a:lnTo>
                  <a:lnTo>
                    <a:pt x="15473149" y="9964036"/>
                  </a:lnTo>
                  <a:lnTo>
                    <a:pt x="15473340" y="9964512"/>
                  </a:lnTo>
                  <a:lnTo>
                    <a:pt x="15475339" y="9965365"/>
                  </a:lnTo>
                  <a:lnTo>
                    <a:pt x="15478050" y="9964551"/>
                  </a:lnTo>
                  <a:lnTo>
                    <a:pt x="15479570" y="9962836"/>
                  </a:lnTo>
                  <a:lnTo>
                    <a:pt x="15481374" y="9960454"/>
                  </a:lnTo>
                  <a:lnTo>
                    <a:pt x="15481319" y="9956885"/>
                  </a:lnTo>
                  <a:lnTo>
                    <a:pt x="15478937" y="9955081"/>
                  </a:lnTo>
                  <a:lnTo>
                    <a:pt x="15476365" y="9952801"/>
                  </a:lnTo>
                  <a:lnTo>
                    <a:pt x="15473983" y="9950998"/>
                  </a:lnTo>
                  <a:close/>
                </a:path>
                <a:path w="18799810" h="11198225">
                  <a:moveTo>
                    <a:pt x="15407609" y="9895108"/>
                  </a:moveTo>
                  <a:lnTo>
                    <a:pt x="15404040" y="9895162"/>
                  </a:lnTo>
                  <a:lnTo>
                    <a:pt x="15400433" y="9899926"/>
                  </a:lnTo>
                  <a:lnTo>
                    <a:pt x="15400486" y="9903494"/>
                  </a:lnTo>
                  <a:lnTo>
                    <a:pt x="15402867" y="9905298"/>
                  </a:lnTo>
                  <a:lnTo>
                    <a:pt x="15405441" y="9907578"/>
                  </a:lnTo>
                  <a:lnTo>
                    <a:pt x="15409107" y="9909141"/>
                  </a:lnTo>
                  <a:lnTo>
                    <a:pt x="15411675" y="9908661"/>
                  </a:lnTo>
                  <a:lnTo>
                    <a:pt x="15413195" y="9906945"/>
                  </a:lnTo>
                  <a:lnTo>
                    <a:pt x="15414998" y="9904563"/>
                  </a:lnTo>
                  <a:lnTo>
                    <a:pt x="15414945" y="9900995"/>
                  </a:lnTo>
                  <a:lnTo>
                    <a:pt x="15412564" y="9899191"/>
                  </a:lnTo>
                  <a:lnTo>
                    <a:pt x="15409991" y="9896912"/>
                  </a:lnTo>
                  <a:lnTo>
                    <a:pt x="15407609" y="9895108"/>
                  </a:lnTo>
                  <a:close/>
                </a:path>
                <a:path w="18799810" h="11198225">
                  <a:moveTo>
                    <a:pt x="18451109" y="11186668"/>
                  </a:moveTo>
                  <a:lnTo>
                    <a:pt x="18448016" y="11186529"/>
                  </a:lnTo>
                  <a:lnTo>
                    <a:pt x="18441549" y="11186923"/>
                  </a:lnTo>
                  <a:lnTo>
                    <a:pt x="18439409" y="11189162"/>
                  </a:lnTo>
                  <a:lnTo>
                    <a:pt x="18439272" y="11192255"/>
                  </a:lnTo>
                  <a:lnTo>
                    <a:pt x="18439419" y="11194681"/>
                  </a:lnTo>
                  <a:lnTo>
                    <a:pt x="18440659" y="11196392"/>
                  </a:lnTo>
                  <a:lnTo>
                    <a:pt x="18443326" y="11197530"/>
                  </a:lnTo>
                  <a:lnTo>
                    <a:pt x="18444802" y="11197766"/>
                  </a:lnTo>
                  <a:lnTo>
                    <a:pt x="18451270" y="11197373"/>
                  </a:lnTo>
                  <a:lnTo>
                    <a:pt x="18453409" y="11195134"/>
                  </a:lnTo>
                  <a:lnTo>
                    <a:pt x="18453546" y="11192041"/>
                  </a:lnTo>
                  <a:lnTo>
                    <a:pt x="18453350" y="11188805"/>
                  </a:lnTo>
                  <a:lnTo>
                    <a:pt x="18451109" y="11186668"/>
                  </a:lnTo>
                  <a:close/>
                </a:path>
                <a:path w="18799810" h="11198225">
                  <a:moveTo>
                    <a:pt x="15341851" y="9838693"/>
                  </a:moveTo>
                  <a:lnTo>
                    <a:pt x="15338283" y="9838747"/>
                  </a:lnTo>
                  <a:lnTo>
                    <a:pt x="15334675" y="9843511"/>
                  </a:lnTo>
                  <a:lnTo>
                    <a:pt x="15334870" y="9846746"/>
                  </a:lnTo>
                  <a:lnTo>
                    <a:pt x="15337110" y="9848883"/>
                  </a:lnTo>
                  <a:lnTo>
                    <a:pt x="15339684" y="9851163"/>
                  </a:lnTo>
                  <a:lnTo>
                    <a:pt x="15343350" y="9852727"/>
                  </a:lnTo>
                  <a:lnTo>
                    <a:pt x="15345919" y="9852247"/>
                  </a:lnTo>
                  <a:lnTo>
                    <a:pt x="15347439" y="9850531"/>
                  </a:lnTo>
                  <a:lnTo>
                    <a:pt x="15349243" y="9848149"/>
                  </a:lnTo>
                  <a:lnTo>
                    <a:pt x="15349048" y="9844914"/>
                  </a:lnTo>
                  <a:lnTo>
                    <a:pt x="15346807" y="9842777"/>
                  </a:lnTo>
                  <a:lnTo>
                    <a:pt x="15344234" y="9840497"/>
                  </a:lnTo>
                  <a:lnTo>
                    <a:pt x="15341851" y="9838693"/>
                  </a:lnTo>
                  <a:close/>
                </a:path>
                <a:path w="18799810" h="11198225">
                  <a:moveTo>
                    <a:pt x="18537040" y="11184715"/>
                  </a:moveTo>
                  <a:lnTo>
                    <a:pt x="18534280" y="11184720"/>
                  </a:lnTo>
                  <a:lnTo>
                    <a:pt x="18531044" y="11184915"/>
                  </a:lnTo>
                  <a:lnTo>
                    <a:pt x="18528142" y="11185253"/>
                  </a:lnTo>
                  <a:lnTo>
                    <a:pt x="18525862" y="11187826"/>
                  </a:lnTo>
                  <a:lnTo>
                    <a:pt x="18525867" y="11190586"/>
                  </a:lnTo>
                  <a:lnTo>
                    <a:pt x="18526014" y="11193013"/>
                  </a:lnTo>
                  <a:lnTo>
                    <a:pt x="18527254" y="11194723"/>
                  </a:lnTo>
                  <a:lnTo>
                    <a:pt x="18529255" y="11195576"/>
                  </a:lnTo>
                  <a:lnTo>
                    <a:pt x="18529397" y="11195243"/>
                  </a:lnTo>
                  <a:lnTo>
                    <a:pt x="18530064" y="11195527"/>
                  </a:lnTo>
                  <a:lnTo>
                    <a:pt x="18531537" y="11195762"/>
                  </a:lnTo>
                  <a:lnTo>
                    <a:pt x="18534773" y="11195567"/>
                  </a:lnTo>
                  <a:lnTo>
                    <a:pt x="18537672" y="11195228"/>
                  </a:lnTo>
                  <a:lnTo>
                    <a:pt x="18539952" y="11192654"/>
                  </a:lnTo>
                  <a:lnTo>
                    <a:pt x="18539947" y="11189895"/>
                  </a:lnTo>
                  <a:lnTo>
                    <a:pt x="18539612" y="11186994"/>
                  </a:lnTo>
                  <a:lnTo>
                    <a:pt x="18537040" y="11184715"/>
                  </a:lnTo>
                  <a:close/>
                </a:path>
                <a:path w="18799810" h="11198225">
                  <a:moveTo>
                    <a:pt x="15277045" y="9781896"/>
                  </a:moveTo>
                  <a:lnTo>
                    <a:pt x="15273810" y="9782092"/>
                  </a:lnTo>
                  <a:lnTo>
                    <a:pt x="15269535" y="9786572"/>
                  </a:lnTo>
                  <a:lnTo>
                    <a:pt x="15269731" y="9789807"/>
                  </a:lnTo>
                  <a:lnTo>
                    <a:pt x="15271973" y="9791946"/>
                  </a:lnTo>
                  <a:lnTo>
                    <a:pt x="15274543" y="9794223"/>
                  </a:lnTo>
                  <a:lnTo>
                    <a:pt x="15276212" y="9794935"/>
                  </a:lnTo>
                  <a:lnTo>
                    <a:pt x="15276070" y="9795269"/>
                  </a:lnTo>
                  <a:lnTo>
                    <a:pt x="15278069" y="9796122"/>
                  </a:lnTo>
                  <a:lnTo>
                    <a:pt x="15280637" y="9795641"/>
                  </a:lnTo>
                  <a:lnTo>
                    <a:pt x="15282156" y="9793925"/>
                  </a:lnTo>
                  <a:lnTo>
                    <a:pt x="15284293" y="9791685"/>
                  </a:lnTo>
                  <a:lnTo>
                    <a:pt x="15284098" y="9788451"/>
                  </a:lnTo>
                  <a:lnTo>
                    <a:pt x="15281859" y="9786313"/>
                  </a:lnTo>
                  <a:lnTo>
                    <a:pt x="15279285" y="9784034"/>
                  </a:lnTo>
                  <a:lnTo>
                    <a:pt x="15277045" y="9781896"/>
                  </a:lnTo>
                  <a:close/>
                </a:path>
                <a:path w="18799810" h="11198225">
                  <a:moveTo>
                    <a:pt x="18623535" y="11181427"/>
                  </a:moveTo>
                  <a:lnTo>
                    <a:pt x="18620632" y="11181765"/>
                  </a:lnTo>
                  <a:lnTo>
                    <a:pt x="18617397" y="11181961"/>
                  </a:lnTo>
                  <a:lnTo>
                    <a:pt x="18614494" y="11182299"/>
                  </a:lnTo>
                  <a:lnTo>
                    <a:pt x="18611881" y="11184729"/>
                  </a:lnTo>
                  <a:lnTo>
                    <a:pt x="18612219" y="11187632"/>
                  </a:lnTo>
                  <a:lnTo>
                    <a:pt x="18612175" y="11189582"/>
                  </a:lnTo>
                  <a:lnTo>
                    <a:pt x="18613416" y="11191293"/>
                  </a:lnTo>
                  <a:lnTo>
                    <a:pt x="18615416" y="11192147"/>
                  </a:lnTo>
                  <a:lnTo>
                    <a:pt x="18615274" y="11192479"/>
                  </a:lnTo>
                  <a:lnTo>
                    <a:pt x="18616274" y="11192906"/>
                  </a:lnTo>
                  <a:lnTo>
                    <a:pt x="18621127" y="11192613"/>
                  </a:lnTo>
                  <a:lnTo>
                    <a:pt x="18624030" y="11192275"/>
                  </a:lnTo>
                  <a:lnTo>
                    <a:pt x="18626643" y="11189844"/>
                  </a:lnTo>
                  <a:lnTo>
                    <a:pt x="18625966" y="11184041"/>
                  </a:lnTo>
                  <a:lnTo>
                    <a:pt x="18623535" y="11181427"/>
                  </a:lnTo>
                  <a:close/>
                </a:path>
                <a:path w="18799810" h="11198225">
                  <a:moveTo>
                    <a:pt x="15212665" y="9724099"/>
                  </a:moveTo>
                  <a:lnTo>
                    <a:pt x="15209429" y="9724295"/>
                  </a:lnTo>
                  <a:lnTo>
                    <a:pt x="15205155" y="9728775"/>
                  </a:lnTo>
                  <a:lnTo>
                    <a:pt x="15205352" y="9732010"/>
                  </a:lnTo>
                  <a:lnTo>
                    <a:pt x="15207592" y="9734148"/>
                  </a:lnTo>
                  <a:lnTo>
                    <a:pt x="15210163" y="9736427"/>
                  </a:lnTo>
                  <a:lnTo>
                    <a:pt x="15211831" y="9737138"/>
                  </a:lnTo>
                  <a:lnTo>
                    <a:pt x="15211689" y="9737472"/>
                  </a:lnTo>
                  <a:lnTo>
                    <a:pt x="15213689" y="9738325"/>
                  </a:lnTo>
                  <a:lnTo>
                    <a:pt x="15216256" y="9737844"/>
                  </a:lnTo>
                  <a:lnTo>
                    <a:pt x="15217776" y="9736128"/>
                  </a:lnTo>
                  <a:lnTo>
                    <a:pt x="15219913" y="9733889"/>
                  </a:lnTo>
                  <a:lnTo>
                    <a:pt x="15219718" y="9730654"/>
                  </a:lnTo>
                  <a:lnTo>
                    <a:pt x="15217479" y="9728517"/>
                  </a:lnTo>
                  <a:lnTo>
                    <a:pt x="15214905" y="9726237"/>
                  </a:lnTo>
                  <a:lnTo>
                    <a:pt x="15212665" y="9724099"/>
                  </a:lnTo>
                  <a:close/>
                </a:path>
                <a:path w="18799810" h="11198225">
                  <a:moveTo>
                    <a:pt x="15148570" y="9665636"/>
                  </a:moveTo>
                  <a:lnTo>
                    <a:pt x="15145336" y="9665833"/>
                  </a:lnTo>
                  <a:lnTo>
                    <a:pt x="15141061" y="9670312"/>
                  </a:lnTo>
                  <a:lnTo>
                    <a:pt x="15141256" y="9673547"/>
                  </a:lnTo>
                  <a:lnTo>
                    <a:pt x="15143496" y="9675685"/>
                  </a:lnTo>
                  <a:lnTo>
                    <a:pt x="15146070" y="9677964"/>
                  </a:lnTo>
                  <a:lnTo>
                    <a:pt x="15147736" y="9678675"/>
                  </a:lnTo>
                  <a:lnTo>
                    <a:pt x="15147594" y="9679008"/>
                  </a:lnTo>
                  <a:lnTo>
                    <a:pt x="15149594" y="9679861"/>
                  </a:lnTo>
                  <a:lnTo>
                    <a:pt x="15152163" y="9679382"/>
                  </a:lnTo>
                  <a:lnTo>
                    <a:pt x="15153683" y="9677666"/>
                  </a:lnTo>
                  <a:lnTo>
                    <a:pt x="15155820" y="9675426"/>
                  </a:lnTo>
                  <a:lnTo>
                    <a:pt x="15155623" y="9672190"/>
                  </a:lnTo>
                  <a:lnTo>
                    <a:pt x="15153384" y="9670054"/>
                  </a:lnTo>
                  <a:lnTo>
                    <a:pt x="15150809" y="9667773"/>
                  </a:lnTo>
                  <a:lnTo>
                    <a:pt x="15148570" y="9665636"/>
                  </a:lnTo>
                  <a:close/>
                </a:path>
                <a:path w="18799810" h="11198225">
                  <a:moveTo>
                    <a:pt x="18709551" y="11175572"/>
                  </a:moveTo>
                  <a:lnTo>
                    <a:pt x="18706649" y="11175910"/>
                  </a:lnTo>
                  <a:lnTo>
                    <a:pt x="18703413" y="11176106"/>
                  </a:lnTo>
                  <a:lnTo>
                    <a:pt x="18700844" y="11176585"/>
                  </a:lnTo>
                  <a:lnTo>
                    <a:pt x="18698231" y="11179016"/>
                  </a:lnTo>
                  <a:lnTo>
                    <a:pt x="18698569" y="11181918"/>
                  </a:lnTo>
                  <a:lnTo>
                    <a:pt x="18698525" y="11183869"/>
                  </a:lnTo>
                  <a:lnTo>
                    <a:pt x="18700099" y="11185722"/>
                  </a:lnTo>
                  <a:lnTo>
                    <a:pt x="18702433" y="11186718"/>
                  </a:lnTo>
                  <a:lnTo>
                    <a:pt x="18704384" y="11186763"/>
                  </a:lnTo>
                  <a:lnTo>
                    <a:pt x="18707619" y="11186567"/>
                  </a:lnTo>
                  <a:lnTo>
                    <a:pt x="18710186" y="11186086"/>
                  </a:lnTo>
                  <a:lnTo>
                    <a:pt x="18712799" y="11183655"/>
                  </a:lnTo>
                  <a:lnTo>
                    <a:pt x="18712461" y="11180753"/>
                  </a:lnTo>
                  <a:lnTo>
                    <a:pt x="18711983" y="11178185"/>
                  </a:lnTo>
                  <a:lnTo>
                    <a:pt x="18709551" y="11175572"/>
                  </a:lnTo>
                  <a:close/>
                </a:path>
                <a:path w="18799810" h="11198225">
                  <a:moveTo>
                    <a:pt x="15085092" y="9606648"/>
                  </a:moveTo>
                  <a:lnTo>
                    <a:pt x="15081859" y="9606845"/>
                  </a:lnTo>
                  <a:lnTo>
                    <a:pt x="15077584" y="9611324"/>
                  </a:lnTo>
                  <a:lnTo>
                    <a:pt x="15077778" y="9614560"/>
                  </a:lnTo>
                  <a:lnTo>
                    <a:pt x="15080019" y="9616697"/>
                  </a:lnTo>
                  <a:lnTo>
                    <a:pt x="15082593" y="9618977"/>
                  </a:lnTo>
                  <a:lnTo>
                    <a:pt x="15084258" y="9619687"/>
                  </a:lnTo>
                  <a:lnTo>
                    <a:pt x="15084116" y="9620020"/>
                  </a:lnTo>
                  <a:lnTo>
                    <a:pt x="15086117" y="9620873"/>
                  </a:lnTo>
                  <a:lnTo>
                    <a:pt x="15088685" y="9620394"/>
                  </a:lnTo>
                  <a:lnTo>
                    <a:pt x="15090205" y="9618678"/>
                  </a:lnTo>
                  <a:lnTo>
                    <a:pt x="15092343" y="9616438"/>
                  </a:lnTo>
                  <a:lnTo>
                    <a:pt x="15092145" y="9613203"/>
                  </a:lnTo>
                  <a:lnTo>
                    <a:pt x="15089906" y="9611066"/>
                  </a:lnTo>
                  <a:lnTo>
                    <a:pt x="15087332" y="9608786"/>
                  </a:lnTo>
                  <a:lnTo>
                    <a:pt x="15085092" y="9606648"/>
                  </a:lnTo>
                  <a:close/>
                </a:path>
                <a:path w="18799810" h="11198225">
                  <a:moveTo>
                    <a:pt x="18795943" y="11167907"/>
                  </a:moveTo>
                  <a:lnTo>
                    <a:pt x="18793040" y="11168245"/>
                  </a:lnTo>
                  <a:lnTo>
                    <a:pt x="18789807" y="11168442"/>
                  </a:lnTo>
                  <a:lnTo>
                    <a:pt x="18786907" y="11168780"/>
                  </a:lnTo>
                  <a:lnTo>
                    <a:pt x="18784627" y="11171354"/>
                  </a:lnTo>
                  <a:lnTo>
                    <a:pt x="18784965" y="11174256"/>
                  </a:lnTo>
                  <a:lnTo>
                    <a:pt x="18785252" y="11176348"/>
                  </a:lnTo>
                  <a:lnTo>
                    <a:pt x="18786490" y="11178058"/>
                  </a:lnTo>
                  <a:lnTo>
                    <a:pt x="18788824" y="11179053"/>
                  </a:lnTo>
                  <a:lnTo>
                    <a:pt x="18790775" y="11179097"/>
                  </a:lnTo>
                  <a:lnTo>
                    <a:pt x="18794011" y="11178902"/>
                  </a:lnTo>
                  <a:lnTo>
                    <a:pt x="18796914" y="11178564"/>
                  </a:lnTo>
                  <a:lnTo>
                    <a:pt x="18799193" y="11175991"/>
                  </a:lnTo>
                  <a:lnTo>
                    <a:pt x="18798517" y="11170187"/>
                  </a:lnTo>
                  <a:lnTo>
                    <a:pt x="18795943" y="11167907"/>
                  </a:lnTo>
                  <a:close/>
                </a:path>
                <a:path w="18799810" h="11198225">
                  <a:moveTo>
                    <a:pt x="15022567" y="9547279"/>
                  </a:moveTo>
                  <a:lnTo>
                    <a:pt x="15019331" y="9547474"/>
                  </a:lnTo>
                  <a:lnTo>
                    <a:pt x="15015056" y="9551954"/>
                  </a:lnTo>
                  <a:lnTo>
                    <a:pt x="15015253" y="9555190"/>
                  </a:lnTo>
                  <a:lnTo>
                    <a:pt x="15017492" y="9557327"/>
                  </a:lnTo>
                  <a:lnTo>
                    <a:pt x="15020065" y="9559606"/>
                  </a:lnTo>
                  <a:lnTo>
                    <a:pt x="15021733" y="9560317"/>
                  </a:lnTo>
                  <a:lnTo>
                    <a:pt x="15021591" y="9560651"/>
                  </a:lnTo>
                  <a:lnTo>
                    <a:pt x="15023591" y="9561504"/>
                  </a:lnTo>
                  <a:lnTo>
                    <a:pt x="15026158" y="9561023"/>
                  </a:lnTo>
                  <a:lnTo>
                    <a:pt x="15027677" y="9559308"/>
                  </a:lnTo>
                  <a:lnTo>
                    <a:pt x="15029673" y="9557401"/>
                  </a:lnTo>
                  <a:lnTo>
                    <a:pt x="15029620" y="9553833"/>
                  </a:lnTo>
                  <a:lnTo>
                    <a:pt x="15027380" y="9551696"/>
                  </a:lnTo>
                  <a:lnTo>
                    <a:pt x="15024806" y="9549416"/>
                  </a:lnTo>
                  <a:lnTo>
                    <a:pt x="15022567" y="9547279"/>
                  </a:lnTo>
                  <a:close/>
                </a:path>
                <a:path w="18799810" h="11198225">
                  <a:moveTo>
                    <a:pt x="14960467" y="9486909"/>
                  </a:moveTo>
                  <a:lnTo>
                    <a:pt x="14956897" y="9486962"/>
                  </a:lnTo>
                  <a:lnTo>
                    <a:pt x="14954760" y="9489202"/>
                  </a:lnTo>
                  <a:lnTo>
                    <a:pt x="14952766" y="9491109"/>
                  </a:lnTo>
                  <a:lnTo>
                    <a:pt x="14952820" y="9494678"/>
                  </a:lnTo>
                  <a:lnTo>
                    <a:pt x="14955060" y="9496815"/>
                  </a:lnTo>
                  <a:lnTo>
                    <a:pt x="14957632" y="9499094"/>
                  </a:lnTo>
                  <a:lnTo>
                    <a:pt x="14957823" y="9499569"/>
                  </a:lnTo>
                  <a:lnTo>
                    <a:pt x="14961155" y="9500991"/>
                  </a:lnTo>
                  <a:lnTo>
                    <a:pt x="14963724" y="9500511"/>
                  </a:lnTo>
                  <a:lnTo>
                    <a:pt x="14965244" y="9498796"/>
                  </a:lnTo>
                  <a:lnTo>
                    <a:pt x="14967240" y="9496889"/>
                  </a:lnTo>
                  <a:lnTo>
                    <a:pt x="14967187" y="9493321"/>
                  </a:lnTo>
                  <a:lnTo>
                    <a:pt x="14964947" y="9491184"/>
                  </a:lnTo>
                  <a:lnTo>
                    <a:pt x="14962372" y="9488904"/>
                  </a:lnTo>
                  <a:lnTo>
                    <a:pt x="14960467" y="9486909"/>
                  </a:lnTo>
                  <a:close/>
                </a:path>
                <a:path w="18799810" h="11198225">
                  <a:moveTo>
                    <a:pt x="14898701" y="9426682"/>
                  </a:moveTo>
                  <a:lnTo>
                    <a:pt x="14895274" y="9426402"/>
                  </a:lnTo>
                  <a:lnTo>
                    <a:pt x="14893137" y="9428642"/>
                  </a:lnTo>
                  <a:lnTo>
                    <a:pt x="14891141" y="9430548"/>
                  </a:lnTo>
                  <a:lnTo>
                    <a:pt x="14890861" y="9433974"/>
                  </a:lnTo>
                  <a:lnTo>
                    <a:pt x="14893100" y="9436111"/>
                  </a:lnTo>
                  <a:lnTo>
                    <a:pt x="14895675" y="9438391"/>
                  </a:lnTo>
                  <a:lnTo>
                    <a:pt x="14896200" y="9439009"/>
                  </a:lnTo>
                  <a:lnTo>
                    <a:pt x="14899199" y="9440288"/>
                  </a:lnTo>
                  <a:lnTo>
                    <a:pt x="14901625" y="9440142"/>
                  </a:lnTo>
                  <a:lnTo>
                    <a:pt x="14903145" y="9438427"/>
                  </a:lnTo>
                  <a:lnTo>
                    <a:pt x="14905141" y="9436520"/>
                  </a:lnTo>
                  <a:lnTo>
                    <a:pt x="14905419" y="9433093"/>
                  </a:lnTo>
                  <a:lnTo>
                    <a:pt x="14903180" y="9430956"/>
                  </a:lnTo>
                  <a:lnTo>
                    <a:pt x="14900607" y="9428677"/>
                  </a:lnTo>
                  <a:lnTo>
                    <a:pt x="14898701" y="9426682"/>
                  </a:lnTo>
                  <a:close/>
                </a:path>
                <a:path w="18799810" h="11198225">
                  <a:moveTo>
                    <a:pt x="14837693" y="9365596"/>
                  </a:moveTo>
                  <a:lnTo>
                    <a:pt x="14834266" y="9365316"/>
                  </a:lnTo>
                  <a:lnTo>
                    <a:pt x="14832129" y="9367556"/>
                  </a:lnTo>
                  <a:lnTo>
                    <a:pt x="14830134" y="9369463"/>
                  </a:lnTo>
                  <a:lnTo>
                    <a:pt x="14829855" y="9372889"/>
                  </a:lnTo>
                  <a:lnTo>
                    <a:pt x="14834334" y="9377163"/>
                  </a:lnTo>
                  <a:lnTo>
                    <a:pt x="14834859" y="9377782"/>
                  </a:lnTo>
                  <a:lnTo>
                    <a:pt x="14838191" y="9379203"/>
                  </a:lnTo>
                  <a:lnTo>
                    <a:pt x="14840618" y="9379056"/>
                  </a:lnTo>
                  <a:lnTo>
                    <a:pt x="14842137" y="9377341"/>
                  </a:lnTo>
                  <a:lnTo>
                    <a:pt x="14844133" y="9375434"/>
                  </a:lnTo>
                  <a:lnTo>
                    <a:pt x="14844411" y="9372007"/>
                  </a:lnTo>
                  <a:lnTo>
                    <a:pt x="14842172" y="9369870"/>
                  </a:lnTo>
                  <a:lnTo>
                    <a:pt x="14839601" y="9367592"/>
                  </a:lnTo>
                  <a:lnTo>
                    <a:pt x="14837693" y="9365596"/>
                  </a:lnTo>
                  <a:close/>
                </a:path>
                <a:path w="18799810" h="11198225">
                  <a:moveTo>
                    <a:pt x="14776970" y="9303843"/>
                  </a:moveTo>
                  <a:lnTo>
                    <a:pt x="14773544" y="9303564"/>
                  </a:lnTo>
                  <a:lnTo>
                    <a:pt x="14771406" y="9305804"/>
                  </a:lnTo>
                  <a:lnTo>
                    <a:pt x="14769411" y="9307710"/>
                  </a:lnTo>
                  <a:lnTo>
                    <a:pt x="14769163" y="9310756"/>
                  </a:lnTo>
                  <a:lnTo>
                    <a:pt x="14769132" y="9311137"/>
                  </a:lnTo>
                  <a:lnTo>
                    <a:pt x="14771372" y="9313274"/>
                  </a:lnTo>
                  <a:lnTo>
                    <a:pt x="14773995" y="9316363"/>
                  </a:lnTo>
                  <a:lnTo>
                    <a:pt x="14777327" y="9317784"/>
                  </a:lnTo>
                  <a:lnTo>
                    <a:pt x="14779754" y="9317637"/>
                  </a:lnTo>
                  <a:lnTo>
                    <a:pt x="14781021" y="9316208"/>
                  </a:lnTo>
                  <a:lnTo>
                    <a:pt x="14781274" y="9315922"/>
                  </a:lnTo>
                  <a:lnTo>
                    <a:pt x="14783269" y="9314016"/>
                  </a:lnTo>
                  <a:lnTo>
                    <a:pt x="14783517" y="9310970"/>
                  </a:lnTo>
                  <a:lnTo>
                    <a:pt x="14783548" y="9310589"/>
                  </a:lnTo>
                  <a:lnTo>
                    <a:pt x="14781309" y="9308452"/>
                  </a:lnTo>
                  <a:lnTo>
                    <a:pt x="14778877" y="9305839"/>
                  </a:lnTo>
                  <a:lnTo>
                    <a:pt x="14776970" y="9303843"/>
                  </a:lnTo>
                  <a:close/>
                </a:path>
                <a:path w="18799810" h="11198225">
                  <a:moveTo>
                    <a:pt x="14717007" y="9241234"/>
                  </a:moveTo>
                  <a:lnTo>
                    <a:pt x="14713580" y="9240954"/>
                  </a:lnTo>
                  <a:lnTo>
                    <a:pt x="14709305" y="9245433"/>
                  </a:lnTo>
                  <a:lnTo>
                    <a:pt x="14709058" y="9248479"/>
                  </a:lnTo>
                  <a:lnTo>
                    <a:pt x="14709027" y="9248860"/>
                  </a:lnTo>
                  <a:lnTo>
                    <a:pt x="14711266" y="9250997"/>
                  </a:lnTo>
                  <a:lnTo>
                    <a:pt x="14713889" y="9254086"/>
                  </a:lnTo>
                  <a:lnTo>
                    <a:pt x="14717222" y="9255507"/>
                  </a:lnTo>
                  <a:lnTo>
                    <a:pt x="14719649" y="9255361"/>
                  </a:lnTo>
                  <a:lnTo>
                    <a:pt x="14720915" y="9253931"/>
                  </a:lnTo>
                  <a:lnTo>
                    <a:pt x="14723306" y="9251406"/>
                  </a:lnTo>
                  <a:lnTo>
                    <a:pt x="14723586" y="9247979"/>
                  </a:lnTo>
                  <a:lnTo>
                    <a:pt x="14721345" y="9245841"/>
                  </a:lnTo>
                  <a:lnTo>
                    <a:pt x="14719246" y="9243371"/>
                  </a:lnTo>
                  <a:lnTo>
                    <a:pt x="14717007" y="9241234"/>
                  </a:lnTo>
                  <a:close/>
                </a:path>
                <a:path w="18799810" h="11198225">
                  <a:moveTo>
                    <a:pt x="14657044" y="9178623"/>
                  </a:moveTo>
                  <a:lnTo>
                    <a:pt x="14653619" y="9178345"/>
                  </a:lnTo>
                  <a:lnTo>
                    <a:pt x="14649345" y="9182825"/>
                  </a:lnTo>
                  <a:lnTo>
                    <a:pt x="14649095" y="9185869"/>
                  </a:lnTo>
                  <a:lnTo>
                    <a:pt x="14649064" y="9186250"/>
                  </a:lnTo>
                  <a:lnTo>
                    <a:pt x="14651304" y="9188387"/>
                  </a:lnTo>
                  <a:lnTo>
                    <a:pt x="14653927" y="9191476"/>
                  </a:lnTo>
                  <a:lnTo>
                    <a:pt x="14657259" y="9192898"/>
                  </a:lnTo>
                  <a:lnTo>
                    <a:pt x="14659686" y="9192751"/>
                  </a:lnTo>
                  <a:lnTo>
                    <a:pt x="14660953" y="9191321"/>
                  </a:lnTo>
                  <a:lnTo>
                    <a:pt x="14663343" y="9188796"/>
                  </a:lnTo>
                  <a:lnTo>
                    <a:pt x="14663622" y="9185369"/>
                  </a:lnTo>
                  <a:lnTo>
                    <a:pt x="14661382" y="9183232"/>
                  </a:lnTo>
                  <a:lnTo>
                    <a:pt x="14659285" y="9180762"/>
                  </a:lnTo>
                  <a:lnTo>
                    <a:pt x="14657044" y="9178623"/>
                  </a:lnTo>
                  <a:close/>
                </a:path>
                <a:path w="18799810" h="11198225">
                  <a:moveTo>
                    <a:pt x="14597890" y="9115965"/>
                  </a:moveTo>
                  <a:lnTo>
                    <a:pt x="14594465" y="9115686"/>
                  </a:lnTo>
                  <a:lnTo>
                    <a:pt x="14590190" y="9120166"/>
                  </a:lnTo>
                  <a:lnTo>
                    <a:pt x="14589941" y="9123211"/>
                  </a:lnTo>
                  <a:lnTo>
                    <a:pt x="14589910" y="9123591"/>
                  </a:lnTo>
                  <a:lnTo>
                    <a:pt x="14592150" y="9125729"/>
                  </a:lnTo>
                  <a:lnTo>
                    <a:pt x="14594772" y="9128817"/>
                  </a:lnTo>
                  <a:lnTo>
                    <a:pt x="14598106" y="9130239"/>
                  </a:lnTo>
                  <a:lnTo>
                    <a:pt x="14600532" y="9130093"/>
                  </a:lnTo>
                  <a:lnTo>
                    <a:pt x="14601799" y="9128663"/>
                  </a:lnTo>
                  <a:lnTo>
                    <a:pt x="14604190" y="9126137"/>
                  </a:lnTo>
                  <a:lnTo>
                    <a:pt x="14604468" y="9122710"/>
                  </a:lnTo>
                  <a:lnTo>
                    <a:pt x="14602229" y="9120573"/>
                  </a:lnTo>
                  <a:lnTo>
                    <a:pt x="14600131" y="9118102"/>
                  </a:lnTo>
                  <a:lnTo>
                    <a:pt x="14597890" y="9115965"/>
                  </a:lnTo>
                  <a:close/>
                </a:path>
                <a:path w="18799810" h="11198225">
                  <a:moveTo>
                    <a:pt x="14539021" y="9052639"/>
                  </a:moveTo>
                  <a:lnTo>
                    <a:pt x="14535927" y="9052502"/>
                  </a:lnTo>
                  <a:lnTo>
                    <a:pt x="14530987" y="9056697"/>
                  </a:lnTo>
                  <a:lnTo>
                    <a:pt x="14530707" y="9060124"/>
                  </a:lnTo>
                  <a:lnTo>
                    <a:pt x="14532947" y="9062261"/>
                  </a:lnTo>
                  <a:lnTo>
                    <a:pt x="14535569" y="9065349"/>
                  </a:lnTo>
                  <a:lnTo>
                    <a:pt x="14536903" y="9065918"/>
                  </a:lnTo>
                  <a:lnTo>
                    <a:pt x="14536761" y="9066252"/>
                  </a:lnTo>
                  <a:lnTo>
                    <a:pt x="14538760" y="9067104"/>
                  </a:lnTo>
                  <a:lnTo>
                    <a:pt x="14541188" y="9066958"/>
                  </a:lnTo>
                  <a:lnTo>
                    <a:pt x="14542706" y="9065242"/>
                  </a:lnTo>
                  <a:lnTo>
                    <a:pt x="14545177" y="9063145"/>
                  </a:lnTo>
                  <a:lnTo>
                    <a:pt x="14545457" y="9059718"/>
                  </a:lnTo>
                  <a:lnTo>
                    <a:pt x="14543217" y="9057582"/>
                  </a:lnTo>
                  <a:lnTo>
                    <a:pt x="14539021" y="9052639"/>
                  </a:lnTo>
                  <a:close/>
                </a:path>
                <a:path w="18799810" h="11198225">
                  <a:moveTo>
                    <a:pt x="14480771" y="8988790"/>
                  </a:moveTo>
                  <a:lnTo>
                    <a:pt x="14477202" y="8988844"/>
                  </a:lnTo>
                  <a:lnTo>
                    <a:pt x="14475206" y="8990750"/>
                  </a:lnTo>
                  <a:lnTo>
                    <a:pt x="14472737" y="8992848"/>
                  </a:lnTo>
                  <a:lnTo>
                    <a:pt x="14472790" y="8996417"/>
                  </a:lnTo>
                  <a:lnTo>
                    <a:pt x="14474696" y="8998412"/>
                  </a:lnTo>
                  <a:lnTo>
                    <a:pt x="14477319" y="9001501"/>
                  </a:lnTo>
                  <a:lnTo>
                    <a:pt x="14478653" y="9002069"/>
                  </a:lnTo>
                  <a:lnTo>
                    <a:pt x="14478510" y="9002403"/>
                  </a:lnTo>
                  <a:lnTo>
                    <a:pt x="14480509" y="9003256"/>
                  </a:lnTo>
                  <a:lnTo>
                    <a:pt x="14482746" y="9002634"/>
                  </a:lnTo>
                  <a:lnTo>
                    <a:pt x="14484456" y="9001393"/>
                  </a:lnTo>
                  <a:lnTo>
                    <a:pt x="14486927" y="8999295"/>
                  </a:lnTo>
                  <a:lnTo>
                    <a:pt x="14486873" y="8995727"/>
                  </a:lnTo>
                  <a:lnTo>
                    <a:pt x="14484967" y="8993732"/>
                  </a:lnTo>
                  <a:lnTo>
                    <a:pt x="14480771" y="8988790"/>
                  </a:lnTo>
                  <a:close/>
                </a:path>
                <a:path w="18799810" h="11198225">
                  <a:moveTo>
                    <a:pt x="14422661" y="8924608"/>
                  </a:moveTo>
                  <a:lnTo>
                    <a:pt x="14419092" y="8924661"/>
                  </a:lnTo>
                  <a:lnTo>
                    <a:pt x="14417098" y="8926568"/>
                  </a:lnTo>
                  <a:lnTo>
                    <a:pt x="14414627" y="8928665"/>
                  </a:lnTo>
                  <a:lnTo>
                    <a:pt x="14414681" y="8932234"/>
                  </a:lnTo>
                  <a:lnTo>
                    <a:pt x="14416587" y="8934229"/>
                  </a:lnTo>
                  <a:lnTo>
                    <a:pt x="14419208" y="8937316"/>
                  </a:lnTo>
                  <a:lnTo>
                    <a:pt x="14420543" y="8937886"/>
                  </a:lnTo>
                  <a:lnTo>
                    <a:pt x="14420401" y="8938220"/>
                  </a:lnTo>
                  <a:lnTo>
                    <a:pt x="14422402" y="8939073"/>
                  </a:lnTo>
                  <a:lnTo>
                    <a:pt x="14424635" y="8938449"/>
                  </a:lnTo>
                  <a:lnTo>
                    <a:pt x="14426345" y="8937210"/>
                  </a:lnTo>
                  <a:lnTo>
                    <a:pt x="14428817" y="8935112"/>
                  </a:lnTo>
                  <a:lnTo>
                    <a:pt x="14428763" y="8931543"/>
                  </a:lnTo>
                  <a:lnTo>
                    <a:pt x="14426856" y="8929548"/>
                  </a:lnTo>
                  <a:lnTo>
                    <a:pt x="14422661" y="8924608"/>
                  </a:lnTo>
                  <a:close/>
                </a:path>
                <a:path w="18799810" h="11198225">
                  <a:moveTo>
                    <a:pt x="14365169" y="8859899"/>
                  </a:moveTo>
                  <a:lnTo>
                    <a:pt x="14361933" y="8860095"/>
                  </a:lnTo>
                  <a:lnTo>
                    <a:pt x="14359604" y="8861859"/>
                  </a:lnTo>
                  <a:lnTo>
                    <a:pt x="14357133" y="8863958"/>
                  </a:lnTo>
                  <a:lnTo>
                    <a:pt x="14357329" y="8867192"/>
                  </a:lnTo>
                  <a:lnTo>
                    <a:pt x="14359094" y="8869521"/>
                  </a:lnTo>
                  <a:lnTo>
                    <a:pt x="14361718" y="8872611"/>
                  </a:lnTo>
                  <a:lnTo>
                    <a:pt x="14365050" y="8874032"/>
                  </a:lnTo>
                  <a:lnTo>
                    <a:pt x="14367143" y="8873743"/>
                  </a:lnTo>
                  <a:lnTo>
                    <a:pt x="14368854" y="8872502"/>
                  </a:lnTo>
                  <a:lnTo>
                    <a:pt x="14371325" y="8870405"/>
                  </a:lnTo>
                  <a:lnTo>
                    <a:pt x="14371129" y="8867170"/>
                  </a:lnTo>
                  <a:lnTo>
                    <a:pt x="14369364" y="8864841"/>
                  </a:lnTo>
                  <a:lnTo>
                    <a:pt x="14365169" y="8859899"/>
                  </a:lnTo>
                  <a:close/>
                </a:path>
                <a:path w="18799810" h="11198225">
                  <a:moveTo>
                    <a:pt x="14308486" y="8795143"/>
                  </a:moveTo>
                  <a:lnTo>
                    <a:pt x="14304917" y="8795197"/>
                  </a:lnTo>
                  <a:lnTo>
                    <a:pt x="14300261" y="8798726"/>
                  </a:lnTo>
                  <a:lnTo>
                    <a:pt x="14300315" y="8802294"/>
                  </a:lnTo>
                  <a:lnTo>
                    <a:pt x="14302078" y="8804623"/>
                  </a:lnTo>
                  <a:lnTo>
                    <a:pt x="14304701" y="8807712"/>
                  </a:lnTo>
                  <a:lnTo>
                    <a:pt x="14308032" y="8809133"/>
                  </a:lnTo>
                  <a:lnTo>
                    <a:pt x="14310126" y="8808844"/>
                  </a:lnTo>
                  <a:lnTo>
                    <a:pt x="14311837" y="8807603"/>
                  </a:lnTo>
                  <a:lnTo>
                    <a:pt x="14314308" y="8805506"/>
                  </a:lnTo>
                  <a:lnTo>
                    <a:pt x="14314112" y="8802271"/>
                  </a:lnTo>
                  <a:lnTo>
                    <a:pt x="14312347" y="8799942"/>
                  </a:lnTo>
                  <a:lnTo>
                    <a:pt x="14310251" y="8797472"/>
                  </a:lnTo>
                  <a:lnTo>
                    <a:pt x="14308486" y="8795143"/>
                  </a:lnTo>
                  <a:close/>
                </a:path>
                <a:path w="18799810" h="11198225">
                  <a:moveTo>
                    <a:pt x="14251420" y="8729436"/>
                  </a:moveTo>
                  <a:lnTo>
                    <a:pt x="14247993" y="8729156"/>
                  </a:lnTo>
                  <a:lnTo>
                    <a:pt x="14245664" y="8730920"/>
                  </a:lnTo>
                  <a:lnTo>
                    <a:pt x="14243669" y="8732826"/>
                  </a:lnTo>
                  <a:lnTo>
                    <a:pt x="14243389" y="8736253"/>
                  </a:lnTo>
                  <a:lnTo>
                    <a:pt x="14245154" y="8738582"/>
                  </a:lnTo>
                  <a:lnTo>
                    <a:pt x="14247253" y="8741053"/>
                  </a:lnTo>
                  <a:lnTo>
                    <a:pt x="14247969" y="8742146"/>
                  </a:lnTo>
                  <a:lnTo>
                    <a:pt x="14249302" y="8742715"/>
                  </a:lnTo>
                  <a:lnTo>
                    <a:pt x="14249444" y="8742381"/>
                  </a:lnTo>
                  <a:lnTo>
                    <a:pt x="14251111" y="8743092"/>
                  </a:lnTo>
                  <a:lnTo>
                    <a:pt x="14253203" y="8742802"/>
                  </a:lnTo>
                  <a:lnTo>
                    <a:pt x="14254914" y="8741563"/>
                  </a:lnTo>
                  <a:lnTo>
                    <a:pt x="14256910" y="8739656"/>
                  </a:lnTo>
                  <a:lnTo>
                    <a:pt x="14257189" y="8736230"/>
                  </a:lnTo>
                  <a:lnTo>
                    <a:pt x="14255424" y="8733902"/>
                  </a:lnTo>
                  <a:lnTo>
                    <a:pt x="14253326" y="8731430"/>
                  </a:lnTo>
                  <a:lnTo>
                    <a:pt x="14251420" y="8729436"/>
                  </a:lnTo>
                  <a:close/>
                </a:path>
                <a:path w="18799810" h="11198225">
                  <a:moveTo>
                    <a:pt x="14195163" y="8663679"/>
                  </a:moveTo>
                  <a:lnTo>
                    <a:pt x="14191738" y="8663400"/>
                  </a:lnTo>
                  <a:lnTo>
                    <a:pt x="14189409" y="8665165"/>
                  </a:lnTo>
                  <a:lnTo>
                    <a:pt x="14187414" y="8667071"/>
                  </a:lnTo>
                  <a:lnTo>
                    <a:pt x="14187135" y="8670497"/>
                  </a:lnTo>
                  <a:lnTo>
                    <a:pt x="14188900" y="8672826"/>
                  </a:lnTo>
                  <a:lnTo>
                    <a:pt x="14190995" y="8675296"/>
                  </a:lnTo>
                  <a:lnTo>
                    <a:pt x="14191378" y="8676247"/>
                  </a:lnTo>
                  <a:lnTo>
                    <a:pt x="14193045" y="8676958"/>
                  </a:lnTo>
                  <a:lnTo>
                    <a:pt x="14193187" y="8676625"/>
                  </a:lnTo>
                  <a:lnTo>
                    <a:pt x="14194854" y="8677336"/>
                  </a:lnTo>
                  <a:lnTo>
                    <a:pt x="14196947" y="8677047"/>
                  </a:lnTo>
                  <a:lnTo>
                    <a:pt x="14198657" y="8675806"/>
                  </a:lnTo>
                  <a:lnTo>
                    <a:pt x="14200652" y="8673899"/>
                  </a:lnTo>
                  <a:lnTo>
                    <a:pt x="14200932" y="8670474"/>
                  </a:lnTo>
                  <a:lnTo>
                    <a:pt x="14199168" y="8668145"/>
                  </a:lnTo>
                  <a:lnTo>
                    <a:pt x="14197070" y="8665675"/>
                  </a:lnTo>
                  <a:lnTo>
                    <a:pt x="14195163" y="8663679"/>
                  </a:lnTo>
                  <a:close/>
                </a:path>
                <a:path w="18799810" h="11198225">
                  <a:moveTo>
                    <a:pt x="14139050" y="8597590"/>
                  </a:moveTo>
                  <a:lnTo>
                    <a:pt x="14135623" y="8597310"/>
                  </a:lnTo>
                  <a:lnTo>
                    <a:pt x="14133294" y="8599074"/>
                  </a:lnTo>
                  <a:lnTo>
                    <a:pt x="14131299" y="8600981"/>
                  </a:lnTo>
                  <a:lnTo>
                    <a:pt x="14131020" y="8604407"/>
                  </a:lnTo>
                  <a:lnTo>
                    <a:pt x="14132784" y="8606736"/>
                  </a:lnTo>
                  <a:lnTo>
                    <a:pt x="14134880" y="8609206"/>
                  </a:lnTo>
                  <a:lnTo>
                    <a:pt x="14135263" y="8610157"/>
                  </a:lnTo>
                  <a:lnTo>
                    <a:pt x="14136930" y="8610868"/>
                  </a:lnTo>
                  <a:lnTo>
                    <a:pt x="14137072" y="8610535"/>
                  </a:lnTo>
                  <a:lnTo>
                    <a:pt x="14138738" y="8611246"/>
                  </a:lnTo>
                  <a:lnTo>
                    <a:pt x="14140832" y="8610957"/>
                  </a:lnTo>
                  <a:lnTo>
                    <a:pt x="14142542" y="8609716"/>
                  </a:lnTo>
                  <a:lnTo>
                    <a:pt x="14144537" y="8607810"/>
                  </a:lnTo>
                  <a:lnTo>
                    <a:pt x="14144817" y="8604383"/>
                  </a:lnTo>
                  <a:lnTo>
                    <a:pt x="14143053" y="8602056"/>
                  </a:lnTo>
                  <a:lnTo>
                    <a:pt x="14140956" y="8599585"/>
                  </a:lnTo>
                  <a:lnTo>
                    <a:pt x="14139050" y="8597590"/>
                  </a:lnTo>
                  <a:close/>
                </a:path>
                <a:path w="18799810" h="11198225">
                  <a:moveTo>
                    <a:pt x="14084076" y="8531593"/>
                  </a:moveTo>
                  <a:lnTo>
                    <a:pt x="14080651" y="8531314"/>
                  </a:lnTo>
                  <a:lnTo>
                    <a:pt x="14075994" y="8534843"/>
                  </a:lnTo>
                  <a:lnTo>
                    <a:pt x="14075714" y="8538269"/>
                  </a:lnTo>
                  <a:lnTo>
                    <a:pt x="14077478" y="8540597"/>
                  </a:lnTo>
                  <a:lnTo>
                    <a:pt x="14079575" y="8543068"/>
                  </a:lnTo>
                  <a:lnTo>
                    <a:pt x="14079958" y="8544019"/>
                  </a:lnTo>
                  <a:lnTo>
                    <a:pt x="14083290" y="8545440"/>
                  </a:lnTo>
                  <a:lnTo>
                    <a:pt x="14085384" y="8545151"/>
                  </a:lnTo>
                  <a:lnTo>
                    <a:pt x="14087095" y="8543911"/>
                  </a:lnTo>
                  <a:lnTo>
                    <a:pt x="14089424" y="8542147"/>
                  </a:lnTo>
                  <a:lnTo>
                    <a:pt x="14089703" y="8538720"/>
                  </a:lnTo>
                  <a:lnTo>
                    <a:pt x="14087938" y="8536392"/>
                  </a:lnTo>
                  <a:lnTo>
                    <a:pt x="14085840" y="8533921"/>
                  </a:lnTo>
                  <a:lnTo>
                    <a:pt x="14084076" y="8531593"/>
                  </a:lnTo>
                  <a:close/>
                </a:path>
                <a:path w="18799810" h="11198225">
                  <a:moveTo>
                    <a:pt x="14029054" y="8464788"/>
                  </a:moveTo>
                  <a:lnTo>
                    <a:pt x="14025630" y="8464508"/>
                  </a:lnTo>
                  <a:lnTo>
                    <a:pt x="14020973" y="8468038"/>
                  </a:lnTo>
                  <a:lnTo>
                    <a:pt x="14020693" y="8471463"/>
                  </a:lnTo>
                  <a:lnTo>
                    <a:pt x="14022458" y="8473792"/>
                  </a:lnTo>
                  <a:lnTo>
                    <a:pt x="14024554" y="8476262"/>
                  </a:lnTo>
                  <a:lnTo>
                    <a:pt x="14024936" y="8477213"/>
                  </a:lnTo>
                  <a:lnTo>
                    <a:pt x="14028270" y="8478635"/>
                  </a:lnTo>
                  <a:lnTo>
                    <a:pt x="14030363" y="8478346"/>
                  </a:lnTo>
                  <a:lnTo>
                    <a:pt x="14032073" y="8477106"/>
                  </a:lnTo>
                  <a:lnTo>
                    <a:pt x="14034402" y="8475342"/>
                  </a:lnTo>
                  <a:lnTo>
                    <a:pt x="14034681" y="8471915"/>
                  </a:lnTo>
                  <a:lnTo>
                    <a:pt x="14032918" y="8469586"/>
                  </a:lnTo>
                  <a:lnTo>
                    <a:pt x="14030819" y="8467116"/>
                  </a:lnTo>
                  <a:lnTo>
                    <a:pt x="14029054" y="8464788"/>
                  </a:lnTo>
                  <a:close/>
                </a:path>
                <a:path w="18799810" h="11198225">
                  <a:moveTo>
                    <a:pt x="13974176" y="8397649"/>
                  </a:moveTo>
                  <a:lnTo>
                    <a:pt x="13970749" y="8397369"/>
                  </a:lnTo>
                  <a:lnTo>
                    <a:pt x="13966092" y="8400897"/>
                  </a:lnTo>
                  <a:lnTo>
                    <a:pt x="13965814" y="8404325"/>
                  </a:lnTo>
                  <a:lnTo>
                    <a:pt x="13967578" y="8406653"/>
                  </a:lnTo>
                  <a:lnTo>
                    <a:pt x="13969675" y="8409124"/>
                  </a:lnTo>
                  <a:lnTo>
                    <a:pt x="13970057" y="8410075"/>
                  </a:lnTo>
                  <a:lnTo>
                    <a:pt x="13973390" y="8411497"/>
                  </a:lnTo>
                  <a:lnTo>
                    <a:pt x="13975483" y="8411208"/>
                  </a:lnTo>
                  <a:lnTo>
                    <a:pt x="13977194" y="8409968"/>
                  </a:lnTo>
                  <a:lnTo>
                    <a:pt x="13979523" y="8408203"/>
                  </a:lnTo>
                  <a:lnTo>
                    <a:pt x="13979803" y="8404777"/>
                  </a:lnTo>
                  <a:lnTo>
                    <a:pt x="13978038" y="8402448"/>
                  </a:lnTo>
                  <a:lnTo>
                    <a:pt x="13975940" y="8399977"/>
                  </a:lnTo>
                  <a:lnTo>
                    <a:pt x="13974176" y="8397649"/>
                  </a:lnTo>
                  <a:close/>
                </a:path>
                <a:path w="18799810" h="11198225">
                  <a:moveTo>
                    <a:pt x="13919772" y="8330319"/>
                  </a:moveTo>
                  <a:lnTo>
                    <a:pt x="13916346" y="8330040"/>
                  </a:lnTo>
                  <a:lnTo>
                    <a:pt x="13911688" y="8333569"/>
                  </a:lnTo>
                  <a:lnTo>
                    <a:pt x="13911409" y="8336995"/>
                  </a:lnTo>
                  <a:lnTo>
                    <a:pt x="13913173" y="8339323"/>
                  </a:lnTo>
                  <a:lnTo>
                    <a:pt x="13915271" y="8341794"/>
                  </a:lnTo>
                  <a:lnTo>
                    <a:pt x="13915653" y="8342745"/>
                  </a:lnTo>
                  <a:lnTo>
                    <a:pt x="13918986" y="8344167"/>
                  </a:lnTo>
                  <a:lnTo>
                    <a:pt x="13921081" y="8343878"/>
                  </a:lnTo>
                  <a:lnTo>
                    <a:pt x="13922792" y="8342638"/>
                  </a:lnTo>
                  <a:lnTo>
                    <a:pt x="13925119" y="8340873"/>
                  </a:lnTo>
                  <a:lnTo>
                    <a:pt x="13925400" y="8337447"/>
                  </a:lnTo>
                  <a:lnTo>
                    <a:pt x="13923635" y="8335119"/>
                  </a:lnTo>
                  <a:lnTo>
                    <a:pt x="13921537" y="8332648"/>
                  </a:lnTo>
                  <a:lnTo>
                    <a:pt x="13919772" y="8330319"/>
                  </a:lnTo>
                  <a:close/>
                </a:path>
                <a:path w="18799810" h="11198225">
                  <a:moveTo>
                    <a:pt x="13865844" y="8262799"/>
                  </a:moveTo>
                  <a:lnTo>
                    <a:pt x="13862418" y="8262519"/>
                  </a:lnTo>
                  <a:lnTo>
                    <a:pt x="13857761" y="8266048"/>
                  </a:lnTo>
                  <a:lnTo>
                    <a:pt x="13857482" y="8269474"/>
                  </a:lnTo>
                  <a:lnTo>
                    <a:pt x="13859246" y="8271802"/>
                  </a:lnTo>
                  <a:lnTo>
                    <a:pt x="13861344" y="8274274"/>
                  </a:lnTo>
                  <a:lnTo>
                    <a:pt x="13861726" y="8275225"/>
                  </a:lnTo>
                  <a:lnTo>
                    <a:pt x="13865057" y="8276646"/>
                  </a:lnTo>
                  <a:lnTo>
                    <a:pt x="13867151" y="8276357"/>
                  </a:lnTo>
                  <a:lnTo>
                    <a:pt x="13868862" y="8275117"/>
                  </a:lnTo>
                  <a:lnTo>
                    <a:pt x="13871189" y="8273352"/>
                  </a:lnTo>
                  <a:lnTo>
                    <a:pt x="13871470" y="8269926"/>
                  </a:lnTo>
                  <a:lnTo>
                    <a:pt x="13869705" y="8267597"/>
                  </a:lnTo>
                  <a:lnTo>
                    <a:pt x="13867609" y="8265127"/>
                  </a:lnTo>
                  <a:lnTo>
                    <a:pt x="13865844" y="8262799"/>
                  </a:lnTo>
                  <a:close/>
                </a:path>
                <a:path w="18799810" h="11198225">
                  <a:moveTo>
                    <a:pt x="13812199" y="8194611"/>
                  </a:moveTo>
                  <a:lnTo>
                    <a:pt x="13808773" y="8194331"/>
                  </a:lnTo>
                  <a:lnTo>
                    <a:pt x="13804116" y="8197860"/>
                  </a:lnTo>
                  <a:lnTo>
                    <a:pt x="13803836" y="8201286"/>
                  </a:lnTo>
                  <a:lnTo>
                    <a:pt x="13805600" y="8203615"/>
                  </a:lnTo>
                  <a:lnTo>
                    <a:pt x="13807698" y="8206085"/>
                  </a:lnTo>
                  <a:lnTo>
                    <a:pt x="13808081" y="8207036"/>
                  </a:lnTo>
                  <a:lnTo>
                    <a:pt x="13811415" y="8208458"/>
                  </a:lnTo>
                  <a:lnTo>
                    <a:pt x="13813508" y="8208169"/>
                  </a:lnTo>
                  <a:lnTo>
                    <a:pt x="13815219" y="8206930"/>
                  </a:lnTo>
                  <a:lnTo>
                    <a:pt x="13817546" y="8205165"/>
                  </a:lnTo>
                  <a:lnTo>
                    <a:pt x="13817827" y="8201739"/>
                  </a:lnTo>
                  <a:lnTo>
                    <a:pt x="13816062" y="8199410"/>
                  </a:lnTo>
                  <a:lnTo>
                    <a:pt x="13813964" y="8196940"/>
                  </a:lnTo>
                  <a:lnTo>
                    <a:pt x="13812199" y="8194611"/>
                  </a:lnTo>
                  <a:close/>
                </a:path>
                <a:path w="18799810" h="11198225">
                  <a:moveTo>
                    <a:pt x="13758891" y="8126566"/>
                  </a:moveTo>
                  <a:lnTo>
                    <a:pt x="13755464" y="8126286"/>
                  </a:lnTo>
                  <a:lnTo>
                    <a:pt x="13750806" y="8129815"/>
                  </a:lnTo>
                  <a:lnTo>
                    <a:pt x="13750527" y="8133242"/>
                  </a:lnTo>
                  <a:lnTo>
                    <a:pt x="13752292" y="8135570"/>
                  </a:lnTo>
                  <a:lnTo>
                    <a:pt x="13754390" y="8138041"/>
                  </a:lnTo>
                  <a:lnTo>
                    <a:pt x="13754772" y="8138992"/>
                  </a:lnTo>
                  <a:lnTo>
                    <a:pt x="13758105" y="8140414"/>
                  </a:lnTo>
                  <a:lnTo>
                    <a:pt x="13760196" y="8140124"/>
                  </a:lnTo>
                  <a:lnTo>
                    <a:pt x="13761907" y="8138884"/>
                  </a:lnTo>
                  <a:lnTo>
                    <a:pt x="13764236" y="8137119"/>
                  </a:lnTo>
                  <a:lnTo>
                    <a:pt x="13764515" y="8133693"/>
                  </a:lnTo>
                  <a:lnTo>
                    <a:pt x="13762750" y="8131365"/>
                  </a:lnTo>
                  <a:lnTo>
                    <a:pt x="13760654" y="8128894"/>
                  </a:lnTo>
                  <a:lnTo>
                    <a:pt x="13758891" y="8126566"/>
                  </a:lnTo>
                  <a:close/>
                </a:path>
                <a:path w="18799810" h="11198225">
                  <a:moveTo>
                    <a:pt x="13706338" y="8057663"/>
                  </a:moveTo>
                  <a:lnTo>
                    <a:pt x="13702912" y="8057383"/>
                  </a:lnTo>
                  <a:lnTo>
                    <a:pt x="13698255" y="8060912"/>
                  </a:lnTo>
                  <a:lnTo>
                    <a:pt x="13697976" y="8064338"/>
                  </a:lnTo>
                  <a:lnTo>
                    <a:pt x="13699740" y="8066667"/>
                  </a:lnTo>
                  <a:lnTo>
                    <a:pt x="13701696" y="8069471"/>
                  </a:lnTo>
                  <a:lnTo>
                    <a:pt x="13702078" y="8070422"/>
                  </a:lnTo>
                  <a:lnTo>
                    <a:pt x="13705412" y="8071844"/>
                  </a:lnTo>
                  <a:lnTo>
                    <a:pt x="13707505" y="8071555"/>
                  </a:lnTo>
                  <a:lnTo>
                    <a:pt x="13709215" y="8070315"/>
                  </a:lnTo>
                  <a:lnTo>
                    <a:pt x="13711544" y="8068550"/>
                  </a:lnTo>
                  <a:lnTo>
                    <a:pt x="13711823" y="8065124"/>
                  </a:lnTo>
                  <a:lnTo>
                    <a:pt x="13710059" y="8062796"/>
                  </a:lnTo>
                  <a:lnTo>
                    <a:pt x="13708103" y="8059992"/>
                  </a:lnTo>
                  <a:lnTo>
                    <a:pt x="13706338" y="8057663"/>
                  </a:lnTo>
                  <a:close/>
                </a:path>
                <a:path w="18799810" h="11198225">
                  <a:moveTo>
                    <a:pt x="13653788" y="7988760"/>
                  </a:moveTo>
                  <a:lnTo>
                    <a:pt x="13650361" y="7988479"/>
                  </a:lnTo>
                  <a:lnTo>
                    <a:pt x="13645703" y="7992008"/>
                  </a:lnTo>
                  <a:lnTo>
                    <a:pt x="13645424" y="7995435"/>
                  </a:lnTo>
                  <a:lnTo>
                    <a:pt x="13647189" y="7997764"/>
                  </a:lnTo>
                  <a:lnTo>
                    <a:pt x="13649145" y="8000568"/>
                  </a:lnTo>
                  <a:lnTo>
                    <a:pt x="13649528" y="8001519"/>
                  </a:lnTo>
                  <a:lnTo>
                    <a:pt x="13652860" y="8002940"/>
                  </a:lnTo>
                  <a:lnTo>
                    <a:pt x="13654953" y="8002651"/>
                  </a:lnTo>
                  <a:lnTo>
                    <a:pt x="13656664" y="8001411"/>
                  </a:lnTo>
                  <a:lnTo>
                    <a:pt x="13658993" y="7999647"/>
                  </a:lnTo>
                  <a:lnTo>
                    <a:pt x="13659273" y="7996220"/>
                  </a:lnTo>
                  <a:lnTo>
                    <a:pt x="13657508" y="7993892"/>
                  </a:lnTo>
                  <a:lnTo>
                    <a:pt x="13655552" y="7991088"/>
                  </a:lnTo>
                  <a:lnTo>
                    <a:pt x="13653788" y="7988760"/>
                  </a:lnTo>
                  <a:close/>
                </a:path>
                <a:path w="18799810" h="11198225">
                  <a:moveTo>
                    <a:pt x="13601904" y="7920141"/>
                  </a:moveTo>
                  <a:lnTo>
                    <a:pt x="13598477" y="7919861"/>
                  </a:lnTo>
                  <a:lnTo>
                    <a:pt x="13596148" y="7921626"/>
                  </a:lnTo>
                  <a:lnTo>
                    <a:pt x="13593487" y="7923248"/>
                  </a:lnTo>
                  <a:lnTo>
                    <a:pt x="13593209" y="7926675"/>
                  </a:lnTo>
                  <a:lnTo>
                    <a:pt x="13594973" y="7929003"/>
                  </a:lnTo>
                  <a:lnTo>
                    <a:pt x="13596927" y="7931807"/>
                  </a:lnTo>
                  <a:lnTo>
                    <a:pt x="13597310" y="7932758"/>
                  </a:lnTo>
                  <a:lnTo>
                    <a:pt x="13600642" y="7934180"/>
                  </a:lnTo>
                  <a:lnTo>
                    <a:pt x="13602594" y="7934224"/>
                  </a:lnTo>
                  <a:lnTo>
                    <a:pt x="13604305" y="7932984"/>
                  </a:lnTo>
                  <a:lnTo>
                    <a:pt x="13606967" y="7931362"/>
                  </a:lnTo>
                  <a:lnTo>
                    <a:pt x="13607246" y="7927935"/>
                  </a:lnTo>
                  <a:lnTo>
                    <a:pt x="13605482" y="7925607"/>
                  </a:lnTo>
                  <a:lnTo>
                    <a:pt x="13603525" y="7922802"/>
                  </a:lnTo>
                  <a:lnTo>
                    <a:pt x="13601904" y="7920141"/>
                  </a:lnTo>
                  <a:close/>
                </a:path>
                <a:path w="18799810" h="11198225">
                  <a:moveTo>
                    <a:pt x="13549637" y="7850571"/>
                  </a:moveTo>
                  <a:lnTo>
                    <a:pt x="13546211" y="7850292"/>
                  </a:lnTo>
                  <a:lnTo>
                    <a:pt x="13541555" y="7853822"/>
                  </a:lnTo>
                  <a:lnTo>
                    <a:pt x="13540941" y="7857105"/>
                  </a:lnTo>
                  <a:lnTo>
                    <a:pt x="13542706" y="7859433"/>
                  </a:lnTo>
                  <a:lnTo>
                    <a:pt x="13544662" y="7862237"/>
                  </a:lnTo>
                  <a:lnTo>
                    <a:pt x="13545378" y="7863331"/>
                  </a:lnTo>
                  <a:lnTo>
                    <a:pt x="13548376" y="7864609"/>
                  </a:lnTo>
                  <a:lnTo>
                    <a:pt x="13550327" y="7864654"/>
                  </a:lnTo>
                  <a:lnTo>
                    <a:pt x="13552037" y="7863413"/>
                  </a:lnTo>
                  <a:lnTo>
                    <a:pt x="13554699" y="7861791"/>
                  </a:lnTo>
                  <a:lnTo>
                    <a:pt x="13554979" y="7858366"/>
                  </a:lnTo>
                  <a:lnTo>
                    <a:pt x="13553215" y="7856037"/>
                  </a:lnTo>
                  <a:lnTo>
                    <a:pt x="13551259" y="7853233"/>
                  </a:lnTo>
                  <a:lnTo>
                    <a:pt x="13549637" y="7850571"/>
                  </a:lnTo>
                  <a:close/>
                </a:path>
                <a:path w="18799810" h="11198225">
                  <a:moveTo>
                    <a:pt x="13498513" y="7781096"/>
                  </a:moveTo>
                  <a:lnTo>
                    <a:pt x="13495228" y="7780483"/>
                  </a:lnTo>
                  <a:lnTo>
                    <a:pt x="13490571" y="7784010"/>
                  </a:lnTo>
                  <a:lnTo>
                    <a:pt x="13489960" y="7787296"/>
                  </a:lnTo>
                  <a:lnTo>
                    <a:pt x="13491724" y="7789624"/>
                  </a:lnTo>
                  <a:lnTo>
                    <a:pt x="13493679" y="7792428"/>
                  </a:lnTo>
                  <a:lnTo>
                    <a:pt x="13494393" y="7793521"/>
                  </a:lnTo>
                  <a:lnTo>
                    <a:pt x="13497393" y="7794801"/>
                  </a:lnTo>
                  <a:lnTo>
                    <a:pt x="13499345" y="7794845"/>
                  </a:lnTo>
                  <a:lnTo>
                    <a:pt x="13501056" y="7793605"/>
                  </a:lnTo>
                  <a:lnTo>
                    <a:pt x="13503385" y="7791840"/>
                  </a:lnTo>
                  <a:lnTo>
                    <a:pt x="13503998" y="7788555"/>
                  </a:lnTo>
                  <a:lnTo>
                    <a:pt x="13502233" y="7786227"/>
                  </a:lnTo>
                  <a:lnTo>
                    <a:pt x="13500277" y="7783423"/>
                  </a:lnTo>
                  <a:lnTo>
                    <a:pt x="13498513" y="7781096"/>
                  </a:lnTo>
                  <a:close/>
                </a:path>
                <a:path w="18799810" h="11198225">
                  <a:moveTo>
                    <a:pt x="13447531" y="7711285"/>
                  </a:moveTo>
                  <a:lnTo>
                    <a:pt x="13444247" y="7710672"/>
                  </a:lnTo>
                  <a:lnTo>
                    <a:pt x="13439591" y="7714202"/>
                  </a:lnTo>
                  <a:lnTo>
                    <a:pt x="13438977" y="7717485"/>
                  </a:lnTo>
                  <a:lnTo>
                    <a:pt x="13440742" y="7719814"/>
                  </a:lnTo>
                  <a:lnTo>
                    <a:pt x="13442697" y="7722617"/>
                  </a:lnTo>
                  <a:lnTo>
                    <a:pt x="13443413" y="7723710"/>
                  </a:lnTo>
                  <a:lnTo>
                    <a:pt x="13446412" y="7724990"/>
                  </a:lnTo>
                  <a:lnTo>
                    <a:pt x="13448363" y="7725034"/>
                  </a:lnTo>
                  <a:lnTo>
                    <a:pt x="13450074" y="7723795"/>
                  </a:lnTo>
                  <a:lnTo>
                    <a:pt x="13452403" y="7722030"/>
                  </a:lnTo>
                  <a:lnTo>
                    <a:pt x="13453015" y="7718747"/>
                  </a:lnTo>
                  <a:lnTo>
                    <a:pt x="13451252" y="7716418"/>
                  </a:lnTo>
                  <a:lnTo>
                    <a:pt x="13449296" y="7713614"/>
                  </a:lnTo>
                  <a:lnTo>
                    <a:pt x="13447531" y="7711285"/>
                  </a:lnTo>
                  <a:close/>
                </a:path>
                <a:path w="18799810" h="11198225">
                  <a:moveTo>
                    <a:pt x="13397166" y="7640951"/>
                  </a:moveTo>
                  <a:lnTo>
                    <a:pt x="13393883" y="7640339"/>
                  </a:lnTo>
                  <a:lnTo>
                    <a:pt x="13389226" y="7643866"/>
                  </a:lnTo>
                  <a:lnTo>
                    <a:pt x="13388613" y="7647151"/>
                  </a:lnTo>
                  <a:lnTo>
                    <a:pt x="13390376" y="7649479"/>
                  </a:lnTo>
                  <a:lnTo>
                    <a:pt x="13392332" y="7652284"/>
                  </a:lnTo>
                  <a:lnTo>
                    <a:pt x="13393048" y="7653377"/>
                  </a:lnTo>
                  <a:lnTo>
                    <a:pt x="13396381" y="7654799"/>
                  </a:lnTo>
                  <a:lnTo>
                    <a:pt x="13398332" y="7654843"/>
                  </a:lnTo>
                  <a:lnTo>
                    <a:pt x="13400043" y="7653603"/>
                  </a:lnTo>
                  <a:lnTo>
                    <a:pt x="13402372" y="7651838"/>
                  </a:lnTo>
                  <a:lnTo>
                    <a:pt x="13402985" y="7648554"/>
                  </a:lnTo>
                  <a:lnTo>
                    <a:pt x="13401221" y="7646226"/>
                  </a:lnTo>
                  <a:lnTo>
                    <a:pt x="13399265" y="7643423"/>
                  </a:lnTo>
                  <a:lnTo>
                    <a:pt x="13397166" y="7640951"/>
                  </a:lnTo>
                  <a:close/>
                </a:path>
                <a:path w="18799810" h="11198225">
                  <a:moveTo>
                    <a:pt x="13347277" y="7570427"/>
                  </a:moveTo>
                  <a:lnTo>
                    <a:pt x="13343660" y="7569671"/>
                  </a:lnTo>
                  <a:lnTo>
                    <a:pt x="13339003" y="7573200"/>
                  </a:lnTo>
                  <a:lnTo>
                    <a:pt x="13338248" y="7576818"/>
                  </a:lnTo>
                  <a:lnTo>
                    <a:pt x="13340013" y="7579147"/>
                  </a:lnTo>
                  <a:lnTo>
                    <a:pt x="13341968" y="7581950"/>
                  </a:lnTo>
                  <a:lnTo>
                    <a:pt x="13342684" y="7583043"/>
                  </a:lnTo>
                  <a:lnTo>
                    <a:pt x="13346014" y="7584463"/>
                  </a:lnTo>
                  <a:lnTo>
                    <a:pt x="13347968" y="7584509"/>
                  </a:lnTo>
                  <a:lnTo>
                    <a:pt x="13349678" y="7583270"/>
                  </a:lnTo>
                  <a:lnTo>
                    <a:pt x="13352006" y="7581504"/>
                  </a:lnTo>
                  <a:lnTo>
                    <a:pt x="13352763" y="7577887"/>
                  </a:lnTo>
                  <a:lnTo>
                    <a:pt x="13350998" y="7575558"/>
                  </a:lnTo>
                  <a:lnTo>
                    <a:pt x="13349041" y="7572754"/>
                  </a:lnTo>
                  <a:lnTo>
                    <a:pt x="13347277" y="7570427"/>
                  </a:lnTo>
                  <a:close/>
                </a:path>
                <a:path w="18799810" h="11198225">
                  <a:moveTo>
                    <a:pt x="13297865" y="7499709"/>
                  </a:moveTo>
                  <a:lnTo>
                    <a:pt x="13294247" y="7498954"/>
                  </a:lnTo>
                  <a:lnTo>
                    <a:pt x="13289590" y="7502484"/>
                  </a:lnTo>
                  <a:lnTo>
                    <a:pt x="13288834" y="7506101"/>
                  </a:lnTo>
                  <a:lnTo>
                    <a:pt x="13290599" y="7508429"/>
                  </a:lnTo>
                  <a:lnTo>
                    <a:pt x="13292555" y="7511233"/>
                  </a:lnTo>
                  <a:lnTo>
                    <a:pt x="13293271" y="7512326"/>
                  </a:lnTo>
                  <a:lnTo>
                    <a:pt x="13296603" y="7513748"/>
                  </a:lnTo>
                  <a:lnTo>
                    <a:pt x="13298555" y="7513792"/>
                  </a:lnTo>
                  <a:lnTo>
                    <a:pt x="13300265" y="7512553"/>
                  </a:lnTo>
                  <a:lnTo>
                    <a:pt x="13302593" y="7510788"/>
                  </a:lnTo>
                  <a:lnTo>
                    <a:pt x="13303348" y="7507171"/>
                  </a:lnTo>
                  <a:lnTo>
                    <a:pt x="13301583" y="7504842"/>
                  </a:lnTo>
                  <a:lnTo>
                    <a:pt x="13299628" y="7502038"/>
                  </a:lnTo>
                  <a:lnTo>
                    <a:pt x="13297865" y="7499709"/>
                  </a:lnTo>
                  <a:close/>
                </a:path>
                <a:path w="18799810" h="11198225">
                  <a:moveTo>
                    <a:pt x="13248736" y="7428327"/>
                  </a:moveTo>
                  <a:lnTo>
                    <a:pt x="13245117" y="7427572"/>
                  </a:lnTo>
                  <a:lnTo>
                    <a:pt x="13240460" y="7431100"/>
                  </a:lnTo>
                  <a:lnTo>
                    <a:pt x="13239706" y="7434718"/>
                  </a:lnTo>
                  <a:lnTo>
                    <a:pt x="13241470" y="7437046"/>
                  </a:lnTo>
                  <a:lnTo>
                    <a:pt x="13243425" y="7439850"/>
                  </a:lnTo>
                  <a:lnTo>
                    <a:pt x="13244141" y="7440943"/>
                  </a:lnTo>
                  <a:lnTo>
                    <a:pt x="13247474" y="7442366"/>
                  </a:lnTo>
                  <a:lnTo>
                    <a:pt x="13249568" y="7442076"/>
                  </a:lnTo>
                  <a:lnTo>
                    <a:pt x="13251137" y="7441170"/>
                  </a:lnTo>
                  <a:lnTo>
                    <a:pt x="13253465" y="7439404"/>
                  </a:lnTo>
                  <a:lnTo>
                    <a:pt x="13254219" y="7435787"/>
                  </a:lnTo>
                  <a:lnTo>
                    <a:pt x="13252454" y="7433459"/>
                  </a:lnTo>
                  <a:lnTo>
                    <a:pt x="13250499" y="7430655"/>
                  </a:lnTo>
                  <a:lnTo>
                    <a:pt x="13248736" y="7428327"/>
                  </a:lnTo>
                  <a:close/>
                </a:path>
                <a:path w="18799810" h="11198225">
                  <a:moveTo>
                    <a:pt x="13200273" y="7357228"/>
                  </a:moveTo>
                  <a:lnTo>
                    <a:pt x="13196654" y="7356472"/>
                  </a:lnTo>
                  <a:lnTo>
                    <a:pt x="13194327" y="7358237"/>
                  </a:lnTo>
                  <a:lnTo>
                    <a:pt x="13191665" y="7359859"/>
                  </a:lnTo>
                  <a:lnTo>
                    <a:pt x="13190910" y="7363477"/>
                  </a:lnTo>
                  <a:lnTo>
                    <a:pt x="13192674" y="7365806"/>
                  </a:lnTo>
                  <a:lnTo>
                    <a:pt x="13194631" y="7368611"/>
                  </a:lnTo>
                  <a:lnTo>
                    <a:pt x="13195012" y="7369560"/>
                  </a:lnTo>
                  <a:lnTo>
                    <a:pt x="13197012" y="7370413"/>
                  </a:lnTo>
                  <a:lnTo>
                    <a:pt x="13196870" y="7370747"/>
                  </a:lnTo>
                  <a:lnTo>
                    <a:pt x="13198536" y="7371457"/>
                  </a:lnTo>
                  <a:lnTo>
                    <a:pt x="13200629" y="7371169"/>
                  </a:lnTo>
                  <a:lnTo>
                    <a:pt x="13202198" y="7370262"/>
                  </a:lnTo>
                  <a:lnTo>
                    <a:pt x="13204860" y="7368640"/>
                  </a:lnTo>
                  <a:lnTo>
                    <a:pt x="13205615" y="7365022"/>
                  </a:lnTo>
                  <a:lnTo>
                    <a:pt x="13203850" y="7362693"/>
                  </a:lnTo>
                  <a:lnTo>
                    <a:pt x="13201895" y="7359890"/>
                  </a:lnTo>
                  <a:lnTo>
                    <a:pt x="13200273" y="7357228"/>
                  </a:lnTo>
                  <a:close/>
                </a:path>
                <a:path w="18799810" h="11198225">
                  <a:moveTo>
                    <a:pt x="13152095" y="7285463"/>
                  </a:moveTo>
                  <a:lnTo>
                    <a:pt x="13148477" y="7284706"/>
                  </a:lnTo>
                  <a:lnTo>
                    <a:pt x="13146148" y="7286471"/>
                  </a:lnTo>
                  <a:lnTo>
                    <a:pt x="13143486" y="7288094"/>
                  </a:lnTo>
                  <a:lnTo>
                    <a:pt x="13142942" y="7291014"/>
                  </a:lnTo>
                  <a:lnTo>
                    <a:pt x="13142874" y="7291379"/>
                  </a:lnTo>
                  <a:lnTo>
                    <a:pt x="13144495" y="7294041"/>
                  </a:lnTo>
                  <a:lnTo>
                    <a:pt x="13146453" y="7296845"/>
                  </a:lnTo>
                  <a:lnTo>
                    <a:pt x="13146834" y="7297794"/>
                  </a:lnTo>
                  <a:lnTo>
                    <a:pt x="13148834" y="7298647"/>
                  </a:lnTo>
                  <a:lnTo>
                    <a:pt x="13148691" y="7298980"/>
                  </a:lnTo>
                  <a:lnTo>
                    <a:pt x="13150358" y="7299691"/>
                  </a:lnTo>
                  <a:lnTo>
                    <a:pt x="13152451" y="7299403"/>
                  </a:lnTo>
                  <a:lnTo>
                    <a:pt x="13154020" y="7298497"/>
                  </a:lnTo>
                  <a:lnTo>
                    <a:pt x="13156681" y="7296875"/>
                  </a:lnTo>
                  <a:lnTo>
                    <a:pt x="13157436" y="7293257"/>
                  </a:lnTo>
                  <a:lnTo>
                    <a:pt x="13155672" y="7290928"/>
                  </a:lnTo>
                  <a:lnTo>
                    <a:pt x="13153718" y="7288124"/>
                  </a:lnTo>
                  <a:lnTo>
                    <a:pt x="13152095" y="7285463"/>
                  </a:lnTo>
                  <a:close/>
                </a:path>
                <a:path w="18799810" h="11198225">
                  <a:moveTo>
                    <a:pt x="13104059" y="7213364"/>
                  </a:moveTo>
                  <a:lnTo>
                    <a:pt x="13100775" y="7212751"/>
                  </a:lnTo>
                  <a:lnTo>
                    <a:pt x="13095450" y="7215996"/>
                  </a:lnTo>
                  <a:lnTo>
                    <a:pt x="13094905" y="7218914"/>
                  </a:lnTo>
                  <a:lnTo>
                    <a:pt x="13094837" y="7219279"/>
                  </a:lnTo>
                  <a:lnTo>
                    <a:pt x="13096460" y="7221941"/>
                  </a:lnTo>
                  <a:lnTo>
                    <a:pt x="13098416" y="7224745"/>
                  </a:lnTo>
                  <a:lnTo>
                    <a:pt x="13098799" y="7225696"/>
                  </a:lnTo>
                  <a:lnTo>
                    <a:pt x="13100798" y="7226549"/>
                  </a:lnTo>
                  <a:lnTo>
                    <a:pt x="13100989" y="7227025"/>
                  </a:lnTo>
                  <a:lnTo>
                    <a:pt x="13102322" y="7227593"/>
                  </a:lnTo>
                  <a:lnTo>
                    <a:pt x="13109258" y="7221492"/>
                  </a:lnTo>
                  <a:lnTo>
                    <a:pt x="13107636" y="7218830"/>
                  </a:lnTo>
                  <a:lnTo>
                    <a:pt x="13105681" y="7216026"/>
                  </a:lnTo>
                  <a:lnTo>
                    <a:pt x="13104059" y="7213364"/>
                  </a:lnTo>
                  <a:close/>
                </a:path>
                <a:path w="18799810" h="11198225">
                  <a:moveTo>
                    <a:pt x="13057116" y="7140550"/>
                  </a:moveTo>
                  <a:lnTo>
                    <a:pt x="13053832" y="7139937"/>
                  </a:lnTo>
                  <a:lnTo>
                    <a:pt x="13048508" y="7143182"/>
                  </a:lnTo>
                  <a:lnTo>
                    <a:pt x="13047962" y="7146100"/>
                  </a:lnTo>
                  <a:lnTo>
                    <a:pt x="13047894" y="7146464"/>
                  </a:lnTo>
                  <a:lnTo>
                    <a:pt x="13049517" y="7149126"/>
                  </a:lnTo>
                  <a:lnTo>
                    <a:pt x="13051473" y="7151931"/>
                  </a:lnTo>
                  <a:lnTo>
                    <a:pt x="13051713" y="7153215"/>
                  </a:lnTo>
                  <a:lnTo>
                    <a:pt x="13055379" y="7154779"/>
                  </a:lnTo>
                  <a:lnTo>
                    <a:pt x="13057472" y="7154490"/>
                  </a:lnTo>
                  <a:lnTo>
                    <a:pt x="13059041" y="7153583"/>
                  </a:lnTo>
                  <a:lnTo>
                    <a:pt x="13061702" y="7151961"/>
                  </a:lnTo>
                  <a:lnTo>
                    <a:pt x="13062246" y="7149043"/>
                  </a:lnTo>
                  <a:lnTo>
                    <a:pt x="13062315" y="7148678"/>
                  </a:lnTo>
                  <a:lnTo>
                    <a:pt x="13060693" y="7146016"/>
                  </a:lnTo>
                  <a:lnTo>
                    <a:pt x="13058737" y="7143211"/>
                  </a:lnTo>
                  <a:lnTo>
                    <a:pt x="13057116" y="7140550"/>
                  </a:lnTo>
                  <a:close/>
                </a:path>
                <a:path w="18799810" h="11198225">
                  <a:moveTo>
                    <a:pt x="13010030" y="7068069"/>
                  </a:moveTo>
                  <a:lnTo>
                    <a:pt x="13006746" y="7067456"/>
                  </a:lnTo>
                  <a:lnTo>
                    <a:pt x="13001422" y="7070700"/>
                  </a:lnTo>
                  <a:lnTo>
                    <a:pt x="13000879" y="7073621"/>
                  </a:lnTo>
                  <a:lnTo>
                    <a:pt x="13000811" y="7073984"/>
                  </a:lnTo>
                  <a:lnTo>
                    <a:pt x="13002432" y="7076646"/>
                  </a:lnTo>
                  <a:lnTo>
                    <a:pt x="13004387" y="7079450"/>
                  </a:lnTo>
                  <a:lnTo>
                    <a:pt x="13004627" y="7080735"/>
                  </a:lnTo>
                  <a:lnTo>
                    <a:pt x="13008293" y="7082298"/>
                  </a:lnTo>
                  <a:lnTo>
                    <a:pt x="13010388" y="7082010"/>
                  </a:lnTo>
                  <a:lnTo>
                    <a:pt x="13011957" y="7081103"/>
                  </a:lnTo>
                  <a:lnTo>
                    <a:pt x="13014617" y="7079481"/>
                  </a:lnTo>
                  <a:lnTo>
                    <a:pt x="13015162" y="7076561"/>
                  </a:lnTo>
                  <a:lnTo>
                    <a:pt x="13015230" y="7076196"/>
                  </a:lnTo>
                  <a:lnTo>
                    <a:pt x="13013609" y="7073536"/>
                  </a:lnTo>
                  <a:lnTo>
                    <a:pt x="13011653" y="7070731"/>
                  </a:lnTo>
                  <a:lnTo>
                    <a:pt x="13010030" y="7068069"/>
                  </a:lnTo>
                  <a:close/>
                </a:path>
                <a:path w="18799810" h="11198225">
                  <a:moveTo>
                    <a:pt x="12963421" y="6995397"/>
                  </a:moveTo>
                  <a:lnTo>
                    <a:pt x="12960278" y="6994451"/>
                  </a:lnTo>
                  <a:lnTo>
                    <a:pt x="12957618" y="6996073"/>
                  </a:lnTo>
                  <a:lnTo>
                    <a:pt x="12955289" y="6997838"/>
                  </a:lnTo>
                  <a:lnTo>
                    <a:pt x="12954448" y="7000630"/>
                  </a:lnTo>
                  <a:lnTo>
                    <a:pt x="12954343" y="7000979"/>
                  </a:lnTo>
                  <a:lnTo>
                    <a:pt x="12955965" y="7003641"/>
                  </a:lnTo>
                  <a:lnTo>
                    <a:pt x="12957920" y="7006445"/>
                  </a:lnTo>
                  <a:lnTo>
                    <a:pt x="12958160" y="7007730"/>
                  </a:lnTo>
                  <a:lnTo>
                    <a:pt x="12960161" y="7008583"/>
                  </a:lnTo>
                  <a:lnTo>
                    <a:pt x="12960635" y="7008391"/>
                  </a:lnTo>
                  <a:lnTo>
                    <a:pt x="12961969" y="7008960"/>
                  </a:lnTo>
                  <a:lnTo>
                    <a:pt x="12963920" y="7009004"/>
                  </a:lnTo>
                  <a:lnTo>
                    <a:pt x="12965489" y="7008098"/>
                  </a:lnTo>
                  <a:lnTo>
                    <a:pt x="12968151" y="7006475"/>
                  </a:lnTo>
                  <a:lnTo>
                    <a:pt x="12968696" y="7003556"/>
                  </a:lnTo>
                  <a:lnTo>
                    <a:pt x="12968764" y="7003191"/>
                  </a:lnTo>
                  <a:lnTo>
                    <a:pt x="12967141" y="7000529"/>
                  </a:lnTo>
                  <a:lnTo>
                    <a:pt x="12965185" y="6997726"/>
                  </a:lnTo>
                  <a:lnTo>
                    <a:pt x="12963421" y="6995397"/>
                  </a:lnTo>
                  <a:close/>
                </a:path>
                <a:path w="18799810" h="11198225">
                  <a:moveTo>
                    <a:pt x="12917095" y="6922059"/>
                  </a:moveTo>
                  <a:lnTo>
                    <a:pt x="12913620" y="6920970"/>
                  </a:lnTo>
                  <a:lnTo>
                    <a:pt x="12908963" y="6924499"/>
                  </a:lnTo>
                  <a:lnTo>
                    <a:pt x="12908122" y="6927291"/>
                  </a:lnTo>
                  <a:lnTo>
                    <a:pt x="12908017" y="6927640"/>
                  </a:lnTo>
                  <a:lnTo>
                    <a:pt x="12909640" y="6930303"/>
                  </a:lnTo>
                  <a:lnTo>
                    <a:pt x="12911594" y="6933107"/>
                  </a:lnTo>
                  <a:lnTo>
                    <a:pt x="12912168" y="6934533"/>
                  </a:lnTo>
                  <a:lnTo>
                    <a:pt x="12914168" y="6935387"/>
                  </a:lnTo>
                  <a:lnTo>
                    <a:pt x="12914310" y="6935053"/>
                  </a:lnTo>
                  <a:lnTo>
                    <a:pt x="12915643" y="6935621"/>
                  </a:lnTo>
                  <a:lnTo>
                    <a:pt x="12922438" y="6929853"/>
                  </a:lnTo>
                  <a:lnTo>
                    <a:pt x="12920816" y="6927192"/>
                  </a:lnTo>
                  <a:lnTo>
                    <a:pt x="12918860" y="6924388"/>
                  </a:lnTo>
                  <a:lnTo>
                    <a:pt x="12917095" y="6922059"/>
                  </a:lnTo>
                  <a:close/>
                </a:path>
                <a:path w="18799810" h="11198225">
                  <a:moveTo>
                    <a:pt x="12871580" y="6848671"/>
                  </a:moveTo>
                  <a:lnTo>
                    <a:pt x="12868438" y="6847725"/>
                  </a:lnTo>
                  <a:lnTo>
                    <a:pt x="12865776" y="6849347"/>
                  </a:lnTo>
                  <a:lnTo>
                    <a:pt x="12863447" y="6851112"/>
                  </a:lnTo>
                  <a:lnTo>
                    <a:pt x="12862606" y="6853903"/>
                  </a:lnTo>
                  <a:lnTo>
                    <a:pt x="12862500" y="6854253"/>
                  </a:lnTo>
                  <a:lnTo>
                    <a:pt x="12864123" y="6856915"/>
                  </a:lnTo>
                  <a:lnTo>
                    <a:pt x="12866079" y="6859719"/>
                  </a:lnTo>
                  <a:lnTo>
                    <a:pt x="12866652" y="6861146"/>
                  </a:lnTo>
                  <a:lnTo>
                    <a:pt x="12868651" y="6861999"/>
                  </a:lnTo>
                  <a:lnTo>
                    <a:pt x="12868460" y="6861523"/>
                  </a:lnTo>
                  <a:lnTo>
                    <a:pt x="12869794" y="6862092"/>
                  </a:lnTo>
                  <a:lnTo>
                    <a:pt x="12871745" y="6862136"/>
                  </a:lnTo>
                  <a:lnTo>
                    <a:pt x="12873313" y="6861229"/>
                  </a:lnTo>
                  <a:lnTo>
                    <a:pt x="12875642" y="6859464"/>
                  </a:lnTo>
                  <a:lnTo>
                    <a:pt x="12876484" y="6856672"/>
                  </a:lnTo>
                  <a:lnTo>
                    <a:pt x="12876589" y="6856323"/>
                  </a:lnTo>
                  <a:lnTo>
                    <a:pt x="12873344" y="6850999"/>
                  </a:lnTo>
                  <a:lnTo>
                    <a:pt x="12871580" y="6848671"/>
                  </a:lnTo>
                  <a:close/>
                </a:path>
                <a:path w="18799810" h="11198225">
                  <a:moveTo>
                    <a:pt x="12826538" y="6775093"/>
                  </a:moveTo>
                  <a:lnTo>
                    <a:pt x="12823397" y="6774147"/>
                  </a:lnTo>
                  <a:lnTo>
                    <a:pt x="12818073" y="6777391"/>
                  </a:lnTo>
                  <a:lnTo>
                    <a:pt x="12817127" y="6780532"/>
                  </a:lnTo>
                  <a:lnTo>
                    <a:pt x="12818749" y="6783194"/>
                  </a:lnTo>
                  <a:lnTo>
                    <a:pt x="12820704" y="6785998"/>
                  </a:lnTo>
                  <a:lnTo>
                    <a:pt x="12821278" y="6787425"/>
                  </a:lnTo>
                  <a:lnTo>
                    <a:pt x="12824610" y="6788847"/>
                  </a:lnTo>
                  <a:lnTo>
                    <a:pt x="12826562" y="6788891"/>
                  </a:lnTo>
                  <a:lnTo>
                    <a:pt x="12828131" y="6787984"/>
                  </a:lnTo>
                  <a:lnTo>
                    <a:pt x="12830458" y="6786219"/>
                  </a:lnTo>
                  <a:lnTo>
                    <a:pt x="12831405" y="6783078"/>
                  </a:lnTo>
                  <a:lnTo>
                    <a:pt x="12826538" y="6775093"/>
                  </a:lnTo>
                  <a:close/>
                </a:path>
                <a:path w="18799810" h="11198225">
                  <a:moveTo>
                    <a:pt x="12781830" y="6701656"/>
                  </a:moveTo>
                  <a:lnTo>
                    <a:pt x="12778688" y="6700709"/>
                  </a:lnTo>
                  <a:lnTo>
                    <a:pt x="12773365" y="6703954"/>
                  </a:lnTo>
                  <a:lnTo>
                    <a:pt x="12772419" y="6707095"/>
                  </a:lnTo>
                  <a:lnTo>
                    <a:pt x="12775663" y="6712419"/>
                  </a:lnTo>
                  <a:lnTo>
                    <a:pt x="12776236" y="6713846"/>
                  </a:lnTo>
                  <a:lnTo>
                    <a:pt x="12779902" y="6715410"/>
                  </a:lnTo>
                  <a:lnTo>
                    <a:pt x="12781522" y="6715313"/>
                  </a:lnTo>
                  <a:lnTo>
                    <a:pt x="12783090" y="6714406"/>
                  </a:lnTo>
                  <a:lnTo>
                    <a:pt x="12785752" y="6712783"/>
                  </a:lnTo>
                  <a:lnTo>
                    <a:pt x="12786698" y="6709641"/>
                  </a:lnTo>
                  <a:lnTo>
                    <a:pt x="12781830" y="6701656"/>
                  </a:lnTo>
                  <a:close/>
                </a:path>
                <a:path w="18799810" h="11198225">
                  <a:moveTo>
                    <a:pt x="12737075" y="6627411"/>
                  </a:moveTo>
                  <a:lnTo>
                    <a:pt x="12733932" y="6626464"/>
                  </a:lnTo>
                  <a:lnTo>
                    <a:pt x="12728609" y="6629709"/>
                  </a:lnTo>
                  <a:lnTo>
                    <a:pt x="12727663" y="6632851"/>
                  </a:lnTo>
                  <a:lnTo>
                    <a:pt x="12730907" y="6638174"/>
                  </a:lnTo>
                  <a:lnTo>
                    <a:pt x="12731480" y="6639601"/>
                  </a:lnTo>
                  <a:lnTo>
                    <a:pt x="12735147" y="6641165"/>
                  </a:lnTo>
                  <a:lnTo>
                    <a:pt x="12736765" y="6641067"/>
                  </a:lnTo>
                  <a:lnTo>
                    <a:pt x="12738334" y="6640160"/>
                  </a:lnTo>
                  <a:lnTo>
                    <a:pt x="12740995" y="6638538"/>
                  </a:lnTo>
                  <a:lnTo>
                    <a:pt x="12741942" y="6635396"/>
                  </a:lnTo>
                  <a:lnTo>
                    <a:pt x="12737075" y="6627411"/>
                  </a:lnTo>
                  <a:close/>
                </a:path>
                <a:path w="18799810" h="11198225">
                  <a:moveTo>
                    <a:pt x="12692651" y="6553307"/>
                  </a:moveTo>
                  <a:lnTo>
                    <a:pt x="12689509" y="6552361"/>
                  </a:lnTo>
                  <a:lnTo>
                    <a:pt x="12684186" y="6555605"/>
                  </a:lnTo>
                  <a:lnTo>
                    <a:pt x="12683241" y="6558749"/>
                  </a:lnTo>
                  <a:lnTo>
                    <a:pt x="12686484" y="6564071"/>
                  </a:lnTo>
                  <a:lnTo>
                    <a:pt x="12687057" y="6565498"/>
                  </a:lnTo>
                  <a:lnTo>
                    <a:pt x="12690723" y="6567061"/>
                  </a:lnTo>
                  <a:lnTo>
                    <a:pt x="12692341" y="6566964"/>
                  </a:lnTo>
                  <a:lnTo>
                    <a:pt x="12693909" y="6566056"/>
                  </a:lnTo>
                  <a:lnTo>
                    <a:pt x="12696571" y="6564435"/>
                  </a:lnTo>
                  <a:lnTo>
                    <a:pt x="12697517" y="6561292"/>
                  </a:lnTo>
                  <a:lnTo>
                    <a:pt x="12692651" y="6553307"/>
                  </a:lnTo>
                  <a:close/>
                </a:path>
                <a:path w="18799810" h="11198225">
                  <a:moveTo>
                    <a:pt x="12648561" y="6479346"/>
                  </a:moveTo>
                  <a:lnTo>
                    <a:pt x="12645420" y="6478400"/>
                  </a:lnTo>
                  <a:lnTo>
                    <a:pt x="12640096" y="6481644"/>
                  </a:lnTo>
                  <a:lnTo>
                    <a:pt x="12639149" y="6484787"/>
                  </a:lnTo>
                  <a:lnTo>
                    <a:pt x="12642395" y="6490110"/>
                  </a:lnTo>
                  <a:lnTo>
                    <a:pt x="12642967" y="6491537"/>
                  </a:lnTo>
                  <a:lnTo>
                    <a:pt x="12646634" y="6493101"/>
                  </a:lnTo>
                  <a:lnTo>
                    <a:pt x="12648251" y="6493002"/>
                  </a:lnTo>
                  <a:lnTo>
                    <a:pt x="12649820" y="6492095"/>
                  </a:lnTo>
                  <a:lnTo>
                    <a:pt x="12652482" y="6490474"/>
                  </a:lnTo>
                  <a:lnTo>
                    <a:pt x="12653428" y="6487332"/>
                  </a:lnTo>
                  <a:lnTo>
                    <a:pt x="12648561" y="6479346"/>
                  </a:lnTo>
                  <a:close/>
                </a:path>
                <a:path w="18799810" h="11198225">
                  <a:moveTo>
                    <a:pt x="12604280" y="6404909"/>
                  </a:moveTo>
                  <a:lnTo>
                    <a:pt x="12601137" y="6403963"/>
                  </a:lnTo>
                  <a:lnTo>
                    <a:pt x="12595814" y="6407209"/>
                  </a:lnTo>
                  <a:lnTo>
                    <a:pt x="12594869" y="6410351"/>
                  </a:lnTo>
                  <a:lnTo>
                    <a:pt x="12598113" y="6415673"/>
                  </a:lnTo>
                  <a:lnTo>
                    <a:pt x="12598686" y="6417100"/>
                  </a:lnTo>
                  <a:lnTo>
                    <a:pt x="12602352" y="6418664"/>
                  </a:lnTo>
                  <a:lnTo>
                    <a:pt x="12603971" y="6418566"/>
                  </a:lnTo>
                  <a:lnTo>
                    <a:pt x="12605540" y="6417660"/>
                  </a:lnTo>
                  <a:lnTo>
                    <a:pt x="12608201" y="6416037"/>
                  </a:lnTo>
                  <a:lnTo>
                    <a:pt x="12609147" y="6412896"/>
                  </a:lnTo>
                  <a:lnTo>
                    <a:pt x="12604280" y="6404909"/>
                  </a:lnTo>
                  <a:close/>
                </a:path>
                <a:path w="18799810" h="11198225">
                  <a:moveTo>
                    <a:pt x="12559999" y="6330474"/>
                  </a:moveTo>
                  <a:lnTo>
                    <a:pt x="12556857" y="6329528"/>
                  </a:lnTo>
                  <a:lnTo>
                    <a:pt x="12551533" y="6332772"/>
                  </a:lnTo>
                  <a:lnTo>
                    <a:pt x="12550587" y="6335913"/>
                  </a:lnTo>
                  <a:lnTo>
                    <a:pt x="12553832" y="6341237"/>
                  </a:lnTo>
                  <a:lnTo>
                    <a:pt x="12554405" y="6342663"/>
                  </a:lnTo>
                  <a:lnTo>
                    <a:pt x="12558072" y="6344227"/>
                  </a:lnTo>
                  <a:lnTo>
                    <a:pt x="12559689" y="6344129"/>
                  </a:lnTo>
                  <a:lnTo>
                    <a:pt x="12561257" y="6343223"/>
                  </a:lnTo>
                  <a:lnTo>
                    <a:pt x="12563919" y="6341601"/>
                  </a:lnTo>
                  <a:lnTo>
                    <a:pt x="12564865" y="6338459"/>
                  </a:lnTo>
                  <a:lnTo>
                    <a:pt x="12559999" y="6330474"/>
                  </a:lnTo>
                  <a:close/>
                </a:path>
                <a:path w="18799810" h="11198225">
                  <a:moveTo>
                    <a:pt x="12515909" y="6256513"/>
                  </a:moveTo>
                  <a:lnTo>
                    <a:pt x="12512767" y="6255566"/>
                  </a:lnTo>
                  <a:lnTo>
                    <a:pt x="12507444" y="6258811"/>
                  </a:lnTo>
                  <a:lnTo>
                    <a:pt x="12506497" y="6261954"/>
                  </a:lnTo>
                  <a:lnTo>
                    <a:pt x="12509741" y="6267276"/>
                  </a:lnTo>
                  <a:lnTo>
                    <a:pt x="12510314" y="6268703"/>
                  </a:lnTo>
                  <a:lnTo>
                    <a:pt x="12513981" y="6270267"/>
                  </a:lnTo>
                  <a:lnTo>
                    <a:pt x="12515599" y="6270169"/>
                  </a:lnTo>
                  <a:lnTo>
                    <a:pt x="12517168" y="6269262"/>
                  </a:lnTo>
                  <a:lnTo>
                    <a:pt x="12519830" y="6267641"/>
                  </a:lnTo>
                  <a:lnTo>
                    <a:pt x="12520777" y="6264498"/>
                  </a:lnTo>
                  <a:lnTo>
                    <a:pt x="12515909" y="6256513"/>
                  </a:lnTo>
                  <a:close/>
                </a:path>
                <a:path w="18799810" h="11198225">
                  <a:moveTo>
                    <a:pt x="12471486" y="6182410"/>
                  </a:moveTo>
                  <a:lnTo>
                    <a:pt x="12468343" y="6181463"/>
                  </a:lnTo>
                  <a:lnTo>
                    <a:pt x="12463020" y="6184708"/>
                  </a:lnTo>
                  <a:lnTo>
                    <a:pt x="12462073" y="6187850"/>
                  </a:lnTo>
                  <a:lnTo>
                    <a:pt x="12465318" y="6193173"/>
                  </a:lnTo>
                  <a:lnTo>
                    <a:pt x="12465892" y="6194600"/>
                  </a:lnTo>
                  <a:lnTo>
                    <a:pt x="12469556" y="6196163"/>
                  </a:lnTo>
                  <a:lnTo>
                    <a:pt x="12471176" y="6196066"/>
                  </a:lnTo>
                  <a:lnTo>
                    <a:pt x="12472745" y="6195159"/>
                  </a:lnTo>
                  <a:lnTo>
                    <a:pt x="12475407" y="6193538"/>
                  </a:lnTo>
                  <a:lnTo>
                    <a:pt x="12476352" y="6190395"/>
                  </a:lnTo>
                  <a:lnTo>
                    <a:pt x="12471486" y="6182410"/>
                  </a:lnTo>
                  <a:close/>
                </a:path>
                <a:path w="18799810" h="11198225">
                  <a:moveTo>
                    <a:pt x="12426587" y="6108498"/>
                  </a:moveTo>
                  <a:lnTo>
                    <a:pt x="12423446" y="6107552"/>
                  </a:lnTo>
                  <a:lnTo>
                    <a:pt x="12418123" y="6110796"/>
                  </a:lnTo>
                  <a:lnTo>
                    <a:pt x="12417176" y="6113939"/>
                  </a:lnTo>
                  <a:lnTo>
                    <a:pt x="12420419" y="6119261"/>
                  </a:lnTo>
                  <a:lnTo>
                    <a:pt x="12420993" y="6120688"/>
                  </a:lnTo>
                  <a:lnTo>
                    <a:pt x="12424659" y="6122252"/>
                  </a:lnTo>
                  <a:lnTo>
                    <a:pt x="12426610" y="6122296"/>
                  </a:lnTo>
                  <a:lnTo>
                    <a:pt x="12428179" y="6121389"/>
                  </a:lnTo>
                  <a:lnTo>
                    <a:pt x="12430508" y="6119625"/>
                  </a:lnTo>
                  <a:lnTo>
                    <a:pt x="12431454" y="6116483"/>
                  </a:lnTo>
                  <a:lnTo>
                    <a:pt x="12426587" y="6108498"/>
                  </a:lnTo>
                  <a:close/>
                </a:path>
                <a:path w="18799810" h="11198225">
                  <a:moveTo>
                    <a:pt x="12380738" y="6034968"/>
                  </a:moveTo>
                  <a:lnTo>
                    <a:pt x="12371659" y="6040551"/>
                  </a:lnTo>
                  <a:lnTo>
                    <a:pt x="12374904" y="6045874"/>
                  </a:lnTo>
                  <a:lnTo>
                    <a:pt x="12375477" y="6047301"/>
                  </a:lnTo>
                  <a:lnTo>
                    <a:pt x="12377476" y="6048153"/>
                  </a:lnTo>
                  <a:lnTo>
                    <a:pt x="12377953" y="6047963"/>
                  </a:lnTo>
                  <a:lnTo>
                    <a:pt x="12379285" y="6048531"/>
                  </a:lnTo>
                  <a:lnTo>
                    <a:pt x="12386079" y="6042762"/>
                  </a:lnTo>
                  <a:lnTo>
                    <a:pt x="12384458" y="6040100"/>
                  </a:lnTo>
                  <a:lnTo>
                    <a:pt x="12382503" y="6037297"/>
                  </a:lnTo>
                  <a:lnTo>
                    <a:pt x="12380738" y="6034968"/>
                  </a:lnTo>
                  <a:close/>
                </a:path>
                <a:path w="18799810" h="11198225">
                  <a:moveTo>
                    <a:pt x="12334888" y="5961438"/>
                  </a:moveTo>
                  <a:lnTo>
                    <a:pt x="12331604" y="5960826"/>
                  </a:lnTo>
                  <a:lnTo>
                    <a:pt x="12326280" y="5964070"/>
                  </a:lnTo>
                  <a:lnTo>
                    <a:pt x="12325735" y="5966990"/>
                  </a:lnTo>
                  <a:lnTo>
                    <a:pt x="12325667" y="5967353"/>
                  </a:lnTo>
                  <a:lnTo>
                    <a:pt x="12327290" y="5970016"/>
                  </a:lnTo>
                  <a:lnTo>
                    <a:pt x="12329245" y="5972820"/>
                  </a:lnTo>
                  <a:lnTo>
                    <a:pt x="12329485" y="5974103"/>
                  </a:lnTo>
                  <a:lnTo>
                    <a:pt x="12331486" y="5974956"/>
                  </a:lnTo>
                  <a:lnTo>
                    <a:pt x="12331960" y="5974766"/>
                  </a:lnTo>
                  <a:lnTo>
                    <a:pt x="12333293" y="5975335"/>
                  </a:lnTo>
                  <a:lnTo>
                    <a:pt x="12340088" y="5969566"/>
                  </a:lnTo>
                  <a:lnTo>
                    <a:pt x="12338466" y="5966903"/>
                  </a:lnTo>
                  <a:lnTo>
                    <a:pt x="12336510" y="5964099"/>
                  </a:lnTo>
                  <a:lnTo>
                    <a:pt x="12334888" y="5961438"/>
                  </a:lnTo>
                  <a:close/>
                </a:path>
                <a:path w="18799810" h="11198225">
                  <a:moveTo>
                    <a:pt x="12288278" y="5888765"/>
                  </a:moveTo>
                  <a:lnTo>
                    <a:pt x="12284994" y="5888153"/>
                  </a:lnTo>
                  <a:lnTo>
                    <a:pt x="12279671" y="5891398"/>
                  </a:lnTo>
                  <a:lnTo>
                    <a:pt x="12279126" y="5894317"/>
                  </a:lnTo>
                  <a:lnTo>
                    <a:pt x="12279058" y="5894682"/>
                  </a:lnTo>
                  <a:lnTo>
                    <a:pt x="12280680" y="5897344"/>
                  </a:lnTo>
                  <a:lnTo>
                    <a:pt x="12282635" y="5900146"/>
                  </a:lnTo>
                  <a:lnTo>
                    <a:pt x="12282875" y="5901431"/>
                  </a:lnTo>
                  <a:lnTo>
                    <a:pt x="12286542" y="5902995"/>
                  </a:lnTo>
                  <a:lnTo>
                    <a:pt x="12288635" y="5902706"/>
                  </a:lnTo>
                  <a:lnTo>
                    <a:pt x="12290204" y="5901799"/>
                  </a:lnTo>
                  <a:lnTo>
                    <a:pt x="12292865" y="5900177"/>
                  </a:lnTo>
                  <a:lnTo>
                    <a:pt x="12293410" y="5897259"/>
                  </a:lnTo>
                  <a:lnTo>
                    <a:pt x="12293478" y="5896894"/>
                  </a:lnTo>
                  <a:lnTo>
                    <a:pt x="12291857" y="5894232"/>
                  </a:lnTo>
                  <a:lnTo>
                    <a:pt x="12289901" y="5891427"/>
                  </a:lnTo>
                  <a:lnTo>
                    <a:pt x="12288278" y="5888765"/>
                  </a:lnTo>
                  <a:close/>
                </a:path>
                <a:path w="18799810" h="11198225">
                  <a:moveTo>
                    <a:pt x="12240433" y="5817143"/>
                  </a:moveTo>
                  <a:lnTo>
                    <a:pt x="12236816" y="5816388"/>
                  </a:lnTo>
                  <a:lnTo>
                    <a:pt x="12234488" y="5818153"/>
                  </a:lnTo>
                  <a:lnTo>
                    <a:pt x="12231826" y="5819774"/>
                  </a:lnTo>
                  <a:lnTo>
                    <a:pt x="12231071" y="5823391"/>
                  </a:lnTo>
                  <a:lnTo>
                    <a:pt x="12232835" y="5825720"/>
                  </a:lnTo>
                  <a:lnTo>
                    <a:pt x="12234790" y="5828524"/>
                  </a:lnTo>
                  <a:lnTo>
                    <a:pt x="12235173" y="5829475"/>
                  </a:lnTo>
                  <a:lnTo>
                    <a:pt x="12237172" y="5830328"/>
                  </a:lnTo>
                  <a:lnTo>
                    <a:pt x="12237030" y="5830661"/>
                  </a:lnTo>
                  <a:lnTo>
                    <a:pt x="12238697" y="5831372"/>
                  </a:lnTo>
                  <a:lnTo>
                    <a:pt x="12240790" y="5831083"/>
                  </a:lnTo>
                  <a:lnTo>
                    <a:pt x="12242359" y="5830176"/>
                  </a:lnTo>
                  <a:lnTo>
                    <a:pt x="12245021" y="5828555"/>
                  </a:lnTo>
                  <a:lnTo>
                    <a:pt x="12245775" y="5824936"/>
                  </a:lnTo>
                  <a:lnTo>
                    <a:pt x="12244011" y="5822609"/>
                  </a:lnTo>
                  <a:lnTo>
                    <a:pt x="12242056" y="5819805"/>
                  </a:lnTo>
                  <a:lnTo>
                    <a:pt x="12240433" y="5817143"/>
                  </a:lnTo>
                  <a:close/>
                </a:path>
                <a:path w="18799810" h="11198225">
                  <a:moveTo>
                    <a:pt x="12191304" y="5745760"/>
                  </a:moveTo>
                  <a:lnTo>
                    <a:pt x="12187686" y="5745005"/>
                  </a:lnTo>
                  <a:lnTo>
                    <a:pt x="12183030" y="5748534"/>
                  </a:lnTo>
                  <a:lnTo>
                    <a:pt x="12182275" y="5752151"/>
                  </a:lnTo>
                  <a:lnTo>
                    <a:pt x="12184040" y="5754480"/>
                  </a:lnTo>
                  <a:lnTo>
                    <a:pt x="12185995" y="5757284"/>
                  </a:lnTo>
                  <a:lnTo>
                    <a:pt x="12186710" y="5758377"/>
                  </a:lnTo>
                  <a:lnTo>
                    <a:pt x="12190043" y="5759799"/>
                  </a:lnTo>
                  <a:lnTo>
                    <a:pt x="12191993" y="5759843"/>
                  </a:lnTo>
                  <a:lnTo>
                    <a:pt x="12193704" y="5758602"/>
                  </a:lnTo>
                  <a:lnTo>
                    <a:pt x="12196033" y="5756838"/>
                  </a:lnTo>
                  <a:lnTo>
                    <a:pt x="12196788" y="5753221"/>
                  </a:lnTo>
                  <a:lnTo>
                    <a:pt x="12195024" y="5750892"/>
                  </a:lnTo>
                  <a:lnTo>
                    <a:pt x="12193069" y="5748089"/>
                  </a:lnTo>
                  <a:lnTo>
                    <a:pt x="12191304" y="5745760"/>
                  </a:lnTo>
                  <a:close/>
                </a:path>
                <a:path w="18799810" h="11198225">
                  <a:moveTo>
                    <a:pt x="12140465" y="5675617"/>
                  </a:moveTo>
                  <a:lnTo>
                    <a:pt x="12137181" y="5675004"/>
                  </a:lnTo>
                  <a:lnTo>
                    <a:pt x="12132524" y="5678533"/>
                  </a:lnTo>
                  <a:lnTo>
                    <a:pt x="12131911" y="5681817"/>
                  </a:lnTo>
                  <a:lnTo>
                    <a:pt x="12133675" y="5684145"/>
                  </a:lnTo>
                  <a:lnTo>
                    <a:pt x="12135629" y="5686949"/>
                  </a:lnTo>
                  <a:lnTo>
                    <a:pt x="12136347" y="5688043"/>
                  </a:lnTo>
                  <a:lnTo>
                    <a:pt x="12139345" y="5689322"/>
                  </a:lnTo>
                  <a:lnTo>
                    <a:pt x="12141297" y="5689367"/>
                  </a:lnTo>
                  <a:lnTo>
                    <a:pt x="12143008" y="5688126"/>
                  </a:lnTo>
                  <a:lnTo>
                    <a:pt x="12145335" y="5686362"/>
                  </a:lnTo>
                  <a:lnTo>
                    <a:pt x="12145949" y="5683078"/>
                  </a:lnTo>
                  <a:lnTo>
                    <a:pt x="12144185" y="5680749"/>
                  </a:lnTo>
                  <a:lnTo>
                    <a:pt x="12142229" y="5677945"/>
                  </a:lnTo>
                  <a:lnTo>
                    <a:pt x="12140465" y="5675617"/>
                  </a:lnTo>
                  <a:close/>
                </a:path>
                <a:path w="18799810" h="11198225">
                  <a:moveTo>
                    <a:pt x="12089483" y="5605807"/>
                  </a:moveTo>
                  <a:lnTo>
                    <a:pt x="12086056" y="5605528"/>
                  </a:lnTo>
                  <a:lnTo>
                    <a:pt x="12081398" y="5609056"/>
                  </a:lnTo>
                  <a:lnTo>
                    <a:pt x="12081119" y="5612482"/>
                  </a:lnTo>
                  <a:lnTo>
                    <a:pt x="12082884" y="5614811"/>
                  </a:lnTo>
                  <a:lnTo>
                    <a:pt x="12084840" y="5617615"/>
                  </a:lnTo>
                  <a:lnTo>
                    <a:pt x="12085222" y="5618567"/>
                  </a:lnTo>
                  <a:lnTo>
                    <a:pt x="12088553" y="5619988"/>
                  </a:lnTo>
                  <a:lnTo>
                    <a:pt x="12090647" y="5619699"/>
                  </a:lnTo>
                  <a:lnTo>
                    <a:pt x="12092358" y="5618458"/>
                  </a:lnTo>
                  <a:lnTo>
                    <a:pt x="12094687" y="5616694"/>
                  </a:lnTo>
                  <a:lnTo>
                    <a:pt x="12094966" y="5613268"/>
                  </a:lnTo>
                  <a:lnTo>
                    <a:pt x="12093203" y="5610939"/>
                  </a:lnTo>
                  <a:lnTo>
                    <a:pt x="12091246" y="5608136"/>
                  </a:lnTo>
                  <a:lnTo>
                    <a:pt x="12089483" y="5605807"/>
                  </a:lnTo>
                  <a:close/>
                </a:path>
                <a:path w="18799810" h="11198225">
                  <a:moveTo>
                    <a:pt x="1808632" y="1179759"/>
                  </a:moveTo>
                  <a:lnTo>
                    <a:pt x="1800300" y="1176204"/>
                  </a:lnTo>
                  <a:lnTo>
                    <a:pt x="1796972" y="1177543"/>
                  </a:lnTo>
                  <a:lnTo>
                    <a:pt x="1794697" y="1182875"/>
                  </a:lnTo>
                  <a:lnTo>
                    <a:pt x="1796035" y="1186203"/>
                  </a:lnTo>
                  <a:lnTo>
                    <a:pt x="1804367" y="1189758"/>
                  </a:lnTo>
                  <a:lnTo>
                    <a:pt x="1807696" y="1188419"/>
                  </a:lnTo>
                  <a:lnTo>
                    <a:pt x="1809971" y="1183088"/>
                  </a:lnTo>
                  <a:lnTo>
                    <a:pt x="1808632" y="1179759"/>
                  </a:lnTo>
                  <a:close/>
                </a:path>
                <a:path w="18799810" h="11198225">
                  <a:moveTo>
                    <a:pt x="1888435" y="1213406"/>
                  </a:moveTo>
                  <a:lnTo>
                    <a:pt x="1880102" y="1209851"/>
                  </a:lnTo>
                  <a:lnTo>
                    <a:pt x="1876774" y="1211190"/>
                  </a:lnTo>
                  <a:lnTo>
                    <a:pt x="1874500" y="1216521"/>
                  </a:lnTo>
                  <a:lnTo>
                    <a:pt x="1875837" y="1219850"/>
                  </a:lnTo>
                  <a:lnTo>
                    <a:pt x="1884170" y="1223405"/>
                  </a:lnTo>
                  <a:lnTo>
                    <a:pt x="1887499" y="1222066"/>
                  </a:lnTo>
                  <a:lnTo>
                    <a:pt x="1889773" y="1216735"/>
                  </a:lnTo>
                  <a:lnTo>
                    <a:pt x="1888435" y="1213406"/>
                  </a:lnTo>
                  <a:close/>
                </a:path>
                <a:path w="18799810" h="11198225">
                  <a:moveTo>
                    <a:pt x="1729448" y="1145587"/>
                  </a:moveTo>
                  <a:lnTo>
                    <a:pt x="1723782" y="1143170"/>
                  </a:lnTo>
                  <a:lnTo>
                    <a:pt x="1719517" y="1153169"/>
                  </a:lnTo>
                  <a:lnTo>
                    <a:pt x="1725182" y="1155586"/>
                  </a:lnTo>
                  <a:lnTo>
                    <a:pt x="1728512" y="1154248"/>
                  </a:lnTo>
                  <a:lnTo>
                    <a:pt x="1730786" y="1148916"/>
                  </a:lnTo>
                  <a:lnTo>
                    <a:pt x="1729448" y="1145587"/>
                  </a:lnTo>
                  <a:close/>
                </a:path>
                <a:path w="18799810" h="11198225">
                  <a:moveTo>
                    <a:pt x="1968522" y="1246386"/>
                  </a:moveTo>
                  <a:lnTo>
                    <a:pt x="1959856" y="1242689"/>
                  </a:lnTo>
                  <a:lnTo>
                    <a:pt x="1956861" y="1244170"/>
                  </a:lnTo>
                  <a:lnTo>
                    <a:pt x="1954586" y="1249503"/>
                  </a:lnTo>
                  <a:lnTo>
                    <a:pt x="1955924" y="1252831"/>
                  </a:lnTo>
                  <a:lnTo>
                    <a:pt x="1964590" y="1256527"/>
                  </a:lnTo>
                  <a:lnTo>
                    <a:pt x="1967585" y="1255048"/>
                  </a:lnTo>
                  <a:lnTo>
                    <a:pt x="1970002" y="1249382"/>
                  </a:lnTo>
                  <a:lnTo>
                    <a:pt x="1968522" y="1246386"/>
                  </a:lnTo>
                  <a:close/>
                </a:path>
                <a:path w="18799810" h="11198225">
                  <a:moveTo>
                    <a:pt x="1650356" y="1110273"/>
                  </a:moveTo>
                  <a:lnTo>
                    <a:pt x="1642024" y="1106719"/>
                  </a:lnTo>
                  <a:lnTo>
                    <a:pt x="1638696" y="1108057"/>
                  </a:lnTo>
                  <a:lnTo>
                    <a:pt x="1636421" y="1113390"/>
                  </a:lnTo>
                  <a:lnTo>
                    <a:pt x="1637759" y="1116718"/>
                  </a:lnTo>
                  <a:lnTo>
                    <a:pt x="1646091" y="1120272"/>
                  </a:lnTo>
                  <a:lnTo>
                    <a:pt x="1649419" y="1118935"/>
                  </a:lnTo>
                  <a:lnTo>
                    <a:pt x="1651694" y="1113602"/>
                  </a:lnTo>
                  <a:lnTo>
                    <a:pt x="1650356" y="1110273"/>
                  </a:lnTo>
                  <a:close/>
                </a:path>
                <a:path w="18799810" h="11198225">
                  <a:moveTo>
                    <a:pt x="12036504" y="5537903"/>
                  </a:moveTo>
                  <a:lnTo>
                    <a:pt x="12033080" y="5537624"/>
                  </a:lnTo>
                  <a:lnTo>
                    <a:pt x="12028422" y="5541154"/>
                  </a:lnTo>
                  <a:lnTo>
                    <a:pt x="12028143" y="5544580"/>
                  </a:lnTo>
                  <a:lnTo>
                    <a:pt x="12029906" y="5546908"/>
                  </a:lnTo>
                  <a:lnTo>
                    <a:pt x="12032004" y="5549378"/>
                  </a:lnTo>
                  <a:lnTo>
                    <a:pt x="12032386" y="5550329"/>
                  </a:lnTo>
                  <a:lnTo>
                    <a:pt x="12035720" y="5551751"/>
                  </a:lnTo>
                  <a:lnTo>
                    <a:pt x="12037813" y="5551463"/>
                  </a:lnTo>
                  <a:lnTo>
                    <a:pt x="12039524" y="5550223"/>
                  </a:lnTo>
                  <a:lnTo>
                    <a:pt x="12041851" y="5548459"/>
                  </a:lnTo>
                  <a:lnTo>
                    <a:pt x="12042132" y="5545032"/>
                  </a:lnTo>
                  <a:lnTo>
                    <a:pt x="12040367" y="5542703"/>
                  </a:lnTo>
                  <a:lnTo>
                    <a:pt x="12038269" y="5540232"/>
                  </a:lnTo>
                  <a:lnTo>
                    <a:pt x="12036504" y="5537903"/>
                  </a:lnTo>
                  <a:close/>
                </a:path>
                <a:path w="18799810" h="11198225">
                  <a:moveTo>
                    <a:pt x="2048893" y="1278700"/>
                  </a:moveTo>
                  <a:lnTo>
                    <a:pt x="2040227" y="1275003"/>
                  </a:lnTo>
                  <a:lnTo>
                    <a:pt x="2037232" y="1276484"/>
                  </a:lnTo>
                  <a:lnTo>
                    <a:pt x="2034815" y="1282150"/>
                  </a:lnTo>
                  <a:lnTo>
                    <a:pt x="2036295" y="1285144"/>
                  </a:lnTo>
                  <a:lnTo>
                    <a:pt x="2038962" y="1286282"/>
                  </a:lnTo>
                  <a:lnTo>
                    <a:pt x="2039104" y="1285948"/>
                  </a:lnTo>
                  <a:lnTo>
                    <a:pt x="2045103" y="1288507"/>
                  </a:lnTo>
                  <a:lnTo>
                    <a:pt x="2048098" y="1287028"/>
                  </a:lnTo>
                  <a:lnTo>
                    <a:pt x="2050373" y="1281695"/>
                  </a:lnTo>
                  <a:lnTo>
                    <a:pt x="2048893" y="1278700"/>
                  </a:lnTo>
                  <a:close/>
                </a:path>
                <a:path w="18799810" h="11198225">
                  <a:moveTo>
                    <a:pt x="1571407" y="1074626"/>
                  </a:moveTo>
                  <a:lnTo>
                    <a:pt x="1565741" y="1072209"/>
                  </a:lnTo>
                  <a:lnTo>
                    <a:pt x="1561476" y="1082208"/>
                  </a:lnTo>
                  <a:lnTo>
                    <a:pt x="1566809" y="1084483"/>
                  </a:lnTo>
                  <a:lnTo>
                    <a:pt x="1569995" y="1083479"/>
                  </a:lnTo>
                  <a:lnTo>
                    <a:pt x="1571132" y="1080813"/>
                  </a:lnTo>
                  <a:lnTo>
                    <a:pt x="1572745" y="1077955"/>
                  </a:lnTo>
                  <a:lnTo>
                    <a:pt x="1571407" y="1074626"/>
                  </a:lnTo>
                  <a:close/>
                </a:path>
                <a:path w="18799810" h="11198225">
                  <a:moveTo>
                    <a:pt x="2128930" y="1310872"/>
                  </a:moveTo>
                  <a:lnTo>
                    <a:pt x="2120598" y="1307318"/>
                  </a:lnTo>
                  <a:lnTo>
                    <a:pt x="2117603" y="1308797"/>
                  </a:lnTo>
                  <a:lnTo>
                    <a:pt x="2115328" y="1314130"/>
                  </a:lnTo>
                  <a:lnTo>
                    <a:pt x="2116808" y="1317125"/>
                  </a:lnTo>
                  <a:lnTo>
                    <a:pt x="2125140" y="1320680"/>
                  </a:lnTo>
                  <a:lnTo>
                    <a:pt x="2128136" y="1319199"/>
                  </a:lnTo>
                  <a:lnTo>
                    <a:pt x="2130411" y="1313866"/>
                  </a:lnTo>
                  <a:lnTo>
                    <a:pt x="2128930" y="1310872"/>
                  </a:lnTo>
                  <a:close/>
                </a:path>
                <a:path w="18799810" h="11198225">
                  <a:moveTo>
                    <a:pt x="1485170" y="1033901"/>
                  </a:moveTo>
                  <a:lnTo>
                    <a:pt x="1481841" y="1035238"/>
                  </a:lnTo>
                  <a:lnTo>
                    <a:pt x="1480336" y="1038536"/>
                  </a:lnTo>
                  <a:lnTo>
                    <a:pt x="1479233" y="1040430"/>
                  </a:lnTo>
                  <a:lnTo>
                    <a:pt x="1480429" y="1044091"/>
                  </a:lnTo>
                  <a:lnTo>
                    <a:pt x="1489095" y="1047788"/>
                  </a:lnTo>
                  <a:lnTo>
                    <a:pt x="1492281" y="1046784"/>
                  </a:lnTo>
                  <a:lnTo>
                    <a:pt x="1493786" y="1043485"/>
                  </a:lnTo>
                  <a:lnTo>
                    <a:pt x="1494889" y="1041592"/>
                  </a:lnTo>
                  <a:lnTo>
                    <a:pt x="1493693" y="1037931"/>
                  </a:lnTo>
                  <a:lnTo>
                    <a:pt x="1488027" y="1035514"/>
                  </a:lnTo>
                  <a:lnTo>
                    <a:pt x="1485170" y="1033901"/>
                  </a:lnTo>
                  <a:close/>
                </a:path>
                <a:path w="18799810" h="11198225">
                  <a:moveTo>
                    <a:pt x="2209537" y="1341710"/>
                  </a:moveTo>
                  <a:lnTo>
                    <a:pt x="2201204" y="1338155"/>
                  </a:lnTo>
                  <a:lnTo>
                    <a:pt x="2198209" y="1339636"/>
                  </a:lnTo>
                  <a:lnTo>
                    <a:pt x="2195934" y="1344969"/>
                  </a:lnTo>
                  <a:lnTo>
                    <a:pt x="2197414" y="1347965"/>
                  </a:lnTo>
                  <a:lnTo>
                    <a:pt x="2205747" y="1351519"/>
                  </a:lnTo>
                  <a:lnTo>
                    <a:pt x="2208742" y="1350038"/>
                  </a:lnTo>
                  <a:lnTo>
                    <a:pt x="2211017" y="1344705"/>
                  </a:lnTo>
                  <a:lnTo>
                    <a:pt x="2209537" y="1341710"/>
                  </a:lnTo>
                  <a:close/>
                </a:path>
                <a:path w="18799810" h="11198225">
                  <a:moveTo>
                    <a:pt x="1407264" y="996730"/>
                  </a:moveTo>
                  <a:lnTo>
                    <a:pt x="1403936" y="998067"/>
                  </a:lnTo>
                  <a:lnTo>
                    <a:pt x="1402430" y="1001365"/>
                  </a:lnTo>
                  <a:lnTo>
                    <a:pt x="1401328" y="1003258"/>
                  </a:lnTo>
                  <a:lnTo>
                    <a:pt x="1402523" y="1006920"/>
                  </a:lnTo>
                  <a:lnTo>
                    <a:pt x="1411189" y="1010617"/>
                  </a:lnTo>
                  <a:lnTo>
                    <a:pt x="1414376" y="1009612"/>
                  </a:lnTo>
                  <a:lnTo>
                    <a:pt x="1415881" y="1006315"/>
                  </a:lnTo>
                  <a:lnTo>
                    <a:pt x="1416984" y="1004421"/>
                  </a:lnTo>
                  <a:lnTo>
                    <a:pt x="1415788" y="1000760"/>
                  </a:lnTo>
                  <a:lnTo>
                    <a:pt x="1410122" y="998343"/>
                  </a:lnTo>
                  <a:lnTo>
                    <a:pt x="1407264" y="996730"/>
                  </a:lnTo>
                  <a:close/>
                </a:path>
                <a:path w="18799810" h="11198225">
                  <a:moveTo>
                    <a:pt x="2290761" y="1372025"/>
                  </a:moveTo>
                  <a:lnTo>
                    <a:pt x="2285094" y="1369607"/>
                  </a:lnTo>
                  <a:lnTo>
                    <a:pt x="2282286" y="1368803"/>
                  </a:lnTo>
                  <a:lnTo>
                    <a:pt x="2279291" y="1370283"/>
                  </a:lnTo>
                  <a:lnTo>
                    <a:pt x="2277016" y="1375616"/>
                  </a:lnTo>
                  <a:lnTo>
                    <a:pt x="2278497" y="1378611"/>
                  </a:lnTo>
                  <a:lnTo>
                    <a:pt x="2284496" y="1381170"/>
                  </a:lnTo>
                  <a:lnTo>
                    <a:pt x="2287304" y="1381974"/>
                  </a:lnTo>
                  <a:lnTo>
                    <a:pt x="2290300" y="1380494"/>
                  </a:lnTo>
                  <a:lnTo>
                    <a:pt x="2291437" y="1377828"/>
                  </a:lnTo>
                  <a:lnTo>
                    <a:pt x="2292040" y="1375721"/>
                  </a:lnTo>
                  <a:lnTo>
                    <a:pt x="2292241" y="1375020"/>
                  </a:lnTo>
                  <a:lnTo>
                    <a:pt x="2290761" y="1372025"/>
                  </a:lnTo>
                  <a:close/>
                </a:path>
                <a:path w="18799810" h="11198225">
                  <a:moveTo>
                    <a:pt x="1335452" y="960975"/>
                  </a:moveTo>
                  <a:lnTo>
                    <a:pt x="1329786" y="958558"/>
                  </a:lnTo>
                  <a:lnTo>
                    <a:pt x="1326266" y="959421"/>
                  </a:lnTo>
                  <a:lnTo>
                    <a:pt x="1323991" y="964754"/>
                  </a:lnTo>
                  <a:lnTo>
                    <a:pt x="1324996" y="967940"/>
                  </a:lnTo>
                  <a:lnTo>
                    <a:pt x="1327520" y="969411"/>
                  </a:lnTo>
                  <a:lnTo>
                    <a:pt x="1333520" y="971970"/>
                  </a:lnTo>
                  <a:lnTo>
                    <a:pt x="1336706" y="970965"/>
                  </a:lnTo>
                  <a:lnTo>
                    <a:pt x="1338981" y="965632"/>
                  </a:lnTo>
                  <a:lnTo>
                    <a:pt x="1337976" y="962446"/>
                  </a:lnTo>
                  <a:lnTo>
                    <a:pt x="1335452" y="960975"/>
                  </a:lnTo>
                  <a:close/>
                </a:path>
                <a:path w="18799810" h="11198225">
                  <a:moveTo>
                    <a:pt x="2371986" y="1402338"/>
                  </a:moveTo>
                  <a:lnTo>
                    <a:pt x="2366319" y="1399921"/>
                  </a:lnTo>
                  <a:lnTo>
                    <a:pt x="2363510" y="1399117"/>
                  </a:lnTo>
                  <a:lnTo>
                    <a:pt x="2360515" y="1400597"/>
                  </a:lnTo>
                  <a:lnTo>
                    <a:pt x="2359377" y="1403264"/>
                  </a:lnTo>
                  <a:lnTo>
                    <a:pt x="2358775" y="1405370"/>
                  </a:lnTo>
                  <a:lnTo>
                    <a:pt x="2358574" y="1406072"/>
                  </a:lnTo>
                  <a:lnTo>
                    <a:pt x="2359720" y="1408926"/>
                  </a:lnTo>
                  <a:lnTo>
                    <a:pt x="2365720" y="1411485"/>
                  </a:lnTo>
                  <a:lnTo>
                    <a:pt x="2368528" y="1412289"/>
                  </a:lnTo>
                  <a:lnTo>
                    <a:pt x="2371524" y="1410808"/>
                  </a:lnTo>
                  <a:lnTo>
                    <a:pt x="2372661" y="1408142"/>
                  </a:lnTo>
                  <a:lnTo>
                    <a:pt x="2373292" y="1406047"/>
                  </a:lnTo>
                  <a:lnTo>
                    <a:pt x="2373607" y="1405000"/>
                  </a:lnTo>
                  <a:lnTo>
                    <a:pt x="2371986" y="1402338"/>
                  </a:lnTo>
                  <a:close/>
                </a:path>
                <a:path w="18799810" h="11198225">
                  <a:moveTo>
                    <a:pt x="2453160" y="1431843"/>
                  </a:moveTo>
                  <a:lnTo>
                    <a:pt x="2447494" y="1429426"/>
                  </a:lnTo>
                  <a:lnTo>
                    <a:pt x="2444686" y="1428622"/>
                  </a:lnTo>
                  <a:lnTo>
                    <a:pt x="2441690" y="1430103"/>
                  </a:lnTo>
                  <a:lnTo>
                    <a:pt x="2440553" y="1432769"/>
                  </a:lnTo>
                  <a:lnTo>
                    <a:pt x="2439950" y="1434875"/>
                  </a:lnTo>
                  <a:lnTo>
                    <a:pt x="2439749" y="1435578"/>
                  </a:lnTo>
                  <a:lnTo>
                    <a:pt x="2440896" y="1438431"/>
                  </a:lnTo>
                  <a:lnTo>
                    <a:pt x="2446895" y="1440990"/>
                  </a:lnTo>
                  <a:lnTo>
                    <a:pt x="2449703" y="1441794"/>
                  </a:lnTo>
                  <a:lnTo>
                    <a:pt x="2452699" y="1440314"/>
                  </a:lnTo>
                  <a:lnTo>
                    <a:pt x="2453837" y="1437647"/>
                  </a:lnTo>
                  <a:lnTo>
                    <a:pt x="2454467" y="1435553"/>
                  </a:lnTo>
                  <a:lnTo>
                    <a:pt x="2454782" y="1434505"/>
                  </a:lnTo>
                  <a:lnTo>
                    <a:pt x="2453160" y="1431843"/>
                  </a:lnTo>
                  <a:close/>
                </a:path>
                <a:path w="18799810" h="11198225">
                  <a:moveTo>
                    <a:pt x="1258209" y="921328"/>
                  </a:moveTo>
                  <a:lnTo>
                    <a:pt x="1252543" y="918911"/>
                  </a:lnTo>
                  <a:lnTo>
                    <a:pt x="1249023" y="919774"/>
                  </a:lnTo>
                  <a:lnTo>
                    <a:pt x="1246606" y="925440"/>
                  </a:lnTo>
                  <a:lnTo>
                    <a:pt x="1247611" y="928627"/>
                  </a:lnTo>
                  <a:lnTo>
                    <a:pt x="1250135" y="930098"/>
                  </a:lnTo>
                  <a:lnTo>
                    <a:pt x="1256134" y="932657"/>
                  </a:lnTo>
                  <a:lnTo>
                    <a:pt x="1259320" y="931652"/>
                  </a:lnTo>
                  <a:lnTo>
                    <a:pt x="1261737" y="925986"/>
                  </a:lnTo>
                  <a:lnTo>
                    <a:pt x="1260734" y="922799"/>
                  </a:lnTo>
                  <a:lnTo>
                    <a:pt x="1258209" y="921328"/>
                  </a:lnTo>
                  <a:close/>
                </a:path>
                <a:path w="18799810" h="11198225">
                  <a:moveTo>
                    <a:pt x="2534762" y="1460349"/>
                  </a:moveTo>
                  <a:lnTo>
                    <a:pt x="2531953" y="1459545"/>
                  </a:lnTo>
                  <a:lnTo>
                    <a:pt x="2528954" y="1458265"/>
                  </a:lnTo>
                  <a:lnTo>
                    <a:pt x="2526145" y="1457461"/>
                  </a:lnTo>
                  <a:lnTo>
                    <a:pt x="2523150" y="1458942"/>
                  </a:lnTo>
                  <a:lnTo>
                    <a:pt x="2522013" y="1461607"/>
                  </a:lnTo>
                  <a:lnTo>
                    <a:pt x="2521208" y="1464417"/>
                  </a:lnTo>
                  <a:lnTo>
                    <a:pt x="2522355" y="1467269"/>
                  </a:lnTo>
                  <a:lnTo>
                    <a:pt x="2525022" y="1468406"/>
                  </a:lnTo>
                  <a:lnTo>
                    <a:pt x="2525498" y="1468215"/>
                  </a:lnTo>
                  <a:lnTo>
                    <a:pt x="2528497" y="1469494"/>
                  </a:lnTo>
                  <a:lnTo>
                    <a:pt x="2531306" y="1470299"/>
                  </a:lnTo>
                  <a:lnTo>
                    <a:pt x="2534301" y="1468819"/>
                  </a:lnTo>
                  <a:lnTo>
                    <a:pt x="2535438" y="1466152"/>
                  </a:lnTo>
                  <a:lnTo>
                    <a:pt x="2536242" y="1463344"/>
                  </a:lnTo>
                  <a:lnTo>
                    <a:pt x="2534762" y="1460349"/>
                  </a:lnTo>
                  <a:close/>
                </a:path>
                <a:path w="18799810" h="11198225">
                  <a:moveTo>
                    <a:pt x="1181726" y="880824"/>
                  </a:moveTo>
                  <a:lnTo>
                    <a:pt x="1176060" y="878407"/>
                  </a:lnTo>
                  <a:lnTo>
                    <a:pt x="1172540" y="879270"/>
                  </a:lnTo>
                  <a:lnTo>
                    <a:pt x="1170265" y="884603"/>
                  </a:lnTo>
                  <a:lnTo>
                    <a:pt x="1171270" y="887789"/>
                  </a:lnTo>
                  <a:lnTo>
                    <a:pt x="1173652" y="889593"/>
                  </a:lnTo>
                  <a:lnTo>
                    <a:pt x="1179651" y="892153"/>
                  </a:lnTo>
                  <a:lnTo>
                    <a:pt x="1182838" y="891148"/>
                  </a:lnTo>
                  <a:lnTo>
                    <a:pt x="1185112" y="885815"/>
                  </a:lnTo>
                  <a:lnTo>
                    <a:pt x="1184108" y="882628"/>
                  </a:lnTo>
                  <a:lnTo>
                    <a:pt x="1181726" y="880824"/>
                  </a:lnTo>
                  <a:close/>
                </a:path>
                <a:path w="18799810" h="11198225">
                  <a:moveTo>
                    <a:pt x="2616697" y="1488996"/>
                  </a:moveTo>
                  <a:lnTo>
                    <a:pt x="2613889" y="1488192"/>
                  </a:lnTo>
                  <a:lnTo>
                    <a:pt x="2610889" y="1486913"/>
                  </a:lnTo>
                  <a:lnTo>
                    <a:pt x="2608080" y="1486109"/>
                  </a:lnTo>
                  <a:lnTo>
                    <a:pt x="2605085" y="1487588"/>
                  </a:lnTo>
                  <a:lnTo>
                    <a:pt x="2603948" y="1490255"/>
                  </a:lnTo>
                  <a:lnTo>
                    <a:pt x="2603143" y="1493064"/>
                  </a:lnTo>
                  <a:lnTo>
                    <a:pt x="2604290" y="1495916"/>
                  </a:lnTo>
                  <a:lnTo>
                    <a:pt x="2606957" y="1497054"/>
                  </a:lnTo>
                  <a:lnTo>
                    <a:pt x="2607099" y="1496720"/>
                  </a:lnTo>
                  <a:lnTo>
                    <a:pt x="2610432" y="1498142"/>
                  </a:lnTo>
                  <a:lnTo>
                    <a:pt x="2613240" y="1498947"/>
                  </a:lnTo>
                  <a:lnTo>
                    <a:pt x="2616236" y="1497467"/>
                  </a:lnTo>
                  <a:lnTo>
                    <a:pt x="2617373" y="1494800"/>
                  </a:lnTo>
                  <a:lnTo>
                    <a:pt x="2618177" y="1491992"/>
                  </a:lnTo>
                  <a:lnTo>
                    <a:pt x="2616697" y="1488996"/>
                  </a:lnTo>
                  <a:close/>
                </a:path>
                <a:path w="18799810" h="11198225">
                  <a:moveTo>
                    <a:pt x="1099861" y="837237"/>
                  </a:moveTo>
                  <a:lnTo>
                    <a:pt x="1096674" y="838242"/>
                  </a:lnTo>
                  <a:lnTo>
                    <a:pt x="1093733" y="843289"/>
                  </a:lnTo>
                  <a:lnTo>
                    <a:pt x="1094738" y="846476"/>
                  </a:lnTo>
                  <a:lnTo>
                    <a:pt x="1097120" y="848280"/>
                  </a:lnTo>
                  <a:lnTo>
                    <a:pt x="1103119" y="850839"/>
                  </a:lnTo>
                  <a:lnTo>
                    <a:pt x="1106163" y="850168"/>
                  </a:lnTo>
                  <a:lnTo>
                    <a:pt x="1107301" y="847502"/>
                  </a:lnTo>
                  <a:lnTo>
                    <a:pt x="1108771" y="844977"/>
                  </a:lnTo>
                  <a:lnTo>
                    <a:pt x="1107766" y="841791"/>
                  </a:lnTo>
                  <a:lnTo>
                    <a:pt x="1105384" y="839987"/>
                  </a:lnTo>
                  <a:lnTo>
                    <a:pt x="1102385" y="838708"/>
                  </a:lnTo>
                  <a:lnTo>
                    <a:pt x="1099861" y="837237"/>
                  </a:lnTo>
                  <a:close/>
                </a:path>
                <a:path w="18799810" h="11198225">
                  <a:moveTo>
                    <a:pt x="2698441" y="1517168"/>
                  </a:moveTo>
                  <a:lnTo>
                    <a:pt x="2695633" y="1516364"/>
                  </a:lnTo>
                  <a:lnTo>
                    <a:pt x="2692633" y="1515085"/>
                  </a:lnTo>
                  <a:lnTo>
                    <a:pt x="2689824" y="1514281"/>
                  </a:lnTo>
                  <a:lnTo>
                    <a:pt x="2686829" y="1515761"/>
                  </a:lnTo>
                  <a:lnTo>
                    <a:pt x="2685692" y="1518427"/>
                  </a:lnTo>
                  <a:lnTo>
                    <a:pt x="2684888" y="1521235"/>
                  </a:lnTo>
                  <a:lnTo>
                    <a:pt x="2686034" y="1524088"/>
                  </a:lnTo>
                  <a:lnTo>
                    <a:pt x="2688701" y="1525226"/>
                  </a:lnTo>
                  <a:lnTo>
                    <a:pt x="2688843" y="1524892"/>
                  </a:lnTo>
                  <a:lnTo>
                    <a:pt x="2692176" y="1526314"/>
                  </a:lnTo>
                  <a:lnTo>
                    <a:pt x="2694985" y="1527118"/>
                  </a:lnTo>
                  <a:lnTo>
                    <a:pt x="2697980" y="1525639"/>
                  </a:lnTo>
                  <a:lnTo>
                    <a:pt x="2699117" y="1522972"/>
                  </a:lnTo>
                  <a:lnTo>
                    <a:pt x="2699921" y="1520164"/>
                  </a:lnTo>
                  <a:lnTo>
                    <a:pt x="2698441" y="1517168"/>
                  </a:lnTo>
                  <a:close/>
                </a:path>
                <a:path w="18799810" h="11198225">
                  <a:moveTo>
                    <a:pt x="11982435" y="5470716"/>
                  </a:moveTo>
                  <a:lnTo>
                    <a:pt x="11979009" y="5470437"/>
                  </a:lnTo>
                  <a:lnTo>
                    <a:pt x="11974351" y="5473966"/>
                  </a:lnTo>
                  <a:lnTo>
                    <a:pt x="11974072" y="5477393"/>
                  </a:lnTo>
                  <a:lnTo>
                    <a:pt x="11975836" y="5479720"/>
                  </a:lnTo>
                  <a:lnTo>
                    <a:pt x="11977934" y="5482191"/>
                  </a:lnTo>
                  <a:lnTo>
                    <a:pt x="11978315" y="5483142"/>
                  </a:lnTo>
                  <a:lnTo>
                    <a:pt x="11981649" y="5484564"/>
                  </a:lnTo>
                  <a:lnTo>
                    <a:pt x="11983742" y="5484275"/>
                  </a:lnTo>
                  <a:lnTo>
                    <a:pt x="11985453" y="5483036"/>
                  </a:lnTo>
                  <a:lnTo>
                    <a:pt x="11987781" y="5481270"/>
                  </a:lnTo>
                  <a:lnTo>
                    <a:pt x="11988062" y="5477844"/>
                  </a:lnTo>
                  <a:lnTo>
                    <a:pt x="11986297" y="5475515"/>
                  </a:lnTo>
                  <a:lnTo>
                    <a:pt x="11984199" y="5473045"/>
                  </a:lnTo>
                  <a:lnTo>
                    <a:pt x="11982435" y="5470716"/>
                  </a:lnTo>
                  <a:close/>
                </a:path>
                <a:path w="18799810" h="11198225">
                  <a:moveTo>
                    <a:pt x="2780327" y="1545007"/>
                  </a:moveTo>
                  <a:lnTo>
                    <a:pt x="2777518" y="1544203"/>
                  </a:lnTo>
                  <a:lnTo>
                    <a:pt x="2774519" y="1542923"/>
                  </a:lnTo>
                  <a:lnTo>
                    <a:pt x="2771377" y="1541977"/>
                  </a:lnTo>
                  <a:lnTo>
                    <a:pt x="2768715" y="1543599"/>
                  </a:lnTo>
                  <a:lnTo>
                    <a:pt x="2767577" y="1546266"/>
                  </a:lnTo>
                  <a:lnTo>
                    <a:pt x="2766773" y="1549075"/>
                  </a:lnTo>
                  <a:lnTo>
                    <a:pt x="2767920" y="1551927"/>
                  </a:lnTo>
                  <a:lnTo>
                    <a:pt x="2770587" y="1553065"/>
                  </a:lnTo>
                  <a:lnTo>
                    <a:pt x="2770729" y="1552732"/>
                  </a:lnTo>
                  <a:lnTo>
                    <a:pt x="2774061" y="1554154"/>
                  </a:lnTo>
                  <a:lnTo>
                    <a:pt x="2777203" y="1555100"/>
                  </a:lnTo>
                  <a:lnTo>
                    <a:pt x="2779865" y="1553477"/>
                  </a:lnTo>
                  <a:lnTo>
                    <a:pt x="2781003" y="1550810"/>
                  </a:lnTo>
                  <a:lnTo>
                    <a:pt x="2781807" y="1548002"/>
                  </a:lnTo>
                  <a:lnTo>
                    <a:pt x="2780327" y="1545007"/>
                  </a:lnTo>
                  <a:close/>
                </a:path>
                <a:path w="18799810" h="11198225">
                  <a:moveTo>
                    <a:pt x="1024706" y="794541"/>
                  </a:moveTo>
                  <a:lnTo>
                    <a:pt x="1021186" y="795404"/>
                  </a:lnTo>
                  <a:lnTo>
                    <a:pt x="1020049" y="798069"/>
                  </a:lnTo>
                  <a:lnTo>
                    <a:pt x="1018436" y="800928"/>
                  </a:lnTo>
                  <a:lnTo>
                    <a:pt x="1019441" y="804114"/>
                  </a:lnTo>
                  <a:lnTo>
                    <a:pt x="1021823" y="805919"/>
                  </a:lnTo>
                  <a:lnTo>
                    <a:pt x="1028156" y="808620"/>
                  </a:lnTo>
                  <a:lnTo>
                    <a:pt x="1031200" y="807948"/>
                  </a:lnTo>
                  <a:lnTo>
                    <a:pt x="1032337" y="805281"/>
                  </a:lnTo>
                  <a:lnTo>
                    <a:pt x="1033950" y="802424"/>
                  </a:lnTo>
                  <a:lnTo>
                    <a:pt x="1032945" y="799237"/>
                  </a:lnTo>
                  <a:lnTo>
                    <a:pt x="1030563" y="797433"/>
                  </a:lnTo>
                  <a:lnTo>
                    <a:pt x="1027564" y="796154"/>
                  </a:lnTo>
                  <a:lnTo>
                    <a:pt x="1024706" y="794541"/>
                  </a:lnTo>
                  <a:close/>
                </a:path>
                <a:path w="18799810" h="11198225">
                  <a:moveTo>
                    <a:pt x="2862497" y="1572179"/>
                  </a:moveTo>
                  <a:lnTo>
                    <a:pt x="2859689" y="1571375"/>
                  </a:lnTo>
                  <a:lnTo>
                    <a:pt x="2856689" y="1570095"/>
                  </a:lnTo>
                  <a:lnTo>
                    <a:pt x="2853547" y="1569149"/>
                  </a:lnTo>
                  <a:lnTo>
                    <a:pt x="2850885" y="1570772"/>
                  </a:lnTo>
                  <a:lnTo>
                    <a:pt x="2849748" y="1573438"/>
                  </a:lnTo>
                  <a:lnTo>
                    <a:pt x="2848944" y="1576247"/>
                  </a:lnTo>
                  <a:lnTo>
                    <a:pt x="2850091" y="1579099"/>
                  </a:lnTo>
                  <a:lnTo>
                    <a:pt x="2852757" y="1580236"/>
                  </a:lnTo>
                  <a:lnTo>
                    <a:pt x="2852899" y="1579903"/>
                  </a:lnTo>
                  <a:lnTo>
                    <a:pt x="2856233" y="1581325"/>
                  </a:lnTo>
                  <a:lnTo>
                    <a:pt x="2859375" y="1582271"/>
                  </a:lnTo>
                  <a:lnTo>
                    <a:pt x="2862036" y="1580649"/>
                  </a:lnTo>
                  <a:lnTo>
                    <a:pt x="2863173" y="1577984"/>
                  </a:lnTo>
                  <a:lnTo>
                    <a:pt x="2863977" y="1575174"/>
                  </a:lnTo>
                  <a:lnTo>
                    <a:pt x="2862497" y="1572179"/>
                  </a:lnTo>
                  <a:close/>
                </a:path>
                <a:path w="18799810" h="11198225">
                  <a:moveTo>
                    <a:pt x="950311" y="750988"/>
                  </a:moveTo>
                  <a:lnTo>
                    <a:pt x="946791" y="751851"/>
                  </a:lnTo>
                  <a:lnTo>
                    <a:pt x="943850" y="756899"/>
                  </a:lnTo>
                  <a:lnTo>
                    <a:pt x="944712" y="760419"/>
                  </a:lnTo>
                  <a:lnTo>
                    <a:pt x="947094" y="762222"/>
                  </a:lnTo>
                  <a:lnTo>
                    <a:pt x="953427" y="764924"/>
                  </a:lnTo>
                  <a:lnTo>
                    <a:pt x="956471" y="764253"/>
                  </a:lnTo>
                  <a:lnTo>
                    <a:pt x="957609" y="761586"/>
                  </a:lnTo>
                  <a:lnTo>
                    <a:pt x="959080" y="759062"/>
                  </a:lnTo>
                  <a:lnTo>
                    <a:pt x="958217" y="755543"/>
                  </a:lnTo>
                  <a:lnTo>
                    <a:pt x="955835" y="753738"/>
                  </a:lnTo>
                  <a:lnTo>
                    <a:pt x="952835" y="752459"/>
                  </a:lnTo>
                  <a:lnTo>
                    <a:pt x="950311" y="750988"/>
                  </a:lnTo>
                  <a:close/>
                </a:path>
                <a:path w="18799810" h="11198225">
                  <a:moveTo>
                    <a:pt x="2944810" y="1599019"/>
                  </a:moveTo>
                  <a:lnTo>
                    <a:pt x="2941859" y="1598547"/>
                  </a:lnTo>
                  <a:lnTo>
                    <a:pt x="2938860" y="1597267"/>
                  </a:lnTo>
                  <a:lnTo>
                    <a:pt x="2935718" y="1596321"/>
                  </a:lnTo>
                  <a:lnTo>
                    <a:pt x="2933056" y="1597944"/>
                  </a:lnTo>
                  <a:lnTo>
                    <a:pt x="2931919" y="1600610"/>
                  </a:lnTo>
                  <a:lnTo>
                    <a:pt x="2931114" y="1603419"/>
                  </a:lnTo>
                  <a:lnTo>
                    <a:pt x="2932261" y="1606272"/>
                  </a:lnTo>
                  <a:lnTo>
                    <a:pt x="2934927" y="1607409"/>
                  </a:lnTo>
                  <a:lnTo>
                    <a:pt x="2935069" y="1607076"/>
                  </a:lnTo>
                  <a:lnTo>
                    <a:pt x="2938403" y="1608498"/>
                  </a:lnTo>
                  <a:lnTo>
                    <a:pt x="2941545" y="1609444"/>
                  </a:lnTo>
                  <a:lnTo>
                    <a:pt x="2944207" y="1607821"/>
                  </a:lnTo>
                  <a:lnTo>
                    <a:pt x="2945344" y="1605154"/>
                  </a:lnTo>
                  <a:lnTo>
                    <a:pt x="2946290" y="1602013"/>
                  </a:lnTo>
                  <a:lnTo>
                    <a:pt x="2944810" y="1599019"/>
                  </a:lnTo>
                  <a:close/>
                </a:path>
                <a:path w="18799810" h="11198225">
                  <a:moveTo>
                    <a:pt x="3026931" y="1625382"/>
                  </a:moveTo>
                  <a:lnTo>
                    <a:pt x="3023981" y="1624910"/>
                  </a:lnTo>
                  <a:lnTo>
                    <a:pt x="3020981" y="1623630"/>
                  </a:lnTo>
                  <a:lnTo>
                    <a:pt x="3018173" y="1622826"/>
                  </a:lnTo>
                  <a:lnTo>
                    <a:pt x="3015511" y="1624449"/>
                  </a:lnTo>
                  <a:lnTo>
                    <a:pt x="3014373" y="1627116"/>
                  </a:lnTo>
                  <a:lnTo>
                    <a:pt x="3013569" y="1629924"/>
                  </a:lnTo>
                  <a:lnTo>
                    <a:pt x="3014716" y="1632777"/>
                  </a:lnTo>
                  <a:lnTo>
                    <a:pt x="3017382" y="1633915"/>
                  </a:lnTo>
                  <a:lnTo>
                    <a:pt x="3017525" y="1633581"/>
                  </a:lnTo>
                  <a:lnTo>
                    <a:pt x="3020857" y="1635003"/>
                  </a:lnTo>
                  <a:lnTo>
                    <a:pt x="3023666" y="1635807"/>
                  </a:lnTo>
                  <a:lnTo>
                    <a:pt x="3026328" y="1634184"/>
                  </a:lnTo>
                  <a:lnTo>
                    <a:pt x="3027465" y="1631518"/>
                  </a:lnTo>
                  <a:lnTo>
                    <a:pt x="3028412" y="1628376"/>
                  </a:lnTo>
                  <a:lnTo>
                    <a:pt x="3026931" y="1625382"/>
                  </a:lnTo>
                  <a:close/>
                </a:path>
                <a:path w="18799810" h="11198225">
                  <a:moveTo>
                    <a:pt x="881867" y="709186"/>
                  </a:moveTo>
                  <a:lnTo>
                    <a:pt x="878867" y="707906"/>
                  </a:lnTo>
                  <a:lnTo>
                    <a:pt x="875734" y="712479"/>
                  </a:lnTo>
                  <a:lnTo>
                    <a:pt x="872793" y="717527"/>
                  </a:lnTo>
                  <a:lnTo>
                    <a:pt x="879459" y="720371"/>
                  </a:lnTo>
                  <a:lnTo>
                    <a:pt x="882312" y="719225"/>
                  </a:lnTo>
                  <a:lnTo>
                    <a:pt x="883640" y="717033"/>
                  </a:lnTo>
                  <a:lnTo>
                    <a:pt x="885111" y="714509"/>
                  </a:lnTo>
                  <a:lnTo>
                    <a:pt x="884106" y="711323"/>
                  </a:lnTo>
                  <a:lnTo>
                    <a:pt x="881867" y="709186"/>
                  </a:lnTo>
                  <a:close/>
                </a:path>
                <a:path w="18799810" h="11198225">
                  <a:moveTo>
                    <a:pt x="3109386" y="1651887"/>
                  </a:moveTo>
                  <a:lnTo>
                    <a:pt x="3106436" y="1651416"/>
                  </a:lnTo>
                  <a:lnTo>
                    <a:pt x="3100769" y="1648999"/>
                  </a:lnTo>
                  <a:lnTo>
                    <a:pt x="3097965" y="1650955"/>
                  </a:lnTo>
                  <a:lnTo>
                    <a:pt x="3096828" y="1653621"/>
                  </a:lnTo>
                  <a:lnTo>
                    <a:pt x="3096355" y="1655389"/>
                  </a:lnTo>
                  <a:lnTo>
                    <a:pt x="3096166" y="1656097"/>
                  </a:lnTo>
                  <a:lnTo>
                    <a:pt x="3097313" y="1658949"/>
                  </a:lnTo>
                  <a:lnTo>
                    <a:pt x="3103312" y="1661508"/>
                  </a:lnTo>
                  <a:lnTo>
                    <a:pt x="3106121" y="1662312"/>
                  </a:lnTo>
                  <a:lnTo>
                    <a:pt x="3108783" y="1660691"/>
                  </a:lnTo>
                  <a:lnTo>
                    <a:pt x="3109920" y="1658024"/>
                  </a:lnTo>
                  <a:lnTo>
                    <a:pt x="3110866" y="1654882"/>
                  </a:lnTo>
                  <a:lnTo>
                    <a:pt x="3109386" y="1651887"/>
                  </a:lnTo>
                  <a:close/>
                </a:path>
                <a:path w="18799810" h="11198225">
                  <a:moveTo>
                    <a:pt x="11926370" y="5405436"/>
                  </a:moveTo>
                  <a:lnTo>
                    <a:pt x="11922943" y="5405156"/>
                  </a:lnTo>
                  <a:lnTo>
                    <a:pt x="11920614" y="5406920"/>
                  </a:lnTo>
                  <a:lnTo>
                    <a:pt x="11918619" y="5408827"/>
                  </a:lnTo>
                  <a:lnTo>
                    <a:pt x="11918339" y="5412254"/>
                  </a:lnTo>
                  <a:lnTo>
                    <a:pt x="11920104" y="5414582"/>
                  </a:lnTo>
                  <a:lnTo>
                    <a:pt x="11922726" y="5417670"/>
                  </a:lnTo>
                  <a:lnTo>
                    <a:pt x="11926060" y="5419092"/>
                  </a:lnTo>
                  <a:lnTo>
                    <a:pt x="11928152" y="5418802"/>
                  </a:lnTo>
                  <a:lnTo>
                    <a:pt x="11929863" y="5417563"/>
                  </a:lnTo>
                  <a:lnTo>
                    <a:pt x="11932192" y="5415798"/>
                  </a:lnTo>
                  <a:lnTo>
                    <a:pt x="11932138" y="5412229"/>
                  </a:lnTo>
                  <a:lnTo>
                    <a:pt x="11930373" y="5409901"/>
                  </a:lnTo>
                  <a:lnTo>
                    <a:pt x="11928276" y="5407431"/>
                  </a:lnTo>
                  <a:lnTo>
                    <a:pt x="11926370" y="5405436"/>
                  </a:lnTo>
                  <a:close/>
                </a:path>
                <a:path w="18799810" h="11198225">
                  <a:moveTo>
                    <a:pt x="808467" y="663299"/>
                  </a:moveTo>
                  <a:lnTo>
                    <a:pt x="805467" y="662020"/>
                  </a:lnTo>
                  <a:lnTo>
                    <a:pt x="802335" y="666593"/>
                  </a:lnTo>
                  <a:lnTo>
                    <a:pt x="799393" y="671641"/>
                  </a:lnTo>
                  <a:lnTo>
                    <a:pt x="805393" y="674200"/>
                  </a:lnTo>
                  <a:lnTo>
                    <a:pt x="808436" y="673530"/>
                  </a:lnTo>
                  <a:lnTo>
                    <a:pt x="809765" y="671338"/>
                  </a:lnTo>
                  <a:lnTo>
                    <a:pt x="811712" y="668622"/>
                  </a:lnTo>
                  <a:lnTo>
                    <a:pt x="810707" y="665437"/>
                  </a:lnTo>
                  <a:lnTo>
                    <a:pt x="808467" y="663299"/>
                  </a:lnTo>
                  <a:close/>
                </a:path>
                <a:path w="18799810" h="11198225">
                  <a:moveTo>
                    <a:pt x="3191983" y="1678060"/>
                  </a:moveTo>
                  <a:lnTo>
                    <a:pt x="3189033" y="1677588"/>
                  </a:lnTo>
                  <a:lnTo>
                    <a:pt x="3183366" y="1675171"/>
                  </a:lnTo>
                  <a:lnTo>
                    <a:pt x="3180562" y="1677127"/>
                  </a:lnTo>
                  <a:lnTo>
                    <a:pt x="3179425" y="1679793"/>
                  </a:lnTo>
                  <a:lnTo>
                    <a:pt x="3178763" y="1682269"/>
                  </a:lnTo>
                  <a:lnTo>
                    <a:pt x="3179910" y="1685122"/>
                  </a:lnTo>
                  <a:lnTo>
                    <a:pt x="3182576" y="1686259"/>
                  </a:lnTo>
                  <a:lnTo>
                    <a:pt x="3182385" y="1685784"/>
                  </a:lnTo>
                  <a:lnTo>
                    <a:pt x="3188718" y="1688485"/>
                  </a:lnTo>
                  <a:lnTo>
                    <a:pt x="3191522" y="1686529"/>
                  </a:lnTo>
                  <a:lnTo>
                    <a:pt x="3192659" y="1683862"/>
                  </a:lnTo>
                  <a:lnTo>
                    <a:pt x="3193463" y="1681054"/>
                  </a:lnTo>
                  <a:lnTo>
                    <a:pt x="3191983" y="1678060"/>
                  </a:lnTo>
                  <a:close/>
                </a:path>
                <a:path w="18799810" h="11198225">
                  <a:moveTo>
                    <a:pt x="3274389" y="1703756"/>
                  </a:moveTo>
                  <a:lnTo>
                    <a:pt x="3271439" y="1703284"/>
                  </a:lnTo>
                  <a:lnTo>
                    <a:pt x="3265773" y="1700867"/>
                  </a:lnTo>
                  <a:lnTo>
                    <a:pt x="3262968" y="1702823"/>
                  </a:lnTo>
                  <a:lnTo>
                    <a:pt x="3261831" y="1705490"/>
                  </a:lnTo>
                  <a:lnTo>
                    <a:pt x="3261169" y="1707965"/>
                  </a:lnTo>
                  <a:lnTo>
                    <a:pt x="3262315" y="1710818"/>
                  </a:lnTo>
                  <a:lnTo>
                    <a:pt x="3264982" y="1711956"/>
                  </a:lnTo>
                  <a:lnTo>
                    <a:pt x="3265458" y="1711764"/>
                  </a:lnTo>
                  <a:lnTo>
                    <a:pt x="3271124" y="1714181"/>
                  </a:lnTo>
                  <a:lnTo>
                    <a:pt x="3273928" y="1712226"/>
                  </a:lnTo>
                  <a:lnTo>
                    <a:pt x="3276203" y="1706892"/>
                  </a:lnTo>
                  <a:lnTo>
                    <a:pt x="3274389" y="1703756"/>
                  </a:lnTo>
                  <a:close/>
                </a:path>
                <a:path w="18799810" h="11198225">
                  <a:moveTo>
                    <a:pt x="730112" y="613330"/>
                  </a:moveTo>
                  <a:lnTo>
                    <a:pt x="726735" y="613858"/>
                  </a:lnTo>
                  <a:lnTo>
                    <a:pt x="723977" y="618591"/>
                  </a:lnTo>
                  <a:lnTo>
                    <a:pt x="723793" y="618907"/>
                  </a:lnTo>
                  <a:lnTo>
                    <a:pt x="724322" y="622285"/>
                  </a:lnTo>
                  <a:lnTo>
                    <a:pt x="726846" y="623756"/>
                  </a:lnTo>
                  <a:lnTo>
                    <a:pt x="729562" y="625702"/>
                  </a:lnTo>
                  <a:lnTo>
                    <a:pt x="732561" y="626981"/>
                  </a:lnTo>
                  <a:lnTo>
                    <a:pt x="735605" y="626310"/>
                  </a:lnTo>
                  <a:lnTo>
                    <a:pt x="736744" y="624431"/>
                  </a:lnTo>
                  <a:lnTo>
                    <a:pt x="738405" y="621595"/>
                  </a:lnTo>
                  <a:lnTo>
                    <a:pt x="737876" y="618217"/>
                  </a:lnTo>
                  <a:lnTo>
                    <a:pt x="735351" y="616747"/>
                  </a:lnTo>
                  <a:lnTo>
                    <a:pt x="732636" y="614801"/>
                  </a:lnTo>
                  <a:lnTo>
                    <a:pt x="730112" y="613330"/>
                  </a:lnTo>
                  <a:close/>
                </a:path>
                <a:path w="18799810" h="11198225">
                  <a:moveTo>
                    <a:pt x="3357413" y="1728928"/>
                  </a:moveTo>
                  <a:lnTo>
                    <a:pt x="3354462" y="1728457"/>
                  </a:lnTo>
                  <a:lnTo>
                    <a:pt x="3348795" y="1726040"/>
                  </a:lnTo>
                  <a:lnTo>
                    <a:pt x="3345992" y="1727996"/>
                  </a:lnTo>
                  <a:lnTo>
                    <a:pt x="3344854" y="1730662"/>
                  </a:lnTo>
                  <a:lnTo>
                    <a:pt x="3344192" y="1733138"/>
                  </a:lnTo>
                  <a:lnTo>
                    <a:pt x="3345339" y="1735990"/>
                  </a:lnTo>
                  <a:lnTo>
                    <a:pt x="3348006" y="1737127"/>
                  </a:lnTo>
                  <a:lnTo>
                    <a:pt x="3348481" y="1736936"/>
                  </a:lnTo>
                  <a:lnTo>
                    <a:pt x="3354147" y="1739353"/>
                  </a:lnTo>
                  <a:lnTo>
                    <a:pt x="3356951" y="1737398"/>
                  </a:lnTo>
                  <a:lnTo>
                    <a:pt x="3359226" y="1732065"/>
                  </a:lnTo>
                  <a:lnTo>
                    <a:pt x="3357413" y="1728928"/>
                  </a:lnTo>
                  <a:close/>
                </a:path>
                <a:path w="18799810" h="11198225">
                  <a:moveTo>
                    <a:pt x="3439961" y="1754292"/>
                  </a:moveTo>
                  <a:lnTo>
                    <a:pt x="3437010" y="1753821"/>
                  </a:lnTo>
                  <a:lnTo>
                    <a:pt x="3431344" y="1751404"/>
                  </a:lnTo>
                  <a:lnTo>
                    <a:pt x="3428539" y="1753359"/>
                  </a:lnTo>
                  <a:lnTo>
                    <a:pt x="3427402" y="1756026"/>
                  </a:lnTo>
                  <a:lnTo>
                    <a:pt x="3426740" y="1758500"/>
                  </a:lnTo>
                  <a:lnTo>
                    <a:pt x="3427887" y="1761354"/>
                  </a:lnTo>
                  <a:lnTo>
                    <a:pt x="3430553" y="1762491"/>
                  </a:lnTo>
                  <a:lnTo>
                    <a:pt x="3431029" y="1762300"/>
                  </a:lnTo>
                  <a:lnTo>
                    <a:pt x="3436695" y="1764717"/>
                  </a:lnTo>
                  <a:lnTo>
                    <a:pt x="3439499" y="1762761"/>
                  </a:lnTo>
                  <a:lnTo>
                    <a:pt x="3441774" y="1757428"/>
                  </a:lnTo>
                  <a:lnTo>
                    <a:pt x="3439961" y="1754292"/>
                  </a:lnTo>
                  <a:close/>
                </a:path>
                <a:path w="18799810" h="11198225">
                  <a:moveTo>
                    <a:pt x="658992" y="564870"/>
                  </a:moveTo>
                  <a:lnTo>
                    <a:pt x="655614" y="565399"/>
                  </a:lnTo>
                  <a:lnTo>
                    <a:pt x="653810" y="567782"/>
                  </a:lnTo>
                  <a:lnTo>
                    <a:pt x="652339" y="570305"/>
                  </a:lnTo>
                  <a:lnTo>
                    <a:pt x="652869" y="573682"/>
                  </a:lnTo>
                  <a:lnTo>
                    <a:pt x="655251" y="575486"/>
                  </a:lnTo>
                  <a:lnTo>
                    <a:pt x="657966" y="577433"/>
                  </a:lnTo>
                  <a:lnTo>
                    <a:pt x="661299" y="578855"/>
                  </a:lnTo>
                  <a:lnTo>
                    <a:pt x="664343" y="578184"/>
                  </a:lnTo>
                  <a:lnTo>
                    <a:pt x="665672" y="575993"/>
                  </a:lnTo>
                  <a:lnTo>
                    <a:pt x="667142" y="573469"/>
                  </a:lnTo>
                  <a:lnTo>
                    <a:pt x="666613" y="570091"/>
                  </a:lnTo>
                  <a:lnTo>
                    <a:pt x="664231" y="568287"/>
                  </a:lnTo>
                  <a:lnTo>
                    <a:pt x="661516" y="566341"/>
                  </a:lnTo>
                  <a:lnTo>
                    <a:pt x="658992" y="564870"/>
                  </a:lnTo>
                  <a:close/>
                </a:path>
                <a:path w="18799810" h="11198225">
                  <a:moveTo>
                    <a:pt x="11868686" y="5340252"/>
                  </a:moveTo>
                  <a:lnTo>
                    <a:pt x="11865117" y="5340306"/>
                  </a:lnTo>
                  <a:lnTo>
                    <a:pt x="11863123" y="5342212"/>
                  </a:lnTo>
                  <a:lnTo>
                    <a:pt x="11860652" y="5344310"/>
                  </a:lnTo>
                  <a:lnTo>
                    <a:pt x="11860705" y="5347880"/>
                  </a:lnTo>
                  <a:lnTo>
                    <a:pt x="11862612" y="5349874"/>
                  </a:lnTo>
                  <a:lnTo>
                    <a:pt x="11865233" y="5352962"/>
                  </a:lnTo>
                  <a:lnTo>
                    <a:pt x="11866568" y="5353531"/>
                  </a:lnTo>
                  <a:lnTo>
                    <a:pt x="11866426" y="5353865"/>
                  </a:lnTo>
                  <a:lnTo>
                    <a:pt x="11868426" y="5354718"/>
                  </a:lnTo>
                  <a:lnTo>
                    <a:pt x="11870660" y="5354095"/>
                  </a:lnTo>
                  <a:lnTo>
                    <a:pt x="11872371" y="5352856"/>
                  </a:lnTo>
                  <a:lnTo>
                    <a:pt x="11874841" y="5350757"/>
                  </a:lnTo>
                  <a:lnTo>
                    <a:pt x="11874787" y="5347188"/>
                  </a:lnTo>
                  <a:lnTo>
                    <a:pt x="11872881" y="5345194"/>
                  </a:lnTo>
                  <a:lnTo>
                    <a:pt x="11868686" y="5340252"/>
                  </a:lnTo>
                  <a:close/>
                </a:path>
                <a:path w="18799810" h="11198225">
                  <a:moveTo>
                    <a:pt x="3523268" y="1778798"/>
                  </a:moveTo>
                  <a:lnTo>
                    <a:pt x="3520318" y="1778326"/>
                  </a:lnTo>
                  <a:lnTo>
                    <a:pt x="3517318" y="1777046"/>
                  </a:lnTo>
                  <a:lnTo>
                    <a:pt x="3514509" y="1776242"/>
                  </a:lnTo>
                  <a:lnTo>
                    <a:pt x="3511705" y="1778198"/>
                  </a:lnTo>
                  <a:lnTo>
                    <a:pt x="3510568" y="1780864"/>
                  </a:lnTo>
                  <a:lnTo>
                    <a:pt x="3509906" y="1783340"/>
                  </a:lnTo>
                  <a:lnTo>
                    <a:pt x="3511386" y="1786335"/>
                  </a:lnTo>
                  <a:lnTo>
                    <a:pt x="3513719" y="1787331"/>
                  </a:lnTo>
                  <a:lnTo>
                    <a:pt x="3513528" y="1786855"/>
                  </a:lnTo>
                  <a:lnTo>
                    <a:pt x="3513861" y="1786997"/>
                  </a:lnTo>
                  <a:lnTo>
                    <a:pt x="3514336" y="1786806"/>
                  </a:lnTo>
                  <a:lnTo>
                    <a:pt x="3520003" y="1789223"/>
                  </a:lnTo>
                  <a:lnTo>
                    <a:pt x="3522807" y="1787267"/>
                  </a:lnTo>
                  <a:lnTo>
                    <a:pt x="3525082" y="1781934"/>
                  </a:lnTo>
                  <a:lnTo>
                    <a:pt x="3523268" y="1778798"/>
                  </a:lnTo>
                  <a:close/>
                </a:path>
                <a:path w="18799810" h="11198225">
                  <a:moveTo>
                    <a:pt x="3606101" y="1803494"/>
                  </a:moveTo>
                  <a:lnTo>
                    <a:pt x="3603150" y="1803023"/>
                  </a:lnTo>
                  <a:lnTo>
                    <a:pt x="3600150" y="1801744"/>
                  </a:lnTo>
                  <a:lnTo>
                    <a:pt x="3597342" y="1800940"/>
                  </a:lnTo>
                  <a:lnTo>
                    <a:pt x="3594538" y="1802894"/>
                  </a:lnTo>
                  <a:lnTo>
                    <a:pt x="3593400" y="1805561"/>
                  </a:lnTo>
                  <a:lnTo>
                    <a:pt x="3592739" y="1808036"/>
                  </a:lnTo>
                  <a:lnTo>
                    <a:pt x="3594218" y="1811031"/>
                  </a:lnTo>
                  <a:lnTo>
                    <a:pt x="3596885" y="1812169"/>
                  </a:lnTo>
                  <a:lnTo>
                    <a:pt x="3597360" y="1811978"/>
                  </a:lnTo>
                  <a:lnTo>
                    <a:pt x="3600360" y="1813257"/>
                  </a:lnTo>
                  <a:lnTo>
                    <a:pt x="3603169" y="1814061"/>
                  </a:lnTo>
                  <a:lnTo>
                    <a:pt x="3605972" y="1812106"/>
                  </a:lnTo>
                  <a:lnTo>
                    <a:pt x="3607110" y="1809439"/>
                  </a:lnTo>
                  <a:lnTo>
                    <a:pt x="3607914" y="1806631"/>
                  </a:lnTo>
                  <a:lnTo>
                    <a:pt x="3606101" y="1803494"/>
                  </a:lnTo>
                  <a:close/>
                </a:path>
                <a:path w="18799810" h="11198225">
                  <a:moveTo>
                    <a:pt x="588298" y="515411"/>
                  </a:moveTo>
                  <a:lnTo>
                    <a:pt x="584921" y="515940"/>
                  </a:lnTo>
                  <a:lnTo>
                    <a:pt x="581313" y="520704"/>
                  </a:lnTo>
                  <a:lnTo>
                    <a:pt x="581842" y="524082"/>
                  </a:lnTo>
                  <a:lnTo>
                    <a:pt x="584224" y="525885"/>
                  </a:lnTo>
                  <a:lnTo>
                    <a:pt x="586939" y="527832"/>
                  </a:lnTo>
                  <a:lnTo>
                    <a:pt x="587939" y="528258"/>
                  </a:lnTo>
                  <a:lnTo>
                    <a:pt x="587797" y="528591"/>
                  </a:lnTo>
                  <a:lnTo>
                    <a:pt x="590130" y="529587"/>
                  </a:lnTo>
                  <a:lnTo>
                    <a:pt x="592839" y="528773"/>
                  </a:lnTo>
                  <a:lnTo>
                    <a:pt x="594502" y="526725"/>
                  </a:lnTo>
                  <a:lnTo>
                    <a:pt x="596307" y="524342"/>
                  </a:lnTo>
                  <a:lnTo>
                    <a:pt x="595777" y="520965"/>
                  </a:lnTo>
                  <a:lnTo>
                    <a:pt x="593395" y="519161"/>
                  </a:lnTo>
                  <a:lnTo>
                    <a:pt x="590680" y="517215"/>
                  </a:lnTo>
                  <a:lnTo>
                    <a:pt x="588298" y="515411"/>
                  </a:lnTo>
                  <a:close/>
                </a:path>
                <a:path w="18799810" h="11198225">
                  <a:moveTo>
                    <a:pt x="3689076" y="1827857"/>
                  </a:moveTo>
                  <a:lnTo>
                    <a:pt x="3686125" y="1827386"/>
                  </a:lnTo>
                  <a:lnTo>
                    <a:pt x="3683125" y="1826106"/>
                  </a:lnTo>
                  <a:lnTo>
                    <a:pt x="3680316" y="1825302"/>
                  </a:lnTo>
                  <a:lnTo>
                    <a:pt x="3677512" y="1827258"/>
                  </a:lnTo>
                  <a:lnTo>
                    <a:pt x="3676374" y="1829925"/>
                  </a:lnTo>
                  <a:lnTo>
                    <a:pt x="3675713" y="1832400"/>
                  </a:lnTo>
                  <a:lnTo>
                    <a:pt x="3677193" y="1835396"/>
                  </a:lnTo>
                  <a:lnTo>
                    <a:pt x="3679859" y="1836533"/>
                  </a:lnTo>
                  <a:lnTo>
                    <a:pt x="3680334" y="1836342"/>
                  </a:lnTo>
                  <a:lnTo>
                    <a:pt x="3683335" y="1837621"/>
                  </a:lnTo>
                  <a:lnTo>
                    <a:pt x="3686143" y="1838425"/>
                  </a:lnTo>
                  <a:lnTo>
                    <a:pt x="3688947" y="1836470"/>
                  </a:lnTo>
                  <a:lnTo>
                    <a:pt x="3690084" y="1833803"/>
                  </a:lnTo>
                  <a:lnTo>
                    <a:pt x="3690889" y="1830994"/>
                  </a:lnTo>
                  <a:lnTo>
                    <a:pt x="3689076" y="1827857"/>
                  </a:lnTo>
                  <a:close/>
                </a:path>
                <a:path w="18799810" h="11198225">
                  <a:moveTo>
                    <a:pt x="517982" y="464142"/>
                  </a:moveTo>
                  <a:lnTo>
                    <a:pt x="514605" y="464672"/>
                  </a:lnTo>
                  <a:lnTo>
                    <a:pt x="510996" y="469436"/>
                  </a:lnTo>
                  <a:lnTo>
                    <a:pt x="511526" y="472813"/>
                  </a:lnTo>
                  <a:lnTo>
                    <a:pt x="513908" y="474617"/>
                  </a:lnTo>
                  <a:lnTo>
                    <a:pt x="516623" y="476563"/>
                  </a:lnTo>
                  <a:lnTo>
                    <a:pt x="519956" y="477985"/>
                  </a:lnTo>
                  <a:lnTo>
                    <a:pt x="522525" y="477505"/>
                  </a:lnTo>
                  <a:lnTo>
                    <a:pt x="524187" y="475457"/>
                  </a:lnTo>
                  <a:lnTo>
                    <a:pt x="525991" y="473074"/>
                  </a:lnTo>
                  <a:lnTo>
                    <a:pt x="525462" y="469697"/>
                  </a:lnTo>
                  <a:lnTo>
                    <a:pt x="523080" y="467893"/>
                  </a:lnTo>
                  <a:lnTo>
                    <a:pt x="520364" y="465947"/>
                  </a:lnTo>
                  <a:lnTo>
                    <a:pt x="517982" y="464142"/>
                  </a:lnTo>
                  <a:close/>
                </a:path>
                <a:path w="18799810" h="11198225">
                  <a:moveTo>
                    <a:pt x="3772525" y="1852029"/>
                  </a:moveTo>
                  <a:lnTo>
                    <a:pt x="3769574" y="1851559"/>
                  </a:lnTo>
                  <a:lnTo>
                    <a:pt x="3766575" y="1850279"/>
                  </a:lnTo>
                  <a:lnTo>
                    <a:pt x="3763766" y="1849475"/>
                  </a:lnTo>
                  <a:lnTo>
                    <a:pt x="3760962" y="1851431"/>
                  </a:lnTo>
                  <a:lnTo>
                    <a:pt x="3759825" y="1854097"/>
                  </a:lnTo>
                  <a:lnTo>
                    <a:pt x="3759163" y="1856573"/>
                  </a:lnTo>
                  <a:lnTo>
                    <a:pt x="3760643" y="1859567"/>
                  </a:lnTo>
                  <a:lnTo>
                    <a:pt x="3763309" y="1860704"/>
                  </a:lnTo>
                  <a:lnTo>
                    <a:pt x="3763785" y="1860513"/>
                  </a:lnTo>
                  <a:lnTo>
                    <a:pt x="3766784" y="1861793"/>
                  </a:lnTo>
                  <a:lnTo>
                    <a:pt x="3769593" y="1862597"/>
                  </a:lnTo>
                  <a:lnTo>
                    <a:pt x="3772397" y="1860642"/>
                  </a:lnTo>
                  <a:lnTo>
                    <a:pt x="3773534" y="1857976"/>
                  </a:lnTo>
                  <a:lnTo>
                    <a:pt x="3774338" y="1855167"/>
                  </a:lnTo>
                  <a:lnTo>
                    <a:pt x="3772525" y="1852029"/>
                  </a:lnTo>
                  <a:close/>
                </a:path>
                <a:path w="18799810" h="11198225">
                  <a:moveTo>
                    <a:pt x="11809341" y="5277119"/>
                  </a:moveTo>
                  <a:lnTo>
                    <a:pt x="11805914" y="5276838"/>
                  </a:lnTo>
                  <a:lnTo>
                    <a:pt x="11801639" y="5281319"/>
                  </a:lnTo>
                  <a:lnTo>
                    <a:pt x="11801392" y="5284364"/>
                  </a:lnTo>
                  <a:lnTo>
                    <a:pt x="11801361" y="5284745"/>
                  </a:lnTo>
                  <a:lnTo>
                    <a:pt x="11803600" y="5286882"/>
                  </a:lnTo>
                  <a:lnTo>
                    <a:pt x="11806224" y="5289972"/>
                  </a:lnTo>
                  <a:lnTo>
                    <a:pt x="11809555" y="5291393"/>
                  </a:lnTo>
                  <a:lnTo>
                    <a:pt x="11811982" y="5291246"/>
                  </a:lnTo>
                  <a:lnTo>
                    <a:pt x="11813249" y="5289816"/>
                  </a:lnTo>
                  <a:lnTo>
                    <a:pt x="11815638" y="5287290"/>
                  </a:lnTo>
                  <a:lnTo>
                    <a:pt x="11815918" y="5283863"/>
                  </a:lnTo>
                  <a:lnTo>
                    <a:pt x="11813679" y="5281726"/>
                  </a:lnTo>
                  <a:lnTo>
                    <a:pt x="11811581" y="5279255"/>
                  </a:lnTo>
                  <a:lnTo>
                    <a:pt x="11809341" y="5277119"/>
                  </a:lnTo>
                  <a:close/>
                </a:path>
                <a:path w="18799810" h="11198225">
                  <a:moveTo>
                    <a:pt x="3855642" y="1876060"/>
                  </a:moveTo>
                  <a:lnTo>
                    <a:pt x="3852691" y="1875589"/>
                  </a:lnTo>
                  <a:lnTo>
                    <a:pt x="3849692" y="1874310"/>
                  </a:lnTo>
                  <a:lnTo>
                    <a:pt x="3846882" y="1873505"/>
                  </a:lnTo>
                  <a:lnTo>
                    <a:pt x="3843746" y="1875318"/>
                  </a:lnTo>
                  <a:lnTo>
                    <a:pt x="3842941" y="1878127"/>
                  </a:lnTo>
                  <a:lnTo>
                    <a:pt x="3842280" y="1880602"/>
                  </a:lnTo>
                  <a:lnTo>
                    <a:pt x="3843759" y="1883597"/>
                  </a:lnTo>
                  <a:lnTo>
                    <a:pt x="3846426" y="1884735"/>
                  </a:lnTo>
                  <a:lnTo>
                    <a:pt x="3846901" y="1884544"/>
                  </a:lnTo>
                  <a:lnTo>
                    <a:pt x="3849901" y="1885823"/>
                  </a:lnTo>
                  <a:lnTo>
                    <a:pt x="3852710" y="1886627"/>
                  </a:lnTo>
                  <a:lnTo>
                    <a:pt x="3855513" y="1884672"/>
                  </a:lnTo>
                  <a:lnTo>
                    <a:pt x="3856651" y="1882005"/>
                  </a:lnTo>
                  <a:lnTo>
                    <a:pt x="3857455" y="1879197"/>
                  </a:lnTo>
                  <a:lnTo>
                    <a:pt x="3855642" y="1876060"/>
                  </a:lnTo>
                  <a:close/>
                </a:path>
                <a:path w="18799810" h="11198225">
                  <a:moveTo>
                    <a:pt x="449377" y="411635"/>
                  </a:moveTo>
                  <a:lnTo>
                    <a:pt x="446000" y="412163"/>
                  </a:lnTo>
                  <a:lnTo>
                    <a:pt x="442392" y="416928"/>
                  </a:lnTo>
                  <a:lnTo>
                    <a:pt x="442920" y="420305"/>
                  </a:lnTo>
                  <a:lnTo>
                    <a:pt x="445303" y="422110"/>
                  </a:lnTo>
                  <a:lnTo>
                    <a:pt x="448018" y="424056"/>
                  </a:lnTo>
                  <a:lnTo>
                    <a:pt x="451351" y="425478"/>
                  </a:lnTo>
                  <a:lnTo>
                    <a:pt x="453919" y="424997"/>
                  </a:lnTo>
                  <a:lnTo>
                    <a:pt x="455582" y="422948"/>
                  </a:lnTo>
                  <a:lnTo>
                    <a:pt x="457385" y="420566"/>
                  </a:lnTo>
                  <a:lnTo>
                    <a:pt x="456856" y="417189"/>
                  </a:lnTo>
                  <a:lnTo>
                    <a:pt x="454474" y="415386"/>
                  </a:lnTo>
                  <a:lnTo>
                    <a:pt x="451759" y="413439"/>
                  </a:lnTo>
                  <a:lnTo>
                    <a:pt x="449377" y="411635"/>
                  </a:lnTo>
                  <a:close/>
                </a:path>
                <a:path w="18799810" h="11198225">
                  <a:moveTo>
                    <a:pt x="3938758" y="1900090"/>
                  </a:moveTo>
                  <a:lnTo>
                    <a:pt x="3935807" y="1899619"/>
                  </a:lnTo>
                  <a:lnTo>
                    <a:pt x="3932808" y="1898340"/>
                  </a:lnTo>
                  <a:lnTo>
                    <a:pt x="3929999" y="1897536"/>
                  </a:lnTo>
                  <a:lnTo>
                    <a:pt x="3926862" y="1899349"/>
                  </a:lnTo>
                  <a:lnTo>
                    <a:pt x="3926058" y="1902158"/>
                  </a:lnTo>
                  <a:lnTo>
                    <a:pt x="3925397" y="1904633"/>
                  </a:lnTo>
                  <a:lnTo>
                    <a:pt x="3926876" y="1907628"/>
                  </a:lnTo>
                  <a:lnTo>
                    <a:pt x="3929543" y="1908766"/>
                  </a:lnTo>
                  <a:lnTo>
                    <a:pt x="3930018" y="1908574"/>
                  </a:lnTo>
                  <a:lnTo>
                    <a:pt x="3933018" y="1909854"/>
                  </a:lnTo>
                  <a:lnTo>
                    <a:pt x="3935826" y="1910658"/>
                  </a:lnTo>
                  <a:lnTo>
                    <a:pt x="3938964" y="1908844"/>
                  </a:lnTo>
                  <a:lnTo>
                    <a:pt x="3940572" y="1903227"/>
                  </a:lnTo>
                  <a:lnTo>
                    <a:pt x="3938758" y="1900090"/>
                  </a:lnTo>
                  <a:close/>
                </a:path>
                <a:path w="18799810" h="11198225">
                  <a:moveTo>
                    <a:pt x="4022017" y="1923787"/>
                  </a:moveTo>
                  <a:lnTo>
                    <a:pt x="4019067" y="1923316"/>
                  </a:lnTo>
                  <a:lnTo>
                    <a:pt x="4016067" y="1922036"/>
                  </a:lnTo>
                  <a:lnTo>
                    <a:pt x="4013259" y="1921232"/>
                  </a:lnTo>
                  <a:lnTo>
                    <a:pt x="4010121" y="1923046"/>
                  </a:lnTo>
                  <a:lnTo>
                    <a:pt x="4008513" y="1928663"/>
                  </a:lnTo>
                  <a:lnTo>
                    <a:pt x="4010135" y="1931325"/>
                  </a:lnTo>
                  <a:lnTo>
                    <a:pt x="4012801" y="1932463"/>
                  </a:lnTo>
                  <a:lnTo>
                    <a:pt x="4013277" y="1932271"/>
                  </a:lnTo>
                  <a:lnTo>
                    <a:pt x="4016277" y="1933551"/>
                  </a:lnTo>
                  <a:lnTo>
                    <a:pt x="4019085" y="1934355"/>
                  </a:lnTo>
                  <a:lnTo>
                    <a:pt x="4022223" y="1932541"/>
                  </a:lnTo>
                  <a:lnTo>
                    <a:pt x="4023831" y="1926924"/>
                  </a:lnTo>
                  <a:lnTo>
                    <a:pt x="4022017" y="1923787"/>
                  </a:lnTo>
                  <a:close/>
                </a:path>
                <a:path w="18799810" h="11198225">
                  <a:moveTo>
                    <a:pt x="11748810" y="5215842"/>
                  </a:moveTo>
                  <a:lnTo>
                    <a:pt x="11745383" y="5215562"/>
                  </a:lnTo>
                  <a:lnTo>
                    <a:pt x="11743247" y="5217802"/>
                  </a:lnTo>
                  <a:lnTo>
                    <a:pt x="11741251" y="5219709"/>
                  </a:lnTo>
                  <a:lnTo>
                    <a:pt x="11740971" y="5223134"/>
                  </a:lnTo>
                  <a:lnTo>
                    <a:pt x="11745452" y="5227410"/>
                  </a:lnTo>
                  <a:lnTo>
                    <a:pt x="11745976" y="5228028"/>
                  </a:lnTo>
                  <a:lnTo>
                    <a:pt x="11749309" y="5229449"/>
                  </a:lnTo>
                  <a:lnTo>
                    <a:pt x="11751734" y="5229302"/>
                  </a:lnTo>
                  <a:lnTo>
                    <a:pt x="11753254" y="5227586"/>
                  </a:lnTo>
                  <a:lnTo>
                    <a:pt x="11755249" y="5225680"/>
                  </a:lnTo>
                  <a:lnTo>
                    <a:pt x="11755529" y="5222253"/>
                  </a:lnTo>
                  <a:lnTo>
                    <a:pt x="11753289" y="5220117"/>
                  </a:lnTo>
                  <a:lnTo>
                    <a:pt x="11750716" y="5217837"/>
                  </a:lnTo>
                  <a:lnTo>
                    <a:pt x="11748810" y="5215842"/>
                  </a:lnTo>
                  <a:close/>
                </a:path>
                <a:path w="18799810" h="11198225">
                  <a:moveTo>
                    <a:pt x="4105277" y="1947483"/>
                  </a:moveTo>
                  <a:lnTo>
                    <a:pt x="4102326" y="1947013"/>
                  </a:lnTo>
                  <a:lnTo>
                    <a:pt x="4099326" y="1945733"/>
                  </a:lnTo>
                  <a:lnTo>
                    <a:pt x="4096517" y="1944929"/>
                  </a:lnTo>
                  <a:lnTo>
                    <a:pt x="4093380" y="1946742"/>
                  </a:lnTo>
                  <a:lnTo>
                    <a:pt x="4091771" y="1952360"/>
                  </a:lnTo>
                  <a:lnTo>
                    <a:pt x="4093394" y="1955021"/>
                  </a:lnTo>
                  <a:lnTo>
                    <a:pt x="4096061" y="1956159"/>
                  </a:lnTo>
                  <a:lnTo>
                    <a:pt x="4096536" y="1955967"/>
                  </a:lnTo>
                  <a:lnTo>
                    <a:pt x="4099536" y="1957247"/>
                  </a:lnTo>
                  <a:lnTo>
                    <a:pt x="4102344" y="1958052"/>
                  </a:lnTo>
                  <a:lnTo>
                    <a:pt x="4105481" y="1956238"/>
                  </a:lnTo>
                  <a:lnTo>
                    <a:pt x="4107090" y="1950621"/>
                  </a:lnTo>
                  <a:lnTo>
                    <a:pt x="4105277" y="1947483"/>
                  </a:lnTo>
                  <a:close/>
                </a:path>
                <a:path w="18799810" h="11198225">
                  <a:moveTo>
                    <a:pt x="382483" y="357886"/>
                  </a:moveTo>
                  <a:lnTo>
                    <a:pt x="378914" y="357940"/>
                  </a:lnTo>
                  <a:lnTo>
                    <a:pt x="377110" y="360322"/>
                  </a:lnTo>
                  <a:lnTo>
                    <a:pt x="375448" y="362371"/>
                  </a:lnTo>
                  <a:lnTo>
                    <a:pt x="375501" y="365940"/>
                  </a:lnTo>
                  <a:lnTo>
                    <a:pt x="377883" y="367744"/>
                  </a:lnTo>
                  <a:lnTo>
                    <a:pt x="380457" y="370024"/>
                  </a:lnTo>
                  <a:lnTo>
                    <a:pt x="381790" y="370593"/>
                  </a:lnTo>
                  <a:lnTo>
                    <a:pt x="381648" y="370925"/>
                  </a:lnTo>
                  <a:lnTo>
                    <a:pt x="383648" y="371778"/>
                  </a:lnTo>
                  <a:lnTo>
                    <a:pt x="386216" y="371299"/>
                  </a:lnTo>
                  <a:lnTo>
                    <a:pt x="389540" y="367200"/>
                  </a:lnTo>
                  <a:lnTo>
                    <a:pt x="389486" y="363632"/>
                  </a:lnTo>
                  <a:lnTo>
                    <a:pt x="387104" y="361828"/>
                  </a:lnTo>
                  <a:lnTo>
                    <a:pt x="384531" y="359548"/>
                  </a:lnTo>
                  <a:lnTo>
                    <a:pt x="382483" y="357886"/>
                  </a:lnTo>
                  <a:close/>
                </a:path>
                <a:path w="18799810" h="11198225">
                  <a:moveTo>
                    <a:pt x="4188677" y="1970847"/>
                  </a:moveTo>
                  <a:lnTo>
                    <a:pt x="4185726" y="1970377"/>
                  </a:lnTo>
                  <a:lnTo>
                    <a:pt x="4182727" y="1969097"/>
                  </a:lnTo>
                  <a:lnTo>
                    <a:pt x="4179918" y="1968293"/>
                  </a:lnTo>
                  <a:lnTo>
                    <a:pt x="4176781" y="1970106"/>
                  </a:lnTo>
                  <a:lnTo>
                    <a:pt x="4175173" y="1975723"/>
                  </a:lnTo>
                  <a:lnTo>
                    <a:pt x="4176795" y="1978385"/>
                  </a:lnTo>
                  <a:lnTo>
                    <a:pt x="4179462" y="1979522"/>
                  </a:lnTo>
                  <a:lnTo>
                    <a:pt x="4179937" y="1979331"/>
                  </a:lnTo>
                  <a:lnTo>
                    <a:pt x="4182937" y="1980611"/>
                  </a:lnTo>
                  <a:lnTo>
                    <a:pt x="4185746" y="1981415"/>
                  </a:lnTo>
                  <a:lnTo>
                    <a:pt x="4188882" y="1979602"/>
                  </a:lnTo>
                  <a:lnTo>
                    <a:pt x="4189687" y="1976793"/>
                  </a:lnTo>
                  <a:lnTo>
                    <a:pt x="4190634" y="1973651"/>
                  </a:lnTo>
                  <a:lnTo>
                    <a:pt x="4188677" y="1970847"/>
                  </a:lnTo>
                  <a:close/>
                </a:path>
                <a:path w="18799810" h="11198225">
                  <a:moveTo>
                    <a:pt x="4271745" y="1994069"/>
                  </a:moveTo>
                  <a:lnTo>
                    <a:pt x="4268794" y="1993597"/>
                  </a:lnTo>
                  <a:lnTo>
                    <a:pt x="4265795" y="1992317"/>
                  </a:lnTo>
                  <a:lnTo>
                    <a:pt x="4262986" y="1991513"/>
                  </a:lnTo>
                  <a:lnTo>
                    <a:pt x="4259849" y="1993327"/>
                  </a:lnTo>
                  <a:lnTo>
                    <a:pt x="4258241" y="1998944"/>
                  </a:lnTo>
                  <a:lnTo>
                    <a:pt x="4259863" y="2001606"/>
                  </a:lnTo>
                  <a:lnTo>
                    <a:pt x="4262529" y="2002744"/>
                  </a:lnTo>
                  <a:lnTo>
                    <a:pt x="4263005" y="2002553"/>
                  </a:lnTo>
                  <a:lnTo>
                    <a:pt x="4266004" y="2003832"/>
                  </a:lnTo>
                  <a:lnTo>
                    <a:pt x="4268813" y="2004636"/>
                  </a:lnTo>
                  <a:lnTo>
                    <a:pt x="4271950" y="2002824"/>
                  </a:lnTo>
                  <a:lnTo>
                    <a:pt x="4272755" y="2000015"/>
                  </a:lnTo>
                  <a:lnTo>
                    <a:pt x="4273701" y="1996872"/>
                  </a:lnTo>
                  <a:lnTo>
                    <a:pt x="4271745" y="1994069"/>
                  </a:lnTo>
                  <a:close/>
                </a:path>
                <a:path w="18799810" h="11198225">
                  <a:moveTo>
                    <a:pt x="11686377" y="5155330"/>
                  </a:moveTo>
                  <a:lnTo>
                    <a:pt x="11683141" y="5155526"/>
                  </a:lnTo>
                  <a:lnTo>
                    <a:pt x="11678866" y="5160005"/>
                  </a:lnTo>
                  <a:lnTo>
                    <a:pt x="11679062" y="5163240"/>
                  </a:lnTo>
                  <a:lnTo>
                    <a:pt x="11681302" y="5165378"/>
                  </a:lnTo>
                  <a:lnTo>
                    <a:pt x="11683875" y="5167657"/>
                  </a:lnTo>
                  <a:lnTo>
                    <a:pt x="11685542" y="5168368"/>
                  </a:lnTo>
                  <a:lnTo>
                    <a:pt x="11685400" y="5168702"/>
                  </a:lnTo>
                  <a:lnTo>
                    <a:pt x="11687400" y="5169555"/>
                  </a:lnTo>
                  <a:lnTo>
                    <a:pt x="11689968" y="5169074"/>
                  </a:lnTo>
                  <a:lnTo>
                    <a:pt x="11691487" y="5167359"/>
                  </a:lnTo>
                  <a:lnTo>
                    <a:pt x="11693625" y="5165119"/>
                  </a:lnTo>
                  <a:lnTo>
                    <a:pt x="11693429" y="5161883"/>
                  </a:lnTo>
                  <a:lnTo>
                    <a:pt x="11691190" y="5159746"/>
                  </a:lnTo>
                  <a:lnTo>
                    <a:pt x="11688616" y="5157467"/>
                  </a:lnTo>
                  <a:lnTo>
                    <a:pt x="11686377" y="5155330"/>
                  </a:lnTo>
                  <a:close/>
                </a:path>
                <a:path w="18799810" h="11198225">
                  <a:moveTo>
                    <a:pt x="316107" y="301997"/>
                  </a:moveTo>
                  <a:lnTo>
                    <a:pt x="312539" y="302050"/>
                  </a:lnTo>
                  <a:lnTo>
                    <a:pt x="308931" y="306814"/>
                  </a:lnTo>
                  <a:lnTo>
                    <a:pt x="308984" y="310383"/>
                  </a:lnTo>
                  <a:lnTo>
                    <a:pt x="311366" y="312187"/>
                  </a:lnTo>
                  <a:lnTo>
                    <a:pt x="313940" y="314467"/>
                  </a:lnTo>
                  <a:lnTo>
                    <a:pt x="317606" y="316031"/>
                  </a:lnTo>
                  <a:lnTo>
                    <a:pt x="320175" y="315550"/>
                  </a:lnTo>
                  <a:lnTo>
                    <a:pt x="321695" y="313835"/>
                  </a:lnTo>
                  <a:lnTo>
                    <a:pt x="323499" y="311452"/>
                  </a:lnTo>
                  <a:lnTo>
                    <a:pt x="323445" y="307884"/>
                  </a:lnTo>
                  <a:lnTo>
                    <a:pt x="321063" y="306080"/>
                  </a:lnTo>
                  <a:lnTo>
                    <a:pt x="318490" y="303800"/>
                  </a:lnTo>
                  <a:lnTo>
                    <a:pt x="316107" y="301997"/>
                  </a:lnTo>
                  <a:close/>
                </a:path>
                <a:path w="18799810" h="11198225">
                  <a:moveTo>
                    <a:pt x="4355146" y="2017431"/>
                  </a:moveTo>
                  <a:lnTo>
                    <a:pt x="4352196" y="2016961"/>
                  </a:lnTo>
                  <a:lnTo>
                    <a:pt x="4349196" y="2015681"/>
                  </a:lnTo>
                  <a:lnTo>
                    <a:pt x="4346387" y="2014877"/>
                  </a:lnTo>
                  <a:lnTo>
                    <a:pt x="4343250" y="2016691"/>
                  </a:lnTo>
                  <a:lnTo>
                    <a:pt x="4341642" y="2022308"/>
                  </a:lnTo>
                  <a:lnTo>
                    <a:pt x="4343263" y="2024970"/>
                  </a:lnTo>
                  <a:lnTo>
                    <a:pt x="4345930" y="2026108"/>
                  </a:lnTo>
                  <a:lnTo>
                    <a:pt x="4346406" y="2025917"/>
                  </a:lnTo>
                  <a:lnTo>
                    <a:pt x="4349405" y="2027196"/>
                  </a:lnTo>
                  <a:lnTo>
                    <a:pt x="4352214" y="2028000"/>
                  </a:lnTo>
                  <a:lnTo>
                    <a:pt x="4355352" y="2026186"/>
                  </a:lnTo>
                  <a:lnTo>
                    <a:pt x="4356155" y="2023378"/>
                  </a:lnTo>
                  <a:lnTo>
                    <a:pt x="4357102" y="2020236"/>
                  </a:lnTo>
                  <a:lnTo>
                    <a:pt x="4355146" y="2017431"/>
                  </a:lnTo>
                  <a:close/>
                </a:path>
                <a:path w="18799810" h="11198225">
                  <a:moveTo>
                    <a:pt x="4438547" y="2040795"/>
                  </a:moveTo>
                  <a:lnTo>
                    <a:pt x="4435596" y="2040324"/>
                  </a:lnTo>
                  <a:lnTo>
                    <a:pt x="4432597" y="2039045"/>
                  </a:lnTo>
                  <a:lnTo>
                    <a:pt x="4429788" y="2038241"/>
                  </a:lnTo>
                  <a:lnTo>
                    <a:pt x="4426651" y="2040055"/>
                  </a:lnTo>
                  <a:lnTo>
                    <a:pt x="4425043" y="2045672"/>
                  </a:lnTo>
                  <a:lnTo>
                    <a:pt x="4426665" y="2048333"/>
                  </a:lnTo>
                  <a:lnTo>
                    <a:pt x="4429332" y="2049470"/>
                  </a:lnTo>
                  <a:lnTo>
                    <a:pt x="4429807" y="2049279"/>
                  </a:lnTo>
                  <a:lnTo>
                    <a:pt x="4432806" y="2050559"/>
                  </a:lnTo>
                  <a:lnTo>
                    <a:pt x="4435615" y="2051364"/>
                  </a:lnTo>
                  <a:lnTo>
                    <a:pt x="4438752" y="2049550"/>
                  </a:lnTo>
                  <a:lnTo>
                    <a:pt x="4439556" y="2046742"/>
                  </a:lnTo>
                  <a:lnTo>
                    <a:pt x="4440503" y="2043599"/>
                  </a:lnTo>
                  <a:lnTo>
                    <a:pt x="4438547" y="2040795"/>
                  </a:lnTo>
                  <a:close/>
                </a:path>
                <a:path w="18799810" h="11198225">
                  <a:moveTo>
                    <a:pt x="11623232" y="5096485"/>
                  </a:moveTo>
                  <a:lnTo>
                    <a:pt x="11619997" y="5096679"/>
                  </a:lnTo>
                  <a:lnTo>
                    <a:pt x="11615723" y="5101159"/>
                  </a:lnTo>
                  <a:lnTo>
                    <a:pt x="11615918" y="5104395"/>
                  </a:lnTo>
                  <a:lnTo>
                    <a:pt x="11618158" y="5106532"/>
                  </a:lnTo>
                  <a:lnTo>
                    <a:pt x="11620731" y="5108812"/>
                  </a:lnTo>
                  <a:lnTo>
                    <a:pt x="11622397" y="5109523"/>
                  </a:lnTo>
                  <a:lnTo>
                    <a:pt x="11622255" y="5109856"/>
                  </a:lnTo>
                  <a:lnTo>
                    <a:pt x="11624254" y="5110709"/>
                  </a:lnTo>
                  <a:lnTo>
                    <a:pt x="11626823" y="5110229"/>
                  </a:lnTo>
                  <a:lnTo>
                    <a:pt x="11628343" y="5108513"/>
                  </a:lnTo>
                  <a:lnTo>
                    <a:pt x="11630481" y="5106274"/>
                  </a:lnTo>
                  <a:lnTo>
                    <a:pt x="11630285" y="5103038"/>
                  </a:lnTo>
                  <a:lnTo>
                    <a:pt x="11628046" y="5100901"/>
                  </a:lnTo>
                  <a:lnTo>
                    <a:pt x="11625471" y="5098622"/>
                  </a:lnTo>
                  <a:lnTo>
                    <a:pt x="11623232" y="5096485"/>
                  </a:lnTo>
                  <a:close/>
                </a:path>
                <a:path w="18799810" h="11198225">
                  <a:moveTo>
                    <a:pt x="251444" y="244867"/>
                  </a:moveTo>
                  <a:lnTo>
                    <a:pt x="248208" y="245063"/>
                  </a:lnTo>
                  <a:lnTo>
                    <a:pt x="243934" y="249543"/>
                  </a:lnTo>
                  <a:lnTo>
                    <a:pt x="244130" y="252777"/>
                  </a:lnTo>
                  <a:lnTo>
                    <a:pt x="246370" y="254915"/>
                  </a:lnTo>
                  <a:lnTo>
                    <a:pt x="248943" y="257194"/>
                  </a:lnTo>
                  <a:lnTo>
                    <a:pt x="250609" y="257905"/>
                  </a:lnTo>
                  <a:lnTo>
                    <a:pt x="250467" y="258239"/>
                  </a:lnTo>
                  <a:lnTo>
                    <a:pt x="252467" y="259092"/>
                  </a:lnTo>
                  <a:lnTo>
                    <a:pt x="255036" y="258611"/>
                  </a:lnTo>
                  <a:lnTo>
                    <a:pt x="256555" y="256895"/>
                  </a:lnTo>
                  <a:lnTo>
                    <a:pt x="258692" y="254656"/>
                  </a:lnTo>
                  <a:lnTo>
                    <a:pt x="258497" y="251420"/>
                  </a:lnTo>
                  <a:lnTo>
                    <a:pt x="256257" y="249284"/>
                  </a:lnTo>
                  <a:lnTo>
                    <a:pt x="253683" y="247004"/>
                  </a:lnTo>
                  <a:lnTo>
                    <a:pt x="251444" y="244867"/>
                  </a:lnTo>
                  <a:close/>
                </a:path>
                <a:path w="18799810" h="11198225">
                  <a:moveTo>
                    <a:pt x="4522091" y="2063826"/>
                  </a:moveTo>
                  <a:lnTo>
                    <a:pt x="4519139" y="2063355"/>
                  </a:lnTo>
                  <a:lnTo>
                    <a:pt x="4516140" y="2062075"/>
                  </a:lnTo>
                  <a:lnTo>
                    <a:pt x="4513331" y="2061271"/>
                  </a:lnTo>
                  <a:lnTo>
                    <a:pt x="4510194" y="2063085"/>
                  </a:lnTo>
                  <a:lnTo>
                    <a:pt x="4508586" y="2068702"/>
                  </a:lnTo>
                  <a:lnTo>
                    <a:pt x="4510209" y="2071363"/>
                  </a:lnTo>
                  <a:lnTo>
                    <a:pt x="4512875" y="2072501"/>
                  </a:lnTo>
                  <a:lnTo>
                    <a:pt x="4513351" y="2072310"/>
                  </a:lnTo>
                  <a:lnTo>
                    <a:pt x="4516350" y="2073589"/>
                  </a:lnTo>
                  <a:lnTo>
                    <a:pt x="4519159" y="2074393"/>
                  </a:lnTo>
                  <a:lnTo>
                    <a:pt x="4522295" y="2072580"/>
                  </a:lnTo>
                  <a:lnTo>
                    <a:pt x="4523099" y="2069771"/>
                  </a:lnTo>
                  <a:lnTo>
                    <a:pt x="4524045" y="2066630"/>
                  </a:lnTo>
                  <a:lnTo>
                    <a:pt x="4522091" y="2063826"/>
                  </a:lnTo>
                  <a:close/>
                </a:path>
                <a:path w="18799810" h="11198225">
                  <a:moveTo>
                    <a:pt x="4605300" y="2086714"/>
                  </a:moveTo>
                  <a:lnTo>
                    <a:pt x="4602349" y="2086243"/>
                  </a:lnTo>
                  <a:lnTo>
                    <a:pt x="4599350" y="2084963"/>
                  </a:lnTo>
                  <a:lnTo>
                    <a:pt x="4596541" y="2084159"/>
                  </a:lnTo>
                  <a:lnTo>
                    <a:pt x="4593404" y="2085973"/>
                  </a:lnTo>
                  <a:lnTo>
                    <a:pt x="4591796" y="2091589"/>
                  </a:lnTo>
                  <a:lnTo>
                    <a:pt x="4593418" y="2094252"/>
                  </a:lnTo>
                  <a:lnTo>
                    <a:pt x="4596085" y="2095389"/>
                  </a:lnTo>
                  <a:lnTo>
                    <a:pt x="4596560" y="2095198"/>
                  </a:lnTo>
                  <a:lnTo>
                    <a:pt x="4599560" y="2096477"/>
                  </a:lnTo>
                  <a:lnTo>
                    <a:pt x="4602369" y="2097281"/>
                  </a:lnTo>
                  <a:lnTo>
                    <a:pt x="4605505" y="2095469"/>
                  </a:lnTo>
                  <a:lnTo>
                    <a:pt x="4606310" y="2092659"/>
                  </a:lnTo>
                  <a:lnTo>
                    <a:pt x="4607256" y="2089518"/>
                  </a:lnTo>
                  <a:lnTo>
                    <a:pt x="4605300" y="2086714"/>
                  </a:lnTo>
                  <a:close/>
                </a:path>
                <a:path w="18799810" h="11198225">
                  <a:moveTo>
                    <a:pt x="4688177" y="2109460"/>
                  </a:moveTo>
                  <a:lnTo>
                    <a:pt x="4685226" y="2108989"/>
                  </a:lnTo>
                  <a:lnTo>
                    <a:pt x="4682226" y="2107710"/>
                  </a:lnTo>
                  <a:lnTo>
                    <a:pt x="4679418" y="2106906"/>
                  </a:lnTo>
                  <a:lnTo>
                    <a:pt x="4676281" y="2108718"/>
                  </a:lnTo>
                  <a:lnTo>
                    <a:pt x="4674672" y="2114335"/>
                  </a:lnTo>
                  <a:lnTo>
                    <a:pt x="4676294" y="2116997"/>
                  </a:lnTo>
                  <a:lnTo>
                    <a:pt x="4678961" y="2118135"/>
                  </a:lnTo>
                  <a:lnTo>
                    <a:pt x="4679436" y="2117944"/>
                  </a:lnTo>
                  <a:lnTo>
                    <a:pt x="4682436" y="2119223"/>
                  </a:lnTo>
                  <a:lnTo>
                    <a:pt x="4685245" y="2120027"/>
                  </a:lnTo>
                  <a:lnTo>
                    <a:pt x="4688383" y="2118214"/>
                  </a:lnTo>
                  <a:lnTo>
                    <a:pt x="4689186" y="2115406"/>
                  </a:lnTo>
                  <a:lnTo>
                    <a:pt x="4690132" y="2112264"/>
                  </a:lnTo>
                  <a:lnTo>
                    <a:pt x="4688177" y="2109460"/>
                  </a:lnTo>
                  <a:close/>
                </a:path>
                <a:path w="18799810" h="11198225">
                  <a:moveTo>
                    <a:pt x="11558519" y="5038545"/>
                  </a:moveTo>
                  <a:lnTo>
                    <a:pt x="11555283" y="5038741"/>
                  </a:lnTo>
                  <a:lnTo>
                    <a:pt x="11553146" y="5040981"/>
                  </a:lnTo>
                  <a:lnTo>
                    <a:pt x="11551342" y="5043363"/>
                  </a:lnTo>
                  <a:lnTo>
                    <a:pt x="11551538" y="5046597"/>
                  </a:lnTo>
                  <a:lnTo>
                    <a:pt x="11553778" y="5048735"/>
                  </a:lnTo>
                  <a:lnTo>
                    <a:pt x="11556351" y="5051015"/>
                  </a:lnTo>
                  <a:lnTo>
                    <a:pt x="11560018" y="5052579"/>
                  </a:lnTo>
                  <a:lnTo>
                    <a:pt x="11562586" y="5052098"/>
                  </a:lnTo>
                  <a:lnTo>
                    <a:pt x="11564106" y="5050383"/>
                  </a:lnTo>
                  <a:lnTo>
                    <a:pt x="11565910" y="5048001"/>
                  </a:lnTo>
                  <a:lnTo>
                    <a:pt x="11565714" y="5044766"/>
                  </a:lnTo>
                  <a:lnTo>
                    <a:pt x="11563474" y="5042629"/>
                  </a:lnTo>
                  <a:lnTo>
                    <a:pt x="11560901" y="5040349"/>
                  </a:lnTo>
                  <a:lnTo>
                    <a:pt x="11558519" y="5038545"/>
                  </a:lnTo>
                  <a:close/>
                </a:path>
                <a:path w="18799810" h="11198225">
                  <a:moveTo>
                    <a:pt x="187824" y="186212"/>
                  </a:moveTo>
                  <a:lnTo>
                    <a:pt x="184589" y="186408"/>
                  </a:lnTo>
                  <a:lnTo>
                    <a:pt x="180314" y="190887"/>
                  </a:lnTo>
                  <a:lnTo>
                    <a:pt x="180510" y="194123"/>
                  </a:lnTo>
                  <a:lnTo>
                    <a:pt x="182750" y="196261"/>
                  </a:lnTo>
                  <a:lnTo>
                    <a:pt x="185323" y="198539"/>
                  </a:lnTo>
                  <a:lnTo>
                    <a:pt x="186990" y="199250"/>
                  </a:lnTo>
                  <a:lnTo>
                    <a:pt x="186848" y="199583"/>
                  </a:lnTo>
                  <a:lnTo>
                    <a:pt x="188848" y="200437"/>
                  </a:lnTo>
                  <a:lnTo>
                    <a:pt x="191416" y="199957"/>
                  </a:lnTo>
                  <a:lnTo>
                    <a:pt x="192936" y="198241"/>
                  </a:lnTo>
                  <a:lnTo>
                    <a:pt x="195073" y="196002"/>
                  </a:lnTo>
                  <a:lnTo>
                    <a:pt x="194877" y="192766"/>
                  </a:lnTo>
                  <a:lnTo>
                    <a:pt x="192637" y="190629"/>
                  </a:lnTo>
                  <a:lnTo>
                    <a:pt x="190064" y="188349"/>
                  </a:lnTo>
                  <a:lnTo>
                    <a:pt x="187824" y="186212"/>
                  </a:lnTo>
                  <a:close/>
                </a:path>
                <a:path w="18799810" h="11198225">
                  <a:moveTo>
                    <a:pt x="4771387" y="2132348"/>
                  </a:moveTo>
                  <a:lnTo>
                    <a:pt x="4768436" y="2131878"/>
                  </a:lnTo>
                  <a:lnTo>
                    <a:pt x="4765437" y="2130598"/>
                  </a:lnTo>
                  <a:lnTo>
                    <a:pt x="4762628" y="2129794"/>
                  </a:lnTo>
                  <a:lnTo>
                    <a:pt x="4759491" y="2131607"/>
                  </a:lnTo>
                  <a:lnTo>
                    <a:pt x="4757882" y="2137224"/>
                  </a:lnTo>
                  <a:lnTo>
                    <a:pt x="4759504" y="2139886"/>
                  </a:lnTo>
                  <a:lnTo>
                    <a:pt x="4762171" y="2141023"/>
                  </a:lnTo>
                  <a:lnTo>
                    <a:pt x="4762646" y="2140832"/>
                  </a:lnTo>
                  <a:lnTo>
                    <a:pt x="4765646" y="2142112"/>
                  </a:lnTo>
                  <a:lnTo>
                    <a:pt x="4768455" y="2142916"/>
                  </a:lnTo>
                  <a:lnTo>
                    <a:pt x="4771592" y="2141102"/>
                  </a:lnTo>
                  <a:lnTo>
                    <a:pt x="4772396" y="2138294"/>
                  </a:lnTo>
                  <a:lnTo>
                    <a:pt x="4773343" y="2135153"/>
                  </a:lnTo>
                  <a:lnTo>
                    <a:pt x="4771387" y="2132348"/>
                  </a:lnTo>
                  <a:close/>
                </a:path>
                <a:path w="18799810" h="11198225">
                  <a:moveTo>
                    <a:pt x="4854597" y="2155236"/>
                  </a:moveTo>
                  <a:lnTo>
                    <a:pt x="4851646" y="2154766"/>
                  </a:lnTo>
                  <a:lnTo>
                    <a:pt x="4848646" y="2153486"/>
                  </a:lnTo>
                  <a:lnTo>
                    <a:pt x="4845837" y="2152682"/>
                  </a:lnTo>
                  <a:lnTo>
                    <a:pt x="4842701" y="2154495"/>
                  </a:lnTo>
                  <a:lnTo>
                    <a:pt x="4841092" y="2160112"/>
                  </a:lnTo>
                  <a:lnTo>
                    <a:pt x="4842714" y="2162774"/>
                  </a:lnTo>
                  <a:lnTo>
                    <a:pt x="4845380" y="2163911"/>
                  </a:lnTo>
                  <a:lnTo>
                    <a:pt x="4845856" y="2163720"/>
                  </a:lnTo>
                  <a:lnTo>
                    <a:pt x="4848856" y="2165000"/>
                  </a:lnTo>
                  <a:lnTo>
                    <a:pt x="4851664" y="2165804"/>
                  </a:lnTo>
                  <a:lnTo>
                    <a:pt x="4854802" y="2163990"/>
                  </a:lnTo>
                  <a:lnTo>
                    <a:pt x="4855606" y="2161182"/>
                  </a:lnTo>
                  <a:lnTo>
                    <a:pt x="4856553" y="2158039"/>
                  </a:lnTo>
                  <a:lnTo>
                    <a:pt x="4854597" y="2155236"/>
                  </a:lnTo>
                  <a:close/>
                </a:path>
                <a:path w="18799810" h="11198225">
                  <a:moveTo>
                    <a:pt x="11493287" y="4982748"/>
                  </a:moveTo>
                  <a:lnTo>
                    <a:pt x="11489719" y="4982802"/>
                  </a:lnTo>
                  <a:lnTo>
                    <a:pt x="11486110" y="4987566"/>
                  </a:lnTo>
                  <a:lnTo>
                    <a:pt x="11486164" y="4991135"/>
                  </a:lnTo>
                  <a:lnTo>
                    <a:pt x="11488547" y="4992939"/>
                  </a:lnTo>
                  <a:lnTo>
                    <a:pt x="11491120" y="4995218"/>
                  </a:lnTo>
                  <a:lnTo>
                    <a:pt x="11492452" y="4995786"/>
                  </a:lnTo>
                  <a:lnTo>
                    <a:pt x="11492643" y="4996262"/>
                  </a:lnTo>
                  <a:lnTo>
                    <a:pt x="11494643" y="4997115"/>
                  </a:lnTo>
                  <a:lnTo>
                    <a:pt x="11497354" y="4996303"/>
                  </a:lnTo>
                  <a:lnTo>
                    <a:pt x="11498874" y="4994587"/>
                  </a:lnTo>
                  <a:lnTo>
                    <a:pt x="11500678" y="4992205"/>
                  </a:lnTo>
                  <a:lnTo>
                    <a:pt x="11500624" y="4988636"/>
                  </a:lnTo>
                  <a:lnTo>
                    <a:pt x="11498242" y="4986832"/>
                  </a:lnTo>
                  <a:lnTo>
                    <a:pt x="11495669" y="4984552"/>
                  </a:lnTo>
                  <a:lnTo>
                    <a:pt x="11493287" y="4982748"/>
                  </a:lnTo>
                  <a:close/>
                </a:path>
                <a:path w="18799810" h="11198225">
                  <a:moveTo>
                    <a:pt x="126057" y="125985"/>
                  </a:moveTo>
                  <a:lnTo>
                    <a:pt x="122631" y="125704"/>
                  </a:lnTo>
                  <a:lnTo>
                    <a:pt x="120494" y="127945"/>
                  </a:lnTo>
                  <a:lnTo>
                    <a:pt x="118499" y="129851"/>
                  </a:lnTo>
                  <a:lnTo>
                    <a:pt x="118219" y="133278"/>
                  </a:lnTo>
                  <a:lnTo>
                    <a:pt x="120459" y="135415"/>
                  </a:lnTo>
                  <a:lnTo>
                    <a:pt x="123032" y="137695"/>
                  </a:lnTo>
                  <a:lnTo>
                    <a:pt x="123556" y="138313"/>
                  </a:lnTo>
                  <a:lnTo>
                    <a:pt x="126223" y="139450"/>
                  </a:lnTo>
                  <a:lnTo>
                    <a:pt x="128649" y="139303"/>
                  </a:lnTo>
                  <a:lnTo>
                    <a:pt x="130169" y="137587"/>
                  </a:lnTo>
                  <a:lnTo>
                    <a:pt x="132164" y="135680"/>
                  </a:lnTo>
                  <a:lnTo>
                    <a:pt x="132444" y="132254"/>
                  </a:lnTo>
                  <a:lnTo>
                    <a:pt x="127964" y="127979"/>
                  </a:lnTo>
                  <a:lnTo>
                    <a:pt x="126057" y="125985"/>
                  </a:lnTo>
                  <a:close/>
                </a:path>
                <a:path w="18799810" h="11198225">
                  <a:moveTo>
                    <a:pt x="4937807" y="2178125"/>
                  </a:moveTo>
                  <a:lnTo>
                    <a:pt x="4934856" y="2177654"/>
                  </a:lnTo>
                  <a:lnTo>
                    <a:pt x="4931856" y="2176374"/>
                  </a:lnTo>
                  <a:lnTo>
                    <a:pt x="4929048" y="2175570"/>
                  </a:lnTo>
                  <a:lnTo>
                    <a:pt x="4925910" y="2177383"/>
                  </a:lnTo>
                  <a:lnTo>
                    <a:pt x="4924302" y="2183000"/>
                  </a:lnTo>
                  <a:lnTo>
                    <a:pt x="4925924" y="2185662"/>
                  </a:lnTo>
                  <a:lnTo>
                    <a:pt x="4928591" y="2186800"/>
                  </a:lnTo>
                  <a:lnTo>
                    <a:pt x="4929066" y="2186609"/>
                  </a:lnTo>
                  <a:lnTo>
                    <a:pt x="4932066" y="2187888"/>
                  </a:lnTo>
                  <a:lnTo>
                    <a:pt x="4934875" y="2188692"/>
                  </a:lnTo>
                  <a:lnTo>
                    <a:pt x="4938012" y="2186878"/>
                  </a:lnTo>
                  <a:lnTo>
                    <a:pt x="4938816" y="2184070"/>
                  </a:lnTo>
                  <a:lnTo>
                    <a:pt x="4939763" y="2180928"/>
                  </a:lnTo>
                  <a:lnTo>
                    <a:pt x="4937807" y="2178125"/>
                  </a:lnTo>
                  <a:close/>
                </a:path>
                <a:path w="18799810" h="11198225">
                  <a:moveTo>
                    <a:pt x="5021016" y="2201013"/>
                  </a:moveTo>
                  <a:lnTo>
                    <a:pt x="5018066" y="2200541"/>
                  </a:lnTo>
                  <a:lnTo>
                    <a:pt x="5015066" y="2199261"/>
                  </a:lnTo>
                  <a:lnTo>
                    <a:pt x="5012258" y="2198457"/>
                  </a:lnTo>
                  <a:lnTo>
                    <a:pt x="5009120" y="2200271"/>
                  </a:lnTo>
                  <a:lnTo>
                    <a:pt x="5007512" y="2205889"/>
                  </a:lnTo>
                  <a:lnTo>
                    <a:pt x="5009134" y="2208550"/>
                  </a:lnTo>
                  <a:lnTo>
                    <a:pt x="5011800" y="2209688"/>
                  </a:lnTo>
                  <a:lnTo>
                    <a:pt x="5012276" y="2209497"/>
                  </a:lnTo>
                  <a:lnTo>
                    <a:pt x="5015275" y="2210776"/>
                  </a:lnTo>
                  <a:lnTo>
                    <a:pt x="5018084" y="2211580"/>
                  </a:lnTo>
                  <a:lnTo>
                    <a:pt x="5021222" y="2209766"/>
                  </a:lnTo>
                  <a:lnTo>
                    <a:pt x="5022026" y="2206957"/>
                  </a:lnTo>
                  <a:lnTo>
                    <a:pt x="5022972" y="2203816"/>
                  </a:lnTo>
                  <a:lnTo>
                    <a:pt x="5021016" y="2201013"/>
                  </a:lnTo>
                  <a:close/>
                </a:path>
                <a:path w="18799810" h="11198225">
                  <a:moveTo>
                    <a:pt x="11426294" y="4927382"/>
                  </a:moveTo>
                  <a:lnTo>
                    <a:pt x="11422917" y="4927912"/>
                  </a:lnTo>
                  <a:lnTo>
                    <a:pt x="11421112" y="4930295"/>
                  </a:lnTo>
                  <a:lnTo>
                    <a:pt x="11418975" y="4932534"/>
                  </a:lnTo>
                  <a:lnTo>
                    <a:pt x="11419504" y="4935912"/>
                  </a:lnTo>
                  <a:lnTo>
                    <a:pt x="11421888" y="4937715"/>
                  </a:lnTo>
                  <a:lnTo>
                    <a:pt x="11424460" y="4939994"/>
                  </a:lnTo>
                  <a:lnTo>
                    <a:pt x="11425794" y="4940563"/>
                  </a:lnTo>
                  <a:lnTo>
                    <a:pt x="11425651" y="4940897"/>
                  </a:lnTo>
                  <a:lnTo>
                    <a:pt x="11427652" y="4941750"/>
                  </a:lnTo>
                  <a:lnTo>
                    <a:pt x="11430220" y="4941269"/>
                  </a:lnTo>
                  <a:lnTo>
                    <a:pt x="11431881" y="4939221"/>
                  </a:lnTo>
                  <a:lnTo>
                    <a:pt x="11433877" y="4937314"/>
                  </a:lnTo>
                  <a:lnTo>
                    <a:pt x="11433489" y="4933604"/>
                  </a:lnTo>
                  <a:lnTo>
                    <a:pt x="11431107" y="4931800"/>
                  </a:lnTo>
                  <a:lnTo>
                    <a:pt x="11428534" y="4929520"/>
                  </a:lnTo>
                  <a:lnTo>
                    <a:pt x="11426294" y="4927382"/>
                  </a:lnTo>
                  <a:close/>
                </a:path>
                <a:path w="18799810" h="11198225">
                  <a:moveTo>
                    <a:pt x="5104227" y="2223900"/>
                  </a:moveTo>
                  <a:lnTo>
                    <a:pt x="5101276" y="2223429"/>
                  </a:lnTo>
                  <a:lnTo>
                    <a:pt x="5098276" y="2222149"/>
                  </a:lnTo>
                  <a:lnTo>
                    <a:pt x="5095467" y="2221345"/>
                  </a:lnTo>
                  <a:lnTo>
                    <a:pt x="5092330" y="2223159"/>
                  </a:lnTo>
                  <a:lnTo>
                    <a:pt x="5090722" y="2228777"/>
                  </a:lnTo>
                  <a:lnTo>
                    <a:pt x="5092344" y="2231438"/>
                  </a:lnTo>
                  <a:lnTo>
                    <a:pt x="5095011" y="2232575"/>
                  </a:lnTo>
                  <a:lnTo>
                    <a:pt x="5095486" y="2232384"/>
                  </a:lnTo>
                  <a:lnTo>
                    <a:pt x="5098486" y="2233663"/>
                  </a:lnTo>
                  <a:lnTo>
                    <a:pt x="5101294" y="2234469"/>
                  </a:lnTo>
                  <a:lnTo>
                    <a:pt x="5104432" y="2232655"/>
                  </a:lnTo>
                  <a:lnTo>
                    <a:pt x="5105236" y="2229846"/>
                  </a:lnTo>
                  <a:lnTo>
                    <a:pt x="5106182" y="2226704"/>
                  </a:lnTo>
                  <a:lnTo>
                    <a:pt x="5104227" y="2223900"/>
                  </a:lnTo>
                  <a:close/>
                </a:path>
                <a:path w="18799810" h="11198225">
                  <a:moveTo>
                    <a:pt x="66428" y="63517"/>
                  </a:moveTo>
                  <a:lnTo>
                    <a:pt x="63002" y="63237"/>
                  </a:lnTo>
                  <a:lnTo>
                    <a:pt x="58727" y="67717"/>
                  </a:lnTo>
                  <a:lnTo>
                    <a:pt x="58478" y="70763"/>
                  </a:lnTo>
                  <a:lnTo>
                    <a:pt x="58448" y="71143"/>
                  </a:lnTo>
                  <a:lnTo>
                    <a:pt x="60687" y="73280"/>
                  </a:lnTo>
                  <a:lnTo>
                    <a:pt x="63309" y="76369"/>
                  </a:lnTo>
                  <a:lnTo>
                    <a:pt x="66642" y="77791"/>
                  </a:lnTo>
                  <a:lnTo>
                    <a:pt x="69069" y="77644"/>
                  </a:lnTo>
                  <a:lnTo>
                    <a:pt x="70336" y="76214"/>
                  </a:lnTo>
                  <a:lnTo>
                    <a:pt x="72726" y="73689"/>
                  </a:lnTo>
                  <a:lnTo>
                    <a:pt x="73006" y="70262"/>
                  </a:lnTo>
                  <a:lnTo>
                    <a:pt x="70766" y="68124"/>
                  </a:lnTo>
                  <a:lnTo>
                    <a:pt x="68668" y="65654"/>
                  </a:lnTo>
                  <a:lnTo>
                    <a:pt x="66428" y="63517"/>
                  </a:lnTo>
                  <a:close/>
                </a:path>
                <a:path w="18799810" h="11198225">
                  <a:moveTo>
                    <a:pt x="5187579" y="2246455"/>
                  </a:moveTo>
                  <a:lnTo>
                    <a:pt x="5184628" y="2245984"/>
                  </a:lnTo>
                  <a:lnTo>
                    <a:pt x="5181628" y="2244704"/>
                  </a:lnTo>
                  <a:lnTo>
                    <a:pt x="5178820" y="2243900"/>
                  </a:lnTo>
                  <a:lnTo>
                    <a:pt x="5175683" y="2245713"/>
                  </a:lnTo>
                  <a:lnTo>
                    <a:pt x="5174074" y="2251332"/>
                  </a:lnTo>
                  <a:lnTo>
                    <a:pt x="5175697" y="2253993"/>
                  </a:lnTo>
                  <a:lnTo>
                    <a:pt x="5178363" y="2255130"/>
                  </a:lnTo>
                  <a:lnTo>
                    <a:pt x="5178838" y="2254940"/>
                  </a:lnTo>
                  <a:lnTo>
                    <a:pt x="5181837" y="2256219"/>
                  </a:lnTo>
                  <a:lnTo>
                    <a:pt x="5184647" y="2257024"/>
                  </a:lnTo>
                  <a:lnTo>
                    <a:pt x="5187784" y="2255210"/>
                  </a:lnTo>
                  <a:lnTo>
                    <a:pt x="5188588" y="2252400"/>
                  </a:lnTo>
                  <a:lnTo>
                    <a:pt x="5189534" y="2249259"/>
                  </a:lnTo>
                  <a:lnTo>
                    <a:pt x="5187579" y="2246455"/>
                  </a:lnTo>
                  <a:close/>
                </a:path>
                <a:path w="18799810" h="11198225">
                  <a:moveTo>
                    <a:pt x="11358115" y="4873875"/>
                  </a:moveTo>
                  <a:lnTo>
                    <a:pt x="11354737" y="4874404"/>
                  </a:lnTo>
                  <a:lnTo>
                    <a:pt x="11351130" y="4879169"/>
                  </a:lnTo>
                  <a:lnTo>
                    <a:pt x="11351659" y="4882545"/>
                  </a:lnTo>
                  <a:lnTo>
                    <a:pt x="11354040" y="4884349"/>
                  </a:lnTo>
                  <a:lnTo>
                    <a:pt x="11356757" y="4886296"/>
                  </a:lnTo>
                  <a:lnTo>
                    <a:pt x="11360090" y="4887718"/>
                  </a:lnTo>
                  <a:lnTo>
                    <a:pt x="11362659" y="4887237"/>
                  </a:lnTo>
                  <a:lnTo>
                    <a:pt x="11364320" y="4885188"/>
                  </a:lnTo>
                  <a:lnTo>
                    <a:pt x="11366124" y="4882806"/>
                  </a:lnTo>
                  <a:lnTo>
                    <a:pt x="11365594" y="4879429"/>
                  </a:lnTo>
                  <a:lnTo>
                    <a:pt x="11363213" y="4877626"/>
                  </a:lnTo>
                  <a:lnTo>
                    <a:pt x="11360497" y="4875679"/>
                  </a:lnTo>
                  <a:lnTo>
                    <a:pt x="11358115" y="4873875"/>
                  </a:lnTo>
                  <a:close/>
                </a:path>
                <a:path w="18799810" h="11198225">
                  <a:moveTo>
                    <a:pt x="5271122" y="2269485"/>
                  </a:moveTo>
                  <a:lnTo>
                    <a:pt x="5268171" y="2269014"/>
                  </a:lnTo>
                  <a:lnTo>
                    <a:pt x="5265172" y="2267735"/>
                  </a:lnTo>
                  <a:lnTo>
                    <a:pt x="5262363" y="2266931"/>
                  </a:lnTo>
                  <a:lnTo>
                    <a:pt x="5259226" y="2268744"/>
                  </a:lnTo>
                  <a:lnTo>
                    <a:pt x="5257617" y="2274362"/>
                  </a:lnTo>
                  <a:lnTo>
                    <a:pt x="5259240" y="2277023"/>
                  </a:lnTo>
                  <a:lnTo>
                    <a:pt x="5261906" y="2278160"/>
                  </a:lnTo>
                  <a:lnTo>
                    <a:pt x="5262382" y="2277969"/>
                  </a:lnTo>
                  <a:lnTo>
                    <a:pt x="5265381" y="2279249"/>
                  </a:lnTo>
                  <a:lnTo>
                    <a:pt x="5268190" y="2280053"/>
                  </a:lnTo>
                  <a:lnTo>
                    <a:pt x="5271327" y="2278240"/>
                  </a:lnTo>
                  <a:lnTo>
                    <a:pt x="5272131" y="2275431"/>
                  </a:lnTo>
                  <a:lnTo>
                    <a:pt x="5273077" y="2272289"/>
                  </a:lnTo>
                  <a:lnTo>
                    <a:pt x="5271122" y="2269485"/>
                  </a:lnTo>
                  <a:close/>
                </a:path>
                <a:path w="18799810" h="11198225">
                  <a:moveTo>
                    <a:pt x="5354332" y="2292373"/>
                  </a:moveTo>
                  <a:lnTo>
                    <a:pt x="5351381" y="2291903"/>
                  </a:lnTo>
                  <a:lnTo>
                    <a:pt x="5348381" y="2290623"/>
                  </a:lnTo>
                  <a:lnTo>
                    <a:pt x="5345573" y="2289819"/>
                  </a:lnTo>
                  <a:lnTo>
                    <a:pt x="5342436" y="2291632"/>
                  </a:lnTo>
                  <a:lnTo>
                    <a:pt x="5340827" y="2297249"/>
                  </a:lnTo>
                  <a:lnTo>
                    <a:pt x="5342449" y="2299911"/>
                  </a:lnTo>
                  <a:lnTo>
                    <a:pt x="5345116" y="2301048"/>
                  </a:lnTo>
                  <a:lnTo>
                    <a:pt x="5345591" y="2300857"/>
                  </a:lnTo>
                  <a:lnTo>
                    <a:pt x="5348591" y="2302137"/>
                  </a:lnTo>
                  <a:lnTo>
                    <a:pt x="5351400" y="2302941"/>
                  </a:lnTo>
                  <a:lnTo>
                    <a:pt x="5354537" y="2301128"/>
                  </a:lnTo>
                  <a:lnTo>
                    <a:pt x="5355341" y="2298319"/>
                  </a:lnTo>
                  <a:lnTo>
                    <a:pt x="5356288" y="2295176"/>
                  </a:lnTo>
                  <a:lnTo>
                    <a:pt x="5354332" y="2292373"/>
                  </a:lnTo>
                  <a:close/>
                </a:path>
                <a:path w="18799810" h="11198225">
                  <a:moveTo>
                    <a:pt x="11289509" y="4821367"/>
                  </a:moveTo>
                  <a:lnTo>
                    <a:pt x="11286133" y="4821896"/>
                  </a:lnTo>
                  <a:lnTo>
                    <a:pt x="11282525" y="4826660"/>
                  </a:lnTo>
                  <a:lnTo>
                    <a:pt x="11283053" y="4830037"/>
                  </a:lnTo>
                  <a:lnTo>
                    <a:pt x="11285435" y="4831842"/>
                  </a:lnTo>
                  <a:lnTo>
                    <a:pt x="11288150" y="4833788"/>
                  </a:lnTo>
                  <a:lnTo>
                    <a:pt x="11291484" y="4835210"/>
                  </a:lnTo>
                  <a:lnTo>
                    <a:pt x="11294053" y="4834730"/>
                  </a:lnTo>
                  <a:lnTo>
                    <a:pt x="11295715" y="4832681"/>
                  </a:lnTo>
                  <a:lnTo>
                    <a:pt x="11297520" y="4830298"/>
                  </a:lnTo>
                  <a:lnTo>
                    <a:pt x="11296990" y="4826921"/>
                  </a:lnTo>
                  <a:lnTo>
                    <a:pt x="11294607" y="4825117"/>
                  </a:lnTo>
                  <a:lnTo>
                    <a:pt x="11291892" y="4823171"/>
                  </a:lnTo>
                  <a:lnTo>
                    <a:pt x="11289509" y="4821367"/>
                  </a:lnTo>
                  <a:close/>
                </a:path>
                <a:path w="18799810" h="11198225">
                  <a:moveTo>
                    <a:pt x="8034" y="0"/>
                  </a:moveTo>
                  <a:lnTo>
                    <a:pt x="4466" y="53"/>
                  </a:lnTo>
                  <a:lnTo>
                    <a:pt x="2470" y="1961"/>
                  </a:lnTo>
                  <a:lnTo>
                    <a:pt x="0" y="4059"/>
                  </a:lnTo>
                  <a:lnTo>
                    <a:pt x="196" y="7293"/>
                  </a:lnTo>
                  <a:lnTo>
                    <a:pt x="1960" y="9622"/>
                  </a:lnTo>
                  <a:lnTo>
                    <a:pt x="4584" y="12712"/>
                  </a:lnTo>
                  <a:lnTo>
                    <a:pt x="5915" y="13279"/>
                  </a:lnTo>
                  <a:lnTo>
                    <a:pt x="5773" y="13612"/>
                  </a:lnTo>
                  <a:lnTo>
                    <a:pt x="7773" y="14465"/>
                  </a:lnTo>
                  <a:lnTo>
                    <a:pt x="10008" y="13843"/>
                  </a:lnTo>
                  <a:lnTo>
                    <a:pt x="11719" y="12603"/>
                  </a:lnTo>
                  <a:lnTo>
                    <a:pt x="14189" y="10506"/>
                  </a:lnTo>
                  <a:lnTo>
                    <a:pt x="13994" y="7270"/>
                  </a:lnTo>
                  <a:lnTo>
                    <a:pt x="12230" y="4941"/>
                  </a:lnTo>
                  <a:lnTo>
                    <a:pt x="8034" y="0"/>
                  </a:lnTo>
                  <a:close/>
                </a:path>
                <a:path w="18799810" h="11198225">
                  <a:moveTo>
                    <a:pt x="5437400" y="2315594"/>
                  </a:moveTo>
                  <a:lnTo>
                    <a:pt x="5434449" y="2315123"/>
                  </a:lnTo>
                  <a:lnTo>
                    <a:pt x="5431450" y="2313844"/>
                  </a:lnTo>
                  <a:lnTo>
                    <a:pt x="5428641" y="2313040"/>
                  </a:lnTo>
                  <a:lnTo>
                    <a:pt x="5425503" y="2314853"/>
                  </a:lnTo>
                  <a:lnTo>
                    <a:pt x="5423895" y="2320471"/>
                  </a:lnTo>
                  <a:lnTo>
                    <a:pt x="5425517" y="2323133"/>
                  </a:lnTo>
                  <a:lnTo>
                    <a:pt x="5428184" y="2324270"/>
                  </a:lnTo>
                  <a:lnTo>
                    <a:pt x="5428659" y="2324079"/>
                  </a:lnTo>
                  <a:lnTo>
                    <a:pt x="5431659" y="2325359"/>
                  </a:lnTo>
                  <a:lnTo>
                    <a:pt x="5434468" y="2326163"/>
                  </a:lnTo>
                  <a:lnTo>
                    <a:pt x="5437604" y="2324350"/>
                  </a:lnTo>
                  <a:lnTo>
                    <a:pt x="5438409" y="2321541"/>
                  </a:lnTo>
                  <a:lnTo>
                    <a:pt x="5439356" y="2318398"/>
                  </a:lnTo>
                  <a:lnTo>
                    <a:pt x="5437400" y="2315594"/>
                  </a:lnTo>
                  <a:close/>
                </a:path>
                <a:path w="18799810" h="11198225">
                  <a:moveTo>
                    <a:pt x="11220337" y="4770191"/>
                  </a:moveTo>
                  <a:lnTo>
                    <a:pt x="11216959" y="4770721"/>
                  </a:lnTo>
                  <a:lnTo>
                    <a:pt x="11213352" y="4775485"/>
                  </a:lnTo>
                  <a:lnTo>
                    <a:pt x="11213880" y="4778863"/>
                  </a:lnTo>
                  <a:lnTo>
                    <a:pt x="11216262" y="4780667"/>
                  </a:lnTo>
                  <a:lnTo>
                    <a:pt x="11218977" y="4782612"/>
                  </a:lnTo>
                  <a:lnTo>
                    <a:pt x="11219978" y="4783039"/>
                  </a:lnTo>
                  <a:lnTo>
                    <a:pt x="11219835" y="4783372"/>
                  </a:lnTo>
                  <a:lnTo>
                    <a:pt x="11222168" y="4784367"/>
                  </a:lnTo>
                  <a:lnTo>
                    <a:pt x="11224880" y="4783555"/>
                  </a:lnTo>
                  <a:lnTo>
                    <a:pt x="11226542" y="4781506"/>
                  </a:lnTo>
                  <a:lnTo>
                    <a:pt x="11228345" y="4779124"/>
                  </a:lnTo>
                  <a:lnTo>
                    <a:pt x="11227815" y="4775746"/>
                  </a:lnTo>
                  <a:lnTo>
                    <a:pt x="11225434" y="4773942"/>
                  </a:lnTo>
                  <a:lnTo>
                    <a:pt x="11222718" y="4771995"/>
                  </a:lnTo>
                  <a:lnTo>
                    <a:pt x="11220337" y="4770191"/>
                  </a:lnTo>
                  <a:close/>
                </a:path>
                <a:path w="18799810" h="11198225">
                  <a:moveTo>
                    <a:pt x="5520943" y="2338624"/>
                  </a:moveTo>
                  <a:lnTo>
                    <a:pt x="5517992" y="2338154"/>
                  </a:lnTo>
                  <a:lnTo>
                    <a:pt x="5514993" y="2336874"/>
                  </a:lnTo>
                  <a:lnTo>
                    <a:pt x="5512184" y="2336070"/>
                  </a:lnTo>
                  <a:lnTo>
                    <a:pt x="5509046" y="2337884"/>
                  </a:lnTo>
                  <a:lnTo>
                    <a:pt x="5507438" y="2343501"/>
                  </a:lnTo>
                  <a:lnTo>
                    <a:pt x="5509061" y="2346163"/>
                  </a:lnTo>
                  <a:lnTo>
                    <a:pt x="5511727" y="2347301"/>
                  </a:lnTo>
                  <a:lnTo>
                    <a:pt x="5512202" y="2347109"/>
                  </a:lnTo>
                  <a:lnTo>
                    <a:pt x="5515202" y="2348389"/>
                  </a:lnTo>
                  <a:lnTo>
                    <a:pt x="5518011" y="2349193"/>
                  </a:lnTo>
                  <a:lnTo>
                    <a:pt x="5521148" y="2347379"/>
                  </a:lnTo>
                  <a:lnTo>
                    <a:pt x="5521952" y="2344571"/>
                  </a:lnTo>
                  <a:lnTo>
                    <a:pt x="5522899" y="2341428"/>
                  </a:lnTo>
                  <a:lnTo>
                    <a:pt x="5520943" y="2338624"/>
                  </a:lnTo>
                  <a:close/>
                </a:path>
                <a:path w="18799810" h="11198225">
                  <a:moveTo>
                    <a:pt x="5604011" y="2361846"/>
                  </a:moveTo>
                  <a:lnTo>
                    <a:pt x="5601060" y="2361375"/>
                  </a:lnTo>
                  <a:lnTo>
                    <a:pt x="5598060" y="2360095"/>
                  </a:lnTo>
                  <a:lnTo>
                    <a:pt x="5595251" y="2359291"/>
                  </a:lnTo>
                  <a:lnTo>
                    <a:pt x="5592114" y="2361105"/>
                  </a:lnTo>
                  <a:lnTo>
                    <a:pt x="5590506" y="2366723"/>
                  </a:lnTo>
                  <a:lnTo>
                    <a:pt x="5592128" y="2369384"/>
                  </a:lnTo>
                  <a:lnTo>
                    <a:pt x="5594795" y="2370521"/>
                  </a:lnTo>
                  <a:lnTo>
                    <a:pt x="5595270" y="2370330"/>
                  </a:lnTo>
                  <a:lnTo>
                    <a:pt x="5598270" y="2371609"/>
                  </a:lnTo>
                  <a:lnTo>
                    <a:pt x="5601078" y="2372415"/>
                  </a:lnTo>
                  <a:lnTo>
                    <a:pt x="5604216" y="2370601"/>
                  </a:lnTo>
                  <a:lnTo>
                    <a:pt x="5605019" y="2367793"/>
                  </a:lnTo>
                  <a:lnTo>
                    <a:pt x="5605966" y="2364650"/>
                  </a:lnTo>
                  <a:lnTo>
                    <a:pt x="5604011" y="2361846"/>
                  </a:lnTo>
                  <a:close/>
                </a:path>
                <a:path w="18799810" h="11198225">
                  <a:moveTo>
                    <a:pt x="11150402" y="4719875"/>
                  </a:moveTo>
                  <a:lnTo>
                    <a:pt x="11147025" y="4720404"/>
                  </a:lnTo>
                  <a:lnTo>
                    <a:pt x="11143417" y="4725168"/>
                  </a:lnTo>
                  <a:lnTo>
                    <a:pt x="11143945" y="4728545"/>
                  </a:lnTo>
                  <a:lnTo>
                    <a:pt x="11146328" y="4730350"/>
                  </a:lnTo>
                  <a:lnTo>
                    <a:pt x="11149044" y="4732296"/>
                  </a:lnTo>
                  <a:lnTo>
                    <a:pt x="11150044" y="4732723"/>
                  </a:lnTo>
                  <a:lnTo>
                    <a:pt x="11149902" y="4733056"/>
                  </a:lnTo>
                  <a:lnTo>
                    <a:pt x="11152234" y="4734051"/>
                  </a:lnTo>
                  <a:lnTo>
                    <a:pt x="11155279" y="4733380"/>
                  </a:lnTo>
                  <a:lnTo>
                    <a:pt x="11156608" y="4731188"/>
                  </a:lnTo>
                  <a:lnTo>
                    <a:pt x="11158411" y="4728807"/>
                  </a:lnTo>
                  <a:lnTo>
                    <a:pt x="11157882" y="4725429"/>
                  </a:lnTo>
                  <a:lnTo>
                    <a:pt x="11155500" y="4723625"/>
                  </a:lnTo>
                  <a:lnTo>
                    <a:pt x="11152784" y="4721680"/>
                  </a:lnTo>
                  <a:lnTo>
                    <a:pt x="11150402" y="4719875"/>
                  </a:lnTo>
                  <a:close/>
                </a:path>
                <a:path w="18799810" h="11198225">
                  <a:moveTo>
                    <a:pt x="5687554" y="2384876"/>
                  </a:moveTo>
                  <a:lnTo>
                    <a:pt x="5684603" y="2384406"/>
                  </a:lnTo>
                  <a:lnTo>
                    <a:pt x="5681603" y="2383126"/>
                  </a:lnTo>
                  <a:lnTo>
                    <a:pt x="5678795" y="2382322"/>
                  </a:lnTo>
                  <a:lnTo>
                    <a:pt x="5675658" y="2384136"/>
                  </a:lnTo>
                  <a:lnTo>
                    <a:pt x="5674050" y="2389752"/>
                  </a:lnTo>
                  <a:lnTo>
                    <a:pt x="5675671" y="2392414"/>
                  </a:lnTo>
                  <a:lnTo>
                    <a:pt x="5678338" y="2393551"/>
                  </a:lnTo>
                  <a:lnTo>
                    <a:pt x="5678813" y="2393360"/>
                  </a:lnTo>
                  <a:lnTo>
                    <a:pt x="5681813" y="2394639"/>
                  </a:lnTo>
                  <a:lnTo>
                    <a:pt x="5684622" y="2395444"/>
                  </a:lnTo>
                  <a:lnTo>
                    <a:pt x="5687759" y="2393631"/>
                  </a:lnTo>
                  <a:lnTo>
                    <a:pt x="5688562" y="2390823"/>
                  </a:lnTo>
                  <a:lnTo>
                    <a:pt x="5689509" y="2387680"/>
                  </a:lnTo>
                  <a:lnTo>
                    <a:pt x="5687554" y="2384876"/>
                  </a:lnTo>
                  <a:close/>
                </a:path>
                <a:path w="18799810" h="11198225">
                  <a:moveTo>
                    <a:pt x="5770479" y="2408431"/>
                  </a:moveTo>
                  <a:lnTo>
                    <a:pt x="5767528" y="2407960"/>
                  </a:lnTo>
                  <a:lnTo>
                    <a:pt x="5764529" y="2406681"/>
                  </a:lnTo>
                  <a:lnTo>
                    <a:pt x="5761720" y="2405877"/>
                  </a:lnTo>
                  <a:lnTo>
                    <a:pt x="5758582" y="2407691"/>
                  </a:lnTo>
                  <a:lnTo>
                    <a:pt x="5756975" y="2413307"/>
                  </a:lnTo>
                  <a:lnTo>
                    <a:pt x="5758597" y="2415969"/>
                  </a:lnTo>
                  <a:lnTo>
                    <a:pt x="5761263" y="2417106"/>
                  </a:lnTo>
                  <a:lnTo>
                    <a:pt x="5761739" y="2416915"/>
                  </a:lnTo>
                  <a:lnTo>
                    <a:pt x="5764739" y="2418195"/>
                  </a:lnTo>
                  <a:lnTo>
                    <a:pt x="5767548" y="2418999"/>
                  </a:lnTo>
                  <a:lnTo>
                    <a:pt x="5770685" y="2417186"/>
                  </a:lnTo>
                  <a:lnTo>
                    <a:pt x="5772293" y="2411569"/>
                  </a:lnTo>
                  <a:lnTo>
                    <a:pt x="5770479" y="2408431"/>
                  </a:lnTo>
                  <a:close/>
                </a:path>
                <a:path w="18799810" h="11198225">
                  <a:moveTo>
                    <a:pt x="11078567" y="4670322"/>
                  </a:moveTo>
                  <a:lnTo>
                    <a:pt x="11072105" y="4676233"/>
                  </a:lnTo>
                  <a:lnTo>
                    <a:pt x="11072776" y="4679278"/>
                  </a:lnTo>
                  <a:lnTo>
                    <a:pt x="11075159" y="4681081"/>
                  </a:lnTo>
                  <a:lnTo>
                    <a:pt x="11077874" y="4683027"/>
                  </a:lnTo>
                  <a:lnTo>
                    <a:pt x="11081208" y="4684449"/>
                  </a:lnTo>
                  <a:lnTo>
                    <a:pt x="11084252" y="4683779"/>
                  </a:lnTo>
                  <a:lnTo>
                    <a:pt x="11085391" y="4681900"/>
                  </a:lnTo>
                  <a:lnTo>
                    <a:pt x="11087013" y="4679047"/>
                  </a:lnTo>
                  <a:lnTo>
                    <a:pt x="11087193" y="4678730"/>
                  </a:lnTo>
                  <a:lnTo>
                    <a:pt x="11086522" y="4675686"/>
                  </a:lnTo>
                  <a:lnTo>
                    <a:pt x="11084140" y="4673881"/>
                  </a:lnTo>
                  <a:lnTo>
                    <a:pt x="11081424" y="4671935"/>
                  </a:lnTo>
                  <a:lnTo>
                    <a:pt x="11078567" y="4670322"/>
                  </a:lnTo>
                  <a:close/>
                </a:path>
                <a:path w="18799810" h="11198225">
                  <a:moveTo>
                    <a:pt x="5853880" y="2431795"/>
                  </a:moveTo>
                  <a:lnTo>
                    <a:pt x="5850929" y="2431324"/>
                  </a:lnTo>
                  <a:lnTo>
                    <a:pt x="5847929" y="2430045"/>
                  </a:lnTo>
                  <a:lnTo>
                    <a:pt x="5845121" y="2429240"/>
                  </a:lnTo>
                  <a:lnTo>
                    <a:pt x="5841984" y="2431053"/>
                  </a:lnTo>
                  <a:lnTo>
                    <a:pt x="5840375" y="2436670"/>
                  </a:lnTo>
                  <a:lnTo>
                    <a:pt x="5841998" y="2439333"/>
                  </a:lnTo>
                  <a:lnTo>
                    <a:pt x="5844665" y="2440470"/>
                  </a:lnTo>
                  <a:lnTo>
                    <a:pt x="5845140" y="2440279"/>
                  </a:lnTo>
                  <a:lnTo>
                    <a:pt x="5848140" y="2441558"/>
                  </a:lnTo>
                  <a:lnTo>
                    <a:pt x="5850948" y="2442362"/>
                  </a:lnTo>
                  <a:lnTo>
                    <a:pt x="5854086" y="2440549"/>
                  </a:lnTo>
                  <a:lnTo>
                    <a:pt x="5855694" y="2434933"/>
                  </a:lnTo>
                  <a:lnTo>
                    <a:pt x="5853880" y="2431795"/>
                  </a:lnTo>
                  <a:close/>
                </a:path>
                <a:path w="18799810" h="11198225">
                  <a:moveTo>
                    <a:pt x="11006971" y="4622054"/>
                  </a:moveTo>
                  <a:lnTo>
                    <a:pt x="11003927" y="4622726"/>
                  </a:lnTo>
                  <a:lnTo>
                    <a:pt x="11002348" y="4624809"/>
                  </a:lnTo>
                  <a:lnTo>
                    <a:pt x="11002123" y="4625107"/>
                  </a:lnTo>
                  <a:lnTo>
                    <a:pt x="11000836" y="4627316"/>
                  </a:lnTo>
                  <a:lnTo>
                    <a:pt x="11000652" y="4627632"/>
                  </a:lnTo>
                  <a:lnTo>
                    <a:pt x="11001324" y="4630675"/>
                  </a:lnTo>
                  <a:lnTo>
                    <a:pt x="11003705" y="4632479"/>
                  </a:lnTo>
                  <a:lnTo>
                    <a:pt x="11006421" y="4634426"/>
                  </a:lnTo>
                  <a:lnTo>
                    <a:pt x="11009421" y="4635706"/>
                  </a:lnTo>
                  <a:lnTo>
                    <a:pt x="11012464" y="4635035"/>
                  </a:lnTo>
                  <a:lnTo>
                    <a:pt x="11013603" y="4633157"/>
                  </a:lnTo>
                  <a:lnTo>
                    <a:pt x="11015080" y="4630634"/>
                  </a:lnTo>
                  <a:lnTo>
                    <a:pt x="11015264" y="4630319"/>
                  </a:lnTo>
                  <a:lnTo>
                    <a:pt x="11014593" y="4627276"/>
                  </a:lnTo>
                  <a:lnTo>
                    <a:pt x="11012211" y="4625471"/>
                  </a:lnTo>
                  <a:lnTo>
                    <a:pt x="11009496" y="4623525"/>
                  </a:lnTo>
                  <a:lnTo>
                    <a:pt x="11006971" y="4622054"/>
                  </a:lnTo>
                  <a:close/>
                </a:path>
                <a:path w="18799810" h="11198225">
                  <a:moveTo>
                    <a:pt x="5937140" y="2455492"/>
                  </a:moveTo>
                  <a:lnTo>
                    <a:pt x="5934189" y="2455021"/>
                  </a:lnTo>
                  <a:lnTo>
                    <a:pt x="5931188" y="2453740"/>
                  </a:lnTo>
                  <a:lnTo>
                    <a:pt x="5928380" y="2452936"/>
                  </a:lnTo>
                  <a:lnTo>
                    <a:pt x="5925243" y="2454751"/>
                  </a:lnTo>
                  <a:lnTo>
                    <a:pt x="5924439" y="2457559"/>
                  </a:lnTo>
                  <a:lnTo>
                    <a:pt x="5923777" y="2460034"/>
                  </a:lnTo>
                  <a:lnTo>
                    <a:pt x="5925257" y="2463030"/>
                  </a:lnTo>
                  <a:lnTo>
                    <a:pt x="5927923" y="2464167"/>
                  </a:lnTo>
                  <a:lnTo>
                    <a:pt x="5928398" y="2463976"/>
                  </a:lnTo>
                  <a:lnTo>
                    <a:pt x="5931398" y="2465256"/>
                  </a:lnTo>
                  <a:lnTo>
                    <a:pt x="5934207" y="2466060"/>
                  </a:lnTo>
                  <a:lnTo>
                    <a:pt x="5937345" y="2464246"/>
                  </a:lnTo>
                  <a:lnTo>
                    <a:pt x="5938953" y="2458629"/>
                  </a:lnTo>
                  <a:lnTo>
                    <a:pt x="5937140" y="2455492"/>
                  </a:lnTo>
                  <a:close/>
                </a:path>
                <a:path w="18799810" h="11198225">
                  <a:moveTo>
                    <a:pt x="6020399" y="2479188"/>
                  </a:moveTo>
                  <a:lnTo>
                    <a:pt x="6017448" y="2478718"/>
                  </a:lnTo>
                  <a:lnTo>
                    <a:pt x="6014448" y="2477438"/>
                  </a:lnTo>
                  <a:lnTo>
                    <a:pt x="6011639" y="2476634"/>
                  </a:lnTo>
                  <a:lnTo>
                    <a:pt x="6008503" y="2478447"/>
                  </a:lnTo>
                  <a:lnTo>
                    <a:pt x="6007698" y="2481256"/>
                  </a:lnTo>
                  <a:lnTo>
                    <a:pt x="6007036" y="2483732"/>
                  </a:lnTo>
                  <a:lnTo>
                    <a:pt x="6008516" y="2486726"/>
                  </a:lnTo>
                  <a:lnTo>
                    <a:pt x="6011182" y="2487863"/>
                  </a:lnTo>
                  <a:lnTo>
                    <a:pt x="6011657" y="2487673"/>
                  </a:lnTo>
                  <a:lnTo>
                    <a:pt x="6014657" y="2488953"/>
                  </a:lnTo>
                  <a:lnTo>
                    <a:pt x="6017465" y="2489757"/>
                  </a:lnTo>
                  <a:lnTo>
                    <a:pt x="6020603" y="2487943"/>
                  </a:lnTo>
                  <a:lnTo>
                    <a:pt x="6022211" y="2482326"/>
                  </a:lnTo>
                  <a:lnTo>
                    <a:pt x="6020399" y="2479188"/>
                  </a:lnTo>
                  <a:close/>
                </a:path>
                <a:path w="18799810" h="11198225">
                  <a:moveTo>
                    <a:pt x="10934899" y="4573977"/>
                  </a:moveTo>
                  <a:lnTo>
                    <a:pt x="10931381" y="4574839"/>
                  </a:lnTo>
                  <a:lnTo>
                    <a:pt x="10930094" y="4577048"/>
                  </a:lnTo>
                  <a:lnTo>
                    <a:pt x="10929910" y="4577364"/>
                  </a:lnTo>
                  <a:lnTo>
                    <a:pt x="10928331" y="4579448"/>
                  </a:lnTo>
                  <a:lnTo>
                    <a:pt x="10928106" y="4579745"/>
                  </a:lnTo>
                  <a:lnTo>
                    <a:pt x="10928967" y="4583265"/>
                  </a:lnTo>
                  <a:lnTo>
                    <a:pt x="10931492" y="4584736"/>
                  </a:lnTo>
                  <a:lnTo>
                    <a:pt x="10934208" y="4586683"/>
                  </a:lnTo>
                  <a:lnTo>
                    <a:pt x="10937207" y="4587962"/>
                  </a:lnTo>
                  <a:lnTo>
                    <a:pt x="10940252" y="4587291"/>
                  </a:lnTo>
                  <a:lnTo>
                    <a:pt x="10941391" y="4585412"/>
                  </a:lnTo>
                  <a:lnTo>
                    <a:pt x="10941581" y="4585099"/>
                  </a:lnTo>
                  <a:lnTo>
                    <a:pt x="10943158" y="4583015"/>
                  </a:lnTo>
                  <a:lnTo>
                    <a:pt x="10943383" y="4582717"/>
                  </a:lnTo>
                  <a:lnTo>
                    <a:pt x="10942522" y="4579198"/>
                  </a:lnTo>
                  <a:lnTo>
                    <a:pt x="10939997" y="4577727"/>
                  </a:lnTo>
                  <a:lnTo>
                    <a:pt x="10937282" y="4575782"/>
                  </a:lnTo>
                  <a:lnTo>
                    <a:pt x="10934899" y="4573977"/>
                  </a:lnTo>
                  <a:close/>
                </a:path>
                <a:path w="18799810" h="11198225">
                  <a:moveTo>
                    <a:pt x="6103657" y="2502885"/>
                  </a:moveTo>
                  <a:lnTo>
                    <a:pt x="6100706" y="2502415"/>
                  </a:lnTo>
                  <a:lnTo>
                    <a:pt x="6097707" y="2501135"/>
                  </a:lnTo>
                  <a:lnTo>
                    <a:pt x="6094898" y="2500331"/>
                  </a:lnTo>
                  <a:lnTo>
                    <a:pt x="6091761" y="2502144"/>
                  </a:lnTo>
                  <a:lnTo>
                    <a:pt x="6090957" y="2504953"/>
                  </a:lnTo>
                  <a:lnTo>
                    <a:pt x="6090294" y="2507429"/>
                  </a:lnTo>
                  <a:lnTo>
                    <a:pt x="6091774" y="2510423"/>
                  </a:lnTo>
                  <a:lnTo>
                    <a:pt x="6094441" y="2511560"/>
                  </a:lnTo>
                  <a:lnTo>
                    <a:pt x="6094916" y="2511369"/>
                  </a:lnTo>
                  <a:lnTo>
                    <a:pt x="6097917" y="2512649"/>
                  </a:lnTo>
                  <a:lnTo>
                    <a:pt x="6100725" y="2513453"/>
                  </a:lnTo>
                  <a:lnTo>
                    <a:pt x="6103862" y="2511640"/>
                  </a:lnTo>
                  <a:lnTo>
                    <a:pt x="6105470" y="2506023"/>
                  </a:lnTo>
                  <a:lnTo>
                    <a:pt x="6103657" y="2502885"/>
                  </a:lnTo>
                  <a:close/>
                </a:path>
                <a:path w="18799810" h="11198225">
                  <a:moveTo>
                    <a:pt x="10862451" y="4527709"/>
                  </a:moveTo>
                  <a:lnTo>
                    <a:pt x="10858931" y="4528570"/>
                  </a:lnTo>
                  <a:lnTo>
                    <a:pt x="10857644" y="4530779"/>
                  </a:lnTo>
                  <a:lnTo>
                    <a:pt x="10857460" y="4531095"/>
                  </a:lnTo>
                  <a:lnTo>
                    <a:pt x="10855514" y="4533810"/>
                  </a:lnTo>
                  <a:lnTo>
                    <a:pt x="10856519" y="4536997"/>
                  </a:lnTo>
                  <a:lnTo>
                    <a:pt x="10858759" y="4539134"/>
                  </a:lnTo>
                  <a:lnTo>
                    <a:pt x="10864759" y="4541694"/>
                  </a:lnTo>
                  <a:lnTo>
                    <a:pt x="10867802" y="4541022"/>
                  </a:lnTo>
                  <a:lnTo>
                    <a:pt x="10868752" y="4539456"/>
                  </a:lnTo>
                  <a:lnTo>
                    <a:pt x="10869131" y="4538831"/>
                  </a:lnTo>
                  <a:lnTo>
                    <a:pt x="10870710" y="4536747"/>
                  </a:lnTo>
                  <a:lnTo>
                    <a:pt x="10870935" y="4536449"/>
                  </a:lnTo>
                  <a:lnTo>
                    <a:pt x="10870073" y="4532930"/>
                  </a:lnTo>
                  <a:lnTo>
                    <a:pt x="10867833" y="4530792"/>
                  </a:lnTo>
                  <a:lnTo>
                    <a:pt x="10864834" y="4529513"/>
                  </a:lnTo>
                  <a:lnTo>
                    <a:pt x="10862451" y="4527709"/>
                  </a:lnTo>
                  <a:close/>
                </a:path>
                <a:path w="18799810" h="11198225">
                  <a:moveTo>
                    <a:pt x="6186773" y="2526916"/>
                  </a:moveTo>
                  <a:lnTo>
                    <a:pt x="6183823" y="2526444"/>
                  </a:lnTo>
                  <a:lnTo>
                    <a:pt x="6180823" y="2525164"/>
                  </a:lnTo>
                  <a:lnTo>
                    <a:pt x="6178015" y="2524360"/>
                  </a:lnTo>
                  <a:lnTo>
                    <a:pt x="6175211" y="2526316"/>
                  </a:lnTo>
                  <a:lnTo>
                    <a:pt x="6174073" y="2528983"/>
                  </a:lnTo>
                  <a:lnTo>
                    <a:pt x="6173412" y="2531458"/>
                  </a:lnTo>
                  <a:lnTo>
                    <a:pt x="6174891" y="2534453"/>
                  </a:lnTo>
                  <a:lnTo>
                    <a:pt x="6177558" y="2535591"/>
                  </a:lnTo>
                  <a:lnTo>
                    <a:pt x="6178034" y="2535400"/>
                  </a:lnTo>
                  <a:lnTo>
                    <a:pt x="6181033" y="2536679"/>
                  </a:lnTo>
                  <a:lnTo>
                    <a:pt x="6183842" y="2537483"/>
                  </a:lnTo>
                  <a:lnTo>
                    <a:pt x="6186646" y="2535529"/>
                  </a:lnTo>
                  <a:lnTo>
                    <a:pt x="6187783" y="2532862"/>
                  </a:lnTo>
                  <a:lnTo>
                    <a:pt x="6188588" y="2530052"/>
                  </a:lnTo>
                  <a:lnTo>
                    <a:pt x="6186773" y="2526916"/>
                  </a:lnTo>
                  <a:close/>
                </a:path>
                <a:path w="18799810" h="11198225">
                  <a:moveTo>
                    <a:pt x="10789052" y="4481822"/>
                  </a:moveTo>
                  <a:lnTo>
                    <a:pt x="10785532" y="4482685"/>
                  </a:lnTo>
                  <a:lnTo>
                    <a:pt x="10784430" y="4484578"/>
                  </a:lnTo>
                  <a:lnTo>
                    <a:pt x="10784062" y="4485209"/>
                  </a:lnTo>
                  <a:lnTo>
                    <a:pt x="10782258" y="4487592"/>
                  </a:lnTo>
                  <a:lnTo>
                    <a:pt x="10783262" y="4490777"/>
                  </a:lnTo>
                  <a:lnTo>
                    <a:pt x="10785502" y="4492915"/>
                  </a:lnTo>
                  <a:lnTo>
                    <a:pt x="10789168" y="4494478"/>
                  </a:lnTo>
                  <a:lnTo>
                    <a:pt x="10789026" y="4494812"/>
                  </a:lnTo>
                  <a:lnTo>
                    <a:pt x="10791692" y="4495949"/>
                  </a:lnTo>
                  <a:lnTo>
                    <a:pt x="10794545" y="4494802"/>
                  </a:lnTo>
                  <a:lnTo>
                    <a:pt x="10795494" y="4493238"/>
                  </a:lnTo>
                  <a:lnTo>
                    <a:pt x="10795874" y="4492612"/>
                  </a:lnTo>
                  <a:lnTo>
                    <a:pt x="10797678" y="4490229"/>
                  </a:lnTo>
                  <a:lnTo>
                    <a:pt x="10796673" y="4487043"/>
                  </a:lnTo>
                  <a:lnTo>
                    <a:pt x="10794432" y="4484906"/>
                  </a:lnTo>
                  <a:lnTo>
                    <a:pt x="10791433" y="4483626"/>
                  </a:lnTo>
                  <a:lnTo>
                    <a:pt x="10789052" y="4481822"/>
                  </a:lnTo>
                  <a:close/>
                </a:path>
                <a:path w="18799810" h="11198225">
                  <a:moveTo>
                    <a:pt x="6270082" y="2551421"/>
                  </a:moveTo>
                  <a:lnTo>
                    <a:pt x="6267131" y="2550950"/>
                  </a:lnTo>
                  <a:lnTo>
                    <a:pt x="6264131" y="2549671"/>
                  </a:lnTo>
                  <a:lnTo>
                    <a:pt x="6261323" y="2548867"/>
                  </a:lnTo>
                  <a:lnTo>
                    <a:pt x="6258518" y="2550822"/>
                  </a:lnTo>
                  <a:lnTo>
                    <a:pt x="6257381" y="2553488"/>
                  </a:lnTo>
                  <a:lnTo>
                    <a:pt x="6256719" y="2555964"/>
                  </a:lnTo>
                  <a:lnTo>
                    <a:pt x="6258199" y="2558958"/>
                  </a:lnTo>
                  <a:lnTo>
                    <a:pt x="6260866" y="2560096"/>
                  </a:lnTo>
                  <a:lnTo>
                    <a:pt x="6261341" y="2559904"/>
                  </a:lnTo>
                  <a:lnTo>
                    <a:pt x="6264342" y="2561184"/>
                  </a:lnTo>
                  <a:lnTo>
                    <a:pt x="6267150" y="2561989"/>
                  </a:lnTo>
                  <a:lnTo>
                    <a:pt x="6269953" y="2560033"/>
                  </a:lnTo>
                  <a:lnTo>
                    <a:pt x="6271090" y="2557367"/>
                  </a:lnTo>
                  <a:lnTo>
                    <a:pt x="6271895" y="2554558"/>
                  </a:lnTo>
                  <a:lnTo>
                    <a:pt x="6270082" y="2551421"/>
                  </a:lnTo>
                  <a:close/>
                </a:path>
                <a:path w="18799810" h="11198225">
                  <a:moveTo>
                    <a:pt x="10715034" y="4436460"/>
                  </a:moveTo>
                  <a:lnTo>
                    <a:pt x="10711514" y="4437323"/>
                  </a:lnTo>
                  <a:lnTo>
                    <a:pt x="10708574" y="4442372"/>
                  </a:lnTo>
                  <a:lnTo>
                    <a:pt x="10709435" y="4445890"/>
                  </a:lnTo>
                  <a:lnTo>
                    <a:pt x="10711817" y="4447695"/>
                  </a:lnTo>
                  <a:lnTo>
                    <a:pt x="10718150" y="4450396"/>
                  </a:lnTo>
                  <a:lnTo>
                    <a:pt x="10721004" y="4449249"/>
                  </a:lnTo>
                  <a:lnTo>
                    <a:pt x="10722332" y="4447059"/>
                  </a:lnTo>
                  <a:lnTo>
                    <a:pt x="10723803" y="4444534"/>
                  </a:lnTo>
                  <a:lnTo>
                    <a:pt x="10722940" y="4441015"/>
                  </a:lnTo>
                  <a:lnTo>
                    <a:pt x="10720557" y="4439211"/>
                  </a:lnTo>
                  <a:lnTo>
                    <a:pt x="10717558" y="4437931"/>
                  </a:lnTo>
                  <a:lnTo>
                    <a:pt x="10715034" y="4436460"/>
                  </a:lnTo>
                  <a:close/>
                </a:path>
                <a:path w="18799810" h="11198225">
                  <a:moveTo>
                    <a:pt x="6353056" y="2575785"/>
                  </a:moveTo>
                  <a:lnTo>
                    <a:pt x="6350105" y="2575314"/>
                  </a:lnTo>
                  <a:lnTo>
                    <a:pt x="6347106" y="2574034"/>
                  </a:lnTo>
                  <a:lnTo>
                    <a:pt x="6344297" y="2573230"/>
                  </a:lnTo>
                  <a:lnTo>
                    <a:pt x="6341493" y="2575185"/>
                  </a:lnTo>
                  <a:lnTo>
                    <a:pt x="6340355" y="2577852"/>
                  </a:lnTo>
                  <a:lnTo>
                    <a:pt x="6339694" y="2580327"/>
                  </a:lnTo>
                  <a:lnTo>
                    <a:pt x="6341173" y="2583322"/>
                  </a:lnTo>
                  <a:lnTo>
                    <a:pt x="6343840" y="2584460"/>
                  </a:lnTo>
                  <a:lnTo>
                    <a:pt x="6344316" y="2584269"/>
                  </a:lnTo>
                  <a:lnTo>
                    <a:pt x="6347316" y="2585548"/>
                  </a:lnTo>
                  <a:lnTo>
                    <a:pt x="6350124" y="2586352"/>
                  </a:lnTo>
                  <a:lnTo>
                    <a:pt x="6352928" y="2584398"/>
                  </a:lnTo>
                  <a:lnTo>
                    <a:pt x="6354066" y="2581731"/>
                  </a:lnTo>
                  <a:lnTo>
                    <a:pt x="6354870" y="2578923"/>
                  </a:lnTo>
                  <a:lnTo>
                    <a:pt x="6353056" y="2575785"/>
                  </a:lnTo>
                  <a:close/>
                </a:path>
                <a:path w="18799810" h="11198225">
                  <a:moveTo>
                    <a:pt x="6436364" y="2600291"/>
                  </a:moveTo>
                  <a:lnTo>
                    <a:pt x="6433413" y="2599820"/>
                  </a:lnTo>
                  <a:lnTo>
                    <a:pt x="6430414" y="2598541"/>
                  </a:lnTo>
                  <a:lnTo>
                    <a:pt x="6427605" y="2597737"/>
                  </a:lnTo>
                  <a:lnTo>
                    <a:pt x="6424801" y="2599691"/>
                  </a:lnTo>
                  <a:lnTo>
                    <a:pt x="6423664" y="2602357"/>
                  </a:lnTo>
                  <a:lnTo>
                    <a:pt x="6423002" y="2604833"/>
                  </a:lnTo>
                  <a:lnTo>
                    <a:pt x="6424482" y="2607828"/>
                  </a:lnTo>
                  <a:lnTo>
                    <a:pt x="6427148" y="2608966"/>
                  </a:lnTo>
                  <a:lnTo>
                    <a:pt x="6427623" y="2608774"/>
                  </a:lnTo>
                  <a:lnTo>
                    <a:pt x="6430624" y="2610055"/>
                  </a:lnTo>
                  <a:lnTo>
                    <a:pt x="6433432" y="2610859"/>
                  </a:lnTo>
                  <a:lnTo>
                    <a:pt x="6436236" y="2608902"/>
                  </a:lnTo>
                  <a:lnTo>
                    <a:pt x="6437373" y="2606236"/>
                  </a:lnTo>
                  <a:lnTo>
                    <a:pt x="6438177" y="2603427"/>
                  </a:lnTo>
                  <a:lnTo>
                    <a:pt x="6436364" y="2600291"/>
                  </a:lnTo>
                  <a:close/>
                </a:path>
                <a:path w="18799810" h="11198225">
                  <a:moveTo>
                    <a:pt x="10641067" y="4391908"/>
                  </a:moveTo>
                  <a:lnTo>
                    <a:pt x="10637546" y="4392771"/>
                  </a:lnTo>
                  <a:lnTo>
                    <a:pt x="10634605" y="4397818"/>
                  </a:lnTo>
                  <a:lnTo>
                    <a:pt x="10635468" y="4401338"/>
                  </a:lnTo>
                  <a:lnTo>
                    <a:pt x="10637849" y="4403142"/>
                  </a:lnTo>
                  <a:lnTo>
                    <a:pt x="10644182" y="4405843"/>
                  </a:lnTo>
                  <a:lnTo>
                    <a:pt x="10647036" y="4404696"/>
                  </a:lnTo>
                  <a:lnTo>
                    <a:pt x="10648364" y="4402506"/>
                  </a:lnTo>
                  <a:lnTo>
                    <a:pt x="10649835" y="4399981"/>
                  </a:lnTo>
                  <a:lnTo>
                    <a:pt x="10648972" y="4396462"/>
                  </a:lnTo>
                  <a:lnTo>
                    <a:pt x="10646591" y="4394658"/>
                  </a:lnTo>
                  <a:lnTo>
                    <a:pt x="10643590" y="4393379"/>
                  </a:lnTo>
                  <a:lnTo>
                    <a:pt x="10641067" y="4391908"/>
                  </a:lnTo>
                  <a:close/>
                </a:path>
                <a:path w="18799810" h="11198225">
                  <a:moveTo>
                    <a:pt x="6510314" y="2633804"/>
                  </a:moveTo>
                  <a:lnTo>
                    <a:pt x="6509647" y="2633520"/>
                  </a:lnTo>
                  <a:lnTo>
                    <a:pt x="6509505" y="2633853"/>
                  </a:lnTo>
                  <a:lnTo>
                    <a:pt x="6509838" y="2633995"/>
                  </a:lnTo>
                  <a:lnTo>
                    <a:pt x="6510314" y="2633804"/>
                  </a:lnTo>
                  <a:close/>
                </a:path>
                <a:path w="18799810" h="11198225">
                  <a:moveTo>
                    <a:pt x="6519054" y="2625320"/>
                  </a:moveTo>
                  <a:lnTo>
                    <a:pt x="6516104" y="2624850"/>
                  </a:lnTo>
                  <a:lnTo>
                    <a:pt x="6510437" y="2622433"/>
                  </a:lnTo>
                  <a:lnTo>
                    <a:pt x="6507633" y="2624387"/>
                  </a:lnTo>
                  <a:lnTo>
                    <a:pt x="6506496" y="2627054"/>
                  </a:lnTo>
                  <a:lnTo>
                    <a:pt x="6505834" y="2629530"/>
                  </a:lnTo>
                  <a:lnTo>
                    <a:pt x="6507314" y="2632524"/>
                  </a:lnTo>
                  <a:lnTo>
                    <a:pt x="6513314" y="2635084"/>
                  </a:lnTo>
                  <a:lnTo>
                    <a:pt x="6516123" y="2635888"/>
                  </a:lnTo>
                  <a:lnTo>
                    <a:pt x="6518926" y="2633933"/>
                  </a:lnTo>
                  <a:lnTo>
                    <a:pt x="6520064" y="2631266"/>
                  </a:lnTo>
                  <a:lnTo>
                    <a:pt x="6520868" y="2628458"/>
                  </a:lnTo>
                  <a:lnTo>
                    <a:pt x="6519054" y="2625320"/>
                  </a:lnTo>
                  <a:close/>
                </a:path>
                <a:path w="18799810" h="11198225">
                  <a:moveTo>
                    <a:pt x="10566479" y="4347879"/>
                  </a:moveTo>
                  <a:lnTo>
                    <a:pt x="10562960" y="4348742"/>
                  </a:lnTo>
                  <a:lnTo>
                    <a:pt x="10560019" y="4353790"/>
                  </a:lnTo>
                  <a:lnTo>
                    <a:pt x="10560882" y="4357310"/>
                  </a:lnTo>
                  <a:lnTo>
                    <a:pt x="10563263" y="4359114"/>
                  </a:lnTo>
                  <a:lnTo>
                    <a:pt x="10569596" y="4361815"/>
                  </a:lnTo>
                  <a:lnTo>
                    <a:pt x="10572640" y="4361143"/>
                  </a:lnTo>
                  <a:lnTo>
                    <a:pt x="10573777" y="4358476"/>
                  </a:lnTo>
                  <a:lnTo>
                    <a:pt x="10575248" y="4355953"/>
                  </a:lnTo>
                  <a:lnTo>
                    <a:pt x="10574386" y="4352434"/>
                  </a:lnTo>
                  <a:lnTo>
                    <a:pt x="10572003" y="4350630"/>
                  </a:lnTo>
                  <a:lnTo>
                    <a:pt x="10569003" y="4349350"/>
                  </a:lnTo>
                  <a:lnTo>
                    <a:pt x="10566479" y="4347879"/>
                  </a:lnTo>
                  <a:close/>
                </a:path>
                <a:path w="18799810" h="11198225">
                  <a:moveTo>
                    <a:pt x="6602220" y="2650160"/>
                  </a:moveTo>
                  <a:lnTo>
                    <a:pt x="6599269" y="2649688"/>
                  </a:lnTo>
                  <a:lnTo>
                    <a:pt x="6593603" y="2647271"/>
                  </a:lnTo>
                  <a:lnTo>
                    <a:pt x="6590799" y="2649227"/>
                  </a:lnTo>
                  <a:lnTo>
                    <a:pt x="6589662" y="2651894"/>
                  </a:lnTo>
                  <a:lnTo>
                    <a:pt x="6589000" y="2654369"/>
                  </a:lnTo>
                  <a:lnTo>
                    <a:pt x="6590146" y="2657222"/>
                  </a:lnTo>
                  <a:lnTo>
                    <a:pt x="6592812" y="2658359"/>
                  </a:lnTo>
                  <a:lnTo>
                    <a:pt x="6593288" y="2658168"/>
                  </a:lnTo>
                  <a:lnTo>
                    <a:pt x="6598955" y="2660585"/>
                  </a:lnTo>
                  <a:lnTo>
                    <a:pt x="6601759" y="2658629"/>
                  </a:lnTo>
                  <a:lnTo>
                    <a:pt x="6604034" y="2653296"/>
                  </a:lnTo>
                  <a:lnTo>
                    <a:pt x="6602220" y="2650160"/>
                  </a:lnTo>
                  <a:close/>
                </a:path>
                <a:path w="18799810" h="11198225">
                  <a:moveTo>
                    <a:pt x="10491610" y="4304517"/>
                  </a:moveTo>
                  <a:lnTo>
                    <a:pt x="10488089" y="4305379"/>
                  </a:lnTo>
                  <a:lnTo>
                    <a:pt x="10486952" y="4308045"/>
                  </a:lnTo>
                  <a:lnTo>
                    <a:pt x="10485339" y="4310903"/>
                  </a:lnTo>
                  <a:lnTo>
                    <a:pt x="10486344" y="4314090"/>
                  </a:lnTo>
                  <a:lnTo>
                    <a:pt x="10488725" y="4315894"/>
                  </a:lnTo>
                  <a:lnTo>
                    <a:pt x="10495059" y="4318596"/>
                  </a:lnTo>
                  <a:lnTo>
                    <a:pt x="10498103" y="4317924"/>
                  </a:lnTo>
                  <a:lnTo>
                    <a:pt x="10499240" y="4315257"/>
                  </a:lnTo>
                  <a:lnTo>
                    <a:pt x="10500853" y="4312400"/>
                  </a:lnTo>
                  <a:lnTo>
                    <a:pt x="10499848" y="4309213"/>
                  </a:lnTo>
                  <a:lnTo>
                    <a:pt x="10497467" y="4307409"/>
                  </a:lnTo>
                  <a:lnTo>
                    <a:pt x="10494467" y="4306129"/>
                  </a:lnTo>
                  <a:lnTo>
                    <a:pt x="10491610" y="4304517"/>
                  </a:lnTo>
                  <a:close/>
                </a:path>
                <a:path w="18799810" h="11198225">
                  <a:moveTo>
                    <a:pt x="6685102" y="2675665"/>
                  </a:moveTo>
                  <a:lnTo>
                    <a:pt x="6682151" y="2675194"/>
                  </a:lnTo>
                  <a:lnTo>
                    <a:pt x="6676485" y="2672777"/>
                  </a:lnTo>
                  <a:lnTo>
                    <a:pt x="6673680" y="2674733"/>
                  </a:lnTo>
                  <a:lnTo>
                    <a:pt x="6672543" y="2677399"/>
                  </a:lnTo>
                  <a:lnTo>
                    <a:pt x="6671881" y="2679875"/>
                  </a:lnTo>
                  <a:lnTo>
                    <a:pt x="6673028" y="2682727"/>
                  </a:lnTo>
                  <a:lnTo>
                    <a:pt x="6675694" y="2683864"/>
                  </a:lnTo>
                  <a:lnTo>
                    <a:pt x="6676170" y="2683673"/>
                  </a:lnTo>
                  <a:lnTo>
                    <a:pt x="6681836" y="2686090"/>
                  </a:lnTo>
                  <a:lnTo>
                    <a:pt x="6684640" y="2684135"/>
                  </a:lnTo>
                  <a:lnTo>
                    <a:pt x="6686915" y="2678802"/>
                  </a:lnTo>
                  <a:lnTo>
                    <a:pt x="6685102" y="2675665"/>
                  </a:lnTo>
                  <a:close/>
                </a:path>
                <a:path w="18799810" h="11198225">
                  <a:moveTo>
                    <a:pt x="10416455" y="4261822"/>
                  </a:moveTo>
                  <a:lnTo>
                    <a:pt x="10412935" y="4262683"/>
                  </a:lnTo>
                  <a:lnTo>
                    <a:pt x="10411797" y="4265350"/>
                  </a:lnTo>
                  <a:lnTo>
                    <a:pt x="10410184" y="4268209"/>
                  </a:lnTo>
                  <a:lnTo>
                    <a:pt x="10411190" y="4271394"/>
                  </a:lnTo>
                  <a:lnTo>
                    <a:pt x="10413571" y="4273198"/>
                  </a:lnTo>
                  <a:lnTo>
                    <a:pt x="10417238" y="4274762"/>
                  </a:lnTo>
                  <a:lnTo>
                    <a:pt x="10417047" y="4274287"/>
                  </a:lnTo>
                  <a:lnTo>
                    <a:pt x="10419713" y="4275424"/>
                  </a:lnTo>
                  <a:lnTo>
                    <a:pt x="10422757" y="4274754"/>
                  </a:lnTo>
                  <a:lnTo>
                    <a:pt x="10423895" y="4272087"/>
                  </a:lnTo>
                  <a:lnTo>
                    <a:pt x="10425366" y="4269562"/>
                  </a:lnTo>
                  <a:lnTo>
                    <a:pt x="10424360" y="4266376"/>
                  </a:lnTo>
                  <a:lnTo>
                    <a:pt x="10421978" y="4264572"/>
                  </a:lnTo>
                  <a:lnTo>
                    <a:pt x="10418979" y="4263292"/>
                  </a:lnTo>
                  <a:lnTo>
                    <a:pt x="10416455" y="4261822"/>
                  </a:lnTo>
                  <a:close/>
                </a:path>
                <a:path w="18799810" h="11198225">
                  <a:moveTo>
                    <a:pt x="6767982" y="2701171"/>
                  </a:moveTo>
                  <a:lnTo>
                    <a:pt x="6765032" y="2700700"/>
                  </a:lnTo>
                  <a:lnTo>
                    <a:pt x="6759365" y="2698283"/>
                  </a:lnTo>
                  <a:lnTo>
                    <a:pt x="6756562" y="2700238"/>
                  </a:lnTo>
                  <a:lnTo>
                    <a:pt x="6755425" y="2702904"/>
                  </a:lnTo>
                  <a:lnTo>
                    <a:pt x="6754763" y="2705380"/>
                  </a:lnTo>
                  <a:lnTo>
                    <a:pt x="6755909" y="2708233"/>
                  </a:lnTo>
                  <a:lnTo>
                    <a:pt x="6758575" y="2709370"/>
                  </a:lnTo>
                  <a:lnTo>
                    <a:pt x="6759050" y="2709179"/>
                  </a:lnTo>
                  <a:lnTo>
                    <a:pt x="6764717" y="2711596"/>
                  </a:lnTo>
                  <a:lnTo>
                    <a:pt x="6767521" y="2709640"/>
                  </a:lnTo>
                  <a:lnTo>
                    <a:pt x="6769796" y="2704307"/>
                  </a:lnTo>
                  <a:lnTo>
                    <a:pt x="6767982" y="2701171"/>
                  </a:lnTo>
                  <a:close/>
                </a:path>
                <a:path w="18799810" h="11198225">
                  <a:moveTo>
                    <a:pt x="10340682" y="4219650"/>
                  </a:moveTo>
                  <a:lnTo>
                    <a:pt x="10337163" y="4220513"/>
                  </a:lnTo>
                  <a:lnTo>
                    <a:pt x="10336025" y="4223180"/>
                  </a:lnTo>
                  <a:lnTo>
                    <a:pt x="10334554" y="4225704"/>
                  </a:lnTo>
                  <a:lnTo>
                    <a:pt x="10335559" y="4228889"/>
                  </a:lnTo>
                  <a:lnTo>
                    <a:pt x="10337941" y="4230693"/>
                  </a:lnTo>
                  <a:lnTo>
                    <a:pt x="10343941" y="4233253"/>
                  </a:lnTo>
                  <a:lnTo>
                    <a:pt x="10346985" y="4232582"/>
                  </a:lnTo>
                  <a:lnTo>
                    <a:pt x="10348123" y="4229915"/>
                  </a:lnTo>
                  <a:lnTo>
                    <a:pt x="10349592" y="4227391"/>
                  </a:lnTo>
                  <a:lnTo>
                    <a:pt x="10348588" y="4224205"/>
                  </a:lnTo>
                  <a:lnTo>
                    <a:pt x="10346206" y="4222400"/>
                  </a:lnTo>
                  <a:lnTo>
                    <a:pt x="10343206" y="4221121"/>
                  </a:lnTo>
                  <a:lnTo>
                    <a:pt x="10340682" y="4219650"/>
                  </a:lnTo>
                  <a:close/>
                </a:path>
                <a:path w="18799810" h="11198225">
                  <a:moveTo>
                    <a:pt x="6850863" y="2726676"/>
                  </a:moveTo>
                  <a:lnTo>
                    <a:pt x="6847912" y="2726205"/>
                  </a:lnTo>
                  <a:lnTo>
                    <a:pt x="6842246" y="2723788"/>
                  </a:lnTo>
                  <a:lnTo>
                    <a:pt x="6839443" y="2725743"/>
                  </a:lnTo>
                  <a:lnTo>
                    <a:pt x="6838305" y="2728410"/>
                  </a:lnTo>
                  <a:lnTo>
                    <a:pt x="6837643" y="2730886"/>
                  </a:lnTo>
                  <a:lnTo>
                    <a:pt x="6838791" y="2733738"/>
                  </a:lnTo>
                  <a:lnTo>
                    <a:pt x="6841457" y="2734876"/>
                  </a:lnTo>
                  <a:lnTo>
                    <a:pt x="6841266" y="2734400"/>
                  </a:lnTo>
                  <a:lnTo>
                    <a:pt x="6847598" y="2737101"/>
                  </a:lnTo>
                  <a:lnTo>
                    <a:pt x="6850402" y="2735146"/>
                  </a:lnTo>
                  <a:lnTo>
                    <a:pt x="6852677" y="2729812"/>
                  </a:lnTo>
                  <a:lnTo>
                    <a:pt x="6850863" y="2726676"/>
                  </a:lnTo>
                  <a:close/>
                </a:path>
                <a:path w="18799810" h="11198225">
                  <a:moveTo>
                    <a:pt x="10265434" y="4178098"/>
                  </a:moveTo>
                  <a:lnTo>
                    <a:pt x="10261915" y="4178961"/>
                  </a:lnTo>
                  <a:lnTo>
                    <a:pt x="10260777" y="4181627"/>
                  </a:lnTo>
                  <a:lnTo>
                    <a:pt x="10259307" y="4184150"/>
                  </a:lnTo>
                  <a:lnTo>
                    <a:pt x="10260312" y="4187337"/>
                  </a:lnTo>
                  <a:lnTo>
                    <a:pt x="10262693" y="4189141"/>
                  </a:lnTo>
                  <a:lnTo>
                    <a:pt x="10268693" y="4191700"/>
                  </a:lnTo>
                  <a:lnTo>
                    <a:pt x="10271737" y="4191029"/>
                  </a:lnTo>
                  <a:lnTo>
                    <a:pt x="10272875" y="4188363"/>
                  </a:lnTo>
                  <a:lnTo>
                    <a:pt x="10274346" y="4185838"/>
                  </a:lnTo>
                  <a:lnTo>
                    <a:pt x="10273340" y="4182653"/>
                  </a:lnTo>
                  <a:lnTo>
                    <a:pt x="10270958" y="4180848"/>
                  </a:lnTo>
                  <a:lnTo>
                    <a:pt x="10267958" y="4179569"/>
                  </a:lnTo>
                  <a:lnTo>
                    <a:pt x="10265434" y="4178098"/>
                  </a:lnTo>
                  <a:close/>
                </a:path>
                <a:path w="18799810" h="11198225">
                  <a:moveTo>
                    <a:pt x="6933603" y="2752514"/>
                  </a:moveTo>
                  <a:lnTo>
                    <a:pt x="6930652" y="2752044"/>
                  </a:lnTo>
                  <a:lnTo>
                    <a:pt x="6927652" y="2750764"/>
                  </a:lnTo>
                  <a:lnTo>
                    <a:pt x="6924844" y="2749960"/>
                  </a:lnTo>
                  <a:lnTo>
                    <a:pt x="6922181" y="2751583"/>
                  </a:lnTo>
                  <a:lnTo>
                    <a:pt x="6921044" y="2754250"/>
                  </a:lnTo>
                  <a:lnTo>
                    <a:pt x="6920382" y="2756724"/>
                  </a:lnTo>
                  <a:lnTo>
                    <a:pt x="6921529" y="2759576"/>
                  </a:lnTo>
                  <a:lnTo>
                    <a:pt x="6924196" y="2760714"/>
                  </a:lnTo>
                  <a:lnTo>
                    <a:pt x="6924337" y="2760381"/>
                  </a:lnTo>
                  <a:lnTo>
                    <a:pt x="6927670" y="2761803"/>
                  </a:lnTo>
                  <a:lnTo>
                    <a:pt x="6930479" y="2762607"/>
                  </a:lnTo>
                  <a:lnTo>
                    <a:pt x="6933141" y="2760985"/>
                  </a:lnTo>
                  <a:lnTo>
                    <a:pt x="6935416" y="2755652"/>
                  </a:lnTo>
                  <a:lnTo>
                    <a:pt x="6933603" y="2752514"/>
                  </a:lnTo>
                  <a:close/>
                </a:path>
                <a:path w="18799810" h="11198225">
                  <a:moveTo>
                    <a:pt x="10189377" y="4136593"/>
                  </a:moveTo>
                  <a:lnTo>
                    <a:pt x="10185857" y="4137456"/>
                  </a:lnTo>
                  <a:lnTo>
                    <a:pt x="10184720" y="4140122"/>
                  </a:lnTo>
                  <a:lnTo>
                    <a:pt x="10183250" y="4142647"/>
                  </a:lnTo>
                  <a:lnTo>
                    <a:pt x="10184254" y="4145833"/>
                  </a:lnTo>
                  <a:lnTo>
                    <a:pt x="10186636" y="4147638"/>
                  </a:lnTo>
                  <a:lnTo>
                    <a:pt x="10189969" y="4149059"/>
                  </a:lnTo>
                  <a:lnTo>
                    <a:pt x="10189827" y="4149391"/>
                  </a:lnTo>
                  <a:lnTo>
                    <a:pt x="10192494" y="4150529"/>
                  </a:lnTo>
                  <a:lnTo>
                    <a:pt x="10195679" y="4149525"/>
                  </a:lnTo>
                  <a:lnTo>
                    <a:pt x="10196817" y="4146858"/>
                  </a:lnTo>
                  <a:lnTo>
                    <a:pt x="10198288" y="4144333"/>
                  </a:lnTo>
                  <a:lnTo>
                    <a:pt x="10197284" y="4141148"/>
                  </a:lnTo>
                  <a:lnTo>
                    <a:pt x="10194901" y="4139344"/>
                  </a:lnTo>
                  <a:lnTo>
                    <a:pt x="10191902" y="4138064"/>
                  </a:lnTo>
                  <a:lnTo>
                    <a:pt x="10189377" y="4136593"/>
                  </a:lnTo>
                  <a:close/>
                </a:path>
                <a:path w="18799810" h="11198225">
                  <a:moveTo>
                    <a:pt x="7016533" y="2778830"/>
                  </a:moveTo>
                  <a:lnTo>
                    <a:pt x="7013583" y="2778359"/>
                  </a:lnTo>
                  <a:lnTo>
                    <a:pt x="7010583" y="2777079"/>
                  </a:lnTo>
                  <a:lnTo>
                    <a:pt x="7007774" y="2776275"/>
                  </a:lnTo>
                  <a:lnTo>
                    <a:pt x="7005112" y="2777897"/>
                  </a:lnTo>
                  <a:lnTo>
                    <a:pt x="7003975" y="2780564"/>
                  </a:lnTo>
                  <a:lnTo>
                    <a:pt x="7003171" y="2783372"/>
                  </a:lnTo>
                  <a:lnTo>
                    <a:pt x="7004317" y="2786225"/>
                  </a:lnTo>
                  <a:lnTo>
                    <a:pt x="7006984" y="2787362"/>
                  </a:lnTo>
                  <a:lnTo>
                    <a:pt x="7007126" y="2787029"/>
                  </a:lnTo>
                  <a:lnTo>
                    <a:pt x="7010459" y="2788451"/>
                  </a:lnTo>
                  <a:lnTo>
                    <a:pt x="7013268" y="2789255"/>
                  </a:lnTo>
                  <a:lnTo>
                    <a:pt x="7015930" y="2787632"/>
                  </a:lnTo>
                  <a:lnTo>
                    <a:pt x="7017067" y="2784966"/>
                  </a:lnTo>
                  <a:lnTo>
                    <a:pt x="7018013" y="2781825"/>
                  </a:lnTo>
                  <a:lnTo>
                    <a:pt x="7016533" y="2778830"/>
                  </a:lnTo>
                  <a:close/>
                </a:path>
                <a:path w="18799810" h="11198225">
                  <a:moveTo>
                    <a:pt x="10118703" y="4098172"/>
                  </a:moveTo>
                  <a:lnTo>
                    <a:pt x="10113036" y="4095755"/>
                  </a:lnTo>
                  <a:lnTo>
                    <a:pt x="10109516" y="4096618"/>
                  </a:lnTo>
                  <a:lnTo>
                    <a:pt x="10107241" y="4101951"/>
                  </a:lnTo>
                  <a:lnTo>
                    <a:pt x="10108104" y="4105471"/>
                  </a:lnTo>
                  <a:lnTo>
                    <a:pt x="10110629" y="4106942"/>
                  </a:lnTo>
                  <a:lnTo>
                    <a:pt x="10116628" y="4109501"/>
                  </a:lnTo>
                  <a:lnTo>
                    <a:pt x="10119814" y="4108496"/>
                  </a:lnTo>
                  <a:lnTo>
                    <a:pt x="10122089" y="4103163"/>
                  </a:lnTo>
                  <a:lnTo>
                    <a:pt x="10121084" y="4099976"/>
                  </a:lnTo>
                  <a:lnTo>
                    <a:pt x="10118703" y="4098172"/>
                  </a:lnTo>
                  <a:close/>
                </a:path>
                <a:path w="18799810" h="11198225">
                  <a:moveTo>
                    <a:pt x="7099130" y="2805001"/>
                  </a:moveTo>
                  <a:lnTo>
                    <a:pt x="7096179" y="2804531"/>
                  </a:lnTo>
                  <a:lnTo>
                    <a:pt x="7093179" y="2803251"/>
                  </a:lnTo>
                  <a:lnTo>
                    <a:pt x="7090370" y="2802447"/>
                  </a:lnTo>
                  <a:lnTo>
                    <a:pt x="7087710" y="2804069"/>
                  </a:lnTo>
                  <a:lnTo>
                    <a:pt x="7086572" y="2806736"/>
                  </a:lnTo>
                  <a:lnTo>
                    <a:pt x="7085768" y="2809545"/>
                  </a:lnTo>
                  <a:lnTo>
                    <a:pt x="7086915" y="2812397"/>
                  </a:lnTo>
                  <a:lnTo>
                    <a:pt x="7089581" y="2813534"/>
                  </a:lnTo>
                  <a:lnTo>
                    <a:pt x="7089389" y="2813059"/>
                  </a:lnTo>
                  <a:lnTo>
                    <a:pt x="7092723" y="2814480"/>
                  </a:lnTo>
                  <a:lnTo>
                    <a:pt x="7095865" y="2815427"/>
                  </a:lnTo>
                  <a:lnTo>
                    <a:pt x="7098526" y="2813805"/>
                  </a:lnTo>
                  <a:lnTo>
                    <a:pt x="7099664" y="2811138"/>
                  </a:lnTo>
                  <a:lnTo>
                    <a:pt x="7100610" y="2807997"/>
                  </a:lnTo>
                  <a:lnTo>
                    <a:pt x="7099130" y="2805001"/>
                  </a:lnTo>
                  <a:close/>
                </a:path>
                <a:path w="18799810" h="11198225">
                  <a:moveTo>
                    <a:pt x="10042218" y="4057669"/>
                  </a:moveTo>
                  <a:lnTo>
                    <a:pt x="10036553" y="4055252"/>
                  </a:lnTo>
                  <a:lnTo>
                    <a:pt x="10033033" y="4056113"/>
                  </a:lnTo>
                  <a:lnTo>
                    <a:pt x="10030758" y="4061446"/>
                  </a:lnTo>
                  <a:lnTo>
                    <a:pt x="10031621" y="4064966"/>
                  </a:lnTo>
                  <a:lnTo>
                    <a:pt x="10034146" y="4066438"/>
                  </a:lnTo>
                  <a:lnTo>
                    <a:pt x="10040145" y="4068997"/>
                  </a:lnTo>
                  <a:lnTo>
                    <a:pt x="10043331" y="4067991"/>
                  </a:lnTo>
                  <a:lnTo>
                    <a:pt x="10045606" y="4062659"/>
                  </a:lnTo>
                  <a:lnTo>
                    <a:pt x="10044743" y="4059140"/>
                  </a:lnTo>
                  <a:lnTo>
                    <a:pt x="10042218" y="4057669"/>
                  </a:lnTo>
                  <a:close/>
                </a:path>
                <a:path w="18799810" h="11198225">
                  <a:moveTo>
                    <a:pt x="7181968" y="2832458"/>
                  </a:moveTo>
                  <a:lnTo>
                    <a:pt x="7179159" y="2831654"/>
                  </a:lnTo>
                  <a:lnTo>
                    <a:pt x="7176160" y="2830374"/>
                  </a:lnTo>
                  <a:lnTo>
                    <a:pt x="7173018" y="2829428"/>
                  </a:lnTo>
                  <a:lnTo>
                    <a:pt x="7170355" y="2831051"/>
                  </a:lnTo>
                  <a:lnTo>
                    <a:pt x="7169218" y="2833716"/>
                  </a:lnTo>
                  <a:lnTo>
                    <a:pt x="7168414" y="2836526"/>
                  </a:lnTo>
                  <a:lnTo>
                    <a:pt x="7169561" y="2839378"/>
                  </a:lnTo>
                  <a:lnTo>
                    <a:pt x="7172227" y="2840515"/>
                  </a:lnTo>
                  <a:lnTo>
                    <a:pt x="7172369" y="2840182"/>
                  </a:lnTo>
                  <a:lnTo>
                    <a:pt x="7175703" y="2841603"/>
                  </a:lnTo>
                  <a:lnTo>
                    <a:pt x="7178845" y="2842550"/>
                  </a:lnTo>
                  <a:lnTo>
                    <a:pt x="7181506" y="2840928"/>
                  </a:lnTo>
                  <a:lnTo>
                    <a:pt x="7182643" y="2838262"/>
                  </a:lnTo>
                  <a:lnTo>
                    <a:pt x="7183448" y="2835453"/>
                  </a:lnTo>
                  <a:lnTo>
                    <a:pt x="7181968" y="2832458"/>
                  </a:lnTo>
                  <a:close/>
                </a:path>
                <a:path w="18799810" h="11198225">
                  <a:moveTo>
                    <a:pt x="9965594" y="4017497"/>
                  </a:moveTo>
                  <a:lnTo>
                    <a:pt x="9959927" y="4015079"/>
                  </a:lnTo>
                  <a:lnTo>
                    <a:pt x="9956409" y="4015943"/>
                  </a:lnTo>
                  <a:lnTo>
                    <a:pt x="9954134" y="4021276"/>
                  </a:lnTo>
                  <a:lnTo>
                    <a:pt x="9954996" y="4024795"/>
                  </a:lnTo>
                  <a:lnTo>
                    <a:pt x="9957519" y="4026266"/>
                  </a:lnTo>
                  <a:lnTo>
                    <a:pt x="9963519" y="4028825"/>
                  </a:lnTo>
                  <a:lnTo>
                    <a:pt x="9966706" y="4027820"/>
                  </a:lnTo>
                  <a:lnTo>
                    <a:pt x="9968980" y="4022488"/>
                  </a:lnTo>
                  <a:lnTo>
                    <a:pt x="9968119" y="4018968"/>
                  </a:lnTo>
                  <a:lnTo>
                    <a:pt x="9965594" y="4017497"/>
                  </a:lnTo>
                  <a:close/>
                </a:path>
                <a:path w="18799810" h="11198225">
                  <a:moveTo>
                    <a:pt x="7264471" y="2859773"/>
                  </a:moveTo>
                  <a:lnTo>
                    <a:pt x="7261662" y="2858969"/>
                  </a:lnTo>
                  <a:lnTo>
                    <a:pt x="7258662" y="2857689"/>
                  </a:lnTo>
                  <a:lnTo>
                    <a:pt x="7255521" y="2856742"/>
                  </a:lnTo>
                  <a:lnTo>
                    <a:pt x="7252860" y="2858365"/>
                  </a:lnTo>
                  <a:lnTo>
                    <a:pt x="7251722" y="2861031"/>
                  </a:lnTo>
                  <a:lnTo>
                    <a:pt x="7250918" y="2863840"/>
                  </a:lnTo>
                  <a:lnTo>
                    <a:pt x="7252065" y="2866693"/>
                  </a:lnTo>
                  <a:lnTo>
                    <a:pt x="7254731" y="2867830"/>
                  </a:lnTo>
                  <a:lnTo>
                    <a:pt x="7254873" y="2867497"/>
                  </a:lnTo>
                  <a:lnTo>
                    <a:pt x="7258206" y="2868919"/>
                  </a:lnTo>
                  <a:lnTo>
                    <a:pt x="7261348" y="2869865"/>
                  </a:lnTo>
                  <a:lnTo>
                    <a:pt x="7264009" y="2868242"/>
                  </a:lnTo>
                  <a:lnTo>
                    <a:pt x="7265147" y="2865575"/>
                  </a:lnTo>
                  <a:lnTo>
                    <a:pt x="7265951" y="2862767"/>
                  </a:lnTo>
                  <a:lnTo>
                    <a:pt x="7264471" y="2859773"/>
                  </a:lnTo>
                  <a:close/>
                </a:path>
                <a:path w="18799810" h="11198225">
                  <a:moveTo>
                    <a:pt x="9888826" y="3977660"/>
                  </a:moveTo>
                  <a:lnTo>
                    <a:pt x="9883160" y="3975243"/>
                  </a:lnTo>
                  <a:lnTo>
                    <a:pt x="9879640" y="3976105"/>
                  </a:lnTo>
                  <a:lnTo>
                    <a:pt x="9877223" y="3981771"/>
                  </a:lnTo>
                  <a:lnTo>
                    <a:pt x="9878227" y="3984957"/>
                  </a:lnTo>
                  <a:lnTo>
                    <a:pt x="9880752" y="3986428"/>
                  </a:lnTo>
                  <a:lnTo>
                    <a:pt x="9886751" y="3988987"/>
                  </a:lnTo>
                  <a:lnTo>
                    <a:pt x="9889938" y="3987983"/>
                  </a:lnTo>
                  <a:lnTo>
                    <a:pt x="9892355" y="3982316"/>
                  </a:lnTo>
                  <a:lnTo>
                    <a:pt x="9891350" y="3979131"/>
                  </a:lnTo>
                  <a:lnTo>
                    <a:pt x="9888826" y="3977660"/>
                  </a:lnTo>
                  <a:close/>
                </a:path>
                <a:path w="18799810" h="11198225">
                  <a:moveTo>
                    <a:pt x="7346975" y="2887086"/>
                  </a:moveTo>
                  <a:lnTo>
                    <a:pt x="7344167" y="2886282"/>
                  </a:lnTo>
                  <a:lnTo>
                    <a:pt x="7341167" y="2885002"/>
                  </a:lnTo>
                  <a:lnTo>
                    <a:pt x="7338025" y="2884056"/>
                  </a:lnTo>
                  <a:lnTo>
                    <a:pt x="7335363" y="2885679"/>
                  </a:lnTo>
                  <a:lnTo>
                    <a:pt x="7334225" y="2888346"/>
                  </a:lnTo>
                  <a:lnTo>
                    <a:pt x="7333421" y="2891154"/>
                  </a:lnTo>
                  <a:lnTo>
                    <a:pt x="7334568" y="2894007"/>
                  </a:lnTo>
                  <a:lnTo>
                    <a:pt x="7337234" y="2895144"/>
                  </a:lnTo>
                  <a:lnTo>
                    <a:pt x="7337376" y="2894811"/>
                  </a:lnTo>
                  <a:lnTo>
                    <a:pt x="7340709" y="2896233"/>
                  </a:lnTo>
                  <a:lnTo>
                    <a:pt x="7343851" y="2897179"/>
                  </a:lnTo>
                  <a:lnTo>
                    <a:pt x="7346513" y="2895558"/>
                  </a:lnTo>
                  <a:lnTo>
                    <a:pt x="7347651" y="2892891"/>
                  </a:lnTo>
                  <a:lnTo>
                    <a:pt x="7348456" y="2890082"/>
                  </a:lnTo>
                  <a:lnTo>
                    <a:pt x="7346975" y="2887086"/>
                  </a:lnTo>
                  <a:close/>
                </a:path>
                <a:path w="18799810" h="11198225">
                  <a:moveTo>
                    <a:pt x="9811915" y="3938155"/>
                  </a:moveTo>
                  <a:lnTo>
                    <a:pt x="9806250" y="3935739"/>
                  </a:lnTo>
                  <a:lnTo>
                    <a:pt x="9802731" y="3936600"/>
                  </a:lnTo>
                  <a:lnTo>
                    <a:pt x="9800314" y="3942266"/>
                  </a:lnTo>
                  <a:lnTo>
                    <a:pt x="9801317" y="3945453"/>
                  </a:lnTo>
                  <a:lnTo>
                    <a:pt x="9803842" y="3946924"/>
                  </a:lnTo>
                  <a:lnTo>
                    <a:pt x="9809842" y="3949483"/>
                  </a:lnTo>
                  <a:lnTo>
                    <a:pt x="9813027" y="3948478"/>
                  </a:lnTo>
                  <a:lnTo>
                    <a:pt x="9815444" y="3942812"/>
                  </a:lnTo>
                  <a:lnTo>
                    <a:pt x="9814441" y="3939625"/>
                  </a:lnTo>
                  <a:lnTo>
                    <a:pt x="9811915" y="3938155"/>
                  </a:lnTo>
                  <a:close/>
                </a:path>
                <a:path w="18799810" h="11198225">
                  <a:moveTo>
                    <a:pt x="9734721" y="3899318"/>
                  </a:moveTo>
                  <a:lnTo>
                    <a:pt x="9728722" y="3896759"/>
                  </a:lnTo>
                  <a:lnTo>
                    <a:pt x="9725537" y="3897763"/>
                  </a:lnTo>
                  <a:lnTo>
                    <a:pt x="9724399" y="3900430"/>
                  </a:lnTo>
                  <a:lnTo>
                    <a:pt x="9722928" y="3902953"/>
                  </a:lnTo>
                  <a:lnTo>
                    <a:pt x="9724267" y="3906282"/>
                  </a:lnTo>
                  <a:lnTo>
                    <a:pt x="9726790" y="3907753"/>
                  </a:lnTo>
                  <a:lnTo>
                    <a:pt x="9732790" y="3910312"/>
                  </a:lnTo>
                  <a:lnTo>
                    <a:pt x="9735977" y="3909307"/>
                  </a:lnTo>
                  <a:lnTo>
                    <a:pt x="9738251" y="3903974"/>
                  </a:lnTo>
                  <a:lnTo>
                    <a:pt x="9737246" y="3900789"/>
                  </a:lnTo>
                  <a:lnTo>
                    <a:pt x="9734721" y="3899318"/>
                  </a:lnTo>
                  <a:close/>
                </a:path>
                <a:path w="18799810" h="11198225">
                  <a:moveTo>
                    <a:pt x="7429194" y="2915068"/>
                  </a:moveTo>
                  <a:lnTo>
                    <a:pt x="7426385" y="2914264"/>
                  </a:lnTo>
                  <a:lnTo>
                    <a:pt x="7423386" y="2912984"/>
                  </a:lnTo>
                  <a:lnTo>
                    <a:pt x="7420577" y="2912180"/>
                  </a:lnTo>
                  <a:lnTo>
                    <a:pt x="7417583" y="2913660"/>
                  </a:lnTo>
                  <a:lnTo>
                    <a:pt x="7416445" y="2916327"/>
                  </a:lnTo>
                  <a:lnTo>
                    <a:pt x="7415641" y="2919135"/>
                  </a:lnTo>
                  <a:lnTo>
                    <a:pt x="7416788" y="2921988"/>
                  </a:lnTo>
                  <a:lnTo>
                    <a:pt x="7419454" y="2923125"/>
                  </a:lnTo>
                  <a:lnTo>
                    <a:pt x="7419596" y="2922792"/>
                  </a:lnTo>
                  <a:lnTo>
                    <a:pt x="7422929" y="2924214"/>
                  </a:lnTo>
                  <a:lnTo>
                    <a:pt x="7425738" y="2925018"/>
                  </a:lnTo>
                  <a:lnTo>
                    <a:pt x="7428733" y="2923537"/>
                  </a:lnTo>
                  <a:lnTo>
                    <a:pt x="7429870" y="2920871"/>
                  </a:lnTo>
                  <a:lnTo>
                    <a:pt x="7430674" y="2918062"/>
                  </a:lnTo>
                  <a:lnTo>
                    <a:pt x="7429194" y="2915068"/>
                  </a:lnTo>
                  <a:close/>
                </a:path>
                <a:path w="18799810" h="11198225">
                  <a:moveTo>
                    <a:pt x="9651862" y="3858062"/>
                  </a:moveTo>
                  <a:lnTo>
                    <a:pt x="9648199" y="3859258"/>
                  </a:lnTo>
                  <a:lnTo>
                    <a:pt x="9645924" y="3864591"/>
                  </a:lnTo>
                  <a:lnTo>
                    <a:pt x="9646929" y="3867778"/>
                  </a:lnTo>
                  <a:lnTo>
                    <a:pt x="9649454" y="3869249"/>
                  </a:lnTo>
                  <a:lnTo>
                    <a:pt x="9655453" y="3871808"/>
                  </a:lnTo>
                  <a:lnTo>
                    <a:pt x="9658640" y="3870803"/>
                  </a:lnTo>
                  <a:lnTo>
                    <a:pt x="9660915" y="3865470"/>
                  </a:lnTo>
                  <a:lnTo>
                    <a:pt x="9659909" y="3862283"/>
                  </a:lnTo>
                  <a:lnTo>
                    <a:pt x="9657386" y="3860812"/>
                  </a:lnTo>
                  <a:lnTo>
                    <a:pt x="9654386" y="3859533"/>
                  </a:lnTo>
                  <a:lnTo>
                    <a:pt x="9651862" y="3858062"/>
                  </a:lnTo>
                  <a:close/>
                </a:path>
                <a:path w="18799810" h="11198225">
                  <a:moveTo>
                    <a:pt x="7511414" y="2943047"/>
                  </a:moveTo>
                  <a:lnTo>
                    <a:pt x="7508605" y="2942243"/>
                  </a:lnTo>
                  <a:lnTo>
                    <a:pt x="7505606" y="2940964"/>
                  </a:lnTo>
                  <a:lnTo>
                    <a:pt x="7502797" y="2940160"/>
                  </a:lnTo>
                  <a:lnTo>
                    <a:pt x="7499801" y="2941640"/>
                  </a:lnTo>
                  <a:lnTo>
                    <a:pt x="7498664" y="2944307"/>
                  </a:lnTo>
                  <a:lnTo>
                    <a:pt x="7497860" y="2947115"/>
                  </a:lnTo>
                  <a:lnTo>
                    <a:pt x="7499006" y="2949968"/>
                  </a:lnTo>
                  <a:lnTo>
                    <a:pt x="7501673" y="2951106"/>
                  </a:lnTo>
                  <a:lnTo>
                    <a:pt x="7501815" y="2950772"/>
                  </a:lnTo>
                  <a:lnTo>
                    <a:pt x="7505149" y="2952195"/>
                  </a:lnTo>
                  <a:lnTo>
                    <a:pt x="7507957" y="2952999"/>
                  </a:lnTo>
                  <a:lnTo>
                    <a:pt x="7510952" y="2951519"/>
                  </a:lnTo>
                  <a:lnTo>
                    <a:pt x="7512090" y="2948852"/>
                  </a:lnTo>
                  <a:lnTo>
                    <a:pt x="7512894" y="2946043"/>
                  </a:lnTo>
                  <a:lnTo>
                    <a:pt x="7511414" y="2943047"/>
                  </a:lnTo>
                  <a:close/>
                </a:path>
                <a:path w="18799810" h="11198225">
                  <a:moveTo>
                    <a:pt x="9574525" y="3819558"/>
                  </a:moveTo>
                  <a:lnTo>
                    <a:pt x="9570863" y="3820754"/>
                  </a:lnTo>
                  <a:lnTo>
                    <a:pt x="9569358" y="3824051"/>
                  </a:lnTo>
                  <a:lnTo>
                    <a:pt x="9568255" y="3825944"/>
                  </a:lnTo>
                  <a:lnTo>
                    <a:pt x="9569451" y="3829607"/>
                  </a:lnTo>
                  <a:lnTo>
                    <a:pt x="9578117" y="3833304"/>
                  </a:lnTo>
                  <a:lnTo>
                    <a:pt x="9581303" y="3832298"/>
                  </a:lnTo>
                  <a:lnTo>
                    <a:pt x="9582808" y="3829000"/>
                  </a:lnTo>
                  <a:lnTo>
                    <a:pt x="9583912" y="3827107"/>
                  </a:lnTo>
                  <a:lnTo>
                    <a:pt x="9582715" y="3823445"/>
                  </a:lnTo>
                  <a:lnTo>
                    <a:pt x="9577049" y="3821028"/>
                  </a:lnTo>
                  <a:lnTo>
                    <a:pt x="9574525" y="3819558"/>
                  </a:lnTo>
                  <a:close/>
                </a:path>
                <a:path w="18799810" h="11198225">
                  <a:moveTo>
                    <a:pt x="7593348" y="2971696"/>
                  </a:moveTo>
                  <a:lnTo>
                    <a:pt x="7590540" y="2970892"/>
                  </a:lnTo>
                  <a:lnTo>
                    <a:pt x="7587540" y="2969613"/>
                  </a:lnTo>
                  <a:lnTo>
                    <a:pt x="7584731" y="2968809"/>
                  </a:lnTo>
                  <a:lnTo>
                    <a:pt x="7581737" y="2970288"/>
                  </a:lnTo>
                  <a:lnTo>
                    <a:pt x="7580600" y="2972954"/>
                  </a:lnTo>
                  <a:lnTo>
                    <a:pt x="7579795" y="2975763"/>
                  </a:lnTo>
                  <a:lnTo>
                    <a:pt x="7580942" y="2978616"/>
                  </a:lnTo>
                  <a:lnTo>
                    <a:pt x="7583608" y="2979754"/>
                  </a:lnTo>
                  <a:lnTo>
                    <a:pt x="7584084" y="2979563"/>
                  </a:lnTo>
                  <a:lnTo>
                    <a:pt x="7587084" y="2980842"/>
                  </a:lnTo>
                  <a:lnTo>
                    <a:pt x="7589893" y="2981646"/>
                  </a:lnTo>
                  <a:lnTo>
                    <a:pt x="7593221" y="2980308"/>
                  </a:lnTo>
                  <a:lnTo>
                    <a:pt x="7594829" y="2974690"/>
                  </a:lnTo>
                  <a:lnTo>
                    <a:pt x="7593348" y="2971696"/>
                  </a:lnTo>
                  <a:close/>
                </a:path>
                <a:path w="18799810" h="11198225">
                  <a:moveTo>
                    <a:pt x="9496713" y="3781245"/>
                  </a:moveTo>
                  <a:lnTo>
                    <a:pt x="9493051" y="3782441"/>
                  </a:lnTo>
                  <a:lnTo>
                    <a:pt x="9491546" y="3785738"/>
                  </a:lnTo>
                  <a:lnTo>
                    <a:pt x="9490444" y="3787632"/>
                  </a:lnTo>
                  <a:lnTo>
                    <a:pt x="9491639" y="3791293"/>
                  </a:lnTo>
                  <a:lnTo>
                    <a:pt x="9500305" y="3794989"/>
                  </a:lnTo>
                  <a:lnTo>
                    <a:pt x="9503491" y="3793984"/>
                  </a:lnTo>
                  <a:lnTo>
                    <a:pt x="9504996" y="3790687"/>
                  </a:lnTo>
                  <a:lnTo>
                    <a:pt x="9506099" y="3788795"/>
                  </a:lnTo>
                  <a:lnTo>
                    <a:pt x="9504904" y="3785133"/>
                  </a:lnTo>
                  <a:lnTo>
                    <a:pt x="9499238" y="3782716"/>
                  </a:lnTo>
                  <a:lnTo>
                    <a:pt x="9496713" y="3781245"/>
                  </a:lnTo>
                  <a:close/>
                </a:path>
                <a:path w="18799810" h="11198225">
                  <a:moveTo>
                    <a:pt x="7675142" y="3000676"/>
                  </a:moveTo>
                  <a:lnTo>
                    <a:pt x="7669476" y="2998259"/>
                  </a:lnTo>
                  <a:lnTo>
                    <a:pt x="7666667" y="2997455"/>
                  </a:lnTo>
                  <a:lnTo>
                    <a:pt x="7663672" y="2998936"/>
                  </a:lnTo>
                  <a:lnTo>
                    <a:pt x="7662534" y="3001603"/>
                  </a:lnTo>
                  <a:lnTo>
                    <a:pt x="7661730" y="3004411"/>
                  </a:lnTo>
                  <a:lnTo>
                    <a:pt x="7662877" y="3007264"/>
                  </a:lnTo>
                  <a:lnTo>
                    <a:pt x="7665543" y="3008401"/>
                  </a:lnTo>
                  <a:lnTo>
                    <a:pt x="7666019" y="3008210"/>
                  </a:lnTo>
                  <a:lnTo>
                    <a:pt x="7669018" y="3009490"/>
                  </a:lnTo>
                  <a:lnTo>
                    <a:pt x="7671827" y="3010294"/>
                  </a:lnTo>
                  <a:lnTo>
                    <a:pt x="7674823" y="3008813"/>
                  </a:lnTo>
                  <a:lnTo>
                    <a:pt x="7675960" y="3006147"/>
                  </a:lnTo>
                  <a:lnTo>
                    <a:pt x="7676764" y="3003338"/>
                  </a:lnTo>
                  <a:lnTo>
                    <a:pt x="7675142" y="3000676"/>
                  </a:lnTo>
                  <a:close/>
                </a:path>
                <a:path w="18799810" h="11198225">
                  <a:moveTo>
                    <a:pt x="9418901" y="3742932"/>
                  </a:moveTo>
                  <a:lnTo>
                    <a:pt x="9415573" y="3744269"/>
                  </a:lnTo>
                  <a:lnTo>
                    <a:pt x="9414067" y="3747567"/>
                  </a:lnTo>
                  <a:lnTo>
                    <a:pt x="9412965" y="3749459"/>
                  </a:lnTo>
                  <a:lnTo>
                    <a:pt x="9414161" y="3753122"/>
                  </a:lnTo>
                  <a:lnTo>
                    <a:pt x="9422826" y="3756818"/>
                  </a:lnTo>
                  <a:lnTo>
                    <a:pt x="9426013" y="3755813"/>
                  </a:lnTo>
                  <a:lnTo>
                    <a:pt x="9427518" y="3752516"/>
                  </a:lnTo>
                  <a:lnTo>
                    <a:pt x="9428621" y="3750623"/>
                  </a:lnTo>
                  <a:lnTo>
                    <a:pt x="9427425" y="3746960"/>
                  </a:lnTo>
                  <a:lnTo>
                    <a:pt x="9421759" y="3744543"/>
                  </a:lnTo>
                  <a:lnTo>
                    <a:pt x="9418901" y="3742932"/>
                  </a:lnTo>
                  <a:close/>
                </a:path>
                <a:path w="18799810" h="11198225">
                  <a:moveTo>
                    <a:pt x="7756934" y="3029657"/>
                  </a:moveTo>
                  <a:lnTo>
                    <a:pt x="7754126" y="3028853"/>
                  </a:lnTo>
                  <a:lnTo>
                    <a:pt x="7751126" y="3027573"/>
                  </a:lnTo>
                  <a:lnTo>
                    <a:pt x="7748317" y="3026769"/>
                  </a:lnTo>
                  <a:lnTo>
                    <a:pt x="7745323" y="3028250"/>
                  </a:lnTo>
                  <a:lnTo>
                    <a:pt x="7744185" y="3030916"/>
                  </a:lnTo>
                  <a:lnTo>
                    <a:pt x="7743582" y="3033023"/>
                  </a:lnTo>
                  <a:lnTo>
                    <a:pt x="7743381" y="3033725"/>
                  </a:lnTo>
                  <a:lnTo>
                    <a:pt x="7744528" y="3036578"/>
                  </a:lnTo>
                  <a:lnTo>
                    <a:pt x="7750527" y="3039138"/>
                  </a:lnTo>
                  <a:lnTo>
                    <a:pt x="7753336" y="3039942"/>
                  </a:lnTo>
                  <a:lnTo>
                    <a:pt x="7756330" y="3038461"/>
                  </a:lnTo>
                  <a:lnTo>
                    <a:pt x="7757468" y="3035794"/>
                  </a:lnTo>
                  <a:lnTo>
                    <a:pt x="7758098" y="3033700"/>
                  </a:lnTo>
                  <a:lnTo>
                    <a:pt x="7758414" y="3032652"/>
                  </a:lnTo>
                  <a:lnTo>
                    <a:pt x="7756934" y="3029657"/>
                  </a:lnTo>
                  <a:close/>
                </a:path>
                <a:path w="18799810" h="11198225">
                  <a:moveTo>
                    <a:pt x="9341139" y="3705426"/>
                  </a:moveTo>
                  <a:lnTo>
                    <a:pt x="9338143" y="3706907"/>
                  </a:lnTo>
                  <a:lnTo>
                    <a:pt x="9335202" y="3711955"/>
                  </a:lnTo>
                  <a:lnTo>
                    <a:pt x="9336398" y="3715618"/>
                  </a:lnTo>
                  <a:lnTo>
                    <a:pt x="9345063" y="3719314"/>
                  </a:lnTo>
                  <a:lnTo>
                    <a:pt x="9348250" y="3718309"/>
                  </a:lnTo>
                  <a:lnTo>
                    <a:pt x="9349388" y="3715642"/>
                  </a:lnTo>
                  <a:lnTo>
                    <a:pt x="9350858" y="3713119"/>
                  </a:lnTo>
                  <a:lnTo>
                    <a:pt x="9349662" y="3709456"/>
                  </a:lnTo>
                  <a:lnTo>
                    <a:pt x="9343996" y="3707039"/>
                  </a:lnTo>
                  <a:lnTo>
                    <a:pt x="9341139" y="3705426"/>
                  </a:lnTo>
                  <a:close/>
                </a:path>
                <a:path w="18799810" h="11198225">
                  <a:moveTo>
                    <a:pt x="9263043" y="3667780"/>
                  </a:moveTo>
                  <a:lnTo>
                    <a:pt x="9259714" y="3669118"/>
                  </a:lnTo>
                  <a:lnTo>
                    <a:pt x="9258209" y="3672415"/>
                  </a:lnTo>
                  <a:lnTo>
                    <a:pt x="9257106" y="3674308"/>
                  </a:lnTo>
                  <a:lnTo>
                    <a:pt x="9258301" y="3677970"/>
                  </a:lnTo>
                  <a:lnTo>
                    <a:pt x="9266967" y="3681667"/>
                  </a:lnTo>
                  <a:lnTo>
                    <a:pt x="9270154" y="3680662"/>
                  </a:lnTo>
                  <a:lnTo>
                    <a:pt x="9271659" y="3677365"/>
                  </a:lnTo>
                  <a:lnTo>
                    <a:pt x="9272761" y="3675472"/>
                  </a:lnTo>
                  <a:lnTo>
                    <a:pt x="9271566" y="3671810"/>
                  </a:lnTo>
                  <a:lnTo>
                    <a:pt x="9265900" y="3669393"/>
                  </a:lnTo>
                  <a:lnTo>
                    <a:pt x="9263043" y="3667780"/>
                  </a:lnTo>
                  <a:close/>
                </a:path>
                <a:path w="18799810" h="11198225">
                  <a:moveTo>
                    <a:pt x="7837967" y="3059496"/>
                  </a:moveTo>
                  <a:lnTo>
                    <a:pt x="7832301" y="3057079"/>
                  </a:lnTo>
                  <a:lnTo>
                    <a:pt x="7829493" y="3056275"/>
                  </a:lnTo>
                  <a:lnTo>
                    <a:pt x="7826497" y="3057756"/>
                  </a:lnTo>
                  <a:lnTo>
                    <a:pt x="7825360" y="3060421"/>
                  </a:lnTo>
                  <a:lnTo>
                    <a:pt x="7824757" y="3062528"/>
                  </a:lnTo>
                  <a:lnTo>
                    <a:pt x="7824557" y="3063229"/>
                  </a:lnTo>
                  <a:lnTo>
                    <a:pt x="7825703" y="3066083"/>
                  </a:lnTo>
                  <a:lnTo>
                    <a:pt x="7831703" y="3068642"/>
                  </a:lnTo>
                  <a:lnTo>
                    <a:pt x="7834511" y="3069446"/>
                  </a:lnTo>
                  <a:lnTo>
                    <a:pt x="7837506" y="3067966"/>
                  </a:lnTo>
                  <a:lnTo>
                    <a:pt x="7838643" y="3065299"/>
                  </a:lnTo>
                  <a:lnTo>
                    <a:pt x="7839274" y="3063206"/>
                  </a:lnTo>
                  <a:lnTo>
                    <a:pt x="7839589" y="3062158"/>
                  </a:lnTo>
                  <a:lnTo>
                    <a:pt x="7837967" y="3059496"/>
                  </a:lnTo>
                  <a:close/>
                </a:path>
                <a:path w="18799810" h="11198225">
                  <a:moveTo>
                    <a:pt x="9185138" y="3630608"/>
                  </a:moveTo>
                  <a:lnTo>
                    <a:pt x="9181809" y="3631946"/>
                  </a:lnTo>
                  <a:lnTo>
                    <a:pt x="9180304" y="3635245"/>
                  </a:lnTo>
                  <a:lnTo>
                    <a:pt x="9179201" y="3637137"/>
                  </a:lnTo>
                  <a:lnTo>
                    <a:pt x="9180396" y="3640799"/>
                  </a:lnTo>
                  <a:lnTo>
                    <a:pt x="9189062" y="3644496"/>
                  </a:lnTo>
                  <a:lnTo>
                    <a:pt x="9192248" y="3643491"/>
                  </a:lnTo>
                  <a:lnTo>
                    <a:pt x="9193753" y="3640193"/>
                  </a:lnTo>
                  <a:lnTo>
                    <a:pt x="9194856" y="3638300"/>
                  </a:lnTo>
                  <a:lnTo>
                    <a:pt x="9193661" y="3634638"/>
                  </a:lnTo>
                  <a:lnTo>
                    <a:pt x="9187995" y="3632221"/>
                  </a:lnTo>
                  <a:lnTo>
                    <a:pt x="9185138" y="3630608"/>
                  </a:lnTo>
                  <a:close/>
                </a:path>
                <a:path w="18799810" h="11198225">
                  <a:moveTo>
                    <a:pt x="7919334" y="3089477"/>
                  </a:moveTo>
                  <a:lnTo>
                    <a:pt x="7913668" y="3087060"/>
                  </a:lnTo>
                  <a:lnTo>
                    <a:pt x="7910859" y="3086256"/>
                  </a:lnTo>
                  <a:lnTo>
                    <a:pt x="7907864" y="3087735"/>
                  </a:lnTo>
                  <a:lnTo>
                    <a:pt x="7905589" y="3093069"/>
                  </a:lnTo>
                  <a:lnTo>
                    <a:pt x="7907068" y="3096063"/>
                  </a:lnTo>
                  <a:lnTo>
                    <a:pt x="7913069" y="3098623"/>
                  </a:lnTo>
                  <a:lnTo>
                    <a:pt x="7915877" y="3099427"/>
                  </a:lnTo>
                  <a:lnTo>
                    <a:pt x="7918872" y="3097948"/>
                  </a:lnTo>
                  <a:lnTo>
                    <a:pt x="7920010" y="3095281"/>
                  </a:lnTo>
                  <a:lnTo>
                    <a:pt x="7920613" y="3093174"/>
                  </a:lnTo>
                  <a:lnTo>
                    <a:pt x="7920814" y="3092471"/>
                  </a:lnTo>
                  <a:lnTo>
                    <a:pt x="7919334" y="3089477"/>
                  </a:lnTo>
                  <a:close/>
                </a:path>
                <a:path w="18799810" h="11198225">
                  <a:moveTo>
                    <a:pt x="9106756" y="3593628"/>
                  </a:moveTo>
                  <a:lnTo>
                    <a:pt x="9103427" y="3594966"/>
                  </a:lnTo>
                  <a:lnTo>
                    <a:pt x="9101923" y="3598263"/>
                  </a:lnTo>
                  <a:lnTo>
                    <a:pt x="9100820" y="3600157"/>
                  </a:lnTo>
                  <a:lnTo>
                    <a:pt x="9102017" y="3603819"/>
                  </a:lnTo>
                  <a:lnTo>
                    <a:pt x="9110349" y="3607373"/>
                  </a:lnTo>
                  <a:lnTo>
                    <a:pt x="9113534" y="3606369"/>
                  </a:lnTo>
                  <a:lnTo>
                    <a:pt x="9115039" y="3603071"/>
                  </a:lnTo>
                  <a:lnTo>
                    <a:pt x="9116143" y="3601177"/>
                  </a:lnTo>
                  <a:lnTo>
                    <a:pt x="9114947" y="3597516"/>
                  </a:lnTo>
                  <a:lnTo>
                    <a:pt x="9109280" y="3595099"/>
                  </a:lnTo>
                  <a:lnTo>
                    <a:pt x="9106756" y="3593628"/>
                  </a:lnTo>
                  <a:close/>
                </a:path>
                <a:path w="18799810" h="11198225">
                  <a:moveTo>
                    <a:pt x="8000416" y="3120124"/>
                  </a:moveTo>
                  <a:lnTo>
                    <a:pt x="7994749" y="3117707"/>
                  </a:lnTo>
                  <a:lnTo>
                    <a:pt x="7991941" y="3116903"/>
                  </a:lnTo>
                  <a:lnTo>
                    <a:pt x="7988946" y="3118383"/>
                  </a:lnTo>
                  <a:lnTo>
                    <a:pt x="7986671" y="3123716"/>
                  </a:lnTo>
                  <a:lnTo>
                    <a:pt x="7988151" y="3126711"/>
                  </a:lnTo>
                  <a:lnTo>
                    <a:pt x="7994151" y="3129271"/>
                  </a:lnTo>
                  <a:lnTo>
                    <a:pt x="7996959" y="3130075"/>
                  </a:lnTo>
                  <a:lnTo>
                    <a:pt x="7999954" y="3128594"/>
                  </a:lnTo>
                  <a:lnTo>
                    <a:pt x="8001092" y="3125927"/>
                  </a:lnTo>
                  <a:lnTo>
                    <a:pt x="8001694" y="3123821"/>
                  </a:lnTo>
                  <a:lnTo>
                    <a:pt x="8001895" y="3123119"/>
                  </a:lnTo>
                  <a:lnTo>
                    <a:pt x="8000416" y="3120124"/>
                  </a:lnTo>
                  <a:close/>
                </a:path>
                <a:path w="18799810" h="11198225">
                  <a:moveTo>
                    <a:pt x="9036567" y="3560537"/>
                  </a:moveTo>
                  <a:lnTo>
                    <a:pt x="9028233" y="3556982"/>
                  </a:lnTo>
                  <a:lnTo>
                    <a:pt x="9025048" y="3557986"/>
                  </a:lnTo>
                  <a:lnTo>
                    <a:pt x="9023543" y="3561284"/>
                  </a:lnTo>
                  <a:lnTo>
                    <a:pt x="9022440" y="3563177"/>
                  </a:lnTo>
                  <a:lnTo>
                    <a:pt x="9023635" y="3566839"/>
                  </a:lnTo>
                  <a:lnTo>
                    <a:pt x="9031968" y="3570393"/>
                  </a:lnTo>
                  <a:lnTo>
                    <a:pt x="9035155" y="3569389"/>
                  </a:lnTo>
                  <a:lnTo>
                    <a:pt x="9036660" y="3566092"/>
                  </a:lnTo>
                  <a:lnTo>
                    <a:pt x="9037763" y="3564198"/>
                  </a:lnTo>
                  <a:lnTo>
                    <a:pt x="9036567" y="3560537"/>
                  </a:lnTo>
                  <a:close/>
                </a:path>
                <a:path w="18799810" h="11198225">
                  <a:moveTo>
                    <a:pt x="8080879" y="3151296"/>
                  </a:moveTo>
                  <a:lnTo>
                    <a:pt x="8072547" y="3147742"/>
                  </a:lnTo>
                  <a:lnTo>
                    <a:pt x="8069552" y="3149222"/>
                  </a:lnTo>
                  <a:lnTo>
                    <a:pt x="8067278" y="3154554"/>
                  </a:lnTo>
                  <a:lnTo>
                    <a:pt x="8068758" y="3157549"/>
                  </a:lnTo>
                  <a:lnTo>
                    <a:pt x="8077090" y="3161104"/>
                  </a:lnTo>
                  <a:lnTo>
                    <a:pt x="8080085" y="3159623"/>
                  </a:lnTo>
                  <a:lnTo>
                    <a:pt x="8082360" y="3154290"/>
                  </a:lnTo>
                  <a:lnTo>
                    <a:pt x="8080879" y="3151296"/>
                  </a:lnTo>
                  <a:close/>
                </a:path>
                <a:path w="18799810" h="11198225">
                  <a:moveTo>
                    <a:pt x="8950186" y="3520143"/>
                  </a:moveTo>
                  <a:lnTo>
                    <a:pt x="8946859" y="3521482"/>
                  </a:lnTo>
                  <a:lnTo>
                    <a:pt x="8945363" y="3524783"/>
                  </a:lnTo>
                  <a:lnTo>
                    <a:pt x="8944108" y="3527006"/>
                  </a:lnTo>
                  <a:lnTo>
                    <a:pt x="8945446" y="3530334"/>
                  </a:lnTo>
                  <a:lnTo>
                    <a:pt x="8953779" y="3533888"/>
                  </a:lnTo>
                  <a:lnTo>
                    <a:pt x="8956965" y="3532885"/>
                  </a:lnTo>
                  <a:lnTo>
                    <a:pt x="8958470" y="3529586"/>
                  </a:lnTo>
                  <a:lnTo>
                    <a:pt x="8959572" y="3527693"/>
                  </a:lnTo>
                  <a:lnTo>
                    <a:pt x="8958376" y="3524031"/>
                  </a:lnTo>
                  <a:lnTo>
                    <a:pt x="8952711" y="3521614"/>
                  </a:lnTo>
                  <a:lnTo>
                    <a:pt x="8950186" y="3520143"/>
                  </a:lnTo>
                  <a:close/>
                </a:path>
                <a:path w="18799810" h="11198225">
                  <a:moveTo>
                    <a:pt x="8161678" y="3182610"/>
                  </a:moveTo>
                  <a:lnTo>
                    <a:pt x="8153346" y="3179055"/>
                  </a:lnTo>
                  <a:lnTo>
                    <a:pt x="8150349" y="3180535"/>
                  </a:lnTo>
                  <a:lnTo>
                    <a:pt x="8148075" y="3185868"/>
                  </a:lnTo>
                  <a:lnTo>
                    <a:pt x="8149555" y="3188863"/>
                  </a:lnTo>
                  <a:lnTo>
                    <a:pt x="8157888" y="3192417"/>
                  </a:lnTo>
                  <a:lnTo>
                    <a:pt x="8160883" y="3190938"/>
                  </a:lnTo>
                  <a:lnTo>
                    <a:pt x="8163158" y="3185605"/>
                  </a:lnTo>
                  <a:lnTo>
                    <a:pt x="8161678" y="3182610"/>
                  </a:lnTo>
                  <a:close/>
                </a:path>
                <a:path w="18799810" h="11198225">
                  <a:moveTo>
                    <a:pt x="8871664" y="3483497"/>
                  </a:moveTo>
                  <a:lnTo>
                    <a:pt x="8868335" y="3484834"/>
                  </a:lnTo>
                  <a:lnTo>
                    <a:pt x="8866839" y="3488136"/>
                  </a:lnTo>
                  <a:lnTo>
                    <a:pt x="8865585" y="3490358"/>
                  </a:lnTo>
                  <a:lnTo>
                    <a:pt x="8866923" y="3493687"/>
                  </a:lnTo>
                  <a:lnTo>
                    <a:pt x="8875256" y="3497242"/>
                  </a:lnTo>
                  <a:lnTo>
                    <a:pt x="8878442" y="3496237"/>
                  </a:lnTo>
                  <a:lnTo>
                    <a:pt x="8879937" y="3492936"/>
                  </a:lnTo>
                  <a:lnTo>
                    <a:pt x="8881192" y="3490713"/>
                  </a:lnTo>
                  <a:lnTo>
                    <a:pt x="8879855" y="3487384"/>
                  </a:lnTo>
                  <a:lnTo>
                    <a:pt x="8874189" y="3484967"/>
                  </a:lnTo>
                  <a:lnTo>
                    <a:pt x="8871664" y="3483497"/>
                  </a:lnTo>
                  <a:close/>
                </a:path>
                <a:path w="18799810" h="11198225">
                  <a:moveTo>
                    <a:pt x="8242808" y="3214066"/>
                  </a:moveTo>
                  <a:lnTo>
                    <a:pt x="8234142" y="3210370"/>
                  </a:lnTo>
                  <a:lnTo>
                    <a:pt x="8231148" y="3211849"/>
                  </a:lnTo>
                  <a:lnTo>
                    <a:pt x="8228730" y="3217516"/>
                  </a:lnTo>
                  <a:lnTo>
                    <a:pt x="8230211" y="3220511"/>
                  </a:lnTo>
                  <a:lnTo>
                    <a:pt x="8232877" y="3221648"/>
                  </a:lnTo>
                  <a:lnTo>
                    <a:pt x="8233019" y="3221315"/>
                  </a:lnTo>
                  <a:lnTo>
                    <a:pt x="8239019" y="3223874"/>
                  </a:lnTo>
                  <a:lnTo>
                    <a:pt x="8242013" y="3222395"/>
                  </a:lnTo>
                  <a:lnTo>
                    <a:pt x="8244289" y="3217061"/>
                  </a:lnTo>
                  <a:lnTo>
                    <a:pt x="8242808" y="3214066"/>
                  </a:lnTo>
                  <a:close/>
                </a:path>
                <a:path w="18799810" h="11198225">
                  <a:moveTo>
                    <a:pt x="8800857" y="3450929"/>
                  </a:moveTo>
                  <a:lnTo>
                    <a:pt x="8792523" y="3447374"/>
                  </a:lnTo>
                  <a:lnTo>
                    <a:pt x="8789195" y="3448711"/>
                  </a:lnTo>
                  <a:lnTo>
                    <a:pt x="8786920" y="3454045"/>
                  </a:lnTo>
                  <a:lnTo>
                    <a:pt x="8788258" y="3457373"/>
                  </a:lnTo>
                  <a:lnTo>
                    <a:pt x="8796591" y="3460928"/>
                  </a:lnTo>
                  <a:lnTo>
                    <a:pt x="8799919" y="3459591"/>
                  </a:lnTo>
                  <a:lnTo>
                    <a:pt x="8802194" y="3454257"/>
                  </a:lnTo>
                  <a:lnTo>
                    <a:pt x="8800857" y="3450929"/>
                  </a:lnTo>
                  <a:close/>
                </a:path>
                <a:path w="18799810" h="11198225">
                  <a:moveTo>
                    <a:pt x="8323179" y="3246379"/>
                  </a:moveTo>
                  <a:lnTo>
                    <a:pt x="8314513" y="3242683"/>
                  </a:lnTo>
                  <a:lnTo>
                    <a:pt x="8311519" y="3244163"/>
                  </a:lnTo>
                  <a:lnTo>
                    <a:pt x="8309244" y="3249497"/>
                  </a:lnTo>
                  <a:lnTo>
                    <a:pt x="8310581" y="3252824"/>
                  </a:lnTo>
                  <a:lnTo>
                    <a:pt x="8319247" y="3256521"/>
                  </a:lnTo>
                  <a:lnTo>
                    <a:pt x="8322243" y="3255042"/>
                  </a:lnTo>
                  <a:lnTo>
                    <a:pt x="8324518" y="3249708"/>
                  </a:lnTo>
                  <a:lnTo>
                    <a:pt x="8323179" y="3246379"/>
                  </a:lnTo>
                  <a:close/>
                </a:path>
                <a:path w="18799810" h="11198225">
                  <a:moveTo>
                    <a:pt x="8722099" y="3415757"/>
                  </a:moveTo>
                  <a:lnTo>
                    <a:pt x="8713766" y="3412203"/>
                  </a:lnTo>
                  <a:lnTo>
                    <a:pt x="8710436" y="3413541"/>
                  </a:lnTo>
                  <a:lnTo>
                    <a:pt x="8708162" y="3418874"/>
                  </a:lnTo>
                  <a:lnTo>
                    <a:pt x="8709500" y="3422202"/>
                  </a:lnTo>
                  <a:lnTo>
                    <a:pt x="8717834" y="3425756"/>
                  </a:lnTo>
                  <a:lnTo>
                    <a:pt x="8721161" y="3424419"/>
                  </a:lnTo>
                  <a:lnTo>
                    <a:pt x="8723436" y="3419086"/>
                  </a:lnTo>
                  <a:lnTo>
                    <a:pt x="8722099" y="3415757"/>
                  </a:lnTo>
                  <a:close/>
                </a:path>
                <a:path w="18799810" h="11198225">
                  <a:moveTo>
                    <a:pt x="8403742" y="3279169"/>
                  </a:moveTo>
                  <a:lnTo>
                    <a:pt x="8395075" y="3275472"/>
                  </a:lnTo>
                  <a:lnTo>
                    <a:pt x="8392080" y="3276953"/>
                  </a:lnTo>
                  <a:lnTo>
                    <a:pt x="8389805" y="3282285"/>
                  </a:lnTo>
                  <a:lnTo>
                    <a:pt x="8391143" y="3285614"/>
                  </a:lnTo>
                  <a:lnTo>
                    <a:pt x="8399477" y="3289169"/>
                  </a:lnTo>
                  <a:lnTo>
                    <a:pt x="8402805" y="3287831"/>
                  </a:lnTo>
                  <a:lnTo>
                    <a:pt x="8405080" y="3282498"/>
                  </a:lnTo>
                  <a:lnTo>
                    <a:pt x="8403742" y="3279169"/>
                  </a:lnTo>
                  <a:close/>
                </a:path>
                <a:path w="18799810" h="11198225">
                  <a:moveTo>
                    <a:pt x="8642864" y="3380778"/>
                  </a:moveTo>
                  <a:lnTo>
                    <a:pt x="8634532" y="3377224"/>
                  </a:lnTo>
                  <a:lnTo>
                    <a:pt x="8631203" y="3378561"/>
                  </a:lnTo>
                  <a:lnTo>
                    <a:pt x="8628928" y="3383893"/>
                  </a:lnTo>
                  <a:lnTo>
                    <a:pt x="8630266" y="3387222"/>
                  </a:lnTo>
                  <a:lnTo>
                    <a:pt x="8638598" y="3390777"/>
                  </a:lnTo>
                  <a:lnTo>
                    <a:pt x="8641927" y="3389438"/>
                  </a:lnTo>
                  <a:lnTo>
                    <a:pt x="8644202" y="3384106"/>
                  </a:lnTo>
                  <a:lnTo>
                    <a:pt x="8642864" y="3380778"/>
                  </a:lnTo>
                  <a:close/>
                </a:path>
                <a:path w="18799810" h="11198225">
                  <a:moveTo>
                    <a:pt x="8483686" y="3312484"/>
                  </a:moveTo>
                  <a:lnTo>
                    <a:pt x="8475354" y="3308929"/>
                  </a:lnTo>
                  <a:lnTo>
                    <a:pt x="8472025" y="3310266"/>
                  </a:lnTo>
                  <a:lnTo>
                    <a:pt x="8469750" y="3315599"/>
                  </a:lnTo>
                  <a:lnTo>
                    <a:pt x="8471088" y="3318928"/>
                  </a:lnTo>
                  <a:lnTo>
                    <a:pt x="8479420" y="3322482"/>
                  </a:lnTo>
                  <a:lnTo>
                    <a:pt x="8482748" y="3321144"/>
                  </a:lnTo>
                  <a:lnTo>
                    <a:pt x="8485023" y="3315811"/>
                  </a:lnTo>
                  <a:lnTo>
                    <a:pt x="8483686" y="3312484"/>
                  </a:lnTo>
                  <a:close/>
                </a:path>
                <a:path w="18799810" h="11198225">
                  <a:moveTo>
                    <a:pt x="8563347" y="3346464"/>
                  </a:moveTo>
                  <a:lnTo>
                    <a:pt x="8555014" y="3342910"/>
                  </a:lnTo>
                  <a:lnTo>
                    <a:pt x="8551685" y="3344247"/>
                  </a:lnTo>
                  <a:lnTo>
                    <a:pt x="8549410" y="3349580"/>
                  </a:lnTo>
                  <a:lnTo>
                    <a:pt x="8550749" y="3352909"/>
                  </a:lnTo>
                  <a:lnTo>
                    <a:pt x="8559082" y="3356463"/>
                  </a:lnTo>
                  <a:lnTo>
                    <a:pt x="8562410" y="3355125"/>
                  </a:lnTo>
                  <a:lnTo>
                    <a:pt x="8564684" y="3349792"/>
                  </a:lnTo>
                  <a:lnTo>
                    <a:pt x="8563347" y="3346464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63544" y="3780"/>
              <a:ext cx="17849850" cy="11287760"/>
            </a:xfrm>
            <a:custGeom>
              <a:avLst/>
              <a:gdLst/>
              <a:ahLst/>
              <a:cxnLst/>
              <a:rect l="l" t="t" r="r" b="b"/>
              <a:pathLst>
                <a:path w="17849850" h="11287760">
                  <a:moveTo>
                    <a:pt x="16942513" y="11016886"/>
                  </a:moveTo>
                  <a:lnTo>
                    <a:pt x="16934181" y="11013331"/>
                  </a:lnTo>
                  <a:lnTo>
                    <a:pt x="16931328" y="11014478"/>
                  </a:lnTo>
                  <a:lnTo>
                    <a:pt x="16929053" y="11019811"/>
                  </a:lnTo>
                  <a:lnTo>
                    <a:pt x="16930200" y="11022664"/>
                  </a:lnTo>
                  <a:lnTo>
                    <a:pt x="16938532" y="11026218"/>
                  </a:lnTo>
                  <a:lnTo>
                    <a:pt x="16941386" y="11025071"/>
                  </a:lnTo>
                  <a:lnTo>
                    <a:pt x="16943661" y="11019739"/>
                  </a:lnTo>
                  <a:lnTo>
                    <a:pt x="16942513" y="11016886"/>
                  </a:lnTo>
                  <a:close/>
                </a:path>
                <a:path w="17849850" h="11287760">
                  <a:moveTo>
                    <a:pt x="17022124" y="11050058"/>
                  </a:moveTo>
                  <a:lnTo>
                    <a:pt x="17016457" y="11047640"/>
                  </a:lnTo>
                  <a:lnTo>
                    <a:pt x="17013648" y="11046836"/>
                  </a:lnTo>
                  <a:lnTo>
                    <a:pt x="17010797" y="11047983"/>
                  </a:lnTo>
                  <a:lnTo>
                    <a:pt x="17008522" y="11053316"/>
                  </a:lnTo>
                  <a:lnTo>
                    <a:pt x="17009667" y="11056168"/>
                  </a:lnTo>
                  <a:lnTo>
                    <a:pt x="17015334" y="11058585"/>
                  </a:lnTo>
                  <a:lnTo>
                    <a:pt x="17018144" y="11059390"/>
                  </a:lnTo>
                  <a:lnTo>
                    <a:pt x="17020997" y="11058243"/>
                  </a:lnTo>
                  <a:lnTo>
                    <a:pt x="17023272" y="11052910"/>
                  </a:lnTo>
                  <a:lnTo>
                    <a:pt x="17022124" y="11050058"/>
                  </a:lnTo>
                  <a:close/>
                </a:path>
                <a:path w="17849850" h="11287760">
                  <a:moveTo>
                    <a:pt x="16863755" y="10981715"/>
                  </a:moveTo>
                  <a:lnTo>
                    <a:pt x="16855757" y="10978303"/>
                  </a:lnTo>
                  <a:lnTo>
                    <a:pt x="16852570" y="10979307"/>
                  </a:lnTo>
                  <a:lnTo>
                    <a:pt x="16850295" y="10984640"/>
                  </a:lnTo>
                  <a:lnTo>
                    <a:pt x="16851300" y="10987826"/>
                  </a:lnTo>
                  <a:lnTo>
                    <a:pt x="16859299" y="10991238"/>
                  </a:lnTo>
                  <a:lnTo>
                    <a:pt x="16862486" y="10990234"/>
                  </a:lnTo>
                  <a:lnTo>
                    <a:pt x="16864760" y="10984901"/>
                  </a:lnTo>
                  <a:lnTo>
                    <a:pt x="16863755" y="10981715"/>
                  </a:lnTo>
                  <a:close/>
                </a:path>
                <a:path w="17849850" h="11287760">
                  <a:moveTo>
                    <a:pt x="17102446" y="11081562"/>
                  </a:moveTo>
                  <a:lnTo>
                    <a:pt x="17094114" y="11078008"/>
                  </a:lnTo>
                  <a:lnTo>
                    <a:pt x="17091119" y="11079488"/>
                  </a:lnTo>
                  <a:lnTo>
                    <a:pt x="17088844" y="11084821"/>
                  </a:lnTo>
                  <a:lnTo>
                    <a:pt x="17089991" y="11087674"/>
                  </a:lnTo>
                  <a:lnTo>
                    <a:pt x="17092656" y="11088811"/>
                  </a:lnTo>
                  <a:lnTo>
                    <a:pt x="17093131" y="11088620"/>
                  </a:lnTo>
                  <a:lnTo>
                    <a:pt x="17098799" y="11091037"/>
                  </a:lnTo>
                  <a:lnTo>
                    <a:pt x="17101794" y="11089557"/>
                  </a:lnTo>
                  <a:lnTo>
                    <a:pt x="17103927" y="11084558"/>
                  </a:lnTo>
                  <a:lnTo>
                    <a:pt x="17102446" y="11081562"/>
                  </a:lnTo>
                  <a:close/>
                </a:path>
                <a:path w="17849850" h="11287760">
                  <a:moveTo>
                    <a:pt x="16785424" y="10945543"/>
                  </a:moveTo>
                  <a:lnTo>
                    <a:pt x="16777092" y="10941989"/>
                  </a:lnTo>
                  <a:lnTo>
                    <a:pt x="16773905" y="10942993"/>
                  </a:lnTo>
                  <a:lnTo>
                    <a:pt x="16771630" y="10948326"/>
                  </a:lnTo>
                  <a:lnTo>
                    <a:pt x="16772635" y="10951513"/>
                  </a:lnTo>
                  <a:lnTo>
                    <a:pt x="16780967" y="10955067"/>
                  </a:lnTo>
                  <a:lnTo>
                    <a:pt x="16784154" y="10954062"/>
                  </a:lnTo>
                  <a:lnTo>
                    <a:pt x="16786429" y="10948730"/>
                  </a:lnTo>
                  <a:lnTo>
                    <a:pt x="16785424" y="10945543"/>
                  </a:lnTo>
                  <a:close/>
                </a:path>
                <a:path w="17849850" h="11287760">
                  <a:moveTo>
                    <a:pt x="17183479" y="11111400"/>
                  </a:moveTo>
                  <a:lnTo>
                    <a:pt x="17180673" y="11110597"/>
                  </a:lnTo>
                  <a:lnTo>
                    <a:pt x="17175005" y="11108180"/>
                  </a:lnTo>
                  <a:lnTo>
                    <a:pt x="17172009" y="11109660"/>
                  </a:lnTo>
                  <a:lnTo>
                    <a:pt x="17169735" y="11114993"/>
                  </a:lnTo>
                  <a:lnTo>
                    <a:pt x="17170882" y="11117846"/>
                  </a:lnTo>
                  <a:lnTo>
                    <a:pt x="17173547" y="11118982"/>
                  </a:lnTo>
                  <a:lnTo>
                    <a:pt x="17174358" y="11118934"/>
                  </a:lnTo>
                  <a:lnTo>
                    <a:pt x="17179692" y="11121210"/>
                  </a:lnTo>
                  <a:lnTo>
                    <a:pt x="17182685" y="11119729"/>
                  </a:lnTo>
                  <a:lnTo>
                    <a:pt x="17184960" y="11114396"/>
                  </a:lnTo>
                  <a:lnTo>
                    <a:pt x="17183479" y="11111400"/>
                  </a:lnTo>
                  <a:close/>
                </a:path>
                <a:path w="17849850" h="11287760">
                  <a:moveTo>
                    <a:pt x="16700136" y="10904435"/>
                  </a:moveTo>
                  <a:lnTo>
                    <a:pt x="16696952" y="10905440"/>
                  </a:lnTo>
                  <a:lnTo>
                    <a:pt x="16695814" y="10908106"/>
                  </a:lnTo>
                  <a:lnTo>
                    <a:pt x="16694343" y="10910630"/>
                  </a:lnTo>
                  <a:lnTo>
                    <a:pt x="16695205" y="10914150"/>
                  </a:lnTo>
                  <a:lnTo>
                    <a:pt x="16700870" y="10916566"/>
                  </a:lnTo>
                  <a:lnTo>
                    <a:pt x="16701396" y="10917184"/>
                  </a:lnTo>
                  <a:lnTo>
                    <a:pt x="16703728" y="10918179"/>
                  </a:lnTo>
                  <a:lnTo>
                    <a:pt x="16706915" y="10917175"/>
                  </a:lnTo>
                  <a:lnTo>
                    <a:pt x="16709190" y="10911842"/>
                  </a:lnTo>
                  <a:lnTo>
                    <a:pt x="16708327" y="10908323"/>
                  </a:lnTo>
                  <a:lnTo>
                    <a:pt x="16702661" y="10905906"/>
                  </a:lnTo>
                  <a:lnTo>
                    <a:pt x="16700136" y="10904435"/>
                  </a:lnTo>
                  <a:close/>
                </a:path>
                <a:path w="17849850" h="11287760">
                  <a:moveTo>
                    <a:pt x="17264605" y="11140097"/>
                  </a:moveTo>
                  <a:lnTo>
                    <a:pt x="17261798" y="11139294"/>
                  </a:lnTo>
                  <a:lnTo>
                    <a:pt x="17256131" y="11136876"/>
                  </a:lnTo>
                  <a:lnTo>
                    <a:pt x="17253469" y="11138498"/>
                  </a:lnTo>
                  <a:lnTo>
                    <a:pt x="17251336" y="11143498"/>
                  </a:lnTo>
                  <a:lnTo>
                    <a:pt x="17252817" y="11146493"/>
                  </a:lnTo>
                  <a:lnTo>
                    <a:pt x="17255150" y="11147489"/>
                  </a:lnTo>
                  <a:lnTo>
                    <a:pt x="17255292" y="11147156"/>
                  </a:lnTo>
                  <a:lnTo>
                    <a:pt x="17261293" y="11149716"/>
                  </a:lnTo>
                  <a:lnTo>
                    <a:pt x="17263953" y="11148092"/>
                  </a:lnTo>
                  <a:lnTo>
                    <a:pt x="17266086" y="11143093"/>
                  </a:lnTo>
                  <a:lnTo>
                    <a:pt x="17264605" y="11140097"/>
                  </a:lnTo>
                  <a:close/>
                </a:path>
                <a:path w="17849850" h="11287760">
                  <a:moveTo>
                    <a:pt x="16622752" y="10865122"/>
                  </a:moveTo>
                  <a:lnTo>
                    <a:pt x="16619565" y="10866126"/>
                  </a:lnTo>
                  <a:lnTo>
                    <a:pt x="16618428" y="10868793"/>
                  </a:lnTo>
                  <a:lnTo>
                    <a:pt x="16616957" y="10871317"/>
                  </a:lnTo>
                  <a:lnTo>
                    <a:pt x="16617962" y="10874503"/>
                  </a:lnTo>
                  <a:lnTo>
                    <a:pt x="16620486" y="10875974"/>
                  </a:lnTo>
                  <a:lnTo>
                    <a:pt x="16626152" y="10878391"/>
                  </a:lnTo>
                  <a:lnTo>
                    <a:pt x="16629196" y="10877720"/>
                  </a:lnTo>
                  <a:lnTo>
                    <a:pt x="16630334" y="10875053"/>
                  </a:lnTo>
                  <a:lnTo>
                    <a:pt x="16631804" y="10872529"/>
                  </a:lnTo>
                  <a:lnTo>
                    <a:pt x="16630799" y="10869343"/>
                  </a:lnTo>
                  <a:lnTo>
                    <a:pt x="16628275" y="10867872"/>
                  </a:lnTo>
                  <a:lnTo>
                    <a:pt x="16625276" y="10866593"/>
                  </a:lnTo>
                  <a:lnTo>
                    <a:pt x="16622752" y="10865122"/>
                  </a:lnTo>
                  <a:close/>
                </a:path>
                <a:path w="17849850" h="11287760">
                  <a:moveTo>
                    <a:pt x="17346869" y="11166127"/>
                  </a:moveTo>
                  <a:lnTo>
                    <a:pt x="17343920" y="11165657"/>
                  </a:lnTo>
                  <a:lnTo>
                    <a:pt x="17340917" y="11164376"/>
                  </a:lnTo>
                  <a:lnTo>
                    <a:pt x="17338110" y="11163573"/>
                  </a:lnTo>
                  <a:lnTo>
                    <a:pt x="17335450" y="11165196"/>
                  </a:lnTo>
                  <a:lnTo>
                    <a:pt x="17333318" y="11170195"/>
                  </a:lnTo>
                  <a:lnTo>
                    <a:pt x="17334796" y="11173189"/>
                  </a:lnTo>
                  <a:lnTo>
                    <a:pt x="17337130" y="11174185"/>
                  </a:lnTo>
                  <a:lnTo>
                    <a:pt x="17337605" y="11173994"/>
                  </a:lnTo>
                  <a:lnTo>
                    <a:pt x="17340939" y="11175416"/>
                  </a:lnTo>
                  <a:lnTo>
                    <a:pt x="17343748" y="11176221"/>
                  </a:lnTo>
                  <a:lnTo>
                    <a:pt x="17346408" y="11174597"/>
                  </a:lnTo>
                  <a:lnTo>
                    <a:pt x="17347545" y="11171931"/>
                  </a:lnTo>
                  <a:lnTo>
                    <a:pt x="17348349" y="11169122"/>
                  </a:lnTo>
                  <a:lnTo>
                    <a:pt x="17346869" y="11166127"/>
                  </a:lnTo>
                  <a:close/>
                </a:path>
                <a:path w="17849850" h="11287760">
                  <a:moveTo>
                    <a:pt x="16546602" y="10824760"/>
                  </a:moveTo>
                  <a:lnTo>
                    <a:pt x="16543082" y="10825622"/>
                  </a:lnTo>
                  <a:lnTo>
                    <a:pt x="16541945" y="10828288"/>
                  </a:lnTo>
                  <a:lnTo>
                    <a:pt x="16540616" y="10830479"/>
                  </a:lnTo>
                  <a:lnTo>
                    <a:pt x="16541621" y="10833666"/>
                  </a:lnTo>
                  <a:lnTo>
                    <a:pt x="16544002" y="10835470"/>
                  </a:lnTo>
                  <a:lnTo>
                    <a:pt x="16550002" y="10838029"/>
                  </a:lnTo>
                  <a:lnTo>
                    <a:pt x="16553189" y="10837024"/>
                  </a:lnTo>
                  <a:lnTo>
                    <a:pt x="16554184" y="10834691"/>
                  </a:lnTo>
                  <a:lnTo>
                    <a:pt x="16555512" y="10832500"/>
                  </a:lnTo>
                  <a:lnTo>
                    <a:pt x="16554507" y="10829314"/>
                  </a:lnTo>
                  <a:lnTo>
                    <a:pt x="16552125" y="10827510"/>
                  </a:lnTo>
                  <a:lnTo>
                    <a:pt x="16549127" y="10826231"/>
                  </a:lnTo>
                  <a:lnTo>
                    <a:pt x="16546602" y="10824760"/>
                  </a:lnTo>
                  <a:close/>
                </a:path>
                <a:path w="17849850" h="11287760">
                  <a:moveTo>
                    <a:pt x="16470830" y="10782589"/>
                  </a:moveTo>
                  <a:lnTo>
                    <a:pt x="16467309" y="10783450"/>
                  </a:lnTo>
                  <a:lnTo>
                    <a:pt x="16466171" y="10786117"/>
                  </a:lnTo>
                  <a:lnTo>
                    <a:pt x="16464702" y="10788641"/>
                  </a:lnTo>
                  <a:lnTo>
                    <a:pt x="16465705" y="10791827"/>
                  </a:lnTo>
                  <a:lnTo>
                    <a:pt x="16468088" y="10793632"/>
                  </a:lnTo>
                  <a:lnTo>
                    <a:pt x="16474086" y="10796190"/>
                  </a:lnTo>
                  <a:lnTo>
                    <a:pt x="16477273" y="10795186"/>
                  </a:lnTo>
                  <a:lnTo>
                    <a:pt x="16478268" y="10792853"/>
                  </a:lnTo>
                  <a:lnTo>
                    <a:pt x="16479739" y="10790329"/>
                  </a:lnTo>
                  <a:lnTo>
                    <a:pt x="16478735" y="10787143"/>
                  </a:lnTo>
                  <a:lnTo>
                    <a:pt x="16476353" y="10785339"/>
                  </a:lnTo>
                  <a:lnTo>
                    <a:pt x="16473355" y="10784060"/>
                  </a:lnTo>
                  <a:lnTo>
                    <a:pt x="16470830" y="10782589"/>
                  </a:lnTo>
                  <a:close/>
                </a:path>
                <a:path w="17849850" h="11287760">
                  <a:moveTo>
                    <a:pt x="17429225" y="11191015"/>
                  </a:moveTo>
                  <a:lnTo>
                    <a:pt x="17426276" y="11190545"/>
                  </a:lnTo>
                  <a:lnTo>
                    <a:pt x="17423276" y="11189265"/>
                  </a:lnTo>
                  <a:lnTo>
                    <a:pt x="17420800" y="11188603"/>
                  </a:lnTo>
                  <a:lnTo>
                    <a:pt x="17418140" y="11190226"/>
                  </a:lnTo>
                  <a:lnTo>
                    <a:pt x="17417003" y="11192892"/>
                  </a:lnTo>
                  <a:lnTo>
                    <a:pt x="17416199" y="11195701"/>
                  </a:lnTo>
                  <a:lnTo>
                    <a:pt x="17417486" y="11198220"/>
                  </a:lnTo>
                  <a:lnTo>
                    <a:pt x="17419819" y="11199215"/>
                  </a:lnTo>
                  <a:lnTo>
                    <a:pt x="17419961" y="11198882"/>
                  </a:lnTo>
                  <a:lnTo>
                    <a:pt x="17420295" y="11199024"/>
                  </a:lnTo>
                  <a:lnTo>
                    <a:pt x="17420770" y="11198833"/>
                  </a:lnTo>
                  <a:lnTo>
                    <a:pt x="17423771" y="11200113"/>
                  </a:lnTo>
                  <a:lnTo>
                    <a:pt x="17426247" y="11200775"/>
                  </a:lnTo>
                  <a:lnTo>
                    <a:pt x="17428909" y="11199153"/>
                  </a:lnTo>
                  <a:lnTo>
                    <a:pt x="17430046" y="11196487"/>
                  </a:lnTo>
                  <a:lnTo>
                    <a:pt x="17430708" y="11194011"/>
                  </a:lnTo>
                  <a:lnTo>
                    <a:pt x="17429225" y="11191015"/>
                  </a:lnTo>
                  <a:close/>
                </a:path>
                <a:path w="17849850" h="11287760">
                  <a:moveTo>
                    <a:pt x="16396341" y="10740177"/>
                  </a:moveTo>
                  <a:lnTo>
                    <a:pt x="16392964" y="10740707"/>
                  </a:lnTo>
                  <a:lnTo>
                    <a:pt x="16391827" y="10743374"/>
                  </a:lnTo>
                  <a:lnTo>
                    <a:pt x="16390356" y="10745898"/>
                  </a:lnTo>
                  <a:lnTo>
                    <a:pt x="16391026" y="10748941"/>
                  </a:lnTo>
                  <a:lnTo>
                    <a:pt x="16393409" y="10750745"/>
                  </a:lnTo>
                  <a:lnTo>
                    <a:pt x="16397075" y="10752309"/>
                  </a:lnTo>
                  <a:lnTo>
                    <a:pt x="16396933" y="10752643"/>
                  </a:lnTo>
                  <a:lnTo>
                    <a:pt x="16399266" y="10753638"/>
                  </a:lnTo>
                  <a:lnTo>
                    <a:pt x="16402453" y="10752634"/>
                  </a:lnTo>
                  <a:lnTo>
                    <a:pt x="16403448" y="10750301"/>
                  </a:lnTo>
                  <a:lnTo>
                    <a:pt x="16404919" y="10747776"/>
                  </a:lnTo>
                  <a:lnTo>
                    <a:pt x="16404247" y="10744732"/>
                  </a:lnTo>
                  <a:lnTo>
                    <a:pt x="16401865" y="10742928"/>
                  </a:lnTo>
                  <a:lnTo>
                    <a:pt x="16398864" y="10741648"/>
                  </a:lnTo>
                  <a:lnTo>
                    <a:pt x="16396341" y="10740177"/>
                  </a:lnTo>
                  <a:close/>
                </a:path>
                <a:path w="17849850" h="11287760">
                  <a:moveTo>
                    <a:pt x="17511962" y="11214094"/>
                  </a:moveTo>
                  <a:lnTo>
                    <a:pt x="17509010" y="11213624"/>
                  </a:lnTo>
                  <a:lnTo>
                    <a:pt x="17506343" y="11212486"/>
                  </a:lnTo>
                  <a:lnTo>
                    <a:pt x="17503534" y="11211682"/>
                  </a:lnTo>
                  <a:lnTo>
                    <a:pt x="17500874" y="11213305"/>
                  </a:lnTo>
                  <a:lnTo>
                    <a:pt x="17500070" y="11216114"/>
                  </a:lnTo>
                  <a:lnTo>
                    <a:pt x="17499408" y="11218589"/>
                  </a:lnTo>
                  <a:lnTo>
                    <a:pt x="17500698" y="11221109"/>
                  </a:lnTo>
                  <a:lnTo>
                    <a:pt x="17503029" y="11222103"/>
                  </a:lnTo>
                  <a:lnTo>
                    <a:pt x="17503505" y="11221912"/>
                  </a:lnTo>
                  <a:lnTo>
                    <a:pt x="17506505" y="11223192"/>
                  </a:lnTo>
                  <a:lnTo>
                    <a:pt x="17509314" y="11223996"/>
                  </a:lnTo>
                  <a:lnTo>
                    <a:pt x="17511974" y="11222373"/>
                  </a:lnTo>
                  <a:lnTo>
                    <a:pt x="17513582" y="11216756"/>
                  </a:lnTo>
                  <a:lnTo>
                    <a:pt x="17511962" y="11214094"/>
                  </a:lnTo>
                  <a:close/>
                </a:path>
                <a:path w="17849850" h="11287760">
                  <a:moveTo>
                    <a:pt x="16322088" y="10696291"/>
                  </a:moveTo>
                  <a:lnTo>
                    <a:pt x="16319045" y="10696963"/>
                  </a:lnTo>
                  <a:lnTo>
                    <a:pt x="16317942" y="10698856"/>
                  </a:lnTo>
                  <a:lnTo>
                    <a:pt x="16316246" y="10701678"/>
                  </a:lnTo>
                  <a:lnTo>
                    <a:pt x="16316775" y="10705055"/>
                  </a:lnTo>
                  <a:lnTo>
                    <a:pt x="16319157" y="10706859"/>
                  </a:lnTo>
                  <a:lnTo>
                    <a:pt x="16325156" y="10709418"/>
                  </a:lnTo>
                  <a:lnTo>
                    <a:pt x="16327867" y="10708605"/>
                  </a:lnTo>
                  <a:lnTo>
                    <a:pt x="16330145" y="10704849"/>
                  </a:lnTo>
                  <a:lnTo>
                    <a:pt x="16330524" y="10704224"/>
                  </a:lnTo>
                  <a:lnTo>
                    <a:pt x="16329995" y="10700846"/>
                  </a:lnTo>
                  <a:lnTo>
                    <a:pt x="16327613" y="10699042"/>
                  </a:lnTo>
                  <a:lnTo>
                    <a:pt x="16324612" y="10697762"/>
                  </a:lnTo>
                  <a:lnTo>
                    <a:pt x="16322088" y="10696291"/>
                  </a:lnTo>
                  <a:close/>
                </a:path>
                <a:path w="17849850" h="11287760">
                  <a:moveTo>
                    <a:pt x="17595691" y="11234841"/>
                  </a:moveTo>
                  <a:lnTo>
                    <a:pt x="17592597" y="11234703"/>
                  </a:lnTo>
                  <a:lnTo>
                    <a:pt x="17589930" y="11233565"/>
                  </a:lnTo>
                  <a:lnTo>
                    <a:pt x="17586979" y="11233095"/>
                  </a:lnTo>
                  <a:lnTo>
                    <a:pt x="17584317" y="11234717"/>
                  </a:lnTo>
                  <a:lnTo>
                    <a:pt x="17583513" y="11237525"/>
                  </a:lnTo>
                  <a:lnTo>
                    <a:pt x="17582851" y="11240000"/>
                  </a:lnTo>
                  <a:lnTo>
                    <a:pt x="17584140" y="11242521"/>
                  </a:lnTo>
                  <a:lnTo>
                    <a:pt x="17586807" y="11243658"/>
                  </a:lnTo>
                  <a:lnTo>
                    <a:pt x="17587761" y="11243277"/>
                  </a:lnTo>
                  <a:lnTo>
                    <a:pt x="17590425" y="11244413"/>
                  </a:lnTo>
                  <a:lnTo>
                    <a:pt x="17593374" y="11244883"/>
                  </a:lnTo>
                  <a:lnTo>
                    <a:pt x="17596036" y="11243261"/>
                  </a:lnTo>
                  <a:lnTo>
                    <a:pt x="17596841" y="11240453"/>
                  </a:lnTo>
                  <a:lnTo>
                    <a:pt x="17597169" y="11237835"/>
                  </a:lnTo>
                  <a:lnTo>
                    <a:pt x="17595691" y="11234841"/>
                  </a:lnTo>
                  <a:close/>
                </a:path>
                <a:path w="17849850" h="11287760">
                  <a:moveTo>
                    <a:pt x="16249022" y="10650547"/>
                  </a:moveTo>
                  <a:lnTo>
                    <a:pt x="16245643" y="10651076"/>
                  </a:lnTo>
                  <a:lnTo>
                    <a:pt x="16243070" y="10655494"/>
                  </a:lnTo>
                  <a:lnTo>
                    <a:pt x="16242703" y="10656125"/>
                  </a:lnTo>
                  <a:lnTo>
                    <a:pt x="16243373" y="10659169"/>
                  </a:lnTo>
                  <a:lnTo>
                    <a:pt x="16245614" y="10661306"/>
                  </a:lnTo>
                  <a:lnTo>
                    <a:pt x="16251615" y="10663866"/>
                  </a:lnTo>
                  <a:lnTo>
                    <a:pt x="16254323" y="10663052"/>
                  </a:lnTo>
                  <a:lnTo>
                    <a:pt x="16255272" y="10661487"/>
                  </a:lnTo>
                  <a:lnTo>
                    <a:pt x="16257123" y="10658336"/>
                  </a:lnTo>
                  <a:lnTo>
                    <a:pt x="16256452" y="10655292"/>
                  </a:lnTo>
                  <a:lnTo>
                    <a:pt x="16254212" y="10653155"/>
                  </a:lnTo>
                  <a:lnTo>
                    <a:pt x="16251213" y="10651876"/>
                  </a:lnTo>
                  <a:lnTo>
                    <a:pt x="16249022" y="10650547"/>
                  </a:lnTo>
                  <a:close/>
                </a:path>
                <a:path w="17849850" h="11287760">
                  <a:moveTo>
                    <a:pt x="17679798" y="11253778"/>
                  </a:moveTo>
                  <a:lnTo>
                    <a:pt x="17673897" y="11252837"/>
                  </a:lnTo>
                  <a:lnTo>
                    <a:pt x="17671279" y="11252508"/>
                  </a:lnTo>
                  <a:lnTo>
                    <a:pt x="17668617" y="11254130"/>
                  </a:lnTo>
                  <a:lnTo>
                    <a:pt x="17667813" y="11256939"/>
                  </a:lnTo>
                  <a:lnTo>
                    <a:pt x="17667151" y="11259414"/>
                  </a:lnTo>
                  <a:lnTo>
                    <a:pt x="17668438" y="11261933"/>
                  </a:lnTo>
                  <a:lnTo>
                    <a:pt x="17670772" y="11262928"/>
                  </a:lnTo>
                  <a:lnTo>
                    <a:pt x="17670583" y="11262454"/>
                  </a:lnTo>
                  <a:lnTo>
                    <a:pt x="17671581" y="11262879"/>
                  </a:lnTo>
                  <a:lnTo>
                    <a:pt x="17674866" y="11263492"/>
                  </a:lnTo>
                  <a:lnTo>
                    <a:pt x="17677484" y="11263822"/>
                  </a:lnTo>
                  <a:lnTo>
                    <a:pt x="17680479" y="11262342"/>
                  </a:lnTo>
                  <a:lnTo>
                    <a:pt x="17680950" y="11259391"/>
                  </a:lnTo>
                  <a:lnTo>
                    <a:pt x="17681278" y="11256774"/>
                  </a:lnTo>
                  <a:lnTo>
                    <a:pt x="17679798" y="11253778"/>
                  </a:lnTo>
                  <a:close/>
                </a:path>
                <a:path w="17849850" h="11287760">
                  <a:moveTo>
                    <a:pt x="16176431" y="10604612"/>
                  </a:moveTo>
                  <a:lnTo>
                    <a:pt x="16173054" y="10605141"/>
                  </a:lnTo>
                  <a:lnTo>
                    <a:pt x="16170480" y="10609559"/>
                  </a:lnTo>
                  <a:lnTo>
                    <a:pt x="16170112" y="10610190"/>
                  </a:lnTo>
                  <a:lnTo>
                    <a:pt x="16170784" y="10613234"/>
                  </a:lnTo>
                  <a:lnTo>
                    <a:pt x="16173024" y="10615371"/>
                  </a:lnTo>
                  <a:lnTo>
                    <a:pt x="16179356" y="10618072"/>
                  </a:lnTo>
                  <a:lnTo>
                    <a:pt x="16182068" y="10617259"/>
                  </a:lnTo>
                  <a:lnTo>
                    <a:pt x="16183016" y="10615694"/>
                  </a:lnTo>
                  <a:lnTo>
                    <a:pt x="16184867" y="10612544"/>
                  </a:lnTo>
                  <a:lnTo>
                    <a:pt x="16184195" y="10609500"/>
                  </a:lnTo>
                  <a:lnTo>
                    <a:pt x="16181956" y="10607363"/>
                  </a:lnTo>
                  <a:lnTo>
                    <a:pt x="16178955" y="10606083"/>
                  </a:lnTo>
                  <a:lnTo>
                    <a:pt x="16176431" y="10604612"/>
                  </a:lnTo>
                  <a:close/>
                </a:path>
                <a:path w="17849850" h="11287760">
                  <a:moveTo>
                    <a:pt x="17764140" y="11271239"/>
                  </a:moveTo>
                  <a:lnTo>
                    <a:pt x="17755288" y="11269828"/>
                  </a:lnTo>
                  <a:lnTo>
                    <a:pt x="17752626" y="11271450"/>
                  </a:lnTo>
                  <a:lnTo>
                    <a:pt x="17752155" y="11274400"/>
                  </a:lnTo>
                  <a:lnTo>
                    <a:pt x="17751636" y="11276542"/>
                  </a:lnTo>
                  <a:lnTo>
                    <a:pt x="17752925" y="11279062"/>
                  </a:lnTo>
                  <a:lnTo>
                    <a:pt x="17756259" y="11280484"/>
                  </a:lnTo>
                  <a:lnTo>
                    <a:pt x="17762159" y="11281425"/>
                  </a:lnTo>
                  <a:lnTo>
                    <a:pt x="17764821" y="11279803"/>
                  </a:lnTo>
                  <a:lnTo>
                    <a:pt x="17765704" y="11274271"/>
                  </a:lnTo>
                  <a:lnTo>
                    <a:pt x="17765763" y="11273902"/>
                  </a:lnTo>
                  <a:lnTo>
                    <a:pt x="17764140" y="11271239"/>
                  </a:lnTo>
                  <a:close/>
                </a:path>
                <a:path w="17849850" h="11287760">
                  <a:moveTo>
                    <a:pt x="16104552" y="10557011"/>
                  </a:moveTo>
                  <a:lnTo>
                    <a:pt x="16101173" y="10557539"/>
                  </a:lnTo>
                  <a:lnTo>
                    <a:pt x="16099702" y="10560064"/>
                  </a:lnTo>
                  <a:lnTo>
                    <a:pt x="16097898" y="10562446"/>
                  </a:lnTo>
                  <a:lnTo>
                    <a:pt x="16098429" y="10565824"/>
                  </a:lnTo>
                  <a:lnTo>
                    <a:pt x="16100954" y="10567295"/>
                  </a:lnTo>
                  <a:lnTo>
                    <a:pt x="16103334" y="10569097"/>
                  </a:lnTo>
                  <a:lnTo>
                    <a:pt x="16104336" y="10569525"/>
                  </a:lnTo>
                  <a:lnTo>
                    <a:pt x="16104193" y="10569859"/>
                  </a:lnTo>
                  <a:lnTo>
                    <a:pt x="16106525" y="10570853"/>
                  </a:lnTo>
                  <a:lnTo>
                    <a:pt x="16109237" y="10570040"/>
                  </a:lnTo>
                  <a:lnTo>
                    <a:pt x="16110565" y="10567849"/>
                  </a:lnTo>
                  <a:lnTo>
                    <a:pt x="16112370" y="10565467"/>
                  </a:lnTo>
                  <a:lnTo>
                    <a:pt x="16111839" y="10562089"/>
                  </a:lnTo>
                  <a:lnTo>
                    <a:pt x="16109314" y="10560618"/>
                  </a:lnTo>
                  <a:lnTo>
                    <a:pt x="16104552" y="10557011"/>
                  </a:lnTo>
                  <a:close/>
                </a:path>
                <a:path w="17849850" h="11287760">
                  <a:moveTo>
                    <a:pt x="17849002" y="11286559"/>
                  </a:moveTo>
                  <a:lnTo>
                    <a:pt x="17840152" y="11285148"/>
                  </a:lnTo>
                  <a:lnTo>
                    <a:pt x="17837488" y="11286769"/>
                  </a:lnTo>
                  <a:lnTo>
                    <a:pt x="17837430" y="11287133"/>
                  </a:lnTo>
                  <a:lnTo>
                    <a:pt x="17849352" y="11287133"/>
                  </a:lnTo>
                  <a:lnTo>
                    <a:pt x="17849002" y="11286559"/>
                  </a:lnTo>
                  <a:close/>
                </a:path>
                <a:path w="17849850" h="11287760">
                  <a:moveTo>
                    <a:pt x="16033098" y="10508409"/>
                  </a:moveTo>
                  <a:lnTo>
                    <a:pt x="16030054" y="10509080"/>
                  </a:lnTo>
                  <a:lnTo>
                    <a:pt x="16026447" y="10513845"/>
                  </a:lnTo>
                  <a:lnTo>
                    <a:pt x="16027117" y="10516889"/>
                  </a:lnTo>
                  <a:lnTo>
                    <a:pt x="16031881" y="10520496"/>
                  </a:lnTo>
                  <a:lnTo>
                    <a:pt x="16035214" y="10521918"/>
                  </a:lnTo>
                  <a:lnTo>
                    <a:pt x="16037782" y="10521438"/>
                  </a:lnTo>
                  <a:lnTo>
                    <a:pt x="16039111" y="10519247"/>
                  </a:lnTo>
                  <a:lnTo>
                    <a:pt x="16040915" y="10516865"/>
                  </a:lnTo>
                  <a:lnTo>
                    <a:pt x="16040245" y="10513821"/>
                  </a:lnTo>
                  <a:lnTo>
                    <a:pt x="16033098" y="10508409"/>
                  </a:lnTo>
                  <a:close/>
                </a:path>
                <a:path w="17849850" h="11287760">
                  <a:moveTo>
                    <a:pt x="15962069" y="10458806"/>
                  </a:moveTo>
                  <a:lnTo>
                    <a:pt x="15959026" y="10459478"/>
                  </a:lnTo>
                  <a:lnTo>
                    <a:pt x="15955418" y="10464242"/>
                  </a:lnTo>
                  <a:lnTo>
                    <a:pt x="15956089" y="10467286"/>
                  </a:lnTo>
                  <a:lnTo>
                    <a:pt x="15960853" y="10470895"/>
                  </a:lnTo>
                  <a:lnTo>
                    <a:pt x="15964188" y="10472317"/>
                  </a:lnTo>
                  <a:lnTo>
                    <a:pt x="15966755" y="10471836"/>
                  </a:lnTo>
                  <a:lnTo>
                    <a:pt x="15968083" y="10469645"/>
                  </a:lnTo>
                  <a:lnTo>
                    <a:pt x="15969888" y="10467263"/>
                  </a:lnTo>
                  <a:lnTo>
                    <a:pt x="15969216" y="10464219"/>
                  </a:lnTo>
                  <a:lnTo>
                    <a:pt x="15962069" y="10458806"/>
                  </a:lnTo>
                  <a:close/>
                </a:path>
                <a:path w="17849850" h="11287760">
                  <a:moveTo>
                    <a:pt x="15892329" y="10408966"/>
                  </a:moveTo>
                  <a:lnTo>
                    <a:pt x="15888950" y="10409495"/>
                  </a:lnTo>
                  <a:lnTo>
                    <a:pt x="15885342" y="10414259"/>
                  </a:lnTo>
                  <a:lnTo>
                    <a:pt x="15886015" y="10417303"/>
                  </a:lnTo>
                  <a:lnTo>
                    <a:pt x="15890778" y="10420911"/>
                  </a:lnTo>
                  <a:lnTo>
                    <a:pt x="15894112" y="10422333"/>
                  </a:lnTo>
                  <a:lnTo>
                    <a:pt x="15896347" y="10421711"/>
                  </a:lnTo>
                  <a:lnTo>
                    <a:pt x="15898009" y="10419662"/>
                  </a:lnTo>
                  <a:lnTo>
                    <a:pt x="15899813" y="10417280"/>
                  </a:lnTo>
                  <a:lnTo>
                    <a:pt x="15899141" y="10414236"/>
                  </a:lnTo>
                  <a:lnTo>
                    <a:pt x="15894378" y="10410628"/>
                  </a:lnTo>
                  <a:lnTo>
                    <a:pt x="15892329" y="10408966"/>
                  </a:lnTo>
                  <a:close/>
                </a:path>
                <a:path w="17849850" h="11287760">
                  <a:moveTo>
                    <a:pt x="15822679" y="10357983"/>
                  </a:moveTo>
                  <a:lnTo>
                    <a:pt x="15819443" y="10358177"/>
                  </a:lnTo>
                  <a:lnTo>
                    <a:pt x="15817639" y="10360559"/>
                  </a:lnTo>
                  <a:lnTo>
                    <a:pt x="15816310" y="10362750"/>
                  </a:lnTo>
                  <a:lnTo>
                    <a:pt x="15816509" y="10365988"/>
                  </a:lnTo>
                  <a:lnTo>
                    <a:pt x="15821270" y="10369594"/>
                  </a:lnTo>
                  <a:lnTo>
                    <a:pt x="15824604" y="10371016"/>
                  </a:lnTo>
                  <a:lnTo>
                    <a:pt x="15826839" y="10370394"/>
                  </a:lnTo>
                  <a:lnTo>
                    <a:pt x="15828501" y="10368345"/>
                  </a:lnTo>
                  <a:lnTo>
                    <a:pt x="15829830" y="10366154"/>
                  </a:lnTo>
                  <a:lnTo>
                    <a:pt x="15829633" y="10362918"/>
                  </a:lnTo>
                  <a:lnTo>
                    <a:pt x="15824870" y="10359310"/>
                  </a:lnTo>
                  <a:lnTo>
                    <a:pt x="15822679" y="10357983"/>
                  </a:lnTo>
                  <a:close/>
                </a:path>
                <a:path w="17849850" h="11287760">
                  <a:moveTo>
                    <a:pt x="15753931" y="10305808"/>
                  </a:moveTo>
                  <a:lnTo>
                    <a:pt x="15750695" y="10306003"/>
                  </a:lnTo>
                  <a:lnTo>
                    <a:pt x="15748892" y="10308385"/>
                  </a:lnTo>
                  <a:lnTo>
                    <a:pt x="15747230" y="10310434"/>
                  </a:lnTo>
                  <a:lnTo>
                    <a:pt x="15747428" y="10313671"/>
                  </a:lnTo>
                  <a:lnTo>
                    <a:pt x="15752189" y="10317277"/>
                  </a:lnTo>
                  <a:lnTo>
                    <a:pt x="15753523" y="10317846"/>
                  </a:lnTo>
                  <a:lnTo>
                    <a:pt x="15753048" y="10318037"/>
                  </a:lnTo>
                  <a:lnTo>
                    <a:pt x="15755048" y="10318890"/>
                  </a:lnTo>
                  <a:lnTo>
                    <a:pt x="15757759" y="10318077"/>
                  </a:lnTo>
                  <a:lnTo>
                    <a:pt x="15759279" y="10316362"/>
                  </a:lnTo>
                  <a:lnTo>
                    <a:pt x="15760940" y="10314313"/>
                  </a:lnTo>
                  <a:lnTo>
                    <a:pt x="15760744" y="10311077"/>
                  </a:lnTo>
                  <a:lnTo>
                    <a:pt x="15755981" y="10307470"/>
                  </a:lnTo>
                  <a:lnTo>
                    <a:pt x="15753931" y="10305808"/>
                  </a:lnTo>
                  <a:close/>
                </a:path>
                <a:path w="17849850" h="11287760">
                  <a:moveTo>
                    <a:pt x="15686085" y="10252441"/>
                  </a:moveTo>
                  <a:lnTo>
                    <a:pt x="15682850" y="10252637"/>
                  </a:lnTo>
                  <a:lnTo>
                    <a:pt x="15679242" y="10257401"/>
                  </a:lnTo>
                  <a:lnTo>
                    <a:pt x="15679441" y="10260638"/>
                  </a:lnTo>
                  <a:lnTo>
                    <a:pt x="15684202" y="10264245"/>
                  </a:lnTo>
                  <a:lnTo>
                    <a:pt x="15685537" y="10264814"/>
                  </a:lnTo>
                  <a:lnTo>
                    <a:pt x="15685394" y="10265147"/>
                  </a:lnTo>
                  <a:lnTo>
                    <a:pt x="15687395" y="10266000"/>
                  </a:lnTo>
                  <a:lnTo>
                    <a:pt x="15690103" y="10265186"/>
                  </a:lnTo>
                  <a:lnTo>
                    <a:pt x="15691623" y="10263471"/>
                  </a:lnTo>
                  <a:lnTo>
                    <a:pt x="15693427" y="10261089"/>
                  </a:lnTo>
                  <a:lnTo>
                    <a:pt x="15693232" y="10257854"/>
                  </a:lnTo>
                  <a:lnTo>
                    <a:pt x="15686085" y="10252441"/>
                  </a:lnTo>
                  <a:close/>
                </a:path>
                <a:path w="17849850" h="11287760">
                  <a:moveTo>
                    <a:pt x="15618382" y="10198742"/>
                  </a:moveTo>
                  <a:lnTo>
                    <a:pt x="15615148" y="10198938"/>
                  </a:lnTo>
                  <a:lnTo>
                    <a:pt x="15611539" y="10203703"/>
                  </a:lnTo>
                  <a:lnTo>
                    <a:pt x="15611734" y="10206937"/>
                  </a:lnTo>
                  <a:lnTo>
                    <a:pt x="15616499" y="10210546"/>
                  </a:lnTo>
                  <a:lnTo>
                    <a:pt x="15619832" y="10211967"/>
                  </a:lnTo>
                  <a:lnTo>
                    <a:pt x="15622401" y="10211487"/>
                  </a:lnTo>
                  <a:lnTo>
                    <a:pt x="15623919" y="10209772"/>
                  </a:lnTo>
                  <a:lnTo>
                    <a:pt x="15625724" y="10207390"/>
                  </a:lnTo>
                  <a:lnTo>
                    <a:pt x="15625529" y="10204154"/>
                  </a:lnTo>
                  <a:lnTo>
                    <a:pt x="15618382" y="10198742"/>
                  </a:lnTo>
                  <a:close/>
                </a:path>
                <a:path w="17849850" h="11287760">
                  <a:moveTo>
                    <a:pt x="15551439" y="10144186"/>
                  </a:moveTo>
                  <a:lnTo>
                    <a:pt x="15548205" y="10144382"/>
                  </a:lnTo>
                  <a:lnTo>
                    <a:pt x="15544596" y="10149146"/>
                  </a:lnTo>
                  <a:lnTo>
                    <a:pt x="15544791" y="10152381"/>
                  </a:lnTo>
                  <a:lnTo>
                    <a:pt x="15549557" y="10155989"/>
                  </a:lnTo>
                  <a:lnTo>
                    <a:pt x="15552888" y="10157410"/>
                  </a:lnTo>
                  <a:lnTo>
                    <a:pt x="15555457" y="10156931"/>
                  </a:lnTo>
                  <a:lnTo>
                    <a:pt x="15556977" y="10155215"/>
                  </a:lnTo>
                  <a:lnTo>
                    <a:pt x="15558781" y="10152833"/>
                  </a:lnTo>
                  <a:lnTo>
                    <a:pt x="15558585" y="10149598"/>
                  </a:lnTo>
                  <a:lnTo>
                    <a:pt x="15551439" y="10144186"/>
                  </a:lnTo>
                  <a:close/>
                </a:path>
                <a:path w="17849850" h="11287760">
                  <a:moveTo>
                    <a:pt x="15485255" y="10088771"/>
                  </a:moveTo>
                  <a:lnTo>
                    <a:pt x="15482020" y="10088967"/>
                  </a:lnTo>
                  <a:lnTo>
                    <a:pt x="15478413" y="10093732"/>
                  </a:lnTo>
                  <a:lnTo>
                    <a:pt x="15478608" y="10096966"/>
                  </a:lnTo>
                  <a:lnTo>
                    <a:pt x="15480989" y="10098770"/>
                  </a:lnTo>
                  <a:lnTo>
                    <a:pt x="15483229" y="10100907"/>
                  </a:lnTo>
                  <a:lnTo>
                    <a:pt x="15486230" y="10102187"/>
                  </a:lnTo>
                  <a:lnTo>
                    <a:pt x="15488797" y="10101707"/>
                  </a:lnTo>
                  <a:lnTo>
                    <a:pt x="15490317" y="10099991"/>
                  </a:lnTo>
                  <a:lnTo>
                    <a:pt x="15492454" y="10097751"/>
                  </a:lnTo>
                  <a:lnTo>
                    <a:pt x="15492260" y="10094517"/>
                  </a:lnTo>
                  <a:lnTo>
                    <a:pt x="15489877" y="10092712"/>
                  </a:lnTo>
                  <a:lnTo>
                    <a:pt x="15487637" y="10090575"/>
                  </a:lnTo>
                  <a:lnTo>
                    <a:pt x="15485255" y="10088771"/>
                  </a:lnTo>
                  <a:close/>
                </a:path>
                <a:path w="17849850" h="11287760">
                  <a:moveTo>
                    <a:pt x="15419691" y="10032832"/>
                  </a:moveTo>
                  <a:lnTo>
                    <a:pt x="15416787" y="10033169"/>
                  </a:lnTo>
                  <a:lnTo>
                    <a:pt x="15412512" y="10037650"/>
                  </a:lnTo>
                  <a:lnTo>
                    <a:pt x="15412709" y="10040885"/>
                  </a:lnTo>
                  <a:lnTo>
                    <a:pt x="15415091" y="10042689"/>
                  </a:lnTo>
                  <a:lnTo>
                    <a:pt x="15417331" y="10044827"/>
                  </a:lnTo>
                  <a:lnTo>
                    <a:pt x="15418663" y="10045395"/>
                  </a:lnTo>
                  <a:lnTo>
                    <a:pt x="15418521" y="10045728"/>
                  </a:lnTo>
                  <a:lnTo>
                    <a:pt x="15420522" y="10046581"/>
                  </a:lnTo>
                  <a:lnTo>
                    <a:pt x="15423089" y="10046101"/>
                  </a:lnTo>
                  <a:lnTo>
                    <a:pt x="15424610" y="10044386"/>
                  </a:lnTo>
                  <a:lnTo>
                    <a:pt x="15426748" y="10042146"/>
                  </a:lnTo>
                  <a:lnTo>
                    <a:pt x="15426551" y="10038910"/>
                  </a:lnTo>
                  <a:lnTo>
                    <a:pt x="15424169" y="10037106"/>
                  </a:lnTo>
                  <a:lnTo>
                    <a:pt x="15419691" y="10032832"/>
                  </a:lnTo>
                  <a:close/>
                </a:path>
                <a:path w="17849850" h="11287760">
                  <a:moveTo>
                    <a:pt x="15354884" y="9976035"/>
                  </a:moveTo>
                  <a:lnTo>
                    <a:pt x="15351315" y="9976089"/>
                  </a:lnTo>
                  <a:lnTo>
                    <a:pt x="15349511" y="9978471"/>
                  </a:lnTo>
                  <a:lnTo>
                    <a:pt x="15347517" y="9980378"/>
                  </a:lnTo>
                  <a:lnTo>
                    <a:pt x="15347568" y="9983945"/>
                  </a:lnTo>
                  <a:lnTo>
                    <a:pt x="15349951" y="9985750"/>
                  </a:lnTo>
                  <a:lnTo>
                    <a:pt x="15352191" y="9987888"/>
                  </a:lnTo>
                  <a:lnTo>
                    <a:pt x="15353857" y="9988598"/>
                  </a:lnTo>
                  <a:lnTo>
                    <a:pt x="15353382" y="9988789"/>
                  </a:lnTo>
                  <a:lnTo>
                    <a:pt x="15355382" y="9989642"/>
                  </a:lnTo>
                  <a:lnTo>
                    <a:pt x="15357951" y="9989162"/>
                  </a:lnTo>
                  <a:lnTo>
                    <a:pt x="15359471" y="9987447"/>
                  </a:lnTo>
                  <a:lnTo>
                    <a:pt x="15361466" y="9985541"/>
                  </a:lnTo>
                  <a:lnTo>
                    <a:pt x="15361413" y="9981972"/>
                  </a:lnTo>
                  <a:lnTo>
                    <a:pt x="15359031" y="9980168"/>
                  </a:lnTo>
                  <a:lnTo>
                    <a:pt x="15356790" y="9978030"/>
                  </a:lnTo>
                  <a:lnTo>
                    <a:pt x="15354884" y="9976035"/>
                  </a:lnTo>
                  <a:close/>
                </a:path>
                <a:path w="17849850" h="11287760">
                  <a:moveTo>
                    <a:pt x="15290078" y="9919239"/>
                  </a:moveTo>
                  <a:lnTo>
                    <a:pt x="15286843" y="9919434"/>
                  </a:lnTo>
                  <a:lnTo>
                    <a:pt x="15284847" y="9921341"/>
                  </a:lnTo>
                  <a:lnTo>
                    <a:pt x="15283185" y="9923390"/>
                  </a:lnTo>
                  <a:lnTo>
                    <a:pt x="15283380" y="9926624"/>
                  </a:lnTo>
                  <a:lnTo>
                    <a:pt x="15285287" y="9928620"/>
                  </a:lnTo>
                  <a:lnTo>
                    <a:pt x="15287527" y="9930758"/>
                  </a:lnTo>
                  <a:lnTo>
                    <a:pt x="15289193" y="9931468"/>
                  </a:lnTo>
                  <a:lnTo>
                    <a:pt x="15288720" y="9931660"/>
                  </a:lnTo>
                  <a:lnTo>
                    <a:pt x="15290719" y="9932512"/>
                  </a:lnTo>
                  <a:lnTo>
                    <a:pt x="15293287" y="9932032"/>
                  </a:lnTo>
                  <a:lnTo>
                    <a:pt x="15294806" y="9930317"/>
                  </a:lnTo>
                  <a:lnTo>
                    <a:pt x="15296468" y="9928268"/>
                  </a:lnTo>
                  <a:lnTo>
                    <a:pt x="15296274" y="9925033"/>
                  </a:lnTo>
                  <a:lnTo>
                    <a:pt x="15294367" y="9923038"/>
                  </a:lnTo>
                  <a:lnTo>
                    <a:pt x="15292126" y="9920900"/>
                  </a:lnTo>
                  <a:lnTo>
                    <a:pt x="15290078" y="9919239"/>
                  </a:lnTo>
                  <a:close/>
                </a:path>
                <a:path w="17849850" h="11287760">
                  <a:moveTo>
                    <a:pt x="15226174" y="9861251"/>
                  </a:moveTo>
                  <a:lnTo>
                    <a:pt x="15222938" y="9861447"/>
                  </a:lnTo>
                  <a:lnTo>
                    <a:pt x="15220943" y="9863353"/>
                  </a:lnTo>
                  <a:lnTo>
                    <a:pt x="15219282" y="9865402"/>
                  </a:lnTo>
                  <a:lnTo>
                    <a:pt x="15219476" y="9868636"/>
                  </a:lnTo>
                  <a:lnTo>
                    <a:pt x="15221383" y="9870632"/>
                  </a:lnTo>
                  <a:lnTo>
                    <a:pt x="15223623" y="9872770"/>
                  </a:lnTo>
                  <a:lnTo>
                    <a:pt x="15225289" y="9873480"/>
                  </a:lnTo>
                  <a:lnTo>
                    <a:pt x="15224816" y="9873672"/>
                  </a:lnTo>
                  <a:lnTo>
                    <a:pt x="15226816" y="9874525"/>
                  </a:lnTo>
                  <a:lnTo>
                    <a:pt x="15229383" y="9874044"/>
                  </a:lnTo>
                  <a:lnTo>
                    <a:pt x="15230902" y="9872329"/>
                  </a:lnTo>
                  <a:lnTo>
                    <a:pt x="15232564" y="9870281"/>
                  </a:lnTo>
                  <a:lnTo>
                    <a:pt x="15232370" y="9867045"/>
                  </a:lnTo>
                  <a:lnTo>
                    <a:pt x="15230462" y="9865050"/>
                  </a:lnTo>
                  <a:lnTo>
                    <a:pt x="15228222" y="9862912"/>
                  </a:lnTo>
                  <a:lnTo>
                    <a:pt x="15226174" y="9861251"/>
                  </a:lnTo>
                  <a:close/>
                </a:path>
                <a:path w="17849850" h="11287760">
                  <a:moveTo>
                    <a:pt x="15162696" y="9802263"/>
                  </a:moveTo>
                  <a:lnTo>
                    <a:pt x="15159127" y="9802316"/>
                  </a:lnTo>
                  <a:lnTo>
                    <a:pt x="15155805" y="9806414"/>
                  </a:lnTo>
                  <a:lnTo>
                    <a:pt x="15155998" y="9809649"/>
                  </a:lnTo>
                  <a:lnTo>
                    <a:pt x="15157905" y="9811645"/>
                  </a:lnTo>
                  <a:lnTo>
                    <a:pt x="15160146" y="9813782"/>
                  </a:lnTo>
                  <a:lnTo>
                    <a:pt x="15163478" y="9815203"/>
                  </a:lnTo>
                  <a:lnTo>
                    <a:pt x="15165905" y="9815057"/>
                  </a:lnTo>
                  <a:lnTo>
                    <a:pt x="15167425" y="9813342"/>
                  </a:lnTo>
                  <a:lnTo>
                    <a:pt x="15169087" y="9811293"/>
                  </a:lnTo>
                  <a:lnTo>
                    <a:pt x="15168892" y="9808058"/>
                  </a:lnTo>
                  <a:lnTo>
                    <a:pt x="15166985" y="9806062"/>
                  </a:lnTo>
                  <a:lnTo>
                    <a:pt x="15164744" y="9803925"/>
                  </a:lnTo>
                  <a:lnTo>
                    <a:pt x="15162696" y="9802263"/>
                  </a:lnTo>
                  <a:close/>
                </a:path>
                <a:path w="17849850" h="11287760">
                  <a:moveTo>
                    <a:pt x="15100361" y="9743369"/>
                  </a:moveTo>
                  <a:lnTo>
                    <a:pt x="15097124" y="9743564"/>
                  </a:lnTo>
                  <a:lnTo>
                    <a:pt x="15093135" y="9747377"/>
                  </a:lnTo>
                  <a:lnTo>
                    <a:pt x="15093331" y="9750612"/>
                  </a:lnTo>
                  <a:lnTo>
                    <a:pt x="15095238" y="9752608"/>
                  </a:lnTo>
                  <a:lnTo>
                    <a:pt x="15097478" y="9754745"/>
                  </a:lnTo>
                  <a:lnTo>
                    <a:pt x="15099144" y="9755456"/>
                  </a:lnTo>
                  <a:lnTo>
                    <a:pt x="15099002" y="9755790"/>
                  </a:lnTo>
                  <a:lnTo>
                    <a:pt x="15100668" y="9756501"/>
                  </a:lnTo>
                  <a:lnTo>
                    <a:pt x="15103094" y="9756353"/>
                  </a:lnTo>
                  <a:lnTo>
                    <a:pt x="15104614" y="9754638"/>
                  </a:lnTo>
                  <a:lnTo>
                    <a:pt x="15106609" y="9752731"/>
                  </a:lnTo>
                  <a:lnTo>
                    <a:pt x="15106413" y="9749496"/>
                  </a:lnTo>
                  <a:lnTo>
                    <a:pt x="15104506" y="9747501"/>
                  </a:lnTo>
                  <a:lnTo>
                    <a:pt x="15102268" y="9745364"/>
                  </a:lnTo>
                  <a:lnTo>
                    <a:pt x="15100361" y="9743369"/>
                  </a:lnTo>
                  <a:close/>
                </a:path>
                <a:path w="17849850" h="11287760">
                  <a:moveTo>
                    <a:pt x="15038119" y="9683332"/>
                  </a:moveTo>
                  <a:lnTo>
                    <a:pt x="15034883" y="9683528"/>
                  </a:lnTo>
                  <a:lnTo>
                    <a:pt x="15032888" y="9685434"/>
                  </a:lnTo>
                  <a:lnTo>
                    <a:pt x="15030750" y="9687674"/>
                  </a:lnTo>
                  <a:lnTo>
                    <a:pt x="15030947" y="9690910"/>
                  </a:lnTo>
                  <a:lnTo>
                    <a:pt x="15032853" y="9692905"/>
                  </a:lnTo>
                  <a:lnTo>
                    <a:pt x="15035094" y="9695042"/>
                  </a:lnTo>
                  <a:lnTo>
                    <a:pt x="15036761" y="9695753"/>
                  </a:lnTo>
                  <a:lnTo>
                    <a:pt x="15036952" y="9696229"/>
                  </a:lnTo>
                  <a:lnTo>
                    <a:pt x="15038618" y="9696939"/>
                  </a:lnTo>
                  <a:lnTo>
                    <a:pt x="15041043" y="9696792"/>
                  </a:lnTo>
                  <a:lnTo>
                    <a:pt x="15042562" y="9695076"/>
                  </a:lnTo>
                  <a:lnTo>
                    <a:pt x="15044699" y="9692836"/>
                  </a:lnTo>
                  <a:lnTo>
                    <a:pt x="15044506" y="9689602"/>
                  </a:lnTo>
                  <a:lnTo>
                    <a:pt x="15042599" y="9687607"/>
                  </a:lnTo>
                  <a:lnTo>
                    <a:pt x="15038119" y="9683332"/>
                  </a:lnTo>
                  <a:close/>
                </a:path>
                <a:path w="17849850" h="11287760">
                  <a:moveTo>
                    <a:pt x="14976636" y="9622438"/>
                  </a:moveTo>
                  <a:lnTo>
                    <a:pt x="14973402" y="9622634"/>
                  </a:lnTo>
                  <a:lnTo>
                    <a:pt x="14971407" y="9624540"/>
                  </a:lnTo>
                  <a:lnTo>
                    <a:pt x="14969269" y="9626780"/>
                  </a:lnTo>
                  <a:lnTo>
                    <a:pt x="14969464" y="9630015"/>
                  </a:lnTo>
                  <a:lnTo>
                    <a:pt x="14971370" y="9632010"/>
                  </a:lnTo>
                  <a:lnTo>
                    <a:pt x="14973610" y="9634147"/>
                  </a:lnTo>
                  <a:lnTo>
                    <a:pt x="14973802" y="9634624"/>
                  </a:lnTo>
                  <a:lnTo>
                    <a:pt x="14977134" y="9636045"/>
                  </a:lnTo>
                  <a:lnTo>
                    <a:pt x="14979561" y="9635897"/>
                  </a:lnTo>
                  <a:lnTo>
                    <a:pt x="14981081" y="9634182"/>
                  </a:lnTo>
                  <a:lnTo>
                    <a:pt x="14983218" y="9631942"/>
                  </a:lnTo>
                  <a:lnTo>
                    <a:pt x="14983022" y="9628708"/>
                  </a:lnTo>
                  <a:lnTo>
                    <a:pt x="14981115" y="9626712"/>
                  </a:lnTo>
                  <a:lnTo>
                    <a:pt x="14976636" y="9622438"/>
                  </a:lnTo>
                  <a:close/>
                </a:path>
                <a:path w="17849850" h="11287760">
                  <a:moveTo>
                    <a:pt x="14915488" y="9561686"/>
                  </a:moveTo>
                  <a:lnTo>
                    <a:pt x="14912252" y="9561881"/>
                  </a:lnTo>
                  <a:lnTo>
                    <a:pt x="14910256" y="9563788"/>
                  </a:lnTo>
                  <a:lnTo>
                    <a:pt x="14908119" y="9566028"/>
                  </a:lnTo>
                  <a:lnTo>
                    <a:pt x="14908316" y="9569264"/>
                  </a:lnTo>
                  <a:lnTo>
                    <a:pt x="14910222" y="9571259"/>
                  </a:lnTo>
                  <a:lnTo>
                    <a:pt x="14912460" y="9573395"/>
                  </a:lnTo>
                  <a:lnTo>
                    <a:pt x="14912651" y="9573871"/>
                  </a:lnTo>
                  <a:lnTo>
                    <a:pt x="14915985" y="9575293"/>
                  </a:lnTo>
                  <a:lnTo>
                    <a:pt x="14918412" y="9575146"/>
                  </a:lnTo>
                  <a:lnTo>
                    <a:pt x="14919931" y="9573430"/>
                  </a:lnTo>
                  <a:lnTo>
                    <a:pt x="14922068" y="9571190"/>
                  </a:lnTo>
                  <a:lnTo>
                    <a:pt x="14921874" y="9567956"/>
                  </a:lnTo>
                  <a:lnTo>
                    <a:pt x="14919967" y="9565960"/>
                  </a:lnTo>
                  <a:lnTo>
                    <a:pt x="14915488" y="9561686"/>
                  </a:lnTo>
                  <a:close/>
                </a:path>
                <a:path w="17849850" h="11287760">
                  <a:moveTo>
                    <a:pt x="14854622" y="9500267"/>
                  </a:moveTo>
                  <a:lnTo>
                    <a:pt x="14851386" y="9500462"/>
                  </a:lnTo>
                  <a:lnTo>
                    <a:pt x="14849391" y="9502369"/>
                  </a:lnTo>
                  <a:lnTo>
                    <a:pt x="14847254" y="9504609"/>
                  </a:lnTo>
                  <a:lnTo>
                    <a:pt x="14847451" y="9507844"/>
                  </a:lnTo>
                  <a:lnTo>
                    <a:pt x="14849356" y="9509839"/>
                  </a:lnTo>
                  <a:lnTo>
                    <a:pt x="14851597" y="9511977"/>
                  </a:lnTo>
                  <a:lnTo>
                    <a:pt x="14851789" y="9512453"/>
                  </a:lnTo>
                  <a:lnTo>
                    <a:pt x="14855122" y="9513875"/>
                  </a:lnTo>
                  <a:lnTo>
                    <a:pt x="14857549" y="9513727"/>
                  </a:lnTo>
                  <a:lnTo>
                    <a:pt x="14859067" y="9512012"/>
                  </a:lnTo>
                  <a:lnTo>
                    <a:pt x="14861205" y="9509772"/>
                  </a:lnTo>
                  <a:lnTo>
                    <a:pt x="14861009" y="9506537"/>
                  </a:lnTo>
                  <a:lnTo>
                    <a:pt x="14859102" y="9504542"/>
                  </a:lnTo>
                  <a:lnTo>
                    <a:pt x="14854622" y="9500267"/>
                  </a:lnTo>
                  <a:close/>
                </a:path>
                <a:path w="17849850" h="11287760">
                  <a:moveTo>
                    <a:pt x="14794376" y="9438324"/>
                  </a:moveTo>
                  <a:lnTo>
                    <a:pt x="14790807" y="9438377"/>
                  </a:lnTo>
                  <a:lnTo>
                    <a:pt x="14786818" y="9442191"/>
                  </a:lnTo>
                  <a:lnTo>
                    <a:pt x="14786869" y="9445759"/>
                  </a:lnTo>
                  <a:lnTo>
                    <a:pt x="14788776" y="9447754"/>
                  </a:lnTo>
                  <a:lnTo>
                    <a:pt x="14791017" y="9449891"/>
                  </a:lnTo>
                  <a:lnTo>
                    <a:pt x="14791541" y="9450509"/>
                  </a:lnTo>
                  <a:lnTo>
                    <a:pt x="14794540" y="9451789"/>
                  </a:lnTo>
                  <a:lnTo>
                    <a:pt x="14797110" y="9451308"/>
                  </a:lnTo>
                  <a:lnTo>
                    <a:pt x="14798487" y="9449926"/>
                  </a:lnTo>
                  <a:lnTo>
                    <a:pt x="14800481" y="9448020"/>
                  </a:lnTo>
                  <a:lnTo>
                    <a:pt x="14800428" y="9444450"/>
                  </a:lnTo>
                  <a:lnTo>
                    <a:pt x="14798522" y="9442456"/>
                  </a:lnTo>
                  <a:lnTo>
                    <a:pt x="14796282" y="9440319"/>
                  </a:lnTo>
                  <a:lnTo>
                    <a:pt x="14794376" y="9438324"/>
                  </a:lnTo>
                  <a:close/>
                </a:path>
                <a:path w="17849850" h="11287760">
                  <a:moveTo>
                    <a:pt x="14735081" y="9375999"/>
                  </a:moveTo>
                  <a:lnTo>
                    <a:pt x="14731512" y="9376052"/>
                  </a:lnTo>
                  <a:lnTo>
                    <a:pt x="14729516" y="9377958"/>
                  </a:lnTo>
                  <a:lnTo>
                    <a:pt x="14727189" y="9379723"/>
                  </a:lnTo>
                  <a:lnTo>
                    <a:pt x="14727240" y="9383291"/>
                  </a:lnTo>
                  <a:lnTo>
                    <a:pt x="14729146" y="9385286"/>
                  </a:lnTo>
                  <a:lnTo>
                    <a:pt x="14731386" y="9387423"/>
                  </a:lnTo>
                  <a:lnTo>
                    <a:pt x="14731911" y="9388041"/>
                  </a:lnTo>
                  <a:lnTo>
                    <a:pt x="14733245" y="9388610"/>
                  </a:lnTo>
                  <a:lnTo>
                    <a:pt x="14733102" y="9388943"/>
                  </a:lnTo>
                  <a:lnTo>
                    <a:pt x="14734769" y="9389654"/>
                  </a:lnTo>
                  <a:lnTo>
                    <a:pt x="14737337" y="9389174"/>
                  </a:lnTo>
                  <a:lnTo>
                    <a:pt x="14738715" y="9387792"/>
                  </a:lnTo>
                  <a:lnTo>
                    <a:pt x="14741043" y="9386028"/>
                  </a:lnTo>
                  <a:lnTo>
                    <a:pt x="14740989" y="9382459"/>
                  </a:lnTo>
                  <a:lnTo>
                    <a:pt x="14739084" y="9380464"/>
                  </a:lnTo>
                  <a:lnTo>
                    <a:pt x="14736844" y="9378327"/>
                  </a:lnTo>
                  <a:lnTo>
                    <a:pt x="14735081" y="9375999"/>
                  </a:lnTo>
                  <a:close/>
                </a:path>
                <a:path w="17849850" h="11287760">
                  <a:moveTo>
                    <a:pt x="14675925" y="9313339"/>
                  </a:moveTo>
                  <a:lnTo>
                    <a:pt x="14672355" y="9313393"/>
                  </a:lnTo>
                  <a:lnTo>
                    <a:pt x="14670360" y="9315299"/>
                  </a:lnTo>
                  <a:lnTo>
                    <a:pt x="14668033" y="9317064"/>
                  </a:lnTo>
                  <a:lnTo>
                    <a:pt x="14668087" y="9320633"/>
                  </a:lnTo>
                  <a:lnTo>
                    <a:pt x="14669993" y="9322627"/>
                  </a:lnTo>
                  <a:lnTo>
                    <a:pt x="14672233" y="9324765"/>
                  </a:lnTo>
                  <a:lnTo>
                    <a:pt x="14672758" y="9325383"/>
                  </a:lnTo>
                  <a:lnTo>
                    <a:pt x="14674091" y="9325951"/>
                  </a:lnTo>
                  <a:lnTo>
                    <a:pt x="14673949" y="9326285"/>
                  </a:lnTo>
                  <a:lnTo>
                    <a:pt x="14675616" y="9326996"/>
                  </a:lnTo>
                  <a:lnTo>
                    <a:pt x="14678183" y="9326516"/>
                  </a:lnTo>
                  <a:lnTo>
                    <a:pt x="14679561" y="9325133"/>
                  </a:lnTo>
                  <a:lnTo>
                    <a:pt x="14681556" y="9323227"/>
                  </a:lnTo>
                  <a:lnTo>
                    <a:pt x="14681805" y="9320181"/>
                  </a:lnTo>
                  <a:lnTo>
                    <a:pt x="14681836" y="9319800"/>
                  </a:lnTo>
                  <a:lnTo>
                    <a:pt x="14679929" y="9317805"/>
                  </a:lnTo>
                  <a:lnTo>
                    <a:pt x="14677688" y="9315668"/>
                  </a:lnTo>
                  <a:lnTo>
                    <a:pt x="14675925" y="9313339"/>
                  </a:lnTo>
                  <a:close/>
                </a:path>
                <a:path w="17849850" h="11287760">
                  <a:moveTo>
                    <a:pt x="14617056" y="9250014"/>
                  </a:moveTo>
                  <a:lnTo>
                    <a:pt x="14613629" y="9249734"/>
                  </a:lnTo>
                  <a:lnTo>
                    <a:pt x="14609639" y="9253547"/>
                  </a:lnTo>
                  <a:lnTo>
                    <a:pt x="14609360" y="9256974"/>
                  </a:lnTo>
                  <a:lnTo>
                    <a:pt x="14611265" y="9258969"/>
                  </a:lnTo>
                  <a:lnTo>
                    <a:pt x="14613889" y="9262058"/>
                  </a:lnTo>
                  <a:lnTo>
                    <a:pt x="14616887" y="9263337"/>
                  </a:lnTo>
                  <a:lnTo>
                    <a:pt x="14619314" y="9263190"/>
                  </a:lnTo>
                  <a:lnTo>
                    <a:pt x="14620692" y="9261808"/>
                  </a:lnTo>
                  <a:lnTo>
                    <a:pt x="14622687" y="9259901"/>
                  </a:lnTo>
                  <a:lnTo>
                    <a:pt x="14622967" y="9256475"/>
                  </a:lnTo>
                  <a:lnTo>
                    <a:pt x="14621060" y="9254480"/>
                  </a:lnTo>
                  <a:lnTo>
                    <a:pt x="14618961" y="9252009"/>
                  </a:lnTo>
                  <a:lnTo>
                    <a:pt x="14617056" y="9250014"/>
                  </a:lnTo>
                  <a:close/>
                </a:path>
                <a:path w="17849850" h="11287760">
                  <a:moveTo>
                    <a:pt x="14559137" y="9186307"/>
                  </a:moveTo>
                  <a:lnTo>
                    <a:pt x="14555711" y="9186027"/>
                  </a:lnTo>
                  <a:lnTo>
                    <a:pt x="14551721" y="9189840"/>
                  </a:lnTo>
                  <a:lnTo>
                    <a:pt x="14551441" y="9193267"/>
                  </a:lnTo>
                  <a:lnTo>
                    <a:pt x="14553348" y="9195261"/>
                  </a:lnTo>
                  <a:lnTo>
                    <a:pt x="14555969" y="9198350"/>
                  </a:lnTo>
                  <a:lnTo>
                    <a:pt x="14558971" y="9199630"/>
                  </a:lnTo>
                  <a:lnTo>
                    <a:pt x="14561395" y="9199482"/>
                  </a:lnTo>
                  <a:lnTo>
                    <a:pt x="14562773" y="9198100"/>
                  </a:lnTo>
                  <a:lnTo>
                    <a:pt x="14564768" y="9196193"/>
                  </a:lnTo>
                  <a:lnTo>
                    <a:pt x="14565049" y="9192767"/>
                  </a:lnTo>
                  <a:lnTo>
                    <a:pt x="14563143" y="9190773"/>
                  </a:lnTo>
                  <a:lnTo>
                    <a:pt x="14561044" y="9188302"/>
                  </a:lnTo>
                  <a:lnTo>
                    <a:pt x="14559137" y="9186307"/>
                  </a:lnTo>
                  <a:close/>
                </a:path>
                <a:path w="17849850" h="11287760">
                  <a:moveTo>
                    <a:pt x="14501170" y="9121790"/>
                  </a:moveTo>
                  <a:lnTo>
                    <a:pt x="14497745" y="9121511"/>
                  </a:lnTo>
                  <a:lnTo>
                    <a:pt x="14493754" y="9125324"/>
                  </a:lnTo>
                  <a:lnTo>
                    <a:pt x="14493472" y="9128750"/>
                  </a:lnTo>
                  <a:lnTo>
                    <a:pt x="14495379" y="9130745"/>
                  </a:lnTo>
                  <a:lnTo>
                    <a:pt x="14498003" y="9133834"/>
                  </a:lnTo>
                  <a:lnTo>
                    <a:pt x="14501001" y="9135113"/>
                  </a:lnTo>
                  <a:lnTo>
                    <a:pt x="14503428" y="9134966"/>
                  </a:lnTo>
                  <a:lnTo>
                    <a:pt x="14504806" y="9133584"/>
                  </a:lnTo>
                  <a:lnTo>
                    <a:pt x="14506801" y="9131678"/>
                  </a:lnTo>
                  <a:lnTo>
                    <a:pt x="14507081" y="9128251"/>
                  </a:lnTo>
                  <a:lnTo>
                    <a:pt x="14505173" y="9126256"/>
                  </a:lnTo>
                  <a:lnTo>
                    <a:pt x="14503077" y="9123786"/>
                  </a:lnTo>
                  <a:lnTo>
                    <a:pt x="14501170" y="9121790"/>
                  </a:lnTo>
                  <a:close/>
                </a:path>
                <a:path w="17849850" h="11287760">
                  <a:moveTo>
                    <a:pt x="14443869" y="9057558"/>
                  </a:moveTo>
                  <a:lnTo>
                    <a:pt x="14440442" y="9057278"/>
                  </a:lnTo>
                  <a:lnTo>
                    <a:pt x="14436452" y="9061092"/>
                  </a:lnTo>
                  <a:lnTo>
                    <a:pt x="14436173" y="9064518"/>
                  </a:lnTo>
                  <a:lnTo>
                    <a:pt x="14438079" y="9066513"/>
                  </a:lnTo>
                  <a:lnTo>
                    <a:pt x="14440702" y="9069601"/>
                  </a:lnTo>
                  <a:lnTo>
                    <a:pt x="14443702" y="9070881"/>
                  </a:lnTo>
                  <a:lnTo>
                    <a:pt x="14446129" y="9070734"/>
                  </a:lnTo>
                  <a:lnTo>
                    <a:pt x="14447505" y="9069352"/>
                  </a:lnTo>
                  <a:lnTo>
                    <a:pt x="14449501" y="9067445"/>
                  </a:lnTo>
                  <a:lnTo>
                    <a:pt x="14449780" y="9064019"/>
                  </a:lnTo>
                  <a:lnTo>
                    <a:pt x="14447874" y="9062024"/>
                  </a:lnTo>
                  <a:lnTo>
                    <a:pt x="14445776" y="9059553"/>
                  </a:lnTo>
                  <a:lnTo>
                    <a:pt x="14443869" y="9057558"/>
                  </a:lnTo>
                  <a:close/>
                </a:path>
                <a:path w="17849850" h="11287760">
                  <a:moveTo>
                    <a:pt x="14386994" y="8992326"/>
                  </a:moveTo>
                  <a:lnTo>
                    <a:pt x="14383567" y="8992046"/>
                  </a:lnTo>
                  <a:lnTo>
                    <a:pt x="14379578" y="8995859"/>
                  </a:lnTo>
                  <a:lnTo>
                    <a:pt x="14379298" y="8999285"/>
                  </a:lnTo>
                  <a:lnTo>
                    <a:pt x="14381204" y="9001281"/>
                  </a:lnTo>
                  <a:lnTo>
                    <a:pt x="14383828" y="9004370"/>
                  </a:lnTo>
                  <a:lnTo>
                    <a:pt x="14386827" y="9005649"/>
                  </a:lnTo>
                  <a:lnTo>
                    <a:pt x="14389253" y="9005502"/>
                  </a:lnTo>
                  <a:lnTo>
                    <a:pt x="14390630" y="9004120"/>
                  </a:lnTo>
                  <a:lnTo>
                    <a:pt x="14392626" y="9002213"/>
                  </a:lnTo>
                  <a:lnTo>
                    <a:pt x="14392905" y="8998787"/>
                  </a:lnTo>
                  <a:lnTo>
                    <a:pt x="14390998" y="8996792"/>
                  </a:lnTo>
                  <a:lnTo>
                    <a:pt x="14388900" y="8994321"/>
                  </a:lnTo>
                  <a:lnTo>
                    <a:pt x="14386994" y="8992326"/>
                  </a:lnTo>
                  <a:close/>
                </a:path>
                <a:path w="17849850" h="11287760">
                  <a:moveTo>
                    <a:pt x="14330597" y="8926904"/>
                  </a:moveTo>
                  <a:lnTo>
                    <a:pt x="14327503" y="8926765"/>
                  </a:lnTo>
                  <a:lnTo>
                    <a:pt x="14325175" y="8928530"/>
                  </a:lnTo>
                  <a:lnTo>
                    <a:pt x="14323179" y="8930436"/>
                  </a:lnTo>
                  <a:lnTo>
                    <a:pt x="14323042" y="8933530"/>
                  </a:lnTo>
                  <a:lnTo>
                    <a:pt x="14324807" y="8935858"/>
                  </a:lnTo>
                  <a:lnTo>
                    <a:pt x="14327427" y="8938946"/>
                  </a:lnTo>
                  <a:lnTo>
                    <a:pt x="14330428" y="8940226"/>
                  </a:lnTo>
                  <a:lnTo>
                    <a:pt x="14332853" y="8940079"/>
                  </a:lnTo>
                  <a:lnTo>
                    <a:pt x="14334231" y="8938696"/>
                  </a:lnTo>
                  <a:lnTo>
                    <a:pt x="14336226" y="8936790"/>
                  </a:lnTo>
                  <a:lnTo>
                    <a:pt x="14336364" y="8933697"/>
                  </a:lnTo>
                  <a:lnTo>
                    <a:pt x="14334600" y="8931369"/>
                  </a:lnTo>
                  <a:lnTo>
                    <a:pt x="14332503" y="8928898"/>
                  </a:lnTo>
                  <a:lnTo>
                    <a:pt x="14330597" y="8926904"/>
                  </a:lnTo>
                  <a:close/>
                </a:path>
                <a:path w="17849850" h="11287760">
                  <a:moveTo>
                    <a:pt x="14275149" y="8861098"/>
                  </a:moveTo>
                  <a:lnTo>
                    <a:pt x="14272056" y="8860961"/>
                  </a:lnTo>
                  <a:lnTo>
                    <a:pt x="14267399" y="8864489"/>
                  </a:lnTo>
                  <a:lnTo>
                    <a:pt x="14267261" y="8867582"/>
                  </a:lnTo>
                  <a:lnTo>
                    <a:pt x="14269025" y="8869911"/>
                  </a:lnTo>
                  <a:lnTo>
                    <a:pt x="14271122" y="8872381"/>
                  </a:lnTo>
                  <a:lnTo>
                    <a:pt x="14271503" y="8873331"/>
                  </a:lnTo>
                  <a:lnTo>
                    <a:pt x="14274504" y="8874611"/>
                  </a:lnTo>
                  <a:lnTo>
                    <a:pt x="14276597" y="8874322"/>
                  </a:lnTo>
                  <a:lnTo>
                    <a:pt x="14278308" y="8873082"/>
                  </a:lnTo>
                  <a:lnTo>
                    <a:pt x="14280636" y="8871318"/>
                  </a:lnTo>
                  <a:lnTo>
                    <a:pt x="14280774" y="8868225"/>
                  </a:lnTo>
                  <a:lnTo>
                    <a:pt x="14279009" y="8865896"/>
                  </a:lnTo>
                  <a:lnTo>
                    <a:pt x="14276913" y="8863427"/>
                  </a:lnTo>
                  <a:lnTo>
                    <a:pt x="14275149" y="8861098"/>
                  </a:lnTo>
                  <a:close/>
                </a:path>
                <a:path w="17849850" h="11287760">
                  <a:moveTo>
                    <a:pt x="14219367" y="8795150"/>
                  </a:moveTo>
                  <a:lnTo>
                    <a:pt x="14216274" y="8795013"/>
                  </a:lnTo>
                  <a:lnTo>
                    <a:pt x="14211617" y="8798541"/>
                  </a:lnTo>
                  <a:lnTo>
                    <a:pt x="14211480" y="8801634"/>
                  </a:lnTo>
                  <a:lnTo>
                    <a:pt x="14213245" y="8803963"/>
                  </a:lnTo>
                  <a:lnTo>
                    <a:pt x="14215340" y="8806433"/>
                  </a:lnTo>
                  <a:lnTo>
                    <a:pt x="14216056" y="8807527"/>
                  </a:lnTo>
                  <a:lnTo>
                    <a:pt x="14218721" y="8808663"/>
                  </a:lnTo>
                  <a:lnTo>
                    <a:pt x="14220816" y="8808374"/>
                  </a:lnTo>
                  <a:lnTo>
                    <a:pt x="14222527" y="8807134"/>
                  </a:lnTo>
                  <a:lnTo>
                    <a:pt x="14224855" y="8805370"/>
                  </a:lnTo>
                  <a:lnTo>
                    <a:pt x="14224993" y="8802277"/>
                  </a:lnTo>
                  <a:lnTo>
                    <a:pt x="14223228" y="8799949"/>
                  </a:lnTo>
                  <a:lnTo>
                    <a:pt x="14221132" y="8797479"/>
                  </a:lnTo>
                  <a:lnTo>
                    <a:pt x="14219367" y="8795150"/>
                  </a:lnTo>
                  <a:close/>
                </a:path>
                <a:path w="17849850" h="11287760">
                  <a:moveTo>
                    <a:pt x="14164204" y="8728678"/>
                  </a:moveTo>
                  <a:lnTo>
                    <a:pt x="14161110" y="8728541"/>
                  </a:lnTo>
                  <a:lnTo>
                    <a:pt x="14156454" y="8732070"/>
                  </a:lnTo>
                  <a:lnTo>
                    <a:pt x="14156316" y="8735162"/>
                  </a:lnTo>
                  <a:lnTo>
                    <a:pt x="14158081" y="8737491"/>
                  </a:lnTo>
                  <a:lnTo>
                    <a:pt x="14160177" y="8739961"/>
                  </a:lnTo>
                  <a:lnTo>
                    <a:pt x="14160892" y="8741054"/>
                  </a:lnTo>
                  <a:lnTo>
                    <a:pt x="14163559" y="8742192"/>
                  </a:lnTo>
                  <a:lnTo>
                    <a:pt x="14165653" y="8741903"/>
                  </a:lnTo>
                  <a:lnTo>
                    <a:pt x="14167363" y="8740663"/>
                  </a:lnTo>
                  <a:lnTo>
                    <a:pt x="14169691" y="8738898"/>
                  </a:lnTo>
                  <a:lnTo>
                    <a:pt x="14169829" y="8735805"/>
                  </a:lnTo>
                  <a:lnTo>
                    <a:pt x="14168065" y="8733477"/>
                  </a:lnTo>
                  <a:lnTo>
                    <a:pt x="14165968" y="8731007"/>
                  </a:lnTo>
                  <a:lnTo>
                    <a:pt x="14164204" y="8728678"/>
                  </a:lnTo>
                  <a:close/>
                </a:path>
                <a:path w="17849850" h="11287760">
                  <a:moveTo>
                    <a:pt x="14109323" y="8661539"/>
                  </a:moveTo>
                  <a:lnTo>
                    <a:pt x="14106230" y="8661402"/>
                  </a:lnTo>
                  <a:lnTo>
                    <a:pt x="14101572" y="8664930"/>
                  </a:lnTo>
                  <a:lnTo>
                    <a:pt x="14101437" y="8668024"/>
                  </a:lnTo>
                  <a:lnTo>
                    <a:pt x="14103202" y="8670353"/>
                  </a:lnTo>
                  <a:lnTo>
                    <a:pt x="14105298" y="8672823"/>
                  </a:lnTo>
                  <a:lnTo>
                    <a:pt x="14105681" y="8673774"/>
                  </a:lnTo>
                  <a:lnTo>
                    <a:pt x="14108680" y="8675053"/>
                  </a:lnTo>
                  <a:lnTo>
                    <a:pt x="14110773" y="8674764"/>
                  </a:lnTo>
                  <a:lnTo>
                    <a:pt x="14112484" y="8673524"/>
                  </a:lnTo>
                  <a:lnTo>
                    <a:pt x="14114813" y="8671760"/>
                  </a:lnTo>
                  <a:lnTo>
                    <a:pt x="14114950" y="8668666"/>
                  </a:lnTo>
                  <a:lnTo>
                    <a:pt x="14113185" y="8666338"/>
                  </a:lnTo>
                  <a:lnTo>
                    <a:pt x="14111087" y="8663868"/>
                  </a:lnTo>
                  <a:lnTo>
                    <a:pt x="14109323" y="8661539"/>
                  </a:lnTo>
                  <a:close/>
                </a:path>
                <a:path w="17849850" h="11287760">
                  <a:moveTo>
                    <a:pt x="14055112" y="8594685"/>
                  </a:moveTo>
                  <a:lnTo>
                    <a:pt x="14052018" y="8594548"/>
                  </a:lnTo>
                  <a:lnTo>
                    <a:pt x="14047361" y="8598076"/>
                  </a:lnTo>
                  <a:lnTo>
                    <a:pt x="14047223" y="8601169"/>
                  </a:lnTo>
                  <a:lnTo>
                    <a:pt x="14048988" y="8603498"/>
                  </a:lnTo>
                  <a:lnTo>
                    <a:pt x="14051086" y="8605969"/>
                  </a:lnTo>
                  <a:lnTo>
                    <a:pt x="14051469" y="8606920"/>
                  </a:lnTo>
                  <a:lnTo>
                    <a:pt x="14054468" y="8608199"/>
                  </a:lnTo>
                  <a:lnTo>
                    <a:pt x="14056561" y="8607910"/>
                  </a:lnTo>
                  <a:lnTo>
                    <a:pt x="14058272" y="8606670"/>
                  </a:lnTo>
                  <a:lnTo>
                    <a:pt x="14060601" y="8604906"/>
                  </a:lnTo>
                  <a:lnTo>
                    <a:pt x="14060739" y="8601813"/>
                  </a:lnTo>
                  <a:lnTo>
                    <a:pt x="14058974" y="8599484"/>
                  </a:lnTo>
                  <a:lnTo>
                    <a:pt x="14056875" y="8597014"/>
                  </a:lnTo>
                  <a:lnTo>
                    <a:pt x="14055112" y="8594685"/>
                  </a:lnTo>
                  <a:close/>
                </a:path>
                <a:path w="17849850" h="11287760">
                  <a:moveTo>
                    <a:pt x="14001183" y="8527164"/>
                  </a:moveTo>
                  <a:lnTo>
                    <a:pt x="13998091" y="8527027"/>
                  </a:lnTo>
                  <a:lnTo>
                    <a:pt x="13993433" y="8530556"/>
                  </a:lnTo>
                  <a:lnTo>
                    <a:pt x="13993296" y="8533649"/>
                  </a:lnTo>
                  <a:lnTo>
                    <a:pt x="13995061" y="8535978"/>
                  </a:lnTo>
                  <a:lnTo>
                    <a:pt x="13997157" y="8538448"/>
                  </a:lnTo>
                  <a:lnTo>
                    <a:pt x="13997539" y="8539398"/>
                  </a:lnTo>
                  <a:lnTo>
                    <a:pt x="14000538" y="8540678"/>
                  </a:lnTo>
                  <a:lnTo>
                    <a:pt x="14002632" y="8540389"/>
                  </a:lnTo>
                  <a:lnTo>
                    <a:pt x="14004343" y="8539149"/>
                  </a:lnTo>
                  <a:lnTo>
                    <a:pt x="14006671" y="8537385"/>
                  </a:lnTo>
                  <a:lnTo>
                    <a:pt x="14006809" y="8534292"/>
                  </a:lnTo>
                  <a:lnTo>
                    <a:pt x="14005044" y="8531963"/>
                  </a:lnTo>
                  <a:lnTo>
                    <a:pt x="14002948" y="8529493"/>
                  </a:lnTo>
                  <a:lnTo>
                    <a:pt x="14001183" y="8527164"/>
                  </a:lnTo>
                  <a:close/>
                </a:path>
                <a:path w="17849850" h="11287760">
                  <a:moveTo>
                    <a:pt x="13947921" y="8459928"/>
                  </a:moveTo>
                  <a:lnTo>
                    <a:pt x="13944637" y="8459314"/>
                  </a:lnTo>
                  <a:lnTo>
                    <a:pt x="13942309" y="8461079"/>
                  </a:lnTo>
                  <a:lnTo>
                    <a:pt x="13940456" y="8462652"/>
                  </a:lnTo>
                  <a:lnTo>
                    <a:pt x="13939842" y="8465936"/>
                  </a:lnTo>
                  <a:lnTo>
                    <a:pt x="13941607" y="8468265"/>
                  </a:lnTo>
                  <a:lnTo>
                    <a:pt x="13943705" y="8470736"/>
                  </a:lnTo>
                  <a:lnTo>
                    <a:pt x="13944087" y="8471687"/>
                  </a:lnTo>
                  <a:lnTo>
                    <a:pt x="13945755" y="8472398"/>
                  </a:lnTo>
                  <a:lnTo>
                    <a:pt x="13945563" y="8471922"/>
                  </a:lnTo>
                  <a:lnTo>
                    <a:pt x="13947229" y="8472633"/>
                  </a:lnTo>
                  <a:lnTo>
                    <a:pt x="13949180" y="8472677"/>
                  </a:lnTo>
                  <a:lnTo>
                    <a:pt x="13950891" y="8471438"/>
                  </a:lnTo>
                  <a:lnTo>
                    <a:pt x="13952744" y="8469864"/>
                  </a:lnTo>
                  <a:lnTo>
                    <a:pt x="13953357" y="8466580"/>
                  </a:lnTo>
                  <a:lnTo>
                    <a:pt x="13951592" y="8464252"/>
                  </a:lnTo>
                  <a:lnTo>
                    <a:pt x="13947921" y="8459928"/>
                  </a:lnTo>
                  <a:close/>
                </a:path>
                <a:path w="17849850" h="11287760">
                  <a:moveTo>
                    <a:pt x="13894753" y="8391549"/>
                  </a:moveTo>
                  <a:lnTo>
                    <a:pt x="13891469" y="8390937"/>
                  </a:lnTo>
                  <a:lnTo>
                    <a:pt x="13889141" y="8392701"/>
                  </a:lnTo>
                  <a:lnTo>
                    <a:pt x="13887146" y="8394608"/>
                  </a:lnTo>
                  <a:lnTo>
                    <a:pt x="13886533" y="8397892"/>
                  </a:lnTo>
                  <a:lnTo>
                    <a:pt x="13888297" y="8400220"/>
                  </a:lnTo>
                  <a:lnTo>
                    <a:pt x="13890394" y="8402690"/>
                  </a:lnTo>
                  <a:lnTo>
                    <a:pt x="13890775" y="8403641"/>
                  </a:lnTo>
                  <a:lnTo>
                    <a:pt x="13892442" y="8404352"/>
                  </a:lnTo>
                  <a:lnTo>
                    <a:pt x="13892727" y="8403685"/>
                  </a:lnTo>
                  <a:lnTo>
                    <a:pt x="13894393" y="8404396"/>
                  </a:lnTo>
                  <a:lnTo>
                    <a:pt x="13896345" y="8404441"/>
                  </a:lnTo>
                  <a:lnTo>
                    <a:pt x="13898056" y="8403201"/>
                  </a:lnTo>
                  <a:lnTo>
                    <a:pt x="13899909" y="8401628"/>
                  </a:lnTo>
                  <a:lnTo>
                    <a:pt x="13900522" y="8398344"/>
                  </a:lnTo>
                  <a:lnTo>
                    <a:pt x="13898757" y="8396015"/>
                  </a:lnTo>
                  <a:lnTo>
                    <a:pt x="13896659" y="8393544"/>
                  </a:lnTo>
                  <a:lnTo>
                    <a:pt x="13894753" y="8391549"/>
                  </a:lnTo>
                  <a:close/>
                </a:path>
                <a:path w="17849850" h="11287760">
                  <a:moveTo>
                    <a:pt x="13842584" y="8323597"/>
                  </a:moveTo>
                  <a:lnTo>
                    <a:pt x="13839301" y="8322984"/>
                  </a:lnTo>
                  <a:lnTo>
                    <a:pt x="13834644" y="8326514"/>
                  </a:lnTo>
                  <a:lnTo>
                    <a:pt x="13834030" y="8329797"/>
                  </a:lnTo>
                  <a:lnTo>
                    <a:pt x="13837560" y="8334455"/>
                  </a:lnTo>
                  <a:lnTo>
                    <a:pt x="13837942" y="8335406"/>
                  </a:lnTo>
                  <a:lnTo>
                    <a:pt x="13841939" y="8337111"/>
                  </a:lnTo>
                  <a:lnTo>
                    <a:pt x="13843558" y="8337013"/>
                  </a:lnTo>
                  <a:lnTo>
                    <a:pt x="13845270" y="8335773"/>
                  </a:lnTo>
                  <a:lnTo>
                    <a:pt x="13847597" y="8334009"/>
                  </a:lnTo>
                  <a:lnTo>
                    <a:pt x="13848211" y="8330725"/>
                  </a:lnTo>
                  <a:lnTo>
                    <a:pt x="13846446" y="8328396"/>
                  </a:lnTo>
                  <a:lnTo>
                    <a:pt x="13844348" y="8325925"/>
                  </a:lnTo>
                  <a:lnTo>
                    <a:pt x="13842584" y="8323597"/>
                  </a:lnTo>
                  <a:close/>
                </a:path>
                <a:path w="17849850" h="11287760">
                  <a:moveTo>
                    <a:pt x="13789892" y="8255028"/>
                  </a:moveTo>
                  <a:lnTo>
                    <a:pt x="13786608" y="8254415"/>
                  </a:lnTo>
                  <a:lnTo>
                    <a:pt x="13781951" y="8257944"/>
                  </a:lnTo>
                  <a:lnTo>
                    <a:pt x="13781337" y="8261227"/>
                  </a:lnTo>
                  <a:lnTo>
                    <a:pt x="13783102" y="8263556"/>
                  </a:lnTo>
                  <a:lnTo>
                    <a:pt x="13785200" y="8266027"/>
                  </a:lnTo>
                  <a:lnTo>
                    <a:pt x="13785583" y="8266978"/>
                  </a:lnTo>
                  <a:lnTo>
                    <a:pt x="13788915" y="8268400"/>
                  </a:lnTo>
                  <a:lnTo>
                    <a:pt x="13790533" y="8268302"/>
                  </a:lnTo>
                  <a:lnTo>
                    <a:pt x="13792244" y="8267062"/>
                  </a:lnTo>
                  <a:lnTo>
                    <a:pt x="13794572" y="8265297"/>
                  </a:lnTo>
                  <a:lnTo>
                    <a:pt x="13795184" y="8262012"/>
                  </a:lnTo>
                  <a:lnTo>
                    <a:pt x="13789892" y="8255028"/>
                  </a:lnTo>
                  <a:close/>
                </a:path>
                <a:path w="17849850" h="11287760">
                  <a:moveTo>
                    <a:pt x="13738150" y="8186076"/>
                  </a:moveTo>
                  <a:lnTo>
                    <a:pt x="13734866" y="8185463"/>
                  </a:lnTo>
                  <a:lnTo>
                    <a:pt x="13730209" y="8188992"/>
                  </a:lnTo>
                  <a:lnTo>
                    <a:pt x="13729595" y="8192275"/>
                  </a:lnTo>
                  <a:lnTo>
                    <a:pt x="13733125" y="8196933"/>
                  </a:lnTo>
                  <a:lnTo>
                    <a:pt x="13733506" y="8197883"/>
                  </a:lnTo>
                  <a:lnTo>
                    <a:pt x="13737172" y="8199447"/>
                  </a:lnTo>
                  <a:lnTo>
                    <a:pt x="13738791" y="8199350"/>
                  </a:lnTo>
                  <a:lnTo>
                    <a:pt x="13740502" y="8198110"/>
                  </a:lnTo>
                  <a:lnTo>
                    <a:pt x="13742831" y="8196346"/>
                  </a:lnTo>
                  <a:lnTo>
                    <a:pt x="13743441" y="8193061"/>
                  </a:lnTo>
                  <a:lnTo>
                    <a:pt x="13738150" y="8186076"/>
                  </a:lnTo>
                  <a:close/>
                </a:path>
                <a:path w="17849850" h="11287760">
                  <a:moveTo>
                    <a:pt x="13686550" y="8116791"/>
                  </a:moveTo>
                  <a:lnTo>
                    <a:pt x="13683266" y="8116178"/>
                  </a:lnTo>
                  <a:lnTo>
                    <a:pt x="13678610" y="8119706"/>
                  </a:lnTo>
                  <a:lnTo>
                    <a:pt x="13677996" y="8122990"/>
                  </a:lnTo>
                  <a:lnTo>
                    <a:pt x="13681525" y="8127647"/>
                  </a:lnTo>
                  <a:lnTo>
                    <a:pt x="13681908" y="8128599"/>
                  </a:lnTo>
                  <a:lnTo>
                    <a:pt x="13685574" y="8130162"/>
                  </a:lnTo>
                  <a:lnTo>
                    <a:pt x="13687192" y="8130064"/>
                  </a:lnTo>
                  <a:lnTo>
                    <a:pt x="13688902" y="8128825"/>
                  </a:lnTo>
                  <a:lnTo>
                    <a:pt x="13691231" y="8127061"/>
                  </a:lnTo>
                  <a:lnTo>
                    <a:pt x="13691842" y="8123774"/>
                  </a:lnTo>
                  <a:lnTo>
                    <a:pt x="13686550" y="8116791"/>
                  </a:lnTo>
                  <a:close/>
                </a:path>
                <a:path w="17849850" h="11287760">
                  <a:moveTo>
                    <a:pt x="13635425" y="8047313"/>
                  </a:moveTo>
                  <a:lnTo>
                    <a:pt x="13632143" y="8046701"/>
                  </a:lnTo>
                  <a:lnTo>
                    <a:pt x="13627485" y="8050231"/>
                  </a:lnTo>
                  <a:lnTo>
                    <a:pt x="13626872" y="8053514"/>
                  </a:lnTo>
                  <a:lnTo>
                    <a:pt x="13630401" y="8058170"/>
                  </a:lnTo>
                  <a:lnTo>
                    <a:pt x="13630784" y="8059122"/>
                  </a:lnTo>
                  <a:lnTo>
                    <a:pt x="13634449" y="8060685"/>
                  </a:lnTo>
                  <a:lnTo>
                    <a:pt x="13636066" y="8060587"/>
                  </a:lnTo>
                  <a:lnTo>
                    <a:pt x="13637776" y="8059347"/>
                  </a:lnTo>
                  <a:lnTo>
                    <a:pt x="13640105" y="8057583"/>
                  </a:lnTo>
                  <a:lnTo>
                    <a:pt x="13640719" y="8054299"/>
                  </a:lnTo>
                  <a:lnTo>
                    <a:pt x="13635425" y="8047313"/>
                  </a:lnTo>
                  <a:close/>
                </a:path>
                <a:path w="17849850" h="11287760">
                  <a:moveTo>
                    <a:pt x="13584919" y="7977313"/>
                  </a:moveTo>
                  <a:lnTo>
                    <a:pt x="13581634" y="7976700"/>
                  </a:lnTo>
                  <a:lnTo>
                    <a:pt x="13576978" y="7980228"/>
                  </a:lnTo>
                  <a:lnTo>
                    <a:pt x="13576364" y="7983512"/>
                  </a:lnTo>
                  <a:lnTo>
                    <a:pt x="13579893" y="7988170"/>
                  </a:lnTo>
                  <a:lnTo>
                    <a:pt x="13580276" y="7989121"/>
                  </a:lnTo>
                  <a:lnTo>
                    <a:pt x="13583942" y="7990685"/>
                  </a:lnTo>
                  <a:lnTo>
                    <a:pt x="13585702" y="7990254"/>
                  </a:lnTo>
                  <a:lnTo>
                    <a:pt x="13587271" y="7989347"/>
                  </a:lnTo>
                  <a:lnTo>
                    <a:pt x="13589600" y="7987582"/>
                  </a:lnTo>
                  <a:lnTo>
                    <a:pt x="13590212" y="7984299"/>
                  </a:lnTo>
                  <a:lnTo>
                    <a:pt x="13584919" y="7977313"/>
                  </a:lnTo>
                  <a:close/>
                </a:path>
                <a:path w="17849850" h="11287760">
                  <a:moveTo>
                    <a:pt x="13534887" y="7907120"/>
                  </a:moveTo>
                  <a:lnTo>
                    <a:pt x="13531605" y="7906507"/>
                  </a:lnTo>
                  <a:lnTo>
                    <a:pt x="13526948" y="7910038"/>
                  </a:lnTo>
                  <a:lnTo>
                    <a:pt x="13526334" y="7913321"/>
                  </a:lnTo>
                  <a:lnTo>
                    <a:pt x="13528099" y="7915650"/>
                  </a:lnTo>
                  <a:lnTo>
                    <a:pt x="13529721" y="7918310"/>
                  </a:lnTo>
                  <a:lnTo>
                    <a:pt x="13530103" y="7919261"/>
                  </a:lnTo>
                  <a:lnTo>
                    <a:pt x="13533768" y="7920825"/>
                  </a:lnTo>
                  <a:lnTo>
                    <a:pt x="13535530" y="7920394"/>
                  </a:lnTo>
                  <a:lnTo>
                    <a:pt x="13537099" y="7919489"/>
                  </a:lnTo>
                  <a:lnTo>
                    <a:pt x="13539426" y="7917725"/>
                  </a:lnTo>
                  <a:lnTo>
                    <a:pt x="13540038" y="7914439"/>
                  </a:lnTo>
                  <a:lnTo>
                    <a:pt x="13538274" y="7912111"/>
                  </a:lnTo>
                  <a:lnTo>
                    <a:pt x="13536652" y="7909448"/>
                  </a:lnTo>
                  <a:lnTo>
                    <a:pt x="13534887" y="7907120"/>
                  </a:lnTo>
                  <a:close/>
                </a:path>
                <a:path w="17849850" h="11287760">
                  <a:moveTo>
                    <a:pt x="13484808" y="7836120"/>
                  </a:moveTo>
                  <a:lnTo>
                    <a:pt x="13481523" y="7835507"/>
                  </a:lnTo>
                  <a:lnTo>
                    <a:pt x="13476865" y="7839037"/>
                  </a:lnTo>
                  <a:lnTo>
                    <a:pt x="13476253" y="7842319"/>
                  </a:lnTo>
                  <a:lnTo>
                    <a:pt x="13478017" y="7844647"/>
                  </a:lnTo>
                  <a:lnTo>
                    <a:pt x="13479639" y="7847310"/>
                  </a:lnTo>
                  <a:lnTo>
                    <a:pt x="13480355" y="7848403"/>
                  </a:lnTo>
                  <a:lnTo>
                    <a:pt x="13483689" y="7849825"/>
                  </a:lnTo>
                  <a:lnTo>
                    <a:pt x="13485449" y="7849394"/>
                  </a:lnTo>
                  <a:lnTo>
                    <a:pt x="13487017" y="7848487"/>
                  </a:lnTo>
                  <a:lnTo>
                    <a:pt x="13489345" y="7846723"/>
                  </a:lnTo>
                  <a:lnTo>
                    <a:pt x="13489959" y="7843440"/>
                  </a:lnTo>
                  <a:lnTo>
                    <a:pt x="13488194" y="7841111"/>
                  </a:lnTo>
                  <a:lnTo>
                    <a:pt x="13486572" y="7838449"/>
                  </a:lnTo>
                  <a:lnTo>
                    <a:pt x="13484808" y="7836120"/>
                  </a:lnTo>
                  <a:close/>
                </a:path>
                <a:path w="17849850" h="11287760">
                  <a:moveTo>
                    <a:pt x="13436202" y="7765355"/>
                  </a:moveTo>
                  <a:lnTo>
                    <a:pt x="13432917" y="7764742"/>
                  </a:lnTo>
                  <a:lnTo>
                    <a:pt x="13430590" y="7766506"/>
                  </a:lnTo>
                  <a:lnTo>
                    <a:pt x="13427928" y="7768128"/>
                  </a:lnTo>
                  <a:lnTo>
                    <a:pt x="13427314" y="7771412"/>
                  </a:lnTo>
                  <a:lnTo>
                    <a:pt x="13429079" y="7773741"/>
                  </a:lnTo>
                  <a:lnTo>
                    <a:pt x="13430701" y="7776403"/>
                  </a:lnTo>
                  <a:lnTo>
                    <a:pt x="13431416" y="7777496"/>
                  </a:lnTo>
                  <a:lnTo>
                    <a:pt x="13433084" y="7778208"/>
                  </a:lnTo>
                  <a:lnTo>
                    <a:pt x="13432942" y="7778541"/>
                  </a:lnTo>
                  <a:lnTo>
                    <a:pt x="13434607" y="7779251"/>
                  </a:lnTo>
                  <a:lnTo>
                    <a:pt x="13436368" y="7778820"/>
                  </a:lnTo>
                  <a:lnTo>
                    <a:pt x="13437937" y="7777913"/>
                  </a:lnTo>
                  <a:lnTo>
                    <a:pt x="13440599" y="7776291"/>
                  </a:lnTo>
                  <a:lnTo>
                    <a:pt x="13441211" y="7773007"/>
                  </a:lnTo>
                  <a:lnTo>
                    <a:pt x="13439448" y="7770679"/>
                  </a:lnTo>
                  <a:lnTo>
                    <a:pt x="13436202" y="7765355"/>
                  </a:lnTo>
                  <a:close/>
                </a:path>
                <a:path w="17849850" h="11287760">
                  <a:moveTo>
                    <a:pt x="13387407" y="7694114"/>
                  </a:moveTo>
                  <a:lnTo>
                    <a:pt x="13384122" y="7693501"/>
                  </a:lnTo>
                  <a:lnTo>
                    <a:pt x="13381794" y="7695264"/>
                  </a:lnTo>
                  <a:lnTo>
                    <a:pt x="13379131" y="7696887"/>
                  </a:lnTo>
                  <a:lnTo>
                    <a:pt x="13378519" y="7700172"/>
                  </a:lnTo>
                  <a:lnTo>
                    <a:pt x="13380285" y="7702500"/>
                  </a:lnTo>
                  <a:lnTo>
                    <a:pt x="13381905" y="7705161"/>
                  </a:lnTo>
                  <a:lnTo>
                    <a:pt x="13382621" y="7706255"/>
                  </a:lnTo>
                  <a:lnTo>
                    <a:pt x="13384288" y="7706966"/>
                  </a:lnTo>
                  <a:lnTo>
                    <a:pt x="13384145" y="7707299"/>
                  </a:lnTo>
                  <a:lnTo>
                    <a:pt x="13385812" y="7708010"/>
                  </a:lnTo>
                  <a:lnTo>
                    <a:pt x="13387571" y="7707578"/>
                  </a:lnTo>
                  <a:lnTo>
                    <a:pt x="13389140" y="7706673"/>
                  </a:lnTo>
                  <a:lnTo>
                    <a:pt x="13391802" y="7705050"/>
                  </a:lnTo>
                  <a:lnTo>
                    <a:pt x="13392416" y="7701766"/>
                  </a:lnTo>
                  <a:lnTo>
                    <a:pt x="13390651" y="7699437"/>
                  </a:lnTo>
                  <a:lnTo>
                    <a:pt x="13387407" y="7694114"/>
                  </a:lnTo>
                  <a:close/>
                </a:path>
                <a:path w="17849850" h="11287760">
                  <a:moveTo>
                    <a:pt x="13339421" y="7622824"/>
                  </a:moveTo>
                  <a:lnTo>
                    <a:pt x="13336278" y="7621877"/>
                  </a:lnTo>
                  <a:lnTo>
                    <a:pt x="13331620" y="7625407"/>
                  </a:lnTo>
                  <a:lnTo>
                    <a:pt x="13330884" y="7627851"/>
                  </a:lnTo>
                  <a:lnTo>
                    <a:pt x="13330674" y="7628548"/>
                  </a:lnTo>
                  <a:lnTo>
                    <a:pt x="13332438" y="7630876"/>
                  </a:lnTo>
                  <a:lnTo>
                    <a:pt x="13334061" y="7633538"/>
                  </a:lnTo>
                  <a:lnTo>
                    <a:pt x="13334777" y="7634631"/>
                  </a:lnTo>
                  <a:lnTo>
                    <a:pt x="13338110" y="7636053"/>
                  </a:lnTo>
                  <a:lnTo>
                    <a:pt x="13339727" y="7635955"/>
                  </a:lnTo>
                  <a:lnTo>
                    <a:pt x="13341295" y="7635049"/>
                  </a:lnTo>
                  <a:lnTo>
                    <a:pt x="13343624" y="7633286"/>
                  </a:lnTo>
                  <a:lnTo>
                    <a:pt x="13344361" y="7630842"/>
                  </a:lnTo>
                  <a:lnTo>
                    <a:pt x="13344572" y="7630143"/>
                  </a:lnTo>
                  <a:lnTo>
                    <a:pt x="13342807" y="7627814"/>
                  </a:lnTo>
                  <a:lnTo>
                    <a:pt x="13341184" y="7625152"/>
                  </a:lnTo>
                  <a:lnTo>
                    <a:pt x="13339421" y="7622824"/>
                  </a:lnTo>
                  <a:close/>
                </a:path>
                <a:path w="17849850" h="11287760">
                  <a:moveTo>
                    <a:pt x="13291859" y="7550534"/>
                  </a:moveTo>
                  <a:lnTo>
                    <a:pt x="13288718" y="7549588"/>
                  </a:lnTo>
                  <a:lnTo>
                    <a:pt x="13284060" y="7553118"/>
                  </a:lnTo>
                  <a:lnTo>
                    <a:pt x="13283323" y="7555560"/>
                  </a:lnTo>
                  <a:lnTo>
                    <a:pt x="13283113" y="7556259"/>
                  </a:lnTo>
                  <a:lnTo>
                    <a:pt x="13284878" y="7558586"/>
                  </a:lnTo>
                  <a:lnTo>
                    <a:pt x="13286501" y="7561249"/>
                  </a:lnTo>
                  <a:lnTo>
                    <a:pt x="13287216" y="7562342"/>
                  </a:lnTo>
                  <a:lnTo>
                    <a:pt x="13290550" y="7563764"/>
                  </a:lnTo>
                  <a:lnTo>
                    <a:pt x="13292167" y="7563666"/>
                  </a:lnTo>
                  <a:lnTo>
                    <a:pt x="13293736" y="7562759"/>
                  </a:lnTo>
                  <a:lnTo>
                    <a:pt x="13296064" y="7560995"/>
                  </a:lnTo>
                  <a:lnTo>
                    <a:pt x="13296800" y="7558552"/>
                  </a:lnTo>
                  <a:lnTo>
                    <a:pt x="13297010" y="7557854"/>
                  </a:lnTo>
                  <a:lnTo>
                    <a:pt x="13295247" y="7555525"/>
                  </a:lnTo>
                  <a:lnTo>
                    <a:pt x="13293624" y="7552863"/>
                  </a:lnTo>
                  <a:lnTo>
                    <a:pt x="13291859" y="7550534"/>
                  </a:lnTo>
                  <a:close/>
                </a:path>
                <a:path w="17849850" h="11287760">
                  <a:moveTo>
                    <a:pt x="13245107" y="7478195"/>
                  </a:moveTo>
                  <a:lnTo>
                    <a:pt x="13241964" y="7477249"/>
                  </a:lnTo>
                  <a:lnTo>
                    <a:pt x="13237308" y="7480778"/>
                  </a:lnTo>
                  <a:lnTo>
                    <a:pt x="13236573" y="7483221"/>
                  </a:lnTo>
                  <a:lnTo>
                    <a:pt x="13236363" y="7483920"/>
                  </a:lnTo>
                  <a:lnTo>
                    <a:pt x="13238127" y="7486248"/>
                  </a:lnTo>
                  <a:lnTo>
                    <a:pt x="13239749" y="7488911"/>
                  </a:lnTo>
                  <a:lnTo>
                    <a:pt x="13240132" y="7489862"/>
                  </a:lnTo>
                  <a:lnTo>
                    <a:pt x="13243797" y="7491425"/>
                  </a:lnTo>
                  <a:lnTo>
                    <a:pt x="13250258" y="7485514"/>
                  </a:lnTo>
                  <a:lnTo>
                    <a:pt x="13248493" y="7483186"/>
                  </a:lnTo>
                  <a:lnTo>
                    <a:pt x="13246872" y="7480524"/>
                  </a:lnTo>
                  <a:lnTo>
                    <a:pt x="13245107" y="7478195"/>
                  </a:lnTo>
                  <a:close/>
                </a:path>
                <a:path w="17849850" h="11287760">
                  <a:moveTo>
                    <a:pt x="13198640" y="7405191"/>
                  </a:moveTo>
                  <a:lnTo>
                    <a:pt x="13195831" y="7404386"/>
                  </a:lnTo>
                  <a:lnTo>
                    <a:pt x="13193170" y="7406008"/>
                  </a:lnTo>
                  <a:lnTo>
                    <a:pt x="13190841" y="7407773"/>
                  </a:lnTo>
                  <a:lnTo>
                    <a:pt x="13190137" y="7410230"/>
                  </a:lnTo>
                  <a:lnTo>
                    <a:pt x="13190036" y="7410581"/>
                  </a:lnTo>
                  <a:lnTo>
                    <a:pt x="13193281" y="7415905"/>
                  </a:lnTo>
                  <a:lnTo>
                    <a:pt x="13193522" y="7417190"/>
                  </a:lnTo>
                  <a:lnTo>
                    <a:pt x="13195522" y="7418043"/>
                  </a:lnTo>
                  <a:lnTo>
                    <a:pt x="13195664" y="7417710"/>
                  </a:lnTo>
                  <a:lnTo>
                    <a:pt x="13197330" y="7418420"/>
                  </a:lnTo>
                  <a:lnTo>
                    <a:pt x="13198948" y="7418322"/>
                  </a:lnTo>
                  <a:lnTo>
                    <a:pt x="13200517" y="7417415"/>
                  </a:lnTo>
                  <a:lnTo>
                    <a:pt x="13202846" y="7415651"/>
                  </a:lnTo>
                  <a:lnTo>
                    <a:pt x="13203581" y="7413208"/>
                  </a:lnTo>
                  <a:lnTo>
                    <a:pt x="13203792" y="7412509"/>
                  </a:lnTo>
                  <a:lnTo>
                    <a:pt x="13202027" y="7410182"/>
                  </a:lnTo>
                  <a:lnTo>
                    <a:pt x="13200405" y="7407520"/>
                  </a:lnTo>
                  <a:lnTo>
                    <a:pt x="13198640" y="7405191"/>
                  </a:lnTo>
                  <a:close/>
                </a:path>
                <a:path w="17849850" h="11287760">
                  <a:moveTo>
                    <a:pt x="13153648" y="7332421"/>
                  </a:moveTo>
                  <a:lnTo>
                    <a:pt x="13150364" y="7331808"/>
                  </a:lnTo>
                  <a:lnTo>
                    <a:pt x="13145325" y="7334384"/>
                  </a:lnTo>
                  <a:lnTo>
                    <a:pt x="13144711" y="7337668"/>
                  </a:lnTo>
                  <a:lnTo>
                    <a:pt x="13146000" y="7340189"/>
                  </a:lnTo>
                  <a:lnTo>
                    <a:pt x="13147622" y="7342851"/>
                  </a:lnTo>
                  <a:lnTo>
                    <a:pt x="13147863" y="7344135"/>
                  </a:lnTo>
                  <a:lnTo>
                    <a:pt x="13151863" y="7345842"/>
                  </a:lnTo>
                  <a:lnTo>
                    <a:pt x="13153480" y="7345744"/>
                  </a:lnTo>
                  <a:lnTo>
                    <a:pt x="13155049" y="7344837"/>
                  </a:lnTo>
                  <a:lnTo>
                    <a:pt x="13157378" y="7343072"/>
                  </a:lnTo>
                  <a:lnTo>
                    <a:pt x="13157849" y="7340122"/>
                  </a:lnTo>
                  <a:lnTo>
                    <a:pt x="13156560" y="7337602"/>
                  </a:lnTo>
                  <a:lnTo>
                    <a:pt x="13154937" y="7334941"/>
                  </a:lnTo>
                  <a:lnTo>
                    <a:pt x="13153648" y="7332421"/>
                  </a:lnTo>
                  <a:close/>
                </a:path>
                <a:path w="17849850" h="11287760">
                  <a:moveTo>
                    <a:pt x="13108608" y="7258842"/>
                  </a:moveTo>
                  <a:lnTo>
                    <a:pt x="13105323" y="7258229"/>
                  </a:lnTo>
                  <a:lnTo>
                    <a:pt x="13100283" y="7260807"/>
                  </a:lnTo>
                  <a:lnTo>
                    <a:pt x="13099672" y="7264091"/>
                  </a:lnTo>
                  <a:lnTo>
                    <a:pt x="13100961" y="7266611"/>
                  </a:lnTo>
                  <a:lnTo>
                    <a:pt x="13102581" y="7269272"/>
                  </a:lnTo>
                  <a:lnTo>
                    <a:pt x="13102821" y="7270557"/>
                  </a:lnTo>
                  <a:lnTo>
                    <a:pt x="13106488" y="7272121"/>
                  </a:lnTo>
                  <a:lnTo>
                    <a:pt x="13108105" y="7272022"/>
                  </a:lnTo>
                  <a:lnTo>
                    <a:pt x="13109674" y="7271116"/>
                  </a:lnTo>
                  <a:lnTo>
                    <a:pt x="13112194" y="7269826"/>
                  </a:lnTo>
                  <a:lnTo>
                    <a:pt x="13112809" y="7266542"/>
                  </a:lnTo>
                  <a:lnTo>
                    <a:pt x="13111519" y="7264023"/>
                  </a:lnTo>
                  <a:lnTo>
                    <a:pt x="13109896" y="7261362"/>
                  </a:lnTo>
                  <a:lnTo>
                    <a:pt x="13108608" y="7258842"/>
                  </a:lnTo>
                  <a:close/>
                </a:path>
                <a:path w="17849850" h="11287760">
                  <a:moveTo>
                    <a:pt x="13064042" y="7185072"/>
                  </a:moveTo>
                  <a:lnTo>
                    <a:pt x="13060757" y="7184459"/>
                  </a:lnTo>
                  <a:lnTo>
                    <a:pt x="13055719" y="7187037"/>
                  </a:lnTo>
                  <a:lnTo>
                    <a:pt x="13055105" y="7190320"/>
                  </a:lnTo>
                  <a:lnTo>
                    <a:pt x="13056394" y="7192840"/>
                  </a:lnTo>
                  <a:lnTo>
                    <a:pt x="13058016" y="7195502"/>
                  </a:lnTo>
                  <a:lnTo>
                    <a:pt x="13058256" y="7196787"/>
                  </a:lnTo>
                  <a:lnTo>
                    <a:pt x="13061923" y="7198351"/>
                  </a:lnTo>
                  <a:lnTo>
                    <a:pt x="13063541" y="7198253"/>
                  </a:lnTo>
                  <a:lnTo>
                    <a:pt x="13065110" y="7197346"/>
                  </a:lnTo>
                  <a:lnTo>
                    <a:pt x="13067629" y="7196056"/>
                  </a:lnTo>
                  <a:lnTo>
                    <a:pt x="13068242" y="7192773"/>
                  </a:lnTo>
                  <a:lnTo>
                    <a:pt x="13066954" y="7190254"/>
                  </a:lnTo>
                  <a:lnTo>
                    <a:pt x="13065331" y="7187592"/>
                  </a:lnTo>
                  <a:lnTo>
                    <a:pt x="13064042" y="7185072"/>
                  </a:lnTo>
                  <a:close/>
                </a:path>
                <a:path w="17849850" h="11287760">
                  <a:moveTo>
                    <a:pt x="13019427" y="7110493"/>
                  </a:moveTo>
                  <a:lnTo>
                    <a:pt x="13016144" y="7109881"/>
                  </a:lnTo>
                  <a:lnTo>
                    <a:pt x="13011104" y="7112459"/>
                  </a:lnTo>
                  <a:lnTo>
                    <a:pt x="13010490" y="7115741"/>
                  </a:lnTo>
                  <a:lnTo>
                    <a:pt x="13011780" y="7118261"/>
                  </a:lnTo>
                  <a:lnTo>
                    <a:pt x="13013402" y="7120924"/>
                  </a:lnTo>
                  <a:lnTo>
                    <a:pt x="13013974" y="7122350"/>
                  </a:lnTo>
                  <a:lnTo>
                    <a:pt x="13017308" y="7123772"/>
                  </a:lnTo>
                  <a:lnTo>
                    <a:pt x="13018926" y="7123674"/>
                  </a:lnTo>
                  <a:lnTo>
                    <a:pt x="13020495" y="7122767"/>
                  </a:lnTo>
                  <a:lnTo>
                    <a:pt x="13023014" y="7121477"/>
                  </a:lnTo>
                  <a:lnTo>
                    <a:pt x="13023628" y="7118196"/>
                  </a:lnTo>
                  <a:lnTo>
                    <a:pt x="13022339" y="7115676"/>
                  </a:lnTo>
                  <a:lnTo>
                    <a:pt x="13020717" y="7113014"/>
                  </a:lnTo>
                  <a:lnTo>
                    <a:pt x="13019427" y="7110493"/>
                  </a:lnTo>
                  <a:close/>
                </a:path>
                <a:path w="17849850" h="11287760">
                  <a:moveTo>
                    <a:pt x="12976289" y="7036150"/>
                  </a:moveTo>
                  <a:lnTo>
                    <a:pt x="12973004" y="7035537"/>
                  </a:lnTo>
                  <a:lnTo>
                    <a:pt x="12967965" y="7038116"/>
                  </a:lnTo>
                  <a:lnTo>
                    <a:pt x="12967352" y="7041399"/>
                  </a:lnTo>
                  <a:lnTo>
                    <a:pt x="12968642" y="7043918"/>
                  </a:lnTo>
                  <a:lnTo>
                    <a:pt x="12970264" y="7046581"/>
                  </a:lnTo>
                  <a:lnTo>
                    <a:pt x="12970838" y="7048007"/>
                  </a:lnTo>
                  <a:lnTo>
                    <a:pt x="12974169" y="7049428"/>
                  </a:lnTo>
                  <a:lnTo>
                    <a:pt x="12975788" y="7049331"/>
                  </a:lnTo>
                  <a:lnTo>
                    <a:pt x="12977357" y="7048424"/>
                  </a:lnTo>
                  <a:lnTo>
                    <a:pt x="12979877" y="7047136"/>
                  </a:lnTo>
                  <a:lnTo>
                    <a:pt x="12980489" y="7043851"/>
                  </a:lnTo>
                  <a:lnTo>
                    <a:pt x="12979199" y="7041332"/>
                  </a:lnTo>
                  <a:lnTo>
                    <a:pt x="12977577" y="7038669"/>
                  </a:lnTo>
                  <a:lnTo>
                    <a:pt x="12976289" y="7036150"/>
                  </a:lnTo>
                  <a:close/>
                </a:path>
                <a:path w="17849850" h="11287760">
                  <a:moveTo>
                    <a:pt x="12933151" y="6961807"/>
                  </a:moveTo>
                  <a:lnTo>
                    <a:pt x="12930008" y="6960860"/>
                  </a:lnTo>
                  <a:lnTo>
                    <a:pt x="12924969" y="6963439"/>
                  </a:lnTo>
                  <a:lnTo>
                    <a:pt x="12924355" y="6966722"/>
                  </a:lnTo>
                  <a:lnTo>
                    <a:pt x="12925643" y="6969242"/>
                  </a:lnTo>
                  <a:lnTo>
                    <a:pt x="12927266" y="6971903"/>
                  </a:lnTo>
                  <a:lnTo>
                    <a:pt x="12927840" y="6973330"/>
                  </a:lnTo>
                  <a:lnTo>
                    <a:pt x="12931174" y="6974752"/>
                  </a:lnTo>
                  <a:lnTo>
                    <a:pt x="12932790" y="6974654"/>
                  </a:lnTo>
                  <a:lnTo>
                    <a:pt x="12934359" y="6973748"/>
                  </a:lnTo>
                  <a:lnTo>
                    <a:pt x="12936879" y="6972459"/>
                  </a:lnTo>
                  <a:lnTo>
                    <a:pt x="12937490" y="6969175"/>
                  </a:lnTo>
                  <a:lnTo>
                    <a:pt x="12936202" y="6966655"/>
                  </a:lnTo>
                  <a:lnTo>
                    <a:pt x="12934582" y="6963994"/>
                  </a:lnTo>
                  <a:lnTo>
                    <a:pt x="12933151" y="6961807"/>
                  </a:lnTo>
                  <a:close/>
                </a:path>
                <a:path w="17849850" h="11287760">
                  <a:moveTo>
                    <a:pt x="12890770" y="6886606"/>
                  </a:moveTo>
                  <a:lnTo>
                    <a:pt x="12887629" y="6885660"/>
                  </a:lnTo>
                  <a:lnTo>
                    <a:pt x="12885109" y="6886948"/>
                  </a:lnTo>
                  <a:lnTo>
                    <a:pt x="12882922" y="6888380"/>
                  </a:lnTo>
                  <a:lnTo>
                    <a:pt x="12881975" y="6891522"/>
                  </a:lnTo>
                  <a:lnTo>
                    <a:pt x="12883264" y="6894041"/>
                  </a:lnTo>
                  <a:lnTo>
                    <a:pt x="12884887" y="6896703"/>
                  </a:lnTo>
                  <a:lnTo>
                    <a:pt x="12885459" y="6898129"/>
                  </a:lnTo>
                  <a:lnTo>
                    <a:pt x="12888794" y="6899552"/>
                  </a:lnTo>
                  <a:lnTo>
                    <a:pt x="12890411" y="6899453"/>
                  </a:lnTo>
                  <a:lnTo>
                    <a:pt x="12891980" y="6898546"/>
                  </a:lnTo>
                  <a:lnTo>
                    <a:pt x="12894166" y="6897116"/>
                  </a:lnTo>
                  <a:lnTo>
                    <a:pt x="12895114" y="6893974"/>
                  </a:lnTo>
                  <a:lnTo>
                    <a:pt x="12893825" y="6891454"/>
                  </a:lnTo>
                  <a:lnTo>
                    <a:pt x="12892202" y="6888793"/>
                  </a:lnTo>
                  <a:lnTo>
                    <a:pt x="12890770" y="6886606"/>
                  </a:lnTo>
                  <a:close/>
                </a:path>
                <a:path w="17849850" h="11287760">
                  <a:moveTo>
                    <a:pt x="12849344" y="6811023"/>
                  </a:moveTo>
                  <a:lnTo>
                    <a:pt x="12846201" y="6810077"/>
                  </a:lnTo>
                  <a:lnTo>
                    <a:pt x="12841161" y="6812655"/>
                  </a:lnTo>
                  <a:lnTo>
                    <a:pt x="12840216" y="6815797"/>
                  </a:lnTo>
                  <a:lnTo>
                    <a:pt x="12841504" y="6818316"/>
                  </a:lnTo>
                  <a:lnTo>
                    <a:pt x="12848507" y="6824062"/>
                  </a:lnTo>
                  <a:lnTo>
                    <a:pt x="12850076" y="6823155"/>
                  </a:lnTo>
                  <a:lnTo>
                    <a:pt x="12852595" y="6821865"/>
                  </a:lnTo>
                  <a:lnTo>
                    <a:pt x="12853544" y="6818724"/>
                  </a:lnTo>
                  <a:lnTo>
                    <a:pt x="12852254" y="6816205"/>
                  </a:lnTo>
                  <a:lnTo>
                    <a:pt x="12850632" y="6813542"/>
                  </a:lnTo>
                  <a:lnTo>
                    <a:pt x="12849344" y="6811023"/>
                  </a:lnTo>
                  <a:close/>
                </a:path>
                <a:path w="17849850" h="11287760">
                  <a:moveTo>
                    <a:pt x="12808246" y="6735581"/>
                  </a:moveTo>
                  <a:lnTo>
                    <a:pt x="12805106" y="6734636"/>
                  </a:lnTo>
                  <a:lnTo>
                    <a:pt x="12800068" y="6737214"/>
                  </a:lnTo>
                  <a:lnTo>
                    <a:pt x="12799119" y="6740355"/>
                  </a:lnTo>
                  <a:lnTo>
                    <a:pt x="12800408" y="6742874"/>
                  </a:lnTo>
                  <a:lnTo>
                    <a:pt x="12807413" y="6748620"/>
                  </a:lnTo>
                  <a:lnTo>
                    <a:pt x="12808982" y="6747713"/>
                  </a:lnTo>
                  <a:lnTo>
                    <a:pt x="12811502" y="6746424"/>
                  </a:lnTo>
                  <a:lnTo>
                    <a:pt x="12812447" y="6743282"/>
                  </a:lnTo>
                  <a:lnTo>
                    <a:pt x="12811157" y="6740763"/>
                  </a:lnTo>
                  <a:lnTo>
                    <a:pt x="12809536" y="6738102"/>
                  </a:lnTo>
                  <a:lnTo>
                    <a:pt x="12808246" y="6735581"/>
                  </a:lnTo>
                  <a:close/>
                </a:path>
                <a:path w="17849850" h="11287760">
                  <a:moveTo>
                    <a:pt x="12767436" y="6659474"/>
                  </a:moveTo>
                  <a:lnTo>
                    <a:pt x="12764293" y="6658528"/>
                  </a:lnTo>
                  <a:lnTo>
                    <a:pt x="12759255" y="6661106"/>
                  </a:lnTo>
                  <a:lnTo>
                    <a:pt x="12758309" y="6664249"/>
                  </a:lnTo>
                  <a:lnTo>
                    <a:pt x="12759598" y="6666767"/>
                  </a:lnTo>
                  <a:lnTo>
                    <a:pt x="12766602" y="6672513"/>
                  </a:lnTo>
                  <a:lnTo>
                    <a:pt x="12768171" y="6671606"/>
                  </a:lnTo>
                  <a:lnTo>
                    <a:pt x="12770691" y="6670318"/>
                  </a:lnTo>
                  <a:lnTo>
                    <a:pt x="12771636" y="6667175"/>
                  </a:lnTo>
                  <a:lnTo>
                    <a:pt x="12770348" y="6664656"/>
                  </a:lnTo>
                  <a:lnTo>
                    <a:pt x="12768726" y="6661993"/>
                  </a:lnTo>
                  <a:lnTo>
                    <a:pt x="12767436" y="6659474"/>
                  </a:lnTo>
                  <a:close/>
                </a:path>
                <a:path w="17849850" h="11287760">
                  <a:moveTo>
                    <a:pt x="12726960" y="6583509"/>
                  </a:moveTo>
                  <a:lnTo>
                    <a:pt x="12723817" y="6582563"/>
                  </a:lnTo>
                  <a:lnTo>
                    <a:pt x="12718778" y="6585141"/>
                  </a:lnTo>
                  <a:lnTo>
                    <a:pt x="12717833" y="6588283"/>
                  </a:lnTo>
                  <a:lnTo>
                    <a:pt x="12719122" y="6590803"/>
                  </a:lnTo>
                  <a:lnTo>
                    <a:pt x="12720743" y="6593464"/>
                  </a:lnTo>
                  <a:lnTo>
                    <a:pt x="12721459" y="6594558"/>
                  </a:lnTo>
                  <a:lnTo>
                    <a:pt x="12723316" y="6595744"/>
                  </a:lnTo>
                  <a:lnTo>
                    <a:pt x="12724650" y="6596313"/>
                  </a:lnTo>
                  <a:lnTo>
                    <a:pt x="12726266" y="6596214"/>
                  </a:lnTo>
                  <a:lnTo>
                    <a:pt x="12727693" y="6595641"/>
                  </a:lnTo>
                  <a:lnTo>
                    <a:pt x="12730213" y="6594352"/>
                  </a:lnTo>
                  <a:lnTo>
                    <a:pt x="12731161" y="6591210"/>
                  </a:lnTo>
                  <a:lnTo>
                    <a:pt x="12729871" y="6588691"/>
                  </a:lnTo>
                  <a:lnTo>
                    <a:pt x="12728249" y="6586028"/>
                  </a:lnTo>
                  <a:lnTo>
                    <a:pt x="12726960" y="6583509"/>
                  </a:lnTo>
                  <a:close/>
                </a:path>
                <a:path w="17849850" h="11287760">
                  <a:moveTo>
                    <a:pt x="12686765" y="6506876"/>
                  </a:moveTo>
                  <a:lnTo>
                    <a:pt x="12683625" y="6505930"/>
                  </a:lnTo>
                  <a:lnTo>
                    <a:pt x="12678586" y="6508509"/>
                  </a:lnTo>
                  <a:lnTo>
                    <a:pt x="12677639" y="6511650"/>
                  </a:lnTo>
                  <a:lnTo>
                    <a:pt x="12678927" y="6514170"/>
                  </a:lnTo>
                  <a:lnTo>
                    <a:pt x="12680550" y="6516831"/>
                  </a:lnTo>
                  <a:lnTo>
                    <a:pt x="12681266" y="6517924"/>
                  </a:lnTo>
                  <a:lnTo>
                    <a:pt x="12683124" y="6519111"/>
                  </a:lnTo>
                  <a:lnTo>
                    <a:pt x="12684457" y="6519680"/>
                  </a:lnTo>
                  <a:lnTo>
                    <a:pt x="12686075" y="6519582"/>
                  </a:lnTo>
                  <a:lnTo>
                    <a:pt x="12687501" y="6519008"/>
                  </a:lnTo>
                  <a:lnTo>
                    <a:pt x="12690020" y="6517720"/>
                  </a:lnTo>
                  <a:lnTo>
                    <a:pt x="12690966" y="6514579"/>
                  </a:lnTo>
                  <a:lnTo>
                    <a:pt x="12689677" y="6512058"/>
                  </a:lnTo>
                  <a:lnTo>
                    <a:pt x="12688055" y="6509396"/>
                  </a:lnTo>
                  <a:lnTo>
                    <a:pt x="12686765" y="6506876"/>
                  </a:lnTo>
                  <a:close/>
                </a:path>
                <a:path w="17849850" h="11287760">
                  <a:moveTo>
                    <a:pt x="12647050" y="6430054"/>
                  </a:moveTo>
                  <a:lnTo>
                    <a:pt x="12643907" y="6429107"/>
                  </a:lnTo>
                  <a:lnTo>
                    <a:pt x="12638868" y="6431685"/>
                  </a:lnTo>
                  <a:lnTo>
                    <a:pt x="12637922" y="6434827"/>
                  </a:lnTo>
                  <a:lnTo>
                    <a:pt x="12639211" y="6437348"/>
                  </a:lnTo>
                  <a:lnTo>
                    <a:pt x="12640692" y="6440342"/>
                  </a:lnTo>
                  <a:lnTo>
                    <a:pt x="12641408" y="6441435"/>
                  </a:lnTo>
                  <a:lnTo>
                    <a:pt x="12643263" y="6442621"/>
                  </a:lnTo>
                  <a:lnTo>
                    <a:pt x="12643406" y="6442288"/>
                  </a:lnTo>
                  <a:lnTo>
                    <a:pt x="12644739" y="6442857"/>
                  </a:lnTo>
                  <a:lnTo>
                    <a:pt x="12646356" y="6442758"/>
                  </a:lnTo>
                  <a:lnTo>
                    <a:pt x="12647783" y="6442185"/>
                  </a:lnTo>
                  <a:lnTo>
                    <a:pt x="12650302" y="6440897"/>
                  </a:lnTo>
                  <a:lnTo>
                    <a:pt x="12651250" y="6437754"/>
                  </a:lnTo>
                  <a:lnTo>
                    <a:pt x="12649962" y="6435235"/>
                  </a:lnTo>
                  <a:lnTo>
                    <a:pt x="12648339" y="6432574"/>
                  </a:lnTo>
                  <a:lnTo>
                    <a:pt x="12647050" y="6430054"/>
                  </a:lnTo>
                  <a:close/>
                </a:path>
                <a:path w="17849850" h="11287760">
                  <a:moveTo>
                    <a:pt x="12607380" y="6354039"/>
                  </a:moveTo>
                  <a:lnTo>
                    <a:pt x="12604239" y="6353093"/>
                  </a:lnTo>
                  <a:lnTo>
                    <a:pt x="12599199" y="6355670"/>
                  </a:lnTo>
                  <a:lnTo>
                    <a:pt x="12598254" y="6358812"/>
                  </a:lnTo>
                  <a:lnTo>
                    <a:pt x="12599542" y="6361332"/>
                  </a:lnTo>
                  <a:lnTo>
                    <a:pt x="12601165" y="6363994"/>
                  </a:lnTo>
                  <a:lnTo>
                    <a:pt x="12601881" y="6365088"/>
                  </a:lnTo>
                  <a:lnTo>
                    <a:pt x="12603737" y="6366274"/>
                  </a:lnTo>
                  <a:lnTo>
                    <a:pt x="12603595" y="6366607"/>
                  </a:lnTo>
                  <a:lnTo>
                    <a:pt x="12604928" y="6367176"/>
                  </a:lnTo>
                  <a:lnTo>
                    <a:pt x="12606547" y="6367078"/>
                  </a:lnTo>
                  <a:lnTo>
                    <a:pt x="12607973" y="6366505"/>
                  </a:lnTo>
                  <a:lnTo>
                    <a:pt x="12610494" y="6365215"/>
                  </a:lnTo>
                  <a:lnTo>
                    <a:pt x="12611438" y="6362073"/>
                  </a:lnTo>
                  <a:lnTo>
                    <a:pt x="12610150" y="6359554"/>
                  </a:lnTo>
                  <a:lnTo>
                    <a:pt x="12608669" y="6356559"/>
                  </a:lnTo>
                  <a:lnTo>
                    <a:pt x="12607380" y="6354039"/>
                  </a:lnTo>
                  <a:close/>
                </a:path>
                <a:path w="17849850" h="11287760">
                  <a:moveTo>
                    <a:pt x="12567997" y="6277357"/>
                  </a:moveTo>
                  <a:lnTo>
                    <a:pt x="12564856" y="6276411"/>
                  </a:lnTo>
                  <a:lnTo>
                    <a:pt x="12559817" y="6278990"/>
                  </a:lnTo>
                  <a:lnTo>
                    <a:pt x="12558869" y="6282131"/>
                  </a:lnTo>
                  <a:lnTo>
                    <a:pt x="12560157" y="6284651"/>
                  </a:lnTo>
                  <a:lnTo>
                    <a:pt x="12561780" y="6287313"/>
                  </a:lnTo>
                  <a:lnTo>
                    <a:pt x="12562496" y="6288405"/>
                  </a:lnTo>
                  <a:lnTo>
                    <a:pt x="12564354" y="6289592"/>
                  </a:lnTo>
                  <a:lnTo>
                    <a:pt x="12565688" y="6290161"/>
                  </a:lnTo>
                  <a:lnTo>
                    <a:pt x="12567306" y="6290063"/>
                  </a:lnTo>
                  <a:lnTo>
                    <a:pt x="12568731" y="6289490"/>
                  </a:lnTo>
                  <a:lnTo>
                    <a:pt x="12571251" y="6288201"/>
                  </a:lnTo>
                  <a:lnTo>
                    <a:pt x="12572197" y="6285059"/>
                  </a:lnTo>
                  <a:lnTo>
                    <a:pt x="12570908" y="6282539"/>
                  </a:lnTo>
                  <a:lnTo>
                    <a:pt x="12569285" y="6279877"/>
                  </a:lnTo>
                  <a:lnTo>
                    <a:pt x="12567997" y="6277357"/>
                  </a:lnTo>
                  <a:close/>
                </a:path>
                <a:path w="17849850" h="11287760">
                  <a:moveTo>
                    <a:pt x="12528279" y="6200536"/>
                  </a:moveTo>
                  <a:lnTo>
                    <a:pt x="12525137" y="6199588"/>
                  </a:lnTo>
                  <a:lnTo>
                    <a:pt x="12520099" y="6202166"/>
                  </a:lnTo>
                  <a:lnTo>
                    <a:pt x="12519152" y="6205308"/>
                  </a:lnTo>
                  <a:lnTo>
                    <a:pt x="12520441" y="6207829"/>
                  </a:lnTo>
                  <a:lnTo>
                    <a:pt x="12522064" y="6210491"/>
                  </a:lnTo>
                  <a:lnTo>
                    <a:pt x="12522780" y="6211583"/>
                  </a:lnTo>
                  <a:lnTo>
                    <a:pt x="12524636" y="6212769"/>
                  </a:lnTo>
                  <a:lnTo>
                    <a:pt x="12525969" y="6213337"/>
                  </a:lnTo>
                  <a:lnTo>
                    <a:pt x="12527587" y="6213241"/>
                  </a:lnTo>
                  <a:lnTo>
                    <a:pt x="12529012" y="6212667"/>
                  </a:lnTo>
                  <a:lnTo>
                    <a:pt x="12531533" y="6211377"/>
                  </a:lnTo>
                  <a:lnTo>
                    <a:pt x="12532480" y="6208235"/>
                  </a:lnTo>
                  <a:lnTo>
                    <a:pt x="12531192" y="6205717"/>
                  </a:lnTo>
                  <a:lnTo>
                    <a:pt x="12529569" y="6203055"/>
                  </a:lnTo>
                  <a:lnTo>
                    <a:pt x="12528279" y="6200536"/>
                  </a:lnTo>
                  <a:close/>
                </a:path>
                <a:path w="17849850" h="11287760">
                  <a:moveTo>
                    <a:pt x="12488419" y="6124045"/>
                  </a:moveTo>
                  <a:lnTo>
                    <a:pt x="12485277" y="6123098"/>
                  </a:lnTo>
                  <a:lnTo>
                    <a:pt x="12480238" y="6125677"/>
                  </a:lnTo>
                  <a:lnTo>
                    <a:pt x="12479292" y="6128818"/>
                  </a:lnTo>
                  <a:lnTo>
                    <a:pt x="12480581" y="6131337"/>
                  </a:lnTo>
                  <a:lnTo>
                    <a:pt x="12482204" y="6134000"/>
                  </a:lnTo>
                  <a:lnTo>
                    <a:pt x="12482920" y="6135093"/>
                  </a:lnTo>
                  <a:lnTo>
                    <a:pt x="12484778" y="6136280"/>
                  </a:lnTo>
                  <a:lnTo>
                    <a:pt x="12486111" y="6136848"/>
                  </a:lnTo>
                  <a:lnTo>
                    <a:pt x="12487728" y="6136750"/>
                  </a:lnTo>
                  <a:lnTo>
                    <a:pt x="12489155" y="6136177"/>
                  </a:lnTo>
                  <a:lnTo>
                    <a:pt x="12491674" y="6134889"/>
                  </a:lnTo>
                  <a:lnTo>
                    <a:pt x="12492620" y="6131745"/>
                  </a:lnTo>
                  <a:lnTo>
                    <a:pt x="12491331" y="6129227"/>
                  </a:lnTo>
                  <a:lnTo>
                    <a:pt x="12489709" y="6126565"/>
                  </a:lnTo>
                  <a:lnTo>
                    <a:pt x="12488419" y="6124045"/>
                  </a:lnTo>
                  <a:close/>
                </a:path>
                <a:path w="17849850" h="11287760">
                  <a:moveTo>
                    <a:pt x="12448419" y="6047889"/>
                  </a:moveTo>
                  <a:lnTo>
                    <a:pt x="12445276" y="6046942"/>
                  </a:lnTo>
                  <a:lnTo>
                    <a:pt x="12440238" y="6049520"/>
                  </a:lnTo>
                  <a:lnTo>
                    <a:pt x="12439291" y="6052663"/>
                  </a:lnTo>
                  <a:lnTo>
                    <a:pt x="12440581" y="6055182"/>
                  </a:lnTo>
                  <a:lnTo>
                    <a:pt x="12442201" y="6057843"/>
                  </a:lnTo>
                  <a:lnTo>
                    <a:pt x="12442917" y="6058936"/>
                  </a:lnTo>
                  <a:lnTo>
                    <a:pt x="12444775" y="6060123"/>
                  </a:lnTo>
                  <a:lnTo>
                    <a:pt x="12446109" y="6060692"/>
                  </a:lnTo>
                  <a:lnTo>
                    <a:pt x="12447725" y="6060593"/>
                  </a:lnTo>
                  <a:lnTo>
                    <a:pt x="12449152" y="6060020"/>
                  </a:lnTo>
                  <a:lnTo>
                    <a:pt x="12451672" y="6058732"/>
                  </a:lnTo>
                  <a:lnTo>
                    <a:pt x="12452619" y="6055590"/>
                  </a:lnTo>
                  <a:lnTo>
                    <a:pt x="12451330" y="6053070"/>
                  </a:lnTo>
                  <a:lnTo>
                    <a:pt x="12449708" y="6050407"/>
                  </a:lnTo>
                  <a:lnTo>
                    <a:pt x="12448419" y="6047889"/>
                  </a:lnTo>
                  <a:close/>
                </a:path>
                <a:path w="17849850" h="11287760">
                  <a:moveTo>
                    <a:pt x="12408083" y="5971590"/>
                  </a:moveTo>
                  <a:lnTo>
                    <a:pt x="12404942" y="5970644"/>
                  </a:lnTo>
                  <a:lnTo>
                    <a:pt x="12399903" y="5973222"/>
                  </a:lnTo>
                  <a:lnTo>
                    <a:pt x="12398956" y="5976363"/>
                  </a:lnTo>
                  <a:lnTo>
                    <a:pt x="12400244" y="5978882"/>
                  </a:lnTo>
                  <a:lnTo>
                    <a:pt x="12407249" y="5984629"/>
                  </a:lnTo>
                  <a:lnTo>
                    <a:pt x="12408817" y="5983722"/>
                  </a:lnTo>
                  <a:lnTo>
                    <a:pt x="12411337" y="5982432"/>
                  </a:lnTo>
                  <a:lnTo>
                    <a:pt x="12412283" y="5979291"/>
                  </a:lnTo>
                  <a:lnTo>
                    <a:pt x="12410994" y="5976771"/>
                  </a:lnTo>
                  <a:lnTo>
                    <a:pt x="12409372" y="5974109"/>
                  </a:lnTo>
                  <a:lnTo>
                    <a:pt x="12408083" y="5971590"/>
                  </a:lnTo>
                  <a:close/>
                </a:path>
                <a:path w="17849850" h="11287760">
                  <a:moveTo>
                    <a:pt x="12366655" y="5896006"/>
                  </a:moveTo>
                  <a:lnTo>
                    <a:pt x="12363513" y="5895060"/>
                  </a:lnTo>
                  <a:lnTo>
                    <a:pt x="12358472" y="5897638"/>
                  </a:lnTo>
                  <a:lnTo>
                    <a:pt x="12357528" y="5900780"/>
                  </a:lnTo>
                  <a:lnTo>
                    <a:pt x="12358817" y="5903299"/>
                  </a:lnTo>
                  <a:lnTo>
                    <a:pt x="12360439" y="5905961"/>
                  </a:lnTo>
                  <a:lnTo>
                    <a:pt x="12361012" y="5907388"/>
                  </a:lnTo>
                  <a:lnTo>
                    <a:pt x="12364346" y="5908810"/>
                  </a:lnTo>
                  <a:lnTo>
                    <a:pt x="12365822" y="5909045"/>
                  </a:lnTo>
                  <a:lnTo>
                    <a:pt x="12367389" y="5908138"/>
                  </a:lnTo>
                  <a:lnTo>
                    <a:pt x="12369909" y="5906850"/>
                  </a:lnTo>
                  <a:lnTo>
                    <a:pt x="12370856" y="5903707"/>
                  </a:lnTo>
                  <a:lnTo>
                    <a:pt x="12369566" y="5901188"/>
                  </a:lnTo>
                  <a:lnTo>
                    <a:pt x="12367943" y="5898526"/>
                  </a:lnTo>
                  <a:lnTo>
                    <a:pt x="12366655" y="5896006"/>
                  </a:lnTo>
                  <a:close/>
                </a:path>
                <a:path w="17849850" h="11287760">
                  <a:moveTo>
                    <a:pt x="12324417" y="5820471"/>
                  </a:moveTo>
                  <a:lnTo>
                    <a:pt x="12321277" y="5819527"/>
                  </a:lnTo>
                  <a:lnTo>
                    <a:pt x="12316238" y="5822104"/>
                  </a:lnTo>
                  <a:lnTo>
                    <a:pt x="12315624" y="5825389"/>
                  </a:lnTo>
                  <a:lnTo>
                    <a:pt x="12316912" y="5827907"/>
                  </a:lnTo>
                  <a:lnTo>
                    <a:pt x="12318535" y="5830570"/>
                  </a:lnTo>
                  <a:lnTo>
                    <a:pt x="12319108" y="5831996"/>
                  </a:lnTo>
                  <a:lnTo>
                    <a:pt x="12322442" y="5833418"/>
                  </a:lnTo>
                  <a:lnTo>
                    <a:pt x="12324059" y="5833320"/>
                  </a:lnTo>
                  <a:lnTo>
                    <a:pt x="12325628" y="5832413"/>
                  </a:lnTo>
                  <a:lnTo>
                    <a:pt x="12327815" y="5830982"/>
                  </a:lnTo>
                  <a:lnTo>
                    <a:pt x="12328759" y="5827840"/>
                  </a:lnTo>
                  <a:lnTo>
                    <a:pt x="12327471" y="5825320"/>
                  </a:lnTo>
                  <a:lnTo>
                    <a:pt x="12325849" y="5822658"/>
                  </a:lnTo>
                  <a:lnTo>
                    <a:pt x="12324417" y="5820471"/>
                  </a:lnTo>
                  <a:close/>
                </a:path>
                <a:path w="17849850" h="11287760">
                  <a:moveTo>
                    <a:pt x="12281898" y="5745605"/>
                  </a:moveTo>
                  <a:lnTo>
                    <a:pt x="12278613" y="5744992"/>
                  </a:lnTo>
                  <a:lnTo>
                    <a:pt x="12273574" y="5747569"/>
                  </a:lnTo>
                  <a:lnTo>
                    <a:pt x="12272959" y="5750854"/>
                  </a:lnTo>
                  <a:lnTo>
                    <a:pt x="12274248" y="5753374"/>
                  </a:lnTo>
                  <a:lnTo>
                    <a:pt x="12275872" y="5756035"/>
                  </a:lnTo>
                  <a:lnTo>
                    <a:pt x="12276445" y="5757462"/>
                  </a:lnTo>
                  <a:lnTo>
                    <a:pt x="12279778" y="5758883"/>
                  </a:lnTo>
                  <a:lnTo>
                    <a:pt x="12281396" y="5758785"/>
                  </a:lnTo>
                  <a:lnTo>
                    <a:pt x="12282964" y="5757880"/>
                  </a:lnTo>
                  <a:lnTo>
                    <a:pt x="12285484" y="5756590"/>
                  </a:lnTo>
                  <a:lnTo>
                    <a:pt x="12286098" y="5753306"/>
                  </a:lnTo>
                  <a:lnTo>
                    <a:pt x="12284809" y="5750787"/>
                  </a:lnTo>
                  <a:lnTo>
                    <a:pt x="12283186" y="5748125"/>
                  </a:lnTo>
                  <a:lnTo>
                    <a:pt x="12281898" y="5745605"/>
                  </a:lnTo>
                  <a:close/>
                </a:path>
                <a:path w="17849850" h="11287760">
                  <a:moveTo>
                    <a:pt x="12238282" y="5671452"/>
                  </a:moveTo>
                  <a:lnTo>
                    <a:pt x="12234998" y="5670839"/>
                  </a:lnTo>
                  <a:lnTo>
                    <a:pt x="12229957" y="5673418"/>
                  </a:lnTo>
                  <a:lnTo>
                    <a:pt x="12229346" y="5676702"/>
                  </a:lnTo>
                  <a:lnTo>
                    <a:pt x="12230635" y="5679222"/>
                  </a:lnTo>
                  <a:lnTo>
                    <a:pt x="12232258" y="5681884"/>
                  </a:lnTo>
                  <a:lnTo>
                    <a:pt x="12232497" y="5683167"/>
                  </a:lnTo>
                  <a:lnTo>
                    <a:pt x="12236164" y="5684731"/>
                  </a:lnTo>
                  <a:lnTo>
                    <a:pt x="12237782" y="5684633"/>
                  </a:lnTo>
                  <a:lnTo>
                    <a:pt x="12239351" y="5683728"/>
                  </a:lnTo>
                  <a:lnTo>
                    <a:pt x="12241870" y="5682438"/>
                  </a:lnTo>
                  <a:lnTo>
                    <a:pt x="12242483" y="5679153"/>
                  </a:lnTo>
                  <a:lnTo>
                    <a:pt x="12241193" y="5676634"/>
                  </a:lnTo>
                  <a:lnTo>
                    <a:pt x="12239570" y="5673972"/>
                  </a:lnTo>
                  <a:lnTo>
                    <a:pt x="12238282" y="5671452"/>
                  </a:lnTo>
                  <a:close/>
                </a:path>
                <a:path w="17849850" h="11287760">
                  <a:moveTo>
                    <a:pt x="12192100" y="5597781"/>
                  </a:moveTo>
                  <a:lnTo>
                    <a:pt x="12188957" y="5596834"/>
                  </a:lnTo>
                  <a:lnTo>
                    <a:pt x="12184301" y="5600363"/>
                  </a:lnTo>
                  <a:lnTo>
                    <a:pt x="12183564" y="5602807"/>
                  </a:lnTo>
                  <a:lnTo>
                    <a:pt x="12183354" y="5603505"/>
                  </a:lnTo>
                  <a:lnTo>
                    <a:pt x="12185118" y="5605834"/>
                  </a:lnTo>
                  <a:lnTo>
                    <a:pt x="12186741" y="5608496"/>
                  </a:lnTo>
                  <a:lnTo>
                    <a:pt x="12186980" y="5609779"/>
                  </a:lnTo>
                  <a:lnTo>
                    <a:pt x="12188982" y="5610633"/>
                  </a:lnTo>
                  <a:lnTo>
                    <a:pt x="12189124" y="5610300"/>
                  </a:lnTo>
                  <a:lnTo>
                    <a:pt x="12190790" y="5611010"/>
                  </a:lnTo>
                  <a:lnTo>
                    <a:pt x="12192407" y="5610913"/>
                  </a:lnTo>
                  <a:lnTo>
                    <a:pt x="12193976" y="5610007"/>
                  </a:lnTo>
                  <a:lnTo>
                    <a:pt x="12196305" y="5608242"/>
                  </a:lnTo>
                  <a:lnTo>
                    <a:pt x="12197041" y="5605798"/>
                  </a:lnTo>
                  <a:lnTo>
                    <a:pt x="12197251" y="5605100"/>
                  </a:lnTo>
                  <a:lnTo>
                    <a:pt x="12195487" y="5602772"/>
                  </a:lnTo>
                  <a:lnTo>
                    <a:pt x="12193865" y="5600110"/>
                  </a:lnTo>
                  <a:lnTo>
                    <a:pt x="12192100" y="5597781"/>
                  </a:lnTo>
                  <a:close/>
                </a:path>
                <a:path w="17849850" h="11287760">
                  <a:moveTo>
                    <a:pt x="12145539" y="5525918"/>
                  </a:moveTo>
                  <a:lnTo>
                    <a:pt x="12142396" y="5524971"/>
                  </a:lnTo>
                  <a:lnTo>
                    <a:pt x="12137740" y="5528500"/>
                  </a:lnTo>
                  <a:lnTo>
                    <a:pt x="12137005" y="5530945"/>
                  </a:lnTo>
                  <a:lnTo>
                    <a:pt x="12136795" y="5531643"/>
                  </a:lnTo>
                  <a:lnTo>
                    <a:pt x="12138559" y="5533970"/>
                  </a:lnTo>
                  <a:lnTo>
                    <a:pt x="12140179" y="5536632"/>
                  </a:lnTo>
                  <a:lnTo>
                    <a:pt x="12140895" y="5537725"/>
                  </a:lnTo>
                  <a:lnTo>
                    <a:pt x="12144228" y="5539147"/>
                  </a:lnTo>
                  <a:lnTo>
                    <a:pt x="12145846" y="5539049"/>
                  </a:lnTo>
                  <a:lnTo>
                    <a:pt x="12147415" y="5538142"/>
                  </a:lnTo>
                  <a:lnTo>
                    <a:pt x="12149743" y="5536378"/>
                  </a:lnTo>
                  <a:lnTo>
                    <a:pt x="12150480" y="5533934"/>
                  </a:lnTo>
                  <a:lnTo>
                    <a:pt x="12150690" y="5533236"/>
                  </a:lnTo>
                  <a:lnTo>
                    <a:pt x="12148925" y="5530907"/>
                  </a:lnTo>
                  <a:lnTo>
                    <a:pt x="12147304" y="5528247"/>
                  </a:lnTo>
                  <a:lnTo>
                    <a:pt x="12145539" y="5525918"/>
                  </a:lnTo>
                  <a:close/>
                </a:path>
                <a:path w="17849850" h="11287760">
                  <a:moveTo>
                    <a:pt x="1679579" y="1059122"/>
                  </a:moveTo>
                  <a:lnTo>
                    <a:pt x="1671247" y="1055567"/>
                  </a:lnTo>
                  <a:lnTo>
                    <a:pt x="1668394" y="1056714"/>
                  </a:lnTo>
                  <a:lnTo>
                    <a:pt x="1666119" y="1062046"/>
                  </a:lnTo>
                  <a:lnTo>
                    <a:pt x="1667266" y="1064900"/>
                  </a:lnTo>
                  <a:lnTo>
                    <a:pt x="1675599" y="1068454"/>
                  </a:lnTo>
                  <a:lnTo>
                    <a:pt x="1678452" y="1067307"/>
                  </a:lnTo>
                  <a:lnTo>
                    <a:pt x="1680727" y="1061974"/>
                  </a:lnTo>
                  <a:lnTo>
                    <a:pt x="1679579" y="1059122"/>
                  </a:lnTo>
                  <a:close/>
                </a:path>
                <a:path w="17849850" h="11287760">
                  <a:moveTo>
                    <a:pt x="1599919" y="1025141"/>
                  </a:moveTo>
                  <a:lnTo>
                    <a:pt x="1591587" y="1021587"/>
                  </a:lnTo>
                  <a:lnTo>
                    <a:pt x="1588734" y="1022733"/>
                  </a:lnTo>
                  <a:lnTo>
                    <a:pt x="1586602" y="1027733"/>
                  </a:lnTo>
                  <a:lnTo>
                    <a:pt x="1587606" y="1030919"/>
                  </a:lnTo>
                  <a:lnTo>
                    <a:pt x="1595938" y="1034474"/>
                  </a:lnTo>
                  <a:lnTo>
                    <a:pt x="1598791" y="1033326"/>
                  </a:lnTo>
                  <a:lnTo>
                    <a:pt x="1600924" y="1028327"/>
                  </a:lnTo>
                  <a:lnTo>
                    <a:pt x="1599919" y="1025141"/>
                  </a:lnTo>
                  <a:close/>
                </a:path>
                <a:path w="17849850" h="11287760">
                  <a:moveTo>
                    <a:pt x="1759333" y="1091960"/>
                  </a:moveTo>
                  <a:lnTo>
                    <a:pt x="1753667" y="1089543"/>
                  </a:lnTo>
                  <a:lnTo>
                    <a:pt x="1750858" y="1088739"/>
                  </a:lnTo>
                  <a:lnTo>
                    <a:pt x="1748006" y="1089885"/>
                  </a:lnTo>
                  <a:lnTo>
                    <a:pt x="1745731" y="1095218"/>
                  </a:lnTo>
                  <a:lnTo>
                    <a:pt x="1746878" y="1098071"/>
                  </a:lnTo>
                  <a:lnTo>
                    <a:pt x="1752877" y="1100630"/>
                  </a:lnTo>
                  <a:lnTo>
                    <a:pt x="1755686" y="1101434"/>
                  </a:lnTo>
                  <a:lnTo>
                    <a:pt x="1758539" y="1100287"/>
                  </a:lnTo>
                  <a:lnTo>
                    <a:pt x="1759676" y="1097622"/>
                  </a:lnTo>
                  <a:lnTo>
                    <a:pt x="1760380" y="1095163"/>
                  </a:lnTo>
                  <a:lnTo>
                    <a:pt x="1760480" y="1094812"/>
                  </a:lnTo>
                  <a:lnTo>
                    <a:pt x="1759333" y="1091960"/>
                  </a:lnTo>
                  <a:close/>
                </a:path>
                <a:path w="17849850" h="11287760">
                  <a:moveTo>
                    <a:pt x="1521353" y="990445"/>
                  </a:moveTo>
                  <a:lnTo>
                    <a:pt x="1513020" y="986891"/>
                  </a:lnTo>
                  <a:lnTo>
                    <a:pt x="1509834" y="987895"/>
                  </a:lnTo>
                  <a:lnTo>
                    <a:pt x="1507559" y="993228"/>
                  </a:lnTo>
                  <a:lnTo>
                    <a:pt x="1508564" y="996414"/>
                  </a:lnTo>
                  <a:lnTo>
                    <a:pt x="1516896" y="999969"/>
                  </a:lnTo>
                  <a:lnTo>
                    <a:pt x="1520082" y="998964"/>
                  </a:lnTo>
                  <a:lnTo>
                    <a:pt x="1522357" y="993631"/>
                  </a:lnTo>
                  <a:lnTo>
                    <a:pt x="1521353" y="990445"/>
                  </a:lnTo>
                  <a:close/>
                </a:path>
                <a:path w="17849850" h="11287760">
                  <a:moveTo>
                    <a:pt x="1839562" y="1124607"/>
                  </a:moveTo>
                  <a:lnTo>
                    <a:pt x="1833896" y="1122190"/>
                  </a:lnTo>
                  <a:lnTo>
                    <a:pt x="1831087" y="1121386"/>
                  </a:lnTo>
                  <a:lnTo>
                    <a:pt x="1828234" y="1122533"/>
                  </a:lnTo>
                  <a:lnTo>
                    <a:pt x="1825960" y="1127865"/>
                  </a:lnTo>
                  <a:lnTo>
                    <a:pt x="1827107" y="1130718"/>
                  </a:lnTo>
                  <a:lnTo>
                    <a:pt x="1833106" y="1133277"/>
                  </a:lnTo>
                  <a:lnTo>
                    <a:pt x="1835915" y="1134081"/>
                  </a:lnTo>
                  <a:lnTo>
                    <a:pt x="1838768" y="1132934"/>
                  </a:lnTo>
                  <a:lnTo>
                    <a:pt x="1839905" y="1130268"/>
                  </a:lnTo>
                  <a:lnTo>
                    <a:pt x="1840608" y="1127812"/>
                  </a:lnTo>
                  <a:lnTo>
                    <a:pt x="1840709" y="1127460"/>
                  </a:lnTo>
                  <a:lnTo>
                    <a:pt x="1839562" y="1124607"/>
                  </a:lnTo>
                  <a:close/>
                </a:path>
                <a:path w="17849850" h="11287760">
                  <a:moveTo>
                    <a:pt x="1442737" y="954940"/>
                  </a:moveTo>
                  <a:lnTo>
                    <a:pt x="1434404" y="951386"/>
                  </a:lnTo>
                  <a:lnTo>
                    <a:pt x="1431218" y="952391"/>
                  </a:lnTo>
                  <a:lnTo>
                    <a:pt x="1428943" y="957723"/>
                  </a:lnTo>
                  <a:lnTo>
                    <a:pt x="1429948" y="960909"/>
                  </a:lnTo>
                  <a:lnTo>
                    <a:pt x="1438280" y="964464"/>
                  </a:lnTo>
                  <a:lnTo>
                    <a:pt x="1441466" y="963459"/>
                  </a:lnTo>
                  <a:lnTo>
                    <a:pt x="1443741" y="958127"/>
                  </a:lnTo>
                  <a:lnTo>
                    <a:pt x="1442737" y="954940"/>
                  </a:lnTo>
                  <a:close/>
                </a:path>
                <a:path w="17849850" h="11287760">
                  <a:moveTo>
                    <a:pt x="1919885" y="1156112"/>
                  </a:moveTo>
                  <a:lnTo>
                    <a:pt x="1911552" y="1152557"/>
                  </a:lnTo>
                  <a:lnTo>
                    <a:pt x="1908557" y="1154038"/>
                  </a:lnTo>
                  <a:lnTo>
                    <a:pt x="1906282" y="1159371"/>
                  </a:lnTo>
                  <a:lnTo>
                    <a:pt x="1907429" y="1162223"/>
                  </a:lnTo>
                  <a:lnTo>
                    <a:pt x="1916095" y="1165919"/>
                  </a:lnTo>
                  <a:lnTo>
                    <a:pt x="1919089" y="1164440"/>
                  </a:lnTo>
                  <a:lnTo>
                    <a:pt x="1921364" y="1159107"/>
                  </a:lnTo>
                  <a:lnTo>
                    <a:pt x="1919885" y="1156112"/>
                  </a:lnTo>
                  <a:close/>
                </a:path>
                <a:path w="17849850" h="11287760">
                  <a:moveTo>
                    <a:pt x="1364548" y="918435"/>
                  </a:moveTo>
                  <a:lnTo>
                    <a:pt x="1356215" y="914881"/>
                  </a:lnTo>
                  <a:lnTo>
                    <a:pt x="1353028" y="915886"/>
                  </a:lnTo>
                  <a:lnTo>
                    <a:pt x="1350754" y="921218"/>
                  </a:lnTo>
                  <a:lnTo>
                    <a:pt x="1351759" y="924404"/>
                  </a:lnTo>
                  <a:lnTo>
                    <a:pt x="1360091" y="927958"/>
                  </a:lnTo>
                  <a:lnTo>
                    <a:pt x="1363277" y="926955"/>
                  </a:lnTo>
                  <a:lnTo>
                    <a:pt x="1365552" y="921622"/>
                  </a:lnTo>
                  <a:lnTo>
                    <a:pt x="1364548" y="918435"/>
                  </a:lnTo>
                  <a:close/>
                </a:path>
                <a:path w="17849850" h="11287760">
                  <a:moveTo>
                    <a:pt x="2000349" y="1187284"/>
                  </a:moveTo>
                  <a:lnTo>
                    <a:pt x="1992015" y="1183729"/>
                  </a:lnTo>
                  <a:lnTo>
                    <a:pt x="1989021" y="1185209"/>
                  </a:lnTo>
                  <a:lnTo>
                    <a:pt x="1986746" y="1190542"/>
                  </a:lnTo>
                  <a:lnTo>
                    <a:pt x="1987892" y="1193395"/>
                  </a:lnTo>
                  <a:lnTo>
                    <a:pt x="1990559" y="1194532"/>
                  </a:lnTo>
                  <a:lnTo>
                    <a:pt x="1991035" y="1194341"/>
                  </a:lnTo>
                  <a:lnTo>
                    <a:pt x="1996701" y="1196758"/>
                  </a:lnTo>
                  <a:lnTo>
                    <a:pt x="1999696" y="1195278"/>
                  </a:lnTo>
                  <a:lnTo>
                    <a:pt x="2001829" y="1190278"/>
                  </a:lnTo>
                  <a:lnTo>
                    <a:pt x="2000349" y="1187284"/>
                  </a:lnTo>
                  <a:close/>
                </a:path>
                <a:path w="17849850" h="11287760">
                  <a:moveTo>
                    <a:pt x="1286642" y="881264"/>
                  </a:moveTo>
                  <a:lnTo>
                    <a:pt x="1281309" y="878989"/>
                  </a:lnTo>
                  <a:lnTo>
                    <a:pt x="1277775" y="886543"/>
                  </a:lnTo>
                  <a:lnTo>
                    <a:pt x="1276853" y="888513"/>
                  </a:lnTo>
                  <a:lnTo>
                    <a:pt x="1282186" y="890788"/>
                  </a:lnTo>
                  <a:lnTo>
                    <a:pt x="1285372" y="889784"/>
                  </a:lnTo>
                  <a:lnTo>
                    <a:pt x="1287505" y="884783"/>
                  </a:lnTo>
                  <a:lnTo>
                    <a:pt x="1286642" y="881264"/>
                  </a:lnTo>
                  <a:close/>
                </a:path>
                <a:path w="17849850" h="11287760">
                  <a:moveTo>
                    <a:pt x="2081097" y="1217788"/>
                  </a:moveTo>
                  <a:lnTo>
                    <a:pt x="2072765" y="1214234"/>
                  </a:lnTo>
                  <a:lnTo>
                    <a:pt x="2069769" y="1215715"/>
                  </a:lnTo>
                  <a:lnTo>
                    <a:pt x="2067495" y="1221047"/>
                  </a:lnTo>
                  <a:lnTo>
                    <a:pt x="2068641" y="1223901"/>
                  </a:lnTo>
                  <a:lnTo>
                    <a:pt x="2071308" y="1225038"/>
                  </a:lnTo>
                  <a:lnTo>
                    <a:pt x="2071783" y="1224847"/>
                  </a:lnTo>
                  <a:lnTo>
                    <a:pt x="2077450" y="1227264"/>
                  </a:lnTo>
                  <a:lnTo>
                    <a:pt x="2080445" y="1225784"/>
                  </a:lnTo>
                  <a:lnTo>
                    <a:pt x="2082720" y="1220451"/>
                  </a:lnTo>
                  <a:lnTo>
                    <a:pt x="2081097" y="1217788"/>
                  </a:lnTo>
                  <a:close/>
                </a:path>
                <a:path w="17849850" h="11287760">
                  <a:moveTo>
                    <a:pt x="1201306" y="839348"/>
                  </a:moveTo>
                  <a:lnTo>
                    <a:pt x="1198121" y="840352"/>
                  </a:lnTo>
                  <a:lnTo>
                    <a:pt x="1196983" y="843019"/>
                  </a:lnTo>
                  <a:lnTo>
                    <a:pt x="1195512" y="845542"/>
                  </a:lnTo>
                  <a:lnTo>
                    <a:pt x="1196517" y="848729"/>
                  </a:lnTo>
                  <a:lnTo>
                    <a:pt x="1199041" y="850200"/>
                  </a:lnTo>
                  <a:lnTo>
                    <a:pt x="1204707" y="852617"/>
                  </a:lnTo>
                  <a:lnTo>
                    <a:pt x="1207751" y="851945"/>
                  </a:lnTo>
                  <a:lnTo>
                    <a:pt x="1208888" y="849279"/>
                  </a:lnTo>
                  <a:lnTo>
                    <a:pt x="1210359" y="846754"/>
                  </a:lnTo>
                  <a:lnTo>
                    <a:pt x="1209355" y="843569"/>
                  </a:lnTo>
                  <a:lnTo>
                    <a:pt x="1206831" y="842098"/>
                  </a:lnTo>
                  <a:lnTo>
                    <a:pt x="1203830" y="840819"/>
                  </a:lnTo>
                  <a:lnTo>
                    <a:pt x="1201306" y="839348"/>
                  </a:lnTo>
                  <a:close/>
                </a:path>
                <a:path w="17849850" h="11287760">
                  <a:moveTo>
                    <a:pt x="2162130" y="1247627"/>
                  </a:moveTo>
                  <a:lnTo>
                    <a:pt x="2153797" y="1244073"/>
                  </a:lnTo>
                  <a:lnTo>
                    <a:pt x="2150802" y="1245554"/>
                  </a:lnTo>
                  <a:lnTo>
                    <a:pt x="2148528" y="1250885"/>
                  </a:lnTo>
                  <a:lnTo>
                    <a:pt x="2149675" y="1253738"/>
                  </a:lnTo>
                  <a:lnTo>
                    <a:pt x="2152341" y="1254876"/>
                  </a:lnTo>
                  <a:lnTo>
                    <a:pt x="2152816" y="1254685"/>
                  </a:lnTo>
                  <a:lnTo>
                    <a:pt x="2158482" y="1257102"/>
                  </a:lnTo>
                  <a:lnTo>
                    <a:pt x="2161477" y="1255622"/>
                  </a:lnTo>
                  <a:lnTo>
                    <a:pt x="2163752" y="1250289"/>
                  </a:lnTo>
                  <a:lnTo>
                    <a:pt x="2162130" y="1247627"/>
                  </a:lnTo>
                  <a:close/>
                </a:path>
                <a:path w="17849850" h="11287760">
                  <a:moveTo>
                    <a:pt x="1124397" y="799843"/>
                  </a:moveTo>
                  <a:lnTo>
                    <a:pt x="1120877" y="800705"/>
                  </a:lnTo>
                  <a:lnTo>
                    <a:pt x="1119740" y="803372"/>
                  </a:lnTo>
                  <a:lnTo>
                    <a:pt x="1118269" y="805897"/>
                  </a:lnTo>
                  <a:lnTo>
                    <a:pt x="1119274" y="809082"/>
                  </a:lnTo>
                  <a:lnTo>
                    <a:pt x="1121798" y="810553"/>
                  </a:lnTo>
                  <a:lnTo>
                    <a:pt x="1127464" y="812970"/>
                  </a:lnTo>
                  <a:lnTo>
                    <a:pt x="1130508" y="812299"/>
                  </a:lnTo>
                  <a:lnTo>
                    <a:pt x="1131645" y="809633"/>
                  </a:lnTo>
                  <a:lnTo>
                    <a:pt x="1133116" y="807108"/>
                  </a:lnTo>
                  <a:lnTo>
                    <a:pt x="1132111" y="803922"/>
                  </a:lnTo>
                  <a:lnTo>
                    <a:pt x="1129587" y="802452"/>
                  </a:lnTo>
                  <a:lnTo>
                    <a:pt x="1126587" y="801172"/>
                  </a:lnTo>
                  <a:lnTo>
                    <a:pt x="1124397" y="799843"/>
                  </a:lnTo>
                  <a:close/>
                </a:path>
                <a:path w="17849850" h="11287760">
                  <a:moveTo>
                    <a:pt x="2242972" y="1276991"/>
                  </a:moveTo>
                  <a:lnTo>
                    <a:pt x="2234972" y="1273578"/>
                  </a:lnTo>
                  <a:lnTo>
                    <a:pt x="2231977" y="1275058"/>
                  </a:lnTo>
                  <a:lnTo>
                    <a:pt x="2229844" y="1280058"/>
                  </a:lnTo>
                  <a:lnTo>
                    <a:pt x="2230992" y="1282911"/>
                  </a:lnTo>
                  <a:lnTo>
                    <a:pt x="2239324" y="1286465"/>
                  </a:lnTo>
                  <a:lnTo>
                    <a:pt x="2242319" y="1284986"/>
                  </a:lnTo>
                  <a:lnTo>
                    <a:pt x="2244595" y="1279652"/>
                  </a:lnTo>
                  <a:lnTo>
                    <a:pt x="2242972" y="1276991"/>
                  </a:lnTo>
                  <a:close/>
                </a:path>
                <a:path w="17849850" h="11287760">
                  <a:moveTo>
                    <a:pt x="2324574" y="1305496"/>
                  </a:moveTo>
                  <a:lnTo>
                    <a:pt x="2321765" y="1304692"/>
                  </a:lnTo>
                  <a:lnTo>
                    <a:pt x="2316099" y="1302275"/>
                  </a:lnTo>
                  <a:lnTo>
                    <a:pt x="2313437" y="1303897"/>
                  </a:lnTo>
                  <a:lnTo>
                    <a:pt x="2311304" y="1308896"/>
                  </a:lnTo>
                  <a:lnTo>
                    <a:pt x="2312785" y="1311892"/>
                  </a:lnTo>
                  <a:lnTo>
                    <a:pt x="2321117" y="1315446"/>
                  </a:lnTo>
                  <a:lnTo>
                    <a:pt x="2323779" y="1313823"/>
                  </a:lnTo>
                  <a:lnTo>
                    <a:pt x="2326054" y="1308490"/>
                  </a:lnTo>
                  <a:lnTo>
                    <a:pt x="2324574" y="1305496"/>
                  </a:lnTo>
                  <a:close/>
                </a:path>
                <a:path w="17849850" h="11287760">
                  <a:moveTo>
                    <a:pt x="1048104" y="759814"/>
                  </a:moveTo>
                  <a:lnTo>
                    <a:pt x="1044585" y="760677"/>
                  </a:lnTo>
                  <a:lnTo>
                    <a:pt x="1043448" y="763343"/>
                  </a:lnTo>
                  <a:lnTo>
                    <a:pt x="1041977" y="765867"/>
                  </a:lnTo>
                  <a:lnTo>
                    <a:pt x="1042982" y="769053"/>
                  </a:lnTo>
                  <a:lnTo>
                    <a:pt x="1045506" y="770524"/>
                  </a:lnTo>
                  <a:lnTo>
                    <a:pt x="1051505" y="773083"/>
                  </a:lnTo>
                  <a:lnTo>
                    <a:pt x="1054692" y="772078"/>
                  </a:lnTo>
                  <a:lnTo>
                    <a:pt x="1055687" y="769746"/>
                  </a:lnTo>
                  <a:lnTo>
                    <a:pt x="1057158" y="767221"/>
                  </a:lnTo>
                  <a:lnTo>
                    <a:pt x="1056153" y="764036"/>
                  </a:lnTo>
                  <a:lnTo>
                    <a:pt x="1053628" y="762565"/>
                  </a:lnTo>
                  <a:lnTo>
                    <a:pt x="1050629" y="761285"/>
                  </a:lnTo>
                  <a:lnTo>
                    <a:pt x="1048104" y="759814"/>
                  </a:lnTo>
                  <a:close/>
                </a:path>
                <a:path w="17849850" h="11287760">
                  <a:moveTo>
                    <a:pt x="2405984" y="1333526"/>
                  </a:moveTo>
                  <a:lnTo>
                    <a:pt x="2403176" y="1332721"/>
                  </a:lnTo>
                  <a:lnTo>
                    <a:pt x="2397510" y="1330304"/>
                  </a:lnTo>
                  <a:lnTo>
                    <a:pt x="2394848" y="1331926"/>
                  </a:lnTo>
                  <a:lnTo>
                    <a:pt x="2392715" y="1336927"/>
                  </a:lnTo>
                  <a:lnTo>
                    <a:pt x="2394195" y="1339921"/>
                  </a:lnTo>
                  <a:lnTo>
                    <a:pt x="2402528" y="1343476"/>
                  </a:lnTo>
                  <a:lnTo>
                    <a:pt x="2405190" y="1341853"/>
                  </a:lnTo>
                  <a:lnTo>
                    <a:pt x="2407465" y="1336520"/>
                  </a:lnTo>
                  <a:lnTo>
                    <a:pt x="2405984" y="1333526"/>
                  </a:lnTo>
                  <a:close/>
                </a:path>
                <a:path w="17849850" h="11287760">
                  <a:moveTo>
                    <a:pt x="971857" y="717834"/>
                  </a:moveTo>
                  <a:lnTo>
                    <a:pt x="968670" y="718839"/>
                  </a:lnTo>
                  <a:lnTo>
                    <a:pt x="965729" y="723888"/>
                  </a:lnTo>
                  <a:lnTo>
                    <a:pt x="966733" y="727074"/>
                  </a:lnTo>
                  <a:lnTo>
                    <a:pt x="969116" y="728877"/>
                  </a:lnTo>
                  <a:lnTo>
                    <a:pt x="975116" y="731437"/>
                  </a:lnTo>
                  <a:lnTo>
                    <a:pt x="978301" y="730433"/>
                  </a:lnTo>
                  <a:lnTo>
                    <a:pt x="979297" y="728099"/>
                  </a:lnTo>
                  <a:lnTo>
                    <a:pt x="980767" y="725575"/>
                  </a:lnTo>
                  <a:lnTo>
                    <a:pt x="979763" y="722389"/>
                  </a:lnTo>
                  <a:lnTo>
                    <a:pt x="977381" y="720584"/>
                  </a:lnTo>
                  <a:lnTo>
                    <a:pt x="974381" y="719305"/>
                  </a:lnTo>
                  <a:lnTo>
                    <a:pt x="971857" y="717834"/>
                  </a:lnTo>
                  <a:close/>
                </a:path>
                <a:path w="17849850" h="11287760">
                  <a:moveTo>
                    <a:pt x="2487870" y="1361365"/>
                  </a:moveTo>
                  <a:lnTo>
                    <a:pt x="2485062" y="1360561"/>
                  </a:lnTo>
                  <a:lnTo>
                    <a:pt x="2479395" y="1358144"/>
                  </a:lnTo>
                  <a:lnTo>
                    <a:pt x="2476734" y="1359765"/>
                  </a:lnTo>
                  <a:lnTo>
                    <a:pt x="2474601" y="1364765"/>
                  </a:lnTo>
                  <a:lnTo>
                    <a:pt x="2476081" y="1367760"/>
                  </a:lnTo>
                  <a:lnTo>
                    <a:pt x="2478414" y="1368755"/>
                  </a:lnTo>
                  <a:lnTo>
                    <a:pt x="2478556" y="1368422"/>
                  </a:lnTo>
                  <a:lnTo>
                    <a:pt x="2484556" y="1370981"/>
                  </a:lnTo>
                  <a:lnTo>
                    <a:pt x="2487218" y="1369358"/>
                  </a:lnTo>
                  <a:lnTo>
                    <a:pt x="2489351" y="1364359"/>
                  </a:lnTo>
                  <a:lnTo>
                    <a:pt x="2487870" y="1361365"/>
                  </a:lnTo>
                  <a:close/>
                </a:path>
                <a:path w="17849850" h="11287760">
                  <a:moveTo>
                    <a:pt x="12097361" y="5454152"/>
                  </a:moveTo>
                  <a:lnTo>
                    <a:pt x="12094077" y="5453539"/>
                  </a:lnTo>
                  <a:lnTo>
                    <a:pt x="12091748" y="5455304"/>
                  </a:lnTo>
                  <a:lnTo>
                    <a:pt x="12089085" y="5456926"/>
                  </a:lnTo>
                  <a:lnTo>
                    <a:pt x="12088474" y="5460210"/>
                  </a:lnTo>
                  <a:lnTo>
                    <a:pt x="12090239" y="5462539"/>
                  </a:lnTo>
                  <a:lnTo>
                    <a:pt x="12091859" y="5465199"/>
                  </a:lnTo>
                  <a:lnTo>
                    <a:pt x="12092575" y="5466293"/>
                  </a:lnTo>
                  <a:lnTo>
                    <a:pt x="12094242" y="5467004"/>
                  </a:lnTo>
                  <a:lnTo>
                    <a:pt x="12094433" y="5467479"/>
                  </a:lnTo>
                  <a:lnTo>
                    <a:pt x="12096100" y="5468190"/>
                  </a:lnTo>
                  <a:lnTo>
                    <a:pt x="12097860" y="5467759"/>
                  </a:lnTo>
                  <a:lnTo>
                    <a:pt x="12099427" y="5466853"/>
                  </a:lnTo>
                  <a:lnTo>
                    <a:pt x="12101756" y="5465088"/>
                  </a:lnTo>
                  <a:lnTo>
                    <a:pt x="12102370" y="5461805"/>
                  </a:lnTo>
                  <a:lnTo>
                    <a:pt x="12100605" y="5459476"/>
                  </a:lnTo>
                  <a:lnTo>
                    <a:pt x="12097361" y="5454152"/>
                  </a:lnTo>
                  <a:close/>
                </a:path>
                <a:path w="17849850" h="11287760">
                  <a:moveTo>
                    <a:pt x="902417" y="678365"/>
                  </a:moveTo>
                  <a:lnTo>
                    <a:pt x="896751" y="675948"/>
                  </a:lnTo>
                  <a:lnTo>
                    <a:pt x="893374" y="676477"/>
                  </a:lnTo>
                  <a:lnTo>
                    <a:pt x="891098" y="681811"/>
                  </a:lnTo>
                  <a:lnTo>
                    <a:pt x="891770" y="684854"/>
                  </a:lnTo>
                  <a:lnTo>
                    <a:pt x="894152" y="686658"/>
                  </a:lnTo>
                  <a:lnTo>
                    <a:pt x="900151" y="689217"/>
                  </a:lnTo>
                  <a:lnTo>
                    <a:pt x="903338" y="688212"/>
                  </a:lnTo>
                  <a:lnTo>
                    <a:pt x="905471" y="683213"/>
                  </a:lnTo>
                  <a:lnTo>
                    <a:pt x="904799" y="680168"/>
                  </a:lnTo>
                  <a:lnTo>
                    <a:pt x="902417" y="678365"/>
                  </a:lnTo>
                  <a:close/>
                </a:path>
                <a:path w="17849850" h="11287760">
                  <a:moveTo>
                    <a:pt x="2570041" y="1388537"/>
                  </a:moveTo>
                  <a:lnTo>
                    <a:pt x="2567232" y="1387733"/>
                  </a:lnTo>
                  <a:lnTo>
                    <a:pt x="2561566" y="1385315"/>
                  </a:lnTo>
                  <a:lnTo>
                    <a:pt x="2558904" y="1386937"/>
                  </a:lnTo>
                  <a:lnTo>
                    <a:pt x="2556771" y="1391938"/>
                  </a:lnTo>
                  <a:lnTo>
                    <a:pt x="2558252" y="1394932"/>
                  </a:lnTo>
                  <a:lnTo>
                    <a:pt x="2560585" y="1395927"/>
                  </a:lnTo>
                  <a:lnTo>
                    <a:pt x="2560727" y="1395594"/>
                  </a:lnTo>
                  <a:lnTo>
                    <a:pt x="2566726" y="1398153"/>
                  </a:lnTo>
                  <a:lnTo>
                    <a:pt x="2569388" y="1396531"/>
                  </a:lnTo>
                  <a:lnTo>
                    <a:pt x="2571663" y="1391197"/>
                  </a:lnTo>
                  <a:lnTo>
                    <a:pt x="2570041" y="1388537"/>
                  </a:lnTo>
                  <a:close/>
                </a:path>
                <a:path w="17849850" h="11287760">
                  <a:moveTo>
                    <a:pt x="2652162" y="1414899"/>
                  </a:moveTo>
                  <a:lnTo>
                    <a:pt x="2649211" y="1414429"/>
                  </a:lnTo>
                  <a:lnTo>
                    <a:pt x="2646212" y="1413149"/>
                  </a:lnTo>
                  <a:lnTo>
                    <a:pt x="2643403" y="1412345"/>
                  </a:lnTo>
                  <a:lnTo>
                    <a:pt x="2640741" y="1413968"/>
                  </a:lnTo>
                  <a:lnTo>
                    <a:pt x="2638608" y="1418967"/>
                  </a:lnTo>
                  <a:lnTo>
                    <a:pt x="2640089" y="1421962"/>
                  </a:lnTo>
                  <a:lnTo>
                    <a:pt x="2642422" y="1422957"/>
                  </a:lnTo>
                  <a:lnTo>
                    <a:pt x="2642897" y="1422766"/>
                  </a:lnTo>
                  <a:lnTo>
                    <a:pt x="2646230" y="1424187"/>
                  </a:lnTo>
                  <a:lnTo>
                    <a:pt x="2649039" y="1424991"/>
                  </a:lnTo>
                  <a:lnTo>
                    <a:pt x="2651701" y="1423370"/>
                  </a:lnTo>
                  <a:lnTo>
                    <a:pt x="2652839" y="1420703"/>
                  </a:lnTo>
                  <a:lnTo>
                    <a:pt x="2653642" y="1417895"/>
                  </a:lnTo>
                  <a:lnTo>
                    <a:pt x="2652162" y="1414899"/>
                  </a:lnTo>
                  <a:close/>
                </a:path>
                <a:path w="17849850" h="11287760">
                  <a:moveTo>
                    <a:pt x="822356" y="632394"/>
                  </a:moveTo>
                  <a:lnTo>
                    <a:pt x="819312" y="633066"/>
                  </a:lnTo>
                  <a:lnTo>
                    <a:pt x="816371" y="638114"/>
                  </a:lnTo>
                  <a:lnTo>
                    <a:pt x="817041" y="641159"/>
                  </a:lnTo>
                  <a:lnTo>
                    <a:pt x="819423" y="642963"/>
                  </a:lnTo>
                  <a:lnTo>
                    <a:pt x="825423" y="645522"/>
                  </a:lnTo>
                  <a:lnTo>
                    <a:pt x="828467" y="644851"/>
                  </a:lnTo>
                  <a:lnTo>
                    <a:pt x="829463" y="642517"/>
                  </a:lnTo>
                  <a:lnTo>
                    <a:pt x="830933" y="639993"/>
                  </a:lnTo>
                  <a:lnTo>
                    <a:pt x="830262" y="636949"/>
                  </a:lnTo>
                  <a:lnTo>
                    <a:pt x="827880" y="635145"/>
                  </a:lnTo>
                  <a:lnTo>
                    <a:pt x="824880" y="633865"/>
                  </a:lnTo>
                  <a:lnTo>
                    <a:pt x="822356" y="632394"/>
                  </a:lnTo>
                  <a:close/>
                </a:path>
                <a:path w="17849850" h="11287760">
                  <a:moveTo>
                    <a:pt x="2734283" y="1441264"/>
                  </a:moveTo>
                  <a:lnTo>
                    <a:pt x="2731474" y="1440459"/>
                  </a:lnTo>
                  <a:lnTo>
                    <a:pt x="2728475" y="1439180"/>
                  </a:lnTo>
                  <a:lnTo>
                    <a:pt x="2725667" y="1438375"/>
                  </a:lnTo>
                  <a:lnTo>
                    <a:pt x="2723005" y="1439997"/>
                  </a:lnTo>
                  <a:lnTo>
                    <a:pt x="2720872" y="1444997"/>
                  </a:lnTo>
                  <a:lnTo>
                    <a:pt x="2722352" y="1447992"/>
                  </a:lnTo>
                  <a:lnTo>
                    <a:pt x="2724685" y="1448988"/>
                  </a:lnTo>
                  <a:lnTo>
                    <a:pt x="2725161" y="1448797"/>
                  </a:lnTo>
                  <a:lnTo>
                    <a:pt x="2728494" y="1450218"/>
                  </a:lnTo>
                  <a:lnTo>
                    <a:pt x="2731302" y="1451022"/>
                  </a:lnTo>
                  <a:lnTo>
                    <a:pt x="2733964" y="1449400"/>
                  </a:lnTo>
                  <a:lnTo>
                    <a:pt x="2735102" y="1446733"/>
                  </a:lnTo>
                  <a:lnTo>
                    <a:pt x="2735906" y="1443925"/>
                  </a:lnTo>
                  <a:lnTo>
                    <a:pt x="2734283" y="1441264"/>
                  </a:lnTo>
                  <a:close/>
                </a:path>
                <a:path w="17849850" h="11287760">
                  <a:moveTo>
                    <a:pt x="749005" y="587317"/>
                  </a:moveTo>
                  <a:lnTo>
                    <a:pt x="745628" y="587846"/>
                  </a:lnTo>
                  <a:lnTo>
                    <a:pt x="743054" y="592265"/>
                  </a:lnTo>
                  <a:lnTo>
                    <a:pt x="742687" y="592895"/>
                  </a:lnTo>
                  <a:lnTo>
                    <a:pt x="743357" y="595939"/>
                  </a:lnTo>
                  <a:lnTo>
                    <a:pt x="745598" y="598076"/>
                  </a:lnTo>
                  <a:lnTo>
                    <a:pt x="751597" y="600635"/>
                  </a:lnTo>
                  <a:lnTo>
                    <a:pt x="754308" y="599822"/>
                  </a:lnTo>
                  <a:lnTo>
                    <a:pt x="755257" y="598257"/>
                  </a:lnTo>
                  <a:lnTo>
                    <a:pt x="757107" y="595107"/>
                  </a:lnTo>
                  <a:lnTo>
                    <a:pt x="756436" y="592063"/>
                  </a:lnTo>
                  <a:lnTo>
                    <a:pt x="754196" y="589925"/>
                  </a:lnTo>
                  <a:lnTo>
                    <a:pt x="751196" y="588646"/>
                  </a:lnTo>
                  <a:lnTo>
                    <a:pt x="749005" y="587317"/>
                  </a:lnTo>
                  <a:close/>
                </a:path>
                <a:path w="17849850" h="11287760">
                  <a:moveTo>
                    <a:pt x="2816689" y="1466960"/>
                  </a:moveTo>
                  <a:lnTo>
                    <a:pt x="2813739" y="1466489"/>
                  </a:lnTo>
                  <a:lnTo>
                    <a:pt x="2810739" y="1465209"/>
                  </a:lnTo>
                  <a:lnTo>
                    <a:pt x="2807930" y="1464404"/>
                  </a:lnTo>
                  <a:lnTo>
                    <a:pt x="2805269" y="1466027"/>
                  </a:lnTo>
                  <a:lnTo>
                    <a:pt x="2803136" y="1471028"/>
                  </a:lnTo>
                  <a:lnTo>
                    <a:pt x="2804616" y="1474022"/>
                  </a:lnTo>
                  <a:lnTo>
                    <a:pt x="2806949" y="1475017"/>
                  </a:lnTo>
                  <a:lnTo>
                    <a:pt x="2807424" y="1474826"/>
                  </a:lnTo>
                  <a:lnTo>
                    <a:pt x="2810758" y="1476248"/>
                  </a:lnTo>
                  <a:lnTo>
                    <a:pt x="2813567" y="1477052"/>
                  </a:lnTo>
                  <a:lnTo>
                    <a:pt x="2816227" y="1475430"/>
                  </a:lnTo>
                  <a:lnTo>
                    <a:pt x="2817365" y="1472763"/>
                  </a:lnTo>
                  <a:lnTo>
                    <a:pt x="2818170" y="1469954"/>
                  </a:lnTo>
                  <a:lnTo>
                    <a:pt x="2816689" y="1466960"/>
                  </a:lnTo>
                  <a:close/>
                </a:path>
                <a:path w="17849850" h="11287760">
                  <a:moveTo>
                    <a:pt x="2899095" y="1492656"/>
                  </a:moveTo>
                  <a:lnTo>
                    <a:pt x="2896145" y="1492185"/>
                  </a:lnTo>
                  <a:lnTo>
                    <a:pt x="2893145" y="1490906"/>
                  </a:lnTo>
                  <a:lnTo>
                    <a:pt x="2890336" y="1490102"/>
                  </a:lnTo>
                  <a:lnTo>
                    <a:pt x="2887674" y="1491725"/>
                  </a:lnTo>
                  <a:lnTo>
                    <a:pt x="2886537" y="1494390"/>
                  </a:lnTo>
                  <a:lnTo>
                    <a:pt x="2885733" y="1497198"/>
                  </a:lnTo>
                  <a:lnTo>
                    <a:pt x="2887022" y="1499718"/>
                  </a:lnTo>
                  <a:lnTo>
                    <a:pt x="2889355" y="1500713"/>
                  </a:lnTo>
                  <a:lnTo>
                    <a:pt x="2889497" y="1500380"/>
                  </a:lnTo>
                  <a:lnTo>
                    <a:pt x="2893164" y="1501944"/>
                  </a:lnTo>
                  <a:lnTo>
                    <a:pt x="2895972" y="1502748"/>
                  </a:lnTo>
                  <a:lnTo>
                    <a:pt x="2898634" y="1501127"/>
                  </a:lnTo>
                  <a:lnTo>
                    <a:pt x="2899771" y="1498461"/>
                  </a:lnTo>
                  <a:lnTo>
                    <a:pt x="2900575" y="1495652"/>
                  </a:lnTo>
                  <a:lnTo>
                    <a:pt x="2899095" y="1492656"/>
                  </a:lnTo>
                  <a:close/>
                </a:path>
                <a:path w="17849850" h="11287760">
                  <a:moveTo>
                    <a:pt x="676414" y="541381"/>
                  </a:moveTo>
                  <a:lnTo>
                    <a:pt x="673037" y="541911"/>
                  </a:lnTo>
                  <a:lnTo>
                    <a:pt x="670463" y="546329"/>
                  </a:lnTo>
                  <a:lnTo>
                    <a:pt x="670095" y="546961"/>
                  </a:lnTo>
                  <a:lnTo>
                    <a:pt x="670767" y="550004"/>
                  </a:lnTo>
                  <a:lnTo>
                    <a:pt x="673007" y="552142"/>
                  </a:lnTo>
                  <a:lnTo>
                    <a:pt x="679339" y="554843"/>
                  </a:lnTo>
                  <a:lnTo>
                    <a:pt x="682050" y="554029"/>
                  </a:lnTo>
                  <a:lnTo>
                    <a:pt x="682999" y="552465"/>
                  </a:lnTo>
                  <a:lnTo>
                    <a:pt x="684850" y="549314"/>
                  </a:lnTo>
                  <a:lnTo>
                    <a:pt x="684178" y="546269"/>
                  </a:lnTo>
                  <a:lnTo>
                    <a:pt x="681939" y="544132"/>
                  </a:lnTo>
                  <a:lnTo>
                    <a:pt x="678939" y="542852"/>
                  </a:lnTo>
                  <a:lnTo>
                    <a:pt x="676414" y="541381"/>
                  </a:lnTo>
                  <a:close/>
                </a:path>
                <a:path w="17849850" h="11287760">
                  <a:moveTo>
                    <a:pt x="12047662" y="5384103"/>
                  </a:moveTo>
                  <a:lnTo>
                    <a:pt x="12044380" y="5383491"/>
                  </a:lnTo>
                  <a:lnTo>
                    <a:pt x="12039722" y="5387019"/>
                  </a:lnTo>
                  <a:lnTo>
                    <a:pt x="12039110" y="5390303"/>
                  </a:lnTo>
                  <a:lnTo>
                    <a:pt x="12042638" y="5394960"/>
                  </a:lnTo>
                  <a:lnTo>
                    <a:pt x="12043020" y="5395911"/>
                  </a:lnTo>
                  <a:lnTo>
                    <a:pt x="12046685" y="5397474"/>
                  </a:lnTo>
                  <a:lnTo>
                    <a:pt x="12048445" y="5397043"/>
                  </a:lnTo>
                  <a:lnTo>
                    <a:pt x="12050014" y="5396136"/>
                  </a:lnTo>
                  <a:lnTo>
                    <a:pt x="12052342" y="5394371"/>
                  </a:lnTo>
                  <a:lnTo>
                    <a:pt x="12052956" y="5391088"/>
                  </a:lnTo>
                  <a:lnTo>
                    <a:pt x="12047662" y="5384103"/>
                  </a:lnTo>
                  <a:close/>
                </a:path>
                <a:path w="17849850" h="11287760">
                  <a:moveTo>
                    <a:pt x="2981785" y="1517687"/>
                  </a:moveTo>
                  <a:lnTo>
                    <a:pt x="2978834" y="1517216"/>
                  </a:lnTo>
                  <a:lnTo>
                    <a:pt x="2975835" y="1515936"/>
                  </a:lnTo>
                  <a:lnTo>
                    <a:pt x="2973026" y="1515132"/>
                  </a:lnTo>
                  <a:lnTo>
                    <a:pt x="2970364" y="1516754"/>
                  </a:lnTo>
                  <a:lnTo>
                    <a:pt x="2969227" y="1519421"/>
                  </a:lnTo>
                  <a:lnTo>
                    <a:pt x="2968423" y="1522229"/>
                  </a:lnTo>
                  <a:lnTo>
                    <a:pt x="2969712" y="1524749"/>
                  </a:lnTo>
                  <a:lnTo>
                    <a:pt x="2972378" y="1525886"/>
                  </a:lnTo>
                  <a:lnTo>
                    <a:pt x="2972854" y="1525695"/>
                  </a:lnTo>
                  <a:lnTo>
                    <a:pt x="2975853" y="1526975"/>
                  </a:lnTo>
                  <a:lnTo>
                    <a:pt x="2978662" y="1527779"/>
                  </a:lnTo>
                  <a:lnTo>
                    <a:pt x="2981324" y="1526156"/>
                  </a:lnTo>
                  <a:lnTo>
                    <a:pt x="2982461" y="1523490"/>
                  </a:lnTo>
                  <a:lnTo>
                    <a:pt x="2983265" y="1520682"/>
                  </a:lnTo>
                  <a:lnTo>
                    <a:pt x="2981785" y="1517687"/>
                  </a:lnTo>
                  <a:close/>
                </a:path>
                <a:path w="17849850" h="11287760">
                  <a:moveTo>
                    <a:pt x="604534" y="493780"/>
                  </a:moveTo>
                  <a:lnTo>
                    <a:pt x="601157" y="494310"/>
                  </a:lnTo>
                  <a:lnTo>
                    <a:pt x="599686" y="496834"/>
                  </a:lnTo>
                  <a:lnTo>
                    <a:pt x="597882" y="499216"/>
                  </a:lnTo>
                  <a:lnTo>
                    <a:pt x="598411" y="502594"/>
                  </a:lnTo>
                  <a:lnTo>
                    <a:pt x="600936" y="504064"/>
                  </a:lnTo>
                  <a:lnTo>
                    <a:pt x="603318" y="505868"/>
                  </a:lnTo>
                  <a:lnTo>
                    <a:pt x="604318" y="506294"/>
                  </a:lnTo>
                  <a:lnTo>
                    <a:pt x="604176" y="506628"/>
                  </a:lnTo>
                  <a:lnTo>
                    <a:pt x="606509" y="507623"/>
                  </a:lnTo>
                  <a:lnTo>
                    <a:pt x="609219" y="506810"/>
                  </a:lnTo>
                  <a:lnTo>
                    <a:pt x="610548" y="504619"/>
                  </a:lnTo>
                  <a:lnTo>
                    <a:pt x="612352" y="502236"/>
                  </a:lnTo>
                  <a:lnTo>
                    <a:pt x="611823" y="498860"/>
                  </a:lnTo>
                  <a:lnTo>
                    <a:pt x="609299" y="497389"/>
                  </a:lnTo>
                  <a:lnTo>
                    <a:pt x="604534" y="493780"/>
                  </a:lnTo>
                  <a:close/>
                </a:path>
                <a:path w="17849850" h="11287760">
                  <a:moveTo>
                    <a:pt x="3064476" y="1542716"/>
                  </a:moveTo>
                  <a:lnTo>
                    <a:pt x="3061525" y="1542246"/>
                  </a:lnTo>
                  <a:lnTo>
                    <a:pt x="3058525" y="1540966"/>
                  </a:lnTo>
                  <a:lnTo>
                    <a:pt x="3055716" y="1540162"/>
                  </a:lnTo>
                  <a:lnTo>
                    <a:pt x="3053055" y="1541785"/>
                  </a:lnTo>
                  <a:lnTo>
                    <a:pt x="3051918" y="1544451"/>
                  </a:lnTo>
                  <a:lnTo>
                    <a:pt x="3051113" y="1547260"/>
                  </a:lnTo>
                  <a:lnTo>
                    <a:pt x="3052402" y="1549778"/>
                  </a:lnTo>
                  <a:lnTo>
                    <a:pt x="3055069" y="1550916"/>
                  </a:lnTo>
                  <a:lnTo>
                    <a:pt x="3055544" y="1550726"/>
                  </a:lnTo>
                  <a:lnTo>
                    <a:pt x="3058544" y="1552005"/>
                  </a:lnTo>
                  <a:lnTo>
                    <a:pt x="3061352" y="1552810"/>
                  </a:lnTo>
                  <a:lnTo>
                    <a:pt x="3064347" y="1551329"/>
                  </a:lnTo>
                  <a:lnTo>
                    <a:pt x="3065955" y="1545712"/>
                  </a:lnTo>
                  <a:lnTo>
                    <a:pt x="3064476" y="1542716"/>
                  </a:lnTo>
                  <a:close/>
                </a:path>
                <a:path w="17849850" h="11287760">
                  <a:moveTo>
                    <a:pt x="3147308" y="1567414"/>
                  </a:moveTo>
                  <a:lnTo>
                    <a:pt x="3144357" y="1566943"/>
                  </a:lnTo>
                  <a:lnTo>
                    <a:pt x="3141357" y="1565663"/>
                  </a:lnTo>
                  <a:lnTo>
                    <a:pt x="3138549" y="1564858"/>
                  </a:lnTo>
                  <a:lnTo>
                    <a:pt x="3135887" y="1566481"/>
                  </a:lnTo>
                  <a:lnTo>
                    <a:pt x="3134749" y="1569148"/>
                  </a:lnTo>
                  <a:lnTo>
                    <a:pt x="3133945" y="1571957"/>
                  </a:lnTo>
                  <a:lnTo>
                    <a:pt x="3135234" y="1574476"/>
                  </a:lnTo>
                  <a:lnTo>
                    <a:pt x="3137901" y="1575613"/>
                  </a:lnTo>
                  <a:lnTo>
                    <a:pt x="3138377" y="1575422"/>
                  </a:lnTo>
                  <a:lnTo>
                    <a:pt x="3141376" y="1576701"/>
                  </a:lnTo>
                  <a:lnTo>
                    <a:pt x="3144185" y="1577506"/>
                  </a:lnTo>
                  <a:lnTo>
                    <a:pt x="3146846" y="1575884"/>
                  </a:lnTo>
                  <a:lnTo>
                    <a:pt x="3147984" y="1573217"/>
                  </a:lnTo>
                  <a:lnTo>
                    <a:pt x="3148788" y="1570408"/>
                  </a:lnTo>
                  <a:lnTo>
                    <a:pt x="3147308" y="1567414"/>
                  </a:lnTo>
                  <a:close/>
                </a:path>
                <a:path w="17849850" h="11287760">
                  <a:moveTo>
                    <a:pt x="533223" y="444846"/>
                  </a:moveTo>
                  <a:lnTo>
                    <a:pt x="530179" y="445517"/>
                  </a:lnTo>
                  <a:lnTo>
                    <a:pt x="526571" y="450282"/>
                  </a:lnTo>
                  <a:lnTo>
                    <a:pt x="527242" y="453325"/>
                  </a:lnTo>
                  <a:lnTo>
                    <a:pt x="532006" y="456933"/>
                  </a:lnTo>
                  <a:lnTo>
                    <a:pt x="535339" y="458355"/>
                  </a:lnTo>
                  <a:lnTo>
                    <a:pt x="537908" y="457875"/>
                  </a:lnTo>
                  <a:lnTo>
                    <a:pt x="539236" y="455684"/>
                  </a:lnTo>
                  <a:lnTo>
                    <a:pt x="541041" y="453302"/>
                  </a:lnTo>
                  <a:lnTo>
                    <a:pt x="540369" y="450258"/>
                  </a:lnTo>
                  <a:lnTo>
                    <a:pt x="533223" y="444846"/>
                  </a:lnTo>
                  <a:close/>
                </a:path>
                <a:path w="17849850" h="11287760">
                  <a:moveTo>
                    <a:pt x="3230092" y="1591301"/>
                  </a:moveTo>
                  <a:lnTo>
                    <a:pt x="3227141" y="1590830"/>
                  </a:lnTo>
                  <a:lnTo>
                    <a:pt x="3224141" y="1589551"/>
                  </a:lnTo>
                  <a:lnTo>
                    <a:pt x="3221666" y="1588889"/>
                  </a:lnTo>
                  <a:lnTo>
                    <a:pt x="3219003" y="1590511"/>
                  </a:lnTo>
                  <a:lnTo>
                    <a:pt x="3217866" y="1593178"/>
                  </a:lnTo>
                  <a:lnTo>
                    <a:pt x="3217062" y="1595986"/>
                  </a:lnTo>
                  <a:lnTo>
                    <a:pt x="3218351" y="1598506"/>
                  </a:lnTo>
                  <a:lnTo>
                    <a:pt x="3220684" y="1599501"/>
                  </a:lnTo>
                  <a:lnTo>
                    <a:pt x="3220493" y="1599026"/>
                  </a:lnTo>
                  <a:lnTo>
                    <a:pt x="3220826" y="1599168"/>
                  </a:lnTo>
                  <a:lnTo>
                    <a:pt x="3221302" y="1598977"/>
                  </a:lnTo>
                  <a:lnTo>
                    <a:pt x="3224301" y="1600256"/>
                  </a:lnTo>
                  <a:lnTo>
                    <a:pt x="3227110" y="1601060"/>
                  </a:lnTo>
                  <a:lnTo>
                    <a:pt x="3229772" y="1599438"/>
                  </a:lnTo>
                  <a:lnTo>
                    <a:pt x="3230910" y="1596772"/>
                  </a:lnTo>
                  <a:lnTo>
                    <a:pt x="3231572" y="1594296"/>
                  </a:lnTo>
                  <a:lnTo>
                    <a:pt x="3230092" y="1591301"/>
                  </a:lnTo>
                  <a:close/>
                </a:path>
                <a:path w="17849850" h="11287760">
                  <a:moveTo>
                    <a:pt x="3312875" y="1615189"/>
                  </a:moveTo>
                  <a:lnTo>
                    <a:pt x="3309924" y="1614718"/>
                  </a:lnTo>
                  <a:lnTo>
                    <a:pt x="3306924" y="1613439"/>
                  </a:lnTo>
                  <a:lnTo>
                    <a:pt x="3304449" y="1612777"/>
                  </a:lnTo>
                  <a:lnTo>
                    <a:pt x="3301787" y="1614400"/>
                  </a:lnTo>
                  <a:lnTo>
                    <a:pt x="3300448" y="1617768"/>
                  </a:lnTo>
                  <a:lnTo>
                    <a:pt x="3299845" y="1619875"/>
                  </a:lnTo>
                  <a:lnTo>
                    <a:pt x="3301134" y="1622393"/>
                  </a:lnTo>
                  <a:lnTo>
                    <a:pt x="3303467" y="1623388"/>
                  </a:lnTo>
                  <a:lnTo>
                    <a:pt x="3303610" y="1623055"/>
                  </a:lnTo>
                  <a:lnTo>
                    <a:pt x="3303943" y="1623197"/>
                  </a:lnTo>
                  <a:lnTo>
                    <a:pt x="3304419" y="1623006"/>
                  </a:lnTo>
                  <a:lnTo>
                    <a:pt x="3307418" y="1624286"/>
                  </a:lnTo>
                  <a:lnTo>
                    <a:pt x="3309894" y="1624948"/>
                  </a:lnTo>
                  <a:lnTo>
                    <a:pt x="3313031" y="1623135"/>
                  </a:lnTo>
                  <a:lnTo>
                    <a:pt x="3314355" y="1618185"/>
                  </a:lnTo>
                  <a:lnTo>
                    <a:pt x="3312875" y="1615189"/>
                  </a:lnTo>
                  <a:close/>
                </a:path>
                <a:path w="17849850" h="11287760">
                  <a:moveTo>
                    <a:pt x="11996254" y="5315293"/>
                  </a:moveTo>
                  <a:lnTo>
                    <a:pt x="11992969" y="5314679"/>
                  </a:lnTo>
                  <a:lnTo>
                    <a:pt x="11988313" y="5318209"/>
                  </a:lnTo>
                  <a:lnTo>
                    <a:pt x="11987701" y="5321494"/>
                  </a:lnTo>
                  <a:lnTo>
                    <a:pt x="11991228" y="5326150"/>
                  </a:lnTo>
                  <a:lnTo>
                    <a:pt x="11991611" y="5327101"/>
                  </a:lnTo>
                  <a:lnTo>
                    <a:pt x="11995611" y="5328807"/>
                  </a:lnTo>
                  <a:lnTo>
                    <a:pt x="11997228" y="5328709"/>
                  </a:lnTo>
                  <a:lnTo>
                    <a:pt x="11998939" y="5327469"/>
                  </a:lnTo>
                  <a:lnTo>
                    <a:pt x="12001268" y="5325705"/>
                  </a:lnTo>
                  <a:lnTo>
                    <a:pt x="12001881" y="5322420"/>
                  </a:lnTo>
                  <a:lnTo>
                    <a:pt x="12000117" y="5320092"/>
                  </a:lnTo>
                  <a:lnTo>
                    <a:pt x="11998018" y="5317622"/>
                  </a:lnTo>
                  <a:lnTo>
                    <a:pt x="11996254" y="5315293"/>
                  </a:lnTo>
                  <a:close/>
                </a:path>
                <a:path w="17849850" h="11287760">
                  <a:moveTo>
                    <a:pt x="463622" y="394671"/>
                  </a:moveTo>
                  <a:lnTo>
                    <a:pt x="460245" y="395200"/>
                  </a:lnTo>
                  <a:lnTo>
                    <a:pt x="456637" y="399964"/>
                  </a:lnTo>
                  <a:lnTo>
                    <a:pt x="457313" y="403011"/>
                  </a:lnTo>
                  <a:lnTo>
                    <a:pt x="462073" y="406616"/>
                  </a:lnTo>
                  <a:lnTo>
                    <a:pt x="465406" y="408038"/>
                  </a:lnTo>
                  <a:lnTo>
                    <a:pt x="467640" y="407416"/>
                  </a:lnTo>
                  <a:lnTo>
                    <a:pt x="469303" y="405367"/>
                  </a:lnTo>
                  <a:lnTo>
                    <a:pt x="471107" y="402985"/>
                  </a:lnTo>
                  <a:lnTo>
                    <a:pt x="470436" y="399940"/>
                  </a:lnTo>
                  <a:lnTo>
                    <a:pt x="465671" y="396333"/>
                  </a:lnTo>
                  <a:lnTo>
                    <a:pt x="463622" y="394671"/>
                  </a:lnTo>
                  <a:close/>
                </a:path>
                <a:path w="17849850" h="11287760">
                  <a:moveTo>
                    <a:pt x="3395991" y="1639219"/>
                  </a:moveTo>
                  <a:lnTo>
                    <a:pt x="3393040" y="1638749"/>
                  </a:lnTo>
                  <a:lnTo>
                    <a:pt x="3390040" y="1637469"/>
                  </a:lnTo>
                  <a:lnTo>
                    <a:pt x="3387565" y="1636807"/>
                  </a:lnTo>
                  <a:lnTo>
                    <a:pt x="3384571" y="1638287"/>
                  </a:lnTo>
                  <a:lnTo>
                    <a:pt x="3382963" y="1643904"/>
                  </a:lnTo>
                  <a:lnTo>
                    <a:pt x="3384251" y="1646424"/>
                  </a:lnTo>
                  <a:lnTo>
                    <a:pt x="3386584" y="1647419"/>
                  </a:lnTo>
                  <a:lnTo>
                    <a:pt x="3386726" y="1647086"/>
                  </a:lnTo>
                  <a:lnTo>
                    <a:pt x="3387060" y="1647228"/>
                  </a:lnTo>
                  <a:lnTo>
                    <a:pt x="3387535" y="1647037"/>
                  </a:lnTo>
                  <a:lnTo>
                    <a:pt x="3390535" y="1648316"/>
                  </a:lnTo>
                  <a:lnTo>
                    <a:pt x="3393010" y="1648978"/>
                  </a:lnTo>
                  <a:lnTo>
                    <a:pt x="3396006" y="1647498"/>
                  </a:lnTo>
                  <a:lnTo>
                    <a:pt x="3397614" y="1641882"/>
                  </a:lnTo>
                  <a:lnTo>
                    <a:pt x="3395991" y="1639219"/>
                  </a:lnTo>
                  <a:close/>
                </a:path>
                <a:path w="17849850" h="11287760">
                  <a:moveTo>
                    <a:pt x="3478917" y="1662775"/>
                  </a:moveTo>
                  <a:lnTo>
                    <a:pt x="3475966" y="1662304"/>
                  </a:lnTo>
                  <a:lnTo>
                    <a:pt x="3472966" y="1661024"/>
                  </a:lnTo>
                  <a:lnTo>
                    <a:pt x="3470491" y="1660362"/>
                  </a:lnTo>
                  <a:lnTo>
                    <a:pt x="3467496" y="1661842"/>
                  </a:lnTo>
                  <a:lnTo>
                    <a:pt x="3466692" y="1664650"/>
                  </a:lnTo>
                  <a:lnTo>
                    <a:pt x="3466030" y="1667126"/>
                  </a:lnTo>
                  <a:lnTo>
                    <a:pt x="3467319" y="1669646"/>
                  </a:lnTo>
                  <a:lnTo>
                    <a:pt x="3469986" y="1670783"/>
                  </a:lnTo>
                  <a:lnTo>
                    <a:pt x="3470461" y="1670592"/>
                  </a:lnTo>
                  <a:lnTo>
                    <a:pt x="3473460" y="1671871"/>
                  </a:lnTo>
                  <a:lnTo>
                    <a:pt x="3476269" y="1672675"/>
                  </a:lnTo>
                  <a:lnTo>
                    <a:pt x="3478931" y="1671053"/>
                  </a:lnTo>
                  <a:lnTo>
                    <a:pt x="3480539" y="1665437"/>
                  </a:lnTo>
                  <a:lnTo>
                    <a:pt x="3478917" y="1662775"/>
                  </a:lnTo>
                  <a:close/>
                </a:path>
                <a:path w="17849850" h="11287760">
                  <a:moveTo>
                    <a:pt x="394115" y="343354"/>
                  </a:moveTo>
                  <a:lnTo>
                    <a:pt x="390880" y="343550"/>
                  </a:lnTo>
                  <a:lnTo>
                    <a:pt x="389076" y="345932"/>
                  </a:lnTo>
                  <a:lnTo>
                    <a:pt x="387414" y="347980"/>
                  </a:lnTo>
                  <a:lnTo>
                    <a:pt x="387610" y="351215"/>
                  </a:lnTo>
                  <a:lnTo>
                    <a:pt x="392374" y="354823"/>
                  </a:lnTo>
                  <a:lnTo>
                    <a:pt x="393708" y="355392"/>
                  </a:lnTo>
                  <a:lnTo>
                    <a:pt x="393232" y="355583"/>
                  </a:lnTo>
                  <a:lnTo>
                    <a:pt x="395565" y="356579"/>
                  </a:lnTo>
                  <a:lnTo>
                    <a:pt x="397943" y="355622"/>
                  </a:lnTo>
                  <a:lnTo>
                    <a:pt x="399462" y="353908"/>
                  </a:lnTo>
                  <a:lnTo>
                    <a:pt x="401124" y="351858"/>
                  </a:lnTo>
                  <a:lnTo>
                    <a:pt x="400928" y="348624"/>
                  </a:lnTo>
                  <a:lnTo>
                    <a:pt x="396164" y="345016"/>
                  </a:lnTo>
                  <a:lnTo>
                    <a:pt x="394115" y="343354"/>
                  </a:lnTo>
                  <a:close/>
                </a:path>
                <a:path w="17849850" h="11287760">
                  <a:moveTo>
                    <a:pt x="3561985" y="1685995"/>
                  </a:moveTo>
                  <a:lnTo>
                    <a:pt x="3559034" y="1685524"/>
                  </a:lnTo>
                  <a:lnTo>
                    <a:pt x="3556035" y="1684245"/>
                  </a:lnTo>
                  <a:lnTo>
                    <a:pt x="3553225" y="1683441"/>
                  </a:lnTo>
                  <a:lnTo>
                    <a:pt x="3550563" y="1685063"/>
                  </a:lnTo>
                  <a:lnTo>
                    <a:pt x="3549759" y="1687871"/>
                  </a:lnTo>
                  <a:lnTo>
                    <a:pt x="3549097" y="1690347"/>
                  </a:lnTo>
                  <a:lnTo>
                    <a:pt x="3550386" y="1692867"/>
                  </a:lnTo>
                  <a:lnTo>
                    <a:pt x="3553053" y="1694005"/>
                  </a:lnTo>
                  <a:lnTo>
                    <a:pt x="3553528" y="1693813"/>
                  </a:lnTo>
                  <a:lnTo>
                    <a:pt x="3556528" y="1695093"/>
                  </a:lnTo>
                  <a:lnTo>
                    <a:pt x="3559337" y="1695897"/>
                  </a:lnTo>
                  <a:lnTo>
                    <a:pt x="3561999" y="1694274"/>
                  </a:lnTo>
                  <a:lnTo>
                    <a:pt x="3563607" y="1688657"/>
                  </a:lnTo>
                  <a:lnTo>
                    <a:pt x="3561985" y="1685995"/>
                  </a:lnTo>
                  <a:close/>
                </a:path>
                <a:path w="17849850" h="11287760">
                  <a:moveTo>
                    <a:pt x="11941944" y="5246822"/>
                  </a:moveTo>
                  <a:lnTo>
                    <a:pt x="11938851" y="5246683"/>
                  </a:lnTo>
                  <a:lnTo>
                    <a:pt x="11934194" y="5250212"/>
                  </a:lnTo>
                  <a:lnTo>
                    <a:pt x="11934056" y="5253305"/>
                  </a:lnTo>
                  <a:lnTo>
                    <a:pt x="11935820" y="5255634"/>
                  </a:lnTo>
                  <a:lnTo>
                    <a:pt x="11937919" y="5258105"/>
                  </a:lnTo>
                  <a:lnTo>
                    <a:pt x="11938301" y="5259056"/>
                  </a:lnTo>
                  <a:lnTo>
                    <a:pt x="11941300" y="5260336"/>
                  </a:lnTo>
                  <a:lnTo>
                    <a:pt x="11943394" y="5260047"/>
                  </a:lnTo>
                  <a:lnTo>
                    <a:pt x="11945105" y="5258806"/>
                  </a:lnTo>
                  <a:lnTo>
                    <a:pt x="11947434" y="5257042"/>
                  </a:lnTo>
                  <a:lnTo>
                    <a:pt x="11947571" y="5253949"/>
                  </a:lnTo>
                  <a:lnTo>
                    <a:pt x="11945806" y="5251620"/>
                  </a:lnTo>
                  <a:lnTo>
                    <a:pt x="11943708" y="5249149"/>
                  </a:lnTo>
                  <a:lnTo>
                    <a:pt x="11941944" y="5246822"/>
                  </a:lnTo>
                  <a:close/>
                </a:path>
                <a:path w="17849850" h="11287760">
                  <a:moveTo>
                    <a:pt x="3645195" y="1708883"/>
                  </a:moveTo>
                  <a:lnTo>
                    <a:pt x="3642244" y="1708413"/>
                  </a:lnTo>
                  <a:lnTo>
                    <a:pt x="3639244" y="1707133"/>
                  </a:lnTo>
                  <a:lnTo>
                    <a:pt x="3636436" y="1706329"/>
                  </a:lnTo>
                  <a:lnTo>
                    <a:pt x="3633773" y="1707952"/>
                  </a:lnTo>
                  <a:lnTo>
                    <a:pt x="3632969" y="1710760"/>
                  </a:lnTo>
                  <a:lnTo>
                    <a:pt x="3632307" y="1713235"/>
                  </a:lnTo>
                  <a:lnTo>
                    <a:pt x="3633596" y="1715755"/>
                  </a:lnTo>
                  <a:lnTo>
                    <a:pt x="3636262" y="1716893"/>
                  </a:lnTo>
                  <a:lnTo>
                    <a:pt x="3636738" y="1716701"/>
                  </a:lnTo>
                  <a:lnTo>
                    <a:pt x="3639738" y="1717981"/>
                  </a:lnTo>
                  <a:lnTo>
                    <a:pt x="3642546" y="1718785"/>
                  </a:lnTo>
                  <a:lnTo>
                    <a:pt x="3645209" y="1717163"/>
                  </a:lnTo>
                  <a:lnTo>
                    <a:pt x="3646817" y="1711545"/>
                  </a:lnTo>
                  <a:lnTo>
                    <a:pt x="3645195" y="1708883"/>
                  </a:lnTo>
                  <a:close/>
                </a:path>
                <a:path w="17849850" h="11287760">
                  <a:moveTo>
                    <a:pt x="326270" y="289988"/>
                  </a:moveTo>
                  <a:lnTo>
                    <a:pt x="323034" y="290184"/>
                  </a:lnTo>
                  <a:lnTo>
                    <a:pt x="319427" y="294947"/>
                  </a:lnTo>
                  <a:lnTo>
                    <a:pt x="319623" y="298183"/>
                  </a:lnTo>
                  <a:lnTo>
                    <a:pt x="324387" y="301791"/>
                  </a:lnTo>
                  <a:lnTo>
                    <a:pt x="325720" y="302360"/>
                  </a:lnTo>
                  <a:lnTo>
                    <a:pt x="325577" y="302693"/>
                  </a:lnTo>
                  <a:lnTo>
                    <a:pt x="327577" y="303547"/>
                  </a:lnTo>
                  <a:lnTo>
                    <a:pt x="330288" y="302733"/>
                  </a:lnTo>
                  <a:lnTo>
                    <a:pt x="331808" y="301017"/>
                  </a:lnTo>
                  <a:lnTo>
                    <a:pt x="333612" y="298635"/>
                  </a:lnTo>
                  <a:lnTo>
                    <a:pt x="333416" y="295400"/>
                  </a:lnTo>
                  <a:lnTo>
                    <a:pt x="326270" y="289988"/>
                  </a:lnTo>
                  <a:close/>
                </a:path>
                <a:path w="17849850" h="11287760">
                  <a:moveTo>
                    <a:pt x="3728072" y="1731629"/>
                  </a:moveTo>
                  <a:lnTo>
                    <a:pt x="3725121" y="1731159"/>
                  </a:lnTo>
                  <a:lnTo>
                    <a:pt x="3722454" y="1730021"/>
                  </a:lnTo>
                  <a:lnTo>
                    <a:pt x="3719646" y="1729217"/>
                  </a:lnTo>
                  <a:lnTo>
                    <a:pt x="3716984" y="1730839"/>
                  </a:lnTo>
                  <a:lnTo>
                    <a:pt x="3716179" y="1733648"/>
                  </a:lnTo>
                  <a:lnTo>
                    <a:pt x="3715517" y="1736123"/>
                  </a:lnTo>
                  <a:lnTo>
                    <a:pt x="3716806" y="1738644"/>
                  </a:lnTo>
                  <a:lnTo>
                    <a:pt x="3719139" y="1739639"/>
                  </a:lnTo>
                  <a:lnTo>
                    <a:pt x="3719615" y="1739448"/>
                  </a:lnTo>
                  <a:lnTo>
                    <a:pt x="3722615" y="1740727"/>
                  </a:lnTo>
                  <a:lnTo>
                    <a:pt x="3725423" y="1741531"/>
                  </a:lnTo>
                  <a:lnTo>
                    <a:pt x="3728085" y="1739908"/>
                  </a:lnTo>
                  <a:lnTo>
                    <a:pt x="3729693" y="1734291"/>
                  </a:lnTo>
                  <a:lnTo>
                    <a:pt x="3728072" y="1731629"/>
                  </a:lnTo>
                  <a:close/>
                </a:path>
                <a:path w="17849850" h="11287760">
                  <a:moveTo>
                    <a:pt x="3811757" y="1754326"/>
                  </a:moveTo>
                  <a:lnTo>
                    <a:pt x="3808806" y="1753856"/>
                  </a:lnTo>
                  <a:lnTo>
                    <a:pt x="3805806" y="1752576"/>
                  </a:lnTo>
                  <a:lnTo>
                    <a:pt x="3802997" y="1751772"/>
                  </a:lnTo>
                  <a:lnTo>
                    <a:pt x="3800336" y="1753393"/>
                  </a:lnTo>
                  <a:lnTo>
                    <a:pt x="3799531" y="1756203"/>
                  </a:lnTo>
                  <a:lnTo>
                    <a:pt x="3798869" y="1758678"/>
                  </a:lnTo>
                  <a:lnTo>
                    <a:pt x="3800158" y="1761197"/>
                  </a:lnTo>
                  <a:lnTo>
                    <a:pt x="3802825" y="1762335"/>
                  </a:lnTo>
                  <a:lnTo>
                    <a:pt x="3803300" y="1762143"/>
                  </a:lnTo>
                  <a:lnTo>
                    <a:pt x="3806300" y="1763423"/>
                  </a:lnTo>
                  <a:lnTo>
                    <a:pt x="3809108" y="1764228"/>
                  </a:lnTo>
                  <a:lnTo>
                    <a:pt x="3811771" y="1762606"/>
                  </a:lnTo>
                  <a:lnTo>
                    <a:pt x="3813379" y="1756988"/>
                  </a:lnTo>
                  <a:lnTo>
                    <a:pt x="3811757" y="1754326"/>
                  </a:lnTo>
                  <a:close/>
                </a:path>
                <a:path w="17849850" h="11287760">
                  <a:moveTo>
                    <a:pt x="259611" y="234765"/>
                  </a:moveTo>
                  <a:lnTo>
                    <a:pt x="256375" y="234961"/>
                  </a:lnTo>
                  <a:lnTo>
                    <a:pt x="252768" y="239724"/>
                  </a:lnTo>
                  <a:lnTo>
                    <a:pt x="252963" y="242960"/>
                  </a:lnTo>
                  <a:lnTo>
                    <a:pt x="255346" y="244764"/>
                  </a:lnTo>
                  <a:lnTo>
                    <a:pt x="257585" y="246901"/>
                  </a:lnTo>
                  <a:lnTo>
                    <a:pt x="260918" y="248323"/>
                  </a:lnTo>
                  <a:lnTo>
                    <a:pt x="263487" y="247843"/>
                  </a:lnTo>
                  <a:lnTo>
                    <a:pt x="265007" y="246127"/>
                  </a:lnTo>
                  <a:lnTo>
                    <a:pt x="266811" y="243745"/>
                  </a:lnTo>
                  <a:lnTo>
                    <a:pt x="266615" y="240510"/>
                  </a:lnTo>
                  <a:lnTo>
                    <a:pt x="264232" y="238707"/>
                  </a:lnTo>
                  <a:lnTo>
                    <a:pt x="261993" y="236569"/>
                  </a:lnTo>
                  <a:lnTo>
                    <a:pt x="259611" y="234765"/>
                  </a:lnTo>
                  <a:close/>
                </a:path>
                <a:path w="17849850" h="11287760">
                  <a:moveTo>
                    <a:pt x="3895251" y="1776548"/>
                  </a:moveTo>
                  <a:lnTo>
                    <a:pt x="3892300" y="1776077"/>
                  </a:lnTo>
                  <a:lnTo>
                    <a:pt x="3889301" y="1774798"/>
                  </a:lnTo>
                  <a:lnTo>
                    <a:pt x="3886492" y="1773994"/>
                  </a:lnTo>
                  <a:lnTo>
                    <a:pt x="3883830" y="1775615"/>
                  </a:lnTo>
                  <a:lnTo>
                    <a:pt x="3883026" y="1778424"/>
                  </a:lnTo>
                  <a:lnTo>
                    <a:pt x="3882363" y="1780900"/>
                  </a:lnTo>
                  <a:lnTo>
                    <a:pt x="3883653" y="1783419"/>
                  </a:lnTo>
                  <a:lnTo>
                    <a:pt x="3886653" y="1784698"/>
                  </a:lnTo>
                  <a:lnTo>
                    <a:pt x="3887127" y="1784508"/>
                  </a:lnTo>
                  <a:lnTo>
                    <a:pt x="3889794" y="1785646"/>
                  </a:lnTo>
                  <a:lnTo>
                    <a:pt x="3892603" y="1786450"/>
                  </a:lnTo>
                  <a:lnTo>
                    <a:pt x="3895265" y="1784827"/>
                  </a:lnTo>
                  <a:lnTo>
                    <a:pt x="3896873" y="1779210"/>
                  </a:lnTo>
                  <a:lnTo>
                    <a:pt x="3895251" y="1776548"/>
                  </a:lnTo>
                  <a:close/>
                </a:path>
                <a:path w="17849850" h="11287760">
                  <a:moveTo>
                    <a:pt x="11887448" y="5180634"/>
                  </a:moveTo>
                  <a:lnTo>
                    <a:pt x="11884354" y="5180497"/>
                  </a:lnTo>
                  <a:lnTo>
                    <a:pt x="11879697" y="5184025"/>
                  </a:lnTo>
                  <a:lnTo>
                    <a:pt x="11879560" y="5187118"/>
                  </a:lnTo>
                  <a:lnTo>
                    <a:pt x="11881325" y="5189446"/>
                  </a:lnTo>
                  <a:lnTo>
                    <a:pt x="11883420" y="5191917"/>
                  </a:lnTo>
                  <a:lnTo>
                    <a:pt x="11883803" y="5192868"/>
                  </a:lnTo>
                  <a:lnTo>
                    <a:pt x="11886802" y="5194147"/>
                  </a:lnTo>
                  <a:lnTo>
                    <a:pt x="11888895" y="5193858"/>
                  </a:lnTo>
                  <a:lnTo>
                    <a:pt x="11890607" y="5192618"/>
                  </a:lnTo>
                  <a:lnTo>
                    <a:pt x="11892935" y="5190854"/>
                  </a:lnTo>
                  <a:lnTo>
                    <a:pt x="11893073" y="5187761"/>
                  </a:lnTo>
                  <a:lnTo>
                    <a:pt x="11891308" y="5185432"/>
                  </a:lnTo>
                  <a:lnTo>
                    <a:pt x="11889211" y="5182963"/>
                  </a:lnTo>
                  <a:lnTo>
                    <a:pt x="11887448" y="5180634"/>
                  </a:lnTo>
                  <a:close/>
                </a:path>
                <a:path w="17849850" h="11287760">
                  <a:moveTo>
                    <a:pt x="3978412" y="1798627"/>
                  </a:moveTo>
                  <a:lnTo>
                    <a:pt x="3975461" y="1798156"/>
                  </a:lnTo>
                  <a:lnTo>
                    <a:pt x="3972795" y="1797019"/>
                  </a:lnTo>
                  <a:lnTo>
                    <a:pt x="3969986" y="1796215"/>
                  </a:lnTo>
                  <a:lnTo>
                    <a:pt x="3967324" y="1797836"/>
                  </a:lnTo>
                  <a:lnTo>
                    <a:pt x="3966520" y="1800646"/>
                  </a:lnTo>
                  <a:lnTo>
                    <a:pt x="3965858" y="1803121"/>
                  </a:lnTo>
                  <a:lnTo>
                    <a:pt x="3967147" y="1805640"/>
                  </a:lnTo>
                  <a:lnTo>
                    <a:pt x="3969481" y="1806636"/>
                  </a:lnTo>
                  <a:lnTo>
                    <a:pt x="3969956" y="1806444"/>
                  </a:lnTo>
                  <a:lnTo>
                    <a:pt x="3972956" y="1807724"/>
                  </a:lnTo>
                  <a:lnTo>
                    <a:pt x="3975765" y="1808528"/>
                  </a:lnTo>
                  <a:lnTo>
                    <a:pt x="3978426" y="1806906"/>
                  </a:lnTo>
                  <a:lnTo>
                    <a:pt x="3980034" y="1801289"/>
                  </a:lnTo>
                  <a:lnTo>
                    <a:pt x="3978412" y="1798627"/>
                  </a:lnTo>
                  <a:close/>
                </a:path>
                <a:path w="17849850" h="11287760">
                  <a:moveTo>
                    <a:pt x="194520" y="178635"/>
                  </a:moveTo>
                  <a:lnTo>
                    <a:pt x="190952" y="178688"/>
                  </a:lnTo>
                  <a:lnTo>
                    <a:pt x="189148" y="181070"/>
                  </a:lnTo>
                  <a:lnTo>
                    <a:pt x="187153" y="182977"/>
                  </a:lnTo>
                  <a:lnTo>
                    <a:pt x="187207" y="186545"/>
                  </a:lnTo>
                  <a:lnTo>
                    <a:pt x="189589" y="188349"/>
                  </a:lnTo>
                  <a:lnTo>
                    <a:pt x="191828" y="190487"/>
                  </a:lnTo>
                  <a:lnTo>
                    <a:pt x="193495" y="191198"/>
                  </a:lnTo>
                  <a:lnTo>
                    <a:pt x="193019" y="191389"/>
                  </a:lnTo>
                  <a:lnTo>
                    <a:pt x="195019" y="192242"/>
                  </a:lnTo>
                  <a:lnTo>
                    <a:pt x="197588" y="191761"/>
                  </a:lnTo>
                  <a:lnTo>
                    <a:pt x="199108" y="190045"/>
                  </a:lnTo>
                  <a:lnTo>
                    <a:pt x="201102" y="188140"/>
                  </a:lnTo>
                  <a:lnTo>
                    <a:pt x="201049" y="184572"/>
                  </a:lnTo>
                  <a:lnTo>
                    <a:pt x="198667" y="182768"/>
                  </a:lnTo>
                  <a:lnTo>
                    <a:pt x="196427" y="180630"/>
                  </a:lnTo>
                  <a:lnTo>
                    <a:pt x="194520" y="178635"/>
                  </a:lnTo>
                  <a:close/>
                </a:path>
                <a:path w="17849850" h="11287760">
                  <a:moveTo>
                    <a:pt x="4061906" y="1820848"/>
                  </a:moveTo>
                  <a:lnTo>
                    <a:pt x="4058955" y="1820378"/>
                  </a:lnTo>
                  <a:lnTo>
                    <a:pt x="4056289" y="1819241"/>
                  </a:lnTo>
                  <a:lnTo>
                    <a:pt x="4053481" y="1818437"/>
                  </a:lnTo>
                  <a:lnTo>
                    <a:pt x="4050819" y="1820058"/>
                  </a:lnTo>
                  <a:lnTo>
                    <a:pt x="4050014" y="1822867"/>
                  </a:lnTo>
                  <a:lnTo>
                    <a:pt x="4049352" y="1825343"/>
                  </a:lnTo>
                  <a:lnTo>
                    <a:pt x="4050642" y="1827862"/>
                  </a:lnTo>
                  <a:lnTo>
                    <a:pt x="4052975" y="1828857"/>
                  </a:lnTo>
                  <a:lnTo>
                    <a:pt x="4053450" y="1828667"/>
                  </a:lnTo>
                  <a:lnTo>
                    <a:pt x="4056449" y="1829947"/>
                  </a:lnTo>
                  <a:lnTo>
                    <a:pt x="4059258" y="1830751"/>
                  </a:lnTo>
                  <a:lnTo>
                    <a:pt x="4061920" y="1829128"/>
                  </a:lnTo>
                  <a:lnTo>
                    <a:pt x="4063528" y="1823511"/>
                  </a:lnTo>
                  <a:lnTo>
                    <a:pt x="4061906" y="1820848"/>
                  </a:lnTo>
                  <a:close/>
                </a:path>
                <a:path w="17849850" h="11287760">
                  <a:moveTo>
                    <a:pt x="4145876" y="1842879"/>
                  </a:moveTo>
                  <a:lnTo>
                    <a:pt x="4142925" y="1842408"/>
                  </a:lnTo>
                  <a:lnTo>
                    <a:pt x="4139925" y="1841128"/>
                  </a:lnTo>
                  <a:lnTo>
                    <a:pt x="4137116" y="1840324"/>
                  </a:lnTo>
                  <a:lnTo>
                    <a:pt x="4134455" y="1841946"/>
                  </a:lnTo>
                  <a:lnTo>
                    <a:pt x="4133651" y="1844755"/>
                  </a:lnTo>
                  <a:lnTo>
                    <a:pt x="4132989" y="1847231"/>
                  </a:lnTo>
                  <a:lnTo>
                    <a:pt x="4134278" y="1849750"/>
                  </a:lnTo>
                  <a:lnTo>
                    <a:pt x="4136944" y="1850887"/>
                  </a:lnTo>
                  <a:lnTo>
                    <a:pt x="4137420" y="1850696"/>
                  </a:lnTo>
                  <a:lnTo>
                    <a:pt x="4140419" y="1851976"/>
                  </a:lnTo>
                  <a:lnTo>
                    <a:pt x="4143228" y="1852780"/>
                  </a:lnTo>
                  <a:lnTo>
                    <a:pt x="4145889" y="1851158"/>
                  </a:lnTo>
                  <a:lnTo>
                    <a:pt x="4147498" y="1845541"/>
                  </a:lnTo>
                  <a:lnTo>
                    <a:pt x="4145876" y="1842879"/>
                  </a:lnTo>
                  <a:close/>
                </a:path>
                <a:path w="17849850" h="11287760">
                  <a:moveTo>
                    <a:pt x="11830572" y="5115401"/>
                  </a:moveTo>
                  <a:lnTo>
                    <a:pt x="11827146" y="5115122"/>
                  </a:lnTo>
                  <a:lnTo>
                    <a:pt x="11823155" y="5118935"/>
                  </a:lnTo>
                  <a:lnTo>
                    <a:pt x="11822876" y="5122361"/>
                  </a:lnTo>
                  <a:lnTo>
                    <a:pt x="11824783" y="5124356"/>
                  </a:lnTo>
                  <a:lnTo>
                    <a:pt x="11827406" y="5127445"/>
                  </a:lnTo>
                  <a:lnTo>
                    <a:pt x="11830405" y="5128725"/>
                  </a:lnTo>
                  <a:lnTo>
                    <a:pt x="11832832" y="5128578"/>
                  </a:lnTo>
                  <a:lnTo>
                    <a:pt x="11834210" y="5127195"/>
                  </a:lnTo>
                  <a:lnTo>
                    <a:pt x="11836205" y="5125290"/>
                  </a:lnTo>
                  <a:lnTo>
                    <a:pt x="11836484" y="5121863"/>
                  </a:lnTo>
                  <a:lnTo>
                    <a:pt x="11834577" y="5119868"/>
                  </a:lnTo>
                  <a:lnTo>
                    <a:pt x="11832479" y="5117397"/>
                  </a:lnTo>
                  <a:lnTo>
                    <a:pt x="11830572" y="5115401"/>
                  </a:lnTo>
                  <a:close/>
                </a:path>
                <a:path w="17849850" h="11287760">
                  <a:moveTo>
                    <a:pt x="130332" y="121313"/>
                  </a:moveTo>
                  <a:lnTo>
                    <a:pt x="127097" y="121509"/>
                  </a:lnTo>
                  <a:lnTo>
                    <a:pt x="125101" y="123416"/>
                  </a:lnTo>
                  <a:lnTo>
                    <a:pt x="123440" y="125464"/>
                  </a:lnTo>
                  <a:lnTo>
                    <a:pt x="123636" y="128700"/>
                  </a:lnTo>
                  <a:lnTo>
                    <a:pt x="125542" y="130695"/>
                  </a:lnTo>
                  <a:lnTo>
                    <a:pt x="127782" y="132832"/>
                  </a:lnTo>
                  <a:lnTo>
                    <a:pt x="129449" y="133542"/>
                  </a:lnTo>
                  <a:lnTo>
                    <a:pt x="128973" y="133734"/>
                  </a:lnTo>
                  <a:lnTo>
                    <a:pt x="130973" y="134587"/>
                  </a:lnTo>
                  <a:lnTo>
                    <a:pt x="133539" y="134107"/>
                  </a:lnTo>
                  <a:lnTo>
                    <a:pt x="135061" y="132392"/>
                  </a:lnTo>
                  <a:lnTo>
                    <a:pt x="136723" y="130342"/>
                  </a:lnTo>
                  <a:lnTo>
                    <a:pt x="136527" y="127108"/>
                  </a:lnTo>
                  <a:lnTo>
                    <a:pt x="134621" y="125112"/>
                  </a:lnTo>
                  <a:lnTo>
                    <a:pt x="132381" y="122975"/>
                  </a:lnTo>
                  <a:lnTo>
                    <a:pt x="130332" y="121313"/>
                  </a:lnTo>
                  <a:close/>
                </a:path>
                <a:path w="17849850" h="11287760">
                  <a:moveTo>
                    <a:pt x="4229513" y="1864767"/>
                  </a:moveTo>
                  <a:lnTo>
                    <a:pt x="4226562" y="1864296"/>
                  </a:lnTo>
                  <a:lnTo>
                    <a:pt x="4223562" y="1863017"/>
                  </a:lnTo>
                  <a:lnTo>
                    <a:pt x="4220753" y="1862213"/>
                  </a:lnTo>
                  <a:lnTo>
                    <a:pt x="4218092" y="1863834"/>
                  </a:lnTo>
                  <a:lnTo>
                    <a:pt x="4217287" y="1866643"/>
                  </a:lnTo>
                  <a:lnTo>
                    <a:pt x="4216625" y="1869119"/>
                  </a:lnTo>
                  <a:lnTo>
                    <a:pt x="4217914" y="1871638"/>
                  </a:lnTo>
                  <a:lnTo>
                    <a:pt x="4220581" y="1872775"/>
                  </a:lnTo>
                  <a:lnTo>
                    <a:pt x="4221056" y="1872584"/>
                  </a:lnTo>
                  <a:lnTo>
                    <a:pt x="4224056" y="1873864"/>
                  </a:lnTo>
                  <a:lnTo>
                    <a:pt x="4226864" y="1874669"/>
                  </a:lnTo>
                  <a:lnTo>
                    <a:pt x="4229526" y="1873046"/>
                  </a:lnTo>
                  <a:lnTo>
                    <a:pt x="4231134" y="1867429"/>
                  </a:lnTo>
                  <a:lnTo>
                    <a:pt x="4229513" y="1864767"/>
                  </a:lnTo>
                  <a:close/>
                </a:path>
                <a:path w="17849850" h="11287760">
                  <a:moveTo>
                    <a:pt x="4312958" y="1886179"/>
                  </a:moveTo>
                  <a:lnTo>
                    <a:pt x="4310007" y="1885709"/>
                  </a:lnTo>
                  <a:lnTo>
                    <a:pt x="4307007" y="1884429"/>
                  </a:lnTo>
                  <a:lnTo>
                    <a:pt x="4304198" y="1883625"/>
                  </a:lnTo>
                  <a:lnTo>
                    <a:pt x="4301537" y="1885247"/>
                  </a:lnTo>
                  <a:lnTo>
                    <a:pt x="4300733" y="1888056"/>
                  </a:lnTo>
                  <a:lnTo>
                    <a:pt x="4300071" y="1890532"/>
                  </a:lnTo>
                  <a:lnTo>
                    <a:pt x="4301360" y="1893052"/>
                  </a:lnTo>
                  <a:lnTo>
                    <a:pt x="4304359" y="1894331"/>
                  </a:lnTo>
                  <a:lnTo>
                    <a:pt x="4304835" y="1894140"/>
                  </a:lnTo>
                  <a:lnTo>
                    <a:pt x="4307501" y="1895278"/>
                  </a:lnTo>
                  <a:lnTo>
                    <a:pt x="4310310" y="1896082"/>
                  </a:lnTo>
                  <a:lnTo>
                    <a:pt x="4312972" y="1894459"/>
                  </a:lnTo>
                  <a:lnTo>
                    <a:pt x="4314580" y="1888842"/>
                  </a:lnTo>
                  <a:lnTo>
                    <a:pt x="4312958" y="1886179"/>
                  </a:lnTo>
                  <a:close/>
                </a:path>
                <a:path w="17849850" h="11287760">
                  <a:moveTo>
                    <a:pt x="68423" y="61419"/>
                  </a:moveTo>
                  <a:lnTo>
                    <a:pt x="65188" y="61615"/>
                  </a:lnTo>
                  <a:lnTo>
                    <a:pt x="63193" y="63521"/>
                  </a:lnTo>
                  <a:lnTo>
                    <a:pt x="61055" y="65761"/>
                  </a:lnTo>
                  <a:lnTo>
                    <a:pt x="61251" y="68997"/>
                  </a:lnTo>
                  <a:lnTo>
                    <a:pt x="63158" y="70992"/>
                  </a:lnTo>
                  <a:lnTo>
                    <a:pt x="65398" y="73129"/>
                  </a:lnTo>
                  <a:lnTo>
                    <a:pt x="67065" y="73839"/>
                  </a:lnTo>
                  <a:lnTo>
                    <a:pt x="67255" y="74315"/>
                  </a:lnTo>
                  <a:lnTo>
                    <a:pt x="68922" y="75026"/>
                  </a:lnTo>
                  <a:lnTo>
                    <a:pt x="71348" y="74880"/>
                  </a:lnTo>
                  <a:lnTo>
                    <a:pt x="72868" y="73164"/>
                  </a:lnTo>
                  <a:lnTo>
                    <a:pt x="75006" y="70924"/>
                  </a:lnTo>
                  <a:lnTo>
                    <a:pt x="74809" y="67689"/>
                  </a:lnTo>
                  <a:lnTo>
                    <a:pt x="72903" y="65694"/>
                  </a:lnTo>
                  <a:lnTo>
                    <a:pt x="68423" y="61419"/>
                  </a:lnTo>
                  <a:close/>
                </a:path>
                <a:path w="17849850" h="11287760">
                  <a:moveTo>
                    <a:pt x="4396594" y="1908067"/>
                  </a:moveTo>
                  <a:lnTo>
                    <a:pt x="4393643" y="1907597"/>
                  </a:lnTo>
                  <a:lnTo>
                    <a:pt x="4390644" y="1906317"/>
                  </a:lnTo>
                  <a:lnTo>
                    <a:pt x="4387835" y="1905513"/>
                  </a:lnTo>
                  <a:lnTo>
                    <a:pt x="4385173" y="1907135"/>
                  </a:lnTo>
                  <a:lnTo>
                    <a:pt x="4384369" y="1909944"/>
                  </a:lnTo>
                  <a:lnTo>
                    <a:pt x="4383707" y="1912420"/>
                  </a:lnTo>
                  <a:lnTo>
                    <a:pt x="4384996" y="1914940"/>
                  </a:lnTo>
                  <a:lnTo>
                    <a:pt x="4387662" y="1916077"/>
                  </a:lnTo>
                  <a:lnTo>
                    <a:pt x="4388138" y="1915886"/>
                  </a:lnTo>
                  <a:lnTo>
                    <a:pt x="4391137" y="1917166"/>
                  </a:lnTo>
                  <a:lnTo>
                    <a:pt x="4393946" y="1917970"/>
                  </a:lnTo>
                  <a:lnTo>
                    <a:pt x="4396608" y="1916347"/>
                  </a:lnTo>
                  <a:lnTo>
                    <a:pt x="4398216" y="1910730"/>
                  </a:lnTo>
                  <a:lnTo>
                    <a:pt x="4396594" y="1908067"/>
                  </a:lnTo>
                  <a:close/>
                </a:path>
                <a:path w="17849850" h="11287760">
                  <a:moveTo>
                    <a:pt x="11772512" y="5052028"/>
                  </a:moveTo>
                  <a:lnTo>
                    <a:pt x="11768944" y="5052081"/>
                  </a:lnTo>
                  <a:lnTo>
                    <a:pt x="11766948" y="5053988"/>
                  </a:lnTo>
                  <a:lnTo>
                    <a:pt x="11764621" y="5055752"/>
                  </a:lnTo>
                  <a:lnTo>
                    <a:pt x="11764675" y="5059321"/>
                  </a:lnTo>
                  <a:lnTo>
                    <a:pt x="11766580" y="5061316"/>
                  </a:lnTo>
                  <a:lnTo>
                    <a:pt x="11768818" y="5063453"/>
                  </a:lnTo>
                  <a:lnTo>
                    <a:pt x="11769343" y="5064071"/>
                  </a:lnTo>
                  <a:lnTo>
                    <a:pt x="11770676" y="5064639"/>
                  </a:lnTo>
                  <a:lnTo>
                    <a:pt x="11770534" y="5064973"/>
                  </a:lnTo>
                  <a:lnTo>
                    <a:pt x="11772201" y="5065684"/>
                  </a:lnTo>
                  <a:lnTo>
                    <a:pt x="11774770" y="5065204"/>
                  </a:lnTo>
                  <a:lnTo>
                    <a:pt x="11776147" y="5063821"/>
                  </a:lnTo>
                  <a:lnTo>
                    <a:pt x="11778476" y="5062056"/>
                  </a:lnTo>
                  <a:lnTo>
                    <a:pt x="11778422" y="5058488"/>
                  </a:lnTo>
                  <a:lnTo>
                    <a:pt x="11776516" y="5056493"/>
                  </a:lnTo>
                  <a:lnTo>
                    <a:pt x="11774277" y="5054355"/>
                  </a:lnTo>
                  <a:lnTo>
                    <a:pt x="11772512" y="5052028"/>
                  </a:lnTo>
                  <a:close/>
                </a:path>
                <a:path w="17849850" h="11287760">
                  <a:moveTo>
                    <a:pt x="4479706" y="1929338"/>
                  </a:moveTo>
                  <a:lnTo>
                    <a:pt x="4476755" y="1928867"/>
                  </a:lnTo>
                  <a:lnTo>
                    <a:pt x="4474089" y="1927730"/>
                  </a:lnTo>
                  <a:lnTo>
                    <a:pt x="4471280" y="1926926"/>
                  </a:lnTo>
                  <a:lnTo>
                    <a:pt x="4468618" y="1928548"/>
                  </a:lnTo>
                  <a:lnTo>
                    <a:pt x="4467814" y="1931356"/>
                  </a:lnTo>
                  <a:lnTo>
                    <a:pt x="4467152" y="1933832"/>
                  </a:lnTo>
                  <a:lnTo>
                    <a:pt x="4468441" y="1936352"/>
                  </a:lnTo>
                  <a:lnTo>
                    <a:pt x="4471108" y="1937490"/>
                  </a:lnTo>
                  <a:lnTo>
                    <a:pt x="4471583" y="1937299"/>
                  </a:lnTo>
                  <a:lnTo>
                    <a:pt x="4474250" y="1938436"/>
                  </a:lnTo>
                  <a:lnTo>
                    <a:pt x="4477058" y="1939240"/>
                  </a:lnTo>
                  <a:lnTo>
                    <a:pt x="4479720" y="1937617"/>
                  </a:lnTo>
                  <a:lnTo>
                    <a:pt x="4481328" y="1932000"/>
                  </a:lnTo>
                  <a:lnTo>
                    <a:pt x="4479706" y="1929338"/>
                  </a:lnTo>
                  <a:close/>
                </a:path>
                <a:path w="17849850" h="11287760">
                  <a:moveTo>
                    <a:pt x="4563293" y="1950418"/>
                  </a:moveTo>
                  <a:lnTo>
                    <a:pt x="4560201" y="1950280"/>
                  </a:lnTo>
                  <a:lnTo>
                    <a:pt x="4557534" y="1949142"/>
                  </a:lnTo>
                  <a:lnTo>
                    <a:pt x="4554726" y="1948338"/>
                  </a:lnTo>
                  <a:lnTo>
                    <a:pt x="4552064" y="1949961"/>
                  </a:lnTo>
                  <a:lnTo>
                    <a:pt x="4551260" y="1952769"/>
                  </a:lnTo>
                  <a:lnTo>
                    <a:pt x="4550598" y="1955245"/>
                  </a:lnTo>
                  <a:lnTo>
                    <a:pt x="4551886" y="1957765"/>
                  </a:lnTo>
                  <a:lnTo>
                    <a:pt x="4554553" y="1958902"/>
                  </a:lnTo>
                  <a:lnTo>
                    <a:pt x="4555029" y="1958711"/>
                  </a:lnTo>
                  <a:lnTo>
                    <a:pt x="4557695" y="1959849"/>
                  </a:lnTo>
                  <a:lnTo>
                    <a:pt x="4560504" y="1960653"/>
                  </a:lnTo>
                  <a:lnTo>
                    <a:pt x="4563166" y="1959030"/>
                  </a:lnTo>
                  <a:lnTo>
                    <a:pt x="4564774" y="1953413"/>
                  </a:lnTo>
                  <a:lnTo>
                    <a:pt x="4563293" y="1950418"/>
                  </a:lnTo>
                  <a:close/>
                </a:path>
                <a:path w="17849850" h="11287760">
                  <a:moveTo>
                    <a:pt x="7559" y="0"/>
                  </a:moveTo>
                  <a:lnTo>
                    <a:pt x="3990" y="54"/>
                  </a:lnTo>
                  <a:lnTo>
                    <a:pt x="0" y="3868"/>
                  </a:lnTo>
                  <a:lnTo>
                    <a:pt x="53" y="7435"/>
                  </a:lnTo>
                  <a:lnTo>
                    <a:pt x="1960" y="9431"/>
                  </a:lnTo>
                  <a:lnTo>
                    <a:pt x="4200" y="11567"/>
                  </a:lnTo>
                  <a:lnTo>
                    <a:pt x="4724" y="12185"/>
                  </a:lnTo>
                  <a:lnTo>
                    <a:pt x="7724" y="13465"/>
                  </a:lnTo>
                  <a:lnTo>
                    <a:pt x="10293" y="12985"/>
                  </a:lnTo>
                  <a:lnTo>
                    <a:pt x="11670" y="11603"/>
                  </a:lnTo>
                  <a:lnTo>
                    <a:pt x="13807" y="9364"/>
                  </a:lnTo>
                  <a:lnTo>
                    <a:pt x="13612" y="6128"/>
                  </a:lnTo>
                  <a:lnTo>
                    <a:pt x="11705" y="4132"/>
                  </a:lnTo>
                  <a:lnTo>
                    <a:pt x="9465" y="1995"/>
                  </a:lnTo>
                  <a:lnTo>
                    <a:pt x="7559" y="0"/>
                  </a:lnTo>
                  <a:close/>
                </a:path>
                <a:path w="17849850" h="11287760">
                  <a:moveTo>
                    <a:pt x="11712881" y="4989559"/>
                  </a:moveTo>
                  <a:lnTo>
                    <a:pt x="11709648" y="4989756"/>
                  </a:lnTo>
                  <a:lnTo>
                    <a:pt x="11707653" y="4991662"/>
                  </a:lnTo>
                  <a:lnTo>
                    <a:pt x="11705515" y="4993902"/>
                  </a:lnTo>
                  <a:lnTo>
                    <a:pt x="11705710" y="4997137"/>
                  </a:lnTo>
                  <a:lnTo>
                    <a:pt x="11707617" y="4999132"/>
                  </a:lnTo>
                  <a:lnTo>
                    <a:pt x="11709858" y="5001270"/>
                  </a:lnTo>
                  <a:lnTo>
                    <a:pt x="11710049" y="5001745"/>
                  </a:lnTo>
                  <a:lnTo>
                    <a:pt x="11713381" y="5003167"/>
                  </a:lnTo>
                  <a:lnTo>
                    <a:pt x="11715808" y="5003020"/>
                  </a:lnTo>
                  <a:lnTo>
                    <a:pt x="11717328" y="5001305"/>
                  </a:lnTo>
                  <a:lnTo>
                    <a:pt x="11719464" y="4999064"/>
                  </a:lnTo>
                  <a:lnTo>
                    <a:pt x="11719268" y="4995829"/>
                  </a:lnTo>
                  <a:lnTo>
                    <a:pt x="11717362" y="4993835"/>
                  </a:lnTo>
                  <a:lnTo>
                    <a:pt x="11712881" y="4989559"/>
                  </a:lnTo>
                  <a:close/>
                </a:path>
                <a:path w="17849850" h="11287760">
                  <a:moveTo>
                    <a:pt x="4646881" y="1971498"/>
                  </a:moveTo>
                  <a:lnTo>
                    <a:pt x="4643788" y="1971360"/>
                  </a:lnTo>
                  <a:lnTo>
                    <a:pt x="4641122" y="1970223"/>
                  </a:lnTo>
                  <a:lnTo>
                    <a:pt x="4638314" y="1969418"/>
                  </a:lnTo>
                  <a:lnTo>
                    <a:pt x="4635651" y="1971040"/>
                  </a:lnTo>
                  <a:lnTo>
                    <a:pt x="4634847" y="1973848"/>
                  </a:lnTo>
                  <a:lnTo>
                    <a:pt x="4634185" y="1976324"/>
                  </a:lnTo>
                  <a:lnTo>
                    <a:pt x="4635474" y="1978844"/>
                  </a:lnTo>
                  <a:lnTo>
                    <a:pt x="4638141" y="1979981"/>
                  </a:lnTo>
                  <a:lnTo>
                    <a:pt x="4638616" y="1979790"/>
                  </a:lnTo>
                  <a:lnTo>
                    <a:pt x="4641283" y="1980928"/>
                  </a:lnTo>
                  <a:lnTo>
                    <a:pt x="4644091" y="1981732"/>
                  </a:lnTo>
                  <a:lnTo>
                    <a:pt x="4646753" y="1980109"/>
                  </a:lnTo>
                  <a:lnTo>
                    <a:pt x="4648361" y="1974492"/>
                  </a:lnTo>
                  <a:lnTo>
                    <a:pt x="4646881" y="1971498"/>
                  </a:lnTo>
                  <a:close/>
                </a:path>
                <a:path w="17849850" h="11287760">
                  <a:moveTo>
                    <a:pt x="4729993" y="1992768"/>
                  </a:moveTo>
                  <a:lnTo>
                    <a:pt x="4726900" y="1992631"/>
                  </a:lnTo>
                  <a:lnTo>
                    <a:pt x="4724233" y="1991493"/>
                  </a:lnTo>
                  <a:lnTo>
                    <a:pt x="4721425" y="1990689"/>
                  </a:lnTo>
                  <a:lnTo>
                    <a:pt x="4718764" y="1992311"/>
                  </a:lnTo>
                  <a:lnTo>
                    <a:pt x="4717959" y="1995120"/>
                  </a:lnTo>
                  <a:lnTo>
                    <a:pt x="4717298" y="1997595"/>
                  </a:lnTo>
                  <a:lnTo>
                    <a:pt x="4718586" y="2000114"/>
                  </a:lnTo>
                  <a:lnTo>
                    <a:pt x="4720919" y="2001110"/>
                  </a:lnTo>
                  <a:lnTo>
                    <a:pt x="4721395" y="2000918"/>
                  </a:lnTo>
                  <a:lnTo>
                    <a:pt x="4724394" y="2002198"/>
                  </a:lnTo>
                  <a:lnTo>
                    <a:pt x="4727203" y="2003002"/>
                  </a:lnTo>
                  <a:lnTo>
                    <a:pt x="4729866" y="2001380"/>
                  </a:lnTo>
                  <a:lnTo>
                    <a:pt x="4731474" y="1995762"/>
                  </a:lnTo>
                  <a:lnTo>
                    <a:pt x="4729993" y="1992768"/>
                  </a:lnTo>
                  <a:close/>
                </a:path>
                <a:path w="17849850" h="11287760">
                  <a:moveTo>
                    <a:pt x="4813438" y="2014180"/>
                  </a:moveTo>
                  <a:lnTo>
                    <a:pt x="4810345" y="2014043"/>
                  </a:lnTo>
                  <a:lnTo>
                    <a:pt x="4807679" y="2012906"/>
                  </a:lnTo>
                  <a:lnTo>
                    <a:pt x="4804870" y="2012102"/>
                  </a:lnTo>
                  <a:lnTo>
                    <a:pt x="4802209" y="2013723"/>
                  </a:lnTo>
                  <a:lnTo>
                    <a:pt x="4801404" y="2016532"/>
                  </a:lnTo>
                  <a:lnTo>
                    <a:pt x="4800743" y="2019007"/>
                  </a:lnTo>
                  <a:lnTo>
                    <a:pt x="4802031" y="2021527"/>
                  </a:lnTo>
                  <a:lnTo>
                    <a:pt x="4804365" y="2022522"/>
                  </a:lnTo>
                  <a:lnTo>
                    <a:pt x="4804841" y="2022331"/>
                  </a:lnTo>
                  <a:lnTo>
                    <a:pt x="4807840" y="2023610"/>
                  </a:lnTo>
                  <a:lnTo>
                    <a:pt x="4810648" y="2024415"/>
                  </a:lnTo>
                  <a:lnTo>
                    <a:pt x="4813311" y="2022792"/>
                  </a:lnTo>
                  <a:lnTo>
                    <a:pt x="4814918" y="2017176"/>
                  </a:lnTo>
                  <a:lnTo>
                    <a:pt x="4813438" y="2014180"/>
                  </a:lnTo>
                  <a:close/>
                </a:path>
                <a:path w="17849850" h="11287760">
                  <a:moveTo>
                    <a:pt x="11651591" y="4929141"/>
                  </a:moveTo>
                  <a:lnTo>
                    <a:pt x="11648356" y="4929337"/>
                  </a:lnTo>
                  <a:lnTo>
                    <a:pt x="11646361" y="4931244"/>
                  </a:lnTo>
                  <a:lnTo>
                    <a:pt x="11644224" y="4933483"/>
                  </a:lnTo>
                  <a:lnTo>
                    <a:pt x="11644420" y="4936718"/>
                  </a:lnTo>
                  <a:lnTo>
                    <a:pt x="11646327" y="4938713"/>
                  </a:lnTo>
                  <a:lnTo>
                    <a:pt x="11648565" y="4940850"/>
                  </a:lnTo>
                  <a:lnTo>
                    <a:pt x="11650233" y="4941562"/>
                  </a:lnTo>
                  <a:lnTo>
                    <a:pt x="11650422" y="4942036"/>
                  </a:lnTo>
                  <a:lnTo>
                    <a:pt x="11652089" y="4942747"/>
                  </a:lnTo>
                  <a:lnTo>
                    <a:pt x="11654516" y="4942601"/>
                  </a:lnTo>
                  <a:lnTo>
                    <a:pt x="11656035" y="4940886"/>
                  </a:lnTo>
                  <a:lnTo>
                    <a:pt x="11658173" y="4938645"/>
                  </a:lnTo>
                  <a:lnTo>
                    <a:pt x="11657978" y="4935411"/>
                  </a:lnTo>
                  <a:lnTo>
                    <a:pt x="11656072" y="4933416"/>
                  </a:lnTo>
                  <a:lnTo>
                    <a:pt x="11651591" y="4929141"/>
                  </a:lnTo>
                  <a:close/>
                </a:path>
                <a:path w="17849850" h="11287760">
                  <a:moveTo>
                    <a:pt x="4897359" y="2035402"/>
                  </a:moveTo>
                  <a:lnTo>
                    <a:pt x="4894266" y="2035264"/>
                  </a:lnTo>
                  <a:lnTo>
                    <a:pt x="4891266" y="2033985"/>
                  </a:lnTo>
                  <a:lnTo>
                    <a:pt x="4888458" y="2033181"/>
                  </a:lnTo>
                  <a:lnTo>
                    <a:pt x="4885796" y="2034802"/>
                  </a:lnTo>
                  <a:lnTo>
                    <a:pt x="4884992" y="2037612"/>
                  </a:lnTo>
                  <a:lnTo>
                    <a:pt x="4884330" y="2040086"/>
                  </a:lnTo>
                  <a:lnTo>
                    <a:pt x="4885619" y="2042606"/>
                  </a:lnTo>
                  <a:lnTo>
                    <a:pt x="4888286" y="2043744"/>
                  </a:lnTo>
                  <a:lnTo>
                    <a:pt x="4889094" y="2043695"/>
                  </a:lnTo>
                  <a:lnTo>
                    <a:pt x="4891761" y="2044832"/>
                  </a:lnTo>
                  <a:lnTo>
                    <a:pt x="4894570" y="2045636"/>
                  </a:lnTo>
                  <a:lnTo>
                    <a:pt x="4897231" y="2044014"/>
                  </a:lnTo>
                  <a:lnTo>
                    <a:pt x="4898839" y="2038397"/>
                  </a:lnTo>
                  <a:lnTo>
                    <a:pt x="4897359" y="2035402"/>
                  </a:lnTo>
                  <a:close/>
                </a:path>
                <a:path w="17849850" h="11287760">
                  <a:moveTo>
                    <a:pt x="4980805" y="2056814"/>
                  </a:moveTo>
                  <a:lnTo>
                    <a:pt x="4977712" y="2056677"/>
                  </a:lnTo>
                  <a:lnTo>
                    <a:pt x="4974712" y="2055397"/>
                  </a:lnTo>
                  <a:lnTo>
                    <a:pt x="4971903" y="2054593"/>
                  </a:lnTo>
                  <a:lnTo>
                    <a:pt x="4969242" y="2056215"/>
                  </a:lnTo>
                  <a:lnTo>
                    <a:pt x="4968438" y="2059024"/>
                  </a:lnTo>
                  <a:lnTo>
                    <a:pt x="4967776" y="2061499"/>
                  </a:lnTo>
                  <a:lnTo>
                    <a:pt x="4969065" y="2064019"/>
                  </a:lnTo>
                  <a:lnTo>
                    <a:pt x="4972064" y="2065298"/>
                  </a:lnTo>
                  <a:lnTo>
                    <a:pt x="4972540" y="2065107"/>
                  </a:lnTo>
                  <a:lnTo>
                    <a:pt x="4975206" y="2066245"/>
                  </a:lnTo>
                  <a:lnTo>
                    <a:pt x="4978015" y="2067049"/>
                  </a:lnTo>
                  <a:lnTo>
                    <a:pt x="4980676" y="2065427"/>
                  </a:lnTo>
                  <a:lnTo>
                    <a:pt x="4982284" y="2059810"/>
                  </a:lnTo>
                  <a:lnTo>
                    <a:pt x="4980805" y="2056814"/>
                  </a:lnTo>
                  <a:close/>
                </a:path>
                <a:path w="17849850" h="11287760">
                  <a:moveTo>
                    <a:pt x="11588589" y="4869962"/>
                  </a:moveTo>
                  <a:lnTo>
                    <a:pt x="11585355" y="4870157"/>
                  </a:lnTo>
                  <a:lnTo>
                    <a:pt x="11583360" y="4872064"/>
                  </a:lnTo>
                  <a:lnTo>
                    <a:pt x="11581697" y="4874114"/>
                  </a:lnTo>
                  <a:lnTo>
                    <a:pt x="11581892" y="4877348"/>
                  </a:lnTo>
                  <a:lnTo>
                    <a:pt x="11583798" y="4879343"/>
                  </a:lnTo>
                  <a:lnTo>
                    <a:pt x="11586039" y="4881481"/>
                  </a:lnTo>
                  <a:lnTo>
                    <a:pt x="11587706" y="4882192"/>
                  </a:lnTo>
                  <a:lnTo>
                    <a:pt x="11587563" y="4882525"/>
                  </a:lnTo>
                  <a:lnTo>
                    <a:pt x="11589229" y="4883235"/>
                  </a:lnTo>
                  <a:lnTo>
                    <a:pt x="11591798" y="4882755"/>
                  </a:lnTo>
                  <a:lnTo>
                    <a:pt x="11593318" y="4881041"/>
                  </a:lnTo>
                  <a:lnTo>
                    <a:pt x="11594980" y="4878991"/>
                  </a:lnTo>
                  <a:lnTo>
                    <a:pt x="11594785" y="4875756"/>
                  </a:lnTo>
                  <a:lnTo>
                    <a:pt x="11592879" y="4873761"/>
                  </a:lnTo>
                  <a:lnTo>
                    <a:pt x="11590638" y="4871624"/>
                  </a:lnTo>
                  <a:lnTo>
                    <a:pt x="11588589" y="4869962"/>
                  </a:lnTo>
                  <a:close/>
                </a:path>
                <a:path w="17849850" h="11287760">
                  <a:moveTo>
                    <a:pt x="5064392" y="2077894"/>
                  </a:moveTo>
                  <a:lnTo>
                    <a:pt x="5061299" y="2077756"/>
                  </a:lnTo>
                  <a:lnTo>
                    <a:pt x="5058299" y="2076476"/>
                  </a:lnTo>
                  <a:lnTo>
                    <a:pt x="5055490" y="2075672"/>
                  </a:lnTo>
                  <a:lnTo>
                    <a:pt x="5052829" y="2077295"/>
                  </a:lnTo>
                  <a:lnTo>
                    <a:pt x="5052025" y="2080103"/>
                  </a:lnTo>
                  <a:lnTo>
                    <a:pt x="5051363" y="2082579"/>
                  </a:lnTo>
                  <a:lnTo>
                    <a:pt x="5052652" y="2085098"/>
                  </a:lnTo>
                  <a:lnTo>
                    <a:pt x="5055652" y="2086378"/>
                  </a:lnTo>
                  <a:lnTo>
                    <a:pt x="5056127" y="2086186"/>
                  </a:lnTo>
                  <a:lnTo>
                    <a:pt x="5058794" y="2087324"/>
                  </a:lnTo>
                  <a:lnTo>
                    <a:pt x="5061602" y="2088128"/>
                  </a:lnTo>
                  <a:lnTo>
                    <a:pt x="5064264" y="2086506"/>
                  </a:lnTo>
                  <a:lnTo>
                    <a:pt x="5065872" y="2080889"/>
                  </a:lnTo>
                  <a:lnTo>
                    <a:pt x="5064392" y="2077894"/>
                  </a:lnTo>
                  <a:close/>
                </a:path>
                <a:path w="17849850" h="11287760">
                  <a:moveTo>
                    <a:pt x="5147980" y="2098973"/>
                  </a:moveTo>
                  <a:lnTo>
                    <a:pt x="5144887" y="2098835"/>
                  </a:lnTo>
                  <a:lnTo>
                    <a:pt x="5141887" y="2097556"/>
                  </a:lnTo>
                  <a:lnTo>
                    <a:pt x="5139078" y="2096752"/>
                  </a:lnTo>
                  <a:lnTo>
                    <a:pt x="5136416" y="2098375"/>
                  </a:lnTo>
                  <a:lnTo>
                    <a:pt x="5135613" y="2101183"/>
                  </a:lnTo>
                  <a:lnTo>
                    <a:pt x="5134951" y="2103658"/>
                  </a:lnTo>
                  <a:lnTo>
                    <a:pt x="5136240" y="2106177"/>
                  </a:lnTo>
                  <a:lnTo>
                    <a:pt x="5138906" y="2107314"/>
                  </a:lnTo>
                  <a:lnTo>
                    <a:pt x="5139715" y="2107266"/>
                  </a:lnTo>
                  <a:lnTo>
                    <a:pt x="5142381" y="2108403"/>
                  </a:lnTo>
                  <a:lnTo>
                    <a:pt x="5145190" y="2109208"/>
                  </a:lnTo>
                  <a:lnTo>
                    <a:pt x="5147851" y="2107585"/>
                  </a:lnTo>
                  <a:lnTo>
                    <a:pt x="5149459" y="2101968"/>
                  </a:lnTo>
                  <a:lnTo>
                    <a:pt x="5147980" y="2098973"/>
                  </a:lnTo>
                  <a:close/>
                </a:path>
                <a:path w="17849850" h="11287760">
                  <a:moveTo>
                    <a:pt x="11524827" y="4811641"/>
                  </a:moveTo>
                  <a:lnTo>
                    <a:pt x="11521593" y="4811837"/>
                  </a:lnTo>
                  <a:lnTo>
                    <a:pt x="11519455" y="4814077"/>
                  </a:lnTo>
                  <a:lnTo>
                    <a:pt x="11517460" y="4815983"/>
                  </a:lnTo>
                  <a:lnTo>
                    <a:pt x="11517655" y="4819218"/>
                  </a:lnTo>
                  <a:lnTo>
                    <a:pt x="11522135" y="4823494"/>
                  </a:lnTo>
                  <a:lnTo>
                    <a:pt x="11523801" y="4824204"/>
                  </a:lnTo>
                  <a:lnTo>
                    <a:pt x="11523326" y="4824395"/>
                  </a:lnTo>
                  <a:lnTo>
                    <a:pt x="11525325" y="4825248"/>
                  </a:lnTo>
                  <a:lnTo>
                    <a:pt x="11527894" y="4824768"/>
                  </a:lnTo>
                  <a:lnTo>
                    <a:pt x="11529414" y="4823052"/>
                  </a:lnTo>
                  <a:lnTo>
                    <a:pt x="11531409" y="4821145"/>
                  </a:lnTo>
                  <a:lnTo>
                    <a:pt x="11531214" y="4817911"/>
                  </a:lnTo>
                  <a:lnTo>
                    <a:pt x="11526735" y="4813636"/>
                  </a:lnTo>
                  <a:lnTo>
                    <a:pt x="11524827" y="4811641"/>
                  </a:lnTo>
                  <a:close/>
                </a:path>
                <a:path w="17849850" h="11287760">
                  <a:moveTo>
                    <a:pt x="5230950" y="2120576"/>
                  </a:moveTo>
                  <a:lnTo>
                    <a:pt x="5227999" y="2120106"/>
                  </a:lnTo>
                  <a:lnTo>
                    <a:pt x="5225332" y="2118968"/>
                  </a:lnTo>
                  <a:lnTo>
                    <a:pt x="5222524" y="2118164"/>
                  </a:lnTo>
                  <a:lnTo>
                    <a:pt x="5219861" y="2119787"/>
                  </a:lnTo>
                  <a:lnTo>
                    <a:pt x="5219058" y="2122595"/>
                  </a:lnTo>
                  <a:lnTo>
                    <a:pt x="5218396" y="2125071"/>
                  </a:lnTo>
                  <a:lnTo>
                    <a:pt x="5219684" y="2127591"/>
                  </a:lnTo>
                  <a:lnTo>
                    <a:pt x="5222018" y="2128586"/>
                  </a:lnTo>
                  <a:lnTo>
                    <a:pt x="5222493" y="2128395"/>
                  </a:lnTo>
                  <a:lnTo>
                    <a:pt x="5225493" y="2129675"/>
                  </a:lnTo>
                  <a:lnTo>
                    <a:pt x="5228302" y="2130479"/>
                  </a:lnTo>
                  <a:lnTo>
                    <a:pt x="5230964" y="2128856"/>
                  </a:lnTo>
                  <a:lnTo>
                    <a:pt x="5232572" y="2123238"/>
                  </a:lnTo>
                  <a:lnTo>
                    <a:pt x="5230950" y="2120576"/>
                  </a:lnTo>
                  <a:close/>
                </a:path>
                <a:path w="17849850" h="11287760">
                  <a:moveTo>
                    <a:pt x="5314537" y="2141656"/>
                  </a:moveTo>
                  <a:lnTo>
                    <a:pt x="5311444" y="2141518"/>
                  </a:lnTo>
                  <a:lnTo>
                    <a:pt x="5308777" y="2140381"/>
                  </a:lnTo>
                  <a:lnTo>
                    <a:pt x="5305969" y="2139577"/>
                  </a:lnTo>
                  <a:lnTo>
                    <a:pt x="5303307" y="2141200"/>
                  </a:lnTo>
                  <a:lnTo>
                    <a:pt x="5302503" y="2144009"/>
                  </a:lnTo>
                  <a:lnTo>
                    <a:pt x="5301841" y="2146483"/>
                  </a:lnTo>
                  <a:lnTo>
                    <a:pt x="5303130" y="2149003"/>
                  </a:lnTo>
                  <a:lnTo>
                    <a:pt x="5305463" y="2149999"/>
                  </a:lnTo>
                  <a:lnTo>
                    <a:pt x="5305938" y="2149807"/>
                  </a:lnTo>
                  <a:lnTo>
                    <a:pt x="5308939" y="2151087"/>
                  </a:lnTo>
                  <a:lnTo>
                    <a:pt x="5311747" y="2151891"/>
                  </a:lnTo>
                  <a:lnTo>
                    <a:pt x="5314409" y="2150268"/>
                  </a:lnTo>
                  <a:lnTo>
                    <a:pt x="5316017" y="2144651"/>
                  </a:lnTo>
                  <a:lnTo>
                    <a:pt x="5314537" y="2141656"/>
                  </a:lnTo>
                  <a:close/>
                </a:path>
                <a:path w="17849850" h="11287760">
                  <a:moveTo>
                    <a:pt x="11460021" y="4754844"/>
                  </a:moveTo>
                  <a:lnTo>
                    <a:pt x="11456786" y="4755041"/>
                  </a:lnTo>
                  <a:lnTo>
                    <a:pt x="11454982" y="4757422"/>
                  </a:lnTo>
                  <a:lnTo>
                    <a:pt x="11452845" y="4759661"/>
                  </a:lnTo>
                  <a:lnTo>
                    <a:pt x="11453040" y="4762897"/>
                  </a:lnTo>
                  <a:lnTo>
                    <a:pt x="11455422" y="4764701"/>
                  </a:lnTo>
                  <a:lnTo>
                    <a:pt x="11457663" y="4766839"/>
                  </a:lnTo>
                  <a:lnTo>
                    <a:pt x="11458995" y="4767407"/>
                  </a:lnTo>
                  <a:lnTo>
                    <a:pt x="11458853" y="4767740"/>
                  </a:lnTo>
                  <a:lnTo>
                    <a:pt x="11460852" y="4768593"/>
                  </a:lnTo>
                  <a:lnTo>
                    <a:pt x="11463421" y="4768113"/>
                  </a:lnTo>
                  <a:lnTo>
                    <a:pt x="11464941" y="4766397"/>
                  </a:lnTo>
                  <a:lnTo>
                    <a:pt x="11467078" y="4764158"/>
                  </a:lnTo>
                  <a:lnTo>
                    <a:pt x="11466884" y="4760923"/>
                  </a:lnTo>
                  <a:lnTo>
                    <a:pt x="11464502" y="4759120"/>
                  </a:lnTo>
                  <a:lnTo>
                    <a:pt x="11460021" y="4754844"/>
                  </a:lnTo>
                  <a:close/>
                </a:path>
                <a:path w="17849850" h="11287760">
                  <a:moveTo>
                    <a:pt x="5398125" y="2162736"/>
                  </a:moveTo>
                  <a:lnTo>
                    <a:pt x="5395032" y="2162597"/>
                  </a:lnTo>
                  <a:lnTo>
                    <a:pt x="5392365" y="2161460"/>
                  </a:lnTo>
                  <a:lnTo>
                    <a:pt x="5389557" y="2160656"/>
                  </a:lnTo>
                  <a:lnTo>
                    <a:pt x="5386895" y="2162279"/>
                  </a:lnTo>
                  <a:lnTo>
                    <a:pt x="5386091" y="2165088"/>
                  </a:lnTo>
                  <a:lnTo>
                    <a:pt x="5385429" y="2167563"/>
                  </a:lnTo>
                  <a:lnTo>
                    <a:pt x="5386718" y="2170083"/>
                  </a:lnTo>
                  <a:lnTo>
                    <a:pt x="5389051" y="2171078"/>
                  </a:lnTo>
                  <a:lnTo>
                    <a:pt x="5389526" y="2170887"/>
                  </a:lnTo>
                  <a:lnTo>
                    <a:pt x="5392526" y="2172166"/>
                  </a:lnTo>
                  <a:lnTo>
                    <a:pt x="5395335" y="2172970"/>
                  </a:lnTo>
                  <a:lnTo>
                    <a:pt x="5397996" y="2171349"/>
                  </a:lnTo>
                  <a:lnTo>
                    <a:pt x="5399604" y="2165730"/>
                  </a:lnTo>
                  <a:lnTo>
                    <a:pt x="5398125" y="2162736"/>
                  </a:lnTo>
                  <a:close/>
                </a:path>
                <a:path w="17849850" h="11287760">
                  <a:moveTo>
                    <a:pt x="5481903" y="2184291"/>
                  </a:moveTo>
                  <a:lnTo>
                    <a:pt x="5478811" y="2184152"/>
                  </a:lnTo>
                  <a:lnTo>
                    <a:pt x="5475810" y="2182872"/>
                  </a:lnTo>
                  <a:lnTo>
                    <a:pt x="5473002" y="2182068"/>
                  </a:lnTo>
                  <a:lnTo>
                    <a:pt x="5470340" y="2183691"/>
                  </a:lnTo>
                  <a:lnTo>
                    <a:pt x="5469536" y="2186500"/>
                  </a:lnTo>
                  <a:lnTo>
                    <a:pt x="5468874" y="2188975"/>
                  </a:lnTo>
                  <a:lnTo>
                    <a:pt x="5470163" y="2191495"/>
                  </a:lnTo>
                  <a:lnTo>
                    <a:pt x="5473163" y="2192775"/>
                  </a:lnTo>
                  <a:lnTo>
                    <a:pt x="5473638" y="2192583"/>
                  </a:lnTo>
                  <a:lnTo>
                    <a:pt x="5476304" y="2193721"/>
                  </a:lnTo>
                  <a:lnTo>
                    <a:pt x="5479113" y="2194525"/>
                  </a:lnTo>
                  <a:lnTo>
                    <a:pt x="5481774" y="2192903"/>
                  </a:lnTo>
                  <a:lnTo>
                    <a:pt x="5483383" y="2187285"/>
                  </a:lnTo>
                  <a:lnTo>
                    <a:pt x="5481903" y="2184291"/>
                  </a:lnTo>
                  <a:close/>
                </a:path>
                <a:path w="17849850" h="11287760">
                  <a:moveTo>
                    <a:pt x="11393362" y="4699621"/>
                  </a:moveTo>
                  <a:lnTo>
                    <a:pt x="11390126" y="4699817"/>
                  </a:lnTo>
                  <a:lnTo>
                    <a:pt x="11386518" y="4704579"/>
                  </a:lnTo>
                  <a:lnTo>
                    <a:pt x="11386715" y="4707816"/>
                  </a:lnTo>
                  <a:lnTo>
                    <a:pt x="11391478" y="4711423"/>
                  </a:lnTo>
                  <a:lnTo>
                    <a:pt x="11394813" y="4712846"/>
                  </a:lnTo>
                  <a:lnTo>
                    <a:pt x="11397382" y="4712366"/>
                  </a:lnTo>
                  <a:lnTo>
                    <a:pt x="11398902" y="4710650"/>
                  </a:lnTo>
                  <a:lnTo>
                    <a:pt x="11400704" y="4708268"/>
                  </a:lnTo>
                  <a:lnTo>
                    <a:pt x="11400509" y="4705032"/>
                  </a:lnTo>
                  <a:lnTo>
                    <a:pt x="11393362" y="4699621"/>
                  </a:lnTo>
                  <a:close/>
                </a:path>
                <a:path w="17849850" h="11287760">
                  <a:moveTo>
                    <a:pt x="5565540" y="2206179"/>
                  </a:moveTo>
                  <a:lnTo>
                    <a:pt x="5562589" y="2205708"/>
                  </a:lnTo>
                  <a:lnTo>
                    <a:pt x="5559589" y="2204428"/>
                  </a:lnTo>
                  <a:lnTo>
                    <a:pt x="5556781" y="2203623"/>
                  </a:lnTo>
                  <a:lnTo>
                    <a:pt x="5554119" y="2205246"/>
                  </a:lnTo>
                  <a:lnTo>
                    <a:pt x="5553315" y="2208055"/>
                  </a:lnTo>
                  <a:lnTo>
                    <a:pt x="5552652" y="2210531"/>
                  </a:lnTo>
                  <a:lnTo>
                    <a:pt x="5553942" y="2213050"/>
                  </a:lnTo>
                  <a:lnTo>
                    <a:pt x="5556608" y="2214187"/>
                  </a:lnTo>
                  <a:lnTo>
                    <a:pt x="5557084" y="2213996"/>
                  </a:lnTo>
                  <a:lnTo>
                    <a:pt x="5560083" y="2215276"/>
                  </a:lnTo>
                  <a:lnTo>
                    <a:pt x="5562892" y="2216080"/>
                  </a:lnTo>
                  <a:lnTo>
                    <a:pt x="5565553" y="2214458"/>
                  </a:lnTo>
                  <a:lnTo>
                    <a:pt x="5567162" y="2208840"/>
                  </a:lnTo>
                  <a:lnTo>
                    <a:pt x="5565540" y="2206179"/>
                  </a:lnTo>
                  <a:close/>
                </a:path>
                <a:path w="17849850" h="11287760">
                  <a:moveTo>
                    <a:pt x="5648985" y="2227591"/>
                  </a:moveTo>
                  <a:lnTo>
                    <a:pt x="5646034" y="2227121"/>
                  </a:lnTo>
                  <a:lnTo>
                    <a:pt x="5643034" y="2225841"/>
                  </a:lnTo>
                  <a:lnTo>
                    <a:pt x="5640226" y="2225037"/>
                  </a:lnTo>
                  <a:lnTo>
                    <a:pt x="5637564" y="2226659"/>
                  </a:lnTo>
                  <a:lnTo>
                    <a:pt x="5636760" y="2229468"/>
                  </a:lnTo>
                  <a:lnTo>
                    <a:pt x="5636097" y="2231944"/>
                  </a:lnTo>
                  <a:lnTo>
                    <a:pt x="5637387" y="2234462"/>
                  </a:lnTo>
                  <a:lnTo>
                    <a:pt x="5640386" y="2235742"/>
                  </a:lnTo>
                  <a:lnTo>
                    <a:pt x="5640863" y="2235551"/>
                  </a:lnTo>
                  <a:lnTo>
                    <a:pt x="5643529" y="2236688"/>
                  </a:lnTo>
                  <a:lnTo>
                    <a:pt x="5646338" y="2237492"/>
                  </a:lnTo>
                  <a:lnTo>
                    <a:pt x="5648999" y="2235871"/>
                  </a:lnTo>
                  <a:lnTo>
                    <a:pt x="5650607" y="2230252"/>
                  </a:lnTo>
                  <a:lnTo>
                    <a:pt x="5648985" y="2227591"/>
                  </a:lnTo>
                  <a:close/>
                </a:path>
                <a:path w="17849850" h="11287760">
                  <a:moveTo>
                    <a:pt x="11326610" y="4645540"/>
                  </a:moveTo>
                  <a:lnTo>
                    <a:pt x="11323375" y="4645735"/>
                  </a:lnTo>
                  <a:lnTo>
                    <a:pt x="11319768" y="4650499"/>
                  </a:lnTo>
                  <a:lnTo>
                    <a:pt x="11319962" y="4653734"/>
                  </a:lnTo>
                  <a:lnTo>
                    <a:pt x="11324726" y="4657343"/>
                  </a:lnTo>
                  <a:lnTo>
                    <a:pt x="11326059" y="4657911"/>
                  </a:lnTo>
                  <a:lnTo>
                    <a:pt x="11325916" y="4658244"/>
                  </a:lnTo>
                  <a:lnTo>
                    <a:pt x="11327917" y="4659098"/>
                  </a:lnTo>
                  <a:lnTo>
                    <a:pt x="11330628" y="4658284"/>
                  </a:lnTo>
                  <a:lnTo>
                    <a:pt x="11332148" y="4656568"/>
                  </a:lnTo>
                  <a:lnTo>
                    <a:pt x="11333952" y="4654186"/>
                  </a:lnTo>
                  <a:lnTo>
                    <a:pt x="11333757" y="4650952"/>
                  </a:lnTo>
                  <a:lnTo>
                    <a:pt x="11326610" y="4645540"/>
                  </a:lnTo>
                  <a:close/>
                </a:path>
                <a:path w="17849850" h="11287760">
                  <a:moveTo>
                    <a:pt x="5732621" y="2249479"/>
                  </a:moveTo>
                  <a:lnTo>
                    <a:pt x="5729670" y="2249009"/>
                  </a:lnTo>
                  <a:lnTo>
                    <a:pt x="5726670" y="2247729"/>
                  </a:lnTo>
                  <a:lnTo>
                    <a:pt x="5723862" y="2246925"/>
                  </a:lnTo>
                  <a:lnTo>
                    <a:pt x="5721201" y="2248547"/>
                  </a:lnTo>
                  <a:lnTo>
                    <a:pt x="5720396" y="2251356"/>
                  </a:lnTo>
                  <a:lnTo>
                    <a:pt x="5719734" y="2253832"/>
                  </a:lnTo>
                  <a:lnTo>
                    <a:pt x="5721023" y="2256350"/>
                  </a:lnTo>
                  <a:lnTo>
                    <a:pt x="5723690" y="2257488"/>
                  </a:lnTo>
                  <a:lnTo>
                    <a:pt x="5724165" y="2257298"/>
                  </a:lnTo>
                  <a:lnTo>
                    <a:pt x="5727165" y="2258577"/>
                  </a:lnTo>
                  <a:lnTo>
                    <a:pt x="5729973" y="2259381"/>
                  </a:lnTo>
                  <a:lnTo>
                    <a:pt x="5732635" y="2257759"/>
                  </a:lnTo>
                  <a:lnTo>
                    <a:pt x="5734244" y="2252142"/>
                  </a:lnTo>
                  <a:lnTo>
                    <a:pt x="5732621" y="2249479"/>
                  </a:lnTo>
                  <a:close/>
                </a:path>
                <a:path w="17849850" h="11287760">
                  <a:moveTo>
                    <a:pt x="11258338" y="4593173"/>
                  </a:moveTo>
                  <a:lnTo>
                    <a:pt x="11255103" y="4593370"/>
                  </a:lnTo>
                  <a:lnTo>
                    <a:pt x="11253299" y="4595751"/>
                  </a:lnTo>
                  <a:lnTo>
                    <a:pt x="11251637" y="4597800"/>
                  </a:lnTo>
                  <a:lnTo>
                    <a:pt x="11251832" y="4601035"/>
                  </a:lnTo>
                  <a:lnTo>
                    <a:pt x="11256597" y="4604643"/>
                  </a:lnTo>
                  <a:lnTo>
                    <a:pt x="11257930" y="4605212"/>
                  </a:lnTo>
                  <a:lnTo>
                    <a:pt x="11257454" y="4605403"/>
                  </a:lnTo>
                  <a:lnTo>
                    <a:pt x="11259787" y="4606398"/>
                  </a:lnTo>
                  <a:lnTo>
                    <a:pt x="11262166" y="4605442"/>
                  </a:lnTo>
                  <a:lnTo>
                    <a:pt x="11263685" y="4603728"/>
                  </a:lnTo>
                  <a:lnTo>
                    <a:pt x="11265346" y="4601678"/>
                  </a:lnTo>
                  <a:lnTo>
                    <a:pt x="11265151" y="4598443"/>
                  </a:lnTo>
                  <a:lnTo>
                    <a:pt x="11260387" y="4594836"/>
                  </a:lnTo>
                  <a:lnTo>
                    <a:pt x="11258338" y="4593173"/>
                  </a:lnTo>
                  <a:close/>
                </a:path>
                <a:path w="17849850" h="11287760">
                  <a:moveTo>
                    <a:pt x="5815591" y="2271083"/>
                  </a:moveTo>
                  <a:lnTo>
                    <a:pt x="5812640" y="2270613"/>
                  </a:lnTo>
                  <a:lnTo>
                    <a:pt x="5809974" y="2269475"/>
                  </a:lnTo>
                  <a:lnTo>
                    <a:pt x="5807165" y="2268671"/>
                  </a:lnTo>
                  <a:lnTo>
                    <a:pt x="5804503" y="2270292"/>
                  </a:lnTo>
                  <a:lnTo>
                    <a:pt x="5803699" y="2273102"/>
                  </a:lnTo>
                  <a:lnTo>
                    <a:pt x="5803037" y="2275578"/>
                  </a:lnTo>
                  <a:lnTo>
                    <a:pt x="5804326" y="2278096"/>
                  </a:lnTo>
                  <a:lnTo>
                    <a:pt x="5806660" y="2279092"/>
                  </a:lnTo>
                  <a:lnTo>
                    <a:pt x="5807135" y="2278900"/>
                  </a:lnTo>
                  <a:lnTo>
                    <a:pt x="5810135" y="2280180"/>
                  </a:lnTo>
                  <a:lnTo>
                    <a:pt x="5812944" y="2280984"/>
                  </a:lnTo>
                  <a:lnTo>
                    <a:pt x="5815605" y="2279362"/>
                  </a:lnTo>
                  <a:lnTo>
                    <a:pt x="5817213" y="2273745"/>
                  </a:lnTo>
                  <a:lnTo>
                    <a:pt x="5815591" y="2271083"/>
                  </a:lnTo>
                  <a:close/>
                </a:path>
                <a:path w="17849850" h="11287760">
                  <a:moveTo>
                    <a:pt x="5899561" y="2293114"/>
                  </a:moveTo>
                  <a:lnTo>
                    <a:pt x="5896610" y="2292643"/>
                  </a:lnTo>
                  <a:lnTo>
                    <a:pt x="5893611" y="2291363"/>
                  </a:lnTo>
                  <a:lnTo>
                    <a:pt x="5890802" y="2290559"/>
                  </a:lnTo>
                  <a:lnTo>
                    <a:pt x="5888141" y="2292181"/>
                  </a:lnTo>
                  <a:lnTo>
                    <a:pt x="5887336" y="2294990"/>
                  </a:lnTo>
                  <a:lnTo>
                    <a:pt x="5886674" y="2297466"/>
                  </a:lnTo>
                  <a:lnTo>
                    <a:pt x="5887963" y="2299984"/>
                  </a:lnTo>
                  <a:lnTo>
                    <a:pt x="5890963" y="2301264"/>
                  </a:lnTo>
                  <a:lnTo>
                    <a:pt x="5891438" y="2301073"/>
                  </a:lnTo>
                  <a:lnTo>
                    <a:pt x="5894105" y="2302211"/>
                  </a:lnTo>
                  <a:lnTo>
                    <a:pt x="5896913" y="2303016"/>
                  </a:lnTo>
                  <a:lnTo>
                    <a:pt x="5899575" y="2301393"/>
                  </a:lnTo>
                  <a:lnTo>
                    <a:pt x="5901183" y="2295776"/>
                  </a:lnTo>
                  <a:lnTo>
                    <a:pt x="5899561" y="2293114"/>
                  </a:lnTo>
                  <a:close/>
                </a:path>
                <a:path w="17849850" h="11287760">
                  <a:moveTo>
                    <a:pt x="11189449" y="4541332"/>
                  </a:moveTo>
                  <a:lnTo>
                    <a:pt x="11186214" y="4541528"/>
                  </a:lnTo>
                  <a:lnTo>
                    <a:pt x="11184410" y="4543911"/>
                  </a:lnTo>
                  <a:lnTo>
                    <a:pt x="11183082" y="4546101"/>
                  </a:lnTo>
                  <a:lnTo>
                    <a:pt x="11183276" y="4549336"/>
                  </a:lnTo>
                  <a:lnTo>
                    <a:pt x="11188042" y="4552944"/>
                  </a:lnTo>
                  <a:lnTo>
                    <a:pt x="11191373" y="4554365"/>
                  </a:lnTo>
                  <a:lnTo>
                    <a:pt x="11193609" y="4553744"/>
                  </a:lnTo>
                  <a:lnTo>
                    <a:pt x="11195271" y="4551695"/>
                  </a:lnTo>
                  <a:lnTo>
                    <a:pt x="11196599" y="4549504"/>
                  </a:lnTo>
                  <a:lnTo>
                    <a:pt x="11196404" y="4546269"/>
                  </a:lnTo>
                  <a:lnTo>
                    <a:pt x="11191639" y="4542660"/>
                  </a:lnTo>
                  <a:lnTo>
                    <a:pt x="11189449" y="4541332"/>
                  </a:lnTo>
                  <a:close/>
                </a:path>
                <a:path w="17849850" h="11287760">
                  <a:moveTo>
                    <a:pt x="5983197" y="2315001"/>
                  </a:moveTo>
                  <a:lnTo>
                    <a:pt x="5980246" y="2314531"/>
                  </a:lnTo>
                  <a:lnTo>
                    <a:pt x="5977247" y="2313251"/>
                  </a:lnTo>
                  <a:lnTo>
                    <a:pt x="5974438" y="2312447"/>
                  </a:lnTo>
                  <a:lnTo>
                    <a:pt x="5971776" y="2314069"/>
                  </a:lnTo>
                  <a:lnTo>
                    <a:pt x="5970972" y="2316878"/>
                  </a:lnTo>
                  <a:lnTo>
                    <a:pt x="5970310" y="2319354"/>
                  </a:lnTo>
                  <a:lnTo>
                    <a:pt x="5971599" y="2321874"/>
                  </a:lnTo>
                  <a:lnTo>
                    <a:pt x="5974266" y="2323011"/>
                  </a:lnTo>
                  <a:lnTo>
                    <a:pt x="5974741" y="2322820"/>
                  </a:lnTo>
                  <a:lnTo>
                    <a:pt x="5977740" y="2324099"/>
                  </a:lnTo>
                  <a:lnTo>
                    <a:pt x="5980550" y="2324904"/>
                  </a:lnTo>
                  <a:lnTo>
                    <a:pt x="5983211" y="2323281"/>
                  </a:lnTo>
                  <a:lnTo>
                    <a:pt x="5984819" y="2317664"/>
                  </a:lnTo>
                  <a:lnTo>
                    <a:pt x="5983197" y="2315001"/>
                  </a:lnTo>
                  <a:close/>
                </a:path>
                <a:path w="17849850" h="11287760">
                  <a:moveTo>
                    <a:pt x="6066692" y="2337223"/>
                  </a:moveTo>
                  <a:lnTo>
                    <a:pt x="6063741" y="2336753"/>
                  </a:lnTo>
                  <a:lnTo>
                    <a:pt x="6060741" y="2335473"/>
                  </a:lnTo>
                  <a:lnTo>
                    <a:pt x="6057933" y="2334669"/>
                  </a:lnTo>
                  <a:lnTo>
                    <a:pt x="6055271" y="2336291"/>
                  </a:lnTo>
                  <a:lnTo>
                    <a:pt x="6054467" y="2339100"/>
                  </a:lnTo>
                  <a:lnTo>
                    <a:pt x="6053805" y="2341576"/>
                  </a:lnTo>
                  <a:lnTo>
                    <a:pt x="6055094" y="2344094"/>
                  </a:lnTo>
                  <a:lnTo>
                    <a:pt x="6057760" y="2345231"/>
                  </a:lnTo>
                  <a:lnTo>
                    <a:pt x="6058235" y="2345040"/>
                  </a:lnTo>
                  <a:lnTo>
                    <a:pt x="6061236" y="2346320"/>
                  </a:lnTo>
                  <a:lnTo>
                    <a:pt x="6064045" y="2347124"/>
                  </a:lnTo>
                  <a:lnTo>
                    <a:pt x="6066706" y="2345502"/>
                  </a:lnTo>
                  <a:lnTo>
                    <a:pt x="6068314" y="2339885"/>
                  </a:lnTo>
                  <a:lnTo>
                    <a:pt x="6066692" y="2337223"/>
                  </a:lnTo>
                  <a:close/>
                </a:path>
                <a:path w="17849850" h="11287760">
                  <a:moveTo>
                    <a:pt x="11119607" y="4489873"/>
                  </a:moveTo>
                  <a:lnTo>
                    <a:pt x="11116564" y="4490544"/>
                  </a:lnTo>
                  <a:lnTo>
                    <a:pt x="11112956" y="4495308"/>
                  </a:lnTo>
                  <a:lnTo>
                    <a:pt x="11113626" y="4498352"/>
                  </a:lnTo>
                  <a:lnTo>
                    <a:pt x="11118391" y="4501961"/>
                  </a:lnTo>
                  <a:lnTo>
                    <a:pt x="11121724" y="4503383"/>
                  </a:lnTo>
                  <a:lnTo>
                    <a:pt x="11124293" y="4502902"/>
                  </a:lnTo>
                  <a:lnTo>
                    <a:pt x="11125622" y="4500711"/>
                  </a:lnTo>
                  <a:lnTo>
                    <a:pt x="11127425" y="4498329"/>
                  </a:lnTo>
                  <a:lnTo>
                    <a:pt x="11126754" y="4495285"/>
                  </a:lnTo>
                  <a:lnTo>
                    <a:pt x="11119607" y="4489873"/>
                  </a:lnTo>
                  <a:close/>
                </a:path>
                <a:path w="17849850" h="11287760">
                  <a:moveTo>
                    <a:pt x="6150186" y="2359445"/>
                  </a:moveTo>
                  <a:lnTo>
                    <a:pt x="6147235" y="2358974"/>
                  </a:lnTo>
                  <a:lnTo>
                    <a:pt x="6144235" y="2357694"/>
                  </a:lnTo>
                  <a:lnTo>
                    <a:pt x="6141427" y="2356890"/>
                  </a:lnTo>
                  <a:lnTo>
                    <a:pt x="6138765" y="2358512"/>
                  </a:lnTo>
                  <a:lnTo>
                    <a:pt x="6137961" y="2361321"/>
                  </a:lnTo>
                  <a:lnTo>
                    <a:pt x="6137298" y="2363797"/>
                  </a:lnTo>
                  <a:lnTo>
                    <a:pt x="6138588" y="2366316"/>
                  </a:lnTo>
                  <a:lnTo>
                    <a:pt x="6141255" y="2367453"/>
                  </a:lnTo>
                  <a:lnTo>
                    <a:pt x="6141730" y="2367262"/>
                  </a:lnTo>
                  <a:lnTo>
                    <a:pt x="6144730" y="2368541"/>
                  </a:lnTo>
                  <a:lnTo>
                    <a:pt x="6147538" y="2369347"/>
                  </a:lnTo>
                  <a:lnTo>
                    <a:pt x="6150200" y="2367724"/>
                  </a:lnTo>
                  <a:lnTo>
                    <a:pt x="6151808" y="2362107"/>
                  </a:lnTo>
                  <a:lnTo>
                    <a:pt x="6150186" y="2359445"/>
                  </a:lnTo>
                  <a:close/>
                </a:path>
                <a:path w="17849850" h="11287760">
                  <a:moveTo>
                    <a:pt x="11049056" y="4440079"/>
                  </a:moveTo>
                  <a:lnTo>
                    <a:pt x="11046012" y="4440751"/>
                  </a:lnTo>
                  <a:lnTo>
                    <a:pt x="11042404" y="4445515"/>
                  </a:lnTo>
                  <a:lnTo>
                    <a:pt x="11043075" y="4448560"/>
                  </a:lnTo>
                  <a:lnTo>
                    <a:pt x="11047840" y="4452167"/>
                  </a:lnTo>
                  <a:lnTo>
                    <a:pt x="11051172" y="4453589"/>
                  </a:lnTo>
                  <a:lnTo>
                    <a:pt x="11053741" y="4453110"/>
                  </a:lnTo>
                  <a:lnTo>
                    <a:pt x="11055070" y="4450918"/>
                  </a:lnTo>
                  <a:lnTo>
                    <a:pt x="11056874" y="4448537"/>
                  </a:lnTo>
                  <a:lnTo>
                    <a:pt x="11056202" y="4445492"/>
                  </a:lnTo>
                  <a:lnTo>
                    <a:pt x="11049056" y="4440079"/>
                  </a:lnTo>
                  <a:close/>
                </a:path>
                <a:path w="17849850" h="11287760">
                  <a:moveTo>
                    <a:pt x="6233680" y="2381666"/>
                  </a:moveTo>
                  <a:lnTo>
                    <a:pt x="6230730" y="2381195"/>
                  </a:lnTo>
                  <a:lnTo>
                    <a:pt x="6227730" y="2379916"/>
                  </a:lnTo>
                  <a:lnTo>
                    <a:pt x="6224921" y="2379112"/>
                  </a:lnTo>
                  <a:lnTo>
                    <a:pt x="6222260" y="2380734"/>
                  </a:lnTo>
                  <a:lnTo>
                    <a:pt x="6221456" y="2383543"/>
                  </a:lnTo>
                  <a:lnTo>
                    <a:pt x="6220794" y="2386019"/>
                  </a:lnTo>
                  <a:lnTo>
                    <a:pt x="6222082" y="2388537"/>
                  </a:lnTo>
                  <a:lnTo>
                    <a:pt x="6224749" y="2389674"/>
                  </a:lnTo>
                  <a:lnTo>
                    <a:pt x="6225224" y="2389483"/>
                  </a:lnTo>
                  <a:lnTo>
                    <a:pt x="6228225" y="2390763"/>
                  </a:lnTo>
                  <a:lnTo>
                    <a:pt x="6231033" y="2391567"/>
                  </a:lnTo>
                  <a:lnTo>
                    <a:pt x="6233694" y="2389945"/>
                  </a:lnTo>
                  <a:lnTo>
                    <a:pt x="6235302" y="2384328"/>
                  </a:lnTo>
                  <a:lnTo>
                    <a:pt x="6233680" y="2381666"/>
                  </a:lnTo>
                  <a:close/>
                </a:path>
                <a:path w="17849850" h="11287760">
                  <a:moveTo>
                    <a:pt x="6317223" y="2404696"/>
                  </a:moveTo>
                  <a:lnTo>
                    <a:pt x="6314273" y="2404226"/>
                  </a:lnTo>
                  <a:lnTo>
                    <a:pt x="6311273" y="2402946"/>
                  </a:lnTo>
                  <a:lnTo>
                    <a:pt x="6308464" y="2402142"/>
                  </a:lnTo>
                  <a:lnTo>
                    <a:pt x="6305803" y="2403764"/>
                  </a:lnTo>
                  <a:lnTo>
                    <a:pt x="6304999" y="2406573"/>
                  </a:lnTo>
                  <a:lnTo>
                    <a:pt x="6304337" y="2409049"/>
                  </a:lnTo>
                  <a:lnTo>
                    <a:pt x="6305625" y="2411567"/>
                  </a:lnTo>
                  <a:lnTo>
                    <a:pt x="6308291" y="2412705"/>
                  </a:lnTo>
                  <a:lnTo>
                    <a:pt x="6308768" y="2412514"/>
                  </a:lnTo>
                  <a:lnTo>
                    <a:pt x="6311767" y="2413793"/>
                  </a:lnTo>
                  <a:lnTo>
                    <a:pt x="6314576" y="2414597"/>
                  </a:lnTo>
                  <a:lnTo>
                    <a:pt x="6317237" y="2412976"/>
                  </a:lnTo>
                  <a:lnTo>
                    <a:pt x="6318846" y="2407357"/>
                  </a:lnTo>
                  <a:lnTo>
                    <a:pt x="6317223" y="2404696"/>
                  </a:lnTo>
                  <a:close/>
                </a:path>
                <a:path w="17849850" h="11287760">
                  <a:moveTo>
                    <a:pt x="10978079" y="4391288"/>
                  </a:moveTo>
                  <a:lnTo>
                    <a:pt x="10975033" y="4391959"/>
                  </a:lnTo>
                  <a:lnTo>
                    <a:pt x="10971425" y="4396723"/>
                  </a:lnTo>
                  <a:lnTo>
                    <a:pt x="10972098" y="4399768"/>
                  </a:lnTo>
                  <a:lnTo>
                    <a:pt x="10976861" y="4403374"/>
                  </a:lnTo>
                  <a:lnTo>
                    <a:pt x="10977862" y="4403801"/>
                  </a:lnTo>
                  <a:lnTo>
                    <a:pt x="10977720" y="4404135"/>
                  </a:lnTo>
                  <a:lnTo>
                    <a:pt x="10980053" y="4405130"/>
                  </a:lnTo>
                  <a:lnTo>
                    <a:pt x="10982765" y="4404318"/>
                  </a:lnTo>
                  <a:lnTo>
                    <a:pt x="10984092" y="4402126"/>
                  </a:lnTo>
                  <a:lnTo>
                    <a:pt x="10985897" y="4399743"/>
                  </a:lnTo>
                  <a:lnTo>
                    <a:pt x="10985223" y="4396699"/>
                  </a:lnTo>
                  <a:lnTo>
                    <a:pt x="10978079" y="4391288"/>
                  </a:lnTo>
                  <a:close/>
                </a:path>
                <a:path w="17849850" h="11287760">
                  <a:moveTo>
                    <a:pt x="6400575" y="2427251"/>
                  </a:moveTo>
                  <a:lnTo>
                    <a:pt x="6397625" y="2426779"/>
                  </a:lnTo>
                  <a:lnTo>
                    <a:pt x="6394625" y="2425500"/>
                  </a:lnTo>
                  <a:lnTo>
                    <a:pt x="6391816" y="2424696"/>
                  </a:lnTo>
                  <a:lnTo>
                    <a:pt x="6389155" y="2426319"/>
                  </a:lnTo>
                  <a:lnTo>
                    <a:pt x="6388350" y="2429128"/>
                  </a:lnTo>
                  <a:lnTo>
                    <a:pt x="6387688" y="2431604"/>
                  </a:lnTo>
                  <a:lnTo>
                    <a:pt x="6388978" y="2434123"/>
                  </a:lnTo>
                  <a:lnTo>
                    <a:pt x="6391644" y="2435260"/>
                  </a:lnTo>
                  <a:lnTo>
                    <a:pt x="6392119" y="2435068"/>
                  </a:lnTo>
                  <a:lnTo>
                    <a:pt x="6395119" y="2436348"/>
                  </a:lnTo>
                  <a:lnTo>
                    <a:pt x="6397928" y="2437152"/>
                  </a:lnTo>
                  <a:lnTo>
                    <a:pt x="6400589" y="2435530"/>
                  </a:lnTo>
                  <a:lnTo>
                    <a:pt x="6402198" y="2429912"/>
                  </a:lnTo>
                  <a:lnTo>
                    <a:pt x="6400575" y="2427251"/>
                  </a:lnTo>
                  <a:close/>
                </a:path>
                <a:path w="17849850" h="11287760">
                  <a:moveTo>
                    <a:pt x="10906007" y="4343211"/>
                  </a:moveTo>
                  <a:lnTo>
                    <a:pt x="10902631" y="4343739"/>
                  </a:lnTo>
                  <a:lnTo>
                    <a:pt x="10899873" y="4348472"/>
                  </a:lnTo>
                  <a:lnTo>
                    <a:pt x="10899689" y="4348788"/>
                  </a:lnTo>
                  <a:lnTo>
                    <a:pt x="10900217" y="4352165"/>
                  </a:lnTo>
                  <a:lnTo>
                    <a:pt x="10902742" y="4353636"/>
                  </a:lnTo>
                  <a:lnTo>
                    <a:pt x="10905125" y="4355441"/>
                  </a:lnTo>
                  <a:lnTo>
                    <a:pt x="10908456" y="4356862"/>
                  </a:lnTo>
                  <a:lnTo>
                    <a:pt x="10911167" y="4356048"/>
                  </a:lnTo>
                  <a:lnTo>
                    <a:pt x="10912306" y="4354170"/>
                  </a:lnTo>
                  <a:lnTo>
                    <a:pt x="10913967" y="4351333"/>
                  </a:lnTo>
                  <a:lnTo>
                    <a:pt x="10913438" y="4347957"/>
                  </a:lnTo>
                  <a:lnTo>
                    <a:pt x="10910913" y="4346486"/>
                  </a:lnTo>
                  <a:lnTo>
                    <a:pt x="10908531" y="4344681"/>
                  </a:lnTo>
                  <a:lnTo>
                    <a:pt x="10906007" y="4343211"/>
                  </a:lnTo>
                  <a:close/>
                </a:path>
                <a:path w="17849850" h="11287760">
                  <a:moveTo>
                    <a:pt x="6484120" y="2450281"/>
                  </a:moveTo>
                  <a:lnTo>
                    <a:pt x="6481169" y="2449810"/>
                  </a:lnTo>
                  <a:lnTo>
                    <a:pt x="6478168" y="2448530"/>
                  </a:lnTo>
                  <a:lnTo>
                    <a:pt x="6475359" y="2447726"/>
                  </a:lnTo>
                  <a:lnTo>
                    <a:pt x="6472698" y="2449349"/>
                  </a:lnTo>
                  <a:lnTo>
                    <a:pt x="6471893" y="2452158"/>
                  </a:lnTo>
                  <a:lnTo>
                    <a:pt x="6471232" y="2454633"/>
                  </a:lnTo>
                  <a:lnTo>
                    <a:pt x="6472521" y="2457153"/>
                  </a:lnTo>
                  <a:lnTo>
                    <a:pt x="6475187" y="2458290"/>
                  </a:lnTo>
                  <a:lnTo>
                    <a:pt x="6475662" y="2458099"/>
                  </a:lnTo>
                  <a:lnTo>
                    <a:pt x="6478662" y="2459378"/>
                  </a:lnTo>
                  <a:lnTo>
                    <a:pt x="6481471" y="2460182"/>
                  </a:lnTo>
                  <a:lnTo>
                    <a:pt x="6484132" y="2458561"/>
                  </a:lnTo>
                  <a:lnTo>
                    <a:pt x="6485741" y="2452942"/>
                  </a:lnTo>
                  <a:lnTo>
                    <a:pt x="6484120" y="2450281"/>
                  </a:lnTo>
                  <a:close/>
                </a:path>
                <a:path w="17849850" h="11287760">
                  <a:moveTo>
                    <a:pt x="10834176" y="4296417"/>
                  </a:moveTo>
                  <a:lnTo>
                    <a:pt x="10830799" y="4296947"/>
                  </a:lnTo>
                  <a:lnTo>
                    <a:pt x="10828225" y="4301364"/>
                  </a:lnTo>
                  <a:lnTo>
                    <a:pt x="10827857" y="4301995"/>
                  </a:lnTo>
                  <a:lnTo>
                    <a:pt x="10828528" y="4305038"/>
                  </a:lnTo>
                  <a:lnTo>
                    <a:pt x="10830768" y="4307176"/>
                  </a:lnTo>
                  <a:lnTo>
                    <a:pt x="10836767" y="4309735"/>
                  </a:lnTo>
                  <a:lnTo>
                    <a:pt x="10839478" y="4308921"/>
                  </a:lnTo>
                  <a:lnTo>
                    <a:pt x="10840427" y="4307357"/>
                  </a:lnTo>
                  <a:lnTo>
                    <a:pt x="10842277" y="4304207"/>
                  </a:lnTo>
                  <a:lnTo>
                    <a:pt x="10841607" y="4301163"/>
                  </a:lnTo>
                  <a:lnTo>
                    <a:pt x="10839366" y="4299025"/>
                  </a:lnTo>
                  <a:lnTo>
                    <a:pt x="10836699" y="4297888"/>
                  </a:lnTo>
                  <a:lnTo>
                    <a:pt x="10834176" y="4296417"/>
                  </a:lnTo>
                  <a:close/>
                </a:path>
                <a:path w="17849850" h="11287760">
                  <a:moveTo>
                    <a:pt x="6567520" y="2473644"/>
                  </a:moveTo>
                  <a:lnTo>
                    <a:pt x="6564570" y="2473174"/>
                  </a:lnTo>
                  <a:lnTo>
                    <a:pt x="6561570" y="2471894"/>
                  </a:lnTo>
                  <a:lnTo>
                    <a:pt x="6558761" y="2471090"/>
                  </a:lnTo>
                  <a:lnTo>
                    <a:pt x="6556098" y="2472713"/>
                  </a:lnTo>
                  <a:lnTo>
                    <a:pt x="6555295" y="2475521"/>
                  </a:lnTo>
                  <a:lnTo>
                    <a:pt x="6554632" y="2477996"/>
                  </a:lnTo>
                  <a:lnTo>
                    <a:pt x="6555922" y="2480517"/>
                  </a:lnTo>
                  <a:lnTo>
                    <a:pt x="6558588" y="2481654"/>
                  </a:lnTo>
                  <a:lnTo>
                    <a:pt x="6559063" y="2481462"/>
                  </a:lnTo>
                  <a:lnTo>
                    <a:pt x="6562063" y="2482742"/>
                  </a:lnTo>
                  <a:lnTo>
                    <a:pt x="6564538" y="2483404"/>
                  </a:lnTo>
                  <a:lnTo>
                    <a:pt x="6567534" y="2481924"/>
                  </a:lnTo>
                  <a:lnTo>
                    <a:pt x="6569142" y="2476307"/>
                  </a:lnTo>
                  <a:lnTo>
                    <a:pt x="6567520" y="2473644"/>
                  </a:lnTo>
                  <a:close/>
                </a:path>
                <a:path w="17849850" h="11287760">
                  <a:moveTo>
                    <a:pt x="10761061" y="4249864"/>
                  </a:moveTo>
                  <a:lnTo>
                    <a:pt x="10757684" y="4250394"/>
                  </a:lnTo>
                  <a:lnTo>
                    <a:pt x="10755110" y="4254811"/>
                  </a:lnTo>
                  <a:lnTo>
                    <a:pt x="10754742" y="4255442"/>
                  </a:lnTo>
                  <a:lnTo>
                    <a:pt x="10755413" y="4258486"/>
                  </a:lnTo>
                  <a:lnTo>
                    <a:pt x="10757653" y="4260623"/>
                  </a:lnTo>
                  <a:lnTo>
                    <a:pt x="10763318" y="4263039"/>
                  </a:lnTo>
                  <a:lnTo>
                    <a:pt x="10766029" y="4262227"/>
                  </a:lnTo>
                  <a:lnTo>
                    <a:pt x="10766978" y="4260662"/>
                  </a:lnTo>
                  <a:lnTo>
                    <a:pt x="10768829" y="4257512"/>
                  </a:lnTo>
                  <a:lnTo>
                    <a:pt x="10768158" y="4254468"/>
                  </a:lnTo>
                  <a:lnTo>
                    <a:pt x="10765918" y="4252330"/>
                  </a:lnTo>
                  <a:lnTo>
                    <a:pt x="10763251" y="4251192"/>
                  </a:lnTo>
                  <a:lnTo>
                    <a:pt x="10761061" y="4249864"/>
                  </a:lnTo>
                  <a:close/>
                </a:path>
                <a:path w="17849850" h="11287760">
                  <a:moveTo>
                    <a:pt x="6651063" y="2496675"/>
                  </a:moveTo>
                  <a:lnTo>
                    <a:pt x="6648113" y="2496204"/>
                  </a:lnTo>
                  <a:lnTo>
                    <a:pt x="6645113" y="2494925"/>
                  </a:lnTo>
                  <a:lnTo>
                    <a:pt x="6642637" y="2494263"/>
                  </a:lnTo>
                  <a:lnTo>
                    <a:pt x="6639976" y="2495886"/>
                  </a:lnTo>
                  <a:lnTo>
                    <a:pt x="6638839" y="2498551"/>
                  </a:lnTo>
                  <a:lnTo>
                    <a:pt x="6638034" y="2501361"/>
                  </a:lnTo>
                  <a:lnTo>
                    <a:pt x="6639323" y="2503879"/>
                  </a:lnTo>
                  <a:lnTo>
                    <a:pt x="6641656" y="2504874"/>
                  </a:lnTo>
                  <a:lnTo>
                    <a:pt x="6641798" y="2504541"/>
                  </a:lnTo>
                  <a:lnTo>
                    <a:pt x="6642131" y="2504683"/>
                  </a:lnTo>
                  <a:lnTo>
                    <a:pt x="6642608" y="2504492"/>
                  </a:lnTo>
                  <a:lnTo>
                    <a:pt x="6645607" y="2505772"/>
                  </a:lnTo>
                  <a:lnTo>
                    <a:pt x="6648082" y="2506435"/>
                  </a:lnTo>
                  <a:lnTo>
                    <a:pt x="6651077" y="2504954"/>
                  </a:lnTo>
                  <a:lnTo>
                    <a:pt x="6652685" y="2499337"/>
                  </a:lnTo>
                  <a:lnTo>
                    <a:pt x="6651063" y="2496675"/>
                  </a:lnTo>
                  <a:close/>
                </a:path>
                <a:path w="17849850" h="11287760">
                  <a:moveTo>
                    <a:pt x="6734322" y="2520372"/>
                  </a:moveTo>
                  <a:lnTo>
                    <a:pt x="6731371" y="2519901"/>
                  </a:lnTo>
                  <a:lnTo>
                    <a:pt x="6728371" y="2518622"/>
                  </a:lnTo>
                  <a:lnTo>
                    <a:pt x="6725896" y="2517960"/>
                  </a:lnTo>
                  <a:lnTo>
                    <a:pt x="6723234" y="2519583"/>
                  </a:lnTo>
                  <a:lnTo>
                    <a:pt x="6722097" y="2522248"/>
                  </a:lnTo>
                  <a:lnTo>
                    <a:pt x="6721293" y="2525056"/>
                  </a:lnTo>
                  <a:lnTo>
                    <a:pt x="6722581" y="2527576"/>
                  </a:lnTo>
                  <a:lnTo>
                    <a:pt x="6724914" y="2528571"/>
                  </a:lnTo>
                  <a:lnTo>
                    <a:pt x="6725057" y="2528238"/>
                  </a:lnTo>
                  <a:lnTo>
                    <a:pt x="6725390" y="2528380"/>
                  </a:lnTo>
                  <a:lnTo>
                    <a:pt x="6725866" y="2528189"/>
                  </a:lnTo>
                  <a:lnTo>
                    <a:pt x="6728866" y="2529469"/>
                  </a:lnTo>
                  <a:lnTo>
                    <a:pt x="6731341" y="2530131"/>
                  </a:lnTo>
                  <a:lnTo>
                    <a:pt x="6734002" y="2528509"/>
                  </a:lnTo>
                  <a:lnTo>
                    <a:pt x="6735140" y="2525842"/>
                  </a:lnTo>
                  <a:lnTo>
                    <a:pt x="6735802" y="2523367"/>
                  </a:lnTo>
                  <a:lnTo>
                    <a:pt x="6734322" y="2520372"/>
                  </a:lnTo>
                  <a:close/>
                </a:path>
                <a:path w="17849850" h="11287760">
                  <a:moveTo>
                    <a:pt x="10687519" y="4204311"/>
                  </a:moveTo>
                  <a:lnTo>
                    <a:pt x="10684476" y="4204983"/>
                  </a:lnTo>
                  <a:lnTo>
                    <a:pt x="10681902" y="4209400"/>
                  </a:lnTo>
                  <a:lnTo>
                    <a:pt x="10681534" y="4210032"/>
                  </a:lnTo>
                  <a:lnTo>
                    <a:pt x="10682063" y="4213410"/>
                  </a:lnTo>
                  <a:lnTo>
                    <a:pt x="10684445" y="4215213"/>
                  </a:lnTo>
                  <a:lnTo>
                    <a:pt x="10690111" y="4217630"/>
                  </a:lnTo>
                  <a:lnTo>
                    <a:pt x="10692822" y="4216817"/>
                  </a:lnTo>
                  <a:lnTo>
                    <a:pt x="10693771" y="4215252"/>
                  </a:lnTo>
                  <a:lnTo>
                    <a:pt x="10695622" y="4212102"/>
                  </a:lnTo>
                  <a:lnTo>
                    <a:pt x="10695092" y="4208724"/>
                  </a:lnTo>
                  <a:lnTo>
                    <a:pt x="10692711" y="4206920"/>
                  </a:lnTo>
                  <a:lnTo>
                    <a:pt x="10690044" y="4205782"/>
                  </a:lnTo>
                  <a:lnTo>
                    <a:pt x="10687519" y="4204311"/>
                  </a:lnTo>
                  <a:close/>
                </a:path>
                <a:path w="17849850" h="11287760">
                  <a:moveTo>
                    <a:pt x="6817772" y="2544545"/>
                  </a:moveTo>
                  <a:lnTo>
                    <a:pt x="6814821" y="2544074"/>
                  </a:lnTo>
                  <a:lnTo>
                    <a:pt x="6811822" y="2542794"/>
                  </a:lnTo>
                  <a:lnTo>
                    <a:pt x="6809013" y="2541990"/>
                  </a:lnTo>
                  <a:lnTo>
                    <a:pt x="6806351" y="2543612"/>
                  </a:lnTo>
                  <a:lnTo>
                    <a:pt x="6805213" y="2546279"/>
                  </a:lnTo>
                  <a:lnTo>
                    <a:pt x="6804410" y="2549087"/>
                  </a:lnTo>
                  <a:lnTo>
                    <a:pt x="6805698" y="2551606"/>
                  </a:lnTo>
                  <a:lnTo>
                    <a:pt x="6808031" y="2552602"/>
                  </a:lnTo>
                  <a:lnTo>
                    <a:pt x="6808507" y="2552411"/>
                  </a:lnTo>
                  <a:lnTo>
                    <a:pt x="6808840" y="2552553"/>
                  </a:lnTo>
                  <a:lnTo>
                    <a:pt x="6809316" y="2552362"/>
                  </a:lnTo>
                  <a:lnTo>
                    <a:pt x="6812316" y="2553641"/>
                  </a:lnTo>
                  <a:lnTo>
                    <a:pt x="6814791" y="2554303"/>
                  </a:lnTo>
                  <a:lnTo>
                    <a:pt x="6817453" y="2552681"/>
                  </a:lnTo>
                  <a:lnTo>
                    <a:pt x="6818590" y="2550015"/>
                  </a:lnTo>
                  <a:lnTo>
                    <a:pt x="6819252" y="2547539"/>
                  </a:lnTo>
                  <a:lnTo>
                    <a:pt x="6817772" y="2544545"/>
                  </a:lnTo>
                  <a:close/>
                </a:path>
                <a:path w="17849850" h="11287760">
                  <a:moveTo>
                    <a:pt x="10613551" y="4159758"/>
                  </a:moveTo>
                  <a:lnTo>
                    <a:pt x="10610506" y="4160430"/>
                  </a:lnTo>
                  <a:lnTo>
                    <a:pt x="10609403" y="4162323"/>
                  </a:lnTo>
                  <a:lnTo>
                    <a:pt x="10607707" y="4165145"/>
                  </a:lnTo>
                  <a:lnTo>
                    <a:pt x="10608235" y="4168522"/>
                  </a:lnTo>
                  <a:lnTo>
                    <a:pt x="10610618" y="4170326"/>
                  </a:lnTo>
                  <a:lnTo>
                    <a:pt x="10616619" y="4172885"/>
                  </a:lnTo>
                  <a:lnTo>
                    <a:pt x="10619327" y="4172072"/>
                  </a:lnTo>
                  <a:lnTo>
                    <a:pt x="10621605" y="4168316"/>
                  </a:lnTo>
                  <a:lnTo>
                    <a:pt x="10621984" y="4167690"/>
                  </a:lnTo>
                  <a:lnTo>
                    <a:pt x="10621456" y="4164313"/>
                  </a:lnTo>
                  <a:lnTo>
                    <a:pt x="10619074" y="4162508"/>
                  </a:lnTo>
                  <a:lnTo>
                    <a:pt x="10616076" y="4161229"/>
                  </a:lnTo>
                  <a:lnTo>
                    <a:pt x="10613551" y="4159758"/>
                  </a:lnTo>
                  <a:close/>
                </a:path>
                <a:path w="17849850" h="11287760">
                  <a:moveTo>
                    <a:pt x="6900889" y="2568574"/>
                  </a:moveTo>
                  <a:lnTo>
                    <a:pt x="6897938" y="2568103"/>
                  </a:lnTo>
                  <a:lnTo>
                    <a:pt x="6894938" y="2566824"/>
                  </a:lnTo>
                  <a:lnTo>
                    <a:pt x="6892130" y="2566020"/>
                  </a:lnTo>
                  <a:lnTo>
                    <a:pt x="6889467" y="2567642"/>
                  </a:lnTo>
                  <a:lnTo>
                    <a:pt x="6888330" y="2570308"/>
                  </a:lnTo>
                  <a:lnTo>
                    <a:pt x="6887526" y="2573117"/>
                  </a:lnTo>
                  <a:lnTo>
                    <a:pt x="6888815" y="2575637"/>
                  </a:lnTo>
                  <a:lnTo>
                    <a:pt x="6891482" y="2576775"/>
                  </a:lnTo>
                  <a:lnTo>
                    <a:pt x="6891957" y="2576583"/>
                  </a:lnTo>
                  <a:lnTo>
                    <a:pt x="6894956" y="2577863"/>
                  </a:lnTo>
                  <a:lnTo>
                    <a:pt x="6897765" y="2578667"/>
                  </a:lnTo>
                  <a:lnTo>
                    <a:pt x="6900427" y="2577044"/>
                  </a:lnTo>
                  <a:lnTo>
                    <a:pt x="6901565" y="2574377"/>
                  </a:lnTo>
                  <a:lnTo>
                    <a:pt x="6902369" y="2571569"/>
                  </a:lnTo>
                  <a:lnTo>
                    <a:pt x="6900889" y="2568574"/>
                  </a:lnTo>
                  <a:close/>
                </a:path>
                <a:path w="17849850" h="11287760">
                  <a:moveTo>
                    <a:pt x="10539440" y="4115539"/>
                  </a:moveTo>
                  <a:lnTo>
                    <a:pt x="10536396" y="4116210"/>
                  </a:lnTo>
                  <a:lnTo>
                    <a:pt x="10533454" y="4121259"/>
                  </a:lnTo>
                  <a:lnTo>
                    <a:pt x="10534125" y="4124302"/>
                  </a:lnTo>
                  <a:lnTo>
                    <a:pt x="10536508" y="4126106"/>
                  </a:lnTo>
                  <a:lnTo>
                    <a:pt x="10542507" y="4128665"/>
                  </a:lnTo>
                  <a:lnTo>
                    <a:pt x="10545552" y="4127995"/>
                  </a:lnTo>
                  <a:lnTo>
                    <a:pt x="10546547" y="4125662"/>
                  </a:lnTo>
                  <a:lnTo>
                    <a:pt x="10548016" y="4123138"/>
                  </a:lnTo>
                  <a:lnTo>
                    <a:pt x="10547346" y="4120093"/>
                  </a:lnTo>
                  <a:lnTo>
                    <a:pt x="10544964" y="4118289"/>
                  </a:lnTo>
                  <a:lnTo>
                    <a:pt x="10541963" y="4117009"/>
                  </a:lnTo>
                  <a:lnTo>
                    <a:pt x="10539440" y="4115539"/>
                  </a:lnTo>
                  <a:close/>
                </a:path>
                <a:path w="17849850" h="11287760">
                  <a:moveTo>
                    <a:pt x="6984196" y="2593080"/>
                  </a:moveTo>
                  <a:lnTo>
                    <a:pt x="6981246" y="2592609"/>
                  </a:lnTo>
                  <a:lnTo>
                    <a:pt x="6978246" y="2591330"/>
                  </a:lnTo>
                  <a:lnTo>
                    <a:pt x="6975437" y="2590526"/>
                  </a:lnTo>
                  <a:lnTo>
                    <a:pt x="6972776" y="2592147"/>
                  </a:lnTo>
                  <a:lnTo>
                    <a:pt x="6971638" y="2594814"/>
                  </a:lnTo>
                  <a:lnTo>
                    <a:pt x="6970834" y="2597624"/>
                  </a:lnTo>
                  <a:lnTo>
                    <a:pt x="6972123" y="2600142"/>
                  </a:lnTo>
                  <a:lnTo>
                    <a:pt x="6974789" y="2601279"/>
                  </a:lnTo>
                  <a:lnTo>
                    <a:pt x="6975265" y="2601089"/>
                  </a:lnTo>
                  <a:lnTo>
                    <a:pt x="6978265" y="2602368"/>
                  </a:lnTo>
                  <a:lnTo>
                    <a:pt x="6981074" y="2603172"/>
                  </a:lnTo>
                  <a:lnTo>
                    <a:pt x="6983735" y="2601550"/>
                  </a:lnTo>
                  <a:lnTo>
                    <a:pt x="6984872" y="2598883"/>
                  </a:lnTo>
                  <a:lnTo>
                    <a:pt x="6985677" y="2596076"/>
                  </a:lnTo>
                  <a:lnTo>
                    <a:pt x="6984196" y="2593080"/>
                  </a:lnTo>
                  <a:close/>
                </a:path>
                <a:path w="17849850" h="11287760">
                  <a:moveTo>
                    <a:pt x="10470712" y="4074403"/>
                  </a:moveTo>
                  <a:lnTo>
                    <a:pt x="10465045" y="4071986"/>
                  </a:lnTo>
                  <a:lnTo>
                    <a:pt x="10461668" y="4072516"/>
                  </a:lnTo>
                  <a:lnTo>
                    <a:pt x="10460531" y="4075181"/>
                  </a:lnTo>
                  <a:lnTo>
                    <a:pt x="10459060" y="4077706"/>
                  </a:lnTo>
                  <a:lnTo>
                    <a:pt x="10459732" y="4080750"/>
                  </a:lnTo>
                  <a:lnTo>
                    <a:pt x="10462113" y="4082554"/>
                  </a:lnTo>
                  <a:lnTo>
                    <a:pt x="10468113" y="4085113"/>
                  </a:lnTo>
                  <a:lnTo>
                    <a:pt x="10471300" y="4084108"/>
                  </a:lnTo>
                  <a:lnTo>
                    <a:pt x="10472294" y="4081776"/>
                  </a:lnTo>
                  <a:lnTo>
                    <a:pt x="10473765" y="4079251"/>
                  </a:lnTo>
                  <a:lnTo>
                    <a:pt x="10473094" y="4076207"/>
                  </a:lnTo>
                  <a:lnTo>
                    <a:pt x="10470712" y="4074403"/>
                  </a:lnTo>
                  <a:close/>
                </a:path>
                <a:path w="17849850" h="11287760">
                  <a:moveTo>
                    <a:pt x="7067028" y="2617777"/>
                  </a:moveTo>
                  <a:lnTo>
                    <a:pt x="7064078" y="2617305"/>
                  </a:lnTo>
                  <a:lnTo>
                    <a:pt x="7061079" y="2616026"/>
                  </a:lnTo>
                  <a:lnTo>
                    <a:pt x="7058270" y="2615222"/>
                  </a:lnTo>
                  <a:lnTo>
                    <a:pt x="7055608" y="2616845"/>
                  </a:lnTo>
                  <a:lnTo>
                    <a:pt x="7054470" y="2619512"/>
                  </a:lnTo>
                  <a:lnTo>
                    <a:pt x="7053666" y="2622320"/>
                  </a:lnTo>
                  <a:lnTo>
                    <a:pt x="7054956" y="2624840"/>
                  </a:lnTo>
                  <a:lnTo>
                    <a:pt x="7057622" y="2625977"/>
                  </a:lnTo>
                  <a:lnTo>
                    <a:pt x="7058097" y="2625786"/>
                  </a:lnTo>
                  <a:lnTo>
                    <a:pt x="7061097" y="2627065"/>
                  </a:lnTo>
                  <a:lnTo>
                    <a:pt x="7063905" y="2627869"/>
                  </a:lnTo>
                  <a:lnTo>
                    <a:pt x="7066900" y="2626390"/>
                  </a:lnTo>
                  <a:lnTo>
                    <a:pt x="7068509" y="2620771"/>
                  </a:lnTo>
                  <a:lnTo>
                    <a:pt x="7067028" y="2617777"/>
                  </a:lnTo>
                  <a:close/>
                </a:path>
                <a:path w="17849850" h="11287760">
                  <a:moveTo>
                    <a:pt x="10395841" y="4031042"/>
                  </a:moveTo>
                  <a:lnTo>
                    <a:pt x="10390174" y="4028624"/>
                  </a:lnTo>
                  <a:lnTo>
                    <a:pt x="10386798" y="4029154"/>
                  </a:lnTo>
                  <a:lnTo>
                    <a:pt x="10385660" y="4031820"/>
                  </a:lnTo>
                  <a:lnTo>
                    <a:pt x="10384190" y="4034344"/>
                  </a:lnTo>
                  <a:lnTo>
                    <a:pt x="10385195" y="4037531"/>
                  </a:lnTo>
                  <a:lnTo>
                    <a:pt x="10387576" y="4039334"/>
                  </a:lnTo>
                  <a:lnTo>
                    <a:pt x="10393576" y="4041894"/>
                  </a:lnTo>
                  <a:lnTo>
                    <a:pt x="10396763" y="4040889"/>
                  </a:lnTo>
                  <a:lnTo>
                    <a:pt x="10397758" y="4038555"/>
                  </a:lnTo>
                  <a:lnTo>
                    <a:pt x="10399229" y="4036032"/>
                  </a:lnTo>
                  <a:lnTo>
                    <a:pt x="10398223" y="4032846"/>
                  </a:lnTo>
                  <a:lnTo>
                    <a:pt x="10395841" y="4031042"/>
                  </a:lnTo>
                  <a:close/>
                </a:path>
                <a:path w="17849850" h="11287760">
                  <a:moveTo>
                    <a:pt x="7150053" y="2642949"/>
                  </a:moveTo>
                  <a:lnTo>
                    <a:pt x="7147102" y="2642479"/>
                  </a:lnTo>
                  <a:lnTo>
                    <a:pt x="7144101" y="2641199"/>
                  </a:lnTo>
                  <a:lnTo>
                    <a:pt x="7141293" y="2640394"/>
                  </a:lnTo>
                  <a:lnTo>
                    <a:pt x="7138630" y="2642017"/>
                  </a:lnTo>
                  <a:lnTo>
                    <a:pt x="7137493" y="2644683"/>
                  </a:lnTo>
                  <a:lnTo>
                    <a:pt x="7136689" y="2647492"/>
                  </a:lnTo>
                  <a:lnTo>
                    <a:pt x="7137979" y="2650011"/>
                  </a:lnTo>
                  <a:lnTo>
                    <a:pt x="7140646" y="2651149"/>
                  </a:lnTo>
                  <a:lnTo>
                    <a:pt x="7141122" y="2650958"/>
                  </a:lnTo>
                  <a:lnTo>
                    <a:pt x="7144120" y="2652237"/>
                  </a:lnTo>
                  <a:lnTo>
                    <a:pt x="7146929" y="2653041"/>
                  </a:lnTo>
                  <a:lnTo>
                    <a:pt x="7149590" y="2651419"/>
                  </a:lnTo>
                  <a:lnTo>
                    <a:pt x="7150727" y="2648753"/>
                  </a:lnTo>
                  <a:lnTo>
                    <a:pt x="7151532" y="2645944"/>
                  </a:lnTo>
                  <a:lnTo>
                    <a:pt x="7150053" y="2642949"/>
                  </a:lnTo>
                  <a:close/>
                </a:path>
                <a:path w="17849850" h="11287760">
                  <a:moveTo>
                    <a:pt x="10315020" y="3985929"/>
                  </a:moveTo>
                  <a:lnTo>
                    <a:pt x="10311501" y="3986792"/>
                  </a:lnTo>
                  <a:lnTo>
                    <a:pt x="10310364" y="3989458"/>
                  </a:lnTo>
                  <a:lnTo>
                    <a:pt x="10308893" y="3991982"/>
                  </a:lnTo>
                  <a:lnTo>
                    <a:pt x="10309898" y="3995169"/>
                  </a:lnTo>
                  <a:lnTo>
                    <a:pt x="10312279" y="3996973"/>
                  </a:lnTo>
                  <a:lnTo>
                    <a:pt x="10318279" y="3999532"/>
                  </a:lnTo>
                  <a:lnTo>
                    <a:pt x="10321466" y="3998527"/>
                  </a:lnTo>
                  <a:lnTo>
                    <a:pt x="10322461" y="3996194"/>
                  </a:lnTo>
                  <a:lnTo>
                    <a:pt x="10323932" y="3993670"/>
                  </a:lnTo>
                  <a:lnTo>
                    <a:pt x="10322927" y="3990483"/>
                  </a:lnTo>
                  <a:lnTo>
                    <a:pt x="10320544" y="3988679"/>
                  </a:lnTo>
                  <a:lnTo>
                    <a:pt x="10317544" y="3987399"/>
                  </a:lnTo>
                  <a:lnTo>
                    <a:pt x="10315020" y="3985929"/>
                  </a:lnTo>
                  <a:close/>
                </a:path>
                <a:path w="17849850" h="11287760">
                  <a:moveTo>
                    <a:pt x="7233076" y="2668122"/>
                  </a:moveTo>
                  <a:lnTo>
                    <a:pt x="7230125" y="2667651"/>
                  </a:lnTo>
                  <a:lnTo>
                    <a:pt x="7227125" y="2666372"/>
                  </a:lnTo>
                  <a:lnTo>
                    <a:pt x="7224316" y="2665567"/>
                  </a:lnTo>
                  <a:lnTo>
                    <a:pt x="7221654" y="2667189"/>
                  </a:lnTo>
                  <a:lnTo>
                    <a:pt x="7220517" y="2669856"/>
                  </a:lnTo>
                  <a:lnTo>
                    <a:pt x="7219713" y="2672664"/>
                  </a:lnTo>
                  <a:lnTo>
                    <a:pt x="7221002" y="2675184"/>
                  </a:lnTo>
                  <a:lnTo>
                    <a:pt x="7223335" y="2676179"/>
                  </a:lnTo>
                  <a:lnTo>
                    <a:pt x="7223477" y="2675846"/>
                  </a:lnTo>
                  <a:lnTo>
                    <a:pt x="7227143" y="2677410"/>
                  </a:lnTo>
                  <a:lnTo>
                    <a:pt x="7229952" y="2678214"/>
                  </a:lnTo>
                  <a:lnTo>
                    <a:pt x="7232614" y="2676591"/>
                  </a:lnTo>
                  <a:lnTo>
                    <a:pt x="7233752" y="2673925"/>
                  </a:lnTo>
                  <a:lnTo>
                    <a:pt x="7234556" y="2671116"/>
                  </a:lnTo>
                  <a:lnTo>
                    <a:pt x="7233076" y="2668122"/>
                  </a:lnTo>
                  <a:close/>
                </a:path>
                <a:path w="17849850" h="11287760">
                  <a:moveTo>
                    <a:pt x="10239915" y="3944042"/>
                  </a:moveTo>
                  <a:lnTo>
                    <a:pt x="10236394" y="3944904"/>
                  </a:lnTo>
                  <a:lnTo>
                    <a:pt x="10235256" y="3947571"/>
                  </a:lnTo>
                  <a:lnTo>
                    <a:pt x="10233785" y="3950096"/>
                  </a:lnTo>
                  <a:lnTo>
                    <a:pt x="10234790" y="3953281"/>
                  </a:lnTo>
                  <a:lnTo>
                    <a:pt x="10237173" y="3955086"/>
                  </a:lnTo>
                  <a:lnTo>
                    <a:pt x="10243173" y="3957645"/>
                  </a:lnTo>
                  <a:lnTo>
                    <a:pt x="10246358" y="3956640"/>
                  </a:lnTo>
                  <a:lnTo>
                    <a:pt x="10247353" y="3954307"/>
                  </a:lnTo>
                  <a:lnTo>
                    <a:pt x="10248824" y="3951782"/>
                  </a:lnTo>
                  <a:lnTo>
                    <a:pt x="10247819" y="3948595"/>
                  </a:lnTo>
                  <a:lnTo>
                    <a:pt x="10245438" y="3946792"/>
                  </a:lnTo>
                  <a:lnTo>
                    <a:pt x="10242439" y="3945512"/>
                  </a:lnTo>
                  <a:lnTo>
                    <a:pt x="10239915" y="3944042"/>
                  </a:lnTo>
                  <a:close/>
                </a:path>
                <a:path w="17849850" h="11287760">
                  <a:moveTo>
                    <a:pt x="7315482" y="2693818"/>
                  </a:moveTo>
                  <a:lnTo>
                    <a:pt x="7312531" y="2693348"/>
                  </a:lnTo>
                  <a:lnTo>
                    <a:pt x="7309531" y="2692068"/>
                  </a:lnTo>
                  <a:lnTo>
                    <a:pt x="7306722" y="2691264"/>
                  </a:lnTo>
                  <a:lnTo>
                    <a:pt x="7304060" y="2692885"/>
                  </a:lnTo>
                  <a:lnTo>
                    <a:pt x="7301927" y="2697886"/>
                  </a:lnTo>
                  <a:lnTo>
                    <a:pt x="7303408" y="2700880"/>
                  </a:lnTo>
                  <a:lnTo>
                    <a:pt x="7305741" y="2701875"/>
                  </a:lnTo>
                  <a:lnTo>
                    <a:pt x="7306217" y="2701684"/>
                  </a:lnTo>
                  <a:lnTo>
                    <a:pt x="7309549" y="2703106"/>
                  </a:lnTo>
                  <a:lnTo>
                    <a:pt x="7312358" y="2703910"/>
                  </a:lnTo>
                  <a:lnTo>
                    <a:pt x="7315020" y="2702288"/>
                  </a:lnTo>
                  <a:lnTo>
                    <a:pt x="7316157" y="2699621"/>
                  </a:lnTo>
                  <a:lnTo>
                    <a:pt x="7316961" y="2696813"/>
                  </a:lnTo>
                  <a:lnTo>
                    <a:pt x="7315482" y="2693818"/>
                  </a:lnTo>
                  <a:close/>
                </a:path>
                <a:path w="17849850" h="11287760">
                  <a:moveTo>
                    <a:pt x="10164049" y="3903014"/>
                  </a:moveTo>
                  <a:lnTo>
                    <a:pt x="10160528" y="3903876"/>
                  </a:lnTo>
                  <a:lnTo>
                    <a:pt x="10159391" y="3906542"/>
                  </a:lnTo>
                  <a:lnTo>
                    <a:pt x="10158062" y="3908733"/>
                  </a:lnTo>
                  <a:lnTo>
                    <a:pt x="10159067" y="3911919"/>
                  </a:lnTo>
                  <a:lnTo>
                    <a:pt x="10161450" y="3913723"/>
                  </a:lnTo>
                  <a:lnTo>
                    <a:pt x="10167448" y="3916282"/>
                  </a:lnTo>
                  <a:lnTo>
                    <a:pt x="10170635" y="3915277"/>
                  </a:lnTo>
                  <a:lnTo>
                    <a:pt x="10171630" y="3912945"/>
                  </a:lnTo>
                  <a:lnTo>
                    <a:pt x="10172959" y="3910753"/>
                  </a:lnTo>
                  <a:lnTo>
                    <a:pt x="10171953" y="3907568"/>
                  </a:lnTo>
                  <a:lnTo>
                    <a:pt x="10169572" y="3905764"/>
                  </a:lnTo>
                  <a:lnTo>
                    <a:pt x="10166573" y="3904484"/>
                  </a:lnTo>
                  <a:lnTo>
                    <a:pt x="10164049" y="3903014"/>
                  </a:lnTo>
                  <a:close/>
                </a:path>
                <a:path w="17849850" h="11287760">
                  <a:moveTo>
                    <a:pt x="7397746" y="2719848"/>
                  </a:moveTo>
                  <a:lnTo>
                    <a:pt x="7394795" y="2719377"/>
                  </a:lnTo>
                  <a:lnTo>
                    <a:pt x="7391794" y="2718097"/>
                  </a:lnTo>
                  <a:lnTo>
                    <a:pt x="7388986" y="2717293"/>
                  </a:lnTo>
                  <a:lnTo>
                    <a:pt x="7386323" y="2718916"/>
                  </a:lnTo>
                  <a:lnTo>
                    <a:pt x="7384191" y="2723915"/>
                  </a:lnTo>
                  <a:lnTo>
                    <a:pt x="7385672" y="2726910"/>
                  </a:lnTo>
                  <a:lnTo>
                    <a:pt x="7388005" y="2727905"/>
                  </a:lnTo>
                  <a:lnTo>
                    <a:pt x="7388480" y="2727715"/>
                  </a:lnTo>
                  <a:lnTo>
                    <a:pt x="7391812" y="2729136"/>
                  </a:lnTo>
                  <a:lnTo>
                    <a:pt x="7394621" y="2729940"/>
                  </a:lnTo>
                  <a:lnTo>
                    <a:pt x="7397283" y="2728318"/>
                  </a:lnTo>
                  <a:lnTo>
                    <a:pt x="7398420" y="2725652"/>
                  </a:lnTo>
                  <a:lnTo>
                    <a:pt x="7399225" y="2722843"/>
                  </a:lnTo>
                  <a:lnTo>
                    <a:pt x="7397746" y="2719848"/>
                  </a:lnTo>
                  <a:close/>
                </a:path>
                <a:path w="17849850" h="11287760">
                  <a:moveTo>
                    <a:pt x="10088184" y="3861985"/>
                  </a:moveTo>
                  <a:lnTo>
                    <a:pt x="10084662" y="3862847"/>
                  </a:lnTo>
                  <a:lnTo>
                    <a:pt x="10083525" y="3865513"/>
                  </a:lnTo>
                  <a:lnTo>
                    <a:pt x="10082054" y="3868038"/>
                  </a:lnTo>
                  <a:lnTo>
                    <a:pt x="10083059" y="3871224"/>
                  </a:lnTo>
                  <a:lnTo>
                    <a:pt x="10085584" y="3872695"/>
                  </a:lnTo>
                  <a:lnTo>
                    <a:pt x="10091582" y="3875254"/>
                  </a:lnTo>
                  <a:lnTo>
                    <a:pt x="10094769" y="3874249"/>
                  </a:lnTo>
                  <a:lnTo>
                    <a:pt x="10095765" y="3871916"/>
                  </a:lnTo>
                  <a:lnTo>
                    <a:pt x="10097235" y="3869392"/>
                  </a:lnTo>
                  <a:lnTo>
                    <a:pt x="10096230" y="3866205"/>
                  </a:lnTo>
                  <a:lnTo>
                    <a:pt x="10093707" y="3864735"/>
                  </a:lnTo>
                  <a:lnTo>
                    <a:pt x="10090707" y="3863455"/>
                  </a:lnTo>
                  <a:lnTo>
                    <a:pt x="10088184" y="3861985"/>
                  </a:lnTo>
                  <a:close/>
                </a:path>
                <a:path w="17849850" h="11287760">
                  <a:moveTo>
                    <a:pt x="7480009" y="2745879"/>
                  </a:moveTo>
                  <a:lnTo>
                    <a:pt x="7477058" y="2745408"/>
                  </a:lnTo>
                  <a:lnTo>
                    <a:pt x="7474057" y="2744128"/>
                  </a:lnTo>
                  <a:lnTo>
                    <a:pt x="7471249" y="2743324"/>
                  </a:lnTo>
                  <a:lnTo>
                    <a:pt x="7468587" y="2744945"/>
                  </a:lnTo>
                  <a:lnTo>
                    <a:pt x="7466454" y="2749945"/>
                  </a:lnTo>
                  <a:lnTo>
                    <a:pt x="7467935" y="2752940"/>
                  </a:lnTo>
                  <a:lnTo>
                    <a:pt x="7470268" y="2753936"/>
                  </a:lnTo>
                  <a:lnTo>
                    <a:pt x="7470744" y="2753745"/>
                  </a:lnTo>
                  <a:lnTo>
                    <a:pt x="7474076" y="2755166"/>
                  </a:lnTo>
                  <a:lnTo>
                    <a:pt x="7476884" y="2755970"/>
                  </a:lnTo>
                  <a:lnTo>
                    <a:pt x="7479547" y="2754347"/>
                  </a:lnTo>
                  <a:lnTo>
                    <a:pt x="7480684" y="2751682"/>
                  </a:lnTo>
                  <a:lnTo>
                    <a:pt x="7481488" y="2748874"/>
                  </a:lnTo>
                  <a:lnTo>
                    <a:pt x="7480009" y="2745879"/>
                  </a:lnTo>
                  <a:close/>
                </a:path>
                <a:path w="17849850" h="11287760">
                  <a:moveTo>
                    <a:pt x="10011700" y="3821480"/>
                  </a:moveTo>
                  <a:lnTo>
                    <a:pt x="10008513" y="3822485"/>
                  </a:lnTo>
                  <a:lnTo>
                    <a:pt x="10007375" y="3825152"/>
                  </a:lnTo>
                  <a:lnTo>
                    <a:pt x="10005905" y="3827675"/>
                  </a:lnTo>
                  <a:lnTo>
                    <a:pt x="10006909" y="3830862"/>
                  </a:lnTo>
                  <a:lnTo>
                    <a:pt x="10009435" y="3832332"/>
                  </a:lnTo>
                  <a:lnTo>
                    <a:pt x="10015100" y="3834749"/>
                  </a:lnTo>
                  <a:lnTo>
                    <a:pt x="10018286" y="3833745"/>
                  </a:lnTo>
                  <a:lnTo>
                    <a:pt x="10019281" y="3831412"/>
                  </a:lnTo>
                  <a:lnTo>
                    <a:pt x="10020752" y="3828888"/>
                  </a:lnTo>
                  <a:lnTo>
                    <a:pt x="10019747" y="3825701"/>
                  </a:lnTo>
                  <a:lnTo>
                    <a:pt x="10017222" y="3824230"/>
                  </a:lnTo>
                  <a:lnTo>
                    <a:pt x="10014224" y="3822951"/>
                  </a:lnTo>
                  <a:lnTo>
                    <a:pt x="10011700" y="3821480"/>
                  </a:lnTo>
                  <a:close/>
                </a:path>
                <a:path w="17849850" h="11287760">
                  <a:moveTo>
                    <a:pt x="7562179" y="2773050"/>
                  </a:moveTo>
                  <a:lnTo>
                    <a:pt x="7559371" y="2772246"/>
                  </a:lnTo>
                  <a:lnTo>
                    <a:pt x="7556370" y="2770967"/>
                  </a:lnTo>
                  <a:lnTo>
                    <a:pt x="7553562" y="2770163"/>
                  </a:lnTo>
                  <a:lnTo>
                    <a:pt x="7550900" y="2771784"/>
                  </a:lnTo>
                  <a:lnTo>
                    <a:pt x="7548767" y="2776785"/>
                  </a:lnTo>
                  <a:lnTo>
                    <a:pt x="7550248" y="2779779"/>
                  </a:lnTo>
                  <a:lnTo>
                    <a:pt x="7552581" y="2780774"/>
                  </a:lnTo>
                  <a:lnTo>
                    <a:pt x="7553057" y="2780583"/>
                  </a:lnTo>
                  <a:lnTo>
                    <a:pt x="7556389" y="2782005"/>
                  </a:lnTo>
                  <a:lnTo>
                    <a:pt x="7559198" y="2782809"/>
                  </a:lnTo>
                  <a:lnTo>
                    <a:pt x="7561859" y="2781187"/>
                  </a:lnTo>
                  <a:lnTo>
                    <a:pt x="7562997" y="2778520"/>
                  </a:lnTo>
                  <a:lnTo>
                    <a:pt x="7563801" y="2775712"/>
                  </a:lnTo>
                  <a:lnTo>
                    <a:pt x="7562179" y="2773050"/>
                  </a:lnTo>
                  <a:close/>
                </a:path>
                <a:path w="17849850" h="11287760">
                  <a:moveTo>
                    <a:pt x="9935074" y="3781310"/>
                  </a:moveTo>
                  <a:lnTo>
                    <a:pt x="9931888" y="3782314"/>
                  </a:lnTo>
                  <a:lnTo>
                    <a:pt x="9930750" y="3784981"/>
                  </a:lnTo>
                  <a:lnTo>
                    <a:pt x="9929279" y="3787504"/>
                  </a:lnTo>
                  <a:lnTo>
                    <a:pt x="9930284" y="3790691"/>
                  </a:lnTo>
                  <a:lnTo>
                    <a:pt x="9932808" y="3792162"/>
                  </a:lnTo>
                  <a:lnTo>
                    <a:pt x="9938475" y="3794579"/>
                  </a:lnTo>
                  <a:lnTo>
                    <a:pt x="9941519" y="3793907"/>
                  </a:lnTo>
                  <a:lnTo>
                    <a:pt x="9942656" y="3791240"/>
                  </a:lnTo>
                  <a:lnTo>
                    <a:pt x="9944126" y="3788716"/>
                  </a:lnTo>
                  <a:lnTo>
                    <a:pt x="9943121" y="3785531"/>
                  </a:lnTo>
                  <a:lnTo>
                    <a:pt x="9940597" y="3784060"/>
                  </a:lnTo>
                  <a:lnTo>
                    <a:pt x="9937599" y="3782781"/>
                  </a:lnTo>
                  <a:lnTo>
                    <a:pt x="9935074" y="3781310"/>
                  </a:lnTo>
                  <a:close/>
                </a:path>
                <a:path w="17849850" h="11287760">
                  <a:moveTo>
                    <a:pt x="7644016" y="2800080"/>
                  </a:moveTo>
                  <a:lnTo>
                    <a:pt x="7641208" y="2799276"/>
                  </a:lnTo>
                  <a:lnTo>
                    <a:pt x="7635541" y="2796859"/>
                  </a:lnTo>
                  <a:lnTo>
                    <a:pt x="7632879" y="2798481"/>
                  </a:lnTo>
                  <a:lnTo>
                    <a:pt x="7630746" y="2803481"/>
                  </a:lnTo>
                  <a:lnTo>
                    <a:pt x="7632227" y="2806475"/>
                  </a:lnTo>
                  <a:lnTo>
                    <a:pt x="7634560" y="2807471"/>
                  </a:lnTo>
                  <a:lnTo>
                    <a:pt x="7634702" y="2807137"/>
                  </a:lnTo>
                  <a:lnTo>
                    <a:pt x="7640703" y="2809697"/>
                  </a:lnTo>
                  <a:lnTo>
                    <a:pt x="7643362" y="2808074"/>
                  </a:lnTo>
                  <a:lnTo>
                    <a:pt x="7645495" y="2803075"/>
                  </a:lnTo>
                  <a:lnTo>
                    <a:pt x="7644016" y="2800080"/>
                  </a:lnTo>
                  <a:close/>
                </a:path>
                <a:path w="17849850" h="11287760">
                  <a:moveTo>
                    <a:pt x="9858640" y="3741613"/>
                  </a:moveTo>
                  <a:lnTo>
                    <a:pt x="9855787" y="3742760"/>
                  </a:lnTo>
                  <a:lnTo>
                    <a:pt x="9852845" y="3747809"/>
                  </a:lnTo>
                  <a:lnTo>
                    <a:pt x="9853850" y="3750996"/>
                  </a:lnTo>
                  <a:lnTo>
                    <a:pt x="9856374" y="3752466"/>
                  </a:lnTo>
                  <a:lnTo>
                    <a:pt x="9862039" y="3754883"/>
                  </a:lnTo>
                  <a:lnTo>
                    <a:pt x="9865083" y="3754211"/>
                  </a:lnTo>
                  <a:lnTo>
                    <a:pt x="9866220" y="3751545"/>
                  </a:lnTo>
                  <a:lnTo>
                    <a:pt x="9867691" y="3749021"/>
                  </a:lnTo>
                  <a:lnTo>
                    <a:pt x="9866688" y="3745834"/>
                  </a:lnTo>
                  <a:lnTo>
                    <a:pt x="9864163" y="3744363"/>
                  </a:lnTo>
                  <a:lnTo>
                    <a:pt x="9861165" y="3743084"/>
                  </a:lnTo>
                  <a:lnTo>
                    <a:pt x="9858640" y="3741613"/>
                  </a:lnTo>
                  <a:close/>
                </a:path>
                <a:path w="17849850" h="11287760">
                  <a:moveTo>
                    <a:pt x="7726045" y="2827586"/>
                  </a:moveTo>
                  <a:lnTo>
                    <a:pt x="7723236" y="2826781"/>
                  </a:lnTo>
                  <a:lnTo>
                    <a:pt x="7717569" y="2824364"/>
                  </a:lnTo>
                  <a:lnTo>
                    <a:pt x="7714907" y="2825987"/>
                  </a:lnTo>
                  <a:lnTo>
                    <a:pt x="7712775" y="2830986"/>
                  </a:lnTo>
                  <a:lnTo>
                    <a:pt x="7714255" y="2833982"/>
                  </a:lnTo>
                  <a:lnTo>
                    <a:pt x="7722587" y="2837536"/>
                  </a:lnTo>
                  <a:lnTo>
                    <a:pt x="7725249" y="2835913"/>
                  </a:lnTo>
                  <a:lnTo>
                    <a:pt x="7727524" y="2830580"/>
                  </a:lnTo>
                  <a:lnTo>
                    <a:pt x="7726045" y="2827586"/>
                  </a:lnTo>
                  <a:close/>
                </a:path>
                <a:path w="17849850" h="11287760">
                  <a:moveTo>
                    <a:pt x="9781588" y="3702443"/>
                  </a:moveTo>
                  <a:lnTo>
                    <a:pt x="9778402" y="3703447"/>
                  </a:lnTo>
                  <a:lnTo>
                    <a:pt x="9777264" y="3706114"/>
                  </a:lnTo>
                  <a:lnTo>
                    <a:pt x="9775793" y="3708638"/>
                  </a:lnTo>
                  <a:lnTo>
                    <a:pt x="9776797" y="3711824"/>
                  </a:lnTo>
                  <a:lnTo>
                    <a:pt x="9779322" y="3713295"/>
                  </a:lnTo>
                  <a:lnTo>
                    <a:pt x="9784989" y="3715713"/>
                  </a:lnTo>
                  <a:lnTo>
                    <a:pt x="9788031" y="3715040"/>
                  </a:lnTo>
                  <a:lnTo>
                    <a:pt x="9789169" y="3712373"/>
                  </a:lnTo>
                  <a:lnTo>
                    <a:pt x="9790640" y="3709850"/>
                  </a:lnTo>
                  <a:lnTo>
                    <a:pt x="9789635" y="3706663"/>
                  </a:lnTo>
                  <a:lnTo>
                    <a:pt x="9787111" y="3705192"/>
                  </a:lnTo>
                  <a:lnTo>
                    <a:pt x="9784112" y="3703913"/>
                  </a:lnTo>
                  <a:lnTo>
                    <a:pt x="9781588" y="3702443"/>
                  </a:lnTo>
                  <a:close/>
                </a:path>
                <a:path w="17849850" h="11287760">
                  <a:moveTo>
                    <a:pt x="7807598" y="2855282"/>
                  </a:moveTo>
                  <a:lnTo>
                    <a:pt x="7804789" y="2854478"/>
                  </a:lnTo>
                  <a:lnTo>
                    <a:pt x="7799122" y="2852060"/>
                  </a:lnTo>
                  <a:lnTo>
                    <a:pt x="7796460" y="2853683"/>
                  </a:lnTo>
                  <a:lnTo>
                    <a:pt x="7794327" y="2858683"/>
                  </a:lnTo>
                  <a:lnTo>
                    <a:pt x="7795808" y="2861677"/>
                  </a:lnTo>
                  <a:lnTo>
                    <a:pt x="7804142" y="2865232"/>
                  </a:lnTo>
                  <a:lnTo>
                    <a:pt x="7806801" y="2863610"/>
                  </a:lnTo>
                  <a:lnTo>
                    <a:pt x="7809076" y="2858277"/>
                  </a:lnTo>
                  <a:lnTo>
                    <a:pt x="7807598" y="2855282"/>
                  </a:lnTo>
                  <a:close/>
                </a:path>
                <a:path w="17849850" h="11287760">
                  <a:moveTo>
                    <a:pt x="9705203" y="3663556"/>
                  </a:moveTo>
                  <a:lnTo>
                    <a:pt x="9702350" y="3664703"/>
                  </a:lnTo>
                  <a:lnTo>
                    <a:pt x="9699408" y="3669751"/>
                  </a:lnTo>
                  <a:lnTo>
                    <a:pt x="9700413" y="3672938"/>
                  </a:lnTo>
                  <a:lnTo>
                    <a:pt x="9702937" y="3674409"/>
                  </a:lnTo>
                  <a:lnTo>
                    <a:pt x="9708602" y="3676825"/>
                  </a:lnTo>
                  <a:lnTo>
                    <a:pt x="9711646" y="3676154"/>
                  </a:lnTo>
                  <a:lnTo>
                    <a:pt x="9712784" y="3673487"/>
                  </a:lnTo>
                  <a:lnTo>
                    <a:pt x="9714254" y="3670963"/>
                  </a:lnTo>
                  <a:lnTo>
                    <a:pt x="9713251" y="3667777"/>
                  </a:lnTo>
                  <a:lnTo>
                    <a:pt x="9710726" y="3666306"/>
                  </a:lnTo>
                  <a:lnTo>
                    <a:pt x="9707727" y="3665026"/>
                  </a:lnTo>
                  <a:lnTo>
                    <a:pt x="9705203" y="3663556"/>
                  </a:lnTo>
                  <a:close/>
                </a:path>
                <a:path w="17849850" h="11287760">
                  <a:moveTo>
                    <a:pt x="9627867" y="3625052"/>
                  </a:moveTo>
                  <a:lnTo>
                    <a:pt x="9624679" y="3626056"/>
                  </a:lnTo>
                  <a:lnTo>
                    <a:pt x="9623542" y="3628722"/>
                  </a:lnTo>
                  <a:lnTo>
                    <a:pt x="9622071" y="3631246"/>
                  </a:lnTo>
                  <a:lnTo>
                    <a:pt x="9622933" y="3634767"/>
                  </a:lnTo>
                  <a:lnTo>
                    <a:pt x="9628601" y="3637184"/>
                  </a:lnTo>
                  <a:lnTo>
                    <a:pt x="9629125" y="3637800"/>
                  </a:lnTo>
                  <a:lnTo>
                    <a:pt x="9631457" y="3638795"/>
                  </a:lnTo>
                  <a:lnTo>
                    <a:pt x="9634643" y="3637792"/>
                  </a:lnTo>
                  <a:lnTo>
                    <a:pt x="9636918" y="3632459"/>
                  </a:lnTo>
                  <a:lnTo>
                    <a:pt x="9636056" y="3628939"/>
                  </a:lnTo>
                  <a:lnTo>
                    <a:pt x="9630391" y="3626522"/>
                  </a:lnTo>
                  <a:lnTo>
                    <a:pt x="9627867" y="3625052"/>
                  </a:lnTo>
                  <a:close/>
                </a:path>
                <a:path w="17849850" h="11287760">
                  <a:moveTo>
                    <a:pt x="7889342" y="2883454"/>
                  </a:moveTo>
                  <a:lnTo>
                    <a:pt x="7886533" y="2882650"/>
                  </a:lnTo>
                  <a:lnTo>
                    <a:pt x="7880866" y="2880233"/>
                  </a:lnTo>
                  <a:lnTo>
                    <a:pt x="7878204" y="2881855"/>
                  </a:lnTo>
                  <a:lnTo>
                    <a:pt x="7876071" y="2886855"/>
                  </a:lnTo>
                  <a:lnTo>
                    <a:pt x="7877551" y="2889850"/>
                  </a:lnTo>
                  <a:lnTo>
                    <a:pt x="7885883" y="2893404"/>
                  </a:lnTo>
                  <a:lnTo>
                    <a:pt x="7888546" y="2891782"/>
                  </a:lnTo>
                  <a:lnTo>
                    <a:pt x="7890821" y="2886449"/>
                  </a:lnTo>
                  <a:lnTo>
                    <a:pt x="7889342" y="2883454"/>
                  </a:lnTo>
                  <a:close/>
                </a:path>
                <a:path w="17849850" h="11287760">
                  <a:moveTo>
                    <a:pt x="9558528" y="3589959"/>
                  </a:moveTo>
                  <a:lnTo>
                    <a:pt x="9550196" y="3586405"/>
                  </a:lnTo>
                  <a:lnTo>
                    <a:pt x="9547009" y="3587409"/>
                  </a:lnTo>
                  <a:lnTo>
                    <a:pt x="9544734" y="3592742"/>
                  </a:lnTo>
                  <a:lnTo>
                    <a:pt x="9545598" y="3596261"/>
                  </a:lnTo>
                  <a:lnTo>
                    <a:pt x="9553930" y="3599815"/>
                  </a:lnTo>
                  <a:lnTo>
                    <a:pt x="9557116" y="3598811"/>
                  </a:lnTo>
                  <a:lnTo>
                    <a:pt x="9559391" y="3593479"/>
                  </a:lnTo>
                  <a:lnTo>
                    <a:pt x="9558528" y="3589959"/>
                  </a:lnTo>
                  <a:close/>
                </a:path>
                <a:path w="17849850" h="11287760">
                  <a:moveTo>
                    <a:pt x="7970801" y="2912293"/>
                  </a:moveTo>
                  <a:lnTo>
                    <a:pt x="7962801" y="2908880"/>
                  </a:lnTo>
                  <a:lnTo>
                    <a:pt x="7959806" y="2910361"/>
                  </a:lnTo>
                  <a:lnTo>
                    <a:pt x="7957673" y="2915360"/>
                  </a:lnTo>
                  <a:lnTo>
                    <a:pt x="7958821" y="2918212"/>
                  </a:lnTo>
                  <a:lnTo>
                    <a:pt x="7967485" y="2921909"/>
                  </a:lnTo>
                  <a:lnTo>
                    <a:pt x="7970147" y="2920287"/>
                  </a:lnTo>
                  <a:lnTo>
                    <a:pt x="7972422" y="2914954"/>
                  </a:lnTo>
                  <a:lnTo>
                    <a:pt x="7970801" y="2912293"/>
                  </a:lnTo>
                  <a:close/>
                </a:path>
                <a:path w="17849850" h="11287760">
                  <a:moveTo>
                    <a:pt x="9480766" y="3552455"/>
                  </a:moveTo>
                  <a:lnTo>
                    <a:pt x="9472433" y="3548901"/>
                  </a:lnTo>
                  <a:lnTo>
                    <a:pt x="9469247" y="3549904"/>
                  </a:lnTo>
                  <a:lnTo>
                    <a:pt x="9467114" y="3554905"/>
                  </a:lnTo>
                  <a:lnTo>
                    <a:pt x="9467977" y="3558424"/>
                  </a:lnTo>
                  <a:lnTo>
                    <a:pt x="9476310" y="3561978"/>
                  </a:lnTo>
                  <a:lnTo>
                    <a:pt x="9479495" y="3560974"/>
                  </a:lnTo>
                  <a:lnTo>
                    <a:pt x="9481628" y="3555974"/>
                  </a:lnTo>
                  <a:lnTo>
                    <a:pt x="9480766" y="3552455"/>
                  </a:lnTo>
                  <a:close/>
                </a:path>
                <a:path w="17849850" h="11287760">
                  <a:moveTo>
                    <a:pt x="8052593" y="2941273"/>
                  </a:moveTo>
                  <a:lnTo>
                    <a:pt x="8044261" y="2937719"/>
                  </a:lnTo>
                  <a:lnTo>
                    <a:pt x="8041265" y="2939198"/>
                  </a:lnTo>
                  <a:lnTo>
                    <a:pt x="8038990" y="2944532"/>
                  </a:lnTo>
                  <a:lnTo>
                    <a:pt x="8040138" y="2947385"/>
                  </a:lnTo>
                  <a:lnTo>
                    <a:pt x="8042805" y="2948522"/>
                  </a:lnTo>
                  <a:lnTo>
                    <a:pt x="8043614" y="2948473"/>
                  </a:lnTo>
                  <a:lnTo>
                    <a:pt x="8048946" y="2950748"/>
                  </a:lnTo>
                  <a:lnTo>
                    <a:pt x="8051940" y="2949268"/>
                  </a:lnTo>
                  <a:lnTo>
                    <a:pt x="8054215" y="2943936"/>
                  </a:lnTo>
                  <a:lnTo>
                    <a:pt x="8052593" y="2941273"/>
                  </a:lnTo>
                  <a:close/>
                </a:path>
                <a:path w="17849850" h="11287760">
                  <a:moveTo>
                    <a:pt x="9403146" y="3514617"/>
                  </a:moveTo>
                  <a:lnTo>
                    <a:pt x="9394813" y="3511062"/>
                  </a:lnTo>
                  <a:lnTo>
                    <a:pt x="9391625" y="3512066"/>
                  </a:lnTo>
                  <a:lnTo>
                    <a:pt x="9389350" y="3517399"/>
                  </a:lnTo>
                  <a:lnTo>
                    <a:pt x="9390355" y="3520586"/>
                  </a:lnTo>
                  <a:lnTo>
                    <a:pt x="9398689" y="3524141"/>
                  </a:lnTo>
                  <a:lnTo>
                    <a:pt x="9401874" y="3523135"/>
                  </a:lnTo>
                  <a:lnTo>
                    <a:pt x="9404149" y="3517802"/>
                  </a:lnTo>
                  <a:lnTo>
                    <a:pt x="9403146" y="3514617"/>
                  </a:lnTo>
                  <a:close/>
                </a:path>
                <a:path w="17849850" h="11287760">
                  <a:moveTo>
                    <a:pt x="8133768" y="2970779"/>
                  </a:moveTo>
                  <a:lnTo>
                    <a:pt x="8125436" y="2967225"/>
                  </a:lnTo>
                  <a:lnTo>
                    <a:pt x="8122441" y="2968704"/>
                  </a:lnTo>
                  <a:lnTo>
                    <a:pt x="8120166" y="2974037"/>
                  </a:lnTo>
                  <a:lnTo>
                    <a:pt x="8121313" y="2976890"/>
                  </a:lnTo>
                  <a:lnTo>
                    <a:pt x="8123980" y="2978028"/>
                  </a:lnTo>
                  <a:lnTo>
                    <a:pt x="8124456" y="2977837"/>
                  </a:lnTo>
                  <a:lnTo>
                    <a:pt x="8130121" y="2980253"/>
                  </a:lnTo>
                  <a:lnTo>
                    <a:pt x="8133116" y="2978773"/>
                  </a:lnTo>
                  <a:lnTo>
                    <a:pt x="8135391" y="2973440"/>
                  </a:lnTo>
                  <a:lnTo>
                    <a:pt x="8133768" y="2970779"/>
                  </a:lnTo>
                  <a:close/>
                </a:path>
                <a:path w="17849850" h="11287760">
                  <a:moveTo>
                    <a:pt x="9325574" y="3477588"/>
                  </a:moveTo>
                  <a:lnTo>
                    <a:pt x="9317241" y="3474033"/>
                  </a:lnTo>
                  <a:lnTo>
                    <a:pt x="9314053" y="3475038"/>
                  </a:lnTo>
                  <a:lnTo>
                    <a:pt x="9311778" y="3480370"/>
                  </a:lnTo>
                  <a:lnTo>
                    <a:pt x="9312784" y="3483556"/>
                  </a:lnTo>
                  <a:lnTo>
                    <a:pt x="9321118" y="3487111"/>
                  </a:lnTo>
                  <a:lnTo>
                    <a:pt x="9324302" y="3486107"/>
                  </a:lnTo>
                  <a:lnTo>
                    <a:pt x="9326577" y="3480774"/>
                  </a:lnTo>
                  <a:lnTo>
                    <a:pt x="9325574" y="3477588"/>
                  </a:lnTo>
                  <a:close/>
                </a:path>
                <a:path w="17849850" h="11287760">
                  <a:moveTo>
                    <a:pt x="8214801" y="3000617"/>
                  </a:moveTo>
                  <a:lnTo>
                    <a:pt x="8206470" y="2997063"/>
                  </a:lnTo>
                  <a:lnTo>
                    <a:pt x="8203474" y="2998543"/>
                  </a:lnTo>
                  <a:lnTo>
                    <a:pt x="8201199" y="3003876"/>
                  </a:lnTo>
                  <a:lnTo>
                    <a:pt x="8202346" y="3006729"/>
                  </a:lnTo>
                  <a:lnTo>
                    <a:pt x="8205013" y="3007867"/>
                  </a:lnTo>
                  <a:lnTo>
                    <a:pt x="8205488" y="3007676"/>
                  </a:lnTo>
                  <a:lnTo>
                    <a:pt x="8211153" y="3010092"/>
                  </a:lnTo>
                  <a:lnTo>
                    <a:pt x="8214149" y="3008612"/>
                  </a:lnTo>
                  <a:lnTo>
                    <a:pt x="8216424" y="3003279"/>
                  </a:lnTo>
                  <a:lnTo>
                    <a:pt x="8214801" y="3000617"/>
                  </a:lnTo>
                  <a:close/>
                </a:path>
                <a:path w="17849850" h="11287760">
                  <a:moveTo>
                    <a:pt x="9247670" y="3440416"/>
                  </a:moveTo>
                  <a:lnTo>
                    <a:pt x="9239335" y="3436861"/>
                  </a:lnTo>
                  <a:lnTo>
                    <a:pt x="9236149" y="3437866"/>
                  </a:lnTo>
                  <a:lnTo>
                    <a:pt x="9233874" y="3443199"/>
                  </a:lnTo>
                  <a:lnTo>
                    <a:pt x="9234879" y="3446385"/>
                  </a:lnTo>
                  <a:lnTo>
                    <a:pt x="9243213" y="3449941"/>
                  </a:lnTo>
                  <a:lnTo>
                    <a:pt x="9246397" y="3448935"/>
                  </a:lnTo>
                  <a:lnTo>
                    <a:pt x="9248672" y="3443602"/>
                  </a:lnTo>
                  <a:lnTo>
                    <a:pt x="9247670" y="3440416"/>
                  </a:lnTo>
                  <a:close/>
                </a:path>
                <a:path w="17849850" h="11287760">
                  <a:moveTo>
                    <a:pt x="8295550" y="3031122"/>
                  </a:moveTo>
                  <a:lnTo>
                    <a:pt x="8287218" y="3027568"/>
                  </a:lnTo>
                  <a:lnTo>
                    <a:pt x="8284223" y="3029047"/>
                  </a:lnTo>
                  <a:lnTo>
                    <a:pt x="8281948" y="3034381"/>
                  </a:lnTo>
                  <a:lnTo>
                    <a:pt x="8283095" y="3037234"/>
                  </a:lnTo>
                  <a:lnTo>
                    <a:pt x="8285762" y="3038371"/>
                  </a:lnTo>
                  <a:lnTo>
                    <a:pt x="8286238" y="3038180"/>
                  </a:lnTo>
                  <a:lnTo>
                    <a:pt x="8291903" y="3040597"/>
                  </a:lnTo>
                  <a:lnTo>
                    <a:pt x="8294898" y="3039118"/>
                  </a:lnTo>
                  <a:lnTo>
                    <a:pt x="8297173" y="3033784"/>
                  </a:lnTo>
                  <a:lnTo>
                    <a:pt x="8295550" y="3031122"/>
                  </a:lnTo>
                  <a:close/>
                </a:path>
                <a:path w="17849850" h="11287760">
                  <a:moveTo>
                    <a:pt x="9169621" y="3403578"/>
                  </a:moveTo>
                  <a:lnTo>
                    <a:pt x="9161288" y="3400024"/>
                  </a:lnTo>
                  <a:lnTo>
                    <a:pt x="9158103" y="3401028"/>
                  </a:lnTo>
                  <a:lnTo>
                    <a:pt x="9155828" y="3406362"/>
                  </a:lnTo>
                  <a:lnTo>
                    <a:pt x="9156832" y="3409547"/>
                  </a:lnTo>
                  <a:lnTo>
                    <a:pt x="9165165" y="3413102"/>
                  </a:lnTo>
                  <a:lnTo>
                    <a:pt x="9168350" y="3412097"/>
                  </a:lnTo>
                  <a:lnTo>
                    <a:pt x="9170625" y="3406763"/>
                  </a:lnTo>
                  <a:lnTo>
                    <a:pt x="9169621" y="3403578"/>
                  </a:lnTo>
                  <a:close/>
                </a:path>
                <a:path w="17849850" h="11287760">
                  <a:moveTo>
                    <a:pt x="8376014" y="3062295"/>
                  </a:moveTo>
                  <a:lnTo>
                    <a:pt x="8367683" y="3058741"/>
                  </a:lnTo>
                  <a:lnTo>
                    <a:pt x="8364687" y="3060220"/>
                  </a:lnTo>
                  <a:lnTo>
                    <a:pt x="8362413" y="3065553"/>
                  </a:lnTo>
                  <a:lnTo>
                    <a:pt x="8363560" y="3068406"/>
                  </a:lnTo>
                  <a:lnTo>
                    <a:pt x="8372224" y="3072102"/>
                  </a:lnTo>
                  <a:lnTo>
                    <a:pt x="8375220" y="3070622"/>
                  </a:lnTo>
                  <a:lnTo>
                    <a:pt x="8377495" y="3065289"/>
                  </a:lnTo>
                  <a:lnTo>
                    <a:pt x="8376014" y="3062295"/>
                  </a:lnTo>
                  <a:close/>
                </a:path>
                <a:path w="17849850" h="11287760">
                  <a:moveTo>
                    <a:pt x="9091432" y="3367074"/>
                  </a:moveTo>
                  <a:lnTo>
                    <a:pt x="9083099" y="3363520"/>
                  </a:lnTo>
                  <a:lnTo>
                    <a:pt x="9079913" y="3364524"/>
                  </a:lnTo>
                  <a:lnTo>
                    <a:pt x="9077639" y="3369857"/>
                  </a:lnTo>
                  <a:lnTo>
                    <a:pt x="9078642" y="3373043"/>
                  </a:lnTo>
                  <a:lnTo>
                    <a:pt x="9086975" y="3376598"/>
                  </a:lnTo>
                  <a:lnTo>
                    <a:pt x="9090162" y="3375593"/>
                  </a:lnTo>
                  <a:lnTo>
                    <a:pt x="9092437" y="3370260"/>
                  </a:lnTo>
                  <a:lnTo>
                    <a:pt x="9091432" y="3367074"/>
                  </a:lnTo>
                  <a:close/>
                </a:path>
                <a:path w="17849850" h="11287760">
                  <a:moveTo>
                    <a:pt x="8456337" y="3093800"/>
                  </a:moveTo>
                  <a:lnTo>
                    <a:pt x="8448005" y="3090245"/>
                  </a:lnTo>
                  <a:lnTo>
                    <a:pt x="8445009" y="3091726"/>
                  </a:lnTo>
                  <a:lnTo>
                    <a:pt x="8442735" y="3097057"/>
                  </a:lnTo>
                  <a:lnTo>
                    <a:pt x="8443882" y="3099911"/>
                  </a:lnTo>
                  <a:lnTo>
                    <a:pt x="8452214" y="3103465"/>
                  </a:lnTo>
                  <a:lnTo>
                    <a:pt x="8455209" y="3101985"/>
                  </a:lnTo>
                  <a:lnTo>
                    <a:pt x="8457484" y="3096653"/>
                  </a:lnTo>
                  <a:lnTo>
                    <a:pt x="8456337" y="3093800"/>
                  </a:lnTo>
                  <a:close/>
                </a:path>
                <a:path w="17849850" h="11287760">
                  <a:moveTo>
                    <a:pt x="9012909" y="3330427"/>
                  </a:moveTo>
                  <a:lnTo>
                    <a:pt x="9004575" y="3326872"/>
                  </a:lnTo>
                  <a:lnTo>
                    <a:pt x="9001390" y="3327878"/>
                  </a:lnTo>
                  <a:lnTo>
                    <a:pt x="8999116" y="3333210"/>
                  </a:lnTo>
                  <a:lnTo>
                    <a:pt x="9000121" y="3336396"/>
                  </a:lnTo>
                  <a:lnTo>
                    <a:pt x="9008453" y="3339950"/>
                  </a:lnTo>
                  <a:lnTo>
                    <a:pt x="9011639" y="3338947"/>
                  </a:lnTo>
                  <a:lnTo>
                    <a:pt x="9013914" y="3333614"/>
                  </a:lnTo>
                  <a:lnTo>
                    <a:pt x="9012909" y="3330427"/>
                  </a:lnTo>
                  <a:close/>
                </a:path>
                <a:path w="17849850" h="11287760">
                  <a:moveTo>
                    <a:pt x="8536517" y="3125637"/>
                  </a:moveTo>
                  <a:lnTo>
                    <a:pt x="8530849" y="3123220"/>
                  </a:lnTo>
                  <a:lnTo>
                    <a:pt x="8528041" y="3122416"/>
                  </a:lnTo>
                  <a:lnTo>
                    <a:pt x="8525189" y="3123564"/>
                  </a:lnTo>
                  <a:lnTo>
                    <a:pt x="8522914" y="3128896"/>
                  </a:lnTo>
                  <a:lnTo>
                    <a:pt x="8524060" y="3131748"/>
                  </a:lnTo>
                  <a:lnTo>
                    <a:pt x="8530061" y="3134308"/>
                  </a:lnTo>
                  <a:lnTo>
                    <a:pt x="8532869" y="3135112"/>
                  </a:lnTo>
                  <a:lnTo>
                    <a:pt x="8535722" y="3133966"/>
                  </a:lnTo>
                  <a:lnTo>
                    <a:pt x="8536859" y="3131300"/>
                  </a:lnTo>
                  <a:lnTo>
                    <a:pt x="8537563" y="3128842"/>
                  </a:lnTo>
                  <a:lnTo>
                    <a:pt x="8537664" y="3128491"/>
                  </a:lnTo>
                  <a:lnTo>
                    <a:pt x="8536517" y="3125637"/>
                  </a:lnTo>
                  <a:close/>
                </a:path>
                <a:path w="17849850" h="11287760">
                  <a:moveTo>
                    <a:pt x="8934292" y="3294921"/>
                  </a:moveTo>
                  <a:lnTo>
                    <a:pt x="8925962" y="3291368"/>
                  </a:lnTo>
                  <a:lnTo>
                    <a:pt x="8922774" y="3292372"/>
                  </a:lnTo>
                  <a:lnTo>
                    <a:pt x="8920499" y="3297705"/>
                  </a:lnTo>
                  <a:lnTo>
                    <a:pt x="8921504" y="3300891"/>
                  </a:lnTo>
                  <a:lnTo>
                    <a:pt x="8929836" y="3304445"/>
                  </a:lnTo>
                  <a:lnTo>
                    <a:pt x="8933022" y="3303441"/>
                  </a:lnTo>
                  <a:lnTo>
                    <a:pt x="8935297" y="3298108"/>
                  </a:lnTo>
                  <a:lnTo>
                    <a:pt x="8934292" y="3294921"/>
                  </a:lnTo>
                  <a:close/>
                </a:path>
                <a:path w="17849850" h="11287760">
                  <a:moveTo>
                    <a:pt x="8616746" y="3158284"/>
                  </a:moveTo>
                  <a:lnTo>
                    <a:pt x="8611079" y="3155867"/>
                  </a:lnTo>
                  <a:lnTo>
                    <a:pt x="8608270" y="3155063"/>
                  </a:lnTo>
                  <a:lnTo>
                    <a:pt x="8605417" y="3156210"/>
                  </a:lnTo>
                  <a:lnTo>
                    <a:pt x="8603142" y="3161543"/>
                  </a:lnTo>
                  <a:lnTo>
                    <a:pt x="8604289" y="3164396"/>
                  </a:lnTo>
                  <a:lnTo>
                    <a:pt x="8609956" y="3166814"/>
                  </a:lnTo>
                  <a:lnTo>
                    <a:pt x="8612764" y="3167618"/>
                  </a:lnTo>
                  <a:lnTo>
                    <a:pt x="8615619" y="3166471"/>
                  </a:lnTo>
                  <a:lnTo>
                    <a:pt x="8617894" y="3161138"/>
                  </a:lnTo>
                  <a:lnTo>
                    <a:pt x="8616746" y="3158284"/>
                  </a:lnTo>
                  <a:close/>
                </a:path>
                <a:path w="17849850" h="11287760">
                  <a:moveTo>
                    <a:pt x="8855201" y="3259608"/>
                  </a:moveTo>
                  <a:lnTo>
                    <a:pt x="8846869" y="3256053"/>
                  </a:lnTo>
                  <a:lnTo>
                    <a:pt x="8844016" y="3257200"/>
                  </a:lnTo>
                  <a:lnTo>
                    <a:pt x="8841741" y="3262533"/>
                  </a:lnTo>
                  <a:lnTo>
                    <a:pt x="8842746" y="3265720"/>
                  </a:lnTo>
                  <a:lnTo>
                    <a:pt x="8851078" y="3269274"/>
                  </a:lnTo>
                  <a:lnTo>
                    <a:pt x="8853931" y="3268127"/>
                  </a:lnTo>
                  <a:lnTo>
                    <a:pt x="8856206" y="3262794"/>
                  </a:lnTo>
                  <a:lnTo>
                    <a:pt x="8855201" y="3259608"/>
                  </a:lnTo>
                  <a:close/>
                </a:path>
                <a:path w="17849850" h="11287760">
                  <a:moveTo>
                    <a:pt x="8696549" y="3191932"/>
                  </a:moveTo>
                  <a:lnTo>
                    <a:pt x="8688216" y="3188377"/>
                  </a:lnTo>
                  <a:lnTo>
                    <a:pt x="8685362" y="3189524"/>
                  </a:lnTo>
                  <a:lnTo>
                    <a:pt x="8683088" y="3194857"/>
                  </a:lnTo>
                  <a:lnTo>
                    <a:pt x="8684235" y="3197710"/>
                  </a:lnTo>
                  <a:lnTo>
                    <a:pt x="8692568" y="3201265"/>
                  </a:lnTo>
                  <a:lnTo>
                    <a:pt x="8695419" y="3200117"/>
                  </a:lnTo>
                  <a:lnTo>
                    <a:pt x="8697694" y="3194784"/>
                  </a:lnTo>
                  <a:lnTo>
                    <a:pt x="8696549" y="3191932"/>
                  </a:lnTo>
                  <a:close/>
                </a:path>
                <a:path w="17849850" h="11287760">
                  <a:moveTo>
                    <a:pt x="8775875" y="3225769"/>
                  </a:moveTo>
                  <a:lnTo>
                    <a:pt x="8767543" y="3222215"/>
                  </a:lnTo>
                  <a:lnTo>
                    <a:pt x="8764689" y="3223362"/>
                  </a:lnTo>
                  <a:lnTo>
                    <a:pt x="8762414" y="3228695"/>
                  </a:lnTo>
                  <a:lnTo>
                    <a:pt x="8763561" y="3231549"/>
                  </a:lnTo>
                  <a:lnTo>
                    <a:pt x="8771893" y="3235103"/>
                  </a:lnTo>
                  <a:lnTo>
                    <a:pt x="8774747" y="3233956"/>
                  </a:lnTo>
                  <a:lnTo>
                    <a:pt x="8777022" y="3228623"/>
                  </a:lnTo>
                  <a:lnTo>
                    <a:pt x="8775875" y="322576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34066" y="39041"/>
              <a:ext cx="17266920" cy="11252200"/>
            </a:xfrm>
            <a:custGeom>
              <a:avLst/>
              <a:gdLst/>
              <a:ahLst/>
              <a:cxnLst/>
              <a:rect l="l" t="t" r="r" b="b"/>
              <a:pathLst>
                <a:path w="17266920" h="11252200">
                  <a:moveTo>
                    <a:pt x="16942894" y="11128367"/>
                  </a:moveTo>
                  <a:lnTo>
                    <a:pt x="16934895" y="11124955"/>
                  </a:lnTo>
                  <a:lnTo>
                    <a:pt x="16932042" y="11126101"/>
                  </a:lnTo>
                  <a:lnTo>
                    <a:pt x="16929767" y="11131434"/>
                  </a:lnTo>
                  <a:lnTo>
                    <a:pt x="16930914" y="11134287"/>
                  </a:lnTo>
                  <a:lnTo>
                    <a:pt x="16938913" y="11137699"/>
                  </a:lnTo>
                  <a:lnTo>
                    <a:pt x="16941764" y="11136551"/>
                  </a:lnTo>
                  <a:lnTo>
                    <a:pt x="16944039" y="11131218"/>
                  </a:lnTo>
                  <a:lnTo>
                    <a:pt x="16942894" y="11128367"/>
                  </a:lnTo>
                  <a:close/>
                </a:path>
                <a:path w="17266920" h="11252200">
                  <a:moveTo>
                    <a:pt x="16864040" y="11094336"/>
                  </a:moveTo>
                  <a:lnTo>
                    <a:pt x="16856044" y="11090925"/>
                  </a:lnTo>
                  <a:lnTo>
                    <a:pt x="16853188" y="11092071"/>
                  </a:lnTo>
                  <a:lnTo>
                    <a:pt x="16850913" y="11097404"/>
                  </a:lnTo>
                  <a:lnTo>
                    <a:pt x="16852063" y="11100258"/>
                  </a:lnTo>
                  <a:lnTo>
                    <a:pt x="16860059" y="11103669"/>
                  </a:lnTo>
                  <a:lnTo>
                    <a:pt x="16862913" y="11102522"/>
                  </a:lnTo>
                  <a:lnTo>
                    <a:pt x="16865187" y="11097189"/>
                  </a:lnTo>
                  <a:lnTo>
                    <a:pt x="16864040" y="11094336"/>
                  </a:lnTo>
                  <a:close/>
                </a:path>
                <a:path w="17266920" h="11252200">
                  <a:moveTo>
                    <a:pt x="17021980" y="11160920"/>
                  </a:moveTo>
                  <a:lnTo>
                    <a:pt x="17014648" y="11157793"/>
                  </a:lnTo>
                  <a:lnTo>
                    <a:pt x="17011795" y="11158939"/>
                  </a:lnTo>
                  <a:lnTo>
                    <a:pt x="17009662" y="11163939"/>
                  </a:lnTo>
                  <a:lnTo>
                    <a:pt x="17011143" y="11166934"/>
                  </a:lnTo>
                  <a:lnTo>
                    <a:pt x="17018472" y="11170061"/>
                  </a:lnTo>
                  <a:lnTo>
                    <a:pt x="17021326" y="11168914"/>
                  </a:lnTo>
                  <a:lnTo>
                    <a:pt x="17023458" y="11163914"/>
                  </a:lnTo>
                  <a:lnTo>
                    <a:pt x="17021980" y="11160920"/>
                  </a:lnTo>
                  <a:close/>
                </a:path>
                <a:path w="17266920" h="11252200">
                  <a:moveTo>
                    <a:pt x="16778093" y="11055704"/>
                  </a:moveTo>
                  <a:lnTo>
                    <a:pt x="16774906" y="11056708"/>
                  </a:lnTo>
                  <a:lnTo>
                    <a:pt x="16773579" y="11059687"/>
                  </a:lnTo>
                  <a:lnTo>
                    <a:pt x="16772440" y="11061566"/>
                  </a:lnTo>
                  <a:lnTo>
                    <a:pt x="16773445" y="11064752"/>
                  </a:lnTo>
                  <a:lnTo>
                    <a:pt x="16781446" y="11068165"/>
                  </a:lnTo>
                  <a:lnTo>
                    <a:pt x="16784297" y="11067017"/>
                  </a:lnTo>
                  <a:lnTo>
                    <a:pt x="16785482" y="11064371"/>
                  </a:lnTo>
                  <a:lnTo>
                    <a:pt x="16786621" y="11062493"/>
                  </a:lnTo>
                  <a:lnTo>
                    <a:pt x="16785616" y="11059307"/>
                  </a:lnTo>
                  <a:lnTo>
                    <a:pt x="16780284" y="11057033"/>
                  </a:lnTo>
                  <a:lnTo>
                    <a:pt x="16778093" y="11055704"/>
                  </a:lnTo>
                  <a:close/>
                </a:path>
                <a:path w="17266920" h="11252200">
                  <a:moveTo>
                    <a:pt x="17102253" y="11191616"/>
                  </a:moveTo>
                  <a:lnTo>
                    <a:pt x="17094921" y="11188489"/>
                  </a:lnTo>
                  <a:lnTo>
                    <a:pt x="17092068" y="11189635"/>
                  </a:lnTo>
                  <a:lnTo>
                    <a:pt x="17090930" y="11192302"/>
                  </a:lnTo>
                  <a:lnTo>
                    <a:pt x="17090269" y="11194777"/>
                  </a:lnTo>
                  <a:lnTo>
                    <a:pt x="17091416" y="11197630"/>
                  </a:lnTo>
                  <a:lnTo>
                    <a:pt x="17098748" y="11200757"/>
                  </a:lnTo>
                  <a:lnTo>
                    <a:pt x="17101598" y="11199610"/>
                  </a:lnTo>
                  <a:lnTo>
                    <a:pt x="17103874" y="11194277"/>
                  </a:lnTo>
                  <a:lnTo>
                    <a:pt x="17102253" y="11191616"/>
                  </a:lnTo>
                  <a:close/>
                </a:path>
                <a:path w="17266920" h="11252200">
                  <a:moveTo>
                    <a:pt x="16707711" y="11022135"/>
                  </a:moveTo>
                  <a:lnTo>
                    <a:pt x="16700046" y="11018866"/>
                  </a:lnTo>
                  <a:lnTo>
                    <a:pt x="16697001" y="11019537"/>
                  </a:lnTo>
                  <a:lnTo>
                    <a:pt x="16694726" y="11024870"/>
                  </a:lnTo>
                  <a:lnTo>
                    <a:pt x="16695398" y="11027914"/>
                  </a:lnTo>
                  <a:lnTo>
                    <a:pt x="16703399" y="11031327"/>
                  </a:lnTo>
                  <a:lnTo>
                    <a:pt x="16706250" y="11030180"/>
                  </a:lnTo>
                  <a:lnTo>
                    <a:pt x="16708382" y="11025180"/>
                  </a:lnTo>
                  <a:lnTo>
                    <a:pt x="16707711" y="11022135"/>
                  </a:lnTo>
                  <a:close/>
                </a:path>
                <a:path w="17266920" h="11252200">
                  <a:moveTo>
                    <a:pt x="17183713" y="11220454"/>
                  </a:moveTo>
                  <a:lnTo>
                    <a:pt x="17178379" y="11218179"/>
                  </a:lnTo>
                  <a:lnTo>
                    <a:pt x="17175572" y="11217376"/>
                  </a:lnTo>
                  <a:lnTo>
                    <a:pt x="17173052" y="11218665"/>
                  </a:lnTo>
                  <a:lnTo>
                    <a:pt x="17171914" y="11221331"/>
                  </a:lnTo>
                  <a:lnTo>
                    <a:pt x="17171442" y="11223099"/>
                  </a:lnTo>
                  <a:lnTo>
                    <a:pt x="17171252" y="11223807"/>
                  </a:lnTo>
                  <a:lnTo>
                    <a:pt x="17172400" y="11226660"/>
                  </a:lnTo>
                  <a:lnTo>
                    <a:pt x="17174733" y="11227655"/>
                  </a:lnTo>
                  <a:lnTo>
                    <a:pt x="17175209" y="11227465"/>
                  </a:lnTo>
                  <a:lnTo>
                    <a:pt x="17177873" y="11228601"/>
                  </a:lnTo>
                  <a:lnTo>
                    <a:pt x="17185000" y="11222974"/>
                  </a:lnTo>
                  <a:lnTo>
                    <a:pt x="17183713" y="11220454"/>
                  </a:lnTo>
                  <a:close/>
                </a:path>
                <a:path w="17266920" h="11252200">
                  <a:moveTo>
                    <a:pt x="16628374" y="10982777"/>
                  </a:moveTo>
                  <a:lnTo>
                    <a:pt x="16623043" y="10980503"/>
                  </a:lnTo>
                  <a:lnTo>
                    <a:pt x="16619998" y="10981175"/>
                  </a:lnTo>
                  <a:lnTo>
                    <a:pt x="16617866" y="10986174"/>
                  </a:lnTo>
                  <a:lnTo>
                    <a:pt x="16618537" y="10989219"/>
                  </a:lnTo>
                  <a:lnTo>
                    <a:pt x="16621062" y="10990690"/>
                  </a:lnTo>
                  <a:lnTo>
                    <a:pt x="16626393" y="10992964"/>
                  </a:lnTo>
                  <a:lnTo>
                    <a:pt x="16629580" y="10991959"/>
                  </a:lnTo>
                  <a:lnTo>
                    <a:pt x="16631571" y="10987293"/>
                  </a:lnTo>
                  <a:lnTo>
                    <a:pt x="16630899" y="10984248"/>
                  </a:lnTo>
                  <a:lnTo>
                    <a:pt x="16628374" y="10982777"/>
                  </a:lnTo>
                  <a:close/>
                </a:path>
                <a:path w="17266920" h="11252200">
                  <a:moveTo>
                    <a:pt x="17265407" y="11247818"/>
                  </a:moveTo>
                  <a:lnTo>
                    <a:pt x="17262598" y="11247014"/>
                  </a:lnTo>
                  <a:lnTo>
                    <a:pt x="17259931" y="11245876"/>
                  </a:lnTo>
                  <a:lnTo>
                    <a:pt x="17257124" y="11245073"/>
                  </a:lnTo>
                  <a:lnTo>
                    <a:pt x="17254604" y="11246361"/>
                  </a:lnTo>
                  <a:lnTo>
                    <a:pt x="17253467" y="11249028"/>
                  </a:lnTo>
                  <a:lnTo>
                    <a:pt x="17252663" y="11251872"/>
                  </a:lnTo>
                  <a:lnTo>
                    <a:pt x="17266256" y="11251872"/>
                  </a:lnTo>
                  <a:lnTo>
                    <a:pt x="17266697" y="11250338"/>
                  </a:lnTo>
                  <a:lnTo>
                    <a:pt x="17265407" y="11247818"/>
                  </a:lnTo>
                  <a:close/>
                </a:path>
                <a:path w="17266920" h="11252200">
                  <a:moveTo>
                    <a:pt x="16551749" y="10942607"/>
                  </a:moveTo>
                  <a:lnTo>
                    <a:pt x="16546417" y="10940333"/>
                  </a:lnTo>
                  <a:lnTo>
                    <a:pt x="16543373" y="10941003"/>
                  </a:lnTo>
                  <a:lnTo>
                    <a:pt x="16541098" y="10946336"/>
                  </a:lnTo>
                  <a:lnTo>
                    <a:pt x="16541770" y="10949381"/>
                  </a:lnTo>
                  <a:lnTo>
                    <a:pt x="16544294" y="10950852"/>
                  </a:lnTo>
                  <a:lnTo>
                    <a:pt x="16549626" y="10953126"/>
                  </a:lnTo>
                  <a:lnTo>
                    <a:pt x="16552813" y="10952121"/>
                  </a:lnTo>
                  <a:lnTo>
                    <a:pt x="16554945" y="10947122"/>
                  </a:lnTo>
                  <a:lnTo>
                    <a:pt x="16554274" y="10944078"/>
                  </a:lnTo>
                  <a:lnTo>
                    <a:pt x="16551749" y="10942607"/>
                  </a:lnTo>
                  <a:close/>
                </a:path>
                <a:path w="17266920" h="11252200">
                  <a:moveTo>
                    <a:pt x="16471551" y="10899730"/>
                  </a:moveTo>
                  <a:lnTo>
                    <a:pt x="16468175" y="10900260"/>
                  </a:lnTo>
                  <a:lnTo>
                    <a:pt x="16467038" y="10902926"/>
                  </a:lnTo>
                  <a:lnTo>
                    <a:pt x="16465567" y="10905451"/>
                  </a:lnTo>
                  <a:lnTo>
                    <a:pt x="16466380" y="10908161"/>
                  </a:lnTo>
                  <a:lnTo>
                    <a:pt x="16468762" y="10909965"/>
                  </a:lnTo>
                  <a:lnTo>
                    <a:pt x="16474094" y="10912239"/>
                  </a:lnTo>
                  <a:lnTo>
                    <a:pt x="16477138" y="10911569"/>
                  </a:lnTo>
                  <a:lnTo>
                    <a:pt x="16478134" y="10909236"/>
                  </a:lnTo>
                  <a:lnTo>
                    <a:pt x="16479604" y="10906711"/>
                  </a:lnTo>
                  <a:lnTo>
                    <a:pt x="16478791" y="10904000"/>
                  </a:lnTo>
                  <a:lnTo>
                    <a:pt x="16476409" y="10902196"/>
                  </a:lnTo>
                  <a:lnTo>
                    <a:pt x="16473742" y="10901059"/>
                  </a:lnTo>
                  <a:lnTo>
                    <a:pt x="16471551" y="10899730"/>
                  </a:lnTo>
                  <a:close/>
                </a:path>
                <a:path w="17266920" h="11252200">
                  <a:moveTo>
                    <a:pt x="16395921" y="10857226"/>
                  </a:moveTo>
                  <a:lnTo>
                    <a:pt x="16392544" y="10857755"/>
                  </a:lnTo>
                  <a:lnTo>
                    <a:pt x="16391407" y="10860422"/>
                  </a:lnTo>
                  <a:lnTo>
                    <a:pt x="16390078" y="10862613"/>
                  </a:lnTo>
                  <a:lnTo>
                    <a:pt x="16390750" y="10865657"/>
                  </a:lnTo>
                  <a:lnTo>
                    <a:pt x="16393131" y="10867461"/>
                  </a:lnTo>
                  <a:lnTo>
                    <a:pt x="16398464" y="10869735"/>
                  </a:lnTo>
                  <a:lnTo>
                    <a:pt x="16401509" y="10869064"/>
                  </a:lnTo>
                  <a:lnTo>
                    <a:pt x="16402504" y="10866731"/>
                  </a:lnTo>
                  <a:lnTo>
                    <a:pt x="16403832" y="10864540"/>
                  </a:lnTo>
                  <a:lnTo>
                    <a:pt x="16403161" y="10861497"/>
                  </a:lnTo>
                  <a:lnTo>
                    <a:pt x="16400778" y="10859692"/>
                  </a:lnTo>
                  <a:lnTo>
                    <a:pt x="16398111" y="10858555"/>
                  </a:lnTo>
                  <a:lnTo>
                    <a:pt x="16395921" y="10857226"/>
                  </a:lnTo>
                  <a:close/>
                </a:path>
                <a:path w="17266920" h="11252200">
                  <a:moveTo>
                    <a:pt x="16322002" y="10813482"/>
                  </a:moveTo>
                  <a:lnTo>
                    <a:pt x="16318957" y="10814153"/>
                  </a:lnTo>
                  <a:lnTo>
                    <a:pt x="16316016" y="10819202"/>
                  </a:lnTo>
                  <a:lnTo>
                    <a:pt x="16316687" y="10822246"/>
                  </a:lnTo>
                  <a:lnTo>
                    <a:pt x="16319069" y="10824050"/>
                  </a:lnTo>
                  <a:lnTo>
                    <a:pt x="16324403" y="10826325"/>
                  </a:lnTo>
                  <a:lnTo>
                    <a:pt x="16327447" y="10825654"/>
                  </a:lnTo>
                  <a:lnTo>
                    <a:pt x="16328442" y="10823320"/>
                  </a:lnTo>
                  <a:lnTo>
                    <a:pt x="16329913" y="10820796"/>
                  </a:lnTo>
                  <a:lnTo>
                    <a:pt x="16329242" y="10817752"/>
                  </a:lnTo>
                  <a:lnTo>
                    <a:pt x="16326860" y="10815948"/>
                  </a:lnTo>
                  <a:lnTo>
                    <a:pt x="16324193" y="10814811"/>
                  </a:lnTo>
                  <a:lnTo>
                    <a:pt x="16322002" y="10813482"/>
                  </a:lnTo>
                  <a:close/>
                </a:path>
                <a:path w="17266920" h="11252200">
                  <a:moveTo>
                    <a:pt x="16248032" y="10768929"/>
                  </a:moveTo>
                  <a:lnTo>
                    <a:pt x="16244989" y="10769600"/>
                  </a:lnTo>
                  <a:lnTo>
                    <a:pt x="16242047" y="10774649"/>
                  </a:lnTo>
                  <a:lnTo>
                    <a:pt x="16242719" y="10777693"/>
                  </a:lnTo>
                  <a:lnTo>
                    <a:pt x="16245101" y="10779496"/>
                  </a:lnTo>
                  <a:lnTo>
                    <a:pt x="16250767" y="10781913"/>
                  </a:lnTo>
                  <a:lnTo>
                    <a:pt x="16253478" y="10781100"/>
                  </a:lnTo>
                  <a:lnTo>
                    <a:pt x="16254807" y="10778909"/>
                  </a:lnTo>
                  <a:lnTo>
                    <a:pt x="16256277" y="10776385"/>
                  </a:lnTo>
                  <a:lnTo>
                    <a:pt x="16255606" y="10773341"/>
                  </a:lnTo>
                  <a:lnTo>
                    <a:pt x="16253223" y="10771537"/>
                  </a:lnTo>
                  <a:lnTo>
                    <a:pt x="16250556" y="10770399"/>
                  </a:lnTo>
                  <a:lnTo>
                    <a:pt x="16248032" y="10768929"/>
                  </a:lnTo>
                  <a:close/>
                </a:path>
                <a:path w="17266920" h="11252200">
                  <a:moveTo>
                    <a:pt x="16175300" y="10723327"/>
                  </a:moveTo>
                  <a:lnTo>
                    <a:pt x="16172446" y="10724474"/>
                  </a:lnTo>
                  <a:lnTo>
                    <a:pt x="16169360" y="10728278"/>
                  </a:lnTo>
                  <a:lnTo>
                    <a:pt x="16169123" y="10728571"/>
                  </a:lnTo>
                  <a:lnTo>
                    <a:pt x="16170129" y="10731758"/>
                  </a:lnTo>
                  <a:lnTo>
                    <a:pt x="16172036" y="10733753"/>
                  </a:lnTo>
                  <a:lnTo>
                    <a:pt x="16177701" y="10736170"/>
                  </a:lnTo>
                  <a:lnTo>
                    <a:pt x="16180270" y="10735690"/>
                  </a:lnTo>
                  <a:lnTo>
                    <a:pt x="16181409" y="10733812"/>
                  </a:lnTo>
                  <a:lnTo>
                    <a:pt x="16181598" y="10733499"/>
                  </a:lnTo>
                  <a:lnTo>
                    <a:pt x="16183260" y="10731450"/>
                  </a:lnTo>
                  <a:lnTo>
                    <a:pt x="16182590" y="10728407"/>
                  </a:lnTo>
                  <a:lnTo>
                    <a:pt x="16180349" y="10726269"/>
                  </a:lnTo>
                  <a:lnTo>
                    <a:pt x="16177682" y="10725131"/>
                  </a:lnTo>
                  <a:lnTo>
                    <a:pt x="16175300" y="10723327"/>
                  </a:lnTo>
                  <a:close/>
                </a:path>
                <a:path w="17266920" h="11252200">
                  <a:moveTo>
                    <a:pt x="16103326" y="10676867"/>
                  </a:moveTo>
                  <a:lnTo>
                    <a:pt x="16099949" y="10677397"/>
                  </a:lnTo>
                  <a:lnTo>
                    <a:pt x="16097293" y="10681779"/>
                  </a:lnTo>
                  <a:lnTo>
                    <a:pt x="16097964" y="10684823"/>
                  </a:lnTo>
                  <a:lnTo>
                    <a:pt x="16099869" y="10686818"/>
                  </a:lnTo>
                  <a:lnTo>
                    <a:pt x="16105538" y="10689236"/>
                  </a:lnTo>
                  <a:lnTo>
                    <a:pt x="16108105" y="10688754"/>
                  </a:lnTo>
                  <a:lnTo>
                    <a:pt x="16110762" y="10684373"/>
                  </a:lnTo>
                  <a:lnTo>
                    <a:pt x="16110090" y="10681329"/>
                  </a:lnTo>
                  <a:lnTo>
                    <a:pt x="16108184" y="10679334"/>
                  </a:lnTo>
                  <a:lnTo>
                    <a:pt x="16105517" y="10678196"/>
                  </a:lnTo>
                  <a:lnTo>
                    <a:pt x="16103326" y="10676867"/>
                  </a:lnTo>
                  <a:close/>
                </a:path>
                <a:path w="17266920" h="11252200">
                  <a:moveTo>
                    <a:pt x="16031732" y="10628599"/>
                  </a:moveTo>
                  <a:lnTo>
                    <a:pt x="16028353" y="10629128"/>
                  </a:lnTo>
                  <a:lnTo>
                    <a:pt x="16025696" y="10633510"/>
                  </a:lnTo>
                  <a:lnTo>
                    <a:pt x="16026226" y="10636888"/>
                  </a:lnTo>
                  <a:lnTo>
                    <a:pt x="16028418" y="10638216"/>
                  </a:lnTo>
                  <a:lnTo>
                    <a:pt x="16030798" y="10640020"/>
                  </a:lnTo>
                  <a:lnTo>
                    <a:pt x="16033798" y="10641300"/>
                  </a:lnTo>
                  <a:lnTo>
                    <a:pt x="16036367" y="10640819"/>
                  </a:lnTo>
                  <a:lnTo>
                    <a:pt x="16039024" y="10636438"/>
                  </a:lnTo>
                  <a:lnTo>
                    <a:pt x="16038494" y="10633059"/>
                  </a:lnTo>
                  <a:lnTo>
                    <a:pt x="16036304" y="10631732"/>
                  </a:lnTo>
                  <a:lnTo>
                    <a:pt x="16033922" y="10629928"/>
                  </a:lnTo>
                  <a:lnTo>
                    <a:pt x="16031732" y="10628599"/>
                  </a:lnTo>
                  <a:close/>
                </a:path>
                <a:path w="17266920" h="11252200">
                  <a:moveTo>
                    <a:pt x="15960753" y="10579807"/>
                  </a:moveTo>
                  <a:lnTo>
                    <a:pt x="15957710" y="10580479"/>
                  </a:lnTo>
                  <a:lnTo>
                    <a:pt x="15956048" y="10582527"/>
                  </a:lnTo>
                  <a:lnTo>
                    <a:pt x="15954719" y="10584718"/>
                  </a:lnTo>
                  <a:lnTo>
                    <a:pt x="15955391" y="10587762"/>
                  </a:lnTo>
                  <a:lnTo>
                    <a:pt x="15957439" y="10589424"/>
                  </a:lnTo>
                  <a:lnTo>
                    <a:pt x="15959822" y="10591228"/>
                  </a:lnTo>
                  <a:lnTo>
                    <a:pt x="15962821" y="10592507"/>
                  </a:lnTo>
                  <a:lnTo>
                    <a:pt x="15965532" y="10591694"/>
                  </a:lnTo>
                  <a:lnTo>
                    <a:pt x="15966717" y="10589836"/>
                  </a:lnTo>
                  <a:lnTo>
                    <a:pt x="15968046" y="10587645"/>
                  </a:lnTo>
                  <a:lnTo>
                    <a:pt x="15967375" y="10584602"/>
                  </a:lnTo>
                  <a:lnTo>
                    <a:pt x="15965327" y="10582940"/>
                  </a:lnTo>
                  <a:lnTo>
                    <a:pt x="15962945" y="10581135"/>
                  </a:lnTo>
                  <a:lnTo>
                    <a:pt x="15960753" y="10579807"/>
                  </a:lnTo>
                  <a:close/>
                </a:path>
                <a:path w="17266920" h="11252200">
                  <a:moveTo>
                    <a:pt x="15891010" y="10529965"/>
                  </a:moveTo>
                  <a:lnTo>
                    <a:pt x="15887968" y="10530637"/>
                  </a:lnTo>
                  <a:lnTo>
                    <a:pt x="15884644" y="10534734"/>
                  </a:lnTo>
                  <a:lnTo>
                    <a:pt x="15885315" y="10537778"/>
                  </a:lnTo>
                  <a:lnTo>
                    <a:pt x="15887363" y="10539439"/>
                  </a:lnTo>
                  <a:lnTo>
                    <a:pt x="15889745" y="10541244"/>
                  </a:lnTo>
                  <a:lnTo>
                    <a:pt x="15890744" y="10541670"/>
                  </a:lnTo>
                  <a:lnTo>
                    <a:pt x="15890602" y="10542003"/>
                  </a:lnTo>
                  <a:lnTo>
                    <a:pt x="15892602" y="10542856"/>
                  </a:lnTo>
                  <a:lnTo>
                    <a:pt x="15895313" y="10542043"/>
                  </a:lnTo>
                  <a:lnTo>
                    <a:pt x="15896500" y="10540185"/>
                  </a:lnTo>
                  <a:lnTo>
                    <a:pt x="15898162" y="10538137"/>
                  </a:lnTo>
                  <a:lnTo>
                    <a:pt x="15897491" y="10535093"/>
                  </a:lnTo>
                  <a:lnTo>
                    <a:pt x="15895442" y="10533431"/>
                  </a:lnTo>
                  <a:lnTo>
                    <a:pt x="15893059" y="10531627"/>
                  </a:lnTo>
                  <a:lnTo>
                    <a:pt x="15891010" y="10529965"/>
                  </a:lnTo>
                  <a:close/>
                </a:path>
                <a:path w="17266920" h="11252200">
                  <a:moveTo>
                    <a:pt x="15821361" y="10478981"/>
                  </a:moveTo>
                  <a:lnTo>
                    <a:pt x="15818318" y="10479653"/>
                  </a:lnTo>
                  <a:lnTo>
                    <a:pt x="15816656" y="10481702"/>
                  </a:lnTo>
                  <a:lnTo>
                    <a:pt x="15814852" y="10484084"/>
                  </a:lnTo>
                  <a:lnTo>
                    <a:pt x="15815522" y="10487127"/>
                  </a:lnTo>
                  <a:lnTo>
                    <a:pt x="15817572" y="10488789"/>
                  </a:lnTo>
                  <a:lnTo>
                    <a:pt x="15819954" y="10490593"/>
                  </a:lnTo>
                  <a:lnTo>
                    <a:pt x="15820953" y="10491020"/>
                  </a:lnTo>
                  <a:lnTo>
                    <a:pt x="15821144" y="10491495"/>
                  </a:lnTo>
                  <a:lnTo>
                    <a:pt x="15823144" y="10492348"/>
                  </a:lnTo>
                  <a:lnTo>
                    <a:pt x="15825521" y="10491393"/>
                  </a:lnTo>
                  <a:lnTo>
                    <a:pt x="15827041" y="10489677"/>
                  </a:lnTo>
                  <a:lnTo>
                    <a:pt x="15828845" y="10487295"/>
                  </a:lnTo>
                  <a:lnTo>
                    <a:pt x="15828175" y="10484251"/>
                  </a:lnTo>
                  <a:lnTo>
                    <a:pt x="15826127" y="10482589"/>
                  </a:lnTo>
                  <a:lnTo>
                    <a:pt x="15821361" y="10478981"/>
                  </a:lnTo>
                  <a:close/>
                </a:path>
                <a:path w="17266920" h="11252200">
                  <a:moveTo>
                    <a:pt x="15752472" y="10427140"/>
                  </a:moveTo>
                  <a:lnTo>
                    <a:pt x="15749428" y="10427811"/>
                  </a:lnTo>
                  <a:lnTo>
                    <a:pt x="15747767" y="10429860"/>
                  </a:lnTo>
                  <a:lnTo>
                    <a:pt x="15745963" y="10432242"/>
                  </a:lnTo>
                  <a:lnTo>
                    <a:pt x="15746633" y="10435286"/>
                  </a:lnTo>
                  <a:lnTo>
                    <a:pt x="15748681" y="10436948"/>
                  </a:lnTo>
                  <a:lnTo>
                    <a:pt x="15751064" y="10438752"/>
                  </a:lnTo>
                  <a:lnTo>
                    <a:pt x="15754396" y="10440174"/>
                  </a:lnTo>
                  <a:lnTo>
                    <a:pt x="15756632" y="10439552"/>
                  </a:lnTo>
                  <a:lnTo>
                    <a:pt x="15758152" y="10437836"/>
                  </a:lnTo>
                  <a:lnTo>
                    <a:pt x="15759956" y="10435454"/>
                  </a:lnTo>
                  <a:lnTo>
                    <a:pt x="15759286" y="10432410"/>
                  </a:lnTo>
                  <a:lnTo>
                    <a:pt x="15757236" y="10430748"/>
                  </a:lnTo>
                  <a:lnTo>
                    <a:pt x="15752472" y="10427140"/>
                  </a:lnTo>
                  <a:close/>
                </a:path>
                <a:path w="17266920" h="11252200">
                  <a:moveTo>
                    <a:pt x="15684342" y="10374440"/>
                  </a:moveTo>
                  <a:lnTo>
                    <a:pt x="15680965" y="10374970"/>
                  </a:lnTo>
                  <a:lnTo>
                    <a:pt x="15679303" y="10377019"/>
                  </a:lnTo>
                  <a:lnTo>
                    <a:pt x="15677499" y="10379401"/>
                  </a:lnTo>
                  <a:lnTo>
                    <a:pt x="15678170" y="10382444"/>
                  </a:lnTo>
                  <a:lnTo>
                    <a:pt x="15680219" y="10384106"/>
                  </a:lnTo>
                  <a:lnTo>
                    <a:pt x="15682601" y="10385911"/>
                  </a:lnTo>
                  <a:lnTo>
                    <a:pt x="15685934" y="10387332"/>
                  </a:lnTo>
                  <a:lnTo>
                    <a:pt x="15688169" y="10386709"/>
                  </a:lnTo>
                  <a:lnTo>
                    <a:pt x="15689688" y="10384994"/>
                  </a:lnTo>
                  <a:lnTo>
                    <a:pt x="15691492" y="10382612"/>
                  </a:lnTo>
                  <a:lnTo>
                    <a:pt x="15690822" y="10379569"/>
                  </a:lnTo>
                  <a:lnTo>
                    <a:pt x="15688774" y="10377907"/>
                  </a:lnTo>
                  <a:lnTo>
                    <a:pt x="15686391" y="10376103"/>
                  </a:lnTo>
                  <a:lnTo>
                    <a:pt x="15684342" y="10374440"/>
                  </a:lnTo>
                  <a:close/>
                </a:path>
                <a:path w="17266920" h="11252200">
                  <a:moveTo>
                    <a:pt x="15616831" y="10321218"/>
                  </a:moveTo>
                  <a:lnTo>
                    <a:pt x="15613451" y="10321746"/>
                  </a:lnTo>
                  <a:lnTo>
                    <a:pt x="15610128" y="10325844"/>
                  </a:lnTo>
                  <a:lnTo>
                    <a:pt x="15610658" y="10329221"/>
                  </a:lnTo>
                  <a:lnTo>
                    <a:pt x="15612707" y="10330884"/>
                  </a:lnTo>
                  <a:lnTo>
                    <a:pt x="15615088" y="10332686"/>
                  </a:lnTo>
                  <a:lnTo>
                    <a:pt x="15618423" y="10334109"/>
                  </a:lnTo>
                  <a:lnTo>
                    <a:pt x="15620657" y="10333487"/>
                  </a:lnTo>
                  <a:lnTo>
                    <a:pt x="15622177" y="10331771"/>
                  </a:lnTo>
                  <a:lnTo>
                    <a:pt x="15623839" y="10329722"/>
                  </a:lnTo>
                  <a:lnTo>
                    <a:pt x="15623308" y="10326344"/>
                  </a:lnTo>
                  <a:lnTo>
                    <a:pt x="15621260" y="10324683"/>
                  </a:lnTo>
                  <a:lnTo>
                    <a:pt x="15618880" y="10322880"/>
                  </a:lnTo>
                  <a:lnTo>
                    <a:pt x="15616831" y="10321218"/>
                  </a:lnTo>
                  <a:close/>
                </a:path>
                <a:path w="17266920" h="11252200">
                  <a:moveTo>
                    <a:pt x="15549935" y="10267469"/>
                  </a:moveTo>
                  <a:lnTo>
                    <a:pt x="15546700" y="10267665"/>
                  </a:lnTo>
                  <a:lnTo>
                    <a:pt x="15543377" y="10271763"/>
                  </a:lnTo>
                  <a:lnTo>
                    <a:pt x="15543571" y="10274997"/>
                  </a:lnTo>
                  <a:lnTo>
                    <a:pt x="15545620" y="10276659"/>
                  </a:lnTo>
                  <a:lnTo>
                    <a:pt x="15548003" y="10278464"/>
                  </a:lnTo>
                  <a:lnTo>
                    <a:pt x="15549335" y="10279032"/>
                  </a:lnTo>
                  <a:lnTo>
                    <a:pt x="15549193" y="10279365"/>
                  </a:lnTo>
                  <a:lnTo>
                    <a:pt x="15551194" y="10280218"/>
                  </a:lnTo>
                  <a:lnTo>
                    <a:pt x="15553429" y="10279596"/>
                  </a:lnTo>
                  <a:lnTo>
                    <a:pt x="15554948" y="10277880"/>
                  </a:lnTo>
                  <a:lnTo>
                    <a:pt x="15556610" y="10275832"/>
                  </a:lnTo>
                  <a:lnTo>
                    <a:pt x="15556416" y="10272597"/>
                  </a:lnTo>
                  <a:lnTo>
                    <a:pt x="15554367" y="10270935"/>
                  </a:lnTo>
                  <a:lnTo>
                    <a:pt x="15551984" y="10269131"/>
                  </a:lnTo>
                  <a:lnTo>
                    <a:pt x="15549935" y="10267469"/>
                  </a:lnTo>
                  <a:close/>
                </a:path>
                <a:path w="17266920" h="11252200">
                  <a:moveTo>
                    <a:pt x="15483609" y="10212387"/>
                  </a:moveTo>
                  <a:lnTo>
                    <a:pt x="15480374" y="10212584"/>
                  </a:lnTo>
                  <a:lnTo>
                    <a:pt x="15477050" y="10216681"/>
                  </a:lnTo>
                  <a:lnTo>
                    <a:pt x="15477247" y="10219917"/>
                  </a:lnTo>
                  <a:lnTo>
                    <a:pt x="15479295" y="10221578"/>
                  </a:lnTo>
                  <a:lnTo>
                    <a:pt x="15481676" y="10223381"/>
                  </a:lnTo>
                  <a:lnTo>
                    <a:pt x="15483011" y="10223950"/>
                  </a:lnTo>
                  <a:lnTo>
                    <a:pt x="15482868" y="10224284"/>
                  </a:lnTo>
                  <a:lnTo>
                    <a:pt x="15484868" y="10225138"/>
                  </a:lnTo>
                  <a:lnTo>
                    <a:pt x="15487104" y="10224515"/>
                  </a:lnTo>
                  <a:lnTo>
                    <a:pt x="15488624" y="10222799"/>
                  </a:lnTo>
                  <a:lnTo>
                    <a:pt x="15490286" y="10220751"/>
                  </a:lnTo>
                  <a:lnTo>
                    <a:pt x="15490089" y="10217515"/>
                  </a:lnTo>
                  <a:lnTo>
                    <a:pt x="15488039" y="10215853"/>
                  </a:lnTo>
                  <a:lnTo>
                    <a:pt x="15485657" y="10214049"/>
                  </a:lnTo>
                  <a:lnTo>
                    <a:pt x="15483609" y="10212387"/>
                  </a:lnTo>
                  <a:close/>
                </a:path>
                <a:path w="17266920" h="11252200">
                  <a:moveTo>
                    <a:pt x="15417902" y="10156782"/>
                  </a:moveTo>
                  <a:lnTo>
                    <a:pt x="15414667" y="10156978"/>
                  </a:lnTo>
                  <a:lnTo>
                    <a:pt x="15411343" y="10161075"/>
                  </a:lnTo>
                  <a:lnTo>
                    <a:pt x="15411538" y="10164311"/>
                  </a:lnTo>
                  <a:lnTo>
                    <a:pt x="15413587" y="10165972"/>
                  </a:lnTo>
                  <a:lnTo>
                    <a:pt x="15415970" y="10167777"/>
                  </a:lnTo>
                  <a:lnTo>
                    <a:pt x="15417302" y="10168345"/>
                  </a:lnTo>
                  <a:lnTo>
                    <a:pt x="15417160" y="10168678"/>
                  </a:lnTo>
                  <a:lnTo>
                    <a:pt x="15419160" y="10169532"/>
                  </a:lnTo>
                  <a:lnTo>
                    <a:pt x="15421395" y="10168909"/>
                  </a:lnTo>
                  <a:lnTo>
                    <a:pt x="15422914" y="10167194"/>
                  </a:lnTo>
                  <a:lnTo>
                    <a:pt x="15424576" y="10165145"/>
                  </a:lnTo>
                  <a:lnTo>
                    <a:pt x="15424381" y="10161910"/>
                  </a:lnTo>
                  <a:lnTo>
                    <a:pt x="15422333" y="10160248"/>
                  </a:lnTo>
                  <a:lnTo>
                    <a:pt x="15419951" y="10158444"/>
                  </a:lnTo>
                  <a:lnTo>
                    <a:pt x="15417902" y="10156782"/>
                  </a:lnTo>
                  <a:close/>
                </a:path>
                <a:path w="17266920" h="11252200">
                  <a:moveTo>
                    <a:pt x="15353095" y="10099985"/>
                  </a:moveTo>
                  <a:lnTo>
                    <a:pt x="15349861" y="10100182"/>
                  </a:lnTo>
                  <a:lnTo>
                    <a:pt x="15346537" y="10104279"/>
                  </a:lnTo>
                  <a:lnTo>
                    <a:pt x="15346732" y="10107514"/>
                  </a:lnTo>
                  <a:lnTo>
                    <a:pt x="15348781" y="10109176"/>
                  </a:lnTo>
                  <a:lnTo>
                    <a:pt x="15351021" y="10111313"/>
                  </a:lnTo>
                  <a:lnTo>
                    <a:pt x="15354353" y="10112734"/>
                  </a:lnTo>
                  <a:lnTo>
                    <a:pt x="15356446" y="10112446"/>
                  </a:lnTo>
                  <a:lnTo>
                    <a:pt x="15357966" y="10110730"/>
                  </a:lnTo>
                  <a:lnTo>
                    <a:pt x="15359628" y="10108681"/>
                  </a:lnTo>
                  <a:lnTo>
                    <a:pt x="15359433" y="10105446"/>
                  </a:lnTo>
                  <a:lnTo>
                    <a:pt x="15357385" y="10103785"/>
                  </a:lnTo>
                  <a:lnTo>
                    <a:pt x="15355144" y="10101647"/>
                  </a:lnTo>
                  <a:lnTo>
                    <a:pt x="15353095" y="10099985"/>
                  </a:lnTo>
                  <a:close/>
                </a:path>
                <a:path w="17266920" h="11252200">
                  <a:moveTo>
                    <a:pt x="15288764" y="10042997"/>
                  </a:moveTo>
                  <a:lnTo>
                    <a:pt x="15285530" y="10043193"/>
                  </a:lnTo>
                  <a:lnTo>
                    <a:pt x="15282206" y="10047291"/>
                  </a:lnTo>
                  <a:lnTo>
                    <a:pt x="15282401" y="10050526"/>
                  </a:lnTo>
                  <a:lnTo>
                    <a:pt x="15284452" y="10052189"/>
                  </a:lnTo>
                  <a:lnTo>
                    <a:pt x="15286691" y="10054325"/>
                  </a:lnTo>
                  <a:lnTo>
                    <a:pt x="15290023" y="10055747"/>
                  </a:lnTo>
                  <a:lnTo>
                    <a:pt x="15292115" y="10055458"/>
                  </a:lnTo>
                  <a:lnTo>
                    <a:pt x="15293635" y="10053742"/>
                  </a:lnTo>
                  <a:lnTo>
                    <a:pt x="15295297" y="10051693"/>
                  </a:lnTo>
                  <a:lnTo>
                    <a:pt x="15295102" y="10048459"/>
                  </a:lnTo>
                  <a:lnTo>
                    <a:pt x="15293054" y="10046797"/>
                  </a:lnTo>
                  <a:lnTo>
                    <a:pt x="15290814" y="10044660"/>
                  </a:lnTo>
                  <a:lnTo>
                    <a:pt x="15288764" y="10042997"/>
                  </a:lnTo>
                  <a:close/>
                </a:path>
                <a:path w="17266920" h="11252200">
                  <a:moveTo>
                    <a:pt x="15225004" y="9984676"/>
                  </a:moveTo>
                  <a:lnTo>
                    <a:pt x="15222102" y="9985014"/>
                  </a:lnTo>
                  <a:lnTo>
                    <a:pt x="15220106" y="9986921"/>
                  </a:lnTo>
                  <a:lnTo>
                    <a:pt x="15217970" y="9989161"/>
                  </a:lnTo>
                  <a:lnTo>
                    <a:pt x="15218306" y="9992062"/>
                  </a:lnTo>
                  <a:lnTo>
                    <a:pt x="15220213" y="9994058"/>
                  </a:lnTo>
                  <a:lnTo>
                    <a:pt x="15222453" y="9996195"/>
                  </a:lnTo>
                  <a:lnTo>
                    <a:pt x="15224119" y="9996906"/>
                  </a:lnTo>
                  <a:lnTo>
                    <a:pt x="15223977" y="9997239"/>
                  </a:lnTo>
                  <a:lnTo>
                    <a:pt x="15225977" y="9998092"/>
                  </a:lnTo>
                  <a:lnTo>
                    <a:pt x="15228070" y="9997803"/>
                  </a:lnTo>
                  <a:lnTo>
                    <a:pt x="15229589" y="9996087"/>
                  </a:lnTo>
                  <a:lnTo>
                    <a:pt x="15231727" y="9993848"/>
                  </a:lnTo>
                  <a:lnTo>
                    <a:pt x="15231391" y="9990947"/>
                  </a:lnTo>
                  <a:lnTo>
                    <a:pt x="15229483" y="9988952"/>
                  </a:lnTo>
                  <a:lnTo>
                    <a:pt x="15225004" y="9984676"/>
                  </a:lnTo>
                  <a:close/>
                </a:path>
                <a:path w="17266920" h="11252200">
                  <a:moveTo>
                    <a:pt x="15161575" y="9926498"/>
                  </a:moveTo>
                  <a:lnTo>
                    <a:pt x="15158673" y="9926836"/>
                  </a:lnTo>
                  <a:lnTo>
                    <a:pt x="15156679" y="9928743"/>
                  </a:lnTo>
                  <a:lnTo>
                    <a:pt x="15154541" y="9930982"/>
                  </a:lnTo>
                  <a:lnTo>
                    <a:pt x="15154877" y="9933883"/>
                  </a:lnTo>
                  <a:lnTo>
                    <a:pt x="15156784" y="9935878"/>
                  </a:lnTo>
                  <a:lnTo>
                    <a:pt x="15159025" y="9938016"/>
                  </a:lnTo>
                  <a:lnTo>
                    <a:pt x="15160690" y="9938727"/>
                  </a:lnTo>
                  <a:lnTo>
                    <a:pt x="15160548" y="9939060"/>
                  </a:lnTo>
                  <a:lnTo>
                    <a:pt x="15162548" y="9939913"/>
                  </a:lnTo>
                  <a:lnTo>
                    <a:pt x="15164642" y="9939625"/>
                  </a:lnTo>
                  <a:lnTo>
                    <a:pt x="15166161" y="9937909"/>
                  </a:lnTo>
                  <a:lnTo>
                    <a:pt x="15168299" y="9935669"/>
                  </a:lnTo>
                  <a:lnTo>
                    <a:pt x="15167960" y="9932767"/>
                  </a:lnTo>
                  <a:lnTo>
                    <a:pt x="15166054" y="9930772"/>
                  </a:lnTo>
                  <a:lnTo>
                    <a:pt x="15161575" y="9926498"/>
                  </a:lnTo>
                  <a:close/>
                </a:path>
                <a:path w="17266920" h="11252200">
                  <a:moveTo>
                    <a:pt x="15099239" y="9867603"/>
                  </a:moveTo>
                  <a:lnTo>
                    <a:pt x="15096003" y="9867798"/>
                  </a:lnTo>
                  <a:lnTo>
                    <a:pt x="15092014" y="9871612"/>
                  </a:lnTo>
                  <a:lnTo>
                    <a:pt x="15092209" y="9874847"/>
                  </a:lnTo>
                  <a:lnTo>
                    <a:pt x="15094115" y="9876842"/>
                  </a:lnTo>
                  <a:lnTo>
                    <a:pt x="15096356" y="9878980"/>
                  </a:lnTo>
                  <a:lnTo>
                    <a:pt x="15098023" y="9879691"/>
                  </a:lnTo>
                  <a:lnTo>
                    <a:pt x="15097881" y="9880023"/>
                  </a:lnTo>
                  <a:lnTo>
                    <a:pt x="15099881" y="9880877"/>
                  </a:lnTo>
                  <a:lnTo>
                    <a:pt x="15101973" y="9880588"/>
                  </a:lnTo>
                  <a:lnTo>
                    <a:pt x="15103493" y="9878872"/>
                  </a:lnTo>
                  <a:lnTo>
                    <a:pt x="15105488" y="9876966"/>
                  </a:lnTo>
                  <a:lnTo>
                    <a:pt x="15105292" y="9873731"/>
                  </a:lnTo>
                  <a:lnTo>
                    <a:pt x="15103385" y="9871735"/>
                  </a:lnTo>
                  <a:lnTo>
                    <a:pt x="15101144" y="9869598"/>
                  </a:lnTo>
                  <a:lnTo>
                    <a:pt x="15099239" y="9867603"/>
                  </a:lnTo>
                  <a:close/>
                </a:path>
                <a:path w="17266920" h="11252200">
                  <a:moveTo>
                    <a:pt x="15037522" y="9808184"/>
                  </a:moveTo>
                  <a:lnTo>
                    <a:pt x="15034286" y="9808380"/>
                  </a:lnTo>
                  <a:lnTo>
                    <a:pt x="15030297" y="9812193"/>
                  </a:lnTo>
                  <a:lnTo>
                    <a:pt x="15030491" y="9815428"/>
                  </a:lnTo>
                  <a:lnTo>
                    <a:pt x="15034305" y="9819419"/>
                  </a:lnTo>
                  <a:lnTo>
                    <a:pt x="15035970" y="9820129"/>
                  </a:lnTo>
                  <a:lnTo>
                    <a:pt x="15036162" y="9820604"/>
                  </a:lnTo>
                  <a:lnTo>
                    <a:pt x="15038162" y="9821457"/>
                  </a:lnTo>
                  <a:lnTo>
                    <a:pt x="15040398" y="9820836"/>
                  </a:lnTo>
                  <a:lnTo>
                    <a:pt x="15041774" y="9819453"/>
                  </a:lnTo>
                  <a:lnTo>
                    <a:pt x="15043770" y="9817546"/>
                  </a:lnTo>
                  <a:lnTo>
                    <a:pt x="15043573" y="9814311"/>
                  </a:lnTo>
                  <a:lnTo>
                    <a:pt x="15041666" y="9812315"/>
                  </a:lnTo>
                  <a:lnTo>
                    <a:pt x="15039428" y="9810179"/>
                  </a:lnTo>
                  <a:lnTo>
                    <a:pt x="15037522" y="9808184"/>
                  </a:lnTo>
                  <a:close/>
                </a:path>
                <a:path w="17266920" h="11252200">
                  <a:moveTo>
                    <a:pt x="14975897" y="9747623"/>
                  </a:moveTo>
                  <a:lnTo>
                    <a:pt x="14972661" y="9747818"/>
                  </a:lnTo>
                  <a:lnTo>
                    <a:pt x="14968671" y="9751632"/>
                  </a:lnTo>
                  <a:lnTo>
                    <a:pt x="14968868" y="9754867"/>
                  </a:lnTo>
                  <a:lnTo>
                    <a:pt x="14972681" y="9758857"/>
                  </a:lnTo>
                  <a:lnTo>
                    <a:pt x="14974347" y="9759568"/>
                  </a:lnTo>
                  <a:lnTo>
                    <a:pt x="14974205" y="9759902"/>
                  </a:lnTo>
                  <a:lnTo>
                    <a:pt x="14976204" y="9760755"/>
                  </a:lnTo>
                  <a:lnTo>
                    <a:pt x="14978440" y="9760133"/>
                  </a:lnTo>
                  <a:lnTo>
                    <a:pt x="14979817" y="9758750"/>
                  </a:lnTo>
                  <a:lnTo>
                    <a:pt x="14981813" y="9756844"/>
                  </a:lnTo>
                  <a:lnTo>
                    <a:pt x="14981617" y="9753608"/>
                  </a:lnTo>
                  <a:lnTo>
                    <a:pt x="14975897" y="9747623"/>
                  </a:lnTo>
                  <a:close/>
                </a:path>
                <a:path w="17266920" h="11252200">
                  <a:moveTo>
                    <a:pt x="14914749" y="9686871"/>
                  </a:moveTo>
                  <a:lnTo>
                    <a:pt x="14907860" y="9693782"/>
                  </a:lnTo>
                  <a:lnTo>
                    <a:pt x="14911674" y="9697772"/>
                  </a:lnTo>
                  <a:lnTo>
                    <a:pt x="14912197" y="9698389"/>
                  </a:lnTo>
                  <a:lnTo>
                    <a:pt x="14915197" y="9699669"/>
                  </a:lnTo>
                  <a:lnTo>
                    <a:pt x="14917432" y="9699046"/>
                  </a:lnTo>
                  <a:lnTo>
                    <a:pt x="14918810" y="9697664"/>
                  </a:lnTo>
                  <a:lnTo>
                    <a:pt x="14920234" y="9695908"/>
                  </a:lnTo>
                  <a:lnTo>
                    <a:pt x="14920472" y="9695615"/>
                  </a:lnTo>
                  <a:lnTo>
                    <a:pt x="14920609" y="9692523"/>
                  </a:lnTo>
                  <a:lnTo>
                    <a:pt x="14916797" y="9688533"/>
                  </a:lnTo>
                  <a:lnTo>
                    <a:pt x="14914749" y="9686871"/>
                  </a:lnTo>
                  <a:close/>
                </a:path>
                <a:path w="17266920" h="11252200">
                  <a:moveTo>
                    <a:pt x="14854550" y="9625736"/>
                  </a:moveTo>
                  <a:lnTo>
                    <a:pt x="14851455" y="9625598"/>
                  </a:lnTo>
                  <a:lnTo>
                    <a:pt x="14847466" y="9629412"/>
                  </a:lnTo>
                  <a:lnTo>
                    <a:pt x="14847328" y="9632505"/>
                  </a:lnTo>
                  <a:lnTo>
                    <a:pt x="14851141" y="9636495"/>
                  </a:lnTo>
                  <a:lnTo>
                    <a:pt x="14851333" y="9636970"/>
                  </a:lnTo>
                  <a:lnTo>
                    <a:pt x="14854665" y="9638392"/>
                  </a:lnTo>
                  <a:lnTo>
                    <a:pt x="14856759" y="9638103"/>
                  </a:lnTo>
                  <a:lnTo>
                    <a:pt x="14858136" y="9636721"/>
                  </a:lnTo>
                  <a:lnTo>
                    <a:pt x="14860132" y="9634815"/>
                  </a:lnTo>
                  <a:lnTo>
                    <a:pt x="14860269" y="9631722"/>
                  </a:lnTo>
                  <a:lnTo>
                    <a:pt x="14854550" y="9625736"/>
                  </a:lnTo>
                  <a:close/>
                </a:path>
                <a:path w="17266920" h="11252200">
                  <a:moveTo>
                    <a:pt x="14794636" y="9563936"/>
                  </a:moveTo>
                  <a:lnTo>
                    <a:pt x="14791544" y="9563798"/>
                  </a:lnTo>
                  <a:lnTo>
                    <a:pt x="14787553" y="9567611"/>
                  </a:lnTo>
                  <a:lnTo>
                    <a:pt x="14787414" y="9570704"/>
                  </a:lnTo>
                  <a:lnTo>
                    <a:pt x="14791228" y="9574694"/>
                  </a:lnTo>
                  <a:lnTo>
                    <a:pt x="14791419" y="9575170"/>
                  </a:lnTo>
                  <a:lnTo>
                    <a:pt x="14794752" y="9576591"/>
                  </a:lnTo>
                  <a:lnTo>
                    <a:pt x="14796845" y="9576302"/>
                  </a:lnTo>
                  <a:lnTo>
                    <a:pt x="14798222" y="9574920"/>
                  </a:lnTo>
                  <a:lnTo>
                    <a:pt x="14800217" y="9573013"/>
                  </a:lnTo>
                  <a:lnTo>
                    <a:pt x="14800357" y="9569921"/>
                  </a:lnTo>
                  <a:lnTo>
                    <a:pt x="14794636" y="9563936"/>
                  </a:lnTo>
                  <a:close/>
                </a:path>
                <a:path w="17266920" h="11252200">
                  <a:moveTo>
                    <a:pt x="14735341" y="9501610"/>
                  </a:moveTo>
                  <a:lnTo>
                    <a:pt x="14732246" y="9501472"/>
                  </a:lnTo>
                  <a:lnTo>
                    <a:pt x="14728256" y="9505285"/>
                  </a:lnTo>
                  <a:lnTo>
                    <a:pt x="14728118" y="9508378"/>
                  </a:lnTo>
                  <a:lnTo>
                    <a:pt x="14731932" y="9512369"/>
                  </a:lnTo>
                  <a:lnTo>
                    <a:pt x="14732122" y="9512844"/>
                  </a:lnTo>
                  <a:lnTo>
                    <a:pt x="14735456" y="9514266"/>
                  </a:lnTo>
                  <a:lnTo>
                    <a:pt x="14737548" y="9513976"/>
                  </a:lnTo>
                  <a:lnTo>
                    <a:pt x="14738926" y="9512594"/>
                  </a:lnTo>
                  <a:lnTo>
                    <a:pt x="14740921" y="9510687"/>
                  </a:lnTo>
                  <a:lnTo>
                    <a:pt x="14741059" y="9507595"/>
                  </a:lnTo>
                  <a:lnTo>
                    <a:pt x="14735341" y="9501610"/>
                  </a:lnTo>
                  <a:close/>
                </a:path>
                <a:path w="17266920" h="11252200">
                  <a:moveTo>
                    <a:pt x="14675854" y="9438810"/>
                  </a:moveTo>
                  <a:lnTo>
                    <a:pt x="14672758" y="9438670"/>
                  </a:lnTo>
                  <a:lnTo>
                    <a:pt x="14668768" y="9442484"/>
                  </a:lnTo>
                  <a:lnTo>
                    <a:pt x="14668631" y="9445577"/>
                  </a:lnTo>
                  <a:lnTo>
                    <a:pt x="14672444" y="9449567"/>
                  </a:lnTo>
                  <a:lnTo>
                    <a:pt x="14672969" y="9450185"/>
                  </a:lnTo>
                  <a:lnTo>
                    <a:pt x="14675968" y="9451465"/>
                  </a:lnTo>
                  <a:lnTo>
                    <a:pt x="14678061" y="9451176"/>
                  </a:lnTo>
                  <a:lnTo>
                    <a:pt x="14679439" y="9449794"/>
                  </a:lnTo>
                  <a:lnTo>
                    <a:pt x="14681434" y="9447887"/>
                  </a:lnTo>
                  <a:lnTo>
                    <a:pt x="14681572" y="9444794"/>
                  </a:lnTo>
                  <a:lnTo>
                    <a:pt x="14675854" y="9438810"/>
                  </a:lnTo>
                  <a:close/>
                </a:path>
                <a:path w="17266920" h="11252200">
                  <a:moveTo>
                    <a:pt x="14617458" y="9375292"/>
                  </a:moveTo>
                  <a:lnTo>
                    <a:pt x="14614366" y="9375155"/>
                  </a:lnTo>
                  <a:lnTo>
                    <a:pt x="14610375" y="9378968"/>
                  </a:lnTo>
                  <a:lnTo>
                    <a:pt x="14610238" y="9382061"/>
                  </a:lnTo>
                  <a:lnTo>
                    <a:pt x="14614050" y="9386051"/>
                  </a:lnTo>
                  <a:lnTo>
                    <a:pt x="14614575" y="9386669"/>
                  </a:lnTo>
                  <a:lnTo>
                    <a:pt x="14617574" y="9387949"/>
                  </a:lnTo>
                  <a:lnTo>
                    <a:pt x="14619668" y="9387660"/>
                  </a:lnTo>
                  <a:lnTo>
                    <a:pt x="14621045" y="9386278"/>
                  </a:lnTo>
                  <a:lnTo>
                    <a:pt x="14623041" y="9384371"/>
                  </a:lnTo>
                  <a:lnTo>
                    <a:pt x="14623178" y="9381278"/>
                  </a:lnTo>
                  <a:lnTo>
                    <a:pt x="14617458" y="9375292"/>
                  </a:lnTo>
                  <a:close/>
                </a:path>
                <a:path w="17266920" h="11252200">
                  <a:moveTo>
                    <a:pt x="14559540" y="9311585"/>
                  </a:moveTo>
                  <a:lnTo>
                    <a:pt x="14556448" y="9311447"/>
                  </a:lnTo>
                  <a:lnTo>
                    <a:pt x="14552457" y="9315261"/>
                  </a:lnTo>
                  <a:lnTo>
                    <a:pt x="14552319" y="9318354"/>
                  </a:lnTo>
                  <a:lnTo>
                    <a:pt x="14556131" y="9322343"/>
                  </a:lnTo>
                  <a:lnTo>
                    <a:pt x="14556656" y="9322961"/>
                  </a:lnTo>
                  <a:lnTo>
                    <a:pt x="14559657" y="9324241"/>
                  </a:lnTo>
                  <a:lnTo>
                    <a:pt x="14561751" y="9323952"/>
                  </a:lnTo>
                  <a:lnTo>
                    <a:pt x="14563127" y="9322570"/>
                  </a:lnTo>
                  <a:lnTo>
                    <a:pt x="14565123" y="9320664"/>
                  </a:lnTo>
                  <a:lnTo>
                    <a:pt x="14565260" y="9317571"/>
                  </a:lnTo>
                  <a:lnTo>
                    <a:pt x="14559540" y="9311585"/>
                  </a:lnTo>
                  <a:close/>
                </a:path>
                <a:path w="17266920" h="11252200">
                  <a:moveTo>
                    <a:pt x="14502096" y="9247686"/>
                  </a:moveTo>
                  <a:lnTo>
                    <a:pt x="14499004" y="9247548"/>
                  </a:lnTo>
                  <a:lnTo>
                    <a:pt x="14495013" y="9251361"/>
                  </a:lnTo>
                  <a:lnTo>
                    <a:pt x="14494876" y="9254455"/>
                  </a:lnTo>
                  <a:lnTo>
                    <a:pt x="14498689" y="9258445"/>
                  </a:lnTo>
                  <a:lnTo>
                    <a:pt x="14499213" y="9259063"/>
                  </a:lnTo>
                  <a:lnTo>
                    <a:pt x="14502214" y="9260343"/>
                  </a:lnTo>
                  <a:lnTo>
                    <a:pt x="14504306" y="9260053"/>
                  </a:lnTo>
                  <a:lnTo>
                    <a:pt x="14505684" y="9258671"/>
                  </a:lnTo>
                  <a:lnTo>
                    <a:pt x="14507679" y="9256764"/>
                  </a:lnTo>
                  <a:lnTo>
                    <a:pt x="14507816" y="9253672"/>
                  </a:lnTo>
                  <a:lnTo>
                    <a:pt x="14502096" y="9247686"/>
                  </a:lnTo>
                  <a:close/>
                </a:path>
                <a:path w="17266920" h="11252200">
                  <a:moveTo>
                    <a:pt x="14445604" y="9183404"/>
                  </a:moveTo>
                  <a:lnTo>
                    <a:pt x="14442511" y="9183267"/>
                  </a:lnTo>
                  <a:lnTo>
                    <a:pt x="14440516" y="9185174"/>
                  </a:lnTo>
                  <a:lnTo>
                    <a:pt x="14438329" y="9186605"/>
                  </a:lnTo>
                  <a:lnTo>
                    <a:pt x="14438050" y="9190031"/>
                  </a:lnTo>
                  <a:lnTo>
                    <a:pt x="14441864" y="9194022"/>
                  </a:lnTo>
                  <a:lnTo>
                    <a:pt x="14442389" y="9194640"/>
                  </a:lnTo>
                  <a:lnTo>
                    <a:pt x="14443721" y="9195208"/>
                  </a:lnTo>
                  <a:lnTo>
                    <a:pt x="14443579" y="9195542"/>
                  </a:lnTo>
                  <a:lnTo>
                    <a:pt x="14445246" y="9196253"/>
                  </a:lnTo>
                  <a:lnTo>
                    <a:pt x="14447338" y="9195963"/>
                  </a:lnTo>
                  <a:lnTo>
                    <a:pt x="14448716" y="9194581"/>
                  </a:lnTo>
                  <a:lnTo>
                    <a:pt x="14450902" y="9193150"/>
                  </a:lnTo>
                  <a:lnTo>
                    <a:pt x="14451181" y="9189724"/>
                  </a:lnTo>
                  <a:lnTo>
                    <a:pt x="14447369" y="9185733"/>
                  </a:lnTo>
                  <a:lnTo>
                    <a:pt x="14445604" y="9183404"/>
                  </a:lnTo>
                  <a:close/>
                </a:path>
                <a:path w="17266920" h="11252200">
                  <a:moveTo>
                    <a:pt x="14389540" y="9118125"/>
                  </a:moveTo>
                  <a:lnTo>
                    <a:pt x="14386112" y="9117844"/>
                  </a:lnTo>
                  <a:lnTo>
                    <a:pt x="14384116" y="9119751"/>
                  </a:lnTo>
                  <a:lnTo>
                    <a:pt x="14381930" y="9121182"/>
                  </a:lnTo>
                  <a:lnTo>
                    <a:pt x="14381651" y="9124607"/>
                  </a:lnTo>
                  <a:lnTo>
                    <a:pt x="14383558" y="9126603"/>
                  </a:lnTo>
                  <a:lnTo>
                    <a:pt x="14385322" y="9128932"/>
                  </a:lnTo>
                  <a:lnTo>
                    <a:pt x="14385846" y="9129549"/>
                  </a:lnTo>
                  <a:lnTo>
                    <a:pt x="14387179" y="9130118"/>
                  </a:lnTo>
                  <a:lnTo>
                    <a:pt x="14387037" y="9130451"/>
                  </a:lnTo>
                  <a:lnTo>
                    <a:pt x="14388704" y="9131162"/>
                  </a:lnTo>
                  <a:lnTo>
                    <a:pt x="14390796" y="9130873"/>
                  </a:lnTo>
                  <a:lnTo>
                    <a:pt x="14392174" y="9129491"/>
                  </a:lnTo>
                  <a:lnTo>
                    <a:pt x="14394360" y="9128060"/>
                  </a:lnTo>
                  <a:lnTo>
                    <a:pt x="14394640" y="9124633"/>
                  </a:lnTo>
                  <a:lnTo>
                    <a:pt x="14392734" y="9122639"/>
                  </a:lnTo>
                  <a:lnTo>
                    <a:pt x="14390971" y="9120311"/>
                  </a:lnTo>
                  <a:lnTo>
                    <a:pt x="14389540" y="9118125"/>
                  </a:lnTo>
                  <a:close/>
                </a:path>
                <a:path w="17266920" h="11252200">
                  <a:moveTo>
                    <a:pt x="14333616" y="9052509"/>
                  </a:moveTo>
                  <a:lnTo>
                    <a:pt x="14330190" y="9052231"/>
                  </a:lnTo>
                  <a:lnTo>
                    <a:pt x="14328195" y="9054137"/>
                  </a:lnTo>
                  <a:lnTo>
                    <a:pt x="14326008" y="9055568"/>
                  </a:lnTo>
                  <a:lnTo>
                    <a:pt x="14325729" y="9058994"/>
                  </a:lnTo>
                  <a:lnTo>
                    <a:pt x="14327636" y="9060990"/>
                  </a:lnTo>
                  <a:lnTo>
                    <a:pt x="14329398" y="9063318"/>
                  </a:lnTo>
                  <a:lnTo>
                    <a:pt x="14329923" y="9063935"/>
                  </a:lnTo>
                  <a:lnTo>
                    <a:pt x="14331255" y="9064503"/>
                  </a:lnTo>
                  <a:lnTo>
                    <a:pt x="14331113" y="9064837"/>
                  </a:lnTo>
                  <a:lnTo>
                    <a:pt x="14332780" y="9065548"/>
                  </a:lnTo>
                  <a:lnTo>
                    <a:pt x="14334875" y="9065259"/>
                  </a:lnTo>
                  <a:lnTo>
                    <a:pt x="14336252" y="9063877"/>
                  </a:lnTo>
                  <a:lnTo>
                    <a:pt x="14338439" y="9062446"/>
                  </a:lnTo>
                  <a:lnTo>
                    <a:pt x="14338718" y="9059020"/>
                  </a:lnTo>
                  <a:lnTo>
                    <a:pt x="14336812" y="9057025"/>
                  </a:lnTo>
                  <a:lnTo>
                    <a:pt x="14335048" y="9054696"/>
                  </a:lnTo>
                  <a:lnTo>
                    <a:pt x="14333616" y="9052509"/>
                  </a:lnTo>
                  <a:close/>
                </a:path>
                <a:path w="17266920" h="11252200">
                  <a:moveTo>
                    <a:pt x="14277836" y="8986563"/>
                  </a:moveTo>
                  <a:lnTo>
                    <a:pt x="14274409" y="8986283"/>
                  </a:lnTo>
                  <a:lnTo>
                    <a:pt x="14272413" y="8988189"/>
                  </a:lnTo>
                  <a:lnTo>
                    <a:pt x="14270561" y="8989763"/>
                  </a:lnTo>
                  <a:lnTo>
                    <a:pt x="14269947" y="8993047"/>
                  </a:lnTo>
                  <a:lnTo>
                    <a:pt x="14271854" y="8995042"/>
                  </a:lnTo>
                  <a:lnTo>
                    <a:pt x="14273619" y="8997371"/>
                  </a:lnTo>
                  <a:lnTo>
                    <a:pt x="14274002" y="8998322"/>
                  </a:lnTo>
                  <a:lnTo>
                    <a:pt x="14275334" y="8998890"/>
                  </a:lnTo>
                  <a:lnTo>
                    <a:pt x="14275524" y="8999365"/>
                  </a:lnTo>
                  <a:lnTo>
                    <a:pt x="14277191" y="9000076"/>
                  </a:lnTo>
                  <a:lnTo>
                    <a:pt x="14279282" y="8999787"/>
                  </a:lnTo>
                  <a:lnTo>
                    <a:pt x="14280661" y="8998405"/>
                  </a:lnTo>
                  <a:lnTo>
                    <a:pt x="14282656" y="8996498"/>
                  </a:lnTo>
                  <a:lnTo>
                    <a:pt x="14283269" y="8993214"/>
                  </a:lnTo>
                  <a:lnTo>
                    <a:pt x="14281362" y="8991218"/>
                  </a:lnTo>
                  <a:lnTo>
                    <a:pt x="14277836" y="8986563"/>
                  </a:lnTo>
                  <a:close/>
                </a:path>
                <a:path w="17266920" h="11252200">
                  <a:moveTo>
                    <a:pt x="14222863" y="8920566"/>
                  </a:moveTo>
                  <a:lnTo>
                    <a:pt x="14219578" y="8919953"/>
                  </a:lnTo>
                  <a:lnTo>
                    <a:pt x="14215587" y="8923766"/>
                  </a:lnTo>
                  <a:lnTo>
                    <a:pt x="14214974" y="8927050"/>
                  </a:lnTo>
                  <a:lnTo>
                    <a:pt x="14216881" y="8929046"/>
                  </a:lnTo>
                  <a:lnTo>
                    <a:pt x="14218647" y="8931374"/>
                  </a:lnTo>
                  <a:lnTo>
                    <a:pt x="14219029" y="8932325"/>
                  </a:lnTo>
                  <a:lnTo>
                    <a:pt x="14220361" y="8932893"/>
                  </a:lnTo>
                  <a:lnTo>
                    <a:pt x="14220836" y="8932703"/>
                  </a:lnTo>
                  <a:lnTo>
                    <a:pt x="14222503" y="8933414"/>
                  </a:lnTo>
                  <a:lnTo>
                    <a:pt x="14224455" y="8933458"/>
                  </a:lnTo>
                  <a:lnTo>
                    <a:pt x="14225832" y="8932076"/>
                  </a:lnTo>
                  <a:lnTo>
                    <a:pt x="14227827" y="8930169"/>
                  </a:lnTo>
                  <a:lnTo>
                    <a:pt x="14228441" y="8926885"/>
                  </a:lnTo>
                  <a:lnTo>
                    <a:pt x="14226534" y="8924890"/>
                  </a:lnTo>
                  <a:lnTo>
                    <a:pt x="14224769" y="8922561"/>
                  </a:lnTo>
                  <a:lnTo>
                    <a:pt x="14222863" y="8920566"/>
                  </a:lnTo>
                  <a:close/>
                </a:path>
                <a:path w="17266920" h="11252200">
                  <a:moveTo>
                    <a:pt x="14168174" y="8853903"/>
                  </a:moveTo>
                  <a:lnTo>
                    <a:pt x="14164891" y="8853290"/>
                  </a:lnTo>
                  <a:lnTo>
                    <a:pt x="14160900" y="8857103"/>
                  </a:lnTo>
                  <a:lnTo>
                    <a:pt x="14160429" y="8860054"/>
                  </a:lnTo>
                  <a:lnTo>
                    <a:pt x="14163958" y="8864711"/>
                  </a:lnTo>
                  <a:lnTo>
                    <a:pt x="14164340" y="8865662"/>
                  </a:lnTo>
                  <a:lnTo>
                    <a:pt x="14165674" y="8866231"/>
                  </a:lnTo>
                  <a:lnTo>
                    <a:pt x="14166149" y="8866040"/>
                  </a:lnTo>
                  <a:lnTo>
                    <a:pt x="14167816" y="8866751"/>
                  </a:lnTo>
                  <a:lnTo>
                    <a:pt x="14169766" y="8866794"/>
                  </a:lnTo>
                  <a:lnTo>
                    <a:pt x="14171144" y="8865412"/>
                  </a:lnTo>
                  <a:lnTo>
                    <a:pt x="14173140" y="8863506"/>
                  </a:lnTo>
                  <a:lnTo>
                    <a:pt x="14173610" y="8860555"/>
                  </a:lnTo>
                  <a:lnTo>
                    <a:pt x="14170082" y="8855898"/>
                  </a:lnTo>
                  <a:lnTo>
                    <a:pt x="14168174" y="8853903"/>
                  </a:lnTo>
                  <a:close/>
                </a:path>
                <a:path w="17266920" h="11252200">
                  <a:moveTo>
                    <a:pt x="14113629" y="8786907"/>
                  </a:moveTo>
                  <a:lnTo>
                    <a:pt x="14110678" y="8786435"/>
                  </a:lnTo>
                  <a:lnTo>
                    <a:pt x="14108351" y="8788200"/>
                  </a:lnTo>
                  <a:lnTo>
                    <a:pt x="14106355" y="8790107"/>
                  </a:lnTo>
                  <a:lnTo>
                    <a:pt x="14105884" y="8793058"/>
                  </a:lnTo>
                  <a:lnTo>
                    <a:pt x="14109413" y="8797715"/>
                  </a:lnTo>
                  <a:lnTo>
                    <a:pt x="14109795" y="8798666"/>
                  </a:lnTo>
                  <a:lnTo>
                    <a:pt x="14111128" y="8799235"/>
                  </a:lnTo>
                  <a:lnTo>
                    <a:pt x="14111604" y="8799044"/>
                  </a:lnTo>
                  <a:lnTo>
                    <a:pt x="14113271" y="8799755"/>
                  </a:lnTo>
                  <a:lnTo>
                    <a:pt x="14115221" y="8799798"/>
                  </a:lnTo>
                  <a:lnTo>
                    <a:pt x="14116599" y="8798416"/>
                  </a:lnTo>
                  <a:lnTo>
                    <a:pt x="14118594" y="8796510"/>
                  </a:lnTo>
                  <a:lnTo>
                    <a:pt x="14119065" y="8793559"/>
                  </a:lnTo>
                  <a:lnTo>
                    <a:pt x="14115536" y="8788902"/>
                  </a:lnTo>
                  <a:lnTo>
                    <a:pt x="14113629" y="8786907"/>
                  </a:lnTo>
                  <a:close/>
                </a:path>
                <a:path w="17266920" h="11252200">
                  <a:moveTo>
                    <a:pt x="14059557" y="8719719"/>
                  </a:moveTo>
                  <a:lnTo>
                    <a:pt x="14056607" y="8719248"/>
                  </a:lnTo>
                  <a:lnTo>
                    <a:pt x="14054278" y="8721013"/>
                  </a:lnTo>
                  <a:lnTo>
                    <a:pt x="14052283" y="8722919"/>
                  </a:lnTo>
                  <a:lnTo>
                    <a:pt x="14051815" y="8725871"/>
                  </a:lnTo>
                  <a:lnTo>
                    <a:pt x="14055341" y="8730527"/>
                  </a:lnTo>
                  <a:lnTo>
                    <a:pt x="14056058" y="8731620"/>
                  </a:lnTo>
                  <a:lnTo>
                    <a:pt x="14057390" y="8732189"/>
                  </a:lnTo>
                  <a:lnTo>
                    <a:pt x="14057533" y="8731855"/>
                  </a:lnTo>
                  <a:lnTo>
                    <a:pt x="14059199" y="8732566"/>
                  </a:lnTo>
                  <a:lnTo>
                    <a:pt x="14061150" y="8732610"/>
                  </a:lnTo>
                  <a:lnTo>
                    <a:pt x="14062527" y="8731228"/>
                  </a:lnTo>
                  <a:lnTo>
                    <a:pt x="14064523" y="8729321"/>
                  </a:lnTo>
                  <a:lnTo>
                    <a:pt x="14064993" y="8726371"/>
                  </a:lnTo>
                  <a:lnTo>
                    <a:pt x="14061465" y="8721714"/>
                  </a:lnTo>
                  <a:lnTo>
                    <a:pt x="14059557" y="8719719"/>
                  </a:lnTo>
                  <a:close/>
                </a:path>
                <a:path w="17266920" h="11252200">
                  <a:moveTo>
                    <a:pt x="14006440" y="8652150"/>
                  </a:moveTo>
                  <a:lnTo>
                    <a:pt x="14003489" y="8651679"/>
                  </a:lnTo>
                  <a:lnTo>
                    <a:pt x="13998831" y="8655207"/>
                  </a:lnTo>
                  <a:lnTo>
                    <a:pt x="13998361" y="8658158"/>
                  </a:lnTo>
                  <a:lnTo>
                    <a:pt x="14001889" y="8662815"/>
                  </a:lnTo>
                  <a:lnTo>
                    <a:pt x="14002605" y="8663908"/>
                  </a:lnTo>
                  <a:lnTo>
                    <a:pt x="14005605" y="8665188"/>
                  </a:lnTo>
                  <a:lnTo>
                    <a:pt x="14007556" y="8665232"/>
                  </a:lnTo>
                  <a:lnTo>
                    <a:pt x="14008933" y="8663849"/>
                  </a:lnTo>
                  <a:lnTo>
                    <a:pt x="14011262" y="8662085"/>
                  </a:lnTo>
                  <a:lnTo>
                    <a:pt x="14011734" y="8659136"/>
                  </a:lnTo>
                  <a:lnTo>
                    <a:pt x="14006440" y="8652150"/>
                  </a:lnTo>
                  <a:close/>
                </a:path>
                <a:path w="17266920" h="11252200">
                  <a:moveTo>
                    <a:pt x="13953319" y="8584579"/>
                  </a:moveTo>
                  <a:lnTo>
                    <a:pt x="13950369" y="8584109"/>
                  </a:lnTo>
                  <a:lnTo>
                    <a:pt x="13945712" y="8587637"/>
                  </a:lnTo>
                  <a:lnTo>
                    <a:pt x="13945241" y="8590589"/>
                  </a:lnTo>
                  <a:lnTo>
                    <a:pt x="13948770" y="8595245"/>
                  </a:lnTo>
                  <a:lnTo>
                    <a:pt x="13949152" y="8596196"/>
                  </a:lnTo>
                  <a:lnTo>
                    <a:pt x="13952485" y="8597618"/>
                  </a:lnTo>
                  <a:lnTo>
                    <a:pt x="13954103" y="8597520"/>
                  </a:lnTo>
                  <a:lnTo>
                    <a:pt x="13955814" y="8596280"/>
                  </a:lnTo>
                  <a:lnTo>
                    <a:pt x="13958142" y="8594516"/>
                  </a:lnTo>
                  <a:lnTo>
                    <a:pt x="13958613" y="8591565"/>
                  </a:lnTo>
                  <a:lnTo>
                    <a:pt x="13953319" y="8584579"/>
                  </a:lnTo>
                  <a:close/>
                </a:path>
                <a:path w="17266920" h="11252200">
                  <a:moveTo>
                    <a:pt x="13900484" y="8516343"/>
                  </a:moveTo>
                  <a:lnTo>
                    <a:pt x="13897533" y="8515872"/>
                  </a:lnTo>
                  <a:lnTo>
                    <a:pt x="13892877" y="8519401"/>
                  </a:lnTo>
                  <a:lnTo>
                    <a:pt x="13892407" y="8522352"/>
                  </a:lnTo>
                  <a:lnTo>
                    <a:pt x="13895935" y="8527009"/>
                  </a:lnTo>
                  <a:lnTo>
                    <a:pt x="13896316" y="8527960"/>
                  </a:lnTo>
                  <a:lnTo>
                    <a:pt x="13899649" y="8529381"/>
                  </a:lnTo>
                  <a:lnTo>
                    <a:pt x="13901410" y="8528950"/>
                  </a:lnTo>
                  <a:lnTo>
                    <a:pt x="13902978" y="8528044"/>
                  </a:lnTo>
                  <a:lnTo>
                    <a:pt x="13905306" y="8526279"/>
                  </a:lnTo>
                  <a:lnTo>
                    <a:pt x="13905778" y="8523329"/>
                  </a:lnTo>
                  <a:lnTo>
                    <a:pt x="13900484" y="8516343"/>
                  </a:lnTo>
                  <a:close/>
                </a:path>
                <a:path w="17266920" h="11252200">
                  <a:moveTo>
                    <a:pt x="13848458" y="8448057"/>
                  </a:moveTo>
                  <a:lnTo>
                    <a:pt x="13845507" y="8447586"/>
                  </a:lnTo>
                  <a:lnTo>
                    <a:pt x="13840850" y="8451115"/>
                  </a:lnTo>
                  <a:lnTo>
                    <a:pt x="13840378" y="8454066"/>
                  </a:lnTo>
                  <a:lnTo>
                    <a:pt x="13843908" y="8458723"/>
                  </a:lnTo>
                  <a:lnTo>
                    <a:pt x="13844291" y="8459674"/>
                  </a:lnTo>
                  <a:lnTo>
                    <a:pt x="13847623" y="8461096"/>
                  </a:lnTo>
                  <a:lnTo>
                    <a:pt x="13849383" y="8460665"/>
                  </a:lnTo>
                  <a:lnTo>
                    <a:pt x="13850952" y="8459759"/>
                  </a:lnTo>
                  <a:lnTo>
                    <a:pt x="13853280" y="8457993"/>
                  </a:lnTo>
                  <a:lnTo>
                    <a:pt x="13853751" y="8455043"/>
                  </a:lnTo>
                  <a:lnTo>
                    <a:pt x="13848458" y="8448057"/>
                  </a:lnTo>
                  <a:close/>
                </a:path>
                <a:path w="17266920" h="11252200">
                  <a:moveTo>
                    <a:pt x="13796383" y="8378963"/>
                  </a:moveTo>
                  <a:lnTo>
                    <a:pt x="13793431" y="8378492"/>
                  </a:lnTo>
                  <a:lnTo>
                    <a:pt x="13788775" y="8382021"/>
                  </a:lnTo>
                  <a:lnTo>
                    <a:pt x="13788306" y="8384973"/>
                  </a:lnTo>
                  <a:lnTo>
                    <a:pt x="13791833" y="8389629"/>
                  </a:lnTo>
                  <a:lnTo>
                    <a:pt x="13792214" y="8390580"/>
                  </a:lnTo>
                  <a:lnTo>
                    <a:pt x="13795548" y="8392002"/>
                  </a:lnTo>
                  <a:lnTo>
                    <a:pt x="13797308" y="8391571"/>
                  </a:lnTo>
                  <a:lnTo>
                    <a:pt x="13798876" y="8390664"/>
                  </a:lnTo>
                  <a:lnTo>
                    <a:pt x="13801204" y="8388899"/>
                  </a:lnTo>
                  <a:lnTo>
                    <a:pt x="13801676" y="8385949"/>
                  </a:lnTo>
                  <a:lnTo>
                    <a:pt x="13796383" y="8378963"/>
                  </a:lnTo>
                  <a:close/>
                </a:path>
                <a:path w="17266920" h="11252200">
                  <a:moveTo>
                    <a:pt x="13744974" y="8310154"/>
                  </a:moveTo>
                  <a:lnTo>
                    <a:pt x="13742023" y="8309683"/>
                  </a:lnTo>
                  <a:lnTo>
                    <a:pt x="13737366" y="8313212"/>
                  </a:lnTo>
                  <a:lnTo>
                    <a:pt x="13736895" y="8316161"/>
                  </a:lnTo>
                  <a:lnTo>
                    <a:pt x="13740424" y="8320819"/>
                  </a:lnTo>
                  <a:lnTo>
                    <a:pt x="13740807" y="8321770"/>
                  </a:lnTo>
                  <a:lnTo>
                    <a:pt x="13744139" y="8323192"/>
                  </a:lnTo>
                  <a:lnTo>
                    <a:pt x="13745899" y="8322761"/>
                  </a:lnTo>
                  <a:lnTo>
                    <a:pt x="13747468" y="8321854"/>
                  </a:lnTo>
                  <a:lnTo>
                    <a:pt x="13749797" y="8320090"/>
                  </a:lnTo>
                  <a:lnTo>
                    <a:pt x="13750267" y="8317140"/>
                  </a:lnTo>
                  <a:lnTo>
                    <a:pt x="13744974" y="8310154"/>
                  </a:lnTo>
                  <a:close/>
                </a:path>
                <a:path w="17266920" h="11252200">
                  <a:moveTo>
                    <a:pt x="13693850" y="8240677"/>
                  </a:moveTo>
                  <a:lnTo>
                    <a:pt x="13690900" y="8240207"/>
                  </a:lnTo>
                  <a:lnTo>
                    <a:pt x="13686242" y="8243735"/>
                  </a:lnTo>
                  <a:lnTo>
                    <a:pt x="13685771" y="8246687"/>
                  </a:lnTo>
                  <a:lnTo>
                    <a:pt x="13689300" y="8251343"/>
                  </a:lnTo>
                  <a:lnTo>
                    <a:pt x="13689683" y="8252294"/>
                  </a:lnTo>
                  <a:lnTo>
                    <a:pt x="13693016" y="8253716"/>
                  </a:lnTo>
                  <a:lnTo>
                    <a:pt x="13694775" y="8253284"/>
                  </a:lnTo>
                  <a:lnTo>
                    <a:pt x="13696344" y="8252379"/>
                  </a:lnTo>
                  <a:lnTo>
                    <a:pt x="13698673" y="8250614"/>
                  </a:lnTo>
                  <a:lnTo>
                    <a:pt x="13699144" y="8247662"/>
                  </a:lnTo>
                  <a:lnTo>
                    <a:pt x="13693850" y="8240677"/>
                  </a:lnTo>
                  <a:close/>
                </a:path>
                <a:path w="17266920" h="11252200">
                  <a:moveTo>
                    <a:pt x="13643202" y="8171010"/>
                  </a:moveTo>
                  <a:lnTo>
                    <a:pt x="13640251" y="8170539"/>
                  </a:lnTo>
                  <a:lnTo>
                    <a:pt x="13635594" y="8174069"/>
                  </a:lnTo>
                  <a:lnTo>
                    <a:pt x="13635123" y="8177019"/>
                  </a:lnTo>
                  <a:lnTo>
                    <a:pt x="13638653" y="8181676"/>
                  </a:lnTo>
                  <a:lnTo>
                    <a:pt x="13639034" y="8182626"/>
                  </a:lnTo>
                  <a:lnTo>
                    <a:pt x="13642368" y="8184048"/>
                  </a:lnTo>
                  <a:lnTo>
                    <a:pt x="13644128" y="8183617"/>
                  </a:lnTo>
                  <a:lnTo>
                    <a:pt x="13645697" y="8182710"/>
                  </a:lnTo>
                  <a:lnTo>
                    <a:pt x="13648024" y="8180946"/>
                  </a:lnTo>
                  <a:lnTo>
                    <a:pt x="13648493" y="8177995"/>
                  </a:lnTo>
                  <a:lnTo>
                    <a:pt x="13643202" y="8171010"/>
                  </a:lnTo>
                  <a:close/>
                </a:path>
                <a:path w="17266920" h="11252200">
                  <a:moveTo>
                    <a:pt x="13592885" y="8101485"/>
                  </a:moveTo>
                  <a:lnTo>
                    <a:pt x="13589934" y="8101014"/>
                  </a:lnTo>
                  <a:lnTo>
                    <a:pt x="13587748" y="8102445"/>
                  </a:lnTo>
                  <a:lnTo>
                    <a:pt x="13585754" y="8104351"/>
                  </a:lnTo>
                  <a:lnTo>
                    <a:pt x="13585282" y="8107302"/>
                  </a:lnTo>
                  <a:lnTo>
                    <a:pt x="13586713" y="8109489"/>
                  </a:lnTo>
                  <a:lnTo>
                    <a:pt x="13588478" y="8111818"/>
                  </a:lnTo>
                  <a:lnTo>
                    <a:pt x="13588859" y="8112768"/>
                  </a:lnTo>
                  <a:lnTo>
                    <a:pt x="13592193" y="8114190"/>
                  </a:lnTo>
                  <a:lnTo>
                    <a:pt x="13593953" y="8113759"/>
                  </a:lnTo>
                  <a:lnTo>
                    <a:pt x="13595522" y="8112852"/>
                  </a:lnTo>
                  <a:lnTo>
                    <a:pt x="13597850" y="8111087"/>
                  </a:lnTo>
                  <a:lnTo>
                    <a:pt x="13597989" y="8107994"/>
                  </a:lnTo>
                  <a:lnTo>
                    <a:pt x="13596557" y="8105808"/>
                  </a:lnTo>
                  <a:lnTo>
                    <a:pt x="13594792" y="8103479"/>
                  </a:lnTo>
                  <a:lnTo>
                    <a:pt x="13592885" y="8101485"/>
                  </a:lnTo>
                  <a:close/>
                </a:path>
                <a:path w="17266920" h="11252200">
                  <a:moveTo>
                    <a:pt x="13543996" y="8031385"/>
                  </a:moveTo>
                  <a:lnTo>
                    <a:pt x="13540713" y="8030772"/>
                  </a:lnTo>
                  <a:lnTo>
                    <a:pt x="13536339" y="8033635"/>
                  </a:lnTo>
                  <a:lnTo>
                    <a:pt x="13535728" y="8036919"/>
                  </a:lnTo>
                  <a:lnTo>
                    <a:pt x="13537159" y="8039106"/>
                  </a:lnTo>
                  <a:lnTo>
                    <a:pt x="13538923" y="8041434"/>
                  </a:lnTo>
                  <a:lnTo>
                    <a:pt x="13539306" y="8042386"/>
                  </a:lnTo>
                  <a:lnTo>
                    <a:pt x="13542637" y="8043807"/>
                  </a:lnTo>
                  <a:lnTo>
                    <a:pt x="13544252" y="8043708"/>
                  </a:lnTo>
                  <a:lnTo>
                    <a:pt x="13545823" y="8042802"/>
                  </a:lnTo>
                  <a:lnTo>
                    <a:pt x="13548009" y="8041370"/>
                  </a:lnTo>
                  <a:lnTo>
                    <a:pt x="13548623" y="8038087"/>
                  </a:lnTo>
                  <a:lnTo>
                    <a:pt x="13547193" y="8035900"/>
                  </a:lnTo>
                  <a:lnTo>
                    <a:pt x="13545428" y="8033572"/>
                  </a:lnTo>
                  <a:lnTo>
                    <a:pt x="13543996" y="8031385"/>
                  </a:lnTo>
                  <a:close/>
                </a:path>
                <a:path w="17266920" h="11252200">
                  <a:moveTo>
                    <a:pt x="13495058" y="7960478"/>
                  </a:moveTo>
                  <a:lnTo>
                    <a:pt x="13491775" y="7959865"/>
                  </a:lnTo>
                  <a:lnTo>
                    <a:pt x="13487402" y="7962727"/>
                  </a:lnTo>
                  <a:lnTo>
                    <a:pt x="13486789" y="7966011"/>
                  </a:lnTo>
                  <a:lnTo>
                    <a:pt x="13488221" y="7968198"/>
                  </a:lnTo>
                  <a:lnTo>
                    <a:pt x="13489984" y="7970526"/>
                  </a:lnTo>
                  <a:lnTo>
                    <a:pt x="13490367" y="7971477"/>
                  </a:lnTo>
                  <a:lnTo>
                    <a:pt x="13493700" y="7972899"/>
                  </a:lnTo>
                  <a:lnTo>
                    <a:pt x="13495317" y="7972801"/>
                  </a:lnTo>
                  <a:lnTo>
                    <a:pt x="13496886" y="7971894"/>
                  </a:lnTo>
                  <a:lnTo>
                    <a:pt x="13499072" y="7970464"/>
                  </a:lnTo>
                  <a:lnTo>
                    <a:pt x="13499685" y="7967180"/>
                  </a:lnTo>
                  <a:lnTo>
                    <a:pt x="13498255" y="7964994"/>
                  </a:lnTo>
                  <a:lnTo>
                    <a:pt x="13496490" y="7962665"/>
                  </a:lnTo>
                  <a:lnTo>
                    <a:pt x="13495058" y="7960478"/>
                  </a:lnTo>
                  <a:close/>
                </a:path>
                <a:path w="17266920" h="11252200">
                  <a:moveTo>
                    <a:pt x="13446596" y="7889379"/>
                  </a:moveTo>
                  <a:lnTo>
                    <a:pt x="13443311" y="7888767"/>
                  </a:lnTo>
                  <a:lnTo>
                    <a:pt x="13438940" y="7891628"/>
                  </a:lnTo>
                  <a:lnTo>
                    <a:pt x="13438327" y="7894913"/>
                  </a:lnTo>
                  <a:lnTo>
                    <a:pt x="13439758" y="7897100"/>
                  </a:lnTo>
                  <a:lnTo>
                    <a:pt x="13441522" y="7899428"/>
                  </a:lnTo>
                  <a:lnTo>
                    <a:pt x="13441904" y="7900379"/>
                  </a:lnTo>
                  <a:lnTo>
                    <a:pt x="13445237" y="7901801"/>
                  </a:lnTo>
                  <a:lnTo>
                    <a:pt x="13446855" y="7901703"/>
                  </a:lnTo>
                  <a:lnTo>
                    <a:pt x="13448424" y="7900796"/>
                  </a:lnTo>
                  <a:lnTo>
                    <a:pt x="13450609" y="7899364"/>
                  </a:lnTo>
                  <a:lnTo>
                    <a:pt x="13451223" y="7896081"/>
                  </a:lnTo>
                  <a:lnTo>
                    <a:pt x="13449792" y="7893894"/>
                  </a:lnTo>
                  <a:lnTo>
                    <a:pt x="13448028" y="7891566"/>
                  </a:lnTo>
                  <a:lnTo>
                    <a:pt x="13446596" y="7889379"/>
                  </a:lnTo>
                  <a:close/>
                </a:path>
                <a:path w="17266920" h="11252200">
                  <a:moveTo>
                    <a:pt x="13398419" y="7817614"/>
                  </a:moveTo>
                  <a:lnTo>
                    <a:pt x="13395134" y="7817001"/>
                  </a:lnTo>
                  <a:lnTo>
                    <a:pt x="13390762" y="7819864"/>
                  </a:lnTo>
                  <a:lnTo>
                    <a:pt x="13390149" y="7823148"/>
                  </a:lnTo>
                  <a:lnTo>
                    <a:pt x="13391579" y="7825335"/>
                  </a:lnTo>
                  <a:lnTo>
                    <a:pt x="13393343" y="7827662"/>
                  </a:lnTo>
                  <a:lnTo>
                    <a:pt x="13394059" y="7828755"/>
                  </a:lnTo>
                  <a:lnTo>
                    <a:pt x="13397059" y="7830035"/>
                  </a:lnTo>
                  <a:lnTo>
                    <a:pt x="13398676" y="7829937"/>
                  </a:lnTo>
                  <a:lnTo>
                    <a:pt x="13400244" y="7829031"/>
                  </a:lnTo>
                  <a:lnTo>
                    <a:pt x="13402431" y="7827600"/>
                  </a:lnTo>
                  <a:lnTo>
                    <a:pt x="13403045" y="7824315"/>
                  </a:lnTo>
                  <a:lnTo>
                    <a:pt x="13401614" y="7822128"/>
                  </a:lnTo>
                  <a:lnTo>
                    <a:pt x="13399849" y="7819801"/>
                  </a:lnTo>
                  <a:lnTo>
                    <a:pt x="13398419" y="7817614"/>
                  </a:lnTo>
                  <a:close/>
                </a:path>
                <a:path w="17266920" h="11252200">
                  <a:moveTo>
                    <a:pt x="13351524" y="7745608"/>
                  </a:moveTo>
                  <a:lnTo>
                    <a:pt x="13348241" y="7744995"/>
                  </a:lnTo>
                  <a:lnTo>
                    <a:pt x="13343867" y="7747858"/>
                  </a:lnTo>
                  <a:lnTo>
                    <a:pt x="13343255" y="7751142"/>
                  </a:lnTo>
                  <a:lnTo>
                    <a:pt x="13344686" y="7753329"/>
                  </a:lnTo>
                  <a:lnTo>
                    <a:pt x="13346450" y="7755657"/>
                  </a:lnTo>
                  <a:lnTo>
                    <a:pt x="13347165" y="7756750"/>
                  </a:lnTo>
                  <a:lnTo>
                    <a:pt x="13350163" y="7758029"/>
                  </a:lnTo>
                  <a:lnTo>
                    <a:pt x="13351780" y="7757931"/>
                  </a:lnTo>
                  <a:lnTo>
                    <a:pt x="13353352" y="7757025"/>
                  </a:lnTo>
                  <a:lnTo>
                    <a:pt x="13355537" y="7755594"/>
                  </a:lnTo>
                  <a:lnTo>
                    <a:pt x="13356151" y="7752310"/>
                  </a:lnTo>
                  <a:lnTo>
                    <a:pt x="13354721" y="7750124"/>
                  </a:lnTo>
                  <a:lnTo>
                    <a:pt x="13352956" y="7747795"/>
                  </a:lnTo>
                  <a:lnTo>
                    <a:pt x="13351524" y="7745608"/>
                  </a:lnTo>
                  <a:close/>
                </a:path>
                <a:path w="17266920" h="11252200">
                  <a:moveTo>
                    <a:pt x="13305058" y="7672603"/>
                  </a:moveTo>
                  <a:lnTo>
                    <a:pt x="13301773" y="7671990"/>
                  </a:lnTo>
                  <a:lnTo>
                    <a:pt x="13297399" y="7674853"/>
                  </a:lnTo>
                  <a:lnTo>
                    <a:pt x="13296856" y="7677772"/>
                  </a:lnTo>
                  <a:lnTo>
                    <a:pt x="13296787" y="7678138"/>
                  </a:lnTo>
                  <a:lnTo>
                    <a:pt x="13298218" y="7680323"/>
                  </a:lnTo>
                  <a:lnTo>
                    <a:pt x="13299840" y="7682985"/>
                  </a:lnTo>
                  <a:lnTo>
                    <a:pt x="13300556" y="7684077"/>
                  </a:lnTo>
                  <a:lnTo>
                    <a:pt x="13303556" y="7685357"/>
                  </a:lnTo>
                  <a:lnTo>
                    <a:pt x="13305170" y="7685259"/>
                  </a:lnTo>
                  <a:lnTo>
                    <a:pt x="13306741" y="7684353"/>
                  </a:lnTo>
                  <a:lnTo>
                    <a:pt x="13308928" y="7682922"/>
                  </a:lnTo>
                  <a:lnTo>
                    <a:pt x="13309474" y="7680003"/>
                  </a:lnTo>
                  <a:lnTo>
                    <a:pt x="13309542" y="7679639"/>
                  </a:lnTo>
                  <a:lnTo>
                    <a:pt x="13308110" y="7677452"/>
                  </a:lnTo>
                  <a:lnTo>
                    <a:pt x="13306488" y="7674789"/>
                  </a:lnTo>
                  <a:lnTo>
                    <a:pt x="13305058" y="7672603"/>
                  </a:lnTo>
                  <a:close/>
                </a:path>
                <a:path w="17266920" h="11252200">
                  <a:moveTo>
                    <a:pt x="13259590" y="7600025"/>
                  </a:moveTo>
                  <a:lnTo>
                    <a:pt x="13256305" y="7599411"/>
                  </a:lnTo>
                  <a:lnTo>
                    <a:pt x="13254118" y="7600843"/>
                  </a:lnTo>
                  <a:lnTo>
                    <a:pt x="13251599" y="7602133"/>
                  </a:lnTo>
                  <a:lnTo>
                    <a:pt x="13250987" y="7605416"/>
                  </a:lnTo>
                  <a:lnTo>
                    <a:pt x="13252417" y="7607601"/>
                  </a:lnTo>
                  <a:lnTo>
                    <a:pt x="13254040" y="7610264"/>
                  </a:lnTo>
                  <a:lnTo>
                    <a:pt x="13254756" y="7611357"/>
                  </a:lnTo>
                  <a:lnTo>
                    <a:pt x="13256421" y="7612067"/>
                  </a:lnTo>
                  <a:lnTo>
                    <a:pt x="13256279" y="7612401"/>
                  </a:lnTo>
                  <a:lnTo>
                    <a:pt x="13257613" y="7612970"/>
                  </a:lnTo>
                  <a:lnTo>
                    <a:pt x="13259231" y="7612872"/>
                  </a:lnTo>
                  <a:lnTo>
                    <a:pt x="13260800" y="7611965"/>
                  </a:lnTo>
                  <a:lnTo>
                    <a:pt x="13263319" y="7610677"/>
                  </a:lnTo>
                  <a:lnTo>
                    <a:pt x="13263932" y="7607393"/>
                  </a:lnTo>
                  <a:lnTo>
                    <a:pt x="13262500" y="7605206"/>
                  </a:lnTo>
                  <a:lnTo>
                    <a:pt x="13260878" y="7602544"/>
                  </a:lnTo>
                  <a:lnTo>
                    <a:pt x="13259590" y="7600025"/>
                  </a:lnTo>
                  <a:close/>
                </a:path>
                <a:path w="17266920" h="11252200">
                  <a:moveTo>
                    <a:pt x="13214548" y="7526446"/>
                  </a:moveTo>
                  <a:lnTo>
                    <a:pt x="13211264" y="7525833"/>
                  </a:lnTo>
                  <a:lnTo>
                    <a:pt x="13209078" y="7527264"/>
                  </a:lnTo>
                  <a:lnTo>
                    <a:pt x="13206558" y="7528554"/>
                  </a:lnTo>
                  <a:lnTo>
                    <a:pt x="13205945" y="7531837"/>
                  </a:lnTo>
                  <a:lnTo>
                    <a:pt x="13207376" y="7534022"/>
                  </a:lnTo>
                  <a:lnTo>
                    <a:pt x="13208999" y="7536685"/>
                  </a:lnTo>
                  <a:lnTo>
                    <a:pt x="13209239" y="7537969"/>
                  </a:lnTo>
                  <a:lnTo>
                    <a:pt x="13212571" y="7539391"/>
                  </a:lnTo>
                  <a:lnTo>
                    <a:pt x="13214189" y="7539293"/>
                  </a:lnTo>
                  <a:lnTo>
                    <a:pt x="13215758" y="7538386"/>
                  </a:lnTo>
                  <a:lnTo>
                    <a:pt x="13218278" y="7537098"/>
                  </a:lnTo>
                  <a:lnTo>
                    <a:pt x="13218891" y="7533814"/>
                  </a:lnTo>
                  <a:lnTo>
                    <a:pt x="13217459" y="7531628"/>
                  </a:lnTo>
                  <a:lnTo>
                    <a:pt x="13215838" y="7528966"/>
                  </a:lnTo>
                  <a:lnTo>
                    <a:pt x="13214548" y="7526446"/>
                  </a:lnTo>
                  <a:close/>
                </a:path>
                <a:path w="17266920" h="11252200">
                  <a:moveTo>
                    <a:pt x="13169983" y="7452676"/>
                  </a:moveTo>
                  <a:lnTo>
                    <a:pt x="13166699" y="7452063"/>
                  </a:lnTo>
                  <a:lnTo>
                    <a:pt x="13164513" y="7453494"/>
                  </a:lnTo>
                  <a:lnTo>
                    <a:pt x="13161992" y="7454784"/>
                  </a:lnTo>
                  <a:lnTo>
                    <a:pt x="13161380" y="7458067"/>
                  </a:lnTo>
                  <a:lnTo>
                    <a:pt x="13162812" y="7460253"/>
                  </a:lnTo>
                  <a:lnTo>
                    <a:pt x="13164434" y="7462915"/>
                  </a:lnTo>
                  <a:lnTo>
                    <a:pt x="13164674" y="7464200"/>
                  </a:lnTo>
                  <a:lnTo>
                    <a:pt x="13167672" y="7465479"/>
                  </a:lnTo>
                  <a:lnTo>
                    <a:pt x="13169292" y="7465381"/>
                  </a:lnTo>
                  <a:lnTo>
                    <a:pt x="13170859" y="7464474"/>
                  </a:lnTo>
                  <a:lnTo>
                    <a:pt x="13173379" y="7463186"/>
                  </a:lnTo>
                  <a:lnTo>
                    <a:pt x="13173992" y="7459902"/>
                  </a:lnTo>
                  <a:lnTo>
                    <a:pt x="13172561" y="7457716"/>
                  </a:lnTo>
                  <a:lnTo>
                    <a:pt x="13169983" y="7452676"/>
                  </a:lnTo>
                  <a:close/>
                </a:path>
                <a:path w="17266920" h="11252200">
                  <a:moveTo>
                    <a:pt x="13126561" y="7378999"/>
                  </a:moveTo>
                  <a:lnTo>
                    <a:pt x="13123751" y="7378195"/>
                  </a:lnTo>
                  <a:lnTo>
                    <a:pt x="13121231" y="7379484"/>
                  </a:lnTo>
                  <a:lnTo>
                    <a:pt x="13119046" y="7380916"/>
                  </a:lnTo>
                  <a:lnTo>
                    <a:pt x="13118240" y="7383725"/>
                  </a:lnTo>
                  <a:lnTo>
                    <a:pt x="13120820" y="7388763"/>
                  </a:lnTo>
                  <a:lnTo>
                    <a:pt x="13121060" y="7390049"/>
                  </a:lnTo>
                  <a:lnTo>
                    <a:pt x="13124392" y="7391470"/>
                  </a:lnTo>
                  <a:lnTo>
                    <a:pt x="13126010" y="7391371"/>
                  </a:lnTo>
                  <a:lnTo>
                    <a:pt x="13127579" y="7390465"/>
                  </a:lnTo>
                  <a:lnTo>
                    <a:pt x="13129764" y="7389033"/>
                  </a:lnTo>
                  <a:lnTo>
                    <a:pt x="13130569" y="7386226"/>
                  </a:lnTo>
                  <a:lnTo>
                    <a:pt x="13127991" y="7381186"/>
                  </a:lnTo>
                  <a:lnTo>
                    <a:pt x="13126561" y="7378999"/>
                  </a:lnTo>
                  <a:close/>
                </a:path>
                <a:path w="17266920" h="11252200">
                  <a:moveTo>
                    <a:pt x="13083420" y="7304657"/>
                  </a:moveTo>
                  <a:lnTo>
                    <a:pt x="13080611" y="7303852"/>
                  </a:lnTo>
                  <a:lnTo>
                    <a:pt x="13078092" y="7305141"/>
                  </a:lnTo>
                  <a:lnTo>
                    <a:pt x="13075906" y="7306572"/>
                  </a:lnTo>
                  <a:lnTo>
                    <a:pt x="13075103" y="7309382"/>
                  </a:lnTo>
                  <a:lnTo>
                    <a:pt x="13077680" y="7314420"/>
                  </a:lnTo>
                  <a:lnTo>
                    <a:pt x="13077921" y="7315705"/>
                  </a:lnTo>
                  <a:lnTo>
                    <a:pt x="13079920" y="7316558"/>
                  </a:lnTo>
                  <a:lnTo>
                    <a:pt x="13080062" y="7316224"/>
                  </a:lnTo>
                  <a:lnTo>
                    <a:pt x="13081395" y="7316793"/>
                  </a:lnTo>
                  <a:lnTo>
                    <a:pt x="13082871" y="7317029"/>
                  </a:lnTo>
                  <a:lnTo>
                    <a:pt x="13084440" y="7316122"/>
                  </a:lnTo>
                  <a:lnTo>
                    <a:pt x="13086626" y="7314692"/>
                  </a:lnTo>
                  <a:lnTo>
                    <a:pt x="13087429" y="7311882"/>
                  </a:lnTo>
                  <a:lnTo>
                    <a:pt x="13084852" y="7306843"/>
                  </a:lnTo>
                  <a:lnTo>
                    <a:pt x="13083420" y="7304657"/>
                  </a:lnTo>
                  <a:close/>
                </a:path>
                <a:path w="17266920" h="11252200">
                  <a:moveTo>
                    <a:pt x="13041707" y="7229741"/>
                  </a:moveTo>
                  <a:lnTo>
                    <a:pt x="13038899" y="7228935"/>
                  </a:lnTo>
                  <a:lnTo>
                    <a:pt x="13033860" y="7231513"/>
                  </a:lnTo>
                  <a:lnTo>
                    <a:pt x="13033057" y="7234323"/>
                  </a:lnTo>
                  <a:lnTo>
                    <a:pt x="13035634" y="7239362"/>
                  </a:lnTo>
                  <a:lnTo>
                    <a:pt x="13035874" y="7240647"/>
                  </a:lnTo>
                  <a:lnTo>
                    <a:pt x="13039207" y="7242068"/>
                  </a:lnTo>
                  <a:lnTo>
                    <a:pt x="13040683" y="7242303"/>
                  </a:lnTo>
                  <a:lnTo>
                    <a:pt x="13042252" y="7241397"/>
                  </a:lnTo>
                  <a:lnTo>
                    <a:pt x="13044771" y="7240107"/>
                  </a:lnTo>
                  <a:lnTo>
                    <a:pt x="13045575" y="7237298"/>
                  </a:lnTo>
                  <a:lnTo>
                    <a:pt x="13041707" y="7229741"/>
                  </a:lnTo>
                  <a:close/>
                </a:path>
                <a:path w="17266920" h="11252200">
                  <a:moveTo>
                    <a:pt x="12999471" y="7154206"/>
                  </a:moveTo>
                  <a:lnTo>
                    <a:pt x="12996663" y="7153402"/>
                  </a:lnTo>
                  <a:lnTo>
                    <a:pt x="12991623" y="7155979"/>
                  </a:lnTo>
                  <a:lnTo>
                    <a:pt x="12990819" y="7158787"/>
                  </a:lnTo>
                  <a:lnTo>
                    <a:pt x="12993396" y="7163827"/>
                  </a:lnTo>
                  <a:lnTo>
                    <a:pt x="12993970" y="7165254"/>
                  </a:lnTo>
                  <a:lnTo>
                    <a:pt x="12996970" y="7166534"/>
                  </a:lnTo>
                  <a:lnTo>
                    <a:pt x="12998587" y="7166435"/>
                  </a:lnTo>
                  <a:lnTo>
                    <a:pt x="13000014" y="7165862"/>
                  </a:lnTo>
                  <a:lnTo>
                    <a:pt x="13002534" y="7164573"/>
                  </a:lnTo>
                  <a:lnTo>
                    <a:pt x="13003338" y="7161765"/>
                  </a:lnTo>
                  <a:lnTo>
                    <a:pt x="12999471" y="7154206"/>
                  </a:lnTo>
                  <a:close/>
                </a:path>
                <a:path w="17266920" h="11252200">
                  <a:moveTo>
                    <a:pt x="12958519" y="7078431"/>
                  </a:moveTo>
                  <a:lnTo>
                    <a:pt x="12955709" y="7077627"/>
                  </a:lnTo>
                  <a:lnTo>
                    <a:pt x="12950670" y="7080206"/>
                  </a:lnTo>
                  <a:lnTo>
                    <a:pt x="12949867" y="7083014"/>
                  </a:lnTo>
                  <a:lnTo>
                    <a:pt x="12952445" y="7088053"/>
                  </a:lnTo>
                  <a:lnTo>
                    <a:pt x="12953018" y="7089479"/>
                  </a:lnTo>
                  <a:lnTo>
                    <a:pt x="12956017" y="7090758"/>
                  </a:lnTo>
                  <a:lnTo>
                    <a:pt x="12957636" y="7090662"/>
                  </a:lnTo>
                  <a:lnTo>
                    <a:pt x="12959062" y="7090088"/>
                  </a:lnTo>
                  <a:lnTo>
                    <a:pt x="12961581" y="7088800"/>
                  </a:lnTo>
                  <a:lnTo>
                    <a:pt x="12962385" y="7085991"/>
                  </a:lnTo>
                  <a:lnTo>
                    <a:pt x="12958519" y="7078431"/>
                  </a:lnTo>
                  <a:close/>
                </a:path>
                <a:path w="17266920" h="11252200">
                  <a:moveTo>
                    <a:pt x="12918375" y="7002608"/>
                  </a:moveTo>
                  <a:lnTo>
                    <a:pt x="12915566" y="7001804"/>
                  </a:lnTo>
                  <a:lnTo>
                    <a:pt x="12910527" y="7004382"/>
                  </a:lnTo>
                  <a:lnTo>
                    <a:pt x="12909723" y="7007191"/>
                  </a:lnTo>
                  <a:lnTo>
                    <a:pt x="12912300" y="7012231"/>
                  </a:lnTo>
                  <a:lnTo>
                    <a:pt x="12913016" y="7013324"/>
                  </a:lnTo>
                  <a:lnTo>
                    <a:pt x="12914874" y="7014511"/>
                  </a:lnTo>
                  <a:lnTo>
                    <a:pt x="12915873" y="7014937"/>
                  </a:lnTo>
                  <a:lnTo>
                    <a:pt x="12917492" y="7014839"/>
                  </a:lnTo>
                  <a:lnTo>
                    <a:pt x="12918917" y="7014265"/>
                  </a:lnTo>
                  <a:lnTo>
                    <a:pt x="12921438" y="7012976"/>
                  </a:lnTo>
                  <a:lnTo>
                    <a:pt x="12922242" y="7010167"/>
                  </a:lnTo>
                  <a:lnTo>
                    <a:pt x="12918375" y="7002608"/>
                  </a:lnTo>
                  <a:close/>
                </a:path>
                <a:path w="17266920" h="11252200">
                  <a:moveTo>
                    <a:pt x="12879182" y="6926403"/>
                  </a:moveTo>
                  <a:lnTo>
                    <a:pt x="12876040" y="6925457"/>
                  </a:lnTo>
                  <a:lnTo>
                    <a:pt x="12873520" y="6926746"/>
                  </a:lnTo>
                  <a:lnTo>
                    <a:pt x="12871143" y="6927701"/>
                  </a:lnTo>
                  <a:lnTo>
                    <a:pt x="12876347" y="6938588"/>
                  </a:lnTo>
                  <a:lnTo>
                    <a:pt x="12877965" y="6938490"/>
                  </a:lnTo>
                  <a:lnTo>
                    <a:pt x="12881769" y="6936960"/>
                  </a:lnTo>
                  <a:lnTo>
                    <a:pt x="12882716" y="6933820"/>
                  </a:lnTo>
                  <a:lnTo>
                    <a:pt x="12880137" y="6928781"/>
                  </a:lnTo>
                  <a:lnTo>
                    <a:pt x="12879182" y="6926403"/>
                  </a:lnTo>
                  <a:close/>
                </a:path>
                <a:path w="17266920" h="11252200">
                  <a:moveTo>
                    <a:pt x="12840131" y="6849864"/>
                  </a:moveTo>
                  <a:lnTo>
                    <a:pt x="12837130" y="6848584"/>
                  </a:lnTo>
                  <a:lnTo>
                    <a:pt x="12834612" y="6849873"/>
                  </a:lnTo>
                  <a:lnTo>
                    <a:pt x="12832234" y="6850829"/>
                  </a:lnTo>
                  <a:lnTo>
                    <a:pt x="12837439" y="6861716"/>
                  </a:lnTo>
                  <a:lnTo>
                    <a:pt x="12839056" y="6861618"/>
                  </a:lnTo>
                  <a:lnTo>
                    <a:pt x="12842861" y="6860089"/>
                  </a:lnTo>
                  <a:lnTo>
                    <a:pt x="12843807" y="6856947"/>
                  </a:lnTo>
                  <a:lnTo>
                    <a:pt x="12841229" y="6851908"/>
                  </a:lnTo>
                  <a:lnTo>
                    <a:pt x="12840131" y="6849864"/>
                  </a:lnTo>
                  <a:close/>
                </a:path>
                <a:path w="17266920" h="11252200">
                  <a:moveTo>
                    <a:pt x="12802506" y="6772752"/>
                  </a:moveTo>
                  <a:lnTo>
                    <a:pt x="12799507" y="6771472"/>
                  </a:lnTo>
                  <a:lnTo>
                    <a:pt x="12796987" y="6772762"/>
                  </a:lnTo>
                  <a:lnTo>
                    <a:pt x="12794609" y="6773716"/>
                  </a:lnTo>
                  <a:lnTo>
                    <a:pt x="12793331" y="6776717"/>
                  </a:lnTo>
                  <a:lnTo>
                    <a:pt x="12795908" y="6781756"/>
                  </a:lnTo>
                  <a:lnTo>
                    <a:pt x="12796624" y="6782849"/>
                  </a:lnTo>
                  <a:lnTo>
                    <a:pt x="12798481" y="6784035"/>
                  </a:lnTo>
                  <a:lnTo>
                    <a:pt x="12798339" y="6784369"/>
                  </a:lnTo>
                  <a:lnTo>
                    <a:pt x="12799339" y="6784795"/>
                  </a:lnTo>
                  <a:lnTo>
                    <a:pt x="12800957" y="6784697"/>
                  </a:lnTo>
                  <a:lnTo>
                    <a:pt x="12804760" y="6783167"/>
                  </a:lnTo>
                  <a:lnTo>
                    <a:pt x="12806040" y="6780168"/>
                  </a:lnTo>
                  <a:lnTo>
                    <a:pt x="12803462" y="6775128"/>
                  </a:lnTo>
                  <a:lnTo>
                    <a:pt x="12802506" y="6772752"/>
                  </a:lnTo>
                  <a:close/>
                </a:path>
                <a:path w="17266920" h="11252200">
                  <a:moveTo>
                    <a:pt x="12765023" y="6695306"/>
                  </a:moveTo>
                  <a:lnTo>
                    <a:pt x="12762025" y="6694027"/>
                  </a:lnTo>
                  <a:lnTo>
                    <a:pt x="12759505" y="6695316"/>
                  </a:lnTo>
                  <a:lnTo>
                    <a:pt x="12757128" y="6696271"/>
                  </a:lnTo>
                  <a:lnTo>
                    <a:pt x="12755848" y="6699271"/>
                  </a:lnTo>
                  <a:lnTo>
                    <a:pt x="12758426" y="6704310"/>
                  </a:lnTo>
                  <a:lnTo>
                    <a:pt x="12759141" y="6705403"/>
                  </a:lnTo>
                  <a:lnTo>
                    <a:pt x="12760998" y="6706589"/>
                  </a:lnTo>
                  <a:lnTo>
                    <a:pt x="12760856" y="6706923"/>
                  </a:lnTo>
                  <a:lnTo>
                    <a:pt x="12761856" y="6707349"/>
                  </a:lnTo>
                  <a:lnTo>
                    <a:pt x="12763474" y="6707251"/>
                  </a:lnTo>
                  <a:lnTo>
                    <a:pt x="12767278" y="6705723"/>
                  </a:lnTo>
                  <a:lnTo>
                    <a:pt x="12768558" y="6702723"/>
                  </a:lnTo>
                  <a:lnTo>
                    <a:pt x="12765980" y="6697683"/>
                  </a:lnTo>
                  <a:lnTo>
                    <a:pt x="12765023" y="6695306"/>
                  </a:lnTo>
                  <a:close/>
                </a:path>
                <a:path w="17266920" h="11252200">
                  <a:moveTo>
                    <a:pt x="12728018" y="6617669"/>
                  </a:moveTo>
                  <a:lnTo>
                    <a:pt x="12725018" y="6616390"/>
                  </a:lnTo>
                  <a:lnTo>
                    <a:pt x="12722498" y="6617679"/>
                  </a:lnTo>
                  <a:lnTo>
                    <a:pt x="12720122" y="6618634"/>
                  </a:lnTo>
                  <a:lnTo>
                    <a:pt x="12718841" y="6621634"/>
                  </a:lnTo>
                  <a:lnTo>
                    <a:pt x="12721419" y="6626673"/>
                  </a:lnTo>
                  <a:lnTo>
                    <a:pt x="12721801" y="6627624"/>
                  </a:lnTo>
                  <a:lnTo>
                    <a:pt x="12723992" y="6628953"/>
                  </a:lnTo>
                  <a:lnTo>
                    <a:pt x="12723850" y="6629286"/>
                  </a:lnTo>
                  <a:lnTo>
                    <a:pt x="12725183" y="6629855"/>
                  </a:lnTo>
                  <a:lnTo>
                    <a:pt x="12726467" y="6629614"/>
                  </a:lnTo>
                  <a:lnTo>
                    <a:pt x="12730272" y="6628085"/>
                  </a:lnTo>
                  <a:lnTo>
                    <a:pt x="12731552" y="6625086"/>
                  </a:lnTo>
                  <a:lnTo>
                    <a:pt x="12728972" y="6620047"/>
                  </a:lnTo>
                  <a:lnTo>
                    <a:pt x="12728018" y="6617669"/>
                  </a:lnTo>
                  <a:close/>
                </a:path>
                <a:path w="17266920" h="11252200">
                  <a:moveTo>
                    <a:pt x="12691628" y="6539508"/>
                  </a:moveTo>
                  <a:lnTo>
                    <a:pt x="12688629" y="6538229"/>
                  </a:lnTo>
                  <a:lnTo>
                    <a:pt x="12686109" y="6539518"/>
                  </a:lnTo>
                  <a:lnTo>
                    <a:pt x="12683731" y="6540474"/>
                  </a:lnTo>
                  <a:lnTo>
                    <a:pt x="12682453" y="6543473"/>
                  </a:lnTo>
                  <a:lnTo>
                    <a:pt x="12685031" y="6548512"/>
                  </a:lnTo>
                  <a:lnTo>
                    <a:pt x="12685271" y="6549796"/>
                  </a:lnTo>
                  <a:lnTo>
                    <a:pt x="12687461" y="6551125"/>
                  </a:lnTo>
                  <a:lnTo>
                    <a:pt x="12688461" y="6551551"/>
                  </a:lnTo>
                  <a:lnTo>
                    <a:pt x="12689746" y="6551311"/>
                  </a:lnTo>
                  <a:lnTo>
                    <a:pt x="12691172" y="6550739"/>
                  </a:lnTo>
                  <a:lnTo>
                    <a:pt x="12693882" y="6549925"/>
                  </a:lnTo>
                  <a:lnTo>
                    <a:pt x="12695162" y="6546924"/>
                  </a:lnTo>
                  <a:lnTo>
                    <a:pt x="12692584" y="6541886"/>
                  </a:lnTo>
                  <a:lnTo>
                    <a:pt x="12691628" y="6539508"/>
                  </a:lnTo>
                  <a:close/>
                </a:path>
                <a:path w="17266920" h="11252200">
                  <a:moveTo>
                    <a:pt x="12656049" y="6461298"/>
                  </a:moveTo>
                  <a:lnTo>
                    <a:pt x="12653049" y="6460018"/>
                  </a:lnTo>
                  <a:lnTo>
                    <a:pt x="12650529" y="6461307"/>
                  </a:lnTo>
                  <a:lnTo>
                    <a:pt x="12647819" y="6462121"/>
                  </a:lnTo>
                  <a:lnTo>
                    <a:pt x="12646539" y="6465121"/>
                  </a:lnTo>
                  <a:lnTo>
                    <a:pt x="12649117" y="6470160"/>
                  </a:lnTo>
                  <a:lnTo>
                    <a:pt x="12649357" y="6471445"/>
                  </a:lnTo>
                  <a:lnTo>
                    <a:pt x="12651547" y="6472772"/>
                  </a:lnTo>
                  <a:lnTo>
                    <a:pt x="12652881" y="6473341"/>
                  </a:lnTo>
                  <a:lnTo>
                    <a:pt x="12654023" y="6473435"/>
                  </a:lnTo>
                  <a:lnTo>
                    <a:pt x="12655450" y="6472862"/>
                  </a:lnTo>
                  <a:lnTo>
                    <a:pt x="12658161" y="6472048"/>
                  </a:lnTo>
                  <a:lnTo>
                    <a:pt x="12659440" y="6469049"/>
                  </a:lnTo>
                  <a:lnTo>
                    <a:pt x="12656862" y="6464009"/>
                  </a:lnTo>
                  <a:lnTo>
                    <a:pt x="12656049" y="6461298"/>
                  </a:lnTo>
                  <a:close/>
                </a:path>
                <a:path w="17266920" h="11252200">
                  <a:moveTo>
                    <a:pt x="12620469" y="6383089"/>
                  </a:moveTo>
                  <a:lnTo>
                    <a:pt x="12617468" y="6381809"/>
                  </a:lnTo>
                  <a:lnTo>
                    <a:pt x="12614949" y="6383098"/>
                  </a:lnTo>
                  <a:lnTo>
                    <a:pt x="12612238" y="6383912"/>
                  </a:lnTo>
                  <a:lnTo>
                    <a:pt x="12610959" y="6386910"/>
                  </a:lnTo>
                  <a:lnTo>
                    <a:pt x="12613536" y="6391950"/>
                  </a:lnTo>
                  <a:lnTo>
                    <a:pt x="12613776" y="6393234"/>
                  </a:lnTo>
                  <a:lnTo>
                    <a:pt x="12615967" y="6394563"/>
                  </a:lnTo>
                  <a:lnTo>
                    <a:pt x="12617300" y="6395131"/>
                  </a:lnTo>
                  <a:lnTo>
                    <a:pt x="12618443" y="6395225"/>
                  </a:lnTo>
                  <a:lnTo>
                    <a:pt x="12619869" y="6394651"/>
                  </a:lnTo>
                  <a:lnTo>
                    <a:pt x="12622581" y="6393838"/>
                  </a:lnTo>
                  <a:lnTo>
                    <a:pt x="12623860" y="6390838"/>
                  </a:lnTo>
                  <a:lnTo>
                    <a:pt x="12621281" y="6385799"/>
                  </a:lnTo>
                  <a:lnTo>
                    <a:pt x="12620469" y="6383089"/>
                  </a:lnTo>
                  <a:close/>
                </a:path>
                <a:path w="17266920" h="11252200">
                  <a:moveTo>
                    <a:pt x="12585363" y="6304688"/>
                  </a:moveTo>
                  <a:lnTo>
                    <a:pt x="12582364" y="6303409"/>
                  </a:lnTo>
                  <a:lnTo>
                    <a:pt x="12579845" y="6304697"/>
                  </a:lnTo>
                  <a:lnTo>
                    <a:pt x="12577133" y="6305510"/>
                  </a:lnTo>
                  <a:lnTo>
                    <a:pt x="12575854" y="6308510"/>
                  </a:lnTo>
                  <a:lnTo>
                    <a:pt x="12578433" y="6313549"/>
                  </a:lnTo>
                  <a:lnTo>
                    <a:pt x="12578672" y="6314833"/>
                  </a:lnTo>
                  <a:lnTo>
                    <a:pt x="12580863" y="6316161"/>
                  </a:lnTo>
                  <a:lnTo>
                    <a:pt x="12582197" y="6316730"/>
                  </a:lnTo>
                  <a:lnTo>
                    <a:pt x="12583339" y="6316824"/>
                  </a:lnTo>
                  <a:lnTo>
                    <a:pt x="12584765" y="6316250"/>
                  </a:lnTo>
                  <a:lnTo>
                    <a:pt x="12587475" y="6315437"/>
                  </a:lnTo>
                  <a:lnTo>
                    <a:pt x="12588755" y="6312437"/>
                  </a:lnTo>
                  <a:lnTo>
                    <a:pt x="12586177" y="6307398"/>
                  </a:lnTo>
                  <a:lnTo>
                    <a:pt x="12585363" y="6304688"/>
                  </a:lnTo>
                  <a:close/>
                </a:path>
                <a:path w="17266920" h="11252200">
                  <a:moveTo>
                    <a:pt x="12550401" y="6225952"/>
                  </a:moveTo>
                  <a:lnTo>
                    <a:pt x="12547402" y="6224673"/>
                  </a:lnTo>
                  <a:lnTo>
                    <a:pt x="12544882" y="6225962"/>
                  </a:lnTo>
                  <a:lnTo>
                    <a:pt x="12542172" y="6226776"/>
                  </a:lnTo>
                  <a:lnTo>
                    <a:pt x="12540892" y="6229776"/>
                  </a:lnTo>
                  <a:lnTo>
                    <a:pt x="12543470" y="6234815"/>
                  </a:lnTo>
                  <a:lnTo>
                    <a:pt x="12543710" y="6236099"/>
                  </a:lnTo>
                  <a:lnTo>
                    <a:pt x="12545901" y="6237426"/>
                  </a:lnTo>
                  <a:lnTo>
                    <a:pt x="12547234" y="6237995"/>
                  </a:lnTo>
                  <a:lnTo>
                    <a:pt x="12548376" y="6238090"/>
                  </a:lnTo>
                  <a:lnTo>
                    <a:pt x="12549803" y="6237516"/>
                  </a:lnTo>
                  <a:lnTo>
                    <a:pt x="12552514" y="6236703"/>
                  </a:lnTo>
                  <a:lnTo>
                    <a:pt x="12553793" y="6233703"/>
                  </a:lnTo>
                  <a:lnTo>
                    <a:pt x="12551214" y="6228663"/>
                  </a:lnTo>
                  <a:lnTo>
                    <a:pt x="12550401" y="6225952"/>
                  </a:lnTo>
                  <a:close/>
                </a:path>
                <a:path w="17266920" h="11252200">
                  <a:moveTo>
                    <a:pt x="12515438" y="6147218"/>
                  </a:moveTo>
                  <a:lnTo>
                    <a:pt x="12512439" y="6145939"/>
                  </a:lnTo>
                  <a:lnTo>
                    <a:pt x="12509919" y="6147228"/>
                  </a:lnTo>
                  <a:lnTo>
                    <a:pt x="12507208" y="6148041"/>
                  </a:lnTo>
                  <a:lnTo>
                    <a:pt x="12505928" y="6151041"/>
                  </a:lnTo>
                  <a:lnTo>
                    <a:pt x="12508506" y="6156079"/>
                  </a:lnTo>
                  <a:lnTo>
                    <a:pt x="12508746" y="6157364"/>
                  </a:lnTo>
                  <a:lnTo>
                    <a:pt x="12510938" y="6158693"/>
                  </a:lnTo>
                  <a:lnTo>
                    <a:pt x="12510796" y="6159026"/>
                  </a:lnTo>
                  <a:lnTo>
                    <a:pt x="12512129" y="6159595"/>
                  </a:lnTo>
                  <a:lnTo>
                    <a:pt x="12513271" y="6159688"/>
                  </a:lnTo>
                  <a:lnTo>
                    <a:pt x="12514697" y="6159114"/>
                  </a:lnTo>
                  <a:lnTo>
                    <a:pt x="12517408" y="6158300"/>
                  </a:lnTo>
                  <a:lnTo>
                    <a:pt x="12518688" y="6155301"/>
                  </a:lnTo>
                  <a:lnTo>
                    <a:pt x="12517398" y="6152781"/>
                  </a:lnTo>
                  <a:lnTo>
                    <a:pt x="12516252" y="6149929"/>
                  </a:lnTo>
                  <a:lnTo>
                    <a:pt x="12515438" y="6147218"/>
                  </a:lnTo>
                  <a:close/>
                </a:path>
                <a:path w="17266920" h="11252200">
                  <a:moveTo>
                    <a:pt x="12480809" y="6068626"/>
                  </a:moveTo>
                  <a:lnTo>
                    <a:pt x="12478001" y="6067823"/>
                  </a:lnTo>
                  <a:lnTo>
                    <a:pt x="12472580" y="6069449"/>
                  </a:lnTo>
                  <a:lnTo>
                    <a:pt x="12471301" y="6072448"/>
                  </a:lnTo>
                  <a:lnTo>
                    <a:pt x="12473878" y="6077488"/>
                  </a:lnTo>
                  <a:lnTo>
                    <a:pt x="12474118" y="6078773"/>
                  </a:lnTo>
                  <a:lnTo>
                    <a:pt x="12476308" y="6080101"/>
                  </a:lnTo>
                  <a:lnTo>
                    <a:pt x="12477642" y="6080670"/>
                  </a:lnTo>
                  <a:lnTo>
                    <a:pt x="12478784" y="6080763"/>
                  </a:lnTo>
                  <a:lnTo>
                    <a:pt x="12480211" y="6080190"/>
                  </a:lnTo>
                  <a:lnTo>
                    <a:pt x="12482922" y="6079376"/>
                  </a:lnTo>
                  <a:lnTo>
                    <a:pt x="12484201" y="6076377"/>
                  </a:lnTo>
                  <a:lnTo>
                    <a:pt x="12481623" y="6071336"/>
                  </a:lnTo>
                  <a:lnTo>
                    <a:pt x="12480809" y="6068626"/>
                  </a:lnTo>
                  <a:close/>
                </a:path>
                <a:path w="17266920" h="11252200">
                  <a:moveTo>
                    <a:pt x="12445704" y="5990225"/>
                  </a:moveTo>
                  <a:lnTo>
                    <a:pt x="12442705" y="5988945"/>
                  </a:lnTo>
                  <a:lnTo>
                    <a:pt x="12440185" y="5990235"/>
                  </a:lnTo>
                  <a:lnTo>
                    <a:pt x="12437474" y="5991047"/>
                  </a:lnTo>
                  <a:lnTo>
                    <a:pt x="12436194" y="5994047"/>
                  </a:lnTo>
                  <a:lnTo>
                    <a:pt x="12438773" y="5999086"/>
                  </a:lnTo>
                  <a:lnTo>
                    <a:pt x="12439012" y="6000370"/>
                  </a:lnTo>
                  <a:lnTo>
                    <a:pt x="12441203" y="6001699"/>
                  </a:lnTo>
                  <a:lnTo>
                    <a:pt x="12442537" y="6002268"/>
                  </a:lnTo>
                  <a:lnTo>
                    <a:pt x="12443679" y="6002361"/>
                  </a:lnTo>
                  <a:lnTo>
                    <a:pt x="12445106" y="6001788"/>
                  </a:lnTo>
                  <a:lnTo>
                    <a:pt x="12447816" y="6000974"/>
                  </a:lnTo>
                  <a:lnTo>
                    <a:pt x="12449096" y="5997975"/>
                  </a:lnTo>
                  <a:lnTo>
                    <a:pt x="12446518" y="5992936"/>
                  </a:lnTo>
                  <a:lnTo>
                    <a:pt x="12445704" y="5990225"/>
                  </a:lnTo>
                  <a:close/>
                </a:path>
                <a:path w="17266920" h="11252200">
                  <a:moveTo>
                    <a:pt x="12410266" y="5911681"/>
                  </a:moveTo>
                  <a:lnTo>
                    <a:pt x="12407267" y="5910401"/>
                  </a:lnTo>
                  <a:lnTo>
                    <a:pt x="12404747" y="5911691"/>
                  </a:lnTo>
                  <a:lnTo>
                    <a:pt x="12402037" y="5912505"/>
                  </a:lnTo>
                  <a:lnTo>
                    <a:pt x="12400757" y="5915504"/>
                  </a:lnTo>
                  <a:lnTo>
                    <a:pt x="12403335" y="5920543"/>
                  </a:lnTo>
                  <a:lnTo>
                    <a:pt x="12403575" y="5921827"/>
                  </a:lnTo>
                  <a:lnTo>
                    <a:pt x="12405765" y="5923155"/>
                  </a:lnTo>
                  <a:lnTo>
                    <a:pt x="12407099" y="5923724"/>
                  </a:lnTo>
                  <a:lnTo>
                    <a:pt x="12408241" y="5923817"/>
                  </a:lnTo>
                  <a:lnTo>
                    <a:pt x="12409668" y="5923244"/>
                  </a:lnTo>
                  <a:lnTo>
                    <a:pt x="12412378" y="5922430"/>
                  </a:lnTo>
                  <a:lnTo>
                    <a:pt x="12413657" y="5919432"/>
                  </a:lnTo>
                  <a:lnTo>
                    <a:pt x="12411080" y="5914392"/>
                  </a:lnTo>
                  <a:lnTo>
                    <a:pt x="12410266" y="5911681"/>
                  </a:lnTo>
                  <a:close/>
                </a:path>
                <a:path w="17266920" h="11252200">
                  <a:moveTo>
                    <a:pt x="12374020" y="5833188"/>
                  </a:moveTo>
                  <a:lnTo>
                    <a:pt x="12371021" y="5831908"/>
                  </a:lnTo>
                  <a:lnTo>
                    <a:pt x="12368501" y="5833196"/>
                  </a:lnTo>
                  <a:lnTo>
                    <a:pt x="12366123" y="5834152"/>
                  </a:lnTo>
                  <a:lnTo>
                    <a:pt x="12364844" y="5837151"/>
                  </a:lnTo>
                  <a:lnTo>
                    <a:pt x="12367422" y="5842192"/>
                  </a:lnTo>
                  <a:lnTo>
                    <a:pt x="12367662" y="5843476"/>
                  </a:lnTo>
                  <a:lnTo>
                    <a:pt x="12369852" y="5844804"/>
                  </a:lnTo>
                  <a:lnTo>
                    <a:pt x="12371186" y="5845373"/>
                  </a:lnTo>
                  <a:lnTo>
                    <a:pt x="12372471" y="5845133"/>
                  </a:lnTo>
                  <a:lnTo>
                    <a:pt x="12376274" y="5843603"/>
                  </a:lnTo>
                  <a:lnTo>
                    <a:pt x="12377553" y="5840604"/>
                  </a:lnTo>
                  <a:lnTo>
                    <a:pt x="12374976" y="5835564"/>
                  </a:lnTo>
                  <a:lnTo>
                    <a:pt x="12374020" y="5833188"/>
                  </a:lnTo>
                  <a:close/>
                </a:path>
                <a:path w="17266920" h="11252200">
                  <a:moveTo>
                    <a:pt x="12337347" y="5755693"/>
                  </a:moveTo>
                  <a:lnTo>
                    <a:pt x="12334347" y="5754413"/>
                  </a:lnTo>
                  <a:lnTo>
                    <a:pt x="12331827" y="5755701"/>
                  </a:lnTo>
                  <a:lnTo>
                    <a:pt x="12329451" y="5756658"/>
                  </a:lnTo>
                  <a:lnTo>
                    <a:pt x="12328170" y="5759658"/>
                  </a:lnTo>
                  <a:lnTo>
                    <a:pt x="12330747" y="5764696"/>
                  </a:lnTo>
                  <a:lnTo>
                    <a:pt x="12331463" y="5765790"/>
                  </a:lnTo>
                  <a:lnTo>
                    <a:pt x="12333322" y="5766975"/>
                  </a:lnTo>
                  <a:lnTo>
                    <a:pt x="12333179" y="5767310"/>
                  </a:lnTo>
                  <a:lnTo>
                    <a:pt x="12334179" y="5767736"/>
                  </a:lnTo>
                  <a:lnTo>
                    <a:pt x="12335797" y="5767638"/>
                  </a:lnTo>
                  <a:lnTo>
                    <a:pt x="12339600" y="5766108"/>
                  </a:lnTo>
                  <a:lnTo>
                    <a:pt x="12340881" y="5763110"/>
                  </a:lnTo>
                  <a:lnTo>
                    <a:pt x="12338302" y="5758070"/>
                  </a:lnTo>
                  <a:lnTo>
                    <a:pt x="12337347" y="5755693"/>
                  </a:lnTo>
                  <a:close/>
                </a:path>
                <a:path w="17266920" h="11252200">
                  <a:moveTo>
                    <a:pt x="12300197" y="5678389"/>
                  </a:moveTo>
                  <a:lnTo>
                    <a:pt x="12297198" y="5677110"/>
                  </a:lnTo>
                  <a:lnTo>
                    <a:pt x="12294678" y="5678399"/>
                  </a:lnTo>
                  <a:lnTo>
                    <a:pt x="12292300" y="5679354"/>
                  </a:lnTo>
                  <a:lnTo>
                    <a:pt x="12291022" y="5682355"/>
                  </a:lnTo>
                  <a:lnTo>
                    <a:pt x="12293599" y="5687393"/>
                  </a:lnTo>
                  <a:lnTo>
                    <a:pt x="12294315" y="5688487"/>
                  </a:lnTo>
                  <a:lnTo>
                    <a:pt x="12296172" y="5689673"/>
                  </a:lnTo>
                  <a:lnTo>
                    <a:pt x="12296030" y="5690006"/>
                  </a:lnTo>
                  <a:lnTo>
                    <a:pt x="12297030" y="5690433"/>
                  </a:lnTo>
                  <a:lnTo>
                    <a:pt x="12298648" y="5690335"/>
                  </a:lnTo>
                  <a:lnTo>
                    <a:pt x="12302451" y="5688805"/>
                  </a:lnTo>
                  <a:lnTo>
                    <a:pt x="12303731" y="5685806"/>
                  </a:lnTo>
                  <a:lnTo>
                    <a:pt x="12301153" y="5680767"/>
                  </a:lnTo>
                  <a:lnTo>
                    <a:pt x="12300197" y="5678389"/>
                  </a:lnTo>
                  <a:close/>
                </a:path>
                <a:path w="17266920" h="11252200">
                  <a:moveTo>
                    <a:pt x="12261573" y="5600851"/>
                  </a:moveTo>
                  <a:lnTo>
                    <a:pt x="12258432" y="5599905"/>
                  </a:lnTo>
                  <a:lnTo>
                    <a:pt x="12255912" y="5601193"/>
                  </a:lnTo>
                  <a:lnTo>
                    <a:pt x="12253535" y="5602149"/>
                  </a:lnTo>
                  <a:lnTo>
                    <a:pt x="12258739" y="5613036"/>
                  </a:lnTo>
                  <a:lnTo>
                    <a:pt x="12260357" y="5612938"/>
                  </a:lnTo>
                  <a:lnTo>
                    <a:pt x="12264160" y="5611410"/>
                  </a:lnTo>
                  <a:lnTo>
                    <a:pt x="12265107" y="5608267"/>
                  </a:lnTo>
                  <a:lnTo>
                    <a:pt x="12262530" y="5603227"/>
                  </a:lnTo>
                  <a:lnTo>
                    <a:pt x="12261573" y="5600851"/>
                  </a:lnTo>
                  <a:close/>
                </a:path>
                <a:path w="17266920" h="11252200">
                  <a:moveTo>
                    <a:pt x="12221714" y="5524361"/>
                  </a:moveTo>
                  <a:lnTo>
                    <a:pt x="12218905" y="5523557"/>
                  </a:lnTo>
                  <a:lnTo>
                    <a:pt x="12213866" y="5526135"/>
                  </a:lnTo>
                  <a:lnTo>
                    <a:pt x="12213062" y="5528943"/>
                  </a:lnTo>
                  <a:lnTo>
                    <a:pt x="12215640" y="5533982"/>
                  </a:lnTo>
                  <a:lnTo>
                    <a:pt x="12216355" y="5535076"/>
                  </a:lnTo>
                  <a:lnTo>
                    <a:pt x="12218213" y="5536262"/>
                  </a:lnTo>
                  <a:lnTo>
                    <a:pt x="12219212" y="5536688"/>
                  </a:lnTo>
                  <a:lnTo>
                    <a:pt x="12220831" y="5536591"/>
                  </a:lnTo>
                  <a:lnTo>
                    <a:pt x="12222257" y="5536017"/>
                  </a:lnTo>
                  <a:lnTo>
                    <a:pt x="12224777" y="5534728"/>
                  </a:lnTo>
                  <a:lnTo>
                    <a:pt x="12225581" y="5531920"/>
                  </a:lnTo>
                  <a:lnTo>
                    <a:pt x="12221714" y="5524361"/>
                  </a:lnTo>
                  <a:close/>
                </a:path>
                <a:path w="17266920" h="11252200">
                  <a:moveTo>
                    <a:pt x="12181428" y="5448871"/>
                  </a:moveTo>
                  <a:lnTo>
                    <a:pt x="12178619" y="5448066"/>
                  </a:lnTo>
                  <a:lnTo>
                    <a:pt x="12173579" y="5450645"/>
                  </a:lnTo>
                  <a:lnTo>
                    <a:pt x="12172776" y="5453453"/>
                  </a:lnTo>
                  <a:lnTo>
                    <a:pt x="12175354" y="5458492"/>
                  </a:lnTo>
                  <a:lnTo>
                    <a:pt x="12175594" y="5459776"/>
                  </a:lnTo>
                  <a:lnTo>
                    <a:pt x="12178927" y="5461198"/>
                  </a:lnTo>
                  <a:lnTo>
                    <a:pt x="12180545" y="5461100"/>
                  </a:lnTo>
                  <a:lnTo>
                    <a:pt x="12181972" y="5460527"/>
                  </a:lnTo>
                  <a:lnTo>
                    <a:pt x="12184491" y="5459238"/>
                  </a:lnTo>
                  <a:lnTo>
                    <a:pt x="12185294" y="5456429"/>
                  </a:lnTo>
                  <a:lnTo>
                    <a:pt x="12181428" y="5448871"/>
                  </a:lnTo>
                  <a:close/>
                </a:path>
                <a:path w="17266920" h="11252200">
                  <a:moveTo>
                    <a:pt x="1403546" y="852564"/>
                  </a:moveTo>
                  <a:lnTo>
                    <a:pt x="1395547" y="849151"/>
                  </a:lnTo>
                  <a:lnTo>
                    <a:pt x="1392694" y="850299"/>
                  </a:lnTo>
                  <a:lnTo>
                    <a:pt x="1390419" y="855631"/>
                  </a:lnTo>
                  <a:lnTo>
                    <a:pt x="1391566" y="858484"/>
                  </a:lnTo>
                  <a:lnTo>
                    <a:pt x="1399565" y="861896"/>
                  </a:lnTo>
                  <a:lnTo>
                    <a:pt x="1402418" y="860750"/>
                  </a:lnTo>
                  <a:lnTo>
                    <a:pt x="1404693" y="855417"/>
                  </a:lnTo>
                  <a:lnTo>
                    <a:pt x="1403546" y="852564"/>
                  </a:lnTo>
                  <a:close/>
                </a:path>
                <a:path w="17266920" h="11252200">
                  <a:moveTo>
                    <a:pt x="1482349" y="885784"/>
                  </a:moveTo>
                  <a:lnTo>
                    <a:pt x="1474683" y="882514"/>
                  </a:lnTo>
                  <a:lnTo>
                    <a:pt x="1471830" y="883661"/>
                  </a:lnTo>
                  <a:lnTo>
                    <a:pt x="1469555" y="888994"/>
                  </a:lnTo>
                  <a:lnTo>
                    <a:pt x="1470702" y="891846"/>
                  </a:lnTo>
                  <a:lnTo>
                    <a:pt x="1478701" y="895259"/>
                  </a:lnTo>
                  <a:lnTo>
                    <a:pt x="1481554" y="894113"/>
                  </a:lnTo>
                  <a:lnTo>
                    <a:pt x="1483828" y="888780"/>
                  </a:lnTo>
                  <a:lnTo>
                    <a:pt x="1482349" y="885784"/>
                  </a:lnTo>
                  <a:close/>
                </a:path>
                <a:path w="17266920" h="11252200">
                  <a:moveTo>
                    <a:pt x="1324504" y="818059"/>
                  </a:moveTo>
                  <a:lnTo>
                    <a:pt x="1319171" y="815784"/>
                  </a:lnTo>
                  <a:lnTo>
                    <a:pt x="1316362" y="814980"/>
                  </a:lnTo>
                  <a:lnTo>
                    <a:pt x="1313651" y="815794"/>
                  </a:lnTo>
                  <a:lnTo>
                    <a:pt x="1311376" y="821126"/>
                  </a:lnTo>
                  <a:lnTo>
                    <a:pt x="1312524" y="823979"/>
                  </a:lnTo>
                  <a:lnTo>
                    <a:pt x="1320523" y="827391"/>
                  </a:lnTo>
                  <a:lnTo>
                    <a:pt x="1323376" y="826245"/>
                  </a:lnTo>
                  <a:lnTo>
                    <a:pt x="1325650" y="820912"/>
                  </a:lnTo>
                  <a:lnTo>
                    <a:pt x="1324504" y="818059"/>
                  </a:lnTo>
                  <a:close/>
                </a:path>
                <a:path w="17266920" h="11252200">
                  <a:moveTo>
                    <a:pt x="1562436" y="918765"/>
                  </a:moveTo>
                  <a:lnTo>
                    <a:pt x="1554436" y="915352"/>
                  </a:lnTo>
                  <a:lnTo>
                    <a:pt x="1551583" y="916500"/>
                  </a:lnTo>
                  <a:lnTo>
                    <a:pt x="1549308" y="921832"/>
                  </a:lnTo>
                  <a:lnTo>
                    <a:pt x="1550455" y="924684"/>
                  </a:lnTo>
                  <a:lnTo>
                    <a:pt x="1553122" y="925822"/>
                  </a:lnTo>
                  <a:lnTo>
                    <a:pt x="1553263" y="925490"/>
                  </a:lnTo>
                  <a:lnTo>
                    <a:pt x="1558597" y="927765"/>
                  </a:lnTo>
                  <a:lnTo>
                    <a:pt x="1561449" y="926617"/>
                  </a:lnTo>
                  <a:lnTo>
                    <a:pt x="1563582" y="921618"/>
                  </a:lnTo>
                  <a:lnTo>
                    <a:pt x="1562436" y="918765"/>
                  </a:lnTo>
                  <a:close/>
                </a:path>
                <a:path w="17266920" h="11252200">
                  <a:moveTo>
                    <a:pt x="1238555" y="779426"/>
                  </a:moveTo>
                  <a:lnTo>
                    <a:pt x="1235369" y="780431"/>
                  </a:lnTo>
                  <a:lnTo>
                    <a:pt x="1234041" y="783411"/>
                  </a:lnTo>
                  <a:lnTo>
                    <a:pt x="1232903" y="785288"/>
                  </a:lnTo>
                  <a:lnTo>
                    <a:pt x="1233907" y="788475"/>
                  </a:lnTo>
                  <a:lnTo>
                    <a:pt x="1241906" y="791887"/>
                  </a:lnTo>
                  <a:lnTo>
                    <a:pt x="1244760" y="790740"/>
                  </a:lnTo>
                  <a:lnTo>
                    <a:pt x="1245944" y="788094"/>
                  </a:lnTo>
                  <a:lnTo>
                    <a:pt x="1247083" y="786216"/>
                  </a:lnTo>
                  <a:lnTo>
                    <a:pt x="1246079" y="783029"/>
                  </a:lnTo>
                  <a:lnTo>
                    <a:pt x="1240746" y="780754"/>
                  </a:lnTo>
                  <a:lnTo>
                    <a:pt x="1238555" y="779426"/>
                  </a:lnTo>
                  <a:close/>
                </a:path>
                <a:path w="17266920" h="11252200">
                  <a:moveTo>
                    <a:pt x="1641664" y="950985"/>
                  </a:moveTo>
                  <a:lnTo>
                    <a:pt x="1634332" y="947857"/>
                  </a:lnTo>
                  <a:lnTo>
                    <a:pt x="1631478" y="949004"/>
                  </a:lnTo>
                  <a:lnTo>
                    <a:pt x="1629347" y="954005"/>
                  </a:lnTo>
                  <a:lnTo>
                    <a:pt x="1630826" y="956999"/>
                  </a:lnTo>
                  <a:lnTo>
                    <a:pt x="1638158" y="960127"/>
                  </a:lnTo>
                  <a:lnTo>
                    <a:pt x="1641011" y="958981"/>
                  </a:lnTo>
                  <a:lnTo>
                    <a:pt x="1643145" y="953980"/>
                  </a:lnTo>
                  <a:lnTo>
                    <a:pt x="1641664" y="950985"/>
                  </a:lnTo>
                  <a:close/>
                </a:path>
                <a:path w="17266920" h="11252200">
                  <a:moveTo>
                    <a:pt x="1160699" y="743064"/>
                  </a:moveTo>
                  <a:lnTo>
                    <a:pt x="1157513" y="744068"/>
                  </a:lnTo>
                  <a:lnTo>
                    <a:pt x="1156008" y="747366"/>
                  </a:lnTo>
                  <a:lnTo>
                    <a:pt x="1154904" y="749260"/>
                  </a:lnTo>
                  <a:lnTo>
                    <a:pt x="1155909" y="752445"/>
                  </a:lnTo>
                  <a:lnTo>
                    <a:pt x="1163909" y="755857"/>
                  </a:lnTo>
                  <a:lnTo>
                    <a:pt x="1166761" y="754711"/>
                  </a:lnTo>
                  <a:lnTo>
                    <a:pt x="1168124" y="751746"/>
                  </a:lnTo>
                  <a:lnTo>
                    <a:pt x="1169227" y="749853"/>
                  </a:lnTo>
                  <a:lnTo>
                    <a:pt x="1168222" y="746667"/>
                  </a:lnTo>
                  <a:lnTo>
                    <a:pt x="1162890" y="744392"/>
                  </a:lnTo>
                  <a:lnTo>
                    <a:pt x="1160699" y="743064"/>
                  </a:lnTo>
                  <a:close/>
                </a:path>
                <a:path w="17266920" h="11252200">
                  <a:moveTo>
                    <a:pt x="1722128" y="982157"/>
                  </a:moveTo>
                  <a:lnTo>
                    <a:pt x="1714462" y="978887"/>
                  </a:lnTo>
                  <a:lnTo>
                    <a:pt x="1711610" y="980034"/>
                  </a:lnTo>
                  <a:lnTo>
                    <a:pt x="1710472" y="982700"/>
                  </a:lnTo>
                  <a:lnTo>
                    <a:pt x="1709810" y="985176"/>
                  </a:lnTo>
                  <a:lnTo>
                    <a:pt x="1710957" y="988029"/>
                  </a:lnTo>
                  <a:lnTo>
                    <a:pt x="1718290" y="991157"/>
                  </a:lnTo>
                  <a:lnTo>
                    <a:pt x="1721142" y="990010"/>
                  </a:lnTo>
                  <a:lnTo>
                    <a:pt x="1723417" y="984677"/>
                  </a:lnTo>
                  <a:lnTo>
                    <a:pt x="1722128" y="982157"/>
                  </a:lnTo>
                  <a:close/>
                </a:path>
                <a:path w="17266920" h="11252200">
                  <a:moveTo>
                    <a:pt x="1082936" y="705560"/>
                  </a:moveTo>
                  <a:lnTo>
                    <a:pt x="1079750" y="706564"/>
                  </a:lnTo>
                  <a:lnTo>
                    <a:pt x="1077475" y="711896"/>
                  </a:lnTo>
                  <a:lnTo>
                    <a:pt x="1078146" y="714941"/>
                  </a:lnTo>
                  <a:lnTo>
                    <a:pt x="1086145" y="718353"/>
                  </a:lnTo>
                  <a:lnTo>
                    <a:pt x="1088998" y="717206"/>
                  </a:lnTo>
                  <a:lnTo>
                    <a:pt x="1091131" y="712206"/>
                  </a:lnTo>
                  <a:lnTo>
                    <a:pt x="1090460" y="709163"/>
                  </a:lnTo>
                  <a:lnTo>
                    <a:pt x="1085126" y="706888"/>
                  </a:lnTo>
                  <a:lnTo>
                    <a:pt x="1082936" y="705560"/>
                  </a:lnTo>
                  <a:close/>
                </a:path>
                <a:path w="17266920" h="11252200">
                  <a:moveTo>
                    <a:pt x="1802735" y="1012996"/>
                  </a:moveTo>
                  <a:lnTo>
                    <a:pt x="1795069" y="1009726"/>
                  </a:lnTo>
                  <a:lnTo>
                    <a:pt x="1792216" y="1010872"/>
                  </a:lnTo>
                  <a:lnTo>
                    <a:pt x="1791078" y="1013539"/>
                  </a:lnTo>
                  <a:lnTo>
                    <a:pt x="1790417" y="1016014"/>
                  </a:lnTo>
                  <a:lnTo>
                    <a:pt x="1791563" y="1018867"/>
                  </a:lnTo>
                  <a:lnTo>
                    <a:pt x="1798896" y="1021995"/>
                  </a:lnTo>
                  <a:lnTo>
                    <a:pt x="1801749" y="1020848"/>
                  </a:lnTo>
                  <a:lnTo>
                    <a:pt x="1804024" y="1015515"/>
                  </a:lnTo>
                  <a:lnTo>
                    <a:pt x="1802735" y="1012996"/>
                  </a:lnTo>
                  <a:close/>
                </a:path>
                <a:path w="17266920" h="11252200">
                  <a:moveTo>
                    <a:pt x="1883101" y="1042550"/>
                  </a:moveTo>
                  <a:lnTo>
                    <a:pt x="1875435" y="1039279"/>
                  </a:lnTo>
                  <a:lnTo>
                    <a:pt x="1872916" y="1040569"/>
                  </a:lnTo>
                  <a:lnTo>
                    <a:pt x="1871779" y="1043235"/>
                  </a:lnTo>
                  <a:lnTo>
                    <a:pt x="1871116" y="1045711"/>
                  </a:lnTo>
                  <a:lnTo>
                    <a:pt x="1872263" y="1048564"/>
                  </a:lnTo>
                  <a:lnTo>
                    <a:pt x="1879929" y="1051834"/>
                  </a:lnTo>
                  <a:lnTo>
                    <a:pt x="1882449" y="1050544"/>
                  </a:lnTo>
                  <a:lnTo>
                    <a:pt x="1884723" y="1045212"/>
                  </a:lnTo>
                  <a:lnTo>
                    <a:pt x="1883101" y="1042550"/>
                  </a:lnTo>
                  <a:close/>
                </a:path>
                <a:path w="17266920" h="11252200">
                  <a:moveTo>
                    <a:pt x="1010981" y="670138"/>
                  </a:moveTo>
                  <a:lnTo>
                    <a:pt x="1005648" y="667863"/>
                  </a:lnTo>
                  <a:lnTo>
                    <a:pt x="1002604" y="668535"/>
                  </a:lnTo>
                  <a:lnTo>
                    <a:pt x="1000472" y="673534"/>
                  </a:lnTo>
                  <a:lnTo>
                    <a:pt x="1001001" y="676912"/>
                  </a:lnTo>
                  <a:lnTo>
                    <a:pt x="1009000" y="680324"/>
                  </a:lnTo>
                  <a:lnTo>
                    <a:pt x="1012186" y="679319"/>
                  </a:lnTo>
                  <a:lnTo>
                    <a:pt x="1014177" y="674653"/>
                  </a:lnTo>
                  <a:lnTo>
                    <a:pt x="1013506" y="671609"/>
                  </a:lnTo>
                  <a:lnTo>
                    <a:pt x="1010981" y="670138"/>
                  </a:lnTo>
                  <a:close/>
                </a:path>
                <a:path w="17266920" h="11252200">
                  <a:moveTo>
                    <a:pt x="1964419" y="1071722"/>
                  </a:moveTo>
                  <a:lnTo>
                    <a:pt x="1959419" y="1069589"/>
                  </a:lnTo>
                  <a:lnTo>
                    <a:pt x="1956610" y="1068785"/>
                  </a:lnTo>
                  <a:lnTo>
                    <a:pt x="1954091" y="1070073"/>
                  </a:lnTo>
                  <a:lnTo>
                    <a:pt x="1952953" y="1072740"/>
                  </a:lnTo>
                  <a:lnTo>
                    <a:pt x="1952480" y="1074509"/>
                  </a:lnTo>
                  <a:lnTo>
                    <a:pt x="1952291" y="1075216"/>
                  </a:lnTo>
                  <a:lnTo>
                    <a:pt x="1953438" y="1078068"/>
                  </a:lnTo>
                  <a:lnTo>
                    <a:pt x="1955772" y="1079063"/>
                  </a:lnTo>
                  <a:lnTo>
                    <a:pt x="1956247" y="1078873"/>
                  </a:lnTo>
                  <a:lnTo>
                    <a:pt x="1958913" y="1080011"/>
                  </a:lnTo>
                  <a:lnTo>
                    <a:pt x="1966041" y="1074384"/>
                  </a:lnTo>
                  <a:lnTo>
                    <a:pt x="1964419" y="1071722"/>
                  </a:lnTo>
                  <a:close/>
                </a:path>
                <a:path w="17266920" h="11252200">
                  <a:moveTo>
                    <a:pt x="934072" y="630634"/>
                  </a:moveTo>
                  <a:lnTo>
                    <a:pt x="928739" y="628359"/>
                  </a:lnTo>
                  <a:lnTo>
                    <a:pt x="925694" y="629030"/>
                  </a:lnTo>
                  <a:lnTo>
                    <a:pt x="923562" y="634030"/>
                  </a:lnTo>
                  <a:lnTo>
                    <a:pt x="924233" y="637074"/>
                  </a:lnTo>
                  <a:lnTo>
                    <a:pt x="926757" y="638545"/>
                  </a:lnTo>
                  <a:lnTo>
                    <a:pt x="932090" y="640820"/>
                  </a:lnTo>
                  <a:lnTo>
                    <a:pt x="935277" y="639815"/>
                  </a:lnTo>
                  <a:lnTo>
                    <a:pt x="937267" y="635149"/>
                  </a:lnTo>
                  <a:lnTo>
                    <a:pt x="936596" y="632104"/>
                  </a:lnTo>
                  <a:lnTo>
                    <a:pt x="934072" y="630634"/>
                  </a:lnTo>
                  <a:close/>
                </a:path>
                <a:path w="17266920" h="11252200">
                  <a:moveTo>
                    <a:pt x="2046020" y="1100227"/>
                  </a:moveTo>
                  <a:lnTo>
                    <a:pt x="2043212" y="1099423"/>
                  </a:lnTo>
                  <a:lnTo>
                    <a:pt x="2040545" y="1098286"/>
                  </a:lnTo>
                  <a:lnTo>
                    <a:pt x="2037737" y="1097482"/>
                  </a:lnTo>
                  <a:lnTo>
                    <a:pt x="2035217" y="1098771"/>
                  </a:lnTo>
                  <a:lnTo>
                    <a:pt x="2034080" y="1101437"/>
                  </a:lnTo>
                  <a:lnTo>
                    <a:pt x="2033607" y="1103205"/>
                  </a:lnTo>
                  <a:lnTo>
                    <a:pt x="2033418" y="1103912"/>
                  </a:lnTo>
                  <a:lnTo>
                    <a:pt x="2034565" y="1106765"/>
                  </a:lnTo>
                  <a:lnTo>
                    <a:pt x="2036898" y="1107760"/>
                  </a:lnTo>
                  <a:lnTo>
                    <a:pt x="2037373" y="1107569"/>
                  </a:lnTo>
                  <a:lnTo>
                    <a:pt x="2040040" y="1108706"/>
                  </a:lnTo>
                  <a:lnTo>
                    <a:pt x="2042848" y="1109510"/>
                  </a:lnTo>
                  <a:lnTo>
                    <a:pt x="2045368" y="1108222"/>
                  </a:lnTo>
                  <a:lnTo>
                    <a:pt x="2046506" y="1105555"/>
                  </a:lnTo>
                  <a:lnTo>
                    <a:pt x="2046978" y="1103788"/>
                  </a:lnTo>
                  <a:lnTo>
                    <a:pt x="2047167" y="1103081"/>
                  </a:lnTo>
                  <a:lnTo>
                    <a:pt x="2046020" y="1100227"/>
                  </a:lnTo>
                  <a:close/>
                </a:path>
                <a:path w="17266920" h="11252200">
                  <a:moveTo>
                    <a:pt x="853064" y="587805"/>
                  </a:moveTo>
                  <a:lnTo>
                    <a:pt x="850020" y="588477"/>
                  </a:lnTo>
                  <a:lnTo>
                    <a:pt x="848882" y="591144"/>
                  </a:lnTo>
                  <a:lnTo>
                    <a:pt x="847412" y="593667"/>
                  </a:lnTo>
                  <a:lnTo>
                    <a:pt x="848083" y="596712"/>
                  </a:lnTo>
                  <a:lnTo>
                    <a:pt x="850607" y="598183"/>
                  </a:lnTo>
                  <a:lnTo>
                    <a:pt x="855940" y="600457"/>
                  </a:lnTo>
                  <a:lnTo>
                    <a:pt x="858984" y="599786"/>
                  </a:lnTo>
                  <a:lnTo>
                    <a:pt x="859979" y="597453"/>
                  </a:lnTo>
                  <a:lnTo>
                    <a:pt x="861450" y="594929"/>
                  </a:lnTo>
                  <a:lnTo>
                    <a:pt x="860779" y="591884"/>
                  </a:lnTo>
                  <a:lnTo>
                    <a:pt x="858255" y="590413"/>
                  </a:lnTo>
                  <a:lnTo>
                    <a:pt x="855589" y="589276"/>
                  </a:lnTo>
                  <a:lnTo>
                    <a:pt x="853064" y="587805"/>
                  </a:lnTo>
                  <a:close/>
                </a:path>
                <a:path w="17266920" h="11252200">
                  <a:moveTo>
                    <a:pt x="2127431" y="1128257"/>
                  </a:moveTo>
                  <a:lnTo>
                    <a:pt x="2124622" y="1127453"/>
                  </a:lnTo>
                  <a:lnTo>
                    <a:pt x="2121956" y="1126316"/>
                  </a:lnTo>
                  <a:lnTo>
                    <a:pt x="2119148" y="1125512"/>
                  </a:lnTo>
                  <a:lnTo>
                    <a:pt x="2116628" y="1126800"/>
                  </a:lnTo>
                  <a:lnTo>
                    <a:pt x="2115490" y="1129467"/>
                  </a:lnTo>
                  <a:lnTo>
                    <a:pt x="2115017" y="1131235"/>
                  </a:lnTo>
                  <a:lnTo>
                    <a:pt x="2114828" y="1131943"/>
                  </a:lnTo>
                  <a:lnTo>
                    <a:pt x="2115975" y="1134795"/>
                  </a:lnTo>
                  <a:lnTo>
                    <a:pt x="2118308" y="1135790"/>
                  </a:lnTo>
                  <a:lnTo>
                    <a:pt x="2118450" y="1135458"/>
                  </a:lnTo>
                  <a:lnTo>
                    <a:pt x="2121450" y="1136737"/>
                  </a:lnTo>
                  <a:lnTo>
                    <a:pt x="2124258" y="1137541"/>
                  </a:lnTo>
                  <a:lnTo>
                    <a:pt x="2126778" y="1136252"/>
                  </a:lnTo>
                  <a:lnTo>
                    <a:pt x="2127916" y="1133585"/>
                  </a:lnTo>
                  <a:lnTo>
                    <a:pt x="2128389" y="1131817"/>
                  </a:lnTo>
                  <a:lnTo>
                    <a:pt x="2128578" y="1131109"/>
                  </a:lnTo>
                  <a:lnTo>
                    <a:pt x="2127431" y="1128257"/>
                  </a:lnTo>
                  <a:close/>
                </a:path>
                <a:path w="17266920" h="11252200">
                  <a:moveTo>
                    <a:pt x="777340" y="546444"/>
                  </a:moveTo>
                  <a:lnTo>
                    <a:pt x="773963" y="546973"/>
                  </a:lnTo>
                  <a:lnTo>
                    <a:pt x="772826" y="549639"/>
                  </a:lnTo>
                  <a:lnTo>
                    <a:pt x="771355" y="552163"/>
                  </a:lnTo>
                  <a:lnTo>
                    <a:pt x="772169" y="554874"/>
                  </a:lnTo>
                  <a:lnTo>
                    <a:pt x="774551" y="556678"/>
                  </a:lnTo>
                  <a:lnTo>
                    <a:pt x="779884" y="558953"/>
                  </a:lnTo>
                  <a:lnTo>
                    <a:pt x="782928" y="558281"/>
                  </a:lnTo>
                  <a:lnTo>
                    <a:pt x="783923" y="555949"/>
                  </a:lnTo>
                  <a:lnTo>
                    <a:pt x="785394" y="553424"/>
                  </a:lnTo>
                  <a:lnTo>
                    <a:pt x="784580" y="550714"/>
                  </a:lnTo>
                  <a:lnTo>
                    <a:pt x="782198" y="548910"/>
                  </a:lnTo>
                  <a:lnTo>
                    <a:pt x="779531" y="547772"/>
                  </a:lnTo>
                  <a:lnTo>
                    <a:pt x="777340" y="546444"/>
                  </a:lnTo>
                  <a:close/>
                </a:path>
                <a:path w="17266920" h="11252200">
                  <a:moveTo>
                    <a:pt x="2209126" y="1155620"/>
                  </a:moveTo>
                  <a:lnTo>
                    <a:pt x="2206317" y="1154816"/>
                  </a:lnTo>
                  <a:lnTo>
                    <a:pt x="2203651" y="1153679"/>
                  </a:lnTo>
                  <a:lnTo>
                    <a:pt x="2200842" y="1152875"/>
                  </a:lnTo>
                  <a:lnTo>
                    <a:pt x="2198322" y="1154164"/>
                  </a:lnTo>
                  <a:lnTo>
                    <a:pt x="2197185" y="1156830"/>
                  </a:lnTo>
                  <a:lnTo>
                    <a:pt x="2196381" y="1159638"/>
                  </a:lnTo>
                  <a:lnTo>
                    <a:pt x="2197670" y="1162158"/>
                  </a:lnTo>
                  <a:lnTo>
                    <a:pt x="2200003" y="1163153"/>
                  </a:lnTo>
                  <a:lnTo>
                    <a:pt x="2200145" y="1162820"/>
                  </a:lnTo>
                  <a:lnTo>
                    <a:pt x="2203145" y="1164099"/>
                  </a:lnTo>
                  <a:lnTo>
                    <a:pt x="2205954" y="1164903"/>
                  </a:lnTo>
                  <a:lnTo>
                    <a:pt x="2208473" y="1163615"/>
                  </a:lnTo>
                  <a:lnTo>
                    <a:pt x="2209611" y="1160948"/>
                  </a:lnTo>
                  <a:lnTo>
                    <a:pt x="2210415" y="1158140"/>
                  </a:lnTo>
                  <a:lnTo>
                    <a:pt x="2209126" y="1155620"/>
                  </a:lnTo>
                  <a:close/>
                </a:path>
                <a:path w="17266920" h="11252200">
                  <a:moveTo>
                    <a:pt x="2290963" y="1182650"/>
                  </a:moveTo>
                  <a:lnTo>
                    <a:pt x="2288155" y="1181846"/>
                  </a:lnTo>
                  <a:lnTo>
                    <a:pt x="2285488" y="1180708"/>
                  </a:lnTo>
                  <a:lnTo>
                    <a:pt x="2282679" y="1179904"/>
                  </a:lnTo>
                  <a:lnTo>
                    <a:pt x="2280160" y="1181194"/>
                  </a:lnTo>
                  <a:lnTo>
                    <a:pt x="2279023" y="1183860"/>
                  </a:lnTo>
                  <a:lnTo>
                    <a:pt x="2278218" y="1186669"/>
                  </a:lnTo>
                  <a:lnTo>
                    <a:pt x="2279507" y="1189189"/>
                  </a:lnTo>
                  <a:lnTo>
                    <a:pt x="2281840" y="1190184"/>
                  </a:lnTo>
                  <a:lnTo>
                    <a:pt x="2281982" y="1189851"/>
                  </a:lnTo>
                  <a:lnTo>
                    <a:pt x="2284982" y="1191130"/>
                  </a:lnTo>
                  <a:lnTo>
                    <a:pt x="2287791" y="1191934"/>
                  </a:lnTo>
                  <a:lnTo>
                    <a:pt x="2290311" y="1190645"/>
                  </a:lnTo>
                  <a:lnTo>
                    <a:pt x="2291448" y="1187978"/>
                  </a:lnTo>
                  <a:lnTo>
                    <a:pt x="2292252" y="1185170"/>
                  </a:lnTo>
                  <a:lnTo>
                    <a:pt x="2290963" y="1182650"/>
                  </a:lnTo>
                  <a:close/>
                </a:path>
                <a:path w="17266920" h="11252200">
                  <a:moveTo>
                    <a:pt x="702661" y="503558"/>
                  </a:moveTo>
                  <a:lnTo>
                    <a:pt x="699284" y="504086"/>
                  </a:lnTo>
                  <a:lnTo>
                    <a:pt x="698146" y="506753"/>
                  </a:lnTo>
                  <a:lnTo>
                    <a:pt x="696818" y="508943"/>
                  </a:lnTo>
                  <a:lnTo>
                    <a:pt x="697489" y="511988"/>
                  </a:lnTo>
                  <a:lnTo>
                    <a:pt x="699871" y="513792"/>
                  </a:lnTo>
                  <a:lnTo>
                    <a:pt x="705204" y="516067"/>
                  </a:lnTo>
                  <a:lnTo>
                    <a:pt x="708248" y="515395"/>
                  </a:lnTo>
                  <a:lnTo>
                    <a:pt x="709244" y="513062"/>
                  </a:lnTo>
                  <a:lnTo>
                    <a:pt x="710572" y="510871"/>
                  </a:lnTo>
                  <a:lnTo>
                    <a:pt x="709901" y="507827"/>
                  </a:lnTo>
                  <a:lnTo>
                    <a:pt x="707519" y="506023"/>
                  </a:lnTo>
                  <a:lnTo>
                    <a:pt x="704852" y="504885"/>
                  </a:lnTo>
                  <a:lnTo>
                    <a:pt x="702661" y="503558"/>
                  </a:lnTo>
                  <a:close/>
                </a:path>
                <a:path w="17266920" h="11252200">
                  <a:moveTo>
                    <a:pt x="12138907" y="5374003"/>
                  </a:moveTo>
                  <a:lnTo>
                    <a:pt x="12136098" y="5373198"/>
                  </a:lnTo>
                  <a:lnTo>
                    <a:pt x="12133579" y="5374488"/>
                  </a:lnTo>
                  <a:lnTo>
                    <a:pt x="12131392" y="5375919"/>
                  </a:lnTo>
                  <a:lnTo>
                    <a:pt x="12130588" y="5378729"/>
                  </a:lnTo>
                  <a:lnTo>
                    <a:pt x="12133166" y="5383767"/>
                  </a:lnTo>
                  <a:lnTo>
                    <a:pt x="12133407" y="5385052"/>
                  </a:lnTo>
                  <a:lnTo>
                    <a:pt x="12136739" y="5386473"/>
                  </a:lnTo>
                  <a:lnTo>
                    <a:pt x="12138357" y="5386375"/>
                  </a:lnTo>
                  <a:lnTo>
                    <a:pt x="12139925" y="5385468"/>
                  </a:lnTo>
                  <a:lnTo>
                    <a:pt x="12142112" y="5384037"/>
                  </a:lnTo>
                  <a:lnTo>
                    <a:pt x="12142916" y="5381229"/>
                  </a:lnTo>
                  <a:lnTo>
                    <a:pt x="12140339" y="5376189"/>
                  </a:lnTo>
                  <a:lnTo>
                    <a:pt x="12138907" y="5374003"/>
                  </a:lnTo>
                  <a:close/>
                </a:path>
                <a:path w="17266920" h="11252200">
                  <a:moveTo>
                    <a:pt x="2372467" y="1209537"/>
                  </a:moveTo>
                  <a:lnTo>
                    <a:pt x="2369658" y="1208733"/>
                  </a:lnTo>
                  <a:lnTo>
                    <a:pt x="2366992" y="1207596"/>
                  </a:lnTo>
                  <a:lnTo>
                    <a:pt x="2364516" y="1206934"/>
                  </a:lnTo>
                  <a:lnTo>
                    <a:pt x="2361997" y="1208224"/>
                  </a:lnTo>
                  <a:lnTo>
                    <a:pt x="2360859" y="1210891"/>
                  </a:lnTo>
                  <a:lnTo>
                    <a:pt x="2360387" y="1212658"/>
                  </a:lnTo>
                  <a:lnTo>
                    <a:pt x="2360198" y="1213365"/>
                  </a:lnTo>
                  <a:lnTo>
                    <a:pt x="2361486" y="1215885"/>
                  </a:lnTo>
                  <a:lnTo>
                    <a:pt x="2366819" y="1218160"/>
                  </a:lnTo>
                  <a:lnTo>
                    <a:pt x="2369294" y="1218822"/>
                  </a:lnTo>
                  <a:lnTo>
                    <a:pt x="2371814" y="1217532"/>
                  </a:lnTo>
                  <a:lnTo>
                    <a:pt x="2372951" y="1214867"/>
                  </a:lnTo>
                  <a:lnTo>
                    <a:pt x="2373756" y="1212057"/>
                  </a:lnTo>
                  <a:lnTo>
                    <a:pt x="2372467" y="1209537"/>
                  </a:lnTo>
                  <a:close/>
                </a:path>
                <a:path w="17266920" h="11252200">
                  <a:moveTo>
                    <a:pt x="633933" y="462421"/>
                  </a:moveTo>
                  <a:lnTo>
                    <a:pt x="631266" y="461283"/>
                  </a:lnTo>
                  <a:lnTo>
                    <a:pt x="625952" y="470048"/>
                  </a:lnTo>
                  <a:lnTo>
                    <a:pt x="629285" y="471470"/>
                  </a:lnTo>
                  <a:lnTo>
                    <a:pt x="629143" y="471803"/>
                  </a:lnTo>
                  <a:lnTo>
                    <a:pt x="631476" y="472799"/>
                  </a:lnTo>
                  <a:lnTo>
                    <a:pt x="634520" y="472127"/>
                  </a:lnTo>
                  <a:lnTo>
                    <a:pt x="635515" y="469793"/>
                  </a:lnTo>
                  <a:lnTo>
                    <a:pt x="636986" y="467268"/>
                  </a:lnTo>
                  <a:lnTo>
                    <a:pt x="636315" y="464225"/>
                  </a:lnTo>
                  <a:lnTo>
                    <a:pt x="633933" y="462421"/>
                  </a:lnTo>
                  <a:close/>
                </a:path>
                <a:path w="17266920" h="11252200">
                  <a:moveTo>
                    <a:pt x="2454539" y="1235093"/>
                  </a:moveTo>
                  <a:lnTo>
                    <a:pt x="2451588" y="1234622"/>
                  </a:lnTo>
                  <a:lnTo>
                    <a:pt x="2448922" y="1233485"/>
                  </a:lnTo>
                  <a:lnTo>
                    <a:pt x="2446446" y="1232823"/>
                  </a:lnTo>
                  <a:lnTo>
                    <a:pt x="2443927" y="1234111"/>
                  </a:lnTo>
                  <a:lnTo>
                    <a:pt x="2442790" y="1236778"/>
                  </a:lnTo>
                  <a:lnTo>
                    <a:pt x="2442317" y="1238545"/>
                  </a:lnTo>
                  <a:lnTo>
                    <a:pt x="2442128" y="1239253"/>
                  </a:lnTo>
                  <a:lnTo>
                    <a:pt x="2443417" y="1241772"/>
                  </a:lnTo>
                  <a:lnTo>
                    <a:pt x="2448750" y="1244047"/>
                  </a:lnTo>
                  <a:lnTo>
                    <a:pt x="2451225" y="1244709"/>
                  </a:lnTo>
                  <a:lnTo>
                    <a:pt x="2453745" y="1243420"/>
                  </a:lnTo>
                  <a:lnTo>
                    <a:pt x="2454882" y="1240754"/>
                  </a:lnTo>
                  <a:lnTo>
                    <a:pt x="2455686" y="1237946"/>
                  </a:lnTo>
                  <a:lnTo>
                    <a:pt x="2454539" y="1235093"/>
                  </a:lnTo>
                  <a:close/>
                </a:path>
                <a:path w="17266920" h="11252200">
                  <a:moveTo>
                    <a:pt x="2537087" y="1260455"/>
                  </a:moveTo>
                  <a:lnTo>
                    <a:pt x="2534136" y="1259985"/>
                  </a:lnTo>
                  <a:lnTo>
                    <a:pt x="2531470" y="1258847"/>
                  </a:lnTo>
                  <a:lnTo>
                    <a:pt x="2528994" y="1258185"/>
                  </a:lnTo>
                  <a:lnTo>
                    <a:pt x="2526475" y="1259475"/>
                  </a:lnTo>
                  <a:lnTo>
                    <a:pt x="2525338" y="1262141"/>
                  </a:lnTo>
                  <a:lnTo>
                    <a:pt x="2524676" y="1264617"/>
                  </a:lnTo>
                  <a:lnTo>
                    <a:pt x="2525964" y="1267136"/>
                  </a:lnTo>
                  <a:lnTo>
                    <a:pt x="2528298" y="1268132"/>
                  </a:lnTo>
                  <a:lnTo>
                    <a:pt x="2528440" y="1267798"/>
                  </a:lnTo>
                  <a:lnTo>
                    <a:pt x="2531439" y="1269078"/>
                  </a:lnTo>
                  <a:lnTo>
                    <a:pt x="2533915" y="1269740"/>
                  </a:lnTo>
                  <a:lnTo>
                    <a:pt x="2536435" y="1268451"/>
                  </a:lnTo>
                  <a:lnTo>
                    <a:pt x="2537573" y="1265784"/>
                  </a:lnTo>
                  <a:lnTo>
                    <a:pt x="2538234" y="1263309"/>
                  </a:lnTo>
                  <a:lnTo>
                    <a:pt x="2537087" y="1260455"/>
                  </a:lnTo>
                  <a:close/>
                </a:path>
                <a:path w="17266920" h="11252200">
                  <a:moveTo>
                    <a:pt x="556008" y="414212"/>
                  </a:moveTo>
                  <a:lnTo>
                    <a:pt x="552965" y="414882"/>
                  </a:lnTo>
                  <a:lnTo>
                    <a:pt x="551678" y="417092"/>
                  </a:lnTo>
                  <a:lnTo>
                    <a:pt x="551494" y="417407"/>
                  </a:lnTo>
                  <a:lnTo>
                    <a:pt x="550070" y="419162"/>
                  </a:lnTo>
                  <a:lnTo>
                    <a:pt x="549832" y="419455"/>
                  </a:lnTo>
                  <a:lnTo>
                    <a:pt x="550361" y="422833"/>
                  </a:lnTo>
                  <a:lnTo>
                    <a:pt x="552743" y="424637"/>
                  </a:lnTo>
                  <a:lnTo>
                    <a:pt x="556076" y="426059"/>
                  </a:lnTo>
                  <a:lnTo>
                    <a:pt x="555934" y="426392"/>
                  </a:lnTo>
                  <a:lnTo>
                    <a:pt x="558267" y="427388"/>
                  </a:lnTo>
                  <a:lnTo>
                    <a:pt x="560978" y="426574"/>
                  </a:lnTo>
                  <a:lnTo>
                    <a:pt x="562117" y="424696"/>
                  </a:lnTo>
                  <a:lnTo>
                    <a:pt x="562307" y="424382"/>
                  </a:lnTo>
                  <a:lnTo>
                    <a:pt x="563731" y="422627"/>
                  </a:lnTo>
                  <a:lnTo>
                    <a:pt x="563968" y="422334"/>
                  </a:lnTo>
                  <a:lnTo>
                    <a:pt x="563439" y="418956"/>
                  </a:lnTo>
                  <a:lnTo>
                    <a:pt x="561057" y="417152"/>
                  </a:lnTo>
                  <a:lnTo>
                    <a:pt x="558391" y="416015"/>
                  </a:lnTo>
                  <a:lnTo>
                    <a:pt x="556008" y="414212"/>
                  </a:lnTo>
                  <a:close/>
                </a:path>
                <a:path w="17266920" h="11252200">
                  <a:moveTo>
                    <a:pt x="2619302" y="1285677"/>
                  </a:moveTo>
                  <a:lnTo>
                    <a:pt x="2616351" y="1285205"/>
                  </a:lnTo>
                  <a:lnTo>
                    <a:pt x="2613685" y="1284068"/>
                  </a:lnTo>
                  <a:lnTo>
                    <a:pt x="2611210" y="1283406"/>
                  </a:lnTo>
                  <a:lnTo>
                    <a:pt x="2608690" y="1284696"/>
                  </a:lnTo>
                  <a:lnTo>
                    <a:pt x="2607552" y="1287363"/>
                  </a:lnTo>
                  <a:lnTo>
                    <a:pt x="2606891" y="1289837"/>
                  </a:lnTo>
                  <a:lnTo>
                    <a:pt x="2608179" y="1292357"/>
                  </a:lnTo>
                  <a:lnTo>
                    <a:pt x="2610513" y="1293352"/>
                  </a:lnTo>
                  <a:lnTo>
                    <a:pt x="2610322" y="1292877"/>
                  </a:lnTo>
                  <a:lnTo>
                    <a:pt x="2613654" y="1294299"/>
                  </a:lnTo>
                  <a:lnTo>
                    <a:pt x="2616130" y="1294960"/>
                  </a:lnTo>
                  <a:lnTo>
                    <a:pt x="2618649" y="1293672"/>
                  </a:lnTo>
                  <a:lnTo>
                    <a:pt x="2619787" y="1291005"/>
                  </a:lnTo>
                  <a:lnTo>
                    <a:pt x="2620449" y="1288530"/>
                  </a:lnTo>
                  <a:lnTo>
                    <a:pt x="2619302" y="1285677"/>
                  </a:lnTo>
                  <a:close/>
                </a:path>
                <a:path w="17266920" h="11252200">
                  <a:moveTo>
                    <a:pt x="483418" y="368277"/>
                  </a:moveTo>
                  <a:lnTo>
                    <a:pt x="480041" y="368805"/>
                  </a:lnTo>
                  <a:lnTo>
                    <a:pt x="477384" y="373186"/>
                  </a:lnTo>
                  <a:lnTo>
                    <a:pt x="478055" y="376231"/>
                  </a:lnTo>
                  <a:lnTo>
                    <a:pt x="479961" y="378226"/>
                  </a:lnTo>
                  <a:lnTo>
                    <a:pt x="485627" y="380643"/>
                  </a:lnTo>
                  <a:lnTo>
                    <a:pt x="488196" y="380163"/>
                  </a:lnTo>
                  <a:lnTo>
                    <a:pt x="490853" y="375781"/>
                  </a:lnTo>
                  <a:lnTo>
                    <a:pt x="490181" y="372738"/>
                  </a:lnTo>
                  <a:lnTo>
                    <a:pt x="488275" y="370742"/>
                  </a:lnTo>
                  <a:lnTo>
                    <a:pt x="485609" y="369605"/>
                  </a:lnTo>
                  <a:lnTo>
                    <a:pt x="483418" y="368277"/>
                  </a:lnTo>
                  <a:close/>
                </a:path>
                <a:path w="17266920" h="11252200">
                  <a:moveTo>
                    <a:pt x="2701801" y="1310231"/>
                  </a:moveTo>
                  <a:lnTo>
                    <a:pt x="2698850" y="1309761"/>
                  </a:lnTo>
                  <a:lnTo>
                    <a:pt x="2696184" y="1308623"/>
                  </a:lnTo>
                  <a:lnTo>
                    <a:pt x="2693708" y="1307961"/>
                  </a:lnTo>
                  <a:lnTo>
                    <a:pt x="2691189" y="1309251"/>
                  </a:lnTo>
                  <a:lnTo>
                    <a:pt x="2690051" y="1311916"/>
                  </a:lnTo>
                  <a:lnTo>
                    <a:pt x="2689389" y="1314392"/>
                  </a:lnTo>
                  <a:lnTo>
                    <a:pt x="2690679" y="1316911"/>
                  </a:lnTo>
                  <a:lnTo>
                    <a:pt x="2693012" y="1317906"/>
                  </a:lnTo>
                  <a:lnTo>
                    <a:pt x="2693487" y="1317715"/>
                  </a:lnTo>
                  <a:lnTo>
                    <a:pt x="2696154" y="1318853"/>
                  </a:lnTo>
                  <a:lnTo>
                    <a:pt x="2698629" y="1319514"/>
                  </a:lnTo>
                  <a:lnTo>
                    <a:pt x="2701624" y="1318035"/>
                  </a:lnTo>
                  <a:lnTo>
                    <a:pt x="2702948" y="1313085"/>
                  </a:lnTo>
                  <a:lnTo>
                    <a:pt x="2701801" y="1310231"/>
                  </a:lnTo>
                  <a:close/>
                </a:path>
                <a:path w="17266920" h="11252200">
                  <a:moveTo>
                    <a:pt x="2784776" y="1334595"/>
                  </a:moveTo>
                  <a:lnTo>
                    <a:pt x="2781825" y="1334125"/>
                  </a:lnTo>
                  <a:lnTo>
                    <a:pt x="2779158" y="1332987"/>
                  </a:lnTo>
                  <a:lnTo>
                    <a:pt x="2776350" y="1332183"/>
                  </a:lnTo>
                  <a:lnTo>
                    <a:pt x="2774163" y="1333613"/>
                  </a:lnTo>
                  <a:lnTo>
                    <a:pt x="2773026" y="1336280"/>
                  </a:lnTo>
                  <a:lnTo>
                    <a:pt x="2772364" y="1338755"/>
                  </a:lnTo>
                  <a:lnTo>
                    <a:pt x="2773653" y="1341275"/>
                  </a:lnTo>
                  <a:lnTo>
                    <a:pt x="2775986" y="1342270"/>
                  </a:lnTo>
                  <a:lnTo>
                    <a:pt x="2776462" y="1342079"/>
                  </a:lnTo>
                  <a:lnTo>
                    <a:pt x="2779129" y="1343217"/>
                  </a:lnTo>
                  <a:lnTo>
                    <a:pt x="2781937" y="1344021"/>
                  </a:lnTo>
                  <a:lnTo>
                    <a:pt x="2784123" y="1342590"/>
                  </a:lnTo>
                  <a:lnTo>
                    <a:pt x="2785260" y="1339923"/>
                  </a:lnTo>
                  <a:lnTo>
                    <a:pt x="2786064" y="1337115"/>
                  </a:lnTo>
                  <a:lnTo>
                    <a:pt x="2784776" y="1334595"/>
                  </a:lnTo>
                  <a:close/>
                </a:path>
                <a:path w="17266920" h="11252200">
                  <a:moveTo>
                    <a:pt x="411965" y="319674"/>
                  </a:moveTo>
                  <a:lnTo>
                    <a:pt x="408587" y="320204"/>
                  </a:lnTo>
                  <a:lnTo>
                    <a:pt x="405930" y="324585"/>
                  </a:lnTo>
                  <a:lnTo>
                    <a:pt x="406459" y="327963"/>
                  </a:lnTo>
                  <a:lnTo>
                    <a:pt x="408650" y="329291"/>
                  </a:lnTo>
                  <a:lnTo>
                    <a:pt x="411032" y="331095"/>
                  </a:lnTo>
                  <a:lnTo>
                    <a:pt x="414032" y="332374"/>
                  </a:lnTo>
                  <a:lnTo>
                    <a:pt x="416600" y="331895"/>
                  </a:lnTo>
                  <a:lnTo>
                    <a:pt x="419257" y="327513"/>
                  </a:lnTo>
                  <a:lnTo>
                    <a:pt x="418728" y="324136"/>
                  </a:lnTo>
                  <a:lnTo>
                    <a:pt x="416537" y="322807"/>
                  </a:lnTo>
                  <a:lnTo>
                    <a:pt x="414155" y="321003"/>
                  </a:lnTo>
                  <a:lnTo>
                    <a:pt x="411965" y="319674"/>
                  </a:lnTo>
                  <a:close/>
                </a:path>
                <a:path w="17266920" h="11252200">
                  <a:moveTo>
                    <a:pt x="12094626" y="5299567"/>
                  </a:moveTo>
                  <a:lnTo>
                    <a:pt x="12091341" y="5298953"/>
                  </a:lnTo>
                  <a:lnTo>
                    <a:pt x="12089155" y="5300384"/>
                  </a:lnTo>
                  <a:lnTo>
                    <a:pt x="12086636" y="5301674"/>
                  </a:lnTo>
                  <a:lnTo>
                    <a:pt x="12086021" y="5304958"/>
                  </a:lnTo>
                  <a:lnTo>
                    <a:pt x="12087453" y="5307144"/>
                  </a:lnTo>
                  <a:lnTo>
                    <a:pt x="12089076" y="5309806"/>
                  </a:lnTo>
                  <a:lnTo>
                    <a:pt x="12089316" y="5311091"/>
                  </a:lnTo>
                  <a:lnTo>
                    <a:pt x="12092650" y="5312513"/>
                  </a:lnTo>
                  <a:lnTo>
                    <a:pt x="12094266" y="5312414"/>
                  </a:lnTo>
                  <a:lnTo>
                    <a:pt x="12095835" y="5311507"/>
                  </a:lnTo>
                  <a:lnTo>
                    <a:pt x="12098354" y="5310219"/>
                  </a:lnTo>
                  <a:lnTo>
                    <a:pt x="12098968" y="5306934"/>
                  </a:lnTo>
                  <a:lnTo>
                    <a:pt x="12097537" y="5304748"/>
                  </a:lnTo>
                  <a:lnTo>
                    <a:pt x="12095914" y="5302085"/>
                  </a:lnTo>
                  <a:lnTo>
                    <a:pt x="12094626" y="5299567"/>
                  </a:lnTo>
                  <a:close/>
                </a:path>
                <a:path w="17266920" h="11252200">
                  <a:moveTo>
                    <a:pt x="2867225" y="1358341"/>
                  </a:moveTo>
                  <a:lnTo>
                    <a:pt x="2864275" y="1357871"/>
                  </a:lnTo>
                  <a:lnTo>
                    <a:pt x="2861608" y="1356733"/>
                  </a:lnTo>
                  <a:lnTo>
                    <a:pt x="2858799" y="1355929"/>
                  </a:lnTo>
                  <a:lnTo>
                    <a:pt x="2856614" y="1357360"/>
                  </a:lnTo>
                  <a:lnTo>
                    <a:pt x="2855476" y="1360027"/>
                  </a:lnTo>
                  <a:lnTo>
                    <a:pt x="2854814" y="1362501"/>
                  </a:lnTo>
                  <a:lnTo>
                    <a:pt x="2856103" y="1365021"/>
                  </a:lnTo>
                  <a:lnTo>
                    <a:pt x="2858436" y="1366017"/>
                  </a:lnTo>
                  <a:lnTo>
                    <a:pt x="2858911" y="1365825"/>
                  </a:lnTo>
                  <a:lnTo>
                    <a:pt x="2861578" y="1366963"/>
                  </a:lnTo>
                  <a:lnTo>
                    <a:pt x="2864387" y="1367767"/>
                  </a:lnTo>
                  <a:lnTo>
                    <a:pt x="2866573" y="1366335"/>
                  </a:lnTo>
                  <a:lnTo>
                    <a:pt x="2867711" y="1363669"/>
                  </a:lnTo>
                  <a:lnTo>
                    <a:pt x="2868515" y="1360860"/>
                  </a:lnTo>
                  <a:lnTo>
                    <a:pt x="2867225" y="1358341"/>
                  </a:lnTo>
                  <a:close/>
                </a:path>
                <a:path w="17266920" h="11252200">
                  <a:moveTo>
                    <a:pt x="341462" y="270690"/>
                  </a:moveTo>
                  <a:lnTo>
                    <a:pt x="338418" y="271362"/>
                  </a:lnTo>
                  <a:lnTo>
                    <a:pt x="335094" y="275460"/>
                  </a:lnTo>
                  <a:lnTo>
                    <a:pt x="335765" y="278504"/>
                  </a:lnTo>
                  <a:lnTo>
                    <a:pt x="337814" y="280166"/>
                  </a:lnTo>
                  <a:lnTo>
                    <a:pt x="340196" y="281969"/>
                  </a:lnTo>
                  <a:lnTo>
                    <a:pt x="341196" y="282396"/>
                  </a:lnTo>
                  <a:lnTo>
                    <a:pt x="341054" y="282729"/>
                  </a:lnTo>
                  <a:lnTo>
                    <a:pt x="343054" y="283582"/>
                  </a:lnTo>
                  <a:lnTo>
                    <a:pt x="345764" y="282769"/>
                  </a:lnTo>
                  <a:lnTo>
                    <a:pt x="346951" y="280911"/>
                  </a:lnTo>
                  <a:lnTo>
                    <a:pt x="348613" y="278862"/>
                  </a:lnTo>
                  <a:lnTo>
                    <a:pt x="347941" y="275819"/>
                  </a:lnTo>
                  <a:lnTo>
                    <a:pt x="345893" y="274157"/>
                  </a:lnTo>
                  <a:lnTo>
                    <a:pt x="343511" y="272352"/>
                  </a:lnTo>
                  <a:lnTo>
                    <a:pt x="341462" y="270690"/>
                  </a:lnTo>
                  <a:close/>
                </a:path>
                <a:path w="17266920" h="11252200">
                  <a:moveTo>
                    <a:pt x="2950151" y="1381895"/>
                  </a:moveTo>
                  <a:lnTo>
                    <a:pt x="2947201" y="1381425"/>
                  </a:lnTo>
                  <a:lnTo>
                    <a:pt x="2944534" y="1380287"/>
                  </a:lnTo>
                  <a:lnTo>
                    <a:pt x="2941725" y="1379483"/>
                  </a:lnTo>
                  <a:lnTo>
                    <a:pt x="2939539" y="1380915"/>
                  </a:lnTo>
                  <a:lnTo>
                    <a:pt x="2938402" y="1383580"/>
                  </a:lnTo>
                  <a:lnTo>
                    <a:pt x="2937740" y="1386056"/>
                  </a:lnTo>
                  <a:lnTo>
                    <a:pt x="2939028" y="1388576"/>
                  </a:lnTo>
                  <a:lnTo>
                    <a:pt x="2941362" y="1389571"/>
                  </a:lnTo>
                  <a:lnTo>
                    <a:pt x="2941837" y="1389380"/>
                  </a:lnTo>
                  <a:lnTo>
                    <a:pt x="2944503" y="1390518"/>
                  </a:lnTo>
                  <a:lnTo>
                    <a:pt x="2947312" y="1391322"/>
                  </a:lnTo>
                  <a:lnTo>
                    <a:pt x="2949499" y="1389890"/>
                  </a:lnTo>
                  <a:lnTo>
                    <a:pt x="2950636" y="1387223"/>
                  </a:lnTo>
                  <a:lnTo>
                    <a:pt x="2951441" y="1384415"/>
                  </a:lnTo>
                  <a:lnTo>
                    <a:pt x="2950151" y="1381895"/>
                  </a:lnTo>
                  <a:close/>
                </a:path>
                <a:path w="17266920" h="11252200">
                  <a:moveTo>
                    <a:pt x="3033219" y="1405117"/>
                  </a:moveTo>
                  <a:lnTo>
                    <a:pt x="3030268" y="1404646"/>
                  </a:lnTo>
                  <a:lnTo>
                    <a:pt x="3027602" y="1403509"/>
                  </a:lnTo>
                  <a:lnTo>
                    <a:pt x="3024793" y="1402705"/>
                  </a:lnTo>
                  <a:lnTo>
                    <a:pt x="3022607" y="1404136"/>
                  </a:lnTo>
                  <a:lnTo>
                    <a:pt x="3021470" y="1406802"/>
                  </a:lnTo>
                  <a:lnTo>
                    <a:pt x="3020807" y="1409278"/>
                  </a:lnTo>
                  <a:lnTo>
                    <a:pt x="3022096" y="1411798"/>
                  </a:lnTo>
                  <a:lnTo>
                    <a:pt x="3024429" y="1412793"/>
                  </a:lnTo>
                  <a:lnTo>
                    <a:pt x="3024905" y="1412602"/>
                  </a:lnTo>
                  <a:lnTo>
                    <a:pt x="3027571" y="1413739"/>
                  </a:lnTo>
                  <a:lnTo>
                    <a:pt x="3030380" y="1414543"/>
                  </a:lnTo>
                  <a:lnTo>
                    <a:pt x="3032900" y="1413254"/>
                  </a:lnTo>
                  <a:lnTo>
                    <a:pt x="3034508" y="1407637"/>
                  </a:lnTo>
                  <a:lnTo>
                    <a:pt x="3033219" y="1405117"/>
                  </a:lnTo>
                  <a:close/>
                </a:path>
                <a:path w="17266920" h="11252200">
                  <a:moveTo>
                    <a:pt x="272288" y="219515"/>
                  </a:moveTo>
                  <a:lnTo>
                    <a:pt x="269244" y="220187"/>
                  </a:lnTo>
                  <a:lnTo>
                    <a:pt x="267582" y="222236"/>
                  </a:lnTo>
                  <a:lnTo>
                    <a:pt x="265778" y="224618"/>
                  </a:lnTo>
                  <a:lnTo>
                    <a:pt x="266449" y="227662"/>
                  </a:lnTo>
                  <a:lnTo>
                    <a:pt x="268498" y="229324"/>
                  </a:lnTo>
                  <a:lnTo>
                    <a:pt x="270880" y="231127"/>
                  </a:lnTo>
                  <a:lnTo>
                    <a:pt x="271880" y="231554"/>
                  </a:lnTo>
                  <a:lnTo>
                    <a:pt x="272071" y="232029"/>
                  </a:lnTo>
                  <a:lnTo>
                    <a:pt x="274071" y="232882"/>
                  </a:lnTo>
                  <a:lnTo>
                    <a:pt x="276448" y="231928"/>
                  </a:lnTo>
                  <a:lnTo>
                    <a:pt x="277968" y="230212"/>
                  </a:lnTo>
                  <a:lnTo>
                    <a:pt x="279772" y="227830"/>
                  </a:lnTo>
                  <a:lnTo>
                    <a:pt x="279101" y="224786"/>
                  </a:lnTo>
                  <a:lnTo>
                    <a:pt x="277052" y="223124"/>
                  </a:lnTo>
                  <a:lnTo>
                    <a:pt x="272288" y="219515"/>
                  </a:lnTo>
                  <a:close/>
                </a:path>
                <a:path w="17266920" h="11252200">
                  <a:moveTo>
                    <a:pt x="3116096" y="1427863"/>
                  </a:moveTo>
                  <a:lnTo>
                    <a:pt x="3113478" y="1427534"/>
                  </a:lnTo>
                  <a:lnTo>
                    <a:pt x="3110812" y="1426397"/>
                  </a:lnTo>
                  <a:lnTo>
                    <a:pt x="3107861" y="1425926"/>
                  </a:lnTo>
                  <a:lnTo>
                    <a:pt x="3105341" y="1427214"/>
                  </a:lnTo>
                  <a:lnTo>
                    <a:pt x="3104537" y="1430024"/>
                  </a:lnTo>
                  <a:lnTo>
                    <a:pt x="3103875" y="1432500"/>
                  </a:lnTo>
                  <a:lnTo>
                    <a:pt x="3105164" y="1435018"/>
                  </a:lnTo>
                  <a:lnTo>
                    <a:pt x="3107831" y="1436156"/>
                  </a:lnTo>
                  <a:lnTo>
                    <a:pt x="3108307" y="1435965"/>
                  </a:lnTo>
                  <a:lnTo>
                    <a:pt x="3110973" y="1437102"/>
                  </a:lnTo>
                  <a:lnTo>
                    <a:pt x="3113924" y="1437573"/>
                  </a:lnTo>
                  <a:lnTo>
                    <a:pt x="3116443" y="1436284"/>
                  </a:lnTo>
                  <a:lnTo>
                    <a:pt x="3117247" y="1433475"/>
                  </a:lnTo>
                  <a:lnTo>
                    <a:pt x="3117718" y="1430525"/>
                  </a:lnTo>
                  <a:lnTo>
                    <a:pt x="3116096" y="1427863"/>
                  </a:lnTo>
                  <a:close/>
                </a:path>
                <a:path w="17266920" h="11252200">
                  <a:moveTo>
                    <a:pt x="12048683" y="5227178"/>
                  </a:moveTo>
                  <a:lnTo>
                    <a:pt x="12045399" y="5226566"/>
                  </a:lnTo>
                  <a:lnTo>
                    <a:pt x="12041026" y="5229428"/>
                  </a:lnTo>
                  <a:lnTo>
                    <a:pt x="12040481" y="5232347"/>
                  </a:lnTo>
                  <a:lnTo>
                    <a:pt x="12040413" y="5232712"/>
                  </a:lnTo>
                  <a:lnTo>
                    <a:pt x="12041844" y="5234899"/>
                  </a:lnTo>
                  <a:lnTo>
                    <a:pt x="12043608" y="5237227"/>
                  </a:lnTo>
                  <a:lnTo>
                    <a:pt x="12044325" y="5238321"/>
                  </a:lnTo>
                  <a:lnTo>
                    <a:pt x="12045991" y="5239032"/>
                  </a:lnTo>
                  <a:lnTo>
                    <a:pt x="12045848" y="5239365"/>
                  </a:lnTo>
                  <a:lnTo>
                    <a:pt x="12047182" y="5239934"/>
                  </a:lnTo>
                  <a:lnTo>
                    <a:pt x="12048799" y="5239835"/>
                  </a:lnTo>
                  <a:lnTo>
                    <a:pt x="12050368" y="5238929"/>
                  </a:lnTo>
                  <a:lnTo>
                    <a:pt x="12052554" y="5237497"/>
                  </a:lnTo>
                  <a:lnTo>
                    <a:pt x="12053099" y="5234579"/>
                  </a:lnTo>
                  <a:lnTo>
                    <a:pt x="12053167" y="5234214"/>
                  </a:lnTo>
                  <a:lnTo>
                    <a:pt x="12051735" y="5232027"/>
                  </a:lnTo>
                  <a:lnTo>
                    <a:pt x="12050114" y="5229365"/>
                  </a:lnTo>
                  <a:lnTo>
                    <a:pt x="12048683" y="5227178"/>
                  </a:lnTo>
                  <a:close/>
                </a:path>
                <a:path w="17266920" h="11252200">
                  <a:moveTo>
                    <a:pt x="3199448" y="1450418"/>
                  </a:moveTo>
                  <a:lnTo>
                    <a:pt x="3196497" y="1449947"/>
                  </a:lnTo>
                  <a:lnTo>
                    <a:pt x="3193830" y="1448810"/>
                  </a:lnTo>
                  <a:lnTo>
                    <a:pt x="3191022" y="1448006"/>
                  </a:lnTo>
                  <a:lnTo>
                    <a:pt x="3188360" y="1449627"/>
                  </a:lnTo>
                  <a:lnTo>
                    <a:pt x="3187556" y="1452436"/>
                  </a:lnTo>
                  <a:lnTo>
                    <a:pt x="3186894" y="1454912"/>
                  </a:lnTo>
                  <a:lnTo>
                    <a:pt x="3188183" y="1457431"/>
                  </a:lnTo>
                  <a:lnTo>
                    <a:pt x="3190850" y="1458568"/>
                  </a:lnTo>
                  <a:lnTo>
                    <a:pt x="3191325" y="1458377"/>
                  </a:lnTo>
                  <a:lnTo>
                    <a:pt x="3193992" y="1459515"/>
                  </a:lnTo>
                  <a:lnTo>
                    <a:pt x="3196942" y="1459985"/>
                  </a:lnTo>
                  <a:lnTo>
                    <a:pt x="3199461" y="1458697"/>
                  </a:lnTo>
                  <a:lnTo>
                    <a:pt x="3200266" y="1455888"/>
                  </a:lnTo>
                  <a:lnTo>
                    <a:pt x="3200736" y="1452938"/>
                  </a:lnTo>
                  <a:lnTo>
                    <a:pt x="3199448" y="1450418"/>
                  </a:lnTo>
                  <a:close/>
                </a:path>
                <a:path w="17266920" h="11252200">
                  <a:moveTo>
                    <a:pt x="204016" y="167150"/>
                  </a:moveTo>
                  <a:lnTo>
                    <a:pt x="200638" y="167680"/>
                  </a:lnTo>
                  <a:lnTo>
                    <a:pt x="197315" y="171776"/>
                  </a:lnTo>
                  <a:lnTo>
                    <a:pt x="197844" y="175154"/>
                  </a:lnTo>
                  <a:lnTo>
                    <a:pt x="199893" y="176816"/>
                  </a:lnTo>
                  <a:lnTo>
                    <a:pt x="202275" y="178620"/>
                  </a:lnTo>
                  <a:lnTo>
                    <a:pt x="205608" y="180042"/>
                  </a:lnTo>
                  <a:lnTo>
                    <a:pt x="207843" y="179419"/>
                  </a:lnTo>
                  <a:lnTo>
                    <a:pt x="209363" y="177703"/>
                  </a:lnTo>
                  <a:lnTo>
                    <a:pt x="211025" y="175655"/>
                  </a:lnTo>
                  <a:lnTo>
                    <a:pt x="210496" y="172277"/>
                  </a:lnTo>
                  <a:lnTo>
                    <a:pt x="208447" y="170616"/>
                  </a:lnTo>
                  <a:lnTo>
                    <a:pt x="206064" y="168812"/>
                  </a:lnTo>
                  <a:lnTo>
                    <a:pt x="204016" y="167150"/>
                  </a:lnTo>
                  <a:close/>
                </a:path>
                <a:path w="17266920" h="11252200">
                  <a:moveTo>
                    <a:pt x="3282942" y="1472639"/>
                  </a:moveTo>
                  <a:lnTo>
                    <a:pt x="3279991" y="1472169"/>
                  </a:lnTo>
                  <a:lnTo>
                    <a:pt x="3277325" y="1471031"/>
                  </a:lnTo>
                  <a:lnTo>
                    <a:pt x="3274516" y="1470227"/>
                  </a:lnTo>
                  <a:lnTo>
                    <a:pt x="3271854" y="1471849"/>
                  </a:lnTo>
                  <a:lnTo>
                    <a:pt x="3271050" y="1474658"/>
                  </a:lnTo>
                  <a:lnTo>
                    <a:pt x="3270388" y="1477134"/>
                  </a:lnTo>
                  <a:lnTo>
                    <a:pt x="3271677" y="1479652"/>
                  </a:lnTo>
                  <a:lnTo>
                    <a:pt x="3274010" y="1480648"/>
                  </a:lnTo>
                  <a:lnTo>
                    <a:pt x="3274152" y="1480314"/>
                  </a:lnTo>
                  <a:lnTo>
                    <a:pt x="3274486" y="1480456"/>
                  </a:lnTo>
                  <a:lnTo>
                    <a:pt x="3274961" y="1480265"/>
                  </a:lnTo>
                  <a:lnTo>
                    <a:pt x="3277628" y="1481403"/>
                  </a:lnTo>
                  <a:lnTo>
                    <a:pt x="3280436" y="1482207"/>
                  </a:lnTo>
                  <a:lnTo>
                    <a:pt x="3283098" y="1480585"/>
                  </a:lnTo>
                  <a:lnTo>
                    <a:pt x="3283903" y="1477776"/>
                  </a:lnTo>
                  <a:lnTo>
                    <a:pt x="3284564" y="1475301"/>
                  </a:lnTo>
                  <a:lnTo>
                    <a:pt x="3282942" y="1472639"/>
                  </a:lnTo>
                  <a:close/>
                </a:path>
                <a:path w="17266920" h="11252200">
                  <a:moveTo>
                    <a:pt x="3366103" y="1494718"/>
                  </a:moveTo>
                  <a:lnTo>
                    <a:pt x="3363152" y="1494248"/>
                  </a:lnTo>
                  <a:lnTo>
                    <a:pt x="3360485" y="1493110"/>
                  </a:lnTo>
                  <a:lnTo>
                    <a:pt x="3357677" y="1492306"/>
                  </a:lnTo>
                  <a:lnTo>
                    <a:pt x="3355016" y="1493928"/>
                  </a:lnTo>
                  <a:lnTo>
                    <a:pt x="3354211" y="1496737"/>
                  </a:lnTo>
                  <a:lnTo>
                    <a:pt x="3353549" y="1499213"/>
                  </a:lnTo>
                  <a:lnTo>
                    <a:pt x="3354838" y="1501732"/>
                  </a:lnTo>
                  <a:lnTo>
                    <a:pt x="3357171" y="1502727"/>
                  </a:lnTo>
                  <a:lnTo>
                    <a:pt x="3357314" y="1502394"/>
                  </a:lnTo>
                  <a:lnTo>
                    <a:pt x="3357647" y="1502536"/>
                  </a:lnTo>
                  <a:lnTo>
                    <a:pt x="3358123" y="1502345"/>
                  </a:lnTo>
                  <a:lnTo>
                    <a:pt x="3360789" y="1503482"/>
                  </a:lnTo>
                  <a:lnTo>
                    <a:pt x="3363598" y="1504286"/>
                  </a:lnTo>
                  <a:lnTo>
                    <a:pt x="3366259" y="1502664"/>
                  </a:lnTo>
                  <a:lnTo>
                    <a:pt x="3367064" y="1499855"/>
                  </a:lnTo>
                  <a:lnTo>
                    <a:pt x="3367726" y="1497380"/>
                  </a:lnTo>
                  <a:lnTo>
                    <a:pt x="3366103" y="1494718"/>
                  </a:lnTo>
                  <a:close/>
                </a:path>
                <a:path w="17266920" h="11252200">
                  <a:moveTo>
                    <a:pt x="137121" y="113403"/>
                  </a:moveTo>
                  <a:lnTo>
                    <a:pt x="133886" y="113597"/>
                  </a:lnTo>
                  <a:lnTo>
                    <a:pt x="130563" y="117695"/>
                  </a:lnTo>
                  <a:lnTo>
                    <a:pt x="130758" y="120930"/>
                  </a:lnTo>
                  <a:lnTo>
                    <a:pt x="132807" y="122592"/>
                  </a:lnTo>
                  <a:lnTo>
                    <a:pt x="135189" y="124397"/>
                  </a:lnTo>
                  <a:lnTo>
                    <a:pt x="136522" y="124965"/>
                  </a:lnTo>
                  <a:lnTo>
                    <a:pt x="136380" y="125299"/>
                  </a:lnTo>
                  <a:lnTo>
                    <a:pt x="138380" y="126152"/>
                  </a:lnTo>
                  <a:lnTo>
                    <a:pt x="140615" y="125529"/>
                  </a:lnTo>
                  <a:lnTo>
                    <a:pt x="142135" y="123813"/>
                  </a:lnTo>
                  <a:lnTo>
                    <a:pt x="143797" y="121765"/>
                  </a:lnTo>
                  <a:lnTo>
                    <a:pt x="143601" y="118530"/>
                  </a:lnTo>
                  <a:lnTo>
                    <a:pt x="141553" y="116867"/>
                  </a:lnTo>
                  <a:lnTo>
                    <a:pt x="139170" y="115063"/>
                  </a:lnTo>
                  <a:lnTo>
                    <a:pt x="137121" y="113403"/>
                  </a:lnTo>
                  <a:close/>
                </a:path>
                <a:path w="17266920" h="11252200">
                  <a:moveTo>
                    <a:pt x="3449406" y="1516464"/>
                  </a:moveTo>
                  <a:lnTo>
                    <a:pt x="3446455" y="1515994"/>
                  </a:lnTo>
                  <a:lnTo>
                    <a:pt x="3443789" y="1514856"/>
                  </a:lnTo>
                  <a:lnTo>
                    <a:pt x="3440980" y="1514052"/>
                  </a:lnTo>
                  <a:lnTo>
                    <a:pt x="3438319" y="1515674"/>
                  </a:lnTo>
                  <a:lnTo>
                    <a:pt x="3437515" y="1518483"/>
                  </a:lnTo>
                  <a:lnTo>
                    <a:pt x="3436853" y="1520958"/>
                  </a:lnTo>
                  <a:lnTo>
                    <a:pt x="3438142" y="1523478"/>
                  </a:lnTo>
                  <a:lnTo>
                    <a:pt x="3440475" y="1524473"/>
                  </a:lnTo>
                  <a:lnTo>
                    <a:pt x="3440617" y="1524140"/>
                  </a:lnTo>
                  <a:lnTo>
                    <a:pt x="3440950" y="1524282"/>
                  </a:lnTo>
                  <a:lnTo>
                    <a:pt x="3441425" y="1524090"/>
                  </a:lnTo>
                  <a:lnTo>
                    <a:pt x="3444092" y="1525228"/>
                  </a:lnTo>
                  <a:lnTo>
                    <a:pt x="3446900" y="1526033"/>
                  </a:lnTo>
                  <a:lnTo>
                    <a:pt x="3449562" y="1524410"/>
                  </a:lnTo>
                  <a:lnTo>
                    <a:pt x="3450367" y="1521601"/>
                  </a:lnTo>
                  <a:lnTo>
                    <a:pt x="3451029" y="1519126"/>
                  </a:lnTo>
                  <a:lnTo>
                    <a:pt x="3449406" y="1516464"/>
                  </a:lnTo>
                  <a:close/>
                </a:path>
                <a:path w="17266920" h="11252200">
                  <a:moveTo>
                    <a:pt x="12001647" y="5155507"/>
                  </a:moveTo>
                  <a:lnTo>
                    <a:pt x="11998362" y="5154894"/>
                  </a:lnTo>
                  <a:lnTo>
                    <a:pt x="11993990" y="5157757"/>
                  </a:lnTo>
                  <a:lnTo>
                    <a:pt x="11993377" y="5161041"/>
                  </a:lnTo>
                  <a:lnTo>
                    <a:pt x="11994809" y="5163226"/>
                  </a:lnTo>
                  <a:lnTo>
                    <a:pt x="11996572" y="5165554"/>
                  </a:lnTo>
                  <a:lnTo>
                    <a:pt x="11996954" y="5166505"/>
                  </a:lnTo>
                  <a:lnTo>
                    <a:pt x="12000288" y="5167927"/>
                  </a:lnTo>
                  <a:lnTo>
                    <a:pt x="12001906" y="5167830"/>
                  </a:lnTo>
                  <a:lnTo>
                    <a:pt x="12003473" y="5166922"/>
                  </a:lnTo>
                  <a:lnTo>
                    <a:pt x="12005660" y="5165492"/>
                  </a:lnTo>
                  <a:lnTo>
                    <a:pt x="12006273" y="5162209"/>
                  </a:lnTo>
                  <a:lnTo>
                    <a:pt x="12004842" y="5160022"/>
                  </a:lnTo>
                  <a:lnTo>
                    <a:pt x="12003077" y="5157693"/>
                  </a:lnTo>
                  <a:lnTo>
                    <a:pt x="12001647" y="5155507"/>
                  </a:lnTo>
                  <a:close/>
                </a:path>
                <a:path w="17266920" h="11252200">
                  <a:moveTo>
                    <a:pt x="3532518" y="1537735"/>
                  </a:moveTo>
                  <a:lnTo>
                    <a:pt x="3529900" y="1537406"/>
                  </a:lnTo>
                  <a:lnTo>
                    <a:pt x="3527234" y="1536269"/>
                  </a:lnTo>
                  <a:lnTo>
                    <a:pt x="3524426" y="1535465"/>
                  </a:lnTo>
                  <a:lnTo>
                    <a:pt x="3521764" y="1537086"/>
                  </a:lnTo>
                  <a:lnTo>
                    <a:pt x="3520960" y="1539896"/>
                  </a:lnTo>
                  <a:lnTo>
                    <a:pt x="3520298" y="1542371"/>
                  </a:lnTo>
                  <a:lnTo>
                    <a:pt x="3521587" y="1544890"/>
                  </a:lnTo>
                  <a:lnTo>
                    <a:pt x="3523920" y="1545885"/>
                  </a:lnTo>
                  <a:lnTo>
                    <a:pt x="3524396" y="1545694"/>
                  </a:lnTo>
                  <a:lnTo>
                    <a:pt x="3524729" y="1545836"/>
                  </a:lnTo>
                  <a:lnTo>
                    <a:pt x="3525204" y="1545646"/>
                  </a:lnTo>
                  <a:lnTo>
                    <a:pt x="3527870" y="1546784"/>
                  </a:lnTo>
                  <a:lnTo>
                    <a:pt x="3530345" y="1547446"/>
                  </a:lnTo>
                  <a:lnTo>
                    <a:pt x="3533008" y="1545823"/>
                  </a:lnTo>
                  <a:lnTo>
                    <a:pt x="3533812" y="1543014"/>
                  </a:lnTo>
                  <a:lnTo>
                    <a:pt x="3534474" y="1540539"/>
                  </a:lnTo>
                  <a:lnTo>
                    <a:pt x="3532518" y="1537735"/>
                  </a:lnTo>
                  <a:close/>
                </a:path>
                <a:path w="17266920" h="11252200">
                  <a:moveTo>
                    <a:pt x="71271" y="58130"/>
                  </a:moveTo>
                  <a:lnTo>
                    <a:pt x="68036" y="58325"/>
                  </a:lnTo>
                  <a:lnTo>
                    <a:pt x="64712" y="62422"/>
                  </a:lnTo>
                  <a:lnTo>
                    <a:pt x="64908" y="65658"/>
                  </a:lnTo>
                  <a:lnTo>
                    <a:pt x="66957" y="67320"/>
                  </a:lnTo>
                  <a:lnTo>
                    <a:pt x="69339" y="69124"/>
                  </a:lnTo>
                  <a:lnTo>
                    <a:pt x="70672" y="69693"/>
                  </a:lnTo>
                  <a:lnTo>
                    <a:pt x="70530" y="70026"/>
                  </a:lnTo>
                  <a:lnTo>
                    <a:pt x="72530" y="70879"/>
                  </a:lnTo>
                  <a:lnTo>
                    <a:pt x="74765" y="70257"/>
                  </a:lnTo>
                  <a:lnTo>
                    <a:pt x="76285" y="68541"/>
                  </a:lnTo>
                  <a:lnTo>
                    <a:pt x="77947" y="66493"/>
                  </a:lnTo>
                  <a:lnTo>
                    <a:pt x="77751" y="63257"/>
                  </a:lnTo>
                  <a:lnTo>
                    <a:pt x="75702" y="61595"/>
                  </a:lnTo>
                  <a:lnTo>
                    <a:pt x="73320" y="59791"/>
                  </a:lnTo>
                  <a:lnTo>
                    <a:pt x="71271" y="58130"/>
                  </a:lnTo>
                  <a:close/>
                </a:path>
                <a:path w="17266920" h="11252200">
                  <a:moveTo>
                    <a:pt x="3615630" y="1559005"/>
                  </a:moveTo>
                  <a:lnTo>
                    <a:pt x="3613013" y="1558677"/>
                  </a:lnTo>
                  <a:lnTo>
                    <a:pt x="3610347" y="1557539"/>
                  </a:lnTo>
                  <a:lnTo>
                    <a:pt x="3607871" y="1556877"/>
                  </a:lnTo>
                  <a:lnTo>
                    <a:pt x="3605210" y="1558499"/>
                  </a:lnTo>
                  <a:lnTo>
                    <a:pt x="3604405" y="1561308"/>
                  </a:lnTo>
                  <a:lnTo>
                    <a:pt x="3603743" y="1563784"/>
                  </a:lnTo>
                  <a:lnTo>
                    <a:pt x="3605032" y="1566303"/>
                  </a:lnTo>
                  <a:lnTo>
                    <a:pt x="3607365" y="1567298"/>
                  </a:lnTo>
                  <a:lnTo>
                    <a:pt x="3607175" y="1566823"/>
                  </a:lnTo>
                  <a:lnTo>
                    <a:pt x="3607508" y="1566965"/>
                  </a:lnTo>
                  <a:lnTo>
                    <a:pt x="3607983" y="1566775"/>
                  </a:lnTo>
                  <a:lnTo>
                    <a:pt x="3610649" y="1567912"/>
                  </a:lnTo>
                  <a:lnTo>
                    <a:pt x="3613458" y="1568716"/>
                  </a:lnTo>
                  <a:lnTo>
                    <a:pt x="3616119" y="1567093"/>
                  </a:lnTo>
                  <a:lnTo>
                    <a:pt x="3616924" y="1564284"/>
                  </a:lnTo>
                  <a:lnTo>
                    <a:pt x="3617585" y="1561809"/>
                  </a:lnTo>
                  <a:lnTo>
                    <a:pt x="3615630" y="1559005"/>
                  </a:lnTo>
                  <a:close/>
                </a:path>
                <a:path w="17266920" h="11252200">
                  <a:moveTo>
                    <a:pt x="3699551" y="1580227"/>
                  </a:moveTo>
                  <a:lnTo>
                    <a:pt x="3696600" y="1579756"/>
                  </a:lnTo>
                  <a:lnTo>
                    <a:pt x="3693934" y="1578619"/>
                  </a:lnTo>
                  <a:lnTo>
                    <a:pt x="3691458" y="1577956"/>
                  </a:lnTo>
                  <a:lnTo>
                    <a:pt x="3688796" y="1579579"/>
                  </a:lnTo>
                  <a:lnTo>
                    <a:pt x="3687992" y="1582387"/>
                  </a:lnTo>
                  <a:lnTo>
                    <a:pt x="3687330" y="1584863"/>
                  </a:lnTo>
                  <a:lnTo>
                    <a:pt x="3688619" y="1587383"/>
                  </a:lnTo>
                  <a:lnTo>
                    <a:pt x="3690952" y="1588378"/>
                  </a:lnTo>
                  <a:lnTo>
                    <a:pt x="3691094" y="1588045"/>
                  </a:lnTo>
                  <a:lnTo>
                    <a:pt x="3691428" y="1588187"/>
                  </a:lnTo>
                  <a:lnTo>
                    <a:pt x="3691903" y="1587996"/>
                  </a:lnTo>
                  <a:lnTo>
                    <a:pt x="3694570" y="1589133"/>
                  </a:lnTo>
                  <a:lnTo>
                    <a:pt x="3697045" y="1589795"/>
                  </a:lnTo>
                  <a:lnTo>
                    <a:pt x="3699707" y="1588172"/>
                  </a:lnTo>
                  <a:lnTo>
                    <a:pt x="3700511" y="1585364"/>
                  </a:lnTo>
                  <a:lnTo>
                    <a:pt x="3701173" y="1582889"/>
                  </a:lnTo>
                  <a:lnTo>
                    <a:pt x="3699551" y="1580227"/>
                  </a:lnTo>
                  <a:close/>
                </a:path>
                <a:path w="17266920" h="11252200">
                  <a:moveTo>
                    <a:pt x="7034" y="0"/>
                  </a:moveTo>
                  <a:lnTo>
                    <a:pt x="4132" y="338"/>
                  </a:lnTo>
                  <a:lnTo>
                    <a:pt x="2137" y="2244"/>
                  </a:lnTo>
                  <a:lnTo>
                    <a:pt x="0" y="4484"/>
                  </a:lnTo>
                  <a:lnTo>
                    <a:pt x="338" y="7385"/>
                  </a:lnTo>
                  <a:lnTo>
                    <a:pt x="2244" y="9381"/>
                  </a:lnTo>
                  <a:lnTo>
                    <a:pt x="4484" y="11518"/>
                  </a:lnTo>
                  <a:lnTo>
                    <a:pt x="6151" y="12229"/>
                  </a:lnTo>
                  <a:lnTo>
                    <a:pt x="6008" y="12562"/>
                  </a:lnTo>
                  <a:lnTo>
                    <a:pt x="8008" y="13416"/>
                  </a:lnTo>
                  <a:lnTo>
                    <a:pt x="10101" y="13126"/>
                  </a:lnTo>
                  <a:lnTo>
                    <a:pt x="11621" y="11412"/>
                  </a:lnTo>
                  <a:lnTo>
                    <a:pt x="13758" y="9171"/>
                  </a:lnTo>
                  <a:lnTo>
                    <a:pt x="13420" y="6270"/>
                  </a:lnTo>
                  <a:lnTo>
                    <a:pt x="11513" y="4275"/>
                  </a:lnTo>
                  <a:lnTo>
                    <a:pt x="7034" y="0"/>
                  </a:lnTo>
                  <a:close/>
                </a:path>
                <a:path w="17266920" h="11252200">
                  <a:moveTo>
                    <a:pt x="11951567" y="5084507"/>
                  </a:moveTo>
                  <a:lnTo>
                    <a:pt x="11948615" y="5084036"/>
                  </a:lnTo>
                  <a:lnTo>
                    <a:pt x="11943959" y="5087565"/>
                  </a:lnTo>
                  <a:lnTo>
                    <a:pt x="11943488" y="5090515"/>
                  </a:lnTo>
                  <a:lnTo>
                    <a:pt x="11947017" y="5095173"/>
                  </a:lnTo>
                  <a:lnTo>
                    <a:pt x="11947398" y="5096123"/>
                  </a:lnTo>
                  <a:lnTo>
                    <a:pt x="11950732" y="5097545"/>
                  </a:lnTo>
                  <a:lnTo>
                    <a:pt x="11952492" y="5097114"/>
                  </a:lnTo>
                  <a:lnTo>
                    <a:pt x="11954061" y="5096207"/>
                  </a:lnTo>
                  <a:lnTo>
                    <a:pt x="11956389" y="5094442"/>
                  </a:lnTo>
                  <a:lnTo>
                    <a:pt x="11956859" y="5091492"/>
                  </a:lnTo>
                  <a:lnTo>
                    <a:pt x="11951567" y="5084507"/>
                  </a:lnTo>
                  <a:close/>
                </a:path>
                <a:path w="17266920" h="11252200">
                  <a:moveTo>
                    <a:pt x="3783138" y="1601307"/>
                  </a:moveTo>
                  <a:lnTo>
                    <a:pt x="3780188" y="1600835"/>
                  </a:lnTo>
                  <a:lnTo>
                    <a:pt x="3777522" y="1599698"/>
                  </a:lnTo>
                  <a:lnTo>
                    <a:pt x="3775046" y="1599036"/>
                  </a:lnTo>
                  <a:lnTo>
                    <a:pt x="3772384" y="1600659"/>
                  </a:lnTo>
                  <a:lnTo>
                    <a:pt x="3771580" y="1603467"/>
                  </a:lnTo>
                  <a:lnTo>
                    <a:pt x="3771252" y="1606085"/>
                  </a:lnTo>
                  <a:lnTo>
                    <a:pt x="3772207" y="1608462"/>
                  </a:lnTo>
                  <a:lnTo>
                    <a:pt x="3774540" y="1609457"/>
                  </a:lnTo>
                  <a:lnTo>
                    <a:pt x="3774682" y="1609124"/>
                  </a:lnTo>
                  <a:lnTo>
                    <a:pt x="3775015" y="1609266"/>
                  </a:lnTo>
                  <a:lnTo>
                    <a:pt x="3775491" y="1609075"/>
                  </a:lnTo>
                  <a:lnTo>
                    <a:pt x="3778157" y="1610213"/>
                  </a:lnTo>
                  <a:lnTo>
                    <a:pt x="3780633" y="1610875"/>
                  </a:lnTo>
                  <a:lnTo>
                    <a:pt x="3783295" y="1609252"/>
                  </a:lnTo>
                  <a:lnTo>
                    <a:pt x="3784099" y="1606444"/>
                  </a:lnTo>
                  <a:lnTo>
                    <a:pt x="3784761" y="1603968"/>
                  </a:lnTo>
                  <a:lnTo>
                    <a:pt x="3783138" y="1601307"/>
                  </a:lnTo>
                  <a:close/>
                </a:path>
                <a:path w="17266920" h="11252200">
                  <a:moveTo>
                    <a:pt x="3866344" y="1621435"/>
                  </a:moveTo>
                  <a:lnTo>
                    <a:pt x="3863584" y="1621440"/>
                  </a:lnTo>
                  <a:lnTo>
                    <a:pt x="3860917" y="1620302"/>
                  </a:lnTo>
                  <a:lnTo>
                    <a:pt x="3858442" y="1619639"/>
                  </a:lnTo>
                  <a:lnTo>
                    <a:pt x="3855781" y="1621262"/>
                  </a:lnTo>
                  <a:lnTo>
                    <a:pt x="3854976" y="1624070"/>
                  </a:lnTo>
                  <a:lnTo>
                    <a:pt x="3854648" y="1626688"/>
                  </a:lnTo>
                  <a:lnTo>
                    <a:pt x="3855603" y="1629066"/>
                  </a:lnTo>
                  <a:lnTo>
                    <a:pt x="3857937" y="1630061"/>
                  </a:lnTo>
                  <a:lnTo>
                    <a:pt x="3858079" y="1629728"/>
                  </a:lnTo>
                  <a:lnTo>
                    <a:pt x="3858412" y="1629870"/>
                  </a:lnTo>
                  <a:lnTo>
                    <a:pt x="3858888" y="1629679"/>
                  </a:lnTo>
                  <a:lnTo>
                    <a:pt x="3861554" y="1630816"/>
                  </a:lnTo>
                  <a:lnTo>
                    <a:pt x="3864029" y="1631478"/>
                  </a:lnTo>
                  <a:lnTo>
                    <a:pt x="3866692" y="1629855"/>
                  </a:lnTo>
                  <a:lnTo>
                    <a:pt x="3867495" y="1627047"/>
                  </a:lnTo>
                  <a:lnTo>
                    <a:pt x="3868157" y="1624573"/>
                  </a:lnTo>
                  <a:lnTo>
                    <a:pt x="3866344" y="1621435"/>
                  </a:lnTo>
                  <a:close/>
                </a:path>
                <a:path w="17266920" h="11252200">
                  <a:moveTo>
                    <a:pt x="3950407" y="1642323"/>
                  </a:moveTo>
                  <a:lnTo>
                    <a:pt x="3947314" y="1642186"/>
                  </a:lnTo>
                  <a:lnTo>
                    <a:pt x="3944647" y="1641048"/>
                  </a:lnTo>
                  <a:lnTo>
                    <a:pt x="3942172" y="1640386"/>
                  </a:lnTo>
                  <a:lnTo>
                    <a:pt x="3939511" y="1642008"/>
                  </a:lnTo>
                  <a:lnTo>
                    <a:pt x="3938706" y="1644817"/>
                  </a:lnTo>
                  <a:lnTo>
                    <a:pt x="3938378" y="1647434"/>
                  </a:lnTo>
                  <a:lnTo>
                    <a:pt x="3939333" y="1649812"/>
                  </a:lnTo>
                  <a:lnTo>
                    <a:pt x="3941667" y="1650807"/>
                  </a:lnTo>
                  <a:lnTo>
                    <a:pt x="3941809" y="1650474"/>
                  </a:lnTo>
                  <a:lnTo>
                    <a:pt x="3942618" y="1650425"/>
                  </a:lnTo>
                  <a:lnTo>
                    <a:pt x="3945284" y="1651562"/>
                  </a:lnTo>
                  <a:lnTo>
                    <a:pt x="3947759" y="1652224"/>
                  </a:lnTo>
                  <a:lnTo>
                    <a:pt x="3950421" y="1650601"/>
                  </a:lnTo>
                  <a:lnTo>
                    <a:pt x="3951225" y="1647793"/>
                  </a:lnTo>
                  <a:lnTo>
                    <a:pt x="3951886" y="1645318"/>
                  </a:lnTo>
                  <a:lnTo>
                    <a:pt x="3950407" y="1642323"/>
                  </a:lnTo>
                  <a:close/>
                </a:path>
                <a:path w="17266920" h="11252200">
                  <a:moveTo>
                    <a:pt x="4033612" y="1662451"/>
                  </a:moveTo>
                  <a:lnTo>
                    <a:pt x="4030852" y="1662456"/>
                  </a:lnTo>
                  <a:lnTo>
                    <a:pt x="4028186" y="1661319"/>
                  </a:lnTo>
                  <a:lnTo>
                    <a:pt x="4025711" y="1660657"/>
                  </a:lnTo>
                  <a:lnTo>
                    <a:pt x="4023048" y="1662279"/>
                  </a:lnTo>
                  <a:lnTo>
                    <a:pt x="4022245" y="1665087"/>
                  </a:lnTo>
                  <a:lnTo>
                    <a:pt x="4021916" y="1667704"/>
                  </a:lnTo>
                  <a:lnTo>
                    <a:pt x="4022872" y="1670082"/>
                  </a:lnTo>
                  <a:lnTo>
                    <a:pt x="4025205" y="1671077"/>
                  </a:lnTo>
                  <a:lnTo>
                    <a:pt x="4026156" y="1670695"/>
                  </a:lnTo>
                  <a:lnTo>
                    <a:pt x="4028823" y="1671832"/>
                  </a:lnTo>
                  <a:lnTo>
                    <a:pt x="4031298" y="1672494"/>
                  </a:lnTo>
                  <a:lnTo>
                    <a:pt x="4033959" y="1670873"/>
                  </a:lnTo>
                  <a:lnTo>
                    <a:pt x="4035567" y="1665255"/>
                  </a:lnTo>
                  <a:lnTo>
                    <a:pt x="4033612" y="1662451"/>
                  </a:lnTo>
                  <a:close/>
                </a:path>
                <a:path w="17266920" h="11252200">
                  <a:moveTo>
                    <a:pt x="11900775" y="5015172"/>
                  </a:moveTo>
                  <a:lnTo>
                    <a:pt x="11897825" y="5014701"/>
                  </a:lnTo>
                  <a:lnTo>
                    <a:pt x="11893167" y="5018230"/>
                  </a:lnTo>
                  <a:lnTo>
                    <a:pt x="11892697" y="5021180"/>
                  </a:lnTo>
                  <a:lnTo>
                    <a:pt x="11896225" y="5025838"/>
                  </a:lnTo>
                  <a:lnTo>
                    <a:pt x="11896608" y="5026788"/>
                  </a:lnTo>
                  <a:lnTo>
                    <a:pt x="11899942" y="5028210"/>
                  </a:lnTo>
                  <a:lnTo>
                    <a:pt x="11901700" y="5027779"/>
                  </a:lnTo>
                  <a:lnTo>
                    <a:pt x="11903269" y="5026872"/>
                  </a:lnTo>
                  <a:lnTo>
                    <a:pt x="11905598" y="5025108"/>
                  </a:lnTo>
                  <a:lnTo>
                    <a:pt x="11906068" y="5022157"/>
                  </a:lnTo>
                  <a:lnTo>
                    <a:pt x="11900775" y="5015172"/>
                  </a:lnTo>
                  <a:close/>
                </a:path>
                <a:path w="17266920" h="11252200">
                  <a:moveTo>
                    <a:pt x="4117675" y="1683339"/>
                  </a:moveTo>
                  <a:lnTo>
                    <a:pt x="4114582" y="1683202"/>
                  </a:lnTo>
                  <a:lnTo>
                    <a:pt x="4111916" y="1682065"/>
                  </a:lnTo>
                  <a:lnTo>
                    <a:pt x="4109441" y="1681403"/>
                  </a:lnTo>
                  <a:lnTo>
                    <a:pt x="4106778" y="1683025"/>
                  </a:lnTo>
                  <a:lnTo>
                    <a:pt x="4105975" y="1685833"/>
                  </a:lnTo>
                  <a:lnTo>
                    <a:pt x="4105788" y="1688118"/>
                  </a:lnTo>
                  <a:lnTo>
                    <a:pt x="4106744" y="1690494"/>
                  </a:lnTo>
                  <a:lnTo>
                    <a:pt x="4109077" y="1691490"/>
                  </a:lnTo>
                  <a:lnTo>
                    <a:pt x="4108935" y="1691823"/>
                  </a:lnTo>
                  <a:lnTo>
                    <a:pt x="4109885" y="1691440"/>
                  </a:lnTo>
                  <a:lnTo>
                    <a:pt x="4112552" y="1692578"/>
                  </a:lnTo>
                  <a:lnTo>
                    <a:pt x="4115027" y="1693241"/>
                  </a:lnTo>
                  <a:lnTo>
                    <a:pt x="4117831" y="1691285"/>
                  </a:lnTo>
                  <a:lnTo>
                    <a:pt x="4118493" y="1688810"/>
                  </a:lnTo>
                  <a:lnTo>
                    <a:pt x="4119297" y="1686001"/>
                  </a:lnTo>
                  <a:lnTo>
                    <a:pt x="4117675" y="1683339"/>
                  </a:lnTo>
                  <a:close/>
                </a:path>
                <a:path w="17266920" h="11252200">
                  <a:moveTo>
                    <a:pt x="4201023" y="1703135"/>
                  </a:moveTo>
                  <a:lnTo>
                    <a:pt x="4198263" y="1703139"/>
                  </a:lnTo>
                  <a:lnTo>
                    <a:pt x="4195596" y="1702001"/>
                  </a:lnTo>
                  <a:lnTo>
                    <a:pt x="4193121" y="1701339"/>
                  </a:lnTo>
                  <a:lnTo>
                    <a:pt x="4190460" y="1702962"/>
                  </a:lnTo>
                  <a:lnTo>
                    <a:pt x="4189655" y="1705771"/>
                  </a:lnTo>
                  <a:lnTo>
                    <a:pt x="4189469" y="1708055"/>
                  </a:lnTo>
                  <a:lnTo>
                    <a:pt x="4190424" y="1710433"/>
                  </a:lnTo>
                  <a:lnTo>
                    <a:pt x="4192758" y="1711428"/>
                  </a:lnTo>
                  <a:lnTo>
                    <a:pt x="4192615" y="1711761"/>
                  </a:lnTo>
                  <a:lnTo>
                    <a:pt x="4193566" y="1711379"/>
                  </a:lnTo>
                  <a:lnTo>
                    <a:pt x="4196233" y="1712516"/>
                  </a:lnTo>
                  <a:lnTo>
                    <a:pt x="4198708" y="1713178"/>
                  </a:lnTo>
                  <a:lnTo>
                    <a:pt x="4201512" y="1711223"/>
                  </a:lnTo>
                  <a:lnTo>
                    <a:pt x="4202174" y="1708747"/>
                  </a:lnTo>
                  <a:lnTo>
                    <a:pt x="4202979" y="1705938"/>
                  </a:lnTo>
                  <a:lnTo>
                    <a:pt x="4201023" y="1703135"/>
                  </a:lnTo>
                  <a:close/>
                </a:path>
                <a:path w="17266920" h="11252200">
                  <a:moveTo>
                    <a:pt x="4285228" y="1723690"/>
                  </a:moveTo>
                  <a:lnTo>
                    <a:pt x="4282135" y="1723552"/>
                  </a:lnTo>
                  <a:lnTo>
                    <a:pt x="4279468" y="1722415"/>
                  </a:lnTo>
                  <a:lnTo>
                    <a:pt x="4276993" y="1721753"/>
                  </a:lnTo>
                  <a:lnTo>
                    <a:pt x="4274332" y="1723375"/>
                  </a:lnTo>
                  <a:lnTo>
                    <a:pt x="4273527" y="1726184"/>
                  </a:lnTo>
                  <a:lnTo>
                    <a:pt x="4273340" y="1728468"/>
                  </a:lnTo>
                  <a:lnTo>
                    <a:pt x="4274297" y="1730845"/>
                  </a:lnTo>
                  <a:lnTo>
                    <a:pt x="4276630" y="1731840"/>
                  </a:lnTo>
                  <a:lnTo>
                    <a:pt x="4276488" y="1732174"/>
                  </a:lnTo>
                  <a:lnTo>
                    <a:pt x="4277438" y="1731791"/>
                  </a:lnTo>
                  <a:lnTo>
                    <a:pt x="4280105" y="1732928"/>
                  </a:lnTo>
                  <a:lnTo>
                    <a:pt x="4282580" y="1733590"/>
                  </a:lnTo>
                  <a:lnTo>
                    <a:pt x="4285384" y="1731635"/>
                  </a:lnTo>
                  <a:lnTo>
                    <a:pt x="4286046" y="1729160"/>
                  </a:lnTo>
                  <a:lnTo>
                    <a:pt x="4286850" y="1726352"/>
                  </a:lnTo>
                  <a:lnTo>
                    <a:pt x="4285228" y="1723690"/>
                  </a:lnTo>
                  <a:close/>
                </a:path>
                <a:path w="17266920" h="11252200">
                  <a:moveTo>
                    <a:pt x="11848131" y="4947410"/>
                  </a:moveTo>
                  <a:lnTo>
                    <a:pt x="11845181" y="4946940"/>
                  </a:lnTo>
                  <a:lnTo>
                    <a:pt x="11842852" y="4948705"/>
                  </a:lnTo>
                  <a:lnTo>
                    <a:pt x="11840857" y="4950611"/>
                  </a:lnTo>
                  <a:lnTo>
                    <a:pt x="11840386" y="4953562"/>
                  </a:lnTo>
                  <a:lnTo>
                    <a:pt x="11843914" y="4958219"/>
                  </a:lnTo>
                  <a:lnTo>
                    <a:pt x="11844298" y="4959171"/>
                  </a:lnTo>
                  <a:lnTo>
                    <a:pt x="11845630" y="4959739"/>
                  </a:lnTo>
                  <a:lnTo>
                    <a:pt x="11846106" y="4959548"/>
                  </a:lnTo>
                  <a:lnTo>
                    <a:pt x="11847773" y="4960259"/>
                  </a:lnTo>
                  <a:lnTo>
                    <a:pt x="11849723" y="4960303"/>
                  </a:lnTo>
                  <a:lnTo>
                    <a:pt x="11851100" y="4958921"/>
                  </a:lnTo>
                  <a:lnTo>
                    <a:pt x="11853096" y="4957014"/>
                  </a:lnTo>
                  <a:lnTo>
                    <a:pt x="11853567" y="4954062"/>
                  </a:lnTo>
                  <a:lnTo>
                    <a:pt x="11850038" y="4949406"/>
                  </a:lnTo>
                  <a:lnTo>
                    <a:pt x="11848131" y="4947410"/>
                  </a:lnTo>
                  <a:close/>
                </a:path>
                <a:path w="17266920" h="11252200">
                  <a:moveTo>
                    <a:pt x="4368575" y="1743484"/>
                  </a:moveTo>
                  <a:lnTo>
                    <a:pt x="4365816" y="1743489"/>
                  </a:lnTo>
                  <a:lnTo>
                    <a:pt x="4363149" y="1742352"/>
                  </a:lnTo>
                  <a:lnTo>
                    <a:pt x="4360674" y="1741690"/>
                  </a:lnTo>
                  <a:lnTo>
                    <a:pt x="4357870" y="1743645"/>
                  </a:lnTo>
                  <a:lnTo>
                    <a:pt x="4357208" y="1746121"/>
                  </a:lnTo>
                  <a:lnTo>
                    <a:pt x="4357021" y="1748405"/>
                  </a:lnTo>
                  <a:lnTo>
                    <a:pt x="4357977" y="1750783"/>
                  </a:lnTo>
                  <a:lnTo>
                    <a:pt x="4360310" y="1751778"/>
                  </a:lnTo>
                  <a:lnTo>
                    <a:pt x="4360167" y="1752112"/>
                  </a:lnTo>
                  <a:lnTo>
                    <a:pt x="4361119" y="1751729"/>
                  </a:lnTo>
                  <a:lnTo>
                    <a:pt x="4363785" y="1752867"/>
                  </a:lnTo>
                  <a:lnTo>
                    <a:pt x="4366260" y="1753528"/>
                  </a:lnTo>
                  <a:lnTo>
                    <a:pt x="4369064" y="1751572"/>
                  </a:lnTo>
                  <a:lnTo>
                    <a:pt x="4369727" y="1749097"/>
                  </a:lnTo>
                  <a:lnTo>
                    <a:pt x="4370531" y="1746289"/>
                  </a:lnTo>
                  <a:lnTo>
                    <a:pt x="4368575" y="1743484"/>
                  </a:lnTo>
                  <a:close/>
                </a:path>
                <a:path w="17266920" h="11252200">
                  <a:moveTo>
                    <a:pt x="4452256" y="1763422"/>
                  </a:moveTo>
                  <a:lnTo>
                    <a:pt x="4449496" y="1763427"/>
                  </a:lnTo>
                  <a:lnTo>
                    <a:pt x="4446829" y="1762290"/>
                  </a:lnTo>
                  <a:lnTo>
                    <a:pt x="4444354" y="1761627"/>
                  </a:lnTo>
                  <a:lnTo>
                    <a:pt x="4441551" y="1763583"/>
                  </a:lnTo>
                  <a:lnTo>
                    <a:pt x="4440889" y="1766058"/>
                  </a:lnTo>
                  <a:lnTo>
                    <a:pt x="4440702" y="1768342"/>
                  </a:lnTo>
                  <a:lnTo>
                    <a:pt x="4441658" y="1770720"/>
                  </a:lnTo>
                  <a:lnTo>
                    <a:pt x="4443991" y="1771715"/>
                  </a:lnTo>
                  <a:lnTo>
                    <a:pt x="4443849" y="1772048"/>
                  </a:lnTo>
                  <a:lnTo>
                    <a:pt x="4444800" y="1771666"/>
                  </a:lnTo>
                  <a:lnTo>
                    <a:pt x="4447466" y="1772804"/>
                  </a:lnTo>
                  <a:lnTo>
                    <a:pt x="4449941" y="1773465"/>
                  </a:lnTo>
                  <a:lnTo>
                    <a:pt x="4452746" y="1771509"/>
                  </a:lnTo>
                  <a:lnTo>
                    <a:pt x="4453407" y="1769035"/>
                  </a:lnTo>
                  <a:lnTo>
                    <a:pt x="4454212" y="1766226"/>
                  </a:lnTo>
                  <a:lnTo>
                    <a:pt x="4452256" y="1763422"/>
                  </a:lnTo>
                  <a:close/>
                </a:path>
                <a:path w="17266920" h="11252200">
                  <a:moveTo>
                    <a:pt x="11793159" y="4881415"/>
                  </a:moveTo>
                  <a:lnTo>
                    <a:pt x="11789732" y="4881135"/>
                  </a:lnTo>
                  <a:lnTo>
                    <a:pt x="11787738" y="4883042"/>
                  </a:lnTo>
                  <a:lnTo>
                    <a:pt x="11785551" y="4884473"/>
                  </a:lnTo>
                  <a:lnTo>
                    <a:pt x="11785272" y="4887899"/>
                  </a:lnTo>
                  <a:lnTo>
                    <a:pt x="11787178" y="4889894"/>
                  </a:lnTo>
                  <a:lnTo>
                    <a:pt x="11788943" y="4892223"/>
                  </a:lnTo>
                  <a:lnTo>
                    <a:pt x="11789467" y="4892841"/>
                  </a:lnTo>
                  <a:lnTo>
                    <a:pt x="11790801" y="4893410"/>
                  </a:lnTo>
                  <a:lnTo>
                    <a:pt x="11790659" y="4893743"/>
                  </a:lnTo>
                  <a:lnTo>
                    <a:pt x="11792324" y="4894454"/>
                  </a:lnTo>
                  <a:lnTo>
                    <a:pt x="11794418" y="4894164"/>
                  </a:lnTo>
                  <a:lnTo>
                    <a:pt x="11795796" y="4892782"/>
                  </a:lnTo>
                  <a:lnTo>
                    <a:pt x="11797981" y="4891350"/>
                  </a:lnTo>
                  <a:lnTo>
                    <a:pt x="11798262" y="4887925"/>
                  </a:lnTo>
                  <a:lnTo>
                    <a:pt x="11796355" y="4885929"/>
                  </a:lnTo>
                  <a:lnTo>
                    <a:pt x="11794590" y="4883600"/>
                  </a:lnTo>
                  <a:lnTo>
                    <a:pt x="11793159" y="4881415"/>
                  </a:lnTo>
                  <a:close/>
                </a:path>
                <a:path w="17266920" h="11252200">
                  <a:moveTo>
                    <a:pt x="4535746" y="1782884"/>
                  </a:moveTo>
                  <a:lnTo>
                    <a:pt x="4532986" y="1782889"/>
                  </a:lnTo>
                  <a:lnTo>
                    <a:pt x="4530319" y="1781751"/>
                  </a:lnTo>
                  <a:lnTo>
                    <a:pt x="4527844" y="1781089"/>
                  </a:lnTo>
                  <a:lnTo>
                    <a:pt x="4525040" y="1783044"/>
                  </a:lnTo>
                  <a:lnTo>
                    <a:pt x="4524378" y="1785520"/>
                  </a:lnTo>
                  <a:lnTo>
                    <a:pt x="4524192" y="1787803"/>
                  </a:lnTo>
                  <a:lnTo>
                    <a:pt x="4525148" y="1790181"/>
                  </a:lnTo>
                  <a:lnTo>
                    <a:pt x="4527481" y="1791176"/>
                  </a:lnTo>
                  <a:lnTo>
                    <a:pt x="4527338" y="1791510"/>
                  </a:lnTo>
                  <a:lnTo>
                    <a:pt x="4528290" y="1791127"/>
                  </a:lnTo>
                  <a:lnTo>
                    <a:pt x="4530956" y="1792265"/>
                  </a:lnTo>
                  <a:lnTo>
                    <a:pt x="4533431" y="1792927"/>
                  </a:lnTo>
                  <a:lnTo>
                    <a:pt x="4536235" y="1790972"/>
                  </a:lnTo>
                  <a:lnTo>
                    <a:pt x="4536897" y="1788496"/>
                  </a:lnTo>
                  <a:lnTo>
                    <a:pt x="4537701" y="1785688"/>
                  </a:lnTo>
                  <a:lnTo>
                    <a:pt x="4535746" y="1782884"/>
                  </a:lnTo>
                  <a:close/>
                </a:path>
                <a:path w="17266920" h="11252200">
                  <a:moveTo>
                    <a:pt x="4619093" y="1802679"/>
                  </a:moveTo>
                  <a:lnTo>
                    <a:pt x="4616334" y="1802683"/>
                  </a:lnTo>
                  <a:lnTo>
                    <a:pt x="4613667" y="1801546"/>
                  </a:lnTo>
                  <a:lnTo>
                    <a:pt x="4611191" y="1800884"/>
                  </a:lnTo>
                  <a:lnTo>
                    <a:pt x="4608388" y="1802840"/>
                  </a:lnTo>
                  <a:lnTo>
                    <a:pt x="4607726" y="1805315"/>
                  </a:lnTo>
                  <a:lnTo>
                    <a:pt x="4607539" y="1807599"/>
                  </a:lnTo>
                  <a:lnTo>
                    <a:pt x="4608495" y="1809976"/>
                  </a:lnTo>
                  <a:lnTo>
                    <a:pt x="4610828" y="1810971"/>
                  </a:lnTo>
                  <a:lnTo>
                    <a:pt x="4610686" y="1811305"/>
                  </a:lnTo>
                  <a:lnTo>
                    <a:pt x="4611637" y="1810922"/>
                  </a:lnTo>
                  <a:lnTo>
                    <a:pt x="4614303" y="1812059"/>
                  </a:lnTo>
                  <a:lnTo>
                    <a:pt x="4616778" y="1812721"/>
                  </a:lnTo>
                  <a:lnTo>
                    <a:pt x="4619582" y="1810766"/>
                  </a:lnTo>
                  <a:lnTo>
                    <a:pt x="4620244" y="1808292"/>
                  </a:lnTo>
                  <a:lnTo>
                    <a:pt x="4621048" y="1805483"/>
                  </a:lnTo>
                  <a:lnTo>
                    <a:pt x="4619093" y="1802679"/>
                  </a:lnTo>
                  <a:close/>
                </a:path>
                <a:path w="17266920" h="11252200">
                  <a:moveTo>
                    <a:pt x="4702916" y="1822283"/>
                  </a:moveTo>
                  <a:lnTo>
                    <a:pt x="4700156" y="1822287"/>
                  </a:lnTo>
                  <a:lnTo>
                    <a:pt x="4697490" y="1821149"/>
                  </a:lnTo>
                  <a:lnTo>
                    <a:pt x="4695015" y="1820488"/>
                  </a:lnTo>
                  <a:lnTo>
                    <a:pt x="4692210" y="1822444"/>
                  </a:lnTo>
                  <a:lnTo>
                    <a:pt x="4691548" y="1824919"/>
                  </a:lnTo>
                  <a:lnTo>
                    <a:pt x="4691362" y="1827203"/>
                  </a:lnTo>
                  <a:lnTo>
                    <a:pt x="4692317" y="1829580"/>
                  </a:lnTo>
                  <a:lnTo>
                    <a:pt x="4694650" y="1830576"/>
                  </a:lnTo>
                  <a:lnTo>
                    <a:pt x="4694508" y="1830909"/>
                  </a:lnTo>
                  <a:lnTo>
                    <a:pt x="4695460" y="1830527"/>
                  </a:lnTo>
                  <a:lnTo>
                    <a:pt x="4698126" y="1831664"/>
                  </a:lnTo>
                  <a:lnTo>
                    <a:pt x="4700602" y="1832326"/>
                  </a:lnTo>
                  <a:lnTo>
                    <a:pt x="4703405" y="1830371"/>
                  </a:lnTo>
                  <a:lnTo>
                    <a:pt x="4704067" y="1827895"/>
                  </a:lnTo>
                  <a:lnTo>
                    <a:pt x="4704872" y="1825086"/>
                  </a:lnTo>
                  <a:lnTo>
                    <a:pt x="4702916" y="1822283"/>
                  </a:lnTo>
                  <a:close/>
                </a:path>
                <a:path w="17266920" h="11252200">
                  <a:moveTo>
                    <a:pt x="11736143" y="4816517"/>
                  </a:moveTo>
                  <a:lnTo>
                    <a:pt x="11733049" y="4816378"/>
                  </a:lnTo>
                  <a:lnTo>
                    <a:pt x="11729059" y="4820192"/>
                  </a:lnTo>
                  <a:lnTo>
                    <a:pt x="11728922" y="4823284"/>
                  </a:lnTo>
                  <a:lnTo>
                    <a:pt x="11732735" y="4827275"/>
                  </a:lnTo>
                  <a:lnTo>
                    <a:pt x="11733259" y="4827893"/>
                  </a:lnTo>
                  <a:lnTo>
                    <a:pt x="11736258" y="4829172"/>
                  </a:lnTo>
                  <a:lnTo>
                    <a:pt x="11738352" y="4828883"/>
                  </a:lnTo>
                  <a:lnTo>
                    <a:pt x="11739730" y="4827501"/>
                  </a:lnTo>
                  <a:lnTo>
                    <a:pt x="11741725" y="4825595"/>
                  </a:lnTo>
                  <a:lnTo>
                    <a:pt x="11741862" y="4822501"/>
                  </a:lnTo>
                  <a:lnTo>
                    <a:pt x="11736143" y="4816517"/>
                  </a:lnTo>
                  <a:close/>
                </a:path>
                <a:path w="17266920" h="11252200">
                  <a:moveTo>
                    <a:pt x="4786739" y="1841887"/>
                  </a:moveTo>
                  <a:lnTo>
                    <a:pt x="4783646" y="1841749"/>
                  </a:lnTo>
                  <a:lnTo>
                    <a:pt x="4780979" y="1840612"/>
                  </a:lnTo>
                  <a:lnTo>
                    <a:pt x="4778504" y="1839950"/>
                  </a:lnTo>
                  <a:lnTo>
                    <a:pt x="4775700" y="1841905"/>
                  </a:lnTo>
                  <a:lnTo>
                    <a:pt x="4775038" y="1844381"/>
                  </a:lnTo>
                  <a:lnTo>
                    <a:pt x="4774852" y="1846665"/>
                  </a:lnTo>
                  <a:lnTo>
                    <a:pt x="4775807" y="1849042"/>
                  </a:lnTo>
                  <a:lnTo>
                    <a:pt x="4778140" y="1850037"/>
                  </a:lnTo>
                  <a:lnTo>
                    <a:pt x="4777998" y="1850370"/>
                  </a:lnTo>
                  <a:lnTo>
                    <a:pt x="4778949" y="1849988"/>
                  </a:lnTo>
                  <a:lnTo>
                    <a:pt x="4781616" y="1851126"/>
                  </a:lnTo>
                  <a:lnTo>
                    <a:pt x="4784092" y="1851788"/>
                  </a:lnTo>
                  <a:lnTo>
                    <a:pt x="4786895" y="1849833"/>
                  </a:lnTo>
                  <a:lnTo>
                    <a:pt x="4787557" y="1847357"/>
                  </a:lnTo>
                  <a:lnTo>
                    <a:pt x="4788361" y="1844549"/>
                  </a:lnTo>
                  <a:lnTo>
                    <a:pt x="4786739" y="1841887"/>
                  </a:lnTo>
                  <a:close/>
                </a:path>
                <a:path w="17266920" h="11252200">
                  <a:moveTo>
                    <a:pt x="4870419" y="1861825"/>
                  </a:moveTo>
                  <a:lnTo>
                    <a:pt x="4867327" y="1861686"/>
                  </a:lnTo>
                  <a:lnTo>
                    <a:pt x="4864660" y="1860549"/>
                  </a:lnTo>
                  <a:lnTo>
                    <a:pt x="4862185" y="1859887"/>
                  </a:lnTo>
                  <a:lnTo>
                    <a:pt x="4859381" y="1861843"/>
                  </a:lnTo>
                  <a:lnTo>
                    <a:pt x="4858719" y="1864318"/>
                  </a:lnTo>
                  <a:lnTo>
                    <a:pt x="4858532" y="1866602"/>
                  </a:lnTo>
                  <a:lnTo>
                    <a:pt x="4859488" y="1868980"/>
                  </a:lnTo>
                  <a:lnTo>
                    <a:pt x="4861821" y="1869975"/>
                  </a:lnTo>
                  <a:lnTo>
                    <a:pt x="4861679" y="1870309"/>
                  </a:lnTo>
                  <a:lnTo>
                    <a:pt x="4862630" y="1869926"/>
                  </a:lnTo>
                  <a:lnTo>
                    <a:pt x="4865296" y="1871064"/>
                  </a:lnTo>
                  <a:lnTo>
                    <a:pt x="4867771" y="1871725"/>
                  </a:lnTo>
                  <a:lnTo>
                    <a:pt x="4870576" y="1869769"/>
                  </a:lnTo>
                  <a:lnTo>
                    <a:pt x="4871238" y="1867295"/>
                  </a:lnTo>
                  <a:lnTo>
                    <a:pt x="4872042" y="1864486"/>
                  </a:lnTo>
                  <a:lnTo>
                    <a:pt x="4870419" y="1861825"/>
                  </a:lnTo>
                  <a:close/>
                </a:path>
                <a:path w="17266920" h="11252200">
                  <a:moveTo>
                    <a:pt x="11678082" y="4753141"/>
                  </a:moveTo>
                  <a:lnTo>
                    <a:pt x="11674988" y="4753004"/>
                  </a:lnTo>
                  <a:lnTo>
                    <a:pt x="11670998" y="4756817"/>
                  </a:lnTo>
                  <a:lnTo>
                    <a:pt x="11670860" y="4759910"/>
                  </a:lnTo>
                  <a:lnTo>
                    <a:pt x="11674674" y="4763901"/>
                  </a:lnTo>
                  <a:lnTo>
                    <a:pt x="11675199" y="4764519"/>
                  </a:lnTo>
                  <a:lnTo>
                    <a:pt x="11678198" y="4765798"/>
                  </a:lnTo>
                  <a:lnTo>
                    <a:pt x="11680292" y="4765509"/>
                  </a:lnTo>
                  <a:lnTo>
                    <a:pt x="11681668" y="4764126"/>
                  </a:lnTo>
                  <a:lnTo>
                    <a:pt x="11683664" y="4762219"/>
                  </a:lnTo>
                  <a:lnTo>
                    <a:pt x="11683801" y="4759127"/>
                  </a:lnTo>
                  <a:lnTo>
                    <a:pt x="11678082" y="4753141"/>
                  </a:lnTo>
                  <a:close/>
                </a:path>
                <a:path w="17266920" h="11252200">
                  <a:moveTo>
                    <a:pt x="4953909" y="1881286"/>
                  </a:moveTo>
                  <a:lnTo>
                    <a:pt x="4951149" y="1881291"/>
                  </a:lnTo>
                  <a:lnTo>
                    <a:pt x="4948483" y="1880153"/>
                  </a:lnTo>
                  <a:lnTo>
                    <a:pt x="4946007" y="1879492"/>
                  </a:lnTo>
                  <a:lnTo>
                    <a:pt x="4943203" y="1881446"/>
                  </a:lnTo>
                  <a:lnTo>
                    <a:pt x="4942541" y="1883922"/>
                  </a:lnTo>
                  <a:lnTo>
                    <a:pt x="4942355" y="1886206"/>
                  </a:lnTo>
                  <a:lnTo>
                    <a:pt x="4943310" y="1888583"/>
                  </a:lnTo>
                  <a:lnTo>
                    <a:pt x="4945644" y="1889579"/>
                  </a:lnTo>
                  <a:lnTo>
                    <a:pt x="4945502" y="1889912"/>
                  </a:lnTo>
                  <a:lnTo>
                    <a:pt x="4946453" y="1889530"/>
                  </a:lnTo>
                  <a:lnTo>
                    <a:pt x="4949119" y="1890667"/>
                  </a:lnTo>
                  <a:lnTo>
                    <a:pt x="4951595" y="1891329"/>
                  </a:lnTo>
                  <a:lnTo>
                    <a:pt x="4954398" y="1889374"/>
                  </a:lnTo>
                  <a:lnTo>
                    <a:pt x="4955061" y="1886898"/>
                  </a:lnTo>
                  <a:lnTo>
                    <a:pt x="4955865" y="1884090"/>
                  </a:lnTo>
                  <a:lnTo>
                    <a:pt x="4953909" y="1881286"/>
                  </a:lnTo>
                  <a:close/>
                </a:path>
                <a:path w="17266920" h="11252200">
                  <a:moveTo>
                    <a:pt x="5037732" y="1900889"/>
                  </a:moveTo>
                  <a:lnTo>
                    <a:pt x="5034639" y="1900752"/>
                  </a:lnTo>
                  <a:lnTo>
                    <a:pt x="5031972" y="1899615"/>
                  </a:lnTo>
                  <a:lnTo>
                    <a:pt x="5029497" y="1898953"/>
                  </a:lnTo>
                  <a:lnTo>
                    <a:pt x="5026693" y="1900909"/>
                  </a:lnTo>
                  <a:lnTo>
                    <a:pt x="5026031" y="1903383"/>
                  </a:lnTo>
                  <a:lnTo>
                    <a:pt x="5025845" y="1905668"/>
                  </a:lnTo>
                  <a:lnTo>
                    <a:pt x="5026800" y="1908045"/>
                  </a:lnTo>
                  <a:lnTo>
                    <a:pt x="5029134" y="1909040"/>
                  </a:lnTo>
                  <a:lnTo>
                    <a:pt x="5028992" y="1909373"/>
                  </a:lnTo>
                  <a:lnTo>
                    <a:pt x="5029943" y="1908991"/>
                  </a:lnTo>
                  <a:lnTo>
                    <a:pt x="5032609" y="1910129"/>
                  </a:lnTo>
                  <a:lnTo>
                    <a:pt x="5035084" y="1910792"/>
                  </a:lnTo>
                  <a:lnTo>
                    <a:pt x="5037888" y="1908835"/>
                  </a:lnTo>
                  <a:lnTo>
                    <a:pt x="5038550" y="1906361"/>
                  </a:lnTo>
                  <a:lnTo>
                    <a:pt x="5039354" y="1903552"/>
                  </a:lnTo>
                  <a:lnTo>
                    <a:pt x="5037732" y="1900889"/>
                  </a:lnTo>
                  <a:close/>
                </a:path>
                <a:path w="17266920" h="11252200">
                  <a:moveTo>
                    <a:pt x="5121222" y="1920351"/>
                  </a:moveTo>
                  <a:lnTo>
                    <a:pt x="5118462" y="1920356"/>
                  </a:lnTo>
                  <a:lnTo>
                    <a:pt x="5115796" y="1919218"/>
                  </a:lnTo>
                  <a:lnTo>
                    <a:pt x="5113320" y="1918556"/>
                  </a:lnTo>
                  <a:lnTo>
                    <a:pt x="5110516" y="1920513"/>
                  </a:lnTo>
                  <a:lnTo>
                    <a:pt x="5109854" y="1922988"/>
                  </a:lnTo>
                  <a:lnTo>
                    <a:pt x="5109668" y="1925272"/>
                  </a:lnTo>
                  <a:lnTo>
                    <a:pt x="5110624" y="1927650"/>
                  </a:lnTo>
                  <a:lnTo>
                    <a:pt x="5112957" y="1928645"/>
                  </a:lnTo>
                  <a:lnTo>
                    <a:pt x="5112815" y="1928978"/>
                  </a:lnTo>
                  <a:lnTo>
                    <a:pt x="5113765" y="1928596"/>
                  </a:lnTo>
                  <a:lnTo>
                    <a:pt x="5116431" y="1929733"/>
                  </a:lnTo>
                  <a:lnTo>
                    <a:pt x="5118907" y="1930395"/>
                  </a:lnTo>
                  <a:lnTo>
                    <a:pt x="5121711" y="1928440"/>
                  </a:lnTo>
                  <a:lnTo>
                    <a:pt x="5122373" y="1925964"/>
                  </a:lnTo>
                  <a:lnTo>
                    <a:pt x="5123177" y="1923155"/>
                  </a:lnTo>
                  <a:lnTo>
                    <a:pt x="5121222" y="1920351"/>
                  </a:lnTo>
                  <a:close/>
                </a:path>
                <a:path w="17266920" h="11252200">
                  <a:moveTo>
                    <a:pt x="11618976" y="4691292"/>
                  </a:moveTo>
                  <a:lnTo>
                    <a:pt x="11615884" y="4691153"/>
                  </a:lnTo>
                  <a:lnTo>
                    <a:pt x="11611893" y="4694967"/>
                  </a:lnTo>
                  <a:lnTo>
                    <a:pt x="11611756" y="4698060"/>
                  </a:lnTo>
                  <a:lnTo>
                    <a:pt x="11615569" y="4702051"/>
                  </a:lnTo>
                  <a:lnTo>
                    <a:pt x="11615760" y="4702526"/>
                  </a:lnTo>
                  <a:lnTo>
                    <a:pt x="11617093" y="4703095"/>
                  </a:lnTo>
                  <a:lnTo>
                    <a:pt x="11616951" y="4703428"/>
                  </a:lnTo>
                  <a:lnTo>
                    <a:pt x="11618952" y="4704282"/>
                  </a:lnTo>
                  <a:lnTo>
                    <a:pt x="11621187" y="4703659"/>
                  </a:lnTo>
                  <a:lnTo>
                    <a:pt x="11622565" y="4702277"/>
                  </a:lnTo>
                  <a:lnTo>
                    <a:pt x="11624559" y="4700370"/>
                  </a:lnTo>
                  <a:lnTo>
                    <a:pt x="11624696" y="4697277"/>
                  </a:lnTo>
                  <a:lnTo>
                    <a:pt x="11618976" y="4691292"/>
                  </a:lnTo>
                  <a:close/>
                </a:path>
                <a:path w="17266920" h="11252200">
                  <a:moveTo>
                    <a:pt x="5205044" y="1939955"/>
                  </a:moveTo>
                  <a:lnTo>
                    <a:pt x="5202285" y="1939960"/>
                  </a:lnTo>
                  <a:lnTo>
                    <a:pt x="5199618" y="1938823"/>
                  </a:lnTo>
                  <a:lnTo>
                    <a:pt x="5197143" y="1938161"/>
                  </a:lnTo>
                  <a:lnTo>
                    <a:pt x="5194339" y="1940116"/>
                  </a:lnTo>
                  <a:lnTo>
                    <a:pt x="5193677" y="1942592"/>
                  </a:lnTo>
                  <a:lnTo>
                    <a:pt x="5193491" y="1944876"/>
                  </a:lnTo>
                  <a:lnTo>
                    <a:pt x="5194446" y="1947253"/>
                  </a:lnTo>
                  <a:lnTo>
                    <a:pt x="5196780" y="1948248"/>
                  </a:lnTo>
                  <a:lnTo>
                    <a:pt x="5196638" y="1948582"/>
                  </a:lnTo>
                  <a:lnTo>
                    <a:pt x="5197588" y="1948201"/>
                  </a:lnTo>
                  <a:lnTo>
                    <a:pt x="5200254" y="1949338"/>
                  </a:lnTo>
                  <a:lnTo>
                    <a:pt x="5202729" y="1950000"/>
                  </a:lnTo>
                  <a:lnTo>
                    <a:pt x="5205533" y="1948043"/>
                  </a:lnTo>
                  <a:lnTo>
                    <a:pt x="5206196" y="1945568"/>
                  </a:lnTo>
                  <a:lnTo>
                    <a:pt x="5207000" y="1942760"/>
                  </a:lnTo>
                  <a:lnTo>
                    <a:pt x="5205044" y="1939955"/>
                  </a:lnTo>
                  <a:close/>
                </a:path>
                <a:path w="17266920" h="11252200">
                  <a:moveTo>
                    <a:pt x="5288868" y="1959559"/>
                  </a:moveTo>
                  <a:lnTo>
                    <a:pt x="5286108" y="1959564"/>
                  </a:lnTo>
                  <a:lnTo>
                    <a:pt x="5283442" y="1958427"/>
                  </a:lnTo>
                  <a:lnTo>
                    <a:pt x="5280966" y="1957765"/>
                  </a:lnTo>
                  <a:lnTo>
                    <a:pt x="5278162" y="1959721"/>
                  </a:lnTo>
                  <a:lnTo>
                    <a:pt x="5277500" y="1962195"/>
                  </a:lnTo>
                  <a:lnTo>
                    <a:pt x="5277314" y="1964480"/>
                  </a:lnTo>
                  <a:lnTo>
                    <a:pt x="5278269" y="1966858"/>
                  </a:lnTo>
                  <a:lnTo>
                    <a:pt x="5280602" y="1967853"/>
                  </a:lnTo>
                  <a:lnTo>
                    <a:pt x="5280460" y="1968186"/>
                  </a:lnTo>
                  <a:lnTo>
                    <a:pt x="5281411" y="1967804"/>
                  </a:lnTo>
                  <a:lnTo>
                    <a:pt x="5284078" y="1968941"/>
                  </a:lnTo>
                  <a:lnTo>
                    <a:pt x="5286553" y="1969603"/>
                  </a:lnTo>
                  <a:lnTo>
                    <a:pt x="5289357" y="1967647"/>
                  </a:lnTo>
                  <a:lnTo>
                    <a:pt x="5290019" y="1965173"/>
                  </a:lnTo>
                  <a:lnTo>
                    <a:pt x="5290823" y="1962363"/>
                  </a:lnTo>
                  <a:lnTo>
                    <a:pt x="5288868" y="1959559"/>
                  </a:lnTo>
                  <a:close/>
                </a:path>
                <a:path w="17266920" h="11252200">
                  <a:moveTo>
                    <a:pt x="11557161" y="4630255"/>
                  </a:moveTo>
                  <a:lnTo>
                    <a:pt x="11553926" y="4630451"/>
                  </a:lnTo>
                  <a:lnTo>
                    <a:pt x="11549935" y="4634264"/>
                  </a:lnTo>
                  <a:lnTo>
                    <a:pt x="11550132" y="4637499"/>
                  </a:lnTo>
                  <a:lnTo>
                    <a:pt x="11552039" y="4639494"/>
                  </a:lnTo>
                  <a:lnTo>
                    <a:pt x="11554278" y="4641632"/>
                  </a:lnTo>
                  <a:lnTo>
                    <a:pt x="11555945" y="4642343"/>
                  </a:lnTo>
                  <a:lnTo>
                    <a:pt x="11555469" y="4642534"/>
                  </a:lnTo>
                  <a:lnTo>
                    <a:pt x="11557469" y="4643387"/>
                  </a:lnTo>
                  <a:lnTo>
                    <a:pt x="11559705" y="4642765"/>
                  </a:lnTo>
                  <a:lnTo>
                    <a:pt x="11561082" y="4641382"/>
                  </a:lnTo>
                  <a:lnTo>
                    <a:pt x="11563077" y="4639476"/>
                  </a:lnTo>
                  <a:lnTo>
                    <a:pt x="11562881" y="4636240"/>
                  </a:lnTo>
                  <a:lnTo>
                    <a:pt x="11557161" y="4630255"/>
                  </a:lnTo>
                  <a:close/>
                </a:path>
                <a:path w="17266920" h="11252200">
                  <a:moveTo>
                    <a:pt x="5372548" y="1979497"/>
                  </a:moveTo>
                  <a:lnTo>
                    <a:pt x="5369788" y="1979502"/>
                  </a:lnTo>
                  <a:lnTo>
                    <a:pt x="5367122" y="1978364"/>
                  </a:lnTo>
                  <a:lnTo>
                    <a:pt x="5364646" y="1977703"/>
                  </a:lnTo>
                  <a:lnTo>
                    <a:pt x="5361842" y="1979657"/>
                  </a:lnTo>
                  <a:lnTo>
                    <a:pt x="5361181" y="1982132"/>
                  </a:lnTo>
                  <a:lnTo>
                    <a:pt x="5360994" y="1984417"/>
                  </a:lnTo>
                  <a:lnTo>
                    <a:pt x="5361950" y="1986794"/>
                  </a:lnTo>
                  <a:lnTo>
                    <a:pt x="5364283" y="1987790"/>
                  </a:lnTo>
                  <a:lnTo>
                    <a:pt x="5364141" y="1988123"/>
                  </a:lnTo>
                  <a:lnTo>
                    <a:pt x="5365092" y="1987741"/>
                  </a:lnTo>
                  <a:lnTo>
                    <a:pt x="5367759" y="1988878"/>
                  </a:lnTo>
                  <a:lnTo>
                    <a:pt x="5370234" y="1989540"/>
                  </a:lnTo>
                  <a:lnTo>
                    <a:pt x="5373038" y="1987584"/>
                  </a:lnTo>
                  <a:lnTo>
                    <a:pt x="5373700" y="1985109"/>
                  </a:lnTo>
                  <a:lnTo>
                    <a:pt x="5374504" y="1982301"/>
                  </a:lnTo>
                  <a:lnTo>
                    <a:pt x="5372548" y="1979497"/>
                  </a:lnTo>
                  <a:close/>
                </a:path>
                <a:path w="17266920" h="11252200">
                  <a:moveTo>
                    <a:pt x="5456371" y="1999100"/>
                  </a:moveTo>
                  <a:lnTo>
                    <a:pt x="5453611" y="1999105"/>
                  </a:lnTo>
                  <a:lnTo>
                    <a:pt x="5450945" y="1997968"/>
                  </a:lnTo>
                  <a:lnTo>
                    <a:pt x="5448469" y="1997306"/>
                  </a:lnTo>
                  <a:lnTo>
                    <a:pt x="5445665" y="1999262"/>
                  </a:lnTo>
                  <a:lnTo>
                    <a:pt x="5445004" y="2001737"/>
                  </a:lnTo>
                  <a:lnTo>
                    <a:pt x="5444817" y="2004021"/>
                  </a:lnTo>
                  <a:lnTo>
                    <a:pt x="5445773" y="2006398"/>
                  </a:lnTo>
                  <a:lnTo>
                    <a:pt x="5448106" y="2007393"/>
                  </a:lnTo>
                  <a:lnTo>
                    <a:pt x="5447964" y="2007727"/>
                  </a:lnTo>
                  <a:lnTo>
                    <a:pt x="5448915" y="2007344"/>
                  </a:lnTo>
                  <a:lnTo>
                    <a:pt x="5451581" y="2008482"/>
                  </a:lnTo>
                  <a:lnTo>
                    <a:pt x="5454057" y="2009144"/>
                  </a:lnTo>
                  <a:lnTo>
                    <a:pt x="5456860" y="2007189"/>
                  </a:lnTo>
                  <a:lnTo>
                    <a:pt x="5457523" y="2004713"/>
                  </a:lnTo>
                  <a:lnTo>
                    <a:pt x="5458326" y="2001905"/>
                  </a:lnTo>
                  <a:lnTo>
                    <a:pt x="5456371" y="1999100"/>
                  </a:lnTo>
                  <a:close/>
                </a:path>
                <a:path w="17266920" h="11252200">
                  <a:moveTo>
                    <a:pt x="11494635" y="4570886"/>
                  </a:moveTo>
                  <a:lnTo>
                    <a:pt x="11491733" y="4571223"/>
                  </a:lnTo>
                  <a:lnTo>
                    <a:pt x="11489738" y="4573130"/>
                  </a:lnTo>
                  <a:lnTo>
                    <a:pt x="11487600" y="4575370"/>
                  </a:lnTo>
                  <a:lnTo>
                    <a:pt x="11487938" y="4578271"/>
                  </a:lnTo>
                  <a:lnTo>
                    <a:pt x="11489845" y="4580267"/>
                  </a:lnTo>
                  <a:lnTo>
                    <a:pt x="11492085" y="4582404"/>
                  </a:lnTo>
                  <a:lnTo>
                    <a:pt x="11493751" y="4583115"/>
                  </a:lnTo>
                  <a:lnTo>
                    <a:pt x="11493609" y="4583449"/>
                  </a:lnTo>
                  <a:lnTo>
                    <a:pt x="11495609" y="4584302"/>
                  </a:lnTo>
                  <a:lnTo>
                    <a:pt x="11497702" y="4584012"/>
                  </a:lnTo>
                  <a:lnTo>
                    <a:pt x="11499222" y="4582296"/>
                  </a:lnTo>
                  <a:lnTo>
                    <a:pt x="11501358" y="4580057"/>
                  </a:lnTo>
                  <a:lnTo>
                    <a:pt x="11501021" y="4577155"/>
                  </a:lnTo>
                  <a:lnTo>
                    <a:pt x="11499114" y="4575159"/>
                  </a:lnTo>
                  <a:lnTo>
                    <a:pt x="11494635" y="4570886"/>
                  </a:lnTo>
                  <a:close/>
                </a:path>
                <a:path w="17266920" h="11252200">
                  <a:moveTo>
                    <a:pt x="5540385" y="2019180"/>
                  </a:moveTo>
                  <a:lnTo>
                    <a:pt x="5537292" y="2019042"/>
                  </a:lnTo>
                  <a:lnTo>
                    <a:pt x="5534626" y="2017905"/>
                  </a:lnTo>
                  <a:lnTo>
                    <a:pt x="5532151" y="2017243"/>
                  </a:lnTo>
                  <a:lnTo>
                    <a:pt x="5529488" y="2018866"/>
                  </a:lnTo>
                  <a:lnTo>
                    <a:pt x="5528685" y="2021674"/>
                  </a:lnTo>
                  <a:lnTo>
                    <a:pt x="5528498" y="2023958"/>
                  </a:lnTo>
                  <a:lnTo>
                    <a:pt x="5529453" y="2026336"/>
                  </a:lnTo>
                  <a:lnTo>
                    <a:pt x="5531787" y="2027332"/>
                  </a:lnTo>
                  <a:lnTo>
                    <a:pt x="5531645" y="2027664"/>
                  </a:lnTo>
                  <a:lnTo>
                    <a:pt x="5532595" y="2027282"/>
                  </a:lnTo>
                  <a:lnTo>
                    <a:pt x="5535262" y="2028420"/>
                  </a:lnTo>
                  <a:lnTo>
                    <a:pt x="5537737" y="2029082"/>
                  </a:lnTo>
                  <a:lnTo>
                    <a:pt x="5540542" y="2027126"/>
                  </a:lnTo>
                  <a:lnTo>
                    <a:pt x="5541203" y="2024651"/>
                  </a:lnTo>
                  <a:lnTo>
                    <a:pt x="5542007" y="2021842"/>
                  </a:lnTo>
                  <a:lnTo>
                    <a:pt x="5540385" y="2019180"/>
                  </a:lnTo>
                  <a:close/>
                </a:path>
                <a:path w="17266920" h="11252200">
                  <a:moveTo>
                    <a:pt x="5624066" y="2039118"/>
                  </a:moveTo>
                  <a:lnTo>
                    <a:pt x="5621306" y="2039121"/>
                  </a:lnTo>
                  <a:lnTo>
                    <a:pt x="5618640" y="2037984"/>
                  </a:lnTo>
                  <a:lnTo>
                    <a:pt x="5616165" y="2037322"/>
                  </a:lnTo>
                  <a:lnTo>
                    <a:pt x="5613503" y="2038945"/>
                  </a:lnTo>
                  <a:lnTo>
                    <a:pt x="5612698" y="2041754"/>
                  </a:lnTo>
                  <a:lnTo>
                    <a:pt x="5612512" y="2044037"/>
                  </a:lnTo>
                  <a:lnTo>
                    <a:pt x="5613468" y="2046415"/>
                  </a:lnTo>
                  <a:lnTo>
                    <a:pt x="5615801" y="2047410"/>
                  </a:lnTo>
                  <a:lnTo>
                    <a:pt x="5615659" y="2047744"/>
                  </a:lnTo>
                  <a:lnTo>
                    <a:pt x="5616610" y="2047361"/>
                  </a:lnTo>
                  <a:lnTo>
                    <a:pt x="5619276" y="2048499"/>
                  </a:lnTo>
                  <a:lnTo>
                    <a:pt x="5621751" y="2049161"/>
                  </a:lnTo>
                  <a:lnTo>
                    <a:pt x="5624413" y="2047539"/>
                  </a:lnTo>
                  <a:lnTo>
                    <a:pt x="5626022" y="2041921"/>
                  </a:lnTo>
                  <a:lnTo>
                    <a:pt x="5624066" y="2039118"/>
                  </a:lnTo>
                  <a:close/>
                </a:path>
                <a:path w="17266920" h="11252200">
                  <a:moveTo>
                    <a:pt x="11430922" y="4513373"/>
                  </a:moveTo>
                  <a:lnTo>
                    <a:pt x="11427687" y="4513569"/>
                  </a:lnTo>
                  <a:lnTo>
                    <a:pt x="11424363" y="4517666"/>
                  </a:lnTo>
                  <a:lnTo>
                    <a:pt x="11424558" y="4520902"/>
                  </a:lnTo>
                  <a:lnTo>
                    <a:pt x="11426607" y="4522563"/>
                  </a:lnTo>
                  <a:lnTo>
                    <a:pt x="11428847" y="4524701"/>
                  </a:lnTo>
                  <a:lnTo>
                    <a:pt x="11432179" y="4526123"/>
                  </a:lnTo>
                  <a:lnTo>
                    <a:pt x="11434273" y="4525834"/>
                  </a:lnTo>
                  <a:lnTo>
                    <a:pt x="11435793" y="4524118"/>
                  </a:lnTo>
                  <a:lnTo>
                    <a:pt x="11437455" y="4522069"/>
                  </a:lnTo>
                  <a:lnTo>
                    <a:pt x="11437259" y="4518834"/>
                  </a:lnTo>
                  <a:lnTo>
                    <a:pt x="11435211" y="4517172"/>
                  </a:lnTo>
                  <a:lnTo>
                    <a:pt x="11432970" y="4515035"/>
                  </a:lnTo>
                  <a:lnTo>
                    <a:pt x="11430922" y="4513373"/>
                  </a:lnTo>
                  <a:close/>
                </a:path>
                <a:path w="17266920" h="11252200">
                  <a:moveTo>
                    <a:pt x="5707746" y="2059054"/>
                  </a:moveTo>
                  <a:lnTo>
                    <a:pt x="5704987" y="2059059"/>
                  </a:lnTo>
                  <a:lnTo>
                    <a:pt x="5702321" y="2057922"/>
                  </a:lnTo>
                  <a:lnTo>
                    <a:pt x="5699845" y="2057260"/>
                  </a:lnTo>
                  <a:lnTo>
                    <a:pt x="5697042" y="2059215"/>
                  </a:lnTo>
                  <a:lnTo>
                    <a:pt x="5696380" y="2061691"/>
                  </a:lnTo>
                  <a:lnTo>
                    <a:pt x="5696193" y="2063976"/>
                  </a:lnTo>
                  <a:lnTo>
                    <a:pt x="5697149" y="2066352"/>
                  </a:lnTo>
                  <a:lnTo>
                    <a:pt x="5699482" y="2067347"/>
                  </a:lnTo>
                  <a:lnTo>
                    <a:pt x="5699340" y="2067681"/>
                  </a:lnTo>
                  <a:lnTo>
                    <a:pt x="5700290" y="2067298"/>
                  </a:lnTo>
                  <a:lnTo>
                    <a:pt x="5702957" y="2068436"/>
                  </a:lnTo>
                  <a:lnTo>
                    <a:pt x="5705432" y="2069098"/>
                  </a:lnTo>
                  <a:lnTo>
                    <a:pt x="5708094" y="2067476"/>
                  </a:lnTo>
                  <a:lnTo>
                    <a:pt x="5709702" y="2061859"/>
                  </a:lnTo>
                  <a:lnTo>
                    <a:pt x="5707746" y="2059054"/>
                  </a:lnTo>
                  <a:close/>
                </a:path>
                <a:path w="17266920" h="11252200">
                  <a:moveTo>
                    <a:pt x="11365832" y="4457242"/>
                  </a:moveTo>
                  <a:lnTo>
                    <a:pt x="11362596" y="4457438"/>
                  </a:lnTo>
                  <a:lnTo>
                    <a:pt x="11359272" y="4461536"/>
                  </a:lnTo>
                  <a:lnTo>
                    <a:pt x="11359468" y="4464771"/>
                  </a:lnTo>
                  <a:lnTo>
                    <a:pt x="11361516" y="4466433"/>
                  </a:lnTo>
                  <a:lnTo>
                    <a:pt x="11363899" y="4468237"/>
                  </a:lnTo>
                  <a:lnTo>
                    <a:pt x="11365232" y="4468806"/>
                  </a:lnTo>
                  <a:lnTo>
                    <a:pt x="11365090" y="4469140"/>
                  </a:lnTo>
                  <a:lnTo>
                    <a:pt x="11367090" y="4469993"/>
                  </a:lnTo>
                  <a:lnTo>
                    <a:pt x="11369325" y="4469370"/>
                  </a:lnTo>
                  <a:lnTo>
                    <a:pt x="11370845" y="4467654"/>
                  </a:lnTo>
                  <a:lnTo>
                    <a:pt x="11372507" y="4465605"/>
                  </a:lnTo>
                  <a:lnTo>
                    <a:pt x="11372310" y="4462370"/>
                  </a:lnTo>
                  <a:lnTo>
                    <a:pt x="11370261" y="4460708"/>
                  </a:lnTo>
                  <a:lnTo>
                    <a:pt x="11367880" y="4458904"/>
                  </a:lnTo>
                  <a:lnTo>
                    <a:pt x="11365832" y="4457242"/>
                  </a:lnTo>
                  <a:close/>
                </a:path>
                <a:path w="17266920" h="11252200">
                  <a:moveTo>
                    <a:pt x="5791760" y="2079135"/>
                  </a:moveTo>
                  <a:lnTo>
                    <a:pt x="5789001" y="2079139"/>
                  </a:lnTo>
                  <a:lnTo>
                    <a:pt x="5786335" y="2078001"/>
                  </a:lnTo>
                  <a:lnTo>
                    <a:pt x="5783859" y="2077339"/>
                  </a:lnTo>
                  <a:lnTo>
                    <a:pt x="5781197" y="2078962"/>
                  </a:lnTo>
                  <a:lnTo>
                    <a:pt x="5780393" y="2081770"/>
                  </a:lnTo>
                  <a:lnTo>
                    <a:pt x="5780207" y="2084055"/>
                  </a:lnTo>
                  <a:lnTo>
                    <a:pt x="5781162" y="2086432"/>
                  </a:lnTo>
                  <a:lnTo>
                    <a:pt x="5783495" y="2087427"/>
                  </a:lnTo>
                  <a:lnTo>
                    <a:pt x="5783353" y="2087761"/>
                  </a:lnTo>
                  <a:lnTo>
                    <a:pt x="5784304" y="2087378"/>
                  </a:lnTo>
                  <a:lnTo>
                    <a:pt x="5786971" y="2088516"/>
                  </a:lnTo>
                  <a:lnTo>
                    <a:pt x="5789446" y="2089178"/>
                  </a:lnTo>
                  <a:lnTo>
                    <a:pt x="5792250" y="2087222"/>
                  </a:lnTo>
                  <a:lnTo>
                    <a:pt x="5792912" y="2084747"/>
                  </a:lnTo>
                  <a:lnTo>
                    <a:pt x="5793716" y="2081938"/>
                  </a:lnTo>
                  <a:lnTo>
                    <a:pt x="5791760" y="2079135"/>
                  </a:lnTo>
                  <a:close/>
                </a:path>
                <a:path w="17266920" h="11252200">
                  <a:moveTo>
                    <a:pt x="5875632" y="2099547"/>
                  </a:moveTo>
                  <a:lnTo>
                    <a:pt x="5872539" y="2099410"/>
                  </a:lnTo>
                  <a:lnTo>
                    <a:pt x="5869872" y="2098272"/>
                  </a:lnTo>
                  <a:lnTo>
                    <a:pt x="5867397" y="2097611"/>
                  </a:lnTo>
                  <a:lnTo>
                    <a:pt x="5864736" y="2099232"/>
                  </a:lnTo>
                  <a:lnTo>
                    <a:pt x="5863932" y="2102040"/>
                  </a:lnTo>
                  <a:lnTo>
                    <a:pt x="5863745" y="2104325"/>
                  </a:lnTo>
                  <a:lnTo>
                    <a:pt x="5864701" y="2106703"/>
                  </a:lnTo>
                  <a:lnTo>
                    <a:pt x="5867034" y="2107698"/>
                  </a:lnTo>
                  <a:lnTo>
                    <a:pt x="5866892" y="2108031"/>
                  </a:lnTo>
                  <a:lnTo>
                    <a:pt x="5867843" y="2107649"/>
                  </a:lnTo>
                  <a:lnTo>
                    <a:pt x="5870509" y="2108786"/>
                  </a:lnTo>
                  <a:lnTo>
                    <a:pt x="5872985" y="2109448"/>
                  </a:lnTo>
                  <a:lnTo>
                    <a:pt x="5875647" y="2107825"/>
                  </a:lnTo>
                  <a:lnTo>
                    <a:pt x="5876451" y="2105017"/>
                  </a:lnTo>
                  <a:lnTo>
                    <a:pt x="5877113" y="2102542"/>
                  </a:lnTo>
                  <a:lnTo>
                    <a:pt x="5875632" y="2099547"/>
                  </a:lnTo>
                  <a:close/>
                </a:path>
                <a:path w="17266920" h="11252200">
                  <a:moveTo>
                    <a:pt x="11300122" y="4401636"/>
                  </a:moveTo>
                  <a:lnTo>
                    <a:pt x="11296746" y="4402166"/>
                  </a:lnTo>
                  <a:lnTo>
                    <a:pt x="11293423" y="4406264"/>
                  </a:lnTo>
                  <a:lnTo>
                    <a:pt x="11293617" y="4409499"/>
                  </a:lnTo>
                  <a:lnTo>
                    <a:pt x="11295667" y="4411161"/>
                  </a:lnTo>
                  <a:lnTo>
                    <a:pt x="11298048" y="4412965"/>
                  </a:lnTo>
                  <a:lnTo>
                    <a:pt x="11299382" y="4413534"/>
                  </a:lnTo>
                  <a:lnTo>
                    <a:pt x="11299239" y="4413867"/>
                  </a:lnTo>
                  <a:lnTo>
                    <a:pt x="11301240" y="4414720"/>
                  </a:lnTo>
                  <a:lnTo>
                    <a:pt x="11303474" y="4414097"/>
                  </a:lnTo>
                  <a:lnTo>
                    <a:pt x="11304994" y="4412382"/>
                  </a:lnTo>
                  <a:lnTo>
                    <a:pt x="11306656" y="4410332"/>
                  </a:lnTo>
                  <a:lnTo>
                    <a:pt x="11306461" y="4407098"/>
                  </a:lnTo>
                  <a:lnTo>
                    <a:pt x="11304412" y="4405436"/>
                  </a:lnTo>
                  <a:lnTo>
                    <a:pt x="11302029" y="4403632"/>
                  </a:lnTo>
                  <a:lnTo>
                    <a:pt x="11300122" y="4401636"/>
                  </a:lnTo>
                  <a:close/>
                </a:path>
                <a:path w="17266920" h="11252200">
                  <a:moveTo>
                    <a:pt x="5959314" y="2119484"/>
                  </a:moveTo>
                  <a:lnTo>
                    <a:pt x="5956553" y="2119489"/>
                  </a:lnTo>
                  <a:lnTo>
                    <a:pt x="5953886" y="2118351"/>
                  </a:lnTo>
                  <a:lnTo>
                    <a:pt x="5951411" y="2117689"/>
                  </a:lnTo>
                  <a:lnTo>
                    <a:pt x="5948750" y="2119311"/>
                  </a:lnTo>
                  <a:lnTo>
                    <a:pt x="5947946" y="2122120"/>
                  </a:lnTo>
                  <a:lnTo>
                    <a:pt x="5947617" y="2124737"/>
                  </a:lnTo>
                  <a:lnTo>
                    <a:pt x="5948574" y="2127115"/>
                  </a:lnTo>
                  <a:lnTo>
                    <a:pt x="5950907" y="2128111"/>
                  </a:lnTo>
                  <a:lnTo>
                    <a:pt x="5951049" y="2127777"/>
                  </a:lnTo>
                  <a:lnTo>
                    <a:pt x="5951857" y="2127728"/>
                  </a:lnTo>
                  <a:lnTo>
                    <a:pt x="5954523" y="2128865"/>
                  </a:lnTo>
                  <a:lnTo>
                    <a:pt x="5956998" y="2129527"/>
                  </a:lnTo>
                  <a:lnTo>
                    <a:pt x="5959661" y="2127906"/>
                  </a:lnTo>
                  <a:lnTo>
                    <a:pt x="5960465" y="2125097"/>
                  </a:lnTo>
                  <a:lnTo>
                    <a:pt x="5961127" y="2122622"/>
                  </a:lnTo>
                  <a:lnTo>
                    <a:pt x="5959314" y="2119484"/>
                  </a:lnTo>
                  <a:close/>
                </a:path>
                <a:path w="17266920" h="11252200">
                  <a:moveTo>
                    <a:pt x="6043186" y="2139897"/>
                  </a:moveTo>
                  <a:lnTo>
                    <a:pt x="6040425" y="2139901"/>
                  </a:lnTo>
                  <a:lnTo>
                    <a:pt x="6037758" y="2138764"/>
                  </a:lnTo>
                  <a:lnTo>
                    <a:pt x="6035283" y="2138102"/>
                  </a:lnTo>
                  <a:lnTo>
                    <a:pt x="6032622" y="2139725"/>
                  </a:lnTo>
                  <a:lnTo>
                    <a:pt x="6031818" y="2142533"/>
                  </a:lnTo>
                  <a:lnTo>
                    <a:pt x="6031489" y="2145151"/>
                  </a:lnTo>
                  <a:lnTo>
                    <a:pt x="6032445" y="2147527"/>
                  </a:lnTo>
                  <a:lnTo>
                    <a:pt x="6034778" y="2148523"/>
                  </a:lnTo>
                  <a:lnTo>
                    <a:pt x="6034920" y="2148189"/>
                  </a:lnTo>
                  <a:lnTo>
                    <a:pt x="6035253" y="2148331"/>
                  </a:lnTo>
                  <a:lnTo>
                    <a:pt x="6035729" y="2148142"/>
                  </a:lnTo>
                  <a:lnTo>
                    <a:pt x="6038395" y="2149279"/>
                  </a:lnTo>
                  <a:lnTo>
                    <a:pt x="6040870" y="2149941"/>
                  </a:lnTo>
                  <a:lnTo>
                    <a:pt x="6043533" y="2148318"/>
                  </a:lnTo>
                  <a:lnTo>
                    <a:pt x="6044337" y="2145510"/>
                  </a:lnTo>
                  <a:lnTo>
                    <a:pt x="6044999" y="2143034"/>
                  </a:lnTo>
                  <a:lnTo>
                    <a:pt x="6043186" y="2139897"/>
                  </a:lnTo>
                  <a:close/>
                </a:path>
                <a:path w="17266920" h="11252200">
                  <a:moveTo>
                    <a:pt x="11233037" y="4347413"/>
                  </a:moveTo>
                  <a:lnTo>
                    <a:pt x="11229659" y="4347942"/>
                  </a:lnTo>
                  <a:lnTo>
                    <a:pt x="11226337" y="4352040"/>
                  </a:lnTo>
                  <a:lnTo>
                    <a:pt x="11226866" y="4355418"/>
                  </a:lnTo>
                  <a:lnTo>
                    <a:pt x="11228914" y="4357080"/>
                  </a:lnTo>
                  <a:lnTo>
                    <a:pt x="11231296" y="4358883"/>
                  </a:lnTo>
                  <a:lnTo>
                    <a:pt x="11234630" y="4360305"/>
                  </a:lnTo>
                  <a:lnTo>
                    <a:pt x="11236865" y="4359683"/>
                  </a:lnTo>
                  <a:lnTo>
                    <a:pt x="11238385" y="4357967"/>
                  </a:lnTo>
                  <a:lnTo>
                    <a:pt x="11240047" y="4355918"/>
                  </a:lnTo>
                  <a:lnTo>
                    <a:pt x="11239517" y="4352541"/>
                  </a:lnTo>
                  <a:lnTo>
                    <a:pt x="11237468" y="4350879"/>
                  </a:lnTo>
                  <a:lnTo>
                    <a:pt x="11235087" y="4349075"/>
                  </a:lnTo>
                  <a:lnTo>
                    <a:pt x="11233037" y="4347413"/>
                  </a:lnTo>
                  <a:close/>
                </a:path>
                <a:path w="17266920" h="11252200">
                  <a:moveTo>
                    <a:pt x="6126916" y="2160643"/>
                  </a:moveTo>
                  <a:lnTo>
                    <a:pt x="6124156" y="2160647"/>
                  </a:lnTo>
                  <a:lnTo>
                    <a:pt x="6121489" y="2159510"/>
                  </a:lnTo>
                  <a:lnTo>
                    <a:pt x="6119013" y="2158848"/>
                  </a:lnTo>
                  <a:lnTo>
                    <a:pt x="6116352" y="2160471"/>
                  </a:lnTo>
                  <a:lnTo>
                    <a:pt x="6115548" y="2163279"/>
                  </a:lnTo>
                  <a:lnTo>
                    <a:pt x="6115219" y="2165897"/>
                  </a:lnTo>
                  <a:lnTo>
                    <a:pt x="6116174" y="2168274"/>
                  </a:lnTo>
                  <a:lnTo>
                    <a:pt x="6118507" y="2169270"/>
                  </a:lnTo>
                  <a:lnTo>
                    <a:pt x="6118650" y="2168936"/>
                  </a:lnTo>
                  <a:lnTo>
                    <a:pt x="6118983" y="2169078"/>
                  </a:lnTo>
                  <a:lnTo>
                    <a:pt x="6119458" y="2168887"/>
                  </a:lnTo>
                  <a:lnTo>
                    <a:pt x="6122125" y="2170025"/>
                  </a:lnTo>
                  <a:lnTo>
                    <a:pt x="6124600" y="2170686"/>
                  </a:lnTo>
                  <a:lnTo>
                    <a:pt x="6127262" y="2169064"/>
                  </a:lnTo>
                  <a:lnTo>
                    <a:pt x="6128066" y="2166256"/>
                  </a:lnTo>
                  <a:lnTo>
                    <a:pt x="6128728" y="2163780"/>
                  </a:lnTo>
                  <a:lnTo>
                    <a:pt x="6126916" y="2160643"/>
                  </a:lnTo>
                  <a:close/>
                </a:path>
                <a:path w="17266920" h="11252200">
                  <a:moveTo>
                    <a:pt x="6210836" y="2181864"/>
                  </a:moveTo>
                  <a:lnTo>
                    <a:pt x="6208218" y="2181535"/>
                  </a:lnTo>
                  <a:lnTo>
                    <a:pt x="6205552" y="2180398"/>
                  </a:lnTo>
                  <a:lnTo>
                    <a:pt x="6203077" y="2179736"/>
                  </a:lnTo>
                  <a:lnTo>
                    <a:pt x="6200414" y="2181359"/>
                  </a:lnTo>
                  <a:lnTo>
                    <a:pt x="6199610" y="2184168"/>
                  </a:lnTo>
                  <a:lnTo>
                    <a:pt x="6199282" y="2186785"/>
                  </a:lnTo>
                  <a:lnTo>
                    <a:pt x="6200238" y="2189163"/>
                  </a:lnTo>
                  <a:lnTo>
                    <a:pt x="6202571" y="2190158"/>
                  </a:lnTo>
                  <a:lnTo>
                    <a:pt x="6202713" y="2189824"/>
                  </a:lnTo>
                  <a:lnTo>
                    <a:pt x="6203046" y="2189967"/>
                  </a:lnTo>
                  <a:lnTo>
                    <a:pt x="6203522" y="2189775"/>
                  </a:lnTo>
                  <a:lnTo>
                    <a:pt x="6206188" y="2190913"/>
                  </a:lnTo>
                  <a:lnTo>
                    <a:pt x="6208663" y="2191574"/>
                  </a:lnTo>
                  <a:lnTo>
                    <a:pt x="6211325" y="2189953"/>
                  </a:lnTo>
                  <a:lnTo>
                    <a:pt x="6212129" y="2187144"/>
                  </a:lnTo>
                  <a:lnTo>
                    <a:pt x="6212792" y="2184668"/>
                  </a:lnTo>
                  <a:lnTo>
                    <a:pt x="6210836" y="2181864"/>
                  </a:lnTo>
                  <a:close/>
                </a:path>
                <a:path w="17266920" h="11252200">
                  <a:moveTo>
                    <a:pt x="11165049" y="4294381"/>
                  </a:moveTo>
                  <a:lnTo>
                    <a:pt x="11162005" y="4295051"/>
                  </a:lnTo>
                  <a:lnTo>
                    <a:pt x="11160344" y="4297101"/>
                  </a:lnTo>
                  <a:lnTo>
                    <a:pt x="11158540" y="4299484"/>
                  </a:lnTo>
                  <a:lnTo>
                    <a:pt x="11159212" y="4302527"/>
                  </a:lnTo>
                  <a:lnTo>
                    <a:pt x="11161260" y="4304189"/>
                  </a:lnTo>
                  <a:lnTo>
                    <a:pt x="11163642" y="4305993"/>
                  </a:lnTo>
                  <a:lnTo>
                    <a:pt x="11166975" y="4307415"/>
                  </a:lnTo>
                  <a:lnTo>
                    <a:pt x="11169210" y="4306792"/>
                  </a:lnTo>
                  <a:lnTo>
                    <a:pt x="11170730" y="4305078"/>
                  </a:lnTo>
                  <a:lnTo>
                    <a:pt x="11172534" y="4302695"/>
                  </a:lnTo>
                  <a:lnTo>
                    <a:pt x="11171863" y="4299650"/>
                  </a:lnTo>
                  <a:lnTo>
                    <a:pt x="11169814" y="4297988"/>
                  </a:lnTo>
                  <a:lnTo>
                    <a:pt x="11165049" y="4294381"/>
                  </a:lnTo>
                  <a:close/>
                </a:path>
                <a:path w="17266920" h="11252200">
                  <a:moveTo>
                    <a:pt x="6294423" y="2202944"/>
                  </a:moveTo>
                  <a:lnTo>
                    <a:pt x="6291806" y="2202614"/>
                  </a:lnTo>
                  <a:lnTo>
                    <a:pt x="6289139" y="2201477"/>
                  </a:lnTo>
                  <a:lnTo>
                    <a:pt x="6286664" y="2200815"/>
                  </a:lnTo>
                  <a:lnTo>
                    <a:pt x="6284002" y="2202438"/>
                  </a:lnTo>
                  <a:lnTo>
                    <a:pt x="6283198" y="2205247"/>
                  </a:lnTo>
                  <a:lnTo>
                    <a:pt x="6282536" y="2207722"/>
                  </a:lnTo>
                  <a:lnTo>
                    <a:pt x="6283824" y="2210241"/>
                  </a:lnTo>
                  <a:lnTo>
                    <a:pt x="6286158" y="2211237"/>
                  </a:lnTo>
                  <a:lnTo>
                    <a:pt x="6286300" y="2210903"/>
                  </a:lnTo>
                  <a:lnTo>
                    <a:pt x="6286634" y="2211046"/>
                  </a:lnTo>
                  <a:lnTo>
                    <a:pt x="6287110" y="2210855"/>
                  </a:lnTo>
                  <a:lnTo>
                    <a:pt x="6289776" y="2211992"/>
                  </a:lnTo>
                  <a:lnTo>
                    <a:pt x="6292251" y="2212654"/>
                  </a:lnTo>
                  <a:lnTo>
                    <a:pt x="6294913" y="2211032"/>
                  </a:lnTo>
                  <a:lnTo>
                    <a:pt x="6295717" y="2208223"/>
                  </a:lnTo>
                  <a:lnTo>
                    <a:pt x="6296380" y="2205747"/>
                  </a:lnTo>
                  <a:lnTo>
                    <a:pt x="6294423" y="2202944"/>
                  </a:lnTo>
                  <a:close/>
                </a:path>
                <a:path w="17266920" h="11252200">
                  <a:moveTo>
                    <a:pt x="11096494" y="4242682"/>
                  </a:moveTo>
                  <a:lnTo>
                    <a:pt x="11093449" y="4243353"/>
                  </a:lnTo>
                  <a:lnTo>
                    <a:pt x="11091787" y="4245402"/>
                  </a:lnTo>
                  <a:lnTo>
                    <a:pt x="11089983" y="4247784"/>
                  </a:lnTo>
                  <a:lnTo>
                    <a:pt x="11090655" y="4250827"/>
                  </a:lnTo>
                  <a:lnTo>
                    <a:pt x="11092704" y="4252489"/>
                  </a:lnTo>
                  <a:lnTo>
                    <a:pt x="11095086" y="4254293"/>
                  </a:lnTo>
                  <a:lnTo>
                    <a:pt x="11096086" y="4254720"/>
                  </a:lnTo>
                  <a:lnTo>
                    <a:pt x="11096277" y="4255195"/>
                  </a:lnTo>
                  <a:lnTo>
                    <a:pt x="11098277" y="4256049"/>
                  </a:lnTo>
                  <a:lnTo>
                    <a:pt x="11100655" y="4255093"/>
                  </a:lnTo>
                  <a:lnTo>
                    <a:pt x="11102173" y="4253378"/>
                  </a:lnTo>
                  <a:lnTo>
                    <a:pt x="11103978" y="4250995"/>
                  </a:lnTo>
                  <a:lnTo>
                    <a:pt x="11103306" y="4247952"/>
                  </a:lnTo>
                  <a:lnTo>
                    <a:pt x="11101258" y="4246290"/>
                  </a:lnTo>
                  <a:lnTo>
                    <a:pt x="11096494" y="4242682"/>
                  </a:lnTo>
                  <a:close/>
                </a:path>
                <a:path w="17266920" h="11252200">
                  <a:moveTo>
                    <a:pt x="6378344" y="2224166"/>
                  </a:moveTo>
                  <a:lnTo>
                    <a:pt x="6375393" y="2223695"/>
                  </a:lnTo>
                  <a:lnTo>
                    <a:pt x="6372726" y="2222557"/>
                  </a:lnTo>
                  <a:lnTo>
                    <a:pt x="6370251" y="2221895"/>
                  </a:lnTo>
                  <a:lnTo>
                    <a:pt x="6367590" y="2223517"/>
                  </a:lnTo>
                  <a:lnTo>
                    <a:pt x="6366786" y="2226326"/>
                  </a:lnTo>
                  <a:lnTo>
                    <a:pt x="6366124" y="2228802"/>
                  </a:lnTo>
                  <a:lnTo>
                    <a:pt x="6367412" y="2231321"/>
                  </a:lnTo>
                  <a:lnTo>
                    <a:pt x="6369746" y="2232316"/>
                  </a:lnTo>
                  <a:lnTo>
                    <a:pt x="6369555" y="2231841"/>
                  </a:lnTo>
                  <a:lnTo>
                    <a:pt x="6369889" y="2231983"/>
                  </a:lnTo>
                  <a:lnTo>
                    <a:pt x="6370363" y="2231793"/>
                  </a:lnTo>
                  <a:lnTo>
                    <a:pt x="6373029" y="2232930"/>
                  </a:lnTo>
                  <a:lnTo>
                    <a:pt x="6375837" y="2233734"/>
                  </a:lnTo>
                  <a:lnTo>
                    <a:pt x="6378500" y="2232111"/>
                  </a:lnTo>
                  <a:lnTo>
                    <a:pt x="6379304" y="2229302"/>
                  </a:lnTo>
                  <a:lnTo>
                    <a:pt x="6379966" y="2226826"/>
                  </a:lnTo>
                  <a:lnTo>
                    <a:pt x="6378344" y="2224166"/>
                  </a:lnTo>
                  <a:close/>
                </a:path>
                <a:path w="17266920" h="11252200">
                  <a:moveTo>
                    <a:pt x="6462123" y="2245720"/>
                  </a:moveTo>
                  <a:lnTo>
                    <a:pt x="6459505" y="2245392"/>
                  </a:lnTo>
                  <a:lnTo>
                    <a:pt x="6456838" y="2244254"/>
                  </a:lnTo>
                  <a:lnTo>
                    <a:pt x="6454030" y="2243450"/>
                  </a:lnTo>
                  <a:lnTo>
                    <a:pt x="6451368" y="2245072"/>
                  </a:lnTo>
                  <a:lnTo>
                    <a:pt x="6450564" y="2247881"/>
                  </a:lnTo>
                  <a:lnTo>
                    <a:pt x="6449902" y="2250357"/>
                  </a:lnTo>
                  <a:lnTo>
                    <a:pt x="6451192" y="2252876"/>
                  </a:lnTo>
                  <a:lnTo>
                    <a:pt x="6453525" y="2253871"/>
                  </a:lnTo>
                  <a:lnTo>
                    <a:pt x="6453667" y="2253537"/>
                  </a:lnTo>
                  <a:lnTo>
                    <a:pt x="6454000" y="2253680"/>
                  </a:lnTo>
                  <a:lnTo>
                    <a:pt x="6454475" y="2253489"/>
                  </a:lnTo>
                  <a:lnTo>
                    <a:pt x="6457141" y="2254627"/>
                  </a:lnTo>
                  <a:lnTo>
                    <a:pt x="6459950" y="2255431"/>
                  </a:lnTo>
                  <a:lnTo>
                    <a:pt x="6462612" y="2253808"/>
                  </a:lnTo>
                  <a:lnTo>
                    <a:pt x="6463417" y="2250999"/>
                  </a:lnTo>
                  <a:lnTo>
                    <a:pt x="6464079" y="2248525"/>
                  </a:lnTo>
                  <a:lnTo>
                    <a:pt x="6462123" y="2245720"/>
                  </a:lnTo>
                  <a:close/>
                </a:path>
                <a:path w="17266920" h="11252200">
                  <a:moveTo>
                    <a:pt x="11026893" y="4192506"/>
                  </a:moveTo>
                  <a:lnTo>
                    <a:pt x="11023849" y="4193178"/>
                  </a:lnTo>
                  <a:lnTo>
                    <a:pt x="11020525" y="4197276"/>
                  </a:lnTo>
                  <a:lnTo>
                    <a:pt x="11021197" y="4200320"/>
                  </a:lnTo>
                  <a:lnTo>
                    <a:pt x="11023245" y="4201982"/>
                  </a:lnTo>
                  <a:lnTo>
                    <a:pt x="11025628" y="4203785"/>
                  </a:lnTo>
                  <a:lnTo>
                    <a:pt x="11026627" y="4204211"/>
                  </a:lnTo>
                  <a:lnTo>
                    <a:pt x="11026485" y="4204545"/>
                  </a:lnTo>
                  <a:lnTo>
                    <a:pt x="11028485" y="4205398"/>
                  </a:lnTo>
                  <a:lnTo>
                    <a:pt x="11031196" y="4204586"/>
                  </a:lnTo>
                  <a:lnTo>
                    <a:pt x="11032382" y="4202727"/>
                  </a:lnTo>
                  <a:lnTo>
                    <a:pt x="11034045" y="4200678"/>
                  </a:lnTo>
                  <a:lnTo>
                    <a:pt x="11033373" y="4197635"/>
                  </a:lnTo>
                  <a:lnTo>
                    <a:pt x="11031323" y="4195973"/>
                  </a:lnTo>
                  <a:lnTo>
                    <a:pt x="11028942" y="4194169"/>
                  </a:lnTo>
                  <a:lnTo>
                    <a:pt x="11026893" y="4192506"/>
                  </a:lnTo>
                  <a:close/>
                </a:path>
                <a:path w="17266920" h="11252200">
                  <a:moveTo>
                    <a:pt x="6545901" y="2267275"/>
                  </a:moveTo>
                  <a:lnTo>
                    <a:pt x="6543284" y="2266946"/>
                  </a:lnTo>
                  <a:lnTo>
                    <a:pt x="6540618" y="2265809"/>
                  </a:lnTo>
                  <a:lnTo>
                    <a:pt x="6537809" y="2265005"/>
                  </a:lnTo>
                  <a:lnTo>
                    <a:pt x="6535147" y="2266628"/>
                  </a:lnTo>
                  <a:lnTo>
                    <a:pt x="6534343" y="2269436"/>
                  </a:lnTo>
                  <a:lnTo>
                    <a:pt x="6533681" y="2271912"/>
                  </a:lnTo>
                  <a:lnTo>
                    <a:pt x="6534970" y="2274430"/>
                  </a:lnTo>
                  <a:lnTo>
                    <a:pt x="6537303" y="2275425"/>
                  </a:lnTo>
                  <a:lnTo>
                    <a:pt x="6537445" y="2275092"/>
                  </a:lnTo>
                  <a:lnTo>
                    <a:pt x="6537779" y="2275234"/>
                  </a:lnTo>
                  <a:lnTo>
                    <a:pt x="6538254" y="2275045"/>
                  </a:lnTo>
                  <a:lnTo>
                    <a:pt x="6540920" y="2276182"/>
                  </a:lnTo>
                  <a:lnTo>
                    <a:pt x="6543729" y="2276986"/>
                  </a:lnTo>
                  <a:lnTo>
                    <a:pt x="6546390" y="2275363"/>
                  </a:lnTo>
                  <a:lnTo>
                    <a:pt x="6547195" y="2272554"/>
                  </a:lnTo>
                  <a:lnTo>
                    <a:pt x="6547856" y="2270079"/>
                  </a:lnTo>
                  <a:lnTo>
                    <a:pt x="6545901" y="2267275"/>
                  </a:lnTo>
                  <a:close/>
                </a:path>
                <a:path w="17266920" h="11252200">
                  <a:moveTo>
                    <a:pt x="10956342" y="4142714"/>
                  </a:moveTo>
                  <a:lnTo>
                    <a:pt x="10953298" y="4143386"/>
                  </a:lnTo>
                  <a:lnTo>
                    <a:pt x="10951637" y="4145434"/>
                  </a:lnTo>
                  <a:lnTo>
                    <a:pt x="10950308" y="4147626"/>
                  </a:lnTo>
                  <a:lnTo>
                    <a:pt x="10950979" y="4150669"/>
                  </a:lnTo>
                  <a:lnTo>
                    <a:pt x="10953028" y="4152331"/>
                  </a:lnTo>
                  <a:lnTo>
                    <a:pt x="10955409" y="4154135"/>
                  </a:lnTo>
                  <a:lnTo>
                    <a:pt x="10958410" y="4155414"/>
                  </a:lnTo>
                  <a:lnTo>
                    <a:pt x="10961120" y="4154600"/>
                  </a:lnTo>
                  <a:lnTo>
                    <a:pt x="10962306" y="4152743"/>
                  </a:lnTo>
                  <a:lnTo>
                    <a:pt x="10963635" y="4150552"/>
                  </a:lnTo>
                  <a:lnTo>
                    <a:pt x="10962964" y="4147509"/>
                  </a:lnTo>
                  <a:lnTo>
                    <a:pt x="10960915" y="4145847"/>
                  </a:lnTo>
                  <a:lnTo>
                    <a:pt x="10958532" y="4144042"/>
                  </a:lnTo>
                  <a:lnTo>
                    <a:pt x="10956342" y="4142714"/>
                  </a:lnTo>
                  <a:close/>
                </a:path>
                <a:path w="17266920" h="11252200">
                  <a:moveTo>
                    <a:pt x="6629871" y="2289305"/>
                  </a:moveTo>
                  <a:lnTo>
                    <a:pt x="6626920" y="2288835"/>
                  </a:lnTo>
                  <a:lnTo>
                    <a:pt x="6624253" y="2287697"/>
                  </a:lnTo>
                  <a:lnTo>
                    <a:pt x="6621445" y="2286893"/>
                  </a:lnTo>
                  <a:lnTo>
                    <a:pt x="6618783" y="2288515"/>
                  </a:lnTo>
                  <a:lnTo>
                    <a:pt x="6617979" y="2291324"/>
                  </a:lnTo>
                  <a:lnTo>
                    <a:pt x="6617317" y="2293800"/>
                  </a:lnTo>
                  <a:lnTo>
                    <a:pt x="6618606" y="2296320"/>
                  </a:lnTo>
                  <a:lnTo>
                    <a:pt x="6620939" y="2297315"/>
                  </a:lnTo>
                  <a:lnTo>
                    <a:pt x="6621082" y="2296982"/>
                  </a:lnTo>
                  <a:lnTo>
                    <a:pt x="6621415" y="2297124"/>
                  </a:lnTo>
                  <a:lnTo>
                    <a:pt x="6621890" y="2296932"/>
                  </a:lnTo>
                  <a:lnTo>
                    <a:pt x="6624556" y="2298070"/>
                  </a:lnTo>
                  <a:lnTo>
                    <a:pt x="6627365" y="2298874"/>
                  </a:lnTo>
                  <a:lnTo>
                    <a:pt x="6630028" y="2297251"/>
                  </a:lnTo>
                  <a:lnTo>
                    <a:pt x="6630832" y="2294442"/>
                  </a:lnTo>
                  <a:lnTo>
                    <a:pt x="6631494" y="2291968"/>
                  </a:lnTo>
                  <a:lnTo>
                    <a:pt x="6629871" y="2289305"/>
                  </a:lnTo>
                  <a:close/>
                </a:path>
                <a:path w="17266920" h="11252200">
                  <a:moveTo>
                    <a:pt x="10885363" y="4093921"/>
                  </a:moveTo>
                  <a:lnTo>
                    <a:pt x="10881987" y="4094450"/>
                  </a:lnTo>
                  <a:lnTo>
                    <a:pt x="10879329" y="4098833"/>
                  </a:lnTo>
                  <a:lnTo>
                    <a:pt x="10879859" y="4102210"/>
                  </a:lnTo>
                  <a:lnTo>
                    <a:pt x="10882050" y="4103539"/>
                  </a:lnTo>
                  <a:lnTo>
                    <a:pt x="10884432" y="4105342"/>
                  </a:lnTo>
                  <a:lnTo>
                    <a:pt x="10887431" y="4106622"/>
                  </a:lnTo>
                  <a:lnTo>
                    <a:pt x="10890000" y="4106142"/>
                  </a:lnTo>
                  <a:lnTo>
                    <a:pt x="10892657" y="4101760"/>
                  </a:lnTo>
                  <a:lnTo>
                    <a:pt x="10892128" y="4098382"/>
                  </a:lnTo>
                  <a:lnTo>
                    <a:pt x="10889936" y="4097053"/>
                  </a:lnTo>
                  <a:lnTo>
                    <a:pt x="10887554" y="4095250"/>
                  </a:lnTo>
                  <a:lnTo>
                    <a:pt x="10885363" y="4093921"/>
                  </a:lnTo>
                  <a:close/>
                </a:path>
                <a:path w="17266920" h="11252200">
                  <a:moveTo>
                    <a:pt x="6713365" y="2311527"/>
                  </a:moveTo>
                  <a:lnTo>
                    <a:pt x="6710414" y="2311056"/>
                  </a:lnTo>
                  <a:lnTo>
                    <a:pt x="6707748" y="2309919"/>
                  </a:lnTo>
                  <a:lnTo>
                    <a:pt x="6704940" y="2309115"/>
                  </a:lnTo>
                  <a:lnTo>
                    <a:pt x="6702279" y="2310736"/>
                  </a:lnTo>
                  <a:lnTo>
                    <a:pt x="6701474" y="2313545"/>
                  </a:lnTo>
                  <a:lnTo>
                    <a:pt x="6700812" y="2316021"/>
                  </a:lnTo>
                  <a:lnTo>
                    <a:pt x="6702101" y="2318540"/>
                  </a:lnTo>
                  <a:lnTo>
                    <a:pt x="6704767" y="2319677"/>
                  </a:lnTo>
                  <a:lnTo>
                    <a:pt x="6705242" y="2319487"/>
                  </a:lnTo>
                  <a:lnTo>
                    <a:pt x="6707909" y="2320625"/>
                  </a:lnTo>
                  <a:lnTo>
                    <a:pt x="6710859" y="2321095"/>
                  </a:lnTo>
                  <a:lnTo>
                    <a:pt x="6713379" y="2319806"/>
                  </a:lnTo>
                  <a:lnTo>
                    <a:pt x="6714183" y="2316997"/>
                  </a:lnTo>
                  <a:lnTo>
                    <a:pt x="6714654" y="2314047"/>
                  </a:lnTo>
                  <a:lnTo>
                    <a:pt x="6713365" y="2311527"/>
                  </a:lnTo>
                  <a:close/>
                </a:path>
                <a:path w="17266920" h="11252200">
                  <a:moveTo>
                    <a:pt x="6796860" y="2333748"/>
                  </a:moveTo>
                  <a:lnTo>
                    <a:pt x="6793909" y="2333278"/>
                  </a:lnTo>
                  <a:lnTo>
                    <a:pt x="6791242" y="2332140"/>
                  </a:lnTo>
                  <a:lnTo>
                    <a:pt x="6788291" y="2331669"/>
                  </a:lnTo>
                  <a:lnTo>
                    <a:pt x="6785772" y="2332957"/>
                  </a:lnTo>
                  <a:lnTo>
                    <a:pt x="6784968" y="2335767"/>
                  </a:lnTo>
                  <a:lnTo>
                    <a:pt x="6784306" y="2338243"/>
                  </a:lnTo>
                  <a:lnTo>
                    <a:pt x="6785595" y="2340761"/>
                  </a:lnTo>
                  <a:lnTo>
                    <a:pt x="6788262" y="2341899"/>
                  </a:lnTo>
                  <a:lnTo>
                    <a:pt x="6788737" y="2341707"/>
                  </a:lnTo>
                  <a:lnTo>
                    <a:pt x="6791403" y="2342845"/>
                  </a:lnTo>
                  <a:lnTo>
                    <a:pt x="6794211" y="2343650"/>
                  </a:lnTo>
                  <a:lnTo>
                    <a:pt x="6796874" y="2342028"/>
                  </a:lnTo>
                  <a:lnTo>
                    <a:pt x="6798482" y="2336410"/>
                  </a:lnTo>
                  <a:lnTo>
                    <a:pt x="6796860" y="2333748"/>
                  </a:lnTo>
                  <a:close/>
                </a:path>
                <a:path w="17266920" h="11252200">
                  <a:moveTo>
                    <a:pt x="10814293" y="4046270"/>
                  </a:moveTo>
                  <a:lnTo>
                    <a:pt x="10810915" y="4046800"/>
                  </a:lnTo>
                  <a:lnTo>
                    <a:pt x="10808257" y="4051181"/>
                  </a:lnTo>
                  <a:lnTo>
                    <a:pt x="10808929" y="4054226"/>
                  </a:lnTo>
                  <a:lnTo>
                    <a:pt x="10810836" y="4056222"/>
                  </a:lnTo>
                  <a:lnTo>
                    <a:pt x="10816502" y="4058639"/>
                  </a:lnTo>
                  <a:lnTo>
                    <a:pt x="10819070" y="4058158"/>
                  </a:lnTo>
                  <a:lnTo>
                    <a:pt x="10821728" y="4053775"/>
                  </a:lnTo>
                  <a:lnTo>
                    <a:pt x="10821057" y="4050732"/>
                  </a:lnTo>
                  <a:lnTo>
                    <a:pt x="10819150" y="4048736"/>
                  </a:lnTo>
                  <a:lnTo>
                    <a:pt x="10816483" y="4047599"/>
                  </a:lnTo>
                  <a:lnTo>
                    <a:pt x="10814293" y="4046270"/>
                  </a:lnTo>
                  <a:close/>
                </a:path>
                <a:path w="17266920" h="11252200">
                  <a:moveTo>
                    <a:pt x="6880211" y="2356303"/>
                  </a:moveTo>
                  <a:lnTo>
                    <a:pt x="6877261" y="2355832"/>
                  </a:lnTo>
                  <a:lnTo>
                    <a:pt x="6874595" y="2354695"/>
                  </a:lnTo>
                  <a:lnTo>
                    <a:pt x="6871644" y="2354224"/>
                  </a:lnTo>
                  <a:lnTo>
                    <a:pt x="6869125" y="2355513"/>
                  </a:lnTo>
                  <a:lnTo>
                    <a:pt x="6868321" y="2358322"/>
                  </a:lnTo>
                  <a:lnTo>
                    <a:pt x="6867658" y="2360798"/>
                  </a:lnTo>
                  <a:lnTo>
                    <a:pt x="6868947" y="2363316"/>
                  </a:lnTo>
                  <a:lnTo>
                    <a:pt x="6871613" y="2364454"/>
                  </a:lnTo>
                  <a:lnTo>
                    <a:pt x="6872088" y="2364263"/>
                  </a:lnTo>
                  <a:lnTo>
                    <a:pt x="6874755" y="2365401"/>
                  </a:lnTo>
                  <a:lnTo>
                    <a:pt x="6877706" y="2365872"/>
                  </a:lnTo>
                  <a:lnTo>
                    <a:pt x="6880225" y="2364582"/>
                  </a:lnTo>
                  <a:lnTo>
                    <a:pt x="6881030" y="2361773"/>
                  </a:lnTo>
                  <a:lnTo>
                    <a:pt x="6881501" y="2358823"/>
                  </a:lnTo>
                  <a:lnTo>
                    <a:pt x="6880211" y="2356303"/>
                  </a:lnTo>
                  <a:close/>
                </a:path>
                <a:path w="17266920" h="11252200">
                  <a:moveTo>
                    <a:pt x="10741795" y="3999194"/>
                  </a:moveTo>
                  <a:lnTo>
                    <a:pt x="10738751" y="3999864"/>
                  </a:lnTo>
                  <a:lnTo>
                    <a:pt x="10737612" y="4001743"/>
                  </a:lnTo>
                  <a:lnTo>
                    <a:pt x="10737422" y="4002056"/>
                  </a:lnTo>
                  <a:lnTo>
                    <a:pt x="10735997" y="4003812"/>
                  </a:lnTo>
                  <a:lnTo>
                    <a:pt x="10735760" y="4004104"/>
                  </a:lnTo>
                  <a:lnTo>
                    <a:pt x="10736765" y="4007291"/>
                  </a:lnTo>
                  <a:lnTo>
                    <a:pt x="10738672" y="4009286"/>
                  </a:lnTo>
                  <a:lnTo>
                    <a:pt x="10744338" y="4011703"/>
                  </a:lnTo>
                  <a:lnTo>
                    <a:pt x="10746906" y="4011222"/>
                  </a:lnTo>
                  <a:lnTo>
                    <a:pt x="10748045" y="4009344"/>
                  </a:lnTo>
                  <a:lnTo>
                    <a:pt x="10748235" y="4009032"/>
                  </a:lnTo>
                  <a:lnTo>
                    <a:pt x="10749659" y="4007276"/>
                  </a:lnTo>
                  <a:lnTo>
                    <a:pt x="10749897" y="4006983"/>
                  </a:lnTo>
                  <a:lnTo>
                    <a:pt x="10748893" y="4003797"/>
                  </a:lnTo>
                  <a:lnTo>
                    <a:pt x="10746986" y="4001802"/>
                  </a:lnTo>
                  <a:lnTo>
                    <a:pt x="10744319" y="4000665"/>
                  </a:lnTo>
                  <a:lnTo>
                    <a:pt x="10741795" y="3999194"/>
                  </a:lnTo>
                  <a:close/>
                </a:path>
                <a:path w="17266920" h="11252200">
                  <a:moveTo>
                    <a:pt x="6962946" y="2379382"/>
                  </a:moveTo>
                  <a:lnTo>
                    <a:pt x="6959995" y="2378912"/>
                  </a:lnTo>
                  <a:lnTo>
                    <a:pt x="6957329" y="2377775"/>
                  </a:lnTo>
                  <a:lnTo>
                    <a:pt x="6954521" y="2376971"/>
                  </a:lnTo>
                  <a:lnTo>
                    <a:pt x="6952000" y="2378258"/>
                  </a:lnTo>
                  <a:lnTo>
                    <a:pt x="6951196" y="2381068"/>
                  </a:lnTo>
                  <a:lnTo>
                    <a:pt x="6950534" y="2383543"/>
                  </a:lnTo>
                  <a:lnTo>
                    <a:pt x="6951824" y="2386062"/>
                  </a:lnTo>
                  <a:lnTo>
                    <a:pt x="6954156" y="2387057"/>
                  </a:lnTo>
                  <a:lnTo>
                    <a:pt x="6954632" y="2386866"/>
                  </a:lnTo>
                  <a:lnTo>
                    <a:pt x="6957299" y="2388004"/>
                  </a:lnTo>
                  <a:lnTo>
                    <a:pt x="6960107" y="2388808"/>
                  </a:lnTo>
                  <a:lnTo>
                    <a:pt x="6962627" y="2387519"/>
                  </a:lnTo>
                  <a:lnTo>
                    <a:pt x="6964235" y="2381901"/>
                  </a:lnTo>
                  <a:lnTo>
                    <a:pt x="6962946" y="2379382"/>
                  </a:lnTo>
                  <a:close/>
                </a:path>
                <a:path w="17266920" h="11252200">
                  <a:moveTo>
                    <a:pt x="10669155" y="3952449"/>
                  </a:moveTo>
                  <a:lnTo>
                    <a:pt x="10666110" y="3953121"/>
                  </a:lnTo>
                  <a:lnTo>
                    <a:pt x="10664823" y="3955330"/>
                  </a:lnTo>
                  <a:lnTo>
                    <a:pt x="10664639" y="3955644"/>
                  </a:lnTo>
                  <a:lnTo>
                    <a:pt x="10663216" y="3957401"/>
                  </a:lnTo>
                  <a:lnTo>
                    <a:pt x="10662978" y="3957694"/>
                  </a:lnTo>
                  <a:lnTo>
                    <a:pt x="10663508" y="3961071"/>
                  </a:lnTo>
                  <a:lnTo>
                    <a:pt x="10665889" y="3962875"/>
                  </a:lnTo>
                  <a:lnTo>
                    <a:pt x="10669223" y="3964297"/>
                  </a:lnTo>
                  <a:lnTo>
                    <a:pt x="10669081" y="3964630"/>
                  </a:lnTo>
                  <a:lnTo>
                    <a:pt x="10671413" y="3965625"/>
                  </a:lnTo>
                  <a:lnTo>
                    <a:pt x="10674125" y="3964812"/>
                  </a:lnTo>
                  <a:lnTo>
                    <a:pt x="10675263" y="3962934"/>
                  </a:lnTo>
                  <a:lnTo>
                    <a:pt x="10675453" y="3962621"/>
                  </a:lnTo>
                  <a:lnTo>
                    <a:pt x="10676877" y="3960865"/>
                  </a:lnTo>
                  <a:lnTo>
                    <a:pt x="10677114" y="3960573"/>
                  </a:lnTo>
                  <a:lnTo>
                    <a:pt x="10676586" y="3957195"/>
                  </a:lnTo>
                  <a:lnTo>
                    <a:pt x="10674204" y="3955391"/>
                  </a:lnTo>
                  <a:lnTo>
                    <a:pt x="10671537" y="3954254"/>
                  </a:lnTo>
                  <a:lnTo>
                    <a:pt x="10669155" y="3952449"/>
                  </a:lnTo>
                  <a:close/>
                </a:path>
                <a:path w="17266920" h="11252200">
                  <a:moveTo>
                    <a:pt x="7046014" y="2402603"/>
                  </a:moveTo>
                  <a:lnTo>
                    <a:pt x="7043064" y="2402132"/>
                  </a:lnTo>
                  <a:lnTo>
                    <a:pt x="7040397" y="2400995"/>
                  </a:lnTo>
                  <a:lnTo>
                    <a:pt x="7037589" y="2400191"/>
                  </a:lnTo>
                  <a:lnTo>
                    <a:pt x="7035402" y="2401623"/>
                  </a:lnTo>
                  <a:lnTo>
                    <a:pt x="7034265" y="2404290"/>
                  </a:lnTo>
                  <a:lnTo>
                    <a:pt x="7033603" y="2406764"/>
                  </a:lnTo>
                  <a:lnTo>
                    <a:pt x="7034891" y="2409284"/>
                  </a:lnTo>
                  <a:lnTo>
                    <a:pt x="7037225" y="2410280"/>
                  </a:lnTo>
                  <a:lnTo>
                    <a:pt x="7037700" y="2410088"/>
                  </a:lnTo>
                  <a:lnTo>
                    <a:pt x="7040366" y="2411225"/>
                  </a:lnTo>
                  <a:lnTo>
                    <a:pt x="7043175" y="2412029"/>
                  </a:lnTo>
                  <a:lnTo>
                    <a:pt x="7045362" y="2410598"/>
                  </a:lnTo>
                  <a:lnTo>
                    <a:pt x="7046499" y="2407932"/>
                  </a:lnTo>
                  <a:lnTo>
                    <a:pt x="7047304" y="2405123"/>
                  </a:lnTo>
                  <a:lnTo>
                    <a:pt x="7046014" y="2402603"/>
                  </a:lnTo>
                  <a:close/>
                </a:path>
                <a:path w="17266920" h="11252200">
                  <a:moveTo>
                    <a:pt x="10595946" y="3907039"/>
                  </a:moveTo>
                  <a:lnTo>
                    <a:pt x="10592903" y="3907711"/>
                  </a:lnTo>
                  <a:lnTo>
                    <a:pt x="10589961" y="3912759"/>
                  </a:lnTo>
                  <a:lnTo>
                    <a:pt x="10590632" y="3915802"/>
                  </a:lnTo>
                  <a:lnTo>
                    <a:pt x="10593015" y="3917606"/>
                  </a:lnTo>
                  <a:lnTo>
                    <a:pt x="10598681" y="3920023"/>
                  </a:lnTo>
                  <a:lnTo>
                    <a:pt x="10601391" y="3919211"/>
                  </a:lnTo>
                  <a:lnTo>
                    <a:pt x="10602719" y="3917019"/>
                  </a:lnTo>
                  <a:lnTo>
                    <a:pt x="10604190" y="3914495"/>
                  </a:lnTo>
                  <a:lnTo>
                    <a:pt x="10603520" y="3911451"/>
                  </a:lnTo>
                  <a:lnTo>
                    <a:pt x="10601137" y="3909647"/>
                  </a:lnTo>
                  <a:lnTo>
                    <a:pt x="10598471" y="3908510"/>
                  </a:lnTo>
                  <a:lnTo>
                    <a:pt x="10595946" y="3907039"/>
                  </a:lnTo>
                  <a:close/>
                </a:path>
                <a:path w="17266920" h="11252200">
                  <a:moveTo>
                    <a:pt x="7129082" y="2425825"/>
                  </a:moveTo>
                  <a:lnTo>
                    <a:pt x="7126131" y="2425354"/>
                  </a:lnTo>
                  <a:lnTo>
                    <a:pt x="7123464" y="2424216"/>
                  </a:lnTo>
                  <a:lnTo>
                    <a:pt x="7120656" y="2423412"/>
                  </a:lnTo>
                  <a:lnTo>
                    <a:pt x="7118470" y="2424844"/>
                  </a:lnTo>
                  <a:lnTo>
                    <a:pt x="7117332" y="2427511"/>
                  </a:lnTo>
                  <a:lnTo>
                    <a:pt x="7116670" y="2429986"/>
                  </a:lnTo>
                  <a:lnTo>
                    <a:pt x="7117960" y="2432506"/>
                  </a:lnTo>
                  <a:lnTo>
                    <a:pt x="7120292" y="2433501"/>
                  </a:lnTo>
                  <a:lnTo>
                    <a:pt x="7120768" y="2433310"/>
                  </a:lnTo>
                  <a:lnTo>
                    <a:pt x="7123435" y="2434447"/>
                  </a:lnTo>
                  <a:lnTo>
                    <a:pt x="7126243" y="2435251"/>
                  </a:lnTo>
                  <a:lnTo>
                    <a:pt x="7128429" y="2433820"/>
                  </a:lnTo>
                  <a:lnTo>
                    <a:pt x="7129567" y="2431154"/>
                  </a:lnTo>
                  <a:lnTo>
                    <a:pt x="7130371" y="2428345"/>
                  </a:lnTo>
                  <a:lnTo>
                    <a:pt x="7129082" y="2425825"/>
                  </a:lnTo>
                  <a:close/>
                </a:path>
                <a:path w="17266920" h="11252200">
                  <a:moveTo>
                    <a:pt x="10522454" y="3862295"/>
                  </a:moveTo>
                  <a:lnTo>
                    <a:pt x="10519409" y="3862966"/>
                  </a:lnTo>
                  <a:lnTo>
                    <a:pt x="10516468" y="3868015"/>
                  </a:lnTo>
                  <a:lnTo>
                    <a:pt x="10517140" y="3871058"/>
                  </a:lnTo>
                  <a:lnTo>
                    <a:pt x="10519521" y="3872862"/>
                  </a:lnTo>
                  <a:lnTo>
                    <a:pt x="10525188" y="3875280"/>
                  </a:lnTo>
                  <a:lnTo>
                    <a:pt x="10528232" y="3874608"/>
                  </a:lnTo>
                  <a:lnTo>
                    <a:pt x="10529227" y="3872275"/>
                  </a:lnTo>
                  <a:lnTo>
                    <a:pt x="10530697" y="3869752"/>
                  </a:lnTo>
                  <a:lnTo>
                    <a:pt x="10530026" y="3866707"/>
                  </a:lnTo>
                  <a:lnTo>
                    <a:pt x="10527644" y="3864903"/>
                  </a:lnTo>
                  <a:lnTo>
                    <a:pt x="10524977" y="3863765"/>
                  </a:lnTo>
                  <a:lnTo>
                    <a:pt x="10522454" y="3862295"/>
                  </a:lnTo>
                  <a:close/>
                </a:path>
                <a:path w="17266920" h="11252200">
                  <a:moveTo>
                    <a:pt x="7211865" y="2449713"/>
                  </a:moveTo>
                  <a:lnTo>
                    <a:pt x="7208914" y="2449242"/>
                  </a:lnTo>
                  <a:lnTo>
                    <a:pt x="7206249" y="2448105"/>
                  </a:lnTo>
                  <a:lnTo>
                    <a:pt x="7203439" y="2447301"/>
                  </a:lnTo>
                  <a:lnTo>
                    <a:pt x="7201253" y="2448732"/>
                  </a:lnTo>
                  <a:lnTo>
                    <a:pt x="7200116" y="2451398"/>
                  </a:lnTo>
                  <a:lnTo>
                    <a:pt x="7199454" y="2453874"/>
                  </a:lnTo>
                  <a:lnTo>
                    <a:pt x="7200743" y="2456393"/>
                  </a:lnTo>
                  <a:lnTo>
                    <a:pt x="7203077" y="2457388"/>
                  </a:lnTo>
                  <a:lnTo>
                    <a:pt x="7203552" y="2457197"/>
                  </a:lnTo>
                  <a:lnTo>
                    <a:pt x="7206218" y="2458334"/>
                  </a:lnTo>
                  <a:lnTo>
                    <a:pt x="7209026" y="2459138"/>
                  </a:lnTo>
                  <a:lnTo>
                    <a:pt x="7211213" y="2457708"/>
                  </a:lnTo>
                  <a:lnTo>
                    <a:pt x="7212351" y="2455041"/>
                  </a:lnTo>
                  <a:lnTo>
                    <a:pt x="7213155" y="2452233"/>
                  </a:lnTo>
                  <a:lnTo>
                    <a:pt x="7211865" y="2449713"/>
                  </a:lnTo>
                  <a:close/>
                </a:path>
                <a:path w="17266920" h="11252200">
                  <a:moveTo>
                    <a:pt x="7294649" y="2473601"/>
                  </a:moveTo>
                  <a:lnTo>
                    <a:pt x="7291698" y="2473131"/>
                  </a:lnTo>
                  <a:lnTo>
                    <a:pt x="7289031" y="2471993"/>
                  </a:lnTo>
                  <a:lnTo>
                    <a:pt x="7286222" y="2471189"/>
                  </a:lnTo>
                  <a:lnTo>
                    <a:pt x="7284037" y="2472620"/>
                  </a:lnTo>
                  <a:lnTo>
                    <a:pt x="7282899" y="2475287"/>
                  </a:lnTo>
                  <a:lnTo>
                    <a:pt x="7282237" y="2477761"/>
                  </a:lnTo>
                  <a:lnTo>
                    <a:pt x="7283527" y="2480281"/>
                  </a:lnTo>
                  <a:lnTo>
                    <a:pt x="7285860" y="2481277"/>
                  </a:lnTo>
                  <a:lnTo>
                    <a:pt x="7286335" y="2481085"/>
                  </a:lnTo>
                  <a:lnTo>
                    <a:pt x="7289002" y="2482223"/>
                  </a:lnTo>
                  <a:lnTo>
                    <a:pt x="7291477" y="2482885"/>
                  </a:lnTo>
                  <a:lnTo>
                    <a:pt x="7293996" y="2481595"/>
                  </a:lnTo>
                  <a:lnTo>
                    <a:pt x="7295134" y="2478929"/>
                  </a:lnTo>
                  <a:lnTo>
                    <a:pt x="7295795" y="2476455"/>
                  </a:lnTo>
                  <a:lnTo>
                    <a:pt x="7294649" y="2473601"/>
                  </a:lnTo>
                  <a:close/>
                </a:path>
                <a:path w="17266920" h="11252200">
                  <a:moveTo>
                    <a:pt x="10448059" y="3818742"/>
                  </a:moveTo>
                  <a:lnTo>
                    <a:pt x="10444872" y="3819747"/>
                  </a:lnTo>
                  <a:lnTo>
                    <a:pt x="10442216" y="3824127"/>
                  </a:lnTo>
                  <a:lnTo>
                    <a:pt x="10442887" y="3827172"/>
                  </a:lnTo>
                  <a:lnTo>
                    <a:pt x="10445270" y="3828977"/>
                  </a:lnTo>
                  <a:lnTo>
                    <a:pt x="10450602" y="3831251"/>
                  </a:lnTo>
                  <a:lnTo>
                    <a:pt x="10453646" y="3830579"/>
                  </a:lnTo>
                  <a:lnTo>
                    <a:pt x="10454641" y="3828247"/>
                  </a:lnTo>
                  <a:lnTo>
                    <a:pt x="10455970" y="3826056"/>
                  </a:lnTo>
                  <a:lnTo>
                    <a:pt x="10455298" y="3823012"/>
                  </a:lnTo>
                  <a:lnTo>
                    <a:pt x="10452916" y="3821208"/>
                  </a:lnTo>
                  <a:lnTo>
                    <a:pt x="10450249" y="3820071"/>
                  </a:lnTo>
                  <a:lnTo>
                    <a:pt x="10448059" y="3818742"/>
                  </a:lnTo>
                  <a:close/>
                </a:path>
                <a:path w="17266920" h="11252200">
                  <a:moveTo>
                    <a:pt x="7377289" y="2497823"/>
                  </a:moveTo>
                  <a:lnTo>
                    <a:pt x="7374339" y="2497351"/>
                  </a:lnTo>
                  <a:lnTo>
                    <a:pt x="7371673" y="2496214"/>
                  </a:lnTo>
                  <a:lnTo>
                    <a:pt x="7369198" y="2495552"/>
                  </a:lnTo>
                  <a:lnTo>
                    <a:pt x="7366678" y="2496841"/>
                  </a:lnTo>
                  <a:lnTo>
                    <a:pt x="7365541" y="2499507"/>
                  </a:lnTo>
                  <a:lnTo>
                    <a:pt x="7364879" y="2501983"/>
                  </a:lnTo>
                  <a:lnTo>
                    <a:pt x="7366167" y="2504503"/>
                  </a:lnTo>
                  <a:lnTo>
                    <a:pt x="7368501" y="2505498"/>
                  </a:lnTo>
                  <a:lnTo>
                    <a:pt x="7368976" y="2505307"/>
                  </a:lnTo>
                  <a:lnTo>
                    <a:pt x="7371642" y="2506444"/>
                  </a:lnTo>
                  <a:lnTo>
                    <a:pt x="7374118" y="2507106"/>
                  </a:lnTo>
                  <a:lnTo>
                    <a:pt x="7376638" y="2505817"/>
                  </a:lnTo>
                  <a:lnTo>
                    <a:pt x="7377775" y="2503151"/>
                  </a:lnTo>
                  <a:lnTo>
                    <a:pt x="7378438" y="2500676"/>
                  </a:lnTo>
                  <a:lnTo>
                    <a:pt x="7377289" y="2497823"/>
                  </a:lnTo>
                  <a:close/>
                </a:path>
                <a:path w="17266920" h="11252200">
                  <a:moveTo>
                    <a:pt x="10373997" y="3775331"/>
                  </a:moveTo>
                  <a:lnTo>
                    <a:pt x="10370620" y="3775860"/>
                  </a:lnTo>
                  <a:lnTo>
                    <a:pt x="10369483" y="3778527"/>
                  </a:lnTo>
                  <a:lnTo>
                    <a:pt x="10368154" y="3780717"/>
                  </a:lnTo>
                  <a:lnTo>
                    <a:pt x="10368826" y="3783762"/>
                  </a:lnTo>
                  <a:lnTo>
                    <a:pt x="10371207" y="3785566"/>
                  </a:lnTo>
                  <a:lnTo>
                    <a:pt x="10376540" y="3787840"/>
                  </a:lnTo>
                  <a:lnTo>
                    <a:pt x="10379583" y="3787169"/>
                  </a:lnTo>
                  <a:lnTo>
                    <a:pt x="10380578" y="3784836"/>
                  </a:lnTo>
                  <a:lnTo>
                    <a:pt x="10381907" y="3782645"/>
                  </a:lnTo>
                  <a:lnTo>
                    <a:pt x="10381236" y="3779602"/>
                  </a:lnTo>
                  <a:lnTo>
                    <a:pt x="10378854" y="3777797"/>
                  </a:lnTo>
                  <a:lnTo>
                    <a:pt x="10376188" y="3776660"/>
                  </a:lnTo>
                  <a:lnTo>
                    <a:pt x="10373997" y="3775331"/>
                  </a:lnTo>
                  <a:close/>
                </a:path>
                <a:path w="17266920" h="11252200">
                  <a:moveTo>
                    <a:pt x="7459789" y="2522377"/>
                  </a:moveTo>
                  <a:lnTo>
                    <a:pt x="7456838" y="2521906"/>
                  </a:lnTo>
                  <a:lnTo>
                    <a:pt x="7454171" y="2520769"/>
                  </a:lnTo>
                  <a:lnTo>
                    <a:pt x="7451696" y="2520107"/>
                  </a:lnTo>
                  <a:lnTo>
                    <a:pt x="7449177" y="2521395"/>
                  </a:lnTo>
                  <a:lnTo>
                    <a:pt x="7448039" y="2524062"/>
                  </a:lnTo>
                  <a:lnTo>
                    <a:pt x="7447377" y="2526538"/>
                  </a:lnTo>
                  <a:lnTo>
                    <a:pt x="7448667" y="2529057"/>
                  </a:lnTo>
                  <a:lnTo>
                    <a:pt x="7451000" y="2530052"/>
                  </a:lnTo>
                  <a:lnTo>
                    <a:pt x="7450809" y="2529577"/>
                  </a:lnTo>
                  <a:lnTo>
                    <a:pt x="7454142" y="2530998"/>
                  </a:lnTo>
                  <a:lnTo>
                    <a:pt x="7456617" y="2531660"/>
                  </a:lnTo>
                  <a:lnTo>
                    <a:pt x="7459136" y="2530372"/>
                  </a:lnTo>
                  <a:lnTo>
                    <a:pt x="7460274" y="2527705"/>
                  </a:lnTo>
                  <a:lnTo>
                    <a:pt x="7460936" y="2525230"/>
                  </a:lnTo>
                  <a:lnTo>
                    <a:pt x="7459789" y="2522377"/>
                  </a:lnTo>
                  <a:close/>
                </a:path>
                <a:path w="17266920" h="11252200">
                  <a:moveTo>
                    <a:pt x="10299318" y="3732444"/>
                  </a:moveTo>
                  <a:lnTo>
                    <a:pt x="10295940" y="3732973"/>
                  </a:lnTo>
                  <a:lnTo>
                    <a:pt x="10294803" y="3735639"/>
                  </a:lnTo>
                  <a:lnTo>
                    <a:pt x="10293474" y="3737831"/>
                  </a:lnTo>
                  <a:lnTo>
                    <a:pt x="10294145" y="3740875"/>
                  </a:lnTo>
                  <a:lnTo>
                    <a:pt x="10296527" y="3742679"/>
                  </a:lnTo>
                  <a:lnTo>
                    <a:pt x="10301860" y="3744954"/>
                  </a:lnTo>
                  <a:lnTo>
                    <a:pt x="10304904" y="3744283"/>
                  </a:lnTo>
                  <a:lnTo>
                    <a:pt x="10305900" y="3741949"/>
                  </a:lnTo>
                  <a:lnTo>
                    <a:pt x="10307228" y="3739758"/>
                  </a:lnTo>
                  <a:lnTo>
                    <a:pt x="10306558" y="3736715"/>
                  </a:lnTo>
                  <a:lnTo>
                    <a:pt x="10304175" y="3734910"/>
                  </a:lnTo>
                  <a:lnTo>
                    <a:pt x="10301508" y="3733773"/>
                  </a:lnTo>
                  <a:lnTo>
                    <a:pt x="10299318" y="3732444"/>
                  </a:lnTo>
                  <a:close/>
                </a:path>
                <a:path w="17266920" h="11252200">
                  <a:moveTo>
                    <a:pt x="7542004" y="2547598"/>
                  </a:moveTo>
                  <a:lnTo>
                    <a:pt x="7539053" y="2547127"/>
                  </a:lnTo>
                  <a:lnTo>
                    <a:pt x="7536387" y="2545990"/>
                  </a:lnTo>
                  <a:lnTo>
                    <a:pt x="7533912" y="2545328"/>
                  </a:lnTo>
                  <a:lnTo>
                    <a:pt x="7531392" y="2546617"/>
                  </a:lnTo>
                  <a:lnTo>
                    <a:pt x="7530254" y="2549284"/>
                  </a:lnTo>
                  <a:lnTo>
                    <a:pt x="7529592" y="2551759"/>
                  </a:lnTo>
                  <a:lnTo>
                    <a:pt x="7530881" y="2554279"/>
                  </a:lnTo>
                  <a:lnTo>
                    <a:pt x="7533214" y="2555274"/>
                  </a:lnTo>
                  <a:lnTo>
                    <a:pt x="7533356" y="2554941"/>
                  </a:lnTo>
                  <a:lnTo>
                    <a:pt x="7536356" y="2556220"/>
                  </a:lnTo>
                  <a:lnTo>
                    <a:pt x="7538831" y="2556882"/>
                  </a:lnTo>
                  <a:lnTo>
                    <a:pt x="7541827" y="2555403"/>
                  </a:lnTo>
                  <a:lnTo>
                    <a:pt x="7543151" y="2550451"/>
                  </a:lnTo>
                  <a:lnTo>
                    <a:pt x="7542004" y="2547598"/>
                  </a:lnTo>
                  <a:close/>
                </a:path>
                <a:path w="17266920" h="11252200">
                  <a:moveTo>
                    <a:pt x="10224687" y="3690367"/>
                  </a:moveTo>
                  <a:lnTo>
                    <a:pt x="10221310" y="3690895"/>
                  </a:lnTo>
                  <a:lnTo>
                    <a:pt x="10220173" y="3693562"/>
                  </a:lnTo>
                  <a:lnTo>
                    <a:pt x="10218701" y="3696087"/>
                  </a:lnTo>
                  <a:lnTo>
                    <a:pt x="10219514" y="3698797"/>
                  </a:lnTo>
                  <a:lnTo>
                    <a:pt x="10221897" y="3700601"/>
                  </a:lnTo>
                  <a:lnTo>
                    <a:pt x="10227231" y="3702876"/>
                  </a:lnTo>
                  <a:lnTo>
                    <a:pt x="10230274" y="3702206"/>
                  </a:lnTo>
                  <a:lnTo>
                    <a:pt x="10231269" y="3699872"/>
                  </a:lnTo>
                  <a:lnTo>
                    <a:pt x="10232740" y="3697347"/>
                  </a:lnTo>
                  <a:lnTo>
                    <a:pt x="10231927" y="3694636"/>
                  </a:lnTo>
                  <a:lnTo>
                    <a:pt x="10229545" y="3692832"/>
                  </a:lnTo>
                  <a:lnTo>
                    <a:pt x="10226878" y="3691694"/>
                  </a:lnTo>
                  <a:lnTo>
                    <a:pt x="10224687" y="3690367"/>
                  </a:lnTo>
                  <a:close/>
                </a:path>
                <a:path w="17266920" h="11252200">
                  <a:moveTo>
                    <a:pt x="7624551" y="2572962"/>
                  </a:moveTo>
                  <a:lnTo>
                    <a:pt x="7621600" y="2572491"/>
                  </a:lnTo>
                  <a:lnTo>
                    <a:pt x="7618935" y="2571354"/>
                  </a:lnTo>
                  <a:lnTo>
                    <a:pt x="7616459" y="2570692"/>
                  </a:lnTo>
                  <a:lnTo>
                    <a:pt x="7613940" y="2571981"/>
                  </a:lnTo>
                  <a:lnTo>
                    <a:pt x="7612803" y="2574647"/>
                  </a:lnTo>
                  <a:lnTo>
                    <a:pt x="7612140" y="2577123"/>
                  </a:lnTo>
                  <a:lnTo>
                    <a:pt x="7613429" y="2579641"/>
                  </a:lnTo>
                  <a:lnTo>
                    <a:pt x="7615762" y="2580637"/>
                  </a:lnTo>
                  <a:lnTo>
                    <a:pt x="7615904" y="2580303"/>
                  </a:lnTo>
                  <a:lnTo>
                    <a:pt x="7618905" y="2581583"/>
                  </a:lnTo>
                  <a:lnTo>
                    <a:pt x="7621381" y="2582245"/>
                  </a:lnTo>
                  <a:lnTo>
                    <a:pt x="7623900" y="2580957"/>
                  </a:lnTo>
                  <a:lnTo>
                    <a:pt x="7625037" y="2578290"/>
                  </a:lnTo>
                  <a:lnTo>
                    <a:pt x="7625699" y="2575815"/>
                  </a:lnTo>
                  <a:lnTo>
                    <a:pt x="7624551" y="2572962"/>
                  </a:lnTo>
                  <a:close/>
                </a:path>
                <a:path w="17266920" h="11252200">
                  <a:moveTo>
                    <a:pt x="10149106" y="3648671"/>
                  </a:moveTo>
                  <a:lnTo>
                    <a:pt x="10146062" y="3649343"/>
                  </a:lnTo>
                  <a:lnTo>
                    <a:pt x="10143121" y="3654391"/>
                  </a:lnTo>
                  <a:lnTo>
                    <a:pt x="10143934" y="3657101"/>
                  </a:lnTo>
                  <a:lnTo>
                    <a:pt x="10146316" y="3658905"/>
                  </a:lnTo>
                  <a:lnTo>
                    <a:pt x="10151649" y="3661180"/>
                  </a:lnTo>
                  <a:lnTo>
                    <a:pt x="10154694" y="3660509"/>
                  </a:lnTo>
                  <a:lnTo>
                    <a:pt x="10155689" y="3658176"/>
                  </a:lnTo>
                  <a:lnTo>
                    <a:pt x="10157159" y="3655653"/>
                  </a:lnTo>
                  <a:lnTo>
                    <a:pt x="10156345" y="3652941"/>
                  </a:lnTo>
                  <a:lnTo>
                    <a:pt x="10153964" y="3651138"/>
                  </a:lnTo>
                  <a:lnTo>
                    <a:pt x="10151297" y="3650000"/>
                  </a:lnTo>
                  <a:lnTo>
                    <a:pt x="10149106" y="3648671"/>
                  </a:lnTo>
                  <a:close/>
                </a:path>
                <a:path w="17266920" h="11252200">
                  <a:moveTo>
                    <a:pt x="7706483" y="2598849"/>
                  </a:moveTo>
                  <a:lnTo>
                    <a:pt x="7703532" y="2598379"/>
                  </a:lnTo>
                  <a:lnTo>
                    <a:pt x="7700865" y="2597241"/>
                  </a:lnTo>
                  <a:lnTo>
                    <a:pt x="7698390" y="2596579"/>
                  </a:lnTo>
                  <a:lnTo>
                    <a:pt x="7695869" y="2597868"/>
                  </a:lnTo>
                  <a:lnTo>
                    <a:pt x="7694732" y="2600534"/>
                  </a:lnTo>
                  <a:lnTo>
                    <a:pt x="7694259" y="2602303"/>
                  </a:lnTo>
                  <a:lnTo>
                    <a:pt x="7694070" y="2603010"/>
                  </a:lnTo>
                  <a:lnTo>
                    <a:pt x="7695359" y="2605530"/>
                  </a:lnTo>
                  <a:lnTo>
                    <a:pt x="7700692" y="2607805"/>
                  </a:lnTo>
                  <a:lnTo>
                    <a:pt x="7703167" y="2608467"/>
                  </a:lnTo>
                  <a:lnTo>
                    <a:pt x="7705688" y="2607178"/>
                  </a:lnTo>
                  <a:lnTo>
                    <a:pt x="7706825" y="2604511"/>
                  </a:lnTo>
                  <a:lnTo>
                    <a:pt x="7707629" y="2601703"/>
                  </a:lnTo>
                  <a:lnTo>
                    <a:pt x="7706483" y="2598849"/>
                  </a:lnTo>
                  <a:close/>
                </a:path>
                <a:path w="17266920" h="11252200">
                  <a:moveTo>
                    <a:pt x="10073240" y="3607643"/>
                  </a:moveTo>
                  <a:lnTo>
                    <a:pt x="10070197" y="3608314"/>
                  </a:lnTo>
                  <a:lnTo>
                    <a:pt x="10069059" y="3610981"/>
                  </a:lnTo>
                  <a:lnTo>
                    <a:pt x="10067589" y="3613505"/>
                  </a:lnTo>
                  <a:lnTo>
                    <a:pt x="10068259" y="3616549"/>
                  </a:lnTo>
                  <a:lnTo>
                    <a:pt x="10070784" y="3618020"/>
                  </a:lnTo>
                  <a:lnTo>
                    <a:pt x="10073783" y="3619299"/>
                  </a:lnTo>
                  <a:lnTo>
                    <a:pt x="10073641" y="3619633"/>
                  </a:lnTo>
                  <a:lnTo>
                    <a:pt x="10075974" y="3620628"/>
                  </a:lnTo>
                  <a:lnTo>
                    <a:pt x="10079160" y="3619623"/>
                  </a:lnTo>
                  <a:lnTo>
                    <a:pt x="10080156" y="3617289"/>
                  </a:lnTo>
                  <a:lnTo>
                    <a:pt x="10081626" y="3614765"/>
                  </a:lnTo>
                  <a:lnTo>
                    <a:pt x="10080955" y="3611721"/>
                  </a:lnTo>
                  <a:lnTo>
                    <a:pt x="10078431" y="3610250"/>
                  </a:lnTo>
                  <a:lnTo>
                    <a:pt x="10075765" y="3609113"/>
                  </a:lnTo>
                  <a:lnTo>
                    <a:pt x="10073240" y="3607643"/>
                  </a:lnTo>
                  <a:close/>
                </a:path>
                <a:path w="17266920" h="11252200">
                  <a:moveTo>
                    <a:pt x="7788746" y="2624880"/>
                  </a:moveTo>
                  <a:lnTo>
                    <a:pt x="7785795" y="2624408"/>
                  </a:lnTo>
                  <a:lnTo>
                    <a:pt x="7783129" y="2623271"/>
                  </a:lnTo>
                  <a:lnTo>
                    <a:pt x="7780654" y="2622609"/>
                  </a:lnTo>
                  <a:lnTo>
                    <a:pt x="7778134" y="2623898"/>
                  </a:lnTo>
                  <a:lnTo>
                    <a:pt x="7776996" y="2626565"/>
                  </a:lnTo>
                  <a:lnTo>
                    <a:pt x="7776524" y="2628333"/>
                  </a:lnTo>
                  <a:lnTo>
                    <a:pt x="7776335" y="2629040"/>
                  </a:lnTo>
                  <a:lnTo>
                    <a:pt x="7777623" y="2631560"/>
                  </a:lnTo>
                  <a:lnTo>
                    <a:pt x="7782956" y="2633834"/>
                  </a:lnTo>
                  <a:lnTo>
                    <a:pt x="7785432" y="2634497"/>
                  </a:lnTo>
                  <a:lnTo>
                    <a:pt x="7787951" y="2633207"/>
                  </a:lnTo>
                  <a:lnTo>
                    <a:pt x="7789088" y="2630541"/>
                  </a:lnTo>
                  <a:lnTo>
                    <a:pt x="7789893" y="2627732"/>
                  </a:lnTo>
                  <a:lnTo>
                    <a:pt x="7788746" y="2624880"/>
                  </a:lnTo>
                  <a:close/>
                </a:path>
                <a:path w="17266920" h="11252200">
                  <a:moveTo>
                    <a:pt x="10002232" y="3569079"/>
                  </a:moveTo>
                  <a:lnTo>
                    <a:pt x="9996900" y="3566804"/>
                  </a:lnTo>
                  <a:lnTo>
                    <a:pt x="9993856" y="3567476"/>
                  </a:lnTo>
                  <a:lnTo>
                    <a:pt x="9991581" y="3572810"/>
                  </a:lnTo>
                  <a:lnTo>
                    <a:pt x="9992252" y="3575853"/>
                  </a:lnTo>
                  <a:lnTo>
                    <a:pt x="9994776" y="3577324"/>
                  </a:lnTo>
                  <a:lnTo>
                    <a:pt x="10000109" y="3579599"/>
                  </a:lnTo>
                  <a:lnTo>
                    <a:pt x="10003295" y="3578594"/>
                  </a:lnTo>
                  <a:lnTo>
                    <a:pt x="10005427" y="3573594"/>
                  </a:lnTo>
                  <a:lnTo>
                    <a:pt x="10004756" y="3570550"/>
                  </a:lnTo>
                  <a:lnTo>
                    <a:pt x="10002232" y="3569079"/>
                  </a:lnTo>
                  <a:close/>
                </a:path>
                <a:path w="17266920" h="11252200">
                  <a:moveTo>
                    <a:pt x="9925940" y="3529051"/>
                  </a:moveTo>
                  <a:lnTo>
                    <a:pt x="9920607" y="3526777"/>
                  </a:lnTo>
                  <a:lnTo>
                    <a:pt x="9917420" y="3527781"/>
                  </a:lnTo>
                  <a:lnTo>
                    <a:pt x="9915430" y="3532446"/>
                  </a:lnTo>
                  <a:lnTo>
                    <a:pt x="9916101" y="3535490"/>
                  </a:lnTo>
                  <a:lnTo>
                    <a:pt x="9918625" y="3536961"/>
                  </a:lnTo>
                  <a:lnTo>
                    <a:pt x="9923959" y="3539237"/>
                  </a:lnTo>
                  <a:lnTo>
                    <a:pt x="9927145" y="3538231"/>
                  </a:lnTo>
                  <a:lnTo>
                    <a:pt x="9929136" y="3533565"/>
                  </a:lnTo>
                  <a:lnTo>
                    <a:pt x="9928464" y="3530522"/>
                  </a:lnTo>
                  <a:lnTo>
                    <a:pt x="9925940" y="3529051"/>
                  </a:lnTo>
                  <a:close/>
                </a:path>
                <a:path w="17266920" h="11252200">
                  <a:moveTo>
                    <a:pt x="7871058" y="2651718"/>
                  </a:moveTo>
                  <a:lnTo>
                    <a:pt x="7868250" y="2650914"/>
                  </a:lnTo>
                  <a:lnTo>
                    <a:pt x="7865584" y="2649777"/>
                  </a:lnTo>
                  <a:lnTo>
                    <a:pt x="7862775" y="2648973"/>
                  </a:lnTo>
                  <a:lnTo>
                    <a:pt x="7860255" y="2650262"/>
                  </a:lnTo>
                  <a:lnTo>
                    <a:pt x="7859118" y="2652928"/>
                  </a:lnTo>
                  <a:lnTo>
                    <a:pt x="7858314" y="2655736"/>
                  </a:lnTo>
                  <a:lnTo>
                    <a:pt x="7859603" y="2658256"/>
                  </a:lnTo>
                  <a:lnTo>
                    <a:pt x="7861936" y="2659251"/>
                  </a:lnTo>
                  <a:lnTo>
                    <a:pt x="7862078" y="2658918"/>
                  </a:lnTo>
                  <a:lnTo>
                    <a:pt x="7865078" y="2660198"/>
                  </a:lnTo>
                  <a:lnTo>
                    <a:pt x="7867886" y="2661002"/>
                  </a:lnTo>
                  <a:lnTo>
                    <a:pt x="7870406" y="2659712"/>
                  </a:lnTo>
                  <a:lnTo>
                    <a:pt x="7871543" y="2657046"/>
                  </a:lnTo>
                  <a:lnTo>
                    <a:pt x="7872347" y="2654238"/>
                  </a:lnTo>
                  <a:lnTo>
                    <a:pt x="7871058" y="2651718"/>
                  </a:lnTo>
                  <a:close/>
                </a:path>
                <a:path w="17266920" h="11252200">
                  <a:moveTo>
                    <a:pt x="9849839" y="3489498"/>
                  </a:moveTo>
                  <a:lnTo>
                    <a:pt x="9844505" y="3487223"/>
                  </a:lnTo>
                  <a:lnTo>
                    <a:pt x="9841320" y="3488227"/>
                  </a:lnTo>
                  <a:lnTo>
                    <a:pt x="9839329" y="3492894"/>
                  </a:lnTo>
                  <a:lnTo>
                    <a:pt x="9840001" y="3495938"/>
                  </a:lnTo>
                  <a:lnTo>
                    <a:pt x="9842525" y="3497408"/>
                  </a:lnTo>
                  <a:lnTo>
                    <a:pt x="9847858" y="3499683"/>
                  </a:lnTo>
                  <a:lnTo>
                    <a:pt x="9851044" y="3498679"/>
                  </a:lnTo>
                  <a:lnTo>
                    <a:pt x="9853035" y="3494012"/>
                  </a:lnTo>
                  <a:lnTo>
                    <a:pt x="9852363" y="3490969"/>
                  </a:lnTo>
                  <a:lnTo>
                    <a:pt x="9849839" y="3489498"/>
                  </a:lnTo>
                  <a:close/>
                </a:path>
                <a:path w="17266920" h="11252200">
                  <a:moveTo>
                    <a:pt x="7952896" y="2678748"/>
                  </a:moveTo>
                  <a:lnTo>
                    <a:pt x="7950087" y="2677944"/>
                  </a:lnTo>
                  <a:lnTo>
                    <a:pt x="7947421" y="2676807"/>
                  </a:lnTo>
                  <a:lnTo>
                    <a:pt x="7944612" y="2676003"/>
                  </a:lnTo>
                  <a:lnTo>
                    <a:pt x="7942092" y="2677291"/>
                  </a:lnTo>
                  <a:lnTo>
                    <a:pt x="7940955" y="2679958"/>
                  </a:lnTo>
                  <a:lnTo>
                    <a:pt x="7940150" y="2682767"/>
                  </a:lnTo>
                  <a:lnTo>
                    <a:pt x="7941439" y="2685287"/>
                  </a:lnTo>
                  <a:lnTo>
                    <a:pt x="7943772" y="2686282"/>
                  </a:lnTo>
                  <a:lnTo>
                    <a:pt x="7943914" y="2685949"/>
                  </a:lnTo>
                  <a:lnTo>
                    <a:pt x="7946914" y="2687228"/>
                  </a:lnTo>
                  <a:lnTo>
                    <a:pt x="7949723" y="2688032"/>
                  </a:lnTo>
                  <a:lnTo>
                    <a:pt x="7952242" y="2686743"/>
                  </a:lnTo>
                  <a:lnTo>
                    <a:pt x="7953380" y="2684076"/>
                  </a:lnTo>
                  <a:lnTo>
                    <a:pt x="7954184" y="2681268"/>
                  </a:lnTo>
                  <a:lnTo>
                    <a:pt x="7952896" y="2678748"/>
                  </a:lnTo>
                  <a:close/>
                </a:path>
                <a:path w="17266920" h="11252200">
                  <a:moveTo>
                    <a:pt x="9773453" y="3450611"/>
                  </a:moveTo>
                  <a:lnTo>
                    <a:pt x="9768120" y="3448336"/>
                  </a:lnTo>
                  <a:lnTo>
                    <a:pt x="9765077" y="3449007"/>
                  </a:lnTo>
                  <a:lnTo>
                    <a:pt x="9762945" y="3454006"/>
                  </a:lnTo>
                  <a:lnTo>
                    <a:pt x="9763616" y="3457051"/>
                  </a:lnTo>
                  <a:lnTo>
                    <a:pt x="9766140" y="3458522"/>
                  </a:lnTo>
                  <a:lnTo>
                    <a:pt x="9771472" y="3460796"/>
                  </a:lnTo>
                  <a:lnTo>
                    <a:pt x="9774658" y="3459791"/>
                  </a:lnTo>
                  <a:lnTo>
                    <a:pt x="9776648" y="3455125"/>
                  </a:lnTo>
                  <a:lnTo>
                    <a:pt x="9775978" y="3452082"/>
                  </a:lnTo>
                  <a:lnTo>
                    <a:pt x="9773453" y="3450611"/>
                  </a:lnTo>
                  <a:close/>
                </a:path>
                <a:path w="17266920" h="11252200">
                  <a:moveTo>
                    <a:pt x="8034448" y="2706445"/>
                  </a:moveTo>
                  <a:lnTo>
                    <a:pt x="8031640" y="2705641"/>
                  </a:lnTo>
                  <a:lnTo>
                    <a:pt x="8028973" y="2704503"/>
                  </a:lnTo>
                  <a:lnTo>
                    <a:pt x="8026165" y="2703699"/>
                  </a:lnTo>
                  <a:lnTo>
                    <a:pt x="8023645" y="2704989"/>
                  </a:lnTo>
                  <a:lnTo>
                    <a:pt x="8022508" y="2707655"/>
                  </a:lnTo>
                  <a:lnTo>
                    <a:pt x="8022035" y="2709423"/>
                  </a:lnTo>
                  <a:lnTo>
                    <a:pt x="8021845" y="2710130"/>
                  </a:lnTo>
                  <a:lnTo>
                    <a:pt x="8022993" y="2712983"/>
                  </a:lnTo>
                  <a:lnTo>
                    <a:pt x="8025326" y="2713978"/>
                  </a:lnTo>
                  <a:lnTo>
                    <a:pt x="8025469" y="2713644"/>
                  </a:lnTo>
                  <a:lnTo>
                    <a:pt x="8028468" y="2714924"/>
                  </a:lnTo>
                  <a:lnTo>
                    <a:pt x="8035595" y="2709298"/>
                  </a:lnTo>
                  <a:lnTo>
                    <a:pt x="8034448" y="2706445"/>
                  </a:lnTo>
                  <a:close/>
                </a:path>
                <a:path w="17266920" h="11252200">
                  <a:moveTo>
                    <a:pt x="9699067" y="3412577"/>
                  </a:moveTo>
                  <a:lnTo>
                    <a:pt x="9691068" y="3409165"/>
                  </a:lnTo>
                  <a:lnTo>
                    <a:pt x="9687883" y="3410169"/>
                  </a:lnTo>
                  <a:lnTo>
                    <a:pt x="9685892" y="3414837"/>
                  </a:lnTo>
                  <a:lnTo>
                    <a:pt x="9686421" y="3418213"/>
                  </a:lnTo>
                  <a:lnTo>
                    <a:pt x="9694420" y="3421625"/>
                  </a:lnTo>
                  <a:lnTo>
                    <a:pt x="9697606" y="3420620"/>
                  </a:lnTo>
                  <a:lnTo>
                    <a:pt x="9699739" y="3415621"/>
                  </a:lnTo>
                  <a:lnTo>
                    <a:pt x="9699067" y="3412577"/>
                  </a:lnTo>
                  <a:close/>
                </a:path>
                <a:path w="17266920" h="11252200">
                  <a:moveTo>
                    <a:pt x="8115859" y="2734474"/>
                  </a:moveTo>
                  <a:lnTo>
                    <a:pt x="8113050" y="2733670"/>
                  </a:lnTo>
                  <a:lnTo>
                    <a:pt x="8110384" y="2732533"/>
                  </a:lnTo>
                  <a:lnTo>
                    <a:pt x="8107575" y="2731729"/>
                  </a:lnTo>
                  <a:lnTo>
                    <a:pt x="8105056" y="2733017"/>
                  </a:lnTo>
                  <a:lnTo>
                    <a:pt x="8103918" y="2735684"/>
                  </a:lnTo>
                  <a:lnTo>
                    <a:pt x="8103445" y="2737453"/>
                  </a:lnTo>
                  <a:lnTo>
                    <a:pt x="8103256" y="2738160"/>
                  </a:lnTo>
                  <a:lnTo>
                    <a:pt x="8104404" y="2741012"/>
                  </a:lnTo>
                  <a:lnTo>
                    <a:pt x="8106737" y="2742008"/>
                  </a:lnTo>
                  <a:lnTo>
                    <a:pt x="8107211" y="2741817"/>
                  </a:lnTo>
                  <a:lnTo>
                    <a:pt x="8109878" y="2742955"/>
                  </a:lnTo>
                  <a:lnTo>
                    <a:pt x="8117006" y="2737328"/>
                  </a:lnTo>
                  <a:lnTo>
                    <a:pt x="8115859" y="2734474"/>
                  </a:lnTo>
                  <a:close/>
                </a:path>
                <a:path w="17266920" h="11252200">
                  <a:moveTo>
                    <a:pt x="9622064" y="3374214"/>
                  </a:moveTo>
                  <a:lnTo>
                    <a:pt x="9614066" y="3370802"/>
                  </a:lnTo>
                  <a:lnTo>
                    <a:pt x="9611022" y="3371474"/>
                  </a:lnTo>
                  <a:lnTo>
                    <a:pt x="9608748" y="3376807"/>
                  </a:lnTo>
                  <a:lnTo>
                    <a:pt x="9609418" y="3379851"/>
                  </a:lnTo>
                  <a:lnTo>
                    <a:pt x="9617751" y="3383406"/>
                  </a:lnTo>
                  <a:lnTo>
                    <a:pt x="9620603" y="3382258"/>
                  </a:lnTo>
                  <a:lnTo>
                    <a:pt x="9622736" y="3377259"/>
                  </a:lnTo>
                  <a:lnTo>
                    <a:pt x="9622064" y="3374214"/>
                  </a:lnTo>
                  <a:close/>
                </a:path>
                <a:path w="17266920" h="11252200">
                  <a:moveTo>
                    <a:pt x="8197128" y="2762838"/>
                  </a:moveTo>
                  <a:lnTo>
                    <a:pt x="8194319" y="2762034"/>
                  </a:lnTo>
                  <a:lnTo>
                    <a:pt x="8191652" y="2760896"/>
                  </a:lnTo>
                  <a:lnTo>
                    <a:pt x="8188844" y="2760092"/>
                  </a:lnTo>
                  <a:lnTo>
                    <a:pt x="8186323" y="2761382"/>
                  </a:lnTo>
                  <a:lnTo>
                    <a:pt x="8185186" y="2764047"/>
                  </a:lnTo>
                  <a:lnTo>
                    <a:pt x="8184714" y="2765816"/>
                  </a:lnTo>
                  <a:lnTo>
                    <a:pt x="8184525" y="2766522"/>
                  </a:lnTo>
                  <a:lnTo>
                    <a:pt x="8185672" y="2769376"/>
                  </a:lnTo>
                  <a:lnTo>
                    <a:pt x="8188005" y="2770371"/>
                  </a:lnTo>
                  <a:lnTo>
                    <a:pt x="8188480" y="2770180"/>
                  </a:lnTo>
                  <a:lnTo>
                    <a:pt x="8191147" y="2771317"/>
                  </a:lnTo>
                  <a:lnTo>
                    <a:pt x="8193955" y="2772121"/>
                  </a:lnTo>
                  <a:lnTo>
                    <a:pt x="8196475" y="2770833"/>
                  </a:lnTo>
                  <a:lnTo>
                    <a:pt x="8197613" y="2768166"/>
                  </a:lnTo>
                  <a:lnTo>
                    <a:pt x="8198085" y="2766399"/>
                  </a:lnTo>
                  <a:lnTo>
                    <a:pt x="8198274" y="2765691"/>
                  </a:lnTo>
                  <a:lnTo>
                    <a:pt x="8197128" y="2762838"/>
                  </a:lnTo>
                  <a:close/>
                </a:path>
                <a:path w="17266920" h="11252200">
                  <a:moveTo>
                    <a:pt x="9544586" y="3336043"/>
                  </a:moveTo>
                  <a:lnTo>
                    <a:pt x="9536921" y="3332773"/>
                  </a:lnTo>
                  <a:lnTo>
                    <a:pt x="9533876" y="3333445"/>
                  </a:lnTo>
                  <a:lnTo>
                    <a:pt x="9531601" y="3338778"/>
                  </a:lnTo>
                  <a:lnTo>
                    <a:pt x="9532272" y="3341821"/>
                  </a:lnTo>
                  <a:lnTo>
                    <a:pt x="9540273" y="3345234"/>
                  </a:lnTo>
                  <a:lnTo>
                    <a:pt x="9543125" y="3344087"/>
                  </a:lnTo>
                  <a:lnTo>
                    <a:pt x="9545257" y="3339088"/>
                  </a:lnTo>
                  <a:lnTo>
                    <a:pt x="9544586" y="3336043"/>
                  </a:lnTo>
                  <a:close/>
                </a:path>
                <a:path w="17266920" h="11252200">
                  <a:moveTo>
                    <a:pt x="8277969" y="2792201"/>
                  </a:moveTo>
                  <a:lnTo>
                    <a:pt x="8272636" y="2789926"/>
                  </a:lnTo>
                  <a:lnTo>
                    <a:pt x="8269827" y="2789122"/>
                  </a:lnTo>
                  <a:lnTo>
                    <a:pt x="8267308" y="2790410"/>
                  </a:lnTo>
                  <a:lnTo>
                    <a:pt x="8266170" y="2793077"/>
                  </a:lnTo>
                  <a:lnTo>
                    <a:pt x="8265603" y="2795199"/>
                  </a:lnTo>
                  <a:lnTo>
                    <a:pt x="8265508" y="2795552"/>
                  </a:lnTo>
                  <a:lnTo>
                    <a:pt x="8266655" y="2798405"/>
                  </a:lnTo>
                  <a:lnTo>
                    <a:pt x="8271988" y="2800680"/>
                  </a:lnTo>
                  <a:lnTo>
                    <a:pt x="8274797" y="2801484"/>
                  </a:lnTo>
                  <a:lnTo>
                    <a:pt x="8277317" y="2800196"/>
                  </a:lnTo>
                  <a:lnTo>
                    <a:pt x="8278454" y="2797529"/>
                  </a:lnTo>
                  <a:lnTo>
                    <a:pt x="8279057" y="2795422"/>
                  </a:lnTo>
                  <a:lnTo>
                    <a:pt x="8279258" y="2794720"/>
                  </a:lnTo>
                  <a:lnTo>
                    <a:pt x="8277969" y="2792201"/>
                  </a:lnTo>
                  <a:close/>
                </a:path>
                <a:path w="17266920" h="11252200">
                  <a:moveTo>
                    <a:pt x="9459776" y="3294745"/>
                  </a:moveTo>
                  <a:lnTo>
                    <a:pt x="9456589" y="3295750"/>
                  </a:lnTo>
                  <a:lnTo>
                    <a:pt x="9454314" y="3301082"/>
                  </a:lnTo>
                  <a:lnTo>
                    <a:pt x="9454985" y="3304125"/>
                  </a:lnTo>
                  <a:lnTo>
                    <a:pt x="9462984" y="3307538"/>
                  </a:lnTo>
                  <a:lnTo>
                    <a:pt x="9465837" y="3306392"/>
                  </a:lnTo>
                  <a:lnTo>
                    <a:pt x="9467971" y="3301391"/>
                  </a:lnTo>
                  <a:lnTo>
                    <a:pt x="9467299" y="3298348"/>
                  </a:lnTo>
                  <a:lnTo>
                    <a:pt x="9461966" y="3296073"/>
                  </a:lnTo>
                  <a:lnTo>
                    <a:pt x="9459776" y="3294745"/>
                  </a:lnTo>
                  <a:close/>
                </a:path>
                <a:path w="17266920" h="11252200">
                  <a:moveTo>
                    <a:pt x="8359002" y="2822040"/>
                  </a:moveTo>
                  <a:lnTo>
                    <a:pt x="8351002" y="2818628"/>
                  </a:lnTo>
                  <a:lnTo>
                    <a:pt x="8348483" y="2819916"/>
                  </a:lnTo>
                  <a:lnTo>
                    <a:pt x="8347345" y="2822582"/>
                  </a:lnTo>
                  <a:lnTo>
                    <a:pt x="8346683" y="2825057"/>
                  </a:lnTo>
                  <a:lnTo>
                    <a:pt x="8347830" y="2827911"/>
                  </a:lnTo>
                  <a:lnTo>
                    <a:pt x="8355497" y="2831181"/>
                  </a:lnTo>
                  <a:lnTo>
                    <a:pt x="8358016" y="2829891"/>
                  </a:lnTo>
                  <a:lnTo>
                    <a:pt x="8360291" y="2824559"/>
                  </a:lnTo>
                  <a:lnTo>
                    <a:pt x="8359002" y="2822040"/>
                  </a:lnTo>
                  <a:close/>
                </a:path>
                <a:path w="17266920" h="11252200">
                  <a:moveTo>
                    <a:pt x="9389536" y="3260844"/>
                  </a:moveTo>
                  <a:lnTo>
                    <a:pt x="9381869" y="3257573"/>
                  </a:lnTo>
                  <a:lnTo>
                    <a:pt x="9378826" y="3258244"/>
                  </a:lnTo>
                  <a:lnTo>
                    <a:pt x="9376551" y="3263577"/>
                  </a:lnTo>
                  <a:lnTo>
                    <a:pt x="9377222" y="3266621"/>
                  </a:lnTo>
                  <a:lnTo>
                    <a:pt x="9385222" y="3270034"/>
                  </a:lnTo>
                  <a:lnTo>
                    <a:pt x="9388074" y="3268886"/>
                  </a:lnTo>
                  <a:lnTo>
                    <a:pt x="9390206" y="3263887"/>
                  </a:lnTo>
                  <a:lnTo>
                    <a:pt x="9389536" y="3260844"/>
                  </a:lnTo>
                  <a:close/>
                </a:path>
                <a:path w="17266920" h="11252200">
                  <a:moveTo>
                    <a:pt x="8439560" y="2852069"/>
                  </a:moveTo>
                  <a:lnTo>
                    <a:pt x="8431893" y="2848799"/>
                  </a:lnTo>
                  <a:lnTo>
                    <a:pt x="8429040" y="2849946"/>
                  </a:lnTo>
                  <a:lnTo>
                    <a:pt x="8427903" y="2852612"/>
                  </a:lnTo>
                  <a:lnTo>
                    <a:pt x="8427240" y="2855087"/>
                  </a:lnTo>
                  <a:lnTo>
                    <a:pt x="8428388" y="2857940"/>
                  </a:lnTo>
                  <a:lnTo>
                    <a:pt x="8435721" y="2861068"/>
                  </a:lnTo>
                  <a:lnTo>
                    <a:pt x="8438573" y="2859921"/>
                  </a:lnTo>
                  <a:lnTo>
                    <a:pt x="8440848" y="2854589"/>
                  </a:lnTo>
                  <a:lnTo>
                    <a:pt x="8439560" y="2852069"/>
                  </a:lnTo>
                  <a:close/>
                </a:path>
                <a:path w="17266920" h="11252200">
                  <a:moveTo>
                    <a:pt x="9311963" y="3223814"/>
                  </a:moveTo>
                  <a:lnTo>
                    <a:pt x="9304298" y="3220544"/>
                  </a:lnTo>
                  <a:lnTo>
                    <a:pt x="9301253" y="3221215"/>
                  </a:lnTo>
                  <a:lnTo>
                    <a:pt x="9299749" y="3224512"/>
                  </a:lnTo>
                  <a:lnTo>
                    <a:pt x="9298645" y="3226406"/>
                  </a:lnTo>
                  <a:lnTo>
                    <a:pt x="9299650" y="3229592"/>
                  </a:lnTo>
                  <a:lnTo>
                    <a:pt x="9307650" y="3233004"/>
                  </a:lnTo>
                  <a:lnTo>
                    <a:pt x="9310502" y="3231858"/>
                  </a:lnTo>
                  <a:lnTo>
                    <a:pt x="9311865" y="3228894"/>
                  </a:lnTo>
                  <a:lnTo>
                    <a:pt x="9312968" y="3227000"/>
                  </a:lnTo>
                  <a:lnTo>
                    <a:pt x="9311963" y="3223814"/>
                  </a:lnTo>
                  <a:close/>
                </a:path>
                <a:path w="17266920" h="11252200">
                  <a:moveTo>
                    <a:pt x="9226726" y="3183515"/>
                  </a:moveTo>
                  <a:lnTo>
                    <a:pt x="9223540" y="3184519"/>
                  </a:lnTo>
                  <a:lnTo>
                    <a:pt x="9222034" y="3187817"/>
                  </a:lnTo>
                  <a:lnTo>
                    <a:pt x="9220932" y="3189710"/>
                  </a:lnTo>
                  <a:lnTo>
                    <a:pt x="9221936" y="3192896"/>
                  </a:lnTo>
                  <a:lnTo>
                    <a:pt x="9229935" y="3196308"/>
                  </a:lnTo>
                  <a:lnTo>
                    <a:pt x="9232788" y="3195163"/>
                  </a:lnTo>
                  <a:lnTo>
                    <a:pt x="9234151" y="3192198"/>
                  </a:lnTo>
                  <a:lnTo>
                    <a:pt x="9235255" y="3190304"/>
                  </a:lnTo>
                  <a:lnTo>
                    <a:pt x="9234249" y="3187118"/>
                  </a:lnTo>
                  <a:lnTo>
                    <a:pt x="9228918" y="3184844"/>
                  </a:lnTo>
                  <a:lnTo>
                    <a:pt x="9226726" y="3183515"/>
                  </a:lnTo>
                  <a:close/>
                </a:path>
                <a:path w="17266920" h="11252200">
                  <a:moveTo>
                    <a:pt x="8520167" y="2882908"/>
                  </a:moveTo>
                  <a:lnTo>
                    <a:pt x="8512499" y="2879638"/>
                  </a:lnTo>
                  <a:lnTo>
                    <a:pt x="8509647" y="2880784"/>
                  </a:lnTo>
                  <a:lnTo>
                    <a:pt x="8508510" y="2883451"/>
                  </a:lnTo>
                  <a:lnTo>
                    <a:pt x="8507848" y="2885927"/>
                  </a:lnTo>
                  <a:lnTo>
                    <a:pt x="8508995" y="2888779"/>
                  </a:lnTo>
                  <a:lnTo>
                    <a:pt x="8516327" y="2891907"/>
                  </a:lnTo>
                  <a:lnTo>
                    <a:pt x="8519180" y="2890761"/>
                  </a:lnTo>
                  <a:lnTo>
                    <a:pt x="8521455" y="2885427"/>
                  </a:lnTo>
                  <a:lnTo>
                    <a:pt x="8520167" y="2882908"/>
                  </a:lnTo>
                  <a:close/>
                </a:path>
                <a:path w="17266920" h="11252200">
                  <a:moveTo>
                    <a:pt x="9148395" y="3147344"/>
                  </a:moveTo>
                  <a:lnTo>
                    <a:pt x="9145208" y="3148348"/>
                  </a:lnTo>
                  <a:lnTo>
                    <a:pt x="9143881" y="3151327"/>
                  </a:lnTo>
                  <a:lnTo>
                    <a:pt x="9142742" y="3153206"/>
                  </a:lnTo>
                  <a:lnTo>
                    <a:pt x="9143747" y="3156392"/>
                  </a:lnTo>
                  <a:lnTo>
                    <a:pt x="9151747" y="3159805"/>
                  </a:lnTo>
                  <a:lnTo>
                    <a:pt x="9154599" y="3158657"/>
                  </a:lnTo>
                  <a:lnTo>
                    <a:pt x="9155784" y="3156011"/>
                  </a:lnTo>
                  <a:lnTo>
                    <a:pt x="9156923" y="3154134"/>
                  </a:lnTo>
                  <a:lnTo>
                    <a:pt x="9155918" y="3150947"/>
                  </a:lnTo>
                  <a:lnTo>
                    <a:pt x="9150585" y="3148672"/>
                  </a:lnTo>
                  <a:lnTo>
                    <a:pt x="9148395" y="3147344"/>
                  </a:lnTo>
                  <a:close/>
                </a:path>
                <a:path w="17266920" h="11252200">
                  <a:moveTo>
                    <a:pt x="8600298" y="2913937"/>
                  </a:moveTo>
                  <a:lnTo>
                    <a:pt x="8592630" y="2910667"/>
                  </a:lnTo>
                  <a:lnTo>
                    <a:pt x="8589778" y="2911814"/>
                  </a:lnTo>
                  <a:lnTo>
                    <a:pt x="8587645" y="2916814"/>
                  </a:lnTo>
                  <a:lnTo>
                    <a:pt x="8589126" y="2919809"/>
                  </a:lnTo>
                  <a:lnTo>
                    <a:pt x="8596458" y="2922937"/>
                  </a:lnTo>
                  <a:lnTo>
                    <a:pt x="8599311" y="2921790"/>
                  </a:lnTo>
                  <a:lnTo>
                    <a:pt x="8601444" y="2916790"/>
                  </a:lnTo>
                  <a:lnTo>
                    <a:pt x="8600298" y="2913937"/>
                  </a:lnTo>
                  <a:close/>
                </a:path>
                <a:path w="17266920" h="11252200">
                  <a:moveTo>
                    <a:pt x="8680144" y="2945633"/>
                  </a:moveTo>
                  <a:lnTo>
                    <a:pt x="8672811" y="2942505"/>
                  </a:lnTo>
                  <a:lnTo>
                    <a:pt x="8669958" y="2943652"/>
                  </a:lnTo>
                  <a:lnTo>
                    <a:pt x="8667825" y="2948651"/>
                  </a:lnTo>
                  <a:lnTo>
                    <a:pt x="8669306" y="2951647"/>
                  </a:lnTo>
                  <a:lnTo>
                    <a:pt x="8676637" y="2954775"/>
                  </a:lnTo>
                  <a:lnTo>
                    <a:pt x="8679491" y="2953628"/>
                  </a:lnTo>
                  <a:lnTo>
                    <a:pt x="8681624" y="2948628"/>
                  </a:lnTo>
                  <a:lnTo>
                    <a:pt x="8680144" y="2945633"/>
                  </a:lnTo>
                  <a:close/>
                </a:path>
                <a:path w="17266920" h="11252200">
                  <a:moveTo>
                    <a:pt x="9077445" y="3115108"/>
                  </a:moveTo>
                  <a:lnTo>
                    <a:pt x="9069779" y="3111838"/>
                  </a:lnTo>
                  <a:lnTo>
                    <a:pt x="9066735" y="3112510"/>
                  </a:lnTo>
                  <a:lnTo>
                    <a:pt x="9065407" y="3115490"/>
                  </a:lnTo>
                  <a:lnTo>
                    <a:pt x="9064269" y="3117367"/>
                  </a:lnTo>
                  <a:lnTo>
                    <a:pt x="9065272" y="3120554"/>
                  </a:lnTo>
                  <a:lnTo>
                    <a:pt x="9073272" y="3123966"/>
                  </a:lnTo>
                  <a:lnTo>
                    <a:pt x="9076126" y="3122819"/>
                  </a:lnTo>
                  <a:lnTo>
                    <a:pt x="9077310" y="3120173"/>
                  </a:lnTo>
                  <a:lnTo>
                    <a:pt x="9078449" y="3118295"/>
                  </a:lnTo>
                  <a:lnTo>
                    <a:pt x="9077445" y="3115108"/>
                  </a:lnTo>
                  <a:close/>
                </a:path>
                <a:path w="17266920" h="11252200">
                  <a:moveTo>
                    <a:pt x="8760848" y="2978090"/>
                  </a:moveTo>
                  <a:lnTo>
                    <a:pt x="8752849" y="2974677"/>
                  </a:lnTo>
                  <a:lnTo>
                    <a:pt x="8749996" y="2975823"/>
                  </a:lnTo>
                  <a:lnTo>
                    <a:pt x="8747721" y="2981156"/>
                  </a:lnTo>
                  <a:lnTo>
                    <a:pt x="8748868" y="2984010"/>
                  </a:lnTo>
                  <a:lnTo>
                    <a:pt x="8756868" y="2987422"/>
                  </a:lnTo>
                  <a:lnTo>
                    <a:pt x="8759721" y="2986275"/>
                  </a:lnTo>
                  <a:lnTo>
                    <a:pt x="8761996" y="2980942"/>
                  </a:lnTo>
                  <a:lnTo>
                    <a:pt x="8760848" y="2978090"/>
                  </a:lnTo>
                  <a:close/>
                </a:path>
                <a:path w="17266920" h="11252200">
                  <a:moveTo>
                    <a:pt x="8998828" y="3079604"/>
                  </a:moveTo>
                  <a:lnTo>
                    <a:pt x="8990829" y="3076192"/>
                  </a:lnTo>
                  <a:lnTo>
                    <a:pt x="8987977" y="3077338"/>
                  </a:lnTo>
                  <a:lnTo>
                    <a:pt x="8985702" y="3082671"/>
                  </a:lnTo>
                  <a:lnTo>
                    <a:pt x="8986848" y="3085524"/>
                  </a:lnTo>
                  <a:lnTo>
                    <a:pt x="8994848" y="3088937"/>
                  </a:lnTo>
                  <a:lnTo>
                    <a:pt x="8997701" y="3087790"/>
                  </a:lnTo>
                  <a:lnTo>
                    <a:pt x="8999976" y="3082457"/>
                  </a:lnTo>
                  <a:lnTo>
                    <a:pt x="8998828" y="3079604"/>
                  </a:lnTo>
                  <a:close/>
                </a:path>
                <a:path w="17266920" h="11252200">
                  <a:moveTo>
                    <a:pt x="8840459" y="3011261"/>
                  </a:moveTo>
                  <a:lnTo>
                    <a:pt x="8832461" y="3007849"/>
                  </a:lnTo>
                  <a:lnTo>
                    <a:pt x="8829607" y="3008996"/>
                  </a:lnTo>
                  <a:lnTo>
                    <a:pt x="8827333" y="3014329"/>
                  </a:lnTo>
                  <a:lnTo>
                    <a:pt x="8828480" y="3017182"/>
                  </a:lnTo>
                  <a:lnTo>
                    <a:pt x="8836479" y="3020593"/>
                  </a:lnTo>
                  <a:lnTo>
                    <a:pt x="8839330" y="3019447"/>
                  </a:lnTo>
                  <a:lnTo>
                    <a:pt x="8841605" y="3014114"/>
                  </a:lnTo>
                  <a:lnTo>
                    <a:pt x="8840459" y="3011261"/>
                  </a:lnTo>
                  <a:close/>
                </a:path>
                <a:path w="17266920" h="11252200">
                  <a:moveTo>
                    <a:pt x="8919786" y="3045099"/>
                  </a:moveTo>
                  <a:lnTo>
                    <a:pt x="8911786" y="3041687"/>
                  </a:lnTo>
                  <a:lnTo>
                    <a:pt x="8908934" y="3042835"/>
                  </a:lnTo>
                  <a:lnTo>
                    <a:pt x="8906659" y="3048167"/>
                  </a:lnTo>
                  <a:lnTo>
                    <a:pt x="8907806" y="3051019"/>
                  </a:lnTo>
                  <a:lnTo>
                    <a:pt x="8915805" y="3054432"/>
                  </a:lnTo>
                  <a:lnTo>
                    <a:pt x="8918657" y="3053285"/>
                  </a:lnTo>
                  <a:lnTo>
                    <a:pt x="8920932" y="3047952"/>
                  </a:lnTo>
                  <a:lnTo>
                    <a:pt x="8919786" y="3045099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43092" y="11457"/>
              <a:ext cx="16906875" cy="11270615"/>
            </a:xfrm>
            <a:custGeom>
              <a:avLst/>
              <a:gdLst/>
              <a:ahLst/>
              <a:cxnLst/>
              <a:rect l="l" t="t" r="r" b="b"/>
              <a:pathLst>
                <a:path w="16906875" h="11270615">
                  <a:moveTo>
                    <a:pt x="16905195" y="11261796"/>
                  </a:moveTo>
                  <a:lnTo>
                    <a:pt x="16897865" y="11258670"/>
                  </a:lnTo>
                  <a:lnTo>
                    <a:pt x="16895012" y="11259816"/>
                  </a:lnTo>
                  <a:lnTo>
                    <a:pt x="16893022" y="11264482"/>
                  </a:lnTo>
                  <a:lnTo>
                    <a:pt x="16894169" y="11267335"/>
                  </a:lnTo>
                  <a:lnTo>
                    <a:pt x="16901498" y="11270462"/>
                  </a:lnTo>
                  <a:lnTo>
                    <a:pt x="16904352" y="11269315"/>
                  </a:lnTo>
                  <a:lnTo>
                    <a:pt x="16906342" y="11264649"/>
                  </a:lnTo>
                  <a:lnTo>
                    <a:pt x="16905195" y="11261796"/>
                  </a:lnTo>
                  <a:close/>
                </a:path>
                <a:path w="16906875" h="11270615">
                  <a:moveTo>
                    <a:pt x="16826579" y="11226291"/>
                  </a:moveTo>
                  <a:lnTo>
                    <a:pt x="16819581" y="11223306"/>
                  </a:lnTo>
                  <a:lnTo>
                    <a:pt x="16816730" y="11224454"/>
                  </a:lnTo>
                  <a:lnTo>
                    <a:pt x="16814597" y="11229454"/>
                  </a:lnTo>
                  <a:lnTo>
                    <a:pt x="16815742" y="11232305"/>
                  </a:lnTo>
                  <a:lnTo>
                    <a:pt x="16822740" y="11235291"/>
                  </a:lnTo>
                  <a:lnTo>
                    <a:pt x="16825594" y="11234144"/>
                  </a:lnTo>
                  <a:lnTo>
                    <a:pt x="16827726" y="11229145"/>
                  </a:lnTo>
                  <a:lnTo>
                    <a:pt x="16826579" y="11226291"/>
                  </a:lnTo>
                  <a:close/>
                </a:path>
                <a:path w="16906875" h="11270615">
                  <a:moveTo>
                    <a:pt x="16749532" y="11189880"/>
                  </a:moveTo>
                  <a:lnTo>
                    <a:pt x="16742534" y="11186895"/>
                  </a:lnTo>
                  <a:lnTo>
                    <a:pt x="16739347" y="11187899"/>
                  </a:lnTo>
                  <a:lnTo>
                    <a:pt x="16737357" y="11192565"/>
                  </a:lnTo>
                  <a:lnTo>
                    <a:pt x="16738362" y="11195751"/>
                  </a:lnTo>
                  <a:lnTo>
                    <a:pt x="16745694" y="11198879"/>
                  </a:lnTo>
                  <a:lnTo>
                    <a:pt x="16748547" y="11197733"/>
                  </a:lnTo>
                  <a:lnTo>
                    <a:pt x="16750537" y="11193066"/>
                  </a:lnTo>
                  <a:lnTo>
                    <a:pt x="16749532" y="11189880"/>
                  </a:lnTo>
                  <a:close/>
                </a:path>
                <a:path w="16906875" h="11270615">
                  <a:moveTo>
                    <a:pt x="16665722" y="11149008"/>
                  </a:moveTo>
                  <a:lnTo>
                    <a:pt x="16662535" y="11150013"/>
                  </a:lnTo>
                  <a:lnTo>
                    <a:pt x="16661540" y="11152346"/>
                  </a:lnTo>
                  <a:lnTo>
                    <a:pt x="16660212" y="11154536"/>
                  </a:lnTo>
                  <a:lnTo>
                    <a:pt x="16661216" y="11157723"/>
                  </a:lnTo>
                  <a:lnTo>
                    <a:pt x="16665881" y="11159713"/>
                  </a:lnTo>
                  <a:lnTo>
                    <a:pt x="16666075" y="11160189"/>
                  </a:lnTo>
                  <a:lnTo>
                    <a:pt x="16668406" y="11161184"/>
                  </a:lnTo>
                  <a:lnTo>
                    <a:pt x="16671117" y="11160371"/>
                  </a:lnTo>
                  <a:lnTo>
                    <a:pt x="16672113" y="11158038"/>
                  </a:lnTo>
                  <a:lnTo>
                    <a:pt x="16673583" y="11155513"/>
                  </a:lnTo>
                  <a:lnTo>
                    <a:pt x="16672579" y="11152326"/>
                  </a:lnTo>
                  <a:lnTo>
                    <a:pt x="16667914" y="11150337"/>
                  </a:lnTo>
                  <a:lnTo>
                    <a:pt x="16665722" y="11149008"/>
                  </a:lnTo>
                  <a:close/>
                </a:path>
                <a:path w="16906875" h="11270615">
                  <a:moveTo>
                    <a:pt x="16588954" y="11109171"/>
                  </a:moveTo>
                  <a:lnTo>
                    <a:pt x="16585768" y="11110175"/>
                  </a:lnTo>
                  <a:lnTo>
                    <a:pt x="16584773" y="11112508"/>
                  </a:lnTo>
                  <a:lnTo>
                    <a:pt x="16583444" y="11114699"/>
                  </a:lnTo>
                  <a:lnTo>
                    <a:pt x="16584449" y="11117886"/>
                  </a:lnTo>
                  <a:lnTo>
                    <a:pt x="16586638" y="11119213"/>
                  </a:lnTo>
                  <a:lnTo>
                    <a:pt x="16591639" y="11121347"/>
                  </a:lnTo>
                  <a:lnTo>
                    <a:pt x="16594350" y="11120533"/>
                  </a:lnTo>
                  <a:lnTo>
                    <a:pt x="16595345" y="11118199"/>
                  </a:lnTo>
                  <a:lnTo>
                    <a:pt x="16596674" y="11116008"/>
                  </a:lnTo>
                  <a:lnTo>
                    <a:pt x="16595669" y="11112822"/>
                  </a:lnTo>
                  <a:lnTo>
                    <a:pt x="16593477" y="11111494"/>
                  </a:lnTo>
                  <a:lnTo>
                    <a:pt x="16591146" y="11110499"/>
                  </a:lnTo>
                  <a:lnTo>
                    <a:pt x="16588954" y="11109171"/>
                  </a:lnTo>
                  <a:close/>
                </a:path>
                <a:path w="16906875" h="11270615">
                  <a:moveTo>
                    <a:pt x="16513280" y="11068617"/>
                  </a:moveTo>
                  <a:lnTo>
                    <a:pt x="16510094" y="11069622"/>
                  </a:lnTo>
                  <a:lnTo>
                    <a:pt x="16509098" y="11071955"/>
                  </a:lnTo>
                  <a:lnTo>
                    <a:pt x="16507770" y="11074146"/>
                  </a:lnTo>
                  <a:lnTo>
                    <a:pt x="16508775" y="11077332"/>
                  </a:lnTo>
                  <a:lnTo>
                    <a:pt x="16510964" y="11078660"/>
                  </a:lnTo>
                  <a:lnTo>
                    <a:pt x="16515964" y="11080793"/>
                  </a:lnTo>
                  <a:lnTo>
                    <a:pt x="16518676" y="11079980"/>
                  </a:lnTo>
                  <a:lnTo>
                    <a:pt x="16519671" y="11077646"/>
                  </a:lnTo>
                  <a:lnTo>
                    <a:pt x="16521000" y="11075456"/>
                  </a:lnTo>
                  <a:lnTo>
                    <a:pt x="16519994" y="11072269"/>
                  </a:lnTo>
                  <a:lnTo>
                    <a:pt x="16517805" y="11070941"/>
                  </a:lnTo>
                  <a:lnTo>
                    <a:pt x="16515472" y="11069946"/>
                  </a:lnTo>
                  <a:lnTo>
                    <a:pt x="16513280" y="11068617"/>
                  </a:lnTo>
                  <a:close/>
                </a:path>
                <a:path w="16906875" h="11270615">
                  <a:moveTo>
                    <a:pt x="16437839" y="11026588"/>
                  </a:moveTo>
                  <a:lnTo>
                    <a:pt x="16434655" y="11027593"/>
                  </a:lnTo>
                  <a:lnTo>
                    <a:pt x="16432664" y="11032260"/>
                  </a:lnTo>
                  <a:lnTo>
                    <a:pt x="16433478" y="11034970"/>
                  </a:lnTo>
                  <a:lnTo>
                    <a:pt x="16435525" y="11036631"/>
                  </a:lnTo>
                  <a:lnTo>
                    <a:pt x="16440857" y="11038906"/>
                  </a:lnTo>
                  <a:lnTo>
                    <a:pt x="16443568" y="11038092"/>
                  </a:lnTo>
                  <a:lnTo>
                    <a:pt x="16445558" y="11033426"/>
                  </a:lnTo>
                  <a:lnTo>
                    <a:pt x="16444747" y="11030716"/>
                  </a:lnTo>
                  <a:lnTo>
                    <a:pt x="16442698" y="11029054"/>
                  </a:lnTo>
                  <a:lnTo>
                    <a:pt x="16440364" y="11028059"/>
                  </a:lnTo>
                  <a:lnTo>
                    <a:pt x="16437839" y="11026588"/>
                  </a:lnTo>
                  <a:close/>
                </a:path>
                <a:path w="16906875" h="11270615">
                  <a:moveTo>
                    <a:pt x="16364304" y="10983795"/>
                  </a:moveTo>
                  <a:lnTo>
                    <a:pt x="16360926" y="10984324"/>
                  </a:lnTo>
                  <a:lnTo>
                    <a:pt x="16359930" y="10986657"/>
                  </a:lnTo>
                  <a:lnTo>
                    <a:pt x="16358981" y="10988222"/>
                  </a:lnTo>
                  <a:lnTo>
                    <a:pt x="16358602" y="10988848"/>
                  </a:lnTo>
                  <a:lnTo>
                    <a:pt x="16359275" y="10991893"/>
                  </a:lnTo>
                  <a:lnTo>
                    <a:pt x="16361323" y="10993554"/>
                  </a:lnTo>
                  <a:lnTo>
                    <a:pt x="16366321" y="10995686"/>
                  </a:lnTo>
                  <a:lnTo>
                    <a:pt x="16369223" y="10995349"/>
                  </a:lnTo>
                  <a:lnTo>
                    <a:pt x="16370218" y="10993016"/>
                  </a:lnTo>
                  <a:lnTo>
                    <a:pt x="16371168" y="10991451"/>
                  </a:lnTo>
                  <a:lnTo>
                    <a:pt x="16371547" y="10990824"/>
                  </a:lnTo>
                  <a:lnTo>
                    <a:pt x="16370877" y="10987781"/>
                  </a:lnTo>
                  <a:lnTo>
                    <a:pt x="16368828" y="10986119"/>
                  </a:lnTo>
                  <a:lnTo>
                    <a:pt x="16366494" y="10985123"/>
                  </a:lnTo>
                  <a:lnTo>
                    <a:pt x="16364304" y="10983795"/>
                  </a:lnTo>
                  <a:close/>
                </a:path>
                <a:path w="16906875" h="11270615">
                  <a:moveTo>
                    <a:pt x="16290667" y="10939383"/>
                  </a:moveTo>
                  <a:lnTo>
                    <a:pt x="16287624" y="10940056"/>
                  </a:lnTo>
                  <a:lnTo>
                    <a:pt x="16285347" y="10943811"/>
                  </a:lnTo>
                  <a:lnTo>
                    <a:pt x="16284967" y="10944437"/>
                  </a:lnTo>
                  <a:lnTo>
                    <a:pt x="16285638" y="10947481"/>
                  </a:lnTo>
                  <a:lnTo>
                    <a:pt x="16287687" y="10949143"/>
                  </a:lnTo>
                  <a:lnTo>
                    <a:pt x="16292687" y="10951276"/>
                  </a:lnTo>
                  <a:lnTo>
                    <a:pt x="16295589" y="10950938"/>
                  </a:lnTo>
                  <a:lnTo>
                    <a:pt x="16296584" y="10948605"/>
                  </a:lnTo>
                  <a:lnTo>
                    <a:pt x="16297913" y="10946414"/>
                  </a:lnTo>
                  <a:lnTo>
                    <a:pt x="16297240" y="10943369"/>
                  </a:lnTo>
                  <a:lnTo>
                    <a:pt x="16295192" y="10941708"/>
                  </a:lnTo>
                  <a:lnTo>
                    <a:pt x="16292858" y="10940712"/>
                  </a:lnTo>
                  <a:lnTo>
                    <a:pt x="16290667" y="10939383"/>
                  </a:lnTo>
                  <a:close/>
                </a:path>
                <a:path w="16906875" h="11270615">
                  <a:moveTo>
                    <a:pt x="16217793" y="10894115"/>
                  </a:moveTo>
                  <a:lnTo>
                    <a:pt x="16214748" y="10894787"/>
                  </a:lnTo>
                  <a:lnTo>
                    <a:pt x="16212471" y="10898543"/>
                  </a:lnTo>
                  <a:lnTo>
                    <a:pt x="16212091" y="10899169"/>
                  </a:lnTo>
                  <a:lnTo>
                    <a:pt x="16212764" y="10902214"/>
                  </a:lnTo>
                  <a:lnTo>
                    <a:pt x="16214812" y="10903875"/>
                  </a:lnTo>
                  <a:lnTo>
                    <a:pt x="16219812" y="10906007"/>
                  </a:lnTo>
                  <a:lnTo>
                    <a:pt x="16222521" y="10905194"/>
                  </a:lnTo>
                  <a:lnTo>
                    <a:pt x="16223313" y="10903955"/>
                  </a:lnTo>
                  <a:lnTo>
                    <a:pt x="16223708" y="10903336"/>
                  </a:lnTo>
                  <a:lnTo>
                    <a:pt x="16225037" y="10901145"/>
                  </a:lnTo>
                  <a:lnTo>
                    <a:pt x="16224366" y="10898101"/>
                  </a:lnTo>
                  <a:lnTo>
                    <a:pt x="16222317" y="10896439"/>
                  </a:lnTo>
                  <a:lnTo>
                    <a:pt x="16219984" y="10895444"/>
                  </a:lnTo>
                  <a:lnTo>
                    <a:pt x="16217793" y="10894115"/>
                  </a:lnTo>
                  <a:close/>
                </a:path>
                <a:path w="16906875" h="11270615">
                  <a:moveTo>
                    <a:pt x="16145628" y="10847180"/>
                  </a:moveTo>
                  <a:lnTo>
                    <a:pt x="16142585" y="10847852"/>
                  </a:lnTo>
                  <a:lnTo>
                    <a:pt x="16141635" y="10849417"/>
                  </a:lnTo>
                  <a:lnTo>
                    <a:pt x="16140153" y="10851936"/>
                  </a:lnTo>
                  <a:lnTo>
                    <a:pt x="16139785" y="10852567"/>
                  </a:lnTo>
                  <a:lnTo>
                    <a:pt x="16140599" y="10855278"/>
                  </a:lnTo>
                  <a:lnTo>
                    <a:pt x="16142505" y="10857272"/>
                  </a:lnTo>
                  <a:lnTo>
                    <a:pt x="16147506" y="10859405"/>
                  </a:lnTo>
                  <a:lnTo>
                    <a:pt x="16150214" y="10858591"/>
                  </a:lnTo>
                  <a:lnTo>
                    <a:pt x="16151005" y="10857353"/>
                  </a:lnTo>
                  <a:lnTo>
                    <a:pt x="16151401" y="10856734"/>
                  </a:lnTo>
                  <a:lnTo>
                    <a:pt x="16152504" y="10854841"/>
                  </a:lnTo>
                  <a:lnTo>
                    <a:pt x="16152871" y="10854210"/>
                  </a:lnTo>
                  <a:lnTo>
                    <a:pt x="16152059" y="10851499"/>
                  </a:lnTo>
                  <a:lnTo>
                    <a:pt x="16150152" y="10849504"/>
                  </a:lnTo>
                  <a:lnTo>
                    <a:pt x="16147818" y="10848509"/>
                  </a:lnTo>
                  <a:lnTo>
                    <a:pt x="16145628" y="10847180"/>
                  </a:lnTo>
                  <a:close/>
                </a:path>
                <a:path w="16906875" h="11270615">
                  <a:moveTo>
                    <a:pt x="16074083" y="10799721"/>
                  </a:moveTo>
                  <a:lnTo>
                    <a:pt x="16071037" y="10800392"/>
                  </a:lnTo>
                  <a:lnTo>
                    <a:pt x="16069708" y="10802583"/>
                  </a:lnTo>
                  <a:lnTo>
                    <a:pt x="16068048" y="10804632"/>
                  </a:lnTo>
                  <a:lnTo>
                    <a:pt x="16068718" y="10807676"/>
                  </a:lnTo>
                  <a:lnTo>
                    <a:pt x="16070624" y="10809671"/>
                  </a:lnTo>
                  <a:lnTo>
                    <a:pt x="16073959" y="10811094"/>
                  </a:lnTo>
                  <a:lnTo>
                    <a:pt x="16073482" y="10811284"/>
                  </a:lnTo>
                  <a:lnTo>
                    <a:pt x="16075483" y="10812137"/>
                  </a:lnTo>
                  <a:lnTo>
                    <a:pt x="16078194" y="10811324"/>
                  </a:lnTo>
                  <a:lnTo>
                    <a:pt x="16079380" y="10809466"/>
                  </a:lnTo>
                  <a:lnTo>
                    <a:pt x="16081042" y="10807418"/>
                  </a:lnTo>
                  <a:lnTo>
                    <a:pt x="16080372" y="10804374"/>
                  </a:lnTo>
                  <a:lnTo>
                    <a:pt x="16078465" y="10802379"/>
                  </a:lnTo>
                  <a:lnTo>
                    <a:pt x="16076131" y="10801383"/>
                  </a:lnTo>
                  <a:lnTo>
                    <a:pt x="16074083" y="10799721"/>
                  </a:lnTo>
                  <a:close/>
                </a:path>
                <a:path w="16906875" h="11270615">
                  <a:moveTo>
                    <a:pt x="16003580" y="10750738"/>
                  </a:moveTo>
                  <a:lnTo>
                    <a:pt x="16000535" y="10751409"/>
                  </a:lnTo>
                  <a:lnTo>
                    <a:pt x="15999206" y="10753600"/>
                  </a:lnTo>
                  <a:lnTo>
                    <a:pt x="15997402" y="10755982"/>
                  </a:lnTo>
                  <a:lnTo>
                    <a:pt x="15998075" y="10759026"/>
                  </a:lnTo>
                  <a:lnTo>
                    <a:pt x="16000266" y="10760354"/>
                  </a:lnTo>
                  <a:lnTo>
                    <a:pt x="16002312" y="10762015"/>
                  </a:lnTo>
                  <a:lnTo>
                    <a:pt x="16005314" y="10763296"/>
                  </a:lnTo>
                  <a:lnTo>
                    <a:pt x="16007882" y="10762815"/>
                  </a:lnTo>
                  <a:lnTo>
                    <a:pt x="16009068" y="10760958"/>
                  </a:lnTo>
                  <a:lnTo>
                    <a:pt x="16010872" y="10758576"/>
                  </a:lnTo>
                  <a:lnTo>
                    <a:pt x="16010200" y="10755532"/>
                  </a:lnTo>
                  <a:lnTo>
                    <a:pt x="16008009" y="10754203"/>
                  </a:lnTo>
                  <a:lnTo>
                    <a:pt x="16005962" y="10752542"/>
                  </a:lnTo>
                  <a:lnTo>
                    <a:pt x="16003580" y="10750738"/>
                  </a:lnTo>
                  <a:close/>
                </a:path>
                <a:path w="16906875" h="11270615">
                  <a:moveTo>
                    <a:pt x="15933694" y="10701229"/>
                  </a:moveTo>
                  <a:lnTo>
                    <a:pt x="15930650" y="10701900"/>
                  </a:lnTo>
                  <a:lnTo>
                    <a:pt x="15927326" y="10705998"/>
                  </a:lnTo>
                  <a:lnTo>
                    <a:pt x="15927999" y="10709042"/>
                  </a:lnTo>
                  <a:lnTo>
                    <a:pt x="15932096" y="10712366"/>
                  </a:lnTo>
                  <a:lnTo>
                    <a:pt x="15935095" y="10713645"/>
                  </a:lnTo>
                  <a:lnTo>
                    <a:pt x="15937664" y="10713165"/>
                  </a:lnTo>
                  <a:lnTo>
                    <a:pt x="15938851" y="10711307"/>
                  </a:lnTo>
                  <a:lnTo>
                    <a:pt x="15940511" y="10709258"/>
                  </a:lnTo>
                  <a:lnTo>
                    <a:pt x="15939841" y="10706215"/>
                  </a:lnTo>
                  <a:lnTo>
                    <a:pt x="15933694" y="10701229"/>
                  </a:lnTo>
                  <a:close/>
                </a:path>
                <a:path w="16906875" h="11270615">
                  <a:moveTo>
                    <a:pt x="15864094" y="10651054"/>
                  </a:moveTo>
                  <a:lnTo>
                    <a:pt x="15861191" y="10651391"/>
                  </a:lnTo>
                  <a:lnTo>
                    <a:pt x="15859530" y="10653441"/>
                  </a:lnTo>
                  <a:lnTo>
                    <a:pt x="15858202" y="10655631"/>
                  </a:lnTo>
                  <a:lnTo>
                    <a:pt x="15858540" y="10658534"/>
                  </a:lnTo>
                  <a:lnTo>
                    <a:pt x="15862638" y="10661858"/>
                  </a:lnTo>
                  <a:lnTo>
                    <a:pt x="15865636" y="10663137"/>
                  </a:lnTo>
                  <a:lnTo>
                    <a:pt x="15868204" y="10662656"/>
                  </a:lnTo>
                  <a:lnTo>
                    <a:pt x="15869392" y="10660799"/>
                  </a:lnTo>
                  <a:lnTo>
                    <a:pt x="15870720" y="10658608"/>
                  </a:lnTo>
                  <a:lnTo>
                    <a:pt x="15870383" y="10655707"/>
                  </a:lnTo>
                  <a:lnTo>
                    <a:pt x="15866286" y="10652383"/>
                  </a:lnTo>
                  <a:lnTo>
                    <a:pt x="15864094" y="10651054"/>
                  </a:lnTo>
                  <a:close/>
                </a:path>
                <a:path w="16906875" h="11270615">
                  <a:moveTo>
                    <a:pt x="15795537" y="10599354"/>
                  </a:moveTo>
                  <a:lnTo>
                    <a:pt x="15792635" y="10599693"/>
                  </a:lnTo>
                  <a:lnTo>
                    <a:pt x="15790973" y="10601741"/>
                  </a:lnTo>
                  <a:lnTo>
                    <a:pt x="15789645" y="10603932"/>
                  </a:lnTo>
                  <a:lnTo>
                    <a:pt x="15789982" y="10606834"/>
                  </a:lnTo>
                  <a:lnTo>
                    <a:pt x="15794080" y="10610158"/>
                  </a:lnTo>
                  <a:lnTo>
                    <a:pt x="15797081" y="10611438"/>
                  </a:lnTo>
                  <a:lnTo>
                    <a:pt x="15799316" y="10610816"/>
                  </a:lnTo>
                  <a:lnTo>
                    <a:pt x="15800836" y="10609100"/>
                  </a:lnTo>
                  <a:lnTo>
                    <a:pt x="15802165" y="10606909"/>
                  </a:lnTo>
                  <a:lnTo>
                    <a:pt x="15801825" y="10604007"/>
                  </a:lnTo>
                  <a:lnTo>
                    <a:pt x="15797728" y="10600683"/>
                  </a:lnTo>
                  <a:lnTo>
                    <a:pt x="15795537" y="10599354"/>
                  </a:lnTo>
                  <a:close/>
                </a:path>
                <a:path w="16906875" h="11270615">
                  <a:moveTo>
                    <a:pt x="15727599" y="10547131"/>
                  </a:moveTo>
                  <a:lnTo>
                    <a:pt x="15724697" y="10547469"/>
                  </a:lnTo>
                  <a:lnTo>
                    <a:pt x="15721374" y="10551567"/>
                  </a:lnTo>
                  <a:lnTo>
                    <a:pt x="15721711" y="10554468"/>
                  </a:lnTo>
                  <a:lnTo>
                    <a:pt x="15725809" y="10557792"/>
                  </a:lnTo>
                  <a:lnTo>
                    <a:pt x="15726809" y="10558219"/>
                  </a:lnTo>
                  <a:lnTo>
                    <a:pt x="15726667" y="10558552"/>
                  </a:lnTo>
                  <a:lnTo>
                    <a:pt x="15728667" y="10559406"/>
                  </a:lnTo>
                  <a:lnTo>
                    <a:pt x="15730903" y="10558783"/>
                  </a:lnTo>
                  <a:lnTo>
                    <a:pt x="15732423" y="10557068"/>
                  </a:lnTo>
                  <a:lnTo>
                    <a:pt x="15734083" y="10555019"/>
                  </a:lnTo>
                  <a:lnTo>
                    <a:pt x="15733745" y="10552116"/>
                  </a:lnTo>
                  <a:lnTo>
                    <a:pt x="15727599" y="10547131"/>
                  </a:lnTo>
                  <a:close/>
                </a:path>
                <a:path w="16906875" h="11270615">
                  <a:moveTo>
                    <a:pt x="15659754" y="10493765"/>
                  </a:moveTo>
                  <a:lnTo>
                    <a:pt x="15656850" y="10494103"/>
                  </a:lnTo>
                  <a:lnTo>
                    <a:pt x="15653527" y="10498200"/>
                  </a:lnTo>
                  <a:lnTo>
                    <a:pt x="15653866" y="10501102"/>
                  </a:lnTo>
                  <a:lnTo>
                    <a:pt x="15657963" y="10504426"/>
                  </a:lnTo>
                  <a:lnTo>
                    <a:pt x="15659296" y="10504995"/>
                  </a:lnTo>
                  <a:lnTo>
                    <a:pt x="15658820" y="10505186"/>
                  </a:lnTo>
                  <a:lnTo>
                    <a:pt x="15660820" y="10506039"/>
                  </a:lnTo>
                  <a:lnTo>
                    <a:pt x="15663056" y="10505417"/>
                  </a:lnTo>
                  <a:lnTo>
                    <a:pt x="15664576" y="10503701"/>
                  </a:lnTo>
                  <a:lnTo>
                    <a:pt x="15666237" y="10501652"/>
                  </a:lnTo>
                  <a:lnTo>
                    <a:pt x="15665901" y="10498751"/>
                  </a:lnTo>
                  <a:lnTo>
                    <a:pt x="15659754" y="10493765"/>
                  </a:lnTo>
                  <a:close/>
                </a:path>
                <a:path w="16906875" h="11270615">
                  <a:moveTo>
                    <a:pt x="15593000" y="10439684"/>
                  </a:moveTo>
                  <a:lnTo>
                    <a:pt x="15590099" y="10440022"/>
                  </a:lnTo>
                  <a:lnTo>
                    <a:pt x="15586776" y="10444120"/>
                  </a:lnTo>
                  <a:lnTo>
                    <a:pt x="15587115" y="10447022"/>
                  </a:lnTo>
                  <a:lnTo>
                    <a:pt x="15591211" y="10450345"/>
                  </a:lnTo>
                  <a:lnTo>
                    <a:pt x="15594211" y="10451624"/>
                  </a:lnTo>
                  <a:lnTo>
                    <a:pt x="15596304" y="10451336"/>
                  </a:lnTo>
                  <a:lnTo>
                    <a:pt x="15597824" y="10449620"/>
                  </a:lnTo>
                  <a:lnTo>
                    <a:pt x="15599486" y="10447571"/>
                  </a:lnTo>
                  <a:lnTo>
                    <a:pt x="15599147" y="10444669"/>
                  </a:lnTo>
                  <a:lnTo>
                    <a:pt x="15593000" y="10439684"/>
                  </a:lnTo>
                  <a:close/>
                </a:path>
                <a:path w="16906875" h="11270615">
                  <a:moveTo>
                    <a:pt x="15526868" y="10385079"/>
                  </a:moveTo>
                  <a:lnTo>
                    <a:pt x="15523964" y="10385416"/>
                  </a:lnTo>
                  <a:lnTo>
                    <a:pt x="15520640" y="10389514"/>
                  </a:lnTo>
                  <a:lnTo>
                    <a:pt x="15520980" y="10392416"/>
                  </a:lnTo>
                  <a:lnTo>
                    <a:pt x="15525077" y="10395739"/>
                  </a:lnTo>
                  <a:lnTo>
                    <a:pt x="15528076" y="10397019"/>
                  </a:lnTo>
                  <a:lnTo>
                    <a:pt x="15530170" y="10396730"/>
                  </a:lnTo>
                  <a:lnTo>
                    <a:pt x="15531688" y="10395014"/>
                  </a:lnTo>
                  <a:lnTo>
                    <a:pt x="15533350" y="10392965"/>
                  </a:lnTo>
                  <a:lnTo>
                    <a:pt x="15533014" y="10390064"/>
                  </a:lnTo>
                  <a:lnTo>
                    <a:pt x="15526868" y="10385079"/>
                  </a:lnTo>
                  <a:close/>
                </a:path>
                <a:path w="16906875" h="11270615">
                  <a:moveTo>
                    <a:pt x="15461634" y="10329281"/>
                  </a:moveTo>
                  <a:lnTo>
                    <a:pt x="15458399" y="10329477"/>
                  </a:lnTo>
                  <a:lnTo>
                    <a:pt x="15455076" y="10333575"/>
                  </a:lnTo>
                  <a:lnTo>
                    <a:pt x="15455270" y="10336810"/>
                  </a:lnTo>
                  <a:lnTo>
                    <a:pt x="15459369" y="10340133"/>
                  </a:lnTo>
                  <a:lnTo>
                    <a:pt x="15462701" y="10341555"/>
                  </a:lnTo>
                  <a:lnTo>
                    <a:pt x="15464793" y="10341266"/>
                  </a:lnTo>
                  <a:lnTo>
                    <a:pt x="15466313" y="10339551"/>
                  </a:lnTo>
                  <a:lnTo>
                    <a:pt x="15467975" y="10337501"/>
                  </a:lnTo>
                  <a:lnTo>
                    <a:pt x="15467780" y="10334267"/>
                  </a:lnTo>
                  <a:lnTo>
                    <a:pt x="15461634" y="10329281"/>
                  </a:lnTo>
                  <a:close/>
                </a:path>
                <a:path w="16906875" h="11270615">
                  <a:moveTo>
                    <a:pt x="15397353" y="10273102"/>
                  </a:moveTo>
                  <a:lnTo>
                    <a:pt x="15394116" y="10273298"/>
                  </a:lnTo>
                  <a:lnTo>
                    <a:pt x="15392454" y="10275346"/>
                  </a:lnTo>
                  <a:lnTo>
                    <a:pt x="15390459" y="10277253"/>
                  </a:lnTo>
                  <a:lnTo>
                    <a:pt x="15390656" y="10280488"/>
                  </a:lnTo>
                  <a:lnTo>
                    <a:pt x="15394754" y="10283812"/>
                  </a:lnTo>
                  <a:lnTo>
                    <a:pt x="15396086" y="10284381"/>
                  </a:lnTo>
                  <a:lnTo>
                    <a:pt x="15395944" y="10284714"/>
                  </a:lnTo>
                  <a:lnTo>
                    <a:pt x="15397944" y="10285567"/>
                  </a:lnTo>
                  <a:lnTo>
                    <a:pt x="15400038" y="10285278"/>
                  </a:lnTo>
                  <a:lnTo>
                    <a:pt x="15401556" y="10283562"/>
                  </a:lnTo>
                  <a:lnTo>
                    <a:pt x="15403551" y="10281656"/>
                  </a:lnTo>
                  <a:lnTo>
                    <a:pt x="15403358" y="10278422"/>
                  </a:lnTo>
                  <a:lnTo>
                    <a:pt x="15399259" y="10275097"/>
                  </a:lnTo>
                  <a:lnTo>
                    <a:pt x="15397353" y="10273102"/>
                  </a:lnTo>
                  <a:close/>
                </a:path>
                <a:path w="16906875" h="11270615">
                  <a:moveTo>
                    <a:pt x="15333023" y="10216115"/>
                  </a:moveTo>
                  <a:lnTo>
                    <a:pt x="15329786" y="10216310"/>
                  </a:lnTo>
                  <a:lnTo>
                    <a:pt x="15328124" y="10218359"/>
                  </a:lnTo>
                  <a:lnTo>
                    <a:pt x="15326128" y="10220265"/>
                  </a:lnTo>
                  <a:lnTo>
                    <a:pt x="15326326" y="10223501"/>
                  </a:lnTo>
                  <a:lnTo>
                    <a:pt x="15330423" y="10226825"/>
                  </a:lnTo>
                  <a:lnTo>
                    <a:pt x="15331755" y="10227393"/>
                  </a:lnTo>
                  <a:lnTo>
                    <a:pt x="15331947" y="10227868"/>
                  </a:lnTo>
                  <a:lnTo>
                    <a:pt x="15333614" y="10228579"/>
                  </a:lnTo>
                  <a:lnTo>
                    <a:pt x="15335849" y="10227957"/>
                  </a:lnTo>
                  <a:lnTo>
                    <a:pt x="15337226" y="10226575"/>
                  </a:lnTo>
                  <a:lnTo>
                    <a:pt x="15339221" y="10224668"/>
                  </a:lnTo>
                  <a:lnTo>
                    <a:pt x="15339027" y="10221434"/>
                  </a:lnTo>
                  <a:lnTo>
                    <a:pt x="15334928" y="10218110"/>
                  </a:lnTo>
                  <a:lnTo>
                    <a:pt x="15333023" y="10216115"/>
                  </a:lnTo>
                  <a:close/>
                </a:path>
                <a:path w="16906875" h="11270615">
                  <a:moveTo>
                    <a:pt x="15269310" y="10158602"/>
                  </a:moveTo>
                  <a:lnTo>
                    <a:pt x="15266215" y="10158464"/>
                  </a:lnTo>
                  <a:lnTo>
                    <a:pt x="15262892" y="10162562"/>
                  </a:lnTo>
                  <a:lnTo>
                    <a:pt x="15262755" y="10165655"/>
                  </a:lnTo>
                  <a:lnTo>
                    <a:pt x="15266852" y="10168979"/>
                  </a:lnTo>
                  <a:lnTo>
                    <a:pt x="15268184" y="10169547"/>
                  </a:lnTo>
                  <a:lnTo>
                    <a:pt x="15268377" y="10170023"/>
                  </a:lnTo>
                  <a:lnTo>
                    <a:pt x="15270042" y="10170734"/>
                  </a:lnTo>
                  <a:lnTo>
                    <a:pt x="15272278" y="10170111"/>
                  </a:lnTo>
                  <a:lnTo>
                    <a:pt x="15273656" y="10168729"/>
                  </a:lnTo>
                  <a:lnTo>
                    <a:pt x="15275318" y="10166681"/>
                  </a:lnTo>
                  <a:lnTo>
                    <a:pt x="15275454" y="10163587"/>
                  </a:lnTo>
                  <a:lnTo>
                    <a:pt x="15269310" y="10158602"/>
                  </a:lnTo>
                  <a:close/>
                </a:path>
                <a:path w="16906875" h="11270615">
                  <a:moveTo>
                    <a:pt x="15206164" y="10099757"/>
                  </a:moveTo>
                  <a:lnTo>
                    <a:pt x="15203072" y="10099619"/>
                  </a:lnTo>
                  <a:lnTo>
                    <a:pt x="15199748" y="10103717"/>
                  </a:lnTo>
                  <a:lnTo>
                    <a:pt x="15199610" y="10106810"/>
                  </a:lnTo>
                  <a:lnTo>
                    <a:pt x="15201660" y="10108472"/>
                  </a:lnTo>
                  <a:lnTo>
                    <a:pt x="15203567" y="10110467"/>
                  </a:lnTo>
                  <a:lnTo>
                    <a:pt x="15204899" y="10111035"/>
                  </a:lnTo>
                  <a:lnTo>
                    <a:pt x="15205090" y="10111511"/>
                  </a:lnTo>
                  <a:lnTo>
                    <a:pt x="15206757" y="10112222"/>
                  </a:lnTo>
                  <a:lnTo>
                    <a:pt x="15208991" y="10111599"/>
                  </a:lnTo>
                  <a:lnTo>
                    <a:pt x="15210369" y="10110217"/>
                  </a:lnTo>
                  <a:lnTo>
                    <a:pt x="15212031" y="10108168"/>
                  </a:lnTo>
                  <a:lnTo>
                    <a:pt x="15212169" y="10105075"/>
                  </a:lnTo>
                  <a:lnTo>
                    <a:pt x="15210119" y="10103413"/>
                  </a:lnTo>
                  <a:lnTo>
                    <a:pt x="15208212" y="10101418"/>
                  </a:lnTo>
                  <a:lnTo>
                    <a:pt x="15206164" y="10099757"/>
                  </a:lnTo>
                  <a:close/>
                </a:path>
                <a:path w="16906875" h="11270615">
                  <a:moveTo>
                    <a:pt x="15143496" y="10040720"/>
                  </a:moveTo>
                  <a:lnTo>
                    <a:pt x="15140736" y="10040725"/>
                  </a:lnTo>
                  <a:lnTo>
                    <a:pt x="15138741" y="10042631"/>
                  </a:lnTo>
                  <a:lnTo>
                    <a:pt x="15137079" y="10044680"/>
                  </a:lnTo>
                  <a:lnTo>
                    <a:pt x="15137085" y="10047440"/>
                  </a:lnTo>
                  <a:lnTo>
                    <a:pt x="15140896" y="10051429"/>
                  </a:lnTo>
                  <a:lnTo>
                    <a:pt x="15142565" y="10052141"/>
                  </a:lnTo>
                  <a:lnTo>
                    <a:pt x="15142423" y="10052475"/>
                  </a:lnTo>
                  <a:lnTo>
                    <a:pt x="15144088" y="10053185"/>
                  </a:lnTo>
                  <a:lnTo>
                    <a:pt x="15146324" y="10052563"/>
                  </a:lnTo>
                  <a:lnTo>
                    <a:pt x="15147702" y="10051181"/>
                  </a:lnTo>
                  <a:lnTo>
                    <a:pt x="15149364" y="10049133"/>
                  </a:lnTo>
                  <a:lnTo>
                    <a:pt x="15149358" y="10046372"/>
                  </a:lnTo>
                  <a:lnTo>
                    <a:pt x="15145545" y="10042382"/>
                  </a:lnTo>
                  <a:lnTo>
                    <a:pt x="15143496" y="10040720"/>
                  </a:lnTo>
                  <a:close/>
                </a:path>
                <a:path w="16906875" h="11270615">
                  <a:moveTo>
                    <a:pt x="15081446" y="9981159"/>
                  </a:moveTo>
                  <a:lnTo>
                    <a:pt x="15078684" y="9981163"/>
                  </a:lnTo>
                  <a:lnTo>
                    <a:pt x="15076689" y="9983070"/>
                  </a:lnTo>
                  <a:lnTo>
                    <a:pt x="15075027" y="9985118"/>
                  </a:lnTo>
                  <a:lnTo>
                    <a:pt x="15075033" y="9987878"/>
                  </a:lnTo>
                  <a:lnTo>
                    <a:pt x="15078846" y="9991869"/>
                  </a:lnTo>
                  <a:lnTo>
                    <a:pt x="15082179" y="9993290"/>
                  </a:lnTo>
                  <a:lnTo>
                    <a:pt x="15084272" y="9993002"/>
                  </a:lnTo>
                  <a:lnTo>
                    <a:pt x="15085650" y="9991619"/>
                  </a:lnTo>
                  <a:lnTo>
                    <a:pt x="15087312" y="9989571"/>
                  </a:lnTo>
                  <a:lnTo>
                    <a:pt x="15087306" y="9986810"/>
                  </a:lnTo>
                  <a:lnTo>
                    <a:pt x="15083495" y="9982821"/>
                  </a:lnTo>
                  <a:lnTo>
                    <a:pt x="15081446" y="9981159"/>
                  </a:lnTo>
                  <a:close/>
                </a:path>
                <a:path w="16906875" h="11270615">
                  <a:moveTo>
                    <a:pt x="15020679" y="9921358"/>
                  </a:moveTo>
                  <a:lnTo>
                    <a:pt x="15017918" y="9921362"/>
                  </a:lnTo>
                  <a:lnTo>
                    <a:pt x="15013927" y="9925175"/>
                  </a:lnTo>
                  <a:lnTo>
                    <a:pt x="15013932" y="9927935"/>
                  </a:lnTo>
                  <a:lnTo>
                    <a:pt x="15017746" y="9931925"/>
                  </a:lnTo>
                  <a:lnTo>
                    <a:pt x="15019412" y="9932636"/>
                  </a:lnTo>
                  <a:lnTo>
                    <a:pt x="15019270" y="9932970"/>
                  </a:lnTo>
                  <a:lnTo>
                    <a:pt x="15020936" y="9933681"/>
                  </a:lnTo>
                  <a:lnTo>
                    <a:pt x="15023029" y="9933391"/>
                  </a:lnTo>
                  <a:lnTo>
                    <a:pt x="15024406" y="9932009"/>
                  </a:lnTo>
                  <a:lnTo>
                    <a:pt x="15026402" y="9930102"/>
                  </a:lnTo>
                  <a:lnTo>
                    <a:pt x="15026399" y="9927344"/>
                  </a:lnTo>
                  <a:lnTo>
                    <a:pt x="15020679" y="9921358"/>
                  </a:lnTo>
                  <a:close/>
                </a:path>
                <a:path w="16906875" h="11270615">
                  <a:moveTo>
                    <a:pt x="14960005" y="9860414"/>
                  </a:moveTo>
                  <a:lnTo>
                    <a:pt x="14957246" y="9860419"/>
                  </a:lnTo>
                  <a:lnTo>
                    <a:pt x="14953255" y="9864232"/>
                  </a:lnTo>
                  <a:lnTo>
                    <a:pt x="14953259" y="9866991"/>
                  </a:lnTo>
                  <a:lnTo>
                    <a:pt x="14957072" y="9870982"/>
                  </a:lnTo>
                  <a:lnTo>
                    <a:pt x="14958740" y="9871693"/>
                  </a:lnTo>
                  <a:lnTo>
                    <a:pt x="14958597" y="9872027"/>
                  </a:lnTo>
                  <a:lnTo>
                    <a:pt x="14960264" y="9872738"/>
                  </a:lnTo>
                  <a:lnTo>
                    <a:pt x="14962358" y="9872449"/>
                  </a:lnTo>
                  <a:lnTo>
                    <a:pt x="14963734" y="9871066"/>
                  </a:lnTo>
                  <a:lnTo>
                    <a:pt x="14965730" y="9869160"/>
                  </a:lnTo>
                  <a:lnTo>
                    <a:pt x="14965725" y="9866400"/>
                  </a:lnTo>
                  <a:lnTo>
                    <a:pt x="14960005" y="9860414"/>
                  </a:lnTo>
                  <a:close/>
                </a:path>
                <a:path w="16906875" h="11270615">
                  <a:moveTo>
                    <a:pt x="14899949" y="9798947"/>
                  </a:moveTo>
                  <a:lnTo>
                    <a:pt x="14896856" y="9798810"/>
                  </a:lnTo>
                  <a:lnTo>
                    <a:pt x="14894861" y="9800716"/>
                  </a:lnTo>
                  <a:lnTo>
                    <a:pt x="14893008" y="9802289"/>
                  </a:lnTo>
                  <a:lnTo>
                    <a:pt x="14892871" y="9805382"/>
                  </a:lnTo>
                  <a:lnTo>
                    <a:pt x="14896684" y="9809372"/>
                  </a:lnTo>
                  <a:lnTo>
                    <a:pt x="14897209" y="9809990"/>
                  </a:lnTo>
                  <a:lnTo>
                    <a:pt x="14899874" y="9811127"/>
                  </a:lnTo>
                  <a:lnTo>
                    <a:pt x="14901968" y="9810839"/>
                  </a:lnTo>
                  <a:lnTo>
                    <a:pt x="14903345" y="9809456"/>
                  </a:lnTo>
                  <a:lnTo>
                    <a:pt x="14905198" y="9807883"/>
                  </a:lnTo>
                  <a:lnTo>
                    <a:pt x="14905336" y="9804790"/>
                  </a:lnTo>
                  <a:lnTo>
                    <a:pt x="14901522" y="9800800"/>
                  </a:lnTo>
                  <a:lnTo>
                    <a:pt x="14899949" y="9798947"/>
                  </a:lnTo>
                  <a:close/>
                </a:path>
                <a:path w="16906875" h="11270615">
                  <a:moveTo>
                    <a:pt x="14840510" y="9736954"/>
                  </a:moveTo>
                  <a:lnTo>
                    <a:pt x="14837418" y="9736817"/>
                  </a:lnTo>
                  <a:lnTo>
                    <a:pt x="14835423" y="9738724"/>
                  </a:lnTo>
                  <a:lnTo>
                    <a:pt x="14833570" y="9740297"/>
                  </a:lnTo>
                  <a:lnTo>
                    <a:pt x="14833433" y="9743390"/>
                  </a:lnTo>
                  <a:lnTo>
                    <a:pt x="14837244" y="9747379"/>
                  </a:lnTo>
                  <a:lnTo>
                    <a:pt x="14837768" y="9747997"/>
                  </a:lnTo>
                  <a:lnTo>
                    <a:pt x="14840436" y="9749135"/>
                  </a:lnTo>
                  <a:lnTo>
                    <a:pt x="14842530" y="9748846"/>
                  </a:lnTo>
                  <a:lnTo>
                    <a:pt x="14843907" y="9747464"/>
                  </a:lnTo>
                  <a:lnTo>
                    <a:pt x="14845761" y="9745891"/>
                  </a:lnTo>
                  <a:lnTo>
                    <a:pt x="14845898" y="9742798"/>
                  </a:lnTo>
                  <a:lnTo>
                    <a:pt x="14842085" y="9738808"/>
                  </a:lnTo>
                  <a:lnTo>
                    <a:pt x="14840510" y="9736954"/>
                  </a:lnTo>
                  <a:close/>
                </a:path>
                <a:path w="16906875" h="11270615">
                  <a:moveTo>
                    <a:pt x="14781214" y="9674629"/>
                  </a:moveTo>
                  <a:lnTo>
                    <a:pt x="14778122" y="9674492"/>
                  </a:lnTo>
                  <a:lnTo>
                    <a:pt x="14776128" y="9676399"/>
                  </a:lnTo>
                  <a:lnTo>
                    <a:pt x="14774275" y="9677972"/>
                  </a:lnTo>
                  <a:lnTo>
                    <a:pt x="14774135" y="9681064"/>
                  </a:lnTo>
                  <a:lnTo>
                    <a:pt x="14777948" y="9685054"/>
                  </a:lnTo>
                  <a:lnTo>
                    <a:pt x="14778139" y="9685530"/>
                  </a:lnTo>
                  <a:lnTo>
                    <a:pt x="14781138" y="9686809"/>
                  </a:lnTo>
                  <a:lnTo>
                    <a:pt x="14783234" y="9686522"/>
                  </a:lnTo>
                  <a:lnTo>
                    <a:pt x="14784612" y="9685139"/>
                  </a:lnTo>
                  <a:lnTo>
                    <a:pt x="14786464" y="9683566"/>
                  </a:lnTo>
                  <a:lnTo>
                    <a:pt x="14786601" y="9680472"/>
                  </a:lnTo>
                  <a:lnTo>
                    <a:pt x="14782788" y="9676482"/>
                  </a:lnTo>
                  <a:lnTo>
                    <a:pt x="14781214" y="9674629"/>
                  </a:lnTo>
                  <a:close/>
                </a:path>
                <a:path w="16906875" h="11270615">
                  <a:moveTo>
                    <a:pt x="14722869" y="9611921"/>
                  </a:moveTo>
                  <a:lnTo>
                    <a:pt x="14719776" y="9611784"/>
                  </a:lnTo>
                  <a:lnTo>
                    <a:pt x="14717781" y="9613690"/>
                  </a:lnTo>
                  <a:lnTo>
                    <a:pt x="14715928" y="9615263"/>
                  </a:lnTo>
                  <a:lnTo>
                    <a:pt x="14715790" y="9618357"/>
                  </a:lnTo>
                  <a:lnTo>
                    <a:pt x="14719604" y="9622348"/>
                  </a:lnTo>
                  <a:lnTo>
                    <a:pt x="14719796" y="9622823"/>
                  </a:lnTo>
                  <a:lnTo>
                    <a:pt x="14722794" y="9624102"/>
                  </a:lnTo>
                  <a:lnTo>
                    <a:pt x="14724887" y="9623813"/>
                  </a:lnTo>
                  <a:lnTo>
                    <a:pt x="14726265" y="9622431"/>
                  </a:lnTo>
                  <a:lnTo>
                    <a:pt x="14728118" y="9620857"/>
                  </a:lnTo>
                  <a:lnTo>
                    <a:pt x="14728255" y="9617764"/>
                  </a:lnTo>
                  <a:lnTo>
                    <a:pt x="14724442" y="9613774"/>
                  </a:lnTo>
                  <a:lnTo>
                    <a:pt x="14722869" y="9611921"/>
                  </a:lnTo>
                  <a:close/>
                </a:path>
                <a:path w="16906875" h="11270615">
                  <a:moveTo>
                    <a:pt x="14664475" y="9548405"/>
                  </a:moveTo>
                  <a:lnTo>
                    <a:pt x="14661383" y="9548267"/>
                  </a:lnTo>
                  <a:lnTo>
                    <a:pt x="14659387" y="9550174"/>
                  </a:lnTo>
                  <a:lnTo>
                    <a:pt x="14657534" y="9551747"/>
                  </a:lnTo>
                  <a:lnTo>
                    <a:pt x="14657397" y="9554840"/>
                  </a:lnTo>
                  <a:lnTo>
                    <a:pt x="14661211" y="9558831"/>
                  </a:lnTo>
                  <a:lnTo>
                    <a:pt x="14661737" y="9559449"/>
                  </a:lnTo>
                  <a:lnTo>
                    <a:pt x="14664068" y="9560444"/>
                  </a:lnTo>
                  <a:lnTo>
                    <a:pt x="14666160" y="9560154"/>
                  </a:lnTo>
                  <a:lnTo>
                    <a:pt x="14667538" y="9558772"/>
                  </a:lnTo>
                  <a:lnTo>
                    <a:pt x="14669724" y="9557342"/>
                  </a:lnTo>
                  <a:lnTo>
                    <a:pt x="14669861" y="9554248"/>
                  </a:lnTo>
                  <a:lnTo>
                    <a:pt x="14666049" y="9550258"/>
                  </a:lnTo>
                  <a:lnTo>
                    <a:pt x="14664475" y="9548405"/>
                  </a:lnTo>
                  <a:close/>
                </a:path>
                <a:path w="16906875" h="11270615">
                  <a:moveTo>
                    <a:pt x="14606889" y="9484839"/>
                  </a:moveTo>
                  <a:lnTo>
                    <a:pt x="14603939" y="9484369"/>
                  </a:lnTo>
                  <a:lnTo>
                    <a:pt x="14599948" y="9488181"/>
                  </a:lnTo>
                  <a:lnTo>
                    <a:pt x="14599477" y="9491132"/>
                  </a:lnTo>
                  <a:lnTo>
                    <a:pt x="14603290" y="9495123"/>
                  </a:lnTo>
                  <a:lnTo>
                    <a:pt x="14603815" y="9495741"/>
                  </a:lnTo>
                  <a:lnTo>
                    <a:pt x="14605148" y="9496310"/>
                  </a:lnTo>
                  <a:lnTo>
                    <a:pt x="14605006" y="9496642"/>
                  </a:lnTo>
                  <a:lnTo>
                    <a:pt x="14606673" y="9497353"/>
                  </a:lnTo>
                  <a:lnTo>
                    <a:pt x="14608766" y="9497064"/>
                  </a:lnTo>
                  <a:lnTo>
                    <a:pt x="14610143" y="9495682"/>
                  </a:lnTo>
                  <a:lnTo>
                    <a:pt x="14612139" y="9493775"/>
                  </a:lnTo>
                  <a:lnTo>
                    <a:pt x="14612609" y="9490825"/>
                  </a:lnTo>
                  <a:lnTo>
                    <a:pt x="14606889" y="9484839"/>
                  </a:lnTo>
                  <a:close/>
                </a:path>
                <a:path w="16906875" h="11270615">
                  <a:moveTo>
                    <a:pt x="14549923" y="9420750"/>
                  </a:moveTo>
                  <a:lnTo>
                    <a:pt x="14546971" y="9420279"/>
                  </a:lnTo>
                  <a:lnTo>
                    <a:pt x="14542980" y="9424092"/>
                  </a:lnTo>
                  <a:lnTo>
                    <a:pt x="14542509" y="9427042"/>
                  </a:lnTo>
                  <a:lnTo>
                    <a:pt x="14546322" y="9431032"/>
                  </a:lnTo>
                  <a:lnTo>
                    <a:pt x="14546847" y="9431650"/>
                  </a:lnTo>
                  <a:lnTo>
                    <a:pt x="14548180" y="9432219"/>
                  </a:lnTo>
                  <a:lnTo>
                    <a:pt x="14548038" y="9432552"/>
                  </a:lnTo>
                  <a:lnTo>
                    <a:pt x="14549705" y="9433263"/>
                  </a:lnTo>
                  <a:lnTo>
                    <a:pt x="14551797" y="9432974"/>
                  </a:lnTo>
                  <a:lnTo>
                    <a:pt x="14553175" y="9431592"/>
                  </a:lnTo>
                  <a:lnTo>
                    <a:pt x="14555171" y="9429685"/>
                  </a:lnTo>
                  <a:lnTo>
                    <a:pt x="14555641" y="9426735"/>
                  </a:lnTo>
                  <a:lnTo>
                    <a:pt x="14549923" y="9420750"/>
                  </a:lnTo>
                  <a:close/>
                </a:path>
                <a:path w="16906875" h="11270615">
                  <a:moveTo>
                    <a:pt x="14493240" y="9355993"/>
                  </a:moveTo>
                  <a:lnTo>
                    <a:pt x="14490289" y="9355523"/>
                  </a:lnTo>
                  <a:lnTo>
                    <a:pt x="14486299" y="9359336"/>
                  </a:lnTo>
                  <a:lnTo>
                    <a:pt x="14485828" y="9362287"/>
                  </a:lnTo>
                  <a:lnTo>
                    <a:pt x="14489641" y="9366277"/>
                  </a:lnTo>
                  <a:lnTo>
                    <a:pt x="14490165" y="9366894"/>
                  </a:lnTo>
                  <a:lnTo>
                    <a:pt x="14493166" y="9368174"/>
                  </a:lnTo>
                  <a:lnTo>
                    <a:pt x="14495116" y="9368218"/>
                  </a:lnTo>
                  <a:lnTo>
                    <a:pt x="14496493" y="9366836"/>
                  </a:lnTo>
                  <a:lnTo>
                    <a:pt x="14498489" y="9364930"/>
                  </a:lnTo>
                  <a:lnTo>
                    <a:pt x="14498959" y="9361979"/>
                  </a:lnTo>
                  <a:lnTo>
                    <a:pt x="14493240" y="9355993"/>
                  </a:lnTo>
                  <a:close/>
                </a:path>
                <a:path w="16906875" h="11270615">
                  <a:moveTo>
                    <a:pt x="14437173" y="9290712"/>
                  </a:moveTo>
                  <a:lnTo>
                    <a:pt x="14434223" y="9290242"/>
                  </a:lnTo>
                  <a:lnTo>
                    <a:pt x="14430233" y="9294055"/>
                  </a:lnTo>
                  <a:lnTo>
                    <a:pt x="14429762" y="9297005"/>
                  </a:lnTo>
                  <a:lnTo>
                    <a:pt x="14433576" y="9300996"/>
                  </a:lnTo>
                  <a:lnTo>
                    <a:pt x="14434099" y="9301613"/>
                  </a:lnTo>
                  <a:lnTo>
                    <a:pt x="14437100" y="9302893"/>
                  </a:lnTo>
                  <a:lnTo>
                    <a:pt x="14439050" y="9302937"/>
                  </a:lnTo>
                  <a:lnTo>
                    <a:pt x="14440428" y="9301555"/>
                  </a:lnTo>
                  <a:lnTo>
                    <a:pt x="14442423" y="9299649"/>
                  </a:lnTo>
                  <a:lnTo>
                    <a:pt x="14442893" y="9296698"/>
                  </a:lnTo>
                  <a:lnTo>
                    <a:pt x="14437173" y="9290712"/>
                  </a:lnTo>
                  <a:close/>
                </a:path>
                <a:path w="16906875" h="11270615">
                  <a:moveTo>
                    <a:pt x="14381584" y="9225241"/>
                  </a:moveTo>
                  <a:lnTo>
                    <a:pt x="14378633" y="9224769"/>
                  </a:lnTo>
                  <a:lnTo>
                    <a:pt x="14374643" y="9228583"/>
                  </a:lnTo>
                  <a:lnTo>
                    <a:pt x="14374173" y="9231533"/>
                  </a:lnTo>
                  <a:lnTo>
                    <a:pt x="14377986" y="9235523"/>
                  </a:lnTo>
                  <a:lnTo>
                    <a:pt x="14378511" y="9236142"/>
                  </a:lnTo>
                  <a:lnTo>
                    <a:pt x="14381509" y="9237421"/>
                  </a:lnTo>
                  <a:lnTo>
                    <a:pt x="14383460" y="9237465"/>
                  </a:lnTo>
                  <a:lnTo>
                    <a:pt x="14384838" y="9236083"/>
                  </a:lnTo>
                  <a:lnTo>
                    <a:pt x="14386834" y="9234177"/>
                  </a:lnTo>
                  <a:lnTo>
                    <a:pt x="14387304" y="9231226"/>
                  </a:lnTo>
                  <a:lnTo>
                    <a:pt x="14381584" y="9225241"/>
                  </a:lnTo>
                  <a:close/>
                </a:path>
                <a:path w="16906875" h="11270615">
                  <a:moveTo>
                    <a:pt x="14326469" y="9159577"/>
                  </a:moveTo>
                  <a:lnTo>
                    <a:pt x="14323375" y="9159439"/>
                  </a:lnTo>
                  <a:lnTo>
                    <a:pt x="14321523" y="9161012"/>
                  </a:lnTo>
                  <a:lnTo>
                    <a:pt x="14319527" y="9162919"/>
                  </a:lnTo>
                  <a:lnTo>
                    <a:pt x="14319390" y="9166012"/>
                  </a:lnTo>
                  <a:lnTo>
                    <a:pt x="14320962" y="9167865"/>
                  </a:lnTo>
                  <a:lnTo>
                    <a:pt x="14322869" y="9169860"/>
                  </a:lnTo>
                  <a:lnTo>
                    <a:pt x="14323394" y="9170478"/>
                  </a:lnTo>
                  <a:lnTo>
                    <a:pt x="14326393" y="9171757"/>
                  </a:lnTo>
                  <a:lnTo>
                    <a:pt x="14328344" y="9171802"/>
                  </a:lnTo>
                  <a:lnTo>
                    <a:pt x="14329722" y="9170420"/>
                  </a:lnTo>
                  <a:lnTo>
                    <a:pt x="14331717" y="9168513"/>
                  </a:lnTo>
                  <a:lnTo>
                    <a:pt x="14331855" y="9165419"/>
                  </a:lnTo>
                  <a:lnTo>
                    <a:pt x="14330281" y="9163567"/>
                  </a:lnTo>
                  <a:lnTo>
                    <a:pt x="14326469" y="9159577"/>
                  </a:lnTo>
                  <a:close/>
                </a:path>
                <a:path w="16906875" h="11270615">
                  <a:moveTo>
                    <a:pt x="14271780" y="9092913"/>
                  </a:moveTo>
                  <a:lnTo>
                    <a:pt x="14268829" y="9092443"/>
                  </a:lnTo>
                  <a:lnTo>
                    <a:pt x="14264839" y="9096256"/>
                  </a:lnTo>
                  <a:lnTo>
                    <a:pt x="14264701" y="9099349"/>
                  </a:lnTo>
                  <a:lnTo>
                    <a:pt x="14266275" y="9101202"/>
                  </a:lnTo>
                  <a:lnTo>
                    <a:pt x="14268182" y="9103197"/>
                  </a:lnTo>
                  <a:lnTo>
                    <a:pt x="14268565" y="9104148"/>
                  </a:lnTo>
                  <a:lnTo>
                    <a:pt x="14269897" y="9104717"/>
                  </a:lnTo>
                  <a:lnTo>
                    <a:pt x="14270039" y="9104383"/>
                  </a:lnTo>
                  <a:lnTo>
                    <a:pt x="14271706" y="9105094"/>
                  </a:lnTo>
                  <a:lnTo>
                    <a:pt x="14273799" y="9104805"/>
                  </a:lnTo>
                  <a:lnTo>
                    <a:pt x="14275034" y="9103756"/>
                  </a:lnTo>
                  <a:lnTo>
                    <a:pt x="14277029" y="9101849"/>
                  </a:lnTo>
                  <a:lnTo>
                    <a:pt x="14277168" y="9098757"/>
                  </a:lnTo>
                  <a:lnTo>
                    <a:pt x="14275594" y="9096903"/>
                  </a:lnTo>
                  <a:lnTo>
                    <a:pt x="14271780" y="9092913"/>
                  </a:lnTo>
                  <a:close/>
                </a:path>
                <a:path w="16906875" h="11270615">
                  <a:moveTo>
                    <a:pt x="14218378" y="9026011"/>
                  </a:moveTo>
                  <a:lnTo>
                    <a:pt x="14215283" y="9025873"/>
                  </a:lnTo>
                  <a:lnTo>
                    <a:pt x="14213430" y="9027446"/>
                  </a:lnTo>
                  <a:lnTo>
                    <a:pt x="14211102" y="9029210"/>
                  </a:lnTo>
                  <a:lnTo>
                    <a:pt x="14210965" y="9032304"/>
                  </a:lnTo>
                  <a:lnTo>
                    <a:pt x="14212539" y="9034157"/>
                  </a:lnTo>
                  <a:lnTo>
                    <a:pt x="14214304" y="9036486"/>
                  </a:lnTo>
                  <a:lnTo>
                    <a:pt x="14214687" y="9037437"/>
                  </a:lnTo>
                  <a:lnTo>
                    <a:pt x="14216018" y="9038005"/>
                  </a:lnTo>
                  <a:lnTo>
                    <a:pt x="14216161" y="9037672"/>
                  </a:lnTo>
                  <a:lnTo>
                    <a:pt x="14217828" y="9038383"/>
                  </a:lnTo>
                  <a:lnTo>
                    <a:pt x="14219921" y="9038094"/>
                  </a:lnTo>
                  <a:lnTo>
                    <a:pt x="14221156" y="9037045"/>
                  </a:lnTo>
                  <a:lnTo>
                    <a:pt x="14223484" y="9035280"/>
                  </a:lnTo>
                  <a:lnTo>
                    <a:pt x="14223620" y="9032187"/>
                  </a:lnTo>
                  <a:lnTo>
                    <a:pt x="14222046" y="9030334"/>
                  </a:lnTo>
                  <a:lnTo>
                    <a:pt x="14220142" y="9028339"/>
                  </a:lnTo>
                  <a:lnTo>
                    <a:pt x="14218378" y="9026011"/>
                  </a:lnTo>
                  <a:close/>
                </a:path>
                <a:path w="16906875" h="11270615">
                  <a:moveTo>
                    <a:pt x="14164164" y="8959156"/>
                  </a:moveTo>
                  <a:lnTo>
                    <a:pt x="14161072" y="8959019"/>
                  </a:lnTo>
                  <a:lnTo>
                    <a:pt x="14159218" y="8960592"/>
                  </a:lnTo>
                  <a:lnTo>
                    <a:pt x="14156890" y="8962356"/>
                  </a:lnTo>
                  <a:lnTo>
                    <a:pt x="14156752" y="8965450"/>
                  </a:lnTo>
                  <a:lnTo>
                    <a:pt x="14158325" y="8967302"/>
                  </a:lnTo>
                  <a:lnTo>
                    <a:pt x="14160090" y="8969631"/>
                  </a:lnTo>
                  <a:lnTo>
                    <a:pt x="14160473" y="8970582"/>
                  </a:lnTo>
                  <a:lnTo>
                    <a:pt x="14163471" y="8971861"/>
                  </a:lnTo>
                  <a:lnTo>
                    <a:pt x="14165565" y="8971572"/>
                  </a:lnTo>
                  <a:lnTo>
                    <a:pt x="14166800" y="8970523"/>
                  </a:lnTo>
                  <a:lnTo>
                    <a:pt x="14169129" y="8968759"/>
                  </a:lnTo>
                  <a:lnTo>
                    <a:pt x="14169266" y="8965666"/>
                  </a:lnTo>
                  <a:lnTo>
                    <a:pt x="14167692" y="8963813"/>
                  </a:lnTo>
                  <a:lnTo>
                    <a:pt x="14164164" y="8959156"/>
                  </a:lnTo>
                  <a:close/>
                </a:path>
                <a:path w="16906875" h="11270615">
                  <a:moveTo>
                    <a:pt x="14111235" y="8892062"/>
                  </a:moveTo>
                  <a:lnTo>
                    <a:pt x="14107810" y="8891783"/>
                  </a:lnTo>
                  <a:lnTo>
                    <a:pt x="14105957" y="8893356"/>
                  </a:lnTo>
                  <a:lnTo>
                    <a:pt x="14103771" y="8894787"/>
                  </a:lnTo>
                  <a:lnTo>
                    <a:pt x="14103493" y="8898214"/>
                  </a:lnTo>
                  <a:lnTo>
                    <a:pt x="14105066" y="8900066"/>
                  </a:lnTo>
                  <a:lnTo>
                    <a:pt x="14106829" y="8902395"/>
                  </a:lnTo>
                  <a:lnTo>
                    <a:pt x="14107210" y="8903345"/>
                  </a:lnTo>
                  <a:lnTo>
                    <a:pt x="14110210" y="8904625"/>
                  </a:lnTo>
                  <a:lnTo>
                    <a:pt x="14112305" y="8904337"/>
                  </a:lnTo>
                  <a:lnTo>
                    <a:pt x="14113541" y="8903288"/>
                  </a:lnTo>
                  <a:lnTo>
                    <a:pt x="14115727" y="8901857"/>
                  </a:lnTo>
                  <a:lnTo>
                    <a:pt x="14115864" y="8898763"/>
                  </a:lnTo>
                  <a:lnTo>
                    <a:pt x="14114432" y="8896577"/>
                  </a:lnTo>
                  <a:lnTo>
                    <a:pt x="14112667" y="8894248"/>
                  </a:lnTo>
                  <a:lnTo>
                    <a:pt x="14111235" y="8892062"/>
                  </a:lnTo>
                  <a:close/>
                </a:path>
                <a:path w="16906875" h="11270615">
                  <a:moveTo>
                    <a:pt x="14058260" y="8824160"/>
                  </a:moveTo>
                  <a:lnTo>
                    <a:pt x="14055167" y="8824022"/>
                  </a:lnTo>
                  <a:lnTo>
                    <a:pt x="14050795" y="8826884"/>
                  </a:lnTo>
                  <a:lnTo>
                    <a:pt x="14050656" y="8829977"/>
                  </a:lnTo>
                  <a:lnTo>
                    <a:pt x="14052088" y="8832164"/>
                  </a:lnTo>
                  <a:lnTo>
                    <a:pt x="14053853" y="8834492"/>
                  </a:lnTo>
                  <a:lnTo>
                    <a:pt x="14054235" y="8835443"/>
                  </a:lnTo>
                  <a:lnTo>
                    <a:pt x="14056901" y="8836580"/>
                  </a:lnTo>
                  <a:lnTo>
                    <a:pt x="14058995" y="8836291"/>
                  </a:lnTo>
                  <a:lnTo>
                    <a:pt x="14060229" y="8835242"/>
                  </a:lnTo>
                  <a:lnTo>
                    <a:pt x="14062416" y="8833811"/>
                  </a:lnTo>
                  <a:lnTo>
                    <a:pt x="14062554" y="8830719"/>
                  </a:lnTo>
                  <a:lnTo>
                    <a:pt x="14058260" y="8824160"/>
                  </a:lnTo>
                  <a:close/>
                </a:path>
                <a:path w="16906875" h="11270615">
                  <a:moveTo>
                    <a:pt x="14005759" y="8756066"/>
                  </a:moveTo>
                  <a:lnTo>
                    <a:pt x="14002665" y="8755928"/>
                  </a:lnTo>
                  <a:lnTo>
                    <a:pt x="13998293" y="8758790"/>
                  </a:lnTo>
                  <a:lnTo>
                    <a:pt x="13998155" y="8761883"/>
                  </a:lnTo>
                  <a:lnTo>
                    <a:pt x="13999586" y="8764069"/>
                  </a:lnTo>
                  <a:lnTo>
                    <a:pt x="14001351" y="8766398"/>
                  </a:lnTo>
                  <a:lnTo>
                    <a:pt x="14001734" y="8767349"/>
                  </a:lnTo>
                  <a:lnTo>
                    <a:pt x="14004733" y="8768628"/>
                  </a:lnTo>
                  <a:lnTo>
                    <a:pt x="14006826" y="8768339"/>
                  </a:lnTo>
                  <a:lnTo>
                    <a:pt x="14008060" y="8767290"/>
                  </a:lnTo>
                  <a:lnTo>
                    <a:pt x="14010247" y="8765859"/>
                  </a:lnTo>
                  <a:lnTo>
                    <a:pt x="14010385" y="8762766"/>
                  </a:lnTo>
                  <a:lnTo>
                    <a:pt x="14008954" y="8760580"/>
                  </a:lnTo>
                  <a:lnTo>
                    <a:pt x="14007189" y="8758251"/>
                  </a:lnTo>
                  <a:lnTo>
                    <a:pt x="14005759" y="8756066"/>
                  </a:lnTo>
                  <a:close/>
                </a:path>
                <a:path w="16906875" h="11270615">
                  <a:moveTo>
                    <a:pt x="13953590" y="8688113"/>
                  </a:moveTo>
                  <a:lnTo>
                    <a:pt x="13950497" y="8687976"/>
                  </a:lnTo>
                  <a:lnTo>
                    <a:pt x="13946125" y="8690838"/>
                  </a:lnTo>
                  <a:lnTo>
                    <a:pt x="13945986" y="8693930"/>
                  </a:lnTo>
                  <a:lnTo>
                    <a:pt x="13949564" y="8699396"/>
                  </a:lnTo>
                  <a:lnTo>
                    <a:pt x="13952564" y="8700676"/>
                  </a:lnTo>
                  <a:lnTo>
                    <a:pt x="13954658" y="8700388"/>
                  </a:lnTo>
                  <a:lnTo>
                    <a:pt x="13957745" y="8697765"/>
                  </a:lnTo>
                  <a:lnTo>
                    <a:pt x="13958217" y="8694814"/>
                  </a:lnTo>
                  <a:lnTo>
                    <a:pt x="13956785" y="8692628"/>
                  </a:lnTo>
                  <a:lnTo>
                    <a:pt x="13955020" y="8690300"/>
                  </a:lnTo>
                  <a:lnTo>
                    <a:pt x="13953590" y="8688113"/>
                  </a:lnTo>
                  <a:close/>
                </a:path>
                <a:path w="16906875" h="11270615">
                  <a:moveTo>
                    <a:pt x="13901706" y="8619495"/>
                  </a:moveTo>
                  <a:lnTo>
                    <a:pt x="13898755" y="8619024"/>
                  </a:lnTo>
                  <a:lnTo>
                    <a:pt x="13896570" y="8620455"/>
                  </a:lnTo>
                  <a:lnTo>
                    <a:pt x="13894716" y="8622028"/>
                  </a:lnTo>
                  <a:lnTo>
                    <a:pt x="13894244" y="8624979"/>
                  </a:lnTo>
                  <a:lnTo>
                    <a:pt x="13897107" y="8629351"/>
                  </a:lnTo>
                  <a:lnTo>
                    <a:pt x="13897489" y="8630302"/>
                  </a:lnTo>
                  <a:lnTo>
                    <a:pt x="13900489" y="8631582"/>
                  </a:lnTo>
                  <a:lnTo>
                    <a:pt x="13902581" y="8631292"/>
                  </a:lnTo>
                  <a:lnTo>
                    <a:pt x="13905670" y="8628671"/>
                  </a:lnTo>
                  <a:lnTo>
                    <a:pt x="13906142" y="8625720"/>
                  </a:lnTo>
                  <a:lnTo>
                    <a:pt x="13903279" y="8621346"/>
                  </a:lnTo>
                  <a:lnTo>
                    <a:pt x="13901706" y="8619495"/>
                  </a:lnTo>
                  <a:close/>
                </a:path>
                <a:path w="16906875" h="11270615">
                  <a:moveTo>
                    <a:pt x="13850630" y="8550827"/>
                  </a:moveTo>
                  <a:lnTo>
                    <a:pt x="13847678" y="8550356"/>
                  </a:lnTo>
                  <a:lnTo>
                    <a:pt x="13845491" y="8551787"/>
                  </a:lnTo>
                  <a:lnTo>
                    <a:pt x="13843640" y="8553360"/>
                  </a:lnTo>
                  <a:lnTo>
                    <a:pt x="13843171" y="8556311"/>
                  </a:lnTo>
                  <a:lnTo>
                    <a:pt x="13846032" y="8560684"/>
                  </a:lnTo>
                  <a:lnTo>
                    <a:pt x="13846415" y="8561635"/>
                  </a:lnTo>
                  <a:lnTo>
                    <a:pt x="13849413" y="8562914"/>
                  </a:lnTo>
                  <a:lnTo>
                    <a:pt x="13851507" y="8562625"/>
                  </a:lnTo>
                  <a:lnTo>
                    <a:pt x="13854596" y="8560003"/>
                  </a:lnTo>
                  <a:lnTo>
                    <a:pt x="13855064" y="8557053"/>
                  </a:lnTo>
                  <a:lnTo>
                    <a:pt x="13852202" y="8552680"/>
                  </a:lnTo>
                  <a:lnTo>
                    <a:pt x="13850630" y="8550827"/>
                  </a:lnTo>
                  <a:close/>
                </a:path>
                <a:path w="16906875" h="11270615">
                  <a:moveTo>
                    <a:pt x="13799505" y="8481350"/>
                  </a:moveTo>
                  <a:lnTo>
                    <a:pt x="13796554" y="8480878"/>
                  </a:lnTo>
                  <a:lnTo>
                    <a:pt x="13794369" y="8482310"/>
                  </a:lnTo>
                  <a:lnTo>
                    <a:pt x="13792516" y="8483884"/>
                  </a:lnTo>
                  <a:lnTo>
                    <a:pt x="13792043" y="8486835"/>
                  </a:lnTo>
                  <a:lnTo>
                    <a:pt x="13794907" y="8491207"/>
                  </a:lnTo>
                  <a:lnTo>
                    <a:pt x="13795289" y="8492158"/>
                  </a:lnTo>
                  <a:lnTo>
                    <a:pt x="13796955" y="8492869"/>
                  </a:lnTo>
                  <a:lnTo>
                    <a:pt x="13797097" y="8492535"/>
                  </a:lnTo>
                  <a:lnTo>
                    <a:pt x="13798431" y="8493104"/>
                  </a:lnTo>
                  <a:lnTo>
                    <a:pt x="13800381" y="8493150"/>
                  </a:lnTo>
                  <a:lnTo>
                    <a:pt x="13803469" y="8490526"/>
                  </a:lnTo>
                  <a:lnTo>
                    <a:pt x="13803941" y="8487576"/>
                  </a:lnTo>
                  <a:lnTo>
                    <a:pt x="13801078" y="8483203"/>
                  </a:lnTo>
                  <a:lnTo>
                    <a:pt x="13799505" y="8481350"/>
                  </a:lnTo>
                  <a:close/>
                </a:path>
                <a:path w="16906875" h="11270615">
                  <a:moveTo>
                    <a:pt x="13749049" y="8412159"/>
                  </a:moveTo>
                  <a:lnTo>
                    <a:pt x="13746098" y="8411688"/>
                  </a:lnTo>
                  <a:lnTo>
                    <a:pt x="13743911" y="8413119"/>
                  </a:lnTo>
                  <a:lnTo>
                    <a:pt x="13742059" y="8414692"/>
                  </a:lnTo>
                  <a:lnTo>
                    <a:pt x="13741588" y="8417642"/>
                  </a:lnTo>
                  <a:lnTo>
                    <a:pt x="13744449" y="8422015"/>
                  </a:lnTo>
                  <a:lnTo>
                    <a:pt x="13744832" y="8422966"/>
                  </a:lnTo>
                  <a:lnTo>
                    <a:pt x="13746499" y="8423677"/>
                  </a:lnTo>
                  <a:lnTo>
                    <a:pt x="13746307" y="8423202"/>
                  </a:lnTo>
                  <a:lnTo>
                    <a:pt x="13747641" y="8423770"/>
                  </a:lnTo>
                  <a:lnTo>
                    <a:pt x="13749591" y="8423814"/>
                  </a:lnTo>
                  <a:lnTo>
                    <a:pt x="13750827" y="8422765"/>
                  </a:lnTo>
                  <a:lnTo>
                    <a:pt x="13753013" y="8421335"/>
                  </a:lnTo>
                  <a:lnTo>
                    <a:pt x="13753483" y="8418385"/>
                  </a:lnTo>
                  <a:lnTo>
                    <a:pt x="13750622" y="8414012"/>
                  </a:lnTo>
                  <a:lnTo>
                    <a:pt x="13749049" y="8412159"/>
                  </a:lnTo>
                  <a:close/>
                </a:path>
                <a:path w="16906875" h="11270615">
                  <a:moveTo>
                    <a:pt x="13699208" y="8342442"/>
                  </a:moveTo>
                  <a:lnTo>
                    <a:pt x="13696257" y="8341971"/>
                  </a:lnTo>
                  <a:lnTo>
                    <a:pt x="13691885" y="8344833"/>
                  </a:lnTo>
                  <a:lnTo>
                    <a:pt x="13691413" y="8347784"/>
                  </a:lnTo>
                  <a:lnTo>
                    <a:pt x="13694275" y="8352157"/>
                  </a:lnTo>
                  <a:lnTo>
                    <a:pt x="13694657" y="8353108"/>
                  </a:lnTo>
                  <a:lnTo>
                    <a:pt x="13697654" y="8354387"/>
                  </a:lnTo>
                  <a:lnTo>
                    <a:pt x="13699605" y="8354430"/>
                  </a:lnTo>
                  <a:lnTo>
                    <a:pt x="13700843" y="8353383"/>
                  </a:lnTo>
                  <a:lnTo>
                    <a:pt x="13703030" y="8351951"/>
                  </a:lnTo>
                  <a:lnTo>
                    <a:pt x="13703502" y="8349000"/>
                  </a:lnTo>
                  <a:lnTo>
                    <a:pt x="13699208" y="8342442"/>
                  </a:lnTo>
                  <a:close/>
                </a:path>
                <a:path w="16906875" h="11270615">
                  <a:moveTo>
                    <a:pt x="13649510" y="8272391"/>
                  </a:moveTo>
                  <a:lnTo>
                    <a:pt x="13646559" y="8271921"/>
                  </a:lnTo>
                  <a:lnTo>
                    <a:pt x="13642186" y="8274784"/>
                  </a:lnTo>
                  <a:lnTo>
                    <a:pt x="13641717" y="8277735"/>
                  </a:lnTo>
                  <a:lnTo>
                    <a:pt x="13644579" y="8282106"/>
                  </a:lnTo>
                  <a:lnTo>
                    <a:pt x="13644961" y="8283058"/>
                  </a:lnTo>
                  <a:lnTo>
                    <a:pt x="13647962" y="8284337"/>
                  </a:lnTo>
                  <a:lnTo>
                    <a:pt x="13649578" y="8284239"/>
                  </a:lnTo>
                  <a:lnTo>
                    <a:pt x="13651147" y="8283332"/>
                  </a:lnTo>
                  <a:lnTo>
                    <a:pt x="13653334" y="8281902"/>
                  </a:lnTo>
                  <a:lnTo>
                    <a:pt x="13653803" y="8278951"/>
                  </a:lnTo>
                  <a:lnTo>
                    <a:pt x="13649510" y="8272391"/>
                  </a:lnTo>
                  <a:close/>
                </a:path>
                <a:path w="16906875" h="11270615">
                  <a:moveTo>
                    <a:pt x="13600431" y="8201819"/>
                  </a:moveTo>
                  <a:lnTo>
                    <a:pt x="13597478" y="8201347"/>
                  </a:lnTo>
                  <a:lnTo>
                    <a:pt x="13593106" y="8204209"/>
                  </a:lnTo>
                  <a:lnTo>
                    <a:pt x="13592637" y="8207160"/>
                  </a:lnTo>
                  <a:lnTo>
                    <a:pt x="13595499" y="8211533"/>
                  </a:lnTo>
                  <a:lnTo>
                    <a:pt x="13595881" y="8212484"/>
                  </a:lnTo>
                  <a:lnTo>
                    <a:pt x="13598880" y="8213764"/>
                  </a:lnTo>
                  <a:lnTo>
                    <a:pt x="13600498" y="8213666"/>
                  </a:lnTo>
                  <a:lnTo>
                    <a:pt x="13602066" y="8212758"/>
                  </a:lnTo>
                  <a:lnTo>
                    <a:pt x="13604253" y="8211327"/>
                  </a:lnTo>
                  <a:lnTo>
                    <a:pt x="13604724" y="8208377"/>
                  </a:lnTo>
                  <a:lnTo>
                    <a:pt x="13600431" y="8201819"/>
                  </a:lnTo>
                  <a:close/>
                </a:path>
                <a:path w="16906875" h="11270615">
                  <a:moveTo>
                    <a:pt x="13552300" y="8130861"/>
                  </a:moveTo>
                  <a:lnTo>
                    <a:pt x="13549350" y="8130390"/>
                  </a:lnTo>
                  <a:lnTo>
                    <a:pt x="13544977" y="8133252"/>
                  </a:lnTo>
                  <a:lnTo>
                    <a:pt x="13544507" y="8136204"/>
                  </a:lnTo>
                  <a:lnTo>
                    <a:pt x="13547371" y="8140578"/>
                  </a:lnTo>
                  <a:lnTo>
                    <a:pt x="13547751" y="8141527"/>
                  </a:lnTo>
                  <a:lnTo>
                    <a:pt x="13550752" y="8142807"/>
                  </a:lnTo>
                  <a:lnTo>
                    <a:pt x="13552369" y="8142710"/>
                  </a:lnTo>
                  <a:lnTo>
                    <a:pt x="13553937" y="8141803"/>
                  </a:lnTo>
                  <a:lnTo>
                    <a:pt x="13556124" y="8140371"/>
                  </a:lnTo>
                  <a:lnTo>
                    <a:pt x="13556593" y="8137419"/>
                  </a:lnTo>
                  <a:lnTo>
                    <a:pt x="13552300" y="8130861"/>
                  </a:lnTo>
                  <a:close/>
                </a:path>
                <a:path w="16906875" h="11270615">
                  <a:moveTo>
                    <a:pt x="13504456" y="8059237"/>
                  </a:moveTo>
                  <a:lnTo>
                    <a:pt x="13501505" y="8058767"/>
                  </a:lnTo>
                  <a:lnTo>
                    <a:pt x="13497132" y="8061630"/>
                  </a:lnTo>
                  <a:lnTo>
                    <a:pt x="13496662" y="8064580"/>
                  </a:lnTo>
                  <a:lnTo>
                    <a:pt x="13499524" y="8068953"/>
                  </a:lnTo>
                  <a:lnTo>
                    <a:pt x="13499906" y="8069904"/>
                  </a:lnTo>
                  <a:lnTo>
                    <a:pt x="13502904" y="8071183"/>
                  </a:lnTo>
                  <a:lnTo>
                    <a:pt x="13504524" y="8071086"/>
                  </a:lnTo>
                  <a:lnTo>
                    <a:pt x="13506092" y="8070179"/>
                  </a:lnTo>
                  <a:lnTo>
                    <a:pt x="13508278" y="8068748"/>
                  </a:lnTo>
                  <a:lnTo>
                    <a:pt x="13508749" y="8065797"/>
                  </a:lnTo>
                  <a:lnTo>
                    <a:pt x="13504456" y="8059237"/>
                  </a:lnTo>
                  <a:close/>
                </a:path>
                <a:path w="16906875" h="11270615">
                  <a:moveTo>
                    <a:pt x="13457420" y="7987566"/>
                  </a:moveTo>
                  <a:lnTo>
                    <a:pt x="13454469" y="7987095"/>
                  </a:lnTo>
                  <a:lnTo>
                    <a:pt x="13450096" y="7989958"/>
                  </a:lnTo>
                  <a:lnTo>
                    <a:pt x="13449626" y="7992909"/>
                  </a:lnTo>
                  <a:lnTo>
                    <a:pt x="13452488" y="7997280"/>
                  </a:lnTo>
                  <a:lnTo>
                    <a:pt x="13452870" y="7998231"/>
                  </a:lnTo>
                  <a:lnTo>
                    <a:pt x="13455871" y="7999511"/>
                  </a:lnTo>
                  <a:lnTo>
                    <a:pt x="13457488" y="7999413"/>
                  </a:lnTo>
                  <a:lnTo>
                    <a:pt x="13459057" y="7998506"/>
                  </a:lnTo>
                  <a:lnTo>
                    <a:pt x="13461243" y="7997076"/>
                  </a:lnTo>
                  <a:lnTo>
                    <a:pt x="13461713" y="7994126"/>
                  </a:lnTo>
                  <a:lnTo>
                    <a:pt x="13457420" y="7987566"/>
                  </a:lnTo>
                  <a:close/>
                </a:path>
                <a:path w="16906875" h="11270615">
                  <a:moveTo>
                    <a:pt x="13411477" y="7915178"/>
                  </a:moveTo>
                  <a:lnTo>
                    <a:pt x="13408526" y="7914708"/>
                  </a:lnTo>
                  <a:lnTo>
                    <a:pt x="13406340" y="7916139"/>
                  </a:lnTo>
                  <a:lnTo>
                    <a:pt x="13403821" y="7917428"/>
                  </a:lnTo>
                  <a:lnTo>
                    <a:pt x="13403408" y="7920009"/>
                  </a:lnTo>
                  <a:lnTo>
                    <a:pt x="13403349" y="7920379"/>
                  </a:lnTo>
                  <a:lnTo>
                    <a:pt x="13406212" y="7924751"/>
                  </a:lnTo>
                  <a:lnTo>
                    <a:pt x="13406595" y="7925702"/>
                  </a:lnTo>
                  <a:lnTo>
                    <a:pt x="13408261" y="7926413"/>
                  </a:lnTo>
                  <a:lnTo>
                    <a:pt x="13408118" y="7926746"/>
                  </a:lnTo>
                  <a:lnTo>
                    <a:pt x="13409451" y="7927314"/>
                  </a:lnTo>
                  <a:lnTo>
                    <a:pt x="13411070" y="7927217"/>
                  </a:lnTo>
                  <a:lnTo>
                    <a:pt x="13412638" y="7926310"/>
                  </a:lnTo>
                  <a:lnTo>
                    <a:pt x="13415158" y="7925020"/>
                  </a:lnTo>
                  <a:lnTo>
                    <a:pt x="13415569" y="7922439"/>
                  </a:lnTo>
                  <a:lnTo>
                    <a:pt x="13415628" y="7922071"/>
                  </a:lnTo>
                  <a:lnTo>
                    <a:pt x="13412766" y="7917698"/>
                  </a:lnTo>
                  <a:lnTo>
                    <a:pt x="13411477" y="7915178"/>
                  </a:lnTo>
                  <a:close/>
                </a:path>
                <a:path w="16906875" h="11270615">
                  <a:moveTo>
                    <a:pt x="13365533" y="7842791"/>
                  </a:moveTo>
                  <a:lnTo>
                    <a:pt x="13362725" y="7841987"/>
                  </a:lnTo>
                  <a:lnTo>
                    <a:pt x="13358353" y="7844849"/>
                  </a:lnTo>
                  <a:lnTo>
                    <a:pt x="13357649" y="7847307"/>
                  </a:lnTo>
                  <a:lnTo>
                    <a:pt x="13357548" y="7847657"/>
                  </a:lnTo>
                  <a:lnTo>
                    <a:pt x="13361127" y="7853123"/>
                  </a:lnTo>
                  <a:lnTo>
                    <a:pt x="13362794" y="7853835"/>
                  </a:lnTo>
                  <a:lnTo>
                    <a:pt x="13362317" y="7854025"/>
                  </a:lnTo>
                  <a:lnTo>
                    <a:pt x="13363651" y="7854594"/>
                  </a:lnTo>
                  <a:lnTo>
                    <a:pt x="13365269" y="7854496"/>
                  </a:lnTo>
                  <a:lnTo>
                    <a:pt x="13366836" y="7853589"/>
                  </a:lnTo>
                  <a:lnTo>
                    <a:pt x="13369023" y="7852158"/>
                  </a:lnTo>
                  <a:lnTo>
                    <a:pt x="13369726" y="7849700"/>
                  </a:lnTo>
                  <a:lnTo>
                    <a:pt x="13369827" y="7849349"/>
                  </a:lnTo>
                  <a:lnTo>
                    <a:pt x="13365533" y="7842791"/>
                  </a:lnTo>
                  <a:close/>
                </a:path>
                <a:path w="16906875" h="11270615">
                  <a:moveTo>
                    <a:pt x="13320351" y="7769546"/>
                  </a:moveTo>
                  <a:lnTo>
                    <a:pt x="13317542" y="7768741"/>
                  </a:lnTo>
                  <a:lnTo>
                    <a:pt x="13313170" y="7771604"/>
                  </a:lnTo>
                  <a:lnTo>
                    <a:pt x="13312467" y="7774060"/>
                  </a:lnTo>
                  <a:lnTo>
                    <a:pt x="13312366" y="7774412"/>
                  </a:lnTo>
                  <a:lnTo>
                    <a:pt x="13315944" y="7779878"/>
                  </a:lnTo>
                  <a:lnTo>
                    <a:pt x="13318609" y="7781015"/>
                  </a:lnTo>
                  <a:lnTo>
                    <a:pt x="13320085" y="7781251"/>
                  </a:lnTo>
                  <a:lnTo>
                    <a:pt x="13321654" y="7780344"/>
                  </a:lnTo>
                  <a:lnTo>
                    <a:pt x="13323840" y="7778912"/>
                  </a:lnTo>
                  <a:lnTo>
                    <a:pt x="13324544" y="7776455"/>
                  </a:lnTo>
                  <a:lnTo>
                    <a:pt x="13324645" y="7776104"/>
                  </a:lnTo>
                  <a:lnTo>
                    <a:pt x="13320351" y="7769546"/>
                  </a:lnTo>
                  <a:close/>
                </a:path>
                <a:path w="16906875" h="11270615">
                  <a:moveTo>
                    <a:pt x="13276928" y="7695869"/>
                  </a:moveTo>
                  <a:lnTo>
                    <a:pt x="13273785" y="7694922"/>
                  </a:lnTo>
                  <a:lnTo>
                    <a:pt x="13271599" y="7696354"/>
                  </a:lnTo>
                  <a:lnTo>
                    <a:pt x="13269555" y="7697452"/>
                  </a:lnTo>
                  <a:lnTo>
                    <a:pt x="13268611" y="7700595"/>
                  </a:lnTo>
                  <a:lnTo>
                    <a:pt x="13271471" y="7704966"/>
                  </a:lnTo>
                  <a:lnTo>
                    <a:pt x="13272045" y="7706392"/>
                  </a:lnTo>
                  <a:lnTo>
                    <a:pt x="13273711" y="7707103"/>
                  </a:lnTo>
                  <a:lnTo>
                    <a:pt x="13273520" y="7706628"/>
                  </a:lnTo>
                  <a:lnTo>
                    <a:pt x="13274854" y="7707197"/>
                  </a:lnTo>
                  <a:lnTo>
                    <a:pt x="13276330" y="7707432"/>
                  </a:lnTo>
                  <a:lnTo>
                    <a:pt x="13277898" y="7706525"/>
                  </a:lnTo>
                  <a:lnTo>
                    <a:pt x="13279941" y="7705428"/>
                  </a:lnTo>
                  <a:lnTo>
                    <a:pt x="13280887" y="7702287"/>
                  </a:lnTo>
                  <a:lnTo>
                    <a:pt x="13278024" y="7697913"/>
                  </a:lnTo>
                  <a:lnTo>
                    <a:pt x="13276928" y="7695869"/>
                  </a:lnTo>
                  <a:close/>
                </a:path>
                <a:path w="16906875" h="11270615">
                  <a:moveTo>
                    <a:pt x="13233455" y="7621383"/>
                  </a:moveTo>
                  <a:lnTo>
                    <a:pt x="13230313" y="7620437"/>
                  </a:lnTo>
                  <a:lnTo>
                    <a:pt x="13228127" y="7621869"/>
                  </a:lnTo>
                  <a:lnTo>
                    <a:pt x="13226083" y="7622967"/>
                  </a:lnTo>
                  <a:lnTo>
                    <a:pt x="13225137" y="7626108"/>
                  </a:lnTo>
                  <a:lnTo>
                    <a:pt x="13227999" y="7630480"/>
                  </a:lnTo>
                  <a:lnTo>
                    <a:pt x="13228239" y="7631764"/>
                  </a:lnTo>
                  <a:lnTo>
                    <a:pt x="13230239" y="7632618"/>
                  </a:lnTo>
                  <a:lnTo>
                    <a:pt x="13230048" y="7632142"/>
                  </a:lnTo>
                  <a:lnTo>
                    <a:pt x="13231382" y="7632711"/>
                  </a:lnTo>
                  <a:lnTo>
                    <a:pt x="13232999" y="7632613"/>
                  </a:lnTo>
                  <a:lnTo>
                    <a:pt x="13234426" y="7632041"/>
                  </a:lnTo>
                  <a:lnTo>
                    <a:pt x="13236469" y="7630942"/>
                  </a:lnTo>
                  <a:lnTo>
                    <a:pt x="13237415" y="7627801"/>
                  </a:lnTo>
                  <a:lnTo>
                    <a:pt x="13234553" y="7623428"/>
                  </a:lnTo>
                  <a:lnTo>
                    <a:pt x="13233455" y="7621383"/>
                  </a:lnTo>
                  <a:close/>
                </a:path>
                <a:path w="16906875" h="11270615">
                  <a:moveTo>
                    <a:pt x="13191601" y="7546800"/>
                  </a:moveTo>
                  <a:lnTo>
                    <a:pt x="13188458" y="7545853"/>
                  </a:lnTo>
                  <a:lnTo>
                    <a:pt x="13186273" y="7547285"/>
                  </a:lnTo>
                  <a:lnTo>
                    <a:pt x="13183895" y="7548241"/>
                  </a:lnTo>
                  <a:lnTo>
                    <a:pt x="13182948" y="7551383"/>
                  </a:lnTo>
                  <a:lnTo>
                    <a:pt x="13184380" y="7553570"/>
                  </a:lnTo>
                  <a:lnTo>
                    <a:pt x="13185670" y="7556088"/>
                  </a:lnTo>
                  <a:lnTo>
                    <a:pt x="13185910" y="7557372"/>
                  </a:lnTo>
                  <a:lnTo>
                    <a:pt x="13189243" y="7558794"/>
                  </a:lnTo>
                  <a:lnTo>
                    <a:pt x="13190860" y="7558697"/>
                  </a:lnTo>
                  <a:lnTo>
                    <a:pt x="13194663" y="7557169"/>
                  </a:lnTo>
                  <a:lnTo>
                    <a:pt x="13195610" y="7554026"/>
                  </a:lnTo>
                  <a:lnTo>
                    <a:pt x="13194178" y="7551839"/>
                  </a:lnTo>
                  <a:lnTo>
                    <a:pt x="13191601" y="7546800"/>
                  </a:lnTo>
                  <a:close/>
                </a:path>
                <a:path w="16906875" h="11270615">
                  <a:moveTo>
                    <a:pt x="13149697" y="7471408"/>
                  </a:moveTo>
                  <a:lnTo>
                    <a:pt x="13146555" y="7470462"/>
                  </a:lnTo>
                  <a:lnTo>
                    <a:pt x="13144368" y="7471892"/>
                  </a:lnTo>
                  <a:lnTo>
                    <a:pt x="13141849" y="7473182"/>
                  </a:lnTo>
                  <a:lnTo>
                    <a:pt x="13140903" y="7476324"/>
                  </a:lnTo>
                  <a:lnTo>
                    <a:pt x="13142334" y="7478511"/>
                  </a:lnTo>
                  <a:lnTo>
                    <a:pt x="13143622" y="7481031"/>
                  </a:lnTo>
                  <a:lnTo>
                    <a:pt x="13143863" y="7482314"/>
                  </a:lnTo>
                  <a:lnTo>
                    <a:pt x="13147530" y="7483878"/>
                  </a:lnTo>
                  <a:lnTo>
                    <a:pt x="13148815" y="7483638"/>
                  </a:lnTo>
                  <a:lnTo>
                    <a:pt x="13150240" y="7483065"/>
                  </a:lnTo>
                  <a:lnTo>
                    <a:pt x="13152760" y="7481776"/>
                  </a:lnTo>
                  <a:lnTo>
                    <a:pt x="13153706" y="7478633"/>
                  </a:lnTo>
                  <a:lnTo>
                    <a:pt x="13152275" y="7476447"/>
                  </a:lnTo>
                  <a:lnTo>
                    <a:pt x="13149697" y="7471408"/>
                  </a:lnTo>
                  <a:close/>
                </a:path>
                <a:path w="16906875" h="11270615">
                  <a:moveTo>
                    <a:pt x="13108934" y="7396109"/>
                  </a:moveTo>
                  <a:lnTo>
                    <a:pt x="13106128" y="7395306"/>
                  </a:lnTo>
                  <a:lnTo>
                    <a:pt x="13101088" y="7397883"/>
                  </a:lnTo>
                  <a:lnTo>
                    <a:pt x="13100284" y="7400691"/>
                  </a:lnTo>
                  <a:lnTo>
                    <a:pt x="13102861" y="7405731"/>
                  </a:lnTo>
                  <a:lnTo>
                    <a:pt x="13103101" y="7407016"/>
                  </a:lnTo>
                  <a:lnTo>
                    <a:pt x="13106767" y="7408579"/>
                  </a:lnTo>
                  <a:lnTo>
                    <a:pt x="13108052" y="7408339"/>
                  </a:lnTo>
                  <a:lnTo>
                    <a:pt x="13109479" y="7407766"/>
                  </a:lnTo>
                  <a:lnTo>
                    <a:pt x="13111999" y="7406477"/>
                  </a:lnTo>
                  <a:lnTo>
                    <a:pt x="13112803" y="7403669"/>
                  </a:lnTo>
                  <a:lnTo>
                    <a:pt x="13108934" y="7396109"/>
                  </a:lnTo>
                  <a:close/>
                </a:path>
                <a:path w="16906875" h="11270615">
                  <a:moveTo>
                    <a:pt x="13068649" y="7320619"/>
                  </a:moveTo>
                  <a:lnTo>
                    <a:pt x="13065983" y="7319482"/>
                  </a:lnTo>
                  <a:lnTo>
                    <a:pt x="13063463" y="7320771"/>
                  </a:lnTo>
                  <a:lnTo>
                    <a:pt x="13061276" y="7322202"/>
                  </a:lnTo>
                  <a:lnTo>
                    <a:pt x="13060140" y="7324869"/>
                  </a:lnTo>
                  <a:lnTo>
                    <a:pt x="13062718" y="7329907"/>
                  </a:lnTo>
                  <a:lnTo>
                    <a:pt x="13062958" y="7331192"/>
                  </a:lnTo>
                  <a:lnTo>
                    <a:pt x="13066624" y="7332756"/>
                  </a:lnTo>
                  <a:lnTo>
                    <a:pt x="13067909" y="7332515"/>
                  </a:lnTo>
                  <a:lnTo>
                    <a:pt x="13069335" y="7331942"/>
                  </a:lnTo>
                  <a:lnTo>
                    <a:pt x="13071522" y="7330512"/>
                  </a:lnTo>
                  <a:lnTo>
                    <a:pt x="13072658" y="7327845"/>
                  </a:lnTo>
                  <a:lnTo>
                    <a:pt x="13070080" y="7322806"/>
                  </a:lnTo>
                  <a:lnTo>
                    <a:pt x="13068649" y="7320619"/>
                  </a:lnTo>
                  <a:close/>
                </a:path>
                <a:path w="16906875" h="11270615">
                  <a:moveTo>
                    <a:pt x="13029265" y="7243938"/>
                  </a:moveTo>
                  <a:lnTo>
                    <a:pt x="13026599" y="7242801"/>
                  </a:lnTo>
                  <a:lnTo>
                    <a:pt x="13024080" y="7244089"/>
                  </a:lnTo>
                  <a:lnTo>
                    <a:pt x="13021893" y="7245521"/>
                  </a:lnTo>
                  <a:lnTo>
                    <a:pt x="13020755" y="7248188"/>
                  </a:lnTo>
                  <a:lnTo>
                    <a:pt x="13023333" y="7253227"/>
                  </a:lnTo>
                  <a:lnTo>
                    <a:pt x="13023715" y="7254178"/>
                  </a:lnTo>
                  <a:lnTo>
                    <a:pt x="13025573" y="7255365"/>
                  </a:lnTo>
                  <a:lnTo>
                    <a:pt x="13027240" y="7256076"/>
                  </a:lnTo>
                  <a:lnTo>
                    <a:pt x="13028523" y="7255835"/>
                  </a:lnTo>
                  <a:lnTo>
                    <a:pt x="13029950" y="7255262"/>
                  </a:lnTo>
                  <a:lnTo>
                    <a:pt x="13032137" y="7253831"/>
                  </a:lnTo>
                  <a:lnTo>
                    <a:pt x="13033274" y="7251164"/>
                  </a:lnTo>
                  <a:lnTo>
                    <a:pt x="13030697" y="7246124"/>
                  </a:lnTo>
                  <a:lnTo>
                    <a:pt x="13029265" y="7243938"/>
                  </a:lnTo>
                  <a:close/>
                </a:path>
                <a:path w="16906875" h="11270615">
                  <a:moveTo>
                    <a:pt x="12991023" y="7167350"/>
                  </a:moveTo>
                  <a:lnTo>
                    <a:pt x="12988357" y="7166213"/>
                  </a:lnTo>
                  <a:lnTo>
                    <a:pt x="12983318" y="7168792"/>
                  </a:lnTo>
                  <a:lnTo>
                    <a:pt x="12982179" y="7171457"/>
                  </a:lnTo>
                  <a:lnTo>
                    <a:pt x="12984758" y="7176497"/>
                  </a:lnTo>
                  <a:lnTo>
                    <a:pt x="12985473" y="7177589"/>
                  </a:lnTo>
                  <a:lnTo>
                    <a:pt x="12987331" y="7178776"/>
                  </a:lnTo>
                  <a:lnTo>
                    <a:pt x="12987189" y="7179109"/>
                  </a:lnTo>
                  <a:lnTo>
                    <a:pt x="12988522" y="7179678"/>
                  </a:lnTo>
                  <a:lnTo>
                    <a:pt x="12989807" y="7179438"/>
                  </a:lnTo>
                  <a:lnTo>
                    <a:pt x="12991234" y="7178865"/>
                  </a:lnTo>
                  <a:lnTo>
                    <a:pt x="12993753" y="7177575"/>
                  </a:lnTo>
                  <a:lnTo>
                    <a:pt x="12994890" y="7174911"/>
                  </a:lnTo>
                  <a:lnTo>
                    <a:pt x="12991023" y="7167350"/>
                  </a:lnTo>
                  <a:close/>
                </a:path>
                <a:path w="16906875" h="11270615">
                  <a:moveTo>
                    <a:pt x="12953399" y="7090238"/>
                  </a:moveTo>
                  <a:lnTo>
                    <a:pt x="12950591" y="7089435"/>
                  </a:lnTo>
                  <a:lnTo>
                    <a:pt x="12948214" y="7090389"/>
                  </a:lnTo>
                  <a:lnTo>
                    <a:pt x="12945694" y="7091679"/>
                  </a:lnTo>
                  <a:lnTo>
                    <a:pt x="12944889" y="7094488"/>
                  </a:lnTo>
                  <a:lnTo>
                    <a:pt x="12945845" y="7096866"/>
                  </a:lnTo>
                  <a:lnTo>
                    <a:pt x="12947134" y="7099386"/>
                  </a:lnTo>
                  <a:lnTo>
                    <a:pt x="12947856" y="7100482"/>
                  </a:lnTo>
                  <a:lnTo>
                    <a:pt x="12949707" y="7101664"/>
                  </a:lnTo>
                  <a:lnTo>
                    <a:pt x="12949565" y="7101997"/>
                  </a:lnTo>
                  <a:lnTo>
                    <a:pt x="12950899" y="7102566"/>
                  </a:lnTo>
                  <a:lnTo>
                    <a:pt x="12952183" y="7102327"/>
                  </a:lnTo>
                  <a:lnTo>
                    <a:pt x="12953609" y="7101754"/>
                  </a:lnTo>
                  <a:lnTo>
                    <a:pt x="12956128" y="7100464"/>
                  </a:lnTo>
                  <a:lnTo>
                    <a:pt x="12956933" y="7097655"/>
                  </a:lnTo>
                  <a:lnTo>
                    <a:pt x="12955977" y="7095277"/>
                  </a:lnTo>
                  <a:lnTo>
                    <a:pt x="12953399" y="7090238"/>
                  </a:lnTo>
                  <a:close/>
                </a:path>
                <a:path w="16906875" h="11270615">
                  <a:moveTo>
                    <a:pt x="12916393" y="7012602"/>
                  </a:moveTo>
                  <a:lnTo>
                    <a:pt x="12913584" y="7011798"/>
                  </a:lnTo>
                  <a:lnTo>
                    <a:pt x="12911206" y="7012753"/>
                  </a:lnTo>
                  <a:lnTo>
                    <a:pt x="12908687" y="7014043"/>
                  </a:lnTo>
                  <a:lnTo>
                    <a:pt x="12907882" y="7016851"/>
                  </a:lnTo>
                  <a:lnTo>
                    <a:pt x="12908838" y="7019229"/>
                  </a:lnTo>
                  <a:lnTo>
                    <a:pt x="12915175" y="7024689"/>
                  </a:lnTo>
                  <a:lnTo>
                    <a:pt x="12916602" y="7024115"/>
                  </a:lnTo>
                  <a:lnTo>
                    <a:pt x="12919121" y="7022827"/>
                  </a:lnTo>
                  <a:lnTo>
                    <a:pt x="12919927" y="7020018"/>
                  </a:lnTo>
                  <a:lnTo>
                    <a:pt x="12918971" y="7017642"/>
                  </a:lnTo>
                  <a:lnTo>
                    <a:pt x="12916393" y="7012602"/>
                  </a:lnTo>
                  <a:close/>
                </a:path>
                <a:path w="16906875" h="11270615">
                  <a:moveTo>
                    <a:pt x="12881002" y="6934868"/>
                  </a:moveTo>
                  <a:lnTo>
                    <a:pt x="12878194" y="6934064"/>
                  </a:lnTo>
                  <a:lnTo>
                    <a:pt x="12872964" y="6936166"/>
                  </a:lnTo>
                  <a:lnTo>
                    <a:pt x="12872160" y="6938974"/>
                  </a:lnTo>
                  <a:lnTo>
                    <a:pt x="12874071" y="6943729"/>
                  </a:lnTo>
                  <a:lnTo>
                    <a:pt x="12874787" y="6944823"/>
                  </a:lnTo>
                  <a:lnTo>
                    <a:pt x="12876644" y="6946009"/>
                  </a:lnTo>
                  <a:lnTo>
                    <a:pt x="12876836" y="6946485"/>
                  </a:lnTo>
                  <a:lnTo>
                    <a:pt x="12878169" y="6947053"/>
                  </a:lnTo>
                  <a:lnTo>
                    <a:pt x="12879311" y="6947147"/>
                  </a:lnTo>
                  <a:lnTo>
                    <a:pt x="12883590" y="6945426"/>
                  </a:lnTo>
                  <a:lnTo>
                    <a:pt x="12884394" y="6942616"/>
                  </a:lnTo>
                  <a:lnTo>
                    <a:pt x="12883439" y="6940238"/>
                  </a:lnTo>
                  <a:lnTo>
                    <a:pt x="12882150" y="6937721"/>
                  </a:lnTo>
                  <a:lnTo>
                    <a:pt x="12881002" y="6934868"/>
                  </a:lnTo>
                  <a:close/>
                </a:path>
                <a:path w="16906875" h="11270615">
                  <a:moveTo>
                    <a:pt x="12845899" y="6856467"/>
                  </a:moveTo>
                  <a:lnTo>
                    <a:pt x="12843565" y="6855471"/>
                  </a:lnTo>
                  <a:lnTo>
                    <a:pt x="12837860" y="6857764"/>
                  </a:lnTo>
                  <a:lnTo>
                    <a:pt x="12837056" y="6860574"/>
                  </a:lnTo>
                  <a:lnTo>
                    <a:pt x="12839540" y="6866755"/>
                  </a:lnTo>
                  <a:lnTo>
                    <a:pt x="12841398" y="6867941"/>
                  </a:lnTo>
                  <a:lnTo>
                    <a:pt x="12842732" y="6868510"/>
                  </a:lnTo>
                  <a:lnTo>
                    <a:pt x="12843873" y="6868603"/>
                  </a:lnTo>
                  <a:lnTo>
                    <a:pt x="12848152" y="6866882"/>
                  </a:lnTo>
                  <a:lnTo>
                    <a:pt x="12848956" y="6864074"/>
                  </a:lnTo>
                  <a:lnTo>
                    <a:pt x="12845899" y="6856467"/>
                  </a:lnTo>
                  <a:close/>
                </a:path>
                <a:path w="16906875" h="11270615">
                  <a:moveTo>
                    <a:pt x="12811603" y="6778016"/>
                  </a:moveTo>
                  <a:lnTo>
                    <a:pt x="12808936" y="6776878"/>
                  </a:lnTo>
                  <a:lnTo>
                    <a:pt x="12806558" y="6777834"/>
                  </a:lnTo>
                  <a:lnTo>
                    <a:pt x="12804038" y="6779123"/>
                  </a:lnTo>
                  <a:lnTo>
                    <a:pt x="12802901" y="6781789"/>
                  </a:lnTo>
                  <a:lnTo>
                    <a:pt x="12804813" y="6786545"/>
                  </a:lnTo>
                  <a:lnTo>
                    <a:pt x="12805053" y="6787828"/>
                  </a:lnTo>
                  <a:lnTo>
                    <a:pt x="12807245" y="6789157"/>
                  </a:lnTo>
                  <a:lnTo>
                    <a:pt x="12808578" y="6789726"/>
                  </a:lnTo>
                  <a:lnTo>
                    <a:pt x="12809721" y="6789819"/>
                  </a:lnTo>
                  <a:lnTo>
                    <a:pt x="12811146" y="6789246"/>
                  </a:lnTo>
                  <a:lnTo>
                    <a:pt x="12813666" y="6787957"/>
                  </a:lnTo>
                  <a:lnTo>
                    <a:pt x="12814803" y="6785291"/>
                  </a:lnTo>
                  <a:lnTo>
                    <a:pt x="12812891" y="6780536"/>
                  </a:lnTo>
                  <a:lnTo>
                    <a:pt x="12811603" y="6778016"/>
                  </a:lnTo>
                  <a:close/>
                </a:path>
                <a:path w="16906875" h="11270615">
                  <a:moveTo>
                    <a:pt x="12777925" y="6699042"/>
                  </a:moveTo>
                  <a:lnTo>
                    <a:pt x="12775258" y="6697904"/>
                  </a:lnTo>
                  <a:lnTo>
                    <a:pt x="12772880" y="6698860"/>
                  </a:lnTo>
                  <a:lnTo>
                    <a:pt x="12770362" y="6700149"/>
                  </a:lnTo>
                  <a:lnTo>
                    <a:pt x="12769224" y="6702816"/>
                  </a:lnTo>
                  <a:lnTo>
                    <a:pt x="12771135" y="6707570"/>
                  </a:lnTo>
                  <a:lnTo>
                    <a:pt x="12771375" y="6708854"/>
                  </a:lnTo>
                  <a:lnTo>
                    <a:pt x="12773565" y="6710183"/>
                  </a:lnTo>
                  <a:lnTo>
                    <a:pt x="12774899" y="6710751"/>
                  </a:lnTo>
                  <a:lnTo>
                    <a:pt x="12776041" y="6710845"/>
                  </a:lnTo>
                  <a:lnTo>
                    <a:pt x="12777468" y="6710271"/>
                  </a:lnTo>
                  <a:lnTo>
                    <a:pt x="12779986" y="6708983"/>
                  </a:lnTo>
                  <a:lnTo>
                    <a:pt x="12781124" y="6706316"/>
                  </a:lnTo>
                  <a:lnTo>
                    <a:pt x="12779213" y="6701562"/>
                  </a:lnTo>
                  <a:lnTo>
                    <a:pt x="12777925" y="6699042"/>
                  </a:lnTo>
                  <a:close/>
                </a:path>
                <a:path w="16906875" h="11270615">
                  <a:moveTo>
                    <a:pt x="12744721" y="6619875"/>
                  </a:moveTo>
                  <a:lnTo>
                    <a:pt x="12742056" y="6618738"/>
                  </a:lnTo>
                  <a:lnTo>
                    <a:pt x="12739678" y="6619694"/>
                  </a:lnTo>
                  <a:lnTo>
                    <a:pt x="12737158" y="6620982"/>
                  </a:lnTo>
                  <a:lnTo>
                    <a:pt x="12736020" y="6623649"/>
                  </a:lnTo>
                  <a:lnTo>
                    <a:pt x="12737932" y="6628405"/>
                  </a:lnTo>
                  <a:lnTo>
                    <a:pt x="12738172" y="6629689"/>
                  </a:lnTo>
                  <a:lnTo>
                    <a:pt x="12740364" y="6631018"/>
                  </a:lnTo>
                  <a:lnTo>
                    <a:pt x="12741697" y="6631587"/>
                  </a:lnTo>
                  <a:lnTo>
                    <a:pt x="12742838" y="6631680"/>
                  </a:lnTo>
                  <a:lnTo>
                    <a:pt x="12744265" y="6631106"/>
                  </a:lnTo>
                  <a:lnTo>
                    <a:pt x="12746785" y="6629817"/>
                  </a:lnTo>
                  <a:lnTo>
                    <a:pt x="12747923" y="6627150"/>
                  </a:lnTo>
                  <a:lnTo>
                    <a:pt x="12746011" y="6622395"/>
                  </a:lnTo>
                  <a:lnTo>
                    <a:pt x="12744721" y="6619875"/>
                  </a:lnTo>
                  <a:close/>
                </a:path>
                <a:path w="16906875" h="11270615">
                  <a:moveTo>
                    <a:pt x="12712803" y="6540470"/>
                  </a:moveTo>
                  <a:lnTo>
                    <a:pt x="12709804" y="6539190"/>
                  </a:lnTo>
                  <a:lnTo>
                    <a:pt x="12705049" y="6541101"/>
                  </a:lnTo>
                  <a:lnTo>
                    <a:pt x="12703769" y="6544101"/>
                  </a:lnTo>
                  <a:lnTo>
                    <a:pt x="12705679" y="6548857"/>
                  </a:lnTo>
                  <a:lnTo>
                    <a:pt x="12705920" y="6550140"/>
                  </a:lnTo>
                  <a:lnTo>
                    <a:pt x="12708112" y="6551469"/>
                  </a:lnTo>
                  <a:lnTo>
                    <a:pt x="12709445" y="6552038"/>
                  </a:lnTo>
                  <a:lnTo>
                    <a:pt x="12710586" y="6552130"/>
                  </a:lnTo>
                  <a:lnTo>
                    <a:pt x="12714390" y="6550602"/>
                  </a:lnTo>
                  <a:lnTo>
                    <a:pt x="12715670" y="6547602"/>
                  </a:lnTo>
                  <a:lnTo>
                    <a:pt x="12712803" y="6540470"/>
                  </a:lnTo>
                  <a:close/>
                </a:path>
                <a:path w="16906875" h="11270615">
                  <a:moveTo>
                    <a:pt x="12681027" y="6460731"/>
                  </a:moveTo>
                  <a:lnTo>
                    <a:pt x="12678028" y="6459452"/>
                  </a:lnTo>
                  <a:lnTo>
                    <a:pt x="12673272" y="6461362"/>
                  </a:lnTo>
                  <a:lnTo>
                    <a:pt x="12671993" y="6464363"/>
                  </a:lnTo>
                  <a:lnTo>
                    <a:pt x="12673904" y="6469118"/>
                  </a:lnTo>
                  <a:lnTo>
                    <a:pt x="12674144" y="6470401"/>
                  </a:lnTo>
                  <a:lnTo>
                    <a:pt x="12676335" y="6471730"/>
                  </a:lnTo>
                  <a:lnTo>
                    <a:pt x="12677669" y="6472299"/>
                  </a:lnTo>
                  <a:lnTo>
                    <a:pt x="12678811" y="6472392"/>
                  </a:lnTo>
                  <a:lnTo>
                    <a:pt x="12682614" y="6470864"/>
                  </a:lnTo>
                  <a:lnTo>
                    <a:pt x="12683894" y="6467863"/>
                  </a:lnTo>
                  <a:lnTo>
                    <a:pt x="12681027" y="6460731"/>
                  </a:lnTo>
                  <a:close/>
                </a:path>
                <a:path w="16906875" h="11270615">
                  <a:moveTo>
                    <a:pt x="12649726" y="6380801"/>
                  </a:moveTo>
                  <a:lnTo>
                    <a:pt x="12646726" y="6379521"/>
                  </a:lnTo>
                  <a:lnTo>
                    <a:pt x="12641972" y="6381432"/>
                  </a:lnTo>
                  <a:lnTo>
                    <a:pt x="12640692" y="6384433"/>
                  </a:lnTo>
                  <a:lnTo>
                    <a:pt x="12642603" y="6389187"/>
                  </a:lnTo>
                  <a:lnTo>
                    <a:pt x="12642843" y="6390472"/>
                  </a:lnTo>
                  <a:lnTo>
                    <a:pt x="12645033" y="6391800"/>
                  </a:lnTo>
                  <a:lnTo>
                    <a:pt x="12646367" y="6392369"/>
                  </a:lnTo>
                  <a:lnTo>
                    <a:pt x="12647509" y="6392462"/>
                  </a:lnTo>
                  <a:lnTo>
                    <a:pt x="12651313" y="6390934"/>
                  </a:lnTo>
                  <a:lnTo>
                    <a:pt x="12652593" y="6387933"/>
                  </a:lnTo>
                  <a:lnTo>
                    <a:pt x="12649726" y="6380801"/>
                  </a:lnTo>
                  <a:close/>
                </a:path>
                <a:path w="16906875" h="11270615">
                  <a:moveTo>
                    <a:pt x="12618568" y="6300538"/>
                  </a:moveTo>
                  <a:lnTo>
                    <a:pt x="12615568" y="6299258"/>
                  </a:lnTo>
                  <a:lnTo>
                    <a:pt x="12610814" y="6301169"/>
                  </a:lnTo>
                  <a:lnTo>
                    <a:pt x="12609534" y="6304170"/>
                  </a:lnTo>
                  <a:lnTo>
                    <a:pt x="12612018" y="6310349"/>
                  </a:lnTo>
                  <a:lnTo>
                    <a:pt x="12614208" y="6311679"/>
                  </a:lnTo>
                  <a:lnTo>
                    <a:pt x="12615209" y="6312105"/>
                  </a:lnTo>
                  <a:lnTo>
                    <a:pt x="12617778" y="6311625"/>
                  </a:lnTo>
                  <a:lnTo>
                    <a:pt x="12620154" y="6310669"/>
                  </a:lnTo>
                  <a:lnTo>
                    <a:pt x="12621434" y="6307670"/>
                  </a:lnTo>
                  <a:lnTo>
                    <a:pt x="12618568" y="6300538"/>
                  </a:lnTo>
                  <a:close/>
                </a:path>
                <a:path w="16906875" h="11270615">
                  <a:moveTo>
                    <a:pt x="12588218" y="6220224"/>
                  </a:moveTo>
                  <a:lnTo>
                    <a:pt x="12585218" y="6218944"/>
                  </a:lnTo>
                  <a:lnTo>
                    <a:pt x="12580463" y="6220857"/>
                  </a:lnTo>
                  <a:lnTo>
                    <a:pt x="12579183" y="6223857"/>
                  </a:lnTo>
                  <a:lnTo>
                    <a:pt x="12581668" y="6230038"/>
                  </a:lnTo>
                  <a:lnTo>
                    <a:pt x="12583858" y="6231365"/>
                  </a:lnTo>
                  <a:lnTo>
                    <a:pt x="12584859" y="6231792"/>
                  </a:lnTo>
                  <a:lnTo>
                    <a:pt x="12587428" y="6231313"/>
                  </a:lnTo>
                  <a:lnTo>
                    <a:pt x="12589805" y="6230357"/>
                  </a:lnTo>
                  <a:lnTo>
                    <a:pt x="12591084" y="6227357"/>
                  </a:lnTo>
                  <a:lnTo>
                    <a:pt x="12588218" y="6220224"/>
                  </a:lnTo>
                  <a:close/>
                </a:path>
                <a:path w="16906875" h="11270615">
                  <a:moveTo>
                    <a:pt x="12557868" y="6139913"/>
                  </a:moveTo>
                  <a:lnTo>
                    <a:pt x="12554868" y="6138633"/>
                  </a:lnTo>
                  <a:lnTo>
                    <a:pt x="12550114" y="6140544"/>
                  </a:lnTo>
                  <a:lnTo>
                    <a:pt x="12548834" y="6143545"/>
                  </a:lnTo>
                  <a:lnTo>
                    <a:pt x="12551319" y="6149725"/>
                  </a:lnTo>
                  <a:lnTo>
                    <a:pt x="12553509" y="6151054"/>
                  </a:lnTo>
                  <a:lnTo>
                    <a:pt x="12554509" y="6151481"/>
                  </a:lnTo>
                  <a:lnTo>
                    <a:pt x="12557078" y="6151000"/>
                  </a:lnTo>
                  <a:lnTo>
                    <a:pt x="12559454" y="6150044"/>
                  </a:lnTo>
                  <a:lnTo>
                    <a:pt x="12560734" y="6147045"/>
                  </a:lnTo>
                  <a:lnTo>
                    <a:pt x="12557868" y="6139913"/>
                  </a:lnTo>
                  <a:close/>
                </a:path>
                <a:path w="16906875" h="11270615">
                  <a:moveTo>
                    <a:pt x="12527518" y="6059599"/>
                  </a:moveTo>
                  <a:lnTo>
                    <a:pt x="12524518" y="6058320"/>
                  </a:lnTo>
                  <a:lnTo>
                    <a:pt x="12519763" y="6060232"/>
                  </a:lnTo>
                  <a:lnTo>
                    <a:pt x="12518483" y="6063232"/>
                  </a:lnTo>
                  <a:lnTo>
                    <a:pt x="12520969" y="6069414"/>
                  </a:lnTo>
                  <a:lnTo>
                    <a:pt x="12523159" y="6070740"/>
                  </a:lnTo>
                  <a:lnTo>
                    <a:pt x="12524159" y="6071167"/>
                  </a:lnTo>
                  <a:lnTo>
                    <a:pt x="12526728" y="6070688"/>
                  </a:lnTo>
                  <a:lnTo>
                    <a:pt x="12529105" y="6069732"/>
                  </a:lnTo>
                  <a:lnTo>
                    <a:pt x="12530384" y="6066733"/>
                  </a:lnTo>
                  <a:lnTo>
                    <a:pt x="12527518" y="6059599"/>
                  </a:lnTo>
                  <a:close/>
                </a:path>
                <a:path w="16906875" h="11270615">
                  <a:moveTo>
                    <a:pt x="12497168" y="5979288"/>
                  </a:moveTo>
                  <a:lnTo>
                    <a:pt x="12494168" y="5978009"/>
                  </a:lnTo>
                  <a:lnTo>
                    <a:pt x="12489414" y="5979920"/>
                  </a:lnTo>
                  <a:lnTo>
                    <a:pt x="12488134" y="5982919"/>
                  </a:lnTo>
                  <a:lnTo>
                    <a:pt x="12490619" y="5989100"/>
                  </a:lnTo>
                  <a:lnTo>
                    <a:pt x="12492809" y="5990429"/>
                  </a:lnTo>
                  <a:lnTo>
                    <a:pt x="12493809" y="5990856"/>
                  </a:lnTo>
                  <a:lnTo>
                    <a:pt x="12496378" y="5990376"/>
                  </a:lnTo>
                  <a:lnTo>
                    <a:pt x="12498756" y="5989420"/>
                  </a:lnTo>
                  <a:lnTo>
                    <a:pt x="12500035" y="5986420"/>
                  </a:lnTo>
                  <a:lnTo>
                    <a:pt x="12497168" y="5979288"/>
                  </a:lnTo>
                  <a:close/>
                </a:path>
                <a:path w="16906875" h="11270615">
                  <a:moveTo>
                    <a:pt x="12467009" y="5899450"/>
                  </a:moveTo>
                  <a:lnTo>
                    <a:pt x="12464010" y="5898171"/>
                  </a:lnTo>
                  <a:lnTo>
                    <a:pt x="12459254" y="5900083"/>
                  </a:lnTo>
                  <a:lnTo>
                    <a:pt x="12457975" y="5903082"/>
                  </a:lnTo>
                  <a:lnTo>
                    <a:pt x="12459886" y="5907837"/>
                  </a:lnTo>
                  <a:lnTo>
                    <a:pt x="12460126" y="5909120"/>
                  </a:lnTo>
                  <a:lnTo>
                    <a:pt x="12462318" y="5910449"/>
                  </a:lnTo>
                  <a:lnTo>
                    <a:pt x="12463651" y="5911018"/>
                  </a:lnTo>
                  <a:lnTo>
                    <a:pt x="12466218" y="5910538"/>
                  </a:lnTo>
                  <a:lnTo>
                    <a:pt x="12468596" y="5909583"/>
                  </a:lnTo>
                  <a:lnTo>
                    <a:pt x="12469876" y="5906583"/>
                  </a:lnTo>
                  <a:lnTo>
                    <a:pt x="12467009" y="5899450"/>
                  </a:lnTo>
                  <a:close/>
                </a:path>
                <a:path w="16906875" h="11270615">
                  <a:moveTo>
                    <a:pt x="12436184" y="5819329"/>
                  </a:moveTo>
                  <a:lnTo>
                    <a:pt x="12433184" y="5818049"/>
                  </a:lnTo>
                  <a:lnTo>
                    <a:pt x="12428429" y="5819962"/>
                  </a:lnTo>
                  <a:lnTo>
                    <a:pt x="12427150" y="5822961"/>
                  </a:lnTo>
                  <a:lnTo>
                    <a:pt x="12429061" y="5827716"/>
                  </a:lnTo>
                  <a:lnTo>
                    <a:pt x="12429301" y="5828999"/>
                  </a:lnTo>
                  <a:lnTo>
                    <a:pt x="12431491" y="5830328"/>
                  </a:lnTo>
                  <a:lnTo>
                    <a:pt x="12432825" y="5830897"/>
                  </a:lnTo>
                  <a:lnTo>
                    <a:pt x="12433967" y="5830990"/>
                  </a:lnTo>
                  <a:lnTo>
                    <a:pt x="12437771" y="5829462"/>
                  </a:lnTo>
                  <a:lnTo>
                    <a:pt x="12439051" y="5826462"/>
                  </a:lnTo>
                  <a:lnTo>
                    <a:pt x="12436184" y="5819329"/>
                  </a:lnTo>
                  <a:close/>
                </a:path>
                <a:path w="16906875" h="11270615">
                  <a:moveTo>
                    <a:pt x="12404549" y="5739257"/>
                  </a:moveTo>
                  <a:lnTo>
                    <a:pt x="12401550" y="5737977"/>
                  </a:lnTo>
                  <a:lnTo>
                    <a:pt x="12396794" y="5739889"/>
                  </a:lnTo>
                  <a:lnTo>
                    <a:pt x="12395515" y="5742888"/>
                  </a:lnTo>
                  <a:lnTo>
                    <a:pt x="12397426" y="5747642"/>
                  </a:lnTo>
                  <a:lnTo>
                    <a:pt x="12397666" y="5748927"/>
                  </a:lnTo>
                  <a:lnTo>
                    <a:pt x="12399859" y="5750256"/>
                  </a:lnTo>
                  <a:lnTo>
                    <a:pt x="12401191" y="5750824"/>
                  </a:lnTo>
                  <a:lnTo>
                    <a:pt x="12402333" y="5750918"/>
                  </a:lnTo>
                  <a:lnTo>
                    <a:pt x="12406136" y="5749389"/>
                  </a:lnTo>
                  <a:lnTo>
                    <a:pt x="12407416" y="5746389"/>
                  </a:lnTo>
                  <a:lnTo>
                    <a:pt x="12404549" y="5739257"/>
                  </a:lnTo>
                  <a:close/>
                </a:path>
                <a:path w="16906875" h="11270615">
                  <a:moveTo>
                    <a:pt x="12372298" y="5659709"/>
                  </a:moveTo>
                  <a:lnTo>
                    <a:pt x="12369632" y="5658572"/>
                  </a:lnTo>
                  <a:lnTo>
                    <a:pt x="12367254" y="5659528"/>
                  </a:lnTo>
                  <a:lnTo>
                    <a:pt x="12364736" y="5660816"/>
                  </a:lnTo>
                  <a:lnTo>
                    <a:pt x="12363598" y="5663483"/>
                  </a:lnTo>
                  <a:lnTo>
                    <a:pt x="12365509" y="5668238"/>
                  </a:lnTo>
                  <a:lnTo>
                    <a:pt x="12365748" y="5669522"/>
                  </a:lnTo>
                  <a:lnTo>
                    <a:pt x="12367939" y="5670850"/>
                  </a:lnTo>
                  <a:lnTo>
                    <a:pt x="12369273" y="5671419"/>
                  </a:lnTo>
                  <a:lnTo>
                    <a:pt x="12370415" y="5671512"/>
                  </a:lnTo>
                  <a:lnTo>
                    <a:pt x="12371842" y="5670939"/>
                  </a:lnTo>
                  <a:lnTo>
                    <a:pt x="12374361" y="5669649"/>
                  </a:lnTo>
                  <a:lnTo>
                    <a:pt x="12375498" y="5666983"/>
                  </a:lnTo>
                  <a:lnTo>
                    <a:pt x="12373586" y="5662229"/>
                  </a:lnTo>
                  <a:lnTo>
                    <a:pt x="12372298" y="5659709"/>
                  </a:lnTo>
                  <a:close/>
                </a:path>
                <a:path w="16906875" h="11270615">
                  <a:moveTo>
                    <a:pt x="12339095" y="5580544"/>
                  </a:moveTo>
                  <a:lnTo>
                    <a:pt x="12336428" y="5579406"/>
                  </a:lnTo>
                  <a:lnTo>
                    <a:pt x="12334052" y="5580362"/>
                  </a:lnTo>
                  <a:lnTo>
                    <a:pt x="12331532" y="5581651"/>
                  </a:lnTo>
                  <a:lnTo>
                    <a:pt x="12330394" y="5584317"/>
                  </a:lnTo>
                  <a:lnTo>
                    <a:pt x="12332305" y="5589072"/>
                  </a:lnTo>
                  <a:lnTo>
                    <a:pt x="12332545" y="5590356"/>
                  </a:lnTo>
                  <a:lnTo>
                    <a:pt x="12334735" y="5591685"/>
                  </a:lnTo>
                  <a:lnTo>
                    <a:pt x="12336069" y="5592254"/>
                  </a:lnTo>
                  <a:lnTo>
                    <a:pt x="12337211" y="5592347"/>
                  </a:lnTo>
                  <a:lnTo>
                    <a:pt x="12338638" y="5591773"/>
                  </a:lnTo>
                  <a:lnTo>
                    <a:pt x="12341158" y="5590484"/>
                  </a:lnTo>
                  <a:lnTo>
                    <a:pt x="12342296" y="5587817"/>
                  </a:lnTo>
                  <a:lnTo>
                    <a:pt x="12340385" y="5583063"/>
                  </a:lnTo>
                  <a:lnTo>
                    <a:pt x="12339095" y="5580544"/>
                  </a:lnTo>
                  <a:close/>
                </a:path>
                <a:path w="16906875" h="11270615">
                  <a:moveTo>
                    <a:pt x="12305084" y="5501427"/>
                  </a:moveTo>
                  <a:lnTo>
                    <a:pt x="12302274" y="5500622"/>
                  </a:lnTo>
                  <a:lnTo>
                    <a:pt x="12297045" y="5502725"/>
                  </a:lnTo>
                  <a:lnTo>
                    <a:pt x="12296240" y="5505534"/>
                  </a:lnTo>
                  <a:lnTo>
                    <a:pt x="12298725" y="5511715"/>
                  </a:lnTo>
                  <a:lnTo>
                    <a:pt x="12300582" y="5512901"/>
                  </a:lnTo>
                  <a:lnTo>
                    <a:pt x="12301915" y="5513470"/>
                  </a:lnTo>
                  <a:lnTo>
                    <a:pt x="12303058" y="5513563"/>
                  </a:lnTo>
                  <a:lnTo>
                    <a:pt x="12307337" y="5511843"/>
                  </a:lnTo>
                  <a:lnTo>
                    <a:pt x="12308142" y="5509034"/>
                  </a:lnTo>
                  <a:lnTo>
                    <a:pt x="12305084" y="5501427"/>
                  </a:lnTo>
                  <a:close/>
                </a:path>
                <a:path w="16906875" h="11270615">
                  <a:moveTo>
                    <a:pt x="1262909" y="747077"/>
                  </a:moveTo>
                  <a:lnTo>
                    <a:pt x="1255576" y="743949"/>
                  </a:lnTo>
                  <a:lnTo>
                    <a:pt x="1252724" y="745095"/>
                  </a:lnTo>
                  <a:lnTo>
                    <a:pt x="1250733" y="749761"/>
                  </a:lnTo>
                  <a:lnTo>
                    <a:pt x="1251880" y="752615"/>
                  </a:lnTo>
                  <a:lnTo>
                    <a:pt x="1259213" y="755743"/>
                  </a:lnTo>
                  <a:lnTo>
                    <a:pt x="1262066" y="754595"/>
                  </a:lnTo>
                  <a:lnTo>
                    <a:pt x="1264056" y="749929"/>
                  </a:lnTo>
                  <a:lnTo>
                    <a:pt x="1262909" y="747077"/>
                  </a:lnTo>
                  <a:close/>
                </a:path>
                <a:path w="16906875" h="11270615">
                  <a:moveTo>
                    <a:pt x="1341712" y="780298"/>
                  </a:moveTo>
                  <a:lnTo>
                    <a:pt x="1334712" y="777312"/>
                  </a:lnTo>
                  <a:lnTo>
                    <a:pt x="1331860" y="778458"/>
                  </a:lnTo>
                  <a:lnTo>
                    <a:pt x="1329869" y="783124"/>
                  </a:lnTo>
                  <a:lnTo>
                    <a:pt x="1331016" y="785977"/>
                  </a:lnTo>
                  <a:lnTo>
                    <a:pt x="1338015" y="788963"/>
                  </a:lnTo>
                  <a:lnTo>
                    <a:pt x="1340868" y="787816"/>
                  </a:lnTo>
                  <a:lnTo>
                    <a:pt x="1342859" y="783150"/>
                  </a:lnTo>
                  <a:lnTo>
                    <a:pt x="1341712" y="780298"/>
                  </a:lnTo>
                  <a:close/>
                </a:path>
                <a:path w="16906875" h="11270615">
                  <a:moveTo>
                    <a:pt x="1183676" y="712097"/>
                  </a:moveTo>
                  <a:lnTo>
                    <a:pt x="1176676" y="709111"/>
                  </a:lnTo>
                  <a:lnTo>
                    <a:pt x="1173823" y="710258"/>
                  </a:lnTo>
                  <a:lnTo>
                    <a:pt x="1171691" y="715256"/>
                  </a:lnTo>
                  <a:lnTo>
                    <a:pt x="1172838" y="718110"/>
                  </a:lnTo>
                  <a:lnTo>
                    <a:pt x="1179837" y="721095"/>
                  </a:lnTo>
                  <a:lnTo>
                    <a:pt x="1182690" y="719948"/>
                  </a:lnTo>
                  <a:lnTo>
                    <a:pt x="1184822" y="714950"/>
                  </a:lnTo>
                  <a:lnTo>
                    <a:pt x="1183676" y="712097"/>
                  </a:lnTo>
                  <a:close/>
                </a:path>
                <a:path w="16906875" h="11270615">
                  <a:moveTo>
                    <a:pt x="1421132" y="812993"/>
                  </a:moveTo>
                  <a:lnTo>
                    <a:pt x="1414132" y="810008"/>
                  </a:lnTo>
                  <a:lnTo>
                    <a:pt x="1411279" y="811155"/>
                  </a:lnTo>
                  <a:lnTo>
                    <a:pt x="1409289" y="815821"/>
                  </a:lnTo>
                  <a:lnTo>
                    <a:pt x="1410436" y="818673"/>
                  </a:lnTo>
                  <a:lnTo>
                    <a:pt x="1417435" y="821659"/>
                  </a:lnTo>
                  <a:lnTo>
                    <a:pt x="1420288" y="820513"/>
                  </a:lnTo>
                  <a:lnTo>
                    <a:pt x="1422278" y="815847"/>
                  </a:lnTo>
                  <a:lnTo>
                    <a:pt x="1421132" y="812993"/>
                  </a:lnTo>
                  <a:close/>
                </a:path>
                <a:path w="16906875" h="11270615">
                  <a:moveTo>
                    <a:pt x="1106060" y="677018"/>
                  </a:moveTo>
                  <a:lnTo>
                    <a:pt x="1098727" y="673890"/>
                  </a:lnTo>
                  <a:lnTo>
                    <a:pt x="1095874" y="675037"/>
                  </a:lnTo>
                  <a:lnTo>
                    <a:pt x="1093741" y="680037"/>
                  </a:lnTo>
                  <a:lnTo>
                    <a:pt x="1094888" y="682889"/>
                  </a:lnTo>
                  <a:lnTo>
                    <a:pt x="1102221" y="686017"/>
                  </a:lnTo>
                  <a:lnTo>
                    <a:pt x="1105074" y="684871"/>
                  </a:lnTo>
                  <a:lnTo>
                    <a:pt x="1107206" y="679871"/>
                  </a:lnTo>
                  <a:lnTo>
                    <a:pt x="1106060" y="677018"/>
                  </a:lnTo>
                  <a:close/>
                </a:path>
                <a:path w="16906875" h="11270615">
                  <a:moveTo>
                    <a:pt x="1500978" y="844689"/>
                  </a:moveTo>
                  <a:lnTo>
                    <a:pt x="1496312" y="842699"/>
                  </a:lnTo>
                  <a:lnTo>
                    <a:pt x="1493837" y="842037"/>
                  </a:lnTo>
                  <a:lnTo>
                    <a:pt x="1490984" y="843184"/>
                  </a:lnTo>
                  <a:lnTo>
                    <a:pt x="1488994" y="847850"/>
                  </a:lnTo>
                  <a:lnTo>
                    <a:pt x="1490140" y="850704"/>
                  </a:lnTo>
                  <a:lnTo>
                    <a:pt x="1495140" y="852836"/>
                  </a:lnTo>
                  <a:lnTo>
                    <a:pt x="1497615" y="853498"/>
                  </a:lnTo>
                  <a:lnTo>
                    <a:pt x="1500468" y="852351"/>
                  </a:lnTo>
                  <a:lnTo>
                    <a:pt x="1501463" y="850018"/>
                  </a:lnTo>
                  <a:lnTo>
                    <a:pt x="1502066" y="847912"/>
                  </a:lnTo>
                  <a:lnTo>
                    <a:pt x="1502267" y="847209"/>
                  </a:lnTo>
                  <a:lnTo>
                    <a:pt x="1500978" y="844689"/>
                  </a:lnTo>
                  <a:close/>
                </a:path>
                <a:path w="16906875" h="11270615">
                  <a:moveTo>
                    <a:pt x="1028204" y="640655"/>
                  </a:moveTo>
                  <a:lnTo>
                    <a:pt x="1020871" y="637527"/>
                  </a:lnTo>
                  <a:lnTo>
                    <a:pt x="1018018" y="638674"/>
                  </a:lnTo>
                  <a:lnTo>
                    <a:pt x="1016028" y="643340"/>
                  </a:lnTo>
                  <a:lnTo>
                    <a:pt x="1017032" y="646527"/>
                  </a:lnTo>
                  <a:lnTo>
                    <a:pt x="1024365" y="649655"/>
                  </a:lnTo>
                  <a:lnTo>
                    <a:pt x="1027218" y="648508"/>
                  </a:lnTo>
                  <a:lnTo>
                    <a:pt x="1029208" y="643842"/>
                  </a:lnTo>
                  <a:lnTo>
                    <a:pt x="1028204" y="640655"/>
                  </a:lnTo>
                  <a:close/>
                </a:path>
                <a:path w="16906875" h="11270615">
                  <a:moveTo>
                    <a:pt x="1581110" y="875718"/>
                  </a:moveTo>
                  <a:lnTo>
                    <a:pt x="1576444" y="873728"/>
                  </a:lnTo>
                  <a:lnTo>
                    <a:pt x="1573635" y="872924"/>
                  </a:lnTo>
                  <a:lnTo>
                    <a:pt x="1571115" y="874213"/>
                  </a:lnTo>
                  <a:lnTo>
                    <a:pt x="1569125" y="878879"/>
                  </a:lnTo>
                  <a:lnTo>
                    <a:pt x="1570271" y="881733"/>
                  </a:lnTo>
                  <a:lnTo>
                    <a:pt x="1572605" y="882728"/>
                  </a:lnTo>
                  <a:lnTo>
                    <a:pt x="1573080" y="882537"/>
                  </a:lnTo>
                  <a:lnTo>
                    <a:pt x="1575413" y="883532"/>
                  </a:lnTo>
                  <a:lnTo>
                    <a:pt x="1578222" y="884336"/>
                  </a:lnTo>
                  <a:lnTo>
                    <a:pt x="1581074" y="883190"/>
                  </a:lnTo>
                  <a:lnTo>
                    <a:pt x="1582209" y="878946"/>
                  </a:lnTo>
                  <a:lnTo>
                    <a:pt x="1582398" y="878238"/>
                  </a:lnTo>
                  <a:lnTo>
                    <a:pt x="1581110" y="875718"/>
                  </a:lnTo>
                  <a:close/>
                </a:path>
                <a:path w="16906875" h="11270615">
                  <a:moveTo>
                    <a:pt x="944108" y="600449"/>
                  </a:moveTo>
                  <a:lnTo>
                    <a:pt x="940922" y="601454"/>
                  </a:lnTo>
                  <a:lnTo>
                    <a:pt x="939547" y="604413"/>
                  </a:lnTo>
                  <a:lnTo>
                    <a:pt x="938598" y="605978"/>
                  </a:lnTo>
                  <a:lnTo>
                    <a:pt x="939602" y="609165"/>
                  </a:lnTo>
                  <a:lnTo>
                    <a:pt x="944268" y="611155"/>
                  </a:lnTo>
                  <a:lnTo>
                    <a:pt x="944460" y="611631"/>
                  </a:lnTo>
                  <a:lnTo>
                    <a:pt x="946793" y="612626"/>
                  </a:lnTo>
                  <a:lnTo>
                    <a:pt x="949646" y="611479"/>
                  </a:lnTo>
                  <a:lnTo>
                    <a:pt x="951021" y="608519"/>
                  </a:lnTo>
                  <a:lnTo>
                    <a:pt x="951970" y="606955"/>
                  </a:lnTo>
                  <a:lnTo>
                    <a:pt x="950965" y="603769"/>
                  </a:lnTo>
                  <a:lnTo>
                    <a:pt x="946299" y="601778"/>
                  </a:lnTo>
                  <a:lnTo>
                    <a:pt x="944108" y="600449"/>
                  </a:lnTo>
                  <a:close/>
                </a:path>
                <a:path w="16906875" h="11270615">
                  <a:moveTo>
                    <a:pt x="1661667" y="905749"/>
                  </a:moveTo>
                  <a:lnTo>
                    <a:pt x="1657001" y="903758"/>
                  </a:lnTo>
                  <a:lnTo>
                    <a:pt x="1654192" y="902954"/>
                  </a:lnTo>
                  <a:lnTo>
                    <a:pt x="1651672" y="904243"/>
                  </a:lnTo>
                  <a:lnTo>
                    <a:pt x="1649682" y="908909"/>
                  </a:lnTo>
                  <a:lnTo>
                    <a:pt x="1650829" y="911763"/>
                  </a:lnTo>
                  <a:lnTo>
                    <a:pt x="1653162" y="912758"/>
                  </a:lnTo>
                  <a:lnTo>
                    <a:pt x="1653637" y="912567"/>
                  </a:lnTo>
                  <a:lnTo>
                    <a:pt x="1655970" y="913562"/>
                  </a:lnTo>
                  <a:lnTo>
                    <a:pt x="1658779" y="914366"/>
                  </a:lnTo>
                  <a:lnTo>
                    <a:pt x="1661299" y="913077"/>
                  </a:lnTo>
                  <a:lnTo>
                    <a:pt x="1662294" y="910743"/>
                  </a:lnTo>
                  <a:lnTo>
                    <a:pt x="1662767" y="908976"/>
                  </a:lnTo>
                  <a:lnTo>
                    <a:pt x="1662956" y="908268"/>
                  </a:lnTo>
                  <a:lnTo>
                    <a:pt x="1661667" y="905749"/>
                  </a:lnTo>
                  <a:close/>
                </a:path>
                <a:path w="16906875" h="11270615">
                  <a:moveTo>
                    <a:pt x="867247" y="561754"/>
                  </a:moveTo>
                  <a:lnTo>
                    <a:pt x="864061" y="562759"/>
                  </a:lnTo>
                  <a:lnTo>
                    <a:pt x="863066" y="565091"/>
                  </a:lnTo>
                  <a:lnTo>
                    <a:pt x="861595" y="567616"/>
                  </a:lnTo>
                  <a:lnTo>
                    <a:pt x="862600" y="570802"/>
                  </a:lnTo>
                  <a:lnTo>
                    <a:pt x="869932" y="573930"/>
                  </a:lnTo>
                  <a:lnTo>
                    <a:pt x="872643" y="573117"/>
                  </a:lnTo>
                  <a:lnTo>
                    <a:pt x="873638" y="570783"/>
                  </a:lnTo>
                  <a:lnTo>
                    <a:pt x="875109" y="568260"/>
                  </a:lnTo>
                  <a:lnTo>
                    <a:pt x="874104" y="565073"/>
                  </a:lnTo>
                  <a:lnTo>
                    <a:pt x="869438" y="563082"/>
                  </a:lnTo>
                  <a:lnTo>
                    <a:pt x="867247" y="561754"/>
                  </a:lnTo>
                  <a:close/>
                </a:path>
                <a:path w="16906875" h="11270615">
                  <a:moveTo>
                    <a:pt x="1742034" y="935303"/>
                  </a:moveTo>
                  <a:lnTo>
                    <a:pt x="1739558" y="934641"/>
                  </a:lnTo>
                  <a:lnTo>
                    <a:pt x="1734892" y="932651"/>
                  </a:lnTo>
                  <a:lnTo>
                    <a:pt x="1732230" y="934273"/>
                  </a:lnTo>
                  <a:lnTo>
                    <a:pt x="1730239" y="938939"/>
                  </a:lnTo>
                  <a:lnTo>
                    <a:pt x="1731528" y="941458"/>
                  </a:lnTo>
                  <a:lnTo>
                    <a:pt x="1738861" y="944586"/>
                  </a:lnTo>
                  <a:lnTo>
                    <a:pt x="1741523" y="942965"/>
                  </a:lnTo>
                  <a:lnTo>
                    <a:pt x="1743513" y="938299"/>
                  </a:lnTo>
                  <a:lnTo>
                    <a:pt x="1742034" y="935303"/>
                  </a:lnTo>
                  <a:close/>
                </a:path>
                <a:path w="16906875" h="11270615">
                  <a:moveTo>
                    <a:pt x="12269361" y="5423550"/>
                  </a:moveTo>
                  <a:lnTo>
                    <a:pt x="12266553" y="5422746"/>
                  </a:lnTo>
                  <a:lnTo>
                    <a:pt x="12261322" y="5424849"/>
                  </a:lnTo>
                  <a:lnTo>
                    <a:pt x="12260518" y="5427657"/>
                  </a:lnTo>
                  <a:lnTo>
                    <a:pt x="12261474" y="5430035"/>
                  </a:lnTo>
                  <a:lnTo>
                    <a:pt x="12262763" y="5432553"/>
                  </a:lnTo>
                  <a:lnTo>
                    <a:pt x="12263478" y="5433646"/>
                  </a:lnTo>
                  <a:lnTo>
                    <a:pt x="12265336" y="5434833"/>
                  </a:lnTo>
                  <a:lnTo>
                    <a:pt x="12265194" y="5435166"/>
                  </a:lnTo>
                  <a:lnTo>
                    <a:pt x="12266527" y="5435735"/>
                  </a:lnTo>
                  <a:lnTo>
                    <a:pt x="12267670" y="5435828"/>
                  </a:lnTo>
                  <a:lnTo>
                    <a:pt x="12271948" y="5434109"/>
                  </a:lnTo>
                  <a:lnTo>
                    <a:pt x="12272752" y="5431299"/>
                  </a:lnTo>
                  <a:lnTo>
                    <a:pt x="12271796" y="5428923"/>
                  </a:lnTo>
                  <a:lnTo>
                    <a:pt x="12270508" y="5426403"/>
                  </a:lnTo>
                  <a:lnTo>
                    <a:pt x="12269361" y="5423550"/>
                  </a:lnTo>
                  <a:close/>
                </a:path>
                <a:path w="16906875" h="11270615">
                  <a:moveTo>
                    <a:pt x="1822543" y="964523"/>
                  </a:moveTo>
                  <a:lnTo>
                    <a:pt x="1815543" y="961537"/>
                  </a:lnTo>
                  <a:lnTo>
                    <a:pt x="1812881" y="963160"/>
                  </a:lnTo>
                  <a:lnTo>
                    <a:pt x="1810890" y="967827"/>
                  </a:lnTo>
                  <a:lnTo>
                    <a:pt x="1812179" y="970346"/>
                  </a:lnTo>
                  <a:lnTo>
                    <a:pt x="1819512" y="973474"/>
                  </a:lnTo>
                  <a:lnTo>
                    <a:pt x="1822174" y="971852"/>
                  </a:lnTo>
                  <a:lnTo>
                    <a:pt x="1824165" y="967185"/>
                  </a:lnTo>
                  <a:lnTo>
                    <a:pt x="1822543" y="964523"/>
                  </a:lnTo>
                  <a:close/>
                </a:path>
                <a:path w="16906875" h="11270615">
                  <a:moveTo>
                    <a:pt x="790671" y="522392"/>
                  </a:moveTo>
                  <a:lnTo>
                    <a:pt x="787484" y="523396"/>
                  </a:lnTo>
                  <a:lnTo>
                    <a:pt x="786489" y="525729"/>
                  </a:lnTo>
                  <a:lnTo>
                    <a:pt x="785160" y="527921"/>
                  </a:lnTo>
                  <a:lnTo>
                    <a:pt x="786165" y="531107"/>
                  </a:lnTo>
                  <a:lnTo>
                    <a:pt x="788356" y="532435"/>
                  </a:lnTo>
                  <a:lnTo>
                    <a:pt x="793356" y="534567"/>
                  </a:lnTo>
                  <a:lnTo>
                    <a:pt x="796066" y="533755"/>
                  </a:lnTo>
                  <a:lnTo>
                    <a:pt x="797061" y="531421"/>
                  </a:lnTo>
                  <a:lnTo>
                    <a:pt x="798390" y="529230"/>
                  </a:lnTo>
                  <a:lnTo>
                    <a:pt x="797386" y="526044"/>
                  </a:lnTo>
                  <a:lnTo>
                    <a:pt x="795194" y="524716"/>
                  </a:lnTo>
                  <a:lnTo>
                    <a:pt x="792861" y="523720"/>
                  </a:lnTo>
                  <a:lnTo>
                    <a:pt x="790671" y="522392"/>
                  </a:lnTo>
                  <a:close/>
                </a:path>
                <a:path w="16906875" h="11270615">
                  <a:moveTo>
                    <a:pt x="1904095" y="992221"/>
                  </a:moveTo>
                  <a:lnTo>
                    <a:pt x="1901619" y="991559"/>
                  </a:lnTo>
                  <a:lnTo>
                    <a:pt x="1896953" y="989568"/>
                  </a:lnTo>
                  <a:lnTo>
                    <a:pt x="1894291" y="991190"/>
                  </a:lnTo>
                  <a:lnTo>
                    <a:pt x="1892301" y="995856"/>
                  </a:lnTo>
                  <a:lnTo>
                    <a:pt x="1893590" y="998376"/>
                  </a:lnTo>
                  <a:lnTo>
                    <a:pt x="1900923" y="1001504"/>
                  </a:lnTo>
                  <a:lnTo>
                    <a:pt x="1903585" y="999881"/>
                  </a:lnTo>
                  <a:lnTo>
                    <a:pt x="1905717" y="994883"/>
                  </a:lnTo>
                  <a:lnTo>
                    <a:pt x="1904095" y="992221"/>
                  </a:lnTo>
                  <a:close/>
                </a:path>
                <a:path w="16906875" h="11270615">
                  <a:moveTo>
                    <a:pt x="714805" y="481363"/>
                  </a:moveTo>
                  <a:lnTo>
                    <a:pt x="711618" y="482368"/>
                  </a:lnTo>
                  <a:lnTo>
                    <a:pt x="710623" y="484701"/>
                  </a:lnTo>
                  <a:lnTo>
                    <a:pt x="709295" y="486892"/>
                  </a:lnTo>
                  <a:lnTo>
                    <a:pt x="710299" y="490078"/>
                  </a:lnTo>
                  <a:lnTo>
                    <a:pt x="712490" y="491406"/>
                  </a:lnTo>
                  <a:lnTo>
                    <a:pt x="717490" y="493538"/>
                  </a:lnTo>
                  <a:lnTo>
                    <a:pt x="720201" y="492726"/>
                  </a:lnTo>
                  <a:lnTo>
                    <a:pt x="721196" y="490393"/>
                  </a:lnTo>
                  <a:lnTo>
                    <a:pt x="722524" y="488202"/>
                  </a:lnTo>
                  <a:lnTo>
                    <a:pt x="721520" y="485015"/>
                  </a:lnTo>
                  <a:lnTo>
                    <a:pt x="719329" y="483686"/>
                  </a:lnTo>
                  <a:lnTo>
                    <a:pt x="716996" y="482691"/>
                  </a:lnTo>
                  <a:lnTo>
                    <a:pt x="714805" y="481363"/>
                  </a:lnTo>
                  <a:close/>
                </a:path>
                <a:path w="16906875" h="11270615">
                  <a:moveTo>
                    <a:pt x="1985314" y="1019775"/>
                  </a:moveTo>
                  <a:lnTo>
                    <a:pt x="1982839" y="1019113"/>
                  </a:lnTo>
                  <a:lnTo>
                    <a:pt x="1978172" y="1017123"/>
                  </a:lnTo>
                  <a:lnTo>
                    <a:pt x="1975511" y="1018744"/>
                  </a:lnTo>
                  <a:lnTo>
                    <a:pt x="1973520" y="1023411"/>
                  </a:lnTo>
                  <a:lnTo>
                    <a:pt x="1974809" y="1025930"/>
                  </a:lnTo>
                  <a:lnTo>
                    <a:pt x="1982142" y="1029058"/>
                  </a:lnTo>
                  <a:lnTo>
                    <a:pt x="1984803" y="1027437"/>
                  </a:lnTo>
                  <a:lnTo>
                    <a:pt x="1986937" y="1022436"/>
                  </a:lnTo>
                  <a:lnTo>
                    <a:pt x="1985314" y="1019775"/>
                  </a:lnTo>
                  <a:close/>
                </a:path>
                <a:path w="16906875" h="11270615">
                  <a:moveTo>
                    <a:pt x="644556" y="441943"/>
                  </a:moveTo>
                  <a:lnTo>
                    <a:pt x="639557" y="439810"/>
                  </a:lnTo>
                  <a:lnTo>
                    <a:pt x="636513" y="440481"/>
                  </a:lnTo>
                  <a:lnTo>
                    <a:pt x="634522" y="445147"/>
                  </a:lnTo>
                  <a:lnTo>
                    <a:pt x="635336" y="447858"/>
                  </a:lnTo>
                  <a:lnTo>
                    <a:pt x="637385" y="449520"/>
                  </a:lnTo>
                  <a:lnTo>
                    <a:pt x="642718" y="451795"/>
                  </a:lnTo>
                  <a:lnTo>
                    <a:pt x="645428" y="450981"/>
                  </a:lnTo>
                  <a:lnTo>
                    <a:pt x="647419" y="446315"/>
                  </a:lnTo>
                  <a:lnTo>
                    <a:pt x="646605" y="443605"/>
                  </a:lnTo>
                  <a:lnTo>
                    <a:pt x="644556" y="441943"/>
                  </a:lnTo>
                  <a:close/>
                </a:path>
                <a:path w="16906875" h="11270615">
                  <a:moveTo>
                    <a:pt x="2067151" y="1046805"/>
                  </a:moveTo>
                  <a:lnTo>
                    <a:pt x="2064676" y="1046143"/>
                  </a:lnTo>
                  <a:lnTo>
                    <a:pt x="2060010" y="1044152"/>
                  </a:lnTo>
                  <a:lnTo>
                    <a:pt x="2057347" y="1045775"/>
                  </a:lnTo>
                  <a:lnTo>
                    <a:pt x="2055357" y="1050441"/>
                  </a:lnTo>
                  <a:lnTo>
                    <a:pt x="2056646" y="1052960"/>
                  </a:lnTo>
                  <a:lnTo>
                    <a:pt x="2058980" y="1053955"/>
                  </a:lnTo>
                  <a:lnTo>
                    <a:pt x="2059122" y="1053622"/>
                  </a:lnTo>
                  <a:lnTo>
                    <a:pt x="2064121" y="1055754"/>
                  </a:lnTo>
                  <a:lnTo>
                    <a:pt x="2066783" y="1054133"/>
                  </a:lnTo>
                  <a:lnTo>
                    <a:pt x="2068773" y="1049467"/>
                  </a:lnTo>
                  <a:lnTo>
                    <a:pt x="2067151" y="1046805"/>
                  </a:lnTo>
                  <a:close/>
                </a:path>
                <a:path w="16906875" h="11270615">
                  <a:moveTo>
                    <a:pt x="2148797" y="1073359"/>
                  </a:moveTo>
                  <a:lnTo>
                    <a:pt x="2146322" y="1072697"/>
                  </a:lnTo>
                  <a:lnTo>
                    <a:pt x="2141656" y="1070707"/>
                  </a:lnTo>
                  <a:lnTo>
                    <a:pt x="2138993" y="1072329"/>
                  </a:lnTo>
                  <a:lnTo>
                    <a:pt x="2137999" y="1074662"/>
                  </a:lnTo>
                  <a:lnTo>
                    <a:pt x="2137336" y="1077137"/>
                  </a:lnTo>
                  <a:lnTo>
                    <a:pt x="2138292" y="1079515"/>
                  </a:lnTo>
                  <a:lnTo>
                    <a:pt x="2140625" y="1080511"/>
                  </a:lnTo>
                  <a:lnTo>
                    <a:pt x="2140768" y="1080177"/>
                  </a:lnTo>
                  <a:lnTo>
                    <a:pt x="2145767" y="1082310"/>
                  </a:lnTo>
                  <a:lnTo>
                    <a:pt x="2148429" y="1080687"/>
                  </a:lnTo>
                  <a:lnTo>
                    <a:pt x="2150419" y="1076021"/>
                  </a:lnTo>
                  <a:lnTo>
                    <a:pt x="2148797" y="1073359"/>
                  </a:lnTo>
                  <a:close/>
                </a:path>
                <a:path w="16906875" h="11270615">
                  <a:moveTo>
                    <a:pt x="565828" y="396542"/>
                  </a:moveTo>
                  <a:lnTo>
                    <a:pt x="562451" y="397070"/>
                  </a:lnTo>
                  <a:lnTo>
                    <a:pt x="561456" y="399404"/>
                  </a:lnTo>
                  <a:lnTo>
                    <a:pt x="560507" y="400968"/>
                  </a:lnTo>
                  <a:lnTo>
                    <a:pt x="560127" y="401594"/>
                  </a:lnTo>
                  <a:lnTo>
                    <a:pt x="560799" y="404638"/>
                  </a:lnTo>
                  <a:lnTo>
                    <a:pt x="562847" y="406300"/>
                  </a:lnTo>
                  <a:lnTo>
                    <a:pt x="567847" y="408433"/>
                  </a:lnTo>
                  <a:lnTo>
                    <a:pt x="570749" y="408095"/>
                  </a:lnTo>
                  <a:lnTo>
                    <a:pt x="571744" y="405761"/>
                  </a:lnTo>
                  <a:lnTo>
                    <a:pt x="572693" y="404197"/>
                  </a:lnTo>
                  <a:lnTo>
                    <a:pt x="573073" y="403571"/>
                  </a:lnTo>
                  <a:lnTo>
                    <a:pt x="572402" y="400526"/>
                  </a:lnTo>
                  <a:lnTo>
                    <a:pt x="570353" y="398864"/>
                  </a:lnTo>
                  <a:lnTo>
                    <a:pt x="568020" y="397869"/>
                  </a:lnTo>
                  <a:lnTo>
                    <a:pt x="565828" y="396542"/>
                  </a:lnTo>
                  <a:close/>
                </a:path>
                <a:path w="16906875" h="11270615">
                  <a:moveTo>
                    <a:pt x="2230870" y="1098913"/>
                  </a:moveTo>
                  <a:lnTo>
                    <a:pt x="2228395" y="1098251"/>
                  </a:lnTo>
                  <a:lnTo>
                    <a:pt x="2223728" y="1096261"/>
                  </a:lnTo>
                  <a:lnTo>
                    <a:pt x="2221066" y="1097883"/>
                  </a:lnTo>
                  <a:lnTo>
                    <a:pt x="2220071" y="1100217"/>
                  </a:lnTo>
                  <a:lnTo>
                    <a:pt x="2219409" y="1102691"/>
                  </a:lnTo>
                  <a:lnTo>
                    <a:pt x="2220365" y="1105069"/>
                  </a:lnTo>
                  <a:lnTo>
                    <a:pt x="2222698" y="1106065"/>
                  </a:lnTo>
                  <a:lnTo>
                    <a:pt x="2222840" y="1105731"/>
                  </a:lnTo>
                  <a:lnTo>
                    <a:pt x="2227840" y="1107864"/>
                  </a:lnTo>
                  <a:lnTo>
                    <a:pt x="2230502" y="1106241"/>
                  </a:lnTo>
                  <a:lnTo>
                    <a:pt x="2232492" y="1101575"/>
                  </a:lnTo>
                  <a:lnTo>
                    <a:pt x="2230870" y="1098913"/>
                  </a:lnTo>
                  <a:close/>
                </a:path>
                <a:path w="16906875" h="11270615">
                  <a:moveTo>
                    <a:pt x="492527" y="352272"/>
                  </a:moveTo>
                  <a:lnTo>
                    <a:pt x="489483" y="352944"/>
                  </a:lnTo>
                  <a:lnTo>
                    <a:pt x="486826" y="357325"/>
                  </a:lnTo>
                  <a:lnTo>
                    <a:pt x="487497" y="360370"/>
                  </a:lnTo>
                  <a:lnTo>
                    <a:pt x="489545" y="362032"/>
                  </a:lnTo>
                  <a:lnTo>
                    <a:pt x="494545" y="364165"/>
                  </a:lnTo>
                  <a:lnTo>
                    <a:pt x="497114" y="363684"/>
                  </a:lnTo>
                  <a:lnTo>
                    <a:pt x="499771" y="359302"/>
                  </a:lnTo>
                  <a:lnTo>
                    <a:pt x="499100" y="356258"/>
                  </a:lnTo>
                  <a:lnTo>
                    <a:pt x="497051" y="354596"/>
                  </a:lnTo>
                  <a:lnTo>
                    <a:pt x="494718" y="353601"/>
                  </a:lnTo>
                  <a:lnTo>
                    <a:pt x="492527" y="352272"/>
                  </a:lnTo>
                  <a:close/>
                </a:path>
                <a:path w="16906875" h="11270615">
                  <a:moveTo>
                    <a:pt x="2313227" y="1123801"/>
                  </a:moveTo>
                  <a:lnTo>
                    <a:pt x="2310609" y="1123473"/>
                  </a:lnTo>
                  <a:lnTo>
                    <a:pt x="2308276" y="1122478"/>
                  </a:lnTo>
                  <a:lnTo>
                    <a:pt x="2305467" y="1121674"/>
                  </a:lnTo>
                  <a:lnTo>
                    <a:pt x="2303138" y="1123438"/>
                  </a:lnTo>
                  <a:lnTo>
                    <a:pt x="2302143" y="1125771"/>
                  </a:lnTo>
                  <a:lnTo>
                    <a:pt x="2301482" y="1128246"/>
                  </a:lnTo>
                  <a:lnTo>
                    <a:pt x="2302438" y="1130623"/>
                  </a:lnTo>
                  <a:lnTo>
                    <a:pt x="2304771" y="1131619"/>
                  </a:lnTo>
                  <a:lnTo>
                    <a:pt x="2305246" y="1131427"/>
                  </a:lnTo>
                  <a:lnTo>
                    <a:pt x="2307912" y="1132565"/>
                  </a:lnTo>
                  <a:lnTo>
                    <a:pt x="2310721" y="1133369"/>
                  </a:lnTo>
                  <a:lnTo>
                    <a:pt x="2313049" y="1131605"/>
                  </a:lnTo>
                  <a:lnTo>
                    <a:pt x="2314045" y="1129271"/>
                  </a:lnTo>
                  <a:lnTo>
                    <a:pt x="2314706" y="1126797"/>
                  </a:lnTo>
                  <a:lnTo>
                    <a:pt x="2313227" y="1123801"/>
                  </a:lnTo>
                  <a:close/>
                </a:path>
                <a:path w="16906875" h="11270615">
                  <a:moveTo>
                    <a:pt x="12232020" y="5345771"/>
                  </a:moveTo>
                  <a:lnTo>
                    <a:pt x="12229354" y="5344634"/>
                  </a:lnTo>
                  <a:lnTo>
                    <a:pt x="12224315" y="5347212"/>
                  </a:lnTo>
                  <a:lnTo>
                    <a:pt x="12223179" y="5349878"/>
                  </a:lnTo>
                  <a:lnTo>
                    <a:pt x="12225756" y="5354918"/>
                  </a:lnTo>
                  <a:lnTo>
                    <a:pt x="12226472" y="5356011"/>
                  </a:lnTo>
                  <a:lnTo>
                    <a:pt x="12228329" y="5357197"/>
                  </a:lnTo>
                  <a:lnTo>
                    <a:pt x="12228186" y="5357530"/>
                  </a:lnTo>
                  <a:lnTo>
                    <a:pt x="12229520" y="5358099"/>
                  </a:lnTo>
                  <a:lnTo>
                    <a:pt x="12230804" y="5357859"/>
                  </a:lnTo>
                  <a:lnTo>
                    <a:pt x="12232231" y="5357286"/>
                  </a:lnTo>
                  <a:lnTo>
                    <a:pt x="12234751" y="5355996"/>
                  </a:lnTo>
                  <a:lnTo>
                    <a:pt x="12235888" y="5353329"/>
                  </a:lnTo>
                  <a:lnTo>
                    <a:pt x="12232020" y="5345771"/>
                  </a:lnTo>
                  <a:close/>
                </a:path>
                <a:path w="16906875" h="11270615">
                  <a:moveTo>
                    <a:pt x="419602" y="306196"/>
                  </a:moveTo>
                  <a:lnTo>
                    <a:pt x="416559" y="306866"/>
                  </a:lnTo>
                  <a:lnTo>
                    <a:pt x="414281" y="310622"/>
                  </a:lnTo>
                  <a:lnTo>
                    <a:pt x="413902" y="311248"/>
                  </a:lnTo>
                  <a:lnTo>
                    <a:pt x="414573" y="314292"/>
                  </a:lnTo>
                  <a:lnTo>
                    <a:pt x="416621" y="315954"/>
                  </a:lnTo>
                  <a:lnTo>
                    <a:pt x="421621" y="318087"/>
                  </a:lnTo>
                  <a:lnTo>
                    <a:pt x="424332" y="317273"/>
                  </a:lnTo>
                  <a:lnTo>
                    <a:pt x="425123" y="316034"/>
                  </a:lnTo>
                  <a:lnTo>
                    <a:pt x="425518" y="315415"/>
                  </a:lnTo>
                  <a:lnTo>
                    <a:pt x="426847" y="313225"/>
                  </a:lnTo>
                  <a:lnTo>
                    <a:pt x="426175" y="310181"/>
                  </a:lnTo>
                  <a:lnTo>
                    <a:pt x="424126" y="308519"/>
                  </a:lnTo>
                  <a:lnTo>
                    <a:pt x="421793" y="307524"/>
                  </a:lnTo>
                  <a:lnTo>
                    <a:pt x="419602" y="306196"/>
                  </a:lnTo>
                  <a:close/>
                </a:path>
                <a:path w="16906875" h="11270615">
                  <a:moveTo>
                    <a:pt x="2395583" y="1148690"/>
                  </a:moveTo>
                  <a:lnTo>
                    <a:pt x="2392966" y="1148361"/>
                  </a:lnTo>
                  <a:lnTo>
                    <a:pt x="2390632" y="1147366"/>
                  </a:lnTo>
                  <a:lnTo>
                    <a:pt x="2387823" y="1146562"/>
                  </a:lnTo>
                  <a:lnTo>
                    <a:pt x="2385495" y="1148326"/>
                  </a:lnTo>
                  <a:lnTo>
                    <a:pt x="2384500" y="1150659"/>
                  </a:lnTo>
                  <a:lnTo>
                    <a:pt x="2383838" y="1153134"/>
                  </a:lnTo>
                  <a:lnTo>
                    <a:pt x="2384794" y="1155512"/>
                  </a:lnTo>
                  <a:lnTo>
                    <a:pt x="2387127" y="1156507"/>
                  </a:lnTo>
                  <a:lnTo>
                    <a:pt x="2387269" y="1156174"/>
                  </a:lnTo>
                  <a:lnTo>
                    <a:pt x="2390269" y="1157453"/>
                  </a:lnTo>
                  <a:lnTo>
                    <a:pt x="2393078" y="1158257"/>
                  </a:lnTo>
                  <a:lnTo>
                    <a:pt x="2395406" y="1156492"/>
                  </a:lnTo>
                  <a:lnTo>
                    <a:pt x="2396401" y="1154160"/>
                  </a:lnTo>
                  <a:lnTo>
                    <a:pt x="2397063" y="1151684"/>
                  </a:lnTo>
                  <a:lnTo>
                    <a:pt x="2395583" y="1148690"/>
                  </a:lnTo>
                  <a:close/>
                </a:path>
                <a:path w="16906875" h="11270615">
                  <a:moveTo>
                    <a:pt x="2477891" y="1172768"/>
                  </a:moveTo>
                  <a:lnTo>
                    <a:pt x="2475274" y="1172440"/>
                  </a:lnTo>
                  <a:lnTo>
                    <a:pt x="2472940" y="1171444"/>
                  </a:lnTo>
                  <a:lnTo>
                    <a:pt x="2470132" y="1170640"/>
                  </a:lnTo>
                  <a:lnTo>
                    <a:pt x="2467804" y="1172404"/>
                  </a:lnTo>
                  <a:lnTo>
                    <a:pt x="2466808" y="1174738"/>
                  </a:lnTo>
                  <a:lnTo>
                    <a:pt x="2466146" y="1177214"/>
                  </a:lnTo>
                  <a:lnTo>
                    <a:pt x="2467102" y="1179591"/>
                  </a:lnTo>
                  <a:lnTo>
                    <a:pt x="2469435" y="1180587"/>
                  </a:lnTo>
                  <a:lnTo>
                    <a:pt x="2469577" y="1180253"/>
                  </a:lnTo>
                  <a:lnTo>
                    <a:pt x="2472577" y="1181533"/>
                  </a:lnTo>
                  <a:lnTo>
                    <a:pt x="2475386" y="1182337"/>
                  </a:lnTo>
                  <a:lnTo>
                    <a:pt x="2477714" y="1180572"/>
                  </a:lnTo>
                  <a:lnTo>
                    <a:pt x="2478709" y="1178238"/>
                  </a:lnTo>
                  <a:lnTo>
                    <a:pt x="2479513" y="1175430"/>
                  </a:lnTo>
                  <a:lnTo>
                    <a:pt x="2477891" y="1172768"/>
                  </a:lnTo>
                  <a:close/>
                </a:path>
                <a:path w="16906875" h="11270615">
                  <a:moveTo>
                    <a:pt x="348056" y="258736"/>
                  </a:moveTo>
                  <a:lnTo>
                    <a:pt x="345012" y="259407"/>
                  </a:lnTo>
                  <a:lnTo>
                    <a:pt x="343683" y="261599"/>
                  </a:lnTo>
                  <a:lnTo>
                    <a:pt x="342021" y="263647"/>
                  </a:lnTo>
                  <a:lnTo>
                    <a:pt x="342693" y="266690"/>
                  </a:lnTo>
                  <a:lnTo>
                    <a:pt x="344599" y="268685"/>
                  </a:lnTo>
                  <a:lnTo>
                    <a:pt x="347933" y="270107"/>
                  </a:lnTo>
                  <a:lnTo>
                    <a:pt x="347457" y="270298"/>
                  </a:lnTo>
                  <a:lnTo>
                    <a:pt x="349457" y="271151"/>
                  </a:lnTo>
                  <a:lnTo>
                    <a:pt x="352168" y="270338"/>
                  </a:lnTo>
                  <a:lnTo>
                    <a:pt x="353354" y="268481"/>
                  </a:lnTo>
                  <a:lnTo>
                    <a:pt x="355015" y="266433"/>
                  </a:lnTo>
                  <a:lnTo>
                    <a:pt x="354344" y="263388"/>
                  </a:lnTo>
                  <a:lnTo>
                    <a:pt x="352438" y="261393"/>
                  </a:lnTo>
                  <a:lnTo>
                    <a:pt x="350105" y="260398"/>
                  </a:lnTo>
                  <a:lnTo>
                    <a:pt x="348056" y="258736"/>
                  </a:lnTo>
                  <a:close/>
                </a:path>
                <a:path w="16906875" h="11270615">
                  <a:moveTo>
                    <a:pt x="2560199" y="1196848"/>
                  </a:moveTo>
                  <a:lnTo>
                    <a:pt x="2557582" y="1196519"/>
                  </a:lnTo>
                  <a:lnTo>
                    <a:pt x="2555248" y="1195524"/>
                  </a:lnTo>
                  <a:lnTo>
                    <a:pt x="2552774" y="1194861"/>
                  </a:lnTo>
                  <a:lnTo>
                    <a:pt x="2550445" y="1196626"/>
                  </a:lnTo>
                  <a:lnTo>
                    <a:pt x="2549450" y="1198960"/>
                  </a:lnTo>
                  <a:lnTo>
                    <a:pt x="2548788" y="1201436"/>
                  </a:lnTo>
                  <a:lnTo>
                    <a:pt x="2549743" y="1203812"/>
                  </a:lnTo>
                  <a:lnTo>
                    <a:pt x="2552409" y="1204949"/>
                  </a:lnTo>
                  <a:lnTo>
                    <a:pt x="2552885" y="1204758"/>
                  </a:lnTo>
                  <a:lnTo>
                    <a:pt x="2555219" y="1205754"/>
                  </a:lnTo>
                  <a:lnTo>
                    <a:pt x="2557694" y="1206415"/>
                  </a:lnTo>
                  <a:lnTo>
                    <a:pt x="2560022" y="1204651"/>
                  </a:lnTo>
                  <a:lnTo>
                    <a:pt x="2561017" y="1202318"/>
                  </a:lnTo>
                  <a:lnTo>
                    <a:pt x="2561822" y="1199509"/>
                  </a:lnTo>
                  <a:lnTo>
                    <a:pt x="2560199" y="1196848"/>
                  </a:lnTo>
                  <a:close/>
                </a:path>
                <a:path w="16906875" h="11270615">
                  <a:moveTo>
                    <a:pt x="2642792" y="1220260"/>
                  </a:moveTo>
                  <a:lnTo>
                    <a:pt x="2640174" y="1219931"/>
                  </a:lnTo>
                  <a:lnTo>
                    <a:pt x="2637841" y="1218936"/>
                  </a:lnTo>
                  <a:lnTo>
                    <a:pt x="2635366" y="1218274"/>
                  </a:lnTo>
                  <a:lnTo>
                    <a:pt x="2633037" y="1220039"/>
                  </a:lnTo>
                  <a:lnTo>
                    <a:pt x="2631852" y="1223080"/>
                  </a:lnTo>
                  <a:lnTo>
                    <a:pt x="2631380" y="1224847"/>
                  </a:lnTo>
                  <a:lnTo>
                    <a:pt x="2632335" y="1227225"/>
                  </a:lnTo>
                  <a:lnTo>
                    <a:pt x="2634669" y="1228220"/>
                  </a:lnTo>
                  <a:lnTo>
                    <a:pt x="2634811" y="1227887"/>
                  </a:lnTo>
                  <a:lnTo>
                    <a:pt x="2635144" y="1228029"/>
                  </a:lnTo>
                  <a:lnTo>
                    <a:pt x="2635620" y="1227838"/>
                  </a:lnTo>
                  <a:lnTo>
                    <a:pt x="2637952" y="1228833"/>
                  </a:lnTo>
                  <a:lnTo>
                    <a:pt x="2640428" y="1229495"/>
                  </a:lnTo>
                  <a:lnTo>
                    <a:pt x="2642756" y="1227731"/>
                  </a:lnTo>
                  <a:lnTo>
                    <a:pt x="2643941" y="1224690"/>
                  </a:lnTo>
                  <a:lnTo>
                    <a:pt x="2644414" y="1222922"/>
                  </a:lnTo>
                  <a:lnTo>
                    <a:pt x="2642792" y="1220260"/>
                  </a:lnTo>
                  <a:close/>
                </a:path>
                <a:path w="16906875" h="11270615">
                  <a:moveTo>
                    <a:pt x="277886" y="209894"/>
                  </a:moveTo>
                  <a:lnTo>
                    <a:pt x="274843" y="210565"/>
                  </a:lnTo>
                  <a:lnTo>
                    <a:pt x="271519" y="214663"/>
                  </a:lnTo>
                  <a:lnTo>
                    <a:pt x="272190" y="217708"/>
                  </a:lnTo>
                  <a:lnTo>
                    <a:pt x="276288" y="221030"/>
                  </a:lnTo>
                  <a:lnTo>
                    <a:pt x="279287" y="222310"/>
                  </a:lnTo>
                  <a:lnTo>
                    <a:pt x="281854" y="221830"/>
                  </a:lnTo>
                  <a:lnTo>
                    <a:pt x="283042" y="219973"/>
                  </a:lnTo>
                  <a:lnTo>
                    <a:pt x="284704" y="217923"/>
                  </a:lnTo>
                  <a:lnTo>
                    <a:pt x="284033" y="214879"/>
                  </a:lnTo>
                  <a:lnTo>
                    <a:pt x="277886" y="209894"/>
                  </a:lnTo>
                  <a:close/>
                </a:path>
                <a:path w="16906875" h="11270615">
                  <a:moveTo>
                    <a:pt x="2725526" y="1243339"/>
                  </a:moveTo>
                  <a:lnTo>
                    <a:pt x="2722908" y="1243010"/>
                  </a:lnTo>
                  <a:lnTo>
                    <a:pt x="2720576" y="1242015"/>
                  </a:lnTo>
                  <a:lnTo>
                    <a:pt x="2718100" y="1241353"/>
                  </a:lnTo>
                  <a:lnTo>
                    <a:pt x="2715771" y="1243118"/>
                  </a:lnTo>
                  <a:lnTo>
                    <a:pt x="2714603" y="1246165"/>
                  </a:lnTo>
                  <a:lnTo>
                    <a:pt x="2714256" y="1247593"/>
                  </a:lnTo>
                  <a:lnTo>
                    <a:pt x="2715212" y="1249971"/>
                  </a:lnTo>
                  <a:lnTo>
                    <a:pt x="2717878" y="1251108"/>
                  </a:lnTo>
                  <a:lnTo>
                    <a:pt x="2718354" y="1250917"/>
                  </a:lnTo>
                  <a:lnTo>
                    <a:pt x="2720687" y="1251912"/>
                  </a:lnTo>
                  <a:lnTo>
                    <a:pt x="2723162" y="1252574"/>
                  </a:lnTo>
                  <a:lnTo>
                    <a:pt x="2725491" y="1250809"/>
                  </a:lnTo>
                  <a:lnTo>
                    <a:pt x="2726676" y="1247770"/>
                  </a:lnTo>
                  <a:lnTo>
                    <a:pt x="2727148" y="1246001"/>
                  </a:lnTo>
                  <a:lnTo>
                    <a:pt x="2725526" y="1243339"/>
                  </a:lnTo>
                  <a:close/>
                </a:path>
                <a:path w="16906875" h="11270615">
                  <a:moveTo>
                    <a:pt x="207810" y="159910"/>
                  </a:moveTo>
                  <a:lnTo>
                    <a:pt x="204908" y="160249"/>
                  </a:lnTo>
                  <a:lnTo>
                    <a:pt x="203247" y="162297"/>
                  </a:lnTo>
                  <a:lnTo>
                    <a:pt x="201918" y="164488"/>
                  </a:lnTo>
                  <a:lnTo>
                    <a:pt x="202256" y="167389"/>
                  </a:lnTo>
                  <a:lnTo>
                    <a:pt x="206354" y="170713"/>
                  </a:lnTo>
                  <a:lnTo>
                    <a:pt x="209354" y="171993"/>
                  </a:lnTo>
                  <a:lnTo>
                    <a:pt x="211922" y="171512"/>
                  </a:lnTo>
                  <a:lnTo>
                    <a:pt x="213109" y="169654"/>
                  </a:lnTo>
                  <a:lnTo>
                    <a:pt x="214437" y="167464"/>
                  </a:lnTo>
                  <a:lnTo>
                    <a:pt x="214099" y="164563"/>
                  </a:lnTo>
                  <a:lnTo>
                    <a:pt x="210001" y="161239"/>
                  </a:lnTo>
                  <a:lnTo>
                    <a:pt x="207810" y="159910"/>
                  </a:lnTo>
                  <a:close/>
                </a:path>
                <a:path w="16906875" h="11270615">
                  <a:moveTo>
                    <a:pt x="12193779" y="5269183"/>
                  </a:moveTo>
                  <a:lnTo>
                    <a:pt x="12191113" y="5268046"/>
                  </a:lnTo>
                  <a:lnTo>
                    <a:pt x="12188593" y="5269335"/>
                  </a:lnTo>
                  <a:lnTo>
                    <a:pt x="12186407" y="5270766"/>
                  </a:lnTo>
                  <a:lnTo>
                    <a:pt x="12185269" y="5273432"/>
                  </a:lnTo>
                  <a:lnTo>
                    <a:pt x="12187847" y="5278471"/>
                  </a:lnTo>
                  <a:lnTo>
                    <a:pt x="12188087" y="5279755"/>
                  </a:lnTo>
                  <a:lnTo>
                    <a:pt x="12191753" y="5281319"/>
                  </a:lnTo>
                  <a:lnTo>
                    <a:pt x="12193038" y="5281079"/>
                  </a:lnTo>
                  <a:lnTo>
                    <a:pt x="12194465" y="5280505"/>
                  </a:lnTo>
                  <a:lnTo>
                    <a:pt x="12196651" y="5279075"/>
                  </a:lnTo>
                  <a:lnTo>
                    <a:pt x="12197788" y="5276409"/>
                  </a:lnTo>
                  <a:lnTo>
                    <a:pt x="12195211" y="5271370"/>
                  </a:lnTo>
                  <a:lnTo>
                    <a:pt x="12193779" y="5269183"/>
                  </a:lnTo>
                  <a:close/>
                </a:path>
                <a:path w="16906875" h="11270615">
                  <a:moveTo>
                    <a:pt x="2808402" y="1266085"/>
                  </a:moveTo>
                  <a:lnTo>
                    <a:pt x="2805785" y="1265756"/>
                  </a:lnTo>
                  <a:lnTo>
                    <a:pt x="2803452" y="1264761"/>
                  </a:lnTo>
                  <a:lnTo>
                    <a:pt x="2800976" y="1264099"/>
                  </a:lnTo>
                  <a:lnTo>
                    <a:pt x="2798648" y="1265864"/>
                  </a:lnTo>
                  <a:lnTo>
                    <a:pt x="2797480" y="1268911"/>
                  </a:lnTo>
                  <a:lnTo>
                    <a:pt x="2797133" y="1270339"/>
                  </a:lnTo>
                  <a:lnTo>
                    <a:pt x="2798423" y="1272858"/>
                  </a:lnTo>
                  <a:lnTo>
                    <a:pt x="2800756" y="1273853"/>
                  </a:lnTo>
                  <a:lnTo>
                    <a:pt x="2801231" y="1273662"/>
                  </a:lnTo>
                  <a:lnTo>
                    <a:pt x="2803564" y="1274657"/>
                  </a:lnTo>
                  <a:lnTo>
                    <a:pt x="2806039" y="1275320"/>
                  </a:lnTo>
                  <a:lnTo>
                    <a:pt x="2808700" y="1273697"/>
                  </a:lnTo>
                  <a:lnTo>
                    <a:pt x="2810024" y="1268747"/>
                  </a:lnTo>
                  <a:lnTo>
                    <a:pt x="2808402" y="1266085"/>
                  </a:lnTo>
                  <a:close/>
                </a:path>
                <a:path w="16906875" h="11270615">
                  <a:moveTo>
                    <a:pt x="2891421" y="1288498"/>
                  </a:moveTo>
                  <a:lnTo>
                    <a:pt x="2888804" y="1288169"/>
                  </a:lnTo>
                  <a:lnTo>
                    <a:pt x="2886471" y="1287174"/>
                  </a:lnTo>
                  <a:lnTo>
                    <a:pt x="2883995" y="1286512"/>
                  </a:lnTo>
                  <a:lnTo>
                    <a:pt x="2881334" y="1288135"/>
                  </a:lnTo>
                  <a:lnTo>
                    <a:pt x="2880672" y="1290609"/>
                  </a:lnTo>
                  <a:lnTo>
                    <a:pt x="2880152" y="1292752"/>
                  </a:lnTo>
                  <a:lnTo>
                    <a:pt x="2881442" y="1295271"/>
                  </a:lnTo>
                  <a:lnTo>
                    <a:pt x="2883775" y="1296266"/>
                  </a:lnTo>
                  <a:lnTo>
                    <a:pt x="2884249" y="1296076"/>
                  </a:lnTo>
                  <a:lnTo>
                    <a:pt x="2886583" y="1297071"/>
                  </a:lnTo>
                  <a:lnTo>
                    <a:pt x="2889058" y="1297733"/>
                  </a:lnTo>
                  <a:lnTo>
                    <a:pt x="2891719" y="1296110"/>
                  </a:lnTo>
                  <a:lnTo>
                    <a:pt x="2893043" y="1291160"/>
                  </a:lnTo>
                  <a:lnTo>
                    <a:pt x="2891421" y="1288498"/>
                  </a:lnTo>
                  <a:close/>
                </a:path>
                <a:path w="16906875" h="11270615">
                  <a:moveTo>
                    <a:pt x="139588" y="108353"/>
                  </a:moveTo>
                  <a:lnTo>
                    <a:pt x="136686" y="108691"/>
                  </a:lnTo>
                  <a:lnTo>
                    <a:pt x="133362" y="112788"/>
                  </a:lnTo>
                  <a:lnTo>
                    <a:pt x="133700" y="115691"/>
                  </a:lnTo>
                  <a:lnTo>
                    <a:pt x="137797" y="119015"/>
                  </a:lnTo>
                  <a:lnTo>
                    <a:pt x="138797" y="119441"/>
                  </a:lnTo>
                  <a:lnTo>
                    <a:pt x="138656" y="119774"/>
                  </a:lnTo>
                  <a:lnTo>
                    <a:pt x="140655" y="120627"/>
                  </a:lnTo>
                  <a:lnTo>
                    <a:pt x="142890" y="120005"/>
                  </a:lnTo>
                  <a:lnTo>
                    <a:pt x="144410" y="118289"/>
                  </a:lnTo>
                  <a:lnTo>
                    <a:pt x="146072" y="116240"/>
                  </a:lnTo>
                  <a:lnTo>
                    <a:pt x="145734" y="113339"/>
                  </a:lnTo>
                  <a:lnTo>
                    <a:pt x="139588" y="108353"/>
                  </a:lnTo>
                  <a:close/>
                </a:path>
                <a:path w="16906875" h="11270615">
                  <a:moveTo>
                    <a:pt x="2974249" y="1310435"/>
                  </a:moveTo>
                  <a:lnTo>
                    <a:pt x="2971631" y="1310106"/>
                  </a:lnTo>
                  <a:lnTo>
                    <a:pt x="2969298" y="1309111"/>
                  </a:lnTo>
                  <a:lnTo>
                    <a:pt x="2966823" y="1308449"/>
                  </a:lnTo>
                  <a:lnTo>
                    <a:pt x="2964161" y="1310072"/>
                  </a:lnTo>
                  <a:lnTo>
                    <a:pt x="2963500" y="1312547"/>
                  </a:lnTo>
                  <a:lnTo>
                    <a:pt x="2962980" y="1314689"/>
                  </a:lnTo>
                  <a:lnTo>
                    <a:pt x="2964269" y="1317208"/>
                  </a:lnTo>
                  <a:lnTo>
                    <a:pt x="2966602" y="1318203"/>
                  </a:lnTo>
                  <a:lnTo>
                    <a:pt x="2967077" y="1318012"/>
                  </a:lnTo>
                  <a:lnTo>
                    <a:pt x="2969411" y="1319007"/>
                  </a:lnTo>
                  <a:lnTo>
                    <a:pt x="2971886" y="1319669"/>
                  </a:lnTo>
                  <a:lnTo>
                    <a:pt x="2974547" y="1318047"/>
                  </a:lnTo>
                  <a:lnTo>
                    <a:pt x="2975871" y="1313097"/>
                  </a:lnTo>
                  <a:lnTo>
                    <a:pt x="2974249" y="1310435"/>
                  </a:lnTo>
                  <a:close/>
                </a:path>
                <a:path w="16906875" h="11270615">
                  <a:moveTo>
                    <a:pt x="3057695" y="1331847"/>
                  </a:moveTo>
                  <a:lnTo>
                    <a:pt x="3055077" y="1331519"/>
                  </a:lnTo>
                  <a:lnTo>
                    <a:pt x="3052744" y="1330523"/>
                  </a:lnTo>
                  <a:lnTo>
                    <a:pt x="3050268" y="1329862"/>
                  </a:lnTo>
                  <a:lnTo>
                    <a:pt x="3047607" y="1331485"/>
                  </a:lnTo>
                  <a:lnTo>
                    <a:pt x="3046945" y="1333959"/>
                  </a:lnTo>
                  <a:lnTo>
                    <a:pt x="3046425" y="1336102"/>
                  </a:lnTo>
                  <a:lnTo>
                    <a:pt x="3047714" y="1338620"/>
                  </a:lnTo>
                  <a:lnTo>
                    <a:pt x="3050048" y="1339616"/>
                  </a:lnTo>
                  <a:lnTo>
                    <a:pt x="3050523" y="1339424"/>
                  </a:lnTo>
                  <a:lnTo>
                    <a:pt x="3052856" y="1340420"/>
                  </a:lnTo>
                  <a:lnTo>
                    <a:pt x="3055331" y="1341083"/>
                  </a:lnTo>
                  <a:lnTo>
                    <a:pt x="3057993" y="1339460"/>
                  </a:lnTo>
                  <a:lnTo>
                    <a:pt x="3059316" y="1334509"/>
                  </a:lnTo>
                  <a:lnTo>
                    <a:pt x="3057695" y="1331847"/>
                  </a:lnTo>
                  <a:close/>
                </a:path>
                <a:path w="16906875" h="11270615">
                  <a:moveTo>
                    <a:pt x="74266" y="56458"/>
                  </a:moveTo>
                  <a:lnTo>
                    <a:pt x="71085" y="60222"/>
                  </a:lnTo>
                  <a:lnTo>
                    <a:pt x="68237" y="64129"/>
                  </a:lnTo>
                  <a:lnTo>
                    <a:pt x="70286" y="65791"/>
                  </a:lnTo>
                  <a:lnTo>
                    <a:pt x="73285" y="67070"/>
                  </a:lnTo>
                  <a:lnTo>
                    <a:pt x="75520" y="66447"/>
                  </a:lnTo>
                  <a:lnTo>
                    <a:pt x="77040" y="64733"/>
                  </a:lnTo>
                  <a:lnTo>
                    <a:pt x="78702" y="62683"/>
                  </a:lnTo>
                  <a:lnTo>
                    <a:pt x="78364" y="59781"/>
                  </a:lnTo>
                  <a:lnTo>
                    <a:pt x="74266" y="56458"/>
                  </a:lnTo>
                  <a:close/>
                </a:path>
                <a:path w="16906875" h="11270615">
                  <a:moveTo>
                    <a:pt x="3140806" y="1353118"/>
                  </a:moveTo>
                  <a:lnTo>
                    <a:pt x="3138189" y="1352789"/>
                  </a:lnTo>
                  <a:lnTo>
                    <a:pt x="3135855" y="1351794"/>
                  </a:lnTo>
                  <a:lnTo>
                    <a:pt x="3133380" y="1351132"/>
                  </a:lnTo>
                  <a:lnTo>
                    <a:pt x="3130719" y="1352755"/>
                  </a:lnTo>
                  <a:lnTo>
                    <a:pt x="3130057" y="1355230"/>
                  </a:lnTo>
                  <a:lnTo>
                    <a:pt x="3129537" y="1357372"/>
                  </a:lnTo>
                  <a:lnTo>
                    <a:pt x="3130826" y="1359892"/>
                  </a:lnTo>
                  <a:lnTo>
                    <a:pt x="3133159" y="1360887"/>
                  </a:lnTo>
                  <a:lnTo>
                    <a:pt x="3133634" y="1360696"/>
                  </a:lnTo>
                  <a:lnTo>
                    <a:pt x="3135968" y="1361691"/>
                  </a:lnTo>
                  <a:lnTo>
                    <a:pt x="3138443" y="1362353"/>
                  </a:lnTo>
                  <a:lnTo>
                    <a:pt x="3141105" y="1360730"/>
                  </a:lnTo>
                  <a:lnTo>
                    <a:pt x="3142428" y="1355780"/>
                  </a:lnTo>
                  <a:lnTo>
                    <a:pt x="3140806" y="1353118"/>
                  </a:lnTo>
                  <a:close/>
                </a:path>
                <a:path w="16906875" h="11270615">
                  <a:moveTo>
                    <a:pt x="12153778" y="5193027"/>
                  </a:moveTo>
                  <a:lnTo>
                    <a:pt x="12150969" y="5192223"/>
                  </a:lnTo>
                  <a:lnTo>
                    <a:pt x="12145930" y="5194800"/>
                  </a:lnTo>
                  <a:lnTo>
                    <a:pt x="12145126" y="5197609"/>
                  </a:lnTo>
                  <a:lnTo>
                    <a:pt x="12147704" y="5202648"/>
                  </a:lnTo>
                  <a:lnTo>
                    <a:pt x="12147944" y="5203933"/>
                  </a:lnTo>
                  <a:lnTo>
                    <a:pt x="12151610" y="5205496"/>
                  </a:lnTo>
                  <a:lnTo>
                    <a:pt x="12152894" y="5205256"/>
                  </a:lnTo>
                  <a:lnTo>
                    <a:pt x="12154321" y="5204683"/>
                  </a:lnTo>
                  <a:lnTo>
                    <a:pt x="12156840" y="5203395"/>
                  </a:lnTo>
                  <a:lnTo>
                    <a:pt x="12157645" y="5200585"/>
                  </a:lnTo>
                  <a:lnTo>
                    <a:pt x="12153778" y="5193027"/>
                  </a:lnTo>
                  <a:close/>
                </a:path>
                <a:path w="16906875" h="11270615">
                  <a:moveTo>
                    <a:pt x="3224394" y="1374197"/>
                  </a:moveTo>
                  <a:lnTo>
                    <a:pt x="3221777" y="1373868"/>
                  </a:lnTo>
                  <a:lnTo>
                    <a:pt x="3219443" y="1372873"/>
                  </a:lnTo>
                  <a:lnTo>
                    <a:pt x="3216968" y="1372211"/>
                  </a:lnTo>
                  <a:lnTo>
                    <a:pt x="3214307" y="1373834"/>
                  </a:lnTo>
                  <a:lnTo>
                    <a:pt x="3213644" y="1376310"/>
                  </a:lnTo>
                  <a:lnTo>
                    <a:pt x="3213125" y="1378451"/>
                  </a:lnTo>
                  <a:lnTo>
                    <a:pt x="3214413" y="1380971"/>
                  </a:lnTo>
                  <a:lnTo>
                    <a:pt x="3216746" y="1381966"/>
                  </a:lnTo>
                  <a:lnTo>
                    <a:pt x="3217222" y="1381775"/>
                  </a:lnTo>
                  <a:lnTo>
                    <a:pt x="3219556" y="1382770"/>
                  </a:lnTo>
                  <a:lnTo>
                    <a:pt x="3222031" y="1383432"/>
                  </a:lnTo>
                  <a:lnTo>
                    <a:pt x="3224692" y="1381811"/>
                  </a:lnTo>
                  <a:lnTo>
                    <a:pt x="3226016" y="1376859"/>
                  </a:lnTo>
                  <a:lnTo>
                    <a:pt x="3224394" y="1374197"/>
                  </a:lnTo>
                  <a:close/>
                </a:path>
                <a:path w="16906875" h="11270615">
                  <a:moveTo>
                    <a:pt x="6558" y="0"/>
                  </a:moveTo>
                  <a:lnTo>
                    <a:pt x="3324" y="194"/>
                  </a:lnTo>
                  <a:lnTo>
                    <a:pt x="0" y="4293"/>
                  </a:lnTo>
                  <a:lnTo>
                    <a:pt x="195" y="7527"/>
                  </a:lnTo>
                  <a:lnTo>
                    <a:pt x="4293" y="10852"/>
                  </a:lnTo>
                  <a:lnTo>
                    <a:pt x="7626" y="12273"/>
                  </a:lnTo>
                  <a:lnTo>
                    <a:pt x="9719" y="11984"/>
                  </a:lnTo>
                  <a:lnTo>
                    <a:pt x="11239" y="10269"/>
                  </a:lnTo>
                  <a:lnTo>
                    <a:pt x="12901" y="8220"/>
                  </a:lnTo>
                  <a:lnTo>
                    <a:pt x="12705" y="4984"/>
                  </a:lnTo>
                  <a:lnTo>
                    <a:pt x="6558" y="0"/>
                  </a:lnTo>
                  <a:close/>
                </a:path>
                <a:path w="16906875" h="11270615">
                  <a:moveTo>
                    <a:pt x="3307648" y="1395135"/>
                  </a:moveTo>
                  <a:lnTo>
                    <a:pt x="3305031" y="1394805"/>
                  </a:lnTo>
                  <a:lnTo>
                    <a:pt x="3302698" y="1393810"/>
                  </a:lnTo>
                  <a:lnTo>
                    <a:pt x="3300222" y="1393148"/>
                  </a:lnTo>
                  <a:lnTo>
                    <a:pt x="3297561" y="1394771"/>
                  </a:lnTo>
                  <a:lnTo>
                    <a:pt x="3296898" y="1397247"/>
                  </a:lnTo>
                  <a:lnTo>
                    <a:pt x="3296379" y="1399388"/>
                  </a:lnTo>
                  <a:lnTo>
                    <a:pt x="3297668" y="1401908"/>
                  </a:lnTo>
                  <a:lnTo>
                    <a:pt x="3300001" y="1402903"/>
                  </a:lnTo>
                  <a:lnTo>
                    <a:pt x="3300476" y="1402712"/>
                  </a:lnTo>
                  <a:lnTo>
                    <a:pt x="3302810" y="1403707"/>
                  </a:lnTo>
                  <a:lnTo>
                    <a:pt x="3305285" y="1404369"/>
                  </a:lnTo>
                  <a:lnTo>
                    <a:pt x="3307946" y="1402747"/>
                  </a:lnTo>
                  <a:lnTo>
                    <a:pt x="3308608" y="1400272"/>
                  </a:lnTo>
                  <a:lnTo>
                    <a:pt x="3309413" y="1397463"/>
                  </a:lnTo>
                  <a:lnTo>
                    <a:pt x="3307648" y="1395135"/>
                  </a:lnTo>
                  <a:close/>
                </a:path>
                <a:path w="16906875" h="11270615">
                  <a:moveTo>
                    <a:pt x="3391186" y="1415405"/>
                  </a:moveTo>
                  <a:lnTo>
                    <a:pt x="3388569" y="1415077"/>
                  </a:lnTo>
                  <a:lnTo>
                    <a:pt x="3386235" y="1414081"/>
                  </a:lnTo>
                  <a:lnTo>
                    <a:pt x="3383760" y="1413419"/>
                  </a:lnTo>
                  <a:lnTo>
                    <a:pt x="3381099" y="1415041"/>
                  </a:lnTo>
                  <a:lnTo>
                    <a:pt x="3380437" y="1417517"/>
                  </a:lnTo>
                  <a:lnTo>
                    <a:pt x="3379917" y="1419659"/>
                  </a:lnTo>
                  <a:lnTo>
                    <a:pt x="3381207" y="1422178"/>
                  </a:lnTo>
                  <a:lnTo>
                    <a:pt x="3383540" y="1423174"/>
                  </a:lnTo>
                  <a:lnTo>
                    <a:pt x="3384015" y="1422982"/>
                  </a:lnTo>
                  <a:lnTo>
                    <a:pt x="3386348" y="1423978"/>
                  </a:lnTo>
                  <a:lnTo>
                    <a:pt x="3388823" y="1424641"/>
                  </a:lnTo>
                  <a:lnTo>
                    <a:pt x="3391485" y="1423018"/>
                  </a:lnTo>
                  <a:lnTo>
                    <a:pt x="3392147" y="1420542"/>
                  </a:lnTo>
                  <a:lnTo>
                    <a:pt x="3392951" y="1417734"/>
                  </a:lnTo>
                  <a:lnTo>
                    <a:pt x="3391186" y="1415405"/>
                  </a:lnTo>
                  <a:close/>
                </a:path>
                <a:path w="16906875" h="11270615">
                  <a:moveTo>
                    <a:pt x="12111448" y="5118634"/>
                  </a:moveTo>
                  <a:lnTo>
                    <a:pt x="12108305" y="5117688"/>
                  </a:lnTo>
                  <a:lnTo>
                    <a:pt x="12106120" y="5119120"/>
                  </a:lnTo>
                  <a:lnTo>
                    <a:pt x="12104075" y="5120218"/>
                  </a:lnTo>
                  <a:lnTo>
                    <a:pt x="12103129" y="5123359"/>
                  </a:lnTo>
                  <a:lnTo>
                    <a:pt x="12105991" y="5127732"/>
                  </a:lnTo>
                  <a:lnTo>
                    <a:pt x="12106231" y="5129017"/>
                  </a:lnTo>
                  <a:lnTo>
                    <a:pt x="12108230" y="5129869"/>
                  </a:lnTo>
                  <a:lnTo>
                    <a:pt x="12108040" y="5129394"/>
                  </a:lnTo>
                  <a:lnTo>
                    <a:pt x="12109374" y="5129963"/>
                  </a:lnTo>
                  <a:lnTo>
                    <a:pt x="12110990" y="5129865"/>
                  </a:lnTo>
                  <a:lnTo>
                    <a:pt x="12112417" y="5129291"/>
                  </a:lnTo>
                  <a:lnTo>
                    <a:pt x="12114460" y="5128193"/>
                  </a:lnTo>
                  <a:lnTo>
                    <a:pt x="12115408" y="5125052"/>
                  </a:lnTo>
                  <a:lnTo>
                    <a:pt x="12112545" y="5120678"/>
                  </a:lnTo>
                  <a:lnTo>
                    <a:pt x="12111448" y="5118634"/>
                  </a:lnTo>
                  <a:close/>
                </a:path>
                <a:path w="16906875" h="11270615">
                  <a:moveTo>
                    <a:pt x="3474725" y="1435675"/>
                  </a:moveTo>
                  <a:lnTo>
                    <a:pt x="3472108" y="1435347"/>
                  </a:lnTo>
                  <a:lnTo>
                    <a:pt x="3469774" y="1434352"/>
                  </a:lnTo>
                  <a:lnTo>
                    <a:pt x="3467299" y="1433690"/>
                  </a:lnTo>
                  <a:lnTo>
                    <a:pt x="3464637" y="1435313"/>
                  </a:lnTo>
                  <a:lnTo>
                    <a:pt x="3463976" y="1437787"/>
                  </a:lnTo>
                  <a:lnTo>
                    <a:pt x="3463456" y="1439930"/>
                  </a:lnTo>
                  <a:lnTo>
                    <a:pt x="3464745" y="1442450"/>
                  </a:lnTo>
                  <a:lnTo>
                    <a:pt x="3467078" y="1443445"/>
                  </a:lnTo>
                  <a:lnTo>
                    <a:pt x="3467553" y="1443254"/>
                  </a:lnTo>
                  <a:lnTo>
                    <a:pt x="3469887" y="1444249"/>
                  </a:lnTo>
                  <a:lnTo>
                    <a:pt x="3472362" y="1444911"/>
                  </a:lnTo>
                  <a:lnTo>
                    <a:pt x="3475023" y="1443288"/>
                  </a:lnTo>
                  <a:lnTo>
                    <a:pt x="3475686" y="1440812"/>
                  </a:lnTo>
                  <a:lnTo>
                    <a:pt x="3476489" y="1438004"/>
                  </a:lnTo>
                  <a:lnTo>
                    <a:pt x="3474725" y="1435675"/>
                  </a:lnTo>
                  <a:close/>
                </a:path>
                <a:path w="16906875" h="11270615">
                  <a:moveTo>
                    <a:pt x="3558405" y="1455613"/>
                  </a:moveTo>
                  <a:lnTo>
                    <a:pt x="3555788" y="1455285"/>
                  </a:lnTo>
                  <a:lnTo>
                    <a:pt x="3553455" y="1454290"/>
                  </a:lnTo>
                  <a:lnTo>
                    <a:pt x="3550980" y="1453627"/>
                  </a:lnTo>
                  <a:lnTo>
                    <a:pt x="3548318" y="1455250"/>
                  </a:lnTo>
                  <a:lnTo>
                    <a:pt x="3547657" y="1457724"/>
                  </a:lnTo>
                  <a:lnTo>
                    <a:pt x="3547137" y="1459867"/>
                  </a:lnTo>
                  <a:lnTo>
                    <a:pt x="3548425" y="1462387"/>
                  </a:lnTo>
                  <a:lnTo>
                    <a:pt x="3550425" y="1463240"/>
                  </a:lnTo>
                  <a:lnTo>
                    <a:pt x="3550567" y="1462906"/>
                  </a:lnTo>
                  <a:lnTo>
                    <a:pt x="3551376" y="1462857"/>
                  </a:lnTo>
                  <a:lnTo>
                    <a:pt x="3553709" y="1463852"/>
                  </a:lnTo>
                  <a:lnTo>
                    <a:pt x="3556184" y="1464514"/>
                  </a:lnTo>
                  <a:lnTo>
                    <a:pt x="3558847" y="1462892"/>
                  </a:lnTo>
                  <a:lnTo>
                    <a:pt x="3560171" y="1457941"/>
                  </a:lnTo>
                  <a:lnTo>
                    <a:pt x="3558405" y="1455613"/>
                  </a:lnTo>
                  <a:close/>
                </a:path>
                <a:path w="16906875" h="11270615">
                  <a:moveTo>
                    <a:pt x="3641896" y="1475075"/>
                  </a:moveTo>
                  <a:lnTo>
                    <a:pt x="3639136" y="1475080"/>
                  </a:lnTo>
                  <a:lnTo>
                    <a:pt x="3636802" y="1474084"/>
                  </a:lnTo>
                  <a:lnTo>
                    <a:pt x="3634327" y="1473423"/>
                  </a:lnTo>
                  <a:lnTo>
                    <a:pt x="3631666" y="1475045"/>
                  </a:lnTo>
                  <a:lnTo>
                    <a:pt x="3631004" y="1477520"/>
                  </a:lnTo>
                  <a:lnTo>
                    <a:pt x="3630484" y="1479661"/>
                  </a:lnTo>
                  <a:lnTo>
                    <a:pt x="3631772" y="1482181"/>
                  </a:lnTo>
                  <a:lnTo>
                    <a:pt x="3633773" y="1483034"/>
                  </a:lnTo>
                  <a:lnTo>
                    <a:pt x="3633915" y="1482701"/>
                  </a:lnTo>
                  <a:lnTo>
                    <a:pt x="3634724" y="1482652"/>
                  </a:lnTo>
                  <a:lnTo>
                    <a:pt x="3637057" y="1483647"/>
                  </a:lnTo>
                  <a:lnTo>
                    <a:pt x="3639533" y="1484309"/>
                  </a:lnTo>
                  <a:lnTo>
                    <a:pt x="3642194" y="1482688"/>
                  </a:lnTo>
                  <a:lnTo>
                    <a:pt x="3643518" y="1477737"/>
                  </a:lnTo>
                  <a:lnTo>
                    <a:pt x="3641896" y="1475075"/>
                  </a:lnTo>
                  <a:close/>
                </a:path>
                <a:path w="16906875" h="11270615">
                  <a:moveTo>
                    <a:pt x="3725719" y="1494679"/>
                  </a:moveTo>
                  <a:lnTo>
                    <a:pt x="3722959" y="1494683"/>
                  </a:lnTo>
                  <a:lnTo>
                    <a:pt x="3720626" y="1493688"/>
                  </a:lnTo>
                  <a:lnTo>
                    <a:pt x="3718150" y="1493026"/>
                  </a:lnTo>
                  <a:lnTo>
                    <a:pt x="3715489" y="1494649"/>
                  </a:lnTo>
                  <a:lnTo>
                    <a:pt x="3714827" y="1497124"/>
                  </a:lnTo>
                  <a:lnTo>
                    <a:pt x="3714307" y="1499266"/>
                  </a:lnTo>
                  <a:lnTo>
                    <a:pt x="3715596" y="1501786"/>
                  </a:lnTo>
                  <a:lnTo>
                    <a:pt x="3717596" y="1502639"/>
                  </a:lnTo>
                  <a:lnTo>
                    <a:pt x="3718547" y="1502257"/>
                  </a:lnTo>
                  <a:lnTo>
                    <a:pt x="3720880" y="1503252"/>
                  </a:lnTo>
                  <a:lnTo>
                    <a:pt x="3723689" y="1504056"/>
                  </a:lnTo>
                  <a:lnTo>
                    <a:pt x="3726017" y="1502291"/>
                  </a:lnTo>
                  <a:lnTo>
                    <a:pt x="3727341" y="1497341"/>
                  </a:lnTo>
                  <a:lnTo>
                    <a:pt x="3725719" y="1494679"/>
                  </a:lnTo>
                  <a:close/>
                </a:path>
                <a:path w="16906875" h="11270615">
                  <a:moveTo>
                    <a:pt x="12067215" y="5045008"/>
                  </a:moveTo>
                  <a:lnTo>
                    <a:pt x="12064406" y="5044202"/>
                  </a:lnTo>
                  <a:lnTo>
                    <a:pt x="12060034" y="5047066"/>
                  </a:lnTo>
                  <a:lnTo>
                    <a:pt x="12059331" y="5049522"/>
                  </a:lnTo>
                  <a:lnTo>
                    <a:pt x="12059230" y="5049874"/>
                  </a:lnTo>
                  <a:lnTo>
                    <a:pt x="12062808" y="5055340"/>
                  </a:lnTo>
                  <a:lnTo>
                    <a:pt x="12064475" y="5056051"/>
                  </a:lnTo>
                  <a:lnTo>
                    <a:pt x="12063999" y="5056242"/>
                  </a:lnTo>
                  <a:lnTo>
                    <a:pt x="12065332" y="5056811"/>
                  </a:lnTo>
                  <a:lnTo>
                    <a:pt x="12066949" y="5056713"/>
                  </a:lnTo>
                  <a:lnTo>
                    <a:pt x="12068518" y="5055806"/>
                  </a:lnTo>
                  <a:lnTo>
                    <a:pt x="12070704" y="5054374"/>
                  </a:lnTo>
                  <a:lnTo>
                    <a:pt x="12071408" y="5051917"/>
                  </a:lnTo>
                  <a:lnTo>
                    <a:pt x="12071509" y="5051566"/>
                  </a:lnTo>
                  <a:lnTo>
                    <a:pt x="12067215" y="5045008"/>
                  </a:lnTo>
                  <a:close/>
                </a:path>
                <a:path w="16906875" h="11270615">
                  <a:moveTo>
                    <a:pt x="3809350" y="1513807"/>
                  </a:moveTo>
                  <a:lnTo>
                    <a:pt x="3806590" y="1513812"/>
                  </a:lnTo>
                  <a:lnTo>
                    <a:pt x="3804258" y="1512817"/>
                  </a:lnTo>
                  <a:lnTo>
                    <a:pt x="3801450" y="1512012"/>
                  </a:lnTo>
                  <a:lnTo>
                    <a:pt x="3799120" y="1513777"/>
                  </a:lnTo>
                  <a:lnTo>
                    <a:pt x="3797796" y="1518727"/>
                  </a:lnTo>
                  <a:lnTo>
                    <a:pt x="3799228" y="1520914"/>
                  </a:lnTo>
                  <a:lnTo>
                    <a:pt x="3801228" y="1521767"/>
                  </a:lnTo>
                  <a:lnTo>
                    <a:pt x="3802178" y="1521384"/>
                  </a:lnTo>
                  <a:lnTo>
                    <a:pt x="3804512" y="1522380"/>
                  </a:lnTo>
                  <a:lnTo>
                    <a:pt x="3807320" y="1523184"/>
                  </a:lnTo>
                  <a:lnTo>
                    <a:pt x="3809649" y="1521420"/>
                  </a:lnTo>
                  <a:lnTo>
                    <a:pt x="3810973" y="1516469"/>
                  </a:lnTo>
                  <a:lnTo>
                    <a:pt x="3809350" y="1513807"/>
                  </a:lnTo>
                  <a:close/>
                </a:path>
                <a:path w="16906875" h="11270615">
                  <a:moveTo>
                    <a:pt x="3893315" y="1533077"/>
                  </a:moveTo>
                  <a:lnTo>
                    <a:pt x="3890555" y="1533082"/>
                  </a:lnTo>
                  <a:lnTo>
                    <a:pt x="3888223" y="1532087"/>
                  </a:lnTo>
                  <a:lnTo>
                    <a:pt x="3885414" y="1531283"/>
                  </a:lnTo>
                  <a:lnTo>
                    <a:pt x="3883086" y="1533047"/>
                  </a:lnTo>
                  <a:lnTo>
                    <a:pt x="3881761" y="1537999"/>
                  </a:lnTo>
                  <a:lnTo>
                    <a:pt x="3883192" y="1540185"/>
                  </a:lnTo>
                  <a:lnTo>
                    <a:pt x="3885192" y="1541038"/>
                  </a:lnTo>
                  <a:lnTo>
                    <a:pt x="3886143" y="1540656"/>
                  </a:lnTo>
                  <a:lnTo>
                    <a:pt x="3888476" y="1541651"/>
                  </a:lnTo>
                  <a:lnTo>
                    <a:pt x="3891285" y="1542455"/>
                  </a:lnTo>
                  <a:lnTo>
                    <a:pt x="3893614" y="1540690"/>
                  </a:lnTo>
                  <a:lnTo>
                    <a:pt x="3894938" y="1535740"/>
                  </a:lnTo>
                  <a:lnTo>
                    <a:pt x="3893315" y="1533077"/>
                  </a:lnTo>
                  <a:close/>
                </a:path>
                <a:path w="16906875" h="11270615">
                  <a:moveTo>
                    <a:pt x="3977089" y="1551873"/>
                  </a:moveTo>
                  <a:lnTo>
                    <a:pt x="3974329" y="1551878"/>
                  </a:lnTo>
                  <a:lnTo>
                    <a:pt x="3971996" y="1550883"/>
                  </a:lnTo>
                  <a:lnTo>
                    <a:pt x="3969187" y="1550079"/>
                  </a:lnTo>
                  <a:lnTo>
                    <a:pt x="3966860" y="1551843"/>
                  </a:lnTo>
                  <a:lnTo>
                    <a:pt x="3965536" y="1556793"/>
                  </a:lnTo>
                  <a:lnTo>
                    <a:pt x="3966967" y="1558980"/>
                  </a:lnTo>
                  <a:lnTo>
                    <a:pt x="3968967" y="1559833"/>
                  </a:lnTo>
                  <a:lnTo>
                    <a:pt x="3969917" y="1559450"/>
                  </a:lnTo>
                  <a:lnTo>
                    <a:pt x="3972251" y="1560446"/>
                  </a:lnTo>
                  <a:lnTo>
                    <a:pt x="3975060" y="1561250"/>
                  </a:lnTo>
                  <a:lnTo>
                    <a:pt x="3977388" y="1559485"/>
                  </a:lnTo>
                  <a:lnTo>
                    <a:pt x="3978711" y="1554535"/>
                  </a:lnTo>
                  <a:lnTo>
                    <a:pt x="3977089" y="1551873"/>
                  </a:lnTo>
                  <a:close/>
                </a:path>
                <a:path w="16906875" h="11270615">
                  <a:moveTo>
                    <a:pt x="12021890" y="4972094"/>
                  </a:moveTo>
                  <a:lnTo>
                    <a:pt x="12018940" y="4971624"/>
                  </a:lnTo>
                  <a:lnTo>
                    <a:pt x="12014567" y="4974486"/>
                  </a:lnTo>
                  <a:lnTo>
                    <a:pt x="12014096" y="4977437"/>
                  </a:lnTo>
                  <a:lnTo>
                    <a:pt x="12016957" y="4981810"/>
                  </a:lnTo>
                  <a:lnTo>
                    <a:pt x="12017340" y="4982761"/>
                  </a:lnTo>
                  <a:lnTo>
                    <a:pt x="12020340" y="4984041"/>
                  </a:lnTo>
                  <a:lnTo>
                    <a:pt x="12021957" y="4983943"/>
                  </a:lnTo>
                  <a:lnTo>
                    <a:pt x="12023526" y="4983036"/>
                  </a:lnTo>
                  <a:lnTo>
                    <a:pt x="12025713" y="4981604"/>
                  </a:lnTo>
                  <a:lnTo>
                    <a:pt x="12026183" y="4978654"/>
                  </a:lnTo>
                  <a:lnTo>
                    <a:pt x="12021890" y="4972094"/>
                  </a:lnTo>
                  <a:close/>
                </a:path>
                <a:path w="16906875" h="11270615">
                  <a:moveTo>
                    <a:pt x="4060721" y="1571001"/>
                  </a:moveTo>
                  <a:lnTo>
                    <a:pt x="4057961" y="1571006"/>
                  </a:lnTo>
                  <a:lnTo>
                    <a:pt x="4055628" y="1570011"/>
                  </a:lnTo>
                  <a:lnTo>
                    <a:pt x="4052820" y="1569207"/>
                  </a:lnTo>
                  <a:lnTo>
                    <a:pt x="4050491" y="1570972"/>
                  </a:lnTo>
                  <a:lnTo>
                    <a:pt x="4049167" y="1575922"/>
                  </a:lnTo>
                  <a:lnTo>
                    <a:pt x="4050599" y="1578108"/>
                  </a:lnTo>
                  <a:lnTo>
                    <a:pt x="4052598" y="1578961"/>
                  </a:lnTo>
                  <a:lnTo>
                    <a:pt x="4053549" y="1578578"/>
                  </a:lnTo>
                  <a:lnTo>
                    <a:pt x="4055882" y="1579574"/>
                  </a:lnTo>
                  <a:lnTo>
                    <a:pt x="4058691" y="1580378"/>
                  </a:lnTo>
                  <a:lnTo>
                    <a:pt x="4061020" y="1578614"/>
                  </a:lnTo>
                  <a:lnTo>
                    <a:pt x="4062344" y="1573664"/>
                  </a:lnTo>
                  <a:lnTo>
                    <a:pt x="4060721" y="1571001"/>
                  </a:lnTo>
                  <a:close/>
                </a:path>
                <a:path w="16906875" h="11270615">
                  <a:moveTo>
                    <a:pt x="4144970" y="1589605"/>
                  </a:moveTo>
                  <a:lnTo>
                    <a:pt x="4142211" y="1589610"/>
                  </a:lnTo>
                  <a:lnTo>
                    <a:pt x="4139878" y="1588615"/>
                  </a:lnTo>
                  <a:lnTo>
                    <a:pt x="4137070" y="1587811"/>
                  </a:lnTo>
                  <a:lnTo>
                    <a:pt x="4134740" y="1589575"/>
                  </a:lnTo>
                  <a:lnTo>
                    <a:pt x="4133417" y="1594526"/>
                  </a:lnTo>
                  <a:lnTo>
                    <a:pt x="4134848" y="1596712"/>
                  </a:lnTo>
                  <a:lnTo>
                    <a:pt x="4136848" y="1597565"/>
                  </a:lnTo>
                  <a:lnTo>
                    <a:pt x="4137798" y="1597183"/>
                  </a:lnTo>
                  <a:lnTo>
                    <a:pt x="4140132" y="1598178"/>
                  </a:lnTo>
                  <a:lnTo>
                    <a:pt x="4142940" y="1598982"/>
                  </a:lnTo>
                  <a:lnTo>
                    <a:pt x="4145269" y="1597219"/>
                  </a:lnTo>
                  <a:lnTo>
                    <a:pt x="4146593" y="1592267"/>
                  </a:lnTo>
                  <a:lnTo>
                    <a:pt x="4144970" y="1589605"/>
                  </a:lnTo>
                  <a:close/>
                </a:path>
                <a:path w="16906875" h="11270615">
                  <a:moveTo>
                    <a:pt x="4228745" y="1608401"/>
                  </a:moveTo>
                  <a:lnTo>
                    <a:pt x="4225985" y="1608406"/>
                  </a:lnTo>
                  <a:lnTo>
                    <a:pt x="4223652" y="1607410"/>
                  </a:lnTo>
                  <a:lnTo>
                    <a:pt x="4220843" y="1606606"/>
                  </a:lnTo>
                  <a:lnTo>
                    <a:pt x="4218515" y="1608370"/>
                  </a:lnTo>
                  <a:lnTo>
                    <a:pt x="4217191" y="1613322"/>
                  </a:lnTo>
                  <a:lnTo>
                    <a:pt x="4218622" y="1615508"/>
                  </a:lnTo>
                  <a:lnTo>
                    <a:pt x="4220622" y="1616361"/>
                  </a:lnTo>
                  <a:lnTo>
                    <a:pt x="4221573" y="1615979"/>
                  </a:lnTo>
                  <a:lnTo>
                    <a:pt x="4223906" y="1616974"/>
                  </a:lnTo>
                  <a:lnTo>
                    <a:pt x="4226715" y="1617778"/>
                  </a:lnTo>
                  <a:lnTo>
                    <a:pt x="4229043" y="1616013"/>
                  </a:lnTo>
                  <a:lnTo>
                    <a:pt x="4230367" y="1611063"/>
                  </a:lnTo>
                  <a:lnTo>
                    <a:pt x="4228745" y="1608401"/>
                  </a:lnTo>
                  <a:close/>
                </a:path>
                <a:path w="16906875" h="11270615">
                  <a:moveTo>
                    <a:pt x="11974236" y="4900948"/>
                  </a:moveTo>
                  <a:lnTo>
                    <a:pt x="11971285" y="4900477"/>
                  </a:lnTo>
                  <a:lnTo>
                    <a:pt x="11966912" y="4903338"/>
                  </a:lnTo>
                  <a:lnTo>
                    <a:pt x="11966441" y="4906290"/>
                  </a:lnTo>
                  <a:lnTo>
                    <a:pt x="11969305" y="4910662"/>
                  </a:lnTo>
                  <a:lnTo>
                    <a:pt x="11969686" y="4911613"/>
                  </a:lnTo>
                  <a:lnTo>
                    <a:pt x="11972686" y="4912893"/>
                  </a:lnTo>
                  <a:lnTo>
                    <a:pt x="11974304" y="4912795"/>
                  </a:lnTo>
                  <a:lnTo>
                    <a:pt x="11975872" y="4911887"/>
                  </a:lnTo>
                  <a:lnTo>
                    <a:pt x="11978058" y="4910457"/>
                  </a:lnTo>
                  <a:lnTo>
                    <a:pt x="11978530" y="4907506"/>
                  </a:lnTo>
                  <a:lnTo>
                    <a:pt x="11974236" y="4900948"/>
                  </a:lnTo>
                  <a:close/>
                </a:path>
                <a:path w="16906875" h="11270615">
                  <a:moveTo>
                    <a:pt x="4312660" y="1626863"/>
                  </a:moveTo>
                  <a:lnTo>
                    <a:pt x="4309901" y="1626868"/>
                  </a:lnTo>
                  <a:lnTo>
                    <a:pt x="4307568" y="1625873"/>
                  </a:lnTo>
                  <a:lnTo>
                    <a:pt x="4304759" y="1625069"/>
                  </a:lnTo>
                  <a:lnTo>
                    <a:pt x="4302430" y="1626832"/>
                  </a:lnTo>
                  <a:lnTo>
                    <a:pt x="4301107" y="1631783"/>
                  </a:lnTo>
                  <a:lnTo>
                    <a:pt x="4302538" y="1633969"/>
                  </a:lnTo>
                  <a:lnTo>
                    <a:pt x="4304538" y="1634822"/>
                  </a:lnTo>
                  <a:lnTo>
                    <a:pt x="4305488" y="1634440"/>
                  </a:lnTo>
                  <a:lnTo>
                    <a:pt x="4307822" y="1635435"/>
                  </a:lnTo>
                  <a:lnTo>
                    <a:pt x="4310631" y="1636239"/>
                  </a:lnTo>
                  <a:lnTo>
                    <a:pt x="4312960" y="1634474"/>
                  </a:lnTo>
                  <a:lnTo>
                    <a:pt x="4314283" y="1629525"/>
                  </a:lnTo>
                  <a:lnTo>
                    <a:pt x="4312660" y="1626863"/>
                  </a:lnTo>
                  <a:close/>
                </a:path>
                <a:path w="16906875" h="11270615">
                  <a:moveTo>
                    <a:pt x="4395910" y="1645040"/>
                  </a:moveTo>
                  <a:lnTo>
                    <a:pt x="4393150" y="1645045"/>
                  </a:lnTo>
                  <a:lnTo>
                    <a:pt x="4390818" y="1644050"/>
                  </a:lnTo>
                  <a:lnTo>
                    <a:pt x="4388343" y="1643388"/>
                  </a:lnTo>
                  <a:lnTo>
                    <a:pt x="4386014" y="1645153"/>
                  </a:lnTo>
                  <a:lnTo>
                    <a:pt x="4384689" y="1650103"/>
                  </a:lnTo>
                  <a:lnTo>
                    <a:pt x="4386121" y="1652290"/>
                  </a:lnTo>
                  <a:lnTo>
                    <a:pt x="4387787" y="1653000"/>
                  </a:lnTo>
                  <a:lnTo>
                    <a:pt x="4388738" y="1652618"/>
                  </a:lnTo>
                  <a:lnTo>
                    <a:pt x="4391071" y="1653613"/>
                  </a:lnTo>
                  <a:lnTo>
                    <a:pt x="4393880" y="1654417"/>
                  </a:lnTo>
                  <a:lnTo>
                    <a:pt x="4396209" y="1652652"/>
                  </a:lnTo>
                  <a:lnTo>
                    <a:pt x="4397533" y="1647702"/>
                  </a:lnTo>
                  <a:lnTo>
                    <a:pt x="4395910" y="1645040"/>
                  </a:lnTo>
                  <a:close/>
                </a:path>
                <a:path w="16906875" h="11270615">
                  <a:moveTo>
                    <a:pt x="4479635" y="1663026"/>
                  </a:moveTo>
                  <a:lnTo>
                    <a:pt x="4476875" y="1663031"/>
                  </a:lnTo>
                  <a:lnTo>
                    <a:pt x="4474542" y="1662036"/>
                  </a:lnTo>
                  <a:lnTo>
                    <a:pt x="4472066" y="1661374"/>
                  </a:lnTo>
                  <a:lnTo>
                    <a:pt x="4469739" y="1663138"/>
                  </a:lnTo>
                  <a:lnTo>
                    <a:pt x="4468415" y="1668090"/>
                  </a:lnTo>
                  <a:lnTo>
                    <a:pt x="4469846" y="1670275"/>
                  </a:lnTo>
                  <a:lnTo>
                    <a:pt x="4471845" y="1671128"/>
                  </a:lnTo>
                  <a:lnTo>
                    <a:pt x="4472797" y="1670746"/>
                  </a:lnTo>
                  <a:lnTo>
                    <a:pt x="4475130" y="1671741"/>
                  </a:lnTo>
                  <a:lnTo>
                    <a:pt x="4477605" y="1672404"/>
                  </a:lnTo>
                  <a:lnTo>
                    <a:pt x="4479933" y="1670639"/>
                  </a:lnTo>
                  <a:lnTo>
                    <a:pt x="4481257" y="1665687"/>
                  </a:lnTo>
                  <a:lnTo>
                    <a:pt x="4479635" y="1663026"/>
                  </a:lnTo>
                  <a:close/>
                </a:path>
                <a:path w="16906875" h="11270615">
                  <a:moveTo>
                    <a:pt x="11924348" y="4830422"/>
                  </a:moveTo>
                  <a:lnTo>
                    <a:pt x="11921396" y="4829951"/>
                  </a:lnTo>
                  <a:lnTo>
                    <a:pt x="11919210" y="4831383"/>
                  </a:lnTo>
                  <a:lnTo>
                    <a:pt x="11917357" y="4832955"/>
                  </a:lnTo>
                  <a:lnTo>
                    <a:pt x="11916886" y="4835906"/>
                  </a:lnTo>
                  <a:lnTo>
                    <a:pt x="11919749" y="4840279"/>
                  </a:lnTo>
                  <a:lnTo>
                    <a:pt x="11920132" y="4841230"/>
                  </a:lnTo>
                  <a:lnTo>
                    <a:pt x="11921797" y="4841940"/>
                  </a:lnTo>
                  <a:lnTo>
                    <a:pt x="11921940" y="4841607"/>
                  </a:lnTo>
                  <a:lnTo>
                    <a:pt x="11923273" y="4842176"/>
                  </a:lnTo>
                  <a:lnTo>
                    <a:pt x="11925224" y="4842220"/>
                  </a:lnTo>
                  <a:lnTo>
                    <a:pt x="11928312" y="4839598"/>
                  </a:lnTo>
                  <a:lnTo>
                    <a:pt x="11928783" y="4836648"/>
                  </a:lnTo>
                  <a:lnTo>
                    <a:pt x="11925920" y="4832275"/>
                  </a:lnTo>
                  <a:lnTo>
                    <a:pt x="11924348" y="4830422"/>
                  </a:lnTo>
                  <a:close/>
                </a:path>
                <a:path w="16906875" h="11270615">
                  <a:moveTo>
                    <a:pt x="4563218" y="1681347"/>
                  </a:moveTo>
                  <a:lnTo>
                    <a:pt x="4560458" y="1681350"/>
                  </a:lnTo>
                  <a:lnTo>
                    <a:pt x="4558125" y="1680355"/>
                  </a:lnTo>
                  <a:lnTo>
                    <a:pt x="4555650" y="1679693"/>
                  </a:lnTo>
                  <a:lnTo>
                    <a:pt x="4553321" y="1681458"/>
                  </a:lnTo>
                  <a:lnTo>
                    <a:pt x="4551997" y="1686408"/>
                  </a:lnTo>
                  <a:lnTo>
                    <a:pt x="4553428" y="1688595"/>
                  </a:lnTo>
                  <a:lnTo>
                    <a:pt x="4555428" y="1689448"/>
                  </a:lnTo>
                  <a:lnTo>
                    <a:pt x="4556380" y="1689066"/>
                  </a:lnTo>
                  <a:lnTo>
                    <a:pt x="4558712" y="1690061"/>
                  </a:lnTo>
                  <a:lnTo>
                    <a:pt x="4561187" y="1690723"/>
                  </a:lnTo>
                  <a:lnTo>
                    <a:pt x="4563516" y="1688958"/>
                  </a:lnTo>
                  <a:lnTo>
                    <a:pt x="4564840" y="1684008"/>
                  </a:lnTo>
                  <a:lnTo>
                    <a:pt x="4563218" y="1681347"/>
                  </a:lnTo>
                  <a:close/>
                </a:path>
                <a:path w="16906875" h="11270615">
                  <a:moveTo>
                    <a:pt x="4646943" y="1699333"/>
                  </a:moveTo>
                  <a:lnTo>
                    <a:pt x="4644184" y="1699337"/>
                  </a:lnTo>
                  <a:lnTo>
                    <a:pt x="4641850" y="1698342"/>
                  </a:lnTo>
                  <a:lnTo>
                    <a:pt x="4639375" y="1697680"/>
                  </a:lnTo>
                  <a:lnTo>
                    <a:pt x="4637046" y="1699445"/>
                  </a:lnTo>
                  <a:lnTo>
                    <a:pt x="4635723" y="1704394"/>
                  </a:lnTo>
                  <a:lnTo>
                    <a:pt x="4637154" y="1706581"/>
                  </a:lnTo>
                  <a:lnTo>
                    <a:pt x="4639153" y="1707434"/>
                  </a:lnTo>
                  <a:lnTo>
                    <a:pt x="4640104" y="1707051"/>
                  </a:lnTo>
                  <a:lnTo>
                    <a:pt x="4642438" y="1708047"/>
                  </a:lnTo>
                  <a:lnTo>
                    <a:pt x="4644913" y="1708710"/>
                  </a:lnTo>
                  <a:lnTo>
                    <a:pt x="4647242" y="1706945"/>
                  </a:lnTo>
                  <a:lnTo>
                    <a:pt x="4648565" y="1701995"/>
                  </a:lnTo>
                  <a:lnTo>
                    <a:pt x="4646943" y="1699333"/>
                  </a:lnTo>
                  <a:close/>
                </a:path>
                <a:path w="16906875" h="11270615">
                  <a:moveTo>
                    <a:pt x="4730668" y="1717319"/>
                  </a:moveTo>
                  <a:lnTo>
                    <a:pt x="4727908" y="1717323"/>
                  </a:lnTo>
                  <a:lnTo>
                    <a:pt x="4725576" y="1716328"/>
                  </a:lnTo>
                  <a:lnTo>
                    <a:pt x="4723100" y="1715666"/>
                  </a:lnTo>
                  <a:lnTo>
                    <a:pt x="4720772" y="1717431"/>
                  </a:lnTo>
                  <a:lnTo>
                    <a:pt x="4719448" y="1722381"/>
                  </a:lnTo>
                  <a:lnTo>
                    <a:pt x="4720879" y="1724568"/>
                  </a:lnTo>
                  <a:lnTo>
                    <a:pt x="4722879" y="1725421"/>
                  </a:lnTo>
                  <a:lnTo>
                    <a:pt x="4723829" y="1725038"/>
                  </a:lnTo>
                  <a:lnTo>
                    <a:pt x="4726163" y="1726034"/>
                  </a:lnTo>
                  <a:lnTo>
                    <a:pt x="4728638" y="1726696"/>
                  </a:lnTo>
                  <a:lnTo>
                    <a:pt x="4730967" y="1724932"/>
                  </a:lnTo>
                  <a:lnTo>
                    <a:pt x="4732291" y="1719980"/>
                  </a:lnTo>
                  <a:lnTo>
                    <a:pt x="4730668" y="1717319"/>
                  </a:lnTo>
                  <a:close/>
                </a:path>
                <a:path w="16906875" h="11270615">
                  <a:moveTo>
                    <a:pt x="11872938" y="4761612"/>
                  </a:moveTo>
                  <a:lnTo>
                    <a:pt x="11869846" y="4761475"/>
                  </a:lnTo>
                  <a:lnTo>
                    <a:pt x="11865473" y="4764337"/>
                  </a:lnTo>
                  <a:lnTo>
                    <a:pt x="11865335" y="4767430"/>
                  </a:lnTo>
                  <a:lnTo>
                    <a:pt x="11866767" y="4769617"/>
                  </a:lnTo>
                  <a:lnTo>
                    <a:pt x="11868531" y="4771944"/>
                  </a:lnTo>
                  <a:lnTo>
                    <a:pt x="11868913" y="4772895"/>
                  </a:lnTo>
                  <a:lnTo>
                    <a:pt x="11871913" y="4774175"/>
                  </a:lnTo>
                  <a:lnTo>
                    <a:pt x="11874005" y="4773887"/>
                  </a:lnTo>
                  <a:lnTo>
                    <a:pt x="11875241" y="4772838"/>
                  </a:lnTo>
                  <a:lnTo>
                    <a:pt x="11877428" y="4771406"/>
                  </a:lnTo>
                  <a:lnTo>
                    <a:pt x="11877565" y="4768313"/>
                  </a:lnTo>
                  <a:lnTo>
                    <a:pt x="11876134" y="4766128"/>
                  </a:lnTo>
                  <a:lnTo>
                    <a:pt x="11874370" y="4763799"/>
                  </a:lnTo>
                  <a:lnTo>
                    <a:pt x="11872938" y="4761612"/>
                  </a:lnTo>
                  <a:close/>
                </a:path>
                <a:path w="16906875" h="11270615">
                  <a:moveTo>
                    <a:pt x="4814726" y="1735448"/>
                  </a:moveTo>
                  <a:lnTo>
                    <a:pt x="4811967" y="1735452"/>
                  </a:lnTo>
                  <a:lnTo>
                    <a:pt x="4809634" y="1734457"/>
                  </a:lnTo>
                  <a:lnTo>
                    <a:pt x="4807158" y="1733795"/>
                  </a:lnTo>
                  <a:lnTo>
                    <a:pt x="4804829" y="1735560"/>
                  </a:lnTo>
                  <a:lnTo>
                    <a:pt x="4803505" y="1740510"/>
                  </a:lnTo>
                  <a:lnTo>
                    <a:pt x="4804937" y="1742697"/>
                  </a:lnTo>
                  <a:lnTo>
                    <a:pt x="4806937" y="1743550"/>
                  </a:lnTo>
                  <a:lnTo>
                    <a:pt x="4807888" y="1743168"/>
                  </a:lnTo>
                  <a:lnTo>
                    <a:pt x="4810220" y="1744163"/>
                  </a:lnTo>
                  <a:lnTo>
                    <a:pt x="4812696" y="1744824"/>
                  </a:lnTo>
                  <a:lnTo>
                    <a:pt x="4815025" y="1743060"/>
                  </a:lnTo>
                  <a:lnTo>
                    <a:pt x="4816348" y="1738109"/>
                  </a:lnTo>
                  <a:lnTo>
                    <a:pt x="4814726" y="1735448"/>
                  </a:lnTo>
                  <a:close/>
                </a:path>
                <a:path w="16906875" h="11270615">
                  <a:moveTo>
                    <a:pt x="4898452" y="1753434"/>
                  </a:moveTo>
                  <a:lnTo>
                    <a:pt x="4895692" y="1753439"/>
                  </a:lnTo>
                  <a:lnTo>
                    <a:pt x="4893358" y="1752444"/>
                  </a:lnTo>
                  <a:lnTo>
                    <a:pt x="4890883" y="1751782"/>
                  </a:lnTo>
                  <a:lnTo>
                    <a:pt x="4888555" y="1753545"/>
                  </a:lnTo>
                  <a:lnTo>
                    <a:pt x="4887231" y="1758496"/>
                  </a:lnTo>
                  <a:lnTo>
                    <a:pt x="4888662" y="1760682"/>
                  </a:lnTo>
                  <a:lnTo>
                    <a:pt x="4890662" y="1761535"/>
                  </a:lnTo>
                  <a:lnTo>
                    <a:pt x="4891613" y="1761153"/>
                  </a:lnTo>
                  <a:lnTo>
                    <a:pt x="4893946" y="1762148"/>
                  </a:lnTo>
                  <a:lnTo>
                    <a:pt x="4896422" y="1762810"/>
                  </a:lnTo>
                  <a:lnTo>
                    <a:pt x="4898749" y="1761046"/>
                  </a:lnTo>
                  <a:lnTo>
                    <a:pt x="4900074" y="1756096"/>
                  </a:lnTo>
                  <a:lnTo>
                    <a:pt x="4898452" y="1753434"/>
                  </a:lnTo>
                  <a:close/>
                </a:path>
                <a:path w="16906875" h="11270615">
                  <a:moveTo>
                    <a:pt x="11818868" y="4694425"/>
                  </a:moveTo>
                  <a:lnTo>
                    <a:pt x="11815775" y="4694288"/>
                  </a:lnTo>
                  <a:lnTo>
                    <a:pt x="11813922" y="4695860"/>
                  </a:lnTo>
                  <a:lnTo>
                    <a:pt x="11811927" y="4697768"/>
                  </a:lnTo>
                  <a:lnTo>
                    <a:pt x="11811789" y="4700860"/>
                  </a:lnTo>
                  <a:lnTo>
                    <a:pt x="11813363" y="4702713"/>
                  </a:lnTo>
                  <a:lnTo>
                    <a:pt x="11815270" y="4704709"/>
                  </a:lnTo>
                  <a:lnTo>
                    <a:pt x="11815652" y="4705660"/>
                  </a:lnTo>
                  <a:lnTo>
                    <a:pt x="11816985" y="4706228"/>
                  </a:lnTo>
                  <a:lnTo>
                    <a:pt x="11817127" y="4705895"/>
                  </a:lnTo>
                  <a:lnTo>
                    <a:pt x="11818794" y="4706606"/>
                  </a:lnTo>
                  <a:lnTo>
                    <a:pt x="11820887" y="4706317"/>
                  </a:lnTo>
                  <a:lnTo>
                    <a:pt x="11822123" y="4705268"/>
                  </a:lnTo>
                  <a:lnTo>
                    <a:pt x="11824117" y="4703360"/>
                  </a:lnTo>
                  <a:lnTo>
                    <a:pt x="11824255" y="4700268"/>
                  </a:lnTo>
                  <a:lnTo>
                    <a:pt x="11822682" y="4698415"/>
                  </a:lnTo>
                  <a:lnTo>
                    <a:pt x="11818868" y="4694425"/>
                  </a:lnTo>
                  <a:close/>
                </a:path>
                <a:path w="16906875" h="11270615">
                  <a:moveTo>
                    <a:pt x="4982176" y="1771419"/>
                  </a:moveTo>
                  <a:lnTo>
                    <a:pt x="4979416" y="1771424"/>
                  </a:lnTo>
                  <a:lnTo>
                    <a:pt x="4977084" y="1770429"/>
                  </a:lnTo>
                  <a:lnTo>
                    <a:pt x="4974608" y="1769767"/>
                  </a:lnTo>
                  <a:lnTo>
                    <a:pt x="4972280" y="1771532"/>
                  </a:lnTo>
                  <a:lnTo>
                    <a:pt x="4970956" y="1776483"/>
                  </a:lnTo>
                  <a:lnTo>
                    <a:pt x="4972387" y="1778669"/>
                  </a:lnTo>
                  <a:lnTo>
                    <a:pt x="4974387" y="1779522"/>
                  </a:lnTo>
                  <a:lnTo>
                    <a:pt x="4975338" y="1779140"/>
                  </a:lnTo>
                  <a:lnTo>
                    <a:pt x="4977671" y="1780135"/>
                  </a:lnTo>
                  <a:lnTo>
                    <a:pt x="4980146" y="1780797"/>
                  </a:lnTo>
                  <a:lnTo>
                    <a:pt x="4982475" y="1779033"/>
                  </a:lnTo>
                  <a:lnTo>
                    <a:pt x="4983799" y="1774082"/>
                  </a:lnTo>
                  <a:lnTo>
                    <a:pt x="4982176" y="1771419"/>
                  </a:lnTo>
                  <a:close/>
                </a:path>
                <a:path w="16906875" h="11270615">
                  <a:moveTo>
                    <a:pt x="5066235" y="1789549"/>
                  </a:moveTo>
                  <a:lnTo>
                    <a:pt x="5063475" y="1789553"/>
                  </a:lnTo>
                  <a:lnTo>
                    <a:pt x="5061142" y="1788558"/>
                  </a:lnTo>
                  <a:lnTo>
                    <a:pt x="5058666" y="1787896"/>
                  </a:lnTo>
                  <a:lnTo>
                    <a:pt x="5056338" y="1789660"/>
                  </a:lnTo>
                  <a:lnTo>
                    <a:pt x="5055014" y="1794611"/>
                  </a:lnTo>
                  <a:lnTo>
                    <a:pt x="5056445" y="1796798"/>
                  </a:lnTo>
                  <a:lnTo>
                    <a:pt x="5058445" y="1797651"/>
                  </a:lnTo>
                  <a:lnTo>
                    <a:pt x="5059396" y="1797269"/>
                  </a:lnTo>
                  <a:lnTo>
                    <a:pt x="5061729" y="1798264"/>
                  </a:lnTo>
                  <a:lnTo>
                    <a:pt x="5064204" y="1798926"/>
                  </a:lnTo>
                  <a:lnTo>
                    <a:pt x="5066533" y="1797161"/>
                  </a:lnTo>
                  <a:lnTo>
                    <a:pt x="5067857" y="1792211"/>
                  </a:lnTo>
                  <a:lnTo>
                    <a:pt x="5066235" y="1789549"/>
                  </a:lnTo>
                  <a:close/>
                </a:path>
                <a:path w="16906875" h="11270615">
                  <a:moveTo>
                    <a:pt x="11763611" y="4629095"/>
                  </a:moveTo>
                  <a:lnTo>
                    <a:pt x="11760660" y="4628624"/>
                  </a:lnTo>
                  <a:lnTo>
                    <a:pt x="11756669" y="4632437"/>
                  </a:lnTo>
                  <a:lnTo>
                    <a:pt x="11756199" y="4635387"/>
                  </a:lnTo>
                  <a:lnTo>
                    <a:pt x="11760013" y="4639378"/>
                  </a:lnTo>
                  <a:lnTo>
                    <a:pt x="11760537" y="4639996"/>
                  </a:lnTo>
                  <a:lnTo>
                    <a:pt x="11763537" y="4641276"/>
                  </a:lnTo>
                  <a:lnTo>
                    <a:pt x="11765488" y="4641320"/>
                  </a:lnTo>
                  <a:lnTo>
                    <a:pt x="11766864" y="4639937"/>
                  </a:lnTo>
                  <a:lnTo>
                    <a:pt x="11768860" y="4638031"/>
                  </a:lnTo>
                  <a:lnTo>
                    <a:pt x="11769330" y="4635080"/>
                  </a:lnTo>
                  <a:lnTo>
                    <a:pt x="11763611" y="4629095"/>
                  </a:lnTo>
                  <a:close/>
                </a:path>
                <a:path w="16906875" h="11270615">
                  <a:moveTo>
                    <a:pt x="5149960" y="1807536"/>
                  </a:moveTo>
                  <a:lnTo>
                    <a:pt x="5147200" y="1807541"/>
                  </a:lnTo>
                  <a:lnTo>
                    <a:pt x="5144867" y="1806545"/>
                  </a:lnTo>
                  <a:lnTo>
                    <a:pt x="5142392" y="1805883"/>
                  </a:lnTo>
                  <a:lnTo>
                    <a:pt x="5140063" y="1807647"/>
                  </a:lnTo>
                  <a:lnTo>
                    <a:pt x="5138739" y="1812597"/>
                  </a:lnTo>
                  <a:lnTo>
                    <a:pt x="5140170" y="1814784"/>
                  </a:lnTo>
                  <a:lnTo>
                    <a:pt x="5142170" y="1815637"/>
                  </a:lnTo>
                  <a:lnTo>
                    <a:pt x="5143121" y="1815255"/>
                  </a:lnTo>
                  <a:lnTo>
                    <a:pt x="5145454" y="1816250"/>
                  </a:lnTo>
                  <a:lnTo>
                    <a:pt x="5147930" y="1816912"/>
                  </a:lnTo>
                  <a:lnTo>
                    <a:pt x="5150258" y="1815148"/>
                  </a:lnTo>
                  <a:lnTo>
                    <a:pt x="5151582" y="1810198"/>
                  </a:lnTo>
                  <a:lnTo>
                    <a:pt x="5149960" y="1807536"/>
                  </a:lnTo>
                  <a:close/>
                </a:path>
                <a:path w="16906875" h="11270615">
                  <a:moveTo>
                    <a:pt x="5234018" y="1825663"/>
                  </a:moveTo>
                  <a:lnTo>
                    <a:pt x="5231258" y="1825668"/>
                  </a:lnTo>
                  <a:lnTo>
                    <a:pt x="5228925" y="1824673"/>
                  </a:lnTo>
                  <a:lnTo>
                    <a:pt x="5226450" y="1824011"/>
                  </a:lnTo>
                  <a:lnTo>
                    <a:pt x="5224122" y="1825776"/>
                  </a:lnTo>
                  <a:lnTo>
                    <a:pt x="5222798" y="1830727"/>
                  </a:lnTo>
                  <a:lnTo>
                    <a:pt x="5224228" y="1832913"/>
                  </a:lnTo>
                  <a:lnTo>
                    <a:pt x="5226229" y="1833766"/>
                  </a:lnTo>
                  <a:lnTo>
                    <a:pt x="5227180" y="1833384"/>
                  </a:lnTo>
                  <a:lnTo>
                    <a:pt x="5229512" y="1834379"/>
                  </a:lnTo>
                  <a:lnTo>
                    <a:pt x="5231988" y="1835041"/>
                  </a:lnTo>
                  <a:lnTo>
                    <a:pt x="5234316" y="1833276"/>
                  </a:lnTo>
                  <a:lnTo>
                    <a:pt x="5235640" y="1828325"/>
                  </a:lnTo>
                  <a:lnTo>
                    <a:pt x="5234018" y="1825663"/>
                  </a:lnTo>
                  <a:close/>
                </a:path>
                <a:path w="16906875" h="11270615">
                  <a:moveTo>
                    <a:pt x="5318077" y="1843793"/>
                  </a:moveTo>
                  <a:lnTo>
                    <a:pt x="5315317" y="1843797"/>
                  </a:lnTo>
                  <a:lnTo>
                    <a:pt x="5312984" y="1842802"/>
                  </a:lnTo>
                  <a:lnTo>
                    <a:pt x="5310508" y="1842140"/>
                  </a:lnTo>
                  <a:lnTo>
                    <a:pt x="5308180" y="1843904"/>
                  </a:lnTo>
                  <a:lnTo>
                    <a:pt x="5306856" y="1848855"/>
                  </a:lnTo>
                  <a:lnTo>
                    <a:pt x="5308287" y="1851041"/>
                  </a:lnTo>
                  <a:lnTo>
                    <a:pt x="5310287" y="1851894"/>
                  </a:lnTo>
                  <a:lnTo>
                    <a:pt x="5311237" y="1851513"/>
                  </a:lnTo>
                  <a:lnTo>
                    <a:pt x="5313571" y="1852508"/>
                  </a:lnTo>
                  <a:lnTo>
                    <a:pt x="5316046" y="1853170"/>
                  </a:lnTo>
                  <a:lnTo>
                    <a:pt x="5318375" y="1851405"/>
                  </a:lnTo>
                  <a:lnTo>
                    <a:pt x="5319699" y="1846455"/>
                  </a:lnTo>
                  <a:lnTo>
                    <a:pt x="5318077" y="1843793"/>
                  </a:lnTo>
                  <a:close/>
                </a:path>
                <a:path w="16906875" h="11270615">
                  <a:moveTo>
                    <a:pt x="11706453" y="4564530"/>
                  </a:moveTo>
                  <a:lnTo>
                    <a:pt x="11703359" y="4564393"/>
                  </a:lnTo>
                  <a:lnTo>
                    <a:pt x="11701364" y="4566298"/>
                  </a:lnTo>
                  <a:lnTo>
                    <a:pt x="11699511" y="4567872"/>
                  </a:lnTo>
                  <a:lnTo>
                    <a:pt x="11699374" y="4570964"/>
                  </a:lnTo>
                  <a:lnTo>
                    <a:pt x="11703188" y="4574956"/>
                  </a:lnTo>
                  <a:lnTo>
                    <a:pt x="11703711" y="4575573"/>
                  </a:lnTo>
                  <a:lnTo>
                    <a:pt x="11705045" y="4576142"/>
                  </a:lnTo>
                  <a:lnTo>
                    <a:pt x="11704094" y="4576524"/>
                  </a:lnTo>
                  <a:lnTo>
                    <a:pt x="11705759" y="4577235"/>
                  </a:lnTo>
                  <a:lnTo>
                    <a:pt x="11707854" y="4576946"/>
                  </a:lnTo>
                  <a:lnTo>
                    <a:pt x="11709232" y="4575563"/>
                  </a:lnTo>
                  <a:lnTo>
                    <a:pt x="11711560" y="4573798"/>
                  </a:lnTo>
                  <a:lnTo>
                    <a:pt x="11711698" y="4570706"/>
                  </a:lnTo>
                  <a:lnTo>
                    <a:pt x="11707883" y="4566716"/>
                  </a:lnTo>
                  <a:lnTo>
                    <a:pt x="11706453" y="4564530"/>
                  </a:lnTo>
                  <a:close/>
                </a:path>
                <a:path w="16906875" h="11270615">
                  <a:moveTo>
                    <a:pt x="5402135" y="1861921"/>
                  </a:moveTo>
                  <a:lnTo>
                    <a:pt x="5399375" y="1861926"/>
                  </a:lnTo>
                  <a:lnTo>
                    <a:pt x="5397041" y="1860931"/>
                  </a:lnTo>
                  <a:lnTo>
                    <a:pt x="5394566" y="1860269"/>
                  </a:lnTo>
                  <a:lnTo>
                    <a:pt x="5392238" y="1862033"/>
                  </a:lnTo>
                  <a:lnTo>
                    <a:pt x="5390914" y="1866983"/>
                  </a:lnTo>
                  <a:lnTo>
                    <a:pt x="5392345" y="1869170"/>
                  </a:lnTo>
                  <a:lnTo>
                    <a:pt x="5394346" y="1870023"/>
                  </a:lnTo>
                  <a:lnTo>
                    <a:pt x="5395296" y="1869640"/>
                  </a:lnTo>
                  <a:lnTo>
                    <a:pt x="5397629" y="1870635"/>
                  </a:lnTo>
                  <a:lnTo>
                    <a:pt x="5400104" y="1871297"/>
                  </a:lnTo>
                  <a:lnTo>
                    <a:pt x="5402432" y="1869534"/>
                  </a:lnTo>
                  <a:lnTo>
                    <a:pt x="5403757" y="1864583"/>
                  </a:lnTo>
                  <a:lnTo>
                    <a:pt x="5402135" y="1861921"/>
                  </a:lnTo>
                  <a:close/>
                </a:path>
                <a:path w="16906875" h="11270615">
                  <a:moveTo>
                    <a:pt x="5486193" y="1880049"/>
                  </a:moveTo>
                  <a:lnTo>
                    <a:pt x="5483433" y="1880054"/>
                  </a:lnTo>
                  <a:lnTo>
                    <a:pt x="5481101" y="1879059"/>
                  </a:lnTo>
                  <a:lnTo>
                    <a:pt x="5478625" y="1878397"/>
                  </a:lnTo>
                  <a:lnTo>
                    <a:pt x="5476296" y="1880162"/>
                  </a:lnTo>
                  <a:lnTo>
                    <a:pt x="5474973" y="1885112"/>
                  </a:lnTo>
                  <a:lnTo>
                    <a:pt x="5476404" y="1887298"/>
                  </a:lnTo>
                  <a:lnTo>
                    <a:pt x="5478404" y="1888151"/>
                  </a:lnTo>
                  <a:lnTo>
                    <a:pt x="5479354" y="1887769"/>
                  </a:lnTo>
                  <a:lnTo>
                    <a:pt x="5481687" y="1888765"/>
                  </a:lnTo>
                  <a:lnTo>
                    <a:pt x="5484163" y="1889427"/>
                  </a:lnTo>
                  <a:lnTo>
                    <a:pt x="5486492" y="1887662"/>
                  </a:lnTo>
                  <a:lnTo>
                    <a:pt x="5487816" y="1882711"/>
                  </a:lnTo>
                  <a:lnTo>
                    <a:pt x="5486193" y="1880049"/>
                  </a:lnTo>
                  <a:close/>
                </a:path>
                <a:path w="16906875" h="11270615">
                  <a:moveTo>
                    <a:pt x="11648441" y="4501964"/>
                  </a:moveTo>
                  <a:lnTo>
                    <a:pt x="11645347" y="4501826"/>
                  </a:lnTo>
                  <a:lnTo>
                    <a:pt x="11643353" y="4503734"/>
                  </a:lnTo>
                  <a:lnTo>
                    <a:pt x="11641500" y="4505306"/>
                  </a:lnTo>
                  <a:lnTo>
                    <a:pt x="11641363" y="4508400"/>
                  </a:lnTo>
                  <a:lnTo>
                    <a:pt x="11645175" y="4512390"/>
                  </a:lnTo>
                  <a:lnTo>
                    <a:pt x="11645700" y="4513008"/>
                  </a:lnTo>
                  <a:lnTo>
                    <a:pt x="11648366" y="4514145"/>
                  </a:lnTo>
                  <a:lnTo>
                    <a:pt x="11650459" y="4513856"/>
                  </a:lnTo>
                  <a:lnTo>
                    <a:pt x="11651837" y="4512474"/>
                  </a:lnTo>
                  <a:lnTo>
                    <a:pt x="11653690" y="4510900"/>
                  </a:lnTo>
                  <a:lnTo>
                    <a:pt x="11653827" y="4507808"/>
                  </a:lnTo>
                  <a:lnTo>
                    <a:pt x="11650015" y="4503817"/>
                  </a:lnTo>
                  <a:lnTo>
                    <a:pt x="11648441" y="4501964"/>
                  </a:lnTo>
                  <a:close/>
                </a:path>
                <a:path w="16906875" h="11270615">
                  <a:moveTo>
                    <a:pt x="5570109" y="1898512"/>
                  </a:moveTo>
                  <a:lnTo>
                    <a:pt x="5567350" y="1898517"/>
                  </a:lnTo>
                  <a:lnTo>
                    <a:pt x="5565016" y="1897521"/>
                  </a:lnTo>
                  <a:lnTo>
                    <a:pt x="5562541" y="1896859"/>
                  </a:lnTo>
                  <a:lnTo>
                    <a:pt x="5560212" y="1898623"/>
                  </a:lnTo>
                  <a:lnTo>
                    <a:pt x="5558888" y="1903575"/>
                  </a:lnTo>
                  <a:lnTo>
                    <a:pt x="5560319" y="1905760"/>
                  </a:lnTo>
                  <a:lnTo>
                    <a:pt x="5562320" y="1906613"/>
                  </a:lnTo>
                  <a:lnTo>
                    <a:pt x="5563270" y="1906230"/>
                  </a:lnTo>
                  <a:lnTo>
                    <a:pt x="5565603" y="1907226"/>
                  </a:lnTo>
                  <a:lnTo>
                    <a:pt x="5568079" y="1907887"/>
                  </a:lnTo>
                  <a:lnTo>
                    <a:pt x="5570407" y="1906124"/>
                  </a:lnTo>
                  <a:lnTo>
                    <a:pt x="5571732" y="1901172"/>
                  </a:lnTo>
                  <a:lnTo>
                    <a:pt x="5570109" y="1898512"/>
                  </a:lnTo>
                  <a:close/>
                </a:path>
                <a:path w="16906875" h="11270615">
                  <a:moveTo>
                    <a:pt x="5654500" y="1916783"/>
                  </a:moveTo>
                  <a:lnTo>
                    <a:pt x="5651741" y="1916788"/>
                  </a:lnTo>
                  <a:lnTo>
                    <a:pt x="5649408" y="1915792"/>
                  </a:lnTo>
                  <a:lnTo>
                    <a:pt x="5646599" y="1914987"/>
                  </a:lnTo>
                  <a:lnTo>
                    <a:pt x="5644271" y="1916752"/>
                  </a:lnTo>
                  <a:lnTo>
                    <a:pt x="5642947" y="1921703"/>
                  </a:lnTo>
                  <a:lnTo>
                    <a:pt x="5644378" y="1923889"/>
                  </a:lnTo>
                  <a:lnTo>
                    <a:pt x="5646711" y="1924884"/>
                  </a:lnTo>
                  <a:lnTo>
                    <a:pt x="5647662" y="1924502"/>
                  </a:lnTo>
                  <a:lnTo>
                    <a:pt x="5649995" y="1925497"/>
                  </a:lnTo>
                  <a:lnTo>
                    <a:pt x="5652470" y="1926159"/>
                  </a:lnTo>
                  <a:lnTo>
                    <a:pt x="5654799" y="1924394"/>
                  </a:lnTo>
                  <a:lnTo>
                    <a:pt x="5656123" y="1919443"/>
                  </a:lnTo>
                  <a:lnTo>
                    <a:pt x="5654500" y="1916783"/>
                  </a:lnTo>
                  <a:close/>
                </a:path>
                <a:path w="16906875" h="11270615">
                  <a:moveTo>
                    <a:pt x="11588100" y="4441162"/>
                  </a:moveTo>
                  <a:lnTo>
                    <a:pt x="11585341" y="4441167"/>
                  </a:lnTo>
                  <a:lnTo>
                    <a:pt x="11581351" y="4444982"/>
                  </a:lnTo>
                  <a:lnTo>
                    <a:pt x="11581356" y="4447741"/>
                  </a:lnTo>
                  <a:lnTo>
                    <a:pt x="11585168" y="4451731"/>
                  </a:lnTo>
                  <a:lnTo>
                    <a:pt x="11586836" y="4452442"/>
                  </a:lnTo>
                  <a:lnTo>
                    <a:pt x="11586694" y="4452776"/>
                  </a:lnTo>
                  <a:lnTo>
                    <a:pt x="11588359" y="4453486"/>
                  </a:lnTo>
                  <a:lnTo>
                    <a:pt x="11590453" y="4453197"/>
                  </a:lnTo>
                  <a:lnTo>
                    <a:pt x="11591831" y="4451815"/>
                  </a:lnTo>
                  <a:lnTo>
                    <a:pt x="11593824" y="4449908"/>
                  </a:lnTo>
                  <a:lnTo>
                    <a:pt x="11593820" y="4447148"/>
                  </a:lnTo>
                  <a:lnTo>
                    <a:pt x="11588100" y="4441162"/>
                  </a:lnTo>
                  <a:close/>
                </a:path>
                <a:path w="16906875" h="11270615">
                  <a:moveTo>
                    <a:pt x="5738416" y="1935244"/>
                  </a:moveTo>
                  <a:lnTo>
                    <a:pt x="5735656" y="1935248"/>
                  </a:lnTo>
                  <a:lnTo>
                    <a:pt x="5733324" y="1934254"/>
                  </a:lnTo>
                  <a:lnTo>
                    <a:pt x="5730515" y="1933450"/>
                  </a:lnTo>
                  <a:lnTo>
                    <a:pt x="5728186" y="1935214"/>
                  </a:lnTo>
                  <a:lnTo>
                    <a:pt x="5726863" y="1940165"/>
                  </a:lnTo>
                  <a:lnTo>
                    <a:pt x="5728294" y="1942350"/>
                  </a:lnTo>
                  <a:lnTo>
                    <a:pt x="5730294" y="1943203"/>
                  </a:lnTo>
                  <a:lnTo>
                    <a:pt x="5731245" y="1942821"/>
                  </a:lnTo>
                  <a:lnTo>
                    <a:pt x="5733578" y="1943816"/>
                  </a:lnTo>
                  <a:lnTo>
                    <a:pt x="5736387" y="1944620"/>
                  </a:lnTo>
                  <a:lnTo>
                    <a:pt x="5738716" y="1942857"/>
                  </a:lnTo>
                  <a:lnTo>
                    <a:pt x="5740039" y="1937906"/>
                  </a:lnTo>
                  <a:lnTo>
                    <a:pt x="5738416" y="1935244"/>
                  </a:lnTo>
                  <a:close/>
                </a:path>
                <a:path w="16906875" h="11270615">
                  <a:moveTo>
                    <a:pt x="5822333" y="1953705"/>
                  </a:moveTo>
                  <a:lnTo>
                    <a:pt x="5819574" y="1953710"/>
                  </a:lnTo>
                  <a:lnTo>
                    <a:pt x="5817240" y="1952715"/>
                  </a:lnTo>
                  <a:lnTo>
                    <a:pt x="5814431" y="1951911"/>
                  </a:lnTo>
                  <a:lnTo>
                    <a:pt x="5812104" y="1953676"/>
                  </a:lnTo>
                  <a:lnTo>
                    <a:pt x="5810779" y="1958626"/>
                  </a:lnTo>
                  <a:lnTo>
                    <a:pt x="5812210" y="1960812"/>
                  </a:lnTo>
                  <a:lnTo>
                    <a:pt x="5814210" y="1961666"/>
                  </a:lnTo>
                  <a:lnTo>
                    <a:pt x="5815161" y="1961283"/>
                  </a:lnTo>
                  <a:lnTo>
                    <a:pt x="5817495" y="1962279"/>
                  </a:lnTo>
                  <a:lnTo>
                    <a:pt x="5820303" y="1963083"/>
                  </a:lnTo>
                  <a:lnTo>
                    <a:pt x="5822631" y="1961319"/>
                  </a:lnTo>
                  <a:lnTo>
                    <a:pt x="5823955" y="1956367"/>
                  </a:lnTo>
                  <a:lnTo>
                    <a:pt x="5822333" y="1953705"/>
                  </a:lnTo>
                  <a:close/>
                </a:path>
                <a:path w="16906875" h="11270615">
                  <a:moveTo>
                    <a:pt x="11526333" y="4380935"/>
                  </a:moveTo>
                  <a:lnTo>
                    <a:pt x="11523574" y="4380939"/>
                  </a:lnTo>
                  <a:lnTo>
                    <a:pt x="11521579" y="4382846"/>
                  </a:lnTo>
                  <a:lnTo>
                    <a:pt x="11519918" y="4384895"/>
                  </a:lnTo>
                  <a:lnTo>
                    <a:pt x="11519922" y="4387655"/>
                  </a:lnTo>
                  <a:lnTo>
                    <a:pt x="11523735" y="4391645"/>
                  </a:lnTo>
                  <a:lnTo>
                    <a:pt x="11525401" y="4392356"/>
                  </a:lnTo>
                  <a:lnTo>
                    <a:pt x="11525259" y="4392690"/>
                  </a:lnTo>
                  <a:lnTo>
                    <a:pt x="11526925" y="4393400"/>
                  </a:lnTo>
                  <a:lnTo>
                    <a:pt x="11529162" y="4392778"/>
                  </a:lnTo>
                  <a:lnTo>
                    <a:pt x="11530540" y="4391396"/>
                  </a:lnTo>
                  <a:lnTo>
                    <a:pt x="11532202" y="4389347"/>
                  </a:lnTo>
                  <a:lnTo>
                    <a:pt x="11532195" y="4386587"/>
                  </a:lnTo>
                  <a:lnTo>
                    <a:pt x="11528382" y="4382598"/>
                  </a:lnTo>
                  <a:lnTo>
                    <a:pt x="11526333" y="4380935"/>
                  </a:lnTo>
                  <a:close/>
                </a:path>
                <a:path w="16906875" h="11270615">
                  <a:moveTo>
                    <a:pt x="5906440" y="1972643"/>
                  </a:moveTo>
                  <a:lnTo>
                    <a:pt x="5903681" y="1972648"/>
                  </a:lnTo>
                  <a:lnTo>
                    <a:pt x="5901347" y="1971653"/>
                  </a:lnTo>
                  <a:lnTo>
                    <a:pt x="5898538" y="1970848"/>
                  </a:lnTo>
                  <a:lnTo>
                    <a:pt x="5896211" y="1972612"/>
                  </a:lnTo>
                  <a:lnTo>
                    <a:pt x="5894886" y="1977564"/>
                  </a:lnTo>
                  <a:lnTo>
                    <a:pt x="5896318" y="1979751"/>
                  </a:lnTo>
                  <a:lnTo>
                    <a:pt x="5898318" y="1980604"/>
                  </a:lnTo>
                  <a:lnTo>
                    <a:pt x="5899268" y="1980221"/>
                  </a:lnTo>
                  <a:lnTo>
                    <a:pt x="5901602" y="1981217"/>
                  </a:lnTo>
                  <a:lnTo>
                    <a:pt x="5904410" y="1982021"/>
                  </a:lnTo>
                  <a:lnTo>
                    <a:pt x="5906738" y="1980255"/>
                  </a:lnTo>
                  <a:lnTo>
                    <a:pt x="5908062" y="1975305"/>
                  </a:lnTo>
                  <a:lnTo>
                    <a:pt x="5906440" y="1972643"/>
                  </a:lnTo>
                  <a:close/>
                </a:path>
                <a:path w="16906875" h="11270615">
                  <a:moveTo>
                    <a:pt x="5990689" y="1991247"/>
                  </a:moveTo>
                  <a:lnTo>
                    <a:pt x="5987929" y="1991252"/>
                  </a:lnTo>
                  <a:lnTo>
                    <a:pt x="5985596" y="1990257"/>
                  </a:lnTo>
                  <a:lnTo>
                    <a:pt x="5982787" y="1989453"/>
                  </a:lnTo>
                  <a:lnTo>
                    <a:pt x="5980460" y="1991217"/>
                  </a:lnTo>
                  <a:lnTo>
                    <a:pt x="5979136" y="1996167"/>
                  </a:lnTo>
                  <a:lnTo>
                    <a:pt x="5980567" y="1998354"/>
                  </a:lnTo>
                  <a:lnTo>
                    <a:pt x="5982567" y="1999207"/>
                  </a:lnTo>
                  <a:lnTo>
                    <a:pt x="5983518" y="1998825"/>
                  </a:lnTo>
                  <a:lnTo>
                    <a:pt x="5985851" y="1999820"/>
                  </a:lnTo>
                  <a:lnTo>
                    <a:pt x="5988660" y="2000624"/>
                  </a:lnTo>
                  <a:lnTo>
                    <a:pt x="5990988" y="1998859"/>
                  </a:lnTo>
                  <a:lnTo>
                    <a:pt x="5992311" y="1993909"/>
                  </a:lnTo>
                  <a:lnTo>
                    <a:pt x="5990689" y="1991247"/>
                  </a:lnTo>
                  <a:close/>
                </a:path>
                <a:path w="16906875" h="11270615">
                  <a:moveTo>
                    <a:pt x="11463713" y="4322707"/>
                  </a:moveTo>
                  <a:lnTo>
                    <a:pt x="11460621" y="4322570"/>
                  </a:lnTo>
                  <a:lnTo>
                    <a:pt x="11457297" y="4326667"/>
                  </a:lnTo>
                  <a:lnTo>
                    <a:pt x="11457160" y="4329761"/>
                  </a:lnTo>
                  <a:lnTo>
                    <a:pt x="11461257" y="4333083"/>
                  </a:lnTo>
                  <a:lnTo>
                    <a:pt x="11462591" y="4333652"/>
                  </a:lnTo>
                  <a:lnTo>
                    <a:pt x="11462782" y="4334128"/>
                  </a:lnTo>
                  <a:lnTo>
                    <a:pt x="11464448" y="4334838"/>
                  </a:lnTo>
                  <a:lnTo>
                    <a:pt x="11466684" y="4334217"/>
                  </a:lnTo>
                  <a:lnTo>
                    <a:pt x="11468062" y="4332835"/>
                  </a:lnTo>
                  <a:lnTo>
                    <a:pt x="11470057" y="4330929"/>
                  </a:lnTo>
                  <a:lnTo>
                    <a:pt x="11469860" y="4327693"/>
                  </a:lnTo>
                  <a:lnTo>
                    <a:pt x="11463713" y="4322707"/>
                  </a:lnTo>
                  <a:close/>
                </a:path>
                <a:path w="16906875" h="11270615">
                  <a:moveTo>
                    <a:pt x="6074464" y="2010042"/>
                  </a:moveTo>
                  <a:lnTo>
                    <a:pt x="6071704" y="2010047"/>
                  </a:lnTo>
                  <a:lnTo>
                    <a:pt x="6069371" y="2009052"/>
                  </a:lnTo>
                  <a:lnTo>
                    <a:pt x="6066562" y="2008248"/>
                  </a:lnTo>
                  <a:lnTo>
                    <a:pt x="6064234" y="2010013"/>
                  </a:lnTo>
                  <a:lnTo>
                    <a:pt x="6062910" y="2014963"/>
                  </a:lnTo>
                  <a:lnTo>
                    <a:pt x="6064341" y="2017148"/>
                  </a:lnTo>
                  <a:lnTo>
                    <a:pt x="6066341" y="2018002"/>
                  </a:lnTo>
                  <a:lnTo>
                    <a:pt x="6067292" y="2017620"/>
                  </a:lnTo>
                  <a:lnTo>
                    <a:pt x="6069624" y="2018615"/>
                  </a:lnTo>
                  <a:lnTo>
                    <a:pt x="6072433" y="2019419"/>
                  </a:lnTo>
                  <a:lnTo>
                    <a:pt x="6074762" y="2017655"/>
                  </a:lnTo>
                  <a:lnTo>
                    <a:pt x="6076086" y="2012704"/>
                  </a:lnTo>
                  <a:lnTo>
                    <a:pt x="6074464" y="2010042"/>
                  </a:lnTo>
                  <a:close/>
                </a:path>
                <a:path w="16906875" h="11270615">
                  <a:moveTo>
                    <a:pt x="11399860" y="4265528"/>
                  </a:moveTo>
                  <a:lnTo>
                    <a:pt x="11396625" y="4265724"/>
                  </a:lnTo>
                  <a:lnTo>
                    <a:pt x="11394963" y="4267773"/>
                  </a:lnTo>
                  <a:lnTo>
                    <a:pt x="11392967" y="4269680"/>
                  </a:lnTo>
                  <a:lnTo>
                    <a:pt x="11393162" y="4272914"/>
                  </a:lnTo>
                  <a:lnTo>
                    <a:pt x="11397261" y="4276239"/>
                  </a:lnTo>
                  <a:lnTo>
                    <a:pt x="11398593" y="4276807"/>
                  </a:lnTo>
                  <a:lnTo>
                    <a:pt x="11398451" y="4277141"/>
                  </a:lnTo>
                  <a:lnTo>
                    <a:pt x="11400450" y="4277993"/>
                  </a:lnTo>
                  <a:lnTo>
                    <a:pt x="11402544" y="4277704"/>
                  </a:lnTo>
                  <a:lnTo>
                    <a:pt x="11404064" y="4275988"/>
                  </a:lnTo>
                  <a:lnTo>
                    <a:pt x="11406059" y="4274083"/>
                  </a:lnTo>
                  <a:lnTo>
                    <a:pt x="11405864" y="4270847"/>
                  </a:lnTo>
                  <a:lnTo>
                    <a:pt x="11401766" y="4267523"/>
                  </a:lnTo>
                  <a:lnTo>
                    <a:pt x="11399860" y="4265528"/>
                  </a:lnTo>
                  <a:close/>
                </a:path>
                <a:path w="16906875" h="11270615">
                  <a:moveTo>
                    <a:pt x="6158429" y="2029312"/>
                  </a:moveTo>
                  <a:lnTo>
                    <a:pt x="6155670" y="2029317"/>
                  </a:lnTo>
                  <a:lnTo>
                    <a:pt x="6153336" y="2028322"/>
                  </a:lnTo>
                  <a:lnTo>
                    <a:pt x="6150528" y="2027518"/>
                  </a:lnTo>
                  <a:lnTo>
                    <a:pt x="6148199" y="2029283"/>
                  </a:lnTo>
                  <a:lnTo>
                    <a:pt x="6146876" y="2034233"/>
                  </a:lnTo>
                  <a:lnTo>
                    <a:pt x="6148306" y="2036420"/>
                  </a:lnTo>
                  <a:lnTo>
                    <a:pt x="6150305" y="2037273"/>
                  </a:lnTo>
                  <a:lnTo>
                    <a:pt x="6151257" y="2036891"/>
                  </a:lnTo>
                  <a:lnTo>
                    <a:pt x="6153591" y="2037886"/>
                  </a:lnTo>
                  <a:lnTo>
                    <a:pt x="6156399" y="2038690"/>
                  </a:lnTo>
                  <a:lnTo>
                    <a:pt x="6158727" y="2036926"/>
                  </a:lnTo>
                  <a:lnTo>
                    <a:pt x="6160051" y="2031975"/>
                  </a:lnTo>
                  <a:lnTo>
                    <a:pt x="6158429" y="2029312"/>
                  </a:lnTo>
                  <a:close/>
                </a:path>
                <a:path w="16906875" h="11270615">
                  <a:moveTo>
                    <a:pt x="6242394" y="2048584"/>
                  </a:moveTo>
                  <a:lnTo>
                    <a:pt x="6239634" y="2048589"/>
                  </a:lnTo>
                  <a:lnTo>
                    <a:pt x="6237301" y="2047593"/>
                  </a:lnTo>
                  <a:lnTo>
                    <a:pt x="6234492" y="2046789"/>
                  </a:lnTo>
                  <a:lnTo>
                    <a:pt x="6232165" y="2048553"/>
                  </a:lnTo>
                  <a:lnTo>
                    <a:pt x="6230840" y="2053505"/>
                  </a:lnTo>
                  <a:lnTo>
                    <a:pt x="6232271" y="2055691"/>
                  </a:lnTo>
                  <a:lnTo>
                    <a:pt x="6234271" y="2056544"/>
                  </a:lnTo>
                  <a:lnTo>
                    <a:pt x="6235222" y="2056162"/>
                  </a:lnTo>
                  <a:lnTo>
                    <a:pt x="6237555" y="2057157"/>
                  </a:lnTo>
                  <a:lnTo>
                    <a:pt x="6240030" y="2057819"/>
                  </a:lnTo>
                  <a:lnTo>
                    <a:pt x="6242692" y="2056196"/>
                  </a:lnTo>
                  <a:lnTo>
                    <a:pt x="6244016" y="2051246"/>
                  </a:lnTo>
                  <a:lnTo>
                    <a:pt x="6242394" y="2048584"/>
                  </a:lnTo>
                  <a:close/>
                </a:path>
                <a:path w="16906875" h="11270615">
                  <a:moveTo>
                    <a:pt x="11333960" y="4209447"/>
                  </a:moveTo>
                  <a:lnTo>
                    <a:pt x="11331058" y="4209784"/>
                  </a:lnTo>
                  <a:lnTo>
                    <a:pt x="11327733" y="4213883"/>
                  </a:lnTo>
                  <a:lnTo>
                    <a:pt x="11328072" y="4216784"/>
                  </a:lnTo>
                  <a:lnTo>
                    <a:pt x="11332169" y="4220108"/>
                  </a:lnTo>
                  <a:lnTo>
                    <a:pt x="11335170" y="4221388"/>
                  </a:lnTo>
                  <a:lnTo>
                    <a:pt x="11337263" y="4221099"/>
                  </a:lnTo>
                  <a:lnTo>
                    <a:pt x="11338783" y="4219384"/>
                  </a:lnTo>
                  <a:lnTo>
                    <a:pt x="11340445" y="4217335"/>
                  </a:lnTo>
                  <a:lnTo>
                    <a:pt x="11340107" y="4214432"/>
                  </a:lnTo>
                  <a:lnTo>
                    <a:pt x="11333960" y="4209447"/>
                  </a:lnTo>
                  <a:close/>
                </a:path>
                <a:path w="16906875" h="11270615">
                  <a:moveTo>
                    <a:pt x="6326692" y="2067997"/>
                  </a:moveTo>
                  <a:lnTo>
                    <a:pt x="6323933" y="2068002"/>
                  </a:lnTo>
                  <a:lnTo>
                    <a:pt x="6321599" y="2067007"/>
                  </a:lnTo>
                  <a:lnTo>
                    <a:pt x="6319124" y="2066344"/>
                  </a:lnTo>
                  <a:lnTo>
                    <a:pt x="6316463" y="2067967"/>
                  </a:lnTo>
                  <a:lnTo>
                    <a:pt x="6315139" y="2072917"/>
                  </a:lnTo>
                  <a:lnTo>
                    <a:pt x="6316569" y="2075103"/>
                  </a:lnTo>
                  <a:lnTo>
                    <a:pt x="6318569" y="2075956"/>
                  </a:lnTo>
                  <a:lnTo>
                    <a:pt x="6319520" y="2075574"/>
                  </a:lnTo>
                  <a:lnTo>
                    <a:pt x="6321854" y="2076570"/>
                  </a:lnTo>
                  <a:lnTo>
                    <a:pt x="6324329" y="2077231"/>
                  </a:lnTo>
                  <a:lnTo>
                    <a:pt x="6326991" y="2075609"/>
                  </a:lnTo>
                  <a:lnTo>
                    <a:pt x="6328315" y="2070658"/>
                  </a:lnTo>
                  <a:lnTo>
                    <a:pt x="6326692" y="2067997"/>
                  </a:lnTo>
                  <a:close/>
                </a:path>
                <a:path w="16906875" h="11270615">
                  <a:moveTo>
                    <a:pt x="6410515" y="2087601"/>
                  </a:moveTo>
                  <a:lnTo>
                    <a:pt x="6407756" y="2087606"/>
                  </a:lnTo>
                  <a:lnTo>
                    <a:pt x="6405422" y="2086610"/>
                  </a:lnTo>
                  <a:lnTo>
                    <a:pt x="6402947" y="2085948"/>
                  </a:lnTo>
                  <a:lnTo>
                    <a:pt x="6400286" y="2087570"/>
                  </a:lnTo>
                  <a:lnTo>
                    <a:pt x="6399624" y="2090046"/>
                  </a:lnTo>
                  <a:lnTo>
                    <a:pt x="6399104" y="2092187"/>
                  </a:lnTo>
                  <a:lnTo>
                    <a:pt x="6400393" y="2094707"/>
                  </a:lnTo>
                  <a:lnTo>
                    <a:pt x="6402393" y="2095560"/>
                  </a:lnTo>
                  <a:lnTo>
                    <a:pt x="6402535" y="2095227"/>
                  </a:lnTo>
                  <a:lnTo>
                    <a:pt x="6403344" y="2095178"/>
                  </a:lnTo>
                  <a:lnTo>
                    <a:pt x="6405677" y="2096173"/>
                  </a:lnTo>
                  <a:lnTo>
                    <a:pt x="6408153" y="2096835"/>
                  </a:lnTo>
                  <a:lnTo>
                    <a:pt x="6410813" y="2095213"/>
                  </a:lnTo>
                  <a:lnTo>
                    <a:pt x="6412137" y="2090263"/>
                  </a:lnTo>
                  <a:lnTo>
                    <a:pt x="6410515" y="2087601"/>
                  </a:lnTo>
                  <a:close/>
                </a:path>
                <a:path w="16906875" h="11270615">
                  <a:moveTo>
                    <a:pt x="11267825" y="4154840"/>
                  </a:moveTo>
                  <a:lnTo>
                    <a:pt x="11264924" y="4155179"/>
                  </a:lnTo>
                  <a:lnTo>
                    <a:pt x="11261600" y="4159277"/>
                  </a:lnTo>
                  <a:lnTo>
                    <a:pt x="11261938" y="4162179"/>
                  </a:lnTo>
                  <a:lnTo>
                    <a:pt x="11266035" y="4165503"/>
                  </a:lnTo>
                  <a:lnTo>
                    <a:pt x="11267368" y="4166071"/>
                  </a:lnTo>
                  <a:lnTo>
                    <a:pt x="11266893" y="4166263"/>
                  </a:lnTo>
                  <a:lnTo>
                    <a:pt x="11268892" y="4167115"/>
                  </a:lnTo>
                  <a:lnTo>
                    <a:pt x="11271128" y="4166493"/>
                  </a:lnTo>
                  <a:lnTo>
                    <a:pt x="11272648" y="4164778"/>
                  </a:lnTo>
                  <a:lnTo>
                    <a:pt x="11274310" y="4162729"/>
                  </a:lnTo>
                  <a:lnTo>
                    <a:pt x="11273972" y="4159827"/>
                  </a:lnTo>
                  <a:lnTo>
                    <a:pt x="11267825" y="4154840"/>
                  </a:lnTo>
                  <a:close/>
                </a:path>
                <a:path w="16906875" h="11270615">
                  <a:moveTo>
                    <a:pt x="6494672" y="2107346"/>
                  </a:moveTo>
                  <a:lnTo>
                    <a:pt x="6491912" y="2107351"/>
                  </a:lnTo>
                  <a:lnTo>
                    <a:pt x="6489579" y="2106356"/>
                  </a:lnTo>
                  <a:lnTo>
                    <a:pt x="6487104" y="2105694"/>
                  </a:lnTo>
                  <a:lnTo>
                    <a:pt x="6484441" y="2107317"/>
                  </a:lnTo>
                  <a:lnTo>
                    <a:pt x="6483779" y="2109791"/>
                  </a:lnTo>
                  <a:lnTo>
                    <a:pt x="6483259" y="2111934"/>
                  </a:lnTo>
                  <a:lnTo>
                    <a:pt x="6484548" y="2114454"/>
                  </a:lnTo>
                  <a:lnTo>
                    <a:pt x="6486548" y="2115307"/>
                  </a:lnTo>
                  <a:lnTo>
                    <a:pt x="6487358" y="2115258"/>
                  </a:lnTo>
                  <a:lnTo>
                    <a:pt x="6489690" y="2116253"/>
                  </a:lnTo>
                  <a:lnTo>
                    <a:pt x="6492165" y="2116915"/>
                  </a:lnTo>
                  <a:lnTo>
                    <a:pt x="6494828" y="2115292"/>
                  </a:lnTo>
                  <a:lnTo>
                    <a:pt x="6495490" y="2112818"/>
                  </a:lnTo>
                  <a:lnTo>
                    <a:pt x="6496294" y="2110009"/>
                  </a:lnTo>
                  <a:lnTo>
                    <a:pt x="6494672" y="2107346"/>
                  </a:lnTo>
                  <a:close/>
                </a:path>
                <a:path w="16906875" h="11270615">
                  <a:moveTo>
                    <a:pt x="11201122" y="4101568"/>
                  </a:moveTo>
                  <a:lnTo>
                    <a:pt x="11198219" y="4101906"/>
                  </a:lnTo>
                  <a:lnTo>
                    <a:pt x="11194896" y="4106004"/>
                  </a:lnTo>
                  <a:lnTo>
                    <a:pt x="11195235" y="4108906"/>
                  </a:lnTo>
                  <a:lnTo>
                    <a:pt x="11199332" y="4112229"/>
                  </a:lnTo>
                  <a:lnTo>
                    <a:pt x="11200331" y="4112655"/>
                  </a:lnTo>
                  <a:lnTo>
                    <a:pt x="11200189" y="4112989"/>
                  </a:lnTo>
                  <a:lnTo>
                    <a:pt x="11202189" y="4113842"/>
                  </a:lnTo>
                  <a:lnTo>
                    <a:pt x="11204424" y="4113221"/>
                  </a:lnTo>
                  <a:lnTo>
                    <a:pt x="11205944" y="4111505"/>
                  </a:lnTo>
                  <a:lnTo>
                    <a:pt x="11207606" y="4109457"/>
                  </a:lnTo>
                  <a:lnTo>
                    <a:pt x="11207268" y="4106554"/>
                  </a:lnTo>
                  <a:lnTo>
                    <a:pt x="11201122" y="4101568"/>
                  </a:lnTo>
                  <a:close/>
                </a:path>
                <a:path w="16906875" h="11270615">
                  <a:moveTo>
                    <a:pt x="6578210" y="2127617"/>
                  </a:moveTo>
                  <a:lnTo>
                    <a:pt x="6575593" y="2127288"/>
                  </a:lnTo>
                  <a:lnTo>
                    <a:pt x="6573260" y="2126293"/>
                  </a:lnTo>
                  <a:lnTo>
                    <a:pt x="6570784" y="2125631"/>
                  </a:lnTo>
                  <a:lnTo>
                    <a:pt x="6568123" y="2127254"/>
                  </a:lnTo>
                  <a:lnTo>
                    <a:pt x="6567461" y="2129730"/>
                  </a:lnTo>
                  <a:lnTo>
                    <a:pt x="6566941" y="2131871"/>
                  </a:lnTo>
                  <a:lnTo>
                    <a:pt x="6568229" y="2134390"/>
                  </a:lnTo>
                  <a:lnTo>
                    <a:pt x="6570562" y="2135386"/>
                  </a:lnTo>
                  <a:lnTo>
                    <a:pt x="6571039" y="2135195"/>
                  </a:lnTo>
                  <a:lnTo>
                    <a:pt x="6573372" y="2136190"/>
                  </a:lnTo>
                  <a:lnTo>
                    <a:pt x="6575847" y="2136852"/>
                  </a:lnTo>
                  <a:lnTo>
                    <a:pt x="6578508" y="2135230"/>
                  </a:lnTo>
                  <a:lnTo>
                    <a:pt x="6579170" y="2132754"/>
                  </a:lnTo>
                  <a:lnTo>
                    <a:pt x="6579975" y="2129945"/>
                  </a:lnTo>
                  <a:lnTo>
                    <a:pt x="6578210" y="2127617"/>
                  </a:lnTo>
                  <a:close/>
                </a:path>
                <a:path w="16906875" h="11270615">
                  <a:moveTo>
                    <a:pt x="6661749" y="2147888"/>
                  </a:moveTo>
                  <a:lnTo>
                    <a:pt x="6659131" y="2147560"/>
                  </a:lnTo>
                  <a:lnTo>
                    <a:pt x="6656798" y="2146564"/>
                  </a:lnTo>
                  <a:lnTo>
                    <a:pt x="6654322" y="2145902"/>
                  </a:lnTo>
                  <a:lnTo>
                    <a:pt x="6651661" y="2147524"/>
                  </a:lnTo>
                  <a:lnTo>
                    <a:pt x="6650999" y="2150000"/>
                  </a:lnTo>
                  <a:lnTo>
                    <a:pt x="6650479" y="2152142"/>
                  </a:lnTo>
                  <a:lnTo>
                    <a:pt x="6651769" y="2154661"/>
                  </a:lnTo>
                  <a:lnTo>
                    <a:pt x="6654102" y="2155656"/>
                  </a:lnTo>
                  <a:lnTo>
                    <a:pt x="6654577" y="2155465"/>
                  </a:lnTo>
                  <a:lnTo>
                    <a:pt x="6656911" y="2156460"/>
                  </a:lnTo>
                  <a:lnTo>
                    <a:pt x="6659386" y="2157122"/>
                  </a:lnTo>
                  <a:lnTo>
                    <a:pt x="6662046" y="2155500"/>
                  </a:lnTo>
                  <a:lnTo>
                    <a:pt x="6662709" y="2153025"/>
                  </a:lnTo>
                  <a:lnTo>
                    <a:pt x="6663513" y="2150216"/>
                  </a:lnTo>
                  <a:lnTo>
                    <a:pt x="6661749" y="2147888"/>
                  </a:lnTo>
                  <a:close/>
                </a:path>
                <a:path w="16906875" h="11270615">
                  <a:moveTo>
                    <a:pt x="11132850" y="4049203"/>
                  </a:moveTo>
                  <a:lnTo>
                    <a:pt x="11129948" y="4049541"/>
                  </a:lnTo>
                  <a:lnTo>
                    <a:pt x="11128286" y="4051589"/>
                  </a:lnTo>
                  <a:lnTo>
                    <a:pt x="11126957" y="4053781"/>
                  </a:lnTo>
                  <a:lnTo>
                    <a:pt x="11127296" y="4056682"/>
                  </a:lnTo>
                  <a:lnTo>
                    <a:pt x="11131394" y="4060006"/>
                  </a:lnTo>
                  <a:lnTo>
                    <a:pt x="11134393" y="4061286"/>
                  </a:lnTo>
                  <a:lnTo>
                    <a:pt x="11136961" y="4060805"/>
                  </a:lnTo>
                  <a:lnTo>
                    <a:pt x="11138148" y="4058947"/>
                  </a:lnTo>
                  <a:lnTo>
                    <a:pt x="11139476" y="4056757"/>
                  </a:lnTo>
                  <a:lnTo>
                    <a:pt x="11139139" y="4053856"/>
                  </a:lnTo>
                  <a:lnTo>
                    <a:pt x="11135040" y="4050532"/>
                  </a:lnTo>
                  <a:lnTo>
                    <a:pt x="11132850" y="4049203"/>
                  </a:lnTo>
                  <a:close/>
                </a:path>
                <a:path w="16906875" h="11270615">
                  <a:moveTo>
                    <a:pt x="6745287" y="2168158"/>
                  </a:moveTo>
                  <a:lnTo>
                    <a:pt x="6742669" y="2167830"/>
                  </a:lnTo>
                  <a:lnTo>
                    <a:pt x="6740336" y="2166834"/>
                  </a:lnTo>
                  <a:lnTo>
                    <a:pt x="6737861" y="2166172"/>
                  </a:lnTo>
                  <a:lnTo>
                    <a:pt x="6735200" y="2167794"/>
                  </a:lnTo>
                  <a:lnTo>
                    <a:pt x="6734538" y="2170270"/>
                  </a:lnTo>
                  <a:lnTo>
                    <a:pt x="6734018" y="2172413"/>
                  </a:lnTo>
                  <a:lnTo>
                    <a:pt x="6735307" y="2174932"/>
                  </a:lnTo>
                  <a:lnTo>
                    <a:pt x="6737640" y="2175928"/>
                  </a:lnTo>
                  <a:lnTo>
                    <a:pt x="6738115" y="2175736"/>
                  </a:lnTo>
                  <a:lnTo>
                    <a:pt x="6740448" y="2176732"/>
                  </a:lnTo>
                  <a:lnTo>
                    <a:pt x="6742924" y="2177394"/>
                  </a:lnTo>
                  <a:lnTo>
                    <a:pt x="6745585" y="2175771"/>
                  </a:lnTo>
                  <a:lnTo>
                    <a:pt x="6746247" y="2173295"/>
                  </a:lnTo>
                  <a:lnTo>
                    <a:pt x="6747051" y="2170487"/>
                  </a:lnTo>
                  <a:lnTo>
                    <a:pt x="6745287" y="2168158"/>
                  </a:lnTo>
                  <a:close/>
                </a:path>
                <a:path w="16906875" h="11270615">
                  <a:moveTo>
                    <a:pt x="11063676" y="3998028"/>
                  </a:moveTo>
                  <a:lnTo>
                    <a:pt x="11060774" y="3998367"/>
                  </a:lnTo>
                  <a:lnTo>
                    <a:pt x="11057451" y="4002464"/>
                  </a:lnTo>
                  <a:lnTo>
                    <a:pt x="11058122" y="4005508"/>
                  </a:lnTo>
                  <a:lnTo>
                    <a:pt x="11062220" y="4008831"/>
                  </a:lnTo>
                  <a:lnTo>
                    <a:pt x="11065220" y="4010111"/>
                  </a:lnTo>
                  <a:lnTo>
                    <a:pt x="11067788" y="4009631"/>
                  </a:lnTo>
                  <a:lnTo>
                    <a:pt x="11068973" y="4007773"/>
                  </a:lnTo>
                  <a:lnTo>
                    <a:pt x="11070635" y="4005724"/>
                  </a:lnTo>
                  <a:lnTo>
                    <a:pt x="11069965" y="4002680"/>
                  </a:lnTo>
                  <a:lnTo>
                    <a:pt x="11065867" y="3999357"/>
                  </a:lnTo>
                  <a:lnTo>
                    <a:pt x="11063676" y="3998028"/>
                  </a:lnTo>
                  <a:close/>
                </a:path>
                <a:path w="16906875" h="11270615">
                  <a:moveTo>
                    <a:pt x="6828683" y="2188763"/>
                  </a:moveTo>
                  <a:lnTo>
                    <a:pt x="6826066" y="2188433"/>
                  </a:lnTo>
                  <a:lnTo>
                    <a:pt x="6823732" y="2187438"/>
                  </a:lnTo>
                  <a:lnTo>
                    <a:pt x="6821257" y="2186776"/>
                  </a:lnTo>
                  <a:lnTo>
                    <a:pt x="6818595" y="2188399"/>
                  </a:lnTo>
                  <a:lnTo>
                    <a:pt x="6817934" y="2190874"/>
                  </a:lnTo>
                  <a:lnTo>
                    <a:pt x="6817414" y="2193016"/>
                  </a:lnTo>
                  <a:lnTo>
                    <a:pt x="6818703" y="2195536"/>
                  </a:lnTo>
                  <a:lnTo>
                    <a:pt x="6821036" y="2196531"/>
                  </a:lnTo>
                  <a:lnTo>
                    <a:pt x="6821511" y="2196340"/>
                  </a:lnTo>
                  <a:lnTo>
                    <a:pt x="6823845" y="2197335"/>
                  </a:lnTo>
                  <a:lnTo>
                    <a:pt x="6826320" y="2197997"/>
                  </a:lnTo>
                  <a:lnTo>
                    <a:pt x="6828982" y="2196374"/>
                  </a:lnTo>
                  <a:lnTo>
                    <a:pt x="6830306" y="2191424"/>
                  </a:lnTo>
                  <a:lnTo>
                    <a:pt x="6828683" y="2188763"/>
                  </a:lnTo>
                  <a:close/>
                </a:path>
                <a:path w="16906875" h="11270615">
                  <a:moveTo>
                    <a:pt x="6912271" y="2209842"/>
                  </a:moveTo>
                  <a:lnTo>
                    <a:pt x="6909653" y="2209514"/>
                  </a:lnTo>
                  <a:lnTo>
                    <a:pt x="6907320" y="2208518"/>
                  </a:lnTo>
                  <a:lnTo>
                    <a:pt x="6904845" y="2207855"/>
                  </a:lnTo>
                  <a:lnTo>
                    <a:pt x="6902183" y="2209478"/>
                  </a:lnTo>
                  <a:lnTo>
                    <a:pt x="6901522" y="2211953"/>
                  </a:lnTo>
                  <a:lnTo>
                    <a:pt x="6901002" y="2214095"/>
                  </a:lnTo>
                  <a:lnTo>
                    <a:pt x="6902291" y="2216615"/>
                  </a:lnTo>
                  <a:lnTo>
                    <a:pt x="6904624" y="2217611"/>
                  </a:lnTo>
                  <a:lnTo>
                    <a:pt x="6905099" y="2217419"/>
                  </a:lnTo>
                  <a:lnTo>
                    <a:pt x="6907433" y="2218415"/>
                  </a:lnTo>
                  <a:lnTo>
                    <a:pt x="6909908" y="2219076"/>
                  </a:lnTo>
                  <a:lnTo>
                    <a:pt x="6912570" y="2217454"/>
                  </a:lnTo>
                  <a:lnTo>
                    <a:pt x="6913893" y="2212503"/>
                  </a:lnTo>
                  <a:lnTo>
                    <a:pt x="6912271" y="2209842"/>
                  </a:lnTo>
                  <a:close/>
                </a:path>
                <a:path w="16906875" h="11270615">
                  <a:moveTo>
                    <a:pt x="10994218" y="3947520"/>
                  </a:moveTo>
                  <a:lnTo>
                    <a:pt x="10991173" y="3948191"/>
                  </a:lnTo>
                  <a:lnTo>
                    <a:pt x="10987850" y="3952289"/>
                  </a:lnTo>
                  <a:lnTo>
                    <a:pt x="10988521" y="3955332"/>
                  </a:lnTo>
                  <a:lnTo>
                    <a:pt x="10992619" y="3958656"/>
                  </a:lnTo>
                  <a:lnTo>
                    <a:pt x="10995618" y="3959935"/>
                  </a:lnTo>
                  <a:lnTo>
                    <a:pt x="10998187" y="3959455"/>
                  </a:lnTo>
                  <a:lnTo>
                    <a:pt x="10999373" y="3957598"/>
                  </a:lnTo>
                  <a:lnTo>
                    <a:pt x="11001035" y="3955549"/>
                  </a:lnTo>
                  <a:lnTo>
                    <a:pt x="11000365" y="3952506"/>
                  </a:lnTo>
                  <a:lnTo>
                    <a:pt x="10994218" y="3947520"/>
                  </a:lnTo>
                  <a:close/>
                </a:path>
                <a:path w="16906875" h="11270615">
                  <a:moveTo>
                    <a:pt x="6995525" y="2230779"/>
                  </a:moveTo>
                  <a:lnTo>
                    <a:pt x="6992907" y="2230451"/>
                  </a:lnTo>
                  <a:lnTo>
                    <a:pt x="6990574" y="2229455"/>
                  </a:lnTo>
                  <a:lnTo>
                    <a:pt x="6988099" y="2228794"/>
                  </a:lnTo>
                  <a:lnTo>
                    <a:pt x="6985438" y="2230415"/>
                  </a:lnTo>
                  <a:lnTo>
                    <a:pt x="6984776" y="2232891"/>
                  </a:lnTo>
                  <a:lnTo>
                    <a:pt x="6984256" y="2235032"/>
                  </a:lnTo>
                  <a:lnTo>
                    <a:pt x="6985545" y="2237552"/>
                  </a:lnTo>
                  <a:lnTo>
                    <a:pt x="6987878" y="2238547"/>
                  </a:lnTo>
                  <a:lnTo>
                    <a:pt x="6988354" y="2238356"/>
                  </a:lnTo>
                  <a:lnTo>
                    <a:pt x="6990687" y="2239351"/>
                  </a:lnTo>
                  <a:lnTo>
                    <a:pt x="6993162" y="2240014"/>
                  </a:lnTo>
                  <a:lnTo>
                    <a:pt x="6995824" y="2238390"/>
                  </a:lnTo>
                  <a:lnTo>
                    <a:pt x="6997147" y="2233440"/>
                  </a:lnTo>
                  <a:lnTo>
                    <a:pt x="6995525" y="2230779"/>
                  </a:lnTo>
                  <a:close/>
                </a:path>
                <a:path w="16906875" h="11270615">
                  <a:moveTo>
                    <a:pt x="10923382" y="3898394"/>
                  </a:moveTo>
                  <a:lnTo>
                    <a:pt x="10920339" y="3899065"/>
                  </a:lnTo>
                  <a:lnTo>
                    <a:pt x="10919010" y="3901256"/>
                  </a:lnTo>
                  <a:lnTo>
                    <a:pt x="10917348" y="3903305"/>
                  </a:lnTo>
                  <a:lnTo>
                    <a:pt x="10918019" y="3906349"/>
                  </a:lnTo>
                  <a:lnTo>
                    <a:pt x="10919925" y="3908344"/>
                  </a:lnTo>
                  <a:lnTo>
                    <a:pt x="10923259" y="3909766"/>
                  </a:lnTo>
                  <a:lnTo>
                    <a:pt x="10923117" y="3910099"/>
                  </a:lnTo>
                  <a:lnTo>
                    <a:pt x="10925116" y="3910952"/>
                  </a:lnTo>
                  <a:lnTo>
                    <a:pt x="10927827" y="3910138"/>
                  </a:lnTo>
                  <a:lnTo>
                    <a:pt x="10929013" y="3908282"/>
                  </a:lnTo>
                  <a:lnTo>
                    <a:pt x="10930675" y="3906232"/>
                  </a:lnTo>
                  <a:lnTo>
                    <a:pt x="10930004" y="3903188"/>
                  </a:lnTo>
                  <a:lnTo>
                    <a:pt x="10928098" y="3901194"/>
                  </a:lnTo>
                  <a:lnTo>
                    <a:pt x="10925764" y="3900198"/>
                  </a:lnTo>
                  <a:lnTo>
                    <a:pt x="10923382" y="3898394"/>
                  </a:lnTo>
                  <a:close/>
                </a:path>
                <a:path w="16906875" h="11270615">
                  <a:moveTo>
                    <a:pt x="7078637" y="2252050"/>
                  </a:moveTo>
                  <a:lnTo>
                    <a:pt x="7076019" y="2251721"/>
                  </a:lnTo>
                  <a:lnTo>
                    <a:pt x="7073686" y="2250726"/>
                  </a:lnTo>
                  <a:lnTo>
                    <a:pt x="7071211" y="2250064"/>
                  </a:lnTo>
                  <a:lnTo>
                    <a:pt x="7068549" y="2251685"/>
                  </a:lnTo>
                  <a:lnTo>
                    <a:pt x="7067887" y="2254161"/>
                  </a:lnTo>
                  <a:lnTo>
                    <a:pt x="7067368" y="2256303"/>
                  </a:lnTo>
                  <a:lnTo>
                    <a:pt x="7068657" y="2258823"/>
                  </a:lnTo>
                  <a:lnTo>
                    <a:pt x="7070990" y="2259818"/>
                  </a:lnTo>
                  <a:lnTo>
                    <a:pt x="7071465" y="2259626"/>
                  </a:lnTo>
                  <a:lnTo>
                    <a:pt x="7073799" y="2260622"/>
                  </a:lnTo>
                  <a:lnTo>
                    <a:pt x="7076274" y="2261284"/>
                  </a:lnTo>
                  <a:lnTo>
                    <a:pt x="7078935" y="2259662"/>
                  </a:lnTo>
                  <a:lnTo>
                    <a:pt x="7080259" y="2254712"/>
                  </a:lnTo>
                  <a:lnTo>
                    <a:pt x="7078637" y="2252050"/>
                  </a:lnTo>
                  <a:close/>
                </a:path>
                <a:path w="16906875" h="11270615">
                  <a:moveTo>
                    <a:pt x="10852453" y="3850411"/>
                  </a:moveTo>
                  <a:lnTo>
                    <a:pt x="10849409" y="3851081"/>
                  </a:lnTo>
                  <a:lnTo>
                    <a:pt x="10846941" y="3855150"/>
                  </a:lnTo>
                  <a:lnTo>
                    <a:pt x="10846752" y="3855463"/>
                  </a:lnTo>
                  <a:lnTo>
                    <a:pt x="10847423" y="3858507"/>
                  </a:lnTo>
                  <a:lnTo>
                    <a:pt x="10849330" y="3860503"/>
                  </a:lnTo>
                  <a:lnTo>
                    <a:pt x="10853995" y="3862493"/>
                  </a:lnTo>
                  <a:lnTo>
                    <a:pt x="10856706" y="3861679"/>
                  </a:lnTo>
                  <a:lnTo>
                    <a:pt x="10857695" y="3860131"/>
                  </a:lnTo>
                  <a:lnTo>
                    <a:pt x="10857893" y="3859821"/>
                  </a:lnTo>
                  <a:lnTo>
                    <a:pt x="10859554" y="3857773"/>
                  </a:lnTo>
                  <a:lnTo>
                    <a:pt x="10858883" y="3854728"/>
                  </a:lnTo>
                  <a:lnTo>
                    <a:pt x="10856977" y="3852734"/>
                  </a:lnTo>
                  <a:lnTo>
                    <a:pt x="10854644" y="3851739"/>
                  </a:lnTo>
                  <a:lnTo>
                    <a:pt x="10852453" y="3850411"/>
                  </a:lnTo>
                  <a:close/>
                </a:path>
                <a:path w="16906875" h="11270615">
                  <a:moveTo>
                    <a:pt x="7161940" y="2273796"/>
                  </a:moveTo>
                  <a:lnTo>
                    <a:pt x="7159323" y="2273467"/>
                  </a:lnTo>
                  <a:lnTo>
                    <a:pt x="7156989" y="2272472"/>
                  </a:lnTo>
                  <a:lnTo>
                    <a:pt x="7154514" y="2271810"/>
                  </a:lnTo>
                  <a:lnTo>
                    <a:pt x="7151853" y="2273431"/>
                  </a:lnTo>
                  <a:lnTo>
                    <a:pt x="7151191" y="2275907"/>
                  </a:lnTo>
                  <a:lnTo>
                    <a:pt x="7150671" y="2278049"/>
                  </a:lnTo>
                  <a:lnTo>
                    <a:pt x="7151960" y="2280569"/>
                  </a:lnTo>
                  <a:lnTo>
                    <a:pt x="7154294" y="2281564"/>
                  </a:lnTo>
                  <a:lnTo>
                    <a:pt x="7154769" y="2281372"/>
                  </a:lnTo>
                  <a:lnTo>
                    <a:pt x="7157102" y="2282368"/>
                  </a:lnTo>
                  <a:lnTo>
                    <a:pt x="7159577" y="2283030"/>
                  </a:lnTo>
                  <a:lnTo>
                    <a:pt x="7162239" y="2281407"/>
                  </a:lnTo>
                  <a:lnTo>
                    <a:pt x="7163562" y="2276458"/>
                  </a:lnTo>
                  <a:lnTo>
                    <a:pt x="7161940" y="2273796"/>
                  </a:lnTo>
                  <a:close/>
                </a:path>
                <a:path w="16906875" h="11270615">
                  <a:moveTo>
                    <a:pt x="7245101" y="2295875"/>
                  </a:moveTo>
                  <a:lnTo>
                    <a:pt x="7242484" y="2295546"/>
                  </a:lnTo>
                  <a:lnTo>
                    <a:pt x="7240150" y="2294551"/>
                  </a:lnTo>
                  <a:lnTo>
                    <a:pt x="7237675" y="2293889"/>
                  </a:lnTo>
                  <a:lnTo>
                    <a:pt x="7235014" y="2295511"/>
                  </a:lnTo>
                  <a:lnTo>
                    <a:pt x="7234352" y="2297987"/>
                  </a:lnTo>
                  <a:lnTo>
                    <a:pt x="7233832" y="2300128"/>
                  </a:lnTo>
                  <a:lnTo>
                    <a:pt x="7235120" y="2302648"/>
                  </a:lnTo>
                  <a:lnTo>
                    <a:pt x="7237454" y="2303643"/>
                  </a:lnTo>
                  <a:lnTo>
                    <a:pt x="7237930" y="2303452"/>
                  </a:lnTo>
                  <a:lnTo>
                    <a:pt x="7240263" y="2304447"/>
                  </a:lnTo>
                  <a:lnTo>
                    <a:pt x="7242739" y="2305109"/>
                  </a:lnTo>
                  <a:lnTo>
                    <a:pt x="7245400" y="2303487"/>
                  </a:lnTo>
                  <a:lnTo>
                    <a:pt x="7246723" y="2298537"/>
                  </a:lnTo>
                  <a:lnTo>
                    <a:pt x="7245101" y="2295875"/>
                  </a:lnTo>
                  <a:close/>
                </a:path>
                <a:path w="16906875" h="11270615">
                  <a:moveTo>
                    <a:pt x="10780906" y="3802950"/>
                  </a:moveTo>
                  <a:lnTo>
                    <a:pt x="10778004" y="3803289"/>
                  </a:lnTo>
                  <a:lnTo>
                    <a:pt x="10775431" y="3807706"/>
                  </a:lnTo>
                  <a:lnTo>
                    <a:pt x="10775063" y="3808337"/>
                  </a:lnTo>
                  <a:lnTo>
                    <a:pt x="10775876" y="3811047"/>
                  </a:lnTo>
                  <a:lnTo>
                    <a:pt x="10777783" y="3813042"/>
                  </a:lnTo>
                  <a:lnTo>
                    <a:pt x="10782783" y="3815176"/>
                  </a:lnTo>
                  <a:lnTo>
                    <a:pt x="10785494" y="3814361"/>
                  </a:lnTo>
                  <a:lnTo>
                    <a:pt x="10786284" y="3813124"/>
                  </a:lnTo>
                  <a:lnTo>
                    <a:pt x="10786680" y="3812505"/>
                  </a:lnTo>
                  <a:lnTo>
                    <a:pt x="10788150" y="3809979"/>
                  </a:lnTo>
                  <a:lnTo>
                    <a:pt x="10787337" y="3807270"/>
                  </a:lnTo>
                  <a:lnTo>
                    <a:pt x="10785431" y="3805275"/>
                  </a:lnTo>
                  <a:lnTo>
                    <a:pt x="10783097" y="3804279"/>
                  </a:lnTo>
                  <a:lnTo>
                    <a:pt x="10780906" y="3802950"/>
                  </a:lnTo>
                  <a:close/>
                </a:path>
                <a:path w="16906875" h="11270615">
                  <a:moveTo>
                    <a:pt x="7327787" y="2318145"/>
                  </a:moveTo>
                  <a:lnTo>
                    <a:pt x="7325169" y="2317817"/>
                  </a:lnTo>
                  <a:lnTo>
                    <a:pt x="7322836" y="2316822"/>
                  </a:lnTo>
                  <a:lnTo>
                    <a:pt x="7320361" y="2316160"/>
                  </a:lnTo>
                  <a:lnTo>
                    <a:pt x="7317699" y="2317781"/>
                  </a:lnTo>
                  <a:lnTo>
                    <a:pt x="7317037" y="2320257"/>
                  </a:lnTo>
                  <a:lnTo>
                    <a:pt x="7316518" y="2322399"/>
                  </a:lnTo>
                  <a:lnTo>
                    <a:pt x="7317807" y="2324918"/>
                  </a:lnTo>
                  <a:lnTo>
                    <a:pt x="7320140" y="2325914"/>
                  </a:lnTo>
                  <a:lnTo>
                    <a:pt x="7320615" y="2325722"/>
                  </a:lnTo>
                  <a:lnTo>
                    <a:pt x="7322948" y="2326718"/>
                  </a:lnTo>
                  <a:lnTo>
                    <a:pt x="7325424" y="2327380"/>
                  </a:lnTo>
                  <a:lnTo>
                    <a:pt x="7328085" y="2325757"/>
                  </a:lnTo>
                  <a:lnTo>
                    <a:pt x="7329409" y="2320806"/>
                  </a:lnTo>
                  <a:lnTo>
                    <a:pt x="7327787" y="2318145"/>
                  </a:lnTo>
                  <a:close/>
                </a:path>
                <a:path w="16906875" h="11270615">
                  <a:moveTo>
                    <a:pt x="10708458" y="3756682"/>
                  </a:moveTo>
                  <a:lnTo>
                    <a:pt x="10705413" y="3757353"/>
                  </a:lnTo>
                  <a:lnTo>
                    <a:pt x="10703137" y="3761109"/>
                  </a:lnTo>
                  <a:lnTo>
                    <a:pt x="10702757" y="3761735"/>
                  </a:lnTo>
                  <a:lnTo>
                    <a:pt x="10703427" y="3764779"/>
                  </a:lnTo>
                  <a:lnTo>
                    <a:pt x="10705476" y="3766440"/>
                  </a:lnTo>
                  <a:lnTo>
                    <a:pt x="10710476" y="3768573"/>
                  </a:lnTo>
                  <a:lnTo>
                    <a:pt x="10713186" y="3767760"/>
                  </a:lnTo>
                  <a:lnTo>
                    <a:pt x="10713977" y="3766521"/>
                  </a:lnTo>
                  <a:lnTo>
                    <a:pt x="10714373" y="3765902"/>
                  </a:lnTo>
                  <a:lnTo>
                    <a:pt x="10715701" y="3763712"/>
                  </a:lnTo>
                  <a:lnTo>
                    <a:pt x="10715031" y="3760668"/>
                  </a:lnTo>
                  <a:lnTo>
                    <a:pt x="10712981" y="3759005"/>
                  </a:lnTo>
                  <a:lnTo>
                    <a:pt x="10710649" y="3758011"/>
                  </a:lnTo>
                  <a:lnTo>
                    <a:pt x="10708458" y="3756682"/>
                  </a:lnTo>
                  <a:close/>
                </a:path>
                <a:path w="16906875" h="11270615">
                  <a:moveTo>
                    <a:pt x="7410664" y="2340892"/>
                  </a:moveTo>
                  <a:lnTo>
                    <a:pt x="7408046" y="2340563"/>
                  </a:lnTo>
                  <a:lnTo>
                    <a:pt x="7405713" y="2339568"/>
                  </a:lnTo>
                  <a:lnTo>
                    <a:pt x="7403237" y="2338906"/>
                  </a:lnTo>
                  <a:lnTo>
                    <a:pt x="7400910" y="2340670"/>
                  </a:lnTo>
                  <a:lnTo>
                    <a:pt x="7399741" y="2343716"/>
                  </a:lnTo>
                  <a:lnTo>
                    <a:pt x="7399395" y="2345145"/>
                  </a:lnTo>
                  <a:lnTo>
                    <a:pt x="7400349" y="2347522"/>
                  </a:lnTo>
                  <a:lnTo>
                    <a:pt x="7403016" y="2348660"/>
                  </a:lnTo>
                  <a:lnTo>
                    <a:pt x="7403492" y="2348469"/>
                  </a:lnTo>
                  <a:lnTo>
                    <a:pt x="7405825" y="2349464"/>
                  </a:lnTo>
                  <a:lnTo>
                    <a:pt x="7408300" y="2350125"/>
                  </a:lnTo>
                  <a:lnTo>
                    <a:pt x="7410629" y="2348361"/>
                  </a:lnTo>
                  <a:lnTo>
                    <a:pt x="7411813" y="2345321"/>
                  </a:lnTo>
                  <a:lnTo>
                    <a:pt x="7412286" y="2343552"/>
                  </a:lnTo>
                  <a:lnTo>
                    <a:pt x="7410664" y="2340892"/>
                  </a:lnTo>
                  <a:close/>
                </a:path>
                <a:path w="16906875" h="11270615">
                  <a:moveTo>
                    <a:pt x="10635725" y="3711080"/>
                  </a:moveTo>
                  <a:lnTo>
                    <a:pt x="10632680" y="3711751"/>
                  </a:lnTo>
                  <a:lnTo>
                    <a:pt x="10630023" y="3716133"/>
                  </a:lnTo>
                  <a:lnTo>
                    <a:pt x="10630695" y="3719178"/>
                  </a:lnTo>
                  <a:lnTo>
                    <a:pt x="10632743" y="3720839"/>
                  </a:lnTo>
                  <a:lnTo>
                    <a:pt x="10637742" y="3722972"/>
                  </a:lnTo>
                  <a:lnTo>
                    <a:pt x="10640311" y="3722492"/>
                  </a:lnTo>
                  <a:lnTo>
                    <a:pt x="10642968" y="3718110"/>
                  </a:lnTo>
                  <a:lnTo>
                    <a:pt x="10642298" y="3715066"/>
                  </a:lnTo>
                  <a:lnTo>
                    <a:pt x="10640249" y="3713404"/>
                  </a:lnTo>
                  <a:lnTo>
                    <a:pt x="10637915" y="3712408"/>
                  </a:lnTo>
                  <a:lnTo>
                    <a:pt x="10635725" y="3711080"/>
                  </a:lnTo>
                  <a:close/>
                </a:path>
                <a:path w="16906875" h="11270615">
                  <a:moveTo>
                    <a:pt x="7493731" y="2364113"/>
                  </a:moveTo>
                  <a:lnTo>
                    <a:pt x="7491114" y="2363783"/>
                  </a:lnTo>
                  <a:lnTo>
                    <a:pt x="7488780" y="2362788"/>
                  </a:lnTo>
                  <a:lnTo>
                    <a:pt x="7486305" y="2362126"/>
                  </a:lnTo>
                  <a:lnTo>
                    <a:pt x="7483977" y="2363891"/>
                  </a:lnTo>
                  <a:lnTo>
                    <a:pt x="7482809" y="2366938"/>
                  </a:lnTo>
                  <a:lnTo>
                    <a:pt x="7482462" y="2368366"/>
                  </a:lnTo>
                  <a:lnTo>
                    <a:pt x="7483417" y="2370744"/>
                  </a:lnTo>
                  <a:lnTo>
                    <a:pt x="7486084" y="2371881"/>
                  </a:lnTo>
                  <a:lnTo>
                    <a:pt x="7486559" y="2371690"/>
                  </a:lnTo>
                  <a:lnTo>
                    <a:pt x="7488892" y="2372685"/>
                  </a:lnTo>
                  <a:lnTo>
                    <a:pt x="7491368" y="2373347"/>
                  </a:lnTo>
                  <a:lnTo>
                    <a:pt x="7493696" y="2371582"/>
                  </a:lnTo>
                  <a:lnTo>
                    <a:pt x="7494880" y="2368542"/>
                  </a:lnTo>
                  <a:lnTo>
                    <a:pt x="7495353" y="2366774"/>
                  </a:lnTo>
                  <a:lnTo>
                    <a:pt x="7493731" y="2364113"/>
                  </a:lnTo>
                  <a:close/>
                </a:path>
                <a:path w="16906875" h="11270615">
                  <a:moveTo>
                    <a:pt x="10562565" y="3666478"/>
                  </a:moveTo>
                  <a:lnTo>
                    <a:pt x="10559521" y="3667150"/>
                  </a:lnTo>
                  <a:lnTo>
                    <a:pt x="10557244" y="3670905"/>
                  </a:lnTo>
                  <a:lnTo>
                    <a:pt x="10556864" y="3671531"/>
                  </a:lnTo>
                  <a:lnTo>
                    <a:pt x="10557534" y="3674575"/>
                  </a:lnTo>
                  <a:lnTo>
                    <a:pt x="10559584" y="3676238"/>
                  </a:lnTo>
                  <a:lnTo>
                    <a:pt x="10564583" y="3678370"/>
                  </a:lnTo>
                  <a:lnTo>
                    <a:pt x="10567485" y="3678032"/>
                  </a:lnTo>
                  <a:lnTo>
                    <a:pt x="10568481" y="3675699"/>
                  </a:lnTo>
                  <a:lnTo>
                    <a:pt x="10569809" y="3673508"/>
                  </a:lnTo>
                  <a:lnTo>
                    <a:pt x="10569138" y="3670464"/>
                  </a:lnTo>
                  <a:lnTo>
                    <a:pt x="10567090" y="3668802"/>
                  </a:lnTo>
                  <a:lnTo>
                    <a:pt x="10564756" y="3667806"/>
                  </a:lnTo>
                  <a:lnTo>
                    <a:pt x="10562565" y="3666478"/>
                  </a:lnTo>
                  <a:close/>
                </a:path>
                <a:path w="16906875" h="11270615">
                  <a:moveTo>
                    <a:pt x="7576466" y="2387191"/>
                  </a:moveTo>
                  <a:lnTo>
                    <a:pt x="7573848" y="2386863"/>
                  </a:lnTo>
                  <a:lnTo>
                    <a:pt x="7571515" y="2385867"/>
                  </a:lnTo>
                  <a:lnTo>
                    <a:pt x="7569039" y="2385206"/>
                  </a:lnTo>
                  <a:lnTo>
                    <a:pt x="7566712" y="2386970"/>
                  </a:lnTo>
                  <a:lnTo>
                    <a:pt x="7565527" y="2390011"/>
                  </a:lnTo>
                  <a:lnTo>
                    <a:pt x="7565054" y="2391779"/>
                  </a:lnTo>
                  <a:lnTo>
                    <a:pt x="7566010" y="2394157"/>
                  </a:lnTo>
                  <a:lnTo>
                    <a:pt x="7568343" y="2395152"/>
                  </a:lnTo>
                  <a:lnTo>
                    <a:pt x="7568485" y="2394819"/>
                  </a:lnTo>
                  <a:lnTo>
                    <a:pt x="7568818" y="2394961"/>
                  </a:lnTo>
                  <a:lnTo>
                    <a:pt x="7569293" y="2394769"/>
                  </a:lnTo>
                  <a:lnTo>
                    <a:pt x="7571627" y="2395765"/>
                  </a:lnTo>
                  <a:lnTo>
                    <a:pt x="7574102" y="2396427"/>
                  </a:lnTo>
                  <a:lnTo>
                    <a:pt x="7576431" y="2394662"/>
                  </a:lnTo>
                  <a:lnTo>
                    <a:pt x="7577615" y="2391621"/>
                  </a:lnTo>
                  <a:lnTo>
                    <a:pt x="7578088" y="2389853"/>
                  </a:lnTo>
                  <a:lnTo>
                    <a:pt x="7576466" y="2387191"/>
                  </a:lnTo>
                  <a:close/>
                </a:path>
                <a:path w="16906875" h="11270615">
                  <a:moveTo>
                    <a:pt x="10488930" y="3622067"/>
                  </a:moveTo>
                  <a:lnTo>
                    <a:pt x="10485553" y="3622597"/>
                  </a:lnTo>
                  <a:lnTo>
                    <a:pt x="10484558" y="3624930"/>
                  </a:lnTo>
                  <a:lnTo>
                    <a:pt x="10483609" y="3626495"/>
                  </a:lnTo>
                  <a:lnTo>
                    <a:pt x="10483229" y="3627121"/>
                  </a:lnTo>
                  <a:lnTo>
                    <a:pt x="10483900" y="3630165"/>
                  </a:lnTo>
                  <a:lnTo>
                    <a:pt x="10485948" y="3631825"/>
                  </a:lnTo>
                  <a:lnTo>
                    <a:pt x="10490948" y="3633958"/>
                  </a:lnTo>
                  <a:lnTo>
                    <a:pt x="10493850" y="3633621"/>
                  </a:lnTo>
                  <a:lnTo>
                    <a:pt x="10494845" y="3631287"/>
                  </a:lnTo>
                  <a:lnTo>
                    <a:pt x="10495794" y="3629723"/>
                  </a:lnTo>
                  <a:lnTo>
                    <a:pt x="10496173" y="3629097"/>
                  </a:lnTo>
                  <a:lnTo>
                    <a:pt x="10495503" y="3626053"/>
                  </a:lnTo>
                  <a:lnTo>
                    <a:pt x="10493454" y="3624391"/>
                  </a:lnTo>
                  <a:lnTo>
                    <a:pt x="10491120" y="3623395"/>
                  </a:lnTo>
                  <a:lnTo>
                    <a:pt x="10488930" y="3622067"/>
                  </a:lnTo>
                  <a:close/>
                </a:path>
                <a:path w="16906875" h="11270615">
                  <a:moveTo>
                    <a:pt x="7659392" y="2410747"/>
                  </a:moveTo>
                  <a:lnTo>
                    <a:pt x="7656774" y="2410418"/>
                  </a:lnTo>
                  <a:lnTo>
                    <a:pt x="7654441" y="2409423"/>
                  </a:lnTo>
                  <a:lnTo>
                    <a:pt x="7651632" y="2408619"/>
                  </a:lnTo>
                  <a:lnTo>
                    <a:pt x="7649304" y="2410382"/>
                  </a:lnTo>
                  <a:lnTo>
                    <a:pt x="7648308" y="2412716"/>
                  </a:lnTo>
                  <a:lnTo>
                    <a:pt x="7647646" y="2415192"/>
                  </a:lnTo>
                  <a:lnTo>
                    <a:pt x="7648601" y="2417568"/>
                  </a:lnTo>
                  <a:lnTo>
                    <a:pt x="7650935" y="2418563"/>
                  </a:lnTo>
                  <a:lnTo>
                    <a:pt x="7651411" y="2418372"/>
                  </a:lnTo>
                  <a:lnTo>
                    <a:pt x="7654410" y="2419652"/>
                  </a:lnTo>
                  <a:lnTo>
                    <a:pt x="7656886" y="2420314"/>
                  </a:lnTo>
                  <a:lnTo>
                    <a:pt x="7659214" y="2418550"/>
                  </a:lnTo>
                  <a:lnTo>
                    <a:pt x="7660210" y="2416216"/>
                  </a:lnTo>
                  <a:lnTo>
                    <a:pt x="7661013" y="2413408"/>
                  </a:lnTo>
                  <a:lnTo>
                    <a:pt x="7659392" y="2410747"/>
                  </a:lnTo>
                  <a:close/>
                </a:path>
                <a:path w="16906875" h="11270615">
                  <a:moveTo>
                    <a:pt x="10414534" y="3578514"/>
                  </a:moveTo>
                  <a:lnTo>
                    <a:pt x="10411491" y="3579186"/>
                  </a:lnTo>
                  <a:lnTo>
                    <a:pt x="10410496" y="3581518"/>
                  </a:lnTo>
                  <a:lnTo>
                    <a:pt x="10409025" y="3584043"/>
                  </a:lnTo>
                  <a:lnTo>
                    <a:pt x="10409838" y="3586753"/>
                  </a:lnTo>
                  <a:lnTo>
                    <a:pt x="10411887" y="3588415"/>
                  </a:lnTo>
                  <a:lnTo>
                    <a:pt x="10414887" y="3589695"/>
                  </a:lnTo>
                  <a:lnTo>
                    <a:pt x="10414745" y="3590028"/>
                  </a:lnTo>
                  <a:lnTo>
                    <a:pt x="10416745" y="3590881"/>
                  </a:lnTo>
                  <a:lnTo>
                    <a:pt x="10419788" y="3590211"/>
                  </a:lnTo>
                  <a:lnTo>
                    <a:pt x="10420784" y="3587877"/>
                  </a:lnTo>
                  <a:lnTo>
                    <a:pt x="10422254" y="3585353"/>
                  </a:lnTo>
                  <a:lnTo>
                    <a:pt x="10421440" y="3582642"/>
                  </a:lnTo>
                  <a:lnTo>
                    <a:pt x="10419392" y="3580980"/>
                  </a:lnTo>
                  <a:lnTo>
                    <a:pt x="10417059" y="3579985"/>
                  </a:lnTo>
                  <a:lnTo>
                    <a:pt x="10414534" y="3578514"/>
                  </a:lnTo>
                  <a:close/>
                </a:path>
                <a:path w="16906875" h="11270615">
                  <a:moveTo>
                    <a:pt x="7742033" y="2434967"/>
                  </a:moveTo>
                  <a:lnTo>
                    <a:pt x="7739415" y="2434638"/>
                  </a:lnTo>
                  <a:lnTo>
                    <a:pt x="7737082" y="2433643"/>
                  </a:lnTo>
                  <a:lnTo>
                    <a:pt x="7734273" y="2432839"/>
                  </a:lnTo>
                  <a:lnTo>
                    <a:pt x="7731945" y="2434604"/>
                  </a:lnTo>
                  <a:lnTo>
                    <a:pt x="7730949" y="2436937"/>
                  </a:lnTo>
                  <a:lnTo>
                    <a:pt x="7730288" y="2439412"/>
                  </a:lnTo>
                  <a:lnTo>
                    <a:pt x="7731243" y="2441790"/>
                  </a:lnTo>
                  <a:lnTo>
                    <a:pt x="7733576" y="2442785"/>
                  </a:lnTo>
                  <a:lnTo>
                    <a:pt x="7733719" y="2442452"/>
                  </a:lnTo>
                  <a:lnTo>
                    <a:pt x="7736718" y="2443731"/>
                  </a:lnTo>
                  <a:lnTo>
                    <a:pt x="7739527" y="2444535"/>
                  </a:lnTo>
                  <a:lnTo>
                    <a:pt x="7741855" y="2442770"/>
                  </a:lnTo>
                  <a:lnTo>
                    <a:pt x="7742850" y="2440438"/>
                  </a:lnTo>
                  <a:lnTo>
                    <a:pt x="7743655" y="2437629"/>
                  </a:lnTo>
                  <a:lnTo>
                    <a:pt x="7742033" y="2434967"/>
                  </a:lnTo>
                  <a:close/>
                </a:path>
                <a:path w="16906875" h="11270615">
                  <a:moveTo>
                    <a:pt x="10345045" y="3538236"/>
                  </a:moveTo>
                  <a:lnTo>
                    <a:pt x="10340046" y="3536104"/>
                  </a:lnTo>
                  <a:lnTo>
                    <a:pt x="10337003" y="3536774"/>
                  </a:lnTo>
                  <a:lnTo>
                    <a:pt x="10335013" y="3541441"/>
                  </a:lnTo>
                  <a:lnTo>
                    <a:pt x="10335825" y="3544151"/>
                  </a:lnTo>
                  <a:lnTo>
                    <a:pt x="10337874" y="3545814"/>
                  </a:lnTo>
                  <a:lnTo>
                    <a:pt x="10343207" y="3548088"/>
                  </a:lnTo>
                  <a:lnTo>
                    <a:pt x="10345917" y="3547274"/>
                  </a:lnTo>
                  <a:lnTo>
                    <a:pt x="10347908" y="3542608"/>
                  </a:lnTo>
                  <a:lnTo>
                    <a:pt x="10347095" y="3539899"/>
                  </a:lnTo>
                  <a:lnTo>
                    <a:pt x="10345045" y="3538236"/>
                  </a:lnTo>
                  <a:close/>
                </a:path>
                <a:path w="16906875" h="11270615">
                  <a:moveTo>
                    <a:pt x="7824056" y="2459713"/>
                  </a:moveTo>
                  <a:lnTo>
                    <a:pt x="7821439" y="2459385"/>
                  </a:lnTo>
                  <a:lnTo>
                    <a:pt x="7819105" y="2458389"/>
                  </a:lnTo>
                  <a:lnTo>
                    <a:pt x="7816296" y="2457585"/>
                  </a:lnTo>
                  <a:lnTo>
                    <a:pt x="7813968" y="2459350"/>
                  </a:lnTo>
                  <a:lnTo>
                    <a:pt x="7812973" y="2461683"/>
                  </a:lnTo>
                  <a:lnTo>
                    <a:pt x="7812311" y="2464159"/>
                  </a:lnTo>
                  <a:lnTo>
                    <a:pt x="7813267" y="2466535"/>
                  </a:lnTo>
                  <a:lnTo>
                    <a:pt x="7815600" y="2467530"/>
                  </a:lnTo>
                  <a:lnTo>
                    <a:pt x="7816075" y="2467339"/>
                  </a:lnTo>
                  <a:lnTo>
                    <a:pt x="7818742" y="2468477"/>
                  </a:lnTo>
                  <a:lnTo>
                    <a:pt x="7821551" y="2469281"/>
                  </a:lnTo>
                  <a:lnTo>
                    <a:pt x="7823879" y="2467517"/>
                  </a:lnTo>
                  <a:lnTo>
                    <a:pt x="7824874" y="2465183"/>
                  </a:lnTo>
                  <a:lnTo>
                    <a:pt x="7825536" y="2462709"/>
                  </a:lnTo>
                  <a:lnTo>
                    <a:pt x="7824056" y="2459713"/>
                  </a:lnTo>
                  <a:close/>
                </a:path>
                <a:path w="16906875" h="11270615">
                  <a:moveTo>
                    <a:pt x="10265225" y="3493550"/>
                  </a:moveTo>
                  <a:lnTo>
                    <a:pt x="10262039" y="3494555"/>
                  </a:lnTo>
                  <a:lnTo>
                    <a:pt x="10260049" y="3499221"/>
                  </a:lnTo>
                  <a:lnTo>
                    <a:pt x="10260862" y="3501932"/>
                  </a:lnTo>
                  <a:lnTo>
                    <a:pt x="10262911" y="3503594"/>
                  </a:lnTo>
                  <a:lnTo>
                    <a:pt x="10268244" y="3505869"/>
                  </a:lnTo>
                  <a:lnTo>
                    <a:pt x="10270955" y="3505056"/>
                  </a:lnTo>
                  <a:lnTo>
                    <a:pt x="10272946" y="3500388"/>
                  </a:lnTo>
                  <a:lnTo>
                    <a:pt x="10272132" y="3497678"/>
                  </a:lnTo>
                  <a:lnTo>
                    <a:pt x="10270082" y="3496016"/>
                  </a:lnTo>
                  <a:lnTo>
                    <a:pt x="10267750" y="3495021"/>
                  </a:lnTo>
                  <a:lnTo>
                    <a:pt x="10265225" y="3493550"/>
                  </a:lnTo>
                  <a:close/>
                </a:path>
                <a:path w="16906875" h="11270615">
                  <a:moveTo>
                    <a:pt x="7906412" y="2484601"/>
                  </a:moveTo>
                  <a:lnTo>
                    <a:pt x="7903795" y="2484273"/>
                  </a:lnTo>
                  <a:lnTo>
                    <a:pt x="7901463" y="2483278"/>
                  </a:lnTo>
                  <a:lnTo>
                    <a:pt x="7898654" y="2482474"/>
                  </a:lnTo>
                  <a:lnTo>
                    <a:pt x="7896325" y="2484237"/>
                  </a:lnTo>
                  <a:lnTo>
                    <a:pt x="7895330" y="2486570"/>
                  </a:lnTo>
                  <a:lnTo>
                    <a:pt x="7894668" y="2489046"/>
                  </a:lnTo>
                  <a:lnTo>
                    <a:pt x="7895623" y="2491423"/>
                  </a:lnTo>
                  <a:lnTo>
                    <a:pt x="7897957" y="2492419"/>
                  </a:lnTo>
                  <a:lnTo>
                    <a:pt x="7898241" y="2491752"/>
                  </a:lnTo>
                  <a:lnTo>
                    <a:pt x="7903241" y="2493885"/>
                  </a:lnTo>
                  <a:lnTo>
                    <a:pt x="7905903" y="2492262"/>
                  </a:lnTo>
                  <a:lnTo>
                    <a:pt x="7907893" y="2487596"/>
                  </a:lnTo>
                  <a:lnTo>
                    <a:pt x="7906412" y="2484601"/>
                  </a:lnTo>
                  <a:close/>
                </a:path>
                <a:path w="16906875" h="11270615">
                  <a:moveTo>
                    <a:pt x="10190310" y="3452138"/>
                  </a:moveTo>
                  <a:lnTo>
                    <a:pt x="10187124" y="3453144"/>
                  </a:lnTo>
                  <a:lnTo>
                    <a:pt x="10186129" y="3455477"/>
                  </a:lnTo>
                  <a:lnTo>
                    <a:pt x="10184800" y="3457669"/>
                  </a:lnTo>
                  <a:lnTo>
                    <a:pt x="10185805" y="3460854"/>
                  </a:lnTo>
                  <a:lnTo>
                    <a:pt x="10187995" y="3462183"/>
                  </a:lnTo>
                  <a:lnTo>
                    <a:pt x="10192995" y="3464315"/>
                  </a:lnTo>
                  <a:lnTo>
                    <a:pt x="10195706" y="3463502"/>
                  </a:lnTo>
                  <a:lnTo>
                    <a:pt x="10196701" y="3461169"/>
                  </a:lnTo>
                  <a:lnTo>
                    <a:pt x="10198030" y="3458978"/>
                  </a:lnTo>
                  <a:lnTo>
                    <a:pt x="10197025" y="3455791"/>
                  </a:lnTo>
                  <a:lnTo>
                    <a:pt x="10194835" y="3454462"/>
                  </a:lnTo>
                  <a:lnTo>
                    <a:pt x="10192501" y="3453467"/>
                  </a:lnTo>
                  <a:lnTo>
                    <a:pt x="10190310" y="3452138"/>
                  </a:lnTo>
                  <a:close/>
                </a:path>
                <a:path w="16906875" h="11270615">
                  <a:moveTo>
                    <a:pt x="7988201" y="2510822"/>
                  </a:moveTo>
                  <a:lnTo>
                    <a:pt x="7985726" y="2510161"/>
                  </a:lnTo>
                  <a:lnTo>
                    <a:pt x="7981059" y="2508170"/>
                  </a:lnTo>
                  <a:lnTo>
                    <a:pt x="7978398" y="2509792"/>
                  </a:lnTo>
                  <a:lnTo>
                    <a:pt x="7977402" y="2512125"/>
                  </a:lnTo>
                  <a:lnTo>
                    <a:pt x="7976740" y="2514601"/>
                  </a:lnTo>
                  <a:lnTo>
                    <a:pt x="7977697" y="2516978"/>
                  </a:lnTo>
                  <a:lnTo>
                    <a:pt x="7980030" y="2517973"/>
                  </a:lnTo>
                  <a:lnTo>
                    <a:pt x="7980172" y="2517640"/>
                  </a:lnTo>
                  <a:lnTo>
                    <a:pt x="7985171" y="2519772"/>
                  </a:lnTo>
                  <a:lnTo>
                    <a:pt x="7987833" y="2518151"/>
                  </a:lnTo>
                  <a:lnTo>
                    <a:pt x="7989823" y="2513483"/>
                  </a:lnTo>
                  <a:lnTo>
                    <a:pt x="7988201" y="2510822"/>
                  </a:lnTo>
                  <a:close/>
                </a:path>
                <a:path w="16906875" h="11270615">
                  <a:moveTo>
                    <a:pt x="10114920" y="3410919"/>
                  </a:moveTo>
                  <a:lnTo>
                    <a:pt x="10111733" y="3411924"/>
                  </a:lnTo>
                  <a:lnTo>
                    <a:pt x="10110738" y="3414256"/>
                  </a:lnTo>
                  <a:lnTo>
                    <a:pt x="10109410" y="3416448"/>
                  </a:lnTo>
                  <a:lnTo>
                    <a:pt x="10110416" y="3419634"/>
                  </a:lnTo>
                  <a:lnTo>
                    <a:pt x="10112607" y="3420963"/>
                  </a:lnTo>
                  <a:lnTo>
                    <a:pt x="10117605" y="3423095"/>
                  </a:lnTo>
                  <a:lnTo>
                    <a:pt x="10120316" y="3422281"/>
                  </a:lnTo>
                  <a:lnTo>
                    <a:pt x="10121311" y="3419949"/>
                  </a:lnTo>
                  <a:lnTo>
                    <a:pt x="10122640" y="3417757"/>
                  </a:lnTo>
                  <a:lnTo>
                    <a:pt x="10121635" y="3414572"/>
                  </a:lnTo>
                  <a:lnTo>
                    <a:pt x="10119445" y="3413243"/>
                  </a:lnTo>
                  <a:lnTo>
                    <a:pt x="10117111" y="3412248"/>
                  </a:lnTo>
                  <a:lnTo>
                    <a:pt x="10114920" y="3410919"/>
                  </a:lnTo>
                  <a:close/>
                </a:path>
                <a:path w="16906875" h="11270615">
                  <a:moveTo>
                    <a:pt x="8070131" y="2536710"/>
                  </a:moveTo>
                  <a:lnTo>
                    <a:pt x="8067656" y="2536048"/>
                  </a:lnTo>
                  <a:lnTo>
                    <a:pt x="8062989" y="2534057"/>
                  </a:lnTo>
                  <a:lnTo>
                    <a:pt x="8060328" y="2535680"/>
                  </a:lnTo>
                  <a:lnTo>
                    <a:pt x="8059333" y="2538013"/>
                  </a:lnTo>
                  <a:lnTo>
                    <a:pt x="8058671" y="2540488"/>
                  </a:lnTo>
                  <a:lnTo>
                    <a:pt x="8059626" y="2542866"/>
                  </a:lnTo>
                  <a:lnTo>
                    <a:pt x="8061959" y="2543861"/>
                  </a:lnTo>
                  <a:lnTo>
                    <a:pt x="8062102" y="2543528"/>
                  </a:lnTo>
                  <a:lnTo>
                    <a:pt x="8067102" y="2545661"/>
                  </a:lnTo>
                  <a:lnTo>
                    <a:pt x="8069763" y="2544038"/>
                  </a:lnTo>
                  <a:lnTo>
                    <a:pt x="8071754" y="2539372"/>
                  </a:lnTo>
                  <a:lnTo>
                    <a:pt x="8070131" y="2536710"/>
                  </a:lnTo>
                  <a:close/>
                </a:path>
                <a:path w="16906875" h="11270615">
                  <a:moveTo>
                    <a:pt x="10039103" y="3370699"/>
                  </a:moveTo>
                  <a:lnTo>
                    <a:pt x="10035918" y="3371704"/>
                  </a:lnTo>
                  <a:lnTo>
                    <a:pt x="10034923" y="3374037"/>
                  </a:lnTo>
                  <a:lnTo>
                    <a:pt x="10033594" y="3376228"/>
                  </a:lnTo>
                  <a:lnTo>
                    <a:pt x="10034598" y="3379415"/>
                  </a:lnTo>
                  <a:lnTo>
                    <a:pt x="10036789" y="3380743"/>
                  </a:lnTo>
                  <a:lnTo>
                    <a:pt x="10041788" y="3382876"/>
                  </a:lnTo>
                  <a:lnTo>
                    <a:pt x="10044499" y="3382062"/>
                  </a:lnTo>
                  <a:lnTo>
                    <a:pt x="10045494" y="3379728"/>
                  </a:lnTo>
                  <a:lnTo>
                    <a:pt x="10046823" y="3377537"/>
                  </a:lnTo>
                  <a:lnTo>
                    <a:pt x="10045819" y="3374352"/>
                  </a:lnTo>
                  <a:lnTo>
                    <a:pt x="10043627" y="3373023"/>
                  </a:lnTo>
                  <a:lnTo>
                    <a:pt x="10041294" y="3372027"/>
                  </a:lnTo>
                  <a:lnTo>
                    <a:pt x="10039103" y="3370699"/>
                  </a:lnTo>
                  <a:close/>
                </a:path>
                <a:path w="16906875" h="11270615">
                  <a:moveTo>
                    <a:pt x="8151919" y="2562932"/>
                  </a:moveTo>
                  <a:lnTo>
                    <a:pt x="8149444" y="2562270"/>
                  </a:lnTo>
                  <a:lnTo>
                    <a:pt x="8144778" y="2560280"/>
                  </a:lnTo>
                  <a:lnTo>
                    <a:pt x="8142116" y="2561901"/>
                  </a:lnTo>
                  <a:lnTo>
                    <a:pt x="8140126" y="2566567"/>
                  </a:lnTo>
                  <a:lnTo>
                    <a:pt x="8141415" y="2569087"/>
                  </a:lnTo>
                  <a:lnTo>
                    <a:pt x="8143748" y="2570082"/>
                  </a:lnTo>
                  <a:lnTo>
                    <a:pt x="8143890" y="2569749"/>
                  </a:lnTo>
                  <a:lnTo>
                    <a:pt x="8148890" y="2571882"/>
                  </a:lnTo>
                  <a:lnTo>
                    <a:pt x="8151551" y="2570259"/>
                  </a:lnTo>
                  <a:lnTo>
                    <a:pt x="8153542" y="2565593"/>
                  </a:lnTo>
                  <a:lnTo>
                    <a:pt x="8151919" y="2562932"/>
                  </a:lnTo>
                  <a:close/>
                </a:path>
                <a:path w="16906875" h="11270615">
                  <a:moveTo>
                    <a:pt x="9962811" y="3330670"/>
                  </a:moveTo>
                  <a:lnTo>
                    <a:pt x="9959626" y="3331676"/>
                  </a:lnTo>
                  <a:lnTo>
                    <a:pt x="9958630" y="3334009"/>
                  </a:lnTo>
                  <a:lnTo>
                    <a:pt x="9957160" y="3336533"/>
                  </a:lnTo>
                  <a:lnTo>
                    <a:pt x="9958306" y="3339385"/>
                  </a:lnTo>
                  <a:lnTo>
                    <a:pt x="9960498" y="3340713"/>
                  </a:lnTo>
                  <a:lnTo>
                    <a:pt x="9965496" y="3342846"/>
                  </a:lnTo>
                  <a:lnTo>
                    <a:pt x="9968207" y="3342033"/>
                  </a:lnTo>
                  <a:lnTo>
                    <a:pt x="9969202" y="3339699"/>
                  </a:lnTo>
                  <a:lnTo>
                    <a:pt x="9970530" y="3337509"/>
                  </a:lnTo>
                  <a:lnTo>
                    <a:pt x="9969527" y="3334323"/>
                  </a:lnTo>
                  <a:lnTo>
                    <a:pt x="9967335" y="3332994"/>
                  </a:lnTo>
                  <a:lnTo>
                    <a:pt x="9965002" y="3331999"/>
                  </a:lnTo>
                  <a:lnTo>
                    <a:pt x="9962811" y="3330670"/>
                  </a:lnTo>
                  <a:close/>
                </a:path>
                <a:path w="16906875" h="11270615">
                  <a:moveTo>
                    <a:pt x="8233423" y="2589819"/>
                  </a:moveTo>
                  <a:lnTo>
                    <a:pt x="8230948" y="2589157"/>
                  </a:lnTo>
                  <a:lnTo>
                    <a:pt x="8226281" y="2587167"/>
                  </a:lnTo>
                  <a:lnTo>
                    <a:pt x="8223620" y="2588788"/>
                  </a:lnTo>
                  <a:lnTo>
                    <a:pt x="8221629" y="2593456"/>
                  </a:lnTo>
                  <a:lnTo>
                    <a:pt x="8222919" y="2595975"/>
                  </a:lnTo>
                  <a:lnTo>
                    <a:pt x="8225252" y="2596970"/>
                  </a:lnTo>
                  <a:lnTo>
                    <a:pt x="8225394" y="2596636"/>
                  </a:lnTo>
                  <a:lnTo>
                    <a:pt x="8230394" y="2598769"/>
                  </a:lnTo>
                  <a:lnTo>
                    <a:pt x="8233055" y="2597148"/>
                  </a:lnTo>
                  <a:lnTo>
                    <a:pt x="8235046" y="2592480"/>
                  </a:lnTo>
                  <a:lnTo>
                    <a:pt x="8233423" y="2589819"/>
                  </a:lnTo>
                  <a:close/>
                </a:path>
                <a:path w="16906875" h="11270615">
                  <a:moveTo>
                    <a:pt x="9887043" y="3291259"/>
                  </a:moveTo>
                  <a:lnTo>
                    <a:pt x="9883857" y="3292264"/>
                  </a:lnTo>
                  <a:lnTo>
                    <a:pt x="9882862" y="3294596"/>
                  </a:lnTo>
                  <a:lnTo>
                    <a:pt x="9881391" y="3297121"/>
                  </a:lnTo>
                  <a:lnTo>
                    <a:pt x="9882538" y="3299975"/>
                  </a:lnTo>
                  <a:lnTo>
                    <a:pt x="9884729" y="3301303"/>
                  </a:lnTo>
                  <a:lnTo>
                    <a:pt x="9889729" y="3303436"/>
                  </a:lnTo>
                  <a:lnTo>
                    <a:pt x="9892439" y="3302622"/>
                  </a:lnTo>
                  <a:lnTo>
                    <a:pt x="9893435" y="3300288"/>
                  </a:lnTo>
                  <a:lnTo>
                    <a:pt x="9894905" y="3297765"/>
                  </a:lnTo>
                  <a:lnTo>
                    <a:pt x="9893758" y="3294911"/>
                  </a:lnTo>
                  <a:lnTo>
                    <a:pt x="9891568" y="3293583"/>
                  </a:lnTo>
                  <a:lnTo>
                    <a:pt x="9889234" y="3292587"/>
                  </a:lnTo>
                  <a:lnTo>
                    <a:pt x="9887043" y="3291259"/>
                  </a:lnTo>
                  <a:close/>
                </a:path>
                <a:path w="16906875" h="11270615">
                  <a:moveTo>
                    <a:pt x="8315118" y="2617182"/>
                  </a:moveTo>
                  <a:lnTo>
                    <a:pt x="8312642" y="2616520"/>
                  </a:lnTo>
                  <a:lnTo>
                    <a:pt x="8307977" y="2614530"/>
                  </a:lnTo>
                  <a:lnTo>
                    <a:pt x="8305314" y="2616151"/>
                  </a:lnTo>
                  <a:lnTo>
                    <a:pt x="8303324" y="2620817"/>
                  </a:lnTo>
                  <a:lnTo>
                    <a:pt x="8304613" y="2623338"/>
                  </a:lnTo>
                  <a:lnTo>
                    <a:pt x="8311946" y="2626466"/>
                  </a:lnTo>
                  <a:lnTo>
                    <a:pt x="8314608" y="2624844"/>
                  </a:lnTo>
                  <a:lnTo>
                    <a:pt x="8316740" y="2619845"/>
                  </a:lnTo>
                  <a:lnTo>
                    <a:pt x="8315118" y="2617182"/>
                  </a:lnTo>
                  <a:close/>
                </a:path>
                <a:path w="16906875" h="11270615">
                  <a:moveTo>
                    <a:pt x="9810658" y="3252372"/>
                  </a:moveTo>
                  <a:lnTo>
                    <a:pt x="9807471" y="3253377"/>
                  </a:lnTo>
                  <a:lnTo>
                    <a:pt x="9806108" y="3256341"/>
                  </a:lnTo>
                  <a:lnTo>
                    <a:pt x="9805005" y="3258234"/>
                  </a:lnTo>
                  <a:lnTo>
                    <a:pt x="9806011" y="3261420"/>
                  </a:lnTo>
                  <a:lnTo>
                    <a:pt x="9810676" y="3263410"/>
                  </a:lnTo>
                  <a:lnTo>
                    <a:pt x="9811153" y="3263221"/>
                  </a:lnTo>
                  <a:lnTo>
                    <a:pt x="9813485" y="3264216"/>
                  </a:lnTo>
                  <a:lnTo>
                    <a:pt x="9816196" y="3263402"/>
                  </a:lnTo>
                  <a:lnTo>
                    <a:pt x="9817571" y="3260443"/>
                  </a:lnTo>
                  <a:lnTo>
                    <a:pt x="9818520" y="3258878"/>
                  </a:lnTo>
                  <a:lnTo>
                    <a:pt x="9817515" y="3255691"/>
                  </a:lnTo>
                  <a:lnTo>
                    <a:pt x="9812849" y="3253701"/>
                  </a:lnTo>
                  <a:lnTo>
                    <a:pt x="9810658" y="3252372"/>
                  </a:lnTo>
                  <a:close/>
                </a:path>
                <a:path w="16906875" h="11270615">
                  <a:moveTo>
                    <a:pt x="8396196" y="2645070"/>
                  </a:moveTo>
                  <a:lnTo>
                    <a:pt x="8393720" y="2644408"/>
                  </a:lnTo>
                  <a:lnTo>
                    <a:pt x="8389054" y="2642418"/>
                  </a:lnTo>
                  <a:lnTo>
                    <a:pt x="8386392" y="2644039"/>
                  </a:lnTo>
                  <a:lnTo>
                    <a:pt x="8384401" y="2648706"/>
                  </a:lnTo>
                  <a:lnTo>
                    <a:pt x="8385691" y="2651225"/>
                  </a:lnTo>
                  <a:lnTo>
                    <a:pt x="8393023" y="2654353"/>
                  </a:lnTo>
                  <a:lnTo>
                    <a:pt x="8395684" y="2652732"/>
                  </a:lnTo>
                  <a:lnTo>
                    <a:pt x="8397818" y="2647731"/>
                  </a:lnTo>
                  <a:lnTo>
                    <a:pt x="8396196" y="2645070"/>
                  </a:lnTo>
                  <a:close/>
                </a:path>
                <a:path w="16906875" h="11270615">
                  <a:moveTo>
                    <a:pt x="9733655" y="3214010"/>
                  </a:moveTo>
                  <a:lnTo>
                    <a:pt x="9730468" y="3215015"/>
                  </a:lnTo>
                  <a:lnTo>
                    <a:pt x="9729093" y="3217973"/>
                  </a:lnTo>
                  <a:lnTo>
                    <a:pt x="9728144" y="3219539"/>
                  </a:lnTo>
                  <a:lnTo>
                    <a:pt x="9729149" y="3222726"/>
                  </a:lnTo>
                  <a:lnTo>
                    <a:pt x="9736482" y="3225854"/>
                  </a:lnTo>
                  <a:lnTo>
                    <a:pt x="9739193" y="3225040"/>
                  </a:lnTo>
                  <a:lnTo>
                    <a:pt x="9740569" y="3222080"/>
                  </a:lnTo>
                  <a:lnTo>
                    <a:pt x="9741518" y="3220515"/>
                  </a:lnTo>
                  <a:lnTo>
                    <a:pt x="9740512" y="3217329"/>
                  </a:lnTo>
                  <a:lnTo>
                    <a:pt x="9735846" y="3215339"/>
                  </a:lnTo>
                  <a:lnTo>
                    <a:pt x="9733655" y="3214010"/>
                  </a:lnTo>
                  <a:close/>
                </a:path>
                <a:path w="16906875" h="11270615">
                  <a:moveTo>
                    <a:pt x="8477179" y="2674100"/>
                  </a:moveTo>
                  <a:lnTo>
                    <a:pt x="8470180" y="2671114"/>
                  </a:lnTo>
                  <a:lnTo>
                    <a:pt x="8467518" y="2672736"/>
                  </a:lnTo>
                  <a:lnTo>
                    <a:pt x="8465527" y="2677402"/>
                  </a:lnTo>
                  <a:lnTo>
                    <a:pt x="8466817" y="2679922"/>
                  </a:lnTo>
                  <a:lnTo>
                    <a:pt x="8474149" y="2683049"/>
                  </a:lnTo>
                  <a:lnTo>
                    <a:pt x="8476812" y="2681427"/>
                  </a:lnTo>
                  <a:lnTo>
                    <a:pt x="8478802" y="2676761"/>
                  </a:lnTo>
                  <a:lnTo>
                    <a:pt x="8477179" y="2674100"/>
                  </a:lnTo>
                  <a:close/>
                </a:path>
                <a:path w="16906875" h="11270615">
                  <a:moveTo>
                    <a:pt x="9655843" y="3175697"/>
                  </a:moveTo>
                  <a:lnTo>
                    <a:pt x="9652990" y="3176843"/>
                  </a:lnTo>
                  <a:lnTo>
                    <a:pt x="9651000" y="3181509"/>
                  </a:lnTo>
                  <a:lnTo>
                    <a:pt x="9652004" y="3184696"/>
                  </a:lnTo>
                  <a:lnTo>
                    <a:pt x="9656670" y="3186686"/>
                  </a:lnTo>
                  <a:lnTo>
                    <a:pt x="9656528" y="3187020"/>
                  </a:lnTo>
                  <a:lnTo>
                    <a:pt x="9658862" y="3188015"/>
                  </a:lnTo>
                  <a:lnTo>
                    <a:pt x="9661715" y="3186868"/>
                  </a:lnTo>
                  <a:lnTo>
                    <a:pt x="9662710" y="3184536"/>
                  </a:lnTo>
                  <a:lnTo>
                    <a:pt x="9664039" y="3182344"/>
                  </a:lnTo>
                  <a:lnTo>
                    <a:pt x="9663034" y="3179158"/>
                  </a:lnTo>
                  <a:lnTo>
                    <a:pt x="9658368" y="3177168"/>
                  </a:lnTo>
                  <a:lnTo>
                    <a:pt x="9655843" y="3175697"/>
                  </a:lnTo>
                  <a:close/>
                </a:path>
                <a:path w="16906875" h="11270615">
                  <a:moveTo>
                    <a:pt x="8558164" y="2703129"/>
                  </a:moveTo>
                  <a:lnTo>
                    <a:pt x="8553498" y="2701138"/>
                  </a:lnTo>
                  <a:lnTo>
                    <a:pt x="8551022" y="2700476"/>
                  </a:lnTo>
                  <a:lnTo>
                    <a:pt x="8548502" y="2701766"/>
                  </a:lnTo>
                  <a:lnTo>
                    <a:pt x="8546511" y="2706432"/>
                  </a:lnTo>
                  <a:lnTo>
                    <a:pt x="8547800" y="2708952"/>
                  </a:lnTo>
                  <a:lnTo>
                    <a:pt x="8555133" y="2712080"/>
                  </a:lnTo>
                  <a:lnTo>
                    <a:pt x="8557796" y="2710457"/>
                  </a:lnTo>
                  <a:lnTo>
                    <a:pt x="8559786" y="2705791"/>
                  </a:lnTo>
                  <a:lnTo>
                    <a:pt x="8558164" y="2703129"/>
                  </a:lnTo>
                  <a:close/>
                </a:path>
                <a:path w="16906875" h="11270615">
                  <a:moveTo>
                    <a:pt x="9586221" y="3141270"/>
                  </a:moveTo>
                  <a:lnTo>
                    <a:pt x="9578890" y="3138143"/>
                  </a:lnTo>
                  <a:lnTo>
                    <a:pt x="9576036" y="3139290"/>
                  </a:lnTo>
                  <a:lnTo>
                    <a:pt x="9574046" y="3143956"/>
                  </a:lnTo>
                  <a:lnTo>
                    <a:pt x="9575050" y="3147143"/>
                  </a:lnTo>
                  <a:lnTo>
                    <a:pt x="9582382" y="3150270"/>
                  </a:lnTo>
                  <a:lnTo>
                    <a:pt x="9585236" y="3149123"/>
                  </a:lnTo>
                  <a:lnTo>
                    <a:pt x="9587226" y="3144457"/>
                  </a:lnTo>
                  <a:lnTo>
                    <a:pt x="9586221" y="3141270"/>
                  </a:lnTo>
                  <a:close/>
                </a:path>
                <a:path w="16906875" h="11270615">
                  <a:moveTo>
                    <a:pt x="9508792" y="3103908"/>
                  </a:moveTo>
                  <a:lnTo>
                    <a:pt x="9501459" y="3100780"/>
                  </a:lnTo>
                  <a:lnTo>
                    <a:pt x="9498606" y="3101928"/>
                  </a:lnTo>
                  <a:lnTo>
                    <a:pt x="9496616" y="3106594"/>
                  </a:lnTo>
                  <a:lnTo>
                    <a:pt x="9497621" y="3109781"/>
                  </a:lnTo>
                  <a:lnTo>
                    <a:pt x="9504953" y="3112908"/>
                  </a:lnTo>
                  <a:lnTo>
                    <a:pt x="9507806" y="3111761"/>
                  </a:lnTo>
                  <a:lnTo>
                    <a:pt x="9509797" y="3107094"/>
                  </a:lnTo>
                  <a:lnTo>
                    <a:pt x="9508792" y="3103908"/>
                  </a:lnTo>
                  <a:close/>
                </a:path>
                <a:path w="16906875" h="11270615">
                  <a:moveTo>
                    <a:pt x="8639338" y="2732634"/>
                  </a:moveTo>
                  <a:lnTo>
                    <a:pt x="8634672" y="2730644"/>
                  </a:lnTo>
                  <a:lnTo>
                    <a:pt x="8631863" y="2729840"/>
                  </a:lnTo>
                  <a:lnTo>
                    <a:pt x="8629343" y="2731129"/>
                  </a:lnTo>
                  <a:lnTo>
                    <a:pt x="8627353" y="2735795"/>
                  </a:lnTo>
                  <a:lnTo>
                    <a:pt x="8628500" y="2738648"/>
                  </a:lnTo>
                  <a:lnTo>
                    <a:pt x="8630833" y="2739644"/>
                  </a:lnTo>
                  <a:lnTo>
                    <a:pt x="8631309" y="2739453"/>
                  </a:lnTo>
                  <a:lnTo>
                    <a:pt x="8633643" y="2740448"/>
                  </a:lnTo>
                  <a:lnTo>
                    <a:pt x="8636451" y="2741252"/>
                  </a:lnTo>
                  <a:lnTo>
                    <a:pt x="8638971" y="2739963"/>
                  </a:lnTo>
                  <a:lnTo>
                    <a:pt x="8639966" y="2737629"/>
                  </a:lnTo>
                  <a:lnTo>
                    <a:pt x="8640439" y="2735862"/>
                  </a:lnTo>
                  <a:lnTo>
                    <a:pt x="8640628" y="2735154"/>
                  </a:lnTo>
                  <a:lnTo>
                    <a:pt x="8639338" y="2732634"/>
                  </a:lnTo>
                  <a:close/>
                </a:path>
                <a:path w="16906875" h="11270615">
                  <a:moveTo>
                    <a:pt x="9431220" y="3066880"/>
                  </a:moveTo>
                  <a:lnTo>
                    <a:pt x="9423887" y="3063752"/>
                  </a:lnTo>
                  <a:lnTo>
                    <a:pt x="9421035" y="3064898"/>
                  </a:lnTo>
                  <a:lnTo>
                    <a:pt x="9419045" y="3069564"/>
                  </a:lnTo>
                  <a:lnTo>
                    <a:pt x="9420050" y="3072751"/>
                  </a:lnTo>
                  <a:lnTo>
                    <a:pt x="9427382" y="3075879"/>
                  </a:lnTo>
                  <a:lnTo>
                    <a:pt x="9430235" y="3074732"/>
                  </a:lnTo>
                  <a:lnTo>
                    <a:pt x="9432225" y="3070066"/>
                  </a:lnTo>
                  <a:lnTo>
                    <a:pt x="9431220" y="3066880"/>
                  </a:lnTo>
                  <a:close/>
                </a:path>
                <a:path w="16906875" h="11270615">
                  <a:moveTo>
                    <a:pt x="8719753" y="2762998"/>
                  </a:moveTo>
                  <a:lnTo>
                    <a:pt x="8715087" y="2761007"/>
                  </a:lnTo>
                  <a:lnTo>
                    <a:pt x="8712278" y="2760203"/>
                  </a:lnTo>
                  <a:lnTo>
                    <a:pt x="8709760" y="2761492"/>
                  </a:lnTo>
                  <a:lnTo>
                    <a:pt x="8707769" y="2766158"/>
                  </a:lnTo>
                  <a:lnTo>
                    <a:pt x="8708915" y="2769011"/>
                  </a:lnTo>
                  <a:lnTo>
                    <a:pt x="8711249" y="2770006"/>
                  </a:lnTo>
                  <a:lnTo>
                    <a:pt x="8711724" y="2769815"/>
                  </a:lnTo>
                  <a:lnTo>
                    <a:pt x="8714058" y="2770810"/>
                  </a:lnTo>
                  <a:lnTo>
                    <a:pt x="8721043" y="2765518"/>
                  </a:lnTo>
                  <a:lnTo>
                    <a:pt x="8719753" y="2762998"/>
                  </a:lnTo>
                  <a:close/>
                </a:path>
                <a:path w="16906875" h="11270615">
                  <a:moveTo>
                    <a:pt x="9353364" y="3030517"/>
                  </a:moveTo>
                  <a:lnTo>
                    <a:pt x="9346031" y="3027389"/>
                  </a:lnTo>
                  <a:lnTo>
                    <a:pt x="9343179" y="3028536"/>
                  </a:lnTo>
                  <a:lnTo>
                    <a:pt x="9341189" y="3033203"/>
                  </a:lnTo>
                  <a:lnTo>
                    <a:pt x="9342193" y="3036388"/>
                  </a:lnTo>
                  <a:lnTo>
                    <a:pt x="9349526" y="3039516"/>
                  </a:lnTo>
                  <a:lnTo>
                    <a:pt x="9352379" y="3038370"/>
                  </a:lnTo>
                  <a:lnTo>
                    <a:pt x="9354369" y="3033704"/>
                  </a:lnTo>
                  <a:lnTo>
                    <a:pt x="9353364" y="3030517"/>
                  </a:lnTo>
                  <a:close/>
                </a:path>
                <a:path w="16906875" h="11270615">
                  <a:moveTo>
                    <a:pt x="8799884" y="2794027"/>
                  </a:moveTo>
                  <a:lnTo>
                    <a:pt x="8795219" y="2792037"/>
                  </a:lnTo>
                  <a:lnTo>
                    <a:pt x="8792410" y="2791232"/>
                  </a:lnTo>
                  <a:lnTo>
                    <a:pt x="8789890" y="2792522"/>
                  </a:lnTo>
                  <a:lnTo>
                    <a:pt x="8787900" y="2797188"/>
                  </a:lnTo>
                  <a:lnTo>
                    <a:pt x="8789047" y="2800040"/>
                  </a:lnTo>
                  <a:lnTo>
                    <a:pt x="8794047" y="2802173"/>
                  </a:lnTo>
                  <a:lnTo>
                    <a:pt x="8796522" y="2802836"/>
                  </a:lnTo>
                  <a:lnTo>
                    <a:pt x="8799374" y="2801688"/>
                  </a:lnTo>
                  <a:lnTo>
                    <a:pt x="8800369" y="2799356"/>
                  </a:lnTo>
                  <a:lnTo>
                    <a:pt x="8800972" y="2797249"/>
                  </a:lnTo>
                  <a:lnTo>
                    <a:pt x="8801174" y="2796547"/>
                  </a:lnTo>
                  <a:lnTo>
                    <a:pt x="8799884" y="2794027"/>
                  </a:lnTo>
                  <a:close/>
                </a:path>
                <a:path w="16906875" h="11270615">
                  <a:moveTo>
                    <a:pt x="9275367" y="2994487"/>
                  </a:moveTo>
                  <a:lnTo>
                    <a:pt x="9268034" y="2991359"/>
                  </a:lnTo>
                  <a:lnTo>
                    <a:pt x="9265180" y="2992506"/>
                  </a:lnTo>
                  <a:lnTo>
                    <a:pt x="9263047" y="2997506"/>
                  </a:lnTo>
                  <a:lnTo>
                    <a:pt x="9264194" y="3000359"/>
                  </a:lnTo>
                  <a:lnTo>
                    <a:pt x="9271528" y="3003487"/>
                  </a:lnTo>
                  <a:lnTo>
                    <a:pt x="9274380" y="3002340"/>
                  </a:lnTo>
                  <a:lnTo>
                    <a:pt x="9276512" y="2997340"/>
                  </a:lnTo>
                  <a:lnTo>
                    <a:pt x="9275367" y="2994487"/>
                  </a:lnTo>
                  <a:close/>
                </a:path>
                <a:path w="16906875" h="11270615">
                  <a:moveTo>
                    <a:pt x="8879731" y="2825722"/>
                  </a:moveTo>
                  <a:lnTo>
                    <a:pt x="8872732" y="2822737"/>
                  </a:lnTo>
                  <a:lnTo>
                    <a:pt x="8869880" y="2823884"/>
                  </a:lnTo>
                  <a:lnTo>
                    <a:pt x="8867889" y="2828552"/>
                  </a:lnTo>
                  <a:lnTo>
                    <a:pt x="8869036" y="2831404"/>
                  </a:lnTo>
                  <a:lnTo>
                    <a:pt x="8876034" y="2834389"/>
                  </a:lnTo>
                  <a:lnTo>
                    <a:pt x="8878887" y="2833243"/>
                  </a:lnTo>
                  <a:lnTo>
                    <a:pt x="8880878" y="2828576"/>
                  </a:lnTo>
                  <a:lnTo>
                    <a:pt x="8879731" y="2825722"/>
                  </a:lnTo>
                  <a:close/>
                </a:path>
                <a:path w="16906875" h="11270615">
                  <a:moveTo>
                    <a:pt x="9196608" y="2959317"/>
                  </a:moveTo>
                  <a:lnTo>
                    <a:pt x="9189609" y="2956331"/>
                  </a:lnTo>
                  <a:lnTo>
                    <a:pt x="9186756" y="2957477"/>
                  </a:lnTo>
                  <a:lnTo>
                    <a:pt x="9184765" y="2962144"/>
                  </a:lnTo>
                  <a:lnTo>
                    <a:pt x="9185912" y="2964997"/>
                  </a:lnTo>
                  <a:lnTo>
                    <a:pt x="9190578" y="2966987"/>
                  </a:lnTo>
                  <a:lnTo>
                    <a:pt x="9190436" y="2967320"/>
                  </a:lnTo>
                  <a:lnTo>
                    <a:pt x="9192770" y="2968316"/>
                  </a:lnTo>
                  <a:lnTo>
                    <a:pt x="9195623" y="2967170"/>
                  </a:lnTo>
                  <a:lnTo>
                    <a:pt x="9197756" y="2962169"/>
                  </a:lnTo>
                  <a:lnTo>
                    <a:pt x="9196608" y="2959317"/>
                  </a:lnTo>
                  <a:close/>
                </a:path>
                <a:path w="16906875" h="11270615">
                  <a:moveTo>
                    <a:pt x="8959627" y="2858229"/>
                  </a:moveTo>
                  <a:lnTo>
                    <a:pt x="8952294" y="2855101"/>
                  </a:lnTo>
                  <a:lnTo>
                    <a:pt x="8949442" y="2856247"/>
                  </a:lnTo>
                  <a:lnTo>
                    <a:pt x="8947451" y="2860914"/>
                  </a:lnTo>
                  <a:lnTo>
                    <a:pt x="8948598" y="2863766"/>
                  </a:lnTo>
                  <a:lnTo>
                    <a:pt x="8955597" y="2866752"/>
                  </a:lnTo>
                  <a:lnTo>
                    <a:pt x="8958449" y="2865605"/>
                  </a:lnTo>
                  <a:lnTo>
                    <a:pt x="8960440" y="2860938"/>
                  </a:lnTo>
                  <a:lnTo>
                    <a:pt x="8959627" y="2858229"/>
                  </a:lnTo>
                  <a:close/>
                </a:path>
                <a:path w="16906875" h="11270615">
                  <a:moveTo>
                    <a:pt x="9038571" y="2891116"/>
                  </a:moveTo>
                  <a:lnTo>
                    <a:pt x="9031572" y="2888130"/>
                  </a:lnTo>
                  <a:lnTo>
                    <a:pt x="9028720" y="2889276"/>
                  </a:lnTo>
                  <a:lnTo>
                    <a:pt x="9026729" y="2893943"/>
                  </a:lnTo>
                  <a:lnTo>
                    <a:pt x="9027875" y="2896796"/>
                  </a:lnTo>
                  <a:lnTo>
                    <a:pt x="9034875" y="2899782"/>
                  </a:lnTo>
                  <a:lnTo>
                    <a:pt x="9037728" y="2898635"/>
                  </a:lnTo>
                  <a:lnTo>
                    <a:pt x="9039719" y="2893968"/>
                  </a:lnTo>
                  <a:lnTo>
                    <a:pt x="9038571" y="2891116"/>
                  </a:lnTo>
                  <a:close/>
                </a:path>
                <a:path w="16906875" h="11270615">
                  <a:moveTo>
                    <a:pt x="9117899" y="2924954"/>
                  </a:moveTo>
                  <a:lnTo>
                    <a:pt x="9110566" y="2921826"/>
                  </a:lnTo>
                  <a:lnTo>
                    <a:pt x="9107713" y="2922972"/>
                  </a:lnTo>
                  <a:lnTo>
                    <a:pt x="9105722" y="2927639"/>
                  </a:lnTo>
                  <a:lnTo>
                    <a:pt x="9106869" y="2930493"/>
                  </a:lnTo>
                  <a:lnTo>
                    <a:pt x="9114202" y="2933621"/>
                  </a:lnTo>
                  <a:lnTo>
                    <a:pt x="9117055" y="2932473"/>
                  </a:lnTo>
                  <a:lnTo>
                    <a:pt x="9119046" y="2927806"/>
                  </a:lnTo>
                  <a:lnTo>
                    <a:pt x="9117899" y="292495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17535" y="34625"/>
              <a:ext cx="16555719" cy="11230610"/>
            </a:xfrm>
            <a:custGeom>
              <a:avLst/>
              <a:gdLst/>
              <a:ahLst/>
              <a:cxnLst/>
              <a:rect l="l" t="t" r="r" b="b"/>
              <a:pathLst>
                <a:path w="16555719" h="11230610">
                  <a:moveTo>
                    <a:pt x="16552556" y="11221094"/>
                  </a:moveTo>
                  <a:lnTo>
                    <a:pt x="16547889" y="11219103"/>
                  </a:lnTo>
                  <a:lnTo>
                    <a:pt x="16544844" y="11219774"/>
                  </a:lnTo>
                  <a:lnTo>
                    <a:pt x="16542854" y="11224441"/>
                  </a:lnTo>
                  <a:lnTo>
                    <a:pt x="16543667" y="11227152"/>
                  </a:lnTo>
                  <a:lnTo>
                    <a:pt x="16545859" y="11228481"/>
                  </a:lnTo>
                  <a:lnTo>
                    <a:pt x="16550859" y="11230614"/>
                  </a:lnTo>
                  <a:lnTo>
                    <a:pt x="16553568" y="11229799"/>
                  </a:lnTo>
                  <a:lnTo>
                    <a:pt x="16555559" y="11225133"/>
                  </a:lnTo>
                  <a:lnTo>
                    <a:pt x="16554747" y="11222423"/>
                  </a:lnTo>
                  <a:lnTo>
                    <a:pt x="16552556" y="11221094"/>
                  </a:lnTo>
                  <a:close/>
                </a:path>
                <a:path w="16555719" h="11230610">
                  <a:moveTo>
                    <a:pt x="16472548" y="11178692"/>
                  </a:moveTo>
                  <a:lnTo>
                    <a:pt x="16469503" y="11179363"/>
                  </a:lnTo>
                  <a:lnTo>
                    <a:pt x="16468508" y="11181697"/>
                  </a:lnTo>
                  <a:lnTo>
                    <a:pt x="16467321" y="11183554"/>
                  </a:lnTo>
                  <a:lnTo>
                    <a:pt x="16467993" y="11186598"/>
                  </a:lnTo>
                  <a:lnTo>
                    <a:pt x="16470185" y="11187927"/>
                  </a:lnTo>
                  <a:lnTo>
                    <a:pt x="16475185" y="11190060"/>
                  </a:lnTo>
                  <a:lnTo>
                    <a:pt x="16477754" y="11189580"/>
                  </a:lnTo>
                  <a:lnTo>
                    <a:pt x="16478749" y="11187247"/>
                  </a:lnTo>
                  <a:lnTo>
                    <a:pt x="16479933" y="11185389"/>
                  </a:lnTo>
                  <a:lnTo>
                    <a:pt x="16479262" y="11182345"/>
                  </a:lnTo>
                  <a:lnTo>
                    <a:pt x="16477070" y="11181016"/>
                  </a:lnTo>
                  <a:lnTo>
                    <a:pt x="16474739" y="11180021"/>
                  </a:lnTo>
                  <a:lnTo>
                    <a:pt x="16472548" y="11178692"/>
                  </a:lnTo>
                  <a:close/>
                </a:path>
                <a:path w="16555719" h="11230610">
                  <a:moveTo>
                    <a:pt x="16398060" y="11136282"/>
                  </a:moveTo>
                  <a:lnTo>
                    <a:pt x="16395016" y="11136952"/>
                  </a:lnTo>
                  <a:lnTo>
                    <a:pt x="16394020" y="11139285"/>
                  </a:lnTo>
                  <a:lnTo>
                    <a:pt x="16392692" y="11141477"/>
                  </a:lnTo>
                  <a:lnTo>
                    <a:pt x="16393505" y="11144188"/>
                  </a:lnTo>
                  <a:lnTo>
                    <a:pt x="16395555" y="11145850"/>
                  </a:lnTo>
                  <a:lnTo>
                    <a:pt x="16400553" y="11147982"/>
                  </a:lnTo>
                  <a:lnTo>
                    <a:pt x="16403264" y="11147169"/>
                  </a:lnTo>
                  <a:lnTo>
                    <a:pt x="16404117" y="11145169"/>
                  </a:lnTo>
                  <a:lnTo>
                    <a:pt x="16405446" y="11142978"/>
                  </a:lnTo>
                  <a:lnTo>
                    <a:pt x="16404632" y="11140266"/>
                  </a:lnTo>
                  <a:lnTo>
                    <a:pt x="16402583" y="11138605"/>
                  </a:lnTo>
                  <a:lnTo>
                    <a:pt x="16400249" y="11137609"/>
                  </a:lnTo>
                  <a:lnTo>
                    <a:pt x="16398060" y="11136282"/>
                  </a:lnTo>
                  <a:close/>
                </a:path>
                <a:path w="16555719" h="11230610">
                  <a:moveTo>
                    <a:pt x="16323523" y="11093062"/>
                  </a:moveTo>
                  <a:lnTo>
                    <a:pt x="16320479" y="11093733"/>
                  </a:lnTo>
                  <a:lnTo>
                    <a:pt x="16319483" y="11096066"/>
                  </a:lnTo>
                  <a:lnTo>
                    <a:pt x="16318155" y="11098257"/>
                  </a:lnTo>
                  <a:lnTo>
                    <a:pt x="16318966" y="11100967"/>
                  </a:lnTo>
                  <a:lnTo>
                    <a:pt x="16321016" y="11102629"/>
                  </a:lnTo>
                  <a:lnTo>
                    <a:pt x="16326016" y="11104762"/>
                  </a:lnTo>
                  <a:lnTo>
                    <a:pt x="16328727" y="11103949"/>
                  </a:lnTo>
                  <a:lnTo>
                    <a:pt x="16329580" y="11101949"/>
                  </a:lnTo>
                  <a:lnTo>
                    <a:pt x="16330909" y="11099758"/>
                  </a:lnTo>
                  <a:lnTo>
                    <a:pt x="16330095" y="11097047"/>
                  </a:lnTo>
                  <a:lnTo>
                    <a:pt x="16328046" y="11095385"/>
                  </a:lnTo>
                  <a:lnTo>
                    <a:pt x="16325715" y="11094391"/>
                  </a:lnTo>
                  <a:lnTo>
                    <a:pt x="16323523" y="11093062"/>
                  </a:lnTo>
                  <a:close/>
                </a:path>
                <a:path w="16555719" h="11230610">
                  <a:moveTo>
                    <a:pt x="16250220" y="11048792"/>
                  </a:moveTo>
                  <a:lnTo>
                    <a:pt x="16247511" y="11049607"/>
                  </a:lnTo>
                  <a:lnTo>
                    <a:pt x="16244853" y="11053989"/>
                  </a:lnTo>
                  <a:lnTo>
                    <a:pt x="16245667" y="11056699"/>
                  </a:lnTo>
                  <a:lnTo>
                    <a:pt x="16247714" y="11058361"/>
                  </a:lnTo>
                  <a:lnTo>
                    <a:pt x="16252715" y="11060494"/>
                  </a:lnTo>
                  <a:lnTo>
                    <a:pt x="16255424" y="11059679"/>
                  </a:lnTo>
                  <a:lnTo>
                    <a:pt x="16256277" y="11057679"/>
                  </a:lnTo>
                  <a:lnTo>
                    <a:pt x="16257605" y="11055489"/>
                  </a:lnTo>
                  <a:lnTo>
                    <a:pt x="16256794" y="11052779"/>
                  </a:lnTo>
                  <a:lnTo>
                    <a:pt x="16254745" y="11051117"/>
                  </a:lnTo>
                  <a:lnTo>
                    <a:pt x="16252411" y="11050121"/>
                  </a:lnTo>
                  <a:lnTo>
                    <a:pt x="16250220" y="11048792"/>
                  </a:lnTo>
                  <a:close/>
                </a:path>
                <a:path w="16555719" h="11230610">
                  <a:moveTo>
                    <a:pt x="16178153" y="11003476"/>
                  </a:moveTo>
                  <a:lnTo>
                    <a:pt x="16175110" y="11004147"/>
                  </a:lnTo>
                  <a:lnTo>
                    <a:pt x="16173971" y="11006025"/>
                  </a:lnTo>
                  <a:lnTo>
                    <a:pt x="16173782" y="11006338"/>
                  </a:lnTo>
                  <a:lnTo>
                    <a:pt x="16172357" y="11008094"/>
                  </a:lnTo>
                  <a:lnTo>
                    <a:pt x="16172119" y="11008387"/>
                  </a:lnTo>
                  <a:lnTo>
                    <a:pt x="16172790" y="11011430"/>
                  </a:lnTo>
                  <a:lnTo>
                    <a:pt x="16174839" y="11013092"/>
                  </a:lnTo>
                  <a:lnTo>
                    <a:pt x="16177840" y="11014372"/>
                  </a:lnTo>
                  <a:lnTo>
                    <a:pt x="16178031" y="11014848"/>
                  </a:lnTo>
                  <a:lnTo>
                    <a:pt x="16180031" y="11015701"/>
                  </a:lnTo>
                  <a:lnTo>
                    <a:pt x="16182409" y="11014746"/>
                  </a:lnTo>
                  <a:lnTo>
                    <a:pt x="16183397" y="11013198"/>
                  </a:lnTo>
                  <a:lnTo>
                    <a:pt x="16183595" y="11012888"/>
                  </a:lnTo>
                  <a:lnTo>
                    <a:pt x="16185020" y="11011132"/>
                  </a:lnTo>
                  <a:lnTo>
                    <a:pt x="16185257" y="11010839"/>
                  </a:lnTo>
                  <a:lnTo>
                    <a:pt x="16184583" y="11007794"/>
                  </a:lnTo>
                  <a:lnTo>
                    <a:pt x="16182537" y="11006133"/>
                  </a:lnTo>
                  <a:lnTo>
                    <a:pt x="16180202" y="11005137"/>
                  </a:lnTo>
                  <a:lnTo>
                    <a:pt x="16178153" y="11003476"/>
                  </a:lnTo>
                  <a:close/>
                </a:path>
                <a:path w="16555719" h="11230610">
                  <a:moveTo>
                    <a:pt x="16106039" y="10957349"/>
                  </a:moveTo>
                  <a:lnTo>
                    <a:pt x="16103136" y="10957687"/>
                  </a:lnTo>
                  <a:lnTo>
                    <a:pt x="16100669" y="10961756"/>
                  </a:lnTo>
                  <a:lnTo>
                    <a:pt x="16100479" y="10962069"/>
                  </a:lnTo>
                  <a:lnTo>
                    <a:pt x="16100819" y="10964971"/>
                  </a:lnTo>
                  <a:lnTo>
                    <a:pt x="16102868" y="10966633"/>
                  </a:lnTo>
                  <a:lnTo>
                    <a:pt x="16108199" y="10968908"/>
                  </a:lnTo>
                  <a:lnTo>
                    <a:pt x="16110435" y="10968285"/>
                  </a:lnTo>
                  <a:lnTo>
                    <a:pt x="16111424" y="10966738"/>
                  </a:lnTo>
                  <a:lnTo>
                    <a:pt x="16112950" y="10964237"/>
                  </a:lnTo>
                  <a:lnTo>
                    <a:pt x="16112612" y="10961335"/>
                  </a:lnTo>
                  <a:lnTo>
                    <a:pt x="16110564" y="10959673"/>
                  </a:lnTo>
                  <a:lnTo>
                    <a:pt x="16108230" y="10958678"/>
                  </a:lnTo>
                  <a:lnTo>
                    <a:pt x="16106039" y="10957349"/>
                  </a:lnTo>
                  <a:close/>
                </a:path>
                <a:path w="16555719" h="11230610">
                  <a:moveTo>
                    <a:pt x="16034968" y="10909699"/>
                  </a:moveTo>
                  <a:lnTo>
                    <a:pt x="16032064" y="10910036"/>
                  </a:lnTo>
                  <a:lnTo>
                    <a:pt x="16029598" y="10914105"/>
                  </a:lnTo>
                  <a:lnTo>
                    <a:pt x="16029408" y="10914418"/>
                  </a:lnTo>
                  <a:lnTo>
                    <a:pt x="16029889" y="10916987"/>
                  </a:lnTo>
                  <a:lnTo>
                    <a:pt x="16031796" y="10918983"/>
                  </a:lnTo>
                  <a:lnTo>
                    <a:pt x="16037128" y="10921257"/>
                  </a:lnTo>
                  <a:lnTo>
                    <a:pt x="16039363" y="10920634"/>
                  </a:lnTo>
                  <a:lnTo>
                    <a:pt x="16040352" y="10919087"/>
                  </a:lnTo>
                  <a:lnTo>
                    <a:pt x="16041878" y="10916586"/>
                  </a:lnTo>
                  <a:lnTo>
                    <a:pt x="16041399" y="10914018"/>
                  </a:lnTo>
                  <a:lnTo>
                    <a:pt x="16039492" y="10912023"/>
                  </a:lnTo>
                  <a:lnTo>
                    <a:pt x="16037158" y="10911027"/>
                  </a:lnTo>
                  <a:lnTo>
                    <a:pt x="16034968" y="10909699"/>
                  </a:lnTo>
                  <a:close/>
                </a:path>
                <a:path w="16555719" h="11230610">
                  <a:moveTo>
                    <a:pt x="15963989" y="10860906"/>
                  </a:moveTo>
                  <a:lnTo>
                    <a:pt x="15961088" y="10861244"/>
                  </a:lnTo>
                  <a:lnTo>
                    <a:pt x="15959759" y="10863435"/>
                  </a:lnTo>
                  <a:lnTo>
                    <a:pt x="15958573" y="10865292"/>
                  </a:lnTo>
                  <a:lnTo>
                    <a:pt x="15958910" y="10868194"/>
                  </a:lnTo>
                  <a:lnTo>
                    <a:pt x="15960817" y="10870189"/>
                  </a:lnTo>
                  <a:lnTo>
                    <a:pt x="15966149" y="10872464"/>
                  </a:lnTo>
                  <a:lnTo>
                    <a:pt x="15968385" y="10871842"/>
                  </a:lnTo>
                  <a:lnTo>
                    <a:pt x="15970757" y="10868127"/>
                  </a:lnTo>
                  <a:lnTo>
                    <a:pt x="15970420" y="10865225"/>
                  </a:lnTo>
                  <a:lnTo>
                    <a:pt x="15968513" y="10863230"/>
                  </a:lnTo>
                  <a:lnTo>
                    <a:pt x="15966180" y="10862234"/>
                  </a:lnTo>
                  <a:lnTo>
                    <a:pt x="15963989" y="10860906"/>
                  </a:lnTo>
                  <a:close/>
                </a:path>
                <a:path w="16555719" h="11230610">
                  <a:moveTo>
                    <a:pt x="15894246" y="10811064"/>
                  </a:moveTo>
                  <a:lnTo>
                    <a:pt x="15891677" y="10811544"/>
                  </a:lnTo>
                  <a:lnTo>
                    <a:pt x="15890015" y="10813593"/>
                  </a:lnTo>
                  <a:lnTo>
                    <a:pt x="15888687" y="10815784"/>
                  </a:lnTo>
                  <a:lnTo>
                    <a:pt x="15889170" y="10818354"/>
                  </a:lnTo>
                  <a:lnTo>
                    <a:pt x="15893266" y="10821676"/>
                  </a:lnTo>
                  <a:lnTo>
                    <a:pt x="15895931" y="10822813"/>
                  </a:lnTo>
                  <a:lnTo>
                    <a:pt x="15898500" y="10822334"/>
                  </a:lnTo>
                  <a:lnTo>
                    <a:pt x="15899685" y="10820476"/>
                  </a:lnTo>
                  <a:lnTo>
                    <a:pt x="15901014" y="10818285"/>
                  </a:lnTo>
                  <a:lnTo>
                    <a:pt x="15900535" y="10815716"/>
                  </a:lnTo>
                  <a:lnTo>
                    <a:pt x="15896438" y="10812393"/>
                  </a:lnTo>
                  <a:lnTo>
                    <a:pt x="15894246" y="10811064"/>
                  </a:lnTo>
                  <a:close/>
                </a:path>
                <a:path w="16555719" h="11230610">
                  <a:moveTo>
                    <a:pt x="15825122" y="10760698"/>
                  </a:moveTo>
                  <a:lnTo>
                    <a:pt x="15822553" y="10761178"/>
                  </a:lnTo>
                  <a:lnTo>
                    <a:pt x="15819229" y="10765276"/>
                  </a:lnTo>
                  <a:lnTo>
                    <a:pt x="15819709" y="10767844"/>
                  </a:lnTo>
                  <a:lnTo>
                    <a:pt x="15823808" y="10771168"/>
                  </a:lnTo>
                  <a:lnTo>
                    <a:pt x="15824807" y="10771594"/>
                  </a:lnTo>
                  <a:lnTo>
                    <a:pt x="15824665" y="10771928"/>
                  </a:lnTo>
                  <a:lnTo>
                    <a:pt x="15826332" y="10772639"/>
                  </a:lnTo>
                  <a:lnTo>
                    <a:pt x="15828899" y="10772159"/>
                  </a:lnTo>
                  <a:lnTo>
                    <a:pt x="15830086" y="10770301"/>
                  </a:lnTo>
                  <a:lnTo>
                    <a:pt x="15831748" y="10768252"/>
                  </a:lnTo>
                  <a:lnTo>
                    <a:pt x="15831269" y="10765684"/>
                  </a:lnTo>
                  <a:lnTo>
                    <a:pt x="15825122" y="10760698"/>
                  </a:lnTo>
                  <a:close/>
                </a:path>
                <a:path w="16555719" h="11230610">
                  <a:moveTo>
                    <a:pt x="15757233" y="10709284"/>
                  </a:moveTo>
                  <a:lnTo>
                    <a:pt x="15754331" y="10709622"/>
                  </a:lnTo>
                  <a:lnTo>
                    <a:pt x="15752669" y="10711670"/>
                  </a:lnTo>
                  <a:lnTo>
                    <a:pt x="15751149" y="10713385"/>
                  </a:lnTo>
                  <a:lnTo>
                    <a:pt x="15751486" y="10716287"/>
                  </a:lnTo>
                  <a:lnTo>
                    <a:pt x="15755583" y="10719611"/>
                  </a:lnTo>
                  <a:lnTo>
                    <a:pt x="15756584" y="10720038"/>
                  </a:lnTo>
                  <a:lnTo>
                    <a:pt x="15756442" y="10720371"/>
                  </a:lnTo>
                  <a:lnTo>
                    <a:pt x="15758108" y="10721082"/>
                  </a:lnTo>
                  <a:lnTo>
                    <a:pt x="15760677" y="10720601"/>
                  </a:lnTo>
                  <a:lnTo>
                    <a:pt x="15761864" y="10718744"/>
                  </a:lnTo>
                  <a:lnTo>
                    <a:pt x="15763383" y="10717029"/>
                  </a:lnTo>
                  <a:lnTo>
                    <a:pt x="15763044" y="10714126"/>
                  </a:lnTo>
                  <a:lnTo>
                    <a:pt x="15758949" y="10710804"/>
                  </a:lnTo>
                  <a:lnTo>
                    <a:pt x="15757233" y="10709284"/>
                  </a:lnTo>
                  <a:close/>
                </a:path>
                <a:path w="16555719" h="11230610">
                  <a:moveTo>
                    <a:pt x="15689293" y="10657059"/>
                  </a:moveTo>
                  <a:lnTo>
                    <a:pt x="15686393" y="10657398"/>
                  </a:lnTo>
                  <a:lnTo>
                    <a:pt x="15684731" y="10659447"/>
                  </a:lnTo>
                  <a:lnTo>
                    <a:pt x="15683211" y="10661162"/>
                  </a:lnTo>
                  <a:lnTo>
                    <a:pt x="15683548" y="10664064"/>
                  </a:lnTo>
                  <a:lnTo>
                    <a:pt x="15687645" y="10667387"/>
                  </a:lnTo>
                  <a:lnTo>
                    <a:pt x="15690312" y="10668525"/>
                  </a:lnTo>
                  <a:lnTo>
                    <a:pt x="15692739" y="10668378"/>
                  </a:lnTo>
                  <a:lnTo>
                    <a:pt x="15693926" y="10666521"/>
                  </a:lnTo>
                  <a:lnTo>
                    <a:pt x="15695445" y="10664806"/>
                  </a:lnTo>
                  <a:lnTo>
                    <a:pt x="15695106" y="10661903"/>
                  </a:lnTo>
                  <a:lnTo>
                    <a:pt x="15691009" y="10658579"/>
                  </a:lnTo>
                  <a:lnTo>
                    <a:pt x="15689293" y="10657059"/>
                  </a:lnTo>
                  <a:close/>
                </a:path>
                <a:path w="16555719" h="11230610">
                  <a:moveTo>
                    <a:pt x="15622066" y="10603170"/>
                  </a:moveTo>
                  <a:lnTo>
                    <a:pt x="15619164" y="10603507"/>
                  </a:lnTo>
                  <a:lnTo>
                    <a:pt x="15615840" y="10607604"/>
                  </a:lnTo>
                  <a:lnTo>
                    <a:pt x="15616179" y="10610507"/>
                  </a:lnTo>
                  <a:lnTo>
                    <a:pt x="15620276" y="10613831"/>
                  </a:lnTo>
                  <a:lnTo>
                    <a:pt x="15623275" y="10615111"/>
                  </a:lnTo>
                  <a:lnTo>
                    <a:pt x="15625368" y="10614820"/>
                  </a:lnTo>
                  <a:lnTo>
                    <a:pt x="15626888" y="10613105"/>
                  </a:lnTo>
                  <a:lnTo>
                    <a:pt x="15628550" y="10611057"/>
                  </a:lnTo>
                  <a:lnTo>
                    <a:pt x="15628212" y="10608155"/>
                  </a:lnTo>
                  <a:lnTo>
                    <a:pt x="15622066" y="10603170"/>
                  </a:lnTo>
                  <a:close/>
                </a:path>
                <a:path w="16555719" h="11230610">
                  <a:moveTo>
                    <a:pt x="15555171" y="10549422"/>
                  </a:moveTo>
                  <a:lnTo>
                    <a:pt x="15552412" y="10549426"/>
                  </a:lnTo>
                  <a:lnTo>
                    <a:pt x="15549088" y="10553524"/>
                  </a:lnTo>
                  <a:lnTo>
                    <a:pt x="15549425" y="10556426"/>
                  </a:lnTo>
                  <a:lnTo>
                    <a:pt x="15553523" y="10559749"/>
                  </a:lnTo>
                  <a:lnTo>
                    <a:pt x="15556522" y="10561028"/>
                  </a:lnTo>
                  <a:lnTo>
                    <a:pt x="15558759" y="10560407"/>
                  </a:lnTo>
                  <a:lnTo>
                    <a:pt x="15560137" y="10559025"/>
                  </a:lnTo>
                  <a:lnTo>
                    <a:pt x="15561798" y="10556976"/>
                  </a:lnTo>
                  <a:lnTo>
                    <a:pt x="15561460" y="10554073"/>
                  </a:lnTo>
                  <a:lnTo>
                    <a:pt x="15557361" y="10550750"/>
                  </a:lnTo>
                  <a:lnTo>
                    <a:pt x="15555171" y="10549422"/>
                  </a:lnTo>
                  <a:close/>
                </a:path>
                <a:path w="16555719" h="11230610">
                  <a:moveTo>
                    <a:pt x="15489845" y="10494767"/>
                  </a:moveTo>
                  <a:lnTo>
                    <a:pt x="15487086" y="10494771"/>
                  </a:lnTo>
                  <a:lnTo>
                    <a:pt x="15483762" y="10498869"/>
                  </a:lnTo>
                  <a:lnTo>
                    <a:pt x="15483766" y="10501628"/>
                  </a:lnTo>
                  <a:lnTo>
                    <a:pt x="15487863" y="10504952"/>
                  </a:lnTo>
                  <a:lnTo>
                    <a:pt x="15489198" y="10505521"/>
                  </a:lnTo>
                  <a:lnTo>
                    <a:pt x="15489056" y="10505855"/>
                  </a:lnTo>
                  <a:lnTo>
                    <a:pt x="15490723" y="10506566"/>
                  </a:lnTo>
                  <a:lnTo>
                    <a:pt x="15492958" y="10505943"/>
                  </a:lnTo>
                  <a:lnTo>
                    <a:pt x="15494335" y="10504561"/>
                  </a:lnTo>
                  <a:lnTo>
                    <a:pt x="15495997" y="10502512"/>
                  </a:lnTo>
                  <a:lnTo>
                    <a:pt x="15495992" y="10499752"/>
                  </a:lnTo>
                  <a:lnTo>
                    <a:pt x="15489845" y="10494767"/>
                  </a:lnTo>
                  <a:close/>
                </a:path>
                <a:path w="16555719" h="11230610">
                  <a:moveTo>
                    <a:pt x="15424612" y="10438969"/>
                  </a:moveTo>
                  <a:lnTo>
                    <a:pt x="15421853" y="10438975"/>
                  </a:lnTo>
                  <a:lnTo>
                    <a:pt x="15418529" y="10443072"/>
                  </a:lnTo>
                  <a:lnTo>
                    <a:pt x="15418536" y="10445832"/>
                  </a:lnTo>
                  <a:lnTo>
                    <a:pt x="15422631" y="10449155"/>
                  </a:lnTo>
                  <a:lnTo>
                    <a:pt x="15423965" y="10449724"/>
                  </a:lnTo>
                  <a:lnTo>
                    <a:pt x="15423823" y="10450058"/>
                  </a:lnTo>
                  <a:lnTo>
                    <a:pt x="15425490" y="10450769"/>
                  </a:lnTo>
                  <a:lnTo>
                    <a:pt x="15427724" y="10450146"/>
                  </a:lnTo>
                  <a:lnTo>
                    <a:pt x="15429102" y="10448764"/>
                  </a:lnTo>
                  <a:lnTo>
                    <a:pt x="15430764" y="10446715"/>
                  </a:lnTo>
                  <a:lnTo>
                    <a:pt x="15430759" y="10443956"/>
                  </a:lnTo>
                  <a:lnTo>
                    <a:pt x="15424612" y="10438969"/>
                  </a:lnTo>
                  <a:close/>
                </a:path>
                <a:path w="16555719" h="11230610">
                  <a:moveTo>
                    <a:pt x="15359997" y="10382648"/>
                  </a:moveTo>
                  <a:lnTo>
                    <a:pt x="15357238" y="10382653"/>
                  </a:lnTo>
                  <a:lnTo>
                    <a:pt x="15353915" y="10386750"/>
                  </a:lnTo>
                  <a:lnTo>
                    <a:pt x="15353920" y="10389511"/>
                  </a:lnTo>
                  <a:lnTo>
                    <a:pt x="15358015" y="10392834"/>
                  </a:lnTo>
                  <a:lnTo>
                    <a:pt x="15359350" y="10393403"/>
                  </a:lnTo>
                  <a:lnTo>
                    <a:pt x="15359208" y="10393736"/>
                  </a:lnTo>
                  <a:lnTo>
                    <a:pt x="15360875" y="10394447"/>
                  </a:lnTo>
                  <a:lnTo>
                    <a:pt x="15363109" y="10393825"/>
                  </a:lnTo>
                  <a:lnTo>
                    <a:pt x="15364487" y="10392442"/>
                  </a:lnTo>
                  <a:lnTo>
                    <a:pt x="15366149" y="10390394"/>
                  </a:lnTo>
                  <a:lnTo>
                    <a:pt x="15366144" y="10387634"/>
                  </a:lnTo>
                  <a:lnTo>
                    <a:pt x="15359997" y="10382648"/>
                  </a:lnTo>
                  <a:close/>
                </a:path>
                <a:path w="16555719" h="11230610">
                  <a:moveTo>
                    <a:pt x="15296333" y="10325945"/>
                  </a:moveTo>
                  <a:lnTo>
                    <a:pt x="15293576" y="10325950"/>
                  </a:lnTo>
                  <a:lnTo>
                    <a:pt x="15290252" y="10330047"/>
                  </a:lnTo>
                  <a:lnTo>
                    <a:pt x="15290254" y="10332807"/>
                  </a:lnTo>
                  <a:lnTo>
                    <a:pt x="15292304" y="10334468"/>
                  </a:lnTo>
                  <a:lnTo>
                    <a:pt x="15294019" y="10335988"/>
                  </a:lnTo>
                  <a:lnTo>
                    <a:pt x="15297352" y="10337410"/>
                  </a:lnTo>
                  <a:lnTo>
                    <a:pt x="15299446" y="10337122"/>
                  </a:lnTo>
                  <a:lnTo>
                    <a:pt x="15300824" y="10335739"/>
                  </a:lnTo>
                  <a:lnTo>
                    <a:pt x="15302486" y="10333691"/>
                  </a:lnTo>
                  <a:lnTo>
                    <a:pt x="15302480" y="10330931"/>
                  </a:lnTo>
                  <a:lnTo>
                    <a:pt x="15296333" y="10325945"/>
                  </a:lnTo>
                  <a:close/>
                </a:path>
                <a:path w="16555719" h="11230610">
                  <a:moveTo>
                    <a:pt x="15233097" y="10268242"/>
                  </a:moveTo>
                  <a:lnTo>
                    <a:pt x="15230003" y="10268103"/>
                  </a:lnTo>
                  <a:lnTo>
                    <a:pt x="15228341" y="10270152"/>
                  </a:lnTo>
                  <a:lnTo>
                    <a:pt x="15226821" y="10271867"/>
                  </a:lnTo>
                  <a:lnTo>
                    <a:pt x="15226684" y="10274961"/>
                  </a:lnTo>
                  <a:lnTo>
                    <a:pt x="15228733" y="10276623"/>
                  </a:lnTo>
                  <a:lnTo>
                    <a:pt x="15230448" y="10278143"/>
                  </a:lnTo>
                  <a:lnTo>
                    <a:pt x="15233781" y="10279565"/>
                  </a:lnTo>
                  <a:lnTo>
                    <a:pt x="15235874" y="10279276"/>
                  </a:lnTo>
                  <a:lnTo>
                    <a:pt x="15237251" y="10277893"/>
                  </a:lnTo>
                  <a:lnTo>
                    <a:pt x="15238771" y="10276177"/>
                  </a:lnTo>
                  <a:lnTo>
                    <a:pt x="15238910" y="10273085"/>
                  </a:lnTo>
                  <a:lnTo>
                    <a:pt x="15234812" y="10269761"/>
                  </a:lnTo>
                  <a:lnTo>
                    <a:pt x="15233097" y="10268242"/>
                  </a:lnTo>
                  <a:close/>
                </a:path>
                <a:path w="16555719" h="11230610">
                  <a:moveTo>
                    <a:pt x="15170619" y="10209680"/>
                  </a:moveTo>
                  <a:lnTo>
                    <a:pt x="15167526" y="10209543"/>
                  </a:lnTo>
                  <a:lnTo>
                    <a:pt x="15165864" y="10211592"/>
                  </a:lnTo>
                  <a:lnTo>
                    <a:pt x="15164344" y="10213307"/>
                  </a:lnTo>
                  <a:lnTo>
                    <a:pt x="15164208" y="10216401"/>
                  </a:lnTo>
                  <a:lnTo>
                    <a:pt x="15166256" y="10218062"/>
                  </a:lnTo>
                  <a:lnTo>
                    <a:pt x="15167972" y="10219582"/>
                  </a:lnTo>
                  <a:lnTo>
                    <a:pt x="15170971" y="10220862"/>
                  </a:lnTo>
                  <a:lnTo>
                    <a:pt x="15173064" y="10220572"/>
                  </a:lnTo>
                  <a:lnTo>
                    <a:pt x="15174441" y="10219190"/>
                  </a:lnTo>
                  <a:lnTo>
                    <a:pt x="15176294" y="10217617"/>
                  </a:lnTo>
                  <a:lnTo>
                    <a:pt x="15176432" y="10214524"/>
                  </a:lnTo>
                  <a:lnTo>
                    <a:pt x="15172333" y="10211200"/>
                  </a:lnTo>
                  <a:lnTo>
                    <a:pt x="15170619" y="10209680"/>
                  </a:lnTo>
                  <a:close/>
                </a:path>
                <a:path w="16555719" h="11230610">
                  <a:moveTo>
                    <a:pt x="15108618" y="10150928"/>
                  </a:moveTo>
                  <a:lnTo>
                    <a:pt x="15105523" y="10150791"/>
                  </a:lnTo>
                  <a:lnTo>
                    <a:pt x="15103861" y="10152839"/>
                  </a:lnTo>
                  <a:lnTo>
                    <a:pt x="15102009" y="10154413"/>
                  </a:lnTo>
                  <a:lnTo>
                    <a:pt x="15101872" y="10157505"/>
                  </a:lnTo>
                  <a:lnTo>
                    <a:pt x="15103921" y="10159168"/>
                  </a:lnTo>
                  <a:lnTo>
                    <a:pt x="15105636" y="10160687"/>
                  </a:lnTo>
                  <a:lnTo>
                    <a:pt x="15106970" y="10161256"/>
                  </a:lnTo>
                  <a:lnTo>
                    <a:pt x="15106828" y="10161590"/>
                  </a:lnTo>
                  <a:lnTo>
                    <a:pt x="15108494" y="10162301"/>
                  </a:lnTo>
                  <a:lnTo>
                    <a:pt x="15110587" y="10162012"/>
                  </a:lnTo>
                  <a:lnTo>
                    <a:pt x="15111965" y="10160629"/>
                  </a:lnTo>
                  <a:lnTo>
                    <a:pt x="15113818" y="10159056"/>
                  </a:lnTo>
                  <a:lnTo>
                    <a:pt x="15113955" y="10155963"/>
                  </a:lnTo>
                  <a:lnTo>
                    <a:pt x="15111906" y="10154301"/>
                  </a:lnTo>
                  <a:lnTo>
                    <a:pt x="15110192" y="10152782"/>
                  </a:lnTo>
                  <a:lnTo>
                    <a:pt x="15108618" y="10150928"/>
                  </a:lnTo>
                  <a:close/>
                </a:path>
                <a:path w="16555719" h="11230610">
                  <a:moveTo>
                    <a:pt x="15047183" y="10090842"/>
                  </a:moveTo>
                  <a:lnTo>
                    <a:pt x="15044282" y="10091181"/>
                  </a:lnTo>
                  <a:lnTo>
                    <a:pt x="15040577" y="10094328"/>
                  </a:lnTo>
                  <a:lnTo>
                    <a:pt x="15040913" y="10097229"/>
                  </a:lnTo>
                  <a:lnTo>
                    <a:pt x="15044061" y="10100936"/>
                  </a:lnTo>
                  <a:lnTo>
                    <a:pt x="15047060" y="10102215"/>
                  </a:lnTo>
                  <a:lnTo>
                    <a:pt x="15049153" y="10101926"/>
                  </a:lnTo>
                  <a:lnTo>
                    <a:pt x="15050531" y="10100543"/>
                  </a:lnTo>
                  <a:lnTo>
                    <a:pt x="15052384" y="10098970"/>
                  </a:lnTo>
                  <a:lnTo>
                    <a:pt x="15052045" y="10096068"/>
                  </a:lnTo>
                  <a:lnTo>
                    <a:pt x="15050472" y="10094215"/>
                  </a:lnTo>
                  <a:lnTo>
                    <a:pt x="15048757" y="10092696"/>
                  </a:lnTo>
                  <a:lnTo>
                    <a:pt x="15047183" y="10090842"/>
                  </a:lnTo>
                  <a:close/>
                </a:path>
                <a:path w="16555719" h="11230610">
                  <a:moveTo>
                    <a:pt x="14986224" y="10030566"/>
                  </a:moveTo>
                  <a:lnTo>
                    <a:pt x="14983325" y="10030904"/>
                  </a:lnTo>
                  <a:lnTo>
                    <a:pt x="14979618" y="10034051"/>
                  </a:lnTo>
                  <a:lnTo>
                    <a:pt x="14979956" y="10036953"/>
                  </a:lnTo>
                  <a:lnTo>
                    <a:pt x="14983103" y="10040658"/>
                  </a:lnTo>
                  <a:lnTo>
                    <a:pt x="14984770" y="10041369"/>
                  </a:lnTo>
                  <a:lnTo>
                    <a:pt x="14984293" y="10041561"/>
                  </a:lnTo>
                  <a:lnTo>
                    <a:pt x="14985959" y="10042272"/>
                  </a:lnTo>
                  <a:lnTo>
                    <a:pt x="14988053" y="10041982"/>
                  </a:lnTo>
                  <a:lnTo>
                    <a:pt x="14989430" y="10040600"/>
                  </a:lnTo>
                  <a:lnTo>
                    <a:pt x="14991283" y="10039026"/>
                  </a:lnTo>
                  <a:lnTo>
                    <a:pt x="14990944" y="10036125"/>
                  </a:lnTo>
                  <a:lnTo>
                    <a:pt x="14986224" y="10030566"/>
                  </a:lnTo>
                  <a:close/>
                </a:path>
                <a:path w="16555719" h="11230610">
                  <a:moveTo>
                    <a:pt x="14925551" y="9969622"/>
                  </a:moveTo>
                  <a:lnTo>
                    <a:pt x="14922650" y="9969960"/>
                  </a:lnTo>
                  <a:lnTo>
                    <a:pt x="14918944" y="9973108"/>
                  </a:lnTo>
                  <a:lnTo>
                    <a:pt x="14919282" y="9976009"/>
                  </a:lnTo>
                  <a:lnTo>
                    <a:pt x="14922429" y="9979715"/>
                  </a:lnTo>
                  <a:lnTo>
                    <a:pt x="14924095" y="9980426"/>
                  </a:lnTo>
                  <a:lnTo>
                    <a:pt x="14923619" y="9980617"/>
                  </a:lnTo>
                  <a:lnTo>
                    <a:pt x="14925286" y="9981328"/>
                  </a:lnTo>
                  <a:lnTo>
                    <a:pt x="14927378" y="9981039"/>
                  </a:lnTo>
                  <a:lnTo>
                    <a:pt x="14928756" y="9979657"/>
                  </a:lnTo>
                  <a:lnTo>
                    <a:pt x="14930276" y="9977941"/>
                  </a:lnTo>
                  <a:lnTo>
                    <a:pt x="14930271" y="9975181"/>
                  </a:lnTo>
                  <a:lnTo>
                    <a:pt x="14925551" y="9969622"/>
                  </a:lnTo>
                  <a:close/>
                </a:path>
                <a:path w="16555719" h="11230610">
                  <a:moveTo>
                    <a:pt x="14865971" y="9907964"/>
                  </a:moveTo>
                  <a:lnTo>
                    <a:pt x="14863212" y="9907969"/>
                  </a:lnTo>
                  <a:lnTo>
                    <a:pt x="14861359" y="9909542"/>
                  </a:lnTo>
                  <a:lnTo>
                    <a:pt x="14859934" y="9911298"/>
                  </a:lnTo>
                  <a:lnTo>
                    <a:pt x="14859697" y="9911591"/>
                  </a:lnTo>
                  <a:lnTo>
                    <a:pt x="14859702" y="9914350"/>
                  </a:lnTo>
                  <a:lnTo>
                    <a:pt x="14862849" y="9918056"/>
                  </a:lnTo>
                  <a:lnTo>
                    <a:pt x="14864515" y="9918767"/>
                  </a:lnTo>
                  <a:lnTo>
                    <a:pt x="14864373" y="9919100"/>
                  </a:lnTo>
                  <a:lnTo>
                    <a:pt x="14866040" y="9919811"/>
                  </a:lnTo>
                  <a:lnTo>
                    <a:pt x="14868132" y="9919522"/>
                  </a:lnTo>
                  <a:lnTo>
                    <a:pt x="14869509" y="9918140"/>
                  </a:lnTo>
                  <a:lnTo>
                    <a:pt x="14870934" y="9916384"/>
                  </a:lnTo>
                  <a:lnTo>
                    <a:pt x="14871171" y="9916091"/>
                  </a:lnTo>
                  <a:lnTo>
                    <a:pt x="14871167" y="9913332"/>
                  </a:lnTo>
                  <a:lnTo>
                    <a:pt x="14868020" y="9909625"/>
                  </a:lnTo>
                  <a:lnTo>
                    <a:pt x="14865971" y="9907964"/>
                  </a:lnTo>
                  <a:close/>
                </a:path>
                <a:path w="16555719" h="11230610">
                  <a:moveTo>
                    <a:pt x="14807009" y="9845781"/>
                  </a:moveTo>
                  <a:lnTo>
                    <a:pt x="14804250" y="9845785"/>
                  </a:lnTo>
                  <a:lnTo>
                    <a:pt x="14802396" y="9847359"/>
                  </a:lnTo>
                  <a:lnTo>
                    <a:pt x="14800972" y="9849115"/>
                  </a:lnTo>
                  <a:lnTo>
                    <a:pt x="14800735" y="9849407"/>
                  </a:lnTo>
                  <a:lnTo>
                    <a:pt x="14800738" y="9852167"/>
                  </a:lnTo>
                  <a:lnTo>
                    <a:pt x="14804412" y="9856492"/>
                  </a:lnTo>
                  <a:lnTo>
                    <a:pt x="14807077" y="9857629"/>
                  </a:lnTo>
                  <a:lnTo>
                    <a:pt x="14809169" y="9857339"/>
                  </a:lnTo>
                  <a:lnTo>
                    <a:pt x="14810547" y="9855957"/>
                  </a:lnTo>
                  <a:lnTo>
                    <a:pt x="14811972" y="9854201"/>
                  </a:lnTo>
                  <a:lnTo>
                    <a:pt x="14812209" y="9853908"/>
                  </a:lnTo>
                  <a:lnTo>
                    <a:pt x="14812204" y="9851148"/>
                  </a:lnTo>
                  <a:lnTo>
                    <a:pt x="14809058" y="9847443"/>
                  </a:lnTo>
                  <a:lnTo>
                    <a:pt x="14807009" y="9845781"/>
                  </a:lnTo>
                  <a:close/>
                </a:path>
                <a:path w="16555719" h="11230610">
                  <a:moveTo>
                    <a:pt x="14748521" y="9783406"/>
                  </a:moveTo>
                  <a:lnTo>
                    <a:pt x="14745762" y="9783411"/>
                  </a:lnTo>
                  <a:lnTo>
                    <a:pt x="14743909" y="9784984"/>
                  </a:lnTo>
                  <a:lnTo>
                    <a:pt x="14741913" y="9786891"/>
                  </a:lnTo>
                  <a:lnTo>
                    <a:pt x="14741918" y="9789650"/>
                  </a:lnTo>
                  <a:lnTo>
                    <a:pt x="14745589" y="9793974"/>
                  </a:lnTo>
                  <a:lnTo>
                    <a:pt x="14748255" y="9795111"/>
                  </a:lnTo>
                  <a:lnTo>
                    <a:pt x="14750207" y="9795156"/>
                  </a:lnTo>
                  <a:lnTo>
                    <a:pt x="14751585" y="9793774"/>
                  </a:lnTo>
                  <a:lnTo>
                    <a:pt x="14753580" y="9791867"/>
                  </a:lnTo>
                  <a:lnTo>
                    <a:pt x="14753574" y="9789107"/>
                  </a:lnTo>
                  <a:lnTo>
                    <a:pt x="14750427" y="9785401"/>
                  </a:lnTo>
                  <a:lnTo>
                    <a:pt x="14748521" y="9783406"/>
                  </a:lnTo>
                  <a:close/>
                </a:path>
                <a:path w="16555719" h="11230610">
                  <a:moveTo>
                    <a:pt x="14690176" y="9720698"/>
                  </a:moveTo>
                  <a:lnTo>
                    <a:pt x="14687417" y="9720703"/>
                  </a:lnTo>
                  <a:lnTo>
                    <a:pt x="14685564" y="9722277"/>
                  </a:lnTo>
                  <a:lnTo>
                    <a:pt x="14683569" y="9724183"/>
                  </a:lnTo>
                  <a:lnTo>
                    <a:pt x="14683574" y="9726943"/>
                  </a:lnTo>
                  <a:lnTo>
                    <a:pt x="14686720" y="9730648"/>
                  </a:lnTo>
                  <a:lnTo>
                    <a:pt x="14686911" y="9731125"/>
                  </a:lnTo>
                  <a:lnTo>
                    <a:pt x="14689911" y="9732404"/>
                  </a:lnTo>
                  <a:lnTo>
                    <a:pt x="14691862" y="9732447"/>
                  </a:lnTo>
                  <a:lnTo>
                    <a:pt x="14693239" y="9731066"/>
                  </a:lnTo>
                  <a:lnTo>
                    <a:pt x="14695234" y="9729159"/>
                  </a:lnTo>
                  <a:lnTo>
                    <a:pt x="14695229" y="9726400"/>
                  </a:lnTo>
                  <a:lnTo>
                    <a:pt x="14692083" y="9722694"/>
                  </a:lnTo>
                  <a:lnTo>
                    <a:pt x="14690176" y="9720698"/>
                  </a:lnTo>
                  <a:close/>
                </a:path>
                <a:path w="16555719" h="11230610">
                  <a:moveTo>
                    <a:pt x="14632590" y="9657132"/>
                  </a:moveTo>
                  <a:lnTo>
                    <a:pt x="14629831" y="9657137"/>
                  </a:lnTo>
                  <a:lnTo>
                    <a:pt x="14627978" y="9658711"/>
                  </a:lnTo>
                  <a:lnTo>
                    <a:pt x="14625983" y="9660618"/>
                  </a:lnTo>
                  <a:lnTo>
                    <a:pt x="14625988" y="9663377"/>
                  </a:lnTo>
                  <a:lnTo>
                    <a:pt x="14629134" y="9667083"/>
                  </a:lnTo>
                  <a:lnTo>
                    <a:pt x="14629325" y="9667558"/>
                  </a:lnTo>
                  <a:lnTo>
                    <a:pt x="14632325" y="9668838"/>
                  </a:lnTo>
                  <a:lnTo>
                    <a:pt x="14634275" y="9668883"/>
                  </a:lnTo>
                  <a:lnTo>
                    <a:pt x="14635653" y="9667500"/>
                  </a:lnTo>
                  <a:lnTo>
                    <a:pt x="14637648" y="9665594"/>
                  </a:lnTo>
                  <a:lnTo>
                    <a:pt x="14637644" y="9662834"/>
                  </a:lnTo>
                  <a:lnTo>
                    <a:pt x="14634497" y="9659128"/>
                  </a:lnTo>
                  <a:lnTo>
                    <a:pt x="14632590" y="9657132"/>
                  </a:lnTo>
                  <a:close/>
                </a:path>
                <a:path w="16555719" h="11230610">
                  <a:moveTo>
                    <a:pt x="14575816" y="9593519"/>
                  </a:moveTo>
                  <a:lnTo>
                    <a:pt x="14572721" y="9593381"/>
                  </a:lnTo>
                  <a:lnTo>
                    <a:pt x="14569014" y="9596528"/>
                  </a:lnTo>
                  <a:lnTo>
                    <a:pt x="14568877" y="9599621"/>
                  </a:lnTo>
                  <a:lnTo>
                    <a:pt x="14572024" y="9603326"/>
                  </a:lnTo>
                  <a:lnTo>
                    <a:pt x="14572215" y="9603802"/>
                  </a:lnTo>
                  <a:lnTo>
                    <a:pt x="14575214" y="9605081"/>
                  </a:lnTo>
                  <a:lnTo>
                    <a:pt x="14577168" y="9605126"/>
                  </a:lnTo>
                  <a:lnTo>
                    <a:pt x="14578545" y="9603745"/>
                  </a:lnTo>
                  <a:lnTo>
                    <a:pt x="14580539" y="9601838"/>
                  </a:lnTo>
                  <a:lnTo>
                    <a:pt x="14580536" y="9599078"/>
                  </a:lnTo>
                  <a:lnTo>
                    <a:pt x="14575816" y="9593519"/>
                  </a:lnTo>
                  <a:close/>
                </a:path>
                <a:path w="16555719" h="11230610">
                  <a:moveTo>
                    <a:pt x="14519465" y="9528904"/>
                  </a:moveTo>
                  <a:lnTo>
                    <a:pt x="14516371" y="9528766"/>
                  </a:lnTo>
                  <a:lnTo>
                    <a:pt x="14512665" y="9531914"/>
                  </a:lnTo>
                  <a:lnTo>
                    <a:pt x="14512527" y="9535006"/>
                  </a:lnTo>
                  <a:lnTo>
                    <a:pt x="14515675" y="9538713"/>
                  </a:lnTo>
                  <a:lnTo>
                    <a:pt x="14515867" y="9539188"/>
                  </a:lnTo>
                  <a:lnTo>
                    <a:pt x="14518867" y="9540468"/>
                  </a:lnTo>
                  <a:lnTo>
                    <a:pt x="14520959" y="9540179"/>
                  </a:lnTo>
                  <a:lnTo>
                    <a:pt x="14524048" y="9537557"/>
                  </a:lnTo>
                  <a:lnTo>
                    <a:pt x="14524185" y="9534463"/>
                  </a:lnTo>
                  <a:lnTo>
                    <a:pt x="14519465" y="9528904"/>
                  </a:lnTo>
                  <a:close/>
                </a:path>
                <a:path w="16555719" h="11230610">
                  <a:moveTo>
                    <a:pt x="14462782" y="9464148"/>
                  </a:moveTo>
                  <a:lnTo>
                    <a:pt x="14459689" y="9464010"/>
                  </a:lnTo>
                  <a:lnTo>
                    <a:pt x="14455983" y="9467157"/>
                  </a:lnTo>
                  <a:lnTo>
                    <a:pt x="14455845" y="9470250"/>
                  </a:lnTo>
                  <a:lnTo>
                    <a:pt x="14459516" y="9474574"/>
                  </a:lnTo>
                  <a:lnTo>
                    <a:pt x="14462183" y="9475711"/>
                  </a:lnTo>
                  <a:lnTo>
                    <a:pt x="14464276" y="9475422"/>
                  </a:lnTo>
                  <a:lnTo>
                    <a:pt x="14467364" y="9472800"/>
                  </a:lnTo>
                  <a:lnTo>
                    <a:pt x="14467502" y="9469707"/>
                  </a:lnTo>
                  <a:lnTo>
                    <a:pt x="14462782" y="9464148"/>
                  </a:lnTo>
                  <a:close/>
                </a:path>
                <a:path w="16555719" h="11230610">
                  <a:moveTo>
                    <a:pt x="14407192" y="9398676"/>
                  </a:moveTo>
                  <a:lnTo>
                    <a:pt x="14404099" y="9398538"/>
                  </a:lnTo>
                  <a:lnTo>
                    <a:pt x="14400394" y="9401685"/>
                  </a:lnTo>
                  <a:lnTo>
                    <a:pt x="14400256" y="9404778"/>
                  </a:lnTo>
                  <a:lnTo>
                    <a:pt x="14403927" y="9409102"/>
                  </a:lnTo>
                  <a:lnTo>
                    <a:pt x="14406593" y="9410239"/>
                  </a:lnTo>
                  <a:lnTo>
                    <a:pt x="14408685" y="9409949"/>
                  </a:lnTo>
                  <a:lnTo>
                    <a:pt x="14411774" y="9407327"/>
                  </a:lnTo>
                  <a:lnTo>
                    <a:pt x="14411911" y="9404234"/>
                  </a:lnTo>
                  <a:lnTo>
                    <a:pt x="14407192" y="9398676"/>
                  </a:lnTo>
                  <a:close/>
                </a:path>
                <a:path w="16555719" h="11230610">
                  <a:moveTo>
                    <a:pt x="14352409" y="9333154"/>
                  </a:moveTo>
                  <a:lnTo>
                    <a:pt x="14349317" y="9333017"/>
                  </a:lnTo>
                  <a:lnTo>
                    <a:pt x="14347464" y="9334590"/>
                  </a:lnTo>
                  <a:lnTo>
                    <a:pt x="14345277" y="9336021"/>
                  </a:lnTo>
                  <a:lnTo>
                    <a:pt x="14345140" y="9339114"/>
                  </a:lnTo>
                  <a:lnTo>
                    <a:pt x="14348811" y="9343438"/>
                  </a:lnTo>
                  <a:lnTo>
                    <a:pt x="14350143" y="9344006"/>
                  </a:lnTo>
                  <a:lnTo>
                    <a:pt x="14350335" y="9344483"/>
                  </a:lnTo>
                  <a:lnTo>
                    <a:pt x="14351668" y="9345051"/>
                  </a:lnTo>
                  <a:lnTo>
                    <a:pt x="14353763" y="9344762"/>
                  </a:lnTo>
                  <a:lnTo>
                    <a:pt x="14356851" y="9342140"/>
                  </a:lnTo>
                  <a:lnTo>
                    <a:pt x="14356988" y="9339047"/>
                  </a:lnTo>
                  <a:lnTo>
                    <a:pt x="14353840" y="9335340"/>
                  </a:lnTo>
                  <a:lnTo>
                    <a:pt x="14352409" y="9333154"/>
                  </a:lnTo>
                  <a:close/>
                </a:path>
                <a:path w="16555719" h="11230610">
                  <a:moveTo>
                    <a:pt x="14297771" y="9267300"/>
                  </a:moveTo>
                  <a:lnTo>
                    <a:pt x="14294679" y="9267163"/>
                  </a:lnTo>
                  <a:lnTo>
                    <a:pt x="14292826" y="9268737"/>
                  </a:lnTo>
                  <a:lnTo>
                    <a:pt x="14290639" y="9270168"/>
                  </a:lnTo>
                  <a:lnTo>
                    <a:pt x="14290501" y="9273260"/>
                  </a:lnTo>
                  <a:lnTo>
                    <a:pt x="14294173" y="9277584"/>
                  </a:lnTo>
                  <a:lnTo>
                    <a:pt x="14295505" y="9278152"/>
                  </a:lnTo>
                  <a:lnTo>
                    <a:pt x="14295363" y="9278486"/>
                  </a:lnTo>
                  <a:lnTo>
                    <a:pt x="14296696" y="9279055"/>
                  </a:lnTo>
                  <a:lnTo>
                    <a:pt x="14298789" y="9278765"/>
                  </a:lnTo>
                  <a:lnTo>
                    <a:pt x="14300024" y="9277716"/>
                  </a:lnTo>
                  <a:lnTo>
                    <a:pt x="14302211" y="9276285"/>
                  </a:lnTo>
                  <a:lnTo>
                    <a:pt x="14302348" y="9273192"/>
                  </a:lnTo>
                  <a:lnTo>
                    <a:pt x="14299202" y="9269486"/>
                  </a:lnTo>
                  <a:lnTo>
                    <a:pt x="14297771" y="9267300"/>
                  </a:lnTo>
                  <a:close/>
                </a:path>
                <a:path w="16555719" h="11230610">
                  <a:moveTo>
                    <a:pt x="14243608" y="9201256"/>
                  </a:moveTo>
                  <a:lnTo>
                    <a:pt x="14240656" y="9200784"/>
                  </a:lnTo>
                  <a:lnTo>
                    <a:pt x="14238803" y="9202357"/>
                  </a:lnTo>
                  <a:lnTo>
                    <a:pt x="14236616" y="9203788"/>
                  </a:lnTo>
                  <a:lnTo>
                    <a:pt x="14236479" y="9206881"/>
                  </a:lnTo>
                  <a:lnTo>
                    <a:pt x="14240150" y="9211205"/>
                  </a:lnTo>
                  <a:lnTo>
                    <a:pt x="14241484" y="9211774"/>
                  </a:lnTo>
                  <a:lnTo>
                    <a:pt x="14241342" y="9212107"/>
                  </a:lnTo>
                  <a:lnTo>
                    <a:pt x="14242676" y="9212676"/>
                  </a:lnTo>
                  <a:lnTo>
                    <a:pt x="14244768" y="9212387"/>
                  </a:lnTo>
                  <a:lnTo>
                    <a:pt x="14246003" y="9211338"/>
                  </a:lnTo>
                  <a:lnTo>
                    <a:pt x="14248190" y="9209907"/>
                  </a:lnTo>
                  <a:lnTo>
                    <a:pt x="14248329" y="9206814"/>
                  </a:lnTo>
                  <a:lnTo>
                    <a:pt x="14243608" y="9201256"/>
                  </a:lnTo>
                  <a:close/>
                </a:path>
                <a:path w="16555719" h="11230610">
                  <a:moveTo>
                    <a:pt x="14189870" y="9134209"/>
                  </a:moveTo>
                  <a:lnTo>
                    <a:pt x="14186920" y="9133739"/>
                  </a:lnTo>
                  <a:lnTo>
                    <a:pt x="14183213" y="9136886"/>
                  </a:lnTo>
                  <a:lnTo>
                    <a:pt x="14182743" y="9139836"/>
                  </a:lnTo>
                  <a:lnTo>
                    <a:pt x="14185889" y="9143542"/>
                  </a:lnTo>
                  <a:lnTo>
                    <a:pt x="14186271" y="9144493"/>
                  </a:lnTo>
                  <a:lnTo>
                    <a:pt x="14188938" y="9145631"/>
                  </a:lnTo>
                  <a:lnTo>
                    <a:pt x="14191031" y="9145341"/>
                  </a:lnTo>
                  <a:lnTo>
                    <a:pt x="14194119" y="9142719"/>
                  </a:lnTo>
                  <a:lnTo>
                    <a:pt x="14194590" y="9139768"/>
                  </a:lnTo>
                  <a:lnTo>
                    <a:pt x="14189870" y="9134209"/>
                  </a:lnTo>
                  <a:close/>
                </a:path>
                <a:path w="16555719" h="11230610">
                  <a:moveTo>
                    <a:pt x="14136608" y="9066973"/>
                  </a:moveTo>
                  <a:lnTo>
                    <a:pt x="14133658" y="9066502"/>
                  </a:lnTo>
                  <a:lnTo>
                    <a:pt x="14129952" y="9069648"/>
                  </a:lnTo>
                  <a:lnTo>
                    <a:pt x="14129481" y="9072599"/>
                  </a:lnTo>
                  <a:lnTo>
                    <a:pt x="14132627" y="9076306"/>
                  </a:lnTo>
                  <a:lnTo>
                    <a:pt x="14133010" y="9077257"/>
                  </a:lnTo>
                  <a:lnTo>
                    <a:pt x="14135676" y="9078394"/>
                  </a:lnTo>
                  <a:lnTo>
                    <a:pt x="14137768" y="9078104"/>
                  </a:lnTo>
                  <a:lnTo>
                    <a:pt x="14140856" y="9075483"/>
                  </a:lnTo>
                  <a:lnTo>
                    <a:pt x="14141328" y="9072532"/>
                  </a:lnTo>
                  <a:lnTo>
                    <a:pt x="14136608" y="9066973"/>
                  </a:lnTo>
                  <a:close/>
                </a:path>
                <a:path w="16555719" h="11230610">
                  <a:moveTo>
                    <a:pt x="14083822" y="8999545"/>
                  </a:moveTo>
                  <a:lnTo>
                    <a:pt x="14080872" y="8999074"/>
                  </a:lnTo>
                  <a:lnTo>
                    <a:pt x="14077166" y="9002221"/>
                  </a:lnTo>
                  <a:lnTo>
                    <a:pt x="14076694" y="9005171"/>
                  </a:lnTo>
                  <a:lnTo>
                    <a:pt x="14079841" y="9008878"/>
                  </a:lnTo>
                  <a:lnTo>
                    <a:pt x="14080224" y="9009829"/>
                  </a:lnTo>
                  <a:lnTo>
                    <a:pt x="14081556" y="9010397"/>
                  </a:lnTo>
                  <a:lnTo>
                    <a:pt x="14081698" y="9010064"/>
                  </a:lnTo>
                  <a:lnTo>
                    <a:pt x="14083032" y="9010633"/>
                  </a:lnTo>
                  <a:lnTo>
                    <a:pt x="14084984" y="9010678"/>
                  </a:lnTo>
                  <a:lnTo>
                    <a:pt x="14088073" y="9008056"/>
                  </a:lnTo>
                  <a:lnTo>
                    <a:pt x="14088542" y="9005104"/>
                  </a:lnTo>
                  <a:lnTo>
                    <a:pt x="14083822" y="8999545"/>
                  </a:lnTo>
                  <a:close/>
                </a:path>
                <a:path w="16555719" h="11230610">
                  <a:moveTo>
                    <a:pt x="14031654" y="8931593"/>
                  </a:moveTo>
                  <a:lnTo>
                    <a:pt x="14028703" y="8931123"/>
                  </a:lnTo>
                  <a:lnTo>
                    <a:pt x="14024997" y="8934269"/>
                  </a:lnTo>
                  <a:lnTo>
                    <a:pt x="14024526" y="8937220"/>
                  </a:lnTo>
                  <a:lnTo>
                    <a:pt x="14027673" y="8940926"/>
                  </a:lnTo>
                  <a:lnTo>
                    <a:pt x="14028055" y="8941877"/>
                  </a:lnTo>
                  <a:lnTo>
                    <a:pt x="14029387" y="8942445"/>
                  </a:lnTo>
                  <a:lnTo>
                    <a:pt x="14029530" y="8942112"/>
                  </a:lnTo>
                  <a:lnTo>
                    <a:pt x="14030863" y="8942681"/>
                  </a:lnTo>
                  <a:lnTo>
                    <a:pt x="14032815" y="8942726"/>
                  </a:lnTo>
                  <a:lnTo>
                    <a:pt x="14035904" y="8940103"/>
                  </a:lnTo>
                  <a:lnTo>
                    <a:pt x="14036374" y="8937152"/>
                  </a:lnTo>
                  <a:lnTo>
                    <a:pt x="14031654" y="8931593"/>
                  </a:lnTo>
                  <a:close/>
                </a:path>
                <a:path w="16555719" h="11230610">
                  <a:moveTo>
                    <a:pt x="13979627" y="8863308"/>
                  </a:moveTo>
                  <a:lnTo>
                    <a:pt x="13976677" y="8862838"/>
                  </a:lnTo>
                  <a:lnTo>
                    <a:pt x="13972971" y="8865984"/>
                  </a:lnTo>
                  <a:lnTo>
                    <a:pt x="13972500" y="8868935"/>
                  </a:lnTo>
                  <a:lnTo>
                    <a:pt x="13975646" y="8872641"/>
                  </a:lnTo>
                  <a:lnTo>
                    <a:pt x="13976029" y="8873592"/>
                  </a:lnTo>
                  <a:lnTo>
                    <a:pt x="13977361" y="8874160"/>
                  </a:lnTo>
                  <a:lnTo>
                    <a:pt x="13977503" y="8873826"/>
                  </a:lnTo>
                  <a:lnTo>
                    <a:pt x="13978837" y="8874395"/>
                  </a:lnTo>
                  <a:lnTo>
                    <a:pt x="13980789" y="8874440"/>
                  </a:lnTo>
                  <a:lnTo>
                    <a:pt x="13983878" y="8871818"/>
                  </a:lnTo>
                  <a:lnTo>
                    <a:pt x="13984347" y="8868867"/>
                  </a:lnTo>
                  <a:lnTo>
                    <a:pt x="13979627" y="8863308"/>
                  </a:lnTo>
                  <a:close/>
                </a:path>
                <a:path w="16555719" h="11230610">
                  <a:moveTo>
                    <a:pt x="13928077" y="8794831"/>
                  </a:moveTo>
                  <a:lnTo>
                    <a:pt x="13925127" y="8794360"/>
                  </a:lnTo>
                  <a:lnTo>
                    <a:pt x="13921420" y="8797507"/>
                  </a:lnTo>
                  <a:lnTo>
                    <a:pt x="13920949" y="8800459"/>
                  </a:lnTo>
                  <a:lnTo>
                    <a:pt x="13924096" y="8804164"/>
                  </a:lnTo>
                  <a:lnTo>
                    <a:pt x="13924478" y="8805115"/>
                  </a:lnTo>
                  <a:lnTo>
                    <a:pt x="13925812" y="8805684"/>
                  </a:lnTo>
                  <a:lnTo>
                    <a:pt x="13925954" y="8805350"/>
                  </a:lnTo>
                  <a:lnTo>
                    <a:pt x="13927286" y="8805919"/>
                  </a:lnTo>
                  <a:lnTo>
                    <a:pt x="13929237" y="8805963"/>
                  </a:lnTo>
                  <a:lnTo>
                    <a:pt x="13932325" y="8803341"/>
                  </a:lnTo>
                  <a:lnTo>
                    <a:pt x="13932654" y="8800723"/>
                  </a:lnTo>
                  <a:lnTo>
                    <a:pt x="13931223" y="8798537"/>
                  </a:lnTo>
                  <a:lnTo>
                    <a:pt x="13928077" y="8794831"/>
                  </a:lnTo>
                  <a:close/>
                </a:path>
                <a:path w="16555719" h="11230610">
                  <a:moveTo>
                    <a:pt x="13877478" y="8725974"/>
                  </a:moveTo>
                  <a:lnTo>
                    <a:pt x="13874859" y="8725644"/>
                  </a:lnTo>
                  <a:lnTo>
                    <a:pt x="13870486" y="8728506"/>
                  </a:lnTo>
                  <a:lnTo>
                    <a:pt x="13870159" y="8731123"/>
                  </a:lnTo>
                  <a:lnTo>
                    <a:pt x="13873022" y="8735497"/>
                  </a:lnTo>
                  <a:lnTo>
                    <a:pt x="13873403" y="8736448"/>
                  </a:lnTo>
                  <a:lnTo>
                    <a:pt x="13874736" y="8737016"/>
                  </a:lnTo>
                  <a:lnTo>
                    <a:pt x="13874878" y="8736683"/>
                  </a:lnTo>
                  <a:lnTo>
                    <a:pt x="13876212" y="8737252"/>
                  </a:lnTo>
                  <a:lnTo>
                    <a:pt x="13878162" y="8737296"/>
                  </a:lnTo>
                  <a:lnTo>
                    <a:pt x="13879398" y="8736246"/>
                  </a:lnTo>
                  <a:lnTo>
                    <a:pt x="13881584" y="8734815"/>
                  </a:lnTo>
                  <a:lnTo>
                    <a:pt x="13881914" y="8732199"/>
                  </a:lnTo>
                  <a:lnTo>
                    <a:pt x="13880482" y="8730012"/>
                  </a:lnTo>
                  <a:lnTo>
                    <a:pt x="13878908" y="8728160"/>
                  </a:lnTo>
                  <a:lnTo>
                    <a:pt x="13877478" y="8725974"/>
                  </a:lnTo>
                  <a:close/>
                </a:path>
                <a:path w="16555719" h="11230610">
                  <a:moveTo>
                    <a:pt x="13826686" y="8656639"/>
                  </a:moveTo>
                  <a:lnTo>
                    <a:pt x="13824068" y="8656309"/>
                  </a:lnTo>
                  <a:lnTo>
                    <a:pt x="13819696" y="8659172"/>
                  </a:lnTo>
                  <a:lnTo>
                    <a:pt x="13819366" y="8661790"/>
                  </a:lnTo>
                  <a:lnTo>
                    <a:pt x="13822228" y="8666162"/>
                  </a:lnTo>
                  <a:lnTo>
                    <a:pt x="13822611" y="8667113"/>
                  </a:lnTo>
                  <a:lnTo>
                    <a:pt x="13825278" y="8668250"/>
                  </a:lnTo>
                  <a:lnTo>
                    <a:pt x="13827230" y="8668295"/>
                  </a:lnTo>
                  <a:lnTo>
                    <a:pt x="13828466" y="8667246"/>
                  </a:lnTo>
                  <a:lnTo>
                    <a:pt x="13830651" y="8665815"/>
                  </a:lnTo>
                  <a:lnTo>
                    <a:pt x="13830978" y="8663197"/>
                  </a:lnTo>
                  <a:lnTo>
                    <a:pt x="13826686" y="8656639"/>
                  </a:lnTo>
                  <a:close/>
                </a:path>
                <a:path w="16555719" h="11230610">
                  <a:moveTo>
                    <a:pt x="13775895" y="8587305"/>
                  </a:moveTo>
                  <a:lnTo>
                    <a:pt x="13773278" y="8586976"/>
                  </a:lnTo>
                  <a:lnTo>
                    <a:pt x="13768905" y="8589838"/>
                  </a:lnTo>
                  <a:lnTo>
                    <a:pt x="13768577" y="8592455"/>
                  </a:lnTo>
                  <a:lnTo>
                    <a:pt x="13772155" y="8597921"/>
                  </a:lnTo>
                  <a:lnTo>
                    <a:pt x="13774487" y="8598916"/>
                  </a:lnTo>
                  <a:lnTo>
                    <a:pt x="13776438" y="8598960"/>
                  </a:lnTo>
                  <a:lnTo>
                    <a:pt x="13777673" y="8597911"/>
                  </a:lnTo>
                  <a:lnTo>
                    <a:pt x="13779859" y="8596481"/>
                  </a:lnTo>
                  <a:lnTo>
                    <a:pt x="13780188" y="8593864"/>
                  </a:lnTo>
                  <a:lnTo>
                    <a:pt x="13775895" y="8587305"/>
                  </a:lnTo>
                  <a:close/>
                </a:path>
                <a:path w="16555719" h="11230610">
                  <a:moveTo>
                    <a:pt x="13726054" y="8517588"/>
                  </a:moveTo>
                  <a:lnTo>
                    <a:pt x="13723438" y="8517258"/>
                  </a:lnTo>
                  <a:lnTo>
                    <a:pt x="13719066" y="8520122"/>
                  </a:lnTo>
                  <a:lnTo>
                    <a:pt x="13718736" y="8522739"/>
                  </a:lnTo>
                  <a:lnTo>
                    <a:pt x="13721597" y="8527112"/>
                  </a:lnTo>
                  <a:lnTo>
                    <a:pt x="13721981" y="8528064"/>
                  </a:lnTo>
                  <a:lnTo>
                    <a:pt x="13724646" y="8529200"/>
                  </a:lnTo>
                  <a:lnTo>
                    <a:pt x="13726595" y="8529244"/>
                  </a:lnTo>
                  <a:lnTo>
                    <a:pt x="13727834" y="8528196"/>
                  </a:lnTo>
                  <a:lnTo>
                    <a:pt x="13730020" y="8526765"/>
                  </a:lnTo>
                  <a:lnTo>
                    <a:pt x="13730348" y="8524146"/>
                  </a:lnTo>
                  <a:lnTo>
                    <a:pt x="13726054" y="8517588"/>
                  </a:lnTo>
                  <a:close/>
                </a:path>
                <a:path w="16555719" h="11230610">
                  <a:moveTo>
                    <a:pt x="13676690" y="8447680"/>
                  </a:moveTo>
                  <a:lnTo>
                    <a:pt x="13674073" y="8447352"/>
                  </a:lnTo>
                  <a:lnTo>
                    <a:pt x="13669700" y="8450214"/>
                  </a:lnTo>
                  <a:lnTo>
                    <a:pt x="13669371" y="8452831"/>
                  </a:lnTo>
                  <a:lnTo>
                    <a:pt x="13672234" y="8457203"/>
                  </a:lnTo>
                  <a:lnTo>
                    <a:pt x="13672615" y="8458154"/>
                  </a:lnTo>
                  <a:lnTo>
                    <a:pt x="13675282" y="8459291"/>
                  </a:lnTo>
                  <a:lnTo>
                    <a:pt x="13677235" y="8459336"/>
                  </a:lnTo>
                  <a:lnTo>
                    <a:pt x="13678470" y="8458288"/>
                  </a:lnTo>
                  <a:lnTo>
                    <a:pt x="13680656" y="8456857"/>
                  </a:lnTo>
                  <a:lnTo>
                    <a:pt x="13680983" y="8454240"/>
                  </a:lnTo>
                  <a:lnTo>
                    <a:pt x="13676690" y="8447680"/>
                  </a:lnTo>
                  <a:close/>
                </a:path>
                <a:path w="16555719" h="11230610">
                  <a:moveTo>
                    <a:pt x="13627942" y="8377248"/>
                  </a:moveTo>
                  <a:lnTo>
                    <a:pt x="13624992" y="8376778"/>
                  </a:lnTo>
                  <a:lnTo>
                    <a:pt x="13622806" y="8378208"/>
                  </a:lnTo>
                  <a:lnTo>
                    <a:pt x="13620762" y="8379305"/>
                  </a:lnTo>
                  <a:lnTo>
                    <a:pt x="13620292" y="8382257"/>
                  </a:lnTo>
                  <a:lnTo>
                    <a:pt x="13623155" y="8386630"/>
                  </a:lnTo>
                  <a:lnTo>
                    <a:pt x="13623537" y="8387581"/>
                  </a:lnTo>
                  <a:lnTo>
                    <a:pt x="13626536" y="8388861"/>
                  </a:lnTo>
                  <a:lnTo>
                    <a:pt x="13628153" y="8388762"/>
                  </a:lnTo>
                  <a:lnTo>
                    <a:pt x="13629389" y="8387713"/>
                  </a:lnTo>
                  <a:lnTo>
                    <a:pt x="13631576" y="8386282"/>
                  </a:lnTo>
                  <a:lnTo>
                    <a:pt x="13631858" y="8384038"/>
                  </a:lnTo>
                  <a:lnTo>
                    <a:pt x="13631905" y="8383664"/>
                  </a:lnTo>
                  <a:lnTo>
                    <a:pt x="13629040" y="8379293"/>
                  </a:lnTo>
                  <a:lnTo>
                    <a:pt x="13627942" y="8377248"/>
                  </a:lnTo>
                  <a:close/>
                </a:path>
                <a:path w="16555719" h="11230610">
                  <a:moveTo>
                    <a:pt x="13579196" y="8306816"/>
                  </a:moveTo>
                  <a:lnTo>
                    <a:pt x="13576104" y="8306678"/>
                  </a:lnTo>
                  <a:lnTo>
                    <a:pt x="13572015" y="8308874"/>
                  </a:lnTo>
                  <a:lnTo>
                    <a:pt x="13571604" y="8311457"/>
                  </a:lnTo>
                  <a:lnTo>
                    <a:pt x="13571545" y="8311826"/>
                  </a:lnTo>
                  <a:lnTo>
                    <a:pt x="13574407" y="8316199"/>
                  </a:lnTo>
                  <a:lnTo>
                    <a:pt x="13574789" y="8317150"/>
                  </a:lnTo>
                  <a:lnTo>
                    <a:pt x="13577787" y="8318429"/>
                  </a:lnTo>
                  <a:lnTo>
                    <a:pt x="13579404" y="8318330"/>
                  </a:lnTo>
                  <a:lnTo>
                    <a:pt x="13580642" y="8317282"/>
                  </a:lnTo>
                  <a:lnTo>
                    <a:pt x="13582687" y="8316184"/>
                  </a:lnTo>
                  <a:lnTo>
                    <a:pt x="13583099" y="8313602"/>
                  </a:lnTo>
                  <a:lnTo>
                    <a:pt x="13583157" y="8313233"/>
                  </a:lnTo>
                  <a:lnTo>
                    <a:pt x="13580293" y="8308860"/>
                  </a:lnTo>
                  <a:lnTo>
                    <a:pt x="13579196" y="8306816"/>
                  </a:lnTo>
                  <a:close/>
                </a:path>
                <a:path w="16555719" h="11230610">
                  <a:moveTo>
                    <a:pt x="13531401" y="8236001"/>
                  </a:moveTo>
                  <a:lnTo>
                    <a:pt x="13523890" y="8240678"/>
                  </a:lnTo>
                  <a:lnTo>
                    <a:pt x="13526754" y="8245051"/>
                  </a:lnTo>
                  <a:lnTo>
                    <a:pt x="13527136" y="8246000"/>
                  </a:lnTo>
                  <a:lnTo>
                    <a:pt x="13530135" y="8247280"/>
                  </a:lnTo>
                  <a:lnTo>
                    <a:pt x="13531753" y="8247183"/>
                  </a:lnTo>
                  <a:lnTo>
                    <a:pt x="13532989" y="8246134"/>
                  </a:lnTo>
                  <a:lnTo>
                    <a:pt x="13534700" y="8244895"/>
                  </a:lnTo>
                  <a:lnTo>
                    <a:pt x="13535402" y="8242437"/>
                  </a:lnTo>
                  <a:lnTo>
                    <a:pt x="13535503" y="8242085"/>
                  </a:lnTo>
                  <a:lnTo>
                    <a:pt x="13532640" y="8237712"/>
                  </a:lnTo>
                  <a:lnTo>
                    <a:pt x="13531401" y="8236001"/>
                  </a:lnTo>
                  <a:close/>
                </a:path>
                <a:path w="16555719" h="11230610">
                  <a:moveTo>
                    <a:pt x="13484841" y="8164139"/>
                  </a:moveTo>
                  <a:lnTo>
                    <a:pt x="13482030" y="8163334"/>
                  </a:lnTo>
                  <a:lnTo>
                    <a:pt x="13477659" y="8166196"/>
                  </a:lnTo>
                  <a:lnTo>
                    <a:pt x="13476956" y="8168655"/>
                  </a:lnTo>
                  <a:lnTo>
                    <a:pt x="13476856" y="8169005"/>
                  </a:lnTo>
                  <a:lnTo>
                    <a:pt x="13479718" y="8173378"/>
                  </a:lnTo>
                  <a:lnTo>
                    <a:pt x="13480100" y="8174329"/>
                  </a:lnTo>
                  <a:lnTo>
                    <a:pt x="13481766" y="8175039"/>
                  </a:lnTo>
                  <a:lnTo>
                    <a:pt x="13481624" y="8175373"/>
                  </a:lnTo>
                  <a:lnTo>
                    <a:pt x="13483290" y="8176084"/>
                  </a:lnTo>
                  <a:lnTo>
                    <a:pt x="13484908" y="8175986"/>
                  </a:lnTo>
                  <a:lnTo>
                    <a:pt x="13486144" y="8174937"/>
                  </a:lnTo>
                  <a:lnTo>
                    <a:pt x="13488329" y="8173506"/>
                  </a:lnTo>
                  <a:lnTo>
                    <a:pt x="13489034" y="8171048"/>
                  </a:lnTo>
                  <a:lnTo>
                    <a:pt x="13489134" y="8170697"/>
                  </a:lnTo>
                  <a:lnTo>
                    <a:pt x="13484841" y="8164139"/>
                  </a:lnTo>
                  <a:close/>
                </a:path>
                <a:path w="16555719" h="11230610">
                  <a:moveTo>
                    <a:pt x="13438421" y="8091942"/>
                  </a:moveTo>
                  <a:lnTo>
                    <a:pt x="13435613" y="8091138"/>
                  </a:lnTo>
                  <a:lnTo>
                    <a:pt x="13431241" y="8094000"/>
                  </a:lnTo>
                  <a:lnTo>
                    <a:pt x="13430538" y="8096457"/>
                  </a:lnTo>
                  <a:lnTo>
                    <a:pt x="13430437" y="8096808"/>
                  </a:lnTo>
                  <a:lnTo>
                    <a:pt x="13433299" y="8101181"/>
                  </a:lnTo>
                  <a:lnTo>
                    <a:pt x="13433681" y="8102132"/>
                  </a:lnTo>
                  <a:lnTo>
                    <a:pt x="13437015" y="8103555"/>
                  </a:lnTo>
                  <a:lnTo>
                    <a:pt x="13438489" y="8103789"/>
                  </a:lnTo>
                  <a:lnTo>
                    <a:pt x="13439725" y="8102740"/>
                  </a:lnTo>
                  <a:lnTo>
                    <a:pt x="13441912" y="8101309"/>
                  </a:lnTo>
                  <a:lnTo>
                    <a:pt x="13442615" y="8098852"/>
                  </a:lnTo>
                  <a:lnTo>
                    <a:pt x="13442715" y="8098501"/>
                  </a:lnTo>
                  <a:lnTo>
                    <a:pt x="13438421" y="8091942"/>
                  </a:lnTo>
                  <a:close/>
                </a:path>
                <a:path w="16555719" h="11230610">
                  <a:moveTo>
                    <a:pt x="13392955" y="8019364"/>
                  </a:moveTo>
                  <a:lnTo>
                    <a:pt x="13390145" y="8018559"/>
                  </a:lnTo>
                  <a:lnTo>
                    <a:pt x="13385773" y="8021422"/>
                  </a:lnTo>
                  <a:lnTo>
                    <a:pt x="13385070" y="8023878"/>
                  </a:lnTo>
                  <a:lnTo>
                    <a:pt x="13384969" y="8024230"/>
                  </a:lnTo>
                  <a:lnTo>
                    <a:pt x="13387831" y="8028603"/>
                  </a:lnTo>
                  <a:lnTo>
                    <a:pt x="13388213" y="8029554"/>
                  </a:lnTo>
                  <a:lnTo>
                    <a:pt x="13391547" y="8030976"/>
                  </a:lnTo>
                  <a:lnTo>
                    <a:pt x="13393023" y="8031211"/>
                  </a:lnTo>
                  <a:lnTo>
                    <a:pt x="13394258" y="8030162"/>
                  </a:lnTo>
                  <a:lnTo>
                    <a:pt x="13396444" y="8028730"/>
                  </a:lnTo>
                  <a:lnTo>
                    <a:pt x="13397147" y="8026273"/>
                  </a:lnTo>
                  <a:lnTo>
                    <a:pt x="13397248" y="8025922"/>
                  </a:lnTo>
                  <a:lnTo>
                    <a:pt x="13392955" y="8019364"/>
                  </a:lnTo>
                  <a:close/>
                </a:path>
                <a:path w="16555719" h="11230610">
                  <a:moveTo>
                    <a:pt x="13348104" y="7946260"/>
                  </a:moveTo>
                  <a:lnTo>
                    <a:pt x="13345296" y="7945457"/>
                  </a:lnTo>
                  <a:lnTo>
                    <a:pt x="13340923" y="7948317"/>
                  </a:lnTo>
                  <a:lnTo>
                    <a:pt x="13340220" y="7950775"/>
                  </a:lnTo>
                  <a:lnTo>
                    <a:pt x="13340119" y="7951126"/>
                  </a:lnTo>
                  <a:lnTo>
                    <a:pt x="13342981" y="7955499"/>
                  </a:lnTo>
                  <a:lnTo>
                    <a:pt x="13343363" y="7956450"/>
                  </a:lnTo>
                  <a:lnTo>
                    <a:pt x="13346697" y="7957873"/>
                  </a:lnTo>
                  <a:lnTo>
                    <a:pt x="13348314" y="7957774"/>
                  </a:lnTo>
                  <a:lnTo>
                    <a:pt x="13351594" y="7955627"/>
                  </a:lnTo>
                  <a:lnTo>
                    <a:pt x="13352297" y="7953169"/>
                  </a:lnTo>
                  <a:lnTo>
                    <a:pt x="13352397" y="7952819"/>
                  </a:lnTo>
                  <a:lnTo>
                    <a:pt x="13348104" y="7946260"/>
                  </a:lnTo>
                  <a:close/>
                </a:path>
                <a:path w="16555719" h="11230610">
                  <a:moveTo>
                    <a:pt x="13304205" y="7872775"/>
                  </a:moveTo>
                  <a:lnTo>
                    <a:pt x="13301397" y="7871971"/>
                  </a:lnTo>
                  <a:lnTo>
                    <a:pt x="13297024" y="7874833"/>
                  </a:lnTo>
                  <a:lnTo>
                    <a:pt x="13296321" y="7877290"/>
                  </a:lnTo>
                  <a:lnTo>
                    <a:pt x="13296220" y="7877641"/>
                  </a:lnTo>
                  <a:lnTo>
                    <a:pt x="13299082" y="7882014"/>
                  </a:lnTo>
                  <a:lnTo>
                    <a:pt x="13299464" y="7882965"/>
                  </a:lnTo>
                  <a:lnTo>
                    <a:pt x="13302798" y="7884387"/>
                  </a:lnTo>
                  <a:lnTo>
                    <a:pt x="13304416" y="7884289"/>
                  </a:lnTo>
                  <a:lnTo>
                    <a:pt x="13307696" y="7882142"/>
                  </a:lnTo>
                  <a:lnTo>
                    <a:pt x="13308398" y="7879685"/>
                  </a:lnTo>
                  <a:lnTo>
                    <a:pt x="13308499" y="7879333"/>
                  </a:lnTo>
                  <a:lnTo>
                    <a:pt x="13304205" y="7872775"/>
                  </a:lnTo>
                  <a:close/>
                </a:path>
                <a:path w="16555719" h="11230610">
                  <a:moveTo>
                    <a:pt x="13261401" y="7798574"/>
                  </a:moveTo>
                  <a:lnTo>
                    <a:pt x="13258591" y="7797770"/>
                  </a:lnTo>
                  <a:lnTo>
                    <a:pt x="13256406" y="7799202"/>
                  </a:lnTo>
                  <a:lnTo>
                    <a:pt x="13253886" y="7800491"/>
                  </a:lnTo>
                  <a:lnTo>
                    <a:pt x="13253081" y="7803298"/>
                  </a:lnTo>
                  <a:lnTo>
                    <a:pt x="13255944" y="7807671"/>
                  </a:lnTo>
                  <a:lnTo>
                    <a:pt x="13256516" y="7809097"/>
                  </a:lnTo>
                  <a:lnTo>
                    <a:pt x="13259517" y="7810377"/>
                  </a:lnTo>
                  <a:lnTo>
                    <a:pt x="13261135" y="7810279"/>
                  </a:lnTo>
                  <a:lnTo>
                    <a:pt x="13264412" y="7808132"/>
                  </a:lnTo>
                  <a:lnTo>
                    <a:pt x="13265217" y="7805324"/>
                  </a:lnTo>
                  <a:lnTo>
                    <a:pt x="13263787" y="7803138"/>
                  </a:lnTo>
                  <a:lnTo>
                    <a:pt x="13262689" y="7801094"/>
                  </a:lnTo>
                  <a:lnTo>
                    <a:pt x="13261401" y="7798574"/>
                  </a:lnTo>
                  <a:close/>
                </a:path>
                <a:path w="16555719" h="11230610">
                  <a:moveTo>
                    <a:pt x="13219404" y="7724324"/>
                  </a:moveTo>
                  <a:lnTo>
                    <a:pt x="13216594" y="7723519"/>
                  </a:lnTo>
                  <a:lnTo>
                    <a:pt x="13214408" y="7724951"/>
                  </a:lnTo>
                  <a:lnTo>
                    <a:pt x="13211888" y="7726240"/>
                  </a:lnTo>
                  <a:lnTo>
                    <a:pt x="13211084" y="7729048"/>
                  </a:lnTo>
                  <a:lnTo>
                    <a:pt x="13212516" y="7731235"/>
                  </a:lnTo>
                  <a:lnTo>
                    <a:pt x="13213613" y="7733278"/>
                  </a:lnTo>
                  <a:lnTo>
                    <a:pt x="13214186" y="7734704"/>
                  </a:lnTo>
                  <a:lnTo>
                    <a:pt x="13217187" y="7735984"/>
                  </a:lnTo>
                  <a:lnTo>
                    <a:pt x="13218804" y="7735886"/>
                  </a:lnTo>
                  <a:lnTo>
                    <a:pt x="13219896" y="7735171"/>
                  </a:lnTo>
                  <a:lnTo>
                    <a:pt x="13222417" y="7733882"/>
                  </a:lnTo>
                  <a:lnTo>
                    <a:pt x="13223220" y="7731074"/>
                  </a:lnTo>
                  <a:lnTo>
                    <a:pt x="13221790" y="7728888"/>
                  </a:lnTo>
                  <a:lnTo>
                    <a:pt x="13220692" y="7726843"/>
                  </a:lnTo>
                  <a:lnTo>
                    <a:pt x="13219404" y="7724324"/>
                  </a:lnTo>
                  <a:close/>
                </a:path>
                <a:path w="16555719" h="11230610">
                  <a:moveTo>
                    <a:pt x="13177549" y="7649741"/>
                  </a:moveTo>
                  <a:lnTo>
                    <a:pt x="13174739" y="7648935"/>
                  </a:lnTo>
                  <a:lnTo>
                    <a:pt x="13172696" y="7650034"/>
                  </a:lnTo>
                  <a:lnTo>
                    <a:pt x="13170509" y="7651465"/>
                  </a:lnTo>
                  <a:lnTo>
                    <a:pt x="13169705" y="7654274"/>
                  </a:lnTo>
                  <a:lnTo>
                    <a:pt x="13171901" y="7658362"/>
                  </a:lnTo>
                  <a:lnTo>
                    <a:pt x="13172141" y="7659645"/>
                  </a:lnTo>
                  <a:lnTo>
                    <a:pt x="13175475" y="7661067"/>
                  </a:lnTo>
                  <a:lnTo>
                    <a:pt x="13177091" y="7660970"/>
                  </a:lnTo>
                  <a:lnTo>
                    <a:pt x="13180371" y="7658824"/>
                  </a:lnTo>
                  <a:lnTo>
                    <a:pt x="13181175" y="7656015"/>
                  </a:lnTo>
                  <a:lnTo>
                    <a:pt x="13178980" y="7651926"/>
                  </a:lnTo>
                  <a:lnTo>
                    <a:pt x="13177549" y="7649741"/>
                  </a:lnTo>
                  <a:close/>
                </a:path>
                <a:path w="16555719" h="11230610">
                  <a:moveTo>
                    <a:pt x="13137263" y="7574250"/>
                  </a:moveTo>
                  <a:lnTo>
                    <a:pt x="13134453" y="7573446"/>
                  </a:lnTo>
                  <a:lnTo>
                    <a:pt x="13132410" y="7574544"/>
                  </a:lnTo>
                  <a:lnTo>
                    <a:pt x="13130224" y="7575975"/>
                  </a:lnTo>
                  <a:lnTo>
                    <a:pt x="13129419" y="7578784"/>
                  </a:lnTo>
                  <a:lnTo>
                    <a:pt x="13131614" y="7582872"/>
                  </a:lnTo>
                  <a:lnTo>
                    <a:pt x="13131855" y="7584157"/>
                  </a:lnTo>
                  <a:lnTo>
                    <a:pt x="13135187" y="7585579"/>
                  </a:lnTo>
                  <a:lnTo>
                    <a:pt x="13136805" y="7585481"/>
                  </a:lnTo>
                  <a:lnTo>
                    <a:pt x="13140085" y="7583334"/>
                  </a:lnTo>
                  <a:lnTo>
                    <a:pt x="13140889" y="7580524"/>
                  </a:lnTo>
                  <a:lnTo>
                    <a:pt x="13138693" y="7576436"/>
                  </a:lnTo>
                  <a:lnTo>
                    <a:pt x="13137263" y="7574250"/>
                  </a:lnTo>
                  <a:close/>
                </a:path>
                <a:path w="16555719" h="11230610">
                  <a:moveTo>
                    <a:pt x="13097594" y="7498236"/>
                  </a:moveTo>
                  <a:lnTo>
                    <a:pt x="13094785" y="7497432"/>
                  </a:lnTo>
                  <a:lnTo>
                    <a:pt x="13092742" y="7498531"/>
                  </a:lnTo>
                  <a:lnTo>
                    <a:pt x="13090555" y="7499962"/>
                  </a:lnTo>
                  <a:lnTo>
                    <a:pt x="13089750" y="7502770"/>
                  </a:lnTo>
                  <a:lnTo>
                    <a:pt x="13091947" y="7506857"/>
                  </a:lnTo>
                  <a:lnTo>
                    <a:pt x="13092187" y="7508142"/>
                  </a:lnTo>
                  <a:lnTo>
                    <a:pt x="13095519" y="7509564"/>
                  </a:lnTo>
                  <a:lnTo>
                    <a:pt x="13097137" y="7509466"/>
                  </a:lnTo>
                  <a:lnTo>
                    <a:pt x="13100416" y="7507319"/>
                  </a:lnTo>
                  <a:lnTo>
                    <a:pt x="13101220" y="7504511"/>
                  </a:lnTo>
                  <a:lnTo>
                    <a:pt x="13099025" y="7500423"/>
                  </a:lnTo>
                  <a:lnTo>
                    <a:pt x="13097594" y="7498236"/>
                  </a:lnTo>
                  <a:close/>
                </a:path>
                <a:path w="16555719" h="11230610">
                  <a:moveTo>
                    <a:pt x="13059210" y="7421982"/>
                  </a:moveTo>
                  <a:lnTo>
                    <a:pt x="13056734" y="7421319"/>
                  </a:lnTo>
                  <a:lnTo>
                    <a:pt x="13054358" y="7422275"/>
                  </a:lnTo>
                  <a:lnTo>
                    <a:pt x="13051837" y="7423564"/>
                  </a:lnTo>
                  <a:lnTo>
                    <a:pt x="13051175" y="7426040"/>
                  </a:lnTo>
                  <a:lnTo>
                    <a:pt x="13052131" y="7428418"/>
                  </a:lnTo>
                  <a:lnTo>
                    <a:pt x="13053229" y="7430461"/>
                  </a:lnTo>
                  <a:lnTo>
                    <a:pt x="13053469" y="7431745"/>
                  </a:lnTo>
                  <a:lnTo>
                    <a:pt x="13056802" y="7433167"/>
                  </a:lnTo>
                  <a:lnTo>
                    <a:pt x="13058278" y="7433403"/>
                  </a:lnTo>
                  <a:lnTo>
                    <a:pt x="13059371" y="7432688"/>
                  </a:lnTo>
                  <a:lnTo>
                    <a:pt x="13061890" y="7431398"/>
                  </a:lnTo>
                  <a:lnTo>
                    <a:pt x="13062552" y="7428923"/>
                  </a:lnTo>
                  <a:lnTo>
                    <a:pt x="13061596" y="7426545"/>
                  </a:lnTo>
                  <a:lnTo>
                    <a:pt x="13060499" y="7424501"/>
                  </a:lnTo>
                  <a:lnTo>
                    <a:pt x="13059210" y="7421982"/>
                  </a:lnTo>
                  <a:close/>
                </a:path>
                <a:path w="16555719" h="11230610">
                  <a:moveTo>
                    <a:pt x="13021585" y="7344869"/>
                  </a:moveTo>
                  <a:lnTo>
                    <a:pt x="13018777" y="7344066"/>
                  </a:lnTo>
                  <a:lnTo>
                    <a:pt x="13014022" y="7345978"/>
                  </a:lnTo>
                  <a:lnTo>
                    <a:pt x="13013219" y="7348785"/>
                  </a:lnTo>
                  <a:lnTo>
                    <a:pt x="13015512" y="7354491"/>
                  </a:lnTo>
                  <a:lnTo>
                    <a:pt x="13017369" y="7355677"/>
                  </a:lnTo>
                  <a:lnTo>
                    <a:pt x="13018702" y="7356246"/>
                  </a:lnTo>
                  <a:lnTo>
                    <a:pt x="13020178" y="7356481"/>
                  </a:lnTo>
                  <a:lnTo>
                    <a:pt x="13021271" y="7355766"/>
                  </a:lnTo>
                  <a:lnTo>
                    <a:pt x="13023648" y="7354809"/>
                  </a:lnTo>
                  <a:lnTo>
                    <a:pt x="13024453" y="7352002"/>
                  </a:lnTo>
                  <a:lnTo>
                    <a:pt x="13021585" y="7344869"/>
                  </a:lnTo>
                  <a:close/>
                </a:path>
                <a:path w="16555719" h="11230610">
                  <a:moveTo>
                    <a:pt x="12984770" y="7267708"/>
                  </a:moveTo>
                  <a:lnTo>
                    <a:pt x="12981963" y="7266903"/>
                  </a:lnTo>
                  <a:lnTo>
                    <a:pt x="12977207" y="7268815"/>
                  </a:lnTo>
                  <a:lnTo>
                    <a:pt x="12976403" y="7271624"/>
                  </a:lnTo>
                  <a:lnTo>
                    <a:pt x="12978695" y="7277331"/>
                  </a:lnTo>
                  <a:lnTo>
                    <a:pt x="12980554" y="7278516"/>
                  </a:lnTo>
                  <a:lnTo>
                    <a:pt x="12981887" y="7279085"/>
                  </a:lnTo>
                  <a:lnTo>
                    <a:pt x="12983357" y="7279319"/>
                  </a:lnTo>
                  <a:lnTo>
                    <a:pt x="12984455" y="7278604"/>
                  </a:lnTo>
                  <a:lnTo>
                    <a:pt x="12986833" y="7277650"/>
                  </a:lnTo>
                  <a:lnTo>
                    <a:pt x="12987637" y="7274840"/>
                  </a:lnTo>
                  <a:lnTo>
                    <a:pt x="12984770" y="7267708"/>
                  </a:lnTo>
                  <a:close/>
                </a:path>
                <a:path w="16555719" h="11230610">
                  <a:moveTo>
                    <a:pt x="12948906" y="7190165"/>
                  </a:moveTo>
                  <a:lnTo>
                    <a:pt x="12946097" y="7189361"/>
                  </a:lnTo>
                  <a:lnTo>
                    <a:pt x="12943720" y="7190317"/>
                  </a:lnTo>
                  <a:lnTo>
                    <a:pt x="12941008" y="7191130"/>
                  </a:lnTo>
                  <a:lnTo>
                    <a:pt x="12940205" y="7193938"/>
                  </a:lnTo>
                  <a:lnTo>
                    <a:pt x="12942117" y="7198693"/>
                  </a:lnTo>
                  <a:lnTo>
                    <a:pt x="12942831" y="7199786"/>
                  </a:lnTo>
                  <a:lnTo>
                    <a:pt x="12944689" y="7200973"/>
                  </a:lnTo>
                  <a:lnTo>
                    <a:pt x="12944547" y="7201306"/>
                  </a:lnTo>
                  <a:lnTo>
                    <a:pt x="12945547" y="7201733"/>
                  </a:lnTo>
                  <a:lnTo>
                    <a:pt x="12947022" y="7201967"/>
                  </a:lnTo>
                  <a:lnTo>
                    <a:pt x="12948115" y="7201252"/>
                  </a:lnTo>
                  <a:lnTo>
                    <a:pt x="12950493" y="7200297"/>
                  </a:lnTo>
                  <a:lnTo>
                    <a:pt x="12951630" y="7197630"/>
                  </a:lnTo>
                  <a:lnTo>
                    <a:pt x="12949719" y="7192876"/>
                  </a:lnTo>
                  <a:lnTo>
                    <a:pt x="12948906" y="7190165"/>
                  </a:lnTo>
                  <a:close/>
                </a:path>
                <a:path w="16555719" h="11230610">
                  <a:moveTo>
                    <a:pt x="12913659" y="7112098"/>
                  </a:moveTo>
                  <a:lnTo>
                    <a:pt x="12910991" y="7110960"/>
                  </a:lnTo>
                  <a:lnTo>
                    <a:pt x="12906237" y="7112871"/>
                  </a:lnTo>
                  <a:lnTo>
                    <a:pt x="12905100" y="7115537"/>
                  </a:lnTo>
                  <a:lnTo>
                    <a:pt x="12907012" y="7120293"/>
                  </a:lnTo>
                  <a:lnTo>
                    <a:pt x="12907727" y="7121386"/>
                  </a:lnTo>
                  <a:lnTo>
                    <a:pt x="12909584" y="7122572"/>
                  </a:lnTo>
                  <a:lnTo>
                    <a:pt x="12909442" y="7122905"/>
                  </a:lnTo>
                  <a:lnTo>
                    <a:pt x="12910442" y="7123332"/>
                  </a:lnTo>
                  <a:lnTo>
                    <a:pt x="12911918" y="7123567"/>
                  </a:lnTo>
                  <a:lnTo>
                    <a:pt x="12913011" y="7122852"/>
                  </a:lnTo>
                  <a:lnTo>
                    <a:pt x="12915388" y="7121895"/>
                  </a:lnTo>
                  <a:lnTo>
                    <a:pt x="12916525" y="7119228"/>
                  </a:lnTo>
                  <a:lnTo>
                    <a:pt x="12913659" y="7112098"/>
                  </a:lnTo>
                  <a:close/>
                </a:path>
                <a:path w="16555719" h="11230610">
                  <a:moveTo>
                    <a:pt x="12879364" y="7033647"/>
                  </a:moveTo>
                  <a:lnTo>
                    <a:pt x="12876695" y="7032509"/>
                  </a:lnTo>
                  <a:lnTo>
                    <a:pt x="12871941" y="7034420"/>
                  </a:lnTo>
                  <a:lnTo>
                    <a:pt x="12870804" y="7037087"/>
                  </a:lnTo>
                  <a:lnTo>
                    <a:pt x="12872715" y="7041843"/>
                  </a:lnTo>
                  <a:lnTo>
                    <a:pt x="12873431" y="7042936"/>
                  </a:lnTo>
                  <a:lnTo>
                    <a:pt x="12875288" y="7044123"/>
                  </a:lnTo>
                  <a:lnTo>
                    <a:pt x="12875146" y="7044455"/>
                  </a:lnTo>
                  <a:lnTo>
                    <a:pt x="12876146" y="7044881"/>
                  </a:lnTo>
                  <a:lnTo>
                    <a:pt x="12877622" y="7045118"/>
                  </a:lnTo>
                  <a:lnTo>
                    <a:pt x="12878715" y="7044402"/>
                  </a:lnTo>
                  <a:lnTo>
                    <a:pt x="12881092" y="7043446"/>
                  </a:lnTo>
                  <a:lnTo>
                    <a:pt x="12882229" y="7040779"/>
                  </a:lnTo>
                  <a:lnTo>
                    <a:pt x="12879364" y="7033647"/>
                  </a:lnTo>
                  <a:close/>
                </a:path>
                <a:path w="16555719" h="11230610">
                  <a:moveTo>
                    <a:pt x="12846636" y="6954289"/>
                  </a:moveTo>
                  <a:lnTo>
                    <a:pt x="12843969" y="6953152"/>
                  </a:lnTo>
                  <a:lnTo>
                    <a:pt x="12839214" y="6955064"/>
                  </a:lnTo>
                  <a:lnTo>
                    <a:pt x="12839032" y="6960109"/>
                  </a:lnTo>
                  <a:lnTo>
                    <a:pt x="12840561" y="6963912"/>
                  </a:lnTo>
                  <a:lnTo>
                    <a:pt x="12842419" y="6965097"/>
                  </a:lnTo>
                  <a:lnTo>
                    <a:pt x="12843420" y="6965524"/>
                  </a:lnTo>
                  <a:lnTo>
                    <a:pt x="12844895" y="6965761"/>
                  </a:lnTo>
                  <a:lnTo>
                    <a:pt x="12845987" y="6965044"/>
                  </a:lnTo>
                  <a:lnTo>
                    <a:pt x="12848364" y="6964090"/>
                  </a:lnTo>
                  <a:lnTo>
                    <a:pt x="12848546" y="6959045"/>
                  </a:lnTo>
                  <a:lnTo>
                    <a:pt x="12846636" y="6954289"/>
                  </a:lnTo>
                  <a:close/>
                </a:path>
                <a:path w="16555719" h="11230610">
                  <a:moveTo>
                    <a:pt x="12814241" y="6875075"/>
                  </a:moveTo>
                  <a:lnTo>
                    <a:pt x="12811575" y="6873938"/>
                  </a:lnTo>
                  <a:lnTo>
                    <a:pt x="12806820" y="6875850"/>
                  </a:lnTo>
                  <a:lnTo>
                    <a:pt x="12806638" y="6880893"/>
                  </a:lnTo>
                  <a:lnTo>
                    <a:pt x="12808167" y="6884697"/>
                  </a:lnTo>
                  <a:lnTo>
                    <a:pt x="12810026" y="6885883"/>
                  </a:lnTo>
                  <a:lnTo>
                    <a:pt x="12811026" y="6886310"/>
                  </a:lnTo>
                  <a:lnTo>
                    <a:pt x="12812644" y="6886212"/>
                  </a:lnTo>
                  <a:lnTo>
                    <a:pt x="12815971" y="6884874"/>
                  </a:lnTo>
                  <a:lnTo>
                    <a:pt x="12816152" y="6879831"/>
                  </a:lnTo>
                  <a:lnTo>
                    <a:pt x="12814241" y="6875075"/>
                  </a:lnTo>
                  <a:close/>
                </a:path>
                <a:path w="16555719" h="11230610">
                  <a:moveTo>
                    <a:pt x="12782799" y="6795479"/>
                  </a:moveTo>
                  <a:lnTo>
                    <a:pt x="12780132" y="6794341"/>
                  </a:lnTo>
                  <a:lnTo>
                    <a:pt x="12775377" y="6796252"/>
                  </a:lnTo>
                  <a:lnTo>
                    <a:pt x="12775195" y="6801297"/>
                  </a:lnTo>
                  <a:lnTo>
                    <a:pt x="12776151" y="6803673"/>
                  </a:lnTo>
                  <a:lnTo>
                    <a:pt x="12776391" y="6804958"/>
                  </a:lnTo>
                  <a:lnTo>
                    <a:pt x="12778583" y="6806287"/>
                  </a:lnTo>
                  <a:lnTo>
                    <a:pt x="12779582" y="6806713"/>
                  </a:lnTo>
                  <a:lnTo>
                    <a:pt x="12781200" y="6806615"/>
                  </a:lnTo>
                  <a:lnTo>
                    <a:pt x="12784528" y="6805278"/>
                  </a:lnTo>
                  <a:lnTo>
                    <a:pt x="12784710" y="6800233"/>
                  </a:lnTo>
                  <a:lnTo>
                    <a:pt x="12782799" y="6795479"/>
                  </a:lnTo>
                  <a:close/>
                </a:path>
                <a:path w="16555719" h="11230610">
                  <a:moveTo>
                    <a:pt x="12752448" y="6715166"/>
                  </a:moveTo>
                  <a:lnTo>
                    <a:pt x="12749783" y="6714029"/>
                  </a:lnTo>
                  <a:lnTo>
                    <a:pt x="12745027" y="6715941"/>
                  </a:lnTo>
                  <a:lnTo>
                    <a:pt x="12743890" y="6718607"/>
                  </a:lnTo>
                  <a:lnTo>
                    <a:pt x="12745801" y="6723361"/>
                  </a:lnTo>
                  <a:lnTo>
                    <a:pt x="12746041" y="6724645"/>
                  </a:lnTo>
                  <a:lnTo>
                    <a:pt x="12748232" y="6725974"/>
                  </a:lnTo>
                  <a:lnTo>
                    <a:pt x="12748374" y="6725641"/>
                  </a:lnTo>
                  <a:lnTo>
                    <a:pt x="12749375" y="6726067"/>
                  </a:lnTo>
                  <a:lnTo>
                    <a:pt x="12750849" y="6726302"/>
                  </a:lnTo>
                  <a:lnTo>
                    <a:pt x="12754178" y="6724964"/>
                  </a:lnTo>
                  <a:lnTo>
                    <a:pt x="12755315" y="6722298"/>
                  </a:lnTo>
                  <a:lnTo>
                    <a:pt x="12752448" y="6715166"/>
                  </a:lnTo>
                  <a:close/>
                </a:path>
                <a:path w="16555719" h="11230610">
                  <a:moveTo>
                    <a:pt x="12722431" y="6634996"/>
                  </a:moveTo>
                  <a:lnTo>
                    <a:pt x="12719766" y="6633859"/>
                  </a:lnTo>
                  <a:lnTo>
                    <a:pt x="12715011" y="6635770"/>
                  </a:lnTo>
                  <a:lnTo>
                    <a:pt x="12713874" y="6638437"/>
                  </a:lnTo>
                  <a:lnTo>
                    <a:pt x="12715785" y="6643191"/>
                  </a:lnTo>
                  <a:lnTo>
                    <a:pt x="12716025" y="6644475"/>
                  </a:lnTo>
                  <a:lnTo>
                    <a:pt x="12718215" y="6645804"/>
                  </a:lnTo>
                  <a:lnTo>
                    <a:pt x="12718357" y="6645470"/>
                  </a:lnTo>
                  <a:lnTo>
                    <a:pt x="12719357" y="6645897"/>
                  </a:lnTo>
                  <a:lnTo>
                    <a:pt x="12720833" y="6646132"/>
                  </a:lnTo>
                  <a:lnTo>
                    <a:pt x="12721784" y="6645750"/>
                  </a:lnTo>
                  <a:lnTo>
                    <a:pt x="12723829" y="6644652"/>
                  </a:lnTo>
                  <a:lnTo>
                    <a:pt x="12725299" y="6642128"/>
                  </a:lnTo>
                  <a:lnTo>
                    <a:pt x="12722431" y="6634996"/>
                  </a:lnTo>
                  <a:close/>
                </a:path>
                <a:path w="16555719" h="11230610">
                  <a:moveTo>
                    <a:pt x="12690700" y="6553306"/>
                  </a:moveTo>
                  <a:lnTo>
                    <a:pt x="12688322" y="6554262"/>
                  </a:lnTo>
                  <a:lnTo>
                    <a:pt x="12686277" y="6555360"/>
                  </a:lnTo>
                  <a:lnTo>
                    <a:pt x="12684808" y="6557884"/>
                  </a:lnTo>
                  <a:lnTo>
                    <a:pt x="12686719" y="6562638"/>
                  </a:lnTo>
                  <a:lnTo>
                    <a:pt x="12686959" y="6563922"/>
                  </a:lnTo>
                  <a:lnTo>
                    <a:pt x="12689150" y="6565251"/>
                  </a:lnTo>
                  <a:lnTo>
                    <a:pt x="12689292" y="6564918"/>
                  </a:lnTo>
                  <a:lnTo>
                    <a:pt x="12690626" y="6565487"/>
                  </a:lnTo>
                  <a:lnTo>
                    <a:pt x="12691767" y="6565579"/>
                  </a:lnTo>
                  <a:lnTo>
                    <a:pt x="12692718" y="6565197"/>
                  </a:lnTo>
                  <a:lnTo>
                    <a:pt x="12694763" y="6564099"/>
                  </a:lnTo>
                  <a:lnTo>
                    <a:pt x="12696233" y="6561575"/>
                  </a:lnTo>
                  <a:lnTo>
                    <a:pt x="12694322" y="6556821"/>
                  </a:lnTo>
                  <a:lnTo>
                    <a:pt x="12693224" y="6554777"/>
                  </a:lnTo>
                  <a:lnTo>
                    <a:pt x="12690700" y="6553306"/>
                  </a:lnTo>
                  <a:close/>
                </a:path>
                <a:path w="16555719" h="11230610">
                  <a:moveTo>
                    <a:pt x="12662585" y="6472371"/>
                  </a:moveTo>
                  <a:lnTo>
                    <a:pt x="12660208" y="6473327"/>
                  </a:lnTo>
                  <a:lnTo>
                    <a:pt x="12658163" y="6474425"/>
                  </a:lnTo>
                  <a:lnTo>
                    <a:pt x="12656693" y="6476949"/>
                  </a:lnTo>
                  <a:lnTo>
                    <a:pt x="12658605" y="6481703"/>
                  </a:lnTo>
                  <a:lnTo>
                    <a:pt x="12658845" y="6482988"/>
                  </a:lnTo>
                  <a:lnTo>
                    <a:pt x="12661035" y="6484316"/>
                  </a:lnTo>
                  <a:lnTo>
                    <a:pt x="12661511" y="6484125"/>
                  </a:lnTo>
                  <a:lnTo>
                    <a:pt x="12662511" y="6484552"/>
                  </a:lnTo>
                  <a:lnTo>
                    <a:pt x="12663653" y="6484645"/>
                  </a:lnTo>
                  <a:lnTo>
                    <a:pt x="12664605" y="6484263"/>
                  </a:lnTo>
                  <a:lnTo>
                    <a:pt x="12666647" y="6483165"/>
                  </a:lnTo>
                  <a:lnTo>
                    <a:pt x="12668118" y="6480642"/>
                  </a:lnTo>
                  <a:lnTo>
                    <a:pt x="12666208" y="6475886"/>
                  </a:lnTo>
                  <a:lnTo>
                    <a:pt x="12665111" y="6473842"/>
                  </a:lnTo>
                  <a:lnTo>
                    <a:pt x="12662585" y="6472371"/>
                  </a:lnTo>
                  <a:close/>
                </a:path>
                <a:path w="16555719" h="11230610">
                  <a:moveTo>
                    <a:pt x="12635280" y="6391387"/>
                  </a:moveTo>
                  <a:lnTo>
                    <a:pt x="12630525" y="6393299"/>
                  </a:lnTo>
                  <a:lnTo>
                    <a:pt x="12629421" y="6395192"/>
                  </a:lnTo>
                  <a:lnTo>
                    <a:pt x="12629054" y="6395822"/>
                  </a:lnTo>
                  <a:lnTo>
                    <a:pt x="12630965" y="6400578"/>
                  </a:lnTo>
                  <a:lnTo>
                    <a:pt x="12631204" y="6401862"/>
                  </a:lnTo>
                  <a:lnTo>
                    <a:pt x="12633396" y="6403190"/>
                  </a:lnTo>
                  <a:lnTo>
                    <a:pt x="12634730" y="6403759"/>
                  </a:lnTo>
                  <a:lnTo>
                    <a:pt x="12635868" y="6403852"/>
                  </a:lnTo>
                  <a:lnTo>
                    <a:pt x="12639201" y="6402515"/>
                  </a:lnTo>
                  <a:lnTo>
                    <a:pt x="12640303" y="6400621"/>
                  </a:lnTo>
                  <a:lnTo>
                    <a:pt x="12640670" y="6399991"/>
                  </a:lnTo>
                  <a:lnTo>
                    <a:pt x="12637804" y="6392858"/>
                  </a:lnTo>
                  <a:lnTo>
                    <a:pt x="12635280" y="6391387"/>
                  </a:lnTo>
                  <a:close/>
                </a:path>
                <a:path w="16555719" h="11230610">
                  <a:moveTo>
                    <a:pt x="12608448" y="6310212"/>
                  </a:moveTo>
                  <a:lnTo>
                    <a:pt x="12603694" y="6312123"/>
                  </a:lnTo>
                  <a:lnTo>
                    <a:pt x="12602591" y="6314017"/>
                  </a:lnTo>
                  <a:lnTo>
                    <a:pt x="12602224" y="6314649"/>
                  </a:lnTo>
                  <a:lnTo>
                    <a:pt x="12604135" y="6319403"/>
                  </a:lnTo>
                  <a:lnTo>
                    <a:pt x="12604375" y="6320687"/>
                  </a:lnTo>
                  <a:lnTo>
                    <a:pt x="12606566" y="6322015"/>
                  </a:lnTo>
                  <a:lnTo>
                    <a:pt x="12607899" y="6322583"/>
                  </a:lnTo>
                  <a:lnTo>
                    <a:pt x="12609041" y="6322678"/>
                  </a:lnTo>
                  <a:lnTo>
                    <a:pt x="12612369" y="6321339"/>
                  </a:lnTo>
                  <a:lnTo>
                    <a:pt x="12613472" y="6319447"/>
                  </a:lnTo>
                  <a:lnTo>
                    <a:pt x="12613840" y="6318816"/>
                  </a:lnTo>
                  <a:lnTo>
                    <a:pt x="12610974" y="6311683"/>
                  </a:lnTo>
                  <a:lnTo>
                    <a:pt x="12608448" y="6310212"/>
                  </a:lnTo>
                  <a:close/>
                </a:path>
                <a:path w="16555719" h="11230610">
                  <a:moveTo>
                    <a:pt x="12581428" y="6228562"/>
                  </a:moveTo>
                  <a:lnTo>
                    <a:pt x="12576674" y="6230473"/>
                  </a:lnTo>
                  <a:lnTo>
                    <a:pt x="12575570" y="6232367"/>
                  </a:lnTo>
                  <a:lnTo>
                    <a:pt x="12575203" y="6232998"/>
                  </a:lnTo>
                  <a:lnTo>
                    <a:pt x="12577686" y="6239178"/>
                  </a:lnTo>
                  <a:lnTo>
                    <a:pt x="12579877" y="6240507"/>
                  </a:lnTo>
                  <a:lnTo>
                    <a:pt x="12580877" y="6240934"/>
                  </a:lnTo>
                  <a:lnTo>
                    <a:pt x="12582020" y="6241027"/>
                  </a:lnTo>
                  <a:lnTo>
                    <a:pt x="12585348" y="6239690"/>
                  </a:lnTo>
                  <a:lnTo>
                    <a:pt x="12586451" y="6237796"/>
                  </a:lnTo>
                  <a:lnTo>
                    <a:pt x="12586818" y="6237165"/>
                  </a:lnTo>
                  <a:lnTo>
                    <a:pt x="12583952" y="6230033"/>
                  </a:lnTo>
                  <a:lnTo>
                    <a:pt x="12581428" y="6228562"/>
                  </a:lnTo>
                  <a:close/>
                </a:path>
                <a:path w="16555719" h="11230610">
                  <a:moveTo>
                    <a:pt x="12555406" y="6147339"/>
                  </a:moveTo>
                  <a:lnTo>
                    <a:pt x="12550652" y="6149250"/>
                  </a:lnTo>
                  <a:lnTo>
                    <a:pt x="12549548" y="6151142"/>
                  </a:lnTo>
                  <a:lnTo>
                    <a:pt x="12549180" y="6151773"/>
                  </a:lnTo>
                  <a:lnTo>
                    <a:pt x="12550136" y="6154151"/>
                  </a:lnTo>
                  <a:lnTo>
                    <a:pt x="12550758" y="6156387"/>
                  </a:lnTo>
                  <a:lnTo>
                    <a:pt x="12551332" y="6157814"/>
                  </a:lnTo>
                  <a:lnTo>
                    <a:pt x="12553523" y="6159142"/>
                  </a:lnTo>
                  <a:lnTo>
                    <a:pt x="12554857" y="6159711"/>
                  </a:lnTo>
                  <a:lnTo>
                    <a:pt x="12555998" y="6159804"/>
                  </a:lnTo>
                  <a:lnTo>
                    <a:pt x="12559327" y="6158466"/>
                  </a:lnTo>
                  <a:lnTo>
                    <a:pt x="12560430" y="6156572"/>
                  </a:lnTo>
                  <a:lnTo>
                    <a:pt x="12560798" y="6155941"/>
                  </a:lnTo>
                  <a:lnTo>
                    <a:pt x="12557930" y="6148808"/>
                  </a:lnTo>
                  <a:lnTo>
                    <a:pt x="12555406" y="6147339"/>
                  </a:lnTo>
                  <a:close/>
                </a:path>
                <a:path w="16555719" h="11230610">
                  <a:moveTo>
                    <a:pt x="12529527" y="6065781"/>
                  </a:moveTo>
                  <a:lnTo>
                    <a:pt x="12524771" y="6067692"/>
                  </a:lnTo>
                  <a:lnTo>
                    <a:pt x="12523669" y="6069586"/>
                  </a:lnTo>
                  <a:lnTo>
                    <a:pt x="12523302" y="6070217"/>
                  </a:lnTo>
                  <a:lnTo>
                    <a:pt x="12524257" y="6072595"/>
                  </a:lnTo>
                  <a:lnTo>
                    <a:pt x="12524879" y="6074829"/>
                  </a:lnTo>
                  <a:lnTo>
                    <a:pt x="12525453" y="6076256"/>
                  </a:lnTo>
                  <a:lnTo>
                    <a:pt x="12527643" y="6077584"/>
                  </a:lnTo>
                  <a:lnTo>
                    <a:pt x="12528643" y="6078011"/>
                  </a:lnTo>
                  <a:lnTo>
                    <a:pt x="12529785" y="6078104"/>
                  </a:lnTo>
                  <a:lnTo>
                    <a:pt x="12533114" y="6076766"/>
                  </a:lnTo>
                  <a:lnTo>
                    <a:pt x="12534216" y="6074873"/>
                  </a:lnTo>
                  <a:lnTo>
                    <a:pt x="12534584" y="6074242"/>
                  </a:lnTo>
                  <a:lnTo>
                    <a:pt x="12533629" y="6071864"/>
                  </a:lnTo>
                  <a:lnTo>
                    <a:pt x="12533007" y="6069630"/>
                  </a:lnTo>
                  <a:lnTo>
                    <a:pt x="12532051" y="6067253"/>
                  </a:lnTo>
                  <a:lnTo>
                    <a:pt x="12529527" y="6065781"/>
                  </a:lnTo>
                  <a:close/>
                </a:path>
                <a:path w="16555719" h="11230610">
                  <a:moveTo>
                    <a:pt x="12503790" y="5983891"/>
                  </a:moveTo>
                  <a:lnTo>
                    <a:pt x="12499035" y="5985803"/>
                  </a:lnTo>
                  <a:lnTo>
                    <a:pt x="12497932" y="5987696"/>
                  </a:lnTo>
                  <a:lnTo>
                    <a:pt x="12497565" y="5988326"/>
                  </a:lnTo>
                  <a:lnTo>
                    <a:pt x="12498519" y="5990704"/>
                  </a:lnTo>
                  <a:lnTo>
                    <a:pt x="12499142" y="5992939"/>
                  </a:lnTo>
                  <a:lnTo>
                    <a:pt x="12499857" y="5994033"/>
                  </a:lnTo>
                  <a:lnTo>
                    <a:pt x="12501906" y="5995693"/>
                  </a:lnTo>
                  <a:lnTo>
                    <a:pt x="12503239" y="5996262"/>
                  </a:lnTo>
                  <a:lnTo>
                    <a:pt x="12504382" y="5996355"/>
                  </a:lnTo>
                  <a:lnTo>
                    <a:pt x="12507710" y="5995018"/>
                  </a:lnTo>
                  <a:lnTo>
                    <a:pt x="12508813" y="5993124"/>
                  </a:lnTo>
                  <a:lnTo>
                    <a:pt x="12509180" y="5992494"/>
                  </a:lnTo>
                  <a:lnTo>
                    <a:pt x="12506315" y="5985362"/>
                  </a:lnTo>
                  <a:lnTo>
                    <a:pt x="12503790" y="5983891"/>
                  </a:lnTo>
                  <a:close/>
                </a:path>
                <a:path w="16555719" h="11230610">
                  <a:moveTo>
                    <a:pt x="12477910" y="5902334"/>
                  </a:moveTo>
                  <a:lnTo>
                    <a:pt x="12473156" y="5904245"/>
                  </a:lnTo>
                  <a:lnTo>
                    <a:pt x="12472052" y="5906138"/>
                  </a:lnTo>
                  <a:lnTo>
                    <a:pt x="12471684" y="5906769"/>
                  </a:lnTo>
                  <a:lnTo>
                    <a:pt x="12472640" y="5909146"/>
                  </a:lnTo>
                  <a:lnTo>
                    <a:pt x="12473263" y="5911382"/>
                  </a:lnTo>
                  <a:lnTo>
                    <a:pt x="12473836" y="5912809"/>
                  </a:lnTo>
                  <a:lnTo>
                    <a:pt x="12476028" y="5914137"/>
                  </a:lnTo>
                  <a:lnTo>
                    <a:pt x="12477026" y="5914564"/>
                  </a:lnTo>
                  <a:lnTo>
                    <a:pt x="12478169" y="5914657"/>
                  </a:lnTo>
                  <a:lnTo>
                    <a:pt x="12481497" y="5913320"/>
                  </a:lnTo>
                  <a:lnTo>
                    <a:pt x="12482601" y="5911426"/>
                  </a:lnTo>
                  <a:lnTo>
                    <a:pt x="12482968" y="5910795"/>
                  </a:lnTo>
                  <a:lnTo>
                    <a:pt x="12482013" y="5908417"/>
                  </a:lnTo>
                  <a:lnTo>
                    <a:pt x="12481390" y="5906181"/>
                  </a:lnTo>
                  <a:lnTo>
                    <a:pt x="12480434" y="5903803"/>
                  </a:lnTo>
                  <a:lnTo>
                    <a:pt x="12477910" y="5902334"/>
                  </a:lnTo>
                  <a:close/>
                </a:path>
                <a:path w="16555719" h="11230610">
                  <a:moveTo>
                    <a:pt x="12451696" y="5820634"/>
                  </a:moveTo>
                  <a:lnTo>
                    <a:pt x="12446942" y="5822545"/>
                  </a:lnTo>
                  <a:lnTo>
                    <a:pt x="12445840" y="5824439"/>
                  </a:lnTo>
                  <a:lnTo>
                    <a:pt x="12445472" y="5825070"/>
                  </a:lnTo>
                  <a:lnTo>
                    <a:pt x="12447956" y="5831252"/>
                  </a:lnTo>
                  <a:lnTo>
                    <a:pt x="12450147" y="5832579"/>
                  </a:lnTo>
                  <a:lnTo>
                    <a:pt x="12450814" y="5832864"/>
                  </a:lnTo>
                  <a:lnTo>
                    <a:pt x="12451952" y="5832957"/>
                  </a:lnTo>
                  <a:lnTo>
                    <a:pt x="12455285" y="5831620"/>
                  </a:lnTo>
                  <a:lnTo>
                    <a:pt x="12456387" y="5829726"/>
                  </a:lnTo>
                  <a:lnTo>
                    <a:pt x="12456755" y="5829095"/>
                  </a:lnTo>
                  <a:lnTo>
                    <a:pt x="12455800" y="5826718"/>
                  </a:lnTo>
                  <a:lnTo>
                    <a:pt x="12455177" y="5824483"/>
                  </a:lnTo>
                  <a:lnTo>
                    <a:pt x="12454222" y="5822105"/>
                  </a:lnTo>
                  <a:lnTo>
                    <a:pt x="12451696" y="5820634"/>
                  </a:lnTo>
                  <a:close/>
                </a:path>
                <a:path w="16555719" h="11230610">
                  <a:moveTo>
                    <a:pt x="12425818" y="5739078"/>
                  </a:moveTo>
                  <a:lnTo>
                    <a:pt x="12421064" y="5740989"/>
                  </a:lnTo>
                  <a:lnTo>
                    <a:pt x="12419960" y="5742881"/>
                  </a:lnTo>
                  <a:lnTo>
                    <a:pt x="12419592" y="5743513"/>
                  </a:lnTo>
                  <a:lnTo>
                    <a:pt x="12421504" y="5748268"/>
                  </a:lnTo>
                  <a:lnTo>
                    <a:pt x="12421743" y="5749552"/>
                  </a:lnTo>
                  <a:lnTo>
                    <a:pt x="12423935" y="5750881"/>
                  </a:lnTo>
                  <a:lnTo>
                    <a:pt x="12424935" y="5751308"/>
                  </a:lnTo>
                  <a:lnTo>
                    <a:pt x="12426077" y="5751401"/>
                  </a:lnTo>
                  <a:lnTo>
                    <a:pt x="12429406" y="5750062"/>
                  </a:lnTo>
                  <a:lnTo>
                    <a:pt x="12430508" y="5748170"/>
                  </a:lnTo>
                  <a:lnTo>
                    <a:pt x="12430877" y="5747538"/>
                  </a:lnTo>
                  <a:lnTo>
                    <a:pt x="12429920" y="5745161"/>
                  </a:lnTo>
                  <a:lnTo>
                    <a:pt x="12429298" y="5742925"/>
                  </a:lnTo>
                  <a:lnTo>
                    <a:pt x="12428342" y="5740547"/>
                  </a:lnTo>
                  <a:lnTo>
                    <a:pt x="12425818" y="5739078"/>
                  </a:lnTo>
                  <a:close/>
                </a:path>
                <a:path w="16555719" h="11230610">
                  <a:moveTo>
                    <a:pt x="12398988" y="5657903"/>
                  </a:moveTo>
                  <a:lnTo>
                    <a:pt x="12394234" y="5659814"/>
                  </a:lnTo>
                  <a:lnTo>
                    <a:pt x="12393130" y="5661707"/>
                  </a:lnTo>
                  <a:lnTo>
                    <a:pt x="12392763" y="5662338"/>
                  </a:lnTo>
                  <a:lnTo>
                    <a:pt x="12394674" y="5667093"/>
                  </a:lnTo>
                  <a:lnTo>
                    <a:pt x="12394914" y="5668377"/>
                  </a:lnTo>
                  <a:lnTo>
                    <a:pt x="12397104" y="5669705"/>
                  </a:lnTo>
                  <a:lnTo>
                    <a:pt x="12398437" y="5670274"/>
                  </a:lnTo>
                  <a:lnTo>
                    <a:pt x="12399580" y="5670367"/>
                  </a:lnTo>
                  <a:lnTo>
                    <a:pt x="12402909" y="5669029"/>
                  </a:lnTo>
                  <a:lnTo>
                    <a:pt x="12404011" y="5667136"/>
                  </a:lnTo>
                  <a:lnTo>
                    <a:pt x="12404378" y="5666505"/>
                  </a:lnTo>
                  <a:lnTo>
                    <a:pt x="12401512" y="5659374"/>
                  </a:lnTo>
                  <a:lnTo>
                    <a:pt x="12398988" y="5657903"/>
                  </a:lnTo>
                  <a:close/>
                </a:path>
                <a:path w="16555719" h="11230610">
                  <a:moveTo>
                    <a:pt x="12371491" y="5576443"/>
                  </a:moveTo>
                  <a:lnTo>
                    <a:pt x="12369113" y="5577399"/>
                  </a:lnTo>
                  <a:lnTo>
                    <a:pt x="12367068" y="5578497"/>
                  </a:lnTo>
                  <a:lnTo>
                    <a:pt x="12365599" y="5581021"/>
                  </a:lnTo>
                  <a:lnTo>
                    <a:pt x="12367510" y="5585775"/>
                  </a:lnTo>
                  <a:lnTo>
                    <a:pt x="12367750" y="5587060"/>
                  </a:lnTo>
                  <a:lnTo>
                    <a:pt x="12369941" y="5588388"/>
                  </a:lnTo>
                  <a:lnTo>
                    <a:pt x="12370416" y="5588197"/>
                  </a:lnTo>
                  <a:lnTo>
                    <a:pt x="12371416" y="5588623"/>
                  </a:lnTo>
                  <a:lnTo>
                    <a:pt x="12372558" y="5588717"/>
                  </a:lnTo>
                  <a:lnTo>
                    <a:pt x="12373509" y="5588334"/>
                  </a:lnTo>
                  <a:lnTo>
                    <a:pt x="12375553" y="5587237"/>
                  </a:lnTo>
                  <a:lnTo>
                    <a:pt x="12377024" y="5584713"/>
                  </a:lnTo>
                  <a:lnTo>
                    <a:pt x="12375112" y="5579958"/>
                  </a:lnTo>
                  <a:lnTo>
                    <a:pt x="12374014" y="5577913"/>
                  </a:lnTo>
                  <a:lnTo>
                    <a:pt x="12371491" y="5576443"/>
                  </a:lnTo>
                  <a:close/>
                </a:path>
                <a:path w="16555719" h="11230610">
                  <a:moveTo>
                    <a:pt x="12343234" y="5495841"/>
                  </a:moveTo>
                  <a:lnTo>
                    <a:pt x="12340857" y="5496798"/>
                  </a:lnTo>
                  <a:lnTo>
                    <a:pt x="12338812" y="5497896"/>
                  </a:lnTo>
                  <a:lnTo>
                    <a:pt x="12337342" y="5500419"/>
                  </a:lnTo>
                  <a:lnTo>
                    <a:pt x="12339253" y="5505173"/>
                  </a:lnTo>
                  <a:lnTo>
                    <a:pt x="12339493" y="5506458"/>
                  </a:lnTo>
                  <a:lnTo>
                    <a:pt x="12341684" y="5507787"/>
                  </a:lnTo>
                  <a:lnTo>
                    <a:pt x="12341827" y="5507453"/>
                  </a:lnTo>
                  <a:lnTo>
                    <a:pt x="12343160" y="5508022"/>
                  </a:lnTo>
                  <a:lnTo>
                    <a:pt x="12344302" y="5508115"/>
                  </a:lnTo>
                  <a:lnTo>
                    <a:pt x="12345254" y="5507733"/>
                  </a:lnTo>
                  <a:lnTo>
                    <a:pt x="12347296" y="5506636"/>
                  </a:lnTo>
                  <a:lnTo>
                    <a:pt x="12348767" y="5504112"/>
                  </a:lnTo>
                  <a:lnTo>
                    <a:pt x="12346855" y="5499356"/>
                  </a:lnTo>
                  <a:lnTo>
                    <a:pt x="12345758" y="5497312"/>
                  </a:lnTo>
                  <a:lnTo>
                    <a:pt x="12343234" y="5495841"/>
                  </a:lnTo>
                  <a:close/>
                </a:path>
                <a:path w="16555719" h="11230610">
                  <a:moveTo>
                    <a:pt x="12316501" y="5416284"/>
                  </a:moveTo>
                  <a:lnTo>
                    <a:pt x="12313835" y="5415147"/>
                  </a:lnTo>
                  <a:lnTo>
                    <a:pt x="12309080" y="5417058"/>
                  </a:lnTo>
                  <a:lnTo>
                    <a:pt x="12307942" y="5419724"/>
                  </a:lnTo>
                  <a:lnTo>
                    <a:pt x="12309854" y="5424480"/>
                  </a:lnTo>
                  <a:lnTo>
                    <a:pt x="12310094" y="5425763"/>
                  </a:lnTo>
                  <a:lnTo>
                    <a:pt x="12312285" y="5427092"/>
                  </a:lnTo>
                  <a:lnTo>
                    <a:pt x="12312427" y="5426758"/>
                  </a:lnTo>
                  <a:lnTo>
                    <a:pt x="12313427" y="5427185"/>
                  </a:lnTo>
                  <a:lnTo>
                    <a:pt x="12314903" y="5427420"/>
                  </a:lnTo>
                  <a:lnTo>
                    <a:pt x="12318232" y="5426083"/>
                  </a:lnTo>
                  <a:lnTo>
                    <a:pt x="12319369" y="5423418"/>
                  </a:lnTo>
                  <a:lnTo>
                    <a:pt x="12316501" y="5416284"/>
                  </a:lnTo>
                  <a:close/>
                </a:path>
                <a:path w="16555719" h="11230610">
                  <a:moveTo>
                    <a:pt x="1052486" y="593699"/>
                  </a:moveTo>
                  <a:lnTo>
                    <a:pt x="1045486" y="590713"/>
                  </a:lnTo>
                  <a:lnTo>
                    <a:pt x="1042633" y="591861"/>
                  </a:lnTo>
                  <a:lnTo>
                    <a:pt x="1040643" y="596527"/>
                  </a:lnTo>
                  <a:lnTo>
                    <a:pt x="1041789" y="599380"/>
                  </a:lnTo>
                  <a:lnTo>
                    <a:pt x="1048789" y="602366"/>
                  </a:lnTo>
                  <a:lnTo>
                    <a:pt x="1051642" y="601218"/>
                  </a:lnTo>
                  <a:lnTo>
                    <a:pt x="1053632" y="596552"/>
                  </a:lnTo>
                  <a:lnTo>
                    <a:pt x="1052486" y="593699"/>
                  </a:lnTo>
                  <a:close/>
                </a:path>
                <a:path w="16555719" h="11230610">
                  <a:moveTo>
                    <a:pt x="1131479" y="627395"/>
                  </a:moveTo>
                  <a:lnTo>
                    <a:pt x="1124480" y="624409"/>
                  </a:lnTo>
                  <a:lnTo>
                    <a:pt x="1121627" y="625556"/>
                  </a:lnTo>
                  <a:lnTo>
                    <a:pt x="1119636" y="630223"/>
                  </a:lnTo>
                  <a:lnTo>
                    <a:pt x="1120783" y="633076"/>
                  </a:lnTo>
                  <a:lnTo>
                    <a:pt x="1127782" y="636062"/>
                  </a:lnTo>
                  <a:lnTo>
                    <a:pt x="1130635" y="634914"/>
                  </a:lnTo>
                  <a:lnTo>
                    <a:pt x="1132626" y="630248"/>
                  </a:lnTo>
                  <a:lnTo>
                    <a:pt x="1131479" y="627395"/>
                  </a:lnTo>
                  <a:close/>
                </a:path>
                <a:path w="16555719" h="11230610">
                  <a:moveTo>
                    <a:pt x="973968" y="559812"/>
                  </a:moveTo>
                  <a:lnTo>
                    <a:pt x="969301" y="557821"/>
                  </a:lnTo>
                  <a:lnTo>
                    <a:pt x="965747" y="566155"/>
                  </a:lnTo>
                  <a:lnTo>
                    <a:pt x="970079" y="568003"/>
                  </a:lnTo>
                  <a:lnTo>
                    <a:pt x="972790" y="567189"/>
                  </a:lnTo>
                  <a:lnTo>
                    <a:pt x="973786" y="564855"/>
                  </a:lnTo>
                  <a:lnTo>
                    <a:pt x="975114" y="562665"/>
                  </a:lnTo>
                  <a:lnTo>
                    <a:pt x="973968" y="559812"/>
                  </a:lnTo>
                  <a:close/>
                </a:path>
                <a:path w="16555719" h="11230610">
                  <a:moveTo>
                    <a:pt x="1210424" y="660282"/>
                  </a:moveTo>
                  <a:lnTo>
                    <a:pt x="1203424" y="657296"/>
                  </a:lnTo>
                  <a:lnTo>
                    <a:pt x="1200905" y="658586"/>
                  </a:lnTo>
                  <a:lnTo>
                    <a:pt x="1199910" y="660918"/>
                  </a:lnTo>
                  <a:lnTo>
                    <a:pt x="1199390" y="663061"/>
                  </a:lnTo>
                  <a:lnTo>
                    <a:pt x="1200203" y="665772"/>
                  </a:lnTo>
                  <a:lnTo>
                    <a:pt x="1207203" y="668758"/>
                  </a:lnTo>
                  <a:lnTo>
                    <a:pt x="1209722" y="667468"/>
                  </a:lnTo>
                  <a:lnTo>
                    <a:pt x="1211713" y="662802"/>
                  </a:lnTo>
                  <a:lnTo>
                    <a:pt x="1210424" y="660282"/>
                  </a:lnTo>
                  <a:close/>
                </a:path>
                <a:path w="16555719" h="11230610">
                  <a:moveTo>
                    <a:pt x="896161" y="524258"/>
                  </a:moveTo>
                  <a:lnTo>
                    <a:pt x="889161" y="521272"/>
                  </a:lnTo>
                  <a:lnTo>
                    <a:pt x="886450" y="522086"/>
                  </a:lnTo>
                  <a:lnTo>
                    <a:pt x="884460" y="526752"/>
                  </a:lnTo>
                  <a:lnTo>
                    <a:pt x="885273" y="529463"/>
                  </a:lnTo>
                  <a:lnTo>
                    <a:pt x="892272" y="532449"/>
                  </a:lnTo>
                  <a:lnTo>
                    <a:pt x="894983" y="531635"/>
                  </a:lnTo>
                  <a:lnTo>
                    <a:pt x="896974" y="526969"/>
                  </a:lnTo>
                  <a:lnTo>
                    <a:pt x="896161" y="524258"/>
                  </a:lnTo>
                  <a:close/>
                </a:path>
                <a:path w="16555719" h="11230610">
                  <a:moveTo>
                    <a:pt x="1289795" y="692169"/>
                  </a:moveTo>
                  <a:lnTo>
                    <a:pt x="1282796" y="689183"/>
                  </a:lnTo>
                  <a:lnTo>
                    <a:pt x="1280276" y="690473"/>
                  </a:lnTo>
                  <a:lnTo>
                    <a:pt x="1279280" y="692806"/>
                  </a:lnTo>
                  <a:lnTo>
                    <a:pt x="1278713" y="694927"/>
                  </a:lnTo>
                  <a:lnTo>
                    <a:pt x="1278619" y="695281"/>
                  </a:lnTo>
                  <a:lnTo>
                    <a:pt x="1279574" y="697659"/>
                  </a:lnTo>
                  <a:lnTo>
                    <a:pt x="1286574" y="700645"/>
                  </a:lnTo>
                  <a:lnTo>
                    <a:pt x="1289094" y="699355"/>
                  </a:lnTo>
                  <a:lnTo>
                    <a:pt x="1291084" y="694689"/>
                  </a:lnTo>
                  <a:lnTo>
                    <a:pt x="1289795" y="692169"/>
                  </a:lnTo>
                  <a:close/>
                </a:path>
                <a:path w="16555719" h="11230610">
                  <a:moveTo>
                    <a:pt x="1369926" y="723199"/>
                  </a:moveTo>
                  <a:lnTo>
                    <a:pt x="1362926" y="720214"/>
                  </a:lnTo>
                  <a:lnTo>
                    <a:pt x="1360407" y="721503"/>
                  </a:lnTo>
                  <a:lnTo>
                    <a:pt x="1359412" y="723835"/>
                  </a:lnTo>
                  <a:lnTo>
                    <a:pt x="1358844" y="725958"/>
                  </a:lnTo>
                  <a:lnTo>
                    <a:pt x="1358750" y="726311"/>
                  </a:lnTo>
                  <a:lnTo>
                    <a:pt x="1359706" y="728688"/>
                  </a:lnTo>
                  <a:lnTo>
                    <a:pt x="1366705" y="731674"/>
                  </a:lnTo>
                  <a:lnTo>
                    <a:pt x="1369224" y="730385"/>
                  </a:lnTo>
                  <a:lnTo>
                    <a:pt x="1371214" y="725719"/>
                  </a:lnTo>
                  <a:lnTo>
                    <a:pt x="1369926" y="723199"/>
                  </a:lnTo>
                  <a:close/>
                </a:path>
                <a:path w="16555719" h="11230610">
                  <a:moveTo>
                    <a:pt x="818637" y="488038"/>
                  </a:moveTo>
                  <a:lnTo>
                    <a:pt x="811638" y="485052"/>
                  </a:lnTo>
                  <a:lnTo>
                    <a:pt x="808927" y="485866"/>
                  </a:lnTo>
                  <a:lnTo>
                    <a:pt x="807079" y="490199"/>
                  </a:lnTo>
                  <a:lnTo>
                    <a:pt x="807751" y="493242"/>
                  </a:lnTo>
                  <a:lnTo>
                    <a:pt x="812417" y="495233"/>
                  </a:lnTo>
                  <a:lnTo>
                    <a:pt x="812275" y="495566"/>
                  </a:lnTo>
                  <a:lnTo>
                    <a:pt x="814608" y="496561"/>
                  </a:lnTo>
                  <a:lnTo>
                    <a:pt x="817318" y="495749"/>
                  </a:lnTo>
                  <a:lnTo>
                    <a:pt x="819309" y="491082"/>
                  </a:lnTo>
                  <a:lnTo>
                    <a:pt x="818637" y="488038"/>
                  </a:lnTo>
                  <a:close/>
                </a:path>
                <a:path w="16555719" h="11230610">
                  <a:moveTo>
                    <a:pt x="1450150" y="753086"/>
                  </a:moveTo>
                  <a:lnTo>
                    <a:pt x="1443151" y="750100"/>
                  </a:lnTo>
                  <a:lnTo>
                    <a:pt x="1440631" y="751390"/>
                  </a:lnTo>
                  <a:lnTo>
                    <a:pt x="1439636" y="753723"/>
                  </a:lnTo>
                  <a:lnTo>
                    <a:pt x="1439069" y="755844"/>
                  </a:lnTo>
                  <a:lnTo>
                    <a:pt x="1438974" y="756198"/>
                  </a:lnTo>
                  <a:lnTo>
                    <a:pt x="1439930" y="758576"/>
                  </a:lnTo>
                  <a:lnTo>
                    <a:pt x="1446929" y="761562"/>
                  </a:lnTo>
                  <a:lnTo>
                    <a:pt x="1449449" y="760272"/>
                  </a:lnTo>
                  <a:lnTo>
                    <a:pt x="1451439" y="755606"/>
                  </a:lnTo>
                  <a:lnTo>
                    <a:pt x="1450150" y="753086"/>
                  </a:lnTo>
                  <a:close/>
                </a:path>
                <a:path w="16555719" h="11230610">
                  <a:moveTo>
                    <a:pt x="741968" y="449817"/>
                  </a:moveTo>
                  <a:lnTo>
                    <a:pt x="734969" y="446831"/>
                  </a:lnTo>
                  <a:lnTo>
                    <a:pt x="732258" y="447645"/>
                  </a:lnTo>
                  <a:lnTo>
                    <a:pt x="730267" y="452312"/>
                  </a:lnTo>
                  <a:lnTo>
                    <a:pt x="730938" y="455355"/>
                  </a:lnTo>
                  <a:lnTo>
                    <a:pt x="737938" y="458341"/>
                  </a:lnTo>
                  <a:lnTo>
                    <a:pt x="740648" y="457529"/>
                  </a:lnTo>
                  <a:lnTo>
                    <a:pt x="742639" y="452861"/>
                  </a:lnTo>
                  <a:lnTo>
                    <a:pt x="741968" y="449817"/>
                  </a:lnTo>
                  <a:close/>
                </a:path>
                <a:path w="16555719" h="11230610">
                  <a:moveTo>
                    <a:pt x="1530659" y="782307"/>
                  </a:moveTo>
                  <a:lnTo>
                    <a:pt x="1523659" y="779322"/>
                  </a:lnTo>
                  <a:lnTo>
                    <a:pt x="1521140" y="780611"/>
                  </a:lnTo>
                  <a:lnTo>
                    <a:pt x="1520145" y="782943"/>
                  </a:lnTo>
                  <a:lnTo>
                    <a:pt x="1519672" y="784712"/>
                  </a:lnTo>
                  <a:lnTo>
                    <a:pt x="1519483" y="785419"/>
                  </a:lnTo>
                  <a:lnTo>
                    <a:pt x="1520438" y="787797"/>
                  </a:lnTo>
                  <a:lnTo>
                    <a:pt x="1522771" y="788792"/>
                  </a:lnTo>
                  <a:lnTo>
                    <a:pt x="1522913" y="788459"/>
                  </a:lnTo>
                  <a:lnTo>
                    <a:pt x="1527580" y="790449"/>
                  </a:lnTo>
                  <a:lnTo>
                    <a:pt x="1530099" y="789160"/>
                  </a:lnTo>
                  <a:lnTo>
                    <a:pt x="1531947" y="784827"/>
                  </a:lnTo>
                  <a:lnTo>
                    <a:pt x="1530659" y="782307"/>
                  </a:lnTo>
                  <a:close/>
                </a:path>
                <a:path w="16555719" h="11230610">
                  <a:moveTo>
                    <a:pt x="663440" y="410412"/>
                  </a:moveTo>
                  <a:lnTo>
                    <a:pt x="658774" y="408421"/>
                  </a:lnTo>
                  <a:lnTo>
                    <a:pt x="655730" y="409092"/>
                  </a:lnTo>
                  <a:lnTo>
                    <a:pt x="653740" y="413758"/>
                  </a:lnTo>
                  <a:lnTo>
                    <a:pt x="654553" y="416469"/>
                  </a:lnTo>
                  <a:lnTo>
                    <a:pt x="656744" y="417797"/>
                  </a:lnTo>
                  <a:lnTo>
                    <a:pt x="661744" y="419930"/>
                  </a:lnTo>
                  <a:lnTo>
                    <a:pt x="664455" y="419116"/>
                  </a:lnTo>
                  <a:lnTo>
                    <a:pt x="666445" y="414450"/>
                  </a:lnTo>
                  <a:lnTo>
                    <a:pt x="665631" y="411740"/>
                  </a:lnTo>
                  <a:lnTo>
                    <a:pt x="663440" y="410412"/>
                  </a:lnTo>
                  <a:close/>
                </a:path>
                <a:path w="16555719" h="11230610">
                  <a:moveTo>
                    <a:pt x="1611451" y="810862"/>
                  </a:moveTo>
                  <a:lnTo>
                    <a:pt x="1604452" y="807876"/>
                  </a:lnTo>
                  <a:lnTo>
                    <a:pt x="1601933" y="809165"/>
                  </a:lnTo>
                  <a:lnTo>
                    <a:pt x="1600937" y="811499"/>
                  </a:lnTo>
                  <a:lnTo>
                    <a:pt x="1600465" y="813266"/>
                  </a:lnTo>
                  <a:lnTo>
                    <a:pt x="1600276" y="813974"/>
                  </a:lnTo>
                  <a:lnTo>
                    <a:pt x="1601231" y="816350"/>
                  </a:lnTo>
                  <a:lnTo>
                    <a:pt x="1603564" y="817345"/>
                  </a:lnTo>
                  <a:lnTo>
                    <a:pt x="1603706" y="817013"/>
                  </a:lnTo>
                  <a:lnTo>
                    <a:pt x="1608373" y="819004"/>
                  </a:lnTo>
                  <a:lnTo>
                    <a:pt x="1610892" y="817714"/>
                  </a:lnTo>
                  <a:lnTo>
                    <a:pt x="1612883" y="813048"/>
                  </a:lnTo>
                  <a:lnTo>
                    <a:pt x="1611451" y="810862"/>
                  </a:lnTo>
                  <a:close/>
                </a:path>
                <a:path w="16555719" h="11230610">
                  <a:moveTo>
                    <a:pt x="582957" y="368201"/>
                  </a:moveTo>
                  <a:lnTo>
                    <a:pt x="579913" y="368871"/>
                  </a:lnTo>
                  <a:lnTo>
                    <a:pt x="578918" y="371205"/>
                  </a:lnTo>
                  <a:lnTo>
                    <a:pt x="577589" y="373397"/>
                  </a:lnTo>
                  <a:lnTo>
                    <a:pt x="578403" y="376107"/>
                  </a:lnTo>
                  <a:lnTo>
                    <a:pt x="580594" y="377435"/>
                  </a:lnTo>
                  <a:lnTo>
                    <a:pt x="585594" y="379568"/>
                  </a:lnTo>
                  <a:lnTo>
                    <a:pt x="588162" y="379088"/>
                  </a:lnTo>
                  <a:lnTo>
                    <a:pt x="589157" y="376755"/>
                  </a:lnTo>
                  <a:lnTo>
                    <a:pt x="590486" y="374563"/>
                  </a:lnTo>
                  <a:lnTo>
                    <a:pt x="589673" y="371852"/>
                  </a:lnTo>
                  <a:lnTo>
                    <a:pt x="587481" y="370525"/>
                  </a:lnTo>
                  <a:lnTo>
                    <a:pt x="585148" y="369530"/>
                  </a:lnTo>
                  <a:lnTo>
                    <a:pt x="582957" y="368201"/>
                  </a:lnTo>
                  <a:close/>
                </a:path>
                <a:path w="16555719" h="11230610">
                  <a:moveTo>
                    <a:pt x="1692813" y="838083"/>
                  </a:moveTo>
                  <a:lnTo>
                    <a:pt x="1690338" y="837421"/>
                  </a:lnTo>
                  <a:lnTo>
                    <a:pt x="1688005" y="836426"/>
                  </a:lnTo>
                  <a:lnTo>
                    <a:pt x="1685529" y="835764"/>
                  </a:lnTo>
                  <a:lnTo>
                    <a:pt x="1683010" y="837053"/>
                  </a:lnTo>
                  <a:lnTo>
                    <a:pt x="1682015" y="839386"/>
                  </a:lnTo>
                  <a:lnTo>
                    <a:pt x="1681353" y="841861"/>
                  </a:lnTo>
                  <a:lnTo>
                    <a:pt x="1682308" y="844239"/>
                  </a:lnTo>
                  <a:lnTo>
                    <a:pt x="1684641" y="845234"/>
                  </a:lnTo>
                  <a:lnTo>
                    <a:pt x="1685117" y="845043"/>
                  </a:lnTo>
                  <a:lnTo>
                    <a:pt x="1687450" y="846038"/>
                  </a:lnTo>
                  <a:lnTo>
                    <a:pt x="1689925" y="846700"/>
                  </a:lnTo>
                  <a:lnTo>
                    <a:pt x="1692445" y="845411"/>
                  </a:lnTo>
                  <a:lnTo>
                    <a:pt x="1693440" y="843077"/>
                  </a:lnTo>
                  <a:lnTo>
                    <a:pt x="1694102" y="840602"/>
                  </a:lnTo>
                  <a:lnTo>
                    <a:pt x="1692813" y="838083"/>
                  </a:lnTo>
                  <a:close/>
                </a:path>
                <a:path w="16555719" h="11230610">
                  <a:moveTo>
                    <a:pt x="508043" y="326790"/>
                  </a:moveTo>
                  <a:lnTo>
                    <a:pt x="504999" y="327461"/>
                  </a:lnTo>
                  <a:lnTo>
                    <a:pt x="504003" y="329795"/>
                  </a:lnTo>
                  <a:lnTo>
                    <a:pt x="502675" y="331985"/>
                  </a:lnTo>
                  <a:lnTo>
                    <a:pt x="503346" y="335028"/>
                  </a:lnTo>
                  <a:lnTo>
                    <a:pt x="505538" y="336357"/>
                  </a:lnTo>
                  <a:lnTo>
                    <a:pt x="510537" y="338490"/>
                  </a:lnTo>
                  <a:lnTo>
                    <a:pt x="513247" y="337677"/>
                  </a:lnTo>
                  <a:lnTo>
                    <a:pt x="514101" y="335677"/>
                  </a:lnTo>
                  <a:lnTo>
                    <a:pt x="515429" y="333487"/>
                  </a:lnTo>
                  <a:lnTo>
                    <a:pt x="514758" y="330442"/>
                  </a:lnTo>
                  <a:lnTo>
                    <a:pt x="512567" y="329113"/>
                  </a:lnTo>
                  <a:lnTo>
                    <a:pt x="510234" y="328118"/>
                  </a:lnTo>
                  <a:lnTo>
                    <a:pt x="508043" y="326790"/>
                  </a:lnTo>
                  <a:close/>
                </a:path>
                <a:path w="16555719" h="11230610">
                  <a:moveTo>
                    <a:pt x="1774175" y="865304"/>
                  </a:moveTo>
                  <a:lnTo>
                    <a:pt x="1771699" y="864642"/>
                  </a:lnTo>
                  <a:lnTo>
                    <a:pt x="1769367" y="863647"/>
                  </a:lnTo>
                  <a:lnTo>
                    <a:pt x="1766891" y="862985"/>
                  </a:lnTo>
                  <a:lnTo>
                    <a:pt x="1764371" y="864274"/>
                  </a:lnTo>
                  <a:lnTo>
                    <a:pt x="1763376" y="866607"/>
                  </a:lnTo>
                  <a:lnTo>
                    <a:pt x="1762714" y="869082"/>
                  </a:lnTo>
                  <a:lnTo>
                    <a:pt x="1764003" y="871602"/>
                  </a:lnTo>
                  <a:lnTo>
                    <a:pt x="1766003" y="872455"/>
                  </a:lnTo>
                  <a:lnTo>
                    <a:pt x="1766145" y="872122"/>
                  </a:lnTo>
                  <a:lnTo>
                    <a:pt x="1768811" y="873259"/>
                  </a:lnTo>
                  <a:lnTo>
                    <a:pt x="1771287" y="873921"/>
                  </a:lnTo>
                  <a:lnTo>
                    <a:pt x="1773807" y="872632"/>
                  </a:lnTo>
                  <a:lnTo>
                    <a:pt x="1774801" y="870299"/>
                  </a:lnTo>
                  <a:lnTo>
                    <a:pt x="1775464" y="867823"/>
                  </a:lnTo>
                  <a:lnTo>
                    <a:pt x="1774175" y="865304"/>
                  </a:lnTo>
                  <a:close/>
                </a:path>
                <a:path w="16555719" h="11230610">
                  <a:moveTo>
                    <a:pt x="1855203" y="892384"/>
                  </a:moveTo>
                  <a:lnTo>
                    <a:pt x="1852728" y="891720"/>
                  </a:lnTo>
                  <a:lnTo>
                    <a:pt x="1850395" y="890725"/>
                  </a:lnTo>
                  <a:lnTo>
                    <a:pt x="1847919" y="890063"/>
                  </a:lnTo>
                  <a:lnTo>
                    <a:pt x="1845733" y="891495"/>
                  </a:lnTo>
                  <a:lnTo>
                    <a:pt x="1844738" y="893827"/>
                  </a:lnTo>
                  <a:lnTo>
                    <a:pt x="1844391" y="895256"/>
                  </a:lnTo>
                  <a:lnTo>
                    <a:pt x="1844218" y="895970"/>
                  </a:lnTo>
                  <a:lnTo>
                    <a:pt x="1845507" y="898490"/>
                  </a:lnTo>
                  <a:lnTo>
                    <a:pt x="1850173" y="900480"/>
                  </a:lnTo>
                  <a:lnTo>
                    <a:pt x="1852649" y="901142"/>
                  </a:lnTo>
                  <a:lnTo>
                    <a:pt x="1854835" y="899711"/>
                  </a:lnTo>
                  <a:lnTo>
                    <a:pt x="1855830" y="897378"/>
                  </a:lnTo>
                  <a:lnTo>
                    <a:pt x="1856492" y="894902"/>
                  </a:lnTo>
                  <a:lnTo>
                    <a:pt x="1855203" y="892384"/>
                  </a:lnTo>
                  <a:close/>
                </a:path>
                <a:path w="16555719" h="11230610">
                  <a:moveTo>
                    <a:pt x="433221" y="284237"/>
                  </a:moveTo>
                  <a:lnTo>
                    <a:pt x="430177" y="284907"/>
                  </a:lnTo>
                  <a:lnTo>
                    <a:pt x="429182" y="287241"/>
                  </a:lnTo>
                  <a:lnTo>
                    <a:pt x="427854" y="289431"/>
                  </a:lnTo>
                  <a:lnTo>
                    <a:pt x="428667" y="292142"/>
                  </a:lnTo>
                  <a:lnTo>
                    <a:pt x="430716" y="293804"/>
                  </a:lnTo>
                  <a:lnTo>
                    <a:pt x="435715" y="295937"/>
                  </a:lnTo>
                  <a:lnTo>
                    <a:pt x="438426" y="295123"/>
                  </a:lnTo>
                  <a:lnTo>
                    <a:pt x="439279" y="293124"/>
                  </a:lnTo>
                  <a:lnTo>
                    <a:pt x="440608" y="290933"/>
                  </a:lnTo>
                  <a:lnTo>
                    <a:pt x="439794" y="288223"/>
                  </a:lnTo>
                  <a:lnTo>
                    <a:pt x="437745" y="286561"/>
                  </a:lnTo>
                  <a:lnTo>
                    <a:pt x="435412" y="285565"/>
                  </a:lnTo>
                  <a:lnTo>
                    <a:pt x="433221" y="284237"/>
                  </a:lnTo>
                  <a:close/>
                </a:path>
                <a:path w="16555719" h="11230610">
                  <a:moveTo>
                    <a:pt x="12286343" y="5336447"/>
                  </a:moveTo>
                  <a:lnTo>
                    <a:pt x="12283676" y="5335310"/>
                  </a:lnTo>
                  <a:lnTo>
                    <a:pt x="12278921" y="5337222"/>
                  </a:lnTo>
                  <a:lnTo>
                    <a:pt x="12278740" y="5342266"/>
                  </a:lnTo>
                  <a:lnTo>
                    <a:pt x="12279695" y="5344643"/>
                  </a:lnTo>
                  <a:lnTo>
                    <a:pt x="12279935" y="5345926"/>
                  </a:lnTo>
                  <a:lnTo>
                    <a:pt x="12282127" y="5347255"/>
                  </a:lnTo>
                  <a:lnTo>
                    <a:pt x="12283127" y="5347682"/>
                  </a:lnTo>
                  <a:lnTo>
                    <a:pt x="12284745" y="5347584"/>
                  </a:lnTo>
                  <a:lnTo>
                    <a:pt x="12288072" y="5346246"/>
                  </a:lnTo>
                  <a:lnTo>
                    <a:pt x="12288254" y="5341203"/>
                  </a:lnTo>
                  <a:lnTo>
                    <a:pt x="12286343" y="5336447"/>
                  </a:lnTo>
                  <a:close/>
                </a:path>
                <a:path w="16555719" h="11230610">
                  <a:moveTo>
                    <a:pt x="1936800" y="918129"/>
                  </a:moveTo>
                  <a:lnTo>
                    <a:pt x="1934325" y="917467"/>
                  </a:lnTo>
                  <a:lnTo>
                    <a:pt x="1931992" y="916472"/>
                  </a:lnTo>
                  <a:lnTo>
                    <a:pt x="1929516" y="915810"/>
                  </a:lnTo>
                  <a:lnTo>
                    <a:pt x="1927330" y="917240"/>
                  </a:lnTo>
                  <a:lnTo>
                    <a:pt x="1926335" y="919574"/>
                  </a:lnTo>
                  <a:lnTo>
                    <a:pt x="1925988" y="921002"/>
                  </a:lnTo>
                  <a:lnTo>
                    <a:pt x="1925815" y="921716"/>
                  </a:lnTo>
                  <a:lnTo>
                    <a:pt x="1927104" y="924235"/>
                  </a:lnTo>
                  <a:lnTo>
                    <a:pt x="1931771" y="926225"/>
                  </a:lnTo>
                  <a:lnTo>
                    <a:pt x="1934246" y="926889"/>
                  </a:lnTo>
                  <a:lnTo>
                    <a:pt x="1936432" y="925457"/>
                  </a:lnTo>
                  <a:lnTo>
                    <a:pt x="1937427" y="923123"/>
                  </a:lnTo>
                  <a:lnTo>
                    <a:pt x="1938090" y="920648"/>
                  </a:lnTo>
                  <a:lnTo>
                    <a:pt x="1936800" y="918129"/>
                  </a:lnTo>
                  <a:close/>
                </a:path>
                <a:path w="16555719" h="11230610">
                  <a:moveTo>
                    <a:pt x="359302" y="240493"/>
                  </a:moveTo>
                  <a:lnTo>
                    <a:pt x="356258" y="241163"/>
                  </a:lnTo>
                  <a:lnTo>
                    <a:pt x="355262" y="243497"/>
                  </a:lnTo>
                  <a:lnTo>
                    <a:pt x="353934" y="245687"/>
                  </a:lnTo>
                  <a:lnTo>
                    <a:pt x="354748" y="248398"/>
                  </a:lnTo>
                  <a:lnTo>
                    <a:pt x="356796" y="250060"/>
                  </a:lnTo>
                  <a:lnTo>
                    <a:pt x="361796" y="252193"/>
                  </a:lnTo>
                  <a:lnTo>
                    <a:pt x="364507" y="251379"/>
                  </a:lnTo>
                  <a:lnTo>
                    <a:pt x="365360" y="249379"/>
                  </a:lnTo>
                  <a:lnTo>
                    <a:pt x="366688" y="247189"/>
                  </a:lnTo>
                  <a:lnTo>
                    <a:pt x="365875" y="244478"/>
                  </a:lnTo>
                  <a:lnTo>
                    <a:pt x="363826" y="242817"/>
                  </a:lnTo>
                  <a:lnTo>
                    <a:pt x="361492" y="241822"/>
                  </a:lnTo>
                  <a:lnTo>
                    <a:pt x="359302" y="240493"/>
                  </a:lnTo>
                  <a:close/>
                </a:path>
                <a:path w="16555719" h="11230610">
                  <a:moveTo>
                    <a:pt x="2018873" y="943683"/>
                  </a:moveTo>
                  <a:lnTo>
                    <a:pt x="2016397" y="943021"/>
                  </a:lnTo>
                  <a:lnTo>
                    <a:pt x="2014064" y="942026"/>
                  </a:lnTo>
                  <a:lnTo>
                    <a:pt x="2011589" y="941364"/>
                  </a:lnTo>
                  <a:lnTo>
                    <a:pt x="2009403" y="942795"/>
                  </a:lnTo>
                  <a:lnTo>
                    <a:pt x="2008408" y="945128"/>
                  </a:lnTo>
                  <a:lnTo>
                    <a:pt x="2007887" y="947270"/>
                  </a:lnTo>
                  <a:lnTo>
                    <a:pt x="2009177" y="949789"/>
                  </a:lnTo>
                  <a:lnTo>
                    <a:pt x="2011177" y="950642"/>
                  </a:lnTo>
                  <a:lnTo>
                    <a:pt x="2011319" y="950310"/>
                  </a:lnTo>
                  <a:lnTo>
                    <a:pt x="2013985" y="951447"/>
                  </a:lnTo>
                  <a:lnTo>
                    <a:pt x="2016460" y="952109"/>
                  </a:lnTo>
                  <a:lnTo>
                    <a:pt x="2018647" y="950678"/>
                  </a:lnTo>
                  <a:lnTo>
                    <a:pt x="2019642" y="948345"/>
                  </a:lnTo>
                  <a:lnTo>
                    <a:pt x="2020162" y="946203"/>
                  </a:lnTo>
                  <a:lnTo>
                    <a:pt x="2018873" y="943683"/>
                  </a:lnTo>
                  <a:close/>
                </a:path>
                <a:path w="16555719" h="11230610">
                  <a:moveTo>
                    <a:pt x="287235" y="195175"/>
                  </a:moveTo>
                  <a:lnTo>
                    <a:pt x="284192" y="195846"/>
                  </a:lnTo>
                  <a:lnTo>
                    <a:pt x="283053" y="197724"/>
                  </a:lnTo>
                  <a:lnTo>
                    <a:pt x="282863" y="198037"/>
                  </a:lnTo>
                  <a:lnTo>
                    <a:pt x="281438" y="199794"/>
                  </a:lnTo>
                  <a:lnTo>
                    <a:pt x="281201" y="200085"/>
                  </a:lnTo>
                  <a:lnTo>
                    <a:pt x="281872" y="203130"/>
                  </a:lnTo>
                  <a:lnTo>
                    <a:pt x="283921" y="204792"/>
                  </a:lnTo>
                  <a:lnTo>
                    <a:pt x="286921" y="206071"/>
                  </a:lnTo>
                  <a:lnTo>
                    <a:pt x="286779" y="206405"/>
                  </a:lnTo>
                  <a:lnTo>
                    <a:pt x="288778" y="207258"/>
                  </a:lnTo>
                  <a:lnTo>
                    <a:pt x="291156" y="206302"/>
                  </a:lnTo>
                  <a:lnTo>
                    <a:pt x="292145" y="204753"/>
                  </a:lnTo>
                  <a:lnTo>
                    <a:pt x="292342" y="204445"/>
                  </a:lnTo>
                  <a:lnTo>
                    <a:pt x="293767" y="202688"/>
                  </a:lnTo>
                  <a:lnTo>
                    <a:pt x="294004" y="202396"/>
                  </a:lnTo>
                  <a:lnTo>
                    <a:pt x="293333" y="199351"/>
                  </a:lnTo>
                  <a:lnTo>
                    <a:pt x="291284" y="197690"/>
                  </a:lnTo>
                  <a:lnTo>
                    <a:pt x="288951" y="196695"/>
                  </a:lnTo>
                  <a:lnTo>
                    <a:pt x="287235" y="195175"/>
                  </a:lnTo>
                  <a:close/>
                </a:path>
                <a:path w="16555719" h="11230610">
                  <a:moveTo>
                    <a:pt x="2101038" y="968096"/>
                  </a:moveTo>
                  <a:lnTo>
                    <a:pt x="2098421" y="967767"/>
                  </a:lnTo>
                  <a:lnTo>
                    <a:pt x="2096088" y="966772"/>
                  </a:lnTo>
                  <a:lnTo>
                    <a:pt x="2093613" y="966110"/>
                  </a:lnTo>
                  <a:lnTo>
                    <a:pt x="2091427" y="967541"/>
                  </a:lnTo>
                  <a:lnTo>
                    <a:pt x="2090431" y="969874"/>
                  </a:lnTo>
                  <a:lnTo>
                    <a:pt x="2089911" y="972015"/>
                  </a:lnTo>
                  <a:lnTo>
                    <a:pt x="2091200" y="974535"/>
                  </a:lnTo>
                  <a:lnTo>
                    <a:pt x="2093200" y="975388"/>
                  </a:lnTo>
                  <a:lnTo>
                    <a:pt x="2093342" y="975055"/>
                  </a:lnTo>
                  <a:lnTo>
                    <a:pt x="2096009" y="976192"/>
                  </a:lnTo>
                  <a:lnTo>
                    <a:pt x="2098484" y="976854"/>
                  </a:lnTo>
                  <a:lnTo>
                    <a:pt x="2100670" y="975424"/>
                  </a:lnTo>
                  <a:lnTo>
                    <a:pt x="2101665" y="973090"/>
                  </a:lnTo>
                  <a:lnTo>
                    <a:pt x="2102327" y="970616"/>
                  </a:lnTo>
                  <a:lnTo>
                    <a:pt x="2101038" y="968096"/>
                  </a:lnTo>
                  <a:close/>
                </a:path>
                <a:path w="16555719" h="11230610">
                  <a:moveTo>
                    <a:pt x="2183347" y="992174"/>
                  </a:moveTo>
                  <a:lnTo>
                    <a:pt x="2180729" y="991846"/>
                  </a:lnTo>
                  <a:lnTo>
                    <a:pt x="2178396" y="990850"/>
                  </a:lnTo>
                  <a:lnTo>
                    <a:pt x="2175920" y="990188"/>
                  </a:lnTo>
                  <a:lnTo>
                    <a:pt x="2173734" y="991620"/>
                  </a:lnTo>
                  <a:lnTo>
                    <a:pt x="2172739" y="993952"/>
                  </a:lnTo>
                  <a:lnTo>
                    <a:pt x="2172219" y="996095"/>
                  </a:lnTo>
                  <a:lnTo>
                    <a:pt x="2173508" y="998615"/>
                  </a:lnTo>
                  <a:lnTo>
                    <a:pt x="2175508" y="999468"/>
                  </a:lnTo>
                  <a:lnTo>
                    <a:pt x="2175317" y="998992"/>
                  </a:lnTo>
                  <a:lnTo>
                    <a:pt x="2178317" y="1000272"/>
                  </a:lnTo>
                  <a:lnTo>
                    <a:pt x="2180792" y="1000934"/>
                  </a:lnTo>
                  <a:lnTo>
                    <a:pt x="2182978" y="999502"/>
                  </a:lnTo>
                  <a:lnTo>
                    <a:pt x="2183973" y="997170"/>
                  </a:lnTo>
                  <a:lnTo>
                    <a:pt x="2184635" y="994694"/>
                  </a:lnTo>
                  <a:lnTo>
                    <a:pt x="2183347" y="992174"/>
                  </a:lnTo>
                  <a:close/>
                </a:path>
                <a:path w="16555719" h="11230610">
                  <a:moveTo>
                    <a:pt x="219977" y="151515"/>
                  </a:moveTo>
                  <a:lnTo>
                    <a:pt x="217644" y="150519"/>
                  </a:lnTo>
                  <a:lnTo>
                    <a:pt x="214938" y="154092"/>
                  </a:lnTo>
                  <a:lnTo>
                    <a:pt x="212281" y="158474"/>
                  </a:lnTo>
                  <a:lnTo>
                    <a:pt x="217614" y="160749"/>
                  </a:lnTo>
                  <a:lnTo>
                    <a:pt x="219850" y="160126"/>
                  </a:lnTo>
                  <a:lnTo>
                    <a:pt x="221035" y="158269"/>
                  </a:lnTo>
                  <a:lnTo>
                    <a:pt x="222364" y="156078"/>
                  </a:lnTo>
                  <a:lnTo>
                    <a:pt x="222026" y="153177"/>
                  </a:lnTo>
                  <a:lnTo>
                    <a:pt x="219977" y="151515"/>
                  </a:lnTo>
                  <a:close/>
                </a:path>
                <a:path w="16555719" h="11230610">
                  <a:moveTo>
                    <a:pt x="2265796" y="1015920"/>
                  </a:moveTo>
                  <a:lnTo>
                    <a:pt x="2263179" y="1015592"/>
                  </a:lnTo>
                  <a:lnTo>
                    <a:pt x="2260846" y="1014597"/>
                  </a:lnTo>
                  <a:lnTo>
                    <a:pt x="2258371" y="1013935"/>
                  </a:lnTo>
                  <a:lnTo>
                    <a:pt x="2256185" y="1015365"/>
                  </a:lnTo>
                  <a:lnTo>
                    <a:pt x="2255189" y="1017699"/>
                  </a:lnTo>
                  <a:lnTo>
                    <a:pt x="2254669" y="1019841"/>
                  </a:lnTo>
                  <a:lnTo>
                    <a:pt x="2255958" y="1022361"/>
                  </a:lnTo>
                  <a:lnTo>
                    <a:pt x="2257958" y="1023214"/>
                  </a:lnTo>
                  <a:lnTo>
                    <a:pt x="2257766" y="1022738"/>
                  </a:lnTo>
                  <a:lnTo>
                    <a:pt x="2260766" y="1024018"/>
                  </a:lnTo>
                  <a:lnTo>
                    <a:pt x="2263241" y="1024680"/>
                  </a:lnTo>
                  <a:lnTo>
                    <a:pt x="2265428" y="1023248"/>
                  </a:lnTo>
                  <a:lnTo>
                    <a:pt x="2266423" y="1020915"/>
                  </a:lnTo>
                  <a:lnTo>
                    <a:pt x="2267085" y="1018440"/>
                  </a:lnTo>
                  <a:lnTo>
                    <a:pt x="2265796" y="1015920"/>
                  </a:lnTo>
                  <a:close/>
                </a:path>
                <a:path w="16555719" h="11230610">
                  <a:moveTo>
                    <a:pt x="144000" y="100588"/>
                  </a:moveTo>
                  <a:lnTo>
                    <a:pt x="141098" y="100927"/>
                  </a:lnTo>
                  <a:lnTo>
                    <a:pt x="138630" y="104996"/>
                  </a:lnTo>
                  <a:lnTo>
                    <a:pt x="138440" y="105310"/>
                  </a:lnTo>
                  <a:lnTo>
                    <a:pt x="138921" y="107877"/>
                  </a:lnTo>
                  <a:lnTo>
                    <a:pt x="140828" y="109873"/>
                  </a:lnTo>
                  <a:lnTo>
                    <a:pt x="146160" y="112148"/>
                  </a:lnTo>
                  <a:lnTo>
                    <a:pt x="148396" y="111525"/>
                  </a:lnTo>
                  <a:lnTo>
                    <a:pt x="149384" y="109978"/>
                  </a:lnTo>
                  <a:lnTo>
                    <a:pt x="150911" y="107477"/>
                  </a:lnTo>
                  <a:lnTo>
                    <a:pt x="150431" y="104908"/>
                  </a:lnTo>
                  <a:lnTo>
                    <a:pt x="148524" y="102912"/>
                  </a:lnTo>
                  <a:lnTo>
                    <a:pt x="146191" y="101917"/>
                  </a:lnTo>
                  <a:lnTo>
                    <a:pt x="144000" y="100588"/>
                  </a:lnTo>
                  <a:close/>
                </a:path>
                <a:path w="16555719" h="11230610">
                  <a:moveTo>
                    <a:pt x="2348389" y="1039333"/>
                  </a:moveTo>
                  <a:lnTo>
                    <a:pt x="2345771" y="1039005"/>
                  </a:lnTo>
                  <a:lnTo>
                    <a:pt x="2343438" y="1038009"/>
                  </a:lnTo>
                  <a:lnTo>
                    <a:pt x="2340962" y="1037347"/>
                  </a:lnTo>
                  <a:lnTo>
                    <a:pt x="2338776" y="1038778"/>
                  </a:lnTo>
                  <a:lnTo>
                    <a:pt x="2336928" y="1043112"/>
                  </a:lnTo>
                  <a:lnTo>
                    <a:pt x="2338217" y="1045631"/>
                  </a:lnTo>
                  <a:lnTo>
                    <a:pt x="2340550" y="1046626"/>
                  </a:lnTo>
                  <a:lnTo>
                    <a:pt x="2341026" y="1046434"/>
                  </a:lnTo>
                  <a:lnTo>
                    <a:pt x="2343359" y="1047430"/>
                  </a:lnTo>
                  <a:lnTo>
                    <a:pt x="2345834" y="1048092"/>
                  </a:lnTo>
                  <a:lnTo>
                    <a:pt x="2348020" y="1046661"/>
                  </a:lnTo>
                  <a:lnTo>
                    <a:pt x="2349016" y="1044328"/>
                  </a:lnTo>
                  <a:lnTo>
                    <a:pt x="2349678" y="1041852"/>
                  </a:lnTo>
                  <a:lnTo>
                    <a:pt x="2348389" y="1039333"/>
                  </a:lnTo>
                  <a:close/>
                </a:path>
                <a:path w="16555719" h="11230610">
                  <a:moveTo>
                    <a:pt x="12254567" y="5256709"/>
                  </a:moveTo>
                  <a:lnTo>
                    <a:pt x="12251900" y="5255571"/>
                  </a:lnTo>
                  <a:lnTo>
                    <a:pt x="12247145" y="5257483"/>
                  </a:lnTo>
                  <a:lnTo>
                    <a:pt x="12246964" y="5262527"/>
                  </a:lnTo>
                  <a:lnTo>
                    <a:pt x="12248493" y="5266330"/>
                  </a:lnTo>
                  <a:lnTo>
                    <a:pt x="12250349" y="5267516"/>
                  </a:lnTo>
                  <a:lnTo>
                    <a:pt x="12251350" y="5267943"/>
                  </a:lnTo>
                  <a:lnTo>
                    <a:pt x="12252825" y="5268178"/>
                  </a:lnTo>
                  <a:lnTo>
                    <a:pt x="12253919" y="5267462"/>
                  </a:lnTo>
                  <a:lnTo>
                    <a:pt x="12256296" y="5266508"/>
                  </a:lnTo>
                  <a:lnTo>
                    <a:pt x="12256477" y="5261464"/>
                  </a:lnTo>
                  <a:lnTo>
                    <a:pt x="12254567" y="5256709"/>
                  </a:lnTo>
                  <a:close/>
                </a:path>
                <a:path w="16555719" h="11230610">
                  <a:moveTo>
                    <a:pt x="2431265" y="1062079"/>
                  </a:moveTo>
                  <a:lnTo>
                    <a:pt x="2428648" y="1061749"/>
                  </a:lnTo>
                  <a:lnTo>
                    <a:pt x="2426315" y="1060754"/>
                  </a:lnTo>
                  <a:lnTo>
                    <a:pt x="2423840" y="1060092"/>
                  </a:lnTo>
                  <a:lnTo>
                    <a:pt x="2421653" y="1061524"/>
                  </a:lnTo>
                  <a:lnTo>
                    <a:pt x="2419805" y="1065857"/>
                  </a:lnTo>
                  <a:lnTo>
                    <a:pt x="2421094" y="1068376"/>
                  </a:lnTo>
                  <a:lnTo>
                    <a:pt x="2423427" y="1069372"/>
                  </a:lnTo>
                  <a:lnTo>
                    <a:pt x="2423902" y="1069181"/>
                  </a:lnTo>
                  <a:lnTo>
                    <a:pt x="2426236" y="1070176"/>
                  </a:lnTo>
                  <a:lnTo>
                    <a:pt x="2428711" y="1070838"/>
                  </a:lnTo>
                  <a:lnTo>
                    <a:pt x="2430897" y="1069407"/>
                  </a:lnTo>
                  <a:lnTo>
                    <a:pt x="2431892" y="1067074"/>
                  </a:lnTo>
                  <a:lnTo>
                    <a:pt x="2432555" y="1064598"/>
                  </a:lnTo>
                  <a:lnTo>
                    <a:pt x="2431265" y="1062079"/>
                  </a:lnTo>
                  <a:close/>
                </a:path>
                <a:path w="16555719" h="11230610">
                  <a:moveTo>
                    <a:pt x="74590" y="50890"/>
                  </a:moveTo>
                  <a:lnTo>
                    <a:pt x="72022" y="51371"/>
                  </a:lnTo>
                  <a:lnTo>
                    <a:pt x="68699" y="55467"/>
                  </a:lnTo>
                  <a:lnTo>
                    <a:pt x="69178" y="58036"/>
                  </a:lnTo>
                  <a:lnTo>
                    <a:pt x="73276" y="61360"/>
                  </a:lnTo>
                  <a:lnTo>
                    <a:pt x="74276" y="61786"/>
                  </a:lnTo>
                  <a:lnTo>
                    <a:pt x="74467" y="62262"/>
                  </a:lnTo>
                  <a:lnTo>
                    <a:pt x="76133" y="62973"/>
                  </a:lnTo>
                  <a:lnTo>
                    <a:pt x="78702" y="62492"/>
                  </a:lnTo>
                  <a:lnTo>
                    <a:pt x="79889" y="60634"/>
                  </a:lnTo>
                  <a:lnTo>
                    <a:pt x="81217" y="58444"/>
                  </a:lnTo>
                  <a:lnTo>
                    <a:pt x="80737" y="55875"/>
                  </a:lnTo>
                  <a:lnTo>
                    <a:pt x="74590" y="50890"/>
                  </a:lnTo>
                  <a:close/>
                </a:path>
                <a:path w="16555719" h="11230610">
                  <a:moveTo>
                    <a:pt x="2513809" y="1084682"/>
                  </a:moveTo>
                  <a:lnTo>
                    <a:pt x="2511192" y="1084353"/>
                  </a:lnTo>
                  <a:lnTo>
                    <a:pt x="2508858" y="1083358"/>
                  </a:lnTo>
                  <a:lnTo>
                    <a:pt x="2506383" y="1082696"/>
                  </a:lnTo>
                  <a:lnTo>
                    <a:pt x="2504196" y="1084128"/>
                  </a:lnTo>
                  <a:lnTo>
                    <a:pt x="2502348" y="1088460"/>
                  </a:lnTo>
                  <a:lnTo>
                    <a:pt x="2503637" y="1090981"/>
                  </a:lnTo>
                  <a:lnTo>
                    <a:pt x="2505970" y="1091976"/>
                  </a:lnTo>
                  <a:lnTo>
                    <a:pt x="2506446" y="1091784"/>
                  </a:lnTo>
                  <a:lnTo>
                    <a:pt x="2508779" y="1092780"/>
                  </a:lnTo>
                  <a:lnTo>
                    <a:pt x="2511254" y="1093442"/>
                  </a:lnTo>
                  <a:lnTo>
                    <a:pt x="2513773" y="1092153"/>
                  </a:lnTo>
                  <a:lnTo>
                    <a:pt x="2515098" y="1087202"/>
                  </a:lnTo>
                  <a:lnTo>
                    <a:pt x="2513809" y="1084682"/>
                  </a:lnTo>
                  <a:close/>
                </a:path>
                <a:path w="16555719" h="11230610">
                  <a:moveTo>
                    <a:pt x="2596779" y="1106286"/>
                  </a:moveTo>
                  <a:lnTo>
                    <a:pt x="2594161" y="1105957"/>
                  </a:lnTo>
                  <a:lnTo>
                    <a:pt x="2591828" y="1104962"/>
                  </a:lnTo>
                  <a:lnTo>
                    <a:pt x="2589352" y="1104300"/>
                  </a:lnTo>
                  <a:lnTo>
                    <a:pt x="2586833" y="1105589"/>
                  </a:lnTo>
                  <a:lnTo>
                    <a:pt x="2586170" y="1108065"/>
                  </a:lnTo>
                  <a:lnTo>
                    <a:pt x="2585318" y="1110064"/>
                  </a:lnTo>
                  <a:lnTo>
                    <a:pt x="2586607" y="1112584"/>
                  </a:lnTo>
                  <a:lnTo>
                    <a:pt x="2588940" y="1113579"/>
                  </a:lnTo>
                  <a:lnTo>
                    <a:pt x="2589416" y="1113388"/>
                  </a:lnTo>
                  <a:lnTo>
                    <a:pt x="2591749" y="1114383"/>
                  </a:lnTo>
                  <a:lnTo>
                    <a:pt x="2594224" y="1115045"/>
                  </a:lnTo>
                  <a:lnTo>
                    <a:pt x="2596743" y="1113757"/>
                  </a:lnTo>
                  <a:lnTo>
                    <a:pt x="2598068" y="1108806"/>
                  </a:lnTo>
                  <a:lnTo>
                    <a:pt x="2596779" y="1106286"/>
                  </a:lnTo>
                  <a:close/>
                </a:path>
                <a:path w="16555719" h="11230610">
                  <a:moveTo>
                    <a:pt x="6083" y="0"/>
                  </a:moveTo>
                  <a:lnTo>
                    <a:pt x="3181" y="337"/>
                  </a:lnTo>
                  <a:lnTo>
                    <a:pt x="1519" y="2386"/>
                  </a:lnTo>
                  <a:lnTo>
                    <a:pt x="0" y="4102"/>
                  </a:lnTo>
                  <a:lnTo>
                    <a:pt x="337" y="7004"/>
                  </a:lnTo>
                  <a:lnTo>
                    <a:pt x="4435" y="10327"/>
                  </a:lnTo>
                  <a:lnTo>
                    <a:pt x="5435" y="10753"/>
                  </a:lnTo>
                  <a:lnTo>
                    <a:pt x="5293" y="11087"/>
                  </a:lnTo>
                  <a:lnTo>
                    <a:pt x="6959" y="11798"/>
                  </a:lnTo>
                  <a:lnTo>
                    <a:pt x="9528" y="11317"/>
                  </a:lnTo>
                  <a:lnTo>
                    <a:pt x="10714" y="9460"/>
                  </a:lnTo>
                  <a:lnTo>
                    <a:pt x="12234" y="7745"/>
                  </a:lnTo>
                  <a:lnTo>
                    <a:pt x="11896" y="4842"/>
                  </a:lnTo>
                  <a:lnTo>
                    <a:pt x="7798" y="1519"/>
                  </a:lnTo>
                  <a:lnTo>
                    <a:pt x="6083" y="0"/>
                  </a:lnTo>
                  <a:close/>
                </a:path>
                <a:path w="16555719" h="11230610">
                  <a:moveTo>
                    <a:pt x="2679748" y="1127889"/>
                  </a:moveTo>
                  <a:lnTo>
                    <a:pt x="2677131" y="1127561"/>
                  </a:lnTo>
                  <a:lnTo>
                    <a:pt x="2674798" y="1126566"/>
                  </a:lnTo>
                  <a:lnTo>
                    <a:pt x="2672323" y="1125904"/>
                  </a:lnTo>
                  <a:lnTo>
                    <a:pt x="2669803" y="1127193"/>
                  </a:lnTo>
                  <a:lnTo>
                    <a:pt x="2669141" y="1129669"/>
                  </a:lnTo>
                  <a:lnTo>
                    <a:pt x="2668146" y="1132001"/>
                  </a:lnTo>
                  <a:lnTo>
                    <a:pt x="2669577" y="1134188"/>
                  </a:lnTo>
                  <a:lnTo>
                    <a:pt x="2671910" y="1135183"/>
                  </a:lnTo>
                  <a:lnTo>
                    <a:pt x="2672386" y="1134992"/>
                  </a:lnTo>
                  <a:lnTo>
                    <a:pt x="2674718" y="1135987"/>
                  </a:lnTo>
                  <a:lnTo>
                    <a:pt x="2677194" y="1136649"/>
                  </a:lnTo>
                  <a:lnTo>
                    <a:pt x="2679713" y="1135361"/>
                  </a:lnTo>
                  <a:lnTo>
                    <a:pt x="2681037" y="1130409"/>
                  </a:lnTo>
                  <a:lnTo>
                    <a:pt x="2679748" y="1127889"/>
                  </a:lnTo>
                  <a:close/>
                </a:path>
                <a:path w="16555719" h="11230610">
                  <a:moveTo>
                    <a:pt x="2762860" y="1149161"/>
                  </a:moveTo>
                  <a:lnTo>
                    <a:pt x="2760242" y="1148832"/>
                  </a:lnTo>
                  <a:lnTo>
                    <a:pt x="2757910" y="1147837"/>
                  </a:lnTo>
                  <a:lnTo>
                    <a:pt x="2755435" y="1147174"/>
                  </a:lnTo>
                  <a:lnTo>
                    <a:pt x="2752915" y="1148463"/>
                  </a:lnTo>
                  <a:lnTo>
                    <a:pt x="2751591" y="1153415"/>
                  </a:lnTo>
                  <a:lnTo>
                    <a:pt x="2752689" y="1155458"/>
                  </a:lnTo>
                  <a:lnTo>
                    <a:pt x="2754689" y="1156311"/>
                  </a:lnTo>
                  <a:lnTo>
                    <a:pt x="2754831" y="1155978"/>
                  </a:lnTo>
                  <a:lnTo>
                    <a:pt x="2755164" y="1156120"/>
                  </a:lnTo>
                  <a:lnTo>
                    <a:pt x="2755640" y="1155929"/>
                  </a:lnTo>
                  <a:lnTo>
                    <a:pt x="2757973" y="1156924"/>
                  </a:lnTo>
                  <a:lnTo>
                    <a:pt x="2760448" y="1157586"/>
                  </a:lnTo>
                  <a:lnTo>
                    <a:pt x="2762967" y="1156298"/>
                  </a:lnTo>
                  <a:lnTo>
                    <a:pt x="2763629" y="1153822"/>
                  </a:lnTo>
                  <a:lnTo>
                    <a:pt x="2764149" y="1151680"/>
                  </a:lnTo>
                  <a:lnTo>
                    <a:pt x="2762860" y="1149161"/>
                  </a:lnTo>
                  <a:close/>
                </a:path>
                <a:path w="16555719" h="11230610">
                  <a:moveTo>
                    <a:pt x="12221078" y="5178210"/>
                  </a:moveTo>
                  <a:lnTo>
                    <a:pt x="12218413" y="5177073"/>
                  </a:lnTo>
                  <a:lnTo>
                    <a:pt x="12213659" y="5178984"/>
                  </a:lnTo>
                  <a:lnTo>
                    <a:pt x="12212521" y="5181649"/>
                  </a:lnTo>
                  <a:lnTo>
                    <a:pt x="12214432" y="5186405"/>
                  </a:lnTo>
                  <a:lnTo>
                    <a:pt x="12215146" y="5187498"/>
                  </a:lnTo>
                  <a:lnTo>
                    <a:pt x="12217004" y="5188684"/>
                  </a:lnTo>
                  <a:lnTo>
                    <a:pt x="12216862" y="5189018"/>
                  </a:lnTo>
                  <a:lnTo>
                    <a:pt x="12217862" y="5189444"/>
                  </a:lnTo>
                  <a:lnTo>
                    <a:pt x="12219338" y="5189680"/>
                  </a:lnTo>
                  <a:lnTo>
                    <a:pt x="12220431" y="5188964"/>
                  </a:lnTo>
                  <a:lnTo>
                    <a:pt x="12222809" y="5188008"/>
                  </a:lnTo>
                  <a:lnTo>
                    <a:pt x="12223947" y="5185341"/>
                  </a:lnTo>
                  <a:lnTo>
                    <a:pt x="12221078" y="5178210"/>
                  </a:lnTo>
                  <a:close/>
                </a:path>
                <a:path w="16555719" h="11230610">
                  <a:moveTo>
                    <a:pt x="2845923" y="1169622"/>
                  </a:moveTo>
                  <a:lnTo>
                    <a:pt x="2843306" y="1169294"/>
                  </a:lnTo>
                  <a:lnTo>
                    <a:pt x="2840973" y="1168299"/>
                  </a:lnTo>
                  <a:lnTo>
                    <a:pt x="2838831" y="1167779"/>
                  </a:lnTo>
                  <a:lnTo>
                    <a:pt x="2836311" y="1169067"/>
                  </a:lnTo>
                  <a:lnTo>
                    <a:pt x="2834987" y="1174019"/>
                  </a:lnTo>
                  <a:lnTo>
                    <a:pt x="2836086" y="1176062"/>
                  </a:lnTo>
                  <a:lnTo>
                    <a:pt x="2838085" y="1176915"/>
                  </a:lnTo>
                  <a:lnTo>
                    <a:pt x="2838227" y="1176582"/>
                  </a:lnTo>
                  <a:lnTo>
                    <a:pt x="2838561" y="1176724"/>
                  </a:lnTo>
                  <a:lnTo>
                    <a:pt x="2839036" y="1176534"/>
                  </a:lnTo>
                  <a:lnTo>
                    <a:pt x="2841369" y="1177529"/>
                  </a:lnTo>
                  <a:lnTo>
                    <a:pt x="2843511" y="1178049"/>
                  </a:lnTo>
                  <a:lnTo>
                    <a:pt x="2846030" y="1176759"/>
                  </a:lnTo>
                  <a:lnTo>
                    <a:pt x="2847354" y="1171809"/>
                  </a:lnTo>
                  <a:lnTo>
                    <a:pt x="2845923" y="1169622"/>
                  </a:lnTo>
                  <a:close/>
                </a:path>
                <a:path w="16555719" h="11230610">
                  <a:moveTo>
                    <a:pt x="2929129" y="1189750"/>
                  </a:moveTo>
                  <a:lnTo>
                    <a:pt x="2926511" y="1189422"/>
                  </a:lnTo>
                  <a:lnTo>
                    <a:pt x="2924178" y="1188427"/>
                  </a:lnTo>
                  <a:lnTo>
                    <a:pt x="2921894" y="1188240"/>
                  </a:lnTo>
                  <a:lnTo>
                    <a:pt x="2919374" y="1189529"/>
                  </a:lnTo>
                  <a:lnTo>
                    <a:pt x="2918050" y="1194480"/>
                  </a:lnTo>
                  <a:lnTo>
                    <a:pt x="2919148" y="1196524"/>
                  </a:lnTo>
                  <a:lnTo>
                    <a:pt x="2921147" y="1197377"/>
                  </a:lnTo>
                  <a:lnTo>
                    <a:pt x="2921624" y="1197187"/>
                  </a:lnTo>
                  <a:lnTo>
                    <a:pt x="2921957" y="1197329"/>
                  </a:lnTo>
                  <a:lnTo>
                    <a:pt x="2922432" y="1197137"/>
                  </a:lnTo>
                  <a:lnTo>
                    <a:pt x="2924766" y="1198133"/>
                  </a:lnTo>
                  <a:lnTo>
                    <a:pt x="2927383" y="1198461"/>
                  </a:lnTo>
                  <a:lnTo>
                    <a:pt x="2929570" y="1197030"/>
                  </a:lnTo>
                  <a:lnTo>
                    <a:pt x="2930232" y="1194554"/>
                  </a:lnTo>
                  <a:lnTo>
                    <a:pt x="2930560" y="1191937"/>
                  </a:lnTo>
                  <a:lnTo>
                    <a:pt x="2929129" y="1189750"/>
                  </a:lnTo>
                  <a:close/>
                </a:path>
                <a:path w="16555719" h="11230610">
                  <a:moveTo>
                    <a:pt x="3012191" y="1210213"/>
                  </a:moveTo>
                  <a:lnTo>
                    <a:pt x="3009574" y="1209883"/>
                  </a:lnTo>
                  <a:lnTo>
                    <a:pt x="3007241" y="1208888"/>
                  </a:lnTo>
                  <a:lnTo>
                    <a:pt x="3004624" y="1208560"/>
                  </a:lnTo>
                  <a:lnTo>
                    <a:pt x="3002437" y="1209991"/>
                  </a:lnTo>
                  <a:lnTo>
                    <a:pt x="3001776" y="1212466"/>
                  </a:lnTo>
                  <a:lnTo>
                    <a:pt x="3001256" y="1214608"/>
                  </a:lnTo>
                  <a:lnTo>
                    <a:pt x="3002353" y="1216653"/>
                  </a:lnTo>
                  <a:lnTo>
                    <a:pt x="3005020" y="1217790"/>
                  </a:lnTo>
                  <a:lnTo>
                    <a:pt x="3005495" y="1217599"/>
                  </a:lnTo>
                  <a:lnTo>
                    <a:pt x="3007829" y="1218594"/>
                  </a:lnTo>
                  <a:lnTo>
                    <a:pt x="3010446" y="1218923"/>
                  </a:lnTo>
                  <a:lnTo>
                    <a:pt x="3012632" y="1217491"/>
                  </a:lnTo>
                  <a:lnTo>
                    <a:pt x="3013294" y="1215016"/>
                  </a:lnTo>
                  <a:lnTo>
                    <a:pt x="3013623" y="1212398"/>
                  </a:lnTo>
                  <a:lnTo>
                    <a:pt x="3012191" y="1210213"/>
                  </a:lnTo>
                  <a:close/>
                </a:path>
                <a:path w="16555719" h="11230610">
                  <a:moveTo>
                    <a:pt x="3095872" y="1230150"/>
                  </a:moveTo>
                  <a:lnTo>
                    <a:pt x="3093254" y="1229821"/>
                  </a:lnTo>
                  <a:lnTo>
                    <a:pt x="3090922" y="1228826"/>
                  </a:lnTo>
                  <a:lnTo>
                    <a:pt x="3088304" y="1228498"/>
                  </a:lnTo>
                  <a:lnTo>
                    <a:pt x="3086118" y="1229928"/>
                  </a:lnTo>
                  <a:lnTo>
                    <a:pt x="3085456" y="1232404"/>
                  </a:lnTo>
                  <a:lnTo>
                    <a:pt x="3084936" y="1234545"/>
                  </a:lnTo>
                  <a:lnTo>
                    <a:pt x="3086034" y="1236589"/>
                  </a:lnTo>
                  <a:lnTo>
                    <a:pt x="3088701" y="1237727"/>
                  </a:lnTo>
                  <a:lnTo>
                    <a:pt x="3089176" y="1237536"/>
                  </a:lnTo>
                  <a:lnTo>
                    <a:pt x="3091509" y="1238531"/>
                  </a:lnTo>
                  <a:lnTo>
                    <a:pt x="3094127" y="1238859"/>
                  </a:lnTo>
                  <a:lnTo>
                    <a:pt x="3096313" y="1237428"/>
                  </a:lnTo>
                  <a:lnTo>
                    <a:pt x="3096975" y="1234953"/>
                  </a:lnTo>
                  <a:lnTo>
                    <a:pt x="3097303" y="1232336"/>
                  </a:lnTo>
                  <a:lnTo>
                    <a:pt x="3095872" y="1230150"/>
                  </a:lnTo>
                  <a:close/>
                </a:path>
                <a:path w="16555719" h="11230610">
                  <a:moveTo>
                    <a:pt x="12186641" y="5100092"/>
                  </a:moveTo>
                  <a:lnTo>
                    <a:pt x="12183833" y="5099289"/>
                  </a:lnTo>
                  <a:lnTo>
                    <a:pt x="12181455" y="5100243"/>
                  </a:lnTo>
                  <a:lnTo>
                    <a:pt x="12178745" y="5101057"/>
                  </a:lnTo>
                  <a:lnTo>
                    <a:pt x="12177941" y="5103867"/>
                  </a:lnTo>
                  <a:lnTo>
                    <a:pt x="12180233" y="5109571"/>
                  </a:lnTo>
                  <a:lnTo>
                    <a:pt x="12182092" y="5110759"/>
                  </a:lnTo>
                  <a:lnTo>
                    <a:pt x="12182282" y="5111234"/>
                  </a:lnTo>
                  <a:lnTo>
                    <a:pt x="12183282" y="5111660"/>
                  </a:lnTo>
                  <a:lnTo>
                    <a:pt x="12184758" y="5111896"/>
                  </a:lnTo>
                  <a:lnTo>
                    <a:pt x="12185851" y="5111180"/>
                  </a:lnTo>
                  <a:lnTo>
                    <a:pt x="12188562" y="5110368"/>
                  </a:lnTo>
                  <a:lnTo>
                    <a:pt x="12189366" y="5107558"/>
                  </a:lnTo>
                  <a:lnTo>
                    <a:pt x="12187455" y="5102803"/>
                  </a:lnTo>
                  <a:lnTo>
                    <a:pt x="12186641" y="5100092"/>
                  </a:lnTo>
                  <a:close/>
                </a:path>
                <a:path w="16555719" h="11230610">
                  <a:moveTo>
                    <a:pt x="3179362" y="1249611"/>
                  </a:moveTo>
                  <a:lnTo>
                    <a:pt x="3176744" y="1249283"/>
                  </a:lnTo>
                  <a:lnTo>
                    <a:pt x="3174412" y="1248288"/>
                  </a:lnTo>
                  <a:lnTo>
                    <a:pt x="3171794" y="1247959"/>
                  </a:lnTo>
                  <a:lnTo>
                    <a:pt x="3169608" y="1249391"/>
                  </a:lnTo>
                  <a:lnTo>
                    <a:pt x="3168946" y="1251865"/>
                  </a:lnTo>
                  <a:lnTo>
                    <a:pt x="3168426" y="1254008"/>
                  </a:lnTo>
                  <a:lnTo>
                    <a:pt x="3169524" y="1256051"/>
                  </a:lnTo>
                  <a:lnTo>
                    <a:pt x="3172190" y="1257188"/>
                  </a:lnTo>
                  <a:lnTo>
                    <a:pt x="3172665" y="1256998"/>
                  </a:lnTo>
                  <a:lnTo>
                    <a:pt x="3174999" y="1257993"/>
                  </a:lnTo>
                  <a:lnTo>
                    <a:pt x="3177616" y="1258322"/>
                  </a:lnTo>
                  <a:lnTo>
                    <a:pt x="3179803" y="1256890"/>
                  </a:lnTo>
                  <a:lnTo>
                    <a:pt x="3180464" y="1254416"/>
                  </a:lnTo>
                  <a:lnTo>
                    <a:pt x="3180793" y="1251798"/>
                  </a:lnTo>
                  <a:lnTo>
                    <a:pt x="3179362" y="1249611"/>
                  </a:lnTo>
                  <a:close/>
                </a:path>
                <a:path w="16555719" h="11230610">
                  <a:moveTo>
                    <a:pt x="3262994" y="1268739"/>
                  </a:moveTo>
                  <a:lnTo>
                    <a:pt x="3260376" y="1268411"/>
                  </a:lnTo>
                  <a:lnTo>
                    <a:pt x="3258044" y="1267416"/>
                  </a:lnTo>
                  <a:lnTo>
                    <a:pt x="3255426" y="1267087"/>
                  </a:lnTo>
                  <a:lnTo>
                    <a:pt x="3253240" y="1268519"/>
                  </a:lnTo>
                  <a:lnTo>
                    <a:pt x="3252577" y="1270994"/>
                  </a:lnTo>
                  <a:lnTo>
                    <a:pt x="3252058" y="1273135"/>
                  </a:lnTo>
                  <a:lnTo>
                    <a:pt x="3253156" y="1275180"/>
                  </a:lnTo>
                  <a:lnTo>
                    <a:pt x="3255489" y="1276175"/>
                  </a:lnTo>
                  <a:lnTo>
                    <a:pt x="3256297" y="1276126"/>
                  </a:lnTo>
                  <a:lnTo>
                    <a:pt x="3258631" y="1277121"/>
                  </a:lnTo>
                  <a:lnTo>
                    <a:pt x="3261248" y="1277450"/>
                  </a:lnTo>
                  <a:lnTo>
                    <a:pt x="3263434" y="1276019"/>
                  </a:lnTo>
                  <a:lnTo>
                    <a:pt x="3264096" y="1273544"/>
                  </a:lnTo>
                  <a:lnTo>
                    <a:pt x="3264425" y="1270926"/>
                  </a:lnTo>
                  <a:lnTo>
                    <a:pt x="3262994" y="1268739"/>
                  </a:lnTo>
                  <a:close/>
                </a:path>
                <a:path w="16555719" h="11230610">
                  <a:moveTo>
                    <a:pt x="3346577" y="1287060"/>
                  </a:moveTo>
                  <a:lnTo>
                    <a:pt x="3343817" y="1287064"/>
                  </a:lnTo>
                  <a:lnTo>
                    <a:pt x="3341484" y="1286069"/>
                  </a:lnTo>
                  <a:lnTo>
                    <a:pt x="3338866" y="1285741"/>
                  </a:lnTo>
                  <a:lnTo>
                    <a:pt x="3336680" y="1287171"/>
                  </a:lnTo>
                  <a:lnTo>
                    <a:pt x="3336018" y="1289647"/>
                  </a:lnTo>
                  <a:lnTo>
                    <a:pt x="3335498" y="1291789"/>
                  </a:lnTo>
                  <a:lnTo>
                    <a:pt x="3336596" y="1293834"/>
                  </a:lnTo>
                  <a:lnTo>
                    <a:pt x="3338929" y="1294829"/>
                  </a:lnTo>
                  <a:lnTo>
                    <a:pt x="3339738" y="1294780"/>
                  </a:lnTo>
                  <a:lnTo>
                    <a:pt x="3342071" y="1295775"/>
                  </a:lnTo>
                  <a:lnTo>
                    <a:pt x="3344689" y="1296103"/>
                  </a:lnTo>
                  <a:lnTo>
                    <a:pt x="3346875" y="1294672"/>
                  </a:lnTo>
                  <a:lnTo>
                    <a:pt x="3347537" y="1292196"/>
                  </a:lnTo>
                  <a:lnTo>
                    <a:pt x="3347866" y="1289579"/>
                  </a:lnTo>
                  <a:lnTo>
                    <a:pt x="3346577" y="1287060"/>
                  </a:lnTo>
                  <a:close/>
                </a:path>
                <a:path w="16555719" h="11230610">
                  <a:moveTo>
                    <a:pt x="3430350" y="1305855"/>
                  </a:moveTo>
                  <a:lnTo>
                    <a:pt x="3427591" y="1305859"/>
                  </a:lnTo>
                  <a:lnTo>
                    <a:pt x="3425258" y="1304864"/>
                  </a:lnTo>
                  <a:lnTo>
                    <a:pt x="3422640" y="1304535"/>
                  </a:lnTo>
                  <a:lnTo>
                    <a:pt x="3420454" y="1305967"/>
                  </a:lnTo>
                  <a:lnTo>
                    <a:pt x="3419792" y="1308441"/>
                  </a:lnTo>
                  <a:lnTo>
                    <a:pt x="3419272" y="1310584"/>
                  </a:lnTo>
                  <a:lnTo>
                    <a:pt x="3420370" y="1312628"/>
                  </a:lnTo>
                  <a:lnTo>
                    <a:pt x="3422703" y="1313623"/>
                  </a:lnTo>
                  <a:lnTo>
                    <a:pt x="3423512" y="1313574"/>
                  </a:lnTo>
                  <a:lnTo>
                    <a:pt x="3425845" y="1314570"/>
                  </a:lnTo>
                  <a:lnTo>
                    <a:pt x="3428463" y="1314898"/>
                  </a:lnTo>
                  <a:lnTo>
                    <a:pt x="3430650" y="1313467"/>
                  </a:lnTo>
                  <a:lnTo>
                    <a:pt x="3431311" y="1310992"/>
                  </a:lnTo>
                  <a:lnTo>
                    <a:pt x="3431640" y="1308374"/>
                  </a:lnTo>
                  <a:lnTo>
                    <a:pt x="3430350" y="1305855"/>
                  </a:lnTo>
                  <a:close/>
                </a:path>
                <a:path w="16555719" h="11230610">
                  <a:moveTo>
                    <a:pt x="12149493" y="5022789"/>
                  </a:moveTo>
                  <a:lnTo>
                    <a:pt x="12146683" y="5021985"/>
                  </a:lnTo>
                  <a:lnTo>
                    <a:pt x="12141929" y="5023896"/>
                  </a:lnTo>
                  <a:lnTo>
                    <a:pt x="12141125" y="5026705"/>
                  </a:lnTo>
                  <a:lnTo>
                    <a:pt x="12142081" y="5029082"/>
                  </a:lnTo>
                  <a:lnTo>
                    <a:pt x="12143178" y="5031126"/>
                  </a:lnTo>
                  <a:lnTo>
                    <a:pt x="12143560" y="5032077"/>
                  </a:lnTo>
                  <a:lnTo>
                    <a:pt x="12145417" y="5033263"/>
                  </a:lnTo>
                  <a:lnTo>
                    <a:pt x="12145275" y="5033597"/>
                  </a:lnTo>
                  <a:lnTo>
                    <a:pt x="12146609" y="5034165"/>
                  </a:lnTo>
                  <a:lnTo>
                    <a:pt x="12148084" y="5034401"/>
                  </a:lnTo>
                  <a:lnTo>
                    <a:pt x="12149178" y="5033685"/>
                  </a:lnTo>
                  <a:lnTo>
                    <a:pt x="12151556" y="5032729"/>
                  </a:lnTo>
                  <a:lnTo>
                    <a:pt x="12152359" y="5029921"/>
                  </a:lnTo>
                  <a:lnTo>
                    <a:pt x="12149493" y="5022789"/>
                  </a:lnTo>
                  <a:close/>
                </a:path>
                <a:path w="16555719" h="11230610">
                  <a:moveTo>
                    <a:pt x="3514267" y="1324316"/>
                  </a:moveTo>
                  <a:lnTo>
                    <a:pt x="3511507" y="1324321"/>
                  </a:lnTo>
                  <a:lnTo>
                    <a:pt x="3509174" y="1323326"/>
                  </a:lnTo>
                  <a:lnTo>
                    <a:pt x="3506556" y="1322998"/>
                  </a:lnTo>
                  <a:lnTo>
                    <a:pt x="3504370" y="1324429"/>
                  </a:lnTo>
                  <a:lnTo>
                    <a:pt x="3503708" y="1326904"/>
                  </a:lnTo>
                  <a:lnTo>
                    <a:pt x="3503188" y="1329046"/>
                  </a:lnTo>
                  <a:lnTo>
                    <a:pt x="3504287" y="1331089"/>
                  </a:lnTo>
                  <a:lnTo>
                    <a:pt x="3506287" y="1331942"/>
                  </a:lnTo>
                  <a:lnTo>
                    <a:pt x="3506478" y="1332418"/>
                  </a:lnTo>
                  <a:lnTo>
                    <a:pt x="3507429" y="1332036"/>
                  </a:lnTo>
                  <a:lnTo>
                    <a:pt x="3509761" y="1333031"/>
                  </a:lnTo>
                  <a:lnTo>
                    <a:pt x="3512379" y="1333361"/>
                  </a:lnTo>
                  <a:lnTo>
                    <a:pt x="3514566" y="1331929"/>
                  </a:lnTo>
                  <a:lnTo>
                    <a:pt x="3515227" y="1329454"/>
                  </a:lnTo>
                  <a:lnTo>
                    <a:pt x="3515556" y="1326836"/>
                  </a:lnTo>
                  <a:lnTo>
                    <a:pt x="3514267" y="1324316"/>
                  </a:lnTo>
                  <a:close/>
                </a:path>
                <a:path w="16555719" h="11230610">
                  <a:moveTo>
                    <a:pt x="3597849" y="1342636"/>
                  </a:moveTo>
                  <a:lnTo>
                    <a:pt x="3595090" y="1342640"/>
                  </a:lnTo>
                  <a:lnTo>
                    <a:pt x="3592757" y="1341645"/>
                  </a:lnTo>
                  <a:lnTo>
                    <a:pt x="3590139" y="1341316"/>
                  </a:lnTo>
                  <a:lnTo>
                    <a:pt x="3587953" y="1342748"/>
                  </a:lnTo>
                  <a:lnTo>
                    <a:pt x="3587291" y="1345224"/>
                  </a:lnTo>
                  <a:lnTo>
                    <a:pt x="3586771" y="1347366"/>
                  </a:lnTo>
                  <a:lnTo>
                    <a:pt x="3587869" y="1349409"/>
                  </a:lnTo>
                  <a:lnTo>
                    <a:pt x="3589869" y="1350263"/>
                  </a:lnTo>
                  <a:lnTo>
                    <a:pt x="3590060" y="1350738"/>
                  </a:lnTo>
                  <a:lnTo>
                    <a:pt x="3591011" y="1350356"/>
                  </a:lnTo>
                  <a:lnTo>
                    <a:pt x="3593344" y="1351351"/>
                  </a:lnTo>
                  <a:lnTo>
                    <a:pt x="3595962" y="1351680"/>
                  </a:lnTo>
                  <a:lnTo>
                    <a:pt x="3598148" y="1350249"/>
                  </a:lnTo>
                  <a:lnTo>
                    <a:pt x="3598810" y="1347773"/>
                  </a:lnTo>
                  <a:lnTo>
                    <a:pt x="3599138" y="1345155"/>
                  </a:lnTo>
                  <a:lnTo>
                    <a:pt x="3597849" y="1342636"/>
                  </a:lnTo>
                  <a:close/>
                </a:path>
                <a:path w="16555719" h="11230610">
                  <a:moveTo>
                    <a:pt x="3681574" y="1360623"/>
                  </a:moveTo>
                  <a:lnTo>
                    <a:pt x="3678815" y="1360627"/>
                  </a:lnTo>
                  <a:lnTo>
                    <a:pt x="3676482" y="1359632"/>
                  </a:lnTo>
                  <a:lnTo>
                    <a:pt x="3673864" y="1359303"/>
                  </a:lnTo>
                  <a:lnTo>
                    <a:pt x="3671678" y="1360735"/>
                  </a:lnTo>
                  <a:lnTo>
                    <a:pt x="3671016" y="1363210"/>
                  </a:lnTo>
                  <a:lnTo>
                    <a:pt x="3670496" y="1365352"/>
                  </a:lnTo>
                  <a:lnTo>
                    <a:pt x="3671594" y="1367396"/>
                  </a:lnTo>
                  <a:lnTo>
                    <a:pt x="3673594" y="1368249"/>
                  </a:lnTo>
                  <a:lnTo>
                    <a:pt x="3673785" y="1368725"/>
                  </a:lnTo>
                  <a:lnTo>
                    <a:pt x="3674736" y="1368343"/>
                  </a:lnTo>
                  <a:lnTo>
                    <a:pt x="3677069" y="1369338"/>
                  </a:lnTo>
                  <a:lnTo>
                    <a:pt x="3679687" y="1369666"/>
                  </a:lnTo>
                  <a:lnTo>
                    <a:pt x="3681873" y="1368235"/>
                  </a:lnTo>
                  <a:lnTo>
                    <a:pt x="3682535" y="1365760"/>
                  </a:lnTo>
                  <a:lnTo>
                    <a:pt x="3682864" y="1363142"/>
                  </a:lnTo>
                  <a:lnTo>
                    <a:pt x="3681574" y="1360623"/>
                  </a:lnTo>
                  <a:close/>
                </a:path>
                <a:path w="16555719" h="11230610">
                  <a:moveTo>
                    <a:pt x="12110441" y="4946250"/>
                  </a:moveTo>
                  <a:lnTo>
                    <a:pt x="12107633" y="4945447"/>
                  </a:lnTo>
                  <a:lnTo>
                    <a:pt x="12105589" y="4946543"/>
                  </a:lnTo>
                  <a:lnTo>
                    <a:pt x="12103402" y="4947975"/>
                  </a:lnTo>
                  <a:lnTo>
                    <a:pt x="12102598" y="4950784"/>
                  </a:lnTo>
                  <a:lnTo>
                    <a:pt x="12104795" y="4954872"/>
                  </a:lnTo>
                  <a:lnTo>
                    <a:pt x="12105035" y="4956157"/>
                  </a:lnTo>
                  <a:lnTo>
                    <a:pt x="12108367" y="4957578"/>
                  </a:lnTo>
                  <a:lnTo>
                    <a:pt x="12109985" y="4957480"/>
                  </a:lnTo>
                  <a:lnTo>
                    <a:pt x="12113265" y="4955334"/>
                  </a:lnTo>
                  <a:lnTo>
                    <a:pt x="12114068" y="4952524"/>
                  </a:lnTo>
                  <a:lnTo>
                    <a:pt x="12111873" y="4948436"/>
                  </a:lnTo>
                  <a:lnTo>
                    <a:pt x="12110441" y="4946250"/>
                  </a:lnTo>
                  <a:close/>
                </a:path>
                <a:path w="16555719" h="11230610">
                  <a:moveTo>
                    <a:pt x="3765442" y="1378276"/>
                  </a:moveTo>
                  <a:lnTo>
                    <a:pt x="3762682" y="1378281"/>
                  </a:lnTo>
                  <a:lnTo>
                    <a:pt x="3760349" y="1377285"/>
                  </a:lnTo>
                  <a:lnTo>
                    <a:pt x="3757731" y="1376957"/>
                  </a:lnTo>
                  <a:lnTo>
                    <a:pt x="3755545" y="1378387"/>
                  </a:lnTo>
                  <a:lnTo>
                    <a:pt x="3754883" y="1380863"/>
                  </a:lnTo>
                  <a:lnTo>
                    <a:pt x="3754364" y="1383004"/>
                  </a:lnTo>
                  <a:lnTo>
                    <a:pt x="3755461" y="1385049"/>
                  </a:lnTo>
                  <a:lnTo>
                    <a:pt x="3757461" y="1385902"/>
                  </a:lnTo>
                  <a:lnTo>
                    <a:pt x="3757652" y="1386377"/>
                  </a:lnTo>
                  <a:lnTo>
                    <a:pt x="3758603" y="1385995"/>
                  </a:lnTo>
                  <a:lnTo>
                    <a:pt x="3760937" y="1386990"/>
                  </a:lnTo>
                  <a:lnTo>
                    <a:pt x="3763554" y="1387320"/>
                  </a:lnTo>
                  <a:lnTo>
                    <a:pt x="3765740" y="1385888"/>
                  </a:lnTo>
                  <a:lnTo>
                    <a:pt x="3766402" y="1383412"/>
                  </a:lnTo>
                  <a:lnTo>
                    <a:pt x="3766730" y="1380795"/>
                  </a:lnTo>
                  <a:lnTo>
                    <a:pt x="3765442" y="1378276"/>
                  </a:lnTo>
                  <a:close/>
                </a:path>
                <a:path w="16555719" h="11230610">
                  <a:moveTo>
                    <a:pt x="3849309" y="1395929"/>
                  </a:moveTo>
                  <a:lnTo>
                    <a:pt x="3846549" y="1395933"/>
                  </a:lnTo>
                  <a:lnTo>
                    <a:pt x="3844216" y="1394938"/>
                  </a:lnTo>
                  <a:lnTo>
                    <a:pt x="3841599" y="1394609"/>
                  </a:lnTo>
                  <a:lnTo>
                    <a:pt x="3839412" y="1396041"/>
                  </a:lnTo>
                  <a:lnTo>
                    <a:pt x="3838750" y="1398516"/>
                  </a:lnTo>
                  <a:lnTo>
                    <a:pt x="3838231" y="1400658"/>
                  </a:lnTo>
                  <a:lnTo>
                    <a:pt x="3839329" y="1402702"/>
                  </a:lnTo>
                  <a:lnTo>
                    <a:pt x="3841329" y="1403555"/>
                  </a:lnTo>
                  <a:lnTo>
                    <a:pt x="3841520" y="1404031"/>
                  </a:lnTo>
                  <a:lnTo>
                    <a:pt x="3842471" y="1403648"/>
                  </a:lnTo>
                  <a:lnTo>
                    <a:pt x="3844803" y="1404643"/>
                  </a:lnTo>
                  <a:lnTo>
                    <a:pt x="3847421" y="1404972"/>
                  </a:lnTo>
                  <a:lnTo>
                    <a:pt x="3849607" y="1403542"/>
                  </a:lnTo>
                  <a:lnTo>
                    <a:pt x="3850270" y="1401066"/>
                  </a:lnTo>
                  <a:lnTo>
                    <a:pt x="3850598" y="1398448"/>
                  </a:lnTo>
                  <a:lnTo>
                    <a:pt x="3849309" y="1395929"/>
                  </a:lnTo>
                  <a:close/>
                </a:path>
                <a:path w="16555719" h="11230610">
                  <a:moveTo>
                    <a:pt x="3933176" y="1413581"/>
                  </a:moveTo>
                  <a:lnTo>
                    <a:pt x="3930417" y="1413586"/>
                  </a:lnTo>
                  <a:lnTo>
                    <a:pt x="3928083" y="1412591"/>
                  </a:lnTo>
                  <a:lnTo>
                    <a:pt x="3925465" y="1412262"/>
                  </a:lnTo>
                  <a:lnTo>
                    <a:pt x="3923279" y="1413694"/>
                  </a:lnTo>
                  <a:lnTo>
                    <a:pt x="3922618" y="1416169"/>
                  </a:lnTo>
                  <a:lnTo>
                    <a:pt x="3922098" y="1418311"/>
                  </a:lnTo>
                  <a:lnTo>
                    <a:pt x="3923195" y="1420355"/>
                  </a:lnTo>
                  <a:lnTo>
                    <a:pt x="3925196" y="1421209"/>
                  </a:lnTo>
                  <a:lnTo>
                    <a:pt x="3925053" y="1421542"/>
                  </a:lnTo>
                  <a:lnTo>
                    <a:pt x="3925386" y="1421684"/>
                  </a:lnTo>
                  <a:lnTo>
                    <a:pt x="3926337" y="1421302"/>
                  </a:lnTo>
                  <a:lnTo>
                    <a:pt x="3928671" y="1422297"/>
                  </a:lnTo>
                  <a:lnTo>
                    <a:pt x="3931288" y="1422626"/>
                  </a:lnTo>
                  <a:lnTo>
                    <a:pt x="3933475" y="1421194"/>
                  </a:lnTo>
                  <a:lnTo>
                    <a:pt x="3934136" y="1418719"/>
                  </a:lnTo>
                  <a:lnTo>
                    <a:pt x="3934465" y="1416101"/>
                  </a:lnTo>
                  <a:lnTo>
                    <a:pt x="3933176" y="1413581"/>
                  </a:lnTo>
                  <a:close/>
                </a:path>
                <a:path w="16555719" h="11230610">
                  <a:moveTo>
                    <a:pt x="12069964" y="4870285"/>
                  </a:moveTo>
                  <a:lnTo>
                    <a:pt x="12067156" y="4869482"/>
                  </a:lnTo>
                  <a:lnTo>
                    <a:pt x="12064970" y="4870912"/>
                  </a:lnTo>
                  <a:lnTo>
                    <a:pt x="12062450" y="4872201"/>
                  </a:lnTo>
                  <a:lnTo>
                    <a:pt x="12061646" y="4875009"/>
                  </a:lnTo>
                  <a:lnTo>
                    <a:pt x="12063076" y="4877195"/>
                  </a:lnTo>
                  <a:lnTo>
                    <a:pt x="12064175" y="4879240"/>
                  </a:lnTo>
                  <a:lnTo>
                    <a:pt x="12064748" y="4880667"/>
                  </a:lnTo>
                  <a:lnTo>
                    <a:pt x="12067748" y="4881947"/>
                  </a:lnTo>
                  <a:lnTo>
                    <a:pt x="12069366" y="4881849"/>
                  </a:lnTo>
                  <a:lnTo>
                    <a:pt x="12070458" y="4881132"/>
                  </a:lnTo>
                  <a:lnTo>
                    <a:pt x="12072978" y="4879843"/>
                  </a:lnTo>
                  <a:lnTo>
                    <a:pt x="12073782" y="4877035"/>
                  </a:lnTo>
                  <a:lnTo>
                    <a:pt x="12072352" y="4874849"/>
                  </a:lnTo>
                  <a:lnTo>
                    <a:pt x="12071254" y="4872804"/>
                  </a:lnTo>
                  <a:lnTo>
                    <a:pt x="12069964" y="4870285"/>
                  </a:lnTo>
                  <a:close/>
                </a:path>
                <a:path w="16555719" h="11230610">
                  <a:moveTo>
                    <a:pt x="4017185" y="1430901"/>
                  </a:moveTo>
                  <a:lnTo>
                    <a:pt x="4014426" y="1430906"/>
                  </a:lnTo>
                  <a:lnTo>
                    <a:pt x="4012093" y="1429911"/>
                  </a:lnTo>
                  <a:lnTo>
                    <a:pt x="4009475" y="1429583"/>
                  </a:lnTo>
                  <a:lnTo>
                    <a:pt x="4007289" y="1431014"/>
                  </a:lnTo>
                  <a:lnTo>
                    <a:pt x="4006627" y="1433489"/>
                  </a:lnTo>
                  <a:lnTo>
                    <a:pt x="4006107" y="1435631"/>
                  </a:lnTo>
                  <a:lnTo>
                    <a:pt x="4007206" y="1437675"/>
                  </a:lnTo>
                  <a:lnTo>
                    <a:pt x="4009205" y="1438528"/>
                  </a:lnTo>
                  <a:lnTo>
                    <a:pt x="4009063" y="1438861"/>
                  </a:lnTo>
                  <a:lnTo>
                    <a:pt x="4009396" y="1439003"/>
                  </a:lnTo>
                  <a:lnTo>
                    <a:pt x="4010347" y="1438622"/>
                  </a:lnTo>
                  <a:lnTo>
                    <a:pt x="4012680" y="1439617"/>
                  </a:lnTo>
                  <a:lnTo>
                    <a:pt x="4015297" y="1439945"/>
                  </a:lnTo>
                  <a:lnTo>
                    <a:pt x="4017484" y="1438514"/>
                  </a:lnTo>
                  <a:lnTo>
                    <a:pt x="4018145" y="1436039"/>
                  </a:lnTo>
                  <a:lnTo>
                    <a:pt x="4018475" y="1433422"/>
                  </a:lnTo>
                  <a:lnTo>
                    <a:pt x="4017185" y="1430901"/>
                  </a:lnTo>
                  <a:close/>
                </a:path>
                <a:path w="16555719" h="11230610">
                  <a:moveTo>
                    <a:pt x="4101195" y="1448222"/>
                  </a:moveTo>
                  <a:lnTo>
                    <a:pt x="4098435" y="1448225"/>
                  </a:lnTo>
                  <a:lnTo>
                    <a:pt x="4096102" y="1447230"/>
                  </a:lnTo>
                  <a:lnTo>
                    <a:pt x="4093484" y="1446901"/>
                  </a:lnTo>
                  <a:lnTo>
                    <a:pt x="4091298" y="1448333"/>
                  </a:lnTo>
                  <a:lnTo>
                    <a:pt x="4090636" y="1450809"/>
                  </a:lnTo>
                  <a:lnTo>
                    <a:pt x="4090116" y="1452951"/>
                  </a:lnTo>
                  <a:lnTo>
                    <a:pt x="4091214" y="1454994"/>
                  </a:lnTo>
                  <a:lnTo>
                    <a:pt x="4093547" y="1455990"/>
                  </a:lnTo>
                  <a:lnTo>
                    <a:pt x="4094498" y="1455607"/>
                  </a:lnTo>
                  <a:lnTo>
                    <a:pt x="4096832" y="1456603"/>
                  </a:lnTo>
                  <a:lnTo>
                    <a:pt x="4099307" y="1457266"/>
                  </a:lnTo>
                  <a:lnTo>
                    <a:pt x="4101635" y="1455501"/>
                  </a:lnTo>
                  <a:lnTo>
                    <a:pt x="4102297" y="1453025"/>
                  </a:lnTo>
                  <a:lnTo>
                    <a:pt x="4102817" y="1450882"/>
                  </a:lnTo>
                  <a:lnTo>
                    <a:pt x="4101195" y="1448222"/>
                  </a:lnTo>
                  <a:close/>
                </a:path>
                <a:path w="16555719" h="11230610">
                  <a:moveTo>
                    <a:pt x="4185347" y="1465208"/>
                  </a:moveTo>
                  <a:lnTo>
                    <a:pt x="4182586" y="1465213"/>
                  </a:lnTo>
                  <a:lnTo>
                    <a:pt x="4180253" y="1464218"/>
                  </a:lnTo>
                  <a:lnTo>
                    <a:pt x="4177778" y="1463556"/>
                  </a:lnTo>
                  <a:lnTo>
                    <a:pt x="4175450" y="1465320"/>
                  </a:lnTo>
                  <a:lnTo>
                    <a:pt x="4174788" y="1467796"/>
                  </a:lnTo>
                  <a:lnTo>
                    <a:pt x="4174268" y="1469937"/>
                  </a:lnTo>
                  <a:lnTo>
                    <a:pt x="4175366" y="1471981"/>
                  </a:lnTo>
                  <a:lnTo>
                    <a:pt x="4177699" y="1472977"/>
                  </a:lnTo>
                  <a:lnTo>
                    <a:pt x="4178650" y="1472594"/>
                  </a:lnTo>
                  <a:lnTo>
                    <a:pt x="4180983" y="1473589"/>
                  </a:lnTo>
                  <a:lnTo>
                    <a:pt x="4183600" y="1473918"/>
                  </a:lnTo>
                  <a:lnTo>
                    <a:pt x="4185787" y="1472487"/>
                  </a:lnTo>
                  <a:lnTo>
                    <a:pt x="4186449" y="1470012"/>
                  </a:lnTo>
                  <a:lnTo>
                    <a:pt x="4186635" y="1467728"/>
                  </a:lnTo>
                  <a:lnTo>
                    <a:pt x="4185347" y="1465208"/>
                  </a:lnTo>
                  <a:close/>
                </a:path>
                <a:path w="16555719" h="11230610">
                  <a:moveTo>
                    <a:pt x="12027016" y="4796417"/>
                  </a:moveTo>
                  <a:lnTo>
                    <a:pt x="12024208" y="4795614"/>
                  </a:lnTo>
                  <a:lnTo>
                    <a:pt x="12019836" y="4798476"/>
                  </a:lnTo>
                  <a:lnTo>
                    <a:pt x="12019132" y="4800932"/>
                  </a:lnTo>
                  <a:lnTo>
                    <a:pt x="12019031" y="4801283"/>
                  </a:lnTo>
                  <a:lnTo>
                    <a:pt x="12021894" y="4805657"/>
                  </a:lnTo>
                  <a:lnTo>
                    <a:pt x="12022277" y="4806608"/>
                  </a:lnTo>
                  <a:lnTo>
                    <a:pt x="12025609" y="4808030"/>
                  </a:lnTo>
                  <a:lnTo>
                    <a:pt x="12027227" y="4807932"/>
                  </a:lnTo>
                  <a:lnTo>
                    <a:pt x="12030506" y="4805784"/>
                  </a:lnTo>
                  <a:lnTo>
                    <a:pt x="12031209" y="4803327"/>
                  </a:lnTo>
                  <a:lnTo>
                    <a:pt x="12031310" y="4802976"/>
                  </a:lnTo>
                  <a:lnTo>
                    <a:pt x="12027016" y="4796417"/>
                  </a:lnTo>
                  <a:close/>
                </a:path>
                <a:path w="16555719" h="11230610">
                  <a:moveTo>
                    <a:pt x="4269498" y="1482194"/>
                  </a:moveTo>
                  <a:lnTo>
                    <a:pt x="4266738" y="1482199"/>
                  </a:lnTo>
                  <a:lnTo>
                    <a:pt x="4264405" y="1481203"/>
                  </a:lnTo>
                  <a:lnTo>
                    <a:pt x="4261930" y="1480542"/>
                  </a:lnTo>
                  <a:lnTo>
                    <a:pt x="4259601" y="1482306"/>
                  </a:lnTo>
                  <a:lnTo>
                    <a:pt x="4258940" y="1484781"/>
                  </a:lnTo>
                  <a:lnTo>
                    <a:pt x="4258420" y="1486924"/>
                  </a:lnTo>
                  <a:lnTo>
                    <a:pt x="4259517" y="1488968"/>
                  </a:lnTo>
                  <a:lnTo>
                    <a:pt x="4261850" y="1489963"/>
                  </a:lnTo>
                  <a:lnTo>
                    <a:pt x="4262801" y="1489581"/>
                  </a:lnTo>
                  <a:lnTo>
                    <a:pt x="4265135" y="1490576"/>
                  </a:lnTo>
                  <a:lnTo>
                    <a:pt x="4267610" y="1491238"/>
                  </a:lnTo>
                  <a:lnTo>
                    <a:pt x="4269939" y="1489473"/>
                  </a:lnTo>
                  <a:lnTo>
                    <a:pt x="4270600" y="1486998"/>
                  </a:lnTo>
                  <a:lnTo>
                    <a:pt x="4271120" y="1484856"/>
                  </a:lnTo>
                  <a:lnTo>
                    <a:pt x="4269498" y="1482194"/>
                  </a:lnTo>
                  <a:close/>
                </a:path>
                <a:path w="16555719" h="11230610">
                  <a:moveTo>
                    <a:pt x="4352983" y="1498896"/>
                  </a:moveTo>
                  <a:lnTo>
                    <a:pt x="4350223" y="1498901"/>
                  </a:lnTo>
                  <a:lnTo>
                    <a:pt x="4347890" y="1497906"/>
                  </a:lnTo>
                  <a:lnTo>
                    <a:pt x="4345415" y="1497244"/>
                  </a:lnTo>
                  <a:lnTo>
                    <a:pt x="4343086" y="1499009"/>
                  </a:lnTo>
                  <a:lnTo>
                    <a:pt x="4342424" y="1501483"/>
                  </a:lnTo>
                  <a:lnTo>
                    <a:pt x="4341904" y="1503626"/>
                  </a:lnTo>
                  <a:lnTo>
                    <a:pt x="4343002" y="1505670"/>
                  </a:lnTo>
                  <a:lnTo>
                    <a:pt x="4345335" y="1506666"/>
                  </a:lnTo>
                  <a:lnTo>
                    <a:pt x="4346286" y="1506283"/>
                  </a:lnTo>
                  <a:lnTo>
                    <a:pt x="4348620" y="1507278"/>
                  </a:lnTo>
                  <a:lnTo>
                    <a:pt x="4351095" y="1507940"/>
                  </a:lnTo>
                  <a:lnTo>
                    <a:pt x="4353423" y="1506175"/>
                  </a:lnTo>
                  <a:lnTo>
                    <a:pt x="4354085" y="1503701"/>
                  </a:lnTo>
                  <a:lnTo>
                    <a:pt x="4354605" y="1501558"/>
                  </a:lnTo>
                  <a:lnTo>
                    <a:pt x="4352983" y="1498896"/>
                  </a:lnTo>
                  <a:close/>
                </a:path>
                <a:path w="16555719" h="11230610">
                  <a:moveTo>
                    <a:pt x="4436801" y="1515741"/>
                  </a:moveTo>
                  <a:lnTo>
                    <a:pt x="4434041" y="1515745"/>
                  </a:lnTo>
                  <a:lnTo>
                    <a:pt x="4431708" y="1514750"/>
                  </a:lnTo>
                  <a:lnTo>
                    <a:pt x="4429233" y="1514088"/>
                  </a:lnTo>
                  <a:lnTo>
                    <a:pt x="4426905" y="1515854"/>
                  </a:lnTo>
                  <a:lnTo>
                    <a:pt x="4426242" y="1518328"/>
                  </a:lnTo>
                  <a:lnTo>
                    <a:pt x="4425723" y="1520469"/>
                  </a:lnTo>
                  <a:lnTo>
                    <a:pt x="4426820" y="1522513"/>
                  </a:lnTo>
                  <a:lnTo>
                    <a:pt x="4429154" y="1523509"/>
                  </a:lnTo>
                  <a:lnTo>
                    <a:pt x="4430105" y="1523126"/>
                  </a:lnTo>
                  <a:lnTo>
                    <a:pt x="4432438" y="1524122"/>
                  </a:lnTo>
                  <a:lnTo>
                    <a:pt x="4434914" y="1524784"/>
                  </a:lnTo>
                  <a:lnTo>
                    <a:pt x="4437241" y="1523020"/>
                  </a:lnTo>
                  <a:lnTo>
                    <a:pt x="4437903" y="1520545"/>
                  </a:lnTo>
                  <a:lnTo>
                    <a:pt x="4438423" y="1518403"/>
                  </a:lnTo>
                  <a:lnTo>
                    <a:pt x="4436801" y="1515741"/>
                  </a:lnTo>
                  <a:close/>
                </a:path>
                <a:path w="16555719" h="11230610">
                  <a:moveTo>
                    <a:pt x="11982499" y="4723456"/>
                  </a:moveTo>
                  <a:lnTo>
                    <a:pt x="11979691" y="4722653"/>
                  </a:lnTo>
                  <a:lnTo>
                    <a:pt x="11975318" y="4725514"/>
                  </a:lnTo>
                  <a:lnTo>
                    <a:pt x="11974615" y="4727971"/>
                  </a:lnTo>
                  <a:lnTo>
                    <a:pt x="11974515" y="4728322"/>
                  </a:lnTo>
                  <a:lnTo>
                    <a:pt x="11977376" y="4732695"/>
                  </a:lnTo>
                  <a:lnTo>
                    <a:pt x="11977759" y="4733646"/>
                  </a:lnTo>
                  <a:lnTo>
                    <a:pt x="11981092" y="4735069"/>
                  </a:lnTo>
                  <a:lnTo>
                    <a:pt x="11982567" y="4735304"/>
                  </a:lnTo>
                  <a:lnTo>
                    <a:pt x="11983803" y="4734254"/>
                  </a:lnTo>
                  <a:lnTo>
                    <a:pt x="11985989" y="4732823"/>
                  </a:lnTo>
                  <a:lnTo>
                    <a:pt x="11986693" y="4730366"/>
                  </a:lnTo>
                  <a:lnTo>
                    <a:pt x="11986793" y="4730015"/>
                  </a:lnTo>
                  <a:lnTo>
                    <a:pt x="11982499" y="4723456"/>
                  </a:lnTo>
                  <a:close/>
                </a:path>
                <a:path w="16555719" h="11230610">
                  <a:moveTo>
                    <a:pt x="4520762" y="1532252"/>
                  </a:moveTo>
                  <a:lnTo>
                    <a:pt x="4518001" y="1532257"/>
                  </a:lnTo>
                  <a:lnTo>
                    <a:pt x="4515669" y="1531262"/>
                  </a:lnTo>
                  <a:lnTo>
                    <a:pt x="4513193" y="1530600"/>
                  </a:lnTo>
                  <a:lnTo>
                    <a:pt x="4510865" y="1532363"/>
                  </a:lnTo>
                  <a:lnTo>
                    <a:pt x="4510203" y="1534839"/>
                  </a:lnTo>
                  <a:lnTo>
                    <a:pt x="4509683" y="1536981"/>
                  </a:lnTo>
                  <a:lnTo>
                    <a:pt x="4510781" y="1539025"/>
                  </a:lnTo>
                  <a:lnTo>
                    <a:pt x="4513114" y="1540020"/>
                  </a:lnTo>
                  <a:lnTo>
                    <a:pt x="4514064" y="1539639"/>
                  </a:lnTo>
                  <a:lnTo>
                    <a:pt x="4516398" y="1540634"/>
                  </a:lnTo>
                  <a:lnTo>
                    <a:pt x="4518873" y="1541296"/>
                  </a:lnTo>
                  <a:lnTo>
                    <a:pt x="4521202" y="1539531"/>
                  </a:lnTo>
                  <a:lnTo>
                    <a:pt x="4522526" y="1534581"/>
                  </a:lnTo>
                  <a:lnTo>
                    <a:pt x="4520762" y="1532252"/>
                  </a:lnTo>
                  <a:close/>
                </a:path>
                <a:path w="16555719" h="11230610">
                  <a:moveTo>
                    <a:pt x="4604579" y="1549096"/>
                  </a:moveTo>
                  <a:lnTo>
                    <a:pt x="4601819" y="1549101"/>
                  </a:lnTo>
                  <a:lnTo>
                    <a:pt x="4599487" y="1548106"/>
                  </a:lnTo>
                  <a:lnTo>
                    <a:pt x="4597011" y="1547444"/>
                  </a:lnTo>
                  <a:lnTo>
                    <a:pt x="4594683" y="1549208"/>
                  </a:lnTo>
                  <a:lnTo>
                    <a:pt x="4594021" y="1551682"/>
                  </a:lnTo>
                  <a:lnTo>
                    <a:pt x="4593501" y="1553825"/>
                  </a:lnTo>
                  <a:lnTo>
                    <a:pt x="4594599" y="1555869"/>
                  </a:lnTo>
                  <a:lnTo>
                    <a:pt x="4596932" y="1556865"/>
                  </a:lnTo>
                  <a:lnTo>
                    <a:pt x="4597884" y="1556482"/>
                  </a:lnTo>
                  <a:lnTo>
                    <a:pt x="4600217" y="1557477"/>
                  </a:lnTo>
                  <a:lnTo>
                    <a:pt x="4602692" y="1558139"/>
                  </a:lnTo>
                  <a:lnTo>
                    <a:pt x="4605021" y="1556374"/>
                  </a:lnTo>
                  <a:lnTo>
                    <a:pt x="4606344" y="1551425"/>
                  </a:lnTo>
                  <a:lnTo>
                    <a:pt x="4604579" y="1549096"/>
                  </a:lnTo>
                  <a:close/>
                </a:path>
                <a:path w="16555719" h="11230610">
                  <a:moveTo>
                    <a:pt x="4688540" y="1565606"/>
                  </a:moveTo>
                  <a:lnTo>
                    <a:pt x="4685780" y="1565611"/>
                  </a:lnTo>
                  <a:lnTo>
                    <a:pt x="4683448" y="1564616"/>
                  </a:lnTo>
                  <a:lnTo>
                    <a:pt x="4680972" y="1563954"/>
                  </a:lnTo>
                  <a:lnTo>
                    <a:pt x="4678643" y="1565719"/>
                  </a:lnTo>
                  <a:lnTo>
                    <a:pt x="4677981" y="1568195"/>
                  </a:lnTo>
                  <a:lnTo>
                    <a:pt x="4677462" y="1570336"/>
                  </a:lnTo>
                  <a:lnTo>
                    <a:pt x="4678560" y="1572380"/>
                  </a:lnTo>
                  <a:lnTo>
                    <a:pt x="4680893" y="1573376"/>
                  </a:lnTo>
                  <a:lnTo>
                    <a:pt x="4681844" y="1572993"/>
                  </a:lnTo>
                  <a:lnTo>
                    <a:pt x="4684177" y="1573989"/>
                  </a:lnTo>
                  <a:lnTo>
                    <a:pt x="4686652" y="1574650"/>
                  </a:lnTo>
                  <a:lnTo>
                    <a:pt x="4688981" y="1572887"/>
                  </a:lnTo>
                  <a:lnTo>
                    <a:pt x="4689643" y="1570411"/>
                  </a:lnTo>
                  <a:lnTo>
                    <a:pt x="4690163" y="1568268"/>
                  </a:lnTo>
                  <a:lnTo>
                    <a:pt x="4688540" y="1565606"/>
                  </a:lnTo>
                  <a:close/>
                </a:path>
                <a:path w="16555719" h="11230610">
                  <a:moveTo>
                    <a:pt x="11935606" y="4651452"/>
                  </a:moveTo>
                  <a:lnTo>
                    <a:pt x="11932655" y="4650980"/>
                  </a:lnTo>
                  <a:lnTo>
                    <a:pt x="11930470" y="4652412"/>
                  </a:lnTo>
                  <a:lnTo>
                    <a:pt x="11928425" y="4653510"/>
                  </a:lnTo>
                  <a:lnTo>
                    <a:pt x="11928013" y="4656091"/>
                  </a:lnTo>
                  <a:lnTo>
                    <a:pt x="11927955" y="4656460"/>
                  </a:lnTo>
                  <a:lnTo>
                    <a:pt x="11930816" y="4660833"/>
                  </a:lnTo>
                  <a:lnTo>
                    <a:pt x="11931199" y="4661784"/>
                  </a:lnTo>
                  <a:lnTo>
                    <a:pt x="11934198" y="4663063"/>
                  </a:lnTo>
                  <a:lnTo>
                    <a:pt x="11935816" y="4662965"/>
                  </a:lnTo>
                  <a:lnTo>
                    <a:pt x="11937051" y="4661916"/>
                  </a:lnTo>
                  <a:lnTo>
                    <a:pt x="11938761" y="4660676"/>
                  </a:lnTo>
                  <a:lnTo>
                    <a:pt x="11939466" y="4658219"/>
                  </a:lnTo>
                  <a:lnTo>
                    <a:pt x="11939566" y="4657868"/>
                  </a:lnTo>
                  <a:lnTo>
                    <a:pt x="11936705" y="4653495"/>
                  </a:lnTo>
                  <a:lnTo>
                    <a:pt x="11935606" y="4651452"/>
                  </a:lnTo>
                  <a:close/>
                </a:path>
                <a:path w="16555719" h="11230610">
                  <a:moveTo>
                    <a:pt x="4772500" y="1582119"/>
                  </a:moveTo>
                  <a:lnTo>
                    <a:pt x="4769741" y="1582122"/>
                  </a:lnTo>
                  <a:lnTo>
                    <a:pt x="4767408" y="1581127"/>
                  </a:lnTo>
                  <a:lnTo>
                    <a:pt x="4764932" y="1580465"/>
                  </a:lnTo>
                  <a:lnTo>
                    <a:pt x="4762604" y="1582230"/>
                  </a:lnTo>
                  <a:lnTo>
                    <a:pt x="4761942" y="1584705"/>
                  </a:lnTo>
                  <a:lnTo>
                    <a:pt x="4761422" y="1586847"/>
                  </a:lnTo>
                  <a:lnTo>
                    <a:pt x="4762520" y="1588892"/>
                  </a:lnTo>
                  <a:lnTo>
                    <a:pt x="4764853" y="1589887"/>
                  </a:lnTo>
                  <a:lnTo>
                    <a:pt x="4765804" y="1589504"/>
                  </a:lnTo>
                  <a:lnTo>
                    <a:pt x="4768137" y="1590500"/>
                  </a:lnTo>
                  <a:lnTo>
                    <a:pt x="4770612" y="1591161"/>
                  </a:lnTo>
                  <a:lnTo>
                    <a:pt x="4772941" y="1589397"/>
                  </a:lnTo>
                  <a:lnTo>
                    <a:pt x="4774265" y="1584446"/>
                  </a:lnTo>
                  <a:lnTo>
                    <a:pt x="4772500" y="1582119"/>
                  </a:lnTo>
                  <a:close/>
                </a:path>
                <a:path w="16555719" h="11230610">
                  <a:moveTo>
                    <a:pt x="4856461" y="1598629"/>
                  </a:moveTo>
                  <a:lnTo>
                    <a:pt x="4853701" y="1598634"/>
                  </a:lnTo>
                  <a:lnTo>
                    <a:pt x="4851368" y="1597638"/>
                  </a:lnTo>
                  <a:lnTo>
                    <a:pt x="4848893" y="1596976"/>
                  </a:lnTo>
                  <a:lnTo>
                    <a:pt x="4846564" y="1598741"/>
                  </a:lnTo>
                  <a:lnTo>
                    <a:pt x="4845903" y="1601216"/>
                  </a:lnTo>
                  <a:lnTo>
                    <a:pt x="4845383" y="1603358"/>
                  </a:lnTo>
                  <a:lnTo>
                    <a:pt x="4846480" y="1605403"/>
                  </a:lnTo>
                  <a:lnTo>
                    <a:pt x="4848813" y="1606398"/>
                  </a:lnTo>
                  <a:lnTo>
                    <a:pt x="4849764" y="1606016"/>
                  </a:lnTo>
                  <a:lnTo>
                    <a:pt x="4852098" y="1607011"/>
                  </a:lnTo>
                  <a:lnTo>
                    <a:pt x="4854573" y="1607673"/>
                  </a:lnTo>
                  <a:lnTo>
                    <a:pt x="4856902" y="1605908"/>
                  </a:lnTo>
                  <a:lnTo>
                    <a:pt x="4858225" y="1600957"/>
                  </a:lnTo>
                  <a:lnTo>
                    <a:pt x="4856461" y="1598629"/>
                  </a:lnTo>
                  <a:close/>
                </a:path>
                <a:path w="16555719" h="11230610">
                  <a:moveTo>
                    <a:pt x="11886526" y="4580877"/>
                  </a:moveTo>
                  <a:lnTo>
                    <a:pt x="11883909" y="4580547"/>
                  </a:lnTo>
                  <a:lnTo>
                    <a:pt x="11879535" y="4583410"/>
                  </a:lnTo>
                  <a:lnTo>
                    <a:pt x="11879208" y="4586029"/>
                  </a:lnTo>
                  <a:lnTo>
                    <a:pt x="11882070" y="4590401"/>
                  </a:lnTo>
                  <a:lnTo>
                    <a:pt x="11882452" y="4591352"/>
                  </a:lnTo>
                  <a:lnTo>
                    <a:pt x="11885118" y="4592489"/>
                  </a:lnTo>
                  <a:lnTo>
                    <a:pt x="11887068" y="4592533"/>
                  </a:lnTo>
                  <a:lnTo>
                    <a:pt x="11888304" y="4591484"/>
                  </a:lnTo>
                  <a:lnTo>
                    <a:pt x="11890490" y="4590053"/>
                  </a:lnTo>
                  <a:lnTo>
                    <a:pt x="11890820" y="4587436"/>
                  </a:lnTo>
                  <a:lnTo>
                    <a:pt x="11886526" y="4580877"/>
                  </a:lnTo>
                  <a:close/>
                </a:path>
                <a:path w="16555719" h="11230610">
                  <a:moveTo>
                    <a:pt x="4940421" y="1615140"/>
                  </a:moveTo>
                  <a:lnTo>
                    <a:pt x="4937662" y="1615145"/>
                  </a:lnTo>
                  <a:lnTo>
                    <a:pt x="4935328" y="1614149"/>
                  </a:lnTo>
                  <a:lnTo>
                    <a:pt x="4932853" y="1613487"/>
                  </a:lnTo>
                  <a:lnTo>
                    <a:pt x="4930525" y="1615251"/>
                  </a:lnTo>
                  <a:lnTo>
                    <a:pt x="4929863" y="1617727"/>
                  </a:lnTo>
                  <a:lnTo>
                    <a:pt x="4929343" y="1619870"/>
                  </a:lnTo>
                  <a:lnTo>
                    <a:pt x="4930440" y="1621914"/>
                  </a:lnTo>
                  <a:lnTo>
                    <a:pt x="4932774" y="1622909"/>
                  </a:lnTo>
                  <a:lnTo>
                    <a:pt x="4933725" y="1622527"/>
                  </a:lnTo>
                  <a:lnTo>
                    <a:pt x="4936058" y="1623522"/>
                  </a:lnTo>
                  <a:lnTo>
                    <a:pt x="4938534" y="1624184"/>
                  </a:lnTo>
                  <a:lnTo>
                    <a:pt x="4940862" y="1622419"/>
                  </a:lnTo>
                  <a:lnTo>
                    <a:pt x="4942186" y="1617468"/>
                  </a:lnTo>
                  <a:lnTo>
                    <a:pt x="4940421" y="1615140"/>
                  </a:lnTo>
                  <a:close/>
                </a:path>
                <a:path w="16555719" h="11230610">
                  <a:moveTo>
                    <a:pt x="5024524" y="1631317"/>
                  </a:moveTo>
                  <a:lnTo>
                    <a:pt x="5021764" y="1631322"/>
                  </a:lnTo>
                  <a:lnTo>
                    <a:pt x="5019431" y="1630327"/>
                  </a:lnTo>
                  <a:lnTo>
                    <a:pt x="5016956" y="1629665"/>
                  </a:lnTo>
                  <a:lnTo>
                    <a:pt x="5014627" y="1631429"/>
                  </a:lnTo>
                  <a:lnTo>
                    <a:pt x="5013965" y="1633905"/>
                  </a:lnTo>
                  <a:lnTo>
                    <a:pt x="5013446" y="1636046"/>
                  </a:lnTo>
                  <a:lnTo>
                    <a:pt x="5014543" y="1638090"/>
                  </a:lnTo>
                  <a:lnTo>
                    <a:pt x="5016877" y="1639086"/>
                  </a:lnTo>
                  <a:lnTo>
                    <a:pt x="5017828" y="1638703"/>
                  </a:lnTo>
                  <a:lnTo>
                    <a:pt x="5020161" y="1639699"/>
                  </a:lnTo>
                  <a:lnTo>
                    <a:pt x="5022637" y="1640361"/>
                  </a:lnTo>
                  <a:lnTo>
                    <a:pt x="5024965" y="1638597"/>
                  </a:lnTo>
                  <a:lnTo>
                    <a:pt x="5026289" y="1633646"/>
                  </a:lnTo>
                  <a:lnTo>
                    <a:pt x="5024524" y="1631317"/>
                  </a:lnTo>
                  <a:close/>
                </a:path>
                <a:path w="16555719" h="11230610">
                  <a:moveTo>
                    <a:pt x="5108484" y="1647829"/>
                  </a:moveTo>
                  <a:lnTo>
                    <a:pt x="5105724" y="1647834"/>
                  </a:lnTo>
                  <a:lnTo>
                    <a:pt x="5103391" y="1646838"/>
                  </a:lnTo>
                  <a:lnTo>
                    <a:pt x="5100916" y="1646176"/>
                  </a:lnTo>
                  <a:lnTo>
                    <a:pt x="5098588" y="1647940"/>
                  </a:lnTo>
                  <a:lnTo>
                    <a:pt x="5097926" y="1650416"/>
                  </a:lnTo>
                  <a:lnTo>
                    <a:pt x="5097406" y="1652558"/>
                  </a:lnTo>
                  <a:lnTo>
                    <a:pt x="5098504" y="1654602"/>
                  </a:lnTo>
                  <a:lnTo>
                    <a:pt x="5100837" y="1655597"/>
                  </a:lnTo>
                  <a:lnTo>
                    <a:pt x="5101788" y="1655216"/>
                  </a:lnTo>
                  <a:lnTo>
                    <a:pt x="5104121" y="1656211"/>
                  </a:lnTo>
                  <a:lnTo>
                    <a:pt x="5106596" y="1656873"/>
                  </a:lnTo>
                  <a:lnTo>
                    <a:pt x="5108925" y="1655108"/>
                  </a:lnTo>
                  <a:lnTo>
                    <a:pt x="5110249" y="1650158"/>
                  </a:lnTo>
                  <a:lnTo>
                    <a:pt x="5108484" y="1647829"/>
                  </a:lnTo>
                  <a:close/>
                </a:path>
                <a:path w="16555719" h="11230610">
                  <a:moveTo>
                    <a:pt x="11835784" y="4512352"/>
                  </a:moveTo>
                  <a:lnTo>
                    <a:pt x="11832833" y="4511881"/>
                  </a:lnTo>
                  <a:lnTo>
                    <a:pt x="11829127" y="4515027"/>
                  </a:lnTo>
                  <a:lnTo>
                    <a:pt x="11828656" y="4517977"/>
                  </a:lnTo>
                  <a:lnTo>
                    <a:pt x="11831803" y="4521684"/>
                  </a:lnTo>
                  <a:lnTo>
                    <a:pt x="11832185" y="4522635"/>
                  </a:lnTo>
                  <a:lnTo>
                    <a:pt x="11833518" y="4523204"/>
                  </a:lnTo>
                  <a:lnTo>
                    <a:pt x="11833661" y="4522870"/>
                  </a:lnTo>
                  <a:lnTo>
                    <a:pt x="11834994" y="4523439"/>
                  </a:lnTo>
                  <a:lnTo>
                    <a:pt x="11836944" y="4523483"/>
                  </a:lnTo>
                  <a:lnTo>
                    <a:pt x="11840033" y="4520860"/>
                  </a:lnTo>
                  <a:lnTo>
                    <a:pt x="11840505" y="4517910"/>
                  </a:lnTo>
                  <a:lnTo>
                    <a:pt x="11835784" y="4512352"/>
                  </a:lnTo>
                  <a:close/>
                </a:path>
                <a:path w="16555719" h="11230610">
                  <a:moveTo>
                    <a:pt x="5192778" y="1664482"/>
                  </a:moveTo>
                  <a:lnTo>
                    <a:pt x="5190018" y="1664487"/>
                  </a:lnTo>
                  <a:lnTo>
                    <a:pt x="5187685" y="1663492"/>
                  </a:lnTo>
                  <a:lnTo>
                    <a:pt x="5185210" y="1662830"/>
                  </a:lnTo>
                  <a:lnTo>
                    <a:pt x="5182882" y="1664594"/>
                  </a:lnTo>
                  <a:lnTo>
                    <a:pt x="5182219" y="1667069"/>
                  </a:lnTo>
                  <a:lnTo>
                    <a:pt x="5181700" y="1669211"/>
                  </a:lnTo>
                  <a:lnTo>
                    <a:pt x="5182797" y="1671255"/>
                  </a:lnTo>
                  <a:lnTo>
                    <a:pt x="5185131" y="1672250"/>
                  </a:lnTo>
                  <a:lnTo>
                    <a:pt x="5186082" y="1671868"/>
                  </a:lnTo>
                  <a:lnTo>
                    <a:pt x="5188415" y="1672863"/>
                  </a:lnTo>
                  <a:lnTo>
                    <a:pt x="5190890" y="1673525"/>
                  </a:lnTo>
                  <a:lnTo>
                    <a:pt x="5193218" y="1671761"/>
                  </a:lnTo>
                  <a:lnTo>
                    <a:pt x="5194542" y="1666811"/>
                  </a:lnTo>
                  <a:lnTo>
                    <a:pt x="5192778" y="1664482"/>
                  </a:lnTo>
                  <a:close/>
                </a:path>
                <a:path w="16555719" h="11230610">
                  <a:moveTo>
                    <a:pt x="5276739" y="1680992"/>
                  </a:moveTo>
                  <a:lnTo>
                    <a:pt x="5273979" y="1680997"/>
                  </a:lnTo>
                  <a:lnTo>
                    <a:pt x="5271646" y="1680002"/>
                  </a:lnTo>
                  <a:lnTo>
                    <a:pt x="5269171" y="1679340"/>
                  </a:lnTo>
                  <a:lnTo>
                    <a:pt x="5266842" y="1681105"/>
                  </a:lnTo>
                  <a:lnTo>
                    <a:pt x="5266180" y="1683580"/>
                  </a:lnTo>
                  <a:lnTo>
                    <a:pt x="5265660" y="1685722"/>
                  </a:lnTo>
                  <a:lnTo>
                    <a:pt x="5266758" y="1687766"/>
                  </a:lnTo>
                  <a:lnTo>
                    <a:pt x="5269091" y="1688761"/>
                  </a:lnTo>
                  <a:lnTo>
                    <a:pt x="5270042" y="1688379"/>
                  </a:lnTo>
                  <a:lnTo>
                    <a:pt x="5272376" y="1689374"/>
                  </a:lnTo>
                  <a:lnTo>
                    <a:pt x="5274851" y="1690036"/>
                  </a:lnTo>
                  <a:lnTo>
                    <a:pt x="5277179" y="1688272"/>
                  </a:lnTo>
                  <a:lnTo>
                    <a:pt x="5278503" y="1683321"/>
                  </a:lnTo>
                  <a:lnTo>
                    <a:pt x="5276739" y="1680992"/>
                  </a:lnTo>
                  <a:close/>
                </a:path>
                <a:path w="16555719" h="11230610">
                  <a:moveTo>
                    <a:pt x="11782999" y="4444924"/>
                  </a:moveTo>
                  <a:lnTo>
                    <a:pt x="11780047" y="4444453"/>
                  </a:lnTo>
                  <a:lnTo>
                    <a:pt x="11776340" y="4447600"/>
                  </a:lnTo>
                  <a:lnTo>
                    <a:pt x="11775870" y="4450550"/>
                  </a:lnTo>
                  <a:lnTo>
                    <a:pt x="11779017" y="4454257"/>
                  </a:lnTo>
                  <a:lnTo>
                    <a:pt x="11779400" y="4455207"/>
                  </a:lnTo>
                  <a:lnTo>
                    <a:pt x="11782066" y="4456344"/>
                  </a:lnTo>
                  <a:lnTo>
                    <a:pt x="11784158" y="4456056"/>
                  </a:lnTo>
                  <a:lnTo>
                    <a:pt x="11787247" y="4453433"/>
                  </a:lnTo>
                  <a:lnTo>
                    <a:pt x="11787718" y="4450483"/>
                  </a:lnTo>
                  <a:lnTo>
                    <a:pt x="11782999" y="4444924"/>
                  </a:lnTo>
                  <a:close/>
                </a:path>
                <a:path w="16555719" h="11230610">
                  <a:moveTo>
                    <a:pt x="5361032" y="1697645"/>
                  </a:moveTo>
                  <a:lnTo>
                    <a:pt x="5358273" y="1697650"/>
                  </a:lnTo>
                  <a:lnTo>
                    <a:pt x="5355939" y="1696655"/>
                  </a:lnTo>
                  <a:lnTo>
                    <a:pt x="5353464" y="1695993"/>
                  </a:lnTo>
                  <a:lnTo>
                    <a:pt x="5351135" y="1697758"/>
                  </a:lnTo>
                  <a:lnTo>
                    <a:pt x="5350474" y="1700233"/>
                  </a:lnTo>
                  <a:lnTo>
                    <a:pt x="5349954" y="1702375"/>
                  </a:lnTo>
                  <a:lnTo>
                    <a:pt x="5351052" y="1704420"/>
                  </a:lnTo>
                  <a:lnTo>
                    <a:pt x="5353385" y="1705415"/>
                  </a:lnTo>
                  <a:lnTo>
                    <a:pt x="5354336" y="1705032"/>
                  </a:lnTo>
                  <a:lnTo>
                    <a:pt x="5356669" y="1706027"/>
                  </a:lnTo>
                  <a:lnTo>
                    <a:pt x="5359144" y="1706689"/>
                  </a:lnTo>
                  <a:lnTo>
                    <a:pt x="5361473" y="1704924"/>
                  </a:lnTo>
                  <a:lnTo>
                    <a:pt x="5362797" y="1699974"/>
                  </a:lnTo>
                  <a:lnTo>
                    <a:pt x="5361032" y="1697645"/>
                  </a:lnTo>
                  <a:close/>
                </a:path>
                <a:path w="16555719" h="11230610">
                  <a:moveTo>
                    <a:pt x="5444993" y="1714157"/>
                  </a:moveTo>
                  <a:lnTo>
                    <a:pt x="5442233" y="1714162"/>
                  </a:lnTo>
                  <a:lnTo>
                    <a:pt x="5439900" y="1713166"/>
                  </a:lnTo>
                  <a:lnTo>
                    <a:pt x="5437425" y="1712504"/>
                  </a:lnTo>
                  <a:lnTo>
                    <a:pt x="5435096" y="1714269"/>
                  </a:lnTo>
                  <a:lnTo>
                    <a:pt x="5434435" y="1716744"/>
                  </a:lnTo>
                  <a:lnTo>
                    <a:pt x="5433915" y="1718886"/>
                  </a:lnTo>
                  <a:lnTo>
                    <a:pt x="5435012" y="1720931"/>
                  </a:lnTo>
                  <a:lnTo>
                    <a:pt x="5437345" y="1721926"/>
                  </a:lnTo>
                  <a:lnTo>
                    <a:pt x="5438296" y="1721544"/>
                  </a:lnTo>
                  <a:lnTo>
                    <a:pt x="5440629" y="1722539"/>
                  </a:lnTo>
                  <a:lnTo>
                    <a:pt x="5443105" y="1723201"/>
                  </a:lnTo>
                  <a:lnTo>
                    <a:pt x="5445433" y="1721436"/>
                  </a:lnTo>
                  <a:lnTo>
                    <a:pt x="5446095" y="1718961"/>
                  </a:lnTo>
                  <a:lnTo>
                    <a:pt x="5446615" y="1716819"/>
                  </a:lnTo>
                  <a:lnTo>
                    <a:pt x="5444993" y="1714157"/>
                  </a:lnTo>
                  <a:close/>
                </a:path>
                <a:path w="16555719" h="11230610">
                  <a:moveTo>
                    <a:pt x="11728167" y="4378593"/>
                  </a:moveTo>
                  <a:lnTo>
                    <a:pt x="11725075" y="4378456"/>
                  </a:lnTo>
                  <a:lnTo>
                    <a:pt x="11721369" y="4381603"/>
                  </a:lnTo>
                  <a:lnTo>
                    <a:pt x="11721232" y="4384696"/>
                  </a:lnTo>
                  <a:lnTo>
                    <a:pt x="11724903" y="4389020"/>
                  </a:lnTo>
                  <a:lnTo>
                    <a:pt x="11727568" y="4390157"/>
                  </a:lnTo>
                  <a:lnTo>
                    <a:pt x="11729661" y="4389867"/>
                  </a:lnTo>
                  <a:lnTo>
                    <a:pt x="11732749" y="4387246"/>
                  </a:lnTo>
                  <a:lnTo>
                    <a:pt x="11732887" y="4384152"/>
                  </a:lnTo>
                  <a:lnTo>
                    <a:pt x="11728167" y="4378593"/>
                  </a:lnTo>
                  <a:close/>
                </a:path>
                <a:path w="16555719" h="11230610">
                  <a:moveTo>
                    <a:pt x="5529286" y="1730810"/>
                  </a:moveTo>
                  <a:lnTo>
                    <a:pt x="5526526" y="1730815"/>
                  </a:lnTo>
                  <a:lnTo>
                    <a:pt x="5524193" y="1729819"/>
                  </a:lnTo>
                  <a:lnTo>
                    <a:pt x="5521718" y="1729158"/>
                  </a:lnTo>
                  <a:lnTo>
                    <a:pt x="5519390" y="1730921"/>
                  </a:lnTo>
                  <a:lnTo>
                    <a:pt x="5518728" y="1733397"/>
                  </a:lnTo>
                  <a:lnTo>
                    <a:pt x="5518208" y="1735540"/>
                  </a:lnTo>
                  <a:lnTo>
                    <a:pt x="5519305" y="1737584"/>
                  </a:lnTo>
                  <a:lnTo>
                    <a:pt x="5521638" y="1738579"/>
                  </a:lnTo>
                  <a:lnTo>
                    <a:pt x="5522589" y="1738197"/>
                  </a:lnTo>
                  <a:lnTo>
                    <a:pt x="5524923" y="1739192"/>
                  </a:lnTo>
                  <a:lnTo>
                    <a:pt x="5527398" y="1739854"/>
                  </a:lnTo>
                  <a:lnTo>
                    <a:pt x="5529727" y="1738089"/>
                  </a:lnTo>
                  <a:lnTo>
                    <a:pt x="5530389" y="1735613"/>
                  </a:lnTo>
                  <a:lnTo>
                    <a:pt x="5530909" y="1733472"/>
                  </a:lnTo>
                  <a:lnTo>
                    <a:pt x="5529286" y="1730810"/>
                  </a:lnTo>
                  <a:close/>
                </a:path>
                <a:path w="16555719" h="11230610">
                  <a:moveTo>
                    <a:pt x="5613438" y="1747797"/>
                  </a:moveTo>
                  <a:lnTo>
                    <a:pt x="5610678" y="1747802"/>
                  </a:lnTo>
                  <a:lnTo>
                    <a:pt x="5608345" y="1746806"/>
                  </a:lnTo>
                  <a:lnTo>
                    <a:pt x="5605870" y="1746144"/>
                  </a:lnTo>
                  <a:lnTo>
                    <a:pt x="5603542" y="1747908"/>
                  </a:lnTo>
                  <a:lnTo>
                    <a:pt x="5602880" y="1750384"/>
                  </a:lnTo>
                  <a:lnTo>
                    <a:pt x="5602360" y="1752525"/>
                  </a:lnTo>
                  <a:lnTo>
                    <a:pt x="5603458" y="1754570"/>
                  </a:lnTo>
                  <a:lnTo>
                    <a:pt x="5605791" y="1755565"/>
                  </a:lnTo>
                  <a:lnTo>
                    <a:pt x="5606742" y="1755182"/>
                  </a:lnTo>
                  <a:lnTo>
                    <a:pt x="5609074" y="1756177"/>
                  </a:lnTo>
                  <a:lnTo>
                    <a:pt x="5611550" y="1756839"/>
                  </a:lnTo>
                  <a:lnTo>
                    <a:pt x="5613878" y="1755076"/>
                  </a:lnTo>
                  <a:lnTo>
                    <a:pt x="5614541" y="1752600"/>
                  </a:lnTo>
                  <a:lnTo>
                    <a:pt x="5615060" y="1750459"/>
                  </a:lnTo>
                  <a:lnTo>
                    <a:pt x="5613438" y="1747797"/>
                  </a:lnTo>
                  <a:close/>
                </a:path>
                <a:path w="16555719" h="11230610">
                  <a:moveTo>
                    <a:pt x="11672151" y="4314121"/>
                  </a:moveTo>
                  <a:lnTo>
                    <a:pt x="11669391" y="4314126"/>
                  </a:lnTo>
                  <a:lnTo>
                    <a:pt x="11667538" y="4315699"/>
                  </a:lnTo>
                  <a:lnTo>
                    <a:pt x="11665543" y="4317607"/>
                  </a:lnTo>
                  <a:lnTo>
                    <a:pt x="11665547" y="4320365"/>
                  </a:lnTo>
                  <a:lnTo>
                    <a:pt x="11668694" y="4324072"/>
                  </a:lnTo>
                  <a:lnTo>
                    <a:pt x="11668886" y="4324548"/>
                  </a:lnTo>
                  <a:lnTo>
                    <a:pt x="11671885" y="4325827"/>
                  </a:lnTo>
                  <a:lnTo>
                    <a:pt x="11673836" y="4325871"/>
                  </a:lnTo>
                  <a:lnTo>
                    <a:pt x="11675214" y="4324489"/>
                  </a:lnTo>
                  <a:lnTo>
                    <a:pt x="11677209" y="4322583"/>
                  </a:lnTo>
                  <a:lnTo>
                    <a:pt x="11677204" y="4319823"/>
                  </a:lnTo>
                  <a:lnTo>
                    <a:pt x="11674058" y="4316116"/>
                  </a:lnTo>
                  <a:lnTo>
                    <a:pt x="11672151" y="4314121"/>
                  </a:lnTo>
                  <a:close/>
                </a:path>
                <a:path w="16555719" h="11230610">
                  <a:moveTo>
                    <a:pt x="5697731" y="1764450"/>
                  </a:moveTo>
                  <a:lnTo>
                    <a:pt x="5694972" y="1764454"/>
                  </a:lnTo>
                  <a:lnTo>
                    <a:pt x="5692639" y="1763458"/>
                  </a:lnTo>
                  <a:lnTo>
                    <a:pt x="5690164" y="1762796"/>
                  </a:lnTo>
                  <a:lnTo>
                    <a:pt x="5687835" y="1764561"/>
                  </a:lnTo>
                  <a:lnTo>
                    <a:pt x="5687173" y="1767037"/>
                  </a:lnTo>
                  <a:lnTo>
                    <a:pt x="5686653" y="1769180"/>
                  </a:lnTo>
                  <a:lnTo>
                    <a:pt x="5687751" y="1771223"/>
                  </a:lnTo>
                  <a:lnTo>
                    <a:pt x="5690084" y="1772218"/>
                  </a:lnTo>
                  <a:lnTo>
                    <a:pt x="5691035" y="1771836"/>
                  </a:lnTo>
                  <a:lnTo>
                    <a:pt x="5693369" y="1772831"/>
                  </a:lnTo>
                  <a:lnTo>
                    <a:pt x="5695982" y="1773159"/>
                  </a:lnTo>
                  <a:lnTo>
                    <a:pt x="5698172" y="1771729"/>
                  </a:lnTo>
                  <a:lnTo>
                    <a:pt x="5698834" y="1769253"/>
                  </a:lnTo>
                  <a:lnTo>
                    <a:pt x="5699021" y="1766969"/>
                  </a:lnTo>
                  <a:lnTo>
                    <a:pt x="5697731" y="1764450"/>
                  </a:lnTo>
                  <a:close/>
                </a:path>
                <a:path w="16555719" h="11230610">
                  <a:moveTo>
                    <a:pt x="5781883" y="1781437"/>
                  </a:moveTo>
                  <a:lnTo>
                    <a:pt x="5779124" y="1781440"/>
                  </a:lnTo>
                  <a:lnTo>
                    <a:pt x="5776790" y="1780445"/>
                  </a:lnTo>
                  <a:lnTo>
                    <a:pt x="5774315" y="1779783"/>
                  </a:lnTo>
                  <a:lnTo>
                    <a:pt x="5771987" y="1781548"/>
                  </a:lnTo>
                  <a:lnTo>
                    <a:pt x="5771325" y="1784023"/>
                  </a:lnTo>
                  <a:lnTo>
                    <a:pt x="5770805" y="1786165"/>
                  </a:lnTo>
                  <a:lnTo>
                    <a:pt x="5771903" y="1788210"/>
                  </a:lnTo>
                  <a:lnTo>
                    <a:pt x="5774236" y="1789205"/>
                  </a:lnTo>
                  <a:lnTo>
                    <a:pt x="5775187" y="1788822"/>
                  </a:lnTo>
                  <a:lnTo>
                    <a:pt x="5777520" y="1789818"/>
                  </a:lnTo>
                  <a:lnTo>
                    <a:pt x="5779995" y="1790480"/>
                  </a:lnTo>
                  <a:lnTo>
                    <a:pt x="5782324" y="1788714"/>
                  </a:lnTo>
                  <a:lnTo>
                    <a:pt x="5782985" y="1786240"/>
                  </a:lnTo>
                  <a:lnTo>
                    <a:pt x="5783506" y="1784098"/>
                  </a:lnTo>
                  <a:lnTo>
                    <a:pt x="5781883" y="1781437"/>
                  </a:lnTo>
                  <a:close/>
                </a:path>
                <a:path w="16555719" h="11230610">
                  <a:moveTo>
                    <a:pt x="11613949" y="4251081"/>
                  </a:moveTo>
                  <a:lnTo>
                    <a:pt x="11611188" y="4251085"/>
                  </a:lnTo>
                  <a:lnTo>
                    <a:pt x="11609335" y="4252659"/>
                  </a:lnTo>
                  <a:lnTo>
                    <a:pt x="11607910" y="4254415"/>
                  </a:lnTo>
                  <a:lnTo>
                    <a:pt x="11607673" y="4254707"/>
                  </a:lnTo>
                  <a:lnTo>
                    <a:pt x="11607678" y="4257467"/>
                  </a:lnTo>
                  <a:lnTo>
                    <a:pt x="11611349" y="4261790"/>
                  </a:lnTo>
                  <a:lnTo>
                    <a:pt x="11613683" y="4262785"/>
                  </a:lnTo>
                  <a:lnTo>
                    <a:pt x="11615776" y="4262497"/>
                  </a:lnTo>
                  <a:lnTo>
                    <a:pt x="11617152" y="4261115"/>
                  </a:lnTo>
                  <a:lnTo>
                    <a:pt x="11619147" y="4259209"/>
                  </a:lnTo>
                  <a:lnTo>
                    <a:pt x="11619144" y="4256449"/>
                  </a:lnTo>
                  <a:lnTo>
                    <a:pt x="11615997" y="4252742"/>
                  </a:lnTo>
                  <a:lnTo>
                    <a:pt x="11613949" y="4251081"/>
                  </a:lnTo>
                  <a:close/>
                </a:path>
                <a:path w="16555719" h="11230610">
                  <a:moveTo>
                    <a:pt x="5866035" y="1798422"/>
                  </a:moveTo>
                  <a:lnTo>
                    <a:pt x="5863275" y="1798427"/>
                  </a:lnTo>
                  <a:lnTo>
                    <a:pt x="5860942" y="1797432"/>
                  </a:lnTo>
                  <a:lnTo>
                    <a:pt x="5858324" y="1797103"/>
                  </a:lnTo>
                  <a:lnTo>
                    <a:pt x="5856138" y="1798535"/>
                  </a:lnTo>
                  <a:lnTo>
                    <a:pt x="5855476" y="1801009"/>
                  </a:lnTo>
                  <a:lnTo>
                    <a:pt x="5854956" y="1803152"/>
                  </a:lnTo>
                  <a:lnTo>
                    <a:pt x="5856054" y="1805196"/>
                  </a:lnTo>
                  <a:lnTo>
                    <a:pt x="5858387" y="1806191"/>
                  </a:lnTo>
                  <a:lnTo>
                    <a:pt x="5859339" y="1805809"/>
                  </a:lnTo>
                  <a:lnTo>
                    <a:pt x="5861672" y="1806804"/>
                  </a:lnTo>
                  <a:lnTo>
                    <a:pt x="5864289" y="1807133"/>
                  </a:lnTo>
                  <a:lnTo>
                    <a:pt x="5866476" y="1805701"/>
                  </a:lnTo>
                  <a:lnTo>
                    <a:pt x="5867137" y="1803227"/>
                  </a:lnTo>
                  <a:lnTo>
                    <a:pt x="5867324" y="1800942"/>
                  </a:lnTo>
                  <a:lnTo>
                    <a:pt x="5866035" y="1798422"/>
                  </a:lnTo>
                  <a:close/>
                </a:path>
                <a:path w="16555719" h="11230610">
                  <a:moveTo>
                    <a:pt x="5950519" y="1815551"/>
                  </a:moveTo>
                  <a:lnTo>
                    <a:pt x="5947760" y="1815556"/>
                  </a:lnTo>
                  <a:lnTo>
                    <a:pt x="5945427" y="1814561"/>
                  </a:lnTo>
                  <a:lnTo>
                    <a:pt x="5942809" y="1814232"/>
                  </a:lnTo>
                  <a:lnTo>
                    <a:pt x="5940623" y="1815662"/>
                  </a:lnTo>
                  <a:lnTo>
                    <a:pt x="5939961" y="1818138"/>
                  </a:lnTo>
                  <a:lnTo>
                    <a:pt x="5939441" y="1820281"/>
                  </a:lnTo>
                  <a:lnTo>
                    <a:pt x="5940539" y="1822325"/>
                  </a:lnTo>
                  <a:lnTo>
                    <a:pt x="5942872" y="1823320"/>
                  </a:lnTo>
                  <a:lnTo>
                    <a:pt x="5943823" y="1822938"/>
                  </a:lnTo>
                  <a:lnTo>
                    <a:pt x="5946156" y="1823933"/>
                  </a:lnTo>
                  <a:lnTo>
                    <a:pt x="5948632" y="1824595"/>
                  </a:lnTo>
                  <a:lnTo>
                    <a:pt x="5950961" y="1822830"/>
                  </a:lnTo>
                  <a:lnTo>
                    <a:pt x="5951623" y="1820355"/>
                  </a:lnTo>
                  <a:lnTo>
                    <a:pt x="5952142" y="1818213"/>
                  </a:lnTo>
                  <a:lnTo>
                    <a:pt x="5950519" y="1815551"/>
                  </a:lnTo>
                  <a:close/>
                </a:path>
                <a:path w="16555719" h="11230610">
                  <a:moveTo>
                    <a:pt x="11554225" y="4189755"/>
                  </a:moveTo>
                  <a:lnTo>
                    <a:pt x="11551324" y="4190093"/>
                  </a:lnTo>
                  <a:lnTo>
                    <a:pt x="11547617" y="4193240"/>
                  </a:lnTo>
                  <a:lnTo>
                    <a:pt x="11547956" y="4196141"/>
                  </a:lnTo>
                  <a:lnTo>
                    <a:pt x="11551102" y="4199848"/>
                  </a:lnTo>
                  <a:lnTo>
                    <a:pt x="11552769" y="4200559"/>
                  </a:lnTo>
                  <a:lnTo>
                    <a:pt x="11552293" y="4200750"/>
                  </a:lnTo>
                  <a:lnTo>
                    <a:pt x="11553960" y="4201461"/>
                  </a:lnTo>
                  <a:lnTo>
                    <a:pt x="11556052" y="4201171"/>
                  </a:lnTo>
                  <a:lnTo>
                    <a:pt x="11557430" y="4199789"/>
                  </a:lnTo>
                  <a:lnTo>
                    <a:pt x="11559282" y="4198216"/>
                  </a:lnTo>
                  <a:lnTo>
                    <a:pt x="11558945" y="4195314"/>
                  </a:lnTo>
                  <a:lnTo>
                    <a:pt x="11554225" y="4189755"/>
                  </a:lnTo>
                  <a:close/>
                </a:path>
                <a:path w="16555719" h="11230610">
                  <a:moveTo>
                    <a:pt x="6034529" y="1832871"/>
                  </a:moveTo>
                  <a:lnTo>
                    <a:pt x="6031769" y="1832876"/>
                  </a:lnTo>
                  <a:lnTo>
                    <a:pt x="6029436" y="1831881"/>
                  </a:lnTo>
                  <a:lnTo>
                    <a:pt x="6026819" y="1831552"/>
                  </a:lnTo>
                  <a:lnTo>
                    <a:pt x="6024633" y="1832983"/>
                  </a:lnTo>
                  <a:lnTo>
                    <a:pt x="6023971" y="1835459"/>
                  </a:lnTo>
                  <a:lnTo>
                    <a:pt x="6023451" y="1837600"/>
                  </a:lnTo>
                  <a:lnTo>
                    <a:pt x="6024549" y="1839644"/>
                  </a:lnTo>
                  <a:lnTo>
                    <a:pt x="6026549" y="1840497"/>
                  </a:lnTo>
                  <a:lnTo>
                    <a:pt x="6026406" y="1840831"/>
                  </a:lnTo>
                  <a:lnTo>
                    <a:pt x="6026740" y="1840973"/>
                  </a:lnTo>
                  <a:lnTo>
                    <a:pt x="6027690" y="1840590"/>
                  </a:lnTo>
                  <a:lnTo>
                    <a:pt x="6030023" y="1841585"/>
                  </a:lnTo>
                  <a:lnTo>
                    <a:pt x="6032641" y="1841914"/>
                  </a:lnTo>
                  <a:lnTo>
                    <a:pt x="6034827" y="1840484"/>
                  </a:lnTo>
                  <a:lnTo>
                    <a:pt x="6035489" y="1838008"/>
                  </a:lnTo>
                  <a:lnTo>
                    <a:pt x="6035818" y="1835391"/>
                  </a:lnTo>
                  <a:lnTo>
                    <a:pt x="6034529" y="1832871"/>
                  </a:lnTo>
                  <a:close/>
                </a:path>
                <a:path w="16555719" h="11230610">
                  <a:moveTo>
                    <a:pt x="6118872" y="1850332"/>
                  </a:moveTo>
                  <a:lnTo>
                    <a:pt x="6116112" y="1850337"/>
                  </a:lnTo>
                  <a:lnTo>
                    <a:pt x="6113779" y="1849342"/>
                  </a:lnTo>
                  <a:lnTo>
                    <a:pt x="6111162" y="1849013"/>
                  </a:lnTo>
                  <a:lnTo>
                    <a:pt x="6108975" y="1850445"/>
                  </a:lnTo>
                  <a:lnTo>
                    <a:pt x="6108313" y="1852921"/>
                  </a:lnTo>
                  <a:lnTo>
                    <a:pt x="6107793" y="1855062"/>
                  </a:lnTo>
                  <a:lnTo>
                    <a:pt x="6108892" y="1857106"/>
                  </a:lnTo>
                  <a:lnTo>
                    <a:pt x="6110891" y="1857959"/>
                  </a:lnTo>
                  <a:lnTo>
                    <a:pt x="6111082" y="1858435"/>
                  </a:lnTo>
                  <a:lnTo>
                    <a:pt x="6112033" y="1858052"/>
                  </a:lnTo>
                  <a:lnTo>
                    <a:pt x="6114366" y="1859048"/>
                  </a:lnTo>
                  <a:lnTo>
                    <a:pt x="6116983" y="1859376"/>
                  </a:lnTo>
                  <a:lnTo>
                    <a:pt x="6119170" y="1857946"/>
                  </a:lnTo>
                  <a:lnTo>
                    <a:pt x="6119832" y="1855470"/>
                  </a:lnTo>
                  <a:lnTo>
                    <a:pt x="6120161" y="1852852"/>
                  </a:lnTo>
                  <a:lnTo>
                    <a:pt x="6118872" y="1850332"/>
                  </a:lnTo>
                  <a:close/>
                </a:path>
                <a:path w="16555719" h="11230610">
                  <a:moveTo>
                    <a:pt x="11493792" y="4130095"/>
                  </a:moveTo>
                  <a:lnTo>
                    <a:pt x="11490700" y="4129958"/>
                  </a:lnTo>
                  <a:lnTo>
                    <a:pt x="11489038" y="4132008"/>
                  </a:lnTo>
                  <a:lnTo>
                    <a:pt x="11487184" y="4133581"/>
                  </a:lnTo>
                  <a:lnTo>
                    <a:pt x="11487047" y="4136674"/>
                  </a:lnTo>
                  <a:lnTo>
                    <a:pt x="11489095" y="4138335"/>
                  </a:lnTo>
                  <a:lnTo>
                    <a:pt x="11490811" y="4139855"/>
                  </a:lnTo>
                  <a:lnTo>
                    <a:pt x="11492143" y="4140424"/>
                  </a:lnTo>
                  <a:lnTo>
                    <a:pt x="11492001" y="4140757"/>
                  </a:lnTo>
                  <a:lnTo>
                    <a:pt x="11493668" y="4141468"/>
                  </a:lnTo>
                  <a:lnTo>
                    <a:pt x="11495762" y="4141179"/>
                  </a:lnTo>
                  <a:lnTo>
                    <a:pt x="11497139" y="4139798"/>
                  </a:lnTo>
                  <a:lnTo>
                    <a:pt x="11498992" y="4138224"/>
                  </a:lnTo>
                  <a:lnTo>
                    <a:pt x="11499130" y="4135130"/>
                  </a:lnTo>
                  <a:lnTo>
                    <a:pt x="11497080" y="4133468"/>
                  </a:lnTo>
                  <a:lnTo>
                    <a:pt x="11495366" y="4131949"/>
                  </a:lnTo>
                  <a:lnTo>
                    <a:pt x="11493792" y="4130095"/>
                  </a:lnTo>
                  <a:close/>
                </a:path>
                <a:path w="16555719" h="11230610">
                  <a:moveTo>
                    <a:pt x="6203072" y="1868128"/>
                  </a:moveTo>
                  <a:lnTo>
                    <a:pt x="6200313" y="1868133"/>
                  </a:lnTo>
                  <a:lnTo>
                    <a:pt x="6197979" y="1867137"/>
                  </a:lnTo>
                  <a:lnTo>
                    <a:pt x="6195361" y="1866809"/>
                  </a:lnTo>
                  <a:lnTo>
                    <a:pt x="6193176" y="1868240"/>
                  </a:lnTo>
                  <a:lnTo>
                    <a:pt x="6192514" y="1870715"/>
                  </a:lnTo>
                  <a:lnTo>
                    <a:pt x="6191994" y="1872858"/>
                  </a:lnTo>
                  <a:lnTo>
                    <a:pt x="6193091" y="1874902"/>
                  </a:lnTo>
                  <a:lnTo>
                    <a:pt x="6195092" y="1875755"/>
                  </a:lnTo>
                  <a:lnTo>
                    <a:pt x="6195282" y="1876230"/>
                  </a:lnTo>
                  <a:lnTo>
                    <a:pt x="6196233" y="1875848"/>
                  </a:lnTo>
                  <a:lnTo>
                    <a:pt x="6198567" y="1876844"/>
                  </a:lnTo>
                  <a:lnTo>
                    <a:pt x="6201184" y="1877172"/>
                  </a:lnTo>
                  <a:lnTo>
                    <a:pt x="6203370" y="1875740"/>
                  </a:lnTo>
                  <a:lnTo>
                    <a:pt x="6204032" y="1873265"/>
                  </a:lnTo>
                  <a:lnTo>
                    <a:pt x="6204361" y="1870648"/>
                  </a:lnTo>
                  <a:lnTo>
                    <a:pt x="6203072" y="1868128"/>
                  </a:lnTo>
                  <a:close/>
                </a:path>
                <a:path w="16555719" h="11230610">
                  <a:moveTo>
                    <a:pt x="6287273" y="1885924"/>
                  </a:moveTo>
                  <a:lnTo>
                    <a:pt x="6284513" y="1885928"/>
                  </a:lnTo>
                  <a:lnTo>
                    <a:pt x="6282180" y="1884933"/>
                  </a:lnTo>
                  <a:lnTo>
                    <a:pt x="6279562" y="1884605"/>
                  </a:lnTo>
                  <a:lnTo>
                    <a:pt x="6277376" y="1886035"/>
                  </a:lnTo>
                  <a:lnTo>
                    <a:pt x="6276714" y="1888511"/>
                  </a:lnTo>
                  <a:lnTo>
                    <a:pt x="6276194" y="1890652"/>
                  </a:lnTo>
                  <a:lnTo>
                    <a:pt x="6277292" y="1892696"/>
                  </a:lnTo>
                  <a:lnTo>
                    <a:pt x="6279292" y="1893549"/>
                  </a:lnTo>
                  <a:lnTo>
                    <a:pt x="6279483" y="1894025"/>
                  </a:lnTo>
                  <a:lnTo>
                    <a:pt x="6280434" y="1893642"/>
                  </a:lnTo>
                  <a:lnTo>
                    <a:pt x="6282767" y="1894638"/>
                  </a:lnTo>
                  <a:lnTo>
                    <a:pt x="6285385" y="1894966"/>
                  </a:lnTo>
                  <a:lnTo>
                    <a:pt x="6287571" y="1893536"/>
                  </a:lnTo>
                  <a:lnTo>
                    <a:pt x="6288233" y="1891060"/>
                  </a:lnTo>
                  <a:lnTo>
                    <a:pt x="6288562" y="1888444"/>
                  </a:lnTo>
                  <a:lnTo>
                    <a:pt x="6287273" y="1885924"/>
                  </a:lnTo>
                  <a:close/>
                </a:path>
                <a:path w="16555719" h="11230610">
                  <a:moveTo>
                    <a:pt x="11431123" y="4071059"/>
                  </a:moveTo>
                  <a:lnTo>
                    <a:pt x="11428030" y="4070922"/>
                  </a:lnTo>
                  <a:lnTo>
                    <a:pt x="11426368" y="4072971"/>
                  </a:lnTo>
                  <a:lnTo>
                    <a:pt x="11424848" y="4074685"/>
                  </a:lnTo>
                  <a:lnTo>
                    <a:pt x="11424712" y="4077780"/>
                  </a:lnTo>
                  <a:lnTo>
                    <a:pt x="11426760" y="4079441"/>
                  </a:lnTo>
                  <a:lnTo>
                    <a:pt x="11428476" y="4080961"/>
                  </a:lnTo>
                  <a:lnTo>
                    <a:pt x="11431475" y="4082241"/>
                  </a:lnTo>
                  <a:lnTo>
                    <a:pt x="11433568" y="4081951"/>
                  </a:lnTo>
                  <a:lnTo>
                    <a:pt x="11434946" y="4080569"/>
                  </a:lnTo>
                  <a:lnTo>
                    <a:pt x="11436466" y="4078853"/>
                  </a:lnTo>
                  <a:lnTo>
                    <a:pt x="11436603" y="4075761"/>
                  </a:lnTo>
                  <a:lnTo>
                    <a:pt x="11434554" y="4074099"/>
                  </a:lnTo>
                  <a:lnTo>
                    <a:pt x="11431123" y="4071059"/>
                  </a:lnTo>
                  <a:close/>
                </a:path>
                <a:path w="16555719" h="11230610">
                  <a:moveTo>
                    <a:pt x="6371140" y="1903575"/>
                  </a:moveTo>
                  <a:lnTo>
                    <a:pt x="6368380" y="1903580"/>
                  </a:lnTo>
                  <a:lnTo>
                    <a:pt x="6366047" y="1902585"/>
                  </a:lnTo>
                  <a:lnTo>
                    <a:pt x="6363430" y="1902257"/>
                  </a:lnTo>
                  <a:lnTo>
                    <a:pt x="6361243" y="1903688"/>
                  </a:lnTo>
                  <a:lnTo>
                    <a:pt x="6360581" y="1906164"/>
                  </a:lnTo>
                  <a:lnTo>
                    <a:pt x="6360062" y="1908306"/>
                  </a:lnTo>
                  <a:lnTo>
                    <a:pt x="6361159" y="1910350"/>
                  </a:lnTo>
                  <a:lnTo>
                    <a:pt x="6363159" y="1911203"/>
                  </a:lnTo>
                  <a:lnTo>
                    <a:pt x="6363351" y="1911679"/>
                  </a:lnTo>
                  <a:lnTo>
                    <a:pt x="6364301" y="1911296"/>
                  </a:lnTo>
                  <a:lnTo>
                    <a:pt x="6366634" y="1912291"/>
                  </a:lnTo>
                  <a:lnTo>
                    <a:pt x="6369252" y="1912620"/>
                  </a:lnTo>
                  <a:lnTo>
                    <a:pt x="6371439" y="1911190"/>
                  </a:lnTo>
                  <a:lnTo>
                    <a:pt x="6372101" y="1908714"/>
                  </a:lnTo>
                  <a:lnTo>
                    <a:pt x="6372429" y="1906096"/>
                  </a:lnTo>
                  <a:lnTo>
                    <a:pt x="6371140" y="1903575"/>
                  </a:lnTo>
                  <a:close/>
                </a:path>
                <a:path w="16555719" h="11230610">
                  <a:moveTo>
                    <a:pt x="6454723" y="1921896"/>
                  </a:moveTo>
                  <a:lnTo>
                    <a:pt x="6451963" y="1921901"/>
                  </a:lnTo>
                  <a:lnTo>
                    <a:pt x="6449629" y="1920905"/>
                  </a:lnTo>
                  <a:lnTo>
                    <a:pt x="6447012" y="1920577"/>
                  </a:lnTo>
                  <a:lnTo>
                    <a:pt x="6444826" y="1922007"/>
                  </a:lnTo>
                  <a:lnTo>
                    <a:pt x="6444164" y="1924483"/>
                  </a:lnTo>
                  <a:lnTo>
                    <a:pt x="6443644" y="1926626"/>
                  </a:lnTo>
                  <a:lnTo>
                    <a:pt x="6444742" y="1928670"/>
                  </a:lnTo>
                  <a:lnTo>
                    <a:pt x="6446742" y="1929523"/>
                  </a:lnTo>
                  <a:lnTo>
                    <a:pt x="6446932" y="1929998"/>
                  </a:lnTo>
                  <a:lnTo>
                    <a:pt x="6447884" y="1929616"/>
                  </a:lnTo>
                  <a:lnTo>
                    <a:pt x="6450218" y="1930612"/>
                  </a:lnTo>
                  <a:lnTo>
                    <a:pt x="6452835" y="1930940"/>
                  </a:lnTo>
                  <a:lnTo>
                    <a:pt x="6455021" y="1929508"/>
                  </a:lnTo>
                  <a:lnTo>
                    <a:pt x="6455683" y="1927032"/>
                  </a:lnTo>
                  <a:lnTo>
                    <a:pt x="6456011" y="1924416"/>
                  </a:lnTo>
                  <a:lnTo>
                    <a:pt x="6454723" y="1921896"/>
                  </a:lnTo>
                  <a:close/>
                </a:path>
                <a:path w="16555719" h="11230610">
                  <a:moveTo>
                    <a:pt x="11367410" y="4013547"/>
                  </a:moveTo>
                  <a:lnTo>
                    <a:pt x="11364651" y="4013552"/>
                  </a:lnTo>
                  <a:lnTo>
                    <a:pt x="11361327" y="4017650"/>
                  </a:lnTo>
                  <a:lnTo>
                    <a:pt x="11361331" y="4020408"/>
                  </a:lnTo>
                  <a:lnTo>
                    <a:pt x="11363380" y="4022070"/>
                  </a:lnTo>
                  <a:lnTo>
                    <a:pt x="11365096" y="4023590"/>
                  </a:lnTo>
                  <a:lnTo>
                    <a:pt x="11366430" y="4024159"/>
                  </a:lnTo>
                  <a:lnTo>
                    <a:pt x="11366621" y="4024635"/>
                  </a:lnTo>
                  <a:lnTo>
                    <a:pt x="11368288" y="4025346"/>
                  </a:lnTo>
                  <a:lnTo>
                    <a:pt x="11370522" y="4024723"/>
                  </a:lnTo>
                  <a:lnTo>
                    <a:pt x="11371900" y="4023340"/>
                  </a:lnTo>
                  <a:lnTo>
                    <a:pt x="11373562" y="4021292"/>
                  </a:lnTo>
                  <a:lnTo>
                    <a:pt x="11373557" y="4018533"/>
                  </a:lnTo>
                  <a:lnTo>
                    <a:pt x="11367410" y="4013547"/>
                  </a:lnTo>
                  <a:close/>
                </a:path>
                <a:path w="16555719" h="11230610">
                  <a:moveTo>
                    <a:pt x="6538781" y="1940025"/>
                  </a:moveTo>
                  <a:lnTo>
                    <a:pt x="6536021" y="1940030"/>
                  </a:lnTo>
                  <a:lnTo>
                    <a:pt x="6533688" y="1939035"/>
                  </a:lnTo>
                  <a:lnTo>
                    <a:pt x="6531070" y="1938706"/>
                  </a:lnTo>
                  <a:lnTo>
                    <a:pt x="6528885" y="1940136"/>
                  </a:lnTo>
                  <a:lnTo>
                    <a:pt x="6528222" y="1942612"/>
                  </a:lnTo>
                  <a:lnTo>
                    <a:pt x="6527703" y="1944753"/>
                  </a:lnTo>
                  <a:lnTo>
                    <a:pt x="6528801" y="1946798"/>
                  </a:lnTo>
                  <a:lnTo>
                    <a:pt x="6530800" y="1947651"/>
                  </a:lnTo>
                  <a:lnTo>
                    <a:pt x="6530991" y="1948126"/>
                  </a:lnTo>
                  <a:lnTo>
                    <a:pt x="6531942" y="1947744"/>
                  </a:lnTo>
                  <a:lnTo>
                    <a:pt x="6534276" y="1948739"/>
                  </a:lnTo>
                  <a:lnTo>
                    <a:pt x="6536893" y="1949068"/>
                  </a:lnTo>
                  <a:lnTo>
                    <a:pt x="6539080" y="1947636"/>
                  </a:lnTo>
                  <a:lnTo>
                    <a:pt x="6539741" y="1945162"/>
                  </a:lnTo>
                  <a:lnTo>
                    <a:pt x="6540070" y="1942545"/>
                  </a:lnTo>
                  <a:lnTo>
                    <a:pt x="6538781" y="1940025"/>
                  </a:lnTo>
                  <a:close/>
                </a:path>
                <a:path w="16555719" h="11230610">
                  <a:moveTo>
                    <a:pt x="11302320" y="3957417"/>
                  </a:moveTo>
                  <a:lnTo>
                    <a:pt x="11299561" y="3957422"/>
                  </a:lnTo>
                  <a:lnTo>
                    <a:pt x="11296237" y="3961519"/>
                  </a:lnTo>
                  <a:lnTo>
                    <a:pt x="11296241" y="3964278"/>
                  </a:lnTo>
                  <a:lnTo>
                    <a:pt x="11300339" y="3967602"/>
                  </a:lnTo>
                  <a:lnTo>
                    <a:pt x="11301673" y="3968171"/>
                  </a:lnTo>
                  <a:lnTo>
                    <a:pt x="11301530" y="3968504"/>
                  </a:lnTo>
                  <a:lnTo>
                    <a:pt x="11303196" y="3969215"/>
                  </a:lnTo>
                  <a:lnTo>
                    <a:pt x="11305432" y="3968593"/>
                  </a:lnTo>
                  <a:lnTo>
                    <a:pt x="11306809" y="3967211"/>
                  </a:lnTo>
                  <a:lnTo>
                    <a:pt x="11308471" y="3965162"/>
                  </a:lnTo>
                  <a:lnTo>
                    <a:pt x="11308466" y="3962403"/>
                  </a:lnTo>
                  <a:lnTo>
                    <a:pt x="11302320" y="3957417"/>
                  </a:lnTo>
                  <a:close/>
                </a:path>
                <a:path w="16555719" h="11230610">
                  <a:moveTo>
                    <a:pt x="6622363" y="1958344"/>
                  </a:moveTo>
                  <a:lnTo>
                    <a:pt x="6619604" y="1958349"/>
                  </a:lnTo>
                  <a:lnTo>
                    <a:pt x="6617271" y="1957354"/>
                  </a:lnTo>
                  <a:lnTo>
                    <a:pt x="6614654" y="1957025"/>
                  </a:lnTo>
                  <a:lnTo>
                    <a:pt x="6612467" y="1958457"/>
                  </a:lnTo>
                  <a:lnTo>
                    <a:pt x="6611806" y="1960931"/>
                  </a:lnTo>
                  <a:lnTo>
                    <a:pt x="6611286" y="1963074"/>
                  </a:lnTo>
                  <a:lnTo>
                    <a:pt x="6612383" y="1965118"/>
                  </a:lnTo>
                  <a:lnTo>
                    <a:pt x="6614717" y="1966114"/>
                  </a:lnTo>
                  <a:lnTo>
                    <a:pt x="6615525" y="1966064"/>
                  </a:lnTo>
                  <a:lnTo>
                    <a:pt x="6617858" y="1967060"/>
                  </a:lnTo>
                  <a:lnTo>
                    <a:pt x="6620476" y="1967388"/>
                  </a:lnTo>
                  <a:lnTo>
                    <a:pt x="6622662" y="1965957"/>
                  </a:lnTo>
                  <a:lnTo>
                    <a:pt x="6623325" y="1963482"/>
                  </a:lnTo>
                  <a:lnTo>
                    <a:pt x="6623653" y="1960864"/>
                  </a:lnTo>
                  <a:lnTo>
                    <a:pt x="6622363" y="1958344"/>
                  </a:lnTo>
                  <a:close/>
                </a:path>
                <a:path w="16555719" h="11230610">
                  <a:moveTo>
                    <a:pt x="6706138" y="1977140"/>
                  </a:moveTo>
                  <a:lnTo>
                    <a:pt x="6703378" y="1977145"/>
                  </a:lnTo>
                  <a:lnTo>
                    <a:pt x="6701045" y="1976149"/>
                  </a:lnTo>
                  <a:lnTo>
                    <a:pt x="6698428" y="1975820"/>
                  </a:lnTo>
                  <a:lnTo>
                    <a:pt x="6696241" y="1977251"/>
                  </a:lnTo>
                  <a:lnTo>
                    <a:pt x="6695579" y="1979727"/>
                  </a:lnTo>
                  <a:lnTo>
                    <a:pt x="6695059" y="1981869"/>
                  </a:lnTo>
                  <a:lnTo>
                    <a:pt x="6696157" y="1983912"/>
                  </a:lnTo>
                  <a:lnTo>
                    <a:pt x="6698491" y="1984908"/>
                  </a:lnTo>
                  <a:lnTo>
                    <a:pt x="6699298" y="1984860"/>
                  </a:lnTo>
                  <a:lnTo>
                    <a:pt x="6701631" y="1985855"/>
                  </a:lnTo>
                  <a:lnTo>
                    <a:pt x="6704249" y="1986184"/>
                  </a:lnTo>
                  <a:lnTo>
                    <a:pt x="6706436" y="1984752"/>
                  </a:lnTo>
                  <a:lnTo>
                    <a:pt x="6707098" y="1982276"/>
                  </a:lnTo>
                  <a:lnTo>
                    <a:pt x="6707427" y="1979658"/>
                  </a:lnTo>
                  <a:lnTo>
                    <a:pt x="6706138" y="1977140"/>
                  </a:lnTo>
                  <a:close/>
                </a:path>
                <a:path w="16555719" h="11230610">
                  <a:moveTo>
                    <a:pt x="11236469" y="3902144"/>
                  </a:moveTo>
                  <a:lnTo>
                    <a:pt x="11233568" y="3902483"/>
                  </a:lnTo>
                  <a:lnTo>
                    <a:pt x="11230244" y="3906580"/>
                  </a:lnTo>
                  <a:lnTo>
                    <a:pt x="11230583" y="3909481"/>
                  </a:lnTo>
                  <a:lnTo>
                    <a:pt x="11234680" y="3912805"/>
                  </a:lnTo>
                  <a:lnTo>
                    <a:pt x="11237679" y="3914085"/>
                  </a:lnTo>
                  <a:lnTo>
                    <a:pt x="11239772" y="3913796"/>
                  </a:lnTo>
                  <a:lnTo>
                    <a:pt x="11241292" y="3912081"/>
                  </a:lnTo>
                  <a:lnTo>
                    <a:pt x="11242954" y="3910032"/>
                  </a:lnTo>
                  <a:lnTo>
                    <a:pt x="11242616" y="3907130"/>
                  </a:lnTo>
                  <a:lnTo>
                    <a:pt x="11236469" y="3902144"/>
                  </a:lnTo>
                  <a:close/>
                </a:path>
                <a:path w="16555719" h="11230610">
                  <a:moveTo>
                    <a:pt x="6789627" y="1996601"/>
                  </a:moveTo>
                  <a:lnTo>
                    <a:pt x="6787010" y="1996272"/>
                  </a:lnTo>
                  <a:lnTo>
                    <a:pt x="6784676" y="1995277"/>
                  </a:lnTo>
                  <a:lnTo>
                    <a:pt x="6782059" y="1994949"/>
                  </a:lnTo>
                  <a:lnTo>
                    <a:pt x="6779873" y="1996380"/>
                  </a:lnTo>
                  <a:lnTo>
                    <a:pt x="6779211" y="1998855"/>
                  </a:lnTo>
                  <a:lnTo>
                    <a:pt x="6778692" y="2000998"/>
                  </a:lnTo>
                  <a:lnTo>
                    <a:pt x="6779789" y="2003042"/>
                  </a:lnTo>
                  <a:lnTo>
                    <a:pt x="6782123" y="2004037"/>
                  </a:lnTo>
                  <a:lnTo>
                    <a:pt x="6782931" y="2003988"/>
                  </a:lnTo>
                  <a:lnTo>
                    <a:pt x="6785264" y="2004983"/>
                  </a:lnTo>
                  <a:lnTo>
                    <a:pt x="6787882" y="2005312"/>
                  </a:lnTo>
                  <a:lnTo>
                    <a:pt x="6790068" y="2003880"/>
                  </a:lnTo>
                  <a:lnTo>
                    <a:pt x="6790729" y="2001405"/>
                  </a:lnTo>
                  <a:lnTo>
                    <a:pt x="6791058" y="1998787"/>
                  </a:lnTo>
                  <a:lnTo>
                    <a:pt x="6789627" y="1996601"/>
                  </a:lnTo>
                  <a:close/>
                </a:path>
                <a:path w="16555719" h="11230610">
                  <a:moveTo>
                    <a:pt x="11169765" y="3848872"/>
                  </a:moveTo>
                  <a:lnTo>
                    <a:pt x="11166864" y="3849211"/>
                  </a:lnTo>
                  <a:lnTo>
                    <a:pt x="11165202" y="3851259"/>
                  </a:lnTo>
                  <a:lnTo>
                    <a:pt x="11163682" y="3852975"/>
                  </a:lnTo>
                  <a:lnTo>
                    <a:pt x="11164021" y="3855876"/>
                  </a:lnTo>
                  <a:lnTo>
                    <a:pt x="11168118" y="3859200"/>
                  </a:lnTo>
                  <a:lnTo>
                    <a:pt x="11170785" y="3860337"/>
                  </a:lnTo>
                  <a:lnTo>
                    <a:pt x="11172878" y="3860048"/>
                  </a:lnTo>
                  <a:lnTo>
                    <a:pt x="11175917" y="3856617"/>
                  </a:lnTo>
                  <a:lnTo>
                    <a:pt x="11175579" y="3853715"/>
                  </a:lnTo>
                  <a:lnTo>
                    <a:pt x="11171481" y="3850392"/>
                  </a:lnTo>
                  <a:lnTo>
                    <a:pt x="11169765" y="3848872"/>
                  </a:lnTo>
                  <a:close/>
                </a:path>
                <a:path w="16555719" h="11230610">
                  <a:moveTo>
                    <a:pt x="6873259" y="2015730"/>
                  </a:moveTo>
                  <a:lnTo>
                    <a:pt x="6870642" y="2015402"/>
                  </a:lnTo>
                  <a:lnTo>
                    <a:pt x="6868308" y="2014406"/>
                  </a:lnTo>
                  <a:lnTo>
                    <a:pt x="6865691" y="2014078"/>
                  </a:lnTo>
                  <a:lnTo>
                    <a:pt x="6863505" y="2015508"/>
                  </a:lnTo>
                  <a:lnTo>
                    <a:pt x="6862842" y="2017984"/>
                  </a:lnTo>
                  <a:lnTo>
                    <a:pt x="6862323" y="2020125"/>
                  </a:lnTo>
                  <a:lnTo>
                    <a:pt x="6863421" y="2022170"/>
                  </a:lnTo>
                  <a:lnTo>
                    <a:pt x="6866088" y="2023307"/>
                  </a:lnTo>
                  <a:lnTo>
                    <a:pt x="6866563" y="2023116"/>
                  </a:lnTo>
                  <a:lnTo>
                    <a:pt x="6868896" y="2024111"/>
                  </a:lnTo>
                  <a:lnTo>
                    <a:pt x="6871514" y="2024440"/>
                  </a:lnTo>
                  <a:lnTo>
                    <a:pt x="6873700" y="2023008"/>
                  </a:lnTo>
                  <a:lnTo>
                    <a:pt x="6874362" y="2020534"/>
                  </a:lnTo>
                  <a:lnTo>
                    <a:pt x="6874690" y="2017917"/>
                  </a:lnTo>
                  <a:lnTo>
                    <a:pt x="6873259" y="2015730"/>
                  </a:lnTo>
                  <a:close/>
                </a:path>
                <a:path w="16555719" h="11230610">
                  <a:moveTo>
                    <a:pt x="6956749" y="2035191"/>
                  </a:moveTo>
                  <a:lnTo>
                    <a:pt x="6954131" y="2034863"/>
                  </a:lnTo>
                  <a:lnTo>
                    <a:pt x="6951798" y="2033868"/>
                  </a:lnTo>
                  <a:lnTo>
                    <a:pt x="6949180" y="2033539"/>
                  </a:lnTo>
                  <a:lnTo>
                    <a:pt x="6946995" y="2034971"/>
                  </a:lnTo>
                  <a:lnTo>
                    <a:pt x="6946333" y="2037446"/>
                  </a:lnTo>
                  <a:lnTo>
                    <a:pt x="6945813" y="2039588"/>
                  </a:lnTo>
                  <a:lnTo>
                    <a:pt x="6946911" y="2041631"/>
                  </a:lnTo>
                  <a:lnTo>
                    <a:pt x="6949577" y="2042768"/>
                  </a:lnTo>
                  <a:lnTo>
                    <a:pt x="6950053" y="2042579"/>
                  </a:lnTo>
                  <a:lnTo>
                    <a:pt x="6952386" y="2043574"/>
                  </a:lnTo>
                  <a:lnTo>
                    <a:pt x="6955003" y="2043902"/>
                  </a:lnTo>
                  <a:lnTo>
                    <a:pt x="6957189" y="2042471"/>
                  </a:lnTo>
                  <a:lnTo>
                    <a:pt x="6957851" y="2039996"/>
                  </a:lnTo>
                  <a:lnTo>
                    <a:pt x="6958179" y="2037378"/>
                  </a:lnTo>
                  <a:lnTo>
                    <a:pt x="6956749" y="2035191"/>
                  </a:lnTo>
                  <a:close/>
                </a:path>
                <a:path w="16555719" h="11230610">
                  <a:moveTo>
                    <a:pt x="11102303" y="3796457"/>
                  </a:moveTo>
                  <a:lnTo>
                    <a:pt x="11099259" y="3797128"/>
                  </a:lnTo>
                  <a:lnTo>
                    <a:pt x="11096219" y="3800559"/>
                  </a:lnTo>
                  <a:lnTo>
                    <a:pt x="11096557" y="3803461"/>
                  </a:lnTo>
                  <a:lnTo>
                    <a:pt x="11100655" y="3806785"/>
                  </a:lnTo>
                  <a:lnTo>
                    <a:pt x="11101655" y="3807212"/>
                  </a:lnTo>
                  <a:lnTo>
                    <a:pt x="11101512" y="3807545"/>
                  </a:lnTo>
                  <a:lnTo>
                    <a:pt x="11103179" y="3808256"/>
                  </a:lnTo>
                  <a:lnTo>
                    <a:pt x="11105747" y="3807776"/>
                  </a:lnTo>
                  <a:lnTo>
                    <a:pt x="11106934" y="3805918"/>
                  </a:lnTo>
                  <a:lnTo>
                    <a:pt x="11108454" y="3804202"/>
                  </a:lnTo>
                  <a:lnTo>
                    <a:pt x="11108116" y="3801301"/>
                  </a:lnTo>
                  <a:lnTo>
                    <a:pt x="11104018" y="3797977"/>
                  </a:lnTo>
                  <a:lnTo>
                    <a:pt x="11102303" y="3796457"/>
                  </a:lnTo>
                  <a:close/>
                </a:path>
                <a:path w="16555719" h="11230610">
                  <a:moveTo>
                    <a:pt x="7040097" y="2054986"/>
                  </a:moveTo>
                  <a:lnTo>
                    <a:pt x="7037479" y="2054658"/>
                  </a:lnTo>
                  <a:lnTo>
                    <a:pt x="7035146" y="2053662"/>
                  </a:lnTo>
                  <a:lnTo>
                    <a:pt x="7032528" y="2053334"/>
                  </a:lnTo>
                  <a:lnTo>
                    <a:pt x="7030342" y="2054765"/>
                  </a:lnTo>
                  <a:lnTo>
                    <a:pt x="7029680" y="2057240"/>
                  </a:lnTo>
                  <a:lnTo>
                    <a:pt x="7029160" y="2059383"/>
                  </a:lnTo>
                  <a:lnTo>
                    <a:pt x="7030258" y="2061427"/>
                  </a:lnTo>
                  <a:lnTo>
                    <a:pt x="7032925" y="2062565"/>
                  </a:lnTo>
                  <a:lnTo>
                    <a:pt x="7033400" y="2062373"/>
                  </a:lnTo>
                  <a:lnTo>
                    <a:pt x="7035733" y="2063368"/>
                  </a:lnTo>
                  <a:lnTo>
                    <a:pt x="7038351" y="2063697"/>
                  </a:lnTo>
                  <a:lnTo>
                    <a:pt x="7040537" y="2062265"/>
                  </a:lnTo>
                  <a:lnTo>
                    <a:pt x="7041199" y="2059791"/>
                  </a:lnTo>
                  <a:lnTo>
                    <a:pt x="7041528" y="2057173"/>
                  </a:lnTo>
                  <a:lnTo>
                    <a:pt x="7040097" y="2054986"/>
                  </a:lnTo>
                  <a:close/>
                </a:path>
                <a:path w="16555719" h="11230610">
                  <a:moveTo>
                    <a:pt x="11033271" y="3744948"/>
                  </a:moveTo>
                  <a:lnTo>
                    <a:pt x="11030703" y="3745429"/>
                  </a:lnTo>
                  <a:lnTo>
                    <a:pt x="11027379" y="3749528"/>
                  </a:lnTo>
                  <a:lnTo>
                    <a:pt x="11027860" y="3752095"/>
                  </a:lnTo>
                  <a:lnTo>
                    <a:pt x="11031957" y="3755419"/>
                  </a:lnTo>
                  <a:lnTo>
                    <a:pt x="11032957" y="3755846"/>
                  </a:lnTo>
                  <a:lnTo>
                    <a:pt x="11032815" y="3756178"/>
                  </a:lnTo>
                  <a:lnTo>
                    <a:pt x="11034482" y="3756889"/>
                  </a:lnTo>
                  <a:lnTo>
                    <a:pt x="11037050" y="3756410"/>
                  </a:lnTo>
                  <a:lnTo>
                    <a:pt x="11038236" y="3754552"/>
                  </a:lnTo>
                  <a:lnTo>
                    <a:pt x="11039898" y="3752504"/>
                  </a:lnTo>
                  <a:lnTo>
                    <a:pt x="11039418" y="3749934"/>
                  </a:lnTo>
                  <a:lnTo>
                    <a:pt x="11033271" y="3744948"/>
                  </a:lnTo>
                  <a:close/>
                </a:path>
                <a:path w="16555719" h="11230610">
                  <a:moveTo>
                    <a:pt x="7123586" y="2074449"/>
                  </a:moveTo>
                  <a:lnTo>
                    <a:pt x="7120968" y="2074120"/>
                  </a:lnTo>
                  <a:lnTo>
                    <a:pt x="7118635" y="2073125"/>
                  </a:lnTo>
                  <a:lnTo>
                    <a:pt x="7116018" y="2072795"/>
                  </a:lnTo>
                  <a:lnTo>
                    <a:pt x="7113831" y="2074227"/>
                  </a:lnTo>
                  <a:lnTo>
                    <a:pt x="7112507" y="2079178"/>
                  </a:lnTo>
                  <a:lnTo>
                    <a:pt x="7113606" y="2081222"/>
                  </a:lnTo>
                  <a:lnTo>
                    <a:pt x="7115606" y="2082075"/>
                  </a:lnTo>
                  <a:lnTo>
                    <a:pt x="7116081" y="2081883"/>
                  </a:lnTo>
                  <a:lnTo>
                    <a:pt x="7116414" y="2082026"/>
                  </a:lnTo>
                  <a:lnTo>
                    <a:pt x="7116890" y="2081835"/>
                  </a:lnTo>
                  <a:lnTo>
                    <a:pt x="7119222" y="2082829"/>
                  </a:lnTo>
                  <a:lnTo>
                    <a:pt x="7121503" y="2083016"/>
                  </a:lnTo>
                  <a:lnTo>
                    <a:pt x="7124026" y="2081728"/>
                  </a:lnTo>
                  <a:lnTo>
                    <a:pt x="7124688" y="2079252"/>
                  </a:lnTo>
                  <a:lnTo>
                    <a:pt x="7125017" y="2076634"/>
                  </a:lnTo>
                  <a:lnTo>
                    <a:pt x="7123586" y="2074449"/>
                  </a:lnTo>
                  <a:close/>
                </a:path>
                <a:path w="16555719" h="11230610">
                  <a:moveTo>
                    <a:pt x="7206506" y="2095243"/>
                  </a:moveTo>
                  <a:lnTo>
                    <a:pt x="7203889" y="2094915"/>
                  </a:lnTo>
                  <a:lnTo>
                    <a:pt x="7201556" y="2093920"/>
                  </a:lnTo>
                  <a:lnTo>
                    <a:pt x="7199414" y="2093400"/>
                  </a:lnTo>
                  <a:lnTo>
                    <a:pt x="7196895" y="2094688"/>
                  </a:lnTo>
                  <a:lnTo>
                    <a:pt x="7195571" y="2099640"/>
                  </a:lnTo>
                  <a:lnTo>
                    <a:pt x="7196669" y="2101683"/>
                  </a:lnTo>
                  <a:lnTo>
                    <a:pt x="7198668" y="2102536"/>
                  </a:lnTo>
                  <a:lnTo>
                    <a:pt x="7198810" y="2102204"/>
                  </a:lnTo>
                  <a:lnTo>
                    <a:pt x="7199143" y="2102346"/>
                  </a:lnTo>
                  <a:lnTo>
                    <a:pt x="7199618" y="2102155"/>
                  </a:lnTo>
                  <a:lnTo>
                    <a:pt x="7201952" y="2103150"/>
                  </a:lnTo>
                  <a:lnTo>
                    <a:pt x="7204094" y="2103670"/>
                  </a:lnTo>
                  <a:lnTo>
                    <a:pt x="7206614" y="2102380"/>
                  </a:lnTo>
                  <a:lnTo>
                    <a:pt x="7207938" y="2097430"/>
                  </a:lnTo>
                  <a:lnTo>
                    <a:pt x="7206506" y="2095243"/>
                  </a:lnTo>
                  <a:close/>
                </a:path>
                <a:path w="16555719" h="11230610">
                  <a:moveTo>
                    <a:pt x="10963671" y="3694775"/>
                  </a:moveTo>
                  <a:lnTo>
                    <a:pt x="10960769" y="3695112"/>
                  </a:lnTo>
                  <a:lnTo>
                    <a:pt x="10958113" y="3699494"/>
                  </a:lnTo>
                  <a:lnTo>
                    <a:pt x="10958450" y="3702396"/>
                  </a:lnTo>
                  <a:lnTo>
                    <a:pt x="10960356" y="3704391"/>
                  </a:lnTo>
                  <a:lnTo>
                    <a:pt x="10963689" y="3705813"/>
                  </a:lnTo>
                  <a:lnTo>
                    <a:pt x="10963832" y="3705480"/>
                  </a:lnTo>
                  <a:lnTo>
                    <a:pt x="10965498" y="3706191"/>
                  </a:lnTo>
                  <a:lnTo>
                    <a:pt x="10968066" y="3705710"/>
                  </a:lnTo>
                  <a:lnTo>
                    <a:pt x="10970439" y="3701995"/>
                  </a:lnTo>
                  <a:lnTo>
                    <a:pt x="10970102" y="3699093"/>
                  </a:lnTo>
                  <a:lnTo>
                    <a:pt x="10968195" y="3697099"/>
                  </a:lnTo>
                  <a:lnTo>
                    <a:pt x="10965861" y="3696103"/>
                  </a:lnTo>
                  <a:lnTo>
                    <a:pt x="10963671" y="3694775"/>
                  </a:lnTo>
                  <a:close/>
                </a:path>
                <a:path w="16555719" h="11230610">
                  <a:moveTo>
                    <a:pt x="7289903" y="2115847"/>
                  </a:moveTo>
                  <a:lnTo>
                    <a:pt x="7287286" y="2115519"/>
                  </a:lnTo>
                  <a:lnTo>
                    <a:pt x="7284953" y="2114524"/>
                  </a:lnTo>
                  <a:lnTo>
                    <a:pt x="7282810" y="2114004"/>
                  </a:lnTo>
                  <a:lnTo>
                    <a:pt x="7280290" y="2115293"/>
                  </a:lnTo>
                  <a:lnTo>
                    <a:pt x="7278967" y="2120243"/>
                  </a:lnTo>
                  <a:lnTo>
                    <a:pt x="7280064" y="2122288"/>
                  </a:lnTo>
                  <a:lnTo>
                    <a:pt x="7282064" y="2123141"/>
                  </a:lnTo>
                  <a:lnTo>
                    <a:pt x="7282207" y="2122808"/>
                  </a:lnTo>
                  <a:lnTo>
                    <a:pt x="7282540" y="2122950"/>
                  </a:lnTo>
                  <a:lnTo>
                    <a:pt x="7283016" y="2122759"/>
                  </a:lnTo>
                  <a:lnTo>
                    <a:pt x="7285348" y="2123754"/>
                  </a:lnTo>
                  <a:lnTo>
                    <a:pt x="7287490" y="2124273"/>
                  </a:lnTo>
                  <a:lnTo>
                    <a:pt x="7290011" y="2122984"/>
                  </a:lnTo>
                  <a:lnTo>
                    <a:pt x="7290673" y="2120508"/>
                  </a:lnTo>
                  <a:lnTo>
                    <a:pt x="7291192" y="2118367"/>
                  </a:lnTo>
                  <a:lnTo>
                    <a:pt x="7289903" y="2115847"/>
                  </a:lnTo>
                  <a:close/>
                </a:path>
                <a:path w="16555719" h="11230610">
                  <a:moveTo>
                    <a:pt x="10893502" y="3645932"/>
                  </a:moveTo>
                  <a:lnTo>
                    <a:pt x="10890600" y="3646271"/>
                  </a:lnTo>
                  <a:lnTo>
                    <a:pt x="10888133" y="3650339"/>
                  </a:lnTo>
                  <a:lnTo>
                    <a:pt x="10887943" y="3650652"/>
                  </a:lnTo>
                  <a:lnTo>
                    <a:pt x="10888422" y="3653221"/>
                  </a:lnTo>
                  <a:lnTo>
                    <a:pt x="10890329" y="3655216"/>
                  </a:lnTo>
                  <a:lnTo>
                    <a:pt x="10895662" y="3657491"/>
                  </a:lnTo>
                  <a:lnTo>
                    <a:pt x="10897898" y="3656869"/>
                  </a:lnTo>
                  <a:lnTo>
                    <a:pt x="10898887" y="3655320"/>
                  </a:lnTo>
                  <a:lnTo>
                    <a:pt x="10900411" y="3652820"/>
                  </a:lnTo>
                  <a:lnTo>
                    <a:pt x="10899932" y="3650251"/>
                  </a:lnTo>
                  <a:lnTo>
                    <a:pt x="10898027" y="3648256"/>
                  </a:lnTo>
                  <a:lnTo>
                    <a:pt x="10895693" y="3647261"/>
                  </a:lnTo>
                  <a:lnTo>
                    <a:pt x="10893502" y="3645932"/>
                  </a:lnTo>
                  <a:close/>
                </a:path>
                <a:path w="16555719" h="11230610">
                  <a:moveTo>
                    <a:pt x="7373491" y="2136926"/>
                  </a:moveTo>
                  <a:lnTo>
                    <a:pt x="7370872" y="2136598"/>
                  </a:lnTo>
                  <a:lnTo>
                    <a:pt x="7368541" y="2135603"/>
                  </a:lnTo>
                  <a:lnTo>
                    <a:pt x="7366065" y="2134941"/>
                  </a:lnTo>
                  <a:lnTo>
                    <a:pt x="7363545" y="2136230"/>
                  </a:lnTo>
                  <a:lnTo>
                    <a:pt x="7362221" y="2141180"/>
                  </a:lnTo>
                  <a:lnTo>
                    <a:pt x="7363319" y="2143225"/>
                  </a:lnTo>
                  <a:lnTo>
                    <a:pt x="7365318" y="2144078"/>
                  </a:lnTo>
                  <a:lnTo>
                    <a:pt x="7365460" y="2143744"/>
                  </a:lnTo>
                  <a:lnTo>
                    <a:pt x="7365794" y="2143887"/>
                  </a:lnTo>
                  <a:lnTo>
                    <a:pt x="7366270" y="2143696"/>
                  </a:lnTo>
                  <a:lnTo>
                    <a:pt x="7368602" y="2144691"/>
                  </a:lnTo>
                  <a:lnTo>
                    <a:pt x="7371078" y="2145352"/>
                  </a:lnTo>
                  <a:lnTo>
                    <a:pt x="7373598" y="2144063"/>
                  </a:lnTo>
                  <a:lnTo>
                    <a:pt x="7374260" y="2141589"/>
                  </a:lnTo>
                  <a:lnTo>
                    <a:pt x="7374780" y="2139446"/>
                  </a:lnTo>
                  <a:lnTo>
                    <a:pt x="7373491" y="2136926"/>
                  </a:lnTo>
                  <a:close/>
                </a:path>
                <a:path w="16555719" h="11230610">
                  <a:moveTo>
                    <a:pt x="10823048" y="3597758"/>
                  </a:moveTo>
                  <a:lnTo>
                    <a:pt x="10820148" y="3598095"/>
                  </a:lnTo>
                  <a:lnTo>
                    <a:pt x="10817680" y="3602165"/>
                  </a:lnTo>
                  <a:lnTo>
                    <a:pt x="10817490" y="3602478"/>
                  </a:lnTo>
                  <a:lnTo>
                    <a:pt x="10817969" y="3605046"/>
                  </a:lnTo>
                  <a:lnTo>
                    <a:pt x="10819875" y="3607040"/>
                  </a:lnTo>
                  <a:lnTo>
                    <a:pt x="10825209" y="3609316"/>
                  </a:lnTo>
                  <a:lnTo>
                    <a:pt x="10827443" y="3608694"/>
                  </a:lnTo>
                  <a:lnTo>
                    <a:pt x="10828432" y="3607145"/>
                  </a:lnTo>
                  <a:lnTo>
                    <a:pt x="10829959" y="3604644"/>
                  </a:lnTo>
                  <a:lnTo>
                    <a:pt x="10829479" y="3602075"/>
                  </a:lnTo>
                  <a:lnTo>
                    <a:pt x="10827571" y="3600081"/>
                  </a:lnTo>
                  <a:lnTo>
                    <a:pt x="10825240" y="3599086"/>
                  </a:lnTo>
                  <a:lnTo>
                    <a:pt x="10823048" y="3597758"/>
                  </a:lnTo>
                  <a:close/>
                </a:path>
                <a:path w="16555719" h="11230610">
                  <a:moveTo>
                    <a:pt x="7456602" y="2158196"/>
                  </a:moveTo>
                  <a:lnTo>
                    <a:pt x="7453985" y="2157868"/>
                  </a:lnTo>
                  <a:lnTo>
                    <a:pt x="7451652" y="2156873"/>
                  </a:lnTo>
                  <a:lnTo>
                    <a:pt x="7449177" y="2156211"/>
                  </a:lnTo>
                  <a:lnTo>
                    <a:pt x="7446657" y="2157500"/>
                  </a:lnTo>
                  <a:lnTo>
                    <a:pt x="7445995" y="2159975"/>
                  </a:lnTo>
                  <a:lnTo>
                    <a:pt x="7444999" y="2162308"/>
                  </a:lnTo>
                  <a:lnTo>
                    <a:pt x="7446430" y="2164495"/>
                  </a:lnTo>
                  <a:lnTo>
                    <a:pt x="7448764" y="2165490"/>
                  </a:lnTo>
                  <a:lnTo>
                    <a:pt x="7449240" y="2165299"/>
                  </a:lnTo>
                  <a:lnTo>
                    <a:pt x="7451573" y="2166295"/>
                  </a:lnTo>
                  <a:lnTo>
                    <a:pt x="7454048" y="2166956"/>
                  </a:lnTo>
                  <a:lnTo>
                    <a:pt x="7456568" y="2165667"/>
                  </a:lnTo>
                  <a:lnTo>
                    <a:pt x="7457891" y="2160717"/>
                  </a:lnTo>
                  <a:lnTo>
                    <a:pt x="7456602" y="2158196"/>
                  </a:lnTo>
                  <a:close/>
                </a:path>
                <a:path w="16555719" h="11230610">
                  <a:moveTo>
                    <a:pt x="10751359" y="3550631"/>
                  </a:moveTo>
                  <a:lnTo>
                    <a:pt x="10748458" y="3550969"/>
                  </a:lnTo>
                  <a:lnTo>
                    <a:pt x="10745991" y="3555038"/>
                  </a:lnTo>
                  <a:lnTo>
                    <a:pt x="10745801" y="3555351"/>
                  </a:lnTo>
                  <a:lnTo>
                    <a:pt x="10746139" y="3558253"/>
                  </a:lnTo>
                  <a:lnTo>
                    <a:pt x="10748187" y="3559915"/>
                  </a:lnTo>
                  <a:lnTo>
                    <a:pt x="10753520" y="3562190"/>
                  </a:lnTo>
                  <a:lnTo>
                    <a:pt x="10755755" y="3561567"/>
                  </a:lnTo>
                  <a:lnTo>
                    <a:pt x="10756744" y="3560019"/>
                  </a:lnTo>
                  <a:lnTo>
                    <a:pt x="10758270" y="3557519"/>
                  </a:lnTo>
                  <a:lnTo>
                    <a:pt x="10757932" y="3554617"/>
                  </a:lnTo>
                  <a:lnTo>
                    <a:pt x="10755883" y="3552954"/>
                  </a:lnTo>
                  <a:lnTo>
                    <a:pt x="10753551" y="3551959"/>
                  </a:lnTo>
                  <a:lnTo>
                    <a:pt x="10751359" y="3550631"/>
                  </a:lnTo>
                  <a:close/>
                </a:path>
                <a:path w="16555719" h="11230610">
                  <a:moveTo>
                    <a:pt x="7539572" y="2179802"/>
                  </a:moveTo>
                  <a:lnTo>
                    <a:pt x="7536955" y="2179472"/>
                  </a:lnTo>
                  <a:lnTo>
                    <a:pt x="7534622" y="2178477"/>
                  </a:lnTo>
                  <a:lnTo>
                    <a:pt x="7532146" y="2177815"/>
                  </a:lnTo>
                  <a:lnTo>
                    <a:pt x="7529626" y="2179104"/>
                  </a:lnTo>
                  <a:lnTo>
                    <a:pt x="7528965" y="2181579"/>
                  </a:lnTo>
                  <a:lnTo>
                    <a:pt x="7528112" y="2183579"/>
                  </a:lnTo>
                  <a:lnTo>
                    <a:pt x="7529401" y="2186099"/>
                  </a:lnTo>
                  <a:lnTo>
                    <a:pt x="7531734" y="2187094"/>
                  </a:lnTo>
                  <a:lnTo>
                    <a:pt x="7532209" y="2186903"/>
                  </a:lnTo>
                  <a:lnTo>
                    <a:pt x="7534543" y="2187898"/>
                  </a:lnTo>
                  <a:lnTo>
                    <a:pt x="7537018" y="2188560"/>
                  </a:lnTo>
                  <a:lnTo>
                    <a:pt x="7539538" y="2187271"/>
                  </a:lnTo>
                  <a:lnTo>
                    <a:pt x="7540861" y="2182320"/>
                  </a:lnTo>
                  <a:lnTo>
                    <a:pt x="7539572" y="2179802"/>
                  </a:lnTo>
                  <a:close/>
                </a:path>
                <a:path w="16555719" h="11230610">
                  <a:moveTo>
                    <a:pt x="7622258" y="2202071"/>
                  </a:moveTo>
                  <a:lnTo>
                    <a:pt x="7619641" y="2201743"/>
                  </a:lnTo>
                  <a:lnTo>
                    <a:pt x="7617307" y="2200747"/>
                  </a:lnTo>
                  <a:lnTo>
                    <a:pt x="7614832" y="2200085"/>
                  </a:lnTo>
                  <a:lnTo>
                    <a:pt x="7612645" y="2201517"/>
                  </a:lnTo>
                  <a:lnTo>
                    <a:pt x="7610797" y="2205849"/>
                  </a:lnTo>
                  <a:lnTo>
                    <a:pt x="7612086" y="2208370"/>
                  </a:lnTo>
                  <a:lnTo>
                    <a:pt x="7614419" y="2209365"/>
                  </a:lnTo>
                  <a:lnTo>
                    <a:pt x="7614895" y="2209174"/>
                  </a:lnTo>
                  <a:lnTo>
                    <a:pt x="7617228" y="2210169"/>
                  </a:lnTo>
                  <a:lnTo>
                    <a:pt x="7619704" y="2210831"/>
                  </a:lnTo>
                  <a:lnTo>
                    <a:pt x="7621889" y="2209399"/>
                  </a:lnTo>
                  <a:lnTo>
                    <a:pt x="7622884" y="2207067"/>
                  </a:lnTo>
                  <a:lnTo>
                    <a:pt x="7623546" y="2204591"/>
                  </a:lnTo>
                  <a:lnTo>
                    <a:pt x="7622258" y="2202071"/>
                  </a:lnTo>
                  <a:close/>
                </a:path>
                <a:path w="16555719" h="11230610">
                  <a:moveTo>
                    <a:pt x="10679528" y="3503839"/>
                  </a:moveTo>
                  <a:lnTo>
                    <a:pt x="10676485" y="3504509"/>
                  </a:lnTo>
                  <a:lnTo>
                    <a:pt x="10675346" y="3506388"/>
                  </a:lnTo>
                  <a:lnTo>
                    <a:pt x="10675156" y="3506701"/>
                  </a:lnTo>
                  <a:lnTo>
                    <a:pt x="10673731" y="3508457"/>
                  </a:lnTo>
                  <a:lnTo>
                    <a:pt x="10673495" y="3508749"/>
                  </a:lnTo>
                  <a:lnTo>
                    <a:pt x="10674165" y="3511793"/>
                  </a:lnTo>
                  <a:lnTo>
                    <a:pt x="10676213" y="3513455"/>
                  </a:lnTo>
                  <a:lnTo>
                    <a:pt x="10679215" y="3514735"/>
                  </a:lnTo>
                  <a:lnTo>
                    <a:pt x="10679405" y="3515210"/>
                  </a:lnTo>
                  <a:lnTo>
                    <a:pt x="10681405" y="3516063"/>
                  </a:lnTo>
                  <a:lnTo>
                    <a:pt x="10683782" y="3515107"/>
                  </a:lnTo>
                  <a:lnTo>
                    <a:pt x="10684771" y="3513559"/>
                  </a:lnTo>
                  <a:lnTo>
                    <a:pt x="10684968" y="3513250"/>
                  </a:lnTo>
                  <a:lnTo>
                    <a:pt x="10686392" y="3511494"/>
                  </a:lnTo>
                  <a:lnTo>
                    <a:pt x="10686630" y="3511201"/>
                  </a:lnTo>
                  <a:lnTo>
                    <a:pt x="10685959" y="3508158"/>
                  </a:lnTo>
                  <a:lnTo>
                    <a:pt x="10683910" y="3506496"/>
                  </a:lnTo>
                  <a:lnTo>
                    <a:pt x="10681577" y="3505501"/>
                  </a:lnTo>
                  <a:lnTo>
                    <a:pt x="10679528" y="3503839"/>
                  </a:lnTo>
                  <a:close/>
                </a:path>
                <a:path w="16555719" h="11230610">
                  <a:moveTo>
                    <a:pt x="7704943" y="2224341"/>
                  </a:moveTo>
                  <a:lnTo>
                    <a:pt x="7702326" y="2224013"/>
                  </a:lnTo>
                  <a:lnTo>
                    <a:pt x="7699993" y="2223018"/>
                  </a:lnTo>
                  <a:lnTo>
                    <a:pt x="7697518" y="2222356"/>
                  </a:lnTo>
                  <a:lnTo>
                    <a:pt x="7695331" y="2223788"/>
                  </a:lnTo>
                  <a:lnTo>
                    <a:pt x="7693483" y="2228120"/>
                  </a:lnTo>
                  <a:lnTo>
                    <a:pt x="7694772" y="2230640"/>
                  </a:lnTo>
                  <a:lnTo>
                    <a:pt x="7697105" y="2231635"/>
                  </a:lnTo>
                  <a:lnTo>
                    <a:pt x="7697580" y="2231444"/>
                  </a:lnTo>
                  <a:lnTo>
                    <a:pt x="7699914" y="2232439"/>
                  </a:lnTo>
                  <a:lnTo>
                    <a:pt x="7702389" y="2233101"/>
                  </a:lnTo>
                  <a:lnTo>
                    <a:pt x="7704575" y="2231670"/>
                  </a:lnTo>
                  <a:lnTo>
                    <a:pt x="7705570" y="2229336"/>
                  </a:lnTo>
                  <a:lnTo>
                    <a:pt x="7706232" y="2226861"/>
                  </a:lnTo>
                  <a:lnTo>
                    <a:pt x="7704943" y="2224341"/>
                  </a:lnTo>
                  <a:close/>
                </a:path>
                <a:path w="16555719" h="11230610">
                  <a:moveTo>
                    <a:pt x="10606652" y="3458570"/>
                  </a:moveTo>
                  <a:lnTo>
                    <a:pt x="10603609" y="3459242"/>
                  </a:lnTo>
                  <a:lnTo>
                    <a:pt x="10602660" y="3460806"/>
                  </a:lnTo>
                  <a:lnTo>
                    <a:pt x="10601489" y="3462671"/>
                  </a:lnTo>
                  <a:lnTo>
                    <a:pt x="10601094" y="3463290"/>
                  </a:lnTo>
                  <a:lnTo>
                    <a:pt x="10601766" y="3466333"/>
                  </a:lnTo>
                  <a:lnTo>
                    <a:pt x="10603814" y="3467995"/>
                  </a:lnTo>
                  <a:lnTo>
                    <a:pt x="10608813" y="3470128"/>
                  </a:lnTo>
                  <a:lnTo>
                    <a:pt x="10611525" y="3469314"/>
                  </a:lnTo>
                  <a:lnTo>
                    <a:pt x="10612377" y="3467315"/>
                  </a:lnTo>
                  <a:lnTo>
                    <a:pt x="10613168" y="3466076"/>
                  </a:lnTo>
                  <a:lnTo>
                    <a:pt x="10613564" y="3465457"/>
                  </a:lnTo>
                  <a:lnTo>
                    <a:pt x="10612892" y="3462414"/>
                  </a:lnTo>
                  <a:lnTo>
                    <a:pt x="10610844" y="3460752"/>
                  </a:lnTo>
                  <a:lnTo>
                    <a:pt x="10608510" y="3459756"/>
                  </a:lnTo>
                  <a:lnTo>
                    <a:pt x="10606652" y="3458570"/>
                  </a:lnTo>
                  <a:close/>
                </a:path>
                <a:path w="16555719" h="11230610">
                  <a:moveTo>
                    <a:pt x="7787820" y="2247088"/>
                  </a:moveTo>
                  <a:lnTo>
                    <a:pt x="7785203" y="2246759"/>
                  </a:lnTo>
                  <a:lnTo>
                    <a:pt x="7782870" y="2245764"/>
                  </a:lnTo>
                  <a:lnTo>
                    <a:pt x="7780394" y="2245102"/>
                  </a:lnTo>
                  <a:lnTo>
                    <a:pt x="7778207" y="2246533"/>
                  </a:lnTo>
                  <a:lnTo>
                    <a:pt x="7776359" y="2250866"/>
                  </a:lnTo>
                  <a:lnTo>
                    <a:pt x="7777649" y="2253386"/>
                  </a:lnTo>
                  <a:lnTo>
                    <a:pt x="7779982" y="2254381"/>
                  </a:lnTo>
                  <a:lnTo>
                    <a:pt x="7780457" y="2254190"/>
                  </a:lnTo>
                  <a:lnTo>
                    <a:pt x="7782790" y="2255186"/>
                  </a:lnTo>
                  <a:lnTo>
                    <a:pt x="7785266" y="2255847"/>
                  </a:lnTo>
                  <a:lnTo>
                    <a:pt x="7787452" y="2254416"/>
                  </a:lnTo>
                  <a:lnTo>
                    <a:pt x="7788447" y="2252082"/>
                  </a:lnTo>
                  <a:lnTo>
                    <a:pt x="7789109" y="2249607"/>
                  </a:lnTo>
                  <a:lnTo>
                    <a:pt x="7787820" y="2247088"/>
                  </a:lnTo>
                  <a:close/>
                </a:path>
                <a:path w="16555719" h="11230610">
                  <a:moveTo>
                    <a:pt x="10533302" y="3413492"/>
                  </a:moveTo>
                  <a:lnTo>
                    <a:pt x="10530257" y="3414164"/>
                  </a:lnTo>
                  <a:lnTo>
                    <a:pt x="10529262" y="3416496"/>
                  </a:lnTo>
                  <a:lnTo>
                    <a:pt x="10527934" y="3418688"/>
                  </a:lnTo>
                  <a:lnTo>
                    <a:pt x="10528748" y="3421398"/>
                  </a:lnTo>
                  <a:lnTo>
                    <a:pt x="10530797" y="3423060"/>
                  </a:lnTo>
                  <a:lnTo>
                    <a:pt x="10535796" y="3425193"/>
                  </a:lnTo>
                  <a:lnTo>
                    <a:pt x="10538508" y="3424379"/>
                  </a:lnTo>
                  <a:lnTo>
                    <a:pt x="10539360" y="3422380"/>
                  </a:lnTo>
                  <a:lnTo>
                    <a:pt x="10540688" y="3420188"/>
                  </a:lnTo>
                  <a:lnTo>
                    <a:pt x="10539875" y="3417478"/>
                  </a:lnTo>
                  <a:lnTo>
                    <a:pt x="10537827" y="3415817"/>
                  </a:lnTo>
                  <a:lnTo>
                    <a:pt x="10535493" y="3414821"/>
                  </a:lnTo>
                  <a:lnTo>
                    <a:pt x="10533302" y="3413492"/>
                  </a:lnTo>
                  <a:close/>
                </a:path>
                <a:path w="16555719" h="11230610">
                  <a:moveTo>
                    <a:pt x="7869746" y="2270216"/>
                  </a:moveTo>
                  <a:lnTo>
                    <a:pt x="7867128" y="2269887"/>
                  </a:lnTo>
                  <a:lnTo>
                    <a:pt x="7864795" y="2268892"/>
                  </a:lnTo>
                  <a:lnTo>
                    <a:pt x="7862319" y="2268230"/>
                  </a:lnTo>
                  <a:lnTo>
                    <a:pt x="7860134" y="2269661"/>
                  </a:lnTo>
                  <a:lnTo>
                    <a:pt x="7859138" y="2271994"/>
                  </a:lnTo>
                  <a:lnTo>
                    <a:pt x="7858618" y="2274137"/>
                  </a:lnTo>
                  <a:lnTo>
                    <a:pt x="7859908" y="2276656"/>
                  </a:lnTo>
                  <a:lnTo>
                    <a:pt x="7861908" y="2277509"/>
                  </a:lnTo>
                  <a:lnTo>
                    <a:pt x="7861716" y="2277033"/>
                  </a:lnTo>
                  <a:lnTo>
                    <a:pt x="7864716" y="2278313"/>
                  </a:lnTo>
                  <a:lnTo>
                    <a:pt x="7867191" y="2278974"/>
                  </a:lnTo>
                  <a:lnTo>
                    <a:pt x="7869378" y="2277544"/>
                  </a:lnTo>
                  <a:lnTo>
                    <a:pt x="7870373" y="2275211"/>
                  </a:lnTo>
                  <a:lnTo>
                    <a:pt x="7871035" y="2272735"/>
                  </a:lnTo>
                  <a:lnTo>
                    <a:pt x="7869746" y="2270216"/>
                  </a:lnTo>
                  <a:close/>
                </a:path>
                <a:path w="16555719" h="11230610">
                  <a:moveTo>
                    <a:pt x="10459858" y="3369558"/>
                  </a:moveTo>
                  <a:lnTo>
                    <a:pt x="10456814" y="3370229"/>
                  </a:lnTo>
                  <a:lnTo>
                    <a:pt x="10455819" y="3372561"/>
                  </a:lnTo>
                  <a:lnTo>
                    <a:pt x="10454490" y="3374752"/>
                  </a:lnTo>
                  <a:lnTo>
                    <a:pt x="10455304" y="3377463"/>
                  </a:lnTo>
                  <a:lnTo>
                    <a:pt x="10457353" y="3379125"/>
                  </a:lnTo>
                  <a:lnTo>
                    <a:pt x="10462353" y="3381258"/>
                  </a:lnTo>
                  <a:lnTo>
                    <a:pt x="10465063" y="3380444"/>
                  </a:lnTo>
                  <a:lnTo>
                    <a:pt x="10465916" y="3378444"/>
                  </a:lnTo>
                  <a:lnTo>
                    <a:pt x="10467244" y="3376253"/>
                  </a:lnTo>
                  <a:lnTo>
                    <a:pt x="10466431" y="3373543"/>
                  </a:lnTo>
                  <a:lnTo>
                    <a:pt x="10464382" y="3371881"/>
                  </a:lnTo>
                  <a:lnTo>
                    <a:pt x="10462050" y="3370886"/>
                  </a:lnTo>
                  <a:lnTo>
                    <a:pt x="10459858" y="3369558"/>
                  </a:lnTo>
                  <a:close/>
                </a:path>
                <a:path w="16555719" h="11230610">
                  <a:moveTo>
                    <a:pt x="7952196" y="2293961"/>
                  </a:moveTo>
                  <a:lnTo>
                    <a:pt x="7949578" y="2293632"/>
                  </a:lnTo>
                  <a:lnTo>
                    <a:pt x="7947245" y="2292637"/>
                  </a:lnTo>
                  <a:lnTo>
                    <a:pt x="7944770" y="2291975"/>
                  </a:lnTo>
                  <a:lnTo>
                    <a:pt x="7942584" y="2293407"/>
                  </a:lnTo>
                  <a:lnTo>
                    <a:pt x="7941588" y="2295741"/>
                  </a:lnTo>
                  <a:lnTo>
                    <a:pt x="7941069" y="2297882"/>
                  </a:lnTo>
                  <a:lnTo>
                    <a:pt x="7942357" y="2300402"/>
                  </a:lnTo>
                  <a:lnTo>
                    <a:pt x="7944357" y="2301255"/>
                  </a:lnTo>
                  <a:lnTo>
                    <a:pt x="7944166" y="2300779"/>
                  </a:lnTo>
                  <a:lnTo>
                    <a:pt x="7947166" y="2302059"/>
                  </a:lnTo>
                  <a:lnTo>
                    <a:pt x="7949641" y="2302721"/>
                  </a:lnTo>
                  <a:lnTo>
                    <a:pt x="7951827" y="2301290"/>
                  </a:lnTo>
                  <a:lnTo>
                    <a:pt x="7952822" y="2298957"/>
                  </a:lnTo>
                  <a:lnTo>
                    <a:pt x="7953484" y="2296481"/>
                  </a:lnTo>
                  <a:lnTo>
                    <a:pt x="7952196" y="2293961"/>
                  </a:lnTo>
                  <a:close/>
                </a:path>
                <a:path w="16555719" h="11230610">
                  <a:moveTo>
                    <a:pt x="10385796" y="3326147"/>
                  </a:moveTo>
                  <a:lnTo>
                    <a:pt x="10382752" y="3326817"/>
                  </a:lnTo>
                  <a:lnTo>
                    <a:pt x="10381756" y="3329150"/>
                  </a:lnTo>
                  <a:lnTo>
                    <a:pt x="10380428" y="3331341"/>
                  </a:lnTo>
                  <a:lnTo>
                    <a:pt x="10381243" y="3334052"/>
                  </a:lnTo>
                  <a:lnTo>
                    <a:pt x="10383291" y="3335714"/>
                  </a:lnTo>
                  <a:lnTo>
                    <a:pt x="10388290" y="3337847"/>
                  </a:lnTo>
                  <a:lnTo>
                    <a:pt x="10391001" y="3337033"/>
                  </a:lnTo>
                  <a:lnTo>
                    <a:pt x="10391855" y="3335033"/>
                  </a:lnTo>
                  <a:lnTo>
                    <a:pt x="10393183" y="3332843"/>
                  </a:lnTo>
                  <a:lnTo>
                    <a:pt x="10392369" y="3330131"/>
                  </a:lnTo>
                  <a:lnTo>
                    <a:pt x="10390321" y="3328471"/>
                  </a:lnTo>
                  <a:lnTo>
                    <a:pt x="10387987" y="3327475"/>
                  </a:lnTo>
                  <a:lnTo>
                    <a:pt x="10385796" y="3326147"/>
                  </a:lnTo>
                  <a:close/>
                </a:path>
                <a:path w="16555719" h="11230610">
                  <a:moveTo>
                    <a:pt x="8034220" y="2318707"/>
                  </a:moveTo>
                  <a:lnTo>
                    <a:pt x="8030219" y="2317001"/>
                  </a:lnTo>
                  <a:lnTo>
                    <a:pt x="8028371" y="2321334"/>
                  </a:lnTo>
                  <a:lnTo>
                    <a:pt x="8027419" y="2325262"/>
                  </a:lnTo>
                  <a:lnTo>
                    <a:pt x="8027332" y="2325619"/>
                  </a:lnTo>
                  <a:lnTo>
                    <a:pt x="8029332" y="2326472"/>
                  </a:lnTo>
                  <a:lnTo>
                    <a:pt x="8031807" y="2327134"/>
                  </a:lnTo>
                  <a:lnTo>
                    <a:pt x="8033993" y="2325702"/>
                  </a:lnTo>
                  <a:lnTo>
                    <a:pt x="8034988" y="2323370"/>
                  </a:lnTo>
                  <a:lnTo>
                    <a:pt x="8035650" y="2320894"/>
                  </a:lnTo>
                  <a:lnTo>
                    <a:pt x="8034220" y="2318707"/>
                  </a:lnTo>
                  <a:close/>
                </a:path>
                <a:path w="16555719" h="11230610">
                  <a:moveTo>
                    <a:pt x="10311975" y="3284020"/>
                  </a:moveTo>
                  <a:lnTo>
                    <a:pt x="10308930" y="3284691"/>
                  </a:lnTo>
                  <a:lnTo>
                    <a:pt x="10307936" y="3287023"/>
                  </a:lnTo>
                  <a:lnTo>
                    <a:pt x="10306607" y="3289215"/>
                  </a:lnTo>
                  <a:lnTo>
                    <a:pt x="10307421" y="3291927"/>
                  </a:lnTo>
                  <a:lnTo>
                    <a:pt x="10309470" y="3293588"/>
                  </a:lnTo>
                  <a:lnTo>
                    <a:pt x="10314469" y="3295721"/>
                  </a:lnTo>
                  <a:lnTo>
                    <a:pt x="10317180" y="3294907"/>
                  </a:lnTo>
                  <a:lnTo>
                    <a:pt x="10318033" y="3292907"/>
                  </a:lnTo>
                  <a:lnTo>
                    <a:pt x="10319362" y="3290716"/>
                  </a:lnTo>
                  <a:lnTo>
                    <a:pt x="10318548" y="3288006"/>
                  </a:lnTo>
                  <a:lnTo>
                    <a:pt x="10316499" y="3286343"/>
                  </a:lnTo>
                  <a:lnTo>
                    <a:pt x="10314167" y="3285348"/>
                  </a:lnTo>
                  <a:lnTo>
                    <a:pt x="10311975" y="3284020"/>
                  </a:lnTo>
                  <a:close/>
                </a:path>
                <a:path w="16555719" h="11230610">
                  <a:moveTo>
                    <a:pt x="8116384" y="2343120"/>
                  </a:moveTo>
                  <a:lnTo>
                    <a:pt x="8113909" y="2342458"/>
                  </a:lnTo>
                  <a:lnTo>
                    <a:pt x="8111577" y="2341463"/>
                  </a:lnTo>
                  <a:lnTo>
                    <a:pt x="8109102" y="2340801"/>
                  </a:lnTo>
                  <a:lnTo>
                    <a:pt x="8106915" y="2342231"/>
                  </a:lnTo>
                  <a:lnTo>
                    <a:pt x="8105919" y="2344565"/>
                  </a:lnTo>
                  <a:lnTo>
                    <a:pt x="8105400" y="2346706"/>
                  </a:lnTo>
                  <a:lnTo>
                    <a:pt x="8106689" y="2349226"/>
                  </a:lnTo>
                  <a:lnTo>
                    <a:pt x="8108689" y="2350079"/>
                  </a:lnTo>
                  <a:lnTo>
                    <a:pt x="8108831" y="2349746"/>
                  </a:lnTo>
                  <a:lnTo>
                    <a:pt x="8111498" y="2350884"/>
                  </a:lnTo>
                  <a:lnTo>
                    <a:pt x="8113973" y="2351546"/>
                  </a:lnTo>
                  <a:lnTo>
                    <a:pt x="8116159" y="2350115"/>
                  </a:lnTo>
                  <a:lnTo>
                    <a:pt x="8117154" y="2347781"/>
                  </a:lnTo>
                  <a:lnTo>
                    <a:pt x="8117816" y="2345307"/>
                  </a:lnTo>
                  <a:lnTo>
                    <a:pt x="8116384" y="2343120"/>
                  </a:lnTo>
                  <a:close/>
                </a:path>
                <a:path w="16555719" h="11230610">
                  <a:moveTo>
                    <a:pt x="10237345" y="3241943"/>
                  </a:moveTo>
                  <a:lnTo>
                    <a:pt x="10234301" y="3242613"/>
                  </a:lnTo>
                  <a:lnTo>
                    <a:pt x="10233305" y="3244946"/>
                  </a:lnTo>
                  <a:lnTo>
                    <a:pt x="10231977" y="3247137"/>
                  </a:lnTo>
                  <a:lnTo>
                    <a:pt x="10232648" y="3250181"/>
                  </a:lnTo>
                  <a:lnTo>
                    <a:pt x="10234840" y="3251510"/>
                  </a:lnTo>
                  <a:lnTo>
                    <a:pt x="10239838" y="3253642"/>
                  </a:lnTo>
                  <a:lnTo>
                    <a:pt x="10242549" y="3252829"/>
                  </a:lnTo>
                  <a:lnTo>
                    <a:pt x="10243402" y="3250830"/>
                  </a:lnTo>
                  <a:lnTo>
                    <a:pt x="10244731" y="3248638"/>
                  </a:lnTo>
                  <a:lnTo>
                    <a:pt x="10244061" y="3245594"/>
                  </a:lnTo>
                  <a:lnTo>
                    <a:pt x="10241869" y="3244265"/>
                  </a:lnTo>
                  <a:lnTo>
                    <a:pt x="10239536" y="3243270"/>
                  </a:lnTo>
                  <a:lnTo>
                    <a:pt x="10237345" y="3241943"/>
                  </a:lnTo>
                  <a:close/>
                </a:path>
                <a:path w="16555719" h="11230610">
                  <a:moveTo>
                    <a:pt x="8198600" y="2368341"/>
                  </a:moveTo>
                  <a:lnTo>
                    <a:pt x="8194267" y="2366493"/>
                  </a:lnTo>
                  <a:lnTo>
                    <a:pt x="8192419" y="2370825"/>
                  </a:lnTo>
                  <a:lnTo>
                    <a:pt x="8191418" y="2374733"/>
                  </a:lnTo>
                  <a:lnTo>
                    <a:pt x="8191327" y="2375088"/>
                  </a:lnTo>
                  <a:lnTo>
                    <a:pt x="8193712" y="2376105"/>
                  </a:lnTo>
                  <a:lnTo>
                    <a:pt x="8196187" y="2376767"/>
                  </a:lnTo>
                  <a:lnTo>
                    <a:pt x="8198373" y="2375335"/>
                  </a:lnTo>
                  <a:lnTo>
                    <a:pt x="8199368" y="2373002"/>
                  </a:lnTo>
                  <a:lnTo>
                    <a:pt x="8200030" y="2370527"/>
                  </a:lnTo>
                  <a:lnTo>
                    <a:pt x="8198600" y="2368341"/>
                  </a:lnTo>
                  <a:close/>
                </a:path>
                <a:path w="16555719" h="11230610">
                  <a:moveTo>
                    <a:pt x="10161812" y="3201055"/>
                  </a:moveTo>
                  <a:lnTo>
                    <a:pt x="10158768" y="3201727"/>
                  </a:lnTo>
                  <a:lnTo>
                    <a:pt x="10157773" y="3204060"/>
                  </a:lnTo>
                  <a:lnTo>
                    <a:pt x="10156445" y="3206251"/>
                  </a:lnTo>
                  <a:lnTo>
                    <a:pt x="10157258" y="3208961"/>
                  </a:lnTo>
                  <a:lnTo>
                    <a:pt x="10159449" y="3210290"/>
                  </a:lnTo>
                  <a:lnTo>
                    <a:pt x="10164450" y="3212423"/>
                  </a:lnTo>
                  <a:lnTo>
                    <a:pt x="10167017" y="3211942"/>
                  </a:lnTo>
                  <a:lnTo>
                    <a:pt x="10168012" y="3209609"/>
                  </a:lnTo>
                  <a:lnTo>
                    <a:pt x="10169341" y="3207419"/>
                  </a:lnTo>
                  <a:lnTo>
                    <a:pt x="10168527" y="3204708"/>
                  </a:lnTo>
                  <a:lnTo>
                    <a:pt x="10166337" y="3203380"/>
                  </a:lnTo>
                  <a:lnTo>
                    <a:pt x="10164003" y="3202384"/>
                  </a:lnTo>
                  <a:lnTo>
                    <a:pt x="10161812" y="3201055"/>
                  </a:lnTo>
                  <a:close/>
                </a:path>
                <a:path w="16555719" h="11230610">
                  <a:moveTo>
                    <a:pt x="8280198" y="2394086"/>
                  </a:moveTo>
                  <a:lnTo>
                    <a:pt x="8277722" y="2393424"/>
                  </a:lnTo>
                  <a:lnTo>
                    <a:pt x="8275388" y="2392429"/>
                  </a:lnTo>
                  <a:lnTo>
                    <a:pt x="8272914" y="2391767"/>
                  </a:lnTo>
                  <a:lnTo>
                    <a:pt x="8270727" y="2393199"/>
                  </a:lnTo>
                  <a:lnTo>
                    <a:pt x="8269731" y="2395532"/>
                  </a:lnTo>
                  <a:lnTo>
                    <a:pt x="8269385" y="2396961"/>
                  </a:lnTo>
                  <a:lnTo>
                    <a:pt x="8269212" y="2397674"/>
                  </a:lnTo>
                  <a:lnTo>
                    <a:pt x="8270500" y="2400193"/>
                  </a:lnTo>
                  <a:lnTo>
                    <a:pt x="8275167" y="2402184"/>
                  </a:lnTo>
                  <a:lnTo>
                    <a:pt x="8277642" y="2402846"/>
                  </a:lnTo>
                  <a:lnTo>
                    <a:pt x="8279828" y="2401415"/>
                  </a:lnTo>
                  <a:lnTo>
                    <a:pt x="8280824" y="2399082"/>
                  </a:lnTo>
                  <a:lnTo>
                    <a:pt x="8281486" y="2396606"/>
                  </a:lnTo>
                  <a:lnTo>
                    <a:pt x="8280198" y="2394086"/>
                  </a:lnTo>
                  <a:close/>
                </a:path>
                <a:path w="16555719" h="11230610">
                  <a:moveTo>
                    <a:pt x="10086280" y="3160169"/>
                  </a:moveTo>
                  <a:lnTo>
                    <a:pt x="10083570" y="3160983"/>
                  </a:lnTo>
                  <a:lnTo>
                    <a:pt x="10081579" y="3165649"/>
                  </a:lnTo>
                  <a:lnTo>
                    <a:pt x="10082392" y="3168360"/>
                  </a:lnTo>
                  <a:lnTo>
                    <a:pt x="10084583" y="3169688"/>
                  </a:lnTo>
                  <a:lnTo>
                    <a:pt x="10086917" y="3170684"/>
                  </a:lnTo>
                  <a:lnTo>
                    <a:pt x="10086440" y="3170874"/>
                  </a:lnTo>
                  <a:lnTo>
                    <a:pt x="10088774" y="3171870"/>
                  </a:lnTo>
                  <a:lnTo>
                    <a:pt x="10091485" y="3171056"/>
                  </a:lnTo>
                  <a:lnTo>
                    <a:pt x="10092481" y="3168723"/>
                  </a:lnTo>
                  <a:lnTo>
                    <a:pt x="10093809" y="3166532"/>
                  </a:lnTo>
                  <a:lnTo>
                    <a:pt x="10092995" y="3163821"/>
                  </a:lnTo>
                  <a:lnTo>
                    <a:pt x="10090805" y="3162493"/>
                  </a:lnTo>
                  <a:lnTo>
                    <a:pt x="10088471" y="3161497"/>
                  </a:lnTo>
                  <a:lnTo>
                    <a:pt x="10086280" y="3160169"/>
                  </a:lnTo>
                  <a:close/>
                </a:path>
                <a:path w="16555719" h="11230610">
                  <a:moveTo>
                    <a:pt x="8362126" y="2419974"/>
                  </a:moveTo>
                  <a:lnTo>
                    <a:pt x="8359652" y="2419313"/>
                  </a:lnTo>
                  <a:lnTo>
                    <a:pt x="8357318" y="2418317"/>
                  </a:lnTo>
                  <a:lnTo>
                    <a:pt x="8355175" y="2417797"/>
                  </a:lnTo>
                  <a:lnTo>
                    <a:pt x="8352657" y="2419086"/>
                  </a:lnTo>
                  <a:lnTo>
                    <a:pt x="8351662" y="2421420"/>
                  </a:lnTo>
                  <a:lnTo>
                    <a:pt x="8351000" y="2423894"/>
                  </a:lnTo>
                  <a:lnTo>
                    <a:pt x="8352289" y="2426414"/>
                  </a:lnTo>
                  <a:lnTo>
                    <a:pt x="8354288" y="2427267"/>
                  </a:lnTo>
                  <a:lnTo>
                    <a:pt x="8354430" y="2426934"/>
                  </a:lnTo>
                  <a:lnTo>
                    <a:pt x="8357097" y="2428071"/>
                  </a:lnTo>
                  <a:lnTo>
                    <a:pt x="8359572" y="2428733"/>
                  </a:lnTo>
                  <a:lnTo>
                    <a:pt x="8361758" y="2427303"/>
                  </a:lnTo>
                  <a:lnTo>
                    <a:pt x="8362754" y="2424969"/>
                  </a:lnTo>
                  <a:lnTo>
                    <a:pt x="8363417" y="2422495"/>
                  </a:lnTo>
                  <a:lnTo>
                    <a:pt x="8362126" y="2419974"/>
                  </a:lnTo>
                  <a:close/>
                </a:path>
                <a:path w="16555719" h="11230610">
                  <a:moveTo>
                    <a:pt x="10015321" y="3122414"/>
                  </a:moveTo>
                  <a:lnTo>
                    <a:pt x="10010655" y="3120424"/>
                  </a:lnTo>
                  <a:lnTo>
                    <a:pt x="10007610" y="3121095"/>
                  </a:lnTo>
                  <a:lnTo>
                    <a:pt x="10005620" y="3125762"/>
                  </a:lnTo>
                  <a:lnTo>
                    <a:pt x="10006433" y="3128473"/>
                  </a:lnTo>
                  <a:lnTo>
                    <a:pt x="10008625" y="3129802"/>
                  </a:lnTo>
                  <a:lnTo>
                    <a:pt x="10013624" y="3131934"/>
                  </a:lnTo>
                  <a:lnTo>
                    <a:pt x="10016334" y="3131120"/>
                  </a:lnTo>
                  <a:lnTo>
                    <a:pt x="10018325" y="3126454"/>
                  </a:lnTo>
                  <a:lnTo>
                    <a:pt x="10017512" y="3123743"/>
                  </a:lnTo>
                  <a:lnTo>
                    <a:pt x="10015321" y="3122414"/>
                  </a:lnTo>
                  <a:close/>
                </a:path>
                <a:path w="16555719" h="11230610">
                  <a:moveTo>
                    <a:pt x="8443631" y="2446862"/>
                  </a:moveTo>
                  <a:lnTo>
                    <a:pt x="8441156" y="2446201"/>
                  </a:lnTo>
                  <a:lnTo>
                    <a:pt x="8438823" y="2445205"/>
                  </a:lnTo>
                  <a:lnTo>
                    <a:pt x="8436347" y="2444543"/>
                  </a:lnTo>
                  <a:lnTo>
                    <a:pt x="8433828" y="2445832"/>
                  </a:lnTo>
                  <a:lnTo>
                    <a:pt x="8432833" y="2448165"/>
                  </a:lnTo>
                  <a:lnTo>
                    <a:pt x="8432171" y="2450641"/>
                  </a:lnTo>
                  <a:lnTo>
                    <a:pt x="8433459" y="2453161"/>
                  </a:lnTo>
                  <a:lnTo>
                    <a:pt x="8435459" y="2454014"/>
                  </a:lnTo>
                  <a:lnTo>
                    <a:pt x="8435601" y="2453681"/>
                  </a:lnTo>
                  <a:lnTo>
                    <a:pt x="8438267" y="2454818"/>
                  </a:lnTo>
                  <a:lnTo>
                    <a:pt x="8440743" y="2455480"/>
                  </a:lnTo>
                  <a:lnTo>
                    <a:pt x="8443262" y="2454190"/>
                  </a:lnTo>
                  <a:lnTo>
                    <a:pt x="8444257" y="2451857"/>
                  </a:lnTo>
                  <a:lnTo>
                    <a:pt x="8444919" y="2449382"/>
                  </a:lnTo>
                  <a:lnTo>
                    <a:pt x="8443631" y="2446862"/>
                  </a:lnTo>
                  <a:close/>
                </a:path>
                <a:path w="16555719" h="11230610">
                  <a:moveTo>
                    <a:pt x="9941886" y="3083998"/>
                  </a:moveTo>
                  <a:lnTo>
                    <a:pt x="9934553" y="3080870"/>
                  </a:lnTo>
                  <a:lnTo>
                    <a:pt x="9931843" y="3081684"/>
                  </a:lnTo>
                  <a:lnTo>
                    <a:pt x="9929852" y="3086350"/>
                  </a:lnTo>
                  <a:lnTo>
                    <a:pt x="9930666" y="3089062"/>
                  </a:lnTo>
                  <a:lnTo>
                    <a:pt x="9932856" y="3090390"/>
                  </a:lnTo>
                  <a:lnTo>
                    <a:pt x="9937856" y="3092523"/>
                  </a:lnTo>
                  <a:lnTo>
                    <a:pt x="9940567" y="3091709"/>
                  </a:lnTo>
                  <a:lnTo>
                    <a:pt x="9942557" y="3087043"/>
                  </a:lnTo>
                  <a:lnTo>
                    <a:pt x="9941886" y="3083998"/>
                  </a:lnTo>
                  <a:close/>
                </a:path>
                <a:path w="16555719" h="11230610">
                  <a:moveTo>
                    <a:pt x="8524992" y="2474083"/>
                  </a:moveTo>
                  <a:lnTo>
                    <a:pt x="8522516" y="2473421"/>
                  </a:lnTo>
                  <a:lnTo>
                    <a:pt x="8520184" y="2472426"/>
                  </a:lnTo>
                  <a:lnTo>
                    <a:pt x="8517708" y="2471764"/>
                  </a:lnTo>
                  <a:lnTo>
                    <a:pt x="8515188" y="2473053"/>
                  </a:lnTo>
                  <a:lnTo>
                    <a:pt x="8514193" y="2475386"/>
                  </a:lnTo>
                  <a:lnTo>
                    <a:pt x="8513531" y="2477861"/>
                  </a:lnTo>
                  <a:lnTo>
                    <a:pt x="8514487" y="2480238"/>
                  </a:lnTo>
                  <a:lnTo>
                    <a:pt x="8516821" y="2481234"/>
                  </a:lnTo>
                  <a:lnTo>
                    <a:pt x="8517297" y="2481042"/>
                  </a:lnTo>
                  <a:lnTo>
                    <a:pt x="8519630" y="2482038"/>
                  </a:lnTo>
                  <a:lnTo>
                    <a:pt x="8522105" y="2482700"/>
                  </a:lnTo>
                  <a:lnTo>
                    <a:pt x="8524624" y="2481411"/>
                  </a:lnTo>
                  <a:lnTo>
                    <a:pt x="8525620" y="2479078"/>
                  </a:lnTo>
                  <a:lnTo>
                    <a:pt x="8526281" y="2476603"/>
                  </a:lnTo>
                  <a:lnTo>
                    <a:pt x="8524992" y="2474083"/>
                  </a:lnTo>
                  <a:close/>
                </a:path>
                <a:path w="16555719" h="11230610">
                  <a:moveTo>
                    <a:pt x="9865310" y="3044636"/>
                  </a:moveTo>
                  <a:lnTo>
                    <a:pt x="9858310" y="3041650"/>
                  </a:lnTo>
                  <a:lnTo>
                    <a:pt x="9855600" y="3042464"/>
                  </a:lnTo>
                  <a:lnTo>
                    <a:pt x="9853609" y="3047131"/>
                  </a:lnTo>
                  <a:lnTo>
                    <a:pt x="9854280" y="3050175"/>
                  </a:lnTo>
                  <a:lnTo>
                    <a:pt x="9861279" y="3053161"/>
                  </a:lnTo>
                  <a:lnTo>
                    <a:pt x="9863991" y="3052347"/>
                  </a:lnTo>
                  <a:lnTo>
                    <a:pt x="9865981" y="3047681"/>
                  </a:lnTo>
                  <a:lnTo>
                    <a:pt x="9865310" y="3044636"/>
                  </a:lnTo>
                  <a:close/>
                </a:path>
                <a:path w="16555719" h="11230610">
                  <a:moveTo>
                    <a:pt x="8605786" y="2502638"/>
                  </a:moveTo>
                  <a:lnTo>
                    <a:pt x="8603310" y="2501976"/>
                  </a:lnTo>
                  <a:lnTo>
                    <a:pt x="8598644" y="2499985"/>
                  </a:lnTo>
                  <a:lnTo>
                    <a:pt x="8596124" y="2501273"/>
                  </a:lnTo>
                  <a:lnTo>
                    <a:pt x="8595129" y="2503607"/>
                  </a:lnTo>
                  <a:lnTo>
                    <a:pt x="8594656" y="2505376"/>
                  </a:lnTo>
                  <a:lnTo>
                    <a:pt x="8594467" y="2506083"/>
                  </a:lnTo>
                  <a:lnTo>
                    <a:pt x="8595423" y="2508460"/>
                  </a:lnTo>
                  <a:lnTo>
                    <a:pt x="8597757" y="2509455"/>
                  </a:lnTo>
                  <a:lnTo>
                    <a:pt x="8597899" y="2509123"/>
                  </a:lnTo>
                  <a:lnTo>
                    <a:pt x="8602564" y="2511113"/>
                  </a:lnTo>
                  <a:lnTo>
                    <a:pt x="8605084" y="2509824"/>
                  </a:lnTo>
                  <a:lnTo>
                    <a:pt x="8607075" y="2505156"/>
                  </a:lnTo>
                  <a:lnTo>
                    <a:pt x="8605786" y="2502638"/>
                  </a:lnTo>
                  <a:close/>
                </a:path>
                <a:path w="16555719" h="11230610">
                  <a:moveTo>
                    <a:pt x="9788640" y="3006416"/>
                  </a:moveTo>
                  <a:lnTo>
                    <a:pt x="9781640" y="3003431"/>
                  </a:lnTo>
                  <a:lnTo>
                    <a:pt x="9778930" y="3004245"/>
                  </a:lnTo>
                  <a:lnTo>
                    <a:pt x="9776940" y="3008911"/>
                  </a:lnTo>
                  <a:lnTo>
                    <a:pt x="9777610" y="3011955"/>
                  </a:lnTo>
                  <a:lnTo>
                    <a:pt x="9784610" y="3014941"/>
                  </a:lnTo>
                  <a:lnTo>
                    <a:pt x="9787320" y="3014127"/>
                  </a:lnTo>
                  <a:lnTo>
                    <a:pt x="9789311" y="3009459"/>
                  </a:lnTo>
                  <a:lnTo>
                    <a:pt x="9788640" y="3006416"/>
                  </a:lnTo>
                  <a:close/>
                </a:path>
                <a:path w="16555719" h="11230610">
                  <a:moveTo>
                    <a:pt x="8686436" y="2531526"/>
                  </a:moveTo>
                  <a:lnTo>
                    <a:pt x="8679437" y="2528540"/>
                  </a:lnTo>
                  <a:lnTo>
                    <a:pt x="8676917" y="2529829"/>
                  </a:lnTo>
                  <a:lnTo>
                    <a:pt x="8675922" y="2532161"/>
                  </a:lnTo>
                  <a:lnTo>
                    <a:pt x="8675449" y="2533929"/>
                  </a:lnTo>
                  <a:lnTo>
                    <a:pt x="8675260" y="2534637"/>
                  </a:lnTo>
                  <a:lnTo>
                    <a:pt x="8676216" y="2537014"/>
                  </a:lnTo>
                  <a:lnTo>
                    <a:pt x="8678548" y="2538009"/>
                  </a:lnTo>
                  <a:lnTo>
                    <a:pt x="8678691" y="2537676"/>
                  </a:lnTo>
                  <a:lnTo>
                    <a:pt x="8683358" y="2539666"/>
                  </a:lnTo>
                  <a:lnTo>
                    <a:pt x="8685877" y="2538377"/>
                  </a:lnTo>
                  <a:lnTo>
                    <a:pt x="8687867" y="2533712"/>
                  </a:lnTo>
                  <a:lnTo>
                    <a:pt x="8686436" y="2531526"/>
                  </a:lnTo>
                  <a:close/>
                </a:path>
                <a:path w="16555719" h="11230610">
                  <a:moveTo>
                    <a:pt x="9711971" y="2968197"/>
                  </a:moveTo>
                  <a:lnTo>
                    <a:pt x="9704971" y="2965211"/>
                  </a:lnTo>
                  <a:lnTo>
                    <a:pt x="9702260" y="2966024"/>
                  </a:lnTo>
                  <a:lnTo>
                    <a:pt x="9700269" y="2970690"/>
                  </a:lnTo>
                  <a:lnTo>
                    <a:pt x="9700941" y="2973734"/>
                  </a:lnTo>
                  <a:lnTo>
                    <a:pt x="9707941" y="2976720"/>
                  </a:lnTo>
                  <a:lnTo>
                    <a:pt x="9710650" y="2975907"/>
                  </a:lnTo>
                  <a:lnTo>
                    <a:pt x="9712641" y="2971241"/>
                  </a:lnTo>
                  <a:lnTo>
                    <a:pt x="9711971" y="2968197"/>
                  </a:lnTo>
                  <a:close/>
                </a:path>
                <a:path w="16555719" h="11230610">
                  <a:moveTo>
                    <a:pt x="9635016" y="2930642"/>
                  </a:moveTo>
                  <a:lnTo>
                    <a:pt x="9628017" y="2927656"/>
                  </a:lnTo>
                  <a:lnTo>
                    <a:pt x="9625306" y="2928470"/>
                  </a:lnTo>
                  <a:lnTo>
                    <a:pt x="9623315" y="2933137"/>
                  </a:lnTo>
                  <a:lnTo>
                    <a:pt x="9623987" y="2936181"/>
                  </a:lnTo>
                  <a:lnTo>
                    <a:pt x="9630987" y="2939167"/>
                  </a:lnTo>
                  <a:lnTo>
                    <a:pt x="9633696" y="2938354"/>
                  </a:lnTo>
                  <a:lnTo>
                    <a:pt x="9635687" y="2933686"/>
                  </a:lnTo>
                  <a:lnTo>
                    <a:pt x="9635016" y="2930642"/>
                  </a:lnTo>
                  <a:close/>
                </a:path>
                <a:path w="16555719" h="11230610">
                  <a:moveTo>
                    <a:pt x="8767087" y="2560412"/>
                  </a:moveTo>
                  <a:lnTo>
                    <a:pt x="8760087" y="2557426"/>
                  </a:lnTo>
                  <a:lnTo>
                    <a:pt x="8757569" y="2558716"/>
                  </a:lnTo>
                  <a:lnTo>
                    <a:pt x="8756573" y="2561050"/>
                  </a:lnTo>
                  <a:lnTo>
                    <a:pt x="8756006" y="2563172"/>
                  </a:lnTo>
                  <a:lnTo>
                    <a:pt x="8755911" y="2563525"/>
                  </a:lnTo>
                  <a:lnTo>
                    <a:pt x="8756866" y="2565902"/>
                  </a:lnTo>
                  <a:lnTo>
                    <a:pt x="8763866" y="2568887"/>
                  </a:lnTo>
                  <a:lnTo>
                    <a:pt x="8766384" y="2567599"/>
                  </a:lnTo>
                  <a:lnTo>
                    <a:pt x="8768375" y="2562932"/>
                  </a:lnTo>
                  <a:lnTo>
                    <a:pt x="8767087" y="2560412"/>
                  </a:lnTo>
                  <a:close/>
                </a:path>
                <a:path w="16555719" h="11230610">
                  <a:moveTo>
                    <a:pt x="9557302" y="2893947"/>
                  </a:moveTo>
                  <a:lnTo>
                    <a:pt x="9550302" y="2890961"/>
                  </a:lnTo>
                  <a:lnTo>
                    <a:pt x="9547592" y="2891775"/>
                  </a:lnTo>
                  <a:lnTo>
                    <a:pt x="9545602" y="2896441"/>
                  </a:lnTo>
                  <a:lnTo>
                    <a:pt x="9546415" y="2899152"/>
                  </a:lnTo>
                  <a:lnTo>
                    <a:pt x="9553415" y="2902138"/>
                  </a:lnTo>
                  <a:lnTo>
                    <a:pt x="9556125" y="2901324"/>
                  </a:lnTo>
                  <a:lnTo>
                    <a:pt x="9558116" y="2896658"/>
                  </a:lnTo>
                  <a:lnTo>
                    <a:pt x="9557302" y="2893947"/>
                  </a:lnTo>
                  <a:close/>
                </a:path>
                <a:path w="16555719" h="11230610">
                  <a:moveTo>
                    <a:pt x="8847644" y="2590442"/>
                  </a:moveTo>
                  <a:lnTo>
                    <a:pt x="8840645" y="2587456"/>
                  </a:lnTo>
                  <a:lnTo>
                    <a:pt x="8838126" y="2588746"/>
                  </a:lnTo>
                  <a:lnTo>
                    <a:pt x="8837131" y="2591078"/>
                  </a:lnTo>
                  <a:lnTo>
                    <a:pt x="8836563" y="2593201"/>
                  </a:lnTo>
                  <a:lnTo>
                    <a:pt x="8836469" y="2593554"/>
                  </a:lnTo>
                  <a:lnTo>
                    <a:pt x="8837424" y="2595932"/>
                  </a:lnTo>
                  <a:lnTo>
                    <a:pt x="8844423" y="2598917"/>
                  </a:lnTo>
                  <a:lnTo>
                    <a:pt x="8846943" y="2597628"/>
                  </a:lnTo>
                  <a:lnTo>
                    <a:pt x="8848933" y="2592962"/>
                  </a:lnTo>
                  <a:lnTo>
                    <a:pt x="8847644" y="2590442"/>
                  </a:lnTo>
                  <a:close/>
                </a:path>
                <a:path w="16555719" h="11230610">
                  <a:moveTo>
                    <a:pt x="9479921" y="2857394"/>
                  </a:moveTo>
                  <a:lnTo>
                    <a:pt x="9472922" y="2854408"/>
                  </a:lnTo>
                  <a:lnTo>
                    <a:pt x="9470211" y="2855220"/>
                  </a:lnTo>
                  <a:lnTo>
                    <a:pt x="9468220" y="2859886"/>
                  </a:lnTo>
                  <a:lnTo>
                    <a:pt x="9469034" y="2862598"/>
                  </a:lnTo>
                  <a:lnTo>
                    <a:pt x="9476034" y="2865584"/>
                  </a:lnTo>
                  <a:lnTo>
                    <a:pt x="9478745" y="2864770"/>
                  </a:lnTo>
                  <a:lnTo>
                    <a:pt x="9480735" y="2860104"/>
                  </a:lnTo>
                  <a:lnTo>
                    <a:pt x="9479921" y="2857394"/>
                  </a:lnTo>
                  <a:close/>
                </a:path>
                <a:path w="16555719" h="11230610">
                  <a:moveTo>
                    <a:pt x="8927584" y="2620997"/>
                  </a:moveTo>
                  <a:lnTo>
                    <a:pt x="8920585" y="2618011"/>
                  </a:lnTo>
                  <a:lnTo>
                    <a:pt x="8918065" y="2619299"/>
                  </a:lnTo>
                  <a:lnTo>
                    <a:pt x="8917070" y="2621633"/>
                  </a:lnTo>
                  <a:lnTo>
                    <a:pt x="8916503" y="2623755"/>
                  </a:lnTo>
                  <a:lnTo>
                    <a:pt x="8916408" y="2624108"/>
                  </a:lnTo>
                  <a:lnTo>
                    <a:pt x="8917363" y="2626485"/>
                  </a:lnTo>
                  <a:lnTo>
                    <a:pt x="8924363" y="2629471"/>
                  </a:lnTo>
                  <a:lnTo>
                    <a:pt x="8926882" y="2628183"/>
                  </a:lnTo>
                  <a:lnTo>
                    <a:pt x="8928873" y="2623517"/>
                  </a:lnTo>
                  <a:lnTo>
                    <a:pt x="8927584" y="2620997"/>
                  </a:lnTo>
                  <a:close/>
                </a:path>
                <a:path w="16555719" h="11230610">
                  <a:moveTo>
                    <a:pt x="9402398" y="2821173"/>
                  </a:moveTo>
                  <a:lnTo>
                    <a:pt x="9395398" y="2818187"/>
                  </a:lnTo>
                  <a:lnTo>
                    <a:pt x="9392688" y="2819001"/>
                  </a:lnTo>
                  <a:lnTo>
                    <a:pt x="9390698" y="2823667"/>
                  </a:lnTo>
                  <a:lnTo>
                    <a:pt x="9391511" y="2826378"/>
                  </a:lnTo>
                  <a:lnTo>
                    <a:pt x="9398511" y="2829364"/>
                  </a:lnTo>
                  <a:lnTo>
                    <a:pt x="9401221" y="2828550"/>
                  </a:lnTo>
                  <a:lnTo>
                    <a:pt x="9403212" y="2823884"/>
                  </a:lnTo>
                  <a:lnTo>
                    <a:pt x="9402398" y="2821173"/>
                  </a:lnTo>
                  <a:close/>
                </a:path>
                <a:path w="16555719" h="11230610">
                  <a:moveTo>
                    <a:pt x="9007572" y="2652359"/>
                  </a:moveTo>
                  <a:lnTo>
                    <a:pt x="9000574" y="2649374"/>
                  </a:lnTo>
                  <a:lnTo>
                    <a:pt x="8998055" y="2650663"/>
                  </a:lnTo>
                  <a:lnTo>
                    <a:pt x="8997060" y="2652996"/>
                  </a:lnTo>
                  <a:lnTo>
                    <a:pt x="8996491" y="2655117"/>
                  </a:lnTo>
                  <a:lnTo>
                    <a:pt x="8996397" y="2655471"/>
                  </a:lnTo>
                  <a:lnTo>
                    <a:pt x="8997351" y="2657848"/>
                  </a:lnTo>
                  <a:lnTo>
                    <a:pt x="9004351" y="2660834"/>
                  </a:lnTo>
                  <a:lnTo>
                    <a:pt x="9006871" y="2659545"/>
                  </a:lnTo>
                  <a:lnTo>
                    <a:pt x="9008862" y="2654879"/>
                  </a:lnTo>
                  <a:lnTo>
                    <a:pt x="9007572" y="2652359"/>
                  </a:lnTo>
                  <a:close/>
                </a:path>
                <a:path w="16555719" h="11230610">
                  <a:moveTo>
                    <a:pt x="9324116" y="2785810"/>
                  </a:moveTo>
                  <a:lnTo>
                    <a:pt x="9317116" y="2782824"/>
                  </a:lnTo>
                  <a:lnTo>
                    <a:pt x="9314406" y="2783638"/>
                  </a:lnTo>
                  <a:lnTo>
                    <a:pt x="9313220" y="2786285"/>
                  </a:lnTo>
                  <a:lnTo>
                    <a:pt x="9312082" y="2788162"/>
                  </a:lnTo>
                  <a:lnTo>
                    <a:pt x="9313229" y="2791015"/>
                  </a:lnTo>
                  <a:lnTo>
                    <a:pt x="9320228" y="2794001"/>
                  </a:lnTo>
                  <a:lnTo>
                    <a:pt x="9322939" y="2793187"/>
                  </a:lnTo>
                  <a:lnTo>
                    <a:pt x="9324124" y="2790542"/>
                  </a:lnTo>
                  <a:lnTo>
                    <a:pt x="9325263" y="2788663"/>
                  </a:lnTo>
                  <a:lnTo>
                    <a:pt x="9324116" y="2785810"/>
                  </a:lnTo>
                  <a:close/>
                </a:path>
                <a:path w="16555719" h="11230610">
                  <a:moveTo>
                    <a:pt x="9086802" y="2684580"/>
                  </a:moveTo>
                  <a:lnTo>
                    <a:pt x="9079803" y="2681594"/>
                  </a:lnTo>
                  <a:lnTo>
                    <a:pt x="9077282" y="2682883"/>
                  </a:lnTo>
                  <a:lnTo>
                    <a:pt x="9075434" y="2687216"/>
                  </a:lnTo>
                  <a:lnTo>
                    <a:pt x="9076581" y="2690069"/>
                  </a:lnTo>
                  <a:lnTo>
                    <a:pt x="9083581" y="2693055"/>
                  </a:lnTo>
                  <a:lnTo>
                    <a:pt x="9086101" y="2691766"/>
                  </a:lnTo>
                  <a:lnTo>
                    <a:pt x="9087096" y="2689433"/>
                  </a:lnTo>
                  <a:lnTo>
                    <a:pt x="9087616" y="2687291"/>
                  </a:lnTo>
                  <a:lnTo>
                    <a:pt x="9086802" y="2684580"/>
                  </a:lnTo>
                  <a:close/>
                </a:path>
                <a:path w="16555719" h="11230610">
                  <a:moveTo>
                    <a:pt x="9245691" y="2750780"/>
                  </a:moveTo>
                  <a:lnTo>
                    <a:pt x="9238691" y="2747794"/>
                  </a:lnTo>
                  <a:lnTo>
                    <a:pt x="9235839" y="2748942"/>
                  </a:lnTo>
                  <a:lnTo>
                    <a:pt x="9233848" y="2753609"/>
                  </a:lnTo>
                  <a:lnTo>
                    <a:pt x="9234995" y="2756461"/>
                  </a:lnTo>
                  <a:lnTo>
                    <a:pt x="9241994" y="2759447"/>
                  </a:lnTo>
                  <a:lnTo>
                    <a:pt x="9244847" y="2758301"/>
                  </a:lnTo>
                  <a:lnTo>
                    <a:pt x="9246838" y="2753634"/>
                  </a:lnTo>
                  <a:lnTo>
                    <a:pt x="9245691" y="2750780"/>
                  </a:lnTo>
                  <a:close/>
                </a:path>
                <a:path w="16555719" h="11230610">
                  <a:moveTo>
                    <a:pt x="9166698" y="2717084"/>
                  </a:moveTo>
                  <a:lnTo>
                    <a:pt x="9159698" y="2714098"/>
                  </a:lnTo>
                  <a:lnTo>
                    <a:pt x="9156845" y="2715245"/>
                  </a:lnTo>
                  <a:lnTo>
                    <a:pt x="9154854" y="2719913"/>
                  </a:lnTo>
                  <a:lnTo>
                    <a:pt x="9156001" y="2722765"/>
                  </a:lnTo>
                  <a:lnTo>
                    <a:pt x="9163001" y="2725751"/>
                  </a:lnTo>
                  <a:lnTo>
                    <a:pt x="9165854" y="2724605"/>
                  </a:lnTo>
                  <a:lnTo>
                    <a:pt x="9167845" y="2719938"/>
                  </a:lnTo>
                  <a:lnTo>
                    <a:pt x="9166698" y="2717084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24130" y="1002"/>
              <a:ext cx="16341090" cy="11261090"/>
            </a:xfrm>
            <a:custGeom>
              <a:avLst/>
              <a:gdLst/>
              <a:ahLst/>
              <a:cxnLst/>
              <a:rect l="l" t="t" r="r" b="b"/>
              <a:pathLst>
                <a:path w="16341090" h="11261090">
                  <a:moveTo>
                    <a:pt x="16333969" y="11250060"/>
                  </a:moveTo>
                  <a:lnTo>
                    <a:pt x="16331067" y="11250397"/>
                  </a:lnTo>
                  <a:lnTo>
                    <a:pt x="16330072" y="11252730"/>
                  </a:lnTo>
                  <a:lnTo>
                    <a:pt x="16329280" y="11253969"/>
                  </a:lnTo>
                  <a:lnTo>
                    <a:pt x="16328885" y="11254588"/>
                  </a:lnTo>
                  <a:lnTo>
                    <a:pt x="16329368" y="11257158"/>
                  </a:lnTo>
                  <a:lnTo>
                    <a:pt x="16331417" y="11258820"/>
                  </a:lnTo>
                  <a:lnTo>
                    <a:pt x="16336082" y="11260810"/>
                  </a:lnTo>
                  <a:lnTo>
                    <a:pt x="16338651" y="11260330"/>
                  </a:lnTo>
                  <a:lnTo>
                    <a:pt x="16339504" y="11258330"/>
                  </a:lnTo>
                  <a:lnTo>
                    <a:pt x="16340295" y="11257091"/>
                  </a:lnTo>
                  <a:lnTo>
                    <a:pt x="16340690" y="11256472"/>
                  </a:lnTo>
                  <a:lnTo>
                    <a:pt x="16340210" y="11253903"/>
                  </a:lnTo>
                  <a:lnTo>
                    <a:pt x="16338161" y="11252242"/>
                  </a:lnTo>
                  <a:lnTo>
                    <a:pt x="16336160" y="11251389"/>
                  </a:lnTo>
                  <a:lnTo>
                    <a:pt x="16333969" y="11250060"/>
                  </a:lnTo>
                  <a:close/>
                </a:path>
                <a:path w="16341090" h="11261090">
                  <a:moveTo>
                    <a:pt x="16261285" y="11205267"/>
                  </a:moveTo>
                  <a:lnTo>
                    <a:pt x="16258719" y="11205748"/>
                  </a:lnTo>
                  <a:lnTo>
                    <a:pt x="16256441" y="11209504"/>
                  </a:lnTo>
                  <a:lnTo>
                    <a:pt x="16256062" y="11210130"/>
                  </a:lnTo>
                  <a:lnTo>
                    <a:pt x="16256540" y="11212697"/>
                  </a:lnTo>
                  <a:lnTo>
                    <a:pt x="16258589" y="11214359"/>
                  </a:lnTo>
                  <a:lnTo>
                    <a:pt x="16263256" y="11216350"/>
                  </a:lnTo>
                  <a:lnTo>
                    <a:pt x="16265825" y="11215870"/>
                  </a:lnTo>
                  <a:lnTo>
                    <a:pt x="16266678" y="11213870"/>
                  </a:lnTo>
                  <a:lnTo>
                    <a:pt x="16268007" y="11211680"/>
                  </a:lnTo>
                  <a:lnTo>
                    <a:pt x="16267527" y="11209110"/>
                  </a:lnTo>
                  <a:lnTo>
                    <a:pt x="16265477" y="11207448"/>
                  </a:lnTo>
                  <a:lnTo>
                    <a:pt x="16263477" y="11206595"/>
                  </a:lnTo>
                  <a:lnTo>
                    <a:pt x="16261285" y="11205267"/>
                  </a:lnTo>
                  <a:close/>
                </a:path>
                <a:path w="16341090" h="11261090">
                  <a:moveTo>
                    <a:pt x="16188886" y="11159807"/>
                  </a:moveTo>
                  <a:lnTo>
                    <a:pt x="16186317" y="11160287"/>
                  </a:lnTo>
                  <a:lnTo>
                    <a:pt x="16184040" y="11164043"/>
                  </a:lnTo>
                  <a:lnTo>
                    <a:pt x="16183660" y="11164669"/>
                  </a:lnTo>
                  <a:lnTo>
                    <a:pt x="16184141" y="11167238"/>
                  </a:lnTo>
                  <a:lnTo>
                    <a:pt x="16186190" y="11168900"/>
                  </a:lnTo>
                  <a:lnTo>
                    <a:pt x="16190855" y="11170890"/>
                  </a:lnTo>
                  <a:lnTo>
                    <a:pt x="16193424" y="11170409"/>
                  </a:lnTo>
                  <a:lnTo>
                    <a:pt x="16194277" y="11168410"/>
                  </a:lnTo>
                  <a:lnTo>
                    <a:pt x="16195605" y="11166219"/>
                  </a:lnTo>
                  <a:lnTo>
                    <a:pt x="16195127" y="11163651"/>
                  </a:lnTo>
                  <a:lnTo>
                    <a:pt x="16193078" y="11161989"/>
                  </a:lnTo>
                  <a:lnTo>
                    <a:pt x="16191078" y="11161136"/>
                  </a:lnTo>
                  <a:lnTo>
                    <a:pt x="16188886" y="11159807"/>
                  </a:lnTo>
                  <a:close/>
                </a:path>
                <a:path w="16341090" h="11261090">
                  <a:moveTo>
                    <a:pt x="16117389" y="11113157"/>
                  </a:moveTo>
                  <a:lnTo>
                    <a:pt x="16114820" y="11113637"/>
                  </a:lnTo>
                  <a:lnTo>
                    <a:pt x="16113681" y="11115515"/>
                  </a:lnTo>
                  <a:lnTo>
                    <a:pt x="16112305" y="11117685"/>
                  </a:lnTo>
                  <a:lnTo>
                    <a:pt x="16112643" y="11120587"/>
                  </a:lnTo>
                  <a:lnTo>
                    <a:pt x="16114693" y="11122249"/>
                  </a:lnTo>
                  <a:lnTo>
                    <a:pt x="16119357" y="11124239"/>
                  </a:lnTo>
                  <a:lnTo>
                    <a:pt x="16121593" y="11123617"/>
                  </a:lnTo>
                  <a:lnTo>
                    <a:pt x="16123768" y="11120212"/>
                  </a:lnTo>
                  <a:lnTo>
                    <a:pt x="16123966" y="11119902"/>
                  </a:lnTo>
                  <a:lnTo>
                    <a:pt x="16123628" y="11117000"/>
                  </a:lnTo>
                  <a:lnTo>
                    <a:pt x="16121581" y="11115339"/>
                  </a:lnTo>
                  <a:lnTo>
                    <a:pt x="16119580" y="11114486"/>
                  </a:lnTo>
                  <a:lnTo>
                    <a:pt x="16117389" y="11113157"/>
                  </a:lnTo>
                  <a:close/>
                </a:path>
                <a:path w="16341090" h="11261090">
                  <a:moveTo>
                    <a:pt x="16047126" y="11065457"/>
                  </a:moveTo>
                  <a:lnTo>
                    <a:pt x="16044224" y="11065795"/>
                  </a:lnTo>
                  <a:lnTo>
                    <a:pt x="16042895" y="11067986"/>
                  </a:lnTo>
                  <a:lnTo>
                    <a:pt x="16041375" y="11069701"/>
                  </a:lnTo>
                  <a:lnTo>
                    <a:pt x="16041858" y="11072271"/>
                  </a:lnTo>
                  <a:lnTo>
                    <a:pt x="16043764" y="11074266"/>
                  </a:lnTo>
                  <a:lnTo>
                    <a:pt x="16046429" y="11075402"/>
                  </a:lnTo>
                  <a:lnTo>
                    <a:pt x="16046287" y="11075736"/>
                  </a:lnTo>
                  <a:lnTo>
                    <a:pt x="16048287" y="11076589"/>
                  </a:lnTo>
                  <a:lnTo>
                    <a:pt x="16050522" y="11075967"/>
                  </a:lnTo>
                  <a:lnTo>
                    <a:pt x="16051709" y="11074109"/>
                  </a:lnTo>
                  <a:lnTo>
                    <a:pt x="16053226" y="11072393"/>
                  </a:lnTo>
                  <a:lnTo>
                    <a:pt x="16052748" y="11069825"/>
                  </a:lnTo>
                  <a:lnTo>
                    <a:pt x="16050841" y="11067830"/>
                  </a:lnTo>
                  <a:lnTo>
                    <a:pt x="16048842" y="11066977"/>
                  </a:lnTo>
                  <a:lnTo>
                    <a:pt x="16047126" y="11065457"/>
                  </a:lnTo>
                  <a:close/>
                </a:path>
                <a:path w="16341090" h="11261090">
                  <a:moveTo>
                    <a:pt x="15976766" y="11016140"/>
                  </a:moveTo>
                  <a:lnTo>
                    <a:pt x="15973864" y="11016478"/>
                  </a:lnTo>
                  <a:lnTo>
                    <a:pt x="15972535" y="11018669"/>
                  </a:lnTo>
                  <a:lnTo>
                    <a:pt x="15970873" y="11020718"/>
                  </a:lnTo>
                  <a:lnTo>
                    <a:pt x="15971354" y="11023286"/>
                  </a:lnTo>
                  <a:lnTo>
                    <a:pt x="15973261" y="11025282"/>
                  </a:lnTo>
                  <a:lnTo>
                    <a:pt x="15977926" y="11027272"/>
                  </a:lnTo>
                  <a:lnTo>
                    <a:pt x="15980020" y="11026983"/>
                  </a:lnTo>
                  <a:lnTo>
                    <a:pt x="15981207" y="11025126"/>
                  </a:lnTo>
                  <a:lnTo>
                    <a:pt x="15982869" y="11023077"/>
                  </a:lnTo>
                  <a:lnTo>
                    <a:pt x="15982054" y="11020365"/>
                  </a:lnTo>
                  <a:lnTo>
                    <a:pt x="15980481" y="11018513"/>
                  </a:lnTo>
                  <a:lnTo>
                    <a:pt x="15978481" y="11017660"/>
                  </a:lnTo>
                  <a:lnTo>
                    <a:pt x="15976766" y="11016140"/>
                  </a:lnTo>
                  <a:close/>
                </a:path>
                <a:path w="16341090" h="11261090">
                  <a:moveTo>
                    <a:pt x="15907357" y="10966440"/>
                  </a:moveTo>
                  <a:lnTo>
                    <a:pt x="15904312" y="10967111"/>
                  </a:lnTo>
                  <a:lnTo>
                    <a:pt x="15903125" y="10968970"/>
                  </a:lnTo>
                  <a:lnTo>
                    <a:pt x="15901465" y="10971019"/>
                  </a:lnTo>
                  <a:lnTo>
                    <a:pt x="15902279" y="10973729"/>
                  </a:lnTo>
                  <a:lnTo>
                    <a:pt x="15903852" y="10975582"/>
                  </a:lnTo>
                  <a:lnTo>
                    <a:pt x="15908517" y="10977572"/>
                  </a:lnTo>
                  <a:lnTo>
                    <a:pt x="15910609" y="10977283"/>
                  </a:lnTo>
                  <a:lnTo>
                    <a:pt x="15911796" y="10975426"/>
                  </a:lnTo>
                  <a:lnTo>
                    <a:pt x="15913458" y="10973377"/>
                  </a:lnTo>
                  <a:lnTo>
                    <a:pt x="15912645" y="10970666"/>
                  </a:lnTo>
                  <a:lnTo>
                    <a:pt x="15911073" y="10968813"/>
                  </a:lnTo>
                  <a:lnTo>
                    <a:pt x="15909073" y="10967960"/>
                  </a:lnTo>
                  <a:lnTo>
                    <a:pt x="15907357" y="10966440"/>
                  </a:lnTo>
                  <a:close/>
                </a:path>
                <a:path w="16341090" h="11261090">
                  <a:moveTo>
                    <a:pt x="15838231" y="10916074"/>
                  </a:moveTo>
                  <a:lnTo>
                    <a:pt x="15835663" y="10916554"/>
                  </a:lnTo>
                  <a:lnTo>
                    <a:pt x="15834143" y="10918270"/>
                  </a:lnTo>
                  <a:lnTo>
                    <a:pt x="15832957" y="10920128"/>
                  </a:lnTo>
                  <a:lnTo>
                    <a:pt x="15833294" y="10923029"/>
                  </a:lnTo>
                  <a:lnTo>
                    <a:pt x="15834868" y="10924883"/>
                  </a:lnTo>
                  <a:lnTo>
                    <a:pt x="15837868" y="10926162"/>
                  </a:lnTo>
                  <a:lnTo>
                    <a:pt x="15837726" y="10926496"/>
                  </a:lnTo>
                  <a:lnTo>
                    <a:pt x="15839726" y="10927349"/>
                  </a:lnTo>
                  <a:lnTo>
                    <a:pt x="15841961" y="10926726"/>
                  </a:lnTo>
                  <a:lnTo>
                    <a:pt x="15843005" y="10925202"/>
                  </a:lnTo>
                  <a:lnTo>
                    <a:pt x="15844333" y="10923011"/>
                  </a:lnTo>
                  <a:lnTo>
                    <a:pt x="15843852" y="10920442"/>
                  </a:lnTo>
                  <a:lnTo>
                    <a:pt x="15840421" y="10917403"/>
                  </a:lnTo>
                  <a:lnTo>
                    <a:pt x="15838231" y="10916074"/>
                  </a:lnTo>
                  <a:close/>
                </a:path>
                <a:path w="16341090" h="11261090">
                  <a:moveTo>
                    <a:pt x="15770293" y="10863851"/>
                  </a:moveTo>
                  <a:lnTo>
                    <a:pt x="15767723" y="10864330"/>
                  </a:lnTo>
                  <a:lnTo>
                    <a:pt x="15766203" y="10866046"/>
                  </a:lnTo>
                  <a:lnTo>
                    <a:pt x="15764875" y="10868237"/>
                  </a:lnTo>
                  <a:lnTo>
                    <a:pt x="15765356" y="10870806"/>
                  </a:lnTo>
                  <a:lnTo>
                    <a:pt x="15768787" y="10873845"/>
                  </a:lnTo>
                  <a:lnTo>
                    <a:pt x="15771787" y="10875125"/>
                  </a:lnTo>
                  <a:lnTo>
                    <a:pt x="15774023" y="10874503"/>
                  </a:lnTo>
                  <a:lnTo>
                    <a:pt x="15775067" y="10872979"/>
                  </a:lnTo>
                  <a:lnTo>
                    <a:pt x="15776396" y="10870788"/>
                  </a:lnTo>
                  <a:lnTo>
                    <a:pt x="15775914" y="10868218"/>
                  </a:lnTo>
                  <a:lnTo>
                    <a:pt x="15772483" y="10865179"/>
                  </a:lnTo>
                  <a:lnTo>
                    <a:pt x="15770293" y="10863851"/>
                  </a:lnTo>
                  <a:close/>
                </a:path>
                <a:path w="16341090" h="11261090">
                  <a:moveTo>
                    <a:pt x="15703162" y="10811577"/>
                  </a:moveTo>
                  <a:lnTo>
                    <a:pt x="15700595" y="10812058"/>
                  </a:lnTo>
                  <a:lnTo>
                    <a:pt x="15699076" y="10813774"/>
                  </a:lnTo>
                  <a:lnTo>
                    <a:pt x="15697414" y="10815822"/>
                  </a:lnTo>
                  <a:lnTo>
                    <a:pt x="15697892" y="10818390"/>
                  </a:lnTo>
                  <a:lnTo>
                    <a:pt x="15701325" y="10821430"/>
                  </a:lnTo>
                  <a:lnTo>
                    <a:pt x="15702324" y="10821856"/>
                  </a:lnTo>
                  <a:lnTo>
                    <a:pt x="15702181" y="10822190"/>
                  </a:lnTo>
                  <a:lnTo>
                    <a:pt x="15704181" y="10823044"/>
                  </a:lnTo>
                  <a:lnTo>
                    <a:pt x="15706416" y="10822421"/>
                  </a:lnTo>
                  <a:lnTo>
                    <a:pt x="15707460" y="10820897"/>
                  </a:lnTo>
                  <a:lnTo>
                    <a:pt x="15709122" y="10818848"/>
                  </a:lnTo>
                  <a:lnTo>
                    <a:pt x="15708642" y="10816279"/>
                  </a:lnTo>
                  <a:lnTo>
                    <a:pt x="15705211" y="10813239"/>
                  </a:lnTo>
                  <a:lnTo>
                    <a:pt x="15703162" y="10811577"/>
                  </a:lnTo>
                  <a:close/>
                </a:path>
                <a:path w="16341090" h="11261090">
                  <a:moveTo>
                    <a:pt x="15636603" y="10757973"/>
                  </a:moveTo>
                  <a:lnTo>
                    <a:pt x="15634033" y="10758452"/>
                  </a:lnTo>
                  <a:lnTo>
                    <a:pt x="15632513" y="10760168"/>
                  </a:lnTo>
                  <a:lnTo>
                    <a:pt x="15630852" y="10762217"/>
                  </a:lnTo>
                  <a:lnTo>
                    <a:pt x="15631332" y="10764786"/>
                  </a:lnTo>
                  <a:lnTo>
                    <a:pt x="15634763" y="10767825"/>
                  </a:lnTo>
                  <a:lnTo>
                    <a:pt x="15635762" y="10768251"/>
                  </a:lnTo>
                  <a:lnTo>
                    <a:pt x="15635620" y="10768584"/>
                  </a:lnTo>
                  <a:lnTo>
                    <a:pt x="15637620" y="10769437"/>
                  </a:lnTo>
                  <a:lnTo>
                    <a:pt x="15639521" y="10768673"/>
                  </a:lnTo>
                  <a:lnTo>
                    <a:pt x="15640899" y="10767290"/>
                  </a:lnTo>
                  <a:lnTo>
                    <a:pt x="15642419" y="10765575"/>
                  </a:lnTo>
                  <a:lnTo>
                    <a:pt x="15642082" y="10762673"/>
                  </a:lnTo>
                  <a:lnTo>
                    <a:pt x="15638651" y="10759634"/>
                  </a:lnTo>
                  <a:lnTo>
                    <a:pt x="15636603" y="10757973"/>
                  </a:lnTo>
                  <a:close/>
                </a:path>
                <a:path w="16341090" h="11261090">
                  <a:moveTo>
                    <a:pt x="15570658" y="10703842"/>
                  </a:moveTo>
                  <a:lnTo>
                    <a:pt x="15567756" y="10704180"/>
                  </a:lnTo>
                  <a:lnTo>
                    <a:pt x="15564716" y="10707610"/>
                  </a:lnTo>
                  <a:lnTo>
                    <a:pt x="15565054" y="10710512"/>
                  </a:lnTo>
                  <a:lnTo>
                    <a:pt x="15568486" y="10713552"/>
                  </a:lnTo>
                  <a:lnTo>
                    <a:pt x="15569486" y="10713979"/>
                  </a:lnTo>
                  <a:lnTo>
                    <a:pt x="15569344" y="10714312"/>
                  </a:lnTo>
                  <a:lnTo>
                    <a:pt x="15571344" y="10715165"/>
                  </a:lnTo>
                  <a:lnTo>
                    <a:pt x="15573247" y="10714401"/>
                  </a:lnTo>
                  <a:lnTo>
                    <a:pt x="15574623" y="10713018"/>
                  </a:lnTo>
                  <a:lnTo>
                    <a:pt x="15576143" y="10711303"/>
                  </a:lnTo>
                  <a:lnTo>
                    <a:pt x="15575805" y="10708401"/>
                  </a:lnTo>
                  <a:lnTo>
                    <a:pt x="15570658" y="10703842"/>
                  </a:lnTo>
                  <a:close/>
                </a:path>
                <a:path w="16341090" h="11261090">
                  <a:moveTo>
                    <a:pt x="15505141" y="10648712"/>
                  </a:moveTo>
                  <a:lnTo>
                    <a:pt x="15502241" y="10649051"/>
                  </a:lnTo>
                  <a:lnTo>
                    <a:pt x="15499201" y="10652481"/>
                  </a:lnTo>
                  <a:lnTo>
                    <a:pt x="15499537" y="10655382"/>
                  </a:lnTo>
                  <a:lnTo>
                    <a:pt x="15502969" y="10658422"/>
                  </a:lnTo>
                  <a:lnTo>
                    <a:pt x="15505969" y="10659702"/>
                  </a:lnTo>
                  <a:lnTo>
                    <a:pt x="15507728" y="10659270"/>
                  </a:lnTo>
                  <a:lnTo>
                    <a:pt x="15509106" y="10657888"/>
                  </a:lnTo>
                  <a:lnTo>
                    <a:pt x="15510626" y="10656172"/>
                  </a:lnTo>
                  <a:lnTo>
                    <a:pt x="15510287" y="10653271"/>
                  </a:lnTo>
                  <a:lnTo>
                    <a:pt x="15505141" y="10648712"/>
                  </a:lnTo>
                  <a:close/>
                </a:path>
                <a:path w="16341090" h="11261090">
                  <a:moveTo>
                    <a:pt x="15440384" y="10592723"/>
                  </a:moveTo>
                  <a:lnTo>
                    <a:pt x="15437484" y="10593062"/>
                  </a:lnTo>
                  <a:lnTo>
                    <a:pt x="15434444" y="10596493"/>
                  </a:lnTo>
                  <a:lnTo>
                    <a:pt x="15434780" y="10599394"/>
                  </a:lnTo>
                  <a:lnTo>
                    <a:pt x="15438212" y="10602434"/>
                  </a:lnTo>
                  <a:lnTo>
                    <a:pt x="15441212" y="10603714"/>
                  </a:lnTo>
                  <a:lnTo>
                    <a:pt x="15442972" y="10603282"/>
                  </a:lnTo>
                  <a:lnTo>
                    <a:pt x="15444349" y="10601900"/>
                  </a:lnTo>
                  <a:lnTo>
                    <a:pt x="15445868" y="10600185"/>
                  </a:lnTo>
                  <a:lnTo>
                    <a:pt x="15445530" y="10597283"/>
                  </a:lnTo>
                  <a:lnTo>
                    <a:pt x="15440384" y="10592723"/>
                  </a:lnTo>
                  <a:close/>
                </a:path>
                <a:path w="16341090" h="11261090">
                  <a:moveTo>
                    <a:pt x="15376245" y="10536212"/>
                  </a:moveTo>
                  <a:lnTo>
                    <a:pt x="15373342" y="10536549"/>
                  </a:lnTo>
                  <a:lnTo>
                    <a:pt x="15370302" y="10539980"/>
                  </a:lnTo>
                  <a:lnTo>
                    <a:pt x="15370642" y="10542883"/>
                  </a:lnTo>
                  <a:lnTo>
                    <a:pt x="15374072" y="10545922"/>
                  </a:lnTo>
                  <a:lnTo>
                    <a:pt x="15377074" y="10547202"/>
                  </a:lnTo>
                  <a:lnTo>
                    <a:pt x="15378833" y="10546770"/>
                  </a:lnTo>
                  <a:lnTo>
                    <a:pt x="15380211" y="10545388"/>
                  </a:lnTo>
                  <a:lnTo>
                    <a:pt x="15381730" y="10543672"/>
                  </a:lnTo>
                  <a:lnTo>
                    <a:pt x="15381391" y="10540770"/>
                  </a:lnTo>
                  <a:lnTo>
                    <a:pt x="15376245" y="10536212"/>
                  </a:lnTo>
                  <a:close/>
                </a:path>
                <a:path w="16341090" h="11261090">
                  <a:moveTo>
                    <a:pt x="15312724" y="10479175"/>
                  </a:moveTo>
                  <a:lnTo>
                    <a:pt x="15309821" y="10479512"/>
                  </a:lnTo>
                  <a:lnTo>
                    <a:pt x="15308301" y="10481228"/>
                  </a:lnTo>
                  <a:lnTo>
                    <a:pt x="15306448" y="10482801"/>
                  </a:lnTo>
                  <a:lnTo>
                    <a:pt x="15306787" y="10485703"/>
                  </a:lnTo>
                  <a:lnTo>
                    <a:pt x="15310217" y="10488743"/>
                  </a:lnTo>
                  <a:lnTo>
                    <a:pt x="15311549" y="10489311"/>
                  </a:lnTo>
                  <a:lnTo>
                    <a:pt x="15311407" y="10489644"/>
                  </a:lnTo>
                  <a:lnTo>
                    <a:pt x="15313074" y="10490355"/>
                  </a:lnTo>
                  <a:lnTo>
                    <a:pt x="15314835" y="10489925"/>
                  </a:lnTo>
                  <a:lnTo>
                    <a:pt x="15316213" y="10488542"/>
                  </a:lnTo>
                  <a:lnTo>
                    <a:pt x="15318066" y="10486969"/>
                  </a:lnTo>
                  <a:lnTo>
                    <a:pt x="15317728" y="10484067"/>
                  </a:lnTo>
                  <a:lnTo>
                    <a:pt x="15314297" y="10481028"/>
                  </a:lnTo>
                  <a:lnTo>
                    <a:pt x="15312724" y="10479175"/>
                  </a:lnTo>
                  <a:close/>
                </a:path>
                <a:path w="16341090" h="11261090">
                  <a:moveTo>
                    <a:pt x="15249818" y="10421613"/>
                  </a:moveTo>
                  <a:lnTo>
                    <a:pt x="15247061" y="10421618"/>
                  </a:lnTo>
                  <a:lnTo>
                    <a:pt x="15244021" y="10425049"/>
                  </a:lnTo>
                  <a:lnTo>
                    <a:pt x="15244023" y="10427809"/>
                  </a:lnTo>
                  <a:lnTo>
                    <a:pt x="15247457" y="10430848"/>
                  </a:lnTo>
                  <a:lnTo>
                    <a:pt x="15248789" y="10431416"/>
                  </a:lnTo>
                  <a:lnTo>
                    <a:pt x="15248647" y="10431750"/>
                  </a:lnTo>
                  <a:lnTo>
                    <a:pt x="15250313" y="10432461"/>
                  </a:lnTo>
                  <a:lnTo>
                    <a:pt x="15252072" y="10432029"/>
                  </a:lnTo>
                  <a:lnTo>
                    <a:pt x="15253450" y="10430647"/>
                  </a:lnTo>
                  <a:lnTo>
                    <a:pt x="15254970" y="10428932"/>
                  </a:lnTo>
                  <a:lnTo>
                    <a:pt x="15254965" y="10426173"/>
                  </a:lnTo>
                  <a:lnTo>
                    <a:pt x="15249818" y="10421613"/>
                  </a:lnTo>
                  <a:close/>
                </a:path>
                <a:path w="16341090" h="11261090">
                  <a:moveTo>
                    <a:pt x="15187959" y="10362528"/>
                  </a:moveTo>
                  <a:lnTo>
                    <a:pt x="15185200" y="10362532"/>
                  </a:lnTo>
                  <a:lnTo>
                    <a:pt x="15183680" y="10364248"/>
                  </a:lnTo>
                  <a:lnTo>
                    <a:pt x="15182018" y="10366296"/>
                  </a:lnTo>
                  <a:lnTo>
                    <a:pt x="15182023" y="10369056"/>
                  </a:lnTo>
                  <a:lnTo>
                    <a:pt x="15185453" y="10372095"/>
                  </a:lnTo>
                  <a:lnTo>
                    <a:pt x="15188786" y="10373517"/>
                  </a:lnTo>
                  <a:lnTo>
                    <a:pt x="15190546" y="10373086"/>
                  </a:lnTo>
                  <a:lnTo>
                    <a:pt x="15191924" y="10371704"/>
                  </a:lnTo>
                  <a:lnTo>
                    <a:pt x="15193442" y="10369988"/>
                  </a:lnTo>
                  <a:lnTo>
                    <a:pt x="15193437" y="10367228"/>
                  </a:lnTo>
                  <a:lnTo>
                    <a:pt x="15190007" y="10364189"/>
                  </a:lnTo>
                  <a:lnTo>
                    <a:pt x="15187959" y="10362528"/>
                  </a:lnTo>
                  <a:close/>
                </a:path>
                <a:path w="16341090" h="11261090">
                  <a:moveTo>
                    <a:pt x="15126242" y="10303110"/>
                  </a:moveTo>
                  <a:lnTo>
                    <a:pt x="15123481" y="10303113"/>
                  </a:lnTo>
                  <a:lnTo>
                    <a:pt x="15121961" y="10304828"/>
                  </a:lnTo>
                  <a:lnTo>
                    <a:pt x="15120299" y="10306877"/>
                  </a:lnTo>
                  <a:lnTo>
                    <a:pt x="15120304" y="10309637"/>
                  </a:lnTo>
                  <a:lnTo>
                    <a:pt x="15123736" y="10312677"/>
                  </a:lnTo>
                  <a:lnTo>
                    <a:pt x="15125069" y="10313245"/>
                  </a:lnTo>
                  <a:lnTo>
                    <a:pt x="15125259" y="10313721"/>
                  </a:lnTo>
                  <a:lnTo>
                    <a:pt x="15126926" y="10314432"/>
                  </a:lnTo>
                  <a:lnTo>
                    <a:pt x="15128687" y="10314001"/>
                  </a:lnTo>
                  <a:lnTo>
                    <a:pt x="15130065" y="10312619"/>
                  </a:lnTo>
                  <a:lnTo>
                    <a:pt x="15131726" y="10310570"/>
                  </a:lnTo>
                  <a:lnTo>
                    <a:pt x="15131721" y="10307810"/>
                  </a:lnTo>
                  <a:lnTo>
                    <a:pt x="15128290" y="10304771"/>
                  </a:lnTo>
                  <a:lnTo>
                    <a:pt x="15126242" y="10303110"/>
                  </a:lnTo>
                  <a:close/>
                </a:path>
                <a:path w="16341090" h="11261090">
                  <a:moveTo>
                    <a:pt x="15065141" y="10243166"/>
                  </a:moveTo>
                  <a:lnTo>
                    <a:pt x="15062382" y="10243170"/>
                  </a:lnTo>
                  <a:lnTo>
                    <a:pt x="15060862" y="10244886"/>
                  </a:lnTo>
                  <a:lnTo>
                    <a:pt x="15059201" y="10246934"/>
                  </a:lnTo>
                  <a:lnTo>
                    <a:pt x="15059204" y="10249694"/>
                  </a:lnTo>
                  <a:lnTo>
                    <a:pt x="15062635" y="10252733"/>
                  </a:lnTo>
                  <a:lnTo>
                    <a:pt x="15063969" y="10253302"/>
                  </a:lnTo>
                  <a:lnTo>
                    <a:pt x="15064161" y="10253778"/>
                  </a:lnTo>
                  <a:lnTo>
                    <a:pt x="15065827" y="10254489"/>
                  </a:lnTo>
                  <a:lnTo>
                    <a:pt x="15067586" y="10254057"/>
                  </a:lnTo>
                  <a:lnTo>
                    <a:pt x="15068964" y="10252675"/>
                  </a:lnTo>
                  <a:lnTo>
                    <a:pt x="15070626" y="10250627"/>
                  </a:lnTo>
                  <a:lnTo>
                    <a:pt x="15070621" y="10247866"/>
                  </a:lnTo>
                  <a:lnTo>
                    <a:pt x="15067190" y="10244827"/>
                  </a:lnTo>
                  <a:lnTo>
                    <a:pt x="15065141" y="10243166"/>
                  </a:lnTo>
                  <a:close/>
                </a:path>
                <a:path w="16341090" h="11261090">
                  <a:moveTo>
                    <a:pt x="15004658" y="10182697"/>
                  </a:moveTo>
                  <a:lnTo>
                    <a:pt x="15001900" y="10182703"/>
                  </a:lnTo>
                  <a:lnTo>
                    <a:pt x="15000047" y="10184276"/>
                  </a:lnTo>
                  <a:lnTo>
                    <a:pt x="14998780" y="10185705"/>
                  </a:lnTo>
                  <a:lnTo>
                    <a:pt x="14998527" y="10185991"/>
                  </a:lnTo>
                  <a:lnTo>
                    <a:pt x="14998532" y="10188751"/>
                  </a:lnTo>
                  <a:lnTo>
                    <a:pt x="15000107" y="10190605"/>
                  </a:lnTo>
                  <a:lnTo>
                    <a:pt x="15001820" y="10192123"/>
                  </a:lnTo>
                  <a:lnTo>
                    <a:pt x="15005153" y="10193545"/>
                  </a:lnTo>
                  <a:lnTo>
                    <a:pt x="15006771" y="10193448"/>
                  </a:lnTo>
                  <a:lnTo>
                    <a:pt x="15008147" y="10192065"/>
                  </a:lnTo>
                  <a:lnTo>
                    <a:pt x="15009414" y="10190635"/>
                  </a:lnTo>
                  <a:lnTo>
                    <a:pt x="15009667" y="10190349"/>
                  </a:lnTo>
                  <a:lnTo>
                    <a:pt x="15009662" y="10187590"/>
                  </a:lnTo>
                  <a:lnTo>
                    <a:pt x="15008090" y="10185737"/>
                  </a:lnTo>
                  <a:lnTo>
                    <a:pt x="15004658" y="10182697"/>
                  </a:lnTo>
                  <a:close/>
                </a:path>
                <a:path w="16341090" h="11261090">
                  <a:moveTo>
                    <a:pt x="14945128" y="10121848"/>
                  </a:moveTo>
                  <a:lnTo>
                    <a:pt x="14942367" y="10121852"/>
                  </a:lnTo>
                  <a:lnTo>
                    <a:pt x="14938660" y="10124998"/>
                  </a:lnTo>
                  <a:lnTo>
                    <a:pt x="14938665" y="10127758"/>
                  </a:lnTo>
                  <a:lnTo>
                    <a:pt x="14940239" y="10129611"/>
                  </a:lnTo>
                  <a:lnTo>
                    <a:pt x="14941956" y="10131132"/>
                  </a:lnTo>
                  <a:lnTo>
                    <a:pt x="14943622" y="10131842"/>
                  </a:lnTo>
                  <a:lnTo>
                    <a:pt x="14943479" y="10132175"/>
                  </a:lnTo>
                  <a:lnTo>
                    <a:pt x="14945146" y="10132887"/>
                  </a:lnTo>
                  <a:lnTo>
                    <a:pt x="14946764" y="10132789"/>
                  </a:lnTo>
                  <a:lnTo>
                    <a:pt x="14948141" y="10131406"/>
                  </a:lnTo>
                  <a:lnTo>
                    <a:pt x="14949994" y="10129833"/>
                  </a:lnTo>
                  <a:lnTo>
                    <a:pt x="14949989" y="10127073"/>
                  </a:lnTo>
                  <a:lnTo>
                    <a:pt x="14948416" y="10125221"/>
                  </a:lnTo>
                  <a:lnTo>
                    <a:pt x="14946700" y="10123701"/>
                  </a:lnTo>
                  <a:lnTo>
                    <a:pt x="14945128" y="10121848"/>
                  </a:lnTo>
                  <a:close/>
                </a:path>
                <a:path w="16341090" h="11261090">
                  <a:moveTo>
                    <a:pt x="14886023" y="10059998"/>
                  </a:moveTo>
                  <a:lnTo>
                    <a:pt x="14883262" y="10060002"/>
                  </a:lnTo>
                  <a:lnTo>
                    <a:pt x="14879556" y="10063148"/>
                  </a:lnTo>
                  <a:lnTo>
                    <a:pt x="14879561" y="10065908"/>
                  </a:lnTo>
                  <a:lnTo>
                    <a:pt x="14882707" y="10069614"/>
                  </a:lnTo>
                  <a:lnTo>
                    <a:pt x="14886041" y="10071036"/>
                  </a:lnTo>
                  <a:lnTo>
                    <a:pt x="14887660" y="10070939"/>
                  </a:lnTo>
                  <a:lnTo>
                    <a:pt x="14889037" y="10069556"/>
                  </a:lnTo>
                  <a:lnTo>
                    <a:pt x="14890889" y="10067983"/>
                  </a:lnTo>
                  <a:lnTo>
                    <a:pt x="14890886" y="10065224"/>
                  </a:lnTo>
                  <a:lnTo>
                    <a:pt x="14889312" y="10063370"/>
                  </a:lnTo>
                  <a:lnTo>
                    <a:pt x="14887596" y="10061851"/>
                  </a:lnTo>
                  <a:lnTo>
                    <a:pt x="14886023" y="10059998"/>
                  </a:lnTo>
                  <a:close/>
                </a:path>
                <a:path w="16341090" h="11261090">
                  <a:moveTo>
                    <a:pt x="14827534" y="9997623"/>
                  </a:moveTo>
                  <a:lnTo>
                    <a:pt x="14824776" y="9997628"/>
                  </a:lnTo>
                  <a:lnTo>
                    <a:pt x="14821070" y="10000775"/>
                  </a:lnTo>
                  <a:lnTo>
                    <a:pt x="14821075" y="10003534"/>
                  </a:lnTo>
                  <a:lnTo>
                    <a:pt x="14824747" y="10007859"/>
                  </a:lnTo>
                  <a:lnTo>
                    <a:pt x="14827412" y="10008995"/>
                  </a:lnTo>
                  <a:lnTo>
                    <a:pt x="14829028" y="10008897"/>
                  </a:lnTo>
                  <a:lnTo>
                    <a:pt x="14830406" y="10007515"/>
                  </a:lnTo>
                  <a:lnTo>
                    <a:pt x="14832259" y="10005942"/>
                  </a:lnTo>
                  <a:lnTo>
                    <a:pt x="14832255" y="10003181"/>
                  </a:lnTo>
                  <a:lnTo>
                    <a:pt x="14827534" y="9997623"/>
                  </a:lnTo>
                  <a:close/>
                </a:path>
                <a:path w="16341090" h="11261090">
                  <a:moveTo>
                    <a:pt x="14769191" y="9934916"/>
                  </a:moveTo>
                  <a:lnTo>
                    <a:pt x="14766430" y="9934920"/>
                  </a:lnTo>
                  <a:lnTo>
                    <a:pt x="14762723" y="9938066"/>
                  </a:lnTo>
                  <a:lnTo>
                    <a:pt x="14762728" y="9940826"/>
                  </a:lnTo>
                  <a:lnTo>
                    <a:pt x="14766399" y="9945150"/>
                  </a:lnTo>
                  <a:lnTo>
                    <a:pt x="14769067" y="9946288"/>
                  </a:lnTo>
                  <a:lnTo>
                    <a:pt x="14770827" y="9945857"/>
                  </a:lnTo>
                  <a:lnTo>
                    <a:pt x="14773914" y="9943235"/>
                  </a:lnTo>
                  <a:lnTo>
                    <a:pt x="14773911" y="9940475"/>
                  </a:lnTo>
                  <a:lnTo>
                    <a:pt x="14769191" y="9934916"/>
                  </a:lnTo>
                  <a:close/>
                </a:path>
                <a:path w="16341090" h="11261090">
                  <a:moveTo>
                    <a:pt x="14711796" y="9871825"/>
                  </a:moveTo>
                  <a:lnTo>
                    <a:pt x="14709037" y="9871831"/>
                  </a:lnTo>
                  <a:lnTo>
                    <a:pt x="14705331" y="9874977"/>
                  </a:lnTo>
                  <a:lnTo>
                    <a:pt x="14705336" y="9877737"/>
                  </a:lnTo>
                  <a:lnTo>
                    <a:pt x="14709007" y="9882060"/>
                  </a:lnTo>
                  <a:lnTo>
                    <a:pt x="14711672" y="9883197"/>
                  </a:lnTo>
                  <a:lnTo>
                    <a:pt x="14713433" y="9882766"/>
                  </a:lnTo>
                  <a:lnTo>
                    <a:pt x="14716520" y="9880144"/>
                  </a:lnTo>
                  <a:lnTo>
                    <a:pt x="14716516" y="9877385"/>
                  </a:lnTo>
                  <a:lnTo>
                    <a:pt x="14711796" y="9871825"/>
                  </a:lnTo>
                  <a:close/>
                </a:path>
                <a:path w="16341090" h="11261090">
                  <a:moveTo>
                    <a:pt x="14654686" y="9808069"/>
                  </a:moveTo>
                  <a:lnTo>
                    <a:pt x="14651927" y="9808074"/>
                  </a:lnTo>
                  <a:lnTo>
                    <a:pt x="14648220" y="9811221"/>
                  </a:lnTo>
                  <a:lnTo>
                    <a:pt x="14648226" y="9813980"/>
                  </a:lnTo>
                  <a:lnTo>
                    <a:pt x="14651897" y="9818304"/>
                  </a:lnTo>
                  <a:lnTo>
                    <a:pt x="14654562" y="9819441"/>
                  </a:lnTo>
                  <a:lnTo>
                    <a:pt x="14656322" y="9819010"/>
                  </a:lnTo>
                  <a:lnTo>
                    <a:pt x="14659410" y="9816387"/>
                  </a:lnTo>
                  <a:lnTo>
                    <a:pt x="14659406" y="9813628"/>
                  </a:lnTo>
                  <a:lnTo>
                    <a:pt x="14654686" y="9808069"/>
                  </a:lnTo>
                  <a:close/>
                </a:path>
                <a:path w="16341090" h="11261090">
                  <a:moveTo>
                    <a:pt x="14598193" y="9743788"/>
                  </a:moveTo>
                  <a:lnTo>
                    <a:pt x="14595434" y="9743793"/>
                  </a:lnTo>
                  <a:lnTo>
                    <a:pt x="14591729" y="9746939"/>
                  </a:lnTo>
                  <a:lnTo>
                    <a:pt x="14591733" y="9749699"/>
                  </a:lnTo>
                  <a:lnTo>
                    <a:pt x="14594880" y="9753405"/>
                  </a:lnTo>
                  <a:lnTo>
                    <a:pt x="14595070" y="9753880"/>
                  </a:lnTo>
                  <a:lnTo>
                    <a:pt x="14598071" y="9755160"/>
                  </a:lnTo>
                  <a:lnTo>
                    <a:pt x="14599830" y="9754728"/>
                  </a:lnTo>
                  <a:lnTo>
                    <a:pt x="14601065" y="9753680"/>
                  </a:lnTo>
                  <a:lnTo>
                    <a:pt x="14602585" y="9751964"/>
                  </a:lnTo>
                  <a:lnTo>
                    <a:pt x="14602913" y="9749347"/>
                  </a:lnTo>
                  <a:lnTo>
                    <a:pt x="14598193" y="9743788"/>
                  </a:lnTo>
                  <a:close/>
                </a:path>
                <a:path w="16341090" h="11261090">
                  <a:moveTo>
                    <a:pt x="14542369" y="9679791"/>
                  </a:moveTo>
                  <a:lnTo>
                    <a:pt x="14539752" y="9679463"/>
                  </a:lnTo>
                  <a:lnTo>
                    <a:pt x="14536046" y="9682609"/>
                  </a:lnTo>
                  <a:lnTo>
                    <a:pt x="14535717" y="9685227"/>
                  </a:lnTo>
                  <a:lnTo>
                    <a:pt x="14538863" y="9688933"/>
                  </a:lnTo>
                  <a:lnTo>
                    <a:pt x="14539054" y="9689409"/>
                  </a:lnTo>
                  <a:lnTo>
                    <a:pt x="14540387" y="9689977"/>
                  </a:lnTo>
                  <a:lnTo>
                    <a:pt x="14540245" y="9690310"/>
                  </a:lnTo>
                  <a:lnTo>
                    <a:pt x="14541912" y="9691021"/>
                  </a:lnTo>
                  <a:lnTo>
                    <a:pt x="14543670" y="9690589"/>
                  </a:lnTo>
                  <a:lnTo>
                    <a:pt x="14546759" y="9687967"/>
                  </a:lnTo>
                  <a:lnTo>
                    <a:pt x="14547089" y="9685350"/>
                  </a:lnTo>
                  <a:lnTo>
                    <a:pt x="14542369" y="9679791"/>
                  </a:lnTo>
                  <a:close/>
                </a:path>
                <a:path w="16341090" h="11261090">
                  <a:moveTo>
                    <a:pt x="14486636" y="9614652"/>
                  </a:moveTo>
                  <a:lnTo>
                    <a:pt x="14484019" y="9614324"/>
                  </a:lnTo>
                  <a:lnTo>
                    <a:pt x="14480314" y="9617471"/>
                  </a:lnTo>
                  <a:lnTo>
                    <a:pt x="14479984" y="9620088"/>
                  </a:lnTo>
                  <a:lnTo>
                    <a:pt x="14483131" y="9623794"/>
                  </a:lnTo>
                  <a:lnTo>
                    <a:pt x="14483322" y="9624269"/>
                  </a:lnTo>
                  <a:lnTo>
                    <a:pt x="14484655" y="9624838"/>
                  </a:lnTo>
                  <a:lnTo>
                    <a:pt x="14484513" y="9625172"/>
                  </a:lnTo>
                  <a:lnTo>
                    <a:pt x="14486180" y="9625883"/>
                  </a:lnTo>
                  <a:lnTo>
                    <a:pt x="14487939" y="9625451"/>
                  </a:lnTo>
                  <a:lnTo>
                    <a:pt x="14491028" y="9622829"/>
                  </a:lnTo>
                  <a:lnTo>
                    <a:pt x="14491356" y="9620211"/>
                  </a:lnTo>
                  <a:lnTo>
                    <a:pt x="14486636" y="9614652"/>
                  </a:lnTo>
                  <a:close/>
                </a:path>
                <a:path w="16341090" h="11261090">
                  <a:moveTo>
                    <a:pt x="14431856" y="9549132"/>
                  </a:moveTo>
                  <a:lnTo>
                    <a:pt x="14429238" y="9548803"/>
                  </a:lnTo>
                  <a:lnTo>
                    <a:pt x="14425531" y="9551949"/>
                  </a:lnTo>
                  <a:lnTo>
                    <a:pt x="14425202" y="9554566"/>
                  </a:lnTo>
                  <a:lnTo>
                    <a:pt x="14428349" y="9558273"/>
                  </a:lnTo>
                  <a:lnTo>
                    <a:pt x="14428541" y="9558749"/>
                  </a:lnTo>
                  <a:lnTo>
                    <a:pt x="14429875" y="9559318"/>
                  </a:lnTo>
                  <a:lnTo>
                    <a:pt x="14429733" y="9559651"/>
                  </a:lnTo>
                  <a:lnTo>
                    <a:pt x="14431399" y="9560361"/>
                  </a:lnTo>
                  <a:lnTo>
                    <a:pt x="14433158" y="9559931"/>
                  </a:lnTo>
                  <a:lnTo>
                    <a:pt x="14436247" y="9557308"/>
                  </a:lnTo>
                  <a:lnTo>
                    <a:pt x="14436576" y="9554691"/>
                  </a:lnTo>
                  <a:lnTo>
                    <a:pt x="14431856" y="9549132"/>
                  </a:lnTo>
                  <a:close/>
                </a:path>
                <a:path w="16341090" h="11261090">
                  <a:moveTo>
                    <a:pt x="14376882" y="9483135"/>
                  </a:moveTo>
                  <a:lnTo>
                    <a:pt x="14374265" y="9482806"/>
                  </a:lnTo>
                  <a:lnTo>
                    <a:pt x="14370560" y="9485954"/>
                  </a:lnTo>
                  <a:lnTo>
                    <a:pt x="14370230" y="9488570"/>
                  </a:lnTo>
                  <a:lnTo>
                    <a:pt x="14373902" y="9492894"/>
                  </a:lnTo>
                  <a:lnTo>
                    <a:pt x="14376567" y="9494031"/>
                  </a:lnTo>
                  <a:lnTo>
                    <a:pt x="14378187" y="9493934"/>
                  </a:lnTo>
                  <a:lnTo>
                    <a:pt x="14381274" y="9491312"/>
                  </a:lnTo>
                  <a:lnTo>
                    <a:pt x="14381602" y="9488694"/>
                  </a:lnTo>
                  <a:lnTo>
                    <a:pt x="14376882" y="9483135"/>
                  </a:lnTo>
                  <a:close/>
                </a:path>
                <a:path w="16341090" h="11261090">
                  <a:moveTo>
                    <a:pt x="14322719" y="9417090"/>
                  </a:moveTo>
                  <a:lnTo>
                    <a:pt x="14320101" y="9416760"/>
                  </a:lnTo>
                  <a:lnTo>
                    <a:pt x="14316395" y="9419907"/>
                  </a:lnTo>
                  <a:lnTo>
                    <a:pt x="14316067" y="9422525"/>
                  </a:lnTo>
                  <a:lnTo>
                    <a:pt x="14319739" y="9426850"/>
                  </a:lnTo>
                  <a:lnTo>
                    <a:pt x="14322405" y="9427987"/>
                  </a:lnTo>
                  <a:lnTo>
                    <a:pt x="14324022" y="9427888"/>
                  </a:lnTo>
                  <a:lnTo>
                    <a:pt x="14327111" y="9425266"/>
                  </a:lnTo>
                  <a:lnTo>
                    <a:pt x="14327439" y="9422649"/>
                  </a:lnTo>
                  <a:lnTo>
                    <a:pt x="14322719" y="9417090"/>
                  </a:lnTo>
                  <a:close/>
                </a:path>
                <a:path w="16341090" h="11261090">
                  <a:moveTo>
                    <a:pt x="14269315" y="9350186"/>
                  </a:moveTo>
                  <a:lnTo>
                    <a:pt x="14266698" y="9349858"/>
                  </a:lnTo>
                  <a:lnTo>
                    <a:pt x="14262992" y="9353004"/>
                  </a:lnTo>
                  <a:lnTo>
                    <a:pt x="14262663" y="9355622"/>
                  </a:lnTo>
                  <a:lnTo>
                    <a:pt x="14266334" y="9359946"/>
                  </a:lnTo>
                  <a:lnTo>
                    <a:pt x="14268999" y="9361082"/>
                  </a:lnTo>
                  <a:lnTo>
                    <a:pt x="14270618" y="9360985"/>
                  </a:lnTo>
                  <a:lnTo>
                    <a:pt x="14273705" y="9358362"/>
                  </a:lnTo>
                  <a:lnTo>
                    <a:pt x="14274035" y="9355745"/>
                  </a:lnTo>
                  <a:lnTo>
                    <a:pt x="14269315" y="9350186"/>
                  </a:lnTo>
                  <a:close/>
                </a:path>
                <a:path w="16341090" h="11261090">
                  <a:moveTo>
                    <a:pt x="14216578" y="9283568"/>
                  </a:moveTo>
                  <a:lnTo>
                    <a:pt x="14213628" y="9283097"/>
                  </a:lnTo>
                  <a:lnTo>
                    <a:pt x="14211775" y="9284670"/>
                  </a:lnTo>
                  <a:lnTo>
                    <a:pt x="14210063" y="9285910"/>
                  </a:lnTo>
                  <a:lnTo>
                    <a:pt x="14209593" y="9288861"/>
                  </a:lnTo>
                  <a:lnTo>
                    <a:pt x="14213264" y="9293185"/>
                  </a:lnTo>
                  <a:lnTo>
                    <a:pt x="14215929" y="9294322"/>
                  </a:lnTo>
                  <a:lnTo>
                    <a:pt x="14217546" y="9294223"/>
                  </a:lnTo>
                  <a:lnTo>
                    <a:pt x="14218782" y="9293174"/>
                  </a:lnTo>
                  <a:lnTo>
                    <a:pt x="14220493" y="9291935"/>
                  </a:lnTo>
                  <a:lnTo>
                    <a:pt x="14220964" y="9288984"/>
                  </a:lnTo>
                  <a:lnTo>
                    <a:pt x="14217817" y="9285278"/>
                  </a:lnTo>
                  <a:lnTo>
                    <a:pt x="14216578" y="9283568"/>
                  </a:lnTo>
                  <a:close/>
                </a:path>
                <a:path w="16341090" h="11261090">
                  <a:moveTo>
                    <a:pt x="14163933" y="9215806"/>
                  </a:moveTo>
                  <a:lnTo>
                    <a:pt x="14160984" y="9215336"/>
                  </a:lnTo>
                  <a:lnTo>
                    <a:pt x="14159131" y="9216909"/>
                  </a:lnTo>
                  <a:lnTo>
                    <a:pt x="14157420" y="9218149"/>
                  </a:lnTo>
                  <a:lnTo>
                    <a:pt x="14156949" y="9221100"/>
                  </a:lnTo>
                  <a:lnTo>
                    <a:pt x="14160095" y="9224806"/>
                  </a:lnTo>
                  <a:lnTo>
                    <a:pt x="14160477" y="9225757"/>
                  </a:lnTo>
                  <a:lnTo>
                    <a:pt x="14161810" y="9226325"/>
                  </a:lnTo>
                  <a:lnTo>
                    <a:pt x="14161619" y="9225850"/>
                  </a:lnTo>
                  <a:lnTo>
                    <a:pt x="14163286" y="9226561"/>
                  </a:lnTo>
                  <a:lnTo>
                    <a:pt x="14164905" y="9226463"/>
                  </a:lnTo>
                  <a:lnTo>
                    <a:pt x="14166140" y="9225414"/>
                  </a:lnTo>
                  <a:lnTo>
                    <a:pt x="14167851" y="9224175"/>
                  </a:lnTo>
                  <a:lnTo>
                    <a:pt x="14168319" y="9221223"/>
                  </a:lnTo>
                  <a:lnTo>
                    <a:pt x="14165173" y="9217517"/>
                  </a:lnTo>
                  <a:lnTo>
                    <a:pt x="14163933" y="9215806"/>
                  </a:lnTo>
                  <a:close/>
                </a:path>
                <a:path w="16341090" h="11261090">
                  <a:moveTo>
                    <a:pt x="14112099" y="9147997"/>
                  </a:moveTo>
                  <a:lnTo>
                    <a:pt x="14109149" y="9147526"/>
                  </a:lnTo>
                  <a:lnTo>
                    <a:pt x="14107296" y="9149099"/>
                  </a:lnTo>
                  <a:lnTo>
                    <a:pt x="14105584" y="9150339"/>
                  </a:lnTo>
                  <a:lnTo>
                    <a:pt x="14105114" y="9153290"/>
                  </a:lnTo>
                  <a:lnTo>
                    <a:pt x="14106687" y="9155143"/>
                  </a:lnTo>
                  <a:lnTo>
                    <a:pt x="14107927" y="9156853"/>
                  </a:lnTo>
                  <a:lnTo>
                    <a:pt x="14108309" y="9157805"/>
                  </a:lnTo>
                  <a:lnTo>
                    <a:pt x="14109641" y="9158373"/>
                  </a:lnTo>
                  <a:lnTo>
                    <a:pt x="14109783" y="9158040"/>
                  </a:lnTo>
                  <a:lnTo>
                    <a:pt x="14111117" y="9158609"/>
                  </a:lnTo>
                  <a:lnTo>
                    <a:pt x="14112734" y="9158511"/>
                  </a:lnTo>
                  <a:lnTo>
                    <a:pt x="14113969" y="9157462"/>
                  </a:lnTo>
                  <a:lnTo>
                    <a:pt x="14115680" y="9156222"/>
                  </a:lnTo>
                  <a:lnTo>
                    <a:pt x="14116151" y="9153270"/>
                  </a:lnTo>
                  <a:lnTo>
                    <a:pt x="14114579" y="9151417"/>
                  </a:lnTo>
                  <a:lnTo>
                    <a:pt x="14112099" y="9147997"/>
                  </a:lnTo>
                  <a:close/>
                </a:path>
                <a:path w="16341090" h="11261090">
                  <a:moveTo>
                    <a:pt x="14060739" y="9079996"/>
                  </a:moveTo>
                  <a:lnTo>
                    <a:pt x="14057788" y="9079525"/>
                  </a:lnTo>
                  <a:lnTo>
                    <a:pt x="14055935" y="9081098"/>
                  </a:lnTo>
                  <a:lnTo>
                    <a:pt x="14053891" y="9082195"/>
                  </a:lnTo>
                  <a:lnTo>
                    <a:pt x="14053421" y="9085146"/>
                  </a:lnTo>
                  <a:lnTo>
                    <a:pt x="14054995" y="9087000"/>
                  </a:lnTo>
                  <a:lnTo>
                    <a:pt x="14056234" y="9088710"/>
                  </a:lnTo>
                  <a:lnTo>
                    <a:pt x="14056616" y="9089662"/>
                  </a:lnTo>
                  <a:lnTo>
                    <a:pt x="14059616" y="9090941"/>
                  </a:lnTo>
                  <a:lnTo>
                    <a:pt x="14061233" y="9090843"/>
                  </a:lnTo>
                  <a:lnTo>
                    <a:pt x="14062469" y="9089794"/>
                  </a:lnTo>
                  <a:lnTo>
                    <a:pt x="14064512" y="9088695"/>
                  </a:lnTo>
                  <a:lnTo>
                    <a:pt x="14064984" y="9085746"/>
                  </a:lnTo>
                  <a:lnTo>
                    <a:pt x="14061837" y="9082041"/>
                  </a:lnTo>
                  <a:lnTo>
                    <a:pt x="14060739" y="9079996"/>
                  </a:lnTo>
                  <a:close/>
                </a:path>
                <a:path w="16341090" h="11261090">
                  <a:moveTo>
                    <a:pt x="14009521" y="9011660"/>
                  </a:moveTo>
                  <a:lnTo>
                    <a:pt x="14006571" y="9011190"/>
                  </a:lnTo>
                  <a:lnTo>
                    <a:pt x="14004717" y="9012764"/>
                  </a:lnTo>
                  <a:lnTo>
                    <a:pt x="14002674" y="9013862"/>
                  </a:lnTo>
                  <a:lnTo>
                    <a:pt x="14002202" y="9016813"/>
                  </a:lnTo>
                  <a:lnTo>
                    <a:pt x="14003776" y="9018666"/>
                  </a:lnTo>
                  <a:lnTo>
                    <a:pt x="14005015" y="9020376"/>
                  </a:lnTo>
                  <a:lnTo>
                    <a:pt x="14005397" y="9021327"/>
                  </a:lnTo>
                  <a:lnTo>
                    <a:pt x="14008066" y="9022465"/>
                  </a:lnTo>
                  <a:lnTo>
                    <a:pt x="14009682" y="9022367"/>
                  </a:lnTo>
                  <a:lnTo>
                    <a:pt x="14010918" y="9021318"/>
                  </a:lnTo>
                  <a:lnTo>
                    <a:pt x="14012962" y="9020221"/>
                  </a:lnTo>
                  <a:lnTo>
                    <a:pt x="14013433" y="9017269"/>
                  </a:lnTo>
                  <a:lnTo>
                    <a:pt x="14011860" y="9015417"/>
                  </a:lnTo>
                  <a:lnTo>
                    <a:pt x="14010619" y="9013705"/>
                  </a:lnTo>
                  <a:lnTo>
                    <a:pt x="14009521" y="9011660"/>
                  </a:lnTo>
                  <a:close/>
                </a:path>
                <a:path w="16341090" h="11261090">
                  <a:moveTo>
                    <a:pt x="13958446" y="8942995"/>
                  </a:moveTo>
                  <a:lnTo>
                    <a:pt x="13955496" y="8942524"/>
                  </a:lnTo>
                  <a:lnTo>
                    <a:pt x="13953643" y="8944097"/>
                  </a:lnTo>
                  <a:lnTo>
                    <a:pt x="13951599" y="8945193"/>
                  </a:lnTo>
                  <a:lnTo>
                    <a:pt x="13951127" y="8948144"/>
                  </a:lnTo>
                  <a:lnTo>
                    <a:pt x="13952701" y="8949998"/>
                  </a:lnTo>
                  <a:lnTo>
                    <a:pt x="13953940" y="8951708"/>
                  </a:lnTo>
                  <a:lnTo>
                    <a:pt x="13954322" y="8952660"/>
                  </a:lnTo>
                  <a:lnTo>
                    <a:pt x="13955656" y="8953228"/>
                  </a:lnTo>
                  <a:lnTo>
                    <a:pt x="13955514" y="8953562"/>
                  </a:lnTo>
                  <a:lnTo>
                    <a:pt x="13956847" y="8954131"/>
                  </a:lnTo>
                  <a:lnTo>
                    <a:pt x="13958466" y="8954033"/>
                  </a:lnTo>
                  <a:lnTo>
                    <a:pt x="13959701" y="8952984"/>
                  </a:lnTo>
                  <a:lnTo>
                    <a:pt x="13961887" y="8951552"/>
                  </a:lnTo>
                  <a:lnTo>
                    <a:pt x="13962357" y="8948601"/>
                  </a:lnTo>
                  <a:lnTo>
                    <a:pt x="13960784" y="8946749"/>
                  </a:lnTo>
                  <a:lnTo>
                    <a:pt x="13959543" y="8945039"/>
                  </a:lnTo>
                  <a:lnTo>
                    <a:pt x="13958446" y="8942995"/>
                  </a:lnTo>
                  <a:close/>
                </a:path>
                <a:path w="16341090" h="11261090">
                  <a:moveTo>
                    <a:pt x="13908464" y="8873610"/>
                  </a:moveTo>
                  <a:lnTo>
                    <a:pt x="13905514" y="8873139"/>
                  </a:lnTo>
                  <a:lnTo>
                    <a:pt x="13903660" y="8874713"/>
                  </a:lnTo>
                  <a:lnTo>
                    <a:pt x="13901474" y="8876144"/>
                  </a:lnTo>
                  <a:lnTo>
                    <a:pt x="13901003" y="8879095"/>
                  </a:lnTo>
                  <a:lnTo>
                    <a:pt x="13902576" y="8880947"/>
                  </a:lnTo>
                  <a:lnTo>
                    <a:pt x="13903816" y="8882659"/>
                  </a:lnTo>
                  <a:lnTo>
                    <a:pt x="13904199" y="8883610"/>
                  </a:lnTo>
                  <a:lnTo>
                    <a:pt x="13907197" y="8884889"/>
                  </a:lnTo>
                  <a:lnTo>
                    <a:pt x="13908816" y="8884792"/>
                  </a:lnTo>
                  <a:lnTo>
                    <a:pt x="13910052" y="8883743"/>
                  </a:lnTo>
                  <a:lnTo>
                    <a:pt x="13912238" y="8882312"/>
                  </a:lnTo>
                  <a:lnTo>
                    <a:pt x="13912708" y="8879360"/>
                  </a:lnTo>
                  <a:lnTo>
                    <a:pt x="13911134" y="8877507"/>
                  </a:lnTo>
                  <a:lnTo>
                    <a:pt x="13909895" y="8875796"/>
                  </a:lnTo>
                  <a:lnTo>
                    <a:pt x="13908464" y="8873610"/>
                  </a:lnTo>
                  <a:close/>
                </a:path>
                <a:path w="16341090" h="11261090">
                  <a:moveTo>
                    <a:pt x="13858479" y="8804227"/>
                  </a:moveTo>
                  <a:lnTo>
                    <a:pt x="13855529" y="8803756"/>
                  </a:lnTo>
                  <a:lnTo>
                    <a:pt x="13851824" y="8806902"/>
                  </a:lnTo>
                  <a:lnTo>
                    <a:pt x="13851021" y="8809711"/>
                  </a:lnTo>
                  <a:lnTo>
                    <a:pt x="13852594" y="8811564"/>
                  </a:lnTo>
                  <a:lnTo>
                    <a:pt x="13853834" y="8813275"/>
                  </a:lnTo>
                  <a:lnTo>
                    <a:pt x="13854216" y="8814227"/>
                  </a:lnTo>
                  <a:lnTo>
                    <a:pt x="13857216" y="8815506"/>
                  </a:lnTo>
                  <a:lnTo>
                    <a:pt x="13858832" y="8815407"/>
                  </a:lnTo>
                  <a:lnTo>
                    <a:pt x="13861921" y="8812785"/>
                  </a:lnTo>
                  <a:lnTo>
                    <a:pt x="13862726" y="8809977"/>
                  </a:lnTo>
                  <a:lnTo>
                    <a:pt x="13861152" y="8808125"/>
                  </a:lnTo>
                  <a:lnTo>
                    <a:pt x="13859911" y="8806413"/>
                  </a:lnTo>
                  <a:lnTo>
                    <a:pt x="13858479" y="8804227"/>
                  </a:lnTo>
                  <a:close/>
                </a:path>
                <a:path w="16341090" h="11261090">
                  <a:moveTo>
                    <a:pt x="13808498" y="8734844"/>
                  </a:moveTo>
                  <a:lnTo>
                    <a:pt x="13805691" y="8734039"/>
                  </a:lnTo>
                  <a:lnTo>
                    <a:pt x="13801985" y="8737187"/>
                  </a:lnTo>
                  <a:lnTo>
                    <a:pt x="13801180" y="8739995"/>
                  </a:lnTo>
                  <a:lnTo>
                    <a:pt x="13802754" y="8741849"/>
                  </a:lnTo>
                  <a:lnTo>
                    <a:pt x="13803994" y="8743560"/>
                  </a:lnTo>
                  <a:lnTo>
                    <a:pt x="13804375" y="8744510"/>
                  </a:lnTo>
                  <a:lnTo>
                    <a:pt x="13807375" y="8745789"/>
                  </a:lnTo>
                  <a:lnTo>
                    <a:pt x="13808992" y="8745692"/>
                  </a:lnTo>
                  <a:lnTo>
                    <a:pt x="13812080" y="8743069"/>
                  </a:lnTo>
                  <a:lnTo>
                    <a:pt x="13812885" y="8740260"/>
                  </a:lnTo>
                  <a:lnTo>
                    <a:pt x="13811312" y="8738407"/>
                  </a:lnTo>
                  <a:lnTo>
                    <a:pt x="13810072" y="8736697"/>
                  </a:lnTo>
                  <a:lnTo>
                    <a:pt x="13808498" y="8734844"/>
                  </a:lnTo>
                  <a:close/>
                </a:path>
                <a:path w="16341090" h="11261090">
                  <a:moveTo>
                    <a:pt x="13759468" y="8665078"/>
                  </a:moveTo>
                  <a:lnTo>
                    <a:pt x="13756993" y="8664417"/>
                  </a:lnTo>
                  <a:lnTo>
                    <a:pt x="13754806" y="8665848"/>
                  </a:lnTo>
                  <a:lnTo>
                    <a:pt x="13752954" y="8667421"/>
                  </a:lnTo>
                  <a:lnTo>
                    <a:pt x="13752291" y="8669897"/>
                  </a:lnTo>
                  <a:lnTo>
                    <a:pt x="13753722" y="8672083"/>
                  </a:lnTo>
                  <a:lnTo>
                    <a:pt x="13754962" y="8673793"/>
                  </a:lnTo>
                  <a:lnTo>
                    <a:pt x="13755344" y="8674743"/>
                  </a:lnTo>
                  <a:lnTo>
                    <a:pt x="13758344" y="8676023"/>
                  </a:lnTo>
                  <a:lnTo>
                    <a:pt x="13759961" y="8675925"/>
                  </a:lnTo>
                  <a:lnTo>
                    <a:pt x="13763049" y="8673303"/>
                  </a:lnTo>
                  <a:lnTo>
                    <a:pt x="13763712" y="8670829"/>
                  </a:lnTo>
                  <a:lnTo>
                    <a:pt x="13762280" y="8668642"/>
                  </a:lnTo>
                  <a:lnTo>
                    <a:pt x="13761041" y="8666932"/>
                  </a:lnTo>
                  <a:lnTo>
                    <a:pt x="13759468" y="8665078"/>
                  </a:lnTo>
                  <a:close/>
                </a:path>
                <a:path w="16341090" h="11261090">
                  <a:moveTo>
                    <a:pt x="13710721" y="8594647"/>
                  </a:moveTo>
                  <a:lnTo>
                    <a:pt x="13708245" y="8593985"/>
                  </a:lnTo>
                  <a:lnTo>
                    <a:pt x="13706060" y="8595416"/>
                  </a:lnTo>
                  <a:lnTo>
                    <a:pt x="13704207" y="8596989"/>
                  </a:lnTo>
                  <a:lnTo>
                    <a:pt x="13703544" y="8599464"/>
                  </a:lnTo>
                  <a:lnTo>
                    <a:pt x="13704975" y="8601651"/>
                  </a:lnTo>
                  <a:lnTo>
                    <a:pt x="13706214" y="8603361"/>
                  </a:lnTo>
                  <a:lnTo>
                    <a:pt x="13706597" y="8604312"/>
                  </a:lnTo>
                  <a:lnTo>
                    <a:pt x="13709597" y="8605592"/>
                  </a:lnTo>
                  <a:lnTo>
                    <a:pt x="13711214" y="8605494"/>
                  </a:lnTo>
                  <a:lnTo>
                    <a:pt x="13714303" y="8602871"/>
                  </a:lnTo>
                  <a:lnTo>
                    <a:pt x="13714964" y="8600396"/>
                  </a:lnTo>
                  <a:lnTo>
                    <a:pt x="13713534" y="8598210"/>
                  </a:lnTo>
                  <a:lnTo>
                    <a:pt x="13712293" y="8596500"/>
                  </a:lnTo>
                  <a:lnTo>
                    <a:pt x="13710721" y="8594647"/>
                  </a:lnTo>
                  <a:close/>
                </a:path>
                <a:path w="16341090" h="11261090">
                  <a:moveTo>
                    <a:pt x="13662307" y="8524356"/>
                  </a:moveTo>
                  <a:lnTo>
                    <a:pt x="13659831" y="8523695"/>
                  </a:lnTo>
                  <a:lnTo>
                    <a:pt x="13657645" y="8525125"/>
                  </a:lnTo>
                  <a:lnTo>
                    <a:pt x="13655791" y="8526699"/>
                  </a:lnTo>
                  <a:lnTo>
                    <a:pt x="13655131" y="8529175"/>
                  </a:lnTo>
                  <a:lnTo>
                    <a:pt x="13656562" y="8531362"/>
                  </a:lnTo>
                  <a:lnTo>
                    <a:pt x="13657802" y="8533071"/>
                  </a:lnTo>
                  <a:lnTo>
                    <a:pt x="13658184" y="8534022"/>
                  </a:lnTo>
                  <a:lnTo>
                    <a:pt x="13661184" y="8535302"/>
                  </a:lnTo>
                  <a:lnTo>
                    <a:pt x="13662801" y="8535204"/>
                  </a:lnTo>
                  <a:lnTo>
                    <a:pt x="13665888" y="8532582"/>
                  </a:lnTo>
                  <a:lnTo>
                    <a:pt x="13666552" y="8530106"/>
                  </a:lnTo>
                  <a:lnTo>
                    <a:pt x="13665120" y="8527920"/>
                  </a:lnTo>
                  <a:lnTo>
                    <a:pt x="13663881" y="8526209"/>
                  </a:lnTo>
                  <a:lnTo>
                    <a:pt x="13662307" y="8524356"/>
                  </a:lnTo>
                  <a:close/>
                </a:path>
                <a:path w="16341090" h="11261090">
                  <a:moveTo>
                    <a:pt x="13613845" y="8453258"/>
                  </a:moveTo>
                  <a:lnTo>
                    <a:pt x="13611368" y="8452595"/>
                  </a:lnTo>
                  <a:lnTo>
                    <a:pt x="13609181" y="8454027"/>
                  </a:lnTo>
                  <a:lnTo>
                    <a:pt x="13607329" y="8455601"/>
                  </a:lnTo>
                  <a:lnTo>
                    <a:pt x="13606669" y="8458076"/>
                  </a:lnTo>
                  <a:lnTo>
                    <a:pt x="13608099" y="8460262"/>
                  </a:lnTo>
                  <a:lnTo>
                    <a:pt x="13609340" y="8461972"/>
                  </a:lnTo>
                  <a:lnTo>
                    <a:pt x="13609722" y="8462923"/>
                  </a:lnTo>
                  <a:lnTo>
                    <a:pt x="13611389" y="8463634"/>
                  </a:lnTo>
                  <a:lnTo>
                    <a:pt x="13611197" y="8463158"/>
                  </a:lnTo>
                  <a:lnTo>
                    <a:pt x="13612530" y="8463727"/>
                  </a:lnTo>
                  <a:lnTo>
                    <a:pt x="13614005" y="8463962"/>
                  </a:lnTo>
                  <a:lnTo>
                    <a:pt x="13615240" y="8462913"/>
                  </a:lnTo>
                  <a:lnTo>
                    <a:pt x="13617426" y="8461483"/>
                  </a:lnTo>
                  <a:lnTo>
                    <a:pt x="13618089" y="8459009"/>
                  </a:lnTo>
                  <a:lnTo>
                    <a:pt x="13616658" y="8456822"/>
                  </a:lnTo>
                  <a:lnTo>
                    <a:pt x="13615419" y="8455111"/>
                  </a:lnTo>
                  <a:lnTo>
                    <a:pt x="13613845" y="8453258"/>
                  </a:lnTo>
                  <a:close/>
                </a:path>
                <a:path w="16341090" h="11261090">
                  <a:moveTo>
                    <a:pt x="13567142" y="8381728"/>
                  </a:moveTo>
                  <a:lnTo>
                    <a:pt x="13564667" y="8381067"/>
                  </a:lnTo>
                  <a:lnTo>
                    <a:pt x="13560294" y="8383928"/>
                  </a:lnTo>
                  <a:lnTo>
                    <a:pt x="13559820" y="8385696"/>
                  </a:lnTo>
                  <a:lnTo>
                    <a:pt x="13559631" y="8386404"/>
                  </a:lnTo>
                  <a:lnTo>
                    <a:pt x="13561063" y="8388589"/>
                  </a:lnTo>
                  <a:lnTo>
                    <a:pt x="13562160" y="8390633"/>
                  </a:lnTo>
                  <a:lnTo>
                    <a:pt x="13562542" y="8391584"/>
                  </a:lnTo>
                  <a:lnTo>
                    <a:pt x="13564209" y="8392295"/>
                  </a:lnTo>
                  <a:lnTo>
                    <a:pt x="13564351" y="8391962"/>
                  </a:lnTo>
                  <a:lnTo>
                    <a:pt x="13565684" y="8392531"/>
                  </a:lnTo>
                  <a:lnTo>
                    <a:pt x="13567304" y="8392433"/>
                  </a:lnTo>
                  <a:lnTo>
                    <a:pt x="13570582" y="8390287"/>
                  </a:lnTo>
                  <a:lnTo>
                    <a:pt x="13571055" y="8388518"/>
                  </a:lnTo>
                  <a:lnTo>
                    <a:pt x="13571244" y="8387811"/>
                  </a:lnTo>
                  <a:lnTo>
                    <a:pt x="13569813" y="8385624"/>
                  </a:lnTo>
                  <a:lnTo>
                    <a:pt x="13568573" y="8383915"/>
                  </a:lnTo>
                  <a:lnTo>
                    <a:pt x="13567142" y="8381728"/>
                  </a:lnTo>
                  <a:close/>
                </a:path>
                <a:path w="16341090" h="11261090">
                  <a:moveTo>
                    <a:pt x="13520914" y="8310007"/>
                  </a:moveTo>
                  <a:lnTo>
                    <a:pt x="13513738" y="8314824"/>
                  </a:lnTo>
                  <a:lnTo>
                    <a:pt x="13515933" y="8318913"/>
                  </a:lnTo>
                  <a:lnTo>
                    <a:pt x="13516315" y="8319864"/>
                  </a:lnTo>
                  <a:lnTo>
                    <a:pt x="13519316" y="8321144"/>
                  </a:lnTo>
                  <a:lnTo>
                    <a:pt x="13520933" y="8321046"/>
                  </a:lnTo>
                  <a:lnTo>
                    <a:pt x="13524212" y="8318898"/>
                  </a:lnTo>
                  <a:lnTo>
                    <a:pt x="13524494" y="8316654"/>
                  </a:lnTo>
                  <a:lnTo>
                    <a:pt x="13524541" y="8316280"/>
                  </a:lnTo>
                  <a:lnTo>
                    <a:pt x="13522345" y="8312194"/>
                  </a:lnTo>
                  <a:lnTo>
                    <a:pt x="13520914" y="8310007"/>
                  </a:lnTo>
                  <a:close/>
                </a:path>
                <a:path w="16341090" h="11261090">
                  <a:moveTo>
                    <a:pt x="13475304" y="8237762"/>
                  </a:moveTo>
                  <a:lnTo>
                    <a:pt x="13468128" y="8242579"/>
                  </a:lnTo>
                  <a:lnTo>
                    <a:pt x="13470323" y="8246667"/>
                  </a:lnTo>
                  <a:lnTo>
                    <a:pt x="13470705" y="8247619"/>
                  </a:lnTo>
                  <a:lnTo>
                    <a:pt x="13473705" y="8248899"/>
                  </a:lnTo>
                  <a:lnTo>
                    <a:pt x="13475323" y="8248801"/>
                  </a:lnTo>
                  <a:lnTo>
                    <a:pt x="13478603" y="8246653"/>
                  </a:lnTo>
                  <a:lnTo>
                    <a:pt x="13478885" y="8244409"/>
                  </a:lnTo>
                  <a:lnTo>
                    <a:pt x="13478932" y="8244035"/>
                  </a:lnTo>
                  <a:lnTo>
                    <a:pt x="13476736" y="8239948"/>
                  </a:lnTo>
                  <a:lnTo>
                    <a:pt x="13475304" y="8237762"/>
                  </a:lnTo>
                  <a:close/>
                </a:path>
                <a:path w="16341090" h="11261090">
                  <a:moveTo>
                    <a:pt x="13430313" y="8164993"/>
                  </a:moveTo>
                  <a:lnTo>
                    <a:pt x="13427695" y="8164663"/>
                  </a:lnTo>
                  <a:lnTo>
                    <a:pt x="13425652" y="8165761"/>
                  </a:lnTo>
                  <a:lnTo>
                    <a:pt x="13423465" y="8167192"/>
                  </a:lnTo>
                  <a:lnTo>
                    <a:pt x="13423184" y="8169436"/>
                  </a:lnTo>
                  <a:lnTo>
                    <a:pt x="13423137" y="8169810"/>
                  </a:lnTo>
                  <a:lnTo>
                    <a:pt x="13425332" y="8173898"/>
                  </a:lnTo>
                  <a:lnTo>
                    <a:pt x="13425714" y="8174849"/>
                  </a:lnTo>
                  <a:lnTo>
                    <a:pt x="13428713" y="8176129"/>
                  </a:lnTo>
                  <a:lnTo>
                    <a:pt x="13430331" y="8176031"/>
                  </a:lnTo>
                  <a:lnTo>
                    <a:pt x="13433611" y="8173884"/>
                  </a:lnTo>
                  <a:lnTo>
                    <a:pt x="13433893" y="8171640"/>
                  </a:lnTo>
                  <a:lnTo>
                    <a:pt x="13433940" y="8171266"/>
                  </a:lnTo>
                  <a:lnTo>
                    <a:pt x="13431743" y="8167178"/>
                  </a:lnTo>
                  <a:lnTo>
                    <a:pt x="13430313" y="8164993"/>
                  </a:lnTo>
                  <a:close/>
                </a:path>
                <a:path w="16341090" h="11261090">
                  <a:moveTo>
                    <a:pt x="13386271" y="8091840"/>
                  </a:moveTo>
                  <a:lnTo>
                    <a:pt x="13379238" y="8096324"/>
                  </a:lnTo>
                  <a:lnTo>
                    <a:pt x="13381433" y="8100412"/>
                  </a:lnTo>
                  <a:lnTo>
                    <a:pt x="13381815" y="8101364"/>
                  </a:lnTo>
                  <a:lnTo>
                    <a:pt x="13384814" y="8102643"/>
                  </a:lnTo>
                  <a:lnTo>
                    <a:pt x="13386432" y="8102545"/>
                  </a:lnTo>
                  <a:lnTo>
                    <a:pt x="13389712" y="8100398"/>
                  </a:lnTo>
                  <a:lnTo>
                    <a:pt x="13389994" y="8098154"/>
                  </a:lnTo>
                  <a:lnTo>
                    <a:pt x="13390041" y="8097780"/>
                  </a:lnTo>
                  <a:lnTo>
                    <a:pt x="13387844" y="8093692"/>
                  </a:lnTo>
                  <a:lnTo>
                    <a:pt x="13386271" y="8091840"/>
                  </a:lnTo>
                  <a:close/>
                </a:path>
                <a:path w="16341090" h="11261090">
                  <a:moveTo>
                    <a:pt x="13343990" y="8018257"/>
                  </a:moveTo>
                  <a:lnTo>
                    <a:pt x="13341181" y="8017453"/>
                  </a:lnTo>
                  <a:lnTo>
                    <a:pt x="13337094" y="8019648"/>
                  </a:lnTo>
                  <a:lnTo>
                    <a:pt x="13336289" y="8022455"/>
                  </a:lnTo>
                  <a:lnTo>
                    <a:pt x="13338485" y="8026545"/>
                  </a:lnTo>
                  <a:lnTo>
                    <a:pt x="13338867" y="8027496"/>
                  </a:lnTo>
                  <a:lnTo>
                    <a:pt x="13340533" y="8028206"/>
                  </a:lnTo>
                  <a:lnTo>
                    <a:pt x="13340391" y="8028540"/>
                  </a:lnTo>
                  <a:lnTo>
                    <a:pt x="13341724" y="8029108"/>
                  </a:lnTo>
                  <a:lnTo>
                    <a:pt x="13343342" y="8029011"/>
                  </a:lnTo>
                  <a:lnTo>
                    <a:pt x="13344436" y="8028295"/>
                  </a:lnTo>
                  <a:lnTo>
                    <a:pt x="13346480" y="8027197"/>
                  </a:lnTo>
                  <a:lnTo>
                    <a:pt x="13347284" y="8024389"/>
                  </a:lnTo>
                  <a:lnTo>
                    <a:pt x="13343990" y="8018257"/>
                  </a:lnTo>
                  <a:close/>
                </a:path>
                <a:path w="16341090" h="11261090">
                  <a:moveTo>
                    <a:pt x="13302135" y="7943673"/>
                  </a:moveTo>
                  <a:lnTo>
                    <a:pt x="13299327" y="7942869"/>
                  </a:lnTo>
                  <a:lnTo>
                    <a:pt x="13295239" y="7945064"/>
                  </a:lnTo>
                  <a:lnTo>
                    <a:pt x="13294435" y="7947872"/>
                  </a:lnTo>
                  <a:lnTo>
                    <a:pt x="13296631" y="7951961"/>
                  </a:lnTo>
                  <a:lnTo>
                    <a:pt x="13296871" y="7953245"/>
                  </a:lnTo>
                  <a:lnTo>
                    <a:pt x="13299870" y="7954525"/>
                  </a:lnTo>
                  <a:lnTo>
                    <a:pt x="13301488" y="7954427"/>
                  </a:lnTo>
                  <a:lnTo>
                    <a:pt x="13302581" y="7953711"/>
                  </a:lnTo>
                  <a:lnTo>
                    <a:pt x="13304626" y="7952613"/>
                  </a:lnTo>
                  <a:lnTo>
                    <a:pt x="13305430" y="7949805"/>
                  </a:lnTo>
                  <a:lnTo>
                    <a:pt x="13302135" y="7943673"/>
                  </a:lnTo>
                  <a:close/>
                </a:path>
                <a:path w="16341090" h="11261090">
                  <a:moveTo>
                    <a:pt x="13260757" y="7868898"/>
                  </a:moveTo>
                  <a:lnTo>
                    <a:pt x="13257948" y="7868094"/>
                  </a:lnTo>
                  <a:lnTo>
                    <a:pt x="13253859" y="7870290"/>
                  </a:lnTo>
                  <a:lnTo>
                    <a:pt x="13253056" y="7873099"/>
                  </a:lnTo>
                  <a:lnTo>
                    <a:pt x="13255252" y="7877186"/>
                  </a:lnTo>
                  <a:lnTo>
                    <a:pt x="13255492" y="7878471"/>
                  </a:lnTo>
                  <a:lnTo>
                    <a:pt x="13258492" y="7879750"/>
                  </a:lnTo>
                  <a:lnTo>
                    <a:pt x="13260109" y="7879652"/>
                  </a:lnTo>
                  <a:lnTo>
                    <a:pt x="13261202" y="7878938"/>
                  </a:lnTo>
                  <a:lnTo>
                    <a:pt x="13263246" y="7877839"/>
                  </a:lnTo>
                  <a:lnTo>
                    <a:pt x="13264049" y="7875031"/>
                  </a:lnTo>
                  <a:lnTo>
                    <a:pt x="13260757" y="7868898"/>
                  </a:lnTo>
                  <a:close/>
                </a:path>
                <a:path w="16341090" h="11261090">
                  <a:moveTo>
                    <a:pt x="13220137" y="7793266"/>
                  </a:moveTo>
                  <a:lnTo>
                    <a:pt x="13217329" y="7792463"/>
                  </a:lnTo>
                  <a:lnTo>
                    <a:pt x="13213241" y="7794658"/>
                  </a:lnTo>
                  <a:lnTo>
                    <a:pt x="13212436" y="7797467"/>
                  </a:lnTo>
                  <a:lnTo>
                    <a:pt x="13214631" y="7801554"/>
                  </a:lnTo>
                  <a:lnTo>
                    <a:pt x="13215205" y="7802981"/>
                  </a:lnTo>
                  <a:lnTo>
                    <a:pt x="13216872" y="7803692"/>
                  </a:lnTo>
                  <a:lnTo>
                    <a:pt x="13217014" y="7803358"/>
                  </a:lnTo>
                  <a:lnTo>
                    <a:pt x="13218014" y="7803785"/>
                  </a:lnTo>
                  <a:lnTo>
                    <a:pt x="13219490" y="7804020"/>
                  </a:lnTo>
                  <a:lnTo>
                    <a:pt x="13220583" y="7803305"/>
                  </a:lnTo>
                  <a:lnTo>
                    <a:pt x="13222626" y="7802207"/>
                  </a:lnTo>
                  <a:lnTo>
                    <a:pt x="13223430" y="7799398"/>
                  </a:lnTo>
                  <a:lnTo>
                    <a:pt x="13220137" y="7793266"/>
                  </a:lnTo>
                  <a:close/>
                </a:path>
                <a:path w="16341090" h="11261090">
                  <a:moveTo>
                    <a:pt x="13180802" y="7717395"/>
                  </a:moveTo>
                  <a:lnTo>
                    <a:pt x="13177994" y="7716591"/>
                  </a:lnTo>
                  <a:lnTo>
                    <a:pt x="13173905" y="7718786"/>
                  </a:lnTo>
                  <a:lnTo>
                    <a:pt x="13173102" y="7721594"/>
                  </a:lnTo>
                  <a:lnTo>
                    <a:pt x="13175298" y="7725683"/>
                  </a:lnTo>
                  <a:lnTo>
                    <a:pt x="13175870" y="7727109"/>
                  </a:lnTo>
                  <a:lnTo>
                    <a:pt x="13177537" y="7727820"/>
                  </a:lnTo>
                  <a:lnTo>
                    <a:pt x="13177679" y="7727487"/>
                  </a:lnTo>
                  <a:lnTo>
                    <a:pt x="13178679" y="7727913"/>
                  </a:lnTo>
                  <a:lnTo>
                    <a:pt x="13180154" y="7728148"/>
                  </a:lnTo>
                  <a:lnTo>
                    <a:pt x="13181247" y="7727433"/>
                  </a:lnTo>
                  <a:lnTo>
                    <a:pt x="13183292" y="7726335"/>
                  </a:lnTo>
                  <a:lnTo>
                    <a:pt x="13184096" y="7723525"/>
                  </a:lnTo>
                  <a:lnTo>
                    <a:pt x="13180802" y="7717395"/>
                  </a:lnTo>
                  <a:close/>
                </a:path>
                <a:path w="16341090" h="11261090">
                  <a:moveTo>
                    <a:pt x="13142752" y="7641282"/>
                  </a:moveTo>
                  <a:lnTo>
                    <a:pt x="13139943" y="7640477"/>
                  </a:lnTo>
                  <a:lnTo>
                    <a:pt x="13137899" y="7641575"/>
                  </a:lnTo>
                  <a:lnTo>
                    <a:pt x="13135521" y="7642531"/>
                  </a:lnTo>
                  <a:lnTo>
                    <a:pt x="13134716" y="7645340"/>
                  </a:lnTo>
                  <a:lnTo>
                    <a:pt x="13136913" y="7649427"/>
                  </a:lnTo>
                  <a:lnTo>
                    <a:pt x="13137153" y="7650713"/>
                  </a:lnTo>
                  <a:lnTo>
                    <a:pt x="13140152" y="7651992"/>
                  </a:lnTo>
                  <a:lnTo>
                    <a:pt x="13141629" y="7652226"/>
                  </a:lnTo>
                  <a:lnTo>
                    <a:pt x="13142721" y="7651512"/>
                  </a:lnTo>
                  <a:lnTo>
                    <a:pt x="13145099" y="7650556"/>
                  </a:lnTo>
                  <a:lnTo>
                    <a:pt x="13145902" y="7647748"/>
                  </a:lnTo>
                  <a:lnTo>
                    <a:pt x="13143707" y="7643659"/>
                  </a:lnTo>
                  <a:lnTo>
                    <a:pt x="13142752" y="7641282"/>
                  </a:lnTo>
                  <a:close/>
                </a:path>
                <a:path w="16341090" h="11261090">
                  <a:moveTo>
                    <a:pt x="13105176" y="7564979"/>
                  </a:moveTo>
                  <a:lnTo>
                    <a:pt x="13102508" y="7563841"/>
                  </a:lnTo>
                  <a:lnTo>
                    <a:pt x="13098422" y="7566036"/>
                  </a:lnTo>
                  <a:lnTo>
                    <a:pt x="13098382" y="7570747"/>
                  </a:lnTo>
                  <a:lnTo>
                    <a:pt x="13099479" y="7572791"/>
                  </a:lnTo>
                  <a:lnTo>
                    <a:pt x="13099720" y="7574076"/>
                  </a:lnTo>
                  <a:lnTo>
                    <a:pt x="13102720" y="7575356"/>
                  </a:lnTo>
                  <a:lnTo>
                    <a:pt x="13104194" y="7575591"/>
                  </a:lnTo>
                  <a:lnTo>
                    <a:pt x="13105288" y="7574875"/>
                  </a:lnTo>
                  <a:lnTo>
                    <a:pt x="13107332" y="7573777"/>
                  </a:lnTo>
                  <a:lnTo>
                    <a:pt x="13107371" y="7569067"/>
                  </a:lnTo>
                  <a:lnTo>
                    <a:pt x="13105176" y="7564979"/>
                  </a:lnTo>
                  <a:close/>
                </a:path>
                <a:path w="16341090" h="11261090">
                  <a:moveTo>
                    <a:pt x="13069170" y="7487768"/>
                  </a:moveTo>
                  <a:lnTo>
                    <a:pt x="13066503" y="7486630"/>
                  </a:lnTo>
                  <a:lnTo>
                    <a:pt x="13064459" y="7487729"/>
                  </a:lnTo>
                  <a:lnTo>
                    <a:pt x="13062081" y="7488684"/>
                  </a:lnTo>
                  <a:lnTo>
                    <a:pt x="13062042" y="7493395"/>
                  </a:lnTo>
                  <a:lnTo>
                    <a:pt x="13063140" y="7495438"/>
                  </a:lnTo>
                  <a:lnTo>
                    <a:pt x="13063522" y="7496389"/>
                  </a:lnTo>
                  <a:lnTo>
                    <a:pt x="13065380" y="7497577"/>
                  </a:lnTo>
                  <a:lnTo>
                    <a:pt x="13065238" y="7497909"/>
                  </a:lnTo>
                  <a:lnTo>
                    <a:pt x="13066238" y="7498335"/>
                  </a:lnTo>
                  <a:lnTo>
                    <a:pt x="13067707" y="7498570"/>
                  </a:lnTo>
                  <a:lnTo>
                    <a:pt x="13068806" y="7497855"/>
                  </a:lnTo>
                  <a:lnTo>
                    <a:pt x="13071183" y="7496900"/>
                  </a:lnTo>
                  <a:lnTo>
                    <a:pt x="13071222" y="7492190"/>
                  </a:lnTo>
                  <a:lnTo>
                    <a:pt x="13070125" y="7490146"/>
                  </a:lnTo>
                  <a:lnTo>
                    <a:pt x="13069170" y="7487768"/>
                  </a:lnTo>
                  <a:close/>
                </a:path>
                <a:path w="16341090" h="11261090">
                  <a:moveTo>
                    <a:pt x="13033780" y="7410034"/>
                  </a:moveTo>
                  <a:lnTo>
                    <a:pt x="13031448" y="7409039"/>
                  </a:lnTo>
                  <a:lnTo>
                    <a:pt x="13026692" y="7410950"/>
                  </a:lnTo>
                  <a:lnTo>
                    <a:pt x="13026653" y="7415660"/>
                  </a:lnTo>
                  <a:lnTo>
                    <a:pt x="13027750" y="7417704"/>
                  </a:lnTo>
                  <a:lnTo>
                    <a:pt x="13028132" y="7418655"/>
                  </a:lnTo>
                  <a:lnTo>
                    <a:pt x="13029990" y="7419842"/>
                  </a:lnTo>
                  <a:lnTo>
                    <a:pt x="13029848" y="7420175"/>
                  </a:lnTo>
                  <a:lnTo>
                    <a:pt x="13030848" y="7420602"/>
                  </a:lnTo>
                  <a:lnTo>
                    <a:pt x="13032324" y="7420837"/>
                  </a:lnTo>
                  <a:lnTo>
                    <a:pt x="13033417" y="7420121"/>
                  </a:lnTo>
                  <a:lnTo>
                    <a:pt x="13035794" y="7419165"/>
                  </a:lnTo>
                  <a:lnTo>
                    <a:pt x="13035834" y="7414455"/>
                  </a:lnTo>
                  <a:lnTo>
                    <a:pt x="13034735" y="7412411"/>
                  </a:lnTo>
                  <a:lnTo>
                    <a:pt x="13033780" y="7410034"/>
                  </a:lnTo>
                  <a:close/>
                </a:path>
                <a:path w="16341090" h="11261090">
                  <a:moveTo>
                    <a:pt x="12999484" y="7331583"/>
                  </a:moveTo>
                  <a:lnTo>
                    <a:pt x="12997152" y="7330588"/>
                  </a:lnTo>
                  <a:lnTo>
                    <a:pt x="12992397" y="7332499"/>
                  </a:lnTo>
                  <a:lnTo>
                    <a:pt x="12992357" y="7337210"/>
                  </a:lnTo>
                  <a:lnTo>
                    <a:pt x="12993454" y="7339254"/>
                  </a:lnTo>
                  <a:lnTo>
                    <a:pt x="12993836" y="7340206"/>
                  </a:lnTo>
                  <a:lnTo>
                    <a:pt x="12995694" y="7341392"/>
                  </a:lnTo>
                  <a:lnTo>
                    <a:pt x="12995552" y="7341724"/>
                  </a:lnTo>
                  <a:lnTo>
                    <a:pt x="12996553" y="7342151"/>
                  </a:lnTo>
                  <a:lnTo>
                    <a:pt x="12998170" y="7342054"/>
                  </a:lnTo>
                  <a:lnTo>
                    <a:pt x="13001498" y="7340716"/>
                  </a:lnTo>
                  <a:lnTo>
                    <a:pt x="13001539" y="7336005"/>
                  </a:lnTo>
                  <a:lnTo>
                    <a:pt x="13000439" y="7333960"/>
                  </a:lnTo>
                  <a:lnTo>
                    <a:pt x="12999484" y="7331583"/>
                  </a:lnTo>
                  <a:close/>
                </a:path>
                <a:path w="16341090" h="11261090">
                  <a:moveTo>
                    <a:pt x="12965998" y="7253084"/>
                  </a:moveTo>
                  <a:lnTo>
                    <a:pt x="12963664" y="7252088"/>
                  </a:lnTo>
                  <a:lnTo>
                    <a:pt x="12958909" y="7254001"/>
                  </a:lnTo>
                  <a:lnTo>
                    <a:pt x="12958869" y="7258712"/>
                  </a:lnTo>
                  <a:lnTo>
                    <a:pt x="12959968" y="7260755"/>
                  </a:lnTo>
                  <a:lnTo>
                    <a:pt x="12960351" y="7261707"/>
                  </a:lnTo>
                  <a:lnTo>
                    <a:pt x="12962207" y="7262893"/>
                  </a:lnTo>
                  <a:lnTo>
                    <a:pt x="12962065" y="7263226"/>
                  </a:lnTo>
                  <a:lnTo>
                    <a:pt x="12963399" y="7263795"/>
                  </a:lnTo>
                  <a:lnTo>
                    <a:pt x="12964682" y="7263554"/>
                  </a:lnTo>
                  <a:lnTo>
                    <a:pt x="12968011" y="7262217"/>
                  </a:lnTo>
                  <a:lnTo>
                    <a:pt x="12968050" y="7257506"/>
                  </a:lnTo>
                  <a:lnTo>
                    <a:pt x="12966953" y="7255462"/>
                  </a:lnTo>
                  <a:lnTo>
                    <a:pt x="12965998" y="7253084"/>
                  </a:lnTo>
                  <a:close/>
                </a:path>
                <a:path w="16341090" h="11261090">
                  <a:moveTo>
                    <a:pt x="12933745" y="7173536"/>
                  </a:moveTo>
                  <a:lnTo>
                    <a:pt x="12931412" y="7172541"/>
                  </a:lnTo>
                  <a:lnTo>
                    <a:pt x="12926658" y="7174453"/>
                  </a:lnTo>
                  <a:lnTo>
                    <a:pt x="12926617" y="7179163"/>
                  </a:lnTo>
                  <a:lnTo>
                    <a:pt x="12927956" y="7182491"/>
                  </a:lnTo>
                  <a:lnTo>
                    <a:pt x="12929814" y="7183679"/>
                  </a:lnTo>
                  <a:lnTo>
                    <a:pt x="12930814" y="7184105"/>
                  </a:lnTo>
                  <a:lnTo>
                    <a:pt x="12932098" y="7183863"/>
                  </a:lnTo>
                  <a:lnTo>
                    <a:pt x="12935426" y="7182526"/>
                  </a:lnTo>
                  <a:lnTo>
                    <a:pt x="12935465" y="7177816"/>
                  </a:lnTo>
                  <a:lnTo>
                    <a:pt x="12933745" y="7173536"/>
                  </a:lnTo>
                  <a:close/>
                </a:path>
                <a:path w="16341090" h="11261090">
                  <a:moveTo>
                    <a:pt x="12902445" y="7093606"/>
                  </a:moveTo>
                  <a:lnTo>
                    <a:pt x="12900112" y="7092611"/>
                  </a:lnTo>
                  <a:lnTo>
                    <a:pt x="12895356" y="7094523"/>
                  </a:lnTo>
                  <a:lnTo>
                    <a:pt x="12895317" y="7099233"/>
                  </a:lnTo>
                  <a:lnTo>
                    <a:pt x="12895940" y="7101468"/>
                  </a:lnTo>
                  <a:lnTo>
                    <a:pt x="12896513" y="7102894"/>
                  </a:lnTo>
                  <a:lnTo>
                    <a:pt x="12898370" y="7104080"/>
                  </a:lnTo>
                  <a:lnTo>
                    <a:pt x="12898512" y="7103747"/>
                  </a:lnTo>
                  <a:lnTo>
                    <a:pt x="12899512" y="7104174"/>
                  </a:lnTo>
                  <a:lnTo>
                    <a:pt x="12900655" y="7104267"/>
                  </a:lnTo>
                  <a:lnTo>
                    <a:pt x="12903982" y="7102929"/>
                  </a:lnTo>
                  <a:lnTo>
                    <a:pt x="12904022" y="7098220"/>
                  </a:lnTo>
                  <a:lnTo>
                    <a:pt x="12903400" y="7095984"/>
                  </a:lnTo>
                  <a:lnTo>
                    <a:pt x="12902445" y="7093606"/>
                  </a:lnTo>
                  <a:close/>
                </a:path>
                <a:path w="16341090" h="11261090">
                  <a:moveTo>
                    <a:pt x="12869952" y="7012774"/>
                  </a:moveTo>
                  <a:lnTo>
                    <a:pt x="12867574" y="7013730"/>
                  </a:lnTo>
                  <a:lnTo>
                    <a:pt x="12865531" y="7014828"/>
                  </a:lnTo>
                  <a:lnTo>
                    <a:pt x="12865157" y="7019396"/>
                  </a:lnTo>
                  <a:lnTo>
                    <a:pt x="12865780" y="7021630"/>
                  </a:lnTo>
                  <a:lnTo>
                    <a:pt x="12866354" y="7023057"/>
                  </a:lnTo>
                  <a:lnTo>
                    <a:pt x="12868212" y="7024244"/>
                  </a:lnTo>
                  <a:lnTo>
                    <a:pt x="12868354" y="7023910"/>
                  </a:lnTo>
                  <a:lnTo>
                    <a:pt x="12869354" y="7024337"/>
                  </a:lnTo>
                  <a:lnTo>
                    <a:pt x="12870495" y="7024430"/>
                  </a:lnTo>
                  <a:lnTo>
                    <a:pt x="12871447" y="7024048"/>
                  </a:lnTo>
                  <a:lnTo>
                    <a:pt x="12873490" y="7022950"/>
                  </a:lnTo>
                  <a:lnTo>
                    <a:pt x="12873863" y="7018382"/>
                  </a:lnTo>
                  <a:lnTo>
                    <a:pt x="12873242" y="7016147"/>
                  </a:lnTo>
                  <a:lnTo>
                    <a:pt x="12872144" y="7014103"/>
                  </a:lnTo>
                  <a:lnTo>
                    <a:pt x="12869952" y="7012774"/>
                  </a:lnTo>
                  <a:close/>
                </a:path>
                <a:path w="16341090" h="11261090">
                  <a:moveTo>
                    <a:pt x="12840270" y="6932746"/>
                  </a:moveTo>
                  <a:lnTo>
                    <a:pt x="12835990" y="6934467"/>
                  </a:lnTo>
                  <a:lnTo>
                    <a:pt x="12835476" y="6939369"/>
                  </a:lnTo>
                  <a:lnTo>
                    <a:pt x="12836098" y="6941603"/>
                  </a:lnTo>
                  <a:lnTo>
                    <a:pt x="12836671" y="6943029"/>
                  </a:lnTo>
                  <a:lnTo>
                    <a:pt x="12838528" y="6944216"/>
                  </a:lnTo>
                  <a:lnTo>
                    <a:pt x="12838670" y="6943882"/>
                  </a:lnTo>
                  <a:lnTo>
                    <a:pt x="12839670" y="6944309"/>
                  </a:lnTo>
                  <a:lnTo>
                    <a:pt x="12840813" y="6944402"/>
                  </a:lnTo>
                  <a:lnTo>
                    <a:pt x="12841763" y="6944019"/>
                  </a:lnTo>
                  <a:lnTo>
                    <a:pt x="12843807" y="6942922"/>
                  </a:lnTo>
                  <a:lnTo>
                    <a:pt x="12844179" y="6938354"/>
                  </a:lnTo>
                  <a:lnTo>
                    <a:pt x="12843558" y="6936119"/>
                  </a:lnTo>
                  <a:lnTo>
                    <a:pt x="12842461" y="6934075"/>
                  </a:lnTo>
                  <a:lnTo>
                    <a:pt x="12840270" y="6932746"/>
                  </a:lnTo>
                  <a:close/>
                </a:path>
                <a:path w="16341090" h="11261090">
                  <a:moveTo>
                    <a:pt x="12814536" y="6853615"/>
                  </a:moveTo>
                  <a:lnTo>
                    <a:pt x="12811870" y="6852478"/>
                  </a:lnTo>
                  <a:lnTo>
                    <a:pt x="12809635" y="6853100"/>
                  </a:lnTo>
                  <a:lnTo>
                    <a:pt x="12807734" y="6853865"/>
                  </a:lnTo>
                  <a:lnTo>
                    <a:pt x="12807218" y="6858766"/>
                  </a:lnTo>
                  <a:lnTo>
                    <a:pt x="12807841" y="6861001"/>
                  </a:lnTo>
                  <a:lnTo>
                    <a:pt x="12808081" y="6862286"/>
                  </a:lnTo>
                  <a:lnTo>
                    <a:pt x="12810272" y="6863614"/>
                  </a:lnTo>
                  <a:lnTo>
                    <a:pt x="12810414" y="6863281"/>
                  </a:lnTo>
                  <a:lnTo>
                    <a:pt x="12811413" y="6863707"/>
                  </a:lnTo>
                  <a:lnTo>
                    <a:pt x="12812556" y="6863800"/>
                  </a:lnTo>
                  <a:lnTo>
                    <a:pt x="12815409" y="6862655"/>
                  </a:lnTo>
                  <a:lnTo>
                    <a:pt x="12815923" y="6857753"/>
                  </a:lnTo>
                  <a:lnTo>
                    <a:pt x="12815301" y="6855517"/>
                  </a:lnTo>
                  <a:lnTo>
                    <a:pt x="12814536" y="6853615"/>
                  </a:lnTo>
                  <a:close/>
                </a:path>
                <a:path w="16341090" h="11261090">
                  <a:moveTo>
                    <a:pt x="12787564" y="6772773"/>
                  </a:moveTo>
                  <a:lnTo>
                    <a:pt x="12784898" y="6771636"/>
                  </a:lnTo>
                  <a:lnTo>
                    <a:pt x="12780428" y="6772881"/>
                  </a:lnTo>
                  <a:lnTo>
                    <a:pt x="12779912" y="6777782"/>
                  </a:lnTo>
                  <a:lnTo>
                    <a:pt x="12780534" y="6780018"/>
                  </a:lnTo>
                  <a:lnTo>
                    <a:pt x="12780774" y="6781303"/>
                  </a:lnTo>
                  <a:lnTo>
                    <a:pt x="12782966" y="6782630"/>
                  </a:lnTo>
                  <a:lnTo>
                    <a:pt x="12783965" y="6783056"/>
                  </a:lnTo>
                  <a:lnTo>
                    <a:pt x="12785104" y="6783149"/>
                  </a:lnTo>
                  <a:lnTo>
                    <a:pt x="12786058" y="6782768"/>
                  </a:lnTo>
                  <a:lnTo>
                    <a:pt x="12788293" y="6782145"/>
                  </a:lnTo>
                  <a:lnTo>
                    <a:pt x="12788809" y="6777244"/>
                  </a:lnTo>
                  <a:lnTo>
                    <a:pt x="12787564" y="6772773"/>
                  </a:lnTo>
                  <a:close/>
                </a:path>
                <a:path w="16341090" h="11261090">
                  <a:moveTo>
                    <a:pt x="12761068" y="6691742"/>
                  </a:moveTo>
                  <a:lnTo>
                    <a:pt x="12758399" y="6690603"/>
                  </a:lnTo>
                  <a:lnTo>
                    <a:pt x="12753930" y="6691848"/>
                  </a:lnTo>
                  <a:lnTo>
                    <a:pt x="12752793" y="6694515"/>
                  </a:lnTo>
                  <a:lnTo>
                    <a:pt x="12754037" y="6698985"/>
                  </a:lnTo>
                  <a:lnTo>
                    <a:pt x="12754278" y="6700270"/>
                  </a:lnTo>
                  <a:lnTo>
                    <a:pt x="12756469" y="6701598"/>
                  </a:lnTo>
                  <a:lnTo>
                    <a:pt x="12757469" y="6702025"/>
                  </a:lnTo>
                  <a:lnTo>
                    <a:pt x="12758610" y="6702118"/>
                  </a:lnTo>
                  <a:lnTo>
                    <a:pt x="12759561" y="6701735"/>
                  </a:lnTo>
                  <a:lnTo>
                    <a:pt x="12761797" y="6701114"/>
                  </a:lnTo>
                  <a:lnTo>
                    <a:pt x="12762934" y="6698447"/>
                  </a:lnTo>
                  <a:lnTo>
                    <a:pt x="12761068" y="6691742"/>
                  </a:lnTo>
                  <a:close/>
                </a:path>
                <a:path w="16341090" h="11261090">
                  <a:moveTo>
                    <a:pt x="12735329" y="6609850"/>
                  </a:moveTo>
                  <a:lnTo>
                    <a:pt x="12732664" y="6608713"/>
                  </a:lnTo>
                  <a:lnTo>
                    <a:pt x="12728194" y="6609957"/>
                  </a:lnTo>
                  <a:lnTo>
                    <a:pt x="12727056" y="6612624"/>
                  </a:lnTo>
                  <a:lnTo>
                    <a:pt x="12728300" y="6617095"/>
                  </a:lnTo>
                  <a:lnTo>
                    <a:pt x="12728548" y="6618383"/>
                  </a:lnTo>
                  <a:lnTo>
                    <a:pt x="12730732" y="6619709"/>
                  </a:lnTo>
                  <a:lnTo>
                    <a:pt x="12731732" y="6620135"/>
                  </a:lnTo>
                  <a:lnTo>
                    <a:pt x="12732873" y="6620228"/>
                  </a:lnTo>
                  <a:lnTo>
                    <a:pt x="12733824" y="6619846"/>
                  </a:lnTo>
                  <a:lnTo>
                    <a:pt x="12736060" y="6619223"/>
                  </a:lnTo>
                  <a:lnTo>
                    <a:pt x="12737197" y="6616556"/>
                  </a:lnTo>
                  <a:lnTo>
                    <a:pt x="12735329" y="6609850"/>
                  </a:lnTo>
                  <a:close/>
                </a:path>
                <a:path w="16341090" h="11261090">
                  <a:moveTo>
                    <a:pt x="12710926" y="6528529"/>
                  </a:moveTo>
                  <a:lnTo>
                    <a:pt x="12708260" y="6527392"/>
                  </a:lnTo>
                  <a:lnTo>
                    <a:pt x="12706024" y="6528015"/>
                  </a:lnTo>
                  <a:lnTo>
                    <a:pt x="12703457" y="6528494"/>
                  </a:lnTo>
                  <a:lnTo>
                    <a:pt x="12702318" y="6531161"/>
                  </a:lnTo>
                  <a:lnTo>
                    <a:pt x="12703563" y="6535631"/>
                  </a:lnTo>
                  <a:lnTo>
                    <a:pt x="12703803" y="6536915"/>
                  </a:lnTo>
                  <a:lnTo>
                    <a:pt x="12705994" y="6538244"/>
                  </a:lnTo>
                  <a:lnTo>
                    <a:pt x="12705851" y="6538577"/>
                  </a:lnTo>
                  <a:lnTo>
                    <a:pt x="12706851" y="6539004"/>
                  </a:lnTo>
                  <a:lnTo>
                    <a:pt x="12707994" y="6539097"/>
                  </a:lnTo>
                  <a:lnTo>
                    <a:pt x="12708945" y="6538715"/>
                  </a:lnTo>
                  <a:lnTo>
                    <a:pt x="12711514" y="6538234"/>
                  </a:lnTo>
                  <a:lnTo>
                    <a:pt x="12712651" y="6535569"/>
                  </a:lnTo>
                  <a:lnTo>
                    <a:pt x="12711406" y="6531097"/>
                  </a:lnTo>
                  <a:lnTo>
                    <a:pt x="12710926" y="6528529"/>
                  </a:lnTo>
                  <a:close/>
                </a:path>
                <a:path w="16341090" h="11261090">
                  <a:moveTo>
                    <a:pt x="12684141" y="6445403"/>
                  </a:moveTo>
                  <a:lnTo>
                    <a:pt x="12679669" y="6446648"/>
                  </a:lnTo>
                  <a:lnTo>
                    <a:pt x="12678199" y="6449173"/>
                  </a:lnTo>
                  <a:lnTo>
                    <a:pt x="12679444" y="6453643"/>
                  </a:lnTo>
                  <a:lnTo>
                    <a:pt x="12679829" y="6454596"/>
                  </a:lnTo>
                  <a:lnTo>
                    <a:pt x="12681875" y="6456255"/>
                  </a:lnTo>
                  <a:lnTo>
                    <a:pt x="12681732" y="6456588"/>
                  </a:lnTo>
                  <a:lnTo>
                    <a:pt x="12682732" y="6457015"/>
                  </a:lnTo>
                  <a:lnTo>
                    <a:pt x="12683875" y="6457108"/>
                  </a:lnTo>
                  <a:lnTo>
                    <a:pt x="12684825" y="6456727"/>
                  </a:lnTo>
                  <a:lnTo>
                    <a:pt x="12687061" y="6456104"/>
                  </a:lnTo>
                  <a:lnTo>
                    <a:pt x="12688530" y="6453580"/>
                  </a:lnTo>
                  <a:lnTo>
                    <a:pt x="12686664" y="6446874"/>
                  </a:lnTo>
                  <a:lnTo>
                    <a:pt x="12684141" y="6445403"/>
                  </a:lnTo>
                  <a:close/>
                </a:path>
                <a:path w="16341090" h="11261090">
                  <a:moveTo>
                    <a:pt x="12660496" y="6363224"/>
                  </a:moveTo>
                  <a:lnTo>
                    <a:pt x="12656025" y="6364468"/>
                  </a:lnTo>
                  <a:lnTo>
                    <a:pt x="12654555" y="6366993"/>
                  </a:lnTo>
                  <a:lnTo>
                    <a:pt x="12655800" y="6371463"/>
                  </a:lnTo>
                  <a:lnTo>
                    <a:pt x="12656181" y="6372414"/>
                  </a:lnTo>
                  <a:lnTo>
                    <a:pt x="12658231" y="6374076"/>
                  </a:lnTo>
                  <a:lnTo>
                    <a:pt x="12658088" y="6374409"/>
                  </a:lnTo>
                  <a:lnTo>
                    <a:pt x="12659089" y="6374836"/>
                  </a:lnTo>
                  <a:lnTo>
                    <a:pt x="12660230" y="6374929"/>
                  </a:lnTo>
                  <a:lnTo>
                    <a:pt x="12661181" y="6374546"/>
                  </a:lnTo>
                  <a:lnTo>
                    <a:pt x="12663416" y="6373925"/>
                  </a:lnTo>
                  <a:lnTo>
                    <a:pt x="12664887" y="6371400"/>
                  </a:lnTo>
                  <a:lnTo>
                    <a:pt x="12663020" y="6364695"/>
                  </a:lnTo>
                  <a:lnTo>
                    <a:pt x="12660496" y="6363224"/>
                  </a:lnTo>
                  <a:close/>
                </a:path>
                <a:path w="16341090" h="11261090">
                  <a:moveTo>
                    <a:pt x="12637802" y="6280662"/>
                  </a:moveTo>
                  <a:lnTo>
                    <a:pt x="12633332" y="6281906"/>
                  </a:lnTo>
                  <a:lnTo>
                    <a:pt x="12631861" y="6284431"/>
                  </a:lnTo>
                  <a:lnTo>
                    <a:pt x="12633106" y="6288901"/>
                  </a:lnTo>
                  <a:lnTo>
                    <a:pt x="12633346" y="6290186"/>
                  </a:lnTo>
                  <a:lnTo>
                    <a:pt x="12635394" y="6291848"/>
                  </a:lnTo>
                  <a:lnTo>
                    <a:pt x="12636396" y="6292275"/>
                  </a:lnTo>
                  <a:lnTo>
                    <a:pt x="12637537" y="6292367"/>
                  </a:lnTo>
                  <a:lnTo>
                    <a:pt x="12638488" y="6291985"/>
                  </a:lnTo>
                  <a:lnTo>
                    <a:pt x="12640723" y="6291362"/>
                  </a:lnTo>
                  <a:lnTo>
                    <a:pt x="12642194" y="6288839"/>
                  </a:lnTo>
                  <a:lnTo>
                    <a:pt x="12640326" y="6282133"/>
                  </a:lnTo>
                  <a:lnTo>
                    <a:pt x="12637802" y="6280662"/>
                  </a:lnTo>
                  <a:close/>
                </a:path>
                <a:path w="16341090" h="11261090">
                  <a:moveTo>
                    <a:pt x="12615443" y="6198242"/>
                  </a:moveTo>
                  <a:lnTo>
                    <a:pt x="12610972" y="6199487"/>
                  </a:lnTo>
                  <a:lnTo>
                    <a:pt x="12609502" y="6202013"/>
                  </a:lnTo>
                  <a:lnTo>
                    <a:pt x="12610746" y="6206482"/>
                  </a:lnTo>
                  <a:lnTo>
                    <a:pt x="12610986" y="6207766"/>
                  </a:lnTo>
                  <a:lnTo>
                    <a:pt x="12613035" y="6209429"/>
                  </a:lnTo>
                  <a:lnTo>
                    <a:pt x="12614034" y="6209855"/>
                  </a:lnTo>
                  <a:lnTo>
                    <a:pt x="12615176" y="6209948"/>
                  </a:lnTo>
                  <a:lnTo>
                    <a:pt x="12616127" y="6209566"/>
                  </a:lnTo>
                  <a:lnTo>
                    <a:pt x="12618363" y="6208943"/>
                  </a:lnTo>
                  <a:lnTo>
                    <a:pt x="12619834" y="6206420"/>
                  </a:lnTo>
                  <a:lnTo>
                    <a:pt x="12617967" y="6199713"/>
                  </a:lnTo>
                  <a:lnTo>
                    <a:pt x="12615443" y="6198242"/>
                  </a:lnTo>
                  <a:close/>
                </a:path>
                <a:path w="16341090" h="11261090">
                  <a:moveTo>
                    <a:pt x="12592892" y="6115347"/>
                  </a:moveTo>
                  <a:lnTo>
                    <a:pt x="12588421" y="6116592"/>
                  </a:lnTo>
                  <a:lnTo>
                    <a:pt x="12586951" y="6119116"/>
                  </a:lnTo>
                  <a:lnTo>
                    <a:pt x="12588195" y="6123587"/>
                  </a:lnTo>
                  <a:lnTo>
                    <a:pt x="12588769" y="6125014"/>
                  </a:lnTo>
                  <a:lnTo>
                    <a:pt x="12590817" y="6126676"/>
                  </a:lnTo>
                  <a:lnTo>
                    <a:pt x="12591483" y="6126960"/>
                  </a:lnTo>
                  <a:lnTo>
                    <a:pt x="12592626" y="6127053"/>
                  </a:lnTo>
                  <a:lnTo>
                    <a:pt x="12593577" y="6126671"/>
                  </a:lnTo>
                  <a:lnTo>
                    <a:pt x="12595813" y="6126049"/>
                  </a:lnTo>
                  <a:lnTo>
                    <a:pt x="12597282" y="6123523"/>
                  </a:lnTo>
                  <a:lnTo>
                    <a:pt x="12595417" y="6116818"/>
                  </a:lnTo>
                  <a:lnTo>
                    <a:pt x="12592892" y="6115347"/>
                  </a:lnTo>
                  <a:close/>
                </a:path>
                <a:path w="16341090" h="11261090">
                  <a:moveTo>
                    <a:pt x="12571340" y="6032879"/>
                  </a:moveTo>
                  <a:lnTo>
                    <a:pt x="12566869" y="6034124"/>
                  </a:lnTo>
                  <a:lnTo>
                    <a:pt x="12565400" y="6036648"/>
                  </a:lnTo>
                  <a:lnTo>
                    <a:pt x="12566645" y="6041118"/>
                  </a:lnTo>
                  <a:lnTo>
                    <a:pt x="12567217" y="6042544"/>
                  </a:lnTo>
                  <a:lnTo>
                    <a:pt x="12569266" y="6044206"/>
                  </a:lnTo>
                  <a:lnTo>
                    <a:pt x="12569932" y="6044490"/>
                  </a:lnTo>
                  <a:lnTo>
                    <a:pt x="12571075" y="6044584"/>
                  </a:lnTo>
                  <a:lnTo>
                    <a:pt x="12572026" y="6044201"/>
                  </a:lnTo>
                  <a:lnTo>
                    <a:pt x="12574261" y="6043580"/>
                  </a:lnTo>
                  <a:lnTo>
                    <a:pt x="12575732" y="6041055"/>
                  </a:lnTo>
                  <a:lnTo>
                    <a:pt x="12573865" y="6034350"/>
                  </a:lnTo>
                  <a:lnTo>
                    <a:pt x="12571340" y="6032879"/>
                  </a:lnTo>
                  <a:close/>
                </a:path>
                <a:path w="16341090" h="11261090">
                  <a:moveTo>
                    <a:pt x="12549599" y="5949935"/>
                  </a:moveTo>
                  <a:lnTo>
                    <a:pt x="12545128" y="5951179"/>
                  </a:lnTo>
                  <a:lnTo>
                    <a:pt x="12543657" y="5953704"/>
                  </a:lnTo>
                  <a:lnTo>
                    <a:pt x="12544902" y="5958175"/>
                  </a:lnTo>
                  <a:lnTo>
                    <a:pt x="12545476" y="5959601"/>
                  </a:lnTo>
                  <a:lnTo>
                    <a:pt x="12547524" y="5961262"/>
                  </a:lnTo>
                  <a:lnTo>
                    <a:pt x="12547666" y="5960929"/>
                  </a:lnTo>
                  <a:lnTo>
                    <a:pt x="12549333" y="5961640"/>
                  </a:lnTo>
                  <a:lnTo>
                    <a:pt x="12550284" y="5961258"/>
                  </a:lnTo>
                  <a:lnTo>
                    <a:pt x="12552520" y="5960635"/>
                  </a:lnTo>
                  <a:lnTo>
                    <a:pt x="12553989" y="5958111"/>
                  </a:lnTo>
                  <a:lnTo>
                    <a:pt x="12552122" y="5951406"/>
                  </a:lnTo>
                  <a:lnTo>
                    <a:pt x="12549599" y="5949935"/>
                  </a:lnTo>
                  <a:close/>
                </a:path>
                <a:path w="16341090" h="11261090">
                  <a:moveTo>
                    <a:pt x="12528047" y="5867467"/>
                  </a:moveTo>
                  <a:lnTo>
                    <a:pt x="12523578" y="5868711"/>
                  </a:lnTo>
                  <a:lnTo>
                    <a:pt x="12522105" y="5871235"/>
                  </a:lnTo>
                  <a:lnTo>
                    <a:pt x="12523351" y="5875706"/>
                  </a:lnTo>
                  <a:lnTo>
                    <a:pt x="12523924" y="5877132"/>
                  </a:lnTo>
                  <a:lnTo>
                    <a:pt x="12525973" y="5878794"/>
                  </a:lnTo>
                  <a:lnTo>
                    <a:pt x="12526640" y="5879079"/>
                  </a:lnTo>
                  <a:lnTo>
                    <a:pt x="12527783" y="5879172"/>
                  </a:lnTo>
                  <a:lnTo>
                    <a:pt x="12528733" y="5878789"/>
                  </a:lnTo>
                  <a:lnTo>
                    <a:pt x="12530968" y="5878167"/>
                  </a:lnTo>
                  <a:lnTo>
                    <a:pt x="12532439" y="5875643"/>
                  </a:lnTo>
                  <a:lnTo>
                    <a:pt x="12530571" y="5868937"/>
                  </a:lnTo>
                  <a:lnTo>
                    <a:pt x="12528047" y="5867467"/>
                  </a:lnTo>
                  <a:close/>
                </a:path>
                <a:path w="16341090" h="11261090">
                  <a:moveTo>
                    <a:pt x="12506638" y="5784665"/>
                  </a:moveTo>
                  <a:lnTo>
                    <a:pt x="12502168" y="5785909"/>
                  </a:lnTo>
                  <a:lnTo>
                    <a:pt x="12500697" y="5788434"/>
                  </a:lnTo>
                  <a:lnTo>
                    <a:pt x="12501941" y="5792904"/>
                  </a:lnTo>
                  <a:lnTo>
                    <a:pt x="12502515" y="5794330"/>
                  </a:lnTo>
                  <a:lnTo>
                    <a:pt x="12504564" y="5795993"/>
                  </a:lnTo>
                  <a:lnTo>
                    <a:pt x="12505231" y="5796277"/>
                  </a:lnTo>
                  <a:lnTo>
                    <a:pt x="12506373" y="5796370"/>
                  </a:lnTo>
                  <a:lnTo>
                    <a:pt x="12507324" y="5795988"/>
                  </a:lnTo>
                  <a:lnTo>
                    <a:pt x="12509559" y="5795365"/>
                  </a:lnTo>
                  <a:lnTo>
                    <a:pt x="12511029" y="5792841"/>
                  </a:lnTo>
                  <a:lnTo>
                    <a:pt x="12509163" y="5786135"/>
                  </a:lnTo>
                  <a:lnTo>
                    <a:pt x="12506638" y="5784665"/>
                  </a:lnTo>
                  <a:close/>
                </a:path>
                <a:path w="16341090" h="11261090">
                  <a:moveTo>
                    <a:pt x="12485087" y="5702197"/>
                  </a:moveTo>
                  <a:lnTo>
                    <a:pt x="12480616" y="5703441"/>
                  </a:lnTo>
                  <a:lnTo>
                    <a:pt x="12479147" y="5705965"/>
                  </a:lnTo>
                  <a:lnTo>
                    <a:pt x="12480391" y="5710436"/>
                  </a:lnTo>
                  <a:lnTo>
                    <a:pt x="12480631" y="5711720"/>
                  </a:lnTo>
                  <a:lnTo>
                    <a:pt x="12482679" y="5713382"/>
                  </a:lnTo>
                  <a:lnTo>
                    <a:pt x="12483679" y="5713809"/>
                  </a:lnTo>
                  <a:lnTo>
                    <a:pt x="12484822" y="5713902"/>
                  </a:lnTo>
                  <a:lnTo>
                    <a:pt x="12485773" y="5713519"/>
                  </a:lnTo>
                  <a:lnTo>
                    <a:pt x="12488008" y="5712897"/>
                  </a:lnTo>
                  <a:lnTo>
                    <a:pt x="12489478" y="5710372"/>
                  </a:lnTo>
                  <a:lnTo>
                    <a:pt x="12487611" y="5703667"/>
                  </a:lnTo>
                  <a:lnTo>
                    <a:pt x="12485087" y="5702197"/>
                  </a:lnTo>
                  <a:close/>
                </a:path>
                <a:path w="16341090" h="11261090">
                  <a:moveTo>
                    <a:pt x="12462394" y="5619634"/>
                  </a:moveTo>
                  <a:lnTo>
                    <a:pt x="12457924" y="5620879"/>
                  </a:lnTo>
                  <a:lnTo>
                    <a:pt x="12456453" y="5623403"/>
                  </a:lnTo>
                  <a:lnTo>
                    <a:pt x="12457697" y="5627874"/>
                  </a:lnTo>
                  <a:lnTo>
                    <a:pt x="12457938" y="5629157"/>
                  </a:lnTo>
                  <a:lnTo>
                    <a:pt x="12459987" y="5630820"/>
                  </a:lnTo>
                  <a:lnTo>
                    <a:pt x="12460987" y="5631246"/>
                  </a:lnTo>
                  <a:lnTo>
                    <a:pt x="12462129" y="5631339"/>
                  </a:lnTo>
                  <a:lnTo>
                    <a:pt x="12463080" y="5630957"/>
                  </a:lnTo>
                  <a:lnTo>
                    <a:pt x="12465314" y="5630335"/>
                  </a:lnTo>
                  <a:lnTo>
                    <a:pt x="12466785" y="5627810"/>
                  </a:lnTo>
                  <a:lnTo>
                    <a:pt x="12464918" y="5621105"/>
                  </a:lnTo>
                  <a:lnTo>
                    <a:pt x="12462394" y="5619634"/>
                  </a:lnTo>
                  <a:close/>
                </a:path>
                <a:path w="16341090" h="11261090">
                  <a:moveTo>
                    <a:pt x="12439417" y="5537740"/>
                  </a:moveTo>
                  <a:lnTo>
                    <a:pt x="12434946" y="5538983"/>
                  </a:lnTo>
                  <a:lnTo>
                    <a:pt x="12433476" y="5541509"/>
                  </a:lnTo>
                  <a:lnTo>
                    <a:pt x="12434720" y="5545978"/>
                  </a:lnTo>
                  <a:lnTo>
                    <a:pt x="12435103" y="5546930"/>
                  </a:lnTo>
                  <a:lnTo>
                    <a:pt x="12437151" y="5548591"/>
                  </a:lnTo>
                  <a:lnTo>
                    <a:pt x="12437008" y="5548925"/>
                  </a:lnTo>
                  <a:lnTo>
                    <a:pt x="12438009" y="5549351"/>
                  </a:lnTo>
                  <a:lnTo>
                    <a:pt x="12439151" y="5549444"/>
                  </a:lnTo>
                  <a:lnTo>
                    <a:pt x="12440102" y="5549062"/>
                  </a:lnTo>
                  <a:lnTo>
                    <a:pt x="12442338" y="5548440"/>
                  </a:lnTo>
                  <a:lnTo>
                    <a:pt x="12443807" y="5545916"/>
                  </a:lnTo>
                  <a:lnTo>
                    <a:pt x="12441942" y="5539211"/>
                  </a:lnTo>
                  <a:lnTo>
                    <a:pt x="12439417" y="5537740"/>
                  </a:lnTo>
                  <a:close/>
                </a:path>
                <a:path w="16341090" h="11261090">
                  <a:moveTo>
                    <a:pt x="12418296" y="5457031"/>
                  </a:moveTo>
                  <a:lnTo>
                    <a:pt x="12415631" y="5455894"/>
                  </a:lnTo>
                  <a:lnTo>
                    <a:pt x="12413395" y="5456515"/>
                  </a:lnTo>
                  <a:lnTo>
                    <a:pt x="12410826" y="5456996"/>
                  </a:lnTo>
                  <a:lnTo>
                    <a:pt x="12409689" y="5459661"/>
                  </a:lnTo>
                  <a:lnTo>
                    <a:pt x="12410934" y="5464133"/>
                  </a:lnTo>
                  <a:lnTo>
                    <a:pt x="12411174" y="5465417"/>
                  </a:lnTo>
                  <a:lnTo>
                    <a:pt x="12413364" y="5466746"/>
                  </a:lnTo>
                  <a:lnTo>
                    <a:pt x="12413222" y="5467079"/>
                  </a:lnTo>
                  <a:lnTo>
                    <a:pt x="12414222" y="5467506"/>
                  </a:lnTo>
                  <a:lnTo>
                    <a:pt x="12415365" y="5467599"/>
                  </a:lnTo>
                  <a:lnTo>
                    <a:pt x="12416316" y="5467217"/>
                  </a:lnTo>
                  <a:lnTo>
                    <a:pt x="12418885" y="5466736"/>
                  </a:lnTo>
                  <a:lnTo>
                    <a:pt x="12420021" y="5464069"/>
                  </a:lnTo>
                  <a:lnTo>
                    <a:pt x="12418777" y="5459599"/>
                  </a:lnTo>
                  <a:lnTo>
                    <a:pt x="12418296" y="5457031"/>
                  </a:lnTo>
                  <a:close/>
                </a:path>
                <a:path w="16341090" h="11261090">
                  <a:moveTo>
                    <a:pt x="984297" y="535147"/>
                  </a:moveTo>
                  <a:lnTo>
                    <a:pt x="977631" y="532303"/>
                  </a:lnTo>
                  <a:lnTo>
                    <a:pt x="975254" y="533259"/>
                  </a:lnTo>
                  <a:lnTo>
                    <a:pt x="973263" y="537925"/>
                  </a:lnTo>
                  <a:lnTo>
                    <a:pt x="974219" y="540302"/>
                  </a:lnTo>
                  <a:lnTo>
                    <a:pt x="980885" y="543145"/>
                  </a:lnTo>
                  <a:lnTo>
                    <a:pt x="983262" y="542191"/>
                  </a:lnTo>
                  <a:lnTo>
                    <a:pt x="985253" y="537524"/>
                  </a:lnTo>
                  <a:lnTo>
                    <a:pt x="984297" y="535147"/>
                  </a:lnTo>
                  <a:close/>
                </a:path>
                <a:path w="16341090" h="11261090">
                  <a:moveTo>
                    <a:pt x="905779" y="501260"/>
                  </a:moveTo>
                  <a:lnTo>
                    <a:pt x="899113" y="498416"/>
                  </a:lnTo>
                  <a:lnTo>
                    <a:pt x="896735" y="499372"/>
                  </a:lnTo>
                  <a:lnTo>
                    <a:pt x="894887" y="503705"/>
                  </a:lnTo>
                  <a:lnTo>
                    <a:pt x="895701" y="506414"/>
                  </a:lnTo>
                  <a:lnTo>
                    <a:pt x="902367" y="509258"/>
                  </a:lnTo>
                  <a:lnTo>
                    <a:pt x="904744" y="508303"/>
                  </a:lnTo>
                  <a:lnTo>
                    <a:pt x="906592" y="503971"/>
                  </a:lnTo>
                  <a:lnTo>
                    <a:pt x="905779" y="501260"/>
                  </a:lnTo>
                  <a:close/>
                </a:path>
                <a:path w="16341090" h="11261090">
                  <a:moveTo>
                    <a:pt x="1063242" y="568034"/>
                  </a:moveTo>
                  <a:lnTo>
                    <a:pt x="1056575" y="565190"/>
                  </a:lnTo>
                  <a:lnTo>
                    <a:pt x="1054198" y="566146"/>
                  </a:lnTo>
                  <a:lnTo>
                    <a:pt x="1052208" y="570812"/>
                  </a:lnTo>
                  <a:lnTo>
                    <a:pt x="1053163" y="573190"/>
                  </a:lnTo>
                  <a:lnTo>
                    <a:pt x="1059830" y="576034"/>
                  </a:lnTo>
                  <a:lnTo>
                    <a:pt x="1062207" y="575078"/>
                  </a:lnTo>
                  <a:lnTo>
                    <a:pt x="1064197" y="570412"/>
                  </a:lnTo>
                  <a:lnTo>
                    <a:pt x="1063242" y="568034"/>
                  </a:lnTo>
                  <a:close/>
                </a:path>
                <a:path w="16341090" h="11261090">
                  <a:moveTo>
                    <a:pt x="828021" y="466514"/>
                  </a:moveTo>
                  <a:lnTo>
                    <a:pt x="821688" y="463813"/>
                  </a:lnTo>
                  <a:lnTo>
                    <a:pt x="818977" y="464627"/>
                  </a:lnTo>
                  <a:lnTo>
                    <a:pt x="817129" y="468959"/>
                  </a:lnTo>
                  <a:lnTo>
                    <a:pt x="817943" y="471671"/>
                  </a:lnTo>
                  <a:lnTo>
                    <a:pt x="824275" y="474372"/>
                  </a:lnTo>
                  <a:lnTo>
                    <a:pt x="826986" y="473558"/>
                  </a:lnTo>
                  <a:lnTo>
                    <a:pt x="828834" y="469225"/>
                  </a:lnTo>
                  <a:lnTo>
                    <a:pt x="828021" y="466514"/>
                  </a:lnTo>
                  <a:close/>
                </a:path>
                <a:path w="16341090" h="11261090">
                  <a:moveTo>
                    <a:pt x="1142613" y="599921"/>
                  </a:moveTo>
                  <a:lnTo>
                    <a:pt x="1135947" y="597077"/>
                  </a:lnTo>
                  <a:lnTo>
                    <a:pt x="1133569" y="598033"/>
                  </a:lnTo>
                  <a:lnTo>
                    <a:pt x="1131579" y="602699"/>
                  </a:lnTo>
                  <a:lnTo>
                    <a:pt x="1132534" y="605077"/>
                  </a:lnTo>
                  <a:lnTo>
                    <a:pt x="1139201" y="607921"/>
                  </a:lnTo>
                  <a:lnTo>
                    <a:pt x="1141578" y="606965"/>
                  </a:lnTo>
                  <a:lnTo>
                    <a:pt x="1143569" y="602299"/>
                  </a:lnTo>
                  <a:lnTo>
                    <a:pt x="1142613" y="599921"/>
                  </a:lnTo>
                  <a:close/>
                </a:path>
                <a:path w="16341090" h="11261090">
                  <a:moveTo>
                    <a:pt x="750498" y="430295"/>
                  </a:moveTo>
                  <a:lnTo>
                    <a:pt x="744165" y="427593"/>
                  </a:lnTo>
                  <a:lnTo>
                    <a:pt x="741455" y="428406"/>
                  </a:lnTo>
                  <a:lnTo>
                    <a:pt x="739464" y="433073"/>
                  </a:lnTo>
                  <a:lnTo>
                    <a:pt x="740277" y="435784"/>
                  </a:lnTo>
                  <a:lnTo>
                    <a:pt x="746610" y="438486"/>
                  </a:lnTo>
                  <a:lnTo>
                    <a:pt x="749463" y="437338"/>
                  </a:lnTo>
                  <a:lnTo>
                    <a:pt x="751312" y="433004"/>
                  </a:lnTo>
                  <a:lnTo>
                    <a:pt x="750498" y="430295"/>
                  </a:lnTo>
                  <a:close/>
                </a:path>
                <a:path w="16341090" h="11261090">
                  <a:moveTo>
                    <a:pt x="1222410" y="630809"/>
                  </a:moveTo>
                  <a:lnTo>
                    <a:pt x="1215744" y="627965"/>
                  </a:lnTo>
                  <a:lnTo>
                    <a:pt x="1213367" y="628921"/>
                  </a:lnTo>
                  <a:lnTo>
                    <a:pt x="1211376" y="633587"/>
                  </a:lnTo>
                  <a:lnTo>
                    <a:pt x="1212665" y="636107"/>
                  </a:lnTo>
                  <a:lnTo>
                    <a:pt x="1216998" y="637956"/>
                  </a:lnTo>
                  <a:lnTo>
                    <a:pt x="1219474" y="638617"/>
                  </a:lnTo>
                  <a:lnTo>
                    <a:pt x="1221851" y="637661"/>
                  </a:lnTo>
                  <a:lnTo>
                    <a:pt x="1222846" y="635328"/>
                  </a:lnTo>
                  <a:lnTo>
                    <a:pt x="1223366" y="633187"/>
                  </a:lnTo>
                  <a:lnTo>
                    <a:pt x="1222410" y="630809"/>
                  </a:lnTo>
                  <a:close/>
                </a:path>
                <a:path w="16341090" h="11261090">
                  <a:moveTo>
                    <a:pt x="673451" y="393882"/>
                  </a:moveTo>
                  <a:lnTo>
                    <a:pt x="669118" y="392034"/>
                  </a:lnTo>
                  <a:lnTo>
                    <a:pt x="668181" y="393999"/>
                  </a:lnTo>
                  <a:lnTo>
                    <a:pt x="667089" y="396290"/>
                  </a:lnTo>
                  <a:lnTo>
                    <a:pt x="666153" y="398255"/>
                  </a:lnTo>
                  <a:lnTo>
                    <a:pt x="665372" y="399892"/>
                  </a:lnTo>
                  <a:lnTo>
                    <a:pt x="669372" y="401598"/>
                  </a:lnTo>
                  <a:lnTo>
                    <a:pt x="672082" y="400784"/>
                  </a:lnTo>
                  <a:lnTo>
                    <a:pt x="672936" y="398784"/>
                  </a:lnTo>
                  <a:lnTo>
                    <a:pt x="674264" y="396594"/>
                  </a:lnTo>
                  <a:lnTo>
                    <a:pt x="673451" y="393882"/>
                  </a:lnTo>
                  <a:close/>
                </a:path>
                <a:path w="16341090" h="11261090">
                  <a:moveTo>
                    <a:pt x="1302159" y="660888"/>
                  </a:moveTo>
                  <a:lnTo>
                    <a:pt x="1297826" y="659040"/>
                  </a:lnTo>
                  <a:lnTo>
                    <a:pt x="1295684" y="658520"/>
                  </a:lnTo>
                  <a:lnTo>
                    <a:pt x="1293307" y="659475"/>
                  </a:lnTo>
                  <a:lnTo>
                    <a:pt x="1291459" y="663807"/>
                  </a:lnTo>
                  <a:lnTo>
                    <a:pt x="1292747" y="666327"/>
                  </a:lnTo>
                  <a:lnTo>
                    <a:pt x="1297081" y="668176"/>
                  </a:lnTo>
                  <a:lnTo>
                    <a:pt x="1299223" y="668696"/>
                  </a:lnTo>
                  <a:lnTo>
                    <a:pt x="1301600" y="667739"/>
                  </a:lnTo>
                  <a:lnTo>
                    <a:pt x="1302595" y="665407"/>
                  </a:lnTo>
                  <a:lnTo>
                    <a:pt x="1303068" y="663639"/>
                  </a:lnTo>
                  <a:lnTo>
                    <a:pt x="1303257" y="662931"/>
                  </a:lnTo>
                  <a:lnTo>
                    <a:pt x="1302159" y="660888"/>
                  </a:lnTo>
                  <a:close/>
                </a:path>
                <a:path w="16341090" h="11261090">
                  <a:moveTo>
                    <a:pt x="597114" y="355805"/>
                  </a:moveTo>
                  <a:lnTo>
                    <a:pt x="592782" y="353957"/>
                  </a:lnTo>
                  <a:lnTo>
                    <a:pt x="588702" y="361672"/>
                  </a:lnTo>
                  <a:lnTo>
                    <a:pt x="593035" y="363520"/>
                  </a:lnTo>
                  <a:lnTo>
                    <a:pt x="595746" y="362707"/>
                  </a:lnTo>
                  <a:lnTo>
                    <a:pt x="596600" y="360706"/>
                  </a:lnTo>
                  <a:lnTo>
                    <a:pt x="597785" y="358849"/>
                  </a:lnTo>
                  <a:lnTo>
                    <a:pt x="597114" y="355805"/>
                  </a:lnTo>
                  <a:close/>
                </a:path>
                <a:path w="16341090" h="11261090">
                  <a:moveTo>
                    <a:pt x="1382335" y="689966"/>
                  </a:moveTo>
                  <a:lnTo>
                    <a:pt x="1378002" y="688118"/>
                  </a:lnTo>
                  <a:lnTo>
                    <a:pt x="1375860" y="687598"/>
                  </a:lnTo>
                  <a:lnTo>
                    <a:pt x="1373482" y="688554"/>
                  </a:lnTo>
                  <a:lnTo>
                    <a:pt x="1371634" y="692887"/>
                  </a:lnTo>
                  <a:lnTo>
                    <a:pt x="1372923" y="695406"/>
                  </a:lnTo>
                  <a:lnTo>
                    <a:pt x="1377255" y="697255"/>
                  </a:lnTo>
                  <a:lnTo>
                    <a:pt x="1379398" y="697774"/>
                  </a:lnTo>
                  <a:lnTo>
                    <a:pt x="1381775" y="696818"/>
                  </a:lnTo>
                  <a:lnTo>
                    <a:pt x="1382770" y="694486"/>
                  </a:lnTo>
                  <a:lnTo>
                    <a:pt x="1383243" y="692718"/>
                  </a:lnTo>
                  <a:lnTo>
                    <a:pt x="1383432" y="692010"/>
                  </a:lnTo>
                  <a:lnTo>
                    <a:pt x="1382335" y="689966"/>
                  </a:lnTo>
                  <a:close/>
                </a:path>
                <a:path w="16341090" h="11261090">
                  <a:moveTo>
                    <a:pt x="1463128" y="718520"/>
                  </a:moveTo>
                  <a:lnTo>
                    <a:pt x="1458794" y="716672"/>
                  </a:lnTo>
                  <a:lnTo>
                    <a:pt x="1456652" y="716152"/>
                  </a:lnTo>
                  <a:lnTo>
                    <a:pt x="1454275" y="717108"/>
                  </a:lnTo>
                  <a:lnTo>
                    <a:pt x="1452427" y="721441"/>
                  </a:lnTo>
                  <a:lnTo>
                    <a:pt x="1453716" y="723961"/>
                  </a:lnTo>
                  <a:lnTo>
                    <a:pt x="1458048" y="725809"/>
                  </a:lnTo>
                  <a:lnTo>
                    <a:pt x="1460190" y="726329"/>
                  </a:lnTo>
                  <a:lnTo>
                    <a:pt x="1462568" y="725373"/>
                  </a:lnTo>
                  <a:lnTo>
                    <a:pt x="1463563" y="723039"/>
                  </a:lnTo>
                  <a:lnTo>
                    <a:pt x="1464036" y="721272"/>
                  </a:lnTo>
                  <a:lnTo>
                    <a:pt x="1464225" y="720565"/>
                  </a:lnTo>
                  <a:lnTo>
                    <a:pt x="1463128" y="718520"/>
                  </a:lnTo>
                  <a:close/>
                </a:path>
                <a:path w="16341090" h="11261090">
                  <a:moveTo>
                    <a:pt x="514489" y="313074"/>
                  </a:moveTo>
                  <a:lnTo>
                    <a:pt x="511778" y="313888"/>
                  </a:lnTo>
                  <a:lnTo>
                    <a:pt x="510783" y="316221"/>
                  </a:lnTo>
                  <a:lnTo>
                    <a:pt x="509455" y="318412"/>
                  </a:lnTo>
                  <a:lnTo>
                    <a:pt x="510268" y="321123"/>
                  </a:lnTo>
                  <a:lnTo>
                    <a:pt x="512459" y="322452"/>
                  </a:lnTo>
                  <a:lnTo>
                    <a:pt x="516792" y="324300"/>
                  </a:lnTo>
                  <a:lnTo>
                    <a:pt x="519503" y="323486"/>
                  </a:lnTo>
                  <a:lnTo>
                    <a:pt x="520356" y="321486"/>
                  </a:lnTo>
                  <a:lnTo>
                    <a:pt x="521684" y="319296"/>
                  </a:lnTo>
                  <a:lnTo>
                    <a:pt x="520871" y="316585"/>
                  </a:lnTo>
                  <a:lnTo>
                    <a:pt x="518680" y="315256"/>
                  </a:lnTo>
                  <a:lnTo>
                    <a:pt x="516681" y="314403"/>
                  </a:lnTo>
                  <a:lnTo>
                    <a:pt x="514489" y="313074"/>
                  </a:lnTo>
                  <a:close/>
                </a:path>
                <a:path w="16341090" h="11261090">
                  <a:moveTo>
                    <a:pt x="12393368" y="5375091"/>
                  </a:moveTo>
                  <a:lnTo>
                    <a:pt x="12390701" y="5373954"/>
                  </a:lnTo>
                  <a:lnTo>
                    <a:pt x="12386231" y="5375199"/>
                  </a:lnTo>
                  <a:lnTo>
                    <a:pt x="12385094" y="5377865"/>
                  </a:lnTo>
                  <a:lnTo>
                    <a:pt x="12386338" y="5382335"/>
                  </a:lnTo>
                  <a:lnTo>
                    <a:pt x="12386578" y="5383619"/>
                  </a:lnTo>
                  <a:lnTo>
                    <a:pt x="12388770" y="5384948"/>
                  </a:lnTo>
                  <a:lnTo>
                    <a:pt x="12389769" y="5385374"/>
                  </a:lnTo>
                  <a:lnTo>
                    <a:pt x="12390912" y="5385468"/>
                  </a:lnTo>
                  <a:lnTo>
                    <a:pt x="12391863" y="5385085"/>
                  </a:lnTo>
                  <a:lnTo>
                    <a:pt x="12394098" y="5384463"/>
                  </a:lnTo>
                  <a:lnTo>
                    <a:pt x="12395236" y="5381797"/>
                  </a:lnTo>
                  <a:lnTo>
                    <a:pt x="12393368" y="5375091"/>
                  </a:lnTo>
                  <a:close/>
                </a:path>
                <a:path w="16341090" h="11261090">
                  <a:moveTo>
                    <a:pt x="1543871" y="746266"/>
                  </a:moveTo>
                  <a:lnTo>
                    <a:pt x="1539538" y="744417"/>
                  </a:lnTo>
                  <a:lnTo>
                    <a:pt x="1537063" y="743756"/>
                  </a:lnTo>
                  <a:lnTo>
                    <a:pt x="1535019" y="744854"/>
                  </a:lnTo>
                  <a:lnTo>
                    <a:pt x="1533170" y="749186"/>
                  </a:lnTo>
                  <a:lnTo>
                    <a:pt x="1534459" y="751706"/>
                  </a:lnTo>
                  <a:lnTo>
                    <a:pt x="1538792" y="753555"/>
                  </a:lnTo>
                  <a:lnTo>
                    <a:pt x="1541268" y="754217"/>
                  </a:lnTo>
                  <a:lnTo>
                    <a:pt x="1543312" y="753118"/>
                  </a:lnTo>
                  <a:lnTo>
                    <a:pt x="1544308" y="750785"/>
                  </a:lnTo>
                  <a:lnTo>
                    <a:pt x="1544780" y="749018"/>
                  </a:lnTo>
                  <a:lnTo>
                    <a:pt x="1544969" y="748310"/>
                  </a:lnTo>
                  <a:lnTo>
                    <a:pt x="1543871" y="746266"/>
                  </a:lnTo>
                  <a:close/>
                </a:path>
                <a:path w="16341090" h="11261090">
                  <a:moveTo>
                    <a:pt x="443481" y="274511"/>
                  </a:moveTo>
                  <a:lnTo>
                    <a:pt x="439481" y="272805"/>
                  </a:lnTo>
                  <a:lnTo>
                    <a:pt x="436579" y="273143"/>
                  </a:lnTo>
                  <a:lnTo>
                    <a:pt x="434588" y="277811"/>
                  </a:lnTo>
                  <a:lnTo>
                    <a:pt x="435069" y="280378"/>
                  </a:lnTo>
                  <a:lnTo>
                    <a:pt x="437260" y="281707"/>
                  </a:lnTo>
                  <a:lnTo>
                    <a:pt x="441593" y="283555"/>
                  </a:lnTo>
                  <a:lnTo>
                    <a:pt x="444304" y="282741"/>
                  </a:lnTo>
                  <a:lnTo>
                    <a:pt x="446152" y="278409"/>
                  </a:lnTo>
                  <a:lnTo>
                    <a:pt x="445672" y="275840"/>
                  </a:lnTo>
                  <a:lnTo>
                    <a:pt x="443481" y="274511"/>
                  </a:lnTo>
                  <a:close/>
                </a:path>
                <a:path w="16341090" h="11261090">
                  <a:moveTo>
                    <a:pt x="1625375" y="773153"/>
                  </a:moveTo>
                  <a:lnTo>
                    <a:pt x="1622900" y="772491"/>
                  </a:lnTo>
                  <a:lnTo>
                    <a:pt x="1620900" y="771638"/>
                  </a:lnTo>
                  <a:lnTo>
                    <a:pt x="1618425" y="770977"/>
                  </a:lnTo>
                  <a:lnTo>
                    <a:pt x="1616380" y="772075"/>
                  </a:lnTo>
                  <a:lnTo>
                    <a:pt x="1615385" y="774407"/>
                  </a:lnTo>
                  <a:lnTo>
                    <a:pt x="1615039" y="775835"/>
                  </a:lnTo>
                  <a:lnTo>
                    <a:pt x="1614866" y="776549"/>
                  </a:lnTo>
                  <a:lnTo>
                    <a:pt x="1615821" y="778927"/>
                  </a:lnTo>
                  <a:lnTo>
                    <a:pt x="1617821" y="779780"/>
                  </a:lnTo>
                  <a:lnTo>
                    <a:pt x="1617963" y="779447"/>
                  </a:lnTo>
                  <a:lnTo>
                    <a:pt x="1620296" y="780442"/>
                  </a:lnTo>
                  <a:lnTo>
                    <a:pt x="1626331" y="775531"/>
                  </a:lnTo>
                  <a:lnTo>
                    <a:pt x="1625375" y="773153"/>
                  </a:lnTo>
                  <a:close/>
                </a:path>
                <a:path w="16341090" h="11261090">
                  <a:moveTo>
                    <a:pt x="368851" y="232434"/>
                  </a:moveTo>
                  <a:lnTo>
                    <a:pt x="364851" y="230728"/>
                  </a:lnTo>
                  <a:lnTo>
                    <a:pt x="361949" y="231066"/>
                  </a:lnTo>
                  <a:lnTo>
                    <a:pt x="360101" y="235399"/>
                  </a:lnTo>
                  <a:lnTo>
                    <a:pt x="360581" y="237967"/>
                  </a:lnTo>
                  <a:lnTo>
                    <a:pt x="362630" y="239629"/>
                  </a:lnTo>
                  <a:lnTo>
                    <a:pt x="366963" y="241477"/>
                  </a:lnTo>
                  <a:lnTo>
                    <a:pt x="369673" y="240665"/>
                  </a:lnTo>
                  <a:lnTo>
                    <a:pt x="371379" y="236665"/>
                  </a:lnTo>
                  <a:lnTo>
                    <a:pt x="370899" y="234096"/>
                  </a:lnTo>
                  <a:lnTo>
                    <a:pt x="368851" y="232434"/>
                  </a:lnTo>
                  <a:close/>
                </a:path>
                <a:path w="16341090" h="11261090">
                  <a:moveTo>
                    <a:pt x="1706830" y="799232"/>
                  </a:moveTo>
                  <a:lnTo>
                    <a:pt x="1704355" y="798570"/>
                  </a:lnTo>
                  <a:lnTo>
                    <a:pt x="1702355" y="797717"/>
                  </a:lnTo>
                  <a:lnTo>
                    <a:pt x="1699879" y="797055"/>
                  </a:lnTo>
                  <a:lnTo>
                    <a:pt x="1697835" y="798153"/>
                  </a:lnTo>
                  <a:lnTo>
                    <a:pt x="1696840" y="800487"/>
                  </a:lnTo>
                  <a:lnTo>
                    <a:pt x="1696493" y="801915"/>
                  </a:lnTo>
                  <a:lnTo>
                    <a:pt x="1696320" y="802628"/>
                  </a:lnTo>
                  <a:lnTo>
                    <a:pt x="1697276" y="805006"/>
                  </a:lnTo>
                  <a:lnTo>
                    <a:pt x="1699276" y="805859"/>
                  </a:lnTo>
                  <a:lnTo>
                    <a:pt x="1699418" y="805526"/>
                  </a:lnTo>
                  <a:lnTo>
                    <a:pt x="1704084" y="807516"/>
                  </a:lnTo>
                  <a:lnTo>
                    <a:pt x="1706270" y="806086"/>
                  </a:lnTo>
                  <a:lnTo>
                    <a:pt x="1708119" y="801752"/>
                  </a:lnTo>
                  <a:lnTo>
                    <a:pt x="1706830" y="799232"/>
                  </a:lnTo>
                  <a:close/>
                </a:path>
                <a:path w="16341090" h="11261090">
                  <a:moveTo>
                    <a:pt x="290980" y="187793"/>
                  </a:moveTo>
                  <a:lnTo>
                    <a:pt x="288079" y="188130"/>
                  </a:lnTo>
                  <a:lnTo>
                    <a:pt x="287084" y="190464"/>
                  </a:lnTo>
                  <a:lnTo>
                    <a:pt x="286292" y="191703"/>
                  </a:lnTo>
                  <a:lnTo>
                    <a:pt x="285898" y="192321"/>
                  </a:lnTo>
                  <a:lnTo>
                    <a:pt x="286377" y="194890"/>
                  </a:lnTo>
                  <a:lnTo>
                    <a:pt x="288426" y="196552"/>
                  </a:lnTo>
                  <a:lnTo>
                    <a:pt x="293092" y="198542"/>
                  </a:lnTo>
                  <a:lnTo>
                    <a:pt x="295661" y="198062"/>
                  </a:lnTo>
                  <a:lnTo>
                    <a:pt x="296514" y="196063"/>
                  </a:lnTo>
                  <a:lnTo>
                    <a:pt x="297305" y="194824"/>
                  </a:lnTo>
                  <a:lnTo>
                    <a:pt x="297700" y="194204"/>
                  </a:lnTo>
                  <a:lnTo>
                    <a:pt x="297220" y="191637"/>
                  </a:lnTo>
                  <a:lnTo>
                    <a:pt x="295171" y="189975"/>
                  </a:lnTo>
                  <a:lnTo>
                    <a:pt x="293171" y="189122"/>
                  </a:lnTo>
                  <a:lnTo>
                    <a:pt x="290980" y="187793"/>
                  </a:lnTo>
                  <a:close/>
                </a:path>
                <a:path w="16341090" h="11261090">
                  <a:moveTo>
                    <a:pt x="1788427" y="824978"/>
                  </a:moveTo>
                  <a:lnTo>
                    <a:pt x="1785952" y="824316"/>
                  </a:lnTo>
                  <a:lnTo>
                    <a:pt x="1781619" y="822468"/>
                  </a:lnTo>
                  <a:lnTo>
                    <a:pt x="1779432" y="823900"/>
                  </a:lnTo>
                  <a:lnTo>
                    <a:pt x="1778437" y="826232"/>
                  </a:lnTo>
                  <a:lnTo>
                    <a:pt x="1778090" y="827660"/>
                  </a:lnTo>
                  <a:lnTo>
                    <a:pt x="1777917" y="828374"/>
                  </a:lnTo>
                  <a:lnTo>
                    <a:pt x="1778873" y="830751"/>
                  </a:lnTo>
                  <a:lnTo>
                    <a:pt x="1780873" y="831604"/>
                  </a:lnTo>
                  <a:lnTo>
                    <a:pt x="1781015" y="831271"/>
                  </a:lnTo>
                  <a:lnTo>
                    <a:pt x="1785682" y="833261"/>
                  </a:lnTo>
                  <a:lnTo>
                    <a:pt x="1787868" y="831831"/>
                  </a:lnTo>
                  <a:lnTo>
                    <a:pt x="1789858" y="827165"/>
                  </a:lnTo>
                  <a:lnTo>
                    <a:pt x="1788427" y="824978"/>
                  </a:lnTo>
                  <a:close/>
                </a:path>
                <a:path w="16341090" h="11261090">
                  <a:moveTo>
                    <a:pt x="1869975" y="849915"/>
                  </a:moveTo>
                  <a:lnTo>
                    <a:pt x="1867500" y="849253"/>
                  </a:lnTo>
                  <a:lnTo>
                    <a:pt x="1863167" y="847404"/>
                  </a:lnTo>
                  <a:lnTo>
                    <a:pt x="1860980" y="848836"/>
                  </a:lnTo>
                  <a:lnTo>
                    <a:pt x="1859985" y="851168"/>
                  </a:lnTo>
                  <a:lnTo>
                    <a:pt x="1859639" y="852597"/>
                  </a:lnTo>
                  <a:lnTo>
                    <a:pt x="1859465" y="853311"/>
                  </a:lnTo>
                  <a:lnTo>
                    <a:pt x="1860421" y="855689"/>
                  </a:lnTo>
                  <a:lnTo>
                    <a:pt x="1862421" y="856542"/>
                  </a:lnTo>
                  <a:lnTo>
                    <a:pt x="1862563" y="856208"/>
                  </a:lnTo>
                  <a:lnTo>
                    <a:pt x="1867229" y="858199"/>
                  </a:lnTo>
                  <a:lnTo>
                    <a:pt x="1869416" y="856767"/>
                  </a:lnTo>
                  <a:lnTo>
                    <a:pt x="1871406" y="852101"/>
                  </a:lnTo>
                  <a:lnTo>
                    <a:pt x="1869975" y="849915"/>
                  </a:lnTo>
                  <a:close/>
                </a:path>
                <a:path w="16341090" h="11261090">
                  <a:moveTo>
                    <a:pt x="218438" y="142667"/>
                  </a:moveTo>
                  <a:lnTo>
                    <a:pt x="215870" y="143147"/>
                  </a:lnTo>
                  <a:lnTo>
                    <a:pt x="213593" y="146903"/>
                  </a:lnTo>
                  <a:lnTo>
                    <a:pt x="213213" y="147529"/>
                  </a:lnTo>
                  <a:lnTo>
                    <a:pt x="213693" y="150096"/>
                  </a:lnTo>
                  <a:lnTo>
                    <a:pt x="215742" y="151758"/>
                  </a:lnTo>
                  <a:lnTo>
                    <a:pt x="220408" y="153749"/>
                  </a:lnTo>
                  <a:lnTo>
                    <a:pt x="222977" y="153269"/>
                  </a:lnTo>
                  <a:lnTo>
                    <a:pt x="223830" y="151270"/>
                  </a:lnTo>
                  <a:lnTo>
                    <a:pt x="225159" y="149078"/>
                  </a:lnTo>
                  <a:lnTo>
                    <a:pt x="224678" y="146510"/>
                  </a:lnTo>
                  <a:lnTo>
                    <a:pt x="222629" y="144848"/>
                  </a:lnTo>
                  <a:lnTo>
                    <a:pt x="220629" y="143995"/>
                  </a:lnTo>
                  <a:lnTo>
                    <a:pt x="218438" y="142667"/>
                  </a:lnTo>
                  <a:close/>
                </a:path>
                <a:path w="16341090" h="11261090">
                  <a:moveTo>
                    <a:pt x="1952283" y="873994"/>
                  </a:moveTo>
                  <a:lnTo>
                    <a:pt x="1949665" y="873666"/>
                  </a:lnTo>
                  <a:lnTo>
                    <a:pt x="1945332" y="871817"/>
                  </a:lnTo>
                  <a:lnTo>
                    <a:pt x="1943147" y="873248"/>
                  </a:lnTo>
                  <a:lnTo>
                    <a:pt x="1942151" y="875581"/>
                  </a:lnTo>
                  <a:lnTo>
                    <a:pt x="1941805" y="877010"/>
                  </a:lnTo>
                  <a:lnTo>
                    <a:pt x="1941631" y="877724"/>
                  </a:lnTo>
                  <a:lnTo>
                    <a:pt x="1942586" y="880102"/>
                  </a:lnTo>
                  <a:lnTo>
                    <a:pt x="1944586" y="880954"/>
                  </a:lnTo>
                  <a:lnTo>
                    <a:pt x="1944728" y="880621"/>
                  </a:lnTo>
                  <a:lnTo>
                    <a:pt x="1949395" y="882612"/>
                  </a:lnTo>
                  <a:lnTo>
                    <a:pt x="1951581" y="881180"/>
                  </a:lnTo>
                  <a:lnTo>
                    <a:pt x="1953572" y="876514"/>
                  </a:lnTo>
                  <a:lnTo>
                    <a:pt x="1952283" y="873994"/>
                  </a:lnTo>
                  <a:close/>
                </a:path>
                <a:path w="16341090" h="11261090">
                  <a:moveTo>
                    <a:pt x="146323" y="96540"/>
                  </a:moveTo>
                  <a:lnTo>
                    <a:pt x="143754" y="97021"/>
                  </a:lnTo>
                  <a:lnTo>
                    <a:pt x="142615" y="98899"/>
                  </a:lnTo>
                  <a:lnTo>
                    <a:pt x="141240" y="101069"/>
                  </a:lnTo>
                  <a:lnTo>
                    <a:pt x="141578" y="103970"/>
                  </a:lnTo>
                  <a:lnTo>
                    <a:pt x="143626" y="105632"/>
                  </a:lnTo>
                  <a:lnTo>
                    <a:pt x="148293" y="107622"/>
                  </a:lnTo>
                  <a:lnTo>
                    <a:pt x="150528" y="107001"/>
                  </a:lnTo>
                  <a:lnTo>
                    <a:pt x="152703" y="103595"/>
                  </a:lnTo>
                  <a:lnTo>
                    <a:pt x="152901" y="103286"/>
                  </a:lnTo>
                  <a:lnTo>
                    <a:pt x="152563" y="100384"/>
                  </a:lnTo>
                  <a:lnTo>
                    <a:pt x="150514" y="98722"/>
                  </a:lnTo>
                  <a:lnTo>
                    <a:pt x="148514" y="97869"/>
                  </a:lnTo>
                  <a:lnTo>
                    <a:pt x="146323" y="96540"/>
                  </a:lnTo>
                  <a:close/>
                </a:path>
                <a:path w="16341090" h="11261090">
                  <a:moveTo>
                    <a:pt x="2033924" y="897789"/>
                  </a:moveTo>
                  <a:lnTo>
                    <a:pt x="2031307" y="897460"/>
                  </a:lnTo>
                  <a:lnTo>
                    <a:pt x="2027308" y="895754"/>
                  </a:lnTo>
                  <a:lnTo>
                    <a:pt x="2025121" y="897185"/>
                  </a:lnTo>
                  <a:lnTo>
                    <a:pt x="2024125" y="899519"/>
                  </a:lnTo>
                  <a:lnTo>
                    <a:pt x="2023464" y="901993"/>
                  </a:lnTo>
                  <a:lnTo>
                    <a:pt x="2024561" y="904038"/>
                  </a:lnTo>
                  <a:lnTo>
                    <a:pt x="2026561" y="904891"/>
                  </a:lnTo>
                  <a:lnTo>
                    <a:pt x="2026370" y="904415"/>
                  </a:lnTo>
                  <a:lnTo>
                    <a:pt x="2031036" y="906406"/>
                  </a:lnTo>
                  <a:lnTo>
                    <a:pt x="2033223" y="904975"/>
                  </a:lnTo>
                  <a:lnTo>
                    <a:pt x="2035214" y="900308"/>
                  </a:lnTo>
                  <a:lnTo>
                    <a:pt x="2033924" y="897789"/>
                  </a:lnTo>
                  <a:close/>
                </a:path>
                <a:path w="16341090" h="11261090">
                  <a:moveTo>
                    <a:pt x="12367489" y="5293534"/>
                  </a:moveTo>
                  <a:lnTo>
                    <a:pt x="12364823" y="5292397"/>
                  </a:lnTo>
                  <a:lnTo>
                    <a:pt x="12360352" y="5293641"/>
                  </a:lnTo>
                  <a:lnTo>
                    <a:pt x="12359214" y="5296308"/>
                  </a:lnTo>
                  <a:lnTo>
                    <a:pt x="12360460" y="5300779"/>
                  </a:lnTo>
                  <a:lnTo>
                    <a:pt x="12360700" y="5302063"/>
                  </a:lnTo>
                  <a:lnTo>
                    <a:pt x="12362890" y="5303392"/>
                  </a:lnTo>
                  <a:lnTo>
                    <a:pt x="12363890" y="5303818"/>
                  </a:lnTo>
                  <a:lnTo>
                    <a:pt x="12365028" y="5303909"/>
                  </a:lnTo>
                  <a:lnTo>
                    <a:pt x="12365983" y="5303529"/>
                  </a:lnTo>
                  <a:lnTo>
                    <a:pt x="12368218" y="5302906"/>
                  </a:lnTo>
                  <a:lnTo>
                    <a:pt x="12369356" y="5300240"/>
                  </a:lnTo>
                  <a:lnTo>
                    <a:pt x="12367489" y="5293534"/>
                  </a:lnTo>
                  <a:close/>
                </a:path>
                <a:path w="16341090" h="11261090">
                  <a:moveTo>
                    <a:pt x="2116183" y="921059"/>
                  </a:moveTo>
                  <a:lnTo>
                    <a:pt x="2113566" y="920730"/>
                  </a:lnTo>
                  <a:lnTo>
                    <a:pt x="2111566" y="919877"/>
                  </a:lnTo>
                  <a:lnTo>
                    <a:pt x="2109424" y="919358"/>
                  </a:lnTo>
                  <a:lnTo>
                    <a:pt x="2107237" y="920789"/>
                  </a:lnTo>
                  <a:lnTo>
                    <a:pt x="2106242" y="923121"/>
                  </a:lnTo>
                  <a:lnTo>
                    <a:pt x="2105722" y="925264"/>
                  </a:lnTo>
                  <a:lnTo>
                    <a:pt x="2106821" y="927308"/>
                  </a:lnTo>
                  <a:lnTo>
                    <a:pt x="2111487" y="929299"/>
                  </a:lnTo>
                  <a:lnTo>
                    <a:pt x="2113629" y="929819"/>
                  </a:lnTo>
                  <a:lnTo>
                    <a:pt x="2115815" y="928387"/>
                  </a:lnTo>
                  <a:lnTo>
                    <a:pt x="2116810" y="926054"/>
                  </a:lnTo>
                  <a:lnTo>
                    <a:pt x="2117472" y="923579"/>
                  </a:lnTo>
                  <a:lnTo>
                    <a:pt x="2116183" y="921059"/>
                  </a:lnTo>
                  <a:close/>
                </a:path>
                <a:path w="16341090" h="11261090">
                  <a:moveTo>
                    <a:pt x="75919" y="49173"/>
                  </a:moveTo>
                  <a:lnTo>
                    <a:pt x="73017" y="49511"/>
                  </a:lnTo>
                  <a:lnTo>
                    <a:pt x="71688" y="51703"/>
                  </a:lnTo>
                  <a:lnTo>
                    <a:pt x="70168" y="53419"/>
                  </a:lnTo>
                  <a:lnTo>
                    <a:pt x="70649" y="55986"/>
                  </a:lnTo>
                  <a:lnTo>
                    <a:pt x="72555" y="57982"/>
                  </a:lnTo>
                  <a:lnTo>
                    <a:pt x="75222" y="59119"/>
                  </a:lnTo>
                  <a:lnTo>
                    <a:pt x="75080" y="59453"/>
                  </a:lnTo>
                  <a:lnTo>
                    <a:pt x="77079" y="60306"/>
                  </a:lnTo>
                  <a:lnTo>
                    <a:pt x="79315" y="59683"/>
                  </a:lnTo>
                  <a:lnTo>
                    <a:pt x="80501" y="57826"/>
                  </a:lnTo>
                  <a:lnTo>
                    <a:pt x="82020" y="56110"/>
                  </a:lnTo>
                  <a:lnTo>
                    <a:pt x="81541" y="53541"/>
                  </a:lnTo>
                  <a:lnTo>
                    <a:pt x="79634" y="51546"/>
                  </a:lnTo>
                  <a:lnTo>
                    <a:pt x="77634" y="50693"/>
                  </a:lnTo>
                  <a:lnTo>
                    <a:pt x="75919" y="49173"/>
                  </a:lnTo>
                  <a:close/>
                </a:path>
                <a:path w="16341090" h="11261090">
                  <a:moveTo>
                    <a:pt x="2198726" y="943663"/>
                  </a:moveTo>
                  <a:lnTo>
                    <a:pt x="2196109" y="943334"/>
                  </a:lnTo>
                  <a:lnTo>
                    <a:pt x="2194109" y="942481"/>
                  </a:lnTo>
                  <a:lnTo>
                    <a:pt x="2191967" y="941961"/>
                  </a:lnTo>
                  <a:lnTo>
                    <a:pt x="2189781" y="943393"/>
                  </a:lnTo>
                  <a:lnTo>
                    <a:pt x="2188613" y="946440"/>
                  </a:lnTo>
                  <a:lnTo>
                    <a:pt x="2188266" y="947868"/>
                  </a:lnTo>
                  <a:lnTo>
                    <a:pt x="2189364" y="949911"/>
                  </a:lnTo>
                  <a:lnTo>
                    <a:pt x="2191364" y="950764"/>
                  </a:lnTo>
                  <a:lnTo>
                    <a:pt x="2191505" y="950432"/>
                  </a:lnTo>
                  <a:lnTo>
                    <a:pt x="2194172" y="951569"/>
                  </a:lnTo>
                  <a:lnTo>
                    <a:pt x="2196314" y="952089"/>
                  </a:lnTo>
                  <a:lnTo>
                    <a:pt x="2198500" y="950657"/>
                  </a:lnTo>
                  <a:lnTo>
                    <a:pt x="2199669" y="947611"/>
                  </a:lnTo>
                  <a:lnTo>
                    <a:pt x="2200015" y="946183"/>
                  </a:lnTo>
                  <a:lnTo>
                    <a:pt x="2198726" y="943663"/>
                  </a:lnTo>
                  <a:close/>
                </a:path>
                <a:path w="16341090" h="11261090">
                  <a:moveTo>
                    <a:pt x="5891" y="0"/>
                  </a:moveTo>
                  <a:lnTo>
                    <a:pt x="2848" y="670"/>
                  </a:lnTo>
                  <a:lnTo>
                    <a:pt x="1661" y="2528"/>
                  </a:lnTo>
                  <a:lnTo>
                    <a:pt x="0" y="4576"/>
                  </a:lnTo>
                  <a:lnTo>
                    <a:pt x="813" y="7287"/>
                  </a:lnTo>
                  <a:lnTo>
                    <a:pt x="2386" y="9140"/>
                  </a:lnTo>
                  <a:lnTo>
                    <a:pt x="7052" y="11131"/>
                  </a:lnTo>
                  <a:lnTo>
                    <a:pt x="9145" y="10842"/>
                  </a:lnTo>
                  <a:lnTo>
                    <a:pt x="10332" y="8984"/>
                  </a:lnTo>
                  <a:lnTo>
                    <a:pt x="11993" y="6936"/>
                  </a:lnTo>
                  <a:lnTo>
                    <a:pt x="11180" y="4224"/>
                  </a:lnTo>
                  <a:lnTo>
                    <a:pt x="9607" y="2371"/>
                  </a:lnTo>
                  <a:lnTo>
                    <a:pt x="7607" y="1518"/>
                  </a:lnTo>
                  <a:lnTo>
                    <a:pt x="5891" y="0"/>
                  </a:lnTo>
                  <a:close/>
                </a:path>
                <a:path w="16341090" h="11261090">
                  <a:moveTo>
                    <a:pt x="2281412" y="965933"/>
                  </a:moveTo>
                  <a:lnTo>
                    <a:pt x="2278795" y="965605"/>
                  </a:lnTo>
                  <a:lnTo>
                    <a:pt x="2276794" y="964751"/>
                  </a:lnTo>
                  <a:lnTo>
                    <a:pt x="2274652" y="964232"/>
                  </a:lnTo>
                  <a:lnTo>
                    <a:pt x="2272466" y="965664"/>
                  </a:lnTo>
                  <a:lnTo>
                    <a:pt x="2271298" y="968710"/>
                  </a:lnTo>
                  <a:lnTo>
                    <a:pt x="2270951" y="970138"/>
                  </a:lnTo>
                  <a:lnTo>
                    <a:pt x="2272049" y="972183"/>
                  </a:lnTo>
                  <a:lnTo>
                    <a:pt x="2274382" y="973178"/>
                  </a:lnTo>
                  <a:lnTo>
                    <a:pt x="2274858" y="972987"/>
                  </a:lnTo>
                  <a:lnTo>
                    <a:pt x="2276857" y="973840"/>
                  </a:lnTo>
                  <a:lnTo>
                    <a:pt x="2278999" y="974359"/>
                  </a:lnTo>
                  <a:lnTo>
                    <a:pt x="2281186" y="972928"/>
                  </a:lnTo>
                  <a:lnTo>
                    <a:pt x="2282354" y="969881"/>
                  </a:lnTo>
                  <a:lnTo>
                    <a:pt x="2282701" y="968453"/>
                  </a:lnTo>
                  <a:lnTo>
                    <a:pt x="2281412" y="965933"/>
                  </a:lnTo>
                  <a:close/>
                </a:path>
                <a:path w="16341090" h="11261090">
                  <a:moveTo>
                    <a:pt x="2363906" y="987728"/>
                  </a:moveTo>
                  <a:lnTo>
                    <a:pt x="2361289" y="987400"/>
                  </a:lnTo>
                  <a:lnTo>
                    <a:pt x="2359289" y="986546"/>
                  </a:lnTo>
                  <a:lnTo>
                    <a:pt x="2357147" y="986027"/>
                  </a:lnTo>
                  <a:lnTo>
                    <a:pt x="2354961" y="987459"/>
                  </a:lnTo>
                  <a:lnTo>
                    <a:pt x="2353792" y="990505"/>
                  </a:lnTo>
                  <a:lnTo>
                    <a:pt x="2353446" y="991933"/>
                  </a:lnTo>
                  <a:lnTo>
                    <a:pt x="2354544" y="993977"/>
                  </a:lnTo>
                  <a:lnTo>
                    <a:pt x="2356877" y="994972"/>
                  </a:lnTo>
                  <a:lnTo>
                    <a:pt x="2357352" y="994781"/>
                  </a:lnTo>
                  <a:lnTo>
                    <a:pt x="2359352" y="995634"/>
                  </a:lnTo>
                  <a:lnTo>
                    <a:pt x="2361494" y="996153"/>
                  </a:lnTo>
                  <a:lnTo>
                    <a:pt x="2363681" y="994723"/>
                  </a:lnTo>
                  <a:lnTo>
                    <a:pt x="2364849" y="991676"/>
                  </a:lnTo>
                  <a:lnTo>
                    <a:pt x="2365195" y="990248"/>
                  </a:lnTo>
                  <a:lnTo>
                    <a:pt x="2363906" y="987728"/>
                  </a:lnTo>
                  <a:close/>
                </a:path>
                <a:path w="16341090" h="11261090">
                  <a:moveTo>
                    <a:pt x="2446876" y="1009332"/>
                  </a:moveTo>
                  <a:lnTo>
                    <a:pt x="2444259" y="1009004"/>
                  </a:lnTo>
                  <a:lnTo>
                    <a:pt x="2442259" y="1008150"/>
                  </a:lnTo>
                  <a:lnTo>
                    <a:pt x="2439784" y="1007489"/>
                  </a:lnTo>
                  <a:lnTo>
                    <a:pt x="2437597" y="1008920"/>
                  </a:lnTo>
                  <a:lnTo>
                    <a:pt x="2436935" y="1011395"/>
                  </a:lnTo>
                  <a:lnTo>
                    <a:pt x="2436416" y="1013537"/>
                  </a:lnTo>
                  <a:lnTo>
                    <a:pt x="2437514" y="1015580"/>
                  </a:lnTo>
                  <a:lnTo>
                    <a:pt x="2439847" y="1016575"/>
                  </a:lnTo>
                  <a:lnTo>
                    <a:pt x="2440322" y="1016384"/>
                  </a:lnTo>
                  <a:lnTo>
                    <a:pt x="2442322" y="1017237"/>
                  </a:lnTo>
                  <a:lnTo>
                    <a:pt x="2444463" y="1017758"/>
                  </a:lnTo>
                  <a:lnTo>
                    <a:pt x="2446984" y="1016469"/>
                  </a:lnTo>
                  <a:lnTo>
                    <a:pt x="2447645" y="1013994"/>
                  </a:lnTo>
                  <a:lnTo>
                    <a:pt x="2448165" y="1011852"/>
                  </a:lnTo>
                  <a:lnTo>
                    <a:pt x="2446876" y="1009332"/>
                  </a:lnTo>
                  <a:close/>
                </a:path>
                <a:path w="16341090" h="11261090">
                  <a:moveTo>
                    <a:pt x="2529797" y="1030127"/>
                  </a:moveTo>
                  <a:lnTo>
                    <a:pt x="2527180" y="1029798"/>
                  </a:lnTo>
                  <a:lnTo>
                    <a:pt x="2525179" y="1028945"/>
                  </a:lnTo>
                  <a:lnTo>
                    <a:pt x="2522704" y="1028283"/>
                  </a:lnTo>
                  <a:lnTo>
                    <a:pt x="2520518" y="1029715"/>
                  </a:lnTo>
                  <a:lnTo>
                    <a:pt x="2519857" y="1032190"/>
                  </a:lnTo>
                  <a:lnTo>
                    <a:pt x="2519337" y="1034332"/>
                  </a:lnTo>
                  <a:lnTo>
                    <a:pt x="2520434" y="1036376"/>
                  </a:lnTo>
                  <a:lnTo>
                    <a:pt x="2522767" y="1037371"/>
                  </a:lnTo>
                  <a:lnTo>
                    <a:pt x="2523243" y="1037180"/>
                  </a:lnTo>
                  <a:lnTo>
                    <a:pt x="2525243" y="1038033"/>
                  </a:lnTo>
                  <a:lnTo>
                    <a:pt x="2527718" y="1038695"/>
                  </a:lnTo>
                  <a:lnTo>
                    <a:pt x="2529905" y="1037264"/>
                  </a:lnTo>
                  <a:lnTo>
                    <a:pt x="2531228" y="1032313"/>
                  </a:lnTo>
                  <a:lnTo>
                    <a:pt x="2529797" y="1030127"/>
                  </a:lnTo>
                  <a:close/>
                </a:path>
                <a:path w="16341090" h="11261090">
                  <a:moveTo>
                    <a:pt x="12339850" y="5212407"/>
                  </a:moveTo>
                  <a:lnTo>
                    <a:pt x="12337183" y="5211270"/>
                  </a:lnTo>
                  <a:lnTo>
                    <a:pt x="12334949" y="5211893"/>
                  </a:lnTo>
                  <a:lnTo>
                    <a:pt x="12333046" y="5212657"/>
                  </a:lnTo>
                  <a:lnTo>
                    <a:pt x="12332532" y="5217559"/>
                  </a:lnTo>
                  <a:lnTo>
                    <a:pt x="12333154" y="5219795"/>
                  </a:lnTo>
                  <a:lnTo>
                    <a:pt x="12333394" y="5221079"/>
                  </a:lnTo>
                  <a:lnTo>
                    <a:pt x="12335584" y="5222407"/>
                  </a:lnTo>
                  <a:lnTo>
                    <a:pt x="12335727" y="5222074"/>
                  </a:lnTo>
                  <a:lnTo>
                    <a:pt x="12336727" y="5222501"/>
                  </a:lnTo>
                  <a:lnTo>
                    <a:pt x="12337868" y="5222593"/>
                  </a:lnTo>
                  <a:lnTo>
                    <a:pt x="12340721" y="5221446"/>
                  </a:lnTo>
                  <a:lnTo>
                    <a:pt x="12341236" y="5216545"/>
                  </a:lnTo>
                  <a:lnTo>
                    <a:pt x="12340615" y="5214310"/>
                  </a:lnTo>
                  <a:lnTo>
                    <a:pt x="12339850" y="5212407"/>
                  </a:lnTo>
                  <a:close/>
                </a:path>
                <a:path w="16341090" h="11261090">
                  <a:moveTo>
                    <a:pt x="2612860" y="1050588"/>
                  </a:moveTo>
                  <a:lnTo>
                    <a:pt x="2610243" y="1050260"/>
                  </a:lnTo>
                  <a:lnTo>
                    <a:pt x="2608243" y="1049406"/>
                  </a:lnTo>
                  <a:lnTo>
                    <a:pt x="2605767" y="1048745"/>
                  </a:lnTo>
                  <a:lnTo>
                    <a:pt x="2603581" y="1050176"/>
                  </a:lnTo>
                  <a:lnTo>
                    <a:pt x="2602919" y="1052652"/>
                  </a:lnTo>
                  <a:lnTo>
                    <a:pt x="2602400" y="1054793"/>
                  </a:lnTo>
                  <a:lnTo>
                    <a:pt x="2603497" y="1056838"/>
                  </a:lnTo>
                  <a:lnTo>
                    <a:pt x="2605830" y="1057833"/>
                  </a:lnTo>
                  <a:lnTo>
                    <a:pt x="2606306" y="1057642"/>
                  </a:lnTo>
                  <a:lnTo>
                    <a:pt x="2608306" y="1058495"/>
                  </a:lnTo>
                  <a:lnTo>
                    <a:pt x="2610781" y="1059157"/>
                  </a:lnTo>
                  <a:lnTo>
                    <a:pt x="2612967" y="1057726"/>
                  </a:lnTo>
                  <a:lnTo>
                    <a:pt x="2614292" y="1052775"/>
                  </a:lnTo>
                  <a:lnTo>
                    <a:pt x="2612860" y="1050588"/>
                  </a:lnTo>
                  <a:close/>
                </a:path>
                <a:path w="16341090" h="11261090">
                  <a:moveTo>
                    <a:pt x="2696065" y="1070717"/>
                  </a:moveTo>
                  <a:lnTo>
                    <a:pt x="2693448" y="1070389"/>
                  </a:lnTo>
                  <a:lnTo>
                    <a:pt x="2691448" y="1069536"/>
                  </a:lnTo>
                  <a:lnTo>
                    <a:pt x="2688972" y="1068874"/>
                  </a:lnTo>
                  <a:lnTo>
                    <a:pt x="2686787" y="1070304"/>
                  </a:lnTo>
                  <a:lnTo>
                    <a:pt x="2686125" y="1072780"/>
                  </a:lnTo>
                  <a:lnTo>
                    <a:pt x="2685605" y="1074923"/>
                  </a:lnTo>
                  <a:lnTo>
                    <a:pt x="2686703" y="1076966"/>
                  </a:lnTo>
                  <a:lnTo>
                    <a:pt x="2689036" y="1077961"/>
                  </a:lnTo>
                  <a:lnTo>
                    <a:pt x="2689511" y="1077770"/>
                  </a:lnTo>
                  <a:lnTo>
                    <a:pt x="2691511" y="1078623"/>
                  </a:lnTo>
                  <a:lnTo>
                    <a:pt x="2693987" y="1079285"/>
                  </a:lnTo>
                  <a:lnTo>
                    <a:pt x="2696172" y="1077854"/>
                  </a:lnTo>
                  <a:lnTo>
                    <a:pt x="2697497" y="1072903"/>
                  </a:lnTo>
                  <a:lnTo>
                    <a:pt x="2696065" y="1070717"/>
                  </a:lnTo>
                  <a:close/>
                </a:path>
                <a:path w="16341090" h="11261090">
                  <a:moveTo>
                    <a:pt x="2779222" y="1090037"/>
                  </a:moveTo>
                  <a:lnTo>
                    <a:pt x="2776604" y="1089708"/>
                  </a:lnTo>
                  <a:lnTo>
                    <a:pt x="2774604" y="1088855"/>
                  </a:lnTo>
                  <a:lnTo>
                    <a:pt x="2772129" y="1088193"/>
                  </a:lnTo>
                  <a:lnTo>
                    <a:pt x="2769943" y="1089623"/>
                  </a:lnTo>
                  <a:lnTo>
                    <a:pt x="2769281" y="1092099"/>
                  </a:lnTo>
                  <a:lnTo>
                    <a:pt x="2768761" y="1094242"/>
                  </a:lnTo>
                  <a:lnTo>
                    <a:pt x="2769859" y="1096286"/>
                  </a:lnTo>
                  <a:lnTo>
                    <a:pt x="2772192" y="1097281"/>
                  </a:lnTo>
                  <a:lnTo>
                    <a:pt x="2772667" y="1097090"/>
                  </a:lnTo>
                  <a:lnTo>
                    <a:pt x="2774667" y="1097943"/>
                  </a:lnTo>
                  <a:lnTo>
                    <a:pt x="2777142" y="1098605"/>
                  </a:lnTo>
                  <a:lnTo>
                    <a:pt x="2779329" y="1097174"/>
                  </a:lnTo>
                  <a:lnTo>
                    <a:pt x="2780653" y="1092223"/>
                  </a:lnTo>
                  <a:lnTo>
                    <a:pt x="2779222" y="1090037"/>
                  </a:lnTo>
                  <a:close/>
                </a:path>
                <a:path w="16341090" h="11261090">
                  <a:moveTo>
                    <a:pt x="2862711" y="1109499"/>
                  </a:moveTo>
                  <a:lnTo>
                    <a:pt x="2860094" y="1109171"/>
                  </a:lnTo>
                  <a:lnTo>
                    <a:pt x="2858094" y="1108318"/>
                  </a:lnTo>
                  <a:lnTo>
                    <a:pt x="2855618" y="1107656"/>
                  </a:lnTo>
                  <a:lnTo>
                    <a:pt x="2853432" y="1109086"/>
                  </a:lnTo>
                  <a:lnTo>
                    <a:pt x="2852770" y="1111562"/>
                  </a:lnTo>
                  <a:lnTo>
                    <a:pt x="2852251" y="1113703"/>
                  </a:lnTo>
                  <a:lnTo>
                    <a:pt x="2853348" y="1115747"/>
                  </a:lnTo>
                  <a:lnTo>
                    <a:pt x="2855682" y="1116743"/>
                  </a:lnTo>
                  <a:lnTo>
                    <a:pt x="2856157" y="1116552"/>
                  </a:lnTo>
                  <a:lnTo>
                    <a:pt x="2858157" y="1117405"/>
                  </a:lnTo>
                  <a:lnTo>
                    <a:pt x="2860632" y="1118066"/>
                  </a:lnTo>
                  <a:lnTo>
                    <a:pt x="2862819" y="1116635"/>
                  </a:lnTo>
                  <a:lnTo>
                    <a:pt x="2864143" y="1111684"/>
                  </a:lnTo>
                  <a:lnTo>
                    <a:pt x="2862711" y="1109499"/>
                  </a:lnTo>
                  <a:close/>
                </a:path>
                <a:path w="16341090" h="11261090">
                  <a:moveTo>
                    <a:pt x="12309069" y="5130336"/>
                  </a:moveTo>
                  <a:lnTo>
                    <a:pt x="12306691" y="5131291"/>
                  </a:lnTo>
                  <a:lnTo>
                    <a:pt x="12304647" y="5132389"/>
                  </a:lnTo>
                  <a:lnTo>
                    <a:pt x="12304274" y="5136958"/>
                  </a:lnTo>
                  <a:lnTo>
                    <a:pt x="12304897" y="5139193"/>
                  </a:lnTo>
                  <a:lnTo>
                    <a:pt x="12305470" y="5140620"/>
                  </a:lnTo>
                  <a:lnTo>
                    <a:pt x="12307327" y="5141806"/>
                  </a:lnTo>
                  <a:lnTo>
                    <a:pt x="12307470" y="5141472"/>
                  </a:lnTo>
                  <a:lnTo>
                    <a:pt x="12308470" y="5141899"/>
                  </a:lnTo>
                  <a:lnTo>
                    <a:pt x="12309612" y="5141992"/>
                  </a:lnTo>
                  <a:lnTo>
                    <a:pt x="12310563" y="5141610"/>
                  </a:lnTo>
                  <a:lnTo>
                    <a:pt x="12312606" y="5140512"/>
                  </a:lnTo>
                  <a:lnTo>
                    <a:pt x="12312980" y="5135944"/>
                  </a:lnTo>
                  <a:lnTo>
                    <a:pt x="12312358" y="5133708"/>
                  </a:lnTo>
                  <a:lnTo>
                    <a:pt x="12311260" y="5131665"/>
                  </a:lnTo>
                  <a:lnTo>
                    <a:pt x="12309069" y="5130336"/>
                  </a:lnTo>
                  <a:close/>
                </a:path>
                <a:path w="16341090" h="11261090">
                  <a:moveTo>
                    <a:pt x="2946009" y="1128485"/>
                  </a:moveTo>
                  <a:lnTo>
                    <a:pt x="2943392" y="1128156"/>
                  </a:lnTo>
                  <a:lnTo>
                    <a:pt x="2941392" y="1127303"/>
                  </a:lnTo>
                  <a:lnTo>
                    <a:pt x="2938917" y="1126641"/>
                  </a:lnTo>
                  <a:lnTo>
                    <a:pt x="2936731" y="1128072"/>
                  </a:lnTo>
                  <a:lnTo>
                    <a:pt x="2936069" y="1130548"/>
                  </a:lnTo>
                  <a:lnTo>
                    <a:pt x="2935550" y="1132689"/>
                  </a:lnTo>
                  <a:lnTo>
                    <a:pt x="2936647" y="1134733"/>
                  </a:lnTo>
                  <a:lnTo>
                    <a:pt x="2938980" y="1135728"/>
                  </a:lnTo>
                  <a:lnTo>
                    <a:pt x="2939456" y="1135537"/>
                  </a:lnTo>
                  <a:lnTo>
                    <a:pt x="2941456" y="1136390"/>
                  </a:lnTo>
                  <a:lnTo>
                    <a:pt x="2943931" y="1137052"/>
                  </a:lnTo>
                  <a:lnTo>
                    <a:pt x="2946117" y="1135622"/>
                  </a:lnTo>
                  <a:lnTo>
                    <a:pt x="2947441" y="1130671"/>
                  </a:lnTo>
                  <a:lnTo>
                    <a:pt x="2946009" y="1128485"/>
                  </a:lnTo>
                  <a:close/>
                </a:path>
                <a:path w="16341090" h="11261090">
                  <a:moveTo>
                    <a:pt x="3029451" y="1147137"/>
                  </a:moveTo>
                  <a:lnTo>
                    <a:pt x="3026833" y="1146809"/>
                  </a:lnTo>
                  <a:lnTo>
                    <a:pt x="3024833" y="1145956"/>
                  </a:lnTo>
                  <a:lnTo>
                    <a:pt x="3022358" y="1145294"/>
                  </a:lnTo>
                  <a:lnTo>
                    <a:pt x="3020171" y="1146725"/>
                  </a:lnTo>
                  <a:lnTo>
                    <a:pt x="3019509" y="1149201"/>
                  </a:lnTo>
                  <a:lnTo>
                    <a:pt x="3018990" y="1151342"/>
                  </a:lnTo>
                  <a:lnTo>
                    <a:pt x="3020087" y="1153387"/>
                  </a:lnTo>
                  <a:lnTo>
                    <a:pt x="3022087" y="1154240"/>
                  </a:lnTo>
                  <a:lnTo>
                    <a:pt x="3022230" y="1153906"/>
                  </a:lnTo>
                  <a:lnTo>
                    <a:pt x="3022562" y="1154048"/>
                  </a:lnTo>
                  <a:lnTo>
                    <a:pt x="3023039" y="1153858"/>
                  </a:lnTo>
                  <a:lnTo>
                    <a:pt x="3025038" y="1154711"/>
                  </a:lnTo>
                  <a:lnTo>
                    <a:pt x="3027514" y="1155372"/>
                  </a:lnTo>
                  <a:lnTo>
                    <a:pt x="3029700" y="1153942"/>
                  </a:lnTo>
                  <a:lnTo>
                    <a:pt x="3030362" y="1151466"/>
                  </a:lnTo>
                  <a:lnTo>
                    <a:pt x="3030882" y="1149324"/>
                  </a:lnTo>
                  <a:lnTo>
                    <a:pt x="3029451" y="1147137"/>
                  </a:lnTo>
                  <a:close/>
                </a:path>
                <a:path w="16341090" h="11261090">
                  <a:moveTo>
                    <a:pt x="3113033" y="1165457"/>
                  </a:moveTo>
                  <a:lnTo>
                    <a:pt x="3110415" y="1165129"/>
                  </a:lnTo>
                  <a:lnTo>
                    <a:pt x="3108416" y="1164276"/>
                  </a:lnTo>
                  <a:lnTo>
                    <a:pt x="3105941" y="1163614"/>
                  </a:lnTo>
                  <a:lnTo>
                    <a:pt x="3103755" y="1165045"/>
                  </a:lnTo>
                  <a:lnTo>
                    <a:pt x="3103093" y="1167520"/>
                  </a:lnTo>
                  <a:lnTo>
                    <a:pt x="3102573" y="1169663"/>
                  </a:lnTo>
                  <a:lnTo>
                    <a:pt x="3103670" y="1171707"/>
                  </a:lnTo>
                  <a:lnTo>
                    <a:pt x="3105670" y="1172560"/>
                  </a:lnTo>
                  <a:lnTo>
                    <a:pt x="3105812" y="1172227"/>
                  </a:lnTo>
                  <a:lnTo>
                    <a:pt x="3106621" y="1172178"/>
                  </a:lnTo>
                  <a:lnTo>
                    <a:pt x="3108621" y="1173031"/>
                  </a:lnTo>
                  <a:lnTo>
                    <a:pt x="3111096" y="1173693"/>
                  </a:lnTo>
                  <a:lnTo>
                    <a:pt x="3113282" y="1172261"/>
                  </a:lnTo>
                  <a:lnTo>
                    <a:pt x="3113945" y="1169785"/>
                  </a:lnTo>
                  <a:lnTo>
                    <a:pt x="3114464" y="1167644"/>
                  </a:lnTo>
                  <a:lnTo>
                    <a:pt x="3113033" y="1165457"/>
                  </a:lnTo>
                  <a:close/>
                </a:path>
                <a:path w="16341090" h="11261090">
                  <a:moveTo>
                    <a:pt x="3196758" y="1183444"/>
                  </a:moveTo>
                  <a:lnTo>
                    <a:pt x="3194141" y="1183116"/>
                  </a:lnTo>
                  <a:lnTo>
                    <a:pt x="3192141" y="1182263"/>
                  </a:lnTo>
                  <a:lnTo>
                    <a:pt x="3189665" y="1181601"/>
                  </a:lnTo>
                  <a:lnTo>
                    <a:pt x="3187479" y="1183031"/>
                  </a:lnTo>
                  <a:lnTo>
                    <a:pt x="3186817" y="1185507"/>
                  </a:lnTo>
                  <a:lnTo>
                    <a:pt x="3186298" y="1187648"/>
                  </a:lnTo>
                  <a:lnTo>
                    <a:pt x="3187395" y="1189692"/>
                  </a:lnTo>
                  <a:lnTo>
                    <a:pt x="3189395" y="1190546"/>
                  </a:lnTo>
                  <a:lnTo>
                    <a:pt x="3189538" y="1190212"/>
                  </a:lnTo>
                  <a:lnTo>
                    <a:pt x="3190347" y="1190163"/>
                  </a:lnTo>
                  <a:lnTo>
                    <a:pt x="3192346" y="1191016"/>
                  </a:lnTo>
                  <a:lnTo>
                    <a:pt x="3194821" y="1191678"/>
                  </a:lnTo>
                  <a:lnTo>
                    <a:pt x="3197008" y="1190248"/>
                  </a:lnTo>
                  <a:lnTo>
                    <a:pt x="3197670" y="1187772"/>
                  </a:lnTo>
                  <a:lnTo>
                    <a:pt x="3198189" y="1185631"/>
                  </a:lnTo>
                  <a:lnTo>
                    <a:pt x="3196758" y="1183444"/>
                  </a:lnTo>
                  <a:close/>
                </a:path>
                <a:path w="16341090" h="11261090">
                  <a:moveTo>
                    <a:pt x="12280959" y="5052160"/>
                  </a:moveTo>
                  <a:lnTo>
                    <a:pt x="12278626" y="5051165"/>
                  </a:lnTo>
                  <a:lnTo>
                    <a:pt x="12273871" y="5053077"/>
                  </a:lnTo>
                  <a:lnTo>
                    <a:pt x="12273831" y="5057787"/>
                  </a:lnTo>
                  <a:lnTo>
                    <a:pt x="12275169" y="5061116"/>
                  </a:lnTo>
                  <a:lnTo>
                    <a:pt x="12277027" y="5062302"/>
                  </a:lnTo>
                  <a:lnTo>
                    <a:pt x="12277169" y="5061969"/>
                  </a:lnTo>
                  <a:lnTo>
                    <a:pt x="12278169" y="5062396"/>
                  </a:lnTo>
                  <a:lnTo>
                    <a:pt x="12279310" y="5062488"/>
                  </a:lnTo>
                  <a:lnTo>
                    <a:pt x="12282639" y="5061150"/>
                  </a:lnTo>
                  <a:lnTo>
                    <a:pt x="12282679" y="5056440"/>
                  </a:lnTo>
                  <a:lnTo>
                    <a:pt x="12280959" y="5052160"/>
                  </a:lnTo>
                  <a:close/>
                </a:path>
                <a:path w="16341090" h="11261090">
                  <a:moveTo>
                    <a:pt x="3280101" y="1200479"/>
                  </a:moveTo>
                  <a:lnTo>
                    <a:pt x="3277342" y="1200484"/>
                  </a:lnTo>
                  <a:lnTo>
                    <a:pt x="3275341" y="1199631"/>
                  </a:lnTo>
                  <a:lnTo>
                    <a:pt x="3273200" y="1199111"/>
                  </a:lnTo>
                  <a:lnTo>
                    <a:pt x="3271013" y="1200542"/>
                  </a:lnTo>
                  <a:lnTo>
                    <a:pt x="3270351" y="1203017"/>
                  </a:lnTo>
                  <a:lnTo>
                    <a:pt x="3269831" y="1205159"/>
                  </a:lnTo>
                  <a:lnTo>
                    <a:pt x="3270929" y="1207204"/>
                  </a:lnTo>
                  <a:lnTo>
                    <a:pt x="3272929" y="1208057"/>
                  </a:lnTo>
                  <a:lnTo>
                    <a:pt x="3273071" y="1207724"/>
                  </a:lnTo>
                  <a:lnTo>
                    <a:pt x="3273880" y="1207675"/>
                  </a:lnTo>
                  <a:lnTo>
                    <a:pt x="3275880" y="1208528"/>
                  </a:lnTo>
                  <a:lnTo>
                    <a:pt x="3278022" y="1209047"/>
                  </a:lnTo>
                  <a:lnTo>
                    <a:pt x="3280209" y="1207616"/>
                  </a:lnTo>
                  <a:lnTo>
                    <a:pt x="3280870" y="1205141"/>
                  </a:lnTo>
                  <a:lnTo>
                    <a:pt x="3281390" y="1202999"/>
                  </a:lnTo>
                  <a:lnTo>
                    <a:pt x="3280101" y="1200479"/>
                  </a:lnTo>
                  <a:close/>
                </a:path>
                <a:path w="16341090" h="11261090">
                  <a:moveTo>
                    <a:pt x="3363968" y="1218132"/>
                  </a:moveTo>
                  <a:lnTo>
                    <a:pt x="3361208" y="1218137"/>
                  </a:lnTo>
                  <a:lnTo>
                    <a:pt x="3359208" y="1217284"/>
                  </a:lnTo>
                  <a:lnTo>
                    <a:pt x="3357067" y="1216764"/>
                  </a:lnTo>
                  <a:lnTo>
                    <a:pt x="3354881" y="1218195"/>
                  </a:lnTo>
                  <a:lnTo>
                    <a:pt x="3354219" y="1220671"/>
                  </a:lnTo>
                  <a:lnTo>
                    <a:pt x="3353698" y="1222813"/>
                  </a:lnTo>
                  <a:lnTo>
                    <a:pt x="3354796" y="1224857"/>
                  </a:lnTo>
                  <a:lnTo>
                    <a:pt x="3356796" y="1225710"/>
                  </a:lnTo>
                  <a:lnTo>
                    <a:pt x="3356938" y="1225377"/>
                  </a:lnTo>
                  <a:lnTo>
                    <a:pt x="3357747" y="1225328"/>
                  </a:lnTo>
                  <a:lnTo>
                    <a:pt x="3359747" y="1226181"/>
                  </a:lnTo>
                  <a:lnTo>
                    <a:pt x="3361889" y="1226701"/>
                  </a:lnTo>
                  <a:lnTo>
                    <a:pt x="3364076" y="1225269"/>
                  </a:lnTo>
                  <a:lnTo>
                    <a:pt x="3364738" y="1222793"/>
                  </a:lnTo>
                  <a:lnTo>
                    <a:pt x="3365257" y="1220652"/>
                  </a:lnTo>
                  <a:lnTo>
                    <a:pt x="3363968" y="1218132"/>
                  </a:lnTo>
                  <a:close/>
                </a:path>
                <a:path w="16341090" h="11261090">
                  <a:moveTo>
                    <a:pt x="3447311" y="1235168"/>
                  </a:moveTo>
                  <a:lnTo>
                    <a:pt x="3444884" y="1235315"/>
                  </a:lnTo>
                  <a:lnTo>
                    <a:pt x="3442884" y="1234462"/>
                  </a:lnTo>
                  <a:lnTo>
                    <a:pt x="3440742" y="1233942"/>
                  </a:lnTo>
                  <a:lnTo>
                    <a:pt x="3438557" y="1235373"/>
                  </a:lnTo>
                  <a:lnTo>
                    <a:pt x="3437895" y="1237849"/>
                  </a:lnTo>
                  <a:lnTo>
                    <a:pt x="3437375" y="1239990"/>
                  </a:lnTo>
                  <a:lnTo>
                    <a:pt x="3438473" y="1242034"/>
                  </a:lnTo>
                  <a:lnTo>
                    <a:pt x="3440472" y="1242887"/>
                  </a:lnTo>
                  <a:lnTo>
                    <a:pt x="3441424" y="1242505"/>
                  </a:lnTo>
                  <a:lnTo>
                    <a:pt x="3443423" y="1243358"/>
                  </a:lnTo>
                  <a:lnTo>
                    <a:pt x="3445565" y="1243877"/>
                  </a:lnTo>
                  <a:lnTo>
                    <a:pt x="3447894" y="1242114"/>
                  </a:lnTo>
                  <a:lnTo>
                    <a:pt x="3448933" y="1237830"/>
                  </a:lnTo>
                  <a:lnTo>
                    <a:pt x="3447311" y="1235168"/>
                  </a:lnTo>
                  <a:close/>
                </a:path>
                <a:path w="16341090" h="11261090">
                  <a:moveTo>
                    <a:pt x="12249565" y="4973373"/>
                  </a:moveTo>
                  <a:lnTo>
                    <a:pt x="12247232" y="4972377"/>
                  </a:lnTo>
                  <a:lnTo>
                    <a:pt x="12242476" y="4974289"/>
                  </a:lnTo>
                  <a:lnTo>
                    <a:pt x="12242437" y="4978999"/>
                  </a:lnTo>
                  <a:lnTo>
                    <a:pt x="12243584" y="4981853"/>
                  </a:lnTo>
                  <a:lnTo>
                    <a:pt x="12245441" y="4983039"/>
                  </a:lnTo>
                  <a:lnTo>
                    <a:pt x="12245634" y="4983514"/>
                  </a:lnTo>
                  <a:lnTo>
                    <a:pt x="12246966" y="4984082"/>
                  </a:lnTo>
                  <a:lnTo>
                    <a:pt x="12248250" y="4983843"/>
                  </a:lnTo>
                  <a:lnTo>
                    <a:pt x="12251579" y="4982505"/>
                  </a:lnTo>
                  <a:lnTo>
                    <a:pt x="12251618" y="4977795"/>
                  </a:lnTo>
                  <a:lnTo>
                    <a:pt x="12250521" y="4975751"/>
                  </a:lnTo>
                  <a:lnTo>
                    <a:pt x="12249565" y="4973373"/>
                  </a:lnTo>
                  <a:close/>
                </a:path>
                <a:path w="16341090" h="11261090">
                  <a:moveTo>
                    <a:pt x="3531321" y="1252487"/>
                  </a:moveTo>
                  <a:lnTo>
                    <a:pt x="3528560" y="1252492"/>
                  </a:lnTo>
                  <a:lnTo>
                    <a:pt x="3526561" y="1251639"/>
                  </a:lnTo>
                  <a:lnTo>
                    <a:pt x="3524419" y="1251119"/>
                  </a:lnTo>
                  <a:lnTo>
                    <a:pt x="3522233" y="1252551"/>
                  </a:lnTo>
                  <a:lnTo>
                    <a:pt x="3521571" y="1255026"/>
                  </a:lnTo>
                  <a:lnTo>
                    <a:pt x="3521051" y="1257168"/>
                  </a:lnTo>
                  <a:lnTo>
                    <a:pt x="3522149" y="1259212"/>
                  </a:lnTo>
                  <a:lnTo>
                    <a:pt x="3524148" y="1260065"/>
                  </a:lnTo>
                  <a:lnTo>
                    <a:pt x="3525100" y="1259683"/>
                  </a:lnTo>
                  <a:lnTo>
                    <a:pt x="3527099" y="1260536"/>
                  </a:lnTo>
                  <a:lnTo>
                    <a:pt x="3529241" y="1261055"/>
                  </a:lnTo>
                  <a:lnTo>
                    <a:pt x="3531428" y="1259625"/>
                  </a:lnTo>
                  <a:lnTo>
                    <a:pt x="3532090" y="1257149"/>
                  </a:lnTo>
                  <a:lnTo>
                    <a:pt x="3532610" y="1255007"/>
                  </a:lnTo>
                  <a:lnTo>
                    <a:pt x="3531321" y="1252487"/>
                  </a:lnTo>
                  <a:close/>
                </a:path>
                <a:path w="16341090" h="11261090">
                  <a:moveTo>
                    <a:pt x="3615280" y="1268999"/>
                  </a:moveTo>
                  <a:lnTo>
                    <a:pt x="3612521" y="1269003"/>
                  </a:lnTo>
                  <a:lnTo>
                    <a:pt x="3610521" y="1268150"/>
                  </a:lnTo>
                  <a:lnTo>
                    <a:pt x="3608379" y="1267630"/>
                  </a:lnTo>
                  <a:lnTo>
                    <a:pt x="3606193" y="1269062"/>
                  </a:lnTo>
                  <a:lnTo>
                    <a:pt x="3605531" y="1271536"/>
                  </a:lnTo>
                  <a:lnTo>
                    <a:pt x="3605011" y="1273679"/>
                  </a:lnTo>
                  <a:lnTo>
                    <a:pt x="3606109" y="1275723"/>
                  </a:lnTo>
                  <a:lnTo>
                    <a:pt x="3608109" y="1276576"/>
                  </a:lnTo>
                  <a:lnTo>
                    <a:pt x="3609060" y="1276194"/>
                  </a:lnTo>
                  <a:lnTo>
                    <a:pt x="3611059" y="1277047"/>
                  </a:lnTo>
                  <a:lnTo>
                    <a:pt x="3613201" y="1277566"/>
                  </a:lnTo>
                  <a:lnTo>
                    <a:pt x="3615388" y="1276135"/>
                  </a:lnTo>
                  <a:lnTo>
                    <a:pt x="3616050" y="1273661"/>
                  </a:lnTo>
                  <a:lnTo>
                    <a:pt x="3616570" y="1271518"/>
                  </a:lnTo>
                  <a:lnTo>
                    <a:pt x="3615280" y="1268999"/>
                  </a:lnTo>
                  <a:close/>
                </a:path>
                <a:path w="16341090" h="11261090">
                  <a:moveTo>
                    <a:pt x="3698766" y="1285701"/>
                  </a:moveTo>
                  <a:lnTo>
                    <a:pt x="3696339" y="1285847"/>
                  </a:lnTo>
                  <a:lnTo>
                    <a:pt x="3694340" y="1284994"/>
                  </a:lnTo>
                  <a:lnTo>
                    <a:pt x="3692198" y="1284475"/>
                  </a:lnTo>
                  <a:lnTo>
                    <a:pt x="3690011" y="1285906"/>
                  </a:lnTo>
                  <a:lnTo>
                    <a:pt x="3689349" y="1288381"/>
                  </a:lnTo>
                  <a:lnTo>
                    <a:pt x="3688829" y="1290523"/>
                  </a:lnTo>
                  <a:lnTo>
                    <a:pt x="3689927" y="1292568"/>
                  </a:lnTo>
                  <a:lnTo>
                    <a:pt x="3691927" y="1293421"/>
                  </a:lnTo>
                  <a:lnTo>
                    <a:pt x="3692878" y="1293038"/>
                  </a:lnTo>
                  <a:lnTo>
                    <a:pt x="3694878" y="1293892"/>
                  </a:lnTo>
                  <a:lnTo>
                    <a:pt x="3697020" y="1294411"/>
                  </a:lnTo>
                  <a:lnTo>
                    <a:pt x="3699206" y="1292979"/>
                  </a:lnTo>
                  <a:lnTo>
                    <a:pt x="3700530" y="1288029"/>
                  </a:lnTo>
                  <a:lnTo>
                    <a:pt x="3698766" y="1285701"/>
                  </a:lnTo>
                  <a:close/>
                </a:path>
                <a:path w="16341090" h="11261090">
                  <a:moveTo>
                    <a:pt x="3782868" y="1301878"/>
                  </a:moveTo>
                  <a:lnTo>
                    <a:pt x="3780442" y="1302025"/>
                  </a:lnTo>
                  <a:lnTo>
                    <a:pt x="3778442" y="1301172"/>
                  </a:lnTo>
                  <a:lnTo>
                    <a:pt x="3776300" y="1300653"/>
                  </a:lnTo>
                  <a:lnTo>
                    <a:pt x="3774114" y="1302083"/>
                  </a:lnTo>
                  <a:lnTo>
                    <a:pt x="3773452" y="1304559"/>
                  </a:lnTo>
                  <a:lnTo>
                    <a:pt x="3772932" y="1306701"/>
                  </a:lnTo>
                  <a:lnTo>
                    <a:pt x="3774030" y="1308745"/>
                  </a:lnTo>
                  <a:lnTo>
                    <a:pt x="3776030" y="1309599"/>
                  </a:lnTo>
                  <a:lnTo>
                    <a:pt x="3776981" y="1309216"/>
                  </a:lnTo>
                  <a:lnTo>
                    <a:pt x="3778981" y="1310069"/>
                  </a:lnTo>
                  <a:lnTo>
                    <a:pt x="3781122" y="1310589"/>
                  </a:lnTo>
                  <a:lnTo>
                    <a:pt x="3783309" y="1309157"/>
                  </a:lnTo>
                  <a:lnTo>
                    <a:pt x="3784633" y="1304207"/>
                  </a:lnTo>
                  <a:lnTo>
                    <a:pt x="3782868" y="1301878"/>
                  </a:lnTo>
                  <a:close/>
                </a:path>
                <a:path w="16341090" h="11261090">
                  <a:moveTo>
                    <a:pt x="12215269" y="4894923"/>
                  </a:moveTo>
                  <a:lnTo>
                    <a:pt x="12212936" y="4893928"/>
                  </a:lnTo>
                  <a:lnTo>
                    <a:pt x="12208180" y="4895838"/>
                  </a:lnTo>
                  <a:lnTo>
                    <a:pt x="12208141" y="4900549"/>
                  </a:lnTo>
                  <a:lnTo>
                    <a:pt x="12209239" y="4902593"/>
                  </a:lnTo>
                  <a:lnTo>
                    <a:pt x="12209620" y="4903544"/>
                  </a:lnTo>
                  <a:lnTo>
                    <a:pt x="12211480" y="4904731"/>
                  </a:lnTo>
                  <a:lnTo>
                    <a:pt x="12211337" y="4905064"/>
                  </a:lnTo>
                  <a:lnTo>
                    <a:pt x="12212336" y="4905490"/>
                  </a:lnTo>
                  <a:lnTo>
                    <a:pt x="12213812" y="4905726"/>
                  </a:lnTo>
                  <a:lnTo>
                    <a:pt x="12214905" y="4905010"/>
                  </a:lnTo>
                  <a:lnTo>
                    <a:pt x="12217283" y="4904054"/>
                  </a:lnTo>
                  <a:lnTo>
                    <a:pt x="12217322" y="4899344"/>
                  </a:lnTo>
                  <a:lnTo>
                    <a:pt x="12216225" y="4897301"/>
                  </a:lnTo>
                  <a:lnTo>
                    <a:pt x="12215269" y="4894923"/>
                  </a:lnTo>
                  <a:close/>
                </a:path>
                <a:path w="16341090" h="11261090">
                  <a:moveTo>
                    <a:pt x="3867019" y="1318865"/>
                  </a:moveTo>
                  <a:lnTo>
                    <a:pt x="3864260" y="1318870"/>
                  </a:lnTo>
                  <a:lnTo>
                    <a:pt x="3862260" y="1318017"/>
                  </a:lnTo>
                  <a:lnTo>
                    <a:pt x="3860118" y="1317497"/>
                  </a:lnTo>
                  <a:lnTo>
                    <a:pt x="3857790" y="1319261"/>
                  </a:lnTo>
                  <a:lnTo>
                    <a:pt x="3857270" y="1321403"/>
                  </a:lnTo>
                  <a:lnTo>
                    <a:pt x="3856893" y="1323211"/>
                  </a:lnTo>
                  <a:lnTo>
                    <a:pt x="3857990" y="1325255"/>
                  </a:lnTo>
                  <a:lnTo>
                    <a:pt x="3859991" y="1326109"/>
                  </a:lnTo>
                  <a:lnTo>
                    <a:pt x="3859515" y="1326300"/>
                  </a:lnTo>
                  <a:lnTo>
                    <a:pt x="3859848" y="1326442"/>
                  </a:lnTo>
                  <a:lnTo>
                    <a:pt x="3860799" y="1326060"/>
                  </a:lnTo>
                  <a:lnTo>
                    <a:pt x="3862799" y="1326913"/>
                  </a:lnTo>
                  <a:lnTo>
                    <a:pt x="3864941" y="1327432"/>
                  </a:lnTo>
                  <a:lnTo>
                    <a:pt x="3867127" y="1326002"/>
                  </a:lnTo>
                  <a:lnTo>
                    <a:pt x="3868451" y="1321052"/>
                  </a:lnTo>
                  <a:lnTo>
                    <a:pt x="3867019" y="1318865"/>
                  </a:lnTo>
                  <a:close/>
                </a:path>
                <a:path w="16341090" h="11261090">
                  <a:moveTo>
                    <a:pt x="3950931" y="1334567"/>
                  </a:moveTo>
                  <a:lnTo>
                    <a:pt x="3948172" y="1334572"/>
                  </a:lnTo>
                  <a:lnTo>
                    <a:pt x="3946171" y="1333719"/>
                  </a:lnTo>
                  <a:lnTo>
                    <a:pt x="3944029" y="1333199"/>
                  </a:lnTo>
                  <a:lnTo>
                    <a:pt x="3941844" y="1334630"/>
                  </a:lnTo>
                  <a:lnTo>
                    <a:pt x="3941182" y="1337106"/>
                  </a:lnTo>
                  <a:lnTo>
                    <a:pt x="3940804" y="1338915"/>
                  </a:lnTo>
                  <a:lnTo>
                    <a:pt x="3941902" y="1340959"/>
                  </a:lnTo>
                  <a:lnTo>
                    <a:pt x="3943901" y="1341812"/>
                  </a:lnTo>
                  <a:lnTo>
                    <a:pt x="3943426" y="1342003"/>
                  </a:lnTo>
                  <a:lnTo>
                    <a:pt x="3943759" y="1342145"/>
                  </a:lnTo>
                  <a:lnTo>
                    <a:pt x="3944710" y="1341763"/>
                  </a:lnTo>
                  <a:lnTo>
                    <a:pt x="3946710" y="1342616"/>
                  </a:lnTo>
                  <a:lnTo>
                    <a:pt x="3948852" y="1343136"/>
                  </a:lnTo>
                  <a:lnTo>
                    <a:pt x="3951181" y="1341371"/>
                  </a:lnTo>
                  <a:lnTo>
                    <a:pt x="3951701" y="1339228"/>
                  </a:lnTo>
                  <a:lnTo>
                    <a:pt x="3952362" y="1336754"/>
                  </a:lnTo>
                  <a:lnTo>
                    <a:pt x="3950931" y="1334567"/>
                  </a:lnTo>
                  <a:close/>
                </a:path>
                <a:path w="16341090" h="11261090">
                  <a:moveTo>
                    <a:pt x="4034700" y="1350603"/>
                  </a:moveTo>
                  <a:lnTo>
                    <a:pt x="4032274" y="1350750"/>
                  </a:lnTo>
                  <a:lnTo>
                    <a:pt x="4030274" y="1349897"/>
                  </a:lnTo>
                  <a:lnTo>
                    <a:pt x="4028132" y="1349377"/>
                  </a:lnTo>
                  <a:lnTo>
                    <a:pt x="4025804" y="1351141"/>
                  </a:lnTo>
                  <a:lnTo>
                    <a:pt x="4025284" y="1353283"/>
                  </a:lnTo>
                  <a:lnTo>
                    <a:pt x="4024907" y="1355091"/>
                  </a:lnTo>
                  <a:lnTo>
                    <a:pt x="4026005" y="1357136"/>
                  </a:lnTo>
                  <a:lnTo>
                    <a:pt x="4028004" y="1357989"/>
                  </a:lnTo>
                  <a:lnTo>
                    <a:pt x="4027529" y="1358180"/>
                  </a:lnTo>
                  <a:lnTo>
                    <a:pt x="4027862" y="1358322"/>
                  </a:lnTo>
                  <a:lnTo>
                    <a:pt x="4028813" y="1357940"/>
                  </a:lnTo>
                  <a:lnTo>
                    <a:pt x="4030813" y="1358793"/>
                  </a:lnTo>
                  <a:lnTo>
                    <a:pt x="4032955" y="1359312"/>
                  </a:lnTo>
                  <a:lnTo>
                    <a:pt x="4035283" y="1357549"/>
                  </a:lnTo>
                  <a:lnTo>
                    <a:pt x="4035803" y="1355406"/>
                  </a:lnTo>
                  <a:lnTo>
                    <a:pt x="4036465" y="1352931"/>
                  </a:lnTo>
                  <a:lnTo>
                    <a:pt x="4034700" y="1350603"/>
                  </a:lnTo>
                  <a:close/>
                </a:path>
                <a:path w="16341090" h="11261090">
                  <a:moveTo>
                    <a:pt x="12179071" y="4817237"/>
                  </a:moveTo>
                  <a:lnTo>
                    <a:pt x="12176404" y="4816100"/>
                  </a:lnTo>
                  <a:lnTo>
                    <a:pt x="12172316" y="4818295"/>
                  </a:lnTo>
                  <a:lnTo>
                    <a:pt x="12172276" y="4823006"/>
                  </a:lnTo>
                  <a:lnTo>
                    <a:pt x="12173375" y="4825049"/>
                  </a:lnTo>
                  <a:lnTo>
                    <a:pt x="12173615" y="4826334"/>
                  </a:lnTo>
                  <a:lnTo>
                    <a:pt x="12176615" y="4827614"/>
                  </a:lnTo>
                  <a:lnTo>
                    <a:pt x="12178090" y="4827849"/>
                  </a:lnTo>
                  <a:lnTo>
                    <a:pt x="12179183" y="4827133"/>
                  </a:lnTo>
                  <a:lnTo>
                    <a:pt x="12181227" y="4826036"/>
                  </a:lnTo>
                  <a:lnTo>
                    <a:pt x="12181267" y="4821325"/>
                  </a:lnTo>
                  <a:lnTo>
                    <a:pt x="12179071" y="4817237"/>
                  </a:lnTo>
                  <a:close/>
                </a:path>
                <a:path w="16341090" h="11261090">
                  <a:moveTo>
                    <a:pt x="4119087" y="1366114"/>
                  </a:moveTo>
                  <a:lnTo>
                    <a:pt x="4116328" y="1366119"/>
                  </a:lnTo>
                  <a:lnTo>
                    <a:pt x="4114328" y="1365266"/>
                  </a:lnTo>
                  <a:lnTo>
                    <a:pt x="4112185" y="1364746"/>
                  </a:lnTo>
                  <a:lnTo>
                    <a:pt x="4109857" y="1366509"/>
                  </a:lnTo>
                  <a:lnTo>
                    <a:pt x="4109337" y="1368652"/>
                  </a:lnTo>
                  <a:lnTo>
                    <a:pt x="4109293" y="1370603"/>
                  </a:lnTo>
                  <a:lnTo>
                    <a:pt x="4110058" y="1372504"/>
                  </a:lnTo>
                  <a:lnTo>
                    <a:pt x="4112058" y="1373357"/>
                  </a:lnTo>
                  <a:lnTo>
                    <a:pt x="4111582" y="1373548"/>
                  </a:lnTo>
                  <a:lnTo>
                    <a:pt x="4111916" y="1373691"/>
                  </a:lnTo>
                  <a:lnTo>
                    <a:pt x="4112866" y="1373310"/>
                  </a:lnTo>
                  <a:lnTo>
                    <a:pt x="4114866" y="1374163"/>
                  </a:lnTo>
                  <a:lnTo>
                    <a:pt x="4117008" y="1374682"/>
                  </a:lnTo>
                  <a:lnTo>
                    <a:pt x="4119337" y="1372917"/>
                  </a:lnTo>
                  <a:lnTo>
                    <a:pt x="4119857" y="1370775"/>
                  </a:lnTo>
                  <a:lnTo>
                    <a:pt x="4120518" y="1368300"/>
                  </a:lnTo>
                  <a:lnTo>
                    <a:pt x="4119087" y="1366114"/>
                  </a:lnTo>
                  <a:close/>
                </a:path>
                <a:path w="16341090" h="11261090">
                  <a:moveTo>
                    <a:pt x="4202999" y="1381816"/>
                  </a:moveTo>
                  <a:lnTo>
                    <a:pt x="4200572" y="1381963"/>
                  </a:lnTo>
                  <a:lnTo>
                    <a:pt x="4198573" y="1381110"/>
                  </a:lnTo>
                  <a:lnTo>
                    <a:pt x="4196430" y="1380590"/>
                  </a:lnTo>
                  <a:lnTo>
                    <a:pt x="4194102" y="1382354"/>
                  </a:lnTo>
                  <a:lnTo>
                    <a:pt x="4193583" y="1384497"/>
                  </a:lnTo>
                  <a:lnTo>
                    <a:pt x="4193539" y="1386447"/>
                  </a:lnTo>
                  <a:lnTo>
                    <a:pt x="4194303" y="1388349"/>
                  </a:lnTo>
                  <a:lnTo>
                    <a:pt x="4196303" y="1389202"/>
                  </a:lnTo>
                  <a:lnTo>
                    <a:pt x="4195828" y="1389393"/>
                  </a:lnTo>
                  <a:lnTo>
                    <a:pt x="4196161" y="1389535"/>
                  </a:lnTo>
                  <a:lnTo>
                    <a:pt x="4197112" y="1389153"/>
                  </a:lnTo>
                  <a:lnTo>
                    <a:pt x="4199111" y="1390006"/>
                  </a:lnTo>
                  <a:lnTo>
                    <a:pt x="4201254" y="1390526"/>
                  </a:lnTo>
                  <a:lnTo>
                    <a:pt x="4203581" y="1388762"/>
                  </a:lnTo>
                  <a:lnTo>
                    <a:pt x="4204101" y="1386619"/>
                  </a:lnTo>
                  <a:lnTo>
                    <a:pt x="4204763" y="1384145"/>
                  </a:lnTo>
                  <a:lnTo>
                    <a:pt x="4202999" y="1381816"/>
                  </a:lnTo>
                  <a:close/>
                </a:path>
                <a:path w="16341090" h="11261090">
                  <a:moveTo>
                    <a:pt x="4286577" y="1397376"/>
                  </a:moveTo>
                  <a:lnTo>
                    <a:pt x="4284151" y="1397522"/>
                  </a:lnTo>
                  <a:lnTo>
                    <a:pt x="4282151" y="1396669"/>
                  </a:lnTo>
                  <a:lnTo>
                    <a:pt x="4280009" y="1396149"/>
                  </a:lnTo>
                  <a:lnTo>
                    <a:pt x="4277680" y="1397914"/>
                  </a:lnTo>
                  <a:lnTo>
                    <a:pt x="4277161" y="1400056"/>
                  </a:lnTo>
                  <a:lnTo>
                    <a:pt x="4277117" y="1402007"/>
                  </a:lnTo>
                  <a:lnTo>
                    <a:pt x="4277881" y="1403909"/>
                  </a:lnTo>
                  <a:lnTo>
                    <a:pt x="4279880" y="1404762"/>
                  </a:lnTo>
                  <a:lnTo>
                    <a:pt x="4279405" y="1404953"/>
                  </a:lnTo>
                  <a:lnTo>
                    <a:pt x="4279739" y="1405095"/>
                  </a:lnTo>
                  <a:lnTo>
                    <a:pt x="4280689" y="1404713"/>
                  </a:lnTo>
                  <a:lnTo>
                    <a:pt x="4282689" y="1405566"/>
                  </a:lnTo>
                  <a:lnTo>
                    <a:pt x="4284832" y="1406086"/>
                  </a:lnTo>
                  <a:lnTo>
                    <a:pt x="4287160" y="1404322"/>
                  </a:lnTo>
                  <a:lnTo>
                    <a:pt x="4287680" y="1402179"/>
                  </a:lnTo>
                  <a:lnTo>
                    <a:pt x="4288342" y="1399704"/>
                  </a:lnTo>
                  <a:lnTo>
                    <a:pt x="4286577" y="1397376"/>
                  </a:lnTo>
                  <a:close/>
                </a:path>
                <a:path w="16341090" h="11261090">
                  <a:moveTo>
                    <a:pt x="12141113" y="4739983"/>
                  </a:moveTo>
                  <a:lnTo>
                    <a:pt x="12138305" y="4739179"/>
                  </a:lnTo>
                  <a:lnTo>
                    <a:pt x="12134216" y="4741374"/>
                  </a:lnTo>
                  <a:lnTo>
                    <a:pt x="12133412" y="4744183"/>
                  </a:lnTo>
                  <a:lnTo>
                    <a:pt x="12135609" y="4748271"/>
                  </a:lnTo>
                  <a:lnTo>
                    <a:pt x="12136182" y="4749698"/>
                  </a:lnTo>
                  <a:lnTo>
                    <a:pt x="12137848" y="4750408"/>
                  </a:lnTo>
                  <a:lnTo>
                    <a:pt x="12137990" y="4750075"/>
                  </a:lnTo>
                  <a:lnTo>
                    <a:pt x="12138990" y="4750501"/>
                  </a:lnTo>
                  <a:lnTo>
                    <a:pt x="12140465" y="4750736"/>
                  </a:lnTo>
                  <a:lnTo>
                    <a:pt x="12141558" y="4750021"/>
                  </a:lnTo>
                  <a:lnTo>
                    <a:pt x="12143602" y="4748924"/>
                  </a:lnTo>
                  <a:lnTo>
                    <a:pt x="12144406" y="4746115"/>
                  </a:lnTo>
                  <a:lnTo>
                    <a:pt x="12141113" y="4739983"/>
                  </a:lnTo>
                  <a:close/>
                </a:path>
                <a:path w="16341090" h="11261090">
                  <a:moveTo>
                    <a:pt x="4370297" y="1412603"/>
                  </a:moveTo>
                  <a:lnTo>
                    <a:pt x="4367871" y="1412750"/>
                  </a:lnTo>
                  <a:lnTo>
                    <a:pt x="4365871" y="1411897"/>
                  </a:lnTo>
                  <a:lnTo>
                    <a:pt x="4363729" y="1411377"/>
                  </a:lnTo>
                  <a:lnTo>
                    <a:pt x="4361401" y="1413141"/>
                  </a:lnTo>
                  <a:lnTo>
                    <a:pt x="4360881" y="1415283"/>
                  </a:lnTo>
                  <a:lnTo>
                    <a:pt x="4360837" y="1417233"/>
                  </a:lnTo>
                  <a:lnTo>
                    <a:pt x="4361602" y="1419136"/>
                  </a:lnTo>
                  <a:lnTo>
                    <a:pt x="4363601" y="1419988"/>
                  </a:lnTo>
                  <a:lnTo>
                    <a:pt x="4363126" y="1420180"/>
                  </a:lnTo>
                  <a:lnTo>
                    <a:pt x="4363458" y="1420322"/>
                  </a:lnTo>
                  <a:lnTo>
                    <a:pt x="4364410" y="1419940"/>
                  </a:lnTo>
                  <a:lnTo>
                    <a:pt x="4366410" y="1420793"/>
                  </a:lnTo>
                  <a:lnTo>
                    <a:pt x="4368552" y="1421312"/>
                  </a:lnTo>
                  <a:lnTo>
                    <a:pt x="4370880" y="1419549"/>
                  </a:lnTo>
                  <a:lnTo>
                    <a:pt x="4371400" y="1417406"/>
                  </a:lnTo>
                  <a:lnTo>
                    <a:pt x="4372062" y="1414931"/>
                  </a:lnTo>
                  <a:lnTo>
                    <a:pt x="4370297" y="1412603"/>
                  </a:lnTo>
                  <a:close/>
                </a:path>
                <a:path w="16341090" h="11261090">
                  <a:moveTo>
                    <a:pt x="4454684" y="1428114"/>
                  </a:moveTo>
                  <a:lnTo>
                    <a:pt x="4451925" y="1428119"/>
                  </a:lnTo>
                  <a:lnTo>
                    <a:pt x="4449925" y="1427266"/>
                  </a:lnTo>
                  <a:lnTo>
                    <a:pt x="4447783" y="1426746"/>
                  </a:lnTo>
                  <a:lnTo>
                    <a:pt x="4445454" y="1428509"/>
                  </a:lnTo>
                  <a:lnTo>
                    <a:pt x="4444934" y="1430652"/>
                  </a:lnTo>
                  <a:lnTo>
                    <a:pt x="4444890" y="1432603"/>
                  </a:lnTo>
                  <a:lnTo>
                    <a:pt x="4445988" y="1434647"/>
                  </a:lnTo>
                  <a:lnTo>
                    <a:pt x="4447655" y="1435357"/>
                  </a:lnTo>
                  <a:lnTo>
                    <a:pt x="4447179" y="1435548"/>
                  </a:lnTo>
                  <a:lnTo>
                    <a:pt x="4447513" y="1435691"/>
                  </a:lnTo>
                  <a:lnTo>
                    <a:pt x="4448464" y="1435308"/>
                  </a:lnTo>
                  <a:lnTo>
                    <a:pt x="4450464" y="1436162"/>
                  </a:lnTo>
                  <a:lnTo>
                    <a:pt x="4452606" y="1436681"/>
                  </a:lnTo>
                  <a:lnTo>
                    <a:pt x="4454934" y="1434917"/>
                  </a:lnTo>
                  <a:lnTo>
                    <a:pt x="4455454" y="1432775"/>
                  </a:lnTo>
                  <a:lnTo>
                    <a:pt x="4456115" y="1430300"/>
                  </a:lnTo>
                  <a:lnTo>
                    <a:pt x="4454684" y="1428114"/>
                  </a:lnTo>
                  <a:close/>
                </a:path>
                <a:path w="16341090" h="11261090">
                  <a:moveTo>
                    <a:pt x="4538213" y="1442865"/>
                  </a:moveTo>
                  <a:lnTo>
                    <a:pt x="4535787" y="1443012"/>
                  </a:lnTo>
                  <a:lnTo>
                    <a:pt x="4533787" y="1442159"/>
                  </a:lnTo>
                  <a:lnTo>
                    <a:pt x="4531645" y="1441639"/>
                  </a:lnTo>
                  <a:lnTo>
                    <a:pt x="4529317" y="1443403"/>
                  </a:lnTo>
                  <a:lnTo>
                    <a:pt x="4528797" y="1445545"/>
                  </a:lnTo>
                  <a:lnTo>
                    <a:pt x="4528753" y="1447495"/>
                  </a:lnTo>
                  <a:lnTo>
                    <a:pt x="4529851" y="1449540"/>
                  </a:lnTo>
                  <a:lnTo>
                    <a:pt x="4531517" y="1450251"/>
                  </a:lnTo>
                  <a:lnTo>
                    <a:pt x="4531042" y="1450442"/>
                  </a:lnTo>
                  <a:lnTo>
                    <a:pt x="4531375" y="1450584"/>
                  </a:lnTo>
                  <a:lnTo>
                    <a:pt x="4532326" y="1450202"/>
                  </a:lnTo>
                  <a:lnTo>
                    <a:pt x="4534326" y="1451055"/>
                  </a:lnTo>
                  <a:lnTo>
                    <a:pt x="4536468" y="1451574"/>
                  </a:lnTo>
                  <a:lnTo>
                    <a:pt x="4538796" y="1449811"/>
                  </a:lnTo>
                  <a:lnTo>
                    <a:pt x="4539316" y="1447668"/>
                  </a:lnTo>
                  <a:lnTo>
                    <a:pt x="4539977" y="1445193"/>
                  </a:lnTo>
                  <a:lnTo>
                    <a:pt x="4538213" y="1442865"/>
                  </a:lnTo>
                  <a:close/>
                </a:path>
                <a:path w="16341090" h="11261090">
                  <a:moveTo>
                    <a:pt x="12101494" y="4664777"/>
                  </a:moveTo>
                  <a:lnTo>
                    <a:pt x="12098685" y="4663972"/>
                  </a:lnTo>
                  <a:lnTo>
                    <a:pt x="12094597" y="4666169"/>
                  </a:lnTo>
                  <a:lnTo>
                    <a:pt x="12093793" y="4668978"/>
                  </a:lnTo>
                  <a:lnTo>
                    <a:pt x="12095988" y="4673065"/>
                  </a:lnTo>
                  <a:lnTo>
                    <a:pt x="12096229" y="4674350"/>
                  </a:lnTo>
                  <a:lnTo>
                    <a:pt x="12099228" y="4675629"/>
                  </a:lnTo>
                  <a:lnTo>
                    <a:pt x="12100846" y="4675531"/>
                  </a:lnTo>
                  <a:lnTo>
                    <a:pt x="12101939" y="4674816"/>
                  </a:lnTo>
                  <a:lnTo>
                    <a:pt x="12103982" y="4673717"/>
                  </a:lnTo>
                  <a:lnTo>
                    <a:pt x="12104787" y="4670910"/>
                  </a:lnTo>
                  <a:lnTo>
                    <a:pt x="12101494" y="4664777"/>
                  </a:lnTo>
                  <a:close/>
                </a:path>
                <a:path w="16341090" h="11261090">
                  <a:moveTo>
                    <a:pt x="4622267" y="1458234"/>
                  </a:moveTo>
                  <a:lnTo>
                    <a:pt x="4619841" y="1458381"/>
                  </a:lnTo>
                  <a:lnTo>
                    <a:pt x="4617841" y="1457528"/>
                  </a:lnTo>
                  <a:lnTo>
                    <a:pt x="4615699" y="1457008"/>
                  </a:lnTo>
                  <a:lnTo>
                    <a:pt x="4613371" y="1458772"/>
                  </a:lnTo>
                  <a:lnTo>
                    <a:pt x="4612851" y="1460914"/>
                  </a:lnTo>
                  <a:lnTo>
                    <a:pt x="4612806" y="1462865"/>
                  </a:lnTo>
                  <a:lnTo>
                    <a:pt x="4613904" y="1464909"/>
                  </a:lnTo>
                  <a:lnTo>
                    <a:pt x="4615571" y="1465620"/>
                  </a:lnTo>
                  <a:lnTo>
                    <a:pt x="4615096" y="1465811"/>
                  </a:lnTo>
                  <a:lnTo>
                    <a:pt x="4615429" y="1465953"/>
                  </a:lnTo>
                  <a:lnTo>
                    <a:pt x="4616380" y="1465572"/>
                  </a:lnTo>
                  <a:lnTo>
                    <a:pt x="4618379" y="1466425"/>
                  </a:lnTo>
                  <a:lnTo>
                    <a:pt x="4620521" y="1466944"/>
                  </a:lnTo>
                  <a:lnTo>
                    <a:pt x="4622850" y="1465180"/>
                  </a:lnTo>
                  <a:lnTo>
                    <a:pt x="4623370" y="1463037"/>
                  </a:lnTo>
                  <a:lnTo>
                    <a:pt x="4624032" y="1460562"/>
                  </a:lnTo>
                  <a:lnTo>
                    <a:pt x="4622267" y="1458234"/>
                  </a:lnTo>
                  <a:close/>
                </a:path>
                <a:path w="16341090" h="11261090">
                  <a:moveTo>
                    <a:pt x="4706463" y="1473269"/>
                  </a:moveTo>
                  <a:lnTo>
                    <a:pt x="4703703" y="1473274"/>
                  </a:lnTo>
                  <a:lnTo>
                    <a:pt x="4701703" y="1472421"/>
                  </a:lnTo>
                  <a:lnTo>
                    <a:pt x="4699561" y="1471901"/>
                  </a:lnTo>
                  <a:lnTo>
                    <a:pt x="4697233" y="1473666"/>
                  </a:lnTo>
                  <a:lnTo>
                    <a:pt x="4696713" y="1475807"/>
                  </a:lnTo>
                  <a:lnTo>
                    <a:pt x="4696669" y="1477759"/>
                  </a:lnTo>
                  <a:lnTo>
                    <a:pt x="4697767" y="1479802"/>
                  </a:lnTo>
                  <a:lnTo>
                    <a:pt x="4699434" y="1480513"/>
                  </a:lnTo>
                  <a:lnTo>
                    <a:pt x="4698958" y="1480704"/>
                  </a:lnTo>
                  <a:lnTo>
                    <a:pt x="4699291" y="1480846"/>
                  </a:lnTo>
                  <a:lnTo>
                    <a:pt x="4700242" y="1480465"/>
                  </a:lnTo>
                  <a:lnTo>
                    <a:pt x="4702242" y="1481318"/>
                  </a:lnTo>
                  <a:lnTo>
                    <a:pt x="4704384" y="1481838"/>
                  </a:lnTo>
                  <a:lnTo>
                    <a:pt x="4706712" y="1480073"/>
                  </a:lnTo>
                  <a:lnTo>
                    <a:pt x="4707232" y="1477932"/>
                  </a:lnTo>
                  <a:lnTo>
                    <a:pt x="4707894" y="1475456"/>
                  </a:lnTo>
                  <a:lnTo>
                    <a:pt x="4706463" y="1473269"/>
                  </a:lnTo>
                  <a:close/>
                </a:path>
                <a:path w="16341090" h="11261090">
                  <a:moveTo>
                    <a:pt x="12059355" y="4590861"/>
                  </a:moveTo>
                  <a:lnTo>
                    <a:pt x="12056546" y="4590057"/>
                  </a:lnTo>
                  <a:lnTo>
                    <a:pt x="12052458" y="4592252"/>
                  </a:lnTo>
                  <a:lnTo>
                    <a:pt x="12051754" y="4594710"/>
                  </a:lnTo>
                  <a:lnTo>
                    <a:pt x="12051653" y="4595061"/>
                  </a:lnTo>
                  <a:lnTo>
                    <a:pt x="12053850" y="4599149"/>
                  </a:lnTo>
                  <a:lnTo>
                    <a:pt x="12054232" y="4600100"/>
                  </a:lnTo>
                  <a:lnTo>
                    <a:pt x="12057565" y="4601521"/>
                  </a:lnTo>
                  <a:lnTo>
                    <a:pt x="12059182" y="4601423"/>
                  </a:lnTo>
                  <a:lnTo>
                    <a:pt x="12060276" y="4600708"/>
                  </a:lnTo>
                  <a:lnTo>
                    <a:pt x="12062129" y="4599135"/>
                  </a:lnTo>
                  <a:lnTo>
                    <a:pt x="12062791" y="4596659"/>
                  </a:lnTo>
                  <a:lnTo>
                    <a:pt x="12060596" y="4592571"/>
                  </a:lnTo>
                  <a:lnTo>
                    <a:pt x="12059355" y="4590861"/>
                  </a:lnTo>
                  <a:close/>
                </a:path>
                <a:path w="16341090" h="11261090">
                  <a:moveTo>
                    <a:pt x="4790325" y="1488162"/>
                  </a:moveTo>
                  <a:lnTo>
                    <a:pt x="4787899" y="1488310"/>
                  </a:lnTo>
                  <a:lnTo>
                    <a:pt x="4785900" y="1487457"/>
                  </a:lnTo>
                  <a:lnTo>
                    <a:pt x="4783757" y="1486937"/>
                  </a:lnTo>
                  <a:lnTo>
                    <a:pt x="4781429" y="1488701"/>
                  </a:lnTo>
                  <a:lnTo>
                    <a:pt x="4780909" y="1490843"/>
                  </a:lnTo>
                  <a:lnTo>
                    <a:pt x="4780865" y="1492794"/>
                  </a:lnTo>
                  <a:lnTo>
                    <a:pt x="4781963" y="1494839"/>
                  </a:lnTo>
                  <a:lnTo>
                    <a:pt x="4783629" y="1495549"/>
                  </a:lnTo>
                  <a:lnTo>
                    <a:pt x="4783154" y="1495741"/>
                  </a:lnTo>
                  <a:lnTo>
                    <a:pt x="4783487" y="1495883"/>
                  </a:lnTo>
                  <a:lnTo>
                    <a:pt x="4784438" y="1495500"/>
                  </a:lnTo>
                  <a:lnTo>
                    <a:pt x="4786437" y="1496353"/>
                  </a:lnTo>
                  <a:lnTo>
                    <a:pt x="4788580" y="1496873"/>
                  </a:lnTo>
                  <a:lnTo>
                    <a:pt x="4791242" y="1495250"/>
                  </a:lnTo>
                  <a:lnTo>
                    <a:pt x="4791428" y="1492966"/>
                  </a:lnTo>
                  <a:lnTo>
                    <a:pt x="4792090" y="1490491"/>
                  </a:lnTo>
                  <a:lnTo>
                    <a:pt x="4790325" y="1488162"/>
                  </a:lnTo>
                  <a:close/>
                </a:path>
                <a:path w="16341090" h="11261090">
                  <a:moveTo>
                    <a:pt x="4874521" y="1503198"/>
                  </a:moveTo>
                  <a:lnTo>
                    <a:pt x="4872095" y="1503345"/>
                  </a:lnTo>
                  <a:lnTo>
                    <a:pt x="4870095" y="1502492"/>
                  </a:lnTo>
                  <a:lnTo>
                    <a:pt x="4867953" y="1501972"/>
                  </a:lnTo>
                  <a:lnTo>
                    <a:pt x="4865624" y="1503737"/>
                  </a:lnTo>
                  <a:lnTo>
                    <a:pt x="4865105" y="1505878"/>
                  </a:lnTo>
                  <a:lnTo>
                    <a:pt x="4865061" y="1507830"/>
                  </a:lnTo>
                  <a:lnTo>
                    <a:pt x="4866158" y="1509874"/>
                  </a:lnTo>
                  <a:lnTo>
                    <a:pt x="4867825" y="1510585"/>
                  </a:lnTo>
                  <a:lnTo>
                    <a:pt x="4867350" y="1510776"/>
                  </a:lnTo>
                  <a:lnTo>
                    <a:pt x="4867683" y="1510918"/>
                  </a:lnTo>
                  <a:lnTo>
                    <a:pt x="4868634" y="1510536"/>
                  </a:lnTo>
                  <a:lnTo>
                    <a:pt x="4870634" y="1511389"/>
                  </a:lnTo>
                  <a:lnTo>
                    <a:pt x="4872776" y="1511909"/>
                  </a:lnTo>
                  <a:lnTo>
                    <a:pt x="4875437" y="1510286"/>
                  </a:lnTo>
                  <a:lnTo>
                    <a:pt x="4875623" y="1508002"/>
                  </a:lnTo>
                  <a:lnTo>
                    <a:pt x="4876286" y="1505527"/>
                  </a:lnTo>
                  <a:lnTo>
                    <a:pt x="4874521" y="1503198"/>
                  </a:lnTo>
                  <a:close/>
                </a:path>
                <a:path w="16341090" h="11261090">
                  <a:moveTo>
                    <a:pt x="4958717" y="1518233"/>
                  </a:moveTo>
                  <a:lnTo>
                    <a:pt x="4955957" y="1518238"/>
                  </a:lnTo>
                  <a:lnTo>
                    <a:pt x="4953958" y="1517385"/>
                  </a:lnTo>
                  <a:lnTo>
                    <a:pt x="4951816" y="1516866"/>
                  </a:lnTo>
                  <a:lnTo>
                    <a:pt x="4949154" y="1518487"/>
                  </a:lnTo>
                  <a:lnTo>
                    <a:pt x="4948967" y="1520772"/>
                  </a:lnTo>
                  <a:lnTo>
                    <a:pt x="4948923" y="1522723"/>
                  </a:lnTo>
                  <a:lnTo>
                    <a:pt x="4950021" y="1524767"/>
                  </a:lnTo>
                  <a:lnTo>
                    <a:pt x="4951687" y="1525478"/>
                  </a:lnTo>
                  <a:lnTo>
                    <a:pt x="4951212" y="1525669"/>
                  </a:lnTo>
                  <a:lnTo>
                    <a:pt x="4951545" y="1525812"/>
                  </a:lnTo>
                  <a:lnTo>
                    <a:pt x="4952496" y="1525429"/>
                  </a:lnTo>
                  <a:lnTo>
                    <a:pt x="4954496" y="1526282"/>
                  </a:lnTo>
                  <a:lnTo>
                    <a:pt x="4956638" y="1526802"/>
                  </a:lnTo>
                  <a:lnTo>
                    <a:pt x="4958966" y="1525037"/>
                  </a:lnTo>
                  <a:lnTo>
                    <a:pt x="4959486" y="1522894"/>
                  </a:lnTo>
                  <a:lnTo>
                    <a:pt x="4960148" y="1520420"/>
                  </a:lnTo>
                  <a:lnTo>
                    <a:pt x="4958717" y="1518233"/>
                  </a:lnTo>
                  <a:close/>
                </a:path>
                <a:path w="16341090" h="11261090">
                  <a:moveTo>
                    <a:pt x="12014647" y="4517424"/>
                  </a:moveTo>
                  <a:lnTo>
                    <a:pt x="12012029" y="4517095"/>
                  </a:lnTo>
                  <a:lnTo>
                    <a:pt x="12009985" y="4518192"/>
                  </a:lnTo>
                  <a:lnTo>
                    <a:pt x="12007798" y="4519624"/>
                  </a:lnTo>
                  <a:lnTo>
                    <a:pt x="12007517" y="4521868"/>
                  </a:lnTo>
                  <a:lnTo>
                    <a:pt x="12007470" y="4522242"/>
                  </a:lnTo>
                  <a:lnTo>
                    <a:pt x="12009666" y="4526330"/>
                  </a:lnTo>
                  <a:lnTo>
                    <a:pt x="12010049" y="4527281"/>
                  </a:lnTo>
                  <a:lnTo>
                    <a:pt x="12013049" y="4528561"/>
                  </a:lnTo>
                  <a:lnTo>
                    <a:pt x="12014666" y="4528462"/>
                  </a:lnTo>
                  <a:lnTo>
                    <a:pt x="12017944" y="4526316"/>
                  </a:lnTo>
                  <a:lnTo>
                    <a:pt x="12018227" y="4524072"/>
                  </a:lnTo>
                  <a:lnTo>
                    <a:pt x="12018274" y="4523698"/>
                  </a:lnTo>
                  <a:lnTo>
                    <a:pt x="12016079" y="4519611"/>
                  </a:lnTo>
                  <a:lnTo>
                    <a:pt x="12014647" y="4517424"/>
                  </a:lnTo>
                  <a:close/>
                </a:path>
                <a:path w="16341090" h="11261090">
                  <a:moveTo>
                    <a:pt x="5042580" y="1533127"/>
                  </a:moveTo>
                  <a:lnTo>
                    <a:pt x="5040153" y="1533274"/>
                  </a:lnTo>
                  <a:lnTo>
                    <a:pt x="5038153" y="1532421"/>
                  </a:lnTo>
                  <a:lnTo>
                    <a:pt x="5036011" y="1531901"/>
                  </a:lnTo>
                  <a:lnTo>
                    <a:pt x="5033350" y="1533524"/>
                  </a:lnTo>
                  <a:lnTo>
                    <a:pt x="5033164" y="1535807"/>
                  </a:lnTo>
                  <a:lnTo>
                    <a:pt x="5033119" y="1537758"/>
                  </a:lnTo>
                  <a:lnTo>
                    <a:pt x="5034216" y="1539803"/>
                  </a:lnTo>
                  <a:lnTo>
                    <a:pt x="5035883" y="1540514"/>
                  </a:lnTo>
                  <a:lnTo>
                    <a:pt x="5035408" y="1540705"/>
                  </a:lnTo>
                  <a:lnTo>
                    <a:pt x="5035741" y="1540847"/>
                  </a:lnTo>
                  <a:lnTo>
                    <a:pt x="5036692" y="1540465"/>
                  </a:lnTo>
                  <a:lnTo>
                    <a:pt x="5038692" y="1541318"/>
                  </a:lnTo>
                  <a:lnTo>
                    <a:pt x="5040834" y="1541837"/>
                  </a:lnTo>
                  <a:lnTo>
                    <a:pt x="5043163" y="1540073"/>
                  </a:lnTo>
                  <a:lnTo>
                    <a:pt x="5043682" y="1537931"/>
                  </a:lnTo>
                  <a:lnTo>
                    <a:pt x="5044344" y="1535455"/>
                  </a:lnTo>
                  <a:lnTo>
                    <a:pt x="5042580" y="1533127"/>
                  </a:lnTo>
                  <a:close/>
                </a:path>
                <a:path w="16341090" h="11261090">
                  <a:moveTo>
                    <a:pt x="5126775" y="1548163"/>
                  </a:moveTo>
                  <a:lnTo>
                    <a:pt x="5124349" y="1548309"/>
                  </a:lnTo>
                  <a:lnTo>
                    <a:pt x="5122350" y="1547456"/>
                  </a:lnTo>
                  <a:lnTo>
                    <a:pt x="5120207" y="1546936"/>
                  </a:lnTo>
                  <a:lnTo>
                    <a:pt x="5117545" y="1548559"/>
                  </a:lnTo>
                  <a:lnTo>
                    <a:pt x="5117359" y="1550843"/>
                  </a:lnTo>
                  <a:lnTo>
                    <a:pt x="5117315" y="1552794"/>
                  </a:lnTo>
                  <a:lnTo>
                    <a:pt x="5118413" y="1554838"/>
                  </a:lnTo>
                  <a:lnTo>
                    <a:pt x="5120079" y="1555549"/>
                  </a:lnTo>
                  <a:lnTo>
                    <a:pt x="5119604" y="1555741"/>
                  </a:lnTo>
                  <a:lnTo>
                    <a:pt x="5119937" y="1555883"/>
                  </a:lnTo>
                  <a:lnTo>
                    <a:pt x="5120888" y="1555500"/>
                  </a:lnTo>
                  <a:lnTo>
                    <a:pt x="5122888" y="1556353"/>
                  </a:lnTo>
                  <a:lnTo>
                    <a:pt x="5125030" y="1556873"/>
                  </a:lnTo>
                  <a:lnTo>
                    <a:pt x="5127358" y="1555108"/>
                  </a:lnTo>
                  <a:lnTo>
                    <a:pt x="5127878" y="1552967"/>
                  </a:lnTo>
                  <a:lnTo>
                    <a:pt x="5128540" y="1550491"/>
                  </a:lnTo>
                  <a:lnTo>
                    <a:pt x="5126775" y="1548163"/>
                  </a:lnTo>
                  <a:close/>
                </a:path>
                <a:path w="16341090" h="11261090">
                  <a:moveTo>
                    <a:pt x="11967945" y="4445894"/>
                  </a:moveTo>
                  <a:lnTo>
                    <a:pt x="11965470" y="4445232"/>
                  </a:lnTo>
                  <a:lnTo>
                    <a:pt x="11963283" y="4446663"/>
                  </a:lnTo>
                  <a:lnTo>
                    <a:pt x="11961430" y="4448237"/>
                  </a:lnTo>
                  <a:lnTo>
                    <a:pt x="11960768" y="4450711"/>
                  </a:lnTo>
                  <a:lnTo>
                    <a:pt x="11962199" y="4452898"/>
                  </a:lnTo>
                  <a:lnTo>
                    <a:pt x="11963438" y="4454609"/>
                  </a:lnTo>
                  <a:lnTo>
                    <a:pt x="11963821" y="4455560"/>
                  </a:lnTo>
                  <a:lnTo>
                    <a:pt x="11965488" y="4456271"/>
                  </a:lnTo>
                  <a:lnTo>
                    <a:pt x="11965630" y="4455938"/>
                  </a:lnTo>
                  <a:lnTo>
                    <a:pt x="11966963" y="4456507"/>
                  </a:lnTo>
                  <a:lnTo>
                    <a:pt x="11968439" y="4456742"/>
                  </a:lnTo>
                  <a:lnTo>
                    <a:pt x="11971526" y="4454120"/>
                  </a:lnTo>
                  <a:lnTo>
                    <a:pt x="11972188" y="4451644"/>
                  </a:lnTo>
                  <a:lnTo>
                    <a:pt x="11970758" y="4449458"/>
                  </a:lnTo>
                  <a:lnTo>
                    <a:pt x="11969518" y="4447747"/>
                  </a:lnTo>
                  <a:lnTo>
                    <a:pt x="11967945" y="4445894"/>
                  </a:lnTo>
                  <a:close/>
                </a:path>
                <a:path w="16341090" h="11261090">
                  <a:moveTo>
                    <a:pt x="5210972" y="1563198"/>
                  </a:moveTo>
                  <a:lnTo>
                    <a:pt x="5208545" y="1563345"/>
                  </a:lnTo>
                  <a:lnTo>
                    <a:pt x="5206545" y="1562492"/>
                  </a:lnTo>
                  <a:lnTo>
                    <a:pt x="5204404" y="1561972"/>
                  </a:lnTo>
                  <a:lnTo>
                    <a:pt x="5201741" y="1563595"/>
                  </a:lnTo>
                  <a:lnTo>
                    <a:pt x="5201554" y="1565879"/>
                  </a:lnTo>
                  <a:lnTo>
                    <a:pt x="5201510" y="1567829"/>
                  </a:lnTo>
                  <a:lnTo>
                    <a:pt x="5202608" y="1569874"/>
                  </a:lnTo>
                  <a:lnTo>
                    <a:pt x="5204275" y="1570585"/>
                  </a:lnTo>
                  <a:lnTo>
                    <a:pt x="5203799" y="1570776"/>
                  </a:lnTo>
                  <a:lnTo>
                    <a:pt x="5204132" y="1570918"/>
                  </a:lnTo>
                  <a:lnTo>
                    <a:pt x="5205084" y="1570536"/>
                  </a:lnTo>
                  <a:lnTo>
                    <a:pt x="5207084" y="1571389"/>
                  </a:lnTo>
                  <a:lnTo>
                    <a:pt x="5209226" y="1571908"/>
                  </a:lnTo>
                  <a:lnTo>
                    <a:pt x="5211554" y="1570145"/>
                  </a:lnTo>
                  <a:lnTo>
                    <a:pt x="5212074" y="1568002"/>
                  </a:lnTo>
                  <a:lnTo>
                    <a:pt x="5212736" y="1565527"/>
                  </a:lnTo>
                  <a:lnTo>
                    <a:pt x="5210972" y="1563198"/>
                  </a:lnTo>
                  <a:close/>
                </a:path>
                <a:path w="16341090" h="11261090">
                  <a:moveTo>
                    <a:pt x="5295309" y="1577901"/>
                  </a:moveTo>
                  <a:lnTo>
                    <a:pt x="5292883" y="1578048"/>
                  </a:lnTo>
                  <a:lnTo>
                    <a:pt x="5290883" y="1577195"/>
                  </a:lnTo>
                  <a:lnTo>
                    <a:pt x="5288740" y="1576675"/>
                  </a:lnTo>
                  <a:lnTo>
                    <a:pt x="5286079" y="1578297"/>
                  </a:lnTo>
                  <a:lnTo>
                    <a:pt x="5285893" y="1580581"/>
                  </a:lnTo>
                  <a:lnTo>
                    <a:pt x="5285849" y="1582532"/>
                  </a:lnTo>
                  <a:lnTo>
                    <a:pt x="5286947" y="1584576"/>
                  </a:lnTo>
                  <a:lnTo>
                    <a:pt x="5288613" y="1585287"/>
                  </a:lnTo>
                  <a:lnTo>
                    <a:pt x="5288138" y="1585478"/>
                  </a:lnTo>
                  <a:lnTo>
                    <a:pt x="5288470" y="1585620"/>
                  </a:lnTo>
                  <a:lnTo>
                    <a:pt x="5289422" y="1585238"/>
                  </a:lnTo>
                  <a:lnTo>
                    <a:pt x="5291421" y="1586091"/>
                  </a:lnTo>
                  <a:lnTo>
                    <a:pt x="5293564" y="1586610"/>
                  </a:lnTo>
                  <a:lnTo>
                    <a:pt x="5295892" y="1584847"/>
                  </a:lnTo>
                  <a:lnTo>
                    <a:pt x="5296412" y="1582704"/>
                  </a:lnTo>
                  <a:lnTo>
                    <a:pt x="5297074" y="1580230"/>
                  </a:lnTo>
                  <a:lnTo>
                    <a:pt x="5295309" y="1577901"/>
                  </a:lnTo>
                  <a:close/>
                </a:path>
                <a:path w="16341090" h="11261090">
                  <a:moveTo>
                    <a:pt x="5379504" y="1592936"/>
                  </a:moveTo>
                  <a:lnTo>
                    <a:pt x="5377079" y="1593082"/>
                  </a:lnTo>
                  <a:lnTo>
                    <a:pt x="5375079" y="1592229"/>
                  </a:lnTo>
                  <a:lnTo>
                    <a:pt x="5372937" y="1591710"/>
                  </a:lnTo>
                  <a:lnTo>
                    <a:pt x="5370608" y="1593474"/>
                  </a:lnTo>
                  <a:lnTo>
                    <a:pt x="5370088" y="1595617"/>
                  </a:lnTo>
                  <a:lnTo>
                    <a:pt x="5370044" y="1597568"/>
                  </a:lnTo>
                  <a:lnTo>
                    <a:pt x="5371142" y="1599611"/>
                  </a:lnTo>
                  <a:lnTo>
                    <a:pt x="5372809" y="1600322"/>
                  </a:lnTo>
                  <a:lnTo>
                    <a:pt x="5372333" y="1600513"/>
                  </a:lnTo>
                  <a:lnTo>
                    <a:pt x="5372667" y="1600656"/>
                  </a:lnTo>
                  <a:lnTo>
                    <a:pt x="5373618" y="1600273"/>
                  </a:lnTo>
                  <a:lnTo>
                    <a:pt x="5375618" y="1601126"/>
                  </a:lnTo>
                  <a:lnTo>
                    <a:pt x="5377759" y="1601647"/>
                  </a:lnTo>
                  <a:lnTo>
                    <a:pt x="5380421" y="1600024"/>
                  </a:lnTo>
                  <a:lnTo>
                    <a:pt x="5380607" y="1597740"/>
                  </a:lnTo>
                  <a:lnTo>
                    <a:pt x="5381270" y="1595264"/>
                  </a:lnTo>
                  <a:lnTo>
                    <a:pt x="5379504" y="1592936"/>
                  </a:lnTo>
                  <a:close/>
                </a:path>
                <a:path w="16341090" h="11261090">
                  <a:moveTo>
                    <a:pt x="11919864" y="4375747"/>
                  </a:moveTo>
                  <a:lnTo>
                    <a:pt x="11917056" y="4374943"/>
                  </a:lnTo>
                  <a:lnTo>
                    <a:pt x="11913350" y="4378089"/>
                  </a:lnTo>
                  <a:lnTo>
                    <a:pt x="11912545" y="4380896"/>
                  </a:lnTo>
                  <a:lnTo>
                    <a:pt x="11914119" y="4382750"/>
                  </a:lnTo>
                  <a:lnTo>
                    <a:pt x="11915359" y="4384461"/>
                  </a:lnTo>
                  <a:lnTo>
                    <a:pt x="11915741" y="4385412"/>
                  </a:lnTo>
                  <a:lnTo>
                    <a:pt x="11918740" y="4386692"/>
                  </a:lnTo>
                  <a:lnTo>
                    <a:pt x="11920358" y="4386594"/>
                  </a:lnTo>
                  <a:lnTo>
                    <a:pt x="11923447" y="4383972"/>
                  </a:lnTo>
                  <a:lnTo>
                    <a:pt x="11924250" y="4381162"/>
                  </a:lnTo>
                  <a:lnTo>
                    <a:pt x="11922677" y="4379311"/>
                  </a:lnTo>
                  <a:lnTo>
                    <a:pt x="11921437" y="4377600"/>
                  </a:lnTo>
                  <a:lnTo>
                    <a:pt x="11919864" y="4375747"/>
                  </a:lnTo>
                  <a:close/>
                </a:path>
                <a:path w="16341090" h="11261090">
                  <a:moveTo>
                    <a:pt x="5464034" y="1608114"/>
                  </a:moveTo>
                  <a:lnTo>
                    <a:pt x="5461608" y="1608261"/>
                  </a:lnTo>
                  <a:lnTo>
                    <a:pt x="5459608" y="1607408"/>
                  </a:lnTo>
                  <a:lnTo>
                    <a:pt x="5457466" y="1606888"/>
                  </a:lnTo>
                  <a:lnTo>
                    <a:pt x="5455137" y="1608652"/>
                  </a:lnTo>
                  <a:lnTo>
                    <a:pt x="5454617" y="1610794"/>
                  </a:lnTo>
                  <a:lnTo>
                    <a:pt x="5454574" y="1612745"/>
                  </a:lnTo>
                  <a:lnTo>
                    <a:pt x="5455672" y="1614789"/>
                  </a:lnTo>
                  <a:lnTo>
                    <a:pt x="5457338" y="1615500"/>
                  </a:lnTo>
                  <a:lnTo>
                    <a:pt x="5456862" y="1615691"/>
                  </a:lnTo>
                  <a:lnTo>
                    <a:pt x="5457196" y="1615833"/>
                  </a:lnTo>
                  <a:lnTo>
                    <a:pt x="5458147" y="1615451"/>
                  </a:lnTo>
                  <a:lnTo>
                    <a:pt x="5460147" y="1616304"/>
                  </a:lnTo>
                  <a:lnTo>
                    <a:pt x="5462288" y="1616824"/>
                  </a:lnTo>
                  <a:lnTo>
                    <a:pt x="5464950" y="1615202"/>
                  </a:lnTo>
                  <a:lnTo>
                    <a:pt x="5465137" y="1612917"/>
                  </a:lnTo>
                  <a:lnTo>
                    <a:pt x="5465798" y="1610443"/>
                  </a:lnTo>
                  <a:lnTo>
                    <a:pt x="5464034" y="1608114"/>
                  </a:lnTo>
                  <a:close/>
                </a:path>
                <a:path w="16341090" h="11261090">
                  <a:moveTo>
                    <a:pt x="5548088" y="1623483"/>
                  </a:moveTo>
                  <a:lnTo>
                    <a:pt x="5545661" y="1623630"/>
                  </a:lnTo>
                  <a:lnTo>
                    <a:pt x="5543661" y="1622777"/>
                  </a:lnTo>
                  <a:lnTo>
                    <a:pt x="5541519" y="1622257"/>
                  </a:lnTo>
                  <a:lnTo>
                    <a:pt x="5539191" y="1624021"/>
                  </a:lnTo>
                  <a:lnTo>
                    <a:pt x="5538672" y="1626163"/>
                  </a:lnTo>
                  <a:lnTo>
                    <a:pt x="5538627" y="1628115"/>
                  </a:lnTo>
                  <a:lnTo>
                    <a:pt x="5539724" y="1630159"/>
                  </a:lnTo>
                  <a:lnTo>
                    <a:pt x="5541391" y="1630870"/>
                  </a:lnTo>
                  <a:lnTo>
                    <a:pt x="5540916" y="1631060"/>
                  </a:lnTo>
                  <a:lnTo>
                    <a:pt x="5541249" y="1631202"/>
                  </a:lnTo>
                  <a:lnTo>
                    <a:pt x="5542200" y="1630821"/>
                  </a:lnTo>
                  <a:lnTo>
                    <a:pt x="5544200" y="1631674"/>
                  </a:lnTo>
                  <a:lnTo>
                    <a:pt x="5546342" y="1632193"/>
                  </a:lnTo>
                  <a:lnTo>
                    <a:pt x="5548670" y="1630429"/>
                  </a:lnTo>
                  <a:lnTo>
                    <a:pt x="5549190" y="1628286"/>
                  </a:lnTo>
                  <a:lnTo>
                    <a:pt x="5549852" y="1625812"/>
                  </a:lnTo>
                  <a:lnTo>
                    <a:pt x="5548088" y="1623483"/>
                  </a:lnTo>
                  <a:close/>
                </a:path>
                <a:path w="16341090" h="11261090">
                  <a:moveTo>
                    <a:pt x="11868931" y="4306746"/>
                  </a:moveTo>
                  <a:lnTo>
                    <a:pt x="11865980" y="4306275"/>
                  </a:lnTo>
                  <a:lnTo>
                    <a:pt x="11864128" y="4307848"/>
                  </a:lnTo>
                  <a:lnTo>
                    <a:pt x="11862084" y="4308946"/>
                  </a:lnTo>
                  <a:lnTo>
                    <a:pt x="11861613" y="4311897"/>
                  </a:lnTo>
                  <a:lnTo>
                    <a:pt x="11864759" y="4315602"/>
                  </a:lnTo>
                  <a:lnTo>
                    <a:pt x="11865142" y="4316554"/>
                  </a:lnTo>
                  <a:lnTo>
                    <a:pt x="11867807" y="4317691"/>
                  </a:lnTo>
                  <a:lnTo>
                    <a:pt x="11869425" y="4317593"/>
                  </a:lnTo>
                  <a:lnTo>
                    <a:pt x="11870659" y="4316544"/>
                  </a:lnTo>
                  <a:lnTo>
                    <a:pt x="11872370" y="4315304"/>
                  </a:lnTo>
                  <a:lnTo>
                    <a:pt x="11872842" y="4312353"/>
                  </a:lnTo>
                  <a:lnTo>
                    <a:pt x="11871269" y="4310500"/>
                  </a:lnTo>
                  <a:lnTo>
                    <a:pt x="11870030" y="4308789"/>
                  </a:lnTo>
                  <a:lnTo>
                    <a:pt x="11868931" y="4306746"/>
                  </a:lnTo>
                  <a:close/>
                </a:path>
                <a:path w="16341090" h="11261090">
                  <a:moveTo>
                    <a:pt x="5632617" y="1638661"/>
                  </a:moveTo>
                  <a:lnTo>
                    <a:pt x="5630191" y="1638808"/>
                  </a:lnTo>
                  <a:lnTo>
                    <a:pt x="5628190" y="1637954"/>
                  </a:lnTo>
                  <a:lnTo>
                    <a:pt x="5626048" y="1637435"/>
                  </a:lnTo>
                  <a:lnTo>
                    <a:pt x="5623721" y="1639199"/>
                  </a:lnTo>
                  <a:lnTo>
                    <a:pt x="5623201" y="1641341"/>
                  </a:lnTo>
                  <a:lnTo>
                    <a:pt x="5623156" y="1643292"/>
                  </a:lnTo>
                  <a:lnTo>
                    <a:pt x="5624254" y="1645335"/>
                  </a:lnTo>
                  <a:lnTo>
                    <a:pt x="5625921" y="1646046"/>
                  </a:lnTo>
                  <a:lnTo>
                    <a:pt x="5625445" y="1646237"/>
                  </a:lnTo>
                  <a:lnTo>
                    <a:pt x="5625778" y="1646380"/>
                  </a:lnTo>
                  <a:lnTo>
                    <a:pt x="5626730" y="1645997"/>
                  </a:lnTo>
                  <a:lnTo>
                    <a:pt x="5628729" y="1646850"/>
                  </a:lnTo>
                  <a:lnTo>
                    <a:pt x="5630871" y="1647370"/>
                  </a:lnTo>
                  <a:lnTo>
                    <a:pt x="5633058" y="1645940"/>
                  </a:lnTo>
                  <a:lnTo>
                    <a:pt x="5634382" y="1640989"/>
                  </a:lnTo>
                  <a:lnTo>
                    <a:pt x="5632617" y="1638661"/>
                  </a:lnTo>
                  <a:close/>
                </a:path>
                <a:path w="16341090" h="11261090">
                  <a:moveTo>
                    <a:pt x="5716813" y="1653696"/>
                  </a:moveTo>
                  <a:lnTo>
                    <a:pt x="5714386" y="1653843"/>
                  </a:lnTo>
                  <a:lnTo>
                    <a:pt x="5712387" y="1652990"/>
                  </a:lnTo>
                  <a:lnTo>
                    <a:pt x="5710244" y="1652470"/>
                  </a:lnTo>
                  <a:lnTo>
                    <a:pt x="5707916" y="1654234"/>
                  </a:lnTo>
                  <a:lnTo>
                    <a:pt x="5707396" y="1656377"/>
                  </a:lnTo>
                  <a:lnTo>
                    <a:pt x="5707352" y="1658328"/>
                  </a:lnTo>
                  <a:lnTo>
                    <a:pt x="5708450" y="1660372"/>
                  </a:lnTo>
                  <a:lnTo>
                    <a:pt x="5710116" y="1661083"/>
                  </a:lnTo>
                  <a:lnTo>
                    <a:pt x="5709641" y="1661274"/>
                  </a:lnTo>
                  <a:lnTo>
                    <a:pt x="5709974" y="1661417"/>
                  </a:lnTo>
                  <a:lnTo>
                    <a:pt x="5710925" y="1661034"/>
                  </a:lnTo>
                  <a:lnTo>
                    <a:pt x="5712924" y="1661887"/>
                  </a:lnTo>
                  <a:lnTo>
                    <a:pt x="5715067" y="1662407"/>
                  </a:lnTo>
                  <a:lnTo>
                    <a:pt x="5717395" y="1660642"/>
                  </a:lnTo>
                  <a:lnTo>
                    <a:pt x="5717915" y="1658499"/>
                  </a:lnTo>
                  <a:lnTo>
                    <a:pt x="5718577" y="1656025"/>
                  </a:lnTo>
                  <a:lnTo>
                    <a:pt x="5716813" y="1653696"/>
                  </a:lnTo>
                  <a:close/>
                </a:path>
                <a:path w="16341090" h="11261090">
                  <a:moveTo>
                    <a:pt x="11815812" y="4239175"/>
                  </a:moveTo>
                  <a:lnTo>
                    <a:pt x="11813194" y="4238847"/>
                  </a:lnTo>
                  <a:lnTo>
                    <a:pt x="11809489" y="4241993"/>
                  </a:lnTo>
                  <a:lnTo>
                    <a:pt x="11809159" y="4244611"/>
                  </a:lnTo>
                  <a:lnTo>
                    <a:pt x="11812831" y="4248935"/>
                  </a:lnTo>
                  <a:lnTo>
                    <a:pt x="11815497" y="4250072"/>
                  </a:lnTo>
                  <a:lnTo>
                    <a:pt x="11817115" y="4249974"/>
                  </a:lnTo>
                  <a:lnTo>
                    <a:pt x="11820202" y="4247351"/>
                  </a:lnTo>
                  <a:lnTo>
                    <a:pt x="11820532" y="4244735"/>
                  </a:lnTo>
                  <a:lnTo>
                    <a:pt x="11815812" y="4239175"/>
                  </a:lnTo>
                  <a:close/>
                </a:path>
                <a:path w="16341090" h="11261090">
                  <a:moveTo>
                    <a:pt x="5801533" y="1669349"/>
                  </a:moveTo>
                  <a:lnTo>
                    <a:pt x="5798774" y="1669354"/>
                  </a:lnTo>
                  <a:lnTo>
                    <a:pt x="5796773" y="1668501"/>
                  </a:lnTo>
                  <a:lnTo>
                    <a:pt x="5794631" y="1667981"/>
                  </a:lnTo>
                  <a:lnTo>
                    <a:pt x="5792303" y="1669745"/>
                  </a:lnTo>
                  <a:lnTo>
                    <a:pt x="5791783" y="1671888"/>
                  </a:lnTo>
                  <a:lnTo>
                    <a:pt x="5791739" y="1673839"/>
                  </a:lnTo>
                  <a:lnTo>
                    <a:pt x="5792504" y="1675740"/>
                  </a:lnTo>
                  <a:lnTo>
                    <a:pt x="5794503" y="1676593"/>
                  </a:lnTo>
                  <a:lnTo>
                    <a:pt x="5794028" y="1676784"/>
                  </a:lnTo>
                  <a:lnTo>
                    <a:pt x="5794362" y="1676926"/>
                  </a:lnTo>
                  <a:lnTo>
                    <a:pt x="5795312" y="1676544"/>
                  </a:lnTo>
                  <a:lnTo>
                    <a:pt x="5797312" y="1677397"/>
                  </a:lnTo>
                  <a:lnTo>
                    <a:pt x="5799454" y="1677917"/>
                  </a:lnTo>
                  <a:lnTo>
                    <a:pt x="5801783" y="1676153"/>
                  </a:lnTo>
                  <a:lnTo>
                    <a:pt x="5802303" y="1674011"/>
                  </a:lnTo>
                  <a:lnTo>
                    <a:pt x="5802964" y="1671536"/>
                  </a:lnTo>
                  <a:lnTo>
                    <a:pt x="5801533" y="1669349"/>
                  </a:lnTo>
                  <a:close/>
                </a:path>
                <a:path w="16341090" h="11261090">
                  <a:moveTo>
                    <a:pt x="5885587" y="1684718"/>
                  </a:moveTo>
                  <a:lnTo>
                    <a:pt x="5883161" y="1684865"/>
                  </a:lnTo>
                  <a:lnTo>
                    <a:pt x="5881160" y="1684012"/>
                  </a:lnTo>
                  <a:lnTo>
                    <a:pt x="5879019" y="1683492"/>
                  </a:lnTo>
                  <a:lnTo>
                    <a:pt x="5876690" y="1685256"/>
                  </a:lnTo>
                  <a:lnTo>
                    <a:pt x="5876170" y="1687399"/>
                  </a:lnTo>
                  <a:lnTo>
                    <a:pt x="5876126" y="1689350"/>
                  </a:lnTo>
                  <a:lnTo>
                    <a:pt x="5876891" y="1691252"/>
                  </a:lnTo>
                  <a:lnTo>
                    <a:pt x="5878890" y="1692105"/>
                  </a:lnTo>
                  <a:lnTo>
                    <a:pt x="5878415" y="1692296"/>
                  </a:lnTo>
                  <a:lnTo>
                    <a:pt x="5878747" y="1692438"/>
                  </a:lnTo>
                  <a:lnTo>
                    <a:pt x="5879699" y="1692056"/>
                  </a:lnTo>
                  <a:lnTo>
                    <a:pt x="5881698" y="1692909"/>
                  </a:lnTo>
                  <a:lnTo>
                    <a:pt x="5883841" y="1693429"/>
                  </a:lnTo>
                  <a:lnTo>
                    <a:pt x="5886170" y="1691664"/>
                  </a:lnTo>
                  <a:lnTo>
                    <a:pt x="5886690" y="1689522"/>
                  </a:lnTo>
                  <a:lnTo>
                    <a:pt x="5887351" y="1687047"/>
                  </a:lnTo>
                  <a:lnTo>
                    <a:pt x="5885587" y="1684718"/>
                  </a:lnTo>
                  <a:close/>
                </a:path>
                <a:path w="16341090" h="11261090">
                  <a:moveTo>
                    <a:pt x="11761839" y="4173606"/>
                  </a:moveTo>
                  <a:lnTo>
                    <a:pt x="11759222" y="4173278"/>
                  </a:lnTo>
                  <a:lnTo>
                    <a:pt x="11755516" y="4176424"/>
                  </a:lnTo>
                  <a:lnTo>
                    <a:pt x="11755188" y="4179041"/>
                  </a:lnTo>
                  <a:lnTo>
                    <a:pt x="11758334" y="4182747"/>
                  </a:lnTo>
                  <a:lnTo>
                    <a:pt x="11758525" y="4183223"/>
                  </a:lnTo>
                  <a:lnTo>
                    <a:pt x="11759857" y="4183791"/>
                  </a:lnTo>
                  <a:lnTo>
                    <a:pt x="11759715" y="4184124"/>
                  </a:lnTo>
                  <a:lnTo>
                    <a:pt x="11761382" y="4184835"/>
                  </a:lnTo>
                  <a:lnTo>
                    <a:pt x="11763142" y="4184404"/>
                  </a:lnTo>
                  <a:lnTo>
                    <a:pt x="11766230" y="4181782"/>
                  </a:lnTo>
                  <a:lnTo>
                    <a:pt x="11766559" y="4179164"/>
                  </a:lnTo>
                  <a:lnTo>
                    <a:pt x="11761839" y="4173606"/>
                  </a:lnTo>
                  <a:close/>
                </a:path>
                <a:path w="16341090" h="11261090">
                  <a:moveTo>
                    <a:pt x="5969974" y="1700229"/>
                  </a:moveTo>
                  <a:lnTo>
                    <a:pt x="5967548" y="1700376"/>
                  </a:lnTo>
                  <a:lnTo>
                    <a:pt x="5965547" y="1699523"/>
                  </a:lnTo>
                  <a:lnTo>
                    <a:pt x="5963405" y="1699003"/>
                  </a:lnTo>
                  <a:lnTo>
                    <a:pt x="5961076" y="1700768"/>
                  </a:lnTo>
                  <a:lnTo>
                    <a:pt x="5960557" y="1702910"/>
                  </a:lnTo>
                  <a:lnTo>
                    <a:pt x="5960513" y="1704861"/>
                  </a:lnTo>
                  <a:lnTo>
                    <a:pt x="5961278" y="1706762"/>
                  </a:lnTo>
                  <a:lnTo>
                    <a:pt x="5963278" y="1707615"/>
                  </a:lnTo>
                  <a:lnTo>
                    <a:pt x="5962802" y="1707806"/>
                  </a:lnTo>
                  <a:lnTo>
                    <a:pt x="5963135" y="1707948"/>
                  </a:lnTo>
                  <a:lnTo>
                    <a:pt x="5964086" y="1707566"/>
                  </a:lnTo>
                  <a:lnTo>
                    <a:pt x="5966086" y="1708419"/>
                  </a:lnTo>
                  <a:lnTo>
                    <a:pt x="5968228" y="1708939"/>
                  </a:lnTo>
                  <a:lnTo>
                    <a:pt x="5970557" y="1707175"/>
                  </a:lnTo>
                  <a:lnTo>
                    <a:pt x="5971076" y="1705034"/>
                  </a:lnTo>
                  <a:lnTo>
                    <a:pt x="5971738" y="1702558"/>
                  </a:lnTo>
                  <a:lnTo>
                    <a:pt x="5969974" y="1700229"/>
                  </a:lnTo>
                  <a:close/>
                </a:path>
                <a:path w="16341090" h="11261090">
                  <a:moveTo>
                    <a:pt x="6054218" y="1716074"/>
                  </a:moveTo>
                  <a:lnTo>
                    <a:pt x="6051792" y="1716221"/>
                  </a:lnTo>
                  <a:lnTo>
                    <a:pt x="6049792" y="1715367"/>
                  </a:lnTo>
                  <a:lnTo>
                    <a:pt x="6047650" y="1714848"/>
                  </a:lnTo>
                  <a:lnTo>
                    <a:pt x="6045322" y="1716612"/>
                  </a:lnTo>
                  <a:lnTo>
                    <a:pt x="6044802" y="1718754"/>
                  </a:lnTo>
                  <a:lnTo>
                    <a:pt x="6044425" y="1720563"/>
                  </a:lnTo>
                  <a:lnTo>
                    <a:pt x="6045522" y="1722608"/>
                  </a:lnTo>
                  <a:lnTo>
                    <a:pt x="6047522" y="1723461"/>
                  </a:lnTo>
                  <a:lnTo>
                    <a:pt x="6047046" y="1723652"/>
                  </a:lnTo>
                  <a:lnTo>
                    <a:pt x="6047380" y="1723794"/>
                  </a:lnTo>
                  <a:lnTo>
                    <a:pt x="6048331" y="1723412"/>
                  </a:lnTo>
                  <a:lnTo>
                    <a:pt x="6050330" y="1724265"/>
                  </a:lnTo>
                  <a:lnTo>
                    <a:pt x="6052472" y="1724784"/>
                  </a:lnTo>
                  <a:lnTo>
                    <a:pt x="6054659" y="1723353"/>
                  </a:lnTo>
                  <a:lnTo>
                    <a:pt x="6055983" y="1718402"/>
                  </a:lnTo>
                  <a:lnTo>
                    <a:pt x="6054218" y="1716074"/>
                  </a:lnTo>
                  <a:close/>
                </a:path>
                <a:path w="16341090" h="11261090">
                  <a:moveTo>
                    <a:pt x="11705632" y="4108659"/>
                  </a:moveTo>
                  <a:lnTo>
                    <a:pt x="11702872" y="4108663"/>
                  </a:lnTo>
                  <a:lnTo>
                    <a:pt x="11699165" y="4111809"/>
                  </a:lnTo>
                  <a:lnTo>
                    <a:pt x="11699171" y="4114568"/>
                  </a:lnTo>
                  <a:lnTo>
                    <a:pt x="11702841" y="4118892"/>
                  </a:lnTo>
                  <a:lnTo>
                    <a:pt x="11705507" y="4120030"/>
                  </a:lnTo>
                  <a:lnTo>
                    <a:pt x="11707268" y="4119599"/>
                  </a:lnTo>
                  <a:lnTo>
                    <a:pt x="11710356" y="4116977"/>
                  </a:lnTo>
                  <a:lnTo>
                    <a:pt x="11710352" y="4114217"/>
                  </a:lnTo>
                  <a:lnTo>
                    <a:pt x="11705632" y="4108659"/>
                  </a:lnTo>
                  <a:close/>
                </a:path>
                <a:path w="16341090" h="11261090">
                  <a:moveTo>
                    <a:pt x="6139130" y="1732202"/>
                  </a:moveTo>
                  <a:lnTo>
                    <a:pt x="6136370" y="1732207"/>
                  </a:lnTo>
                  <a:lnTo>
                    <a:pt x="6134370" y="1731354"/>
                  </a:lnTo>
                  <a:lnTo>
                    <a:pt x="6132228" y="1730834"/>
                  </a:lnTo>
                  <a:lnTo>
                    <a:pt x="6129899" y="1732599"/>
                  </a:lnTo>
                  <a:lnTo>
                    <a:pt x="6129380" y="1734741"/>
                  </a:lnTo>
                  <a:lnTo>
                    <a:pt x="6129002" y="1736550"/>
                  </a:lnTo>
                  <a:lnTo>
                    <a:pt x="6130100" y="1738593"/>
                  </a:lnTo>
                  <a:lnTo>
                    <a:pt x="6132100" y="1739446"/>
                  </a:lnTo>
                  <a:lnTo>
                    <a:pt x="6131625" y="1739637"/>
                  </a:lnTo>
                  <a:lnTo>
                    <a:pt x="6131958" y="1739779"/>
                  </a:lnTo>
                  <a:lnTo>
                    <a:pt x="6132909" y="1739397"/>
                  </a:lnTo>
                  <a:lnTo>
                    <a:pt x="6134909" y="1740250"/>
                  </a:lnTo>
                  <a:lnTo>
                    <a:pt x="6137050" y="1740771"/>
                  </a:lnTo>
                  <a:lnTo>
                    <a:pt x="6139379" y="1739006"/>
                  </a:lnTo>
                  <a:lnTo>
                    <a:pt x="6139899" y="1736865"/>
                  </a:lnTo>
                  <a:lnTo>
                    <a:pt x="6140561" y="1734389"/>
                  </a:lnTo>
                  <a:lnTo>
                    <a:pt x="6139130" y="1732202"/>
                  </a:lnTo>
                  <a:close/>
                </a:path>
                <a:path w="16341090" h="11261090">
                  <a:moveTo>
                    <a:pt x="6223041" y="1747905"/>
                  </a:moveTo>
                  <a:lnTo>
                    <a:pt x="6220281" y="1747909"/>
                  </a:lnTo>
                  <a:lnTo>
                    <a:pt x="6218281" y="1747056"/>
                  </a:lnTo>
                  <a:lnTo>
                    <a:pt x="6216139" y="1746537"/>
                  </a:lnTo>
                  <a:lnTo>
                    <a:pt x="6213954" y="1747967"/>
                  </a:lnTo>
                  <a:lnTo>
                    <a:pt x="6213292" y="1750443"/>
                  </a:lnTo>
                  <a:lnTo>
                    <a:pt x="6212914" y="1752252"/>
                  </a:lnTo>
                  <a:lnTo>
                    <a:pt x="6214012" y="1754296"/>
                  </a:lnTo>
                  <a:lnTo>
                    <a:pt x="6216011" y="1755149"/>
                  </a:lnTo>
                  <a:lnTo>
                    <a:pt x="6215536" y="1755340"/>
                  </a:lnTo>
                  <a:lnTo>
                    <a:pt x="6215869" y="1755483"/>
                  </a:lnTo>
                  <a:lnTo>
                    <a:pt x="6216820" y="1755100"/>
                  </a:lnTo>
                  <a:lnTo>
                    <a:pt x="6218820" y="1755953"/>
                  </a:lnTo>
                  <a:lnTo>
                    <a:pt x="6220962" y="1756473"/>
                  </a:lnTo>
                  <a:lnTo>
                    <a:pt x="6223291" y="1754708"/>
                  </a:lnTo>
                  <a:lnTo>
                    <a:pt x="6223811" y="1752566"/>
                  </a:lnTo>
                  <a:lnTo>
                    <a:pt x="6224472" y="1750091"/>
                  </a:lnTo>
                  <a:lnTo>
                    <a:pt x="6223041" y="1747905"/>
                  </a:lnTo>
                  <a:close/>
                </a:path>
                <a:path w="16341090" h="11261090">
                  <a:moveTo>
                    <a:pt x="11647761" y="4045760"/>
                  </a:moveTo>
                  <a:lnTo>
                    <a:pt x="11645003" y="4045764"/>
                  </a:lnTo>
                  <a:lnTo>
                    <a:pt x="11641297" y="4048910"/>
                  </a:lnTo>
                  <a:lnTo>
                    <a:pt x="11641301" y="4051670"/>
                  </a:lnTo>
                  <a:lnTo>
                    <a:pt x="11644972" y="4055994"/>
                  </a:lnTo>
                  <a:lnTo>
                    <a:pt x="11647638" y="4057131"/>
                  </a:lnTo>
                  <a:lnTo>
                    <a:pt x="11649256" y="4057034"/>
                  </a:lnTo>
                  <a:lnTo>
                    <a:pt x="11650634" y="4055651"/>
                  </a:lnTo>
                  <a:lnTo>
                    <a:pt x="11652487" y="4054077"/>
                  </a:lnTo>
                  <a:lnTo>
                    <a:pt x="11652482" y="4051318"/>
                  </a:lnTo>
                  <a:lnTo>
                    <a:pt x="11647761" y="4045760"/>
                  </a:lnTo>
                  <a:close/>
                </a:path>
                <a:path w="16341090" h="11261090">
                  <a:moveTo>
                    <a:pt x="6307286" y="1763749"/>
                  </a:moveTo>
                  <a:lnTo>
                    <a:pt x="6304526" y="1763754"/>
                  </a:lnTo>
                  <a:lnTo>
                    <a:pt x="6302526" y="1762901"/>
                  </a:lnTo>
                  <a:lnTo>
                    <a:pt x="6300384" y="1762381"/>
                  </a:lnTo>
                  <a:lnTo>
                    <a:pt x="6298198" y="1763813"/>
                  </a:lnTo>
                  <a:lnTo>
                    <a:pt x="6297536" y="1766287"/>
                  </a:lnTo>
                  <a:lnTo>
                    <a:pt x="6297016" y="1768430"/>
                  </a:lnTo>
                  <a:lnTo>
                    <a:pt x="6298115" y="1770473"/>
                  </a:lnTo>
                  <a:lnTo>
                    <a:pt x="6300115" y="1771326"/>
                  </a:lnTo>
                  <a:lnTo>
                    <a:pt x="6301066" y="1770944"/>
                  </a:lnTo>
                  <a:lnTo>
                    <a:pt x="6303066" y="1771797"/>
                  </a:lnTo>
                  <a:lnTo>
                    <a:pt x="6305207" y="1772316"/>
                  </a:lnTo>
                  <a:lnTo>
                    <a:pt x="6307536" y="1770553"/>
                  </a:lnTo>
                  <a:lnTo>
                    <a:pt x="6308056" y="1768410"/>
                  </a:lnTo>
                  <a:lnTo>
                    <a:pt x="6308717" y="1765936"/>
                  </a:lnTo>
                  <a:lnTo>
                    <a:pt x="6307286" y="1763749"/>
                  </a:lnTo>
                  <a:close/>
                </a:path>
                <a:path w="16341090" h="11261090">
                  <a:moveTo>
                    <a:pt x="6391388" y="1779927"/>
                  </a:moveTo>
                  <a:lnTo>
                    <a:pt x="6388628" y="1779931"/>
                  </a:lnTo>
                  <a:lnTo>
                    <a:pt x="6386629" y="1779078"/>
                  </a:lnTo>
                  <a:lnTo>
                    <a:pt x="6384487" y="1778559"/>
                  </a:lnTo>
                  <a:lnTo>
                    <a:pt x="6382301" y="1779989"/>
                  </a:lnTo>
                  <a:lnTo>
                    <a:pt x="6381638" y="1782465"/>
                  </a:lnTo>
                  <a:lnTo>
                    <a:pt x="6381118" y="1784607"/>
                  </a:lnTo>
                  <a:lnTo>
                    <a:pt x="6382217" y="1786651"/>
                  </a:lnTo>
                  <a:lnTo>
                    <a:pt x="6384217" y="1787504"/>
                  </a:lnTo>
                  <a:lnTo>
                    <a:pt x="6385168" y="1787122"/>
                  </a:lnTo>
                  <a:lnTo>
                    <a:pt x="6387168" y="1787975"/>
                  </a:lnTo>
                  <a:lnTo>
                    <a:pt x="6389310" y="1788494"/>
                  </a:lnTo>
                  <a:lnTo>
                    <a:pt x="6391496" y="1787064"/>
                  </a:lnTo>
                  <a:lnTo>
                    <a:pt x="6392820" y="1782113"/>
                  </a:lnTo>
                  <a:lnTo>
                    <a:pt x="6391388" y="1779927"/>
                  </a:lnTo>
                  <a:close/>
                </a:path>
                <a:path w="16341090" h="11261090">
                  <a:moveTo>
                    <a:pt x="11587897" y="3984766"/>
                  </a:moveTo>
                  <a:lnTo>
                    <a:pt x="11585137" y="3984771"/>
                  </a:lnTo>
                  <a:lnTo>
                    <a:pt x="11583284" y="3986345"/>
                  </a:lnTo>
                  <a:lnTo>
                    <a:pt x="11582017" y="3987775"/>
                  </a:lnTo>
                  <a:lnTo>
                    <a:pt x="11581764" y="3988061"/>
                  </a:lnTo>
                  <a:lnTo>
                    <a:pt x="11581769" y="3990820"/>
                  </a:lnTo>
                  <a:lnTo>
                    <a:pt x="11583343" y="3992673"/>
                  </a:lnTo>
                  <a:lnTo>
                    <a:pt x="11585058" y="3994192"/>
                  </a:lnTo>
                  <a:lnTo>
                    <a:pt x="11588391" y="3995615"/>
                  </a:lnTo>
                  <a:lnTo>
                    <a:pt x="11590009" y="3995517"/>
                  </a:lnTo>
                  <a:lnTo>
                    <a:pt x="11591385" y="3994135"/>
                  </a:lnTo>
                  <a:lnTo>
                    <a:pt x="11592652" y="3992705"/>
                  </a:lnTo>
                  <a:lnTo>
                    <a:pt x="11592905" y="3992419"/>
                  </a:lnTo>
                  <a:lnTo>
                    <a:pt x="11592901" y="3989659"/>
                  </a:lnTo>
                  <a:lnTo>
                    <a:pt x="11591328" y="3987806"/>
                  </a:lnTo>
                  <a:lnTo>
                    <a:pt x="11587897" y="3984766"/>
                  </a:lnTo>
                  <a:close/>
                </a:path>
                <a:path w="16341090" h="11261090">
                  <a:moveTo>
                    <a:pt x="6475016" y="1796296"/>
                  </a:moveTo>
                  <a:lnTo>
                    <a:pt x="6472256" y="1796301"/>
                  </a:lnTo>
                  <a:lnTo>
                    <a:pt x="6470256" y="1795448"/>
                  </a:lnTo>
                  <a:lnTo>
                    <a:pt x="6468114" y="1794928"/>
                  </a:lnTo>
                  <a:lnTo>
                    <a:pt x="6465928" y="1796358"/>
                  </a:lnTo>
                  <a:lnTo>
                    <a:pt x="6465266" y="1798834"/>
                  </a:lnTo>
                  <a:lnTo>
                    <a:pt x="6464747" y="1800976"/>
                  </a:lnTo>
                  <a:lnTo>
                    <a:pt x="6465845" y="1803020"/>
                  </a:lnTo>
                  <a:lnTo>
                    <a:pt x="6467844" y="1803873"/>
                  </a:lnTo>
                  <a:lnTo>
                    <a:pt x="6468795" y="1803490"/>
                  </a:lnTo>
                  <a:lnTo>
                    <a:pt x="6470794" y="1804343"/>
                  </a:lnTo>
                  <a:lnTo>
                    <a:pt x="6472937" y="1804863"/>
                  </a:lnTo>
                  <a:lnTo>
                    <a:pt x="6475123" y="1803433"/>
                  </a:lnTo>
                  <a:lnTo>
                    <a:pt x="6476446" y="1798482"/>
                  </a:lnTo>
                  <a:lnTo>
                    <a:pt x="6475016" y="1796296"/>
                  </a:lnTo>
                  <a:close/>
                </a:path>
                <a:path w="16341090" h="11261090">
                  <a:moveTo>
                    <a:pt x="6558977" y="1812806"/>
                  </a:moveTo>
                  <a:lnTo>
                    <a:pt x="6556217" y="1812811"/>
                  </a:lnTo>
                  <a:lnTo>
                    <a:pt x="6554217" y="1811957"/>
                  </a:lnTo>
                  <a:lnTo>
                    <a:pt x="6552075" y="1811438"/>
                  </a:lnTo>
                  <a:lnTo>
                    <a:pt x="6549889" y="1812870"/>
                  </a:lnTo>
                  <a:lnTo>
                    <a:pt x="6549227" y="1815345"/>
                  </a:lnTo>
                  <a:lnTo>
                    <a:pt x="6548707" y="1817487"/>
                  </a:lnTo>
                  <a:lnTo>
                    <a:pt x="6549805" y="1819531"/>
                  </a:lnTo>
                  <a:lnTo>
                    <a:pt x="6551804" y="1820384"/>
                  </a:lnTo>
                  <a:lnTo>
                    <a:pt x="6552755" y="1820001"/>
                  </a:lnTo>
                  <a:lnTo>
                    <a:pt x="6554755" y="1820854"/>
                  </a:lnTo>
                  <a:lnTo>
                    <a:pt x="6556897" y="1821374"/>
                  </a:lnTo>
                  <a:lnTo>
                    <a:pt x="6559083" y="1819944"/>
                  </a:lnTo>
                  <a:lnTo>
                    <a:pt x="6559745" y="1817468"/>
                  </a:lnTo>
                  <a:lnTo>
                    <a:pt x="6560265" y="1815325"/>
                  </a:lnTo>
                  <a:lnTo>
                    <a:pt x="6558977" y="1812806"/>
                  </a:lnTo>
                  <a:close/>
                </a:path>
                <a:path w="16341090" h="11261090">
                  <a:moveTo>
                    <a:pt x="11527130" y="3924966"/>
                  </a:moveTo>
                  <a:lnTo>
                    <a:pt x="11524371" y="3924970"/>
                  </a:lnTo>
                  <a:lnTo>
                    <a:pt x="11522851" y="3926686"/>
                  </a:lnTo>
                  <a:lnTo>
                    <a:pt x="11521189" y="3928734"/>
                  </a:lnTo>
                  <a:lnTo>
                    <a:pt x="11521194" y="3931494"/>
                  </a:lnTo>
                  <a:lnTo>
                    <a:pt x="11524624" y="3934534"/>
                  </a:lnTo>
                  <a:lnTo>
                    <a:pt x="11525958" y="3935102"/>
                  </a:lnTo>
                  <a:lnTo>
                    <a:pt x="11526149" y="3935578"/>
                  </a:lnTo>
                  <a:lnTo>
                    <a:pt x="11527815" y="3936289"/>
                  </a:lnTo>
                  <a:lnTo>
                    <a:pt x="11529575" y="3935857"/>
                  </a:lnTo>
                  <a:lnTo>
                    <a:pt x="11530953" y="3934475"/>
                  </a:lnTo>
                  <a:lnTo>
                    <a:pt x="11532614" y="3932427"/>
                  </a:lnTo>
                  <a:lnTo>
                    <a:pt x="11532610" y="3929667"/>
                  </a:lnTo>
                  <a:lnTo>
                    <a:pt x="11529179" y="3926628"/>
                  </a:lnTo>
                  <a:lnTo>
                    <a:pt x="11527130" y="3924966"/>
                  </a:lnTo>
                  <a:close/>
                </a:path>
                <a:path w="16341090" h="11261090">
                  <a:moveTo>
                    <a:pt x="6642461" y="1829509"/>
                  </a:moveTo>
                  <a:lnTo>
                    <a:pt x="6640035" y="1829655"/>
                  </a:lnTo>
                  <a:lnTo>
                    <a:pt x="6638035" y="1828802"/>
                  </a:lnTo>
                  <a:lnTo>
                    <a:pt x="6635893" y="1828282"/>
                  </a:lnTo>
                  <a:lnTo>
                    <a:pt x="6633707" y="1829714"/>
                  </a:lnTo>
                  <a:lnTo>
                    <a:pt x="6633045" y="1832189"/>
                  </a:lnTo>
                  <a:lnTo>
                    <a:pt x="6632525" y="1834331"/>
                  </a:lnTo>
                  <a:lnTo>
                    <a:pt x="6633623" y="1836375"/>
                  </a:lnTo>
                  <a:lnTo>
                    <a:pt x="6635623" y="1837228"/>
                  </a:lnTo>
                  <a:lnTo>
                    <a:pt x="6636573" y="1836846"/>
                  </a:lnTo>
                  <a:lnTo>
                    <a:pt x="6638573" y="1837699"/>
                  </a:lnTo>
                  <a:lnTo>
                    <a:pt x="6640715" y="1838219"/>
                  </a:lnTo>
                  <a:lnTo>
                    <a:pt x="6642901" y="1836787"/>
                  </a:lnTo>
                  <a:lnTo>
                    <a:pt x="6643563" y="1834312"/>
                  </a:lnTo>
                  <a:lnTo>
                    <a:pt x="6644083" y="1832170"/>
                  </a:lnTo>
                  <a:lnTo>
                    <a:pt x="6642461" y="1829509"/>
                  </a:lnTo>
                  <a:close/>
                </a:path>
                <a:path w="16341090" h="11261090">
                  <a:moveTo>
                    <a:pt x="6726471" y="1846828"/>
                  </a:moveTo>
                  <a:lnTo>
                    <a:pt x="6724044" y="1846975"/>
                  </a:lnTo>
                  <a:lnTo>
                    <a:pt x="6722045" y="1846122"/>
                  </a:lnTo>
                  <a:lnTo>
                    <a:pt x="6719903" y="1845603"/>
                  </a:lnTo>
                  <a:lnTo>
                    <a:pt x="6717715" y="1847034"/>
                  </a:lnTo>
                  <a:lnTo>
                    <a:pt x="6717053" y="1849508"/>
                  </a:lnTo>
                  <a:lnTo>
                    <a:pt x="6716533" y="1851651"/>
                  </a:lnTo>
                  <a:lnTo>
                    <a:pt x="6717633" y="1853694"/>
                  </a:lnTo>
                  <a:lnTo>
                    <a:pt x="6719632" y="1854547"/>
                  </a:lnTo>
                  <a:lnTo>
                    <a:pt x="6720583" y="1854166"/>
                  </a:lnTo>
                  <a:lnTo>
                    <a:pt x="6722583" y="1855019"/>
                  </a:lnTo>
                  <a:lnTo>
                    <a:pt x="6724724" y="1855539"/>
                  </a:lnTo>
                  <a:lnTo>
                    <a:pt x="6726911" y="1854107"/>
                  </a:lnTo>
                  <a:lnTo>
                    <a:pt x="6727573" y="1851631"/>
                  </a:lnTo>
                  <a:lnTo>
                    <a:pt x="6728093" y="1849490"/>
                  </a:lnTo>
                  <a:lnTo>
                    <a:pt x="6726471" y="1846828"/>
                  </a:lnTo>
                  <a:close/>
                </a:path>
                <a:path w="16341090" h="11261090">
                  <a:moveTo>
                    <a:pt x="11465128" y="3866213"/>
                  </a:moveTo>
                  <a:lnTo>
                    <a:pt x="11462227" y="3866551"/>
                  </a:lnTo>
                  <a:lnTo>
                    <a:pt x="11460707" y="3868267"/>
                  </a:lnTo>
                  <a:lnTo>
                    <a:pt x="11458853" y="3869841"/>
                  </a:lnTo>
                  <a:lnTo>
                    <a:pt x="11459192" y="3872742"/>
                  </a:lnTo>
                  <a:lnTo>
                    <a:pt x="11462622" y="3875782"/>
                  </a:lnTo>
                  <a:lnTo>
                    <a:pt x="11463955" y="3876350"/>
                  </a:lnTo>
                  <a:lnTo>
                    <a:pt x="11463813" y="3876683"/>
                  </a:lnTo>
                  <a:lnTo>
                    <a:pt x="11465479" y="3877394"/>
                  </a:lnTo>
                  <a:lnTo>
                    <a:pt x="11467240" y="3876963"/>
                  </a:lnTo>
                  <a:lnTo>
                    <a:pt x="11468617" y="3875581"/>
                  </a:lnTo>
                  <a:lnTo>
                    <a:pt x="11470470" y="3874008"/>
                  </a:lnTo>
                  <a:lnTo>
                    <a:pt x="11470132" y="3871106"/>
                  </a:lnTo>
                  <a:lnTo>
                    <a:pt x="11466702" y="3868066"/>
                  </a:lnTo>
                  <a:lnTo>
                    <a:pt x="11465128" y="3866213"/>
                  </a:lnTo>
                  <a:close/>
                </a:path>
                <a:path w="16341090" h="11261090">
                  <a:moveTo>
                    <a:pt x="6810480" y="1864148"/>
                  </a:moveTo>
                  <a:lnTo>
                    <a:pt x="6807720" y="1864153"/>
                  </a:lnTo>
                  <a:lnTo>
                    <a:pt x="6805721" y="1863300"/>
                  </a:lnTo>
                  <a:lnTo>
                    <a:pt x="6803578" y="1862780"/>
                  </a:lnTo>
                  <a:lnTo>
                    <a:pt x="6801392" y="1864211"/>
                  </a:lnTo>
                  <a:lnTo>
                    <a:pt x="6800730" y="1866687"/>
                  </a:lnTo>
                  <a:lnTo>
                    <a:pt x="6800211" y="1868829"/>
                  </a:lnTo>
                  <a:lnTo>
                    <a:pt x="6801308" y="1870872"/>
                  </a:lnTo>
                  <a:lnTo>
                    <a:pt x="6803308" y="1871725"/>
                  </a:lnTo>
                  <a:lnTo>
                    <a:pt x="6803450" y="1871392"/>
                  </a:lnTo>
                  <a:lnTo>
                    <a:pt x="6804259" y="1871344"/>
                  </a:lnTo>
                  <a:lnTo>
                    <a:pt x="6806258" y="1872197"/>
                  </a:lnTo>
                  <a:lnTo>
                    <a:pt x="6808400" y="1872717"/>
                  </a:lnTo>
                  <a:lnTo>
                    <a:pt x="6810586" y="1871285"/>
                  </a:lnTo>
                  <a:lnTo>
                    <a:pt x="6811249" y="1868809"/>
                  </a:lnTo>
                  <a:lnTo>
                    <a:pt x="6811768" y="1866668"/>
                  </a:lnTo>
                  <a:lnTo>
                    <a:pt x="6810480" y="1864148"/>
                  </a:lnTo>
                  <a:close/>
                </a:path>
                <a:path w="16341090" h="11261090">
                  <a:moveTo>
                    <a:pt x="11401274" y="3809035"/>
                  </a:moveTo>
                  <a:lnTo>
                    <a:pt x="11398371" y="3809371"/>
                  </a:lnTo>
                  <a:lnTo>
                    <a:pt x="11395331" y="3812803"/>
                  </a:lnTo>
                  <a:lnTo>
                    <a:pt x="11395670" y="3815706"/>
                  </a:lnTo>
                  <a:lnTo>
                    <a:pt x="11399101" y="3818744"/>
                  </a:lnTo>
                  <a:lnTo>
                    <a:pt x="11402101" y="3820024"/>
                  </a:lnTo>
                  <a:lnTo>
                    <a:pt x="11403860" y="3819594"/>
                  </a:lnTo>
                  <a:lnTo>
                    <a:pt x="11405237" y="3818211"/>
                  </a:lnTo>
                  <a:lnTo>
                    <a:pt x="11406757" y="3816495"/>
                  </a:lnTo>
                  <a:lnTo>
                    <a:pt x="11406419" y="3813593"/>
                  </a:lnTo>
                  <a:lnTo>
                    <a:pt x="11401274" y="3809035"/>
                  </a:lnTo>
                  <a:close/>
                </a:path>
                <a:path w="16341090" h="11261090">
                  <a:moveTo>
                    <a:pt x="6894156" y="1881326"/>
                  </a:moveTo>
                  <a:lnTo>
                    <a:pt x="6891396" y="1881331"/>
                  </a:lnTo>
                  <a:lnTo>
                    <a:pt x="6889396" y="1880478"/>
                  </a:lnTo>
                  <a:lnTo>
                    <a:pt x="6887254" y="1879957"/>
                  </a:lnTo>
                  <a:lnTo>
                    <a:pt x="6885068" y="1881389"/>
                  </a:lnTo>
                  <a:lnTo>
                    <a:pt x="6884407" y="1883863"/>
                  </a:lnTo>
                  <a:lnTo>
                    <a:pt x="6883887" y="1886006"/>
                  </a:lnTo>
                  <a:lnTo>
                    <a:pt x="6884984" y="1888050"/>
                  </a:lnTo>
                  <a:lnTo>
                    <a:pt x="6886984" y="1888903"/>
                  </a:lnTo>
                  <a:lnTo>
                    <a:pt x="6887126" y="1888570"/>
                  </a:lnTo>
                  <a:lnTo>
                    <a:pt x="6887935" y="1888520"/>
                  </a:lnTo>
                  <a:lnTo>
                    <a:pt x="6889935" y="1889374"/>
                  </a:lnTo>
                  <a:lnTo>
                    <a:pt x="6892077" y="1889893"/>
                  </a:lnTo>
                  <a:lnTo>
                    <a:pt x="6894263" y="1888462"/>
                  </a:lnTo>
                  <a:lnTo>
                    <a:pt x="6894924" y="1885987"/>
                  </a:lnTo>
                  <a:lnTo>
                    <a:pt x="6895444" y="1883845"/>
                  </a:lnTo>
                  <a:lnTo>
                    <a:pt x="6894156" y="1881326"/>
                  </a:lnTo>
                  <a:close/>
                </a:path>
                <a:path w="16341090" h="11261090">
                  <a:moveTo>
                    <a:pt x="6978072" y="1899787"/>
                  </a:moveTo>
                  <a:lnTo>
                    <a:pt x="6975454" y="1899459"/>
                  </a:lnTo>
                  <a:lnTo>
                    <a:pt x="6973455" y="1898606"/>
                  </a:lnTo>
                  <a:lnTo>
                    <a:pt x="6970979" y="1897944"/>
                  </a:lnTo>
                  <a:lnTo>
                    <a:pt x="6968793" y="1899375"/>
                  </a:lnTo>
                  <a:lnTo>
                    <a:pt x="6968131" y="1901850"/>
                  </a:lnTo>
                  <a:lnTo>
                    <a:pt x="6967611" y="1903992"/>
                  </a:lnTo>
                  <a:lnTo>
                    <a:pt x="6968709" y="1906037"/>
                  </a:lnTo>
                  <a:lnTo>
                    <a:pt x="6970709" y="1906890"/>
                  </a:lnTo>
                  <a:lnTo>
                    <a:pt x="6970852" y="1906557"/>
                  </a:lnTo>
                  <a:lnTo>
                    <a:pt x="6971660" y="1906508"/>
                  </a:lnTo>
                  <a:lnTo>
                    <a:pt x="6973660" y="1907361"/>
                  </a:lnTo>
                  <a:lnTo>
                    <a:pt x="6976135" y="1908022"/>
                  </a:lnTo>
                  <a:lnTo>
                    <a:pt x="6978322" y="1906591"/>
                  </a:lnTo>
                  <a:lnTo>
                    <a:pt x="6978983" y="1904116"/>
                  </a:lnTo>
                  <a:lnTo>
                    <a:pt x="6979503" y="1901974"/>
                  </a:lnTo>
                  <a:lnTo>
                    <a:pt x="6978072" y="1899787"/>
                  </a:lnTo>
                  <a:close/>
                </a:path>
                <a:path w="16341090" h="11261090">
                  <a:moveTo>
                    <a:pt x="11336849" y="3753189"/>
                  </a:moveTo>
                  <a:lnTo>
                    <a:pt x="11333948" y="3753527"/>
                  </a:lnTo>
                  <a:lnTo>
                    <a:pt x="11330908" y="3756958"/>
                  </a:lnTo>
                  <a:lnTo>
                    <a:pt x="11331246" y="3759860"/>
                  </a:lnTo>
                  <a:lnTo>
                    <a:pt x="11334677" y="3762899"/>
                  </a:lnTo>
                  <a:lnTo>
                    <a:pt x="11336009" y="3763468"/>
                  </a:lnTo>
                  <a:lnTo>
                    <a:pt x="11335535" y="3763659"/>
                  </a:lnTo>
                  <a:lnTo>
                    <a:pt x="11337535" y="3764513"/>
                  </a:lnTo>
                  <a:lnTo>
                    <a:pt x="11339436" y="3763748"/>
                  </a:lnTo>
                  <a:lnTo>
                    <a:pt x="11340814" y="3762365"/>
                  </a:lnTo>
                  <a:lnTo>
                    <a:pt x="11342334" y="3760649"/>
                  </a:lnTo>
                  <a:lnTo>
                    <a:pt x="11341996" y="3757747"/>
                  </a:lnTo>
                  <a:lnTo>
                    <a:pt x="11336849" y="3753189"/>
                  </a:lnTo>
                  <a:close/>
                </a:path>
                <a:path w="16341090" h="11261090">
                  <a:moveTo>
                    <a:pt x="7061797" y="1917774"/>
                  </a:moveTo>
                  <a:lnTo>
                    <a:pt x="7059180" y="1917444"/>
                  </a:lnTo>
                  <a:lnTo>
                    <a:pt x="7057180" y="1916591"/>
                  </a:lnTo>
                  <a:lnTo>
                    <a:pt x="7054705" y="1915930"/>
                  </a:lnTo>
                  <a:lnTo>
                    <a:pt x="7052518" y="1917361"/>
                  </a:lnTo>
                  <a:lnTo>
                    <a:pt x="7051856" y="1919837"/>
                  </a:lnTo>
                  <a:lnTo>
                    <a:pt x="7051336" y="1921979"/>
                  </a:lnTo>
                  <a:lnTo>
                    <a:pt x="7052434" y="1924022"/>
                  </a:lnTo>
                  <a:lnTo>
                    <a:pt x="7054434" y="1924875"/>
                  </a:lnTo>
                  <a:lnTo>
                    <a:pt x="7054576" y="1924542"/>
                  </a:lnTo>
                  <a:lnTo>
                    <a:pt x="7055385" y="1924493"/>
                  </a:lnTo>
                  <a:lnTo>
                    <a:pt x="7057385" y="1925346"/>
                  </a:lnTo>
                  <a:lnTo>
                    <a:pt x="7059860" y="1926009"/>
                  </a:lnTo>
                  <a:lnTo>
                    <a:pt x="7062046" y="1924578"/>
                  </a:lnTo>
                  <a:lnTo>
                    <a:pt x="7062709" y="1922102"/>
                  </a:lnTo>
                  <a:lnTo>
                    <a:pt x="7063229" y="1919960"/>
                  </a:lnTo>
                  <a:lnTo>
                    <a:pt x="7061797" y="1917774"/>
                  </a:lnTo>
                  <a:close/>
                </a:path>
                <a:path w="16341090" h="11261090">
                  <a:moveTo>
                    <a:pt x="11271523" y="3698534"/>
                  </a:moveTo>
                  <a:lnTo>
                    <a:pt x="11268622" y="3698872"/>
                  </a:lnTo>
                  <a:lnTo>
                    <a:pt x="11265582" y="3702303"/>
                  </a:lnTo>
                  <a:lnTo>
                    <a:pt x="11265920" y="3705205"/>
                  </a:lnTo>
                  <a:lnTo>
                    <a:pt x="11269351" y="3708245"/>
                  </a:lnTo>
                  <a:lnTo>
                    <a:pt x="11270351" y="3708671"/>
                  </a:lnTo>
                  <a:lnTo>
                    <a:pt x="11270209" y="3709005"/>
                  </a:lnTo>
                  <a:lnTo>
                    <a:pt x="11272209" y="3709858"/>
                  </a:lnTo>
                  <a:lnTo>
                    <a:pt x="11274110" y="3709093"/>
                  </a:lnTo>
                  <a:lnTo>
                    <a:pt x="11275488" y="3707710"/>
                  </a:lnTo>
                  <a:lnTo>
                    <a:pt x="11277008" y="3705995"/>
                  </a:lnTo>
                  <a:lnTo>
                    <a:pt x="11276670" y="3703092"/>
                  </a:lnTo>
                  <a:lnTo>
                    <a:pt x="11271523" y="3698534"/>
                  </a:lnTo>
                  <a:close/>
                </a:path>
                <a:path w="16341090" h="11261090">
                  <a:moveTo>
                    <a:pt x="7145380" y="1936094"/>
                  </a:moveTo>
                  <a:lnTo>
                    <a:pt x="7142763" y="1935765"/>
                  </a:lnTo>
                  <a:lnTo>
                    <a:pt x="7140763" y="1934912"/>
                  </a:lnTo>
                  <a:lnTo>
                    <a:pt x="7138287" y="1934250"/>
                  </a:lnTo>
                  <a:lnTo>
                    <a:pt x="7136101" y="1935681"/>
                  </a:lnTo>
                  <a:lnTo>
                    <a:pt x="7135439" y="1938156"/>
                  </a:lnTo>
                  <a:lnTo>
                    <a:pt x="7134919" y="1940298"/>
                  </a:lnTo>
                  <a:lnTo>
                    <a:pt x="7136017" y="1942343"/>
                  </a:lnTo>
                  <a:lnTo>
                    <a:pt x="7138017" y="1943196"/>
                  </a:lnTo>
                  <a:lnTo>
                    <a:pt x="7138159" y="1942862"/>
                  </a:lnTo>
                  <a:lnTo>
                    <a:pt x="7138967" y="1942813"/>
                  </a:lnTo>
                  <a:lnTo>
                    <a:pt x="7140967" y="1943666"/>
                  </a:lnTo>
                  <a:lnTo>
                    <a:pt x="7143442" y="1944328"/>
                  </a:lnTo>
                  <a:lnTo>
                    <a:pt x="7145629" y="1942897"/>
                  </a:lnTo>
                  <a:lnTo>
                    <a:pt x="7146291" y="1940422"/>
                  </a:lnTo>
                  <a:lnTo>
                    <a:pt x="7146810" y="1938279"/>
                  </a:lnTo>
                  <a:lnTo>
                    <a:pt x="7145380" y="1936094"/>
                  </a:lnTo>
                  <a:close/>
                </a:path>
                <a:path w="16341090" h="11261090">
                  <a:moveTo>
                    <a:pt x="7228821" y="1954747"/>
                  </a:moveTo>
                  <a:lnTo>
                    <a:pt x="7226203" y="1954418"/>
                  </a:lnTo>
                  <a:lnTo>
                    <a:pt x="7224202" y="1953565"/>
                  </a:lnTo>
                  <a:lnTo>
                    <a:pt x="7221727" y="1952903"/>
                  </a:lnTo>
                  <a:lnTo>
                    <a:pt x="7219541" y="1954335"/>
                  </a:lnTo>
                  <a:lnTo>
                    <a:pt x="7218880" y="1956810"/>
                  </a:lnTo>
                  <a:lnTo>
                    <a:pt x="7218361" y="1958951"/>
                  </a:lnTo>
                  <a:lnTo>
                    <a:pt x="7219458" y="1960995"/>
                  </a:lnTo>
                  <a:lnTo>
                    <a:pt x="7221458" y="1961848"/>
                  </a:lnTo>
                  <a:lnTo>
                    <a:pt x="7221600" y="1961515"/>
                  </a:lnTo>
                  <a:lnTo>
                    <a:pt x="7221933" y="1961657"/>
                  </a:lnTo>
                  <a:lnTo>
                    <a:pt x="7222408" y="1961466"/>
                  </a:lnTo>
                  <a:lnTo>
                    <a:pt x="7224408" y="1962319"/>
                  </a:lnTo>
                  <a:lnTo>
                    <a:pt x="7226884" y="1962981"/>
                  </a:lnTo>
                  <a:lnTo>
                    <a:pt x="7229070" y="1961550"/>
                  </a:lnTo>
                  <a:lnTo>
                    <a:pt x="7229732" y="1959075"/>
                  </a:lnTo>
                  <a:lnTo>
                    <a:pt x="7230251" y="1956933"/>
                  </a:lnTo>
                  <a:lnTo>
                    <a:pt x="7228821" y="1954747"/>
                  </a:lnTo>
                  <a:close/>
                </a:path>
                <a:path w="16341090" h="11261090">
                  <a:moveTo>
                    <a:pt x="11204152" y="3644977"/>
                  </a:moveTo>
                  <a:lnTo>
                    <a:pt x="11201585" y="3645457"/>
                  </a:lnTo>
                  <a:lnTo>
                    <a:pt x="11200065" y="3647173"/>
                  </a:lnTo>
                  <a:lnTo>
                    <a:pt x="11198736" y="3649364"/>
                  </a:lnTo>
                  <a:lnTo>
                    <a:pt x="11199217" y="3651932"/>
                  </a:lnTo>
                  <a:lnTo>
                    <a:pt x="11202647" y="3654971"/>
                  </a:lnTo>
                  <a:lnTo>
                    <a:pt x="11205314" y="3656109"/>
                  </a:lnTo>
                  <a:lnTo>
                    <a:pt x="11207550" y="3655486"/>
                  </a:lnTo>
                  <a:lnTo>
                    <a:pt x="11208594" y="3653963"/>
                  </a:lnTo>
                  <a:lnTo>
                    <a:pt x="11210256" y="3651914"/>
                  </a:lnTo>
                  <a:lnTo>
                    <a:pt x="11209775" y="3649344"/>
                  </a:lnTo>
                  <a:lnTo>
                    <a:pt x="11206344" y="3646306"/>
                  </a:lnTo>
                  <a:lnTo>
                    <a:pt x="11204152" y="3644977"/>
                  </a:lnTo>
                  <a:close/>
                </a:path>
                <a:path w="16341090" h="11261090">
                  <a:moveTo>
                    <a:pt x="7312261" y="1973399"/>
                  </a:moveTo>
                  <a:lnTo>
                    <a:pt x="7309643" y="1973071"/>
                  </a:lnTo>
                  <a:lnTo>
                    <a:pt x="7307644" y="1972218"/>
                  </a:lnTo>
                  <a:lnTo>
                    <a:pt x="7305169" y="1971556"/>
                  </a:lnTo>
                  <a:lnTo>
                    <a:pt x="7302982" y="1972987"/>
                  </a:lnTo>
                  <a:lnTo>
                    <a:pt x="7302320" y="1975463"/>
                  </a:lnTo>
                  <a:lnTo>
                    <a:pt x="7301800" y="1977604"/>
                  </a:lnTo>
                  <a:lnTo>
                    <a:pt x="7302898" y="1979649"/>
                  </a:lnTo>
                  <a:lnTo>
                    <a:pt x="7305231" y="1980644"/>
                  </a:lnTo>
                  <a:lnTo>
                    <a:pt x="7305707" y="1980453"/>
                  </a:lnTo>
                  <a:lnTo>
                    <a:pt x="7307707" y="1981306"/>
                  </a:lnTo>
                  <a:lnTo>
                    <a:pt x="7310182" y="1981968"/>
                  </a:lnTo>
                  <a:lnTo>
                    <a:pt x="7312369" y="1980536"/>
                  </a:lnTo>
                  <a:lnTo>
                    <a:pt x="7313692" y="1975586"/>
                  </a:lnTo>
                  <a:lnTo>
                    <a:pt x="7312261" y="1973399"/>
                  </a:lnTo>
                  <a:close/>
                </a:path>
                <a:path w="16341090" h="11261090">
                  <a:moveTo>
                    <a:pt x="11136548" y="3592895"/>
                  </a:moveTo>
                  <a:lnTo>
                    <a:pt x="11133979" y="3593376"/>
                  </a:lnTo>
                  <a:lnTo>
                    <a:pt x="11132459" y="3595092"/>
                  </a:lnTo>
                  <a:lnTo>
                    <a:pt x="11131131" y="3597282"/>
                  </a:lnTo>
                  <a:lnTo>
                    <a:pt x="11131611" y="3599851"/>
                  </a:lnTo>
                  <a:lnTo>
                    <a:pt x="11135042" y="3602889"/>
                  </a:lnTo>
                  <a:lnTo>
                    <a:pt x="11138042" y="3604169"/>
                  </a:lnTo>
                  <a:lnTo>
                    <a:pt x="11140276" y="3603547"/>
                  </a:lnTo>
                  <a:lnTo>
                    <a:pt x="11141321" y="3602023"/>
                  </a:lnTo>
                  <a:lnTo>
                    <a:pt x="11142649" y="3599832"/>
                  </a:lnTo>
                  <a:lnTo>
                    <a:pt x="11142170" y="3597264"/>
                  </a:lnTo>
                  <a:lnTo>
                    <a:pt x="11138738" y="3594224"/>
                  </a:lnTo>
                  <a:lnTo>
                    <a:pt x="11136548" y="3592895"/>
                  </a:lnTo>
                  <a:close/>
                </a:path>
                <a:path w="16341090" h="11261090">
                  <a:moveTo>
                    <a:pt x="7395417" y="1992719"/>
                  </a:moveTo>
                  <a:lnTo>
                    <a:pt x="7392800" y="1992390"/>
                  </a:lnTo>
                  <a:lnTo>
                    <a:pt x="7390800" y="1991537"/>
                  </a:lnTo>
                  <a:lnTo>
                    <a:pt x="7388325" y="1990875"/>
                  </a:lnTo>
                  <a:lnTo>
                    <a:pt x="7386138" y="1992306"/>
                  </a:lnTo>
                  <a:lnTo>
                    <a:pt x="7385476" y="1994782"/>
                  </a:lnTo>
                  <a:lnTo>
                    <a:pt x="7384956" y="1996925"/>
                  </a:lnTo>
                  <a:lnTo>
                    <a:pt x="7386054" y="1998968"/>
                  </a:lnTo>
                  <a:lnTo>
                    <a:pt x="7388387" y="1999963"/>
                  </a:lnTo>
                  <a:lnTo>
                    <a:pt x="7388864" y="1999772"/>
                  </a:lnTo>
                  <a:lnTo>
                    <a:pt x="7390863" y="2000625"/>
                  </a:lnTo>
                  <a:lnTo>
                    <a:pt x="7393338" y="2001288"/>
                  </a:lnTo>
                  <a:lnTo>
                    <a:pt x="7395525" y="1999857"/>
                  </a:lnTo>
                  <a:lnTo>
                    <a:pt x="7396849" y="1994905"/>
                  </a:lnTo>
                  <a:lnTo>
                    <a:pt x="7395417" y="1992719"/>
                  </a:lnTo>
                  <a:close/>
                </a:path>
                <a:path w="16341090" h="11261090">
                  <a:moveTo>
                    <a:pt x="7478907" y="2012181"/>
                  </a:moveTo>
                  <a:lnTo>
                    <a:pt x="7476289" y="2011852"/>
                  </a:lnTo>
                  <a:lnTo>
                    <a:pt x="7474289" y="2010999"/>
                  </a:lnTo>
                  <a:lnTo>
                    <a:pt x="7471814" y="2010337"/>
                  </a:lnTo>
                  <a:lnTo>
                    <a:pt x="7469628" y="2011769"/>
                  </a:lnTo>
                  <a:lnTo>
                    <a:pt x="7468967" y="2014244"/>
                  </a:lnTo>
                  <a:lnTo>
                    <a:pt x="7468447" y="2016386"/>
                  </a:lnTo>
                  <a:lnTo>
                    <a:pt x="7469544" y="2018430"/>
                  </a:lnTo>
                  <a:lnTo>
                    <a:pt x="7471877" y="2019426"/>
                  </a:lnTo>
                  <a:lnTo>
                    <a:pt x="7472352" y="2019234"/>
                  </a:lnTo>
                  <a:lnTo>
                    <a:pt x="7474352" y="2020087"/>
                  </a:lnTo>
                  <a:lnTo>
                    <a:pt x="7476828" y="2020749"/>
                  </a:lnTo>
                  <a:lnTo>
                    <a:pt x="7479014" y="2019318"/>
                  </a:lnTo>
                  <a:lnTo>
                    <a:pt x="7480338" y="2014367"/>
                  </a:lnTo>
                  <a:lnTo>
                    <a:pt x="7478907" y="2012181"/>
                  </a:lnTo>
                  <a:close/>
                </a:path>
                <a:path w="16341090" h="11261090">
                  <a:moveTo>
                    <a:pt x="11068040" y="3542005"/>
                  </a:moveTo>
                  <a:lnTo>
                    <a:pt x="11065329" y="3542818"/>
                  </a:lnTo>
                  <a:lnTo>
                    <a:pt x="11063809" y="3544534"/>
                  </a:lnTo>
                  <a:lnTo>
                    <a:pt x="11062149" y="3546583"/>
                  </a:lnTo>
                  <a:lnTo>
                    <a:pt x="11062961" y="3549293"/>
                  </a:lnTo>
                  <a:lnTo>
                    <a:pt x="11064535" y="3551147"/>
                  </a:lnTo>
                  <a:lnTo>
                    <a:pt x="11069202" y="3553138"/>
                  </a:lnTo>
                  <a:lnTo>
                    <a:pt x="11071294" y="3552848"/>
                  </a:lnTo>
                  <a:lnTo>
                    <a:pt x="11072481" y="3550990"/>
                  </a:lnTo>
                  <a:lnTo>
                    <a:pt x="11074143" y="3548942"/>
                  </a:lnTo>
                  <a:lnTo>
                    <a:pt x="11073329" y="3546231"/>
                  </a:lnTo>
                  <a:lnTo>
                    <a:pt x="11071757" y="3544378"/>
                  </a:lnTo>
                  <a:lnTo>
                    <a:pt x="11069756" y="3543525"/>
                  </a:lnTo>
                  <a:lnTo>
                    <a:pt x="11068040" y="3542005"/>
                  </a:lnTo>
                  <a:close/>
                </a:path>
                <a:path w="16341090" h="11261090">
                  <a:moveTo>
                    <a:pt x="7561779" y="2032167"/>
                  </a:moveTo>
                  <a:lnTo>
                    <a:pt x="7559161" y="2031838"/>
                  </a:lnTo>
                  <a:lnTo>
                    <a:pt x="7557162" y="2030985"/>
                  </a:lnTo>
                  <a:lnTo>
                    <a:pt x="7554686" y="2030323"/>
                  </a:lnTo>
                  <a:lnTo>
                    <a:pt x="7552500" y="2031755"/>
                  </a:lnTo>
                  <a:lnTo>
                    <a:pt x="7551838" y="2034229"/>
                  </a:lnTo>
                  <a:lnTo>
                    <a:pt x="7551318" y="2036372"/>
                  </a:lnTo>
                  <a:lnTo>
                    <a:pt x="7552416" y="2038416"/>
                  </a:lnTo>
                  <a:lnTo>
                    <a:pt x="7554749" y="2039412"/>
                  </a:lnTo>
                  <a:lnTo>
                    <a:pt x="7555225" y="2039220"/>
                  </a:lnTo>
                  <a:lnTo>
                    <a:pt x="7557225" y="2040073"/>
                  </a:lnTo>
                  <a:lnTo>
                    <a:pt x="7559700" y="2040735"/>
                  </a:lnTo>
                  <a:lnTo>
                    <a:pt x="7561887" y="2039304"/>
                  </a:lnTo>
                  <a:lnTo>
                    <a:pt x="7563210" y="2034353"/>
                  </a:lnTo>
                  <a:lnTo>
                    <a:pt x="7561779" y="2032167"/>
                  </a:lnTo>
                  <a:close/>
                </a:path>
                <a:path w="16341090" h="11261090">
                  <a:moveTo>
                    <a:pt x="10998773" y="3491972"/>
                  </a:moveTo>
                  <a:lnTo>
                    <a:pt x="10995729" y="3492644"/>
                  </a:lnTo>
                  <a:lnTo>
                    <a:pt x="10994543" y="3494502"/>
                  </a:lnTo>
                  <a:lnTo>
                    <a:pt x="10992881" y="3496550"/>
                  </a:lnTo>
                  <a:lnTo>
                    <a:pt x="10993361" y="3499119"/>
                  </a:lnTo>
                  <a:lnTo>
                    <a:pt x="10995268" y="3501114"/>
                  </a:lnTo>
                  <a:lnTo>
                    <a:pt x="10999934" y="3503105"/>
                  </a:lnTo>
                  <a:lnTo>
                    <a:pt x="11002028" y="3502816"/>
                  </a:lnTo>
                  <a:lnTo>
                    <a:pt x="11003214" y="3500958"/>
                  </a:lnTo>
                  <a:lnTo>
                    <a:pt x="11004876" y="3498909"/>
                  </a:lnTo>
                  <a:lnTo>
                    <a:pt x="11004396" y="3496340"/>
                  </a:lnTo>
                  <a:lnTo>
                    <a:pt x="11002489" y="3494345"/>
                  </a:lnTo>
                  <a:lnTo>
                    <a:pt x="11000489" y="3493492"/>
                  </a:lnTo>
                  <a:lnTo>
                    <a:pt x="10998773" y="3491972"/>
                  </a:lnTo>
                  <a:close/>
                </a:path>
                <a:path w="16341090" h="11261090">
                  <a:moveTo>
                    <a:pt x="7644984" y="2052296"/>
                  </a:moveTo>
                  <a:lnTo>
                    <a:pt x="7642367" y="2051968"/>
                  </a:lnTo>
                  <a:lnTo>
                    <a:pt x="7640367" y="2051114"/>
                  </a:lnTo>
                  <a:lnTo>
                    <a:pt x="7637891" y="2050453"/>
                  </a:lnTo>
                  <a:lnTo>
                    <a:pt x="7635705" y="2051883"/>
                  </a:lnTo>
                  <a:lnTo>
                    <a:pt x="7635044" y="2054357"/>
                  </a:lnTo>
                  <a:lnTo>
                    <a:pt x="7634524" y="2056500"/>
                  </a:lnTo>
                  <a:lnTo>
                    <a:pt x="7635621" y="2058544"/>
                  </a:lnTo>
                  <a:lnTo>
                    <a:pt x="7637954" y="2059539"/>
                  </a:lnTo>
                  <a:lnTo>
                    <a:pt x="7638430" y="2059348"/>
                  </a:lnTo>
                  <a:lnTo>
                    <a:pt x="7640430" y="2060201"/>
                  </a:lnTo>
                  <a:lnTo>
                    <a:pt x="7642905" y="2060863"/>
                  </a:lnTo>
                  <a:lnTo>
                    <a:pt x="7645092" y="2059432"/>
                  </a:lnTo>
                  <a:lnTo>
                    <a:pt x="7646415" y="2054482"/>
                  </a:lnTo>
                  <a:lnTo>
                    <a:pt x="7644984" y="2052296"/>
                  </a:lnTo>
                  <a:close/>
                </a:path>
                <a:path w="16341090" h="11261090">
                  <a:moveTo>
                    <a:pt x="10928795" y="3443606"/>
                  </a:moveTo>
                  <a:lnTo>
                    <a:pt x="10925894" y="3443945"/>
                  </a:lnTo>
                  <a:lnTo>
                    <a:pt x="10924566" y="3446135"/>
                  </a:lnTo>
                  <a:lnTo>
                    <a:pt x="10923046" y="3447851"/>
                  </a:lnTo>
                  <a:lnTo>
                    <a:pt x="10923526" y="3450420"/>
                  </a:lnTo>
                  <a:lnTo>
                    <a:pt x="10925432" y="3452415"/>
                  </a:lnTo>
                  <a:lnTo>
                    <a:pt x="10928098" y="3453552"/>
                  </a:lnTo>
                  <a:lnTo>
                    <a:pt x="10927955" y="3453885"/>
                  </a:lnTo>
                  <a:lnTo>
                    <a:pt x="10929956" y="3454739"/>
                  </a:lnTo>
                  <a:lnTo>
                    <a:pt x="10932191" y="3454116"/>
                  </a:lnTo>
                  <a:lnTo>
                    <a:pt x="10933378" y="3452258"/>
                  </a:lnTo>
                  <a:lnTo>
                    <a:pt x="10934898" y="3450542"/>
                  </a:lnTo>
                  <a:lnTo>
                    <a:pt x="10934417" y="3447974"/>
                  </a:lnTo>
                  <a:lnTo>
                    <a:pt x="10932510" y="3445979"/>
                  </a:lnTo>
                  <a:lnTo>
                    <a:pt x="10930511" y="3445126"/>
                  </a:lnTo>
                  <a:lnTo>
                    <a:pt x="10928795" y="3443606"/>
                  </a:lnTo>
                  <a:close/>
                </a:path>
                <a:path w="16341090" h="11261090">
                  <a:moveTo>
                    <a:pt x="7727905" y="2073091"/>
                  </a:moveTo>
                  <a:lnTo>
                    <a:pt x="7725287" y="2072762"/>
                  </a:lnTo>
                  <a:lnTo>
                    <a:pt x="7723288" y="2071909"/>
                  </a:lnTo>
                  <a:lnTo>
                    <a:pt x="7720812" y="2071247"/>
                  </a:lnTo>
                  <a:lnTo>
                    <a:pt x="7718626" y="2072678"/>
                  </a:lnTo>
                  <a:lnTo>
                    <a:pt x="7717964" y="2075153"/>
                  </a:lnTo>
                  <a:lnTo>
                    <a:pt x="7717444" y="2077295"/>
                  </a:lnTo>
                  <a:lnTo>
                    <a:pt x="7718542" y="2079339"/>
                  </a:lnTo>
                  <a:lnTo>
                    <a:pt x="7720875" y="2080334"/>
                  </a:lnTo>
                  <a:lnTo>
                    <a:pt x="7721352" y="2080143"/>
                  </a:lnTo>
                  <a:lnTo>
                    <a:pt x="7723351" y="2080996"/>
                  </a:lnTo>
                  <a:lnTo>
                    <a:pt x="7725826" y="2081658"/>
                  </a:lnTo>
                  <a:lnTo>
                    <a:pt x="7728013" y="2080228"/>
                  </a:lnTo>
                  <a:lnTo>
                    <a:pt x="7729336" y="2075277"/>
                  </a:lnTo>
                  <a:lnTo>
                    <a:pt x="7727905" y="2073091"/>
                  </a:lnTo>
                  <a:close/>
                </a:path>
                <a:path w="16341090" h="11261090">
                  <a:moveTo>
                    <a:pt x="10857866" y="3395622"/>
                  </a:moveTo>
                  <a:lnTo>
                    <a:pt x="10854964" y="3395961"/>
                  </a:lnTo>
                  <a:lnTo>
                    <a:pt x="10853826" y="3397838"/>
                  </a:lnTo>
                  <a:lnTo>
                    <a:pt x="10852450" y="3400008"/>
                  </a:lnTo>
                  <a:lnTo>
                    <a:pt x="10852788" y="3402910"/>
                  </a:lnTo>
                  <a:lnTo>
                    <a:pt x="10854837" y="3404573"/>
                  </a:lnTo>
                  <a:lnTo>
                    <a:pt x="10859503" y="3406563"/>
                  </a:lnTo>
                  <a:lnTo>
                    <a:pt x="10861738" y="3405940"/>
                  </a:lnTo>
                  <a:lnTo>
                    <a:pt x="10863913" y="3402535"/>
                  </a:lnTo>
                  <a:lnTo>
                    <a:pt x="10864110" y="3402225"/>
                  </a:lnTo>
                  <a:lnTo>
                    <a:pt x="10863772" y="3399324"/>
                  </a:lnTo>
                  <a:lnTo>
                    <a:pt x="10861724" y="3397662"/>
                  </a:lnTo>
                  <a:lnTo>
                    <a:pt x="10859724" y="3396809"/>
                  </a:lnTo>
                  <a:lnTo>
                    <a:pt x="10857866" y="3395622"/>
                  </a:lnTo>
                  <a:close/>
                </a:path>
                <a:path w="16341090" h="11261090">
                  <a:moveTo>
                    <a:pt x="7811159" y="2094028"/>
                  </a:moveTo>
                  <a:lnTo>
                    <a:pt x="7808541" y="2093699"/>
                  </a:lnTo>
                  <a:lnTo>
                    <a:pt x="7806542" y="2092846"/>
                  </a:lnTo>
                  <a:lnTo>
                    <a:pt x="7804400" y="2092326"/>
                  </a:lnTo>
                  <a:lnTo>
                    <a:pt x="7801880" y="2093616"/>
                  </a:lnTo>
                  <a:lnTo>
                    <a:pt x="7801218" y="2096090"/>
                  </a:lnTo>
                  <a:lnTo>
                    <a:pt x="7800699" y="2098232"/>
                  </a:lnTo>
                  <a:lnTo>
                    <a:pt x="7801797" y="2100276"/>
                  </a:lnTo>
                  <a:lnTo>
                    <a:pt x="7804130" y="2101272"/>
                  </a:lnTo>
                  <a:lnTo>
                    <a:pt x="7804605" y="2101080"/>
                  </a:lnTo>
                  <a:lnTo>
                    <a:pt x="7806605" y="2101933"/>
                  </a:lnTo>
                  <a:lnTo>
                    <a:pt x="7808747" y="2102453"/>
                  </a:lnTo>
                  <a:lnTo>
                    <a:pt x="7811266" y="2101165"/>
                  </a:lnTo>
                  <a:lnTo>
                    <a:pt x="7811928" y="2098690"/>
                  </a:lnTo>
                  <a:lnTo>
                    <a:pt x="7812449" y="2096548"/>
                  </a:lnTo>
                  <a:lnTo>
                    <a:pt x="7811159" y="2094028"/>
                  </a:lnTo>
                  <a:close/>
                </a:path>
                <a:path w="16341090" h="11261090">
                  <a:moveTo>
                    <a:pt x="7893796" y="2115489"/>
                  </a:moveTo>
                  <a:lnTo>
                    <a:pt x="7891178" y="2115161"/>
                  </a:lnTo>
                  <a:lnTo>
                    <a:pt x="7889179" y="2114308"/>
                  </a:lnTo>
                  <a:lnTo>
                    <a:pt x="7887037" y="2113788"/>
                  </a:lnTo>
                  <a:lnTo>
                    <a:pt x="7884850" y="2115220"/>
                  </a:lnTo>
                  <a:lnTo>
                    <a:pt x="7883682" y="2118266"/>
                  </a:lnTo>
                  <a:lnTo>
                    <a:pt x="7883335" y="2119695"/>
                  </a:lnTo>
                  <a:lnTo>
                    <a:pt x="7884433" y="2121738"/>
                  </a:lnTo>
                  <a:lnTo>
                    <a:pt x="7886766" y="2122733"/>
                  </a:lnTo>
                  <a:lnTo>
                    <a:pt x="7887241" y="2122542"/>
                  </a:lnTo>
                  <a:lnTo>
                    <a:pt x="7889241" y="2123395"/>
                  </a:lnTo>
                  <a:lnTo>
                    <a:pt x="7891384" y="2123914"/>
                  </a:lnTo>
                  <a:lnTo>
                    <a:pt x="7893570" y="2122484"/>
                  </a:lnTo>
                  <a:lnTo>
                    <a:pt x="7894738" y="2119438"/>
                  </a:lnTo>
                  <a:lnTo>
                    <a:pt x="7895085" y="2118009"/>
                  </a:lnTo>
                  <a:lnTo>
                    <a:pt x="7893796" y="2115489"/>
                  </a:lnTo>
                  <a:close/>
                </a:path>
                <a:path w="16341090" h="11261090">
                  <a:moveTo>
                    <a:pt x="10785844" y="3348354"/>
                  </a:moveTo>
                  <a:lnTo>
                    <a:pt x="10783275" y="3348834"/>
                  </a:lnTo>
                  <a:lnTo>
                    <a:pt x="10780997" y="3352589"/>
                  </a:lnTo>
                  <a:lnTo>
                    <a:pt x="10780618" y="3353215"/>
                  </a:lnTo>
                  <a:lnTo>
                    <a:pt x="10781098" y="3355785"/>
                  </a:lnTo>
                  <a:lnTo>
                    <a:pt x="10783147" y="3357447"/>
                  </a:lnTo>
                  <a:lnTo>
                    <a:pt x="10787814" y="3359438"/>
                  </a:lnTo>
                  <a:lnTo>
                    <a:pt x="10790049" y="3358815"/>
                  </a:lnTo>
                  <a:lnTo>
                    <a:pt x="10790840" y="3357576"/>
                  </a:lnTo>
                  <a:lnTo>
                    <a:pt x="10791236" y="3356957"/>
                  </a:lnTo>
                  <a:lnTo>
                    <a:pt x="10792564" y="3354766"/>
                  </a:lnTo>
                  <a:lnTo>
                    <a:pt x="10792084" y="3352197"/>
                  </a:lnTo>
                  <a:lnTo>
                    <a:pt x="10790036" y="3350536"/>
                  </a:lnTo>
                  <a:lnTo>
                    <a:pt x="10788035" y="3349682"/>
                  </a:lnTo>
                  <a:lnTo>
                    <a:pt x="10785844" y="3348354"/>
                  </a:lnTo>
                  <a:close/>
                </a:path>
                <a:path w="16341090" h="11261090">
                  <a:moveTo>
                    <a:pt x="7976624" y="2137427"/>
                  </a:moveTo>
                  <a:lnTo>
                    <a:pt x="7974006" y="2137098"/>
                  </a:lnTo>
                  <a:lnTo>
                    <a:pt x="7972006" y="2136245"/>
                  </a:lnTo>
                  <a:lnTo>
                    <a:pt x="7969864" y="2135725"/>
                  </a:lnTo>
                  <a:lnTo>
                    <a:pt x="7967677" y="2137157"/>
                  </a:lnTo>
                  <a:lnTo>
                    <a:pt x="7966509" y="2140203"/>
                  </a:lnTo>
                  <a:lnTo>
                    <a:pt x="7966163" y="2141632"/>
                  </a:lnTo>
                  <a:lnTo>
                    <a:pt x="7967261" y="2143675"/>
                  </a:lnTo>
                  <a:lnTo>
                    <a:pt x="7969594" y="2144670"/>
                  </a:lnTo>
                  <a:lnTo>
                    <a:pt x="7970069" y="2144479"/>
                  </a:lnTo>
                  <a:lnTo>
                    <a:pt x="7972070" y="2145332"/>
                  </a:lnTo>
                  <a:lnTo>
                    <a:pt x="7974212" y="2145852"/>
                  </a:lnTo>
                  <a:lnTo>
                    <a:pt x="7976397" y="2144421"/>
                  </a:lnTo>
                  <a:lnTo>
                    <a:pt x="7977565" y="2141375"/>
                  </a:lnTo>
                  <a:lnTo>
                    <a:pt x="7977912" y="2139946"/>
                  </a:lnTo>
                  <a:lnTo>
                    <a:pt x="7976624" y="2137427"/>
                  </a:lnTo>
                  <a:close/>
                </a:path>
                <a:path w="16341090" h="11261090">
                  <a:moveTo>
                    <a:pt x="10714063" y="3302369"/>
                  </a:moveTo>
                  <a:lnTo>
                    <a:pt x="10711494" y="3302850"/>
                  </a:lnTo>
                  <a:lnTo>
                    <a:pt x="10709217" y="3306606"/>
                  </a:lnTo>
                  <a:lnTo>
                    <a:pt x="10708838" y="3307232"/>
                  </a:lnTo>
                  <a:lnTo>
                    <a:pt x="10709317" y="3309800"/>
                  </a:lnTo>
                  <a:lnTo>
                    <a:pt x="10711365" y="3311462"/>
                  </a:lnTo>
                  <a:lnTo>
                    <a:pt x="10716032" y="3313453"/>
                  </a:lnTo>
                  <a:lnTo>
                    <a:pt x="10718600" y="3312972"/>
                  </a:lnTo>
                  <a:lnTo>
                    <a:pt x="10719453" y="3310972"/>
                  </a:lnTo>
                  <a:lnTo>
                    <a:pt x="10720781" y="3308782"/>
                  </a:lnTo>
                  <a:lnTo>
                    <a:pt x="10720301" y="3306213"/>
                  </a:lnTo>
                  <a:lnTo>
                    <a:pt x="10718253" y="3304551"/>
                  </a:lnTo>
                  <a:lnTo>
                    <a:pt x="10716253" y="3303698"/>
                  </a:lnTo>
                  <a:lnTo>
                    <a:pt x="10714063" y="3302369"/>
                  </a:lnTo>
                  <a:close/>
                </a:path>
                <a:path w="16341090" h="11261090">
                  <a:moveTo>
                    <a:pt x="8058833" y="2159888"/>
                  </a:moveTo>
                  <a:lnTo>
                    <a:pt x="8056216" y="2159560"/>
                  </a:lnTo>
                  <a:lnTo>
                    <a:pt x="8054216" y="2158707"/>
                  </a:lnTo>
                  <a:lnTo>
                    <a:pt x="8052074" y="2158187"/>
                  </a:lnTo>
                  <a:lnTo>
                    <a:pt x="8049887" y="2159617"/>
                  </a:lnTo>
                  <a:lnTo>
                    <a:pt x="8048719" y="2162665"/>
                  </a:lnTo>
                  <a:lnTo>
                    <a:pt x="8048373" y="2164092"/>
                  </a:lnTo>
                  <a:lnTo>
                    <a:pt x="8049471" y="2166137"/>
                  </a:lnTo>
                  <a:lnTo>
                    <a:pt x="8051471" y="2166990"/>
                  </a:lnTo>
                  <a:lnTo>
                    <a:pt x="8051613" y="2166656"/>
                  </a:lnTo>
                  <a:lnTo>
                    <a:pt x="8054279" y="2167794"/>
                  </a:lnTo>
                  <a:lnTo>
                    <a:pt x="8056421" y="2168313"/>
                  </a:lnTo>
                  <a:lnTo>
                    <a:pt x="8058608" y="2166883"/>
                  </a:lnTo>
                  <a:lnTo>
                    <a:pt x="8059776" y="2163835"/>
                  </a:lnTo>
                  <a:lnTo>
                    <a:pt x="8060122" y="2162408"/>
                  </a:lnTo>
                  <a:lnTo>
                    <a:pt x="8058833" y="2159888"/>
                  </a:lnTo>
                  <a:close/>
                </a:path>
                <a:path w="16341090" h="11261090">
                  <a:moveTo>
                    <a:pt x="10641521" y="3257243"/>
                  </a:moveTo>
                  <a:lnTo>
                    <a:pt x="10638619" y="3257581"/>
                  </a:lnTo>
                  <a:lnTo>
                    <a:pt x="10637623" y="3259915"/>
                  </a:lnTo>
                  <a:lnTo>
                    <a:pt x="10636674" y="3261480"/>
                  </a:lnTo>
                  <a:lnTo>
                    <a:pt x="10636294" y="3262106"/>
                  </a:lnTo>
                  <a:lnTo>
                    <a:pt x="10636775" y="3264674"/>
                  </a:lnTo>
                  <a:lnTo>
                    <a:pt x="10638823" y="3266336"/>
                  </a:lnTo>
                  <a:lnTo>
                    <a:pt x="10643489" y="3268326"/>
                  </a:lnTo>
                  <a:lnTo>
                    <a:pt x="10646058" y="3267846"/>
                  </a:lnTo>
                  <a:lnTo>
                    <a:pt x="10646911" y="3265847"/>
                  </a:lnTo>
                  <a:lnTo>
                    <a:pt x="10647860" y="3264282"/>
                  </a:lnTo>
                  <a:lnTo>
                    <a:pt x="10648240" y="3263655"/>
                  </a:lnTo>
                  <a:lnTo>
                    <a:pt x="10647760" y="3261086"/>
                  </a:lnTo>
                  <a:lnTo>
                    <a:pt x="10645712" y="3259425"/>
                  </a:lnTo>
                  <a:lnTo>
                    <a:pt x="10643711" y="3258571"/>
                  </a:lnTo>
                  <a:lnTo>
                    <a:pt x="10641521" y="3257243"/>
                  </a:lnTo>
                  <a:close/>
                </a:path>
                <a:path w="16341090" h="11261090">
                  <a:moveTo>
                    <a:pt x="8141376" y="2182492"/>
                  </a:moveTo>
                  <a:lnTo>
                    <a:pt x="8138759" y="2182163"/>
                  </a:lnTo>
                  <a:lnTo>
                    <a:pt x="8136759" y="2181310"/>
                  </a:lnTo>
                  <a:lnTo>
                    <a:pt x="8134617" y="2180791"/>
                  </a:lnTo>
                  <a:lnTo>
                    <a:pt x="8132431" y="2182221"/>
                  </a:lnTo>
                  <a:lnTo>
                    <a:pt x="8131435" y="2184555"/>
                  </a:lnTo>
                  <a:lnTo>
                    <a:pt x="8130916" y="2186696"/>
                  </a:lnTo>
                  <a:lnTo>
                    <a:pt x="8132015" y="2188741"/>
                  </a:lnTo>
                  <a:lnTo>
                    <a:pt x="8134014" y="2189594"/>
                  </a:lnTo>
                  <a:lnTo>
                    <a:pt x="8133823" y="2189118"/>
                  </a:lnTo>
                  <a:lnTo>
                    <a:pt x="8138489" y="2191108"/>
                  </a:lnTo>
                  <a:lnTo>
                    <a:pt x="8140675" y="2189678"/>
                  </a:lnTo>
                  <a:lnTo>
                    <a:pt x="8142665" y="2185012"/>
                  </a:lnTo>
                  <a:lnTo>
                    <a:pt x="8141376" y="2182492"/>
                  </a:lnTo>
                  <a:close/>
                </a:path>
                <a:path w="16341090" h="11261090">
                  <a:moveTo>
                    <a:pt x="10568076" y="3213308"/>
                  </a:moveTo>
                  <a:lnTo>
                    <a:pt x="10565174" y="3213646"/>
                  </a:lnTo>
                  <a:lnTo>
                    <a:pt x="10564179" y="3215979"/>
                  </a:lnTo>
                  <a:lnTo>
                    <a:pt x="10563387" y="3217218"/>
                  </a:lnTo>
                  <a:lnTo>
                    <a:pt x="10562992" y="3217836"/>
                  </a:lnTo>
                  <a:lnTo>
                    <a:pt x="10563473" y="3220405"/>
                  </a:lnTo>
                  <a:lnTo>
                    <a:pt x="10565522" y="3222068"/>
                  </a:lnTo>
                  <a:lnTo>
                    <a:pt x="10570188" y="3224058"/>
                  </a:lnTo>
                  <a:lnTo>
                    <a:pt x="10572756" y="3223577"/>
                  </a:lnTo>
                  <a:lnTo>
                    <a:pt x="10573609" y="3221578"/>
                  </a:lnTo>
                  <a:lnTo>
                    <a:pt x="10574400" y="3220339"/>
                  </a:lnTo>
                  <a:lnTo>
                    <a:pt x="10574795" y="3219720"/>
                  </a:lnTo>
                  <a:lnTo>
                    <a:pt x="10574316" y="3217151"/>
                  </a:lnTo>
                  <a:lnTo>
                    <a:pt x="10572267" y="3215489"/>
                  </a:lnTo>
                  <a:lnTo>
                    <a:pt x="10570268" y="3214637"/>
                  </a:lnTo>
                  <a:lnTo>
                    <a:pt x="10568076" y="3213308"/>
                  </a:lnTo>
                  <a:close/>
                </a:path>
                <a:path w="16341090" h="11261090">
                  <a:moveTo>
                    <a:pt x="8223636" y="2205763"/>
                  </a:moveTo>
                  <a:lnTo>
                    <a:pt x="8221018" y="2205433"/>
                  </a:lnTo>
                  <a:lnTo>
                    <a:pt x="8217019" y="2203727"/>
                  </a:lnTo>
                  <a:lnTo>
                    <a:pt x="8214833" y="2205159"/>
                  </a:lnTo>
                  <a:lnTo>
                    <a:pt x="8213838" y="2207491"/>
                  </a:lnTo>
                  <a:lnTo>
                    <a:pt x="8213176" y="2209967"/>
                  </a:lnTo>
                  <a:lnTo>
                    <a:pt x="8214273" y="2212011"/>
                  </a:lnTo>
                  <a:lnTo>
                    <a:pt x="8216273" y="2212864"/>
                  </a:lnTo>
                  <a:lnTo>
                    <a:pt x="8216415" y="2212531"/>
                  </a:lnTo>
                  <a:lnTo>
                    <a:pt x="8220748" y="2214379"/>
                  </a:lnTo>
                  <a:lnTo>
                    <a:pt x="8222934" y="2212947"/>
                  </a:lnTo>
                  <a:lnTo>
                    <a:pt x="8224924" y="2208281"/>
                  </a:lnTo>
                  <a:lnTo>
                    <a:pt x="8223636" y="2205763"/>
                  </a:lnTo>
                  <a:close/>
                </a:path>
                <a:path w="16341090" h="11261090">
                  <a:moveTo>
                    <a:pt x="10494823" y="3169848"/>
                  </a:moveTo>
                  <a:lnTo>
                    <a:pt x="10492113" y="3170662"/>
                  </a:lnTo>
                  <a:lnTo>
                    <a:pt x="10490136" y="3173758"/>
                  </a:lnTo>
                  <a:lnTo>
                    <a:pt x="10489740" y="3174377"/>
                  </a:lnTo>
                  <a:lnTo>
                    <a:pt x="10490219" y="3176945"/>
                  </a:lnTo>
                  <a:lnTo>
                    <a:pt x="10492268" y="3178608"/>
                  </a:lnTo>
                  <a:lnTo>
                    <a:pt x="10494935" y="3179745"/>
                  </a:lnTo>
                  <a:lnTo>
                    <a:pt x="10494460" y="3179935"/>
                  </a:lnTo>
                  <a:lnTo>
                    <a:pt x="10496459" y="3180788"/>
                  </a:lnTo>
                  <a:lnTo>
                    <a:pt x="10499170" y="3179976"/>
                  </a:lnTo>
                  <a:lnTo>
                    <a:pt x="10500023" y="3177975"/>
                  </a:lnTo>
                  <a:lnTo>
                    <a:pt x="10501209" y="3176118"/>
                  </a:lnTo>
                  <a:lnTo>
                    <a:pt x="10500730" y="3173550"/>
                  </a:lnTo>
                  <a:lnTo>
                    <a:pt x="10498681" y="3171888"/>
                  </a:lnTo>
                  <a:lnTo>
                    <a:pt x="10496681" y="3171034"/>
                  </a:lnTo>
                  <a:lnTo>
                    <a:pt x="10494823" y="3169848"/>
                  </a:lnTo>
                  <a:close/>
                </a:path>
                <a:path w="16341090" h="11261090">
                  <a:moveTo>
                    <a:pt x="8306277" y="2229983"/>
                  </a:moveTo>
                  <a:lnTo>
                    <a:pt x="8303660" y="2229655"/>
                  </a:lnTo>
                  <a:lnTo>
                    <a:pt x="8299326" y="2227806"/>
                  </a:lnTo>
                  <a:lnTo>
                    <a:pt x="8297140" y="2229236"/>
                  </a:lnTo>
                  <a:lnTo>
                    <a:pt x="8296144" y="2231570"/>
                  </a:lnTo>
                  <a:lnTo>
                    <a:pt x="8295798" y="2232998"/>
                  </a:lnTo>
                  <a:lnTo>
                    <a:pt x="8295624" y="2233713"/>
                  </a:lnTo>
                  <a:lnTo>
                    <a:pt x="8296581" y="2236091"/>
                  </a:lnTo>
                  <a:lnTo>
                    <a:pt x="8298581" y="2236944"/>
                  </a:lnTo>
                  <a:lnTo>
                    <a:pt x="8298723" y="2236610"/>
                  </a:lnTo>
                  <a:lnTo>
                    <a:pt x="8303389" y="2238601"/>
                  </a:lnTo>
                  <a:lnTo>
                    <a:pt x="8305576" y="2237169"/>
                  </a:lnTo>
                  <a:lnTo>
                    <a:pt x="8307566" y="2232503"/>
                  </a:lnTo>
                  <a:lnTo>
                    <a:pt x="8306277" y="2229983"/>
                  </a:lnTo>
                  <a:close/>
                </a:path>
                <a:path w="16341090" h="11261090">
                  <a:moveTo>
                    <a:pt x="10424810" y="3128952"/>
                  </a:moveTo>
                  <a:lnTo>
                    <a:pt x="10420810" y="3127246"/>
                  </a:lnTo>
                  <a:lnTo>
                    <a:pt x="10417908" y="3127584"/>
                  </a:lnTo>
                  <a:lnTo>
                    <a:pt x="10415918" y="3132249"/>
                  </a:lnTo>
                  <a:lnTo>
                    <a:pt x="10416398" y="3134818"/>
                  </a:lnTo>
                  <a:lnTo>
                    <a:pt x="10418590" y="3136147"/>
                  </a:lnTo>
                  <a:lnTo>
                    <a:pt x="10422922" y="3137995"/>
                  </a:lnTo>
                  <a:lnTo>
                    <a:pt x="10425633" y="3137183"/>
                  </a:lnTo>
                  <a:lnTo>
                    <a:pt x="10427481" y="3132850"/>
                  </a:lnTo>
                  <a:lnTo>
                    <a:pt x="10426859" y="3130615"/>
                  </a:lnTo>
                  <a:lnTo>
                    <a:pt x="10424810" y="3128952"/>
                  </a:lnTo>
                  <a:close/>
                </a:path>
                <a:path w="16341090" h="11261090">
                  <a:moveTo>
                    <a:pt x="8387967" y="2254586"/>
                  </a:moveTo>
                  <a:lnTo>
                    <a:pt x="8385492" y="2253924"/>
                  </a:lnTo>
                  <a:lnTo>
                    <a:pt x="8381159" y="2252076"/>
                  </a:lnTo>
                  <a:lnTo>
                    <a:pt x="8378973" y="2253508"/>
                  </a:lnTo>
                  <a:lnTo>
                    <a:pt x="8377977" y="2255841"/>
                  </a:lnTo>
                  <a:lnTo>
                    <a:pt x="8377631" y="2257269"/>
                  </a:lnTo>
                  <a:lnTo>
                    <a:pt x="8377457" y="2257984"/>
                  </a:lnTo>
                  <a:lnTo>
                    <a:pt x="8378414" y="2260360"/>
                  </a:lnTo>
                  <a:lnTo>
                    <a:pt x="8380414" y="2261214"/>
                  </a:lnTo>
                  <a:lnTo>
                    <a:pt x="8380556" y="2260880"/>
                  </a:lnTo>
                  <a:lnTo>
                    <a:pt x="8385221" y="2262870"/>
                  </a:lnTo>
                  <a:lnTo>
                    <a:pt x="8387407" y="2261440"/>
                  </a:lnTo>
                  <a:lnTo>
                    <a:pt x="8389398" y="2256773"/>
                  </a:lnTo>
                  <a:lnTo>
                    <a:pt x="8387967" y="2254586"/>
                  </a:lnTo>
                  <a:close/>
                </a:path>
                <a:path w="16341090" h="11261090">
                  <a:moveTo>
                    <a:pt x="10350322" y="3086541"/>
                  </a:moveTo>
                  <a:lnTo>
                    <a:pt x="10346323" y="3084835"/>
                  </a:lnTo>
                  <a:lnTo>
                    <a:pt x="10343420" y="3085173"/>
                  </a:lnTo>
                  <a:lnTo>
                    <a:pt x="10341430" y="3089839"/>
                  </a:lnTo>
                  <a:lnTo>
                    <a:pt x="10341910" y="3092408"/>
                  </a:lnTo>
                  <a:lnTo>
                    <a:pt x="10344101" y="3093736"/>
                  </a:lnTo>
                  <a:lnTo>
                    <a:pt x="10348434" y="3095585"/>
                  </a:lnTo>
                  <a:lnTo>
                    <a:pt x="10351145" y="3094771"/>
                  </a:lnTo>
                  <a:lnTo>
                    <a:pt x="10352993" y="3090438"/>
                  </a:lnTo>
                  <a:lnTo>
                    <a:pt x="10352514" y="3087870"/>
                  </a:lnTo>
                  <a:lnTo>
                    <a:pt x="10350322" y="3086541"/>
                  </a:lnTo>
                  <a:close/>
                </a:path>
                <a:path w="16341090" h="11261090">
                  <a:moveTo>
                    <a:pt x="8469849" y="2279666"/>
                  </a:moveTo>
                  <a:lnTo>
                    <a:pt x="8467373" y="2279004"/>
                  </a:lnTo>
                  <a:lnTo>
                    <a:pt x="8463040" y="2277156"/>
                  </a:lnTo>
                  <a:lnTo>
                    <a:pt x="8460853" y="2278587"/>
                  </a:lnTo>
                  <a:lnTo>
                    <a:pt x="8459859" y="2280919"/>
                  </a:lnTo>
                  <a:lnTo>
                    <a:pt x="8459512" y="2282348"/>
                  </a:lnTo>
                  <a:lnTo>
                    <a:pt x="8459339" y="2283062"/>
                  </a:lnTo>
                  <a:lnTo>
                    <a:pt x="8460295" y="2285439"/>
                  </a:lnTo>
                  <a:lnTo>
                    <a:pt x="8462294" y="2286291"/>
                  </a:lnTo>
                  <a:lnTo>
                    <a:pt x="8462436" y="2285959"/>
                  </a:lnTo>
                  <a:lnTo>
                    <a:pt x="8467103" y="2287950"/>
                  </a:lnTo>
                  <a:lnTo>
                    <a:pt x="8469290" y="2286519"/>
                  </a:lnTo>
                  <a:lnTo>
                    <a:pt x="8471280" y="2281853"/>
                  </a:lnTo>
                  <a:lnTo>
                    <a:pt x="8469849" y="2279666"/>
                  </a:lnTo>
                  <a:close/>
                </a:path>
                <a:path w="16341090" h="11261090">
                  <a:moveTo>
                    <a:pt x="10271549" y="3043091"/>
                  </a:moveTo>
                  <a:lnTo>
                    <a:pt x="10268840" y="3043904"/>
                  </a:lnTo>
                  <a:lnTo>
                    <a:pt x="10266849" y="3048571"/>
                  </a:lnTo>
                  <a:lnTo>
                    <a:pt x="10267329" y="3051140"/>
                  </a:lnTo>
                  <a:lnTo>
                    <a:pt x="10269520" y="3052467"/>
                  </a:lnTo>
                  <a:lnTo>
                    <a:pt x="10273854" y="3054316"/>
                  </a:lnTo>
                  <a:lnTo>
                    <a:pt x="10276563" y="3053503"/>
                  </a:lnTo>
                  <a:lnTo>
                    <a:pt x="10278412" y="3049169"/>
                  </a:lnTo>
                  <a:lnTo>
                    <a:pt x="10277931" y="3046601"/>
                  </a:lnTo>
                  <a:lnTo>
                    <a:pt x="10275740" y="3045272"/>
                  </a:lnTo>
                  <a:lnTo>
                    <a:pt x="10273741" y="3044420"/>
                  </a:lnTo>
                  <a:lnTo>
                    <a:pt x="10271549" y="3043091"/>
                  </a:lnTo>
                  <a:close/>
                </a:path>
                <a:path w="16341090" h="11261090">
                  <a:moveTo>
                    <a:pt x="8551587" y="2305079"/>
                  </a:moveTo>
                  <a:lnTo>
                    <a:pt x="8549113" y="2304417"/>
                  </a:lnTo>
                  <a:lnTo>
                    <a:pt x="8544780" y="2302569"/>
                  </a:lnTo>
                  <a:lnTo>
                    <a:pt x="8542592" y="2303999"/>
                  </a:lnTo>
                  <a:lnTo>
                    <a:pt x="8541598" y="2306331"/>
                  </a:lnTo>
                  <a:lnTo>
                    <a:pt x="8541251" y="2307760"/>
                  </a:lnTo>
                  <a:lnTo>
                    <a:pt x="8541078" y="2308474"/>
                  </a:lnTo>
                  <a:lnTo>
                    <a:pt x="8542034" y="2310852"/>
                  </a:lnTo>
                  <a:lnTo>
                    <a:pt x="8544034" y="2311705"/>
                  </a:lnTo>
                  <a:lnTo>
                    <a:pt x="8544176" y="2311371"/>
                  </a:lnTo>
                  <a:lnTo>
                    <a:pt x="8548842" y="2313362"/>
                  </a:lnTo>
                  <a:lnTo>
                    <a:pt x="8551029" y="2311930"/>
                  </a:lnTo>
                  <a:lnTo>
                    <a:pt x="8552877" y="2307598"/>
                  </a:lnTo>
                  <a:lnTo>
                    <a:pt x="8551587" y="2305079"/>
                  </a:lnTo>
                  <a:close/>
                </a:path>
                <a:path w="16341090" h="11261090">
                  <a:moveTo>
                    <a:pt x="10200400" y="3004862"/>
                  </a:moveTo>
                  <a:lnTo>
                    <a:pt x="10196068" y="3003014"/>
                  </a:lnTo>
                  <a:lnTo>
                    <a:pt x="10193832" y="3003636"/>
                  </a:lnTo>
                  <a:lnTo>
                    <a:pt x="10191175" y="3008018"/>
                  </a:lnTo>
                  <a:lnTo>
                    <a:pt x="10191988" y="3010727"/>
                  </a:lnTo>
                  <a:lnTo>
                    <a:pt x="10194179" y="3012056"/>
                  </a:lnTo>
                  <a:lnTo>
                    <a:pt x="10198512" y="3013904"/>
                  </a:lnTo>
                  <a:lnTo>
                    <a:pt x="10201223" y="3013092"/>
                  </a:lnTo>
                  <a:lnTo>
                    <a:pt x="10202076" y="3011092"/>
                  </a:lnTo>
                  <a:lnTo>
                    <a:pt x="10203404" y="3008901"/>
                  </a:lnTo>
                  <a:lnTo>
                    <a:pt x="10202591" y="3006190"/>
                  </a:lnTo>
                  <a:lnTo>
                    <a:pt x="10200400" y="3004862"/>
                  </a:lnTo>
                  <a:close/>
                </a:path>
                <a:path w="16341090" h="11261090">
                  <a:moveTo>
                    <a:pt x="8633042" y="2331157"/>
                  </a:moveTo>
                  <a:lnTo>
                    <a:pt x="8630567" y="2330496"/>
                  </a:lnTo>
                  <a:lnTo>
                    <a:pt x="8628567" y="2329642"/>
                  </a:lnTo>
                  <a:lnTo>
                    <a:pt x="8626092" y="2328979"/>
                  </a:lnTo>
                  <a:lnTo>
                    <a:pt x="8624048" y="2330078"/>
                  </a:lnTo>
                  <a:lnTo>
                    <a:pt x="8623053" y="2332411"/>
                  </a:lnTo>
                  <a:lnTo>
                    <a:pt x="8622706" y="2333840"/>
                  </a:lnTo>
                  <a:lnTo>
                    <a:pt x="8622533" y="2334554"/>
                  </a:lnTo>
                  <a:lnTo>
                    <a:pt x="8623489" y="2336931"/>
                  </a:lnTo>
                  <a:lnTo>
                    <a:pt x="8625488" y="2337783"/>
                  </a:lnTo>
                  <a:lnTo>
                    <a:pt x="8625630" y="2337451"/>
                  </a:lnTo>
                  <a:lnTo>
                    <a:pt x="8627964" y="2338447"/>
                  </a:lnTo>
                  <a:lnTo>
                    <a:pt x="8630440" y="2339109"/>
                  </a:lnTo>
                  <a:lnTo>
                    <a:pt x="8632483" y="2338010"/>
                  </a:lnTo>
                  <a:lnTo>
                    <a:pt x="8633478" y="2335676"/>
                  </a:lnTo>
                  <a:lnTo>
                    <a:pt x="8633825" y="2334248"/>
                  </a:lnTo>
                  <a:lnTo>
                    <a:pt x="8633998" y="2333534"/>
                  </a:lnTo>
                  <a:lnTo>
                    <a:pt x="8633042" y="2331157"/>
                  </a:lnTo>
                  <a:close/>
                </a:path>
                <a:path w="16341090" h="11261090">
                  <a:moveTo>
                    <a:pt x="10120916" y="2963077"/>
                  </a:moveTo>
                  <a:lnTo>
                    <a:pt x="10118206" y="2963891"/>
                  </a:lnTo>
                  <a:lnTo>
                    <a:pt x="10116815" y="2966843"/>
                  </a:lnTo>
                  <a:lnTo>
                    <a:pt x="10116025" y="2968082"/>
                  </a:lnTo>
                  <a:lnTo>
                    <a:pt x="10116838" y="2970793"/>
                  </a:lnTo>
                  <a:lnTo>
                    <a:pt x="10119028" y="2972121"/>
                  </a:lnTo>
                  <a:lnTo>
                    <a:pt x="10123362" y="2973970"/>
                  </a:lnTo>
                  <a:lnTo>
                    <a:pt x="10126072" y="2973156"/>
                  </a:lnTo>
                  <a:lnTo>
                    <a:pt x="10127321" y="2970536"/>
                  </a:lnTo>
                  <a:lnTo>
                    <a:pt x="10128112" y="2969297"/>
                  </a:lnTo>
                  <a:lnTo>
                    <a:pt x="10127299" y="2966588"/>
                  </a:lnTo>
                  <a:lnTo>
                    <a:pt x="10125107" y="2965259"/>
                  </a:lnTo>
                  <a:lnTo>
                    <a:pt x="10123107" y="2964406"/>
                  </a:lnTo>
                  <a:lnTo>
                    <a:pt x="10120916" y="2963077"/>
                  </a:lnTo>
                  <a:close/>
                </a:path>
                <a:path w="16341090" h="11261090">
                  <a:moveTo>
                    <a:pt x="8714213" y="2357903"/>
                  </a:moveTo>
                  <a:lnTo>
                    <a:pt x="8711737" y="2357241"/>
                  </a:lnTo>
                  <a:lnTo>
                    <a:pt x="8709737" y="2356388"/>
                  </a:lnTo>
                  <a:lnTo>
                    <a:pt x="8707263" y="2355726"/>
                  </a:lnTo>
                  <a:lnTo>
                    <a:pt x="8705218" y="2356824"/>
                  </a:lnTo>
                  <a:lnTo>
                    <a:pt x="8704223" y="2359157"/>
                  </a:lnTo>
                  <a:lnTo>
                    <a:pt x="8703876" y="2360585"/>
                  </a:lnTo>
                  <a:lnTo>
                    <a:pt x="8703703" y="2361299"/>
                  </a:lnTo>
                  <a:lnTo>
                    <a:pt x="8704660" y="2363676"/>
                  </a:lnTo>
                  <a:lnTo>
                    <a:pt x="8706660" y="2364529"/>
                  </a:lnTo>
                  <a:lnTo>
                    <a:pt x="8706802" y="2364196"/>
                  </a:lnTo>
                  <a:lnTo>
                    <a:pt x="8709134" y="2365191"/>
                  </a:lnTo>
                  <a:lnTo>
                    <a:pt x="8715168" y="2360280"/>
                  </a:lnTo>
                  <a:lnTo>
                    <a:pt x="8714213" y="2357903"/>
                  </a:lnTo>
                  <a:close/>
                </a:path>
                <a:path w="16341090" h="11261090">
                  <a:moveTo>
                    <a:pt x="10045150" y="2923666"/>
                  </a:moveTo>
                  <a:lnTo>
                    <a:pt x="10042438" y="2924480"/>
                  </a:lnTo>
                  <a:lnTo>
                    <a:pt x="10041048" y="2927432"/>
                  </a:lnTo>
                  <a:lnTo>
                    <a:pt x="10040257" y="2928670"/>
                  </a:lnTo>
                  <a:lnTo>
                    <a:pt x="10040927" y="2931715"/>
                  </a:lnTo>
                  <a:lnTo>
                    <a:pt x="10047593" y="2934558"/>
                  </a:lnTo>
                  <a:lnTo>
                    <a:pt x="10050305" y="2933745"/>
                  </a:lnTo>
                  <a:lnTo>
                    <a:pt x="10051553" y="2931126"/>
                  </a:lnTo>
                  <a:lnTo>
                    <a:pt x="10052344" y="2929887"/>
                  </a:lnTo>
                  <a:lnTo>
                    <a:pt x="10051674" y="2926843"/>
                  </a:lnTo>
                  <a:lnTo>
                    <a:pt x="10047340" y="2924995"/>
                  </a:lnTo>
                  <a:lnTo>
                    <a:pt x="10045150" y="2923666"/>
                  </a:lnTo>
                  <a:close/>
                </a:path>
                <a:path w="16341090" h="11261090">
                  <a:moveTo>
                    <a:pt x="8795099" y="2385315"/>
                  </a:moveTo>
                  <a:lnTo>
                    <a:pt x="8792623" y="2384653"/>
                  </a:lnTo>
                  <a:lnTo>
                    <a:pt x="8790624" y="2383800"/>
                  </a:lnTo>
                  <a:lnTo>
                    <a:pt x="8788482" y="2383280"/>
                  </a:lnTo>
                  <a:lnTo>
                    <a:pt x="8786105" y="2384235"/>
                  </a:lnTo>
                  <a:lnTo>
                    <a:pt x="8784257" y="2388569"/>
                  </a:lnTo>
                  <a:lnTo>
                    <a:pt x="8785545" y="2391089"/>
                  </a:lnTo>
                  <a:lnTo>
                    <a:pt x="8789878" y="2392937"/>
                  </a:lnTo>
                  <a:lnTo>
                    <a:pt x="8792353" y="2393599"/>
                  </a:lnTo>
                  <a:lnTo>
                    <a:pt x="8794398" y="2392501"/>
                  </a:lnTo>
                  <a:lnTo>
                    <a:pt x="8795393" y="2390167"/>
                  </a:lnTo>
                  <a:lnTo>
                    <a:pt x="8795866" y="2388399"/>
                  </a:lnTo>
                  <a:lnTo>
                    <a:pt x="8796055" y="2387693"/>
                  </a:lnTo>
                  <a:lnTo>
                    <a:pt x="8795099" y="2385315"/>
                  </a:lnTo>
                  <a:close/>
                </a:path>
                <a:path w="16341090" h="11261090">
                  <a:moveTo>
                    <a:pt x="9968763" y="2884779"/>
                  </a:moveTo>
                  <a:lnTo>
                    <a:pt x="9966052" y="2885593"/>
                  </a:lnTo>
                  <a:lnTo>
                    <a:pt x="9964661" y="2888545"/>
                  </a:lnTo>
                  <a:lnTo>
                    <a:pt x="9963870" y="2889783"/>
                  </a:lnTo>
                  <a:lnTo>
                    <a:pt x="9964542" y="2892828"/>
                  </a:lnTo>
                  <a:lnTo>
                    <a:pt x="9971209" y="2895672"/>
                  </a:lnTo>
                  <a:lnTo>
                    <a:pt x="9973919" y="2894858"/>
                  </a:lnTo>
                  <a:lnTo>
                    <a:pt x="9975168" y="2892238"/>
                  </a:lnTo>
                  <a:lnTo>
                    <a:pt x="9975959" y="2891001"/>
                  </a:lnTo>
                  <a:lnTo>
                    <a:pt x="9975287" y="2887956"/>
                  </a:lnTo>
                  <a:lnTo>
                    <a:pt x="9970955" y="2886108"/>
                  </a:lnTo>
                  <a:lnTo>
                    <a:pt x="9968763" y="2884779"/>
                  </a:lnTo>
                  <a:close/>
                </a:path>
                <a:path w="16341090" h="11261090">
                  <a:moveTo>
                    <a:pt x="8875893" y="2413870"/>
                  </a:moveTo>
                  <a:lnTo>
                    <a:pt x="8871559" y="2412021"/>
                  </a:lnTo>
                  <a:lnTo>
                    <a:pt x="8869416" y="2411501"/>
                  </a:lnTo>
                  <a:lnTo>
                    <a:pt x="8867040" y="2412457"/>
                  </a:lnTo>
                  <a:lnTo>
                    <a:pt x="8865192" y="2416790"/>
                  </a:lnTo>
                  <a:lnTo>
                    <a:pt x="8866480" y="2419309"/>
                  </a:lnTo>
                  <a:lnTo>
                    <a:pt x="8870814" y="2421157"/>
                  </a:lnTo>
                  <a:lnTo>
                    <a:pt x="8872955" y="2421677"/>
                  </a:lnTo>
                  <a:lnTo>
                    <a:pt x="8875333" y="2420722"/>
                  </a:lnTo>
                  <a:lnTo>
                    <a:pt x="8876328" y="2418388"/>
                  </a:lnTo>
                  <a:lnTo>
                    <a:pt x="8876801" y="2416621"/>
                  </a:lnTo>
                  <a:lnTo>
                    <a:pt x="8876990" y="2415914"/>
                  </a:lnTo>
                  <a:lnTo>
                    <a:pt x="8875893" y="2413870"/>
                  </a:lnTo>
                  <a:close/>
                </a:path>
                <a:path w="16341090" h="11261090">
                  <a:moveTo>
                    <a:pt x="9892569" y="2846368"/>
                  </a:moveTo>
                  <a:lnTo>
                    <a:pt x="9889859" y="2847182"/>
                  </a:lnTo>
                  <a:lnTo>
                    <a:pt x="9888485" y="2850141"/>
                  </a:lnTo>
                  <a:lnTo>
                    <a:pt x="9887535" y="2851706"/>
                  </a:lnTo>
                  <a:lnTo>
                    <a:pt x="9888348" y="2854416"/>
                  </a:lnTo>
                  <a:lnTo>
                    <a:pt x="9895015" y="2857259"/>
                  </a:lnTo>
                  <a:lnTo>
                    <a:pt x="9897725" y="2856447"/>
                  </a:lnTo>
                  <a:lnTo>
                    <a:pt x="9898958" y="2853821"/>
                  </a:lnTo>
                  <a:lnTo>
                    <a:pt x="9899906" y="2852256"/>
                  </a:lnTo>
                  <a:lnTo>
                    <a:pt x="9899092" y="2849545"/>
                  </a:lnTo>
                  <a:lnTo>
                    <a:pt x="9894759" y="2847697"/>
                  </a:lnTo>
                  <a:lnTo>
                    <a:pt x="9892569" y="2846368"/>
                  </a:lnTo>
                  <a:close/>
                </a:path>
                <a:path w="16341090" h="11261090">
                  <a:moveTo>
                    <a:pt x="8956209" y="2442613"/>
                  </a:moveTo>
                  <a:lnTo>
                    <a:pt x="8951876" y="2440765"/>
                  </a:lnTo>
                  <a:lnTo>
                    <a:pt x="8949735" y="2440246"/>
                  </a:lnTo>
                  <a:lnTo>
                    <a:pt x="8947357" y="2441202"/>
                  </a:lnTo>
                  <a:lnTo>
                    <a:pt x="8945508" y="2445536"/>
                  </a:lnTo>
                  <a:lnTo>
                    <a:pt x="8946798" y="2448055"/>
                  </a:lnTo>
                  <a:lnTo>
                    <a:pt x="8951131" y="2449903"/>
                  </a:lnTo>
                  <a:lnTo>
                    <a:pt x="8953273" y="2450423"/>
                  </a:lnTo>
                  <a:lnTo>
                    <a:pt x="8955650" y="2449467"/>
                  </a:lnTo>
                  <a:lnTo>
                    <a:pt x="8956645" y="2447134"/>
                  </a:lnTo>
                  <a:lnTo>
                    <a:pt x="8957118" y="2445365"/>
                  </a:lnTo>
                  <a:lnTo>
                    <a:pt x="8957307" y="2444658"/>
                  </a:lnTo>
                  <a:lnTo>
                    <a:pt x="8956209" y="2442613"/>
                  </a:lnTo>
                  <a:close/>
                </a:path>
                <a:path w="16341090" h="11261090">
                  <a:moveTo>
                    <a:pt x="9815757" y="2808482"/>
                  </a:moveTo>
                  <a:lnTo>
                    <a:pt x="9813047" y="2809294"/>
                  </a:lnTo>
                  <a:lnTo>
                    <a:pt x="9811672" y="2812254"/>
                  </a:lnTo>
                  <a:lnTo>
                    <a:pt x="9810722" y="2813819"/>
                  </a:lnTo>
                  <a:lnTo>
                    <a:pt x="9811537" y="2816529"/>
                  </a:lnTo>
                  <a:lnTo>
                    <a:pt x="9818202" y="2819373"/>
                  </a:lnTo>
                  <a:lnTo>
                    <a:pt x="9820912" y="2818560"/>
                  </a:lnTo>
                  <a:lnTo>
                    <a:pt x="9822145" y="2815934"/>
                  </a:lnTo>
                  <a:lnTo>
                    <a:pt x="9823095" y="2814368"/>
                  </a:lnTo>
                  <a:lnTo>
                    <a:pt x="9822281" y="2811657"/>
                  </a:lnTo>
                  <a:lnTo>
                    <a:pt x="9817948" y="2809809"/>
                  </a:lnTo>
                  <a:lnTo>
                    <a:pt x="9815757" y="2808482"/>
                  </a:lnTo>
                  <a:close/>
                </a:path>
                <a:path w="16341090" h="11261090">
                  <a:moveTo>
                    <a:pt x="9738994" y="2771403"/>
                  </a:moveTo>
                  <a:lnTo>
                    <a:pt x="9736283" y="2772216"/>
                  </a:lnTo>
                  <a:lnTo>
                    <a:pt x="9735288" y="2774549"/>
                  </a:lnTo>
                  <a:lnTo>
                    <a:pt x="9733959" y="2776740"/>
                  </a:lnTo>
                  <a:lnTo>
                    <a:pt x="9734774" y="2779452"/>
                  </a:lnTo>
                  <a:lnTo>
                    <a:pt x="9739106" y="2781300"/>
                  </a:lnTo>
                  <a:lnTo>
                    <a:pt x="9739630" y="2781917"/>
                  </a:lnTo>
                  <a:lnTo>
                    <a:pt x="9741630" y="2782771"/>
                  </a:lnTo>
                  <a:lnTo>
                    <a:pt x="9744484" y="2781624"/>
                  </a:lnTo>
                  <a:lnTo>
                    <a:pt x="9746332" y="2777291"/>
                  </a:lnTo>
                  <a:lnTo>
                    <a:pt x="9745518" y="2774580"/>
                  </a:lnTo>
                  <a:lnTo>
                    <a:pt x="9741185" y="2772731"/>
                  </a:lnTo>
                  <a:lnTo>
                    <a:pt x="9738994" y="2771403"/>
                  </a:lnTo>
                  <a:close/>
                </a:path>
                <a:path w="16341090" h="11261090">
                  <a:moveTo>
                    <a:pt x="9036718" y="2471836"/>
                  </a:moveTo>
                  <a:lnTo>
                    <a:pt x="9032385" y="2469988"/>
                  </a:lnTo>
                  <a:lnTo>
                    <a:pt x="9030243" y="2469467"/>
                  </a:lnTo>
                  <a:lnTo>
                    <a:pt x="9027865" y="2470423"/>
                  </a:lnTo>
                  <a:lnTo>
                    <a:pt x="9026017" y="2474756"/>
                  </a:lnTo>
                  <a:lnTo>
                    <a:pt x="9027306" y="2477276"/>
                  </a:lnTo>
                  <a:lnTo>
                    <a:pt x="9031639" y="2479124"/>
                  </a:lnTo>
                  <a:lnTo>
                    <a:pt x="9033781" y="2479644"/>
                  </a:lnTo>
                  <a:lnTo>
                    <a:pt x="9036159" y="2478688"/>
                  </a:lnTo>
                  <a:lnTo>
                    <a:pt x="9037154" y="2476355"/>
                  </a:lnTo>
                  <a:lnTo>
                    <a:pt x="9037588" y="2474570"/>
                  </a:lnTo>
                  <a:lnTo>
                    <a:pt x="9037674" y="2474213"/>
                  </a:lnTo>
                  <a:lnTo>
                    <a:pt x="9036718" y="2471836"/>
                  </a:lnTo>
                  <a:close/>
                </a:path>
                <a:path w="16341090" h="11261090">
                  <a:moveTo>
                    <a:pt x="9667755" y="2737076"/>
                  </a:moveTo>
                  <a:lnTo>
                    <a:pt x="9661422" y="2734374"/>
                  </a:lnTo>
                  <a:lnTo>
                    <a:pt x="9658711" y="2735188"/>
                  </a:lnTo>
                  <a:lnTo>
                    <a:pt x="9656721" y="2739854"/>
                  </a:lnTo>
                  <a:lnTo>
                    <a:pt x="9657535" y="2742564"/>
                  </a:lnTo>
                  <a:lnTo>
                    <a:pt x="9663868" y="2745265"/>
                  </a:lnTo>
                  <a:lnTo>
                    <a:pt x="9666721" y="2744120"/>
                  </a:lnTo>
                  <a:lnTo>
                    <a:pt x="9668569" y="2739787"/>
                  </a:lnTo>
                  <a:lnTo>
                    <a:pt x="9667755" y="2737076"/>
                  </a:lnTo>
                  <a:close/>
                </a:path>
                <a:path w="16341090" h="11261090">
                  <a:moveTo>
                    <a:pt x="9117133" y="2502198"/>
                  </a:moveTo>
                  <a:lnTo>
                    <a:pt x="9110467" y="2499355"/>
                  </a:lnTo>
                  <a:lnTo>
                    <a:pt x="9108090" y="2500311"/>
                  </a:lnTo>
                  <a:lnTo>
                    <a:pt x="9106100" y="2504977"/>
                  </a:lnTo>
                  <a:lnTo>
                    <a:pt x="9107388" y="2507496"/>
                  </a:lnTo>
                  <a:lnTo>
                    <a:pt x="9109389" y="2508349"/>
                  </a:lnTo>
                  <a:lnTo>
                    <a:pt x="9109531" y="2508015"/>
                  </a:lnTo>
                  <a:lnTo>
                    <a:pt x="9113863" y="2509864"/>
                  </a:lnTo>
                  <a:lnTo>
                    <a:pt x="9116241" y="2508909"/>
                  </a:lnTo>
                  <a:lnTo>
                    <a:pt x="9118089" y="2504576"/>
                  </a:lnTo>
                  <a:lnTo>
                    <a:pt x="9117133" y="2502198"/>
                  </a:lnTo>
                  <a:close/>
                </a:path>
                <a:path w="16341090" h="11261090">
                  <a:moveTo>
                    <a:pt x="9590233" y="2700855"/>
                  </a:moveTo>
                  <a:lnTo>
                    <a:pt x="9583900" y="2698153"/>
                  </a:lnTo>
                  <a:lnTo>
                    <a:pt x="9581190" y="2698968"/>
                  </a:lnTo>
                  <a:lnTo>
                    <a:pt x="9579199" y="2703634"/>
                  </a:lnTo>
                  <a:lnTo>
                    <a:pt x="9580012" y="2706344"/>
                  </a:lnTo>
                  <a:lnTo>
                    <a:pt x="9586345" y="2709046"/>
                  </a:lnTo>
                  <a:lnTo>
                    <a:pt x="9589055" y="2708232"/>
                  </a:lnTo>
                  <a:lnTo>
                    <a:pt x="9591045" y="2703566"/>
                  </a:lnTo>
                  <a:lnTo>
                    <a:pt x="9590233" y="2700855"/>
                  </a:lnTo>
                  <a:close/>
                </a:path>
                <a:path w="16341090" h="11261090">
                  <a:moveTo>
                    <a:pt x="9196789" y="2533419"/>
                  </a:moveTo>
                  <a:lnTo>
                    <a:pt x="9190122" y="2530575"/>
                  </a:lnTo>
                  <a:lnTo>
                    <a:pt x="9187746" y="2531531"/>
                  </a:lnTo>
                  <a:lnTo>
                    <a:pt x="9185755" y="2536197"/>
                  </a:lnTo>
                  <a:lnTo>
                    <a:pt x="9187043" y="2538717"/>
                  </a:lnTo>
                  <a:lnTo>
                    <a:pt x="9193376" y="2541418"/>
                  </a:lnTo>
                  <a:lnTo>
                    <a:pt x="9195754" y="2540463"/>
                  </a:lnTo>
                  <a:lnTo>
                    <a:pt x="9197744" y="2535796"/>
                  </a:lnTo>
                  <a:lnTo>
                    <a:pt x="9196789" y="2533419"/>
                  </a:lnTo>
                  <a:close/>
                </a:path>
                <a:path w="16341090" h="11261090">
                  <a:moveTo>
                    <a:pt x="9276160" y="2565307"/>
                  </a:moveTo>
                  <a:lnTo>
                    <a:pt x="9269494" y="2562463"/>
                  </a:lnTo>
                  <a:lnTo>
                    <a:pt x="9267117" y="2563418"/>
                  </a:lnTo>
                  <a:lnTo>
                    <a:pt x="9265126" y="2568085"/>
                  </a:lnTo>
                  <a:lnTo>
                    <a:pt x="9266082" y="2570462"/>
                  </a:lnTo>
                  <a:lnTo>
                    <a:pt x="9272748" y="2573306"/>
                  </a:lnTo>
                  <a:lnTo>
                    <a:pt x="9275125" y="2572351"/>
                  </a:lnTo>
                  <a:lnTo>
                    <a:pt x="9277115" y="2567683"/>
                  </a:lnTo>
                  <a:lnTo>
                    <a:pt x="9276160" y="2565307"/>
                  </a:lnTo>
                  <a:close/>
                </a:path>
                <a:path w="16341090" h="11261090">
                  <a:moveTo>
                    <a:pt x="9512140" y="2665968"/>
                  </a:moveTo>
                  <a:lnTo>
                    <a:pt x="9505142" y="2662983"/>
                  </a:lnTo>
                  <a:lnTo>
                    <a:pt x="9502764" y="2663938"/>
                  </a:lnTo>
                  <a:lnTo>
                    <a:pt x="9500915" y="2668271"/>
                  </a:lnTo>
                  <a:lnTo>
                    <a:pt x="9501730" y="2670982"/>
                  </a:lnTo>
                  <a:lnTo>
                    <a:pt x="9508728" y="2673967"/>
                  </a:lnTo>
                  <a:lnTo>
                    <a:pt x="9511107" y="2673013"/>
                  </a:lnTo>
                  <a:lnTo>
                    <a:pt x="9512955" y="2668679"/>
                  </a:lnTo>
                  <a:lnTo>
                    <a:pt x="9512140" y="2665968"/>
                  </a:lnTo>
                  <a:close/>
                </a:path>
                <a:path w="16341090" h="11261090">
                  <a:moveTo>
                    <a:pt x="9354913" y="2597718"/>
                  </a:moveTo>
                  <a:lnTo>
                    <a:pt x="9348581" y="2595017"/>
                  </a:lnTo>
                  <a:lnTo>
                    <a:pt x="9346203" y="2595972"/>
                  </a:lnTo>
                  <a:lnTo>
                    <a:pt x="9344212" y="2600639"/>
                  </a:lnTo>
                  <a:lnTo>
                    <a:pt x="9345168" y="2603017"/>
                  </a:lnTo>
                  <a:lnTo>
                    <a:pt x="9351834" y="2605860"/>
                  </a:lnTo>
                  <a:lnTo>
                    <a:pt x="9354212" y="2604905"/>
                  </a:lnTo>
                  <a:lnTo>
                    <a:pt x="9356203" y="2600237"/>
                  </a:lnTo>
                  <a:lnTo>
                    <a:pt x="9354913" y="2597718"/>
                  </a:lnTo>
                  <a:close/>
                </a:path>
                <a:path w="16341090" h="11261090">
                  <a:moveTo>
                    <a:pt x="9433907" y="2631414"/>
                  </a:moveTo>
                  <a:lnTo>
                    <a:pt x="9427242" y="2628571"/>
                  </a:lnTo>
                  <a:lnTo>
                    <a:pt x="9424864" y="2629526"/>
                  </a:lnTo>
                  <a:lnTo>
                    <a:pt x="9422873" y="2634193"/>
                  </a:lnTo>
                  <a:lnTo>
                    <a:pt x="9423829" y="2636571"/>
                  </a:lnTo>
                  <a:lnTo>
                    <a:pt x="9430494" y="2639414"/>
                  </a:lnTo>
                  <a:lnTo>
                    <a:pt x="9432872" y="2638458"/>
                  </a:lnTo>
                  <a:lnTo>
                    <a:pt x="9434863" y="2633791"/>
                  </a:lnTo>
                  <a:lnTo>
                    <a:pt x="9433907" y="2631414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5231" y="13699"/>
              <a:ext cx="16256630" cy="112706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57727" y="909545"/>
              <a:ext cx="18201372" cy="10381368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07728" y="2979546"/>
              <a:ext cx="14573642" cy="617863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78476" y="10415796"/>
            <a:ext cx="687070" cy="387985"/>
          </a:xfrm>
          <a:custGeom>
            <a:avLst/>
            <a:gdLst/>
            <a:ahLst/>
            <a:cxnLst/>
            <a:rect l="l" t="t" r="r" b="b"/>
            <a:pathLst>
              <a:path w="687069" h="387984">
                <a:moveTo>
                  <a:pt x="609536" y="151104"/>
                </a:moveTo>
                <a:lnTo>
                  <a:pt x="603872" y="122758"/>
                </a:lnTo>
                <a:lnTo>
                  <a:pt x="588429" y="99593"/>
                </a:lnTo>
                <a:lnTo>
                  <a:pt x="565543" y="83959"/>
                </a:lnTo>
                <a:lnTo>
                  <a:pt x="537565" y="78232"/>
                </a:lnTo>
                <a:lnTo>
                  <a:pt x="338594" y="78232"/>
                </a:lnTo>
                <a:lnTo>
                  <a:pt x="310603" y="83972"/>
                </a:lnTo>
                <a:lnTo>
                  <a:pt x="287718" y="99606"/>
                </a:lnTo>
                <a:lnTo>
                  <a:pt x="272275" y="122770"/>
                </a:lnTo>
                <a:lnTo>
                  <a:pt x="266611" y="151104"/>
                </a:lnTo>
                <a:lnTo>
                  <a:pt x="266611" y="236474"/>
                </a:lnTo>
                <a:lnTo>
                  <a:pt x="273939" y="243890"/>
                </a:lnTo>
                <a:lnTo>
                  <a:pt x="291998" y="243890"/>
                </a:lnTo>
                <a:lnTo>
                  <a:pt x="299326" y="236474"/>
                </a:lnTo>
                <a:lnTo>
                  <a:pt x="299326" y="151104"/>
                </a:lnTo>
                <a:lnTo>
                  <a:pt x="302412" y="135648"/>
                </a:lnTo>
                <a:lnTo>
                  <a:pt x="310845" y="122999"/>
                </a:lnTo>
                <a:lnTo>
                  <a:pt x="323329" y="114477"/>
                </a:lnTo>
                <a:lnTo>
                  <a:pt x="338594" y="111340"/>
                </a:lnTo>
                <a:lnTo>
                  <a:pt x="537565" y="111340"/>
                </a:lnTo>
                <a:lnTo>
                  <a:pt x="552831" y="114477"/>
                </a:lnTo>
                <a:lnTo>
                  <a:pt x="565315" y="122999"/>
                </a:lnTo>
                <a:lnTo>
                  <a:pt x="573735" y="135648"/>
                </a:lnTo>
                <a:lnTo>
                  <a:pt x="576834" y="151104"/>
                </a:lnTo>
                <a:lnTo>
                  <a:pt x="576834" y="236855"/>
                </a:lnTo>
                <a:lnTo>
                  <a:pt x="584161" y="244271"/>
                </a:lnTo>
                <a:lnTo>
                  <a:pt x="602208" y="244271"/>
                </a:lnTo>
                <a:lnTo>
                  <a:pt x="609536" y="236855"/>
                </a:lnTo>
                <a:lnTo>
                  <a:pt x="609536" y="151104"/>
                </a:lnTo>
                <a:close/>
              </a:path>
              <a:path w="687069" h="387984">
                <a:moveTo>
                  <a:pt x="686816" y="151104"/>
                </a:moveTo>
                <a:lnTo>
                  <a:pt x="679196" y="103390"/>
                </a:lnTo>
                <a:lnTo>
                  <a:pt x="657974" y="61925"/>
                </a:lnTo>
                <a:lnTo>
                  <a:pt x="625652" y="29197"/>
                </a:lnTo>
                <a:lnTo>
                  <a:pt x="584695" y="7708"/>
                </a:lnTo>
                <a:lnTo>
                  <a:pt x="537565" y="0"/>
                </a:lnTo>
                <a:lnTo>
                  <a:pt x="338607" y="0"/>
                </a:lnTo>
                <a:lnTo>
                  <a:pt x="291477" y="7708"/>
                </a:lnTo>
                <a:lnTo>
                  <a:pt x="250520" y="29197"/>
                </a:lnTo>
                <a:lnTo>
                  <a:pt x="218186" y="61925"/>
                </a:lnTo>
                <a:lnTo>
                  <a:pt x="196977" y="103390"/>
                </a:lnTo>
                <a:lnTo>
                  <a:pt x="189357" y="151104"/>
                </a:lnTo>
                <a:lnTo>
                  <a:pt x="189357" y="152933"/>
                </a:lnTo>
                <a:lnTo>
                  <a:pt x="189661" y="154711"/>
                </a:lnTo>
                <a:lnTo>
                  <a:pt x="190207" y="156349"/>
                </a:lnTo>
                <a:lnTo>
                  <a:pt x="189763" y="157848"/>
                </a:lnTo>
                <a:lnTo>
                  <a:pt x="189522" y="159435"/>
                </a:lnTo>
                <a:lnTo>
                  <a:pt x="189522" y="161086"/>
                </a:lnTo>
                <a:lnTo>
                  <a:pt x="180352" y="206971"/>
                </a:lnTo>
                <a:lnTo>
                  <a:pt x="155346" y="244487"/>
                </a:lnTo>
                <a:lnTo>
                  <a:pt x="118300" y="269798"/>
                </a:lnTo>
                <a:lnTo>
                  <a:pt x="72986" y="279082"/>
                </a:lnTo>
                <a:lnTo>
                  <a:pt x="7327" y="279082"/>
                </a:lnTo>
                <a:lnTo>
                  <a:pt x="0" y="286499"/>
                </a:lnTo>
                <a:lnTo>
                  <a:pt x="0" y="380199"/>
                </a:lnTo>
                <a:lnTo>
                  <a:pt x="7327" y="387629"/>
                </a:lnTo>
                <a:lnTo>
                  <a:pt x="25374" y="387629"/>
                </a:lnTo>
                <a:lnTo>
                  <a:pt x="32702" y="380199"/>
                </a:lnTo>
                <a:lnTo>
                  <a:pt x="32702" y="312191"/>
                </a:lnTo>
                <a:lnTo>
                  <a:pt x="72986" y="312191"/>
                </a:lnTo>
                <a:lnTo>
                  <a:pt x="120103" y="304482"/>
                </a:lnTo>
                <a:lnTo>
                  <a:pt x="161061" y="283006"/>
                </a:lnTo>
                <a:lnTo>
                  <a:pt x="193395" y="250266"/>
                </a:lnTo>
                <a:lnTo>
                  <a:pt x="214604" y="208800"/>
                </a:lnTo>
                <a:lnTo>
                  <a:pt x="222224" y="161086"/>
                </a:lnTo>
                <a:lnTo>
                  <a:pt x="222224" y="159258"/>
                </a:lnTo>
                <a:lnTo>
                  <a:pt x="221919" y="157492"/>
                </a:lnTo>
                <a:lnTo>
                  <a:pt x="221373" y="155841"/>
                </a:lnTo>
                <a:lnTo>
                  <a:pt x="221830" y="154343"/>
                </a:lnTo>
                <a:lnTo>
                  <a:pt x="222059" y="152755"/>
                </a:lnTo>
                <a:lnTo>
                  <a:pt x="222059" y="151104"/>
                </a:lnTo>
                <a:lnTo>
                  <a:pt x="231241" y="105219"/>
                </a:lnTo>
                <a:lnTo>
                  <a:pt x="256235" y="67716"/>
                </a:lnTo>
                <a:lnTo>
                  <a:pt x="293281" y="42405"/>
                </a:lnTo>
                <a:lnTo>
                  <a:pt x="338607" y="33108"/>
                </a:lnTo>
                <a:lnTo>
                  <a:pt x="537565" y="33108"/>
                </a:lnTo>
                <a:lnTo>
                  <a:pt x="582891" y="42405"/>
                </a:lnTo>
                <a:lnTo>
                  <a:pt x="619937" y="67716"/>
                </a:lnTo>
                <a:lnTo>
                  <a:pt x="644931" y="105219"/>
                </a:lnTo>
                <a:lnTo>
                  <a:pt x="654100" y="151104"/>
                </a:lnTo>
                <a:lnTo>
                  <a:pt x="654100" y="236855"/>
                </a:lnTo>
                <a:lnTo>
                  <a:pt x="661428" y="244271"/>
                </a:lnTo>
                <a:lnTo>
                  <a:pt x="679488" y="244271"/>
                </a:lnTo>
                <a:lnTo>
                  <a:pt x="686816" y="236855"/>
                </a:lnTo>
                <a:lnTo>
                  <a:pt x="686816" y="151104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00005" y="10334770"/>
            <a:ext cx="497840" cy="389890"/>
          </a:xfrm>
          <a:custGeom>
            <a:avLst/>
            <a:gdLst/>
            <a:ahLst/>
            <a:cxnLst/>
            <a:rect l="l" t="t" r="r" b="b"/>
            <a:pathLst>
              <a:path w="497840" h="389890">
                <a:moveTo>
                  <a:pt x="420179" y="231432"/>
                </a:moveTo>
                <a:lnTo>
                  <a:pt x="414515" y="203098"/>
                </a:lnTo>
                <a:lnTo>
                  <a:pt x="399072" y="179920"/>
                </a:lnTo>
                <a:lnTo>
                  <a:pt x="376199" y="164299"/>
                </a:lnTo>
                <a:lnTo>
                  <a:pt x="348208" y="158559"/>
                </a:lnTo>
                <a:lnTo>
                  <a:pt x="173151" y="158559"/>
                </a:lnTo>
                <a:lnTo>
                  <a:pt x="165823" y="165976"/>
                </a:lnTo>
                <a:lnTo>
                  <a:pt x="165823" y="184264"/>
                </a:lnTo>
                <a:lnTo>
                  <a:pt x="173151" y="191681"/>
                </a:lnTo>
                <a:lnTo>
                  <a:pt x="348208" y="191681"/>
                </a:lnTo>
                <a:lnTo>
                  <a:pt x="363474" y="194805"/>
                </a:lnTo>
                <a:lnTo>
                  <a:pt x="375958" y="203339"/>
                </a:lnTo>
                <a:lnTo>
                  <a:pt x="384390" y="215976"/>
                </a:lnTo>
                <a:lnTo>
                  <a:pt x="387477" y="231432"/>
                </a:lnTo>
                <a:lnTo>
                  <a:pt x="387477" y="237426"/>
                </a:lnTo>
                <a:lnTo>
                  <a:pt x="384390" y="252882"/>
                </a:lnTo>
                <a:lnTo>
                  <a:pt x="375958" y="265518"/>
                </a:lnTo>
                <a:lnTo>
                  <a:pt x="363474" y="274053"/>
                </a:lnTo>
                <a:lnTo>
                  <a:pt x="348208" y="277177"/>
                </a:lnTo>
                <a:lnTo>
                  <a:pt x="149237" y="277177"/>
                </a:lnTo>
                <a:lnTo>
                  <a:pt x="133972" y="274053"/>
                </a:lnTo>
                <a:lnTo>
                  <a:pt x="121488" y="265518"/>
                </a:lnTo>
                <a:lnTo>
                  <a:pt x="113055" y="252882"/>
                </a:lnTo>
                <a:lnTo>
                  <a:pt x="109969" y="237426"/>
                </a:lnTo>
                <a:lnTo>
                  <a:pt x="109969" y="9321"/>
                </a:lnTo>
                <a:lnTo>
                  <a:pt x="102641" y="1905"/>
                </a:lnTo>
                <a:lnTo>
                  <a:pt x="84594" y="1905"/>
                </a:lnTo>
                <a:lnTo>
                  <a:pt x="77266" y="9321"/>
                </a:lnTo>
                <a:lnTo>
                  <a:pt x="77266" y="237426"/>
                </a:lnTo>
                <a:lnTo>
                  <a:pt x="82931" y="265760"/>
                </a:lnTo>
                <a:lnTo>
                  <a:pt x="98374" y="288937"/>
                </a:lnTo>
                <a:lnTo>
                  <a:pt x="121246" y="304558"/>
                </a:lnTo>
                <a:lnTo>
                  <a:pt x="149237" y="310299"/>
                </a:lnTo>
                <a:lnTo>
                  <a:pt x="348208" y="310299"/>
                </a:lnTo>
                <a:lnTo>
                  <a:pt x="376199" y="304558"/>
                </a:lnTo>
                <a:lnTo>
                  <a:pt x="399084" y="288925"/>
                </a:lnTo>
                <a:lnTo>
                  <a:pt x="414515" y="265760"/>
                </a:lnTo>
                <a:lnTo>
                  <a:pt x="420179" y="237426"/>
                </a:lnTo>
                <a:lnTo>
                  <a:pt x="420179" y="231432"/>
                </a:lnTo>
                <a:close/>
              </a:path>
              <a:path w="497840" h="389890">
                <a:moveTo>
                  <a:pt x="497459" y="231432"/>
                </a:moveTo>
                <a:lnTo>
                  <a:pt x="489839" y="183718"/>
                </a:lnTo>
                <a:lnTo>
                  <a:pt x="468617" y="142240"/>
                </a:lnTo>
                <a:lnTo>
                  <a:pt x="436295" y="109512"/>
                </a:lnTo>
                <a:lnTo>
                  <a:pt x="395325" y="88036"/>
                </a:lnTo>
                <a:lnTo>
                  <a:pt x="348208" y="80314"/>
                </a:lnTo>
                <a:lnTo>
                  <a:pt x="198247" y="80314"/>
                </a:lnTo>
                <a:lnTo>
                  <a:pt x="198247" y="7416"/>
                </a:lnTo>
                <a:lnTo>
                  <a:pt x="190931" y="0"/>
                </a:lnTo>
                <a:lnTo>
                  <a:pt x="172872" y="0"/>
                </a:lnTo>
                <a:lnTo>
                  <a:pt x="165544" y="7416"/>
                </a:lnTo>
                <a:lnTo>
                  <a:pt x="165544" y="96354"/>
                </a:lnTo>
                <a:lnTo>
                  <a:pt x="165925" y="98679"/>
                </a:lnTo>
                <a:lnTo>
                  <a:pt x="166814" y="106972"/>
                </a:lnTo>
                <a:lnTo>
                  <a:pt x="173748" y="113436"/>
                </a:lnTo>
                <a:lnTo>
                  <a:pt x="348208" y="113436"/>
                </a:lnTo>
                <a:lnTo>
                  <a:pt x="393522" y="122720"/>
                </a:lnTo>
                <a:lnTo>
                  <a:pt x="430580" y="148031"/>
                </a:lnTo>
                <a:lnTo>
                  <a:pt x="455574" y="185547"/>
                </a:lnTo>
                <a:lnTo>
                  <a:pt x="464743" y="231432"/>
                </a:lnTo>
                <a:lnTo>
                  <a:pt x="464743" y="238175"/>
                </a:lnTo>
                <a:lnTo>
                  <a:pt x="455574" y="284060"/>
                </a:lnTo>
                <a:lnTo>
                  <a:pt x="430580" y="321564"/>
                </a:lnTo>
                <a:lnTo>
                  <a:pt x="393522" y="346875"/>
                </a:lnTo>
                <a:lnTo>
                  <a:pt x="348208" y="356158"/>
                </a:lnTo>
                <a:lnTo>
                  <a:pt x="149250" y="356158"/>
                </a:lnTo>
                <a:lnTo>
                  <a:pt x="103924" y="346875"/>
                </a:lnTo>
                <a:lnTo>
                  <a:pt x="66878" y="321564"/>
                </a:lnTo>
                <a:lnTo>
                  <a:pt x="41884" y="284060"/>
                </a:lnTo>
                <a:lnTo>
                  <a:pt x="32702" y="238175"/>
                </a:lnTo>
                <a:lnTo>
                  <a:pt x="32702" y="166878"/>
                </a:lnTo>
                <a:lnTo>
                  <a:pt x="25374" y="159448"/>
                </a:lnTo>
                <a:lnTo>
                  <a:pt x="7327" y="159448"/>
                </a:lnTo>
                <a:lnTo>
                  <a:pt x="0" y="166878"/>
                </a:lnTo>
                <a:lnTo>
                  <a:pt x="0" y="238175"/>
                </a:lnTo>
                <a:lnTo>
                  <a:pt x="7620" y="285877"/>
                </a:lnTo>
                <a:lnTo>
                  <a:pt x="28829" y="327355"/>
                </a:lnTo>
                <a:lnTo>
                  <a:pt x="61163" y="360083"/>
                </a:lnTo>
                <a:lnTo>
                  <a:pt x="102120" y="381558"/>
                </a:lnTo>
                <a:lnTo>
                  <a:pt x="149250" y="389280"/>
                </a:lnTo>
                <a:lnTo>
                  <a:pt x="348208" y="389280"/>
                </a:lnTo>
                <a:lnTo>
                  <a:pt x="395325" y="381558"/>
                </a:lnTo>
                <a:lnTo>
                  <a:pt x="436295" y="360083"/>
                </a:lnTo>
                <a:lnTo>
                  <a:pt x="468617" y="327355"/>
                </a:lnTo>
                <a:lnTo>
                  <a:pt x="489839" y="285877"/>
                </a:lnTo>
                <a:lnTo>
                  <a:pt x="497459" y="238175"/>
                </a:lnTo>
                <a:lnTo>
                  <a:pt x="497459" y="231432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905094" y="10415987"/>
            <a:ext cx="497840" cy="387985"/>
          </a:xfrm>
          <a:custGeom>
            <a:avLst/>
            <a:gdLst/>
            <a:ahLst/>
            <a:cxnLst/>
            <a:rect l="l" t="t" r="r" b="b"/>
            <a:pathLst>
              <a:path w="497840" h="387984">
                <a:moveTo>
                  <a:pt x="420192" y="151866"/>
                </a:moveTo>
                <a:lnTo>
                  <a:pt x="414528" y="123520"/>
                </a:lnTo>
                <a:lnTo>
                  <a:pt x="399084" y="100355"/>
                </a:lnTo>
                <a:lnTo>
                  <a:pt x="376199" y="84721"/>
                </a:lnTo>
                <a:lnTo>
                  <a:pt x="348208" y="78994"/>
                </a:lnTo>
                <a:lnTo>
                  <a:pt x="149250" y="78994"/>
                </a:lnTo>
                <a:lnTo>
                  <a:pt x="121246" y="84721"/>
                </a:lnTo>
                <a:lnTo>
                  <a:pt x="98374" y="100355"/>
                </a:lnTo>
                <a:lnTo>
                  <a:pt x="82931" y="123532"/>
                </a:lnTo>
                <a:lnTo>
                  <a:pt x="77266" y="151866"/>
                </a:lnTo>
                <a:lnTo>
                  <a:pt x="77266" y="157848"/>
                </a:lnTo>
                <a:lnTo>
                  <a:pt x="82931" y="186194"/>
                </a:lnTo>
                <a:lnTo>
                  <a:pt x="98374" y="209359"/>
                </a:lnTo>
                <a:lnTo>
                  <a:pt x="121259" y="224993"/>
                </a:lnTo>
                <a:lnTo>
                  <a:pt x="149250" y="230733"/>
                </a:lnTo>
                <a:lnTo>
                  <a:pt x="324294" y="230733"/>
                </a:lnTo>
                <a:lnTo>
                  <a:pt x="331622" y="223304"/>
                </a:lnTo>
                <a:lnTo>
                  <a:pt x="331622" y="205028"/>
                </a:lnTo>
                <a:lnTo>
                  <a:pt x="324294" y="197612"/>
                </a:lnTo>
                <a:lnTo>
                  <a:pt x="149250" y="197612"/>
                </a:lnTo>
                <a:lnTo>
                  <a:pt x="133972" y="194475"/>
                </a:lnTo>
                <a:lnTo>
                  <a:pt x="121488" y="185953"/>
                </a:lnTo>
                <a:lnTo>
                  <a:pt x="113068" y="173316"/>
                </a:lnTo>
                <a:lnTo>
                  <a:pt x="109969" y="157848"/>
                </a:lnTo>
                <a:lnTo>
                  <a:pt x="109969" y="151866"/>
                </a:lnTo>
                <a:lnTo>
                  <a:pt x="113068" y="136410"/>
                </a:lnTo>
                <a:lnTo>
                  <a:pt x="121488" y="123761"/>
                </a:lnTo>
                <a:lnTo>
                  <a:pt x="133972" y="115239"/>
                </a:lnTo>
                <a:lnTo>
                  <a:pt x="149250" y="112102"/>
                </a:lnTo>
                <a:lnTo>
                  <a:pt x="348208" y="112102"/>
                </a:lnTo>
                <a:lnTo>
                  <a:pt x="363474" y="115239"/>
                </a:lnTo>
                <a:lnTo>
                  <a:pt x="375970" y="123761"/>
                </a:lnTo>
                <a:lnTo>
                  <a:pt x="384390" y="136410"/>
                </a:lnTo>
                <a:lnTo>
                  <a:pt x="387477" y="151866"/>
                </a:lnTo>
                <a:lnTo>
                  <a:pt x="387477" y="379958"/>
                </a:lnTo>
                <a:lnTo>
                  <a:pt x="394804" y="387375"/>
                </a:lnTo>
                <a:lnTo>
                  <a:pt x="412864" y="387375"/>
                </a:lnTo>
                <a:lnTo>
                  <a:pt x="420192" y="379958"/>
                </a:lnTo>
                <a:lnTo>
                  <a:pt x="420192" y="151866"/>
                </a:lnTo>
                <a:close/>
              </a:path>
              <a:path w="497840" h="387984">
                <a:moveTo>
                  <a:pt x="497459" y="151104"/>
                </a:moveTo>
                <a:lnTo>
                  <a:pt x="489839" y="103390"/>
                </a:lnTo>
                <a:lnTo>
                  <a:pt x="468630" y="61925"/>
                </a:lnTo>
                <a:lnTo>
                  <a:pt x="436295" y="29184"/>
                </a:lnTo>
                <a:lnTo>
                  <a:pt x="395338" y="7708"/>
                </a:lnTo>
                <a:lnTo>
                  <a:pt x="348208" y="0"/>
                </a:lnTo>
                <a:lnTo>
                  <a:pt x="149250" y="0"/>
                </a:lnTo>
                <a:lnTo>
                  <a:pt x="102133" y="7721"/>
                </a:lnTo>
                <a:lnTo>
                  <a:pt x="61163" y="29197"/>
                </a:lnTo>
                <a:lnTo>
                  <a:pt x="28841" y="61925"/>
                </a:lnTo>
                <a:lnTo>
                  <a:pt x="7620" y="103403"/>
                </a:lnTo>
                <a:lnTo>
                  <a:pt x="0" y="151117"/>
                </a:lnTo>
                <a:lnTo>
                  <a:pt x="0" y="157861"/>
                </a:lnTo>
                <a:lnTo>
                  <a:pt x="7620" y="205574"/>
                </a:lnTo>
                <a:lnTo>
                  <a:pt x="28841" y="247040"/>
                </a:lnTo>
                <a:lnTo>
                  <a:pt x="61163" y="279781"/>
                </a:lnTo>
                <a:lnTo>
                  <a:pt x="102133" y="301256"/>
                </a:lnTo>
                <a:lnTo>
                  <a:pt x="149250" y="308965"/>
                </a:lnTo>
                <a:lnTo>
                  <a:pt x="303288" y="308965"/>
                </a:lnTo>
                <a:lnTo>
                  <a:pt x="303288" y="380187"/>
                </a:lnTo>
                <a:lnTo>
                  <a:pt x="310603" y="387604"/>
                </a:lnTo>
                <a:lnTo>
                  <a:pt x="328663" y="387604"/>
                </a:lnTo>
                <a:lnTo>
                  <a:pt x="335991" y="380187"/>
                </a:lnTo>
                <a:lnTo>
                  <a:pt x="335991" y="283324"/>
                </a:lnTo>
                <a:lnTo>
                  <a:pt x="328663" y="275907"/>
                </a:lnTo>
                <a:lnTo>
                  <a:pt x="317652" y="276047"/>
                </a:lnTo>
                <a:lnTo>
                  <a:pt x="315277" y="275844"/>
                </a:lnTo>
                <a:lnTo>
                  <a:pt x="149250" y="275844"/>
                </a:lnTo>
                <a:lnTo>
                  <a:pt x="103936" y="266560"/>
                </a:lnTo>
                <a:lnTo>
                  <a:pt x="66878" y="241249"/>
                </a:lnTo>
                <a:lnTo>
                  <a:pt x="41884" y="203733"/>
                </a:lnTo>
                <a:lnTo>
                  <a:pt x="32715" y="157848"/>
                </a:lnTo>
                <a:lnTo>
                  <a:pt x="32715" y="151104"/>
                </a:lnTo>
                <a:lnTo>
                  <a:pt x="41884" y="105219"/>
                </a:lnTo>
                <a:lnTo>
                  <a:pt x="66878" y="67703"/>
                </a:lnTo>
                <a:lnTo>
                  <a:pt x="103936" y="42392"/>
                </a:lnTo>
                <a:lnTo>
                  <a:pt x="149250" y="33108"/>
                </a:lnTo>
                <a:lnTo>
                  <a:pt x="348208" y="33108"/>
                </a:lnTo>
                <a:lnTo>
                  <a:pt x="393534" y="42392"/>
                </a:lnTo>
                <a:lnTo>
                  <a:pt x="430580" y="67703"/>
                </a:lnTo>
                <a:lnTo>
                  <a:pt x="455574" y="105219"/>
                </a:lnTo>
                <a:lnTo>
                  <a:pt x="464756" y="151104"/>
                </a:lnTo>
                <a:lnTo>
                  <a:pt x="464756" y="222402"/>
                </a:lnTo>
                <a:lnTo>
                  <a:pt x="472084" y="229819"/>
                </a:lnTo>
                <a:lnTo>
                  <a:pt x="490131" y="229819"/>
                </a:lnTo>
                <a:lnTo>
                  <a:pt x="497459" y="222402"/>
                </a:lnTo>
                <a:lnTo>
                  <a:pt x="497459" y="151104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40609" y="10415302"/>
            <a:ext cx="491490" cy="231775"/>
          </a:xfrm>
          <a:custGeom>
            <a:avLst/>
            <a:gdLst/>
            <a:ahLst/>
            <a:cxnLst/>
            <a:rect l="l" t="t" r="r" b="b"/>
            <a:pathLst>
              <a:path w="491490" h="231775">
                <a:moveTo>
                  <a:pt x="483709" y="0"/>
                </a:moveTo>
                <a:lnTo>
                  <a:pt x="149247" y="0"/>
                </a:lnTo>
                <a:lnTo>
                  <a:pt x="102124" y="7716"/>
                </a:lnTo>
                <a:lnTo>
                  <a:pt x="61161" y="29194"/>
                </a:lnTo>
                <a:lnTo>
                  <a:pt x="28834" y="61924"/>
                </a:lnTo>
                <a:lnTo>
                  <a:pt x="7621" y="103399"/>
                </a:lnTo>
                <a:lnTo>
                  <a:pt x="0" y="151109"/>
                </a:lnTo>
                <a:lnTo>
                  <a:pt x="0" y="224318"/>
                </a:lnTo>
                <a:lnTo>
                  <a:pt x="7326" y="231736"/>
                </a:lnTo>
                <a:lnTo>
                  <a:pt x="25381" y="231736"/>
                </a:lnTo>
                <a:lnTo>
                  <a:pt x="32708" y="224318"/>
                </a:lnTo>
                <a:lnTo>
                  <a:pt x="32708" y="151109"/>
                </a:lnTo>
                <a:lnTo>
                  <a:pt x="41880" y="105224"/>
                </a:lnTo>
                <a:lnTo>
                  <a:pt x="66879" y="67714"/>
                </a:lnTo>
                <a:lnTo>
                  <a:pt x="103927" y="42403"/>
                </a:lnTo>
                <a:lnTo>
                  <a:pt x="149247" y="33116"/>
                </a:lnTo>
                <a:lnTo>
                  <a:pt x="474681" y="33116"/>
                </a:lnTo>
                <a:lnTo>
                  <a:pt x="483709" y="33116"/>
                </a:lnTo>
                <a:lnTo>
                  <a:pt x="491036" y="25698"/>
                </a:lnTo>
                <a:lnTo>
                  <a:pt x="491036" y="7418"/>
                </a:lnTo>
                <a:lnTo>
                  <a:pt x="483709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517885" y="10493546"/>
            <a:ext cx="805815" cy="312420"/>
          </a:xfrm>
          <a:custGeom>
            <a:avLst/>
            <a:gdLst/>
            <a:ahLst/>
            <a:cxnLst/>
            <a:rect l="l" t="t" r="r" b="b"/>
            <a:pathLst>
              <a:path w="805815" h="312420">
                <a:moveTo>
                  <a:pt x="615010" y="208521"/>
                </a:moveTo>
                <a:lnTo>
                  <a:pt x="607682" y="201104"/>
                </a:lnTo>
                <a:lnTo>
                  <a:pt x="598665" y="201104"/>
                </a:lnTo>
                <a:lnTo>
                  <a:pt x="595972" y="201345"/>
                </a:lnTo>
                <a:lnTo>
                  <a:pt x="534631" y="201345"/>
                </a:lnTo>
                <a:lnTo>
                  <a:pt x="489305" y="192049"/>
                </a:lnTo>
                <a:lnTo>
                  <a:pt x="452259" y="166738"/>
                </a:lnTo>
                <a:lnTo>
                  <a:pt x="427266" y="129235"/>
                </a:lnTo>
                <a:lnTo>
                  <a:pt x="418084" y="83350"/>
                </a:lnTo>
                <a:lnTo>
                  <a:pt x="418084" y="13322"/>
                </a:lnTo>
                <a:lnTo>
                  <a:pt x="415366" y="8407"/>
                </a:lnTo>
                <a:lnTo>
                  <a:pt x="411213" y="5397"/>
                </a:lnTo>
                <a:lnTo>
                  <a:pt x="408216" y="2082"/>
                </a:lnTo>
                <a:lnTo>
                  <a:pt x="403923" y="0"/>
                </a:lnTo>
                <a:lnTo>
                  <a:pt x="71983" y="0"/>
                </a:lnTo>
                <a:lnTo>
                  <a:pt x="43992" y="5727"/>
                </a:lnTo>
                <a:lnTo>
                  <a:pt x="21107" y="21361"/>
                </a:lnTo>
                <a:lnTo>
                  <a:pt x="5664" y="44538"/>
                </a:lnTo>
                <a:lnTo>
                  <a:pt x="0" y="72872"/>
                </a:lnTo>
                <a:lnTo>
                  <a:pt x="0" y="146075"/>
                </a:lnTo>
                <a:lnTo>
                  <a:pt x="7327" y="153504"/>
                </a:lnTo>
                <a:lnTo>
                  <a:pt x="25387" y="153504"/>
                </a:lnTo>
                <a:lnTo>
                  <a:pt x="32715" y="146075"/>
                </a:lnTo>
                <a:lnTo>
                  <a:pt x="32715" y="72872"/>
                </a:lnTo>
                <a:lnTo>
                  <a:pt x="35801" y="57416"/>
                </a:lnTo>
                <a:lnTo>
                  <a:pt x="44221" y="44767"/>
                </a:lnTo>
                <a:lnTo>
                  <a:pt x="56705" y="36245"/>
                </a:lnTo>
                <a:lnTo>
                  <a:pt x="71983" y="33108"/>
                </a:lnTo>
                <a:lnTo>
                  <a:pt x="385381" y="33108"/>
                </a:lnTo>
                <a:lnTo>
                  <a:pt x="385381" y="83350"/>
                </a:lnTo>
                <a:lnTo>
                  <a:pt x="393001" y="131064"/>
                </a:lnTo>
                <a:lnTo>
                  <a:pt x="414210" y="172529"/>
                </a:lnTo>
                <a:lnTo>
                  <a:pt x="446544" y="205257"/>
                </a:lnTo>
                <a:lnTo>
                  <a:pt x="487502" y="226745"/>
                </a:lnTo>
                <a:lnTo>
                  <a:pt x="534631" y="234454"/>
                </a:lnTo>
                <a:lnTo>
                  <a:pt x="582307" y="234454"/>
                </a:lnTo>
                <a:lnTo>
                  <a:pt x="582307" y="304990"/>
                </a:lnTo>
                <a:lnTo>
                  <a:pt x="589635" y="312407"/>
                </a:lnTo>
                <a:lnTo>
                  <a:pt x="607682" y="312407"/>
                </a:lnTo>
                <a:lnTo>
                  <a:pt x="615010" y="304990"/>
                </a:lnTo>
                <a:lnTo>
                  <a:pt x="615010" y="208521"/>
                </a:lnTo>
                <a:close/>
              </a:path>
              <a:path w="805815" h="312420">
                <a:moveTo>
                  <a:pt x="805561" y="10134"/>
                </a:moveTo>
                <a:lnTo>
                  <a:pt x="798245" y="2717"/>
                </a:lnTo>
                <a:lnTo>
                  <a:pt x="780186" y="2717"/>
                </a:lnTo>
                <a:lnTo>
                  <a:pt x="772858" y="10134"/>
                </a:lnTo>
                <a:lnTo>
                  <a:pt x="772858" y="82245"/>
                </a:lnTo>
                <a:lnTo>
                  <a:pt x="769772" y="97701"/>
                </a:lnTo>
                <a:lnTo>
                  <a:pt x="761339" y="110350"/>
                </a:lnTo>
                <a:lnTo>
                  <a:pt x="748855" y="118872"/>
                </a:lnTo>
                <a:lnTo>
                  <a:pt x="733590" y="122008"/>
                </a:lnTo>
                <a:lnTo>
                  <a:pt x="534619" y="122008"/>
                </a:lnTo>
                <a:lnTo>
                  <a:pt x="519353" y="118872"/>
                </a:lnTo>
                <a:lnTo>
                  <a:pt x="506869" y="110350"/>
                </a:lnTo>
                <a:lnTo>
                  <a:pt x="498436" y="97701"/>
                </a:lnTo>
                <a:lnTo>
                  <a:pt x="495350" y="82245"/>
                </a:lnTo>
                <a:lnTo>
                  <a:pt x="495350" y="9740"/>
                </a:lnTo>
                <a:lnTo>
                  <a:pt x="488022" y="2324"/>
                </a:lnTo>
                <a:lnTo>
                  <a:pt x="469976" y="2324"/>
                </a:lnTo>
                <a:lnTo>
                  <a:pt x="462648" y="9740"/>
                </a:lnTo>
                <a:lnTo>
                  <a:pt x="462648" y="82245"/>
                </a:lnTo>
                <a:lnTo>
                  <a:pt x="468312" y="110591"/>
                </a:lnTo>
                <a:lnTo>
                  <a:pt x="483755" y="133756"/>
                </a:lnTo>
                <a:lnTo>
                  <a:pt x="506628" y="149390"/>
                </a:lnTo>
                <a:lnTo>
                  <a:pt x="534619" y="155117"/>
                </a:lnTo>
                <a:lnTo>
                  <a:pt x="733590" y="155117"/>
                </a:lnTo>
                <a:lnTo>
                  <a:pt x="761580" y="149390"/>
                </a:lnTo>
                <a:lnTo>
                  <a:pt x="784466" y="133756"/>
                </a:lnTo>
                <a:lnTo>
                  <a:pt x="799896" y="110578"/>
                </a:lnTo>
                <a:lnTo>
                  <a:pt x="805561" y="82245"/>
                </a:lnTo>
                <a:lnTo>
                  <a:pt x="805561" y="10134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6364" y="10469545"/>
            <a:ext cx="3545840" cy="325120"/>
          </a:xfrm>
          <a:custGeom>
            <a:avLst/>
            <a:gdLst/>
            <a:ahLst/>
            <a:cxnLst/>
            <a:rect l="l" t="t" r="r" b="b"/>
            <a:pathLst>
              <a:path w="3545840" h="325120">
                <a:moveTo>
                  <a:pt x="128666" y="0"/>
                </a:moveTo>
                <a:lnTo>
                  <a:pt x="78877" y="9078"/>
                </a:lnTo>
                <a:lnTo>
                  <a:pt x="37946" y="34930"/>
                </a:lnTo>
                <a:lnTo>
                  <a:pt x="10209" y="75484"/>
                </a:lnTo>
                <a:lnTo>
                  <a:pt x="0" y="128666"/>
                </a:lnTo>
                <a:lnTo>
                  <a:pt x="9779" y="181334"/>
                </a:lnTo>
                <a:lnTo>
                  <a:pt x="36773" y="222066"/>
                </a:lnTo>
                <a:lnTo>
                  <a:pt x="77463" y="248348"/>
                </a:lnTo>
                <a:lnTo>
                  <a:pt x="128331" y="257667"/>
                </a:lnTo>
                <a:lnTo>
                  <a:pt x="163921" y="253353"/>
                </a:lnTo>
                <a:lnTo>
                  <a:pt x="195177" y="240746"/>
                </a:lnTo>
                <a:lnTo>
                  <a:pt x="221155" y="220349"/>
                </a:lnTo>
                <a:lnTo>
                  <a:pt x="223696" y="216789"/>
                </a:lnTo>
                <a:lnTo>
                  <a:pt x="127661" y="216789"/>
                </a:lnTo>
                <a:lnTo>
                  <a:pt x="94813" y="210564"/>
                </a:lnTo>
                <a:lnTo>
                  <a:pt x="68940" y="192873"/>
                </a:lnTo>
                <a:lnTo>
                  <a:pt x="51987" y="165193"/>
                </a:lnTo>
                <a:lnTo>
                  <a:pt x="45904" y="129001"/>
                </a:lnTo>
                <a:lnTo>
                  <a:pt x="52139" y="92190"/>
                </a:lnTo>
                <a:lnTo>
                  <a:pt x="69401" y="64458"/>
                </a:lnTo>
                <a:lnTo>
                  <a:pt x="95520" y="46967"/>
                </a:lnTo>
                <a:lnTo>
                  <a:pt x="128331" y="40878"/>
                </a:lnTo>
                <a:lnTo>
                  <a:pt x="223357" y="40878"/>
                </a:lnTo>
                <a:lnTo>
                  <a:pt x="220265" y="36470"/>
                </a:lnTo>
                <a:lnTo>
                  <a:pt x="194172" y="16418"/>
                </a:lnTo>
                <a:lnTo>
                  <a:pt x="163052" y="4156"/>
                </a:lnTo>
                <a:lnTo>
                  <a:pt x="128666" y="0"/>
                </a:lnTo>
                <a:close/>
              </a:path>
              <a:path w="3545840" h="325120">
                <a:moveTo>
                  <a:pt x="203721" y="167869"/>
                </a:moveTo>
                <a:lnTo>
                  <a:pt x="192261" y="188517"/>
                </a:lnTo>
                <a:lnTo>
                  <a:pt x="174863" y="203889"/>
                </a:lnTo>
                <a:lnTo>
                  <a:pt x="152880" y="213480"/>
                </a:lnTo>
                <a:lnTo>
                  <a:pt x="127661" y="216789"/>
                </a:lnTo>
                <a:lnTo>
                  <a:pt x="223696" y="216789"/>
                </a:lnTo>
                <a:lnTo>
                  <a:pt x="240914" y="192664"/>
                </a:lnTo>
                <a:lnTo>
                  <a:pt x="203721" y="167869"/>
                </a:lnTo>
                <a:close/>
              </a:path>
              <a:path w="3545840" h="325120">
                <a:moveTo>
                  <a:pt x="223357" y="40878"/>
                </a:moveTo>
                <a:lnTo>
                  <a:pt x="128331" y="40878"/>
                </a:lnTo>
                <a:lnTo>
                  <a:pt x="153377" y="44312"/>
                </a:lnTo>
                <a:lnTo>
                  <a:pt x="174654" y="54029"/>
                </a:lnTo>
                <a:lnTo>
                  <a:pt x="191282" y="69149"/>
                </a:lnTo>
                <a:lnTo>
                  <a:pt x="202381" y="88793"/>
                </a:lnTo>
                <a:lnTo>
                  <a:pt x="239573" y="63998"/>
                </a:lnTo>
                <a:lnTo>
                  <a:pt x="223357" y="40878"/>
                </a:lnTo>
                <a:close/>
              </a:path>
              <a:path w="3545840" h="325120">
                <a:moveTo>
                  <a:pt x="356237" y="72039"/>
                </a:moveTo>
                <a:lnTo>
                  <a:pt x="318328" y="78908"/>
                </a:lnTo>
                <a:lnTo>
                  <a:pt x="288177" y="98091"/>
                </a:lnTo>
                <a:lnTo>
                  <a:pt x="268266" y="127451"/>
                </a:lnTo>
                <a:lnTo>
                  <a:pt x="261078" y="164853"/>
                </a:lnTo>
                <a:lnTo>
                  <a:pt x="268266" y="202255"/>
                </a:lnTo>
                <a:lnTo>
                  <a:pt x="288177" y="231615"/>
                </a:lnTo>
                <a:lnTo>
                  <a:pt x="318328" y="250798"/>
                </a:lnTo>
                <a:lnTo>
                  <a:pt x="356237" y="257667"/>
                </a:lnTo>
                <a:lnTo>
                  <a:pt x="394147" y="250798"/>
                </a:lnTo>
                <a:lnTo>
                  <a:pt x="424298" y="231615"/>
                </a:lnTo>
                <a:lnTo>
                  <a:pt x="433671" y="217794"/>
                </a:lnTo>
                <a:lnTo>
                  <a:pt x="356237" y="217794"/>
                </a:lnTo>
                <a:lnTo>
                  <a:pt x="336421" y="214092"/>
                </a:lnTo>
                <a:lnTo>
                  <a:pt x="320594" y="203512"/>
                </a:lnTo>
                <a:lnTo>
                  <a:pt x="310108" y="186837"/>
                </a:lnTo>
                <a:lnTo>
                  <a:pt x="306312" y="164853"/>
                </a:lnTo>
                <a:lnTo>
                  <a:pt x="310061" y="142869"/>
                </a:lnTo>
                <a:lnTo>
                  <a:pt x="320469" y="126195"/>
                </a:lnTo>
                <a:lnTo>
                  <a:pt x="336280" y="115614"/>
                </a:lnTo>
                <a:lnTo>
                  <a:pt x="356237" y="111912"/>
                </a:lnTo>
                <a:lnTo>
                  <a:pt x="433671" y="111912"/>
                </a:lnTo>
                <a:lnTo>
                  <a:pt x="424298" y="98091"/>
                </a:lnTo>
                <a:lnTo>
                  <a:pt x="394147" y="78908"/>
                </a:lnTo>
                <a:lnTo>
                  <a:pt x="356237" y="72039"/>
                </a:lnTo>
                <a:close/>
              </a:path>
              <a:path w="3545840" h="325120">
                <a:moveTo>
                  <a:pt x="433671" y="111912"/>
                </a:moveTo>
                <a:lnTo>
                  <a:pt x="356237" y="111912"/>
                </a:lnTo>
                <a:lnTo>
                  <a:pt x="376054" y="115614"/>
                </a:lnTo>
                <a:lnTo>
                  <a:pt x="391880" y="126195"/>
                </a:lnTo>
                <a:lnTo>
                  <a:pt x="402367" y="142869"/>
                </a:lnTo>
                <a:lnTo>
                  <a:pt x="406163" y="164853"/>
                </a:lnTo>
                <a:lnTo>
                  <a:pt x="402367" y="186837"/>
                </a:lnTo>
                <a:lnTo>
                  <a:pt x="391880" y="203512"/>
                </a:lnTo>
                <a:lnTo>
                  <a:pt x="376054" y="214092"/>
                </a:lnTo>
                <a:lnTo>
                  <a:pt x="356237" y="217794"/>
                </a:lnTo>
                <a:lnTo>
                  <a:pt x="433671" y="217794"/>
                </a:lnTo>
                <a:lnTo>
                  <a:pt x="444208" y="202255"/>
                </a:lnTo>
                <a:lnTo>
                  <a:pt x="451397" y="164853"/>
                </a:lnTo>
                <a:lnTo>
                  <a:pt x="444208" y="127451"/>
                </a:lnTo>
                <a:lnTo>
                  <a:pt x="433671" y="111912"/>
                </a:lnTo>
                <a:close/>
              </a:path>
              <a:path w="3545840" h="325120">
                <a:moveTo>
                  <a:pt x="528025" y="78405"/>
                </a:moveTo>
                <a:lnTo>
                  <a:pt x="484466" y="78405"/>
                </a:lnTo>
                <a:lnTo>
                  <a:pt x="484466" y="252641"/>
                </a:lnTo>
                <a:lnTo>
                  <a:pt x="528025" y="252641"/>
                </a:lnTo>
                <a:lnTo>
                  <a:pt x="528025" y="161167"/>
                </a:lnTo>
                <a:lnTo>
                  <a:pt x="530727" y="140519"/>
                </a:lnTo>
                <a:lnTo>
                  <a:pt x="536783" y="128666"/>
                </a:lnTo>
                <a:lnTo>
                  <a:pt x="528025" y="128666"/>
                </a:lnTo>
                <a:lnTo>
                  <a:pt x="528025" y="78405"/>
                </a:lnTo>
                <a:close/>
              </a:path>
              <a:path w="3545840" h="325120">
                <a:moveTo>
                  <a:pt x="640496" y="112247"/>
                </a:moveTo>
                <a:lnTo>
                  <a:pt x="568234" y="112247"/>
                </a:lnTo>
                <a:lnTo>
                  <a:pt x="583804" y="114828"/>
                </a:lnTo>
                <a:lnTo>
                  <a:pt x="594536" y="122844"/>
                </a:lnTo>
                <a:lnTo>
                  <a:pt x="600746" y="136702"/>
                </a:lnTo>
                <a:lnTo>
                  <a:pt x="602746" y="156811"/>
                </a:lnTo>
                <a:lnTo>
                  <a:pt x="602746" y="252641"/>
                </a:lnTo>
                <a:lnTo>
                  <a:pt x="646304" y="252641"/>
                </a:lnTo>
                <a:lnTo>
                  <a:pt x="646304" y="147430"/>
                </a:lnTo>
                <a:lnTo>
                  <a:pt x="642163" y="115556"/>
                </a:lnTo>
                <a:lnTo>
                  <a:pt x="641833" y="114828"/>
                </a:lnTo>
                <a:lnTo>
                  <a:pt x="640496" y="112247"/>
                </a:lnTo>
                <a:close/>
              </a:path>
              <a:path w="3545840" h="325120">
                <a:moveTo>
                  <a:pt x="582306" y="72039"/>
                </a:moveTo>
                <a:lnTo>
                  <a:pt x="537742" y="89463"/>
                </a:lnTo>
                <a:lnTo>
                  <a:pt x="528025" y="128666"/>
                </a:lnTo>
                <a:lnTo>
                  <a:pt x="536783" y="128666"/>
                </a:lnTo>
                <a:lnTo>
                  <a:pt x="538580" y="125148"/>
                </a:lnTo>
                <a:lnTo>
                  <a:pt x="551208" y="115556"/>
                </a:lnTo>
                <a:lnTo>
                  <a:pt x="568234" y="112247"/>
                </a:lnTo>
                <a:lnTo>
                  <a:pt x="640496" y="112247"/>
                </a:lnTo>
                <a:lnTo>
                  <a:pt x="629886" y="91766"/>
                </a:lnTo>
                <a:lnTo>
                  <a:pt x="609834" y="77081"/>
                </a:lnTo>
                <a:lnTo>
                  <a:pt x="582306" y="72039"/>
                </a:lnTo>
                <a:close/>
              </a:path>
              <a:path w="3545840" h="325120">
                <a:moveTo>
                  <a:pt x="731553" y="78405"/>
                </a:moveTo>
                <a:lnTo>
                  <a:pt x="687994" y="78405"/>
                </a:lnTo>
                <a:lnTo>
                  <a:pt x="687994" y="252641"/>
                </a:lnTo>
                <a:lnTo>
                  <a:pt x="731553" y="252641"/>
                </a:lnTo>
                <a:lnTo>
                  <a:pt x="731553" y="161167"/>
                </a:lnTo>
                <a:lnTo>
                  <a:pt x="734255" y="140519"/>
                </a:lnTo>
                <a:lnTo>
                  <a:pt x="740310" y="128666"/>
                </a:lnTo>
                <a:lnTo>
                  <a:pt x="731553" y="128666"/>
                </a:lnTo>
                <a:lnTo>
                  <a:pt x="731553" y="78405"/>
                </a:lnTo>
                <a:close/>
              </a:path>
              <a:path w="3545840" h="325120">
                <a:moveTo>
                  <a:pt x="844024" y="112247"/>
                </a:moveTo>
                <a:lnTo>
                  <a:pt x="771761" y="112247"/>
                </a:lnTo>
                <a:lnTo>
                  <a:pt x="787332" y="114828"/>
                </a:lnTo>
                <a:lnTo>
                  <a:pt x="798064" y="122844"/>
                </a:lnTo>
                <a:lnTo>
                  <a:pt x="804273" y="136702"/>
                </a:lnTo>
                <a:lnTo>
                  <a:pt x="806273" y="156811"/>
                </a:lnTo>
                <a:lnTo>
                  <a:pt x="806273" y="252641"/>
                </a:lnTo>
                <a:lnTo>
                  <a:pt x="849832" y="252641"/>
                </a:lnTo>
                <a:lnTo>
                  <a:pt x="849832" y="147430"/>
                </a:lnTo>
                <a:lnTo>
                  <a:pt x="845691" y="115556"/>
                </a:lnTo>
                <a:lnTo>
                  <a:pt x="845361" y="114828"/>
                </a:lnTo>
                <a:lnTo>
                  <a:pt x="844024" y="112247"/>
                </a:lnTo>
                <a:close/>
              </a:path>
              <a:path w="3545840" h="325120">
                <a:moveTo>
                  <a:pt x="785834" y="72039"/>
                </a:moveTo>
                <a:lnTo>
                  <a:pt x="741270" y="89463"/>
                </a:lnTo>
                <a:lnTo>
                  <a:pt x="731553" y="128666"/>
                </a:lnTo>
                <a:lnTo>
                  <a:pt x="740310" y="128666"/>
                </a:lnTo>
                <a:lnTo>
                  <a:pt x="742108" y="125148"/>
                </a:lnTo>
                <a:lnTo>
                  <a:pt x="754736" y="115556"/>
                </a:lnTo>
                <a:lnTo>
                  <a:pt x="771761" y="112247"/>
                </a:lnTo>
                <a:lnTo>
                  <a:pt x="844024" y="112247"/>
                </a:lnTo>
                <a:lnTo>
                  <a:pt x="833414" y="91766"/>
                </a:lnTo>
                <a:lnTo>
                  <a:pt x="813362" y="77081"/>
                </a:lnTo>
                <a:lnTo>
                  <a:pt x="785834" y="72039"/>
                </a:lnTo>
                <a:close/>
              </a:path>
              <a:path w="3545840" h="325120">
                <a:moveTo>
                  <a:pt x="970263" y="72039"/>
                </a:moveTo>
                <a:lnTo>
                  <a:pt x="934673" y="79070"/>
                </a:lnTo>
                <a:lnTo>
                  <a:pt x="906684" y="98635"/>
                </a:lnTo>
                <a:lnTo>
                  <a:pt x="888370" y="128441"/>
                </a:lnTo>
                <a:lnTo>
                  <a:pt x="881805" y="166193"/>
                </a:lnTo>
                <a:lnTo>
                  <a:pt x="888072" y="202962"/>
                </a:lnTo>
                <a:lnTo>
                  <a:pt x="906056" y="231909"/>
                </a:lnTo>
                <a:lnTo>
                  <a:pt x="934531" y="250866"/>
                </a:lnTo>
                <a:lnTo>
                  <a:pt x="972274" y="257667"/>
                </a:lnTo>
                <a:lnTo>
                  <a:pt x="995974" y="255390"/>
                </a:lnTo>
                <a:lnTo>
                  <a:pt x="1017382" y="248495"/>
                </a:lnTo>
                <a:lnTo>
                  <a:pt x="1035837" y="236888"/>
                </a:lnTo>
                <a:lnTo>
                  <a:pt x="1049771" y="221480"/>
                </a:lnTo>
                <a:lnTo>
                  <a:pt x="973614" y="221480"/>
                </a:lnTo>
                <a:lnTo>
                  <a:pt x="956881" y="219118"/>
                </a:lnTo>
                <a:lnTo>
                  <a:pt x="943290" y="211637"/>
                </a:lnTo>
                <a:lnTo>
                  <a:pt x="933468" y="198438"/>
                </a:lnTo>
                <a:lnTo>
                  <a:pt x="928045" y="178926"/>
                </a:lnTo>
                <a:lnTo>
                  <a:pt x="1052020" y="178926"/>
                </a:lnTo>
                <a:lnTo>
                  <a:pt x="1053025" y="172225"/>
                </a:lnTo>
                <a:lnTo>
                  <a:pt x="1053025" y="162173"/>
                </a:lnTo>
                <a:lnTo>
                  <a:pt x="1050786" y="148100"/>
                </a:lnTo>
                <a:lnTo>
                  <a:pt x="928380" y="148100"/>
                </a:lnTo>
                <a:lnTo>
                  <a:pt x="933678" y="130137"/>
                </a:lnTo>
                <a:lnTo>
                  <a:pt x="942620" y="117734"/>
                </a:lnTo>
                <a:lnTo>
                  <a:pt x="954578" y="110546"/>
                </a:lnTo>
                <a:lnTo>
                  <a:pt x="968923" y="108227"/>
                </a:lnTo>
                <a:lnTo>
                  <a:pt x="1037082" y="108227"/>
                </a:lnTo>
                <a:lnTo>
                  <a:pt x="1030617" y="97127"/>
                </a:lnTo>
                <a:lnTo>
                  <a:pt x="1004540" y="78631"/>
                </a:lnTo>
                <a:lnTo>
                  <a:pt x="970263" y="72039"/>
                </a:lnTo>
                <a:close/>
              </a:path>
              <a:path w="3545840" h="325120">
                <a:moveTo>
                  <a:pt x="1019853" y="192329"/>
                </a:moveTo>
                <a:lnTo>
                  <a:pt x="1012016" y="205365"/>
                </a:lnTo>
                <a:lnTo>
                  <a:pt x="1001885" y="214443"/>
                </a:lnTo>
                <a:lnTo>
                  <a:pt x="989179" y="219752"/>
                </a:lnTo>
                <a:lnTo>
                  <a:pt x="973614" y="221480"/>
                </a:lnTo>
                <a:lnTo>
                  <a:pt x="1049771" y="221480"/>
                </a:lnTo>
                <a:lnTo>
                  <a:pt x="1050680" y="220474"/>
                </a:lnTo>
                <a:lnTo>
                  <a:pt x="1019853" y="192329"/>
                </a:lnTo>
                <a:close/>
              </a:path>
              <a:path w="3545840" h="325120">
                <a:moveTo>
                  <a:pt x="1037082" y="108227"/>
                </a:moveTo>
                <a:lnTo>
                  <a:pt x="968923" y="108227"/>
                </a:lnTo>
                <a:lnTo>
                  <a:pt x="985017" y="111106"/>
                </a:lnTo>
                <a:lnTo>
                  <a:pt x="996901" y="119200"/>
                </a:lnTo>
                <a:lnTo>
                  <a:pt x="1004262" y="131692"/>
                </a:lnTo>
                <a:lnTo>
                  <a:pt x="1006786" y="147765"/>
                </a:lnTo>
                <a:lnTo>
                  <a:pt x="1006786" y="148100"/>
                </a:lnTo>
                <a:lnTo>
                  <a:pt x="1050786" y="148100"/>
                </a:lnTo>
                <a:lnTo>
                  <a:pt x="1047208" y="125613"/>
                </a:lnTo>
                <a:lnTo>
                  <a:pt x="1037082" y="108227"/>
                </a:lnTo>
                <a:close/>
              </a:path>
              <a:path w="3545840" h="325120">
                <a:moveTo>
                  <a:pt x="1172935" y="72039"/>
                </a:moveTo>
                <a:lnTo>
                  <a:pt x="1135235" y="78861"/>
                </a:lnTo>
                <a:lnTo>
                  <a:pt x="1105544" y="97965"/>
                </a:lnTo>
                <a:lnTo>
                  <a:pt x="1086095" y="127310"/>
                </a:lnTo>
                <a:lnTo>
                  <a:pt x="1079116" y="164853"/>
                </a:lnTo>
                <a:lnTo>
                  <a:pt x="1085906" y="202538"/>
                </a:lnTo>
                <a:lnTo>
                  <a:pt x="1105042" y="231867"/>
                </a:lnTo>
                <a:lnTo>
                  <a:pt x="1134669" y="250892"/>
                </a:lnTo>
                <a:lnTo>
                  <a:pt x="1172935" y="257667"/>
                </a:lnTo>
                <a:lnTo>
                  <a:pt x="1200353" y="253882"/>
                </a:lnTo>
                <a:lnTo>
                  <a:pt x="1223656" y="243469"/>
                </a:lnTo>
                <a:lnTo>
                  <a:pt x="1241870" y="227841"/>
                </a:lnTo>
                <a:lnTo>
                  <a:pt x="1248154" y="217794"/>
                </a:lnTo>
                <a:lnTo>
                  <a:pt x="1172935" y="217794"/>
                </a:lnTo>
                <a:lnTo>
                  <a:pt x="1153187" y="214234"/>
                </a:lnTo>
                <a:lnTo>
                  <a:pt x="1137837" y="203889"/>
                </a:lnTo>
                <a:lnTo>
                  <a:pt x="1127889" y="187261"/>
                </a:lnTo>
                <a:lnTo>
                  <a:pt x="1124350" y="164853"/>
                </a:lnTo>
                <a:lnTo>
                  <a:pt x="1127936" y="142445"/>
                </a:lnTo>
                <a:lnTo>
                  <a:pt x="1137962" y="125818"/>
                </a:lnTo>
                <a:lnTo>
                  <a:pt x="1153328" y="115472"/>
                </a:lnTo>
                <a:lnTo>
                  <a:pt x="1172935" y="111912"/>
                </a:lnTo>
                <a:lnTo>
                  <a:pt x="1248978" y="111912"/>
                </a:lnTo>
                <a:lnTo>
                  <a:pt x="1242812" y="102007"/>
                </a:lnTo>
                <a:lnTo>
                  <a:pt x="1224159" y="86280"/>
                </a:lnTo>
                <a:lnTo>
                  <a:pt x="1200416" y="75830"/>
                </a:lnTo>
                <a:lnTo>
                  <a:pt x="1172935" y="72039"/>
                </a:lnTo>
                <a:close/>
              </a:path>
              <a:path w="3545840" h="325120">
                <a:moveTo>
                  <a:pt x="1216494" y="186633"/>
                </a:moveTo>
                <a:lnTo>
                  <a:pt x="1210489" y="198852"/>
                </a:lnTo>
                <a:lnTo>
                  <a:pt x="1200620" y="208747"/>
                </a:lnTo>
                <a:lnTo>
                  <a:pt x="1187798" y="215375"/>
                </a:lnTo>
                <a:lnTo>
                  <a:pt x="1172935" y="217794"/>
                </a:lnTo>
                <a:lnTo>
                  <a:pt x="1248154" y="217794"/>
                </a:lnTo>
                <a:lnTo>
                  <a:pt x="1254022" y="208412"/>
                </a:lnTo>
                <a:lnTo>
                  <a:pt x="1216494" y="186633"/>
                </a:lnTo>
                <a:close/>
              </a:path>
              <a:path w="3545840" h="325120">
                <a:moveTo>
                  <a:pt x="1248978" y="111912"/>
                </a:moveTo>
                <a:lnTo>
                  <a:pt x="1172935" y="111912"/>
                </a:lnTo>
                <a:lnTo>
                  <a:pt x="1188222" y="114158"/>
                </a:lnTo>
                <a:lnTo>
                  <a:pt x="1201248" y="120582"/>
                </a:lnTo>
                <a:lnTo>
                  <a:pt x="1211007" y="130713"/>
                </a:lnTo>
                <a:lnTo>
                  <a:pt x="1216494" y="144079"/>
                </a:lnTo>
                <a:lnTo>
                  <a:pt x="1255027" y="121629"/>
                </a:lnTo>
                <a:lnTo>
                  <a:pt x="1248978" y="111912"/>
                </a:lnTo>
                <a:close/>
              </a:path>
              <a:path w="3545840" h="325120">
                <a:moveTo>
                  <a:pt x="1350733" y="115263"/>
                </a:moveTo>
                <a:lnTo>
                  <a:pt x="1307174" y="115263"/>
                </a:lnTo>
                <a:lnTo>
                  <a:pt x="1307174" y="199030"/>
                </a:lnTo>
                <a:lnTo>
                  <a:pt x="1311148" y="225474"/>
                </a:lnTo>
                <a:lnTo>
                  <a:pt x="1322881" y="243469"/>
                </a:lnTo>
                <a:lnTo>
                  <a:pt x="1342090" y="253735"/>
                </a:lnTo>
                <a:lnTo>
                  <a:pt x="1368492" y="256997"/>
                </a:lnTo>
                <a:lnTo>
                  <a:pt x="1374602" y="256699"/>
                </a:lnTo>
                <a:lnTo>
                  <a:pt x="1382942" y="255866"/>
                </a:lnTo>
                <a:lnTo>
                  <a:pt x="1391345" y="254594"/>
                </a:lnTo>
                <a:lnTo>
                  <a:pt x="1397643" y="252976"/>
                </a:lnTo>
                <a:lnTo>
                  <a:pt x="1397643" y="217794"/>
                </a:lnTo>
                <a:lnTo>
                  <a:pt x="1374523" y="217794"/>
                </a:lnTo>
                <a:lnTo>
                  <a:pt x="1363738" y="216700"/>
                </a:lnTo>
                <a:lnTo>
                  <a:pt x="1356346" y="212810"/>
                </a:lnTo>
                <a:lnTo>
                  <a:pt x="1352095" y="205213"/>
                </a:lnTo>
                <a:lnTo>
                  <a:pt x="1350733" y="192999"/>
                </a:lnTo>
                <a:lnTo>
                  <a:pt x="1350733" y="115263"/>
                </a:lnTo>
                <a:close/>
              </a:path>
              <a:path w="3545840" h="325120">
                <a:moveTo>
                  <a:pt x="1397643" y="215113"/>
                </a:moveTo>
                <a:lnTo>
                  <a:pt x="1391277" y="216454"/>
                </a:lnTo>
                <a:lnTo>
                  <a:pt x="1380554" y="217794"/>
                </a:lnTo>
                <a:lnTo>
                  <a:pt x="1397643" y="217794"/>
                </a:lnTo>
                <a:lnTo>
                  <a:pt x="1397643" y="215113"/>
                </a:lnTo>
                <a:close/>
              </a:path>
              <a:path w="3545840" h="325120">
                <a:moveTo>
                  <a:pt x="1399653" y="78405"/>
                </a:moveTo>
                <a:lnTo>
                  <a:pt x="1275678" y="78405"/>
                </a:lnTo>
                <a:lnTo>
                  <a:pt x="1275678" y="115263"/>
                </a:lnTo>
                <a:lnTo>
                  <a:pt x="1399653" y="115263"/>
                </a:lnTo>
                <a:lnTo>
                  <a:pt x="1399653" y="78405"/>
                </a:lnTo>
                <a:close/>
              </a:path>
              <a:path w="3545840" h="325120">
                <a:moveTo>
                  <a:pt x="1350733" y="12062"/>
                </a:moveTo>
                <a:lnTo>
                  <a:pt x="1307174" y="44899"/>
                </a:lnTo>
                <a:lnTo>
                  <a:pt x="1307174" y="78405"/>
                </a:lnTo>
                <a:lnTo>
                  <a:pt x="1350733" y="78405"/>
                </a:lnTo>
                <a:lnTo>
                  <a:pt x="1350733" y="12062"/>
                </a:lnTo>
                <a:close/>
              </a:path>
              <a:path w="3545840" h="325120">
                <a:moveTo>
                  <a:pt x="1571931" y="115263"/>
                </a:moveTo>
                <a:lnTo>
                  <a:pt x="1528372" y="115263"/>
                </a:lnTo>
                <a:lnTo>
                  <a:pt x="1528372" y="199030"/>
                </a:lnTo>
                <a:lnTo>
                  <a:pt x="1532346" y="225474"/>
                </a:lnTo>
                <a:lnTo>
                  <a:pt x="1544078" y="243469"/>
                </a:lnTo>
                <a:lnTo>
                  <a:pt x="1563287" y="253735"/>
                </a:lnTo>
                <a:lnTo>
                  <a:pt x="1589689" y="256997"/>
                </a:lnTo>
                <a:lnTo>
                  <a:pt x="1595799" y="256699"/>
                </a:lnTo>
                <a:lnTo>
                  <a:pt x="1604139" y="255866"/>
                </a:lnTo>
                <a:lnTo>
                  <a:pt x="1612542" y="254594"/>
                </a:lnTo>
                <a:lnTo>
                  <a:pt x="1618840" y="252976"/>
                </a:lnTo>
                <a:lnTo>
                  <a:pt x="1618840" y="217794"/>
                </a:lnTo>
                <a:lnTo>
                  <a:pt x="1595720" y="217794"/>
                </a:lnTo>
                <a:lnTo>
                  <a:pt x="1584936" y="216700"/>
                </a:lnTo>
                <a:lnTo>
                  <a:pt x="1577543" y="212810"/>
                </a:lnTo>
                <a:lnTo>
                  <a:pt x="1573292" y="205213"/>
                </a:lnTo>
                <a:lnTo>
                  <a:pt x="1571931" y="192999"/>
                </a:lnTo>
                <a:lnTo>
                  <a:pt x="1571931" y="115263"/>
                </a:lnTo>
                <a:close/>
              </a:path>
              <a:path w="3545840" h="325120">
                <a:moveTo>
                  <a:pt x="1618840" y="215113"/>
                </a:moveTo>
                <a:lnTo>
                  <a:pt x="1612474" y="216454"/>
                </a:lnTo>
                <a:lnTo>
                  <a:pt x="1601752" y="217794"/>
                </a:lnTo>
                <a:lnTo>
                  <a:pt x="1618840" y="217794"/>
                </a:lnTo>
                <a:lnTo>
                  <a:pt x="1618840" y="215113"/>
                </a:lnTo>
                <a:close/>
              </a:path>
              <a:path w="3545840" h="325120">
                <a:moveTo>
                  <a:pt x="1620851" y="78405"/>
                </a:moveTo>
                <a:lnTo>
                  <a:pt x="1496875" y="78405"/>
                </a:lnTo>
                <a:lnTo>
                  <a:pt x="1496875" y="115263"/>
                </a:lnTo>
                <a:lnTo>
                  <a:pt x="1620851" y="115263"/>
                </a:lnTo>
                <a:lnTo>
                  <a:pt x="1620851" y="78405"/>
                </a:lnTo>
                <a:close/>
              </a:path>
              <a:path w="3545840" h="325120">
                <a:moveTo>
                  <a:pt x="1571931" y="12062"/>
                </a:moveTo>
                <a:lnTo>
                  <a:pt x="1528372" y="44899"/>
                </a:lnTo>
                <a:lnTo>
                  <a:pt x="1528372" y="78405"/>
                </a:lnTo>
                <a:lnTo>
                  <a:pt x="1571931" y="78405"/>
                </a:lnTo>
                <a:lnTo>
                  <a:pt x="1571931" y="12062"/>
                </a:lnTo>
                <a:close/>
              </a:path>
              <a:path w="3545840" h="325120">
                <a:moveTo>
                  <a:pt x="1739703" y="72039"/>
                </a:moveTo>
                <a:lnTo>
                  <a:pt x="1701793" y="78908"/>
                </a:lnTo>
                <a:lnTo>
                  <a:pt x="1671642" y="98091"/>
                </a:lnTo>
                <a:lnTo>
                  <a:pt x="1651732" y="127451"/>
                </a:lnTo>
                <a:lnTo>
                  <a:pt x="1644544" y="164853"/>
                </a:lnTo>
                <a:lnTo>
                  <a:pt x="1651732" y="202255"/>
                </a:lnTo>
                <a:lnTo>
                  <a:pt x="1671642" y="231615"/>
                </a:lnTo>
                <a:lnTo>
                  <a:pt x="1701793" y="250798"/>
                </a:lnTo>
                <a:lnTo>
                  <a:pt x="1739703" y="257667"/>
                </a:lnTo>
                <a:lnTo>
                  <a:pt x="1777613" y="250798"/>
                </a:lnTo>
                <a:lnTo>
                  <a:pt x="1807764" y="231615"/>
                </a:lnTo>
                <a:lnTo>
                  <a:pt x="1817137" y="217794"/>
                </a:lnTo>
                <a:lnTo>
                  <a:pt x="1739703" y="217794"/>
                </a:lnTo>
                <a:lnTo>
                  <a:pt x="1719887" y="214092"/>
                </a:lnTo>
                <a:lnTo>
                  <a:pt x="1704060" y="203512"/>
                </a:lnTo>
                <a:lnTo>
                  <a:pt x="1693574" y="186837"/>
                </a:lnTo>
                <a:lnTo>
                  <a:pt x="1689778" y="164853"/>
                </a:lnTo>
                <a:lnTo>
                  <a:pt x="1693526" y="142869"/>
                </a:lnTo>
                <a:lnTo>
                  <a:pt x="1703935" y="126195"/>
                </a:lnTo>
                <a:lnTo>
                  <a:pt x="1719746" y="115614"/>
                </a:lnTo>
                <a:lnTo>
                  <a:pt x="1739703" y="111912"/>
                </a:lnTo>
                <a:lnTo>
                  <a:pt x="1817137" y="111912"/>
                </a:lnTo>
                <a:lnTo>
                  <a:pt x="1807764" y="98091"/>
                </a:lnTo>
                <a:lnTo>
                  <a:pt x="1777613" y="78908"/>
                </a:lnTo>
                <a:lnTo>
                  <a:pt x="1739703" y="72039"/>
                </a:lnTo>
                <a:close/>
              </a:path>
              <a:path w="3545840" h="325120">
                <a:moveTo>
                  <a:pt x="1817137" y="111912"/>
                </a:moveTo>
                <a:lnTo>
                  <a:pt x="1739703" y="111912"/>
                </a:lnTo>
                <a:lnTo>
                  <a:pt x="1759519" y="115614"/>
                </a:lnTo>
                <a:lnTo>
                  <a:pt x="1775346" y="126195"/>
                </a:lnTo>
                <a:lnTo>
                  <a:pt x="1785833" y="142869"/>
                </a:lnTo>
                <a:lnTo>
                  <a:pt x="1789628" y="164853"/>
                </a:lnTo>
                <a:lnTo>
                  <a:pt x="1785833" y="186837"/>
                </a:lnTo>
                <a:lnTo>
                  <a:pt x="1775346" y="203512"/>
                </a:lnTo>
                <a:lnTo>
                  <a:pt x="1759519" y="214092"/>
                </a:lnTo>
                <a:lnTo>
                  <a:pt x="1739703" y="217794"/>
                </a:lnTo>
                <a:lnTo>
                  <a:pt x="1817137" y="217794"/>
                </a:lnTo>
                <a:lnTo>
                  <a:pt x="1827674" y="202255"/>
                </a:lnTo>
                <a:lnTo>
                  <a:pt x="1834863" y="164853"/>
                </a:lnTo>
                <a:lnTo>
                  <a:pt x="1827674" y="127451"/>
                </a:lnTo>
                <a:lnTo>
                  <a:pt x="1817137" y="111912"/>
                </a:lnTo>
                <a:close/>
              </a:path>
              <a:path w="3545840" h="325120">
                <a:moveTo>
                  <a:pt x="2119079" y="6366"/>
                </a:moveTo>
                <a:lnTo>
                  <a:pt x="1949534" y="6366"/>
                </a:lnTo>
                <a:lnTo>
                  <a:pt x="1949534" y="252641"/>
                </a:lnTo>
                <a:lnTo>
                  <a:pt x="2119749" y="252641"/>
                </a:lnTo>
                <a:lnTo>
                  <a:pt x="2119749" y="211763"/>
                </a:lnTo>
                <a:lnTo>
                  <a:pt x="1995104" y="211763"/>
                </a:lnTo>
                <a:lnTo>
                  <a:pt x="1995104" y="148770"/>
                </a:lnTo>
                <a:lnTo>
                  <a:pt x="2110032" y="148770"/>
                </a:lnTo>
                <a:lnTo>
                  <a:pt x="2110032" y="108562"/>
                </a:lnTo>
                <a:lnTo>
                  <a:pt x="1995104" y="108562"/>
                </a:lnTo>
                <a:lnTo>
                  <a:pt x="1995104" y="47244"/>
                </a:lnTo>
                <a:lnTo>
                  <a:pt x="2119079" y="47244"/>
                </a:lnTo>
                <a:lnTo>
                  <a:pt x="2119079" y="6366"/>
                </a:lnTo>
                <a:close/>
              </a:path>
              <a:path w="3545840" h="325120">
                <a:moveTo>
                  <a:pt x="2202713" y="78405"/>
                </a:moveTo>
                <a:lnTo>
                  <a:pt x="2159154" y="78405"/>
                </a:lnTo>
                <a:lnTo>
                  <a:pt x="2159154" y="252641"/>
                </a:lnTo>
                <a:lnTo>
                  <a:pt x="2202713" y="252641"/>
                </a:lnTo>
                <a:lnTo>
                  <a:pt x="2202808" y="156476"/>
                </a:lnTo>
                <a:lnTo>
                  <a:pt x="2205367" y="138487"/>
                </a:lnTo>
                <a:lnTo>
                  <a:pt x="2210775" y="126655"/>
                </a:lnTo>
                <a:lnTo>
                  <a:pt x="2202713" y="126655"/>
                </a:lnTo>
                <a:lnTo>
                  <a:pt x="2202713" y="78405"/>
                </a:lnTo>
                <a:close/>
              </a:path>
              <a:path w="3545840" h="325120">
                <a:moveTo>
                  <a:pt x="2304598" y="111912"/>
                </a:moveTo>
                <a:lnTo>
                  <a:pt x="2236890" y="111912"/>
                </a:lnTo>
                <a:lnTo>
                  <a:pt x="2249837" y="114415"/>
                </a:lnTo>
                <a:lnTo>
                  <a:pt x="2259046" y="121629"/>
                </a:lnTo>
                <a:lnTo>
                  <a:pt x="2264548" y="133116"/>
                </a:lnTo>
                <a:lnTo>
                  <a:pt x="2266335" y="148100"/>
                </a:lnTo>
                <a:lnTo>
                  <a:pt x="2266375" y="252641"/>
                </a:lnTo>
                <a:lnTo>
                  <a:pt x="2309934" y="252641"/>
                </a:lnTo>
                <a:lnTo>
                  <a:pt x="2309934" y="156476"/>
                </a:lnTo>
                <a:lnTo>
                  <a:pt x="2311904" y="138487"/>
                </a:lnTo>
                <a:lnTo>
                  <a:pt x="2312013" y="137498"/>
                </a:lnTo>
                <a:lnTo>
                  <a:pt x="2317463" y="125315"/>
                </a:lnTo>
                <a:lnTo>
                  <a:pt x="2308594" y="125315"/>
                </a:lnTo>
                <a:lnTo>
                  <a:pt x="2304598" y="111912"/>
                </a:lnTo>
                <a:close/>
              </a:path>
              <a:path w="3545840" h="325120">
                <a:moveTo>
                  <a:pt x="2413004" y="111912"/>
                </a:moveTo>
                <a:lnTo>
                  <a:pt x="2343441" y="111912"/>
                </a:lnTo>
                <a:lnTo>
                  <a:pt x="2356352" y="114174"/>
                </a:lnTo>
                <a:lnTo>
                  <a:pt x="2365807" y="120959"/>
                </a:lnTo>
                <a:lnTo>
                  <a:pt x="2371618" y="132268"/>
                </a:lnTo>
                <a:lnTo>
                  <a:pt x="2373597" y="148100"/>
                </a:lnTo>
                <a:lnTo>
                  <a:pt x="2373597" y="252641"/>
                </a:lnTo>
                <a:lnTo>
                  <a:pt x="2417156" y="252641"/>
                </a:lnTo>
                <a:lnTo>
                  <a:pt x="2417156" y="141063"/>
                </a:lnTo>
                <a:lnTo>
                  <a:pt x="2413004" y="111912"/>
                </a:lnTo>
                <a:close/>
              </a:path>
              <a:path w="3545840" h="325120">
                <a:moveTo>
                  <a:pt x="2250627" y="72039"/>
                </a:moveTo>
                <a:lnTo>
                  <a:pt x="2213067" y="86238"/>
                </a:lnTo>
                <a:lnTo>
                  <a:pt x="2202713" y="126655"/>
                </a:lnTo>
                <a:lnTo>
                  <a:pt x="2210775" y="126655"/>
                </a:lnTo>
                <a:lnTo>
                  <a:pt x="2211885" y="124226"/>
                </a:lnTo>
                <a:lnTo>
                  <a:pt x="2222361" y="115116"/>
                </a:lnTo>
                <a:lnTo>
                  <a:pt x="2236890" y="111912"/>
                </a:lnTo>
                <a:lnTo>
                  <a:pt x="2304598" y="111912"/>
                </a:lnTo>
                <a:lnTo>
                  <a:pt x="2301940" y="102996"/>
                </a:lnTo>
                <a:lnTo>
                  <a:pt x="2289537" y="86238"/>
                </a:lnTo>
                <a:lnTo>
                  <a:pt x="2272171" y="75699"/>
                </a:lnTo>
                <a:lnTo>
                  <a:pt x="2250627" y="72039"/>
                </a:lnTo>
                <a:close/>
              </a:path>
              <a:path w="3545840" h="325120">
                <a:moveTo>
                  <a:pt x="2355504" y="72039"/>
                </a:moveTo>
                <a:lnTo>
                  <a:pt x="2318280" y="86238"/>
                </a:lnTo>
                <a:lnTo>
                  <a:pt x="2308594" y="125315"/>
                </a:lnTo>
                <a:lnTo>
                  <a:pt x="2317463" y="125315"/>
                </a:lnTo>
                <a:lnTo>
                  <a:pt x="2318269" y="123514"/>
                </a:lnTo>
                <a:lnTo>
                  <a:pt x="2328735" y="114870"/>
                </a:lnTo>
                <a:lnTo>
                  <a:pt x="2343441" y="111912"/>
                </a:lnTo>
                <a:lnTo>
                  <a:pt x="2413004" y="111912"/>
                </a:lnTo>
                <a:lnTo>
                  <a:pt x="2412942" y="111478"/>
                </a:lnTo>
                <a:lnTo>
                  <a:pt x="2400780" y="89840"/>
                </a:lnTo>
                <a:lnTo>
                  <a:pt x="2381393" y="76557"/>
                </a:lnTo>
                <a:lnTo>
                  <a:pt x="2355504" y="72039"/>
                </a:lnTo>
                <a:close/>
              </a:path>
              <a:path w="3545840" h="325120">
                <a:moveTo>
                  <a:pt x="2501787" y="78405"/>
                </a:moveTo>
                <a:lnTo>
                  <a:pt x="2458228" y="78405"/>
                </a:lnTo>
                <a:lnTo>
                  <a:pt x="2458228" y="324681"/>
                </a:lnTo>
                <a:lnTo>
                  <a:pt x="2501787" y="324681"/>
                </a:lnTo>
                <a:lnTo>
                  <a:pt x="2501787" y="199365"/>
                </a:lnTo>
                <a:lnTo>
                  <a:pt x="2512348" y="199365"/>
                </a:lnTo>
                <a:lnTo>
                  <a:pt x="2504442" y="187313"/>
                </a:lnTo>
                <a:lnTo>
                  <a:pt x="2500447" y="165523"/>
                </a:lnTo>
                <a:lnTo>
                  <a:pt x="2504391" y="143524"/>
                </a:lnTo>
                <a:lnTo>
                  <a:pt x="2504442" y="143241"/>
                </a:lnTo>
                <a:lnTo>
                  <a:pt x="2515316" y="126236"/>
                </a:lnTo>
                <a:lnTo>
                  <a:pt x="2531264" y="115483"/>
                </a:lnTo>
                <a:lnTo>
                  <a:pt x="2530919" y="115483"/>
                </a:lnTo>
                <a:lnTo>
                  <a:pt x="2551042" y="111577"/>
                </a:lnTo>
                <a:lnTo>
                  <a:pt x="2630792" y="111577"/>
                </a:lnTo>
                <a:lnTo>
                  <a:pt x="2622998" y="98803"/>
                </a:lnTo>
                <a:lnTo>
                  <a:pt x="2619744" y="96499"/>
                </a:lnTo>
                <a:lnTo>
                  <a:pt x="2501787" y="96499"/>
                </a:lnTo>
                <a:lnTo>
                  <a:pt x="2501787" y="78405"/>
                </a:lnTo>
                <a:close/>
              </a:path>
              <a:path w="3545840" h="325120">
                <a:moveTo>
                  <a:pt x="2512348" y="199365"/>
                </a:moveTo>
                <a:lnTo>
                  <a:pt x="2501787" y="199365"/>
                </a:lnTo>
                <a:lnTo>
                  <a:pt x="2514520" y="245270"/>
                </a:lnTo>
                <a:lnTo>
                  <a:pt x="2523420" y="250316"/>
                </a:lnTo>
                <a:lnTo>
                  <a:pt x="2533702" y="254233"/>
                </a:lnTo>
                <a:lnTo>
                  <a:pt x="2545618" y="256767"/>
                </a:lnTo>
                <a:lnTo>
                  <a:pt x="2559419" y="257667"/>
                </a:lnTo>
                <a:lnTo>
                  <a:pt x="2595099" y="250667"/>
                </a:lnTo>
                <a:lnTo>
                  <a:pt x="2622956" y="231322"/>
                </a:lnTo>
                <a:lnTo>
                  <a:pt x="2631141" y="218129"/>
                </a:lnTo>
                <a:lnTo>
                  <a:pt x="2551042" y="218129"/>
                </a:lnTo>
                <a:lnTo>
                  <a:pt x="2531404" y="214433"/>
                </a:lnTo>
                <a:lnTo>
                  <a:pt x="2515316" y="203889"/>
                </a:lnTo>
                <a:lnTo>
                  <a:pt x="2512348" y="199365"/>
                </a:lnTo>
                <a:close/>
              </a:path>
              <a:path w="3545840" h="325120">
                <a:moveTo>
                  <a:pt x="2630792" y="111577"/>
                </a:moveTo>
                <a:lnTo>
                  <a:pt x="2551042" y="111577"/>
                </a:lnTo>
                <a:lnTo>
                  <a:pt x="2571492" y="115483"/>
                </a:lnTo>
                <a:lnTo>
                  <a:pt x="2587732" y="126488"/>
                </a:lnTo>
                <a:lnTo>
                  <a:pt x="2598444" y="143524"/>
                </a:lnTo>
                <a:lnTo>
                  <a:pt x="2602308" y="165523"/>
                </a:lnTo>
                <a:lnTo>
                  <a:pt x="2598444" y="187030"/>
                </a:lnTo>
                <a:lnTo>
                  <a:pt x="2587732" y="203637"/>
                </a:lnTo>
                <a:lnTo>
                  <a:pt x="2571349" y="214433"/>
                </a:lnTo>
                <a:lnTo>
                  <a:pt x="2570983" y="214433"/>
                </a:lnTo>
                <a:lnTo>
                  <a:pt x="2551042" y="218129"/>
                </a:lnTo>
                <a:lnTo>
                  <a:pt x="2631141" y="218129"/>
                </a:lnTo>
                <a:lnTo>
                  <a:pt x="2641076" y="202114"/>
                </a:lnTo>
                <a:lnTo>
                  <a:pt x="2647542" y="165523"/>
                </a:lnTo>
                <a:lnTo>
                  <a:pt x="2641081" y="128441"/>
                </a:lnTo>
                <a:lnTo>
                  <a:pt x="2630792" y="111577"/>
                </a:lnTo>
                <a:close/>
              </a:path>
              <a:path w="3545840" h="325120">
                <a:moveTo>
                  <a:pt x="2559754" y="72039"/>
                </a:moveTo>
                <a:lnTo>
                  <a:pt x="2541838" y="73788"/>
                </a:lnTo>
                <a:lnTo>
                  <a:pt x="2526247" y="78741"/>
                </a:lnTo>
                <a:lnTo>
                  <a:pt x="2512918" y="86458"/>
                </a:lnTo>
                <a:lnTo>
                  <a:pt x="2501787" y="96499"/>
                </a:lnTo>
                <a:lnTo>
                  <a:pt x="2619744" y="96499"/>
                </a:lnTo>
                <a:lnTo>
                  <a:pt x="2595240" y="79154"/>
                </a:lnTo>
                <a:lnTo>
                  <a:pt x="2559754" y="72039"/>
                </a:lnTo>
                <a:close/>
              </a:path>
              <a:path w="3545840" h="325120">
                <a:moveTo>
                  <a:pt x="2766177" y="72039"/>
                </a:moveTo>
                <a:lnTo>
                  <a:pt x="2728267" y="78908"/>
                </a:lnTo>
                <a:lnTo>
                  <a:pt x="2698116" y="98091"/>
                </a:lnTo>
                <a:lnTo>
                  <a:pt x="2678206" y="127451"/>
                </a:lnTo>
                <a:lnTo>
                  <a:pt x="2671018" y="164853"/>
                </a:lnTo>
                <a:lnTo>
                  <a:pt x="2678206" y="202255"/>
                </a:lnTo>
                <a:lnTo>
                  <a:pt x="2698116" y="231615"/>
                </a:lnTo>
                <a:lnTo>
                  <a:pt x="2728267" y="250798"/>
                </a:lnTo>
                <a:lnTo>
                  <a:pt x="2766177" y="257667"/>
                </a:lnTo>
                <a:lnTo>
                  <a:pt x="2804087" y="250798"/>
                </a:lnTo>
                <a:lnTo>
                  <a:pt x="2834238" y="231615"/>
                </a:lnTo>
                <a:lnTo>
                  <a:pt x="2843611" y="217794"/>
                </a:lnTo>
                <a:lnTo>
                  <a:pt x="2766177" y="217794"/>
                </a:lnTo>
                <a:lnTo>
                  <a:pt x="2746361" y="214092"/>
                </a:lnTo>
                <a:lnTo>
                  <a:pt x="2730534" y="203512"/>
                </a:lnTo>
                <a:lnTo>
                  <a:pt x="2720048" y="186837"/>
                </a:lnTo>
                <a:lnTo>
                  <a:pt x="2716252" y="164853"/>
                </a:lnTo>
                <a:lnTo>
                  <a:pt x="2720000" y="142869"/>
                </a:lnTo>
                <a:lnTo>
                  <a:pt x="2730409" y="126195"/>
                </a:lnTo>
                <a:lnTo>
                  <a:pt x="2746220" y="115614"/>
                </a:lnTo>
                <a:lnTo>
                  <a:pt x="2766177" y="111912"/>
                </a:lnTo>
                <a:lnTo>
                  <a:pt x="2843611" y="111912"/>
                </a:lnTo>
                <a:lnTo>
                  <a:pt x="2834238" y="98091"/>
                </a:lnTo>
                <a:lnTo>
                  <a:pt x="2804087" y="78908"/>
                </a:lnTo>
                <a:lnTo>
                  <a:pt x="2766177" y="72039"/>
                </a:lnTo>
                <a:close/>
              </a:path>
              <a:path w="3545840" h="325120">
                <a:moveTo>
                  <a:pt x="2843611" y="111912"/>
                </a:moveTo>
                <a:lnTo>
                  <a:pt x="2766177" y="111912"/>
                </a:lnTo>
                <a:lnTo>
                  <a:pt x="2785993" y="115614"/>
                </a:lnTo>
                <a:lnTo>
                  <a:pt x="2801820" y="126195"/>
                </a:lnTo>
                <a:lnTo>
                  <a:pt x="2812307" y="142869"/>
                </a:lnTo>
                <a:lnTo>
                  <a:pt x="2816102" y="164853"/>
                </a:lnTo>
                <a:lnTo>
                  <a:pt x="2812307" y="186837"/>
                </a:lnTo>
                <a:lnTo>
                  <a:pt x="2801820" y="203512"/>
                </a:lnTo>
                <a:lnTo>
                  <a:pt x="2785993" y="214092"/>
                </a:lnTo>
                <a:lnTo>
                  <a:pt x="2766177" y="217794"/>
                </a:lnTo>
                <a:lnTo>
                  <a:pt x="2843611" y="217794"/>
                </a:lnTo>
                <a:lnTo>
                  <a:pt x="2854148" y="202255"/>
                </a:lnTo>
                <a:lnTo>
                  <a:pt x="2861336" y="164853"/>
                </a:lnTo>
                <a:lnTo>
                  <a:pt x="2854148" y="127451"/>
                </a:lnTo>
                <a:lnTo>
                  <a:pt x="2843611" y="111912"/>
                </a:lnTo>
                <a:close/>
              </a:path>
              <a:path w="3545840" h="325120">
                <a:moveTo>
                  <a:pt x="2922233" y="78405"/>
                </a:moveTo>
                <a:lnTo>
                  <a:pt x="2876328" y="78405"/>
                </a:lnTo>
                <a:lnTo>
                  <a:pt x="2931950" y="252641"/>
                </a:lnTo>
                <a:lnTo>
                  <a:pt x="2981540" y="252641"/>
                </a:lnTo>
                <a:lnTo>
                  <a:pt x="2996794" y="201376"/>
                </a:lnTo>
                <a:lnTo>
                  <a:pt x="2996893" y="201040"/>
                </a:lnTo>
                <a:lnTo>
                  <a:pt x="2957750" y="201040"/>
                </a:lnTo>
                <a:lnTo>
                  <a:pt x="2922233" y="78405"/>
                </a:lnTo>
                <a:close/>
              </a:path>
              <a:path w="3545840" h="325120">
                <a:moveTo>
                  <a:pt x="3053597" y="143409"/>
                </a:moveTo>
                <a:lnTo>
                  <a:pt x="3014041" y="143409"/>
                </a:lnTo>
                <a:lnTo>
                  <a:pt x="3047883" y="252641"/>
                </a:lnTo>
                <a:lnTo>
                  <a:pt x="3097138" y="252641"/>
                </a:lnTo>
                <a:lnTo>
                  <a:pt x="3113306" y="201376"/>
                </a:lnTo>
                <a:lnTo>
                  <a:pt x="3071003" y="201376"/>
                </a:lnTo>
                <a:lnTo>
                  <a:pt x="3053597" y="143409"/>
                </a:lnTo>
                <a:close/>
              </a:path>
              <a:path w="3545840" h="325120">
                <a:moveTo>
                  <a:pt x="3152089" y="78405"/>
                </a:moveTo>
                <a:lnTo>
                  <a:pt x="3106855" y="78405"/>
                </a:lnTo>
                <a:lnTo>
                  <a:pt x="3071101" y="201040"/>
                </a:lnTo>
                <a:lnTo>
                  <a:pt x="3071003" y="201376"/>
                </a:lnTo>
                <a:lnTo>
                  <a:pt x="3113306" y="201376"/>
                </a:lnTo>
                <a:lnTo>
                  <a:pt x="3152089" y="78405"/>
                </a:lnTo>
                <a:close/>
              </a:path>
              <a:path w="3545840" h="325120">
                <a:moveTo>
                  <a:pt x="3034480" y="79746"/>
                </a:moveTo>
                <a:lnTo>
                  <a:pt x="2994272" y="79746"/>
                </a:lnTo>
                <a:lnTo>
                  <a:pt x="2957750" y="201040"/>
                </a:lnTo>
                <a:lnTo>
                  <a:pt x="2996893" y="201040"/>
                </a:lnTo>
                <a:lnTo>
                  <a:pt x="3014041" y="143409"/>
                </a:lnTo>
                <a:lnTo>
                  <a:pt x="3053597" y="143409"/>
                </a:lnTo>
                <a:lnTo>
                  <a:pt x="3034480" y="79746"/>
                </a:lnTo>
                <a:close/>
              </a:path>
              <a:path w="3545840" h="325120">
                <a:moveTo>
                  <a:pt x="3255861" y="72039"/>
                </a:moveTo>
                <a:lnTo>
                  <a:pt x="3220271" y="79070"/>
                </a:lnTo>
                <a:lnTo>
                  <a:pt x="3192282" y="98635"/>
                </a:lnTo>
                <a:lnTo>
                  <a:pt x="3173968" y="128441"/>
                </a:lnTo>
                <a:lnTo>
                  <a:pt x="3167403" y="166193"/>
                </a:lnTo>
                <a:lnTo>
                  <a:pt x="3173670" y="202962"/>
                </a:lnTo>
                <a:lnTo>
                  <a:pt x="3191654" y="231909"/>
                </a:lnTo>
                <a:lnTo>
                  <a:pt x="3220129" y="250866"/>
                </a:lnTo>
                <a:lnTo>
                  <a:pt x="3257872" y="257667"/>
                </a:lnTo>
                <a:lnTo>
                  <a:pt x="3281572" y="255390"/>
                </a:lnTo>
                <a:lnTo>
                  <a:pt x="3302980" y="248495"/>
                </a:lnTo>
                <a:lnTo>
                  <a:pt x="3321435" y="236888"/>
                </a:lnTo>
                <a:lnTo>
                  <a:pt x="3335368" y="221480"/>
                </a:lnTo>
                <a:lnTo>
                  <a:pt x="3259212" y="221480"/>
                </a:lnTo>
                <a:lnTo>
                  <a:pt x="3242479" y="219118"/>
                </a:lnTo>
                <a:lnTo>
                  <a:pt x="3228888" y="211637"/>
                </a:lnTo>
                <a:lnTo>
                  <a:pt x="3219067" y="198438"/>
                </a:lnTo>
                <a:lnTo>
                  <a:pt x="3213643" y="178926"/>
                </a:lnTo>
                <a:lnTo>
                  <a:pt x="3337618" y="178926"/>
                </a:lnTo>
                <a:lnTo>
                  <a:pt x="3338623" y="172225"/>
                </a:lnTo>
                <a:lnTo>
                  <a:pt x="3338623" y="162173"/>
                </a:lnTo>
                <a:lnTo>
                  <a:pt x="3336384" y="148100"/>
                </a:lnTo>
                <a:lnTo>
                  <a:pt x="3213977" y="148100"/>
                </a:lnTo>
                <a:lnTo>
                  <a:pt x="3219276" y="130137"/>
                </a:lnTo>
                <a:lnTo>
                  <a:pt x="3228218" y="117734"/>
                </a:lnTo>
                <a:lnTo>
                  <a:pt x="3240176" y="110546"/>
                </a:lnTo>
                <a:lnTo>
                  <a:pt x="3254521" y="108227"/>
                </a:lnTo>
                <a:lnTo>
                  <a:pt x="3322680" y="108227"/>
                </a:lnTo>
                <a:lnTo>
                  <a:pt x="3316215" y="97127"/>
                </a:lnTo>
                <a:lnTo>
                  <a:pt x="3290137" y="78631"/>
                </a:lnTo>
                <a:lnTo>
                  <a:pt x="3255861" y="72039"/>
                </a:lnTo>
                <a:close/>
              </a:path>
              <a:path w="3545840" h="325120">
                <a:moveTo>
                  <a:pt x="3305451" y="192329"/>
                </a:moveTo>
                <a:lnTo>
                  <a:pt x="3297614" y="205365"/>
                </a:lnTo>
                <a:lnTo>
                  <a:pt x="3287483" y="214443"/>
                </a:lnTo>
                <a:lnTo>
                  <a:pt x="3274777" y="219752"/>
                </a:lnTo>
                <a:lnTo>
                  <a:pt x="3259212" y="221480"/>
                </a:lnTo>
                <a:lnTo>
                  <a:pt x="3335368" y="221480"/>
                </a:lnTo>
                <a:lnTo>
                  <a:pt x="3336277" y="220474"/>
                </a:lnTo>
                <a:lnTo>
                  <a:pt x="3305451" y="192329"/>
                </a:lnTo>
                <a:close/>
              </a:path>
              <a:path w="3545840" h="325120">
                <a:moveTo>
                  <a:pt x="3322680" y="108227"/>
                </a:moveTo>
                <a:lnTo>
                  <a:pt x="3254521" y="108227"/>
                </a:lnTo>
                <a:lnTo>
                  <a:pt x="3270615" y="111106"/>
                </a:lnTo>
                <a:lnTo>
                  <a:pt x="3282499" y="119200"/>
                </a:lnTo>
                <a:lnTo>
                  <a:pt x="3289860" y="131692"/>
                </a:lnTo>
                <a:lnTo>
                  <a:pt x="3292384" y="147765"/>
                </a:lnTo>
                <a:lnTo>
                  <a:pt x="3292384" y="148100"/>
                </a:lnTo>
                <a:lnTo>
                  <a:pt x="3336384" y="148100"/>
                </a:lnTo>
                <a:lnTo>
                  <a:pt x="3332806" y="125613"/>
                </a:lnTo>
                <a:lnTo>
                  <a:pt x="3322680" y="108227"/>
                </a:lnTo>
                <a:close/>
              </a:path>
              <a:path w="3545840" h="325120">
                <a:moveTo>
                  <a:pt x="3417990" y="78405"/>
                </a:moveTo>
                <a:lnTo>
                  <a:pt x="3374431" y="78405"/>
                </a:lnTo>
                <a:lnTo>
                  <a:pt x="3374431" y="252641"/>
                </a:lnTo>
                <a:lnTo>
                  <a:pt x="3417990" y="252641"/>
                </a:lnTo>
                <a:lnTo>
                  <a:pt x="3417990" y="168539"/>
                </a:lnTo>
                <a:lnTo>
                  <a:pt x="3420943" y="145901"/>
                </a:lnTo>
                <a:lnTo>
                  <a:pt x="3426113" y="135702"/>
                </a:lnTo>
                <a:lnTo>
                  <a:pt x="3417990" y="135702"/>
                </a:lnTo>
                <a:lnTo>
                  <a:pt x="3417990" y="78405"/>
                </a:lnTo>
                <a:close/>
              </a:path>
              <a:path w="3545840" h="325120">
                <a:moveTo>
                  <a:pt x="3470931" y="74050"/>
                </a:moveTo>
                <a:lnTo>
                  <a:pt x="3464229" y="74050"/>
                </a:lnTo>
                <a:lnTo>
                  <a:pt x="3451879" y="75620"/>
                </a:lnTo>
                <a:lnTo>
                  <a:pt x="3441570" y="79578"/>
                </a:lnTo>
                <a:lnTo>
                  <a:pt x="3433460" y="84793"/>
                </a:lnTo>
                <a:lnTo>
                  <a:pt x="3427707" y="90133"/>
                </a:lnTo>
                <a:lnTo>
                  <a:pt x="3417990" y="135702"/>
                </a:lnTo>
                <a:lnTo>
                  <a:pt x="3426113" y="135702"/>
                </a:lnTo>
                <a:lnTo>
                  <a:pt x="3429298" y="129420"/>
                </a:lnTo>
                <a:lnTo>
                  <a:pt x="3442303" y="119347"/>
                </a:lnTo>
                <a:lnTo>
                  <a:pt x="3459203" y="115933"/>
                </a:lnTo>
                <a:lnTo>
                  <a:pt x="3481653" y="115933"/>
                </a:lnTo>
                <a:lnTo>
                  <a:pt x="3481653" y="76730"/>
                </a:lnTo>
                <a:lnTo>
                  <a:pt x="3475621" y="74385"/>
                </a:lnTo>
                <a:lnTo>
                  <a:pt x="3470931" y="74050"/>
                </a:lnTo>
                <a:close/>
              </a:path>
              <a:path w="3545840" h="325120">
                <a:moveTo>
                  <a:pt x="3481653" y="115933"/>
                </a:moveTo>
                <a:lnTo>
                  <a:pt x="3467580" y="115933"/>
                </a:lnTo>
                <a:lnTo>
                  <a:pt x="3473611" y="116938"/>
                </a:lnTo>
                <a:lnTo>
                  <a:pt x="3481868" y="119347"/>
                </a:lnTo>
                <a:lnTo>
                  <a:pt x="3481653" y="119347"/>
                </a:lnTo>
                <a:lnTo>
                  <a:pt x="3481653" y="115933"/>
                </a:lnTo>
                <a:close/>
              </a:path>
              <a:path w="3545840" h="325120">
                <a:moveTo>
                  <a:pt x="3545690" y="201376"/>
                </a:moveTo>
                <a:lnTo>
                  <a:pt x="3494425" y="201376"/>
                </a:lnTo>
                <a:lnTo>
                  <a:pt x="3494425" y="252641"/>
                </a:lnTo>
                <a:lnTo>
                  <a:pt x="3545690" y="252641"/>
                </a:lnTo>
                <a:lnTo>
                  <a:pt x="3545690" y="201376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24577" y="10475911"/>
            <a:ext cx="2085975" cy="318770"/>
          </a:xfrm>
          <a:custGeom>
            <a:avLst/>
            <a:gdLst/>
            <a:ahLst/>
            <a:cxnLst/>
            <a:rect l="l" t="t" r="r" b="b"/>
            <a:pathLst>
              <a:path w="2085975" h="318770">
                <a:moveTo>
                  <a:pt x="166528" y="0"/>
                </a:moveTo>
                <a:lnTo>
                  <a:pt x="0" y="0"/>
                </a:lnTo>
                <a:lnTo>
                  <a:pt x="0" y="246275"/>
                </a:lnTo>
                <a:lnTo>
                  <a:pt x="45569" y="246275"/>
                </a:lnTo>
                <a:lnTo>
                  <a:pt x="45569" y="147765"/>
                </a:lnTo>
                <a:lnTo>
                  <a:pt x="154131" y="147765"/>
                </a:lnTo>
                <a:lnTo>
                  <a:pt x="154131" y="107556"/>
                </a:lnTo>
                <a:lnTo>
                  <a:pt x="45569" y="107556"/>
                </a:lnTo>
                <a:lnTo>
                  <a:pt x="45569" y="40878"/>
                </a:lnTo>
                <a:lnTo>
                  <a:pt x="166528" y="40878"/>
                </a:lnTo>
                <a:lnTo>
                  <a:pt x="166528" y="0"/>
                </a:lnTo>
                <a:close/>
              </a:path>
              <a:path w="2085975" h="318770">
                <a:moveTo>
                  <a:pt x="243976" y="72039"/>
                </a:moveTo>
                <a:lnTo>
                  <a:pt x="200417" y="72039"/>
                </a:lnTo>
                <a:lnTo>
                  <a:pt x="200417" y="182612"/>
                </a:lnTo>
                <a:lnTo>
                  <a:pt x="217799" y="233040"/>
                </a:lnTo>
                <a:lnTo>
                  <a:pt x="265086" y="251301"/>
                </a:lnTo>
                <a:lnTo>
                  <a:pt x="283117" y="249311"/>
                </a:lnTo>
                <a:lnTo>
                  <a:pt x="297001" y="243929"/>
                </a:lnTo>
                <a:lnTo>
                  <a:pt x="307493" y="236034"/>
                </a:lnTo>
                <a:lnTo>
                  <a:pt x="315346" y="226506"/>
                </a:lnTo>
                <a:lnTo>
                  <a:pt x="315346" y="213773"/>
                </a:lnTo>
                <a:lnTo>
                  <a:pt x="275808" y="213773"/>
                </a:lnTo>
                <a:lnTo>
                  <a:pt x="261787" y="211506"/>
                </a:lnTo>
                <a:lnTo>
                  <a:pt x="251850" y="204684"/>
                </a:lnTo>
                <a:lnTo>
                  <a:pt x="245934" y="193276"/>
                </a:lnTo>
                <a:lnTo>
                  <a:pt x="243976" y="177251"/>
                </a:lnTo>
                <a:lnTo>
                  <a:pt x="243976" y="72039"/>
                </a:lnTo>
                <a:close/>
              </a:path>
              <a:path w="2085975" h="318770">
                <a:moveTo>
                  <a:pt x="360230" y="190318"/>
                </a:moveTo>
                <a:lnTo>
                  <a:pt x="315346" y="190318"/>
                </a:lnTo>
                <a:lnTo>
                  <a:pt x="332769" y="246275"/>
                </a:lnTo>
                <a:lnTo>
                  <a:pt x="378674" y="246275"/>
                </a:lnTo>
                <a:lnTo>
                  <a:pt x="360230" y="190318"/>
                </a:lnTo>
                <a:close/>
              </a:path>
              <a:path w="2085975" h="318770">
                <a:moveTo>
                  <a:pt x="358905" y="72039"/>
                </a:moveTo>
                <a:lnTo>
                  <a:pt x="315346" y="72039"/>
                </a:lnTo>
                <a:lnTo>
                  <a:pt x="315346" y="161502"/>
                </a:lnTo>
                <a:lnTo>
                  <a:pt x="313437" y="177251"/>
                </a:lnTo>
                <a:lnTo>
                  <a:pt x="312760" y="182612"/>
                </a:lnTo>
                <a:lnTo>
                  <a:pt x="305252" y="199072"/>
                </a:lnTo>
                <a:lnTo>
                  <a:pt x="292870" y="209894"/>
                </a:lnTo>
                <a:lnTo>
                  <a:pt x="275808" y="213773"/>
                </a:lnTo>
                <a:lnTo>
                  <a:pt x="315346" y="213773"/>
                </a:lnTo>
                <a:lnTo>
                  <a:pt x="315346" y="190318"/>
                </a:lnTo>
                <a:lnTo>
                  <a:pt x="360230" y="190318"/>
                </a:lnTo>
                <a:lnTo>
                  <a:pt x="358905" y="186297"/>
                </a:lnTo>
                <a:lnTo>
                  <a:pt x="358905" y="72039"/>
                </a:lnTo>
                <a:close/>
              </a:path>
              <a:path w="2085975" h="318770">
                <a:moveTo>
                  <a:pt x="482726" y="65673"/>
                </a:moveTo>
                <a:lnTo>
                  <a:pt x="447135" y="72704"/>
                </a:lnTo>
                <a:lnTo>
                  <a:pt x="419146" y="92269"/>
                </a:lnTo>
                <a:lnTo>
                  <a:pt x="400833" y="122074"/>
                </a:lnTo>
                <a:lnTo>
                  <a:pt x="394268" y="159827"/>
                </a:lnTo>
                <a:lnTo>
                  <a:pt x="400534" y="196596"/>
                </a:lnTo>
                <a:lnTo>
                  <a:pt x="418518" y="225542"/>
                </a:lnTo>
                <a:lnTo>
                  <a:pt x="446994" y="244500"/>
                </a:lnTo>
                <a:lnTo>
                  <a:pt x="484736" y="251301"/>
                </a:lnTo>
                <a:lnTo>
                  <a:pt x="508437" y="249023"/>
                </a:lnTo>
                <a:lnTo>
                  <a:pt x="529845" y="242128"/>
                </a:lnTo>
                <a:lnTo>
                  <a:pt x="548300" y="230521"/>
                </a:lnTo>
                <a:lnTo>
                  <a:pt x="562233" y="215113"/>
                </a:lnTo>
                <a:lnTo>
                  <a:pt x="486076" y="215113"/>
                </a:lnTo>
                <a:lnTo>
                  <a:pt x="469344" y="212752"/>
                </a:lnTo>
                <a:lnTo>
                  <a:pt x="455753" y="205271"/>
                </a:lnTo>
                <a:lnTo>
                  <a:pt x="445931" y="192072"/>
                </a:lnTo>
                <a:lnTo>
                  <a:pt x="440507" y="172560"/>
                </a:lnTo>
                <a:lnTo>
                  <a:pt x="564482" y="172560"/>
                </a:lnTo>
                <a:lnTo>
                  <a:pt x="565488" y="165858"/>
                </a:lnTo>
                <a:lnTo>
                  <a:pt x="565488" y="155806"/>
                </a:lnTo>
                <a:lnTo>
                  <a:pt x="563249" y="141733"/>
                </a:lnTo>
                <a:lnTo>
                  <a:pt x="440842" y="141733"/>
                </a:lnTo>
                <a:lnTo>
                  <a:pt x="446140" y="123771"/>
                </a:lnTo>
                <a:lnTo>
                  <a:pt x="455083" y="111368"/>
                </a:lnTo>
                <a:lnTo>
                  <a:pt x="467040" y="104180"/>
                </a:lnTo>
                <a:lnTo>
                  <a:pt x="481385" y="101860"/>
                </a:lnTo>
                <a:lnTo>
                  <a:pt x="549544" y="101860"/>
                </a:lnTo>
                <a:lnTo>
                  <a:pt x="543080" y="90761"/>
                </a:lnTo>
                <a:lnTo>
                  <a:pt x="517002" y="72264"/>
                </a:lnTo>
                <a:lnTo>
                  <a:pt x="482726" y="65673"/>
                </a:lnTo>
                <a:close/>
              </a:path>
              <a:path w="2085975" h="318770">
                <a:moveTo>
                  <a:pt x="532316" y="185962"/>
                </a:moveTo>
                <a:lnTo>
                  <a:pt x="524478" y="198999"/>
                </a:lnTo>
                <a:lnTo>
                  <a:pt x="514348" y="208077"/>
                </a:lnTo>
                <a:lnTo>
                  <a:pt x="501641" y="213386"/>
                </a:lnTo>
                <a:lnTo>
                  <a:pt x="486076" y="215113"/>
                </a:lnTo>
                <a:lnTo>
                  <a:pt x="562233" y="215113"/>
                </a:lnTo>
                <a:lnTo>
                  <a:pt x="563142" y="214108"/>
                </a:lnTo>
                <a:lnTo>
                  <a:pt x="532316" y="185962"/>
                </a:lnTo>
                <a:close/>
              </a:path>
              <a:path w="2085975" h="318770">
                <a:moveTo>
                  <a:pt x="549544" y="101860"/>
                </a:moveTo>
                <a:lnTo>
                  <a:pt x="481385" y="101860"/>
                </a:lnTo>
                <a:lnTo>
                  <a:pt x="497479" y="104740"/>
                </a:lnTo>
                <a:lnTo>
                  <a:pt x="509364" y="112834"/>
                </a:lnTo>
                <a:lnTo>
                  <a:pt x="516725" y="125326"/>
                </a:lnTo>
                <a:lnTo>
                  <a:pt x="519248" y="141398"/>
                </a:lnTo>
                <a:lnTo>
                  <a:pt x="519248" y="141733"/>
                </a:lnTo>
                <a:lnTo>
                  <a:pt x="563249" y="141733"/>
                </a:lnTo>
                <a:lnTo>
                  <a:pt x="559671" y="119247"/>
                </a:lnTo>
                <a:lnTo>
                  <a:pt x="549544" y="101860"/>
                </a:lnTo>
                <a:close/>
              </a:path>
              <a:path w="2085975" h="318770">
                <a:moveTo>
                  <a:pt x="646530" y="0"/>
                </a:moveTo>
                <a:lnTo>
                  <a:pt x="602971" y="0"/>
                </a:lnTo>
                <a:lnTo>
                  <a:pt x="602971" y="246275"/>
                </a:lnTo>
                <a:lnTo>
                  <a:pt x="646530" y="246275"/>
                </a:lnTo>
                <a:lnTo>
                  <a:pt x="646530" y="0"/>
                </a:lnTo>
                <a:close/>
              </a:path>
              <a:path w="2085975" h="318770">
                <a:moveTo>
                  <a:pt x="769693" y="65673"/>
                </a:moveTo>
                <a:lnTo>
                  <a:pt x="734103" y="72704"/>
                </a:lnTo>
                <a:lnTo>
                  <a:pt x="706114" y="92269"/>
                </a:lnTo>
                <a:lnTo>
                  <a:pt x="687801" y="122074"/>
                </a:lnTo>
                <a:lnTo>
                  <a:pt x="681235" y="159827"/>
                </a:lnTo>
                <a:lnTo>
                  <a:pt x="687502" y="196596"/>
                </a:lnTo>
                <a:lnTo>
                  <a:pt x="705486" y="225542"/>
                </a:lnTo>
                <a:lnTo>
                  <a:pt x="733961" y="244500"/>
                </a:lnTo>
                <a:lnTo>
                  <a:pt x="771704" y="251301"/>
                </a:lnTo>
                <a:lnTo>
                  <a:pt x="795405" y="249023"/>
                </a:lnTo>
                <a:lnTo>
                  <a:pt x="816812" y="242128"/>
                </a:lnTo>
                <a:lnTo>
                  <a:pt x="835267" y="230521"/>
                </a:lnTo>
                <a:lnTo>
                  <a:pt x="849201" y="215113"/>
                </a:lnTo>
                <a:lnTo>
                  <a:pt x="773044" y="215113"/>
                </a:lnTo>
                <a:lnTo>
                  <a:pt x="756312" y="212752"/>
                </a:lnTo>
                <a:lnTo>
                  <a:pt x="742720" y="205271"/>
                </a:lnTo>
                <a:lnTo>
                  <a:pt x="732899" y="192072"/>
                </a:lnTo>
                <a:lnTo>
                  <a:pt x="727475" y="172560"/>
                </a:lnTo>
                <a:lnTo>
                  <a:pt x="851450" y="172560"/>
                </a:lnTo>
                <a:lnTo>
                  <a:pt x="852455" y="165858"/>
                </a:lnTo>
                <a:lnTo>
                  <a:pt x="852455" y="155806"/>
                </a:lnTo>
                <a:lnTo>
                  <a:pt x="850216" y="141733"/>
                </a:lnTo>
                <a:lnTo>
                  <a:pt x="727810" y="141733"/>
                </a:lnTo>
                <a:lnTo>
                  <a:pt x="733108" y="123771"/>
                </a:lnTo>
                <a:lnTo>
                  <a:pt x="742050" y="111368"/>
                </a:lnTo>
                <a:lnTo>
                  <a:pt x="754008" y="104180"/>
                </a:lnTo>
                <a:lnTo>
                  <a:pt x="768353" y="101860"/>
                </a:lnTo>
                <a:lnTo>
                  <a:pt x="836512" y="101860"/>
                </a:lnTo>
                <a:lnTo>
                  <a:pt x="830048" y="90761"/>
                </a:lnTo>
                <a:lnTo>
                  <a:pt x="803970" y="72264"/>
                </a:lnTo>
                <a:lnTo>
                  <a:pt x="769693" y="65673"/>
                </a:lnTo>
                <a:close/>
              </a:path>
              <a:path w="2085975" h="318770">
                <a:moveTo>
                  <a:pt x="819283" y="185962"/>
                </a:moveTo>
                <a:lnTo>
                  <a:pt x="811446" y="198999"/>
                </a:lnTo>
                <a:lnTo>
                  <a:pt x="801315" y="208077"/>
                </a:lnTo>
                <a:lnTo>
                  <a:pt x="788609" y="213386"/>
                </a:lnTo>
                <a:lnTo>
                  <a:pt x="773044" y="215113"/>
                </a:lnTo>
                <a:lnTo>
                  <a:pt x="849201" y="215113"/>
                </a:lnTo>
                <a:lnTo>
                  <a:pt x="850110" y="214108"/>
                </a:lnTo>
                <a:lnTo>
                  <a:pt x="819283" y="185962"/>
                </a:lnTo>
                <a:close/>
              </a:path>
              <a:path w="2085975" h="318770">
                <a:moveTo>
                  <a:pt x="836512" y="101860"/>
                </a:moveTo>
                <a:lnTo>
                  <a:pt x="768353" y="101860"/>
                </a:lnTo>
                <a:lnTo>
                  <a:pt x="784447" y="104740"/>
                </a:lnTo>
                <a:lnTo>
                  <a:pt x="796331" y="112834"/>
                </a:lnTo>
                <a:lnTo>
                  <a:pt x="803692" y="125326"/>
                </a:lnTo>
                <a:lnTo>
                  <a:pt x="806216" y="141398"/>
                </a:lnTo>
                <a:lnTo>
                  <a:pt x="806216" y="141733"/>
                </a:lnTo>
                <a:lnTo>
                  <a:pt x="850216" y="141733"/>
                </a:lnTo>
                <a:lnTo>
                  <a:pt x="846639" y="119247"/>
                </a:lnTo>
                <a:lnTo>
                  <a:pt x="836512" y="101860"/>
                </a:lnTo>
                <a:close/>
              </a:path>
              <a:path w="2085975" h="318770">
                <a:moveTo>
                  <a:pt x="966334" y="65673"/>
                </a:moveTo>
                <a:lnTo>
                  <a:pt x="930707" y="72788"/>
                </a:lnTo>
                <a:lnTo>
                  <a:pt x="902964" y="92436"/>
                </a:lnTo>
                <a:lnTo>
                  <a:pt x="884959" y="122074"/>
                </a:lnTo>
                <a:lnTo>
                  <a:pt x="878546" y="159157"/>
                </a:lnTo>
                <a:lnTo>
                  <a:pt x="885012" y="195747"/>
                </a:lnTo>
                <a:lnTo>
                  <a:pt x="903132" y="224956"/>
                </a:lnTo>
                <a:lnTo>
                  <a:pt x="930990" y="244301"/>
                </a:lnTo>
                <a:lnTo>
                  <a:pt x="966669" y="251301"/>
                </a:lnTo>
                <a:lnTo>
                  <a:pt x="985244" y="249552"/>
                </a:lnTo>
                <a:lnTo>
                  <a:pt x="1000930" y="244599"/>
                </a:lnTo>
                <a:lnTo>
                  <a:pt x="1013976" y="236882"/>
                </a:lnTo>
                <a:lnTo>
                  <a:pt x="1024636" y="226841"/>
                </a:lnTo>
                <a:lnTo>
                  <a:pt x="1025672" y="211763"/>
                </a:lnTo>
                <a:lnTo>
                  <a:pt x="974711" y="211763"/>
                </a:lnTo>
                <a:lnTo>
                  <a:pt x="954958" y="208066"/>
                </a:lnTo>
                <a:lnTo>
                  <a:pt x="954597" y="208066"/>
                </a:lnTo>
                <a:lnTo>
                  <a:pt x="938314" y="197271"/>
                </a:lnTo>
                <a:lnTo>
                  <a:pt x="927639" y="180664"/>
                </a:lnTo>
                <a:lnTo>
                  <a:pt x="923780" y="159157"/>
                </a:lnTo>
                <a:lnTo>
                  <a:pt x="927639" y="137158"/>
                </a:lnTo>
                <a:lnTo>
                  <a:pt x="938314" y="120121"/>
                </a:lnTo>
                <a:lnTo>
                  <a:pt x="954455" y="109117"/>
                </a:lnTo>
                <a:lnTo>
                  <a:pt x="974711" y="105211"/>
                </a:lnTo>
                <a:lnTo>
                  <a:pt x="1067525" y="105211"/>
                </a:lnTo>
                <a:lnTo>
                  <a:pt x="1067525" y="90133"/>
                </a:lnTo>
                <a:lnTo>
                  <a:pt x="1023966" y="90133"/>
                </a:lnTo>
                <a:lnTo>
                  <a:pt x="1013029" y="80091"/>
                </a:lnTo>
                <a:lnTo>
                  <a:pt x="999799" y="72374"/>
                </a:lnTo>
                <a:lnTo>
                  <a:pt x="984244" y="67422"/>
                </a:lnTo>
                <a:lnTo>
                  <a:pt x="966334" y="65673"/>
                </a:lnTo>
                <a:close/>
              </a:path>
              <a:path w="2085975" h="318770">
                <a:moveTo>
                  <a:pt x="1072431" y="182947"/>
                </a:moveTo>
                <a:lnTo>
                  <a:pt x="1027651" y="182947"/>
                </a:lnTo>
                <a:lnTo>
                  <a:pt x="1048091" y="246275"/>
                </a:lnTo>
                <a:lnTo>
                  <a:pt x="1093995" y="246275"/>
                </a:lnTo>
                <a:lnTo>
                  <a:pt x="1072431" y="182947"/>
                </a:lnTo>
                <a:close/>
              </a:path>
              <a:path w="2085975" h="318770">
                <a:moveTo>
                  <a:pt x="1067525" y="105211"/>
                </a:moveTo>
                <a:lnTo>
                  <a:pt x="974711" y="105211"/>
                </a:lnTo>
                <a:lnTo>
                  <a:pt x="994888" y="109117"/>
                </a:lnTo>
                <a:lnTo>
                  <a:pt x="994542" y="109117"/>
                </a:lnTo>
                <a:lnTo>
                  <a:pt x="1010605" y="119870"/>
                </a:lnTo>
                <a:lnTo>
                  <a:pt x="1021594" y="136875"/>
                </a:lnTo>
                <a:lnTo>
                  <a:pt x="1025641" y="159157"/>
                </a:lnTo>
                <a:lnTo>
                  <a:pt x="1021647" y="180664"/>
                </a:lnTo>
                <a:lnTo>
                  <a:pt x="1021594" y="180947"/>
                </a:lnTo>
                <a:lnTo>
                  <a:pt x="1010605" y="197522"/>
                </a:lnTo>
                <a:lnTo>
                  <a:pt x="994401" y="208066"/>
                </a:lnTo>
                <a:lnTo>
                  <a:pt x="974711" y="211763"/>
                </a:lnTo>
                <a:lnTo>
                  <a:pt x="1025672" y="211763"/>
                </a:lnTo>
                <a:lnTo>
                  <a:pt x="1027651" y="182947"/>
                </a:lnTo>
                <a:lnTo>
                  <a:pt x="1072431" y="182947"/>
                </a:lnTo>
                <a:lnTo>
                  <a:pt x="1067525" y="168539"/>
                </a:lnTo>
                <a:lnTo>
                  <a:pt x="1067525" y="105211"/>
                </a:lnTo>
                <a:close/>
              </a:path>
              <a:path w="2085975" h="318770">
                <a:moveTo>
                  <a:pt x="1067525" y="0"/>
                </a:moveTo>
                <a:lnTo>
                  <a:pt x="1023966" y="0"/>
                </a:lnTo>
                <a:lnTo>
                  <a:pt x="1023966" y="90133"/>
                </a:lnTo>
                <a:lnTo>
                  <a:pt x="1067525" y="90133"/>
                </a:lnTo>
                <a:lnTo>
                  <a:pt x="1067525" y="0"/>
                </a:lnTo>
                <a:close/>
              </a:path>
              <a:path w="2085975" h="318770">
                <a:moveTo>
                  <a:pt x="1253599" y="191994"/>
                </a:moveTo>
                <a:lnTo>
                  <a:pt x="1243697" y="191994"/>
                </a:lnTo>
                <a:lnTo>
                  <a:pt x="1256430" y="238903"/>
                </a:lnTo>
                <a:lnTo>
                  <a:pt x="1265330" y="243950"/>
                </a:lnTo>
                <a:lnTo>
                  <a:pt x="1275612" y="247866"/>
                </a:lnTo>
                <a:lnTo>
                  <a:pt x="1287528" y="250400"/>
                </a:lnTo>
                <a:lnTo>
                  <a:pt x="1301329" y="251301"/>
                </a:lnTo>
                <a:lnTo>
                  <a:pt x="1337009" y="244301"/>
                </a:lnTo>
                <a:lnTo>
                  <a:pt x="1364866" y="224956"/>
                </a:lnTo>
                <a:lnTo>
                  <a:pt x="1373051" y="211763"/>
                </a:lnTo>
                <a:lnTo>
                  <a:pt x="1292952" y="211763"/>
                </a:lnTo>
                <a:lnTo>
                  <a:pt x="1273314" y="208066"/>
                </a:lnTo>
                <a:lnTo>
                  <a:pt x="1257226" y="197522"/>
                </a:lnTo>
                <a:lnTo>
                  <a:pt x="1253599" y="191994"/>
                </a:lnTo>
                <a:close/>
              </a:path>
              <a:path w="2085975" h="318770">
                <a:moveTo>
                  <a:pt x="1243697" y="0"/>
                </a:moveTo>
                <a:lnTo>
                  <a:pt x="1200138" y="0"/>
                </a:lnTo>
                <a:lnTo>
                  <a:pt x="1200138" y="246275"/>
                </a:lnTo>
                <a:lnTo>
                  <a:pt x="1243697" y="246275"/>
                </a:lnTo>
                <a:lnTo>
                  <a:pt x="1243697" y="191994"/>
                </a:lnTo>
                <a:lnTo>
                  <a:pt x="1253599" y="191994"/>
                </a:lnTo>
                <a:lnTo>
                  <a:pt x="1246352" y="180947"/>
                </a:lnTo>
                <a:lnTo>
                  <a:pt x="1242357" y="159157"/>
                </a:lnTo>
                <a:lnTo>
                  <a:pt x="1246301" y="137158"/>
                </a:lnTo>
                <a:lnTo>
                  <a:pt x="1246352" y="136875"/>
                </a:lnTo>
                <a:lnTo>
                  <a:pt x="1257226" y="119870"/>
                </a:lnTo>
                <a:lnTo>
                  <a:pt x="1273174" y="109117"/>
                </a:lnTo>
                <a:lnTo>
                  <a:pt x="1272829" y="109117"/>
                </a:lnTo>
                <a:lnTo>
                  <a:pt x="1292952" y="105211"/>
                </a:lnTo>
                <a:lnTo>
                  <a:pt x="1372702" y="105211"/>
                </a:lnTo>
                <a:lnTo>
                  <a:pt x="1364908" y="92436"/>
                </a:lnTo>
                <a:lnTo>
                  <a:pt x="1361654" y="90133"/>
                </a:lnTo>
                <a:lnTo>
                  <a:pt x="1243697" y="90133"/>
                </a:lnTo>
                <a:lnTo>
                  <a:pt x="1243697" y="0"/>
                </a:lnTo>
                <a:close/>
              </a:path>
              <a:path w="2085975" h="318770">
                <a:moveTo>
                  <a:pt x="1372702" y="105211"/>
                </a:moveTo>
                <a:lnTo>
                  <a:pt x="1292952" y="105211"/>
                </a:lnTo>
                <a:lnTo>
                  <a:pt x="1313402" y="109117"/>
                </a:lnTo>
                <a:lnTo>
                  <a:pt x="1329642" y="120121"/>
                </a:lnTo>
                <a:lnTo>
                  <a:pt x="1340354" y="137158"/>
                </a:lnTo>
                <a:lnTo>
                  <a:pt x="1344218" y="159157"/>
                </a:lnTo>
                <a:lnTo>
                  <a:pt x="1340354" y="180664"/>
                </a:lnTo>
                <a:lnTo>
                  <a:pt x="1329642" y="197271"/>
                </a:lnTo>
                <a:lnTo>
                  <a:pt x="1313259" y="208066"/>
                </a:lnTo>
                <a:lnTo>
                  <a:pt x="1312894" y="208066"/>
                </a:lnTo>
                <a:lnTo>
                  <a:pt x="1292952" y="211763"/>
                </a:lnTo>
                <a:lnTo>
                  <a:pt x="1373051" y="211763"/>
                </a:lnTo>
                <a:lnTo>
                  <a:pt x="1382986" y="195747"/>
                </a:lnTo>
                <a:lnTo>
                  <a:pt x="1389452" y="159157"/>
                </a:lnTo>
                <a:lnTo>
                  <a:pt x="1382991" y="122074"/>
                </a:lnTo>
                <a:lnTo>
                  <a:pt x="1372702" y="105211"/>
                </a:lnTo>
                <a:close/>
              </a:path>
              <a:path w="2085975" h="318770">
                <a:moveTo>
                  <a:pt x="1301664" y="65673"/>
                </a:moveTo>
                <a:lnTo>
                  <a:pt x="1283748" y="67422"/>
                </a:lnTo>
                <a:lnTo>
                  <a:pt x="1268157" y="72374"/>
                </a:lnTo>
                <a:lnTo>
                  <a:pt x="1254828" y="80091"/>
                </a:lnTo>
                <a:lnTo>
                  <a:pt x="1243697" y="90133"/>
                </a:lnTo>
                <a:lnTo>
                  <a:pt x="1361654" y="90133"/>
                </a:lnTo>
                <a:lnTo>
                  <a:pt x="1337150" y="72788"/>
                </a:lnTo>
                <a:lnTo>
                  <a:pt x="1301664" y="65673"/>
                </a:lnTo>
                <a:close/>
              </a:path>
              <a:path w="2085975" h="318770">
                <a:moveTo>
                  <a:pt x="1450510" y="72039"/>
                </a:moveTo>
                <a:lnTo>
                  <a:pt x="1401255" y="72039"/>
                </a:lnTo>
                <a:lnTo>
                  <a:pt x="1472625" y="243929"/>
                </a:lnTo>
                <a:lnTo>
                  <a:pt x="1443139" y="318314"/>
                </a:lnTo>
                <a:lnTo>
                  <a:pt x="1490383" y="318314"/>
                </a:lnTo>
                <a:lnTo>
                  <a:pt x="1541274" y="190653"/>
                </a:lnTo>
                <a:lnTo>
                  <a:pt x="1496415" y="190653"/>
                </a:lnTo>
                <a:lnTo>
                  <a:pt x="1450510" y="72039"/>
                </a:lnTo>
                <a:close/>
              </a:path>
              <a:path w="2085975" h="318770">
                <a:moveTo>
                  <a:pt x="1588558" y="72039"/>
                </a:moveTo>
                <a:lnTo>
                  <a:pt x="1540644" y="72039"/>
                </a:lnTo>
                <a:lnTo>
                  <a:pt x="1496415" y="190653"/>
                </a:lnTo>
                <a:lnTo>
                  <a:pt x="1541274" y="190653"/>
                </a:lnTo>
                <a:lnTo>
                  <a:pt x="1588558" y="72039"/>
                </a:lnTo>
                <a:close/>
              </a:path>
              <a:path w="2085975" h="318770">
                <a:moveTo>
                  <a:pt x="1817928" y="0"/>
                </a:moveTo>
                <a:lnTo>
                  <a:pt x="1769344" y="0"/>
                </a:lnTo>
                <a:lnTo>
                  <a:pt x="1670833" y="246275"/>
                </a:lnTo>
                <a:lnTo>
                  <a:pt x="1720088" y="246275"/>
                </a:lnTo>
                <a:lnTo>
                  <a:pt x="1740863" y="191324"/>
                </a:lnTo>
                <a:lnTo>
                  <a:pt x="1893937" y="191324"/>
                </a:lnTo>
                <a:lnTo>
                  <a:pt x="1877830" y="150780"/>
                </a:lnTo>
                <a:lnTo>
                  <a:pt x="1756276" y="150780"/>
                </a:lnTo>
                <a:lnTo>
                  <a:pt x="1793469" y="52270"/>
                </a:lnTo>
                <a:lnTo>
                  <a:pt x="1838695" y="52270"/>
                </a:lnTo>
                <a:lnTo>
                  <a:pt x="1817928" y="0"/>
                </a:lnTo>
                <a:close/>
              </a:path>
              <a:path w="2085975" h="318770">
                <a:moveTo>
                  <a:pt x="1893937" y="191324"/>
                </a:moveTo>
                <a:lnTo>
                  <a:pt x="1845739" y="191324"/>
                </a:lnTo>
                <a:lnTo>
                  <a:pt x="1866178" y="246275"/>
                </a:lnTo>
                <a:lnTo>
                  <a:pt x="1915768" y="246275"/>
                </a:lnTo>
                <a:lnTo>
                  <a:pt x="1893937" y="191324"/>
                </a:lnTo>
                <a:close/>
              </a:path>
              <a:path w="2085975" h="318770">
                <a:moveTo>
                  <a:pt x="1838695" y="52270"/>
                </a:moveTo>
                <a:lnTo>
                  <a:pt x="1793469" y="52270"/>
                </a:lnTo>
                <a:lnTo>
                  <a:pt x="1830326" y="150780"/>
                </a:lnTo>
                <a:lnTo>
                  <a:pt x="1877830" y="150780"/>
                </a:lnTo>
                <a:lnTo>
                  <a:pt x="1838695" y="52270"/>
                </a:lnTo>
                <a:close/>
              </a:path>
              <a:path w="2085975" h="318770">
                <a:moveTo>
                  <a:pt x="1990209" y="0"/>
                </a:moveTo>
                <a:lnTo>
                  <a:pt x="1944639" y="0"/>
                </a:lnTo>
                <a:lnTo>
                  <a:pt x="1944639" y="246275"/>
                </a:lnTo>
                <a:lnTo>
                  <a:pt x="1990209" y="246275"/>
                </a:lnTo>
                <a:lnTo>
                  <a:pt x="1990209" y="0"/>
                </a:lnTo>
                <a:close/>
              </a:path>
              <a:path w="2085975" h="318770">
                <a:moveTo>
                  <a:pt x="2085669" y="195009"/>
                </a:moveTo>
                <a:lnTo>
                  <a:pt x="2034404" y="195009"/>
                </a:lnTo>
                <a:lnTo>
                  <a:pt x="2034404" y="246275"/>
                </a:lnTo>
                <a:lnTo>
                  <a:pt x="2085669" y="246275"/>
                </a:lnTo>
                <a:lnTo>
                  <a:pt x="2085669" y="195009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-2" y="3025262"/>
            <a:ext cx="20104735" cy="7442834"/>
            <a:chOff x="-2" y="3025262"/>
            <a:chExt cx="20104735" cy="7442834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473" y="4011388"/>
              <a:ext cx="20018569" cy="60979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120079"/>
              <a:ext cx="20104100" cy="585571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-2" y="3732617"/>
              <a:ext cx="20104663" cy="581133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688" y="3631811"/>
              <a:ext cx="20018596" cy="6034761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3025262"/>
              <a:ext cx="20104100" cy="7442273"/>
            </a:xfrm>
            <a:prstGeom prst="rect">
              <a:avLst/>
            </a:prstGeom>
          </p:spPr>
        </p:pic>
      </p:grpSp>
      <p:pic>
        <p:nvPicPr>
          <p:cNvPr id="16" name="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80698" y="1126499"/>
            <a:ext cx="3291516" cy="642242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061804" y="1955280"/>
            <a:ext cx="5536977" cy="430196"/>
          </a:xfrm>
          <a:prstGeom prst="rect">
            <a:avLst/>
          </a:prstGeom>
        </p:spPr>
      </p:pic>
      <p:sp>
        <p:nvSpPr>
          <p:cNvPr id="18" name="object 18"/>
          <p:cNvSpPr/>
          <p:nvPr/>
        </p:nvSpPr>
        <p:spPr>
          <a:xfrm>
            <a:off x="2198885" y="2774784"/>
            <a:ext cx="4806315" cy="2618105"/>
          </a:xfrm>
          <a:custGeom>
            <a:avLst/>
            <a:gdLst/>
            <a:ahLst/>
            <a:cxnLst/>
            <a:rect l="l" t="t" r="r" b="b"/>
            <a:pathLst>
              <a:path w="4806315" h="2618104">
                <a:moveTo>
                  <a:pt x="4638602" y="0"/>
                </a:moveTo>
                <a:lnTo>
                  <a:pt x="167534" y="0"/>
                </a:lnTo>
                <a:lnTo>
                  <a:pt x="122996" y="5984"/>
                </a:lnTo>
                <a:lnTo>
                  <a:pt x="82976" y="22873"/>
                </a:lnTo>
                <a:lnTo>
                  <a:pt x="49069" y="49069"/>
                </a:lnTo>
                <a:lnTo>
                  <a:pt x="22873" y="82976"/>
                </a:lnTo>
                <a:lnTo>
                  <a:pt x="5984" y="122996"/>
                </a:lnTo>
                <a:lnTo>
                  <a:pt x="0" y="167534"/>
                </a:lnTo>
                <a:lnTo>
                  <a:pt x="0" y="2450187"/>
                </a:lnTo>
                <a:lnTo>
                  <a:pt x="5984" y="2494724"/>
                </a:lnTo>
                <a:lnTo>
                  <a:pt x="22873" y="2534744"/>
                </a:lnTo>
                <a:lnTo>
                  <a:pt x="49069" y="2568651"/>
                </a:lnTo>
                <a:lnTo>
                  <a:pt x="82976" y="2594847"/>
                </a:lnTo>
                <a:lnTo>
                  <a:pt x="122997" y="2611736"/>
                </a:lnTo>
                <a:lnTo>
                  <a:pt x="167534" y="2617721"/>
                </a:lnTo>
                <a:lnTo>
                  <a:pt x="4638602" y="2617721"/>
                </a:lnTo>
                <a:lnTo>
                  <a:pt x="4683139" y="2611736"/>
                </a:lnTo>
                <a:lnTo>
                  <a:pt x="4723159" y="2594847"/>
                </a:lnTo>
                <a:lnTo>
                  <a:pt x="4757066" y="2568651"/>
                </a:lnTo>
                <a:lnTo>
                  <a:pt x="4783263" y="2534744"/>
                </a:lnTo>
                <a:lnTo>
                  <a:pt x="4800151" y="2494724"/>
                </a:lnTo>
                <a:lnTo>
                  <a:pt x="4806136" y="2450187"/>
                </a:lnTo>
                <a:lnTo>
                  <a:pt x="4806136" y="167534"/>
                </a:lnTo>
                <a:lnTo>
                  <a:pt x="4800151" y="122996"/>
                </a:lnTo>
                <a:lnTo>
                  <a:pt x="4783263" y="82976"/>
                </a:lnTo>
                <a:lnTo>
                  <a:pt x="4757066" y="49069"/>
                </a:lnTo>
                <a:lnTo>
                  <a:pt x="4723159" y="22873"/>
                </a:lnTo>
                <a:lnTo>
                  <a:pt x="4683139" y="5984"/>
                </a:lnTo>
                <a:lnTo>
                  <a:pt x="4638602" y="0"/>
                </a:lnTo>
                <a:close/>
              </a:path>
            </a:pathLst>
          </a:custGeom>
          <a:solidFill>
            <a:srgbClr val="6A80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413387" y="2774784"/>
            <a:ext cx="4806315" cy="2618105"/>
          </a:xfrm>
          <a:custGeom>
            <a:avLst/>
            <a:gdLst/>
            <a:ahLst/>
            <a:cxnLst/>
            <a:rect l="l" t="t" r="r" b="b"/>
            <a:pathLst>
              <a:path w="4806315" h="2618104">
                <a:moveTo>
                  <a:pt x="4638602" y="0"/>
                </a:moveTo>
                <a:lnTo>
                  <a:pt x="167534" y="0"/>
                </a:lnTo>
                <a:lnTo>
                  <a:pt x="122996" y="5984"/>
                </a:lnTo>
                <a:lnTo>
                  <a:pt x="82976" y="22873"/>
                </a:lnTo>
                <a:lnTo>
                  <a:pt x="49069" y="49069"/>
                </a:lnTo>
                <a:lnTo>
                  <a:pt x="22873" y="82976"/>
                </a:lnTo>
                <a:lnTo>
                  <a:pt x="5984" y="122996"/>
                </a:lnTo>
                <a:lnTo>
                  <a:pt x="0" y="167534"/>
                </a:lnTo>
                <a:lnTo>
                  <a:pt x="0" y="2450187"/>
                </a:lnTo>
                <a:lnTo>
                  <a:pt x="5984" y="2494724"/>
                </a:lnTo>
                <a:lnTo>
                  <a:pt x="22873" y="2534744"/>
                </a:lnTo>
                <a:lnTo>
                  <a:pt x="49069" y="2568651"/>
                </a:lnTo>
                <a:lnTo>
                  <a:pt x="82976" y="2594847"/>
                </a:lnTo>
                <a:lnTo>
                  <a:pt x="122997" y="2611736"/>
                </a:lnTo>
                <a:lnTo>
                  <a:pt x="167534" y="2617721"/>
                </a:lnTo>
                <a:lnTo>
                  <a:pt x="4638602" y="2617721"/>
                </a:lnTo>
                <a:lnTo>
                  <a:pt x="4683139" y="2611736"/>
                </a:lnTo>
                <a:lnTo>
                  <a:pt x="4723159" y="2594847"/>
                </a:lnTo>
                <a:lnTo>
                  <a:pt x="4757066" y="2568651"/>
                </a:lnTo>
                <a:lnTo>
                  <a:pt x="4783263" y="2534744"/>
                </a:lnTo>
                <a:lnTo>
                  <a:pt x="4800151" y="2494724"/>
                </a:lnTo>
                <a:lnTo>
                  <a:pt x="4806136" y="2450187"/>
                </a:lnTo>
                <a:lnTo>
                  <a:pt x="4806136" y="167534"/>
                </a:lnTo>
                <a:lnTo>
                  <a:pt x="4800151" y="122996"/>
                </a:lnTo>
                <a:lnTo>
                  <a:pt x="4783263" y="82976"/>
                </a:lnTo>
                <a:lnTo>
                  <a:pt x="4757066" y="49069"/>
                </a:lnTo>
                <a:lnTo>
                  <a:pt x="4723159" y="22873"/>
                </a:lnTo>
                <a:lnTo>
                  <a:pt x="4683139" y="5984"/>
                </a:lnTo>
                <a:lnTo>
                  <a:pt x="4638602" y="0"/>
                </a:lnTo>
                <a:close/>
              </a:path>
            </a:pathLst>
          </a:custGeom>
          <a:solidFill>
            <a:srgbClr val="6A80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638358" y="2774784"/>
            <a:ext cx="4806315" cy="2618105"/>
          </a:xfrm>
          <a:custGeom>
            <a:avLst/>
            <a:gdLst/>
            <a:ahLst/>
            <a:cxnLst/>
            <a:rect l="l" t="t" r="r" b="b"/>
            <a:pathLst>
              <a:path w="4806315" h="2618104">
                <a:moveTo>
                  <a:pt x="4638602" y="0"/>
                </a:moveTo>
                <a:lnTo>
                  <a:pt x="167534" y="0"/>
                </a:lnTo>
                <a:lnTo>
                  <a:pt x="122996" y="5984"/>
                </a:lnTo>
                <a:lnTo>
                  <a:pt x="82976" y="22873"/>
                </a:lnTo>
                <a:lnTo>
                  <a:pt x="49069" y="49069"/>
                </a:lnTo>
                <a:lnTo>
                  <a:pt x="22873" y="82976"/>
                </a:lnTo>
                <a:lnTo>
                  <a:pt x="5984" y="122996"/>
                </a:lnTo>
                <a:lnTo>
                  <a:pt x="0" y="167534"/>
                </a:lnTo>
                <a:lnTo>
                  <a:pt x="0" y="2450187"/>
                </a:lnTo>
                <a:lnTo>
                  <a:pt x="5984" y="2494724"/>
                </a:lnTo>
                <a:lnTo>
                  <a:pt x="22873" y="2534744"/>
                </a:lnTo>
                <a:lnTo>
                  <a:pt x="49069" y="2568651"/>
                </a:lnTo>
                <a:lnTo>
                  <a:pt x="82976" y="2594847"/>
                </a:lnTo>
                <a:lnTo>
                  <a:pt x="122997" y="2611736"/>
                </a:lnTo>
                <a:lnTo>
                  <a:pt x="167534" y="2617721"/>
                </a:lnTo>
                <a:lnTo>
                  <a:pt x="4638602" y="2617721"/>
                </a:lnTo>
                <a:lnTo>
                  <a:pt x="4683139" y="2611736"/>
                </a:lnTo>
                <a:lnTo>
                  <a:pt x="4723159" y="2594847"/>
                </a:lnTo>
                <a:lnTo>
                  <a:pt x="4757066" y="2568651"/>
                </a:lnTo>
                <a:lnTo>
                  <a:pt x="4783263" y="2534744"/>
                </a:lnTo>
                <a:lnTo>
                  <a:pt x="4800151" y="2494724"/>
                </a:lnTo>
                <a:lnTo>
                  <a:pt x="4806136" y="2450187"/>
                </a:lnTo>
                <a:lnTo>
                  <a:pt x="4806136" y="167534"/>
                </a:lnTo>
                <a:lnTo>
                  <a:pt x="4800151" y="122996"/>
                </a:lnTo>
                <a:lnTo>
                  <a:pt x="4783263" y="82976"/>
                </a:lnTo>
                <a:lnTo>
                  <a:pt x="4757066" y="49069"/>
                </a:lnTo>
                <a:lnTo>
                  <a:pt x="4723159" y="22873"/>
                </a:lnTo>
                <a:lnTo>
                  <a:pt x="4683139" y="5984"/>
                </a:lnTo>
                <a:lnTo>
                  <a:pt x="4638602" y="0"/>
                </a:lnTo>
                <a:close/>
              </a:path>
            </a:pathLst>
          </a:custGeom>
          <a:solidFill>
            <a:srgbClr val="6A80FF">
              <a:alpha val="3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2198885" y="5811341"/>
            <a:ext cx="15245715" cy="3853815"/>
            <a:chOff x="2198885" y="5811341"/>
            <a:chExt cx="15245715" cy="3853815"/>
          </a:xfrm>
        </p:grpSpPr>
        <p:sp>
          <p:nvSpPr>
            <p:cNvPr id="22" name="object 22"/>
            <p:cNvSpPr/>
            <p:nvPr/>
          </p:nvSpPr>
          <p:spPr>
            <a:xfrm>
              <a:off x="2198885" y="5811341"/>
              <a:ext cx="15245715" cy="3853815"/>
            </a:xfrm>
            <a:custGeom>
              <a:avLst/>
              <a:gdLst/>
              <a:ahLst/>
              <a:cxnLst/>
              <a:rect l="l" t="t" r="r" b="b"/>
              <a:pathLst>
                <a:path w="15245715" h="3853815">
                  <a:moveTo>
                    <a:pt x="15078074" y="0"/>
                  </a:moveTo>
                  <a:lnTo>
                    <a:pt x="167534" y="0"/>
                  </a:lnTo>
                  <a:lnTo>
                    <a:pt x="122996" y="5984"/>
                  </a:lnTo>
                  <a:lnTo>
                    <a:pt x="82976" y="22873"/>
                  </a:lnTo>
                  <a:lnTo>
                    <a:pt x="49069" y="49069"/>
                  </a:lnTo>
                  <a:lnTo>
                    <a:pt x="22873" y="82976"/>
                  </a:lnTo>
                  <a:lnTo>
                    <a:pt x="5984" y="122996"/>
                  </a:lnTo>
                  <a:lnTo>
                    <a:pt x="0" y="167534"/>
                  </a:lnTo>
                  <a:lnTo>
                    <a:pt x="0" y="3685751"/>
                  </a:lnTo>
                  <a:lnTo>
                    <a:pt x="5984" y="3730288"/>
                  </a:lnTo>
                  <a:lnTo>
                    <a:pt x="22873" y="3770309"/>
                  </a:lnTo>
                  <a:lnTo>
                    <a:pt x="49069" y="3804216"/>
                  </a:lnTo>
                  <a:lnTo>
                    <a:pt x="82976" y="3830412"/>
                  </a:lnTo>
                  <a:lnTo>
                    <a:pt x="122996" y="3847301"/>
                  </a:lnTo>
                  <a:lnTo>
                    <a:pt x="167534" y="3853285"/>
                  </a:lnTo>
                  <a:lnTo>
                    <a:pt x="15078074" y="3853285"/>
                  </a:lnTo>
                  <a:lnTo>
                    <a:pt x="15122612" y="3847301"/>
                  </a:lnTo>
                  <a:lnTo>
                    <a:pt x="15162632" y="3830412"/>
                  </a:lnTo>
                  <a:lnTo>
                    <a:pt x="15196539" y="3804216"/>
                  </a:lnTo>
                  <a:lnTo>
                    <a:pt x="15222735" y="3770309"/>
                  </a:lnTo>
                  <a:lnTo>
                    <a:pt x="15239624" y="3730288"/>
                  </a:lnTo>
                  <a:lnTo>
                    <a:pt x="15245609" y="3685751"/>
                  </a:lnTo>
                  <a:lnTo>
                    <a:pt x="15245609" y="167534"/>
                  </a:lnTo>
                  <a:lnTo>
                    <a:pt x="15239624" y="122996"/>
                  </a:lnTo>
                  <a:lnTo>
                    <a:pt x="15222735" y="82976"/>
                  </a:lnTo>
                  <a:lnTo>
                    <a:pt x="15196539" y="49069"/>
                  </a:lnTo>
                  <a:lnTo>
                    <a:pt x="15162632" y="22873"/>
                  </a:lnTo>
                  <a:lnTo>
                    <a:pt x="15122612" y="5984"/>
                  </a:lnTo>
                  <a:lnTo>
                    <a:pt x="15078074" y="0"/>
                  </a:lnTo>
                  <a:close/>
                </a:path>
              </a:pathLst>
            </a:custGeom>
            <a:solidFill>
              <a:srgbClr val="6A80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488941" y="9167469"/>
              <a:ext cx="376951" cy="37695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75409" y="9167469"/>
              <a:ext cx="376951" cy="37695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526409" y="9167469"/>
              <a:ext cx="376951" cy="37695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04239" y="6037983"/>
              <a:ext cx="14243665" cy="3555064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940312" y="3196970"/>
            <a:ext cx="3779787" cy="1908004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669578" y="3196970"/>
            <a:ext cx="3848281" cy="1994703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3347014" y="3217912"/>
            <a:ext cx="3397275" cy="1908004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290935"/>
          </a:xfrm>
          <a:custGeom>
            <a:avLst/>
            <a:gdLst/>
            <a:ahLst/>
            <a:cxnLst/>
            <a:rect l="l" t="t" r="r" b="b"/>
            <a:pathLst>
              <a:path w="20104100" h="11290935">
                <a:moveTo>
                  <a:pt x="20104100" y="0"/>
                </a:moveTo>
                <a:lnTo>
                  <a:pt x="0" y="0"/>
                </a:lnTo>
                <a:lnTo>
                  <a:pt x="0" y="11290914"/>
                </a:lnTo>
                <a:lnTo>
                  <a:pt x="20104100" y="11290914"/>
                </a:lnTo>
                <a:lnTo>
                  <a:pt x="20104100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50116" y="10399538"/>
            <a:ext cx="685800" cy="387350"/>
          </a:xfrm>
          <a:custGeom>
            <a:avLst/>
            <a:gdLst/>
            <a:ahLst/>
            <a:cxnLst/>
            <a:rect l="l" t="t" r="r" b="b"/>
            <a:pathLst>
              <a:path w="685800" h="387350">
                <a:moveTo>
                  <a:pt x="608584" y="150876"/>
                </a:moveTo>
                <a:lnTo>
                  <a:pt x="602932" y="122580"/>
                </a:lnTo>
                <a:lnTo>
                  <a:pt x="587514" y="99453"/>
                </a:lnTo>
                <a:lnTo>
                  <a:pt x="564667" y="83845"/>
                </a:lnTo>
                <a:lnTo>
                  <a:pt x="536727" y="78117"/>
                </a:lnTo>
                <a:lnTo>
                  <a:pt x="338074" y="78117"/>
                </a:lnTo>
                <a:lnTo>
                  <a:pt x="310121" y="83845"/>
                </a:lnTo>
                <a:lnTo>
                  <a:pt x="287274" y="99453"/>
                </a:lnTo>
                <a:lnTo>
                  <a:pt x="271856" y="122580"/>
                </a:lnTo>
                <a:lnTo>
                  <a:pt x="266204" y="150876"/>
                </a:lnTo>
                <a:lnTo>
                  <a:pt x="266204" y="236105"/>
                </a:lnTo>
                <a:lnTo>
                  <a:pt x="273519" y="243522"/>
                </a:lnTo>
                <a:lnTo>
                  <a:pt x="291541" y="243522"/>
                </a:lnTo>
                <a:lnTo>
                  <a:pt x="298856" y="236105"/>
                </a:lnTo>
                <a:lnTo>
                  <a:pt x="298856" y="150876"/>
                </a:lnTo>
                <a:lnTo>
                  <a:pt x="301942" y="135445"/>
                </a:lnTo>
                <a:lnTo>
                  <a:pt x="310349" y="122821"/>
                </a:lnTo>
                <a:lnTo>
                  <a:pt x="322821" y="114300"/>
                </a:lnTo>
                <a:lnTo>
                  <a:pt x="338074" y="111175"/>
                </a:lnTo>
                <a:lnTo>
                  <a:pt x="536727" y="111175"/>
                </a:lnTo>
                <a:lnTo>
                  <a:pt x="551967" y="114300"/>
                </a:lnTo>
                <a:lnTo>
                  <a:pt x="564438" y="122821"/>
                </a:lnTo>
                <a:lnTo>
                  <a:pt x="572846" y="135445"/>
                </a:lnTo>
                <a:lnTo>
                  <a:pt x="575932" y="150876"/>
                </a:lnTo>
                <a:lnTo>
                  <a:pt x="575932" y="236499"/>
                </a:lnTo>
                <a:lnTo>
                  <a:pt x="583247" y="243903"/>
                </a:lnTo>
                <a:lnTo>
                  <a:pt x="601268" y="243903"/>
                </a:lnTo>
                <a:lnTo>
                  <a:pt x="608584" y="236499"/>
                </a:lnTo>
                <a:lnTo>
                  <a:pt x="608584" y="150876"/>
                </a:lnTo>
                <a:close/>
              </a:path>
              <a:path w="685800" h="387350">
                <a:moveTo>
                  <a:pt x="685736" y="150876"/>
                </a:moveTo>
                <a:lnTo>
                  <a:pt x="678129" y="103238"/>
                </a:lnTo>
                <a:lnTo>
                  <a:pt x="656958" y="61836"/>
                </a:lnTo>
                <a:lnTo>
                  <a:pt x="624674" y="29159"/>
                </a:lnTo>
                <a:lnTo>
                  <a:pt x="583780" y="7708"/>
                </a:lnTo>
                <a:lnTo>
                  <a:pt x="536727" y="0"/>
                </a:lnTo>
                <a:lnTo>
                  <a:pt x="338074" y="0"/>
                </a:lnTo>
                <a:lnTo>
                  <a:pt x="291020" y="7708"/>
                </a:lnTo>
                <a:lnTo>
                  <a:pt x="250126" y="29159"/>
                </a:lnTo>
                <a:lnTo>
                  <a:pt x="217855" y="61836"/>
                </a:lnTo>
                <a:lnTo>
                  <a:pt x="196672" y="103238"/>
                </a:lnTo>
                <a:lnTo>
                  <a:pt x="189064" y="150876"/>
                </a:lnTo>
                <a:lnTo>
                  <a:pt x="189064" y="152704"/>
                </a:lnTo>
                <a:lnTo>
                  <a:pt x="189369" y="154470"/>
                </a:lnTo>
                <a:lnTo>
                  <a:pt x="189915" y="156121"/>
                </a:lnTo>
                <a:lnTo>
                  <a:pt x="189458" y="157619"/>
                </a:lnTo>
                <a:lnTo>
                  <a:pt x="189217" y="159207"/>
                </a:lnTo>
                <a:lnTo>
                  <a:pt x="189217" y="160845"/>
                </a:lnTo>
                <a:lnTo>
                  <a:pt x="180060" y="206654"/>
                </a:lnTo>
                <a:lnTo>
                  <a:pt x="155105" y="244106"/>
                </a:lnTo>
                <a:lnTo>
                  <a:pt x="118110" y="269379"/>
                </a:lnTo>
                <a:lnTo>
                  <a:pt x="72872" y="278650"/>
                </a:lnTo>
                <a:lnTo>
                  <a:pt x="7315" y="278650"/>
                </a:lnTo>
                <a:lnTo>
                  <a:pt x="0" y="286054"/>
                </a:lnTo>
                <a:lnTo>
                  <a:pt x="0" y="379615"/>
                </a:lnTo>
                <a:lnTo>
                  <a:pt x="7315" y="387032"/>
                </a:lnTo>
                <a:lnTo>
                  <a:pt x="25336" y="387032"/>
                </a:lnTo>
                <a:lnTo>
                  <a:pt x="32651" y="379615"/>
                </a:lnTo>
                <a:lnTo>
                  <a:pt x="32651" y="311721"/>
                </a:lnTo>
                <a:lnTo>
                  <a:pt x="72872" y="311721"/>
                </a:lnTo>
                <a:lnTo>
                  <a:pt x="119913" y="304012"/>
                </a:lnTo>
                <a:lnTo>
                  <a:pt x="160820" y="282575"/>
                </a:lnTo>
                <a:lnTo>
                  <a:pt x="193090" y="249885"/>
                </a:lnTo>
                <a:lnTo>
                  <a:pt x="214274" y="208483"/>
                </a:lnTo>
                <a:lnTo>
                  <a:pt x="221881" y="160845"/>
                </a:lnTo>
                <a:lnTo>
                  <a:pt x="221881" y="159016"/>
                </a:lnTo>
                <a:lnTo>
                  <a:pt x="221576" y="157251"/>
                </a:lnTo>
                <a:lnTo>
                  <a:pt x="221030" y="155613"/>
                </a:lnTo>
                <a:lnTo>
                  <a:pt x="221475" y="154114"/>
                </a:lnTo>
                <a:lnTo>
                  <a:pt x="221716" y="152527"/>
                </a:lnTo>
                <a:lnTo>
                  <a:pt x="221716" y="150876"/>
                </a:lnTo>
                <a:lnTo>
                  <a:pt x="230873" y="105067"/>
                </a:lnTo>
                <a:lnTo>
                  <a:pt x="255841" y="67614"/>
                </a:lnTo>
                <a:lnTo>
                  <a:pt x="292823" y="42341"/>
                </a:lnTo>
                <a:lnTo>
                  <a:pt x="338074" y="33070"/>
                </a:lnTo>
                <a:lnTo>
                  <a:pt x="536727" y="33070"/>
                </a:lnTo>
                <a:lnTo>
                  <a:pt x="581977" y="42341"/>
                </a:lnTo>
                <a:lnTo>
                  <a:pt x="618972" y="67614"/>
                </a:lnTo>
                <a:lnTo>
                  <a:pt x="643928" y="105067"/>
                </a:lnTo>
                <a:lnTo>
                  <a:pt x="653084" y="150876"/>
                </a:lnTo>
                <a:lnTo>
                  <a:pt x="653084" y="236499"/>
                </a:lnTo>
                <a:lnTo>
                  <a:pt x="660400" y="243903"/>
                </a:lnTo>
                <a:lnTo>
                  <a:pt x="678421" y="243903"/>
                </a:lnTo>
                <a:lnTo>
                  <a:pt x="685736" y="236499"/>
                </a:lnTo>
                <a:lnTo>
                  <a:pt x="685736" y="150876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873639" y="10318653"/>
            <a:ext cx="497205" cy="389255"/>
          </a:xfrm>
          <a:custGeom>
            <a:avLst/>
            <a:gdLst/>
            <a:ahLst/>
            <a:cxnLst/>
            <a:rect l="l" t="t" r="r" b="b"/>
            <a:pathLst>
              <a:path w="497205" h="389254">
                <a:moveTo>
                  <a:pt x="419531" y="231076"/>
                </a:moveTo>
                <a:lnTo>
                  <a:pt x="413867" y="202768"/>
                </a:lnTo>
                <a:lnTo>
                  <a:pt x="398449" y="179641"/>
                </a:lnTo>
                <a:lnTo>
                  <a:pt x="375602" y="164033"/>
                </a:lnTo>
                <a:lnTo>
                  <a:pt x="347662" y="158305"/>
                </a:lnTo>
                <a:lnTo>
                  <a:pt x="172885" y="158305"/>
                </a:lnTo>
                <a:lnTo>
                  <a:pt x="165569" y="165709"/>
                </a:lnTo>
                <a:lnTo>
                  <a:pt x="165569" y="183972"/>
                </a:lnTo>
                <a:lnTo>
                  <a:pt x="172885" y="191376"/>
                </a:lnTo>
                <a:lnTo>
                  <a:pt x="347662" y="191376"/>
                </a:lnTo>
                <a:lnTo>
                  <a:pt x="362915" y="194500"/>
                </a:lnTo>
                <a:lnTo>
                  <a:pt x="375373" y="203009"/>
                </a:lnTo>
                <a:lnTo>
                  <a:pt x="383781" y="215633"/>
                </a:lnTo>
                <a:lnTo>
                  <a:pt x="386867" y="231076"/>
                </a:lnTo>
                <a:lnTo>
                  <a:pt x="386867" y="237045"/>
                </a:lnTo>
                <a:lnTo>
                  <a:pt x="383781" y="252488"/>
                </a:lnTo>
                <a:lnTo>
                  <a:pt x="375373" y="265099"/>
                </a:lnTo>
                <a:lnTo>
                  <a:pt x="362915" y="273621"/>
                </a:lnTo>
                <a:lnTo>
                  <a:pt x="347662" y="276745"/>
                </a:lnTo>
                <a:lnTo>
                  <a:pt x="149009" y="276745"/>
                </a:lnTo>
                <a:lnTo>
                  <a:pt x="133756" y="273621"/>
                </a:lnTo>
                <a:lnTo>
                  <a:pt x="121297" y="265099"/>
                </a:lnTo>
                <a:lnTo>
                  <a:pt x="112890" y="252488"/>
                </a:lnTo>
                <a:lnTo>
                  <a:pt x="109804" y="237045"/>
                </a:lnTo>
                <a:lnTo>
                  <a:pt x="109804" y="9309"/>
                </a:lnTo>
                <a:lnTo>
                  <a:pt x="102489" y="1905"/>
                </a:lnTo>
                <a:lnTo>
                  <a:pt x="84455" y="1905"/>
                </a:lnTo>
                <a:lnTo>
                  <a:pt x="77139" y="9309"/>
                </a:lnTo>
                <a:lnTo>
                  <a:pt x="77139" y="237045"/>
                </a:lnTo>
                <a:lnTo>
                  <a:pt x="82804" y="265341"/>
                </a:lnTo>
                <a:lnTo>
                  <a:pt x="98221" y="288480"/>
                </a:lnTo>
                <a:lnTo>
                  <a:pt x="121069" y="304088"/>
                </a:lnTo>
                <a:lnTo>
                  <a:pt x="149009" y="309803"/>
                </a:lnTo>
                <a:lnTo>
                  <a:pt x="347662" y="309803"/>
                </a:lnTo>
                <a:lnTo>
                  <a:pt x="375615" y="304076"/>
                </a:lnTo>
                <a:lnTo>
                  <a:pt x="398462" y="288467"/>
                </a:lnTo>
                <a:lnTo>
                  <a:pt x="413867" y="265341"/>
                </a:lnTo>
                <a:lnTo>
                  <a:pt x="419531" y="237045"/>
                </a:lnTo>
                <a:lnTo>
                  <a:pt x="419531" y="231076"/>
                </a:lnTo>
                <a:close/>
              </a:path>
              <a:path w="497205" h="389254">
                <a:moveTo>
                  <a:pt x="496684" y="231063"/>
                </a:moveTo>
                <a:lnTo>
                  <a:pt x="489064" y="183426"/>
                </a:lnTo>
                <a:lnTo>
                  <a:pt x="467893" y="142011"/>
                </a:lnTo>
                <a:lnTo>
                  <a:pt x="435610" y="109334"/>
                </a:lnTo>
                <a:lnTo>
                  <a:pt x="394716" y="87896"/>
                </a:lnTo>
                <a:lnTo>
                  <a:pt x="347662" y="80187"/>
                </a:lnTo>
                <a:lnTo>
                  <a:pt x="197942" y="80187"/>
                </a:lnTo>
                <a:lnTo>
                  <a:pt x="197942" y="7404"/>
                </a:lnTo>
                <a:lnTo>
                  <a:pt x="190627" y="0"/>
                </a:lnTo>
                <a:lnTo>
                  <a:pt x="172605" y="0"/>
                </a:lnTo>
                <a:lnTo>
                  <a:pt x="165290" y="7404"/>
                </a:lnTo>
                <a:lnTo>
                  <a:pt x="165290" y="96202"/>
                </a:lnTo>
                <a:lnTo>
                  <a:pt x="165671" y="98513"/>
                </a:lnTo>
                <a:lnTo>
                  <a:pt x="166547" y="106807"/>
                </a:lnTo>
                <a:lnTo>
                  <a:pt x="173469" y="113245"/>
                </a:lnTo>
                <a:lnTo>
                  <a:pt x="347662" y="113245"/>
                </a:lnTo>
                <a:lnTo>
                  <a:pt x="392912" y="122529"/>
                </a:lnTo>
                <a:lnTo>
                  <a:pt x="429907" y="147789"/>
                </a:lnTo>
                <a:lnTo>
                  <a:pt x="454863" y="185242"/>
                </a:lnTo>
                <a:lnTo>
                  <a:pt x="464019" y="231063"/>
                </a:lnTo>
                <a:lnTo>
                  <a:pt x="464019" y="237794"/>
                </a:lnTo>
                <a:lnTo>
                  <a:pt x="454863" y="283603"/>
                </a:lnTo>
                <a:lnTo>
                  <a:pt x="429907" y="321056"/>
                </a:lnTo>
                <a:lnTo>
                  <a:pt x="392912" y="346329"/>
                </a:lnTo>
                <a:lnTo>
                  <a:pt x="347662" y="355600"/>
                </a:lnTo>
                <a:lnTo>
                  <a:pt x="149009" y="355600"/>
                </a:lnTo>
                <a:lnTo>
                  <a:pt x="103759" y="346329"/>
                </a:lnTo>
                <a:lnTo>
                  <a:pt x="66776" y="321056"/>
                </a:lnTo>
                <a:lnTo>
                  <a:pt x="41808" y="283603"/>
                </a:lnTo>
                <a:lnTo>
                  <a:pt x="32651" y="237794"/>
                </a:lnTo>
                <a:lnTo>
                  <a:pt x="32651" y="166611"/>
                </a:lnTo>
                <a:lnTo>
                  <a:pt x="25336" y="159194"/>
                </a:lnTo>
                <a:lnTo>
                  <a:pt x="7315" y="159194"/>
                </a:lnTo>
                <a:lnTo>
                  <a:pt x="0" y="166611"/>
                </a:lnTo>
                <a:lnTo>
                  <a:pt x="0" y="237794"/>
                </a:lnTo>
                <a:lnTo>
                  <a:pt x="7607" y="285432"/>
                </a:lnTo>
                <a:lnTo>
                  <a:pt x="28790" y="326847"/>
                </a:lnTo>
                <a:lnTo>
                  <a:pt x="61061" y="359524"/>
                </a:lnTo>
                <a:lnTo>
                  <a:pt x="101968" y="380961"/>
                </a:lnTo>
                <a:lnTo>
                  <a:pt x="149009" y="388670"/>
                </a:lnTo>
                <a:lnTo>
                  <a:pt x="347662" y="388670"/>
                </a:lnTo>
                <a:lnTo>
                  <a:pt x="394716" y="380961"/>
                </a:lnTo>
                <a:lnTo>
                  <a:pt x="435610" y="359524"/>
                </a:lnTo>
                <a:lnTo>
                  <a:pt x="467893" y="326847"/>
                </a:lnTo>
                <a:lnTo>
                  <a:pt x="489064" y="285432"/>
                </a:lnTo>
                <a:lnTo>
                  <a:pt x="496684" y="237794"/>
                </a:lnTo>
                <a:lnTo>
                  <a:pt x="496684" y="2310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875604" y="10399742"/>
            <a:ext cx="497205" cy="387350"/>
          </a:xfrm>
          <a:custGeom>
            <a:avLst/>
            <a:gdLst/>
            <a:ahLst/>
            <a:cxnLst/>
            <a:rect l="l" t="t" r="r" b="b"/>
            <a:pathLst>
              <a:path w="497205" h="387350">
                <a:moveTo>
                  <a:pt x="419531" y="151625"/>
                </a:moveTo>
                <a:lnTo>
                  <a:pt x="413867" y="123329"/>
                </a:lnTo>
                <a:lnTo>
                  <a:pt x="398449" y="100190"/>
                </a:lnTo>
                <a:lnTo>
                  <a:pt x="375602" y="84582"/>
                </a:lnTo>
                <a:lnTo>
                  <a:pt x="347662" y="78854"/>
                </a:lnTo>
                <a:lnTo>
                  <a:pt x="149009" y="78854"/>
                </a:lnTo>
                <a:lnTo>
                  <a:pt x="121056" y="84594"/>
                </a:lnTo>
                <a:lnTo>
                  <a:pt x="98209" y="100203"/>
                </a:lnTo>
                <a:lnTo>
                  <a:pt x="82791" y="123329"/>
                </a:lnTo>
                <a:lnTo>
                  <a:pt x="77139" y="151625"/>
                </a:lnTo>
                <a:lnTo>
                  <a:pt x="77139" y="157594"/>
                </a:lnTo>
                <a:lnTo>
                  <a:pt x="82804" y="185902"/>
                </a:lnTo>
                <a:lnTo>
                  <a:pt x="98221" y="209029"/>
                </a:lnTo>
                <a:lnTo>
                  <a:pt x="121069" y="224637"/>
                </a:lnTo>
                <a:lnTo>
                  <a:pt x="149009" y="230365"/>
                </a:lnTo>
                <a:lnTo>
                  <a:pt x="323786" y="230365"/>
                </a:lnTo>
                <a:lnTo>
                  <a:pt x="331101" y="222961"/>
                </a:lnTo>
                <a:lnTo>
                  <a:pt x="331101" y="204698"/>
                </a:lnTo>
                <a:lnTo>
                  <a:pt x="323786" y="197294"/>
                </a:lnTo>
                <a:lnTo>
                  <a:pt x="149009" y="197294"/>
                </a:lnTo>
                <a:lnTo>
                  <a:pt x="133756" y="194170"/>
                </a:lnTo>
                <a:lnTo>
                  <a:pt x="121297" y="185661"/>
                </a:lnTo>
                <a:lnTo>
                  <a:pt x="112890" y="173037"/>
                </a:lnTo>
                <a:lnTo>
                  <a:pt x="109804" y="157594"/>
                </a:lnTo>
                <a:lnTo>
                  <a:pt x="109804" y="151625"/>
                </a:lnTo>
                <a:lnTo>
                  <a:pt x="112890" y="136182"/>
                </a:lnTo>
                <a:lnTo>
                  <a:pt x="121297" y="123571"/>
                </a:lnTo>
                <a:lnTo>
                  <a:pt x="133756" y="115049"/>
                </a:lnTo>
                <a:lnTo>
                  <a:pt x="149009" y="111925"/>
                </a:lnTo>
                <a:lnTo>
                  <a:pt x="347662" y="111925"/>
                </a:lnTo>
                <a:lnTo>
                  <a:pt x="362915" y="115049"/>
                </a:lnTo>
                <a:lnTo>
                  <a:pt x="375373" y="123571"/>
                </a:lnTo>
                <a:lnTo>
                  <a:pt x="383781" y="136182"/>
                </a:lnTo>
                <a:lnTo>
                  <a:pt x="386867" y="151625"/>
                </a:lnTo>
                <a:lnTo>
                  <a:pt x="386867" y="379361"/>
                </a:lnTo>
                <a:lnTo>
                  <a:pt x="394182" y="386765"/>
                </a:lnTo>
                <a:lnTo>
                  <a:pt x="412216" y="386765"/>
                </a:lnTo>
                <a:lnTo>
                  <a:pt x="419531" y="379361"/>
                </a:lnTo>
                <a:lnTo>
                  <a:pt x="419531" y="151625"/>
                </a:lnTo>
                <a:close/>
              </a:path>
              <a:path w="497205" h="387350">
                <a:moveTo>
                  <a:pt x="496684" y="150863"/>
                </a:moveTo>
                <a:lnTo>
                  <a:pt x="489077" y="103225"/>
                </a:lnTo>
                <a:lnTo>
                  <a:pt x="467893" y="61823"/>
                </a:lnTo>
                <a:lnTo>
                  <a:pt x="435610" y="29133"/>
                </a:lnTo>
                <a:lnTo>
                  <a:pt x="394716" y="7696"/>
                </a:lnTo>
                <a:lnTo>
                  <a:pt x="347662" y="0"/>
                </a:lnTo>
                <a:lnTo>
                  <a:pt x="149009" y="0"/>
                </a:lnTo>
                <a:lnTo>
                  <a:pt x="101968" y="7708"/>
                </a:lnTo>
                <a:lnTo>
                  <a:pt x="61061" y="29146"/>
                </a:lnTo>
                <a:lnTo>
                  <a:pt x="28790" y="61823"/>
                </a:lnTo>
                <a:lnTo>
                  <a:pt x="7607" y="103238"/>
                </a:lnTo>
                <a:lnTo>
                  <a:pt x="0" y="150876"/>
                </a:lnTo>
                <a:lnTo>
                  <a:pt x="0" y="157607"/>
                </a:lnTo>
                <a:lnTo>
                  <a:pt x="7607" y="205244"/>
                </a:lnTo>
                <a:lnTo>
                  <a:pt x="28790" y="246659"/>
                </a:lnTo>
                <a:lnTo>
                  <a:pt x="61061" y="279336"/>
                </a:lnTo>
                <a:lnTo>
                  <a:pt x="101968" y="300774"/>
                </a:lnTo>
                <a:lnTo>
                  <a:pt x="149009" y="308483"/>
                </a:lnTo>
                <a:lnTo>
                  <a:pt x="302806" y="308483"/>
                </a:lnTo>
                <a:lnTo>
                  <a:pt x="302806" y="379590"/>
                </a:lnTo>
                <a:lnTo>
                  <a:pt x="310121" y="387007"/>
                </a:lnTo>
                <a:lnTo>
                  <a:pt x="328142" y="387007"/>
                </a:lnTo>
                <a:lnTo>
                  <a:pt x="335457" y="379590"/>
                </a:lnTo>
                <a:lnTo>
                  <a:pt x="335457" y="282879"/>
                </a:lnTo>
                <a:lnTo>
                  <a:pt x="328142" y="275475"/>
                </a:lnTo>
                <a:lnTo>
                  <a:pt x="317157" y="275602"/>
                </a:lnTo>
                <a:lnTo>
                  <a:pt x="314782" y="275412"/>
                </a:lnTo>
                <a:lnTo>
                  <a:pt x="149009" y="275412"/>
                </a:lnTo>
                <a:lnTo>
                  <a:pt x="103759" y="266141"/>
                </a:lnTo>
                <a:lnTo>
                  <a:pt x="66776" y="240868"/>
                </a:lnTo>
                <a:lnTo>
                  <a:pt x="41808" y="203415"/>
                </a:lnTo>
                <a:lnTo>
                  <a:pt x="32651" y="157594"/>
                </a:lnTo>
                <a:lnTo>
                  <a:pt x="32651" y="150863"/>
                </a:lnTo>
                <a:lnTo>
                  <a:pt x="41808" y="105054"/>
                </a:lnTo>
                <a:lnTo>
                  <a:pt x="66776" y="67602"/>
                </a:lnTo>
                <a:lnTo>
                  <a:pt x="103759" y="42329"/>
                </a:lnTo>
                <a:lnTo>
                  <a:pt x="149009" y="33058"/>
                </a:lnTo>
                <a:lnTo>
                  <a:pt x="347662" y="33058"/>
                </a:lnTo>
                <a:lnTo>
                  <a:pt x="392912" y="42329"/>
                </a:lnTo>
                <a:lnTo>
                  <a:pt x="429907" y="67602"/>
                </a:lnTo>
                <a:lnTo>
                  <a:pt x="454863" y="105054"/>
                </a:lnTo>
                <a:lnTo>
                  <a:pt x="464019" y="150863"/>
                </a:lnTo>
                <a:lnTo>
                  <a:pt x="464019" y="222046"/>
                </a:lnTo>
                <a:lnTo>
                  <a:pt x="471335" y="229463"/>
                </a:lnTo>
                <a:lnTo>
                  <a:pt x="489369" y="229463"/>
                </a:lnTo>
                <a:lnTo>
                  <a:pt x="496684" y="222046"/>
                </a:lnTo>
                <a:lnTo>
                  <a:pt x="496684" y="1508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13400" y="10399054"/>
            <a:ext cx="490855" cy="231775"/>
          </a:xfrm>
          <a:custGeom>
            <a:avLst/>
            <a:gdLst/>
            <a:ahLst/>
            <a:cxnLst/>
            <a:rect l="l" t="t" r="r" b="b"/>
            <a:pathLst>
              <a:path w="490855" h="231775">
                <a:moveTo>
                  <a:pt x="482954" y="0"/>
                </a:moveTo>
                <a:lnTo>
                  <a:pt x="149014" y="0"/>
                </a:lnTo>
                <a:lnTo>
                  <a:pt x="101965" y="7704"/>
                </a:lnTo>
                <a:lnTo>
                  <a:pt x="61065" y="29148"/>
                </a:lnTo>
                <a:lnTo>
                  <a:pt x="28789" y="61827"/>
                </a:lnTo>
                <a:lnTo>
                  <a:pt x="7609" y="103237"/>
                </a:lnTo>
                <a:lnTo>
                  <a:pt x="0" y="150873"/>
                </a:lnTo>
                <a:lnTo>
                  <a:pt x="0" y="223968"/>
                </a:lnTo>
                <a:lnTo>
                  <a:pt x="7315" y="231375"/>
                </a:lnTo>
                <a:lnTo>
                  <a:pt x="25341" y="231375"/>
                </a:lnTo>
                <a:lnTo>
                  <a:pt x="32657" y="223968"/>
                </a:lnTo>
                <a:lnTo>
                  <a:pt x="32657" y="150873"/>
                </a:lnTo>
                <a:lnTo>
                  <a:pt x="41815" y="105060"/>
                </a:lnTo>
                <a:lnTo>
                  <a:pt x="66775" y="67608"/>
                </a:lnTo>
                <a:lnTo>
                  <a:pt x="103765" y="42337"/>
                </a:lnTo>
                <a:lnTo>
                  <a:pt x="149014" y="33064"/>
                </a:lnTo>
                <a:lnTo>
                  <a:pt x="473941" y="33064"/>
                </a:lnTo>
                <a:lnTo>
                  <a:pt x="482954" y="33064"/>
                </a:lnTo>
                <a:lnTo>
                  <a:pt x="490269" y="25658"/>
                </a:lnTo>
                <a:lnTo>
                  <a:pt x="490269" y="7406"/>
                </a:lnTo>
                <a:lnTo>
                  <a:pt x="482954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490555" y="10477174"/>
            <a:ext cx="804545" cy="312420"/>
          </a:xfrm>
          <a:custGeom>
            <a:avLst/>
            <a:gdLst/>
            <a:ahLst/>
            <a:cxnLst/>
            <a:rect l="l" t="t" r="r" b="b"/>
            <a:pathLst>
              <a:path w="804544" h="312420">
                <a:moveTo>
                  <a:pt x="614057" y="208191"/>
                </a:moveTo>
                <a:lnTo>
                  <a:pt x="606742" y="200787"/>
                </a:lnTo>
                <a:lnTo>
                  <a:pt x="597725" y="200787"/>
                </a:lnTo>
                <a:lnTo>
                  <a:pt x="595045" y="201028"/>
                </a:lnTo>
                <a:lnTo>
                  <a:pt x="533793" y="201028"/>
                </a:lnTo>
                <a:lnTo>
                  <a:pt x="488543" y="191757"/>
                </a:lnTo>
                <a:lnTo>
                  <a:pt x="451561" y="166484"/>
                </a:lnTo>
                <a:lnTo>
                  <a:pt x="426593" y="129032"/>
                </a:lnTo>
                <a:lnTo>
                  <a:pt x="417436" y="83223"/>
                </a:lnTo>
                <a:lnTo>
                  <a:pt x="417436" y="13296"/>
                </a:lnTo>
                <a:lnTo>
                  <a:pt x="414718" y="8394"/>
                </a:lnTo>
                <a:lnTo>
                  <a:pt x="410565" y="5397"/>
                </a:lnTo>
                <a:lnTo>
                  <a:pt x="407581" y="2082"/>
                </a:lnTo>
                <a:lnTo>
                  <a:pt x="403301" y="0"/>
                </a:lnTo>
                <a:lnTo>
                  <a:pt x="71869" y="0"/>
                </a:lnTo>
                <a:lnTo>
                  <a:pt x="43916" y="5727"/>
                </a:lnTo>
                <a:lnTo>
                  <a:pt x="21069" y="21336"/>
                </a:lnTo>
                <a:lnTo>
                  <a:pt x="5664" y="44462"/>
                </a:lnTo>
                <a:lnTo>
                  <a:pt x="0" y="72758"/>
                </a:lnTo>
                <a:lnTo>
                  <a:pt x="0" y="145859"/>
                </a:lnTo>
                <a:lnTo>
                  <a:pt x="7315" y="153263"/>
                </a:lnTo>
                <a:lnTo>
                  <a:pt x="25349" y="153263"/>
                </a:lnTo>
                <a:lnTo>
                  <a:pt x="32664" y="145859"/>
                </a:lnTo>
                <a:lnTo>
                  <a:pt x="32664" y="72758"/>
                </a:lnTo>
                <a:lnTo>
                  <a:pt x="35750" y="57327"/>
                </a:lnTo>
                <a:lnTo>
                  <a:pt x="44157" y="44704"/>
                </a:lnTo>
                <a:lnTo>
                  <a:pt x="56629" y="36182"/>
                </a:lnTo>
                <a:lnTo>
                  <a:pt x="71869" y="33058"/>
                </a:lnTo>
                <a:lnTo>
                  <a:pt x="384784" y="33058"/>
                </a:lnTo>
                <a:lnTo>
                  <a:pt x="384784" y="83223"/>
                </a:lnTo>
                <a:lnTo>
                  <a:pt x="392391" y="130860"/>
                </a:lnTo>
                <a:lnTo>
                  <a:pt x="413575" y="172262"/>
                </a:lnTo>
                <a:lnTo>
                  <a:pt x="445846" y="204939"/>
                </a:lnTo>
                <a:lnTo>
                  <a:pt x="486740" y="226390"/>
                </a:lnTo>
                <a:lnTo>
                  <a:pt x="533793" y="234099"/>
                </a:lnTo>
                <a:lnTo>
                  <a:pt x="581393" y="234099"/>
                </a:lnTo>
                <a:lnTo>
                  <a:pt x="581393" y="304520"/>
                </a:lnTo>
                <a:lnTo>
                  <a:pt x="588708" y="311924"/>
                </a:lnTo>
                <a:lnTo>
                  <a:pt x="606742" y="311924"/>
                </a:lnTo>
                <a:lnTo>
                  <a:pt x="614057" y="304520"/>
                </a:lnTo>
                <a:lnTo>
                  <a:pt x="614057" y="208191"/>
                </a:lnTo>
                <a:close/>
              </a:path>
              <a:path w="804544" h="312420">
                <a:moveTo>
                  <a:pt x="804316" y="10121"/>
                </a:moveTo>
                <a:lnTo>
                  <a:pt x="797001" y="2717"/>
                </a:lnTo>
                <a:lnTo>
                  <a:pt x="778967" y="2717"/>
                </a:lnTo>
                <a:lnTo>
                  <a:pt x="771652" y="10121"/>
                </a:lnTo>
                <a:lnTo>
                  <a:pt x="771652" y="82118"/>
                </a:lnTo>
                <a:lnTo>
                  <a:pt x="768565" y="97548"/>
                </a:lnTo>
                <a:lnTo>
                  <a:pt x="760158" y="110172"/>
                </a:lnTo>
                <a:lnTo>
                  <a:pt x="747687" y="118694"/>
                </a:lnTo>
                <a:lnTo>
                  <a:pt x="732447" y="121818"/>
                </a:lnTo>
                <a:lnTo>
                  <a:pt x="533793" y="121818"/>
                </a:lnTo>
                <a:lnTo>
                  <a:pt x="518541" y="118694"/>
                </a:lnTo>
                <a:lnTo>
                  <a:pt x="506082" y="110172"/>
                </a:lnTo>
                <a:lnTo>
                  <a:pt x="497662" y="97548"/>
                </a:lnTo>
                <a:lnTo>
                  <a:pt x="494576" y="82118"/>
                </a:lnTo>
                <a:lnTo>
                  <a:pt x="494576" y="9728"/>
                </a:lnTo>
                <a:lnTo>
                  <a:pt x="487260" y="2324"/>
                </a:lnTo>
                <a:lnTo>
                  <a:pt x="469239" y="2324"/>
                </a:lnTo>
                <a:lnTo>
                  <a:pt x="461924" y="9728"/>
                </a:lnTo>
                <a:lnTo>
                  <a:pt x="461924" y="82118"/>
                </a:lnTo>
                <a:lnTo>
                  <a:pt x="467575" y="110413"/>
                </a:lnTo>
                <a:lnTo>
                  <a:pt x="482993" y="133553"/>
                </a:lnTo>
                <a:lnTo>
                  <a:pt x="505841" y="149161"/>
                </a:lnTo>
                <a:lnTo>
                  <a:pt x="533793" y="154876"/>
                </a:lnTo>
                <a:lnTo>
                  <a:pt x="732447" y="154876"/>
                </a:lnTo>
                <a:lnTo>
                  <a:pt x="760399" y="149148"/>
                </a:lnTo>
                <a:lnTo>
                  <a:pt x="783234" y="133540"/>
                </a:lnTo>
                <a:lnTo>
                  <a:pt x="798652" y="110413"/>
                </a:lnTo>
                <a:lnTo>
                  <a:pt x="804316" y="82118"/>
                </a:lnTo>
                <a:lnTo>
                  <a:pt x="804316" y="1012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5200" y="10453212"/>
            <a:ext cx="3540760" cy="324485"/>
          </a:xfrm>
          <a:custGeom>
            <a:avLst/>
            <a:gdLst/>
            <a:ahLst/>
            <a:cxnLst/>
            <a:rect l="l" t="t" r="r" b="b"/>
            <a:pathLst>
              <a:path w="3540760" h="324484">
                <a:moveTo>
                  <a:pt x="128465" y="0"/>
                </a:moveTo>
                <a:lnTo>
                  <a:pt x="78754" y="9064"/>
                </a:lnTo>
                <a:lnTo>
                  <a:pt x="37887" y="34876"/>
                </a:lnTo>
                <a:lnTo>
                  <a:pt x="10193" y="75366"/>
                </a:lnTo>
                <a:lnTo>
                  <a:pt x="0" y="128465"/>
                </a:lnTo>
                <a:lnTo>
                  <a:pt x="9764" y="181051"/>
                </a:lnTo>
                <a:lnTo>
                  <a:pt x="36716" y="221720"/>
                </a:lnTo>
                <a:lnTo>
                  <a:pt x="77342" y="247961"/>
                </a:lnTo>
                <a:lnTo>
                  <a:pt x="128130" y="257265"/>
                </a:lnTo>
                <a:lnTo>
                  <a:pt x="163665" y="252958"/>
                </a:lnTo>
                <a:lnTo>
                  <a:pt x="194872" y="240371"/>
                </a:lnTo>
                <a:lnTo>
                  <a:pt x="220810" y="220005"/>
                </a:lnTo>
                <a:lnTo>
                  <a:pt x="223347" y="216451"/>
                </a:lnTo>
                <a:lnTo>
                  <a:pt x="127461" y="216451"/>
                </a:lnTo>
                <a:lnTo>
                  <a:pt x="94665" y="210235"/>
                </a:lnTo>
                <a:lnTo>
                  <a:pt x="68832" y="192572"/>
                </a:lnTo>
                <a:lnTo>
                  <a:pt x="51906" y="164936"/>
                </a:lnTo>
                <a:lnTo>
                  <a:pt x="45832" y="128800"/>
                </a:lnTo>
                <a:lnTo>
                  <a:pt x="52058" y="92047"/>
                </a:lnTo>
                <a:lnTo>
                  <a:pt x="69292" y="64358"/>
                </a:lnTo>
                <a:lnTo>
                  <a:pt x="95371" y="46893"/>
                </a:lnTo>
                <a:lnTo>
                  <a:pt x="128130" y="40814"/>
                </a:lnTo>
                <a:lnTo>
                  <a:pt x="223009" y="40814"/>
                </a:lnTo>
                <a:lnTo>
                  <a:pt x="219921" y="36413"/>
                </a:lnTo>
                <a:lnTo>
                  <a:pt x="193869" y="16392"/>
                </a:lnTo>
                <a:lnTo>
                  <a:pt x="162798" y="4150"/>
                </a:lnTo>
                <a:lnTo>
                  <a:pt x="128465" y="0"/>
                </a:lnTo>
                <a:close/>
              </a:path>
              <a:path w="3540760" h="324484">
                <a:moveTo>
                  <a:pt x="203403" y="167607"/>
                </a:moveTo>
                <a:lnTo>
                  <a:pt x="191961" y="188223"/>
                </a:lnTo>
                <a:lnTo>
                  <a:pt x="174591" y="203571"/>
                </a:lnTo>
                <a:lnTo>
                  <a:pt x="152641" y="213147"/>
                </a:lnTo>
                <a:lnTo>
                  <a:pt x="127461" y="216451"/>
                </a:lnTo>
                <a:lnTo>
                  <a:pt x="223347" y="216451"/>
                </a:lnTo>
                <a:lnTo>
                  <a:pt x="240538" y="192363"/>
                </a:lnTo>
                <a:lnTo>
                  <a:pt x="203403" y="167607"/>
                </a:lnTo>
                <a:close/>
              </a:path>
              <a:path w="3540760" h="324484">
                <a:moveTo>
                  <a:pt x="223009" y="40814"/>
                </a:moveTo>
                <a:lnTo>
                  <a:pt x="128130" y="40814"/>
                </a:lnTo>
                <a:lnTo>
                  <a:pt x="153138" y="44243"/>
                </a:lnTo>
                <a:lnTo>
                  <a:pt x="174381" y="53945"/>
                </a:lnTo>
                <a:lnTo>
                  <a:pt x="190983" y="69041"/>
                </a:lnTo>
                <a:lnTo>
                  <a:pt x="202065" y="88654"/>
                </a:lnTo>
                <a:lnTo>
                  <a:pt x="239200" y="63898"/>
                </a:lnTo>
                <a:lnTo>
                  <a:pt x="223009" y="40814"/>
                </a:lnTo>
                <a:close/>
              </a:path>
              <a:path w="3540760" h="324484">
                <a:moveTo>
                  <a:pt x="355682" y="71927"/>
                </a:moveTo>
                <a:lnTo>
                  <a:pt x="317831" y="78785"/>
                </a:lnTo>
                <a:lnTo>
                  <a:pt x="287727" y="97938"/>
                </a:lnTo>
                <a:lnTo>
                  <a:pt x="267848" y="127252"/>
                </a:lnTo>
                <a:lnTo>
                  <a:pt x="260671" y="164596"/>
                </a:lnTo>
                <a:lnTo>
                  <a:pt x="267848" y="201940"/>
                </a:lnTo>
                <a:lnTo>
                  <a:pt x="287727" y="231254"/>
                </a:lnTo>
                <a:lnTo>
                  <a:pt x="317831" y="250407"/>
                </a:lnTo>
                <a:lnTo>
                  <a:pt x="355682" y="257265"/>
                </a:lnTo>
                <a:lnTo>
                  <a:pt x="393532" y="250407"/>
                </a:lnTo>
                <a:lnTo>
                  <a:pt x="423636" y="231254"/>
                </a:lnTo>
                <a:lnTo>
                  <a:pt x="432994" y="217454"/>
                </a:lnTo>
                <a:lnTo>
                  <a:pt x="355682" y="217454"/>
                </a:lnTo>
                <a:lnTo>
                  <a:pt x="335896" y="213758"/>
                </a:lnTo>
                <a:lnTo>
                  <a:pt x="320094" y="203194"/>
                </a:lnTo>
                <a:lnTo>
                  <a:pt x="309624" y="186545"/>
                </a:lnTo>
                <a:lnTo>
                  <a:pt x="305834" y="164596"/>
                </a:lnTo>
                <a:lnTo>
                  <a:pt x="309577" y="142647"/>
                </a:lnTo>
                <a:lnTo>
                  <a:pt x="319969" y="125998"/>
                </a:lnTo>
                <a:lnTo>
                  <a:pt x="335755" y="115433"/>
                </a:lnTo>
                <a:lnTo>
                  <a:pt x="355682" y="111738"/>
                </a:lnTo>
                <a:lnTo>
                  <a:pt x="432994" y="111738"/>
                </a:lnTo>
                <a:lnTo>
                  <a:pt x="423636" y="97938"/>
                </a:lnTo>
                <a:lnTo>
                  <a:pt x="393532" y="78785"/>
                </a:lnTo>
                <a:lnTo>
                  <a:pt x="355682" y="71927"/>
                </a:lnTo>
                <a:close/>
              </a:path>
              <a:path w="3540760" h="324484">
                <a:moveTo>
                  <a:pt x="432994" y="111738"/>
                </a:moveTo>
                <a:lnTo>
                  <a:pt x="355682" y="111738"/>
                </a:lnTo>
                <a:lnTo>
                  <a:pt x="375467" y="115433"/>
                </a:lnTo>
                <a:lnTo>
                  <a:pt x="391269" y="125998"/>
                </a:lnTo>
                <a:lnTo>
                  <a:pt x="401739" y="142647"/>
                </a:lnTo>
                <a:lnTo>
                  <a:pt x="405529" y="164596"/>
                </a:lnTo>
                <a:lnTo>
                  <a:pt x="401739" y="186545"/>
                </a:lnTo>
                <a:lnTo>
                  <a:pt x="391269" y="203194"/>
                </a:lnTo>
                <a:lnTo>
                  <a:pt x="375467" y="213758"/>
                </a:lnTo>
                <a:lnTo>
                  <a:pt x="355682" y="217454"/>
                </a:lnTo>
                <a:lnTo>
                  <a:pt x="432994" y="217454"/>
                </a:lnTo>
                <a:lnTo>
                  <a:pt x="443516" y="201940"/>
                </a:lnTo>
                <a:lnTo>
                  <a:pt x="450693" y="164596"/>
                </a:lnTo>
                <a:lnTo>
                  <a:pt x="443516" y="127252"/>
                </a:lnTo>
                <a:lnTo>
                  <a:pt x="432994" y="111738"/>
                </a:lnTo>
                <a:close/>
              </a:path>
              <a:path w="3540760" h="324484">
                <a:moveTo>
                  <a:pt x="527202" y="78283"/>
                </a:moveTo>
                <a:lnTo>
                  <a:pt x="483711" y="78283"/>
                </a:lnTo>
                <a:lnTo>
                  <a:pt x="483711" y="252247"/>
                </a:lnTo>
                <a:lnTo>
                  <a:pt x="527202" y="252247"/>
                </a:lnTo>
                <a:lnTo>
                  <a:pt x="527202" y="160916"/>
                </a:lnTo>
                <a:lnTo>
                  <a:pt x="529899" y="140300"/>
                </a:lnTo>
                <a:lnTo>
                  <a:pt x="535945" y="128465"/>
                </a:lnTo>
                <a:lnTo>
                  <a:pt x="527202" y="128465"/>
                </a:lnTo>
                <a:lnTo>
                  <a:pt x="527202" y="78283"/>
                </a:lnTo>
                <a:close/>
              </a:path>
              <a:path w="3540760" h="324484">
                <a:moveTo>
                  <a:pt x="639497" y="112072"/>
                </a:moveTo>
                <a:lnTo>
                  <a:pt x="567347" y="112072"/>
                </a:lnTo>
                <a:lnTo>
                  <a:pt x="582893" y="114649"/>
                </a:lnTo>
                <a:lnTo>
                  <a:pt x="593609" y="122652"/>
                </a:lnTo>
                <a:lnTo>
                  <a:pt x="599808" y="136489"/>
                </a:lnTo>
                <a:lnTo>
                  <a:pt x="601805" y="156567"/>
                </a:lnTo>
                <a:lnTo>
                  <a:pt x="601805" y="252247"/>
                </a:lnTo>
                <a:lnTo>
                  <a:pt x="645296" y="252247"/>
                </a:lnTo>
                <a:lnTo>
                  <a:pt x="645296" y="147200"/>
                </a:lnTo>
                <a:lnTo>
                  <a:pt x="641161" y="115376"/>
                </a:lnTo>
                <a:lnTo>
                  <a:pt x="640832" y="114649"/>
                </a:lnTo>
                <a:lnTo>
                  <a:pt x="639497" y="112072"/>
                </a:lnTo>
                <a:close/>
              </a:path>
              <a:path w="3540760" h="324484">
                <a:moveTo>
                  <a:pt x="581398" y="71927"/>
                </a:moveTo>
                <a:lnTo>
                  <a:pt x="536903" y="89323"/>
                </a:lnTo>
                <a:lnTo>
                  <a:pt x="527202" y="128465"/>
                </a:lnTo>
                <a:lnTo>
                  <a:pt x="535945" y="128465"/>
                </a:lnTo>
                <a:lnTo>
                  <a:pt x="537740" y="124952"/>
                </a:lnTo>
                <a:lnTo>
                  <a:pt x="550348" y="115376"/>
                </a:lnTo>
                <a:lnTo>
                  <a:pt x="567347" y="112072"/>
                </a:lnTo>
                <a:lnTo>
                  <a:pt x="639497" y="112072"/>
                </a:lnTo>
                <a:lnTo>
                  <a:pt x="628903" y="91623"/>
                </a:lnTo>
                <a:lnTo>
                  <a:pt x="608883" y="76961"/>
                </a:lnTo>
                <a:lnTo>
                  <a:pt x="581398" y="71927"/>
                </a:lnTo>
                <a:close/>
              </a:path>
              <a:path w="3540760" h="324484">
                <a:moveTo>
                  <a:pt x="730412" y="78283"/>
                </a:moveTo>
                <a:lnTo>
                  <a:pt x="686921" y="78283"/>
                </a:lnTo>
                <a:lnTo>
                  <a:pt x="686921" y="252247"/>
                </a:lnTo>
                <a:lnTo>
                  <a:pt x="730412" y="252247"/>
                </a:lnTo>
                <a:lnTo>
                  <a:pt x="730412" y="160916"/>
                </a:lnTo>
                <a:lnTo>
                  <a:pt x="733109" y="140300"/>
                </a:lnTo>
                <a:lnTo>
                  <a:pt x="739155" y="128465"/>
                </a:lnTo>
                <a:lnTo>
                  <a:pt x="730412" y="128465"/>
                </a:lnTo>
                <a:lnTo>
                  <a:pt x="730412" y="78283"/>
                </a:lnTo>
                <a:close/>
              </a:path>
              <a:path w="3540760" h="324484">
                <a:moveTo>
                  <a:pt x="842707" y="112072"/>
                </a:moveTo>
                <a:lnTo>
                  <a:pt x="770557" y="112072"/>
                </a:lnTo>
                <a:lnTo>
                  <a:pt x="786103" y="114649"/>
                </a:lnTo>
                <a:lnTo>
                  <a:pt x="796819" y="122652"/>
                </a:lnTo>
                <a:lnTo>
                  <a:pt x="803019" y="136489"/>
                </a:lnTo>
                <a:lnTo>
                  <a:pt x="805016" y="156567"/>
                </a:lnTo>
                <a:lnTo>
                  <a:pt x="805016" y="252247"/>
                </a:lnTo>
                <a:lnTo>
                  <a:pt x="848506" y="252247"/>
                </a:lnTo>
                <a:lnTo>
                  <a:pt x="848506" y="147200"/>
                </a:lnTo>
                <a:lnTo>
                  <a:pt x="844372" y="115376"/>
                </a:lnTo>
                <a:lnTo>
                  <a:pt x="844042" y="114649"/>
                </a:lnTo>
                <a:lnTo>
                  <a:pt x="842707" y="112072"/>
                </a:lnTo>
                <a:close/>
              </a:path>
              <a:path w="3540760" h="324484">
                <a:moveTo>
                  <a:pt x="784608" y="71927"/>
                </a:moveTo>
                <a:lnTo>
                  <a:pt x="740114" y="89323"/>
                </a:lnTo>
                <a:lnTo>
                  <a:pt x="730412" y="128465"/>
                </a:lnTo>
                <a:lnTo>
                  <a:pt x="739155" y="128465"/>
                </a:lnTo>
                <a:lnTo>
                  <a:pt x="740950" y="124952"/>
                </a:lnTo>
                <a:lnTo>
                  <a:pt x="753558" y="115376"/>
                </a:lnTo>
                <a:lnTo>
                  <a:pt x="770557" y="112072"/>
                </a:lnTo>
                <a:lnTo>
                  <a:pt x="842707" y="112072"/>
                </a:lnTo>
                <a:lnTo>
                  <a:pt x="832114" y="91623"/>
                </a:lnTo>
                <a:lnTo>
                  <a:pt x="812093" y="76961"/>
                </a:lnTo>
                <a:lnTo>
                  <a:pt x="784608" y="71927"/>
                </a:lnTo>
                <a:close/>
              </a:path>
              <a:path w="3540760" h="324484">
                <a:moveTo>
                  <a:pt x="968750" y="71927"/>
                </a:moveTo>
                <a:lnTo>
                  <a:pt x="933214" y="78947"/>
                </a:lnTo>
                <a:lnTo>
                  <a:pt x="905269" y="98481"/>
                </a:lnTo>
                <a:lnTo>
                  <a:pt x="886984" y="128240"/>
                </a:lnTo>
                <a:lnTo>
                  <a:pt x="880429" y="165934"/>
                </a:lnTo>
                <a:lnTo>
                  <a:pt x="886687" y="202645"/>
                </a:lnTo>
                <a:lnTo>
                  <a:pt x="904642" y="231547"/>
                </a:lnTo>
                <a:lnTo>
                  <a:pt x="933073" y="250475"/>
                </a:lnTo>
                <a:lnTo>
                  <a:pt x="970757" y="257265"/>
                </a:lnTo>
                <a:lnTo>
                  <a:pt x="994421" y="254991"/>
                </a:lnTo>
                <a:lnTo>
                  <a:pt x="1015795" y="248107"/>
                </a:lnTo>
                <a:lnTo>
                  <a:pt x="1034221" y="236518"/>
                </a:lnTo>
                <a:lnTo>
                  <a:pt x="1048133" y="221134"/>
                </a:lnTo>
                <a:lnTo>
                  <a:pt x="972095" y="221134"/>
                </a:lnTo>
                <a:lnTo>
                  <a:pt x="955389" y="218777"/>
                </a:lnTo>
                <a:lnTo>
                  <a:pt x="941819" y="211307"/>
                </a:lnTo>
                <a:lnTo>
                  <a:pt x="932012" y="198129"/>
                </a:lnTo>
                <a:lnTo>
                  <a:pt x="926597" y="178647"/>
                </a:lnTo>
                <a:lnTo>
                  <a:pt x="1050379" y="178647"/>
                </a:lnTo>
                <a:lnTo>
                  <a:pt x="1051382" y="171956"/>
                </a:lnTo>
                <a:lnTo>
                  <a:pt x="1051382" y="161920"/>
                </a:lnTo>
                <a:lnTo>
                  <a:pt x="1049147" y="147869"/>
                </a:lnTo>
                <a:lnTo>
                  <a:pt x="926931" y="147869"/>
                </a:lnTo>
                <a:lnTo>
                  <a:pt x="932221" y="129934"/>
                </a:lnTo>
                <a:lnTo>
                  <a:pt x="941149" y="117550"/>
                </a:lnTo>
                <a:lnTo>
                  <a:pt x="953089" y="110373"/>
                </a:lnTo>
                <a:lnTo>
                  <a:pt x="967411" y="108058"/>
                </a:lnTo>
                <a:lnTo>
                  <a:pt x="1035464" y="108058"/>
                </a:lnTo>
                <a:lnTo>
                  <a:pt x="1029010" y="96976"/>
                </a:lnTo>
                <a:lnTo>
                  <a:pt x="1002972" y="78508"/>
                </a:lnTo>
                <a:lnTo>
                  <a:pt x="968750" y="71927"/>
                </a:lnTo>
                <a:close/>
              </a:path>
              <a:path w="3540760" h="324484">
                <a:moveTo>
                  <a:pt x="1018262" y="192029"/>
                </a:moveTo>
                <a:lnTo>
                  <a:pt x="1010437" y="205045"/>
                </a:lnTo>
                <a:lnTo>
                  <a:pt x="1000322" y="214109"/>
                </a:lnTo>
                <a:lnTo>
                  <a:pt x="987636" y="219409"/>
                </a:lnTo>
                <a:lnTo>
                  <a:pt x="972095" y="221134"/>
                </a:lnTo>
                <a:lnTo>
                  <a:pt x="1048133" y="221134"/>
                </a:lnTo>
                <a:lnTo>
                  <a:pt x="1049040" y="220131"/>
                </a:lnTo>
                <a:lnTo>
                  <a:pt x="1018262" y="192029"/>
                </a:lnTo>
                <a:close/>
              </a:path>
              <a:path w="3540760" h="324484">
                <a:moveTo>
                  <a:pt x="1035464" y="108058"/>
                </a:moveTo>
                <a:lnTo>
                  <a:pt x="967411" y="108058"/>
                </a:lnTo>
                <a:lnTo>
                  <a:pt x="983480" y="110933"/>
                </a:lnTo>
                <a:lnTo>
                  <a:pt x="995346" y="119014"/>
                </a:lnTo>
                <a:lnTo>
                  <a:pt x="1002695" y="131486"/>
                </a:lnTo>
                <a:lnTo>
                  <a:pt x="1005215" y="147534"/>
                </a:lnTo>
                <a:lnTo>
                  <a:pt x="1005215" y="147869"/>
                </a:lnTo>
                <a:lnTo>
                  <a:pt x="1049147" y="147869"/>
                </a:lnTo>
                <a:lnTo>
                  <a:pt x="1045575" y="125418"/>
                </a:lnTo>
                <a:lnTo>
                  <a:pt x="1035464" y="108058"/>
                </a:lnTo>
                <a:close/>
              </a:path>
              <a:path w="3540760" h="324484">
                <a:moveTo>
                  <a:pt x="1171105" y="71927"/>
                </a:moveTo>
                <a:lnTo>
                  <a:pt x="1133464" y="78738"/>
                </a:lnTo>
                <a:lnTo>
                  <a:pt x="1103820" y="97812"/>
                </a:lnTo>
                <a:lnTo>
                  <a:pt x="1084400" y="127111"/>
                </a:lnTo>
                <a:lnTo>
                  <a:pt x="1077432" y="164596"/>
                </a:lnTo>
                <a:lnTo>
                  <a:pt x="1084212" y="202222"/>
                </a:lnTo>
                <a:lnTo>
                  <a:pt x="1103318" y="231505"/>
                </a:lnTo>
                <a:lnTo>
                  <a:pt x="1132899" y="250501"/>
                </a:lnTo>
                <a:lnTo>
                  <a:pt x="1171105" y="257265"/>
                </a:lnTo>
                <a:lnTo>
                  <a:pt x="1198480" y="253486"/>
                </a:lnTo>
                <a:lnTo>
                  <a:pt x="1221747" y="243089"/>
                </a:lnTo>
                <a:lnTo>
                  <a:pt x="1239933" y="227485"/>
                </a:lnTo>
                <a:lnTo>
                  <a:pt x="1246207" y="217454"/>
                </a:lnTo>
                <a:lnTo>
                  <a:pt x="1171105" y="217454"/>
                </a:lnTo>
                <a:lnTo>
                  <a:pt x="1151388" y="213900"/>
                </a:lnTo>
                <a:lnTo>
                  <a:pt x="1136062" y="203571"/>
                </a:lnTo>
                <a:lnTo>
                  <a:pt x="1126130" y="186969"/>
                </a:lnTo>
                <a:lnTo>
                  <a:pt x="1122596" y="164596"/>
                </a:lnTo>
                <a:lnTo>
                  <a:pt x="1126177" y="142223"/>
                </a:lnTo>
                <a:lnTo>
                  <a:pt x="1136187" y="125621"/>
                </a:lnTo>
                <a:lnTo>
                  <a:pt x="1151529" y="115292"/>
                </a:lnTo>
                <a:lnTo>
                  <a:pt x="1171105" y="111738"/>
                </a:lnTo>
                <a:lnTo>
                  <a:pt x="1247030" y="111738"/>
                </a:lnTo>
                <a:lnTo>
                  <a:pt x="1240874" y="101848"/>
                </a:lnTo>
                <a:lnTo>
                  <a:pt x="1222249" y="86145"/>
                </a:lnTo>
                <a:lnTo>
                  <a:pt x="1198543" y="75711"/>
                </a:lnTo>
                <a:lnTo>
                  <a:pt x="1171105" y="71927"/>
                </a:lnTo>
                <a:close/>
              </a:path>
              <a:path w="3540760" h="324484">
                <a:moveTo>
                  <a:pt x="1214596" y="186341"/>
                </a:moveTo>
                <a:lnTo>
                  <a:pt x="1208600" y="198542"/>
                </a:lnTo>
                <a:lnTo>
                  <a:pt x="1198747" y="208421"/>
                </a:lnTo>
                <a:lnTo>
                  <a:pt x="1185945" y="215039"/>
                </a:lnTo>
                <a:lnTo>
                  <a:pt x="1171105" y="217454"/>
                </a:lnTo>
                <a:lnTo>
                  <a:pt x="1246207" y="217454"/>
                </a:lnTo>
                <a:lnTo>
                  <a:pt x="1252065" y="208087"/>
                </a:lnTo>
                <a:lnTo>
                  <a:pt x="1214596" y="186341"/>
                </a:lnTo>
                <a:close/>
              </a:path>
              <a:path w="3540760" h="324484">
                <a:moveTo>
                  <a:pt x="1247030" y="111738"/>
                </a:moveTo>
                <a:lnTo>
                  <a:pt x="1171105" y="111738"/>
                </a:lnTo>
                <a:lnTo>
                  <a:pt x="1186369" y="113980"/>
                </a:lnTo>
                <a:lnTo>
                  <a:pt x="1199374" y="120394"/>
                </a:lnTo>
                <a:lnTo>
                  <a:pt x="1209118" y="130509"/>
                </a:lnTo>
                <a:lnTo>
                  <a:pt x="1214596" y="143854"/>
                </a:lnTo>
                <a:lnTo>
                  <a:pt x="1253069" y="121440"/>
                </a:lnTo>
                <a:lnTo>
                  <a:pt x="1247030" y="111738"/>
                </a:lnTo>
                <a:close/>
              </a:path>
              <a:path w="3540760" h="324484">
                <a:moveTo>
                  <a:pt x="1348626" y="115083"/>
                </a:moveTo>
                <a:lnTo>
                  <a:pt x="1305135" y="115083"/>
                </a:lnTo>
                <a:lnTo>
                  <a:pt x="1305135" y="198720"/>
                </a:lnTo>
                <a:lnTo>
                  <a:pt x="1309103" y="225123"/>
                </a:lnTo>
                <a:lnTo>
                  <a:pt x="1320817" y="243089"/>
                </a:lnTo>
                <a:lnTo>
                  <a:pt x="1339996" y="253339"/>
                </a:lnTo>
                <a:lnTo>
                  <a:pt x="1366357" y="256596"/>
                </a:lnTo>
                <a:lnTo>
                  <a:pt x="1372457" y="256298"/>
                </a:lnTo>
                <a:lnTo>
                  <a:pt x="1380784" y="255467"/>
                </a:lnTo>
                <a:lnTo>
                  <a:pt x="1389174" y="254197"/>
                </a:lnTo>
                <a:lnTo>
                  <a:pt x="1395462" y="252581"/>
                </a:lnTo>
                <a:lnTo>
                  <a:pt x="1395462" y="217454"/>
                </a:lnTo>
                <a:lnTo>
                  <a:pt x="1372379" y="217454"/>
                </a:lnTo>
                <a:lnTo>
                  <a:pt x="1361611" y="216362"/>
                </a:lnTo>
                <a:lnTo>
                  <a:pt x="1354230" y="212478"/>
                </a:lnTo>
                <a:lnTo>
                  <a:pt x="1349985" y="204893"/>
                </a:lnTo>
                <a:lnTo>
                  <a:pt x="1348626" y="192698"/>
                </a:lnTo>
                <a:lnTo>
                  <a:pt x="1348626" y="115083"/>
                </a:lnTo>
                <a:close/>
              </a:path>
              <a:path w="3540760" h="324484">
                <a:moveTo>
                  <a:pt x="1395462" y="214778"/>
                </a:moveTo>
                <a:lnTo>
                  <a:pt x="1389106" y="216116"/>
                </a:lnTo>
                <a:lnTo>
                  <a:pt x="1378401" y="217454"/>
                </a:lnTo>
                <a:lnTo>
                  <a:pt x="1395462" y="217454"/>
                </a:lnTo>
                <a:lnTo>
                  <a:pt x="1395462" y="214778"/>
                </a:lnTo>
                <a:close/>
              </a:path>
              <a:path w="3540760" h="324484">
                <a:moveTo>
                  <a:pt x="1397470" y="78283"/>
                </a:moveTo>
                <a:lnTo>
                  <a:pt x="1273688" y="78283"/>
                </a:lnTo>
                <a:lnTo>
                  <a:pt x="1273688" y="115083"/>
                </a:lnTo>
                <a:lnTo>
                  <a:pt x="1397470" y="115083"/>
                </a:lnTo>
                <a:lnTo>
                  <a:pt x="1397470" y="78283"/>
                </a:lnTo>
                <a:close/>
              </a:path>
              <a:path w="3540760" h="324484">
                <a:moveTo>
                  <a:pt x="1348626" y="12043"/>
                </a:moveTo>
                <a:lnTo>
                  <a:pt x="1305135" y="44829"/>
                </a:lnTo>
                <a:lnTo>
                  <a:pt x="1305135" y="78283"/>
                </a:lnTo>
                <a:lnTo>
                  <a:pt x="1348626" y="78283"/>
                </a:lnTo>
                <a:lnTo>
                  <a:pt x="1348626" y="12043"/>
                </a:lnTo>
                <a:close/>
              </a:path>
              <a:path w="3540760" h="324484">
                <a:moveTo>
                  <a:pt x="1569478" y="115083"/>
                </a:moveTo>
                <a:lnTo>
                  <a:pt x="1525988" y="115083"/>
                </a:lnTo>
                <a:lnTo>
                  <a:pt x="1525988" y="198720"/>
                </a:lnTo>
                <a:lnTo>
                  <a:pt x="1529955" y="225123"/>
                </a:lnTo>
                <a:lnTo>
                  <a:pt x="1541669" y="243089"/>
                </a:lnTo>
                <a:lnTo>
                  <a:pt x="1560848" y="253339"/>
                </a:lnTo>
                <a:lnTo>
                  <a:pt x="1587209" y="256596"/>
                </a:lnTo>
                <a:lnTo>
                  <a:pt x="1593310" y="256298"/>
                </a:lnTo>
                <a:lnTo>
                  <a:pt x="1601637" y="255467"/>
                </a:lnTo>
                <a:lnTo>
                  <a:pt x="1610026" y="254197"/>
                </a:lnTo>
                <a:lnTo>
                  <a:pt x="1616315" y="252581"/>
                </a:lnTo>
                <a:lnTo>
                  <a:pt x="1616315" y="217454"/>
                </a:lnTo>
                <a:lnTo>
                  <a:pt x="1593231" y="217454"/>
                </a:lnTo>
                <a:lnTo>
                  <a:pt x="1582463" y="216362"/>
                </a:lnTo>
                <a:lnTo>
                  <a:pt x="1575082" y="212478"/>
                </a:lnTo>
                <a:lnTo>
                  <a:pt x="1570838" y="204893"/>
                </a:lnTo>
                <a:lnTo>
                  <a:pt x="1569478" y="192698"/>
                </a:lnTo>
                <a:lnTo>
                  <a:pt x="1569478" y="115083"/>
                </a:lnTo>
                <a:close/>
              </a:path>
              <a:path w="3540760" h="324484">
                <a:moveTo>
                  <a:pt x="1616315" y="214778"/>
                </a:moveTo>
                <a:lnTo>
                  <a:pt x="1609958" y="216116"/>
                </a:lnTo>
                <a:lnTo>
                  <a:pt x="1599253" y="217454"/>
                </a:lnTo>
                <a:lnTo>
                  <a:pt x="1616315" y="217454"/>
                </a:lnTo>
                <a:lnTo>
                  <a:pt x="1616315" y="214778"/>
                </a:lnTo>
                <a:close/>
              </a:path>
              <a:path w="3540760" h="324484">
                <a:moveTo>
                  <a:pt x="1618322" y="78283"/>
                </a:moveTo>
                <a:lnTo>
                  <a:pt x="1494540" y="78283"/>
                </a:lnTo>
                <a:lnTo>
                  <a:pt x="1494540" y="115083"/>
                </a:lnTo>
                <a:lnTo>
                  <a:pt x="1618322" y="115083"/>
                </a:lnTo>
                <a:lnTo>
                  <a:pt x="1618322" y="78283"/>
                </a:lnTo>
                <a:close/>
              </a:path>
              <a:path w="3540760" h="324484">
                <a:moveTo>
                  <a:pt x="1569478" y="12043"/>
                </a:moveTo>
                <a:lnTo>
                  <a:pt x="1525988" y="44829"/>
                </a:lnTo>
                <a:lnTo>
                  <a:pt x="1525988" y="78283"/>
                </a:lnTo>
                <a:lnTo>
                  <a:pt x="1569478" y="78283"/>
                </a:lnTo>
                <a:lnTo>
                  <a:pt x="1569478" y="12043"/>
                </a:lnTo>
                <a:close/>
              </a:path>
              <a:path w="3540760" h="324484">
                <a:moveTo>
                  <a:pt x="1736989" y="71927"/>
                </a:moveTo>
                <a:lnTo>
                  <a:pt x="1699138" y="78785"/>
                </a:lnTo>
                <a:lnTo>
                  <a:pt x="1669034" y="97938"/>
                </a:lnTo>
                <a:lnTo>
                  <a:pt x="1649155" y="127252"/>
                </a:lnTo>
                <a:lnTo>
                  <a:pt x="1641978" y="164596"/>
                </a:lnTo>
                <a:lnTo>
                  <a:pt x="1649155" y="201940"/>
                </a:lnTo>
                <a:lnTo>
                  <a:pt x="1669034" y="231254"/>
                </a:lnTo>
                <a:lnTo>
                  <a:pt x="1699138" y="250407"/>
                </a:lnTo>
                <a:lnTo>
                  <a:pt x="1736989" y="257265"/>
                </a:lnTo>
                <a:lnTo>
                  <a:pt x="1774840" y="250407"/>
                </a:lnTo>
                <a:lnTo>
                  <a:pt x="1804944" y="231254"/>
                </a:lnTo>
                <a:lnTo>
                  <a:pt x="1814302" y="217454"/>
                </a:lnTo>
                <a:lnTo>
                  <a:pt x="1736989" y="217454"/>
                </a:lnTo>
                <a:lnTo>
                  <a:pt x="1717204" y="213758"/>
                </a:lnTo>
                <a:lnTo>
                  <a:pt x="1701402" y="203194"/>
                </a:lnTo>
                <a:lnTo>
                  <a:pt x="1690932" y="186545"/>
                </a:lnTo>
                <a:lnTo>
                  <a:pt x="1687142" y="164596"/>
                </a:lnTo>
                <a:lnTo>
                  <a:pt x="1690885" y="142647"/>
                </a:lnTo>
                <a:lnTo>
                  <a:pt x="1701276" y="125998"/>
                </a:lnTo>
                <a:lnTo>
                  <a:pt x="1717063" y="115433"/>
                </a:lnTo>
                <a:lnTo>
                  <a:pt x="1736989" y="111738"/>
                </a:lnTo>
                <a:lnTo>
                  <a:pt x="1814302" y="111738"/>
                </a:lnTo>
                <a:lnTo>
                  <a:pt x="1804944" y="97938"/>
                </a:lnTo>
                <a:lnTo>
                  <a:pt x="1774840" y="78785"/>
                </a:lnTo>
                <a:lnTo>
                  <a:pt x="1736989" y="71927"/>
                </a:lnTo>
                <a:close/>
              </a:path>
              <a:path w="3540760" h="324484">
                <a:moveTo>
                  <a:pt x="1814302" y="111738"/>
                </a:moveTo>
                <a:lnTo>
                  <a:pt x="1736989" y="111738"/>
                </a:lnTo>
                <a:lnTo>
                  <a:pt x="1756774" y="115433"/>
                </a:lnTo>
                <a:lnTo>
                  <a:pt x="1772576" y="125998"/>
                </a:lnTo>
                <a:lnTo>
                  <a:pt x="1783047" y="142647"/>
                </a:lnTo>
                <a:lnTo>
                  <a:pt x="1786836" y="164596"/>
                </a:lnTo>
                <a:lnTo>
                  <a:pt x="1783047" y="186545"/>
                </a:lnTo>
                <a:lnTo>
                  <a:pt x="1772576" y="203194"/>
                </a:lnTo>
                <a:lnTo>
                  <a:pt x="1756774" y="213758"/>
                </a:lnTo>
                <a:lnTo>
                  <a:pt x="1736989" y="217454"/>
                </a:lnTo>
                <a:lnTo>
                  <a:pt x="1814302" y="217454"/>
                </a:lnTo>
                <a:lnTo>
                  <a:pt x="1824823" y="201940"/>
                </a:lnTo>
                <a:lnTo>
                  <a:pt x="1832000" y="164596"/>
                </a:lnTo>
                <a:lnTo>
                  <a:pt x="1824823" y="127252"/>
                </a:lnTo>
                <a:lnTo>
                  <a:pt x="1814302" y="111738"/>
                </a:lnTo>
                <a:close/>
              </a:path>
              <a:path w="3540760" h="324484">
                <a:moveTo>
                  <a:pt x="2115773" y="6356"/>
                </a:moveTo>
                <a:lnTo>
                  <a:pt x="1946493" y="6356"/>
                </a:lnTo>
                <a:lnTo>
                  <a:pt x="1946493" y="252247"/>
                </a:lnTo>
                <a:lnTo>
                  <a:pt x="2116442" y="252247"/>
                </a:lnTo>
                <a:lnTo>
                  <a:pt x="2116442" y="211432"/>
                </a:lnTo>
                <a:lnTo>
                  <a:pt x="1991991" y="211432"/>
                </a:lnTo>
                <a:lnTo>
                  <a:pt x="1991991" y="148538"/>
                </a:lnTo>
                <a:lnTo>
                  <a:pt x="2106740" y="148538"/>
                </a:lnTo>
                <a:lnTo>
                  <a:pt x="2106740" y="108392"/>
                </a:lnTo>
                <a:lnTo>
                  <a:pt x="1991991" y="108392"/>
                </a:lnTo>
                <a:lnTo>
                  <a:pt x="1991991" y="47170"/>
                </a:lnTo>
                <a:lnTo>
                  <a:pt x="2115773" y="47170"/>
                </a:lnTo>
                <a:lnTo>
                  <a:pt x="2115773" y="6356"/>
                </a:lnTo>
                <a:close/>
              </a:path>
              <a:path w="3540760" h="324484">
                <a:moveTo>
                  <a:pt x="2199276" y="78283"/>
                </a:moveTo>
                <a:lnTo>
                  <a:pt x="2155785" y="78283"/>
                </a:lnTo>
                <a:lnTo>
                  <a:pt x="2155785" y="252247"/>
                </a:lnTo>
                <a:lnTo>
                  <a:pt x="2199276" y="252247"/>
                </a:lnTo>
                <a:lnTo>
                  <a:pt x="2199371" y="156232"/>
                </a:lnTo>
                <a:lnTo>
                  <a:pt x="2201926" y="138271"/>
                </a:lnTo>
                <a:lnTo>
                  <a:pt x="2207326" y="126458"/>
                </a:lnTo>
                <a:lnTo>
                  <a:pt x="2199276" y="126458"/>
                </a:lnTo>
                <a:lnTo>
                  <a:pt x="2199276" y="78283"/>
                </a:lnTo>
                <a:close/>
              </a:path>
              <a:path w="3540760" h="324484">
                <a:moveTo>
                  <a:pt x="2301003" y="111738"/>
                </a:moveTo>
                <a:lnTo>
                  <a:pt x="2233400" y="111738"/>
                </a:lnTo>
                <a:lnTo>
                  <a:pt x="2246327" y="114236"/>
                </a:lnTo>
                <a:lnTo>
                  <a:pt x="2255522" y="121440"/>
                </a:lnTo>
                <a:lnTo>
                  <a:pt x="2261016" y="132908"/>
                </a:lnTo>
                <a:lnTo>
                  <a:pt x="2262800" y="147869"/>
                </a:lnTo>
                <a:lnTo>
                  <a:pt x="2262840" y="252247"/>
                </a:lnTo>
                <a:lnTo>
                  <a:pt x="2306331" y="252247"/>
                </a:lnTo>
                <a:lnTo>
                  <a:pt x="2306331" y="156232"/>
                </a:lnTo>
                <a:lnTo>
                  <a:pt x="2308298" y="138271"/>
                </a:lnTo>
                <a:lnTo>
                  <a:pt x="2308406" y="137283"/>
                </a:lnTo>
                <a:lnTo>
                  <a:pt x="2313848" y="125120"/>
                </a:lnTo>
                <a:lnTo>
                  <a:pt x="2304993" y="125120"/>
                </a:lnTo>
                <a:lnTo>
                  <a:pt x="2301003" y="111738"/>
                </a:lnTo>
                <a:close/>
              </a:path>
              <a:path w="3540760" h="324484">
                <a:moveTo>
                  <a:pt x="2409239" y="111738"/>
                </a:moveTo>
                <a:lnTo>
                  <a:pt x="2339785" y="111738"/>
                </a:lnTo>
                <a:lnTo>
                  <a:pt x="2352676" y="113996"/>
                </a:lnTo>
                <a:lnTo>
                  <a:pt x="2362116" y="120770"/>
                </a:lnTo>
                <a:lnTo>
                  <a:pt x="2367919" y="132061"/>
                </a:lnTo>
                <a:lnTo>
                  <a:pt x="2369894" y="147869"/>
                </a:lnTo>
                <a:lnTo>
                  <a:pt x="2369894" y="252247"/>
                </a:lnTo>
                <a:lnTo>
                  <a:pt x="2413385" y="252247"/>
                </a:lnTo>
                <a:lnTo>
                  <a:pt x="2413385" y="140843"/>
                </a:lnTo>
                <a:lnTo>
                  <a:pt x="2409239" y="111738"/>
                </a:lnTo>
                <a:close/>
              </a:path>
              <a:path w="3540760" h="324484">
                <a:moveTo>
                  <a:pt x="2247116" y="71927"/>
                </a:moveTo>
                <a:lnTo>
                  <a:pt x="2209615" y="86103"/>
                </a:lnTo>
                <a:lnTo>
                  <a:pt x="2199276" y="126458"/>
                </a:lnTo>
                <a:lnTo>
                  <a:pt x="2207326" y="126458"/>
                </a:lnTo>
                <a:lnTo>
                  <a:pt x="2208434" y="124032"/>
                </a:lnTo>
                <a:lnTo>
                  <a:pt x="2218894" y="114937"/>
                </a:lnTo>
                <a:lnTo>
                  <a:pt x="2233400" y="111738"/>
                </a:lnTo>
                <a:lnTo>
                  <a:pt x="2301003" y="111738"/>
                </a:lnTo>
                <a:lnTo>
                  <a:pt x="2298349" y="102836"/>
                </a:lnTo>
                <a:lnTo>
                  <a:pt x="2285965" y="86103"/>
                </a:lnTo>
                <a:lnTo>
                  <a:pt x="2268626" y="75581"/>
                </a:lnTo>
                <a:lnTo>
                  <a:pt x="2247116" y="71927"/>
                </a:lnTo>
                <a:close/>
              </a:path>
              <a:path w="3540760" h="324484">
                <a:moveTo>
                  <a:pt x="2351829" y="71927"/>
                </a:moveTo>
                <a:lnTo>
                  <a:pt x="2314663" y="86103"/>
                </a:lnTo>
                <a:lnTo>
                  <a:pt x="2304993" y="125120"/>
                </a:lnTo>
                <a:lnTo>
                  <a:pt x="2313848" y="125120"/>
                </a:lnTo>
                <a:lnTo>
                  <a:pt x="2314653" y="123321"/>
                </a:lnTo>
                <a:lnTo>
                  <a:pt x="2325102" y="114691"/>
                </a:lnTo>
                <a:lnTo>
                  <a:pt x="2339785" y="111738"/>
                </a:lnTo>
                <a:lnTo>
                  <a:pt x="2409239" y="111738"/>
                </a:lnTo>
                <a:lnTo>
                  <a:pt x="2409177" y="111304"/>
                </a:lnTo>
                <a:lnTo>
                  <a:pt x="2397034" y="89700"/>
                </a:lnTo>
                <a:lnTo>
                  <a:pt x="2377678" y="76438"/>
                </a:lnTo>
                <a:lnTo>
                  <a:pt x="2351829" y="71927"/>
                </a:lnTo>
                <a:close/>
              </a:path>
              <a:path w="3540760" h="324484">
                <a:moveTo>
                  <a:pt x="2497884" y="78283"/>
                </a:moveTo>
                <a:lnTo>
                  <a:pt x="2454393" y="78283"/>
                </a:lnTo>
                <a:lnTo>
                  <a:pt x="2454393" y="324174"/>
                </a:lnTo>
                <a:lnTo>
                  <a:pt x="2497884" y="324174"/>
                </a:lnTo>
                <a:lnTo>
                  <a:pt x="2497884" y="199054"/>
                </a:lnTo>
                <a:lnTo>
                  <a:pt x="2508429" y="199054"/>
                </a:lnTo>
                <a:lnTo>
                  <a:pt x="2500535" y="187021"/>
                </a:lnTo>
                <a:lnTo>
                  <a:pt x="2496546" y="165265"/>
                </a:lnTo>
                <a:lnTo>
                  <a:pt x="2500484" y="143300"/>
                </a:lnTo>
                <a:lnTo>
                  <a:pt x="2500535" y="143018"/>
                </a:lnTo>
                <a:lnTo>
                  <a:pt x="2511392" y="126040"/>
                </a:lnTo>
                <a:lnTo>
                  <a:pt x="2527315" y="115303"/>
                </a:lnTo>
                <a:lnTo>
                  <a:pt x="2526970" y="115303"/>
                </a:lnTo>
                <a:lnTo>
                  <a:pt x="2547063" y="111403"/>
                </a:lnTo>
                <a:lnTo>
                  <a:pt x="2626688" y="111403"/>
                </a:lnTo>
                <a:lnTo>
                  <a:pt x="2618906" y="98649"/>
                </a:lnTo>
                <a:lnTo>
                  <a:pt x="2615657" y="96349"/>
                </a:lnTo>
                <a:lnTo>
                  <a:pt x="2497884" y="96349"/>
                </a:lnTo>
                <a:lnTo>
                  <a:pt x="2497884" y="78283"/>
                </a:lnTo>
                <a:close/>
              </a:path>
              <a:path w="3540760" h="324484">
                <a:moveTo>
                  <a:pt x="2508429" y="199054"/>
                </a:moveTo>
                <a:lnTo>
                  <a:pt x="2497884" y="199054"/>
                </a:lnTo>
                <a:lnTo>
                  <a:pt x="2510597" y="244887"/>
                </a:lnTo>
                <a:lnTo>
                  <a:pt x="2519483" y="249926"/>
                </a:lnTo>
                <a:lnTo>
                  <a:pt x="2529750" y="253836"/>
                </a:lnTo>
                <a:lnTo>
                  <a:pt x="2541647" y="256366"/>
                </a:lnTo>
                <a:lnTo>
                  <a:pt x="2555426" y="257265"/>
                </a:lnTo>
                <a:lnTo>
                  <a:pt x="2591050" y="250276"/>
                </a:lnTo>
                <a:lnTo>
                  <a:pt x="2618864" y="230961"/>
                </a:lnTo>
                <a:lnTo>
                  <a:pt x="2627036" y="217789"/>
                </a:lnTo>
                <a:lnTo>
                  <a:pt x="2547063" y="217789"/>
                </a:lnTo>
                <a:lnTo>
                  <a:pt x="2527455" y="214098"/>
                </a:lnTo>
                <a:lnTo>
                  <a:pt x="2511392" y="203571"/>
                </a:lnTo>
                <a:lnTo>
                  <a:pt x="2508429" y="199054"/>
                </a:lnTo>
                <a:close/>
              </a:path>
              <a:path w="3540760" h="324484">
                <a:moveTo>
                  <a:pt x="2626688" y="111403"/>
                </a:moveTo>
                <a:lnTo>
                  <a:pt x="2547063" y="111403"/>
                </a:lnTo>
                <a:lnTo>
                  <a:pt x="2567480" y="115303"/>
                </a:lnTo>
                <a:lnTo>
                  <a:pt x="2583695" y="126290"/>
                </a:lnTo>
                <a:lnTo>
                  <a:pt x="2594390" y="143300"/>
                </a:lnTo>
                <a:lnTo>
                  <a:pt x="2598248" y="165265"/>
                </a:lnTo>
                <a:lnTo>
                  <a:pt x="2594390" y="186739"/>
                </a:lnTo>
                <a:lnTo>
                  <a:pt x="2583695" y="203320"/>
                </a:lnTo>
                <a:lnTo>
                  <a:pt x="2567337" y="214098"/>
                </a:lnTo>
                <a:lnTo>
                  <a:pt x="2566973" y="214098"/>
                </a:lnTo>
                <a:lnTo>
                  <a:pt x="2547063" y="217789"/>
                </a:lnTo>
                <a:lnTo>
                  <a:pt x="2627036" y="217789"/>
                </a:lnTo>
                <a:lnTo>
                  <a:pt x="2636956" y="201798"/>
                </a:lnTo>
                <a:lnTo>
                  <a:pt x="2643412" y="165265"/>
                </a:lnTo>
                <a:lnTo>
                  <a:pt x="2636961" y="128240"/>
                </a:lnTo>
                <a:lnTo>
                  <a:pt x="2626688" y="111403"/>
                </a:lnTo>
                <a:close/>
              </a:path>
              <a:path w="3540760" h="324484">
                <a:moveTo>
                  <a:pt x="2555761" y="71927"/>
                </a:moveTo>
                <a:lnTo>
                  <a:pt x="2537873" y="73673"/>
                </a:lnTo>
                <a:lnTo>
                  <a:pt x="2522306" y="78618"/>
                </a:lnTo>
                <a:lnTo>
                  <a:pt x="2508998" y="86323"/>
                </a:lnTo>
                <a:lnTo>
                  <a:pt x="2497884" y="96349"/>
                </a:lnTo>
                <a:lnTo>
                  <a:pt x="2615657" y="96349"/>
                </a:lnTo>
                <a:lnTo>
                  <a:pt x="2591191" y="79031"/>
                </a:lnTo>
                <a:lnTo>
                  <a:pt x="2555761" y="71927"/>
                </a:lnTo>
                <a:close/>
              </a:path>
              <a:path w="3540760" h="324484">
                <a:moveTo>
                  <a:pt x="2761862" y="71927"/>
                </a:moveTo>
                <a:lnTo>
                  <a:pt x="2724011" y="78785"/>
                </a:lnTo>
                <a:lnTo>
                  <a:pt x="2693907" y="97938"/>
                </a:lnTo>
                <a:lnTo>
                  <a:pt x="2674028" y="127252"/>
                </a:lnTo>
                <a:lnTo>
                  <a:pt x="2666851" y="164596"/>
                </a:lnTo>
                <a:lnTo>
                  <a:pt x="2674028" y="201940"/>
                </a:lnTo>
                <a:lnTo>
                  <a:pt x="2693907" y="231254"/>
                </a:lnTo>
                <a:lnTo>
                  <a:pt x="2724011" y="250407"/>
                </a:lnTo>
                <a:lnTo>
                  <a:pt x="2761862" y="257265"/>
                </a:lnTo>
                <a:lnTo>
                  <a:pt x="2799712" y="250407"/>
                </a:lnTo>
                <a:lnTo>
                  <a:pt x="2829816" y="231254"/>
                </a:lnTo>
                <a:lnTo>
                  <a:pt x="2839175" y="217454"/>
                </a:lnTo>
                <a:lnTo>
                  <a:pt x="2761862" y="217454"/>
                </a:lnTo>
                <a:lnTo>
                  <a:pt x="2742077" y="213758"/>
                </a:lnTo>
                <a:lnTo>
                  <a:pt x="2726274" y="203194"/>
                </a:lnTo>
                <a:lnTo>
                  <a:pt x="2715804" y="186545"/>
                </a:lnTo>
                <a:lnTo>
                  <a:pt x="2712014" y="164596"/>
                </a:lnTo>
                <a:lnTo>
                  <a:pt x="2715757" y="142647"/>
                </a:lnTo>
                <a:lnTo>
                  <a:pt x="2726149" y="125998"/>
                </a:lnTo>
                <a:lnTo>
                  <a:pt x="2741935" y="115433"/>
                </a:lnTo>
                <a:lnTo>
                  <a:pt x="2761862" y="111738"/>
                </a:lnTo>
                <a:lnTo>
                  <a:pt x="2839175" y="111738"/>
                </a:lnTo>
                <a:lnTo>
                  <a:pt x="2829816" y="97938"/>
                </a:lnTo>
                <a:lnTo>
                  <a:pt x="2799712" y="78785"/>
                </a:lnTo>
                <a:lnTo>
                  <a:pt x="2761862" y="71927"/>
                </a:lnTo>
                <a:close/>
              </a:path>
              <a:path w="3540760" h="324484">
                <a:moveTo>
                  <a:pt x="2839175" y="111738"/>
                </a:moveTo>
                <a:lnTo>
                  <a:pt x="2761862" y="111738"/>
                </a:lnTo>
                <a:lnTo>
                  <a:pt x="2781647" y="115433"/>
                </a:lnTo>
                <a:lnTo>
                  <a:pt x="2797449" y="125998"/>
                </a:lnTo>
                <a:lnTo>
                  <a:pt x="2807919" y="142647"/>
                </a:lnTo>
                <a:lnTo>
                  <a:pt x="2811709" y="164596"/>
                </a:lnTo>
                <a:lnTo>
                  <a:pt x="2807919" y="186545"/>
                </a:lnTo>
                <a:lnTo>
                  <a:pt x="2797449" y="203194"/>
                </a:lnTo>
                <a:lnTo>
                  <a:pt x="2781647" y="213758"/>
                </a:lnTo>
                <a:lnTo>
                  <a:pt x="2761862" y="217454"/>
                </a:lnTo>
                <a:lnTo>
                  <a:pt x="2839175" y="217454"/>
                </a:lnTo>
                <a:lnTo>
                  <a:pt x="2849696" y="201940"/>
                </a:lnTo>
                <a:lnTo>
                  <a:pt x="2856873" y="164596"/>
                </a:lnTo>
                <a:lnTo>
                  <a:pt x="2849696" y="127252"/>
                </a:lnTo>
                <a:lnTo>
                  <a:pt x="2839175" y="111738"/>
                </a:lnTo>
                <a:close/>
              </a:path>
              <a:path w="3540760" h="324484">
                <a:moveTo>
                  <a:pt x="2917674" y="78283"/>
                </a:moveTo>
                <a:lnTo>
                  <a:pt x="2871841" y="78283"/>
                </a:lnTo>
                <a:lnTo>
                  <a:pt x="2927376" y="252247"/>
                </a:lnTo>
                <a:lnTo>
                  <a:pt x="2976888" y="252247"/>
                </a:lnTo>
                <a:lnTo>
                  <a:pt x="2992118" y="201061"/>
                </a:lnTo>
                <a:lnTo>
                  <a:pt x="2992218" y="200727"/>
                </a:lnTo>
                <a:lnTo>
                  <a:pt x="2953136" y="200727"/>
                </a:lnTo>
                <a:lnTo>
                  <a:pt x="2917674" y="78283"/>
                </a:lnTo>
                <a:close/>
              </a:path>
              <a:path w="3540760" h="324484">
                <a:moveTo>
                  <a:pt x="3048833" y="143185"/>
                </a:moveTo>
                <a:lnTo>
                  <a:pt x="3009339" y="143185"/>
                </a:lnTo>
                <a:lnTo>
                  <a:pt x="3043128" y="252247"/>
                </a:lnTo>
                <a:lnTo>
                  <a:pt x="3092306" y="252247"/>
                </a:lnTo>
                <a:lnTo>
                  <a:pt x="3108450" y="201061"/>
                </a:lnTo>
                <a:lnTo>
                  <a:pt x="3066212" y="201061"/>
                </a:lnTo>
                <a:lnTo>
                  <a:pt x="3048833" y="143185"/>
                </a:lnTo>
                <a:close/>
              </a:path>
              <a:path w="3540760" h="324484">
                <a:moveTo>
                  <a:pt x="3147172" y="78283"/>
                </a:moveTo>
                <a:lnTo>
                  <a:pt x="3102008" y="78283"/>
                </a:lnTo>
                <a:lnTo>
                  <a:pt x="3066310" y="200727"/>
                </a:lnTo>
                <a:lnTo>
                  <a:pt x="3066212" y="201061"/>
                </a:lnTo>
                <a:lnTo>
                  <a:pt x="3108450" y="201061"/>
                </a:lnTo>
                <a:lnTo>
                  <a:pt x="3147172" y="78283"/>
                </a:lnTo>
                <a:close/>
              </a:path>
              <a:path w="3540760" h="324484">
                <a:moveTo>
                  <a:pt x="3029747" y="79621"/>
                </a:moveTo>
                <a:lnTo>
                  <a:pt x="2989601" y="79621"/>
                </a:lnTo>
                <a:lnTo>
                  <a:pt x="2953136" y="200727"/>
                </a:lnTo>
                <a:lnTo>
                  <a:pt x="2992218" y="200727"/>
                </a:lnTo>
                <a:lnTo>
                  <a:pt x="3009339" y="143185"/>
                </a:lnTo>
                <a:lnTo>
                  <a:pt x="3048833" y="143185"/>
                </a:lnTo>
                <a:lnTo>
                  <a:pt x="3029747" y="79621"/>
                </a:lnTo>
                <a:close/>
              </a:path>
              <a:path w="3540760" h="324484">
                <a:moveTo>
                  <a:pt x="3250782" y="71927"/>
                </a:moveTo>
                <a:lnTo>
                  <a:pt x="3215247" y="78947"/>
                </a:lnTo>
                <a:lnTo>
                  <a:pt x="3187302" y="98481"/>
                </a:lnTo>
                <a:lnTo>
                  <a:pt x="3169017" y="128240"/>
                </a:lnTo>
                <a:lnTo>
                  <a:pt x="3162462" y="165934"/>
                </a:lnTo>
                <a:lnTo>
                  <a:pt x="3168719" y="202645"/>
                </a:lnTo>
                <a:lnTo>
                  <a:pt x="3186675" y="231547"/>
                </a:lnTo>
                <a:lnTo>
                  <a:pt x="3215106" y="250475"/>
                </a:lnTo>
                <a:lnTo>
                  <a:pt x="3252789" y="257265"/>
                </a:lnTo>
                <a:lnTo>
                  <a:pt x="3276453" y="254991"/>
                </a:lnTo>
                <a:lnTo>
                  <a:pt x="3297827" y="248107"/>
                </a:lnTo>
                <a:lnTo>
                  <a:pt x="3316253" y="236518"/>
                </a:lnTo>
                <a:lnTo>
                  <a:pt x="3330165" y="221134"/>
                </a:lnTo>
                <a:lnTo>
                  <a:pt x="3254127" y="221134"/>
                </a:lnTo>
                <a:lnTo>
                  <a:pt x="3237421" y="218777"/>
                </a:lnTo>
                <a:lnTo>
                  <a:pt x="3223851" y="211307"/>
                </a:lnTo>
                <a:lnTo>
                  <a:pt x="3214045" y="198129"/>
                </a:lnTo>
                <a:lnTo>
                  <a:pt x="3208629" y="178647"/>
                </a:lnTo>
                <a:lnTo>
                  <a:pt x="3332411" y="178647"/>
                </a:lnTo>
                <a:lnTo>
                  <a:pt x="3333414" y="171956"/>
                </a:lnTo>
                <a:lnTo>
                  <a:pt x="3333414" y="161920"/>
                </a:lnTo>
                <a:lnTo>
                  <a:pt x="3331179" y="147869"/>
                </a:lnTo>
                <a:lnTo>
                  <a:pt x="3208964" y="147869"/>
                </a:lnTo>
                <a:lnTo>
                  <a:pt x="3214254" y="129934"/>
                </a:lnTo>
                <a:lnTo>
                  <a:pt x="3223182" y="117550"/>
                </a:lnTo>
                <a:lnTo>
                  <a:pt x="3235121" y="110373"/>
                </a:lnTo>
                <a:lnTo>
                  <a:pt x="3249444" y="108058"/>
                </a:lnTo>
                <a:lnTo>
                  <a:pt x="3317496" y="108058"/>
                </a:lnTo>
                <a:lnTo>
                  <a:pt x="3311042" y="96976"/>
                </a:lnTo>
                <a:lnTo>
                  <a:pt x="3285005" y="78508"/>
                </a:lnTo>
                <a:lnTo>
                  <a:pt x="3250782" y="71927"/>
                </a:lnTo>
                <a:close/>
              </a:path>
              <a:path w="3540760" h="324484">
                <a:moveTo>
                  <a:pt x="3300295" y="192029"/>
                </a:moveTo>
                <a:lnTo>
                  <a:pt x="3292469" y="205045"/>
                </a:lnTo>
                <a:lnTo>
                  <a:pt x="3282355" y="214109"/>
                </a:lnTo>
                <a:lnTo>
                  <a:pt x="3269668" y="219409"/>
                </a:lnTo>
                <a:lnTo>
                  <a:pt x="3254127" y="221134"/>
                </a:lnTo>
                <a:lnTo>
                  <a:pt x="3330165" y="221134"/>
                </a:lnTo>
                <a:lnTo>
                  <a:pt x="3331073" y="220131"/>
                </a:lnTo>
                <a:lnTo>
                  <a:pt x="3300295" y="192029"/>
                </a:lnTo>
                <a:close/>
              </a:path>
              <a:path w="3540760" h="324484">
                <a:moveTo>
                  <a:pt x="3317496" y="108058"/>
                </a:moveTo>
                <a:lnTo>
                  <a:pt x="3249444" y="108058"/>
                </a:lnTo>
                <a:lnTo>
                  <a:pt x="3265512" y="110933"/>
                </a:lnTo>
                <a:lnTo>
                  <a:pt x="3277378" y="119014"/>
                </a:lnTo>
                <a:lnTo>
                  <a:pt x="3284728" y="131486"/>
                </a:lnTo>
                <a:lnTo>
                  <a:pt x="3287247" y="147534"/>
                </a:lnTo>
                <a:lnTo>
                  <a:pt x="3287247" y="147869"/>
                </a:lnTo>
                <a:lnTo>
                  <a:pt x="3331179" y="147869"/>
                </a:lnTo>
                <a:lnTo>
                  <a:pt x="3327607" y="125418"/>
                </a:lnTo>
                <a:lnTo>
                  <a:pt x="3317496" y="108058"/>
                </a:lnTo>
                <a:close/>
              </a:path>
              <a:path w="3540760" h="324484">
                <a:moveTo>
                  <a:pt x="3412658" y="78283"/>
                </a:moveTo>
                <a:lnTo>
                  <a:pt x="3369167" y="78283"/>
                </a:lnTo>
                <a:lnTo>
                  <a:pt x="3369167" y="252247"/>
                </a:lnTo>
                <a:lnTo>
                  <a:pt x="3412658" y="252247"/>
                </a:lnTo>
                <a:lnTo>
                  <a:pt x="3412658" y="168276"/>
                </a:lnTo>
                <a:lnTo>
                  <a:pt x="3415606" y="145673"/>
                </a:lnTo>
                <a:lnTo>
                  <a:pt x="3420768" y="135490"/>
                </a:lnTo>
                <a:lnTo>
                  <a:pt x="3412658" y="135490"/>
                </a:lnTo>
                <a:lnTo>
                  <a:pt x="3412658" y="78283"/>
                </a:lnTo>
                <a:close/>
              </a:path>
              <a:path w="3540760" h="324484">
                <a:moveTo>
                  <a:pt x="3465516" y="73934"/>
                </a:moveTo>
                <a:lnTo>
                  <a:pt x="3458825" y="73934"/>
                </a:lnTo>
                <a:lnTo>
                  <a:pt x="3446494" y="75502"/>
                </a:lnTo>
                <a:lnTo>
                  <a:pt x="3436201" y="79454"/>
                </a:lnTo>
                <a:lnTo>
                  <a:pt x="3428104" y="84660"/>
                </a:lnTo>
                <a:lnTo>
                  <a:pt x="3422359" y="89992"/>
                </a:lnTo>
                <a:lnTo>
                  <a:pt x="3412658" y="135490"/>
                </a:lnTo>
                <a:lnTo>
                  <a:pt x="3420768" y="135490"/>
                </a:lnTo>
                <a:lnTo>
                  <a:pt x="3423948" y="129218"/>
                </a:lnTo>
                <a:lnTo>
                  <a:pt x="3436933" y="119160"/>
                </a:lnTo>
                <a:lnTo>
                  <a:pt x="3453807" y="115752"/>
                </a:lnTo>
                <a:lnTo>
                  <a:pt x="3476221" y="115752"/>
                </a:lnTo>
                <a:lnTo>
                  <a:pt x="3476221" y="76610"/>
                </a:lnTo>
                <a:lnTo>
                  <a:pt x="3470199" y="74269"/>
                </a:lnTo>
                <a:lnTo>
                  <a:pt x="3465516" y="73934"/>
                </a:lnTo>
                <a:close/>
              </a:path>
              <a:path w="3540760" h="324484">
                <a:moveTo>
                  <a:pt x="3476221" y="115752"/>
                </a:moveTo>
                <a:lnTo>
                  <a:pt x="3462170" y="115752"/>
                </a:lnTo>
                <a:lnTo>
                  <a:pt x="3468192" y="116756"/>
                </a:lnTo>
                <a:lnTo>
                  <a:pt x="3476436" y="119160"/>
                </a:lnTo>
                <a:lnTo>
                  <a:pt x="3476221" y="119160"/>
                </a:lnTo>
                <a:lnTo>
                  <a:pt x="3476221" y="115752"/>
                </a:lnTo>
                <a:close/>
              </a:path>
              <a:path w="3540760" h="324484">
                <a:moveTo>
                  <a:pt x="3540159" y="201061"/>
                </a:moveTo>
                <a:lnTo>
                  <a:pt x="3488973" y="201061"/>
                </a:lnTo>
                <a:lnTo>
                  <a:pt x="3488973" y="252247"/>
                </a:lnTo>
                <a:lnTo>
                  <a:pt x="3540159" y="252247"/>
                </a:lnTo>
                <a:lnTo>
                  <a:pt x="3540159" y="20106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17674" y="10459568"/>
            <a:ext cx="2082800" cy="318135"/>
          </a:xfrm>
          <a:custGeom>
            <a:avLst/>
            <a:gdLst/>
            <a:ahLst/>
            <a:cxnLst/>
            <a:rect l="l" t="t" r="r" b="b"/>
            <a:pathLst>
              <a:path w="2082800" h="318134">
                <a:moveTo>
                  <a:pt x="166269" y="0"/>
                </a:moveTo>
                <a:lnTo>
                  <a:pt x="0" y="0"/>
                </a:lnTo>
                <a:lnTo>
                  <a:pt x="0" y="245891"/>
                </a:lnTo>
                <a:lnTo>
                  <a:pt x="45498" y="245891"/>
                </a:lnTo>
                <a:lnTo>
                  <a:pt x="45498" y="147534"/>
                </a:lnTo>
                <a:lnTo>
                  <a:pt x="153890" y="147534"/>
                </a:lnTo>
                <a:lnTo>
                  <a:pt x="153890" y="107389"/>
                </a:lnTo>
                <a:lnTo>
                  <a:pt x="45498" y="107389"/>
                </a:lnTo>
                <a:lnTo>
                  <a:pt x="45498" y="40814"/>
                </a:lnTo>
                <a:lnTo>
                  <a:pt x="166269" y="40814"/>
                </a:lnTo>
                <a:lnTo>
                  <a:pt x="166269" y="0"/>
                </a:lnTo>
                <a:close/>
              </a:path>
              <a:path w="2082800" h="318134">
                <a:moveTo>
                  <a:pt x="243596" y="71927"/>
                </a:moveTo>
                <a:lnTo>
                  <a:pt x="200105" y="71927"/>
                </a:lnTo>
                <a:lnTo>
                  <a:pt x="200105" y="182327"/>
                </a:lnTo>
                <a:lnTo>
                  <a:pt x="217459" y="232676"/>
                </a:lnTo>
                <a:lnTo>
                  <a:pt x="264672" y="250909"/>
                </a:lnTo>
                <a:lnTo>
                  <a:pt x="282675" y="248922"/>
                </a:lnTo>
                <a:lnTo>
                  <a:pt x="296538" y="243549"/>
                </a:lnTo>
                <a:lnTo>
                  <a:pt x="307013" y="235666"/>
                </a:lnTo>
                <a:lnTo>
                  <a:pt x="314854" y="226152"/>
                </a:lnTo>
                <a:lnTo>
                  <a:pt x="314854" y="213440"/>
                </a:lnTo>
                <a:lnTo>
                  <a:pt x="275378" y="213440"/>
                </a:lnTo>
                <a:lnTo>
                  <a:pt x="261379" y="211176"/>
                </a:lnTo>
                <a:lnTo>
                  <a:pt x="251458" y="204365"/>
                </a:lnTo>
                <a:lnTo>
                  <a:pt x="245551" y="192975"/>
                </a:lnTo>
                <a:lnTo>
                  <a:pt x="243596" y="176974"/>
                </a:lnTo>
                <a:lnTo>
                  <a:pt x="243596" y="71927"/>
                </a:lnTo>
                <a:close/>
              </a:path>
              <a:path w="2082800" h="318134">
                <a:moveTo>
                  <a:pt x="359668" y="190021"/>
                </a:moveTo>
                <a:lnTo>
                  <a:pt x="314854" y="190021"/>
                </a:lnTo>
                <a:lnTo>
                  <a:pt x="332250" y="245891"/>
                </a:lnTo>
                <a:lnTo>
                  <a:pt x="378083" y="245891"/>
                </a:lnTo>
                <a:lnTo>
                  <a:pt x="359668" y="190021"/>
                </a:lnTo>
                <a:close/>
              </a:path>
              <a:path w="2082800" h="318134">
                <a:moveTo>
                  <a:pt x="358345" y="71927"/>
                </a:moveTo>
                <a:lnTo>
                  <a:pt x="314854" y="71927"/>
                </a:lnTo>
                <a:lnTo>
                  <a:pt x="314854" y="161250"/>
                </a:lnTo>
                <a:lnTo>
                  <a:pt x="312948" y="176974"/>
                </a:lnTo>
                <a:lnTo>
                  <a:pt x="312272" y="182327"/>
                </a:lnTo>
                <a:lnTo>
                  <a:pt x="304776" y="198761"/>
                </a:lnTo>
                <a:lnTo>
                  <a:pt x="292413" y="209566"/>
                </a:lnTo>
                <a:lnTo>
                  <a:pt x="275378" y="213440"/>
                </a:lnTo>
                <a:lnTo>
                  <a:pt x="314854" y="213440"/>
                </a:lnTo>
                <a:lnTo>
                  <a:pt x="314854" y="190021"/>
                </a:lnTo>
                <a:lnTo>
                  <a:pt x="359668" y="190021"/>
                </a:lnTo>
                <a:lnTo>
                  <a:pt x="358345" y="186007"/>
                </a:lnTo>
                <a:lnTo>
                  <a:pt x="358345" y="71927"/>
                </a:lnTo>
                <a:close/>
              </a:path>
              <a:path w="2082800" h="318134">
                <a:moveTo>
                  <a:pt x="481973" y="65570"/>
                </a:moveTo>
                <a:lnTo>
                  <a:pt x="446438" y="72591"/>
                </a:lnTo>
                <a:lnTo>
                  <a:pt x="418493" y="92125"/>
                </a:lnTo>
                <a:lnTo>
                  <a:pt x="400208" y="121884"/>
                </a:lnTo>
                <a:lnTo>
                  <a:pt x="393653" y="159578"/>
                </a:lnTo>
                <a:lnTo>
                  <a:pt x="399910" y="196289"/>
                </a:lnTo>
                <a:lnTo>
                  <a:pt x="417865" y="225191"/>
                </a:lnTo>
                <a:lnTo>
                  <a:pt x="446296" y="244118"/>
                </a:lnTo>
                <a:lnTo>
                  <a:pt x="483980" y="250909"/>
                </a:lnTo>
                <a:lnTo>
                  <a:pt x="507644" y="248635"/>
                </a:lnTo>
                <a:lnTo>
                  <a:pt x="529018" y="241751"/>
                </a:lnTo>
                <a:lnTo>
                  <a:pt x="547444" y="230162"/>
                </a:lnTo>
                <a:lnTo>
                  <a:pt x="561356" y="214778"/>
                </a:lnTo>
                <a:lnTo>
                  <a:pt x="485318" y="214778"/>
                </a:lnTo>
                <a:lnTo>
                  <a:pt x="468612" y="212420"/>
                </a:lnTo>
                <a:lnTo>
                  <a:pt x="455042" y="204951"/>
                </a:lnTo>
                <a:lnTo>
                  <a:pt x="445235" y="191773"/>
                </a:lnTo>
                <a:lnTo>
                  <a:pt x="439820" y="172290"/>
                </a:lnTo>
                <a:lnTo>
                  <a:pt x="563602" y="172290"/>
                </a:lnTo>
                <a:lnTo>
                  <a:pt x="564605" y="165600"/>
                </a:lnTo>
                <a:lnTo>
                  <a:pt x="564605" y="155563"/>
                </a:lnTo>
                <a:lnTo>
                  <a:pt x="562370" y="141512"/>
                </a:lnTo>
                <a:lnTo>
                  <a:pt x="440154" y="141512"/>
                </a:lnTo>
                <a:lnTo>
                  <a:pt x="445444" y="123578"/>
                </a:lnTo>
                <a:lnTo>
                  <a:pt x="454373" y="111194"/>
                </a:lnTo>
                <a:lnTo>
                  <a:pt x="466312" y="104017"/>
                </a:lnTo>
                <a:lnTo>
                  <a:pt x="480634" y="101701"/>
                </a:lnTo>
                <a:lnTo>
                  <a:pt x="548687" y="101701"/>
                </a:lnTo>
                <a:lnTo>
                  <a:pt x="542233" y="90620"/>
                </a:lnTo>
                <a:lnTo>
                  <a:pt x="516196" y="72152"/>
                </a:lnTo>
                <a:lnTo>
                  <a:pt x="481973" y="65570"/>
                </a:lnTo>
                <a:close/>
              </a:path>
              <a:path w="2082800" h="318134">
                <a:moveTo>
                  <a:pt x="531485" y="185672"/>
                </a:moveTo>
                <a:lnTo>
                  <a:pt x="523660" y="198688"/>
                </a:lnTo>
                <a:lnTo>
                  <a:pt x="513545" y="207752"/>
                </a:lnTo>
                <a:lnTo>
                  <a:pt x="500859" y="213053"/>
                </a:lnTo>
                <a:lnTo>
                  <a:pt x="485318" y="214778"/>
                </a:lnTo>
                <a:lnTo>
                  <a:pt x="561356" y="214778"/>
                </a:lnTo>
                <a:lnTo>
                  <a:pt x="562264" y="213774"/>
                </a:lnTo>
                <a:lnTo>
                  <a:pt x="531485" y="185672"/>
                </a:lnTo>
                <a:close/>
              </a:path>
              <a:path w="2082800" h="318134">
                <a:moveTo>
                  <a:pt x="548687" y="101701"/>
                </a:moveTo>
                <a:lnTo>
                  <a:pt x="480634" y="101701"/>
                </a:lnTo>
                <a:lnTo>
                  <a:pt x="496703" y="104576"/>
                </a:lnTo>
                <a:lnTo>
                  <a:pt x="508569" y="112658"/>
                </a:lnTo>
                <a:lnTo>
                  <a:pt x="515918" y="125130"/>
                </a:lnTo>
                <a:lnTo>
                  <a:pt x="518438" y="141178"/>
                </a:lnTo>
                <a:lnTo>
                  <a:pt x="518438" y="141512"/>
                </a:lnTo>
                <a:lnTo>
                  <a:pt x="562370" y="141512"/>
                </a:lnTo>
                <a:lnTo>
                  <a:pt x="558798" y="119061"/>
                </a:lnTo>
                <a:lnTo>
                  <a:pt x="548687" y="101701"/>
                </a:lnTo>
                <a:close/>
              </a:path>
              <a:path w="2082800" h="318134">
                <a:moveTo>
                  <a:pt x="645521" y="0"/>
                </a:moveTo>
                <a:lnTo>
                  <a:pt x="602030" y="0"/>
                </a:lnTo>
                <a:lnTo>
                  <a:pt x="602030" y="245891"/>
                </a:lnTo>
                <a:lnTo>
                  <a:pt x="645521" y="245891"/>
                </a:lnTo>
                <a:lnTo>
                  <a:pt x="645521" y="0"/>
                </a:lnTo>
                <a:close/>
              </a:path>
              <a:path w="2082800" h="318134">
                <a:moveTo>
                  <a:pt x="768493" y="65570"/>
                </a:moveTo>
                <a:lnTo>
                  <a:pt x="732958" y="72591"/>
                </a:lnTo>
                <a:lnTo>
                  <a:pt x="705013" y="92125"/>
                </a:lnTo>
                <a:lnTo>
                  <a:pt x="686728" y="121884"/>
                </a:lnTo>
                <a:lnTo>
                  <a:pt x="680173" y="159578"/>
                </a:lnTo>
                <a:lnTo>
                  <a:pt x="686430" y="196289"/>
                </a:lnTo>
                <a:lnTo>
                  <a:pt x="704385" y="225191"/>
                </a:lnTo>
                <a:lnTo>
                  <a:pt x="732816" y="244118"/>
                </a:lnTo>
                <a:lnTo>
                  <a:pt x="770500" y="250909"/>
                </a:lnTo>
                <a:lnTo>
                  <a:pt x="794164" y="248635"/>
                </a:lnTo>
                <a:lnTo>
                  <a:pt x="815538" y="241751"/>
                </a:lnTo>
                <a:lnTo>
                  <a:pt x="833964" y="230162"/>
                </a:lnTo>
                <a:lnTo>
                  <a:pt x="847876" y="214778"/>
                </a:lnTo>
                <a:lnTo>
                  <a:pt x="771838" y="214778"/>
                </a:lnTo>
                <a:lnTo>
                  <a:pt x="755132" y="212420"/>
                </a:lnTo>
                <a:lnTo>
                  <a:pt x="741562" y="204951"/>
                </a:lnTo>
                <a:lnTo>
                  <a:pt x="731755" y="191773"/>
                </a:lnTo>
                <a:lnTo>
                  <a:pt x="726340" y="172290"/>
                </a:lnTo>
                <a:lnTo>
                  <a:pt x="850122" y="172290"/>
                </a:lnTo>
                <a:lnTo>
                  <a:pt x="851125" y="165600"/>
                </a:lnTo>
                <a:lnTo>
                  <a:pt x="851125" y="155563"/>
                </a:lnTo>
                <a:lnTo>
                  <a:pt x="848890" y="141512"/>
                </a:lnTo>
                <a:lnTo>
                  <a:pt x="726674" y="141512"/>
                </a:lnTo>
                <a:lnTo>
                  <a:pt x="731964" y="123578"/>
                </a:lnTo>
                <a:lnTo>
                  <a:pt x="740893" y="111194"/>
                </a:lnTo>
                <a:lnTo>
                  <a:pt x="752832" y="104017"/>
                </a:lnTo>
                <a:lnTo>
                  <a:pt x="767154" y="101701"/>
                </a:lnTo>
                <a:lnTo>
                  <a:pt x="835207" y="101701"/>
                </a:lnTo>
                <a:lnTo>
                  <a:pt x="828753" y="90620"/>
                </a:lnTo>
                <a:lnTo>
                  <a:pt x="802716" y="72152"/>
                </a:lnTo>
                <a:lnTo>
                  <a:pt x="768493" y="65570"/>
                </a:lnTo>
                <a:close/>
              </a:path>
              <a:path w="2082800" h="318134">
                <a:moveTo>
                  <a:pt x="818005" y="185672"/>
                </a:moveTo>
                <a:lnTo>
                  <a:pt x="810180" y="198688"/>
                </a:lnTo>
                <a:lnTo>
                  <a:pt x="800065" y="207752"/>
                </a:lnTo>
                <a:lnTo>
                  <a:pt x="787379" y="213053"/>
                </a:lnTo>
                <a:lnTo>
                  <a:pt x="771838" y="214778"/>
                </a:lnTo>
                <a:lnTo>
                  <a:pt x="847876" y="214778"/>
                </a:lnTo>
                <a:lnTo>
                  <a:pt x="848784" y="213774"/>
                </a:lnTo>
                <a:lnTo>
                  <a:pt x="818005" y="185672"/>
                </a:lnTo>
                <a:close/>
              </a:path>
              <a:path w="2082800" h="318134">
                <a:moveTo>
                  <a:pt x="835207" y="101701"/>
                </a:moveTo>
                <a:lnTo>
                  <a:pt x="767154" y="101701"/>
                </a:lnTo>
                <a:lnTo>
                  <a:pt x="783223" y="104576"/>
                </a:lnTo>
                <a:lnTo>
                  <a:pt x="795089" y="112658"/>
                </a:lnTo>
                <a:lnTo>
                  <a:pt x="802439" y="125130"/>
                </a:lnTo>
                <a:lnTo>
                  <a:pt x="804958" y="141178"/>
                </a:lnTo>
                <a:lnTo>
                  <a:pt x="804958" y="141512"/>
                </a:lnTo>
                <a:lnTo>
                  <a:pt x="848890" y="141512"/>
                </a:lnTo>
                <a:lnTo>
                  <a:pt x="845318" y="119061"/>
                </a:lnTo>
                <a:lnTo>
                  <a:pt x="835207" y="101701"/>
                </a:lnTo>
                <a:close/>
              </a:path>
              <a:path w="2082800" h="318134">
                <a:moveTo>
                  <a:pt x="964826" y="65570"/>
                </a:moveTo>
                <a:lnTo>
                  <a:pt x="929255" y="72674"/>
                </a:lnTo>
                <a:lnTo>
                  <a:pt x="901555" y="92292"/>
                </a:lnTo>
                <a:lnTo>
                  <a:pt x="883579" y="121884"/>
                </a:lnTo>
                <a:lnTo>
                  <a:pt x="877176" y="158909"/>
                </a:lnTo>
                <a:lnTo>
                  <a:pt x="883631" y="195442"/>
                </a:lnTo>
                <a:lnTo>
                  <a:pt x="901723" y="224605"/>
                </a:lnTo>
                <a:lnTo>
                  <a:pt x="929537" y="243920"/>
                </a:lnTo>
                <a:lnTo>
                  <a:pt x="965161" y="250909"/>
                </a:lnTo>
                <a:lnTo>
                  <a:pt x="983707" y="249163"/>
                </a:lnTo>
                <a:lnTo>
                  <a:pt x="999368" y="244218"/>
                </a:lnTo>
                <a:lnTo>
                  <a:pt x="1012395" y="236513"/>
                </a:lnTo>
                <a:lnTo>
                  <a:pt x="1023037" y="226487"/>
                </a:lnTo>
                <a:lnTo>
                  <a:pt x="1024072" y="211432"/>
                </a:lnTo>
                <a:lnTo>
                  <a:pt x="973190" y="211432"/>
                </a:lnTo>
                <a:lnTo>
                  <a:pt x="953469" y="207742"/>
                </a:lnTo>
                <a:lnTo>
                  <a:pt x="953108" y="207742"/>
                </a:lnTo>
                <a:lnTo>
                  <a:pt x="936850" y="196963"/>
                </a:lnTo>
                <a:lnTo>
                  <a:pt x="926192" y="180382"/>
                </a:lnTo>
                <a:lnTo>
                  <a:pt x="922339" y="158909"/>
                </a:lnTo>
                <a:lnTo>
                  <a:pt x="926192" y="136944"/>
                </a:lnTo>
                <a:lnTo>
                  <a:pt x="936850" y="119934"/>
                </a:lnTo>
                <a:lnTo>
                  <a:pt x="952966" y="108946"/>
                </a:lnTo>
                <a:lnTo>
                  <a:pt x="973190" y="105047"/>
                </a:lnTo>
                <a:lnTo>
                  <a:pt x="1065859" y="105047"/>
                </a:lnTo>
                <a:lnTo>
                  <a:pt x="1065859" y="89992"/>
                </a:lnTo>
                <a:lnTo>
                  <a:pt x="1022368" y="89992"/>
                </a:lnTo>
                <a:lnTo>
                  <a:pt x="1011449" y="79966"/>
                </a:lnTo>
                <a:lnTo>
                  <a:pt x="998239" y="72261"/>
                </a:lnTo>
                <a:lnTo>
                  <a:pt x="982709" y="67316"/>
                </a:lnTo>
                <a:lnTo>
                  <a:pt x="964826" y="65570"/>
                </a:lnTo>
                <a:close/>
              </a:path>
              <a:path w="2082800" h="318134">
                <a:moveTo>
                  <a:pt x="1070758" y="182661"/>
                </a:moveTo>
                <a:lnTo>
                  <a:pt x="1026048" y="182661"/>
                </a:lnTo>
                <a:lnTo>
                  <a:pt x="1046456" y="245891"/>
                </a:lnTo>
                <a:lnTo>
                  <a:pt x="1092288" y="245891"/>
                </a:lnTo>
                <a:lnTo>
                  <a:pt x="1070758" y="182661"/>
                </a:lnTo>
                <a:close/>
              </a:path>
              <a:path w="2082800" h="318134">
                <a:moveTo>
                  <a:pt x="1065859" y="105047"/>
                </a:moveTo>
                <a:lnTo>
                  <a:pt x="973190" y="105047"/>
                </a:lnTo>
                <a:lnTo>
                  <a:pt x="993336" y="108946"/>
                </a:lnTo>
                <a:lnTo>
                  <a:pt x="992990" y="108946"/>
                </a:lnTo>
                <a:lnTo>
                  <a:pt x="1009028" y="119683"/>
                </a:lnTo>
                <a:lnTo>
                  <a:pt x="1020000" y="136661"/>
                </a:lnTo>
                <a:lnTo>
                  <a:pt x="1024041" y="158909"/>
                </a:lnTo>
                <a:lnTo>
                  <a:pt x="1020053" y="180382"/>
                </a:lnTo>
                <a:lnTo>
                  <a:pt x="1020000" y="180665"/>
                </a:lnTo>
                <a:lnTo>
                  <a:pt x="1009028" y="197214"/>
                </a:lnTo>
                <a:lnTo>
                  <a:pt x="992850" y="207742"/>
                </a:lnTo>
                <a:lnTo>
                  <a:pt x="973190" y="211432"/>
                </a:lnTo>
                <a:lnTo>
                  <a:pt x="1024072" y="211432"/>
                </a:lnTo>
                <a:lnTo>
                  <a:pt x="1026048" y="182661"/>
                </a:lnTo>
                <a:lnTo>
                  <a:pt x="1070758" y="182661"/>
                </a:lnTo>
                <a:lnTo>
                  <a:pt x="1065859" y="168276"/>
                </a:lnTo>
                <a:lnTo>
                  <a:pt x="1065859" y="105047"/>
                </a:lnTo>
                <a:close/>
              </a:path>
              <a:path w="2082800" h="318134">
                <a:moveTo>
                  <a:pt x="1065859" y="0"/>
                </a:moveTo>
                <a:lnTo>
                  <a:pt x="1022368" y="0"/>
                </a:lnTo>
                <a:lnTo>
                  <a:pt x="1022368" y="89992"/>
                </a:lnTo>
                <a:lnTo>
                  <a:pt x="1065859" y="89992"/>
                </a:lnTo>
                <a:lnTo>
                  <a:pt x="1065859" y="0"/>
                </a:lnTo>
                <a:close/>
              </a:path>
              <a:path w="2082800" h="318134">
                <a:moveTo>
                  <a:pt x="1251643" y="191694"/>
                </a:moveTo>
                <a:lnTo>
                  <a:pt x="1241757" y="191694"/>
                </a:lnTo>
                <a:lnTo>
                  <a:pt x="1254470" y="238531"/>
                </a:lnTo>
                <a:lnTo>
                  <a:pt x="1263356" y="243570"/>
                </a:lnTo>
                <a:lnTo>
                  <a:pt x="1273622" y="247480"/>
                </a:lnTo>
                <a:lnTo>
                  <a:pt x="1285520" y="250010"/>
                </a:lnTo>
                <a:lnTo>
                  <a:pt x="1299299" y="250909"/>
                </a:lnTo>
                <a:lnTo>
                  <a:pt x="1334923" y="243920"/>
                </a:lnTo>
                <a:lnTo>
                  <a:pt x="1362737" y="224605"/>
                </a:lnTo>
                <a:lnTo>
                  <a:pt x="1370909" y="211432"/>
                </a:lnTo>
                <a:lnTo>
                  <a:pt x="1290935" y="211432"/>
                </a:lnTo>
                <a:lnTo>
                  <a:pt x="1271328" y="207742"/>
                </a:lnTo>
                <a:lnTo>
                  <a:pt x="1255264" y="197214"/>
                </a:lnTo>
                <a:lnTo>
                  <a:pt x="1251643" y="191694"/>
                </a:lnTo>
                <a:close/>
              </a:path>
              <a:path w="2082800" h="318134">
                <a:moveTo>
                  <a:pt x="1241757" y="0"/>
                </a:moveTo>
                <a:lnTo>
                  <a:pt x="1198266" y="0"/>
                </a:lnTo>
                <a:lnTo>
                  <a:pt x="1198266" y="245891"/>
                </a:lnTo>
                <a:lnTo>
                  <a:pt x="1241757" y="245891"/>
                </a:lnTo>
                <a:lnTo>
                  <a:pt x="1241757" y="191694"/>
                </a:lnTo>
                <a:lnTo>
                  <a:pt x="1251643" y="191694"/>
                </a:lnTo>
                <a:lnTo>
                  <a:pt x="1244407" y="180665"/>
                </a:lnTo>
                <a:lnTo>
                  <a:pt x="1240419" y="158909"/>
                </a:lnTo>
                <a:lnTo>
                  <a:pt x="1244357" y="136944"/>
                </a:lnTo>
                <a:lnTo>
                  <a:pt x="1244407" y="136661"/>
                </a:lnTo>
                <a:lnTo>
                  <a:pt x="1255264" y="119683"/>
                </a:lnTo>
                <a:lnTo>
                  <a:pt x="1271188" y="108946"/>
                </a:lnTo>
                <a:lnTo>
                  <a:pt x="1270843" y="108946"/>
                </a:lnTo>
                <a:lnTo>
                  <a:pt x="1290935" y="105047"/>
                </a:lnTo>
                <a:lnTo>
                  <a:pt x="1370561" y="105047"/>
                </a:lnTo>
                <a:lnTo>
                  <a:pt x="1362779" y="92292"/>
                </a:lnTo>
                <a:lnTo>
                  <a:pt x="1359530" y="89992"/>
                </a:lnTo>
                <a:lnTo>
                  <a:pt x="1241757" y="89992"/>
                </a:lnTo>
                <a:lnTo>
                  <a:pt x="1241757" y="0"/>
                </a:lnTo>
                <a:close/>
              </a:path>
              <a:path w="2082800" h="318134">
                <a:moveTo>
                  <a:pt x="1370561" y="105047"/>
                </a:moveTo>
                <a:lnTo>
                  <a:pt x="1290935" y="105047"/>
                </a:lnTo>
                <a:lnTo>
                  <a:pt x="1311353" y="108946"/>
                </a:lnTo>
                <a:lnTo>
                  <a:pt x="1327568" y="119934"/>
                </a:lnTo>
                <a:lnTo>
                  <a:pt x="1338263" y="136944"/>
                </a:lnTo>
                <a:lnTo>
                  <a:pt x="1342121" y="158909"/>
                </a:lnTo>
                <a:lnTo>
                  <a:pt x="1338263" y="180382"/>
                </a:lnTo>
                <a:lnTo>
                  <a:pt x="1327568" y="196963"/>
                </a:lnTo>
                <a:lnTo>
                  <a:pt x="1311210" y="207742"/>
                </a:lnTo>
                <a:lnTo>
                  <a:pt x="1310845" y="207742"/>
                </a:lnTo>
                <a:lnTo>
                  <a:pt x="1290935" y="211432"/>
                </a:lnTo>
                <a:lnTo>
                  <a:pt x="1370909" y="211432"/>
                </a:lnTo>
                <a:lnTo>
                  <a:pt x="1380829" y="195442"/>
                </a:lnTo>
                <a:lnTo>
                  <a:pt x="1387284" y="158909"/>
                </a:lnTo>
                <a:lnTo>
                  <a:pt x="1380834" y="121884"/>
                </a:lnTo>
                <a:lnTo>
                  <a:pt x="1370561" y="105047"/>
                </a:lnTo>
                <a:close/>
              </a:path>
              <a:path w="2082800" h="318134">
                <a:moveTo>
                  <a:pt x="1299633" y="65570"/>
                </a:moveTo>
                <a:lnTo>
                  <a:pt x="1281746" y="67316"/>
                </a:lnTo>
                <a:lnTo>
                  <a:pt x="1266179" y="72261"/>
                </a:lnTo>
                <a:lnTo>
                  <a:pt x="1252870" y="79966"/>
                </a:lnTo>
                <a:lnTo>
                  <a:pt x="1241757" y="89992"/>
                </a:lnTo>
                <a:lnTo>
                  <a:pt x="1359530" y="89992"/>
                </a:lnTo>
                <a:lnTo>
                  <a:pt x="1335064" y="72674"/>
                </a:lnTo>
                <a:lnTo>
                  <a:pt x="1299633" y="65570"/>
                </a:lnTo>
                <a:close/>
              </a:path>
              <a:path w="2082800" h="318134">
                <a:moveTo>
                  <a:pt x="1448247" y="71927"/>
                </a:moveTo>
                <a:lnTo>
                  <a:pt x="1399069" y="71927"/>
                </a:lnTo>
                <a:lnTo>
                  <a:pt x="1470327" y="243549"/>
                </a:lnTo>
                <a:lnTo>
                  <a:pt x="1440887" y="317818"/>
                </a:lnTo>
                <a:lnTo>
                  <a:pt x="1488058" y="317818"/>
                </a:lnTo>
                <a:lnTo>
                  <a:pt x="1538870" y="190356"/>
                </a:lnTo>
                <a:lnTo>
                  <a:pt x="1494080" y="190356"/>
                </a:lnTo>
                <a:lnTo>
                  <a:pt x="1448247" y="71927"/>
                </a:lnTo>
                <a:close/>
              </a:path>
              <a:path w="2082800" h="318134">
                <a:moveTo>
                  <a:pt x="1586080" y="71927"/>
                </a:moveTo>
                <a:lnTo>
                  <a:pt x="1538240" y="71927"/>
                </a:lnTo>
                <a:lnTo>
                  <a:pt x="1494080" y="190356"/>
                </a:lnTo>
                <a:lnTo>
                  <a:pt x="1538870" y="190356"/>
                </a:lnTo>
                <a:lnTo>
                  <a:pt x="1586080" y="71927"/>
                </a:lnTo>
                <a:close/>
              </a:path>
              <a:path w="2082800" h="318134">
                <a:moveTo>
                  <a:pt x="1815092" y="0"/>
                </a:moveTo>
                <a:lnTo>
                  <a:pt x="1766583" y="0"/>
                </a:lnTo>
                <a:lnTo>
                  <a:pt x="1668227" y="245891"/>
                </a:lnTo>
                <a:lnTo>
                  <a:pt x="1717405" y="245891"/>
                </a:lnTo>
                <a:lnTo>
                  <a:pt x="1738147" y="191025"/>
                </a:lnTo>
                <a:lnTo>
                  <a:pt x="1890983" y="191025"/>
                </a:lnTo>
                <a:lnTo>
                  <a:pt x="1874901" y="150545"/>
                </a:lnTo>
                <a:lnTo>
                  <a:pt x="1753536" y="150545"/>
                </a:lnTo>
                <a:lnTo>
                  <a:pt x="1790671" y="52189"/>
                </a:lnTo>
                <a:lnTo>
                  <a:pt x="1835826" y="52189"/>
                </a:lnTo>
                <a:lnTo>
                  <a:pt x="1815092" y="0"/>
                </a:lnTo>
                <a:close/>
              </a:path>
              <a:path w="2082800" h="318134">
                <a:moveTo>
                  <a:pt x="1890983" y="191025"/>
                </a:moveTo>
                <a:lnTo>
                  <a:pt x="1842860" y="191025"/>
                </a:lnTo>
                <a:lnTo>
                  <a:pt x="1863267" y="245891"/>
                </a:lnTo>
                <a:lnTo>
                  <a:pt x="1912780" y="245891"/>
                </a:lnTo>
                <a:lnTo>
                  <a:pt x="1890983" y="191025"/>
                </a:lnTo>
                <a:close/>
              </a:path>
              <a:path w="2082800" h="318134">
                <a:moveTo>
                  <a:pt x="1835826" y="52189"/>
                </a:moveTo>
                <a:lnTo>
                  <a:pt x="1790671" y="52189"/>
                </a:lnTo>
                <a:lnTo>
                  <a:pt x="1827471" y="150545"/>
                </a:lnTo>
                <a:lnTo>
                  <a:pt x="1874901" y="150545"/>
                </a:lnTo>
                <a:lnTo>
                  <a:pt x="1835826" y="52189"/>
                </a:lnTo>
                <a:close/>
              </a:path>
              <a:path w="2082800" h="318134">
                <a:moveTo>
                  <a:pt x="1987104" y="0"/>
                </a:moveTo>
                <a:lnTo>
                  <a:pt x="1941605" y="0"/>
                </a:lnTo>
                <a:lnTo>
                  <a:pt x="1941605" y="245891"/>
                </a:lnTo>
                <a:lnTo>
                  <a:pt x="1987104" y="245891"/>
                </a:lnTo>
                <a:lnTo>
                  <a:pt x="1987104" y="0"/>
                </a:lnTo>
                <a:close/>
              </a:path>
              <a:path w="2082800" h="318134">
                <a:moveTo>
                  <a:pt x="2082415" y="194705"/>
                </a:moveTo>
                <a:lnTo>
                  <a:pt x="2031230" y="194705"/>
                </a:lnTo>
                <a:lnTo>
                  <a:pt x="2031230" y="245891"/>
                </a:lnTo>
                <a:lnTo>
                  <a:pt x="2082415" y="245891"/>
                </a:lnTo>
                <a:lnTo>
                  <a:pt x="2082415" y="194705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0" y="0"/>
            <a:ext cx="20104100" cy="11290935"/>
            <a:chOff x="0" y="0"/>
            <a:chExt cx="20104100" cy="11290935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07798"/>
              <a:ext cx="20104101" cy="817493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7046" y="4306510"/>
              <a:ext cx="20083145" cy="5932170"/>
            </a:xfrm>
            <a:custGeom>
              <a:avLst/>
              <a:gdLst/>
              <a:ahLst/>
              <a:cxnLst/>
              <a:rect l="l" t="t" r="r" b="b"/>
              <a:pathLst>
                <a:path w="20083145" h="5932170">
                  <a:moveTo>
                    <a:pt x="16681" y="2205578"/>
                  </a:moveTo>
                  <a:lnTo>
                    <a:pt x="9877" y="2205828"/>
                  </a:lnTo>
                  <a:lnTo>
                    <a:pt x="6078" y="2210117"/>
                  </a:lnTo>
                  <a:lnTo>
                    <a:pt x="3941" y="2212356"/>
                  </a:lnTo>
                  <a:lnTo>
                    <a:pt x="0" y="2216978"/>
                  </a:lnTo>
                  <a:lnTo>
                    <a:pt x="249" y="2223782"/>
                  </a:lnTo>
                  <a:lnTo>
                    <a:pt x="4538" y="2227581"/>
                  </a:lnTo>
                  <a:lnTo>
                    <a:pt x="5253" y="2228674"/>
                  </a:lnTo>
                  <a:lnTo>
                    <a:pt x="11586" y="2231376"/>
                  </a:lnTo>
                  <a:lnTo>
                    <a:pt x="16723" y="2230416"/>
                  </a:lnTo>
                  <a:lnTo>
                    <a:pt x="19763" y="2226985"/>
                  </a:lnTo>
                  <a:lnTo>
                    <a:pt x="21900" y="2224744"/>
                  </a:lnTo>
                  <a:lnTo>
                    <a:pt x="25841" y="2220122"/>
                  </a:lnTo>
                  <a:lnTo>
                    <a:pt x="25592" y="2213318"/>
                  </a:lnTo>
                  <a:lnTo>
                    <a:pt x="21303" y="2209519"/>
                  </a:lnTo>
                  <a:lnTo>
                    <a:pt x="16681" y="2205578"/>
                  </a:lnTo>
                  <a:close/>
                </a:path>
                <a:path w="20083145" h="5932170">
                  <a:moveTo>
                    <a:pt x="75194" y="2142292"/>
                  </a:moveTo>
                  <a:lnTo>
                    <a:pt x="68723" y="2142683"/>
                  </a:lnTo>
                  <a:lnTo>
                    <a:pt x="64591" y="2146829"/>
                  </a:lnTo>
                  <a:lnTo>
                    <a:pt x="62453" y="2149070"/>
                  </a:lnTo>
                  <a:lnTo>
                    <a:pt x="58512" y="2153692"/>
                  </a:lnTo>
                  <a:lnTo>
                    <a:pt x="58903" y="2160163"/>
                  </a:lnTo>
                  <a:lnTo>
                    <a:pt x="63050" y="2164295"/>
                  </a:lnTo>
                  <a:lnTo>
                    <a:pt x="63765" y="2165388"/>
                  </a:lnTo>
                  <a:lnTo>
                    <a:pt x="66098" y="2166383"/>
                  </a:lnTo>
                  <a:lnTo>
                    <a:pt x="66241" y="2166050"/>
                  </a:lnTo>
                  <a:lnTo>
                    <a:pt x="70241" y="2167756"/>
                  </a:lnTo>
                  <a:lnTo>
                    <a:pt x="75233" y="2167128"/>
                  </a:lnTo>
                  <a:lnTo>
                    <a:pt x="78275" y="2163698"/>
                  </a:lnTo>
                  <a:lnTo>
                    <a:pt x="80412" y="2161458"/>
                  </a:lnTo>
                  <a:lnTo>
                    <a:pt x="84353" y="2156836"/>
                  </a:lnTo>
                  <a:lnTo>
                    <a:pt x="83962" y="2150366"/>
                  </a:lnTo>
                  <a:lnTo>
                    <a:pt x="79815" y="2146233"/>
                  </a:lnTo>
                  <a:lnTo>
                    <a:pt x="75194" y="2142292"/>
                  </a:lnTo>
                  <a:close/>
                </a:path>
                <a:path w="20083145" h="5932170">
                  <a:moveTo>
                    <a:pt x="134706" y="2079432"/>
                  </a:moveTo>
                  <a:lnTo>
                    <a:pt x="127902" y="2079682"/>
                  </a:lnTo>
                  <a:lnTo>
                    <a:pt x="123769" y="2083828"/>
                  </a:lnTo>
                  <a:lnTo>
                    <a:pt x="121632" y="2086067"/>
                  </a:lnTo>
                  <a:lnTo>
                    <a:pt x="117500" y="2090214"/>
                  </a:lnTo>
                  <a:lnTo>
                    <a:pt x="117749" y="2097018"/>
                  </a:lnTo>
                  <a:lnTo>
                    <a:pt x="121896" y="2101150"/>
                  </a:lnTo>
                  <a:lnTo>
                    <a:pt x="122612" y="2102244"/>
                  </a:lnTo>
                  <a:lnTo>
                    <a:pt x="128944" y="2104945"/>
                  </a:lnTo>
                  <a:lnTo>
                    <a:pt x="133939" y="2104318"/>
                  </a:lnTo>
                  <a:lnTo>
                    <a:pt x="136978" y="2100887"/>
                  </a:lnTo>
                  <a:lnTo>
                    <a:pt x="139116" y="2098647"/>
                  </a:lnTo>
                  <a:lnTo>
                    <a:pt x="143248" y="2094500"/>
                  </a:lnTo>
                  <a:lnTo>
                    <a:pt x="142999" y="2087696"/>
                  </a:lnTo>
                  <a:lnTo>
                    <a:pt x="134706" y="2079432"/>
                  </a:lnTo>
                  <a:close/>
                </a:path>
                <a:path w="20083145" h="5932170">
                  <a:moveTo>
                    <a:pt x="194409" y="2017048"/>
                  </a:moveTo>
                  <a:lnTo>
                    <a:pt x="187605" y="2017297"/>
                  </a:lnTo>
                  <a:lnTo>
                    <a:pt x="183473" y="2021443"/>
                  </a:lnTo>
                  <a:lnTo>
                    <a:pt x="181335" y="2023684"/>
                  </a:lnTo>
                  <a:lnTo>
                    <a:pt x="177203" y="2027830"/>
                  </a:lnTo>
                  <a:lnTo>
                    <a:pt x="177452" y="2034634"/>
                  </a:lnTo>
                  <a:lnTo>
                    <a:pt x="181599" y="2038766"/>
                  </a:lnTo>
                  <a:lnTo>
                    <a:pt x="182314" y="2039860"/>
                  </a:lnTo>
                  <a:lnTo>
                    <a:pt x="188646" y="2042561"/>
                  </a:lnTo>
                  <a:lnTo>
                    <a:pt x="193642" y="2041934"/>
                  </a:lnTo>
                  <a:lnTo>
                    <a:pt x="196682" y="2038502"/>
                  </a:lnTo>
                  <a:lnTo>
                    <a:pt x="198819" y="2036263"/>
                  </a:lnTo>
                  <a:lnTo>
                    <a:pt x="202951" y="2032117"/>
                  </a:lnTo>
                  <a:lnTo>
                    <a:pt x="202702" y="2025312"/>
                  </a:lnTo>
                  <a:lnTo>
                    <a:pt x="194409" y="2017048"/>
                  </a:lnTo>
                  <a:close/>
                </a:path>
                <a:path w="20083145" h="5932170">
                  <a:moveTo>
                    <a:pt x="253970" y="1954997"/>
                  </a:moveTo>
                  <a:lnTo>
                    <a:pt x="247166" y="1955246"/>
                  </a:lnTo>
                  <a:lnTo>
                    <a:pt x="243034" y="1959392"/>
                  </a:lnTo>
                  <a:lnTo>
                    <a:pt x="240896" y="1961633"/>
                  </a:lnTo>
                  <a:lnTo>
                    <a:pt x="236764" y="1965779"/>
                  </a:lnTo>
                  <a:lnTo>
                    <a:pt x="237013" y="1972582"/>
                  </a:lnTo>
                  <a:lnTo>
                    <a:pt x="241160" y="1976715"/>
                  </a:lnTo>
                  <a:lnTo>
                    <a:pt x="242208" y="1977951"/>
                  </a:lnTo>
                  <a:lnTo>
                    <a:pt x="248207" y="1980510"/>
                  </a:lnTo>
                  <a:lnTo>
                    <a:pt x="252870" y="1979740"/>
                  </a:lnTo>
                  <a:lnTo>
                    <a:pt x="256243" y="1976451"/>
                  </a:lnTo>
                  <a:lnTo>
                    <a:pt x="258380" y="1974212"/>
                  </a:lnTo>
                  <a:lnTo>
                    <a:pt x="262512" y="1970065"/>
                  </a:lnTo>
                  <a:lnTo>
                    <a:pt x="262263" y="1963262"/>
                  </a:lnTo>
                  <a:lnTo>
                    <a:pt x="253970" y="1954997"/>
                  </a:lnTo>
                  <a:close/>
                </a:path>
                <a:path w="20083145" h="5932170">
                  <a:moveTo>
                    <a:pt x="314864" y="1893515"/>
                  </a:moveTo>
                  <a:lnTo>
                    <a:pt x="308061" y="1893763"/>
                  </a:lnTo>
                  <a:lnTo>
                    <a:pt x="303928" y="1897910"/>
                  </a:lnTo>
                  <a:lnTo>
                    <a:pt x="301791" y="1900150"/>
                  </a:lnTo>
                  <a:lnTo>
                    <a:pt x="297325" y="1904155"/>
                  </a:lnTo>
                  <a:lnTo>
                    <a:pt x="297574" y="1910958"/>
                  </a:lnTo>
                  <a:lnTo>
                    <a:pt x="301720" y="1915091"/>
                  </a:lnTo>
                  <a:lnTo>
                    <a:pt x="302769" y="1916326"/>
                  </a:lnTo>
                  <a:lnTo>
                    <a:pt x="305104" y="1917322"/>
                  </a:lnTo>
                  <a:lnTo>
                    <a:pt x="305294" y="1917797"/>
                  </a:lnTo>
                  <a:lnTo>
                    <a:pt x="308960" y="1919361"/>
                  </a:lnTo>
                  <a:lnTo>
                    <a:pt x="313622" y="1918591"/>
                  </a:lnTo>
                  <a:lnTo>
                    <a:pt x="316994" y="1915302"/>
                  </a:lnTo>
                  <a:lnTo>
                    <a:pt x="319132" y="1913062"/>
                  </a:lnTo>
                  <a:lnTo>
                    <a:pt x="323265" y="1908916"/>
                  </a:lnTo>
                  <a:lnTo>
                    <a:pt x="323015" y="1902113"/>
                  </a:lnTo>
                  <a:lnTo>
                    <a:pt x="318868" y="1897980"/>
                  </a:lnTo>
                  <a:lnTo>
                    <a:pt x="314864" y="1893515"/>
                  </a:lnTo>
                  <a:close/>
                </a:path>
                <a:path w="20083145" h="5932170">
                  <a:moveTo>
                    <a:pt x="9326668" y="5663194"/>
                  </a:moveTo>
                  <a:lnTo>
                    <a:pt x="9313337" y="5657507"/>
                  </a:lnTo>
                  <a:lnTo>
                    <a:pt x="9307155" y="5659993"/>
                  </a:lnTo>
                  <a:lnTo>
                    <a:pt x="9302463" y="5670992"/>
                  </a:lnTo>
                  <a:lnTo>
                    <a:pt x="9304948" y="5677173"/>
                  </a:lnTo>
                  <a:lnTo>
                    <a:pt x="9318279" y="5682860"/>
                  </a:lnTo>
                  <a:lnTo>
                    <a:pt x="9324461" y="5680375"/>
                  </a:lnTo>
                  <a:lnTo>
                    <a:pt x="9329153" y="5669376"/>
                  </a:lnTo>
                  <a:lnTo>
                    <a:pt x="9326668" y="5663194"/>
                  </a:lnTo>
                  <a:close/>
                </a:path>
                <a:path w="20083145" h="5932170">
                  <a:moveTo>
                    <a:pt x="9406279" y="5696367"/>
                  </a:moveTo>
                  <a:lnTo>
                    <a:pt x="9392614" y="5690538"/>
                  </a:lnTo>
                  <a:lnTo>
                    <a:pt x="9386624" y="5693497"/>
                  </a:lnTo>
                  <a:lnTo>
                    <a:pt x="9382074" y="5704163"/>
                  </a:lnTo>
                  <a:lnTo>
                    <a:pt x="9384559" y="5710344"/>
                  </a:lnTo>
                  <a:lnTo>
                    <a:pt x="9389892" y="5712619"/>
                  </a:lnTo>
                  <a:lnTo>
                    <a:pt x="9390367" y="5712428"/>
                  </a:lnTo>
                  <a:lnTo>
                    <a:pt x="9398700" y="5715982"/>
                  </a:lnTo>
                  <a:lnTo>
                    <a:pt x="9404690" y="5713023"/>
                  </a:lnTo>
                  <a:lnTo>
                    <a:pt x="9409240" y="5702357"/>
                  </a:lnTo>
                  <a:lnTo>
                    <a:pt x="9406279" y="5696367"/>
                  </a:lnTo>
                  <a:close/>
                </a:path>
                <a:path w="20083145" h="5932170">
                  <a:moveTo>
                    <a:pt x="9248385" y="5627832"/>
                  </a:moveTo>
                  <a:lnTo>
                    <a:pt x="9235387" y="5622288"/>
                  </a:lnTo>
                  <a:lnTo>
                    <a:pt x="9228872" y="5624631"/>
                  </a:lnTo>
                  <a:lnTo>
                    <a:pt x="9226597" y="5629963"/>
                  </a:lnTo>
                  <a:lnTo>
                    <a:pt x="9223847" y="5635487"/>
                  </a:lnTo>
                  <a:lnTo>
                    <a:pt x="9226189" y="5642002"/>
                  </a:lnTo>
                  <a:lnTo>
                    <a:pt x="9239521" y="5647689"/>
                  </a:lnTo>
                  <a:lnTo>
                    <a:pt x="9246036" y="5645346"/>
                  </a:lnTo>
                  <a:lnTo>
                    <a:pt x="9250728" y="5634347"/>
                  </a:lnTo>
                  <a:lnTo>
                    <a:pt x="9248385" y="5627832"/>
                  </a:lnTo>
                  <a:close/>
                </a:path>
                <a:path w="20083145" h="5932170">
                  <a:moveTo>
                    <a:pt x="9481029" y="5724312"/>
                  </a:moveTo>
                  <a:lnTo>
                    <a:pt x="9478362" y="5723175"/>
                  </a:lnTo>
                  <a:lnTo>
                    <a:pt x="9472887" y="5721233"/>
                  </a:lnTo>
                  <a:lnTo>
                    <a:pt x="9466897" y="5724193"/>
                  </a:lnTo>
                  <a:lnTo>
                    <a:pt x="9462348" y="5734859"/>
                  </a:lnTo>
                  <a:lnTo>
                    <a:pt x="9464974" y="5740707"/>
                  </a:lnTo>
                  <a:lnTo>
                    <a:pt x="9470308" y="5742982"/>
                  </a:lnTo>
                  <a:lnTo>
                    <a:pt x="9470783" y="5742792"/>
                  </a:lnTo>
                  <a:lnTo>
                    <a:pt x="9474115" y="5744213"/>
                  </a:lnTo>
                  <a:lnTo>
                    <a:pt x="9480910" y="5724656"/>
                  </a:lnTo>
                  <a:lnTo>
                    <a:pt x="9481029" y="5724312"/>
                  </a:lnTo>
                  <a:close/>
                </a:path>
                <a:path w="20083145" h="5932170">
                  <a:moveTo>
                    <a:pt x="9157767" y="5584449"/>
                  </a:moveTo>
                  <a:lnTo>
                    <a:pt x="9150918" y="5586650"/>
                  </a:lnTo>
                  <a:lnTo>
                    <a:pt x="9147997" y="5593283"/>
                  </a:lnTo>
                  <a:lnTo>
                    <a:pt x="9145894" y="5597507"/>
                  </a:lnTo>
                  <a:lnTo>
                    <a:pt x="9148236" y="5604022"/>
                  </a:lnTo>
                  <a:lnTo>
                    <a:pt x="9153427" y="5606630"/>
                  </a:lnTo>
                  <a:lnTo>
                    <a:pt x="9161759" y="5610184"/>
                  </a:lnTo>
                  <a:lnTo>
                    <a:pt x="9168131" y="5608175"/>
                  </a:lnTo>
                  <a:lnTo>
                    <a:pt x="9171054" y="5601542"/>
                  </a:lnTo>
                  <a:lnTo>
                    <a:pt x="9173157" y="5597318"/>
                  </a:lnTo>
                  <a:lnTo>
                    <a:pt x="9170814" y="5590803"/>
                  </a:lnTo>
                  <a:lnTo>
                    <a:pt x="9165623" y="5588195"/>
                  </a:lnTo>
                  <a:lnTo>
                    <a:pt x="9162958" y="5587057"/>
                  </a:lnTo>
                  <a:lnTo>
                    <a:pt x="9157767" y="5584449"/>
                  </a:lnTo>
                  <a:close/>
                </a:path>
                <a:path w="20083145" h="5932170">
                  <a:moveTo>
                    <a:pt x="375474" y="1832698"/>
                  </a:moveTo>
                  <a:lnTo>
                    <a:pt x="368813" y="1832614"/>
                  </a:lnTo>
                  <a:lnTo>
                    <a:pt x="364680" y="1836761"/>
                  </a:lnTo>
                  <a:lnTo>
                    <a:pt x="362543" y="1839001"/>
                  </a:lnTo>
                  <a:lnTo>
                    <a:pt x="358410" y="1843148"/>
                  </a:lnTo>
                  <a:lnTo>
                    <a:pt x="358327" y="1849809"/>
                  </a:lnTo>
                  <a:lnTo>
                    <a:pt x="362473" y="1853941"/>
                  </a:lnTo>
                  <a:lnTo>
                    <a:pt x="363523" y="1855177"/>
                  </a:lnTo>
                  <a:lnTo>
                    <a:pt x="369521" y="1857736"/>
                  </a:lnTo>
                  <a:lnTo>
                    <a:pt x="374183" y="1856967"/>
                  </a:lnTo>
                  <a:lnTo>
                    <a:pt x="377413" y="1854012"/>
                  </a:lnTo>
                  <a:lnTo>
                    <a:pt x="379551" y="1851772"/>
                  </a:lnTo>
                  <a:lnTo>
                    <a:pt x="383684" y="1847625"/>
                  </a:lnTo>
                  <a:lnTo>
                    <a:pt x="383767" y="1840963"/>
                  </a:lnTo>
                  <a:lnTo>
                    <a:pt x="375474" y="1832698"/>
                  </a:lnTo>
                  <a:close/>
                </a:path>
                <a:path w="20083145" h="5932170">
                  <a:moveTo>
                    <a:pt x="9567581" y="5754141"/>
                  </a:moveTo>
                  <a:lnTo>
                    <a:pt x="9561964" y="5752533"/>
                  </a:lnTo>
                  <a:lnTo>
                    <a:pt x="9559298" y="5751396"/>
                  </a:lnTo>
                  <a:lnTo>
                    <a:pt x="9553680" y="5749788"/>
                  </a:lnTo>
                  <a:lnTo>
                    <a:pt x="9547690" y="5752748"/>
                  </a:lnTo>
                  <a:lnTo>
                    <a:pt x="9544552" y="5761653"/>
                  </a:lnTo>
                  <a:lnTo>
                    <a:pt x="9543949" y="5763365"/>
                  </a:lnTo>
                  <a:lnTo>
                    <a:pt x="9546576" y="5769212"/>
                  </a:lnTo>
                  <a:lnTo>
                    <a:pt x="9551576" y="5771345"/>
                  </a:lnTo>
                  <a:lnTo>
                    <a:pt x="9552051" y="5771155"/>
                  </a:lnTo>
                  <a:lnTo>
                    <a:pt x="9555384" y="5772577"/>
                  </a:lnTo>
                  <a:lnTo>
                    <a:pt x="9561001" y="5774185"/>
                  </a:lnTo>
                  <a:lnTo>
                    <a:pt x="9566991" y="5771225"/>
                  </a:lnTo>
                  <a:lnTo>
                    <a:pt x="9568933" y="5765750"/>
                  </a:lnTo>
                  <a:lnTo>
                    <a:pt x="9570541" y="5760132"/>
                  </a:lnTo>
                  <a:lnTo>
                    <a:pt x="9567581" y="5754141"/>
                  </a:lnTo>
                  <a:close/>
                </a:path>
                <a:path w="20083145" h="5932170">
                  <a:moveTo>
                    <a:pt x="9081522" y="5545230"/>
                  </a:moveTo>
                  <a:lnTo>
                    <a:pt x="9074816" y="5547096"/>
                  </a:lnTo>
                  <a:lnTo>
                    <a:pt x="9069458" y="5557811"/>
                  </a:lnTo>
                  <a:lnTo>
                    <a:pt x="9071468" y="5564184"/>
                  </a:lnTo>
                  <a:lnTo>
                    <a:pt x="9076517" y="5567125"/>
                  </a:lnTo>
                  <a:lnTo>
                    <a:pt x="9085182" y="5570822"/>
                  </a:lnTo>
                  <a:lnTo>
                    <a:pt x="9091222" y="5568670"/>
                  </a:lnTo>
                  <a:lnTo>
                    <a:pt x="9093688" y="5563813"/>
                  </a:lnTo>
                  <a:lnTo>
                    <a:pt x="9096438" y="5558288"/>
                  </a:lnTo>
                  <a:lnTo>
                    <a:pt x="9094429" y="5551917"/>
                  </a:lnTo>
                  <a:lnTo>
                    <a:pt x="9089380" y="5548975"/>
                  </a:lnTo>
                  <a:lnTo>
                    <a:pt x="9086713" y="5547838"/>
                  </a:lnTo>
                  <a:lnTo>
                    <a:pt x="9081522" y="5545230"/>
                  </a:lnTo>
                  <a:close/>
                </a:path>
                <a:path w="20083145" h="5932170">
                  <a:moveTo>
                    <a:pt x="9649653" y="5779697"/>
                  </a:moveTo>
                  <a:lnTo>
                    <a:pt x="9643894" y="5778422"/>
                  </a:lnTo>
                  <a:lnTo>
                    <a:pt x="9641227" y="5777284"/>
                  </a:lnTo>
                  <a:lnTo>
                    <a:pt x="9635610" y="5775676"/>
                  </a:lnTo>
                  <a:lnTo>
                    <a:pt x="9629479" y="5778969"/>
                  </a:lnTo>
                  <a:lnTo>
                    <a:pt x="9627870" y="5784586"/>
                  </a:lnTo>
                  <a:lnTo>
                    <a:pt x="9626071" y="5789729"/>
                  </a:lnTo>
                  <a:lnTo>
                    <a:pt x="9628840" y="5795243"/>
                  </a:lnTo>
                  <a:lnTo>
                    <a:pt x="9634506" y="5797660"/>
                  </a:lnTo>
                  <a:lnTo>
                    <a:pt x="9635315" y="5797611"/>
                  </a:lnTo>
                  <a:lnTo>
                    <a:pt x="9637981" y="5798748"/>
                  </a:lnTo>
                  <a:lnTo>
                    <a:pt x="9643598" y="5800356"/>
                  </a:lnTo>
                  <a:lnTo>
                    <a:pt x="9649730" y="5797063"/>
                  </a:lnTo>
                  <a:lnTo>
                    <a:pt x="9652947" y="5785829"/>
                  </a:lnTo>
                  <a:lnTo>
                    <a:pt x="9649653" y="5779697"/>
                  </a:lnTo>
                  <a:close/>
                </a:path>
                <a:path w="20083145" h="5932170">
                  <a:moveTo>
                    <a:pt x="9006750" y="5503486"/>
                  </a:moveTo>
                  <a:lnTo>
                    <a:pt x="9000045" y="5505352"/>
                  </a:lnTo>
                  <a:lnTo>
                    <a:pt x="8994162" y="5515449"/>
                  </a:lnTo>
                  <a:lnTo>
                    <a:pt x="8996029" y="5522155"/>
                  </a:lnTo>
                  <a:lnTo>
                    <a:pt x="9000935" y="5525429"/>
                  </a:lnTo>
                  <a:lnTo>
                    <a:pt x="9009935" y="5529268"/>
                  </a:lnTo>
                  <a:lnTo>
                    <a:pt x="9015497" y="5527308"/>
                  </a:lnTo>
                  <a:lnTo>
                    <a:pt x="9018297" y="5522593"/>
                  </a:lnTo>
                  <a:lnTo>
                    <a:pt x="9021380" y="5517211"/>
                  </a:lnTo>
                  <a:lnTo>
                    <a:pt x="9019372" y="5510839"/>
                  </a:lnTo>
                  <a:lnTo>
                    <a:pt x="9014465" y="5507564"/>
                  </a:lnTo>
                  <a:lnTo>
                    <a:pt x="9011798" y="5506427"/>
                  </a:lnTo>
                  <a:lnTo>
                    <a:pt x="9006750" y="5503486"/>
                  </a:lnTo>
                  <a:close/>
                </a:path>
                <a:path w="20083145" h="5932170">
                  <a:moveTo>
                    <a:pt x="9732103" y="5803442"/>
                  </a:moveTo>
                  <a:lnTo>
                    <a:pt x="9726344" y="5802167"/>
                  </a:lnTo>
                  <a:lnTo>
                    <a:pt x="9723678" y="5801029"/>
                  </a:lnTo>
                  <a:lnTo>
                    <a:pt x="9718060" y="5799421"/>
                  </a:lnTo>
                  <a:lnTo>
                    <a:pt x="9712261" y="5802857"/>
                  </a:lnTo>
                  <a:lnTo>
                    <a:pt x="9710653" y="5808474"/>
                  </a:lnTo>
                  <a:lnTo>
                    <a:pt x="9709330" y="5813425"/>
                  </a:lnTo>
                  <a:lnTo>
                    <a:pt x="9712099" y="5818940"/>
                  </a:lnTo>
                  <a:lnTo>
                    <a:pt x="9717098" y="5821072"/>
                  </a:lnTo>
                  <a:lnTo>
                    <a:pt x="9718240" y="5821166"/>
                  </a:lnTo>
                  <a:lnTo>
                    <a:pt x="9720907" y="5822303"/>
                  </a:lnTo>
                  <a:lnTo>
                    <a:pt x="9726524" y="5823911"/>
                  </a:lnTo>
                  <a:lnTo>
                    <a:pt x="9732323" y="5820476"/>
                  </a:lnTo>
                  <a:lnTo>
                    <a:pt x="9735540" y="5809241"/>
                  </a:lnTo>
                  <a:lnTo>
                    <a:pt x="9732103" y="5803442"/>
                  </a:lnTo>
                  <a:close/>
                </a:path>
                <a:path w="20083145" h="5932170">
                  <a:moveTo>
                    <a:pt x="8932832" y="5459741"/>
                  </a:moveTo>
                  <a:lnTo>
                    <a:pt x="8926267" y="5461275"/>
                  </a:lnTo>
                  <a:lnTo>
                    <a:pt x="8923326" y="5466323"/>
                  </a:lnTo>
                  <a:lnTo>
                    <a:pt x="8920242" y="5471705"/>
                  </a:lnTo>
                  <a:lnTo>
                    <a:pt x="8921918" y="5477935"/>
                  </a:lnTo>
                  <a:lnTo>
                    <a:pt x="8926682" y="5481543"/>
                  </a:lnTo>
                  <a:lnTo>
                    <a:pt x="8935348" y="5485240"/>
                  </a:lnTo>
                  <a:lnTo>
                    <a:pt x="8941103" y="5483755"/>
                  </a:lnTo>
                  <a:lnTo>
                    <a:pt x="8943902" y="5479040"/>
                  </a:lnTo>
                  <a:lnTo>
                    <a:pt x="8946986" y="5473658"/>
                  </a:lnTo>
                  <a:lnTo>
                    <a:pt x="8945453" y="5467094"/>
                  </a:lnTo>
                  <a:lnTo>
                    <a:pt x="8940546" y="5463819"/>
                  </a:lnTo>
                  <a:lnTo>
                    <a:pt x="8937880" y="5462682"/>
                  </a:lnTo>
                  <a:lnTo>
                    <a:pt x="8932832" y="5459741"/>
                  </a:lnTo>
                  <a:close/>
                </a:path>
                <a:path w="20083145" h="5932170">
                  <a:moveTo>
                    <a:pt x="9815642" y="5823713"/>
                  </a:moveTo>
                  <a:lnTo>
                    <a:pt x="9809741" y="5822771"/>
                  </a:lnTo>
                  <a:lnTo>
                    <a:pt x="9807074" y="5821634"/>
                  </a:lnTo>
                  <a:lnTo>
                    <a:pt x="9801315" y="5820358"/>
                  </a:lnTo>
                  <a:lnTo>
                    <a:pt x="9795516" y="5823794"/>
                  </a:lnTo>
                  <a:lnTo>
                    <a:pt x="9794242" y="5829554"/>
                  </a:lnTo>
                  <a:lnTo>
                    <a:pt x="9792774" y="5834838"/>
                  </a:lnTo>
                  <a:lnTo>
                    <a:pt x="9795686" y="5840019"/>
                  </a:lnTo>
                  <a:lnTo>
                    <a:pt x="9801019" y="5842294"/>
                  </a:lnTo>
                  <a:lnTo>
                    <a:pt x="9802303" y="5842054"/>
                  </a:lnTo>
                  <a:lnTo>
                    <a:pt x="9804970" y="5843191"/>
                  </a:lnTo>
                  <a:lnTo>
                    <a:pt x="9810729" y="5844466"/>
                  </a:lnTo>
                  <a:lnTo>
                    <a:pt x="9816529" y="5841031"/>
                  </a:lnTo>
                  <a:lnTo>
                    <a:pt x="9819078" y="5829512"/>
                  </a:lnTo>
                  <a:lnTo>
                    <a:pt x="9815642" y="5823713"/>
                  </a:lnTo>
                  <a:close/>
                </a:path>
                <a:path w="20083145" h="5932170">
                  <a:moveTo>
                    <a:pt x="8860240" y="5413806"/>
                  </a:moveTo>
                  <a:lnTo>
                    <a:pt x="8853676" y="5415340"/>
                  </a:lnTo>
                  <a:lnTo>
                    <a:pt x="8847126" y="5425153"/>
                  </a:lnTo>
                  <a:lnTo>
                    <a:pt x="8848661" y="5431715"/>
                  </a:lnTo>
                  <a:lnTo>
                    <a:pt x="8853425" y="5435324"/>
                  </a:lnTo>
                  <a:lnTo>
                    <a:pt x="8862424" y="5439162"/>
                  </a:lnTo>
                  <a:lnTo>
                    <a:pt x="8868179" y="5437678"/>
                  </a:lnTo>
                  <a:lnTo>
                    <a:pt x="8870836" y="5433296"/>
                  </a:lnTo>
                  <a:lnTo>
                    <a:pt x="8874110" y="5428390"/>
                  </a:lnTo>
                  <a:lnTo>
                    <a:pt x="8872577" y="5421826"/>
                  </a:lnTo>
                  <a:lnTo>
                    <a:pt x="8867813" y="5418218"/>
                  </a:lnTo>
                  <a:lnTo>
                    <a:pt x="8865146" y="5417080"/>
                  </a:lnTo>
                  <a:lnTo>
                    <a:pt x="8860240" y="5413806"/>
                  </a:lnTo>
                  <a:close/>
                </a:path>
                <a:path w="20083145" h="5932170">
                  <a:moveTo>
                    <a:pt x="9899700" y="5841841"/>
                  </a:moveTo>
                  <a:lnTo>
                    <a:pt x="9893941" y="5840566"/>
                  </a:lnTo>
                  <a:lnTo>
                    <a:pt x="9885089" y="5839155"/>
                  </a:lnTo>
                  <a:lnTo>
                    <a:pt x="9879623" y="5842732"/>
                  </a:lnTo>
                  <a:lnTo>
                    <a:pt x="9878348" y="5848491"/>
                  </a:lnTo>
                  <a:lnTo>
                    <a:pt x="9877358" y="5853584"/>
                  </a:lnTo>
                  <a:lnTo>
                    <a:pt x="9879936" y="5858623"/>
                  </a:lnTo>
                  <a:lnTo>
                    <a:pt x="9884602" y="5860613"/>
                  </a:lnTo>
                  <a:lnTo>
                    <a:pt x="9884743" y="5860281"/>
                  </a:lnTo>
                  <a:lnTo>
                    <a:pt x="9886744" y="5861134"/>
                  </a:lnTo>
                  <a:lnTo>
                    <a:pt x="9889694" y="5861604"/>
                  </a:lnTo>
                  <a:lnTo>
                    <a:pt x="9895453" y="5862879"/>
                  </a:lnTo>
                  <a:lnTo>
                    <a:pt x="9901062" y="5858968"/>
                  </a:lnTo>
                  <a:lnTo>
                    <a:pt x="9903612" y="5847448"/>
                  </a:lnTo>
                  <a:lnTo>
                    <a:pt x="9899700" y="5841841"/>
                  </a:lnTo>
                  <a:close/>
                </a:path>
                <a:path w="20083145" h="5932170">
                  <a:moveTo>
                    <a:pt x="8788836" y="5366013"/>
                  </a:moveTo>
                  <a:lnTo>
                    <a:pt x="8782081" y="5367071"/>
                  </a:lnTo>
                  <a:lnTo>
                    <a:pt x="8775531" y="5376884"/>
                  </a:lnTo>
                  <a:lnTo>
                    <a:pt x="8776589" y="5383639"/>
                  </a:lnTo>
                  <a:lnTo>
                    <a:pt x="8781496" y="5386913"/>
                  </a:lnTo>
                  <a:lnTo>
                    <a:pt x="8783878" y="5388718"/>
                  </a:lnTo>
                  <a:lnTo>
                    <a:pt x="8785877" y="5389571"/>
                  </a:lnTo>
                  <a:lnTo>
                    <a:pt x="8785735" y="5389904"/>
                  </a:lnTo>
                  <a:lnTo>
                    <a:pt x="8790401" y="5391894"/>
                  </a:lnTo>
                  <a:lnTo>
                    <a:pt x="8795823" y="5390268"/>
                  </a:lnTo>
                  <a:lnTo>
                    <a:pt x="8798813" y="5386029"/>
                  </a:lnTo>
                  <a:lnTo>
                    <a:pt x="8802089" y="5381122"/>
                  </a:lnTo>
                  <a:lnTo>
                    <a:pt x="8801030" y="5374366"/>
                  </a:lnTo>
                  <a:lnTo>
                    <a:pt x="8796123" y="5371092"/>
                  </a:lnTo>
                  <a:lnTo>
                    <a:pt x="8793742" y="5369287"/>
                  </a:lnTo>
                  <a:lnTo>
                    <a:pt x="8788836" y="5366013"/>
                  </a:lnTo>
                  <a:close/>
                </a:path>
                <a:path w="20083145" h="5932170">
                  <a:moveTo>
                    <a:pt x="9984137" y="5858161"/>
                  </a:moveTo>
                  <a:lnTo>
                    <a:pt x="9975284" y="5856749"/>
                  </a:lnTo>
                  <a:lnTo>
                    <a:pt x="9969525" y="5855474"/>
                  </a:lnTo>
                  <a:lnTo>
                    <a:pt x="9963916" y="5859385"/>
                  </a:lnTo>
                  <a:lnTo>
                    <a:pt x="9962975" y="5865287"/>
                  </a:lnTo>
                  <a:lnTo>
                    <a:pt x="9961984" y="5870379"/>
                  </a:lnTo>
                  <a:lnTo>
                    <a:pt x="9965038" y="5875227"/>
                  </a:lnTo>
                  <a:lnTo>
                    <a:pt x="9969370" y="5877075"/>
                  </a:lnTo>
                  <a:lnTo>
                    <a:pt x="9969179" y="5876600"/>
                  </a:lnTo>
                  <a:lnTo>
                    <a:pt x="9971512" y="5877596"/>
                  </a:lnTo>
                  <a:lnTo>
                    <a:pt x="9974464" y="5878066"/>
                  </a:lnTo>
                  <a:lnTo>
                    <a:pt x="9980223" y="5879342"/>
                  </a:lnTo>
                  <a:lnTo>
                    <a:pt x="9985832" y="5875430"/>
                  </a:lnTo>
                  <a:lnTo>
                    <a:pt x="9986774" y="5869528"/>
                  </a:lnTo>
                  <a:lnTo>
                    <a:pt x="9988048" y="5863768"/>
                  </a:lnTo>
                  <a:lnTo>
                    <a:pt x="9984137" y="5858161"/>
                  </a:lnTo>
                  <a:close/>
                </a:path>
                <a:path w="20083145" h="5932170">
                  <a:moveTo>
                    <a:pt x="8718617" y="5316363"/>
                  </a:moveTo>
                  <a:lnTo>
                    <a:pt x="8712196" y="5317563"/>
                  </a:lnTo>
                  <a:lnTo>
                    <a:pt x="8705205" y="5326794"/>
                  </a:lnTo>
                  <a:lnTo>
                    <a:pt x="8704980" y="5327091"/>
                  </a:lnTo>
                  <a:lnTo>
                    <a:pt x="8706180" y="5333512"/>
                  </a:lnTo>
                  <a:lnTo>
                    <a:pt x="8713327" y="5338925"/>
                  </a:lnTo>
                  <a:lnTo>
                    <a:pt x="8715326" y="5339778"/>
                  </a:lnTo>
                  <a:lnTo>
                    <a:pt x="8715184" y="5340112"/>
                  </a:lnTo>
                  <a:lnTo>
                    <a:pt x="8719850" y="5342102"/>
                  </a:lnTo>
                  <a:lnTo>
                    <a:pt x="8725130" y="5340808"/>
                  </a:lnTo>
                  <a:lnTo>
                    <a:pt x="8727907" y="5336871"/>
                  </a:lnTo>
                  <a:lnTo>
                    <a:pt x="8731728" y="5331804"/>
                  </a:lnTo>
                  <a:lnTo>
                    <a:pt x="8730529" y="5325383"/>
                  </a:lnTo>
                  <a:lnTo>
                    <a:pt x="8718617" y="5316363"/>
                  </a:lnTo>
                  <a:close/>
                </a:path>
                <a:path w="20083145" h="5932170">
                  <a:moveTo>
                    <a:pt x="437560" y="1772118"/>
                  </a:moveTo>
                  <a:lnTo>
                    <a:pt x="430565" y="1771892"/>
                  </a:lnTo>
                  <a:lnTo>
                    <a:pt x="426432" y="1776039"/>
                  </a:lnTo>
                  <a:lnTo>
                    <a:pt x="424294" y="1778279"/>
                  </a:lnTo>
                  <a:lnTo>
                    <a:pt x="420163" y="1782426"/>
                  </a:lnTo>
                  <a:lnTo>
                    <a:pt x="419936" y="1789420"/>
                  </a:lnTo>
                  <a:lnTo>
                    <a:pt x="424083" y="1793552"/>
                  </a:lnTo>
                  <a:lnTo>
                    <a:pt x="424799" y="1794645"/>
                  </a:lnTo>
                  <a:lnTo>
                    <a:pt x="427465" y="1795783"/>
                  </a:lnTo>
                  <a:lnTo>
                    <a:pt x="427940" y="1795592"/>
                  </a:lnTo>
                  <a:lnTo>
                    <a:pt x="431607" y="1797156"/>
                  </a:lnTo>
                  <a:lnTo>
                    <a:pt x="445853" y="1780383"/>
                  </a:lnTo>
                  <a:lnTo>
                    <a:pt x="437560" y="1772118"/>
                  </a:lnTo>
                  <a:close/>
                </a:path>
                <a:path w="20083145" h="5932170">
                  <a:moveTo>
                    <a:pt x="10068759" y="5872196"/>
                  </a:moveTo>
                  <a:lnTo>
                    <a:pt x="10054005" y="5869843"/>
                  </a:lnTo>
                  <a:lnTo>
                    <a:pt x="10048730" y="5873896"/>
                  </a:lnTo>
                  <a:lnTo>
                    <a:pt x="10047846" y="5879429"/>
                  </a:lnTo>
                  <a:lnTo>
                    <a:pt x="10047788" y="5879797"/>
                  </a:lnTo>
                  <a:lnTo>
                    <a:pt x="10047273" y="5884699"/>
                  </a:lnTo>
                  <a:lnTo>
                    <a:pt x="10049994" y="5889405"/>
                  </a:lnTo>
                  <a:lnTo>
                    <a:pt x="10054327" y="5891253"/>
                  </a:lnTo>
                  <a:lnTo>
                    <a:pt x="10054468" y="5890920"/>
                  </a:lnTo>
                  <a:lnTo>
                    <a:pt x="10056802" y="5891916"/>
                  </a:lnTo>
                  <a:lnTo>
                    <a:pt x="10065654" y="5893328"/>
                  </a:lnTo>
                  <a:lnTo>
                    <a:pt x="10070929" y="5889275"/>
                  </a:lnTo>
                  <a:lnTo>
                    <a:pt x="10072753" y="5877840"/>
                  </a:lnTo>
                  <a:lnTo>
                    <a:pt x="10072812" y="5877471"/>
                  </a:lnTo>
                  <a:lnTo>
                    <a:pt x="10068759" y="5872196"/>
                  </a:lnTo>
                  <a:close/>
                </a:path>
                <a:path w="20083145" h="5932170">
                  <a:moveTo>
                    <a:pt x="8649777" y="5265331"/>
                  </a:moveTo>
                  <a:lnTo>
                    <a:pt x="8643164" y="5266055"/>
                  </a:lnTo>
                  <a:lnTo>
                    <a:pt x="8635948" y="5275583"/>
                  </a:lnTo>
                  <a:lnTo>
                    <a:pt x="8636674" y="5282196"/>
                  </a:lnTo>
                  <a:lnTo>
                    <a:pt x="8643819" y="5287608"/>
                  </a:lnTo>
                  <a:lnTo>
                    <a:pt x="8646153" y="5288603"/>
                  </a:lnTo>
                  <a:lnTo>
                    <a:pt x="8646011" y="5288936"/>
                  </a:lnTo>
                  <a:lnTo>
                    <a:pt x="8650677" y="5290926"/>
                  </a:lnTo>
                  <a:lnTo>
                    <a:pt x="8655956" y="5289634"/>
                  </a:lnTo>
                  <a:lnTo>
                    <a:pt x="8658804" y="5285728"/>
                  </a:lnTo>
                  <a:lnTo>
                    <a:pt x="8662412" y="5280964"/>
                  </a:lnTo>
                  <a:lnTo>
                    <a:pt x="8661687" y="5274350"/>
                  </a:lnTo>
                  <a:lnTo>
                    <a:pt x="8649777" y="5265331"/>
                  </a:lnTo>
                  <a:close/>
                </a:path>
                <a:path w="20083145" h="5932170">
                  <a:moveTo>
                    <a:pt x="10154092" y="5884566"/>
                  </a:moveTo>
                  <a:lnTo>
                    <a:pt x="10145239" y="5883153"/>
                  </a:lnTo>
                  <a:lnTo>
                    <a:pt x="10139671" y="5882354"/>
                  </a:lnTo>
                  <a:lnTo>
                    <a:pt x="10134397" y="5886408"/>
                  </a:lnTo>
                  <a:lnTo>
                    <a:pt x="10133456" y="5892310"/>
                  </a:lnTo>
                  <a:lnTo>
                    <a:pt x="10132608" y="5897069"/>
                  </a:lnTo>
                  <a:lnTo>
                    <a:pt x="10151128" y="5905364"/>
                  </a:lnTo>
                  <a:lnTo>
                    <a:pt x="10156404" y="5901311"/>
                  </a:lnTo>
                  <a:lnTo>
                    <a:pt x="10157346" y="5895409"/>
                  </a:lnTo>
                  <a:lnTo>
                    <a:pt x="10158092" y="5890211"/>
                  </a:lnTo>
                  <a:lnTo>
                    <a:pt x="10158145" y="5889841"/>
                  </a:lnTo>
                  <a:lnTo>
                    <a:pt x="10154092" y="5884566"/>
                  </a:lnTo>
                  <a:close/>
                </a:path>
                <a:path w="20083145" h="5932170">
                  <a:moveTo>
                    <a:pt x="8582264" y="5212106"/>
                  </a:moveTo>
                  <a:lnTo>
                    <a:pt x="8575319" y="5212689"/>
                  </a:lnTo>
                  <a:lnTo>
                    <a:pt x="8571711" y="5217454"/>
                  </a:lnTo>
                  <a:lnTo>
                    <a:pt x="8567911" y="5221742"/>
                  </a:lnTo>
                  <a:lnTo>
                    <a:pt x="8568495" y="5228688"/>
                  </a:lnTo>
                  <a:lnTo>
                    <a:pt x="8575640" y="5234100"/>
                  </a:lnTo>
                  <a:lnTo>
                    <a:pt x="8576498" y="5234860"/>
                  </a:lnTo>
                  <a:lnTo>
                    <a:pt x="8578164" y="5235571"/>
                  </a:lnTo>
                  <a:lnTo>
                    <a:pt x="8578022" y="5235904"/>
                  </a:lnTo>
                  <a:lnTo>
                    <a:pt x="8582355" y="5237752"/>
                  </a:lnTo>
                  <a:lnTo>
                    <a:pt x="8587301" y="5236316"/>
                  </a:lnTo>
                  <a:lnTo>
                    <a:pt x="8590482" y="5232552"/>
                  </a:lnTo>
                  <a:lnTo>
                    <a:pt x="8594282" y="5228264"/>
                  </a:lnTo>
                  <a:lnTo>
                    <a:pt x="8593700" y="5221318"/>
                  </a:lnTo>
                  <a:lnTo>
                    <a:pt x="8586553" y="5215906"/>
                  </a:lnTo>
                  <a:lnTo>
                    <a:pt x="8582264" y="5212106"/>
                  </a:lnTo>
                  <a:close/>
                </a:path>
                <a:path w="20083145" h="5932170">
                  <a:moveTo>
                    <a:pt x="10239705" y="5893509"/>
                  </a:moveTo>
                  <a:lnTo>
                    <a:pt x="10233660" y="5892900"/>
                  </a:lnTo>
                  <a:lnTo>
                    <a:pt x="10230710" y="5892429"/>
                  </a:lnTo>
                  <a:lnTo>
                    <a:pt x="10225000" y="5891963"/>
                  </a:lnTo>
                  <a:lnTo>
                    <a:pt x="10219726" y="5896018"/>
                  </a:lnTo>
                  <a:lnTo>
                    <a:pt x="10218641" y="5906585"/>
                  </a:lnTo>
                  <a:lnTo>
                    <a:pt x="10218602" y="5906963"/>
                  </a:lnTo>
                  <a:lnTo>
                    <a:pt x="10221130" y="5911193"/>
                  </a:lnTo>
                  <a:lnTo>
                    <a:pt x="10225464" y="5913042"/>
                  </a:lnTo>
                  <a:lnTo>
                    <a:pt x="10225607" y="5912708"/>
                  </a:lnTo>
                  <a:lnTo>
                    <a:pt x="10226607" y="5913134"/>
                  </a:lnTo>
                  <a:lnTo>
                    <a:pt x="10228748" y="5913654"/>
                  </a:lnTo>
                  <a:lnTo>
                    <a:pt x="10231698" y="5914125"/>
                  </a:lnTo>
                  <a:lnTo>
                    <a:pt x="10237408" y="5914591"/>
                  </a:lnTo>
                  <a:lnTo>
                    <a:pt x="10242684" y="5910538"/>
                  </a:lnTo>
                  <a:lnTo>
                    <a:pt x="10243292" y="5904494"/>
                  </a:lnTo>
                  <a:lnTo>
                    <a:pt x="10243757" y="5898784"/>
                  </a:lnTo>
                  <a:lnTo>
                    <a:pt x="10239705" y="5893509"/>
                  </a:lnTo>
                  <a:close/>
                </a:path>
                <a:path w="20083145" h="5932170">
                  <a:moveTo>
                    <a:pt x="8515463" y="5157216"/>
                  </a:moveTo>
                  <a:lnTo>
                    <a:pt x="8508993" y="5157608"/>
                  </a:lnTo>
                  <a:lnTo>
                    <a:pt x="8505051" y="5162230"/>
                  </a:lnTo>
                  <a:lnTo>
                    <a:pt x="8501443" y="5166994"/>
                  </a:lnTo>
                  <a:lnTo>
                    <a:pt x="8501835" y="5173465"/>
                  </a:lnTo>
                  <a:lnTo>
                    <a:pt x="8506457" y="5177406"/>
                  </a:lnTo>
                  <a:lnTo>
                    <a:pt x="8508839" y="5179210"/>
                  </a:lnTo>
                  <a:lnTo>
                    <a:pt x="8509698" y="5179971"/>
                  </a:lnTo>
                  <a:lnTo>
                    <a:pt x="8515696" y="5182529"/>
                  </a:lnTo>
                  <a:lnTo>
                    <a:pt x="8520832" y="5181568"/>
                  </a:lnTo>
                  <a:lnTo>
                    <a:pt x="8524015" y="5177803"/>
                  </a:lnTo>
                  <a:lnTo>
                    <a:pt x="8527623" y="5173039"/>
                  </a:lnTo>
                  <a:lnTo>
                    <a:pt x="8527232" y="5166569"/>
                  </a:lnTo>
                  <a:lnTo>
                    <a:pt x="8522610" y="5162628"/>
                  </a:lnTo>
                  <a:lnTo>
                    <a:pt x="8515463" y="5157216"/>
                  </a:lnTo>
                  <a:close/>
                </a:path>
                <a:path w="20083145" h="5932170">
                  <a:moveTo>
                    <a:pt x="498885" y="1712396"/>
                  </a:moveTo>
                  <a:lnTo>
                    <a:pt x="491890" y="1712170"/>
                  </a:lnTo>
                  <a:lnTo>
                    <a:pt x="487758" y="1716316"/>
                  </a:lnTo>
                  <a:lnTo>
                    <a:pt x="485763" y="1718222"/>
                  </a:lnTo>
                  <a:lnTo>
                    <a:pt x="481630" y="1722369"/>
                  </a:lnTo>
                  <a:lnTo>
                    <a:pt x="481404" y="1729364"/>
                  </a:lnTo>
                  <a:lnTo>
                    <a:pt x="485551" y="1733496"/>
                  </a:lnTo>
                  <a:lnTo>
                    <a:pt x="486600" y="1734732"/>
                  </a:lnTo>
                  <a:lnTo>
                    <a:pt x="492931" y="1737433"/>
                  </a:lnTo>
                  <a:lnTo>
                    <a:pt x="497594" y="1736664"/>
                  </a:lnTo>
                  <a:lnTo>
                    <a:pt x="500825" y="1733708"/>
                  </a:lnTo>
                  <a:lnTo>
                    <a:pt x="502820" y="1731801"/>
                  </a:lnTo>
                  <a:lnTo>
                    <a:pt x="506952" y="1727655"/>
                  </a:lnTo>
                  <a:lnTo>
                    <a:pt x="507178" y="1720661"/>
                  </a:lnTo>
                  <a:lnTo>
                    <a:pt x="498885" y="1712396"/>
                  </a:lnTo>
                  <a:close/>
                </a:path>
                <a:path w="20083145" h="5932170">
                  <a:moveTo>
                    <a:pt x="10324887" y="5900693"/>
                  </a:moveTo>
                  <a:lnTo>
                    <a:pt x="10319175" y="5900226"/>
                  </a:lnTo>
                  <a:lnTo>
                    <a:pt x="10316083" y="5900088"/>
                  </a:lnTo>
                  <a:lnTo>
                    <a:pt x="10310373" y="5899623"/>
                  </a:lnTo>
                  <a:lnTo>
                    <a:pt x="10305289" y="5904151"/>
                  </a:lnTo>
                  <a:lnTo>
                    <a:pt x="10304449" y="5914429"/>
                  </a:lnTo>
                  <a:lnTo>
                    <a:pt x="10307313" y="5918802"/>
                  </a:lnTo>
                  <a:lnTo>
                    <a:pt x="10312312" y="5920934"/>
                  </a:lnTo>
                  <a:lnTo>
                    <a:pt x="10314595" y="5921121"/>
                  </a:lnTo>
                  <a:lnTo>
                    <a:pt x="10317689" y="5921259"/>
                  </a:lnTo>
                  <a:lnTo>
                    <a:pt x="10323399" y="5921725"/>
                  </a:lnTo>
                  <a:lnTo>
                    <a:pt x="10328483" y="5917196"/>
                  </a:lnTo>
                  <a:lnTo>
                    <a:pt x="10329415" y="5905775"/>
                  </a:lnTo>
                  <a:lnTo>
                    <a:pt x="10324887" y="5900693"/>
                  </a:lnTo>
                  <a:close/>
                </a:path>
                <a:path w="20083145" h="5932170">
                  <a:moveTo>
                    <a:pt x="8450849" y="5100895"/>
                  </a:moveTo>
                  <a:lnTo>
                    <a:pt x="8443904" y="5101478"/>
                  </a:lnTo>
                  <a:lnTo>
                    <a:pt x="8436305" y="5110055"/>
                  </a:lnTo>
                  <a:lnTo>
                    <a:pt x="8436887" y="5117001"/>
                  </a:lnTo>
                  <a:lnTo>
                    <a:pt x="8441175" y="5120800"/>
                  </a:lnTo>
                  <a:lnTo>
                    <a:pt x="8443416" y="5122938"/>
                  </a:lnTo>
                  <a:lnTo>
                    <a:pt x="8444276" y="5123699"/>
                  </a:lnTo>
                  <a:lnTo>
                    <a:pt x="8450273" y="5126257"/>
                  </a:lnTo>
                  <a:lnTo>
                    <a:pt x="8455410" y="5125296"/>
                  </a:lnTo>
                  <a:lnTo>
                    <a:pt x="8462249" y="5117576"/>
                  </a:lnTo>
                  <a:lnTo>
                    <a:pt x="8461666" y="5110631"/>
                  </a:lnTo>
                  <a:lnTo>
                    <a:pt x="8457377" y="5106832"/>
                  </a:lnTo>
                  <a:lnTo>
                    <a:pt x="8455138" y="5104694"/>
                  </a:lnTo>
                  <a:lnTo>
                    <a:pt x="8450849" y="5100895"/>
                  </a:lnTo>
                  <a:close/>
                </a:path>
                <a:path w="20083145" h="5932170">
                  <a:moveTo>
                    <a:pt x="8386944" y="5042907"/>
                  </a:moveTo>
                  <a:lnTo>
                    <a:pt x="8380142" y="5043157"/>
                  </a:lnTo>
                  <a:lnTo>
                    <a:pt x="8376342" y="5047446"/>
                  </a:lnTo>
                  <a:lnTo>
                    <a:pt x="8372401" y="5052068"/>
                  </a:lnTo>
                  <a:lnTo>
                    <a:pt x="8372650" y="5058872"/>
                  </a:lnTo>
                  <a:lnTo>
                    <a:pt x="8376939" y="5062671"/>
                  </a:lnTo>
                  <a:lnTo>
                    <a:pt x="8379179" y="5064807"/>
                  </a:lnTo>
                  <a:lnTo>
                    <a:pt x="8379894" y="5065901"/>
                  </a:lnTo>
                  <a:lnTo>
                    <a:pt x="8386227" y="5068602"/>
                  </a:lnTo>
                  <a:lnTo>
                    <a:pt x="8391364" y="5067642"/>
                  </a:lnTo>
                  <a:lnTo>
                    <a:pt x="8394403" y="5064211"/>
                  </a:lnTo>
                  <a:lnTo>
                    <a:pt x="8398345" y="5059589"/>
                  </a:lnTo>
                  <a:lnTo>
                    <a:pt x="8398096" y="5052785"/>
                  </a:lnTo>
                  <a:lnTo>
                    <a:pt x="8393807" y="5048986"/>
                  </a:lnTo>
                  <a:lnTo>
                    <a:pt x="8391566" y="5046849"/>
                  </a:lnTo>
                  <a:lnTo>
                    <a:pt x="8386944" y="5042907"/>
                  </a:lnTo>
                  <a:close/>
                </a:path>
                <a:path w="20083145" h="5932170">
                  <a:moveTo>
                    <a:pt x="10410921" y="5905875"/>
                  </a:moveTo>
                  <a:lnTo>
                    <a:pt x="10405068" y="5905742"/>
                  </a:lnTo>
                  <a:lnTo>
                    <a:pt x="10395790" y="5905330"/>
                  </a:lnTo>
                  <a:lnTo>
                    <a:pt x="10390707" y="5909859"/>
                  </a:lnTo>
                  <a:lnTo>
                    <a:pt x="10390574" y="5915711"/>
                  </a:lnTo>
                  <a:lnTo>
                    <a:pt x="10390534" y="5920422"/>
                  </a:lnTo>
                  <a:lnTo>
                    <a:pt x="10393205" y="5924319"/>
                  </a:lnTo>
                  <a:lnTo>
                    <a:pt x="10398538" y="5926594"/>
                  </a:lnTo>
                  <a:lnTo>
                    <a:pt x="10401155" y="5926922"/>
                  </a:lnTo>
                  <a:lnTo>
                    <a:pt x="10404248" y="5927059"/>
                  </a:lnTo>
                  <a:lnTo>
                    <a:pt x="10410102" y="5927193"/>
                  </a:lnTo>
                  <a:lnTo>
                    <a:pt x="10415185" y="5922664"/>
                  </a:lnTo>
                  <a:lnTo>
                    <a:pt x="10415449" y="5910959"/>
                  </a:lnTo>
                  <a:lnTo>
                    <a:pt x="10410921" y="5905875"/>
                  </a:lnTo>
                  <a:close/>
                </a:path>
                <a:path w="20083145" h="5932170">
                  <a:moveTo>
                    <a:pt x="8324800" y="4984489"/>
                  </a:moveTo>
                  <a:lnTo>
                    <a:pt x="8317997" y="4984738"/>
                  </a:lnTo>
                  <a:lnTo>
                    <a:pt x="8309733" y="4993031"/>
                  </a:lnTo>
                  <a:lnTo>
                    <a:pt x="8309981" y="4999835"/>
                  </a:lnTo>
                  <a:lnTo>
                    <a:pt x="8314128" y="5003967"/>
                  </a:lnTo>
                  <a:lnTo>
                    <a:pt x="8316368" y="5006105"/>
                  </a:lnTo>
                  <a:lnTo>
                    <a:pt x="8317084" y="5007198"/>
                  </a:lnTo>
                  <a:lnTo>
                    <a:pt x="8323415" y="5009898"/>
                  </a:lnTo>
                  <a:lnTo>
                    <a:pt x="8328411" y="5009271"/>
                  </a:lnTo>
                  <a:lnTo>
                    <a:pt x="8331450" y="5005841"/>
                  </a:lnTo>
                  <a:lnTo>
                    <a:pt x="8335583" y="5001694"/>
                  </a:lnTo>
                  <a:lnTo>
                    <a:pt x="8335334" y="4994891"/>
                  </a:lnTo>
                  <a:lnTo>
                    <a:pt x="8331187" y="4990759"/>
                  </a:lnTo>
                  <a:lnTo>
                    <a:pt x="8328946" y="4988621"/>
                  </a:lnTo>
                  <a:lnTo>
                    <a:pt x="8324800" y="4984489"/>
                  </a:lnTo>
                  <a:close/>
                </a:path>
                <a:path w="20083145" h="5932170">
                  <a:moveTo>
                    <a:pt x="10496525" y="5909299"/>
                  </a:moveTo>
                  <a:lnTo>
                    <a:pt x="10490673" y="5909166"/>
                  </a:lnTo>
                  <a:lnTo>
                    <a:pt x="10487913" y="5909171"/>
                  </a:lnTo>
                  <a:lnTo>
                    <a:pt x="10482060" y="5909038"/>
                  </a:lnTo>
                  <a:lnTo>
                    <a:pt x="10476976" y="5913566"/>
                  </a:lnTo>
                  <a:lnTo>
                    <a:pt x="10476844" y="5919419"/>
                  </a:lnTo>
                  <a:lnTo>
                    <a:pt x="10476470" y="5923988"/>
                  </a:lnTo>
                  <a:lnTo>
                    <a:pt x="10479142" y="5927885"/>
                  </a:lnTo>
                  <a:lnTo>
                    <a:pt x="10484141" y="5930018"/>
                  </a:lnTo>
                  <a:lnTo>
                    <a:pt x="10486758" y="5930345"/>
                  </a:lnTo>
                  <a:lnTo>
                    <a:pt x="10496038" y="5930758"/>
                  </a:lnTo>
                  <a:lnTo>
                    <a:pt x="10500788" y="5926087"/>
                  </a:lnTo>
                  <a:lnTo>
                    <a:pt x="10500921" y="5920234"/>
                  </a:lnTo>
                  <a:lnTo>
                    <a:pt x="10501195" y="5914048"/>
                  </a:lnTo>
                  <a:lnTo>
                    <a:pt x="10496525" y="5909299"/>
                  </a:lnTo>
                  <a:close/>
                </a:path>
                <a:path w="20083145" h="5932170">
                  <a:moveTo>
                    <a:pt x="562019" y="1653051"/>
                  </a:moveTo>
                  <a:lnTo>
                    <a:pt x="555358" y="1652967"/>
                  </a:lnTo>
                  <a:lnTo>
                    <a:pt x="550892" y="1656972"/>
                  </a:lnTo>
                  <a:lnTo>
                    <a:pt x="548896" y="1658878"/>
                  </a:lnTo>
                  <a:lnTo>
                    <a:pt x="544431" y="1662882"/>
                  </a:lnTo>
                  <a:lnTo>
                    <a:pt x="544205" y="1669877"/>
                  </a:lnTo>
                  <a:lnTo>
                    <a:pt x="548352" y="1674009"/>
                  </a:lnTo>
                  <a:lnTo>
                    <a:pt x="549401" y="1675244"/>
                  </a:lnTo>
                  <a:lnTo>
                    <a:pt x="552067" y="1676382"/>
                  </a:lnTo>
                  <a:lnTo>
                    <a:pt x="551925" y="1676715"/>
                  </a:lnTo>
                  <a:lnTo>
                    <a:pt x="555591" y="1678279"/>
                  </a:lnTo>
                  <a:lnTo>
                    <a:pt x="560253" y="1677510"/>
                  </a:lnTo>
                  <a:lnTo>
                    <a:pt x="563483" y="1674555"/>
                  </a:lnTo>
                  <a:lnTo>
                    <a:pt x="565478" y="1672648"/>
                  </a:lnTo>
                  <a:lnTo>
                    <a:pt x="569944" y="1668644"/>
                  </a:lnTo>
                  <a:lnTo>
                    <a:pt x="570028" y="1661982"/>
                  </a:lnTo>
                  <a:lnTo>
                    <a:pt x="562019" y="1653051"/>
                  </a:lnTo>
                  <a:close/>
                </a:path>
                <a:path w="20083145" h="5932170">
                  <a:moveTo>
                    <a:pt x="8263367" y="4924403"/>
                  </a:moveTo>
                  <a:lnTo>
                    <a:pt x="8256705" y="4924319"/>
                  </a:lnTo>
                  <a:lnTo>
                    <a:pt x="8248440" y="4932612"/>
                  </a:lnTo>
                  <a:lnTo>
                    <a:pt x="8248357" y="4939274"/>
                  </a:lnTo>
                  <a:lnTo>
                    <a:pt x="8252503" y="4943406"/>
                  </a:lnTo>
                  <a:lnTo>
                    <a:pt x="8254744" y="4945543"/>
                  </a:lnTo>
                  <a:lnTo>
                    <a:pt x="8255793" y="4946779"/>
                  </a:lnTo>
                  <a:lnTo>
                    <a:pt x="8261458" y="4949196"/>
                  </a:lnTo>
                  <a:lnTo>
                    <a:pt x="8265978" y="4948760"/>
                  </a:lnTo>
                  <a:lnTo>
                    <a:pt x="8269350" y="4945471"/>
                  </a:lnTo>
                  <a:lnTo>
                    <a:pt x="8273483" y="4941325"/>
                  </a:lnTo>
                  <a:lnTo>
                    <a:pt x="8273567" y="4934663"/>
                  </a:lnTo>
                  <a:lnTo>
                    <a:pt x="8269421" y="4930530"/>
                  </a:lnTo>
                  <a:lnTo>
                    <a:pt x="8267514" y="4928535"/>
                  </a:lnTo>
                  <a:lnTo>
                    <a:pt x="8263367" y="4924403"/>
                  </a:lnTo>
                  <a:close/>
                </a:path>
                <a:path w="20083145" h="5932170">
                  <a:moveTo>
                    <a:pt x="10582314" y="5910438"/>
                  </a:moveTo>
                  <a:lnTo>
                    <a:pt x="10576461" y="5910305"/>
                  </a:lnTo>
                  <a:lnTo>
                    <a:pt x="10567374" y="5910368"/>
                  </a:lnTo>
                  <a:lnTo>
                    <a:pt x="10562958" y="5915181"/>
                  </a:lnTo>
                  <a:lnTo>
                    <a:pt x="10562825" y="5921033"/>
                  </a:lnTo>
                  <a:lnTo>
                    <a:pt x="10562928" y="5925411"/>
                  </a:lnTo>
                  <a:lnTo>
                    <a:pt x="10565265" y="5929166"/>
                  </a:lnTo>
                  <a:lnTo>
                    <a:pt x="10570265" y="5931298"/>
                  </a:lnTo>
                  <a:lnTo>
                    <a:pt x="10573216" y="5931770"/>
                  </a:lnTo>
                  <a:lnTo>
                    <a:pt x="10576308" y="5931907"/>
                  </a:lnTo>
                  <a:lnTo>
                    <a:pt x="10582636" y="5931848"/>
                  </a:lnTo>
                  <a:lnTo>
                    <a:pt x="10587053" y="5927036"/>
                  </a:lnTo>
                  <a:lnTo>
                    <a:pt x="10587186" y="5921183"/>
                  </a:lnTo>
                  <a:lnTo>
                    <a:pt x="10587128" y="5914855"/>
                  </a:lnTo>
                  <a:lnTo>
                    <a:pt x="10582314" y="5910438"/>
                  </a:lnTo>
                  <a:close/>
                </a:path>
                <a:path w="20083145" h="5932170">
                  <a:moveTo>
                    <a:pt x="8203453" y="4862602"/>
                  </a:moveTo>
                  <a:lnTo>
                    <a:pt x="8196460" y="4862375"/>
                  </a:lnTo>
                  <a:lnTo>
                    <a:pt x="8188194" y="4870669"/>
                  </a:lnTo>
                  <a:lnTo>
                    <a:pt x="8187968" y="4877664"/>
                  </a:lnTo>
                  <a:lnTo>
                    <a:pt x="8192115" y="4881797"/>
                  </a:lnTo>
                  <a:lnTo>
                    <a:pt x="8194354" y="4883934"/>
                  </a:lnTo>
                  <a:lnTo>
                    <a:pt x="8195070" y="4885026"/>
                  </a:lnTo>
                  <a:lnTo>
                    <a:pt x="8201403" y="4887728"/>
                  </a:lnTo>
                  <a:lnTo>
                    <a:pt x="8206064" y="4886959"/>
                  </a:lnTo>
                  <a:lnTo>
                    <a:pt x="8209295" y="4884003"/>
                  </a:lnTo>
                  <a:lnTo>
                    <a:pt x="8213427" y="4879857"/>
                  </a:lnTo>
                  <a:lnTo>
                    <a:pt x="8213653" y="4872862"/>
                  </a:lnTo>
                  <a:lnTo>
                    <a:pt x="8209506" y="4868730"/>
                  </a:lnTo>
                  <a:lnTo>
                    <a:pt x="8207600" y="4866735"/>
                  </a:lnTo>
                  <a:lnTo>
                    <a:pt x="8203453" y="4862602"/>
                  </a:lnTo>
                  <a:close/>
                </a:path>
                <a:path w="20083145" h="5932170">
                  <a:moveTo>
                    <a:pt x="10667815" y="5909484"/>
                  </a:moveTo>
                  <a:lnTo>
                    <a:pt x="10661821" y="5909685"/>
                  </a:lnTo>
                  <a:lnTo>
                    <a:pt x="10659062" y="5909690"/>
                  </a:lnTo>
                  <a:lnTo>
                    <a:pt x="10653067" y="5909890"/>
                  </a:lnTo>
                  <a:lnTo>
                    <a:pt x="10648316" y="5914560"/>
                  </a:lnTo>
                  <a:lnTo>
                    <a:pt x="10648516" y="5920555"/>
                  </a:lnTo>
                  <a:lnTo>
                    <a:pt x="10648619" y="5924932"/>
                  </a:lnTo>
                  <a:lnTo>
                    <a:pt x="10651291" y="5928830"/>
                  </a:lnTo>
                  <a:lnTo>
                    <a:pt x="10656291" y="5930963"/>
                  </a:lnTo>
                  <a:lnTo>
                    <a:pt x="10659383" y="5931099"/>
                  </a:lnTo>
                  <a:lnTo>
                    <a:pt x="10662143" y="5931095"/>
                  </a:lnTo>
                  <a:lnTo>
                    <a:pt x="10668138" y="5930894"/>
                  </a:lnTo>
                  <a:lnTo>
                    <a:pt x="10672888" y="5926225"/>
                  </a:lnTo>
                  <a:lnTo>
                    <a:pt x="10672486" y="5914234"/>
                  </a:lnTo>
                  <a:lnTo>
                    <a:pt x="10667815" y="5909484"/>
                  </a:lnTo>
                  <a:close/>
                </a:path>
                <a:path w="20083145" h="5932170">
                  <a:moveTo>
                    <a:pt x="625012" y="1594038"/>
                  </a:moveTo>
                  <a:lnTo>
                    <a:pt x="618350" y="1593955"/>
                  </a:lnTo>
                  <a:lnTo>
                    <a:pt x="613884" y="1597960"/>
                  </a:lnTo>
                  <a:lnTo>
                    <a:pt x="611889" y="1599866"/>
                  </a:lnTo>
                  <a:lnTo>
                    <a:pt x="607423" y="1603870"/>
                  </a:lnTo>
                  <a:lnTo>
                    <a:pt x="607339" y="1610532"/>
                  </a:lnTo>
                  <a:lnTo>
                    <a:pt x="611343" y="1614997"/>
                  </a:lnTo>
                  <a:lnTo>
                    <a:pt x="612250" y="1616566"/>
                  </a:lnTo>
                  <a:lnTo>
                    <a:pt x="614917" y="1617704"/>
                  </a:lnTo>
                  <a:lnTo>
                    <a:pt x="615059" y="1617370"/>
                  </a:lnTo>
                  <a:lnTo>
                    <a:pt x="618726" y="1618934"/>
                  </a:lnTo>
                  <a:lnTo>
                    <a:pt x="623244" y="1618499"/>
                  </a:lnTo>
                  <a:lnTo>
                    <a:pt x="626475" y="1615543"/>
                  </a:lnTo>
                  <a:lnTo>
                    <a:pt x="628471" y="1613637"/>
                  </a:lnTo>
                  <a:lnTo>
                    <a:pt x="632936" y="1609632"/>
                  </a:lnTo>
                  <a:lnTo>
                    <a:pt x="633020" y="1602970"/>
                  </a:lnTo>
                  <a:lnTo>
                    <a:pt x="625012" y="1594038"/>
                  </a:lnTo>
                  <a:close/>
                </a:path>
                <a:path w="20083145" h="5932170">
                  <a:moveTo>
                    <a:pt x="8144633" y="4800086"/>
                  </a:moveTo>
                  <a:lnTo>
                    <a:pt x="8138114" y="4799668"/>
                  </a:lnTo>
                  <a:lnTo>
                    <a:pt x="8133648" y="4803672"/>
                  </a:lnTo>
                  <a:lnTo>
                    <a:pt x="8129516" y="4807819"/>
                  </a:lnTo>
                  <a:lnTo>
                    <a:pt x="8129097" y="4814339"/>
                  </a:lnTo>
                  <a:lnTo>
                    <a:pt x="8133102" y="4818804"/>
                  </a:lnTo>
                  <a:lnTo>
                    <a:pt x="8135009" y="4820799"/>
                  </a:lnTo>
                  <a:lnTo>
                    <a:pt x="8135916" y="4822368"/>
                  </a:lnTo>
                  <a:lnTo>
                    <a:pt x="8138582" y="4823506"/>
                  </a:lnTo>
                  <a:lnTo>
                    <a:pt x="8138724" y="4823172"/>
                  </a:lnTo>
                  <a:lnTo>
                    <a:pt x="8142390" y="4824736"/>
                  </a:lnTo>
                  <a:lnTo>
                    <a:pt x="8146911" y="4824300"/>
                  </a:lnTo>
                  <a:lnTo>
                    <a:pt x="8150142" y="4821344"/>
                  </a:lnTo>
                  <a:lnTo>
                    <a:pt x="8154274" y="4817197"/>
                  </a:lnTo>
                  <a:lnTo>
                    <a:pt x="8154690" y="4810679"/>
                  </a:lnTo>
                  <a:lnTo>
                    <a:pt x="8150686" y="4806213"/>
                  </a:lnTo>
                  <a:lnTo>
                    <a:pt x="8148780" y="4804218"/>
                  </a:lnTo>
                  <a:lnTo>
                    <a:pt x="8144633" y="4800086"/>
                  </a:lnTo>
                  <a:close/>
                </a:path>
                <a:path w="20083145" h="5932170">
                  <a:moveTo>
                    <a:pt x="10753268" y="5907722"/>
                  </a:moveTo>
                  <a:lnTo>
                    <a:pt x="10747274" y="5907922"/>
                  </a:lnTo>
                  <a:lnTo>
                    <a:pt x="10744513" y="5907927"/>
                  </a:lnTo>
                  <a:lnTo>
                    <a:pt x="10738852" y="5908270"/>
                  </a:lnTo>
                  <a:lnTo>
                    <a:pt x="10734102" y="5912940"/>
                  </a:lnTo>
                  <a:lnTo>
                    <a:pt x="10734303" y="5918935"/>
                  </a:lnTo>
                  <a:lnTo>
                    <a:pt x="10734404" y="5923312"/>
                  </a:lnTo>
                  <a:lnTo>
                    <a:pt x="10737218" y="5926877"/>
                  </a:lnTo>
                  <a:lnTo>
                    <a:pt x="10742217" y="5929009"/>
                  </a:lnTo>
                  <a:lnTo>
                    <a:pt x="10745311" y="5929147"/>
                  </a:lnTo>
                  <a:lnTo>
                    <a:pt x="10748071" y="5929142"/>
                  </a:lnTo>
                  <a:lnTo>
                    <a:pt x="10753733" y="5928800"/>
                  </a:lnTo>
                  <a:lnTo>
                    <a:pt x="10758482" y="5924128"/>
                  </a:lnTo>
                  <a:lnTo>
                    <a:pt x="10758281" y="5918133"/>
                  </a:lnTo>
                  <a:lnTo>
                    <a:pt x="10757939" y="5912472"/>
                  </a:lnTo>
                  <a:lnTo>
                    <a:pt x="10753268" y="5907722"/>
                  </a:lnTo>
                  <a:close/>
                </a:path>
                <a:path w="20083145" h="5932170">
                  <a:moveTo>
                    <a:pt x="8087190" y="4736187"/>
                  </a:moveTo>
                  <a:lnTo>
                    <a:pt x="8080194" y="4735961"/>
                  </a:lnTo>
                  <a:lnTo>
                    <a:pt x="8071548" y="4743302"/>
                  </a:lnTo>
                  <a:lnTo>
                    <a:pt x="8070989" y="4750156"/>
                  </a:lnTo>
                  <a:lnTo>
                    <a:pt x="8074993" y="4754621"/>
                  </a:lnTo>
                  <a:lnTo>
                    <a:pt x="8076900" y="4756617"/>
                  </a:lnTo>
                  <a:lnTo>
                    <a:pt x="8078140" y="4758328"/>
                  </a:lnTo>
                  <a:lnTo>
                    <a:pt x="8084139" y="4760887"/>
                  </a:lnTo>
                  <a:lnTo>
                    <a:pt x="8088658" y="4760450"/>
                  </a:lnTo>
                  <a:lnTo>
                    <a:pt x="8091889" y="4757495"/>
                  </a:lnTo>
                  <a:lnTo>
                    <a:pt x="8096212" y="4753823"/>
                  </a:lnTo>
                  <a:lnTo>
                    <a:pt x="8096772" y="4746972"/>
                  </a:lnTo>
                  <a:lnTo>
                    <a:pt x="8092768" y="4742506"/>
                  </a:lnTo>
                  <a:lnTo>
                    <a:pt x="8090861" y="4740511"/>
                  </a:lnTo>
                  <a:lnTo>
                    <a:pt x="8087190" y="4736187"/>
                  </a:lnTo>
                  <a:close/>
                </a:path>
                <a:path w="20083145" h="5932170">
                  <a:moveTo>
                    <a:pt x="10839239" y="5903818"/>
                  </a:moveTo>
                  <a:lnTo>
                    <a:pt x="10833245" y="5904017"/>
                  </a:lnTo>
                  <a:lnTo>
                    <a:pt x="10830343" y="5904354"/>
                  </a:lnTo>
                  <a:lnTo>
                    <a:pt x="10824681" y="5904698"/>
                  </a:lnTo>
                  <a:lnTo>
                    <a:pt x="10820264" y="5909512"/>
                  </a:lnTo>
                  <a:lnTo>
                    <a:pt x="10820465" y="5915506"/>
                  </a:lnTo>
                  <a:lnTo>
                    <a:pt x="10820710" y="5919550"/>
                  </a:lnTo>
                  <a:lnTo>
                    <a:pt x="10823189" y="5922972"/>
                  </a:lnTo>
                  <a:lnTo>
                    <a:pt x="10828189" y="5925105"/>
                  </a:lnTo>
                  <a:lnTo>
                    <a:pt x="10831616" y="5925384"/>
                  </a:lnTo>
                  <a:lnTo>
                    <a:pt x="10834518" y="5925046"/>
                  </a:lnTo>
                  <a:lnTo>
                    <a:pt x="10840179" y="5924703"/>
                  </a:lnTo>
                  <a:lnTo>
                    <a:pt x="10844596" y="5919891"/>
                  </a:lnTo>
                  <a:lnTo>
                    <a:pt x="10844395" y="5913896"/>
                  </a:lnTo>
                  <a:lnTo>
                    <a:pt x="10844053" y="5908235"/>
                  </a:lnTo>
                  <a:lnTo>
                    <a:pt x="10839239" y="5903818"/>
                  </a:lnTo>
                  <a:close/>
                </a:path>
                <a:path w="20083145" h="5932170">
                  <a:moveTo>
                    <a:pt x="8030982" y="4671240"/>
                  </a:moveTo>
                  <a:lnTo>
                    <a:pt x="8024320" y="4671155"/>
                  </a:lnTo>
                  <a:lnTo>
                    <a:pt x="8015006" y="4678212"/>
                  </a:lnTo>
                  <a:lnTo>
                    <a:pt x="8014447" y="4685065"/>
                  </a:lnTo>
                  <a:lnTo>
                    <a:pt x="8018451" y="4689531"/>
                  </a:lnTo>
                  <a:lnTo>
                    <a:pt x="8020216" y="4691860"/>
                  </a:lnTo>
                  <a:lnTo>
                    <a:pt x="8021123" y="4693429"/>
                  </a:lnTo>
                  <a:lnTo>
                    <a:pt x="8027455" y="4696130"/>
                  </a:lnTo>
                  <a:lnTo>
                    <a:pt x="8031976" y="4695694"/>
                  </a:lnTo>
                  <a:lnTo>
                    <a:pt x="8035064" y="4693072"/>
                  </a:lnTo>
                  <a:lnTo>
                    <a:pt x="8039721" y="4689543"/>
                  </a:lnTo>
                  <a:lnTo>
                    <a:pt x="8040280" y="4682690"/>
                  </a:lnTo>
                  <a:lnTo>
                    <a:pt x="8036276" y="4678224"/>
                  </a:lnTo>
                  <a:lnTo>
                    <a:pt x="8030982" y="4671240"/>
                  </a:lnTo>
                  <a:close/>
                </a:path>
                <a:path w="20083145" h="5932170">
                  <a:moveTo>
                    <a:pt x="688385" y="1535978"/>
                  </a:moveTo>
                  <a:lnTo>
                    <a:pt x="670856" y="1552137"/>
                  </a:lnTo>
                  <a:lnTo>
                    <a:pt x="674860" y="1556603"/>
                  </a:lnTo>
                  <a:lnTo>
                    <a:pt x="675767" y="1558172"/>
                  </a:lnTo>
                  <a:lnTo>
                    <a:pt x="678433" y="1559310"/>
                  </a:lnTo>
                  <a:lnTo>
                    <a:pt x="678575" y="1558976"/>
                  </a:lnTo>
                  <a:lnTo>
                    <a:pt x="682242" y="1560540"/>
                  </a:lnTo>
                  <a:lnTo>
                    <a:pt x="696536" y="1544577"/>
                  </a:lnTo>
                  <a:lnTo>
                    <a:pt x="692532" y="1540111"/>
                  </a:lnTo>
                  <a:lnTo>
                    <a:pt x="688385" y="1535978"/>
                  </a:lnTo>
                  <a:close/>
                </a:path>
                <a:path w="20083145" h="5932170">
                  <a:moveTo>
                    <a:pt x="10924923" y="5897819"/>
                  </a:moveTo>
                  <a:lnTo>
                    <a:pt x="10919261" y="5898162"/>
                  </a:lnTo>
                  <a:lnTo>
                    <a:pt x="10916359" y="5898500"/>
                  </a:lnTo>
                  <a:lnTo>
                    <a:pt x="10910222" y="5899034"/>
                  </a:lnTo>
                  <a:lnTo>
                    <a:pt x="10905997" y="5904322"/>
                  </a:lnTo>
                  <a:lnTo>
                    <a:pt x="10906584" y="5914028"/>
                  </a:lnTo>
                  <a:lnTo>
                    <a:pt x="10909064" y="5917450"/>
                  </a:lnTo>
                  <a:lnTo>
                    <a:pt x="10914396" y="5919725"/>
                  </a:lnTo>
                  <a:lnTo>
                    <a:pt x="10917823" y="5920004"/>
                  </a:lnTo>
                  <a:lnTo>
                    <a:pt x="10920726" y="5919666"/>
                  </a:lnTo>
                  <a:lnTo>
                    <a:pt x="10926863" y="5919132"/>
                  </a:lnTo>
                  <a:lnTo>
                    <a:pt x="10931088" y="5913843"/>
                  </a:lnTo>
                  <a:lnTo>
                    <a:pt x="10930744" y="5908182"/>
                  </a:lnTo>
                  <a:lnTo>
                    <a:pt x="10930211" y="5902045"/>
                  </a:lnTo>
                  <a:lnTo>
                    <a:pt x="10924923" y="5897819"/>
                  </a:lnTo>
                  <a:close/>
                </a:path>
                <a:path w="20083145" h="5932170">
                  <a:moveTo>
                    <a:pt x="7975534" y="4605434"/>
                  </a:moveTo>
                  <a:lnTo>
                    <a:pt x="7968681" y="4604874"/>
                  </a:lnTo>
                  <a:lnTo>
                    <a:pt x="7964358" y="4608545"/>
                  </a:lnTo>
                  <a:lnTo>
                    <a:pt x="7959892" y="4612550"/>
                  </a:lnTo>
                  <a:lnTo>
                    <a:pt x="7959333" y="4619402"/>
                  </a:lnTo>
                  <a:lnTo>
                    <a:pt x="7963004" y="4623726"/>
                  </a:lnTo>
                  <a:lnTo>
                    <a:pt x="7964769" y="4626054"/>
                  </a:lnTo>
                  <a:lnTo>
                    <a:pt x="7965817" y="4627290"/>
                  </a:lnTo>
                  <a:lnTo>
                    <a:pt x="7968675" y="4628903"/>
                  </a:lnTo>
                  <a:lnTo>
                    <a:pt x="7972341" y="4630467"/>
                  </a:lnTo>
                  <a:lnTo>
                    <a:pt x="7976860" y="4630030"/>
                  </a:lnTo>
                  <a:lnTo>
                    <a:pt x="7979949" y="4627409"/>
                  </a:lnTo>
                  <a:lnTo>
                    <a:pt x="7984415" y="4623404"/>
                  </a:lnTo>
                  <a:lnTo>
                    <a:pt x="7984973" y="4616552"/>
                  </a:lnTo>
                  <a:lnTo>
                    <a:pt x="7981303" y="4612228"/>
                  </a:lnTo>
                  <a:lnTo>
                    <a:pt x="7979538" y="4609899"/>
                  </a:lnTo>
                  <a:lnTo>
                    <a:pt x="7975534" y="4605434"/>
                  </a:lnTo>
                  <a:close/>
                </a:path>
                <a:path w="20083145" h="5932170">
                  <a:moveTo>
                    <a:pt x="11009890" y="5890729"/>
                  </a:moveTo>
                  <a:lnTo>
                    <a:pt x="10995380" y="5892419"/>
                  </a:lnTo>
                  <a:lnTo>
                    <a:pt x="10990821" y="5897565"/>
                  </a:lnTo>
                  <a:lnTo>
                    <a:pt x="10991498" y="5903369"/>
                  </a:lnTo>
                  <a:lnTo>
                    <a:pt x="10991885" y="5907080"/>
                  </a:lnTo>
                  <a:lnTo>
                    <a:pt x="10994697" y="5910642"/>
                  </a:lnTo>
                  <a:lnTo>
                    <a:pt x="10998030" y="5912065"/>
                  </a:lnTo>
                  <a:lnTo>
                    <a:pt x="10997888" y="5912398"/>
                  </a:lnTo>
                  <a:lnTo>
                    <a:pt x="10999555" y="5913109"/>
                  </a:lnTo>
                  <a:lnTo>
                    <a:pt x="11003123" y="5913055"/>
                  </a:lnTo>
                  <a:lnTo>
                    <a:pt x="11011828" y="5912042"/>
                  </a:lnTo>
                  <a:lnTo>
                    <a:pt x="11016388" y="5906895"/>
                  </a:lnTo>
                  <a:lnTo>
                    <a:pt x="11015036" y="5895287"/>
                  </a:lnTo>
                  <a:lnTo>
                    <a:pt x="11009890" y="5890729"/>
                  </a:lnTo>
                  <a:close/>
                </a:path>
                <a:path w="20083145" h="5932170">
                  <a:moveTo>
                    <a:pt x="7921322" y="4538579"/>
                  </a:moveTo>
                  <a:lnTo>
                    <a:pt x="7914470" y="4538020"/>
                  </a:lnTo>
                  <a:lnTo>
                    <a:pt x="7905156" y="4545078"/>
                  </a:lnTo>
                  <a:lnTo>
                    <a:pt x="7904596" y="4551931"/>
                  </a:lnTo>
                  <a:lnTo>
                    <a:pt x="7909890" y="4558915"/>
                  </a:lnTo>
                  <a:lnTo>
                    <a:pt x="7911272" y="4560293"/>
                  </a:lnTo>
                  <a:lnTo>
                    <a:pt x="7914129" y="4561906"/>
                  </a:lnTo>
                  <a:lnTo>
                    <a:pt x="7913987" y="4562239"/>
                  </a:lnTo>
                  <a:lnTo>
                    <a:pt x="7917320" y="4563661"/>
                  </a:lnTo>
                  <a:lnTo>
                    <a:pt x="7921839" y="4563225"/>
                  </a:lnTo>
                  <a:lnTo>
                    <a:pt x="7924927" y="4560604"/>
                  </a:lnTo>
                  <a:lnTo>
                    <a:pt x="7929585" y="4557074"/>
                  </a:lnTo>
                  <a:lnTo>
                    <a:pt x="7930144" y="4550222"/>
                  </a:lnTo>
                  <a:lnTo>
                    <a:pt x="7921322" y="4538579"/>
                  </a:lnTo>
                  <a:close/>
                </a:path>
                <a:path w="20083145" h="5932170">
                  <a:moveTo>
                    <a:pt x="752760" y="1478344"/>
                  </a:moveTo>
                  <a:lnTo>
                    <a:pt x="746241" y="1477926"/>
                  </a:lnTo>
                  <a:lnTo>
                    <a:pt x="741775" y="1481931"/>
                  </a:lnTo>
                  <a:lnTo>
                    <a:pt x="739780" y="1483838"/>
                  </a:lnTo>
                  <a:lnTo>
                    <a:pt x="735314" y="1487842"/>
                  </a:lnTo>
                  <a:lnTo>
                    <a:pt x="734897" y="1494361"/>
                  </a:lnTo>
                  <a:lnTo>
                    <a:pt x="738902" y="1498826"/>
                  </a:lnTo>
                  <a:lnTo>
                    <a:pt x="739808" y="1500395"/>
                  </a:lnTo>
                  <a:lnTo>
                    <a:pt x="746141" y="1503096"/>
                  </a:lnTo>
                  <a:lnTo>
                    <a:pt x="750660" y="1502661"/>
                  </a:lnTo>
                  <a:lnTo>
                    <a:pt x="753891" y="1499706"/>
                  </a:lnTo>
                  <a:lnTo>
                    <a:pt x="755886" y="1497799"/>
                  </a:lnTo>
                  <a:lnTo>
                    <a:pt x="760351" y="1493795"/>
                  </a:lnTo>
                  <a:lnTo>
                    <a:pt x="760769" y="1487276"/>
                  </a:lnTo>
                  <a:lnTo>
                    <a:pt x="752760" y="1478344"/>
                  </a:lnTo>
                  <a:close/>
                </a:path>
                <a:path w="20083145" h="5932170">
                  <a:moveTo>
                    <a:pt x="11095091" y="5882162"/>
                  </a:moveTo>
                  <a:lnTo>
                    <a:pt x="11080583" y="5883852"/>
                  </a:lnTo>
                  <a:lnTo>
                    <a:pt x="11076357" y="5889141"/>
                  </a:lnTo>
                  <a:lnTo>
                    <a:pt x="11077032" y="5894945"/>
                  </a:lnTo>
                  <a:lnTo>
                    <a:pt x="11077611" y="5899131"/>
                  </a:lnTo>
                  <a:lnTo>
                    <a:pt x="11080234" y="5902219"/>
                  </a:lnTo>
                  <a:lnTo>
                    <a:pt x="11085233" y="5904352"/>
                  </a:lnTo>
                  <a:lnTo>
                    <a:pt x="11088801" y="5904298"/>
                  </a:lnTo>
                  <a:lnTo>
                    <a:pt x="11097507" y="5903284"/>
                  </a:lnTo>
                  <a:lnTo>
                    <a:pt x="11101733" y="5897996"/>
                  </a:lnTo>
                  <a:lnTo>
                    <a:pt x="11100381" y="5886388"/>
                  </a:lnTo>
                  <a:lnTo>
                    <a:pt x="11095091" y="5882162"/>
                  </a:lnTo>
                  <a:close/>
                </a:path>
                <a:path w="20083145" h="5932170">
                  <a:moveTo>
                    <a:pt x="7868535" y="4471152"/>
                  </a:moveTo>
                  <a:lnTo>
                    <a:pt x="7861825" y="4470258"/>
                  </a:lnTo>
                  <a:lnTo>
                    <a:pt x="7852511" y="4477317"/>
                  </a:lnTo>
                  <a:lnTo>
                    <a:pt x="7851619" y="4484027"/>
                  </a:lnTo>
                  <a:lnTo>
                    <a:pt x="7856912" y="4491012"/>
                  </a:lnTo>
                  <a:lnTo>
                    <a:pt x="7857818" y="4492581"/>
                  </a:lnTo>
                  <a:lnTo>
                    <a:pt x="7861010" y="4494336"/>
                  </a:lnTo>
                  <a:lnTo>
                    <a:pt x="7864676" y="4495901"/>
                  </a:lnTo>
                  <a:lnTo>
                    <a:pt x="7868719" y="4495656"/>
                  </a:lnTo>
                  <a:lnTo>
                    <a:pt x="7871808" y="4493033"/>
                  </a:lnTo>
                  <a:lnTo>
                    <a:pt x="7876464" y="4489505"/>
                  </a:lnTo>
                  <a:lnTo>
                    <a:pt x="7877357" y="4482794"/>
                  </a:lnTo>
                  <a:lnTo>
                    <a:pt x="7868535" y="4471152"/>
                  </a:lnTo>
                  <a:close/>
                </a:path>
                <a:path w="20083145" h="5932170">
                  <a:moveTo>
                    <a:pt x="11180531" y="5872120"/>
                  </a:moveTo>
                  <a:lnTo>
                    <a:pt x="11166021" y="5873810"/>
                  </a:lnTo>
                  <a:lnTo>
                    <a:pt x="11161795" y="5879099"/>
                  </a:lnTo>
                  <a:lnTo>
                    <a:pt x="11162471" y="5884902"/>
                  </a:lnTo>
                  <a:lnTo>
                    <a:pt x="11163049" y="5889089"/>
                  </a:lnTo>
                  <a:lnTo>
                    <a:pt x="11165672" y="5892178"/>
                  </a:lnTo>
                  <a:lnTo>
                    <a:pt x="11170338" y="5894168"/>
                  </a:lnTo>
                  <a:lnTo>
                    <a:pt x="11174239" y="5894256"/>
                  </a:lnTo>
                  <a:lnTo>
                    <a:pt x="11182945" y="5893242"/>
                  </a:lnTo>
                  <a:lnTo>
                    <a:pt x="11187171" y="5887954"/>
                  </a:lnTo>
                  <a:lnTo>
                    <a:pt x="11185819" y="5876347"/>
                  </a:lnTo>
                  <a:lnTo>
                    <a:pt x="11180531" y="5872120"/>
                  </a:lnTo>
                  <a:close/>
                </a:path>
                <a:path w="20083145" h="5932170">
                  <a:moveTo>
                    <a:pt x="817325" y="1421185"/>
                  </a:moveTo>
                  <a:lnTo>
                    <a:pt x="810473" y="1420626"/>
                  </a:lnTo>
                  <a:lnTo>
                    <a:pt x="806007" y="1424630"/>
                  </a:lnTo>
                  <a:lnTo>
                    <a:pt x="803678" y="1426395"/>
                  </a:lnTo>
                  <a:lnTo>
                    <a:pt x="799355" y="1430066"/>
                  </a:lnTo>
                  <a:lnTo>
                    <a:pt x="798796" y="1436918"/>
                  </a:lnTo>
                  <a:lnTo>
                    <a:pt x="802800" y="1441384"/>
                  </a:lnTo>
                  <a:lnTo>
                    <a:pt x="803707" y="1442953"/>
                  </a:lnTo>
                  <a:lnTo>
                    <a:pt x="810372" y="1445796"/>
                  </a:lnTo>
                  <a:lnTo>
                    <a:pt x="814892" y="1445361"/>
                  </a:lnTo>
                  <a:lnTo>
                    <a:pt x="818123" y="1442405"/>
                  </a:lnTo>
                  <a:lnTo>
                    <a:pt x="820118" y="1440498"/>
                  </a:lnTo>
                  <a:lnTo>
                    <a:pt x="824441" y="1436827"/>
                  </a:lnTo>
                  <a:lnTo>
                    <a:pt x="825001" y="1429974"/>
                  </a:lnTo>
                  <a:lnTo>
                    <a:pt x="820997" y="1425508"/>
                  </a:lnTo>
                  <a:lnTo>
                    <a:pt x="817325" y="1421185"/>
                  </a:lnTo>
                  <a:close/>
                </a:path>
                <a:path w="20083145" h="5932170">
                  <a:moveTo>
                    <a:pt x="7815985" y="4402249"/>
                  </a:moveTo>
                  <a:lnTo>
                    <a:pt x="7809274" y="4401356"/>
                  </a:lnTo>
                  <a:lnTo>
                    <a:pt x="7799961" y="4408414"/>
                  </a:lnTo>
                  <a:lnTo>
                    <a:pt x="7799068" y="4415124"/>
                  </a:lnTo>
                  <a:lnTo>
                    <a:pt x="7804361" y="4422110"/>
                  </a:lnTo>
                  <a:lnTo>
                    <a:pt x="7805601" y="4423821"/>
                  </a:lnTo>
                  <a:lnTo>
                    <a:pt x="7808792" y="4425576"/>
                  </a:lnTo>
                  <a:lnTo>
                    <a:pt x="7812125" y="4426997"/>
                  </a:lnTo>
                  <a:lnTo>
                    <a:pt x="7816311" y="4426419"/>
                  </a:lnTo>
                  <a:lnTo>
                    <a:pt x="7819258" y="4424130"/>
                  </a:lnTo>
                  <a:lnTo>
                    <a:pt x="7823914" y="4420601"/>
                  </a:lnTo>
                  <a:lnTo>
                    <a:pt x="7824807" y="4413891"/>
                  </a:lnTo>
                  <a:lnTo>
                    <a:pt x="7815985" y="4402249"/>
                  </a:lnTo>
                  <a:close/>
                </a:path>
                <a:path w="20083145" h="5932170">
                  <a:moveTo>
                    <a:pt x="11265586" y="5861129"/>
                  </a:moveTo>
                  <a:lnTo>
                    <a:pt x="11251076" y="5862819"/>
                  </a:lnTo>
                  <a:lnTo>
                    <a:pt x="11247184" y="5868249"/>
                  </a:lnTo>
                  <a:lnTo>
                    <a:pt x="11247860" y="5874053"/>
                  </a:lnTo>
                  <a:lnTo>
                    <a:pt x="11248248" y="5877764"/>
                  </a:lnTo>
                  <a:lnTo>
                    <a:pt x="11250870" y="5880851"/>
                  </a:lnTo>
                  <a:lnTo>
                    <a:pt x="11255869" y="5882984"/>
                  </a:lnTo>
                  <a:lnTo>
                    <a:pt x="11259770" y="5883073"/>
                  </a:lnTo>
                  <a:lnTo>
                    <a:pt x="11268476" y="5882059"/>
                  </a:lnTo>
                  <a:lnTo>
                    <a:pt x="11272369" y="5876628"/>
                  </a:lnTo>
                  <a:lnTo>
                    <a:pt x="11271015" y="5865021"/>
                  </a:lnTo>
                  <a:lnTo>
                    <a:pt x="11265586" y="5861129"/>
                  </a:lnTo>
                  <a:close/>
                </a:path>
                <a:path w="20083145" h="5932170">
                  <a:moveTo>
                    <a:pt x="7765051" y="4333248"/>
                  </a:moveTo>
                  <a:lnTo>
                    <a:pt x="7758342" y="4332355"/>
                  </a:lnTo>
                  <a:lnTo>
                    <a:pt x="7753685" y="4335883"/>
                  </a:lnTo>
                  <a:lnTo>
                    <a:pt x="7748694" y="4339271"/>
                  </a:lnTo>
                  <a:lnTo>
                    <a:pt x="7747801" y="4345981"/>
                  </a:lnTo>
                  <a:lnTo>
                    <a:pt x="7753094" y="4352966"/>
                  </a:lnTo>
                  <a:lnTo>
                    <a:pt x="7754334" y="4354677"/>
                  </a:lnTo>
                  <a:lnTo>
                    <a:pt x="7755859" y="4355722"/>
                  </a:lnTo>
                  <a:lnTo>
                    <a:pt x="7760859" y="4357855"/>
                  </a:lnTo>
                  <a:lnTo>
                    <a:pt x="7764569" y="4357468"/>
                  </a:lnTo>
                  <a:lnTo>
                    <a:pt x="7767849" y="4355321"/>
                  </a:lnTo>
                  <a:lnTo>
                    <a:pt x="7772839" y="4351935"/>
                  </a:lnTo>
                  <a:lnTo>
                    <a:pt x="7773732" y="4345223"/>
                  </a:lnTo>
                  <a:lnTo>
                    <a:pt x="7768438" y="4338239"/>
                  </a:lnTo>
                  <a:lnTo>
                    <a:pt x="7765051" y="4333248"/>
                  </a:lnTo>
                  <a:close/>
                </a:path>
                <a:path w="20083145" h="5932170">
                  <a:moveTo>
                    <a:pt x="11350353" y="5848042"/>
                  </a:moveTo>
                  <a:lnTo>
                    <a:pt x="11344407" y="5849052"/>
                  </a:lnTo>
                  <a:lnTo>
                    <a:pt x="11341504" y="5849390"/>
                  </a:lnTo>
                  <a:lnTo>
                    <a:pt x="11335892" y="5850541"/>
                  </a:lnTo>
                  <a:lnTo>
                    <a:pt x="11331666" y="5855830"/>
                  </a:lnTo>
                  <a:lnTo>
                    <a:pt x="11332676" y="5861776"/>
                  </a:lnTo>
                  <a:lnTo>
                    <a:pt x="11333397" y="5865629"/>
                  </a:lnTo>
                  <a:lnTo>
                    <a:pt x="11335685" y="5868575"/>
                  </a:lnTo>
                  <a:lnTo>
                    <a:pt x="11340684" y="5870708"/>
                  </a:lnTo>
                  <a:lnTo>
                    <a:pt x="11344586" y="5870796"/>
                  </a:lnTo>
                  <a:lnTo>
                    <a:pt x="11347488" y="5870458"/>
                  </a:lnTo>
                  <a:lnTo>
                    <a:pt x="11353434" y="5869449"/>
                  </a:lnTo>
                  <a:lnTo>
                    <a:pt x="11357660" y="5864160"/>
                  </a:lnTo>
                  <a:lnTo>
                    <a:pt x="11355641" y="5852268"/>
                  </a:lnTo>
                  <a:lnTo>
                    <a:pt x="11350353" y="5848042"/>
                  </a:lnTo>
                  <a:close/>
                </a:path>
                <a:path w="20083145" h="5932170">
                  <a:moveTo>
                    <a:pt x="882557" y="1364311"/>
                  </a:moveTo>
                  <a:lnTo>
                    <a:pt x="875705" y="1363752"/>
                  </a:lnTo>
                  <a:lnTo>
                    <a:pt x="871239" y="1367757"/>
                  </a:lnTo>
                  <a:lnTo>
                    <a:pt x="868911" y="1369520"/>
                  </a:lnTo>
                  <a:lnTo>
                    <a:pt x="864587" y="1373191"/>
                  </a:lnTo>
                  <a:lnTo>
                    <a:pt x="864027" y="1380044"/>
                  </a:lnTo>
                  <a:lnTo>
                    <a:pt x="868032" y="1384510"/>
                  </a:lnTo>
                  <a:lnTo>
                    <a:pt x="868938" y="1386078"/>
                  </a:lnTo>
                  <a:lnTo>
                    <a:pt x="871938" y="1387358"/>
                  </a:lnTo>
                  <a:lnTo>
                    <a:pt x="871462" y="1387549"/>
                  </a:lnTo>
                  <a:lnTo>
                    <a:pt x="874795" y="1388971"/>
                  </a:lnTo>
                  <a:lnTo>
                    <a:pt x="879457" y="1388202"/>
                  </a:lnTo>
                  <a:lnTo>
                    <a:pt x="882546" y="1385579"/>
                  </a:lnTo>
                  <a:lnTo>
                    <a:pt x="889531" y="1380285"/>
                  </a:lnTo>
                  <a:lnTo>
                    <a:pt x="890091" y="1373434"/>
                  </a:lnTo>
                  <a:lnTo>
                    <a:pt x="886086" y="1368968"/>
                  </a:lnTo>
                  <a:lnTo>
                    <a:pt x="882557" y="1364311"/>
                  </a:lnTo>
                  <a:close/>
                </a:path>
                <a:path w="20083145" h="5932170">
                  <a:moveTo>
                    <a:pt x="7715354" y="4263198"/>
                  </a:moveTo>
                  <a:lnTo>
                    <a:pt x="7708786" y="4261971"/>
                  </a:lnTo>
                  <a:lnTo>
                    <a:pt x="7703795" y="4265358"/>
                  </a:lnTo>
                  <a:lnTo>
                    <a:pt x="7699138" y="4268888"/>
                  </a:lnTo>
                  <a:lnTo>
                    <a:pt x="7697913" y="4275456"/>
                  </a:lnTo>
                  <a:lnTo>
                    <a:pt x="7701300" y="4280446"/>
                  </a:lnTo>
                  <a:lnTo>
                    <a:pt x="7703063" y="4282774"/>
                  </a:lnTo>
                  <a:lnTo>
                    <a:pt x="7703970" y="4284343"/>
                  </a:lnTo>
                  <a:lnTo>
                    <a:pt x="7705828" y="4285530"/>
                  </a:lnTo>
                  <a:lnTo>
                    <a:pt x="7711161" y="4287804"/>
                  </a:lnTo>
                  <a:lnTo>
                    <a:pt x="7714872" y="4287417"/>
                  </a:lnTo>
                  <a:lnTo>
                    <a:pt x="7718151" y="4285271"/>
                  </a:lnTo>
                  <a:lnTo>
                    <a:pt x="7722808" y="4281742"/>
                  </a:lnTo>
                  <a:lnTo>
                    <a:pt x="7724033" y="4275173"/>
                  </a:lnTo>
                  <a:lnTo>
                    <a:pt x="7720647" y="4270183"/>
                  </a:lnTo>
                  <a:lnTo>
                    <a:pt x="7715354" y="4263198"/>
                  </a:lnTo>
                  <a:close/>
                </a:path>
                <a:path w="20083145" h="5932170">
                  <a:moveTo>
                    <a:pt x="11435404" y="5834290"/>
                  </a:moveTo>
                  <a:lnTo>
                    <a:pt x="11429458" y="5835300"/>
                  </a:lnTo>
                  <a:lnTo>
                    <a:pt x="11426556" y="5835638"/>
                  </a:lnTo>
                  <a:lnTo>
                    <a:pt x="11420611" y="5836647"/>
                  </a:lnTo>
                  <a:lnTo>
                    <a:pt x="11416718" y="5842078"/>
                  </a:lnTo>
                  <a:lnTo>
                    <a:pt x="11417727" y="5848023"/>
                  </a:lnTo>
                  <a:lnTo>
                    <a:pt x="11418447" y="5851877"/>
                  </a:lnTo>
                  <a:lnTo>
                    <a:pt x="11420737" y="5854823"/>
                  </a:lnTo>
                  <a:lnTo>
                    <a:pt x="11426070" y="5857097"/>
                  </a:lnTo>
                  <a:lnTo>
                    <a:pt x="11430113" y="5856853"/>
                  </a:lnTo>
                  <a:lnTo>
                    <a:pt x="11433014" y="5856515"/>
                  </a:lnTo>
                  <a:lnTo>
                    <a:pt x="11438960" y="5855505"/>
                  </a:lnTo>
                  <a:lnTo>
                    <a:pt x="11442853" y="5850074"/>
                  </a:lnTo>
                  <a:lnTo>
                    <a:pt x="11440834" y="5838183"/>
                  </a:lnTo>
                  <a:lnTo>
                    <a:pt x="11435404" y="5834290"/>
                  </a:lnTo>
                  <a:close/>
                </a:path>
                <a:path w="20083145" h="5932170">
                  <a:moveTo>
                    <a:pt x="7666082" y="4192148"/>
                  </a:moveTo>
                  <a:lnTo>
                    <a:pt x="7659514" y="4190922"/>
                  </a:lnTo>
                  <a:lnTo>
                    <a:pt x="7649533" y="4197696"/>
                  </a:lnTo>
                  <a:lnTo>
                    <a:pt x="7648308" y="4204264"/>
                  </a:lnTo>
                  <a:lnTo>
                    <a:pt x="7651695" y="4209254"/>
                  </a:lnTo>
                  <a:lnTo>
                    <a:pt x="7653458" y="4211583"/>
                  </a:lnTo>
                  <a:lnTo>
                    <a:pt x="7654556" y="4213627"/>
                  </a:lnTo>
                  <a:lnTo>
                    <a:pt x="7656414" y="4214813"/>
                  </a:lnTo>
                  <a:lnTo>
                    <a:pt x="7661414" y="4216945"/>
                  </a:lnTo>
                  <a:lnTo>
                    <a:pt x="7665124" y="4216559"/>
                  </a:lnTo>
                  <a:lnTo>
                    <a:pt x="7668404" y="4214413"/>
                  </a:lnTo>
                  <a:lnTo>
                    <a:pt x="7673394" y="4211026"/>
                  </a:lnTo>
                  <a:lnTo>
                    <a:pt x="7674620" y="4204457"/>
                  </a:lnTo>
                  <a:lnTo>
                    <a:pt x="7671233" y="4199468"/>
                  </a:lnTo>
                  <a:lnTo>
                    <a:pt x="7669468" y="4197139"/>
                  </a:lnTo>
                  <a:lnTo>
                    <a:pt x="7666082" y="4192148"/>
                  </a:lnTo>
                  <a:close/>
                </a:path>
                <a:path w="20083145" h="5932170">
                  <a:moveTo>
                    <a:pt x="11519597" y="5819779"/>
                  </a:moveTo>
                  <a:lnTo>
                    <a:pt x="11513651" y="5820788"/>
                  </a:lnTo>
                  <a:lnTo>
                    <a:pt x="11510749" y="5821126"/>
                  </a:lnTo>
                  <a:lnTo>
                    <a:pt x="11505137" y="5822277"/>
                  </a:lnTo>
                  <a:lnTo>
                    <a:pt x="11501244" y="5827709"/>
                  </a:lnTo>
                  <a:lnTo>
                    <a:pt x="11502254" y="5833654"/>
                  </a:lnTo>
                  <a:lnTo>
                    <a:pt x="11503116" y="5837173"/>
                  </a:lnTo>
                  <a:lnTo>
                    <a:pt x="11505405" y="5840120"/>
                  </a:lnTo>
                  <a:lnTo>
                    <a:pt x="11510404" y="5842252"/>
                  </a:lnTo>
                  <a:lnTo>
                    <a:pt x="11514781" y="5842149"/>
                  </a:lnTo>
                  <a:lnTo>
                    <a:pt x="11517684" y="5841811"/>
                  </a:lnTo>
                  <a:lnTo>
                    <a:pt x="11523296" y="5840660"/>
                  </a:lnTo>
                  <a:lnTo>
                    <a:pt x="11527189" y="5835229"/>
                  </a:lnTo>
                  <a:lnTo>
                    <a:pt x="11526179" y="5829284"/>
                  </a:lnTo>
                  <a:lnTo>
                    <a:pt x="11525028" y="5823671"/>
                  </a:lnTo>
                  <a:lnTo>
                    <a:pt x="11519597" y="5819779"/>
                  </a:lnTo>
                  <a:close/>
                </a:path>
                <a:path w="20083145" h="5932170">
                  <a:moveTo>
                    <a:pt x="948505" y="1308529"/>
                  </a:moveTo>
                  <a:lnTo>
                    <a:pt x="941794" y="1307637"/>
                  </a:lnTo>
                  <a:lnTo>
                    <a:pt x="937329" y="1311641"/>
                  </a:lnTo>
                  <a:lnTo>
                    <a:pt x="935000" y="1313406"/>
                  </a:lnTo>
                  <a:lnTo>
                    <a:pt x="930535" y="1317410"/>
                  </a:lnTo>
                  <a:lnTo>
                    <a:pt x="929642" y="1324120"/>
                  </a:lnTo>
                  <a:lnTo>
                    <a:pt x="933646" y="1328586"/>
                  </a:lnTo>
                  <a:lnTo>
                    <a:pt x="934695" y="1329821"/>
                  </a:lnTo>
                  <a:lnTo>
                    <a:pt x="937552" y="1331434"/>
                  </a:lnTo>
                  <a:lnTo>
                    <a:pt x="941219" y="1332998"/>
                  </a:lnTo>
                  <a:lnTo>
                    <a:pt x="945739" y="1332562"/>
                  </a:lnTo>
                  <a:lnTo>
                    <a:pt x="948827" y="1329940"/>
                  </a:lnTo>
                  <a:lnTo>
                    <a:pt x="951155" y="1328177"/>
                  </a:lnTo>
                  <a:lnTo>
                    <a:pt x="955621" y="1324172"/>
                  </a:lnTo>
                  <a:lnTo>
                    <a:pt x="956513" y="1317461"/>
                  </a:lnTo>
                  <a:lnTo>
                    <a:pt x="948505" y="1308529"/>
                  </a:lnTo>
                  <a:close/>
                </a:path>
                <a:path w="20083145" h="5932170">
                  <a:moveTo>
                    <a:pt x="7618287" y="4121334"/>
                  </a:moveTo>
                  <a:lnTo>
                    <a:pt x="7611861" y="4119774"/>
                  </a:lnTo>
                  <a:lnTo>
                    <a:pt x="7601880" y="4126548"/>
                  </a:lnTo>
                  <a:lnTo>
                    <a:pt x="7600320" y="4132974"/>
                  </a:lnTo>
                  <a:lnTo>
                    <a:pt x="7603707" y="4137964"/>
                  </a:lnTo>
                  <a:lnTo>
                    <a:pt x="7605472" y="4140293"/>
                  </a:lnTo>
                  <a:lnTo>
                    <a:pt x="7606712" y="4142004"/>
                  </a:lnTo>
                  <a:lnTo>
                    <a:pt x="7608094" y="4143381"/>
                  </a:lnTo>
                  <a:lnTo>
                    <a:pt x="7613427" y="4145656"/>
                  </a:lnTo>
                  <a:lnTo>
                    <a:pt x="7616995" y="4145603"/>
                  </a:lnTo>
                  <a:lnTo>
                    <a:pt x="7620275" y="4143456"/>
                  </a:lnTo>
                  <a:lnTo>
                    <a:pt x="7625265" y="4140070"/>
                  </a:lnTo>
                  <a:lnTo>
                    <a:pt x="7626824" y="4133643"/>
                  </a:lnTo>
                  <a:lnTo>
                    <a:pt x="7623437" y="4128652"/>
                  </a:lnTo>
                  <a:lnTo>
                    <a:pt x="7621673" y="4126324"/>
                  </a:lnTo>
                  <a:lnTo>
                    <a:pt x="7618287" y="4121334"/>
                  </a:lnTo>
                  <a:close/>
                </a:path>
                <a:path w="20083145" h="5932170">
                  <a:moveTo>
                    <a:pt x="11603884" y="5804124"/>
                  </a:moveTo>
                  <a:lnTo>
                    <a:pt x="11598271" y="5805276"/>
                  </a:lnTo>
                  <a:lnTo>
                    <a:pt x="11595369" y="5805614"/>
                  </a:lnTo>
                  <a:lnTo>
                    <a:pt x="11589423" y="5806623"/>
                  </a:lnTo>
                  <a:lnTo>
                    <a:pt x="11585722" y="5812529"/>
                  </a:lnTo>
                  <a:lnTo>
                    <a:pt x="11586873" y="5818142"/>
                  </a:lnTo>
                  <a:lnTo>
                    <a:pt x="11587403" y="5821520"/>
                  </a:lnTo>
                  <a:lnTo>
                    <a:pt x="11590025" y="5824607"/>
                  </a:lnTo>
                  <a:lnTo>
                    <a:pt x="11593025" y="5825887"/>
                  </a:lnTo>
                  <a:lnTo>
                    <a:pt x="11593216" y="5826362"/>
                  </a:lnTo>
                  <a:lnTo>
                    <a:pt x="11594883" y="5827073"/>
                  </a:lnTo>
                  <a:lnTo>
                    <a:pt x="11597166" y="5827260"/>
                  </a:lnTo>
                  <a:lnTo>
                    <a:pt x="11599259" y="5826971"/>
                  </a:lnTo>
                  <a:lnTo>
                    <a:pt x="11602303" y="5826299"/>
                  </a:lnTo>
                  <a:lnTo>
                    <a:pt x="11608249" y="5825289"/>
                  </a:lnTo>
                  <a:lnTo>
                    <a:pt x="11611952" y="5819384"/>
                  </a:lnTo>
                  <a:lnTo>
                    <a:pt x="11610799" y="5813771"/>
                  </a:lnTo>
                  <a:lnTo>
                    <a:pt x="11609791" y="5807826"/>
                  </a:lnTo>
                  <a:lnTo>
                    <a:pt x="11603884" y="5804124"/>
                  </a:lnTo>
                  <a:close/>
                </a:path>
                <a:path w="20083145" h="5932170">
                  <a:moveTo>
                    <a:pt x="1014643" y="1253223"/>
                  </a:moveTo>
                  <a:lnTo>
                    <a:pt x="1007791" y="1252664"/>
                  </a:lnTo>
                  <a:lnTo>
                    <a:pt x="1003467" y="1256335"/>
                  </a:lnTo>
                  <a:lnTo>
                    <a:pt x="1001138" y="1258100"/>
                  </a:lnTo>
                  <a:lnTo>
                    <a:pt x="996673" y="1262104"/>
                  </a:lnTo>
                  <a:lnTo>
                    <a:pt x="996114" y="1268957"/>
                  </a:lnTo>
                  <a:lnTo>
                    <a:pt x="1000834" y="1274515"/>
                  </a:lnTo>
                  <a:lnTo>
                    <a:pt x="1003691" y="1276128"/>
                  </a:lnTo>
                  <a:lnTo>
                    <a:pt x="1007358" y="1277692"/>
                  </a:lnTo>
                  <a:lnTo>
                    <a:pt x="1011877" y="1277257"/>
                  </a:lnTo>
                  <a:lnTo>
                    <a:pt x="1014966" y="1274634"/>
                  </a:lnTo>
                  <a:lnTo>
                    <a:pt x="1017294" y="1272869"/>
                  </a:lnTo>
                  <a:lnTo>
                    <a:pt x="1021760" y="1268865"/>
                  </a:lnTo>
                  <a:lnTo>
                    <a:pt x="1022319" y="1262013"/>
                  </a:lnTo>
                  <a:lnTo>
                    <a:pt x="1018648" y="1257690"/>
                  </a:lnTo>
                  <a:lnTo>
                    <a:pt x="1014643" y="1253223"/>
                  </a:lnTo>
                  <a:close/>
                </a:path>
                <a:path w="20083145" h="5932170">
                  <a:moveTo>
                    <a:pt x="7571201" y="4048852"/>
                  </a:moveTo>
                  <a:lnTo>
                    <a:pt x="7564775" y="4047294"/>
                  </a:lnTo>
                  <a:lnTo>
                    <a:pt x="7554794" y="4054067"/>
                  </a:lnTo>
                  <a:lnTo>
                    <a:pt x="7553236" y="4060494"/>
                  </a:lnTo>
                  <a:lnTo>
                    <a:pt x="7556623" y="4065483"/>
                  </a:lnTo>
                  <a:lnTo>
                    <a:pt x="7558244" y="4068145"/>
                  </a:lnTo>
                  <a:lnTo>
                    <a:pt x="7559484" y="4069856"/>
                  </a:lnTo>
                  <a:lnTo>
                    <a:pt x="7560866" y="4071234"/>
                  </a:lnTo>
                  <a:lnTo>
                    <a:pt x="7566200" y="4073509"/>
                  </a:lnTo>
                  <a:lnTo>
                    <a:pt x="7569910" y="4073122"/>
                  </a:lnTo>
                  <a:lnTo>
                    <a:pt x="7573047" y="4071308"/>
                  </a:lnTo>
                  <a:lnTo>
                    <a:pt x="7578038" y="4067921"/>
                  </a:lnTo>
                  <a:lnTo>
                    <a:pt x="7579264" y="4061353"/>
                  </a:lnTo>
                  <a:lnTo>
                    <a:pt x="7576210" y="4056506"/>
                  </a:lnTo>
                  <a:lnTo>
                    <a:pt x="7574588" y="4053843"/>
                  </a:lnTo>
                  <a:lnTo>
                    <a:pt x="7571201" y="4048852"/>
                  </a:lnTo>
                  <a:close/>
                </a:path>
                <a:path w="20083145" h="5932170">
                  <a:moveTo>
                    <a:pt x="11688072" y="5786852"/>
                  </a:moveTo>
                  <a:lnTo>
                    <a:pt x="11682459" y="5788003"/>
                  </a:lnTo>
                  <a:lnTo>
                    <a:pt x="11679416" y="5788676"/>
                  </a:lnTo>
                  <a:lnTo>
                    <a:pt x="11673803" y="5789827"/>
                  </a:lnTo>
                  <a:lnTo>
                    <a:pt x="11670102" y="5795732"/>
                  </a:lnTo>
                  <a:lnTo>
                    <a:pt x="11671254" y="5801345"/>
                  </a:lnTo>
                  <a:lnTo>
                    <a:pt x="11671640" y="5805055"/>
                  </a:lnTo>
                  <a:lnTo>
                    <a:pt x="11674405" y="5807811"/>
                  </a:lnTo>
                  <a:lnTo>
                    <a:pt x="11679071" y="5809801"/>
                  </a:lnTo>
                  <a:lnTo>
                    <a:pt x="11681213" y="5810321"/>
                  </a:lnTo>
                  <a:lnTo>
                    <a:pt x="11683448" y="5809699"/>
                  </a:lnTo>
                  <a:lnTo>
                    <a:pt x="11686492" y="5809028"/>
                  </a:lnTo>
                  <a:lnTo>
                    <a:pt x="11692437" y="5808019"/>
                  </a:lnTo>
                  <a:lnTo>
                    <a:pt x="11696139" y="5802113"/>
                  </a:lnTo>
                  <a:lnTo>
                    <a:pt x="11694987" y="5796500"/>
                  </a:lnTo>
                  <a:lnTo>
                    <a:pt x="11693978" y="5790554"/>
                  </a:lnTo>
                  <a:lnTo>
                    <a:pt x="11688072" y="5786852"/>
                  </a:lnTo>
                  <a:close/>
                </a:path>
                <a:path w="20083145" h="5932170">
                  <a:moveTo>
                    <a:pt x="7524925" y="3976323"/>
                  </a:moveTo>
                  <a:lnTo>
                    <a:pt x="7518023" y="3974955"/>
                  </a:lnTo>
                  <a:lnTo>
                    <a:pt x="7513175" y="3978009"/>
                  </a:lnTo>
                  <a:lnTo>
                    <a:pt x="7507994" y="3980920"/>
                  </a:lnTo>
                  <a:lnTo>
                    <a:pt x="7506626" y="3987822"/>
                  </a:lnTo>
                  <a:lnTo>
                    <a:pt x="7509680" y="3992670"/>
                  </a:lnTo>
                  <a:lnTo>
                    <a:pt x="7511302" y="3995331"/>
                  </a:lnTo>
                  <a:lnTo>
                    <a:pt x="7512542" y="3997042"/>
                  </a:lnTo>
                  <a:lnTo>
                    <a:pt x="7514257" y="3998561"/>
                  </a:lnTo>
                  <a:lnTo>
                    <a:pt x="7516257" y="3999414"/>
                  </a:lnTo>
                  <a:lnTo>
                    <a:pt x="7516115" y="3999748"/>
                  </a:lnTo>
                  <a:lnTo>
                    <a:pt x="7519114" y="4001027"/>
                  </a:lnTo>
                  <a:lnTo>
                    <a:pt x="7522826" y="4000640"/>
                  </a:lnTo>
                  <a:lnTo>
                    <a:pt x="7525963" y="3998827"/>
                  </a:lnTo>
                  <a:lnTo>
                    <a:pt x="7531145" y="3995916"/>
                  </a:lnTo>
                  <a:lnTo>
                    <a:pt x="7532513" y="3989014"/>
                  </a:lnTo>
                  <a:lnTo>
                    <a:pt x="7529459" y="3984166"/>
                  </a:lnTo>
                  <a:lnTo>
                    <a:pt x="7527836" y="3981505"/>
                  </a:lnTo>
                  <a:lnTo>
                    <a:pt x="7524925" y="3976323"/>
                  </a:lnTo>
                  <a:close/>
                </a:path>
                <a:path w="20083145" h="5932170">
                  <a:moveTo>
                    <a:pt x="11771927" y="5769438"/>
                  </a:moveTo>
                  <a:lnTo>
                    <a:pt x="11766314" y="5770590"/>
                  </a:lnTo>
                  <a:lnTo>
                    <a:pt x="11763271" y="5771262"/>
                  </a:lnTo>
                  <a:lnTo>
                    <a:pt x="11757658" y="5772413"/>
                  </a:lnTo>
                  <a:lnTo>
                    <a:pt x="11753957" y="5778320"/>
                  </a:lnTo>
                  <a:lnTo>
                    <a:pt x="11755109" y="5783932"/>
                  </a:lnTo>
                  <a:lnTo>
                    <a:pt x="11755971" y="5787452"/>
                  </a:lnTo>
                  <a:lnTo>
                    <a:pt x="11758401" y="5790064"/>
                  </a:lnTo>
                  <a:lnTo>
                    <a:pt x="11763401" y="5792196"/>
                  </a:lnTo>
                  <a:lnTo>
                    <a:pt x="11765544" y="5792716"/>
                  </a:lnTo>
                  <a:lnTo>
                    <a:pt x="11767779" y="5792094"/>
                  </a:lnTo>
                  <a:lnTo>
                    <a:pt x="11770823" y="5791423"/>
                  </a:lnTo>
                  <a:lnTo>
                    <a:pt x="11776436" y="5790271"/>
                  </a:lnTo>
                  <a:lnTo>
                    <a:pt x="11780136" y="5784364"/>
                  </a:lnTo>
                  <a:lnTo>
                    <a:pt x="11777833" y="5773140"/>
                  </a:lnTo>
                  <a:lnTo>
                    <a:pt x="11771927" y="5769438"/>
                  </a:lnTo>
                  <a:close/>
                </a:path>
                <a:path w="20083145" h="5932170">
                  <a:moveTo>
                    <a:pt x="1081306" y="1198536"/>
                  </a:moveTo>
                  <a:lnTo>
                    <a:pt x="1074788" y="1198118"/>
                  </a:lnTo>
                  <a:lnTo>
                    <a:pt x="1067802" y="1203412"/>
                  </a:lnTo>
                  <a:lnTo>
                    <a:pt x="1063003" y="1207274"/>
                  </a:lnTo>
                  <a:lnTo>
                    <a:pt x="1062586" y="1213793"/>
                  </a:lnTo>
                  <a:lnTo>
                    <a:pt x="1066115" y="1218449"/>
                  </a:lnTo>
                  <a:lnTo>
                    <a:pt x="1067497" y="1219827"/>
                  </a:lnTo>
                  <a:lnTo>
                    <a:pt x="1070354" y="1221441"/>
                  </a:lnTo>
                  <a:lnTo>
                    <a:pt x="1070212" y="1221773"/>
                  </a:lnTo>
                  <a:lnTo>
                    <a:pt x="1073545" y="1223195"/>
                  </a:lnTo>
                  <a:lnTo>
                    <a:pt x="1078065" y="1222760"/>
                  </a:lnTo>
                  <a:lnTo>
                    <a:pt x="1081153" y="1220138"/>
                  </a:lnTo>
                  <a:lnTo>
                    <a:pt x="1083481" y="1218373"/>
                  </a:lnTo>
                  <a:lnTo>
                    <a:pt x="1088280" y="1214511"/>
                  </a:lnTo>
                  <a:lnTo>
                    <a:pt x="1088697" y="1207992"/>
                  </a:lnTo>
                  <a:lnTo>
                    <a:pt x="1085169" y="1203335"/>
                  </a:lnTo>
                  <a:lnTo>
                    <a:pt x="1081306" y="1198536"/>
                  </a:lnTo>
                  <a:close/>
                </a:path>
                <a:path w="20083145" h="5932170">
                  <a:moveTo>
                    <a:pt x="7479600" y="3903411"/>
                  </a:moveTo>
                  <a:lnTo>
                    <a:pt x="7472841" y="3901710"/>
                  </a:lnTo>
                  <a:lnTo>
                    <a:pt x="7463144" y="3907817"/>
                  </a:lnTo>
                  <a:lnTo>
                    <a:pt x="7461443" y="3914576"/>
                  </a:lnTo>
                  <a:lnTo>
                    <a:pt x="7464496" y="3919424"/>
                  </a:lnTo>
                  <a:lnTo>
                    <a:pt x="7466119" y="3922086"/>
                  </a:lnTo>
                  <a:lnTo>
                    <a:pt x="7467359" y="3923797"/>
                  </a:lnTo>
                  <a:lnTo>
                    <a:pt x="7469074" y="3925316"/>
                  </a:lnTo>
                  <a:lnTo>
                    <a:pt x="7474073" y="3927449"/>
                  </a:lnTo>
                  <a:lnTo>
                    <a:pt x="7477643" y="3927395"/>
                  </a:lnTo>
                  <a:lnTo>
                    <a:pt x="7480780" y="3925582"/>
                  </a:lnTo>
                  <a:lnTo>
                    <a:pt x="7485628" y="3922529"/>
                  </a:lnTo>
                  <a:lnTo>
                    <a:pt x="7487329" y="3915769"/>
                  </a:lnTo>
                  <a:lnTo>
                    <a:pt x="7484276" y="3910921"/>
                  </a:lnTo>
                  <a:lnTo>
                    <a:pt x="7482653" y="3908260"/>
                  </a:lnTo>
                  <a:lnTo>
                    <a:pt x="7479600" y="3903411"/>
                  </a:lnTo>
                  <a:close/>
                </a:path>
                <a:path w="20083145" h="5932170">
                  <a:moveTo>
                    <a:pt x="11856019" y="5750549"/>
                  </a:moveTo>
                  <a:lnTo>
                    <a:pt x="11850264" y="5752035"/>
                  </a:lnTo>
                  <a:lnTo>
                    <a:pt x="11847220" y="5752705"/>
                  </a:lnTo>
                  <a:lnTo>
                    <a:pt x="11841274" y="5753715"/>
                  </a:lnTo>
                  <a:lnTo>
                    <a:pt x="11837572" y="5759621"/>
                  </a:lnTo>
                  <a:lnTo>
                    <a:pt x="11839057" y="5765376"/>
                  </a:lnTo>
                  <a:lnTo>
                    <a:pt x="11839920" y="5768895"/>
                  </a:lnTo>
                  <a:lnTo>
                    <a:pt x="11842350" y="5771508"/>
                  </a:lnTo>
                  <a:lnTo>
                    <a:pt x="11845349" y="5772787"/>
                  </a:lnTo>
                  <a:lnTo>
                    <a:pt x="11845207" y="5773120"/>
                  </a:lnTo>
                  <a:lnTo>
                    <a:pt x="11847207" y="5773974"/>
                  </a:lnTo>
                  <a:lnTo>
                    <a:pt x="11849492" y="5774160"/>
                  </a:lnTo>
                  <a:lnTo>
                    <a:pt x="11851728" y="5773538"/>
                  </a:lnTo>
                  <a:lnTo>
                    <a:pt x="11854772" y="5772867"/>
                  </a:lnTo>
                  <a:lnTo>
                    <a:pt x="11860718" y="5771857"/>
                  </a:lnTo>
                  <a:lnTo>
                    <a:pt x="11864419" y="5765951"/>
                  </a:lnTo>
                  <a:lnTo>
                    <a:pt x="11862934" y="5760196"/>
                  </a:lnTo>
                  <a:lnTo>
                    <a:pt x="11861925" y="5754251"/>
                  </a:lnTo>
                  <a:lnTo>
                    <a:pt x="11856019" y="5750549"/>
                  </a:lnTo>
                  <a:close/>
                </a:path>
                <a:path w="20083145" h="5932170">
                  <a:moveTo>
                    <a:pt x="7434701" y="3829500"/>
                  </a:moveTo>
                  <a:lnTo>
                    <a:pt x="7428275" y="3827940"/>
                  </a:lnTo>
                  <a:lnTo>
                    <a:pt x="7423094" y="3830851"/>
                  </a:lnTo>
                  <a:lnTo>
                    <a:pt x="7418245" y="3833905"/>
                  </a:lnTo>
                  <a:lnTo>
                    <a:pt x="7416686" y="3840330"/>
                  </a:lnTo>
                  <a:lnTo>
                    <a:pt x="7419598" y="3845512"/>
                  </a:lnTo>
                  <a:lnTo>
                    <a:pt x="7421220" y="3848174"/>
                  </a:lnTo>
                  <a:lnTo>
                    <a:pt x="7422318" y="3850219"/>
                  </a:lnTo>
                  <a:lnTo>
                    <a:pt x="7424032" y="3851738"/>
                  </a:lnTo>
                  <a:lnTo>
                    <a:pt x="7426032" y="3852591"/>
                  </a:lnTo>
                  <a:lnTo>
                    <a:pt x="7426174" y="3852258"/>
                  </a:lnTo>
                  <a:lnTo>
                    <a:pt x="7429174" y="3853537"/>
                  </a:lnTo>
                  <a:lnTo>
                    <a:pt x="7432744" y="3853484"/>
                  </a:lnTo>
                  <a:lnTo>
                    <a:pt x="7435881" y="3851670"/>
                  </a:lnTo>
                  <a:lnTo>
                    <a:pt x="7440729" y="3848617"/>
                  </a:lnTo>
                  <a:lnTo>
                    <a:pt x="7442288" y="3842191"/>
                  </a:lnTo>
                  <a:lnTo>
                    <a:pt x="7439376" y="3837010"/>
                  </a:lnTo>
                  <a:lnTo>
                    <a:pt x="7437754" y="3834348"/>
                  </a:lnTo>
                  <a:lnTo>
                    <a:pt x="7434701" y="3829500"/>
                  </a:lnTo>
                  <a:close/>
                </a:path>
                <a:path w="20083145" h="5932170">
                  <a:moveTo>
                    <a:pt x="1148969" y="1144274"/>
                  </a:moveTo>
                  <a:lnTo>
                    <a:pt x="1142117" y="1143715"/>
                  </a:lnTo>
                  <a:lnTo>
                    <a:pt x="1130474" y="1152537"/>
                  </a:lnTo>
                  <a:lnTo>
                    <a:pt x="1129916" y="1159389"/>
                  </a:lnTo>
                  <a:lnTo>
                    <a:pt x="1133444" y="1164046"/>
                  </a:lnTo>
                  <a:lnTo>
                    <a:pt x="1134351" y="1165615"/>
                  </a:lnTo>
                  <a:lnTo>
                    <a:pt x="1137542" y="1167370"/>
                  </a:lnTo>
                  <a:lnTo>
                    <a:pt x="1137684" y="1167037"/>
                  </a:lnTo>
                  <a:lnTo>
                    <a:pt x="1141350" y="1168601"/>
                  </a:lnTo>
                  <a:lnTo>
                    <a:pt x="1145394" y="1168356"/>
                  </a:lnTo>
                  <a:lnTo>
                    <a:pt x="1148482" y="1165734"/>
                  </a:lnTo>
                  <a:lnTo>
                    <a:pt x="1155468" y="1160441"/>
                  </a:lnTo>
                  <a:lnTo>
                    <a:pt x="1156027" y="1153588"/>
                  </a:lnTo>
                  <a:lnTo>
                    <a:pt x="1148969" y="1144274"/>
                  </a:lnTo>
                  <a:close/>
                </a:path>
                <a:path w="20083145" h="5932170">
                  <a:moveTo>
                    <a:pt x="11939585" y="5731042"/>
                  </a:moveTo>
                  <a:lnTo>
                    <a:pt x="11933831" y="5732528"/>
                  </a:lnTo>
                  <a:lnTo>
                    <a:pt x="11930786" y="5733199"/>
                  </a:lnTo>
                  <a:lnTo>
                    <a:pt x="11925174" y="5734350"/>
                  </a:lnTo>
                  <a:lnTo>
                    <a:pt x="11921472" y="5740257"/>
                  </a:lnTo>
                  <a:lnTo>
                    <a:pt x="11922957" y="5746011"/>
                  </a:lnTo>
                  <a:lnTo>
                    <a:pt x="11923820" y="5749530"/>
                  </a:lnTo>
                  <a:lnTo>
                    <a:pt x="11926250" y="5752143"/>
                  </a:lnTo>
                  <a:lnTo>
                    <a:pt x="11931250" y="5754275"/>
                  </a:lnTo>
                  <a:lnTo>
                    <a:pt x="11933534" y="5754462"/>
                  </a:lnTo>
                  <a:lnTo>
                    <a:pt x="11935770" y="5753839"/>
                  </a:lnTo>
                  <a:lnTo>
                    <a:pt x="11938813" y="5753169"/>
                  </a:lnTo>
                  <a:lnTo>
                    <a:pt x="11944425" y="5752018"/>
                  </a:lnTo>
                  <a:lnTo>
                    <a:pt x="11948127" y="5746111"/>
                  </a:lnTo>
                  <a:lnTo>
                    <a:pt x="11946641" y="5740356"/>
                  </a:lnTo>
                  <a:lnTo>
                    <a:pt x="11945490" y="5734743"/>
                  </a:lnTo>
                  <a:lnTo>
                    <a:pt x="11939585" y="5731042"/>
                  </a:lnTo>
                  <a:close/>
                </a:path>
                <a:path w="20083145" h="5932170">
                  <a:moveTo>
                    <a:pt x="7390611" y="3755539"/>
                  </a:moveTo>
                  <a:lnTo>
                    <a:pt x="7384185" y="3753979"/>
                  </a:lnTo>
                  <a:lnTo>
                    <a:pt x="7373823" y="3759802"/>
                  </a:lnTo>
                  <a:lnTo>
                    <a:pt x="7372263" y="3766228"/>
                  </a:lnTo>
                  <a:lnTo>
                    <a:pt x="7375175" y="3771409"/>
                  </a:lnTo>
                  <a:lnTo>
                    <a:pt x="7376797" y="3774071"/>
                  </a:lnTo>
                  <a:lnTo>
                    <a:pt x="7377895" y="3776116"/>
                  </a:lnTo>
                  <a:lnTo>
                    <a:pt x="7379610" y="3777635"/>
                  </a:lnTo>
                  <a:lnTo>
                    <a:pt x="7384943" y="3779910"/>
                  </a:lnTo>
                  <a:lnTo>
                    <a:pt x="7388511" y="3779856"/>
                  </a:lnTo>
                  <a:lnTo>
                    <a:pt x="7391648" y="3778042"/>
                  </a:lnTo>
                  <a:lnTo>
                    <a:pt x="7396496" y="3774989"/>
                  </a:lnTo>
                  <a:lnTo>
                    <a:pt x="7398055" y="3768563"/>
                  </a:lnTo>
                  <a:lnTo>
                    <a:pt x="7395145" y="3763381"/>
                  </a:lnTo>
                  <a:lnTo>
                    <a:pt x="7393523" y="3760720"/>
                  </a:lnTo>
                  <a:lnTo>
                    <a:pt x="7390611" y="3755539"/>
                  </a:lnTo>
                  <a:close/>
                </a:path>
                <a:path w="20083145" h="5932170">
                  <a:moveTo>
                    <a:pt x="12023293" y="5711201"/>
                  </a:moveTo>
                  <a:lnTo>
                    <a:pt x="12017538" y="5712687"/>
                  </a:lnTo>
                  <a:lnTo>
                    <a:pt x="12014495" y="5713359"/>
                  </a:lnTo>
                  <a:lnTo>
                    <a:pt x="12008740" y="5714843"/>
                  </a:lnTo>
                  <a:lnTo>
                    <a:pt x="12005181" y="5720416"/>
                  </a:lnTo>
                  <a:lnTo>
                    <a:pt x="12006665" y="5726171"/>
                  </a:lnTo>
                  <a:lnTo>
                    <a:pt x="12007528" y="5729691"/>
                  </a:lnTo>
                  <a:lnTo>
                    <a:pt x="12009959" y="5732302"/>
                  </a:lnTo>
                  <a:lnTo>
                    <a:pt x="12015292" y="5734577"/>
                  </a:lnTo>
                  <a:lnTo>
                    <a:pt x="12017576" y="5734765"/>
                  </a:lnTo>
                  <a:lnTo>
                    <a:pt x="12019810" y="5734142"/>
                  </a:lnTo>
                  <a:lnTo>
                    <a:pt x="12022522" y="5733328"/>
                  </a:lnTo>
                  <a:lnTo>
                    <a:pt x="12028134" y="5732177"/>
                  </a:lnTo>
                  <a:lnTo>
                    <a:pt x="12031835" y="5726271"/>
                  </a:lnTo>
                  <a:lnTo>
                    <a:pt x="12030350" y="5720516"/>
                  </a:lnTo>
                  <a:lnTo>
                    <a:pt x="12029199" y="5714903"/>
                  </a:lnTo>
                  <a:lnTo>
                    <a:pt x="12023293" y="5711201"/>
                  </a:lnTo>
                  <a:close/>
                </a:path>
                <a:path w="20083145" h="5932170">
                  <a:moveTo>
                    <a:pt x="1216539" y="1091155"/>
                  </a:moveTo>
                  <a:lnTo>
                    <a:pt x="1209829" y="1090262"/>
                  </a:lnTo>
                  <a:lnTo>
                    <a:pt x="1202844" y="1095555"/>
                  </a:lnTo>
                  <a:lnTo>
                    <a:pt x="1198520" y="1099227"/>
                  </a:lnTo>
                  <a:lnTo>
                    <a:pt x="1197627" y="1105937"/>
                  </a:lnTo>
                  <a:lnTo>
                    <a:pt x="1201156" y="1110593"/>
                  </a:lnTo>
                  <a:lnTo>
                    <a:pt x="1202063" y="1112162"/>
                  </a:lnTo>
                  <a:lnTo>
                    <a:pt x="1205254" y="1113917"/>
                  </a:lnTo>
                  <a:lnTo>
                    <a:pt x="1208587" y="1115339"/>
                  </a:lnTo>
                  <a:lnTo>
                    <a:pt x="1212631" y="1115094"/>
                  </a:lnTo>
                  <a:lnTo>
                    <a:pt x="1215719" y="1112472"/>
                  </a:lnTo>
                  <a:lnTo>
                    <a:pt x="1222704" y="1107179"/>
                  </a:lnTo>
                  <a:lnTo>
                    <a:pt x="1223597" y="1100468"/>
                  </a:lnTo>
                  <a:lnTo>
                    <a:pt x="1216539" y="1091155"/>
                  </a:lnTo>
                  <a:close/>
                </a:path>
                <a:path w="20083145" h="5932170">
                  <a:moveTo>
                    <a:pt x="7346663" y="3681245"/>
                  </a:moveTo>
                  <a:lnTo>
                    <a:pt x="7340237" y="3679685"/>
                  </a:lnTo>
                  <a:lnTo>
                    <a:pt x="7329874" y="3685507"/>
                  </a:lnTo>
                  <a:lnTo>
                    <a:pt x="7328315" y="3691933"/>
                  </a:lnTo>
                  <a:lnTo>
                    <a:pt x="7331226" y="3697114"/>
                  </a:lnTo>
                  <a:lnTo>
                    <a:pt x="7332849" y="3699776"/>
                  </a:lnTo>
                  <a:lnTo>
                    <a:pt x="7333946" y="3701821"/>
                  </a:lnTo>
                  <a:lnTo>
                    <a:pt x="7335662" y="3703341"/>
                  </a:lnTo>
                  <a:lnTo>
                    <a:pt x="7340662" y="3705474"/>
                  </a:lnTo>
                  <a:lnTo>
                    <a:pt x="7344230" y="3705419"/>
                  </a:lnTo>
                  <a:lnTo>
                    <a:pt x="7347368" y="3703605"/>
                  </a:lnTo>
                  <a:lnTo>
                    <a:pt x="7352549" y="3700695"/>
                  </a:lnTo>
                  <a:lnTo>
                    <a:pt x="7354109" y="3694269"/>
                  </a:lnTo>
                  <a:lnTo>
                    <a:pt x="7351197" y="3689088"/>
                  </a:lnTo>
                  <a:lnTo>
                    <a:pt x="7349575" y="3686426"/>
                  </a:lnTo>
                  <a:lnTo>
                    <a:pt x="7346663" y="3681245"/>
                  </a:lnTo>
                  <a:close/>
                </a:path>
                <a:path w="20083145" h="5932170">
                  <a:moveTo>
                    <a:pt x="12106619" y="5690410"/>
                  </a:moveTo>
                  <a:lnTo>
                    <a:pt x="12100865" y="5691895"/>
                  </a:lnTo>
                  <a:lnTo>
                    <a:pt x="12098154" y="5692709"/>
                  </a:lnTo>
                  <a:lnTo>
                    <a:pt x="12092399" y="5694193"/>
                  </a:lnTo>
                  <a:lnTo>
                    <a:pt x="12088841" y="5699767"/>
                  </a:lnTo>
                  <a:lnTo>
                    <a:pt x="12090325" y="5705522"/>
                  </a:lnTo>
                  <a:lnTo>
                    <a:pt x="12091188" y="5709041"/>
                  </a:lnTo>
                  <a:lnTo>
                    <a:pt x="12093618" y="5711654"/>
                  </a:lnTo>
                  <a:lnTo>
                    <a:pt x="12098284" y="5713644"/>
                  </a:lnTo>
                  <a:lnTo>
                    <a:pt x="12100902" y="5713973"/>
                  </a:lnTo>
                  <a:lnTo>
                    <a:pt x="12103138" y="5713351"/>
                  </a:lnTo>
                  <a:lnTo>
                    <a:pt x="12105848" y="5712536"/>
                  </a:lnTo>
                  <a:lnTo>
                    <a:pt x="12111603" y="5711053"/>
                  </a:lnTo>
                  <a:lnTo>
                    <a:pt x="12115162" y="5705479"/>
                  </a:lnTo>
                  <a:lnTo>
                    <a:pt x="12112192" y="5693970"/>
                  </a:lnTo>
                  <a:lnTo>
                    <a:pt x="12106619" y="5690410"/>
                  </a:lnTo>
                  <a:close/>
                </a:path>
                <a:path w="20083145" h="5932170">
                  <a:moveTo>
                    <a:pt x="7303191" y="3606759"/>
                  </a:moveTo>
                  <a:lnTo>
                    <a:pt x="7296765" y="3605200"/>
                  </a:lnTo>
                  <a:lnTo>
                    <a:pt x="7286402" y="3611021"/>
                  </a:lnTo>
                  <a:lnTo>
                    <a:pt x="7284843" y="3617448"/>
                  </a:lnTo>
                  <a:lnTo>
                    <a:pt x="7287754" y="3622630"/>
                  </a:lnTo>
                  <a:lnTo>
                    <a:pt x="7289044" y="3625149"/>
                  </a:lnTo>
                  <a:lnTo>
                    <a:pt x="7290475" y="3627335"/>
                  </a:lnTo>
                  <a:lnTo>
                    <a:pt x="7292190" y="3628855"/>
                  </a:lnTo>
                  <a:lnTo>
                    <a:pt x="7297190" y="3630988"/>
                  </a:lnTo>
                  <a:lnTo>
                    <a:pt x="7300758" y="3630934"/>
                  </a:lnTo>
                  <a:lnTo>
                    <a:pt x="7303895" y="3629120"/>
                  </a:lnTo>
                  <a:lnTo>
                    <a:pt x="7309077" y="3626209"/>
                  </a:lnTo>
                  <a:lnTo>
                    <a:pt x="7310636" y="3619784"/>
                  </a:lnTo>
                  <a:lnTo>
                    <a:pt x="7307725" y="3614602"/>
                  </a:lnTo>
                  <a:lnTo>
                    <a:pt x="7306102" y="3611941"/>
                  </a:lnTo>
                  <a:lnTo>
                    <a:pt x="7303191" y="3606759"/>
                  </a:lnTo>
                  <a:close/>
                </a:path>
                <a:path w="20083145" h="5932170">
                  <a:moveTo>
                    <a:pt x="1284634" y="1038653"/>
                  </a:moveTo>
                  <a:lnTo>
                    <a:pt x="1277923" y="1037760"/>
                  </a:lnTo>
                  <a:lnTo>
                    <a:pt x="1266281" y="1046583"/>
                  </a:lnTo>
                  <a:lnTo>
                    <a:pt x="1265389" y="1053292"/>
                  </a:lnTo>
                  <a:lnTo>
                    <a:pt x="1268917" y="1057949"/>
                  </a:lnTo>
                  <a:lnTo>
                    <a:pt x="1270157" y="1059660"/>
                  </a:lnTo>
                  <a:lnTo>
                    <a:pt x="1273348" y="1061416"/>
                  </a:lnTo>
                  <a:lnTo>
                    <a:pt x="1276681" y="1062837"/>
                  </a:lnTo>
                  <a:lnTo>
                    <a:pt x="1280725" y="1062592"/>
                  </a:lnTo>
                  <a:lnTo>
                    <a:pt x="1283814" y="1059971"/>
                  </a:lnTo>
                  <a:lnTo>
                    <a:pt x="1290799" y="1054677"/>
                  </a:lnTo>
                  <a:lnTo>
                    <a:pt x="1291691" y="1047967"/>
                  </a:lnTo>
                  <a:lnTo>
                    <a:pt x="1284634" y="1038653"/>
                  </a:lnTo>
                  <a:close/>
                </a:path>
                <a:path w="20083145" h="5932170">
                  <a:moveTo>
                    <a:pt x="12189613" y="5669477"/>
                  </a:moveTo>
                  <a:lnTo>
                    <a:pt x="12183858" y="5670961"/>
                  </a:lnTo>
                  <a:lnTo>
                    <a:pt x="12181147" y="5671775"/>
                  </a:lnTo>
                  <a:lnTo>
                    <a:pt x="12175393" y="5673261"/>
                  </a:lnTo>
                  <a:lnTo>
                    <a:pt x="12172166" y="5678976"/>
                  </a:lnTo>
                  <a:lnTo>
                    <a:pt x="12173651" y="5684730"/>
                  </a:lnTo>
                  <a:lnTo>
                    <a:pt x="12174321" y="5687775"/>
                  </a:lnTo>
                  <a:lnTo>
                    <a:pt x="12176753" y="5690388"/>
                  </a:lnTo>
                  <a:lnTo>
                    <a:pt x="12181752" y="5692521"/>
                  </a:lnTo>
                  <a:lnTo>
                    <a:pt x="12184371" y="5692848"/>
                  </a:lnTo>
                  <a:lnTo>
                    <a:pt x="12186605" y="5692226"/>
                  </a:lnTo>
                  <a:lnTo>
                    <a:pt x="12189316" y="5691413"/>
                  </a:lnTo>
                  <a:lnTo>
                    <a:pt x="12195070" y="5689928"/>
                  </a:lnTo>
                  <a:lnTo>
                    <a:pt x="12198296" y="5684213"/>
                  </a:lnTo>
                  <a:lnTo>
                    <a:pt x="12195328" y="5672703"/>
                  </a:lnTo>
                  <a:lnTo>
                    <a:pt x="12189613" y="5669477"/>
                  </a:lnTo>
                  <a:close/>
                </a:path>
                <a:path w="20083145" h="5932170">
                  <a:moveTo>
                    <a:pt x="7260195" y="3532082"/>
                  </a:moveTo>
                  <a:lnTo>
                    <a:pt x="7253769" y="3530523"/>
                  </a:lnTo>
                  <a:lnTo>
                    <a:pt x="7243406" y="3536345"/>
                  </a:lnTo>
                  <a:lnTo>
                    <a:pt x="7241846" y="3542772"/>
                  </a:lnTo>
                  <a:lnTo>
                    <a:pt x="7244757" y="3547953"/>
                  </a:lnTo>
                  <a:lnTo>
                    <a:pt x="7246046" y="3550473"/>
                  </a:lnTo>
                  <a:lnTo>
                    <a:pt x="7247477" y="3552658"/>
                  </a:lnTo>
                  <a:lnTo>
                    <a:pt x="7249194" y="3554178"/>
                  </a:lnTo>
                  <a:lnTo>
                    <a:pt x="7254193" y="3556311"/>
                  </a:lnTo>
                  <a:lnTo>
                    <a:pt x="7257762" y="3556257"/>
                  </a:lnTo>
                  <a:lnTo>
                    <a:pt x="7260899" y="3554444"/>
                  </a:lnTo>
                  <a:lnTo>
                    <a:pt x="7266080" y="3551533"/>
                  </a:lnTo>
                  <a:lnTo>
                    <a:pt x="7267639" y="3545107"/>
                  </a:lnTo>
                  <a:lnTo>
                    <a:pt x="7264729" y="3539925"/>
                  </a:lnTo>
                  <a:lnTo>
                    <a:pt x="7263105" y="3537264"/>
                  </a:lnTo>
                  <a:lnTo>
                    <a:pt x="7260195" y="3532082"/>
                  </a:lnTo>
                  <a:close/>
                </a:path>
                <a:path w="20083145" h="5932170">
                  <a:moveTo>
                    <a:pt x="12273032" y="5647545"/>
                  </a:moveTo>
                  <a:lnTo>
                    <a:pt x="12267278" y="5649029"/>
                  </a:lnTo>
                  <a:lnTo>
                    <a:pt x="12264567" y="5649843"/>
                  </a:lnTo>
                  <a:lnTo>
                    <a:pt x="12258812" y="5651327"/>
                  </a:lnTo>
                  <a:lnTo>
                    <a:pt x="12255585" y="5657042"/>
                  </a:lnTo>
                  <a:lnTo>
                    <a:pt x="12257071" y="5662796"/>
                  </a:lnTo>
                  <a:lnTo>
                    <a:pt x="12258074" y="5665983"/>
                  </a:lnTo>
                  <a:lnTo>
                    <a:pt x="12260173" y="5668454"/>
                  </a:lnTo>
                  <a:lnTo>
                    <a:pt x="12265172" y="5670587"/>
                  </a:lnTo>
                  <a:lnTo>
                    <a:pt x="12267790" y="5670915"/>
                  </a:lnTo>
                  <a:lnTo>
                    <a:pt x="12270025" y="5670292"/>
                  </a:lnTo>
                  <a:lnTo>
                    <a:pt x="12272736" y="5669479"/>
                  </a:lnTo>
                  <a:lnTo>
                    <a:pt x="12278490" y="5667994"/>
                  </a:lnTo>
                  <a:lnTo>
                    <a:pt x="12281716" y="5662279"/>
                  </a:lnTo>
                  <a:lnTo>
                    <a:pt x="12278746" y="5650770"/>
                  </a:lnTo>
                  <a:lnTo>
                    <a:pt x="12273032" y="5647545"/>
                  </a:lnTo>
                  <a:close/>
                </a:path>
                <a:path w="20083145" h="5932170">
                  <a:moveTo>
                    <a:pt x="1353110" y="987102"/>
                  </a:moveTo>
                  <a:lnTo>
                    <a:pt x="1346400" y="986210"/>
                  </a:lnTo>
                  <a:lnTo>
                    <a:pt x="1334757" y="995032"/>
                  </a:lnTo>
                  <a:lnTo>
                    <a:pt x="1333865" y="1001741"/>
                  </a:lnTo>
                  <a:lnTo>
                    <a:pt x="1337394" y="1006399"/>
                  </a:lnTo>
                  <a:lnTo>
                    <a:pt x="1338634" y="1008110"/>
                  </a:lnTo>
                  <a:lnTo>
                    <a:pt x="1340158" y="1009154"/>
                  </a:lnTo>
                  <a:lnTo>
                    <a:pt x="1345158" y="1011287"/>
                  </a:lnTo>
                  <a:lnTo>
                    <a:pt x="1349344" y="1010708"/>
                  </a:lnTo>
                  <a:lnTo>
                    <a:pt x="1352290" y="1008419"/>
                  </a:lnTo>
                  <a:lnTo>
                    <a:pt x="1359275" y="1003126"/>
                  </a:lnTo>
                  <a:lnTo>
                    <a:pt x="1360168" y="996416"/>
                  </a:lnTo>
                  <a:lnTo>
                    <a:pt x="1353110" y="987102"/>
                  </a:lnTo>
                  <a:close/>
                </a:path>
                <a:path w="20083145" h="5932170">
                  <a:moveTo>
                    <a:pt x="7217056" y="3457739"/>
                  </a:moveTo>
                  <a:lnTo>
                    <a:pt x="7210772" y="3455846"/>
                  </a:lnTo>
                  <a:lnTo>
                    <a:pt x="7205590" y="3458758"/>
                  </a:lnTo>
                  <a:lnTo>
                    <a:pt x="7200742" y="3461811"/>
                  </a:lnTo>
                  <a:lnTo>
                    <a:pt x="7198850" y="3468095"/>
                  </a:lnTo>
                  <a:lnTo>
                    <a:pt x="7201760" y="3473277"/>
                  </a:lnTo>
                  <a:lnTo>
                    <a:pt x="7203049" y="3475796"/>
                  </a:lnTo>
                  <a:lnTo>
                    <a:pt x="7204147" y="3477840"/>
                  </a:lnTo>
                  <a:lnTo>
                    <a:pt x="7206196" y="3479502"/>
                  </a:lnTo>
                  <a:lnTo>
                    <a:pt x="7211195" y="3481635"/>
                  </a:lnTo>
                  <a:lnTo>
                    <a:pt x="7214765" y="3481581"/>
                  </a:lnTo>
                  <a:lnTo>
                    <a:pt x="7217902" y="3479767"/>
                  </a:lnTo>
                  <a:lnTo>
                    <a:pt x="7222750" y="3476714"/>
                  </a:lnTo>
                  <a:lnTo>
                    <a:pt x="7224643" y="3470430"/>
                  </a:lnTo>
                  <a:lnTo>
                    <a:pt x="7221731" y="3465249"/>
                  </a:lnTo>
                  <a:lnTo>
                    <a:pt x="7220109" y="3462587"/>
                  </a:lnTo>
                  <a:lnTo>
                    <a:pt x="7217056" y="3457739"/>
                  </a:lnTo>
                  <a:close/>
                </a:path>
                <a:path w="20083145" h="5932170">
                  <a:moveTo>
                    <a:pt x="12356118" y="5625468"/>
                  </a:moveTo>
                  <a:lnTo>
                    <a:pt x="12350364" y="5626954"/>
                  </a:lnTo>
                  <a:lnTo>
                    <a:pt x="12347652" y="5627768"/>
                  </a:lnTo>
                  <a:lnTo>
                    <a:pt x="12341898" y="5629252"/>
                  </a:lnTo>
                  <a:lnTo>
                    <a:pt x="12338671" y="5634967"/>
                  </a:lnTo>
                  <a:lnTo>
                    <a:pt x="12340156" y="5640721"/>
                  </a:lnTo>
                  <a:lnTo>
                    <a:pt x="12341161" y="5643907"/>
                  </a:lnTo>
                  <a:lnTo>
                    <a:pt x="12343259" y="5646378"/>
                  </a:lnTo>
                  <a:lnTo>
                    <a:pt x="12348258" y="5648510"/>
                  </a:lnTo>
                  <a:lnTo>
                    <a:pt x="12350876" y="5648839"/>
                  </a:lnTo>
                  <a:lnTo>
                    <a:pt x="12353111" y="5648216"/>
                  </a:lnTo>
                  <a:lnTo>
                    <a:pt x="12355822" y="5647404"/>
                  </a:lnTo>
                  <a:lnTo>
                    <a:pt x="12361576" y="5645918"/>
                  </a:lnTo>
                  <a:lnTo>
                    <a:pt x="12364803" y="5640205"/>
                  </a:lnTo>
                  <a:lnTo>
                    <a:pt x="12361834" y="5628694"/>
                  </a:lnTo>
                  <a:lnTo>
                    <a:pt x="12356118" y="5625468"/>
                  </a:lnTo>
                  <a:close/>
                </a:path>
                <a:path w="20083145" h="5932170">
                  <a:moveTo>
                    <a:pt x="1422777" y="936453"/>
                  </a:moveTo>
                  <a:lnTo>
                    <a:pt x="1416209" y="935228"/>
                  </a:lnTo>
                  <a:lnTo>
                    <a:pt x="1409224" y="940520"/>
                  </a:lnTo>
                  <a:lnTo>
                    <a:pt x="1404234" y="943908"/>
                  </a:lnTo>
                  <a:lnTo>
                    <a:pt x="1403341" y="950618"/>
                  </a:lnTo>
                  <a:lnTo>
                    <a:pt x="1406870" y="955274"/>
                  </a:lnTo>
                  <a:lnTo>
                    <a:pt x="1408110" y="956985"/>
                  </a:lnTo>
                  <a:lnTo>
                    <a:pt x="1409635" y="958030"/>
                  </a:lnTo>
                  <a:lnTo>
                    <a:pt x="1414634" y="960162"/>
                  </a:lnTo>
                  <a:lnTo>
                    <a:pt x="1418345" y="959775"/>
                  </a:lnTo>
                  <a:lnTo>
                    <a:pt x="1421624" y="957629"/>
                  </a:lnTo>
                  <a:lnTo>
                    <a:pt x="1428609" y="952335"/>
                  </a:lnTo>
                  <a:lnTo>
                    <a:pt x="1429835" y="945767"/>
                  </a:lnTo>
                  <a:lnTo>
                    <a:pt x="1422777" y="936453"/>
                  </a:lnTo>
                  <a:close/>
                </a:path>
                <a:path w="20083145" h="5932170">
                  <a:moveTo>
                    <a:pt x="7175010" y="3382681"/>
                  </a:moveTo>
                  <a:lnTo>
                    <a:pt x="7168726" y="3380788"/>
                  </a:lnTo>
                  <a:lnTo>
                    <a:pt x="7158363" y="3386611"/>
                  </a:lnTo>
                  <a:lnTo>
                    <a:pt x="7156786" y="3391848"/>
                  </a:lnTo>
                  <a:lnTo>
                    <a:pt x="7156471" y="3392894"/>
                  </a:lnTo>
                  <a:lnTo>
                    <a:pt x="7159382" y="3398076"/>
                  </a:lnTo>
                  <a:lnTo>
                    <a:pt x="7160671" y="3400595"/>
                  </a:lnTo>
                  <a:lnTo>
                    <a:pt x="7161769" y="3402639"/>
                  </a:lnTo>
                  <a:lnTo>
                    <a:pt x="7163818" y="3404301"/>
                  </a:lnTo>
                  <a:lnTo>
                    <a:pt x="7168484" y="3406292"/>
                  </a:lnTo>
                  <a:lnTo>
                    <a:pt x="7171910" y="3406572"/>
                  </a:lnTo>
                  <a:lnTo>
                    <a:pt x="7175048" y="3404758"/>
                  </a:lnTo>
                  <a:lnTo>
                    <a:pt x="7180229" y="3401848"/>
                  </a:lnTo>
                  <a:lnTo>
                    <a:pt x="7181805" y="3396611"/>
                  </a:lnTo>
                  <a:lnTo>
                    <a:pt x="7182121" y="3395563"/>
                  </a:lnTo>
                  <a:lnTo>
                    <a:pt x="7179210" y="3390381"/>
                  </a:lnTo>
                  <a:lnTo>
                    <a:pt x="7177921" y="3387861"/>
                  </a:lnTo>
                  <a:lnTo>
                    <a:pt x="7175010" y="3382681"/>
                  </a:lnTo>
                  <a:close/>
                </a:path>
                <a:path w="20083145" h="5932170">
                  <a:moveTo>
                    <a:pt x="12439155" y="5602585"/>
                  </a:moveTo>
                  <a:lnTo>
                    <a:pt x="12433400" y="5604068"/>
                  </a:lnTo>
                  <a:lnTo>
                    <a:pt x="12430690" y="5604883"/>
                  </a:lnTo>
                  <a:lnTo>
                    <a:pt x="12424934" y="5606366"/>
                  </a:lnTo>
                  <a:lnTo>
                    <a:pt x="12421709" y="5612082"/>
                  </a:lnTo>
                  <a:lnTo>
                    <a:pt x="12423193" y="5617838"/>
                  </a:lnTo>
                  <a:lnTo>
                    <a:pt x="12424199" y="5621023"/>
                  </a:lnTo>
                  <a:lnTo>
                    <a:pt x="12426296" y="5623494"/>
                  </a:lnTo>
                  <a:lnTo>
                    <a:pt x="12431295" y="5625626"/>
                  </a:lnTo>
                  <a:lnTo>
                    <a:pt x="12433913" y="5625955"/>
                  </a:lnTo>
                  <a:lnTo>
                    <a:pt x="12436149" y="5625333"/>
                  </a:lnTo>
                  <a:lnTo>
                    <a:pt x="12438860" y="5624520"/>
                  </a:lnTo>
                  <a:lnTo>
                    <a:pt x="12444614" y="5623035"/>
                  </a:lnTo>
                  <a:lnTo>
                    <a:pt x="12447839" y="5617319"/>
                  </a:lnTo>
                  <a:lnTo>
                    <a:pt x="12444871" y="5605809"/>
                  </a:lnTo>
                  <a:lnTo>
                    <a:pt x="12439155" y="5602585"/>
                  </a:lnTo>
                  <a:close/>
                </a:path>
                <a:path w="20083145" h="5932170">
                  <a:moveTo>
                    <a:pt x="7133439" y="3307430"/>
                  </a:moveTo>
                  <a:lnTo>
                    <a:pt x="7126822" y="3305395"/>
                  </a:lnTo>
                  <a:lnTo>
                    <a:pt x="7121641" y="3308306"/>
                  </a:lnTo>
                  <a:lnTo>
                    <a:pt x="7116602" y="3310885"/>
                  </a:lnTo>
                  <a:lnTo>
                    <a:pt x="7114781" y="3316806"/>
                  </a:lnTo>
                  <a:lnTo>
                    <a:pt x="7114567" y="3317502"/>
                  </a:lnTo>
                  <a:lnTo>
                    <a:pt x="7117479" y="3322683"/>
                  </a:lnTo>
                  <a:lnTo>
                    <a:pt x="7118767" y="3325203"/>
                  </a:lnTo>
                  <a:lnTo>
                    <a:pt x="7119865" y="3327248"/>
                  </a:lnTo>
                  <a:lnTo>
                    <a:pt x="7121913" y="3328909"/>
                  </a:lnTo>
                  <a:lnTo>
                    <a:pt x="7126913" y="3331042"/>
                  </a:lnTo>
                  <a:lnTo>
                    <a:pt x="7130149" y="3330846"/>
                  </a:lnTo>
                  <a:lnTo>
                    <a:pt x="7133144" y="3329366"/>
                  </a:lnTo>
                  <a:lnTo>
                    <a:pt x="7138183" y="3326788"/>
                  </a:lnTo>
                  <a:lnTo>
                    <a:pt x="7140003" y="3320867"/>
                  </a:lnTo>
                  <a:lnTo>
                    <a:pt x="7140217" y="3320170"/>
                  </a:lnTo>
                  <a:lnTo>
                    <a:pt x="7137306" y="3314989"/>
                  </a:lnTo>
                  <a:lnTo>
                    <a:pt x="7133439" y="3307430"/>
                  </a:lnTo>
                  <a:close/>
                </a:path>
                <a:path w="20083145" h="5932170">
                  <a:moveTo>
                    <a:pt x="1493254" y="885756"/>
                  </a:moveTo>
                  <a:lnTo>
                    <a:pt x="1473484" y="899777"/>
                  </a:lnTo>
                  <a:lnTo>
                    <a:pt x="1476871" y="904768"/>
                  </a:lnTo>
                  <a:lnTo>
                    <a:pt x="1477777" y="906337"/>
                  </a:lnTo>
                  <a:lnTo>
                    <a:pt x="1479635" y="907523"/>
                  </a:lnTo>
                  <a:lnTo>
                    <a:pt x="1484968" y="909798"/>
                  </a:lnTo>
                  <a:lnTo>
                    <a:pt x="1488679" y="909411"/>
                  </a:lnTo>
                  <a:lnTo>
                    <a:pt x="1491958" y="907265"/>
                  </a:lnTo>
                  <a:lnTo>
                    <a:pt x="1498944" y="901971"/>
                  </a:lnTo>
                  <a:lnTo>
                    <a:pt x="1500101" y="895768"/>
                  </a:lnTo>
                  <a:lnTo>
                    <a:pt x="1500169" y="895403"/>
                  </a:lnTo>
                  <a:lnTo>
                    <a:pt x="1496783" y="890412"/>
                  </a:lnTo>
                  <a:lnTo>
                    <a:pt x="1493254" y="885756"/>
                  </a:lnTo>
                  <a:close/>
                </a:path>
                <a:path w="20083145" h="5932170">
                  <a:moveTo>
                    <a:pt x="12522192" y="5579699"/>
                  </a:moveTo>
                  <a:lnTo>
                    <a:pt x="12516438" y="5581185"/>
                  </a:lnTo>
                  <a:lnTo>
                    <a:pt x="12513727" y="5581997"/>
                  </a:lnTo>
                  <a:lnTo>
                    <a:pt x="12507972" y="5583483"/>
                  </a:lnTo>
                  <a:lnTo>
                    <a:pt x="12504746" y="5589198"/>
                  </a:lnTo>
                  <a:lnTo>
                    <a:pt x="12506231" y="5594952"/>
                  </a:lnTo>
                  <a:lnTo>
                    <a:pt x="12507235" y="5598139"/>
                  </a:lnTo>
                  <a:lnTo>
                    <a:pt x="12509334" y="5600610"/>
                  </a:lnTo>
                  <a:lnTo>
                    <a:pt x="12512333" y="5601890"/>
                  </a:lnTo>
                  <a:lnTo>
                    <a:pt x="12512191" y="5602222"/>
                  </a:lnTo>
                  <a:lnTo>
                    <a:pt x="12514191" y="5603075"/>
                  </a:lnTo>
                  <a:lnTo>
                    <a:pt x="12516950" y="5603071"/>
                  </a:lnTo>
                  <a:lnTo>
                    <a:pt x="12519186" y="5602449"/>
                  </a:lnTo>
                  <a:lnTo>
                    <a:pt x="12521896" y="5601635"/>
                  </a:lnTo>
                  <a:lnTo>
                    <a:pt x="12527651" y="5600151"/>
                  </a:lnTo>
                  <a:lnTo>
                    <a:pt x="12530877" y="5594436"/>
                  </a:lnTo>
                  <a:lnTo>
                    <a:pt x="12527908" y="5582925"/>
                  </a:lnTo>
                  <a:lnTo>
                    <a:pt x="12522192" y="5579699"/>
                  </a:lnTo>
                  <a:close/>
                </a:path>
                <a:path w="20083145" h="5932170">
                  <a:moveTo>
                    <a:pt x="7092153" y="3231514"/>
                  </a:moveTo>
                  <a:lnTo>
                    <a:pt x="7085536" y="3229479"/>
                  </a:lnTo>
                  <a:lnTo>
                    <a:pt x="7080355" y="3232390"/>
                  </a:lnTo>
                  <a:lnTo>
                    <a:pt x="7075316" y="3234968"/>
                  </a:lnTo>
                  <a:lnTo>
                    <a:pt x="7073495" y="3240890"/>
                  </a:lnTo>
                  <a:lnTo>
                    <a:pt x="7073281" y="3241586"/>
                  </a:lnTo>
                  <a:lnTo>
                    <a:pt x="7076193" y="3246767"/>
                  </a:lnTo>
                  <a:lnTo>
                    <a:pt x="7077481" y="3249287"/>
                  </a:lnTo>
                  <a:lnTo>
                    <a:pt x="7078579" y="3251330"/>
                  </a:lnTo>
                  <a:lnTo>
                    <a:pt x="7080628" y="3252992"/>
                  </a:lnTo>
                  <a:lnTo>
                    <a:pt x="7085628" y="3255125"/>
                  </a:lnTo>
                  <a:lnTo>
                    <a:pt x="7088863" y="3254929"/>
                  </a:lnTo>
                  <a:lnTo>
                    <a:pt x="7091858" y="3253450"/>
                  </a:lnTo>
                  <a:lnTo>
                    <a:pt x="7096897" y="3250872"/>
                  </a:lnTo>
                  <a:lnTo>
                    <a:pt x="7098718" y="3244950"/>
                  </a:lnTo>
                  <a:lnTo>
                    <a:pt x="7098931" y="3244255"/>
                  </a:lnTo>
                  <a:lnTo>
                    <a:pt x="7096020" y="3239073"/>
                  </a:lnTo>
                  <a:lnTo>
                    <a:pt x="7092153" y="3231514"/>
                  </a:lnTo>
                  <a:close/>
                </a:path>
                <a:path w="20083145" h="5932170">
                  <a:moveTo>
                    <a:pt x="12604847" y="5555864"/>
                  </a:moveTo>
                  <a:lnTo>
                    <a:pt x="12599092" y="5557350"/>
                  </a:lnTo>
                  <a:lnTo>
                    <a:pt x="12590961" y="5559789"/>
                  </a:lnTo>
                  <a:lnTo>
                    <a:pt x="12587734" y="5565505"/>
                  </a:lnTo>
                  <a:lnTo>
                    <a:pt x="12589218" y="5571260"/>
                  </a:lnTo>
                  <a:lnTo>
                    <a:pt x="12590224" y="5574445"/>
                  </a:lnTo>
                  <a:lnTo>
                    <a:pt x="12592322" y="5576916"/>
                  </a:lnTo>
                  <a:lnTo>
                    <a:pt x="12597321" y="5579049"/>
                  </a:lnTo>
                  <a:lnTo>
                    <a:pt x="12600080" y="5579044"/>
                  </a:lnTo>
                  <a:lnTo>
                    <a:pt x="12602316" y="5578421"/>
                  </a:lnTo>
                  <a:lnTo>
                    <a:pt x="12610448" y="5575982"/>
                  </a:lnTo>
                  <a:lnTo>
                    <a:pt x="12613674" y="5570267"/>
                  </a:lnTo>
                  <a:lnTo>
                    <a:pt x="12612189" y="5564513"/>
                  </a:lnTo>
                  <a:lnTo>
                    <a:pt x="12610562" y="5559090"/>
                  </a:lnTo>
                  <a:lnTo>
                    <a:pt x="12604847" y="5555864"/>
                  </a:lnTo>
                  <a:close/>
                </a:path>
                <a:path w="20083145" h="5932170">
                  <a:moveTo>
                    <a:pt x="1564112" y="836009"/>
                  </a:moveTo>
                  <a:lnTo>
                    <a:pt x="1557544" y="834783"/>
                  </a:lnTo>
                  <a:lnTo>
                    <a:pt x="1552554" y="838170"/>
                  </a:lnTo>
                  <a:lnTo>
                    <a:pt x="1550226" y="839934"/>
                  </a:lnTo>
                  <a:lnTo>
                    <a:pt x="1545236" y="843320"/>
                  </a:lnTo>
                  <a:lnTo>
                    <a:pt x="1544009" y="849888"/>
                  </a:lnTo>
                  <a:lnTo>
                    <a:pt x="1547396" y="854879"/>
                  </a:lnTo>
                  <a:lnTo>
                    <a:pt x="1548494" y="856923"/>
                  </a:lnTo>
                  <a:lnTo>
                    <a:pt x="1550351" y="858110"/>
                  </a:lnTo>
                  <a:lnTo>
                    <a:pt x="1555351" y="860243"/>
                  </a:lnTo>
                  <a:lnTo>
                    <a:pt x="1559062" y="859855"/>
                  </a:lnTo>
                  <a:lnTo>
                    <a:pt x="1562341" y="857708"/>
                  </a:lnTo>
                  <a:lnTo>
                    <a:pt x="1564670" y="855943"/>
                  </a:lnTo>
                  <a:lnTo>
                    <a:pt x="1569660" y="852558"/>
                  </a:lnTo>
                  <a:lnTo>
                    <a:pt x="1570886" y="845990"/>
                  </a:lnTo>
                  <a:lnTo>
                    <a:pt x="1564112" y="836009"/>
                  </a:lnTo>
                  <a:close/>
                </a:path>
                <a:path w="20083145" h="5932170">
                  <a:moveTo>
                    <a:pt x="7050867" y="3155598"/>
                  </a:moveTo>
                  <a:lnTo>
                    <a:pt x="7044250" y="3153563"/>
                  </a:lnTo>
                  <a:lnTo>
                    <a:pt x="7039069" y="3156474"/>
                  </a:lnTo>
                  <a:lnTo>
                    <a:pt x="7034030" y="3159052"/>
                  </a:lnTo>
                  <a:lnTo>
                    <a:pt x="7032209" y="3164972"/>
                  </a:lnTo>
                  <a:lnTo>
                    <a:pt x="7031995" y="3165669"/>
                  </a:lnTo>
                  <a:lnTo>
                    <a:pt x="7034906" y="3170850"/>
                  </a:lnTo>
                  <a:lnTo>
                    <a:pt x="7036194" y="3173370"/>
                  </a:lnTo>
                  <a:lnTo>
                    <a:pt x="7037292" y="3175414"/>
                  </a:lnTo>
                  <a:lnTo>
                    <a:pt x="7039342" y="3177076"/>
                  </a:lnTo>
                  <a:lnTo>
                    <a:pt x="7044342" y="3179209"/>
                  </a:lnTo>
                  <a:lnTo>
                    <a:pt x="7047576" y="3179013"/>
                  </a:lnTo>
                  <a:lnTo>
                    <a:pt x="7050571" y="3177532"/>
                  </a:lnTo>
                  <a:lnTo>
                    <a:pt x="7055611" y="3174955"/>
                  </a:lnTo>
                  <a:lnTo>
                    <a:pt x="7057431" y="3169034"/>
                  </a:lnTo>
                  <a:lnTo>
                    <a:pt x="7057645" y="3168339"/>
                  </a:lnTo>
                  <a:lnTo>
                    <a:pt x="7054734" y="3163157"/>
                  </a:lnTo>
                  <a:lnTo>
                    <a:pt x="7050867" y="3155598"/>
                  </a:lnTo>
                  <a:close/>
                </a:path>
                <a:path w="20083145" h="5932170">
                  <a:moveTo>
                    <a:pt x="12687836" y="5532172"/>
                  </a:moveTo>
                  <a:lnTo>
                    <a:pt x="12682081" y="5533656"/>
                  </a:lnTo>
                  <a:lnTo>
                    <a:pt x="12673950" y="5536097"/>
                  </a:lnTo>
                  <a:lnTo>
                    <a:pt x="12670722" y="5541811"/>
                  </a:lnTo>
                  <a:lnTo>
                    <a:pt x="12672207" y="5547567"/>
                  </a:lnTo>
                  <a:lnTo>
                    <a:pt x="12673213" y="5550753"/>
                  </a:lnTo>
                  <a:lnTo>
                    <a:pt x="12675309" y="5553223"/>
                  </a:lnTo>
                  <a:lnTo>
                    <a:pt x="12680309" y="5555356"/>
                  </a:lnTo>
                  <a:lnTo>
                    <a:pt x="12683069" y="5555351"/>
                  </a:lnTo>
                  <a:lnTo>
                    <a:pt x="12685305" y="5554729"/>
                  </a:lnTo>
                  <a:lnTo>
                    <a:pt x="12693436" y="5552288"/>
                  </a:lnTo>
                  <a:lnTo>
                    <a:pt x="12696663" y="5546575"/>
                  </a:lnTo>
                  <a:lnTo>
                    <a:pt x="12695178" y="5540819"/>
                  </a:lnTo>
                  <a:lnTo>
                    <a:pt x="12693551" y="5535398"/>
                  </a:lnTo>
                  <a:lnTo>
                    <a:pt x="12687836" y="5532172"/>
                  </a:lnTo>
                  <a:close/>
                </a:path>
                <a:path w="20083145" h="5932170">
                  <a:moveTo>
                    <a:pt x="1635354" y="787213"/>
                  </a:moveTo>
                  <a:lnTo>
                    <a:pt x="1628785" y="785987"/>
                  </a:lnTo>
                  <a:lnTo>
                    <a:pt x="1623795" y="789373"/>
                  </a:lnTo>
                  <a:lnTo>
                    <a:pt x="1621466" y="791138"/>
                  </a:lnTo>
                  <a:lnTo>
                    <a:pt x="1616476" y="794525"/>
                  </a:lnTo>
                  <a:lnTo>
                    <a:pt x="1623258" y="810025"/>
                  </a:lnTo>
                  <a:lnTo>
                    <a:pt x="1623401" y="809691"/>
                  </a:lnTo>
                  <a:lnTo>
                    <a:pt x="1626734" y="811113"/>
                  </a:lnTo>
                  <a:lnTo>
                    <a:pt x="1630302" y="811060"/>
                  </a:lnTo>
                  <a:lnTo>
                    <a:pt x="1633582" y="808913"/>
                  </a:lnTo>
                  <a:lnTo>
                    <a:pt x="1635911" y="807148"/>
                  </a:lnTo>
                  <a:lnTo>
                    <a:pt x="1640901" y="803761"/>
                  </a:lnTo>
                  <a:lnTo>
                    <a:pt x="1642127" y="797193"/>
                  </a:lnTo>
                  <a:lnTo>
                    <a:pt x="1635354" y="787213"/>
                  </a:lnTo>
                  <a:close/>
                </a:path>
                <a:path w="20083145" h="5932170">
                  <a:moveTo>
                    <a:pt x="7010533" y="3079298"/>
                  </a:moveTo>
                  <a:lnTo>
                    <a:pt x="7003915" y="3077265"/>
                  </a:lnTo>
                  <a:lnTo>
                    <a:pt x="6998734" y="3080176"/>
                  </a:lnTo>
                  <a:lnTo>
                    <a:pt x="6993361" y="3082611"/>
                  </a:lnTo>
                  <a:lnTo>
                    <a:pt x="6991434" y="3088880"/>
                  </a:lnTo>
                  <a:lnTo>
                    <a:pt x="6991327" y="3089227"/>
                  </a:lnTo>
                  <a:lnTo>
                    <a:pt x="6994238" y="3094409"/>
                  </a:lnTo>
                  <a:lnTo>
                    <a:pt x="6995527" y="3096929"/>
                  </a:lnTo>
                  <a:lnTo>
                    <a:pt x="6996482" y="3099307"/>
                  </a:lnTo>
                  <a:lnTo>
                    <a:pt x="6998531" y="3100969"/>
                  </a:lnTo>
                  <a:lnTo>
                    <a:pt x="7003530" y="3103102"/>
                  </a:lnTo>
                  <a:lnTo>
                    <a:pt x="7006766" y="3102906"/>
                  </a:lnTo>
                  <a:lnTo>
                    <a:pt x="7009761" y="3101425"/>
                  </a:lnTo>
                  <a:lnTo>
                    <a:pt x="7015134" y="3098990"/>
                  </a:lnTo>
                  <a:lnTo>
                    <a:pt x="7017061" y="3092721"/>
                  </a:lnTo>
                  <a:lnTo>
                    <a:pt x="7017168" y="3092372"/>
                  </a:lnTo>
                  <a:lnTo>
                    <a:pt x="7014257" y="3087190"/>
                  </a:lnTo>
                  <a:lnTo>
                    <a:pt x="7012968" y="3084672"/>
                  </a:lnTo>
                  <a:lnTo>
                    <a:pt x="7010533" y="3079298"/>
                  </a:lnTo>
                  <a:close/>
                </a:path>
                <a:path w="20083145" h="5932170">
                  <a:moveTo>
                    <a:pt x="12770490" y="5508337"/>
                  </a:moveTo>
                  <a:lnTo>
                    <a:pt x="12764736" y="5509821"/>
                  </a:lnTo>
                  <a:lnTo>
                    <a:pt x="12756604" y="5512261"/>
                  </a:lnTo>
                  <a:lnTo>
                    <a:pt x="12753378" y="5517977"/>
                  </a:lnTo>
                  <a:lnTo>
                    <a:pt x="12754862" y="5523731"/>
                  </a:lnTo>
                  <a:lnTo>
                    <a:pt x="12755867" y="5526918"/>
                  </a:lnTo>
                  <a:lnTo>
                    <a:pt x="12757965" y="5529389"/>
                  </a:lnTo>
                  <a:lnTo>
                    <a:pt x="12762964" y="5531521"/>
                  </a:lnTo>
                  <a:lnTo>
                    <a:pt x="12765724" y="5531516"/>
                  </a:lnTo>
                  <a:lnTo>
                    <a:pt x="12767960" y="5530894"/>
                  </a:lnTo>
                  <a:lnTo>
                    <a:pt x="12776092" y="5528454"/>
                  </a:lnTo>
                  <a:lnTo>
                    <a:pt x="12779318" y="5522738"/>
                  </a:lnTo>
                  <a:lnTo>
                    <a:pt x="12777832" y="5516984"/>
                  </a:lnTo>
                  <a:lnTo>
                    <a:pt x="12776206" y="5511563"/>
                  </a:lnTo>
                  <a:lnTo>
                    <a:pt x="12770490" y="5508337"/>
                  </a:lnTo>
                  <a:close/>
                </a:path>
                <a:path w="20083145" h="5932170">
                  <a:moveTo>
                    <a:pt x="6969722" y="3003191"/>
                  </a:moveTo>
                  <a:lnTo>
                    <a:pt x="6963247" y="3000823"/>
                  </a:lnTo>
                  <a:lnTo>
                    <a:pt x="6958065" y="3003735"/>
                  </a:lnTo>
                  <a:lnTo>
                    <a:pt x="6953026" y="3006313"/>
                  </a:lnTo>
                  <a:lnTo>
                    <a:pt x="6950782" y="3012447"/>
                  </a:lnTo>
                  <a:lnTo>
                    <a:pt x="6950658" y="3012787"/>
                  </a:lnTo>
                  <a:lnTo>
                    <a:pt x="6953569" y="3017968"/>
                  </a:lnTo>
                  <a:lnTo>
                    <a:pt x="6956148" y="3023008"/>
                  </a:lnTo>
                  <a:lnTo>
                    <a:pt x="6957862" y="3024527"/>
                  </a:lnTo>
                  <a:lnTo>
                    <a:pt x="6962863" y="3026660"/>
                  </a:lnTo>
                  <a:lnTo>
                    <a:pt x="6966098" y="3026464"/>
                  </a:lnTo>
                  <a:lnTo>
                    <a:pt x="6969092" y="3024984"/>
                  </a:lnTo>
                  <a:lnTo>
                    <a:pt x="6974465" y="3022549"/>
                  </a:lnTo>
                  <a:lnTo>
                    <a:pt x="6976393" y="3016280"/>
                  </a:lnTo>
                  <a:lnTo>
                    <a:pt x="6976500" y="3015932"/>
                  </a:lnTo>
                  <a:lnTo>
                    <a:pt x="6973589" y="3010750"/>
                  </a:lnTo>
                  <a:lnTo>
                    <a:pt x="6969722" y="3003191"/>
                  </a:lnTo>
                  <a:close/>
                </a:path>
                <a:path w="20083145" h="5932170">
                  <a:moveTo>
                    <a:pt x="1707834" y="740128"/>
                  </a:moveTo>
                  <a:lnTo>
                    <a:pt x="1701408" y="738569"/>
                  </a:lnTo>
                  <a:lnTo>
                    <a:pt x="1696418" y="741955"/>
                  </a:lnTo>
                  <a:lnTo>
                    <a:pt x="1693757" y="743577"/>
                  </a:lnTo>
                  <a:lnTo>
                    <a:pt x="1688766" y="746963"/>
                  </a:lnTo>
                  <a:lnTo>
                    <a:pt x="1687207" y="753391"/>
                  </a:lnTo>
                  <a:lnTo>
                    <a:pt x="1690594" y="758380"/>
                  </a:lnTo>
                  <a:lnTo>
                    <a:pt x="1691834" y="760091"/>
                  </a:lnTo>
                  <a:lnTo>
                    <a:pt x="1693215" y="761469"/>
                  </a:lnTo>
                  <a:lnTo>
                    <a:pt x="1698548" y="763744"/>
                  </a:lnTo>
                  <a:lnTo>
                    <a:pt x="1702117" y="763690"/>
                  </a:lnTo>
                  <a:lnTo>
                    <a:pt x="1705396" y="761544"/>
                  </a:lnTo>
                  <a:lnTo>
                    <a:pt x="1708058" y="759921"/>
                  </a:lnTo>
                  <a:lnTo>
                    <a:pt x="1713048" y="756535"/>
                  </a:lnTo>
                  <a:lnTo>
                    <a:pt x="1714607" y="750108"/>
                  </a:lnTo>
                  <a:lnTo>
                    <a:pt x="1707834" y="740128"/>
                  </a:lnTo>
                  <a:close/>
                </a:path>
                <a:path w="20083145" h="5932170">
                  <a:moveTo>
                    <a:pt x="12853621" y="5484309"/>
                  </a:moveTo>
                  <a:lnTo>
                    <a:pt x="12847866" y="5485795"/>
                  </a:lnTo>
                  <a:lnTo>
                    <a:pt x="12839733" y="5488235"/>
                  </a:lnTo>
                  <a:lnTo>
                    <a:pt x="12836508" y="5493950"/>
                  </a:lnTo>
                  <a:lnTo>
                    <a:pt x="12837992" y="5499705"/>
                  </a:lnTo>
                  <a:lnTo>
                    <a:pt x="12838997" y="5502891"/>
                  </a:lnTo>
                  <a:lnTo>
                    <a:pt x="12841095" y="5505361"/>
                  </a:lnTo>
                  <a:lnTo>
                    <a:pt x="12846095" y="5507494"/>
                  </a:lnTo>
                  <a:lnTo>
                    <a:pt x="12848854" y="5507490"/>
                  </a:lnTo>
                  <a:lnTo>
                    <a:pt x="12851090" y="5506868"/>
                  </a:lnTo>
                  <a:lnTo>
                    <a:pt x="12853801" y="5506054"/>
                  </a:lnTo>
                  <a:lnTo>
                    <a:pt x="12859555" y="5504569"/>
                  </a:lnTo>
                  <a:lnTo>
                    <a:pt x="12862447" y="5498712"/>
                  </a:lnTo>
                  <a:lnTo>
                    <a:pt x="12859477" y="5487201"/>
                  </a:lnTo>
                  <a:lnTo>
                    <a:pt x="12853621" y="5484309"/>
                  </a:lnTo>
                  <a:close/>
                </a:path>
                <a:path w="20083145" h="5932170">
                  <a:moveTo>
                    <a:pt x="6929720" y="2927035"/>
                  </a:moveTo>
                  <a:lnTo>
                    <a:pt x="6923246" y="2924667"/>
                  </a:lnTo>
                  <a:lnTo>
                    <a:pt x="6918064" y="2927578"/>
                  </a:lnTo>
                  <a:lnTo>
                    <a:pt x="6913025" y="2930157"/>
                  </a:lnTo>
                  <a:lnTo>
                    <a:pt x="6910781" y="2936290"/>
                  </a:lnTo>
                  <a:lnTo>
                    <a:pt x="6910657" y="2936630"/>
                  </a:lnTo>
                  <a:lnTo>
                    <a:pt x="6913567" y="2941812"/>
                  </a:lnTo>
                  <a:lnTo>
                    <a:pt x="6916146" y="2946851"/>
                  </a:lnTo>
                  <a:lnTo>
                    <a:pt x="6917861" y="2948371"/>
                  </a:lnTo>
                  <a:lnTo>
                    <a:pt x="6922861" y="2950504"/>
                  </a:lnTo>
                  <a:lnTo>
                    <a:pt x="6926095" y="2950307"/>
                  </a:lnTo>
                  <a:lnTo>
                    <a:pt x="6929091" y="2948828"/>
                  </a:lnTo>
                  <a:lnTo>
                    <a:pt x="6934130" y="2946250"/>
                  </a:lnTo>
                  <a:lnTo>
                    <a:pt x="6936374" y="2940117"/>
                  </a:lnTo>
                  <a:lnTo>
                    <a:pt x="6936498" y="2939776"/>
                  </a:lnTo>
                  <a:lnTo>
                    <a:pt x="6933587" y="2934594"/>
                  </a:lnTo>
                  <a:lnTo>
                    <a:pt x="6929720" y="2927035"/>
                  </a:lnTo>
                  <a:close/>
                </a:path>
                <a:path w="20083145" h="5932170">
                  <a:moveTo>
                    <a:pt x="12936418" y="5460141"/>
                  </a:moveTo>
                  <a:lnTo>
                    <a:pt x="12930663" y="5461626"/>
                  </a:lnTo>
                  <a:lnTo>
                    <a:pt x="12927953" y="5462439"/>
                  </a:lnTo>
                  <a:lnTo>
                    <a:pt x="12922197" y="5463924"/>
                  </a:lnTo>
                  <a:lnTo>
                    <a:pt x="12919305" y="5469781"/>
                  </a:lnTo>
                  <a:lnTo>
                    <a:pt x="12920790" y="5475537"/>
                  </a:lnTo>
                  <a:lnTo>
                    <a:pt x="12921794" y="5478723"/>
                  </a:lnTo>
                  <a:lnTo>
                    <a:pt x="12923893" y="5481193"/>
                  </a:lnTo>
                  <a:lnTo>
                    <a:pt x="12928892" y="5483325"/>
                  </a:lnTo>
                  <a:lnTo>
                    <a:pt x="12931510" y="5483655"/>
                  </a:lnTo>
                  <a:lnTo>
                    <a:pt x="12933886" y="5482699"/>
                  </a:lnTo>
                  <a:lnTo>
                    <a:pt x="12942019" y="5480259"/>
                  </a:lnTo>
                  <a:lnTo>
                    <a:pt x="12945244" y="5474544"/>
                  </a:lnTo>
                  <a:lnTo>
                    <a:pt x="12943761" y="5468788"/>
                  </a:lnTo>
                  <a:lnTo>
                    <a:pt x="12942134" y="5463367"/>
                  </a:lnTo>
                  <a:lnTo>
                    <a:pt x="12936418" y="5460141"/>
                  </a:lnTo>
                  <a:close/>
                </a:path>
                <a:path w="20083145" h="5932170">
                  <a:moveTo>
                    <a:pt x="1780315" y="693042"/>
                  </a:moveTo>
                  <a:lnTo>
                    <a:pt x="1773414" y="691674"/>
                  </a:lnTo>
                  <a:lnTo>
                    <a:pt x="1768565" y="694729"/>
                  </a:lnTo>
                  <a:lnTo>
                    <a:pt x="1765904" y="696350"/>
                  </a:lnTo>
                  <a:lnTo>
                    <a:pt x="1761056" y="699403"/>
                  </a:lnTo>
                  <a:lnTo>
                    <a:pt x="1759688" y="706305"/>
                  </a:lnTo>
                  <a:lnTo>
                    <a:pt x="1762741" y="711154"/>
                  </a:lnTo>
                  <a:lnTo>
                    <a:pt x="1763981" y="712863"/>
                  </a:lnTo>
                  <a:lnTo>
                    <a:pt x="1765696" y="714383"/>
                  </a:lnTo>
                  <a:lnTo>
                    <a:pt x="1770696" y="716516"/>
                  </a:lnTo>
                  <a:lnTo>
                    <a:pt x="1774407" y="716130"/>
                  </a:lnTo>
                  <a:lnTo>
                    <a:pt x="1777544" y="714316"/>
                  </a:lnTo>
                  <a:lnTo>
                    <a:pt x="1780206" y="712693"/>
                  </a:lnTo>
                  <a:lnTo>
                    <a:pt x="1785054" y="709640"/>
                  </a:lnTo>
                  <a:lnTo>
                    <a:pt x="1786422" y="702740"/>
                  </a:lnTo>
                  <a:lnTo>
                    <a:pt x="1780315" y="693042"/>
                  </a:lnTo>
                  <a:close/>
                </a:path>
                <a:path w="20083145" h="5932170">
                  <a:moveTo>
                    <a:pt x="6890479" y="2850021"/>
                  </a:moveTo>
                  <a:lnTo>
                    <a:pt x="6884003" y="2847653"/>
                  </a:lnTo>
                  <a:lnTo>
                    <a:pt x="6873640" y="2853474"/>
                  </a:lnTo>
                  <a:lnTo>
                    <a:pt x="6871522" y="2859268"/>
                  </a:lnTo>
                  <a:lnTo>
                    <a:pt x="6871273" y="2859950"/>
                  </a:lnTo>
                  <a:lnTo>
                    <a:pt x="6874183" y="2865132"/>
                  </a:lnTo>
                  <a:lnTo>
                    <a:pt x="6876762" y="2870171"/>
                  </a:lnTo>
                  <a:lnTo>
                    <a:pt x="6878477" y="2871690"/>
                  </a:lnTo>
                  <a:lnTo>
                    <a:pt x="6883810" y="2873965"/>
                  </a:lnTo>
                  <a:lnTo>
                    <a:pt x="6887046" y="2873769"/>
                  </a:lnTo>
                  <a:lnTo>
                    <a:pt x="6890041" y="2872289"/>
                  </a:lnTo>
                  <a:lnTo>
                    <a:pt x="6895222" y="2869378"/>
                  </a:lnTo>
                  <a:lnTo>
                    <a:pt x="6897341" y="2863584"/>
                  </a:lnTo>
                  <a:lnTo>
                    <a:pt x="6897590" y="2862903"/>
                  </a:lnTo>
                  <a:lnTo>
                    <a:pt x="6894678" y="2857722"/>
                  </a:lnTo>
                  <a:lnTo>
                    <a:pt x="6893390" y="2855202"/>
                  </a:lnTo>
                  <a:lnTo>
                    <a:pt x="6890479" y="2850021"/>
                  </a:lnTo>
                  <a:close/>
                </a:path>
                <a:path w="20083145" h="5932170">
                  <a:moveTo>
                    <a:pt x="13019358" y="5435640"/>
                  </a:moveTo>
                  <a:lnTo>
                    <a:pt x="13013602" y="5437125"/>
                  </a:lnTo>
                  <a:lnTo>
                    <a:pt x="13010892" y="5437938"/>
                  </a:lnTo>
                  <a:lnTo>
                    <a:pt x="13005137" y="5439423"/>
                  </a:lnTo>
                  <a:lnTo>
                    <a:pt x="13002244" y="5445279"/>
                  </a:lnTo>
                  <a:lnTo>
                    <a:pt x="13003730" y="5451034"/>
                  </a:lnTo>
                  <a:lnTo>
                    <a:pt x="13004733" y="5454220"/>
                  </a:lnTo>
                  <a:lnTo>
                    <a:pt x="13006832" y="5456691"/>
                  </a:lnTo>
                  <a:lnTo>
                    <a:pt x="13011831" y="5458824"/>
                  </a:lnTo>
                  <a:lnTo>
                    <a:pt x="13014449" y="5459152"/>
                  </a:lnTo>
                  <a:lnTo>
                    <a:pt x="13016827" y="5458196"/>
                  </a:lnTo>
                  <a:lnTo>
                    <a:pt x="13019537" y="5457384"/>
                  </a:lnTo>
                  <a:lnTo>
                    <a:pt x="13025291" y="5455898"/>
                  </a:lnTo>
                  <a:lnTo>
                    <a:pt x="13028185" y="5450041"/>
                  </a:lnTo>
                  <a:lnTo>
                    <a:pt x="13025215" y="5438532"/>
                  </a:lnTo>
                  <a:lnTo>
                    <a:pt x="13019358" y="5435640"/>
                  </a:lnTo>
                  <a:close/>
                </a:path>
                <a:path w="20083145" h="5932170">
                  <a:moveTo>
                    <a:pt x="1854036" y="647669"/>
                  </a:moveTo>
                  <a:lnTo>
                    <a:pt x="1847277" y="645968"/>
                  </a:lnTo>
                  <a:lnTo>
                    <a:pt x="1842429" y="649021"/>
                  </a:lnTo>
                  <a:lnTo>
                    <a:pt x="1839767" y="650642"/>
                  </a:lnTo>
                  <a:lnTo>
                    <a:pt x="1834919" y="653697"/>
                  </a:lnTo>
                  <a:lnTo>
                    <a:pt x="1833218" y="660455"/>
                  </a:lnTo>
                  <a:lnTo>
                    <a:pt x="1836271" y="665304"/>
                  </a:lnTo>
                  <a:lnTo>
                    <a:pt x="1837511" y="667015"/>
                  </a:lnTo>
                  <a:lnTo>
                    <a:pt x="1839226" y="668534"/>
                  </a:lnTo>
                  <a:lnTo>
                    <a:pt x="1844226" y="670667"/>
                  </a:lnTo>
                  <a:lnTo>
                    <a:pt x="1847794" y="670613"/>
                  </a:lnTo>
                  <a:lnTo>
                    <a:pt x="1850932" y="668799"/>
                  </a:lnTo>
                  <a:lnTo>
                    <a:pt x="1853593" y="667178"/>
                  </a:lnTo>
                  <a:lnTo>
                    <a:pt x="1858441" y="664124"/>
                  </a:lnTo>
                  <a:lnTo>
                    <a:pt x="1860143" y="657364"/>
                  </a:lnTo>
                  <a:lnTo>
                    <a:pt x="1854036" y="647669"/>
                  </a:lnTo>
                  <a:close/>
                </a:path>
                <a:path w="20083145" h="5932170">
                  <a:moveTo>
                    <a:pt x="6851236" y="2773006"/>
                  </a:moveTo>
                  <a:lnTo>
                    <a:pt x="6844619" y="2770972"/>
                  </a:lnTo>
                  <a:lnTo>
                    <a:pt x="6839580" y="2773549"/>
                  </a:lnTo>
                  <a:lnTo>
                    <a:pt x="6834399" y="2776460"/>
                  </a:lnTo>
                  <a:lnTo>
                    <a:pt x="6832578" y="2782381"/>
                  </a:lnTo>
                  <a:lnTo>
                    <a:pt x="6832364" y="2783077"/>
                  </a:lnTo>
                  <a:lnTo>
                    <a:pt x="6837520" y="2793156"/>
                  </a:lnTo>
                  <a:lnTo>
                    <a:pt x="6839234" y="2794676"/>
                  </a:lnTo>
                  <a:lnTo>
                    <a:pt x="6841568" y="2795671"/>
                  </a:lnTo>
                  <a:lnTo>
                    <a:pt x="6841710" y="2795338"/>
                  </a:lnTo>
                  <a:lnTo>
                    <a:pt x="6844710" y="2796617"/>
                  </a:lnTo>
                  <a:lnTo>
                    <a:pt x="6847803" y="2796755"/>
                  </a:lnTo>
                  <a:lnTo>
                    <a:pt x="6850799" y="2795274"/>
                  </a:lnTo>
                  <a:lnTo>
                    <a:pt x="6855979" y="2792363"/>
                  </a:lnTo>
                  <a:lnTo>
                    <a:pt x="6857800" y="2786443"/>
                  </a:lnTo>
                  <a:lnTo>
                    <a:pt x="6858014" y="2785746"/>
                  </a:lnTo>
                  <a:lnTo>
                    <a:pt x="6854147" y="2778187"/>
                  </a:lnTo>
                  <a:lnTo>
                    <a:pt x="6851236" y="2773006"/>
                  </a:lnTo>
                  <a:close/>
                </a:path>
                <a:path w="20083145" h="5932170">
                  <a:moveTo>
                    <a:pt x="13102154" y="5411471"/>
                  </a:moveTo>
                  <a:lnTo>
                    <a:pt x="13096400" y="5412955"/>
                  </a:lnTo>
                  <a:lnTo>
                    <a:pt x="13093689" y="5413769"/>
                  </a:lnTo>
                  <a:lnTo>
                    <a:pt x="13087935" y="5415253"/>
                  </a:lnTo>
                  <a:lnTo>
                    <a:pt x="13085042" y="5421111"/>
                  </a:lnTo>
                  <a:lnTo>
                    <a:pt x="13086526" y="5426866"/>
                  </a:lnTo>
                  <a:lnTo>
                    <a:pt x="13087531" y="5430052"/>
                  </a:lnTo>
                  <a:lnTo>
                    <a:pt x="13089628" y="5432523"/>
                  </a:lnTo>
                  <a:lnTo>
                    <a:pt x="13094628" y="5434655"/>
                  </a:lnTo>
                  <a:lnTo>
                    <a:pt x="13097246" y="5434984"/>
                  </a:lnTo>
                  <a:lnTo>
                    <a:pt x="13099623" y="5434029"/>
                  </a:lnTo>
                  <a:lnTo>
                    <a:pt x="13102333" y="5433215"/>
                  </a:lnTo>
                  <a:lnTo>
                    <a:pt x="13108089" y="5431730"/>
                  </a:lnTo>
                  <a:lnTo>
                    <a:pt x="13110982" y="5425873"/>
                  </a:lnTo>
                  <a:lnTo>
                    <a:pt x="13108012" y="5414364"/>
                  </a:lnTo>
                  <a:lnTo>
                    <a:pt x="13102154" y="5411471"/>
                  </a:lnTo>
                  <a:close/>
                </a:path>
                <a:path w="20083145" h="5932170">
                  <a:moveTo>
                    <a:pt x="6812803" y="2695943"/>
                  </a:moveTo>
                  <a:lnTo>
                    <a:pt x="6806519" y="2694051"/>
                  </a:lnTo>
                  <a:lnTo>
                    <a:pt x="6801147" y="2696486"/>
                  </a:lnTo>
                  <a:lnTo>
                    <a:pt x="6795633" y="2699255"/>
                  </a:lnTo>
                  <a:lnTo>
                    <a:pt x="6793740" y="2705539"/>
                  </a:lnTo>
                  <a:lnTo>
                    <a:pt x="6796176" y="2710911"/>
                  </a:lnTo>
                  <a:lnTo>
                    <a:pt x="6797465" y="2713431"/>
                  </a:lnTo>
                  <a:lnTo>
                    <a:pt x="6798420" y="2715809"/>
                  </a:lnTo>
                  <a:lnTo>
                    <a:pt x="6800469" y="2717471"/>
                  </a:lnTo>
                  <a:lnTo>
                    <a:pt x="6805801" y="2719745"/>
                  </a:lnTo>
                  <a:lnTo>
                    <a:pt x="6808894" y="2719883"/>
                  </a:lnTo>
                  <a:lnTo>
                    <a:pt x="6811889" y="2718402"/>
                  </a:lnTo>
                  <a:lnTo>
                    <a:pt x="6817404" y="2715633"/>
                  </a:lnTo>
                  <a:lnTo>
                    <a:pt x="6819297" y="2709349"/>
                  </a:lnTo>
                  <a:lnTo>
                    <a:pt x="6816861" y="2703977"/>
                  </a:lnTo>
                  <a:lnTo>
                    <a:pt x="6815572" y="2701458"/>
                  </a:lnTo>
                  <a:lnTo>
                    <a:pt x="6812803" y="2695943"/>
                  </a:lnTo>
                  <a:close/>
                </a:path>
                <a:path w="20083145" h="5932170">
                  <a:moveTo>
                    <a:pt x="1927757" y="602294"/>
                  </a:moveTo>
                  <a:lnTo>
                    <a:pt x="1907080" y="614748"/>
                  </a:lnTo>
                  <a:lnTo>
                    <a:pt x="1909992" y="619929"/>
                  </a:lnTo>
                  <a:lnTo>
                    <a:pt x="1911089" y="621973"/>
                  </a:lnTo>
                  <a:lnTo>
                    <a:pt x="1912805" y="623493"/>
                  </a:lnTo>
                  <a:lnTo>
                    <a:pt x="1917471" y="625484"/>
                  </a:lnTo>
                  <a:lnTo>
                    <a:pt x="1921040" y="625430"/>
                  </a:lnTo>
                  <a:lnTo>
                    <a:pt x="1924177" y="623617"/>
                  </a:lnTo>
                  <a:lnTo>
                    <a:pt x="1926839" y="621994"/>
                  </a:lnTo>
                  <a:lnTo>
                    <a:pt x="1932020" y="619083"/>
                  </a:lnTo>
                  <a:lnTo>
                    <a:pt x="1933579" y="612657"/>
                  </a:lnTo>
                  <a:lnTo>
                    <a:pt x="1927757" y="602294"/>
                  </a:lnTo>
                  <a:close/>
                </a:path>
                <a:path w="20083145" h="5932170">
                  <a:moveTo>
                    <a:pt x="13185093" y="5386969"/>
                  </a:moveTo>
                  <a:lnTo>
                    <a:pt x="13179339" y="5388454"/>
                  </a:lnTo>
                  <a:lnTo>
                    <a:pt x="13176628" y="5389267"/>
                  </a:lnTo>
                  <a:lnTo>
                    <a:pt x="13170873" y="5390752"/>
                  </a:lnTo>
                  <a:lnTo>
                    <a:pt x="13167981" y="5396609"/>
                  </a:lnTo>
                  <a:lnTo>
                    <a:pt x="13169465" y="5402363"/>
                  </a:lnTo>
                  <a:lnTo>
                    <a:pt x="13170470" y="5405550"/>
                  </a:lnTo>
                  <a:lnTo>
                    <a:pt x="13172568" y="5408021"/>
                  </a:lnTo>
                  <a:lnTo>
                    <a:pt x="13177568" y="5410154"/>
                  </a:lnTo>
                  <a:lnTo>
                    <a:pt x="13180185" y="5410482"/>
                  </a:lnTo>
                  <a:lnTo>
                    <a:pt x="13182562" y="5409526"/>
                  </a:lnTo>
                  <a:lnTo>
                    <a:pt x="13185273" y="5408712"/>
                  </a:lnTo>
                  <a:lnTo>
                    <a:pt x="13191028" y="5407228"/>
                  </a:lnTo>
                  <a:lnTo>
                    <a:pt x="13193921" y="5401371"/>
                  </a:lnTo>
                  <a:lnTo>
                    <a:pt x="13190951" y="5389862"/>
                  </a:lnTo>
                  <a:lnTo>
                    <a:pt x="13185093" y="5386969"/>
                  </a:lnTo>
                  <a:close/>
                </a:path>
                <a:path w="20083145" h="5932170">
                  <a:moveTo>
                    <a:pt x="6774370" y="2618880"/>
                  </a:moveTo>
                  <a:lnTo>
                    <a:pt x="6768086" y="2616988"/>
                  </a:lnTo>
                  <a:lnTo>
                    <a:pt x="6762714" y="2619423"/>
                  </a:lnTo>
                  <a:lnTo>
                    <a:pt x="6757200" y="2622192"/>
                  </a:lnTo>
                  <a:lnTo>
                    <a:pt x="6755307" y="2628476"/>
                  </a:lnTo>
                  <a:lnTo>
                    <a:pt x="6757742" y="2633849"/>
                  </a:lnTo>
                  <a:lnTo>
                    <a:pt x="6759031" y="2636368"/>
                  </a:lnTo>
                  <a:lnTo>
                    <a:pt x="6759987" y="2638746"/>
                  </a:lnTo>
                  <a:lnTo>
                    <a:pt x="6762036" y="2640406"/>
                  </a:lnTo>
                  <a:lnTo>
                    <a:pt x="6767369" y="2642681"/>
                  </a:lnTo>
                  <a:lnTo>
                    <a:pt x="6770462" y="2642818"/>
                  </a:lnTo>
                  <a:lnTo>
                    <a:pt x="6773457" y="2641339"/>
                  </a:lnTo>
                  <a:lnTo>
                    <a:pt x="6778971" y="2638570"/>
                  </a:lnTo>
                  <a:lnTo>
                    <a:pt x="6780864" y="2632286"/>
                  </a:lnTo>
                  <a:lnTo>
                    <a:pt x="6778428" y="2626914"/>
                  </a:lnTo>
                  <a:lnTo>
                    <a:pt x="6777139" y="2624394"/>
                  </a:lnTo>
                  <a:lnTo>
                    <a:pt x="6774370" y="2618880"/>
                  </a:lnTo>
                  <a:close/>
                </a:path>
                <a:path w="20083145" h="5932170">
                  <a:moveTo>
                    <a:pt x="2002242" y="558822"/>
                  </a:moveTo>
                  <a:lnTo>
                    <a:pt x="1995816" y="557263"/>
                  </a:lnTo>
                  <a:lnTo>
                    <a:pt x="1990635" y="560174"/>
                  </a:lnTo>
                  <a:lnTo>
                    <a:pt x="1987973" y="561796"/>
                  </a:lnTo>
                  <a:lnTo>
                    <a:pt x="1982792" y="564707"/>
                  </a:lnTo>
                  <a:lnTo>
                    <a:pt x="1989290" y="580874"/>
                  </a:lnTo>
                  <a:lnTo>
                    <a:pt x="1989099" y="580398"/>
                  </a:lnTo>
                  <a:lnTo>
                    <a:pt x="1992099" y="581678"/>
                  </a:lnTo>
                  <a:lnTo>
                    <a:pt x="1995667" y="581624"/>
                  </a:lnTo>
                  <a:lnTo>
                    <a:pt x="1998804" y="579811"/>
                  </a:lnTo>
                  <a:lnTo>
                    <a:pt x="2001324" y="578523"/>
                  </a:lnTo>
                  <a:lnTo>
                    <a:pt x="2006506" y="575611"/>
                  </a:lnTo>
                  <a:lnTo>
                    <a:pt x="2008064" y="569185"/>
                  </a:lnTo>
                  <a:lnTo>
                    <a:pt x="2002242" y="558822"/>
                  </a:lnTo>
                  <a:close/>
                </a:path>
                <a:path w="20083145" h="5932170">
                  <a:moveTo>
                    <a:pt x="13267890" y="5362800"/>
                  </a:moveTo>
                  <a:lnTo>
                    <a:pt x="13262136" y="5364285"/>
                  </a:lnTo>
                  <a:lnTo>
                    <a:pt x="13254004" y="5366725"/>
                  </a:lnTo>
                  <a:lnTo>
                    <a:pt x="13250778" y="5372440"/>
                  </a:lnTo>
                  <a:lnTo>
                    <a:pt x="13252262" y="5378195"/>
                  </a:lnTo>
                  <a:lnTo>
                    <a:pt x="13253267" y="5381382"/>
                  </a:lnTo>
                  <a:lnTo>
                    <a:pt x="13255365" y="5383852"/>
                  </a:lnTo>
                  <a:lnTo>
                    <a:pt x="13260365" y="5385984"/>
                  </a:lnTo>
                  <a:lnTo>
                    <a:pt x="13263124" y="5385979"/>
                  </a:lnTo>
                  <a:lnTo>
                    <a:pt x="13265359" y="5385358"/>
                  </a:lnTo>
                  <a:lnTo>
                    <a:pt x="13273491" y="5382917"/>
                  </a:lnTo>
                  <a:lnTo>
                    <a:pt x="13276717" y="5377202"/>
                  </a:lnTo>
                  <a:lnTo>
                    <a:pt x="13275233" y="5371448"/>
                  </a:lnTo>
                  <a:lnTo>
                    <a:pt x="13273606" y="5366025"/>
                  </a:lnTo>
                  <a:lnTo>
                    <a:pt x="13267890" y="5362800"/>
                  </a:lnTo>
                  <a:close/>
                </a:path>
                <a:path w="20083145" h="5932170">
                  <a:moveTo>
                    <a:pt x="6736222" y="2541150"/>
                  </a:moveTo>
                  <a:lnTo>
                    <a:pt x="6729937" y="2539257"/>
                  </a:lnTo>
                  <a:lnTo>
                    <a:pt x="6724564" y="2541693"/>
                  </a:lnTo>
                  <a:lnTo>
                    <a:pt x="6719050" y="2544461"/>
                  </a:lnTo>
                  <a:lnTo>
                    <a:pt x="6717158" y="2550746"/>
                  </a:lnTo>
                  <a:lnTo>
                    <a:pt x="6719595" y="2556118"/>
                  </a:lnTo>
                  <a:lnTo>
                    <a:pt x="6720883" y="2558638"/>
                  </a:lnTo>
                  <a:lnTo>
                    <a:pt x="6721838" y="2561016"/>
                  </a:lnTo>
                  <a:lnTo>
                    <a:pt x="6723887" y="2562678"/>
                  </a:lnTo>
                  <a:lnTo>
                    <a:pt x="6729219" y="2564952"/>
                  </a:lnTo>
                  <a:lnTo>
                    <a:pt x="6732313" y="2565090"/>
                  </a:lnTo>
                  <a:lnTo>
                    <a:pt x="6735308" y="2563609"/>
                  </a:lnTo>
                  <a:lnTo>
                    <a:pt x="6740823" y="2560840"/>
                  </a:lnTo>
                  <a:lnTo>
                    <a:pt x="6742715" y="2554556"/>
                  </a:lnTo>
                  <a:lnTo>
                    <a:pt x="6740279" y="2549184"/>
                  </a:lnTo>
                  <a:lnTo>
                    <a:pt x="6738990" y="2546664"/>
                  </a:lnTo>
                  <a:lnTo>
                    <a:pt x="6736222" y="2541150"/>
                  </a:lnTo>
                  <a:close/>
                </a:path>
                <a:path w="20083145" h="5932170">
                  <a:moveTo>
                    <a:pt x="13351022" y="5338774"/>
                  </a:moveTo>
                  <a:lnTo>
                    <a:pt x="13345266" y="5340259"/>
                  </a:lnTo>
                  <a:lnTo>
                    <a:pt x="13337134" y="5342699"/>
                  </a:lnTo>
                  <a:lnTo>
                    <a:pt x="13333908" y="5348414"/>
                  </a:lnTo>
                  <a:lnTo>
                    <a:pt x="13335393" y="5354169"/>
                  </a:lnTo>
                  <a:lnTo>
                    <a:pt x="13336397" y="5357355"/>
                  </a:lnTo>
                  <a:lnTo>
                    <a:pt x="13338495" y="5359826"/>
                  </a:lnTo>
                  <a:lnTo>
                    <a:pt x="13343494" y="5361959"/>
                  </a:lnTo>
                  <a:lnTo>
                    <a:pt x="13346255" y="5361954"/>
                  </a:lnTo>
                  <a:lnTo>
                    <a:pt x="13348489" y="5361331"/>
                  </a:lnTo>
                  <a:lnTo>
                    <a:pt x="13356622" y="5358890"/>
                  </a:lnTo>
                  <a:lnTo>
                    <a:pt x="13359847" y="5353176"/>
                  </a:lnTo>
                  <a:lnTo>
                    <a:pt x="13358363" y="5347422"/>
                  </a:lnTo>
                  <a:lnTo>
                    <a:pt x="13356737" y="5342000"/>
                  </a:lnTo>
                  <a:lnTo>
                    <a:pt x="13351022" y="5338774"/>
                  </a:lnTo>
                  <a:close/>
                </a:path>
                <a:path w="20083145" h="5932170">
                  <a:moveTo>
                    <a:pt x="2077159" y="517110"/>
                  </a:moveTo>
                  <a:lnTo>
                    <a:pt x="2070875" y="515217"/>
                  </a:lnTo>
                  <a:lnTo>
                    <a:pt x="2065694" y="518128"/>
                  </a:lnTo>
                  <a:lnTo>
                    <a:pt x="2063174" y="519417"/>
                  </a:lnTo>
                  <a:lnTo>
                    <a:pt x="2057993" y="522328"/>
                  </a:lnTo>
                  <a:lnTo>
                    <a:pt x="2056205" y="528263"/>
                  </a:lnTo>
                  <a:lnTo>
                    <a:pt x="2056100" y="528612"/>
                  </a:lnTo>
                  <a:lnTo>
                    <a:pt x="2059011" y="533794"/>
                  </a:lnTo>
                  <a:lnTo>
                    <a:pt x="2060109" y="535837"/>
                  </a:lnTo>
                  <a:lnTo>
                    <a:pt x="2062158" y="537499"/>
                  </a:lnTo>
                  <a:lnTo>
                    <a:pt x="2066824" y="539490"/>
                  </a:lnTo>
                  <a:lnTo>
                    <a:pt x="2070251" y="539769"/>
                  </a:lnTo>
                  <a:lnTo>
                    <a:pt x="2073388" y="537957"/>
                  </a:lnTo>
                  <a:lnTo>
                    <a:pt x="2075907" y="536667"/>
                  </a:lnTo>
                  <a:lnTo>
                    <a:pt x="2081088" y="533756"/>
                  </a:lnTo>
                  <a:lnTo>
                    <a:pt x="2082876" y="527822"/>
                  </a:lnTo>
                  <a:lnTo>
                    <a:pt x="2082981" y="527472"/>
                  </a:lnTo>
                  <a:lnTo>
                    <a:pt x="2077159" y="517110"/>
                  </a:lnTo>
                  <a:close/>
                </a:path>
                <a:path w="20083145" h="5932170">
                  <a:moveTo>
                    <a:pt x="6698739" y="2463704"/>
                  </a:moveTo>
                  <a:lnTo>
                    <a:pt x="6692456" y="2461811"/>
                  </a:lnTo>
                  <a:lnTo>
                    <a:pt x="6687083" y="2464247"/>
                  </a:lnTo>
                  <a:lnTo>
                    <a:pt x="6681569" y="2467016"/>
                  </a:lnTo>
                  <a:lnTo>
                    <a:pt x="6679676" y="2473300"/>
                  </a:lnTo>
                  <a:lnTo>
                    <a:pt x="6682112" y="2478672"/>
                  </a:lnTo>
                  <a:lnTo>
                    <a:pt x="6683401" y="2481192"/>
                  </a:lnTo>
                  <a:lnTo>
                    <a:pt x="6684356" y="2483570"/>
                  </a:lnTo>
                  <a:lnTo>
                    <a:pt x="6686405" y="2485232"/>
                  </a:lnTo>
                  <a:lnTo>
                    <a:pt x="6691737" y="2487507"/>
                  </a:lnTo>
                  <a:lnTo>
                    <a:pt x="6694830" y="2487644"/>
                  </a:lnTo>
                  <a:lnTo>
                    <a:pt x="6697825" y="2486163"/>
                  </a:lnTo>
                  <a:lnTo>
                    <a:pt x="6703007" y="2483252"/>
                  </a:lnTo>
                  <a:lnTo>
                    <a:pt x="6705233" y="2477111"/>
                  </a:lnTo>
                  <a:lnTo>
                    <a:pt x="6702797" y="2471739"/>
                  </a:lnTo>
                  <a:lnTo>
                    <a:pt x="6701508" y="2469219"/>
                  </a:lnTo>
                  <a:lnTo>
                    <a:pt x="6698739" y="2463704"/>
                  </a:lnTo>
                  <a:close/>
                </a:path>
                <a:path w="20083145" h="5932170">
                  <a:moveTo>
                    <a:pt x="13434152" y="5314747"/>
                  </a:moveTo>
                  <a:lnTo>
                    <a:pt x="13428397" y="5316233"/>
                  </a:lnTo>
                  <a:lnTo>
                    <a:pt x="13420265" y="5318673"/>
                  </a:lnTo>
                  <a:lnTo>
                    <a:pt x="13417039" y="5324388"/>
                  </a:lnTo>
                  <a:lnTo>
                    <a:pt x="13418523" y="5330143"/>
                  </a:lnTo>
                  <a:lnTo>
                    <a:pt x="13419529" y="5333328"/>
                  </a:lnTo>
                  <a:lnTo>
                    <a:pt x="13421627" y="5335799"/>
                  </a:lnTo>
                  <a:lnTo>
                    <a:pt x="13426625" y="5337932"/>
                  </a:lnTo>
                  <a:lnTo>
                    <a:pt x="13429385" y="5337927"/>
                  </a:lnTo>
                  <a:lnTo>
                    <a:pt x="13431620" y="5337306"/>
                  </a:lnTo>
                  <a:lnTo>
                    <a:pt x="13439753" y="5334865"/>
                  </a:lnTo>
                  <a:lnTo>
                    <a:pt x="13442979" y="5329149"/>
                  </a:lnTo>
                  <a:lnTo>
                    <a:pt x="13441493" y="5323394"/>
                  </a:lnTo>
                  <a:lnTo>
                    <a:pt x="13439867" y="5317973"/>
                  </a:lnTo>
                  <a:lnTo>
                    <a:pt x="13434152" y="5314747"/>
                  </a:lnTo>
                  <a:close/>
                </a:path>
                <a:path w="20083145" h="5932170">
                  <a:moveTo>
                    <a:pt x="2153075" y="475824"/>
                  </a:moveTo>
                  <a:lnTo>
                    <a:pt x="2146458" y="473789"/>
                  </a:lnTo>
                  <a:lnTo>
                    <a:pt x="2141277" y="476700"/>
                  </a:lnTo>
                  <a:lnTo>
                    <a:pt x="2133718" y="480567"/>
                  </a:lnTo>
                  <a:lnTo>
                    <a:pt x="2131683" y="487184"/>
                  </a:lnTo>
                  <a:lnTo>
                    <a:pt x="2134595" y="492365"/>
                  </a:lnTo>
                  <a:lnTo>
                    <a:pt x="2135692" y="494409"/>
                  </a:lnTo>
                  <a:lnTo>
                    <a:pt x="2137741" y="496071"/>
                  </a:lnTo>
                  <a:lnTo>
                    <a:pt x="2142740" y="498204"/>
                  </a:lnTo>
                  <a:lnTo>
                    <a:pt x="2145976" y="498008"/>
                  </a:lnTo>
                  <a:lnTo>
                    <a:pt x="2148971" y="496527"/>
                  </a:lnTo>
                  <a:lnTo>
                    <a:pt x="2156529" y="492662"/>
                  </a:lnTo>
                  <a:lnTo>
                    <a:pt x="2158564" y="486044"/>
                  </a:lnTo>
                  <a:lnTo>
                    <a:pt x="2155654" y="480862"/>
                  </a:lnTo>
                  <a:lnTo>
                    <a:pt x="2153075" y="475824"/>
                  </a:lnTo>
                  <a:close/>
                </a:path>
                <a:path w="20083145" h="5932170">
                  <a:moveTo>
                    <a:pt x="6661258" y="2386259"/>
                  </a:moveTo>
                  <a:lnTo>
                    <a:pt x="6655115" y="2384033"/>
                  </a:lnTo>
                  <a:lnTo>
                    <a:pt x="6649743" y="2386469"/>
                  </a:lnTo>
                  <a:lnTo>
                    <a:pt x="6644562" y="2389379"/>
                  </a:lnTo>
                  <a:lnTo>
                    <a:pt x="6642337" y="2395523"/>
                  </a:lnTo>
                  <a:lnTo>
                    <a:pt x="6644771" y="2400894"/>
                  </a:lnTo>
                  <a:lnTo>
                    <a:pt x="6646060" y="2403413"/>
                  </a:lnTo>
                  <a:lnTo>
                    <a:pt x="6647016" y="2405791"/>
                  </a:lnTo>
                  <a:lnTo>
                    <a:pt x="6649065" y="2407453"/>
                  </a:lnTo>
                  <a:lnTo>
                    <a:pt x="6654398" y="2409728"/>
                  </a:lnTo>
                  <a:lnTo>
                    <a:pt x="6657491" y="2409865"/>
                  </a:lnTo>
                  <a:lnTo>
                    <a:pt x="6660486" y="2408386"/>
                  </a:lnTo>
                  <a:lnTo>
                    <a:pt x="6665667" y="2405475"/>
                  </a:lnTo>
                  <a:lnTo>
                    <a:pt x="6667893" y="2399332"/>
                  </a:lnTo>
                  <a:lnTo>
                    <a:pt x="6665458" y="2393960"/>
                  </a:lnTo>
                  <a:lnTo>
                    <a:pt x="6664169" y="2391441"/>
                  </a:lnTo>
                  <a:lnTo>
                    <a:pt x="6661258" y="2386259"/>
                  </a:lnTo>
                  <a:close/>
                </a:path>
                <a:path w="20083145" h="5932170">
                  <a:moveTo>
                    <a:pt x="13516997" y="5291388"/>
                  </a:moveTo>
                  <a:lnTo>
                    <a:pt x="13511243" y="5292872"/>
                  </a:lnTo>
                  <a:lnTo>
                    <a:pt x="13503110" y="5295312"/>
                  </a:lnTo>
                  <a:lnTo>
                    <a:pt x="13499885" y="5301028"/>
                  </a:lnTo>
                  <a:lnTo>
                    <a:pt x="13501370" y="5306784"/>
                  </a:lnTo>
                  <a:lnTo>
                    <a:pt x="13502374" y="5309969"/>
                  </a:lnTo>
                  <a:lnTo>
                    <a:pt x="13504471" y="5312439"/>
                  </a:lnTo>
                  <a:lnTo>
                    <a:pt x="13509471" y="5314572"/>
                  </a:lnTo>
                  <a:lnTo>
                    <a:pt x="13512232" y="5314568"/>
                  </a:lnTo>
                  <a:lnTo>
                    <a:pt x="13514467" y="5313945"/>
                  </a:lnTo>
                  <a:lnTo>
                    <a:pt x="13522599" y="5311505"/>
                  </a:lnTo>
                  <a:lnTo>
                    <a:pt x="13525824" y="5305789"/>
                  </a:lnTo>
                  <a:lnTo>
                    <a:pt x="13524339" y="5300035"/>
                  </a:lnTo>
                  <a:lnTo>
                    <a:pt x="13522713" y="5294614"/>
                  </a:lnTo>
                  <a:lnTo>
                    <a:pt x="13516997" y="5291388"/>
                  </a:lnTo>
                  <a:close/>
                </a:path>
                <a:path w="20083145" h="5932170">
                  <a:moveTo>
                    <a:pt x="2229374" y="435489"/>
                  </a:moveTo>
                  <a:lnTo>
                    <a:pt x="2222899" y="433121"/>
                  </a:lnTo>
                  <a:lnTo>
                    <a:pt x="2217718" y="436032"/>
                  </a:lnTo>
                  <a:lnTo>
                    <a:pt x="2210159" y="439899"/>
                  </a:lnTo>
                  <a:lnTo>
                    <a:pt x="2207790" y="446374"/>
                  </a:lnTo>
                  <a:lnTo>
                    <a:pt x="2210702" y="451555"/>
                  </a:lnTo>
                  <a:lnTo>
                    <a:pt x="2211991" y="454074"/>
                  </a:lnTo>
                  <a:lnTo>
                    <a:pt x="2213706" y="455594"/>
                  </a:lnTo>
                  <a:lnTo>
                    <a:pt x="2218706" y="457727"/>
                  </a:lnTo>
                  <a:lnTo>
                    <a:pt x="2221941" y="457531"/>
                  </a:lnTo>
                  <a:lnTo>
                    <a:pt x="2224936" y="456052"/>
                  </a:lnTo>
                  <a:lnTo>
                    <a:pt x="2232495" y="452183"/>
                  </a:lnTo>
                  <a:lnTo>
                    <a:pt x="2234863" y="445710"/>
                  </a:lnTo>
                  <a:lnTo>
                    <a:pt x="2231952" y="440528"/>
                  </a:lnTo>
                  <a:lnTo>
                    <a:pt x="2229374" y="435489"/>
                  </a:lnTo>
                  <a:close/>
                </a:path>
                <a:path w="20083145" h="5932170">
                  <a:moveTo>
                    <a:pt x="6624393" y="2308289"/>
                  </a:moveTo>
                  <a:lnTo>
                    <a:pt x="6618251" y="2306063"/>
                  </a:lnTo>
                  <a:lnTo>
                    <a:pt x="6612878" y="2308498"/>
                  </a:lnTo>
                  <a:lnTo>
                    <a:pt x="6607364" y="2311268"/>
                  </a:lnTo>
                  <a:lnTo>
                    <a:pt x="6605138" y="2317409"/>
                  </a:lnTo>
                  <a:lnTo>
                    <a:pt x="6607574" y="2322782"/>
                  </a:lnTo>
                  <a:lnTo>
                    <a:pt x="6610151" y="2327821"/>
                  </a:lnTo>
                  <a:lnTo>
                    <a:pt x="6612201" y="2329483"/>
                  </a:lnTo>
                  <a:lnTo>
                    <a:pt x="6614534" y="2330478"/>
                  </a:lnTo>
                  <a:lnTo>
                    <a:pt x="6614391" y="2330811"/>
                  </a:lnTo>
                  <a:lnTo>
                    <a:pt x="6617058" y="2331949"/>
                  </a:lnTo>
                  <a:lnTo>
                    <a:pt x="6620151" y="2332086"/>
                  </a:lnTo>
                  <a:lnTo>
                    <a:pt x="6623146" y="2330607"/>
                  </a:lnTo>
                  <a:lnTo>
                    <a:pt x="6628661" y="2327837"/>
                  </a:lnTo>
                  <a:lnTo>
                    <a:pt x="6630887" y="2321696"/>
                  </a:lnTo>
                  <a:lnTo>
                    <a:pt x="6628452" y="2316323"/>
                  </a:lnTo>
                  <a:lnTo>
                    <a:pt x="6627162" y="2313803"/>
                  </a:lnTo>
                  <a:lnTo>
                    <a:pt x="6624393" y="2308289"/>
                  </a:lnTo>
                  <a:close/>
                </a:path>
                <a:path w="20083145" h="5932170">
                  <a:moveTo>
                    <a:pt x="13600652" y="5267979"/>
                  </a:moveTo>
                  <a:lnTo>
                    <a:pt x="13594898" y="5269464"/>
                  </a:lnTo>
                  <a:lnTo>
                    <a:pt x="13592188" y="5270278"/>
                  </a:lnTo>
                  <a:lnTo>
                    <a:pt x="13586432" y="5271762"/>
                  </a:lnTo>
                  <a:lnTo>
                    <a:pt x="13583206" y="5277477"/>
                  </a:lnTo>
                  <a:lnTo>
                    <a:pt x="13584691" y="5283231"/>
                  </a:lnTo>
                  <a:lnTo>
                    <a:pt x="13585695" y="5286418"/>
                  </a:lnTo>
                  <a:lnTo>
                    <a:pt x="13587794" y="5288889"/>
                  </a:lnTo>
                  <a:lnTo>
                    <a:pt x="13592793" y="5291022"/>
                  </a:lnTo>
                  <a:lnTo>
                    <a:pt x="13595410" y="5291350"/>
                  </a:lnTo>
                  <a:lnTo>
                    <a:pt x="13597646" y="5290728"/>
                  </a:lnTo>
                  <a:lnTo>
                    <a:pt x="13600357" y="5289914"/>
                  </a:lnTo>
                  <a:lnTo>
                    <a:pt x="13606111" y="5288430"/>
                  </a:lnTo>
                  <a:lnTo>
                    <a:pt x="13609337" y="5282714"/>
                  </a:lnTo>
                  <a:lnTo>
                    <a:pt x="13606367" y="5271205"/>
                  </a:lnTo>
                  <a:lnTo>
                    <a:pt x="13600652" y="5267979"/>
                  </a:lnTo>
                  <a:close/>
                </a:path>
                <a:path w="20083145" h="5932170">
                  <a:moveTo>
                    <a:pt x="6587195" y="2230176"/>
                  </a:moveTo>
                  <a:lnTo>
                    <a:pt x="6581053" y="2227951"/>
                  </a:lnTo>
                  <a:lnTo>
                    <a:pt x="6575680" y="2230387"/>
                  </a:lnTo>
                  <a:lnTo>
                    <a:pt x="6570499" y="2233298"/>
                  </a:lnTo>
                  <a:lnTo>
                    <a:pt x="6568273" y="2239440"/>
                  </a:lnTo>
                  <a:lnTo>
                    <a:pt x="6570709" y="2244812"/>
                  </a:lnTo>
                  <a:lnTo>
                    <a:pt x="6571998" y="2247332"/>
                  </a:lnTo>
                  <a:lnTo>
                    <a:pt x="6572954" y="2249708"/>
                  </a:lnTo>
                  <a:lnTo>
                    <a:pt x="6575002" y="2251370"/>
                  </a:lnTo>
                  <a:lnTo>
                    <a:pt x="6580336" y="2253645"/>
                  </a:lnTo>
                  <a:lnTo>
                    <a:pt x="6583429" y="2253782"/>
                  </a:lnTo>
                  <a:lnTo>
                    <a:pt x="6586423" y="2252303"/>
                  </a:lnTo>
                  <a:lnTo>
                    <a:pt x="6591605" y="2249392"/>
                  </a:lnTo>
                  <a:lnTo>
                    <a:pt x="6593831" y="2243250"/>
                  </a:lnTo>
                  <a:lnTo>
                    <a:pt x="6591395" y="2237878"/>
                  </a:lnTo>
                  <a:lnTo>
                    <a:pt x="6590106" y="2235359"/>
                  </a:lnTo>
                  <a:lnTo>
                    <a:pt x="6587195" y="2230176"/>
                  </a:lnTo>
                  <a:close/>
                </a:path>
                <a:path w="20083145" h="5932170">
                  <a:moveTo>
                    <a:pt x="2306721" y="396389"/>
                  </a:moveTo>
                  <a:lnTo>
                    <a:pt x="2300438" y="394496"/>
                  </a:lnTo>
                  <a:lnTo>
                    <a:pt x="2295065" y="396931"/>
                  </a:lnTo>
                  <a:lnTo>
                    <a:pt x="2292546" y="398221"/>
                  </a:lnTo>
                  <a:lnTo>
                    <a:pt x="2287031" y="400989"/>
                  </a:lnTo>
                  <a:lnTo>
                    <a:pt x="2285138" y="407273"/>
                  </a:lnTo>
                  <a:lnTo>
                    <a:pt x="2287574" y="412646"/>
                  </a:lnTo>
                  <a:lnTo>
                    <a:pt x="2288530" y="415023"/>
                  </a:lnTo>
                  <a:lnTo>
                    <a:pt x="2290578" y="416686"/>
                  </a:lnTo>
                  <a:lnTo>
                    <a:pt x="2295911" y="418961"/>
                  </a:lnTo>
                  <a:lnTo>
                    <a:pt x="2299004" y="419099"/>
                  </a:lnTo>
                  <a:lnTo>
                    <a:pt x="2302000" y="417618"/>
                  </a:lnTo>
                  <a:lnTo>
                    <a:pt x="2304519" y="416328"/>
                  </a:lnTo>
                  <a:lnTo>
                    <a:pt x="2310034" y="413560"/>
                  </a:lnTo>
                  <a:lnTo>
                    <a:pt x="2311926" y="407276"/>
                  </a:lnTo>
                  <a:lnTo>
                    <a:pt x="2309490" y="401904"/>
                  </a:lnTo>
                  <a:lnTo>
                    <a:pt x="2306721" y="396389"/>
                  </a:lnTo>
                  <a:close/>
                </a:path>
                <a:path w="20083145" h="5932170">
                  <a:moveTo>
                    <a:pt x="13684023" y="5245237"/>
                  </a:moveTo>
                  <a:lnTo>
                    <a:pt x="13678268" y="5246722"/>
                  </a:lnTo>
                  <a:lnTo>
                    <a:pt x="13675557" y="5247535"/>
                  </a:lnTo>
                  <a:lnTo>
                    <a:pt x="13669802" y="5249020"/>
                  </a:lnTo>
                  <a:lnTo>
                    <a:pt x="13666576" y="5254735"/>
                  </a:lnTo>
                  <a:lnTo>
                    <a:pt x="13668061" y="5260490"/>
                  </a:lnTo>
                  <a:lnTo>
                    <a:pt x="13669066" y="5263675"/>
                  </a:lnTo>
                  <a:lnTo>
                    <a:pt x="13671164" y="5266146"/>
                  </a:lnTo>
                  <a:lnTo>
                    <a:pt x="13676164" y="5268279"/>
                  </a:lnTo>
                  <a:lnTo>
                    <a:pt x="13678781" y="5268607"/>
                  </a:lnTo>
                  <a:lnTo>
                    <a:pt x="13681016" y="5267985"/>
                  </a:lnTo>
                  <a:lnTo>
                    <a:pt x="13683727" y="5267172"/>
                  </a:lnTo>
                  <a:lnTo>
                    <a:pt x="13689482" y="5265687"/>
                  </a:lnTo>
                  <a:lnTo>
                    <a:pt x="13692708" y="5259972"/>
                  </a:lnTo>
                  <a:lnTo>
                    <a:pt x="13689738" y="5248462"/>
                  </a:lnTo>
                  <a:lnTo>
                    <a:pt x="13684023" y="5245237"/>
                  </a:lnTo>
                  <a:close/>
                </a:path>
                <a:path w="20083145" h="5932170">
                  <a:moveTo>
                    <a:pt x="6549855" y="2152399"/>
                  </a:moveTo>
                  <a:lnTo>
                    <a:pt x="6543572" y="2150505"/>
                  </a:lnTo>
                  <a:lnTo>
                    <a:pt x="6538199" y="2152942"/>
                  </a:lnTo>
                  <a:lnTo>
                    <a:pt x="6532684" y="2155710"/>
                  </a:lnTo>
                  <a:lnTo>
                    <a:pt x="6530792" y="2161994"/>
                  </a:lnTo>
                  <a:lnTo>
                    <a:pt x="6533228" y="2167367"/>
                  </a:lnTo>
                  <a:lnTo>
                    <a:pt x="6534517" y="2169886"/>
                  </a:lnTo>
                  <a:lnTo>
                    <a:pt x="6535472" y="2172264"/>
                  </a:lnTo>
                  <a:lnTo>
                    <a:pt x="6537521" y="2173925"/>
                  </a:lnTo>
                  <a:lnTo>
                    <a:pt x="6542853" y="2176199"/>
                  </a:lnTo>
                  <a:lnTo>
                    <a:pt x="6545946" y="2176338"/>
                  </a:lnTo>
                  <a:lnTo>
                    <a:pt x="6548941" y="2174857"/>
                  </a:lnTo>
                  <a:lnTo>
                    <a:pt x="6554456" y="2172089"/>
                  </a:lnTo>
                  <a:lnTo>
                    <a:pt x="6556349" y="2165805"/>
                  </a:lnTo>
                  <a:lnTo>
                    <a:pt x="6553912" y="2160433"/>
                  </a:lnTo>
                  <a:lnTo>
                    <a:pt x="6552624" y="2157913"/>
                  </a:lnTo>
                  <a:lnTo>
                    <a:pt x="6549855" y="2152399"/>
                  </a:lnTo>
                  <a:close/>
                </a:path>
                <a:path w="20083145" h="5932170">
                  <a:moveTo>
                    <a:pt x="13767251" y="5222828"/>
                  </a:moveTo>
                  <a:lnTo>
                    <a:pt x="13761496" y="5224313"/>
                  </a:lnTo>
                  <a:lnTo>
                    <a:pt x="13758785" y="5225126"/>
                  </a:lnTo>
                  <a:lnTo>
                    <a:pt x="13753031" y="5226611"/>
                  </a:lnTo>
                  <a:lnTo>
                    <a:pt x="13749806" y="5232326"/>
                  </a:lnTo>
                  <a:lnTo>
                    <a:pt x="13751290" y="5238080"/>
                  </a:lnTo>
                  <a:lnTo>
                    <a:pt x="13752295" y="5241267"/>
                  </a:lnTo>
                  <a:lnTo>
                    <a:pt x="13754393" y="5243737"/>
                  </a:lnTo>
                  <a:lnTo>
                    <a:pt x="13759392" y="5245869"/>
                  </a:lnTo>
                  <a:lnTo>
                    <a:pt x="13762009" y="5246199"/>
                  </a:lnTo>
                  <a:lnTo>
                    <a:pt x="13764244" y="5245576"/>
                  </a:lnTo>
                  <a:lnTo>
                    <a:pt x="13766955" y="5244763"/>
                  </a:lnTo>
                  <a:lnTo>
                    <a:pt x="13772711" y="5243279"/>
                  </a:lnTo>
                  <a:lnTo>
                    <a:pt x="13775936" y="5237563"/>
                  </a:lnTo>
                  <a:lnTo>
                    <a:pt x="13772966" y="5226054"/>
                  </a:lnTo>
                  <a:lnTo>
                    <a:pt x="13767251" y="5222828"/>
                  </a:lnTo>
                  <a:close/>
                </a:path>
                <a:path w="20083145" h="5932170">
                  <a:moveTo>
                    <a:pt x="2383834" y="358765"/>
                  </a:moveTo>
                  <a:lnTo>
                    <a:pt x="2362393" y="369316"/>
                  </a:lnTo>
                  <a:lnTo>
                    <a:pt x="2364828" y="374688"/>
                  </a:lnTo>
                  <a:lnTo>
                    <a:pt x="2366117" y="377208"/>
                  </a:lnTo>
                  <a:lnTo>
                    <a:pt x="2368166" y="378870"/>
                  </a:lnTo>
                  <a:lnTo>
                    <a:pt x="2370499" y="379865"/>
                  </a:lnTo>
                  <a:lnTo>
                    <a:pt x="2370024" y="380057"/>
                  </a:lnTo>
                  <a:lnTo>
                    <a:pt x="2372690" y="381194"/>
                  </a:lnTo>
                  <a:lnTo>
                    <a:pt x="2375783" y="381331"/>
                  </a:lnTo>
                  <a:lnTo>
                    <a:pt x="2378779" y="379851"/>
                  </a:lnTo>
                  <a:lnTo>
                    <a:pt x="2381298" y="378563"/>
                  </a:lnTo>
                  <a:lnTo>
                    <a:pt x="2386812" y="375794"/>
                  </a:lnTo>
                  <a:lnTo>
                    <a:pt x="2389038" y="369652"/>
                  </a:lnTo>
                  <a:lnTo>
                    <a:pt x="2386603" y="364279"/>
                  </a:lnTo>
                  <a:lnTo>
                    <a:pt x="2383834" y="358765"/>
                  </a:lnTo>
                  <a:close/>
                </a:path>
                <a:path w="20083145" h="5932170">
                  <a:moveTo>
                    <a:pt x="6510756" y="2075050"/>
                  </a:moveTo>
                  <a:lnTo>
                    <a:pt x="6491883" y="2085122"/>
                  </a:lnTo>
                  <a:lnTo>
                    <a:pt x="6497039" y="2095200"/>
                  </a:lnTo>
                  <a:lnTo>
                    <a:pt x="6498754" y="2096719"/>
                  </a:lnTo>
                  <a:lnTo>
                    <a:pt x="6504087" y="2098994"/>
                  </a:lnTo>
                  <a:lnTo>
                    <a:pt x="6507321" y="2098799"/>
                  </a:lnTo>
                  <a:lnTo>
                    <a:pt x="6510317" y="2097319"/>
                  </a:lnTo>
                  <a:lnTo>
                    <a:pt x="6515498" y="2094407"/>
                  </a:lnTo>
                  <a:lnTo>
                    <a:pt x="6517320" y="2088486"/>
                  </a:lnTo>
                  <a:lnTo>
                    <a:pt x="6517534" y="2087791"/>
                  </a:lnTo>
                  <a:lnTo>
                    <a:pt x="6513667" y="2080232"/>
                  </a:lnTo>
                  <a:lnTo>
                    <a:pt x="6510756" y="2075050"/>
                  </a:lnTo>
                  <a:close/>
                </a:path>
                <a:path w="20083145" h="5932170">
                  <a:moveTo>
                    <a:pt x="13850479" y="5200419"/>
                  </a:moveTo>
                  <a:lnTo>
                    <a:pt x="13844725" y="5201903"/>
                  </a:lnTo>
                  <a:lnTo>
                    <a:pt x="13842014" y="5202717"/>
                  </a:lnTo>
                  <a:lnTo>
                    <a:pt x="13836259" y="5204202"/>
                  </a:lnTo>
                  <a:lnTo>
                    <a:pt x="13833034" y="5209918"/>
                  </a:lnTo>
                  <a:lnTo>
                    <a:pt x="13834518" y="5215672"/>
                  </a:lnTo>
                  <a:lnTo>
                    <a:pt x="13835523" y="5218859"/>
                  </a:lnTo>
                  <a:lnTo>
                    <a:pt x="13837621" y="5221328"/>
                  </a:lnTo>
                  <a:lnTo>
                    <a:pt x="13842620" y="5223461"/>
                  </a:lnTo>
                  <a:lnTo>
                    <a:pt x="13845238" y="5223790"/>
                  </a:lnTo>
                  <a:lnTo>
                    <a:pt x="13847473" y="5223168"/>
                  </a:lnTo>
                  <a:lnTo>
                    <a:pt x="13850183" y="5222354"/>
                  </a:lnTo>
                  <a:lnTo>
                    <a:pt x="13855939" y="5220870"/>
                  </a:lnTo>
                  <a:lnTo>
                    <a:pt x="13859164" y="5215155"/>
                  </a:lnTo>
                  <a:lnTo>
                    <a:pt x="13856194" y="5203645"/>
                  </a:lnTo>
                  <a:lnTo>
                    <a:pt x="13850479" y="5200419"/>
                  </a:lnTo>
                  <a:close/>
                </a:path>
                <a:path w="20083145" h="5932170">
                  <a:moveTo>
                    <a:pt x="2462995" y="322802"/>
                  </a:moveTo>
                  <a:lnTo>
                    <a:pt x="2456520" y="320434"/>
                  </a:lnTo>
                  <a:lnTo>
                    <a:pt x="2451147" y="322870"/>
                  </a:lnTo>
                  <a:lnTo>
                    <a:pt x="2448294" y="324016"/>
                  </a:lnTo>
                  <a:lnTo>
                    <a:pt x="2442922" y="326452"/>
                  </a:lnTo>
                  <a:lnTo>
                    <a:pt x="2440554" y="332927"/>
                  </a:lnTo>
                  <a:lnTo>
                    <a:pt x="2442990" y="338299"/>
                  </a:lnTo>
                  <a:lnTo>
                    <a:pt x="2444279" y="340819"/>
                  </a:lnTo>
                  <a:lnTo>
                    <a:pt x="2446185" y="342814"/>
                  </a:lnTo>
                  <a:lnTo>
                    <a:pt x="2451518" y="345089"/>
                  </a:lnTo>
                  <a:lnTo>
                    <a:pt x="2454753" y="344893"/>
                  </a:lnTo>
                  <a:lnTo>
                    <a:pt x="2457606" y="343746"/>
                  </a:lnTo>
                  <a:lnTo>
                    <a:pt x="2460126" y="342458"/>
                  </a:lnTo>
                  <a:lnTo>
                    <a:pt x="2465498" y="340022"/>
                  </a:lnTo>
                  <a:lnTo>
                    <a:pt x="2467866" y="333547"/>
                  </a:lnTo>
                  <a:lnTo>
                    <a:pt x="2462995" y="322802"/>
                  </a:lnTo>
                  <a:close/>
                </a:path>
                <a:path w="20083145" h="5932170">
                  <a:moveTo>
                    <a:pt x="6471230" y="1998703"/>
                  </a:moveTo>
                  <a:lnTo>
                    <a:pt x="6464754" y="1996334"/>
                  </a:lnTo>
                  <a:lnTo>
                    <a:pt x="6459573" y="1999245"/>
                  </a:lnTo>
                  <a:lnTo>
                    <a:pt x="6454534" y="2001824"/>
                  </a:lnTo>
                  <a:lnTo>
                    <a:pt x="6452290" y="2007957"/>
                  </a:lnTo>
                  <a:lnTo>
                    <a:pt x="6452165" y="2008298"/>
                  </a:lnTo>
                  <a:lnTo>
                    <a:pt x="6455077" y="2013480"/>
                  </a:lnTo>
                  <a:lnTo>
                    <a:pt x="6457654" y="2018520"/>
                  </a:lnTo>
                  <a:lnTo>
                    <a:pt x="6459370" y="2020038"/>
                  </a:lnTo>
                  <a:lnTo>
                    <a:pt x="6464370" y="2022171"/>
                  </a:lnTo>
                  <a:lnTo>
                    <a:pt x="6467604" y="2021976"/>
                  </a:lnTo>
                  <a:lnTo>
                    <a:pt x="6470599" y="2020496"/>
                  </a:lnTo>
                  <a:lnTo>
                    <a:pt x="6475972" y="2018059"/>
                  </a:lnTo>
                  <a:lnTo>
                    <a:pt x="6477900" y="2011791"/>
                  </a:lnTo>
                  <a:lnTo>
                    <a:pt x="6478007" y="2011443"/>
                  </a:lnTo>
                  <a:lnTo>
                    <a:pt x="6475097" y="2006261"/>
                  </a:lnTo>
                  <a:lnTo>
                    <a:pt x="6471230" y="1998703"/>
                  </a:lnTo>
                  <a:close/>
                </a:path>
                <a:path w="20083145" h="5932170">
                  <a:moveTo>
                    <a:pt x="13933375" y="5177869"/>
                  </a:moveTo>
                  <a:lnTo>
                    <a:pt x="13927621" y="5179353"/>
                  </a:lnTo>
                  <a:lnTo>
                    <a:pt x="13924909" y="5180167"/>
                  </a:lnTo>
                  <a:lnTo>
                    <a:pt x="13919155" y="5181651"/>
                  </a:lnTo>
                  <a:lnTo>
                    <a:pt x="13915927" y="5187367"/>
                  </a:lnTo>
                  <a:lnTo>
                    <a:pt x="13917413" y="5193122"/>
                  </a:lnTo>
                  <a:lnTo>
                    <a:pt x="13918417" y="5196307"/>
                  </a:lnTo>
                  <a:lnTo>
                    <a:pt x="13920515" y="5198778"/>
                  </a:lnTo>
                  <a:lnTo>
                    <a:pt x="13925515" y="5200910"/>
                  </a:lnTo>
                  <a:lnTo>
                    <a:pt x="13928133" y="5201239"/>
                  </a:lnTo>
                  <a:lnTo>
                    <a:pt x="13930368" y="5200617"/>
                  </a:lnTo>
                  <a:lnTo>
                    <a:pt x="13933078" y="5199804"/>
                  </a:lnTo>
                  <a:lnTo>
                    <a:pt x="13938833" y="5198318"/>
                  </a:lnTo>
                  <a:lnTo>
                    <a:pt x="13942060" y="5192604"/>
                  </a:lnTo>
                  <a:lnTo>
                    <a:pt x="13939090" y="5181095"/>
                  </a:lnTo>
                  <a:lnTo>
                    <a:pt x="13933375" y="5177869"/>
                  </a:lnTo>
                  <a:close/>
                </a:path>
                <a:path w="20083145" h="5932170">
                  <a:moveTo>
                    <a:pt x="2542587" y="288599"/>
                  </a:moveTo>
                  <a:lnTo>
                    <a:pt x="2536254" y="285898"/>
                  </a:lnTo>
                  <a:lnTo>
                    <a:pt x="2530881" y="288334"/>
                  </a:lnTo>
                  <a:lnTo>
                    <a:pt x="2522323" y="291773"/>
                  </a:lnTo>
                  <a:lnTo>
                    <a:pt x="2519622" y="298106"/>
                  </a:lnTo>
                  <a:lnTo>
                    <a:pt x="2522058" y="303478"/>
                  </a:lnTo>
                  <a:lnTo>
                    <a:pt x="2523013" y="305856"/>
                  </a:lnTo>
                  <a:lnTo>
                    <a:pt x="2525253" y="307994"/>
                  </a:lnTo>
                  <a:lnTo>
                    <a:pt x="2527586" y="308989"/>
                  </a:lnTo>
                  <a:lnTo>
                    <a:pt x="2527777" y="309465"/>
                  </a:lnTo>
                  <a:lnTo>
                    <a:pt x="2530111" y="310460"/>
                  </a:lnTo>
                  <a:lnTo>
                    <a:pt x="2533203" y="310597"/>
                  </a:lnTo>
                  <a:lnTo>
                    <a:pt x="2544614" y="306011"/>
                  </a:lnTo>
                  <a:lnTo>
                    <a:pt x="2547316" y="299678"/>
                  </a:lnTo>
                  <a:lnTo>
                    <a:pt x="2544880" y="294306"/>
                  </a:lnTo>
                  <a:lnTo>
                    <a:pt x="2542587" y="288599"/>
                  </a:lnTo>
                  <a:close/>
                </a:path>
                <a:path w="20083145" h="5932170">
                  <a:moveTo>
                    <a:pt x="6430752" y="1922737"/>
                  </a:moveTo>
                  <a:lnTo>
                    <a:pt x="6424135" y="1920703"/>
                  </a:lnTo>
                  <a:lnTo>
                    <a:pt x="6418954" y="1923614"/>
                  </a:lnTo>
                  <a:lnTo>
                    <a:pt x="6413915" y="1926191"/>
                  </a:lnTo>
                  <a:lnTo>
                    <a:pt x="6412093" y="1932113"/>
                  </a:lnTo>
                  <a:lnTo>
                    <a:pt x="6411879" y="1932808"/>
                  </a:lnTo>
                  <a:lnTo>
                    <a:pt x="6414790" y="1937990"/>
                  </a:lnTo>
                  <a:lnTo>
                    <a:pt x="6416079" y="1940509"/>
                  </a:lnTo>
                  <a:lnTo>
                    <a:pt x="6417177" y="1942554"/>
                  </a:lnTo>
                  <a:lnTo>
                    <a:pt x="6419226" y="1944216"/>
                  </a:lnTo>
                  <a:lnTo>
                    <a:pt x="6424226" y="1946349"/>
                  </a:lnTo>
                  <a:lnTo>
                    <a:pt x="6427461" y="1946152"/>
                  </a:lnTo>
                  <a:lnTo>
                    <a:pt x="6430456" y="1944673"/>
                  </a:lnTo>
                  <a:lnTo>
                    <a:pt x="6435495" y="1942095"/>
                  </a:lnTo>
                  <a:lnTo>
                    <a:pt x="6437316" y="1936174"/>
                  </a:lnTo>
                  <a:lnTo>
                    <a:pt x="6437531" y="1935477"/>
                  </a:lnTo>
                  <a:lnTo>
                    <a:pt x="6434619" y="1930296"/>
                  </a:lnTo>
                  <a:lnTo>
                    <a:pt x="6430752" y="1922737"/>
                  </a:lnTo>
                  <a:close/>
                </a:path>
                <a:path w="20083145" h="5932170">
                  <a:moveTo>
                    <a:pt x="14016554" y="5154650"/>
                  </a:moveTo>
                  <a:lnTo>
                    <a:pt x="14010798" y="5156135"/>
                  </a:lnTo>
                  <a:lnTo>
                    <a:pt x="14008088" y="5156949"/>
                  </a:lnTo>
                  <a:lnTo>
                    <a:pt x="14002334" y="5158434"/>
                  </a:lnTo>
                  <a:lnTo>
                    <a:pt x="13999108" y="5164149"/>
                  </a:lnTo>
                  <a:lnTo>
                    <a:pt x="14000592" y="5169903"/>
                  </a:lnTo>
                  <a:lnTo>
                    <a:pt x="14001597" y="5173090"/>
                  </a:lnTo>
                  <a:lnTo>
                    <a:pt x="14003695" y="5175559"/>
                  </a:lnTo>
                  <a:lnTo>
                    <a:pt x="14008694" y="5177692"/>
                  </a:lnTo>
                  <a:lnTo>
                    <a:pt x="14011312" y="5178022"/>
                  </a:lnTo>
                  <a:lnTo>
                    <a:pt x="14013546" y="5177399"/>
                  </a:lnTo>
                  <a:lnTo>
                    <a:pt x="14016258" y="5176585"/>
                  </a:lnTo>
                  <a:lnTo>
                    <a:pt x="14022012" y="5175101"/>
                  </a:lnTo>
                  <a:lnTo>
                    <a:pt x="14025239" y="5169386"/>
                  </a:lnTo>
                  <a:lnTo>
                    <a:pt x="14022271" y="5157877"/>
                  </a:lnTo>
                  <a:lnTo>
                    <a:pt x="14016554" y="5154650"/>
                  </a:lnTo>
                  <a:close/>
                </a:path>
                <a:path w="20083145" h="5932170">
                  <a:moveTo>
                    <a:pt x="2621895" y="255063"/>
                  </a:moveTo>
                  <a:lnTo>
                    <a:pt x="2615562" y="252362"/>
                  </a:lnTo>
                  <a:lnTo>
                    <a:pt x="2610190" y="254797"/>
                  </a:lnTo>
                  <a:lnTo>
                    <a:pt x="2601631" y="258238"/>
                  </a:lnTo>
                  <a:lnTo>
                    <a:pt x="2598929" y="264572"/>
                  </a:lnTo>
                  <a:lnTo>
                    <a:pt x="2601365" y="269944"/>
                  </a:lnTo>
                  <a:lnTo>
                    <a:pt x="2602512" y="272796"/>
                  </a:lnTo>
                  <a:lnTo>
                    <a:pt x="2604418" y="274791"/>
                  </a:lnTo>
                  <a:lnTo>
                    <a:pt x="2609751" y="277066"/>
                  </a:lnTo>
                  <a:lnTo>
                    <a:pt x="2612511" y="277061"/>
                  </a:lnTo>
                  <a:lnTo>
                    <a:pt x="2623923" y="272475"/>
                  </a:lnTo>
                  <a:lnTo>
                    <a:pt x="2626624" y="266142"/>
                  </a:lnTo>
                  <a:lnTo>
                    <a:pt x="2624189" y="260769"/>
                  </a:lnTo>
                  <a:lnTo>
                    <a:pt x="2621895" y="255063"/>
                  </a:lnTo>
                  <a:close/>
                </a:path>
                <a:path w="20083145" h="5932170">
                  <a:moveTo>
                    <a:pt x="6388991" y="1847012"/>
                  </a:moveTo>
                  <a:lnTo>
                    <a:pt x="6382707" y="1845119"/>
                  </a:lnTo>
                  <a:lnTo>
                    <a:pt x="6372344" y="1850942"/>
                  </a:lnTo>
                  <a:lnTo>
                    <a:pt x="6370662" y="1856527"/>
                  </a:lnTo>
                  <a:lnTo>
                    <a:pt x="6370451" y="1857226"/>
                  </a:lnTo>
                  <a:lnTo>
                    <a:pt x="6373362" y="1862407"/>
                  </a:lnTo>
                  <a:lnTo>
                    <a:pt x="6374651" y="1864927"/>
                  </a:lnTo>
                  <a:lnTo>
                    <a:pt x="6375749" y="1866970"/>
                  </a:lnTo>
                  <a:lnTo>
                    <a:pt x="6377798" y="1868633"/>
                  </a:lnTo>
                  <a:lnTo>
                    <a:pt x="6382464" y="1870623"/>
                  </a:lnTo>
                  <a:lnTo>
                    <a:pt x="6386033" y="1870570"/>
                  </a:lnTo>
                  <a:lnTo>
                    <a:pt x="6389028" y="1869089"/>
                  </a:lnTo>
                  <a:lnTo>
                    <a:pt x="6394067" y="1866511"/>
                  </a:lnTo>
                  <a:lnTo>
                    <a:pt x="6395781" y="1860939"/>
                  </a:lnTo>
                  <a:lnTo>
                    <a:pt x="6396102" y="1859894"/>
                  </a:lnTo>
                  <a:lnTo>
                    <a:pt x="6393191" y="1854713"/>
                  </a:lnTo>
                  <a:lnTo>
                    <a:pt x="6391902" y="1852194"/>
                  </a:lnTo>
                  <a:lnTo>
                    <a:pt x="6388991" y="1847012"/>
                  </a:lnTo>
                  <a:close/>
                </a:path>
                <a:path w="20083145" h="5932170">
                  <a:moveTo>
                    <a:pt x="14099257" y="5131623"/>
                  </a:moveTo>
                  <a:lnTo>
                    <a:pt x="14093502" y="5133108"/>
                  </a:lnTo>
                  <a:lnTo>
                    <a:pt x="14085370" y="5135549"/>
                  </a:lnTo>
                  <a:lnTo>
                    <a:pt x="14082145" y="5141265"/>
                  </a:lnTo>
                  <a:lnTo>
                    <a:pt x="14083629" y="5147019"/>
                  </a:lnTo>
                  <a:lnTo>
                    <a:pt x="14084634" y="5150206"/>
                  </a:lnTo>
                  <a:lnTo>
                    <a:pt x="14086732" y="5152675"/>
                  </a:lnTo>
                  <a:lnTo>
                    <a:pt x="14089731" y="5153955"/>
                  </a:lnTo>
                  <a:lnTo>
                    <a:pt x="14089258" y="5154147"/>
                  </a:lnTo>
                  <a:lnTo>
                    <a:pt x="14091257" y="5155000"/>
                  </a:lnTo>
                  <a:lnTo>
                    <a:pt x="14094017" y="5154995"/>
                  </a:lnTo>
                  <a:lnTo>
                    <a:pt x="14096253" y="5154373"/>
                  </a:lnTo>
                  <a:lnTo>
                    <a:pt x="14098962" y="5153560"/>
                  </a:lnTo>
                  <a:lnTo>
                    <a:pt x="14104717" y="5152074"/>
                  </a:lnTo>
                  <a:lnTo>
                    <a:pt x="14107942" y="5146360"/>
                  </a:lnTo>
                  <a:lnTo>
                    <a:pt x="14104973" y="5134850"/>
                  </a:lnTo>
                  <a:lnTo>
                    <a:pt x="14099257" y="5131623"/>
                  </a:lnTo>
                  <a:close/>
                </a:path>
                <a:path w="20083145" h="5932170">
                  <a:moveTo>
                    <a:pt x="2701825" y="223763"/>
                  </a:moveTo>
                  <a:lnTo>
                    <a:pt x="2695826" y="221204"/>
                  </a:lnTo>
                  <a:lnTo>
                    <a:pt x="2690262" y="223163"/>
                  </a:lnTo>
                  <a:lnTo>
                    <a:pt x="2687409" y="224310"/>
                  </a:lnTo>
                  <a:lnTo>
                    <a:pt x="2682036" y="226746"/>
                  </a:lnTo>
                  <a:lnTo>
                    <a:pt x="2679477" y="232745"/>
                  </a:lnTo>
                  <a:lnTo>
                    <a:pt x="2681438" y="238309"/>
                  </a:lnTo>
                  <a:lnTo>
                    <a:pt x="2682584" y="241162"/>
                  </a:lnTo>
                  <a:lnTo>
                    <a:pt x="2684491" y="243157"/>
                  </a:lnTo>
                  <a:lnTo>
                    <a:pt x="2687157" y="244295"/>
                  </a:lnTo>
                  <a:lnTo>
                    <a:pt x="2687633" y="244104"/>
                  </a:lnTo>
                  <a:lnTo>
                    <a:pt x="2689966" y="245099"/>
                  </a:lnTo>
                  <a:lnTo>
                    <a:pt x="2692584" y="245427"/>
                  </a:lnTo>
                  <a:lnTo>
                    <a:pt x="2698290" y="243133"/>
                  </a:lnTo>
                  <a:lnTo>
                    <a:pt x="2703662" y="240698"/>
                  </a:lnTo>
                  <a:lnTo>
                    <a:pt x="2706221" y="234698"/>
                  </a:lnTo>
                  <a:lnTo>
                    <a:pt x="2704261" y="229135"/>
                  </a:lnTo>
                  <a:lnTo>
                    <a:pt x="2701825" y="223763"/>
                  </a:lnTo>
                  <a:close/>
                </a:path>
                <a:path w="20083145" h="5932170">
                  <a:moveTo>
                    <a:pt x="6346754" y="1771478"/>
                  </a:moveTo>
                  <a:lnTo>
                    <a:pt x="6340327" y="1769919"/>
                  </a:lnTo>
                  <a:lnTo>
                    <a:pt x="6329965" y="1775740"/>
                  </a:lnTo>
                  <a:lnTo>
                    <a:pt x="6328405" y="1782166"/>
                  </a:lnTo>
                  <a:lnTo>
                    <a:pt x="6331316" y="1787348"/>
                  </a:lnTo>
                  <a:lnTo>
                    <a:pt x="6332605" y="1789867"/>
                  </a:lnTo>
                  <a:lnTo>
                    <a:pt x="6334036" y="1792054"/>
                  </a:lnTo>
                  <a:lnTo>
                    <a:pt x="6335753" y="1793574"/>
                  </a:lnTo>
                  <a:lnTo>
                    <a:pt x="6340752" y="1795706"/>
                  </a:lnTo>
                  <a:lnTo>
                    <a:pt x="6344321" y="1795653"/>
                  </a:lnTo>
                  <a:lnTo>
                    <a:pt x="6347457" y="1793840"/>
                  </a:lnTo>
                  <a:lnTo>
                    <a:pt x="6352639" y="1790928"/>
                  </a:lnTo>
                  <a:lnTo>
                    <a:pt x="6354198" y="1784502"/>
                  </a:lnTo>
                  <a:lnTo>
                    <a:pt x="6351287" y="1779321"/>
                  </a:lnTo>
                  <a:lnTo>
                    <a:pt x="6349665" y="1776658"/>
                  </a:lnTo>
                  <a:lnTo>
                    <a:pt x="6346754" y="1771478"/>
                  </a:lnTo>
                  <a:close/>
                </a:path>
                <a:path w="20083145" h="5932170">
                  <a:moveTo>
                    <a:pt x="14182246" y="5107931"/>
                  </a:moveTo>
                  <a:lnTo>
                    <a:pt x="14176491" y="5109415"/>
                  </a:lnTo>
                  <a:lnTo>
                    <a:pt x="14168359" y="5111856"/>
                  </a:lnTo>
                  <a:lnTo>
                    <a:pt x="14165132" y="5117571"/>
                  </a:lnTo>
                  <a:lnTo>
                    <a:pt x="14166617" y="5123326"/>
                  </a:lnTo>
                  <a:lnTo>
                    <a:pt x="14167621" y="5126511"/>
                  </a:lnTo>
                  <a:lnTo>
                    <a:pt x="14169721" y="5128983"/>
                  </a:lnTo>
                  <a:lnTo>
                    <a:pt x="14174720" y="5131116"/>
                  </a:lnTo>
                  <a:lnTo>
                    <a:pt x="14177480" y="5131111"/>
                  </a:lnTo>
                  <a:lnTo>
                    <a:pt x="14179715" y="5130488"/>
                  </a:lnTo>
                  <a:lnTo>
                    <a:pt x="14187847" y="5128048"/>
                  </a:lnTo>
                  <a:lnTo>
                    <a:pt x="14191072" y="5122332"/>
                  </a:lnTo>
                  <a:lnTo>
                    <a:pt x="14189587" y="5116578"/>
                  </a:lnTo>
                  <a:lnTo>
                    <a:pt x="14187961" y="5111157"/>
                  </a:lnTo>
                  <a:lnTo>
                    <a:pt x="14182246" y="5107931"/>
                  </a:lnTo>
                  <a:close/>
                </a:path>
                <a:path w="20083145" h="5932170">
                  <a:moveTo>
                    <a:pt x="6303281" y="1696992"/>
                  </a:moveTo>
                  <a:lnTo>
                    <a:pt x="6296855" y="1695433"/>
                  </a:lnTo>
                  <a:lnTo>
                    <a:pt x="6286492" y="1701256"/>
                  </a:lnTo>
                  <a:lnTo>
                    <a:pt x="6284933" y="1707681"/>
                  </a:lnTo>
                  <a:lnTo>
                    <a:pt x="6287844" y="1712863"/>
                  </a:lnTo>
                  <a:lnTo>
                    <a:pt x="6289467" y="1715525"/>
                  </a:lnTo>
                  <a:lnTo>
                    <a:pt x="6290564" y="1717568"/>
                  </a:lnTo>
                  <a:lnTo>
                    <a:pt x="6292280" y="1719088"/>
                  </a:lnTo>
                  <a:lnTo>
                    <a:pt x="6297280" y="1721221"/>
                  </a:lnTo>
                  <a:lnTo>
                    <a:pt x="6300848" y="1721168"/>
                  </a:lnTo>
                  <a:lnTo>
                    <a:pt x="6303985" y="1719354"/>
                  </a:lnTo>
                  <a:lnTo>
                    <a:pt x="6309167" y="1716443"/>
                  </a:lnTo>
                  <a:lnTo>
                    <a:pt x="6310726" y="1710017"/>
                  </a:lnTo>
                  <a:lnTo>
                    <a:pt x="6307815" y="1704835"/>
                  </a:lnTo>
                  <a:lnTo>
                    <a:pt x="6306192" y="1702173"/>
                  </a:lnTo>
                  <a:lnTo>
                    <a:pt x="6303281" y="1696992"/>
                  </a:lnTo>
                  <a:close/>
                </a:path>
                <a:path w="20083145" h="5932170">
                  <a:moveTo>
                    <a:pt x="2777138" y="191279"/>
                  </a:moveTo>
                  <a:lnTo>
                    <a:pt x="2771575" y="193239"/>
                  </a:lnTo>
                  <a:lnTo>
                    <a:pt x="2768721" y="194386"/>
                  </a:lnTo>
                  <a:lnTo>
                    <a:pt x="2763158" y="196347"/>
                  </a:lnTo>
                  <a:lnTo>
                    <a:pt x="2760602" y="201560"/>
                  </a:lnTo>
                  <a:lnTo>
                    <a:pt x="2760123" y="202538"/>
                  </a:lnTo>
                  <a:lnTo>
                    <a:pt x="2762083" y="208101"/>
                  </a:lnTo>
                  <a:lnTo>
                    <a:pt x="2763230" y="210955"/>
                  </a:lnTo>
                  <a:lnTo>
                    <a:pt x="2765470" y="213092"/>
                  </a:lnTo>
                  <a:lnTo>
                    <a:pt x="2770469" y="215225"/>
                  </a:lnTo>
                  <a:lnTo>
                    <a:pt x="2773229" y="215220"/>
                  </a:lnTo>
                  <a:lnTo>
                    <a:pt x="2778651" y="213593"/>
                  </a:lnTo>
                  <a:lnTo>
                    <a:pt x="2784214" y="211633"/>
                  </a:lnTo>
                  <a:lnTo>
                    <a:pt x="2786769" y="206420"/>
                  </a:lnTo>
                  <a:lnTo>
                    <a:pt x="2787249" y="205442"/>
                  </a:lnTo>
                  <a:lnTo>
                    <a:pt x="2783329" y="194314"/>
                  </a:lnTo>
                  <a:lnTo>
                    <a:pt x="2777138" y="191279"/>
                  </a:lnTo>
                  <a:close/>
                </a:path>
                <a:path w="20083145" h="5932170">
                  <a:moveTo>
                    <a:pt x="14264901" y="5084095"/>
                  </a:moveTo>
                  <a:lnTo>
                    <a:pt x="14259145" y="5085580"/>
                  </a:lnTo>
                  <a:lnTo>
                    <a:pt x="14251014" y="5088020"/>
                  </a:lnTo>
                  <a:lnTo>
                    <a:pt x="14247788" y="5093736"/>
                  </a:lnTo>
                  <a:lnTo>
                    <a:pt x="14249273" y="5099492"/>
                  </a:lnTo>
                  <a:lnTo>
                    <a:pt x="14250277" y="5102677"/>
                  </a:lnTo>
                  <a:lnTo>
                    <a:pt x="14252374" y="5105147"/>
                  </a:lnTo>
                  <a:lnTo>
                    <a:pt x="14257376" y="5107281"/>
                  </a:lnTo>
                  <a:lnTo>
                    <a:pt x="14260134" y="5107275"/>
                  </a:lnTo>
                  <a:lnTo>
                    <a:pt x="14262369" y="5106653"/>
                  </a:lnTo>
                  <a:lnTo>
                    <a:pt x="14270503" y="5104213"/>
                  </a:lnTo>
                  <a:lnTo>
                    <a:pt x="14273727" y="5098497"/>
                  </a:lnTo>
                  <a:lnTo>
                    <a:pt x="14272243" y="5092743"/>
                  </a:lnTo>
                  <a:lnTo>
                    <a:pt x="14270617" y="5087321"/>
                  </a:lnTo>
                  <a:lnTo>
                    <a:pt x="14264901" y="5084095"/>
                  </a:lnTo>
                  <a:close/>
                </a:path>
                <a:path w="20083145" h="5932170">
                  <a:moveTo>
                    <a:pt x="6258240" y="1623413"/>
                  </a:moveTo>
                  <a:lnTo>
                    <a:pt x="6251480" y="1621712"/>
                  </a:lnTo>
                  <a:lnTo>
                    <a:pt x="6241784" y="1627819"/>
                  </a:lnTo>
                  <a:lnTo>
                    <a:pt x="6240083" y="1634578"/>
                  </a:lnTo>
                  <a:lnTo>
                    <a:pt x="6243137" y="1639426"/>
                  </a:lnTo>
                  <a:lnTo>
                    <a:pt x="6244760" y="1642088"/>
                  </a:lnTo>
                  <a:lnTo>
                    <a:pt x="6245999" y="1643798"/>
                  </a:lnTo>
                  <a:lnTo>
                    <a:pt x="6247714" y="1645318"/>
                  </a:lnTo>
                  <a:lnTo>
                    <a:pt x="6252714" y="1647451"/>
                  </a:lnTo>
                  <a:lnTo>
                    <a:pt x="6256283" y="1647398"/>
                  </a:lnTo>
                  <a:lnTo>
                    <a:pt x="6259420" y="1645584"/>
                  </a:lnTo>
                  <a:lnTo>
                    <a:pt x="6264268" y="1642531"/>
                  </a:lnTo>
                  <a:lnTo>
                    <a:pt x="6265969" y="1635772"/>
                  </a:lnTo>
                  <a:lnTo>
                    <a:pt x="6262916" y="1630923"/>
                  </a:lnTo>
                  <a:lnTo>
                    <a:pt x="6261294" y="1628261"/>
                  </a:lnTo>
                  <a:lnTo>
                    <a:pt x="6258240" y="1623413"/>
                  </a:lnTo>
                  <a:close/>
                </a:path>
                <a:path w="20083145" h="5932170">
                  <a:moveTo>
                    <a:pt x="2858739" y="163450"/>
                  </a:moveTo>
                  <a:lnTo>
                    <a:pt x="2853176" y="165410"/>
                  </a:lnTo>
                  <a:lnTo>
                    <a:pt x="2850465" y="166224"/>
                  </a:lnTo>
                  <a:lnTo>
                    <a:pt x="2844568" y="168041"/>
                  </a:lnTo>
                  <a:lnTo>
                    <a:pt x="2841693" y="173906"/>
                  </a:lnTo>
                  <a:lnTo>
                    <a:pt x="2841533" y="174232"/>
                  </a:lnTo>
                  <a:lnTo>
                    <a:pt x="2843494" y="179795"/>
                  </a:lnTo>
                  <a:lnTo>
                    <a:pt x="2844498" y="182982"/>
                  </a:lnTo>
                  <a:lnTo>
                    <a:pt x="2846738" y="185120"/>
                  </a:lnTo>
                  <a:lnTo>
                    <a:pt x="2851738" y="187252"/>
                  </a:lnTo>
                  <a:lnTo>
                    <a:pt x="2854355" y="187581"/>
                  </a:lnTo>
                  <a:lnTo>
                    <a:pt x="2859777" y="185953"/>
                  </a:lnTo>
                  <a:lnTo>
                    <a:pt x="2865674" y="184136"/>
                  </a:lnTo>
                  <a:lnTo>
                    <a:pt x="2868548" y="178271"/>
                  </a:lnTo>
                  <a:lnTo>
                    <a:pt x="2868708" y="177945"/>
                  </a:lnTo>
                  <a:lnTo>
                    <a:pt x="2866748" y="172381"/>
                  </a:lnTo>
                  <a:lnTo>
                    <a:pt x="2864930" y="166484"/>
                  </a:lnTo>
                  <a:lnTo>
                    <a:pt x="2858739" y="163450"/>
                  </a:lnTo>
                  <a:close/>
                </a:path>
                <a:path w="20083145" h="5932170">
                  <a:moveTo>
                    <a:pt x="14347556" y="5060260"/>
                  </a:moveTo>
                  <a:lnTo>
                    <a:pt x="14341802" y="5061746"/>
                  </a:lnTo>
                  <a:lnTo>
                    <a:pt x="14333669" y="5064186"/>
                  </a:lnTo>
                  <a:lnTo>
                    <a:pt x="14330443" y="5069901"/>
                  </a:lnTo>
                  <a:lnTo>
                    <a:pt x="14331929" y="5075656"/>
                  </a:lnTo>
                  <a:lnTo>
                    <a:pt x="14332933" y="5078842"/>
                  </a:lnTo>
                  <a:lnTo>
                    <a:pt x="14335030" y="5081313"/>
                  </a:lnTo>
                  <a:lnTo>
                    <a:pt x="14340029" y="5083445"/>
                  </a:lnTo>
                  <a:lnTo>
                    <a:pt x="14342648" y="5083773"/>
                  </a:lnTo>
                  <a:lnTo>
                    <a:pt x="14345025" y="5082818"/>
                  </a:lnTo>
                  <a:lnTo>
                    <a:pt x="14353158" y="5080377"/>
                  </a:lnTo>
                  <a:lnTo>
                    <a:pt x="14356382" y="5074662"/>
                  </a:lnTo>
                  <a:lnTo>
                    <a:pt x="14354896" y="5068908"/>
                  </a:lnTo>
                  <a:lnTo>
                    <a:pt x="14353270" y="5063486"/>
                  </a:lnTo>
                  <a:lnTo>
                    <a:pt x="14347556" y="5060260"/>
                  </a:lnTo>
                  <a:close/>
                </a:path>
                <a:path w="20083145" h="5932170">
                  <a:moveTo>
                    <a:pt x="6212391" y="1549884"/>
                  </a:moveTo>
                  <a:lnTo>
                    <a:pt x="6205489" y="1548516"/>
                  </a:lnTo>
                  <a:lnTo>
                    <a:pt x="6195793" y="1554623"/>
                  </a:lnTo>
                  <a:lnTo>
                    <a:pt x="6194425" y="1561524"/>
                  </a:lnTo>
                  <a:lnTo>
                    <a:pt x="6197479" y="1566373"/>
                  </a:lnTo>
                  <a:lnTo>
                    <a:pt x="6199102" y="1569035"/>
                  </a:lnTo>
                  <a:lnTo>
                    <a:pt x="6200340" y="1570744"/>
                  </a:lnTo>
                  <a:lnTo>
                    <a:pt x="6202056" y="1572264"/>
                  </a:lnTo>
                  <a:lnTo>
                    <a:pt x="6207056" y="1574397"/>
                  </a:lnTo>
                  <a:lnTo>
                    <a:pt x="6210766" y="1574011"/>
                  </a:lnTo>
                  <a:lnTo>
                    <a:pt x="6213903" y="1572197"/>
                  </a:lnTo>
                  <a:lnTo>
                    <a:pt x="6218751" y="1569144"/>
                  </a:lnTo>
                  <a:lnTo>
                    <a:pt x="6220120" y="1562242"/>
                  </a:lnTo>
                  <a:lnTo>
                    <a:pt x="6217067" y="1557393"/>
                  </a:lnTo>
                  <a:lnTo>
                    <a:pt x="6215444" y="1554732"/>
                  </a:lnTo>
                  <a:lnTo>
                    <a:pt x="6212391" y="1549884"/>
                  </a:lnTo>
                  <a:close/>
                </a:path>
                <a:path w="20083145" h="5932170">
                  <a:moveTo>
                    <a:pt x="2940438" y="137237"/>
                  </a:moveTo>
                  <a:lnTo>
                    <a:pt x="2932306" y="139678"/>
                  </a:lnTo>
                  <a:lnTo>
                    <a:pt x="2926743" y="141637"/>
                  </a:lnTo>
                  <a:lnTo>
                    <a:pt x="2923375" y="147686"/>
                  </a:lnTo>
                  <a:lnTo>
                    <a:pt x="2925335" y="153249"/>
                  </a:lnTo>
                  <a:lnTo>
                    <a:pt x="2926482" y="156103"/>
                  </a:lnTo>
                  <a:lnTo>
                    <a:pt x="2928912" y="158716"/>
                  </a:lnTo>
                  <a:lnTo>
                    <a:pt x="2931579" y="159853"/>
                  </a:lnTo>
                  <a:lnTo>
                    <a:pt x="2931104" y="160044"/>
                  </a:lnTo>
                  <a:lnTo>
                    <a:pt x="2933437" y="161040"/>
                  </a:lnTo>
                  <a:lnTo>
                    <a:pt x="2935721" y="161226"/>
                  </a:lnTo>
                  <a:lnTo>
                    <a:pt x="2941143" y="159598"/>
                  </a:lnTo>
                  <a:lnTo>
                    <a:pt x="2947039" y="157781"/>
                  </a:lnTo>
                  <a:lnTo>
                    <a:pt x="2950074" y="151590"/>
                  </a:lnTo>
                  <a:lnTo>
                    <a:pt x="2948447" y="146169"/>
                  </a:lnTo>
                  <a:lnTo>
                    <a:pt x="2946629" y="140272"/>
                  </a:lnTo>
                  <a:lnTo>
                    <a:pt x="2940438" y="137237"/>
                  </a:lnTo>
                  <a:close/>
                </a:path>
                <a:path w="20083145" h="5932170">
                  <a:moveTo>
                    <a:pt x="14430354" y="5036092"/>
                  </a:moveTo>
                  <a:lnTo>
                    <a:pt x="14424599" y="5037578"/>
                  </a:lnTo>
                  <a:lnTo>
                    <a:pt x="14421889" y="5038390"/>
                  </a:lnTo>
                  <a:lnTo>
                    <a:pt x="14416134" y="5039876"/>
                  </a:lnTo>
                  <a:lnTo>
                    <a:pt x="14413241" y="5045731"/>
                  </a:lnTo>
                  <a:lnTo>
                    <a:pt x="14414724" y="5051487"/>
                  </a:lnTo>
                  <a:lnTo>
                    <a:pt x="14415730" y="5054673"/>
                  </a:lnTo>
                  <a:lnTo>
                    <a:pt x="14418160" y="5057285"/>
                  </a:lnTo>
                  <a:lnTo>
                    <a:pt x="14422827" y="5059276"/>
                  </a:lnTo>
                  <a:lnTo>
                    <a:pt x="14425445" y="5059605"/>
                  </a:lnTo>
                  <a:lnTo>
                    <a:pt x="14427823" y="5058650"/>
                  </a:lnTo>
                  <a:lnTo>
                    <a:pt x="14430533" y="5057836"/>
                  </a:lnTo>
                  <a:lnTo>
                    <a:pt x="14436289" y="5056351"/>
                  </a:lnTo>
                  <a:lnTo>
                    <a:pt x="14439180" y="5050493"/>
                  </a:lnTo>
                  <a:lnTo>
                    <a:pt x="14436210" y="5038984"/>
                  </a:lnTo>
                  <a:lnTo>
                    <a:pt x="14430354" y="5036092"/>
                  </a:lnTo>
                  <a:close/>
                </a:path>
                <a:path w="20083145" h="5932170">
                  <a:moveTo>
                    <a:pt x="6165639" y="1477545"/>
                  </a:moveTo>
                  <a:lnTo>
                    <a:pt x="6159213" y="1475986"/>
                  </a:lnTo>
                  <a:lnTo>
                    <a:pt x="6149233" y="1482759"/>
                  </a:lnTo>
                  <a:lnTo>
                    <a:pt x="6147673" y="1489185"/>
                  </a:lnTo>
                  <a:lnTo>
                    <a:pt x="6151059" y="1494176"/>
                  </a:lnTo>
                  <a:lnTo>
                    <a:pt x="6152824" y="1496504"/>
                  </a:lnTo>
                  <a:lnTo>
                    <a:pt x="6154064" y="1498215"/>
                  </a:lnTo>
                  <a:lnTo>
                    <a:pt x="6155447" y="1499592"/>
                  </a:lnTo>
                  <a:lnTo>
                    <a:pt x="6157446" y="1500445"/>
                  </a:lnTo>
                  <a:lnTo>
                    <a:pt x="6157304" y="1500779"/>
                  </a:lnTo>
                  <a:lnTo>
                    <a:pt x="6160637" y="1502201"/>
                  </a:lnTo>
                  <a:lnTo>
                    <a:pt x="6164206" y="1502147"/>
                  </a:lnTo>
                  <a:lnTo>
                    <a:pt x="6167485" y="1500000"/>
                  </a:lnTo>
                  <a:lnTo>
                    <a:pt x="6172475" y="1496614"/>
                  </a:lnTo>
                  <a:lnTo>
                    <a:pt x="6174034" y="1490188"/>
                  </a:lnTo>
                  <a:lnTo>
                    <a:pt x="6170647" y="1485197"/>
                  </a:lnTo>
                  <a:lnTo>
                    <a:pt x="6169026" y="1482535"/>
                  </a:lnTo>
                  <a:lnTo>
                    <a:pt x="6165639" y="1477545"/>
                  </a:lnTo>
                  <a:close/>
                </a:path>
                <a:path w="20083145" h="5932170">
                  <a:moveTo>
                    <a:pt x="3023902" y="113353"/>
                  </a:moveTo>
                  <a:lnTo>
                    <a:pt x="3018147" y="114838"/>
                  </a:lnTo>
                  <a:lnTo>
                    <a:pt x="3010015" y="117278"/>
                  </a:lnTo>
                  <a:lnTo>
                    <a:pt x="3006789" y="122993"/>
                  </a:lnTo>
                  <a:lnTo>
                    <a:pt x="3008274" y="128747"/>
                  </a:lnTo>
                  <a:lnTo>
                    <a:pt x="3009279" y="131934"/>
                  </a:lnTo>
                  <a:lnTo>
                    <a:pt x="3011377" y="134404"/>
                  </a:lnTo>
                  <a:lnTo>
                    <a:pt x="3014377" y="135684"/>
                  </a:lnTo>
                  <a:lnTo>
                    <a:pt x="3013901" y="135875"/>
                  </a:lnTo>
                  <a:lnTo>
                    <a:pt x="3015901" y="136728"/>
                  </a:lnTo>
                  <a:lnTo>
                    <a:pt x="3018660" y="136724"/>
                  </a:lnTo>
                  <a:lnTo>
                    <a:pt x="3020896" y="136102"/>
                  </a:lnTo>
                  <a:lnTo>
                    <a:pt x="3023607" y="135288"/>
                  </a:lnTo>
                  <a:lnTo>
                    <a:pt x="3029361" y="133803"/>
                  </a:lnTo>
                  <a:lnTo>
                    <a:pt x="3032587" y="128088"/>
                  </a:lnTo>
                  <a:lnTo>
                    <a:pt x="3029618" y="116578"/>
                  </a:lnTo>
                  <a:lnTo>
                    <a:pt x="3023902" y="113353"/>
                  </a:lnTo>
                  <a:close/>
                </a:path>
                <a:path w="20083145" h="5932170">
                  <a:moveTo>
                    <a:pt x="14513101" y="5011114"/>
                  </a:moveTo>
                  <a:lnTo>
                    <a:pt x="14507346" y="5012599"/>
                  </a:lnTo>
                  <a:lnTo>
                    <a:pt x="14504635" y="5013412"/>
                  </a:lnTo>
                  <a:lnTo>
                    <a:pt x="14498739" y="5015230"/>
                  </a:lnTo>
                  <a:lnTo>
                    <a:pt x="14495847" y="5021088"/>
                  </a:lnTo>
                  <a:lnTo>
                    <a:pt x="14497331" y="5026843"/>
                  </a:lnTo>
                  <a:lnTo>
                    <a:pt x="14498336" y="5030029"/>
                  </a:lnTo>
                  <a:lnTo>
                    <a:pt x="14500767" y="5032642"/>
                  </a:lnTo>
                  <a:lnTo>
                    <a:pt x="14505766" y="5034774"/>
                  </a:lnTo>
                  <a:lnTo>
                    <a:pt x="14508050" y="5034960"/>
                  </a:lnTo>
                  <a:lnTo>
                    <a:pt x="14513472" y="5033334"/>
                  </a:lnTo>
                  <a:lnTo>
                    <a:pt x="14519369" y="5031515"/>
                  </a:lnTo>
                  <a:lnTo>
                    <a:pt x="14522263" y="5025658"/>
                  </a:lnTo>
                  <a:lnTo>
                    <a:pt x="14520777" y="5019904"/>
                  </a:lnTo>
                  <a:lnTo>
                    <a:pt x="14518959" y="5014007"/>
                  </a:lnTo>
                  <a:lnTo>
                    <a:pt x="14513101" y="5011114"/>
                  </a:lnTo>
                  <a:close/>
                </a:path>
                <a:path w="20083145" h="5932170">
                  <a:moveTo>
                    <a:pt x="6117603" y="1405446"/>
                  </a:moveTo>
                  <a:lnTo>
                    <a:pt x="6111035" y="1404220"/>
                  </a:lnTo>
                  <a:lnTo>
                    <a:pt x="6101054" y="1410994"/>
                  </a:lnTo>
                  <a:lnTo>
                    <a:pt x="6099828" y="1417563"/>
                  </a:lnTo>
                  <a:lnTo>
                    <a:pt x="6103215" y="1422552"/>
                  </a:lnTo>
                  <a:lnTo>
                    <a:pt x="6104980" y="1424881"/>
                  </a:lnTo>
                  <a:lnTo>
                    <a:pt x="6106220" y="1426591"/>
                  </a:lnTo>
                  <a:lnTo>
                    <a:pt x="6107936" y="1428111"/>
                  </a:lnTo>
                  <a:lnTo>
                    <a:pt x="6112935" y="1430244"/>
                  </a:lnTo>
                  <a:lnTo>
                    <a:pt x="6116646" y="1429858"/>
                  </a:lnTo>
                  <a:lnTo>
                    <a:pt x="6119925" y="1427710"/>
                  </a:lnTo>
                  <a:lnTo>
                    <a:pt x="6124915" y="1424324"/>
                  </a:lnTo>
                  <a:lnTo>
                    <a:pt x="6126140" y="1417755"/>
                  </a:lnTo>
                  <a:lnTo>
                    <a:pt x="6122754" y="1412765"/>
                  </a:lnTo>
                  <a:lnTo>
                    <a:pt x="6120990" y="1410437"/>
                  </a:lnTo>
                  <a:lnTo>
                    <a:pt x="6117603" y="1405446"/>
                  </a:lnTo>
                  <a:close/>
                </a:path>
                <a:path w="20083145" h="5932170">
                  <a:moveTo>
                    <a:pt x="3108272" y="91037"/>
                  </a:moveTo>
                  <a:lnTo>
                    <a:pt x="3102518" y="92521"/>
                  </a:lnTo>
                  <a:lnTo>
                    <a:pt x="3099474" y="93193"/>
                  </a:lnTo>
                  <a:lnTo>
                    <a:pt x="3093719" y="94678"/>
                  </a:lnTo>
                  <a:lnTo>
                    <a:pt x="3090160" y="100251"/>
                  </a:lnTo>
                  <a:lnTo>
                    <a:pt x="3091645" y="106006"/>
                  </a:lnTo>
                  <a:lnTo>
                    <a:pt x="3092174" y="109383"/>
                  </a:lnTo>
                  <a:lnTo>
                    <a:pt x="3094605" y="111996"/>
                  </a:lnTo>
                  <a:lnTo>
                    <a:pt x="3099938" y="114270"/>
                  </a:lnTo>
                  <a:lnTo>
                    <a:pt x="3102555" y="114599"/>
                  </a:lnTo>
                  <a:lnTo>
                    <a:pt x="3104790" y="113978"/>
                  </a:lnTo>
                  <a:lnTo>
                    <a:pt x="3107501" y="113164"/>
                  </a:lnTo>
                  <a:lnTo>
                    <a:pt x="3113256" y="111678"/>
                  </a:lnTo>
                  <a:lnTo>
                    <a:pt x="3116815" y="106105"/>
                  </a:lnTo>
                  <a:lnTo>
                    <a:pt x="3113845" y="94596"/>
                  </a:lnTo>
                  <a:lnTo>
                    <a:pt x="3108272" y="91037"/>
                  </a:lnTo>
                  <a:close/>
                </a:path>
                <a:path w="20083145" h="5932170">
                  <a:moveTo>
                    <a:pt x="14595374" y="4986328"/>
                  </a:moveTo>
                  <a:lnTo>
                    <a:pt x="14587242" y="4988769"/>
                  </a:lnTo>
                  <a:lnTo>
                    <a:pt x="14581345" y="4990586"/>
                  </a:lnTo>
                  <a:lnTo>
                    <a:pt x="14578311" y="4996777"/>
                  </a:lnTo>
                  <a:lnTo>
                    <a:pt x="14579938" y="5002199"/>
                  </a:lnTo>
                  <a:lnTo>
                    <a:pt x="14580942" y="5005385"/>
                  </a:lnTo>
                  <a:lnTo>
                    <a:pt x="14583372" y="5007998"/>
                  </a:lnTo>
                  <a:lnTo>
                    <a:pt x="14588372" y="5010130"/>
                  </a:lnTo>
                  <a:lnTo>
                    <a:pt x="14590656" y="5010317"/>
                  </a:lnTo>
                  <a:lnTo>
                    <a:pt x="14596077" y="5008690"/>
                  </a:lnTo>
                  <a:lnTo>
                    <a:pt x="14601975" y="5006872"/>
                  </a:lnTo>
                  <a:lnTo>
                    <a:pt x="14605009" y="5000681"/>
                  </a:lnTo>
                  <a:lnTo>
                    <a:pt x="14603382" y="4995260"/>
                  </a:lnTo>
                  <a:lnTo>
                    <a:pt x="14601564" y="4989363"/>
                  </a:lnTo>
                  <a:lnTo>
                    <a:pt x="14595374" y="4986328"/>
                  </a:lnTo>
                  <a:close/>
                </a:path>
                <a:path w="20083145" h="5932170">
                  <a:moveTo>
                    <a:pt x="6068523" y="1334872"/>
                  </a:moveTo>
                  <a:lnTo>
                    <a:pt x="6061954" y="1333647"/>
                  </a:lnTo>
                  <a:lnTo>
                    <a:pt x="6056964" y="1337033"/>
                  </a:lnTo>
                  <a:lnTo>
                    <a:pt x="6052307" y="1340562"/>
                  </a:lnTo>
                  <a:lnTo>
                    <a:pt x="6051082" y="1347130"/>
                  </a:lnTo>
                  <a:lnTo>
                    <a:pt x="6054468" y="1352121"/>
                  </a:lnTo>
                  <a:lnTo>
                    <a:pt x="6056233" y="1354449"/>
                  </a:lnTo>
                  <a:lnTo>
                    <a:pt x="6057139" y="1356017"/>
                  </a:lnTo>
                  <a:lnTo>
                    <a:pt x="6058997" y="1357204"/>
                  </a:lnTo>
                  <a:lnTo>
                    <a:pt x="6064330" y="1359479"/>
                  </a:lnTo>
                  <a:lnTo>
                    <a:pt x="6068041" y="1359092"/>
                  </a:lnTo>
                  <a:lnTo>
                    <a:pt x="6071320" y="1356945"/>
                  </a:lnTo>
                  <a:lnTo>
                    <a:pt x="6075977" y="1353416"/>
                  </a:lnTo>
                  <a:lnTo>
                    <a:pt x="6077203" y="1346849"/>
                  </a:lnTo>
                  <a:lnTo>
                    <a:pt x="6073816" y="1341858"/>
                  </a:lnTo>
                  <a:lnTo>
                    <a:pt x="6068523" y="1334872"/>
                  </a:lnTo>
                  <a:close/>
                </a:path>
                <a:path w="20083145" h="5932170">
                  <a:moveTo>
                    <a:pt x="3191838" y="71531"/>
                  </a:moveTo>
                  <a:lnTo>
                    <a:pt x="3186226" y="72682"/>
                  </a:lnTo>
                  <a:lnTo>
                    <a:pt x="3183183" y="73352"/>
                  </a:lnTo>
                  <a:lnTo>
                    <a:pt x="3177236" y="74362"/>
                  </a:lnTo>
                  <a:lnTo>
                    <a:pt x="3173535" y="80269"/>
                  </a:lnTo>
                  <a:lnTo>
                    <a:pt x="3175020" y="86023"/>
                  </a:lnTo>
                  <a:lnTo>
                    <a:pt x="3175882" y="89543"/>
                  </a:lnTo>
                  <a:lnTo>
                    <a:pt x="3178314" y="92155"/>
                  </a:lnTo>
                  <a:lnTo>
                    <a:pt x="3181313" y="93435"/>
                  </a:lnTo>
                  <a:lnTo>
                    <a:pt x="3181504" y="93910"/>
                  </a:lnTo>
                  <a:lnTo>
                    <a:pt x="3183504" y="94763"/>
                  </a:lnTo>
                  <a:lnTo>
                    <a:pt x="3185788" y="94951"/>
                  </a:lnTo>
                  <a:lnTo>
                    <a:pt x="3188023" y="94328"/>
                  </a:lnTo>
                  <a:lnTo>
                    <a:pt x="3190734" y="93514"/>
                  </a:lnTo>
                  <a:lnTo>
                    <a:pt x="3196347" y="92362"/>
                  </a:lnTo>
                  <a:lnTo>
                    <a:pt x="3200048" y="86457"/>
                  </a:lnTo>
                  <a:lnTo>
                    <a:pt x="3197745" y="75231"/>
                  </a:lnTo>
                  <a:lnTo>
                    <a:pt x="3191838" y="71531"/>
                  </a:lnTo>
                  <a:close/>
                </a:path>
                <a:path w="20083145" h="5932170">
                  <a:moveTo>
                    <a:pt x="14677647" y="4961541"/>
                  </a:moveTo>
                  <a:lnTo>
                    <a:pt x="14669515" y="4963983"/>
                  </a:lnTo>
                  <a:lnTo>
                    <a:pt x="14663617" y="4965800"/>
                  </a:lnTo>
                  <a:lnTo>
                    <a:pt x="14660581" y="4971990"/>
                  </a:lnTo>
                  <a:lnTo>
                    <a:pt x="14662209" y="4977412"/>
                  </a:lnTo>
                  <a:lnTo>
                    <a:pt x="14663213" y="4980598"/>
                  </a:lnTo>
                  <a:lnTo>
                    <a:pt x="14665646" y="4983212"/>
                  </a:lnTo>
                  <a:lnTo>
                    <a:pt x="14670645" y="4985345"/>
                  </a:lnTo>
                  <a:lnTo>
                    <a:pt x="14672930" y="4985531"/>
                  </a:lnTo>
                  <a:lnTo>
                    <a:pt x="14678351" y="4983904"/>
                  </a:lnTo>
                  <a:lnTo>
                    <a:pt x="14684248" y="4982086"/>
                  </a:lnTo>
                  <a:lnTo>
                    <a:pt x="14687282" y="4975895"/>
                  </a:lnTo>
                  <a:lnTo>
                    <a:pt x="14685655" y="4970473"/>
                  </a:lnTo>
                  <a:lnTo>
                    <a:pt x="14683837" y="4964577"/>
                  </a:lnTo>
                  <a:lnTo>
                    <a:pt x="14677647" y="4961541"/>
                  </a:lnTo>
                  <a:close/>
                </a:path>
                <a:path w="20083145" h="5932170">
                  <a:moveTo>
                    <a:pt x="6018016" y="1264871"/>
                  </a:moveTo>
                  <a:lnTo>
                    <a:pt x="6011306" y="1263979"/>
                  </a:lnTo>
                  <a:lnTo>
                    <a:pt x="6006649" y="1267508"/>
                  </a:lnTo>
                  <a:lnTo>
                    <a:pt x="6001659" y="1270894"/>
                  </a:lnTo>
                  <a:lnTo>
                    <a:pt x="6000766" y="1277605"/>
                  </a:lnTo>
                  <a:lnTo>
                    <a:pt x="6006059" y="1284591"/>
                  </a:lnTo>
                  <a:lnTo>
                    <a:pt x="6007300" y="1286301"/>
                  </a:lnTo>
                  <a:lnTo>
                    <a:pt x="6008824" y="1287345"/>
                  </a:lnTo>
                  <a:lnTo>
                    <a:pt x="6013823" y="1289478"/>
                  </a:lnTo>
                  <a:lnTo>
                    <a:pt x="6017534" y="1289090"/>
                  </a:lnTo>
                  <a:lnTo>
                    <a:pt x="6020814" y="1286944"/>
                  </a:lnTo>
                  <a:lnTo>
                    <a:pt x="6025804" y="1283558"/>
                  </a:lnTo>
                  <a:lnTo>
                    <a:pt x="6026696" y="1276847"/>
                  </a:lnTo>
                  <a:lnTo>
                    <a:pt x="6021403" y="1269861"/>
                  </a:lnTo>
                  <a:lnTo>
                    <a:pt x="6018016" y="1264871"/>
                  </a:lnTo>
                  <a:close/>
                </a:path>
                <a:path w="20083145" h="5932170">
                  <a:moveTo>
                    <a:pt x="3276788" y="53400"/>
                  </a:moveTo>
                  <a:lnTo>
                    <a:pt x="3271175" y="54552"/>
                  </a:lnTo>
                  <a:lnTo>
                    <a:pt x="3268130" y="55224"/>
                  </a:lnTo>
                  <a:lnTo>
                    <a:pt x="3262185" y="56233"/>
                  </a:lnTo>
                  <a:lnTo>
                    <a:pt x="3258483" y="62139"/>
                  </a:lnTo>
                  <a:lnTo>
                    <a:pt x="3259635" y="67751"/>
                  </a:lnTo>
                  <a:lnTo>
                    <a:pt x="3260166" y="71130"/>
                  </a:lnTo>
                  <a:lnTo>
                    <a:pt x="3262786" y="74217"/>
                  </a:lnTo>
                  <a:lnTo>
                    <a:pt x="3267786" y="76349"/>
                  </a:lnTo>
                  <a:lnTo>
                    <a:pt x="3270070" y="76536"/>
                  </a:lnTo>
                  <a:lnTo>
                    <a:pt x="3272163" y="76248"/>
                  </a:lnTo>
                  <a:lnTo>
                    <a:pt x="3275207" y="75576"/>
                  </a:lnTo>
                  <a:lnTo>
                    <a:pt x="3281153" y="74566"/>
                  </a:lnTo>
                  <a:lnTo>
                    <a:pt x="3284854" y="68661"/>
                  </a:lnTo>
                  <a:lnTo>
                    <a:pt x="3283703" y="63047"/>
                  </a:lnTo>
                  <a:lnTo>
                    <a:pt x="3282693" y="57102"/>
                  </a:lnTo>
                  <a:lnTo>
                    <a:pt x="3276788" y="53400"/>
                  </a:lnTo>
                  <a:close/>
                </a:path>
                <a:path w="20083145" h="5932170">
                  <a:moveTo>
                    <a:pt x="5966084" y="1195444"/>
                  </a:moveTo>
                  <a:lnTo>
                    <a:pt x="5959372" y="1194552"/>
                  </a:lnTo>
                  <a:lnTo>
                    <a:pt x="5950058" y="1201609"/>
                  </a:lnTo>
                  <a:lnTo>
                    <a:pt x="5949166" y="1208320"/>
                  </a:lnTo>
                  <a:lnTo>
                    <a:pt x="5954460" y="1215305"/>
                  </a:lnTo>
                  <a:lnTo>
                    <a:pt x="5955700" y="1217016"/>
                  </a:lnTo>
                  <a:lnTo>
                    <a:pt x="5958891" y="1218771"/>
                  </a:lnTo>
                  <a:lnTo>
                    <a:pt x="5962223" y="1220192"/>
                  </a:lnTo>
                  <a:lnTo>
                    <a:pt x="5966267" y="1219949"/>
                  </a:lnTo>
                  <a:lnTo>
                    <a:pt x="5969356" y="1217326"/>
                  </a:lnTo>
                  <a:lnTo>
                    <a:pt x="5974013" y="1213797"/>
                  </a:lnTo>
                  <a:lnTo>
                    <a:pt x="5974905" y="1207086"/>
                  </a:lnTo>
                  <a:lnTo>
                    <a:pt x="5966084" y="1195444"/>
                  </a:lnTo>
                  <a:close/>
                </a:path>
                <a:path w="20083145" h="5932170">
                  <a:moveTo>
                    <a:pt x="14760062" y="4936423"/>
                  </a:moveTo>
                  <a:lnTo>
                    <a:pt x="14751929" y="4938863"/>
                  </a:lnTo>
                  <a:lnTo>
                    <a:pt x="14746033" y="4940681"/>
                  </a:lnTo>
                  <a:lnTo>
                    <a:pt x="14742997" y="4946871"/>
                  </a:lnTo>
                  <a:lnTo>
                    <a:pt x="14744624" y="4952292"/>
                  </a:lnTo>
                  <a:lnTo>
                    <a:pt x="14745628" y="4955479"/>
                  </a:lnTo>
                  <a:lnTo>
                    <a:pt x="14748061" y="4958093"/>
                  </a:lnTo>
                  <a:lnTo>
                    <a:pt x="14753061" y="4960225"/>
                  </a:lnTo>
                  <a:lnTo>
                    <a:pt x="14755344" y="4960411"/>
                  </a:lnTo>
                  <a:lnTo>
                    <a:pt x="14760767" y="4958784"/>
                  </a:lnTo>
                  <a:lnTo>
                    <a:pt x="14766663" y="4956966"/>
                  </a:lnTo>
                  <a:lnTo>
                    <a:pt x="14769697" y="4950775"/>
                  </a:lnTo>
                  <a:lnTo>
                    <a:pt x="14768070" y="4945354"/>
                  </a:lnTo>
                  <a:lnTo>
                    <a:pt x="14766251" y="4939457"/>
                  </a:lnTo>
                  <a:lnTo>
                    <a:pt x="14760062" y="4936423"/>
                  </a:lnTo>
                  <a:close/>
                </a:path>
                <a:path w="20083145" h="5932170">
                  <a:moveTo>
                    <a:pt x="5913581" y="1127350"/>
                  </a:moveTo>
                  <a:lnTo>
                    <a:pt x="5906729" y="1126790"/>
                  </a:lnTo>
                  <a:lnTo>
                    <a:pt x="5897415" y="1133849"/>
                  </a:lnTo>
                  <a:lnTo>
                    <a:pt x="5896856" y="1140701"/>
                  </a:lnTo>
                  <a:lnTo>
                    <a:pt x="5902149" y="1147686"/>
                  </a:lnTo>
                  <a:lnTo>
                    <a:pt x="5903056" y="1149255"/>
                  </a:lnTo>
                  <a:lnTo>
                    <a:pt x="5906246" y="1151010"/>
                  </a:lnTo>
                  <a:lnTo>
                    <a:pt x="5906389" y="1150677"/>
                  </a:lnTo>
                  <a:lnTo>
                    <a:pt x="5910055" y="1152241"/>
                  </a:lnTo>
                  <a:lnTo>
                    <a:pt x="5914099" y="1151996"/>
                  </a:lnTo>
                  <a:lnTo>
                    <a:pt x="5917187" y="1149374"/>
                  </a:lnTo>
                  <a:lnTo>
                    <a:pt x="5921844" y="1145845"/>
                  </a:lnTo>
                  <a:lnTo>
                    <a:pt x="5922404" y="1138992"/>
                  </a:lnTo>
                  <a:lnTo>
                    <a:pt x="5913581" y="1127350"/>
                  </a:lnTo>
                  <a:close/>
                </a:path>
                <a:path w="20083145" h="5932170">
                  <a:moveTo>
                    <a:pt x="3361740" y="38031"/>
                  </a:moveTo>
                  <a:lnTo>
                    <a:pt x="3355795" y="39040"/>
                  </a:lnTo>
                  <a:lnTo>
                    <a:pt x="3352893" y="39378"/>
                  </a:lnTo>
                  <a:lnTo>
                    <a:pt x="3346946" y="40388"/>
                  </a:lnTo>
                  <a:lnTo>
                    <a:pt x="3343054" y="45819"/>
                  </a:lnTo>
                  <a:lnTo>
                    <a:pt x="3344063" y="51764"/>
                  </a:lnTo>
                  <a:lnTo>
                    <a:pt x="3344784" y="55617"/>
                  </a:lnTo>
                  <a:lnTo>
                    <a:pt x="3347073" y="58563"/>
                  </a:lnTo>
                  <a:lnTo>
                    <a:pt x="3352406" y="60838"/>
                  </a:lnTo>
                  <a:lnTo>
                    <a:pt x="3356450" y="60593"/>
                  </a:lnTo>
                  <a:lnTo>
                    <a:pt x="3359351" y="60256"/>
                  </a:lnTo>
                  <a:lnTo>
                    <a:pt x="3365298" y="59246"/>
                  </a:lnTo>
                  <a:lnTo>
                    <a:pt x="3369190" y="53815"/>
                  </a:lnTo>
                  <a:lnTo>
                    <a:pt x="3367171" y="41924"/>
                  </a:lnTo>
                  <a:lnTo>
                    <a:pt x="3361740" y="38031"/>
                  </a:lnTo>
                  <a:close/>
                </a:path>
                <a:path w="20083145" h="5932170">
                  <a:moveTo>
                    <a:pt x="14842143" y="4911160"/>
                  </a:moveTo>
                  <a:lnTo>
                    <a:pt x="14834012" y="4913602"/>
                  </a:lnTo>
                  <a:lnTo>
                    <a:pt x="14828447" y="4915561"/>
                  </a:lnTo>
                  <a:lnTo>
                    <a:pt x="14825079" y="4921610"/>
                  </a:lnTo>
                  <a:lnTo>
                    <a:pt x="14827039" y="4927173"/>
                  </a:lnTo>
                  <a:lnTo>
                    <a:pt x="14828186" y="4930026"/>
                  </a:lnTo>
                  <a:lnTo>
                    <a:pt x="14830618" y="4932640"/>
                  </a:lnTo>
                  <a:lnTo>
                    <a:pt x="14833285" y="4933777"/>
                  </a:lnTo>
                  <a:lnTo>
                    <a:pt x="14832808" y="4933967"/>
                  </a:lnTo>
                  <a:lnTo>
                    <a:pt x="14835142" y="4934962"/>
                  </a:lnTo>
                  <a:lnTo>
                    <a:pt x="14837427" y="4935149"/>
                  </a:lnTo>
                  <a:lnTo>
                    <a:pt x="14842848" y="4933522"/>
                  </a:lnTo>
                  <a:lnTo>
                    <a:pt x="14848744" y="4931705"/>
                  </a:lnTo>
                  <a:lnTo>
                    <a:pt x="14851779" y="4925514"/>
                  </a:lnTo>
                  <a:lnTo>
                    <a:pt x="14850151" y="4920092"/>
                  </a:lnTo>
                  <a:lnTo>
                    <a:pt x="14848333" y="4914196"/>
                  </a:lnTo>
                  <a:lnTo>
                    <a:pt x="14842143" y="4911160"/>
                  </a:lnTo>
                  <a:close/>
                </a:path>
                <a:path w="20083145" h="5932170">
                  <a:moveTo>
                    <a:pt x="5858702" y="1060211"/>
                  </a:moveTo>
                  <a:lnTo>
                    <a:pt x="5851849" y="1059652"/>
                  </a:lnTo>
                  <a:lnTo>
                    <a:pt x="5847526" y="1063323"/>
                  </a:lnTo>
                  <a:lnTo>
                    <a:pt x="5843060" y="1067327"/>
                  </a:lnTo>
                  <a:lnTo>
                    <a:pt x="5842501" y="1074180"/>
                  </a:lnTo>
                  <a:lnTo>
                    <a:pt x="5846172" y="1078504"/>
                  </a:lnTo>
                  <a:lnTo>
                    <a:pt x="5847937" y="1080831"/>
                  </a:lnTo>
                  <a:lnTo>
                    <a:pt x="5849319" y="1082209"/>
                  </a:lnTo>
                  <a:lnTo>
                    <a:pt x="5852176" y="1083822"/>
                  </a:lnTo>
                  <a:lnTo>
                    <a:pt x="5855509" y="1085244"/>
                  </a:lnTo>
                  <a:lnTo>
                    <a:pt x="5860028" y="1084809"/>
                  </a:lnTo>
                  <a:lnTo>
                    <a:pt x="5863117" y="1082186"/>
                  </a:lnTo>
                  <a:lnTo>
                    <a:pt x="5867583" y="1078182"/>
                  </a:lnTo>
                  <a:lnTo>
                    <a:pt x="5868142" y="1071329"/>
                  </a:lnTo>
                  <a:lnTo>
                    <a:pt x="5864471" y="1067005"/>
                  </a:lnTo>
                  <a:lnTo>
                    <a:pt x="5862706" y="1064677"/>
                  </a:lnTo>
                  <a:lnTo>
                    <a:pt x="5858702" y="1060211"/>
                  </a:lnTo>
                  <a:close/>
                </a:path>
                <a:path w="20083145" h="5932170">
                  <a:moveTo>
                    <a:pt x="3446889" y="25896"/>
                  </a:moveTo>
                  <a:lnTo>
                    <a:pt x="3432380" y="27586"/>
                  </a:lnTo>
                  <a:lnTo>
                    <a:pt x="3428488" y="33017"/>
                  </a:lnTo>
                  <a:lnTo>
                    <a:pt x="3429164" y="38821"/>
                  </a:lnTo>
                  <a:lnTo>
                    <a:pt x="3429550" y="42532"/>
                  </a:lnTo>
                  <a:lnTo>
                    <a:pt x="3432173" y="45619"/>
                  </a:lnTo>
                  <a:lnTo>
                    <a:pt x="3437173" y="47752"/>
                  </a:lnTo>
                  <a:lnTo>
                    <a:pt x="3441074" y="47840"/>
                  </a:lnTo>
                  <a:lnTo>
                    <a:pt x="3449780" y="46827"/>
                  </a:lnTo>
                  <a:lnTo>
                    <a:pt x="3453672" y="41396"/>
                  </a:lnTo>
                  <a:lnTo>
                    <a:pt x="3452320" y="29789"/>
                  </a:lnTo>
                  <a:lnTo>
                    <a:pt x="3446889" y="25896"/>
                  </a:lnTo>
                  <a:close/>
                </a:path>
                <a:path w="20083145" h="5932170">
                  <a:moveTo>
                    <a:pt x="14924367" y="4885565"/>
                  </a:moveTo>
                  <a:lnTo>
                    <a:pt x="14918803" y="4887526"/>
                  </a:lnTo>
                  <a:lnTo>
                    <a:pt x="14916093" y="4888340"/>
                  </a:lnTo>
                  <a:lnTo>
                    <a:pt x="14910529" y="4890300"/>
                  </a:lnTo>
                  <a:lnTo>
                    <a:pt x="14907337" y="4896030"/>
                  </a:lnTo>
                  <a:lnTo>
                    <a:pt x="14907160" y="4896348"/>
                  </a:lnTo>
                  <a:lnTo>
                    <a:pt x="14909120" y="4901911"/>
                  </a:lnTo>
                  <a:lnTo>
                    <a:pt x="14910267" y="4904765"/>
                  </a:lnTo>
                  <a:lnTo>
                    <a:pt x="14912700" y="4907378"/>
                  </a:lnTo>
                  <a:lnTo>
                    <a:pt x="14917699" y="4909511"/>
                  </a:lnTo>
                  <a:lnTo>
                    <a:pt x="14919983" y="4909697"/>
                  </a:lnTo>
                  <a:lnTo>
                    <a:pt x="14925405" y="4908070"/>
                  </a:lnTo>
                  <a:lnTo>
                    <a:pt x="14930968" y="4906110"/>
                  </a:lnTo>
                  <a:lnTo>
                    <a:pt x="14934158" y="4900379"/>
                  </a:lnTo>
                  <a:lnTo>
                    <a:pt x="14934335" y="4900061"/>
                  </a:lnTo>
                  <a:lnTo>
                    <a:pt x="14930415" y="4888933"/>
                  </a:lnTo>
                  <a:lnTo>
                    <a:pt x="14924367" y="4885565"/>
                  </a:lnTo>
                  <a:close/>
                </a:path>
                <a:path w="20083145" h="5932170">
                  <a:moveTo>
                    <a:pt x="5803254" y="994406"/>
                  </a:moveTo>
                  <a:lnTo>
                    <a:pt x="5796402" y="993846"/>
                  </a:lnTo>
                  <a:lnTo>
                    <a:pt x="5791936" y="997851"/>
                  </a:lnTo>
                  <a:lnTo>
                    <a:pt x="5787279" y="1001379"/>
                  </a:lnTo>
                  <a:lnTo>
                    <a:pt x="5786720" y="1008232"/>
                  </a:lnTo>
                  <a:lnTo>
                    <a:pt x="5790724" y="1012698"/>
                  </a:lnTo>
                  <a:lnTo>
                    <a:pt x="5792489" y="1015027"/>
                  </a:lnTo>
                  <a:lnTo>
                    <a:pt x="5793395" y="1016596"/>
                  </a:lnTo>
                  <a:lnTo>
                    <a:pt x="5799727" y="1019297"/>
                  </a:lnTo>
                  <a:lnTo>
                    <a:pt x="5804247" y="1018861"/>
                  </a:lnTo>
                  <a:lnTo>
                    <a:pt x="5807336" y="1016238"/>
                  </a:lnTo>
                  <a:lnTo>
                    <a:pt x="5811993" y="1012709"/>
                  </a:lnTo>
                  <a:lnTo>
                    <a:pt x="5812552" y="1005857"/>
                  </a:lnTo>
                  <a:lnTo>
                    <a:pt x="5808547" y="1001391"/>
                  </a:lnTo>
                  <a:lnTo>
                    <a:pt x="5803254" y="994406"/>
                  </a:lnTo>
                  <a:close/>
                </a:path>
                <a:path w="20083145" h="5932170">
                  <a:moveTo>
                    <a:pt x="3532754" y="14855"/>
                  </a:moveTo>
                  <a:lnTo>
                    <a:pt x="3518245" y="16545"/>
                  </a:lnTo>
                  <a:lnTo>
                    <a:pt x="3514019" y="21833"/>
                  </a:lnTo>
                  <a:lnTo>
                    <a:pt x="3514695" y="27637"/>
                  </a:lnTo>
                  <a:lnTo>
                    <a:pt x="3515273" y="31823"/>
                  </a:lnTo>
                  <a:lnTo>
                    <a:pt x="3517895" y="34911"/>
                  </a:lnTo>
                  <a:lnTo>
                    <a:pt x="3522561" y="36902"/>
                  </a:lnTo>
                  <a:lnTo>
                    <a:pt x="3526463" y="36990"/>
                  </a:lnTo>
                  <a:lnTo>
                    <a:pt x="3535169" y="35976"/>
                  </a:lnTo>
                  <a:lnTo>
                    <a:pt x="3539395" y="30688"/>
                  </a:lnTo>
                  <a:lnTo>
                    <a:pt x="3538043" y="19081"/>
                  </a:lnTo>
                  <a:lnTo>
                    <a:pt x="3532754" y="14855"/>
                  </a:lnTo>
                  <a:close/>
                </a:path>
                <a:path w="20083145" h="5932170">
                  <a:moveTo>
                    <a:pt x="5745953" y="930173"/>
                  </a:moveTo>
                  <a:lnTo>
                    <a:pt x="5739434" y="929756"/>
                  </a:lnTo>
                  <a:lnTo>
                    <a:pt x="5730502" y="937765"/>
                  </a:lnTo>
                  <a:lnTo>
                    <a:pt x="5730085" y="944284"/>
                  </a:lnTo>
                  <a:lnTo>
                    <a:pt x="5734090" y="948751"/>
                  </a:lnTo>
                  <a:lnTo>
                    <a:pt x="5735996" y="950746"/>
                  </a:lnTo>
                  <a:lnTo>
                    <a:pt x="5736903" y="952315"/>
                  </a:lnTo>
                  <a:lnTo>
                    <a:pt x="5743236" y="955016"/>
                  </a:lnTo>
                  <a:lnTo>
                    <a:pt x="5747755" y="954580"/>
                  </a:lnTo>
                  <a:lnTo>
                    <a:pt x="5750986" y="951623"/>
                  </a:lnTo>
                  <a:lnTo>
                    <a:pt x="5755451" y="947619"/>
                  </a:lnTo>
                  <a:lnTo>
                    <a:pt x="5755869" y="941100"/>
                  </a:lnTo>
                  <a:lnTo>
                    <a:pt x="5751864" y="936635"/>
                  </a:lnTo>
                  <a:lnTo>
                    <a:pt x="5749958" y="934640"/>
                  </a:lnTo>
                  <a:lnTo>
                    <a:pt x="5745953" y="930173"/>
                  </a:lnTo>
                  <a:close/>
                </a:path>
                <a:path w="20083145" h="5932170">
                  <a:moveTo>
                    <a:pt x="3619147" y="7191"/>
                  </a:moveTo>
                  <a:lnTo>
                    <a:pt x="3613486" y="7533"/>
                  </a:lnTo>
                  <a:lnTo>
                    <a:pt x="3610584" y="7871"/>
                  </a:lnTo>
                  <a:lnTo>
                    <a:pt x="3604447" y="8406"/>
                  </a:lnTo>
                  <a:lnTo>
                    <a:pt x="3599889" y="13551"/>
                  </a:lnTo>
                  <a:lnTo>
                    <a:pt x="3600564" y="19355"/>
                  </a:lnTo>
                  <a:lnTo>
                    <a:pt x="3600809" y="23399"/>
                  </a:lnTo>
                  <a:lnTo>
                    <a:pt x="3603289" y="26821"/>
                  </a:lnTo>
                  <a:lnTo>
                    <a:pt x="3608621" y="29096"/>
                  </a:lnTo>
                  <a:lnTo>
                    <a:pt x="3612048" y="29375"/>
                  </a:lnTo>
                  <a:lnTo>
                    <a:pt x="3614950" y="29037"/>
                  </a:lnTo>
                  <a:lnTo>
                    <a:pt x="3621087" y="28504"/>
                  </a:lnTo>
                  <a:lnTo>
                    <a:pt x="3625313" y="23215"/>
                  </a:lnTo>
                  <a:lnTo>
                    <a:pt x="3624971" y="17553"/>
                  </a:lnTo>
                  <a:lnTo>
                    <a:pt x="3624436" y="11416"/>
                  </a:lnTo>
                  <a:lnTo>
                    <a:pt x="3619147" y="7191"/>
                  </a:lnTo>
                  <a:close/>
                </a:path>
                <a:path w="20083145" h="5932170">
                  <a:moveTo>
                    <a:pt x="15006782" y="4860446"/>
                  </a:moveTo>
                  <a:lnTo>
                    <a:pt x="15001218" y="4862407"/>
                  </a:lnTo>
                  <a:lnTo>
                    <a:pt x="14998508" y="4863221"/>
                  </a:lnTo>
                  <a:lnTo>
                    <a:pt x="14992944" y="4865180"/>
                  </a:lnTo>
                  <a:lnTo>
                    <a:pt x="14989753" y="4870910"/>
                  </a:lnTo>
                  <a:lnTo>
                    <a:pt x="14989576" y="4871229"/>
                  </a:lnTo>
                  <a:lnTo>
                    <a:pt x="14991536" y="4876792"/>
                  </a:lnTo>
                  <a:lnTo>
                    <a:pt x="14992683" y="4879645"/>
                  </a:lnTo>
                  <a:lnTo>
                    <a:pt x="14995112" y="4882257"/>
                  </a:lnTo>
                  <a:lnTo>
                    <a:pt x="15000113" y="4884390"/>
                  </a:lnTo>
                  <a:lnTo>
                    <a:pt x="15002396" y="4884576"/>
                  </a:lnTo>
                  <a:lnTo>
                    <a:pt x="15007818" y="4882950"/>
                  </a:lnTo>
                  <a:lnTo>
                    <a:pt x="15013382" y="4880990"/>
                  </a:lnTo>
                  <a:lnTo>
                    <a:pt x="15016574" y="4875260"/>
                  </a:lnTo>
                  <a:lnTo>
                    <a:pt x="15016751" y="4874942"/>
                  </a:lnTo>
                  <a:lnTo>
                    <a:pt x="15012830" y="4863814"/>
                  </a:lnTo>
                  <a:lnTo>
                    <a:pt x="15006782" y="4860446"/>
                  </a:lnTo>
                  <a:close/>
                </a:path>
                <a:path w="20083145" h="5932170">
                  <a:moveTo>
                    <a:pt x="5687226" y="866515"/>
                  </a:moveTo>
                  <a:lnTo>
                    <a:pt x="5680564" y="866432"/>
                  </a:lnTo>
                  <a:lnTo>
                    <a:pt x="5671633" y="874440"/>
                  </a:lnTo>
                  <a:lnTo>
                    <a:pt x="5671549" y="881102"/>
                  </a:lnTo>
                  <a:lnTo>
                    <a:pt x="5675553" y="885568"/>
                  </a:lnTo>
                  <a:lnTo>
                    <a:pt x="5677460" y="887562"/>
                  </a:lnTo>
                  <a:lnTo>
                    <a:pt x="5678509" y="888797"/>
                  </a:lnTo>
                  <a:lnTo>
                    <a:pt x="5681175" y="889935"/>
                  </a:lnTo>
                  <a:lnTo>
                    <a:pt x="5681033" y="890268"/>
                  </a:lnTo>
                  <a:lnTo>
                    <a:pt x="5684700" y="891832"/>
                  </a:lnTo>
                  <a:lnTo>
                    <a:pt x="5689361" y="891064"/>
                  </a:lnTo>
                  <a:lnTo>
                    <a:pt x="5692592" y="888107"/>
                  </a:lnTo>
                  <a:lnTo>
                    <a:pt x="5697057" y="884103"/>
                  </a:lnTo>
                  <a:lnTo>
                    <a:pt x="5697141" y="877442"/>
                  </a:lnTo>
                  <a:lnTo>
                    <a:pt x="5693137" y="872977"/>
                  </a:lnTo>
                  <a:lnTo>
                    <a:pt x="5691230" y="870981"/>
                  </a:lnTo>
                  <a:lnTo>
                    <a:pt x="5687226" y="866515"/>
                  </a:lnTo>
                  <a:close/>
                </a:path>
                <a:path w="20083145" h="5932170">
                  <a:moveTo>
                    <a:pt x="3705546" y="2286"/>
                  </a:moveTo>
                  <a:lnTo>
                    <a:pt x="3699551" y="2486"/>
                  </a:lnTo>
                  <a:lnTo>
                    <a:pt x="3696649" y="2824"/>
                  </a:lnTo>
                  <a:lnTo>
                    <a:pt x="3690987" y="3167"/>
                  </a:lnTo>
                  <a:lnTo>
                    <a:pt x="3686237" y="7838"/>
                  </a:lnTo>
                  <a:lnTo>
                    <a:pt x="3686438" y="13833"/>
                  </a:lnTo>
                  <a:lnTo>
                    <a:pt x="3686541" y="18210"/>
                  </a:lnTo>
                  <a:lnTo>
                    <a:pt x="3689354" y="21774"/>
                  </a:lnTo>
                  <a:lnTo>
                    <a:pt x="3693020" y="23338"/>
                  </a:lnTo>
                  <a:lnTo>
                    <a:pt x="3692829" y="22863"/>
                  </a:lnTo>
                  <a:lnTo>
                    <a:pt x="3694496" y="23573"/>
                  </a:lnTo>
                  <a:lnTo>
                    <a:pt x="3697589" y="23711"/>
                  </a:lnTo>
                  <a:lnTo>
                    <a:pt x="3700349" y="23706"/>
                  </a:lnTo>
                  <a:lnTo>
                    <a:pt x="3706010" y="23364"/>
                  </a:lnTo>
                  <a:lnTo>
                    <a:pt x="3710760" y="18693"/>
                  </a:lnTo>
                  <a:lnTo>
                    <a:pt x="3710560" y="12697"/>
                  </a:lnTo>
                  <a:lnTo>
                    <a:pt x="3710217" y="7036"/>
                  </a:lnTo>
                  <a:lnTo>
                    <a:pt x="3705546" y="2286"/>
                  </a:lnTo>
                  <a:close/>
                </a:path>
                <a:path w="20083145" h="5932170">
                  <a:moveTo>
                    <a:pt x="5626979" y="804571"/>
                  </a:moveTo>
                  <a:lnTo>
                    <a:pt x="5620318" y="804488"/>
                  </a:lnTo>
                  <a:lnTo>
                    <a:pt x="5612053" y="812781"/>
                  </a:lnTo>
                  <a:lnTo>
                    <a:pt x="5611968" y="819443"/>
                  </a:lnTo>
                  <a:lnTo>
                    <a:pt x="5616115" y="823575"/>
                  </a:lnTo>
                  <a:lnTo>
                    <a:pt x="5618022" y="825571"/>
                  </a:lnTo>
                  <a:lnTo>
                    <a:pt x="5619071" y="826806"/>
                  </a:lnTo>
                  <a:lnTo>
                    <a:pt x="5625401" y="829507"/>
                  </a:lnTo>
                  <a:lnTo>
                    <a:pt x="5630065" y="828738"/>
                  </a:lnTo>
                  <a:lnTo>
                    <a:pt x="5633295" y="825783"/>
                  </a:lnTo>
                  <a:lnTo>
                    <a:pt x="5637428" y="821636"/>
                  </a:lnTo>
                  <a:lnTo>
                    <a:pt x="5637512" y="814975"/>
                  </a:lnTo>
                  <a:lnTo>
                    <a:pt x="5633365" y="810842"/>
                  </a:lnTo>
                  <a:lnTo>
                    <a:pt x="5631125" y="808704"/>
                  </a:lnTo>
                  <a:lnTo>
                    <a:pt x="5626979" y="804571"/>
                  </a:lnTo>
                  <a:close/>
                </a:path>
                <a:path w="20083145" h="5932170">
                  <a:moveTo>
                    <a:pt x="15089006" y="4834851"/>
                  </a:moveTo>
                  <a:lnTo>
                    <a:pt x="15083442" y="4836810"/>
                  </a:lnTo>
                  <a:lnTo>
                    <a:pt x="15080732" y="4837624"/>
                  </a:lnTo>
                  <a:lnTo>
                    <a:pt x="15075168" y="4839586"/>
                  </a:lnTo>
                  <a:lnTo>
                    <a:pt x="15071976" y="4845315"/>
                  </a:lnTo>
                  <a:lnTo>
                    <a:pt x="15071799" y="4845632"/>
                  </a:lnTo>
                  <a:lnTo>
                    <a:pt x="15073759" y="4851197"/>
                  </a:lnTo>
                  <a:lnTo>
                    <a:pt x="15074906" y="4854049"/>
                  </a:lnTo>
                  <a:lnTo>
                    <a:pt x="15077339" y="4856663"/>
                  </a:lnTo>
                  <a:lnTo>
                    <a:pt x="15082338" y="4858795"/>
                  </a:lnTo>
                  <a:lnTo>
                    <a:pt x="15084621" y="4858981"/>
                  </a:lnTo>
                  <a:lnTo>
                    <a:pt x="15090044" y="4857355"/>
                  </a:lnTo>
                  <a:lnTo>
                    <a:pt x="15095607" y="4855395"/>
                  </a:lnTo>
                  <a:lnTo>
                    <a:pt x="15098797" y="4849665"/>
                  </a:lnTo>
                  <a:lnTo>
                    <a:pt x="15098974" y="4849346"/>
                  </a:lnTo>
                  <a:lnTo>
                    <a:pt x="15095053" y="4838219"/>
                  </a:lnTo>
                  <a:lnTo>
                    <a:pt x="15089006" y="4834851"/>
                  </a:lnTo>
                  <a:close/>
                </a:path>
                <a:path w="20083145" h="5932170">
                  <a:moveTo>
                    <a:pt x="3791615" y="0"/>
                  </a:moveTo>
                  <a:lnTo>
                    <a:pt x="3785621" y="199"/>
                  </a:lnTo>
                  <a:lnTo>
                    <a:pt x="3782861" y="204"/>
                  </a:lnTo>
                  <a:lnTo>
                    <a:pt x="3776866" y="405"/>
                  </a:lnTo>
                  <a:lnTo>
                    <a:pt x="3772116" y="5076"/>
                  </a:lnTo>
                  <a:lnTo>
                    <a:pt x="3772317" y="11071"/>
                  </a:lnTo>
                  <a:lnTo>
                    <a:pt x="3772419" y="15448"/>
                  </a:lnTo>
                  <a:lnTo>
                    <a:pt x="3775090" y="19345"/>
                  </a:lnTo>
                  <a:lnTo>
                    <a:pt x="3778756" y="20909"/>
                  </a:lnTo>
                  <a:lnTo>
                    <a:pt x="3778898" y="20576"/>
                  </a:lnTo>
                  <a:lnTo>
                    <a:pt x="3780232" y="21144"/>
                  </a:lnTo>
                  <a:lnTo>
                    <a:pt x="3783183" y="21615"/>
                  </a:lnTo>
                  <a:lnTo>
                    <a:pt x="3785942" y="21610"/>
                  </a:lnTo>
                  <a:lnTo>
                    <a:pt x="3791938" y="21409"/>
                  </a:lnTo>
                  <a:lnTo>
                    <a:pt x="3796687" y="16740"/>
                  </a:lnTo>
                  <a:lnTo>
                    <a:pt x="3796287" y="4749"/>
                  </a:lnTo>
                  <a:lnTo>
                    <a:pt x="3791615" y="0"/>
                  </a:lnTo>
                  <a:close/>
                </a:path>
                <a:path w="20083145" h="5932170">
                  <a:moveTo>
                    <a:pt x="5565497" y="743677"/>
                  </a:moveTo>
                  <a:lnTo>
                    <a:pt x="5558693" y="743927"/>
                  </a:lnTo>
                  <a:lnTo>
                    <a:pt x="5550428" y="752221"/>
                  </a:lnTo>
                  <a:lnTo>
                    <a:pt x="5550678" y="759023"/>
                  </a:lnTo>
                  <a:lnTo>
                    <a:pt x="5554824" y="763156"/>
                  </a:lnTo>
                  <a:lnTo>
                    <a:pt x="5556730" y="765152"/>
                  </a:lnTo>
                  <a:lnTo>
                    <a:pt x="5557779" y="766387"/>
                  </a:lnTo>
                  <a:lnTo>
                    <a:pt x="5564112" y="769088"/>
                  </a:lnTo>
                  <a:lnTo>
                    <a:pt x="5569107" y="768461"/>
                  </a:lnTo>
                  <a:lnTo>
                    <a:pt x="5572146" y="765030"/>
                  </a:lnTo>
                  <a:lnTo>
                    <a:pt x="5576279" y="760884"/>
                  </a:lnTo>
                  <a:lnTo>
                    <a:pt x="5576030" y="754079"/>
                  </a:lnTo>
                  <a:lnTo>
                    <a:pt x="5571883" y="749947"/>
                  </a:lnTo>
                  <a:lnTo>
                    <a:pt x="5569643" y="747810"/>
                  </a:lnTo>
                  <a:lnTo>
                    <a:pt x="5565497" y="743677"/>
                  </a:lnTo>
                  <a:close/>
                </a:path>
                <a:path w="20083145" h="5932170">
                  <a:moveTo>
                    <a:pt x="3878214" y="1089"/>
                  </a:moveTo>
                  <a:lnTo>
                    <a:pt x="3872361" y="957"/>
                  </a:lnTo>
                  <a:lnTo>
                    <a:pt x="3869268" y="820"/>
                  </a:lnTo>
                  <a:lnTo>
                    <a:pt x="3863416" y="686"/>
                  </a:lnTo>
                  <a:lnTo>
                    <a:pt x="3858666" y="5357"/>
                  </a:lnTo>
                  <a:lnTo>
                    <a:pt x="3858533" y="11210"/>
                  </a:lnTo>
                  <a:lnTo>
                    <a:pt x="3858161" y="15778"/>
                  </a:lnTo>
                  <a:lnTo>
                    <a:pt x="3860831" y="19675"/>
                  </a:lnTo>
                  <a:lnTo>
                    <a:pt x="3864831" y="21381"/>
                  </a:lnTo>
                  <a:lnTo>
                    <a:pt x="3864973" y="21048"/>
                  </a:lnTo>
                  <a:lnTo>
                    <a:pt x="3866306" y="21617"/>
                  </a:lnTo>
                  <a:lnTo>
                    <a:pt x="3868924" y="21945"/>
                  </a:lnTo>
                  <a:lnTo>
                    <a:pt x="3872016" y="22084"/>
                  </a:lnTo>
                  <a:lnTo>
                    <a:pt x="3877869" y="22216"/>
                  </a:lnTo>
                  <a:lnTo>
                    <a:pt x="3882620" y="17545"/>
                  </a:lnTo>
                  <a:lnTo>
                    <a:pt x="3882886" y="5839"/>
                  </a:lnTo>
                  <a:lnTo>
                    <a:pt x="3878214" y="1089"/>
                  </a:lnTo>
                  <a:close/>
                </a:path>
                <a:path w="20083145" h="5932170">
                  <a:moveTo>
                    <a:pt x="15171563" y="4809398"/>
                  </a:moveTo>
                  <a:lnTo>
                    <a:pt x="15165999" y="4811359"/>
                  </a:lnTo>
                  <a:lnTo>
                    <a:pt x="15163289" y="4812172"/>
                  </a:lnTo>
                  <a:lnTo>
                    <a:pt x="15157725" y="4814133"/>
                  </a:lnTo>
                  <a:lnTo>
                    <a:pt x="15154533" y="4819862"/>
                  </a:lnTo>
                  <a:lnTo>
                    <a:pt x="15154355" y="4820181"/>
                  </a:lnTo>
                  <a:lnTo>
                    <a:pt x="15156316" y="4825744"/>
                  </a:lnTo>
                  <a:lnTo>
                    <a:pt x="15157464" y="4828597"/>
                  </a:lnTo>
                  <a:lnTo>
                    <a:pt x="15159893" y="4831209"/>
                  </a:lnTo>
                  <a:lnTo>
                    <a:pt x="15164894" y="4833342"/>
                  </a:lnTo>
                  <a:lnTo>
                    <a:pt x="15167177" y="4833528"/>
                  </a:lnTo>
                  <a:lnTo>
                    <a:pt x="15172599" y="4831902"/>
                  </a:lnTo>
                  <a:lnTo>
                    <a:pt x="15178162" y="4829942"/>
                  </a:lnTo>
                  <a:lnTo>
                    <a:pt x="15181354" y="4824212"/>
                  </a:lnTo>
                  <a:lnTo>
                    <a:pt x="15181532" y="4823894"/>
                  </a:lnTo>
                  <a:lnTo>
                    <a:pt x="15177611" y="4812766"/>
                  </a:lnTo>
                  <a:lnTo>
                    <a:pt x="15171563" y="4809398"/>
                  </a:lnTo>
                  <a:close/>
                </a:path>
                <a:path w="20083145" h="5932170">
                  <a:moveTo>
                    <a:pt x="5502162" y="684356"/>
                  </a:moveTo>
                  <a:lnTo>
                    <a:pt x="5495357" y="684606"/>
                  </a:lnTo>
                  <a:lnTo>
                    <a:pt x="5491559" y="688895"/>
                  </a:lnTo>
                  <a:lnTo>
                    <a:pt x="5487617" y="693517"/>
                  </a:lnTo>
                  <a:lnTo>
                    <a:pt x="5487866" y="700320"/>
                  </a:lnTo>
                  <a:lnTo>
                    <a:pt x="5492155" y="704120"/>
                  </a:lnTo>
                  <a:lnTo>
                    <a:pt x="5494395" y="706257"/>
                  </a:lnTo>
                  <a:lnTo>
                    <a:pt x="5495110" y="707351"/>
                  </a:lnTo>
                  <a:lnTo>
                    <a:pt x="5501441" y="710051"/>
                  </a:lnTo>
                  <a:lnTo>
                    <a:pt x="5506581" y="709091"/>
                  </a:lnTo>
                  <a:lnTo>
                    <a:pt x="5509620" y="705661"/>
                  </a:lnTo>
                  <a:lnTo>
                    <a:pt x="5513561" y="701037"/>
                  </a:lnTo>
                  <a:lnTo>
                    <a:pt x="5513312" y="694235"/>
                  </a:lnTo>
                  <a:lnTo>
                    <a:pt x="5509023" y="690436"/>
                  </a:lnTo>
                  <a:lnTo>
                    <a:pt x="5506783" y="688298"/>
                  </a:lnTo>
                  <a:lnTo>
                    <a:pt x="5502162" y="684356"/>
                  </a:lnTo>
                  <a:close/>
                </a:path>
                <a:path w="20083145" h="5932170">
                  <a:moveTo>
                    <a:pt x="3964484" y="4797"/>
                  </a:moveTo>
                  <a:lnTo>
                    <a:pt x="3958774" y="4332"/>
                  </a:lnTo>
                  <a:lnTo>
                    <a:pt x="3949495" y="3919"/>
                  </a:lnTo>
                  <a:lnTo>
                    <a:pt x="3944745" y="8590"/>
                  </a:lnTo>
                  <a:lnTo>
                    <a:pt x="3944279" y="14300"/>
                  </a:lnTo>
                  <a:lnTo>
                    <a:pt x="3944239" y="19011"/>
                  </a:lnTo>
                  <a:lnTo>
                    <a:pt x="3946768" y="23241"/>
                  </a:lnTo>
                  <a:lnTo>
                    <a:pt x="3951768" y="25374"/>
                  </a:lnTo>
                  <a:lnTo>
                    <a:pt x="3954385" y="25702"/>
                  </a:lnTo>
                  <a:lnTo>
                    <a:pt x="3963664" y="26115"/>
                  </a:lnTo>
                  <a:lnTo>
                    <a:pt x="3968415" y="21443"/>
                  </a:lnTo>
                  <a:lnTo>
                    <a:pt x="3968881" y="15733"/>
                  </a:lnTo>
                  <a:lnTo>
                    <a:pt x="3969156" y="9547"/>
                  </a:lnTo>
                  <a:lnTo>
                    <a:pt x="3964484" y="4797"/>
                  </a:lnTo>
                  <a:close/>
                </a:path>
                <a:path w="20083145" h="5932170">
                  <a:moveTo>
                    <a:pt x="5437213" y="627892"/>
                  </a:moveTo>
                  <a:lnTo>
                    <a:pt x="5430410" y="628143"/>
                  </a:lnTo>
                  <a:lnTo>
                    <a:pt x="5426468" y="632765"/>
                  </a:lnTo>
                  <a:lnTo>
                    <a:pt x="5422669" y="637053"/>
                  </a:lnTo>
                  <a:lnTo>
                    <a:pt x="5422918" y="643857"/>
                  </a:lnTo>
                  <a:lnTo>
                    <a:pt x="5427540" y="647798"/>
                  </a:lnTo>
                  <a:lnTo>
                    <a:pt x="5429922" y="649602"/>
                  </a:lnTo>
                  <a:lnTo>
                    <a:pt x="5430780" y="650362"/>
                  </a:lnTo>
                  <a:lnTo>
                    <a:pt x="5436780" y="652922"/>
                  </a:lnTo>
                  <a:lnTo>
                    <a:pt x="5441917" y="651961"/>
                  </a:lnTo>
                  <a:lnTo>
                    <a:pt x="5448755" y="644242"/>
                  </a:lnTo>
                  <a:lnTo>
                    <a:pt x="5448173" y="637296"/>
                  </a:lnTo>
                  <a:lnTo>
                    <a:pt x="5443884" y="633496"/>
                  </a:lnTo>
                  <a:lnTo>
                    <a:pt x="5441502" y="631692"/>
                  </a:lnTo>
                  <a:lnTo>
                    <a:pt x="5437213" y="627892"/>
                  </a:lnTo>
                  <a:close/>
                </a:path>
                <a:path w="20083145" h="5932170">
                  <a:moveTo>
                    <a:pt x="4050951" y="11740"/>
                  </a:moveTo>
                  <a:lnTo>
                    <a:pt x="4044907" y="11132"/>
                  </a:lnTo>
                  <a:lnTo>
                    <a:pt x="4041956" y="10661"/>
                  </a:lnTo>
                  <a:lnTo>
                    <a:pt x="4036246" y="10194"/>
                  </a:lnTo>
                  <a:lnTo>
                    <a:pt x="4030970" y="14249"/>
                  </a:lnTo>
                  <a:lnTo>
                    <a:pt x="4029886" y="24816"/>
                  </a:lnTo>
                  <a:lnTo>
                    <a:pt x="4029847" y="25194"/>
                  </a:lnTo>
                  <a:lnTo>
                    <a:pt x="4032710" y="29566"/>
                  </a:lnTo>
                  <a:lnTo>
                    <a:pt x="4036710" y="31272"/>
                  </a:lnTo>
                  <a:lnTo>
                    <a:pt x="4036851" y="30940"/>
                  </a:lnTo>
                  <a:lnTo>
                    <a:pt x="4037851" y="31366"/>
                  </a:lnTo>
                  <a:lnTo>
                    <a:pt x="4039994" y="31885"/>
                  </a:lnTo>
                  <a:lnTo>
                    <a:pt x="4042944" y="32356"/>
                  </a:lnTo>
                  <a:lnTo>
                    <a:pt x="4048655" y="32822"/>
                  </a:lnTo>
                  <a:lnTo>
                    <a:pt x="4053929" y="28769"/>
                  </a:lnTo>
                  <a:lnTo>
                    <a:pt x="4054537" y="22725"/>
                  </a:lnTo>
                  <a:lnTo>
                    <a:pt x="4055003" y="17015"/>
                  </a:lnTo>
                  <a:lnTo>
                    <a:pt x="4050951" y="11740"/>
                  </a:lnTo>
                  <a:close/>
                </a:path>
                <a:path w="20083145" h="5932170">
                  <a:moveTo>
                    <a:pt x="5371171" y="572146"/>
                  </a:moveTo>
                  <a:lnTo>
                    <a:pt x="5364559" y="572870"/>
                  </a:lnTo>
                  <a:lnTo>
                    <a:pt x="5360618" y="577492"/>
                  </a:lnTo>
                  <a:lnTo>
                    <a:pt x="5356819" y="581781"/>
                  </a:lnTo>
                  <a:lnTo>
                    <a:pt x="5357543" y="588393"/>
                  </a:lnTo>
                  <a:lnTo>
                    <a:pt x="5362165" y="592335"/>
                  </a:lnTo>
                  <a:lnTo>
                    <a:pt x="5364547" y="594139"/>
                  </a:lnTo>
                  <a:lnTo>
                    <a:pt x="5365405" y="594899"/>
                  </a:lnTo>
                  <a:lnTo>
                    <a:pt x="5367072" y="595610"/>
                  </a:lnTo>
                  <a:lnTo>
                    <a:pt x="5367262" y="596085"/>
                  </a:lnTo>
                  <a:lnTo>
                    <a:pt x="5371262" y="597791"/>
                  </a:lnTo>
                  <a:lnTo>
                    <a:pt x="5376400" y="596830"/>
                  </a:lnTo>
                  <a:lnTo>
                    <a:pt x="5383522" y="588444"/>
                  </a:lnTo>
                  <a:lnTo>
                    <a:pt x="5382797" y="581832"/>
                  </a:lnTo>
                  <a:lnTo>
                    <a:pt x="5378176" y="577890"/>
                  </a:lnTo>
                  <a:lnTo>
                    <a:pt x="5375793" y="576086"/>
                  </a:lnTo>
                  <a:lnTo>
                    <a:pt x="5371171" y="572146"/>
                  </a:lnTo>
                  <a:close/>
                </a:path>
                <a:path w="20083145" h="5932170">
                  <a:moveTo>
                    <a:pt x="15253503" y="4784470"/>
                  </a:moveTo>
                  <a:lnTo>
                    <a:pt x="15245370" y="4786910"/>
                  </a:lnTo>
                  <a:lnTo>
                    <a:pt x="15239807" y="4788871"/>
                  </a:lnTo>
                  <a:lnTo>
                    <a:pt x="15236439" y="4794920"/>
                  </a:lnTo>
                  <a:lnTo>
                    <a:pt x="15238397" y="4800482"/>
                  </a:lnTo>
                  <a:lnTo>
                    <a:pt x="15239544" y="4803336"/>
                  </a:lnTo>
                  <a:lnTo>
                    <a:pt x="15241975" y="4805948"/>
                  </a:lnTo>
                  <a:lnTo>
                    <a:pt x="15244641" y="4807085"/>
                  </a:lnTo>
                  <a:lnTo>
                    <a:pt x="15244168" y="4807277"/>
                  </a:lnTo>
                  <a:lnTo>
                    <a:pt x="15246500" y="4808272"/>
                  </a:lnTo>
                  <a:lnTo>
                    <a:pt x="15248785" y="4808458"/>
                  </a:lnTo>
                  <a:lnTo>
                    <a:pt x="15254206" y="4806832"/>
                  </a:lnTo>
                  <a:lnTo>
                    <a:pt x="15260104" y="4805014"/>
                  </a:lnTo>
                  <a:lnTo>
                    <a:pt x="15263137" y="4798823"/>
                  </a:lnTo>
                  <a:lnTo>
                    <a:pt x="15261511" y="4793401"/>
                  </a:lnTo>
                  <a:lnTo>
                    <a:pt x="15259692" y="4787504"/>
                  </a:lnTo>
                  <a:lnTo>
                    <a:pt x="15253503" y="4784470"/>
                  </a:lnTo>
                  <a:close/>
                </a:path>
                <a:path w="20083145" h="5932170">
                  <a:moveTo>
                    <a:pt x="4136328" y="22158"/>
                  </a:moveTo>
                  <a:lnTo>
                    <a:pt x="4127476" y="20746"/>
                  </a:lnTo>
                  <a:lnTo>
                    <a:pt x="4121907" y="19946"/>
                  </a:lnTo>
                  <a:lnTo>
                    <a:pt x="4116633" y="23999"/>
                  </a:lnTo>
                  <a:lnTo>
                    <a:pt x="4115691" y="29902"/>
                  </a:lnTo>
                  <a:lnTo>
                    <a:pt x="4114843" y="34661"/>
                  </a:lnTo>
                  <a:lnTo>
                    <a:pt x="4133366" y="42956"/>
                  </a:lnTo>
                  <a:lnTo>
                    <a:pt x="4138640" y="38903"/>
                  </a:lnTo>
                  <a:lnTo>
                    <a:pt x="4139582" y="33002"/>
                  </a:lnTo>
                  <a:lnTo>
                    <a:pt x="4140328" y="27804"/>
                  </a:lnTo>
                  <a:lnTo>
                    <a:pt x="4140381" y="27434"/>
                  </a:lnTo>
                  <a:lnTo>
                    <a:pt x="4136328" y="22158"/>
                  </a:lnTo>
                  <a:close/>
                </a:path>
                <a:path w="20083145" h="5932170">
                  <a:moveTo>
                    <a:pt x="5303326" y="518779"/>
                  </a:moveTo>
                  <a:lnTo>
                    <a:pt x="5296713" y="519505"/>
                  </a:lnTo>
                  <a:lnTo>
                    <a:pt x="5289497" y="529033"/>
                  </a:lnTo>
                  <a:lnTo>
                    <a:pt x="5290222" y="535645"/>
                  </a:lnTo>
                  <a:lnTo>
                    <a:pt x="5297368" y="541058"/>
                  </a:lnTo>
                  <a:lnTo>
                    <a:pt x="5299701" y="542053"/>
                  </a:lnTo>
                  <a:lnTo>
                    <a:pt x="5299559" y="542385"/>
                  </a:lnTo>
                  <a:lnTo>
                    <a:pt x="5304226" y="544376"/>
                  </a:lnTo>
                  <a:lnTo>
                    <a:pt x="5309505" y="543083"/>
                  </a:lnTo>
                  <a:lnTo>
                    <a:pt x="5312353" y="539177"/>
                  </a:lnTo>
                  <a:lnTo>
                    <a:pt x="5315961" y="534412"/>
                  </a:lnTo>
                  <a:lnTo>
                    <a:pt x="5315236" y="527800"/>
                  </a:lnTo>
                  <a:lnTo>
                    <a:pt x="5303326" y="518779"/>
                  </a:lnTo>
                  <a:close/>
                </a:path>
                <a:path w="20083145" h="5932170">
                  <a:moveTo>
                    <a:pt x="5233294" y="466844"/>
                  </a:moveTo>
                  <a:lnTo>
                    <a:pt x="5226873" y="468045"/>
                  </a:lnTo>
                  <a:lnTo>
                    <a:pt x="5219883" y="477276"/>
                  </a:lnTo>
                  <a:lnTo>
                    <a:pt x="5219657" y="477574"/>
                  </a:lnTo>
                  <a:lnTo>
                    <a:pt x="5220857" y="483995"/>
                  </a:lnTo>
                  <a:lnTo>
                    <a:pt x="5228003" y="489407"/>
                  </a:lnTo>
                  <a:lnTo>
                    <a:pt x="5230336" y="490402"/>
                  </a:lnTo>
                  <a:lnTo>
                    <a:pt x="5229861" y="490594"/>
                  </a:lnTo>
                  <a:lnTo>
                    <a:pt x="5234528" y="492584"/>
                  </a:lnTo>
                  <a:lnTo>
                    <a:pt x="5239807" y="491290"/>
                  </a:lnTo>
                  <a:lnTo>
                    <a:pt x="5242584" y="487353"/>
                  </a:lnTo>
                  <a:lnTo>
                    <a:pt x="5246405" y="482286"/>
                  </a:lnTo>
                  <a:lnTo>
                    <a:pt x="5245205" y="475865"/>
                  </a:lnTo>
                  <a:lnTo>
                    <a:pt x="5233294" y="466844"/>
                  </a:lnTo>
                  <a:close/>
                </a:path>
                <a:path w="20083145" h="5932170">
                  <a:moveTo>
                    <a:pt x="4222136" y="34337"/>
                  </a:moveTo>
                  <a:lnTo>
                    <a:pt x="4207383" y="31982"/>
                  </a:lnTo>
                  <a:lnTo>
                    <a:pt x="4201775" y="35893"/>
                  </a:lnTo>
                  <a:lnTo>
                    <a:pt x="4200833" y="41795"/>
                  </a:lnTo>
                  <a:lnTo>
                    <a:pt x="4200176" y="47030"/>
                  </a:lnTo>
                  <a:lnTo>
                    <a:pt x="4202896" y="51736"/>
                  </a:lnTo>
                  <a:lnTo>
                    <a:pt x="4207229" y="53585"/>
                  </a:lnTo>
                  <a:lnTo>
                    <a:pt x="4207371" y="53251"/>
                  </a:lnTo>
                  <a:lnTo>
                    <a:pt x="4209704" y="54246"/>
                  </a:lnTo>
                  <a:lnTo>
                    <a:pt x="4218557" y="55658"/>
                  </a:lnTo>
                  <a:lnTo>
                    <a:pt x="4224165" y="51747"/>
                  </a:lnTo>
                  <a:lnTo>
                    <a:pt x="4226048" y="39944"/>
                  </a:lnTo>
                  <a:lnTo>
                    <a:pt x="4222136" y="34337"/>
                  </a:lnTo>
                  <a:close/>
                </a:path>
                <a:path w="20083145" h="5932170">
                  <a:moveTo>
                    <a:pt x="15336391" y="4759159"/>
                  </a:moveTo>
                  <a:lnTo>
                    <a:pt x="15328259" y="4761599"/>
                  </a:lnTo>
                  <a:lnTo>
                    <a:pt x="15322362" y="4763418"/>
                  </a:lnTo>
                  <a:lnTo>
                    <a:pt x="15319328" y="4769607"/>
                  </a:lnTo>
                  <a:lnTo>
                    <a:pt x="15320955" y="4775030"/>
                  </a:lnTo>
                  <a:lnTo>
                    <a:pt x="15321960" y="4778216"/>
                  </a:lnTo>
                  <a:lnTo>
                    <a:pt x="15324390" y="4780828"/>
                  </a:lnTo>
                  <a:lnTo>
                    <a:pt x="15329390" y="4782961"/>
                  </a:lnTo>
                  <a:lnTo>
                    <a:pt x="15331674" y="4783147"/>
                  </a:lnTo>
                  <a:lnTo>
                    <a:pt x="15337096" y="4781521"/>
                  </a:lnTo>
                  <a:lnTo>
                    <a:pt x="15342993" y="4779702"/>
                  </a:lnTo>
                  <a:lnTo>
                    <a:pt x="15346028" y="4773513"/>
                  </a:lnTo>
                  <a:lnTo>
                    <a:pt x="15344401" y="4768090"/>
                  </a:lnTo>
                  <a:lnTo>
                    <a:pt x="15342583" y="4762194"/>
                  </a:lnTo>
                  <a:lnTo>
                    <a:pt x="15336391" y="4759159"/>
                  </a:lnTo>
                  <a:close/>
                </a:path>
                <a:path w="20083145" h="5932170">
                  <a:moveTo>
                    <a:pt x="5162934" y="417527"/>
                  </a:moveTo>
                  <a:lnTo>
                    <a:pt x="5156179" y="418586"/>
                  </a:lnTo>
                  <a:lnTo>
                    <a:pt x="5149630" y="428399"/>
                  </a:lnTo>
                  <a:lnTo>
                    <a:pt x="5150688" y="435153"/>
                  </a:lnTo>
                  <a:lnTo>
                    <a:pt x="5155594" y="438428"/>
                  </a:lnTo>
                  <a:lnTo>
                    <a:pt x="5157976" y="440232"/>
                  </a:lnTo>
                  <a:lnTo>
                    <a:pt x="5159976" y="441085"/>
                  </a:lnTo>
                  <a:lnTo>
                    <a:pt x="5159834" y="441419"/>
                  </a:lnTo>
                  <a:lnTo>
                    <a:pt x="5164500" y="443409"/>
                  </a:lnTo>
                  <a:lnTo>
                    <a:pt x="5169922" y="441782"/>
                  </a:lnTo>
                  <a:lnTo>
                    <a:pt x="5172912" y="437542"/>
                  </a:lnTo>
                  <a:lnTo>
                    <a:pt x="5176187" y="432636"/>
                  </a:lnTo>
                  <a:lnTo>
                    <a:pt x="5175129" y="425881"/>
                  </a:lnTo>
                  <a:lnTo>
                    <a:pt x="5170223" y="422606"/>
                  </a:lnTo>
                  <a:lnTo>
                    <a:pt x="5167840" y="420802"/>
                  </a:lnTo>
                  <a:lnTo>
                    <a:pt x="5162934" y="417527"/>
                  </a:lnTo>
                  <a:close/>
                </a:path>
                <a:path w="20083145" h="5932170">
                  <a:moveTo>
                    <a:pt x="4306906" y="50799"/>
                  </a:moveTo>
                  <a:lnTo>
                    <a:pt x="4301147" y="49523"/>
                  </a:lnTo>
                  <a:lnTo>
                    <a:pt x="4298196" y="49052"/>
                  </a:lnTo>
                  <a:lnTo>
                    <a:pt x="4292436" y="47778"/>
                  </a:lnTo>
                  <a:lnTo>
                    <a:pt x="4286829" y="51689"/>
                  </a:lnTo>
                  <a:lnTo>
                    <a:pt x="4285554" y="57448"/>
                  </a:lnTo>
                  <a:lnTo>
                    <a:pt x="4284563" y="62541"/>
                  </a:lnTo>
                  <a:lnTo>
                    <a:pt x="4287141" y="67580"/>
                  </a:lnTo>
                  <a:lnTo>
                    <a:pt x="4291807" y="69571"/>
                  </a:lnTo>
                  <a:lnTo>
                    <a:pt x="4291949" y="69238"/>
                  </a:lnTo>
                  <a:lnTo>
                    <a:pt x="4293949" y="70091"/>
                  </a:lnTo>
                  <a:lnTo>
                    <a:pt x="4302802" y="71503"/>
                  </a:lnTo>
                  <a:lnTo>
                    <a:pt x="4308268" y="67925"/>
                  </a:lnTo>
                  <a:lnTo>
                    <a:pt x="4309543" y="62166"/>
                  </a:lnTo>
                  <a:lnTo>
                    <a:pt x="4310484" y="56264"/>
                  </a:lnTo>
                  <a:lnTo>
                    <a:pt x="4306906" y="50799"/>
                  </a:lnTo>
                  <a:close/>
                </a:path>
                <a:path w="20083145" h="5932170">
                  <a:moveTo>
                    <a:pt x="5090436" y="370451"/>
                  </a:moveTo>
                  <a:lnTo>
                    <a:pt x="5083873" y="371984"/>
                  </a:lnTo>
                  <a:lnTo>
                    <a:pt x="5077323" y="381796"/>
                  </a:lnTo>
                  <a:lnTo>
                    <a:pt x="5078856" y="388361"/>
                  </a:lnTo>
                  <a:lnTo>
                    <a:pt x="5083621" y="391968"/>
                  </a:lnTo>
                  <a:lnTo>
                    <a:pt x="5087954" y="393817"/>
                  </a:lnTo>
                  <a:lnTo>
                    <a:pt x="5087812" y="394150"/>
                  </a:lnTo>
                  <a:lnTo>
                    <a:pt x="5092478" y="396140"/>
                  </a:lnTo>
                  <a:lnTo>
                    <a:pt x="5098375" y="394323"/>
                  </a:lnTo>
                  <a:lnTo>
                    <a:pt x="5101033" y="389940"/>
                  </a:lnTo>
                  <a:lnTo>
                    <a:pt x="5104307" y="385035"/>
                  </a:lnTo>
                  <a:lnTo>
                    <a:pt x="5102773" y="378470"/>
                  </a:lnTo>
                  <a:lnTo>
                    <a:pt x="5098009" y="374862"/>
                  </a:lnTo>
                  <a:lnTo>
                    <a:pt x="5095343" y="373724"/>
                  </a:lnTo>
                  <a:lnTo>
                    <a:pt x="5090436" y="370451"/>
                  </a:lnTo>
                  <a:close/>
                </a:path>
                <a:path w="20083145" h="5932170">
                  <a:moveTo>
                    <a:pt x="4390871" y="70069"/>
                  </a:moveTo>
                  <a:lnTo>
                    <a:pt x="4384969" y="69128"/>
                  </a:lnTo>
                  <a:lnTo>
                    <a:pt x="4382303" y="67990"/>
                  </a:lnTo>
                  <a:lnTo>
                    <a:pt x="4376543" y="66716"/>
                  </a:lnTo>
                  <a:lnTo>
                    <a:pt x="4370744" y="70151"/>
                  </a:lnTo>
                  <a:lnTo>
                    <a:pt x="4369470" y="75910"/>
                  </a:lnTo>
                  <a:lnTo>
                    <a:pt x="4368004" y="81194"/>
                  </a:lnTo>
                  <a:lnTo>
                    <a:pt x="4370915" y="86375"/>
                  </a:lnTo>
                  <a:lnTo>
                    <a:pt x="4376248" y="88650"/>
                  </a:lnTo>
                  <a:lnTo>
                    <a:pt x="4377532" y="88411"/>
                  </a:lnTo>
                  <a:lnTo>
                    <a:pt x="4380198" y="89548"/>
                  </a:lnTo>
                  <a:lnTo>
                    <a:pt x="4385958" y="90823"/>
                  </a:lnTo>
                  <a:lnTo>
                    <a:pt x="4391757" y="87386"/>
                  </a:lnTo>
                  <a:lnTo>
                    <a:pt x="4394306" y="75868"/>
                  </a:lnTo>
                  <a:lnTo>
                    <a:pt x="4390871" y="70069"/>
                  </a:lnTo>
                  <a:close/>
                </a:path>
                <a:path w="20083145" h="5932170">
                  <a:moveTo>
                    <a:pt x="5015943" y="325280"/>
                  </a:moveTo>
                  <a:lnTo>
                    <a:pt x="5009238" y="327147"/>
                  </a:lnTo>
                  <a:lnTo>
                    <a:pt x="5003355" y="337244"/>
                  </a:lnTo>
                  <a:lnTo>
                    <a:pt x="5005222" y="343949"/>
                  </a:lnTo>
                  <a:lnTo>
                    <a:pt x="5010128" y="347224"/>
                  </a:lnTo>
                  <a:lnTo>
                    <a:pt x="5018794" y="350921"/>
                  </a:lnTo>
                  <a:lnTo>
                    <a:pt x="5024691" y="349103"/>
                  </a:lnTo>
                  <a:lnTo>
                    <a:pt x="5027490" y="344388"/>
                  </a:lnTo>
                  <a:lnTo>
                    <a:pt x="5030432" y="339340"/>
                  </a:lnTo>
                  <a:lnTo>
                    <a:pt x="5028565" y="332633"/>
                  </a:lnTo>
                  <a:lnTo>
                    <a:pt x="5023658" y="329359"/>
                  </a:lnTo>
                  <a:lnTo>
                    <a:pt x="5020992" y="328222"/>
                  </a:lnTo>
                  <a:lnTo>
                    <a:pt x="5015943" y="325280"/>
                  </a:lnTo>
                  <a:close/>
                </a:path>
                <a:path w="20083145" h="5932170">
                  <a:moveTo>
                    <a:pt x="4474557" y="92766"/>
                  </a:moveTo>
                  <a:lnTo>
                    <a:pt x="4468797" y="91491"/>
                  </a:lnTo>
                  <a:lnTo>
                    <a:pt x="4466131" y="90354"/>
                  </a:lnTo>
                  <a:lnTo>
                    <a:pt x="4460180" y="88604"/>
                  </a:lnTo>
                  <a:lnTo>
                    <a:pt x="4454381" y="92039"/>
                  </a:lnTo>
                  <a:lnTo>
                    <a:pt x="4452773" y="97656"/>
                  </a:lnTo>
                  <a:lnTo>
                    <a:pt x="4451306" y="102940"/>
                  </a:lnTo>
                  <a:lnTo>
                    <a:pt x="4453743" y="108312"/>
                  </a:lnTo>
                  <a:lnTo>
                    <a:pt x="4459076" y="110587"/>
                  </a:lnTo>
                  <a:lnTo>
                    <a:pt x="4460217" y="110681"/>
                  </a:lnTo>
                  <a:lnTo>
                    <a:pt x="4462884" y="111819"/>
                  </a:lnTo>
                  <a:lnTo>
                    <a:pt x="4468834" y="113569"/>
                  </a:lnTo>
                  <a:lnTo>
                    <a:pt x="4474633" y="110132"/>
                  </a:lnTo>
                  <a:lnTo>
                    <a:pt x="4476241" y="104516"/>
                  </a:lnTo>
                  <a:lnTo>
                    <a:pt x="4477992" y="98565"/>
                  </a:lnTo>
                  <a:lnTo>
                    <a:pt x="4474557" y="92766"/>
                  </a:lnTo>
                  <a:close/>
                </a:path>
                <a:path w="20083145" h="5932170">
                  <a:moveTo>
                    <a:pt x="4940504" y="283251"/>
                  </a:moveTo>
                  <a:lnTo>
                    <a:pt x="4933799" y="285118"/>
                  </a:lnTo>
                  <a:lnTo>
                    <a:pt x="4928582" y="295500"/>
                  </a:lnTo>
                  <a:lnTo>
                    <a:pt x="4930449" y="302205"/>
                  </a:lnTo>
                  <a:lnTo>
                    <a:pt x="4935498" y="305147"/>
                  </a:lnTo>
                  <a:lnTo>
                    <a:pt x="4944164" y="308844"/>
                  </a:lnTo>
                  <a:lnTo>
                    <a:pt x="4950203" y="306692"/>
                  </a:lnTo>
                  <a:lnTo>
                    <a:pt x="4955277" y="296644"/>
                  </a:lnTo>
                  <a:lnTo>
                    <a:pt x="4953410" y="289938"/>
                  </a:lnTo>
                  <a:lnTo>
                    <a:pt x="4948361" y="286996"/>
                  </a:lnTo>
                  <a:lnTo>
                    <a:pt x="4945695" y="285859"/>
                  </a:lnTo>
                  <a:lnTo>
                    <a:pt x="4940504" y="283251"/>
                  </a:lnTo>
                  <a:close/>
                </a:path>
                <a:path w="20083145" h="5932170">
                  <a:moveTo>
                    <a:pt x="4557438" y="118271"/>
                  </a:moveTo>
                  <a:lnTo>
                    <a:pt x="4551820" y="116663"/>
                  </a:lnTo>
                  <a:lnTo>
                    <a:pt x="4549154" y="115526"/>
                  </a:lnTo>
                  <a:lnTo>
                    <a:pt x="4543679" y="113584"/>
                  </a:lnTo>
                  <a:lnTo>
                    <a:pt x="4537547" y="116878"/>
                  </a:lnTo>
                  <a:lnTo>
                    <a:pt x="4534409" y="125783"/>
                  </a:lnTo>
                  <a:lnTo>
                    <a:pt x="4533806" y="127495"/>
                  </a:lnTo>
                  <a:lnTo>
                    <a:pt x="4536433" y="133343"/>
                  </a:lnTo>
                  <a:lnTo>
                    <a:pt x="4541432" y="135476"/>
                  </a:lnTo>
                  <a:lnTo>
                    <a:pt x="4541574" y="135142"/>
                  </a:lnTo>
                  <a:lnTo>
                    <a:pt x="4545241" y="136706"/>
                  </a:lnTo>
                  <a:lnTo>
                    <a:pt x="4550716" y="138648"/>
                  </a:lnTo>
                  <a:lnTo>
                    <a:pt x="4556848" y="135354"/>
                  </a:lnTo>
                  <a:lnTo>
                    <a:pt x="4560731" y="124404"/>
                  </a:lnTo>
                  <a:lnTo>
                    <a:pt x="4557438" y="118271"/>
                  </a:lnTo>
                  <a:close/>
                </a:path>
                <a:path w="20083145" h="5932170">
                  <a:moveTo>
                    <a:pt x="4863737" y="243413"/>
                  </a:moveTo>
                  <a:lnTo>
                    <a:pt x="4856889" y="245613"/>
                  </a:lnTo>
                  <a:lnTo>
                    <a:pt x="4853966" y="252247"/>
                  </a:lnTo>
                  <a:lnTo>
                    <a:pt x="4851864" y="256470"/>
                  </a:lnTo>
                  <a:lnTo>
                    <a:pt x="4854206" y="262985"/>
                  </a:lnTo>
                  <a:lnTo>
                    <a:pt x="4859397" y="265594"/>
                  </a:lnTo>
                  <a:lnTo>
                    <a:pt x="4867729" y="269148"/>
                  </a:lnTo>
                  <a:lnTo>
                    <a:pt x="4874102" y="267139"/>
                  </a:lnTo>
                  <a:lnTo>
                    <a:pt x="4877024" y="260506"/>
                  </a:lnTo>
                  <a:lnTo>
                    <a:pt x="4879127" y="256281"/>
                  </a:lnTo>
                  <a:lnTo>
                    <a:pt x="4876785" y="249767"/>
                  </a:lnTo>
                  <a:lnTo>
                    <a:pt x="4871594" y="247159"/>
                  </a:lnTo>
                  <a:lnTo>
                    <a:pt x="4868927" y="246021"/>
                  </a:lnTo>
                  <a:lnTo>
                    <a:pt x="4863737" y="243413"/>
                  </a:lnTo>
                  <a:close/>
                </a:path>
                <a:path w="20083145" h="5932170">
                  <a:moveTo>
                    <a:pt x="4638897" y="147111"/>
                  </a:moveTo>
                  <a:lnTo>
                    <a:pt x="4633422" y="145169"/>
                  </a:lnTo>
                  <a:lnTo>
                    <a:pt x="4630756" y="144031"/>
                  </a:lnTo>
                  <a:lnTo>
                    <a:pt x="4625281" y="142090"/>
                  </a:lnTo>
                  <a:lnTo>
                    <a:pt x="4619291" y="145050"/>
                  </a:lnTo>
                  <a:lnTo>
                    <a:pt x="4614741" y="155716"/>
                  </a:lnTo>
                  <a:lnTo>
                    <a:pt x="4617367" y="161564"/>
                  </a:lnTo>
                  <a:lnTo>
                    <a:pt x="4626034" y="165261"/>
                  </a:lnTo>
                  <a:lnTo>
                    <a:pt x="4631509" y="167202"/>
                  </a:lnTo>
                  <a:lnTo>
                    <a:pt x="4637499" y="164242"/>
                  </a:lnTo>
                  <a:lnTo>
                    <a:pt x="4639773" y="158909"/>
                  </a:lnTo>
                  <a:lnTo>
                    <a:pt x="4641367" y="154467"/>
                  </a:lnTo>
                  <a:lnTo>
                    <a:pt x="4641857" y="153101"/>
                  </a:lnTo>
                  <a:lnTo>
                    <a:pt x="4638897" y="147111"/>
                  </a:lnTo>
                  <a:close/>
                </a:path>
                <a:path w="20083145" h="5932170">
                  <a:moveTo>
                    <a:pt x="4798404" y="212787"/>
                  </a:moveTo>
                  <a:lnTo>
                    <a:pt x="4785071" y="207100"/>
                  </a:lnTo>
                  <a:lnTo>
                    <a:pt x="4778890" y="209585"/>
                  </a:lnTo>
                  <a:lnTo>
                    <a:pt x="4774341" y="220250"/>
                  </a:lnTo>
                  <a:lnTo>
                    <a:pt x="4776683" y="226764"/>
                  </a:lnTo>
                  <a:lnTo>
                    <a:pt x="4790015" y="232452"/>
                  </a:lnTo>
                  <a:lnTo>
                    <a:pt x="4796197" y="229967"/>
                  </a:lnTo>
                  <a:lnTo>
                    <a:pt x="4800747" y="219302"/>
                  </a:lnTo>
                  <a:lnTo>
                    <a:pt x="4798404" y="212787"/>
                  </a:lnTo>
                  <a:close/>
                </a:path>
                <a:path w="20083145" h="5932170">
                  <a:moveTo>
                    <a:pt x="4719552" y="178758"/>
                  </a:moveTo>
                  <a:lnTo>
                    <a:pt x="4706220" y="173071"/>
                  </a:lnTo>
                  <a:lnTo>
                    <a:pt x="4699897" y="175889"/>
                  </a:lnTo>
                  <a:lnTo>
                    <a:pt x="4695347" y="186554"/>
                  </a:lnTo>
                  <a:lnTo>
                    <a:pt x="4697832" y="192735"/>
                  </a:lnTo>
                  <a:lnTo>
                    <a:pt x="4711164" y="198422"/>
                  </a:lnTo>
                  <a:lnTo>
                    <a:pt x="4717487" y="195604"/>
                  </a:lnTo>
                  <a:lnTo>
                    <a:pt x="4722037" y="184939"/>
                  </a:lnTo>
                  <a:lnTo>
                    <a:pt x="4719552" y="178758"/>
                  </a:lnTo>
                  <a:close/>
                </a:path>
                <a:path w="20083145" h="5932170">
                  <a:moveTo>
                    <a:pt x="15418806" y="4734039"/>
                  </a:moveTo>
                  <a:lnTo>
                    <a:pt x="15410675" y="4736480"/>
                  </a:lnTo>
                  <a:lnTo>
                    <a:pt x="15404776" y="4738298"/>
                  </a:lnTo>
                  <a:lnTo>
                    <a:pt x="15401743" y="4744488"/>
                  </a:lnTo>
                  <a:lnTo>
                    <a:pt x="15403370" y="4749910"/>
                  </a:lnTo>
                  <a:lnTo>
                    <a:pt x="15404375" y="4753096"/>
                  </a:lnTo>
                  <a:lnTo>
                    <a:pt x="15406805" y="4755709"/>
                  </a:lnTo>
                  <a:lnTo>
                    <a:pt x="15411805" y="4757841"/>
                  </a:lnTo>
                  <a:lnTo>
                    <a:pt x="15414089" y="4758028"/>
                  </a:lnTo>
                  <a:lnTo>
                    <a:pt x="15419510" y="4756401"/>
                  </a:lnTo>
                  <a:lnTo>
                    <a:pt x="15425407" y="4754582"/>
                  </a:lnTo>
                  <a:lnTo>
                    <a:pt x="15428443" y="4748393"/>
                  </a:lnTo>
                  <a:lnTo>
                    <a:pt x="15426817" y="4742971"/>
                  </a:lnTo>
                  <a:lnTo>
                    <a:pt x="15424999" y="4737075"/>
                  </a:lnTo>
                  <a:lnTo>
                    <a:pt x="15418806" y="4734039"/>
                  </a:lnTo>
                  <a:close/>
                </a:path>
                <a:path w="20083145" h="5932170">
                  <a:moveTo>
                    <a:pt x="15501746" y="4709538"/>
                  </a:moveTo>
                  <a:lnTo>
                    <a:pt x="15495991" y="4711022"/>
                  </a:lnTo>
                  <a:lnTo>
                    <a:pt x="15493280" y="4711836"/>
                  </a:lnTo>
                  <a:lnTo>
                    <a:pt x="15487384" y="4713653"/>
                  </a:lnTo>
                  <a:lnTo>
                    <a:pt x="15484492" y="4719511"/>
                  </a:lnTo>
                  <a:lnTo>
                    <a:pt x="15485976" y="4725267"/>
                  </a:lnTo>
                  <a:lnTo>
                    <a:pt x="15486981" y="4728452"/>
                  </a:lnTo>
                  <a:lnTo>
                    <a:pt x="15489412" y="4731065"/>
                  </a:lnTo>
                  <a:lnTo>
                    <a:pt x="15494411" y="4733198"/>
                  </a:lnTo>
                  <a:lnTo>
                    <a:pt x="15496696" y="4733384"/>
                  </a:lnTo>
                  <a:lnTo>
                    <a:pt x="15502117" y="4731756"/>
                  </a:lnTo>
                  <a:lnTo>
                    <a:pt x="15508014" y="4729939"/>
                  </a:lnTo>
                  <a:lnTo>
                    <a:pt x="15510906" y="4724081"/>
                  </a:lnTo>
                  <a:lnTo>
                    <a:pt x="15509421" y="4718327"/>
                  </a:lnTo>
                  <a:lnTo>
                    <a:pt x="15507603" y="4712430"/>
                  </a:lnTo>
                  <a:lnTo>
                    <a:pt x="15501746" y="4709538"/>
                  </a:lnTo>
                  <a:close/>
                </a:path>
                <a:path w="20083145" h="5932170">
                  <a:moveTo>
                    <a:pt x="15584211" y="4685226"/>
                  </a:moveTo>
                  <a:lnTo>
                    <a:pt x="15578456" y="4686712"/>
                  </a:lnTo>
                  <a:lnTo>
                    <a:pt x="15575745" y="4687525"/>
                  </a:lnTo>
                  <a:lnTo>
                    <a:pt x="15569990" y="4689010"/>
                  </a:lnTo>
                  <a:lnTo>
                    <a:pt x="15567097" y="4694867"/>
                  </a:lnTo>
                  <a:lnTo>
                    <a:pt x="15568581" y="4700621"/>
                  </a:lnTo>
                  <a:lnTo>
                    <a:pt x="15569586" y="4703808"/>
                  </a:lnTo>
                  <a:lnTo>
                    <a:pt x="15571685" y="4706279"/>
                  </a:lnTo>
                  <a:lnTo>
                    <a:pt x="15576685" y="4708412"/>
                  </a:lnTo>
                  <a:lnTo>
                    <a:pt x="15579301" y="4708740"/>
                  </a:lnTo>
                  <a:lnTo>
                    <a:pt x="15581679" y="4707784"/>
                  </a:lnTo>
                  <a:lnTo>
                    <a:pt x="15584390" y="4706972"/>
                  </a:lnTo>
                  <a:lnTo>
                    <a:pt x="15590145" y="4705486"/>
                  </a:lnTo>
                  <a:lnTo>
                    <a:pt x="15593036" y="4699628"/>
                  </a:lnTo>
                  <a:lnTo>
                    <a:pt x="15590066" y="4688119"/>
                  </a:lnTo>
                  <a:lnTo>
                    <a:pt x="15584211" y="4685226"/>
                  </a:lnTo>
                  <a:close/>
                </a:path>
                <a:path w="20083145" h="5932170">
                  <a:moveTo>
                    <a:pt x="15666864" y="4661391"/>
                  </a:moveTo>
                  <a:lnTo>
                    <a:pt x="15661109" y="4662876"/>
                  </a:lnTo>
                  <a:lnTo>
                    <a:pt x="15652977" y="4665316"/>
                  </a:lnTo>
                  <a:lnTo>
                    <a:pt x="15649752" y="4671032"/>
                  </a:lnTo>
                  <a:lnTo>
                    <a:pt x="15651237" y="4676786"/>
                  </a:lnTo>
                  <a:lnTo>
                    <a:pt x="15652241" y="4679973"/>
                  </a:lnTo>
                  <a:lnTo>
                    <a:pt x="15654338" y="4682444"/>
                  </a:lnTo>
                  <a:lnTo>
                    <a:pt x="15659338" y="4684576"/>
                  </a:lnTo>
                  <a:lnTo>
                    <a:pt x="15662098" y="4684572"/>
                  </a:lnTo>
                  <a:lnTo>
                    <a:pt x="15664333" y="4683949"/>
                  </a:lnTo>
                  <a:lnTo>
                    <a:pt x="15672465" y="4681509"/>
                  </a:lnTo>
                  <a:lnTo>
                    <a:pt x="15675692" y="4675794"/>
                  </a:lnTo>
                  <a:lnTo>
                    <a:pt x="15674208" y="4670040"/>
                  </a:lnTo>
                  <a:lnTo>
                    <a:pt x="15672580" y="4664617"/>
                  </a:lnTo>
                  <a:lnTo>
                    <a:pt x="15666864" y="4661391"/>
                  </a:lnTo>
                  <a:close/>
                </a:path>
                <a:path w="20083145" h="5932170">
                  <a:moveTo>
                    <a:pt x="15749854" y="4637699"/>
                  </a:moveTo>
                  <a:lnTo>
                    <a:pt x="15744099" y="4639183"/>
                  </a:lnTo>
                  <a:lnTo>
                    <a:pt x="15735967" y="4641624"/>
                  </a:lnTo>
                  <a:lnTo>
                    <a:pt x="15732740" y="4647339"/>
                  </a:lnTo>
                  <a:lnTo>
                    <a:pt x="15734225" y="4653093"/>
                  </a:lnTo>
                  <a:lnTo>
                    <a:pt x="15735230" y="4656279"/>
                  </a:lnTo>
                  <a:lnTo>
                    <a:pt x="15737328" y="4658750"/>
                  </a:lnTo>
                  <a:lnTo>
                    <a:pt x="15740328" y="4660030"/>
                  </a:lnTo>
                  <a:lnTo>
                    <a:pt x="15739853" y="4660221"/>
                  </a:lnTo>
                  <a:lnTo>
                    <a:pt x="15741852" y="4661074"/>
                  </a:lnTo>
                  <a:lnTo>
                    <a:pt x="15744612" y="4661069"/>
                  </a:lnTo>
                  <a:lnTo>
                    <a:pt x="15746846" y="4660447"/>
                  </a:lnTo>
                  <a:lnTo>
                    <a:pt x="15749557" y="4659634"/>
                  </a:lnTo>
                  <a:lnTo>
                    <a:pt x="15755312" y="4658149"/>
                  </a:lnTo>
                  <a:lnTo>
                    <a:pt x="15758538" y="4652433"/>
                  </a:lnTo>
                  <a:lnTo>
                    <a:pt x="15755568" y="4640924"/>
                  </a:lnTo>
                  <a:lnTo>
                    <a:pt x="15749854" y="4637699"/>
                  </a:lnTo>
                  <a:close/>
                </a:path>
                <a:path w="20083145" h="5932170">
                  <a:moveTo>
                    <a:pt x="15832890" y="4614814"/>
                  </a:moveTo>
                  <a:lnTo>
                    <a:pt x="15827136" y="4616299"/>
                  </a:lnTo>
                  <a:lnTo>
                    <a:pt x="15824425" y="4617113"/>
                  </a:lnTo>
                  <a:lnTo>
                    <a:pt x="15818670" y="4618597"/>
                  </a:lnTo>
                  <a:lnTo>
                    <a:pt x="15815445" y="4624312"/>
                  </a:lnTo>
                  <a:lnTo>
                    <a:pt x="15816929" y="4630068"/>
                  </a:lnTo>
                  <a:lnTo>
                    <a:pt x="15817934" y="4633253"/>
                  </a:lnTo>
                  <a:lnTo>
                    <a:pt x="15820031" y="4635724"/>
                  </a:lnTo>
                  <a:lnTo>
                    <a:pt x="15825031" y="4637857"/>
                  </a:lnTo>
                  <a:lnTo>
                    <a:pt x="15827648" y="4638185"/>
                  </a:lnTo>
                  <a:lnTo>
                    <a:pt x="15829883" y="4637562"/>
                  </a:lnTo>
                  <a:lnTo>
                    <a:pt x="15832594" y="4636750"/>
                  </a:lnTo>
                  <a:lnTo>
                    <a:pt x="15838349" y="4635264"/>
                  </a:lnTo>
                  <a:lnTo>
                    <a:pt x="15841574" y="4629549"/>
                  </a:lnTo>
                  <a:lnTo>
                    <a:pt x="15838605" y="4618040"/>
                  </a:lnTo>
                  <a:lnTo>
                    <a:pt x="15832890" y="4614814"/>
                  </a:lnTo>
                  <a:close/>
                </a:path>
                <a:path w="20083145" h="5932170">
                  <a:moveTo>
                    <a:pt x="15916260" y="4592071"/>
                  </a:moveTo>
                  <a:lnTo>
                    <a:pt x="15910506" y="4593557"/>
                  </a:lnTo>
                  <a:lnTo>
                    <a:pt x="15907796" y="4594371"/>
                  </a:lnTo>
                  <a:lnTo>
                    <a:pt x="15902040" y="4595855"/>
                  </a:lnTo>
                  <a:lnTo>
                    <a:pt x="15898815" y="4601571"/>
                  </a:lnTo>
                  <a:lnTo>
                    <a:pt x="15900300" y="4607325"/>
                  </a:lnTo>
                  <a:lnTo>
                    <a:pt x="15901305" y="4610512"/>
                  </a:lnTo>
                  <a:lnTo>
                    <a:pt x="15903402" y="4612981"/>
                  </a:lnTo>
                  <a:lnTo>
                    <a:pt x="15908402" y="4615114"/>
                  </a:lnTo>
                  <a:lnTo>
                    <a:pt x="15911018" y="4615443"/>
                  </a:lnTo>
                  <a:lnTo>
                    <a:pt x="15913254" y="4614821"/>
                  </a:lnTo>
                  <a:lnTo>
                    <a:pt x="15915965" y="4614007"/>
                  </a:lnTo>
                  <a:lnTo>
                    <a:pt x="15921720" y="4612521"/>
                  </a:lnTo>
                  <a:lnTo>
                    <a:pt x="15924944" y="4606807"/>
                  </a:lnTo>
                  <a:lnTo>
                    <a:pt x="15921976" y="4595297"/>
                  </a:lnTo>
                  <a:lnTo>
                    <a:pt x="15916260" y="4592071"/>
                  </a:lnTo>
                  <a:close/>
                </a:path>
                <a:path w="20083145" h="5932170">
                  <a:moveTo>
                    <a:pt x="15999823" y="4569806"/>
                  </a:moveTo>
                  <a:lnTo>
                    <a:pt x="15994068" y="4571290"/>
                  </a:lnTo>
                  <a:lnTo>
                    <a:pt x="15985935" y="4573731"/>
                  </a:lnTo>
                  <a:lnTo>
                    <a:pt x="15982377" y="4579303"/>
                  </a:lnTo>
                  <a:lnTo>
                    <a:pt x="15983862" y="4585057"/>
                  </a:lnTo>
                  <a:lnTo>
                    <a:pt x="15984391" y="4588435"/>
                  </a:lnTo>
                  <a:lnTo>
                    <a:pt x="15986821" y="4591048"/>
                  </a:lnTo>
                  <a:lnTo>
                    <a:pt x="15989820" y="4592328"/>
                  </a:lnTo>
                  <a:lnTo>
                    <a:pt x="15989963" y="4591994"/>
                  </a:lnTo>
                  <a:lnTo>
                    <a:pt x="15991963" y="4592848"/>
                  </a:lnTo>
                  <a:lnTo>
                    <a:pt x="15994581" y="4593176"/>
                  </a:lnTo>
                  <a:lnTo>
                    <a:pt x="15996815" y="4592553"/>
                  </a:lnTo>
                  <a:lnTo>
                    <a:pt x="16004948" y="4590113"/>
                  </a:lnTo>
                  <a:lnTo>
                    <a:pt x="16008507" y="4584540"/>
                  </a:lnTo>
                  <a:lnTo>
                    <a:pt x="16007021" y="4578785"/>
                  </a:lnTo>
                  <a:lnTo>
                    <a:pt x="16005395" y="4573364"/>
                  </a:lnTo>
                  <a:lnTo>
                    <a:pt x="15999823" y="4569806"/>
                  </a:lnTo>
                  <a:close/>
                </a:path>
                <a:path w="20083145" h="5932170">
                  <a:moveTo>
                    <a:pt x="16083625" y="4548823"/>
                  </a:moveTo>
                  <a:lnTo>
                    <a:pt x="16077870" y="4550308"/>
                  </a:lnTo>
                  <a:lnTo>
                    <a:pt x="16075158" y="4551122"/>
                  </a:lnTo>
                  <a:lnTo>
                    <a:pt x="16069402" y="4552605"/>
                  </a:lnTo>
                  <a:lnTo>
                    <a:pt x="16065844" y="4558179"/>
                  </a:lnTo>
                  <a:lnTo>
                    <a:pt x="16067329" y="4563933"/>
                  </a:lnTo>
                  <a:lnTo>
                    <a:pt x="16068191" y="4567453"/>
                  </a:lnTo>
                  <a:lnTo>
                    <a:pt x="16070624" y="4570066"/>
                  </a:lnTo>
                  <a:lnTo>
                    <a:pt x="16075290" y="4572056"/>
                  </a:lnTo>
                  <a:lnTo>
                    <a:pt x="16077907" y="4572385"/>
                  </a:lnTo>
                  <a:lnTo>
                    <a:pt x="16080143" y="4571763"/>
                  </a:lnTo>
                  <a:lnTo>
                    <a:pt x="16082853" y="4570949"/>
                  </a:lnTo>
                  <a:lnTo>
                    <a:pt x="16088607" y="4569465"/>
                  </a:lnTo>
                  <a:lnTo>
                    <a:pt x="16092167" y="4563891"/>
                  </a:lnTo>
                  <a:lnTo>
                    <a:pt x="16089197" y="4552382"/>
                  </a:lnTo>
                  <a:lnTo>
                    <a:pt x="16083625" y="4548823"/>
                  </a:lnTo>
                  <a:close/>
                </a:path>
                <a:path w="20083145" h="5932170">
                  <a:moveTo>
                    <a:pt x="16167474" y="4528650"/>
                  </a:moveTo>
                  <a:lnTo>
                    <a:pt x="16161720" y="4530134"/>
                  </a:lnTo>
                  <a:lnTo>
                    <a:pt x="16158675" y="4530805"/>
                  </a:lnTo>
                  <a:lnTo>
                    <a:pt x="16153063" y="4531957"/>
                  </a:lnTo>
                  <a:lnTo>
                    <a:pt x="16149362" y="4537863"/>
                  </a:lnTo>
                  <a:lnTo>
                    <a:pt x="16150847" y="4543618"/>
                  </a:lnTo>
                  <a:lnTo>
                    <a:pt x="16151709" y="4547137"/>
                  </a:lnTo>
                  <a:lnTo>
                    <a:pt x="16154140" y="4549751"/>
                  </a:lnTo>
                  <a:lnTo>
                    <a:pt x="16159140" y="4551883"/>
                  </a:lnTo>
                  <a:lnTo>
                    <a:pt x="16161423" y="4552069"/>
                  </a:lnTo>
                  <a:lnTo>
                    <a:pt x="16163659" y="4551447"/>
                  </a:lnTo>
                  <a:lnTo>
                    <a:pt x="16166702" y="4550775"/>
                  </a:lnTo>
                  <a:lnTo>
                    <a:pt x="16172316" y="4549624"/>
                  </a:lnTo>
                  <a:lnTo>
                    <a:pt x="16176016" y="4543718"/>
                  </a:lnTo>
                  <a:lnTo>
                    <a:pt x="16174532" y="4537963"/>
                  </a:lnTo>
                  <a:lnTo>
                    <a:pt x="16173380" y="4532350"/>
                  </a:lnTo>
                  <a:lnTo>
                    <a:pt x="16167474" y="4528650"/>
                  </a:lnTo>
                  <a:close/>
                </a:path>
                <a:path w="20083145" h="5932170">
                  <a:moveTo>
                    <a:pt x="16251565" y="4509760"/>
                  </a:moveTo>
                  <a:lnTo>
                    <a:pt x="16245811" y="4511245"/>
                  </a:lnTo>
                  <a:lnTo>
                    <a:pt x="16242766" y="4511916"/>
                  </a:lnTo>
                  <a:lnTo>
                    <a:pt x="16236821" y="4512925"/>
                  </a:lnTo>
                  <a:lnTo>
                    <a:pt x="16233119" y="4518831"/>
                  </a:lnTo>
                  <a:lnTo>
                    <a:pt x="16234604" y="4524586"/>
                  </a:lnTo>
                  <a:lnTo>
                    <a:pt x="16235466" y="4528106"/>
                  </a:lnTo>
                  <a:lnTo>
                    <a:pt x="16237897" y="4530719"/>
                  </a:lnTo>
                  <a:lnTo>
                    <a:pt x="16240896" y="4531998"/>
                  </a:lnTo>
                  <a:lnTo>
                    <a:pt x="16240754" y="4532330"/>
                  </a:lnTo>
                  <a:lnTo>
                    <a:pt x="16242755" y="4533183"/>
                  </a:lnTo>
                  <a:lnTo>
                    <a:pt x="16245040" y="4533372"/>
                  </a:lnTo>
                  <a:lnTo>
                    <a:pt x="16247276" y="4532749"/>
                  </a:lnTo>
                  <a:lnTo>
                    <a:pt x="16250319" y="4532077"/>
                  </a:lnTo>
                  <a:lnTo>
                    <a:pt x="16256266" y="4531069"/>
                  </a:lnTo>
                  <a:lnTo>
                    <a:pt x="16259967" y="4525163"/>
                  </a:lnTo>
                  <a:lnTo>
                    <a:pt x="16258482" y="4519408"/>
                  </a:lnTo>
                  <a:lnTo>
                    <a:pt x="16257473" y="4513461"/>
                  </a:lnTo>
                  <a:lnTo>
                    <a:pt x="16251565" y="4509760"/>
                  </a:lnTo>
                  <a:close/>
                </a:path>
                <a:path w="20083145" h="5932170">
                  <a:moveTo>
                    <a:pt x="16335513" y="4491204"/>
                  </a:moveTo>
                  <a:lnTo>
                    <a:pt x="16329901" y="4492355"/>
                  </a:lnTo>
                  <a:lnTo>
                    <a:pt x="16326856" y="4493026"/>
                  </a:lnTo>
                  <a:lnTo>
                    <a:pt x="16321244" y="4494179"/>
                  </a:lnTo>
                  <a:lnTo>
                    <a:pt x="16317543" y="4500084"/>
                  </a:lnTo>
                  <a:lnTo>
                    <a:pt x="16318695" y="4505696"/>
                  </a:lnTo>
                  <a:lnTo>
                    <a:pt x="16319414" y="4509549"/>
                  </a:lnTo>
                  <a:lnTo>
                    <a:pt x="16321847" y="4512163"/>
                  </a:lnTo>
                  <a:lnTo>
                    <a:pt x="16324847" y="4513443"/>
                  </a:lnTo>
                  <a:lnTo>
                    <a:pt x="16324989" y="4513110"/>
                  </a:lnTo>
                  <a:lnTo>
                    <a:pt x="16326988" y="4513962"/>
                  </a:lnTo>
                  <a:lnTo>
                    <a:pt x="16329130" y="4514482"/>
                  </a:lnTo>
                  <a:lnTo>
                    <a:pt x="16331365" y="4513859"/>
                  </a:lnTo>
                  <a:lnTo>
                    <a:pt x="16334410" y="4513188"/>
                  </a:lnTo>
                  <a:lnTo>
                    <a:pt x="16340022" y="4512037"/>
                  </a:lnTo>
                  <a:lnTo>
                    <a:pt x="16343724" y="4506131"/>
                  </a:lnTo>
                  <a:lnTo>
                    <a:pt x="16341421" y="4494905"/>
                  </a:lnTo>
                  <a:lnTo>
                    <a:pt x="16335513" y="4491204"/>
                  </a:lnTo>
                  <a:close/>
                </a:path>
                <a:path w="20083145" h="5932170">
                  <a:moveTo>
                    <a:pt x="16420179" y="4473742"/>
                  </a:moveTo>
                  <a:lnTo>
                    <a:pt x="16414566" y="4474892"/>
                  </a:lnTo>
                  <a:lnTo>
                    <a:pt x="16411522" y="4475564"/>
                  </a:lnTo>
                  <a:lnTo>
                    <a:pt x="16405575" y="4476573"/>
                  </a:lnTo>
                  <a:lnTo>
                    <a:pt x="16401874" y="4482479"/>
                  </a:lnTo>
                  <a:lnTo>
                    <a:pt x="16403026" y="4488092"/>
                  </a:lnTo>
                  <a:lnTo>
                    <a:pt x="16403412" y="4491802"/>
                  </a:lnTo>
                  <a:lnTo>
                    <a:pt x="16406176" y="4494557"/>
                  </a:lnTo>
                  <a:lnTo>
                    <a:pt x="16411176" y="4496691"/>
                  </a:lnTo>
                  <a:lnTo>
                    <a:pt x="16413461" y="4496877"/>
                  </a:lnTo>
                  <a:lnTo>
                    <a:pt x="16415554" y="4496588"/>
                  </a:lnTo>
                  <a:lnTo>
                    <a:pt x="16418599" y="4495917"/>
                  </a:lnTo>
                  <a:lnTo>
                    <a:pt x="16424545" y="4494908"/>
                  </a:lnTo>
                  <a:lnTo>
                    <a:pt x="16428245" y="4489001"/>
                  </a:lnTo>
                  <a:lnTo>
                    <a:pt x="16427093" y="4483388"/>
                  </a:lnTo>
                  <a:lnTo>
                    <a:pt x="16426084" y="4477442"/>
                  </a:lnTo>
                  <a:lnTo>
                    <a:pt x="16420179" y="4473742"/>
                  </a:lnTo>
                  <a:close/>
                </a:path>
                <a:path w="20083145" h="5932170">
                  <a:moveTo>
                    <a:pt x="16504606" y="4457753"/>
                  </a:moveTo>
                  <a:lnTo>
                    <a:pt x="16498660" y="4458763"/>
                  </a:lnTo>
                  <a:lnTo>
                    <a:pt x="16495760" y="4459102"/>
                  </a:lnTo>
                  <a:lnTo>
                    <a:pt x="16490148" y="4460253"/>
                  </a:lnTo>
                  <a:lnTo>
                    <a:pt x="16486254" y="4465683"/>
                  </a:lnTo>
                  <a:lnTo>
                    <a:pt x="16487264" y="4471629"/>
                  </a:lnTo>
                  <a:lnTo>
                    <a:pt x="16488125" y="4475149"/>
                  </a:lnTo>
                  <a:lnTo>
                    <a:pt x="16490415" y="4478094"/>
                  </a:lnTo>
                  <a:lnTo>
                    <a:pt x="16493748" y="4479516"/>
                  </a:lnTo>
                  <a:lnTo>
                    <a:pt x="16493606" y="4479849"/>
                  </a:lnTo>
                  <a:lnTo>
                    <a:pt x="16495273" y="4480560"/>
                  </a:lnTo>
                  <a:lnTo>
                    <a:pt x="16497556" y="4480746"/>
                  </a:lnTo>
                  <a:lnTo>
                    <a:pt x="16499649" y="4480458"/>
                  </a:lnTo>
                  <a:lnTo>
                    <a:pt x="16502693" y="4479786"/>
                  </a:lnTo>
                  <a:lnTo>
                    <a:pt x="16508306" y="4478635"/>
                  </a:lnTo>
                  <a:lnTo>
                    <a:pt x="16512199" y="4473204"/>
                  </a:lnTo>
                  <a:lnTo>
                    <a:pt x="16511189" y="4467258"/>
                  </a:lnTo>
                  <a:lnTo>
                    <a:pt x="16510038" y="4461646"/>
                  </a:lnTo>
                  <a:lnTo>
                    <a:pt x="16504606" y="4457753"/>
                  </a:lnTo>
                  <a:close/>
                </a:path>
                <a:path w="20083145" h="5932170">
                  <a:moveTo>
                    <a:pt x="16589750" y="4442859"/>
                  </a:moveTo>
                  <a:lnTo>
                    <a:pt x="16583804" y="4443869"/>
                  </a:lnTo>
                  <a:lnTo>
                    <a:pt x="16580904" y="4444207"/>
                  </a:lnTo>
                  <a:lnTo>
                    <a:pt x="16574958" y="4445217"/>
                  </a:lnTo>
                  <a:lnTo>
                    <a:pt x="16571064" y="4450647"/>
                  </a:lnTo>
                  <a:lnTo>
                    <a:pt x="16572074" y="4456593"/>
                  </a:lnTo>
                  <a:lnTo>
                    <a:pt x="16572937" y="4460112"/>
                  </a:lnTo>
                  <a:lnTo>
                    <a:pt x="16575226" y="4463058"/>
                  </a:lnTo>
                  <a:lnTo>
                    <a:pt x="16578558" y="4464480"/>
                  </a:lnTo>
                  <a:lnTo>
                    <a:pt x="16578416" y="4464813"/>
                  </a:lnTo>
                  <a:lnTo>
                    <a:pt x="16580083" y="4465524"/>
                  </a:lnTo>
                  <a:lnTo>
                    <a:pt x="16584460" y="4465421"/>
                  </a:lnTo>
                  <a:lnTo>
                    <a:pt x="16587362" y="4465084"/>
                  </a:lnTo>
                  <a:lnTo>
                    <a:pt x="16593308" y="4464074"/>
                  </a:lnTo>
                  <a:lnTo>
                    <a:pt x="16597200" y="4458643"/>
                  </a:lnTo>
                  <a:lnTo>
                    <a:pt x="16595182" y="4446752"/>
                  </a:lnTo>
                  <a:lnTo>
                    <a:pt x="16589750" y="4442859"/>
                  </a:lnTo>
                  <a:close/>
                </a:path>
                <a:path w="20083145" h="5932170">
                  <a:moveTo>
                    <a:pt x="16674753" y="4428298"/>
                  </a:moveTo>
                  <a:lnTo>
                    <a:pt x="16668807" y="4429308"/>
                  </a:lnTo>
                  <a:lnTo>
                    <a:pt x="16665906" y="4429646"/>
                  </a:lnTo>
                  <a:lnTo>
                    <a:pt x="16659960" y="4430655"/>
                  </a:lnTo>
                  <a:lnTo>
                    <a:pt x="16656067" y="4436086"/>
                  </a:lnTo>
                  <a:lnTo>
                    <a:pt x="16657076" y="4442031"/>
                  </a:lnTo>
                  <a:lnTo>
                    <a:pt x="16657797" y="4445885"/>
                  </a:lnTo>
                  <a:lnTo>
                    <a:pt x="16660085" y="4448830"/>
                  </a:lnTo>
                  <a:lnTo>
                    <a:pt x="16665418" y="4451105"/>
                  </a:lnTo>
                  <a:lnTo>
                    <a:pt x="16669461" y="4450860"/>
                  </a:lnTo>
                  <a:lnTo>
                    <a:pt x="16672364" y="4450522"/>
                  </a:lnTo>
                  <a:lnTo>
                    <a:pt x="16678310" y="4449512"/>
                  </a:lnTo>
                  <a:lnTo>
                    <a:pt x="16682204" y="4444082"/>
                  </a:lnTo>
                  <a:lnTo>
                    <a:pt x="16680185" y="4432191"/>
                  </a:lnTo>
                  <a:lnTo>
                    <a:pt x="16674753" y="4428298"/>
                  </a:lnTo>
                  <a:close/>
                </a:path>
                <a:path w="20083145" h="5932170">
                  <a:moveTo>
                    <a:pt x="16760187" y="4415498"/>
                  </a:moveTo>
                  <a:lnTo>
                    <a:pt x="16751481" y="4416511"/>
                  </a:lnTo>
                  <a:lnTo>
                    <a:pt x="16745536" y="4417520"/>
                  </a:lnTo>
                  <a:lnTo>
                    <a:pt x="16741644" y="4422951"/>
                  </a:lnTo>
                  <a:lnTo>
                    <a:pt x="16742319" y="4428756"/>
                  </a:lnTo>
                  <a:lnTo>
                    <a:pt x="16742707" y="4432466"/>
                  </a:lnTo>
                  <a:lnTo>
                    <a:pt x="16745328" y="4435554"/>
                  </a:lnTo>
                  <a:lnTo>
                    <a:pt x="16750662" y="4437829"/>
                  </a:lnTo>
                  <a:lnTo>
                    <a:pt x="16754562" y="4437917"/>
                  </a:lnTo>
                  <a:lnTo>
                    <a:pt x="16757465" y="4437579"/>
                  </a:lnTo>
                  <a:lnTo>
                    <a:pt x="16763410" y="4436570"/>
                  </a:lnTo>
                  <a:lnTo>
                    <a:pt x="16767302" y="4431139"/>
                  </a:lnTo>
                  <a:lnTo>
                    <a:pt x="16766626" y="4425334"/>
                  </a:lnTo>
                  <a:lnTo>
                    <a:pt x="16765617" y="4419389"/>
                  </a:lnTo>
                  <a:lnTo>
                    <a:pt x="16760187" y="4415498"/>
                  </a:lnTo>
                  <a:close/>
                </a:path>
                <a:path w="20083145" h="5932170">
                  <a:moveTo>
                    <a:pt x="16845195" y="4403697"/>
                  </a:moveTo>
                  <a:lnTo>
                    <a:pt x="16830686" y="4405385"/>
                  </a:lnTo>
                  <a:lnTo>
                    <a:pt x="16826791" y="4410817"/>
                  </a:lnTo>
                  <a:lnTo>
                    <a:pt x="16827467" y="4416620"/>
                  </a:lnTo>
                  <a:lnTo>
                    <a:pt x="16827854" y="4420330"/>
                  </a:lnTo>
                  <a:lnTo>
                    <a:pt x="16830476" y="4423419"/>
                  </a:lnTo>
                  <a:lnTo>
                    <a:pt x="16835476" y="4425552"/>
                  </a:lnTo>
                  <a:lnTo>
                    <a:pt x="16839379" y="4425640"/>
                  </a:lnTo>
                  <a:lnTo>
                    <a:pt x="16848085" y="4424627"/>
                  </a:lnTo>
                  <a:lnTo>
                    <a:pt x="16851976" y="4419196"/>
                  </a:lnTo>
                  <a:lnTo>
                    <a:pt x="16850625" y="4407588"/>
                  </a:lnTo>
                  <a:lnTo>
                    <a:pt x="16845195" y="4403697"/>
                  </a:lnTo>
                  <a:close/>
                </a:path>
                <a:path w="20083145" h="5932170">
                  <a:moveTo>
                    <a:pt x="16930725" y="4392512"/>
                  </a:moveTo>
                  <a:lnTo>
                    <a:pt x="16916215" y="4394202"/>
                  </a:lnTo>
                  <a:lnTo>
                    <a:pt x="16911991" y="4399490"/>
                  </a:lnTo>
                  <a:lnTo>
                    <a:pt x="16912667" y="4405295"/>
                  </a:lnTo>
                  <a:lnTo>
                    <a:pt x="16913244" y="4409480"/>
                  </a:lnTo>
                  <a:lnTo>
                    <a:pt x="16915865" y="4412568"/>
                  </a:lnTo>
                  <a:lnTo>
                    <a:pt x="16920533" y="4414560"/>
                  </a:lnTo>
                  <a:lnTo>
                    <a:pt x="16924433" y="4414647"/>
                  </a:lnTo>
                  <a:lnTo>
                    <a:pt x="16933139" y="4413634"/>
                  </a:lnTo>
                  <a:lnTo>
                    <a:pt x="16937364" y="4408345"/>
                  </a:lnTo>
                  <a:lnTo>
                    <a:pt x="16936012" y="4396737"/>
                  </a:lnTo>
                  <a:lnTo>
                    <a:pt x="16930725" y="4392512"/>
                  </a:lnTo>
                  <a:close/>
                </a:path>
                <a:path w="20083145" h="5932170">
                  <a:moveTo>
                    <a:pt x="17016355" y="4382947"/>
                  </a:moveTo>
                  <a:lnTo>
                    <a:pt x="17001844" y="4384637"/>
                  </a:lnTo>
                  <a:lnTo>
                    <a:pt x="16997617" y="4389923"/>
                  </a:lnTo>
                  <a:lnTo>
                    <a:pt x="16998294" y="4395728"/>
                  </a:lnTo>
                  <a:lnTo>
                    <a:pt x="16998872" y="4399914"/>
                  </a:lnTo>
                  <a:lnTo>
                    <a:pt x="17001494" y="4403003"/>
                  </a:lnTo>
                  <a:lnTo>
                    <a:pt x="17006493" y="4405135"/>
                  </a:lnTo>
                  <a:lnTo>
                    <a:pt x="17010062" y="4405081"/>
                  </a:lnTo>
                  <a:lnTo>
                    <a:pt x="17018768" y="4404068"/>
                  </a:lnTo>
                  <a:lnTo>
                    <a:pt x="17022994" y="4398779"/>
                  </a:lnTo>
                  <a:lnTo>
                    <a:pt x="17021643" y="4387171"/>
                  </a:lnTo>
                  <a:lnTo>
                    <a:pt x="17016355" y="4382947"/>
                  </a:lnTo>
                  <a:close/>
                </a:path>
                <a:path w="20083145" h="5932170">
                  <a:moveTo>
                    <a:pt x="17102364" y="4374330"/>
                  </a:moveTo>
                  <a:lnTo>
                    <a:pt x="17087855" y="4376020"/>
                  </a:lnTo>
                  <a:lnTo>
                    <a:pt x="17083297" y="4381167"/>
                  </a:lnTo>
                  <a:lnTo>
                    <a:pt x="17083972" y="4386970"/>
                  </a:lnTo>
                  <a:lnTo>
                    <a:pt x="17084359" y="4390682"/>
                  </a:lnTo>
                  <a:lnTo>
                    <a:pt x="17087174" y="4394245"/>
                  </a:lnTo>
                  <a:lnTo>
                    <a:pt x="17090506" y="4395667"/>
                  </a:lnTo>
                  <a:lnTo>
                    <a:pt x="17090364" y="4396000"/>
                  </a:lnTo>
                  <a:lnTo>
                    <a:pt x="17092031" y="4396711"/>
                  </a:lnTo>
                  <a:lnTo>
                    <a:pt x="17095599" y="4396658"/>
                  </a:lnTo>
                  <a:lnTo>
                    <a:pt x="17104306" y="4395644"/>
                  </a:lnTo>
                  <a:lnTo>
                    <a:pt x="17108864" y="4390497"/>
                  </a:lnTo>
                  <a:lnTo>
                    <a:pt x="17107512" y="4378890"/>
                  </a:lnTo>
                  <a:lnTo>
                    <a:pt x="17102364" y="4374330"/>
                  </a:lnTo>
                  <a:close/>
                </a:path>
                <a:path w="20083145" h="5932170">
                  <a:moveTo>
                    <a:pt x="17187802" y="4364289"/>
                  </a:moveTo>
                  <a:lnTo>
                    <a:pt x="17173293" y="4365979"/>
                  </a:lnTo>
                  <a:lnTo>
                    <a:pt x="17169401" y="4371410"/>
                  </a:lnTo>
                  <a:lnTo>
                    <a:pt x="17170078" y="4377214"/>
                  </a:lnTo>
                  <a:lnTo>
                    <a:pt x="17170322" y="4381258"/>
                  </a:lnTo>
                  <a:lnTo>
                    <a:pt x="17172945" y="4384346"/>
                  </a:lnTo>
                  <a:lnTo>
                    <a:pt x="17176277" y="4385767"/>
                  </a:lnTo>
                  <a:lnTo>
                    <a:pt x="17176420" y="4385434"/>
                  </a:lnTo>
                  <a:lnTo>
                    <a:pt x="17178086" y="4386145"/>
                  </a:lnTo>
                  <a:lnTo>
                    <a:pt x="17181989" y="4386235"/>
                  </a:lnTo>
                  <a:lnTo>
                    <a:pt x="17190692" y="4385219"/>
                  </a:lnTo>
                  <a:lnTo>
                    <a:pt x="17194586" y="4379789"/>
                  </a:lnTo>
                  <a:lnTo>
                    <a:pt x="17193234" y="4368182"/>
                  </a:lnTo>
                  <a:lnTo>
                    <a:pt x="17187802" y="4364289"/>
                  </a:lnTo>
                  <a:close/>
                </a:path>
                <a:path w="20083145" h="5932170">
                  <a:moveTo>
                    <a:pt x="17273382" y="4353914"/>
                  </a:moveTo>
                  <a:lnTo>
                    <a:pt x="17258873" y="4355604"/>
                  </a:lnTo>
                  <a:lnTo>
                    <a:pt x="17254648" y="4360893"/>
                  </a:lnTo>
                  <a:lnTo>
                    <a:pt x="17255324" y="4366696"/>
                  </a:lnTo>
                  <a:lnTo>
                    <a:pt x="17255902" y="4370882"/>
                  </a:lnTo>
                  <a:lnTo>
                    <a:pt x="17258525" y="4373971"/>
                  </a:lnTo>
                  <a:lnTo>
                    <a:pt x="17263191" y="4375961"/>
                  </a:lnTo>
                  <a:lnTo>
                    <a:pt x="17267094" y="4376050"/>
                  </a:lnTo>
                  <a:lnTo>
                    <a:pt x="17275799" y="4375036"/>
                  </a:lnTo>
                  <a:lnTo>
                    <a:pt x="17280024" y="4369747"/>
                  </a:lnTo>
                  <a:lnTo>
                    <a:pt x="17278672" y="4358140"/>
                  </a:lnTo>
                  <a:lnTo>
                    <a:pt x="17273382" y="4353914"/>
                  </a:lnTo>
                  <a:close/>
                </a:path>
                <a:path w="20083145" h="5932170">
                  <a:moveTo>
                    <a:pt x="17359013" y="4344348"/>
                  </a:moveTo>
                  <a:lnTo>
                    <a:pt x="17344502" y="4346038"/>
                  </a:lnTo>
                  <a:lnTo>
                    <a:pt x="17340277" y="4351327"/>
                  </a:lnTo>
                  <a:lnTo>
                    <a:pt x="17340954" y="4357131"/>
                  </a:lnTo>
                  <a:lnTo>
                    <a:pt x="17341531" y="4361316"/>
                  </a:lnTo>
                  <a:lnTo>
                    <a:pt x="17344154" y="4364405"/>
                  </a:lnTo>
                  <a:lnTo>
                    <a:pt x="17348820" y="4366395"/>
                  </a:lnTo>
                  <a:lnTo>
                    <a:pt x="17352723" y="4366484"/>
                  </a:lnTo>
                  <a:lnTo>
                    <a:pt x="17361426" y="4365470"/>
                  </a:lnTo>
                  <a:lnTo>
                    <a:pt x="17365653" y="4360182"/>
                  </a:lnTo>
                  <a:lnTo>
                    <a:pt x="17364302" y="4348573"/>
                  </a:lnTo>
                  <a:lnTo>
                    <a:pt x="17359013" y="4344348"/>
                  </a:lnTo>
                  <a:close/>
                </a:path>
                <a:path w="20083145" h="5932170">
                  <a:moveTo>
                    <a:pt x="17444642" y="4334783"/>
                  </a:moveTo>
                  <a:lnTo>
                    <a:pt x="17430131" y="4336472"/>
                  </a:lnTo>
                  <a:lnTo>
                    <a:pt x="17425906" y="4341761"/>
                  </a:lnTo>
                  <a:lnTo>
                    <a:pt x="17426583" y="4347565"/>
                  </a:lnTo>
                  <a:lnTo>
                    <a:pt x="17427160" y="4351750"/>
                  </a:lnTo>
                  <a:lnTo>
                    <a:pt x="17429783" y="4354839"/>
                  </a:lnTo>
                  <a:lnTo>
                    <a:pt x="17434783" y="4356972"/>
                  </a:lnTo>
                  <a:lnTo>
                    <a:pt x="17438349" y="4356917"/>
                  </a:lnTo>
                  <a:lnTo>
                    <a:pt x="17447055" y="4355904"/>
                  </a:lnTo>
                  <a:lnTo>
                    <a:pt x="17451282" y="4350616"/>
                  </a:lnTo>
                  <a:lnTo>
                    <a:pt x="17449931" y="4339008"/>
                  </a:lnTo>
                  <a:lnTo>
                    <a:pt x="17444642" y="4334783"/>
                  </a:lnTo>
                  <a:close/>
                </a:path>
                <a:path w="20083145" h="5932170">
                  <a:moveTo>
                    <a:pt x="17530512" y="4326500"/>
                  </a:moveTo>
                  <a:lnTo>
                    <a:pt x="17516002" y="4328190"/>
                  </a:lnTo>
                  <a:lnTo>
                    <a:pt x="17511444" y="4333337"/>
                  </a:lnTo>
                  <a:lnTo>
                    <a:pt x="17512119" y="4339140"/>
                  </a:lnTo>
                  <a:lnTo>
                    <a:pt x="17512506" y="4342852"/>
                  </a:lnTo>
                  <a:lnTo>
                    <a:pt x="17515318" y="4346414"/>
                  </a:lnTo>
                  <a:lnTo>
                    <a:pt x="17518651" y="4347836"/>
                  </a:lnTo>
                  <a:lnTo>
                    <a:pt x="17518509" y="4348169"/>
                  </a:lnTo>
                  <a:lnTo>
                    <a:pt x="17520176" y="4348880"/>
                  </a:lnTo>
                  <a:lnTo>
                    <a:pt x="17523745" y="4348826"/>
                  </a:lnTo>
                  <a:lnTo>
                    <a:pt x="17532450" y="4347813"/>
                  </a:lnTo>
                  <a:lnTo>
                    <a:pt x="17537009" y="4342666"/>
                  </a:lnTo>
                  <a:lnTo>
                    <a:pt x="17535657" y="4331059"/>
                  </a:lnTo>
                  <a:lnTo>
                    <a:pt x="17530512" y="4326500"/>
                  </a:lnTo>
                  <a:close/>
                </a:path>
                <a:path w="20083145" h="5932170">
                  <a:moveTo>
                    <a:pt x="17616571" y="4318694"/>
                  </a:moveTo>
                  <a:lnTo>
                    <a:pt x="17602061" y="4320384"/>
                  </a:lnTo>
                  <a:lnTo>
                    <a:pt x="17597503" y="4325531"/>
                  </a:lnTo>
                  <a:lnTo>
                    <a:pt x="17598179" y="4331334"/>
                  </a:lnTo>
                  <a:lnTo>
                    <a:pt x="17598424" y="4335378"/>
                  </a:lnTo>
                  <a:lnTo>
                    <a:pt x="17600904" y="4338800"/>
                  </a:lnTo>
                  <a:lnTo>
                    <a:pt x="17604570" y="4340364"/>
                  </a:lnTo>
                  <a:lnTo>
                    <a:pt x="17604712" y="4340030"/>
                  </a:lnTo>
                  <a:lnTo>
                    <a:pt x="17606379" y="4340741"/>
                  </a:lnTo>
                  <a:lnTo>
                    <a:pt x="17609806" y="4341021"/>
                  </a:lnTo>
                  <a:lnTo>
                    <a:pt x="17618510" y="4340007"/>
                  </a:lnTo>
                  <a:lnTo>
                    <a:pt x="17623070" y="4334861"/>
                  </a:lnTo>
                  <a:lnTo>
                    <a:pt x="17621718" y="4323254"/>
                  </a:lnTo>
                  <a:lnTo>
                    <a:pt x="17616571" y="4318694"/>
                  </a:lnTo>
                  <a:close/>
                </a:path>
                <a:path w="20083145" h="5932170">
                  <a:moveTo>
                    <a:pt x="17702921" y="4312980"/>
                  </a:moveTo>
                  <a:lnTo>
                    <a:pt x="17696926" y="4313182"/>
                  </a:lnTo>
                  <a:lnTo>
                    <a:pt x="17694023" y="4313520"/>
                  </a:lnTo>
                  <a:lnTo>
                    <a:pt x="17687887" y="4314053"/>
                  </a:lnTo>
                  <a:lnTo>
                    <a:pt x="17684043" y="4318716"/>
                  </a:lnTo>
                  <a:lnTo>
                    <a:pt x="17683803" y="4319008"/>
                  </a:lnTo>
                  <a:lnTo>
                    <a:pt x="17684003" y="4325002"/>
                  </a:lnTo>
                  <a:lnTo>
                    <a:pt x="17684248" y="4329047"/>
                  </a:lnTo>
                  <a:lnTo>
                    <a:pt x="17686729" y="4332468"/>
                  </a:lnTo>
                  <a:lnTo>
                    <a:pt x="17692061" y="4334743"/>
                  </a:lnTo>
                  <a:lnTo>
                    <a:pt x="17695488" y="4335024"/>
                  </a:lnTo>
                  <a:lnTo>
                    <a:pt x="17698390" y="4334686"/>
                  </a:lnTo>
                  <a:lnTo>
                    <a:pt x="17704527" y="4334152"/>
                  </a:lnTo>
                  <a:lnTo>
                    <a:pt x="17708371" y="4329488"/>
                  </a:lnTo>
                  <a:lnTo>
                    <a:pt x="17708611" y="4329196"/>
                  </a:lnTo>
                  <a:lnTo>
                    <a:pt x="17708410" y="4323201"/>
                  </a:lnTo>
                  <a:lnTo>
                    <a:pt x="17707876" y="4317064"/>
                  </a:lnTo>
                  <a:lnTo>
                    <a:pt x="17702921" y="4312980"/>
                  </a:lnTo>
                  <a:close/>
                </a:path>
                <a:path w="20083145" h="5932170">
                  <a:moveTo>
                    <a:pt x="17788986" y="4307934"/>
                  </a:moveTo>
                  <a:lnTo>
                    <a:pt x="17782990" y="4308134"/>
                  </a:lnTo>
                  <a:lnTo>
                    <a:pt x="17780089" y="4308473"/>
                  </a:lnTo>
                  <a:lnTo>
                    <a:pt x="17774093" y="4308673"/>
                  </a:lnTo>
                  <a:lnTo>
                    <a:pt x="17769676" y="4313486"/>
                  </a:lnTo>
                  <a:lnTo>
                    <a:pt x="17769877" y="4319481"/>
                  </a:lnTo>
                  <a:lnTo>
                    <a:pt x="17770313" y="4324000"/>
                  </a:lnTo>
                  <a:lnTo>
                    <a:pt x="17772794" y="4327423"/>
                  </a:lnTo>
                  <a:lnTo>
                    <a:pt x="17776460" y="4328987"/>
                  </a:lnTo>
                  <a:lnTo>
                    <a:pt x="17776602" y="4328652"/>
                  </a:lnTo>
                  <a:lnTo>
                    <a:pt x="17777936" y="4329221"/>
                  </a:lnTo>
                  <a:lnTo>
                    <a:pt x="17781361" y="4329501"/>
                  </a:lnTo>
                  <a:lnTo>
                    <a:pt x="17784264" y="4329163"/>
                  </a:lnTo>
                  <a:lnTo>
                    <a:pt x="17789925" y="4328820"/>
                  </a:lnTo>
                  <a:lnTo>
                    <a:pt x="17794341" y="4324008"/>
                  </a:lnTo>
                  <a:lnTo>
                    <a:pt x="17794142" y="4318013"/>
                  </a:lnTo>
                  <a:lnTo>
                    <a:pt x="17793799" y="4312351"/>
                  </a:lnTo>
                  <a:lnTo>
                    <a:pt x="17788986" y="4307934"/>
                  </a:lnTo>
                  <a:close/>
                </a:path>
                <a:path w="20083145" h="5932170">
                  <a:moveTo>
                    <a:pt x="17875150" y="4304505"/>
                  </a:moveTo>
                  <a:lnTo>
                    <a:pt x="17869155" y="4304706"/>
                  </a:lnTo>
                  <a:lnTo>
                    <a:pt x="17866395" y="4304711"/>
                  </a:lnTo>
                  <a:lnTo>
                    <a:pt x="17860734" y="4305053"/>
                  </a:lnTo>
                  <a:lnTo>
                    <a:pt x="17855983" y="4309724"/>
                  </a:lnTo>
                  <a:lnTo>
                    <a:pt x="17856183" y="4315718"/>
                  </a:lnTo>
                  <a:lnTo>
                    <a:pt x="17856285" y="4320096"/>
                  </a:lnTo>
                  <a:lnTo>
                    <a:pt x="17859099" y="4323661"/>
                  </a:lnTo>
                  <a:lnTo>
                    <a:pt x="17862765" y="4325224"/>
                  </a:lnTo>
                  <a:lnTo>
                    <a:pt x="17862290" y="4325414"/>
                  </a:lnTo>
                  <a:lnTo>
                    <a:pt x="17863957" y="4326125"/>
                  </a:lnTo>
                  <a:lnTo>
                    <a:pt x="17867049" y="4326264"/>
                  </a:lnTo>
                  <a:lnTo>
                    <a:pt x="17869951" y="4325926"/>
                  </a:lnTo>
                  <a:lnTo>
                    <a:pt x="17875613" y="4325582"/>
                  </a:lnTo>
                  <a:lnTo>
                    <a:pt x="17880362" y="4320911"/>
                  </a:lnTo>
                  <a:lnTo>
                    <a:pt x="17880161" y="4314916"/>
                  </a:lnTo>
                  <a:lnTo>
                    <a:pt x="17879818" y="4309255"/>
                  </a:lnTo>
                  <a:lnTo>
                    <a:pt x="17875150" y="4304505"/>
                  </a:lnTo>
                  <a:close/>
                </a:path>
                <a:path w="20083145" h="5932170">
                  <a:moveTo>
                    <a:pt x="17961360" y="4301884"/>
                  </a:moveTo>
                  <a:lnTo>
                    <a:pt x="17955365" y="4302085"/>
                  </a:lnTo>
                  <a:lnTo>
                    <a:pt x="17952605" y="4302089"/>
                  </a:lnTo>
                  <a:lnTo>
                    <a:pt x="17946610" y="4302290"/>
                  </a:lnTo>
                  <a:lnTo>
                    <a:pt x="17941862" y="4306962"/>
                  </a:lnTo>
                  <a:lnTo>
                    <a:pt x="17942062" y="4312956"/>
                  </a:lnTo>
                  <a:lnTo>
                    <a:pt x="17942165" y="4317333"/>
                  </a:lnTo>
                  <a:lnTo>
                    <a:pt x="17944977" y="4320896"/>
                  </a:lnTo>
                  <a:lnTo>
                    <a:pt x="17948644" y="4322461"/>
                  </a:lnTo>
                  <a:lnTo>
                    <a:pt x="17948501" y="4322794"/>
                  </a:lnTo>
                  <a:lnTo>
                    <a:pt x="17949834" y="4323362"/>
                  </a:lnTo>
                  <a:lnTo>
                    <a:pt x="17952927" y="4323500"/>
                  </a:lnTo>
                  <a:lnTo>
                    <a:pt x="17955687" y="4323496"/>
                  </a:lnTo>
                  <a:lnTo>
                    <a:pt x="17961682" y="4323295"/>
                  </a:lnTo>
                  <a:lnTo>
                    <a:pt x="17966433" y="4318625"/>
                  </a:lnTo>
                  <a:lnTo>
                    <a:pt x="17966032" y="4306635"/>
                  </a:lnTo>
                  <a:lnTo>
                    <a:pt x="17961360" y="4301884"/>
                  </a:lnTo>
                  <a:close/>
                </a:path>
                <a:path w="20083145" h="5932170">
                  <a:moveTo>
                    <a:pt x="18047762" y="4299740"/>
                  </a:moveTo>
                  <a:lnTo>
                    <a:pt x="18041767" y="4299941"/>
                  </a:lnTo>
                  <a:lnTo>
                    <a:pt x="18039008" y="4299944"/>
                  </a:lnTo>
                  <a:lnTo>
                    <a:pt x="18033013" y="4300145"/>
                  </a:lnTo>
                  <a:lnTo>
                    <a:pt x="18028265" y="4304817"/>
                  </a:lnTo>
                  <a:lnTo>
                    <a:pt x="18028464" y="4310811"/>
                  </a:lnTo>
                  <a:lnTo>
                    <a:pt x="18028568" y="4315188"/>
                  </a:lnTo>
                  <a:lnTo>
                    <a:pt x="18031237" y="4319085"/>
                  </a:lnTo>
                  <a:lnTo>
                    <a:pt x="18034903" y="4320649"/>
                  </a:lnTo>
                  <a:lnTo>
                    <a:pt x="18035045" y="4320316"/>
                  </a:lnTo>
                  <a:lnTo>
                    <a:pt x="18036378" y="4320884"/>
                  </a:lnTo>
                  <a:lnTo>
                    <a:pt x="18039331" y="4321356"/>
                  </a:lnTo>
                  <a:lnTo>
                    <a:pt x="18042089" y="4321350"/>
                  </a:lnTo>
                  <a:lnTo>
                    <a:pt x="18048085" y="4321151"/>
                  </a:lnTo>
                  <a:lnTo>
                    <a:pt x="18052835" y="4316480"/>
                  </a:lnTo>
                  <a:lnTo>
                    <a:pt x="18052435" y="4304491"/>
                  </a:lnTo>
                  <a:lnTo>
                    <a:pt x="18047762" y="4299740"/>
                  </a:lnTo>
                  <a:close/>
                </a:path>
                <a:path w="20083145" h="5932170">
                  <a:moveTo>
                    <a:pt x="18134313" y="4300021"/>
                  </a:moveTo>
                  <a:lnTo>
                    <a:pt x="18128461" y="4299889"/>
                  </a:lnTo>
                  <a:lnTo>
                    <a:pt x="18119373" y="4299951"/>
                  </a:lnTo>
                  <a:lnTo>
                    <a:pt x="18114957" y="4304764"/>
                  </a:lnTo>
                  <a:lnTo>
                    <a:pt x="18114824" y="4310618"/>
                  </a:lnTo>
                  <a:lnTo>
                    <a:pt x="18114926" y="4314995"/>
                  </a:lnTo>
                  <a:lnTo>
                    <a:pt x="18117595" y="4318891"/>
                  </a:lnTo>
                  <a:lnTo>
                    <a:pt x="18122596" y="4321024"/>
                  </a:lnTo>
                  <a:lnTo>
                    <a:pt x="18125548" y="4321496"/>
                  </a:lnTo>
                  <a:lnTo>
                    <a:pt x="18134634" y="4321432"/>
                  </a:lnTo>
                  <a:lnTo>
                    <a:pt x="18139052" y="4316619"/>
                  </a:lnTo>
                  <a:lnTo>
                    <a:pt x="18139185" y="4310767"/>
                  </a:lnTo>
                  <a:lnTo>
                    <a:pt x="18139126" y="4304438"/>
                  </a:lnTo>
                  <a:lnTo>
                    <a:pt x="18134313" y="4300021"/>
                  </a:lnTo>
                  <a:close/>
                </a:path>
                <a:path w="20083145" h="5932170">
                  <a:moveTo>
                    <a:pt x="18220770" y="4301444"/>
                  </a:moveTo>
                  <a:lnTo>
                    <a:pt x="18214917" y="4301312"/>
                  </a:lnTo>
                  <a:lnTo>
                    <a:pt x="18211824" y="4301174"/>
                  </a:lnTo>
                  <a:lnTo>
                    <a:pt x="18205971" y="4301042"/>
                  </a:lnTo>
                  <a:lnTo>
                    <a:pt x="18201221" y="4305713"/>
                  </a:lnTo>
                  <a:lnTo>
                    <a:pt x="18201089" y="4311566"/>
                  </a:lnTo>
                  <a:lnTo>
                    <a:pt x="18200859" y="4315801"/>
                  </a:lnTo>
                  <a:lnTo>
                    <a:pt x="18203528" y="4319698"/>
                  </a:lnTo>
                  <a:lnTo>
                    <a:pt x="18209194" y="4322115"/>
                  </a:lnTo>
                  <a:lnTo>
                    <a:pt x="18211811" y="4322443"/>
                  </a:lnTo>
                  <a:lnTo>
                    <a:pt x="18214572" y="4322438"/>
                  </a:lnTo>
                  <a:lnTo>
                    <a:pt x="18220424" y="4322571"/>
                  </a:lnTo>
                  <a:lnTo>
                    <a:pt x="18225176" y="4317900"/>
                  </a:lnTo>
                  <a:lnTo>
                    <a:pt x="18225442" y="4306195"/>
                  </a:lnTo>
                  <a:lnTo>
                    <a:pt x="18220770" y="4301444"/>
                  </a:lnTo>
                  <a:close/>
                </a:path>
                <a:path w="20083145" h="5932170">
                  <a:moveTo>
                    <a:pt x="18307275" y="4303678"/>
                  </a:moveTo>
                  <a:lnTo>
                    <a:pt x="18301423" y="4303544"/>
                  </a:lnTo>
                  <a:lnTo>
                    <a:pt x="18298329" y="4303407"/>
                  </a:lnTo>
                  <a:lnTo>
                    <a:pt x="18292475" y="4303274"/>
                  </a:lnTo>
                  <a:lnTo>
                    <a:pt x="18287393" y="4307803"/>
                  </a:lnTo>
                  <a:lnTo>
                    <a:pt x="18287260" y="4313656"/>
                  </a:lnTo>
                  <a:lnTo>
                    <a:pt x="18286888" y="4318224"/>
                  </a:lnTo>
                  <a:lnTo>
                    <a:pt x="18306455" y="4324996"/>
                  </a:lnTo>
                  <a:lnTo>
                    <a:pt x="18311538" y="4320465"/>
                  </a:lnTo>
                  <a:lnTo>
                    <a:pt x="18311804" y="4308761"/>
                  </a:lnTo>
                  <a:lnTo>
                    <a:pt x="18307275" y="4303678"/>
                  </a:lnTo>
                  <a:close/>
                </a:path>
                <a:path w="20083145" h="5932170">
                  <a:moveTo>
                    <a:pt x="18393021" y="4306768"/>
                  </a:moveTo>
                  <a:lnTo>
                    <a:pt x="18387168" y="4306634"/>
                  </a:lnTo>
                  <a:lnTo>
                    <a:pt x="18384075" y="4306497"/>
                  </a:lnTo>
                  <a:lnTo>
                    <a:pt x="18378222" y="4306365"/>
                  </a:lnTo>
                  <a:lnTo>
                    <a:pt x="18373139" y="4310894"/>
                  </a:lnTo>
                  <a:lnTo>
                    <a:pt x="18373007" y="4316746"/>
                  </a:lnTo>
                  <a:lnTo>
                    <a:pt x="18372968" y="4321457"/>
                  </a:lnTo>
                  <a:lnTo>
                    <a:pt x="18375637" y="4325354"/>
                  </a:lnTo>
                  <a:lnTo>
                    <a:pt x="18380637" y="4327486"/>
                  </a:lnTo>
                  <a:lnTo>
                    <a:pt x="18383256" y="4327815"/>
                  </a:lnTo>
                  <a:lnTo>
                    <a:pt x="18386347" y="4327952"/>
                  </a:lnTo>
                  <a:lnTo>
                    <a:pt x="18392200" y="4328084"/>
                  </a:lnTo>
                  <a:lnTo>
                    <a:pt x="18397285" y="4323556"/>
                  </a:lnTo>
                  <a:lnTo>
                    <a:pt x="18397551" y="4311851"/>
                  </a:lnTo>
                  <a:lnTo>
                    <a:pt x="18393021" y="4306768"/>
                  </a:lnTo>
                  <a:close/>
                </a:path>
                <a:path w="20083145" h="5932170">
                  <a:moveTo>
                    <a:pt x="18479340" y="4311284"/>
                  </a:moveTo>
                  <a:lnTo>
                    <a:pt x="18473630" y="4310818"/>
                  </a:lnTo>
                  <a:lnTo>
                    <a:pt x="18470536" y="4310680"/>
                  </a:lnTo>
                  <a:lnTo>
                    <a:pt x="18464684" y="4310547"/>
                  </a:lnTo>
                  <a:lnTo>
                    <a:pt x="18459600" y="4315077"/>
                  </a:lnTo>
                  <a:lnTo>
                    <a:pt x="18459134" y="4320787"/>
                  </a:lnTo>
                  <a:lnTo>
                    <a:pt x="18459094" y="4325497"/>
                  </a:lnTo>
                  <a:lnTo>
                    <a:pt x="18461624" y="4329728"/>
                  </a:lnTo>
                  <a:lnTo>
                    <a:pt x="18466624" y="4331860"/>
                  </a:lnTo>
                  <a:lnTo>
                    <a:pt x="18469240" y="4332190"/>
                  </a:lnTo>
                  <a:lnTo>
                    <a:pt x="18472334" y="4332327"/>
                  </a:lnTo>
                  <a:lnTo>
                    <a:pt x="18478187" y="4332459"/>
                  </a:lnTo>
                  <a:lnTo>
                    <a:pt x="18483271" y="4327931"/>
                  </a:lnTo>
                  <a:lnTo>
                    <a:pt x="18483736" y="4322220"/>
                  </a:lnTo>
                  <a:lnTo>
                    <a:pt x="18484011" y="4316034"/>
                  </a:lnTo>
                  <a:lnTo>
                    <a:pt x="18479340" y="4311284"/>
                  </a:lnTo>
                  <a:close/>
                </a:path>
                <a:path w="20083145" h="5932170">
                  <a:moveTo>
                    <a:pt x="18565281" y="4317610"/>
                  </a:moveTo>
                  <a:lnTo>
                    <a:pt x="18559571" y="4317144"/>
                  </a:lnTo>
                  <a:lnTo>
                    <a:pt x="18556477" y="4317006"/>
                  </a:lnTo>
                  <a:lnTo>
                    <a:pt x="18550767" y="4316540"/>
                  </a:lnTo>
                  <a:lnTo>
                    <a:pt x="18545683" y="4321068"/>
                  </a:lnTo>
                  <a:lnTo>
                    <a:pt x="18544845" y="4331348"/>
                  </a:lnTo>
                  <a:lnTo>
                    <a:pt x="18547708" y="4335720"/>
                  </a:lnTo>
                  <a:lnTo>
                    <a:pt x="18552708" y="4337853"/>
                  </a:lnTo>
                  <a:lnTo>
                    <a:pt x="18554991" y="4338039"/>
                  </a:lnTo>
                  <a:lnTo>
                    <a:pt x="18558085" y="4338176"/>
                  </a:lnTo>
                  <a:lnTo>
                    <a:pt x="18563795" y="4338643"/>
                  </a:lnTo>
                  <a:lnTo>
                    <a:pt x="18568877" y="4334114"/>
                  </a:lnTo>
                  <a:lnTo>
                    <a:pt x="18569810" y="4322694"/>
                  </a:lnTo>
                  <a:lnTo>
                    <a:pt x="18565281" y="4317610"/>
                  </a:lnTo>
                  <a:close/>
                </a:path>
                <a:path w="20083145" h="5932170">
                  <a:moveTo>
                    <a:pt x="18651939" y="4325028"/>
                  </a:moveTo>
                  <a:lnTo>
                    <a:pt x="18645895" y="4324420"/>
                  </a:lnTo>
                  <a:lnTo>
                    <a:pt x="18642802" y="4324282"/>
                  </a:lnTo>
                  <a:lnTo>
                    <a:pt x="18636758" y="4323675"/>
                  </a:lnTo>
                  <a:lnTo>
                    <a:pt x="18631675" y="4328204"/>
                  </a:lnTo>
                  <a:lnTo>
                    <a:pt x="18630867" y="4338101"/>
                  </a:lnTo>
                  <a:lnTo>
                    <a:pt x="18630836" y="4338482"/>
                  </a:lnTo>
                  <a:lnTo>
                    <a:pt x="18633699" y="4342854"/>
                  </a:lnTo>
                  <a:lnTo>
                    <a:pt x="18637698" y="4344560"/>
                  </a:lnTo>
                  <a:lnTo>
                    <a:pt x="18637840" y="4344228"/>
                  </a:lnTo>
                  <a:lnTo>
                    <a:pt x="18638840" y="4344654"/>
                  </a:lnTo>
                  <a:lnTo>
                    <a:pt x="18640982" y="4345173"/>
                  </a:lnTo>
                  <a:lnTo>
                    <a:pt x="18643933" y="4345645"/>
                  </a:lnTo>
                  <a:lnTo>
                    <a:pt x="18649643" y="4346110"/>
                  </a:lnTo>
                  <a:lnTo>
                    <a:pt x="18655061" y="4341724"/>
                  </a:lnTo>
                  <a:lnTo>
                    <a:pt x="18655992" y="4330303"/>
                  </a:lnTo>
                  <a:lnTo>
                    <a:pt x="18651939" y="4325028"/>
                  </a:lnTo>
                  <a:close/>
                </a:path>
                <a:path w="20083145" h="5932170">
                  <a:moveTo>
                    <a:pt x="18737693" y="4333637"/>
                  </a:moveTo>
                  <a:lnTo>
                    <a:pt x="18731650" y="4333029"/>
                  </a:lnTo>
                  <a:lnTo>
                    <a:pt x="18728700" y="4332559"/>
                  </a:lnTo>
                  <a:lnTo>
                    <a:pt x="18722657" y="4331951"/>
                  </a:lnTo>
                  <a:lnTo>
                    <a:pt x="18717381" y="4336004"/>
                  </a:lnTo>
                  <a:lnTo>
                    <a:pt x="18716258" y="4346949"/>
                  </a:lnTo>
                  <a:lnTo>
                    <a:pt x="18718786" y="4351180"/>
                  </a:lnTo>
                  <a:lnTo>
                    <a:pt x="18724119" y="4353455"/>
                  </a:lnTo>
                  <a:lnTo>
                    <a:pt x="18726261" y="4353974"/>
                  </a:lnTo>
                  <a:lnTo>
                    <a:pt x="18729213" y="4354445"/>
                  </a:lnTo>
                  <a:lnTo>
                    <a:pt x="18735256" y="4355053"/>
                  </a:lnTo>
                  <a:lnTo>
                    <a:pt x="18740529" y="4350999"/>
                  </a:lnTo>
                  <a:lnTo>
                    <a:pt x="18741746" y="4338912"/>
                  </a:lnTo>
                  <a:lnTo>
                    <a:pt x="18737693" y="4333637"/>
                  </a:lnTo>
                  <a:close/>
                </a:path>
                <a:path w="20083145" h="5932170">
                  <a:moveTo>
                    <a:pt x="18823498" y="4343055"/>
                  </a:moveTo>
                  <a:lnTo>
                    <a:pt x="18817454" y="4342447"/>
                  </a:lnTo>
                  <a:lnTo>
                    <a:pt x="18814502" y="4341976"/>
                  </a:lnTo>
                  <a:lnTo>
                    <a:pt x="18808459" y="4341369"/>
                  </a:lnTo>
                  <a:lnTo>
                    <a:pt x="18803185" y="4345422"/>
                  </a:lnTo>
                  <a:lnTo>
                    <a:pt x="18802576" y="4351465"/>
                  </a:lnTo>
                  <a:lnTo>
                    <a:pt x="18801727" y="4356225"/>
                  </a:lnTo>
                  <a:lnTo>
                    <a:pt x="18821060" y="4364471"/>
                  </a:lnTo>
                  <a:lnTo>
                    <a:pt x="18826335" y="4360418"/>
                  </a:lnTo>
                  <a:lnTo>
                    <a:pt x="18827551" y="4348330"/>
                  </a:lnTo>
                  <a:lnTo>
                    <a:pt x="18823498" y="4343055"/>
                  </a:lnTo>
                  <a:close/>
                </a:path>
                <a:path w="20083145" h="5932170">
                  <a:moveTo>
                    <a:pt x="18909116" y="4354758"/>
                  </a:moveTo>
                  <a:lnTo>
                    <a:pt x="18894361" y="4352405"/>
                  </a:lnTo>
                  <a:lnTo>
                    <a:pt x="18889087" y="4356458"/>
                  </a:lnTo>
                  <a:lnTo>
                    <a:pt x="18888204" y="4361991"/>
                  </a:lnTo>
                  <a:lnTo>
                    <a:pt x="18887298" y="4367119"/>
                  </a:lnTo>
                  <a:lnTo>
                    <a:pt x="18890016" y="4371824"/>
                  </a:lnTo>
                  <a:lnTo>
                    <a:pt x="18895349" y="4374099"/>
                  </a:lnTo>
                  <a:lnTo>
                    <a:pt x="18897158" y="4374476"/>
                  </a:lnTo>
                  <a:lnTo>
                    <a:pt x="18906012" y="4375890"/>
                  </a:lnTo>
                  <a:lnTo>
                    <a:pt x="18911285" y="4371836"/>
                  </a:lnTo>
                  <a:lnTo>
                    <a:pt x="18913109" y="4360402"/>
                  </a:lnTo>
                  <a:lnTo>
                    <a:pt x="18913167" y="4360033"/>
                  </a:lnTo>
                  <a:lnTo>
                    <a:pt x="18909116" y="4354758"/>
                  </a:lnTo>
                  <a:close/>
                </a:path>
                <a:path w="20083145" h="5932170">
                  <a:moveTo>
                    <a:pt x="18994258" y="4366653"/>
                  </a:moveTo>
                  <a:lnTo>
                    <a:pt x="18972773" y="4379156"/>
                  </a:lnTo>
                  <a:lnTo>
                    <a:pt x="18975492" y="4383860"/>
                  </a:lnTo>
                  <a:lnTo>
                    <a:pt x="18979826" y="4385709"/>
                  </a:lnTo>
                  <a:lnTo>
                    <a:pt x="18979968" y="4385376"/>
                  </a:lnTo>
                  <a:lnTo>
                    <a:pt x="18982301" y="4386371"/>
                  </a:lnTo>
                  <a:lnTo>
                    <a:pt x="18991154" y="4387783"/>
                  </a:lnTo>
                  <a:lnTo>
                    <a:pt x="18996430" y="4383730"/>
                  </a:lnTo>
                  <a:lnTo>
                    <a:pt x="18998254" y="4372296"/>
                  </a:lnTo>
                  <a:lnTo>
                    <a:pt x="18998313" y="4371927"/>
                  </a:lnTo>
                  <a:lnTo>
                    <a:pt x="18994258" y="4366653"/>
                  </a:lnTo>
                  <a:close/>
                </a:path>
                <a:path w="20083145" h="5932170">
                  <a:moveTo>
                    <a:pt x="19079640" y="4379830"/>
                  </a:moveTo>
                  <a:lnTo>
                    <a:pt x="19064887" y="4377477"/>
                  </a:lnTo>
                  <a:lnTo>
                    <a:pt x="19059278" y="4381386"/>
                  </a:lnTo>
                  <a:lnTo>
                    <a:pt x="19058336" y="4387289"/>
                  </a:lnTo>
                  <a:lnTo>
                    <a:pt x="19057679" y="4392524"/>
                  </a:lnTo>
                  <a:lnTo>
                    <a:pt x="19060400" y="4397231"/>
                  </a:lnTo>
                  <a:lnTo>
                    <a:pt x="19064734" y="4399080"/>
                  </a:lnTo>
                  <a:lnTo>
                    <a:pt x="19064877" y="4398745"/>
                  </a:lnTo>
                  <a:lnTo>
                    <a:pt x="19067209" y="4399740"/>
                  </a:lnTo>
                  <a:lnTo>
                    <a:pt x="19076060" y="4401153"/>
                  </a:lnTo>
                  <a:lnTo>
                    <a:pt x="19081669" y="4397242"/>
                  </a:lnTo>
                  <a:lnTo>
                    <a:pt x="19083553" y="4385439"/>
                  </a:lnTo>
                  <a:lnTo>
                    <a:pt x="19079640" y="4379830"/>
                  </a:lnTo>
                  <a:close/>
                </a:path>
                <a:path w="20083145" h="5932170">
                  <a:moveTo>
                    <a:pt x="19164503" y="4395150"/>
                  </a:moveTo>
                  <a:lnTo>
                    <a:pt x="19155651" y="4393738"/>
                  </a:lnTo>
                  <a:lnTo>
                    <a:pt x="19149891" y="4392464"/>
                  </a:lnTo>
                  <a:lnTo>
                    <a:pt x="19144283" y="4396374"/>
                  </a:lnTo>
                  <a:lnTo>
                    <a:pt x="19143342" y="4402276"/>
                  </a:lnTo>
                  <a:lnTo>
                    <a:pt x="19142351" y="4407369"/>
                  </a:lnTo>
                  <a:lnTo>
                    <a:pt x="19145406" y="4412216"/>
                  </a:lnTo>
                  <a:lnTo>
                    <a:pt x="19149738" y="4414065"/>
                  </a:lnTo>
                  <a:lnTo>
                    <a:pt x="19149547" y="4413590"/>
                  </a:lnTo>
                  <a:lnTo>
                    <a:pt x="19151880" y="4414586"/>
                  </a:lnTo>
                  <a:lnTo>
                    <a:pt x="19154830" y="4415056"/>
                  </a:lnTo>
                  <a:lnTo>
                    <a:pt x="19160589" y="4416330"/>
                  </a:lnTo>
                  <a:lnTo>
                    <a:pt x="19166199" y="4412420"/>
                  </a:lnTo>
                  <a:lnTo>
                    <a:pt x="19167140" y="4406518"/>
                  </a:lnTo>
                  <a:lnTo>
                    <a:pt x="19168415" y="4400758"/>
                  </a:lnTo>
                  <a:lnTo>
                    <a:pt x="19164503" y="4395150"/>
                  </a:lnTo>
                  <a:close/>
                </a:path>
                <a:path w="20083145" h="5932170">
                  <a:moveTo>
                    <a:pt x="19249273" y="4411612"/>
                  </a:moveTo>
                  <a:lnTo>
                    <a:pt x="19243513" y="4410338"/>
                  </a:lnTo>
                  <a:lnTo>
                    <a:pt x="19240562" y="4409867"/>
                  </a:lnTo>
                  <a:lnTo>
                    <a:pt x="19234802" y="4408592"/>
                  </a:lnTo>
                  <a:lnTo>
                    <a:pt x="19229195" y="4412503"/>
                  </a:lnTo>
                  <a:lnTo>
                    <a:pt x="19227920" y="4418263"/>
                  </a:lnTo>
                  <a:lnTo>
                    <a:pt x="19227071" y="4423022"/>
                  </a:lnTo>
                  <a:lnTo>
                    <a:pt x="19229648" y="4428061"/>
                  </a:lnTo>
                  <a:lnTo>
                    <a:pt x="19236315" y="4430905"/>
                  </a:lnTo>
                  <a:lnTo>
                    <a:pt x="19239266" y="4431376"/>
                  </a:lnTo>
                  <a:lnTo>
                    <a:pt x="19245025" y="4432650"/>
                  </a:lnTo>
                  <a:lnTo>
                    <a:pt x="19250633" y="4428738"/>
                  </a:lnTo>
                  <a:lnTo>
                    <a:pt x="19253183" y="4417219"/>
                  </a:lnTo>
                  <a:lnTo>
                    <a:pt x="19249273" y="4411612"/>
                  </a:lnTo>
                  <a:close/>
                </a:path>
                <a:path w="20083145" h="5932170">
                  <a:moveTo>
                    <a:pt x="19333758" y="4428741"/>
                  </a:moveTo>
                  <a:lnTo>
                    <a:pt x="19327999" y="4427467"/>
                  </a:lnTo>
                  <a:lnTo>
                    <a:pt x="19319144" y="4426054"/>
                  </a:lnTo>
                  <a:lnTo>
                    <a:pt x="19313681" y="4429631"/>
                  </a:lnTo>
                  <a:lnTo>
                    <a:pt x="19312405" y="4435390"/>
                  </a:lnTo>
                  <a:lnTo>
                    <a:pt x="19311414" y="4440484"/>
                  </a:lnTo>
                  <a:lnTo>
                    <a:pt x="19313992" y="4445523"/>
                  </a:lnTo>
                  <a:lnTo>
                    <a:pt x="19318658" y="4447513"/>
                  </a:lnTo>
                  <a:lnTo>
                    <a:pt x="19318800" y="4447180"/>
                  </a:lnTo>
                  <a:lnTo>
                    <a:pt x="19320800" y="4448033"/>
                  </a:lnTo>
                  <a:lnTo>
                    <a:pt x="19329653" y="4449446"/>
                  </a:lnTo>
                  <a:lnTo>
                    <a:pt x="19335119" y="4445867"/>
                  </a:lnTo>
                  <a:lnTo>
                    <a:pt x="19336393" y="4440108"/>
                  </a:lnTo>
                  <a:lnTo>
                    <a:pt x="19337335" y="4434206"/>
                  </a:lnTo>
                  <a:lnTo>
                    <a:pt x="19333758" y="4428741"/>
                  </a:lnTo>
                  <a:close/>
                </a:path>
                <a:path w="20083145" h="5932170">
                  <a:moveTo>
                    <a:pt x="19418055" y="4448153"/>
                  </a:moveTo>
                  <a:lnTo>
                    <a:pt x="19412153" y="4447212"/>
                  </a:lnTo>
                  <a:lnTo>
                    <a:pt x="19409486" y="4446074"/>
                  </a:lnTo>
                  <a:lnTo>
                    <a:pt x="19403727" y="4444799"/>
                  </a:lnTo>
                  <a:lnTo>
                    <a:pt x="19397928" y="4448235"/>
                  </a:lnTo>
                  <a:lnTo>
                    <a:pt x="19396654" y="4453995"/>
                  </a:lnTo>
                  <a:lnTo>
                    <a:pt x="19395663" y="4459087"/>
                  </a:lnTo>
                  <a:lnTo>
                    <a:pt x="19398242" y="4464128"/>
                  </a:lnTo>
                  <a:lnTo>
                    <a:pt x="19403241" y="4466260"/>
                  </a:lnTo>
                  <a:lnTo>
                    <a:pt x="19404859" y="4466162"/>
                  </a:lnTo>
                  <a:lnTo>
                    <a:pt x="19407526" y="4467300"/>
                  </a:lnTo>
                  <a:lnTo>
                    <a:pt x="19413286" y="4468575"/>
                  </a:lnTo>
                  <a:lnTo>
                    <a:pt x="19419084" y="4465139"/>
                  </a:lnTo>
                  <a:lnTo>
                    <a:pt x="19421634" y="4453620"/>
                  </a:lnTo>
                  <a:lnTo>
                    <a:pt x="19418055" y="4448153"/>
                  </a:lnTo>
                  <a:close/>
                </a:path>
                <a:path w="20083145" h="5932170">
                  <a:moveTo>
                    <a:pt x="19502213" y="4467901"/>
                  </a:moveTo>
                  <a:lnTo>
                    <a:pt x="19496312" y="4466958"/>
                  </a:lnTo>
                  <a:lnTo>
                    <a:pt x="19493645" y="4465821"/>
                  </a:lnTo>
                  <a:lnTo>
                    <a:pt x="19487884" y="4464546"/>
                  </a:lnTo>
                  <a:lnTo>
                    <a:pt x="19482085" y="4467982"/>
                  </a:lnTo>
                  <a:lnTo>
                    <a:pt x="19480810" y="4473742"/>
                  </a:lnTo>
                  <a:lnTo>
                    <a:pt x="19479345" y="4479026"/>
                  </a:lnTo>
                  <a:lnTo>
                    <a:pt x="19482256" y="4484206"/>
                  </a:lnTo>
                  <a:lnTo>
                    <a:pt x="19487589" y="4486481"/>
                  </a:lnTo>
                  <a:lnTo>
                    <a:pt x="19488872" y="4486241"/>
                  </a:lnTo>
                  <a:lnTo>
                    <a:pt x="19491539" y="4487378"/>
                  </a:lnTo>
                  <a:lnTo>
                    <a:pt x="19497298" y="4488653"/>
                  </a:lnTo>
                  <a:lnTo>
                    <a:pt x="19503097" y="4485217"/>
                  </a:lnTo>
                  <a:lnTo>
                    <a:pt x="19505647" y="4473699"/>
                  </a:lnTo>
                  <a:lnTo>
                    <a:pt x="19502213" y="4467901"/>
                  </a:lnTo>
                  <a:close/>
                </a:path>
                <a:path w="20083145" h="5932170">
                  <a:moveTo>
                    <a:pt x="19585657" y="4489313"/>
                  </a:moveTo>
                  <a:lnTo>
                    <a:pt x="19579756" y="4488370"/>
                  </a:lnTo>
                  <a:lnTo>
                    <a:pt x="19577089" y="4487233"/>
                  </a:lnTo>
                  <a:lnTo>
                    <a:pt x="19571471" y="4485625"/>
                  </a:lnTo>
                  <a:lnTo>
                    <a:pt x="19565673" y="4489060"/>
                  </a:lnTo>
                  <a:lnTo>
                    <a:pt x="19564064" y="4494679"/>
                  </a:lnTo>
                  <a:lnTo>
                    <a:pt x="19562739" y="4499629"/>
                  </a:lnTo>
                  <a:lnTo>
                    <a:pt x="19565511" y="4505144"/>
                  </a:lnTo>
                  <a:lnTo>
                    <a:pt x="19570177" y="4507134"/>
                  </a:lnTo>
                  <a:lnTo>
                    <a:pt x="19570035" y="4507467"/>
                  </a:lnTo>
                  <a:lnTo>
                    <a:pt x="19570368" y="4507610"/>
                  </a:lnTo>
                  <a:lnTo>
                    <a:pt x="19571651" y="4507369"/>
                  </a:lnTo>
                  <a:lnTo>
                    <a:pt x="19574318" y="4508507"/>
                  </a:lnTo>
                  <a:lnTo>
                    <a:pt x="19579936" y="4510115"/>
                  </a:lnTo>
                  <a:lnTo>
                    <a:pt x="19585735" y="4506680"/>
                  </a:lnTo>
                  <a:lnTo>
                    <a:pt x="19588951" y="4495445"/>
                  </a:lnTo>
                  <a:lnTo>
                    <a:pt x="19585657" y="4489313"/>
                  </a:lnTo>
                  <a:close/>
                </a:path>
                <a:path w="20083145" h="5932170">
                  <a:moveTo>
                    <a:pt x="19669008" y="4511867"/>
                  </a:moveTo>
                  <a:lnTo>
                    <a:pt x="19663249" y="4510593"/>
                  </a:lnTo>
                  <a:lnTo>
                    <a:pt x="19660584" y="4509456"/>
                  </a:lnTo>
                  <a:lnTo>
                    <a:pt x="19654968" y="4507847"/>
                  </a:lnTo>
                  <a:lnTo>
                    <a:pt x="19649167" y="4511283"/>
                  </a:lnTo>
                  <a:lnTo>
                    <a:pt x="19647559" y="4516900"/>
                  </a:lnTo>
                  <a:lnTo>
                    <a:pt x="19646094" y="4522184"/>
                  </a:lnTo>
                  <a:lnTo>
                    <a:pt x="19648529" y="4527556"/>
                  </a:lnTo>
                  <a:lnTo>
                    <a:pt x="19653529" y="4529689"/>
                  </a:lnTo>
                  <a:lnTo>
                    <a:pt x="19653671" y="4529355"/>
                  </a:lnTo>
                  <a:lnTo>
                    <a:pt x="19654004" y="4529498"/>
                  </a:lnTo>
                  <a:lnTo>
                    <a:pt x="19655145" y="4529590"/>
                  </a:lnTo>
                  <a:lnTo>
                    <a:pt x="19657812" y="4530728"/>
                  </a:lnTo>
                  <a:lnTo>
                    <a:pt x="19663429" y="4532337"/>
                  </a:lnTo>
                  <a:lnTo>
                    <a:pt x="19669228" y="4528900"/>
                  </a:lnTo>
                  <a:lnTo>
                    <a:pt x="19672445" y="4517666"/>
                  </a:lnTo>
                  <a:lnTo>
                    <a:pt x="19669008" y="4511867"/>
                  </a:lnTo>
                  <a:close/>
                </a:path>
                <a:path w="20083145" h="5932170">
                  <a:moveTo>
                    <a:pt x="19752125" y="4535898"/>
                  </a:moveTo>
                  <a:lnTo>
                    <a:pt x="19746366" y="4534622"/>
                  </a:lnTo>
                  <a:lnTo>
                    <a:pt x="19743701" y="4533485"/>
                  </a:lnTo>
                  <a:lnTo>
                    <a:pt x="19738084" y="4531877"/>
                  </a:lnTo>
                  <a:lnTo>
                    <a:pt x="19731951" y="4535170"/>
                  </a:lnTo>
                  <a:lnTo>
                    <a:pt x="19730342" y="4540789"/>
                  </a:lnTo>
                  <a:lnTo>
                    <a:pt x="19728543" y="4545930"/>
                  </a:lnTo>
                  <a:lnTo>
                    <a:pt x="19731312" y="4551444"/>
                  </a:lnTo>
                  <a:lnTo>
                    <a:pt x="19736978" y="4553861"/>
                  </a:lnTo>
                  <a:lnTo>
                    <a:pt x="19737786" y="4553812"/>
                  </a:lnTo>
                  <a:lnTo>
                    <a:pt x="19740453" y="4554950"/>
                  </a:lnTo>
                  <a:lnTo>
                    <a:pt x="19746070" y="4556558"/>
                  </a:lnTo>
                  <a:lnTo>
                    <a:pt x="19752203" y="4553265"/>
                  </a:lnTo>
                  <a:lnTo>
                    <a:pt x="19755419" y="4542030"/>
                  </a:lnTo>
                  <a:lnTo>
                    <a:pt x="19752125" y="4535898"/>
                  </a:lnTo>
                  <a:close/>
                </a:path>
                <a:path w="20083145" h="5932170">
                  <a:moveTo>
                    <a:pt x="19834673" y="4561261"/>
                  </a:moveTo>
                  <a:lnTo>
                    <a:pt x="19829056" y="4559653"/>
                  </a:lnTo>
                  <a:lnTo>
                    <a:pt x="19826391" y="4558516"/>
                  </a:lnTo>
                  <a:lnTo>
                    <a:pt x="19820916" y="4556575"/>
                  </a:lnTo>
                  <a:lnTo>
                    <a:pt x="19814783" y="4559867"/>
                  </a:lnTo>
                  <a:lnTo>
                    <a:pt x="19813175" y="4565485"/>
                  </a:lnTo>
                  <a:lnTo>
                    <a:pt x="19811233" y="4570960"/>
                  </a:lnTo>
                  <a:lnTo>
                    <a:pt x="19814002" y="4576475"/>
                  </a:lnTo>
                  <a:lnTo>
                    <a:pt x="19819001" y="4578608"/>
                  </a:lnTo>
                  <a:lnTo>
                    <a:pt x="19819144" y="4578273"/>
                  </a:lnTo>
                  <a:lnTo>
                    <a:pt x="19822810" y="4579837"/>
                  </a:lnTo>
                  <a:lnTo>
                    <a:pt x="19828285" y="4581778"/>
                  </a:lnTo>
                  <a:lnTo>
                    <a:pt x="19834417" y="4578485"/>
                  </a:lnTo>
                  <a:lnTo>
                    <a:pt x="19836025" y="4572868"/>
                  </a:lnTo>
                  <a:lnTo>
                    <a:pt x="19838110" y="4567060"/>
                  </a:lnTo>
                  <a:lnTo>
                    <a:pt x="19834673" y="4561261"/>
                  </a:lnTo>
                  <a:close/>
                </a:path>
                <a:path w="20083145" h="5932170">
                  <a:moveTo>
                    <a:pt x="19916794" y="4587624"/>
                  </a:moveTo>
                  <a:lnTo>
                    <a:pt x="19911177" y="4586015"/>
                  </a:lnTo>
                  <a:lnTo>
                    <a:pt x="19908512" y="4584879"/>
                  </a:lnTo>
                  <a:lnTo>
                    <a:pt x="19902895" y="4583271"/>
                  </a:lnTo>
                  <a:lnTo>
                    <a:pt x="19896904" y="4586230"/>
                  </a:lnTo>
                  <a:lnTo>
                    <a:pt x="19893767" y="4595135"/>
                  </a:lnTo>
                  <a:lnTo>
                    <a:pt x="19893164" y="4596847"/>
                  </a:lnTo>
                  <a:lnTo>
                    <a:pt x="19895789" y="4602695"/>
                  </a:lnTo>
                  <a:lnTo>
                    <a:pt x="19900789" y="4604828"/>
                  </a:lnTo>
                  <a:lnTo>
                    <a:pt x="19900931" y="4604495"/>
                  </a:lnTo>
                  <a:lnTo>
                    <a:pt x="19904598" y="4606059"/>
                  </a:lnTo>
                  <a:lnTo>
                    <a:pt x="19910216" y="4607667"/>
                  </a:lnTo>
                  <a:lnTo>
                    <a:pt x="19916538" y="4604849"/>
                  </a:lnTo>
                  <a:lnTo>
                    <a:pt x="19919755" y="4593615"/>
                  </a:lnTo>
                  <a:lnTo>
                    <a:pt x="19916794" y="4587624"/>
                  </a:lnTo>
                  <a:close/>
                </a:path>
                <a:path w="20083145" h="5932170">
                  <a:moveTo>
                    <a:pt x="19998207" y="4615654"/>
                  </a:moveTo>
                  <a:lnTo>
                    <a:pt x="19992590" y="4614046"/>
                  </a:lnTo>
                  <a:lnTo>
                    <a:pt x="19989923" y="4612909"/>
                  </a:lnTo>
                  <a:lnTo>
                    <a:pt x="19984448" y="4610967"/>
                  </a:lnTo>
                  <a:lnTo>
                    <a:pt x="19978457" y="4613927"/>
                  </a:lnTo>
                  <a:lnTo>
                    <a:pt x="19975076" y="4623516"/>
                  </a:lnTo>
                  <a:lnTo>
                    <a:pt x="19974716" y="4624543"/>
                  </a:lnTo>
                  <a:lnTo>
                    <a:pt x="19977343" y="4630393"/>
                  </a:lnTo>
                  <a:lnTo>
                    <a:pt x="19985675" y="4633947"/>
                  </a:lnTo>
                  <a:lnTo>
                    <a:pt x="19991150" y="4635888"/>
                  </a:lnTo>
                  <a:lnTo>
                    <a:pt x="19997141" y="4632929"/>
                  </a:lnTo>
                  <a:lnTo>
                    <a:pt x="20000539" y="4623346"/>
                  </a:lnTo>
                  <a:lnTo>
                    <a:pt x="20001025" y="4621977"/>
                  </a:lnTo>
                  <a:lnTo>
                    <a:pt x="19998207" y="4615654"/>
                  </a:lnTo>
                  <a:close/>
                </a:path>
                <a:path w="20083145" h="5932170">
                  <a:moveTo>
                    <a:pt x="20079998" y="4644635"/>
                  </a:moveTo>
                  <a:lnTo>
                    <a:pt x="20074523" y="4642693"/>
                  </a:lnTo>
                  <a:lnTo>
                    <a:pt x="20071857" y="4641556"/>
                  </a:lnTo>
                  <a:lnTo>
                    <a:pt x="20066382" y="4639615"/>
                  </a:lnTo>
                  <a:lnTo>
                    <a:pt x="20060392" y="4642574"/>
                  </a:lnTo>
                  <a:lnTo>
                    <a:pt x="20055842" y="4653240"/>
                  </a:lnTo>
                  <a:lnTo>
                    <a:pt x="20058468" y="4659089"/>
                  </a:lnTo>
                  <a:lnTo>
                    <a:pt x="20063801" y="4661363"/>
                  </a:lnTo>
                  <a:lnTo>
                    <a:pt x="20063944" y="4661029"/>
                  </a:lnTo>
                  <a:lnTo>
                    <a:pt x="20067277" y="4662451"/>
                  </a:lnTo>
                  <a:lnTo>
                    <a:pt x="20082958" y="4650624"/>
                  </a:lnTo>
                  <a:lnTo>
                    <a:pt x="20079998" y="464463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0" y="4400677"/>
              <a:ext cx="20083643" cy="599942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4495094"/>
              <a:ext cx="20060920" cy="6071870"/>
            </a:xfrm>
            <a:custGeom>
              <a:avLst/>
              <a:gdLst/>
              <a:ahLst/>
              <a:cxnLst/>
              <a:rect l="l" t="t" r="r" b="b"/>
              <a:pathLst>
                <a:path w="20060920" h="6071870">
                  <a:moveTo>
                    <a:pt x="10073" y="2567496"/>
                  </a:moveTo>
                  <a:lnTo>
                    <a:pt x="3461" y="2568221"/>
                  </a:lnTo>
                  <a:lnTo>
                    <a:pt x="0" y="2572129"/>
                  </a:lnTo>
                  <a:lnTo>
                    <a:pt x="0" y="2590020"/>
                  </a:lnTo>
                  <a:lnTo>
                    <a:pt x="6023" y="2592590"/>
                  </a:lnTo>
                  <a:lnTo>
                    <a:pt x="10875" y="2591476"/>
                  </a:lnTo>
                  <a:lnTo>
                    <a:pt x="13915" y="2588045"/>
                  </a:lnTo>
                  <a:lnTo>
                    <a:pt x="15576" y="2585996"/>
                  </a:lnTo>
                  <a:lnTo>
                    <a:pt x="19375" y="2581708"/>
                  </a:lnTo>
                  <a:lnTo>
                    <a:pt x="18651" y="2575095"/>
                  </a:lnTo>
                  <a:lnTo>
                    <a:pt x="10073" y="2567496"/>
                  </a:lnTo>
                  <a:close/>
                </a:path>
                <a:path w="20060920" h="6071870">
                  <a:moveTo>
                    <a:pt x="66012" y="2501931"/>
                  </a:moveTo>
                  <a:lnTo>
                    <a:pt x="59399" y="2502656"/>
                  </a:lnTo>
                  <a:lnTo>
                    <a:pt x="55600" y="2506945"/>
                  </a:lnTo>
                  <a:lnTo>
                    <a:pt x="53939" y="2508992"/>
                  </a:lnTo>
                  <a:lnTo>
                    <a:pt x="49997" y="2513615"/>
                  </a:lnTo>
                  <a:lnTo>
                    <a:pt x="50722" y="2520228"/>
                  </a:lnTo>
                  <a:lnTo>
                    <a:pt x="55868" y="2524787"/>
                  </a:lnTo>
                  <a:lnTo>
                    <a:pt x="62201" y="2527488"/>
                  </a:lnTo>
                  <a:lnTo>
                    <a:pt x="67005" y="2526386"/>
                  </a:lnTo>
                  <a:lnTo>
                    <a:pt x="70044" y="2522955"/>
                  </a:lnTo>
                  <a:lnTo>
                    <a:pt x="71706" y="2520906"/>
                  </a:lnTo>
                  <a:lnTo>
                    <a:pt x="75648" y="2516284"/>
                  </a:lnTo>
                  <a:lnTo>
                    <a:pt x="74922" y="2509671"/>
                  </a:lnTo>
                  <a:lnTo>
                    <a:pt x="70634" y="2505872"/>
                  </a:lnTo>
                  <a:lnTo>
                    <a:pt x="66012" y="2501931"/>
                  </a:lnTo>
                  <a:close/>
                </a:path>
                <a:path w="20060920" h="6071870">
                  <a:moveTo>
                    <a:pt x="122333" y="2437316"/>
                  </a:moveTo>
                  <a:lnTo>
                    <a:pt x="115721" y="2438041"/>
                  </a:lnTo>
                  <a:lnTo>
                    <a:pt x="111921" y="2442330"/>
                  </a:lnTo>
                  <a:lnTo>
                    <a:pt x="110260" y="2444378"/>
                  </a:lnTo>
                  <a:lnTo>
                    <a:pt x="106319" y="2449000"/>
                  </a:lnTo>
                  <a:lnTo>
                    <a:pt x="107044" y="2455613"/>
                  </a:lnTo>
                  <a:lnTo>
                    <a:pt x="112190" y="2460172"/>
                  </a:lnTo>
                  <a:lnTo>
                    <a:pt x="118521" y="2462873"/>
                  </a:lnTo>
                  <a:lnTo>
                    <a:pt x="123326" y="2461771"/>
                  </a:lnTo>
                  <a:lnTo>
                    <a:pt x="126366" y="2458340"/>
                  </a:lnTo>
                  <a:lnTo>
                    <a:pt x="128028" y="2456291"/>
                  </a:lnTo>
                  <a:lnTo>
                    <a:pt x="131969" y="2451669"/>
                  </a:lnTo>
                  <a:lnTo>
                    <a:pt x="131244" y="2445056"/>
                  </a:lnTo>
                  <a:lnTo>
                    <a:pt x="126955" y="2441257"/>
                  </a:lnTo>
                  <a:lnTo>
                    <a:pt x="122333" y="2437316"/>
                  </a:lnTo>
                  <a:close/>
                </a:path>
                <a:path w="20060920" h="6071870">
                  <a:moveTo>
                    <a:pt x="179988" y="2373270"/>
                  </a:moveTo>
                  <a:lnTo>
                    <a:pt x="173184" y="2373519"/>
                  </a:lnTo>
                  <a:lnTo>
                    <a:pt x="169385" y="2377807"/>
                  </a:lnTo>
                  <a:lnTo>
                    <a:pt x="167723" y="2379857"/>
                  </a:lnTo>
                  <a:lnTo>
                    <a:pt x="163924" y="2384145"/>
                  </a:lnTo>
                  <a:lnTo>
                    <a:pt x="164174" y="2390949"/>
                  </a:lnTo>
                  <a:lnTo>
                    <a:pt x="168462" y="2394748"/>
                  </a:lnTo>
                  <a:lnTo>
                    <a:pt x="169178" y="2395841"/>
                  </a:lnTo>
                  <a:lnTo>
                    <a:pt x="175511" y="2398542"/>
                  </a:lnTo>
                  <a:lnTo>
                    <a:pt x="180314" y="2397441"/>
                  </a:lnTo>
                  <a:lnTo>
                    <a:pt x="183354" y="2394009"/>
                  </a:lnTo>
                  <a:lnTo>
                    <a:pt x="185016" y="2391960"/>
                  </a:lnTo>
                  <a:lnTo>
                    <a:pt x="188815" y="2387672"/>
                  </a:lnTo>
                  <a:lnTo>
                    <a:pt x="188565" y="2380868"/>
                  </a:lnTo>
                  <a:lnTo>
                    <a:pt x="179988" y="2373270"/>
                  </a:lnTo>
                  <a:close/>
                </a:path>
                <a:path w="20060920" h="6071870">
                  <a:moveTo>
                    <a:pt x="237167" y="2309414"/>
                  </a:moveTo>
                  <a:lnTo>
                    <a:pt x="230363" y="2309664"/>
                  </a:lnTo>
                  <a:lnTo>
                    <a:pt x="226564" y="2313953"/>
                  </a:lnTo>
                  <a:lnTo>
                    <a:pt x="224902" y="2316001"/>
                  </a:lnTo>
                  <a:lnTo>
                    <a:pt x="221103" y="2320289"/>
                  </a:lnTo>
                  <a:lnTo>
                    <a:pt x="221352" y="2327094"/>
                  </a:lnTo>
                  <a:lnTo>
                    <a:pt x="225641" y="2330893"/>
                  </a:lnTo>
                  <a:lnTo>
                    <a:pt x="226357" y="2331986"/>
                  </a:lnTo>
                  <a:lnTo>
                    <a:pt x="232689" y="2334688"/>
                  </a:lnTo>
                  <a:lnTo>
                    <a:pt x="237493" y="2333585"/>
                  </a:lnTo>
                  <a:lnTo>
                    <a:pt x="240533" y="2330154"/>
                  </a:lnTo>
                  <a:lnTo>
                    <a:pt x="242194" y="2328105"/>
                  </a:lnTo>
                  <a:lnTo>
                    <a:pt x="245993" y="2323817"/>
                  </a:lnTo>
                  <a:lnTo>
                    <a:pt x="245744" y="2317012"/>
                  </a:lnTo>
                  <a:lnTo>
                    <a:pt x="237167" y="2309414"/>
                  </a:lnTo>
                  <a:close/>
                </a:path>
                <a:path w="20060920" h="6071870">
                  <a:moveTo>
                    <a:pt x="294679" y="2245701"/>
                  </a:moveTo>
                  <a:lnTo>
                    <a:pt x="287876" y="2245951"/>
                  </a:lnTo>
                  <a:lnTo>
                    <a:pt x="284077" y="2250239"/>
                  </a:lnTo>
                  <a:lnTo>
                    <a:pt x="282414" y="2252288"/>
                  </a:lnTo>
                  <a:lnTo>
                    <a:pt x="278615" y="2256577"/>
                  </a:lnTo>
                  <a:lnTo>
                    <a:pt x="278865" y="2263381"/>
                  </a:lnTo>
                  <a:lnTo>
                    <a:pt x="283154" y="2267180"/>
                  </a:lnTo>
                  <a:lnTo>
                    <a:pt x="284203" y="2268416"/>
                  </a:lnTo>
                  <a:lnTo>
                    <a:pt x="286202" y="2269269"/>
                  </a:lnTo>
                  <a:lnTo>
                    <a:pt x="286344" y="2268935"/>
                  </a:lnTo>
                  <a:lnTo>
                    <a:pt x="290344" y="2270641"/>
                  </a:lnTo>
                  <a:lnTo>
                    <a:pt x="295006" y="2269872"/>
                  </a:lnTo>
                  <a:lnTo>
                    <a:pt x="298045" y="2266441"/>
                  </a:lnTo>
                  <a:lnTo>
                    <a:pt x="299707" y="2264392"/>
                  </a:lnTo>
                  <a:lnTo>
                    <a:pt x="303506" y="2260103"/>
                  </a:lnTo>
                  <a:lnTo>
                    <a:pt x="303257" y="2253300"/>
                  </a:lnTo>
                  <a:lnTo>
                    <a:pt x="294679" y="2245701"/>
                  </a:lnTo>
                  <a:close/>
                </a:path>
                <a:path w="20060920" h="6071870">
                  <a:moveTo>
                    <a:pt x="352716" y="2182606"/>
                  </a:moveTo>
                  <a:lnTo>
                    <a:pt x="345912" y="2182856"/>
                  </a:lnTo>
                  <a:lnTo>
                    <a:pt x="342113" y="2187145"/>
                  </a:lnTo>
                  <a:lnTo>
                    <a:pt x="340452" y="2189193"/>
                  </a:lnTo>
                  <a:lnTo>
                    <a:pt x="336653" y="2193481"/>
                  </a:lnTo>
                  <a:lnTo>
                    <a:pt x="336901" y="2200286"/>
                  </a:lnTo>
                  <a:lnTo>
                    <a:pt x="341190" y="2204085"/>
                  </a:lnTo>
                  <a:lnTo>
                    <a:pt x="341906" y="2205178"/>
                  </a:lnTo>
                  <a:lnTo>
                    <a:pt x="344239" y="2206174"/>
                  </a:lnTo>
                  <a:lnTo>
                    <a:pt x="344048" y="2205697"/>
                  </a:lnTo>
                  <a:lnTo>
                    <a:pt x="348047" y="2207403"/>
                  </a:lnTo>
                  <a:lnTo>
                    <a:pt x="352709" y="2206634"/>
                  </a:lnTo>
                  <a:lnTo>
                    <a:pt x="357268" y="2201488"/>
                  </a:lnTo>
                  <a:lnTo>
                    <a:pt x="361401" y="2197341"/>
                  </a:lnTo>
                  <a:lnTo>
                    <a:pt x="361151" y="2190538"/>
                  </a:lnTo>
                  <a:lnTo>
                    <a:pt x="356863" y="2186738"/>
                  </a:lnTo>
                  <a:lnTo>
                    <a:pt x="352716" y="2182606"/>
                  </a:lnTo>
                  <a:close/>
                </a:path>
                <a:path w="20060920" h="6071870">
                  <a:moveTo>
                    <a:pt x="411610" y="2120271"/>
                  </a:moveTo>
                  <a:lnTo>
                    <a:pt x="405140" y="2120663"/>
                  </a:lnTo>
                  <a:lnTo>
                    <a:pt x="401008" y="2124809"/>
                  </a:lnTo>
                  <a:lnTo>
                    <a:pt x="399742" y="2126238"/>
                  </a:lnTo>
                  <a:lnTo>
                    <a:pt x="399488" y="2126525"/>
                  </a:lnTo>
                  <a:lnTo>
                    <a:pt x="395355" y="2130671"/>
                  </a:lnTo>
                  <a:lnTo>
                    <a:pt x="395747" y="2137141"/>
                  </a:lnTo>
                  <a:lnTo>
                    <a:pt x="399894" y="2141273"/>
                  </a:lnTo>
                  <a:lnTo>
                    <a:pt x="400609" y="2142367"/>
                  </a:lnTo>
                  <a:lnTo>
                    <a:pt x="402942" y="2143362"/>
                  </a:lnTo>
                  <a:lnTo>
                    <a:pt x="402800" y="2143695"/>
                  </a:lnTo>
                  <a:lnTo>
                    <a:pt x="406800" y="2145402"/>
                  </a:lnTo>
                  <a:lnTo>
                    <a:pt x="411462" y="2144633"/>
                  </a:lnTo>
                  <a:lnTo>
                    <a:pt x="414501" y="2141201"/>
                  </a:lnTo>
                  <a:lnTo>
                    <a:pt x="415925" y="2139445"/>
                  </a:lnTo>
                  <a:lnTo>
                    <a:pt x="416163" y="2139152"/>
                  </a:lnTo>
                  <a:lnTo>
                    <a:pt x="420295" y="2135006"/>
                  </a:lnTo>
                  <a:lnTo>
                    <a:pt x="419904" y="2128535"/>
                  </a:lnTo>
                  <a:lnTo>
                    <a:pt x="411610" y="2120271"/>
                  </a:lnTo>
                  <a:close/>
                </a:path>
                <a:path w="20060920" h="6071870">
                  <a:moveTo>
                    <a:pt x="470980" y="2057745"/>
                  </a:moveTo>
                  <a:lnTo>
                    <a:pt x="464510" y="2058136"/>
                  </a:lnTo>
                  <a:lnTo>
                    <a:pt x="460378" y="2062282"/>
                  </a:lnTo>
                  <a:lnTo>
                    <a:pt x="458716" y="2064331"/>
                  </a:lnTo>
                  <a:lnTo>
                    <a:pt x="454583" y="2068478"/>
                  </a:lnTo>
                  <a:lnTo>
                    <a:pt x="454975" y="2074948"/>
                  </a:lnTo>
                  <a:lnTo>
                    <a:pt x="459121" y="2079080"/>
                  </a:lnTo>
                  <a:lnTo>
                    <a:pt x="459837" y="2080174"/>
                  </a:lnTo>
                  <a:lnTo>
                    <a:pt x="462170" y="2081169"/>
                  </a:lnTo>
                  <a:lnTo>
                    <a:pt x="462312" y="2080836"/>
                  </a:lnTo>
                  <a:lnTo>
                    <a:pt x="466312" y="2082542"/>
                  </a:lnTo>
                  <a:lnTo>
                    <a:pt x="470973" y="2081772"/>
                  </a:lnTo>
                  <a:lnTo>
                    <a:pt x="475532" y="2076627"/>
                  </a:lnTo>
                  <a:lnTo>
                    <a:pt x="479665" y="2072480"/>
                  </a:lnTo>
                  <a:lnTo>
                    <a:pt x="479273" y="2066009"/>
                  </a:lnTo>
                  <a:lnTo>
                    <a:pt x="470980" y="2057745"/>
                  </a:lnTo>
                  <a:close/>
                </a:path>
                <a:path w="20060920" h="6071870">
                  <a:moveTo>
                    <a:pt x="530732" y="1996169"/>
                  </a:moveTo>
                  <a:lnTo>
                    <a:pt x="524071" y="1996085"/>
                  </a:lnTo>
                  <a:lnTo>
                    <a:pt x="519939" y="2000231"/>
                  </a:lnTo>
                  <a:lnTo>
                    <a:pt x="514620" y="2006235"/>
                  </a:lnTo>
                  <a:lnTo>
                    <a:pt x="514536" y="2012897"/>
                  </a:lnTo>
                  <a:lnTo>
                    <a:pt x="518682" y="2017029"/>
                  </a:lnTo>
                  <a:lnTo>
                    <a:pt x="519398" y="2018123"/>
                  </a:lnTo>
                  <a:lnTo>
                    <a:pt x="526063" y="2020966"/>
                  </a:lnTo>
                  <a:lnTo>
                    <a:pt x="530726" y="2020197"/>
                  </a:lnTo>
                  <a:lnTo>
                    <a:pt x="539084" y="2010762"/>
                  </a:lnTo>
                  <a:lnTo>
                    <a:pt x="539168" y="2004101"/>
                  </a:lnTo>
                  <a:lnTo>
                    <a:pt x="535021" y="1999968"/>
                  </a:lnTo>
                  <a:lnTo>
                    <a:pt x="530732" y="1996169"/>
                  </a:lnTo>
                  <a:close/>
                </a:path>
                <a:path w="20060920" h="6071870">
                  <a:moveTo>
                    <a:pt x="9581468" y="5800184"/>
                  </a:moveTo>
                  <a:lnTo>
                    <a:pt x="9568470" y="5794640"/>
                  </a:lnTo>
                  <a:lnTo>
                    <a:pt x="9562289" y="5797124"/>
                  </a:lnTo>
                  <a:lnTo>
                    <a:pt x="9557739" y="5807790"/>
                  </a:lnTo>
                  <a:lnTo>
                    <a:pt x="9560224" y="5813972"/>
                  </a:lnTo>
                  <a:lnTo>
                    <a:pt x="9573222" y="5819516"/>
                  </a:lnTo>
                  <a:lnTo>
                    <a:pt x="9579404" y="5817032"/>
                  </a:lnTo>
                  <a:lnTo>
                    <a:pt x="9583953" y="5806366"/>
                  </a:lnTo>
                  <a:lnTo>
                    <a:pt x="9581468" y="5800184"/>
                  </a:lnTo>
                  <a:close/>
                </a:path>
                <a:path w="20060920" h="6071870">
                  <a:moveTo>
                    <a:pt x="9503235" y="5765631"/>
                  </a:moveTo>
                  <a:lnTo>
                    <a:pt x="9490236" y="5760086"/>
                  </a:lnTo>
                  <a:lnTo>
                    <a:pt x="9484055" y="5762571"/>
                  </a:lnTo>
                  <a:lnTo>
                    <a:pt x="9479505" y="5773237"/>
                  </a:lnTo>
                  <a:lnTo>
                    <a:pt x="9481848" y="5779750"/>
                  </a:lnTo>
                  <a:lnTo>
                    <a:pt x="9494847" y="5785296"/>
                  </a:lnTo>
                  <a:lnTo>
                    <a:pt x="9501028" y="5782812"/>
                  </a:lnTo>
                  <a:lnTo>
                    <a:pt x="9505578" y="5772146"/>
                  </a:lnTo>
                  <a:lnTo>
                    <a:pt x="9503235" y="5765631"/>
                  </a:lnTo>
                  <a:close/>
                </a:path>
                <a:path w="20060920" h="6071870">
                  <a:moveTo>
                    <a:pt x="9661174" y="5832214"/>
                  </a:moveTo>
                  <a:lnTo>
                    <a:pt x="9647841" y="5826527"/>
                  </a:lnTo>
                  <a:lnTo>
                    <a:pt x="9641851" y="5829487"/>
                  </a:lnTo>
                  <a:lnTo>
                    <a:pt x="9637301" y="5840153"/>
                  </a:lnTo>
                  <a:lnTo>
                    <a:pt x="9639928" y="5846001"/>
                  </a:lnTo>
                  <a:lnTo>
                    <a:pt x="9653260" y="5851688"/>
                  </a:lnTo>
                  <a:lnTo>
                    <a:pt x="9659250" y="5848728"/>
                  </a:lnTo>
                  <a:lnTo>
                    <a:pt x="9663800" y="5838062"/>
                  </a:lnTo>
                  <a:lnTo>
                    <a:pt x="9661174" y="5832214"/>
                  </a:lnTo>
                  <a:close/>
                </a:path>
                <a:path w="20060920" h="6071870">
                  <a:moveTo>
                    <a:pt x="9420238" y="5727469"/>
                  </a:moveTo>
                  <a:lnTo>
                    <a:pt x="9412572" y="5724199"/>
                  </a:lnTo>
                  <a:lnTo>
                    <a:pt x="9406199" y="5726207"/>
                  </a:lnTo>
                  <a:lnTo>
                    <a:pt x="9401649" y="5736874"/>
                  </a:lnTo>
                  <a:lnTo>
                    <a:pt x="9403658" y="5743247"/>
                  </a:lnTo>
                  <a:lnTo>
                    <a:pt x="9408848" y="5745855"/>
                  </a:lnTo>
                  <a:lnTo>
                    <a:pt x="9416515" y="5749126"/>
                  </a:lnTo>
                  <a:lnTo>
                    <a:pt x="9422888" y="5747116"/>
                  </a:lnTo>
                  <a:lnTo>
                    <a:pt x="9427437" y="5736450"/>
                  </a:lnTo>
                  <a:lnTo>
                    <a:pt x="9425429" y="5730077"/>
                  </a:lnTo>
                  <a:lnTo>
                    <a:pt x="9420238" y="5727469"/>
                  </a:lnTo>
                  <a:close/>
                </a:path>
                <a:path w="20060920" h="6071870">
                  <a:moveTo>
                    <a:pt x="9740874" y="5861484"/>
                  </a:moveTo>
                  <a:lnTo>
                    <a:pt x="9735398" y="5859542"/>
                  </a:lnTo>
                  <a:lnTo>
                    <a:pt x="9733065" y="5858547"/>
                  </a:lnTo>
                  <a:lnTo>
                    <a:pt x="9727590" y="5856606"/>
                  </a:lnTo>
                  <a:lnTo>
                    <a:pt x="9721934" y="5859708"/>
                  </a:lnTo>
                  <a:lnTo>
                    <a:pt x="9719659" y="5865041"/>
                  </a:lnTo>
                  <a:lnTo>
                    <a:pt x="9718219" y="5869155"/>
                  </a:lnTo>
                  <a:lnTo>
                    <a:pt x="9717860" y="5870182"/>
                  </a:lnTo>
                  <a:lnTo>
                    <a:pt x="9720485" y="5876031"/>
                  </a:lnTo>
                  <a:lnTo>
                    <a:pt x="9728485" y="5879443"/>
                  </a:lnTo>
                  <a:lnTo>
                    <a:pt x="9733960" y="5881385"/>
                  </a:lnTo>
                  <a:lnTo>
                    <a:pt x="9739617" y="5878283"/>
                  </a:lnTo>
                  <a:lnTo>
                    <a:pt x="9741892" y="5872950"/>
                  </a:lnTo>
                  <a:lnTo>
                    <a:pt x="9743348" y="5868843"/>
                  </a:lnTo>
                  <a:lnTo>
                    <a:pt x="9743833" y="5867475"/>
                  </a:lnTo>
                  <a:lnTo>
                    <a:pt x="9740874" y="5861484"/>
                  </a:lnTo>
                  <a:close/>
                </a:path>
                <a:path w="20060920" h="6071870">
                  <a:moveTo>
                    <a:pt x="9336377" y="5685788"/>
                  </a:moveTo>
                  <a:lnTo>
                    <a:pt x="9330005" y="5687797"/>
                  </a:lnTo>
                  <a:lnTo>
                    <a:pt x="9324789" y="5698178"/>
                  </a:lnTo>
                  <a:lnTo>
                    <a:pt x="9326797" y="5704551"/>
                  </a:lnTo>
                  <a:lnTo>
                    <a:pt x="9331846" y="5707492"/>
                  </a:lnTo>
                  <a:lnTo>
                    <a:pt x="9339845" y="5710904"/>
                  </a:lnTo>
                  <a:lnTo>
                    <a:pt x="9345884" y="5708753"/>
                  </a:lnTo>
                  <a:lnTo>
                    <a:pt x="9350958" y="5698705"/>
                  </a:lnTo>
                  <a:lnTo>
                    <a:pt x="9348950" y="5692333"/>
                  </a:lnTo>
                  <a:lnTo>
                    <a:pt x="9343901" y="5689391"/>
                  </a:lnTo>
                  <a:lnTo>
                    <a:pt x="9341568" y="5688396"/>
                  </a:lnTo>
                  <a:lnTo>
                    <a:pt x="9336377" y="5685788"/>
                  </a:lnTo>
                  <a:close/>
                </a:path>
                <a:path w="20060920" h="6071870">
                  <a:moveTo>
                    <a:pt x="9822045" y="5888229"/>
                  </a:moveTo>
                  <a:lnTo>
                    <a:pt x="9816427" y="5886621"/>
                  </a:lnTo>
                  <a:lnTo>
                    <a:pt x="9814094" y="5885626"/>
                  </a:lnTo>
                  <a:lnTo>
                    <a:pt x="9808476" y="5884018"/>
                  </a:lnTo>
                  <a:lnTo>
                    <a:pt x="9802819" y="5887120"/>
                  </a:lnTo>
                  <a:lnTo>
                    <a:pt x="9798936" y="5898070"/>
                  </a:lnTo>
                  <a:lnTo>
                    <a:pt x="9801705" y="5903585"/>
                  </a:lnTo>
                  <a:lnTo>
                    <a:pt x="9806705" y="5905718"/>
                  </a:lnTo>
                  <a:lnTo>
                    <a:pt x="9806847" y="5905385"/>
                  </a:lnTo>
                  <a:lnTo>
                    <a:pt x="9810180" y="5906807"/>
                  </a:lnTo>
                  <a:lnTo>
                    <a:pt x="9815798" y="5908415"/>
                  </a:lnTo>
                  <a:lnTo>
                    <a:pt x="9821454" y="5905312"/>
                  </a:lnTo>
                  <a:lnTo>
                    <a:pt x="9823395" y="5899836"/>
                  </a:lnTo>
                  <a:lnTo>
                    <a:pt x="9825004" y="5894220"/>
                  </a:lnTo>
                  <a:lnTo>
                    <a:pt x="9822045" y="5888229"/>
                  </a:lnTo>
                  <a:close/>
                </a:path>
                <a:path w="20060920" h="6071870">
                  <a:moveTo>
                    <a:pt x="9261036" y="5645376"/>
                  </a:moveTo>
                  <a:lnTo>
                    <a:pt x="9254663" y="5647385"/>
                  </a:lnTo>
                  <a:lnTo>
                    <a:pt x="9248780" y="5657483"/>
                  </a:lnTo>
                  <a:lnTo>
                    <a:pt x="9250648" y="5664188"/>
                  </a:lnTo>
                  <a:lnTo>
                    <a:pt x="9255696" y="5667130"/>
                  </a:lnTo>
                  <a:lnTo>
                    <a:pt x="9264029" y="5670684"/>
                  </a:lnTo>
                  <a:lnTo>
                    <a:pt x="9269926" y="5668866"/>
                  </a:lnTo>
                  <a:lnTo>
                    <a:pt x="9272392" y="5664009"/>
                  </a:lnTo>
                  <a:lnTo>
                    <a:pt x="9275333" y="5658961"/>
                  </a:lnTo>
                  <a:lnTo>
                    <a:pt x="9273466" y="5652255"/>
                  </a:lnTo>
                  <a:lnTo>
                    <a:pt x="9268418" y="5649313"/>
                  </a:lnTo>
                  <a:lnTo>
                    <a:pt x="9266084" y="5648318"/>
                  </a:lnTo>
                  <a:lnTo>
                    <a:pt x="9261036" y="5645376"/>
                  </a:lnTo>
                  <a:close/>
                </a:path>
                <a:path w="20060920" h="6071870">
                  <a:moveTo>
                    <a:pt x="9903782" y="5913642"/>
                  </a:moveTo>
                  <a:lnTo>
                    <a:pt x="9898023" y="5912367"/>
                  </a:lnTo>
                  <a:lnTo>
                    <a:pt x="9895691" y="5911372"/>
                  </a:lnTo>
                  <a:lnTo>
                    <a:pt x="9890074" y="5909764"/>
                  </a:lnTo>
                  <a:lnTo>
                    <a:pt x="9884083" y="5912724"/>
                  </a:lnTo>
                  <a:lnTo>
                    <a:pt x="9882474" y="5918341"/>
                  </a:lnTo>
                  <a:lnTo>
                    <a:pt x="9881008" y="5923626"/>
                  </a:lnTo>
                  <a:lnTo>
                    <a:pt x="9883445" y="5928997"/>
                  </a:lnTo>
                  <a:lnTo>
                    <a:pt x="9888444" y="5931130"/>
                  </a:lnTo>
                  <a:lnTo>
                    <a:pt x="9888919" y="5930939"/>
                  </a:lnTo>
                  <a:lnTo>
                    <a:pt x="9892252" y="5932361"/>
                  </a:lnTo>
                  <a:lnTo>
                    <a:pt x="9897536" y="5933828"/>
                  </a:lnTo>
                  <a:lnTo>
                    <a:pt x="9903526" y="5930867"/>
                  </a:lnTo>
                  <a:lnTo>
                    <a:pt x="9906743" y="5919633"/>
                  </a:lnTo>
                  <a:lnTo>
                    <a:pt x="9903782" y="5913642"/>
                  </a:lnTo>
                  <a:close/>
                </a:path>
                <a:path w="20060920" h="6071870">
                  <a:moveTo>
                    <a:pt x="591009" y="1935211"/>
                  </a:moveTo>
                  <a:lnTo>
                    <a:pt x="584348" y="1935127"/>
                  </a:lnTo>
                  <a:lnTo>
                    <a:pt x="580215" y="1939274"/>
                  </a:lnTo>
                  <a:lnTo>
                    <a:pt x="578362" y="1940847"/>
                  </a:lnTo>
                  <a:lnTo>
                    <a:pt x="574230" y="1944994"/>
                  </a:lnTo>
                  <a:lnTo>
                    <a:pt x="574146" y="1951654"/>
                  </a:lnTo>
                  <a:lnTo>
                    <a:pt x="578293" y="1955787"/>
                  </a:lnTo>
                  <a:lnTo>
                    <a:pt x="579342" y="1957023"/>
                  </a:lnTo>
                  <a:lnTo>
                    <a:pt x="585674" y="1959724"/>
                  </a:lnTo>
                  <a:lnTo>
                    <a:pt x="590002" y="1958813"/>
                  </a:lnTo>
                  <a:lnTo>
                    <a:pt x="593233" y="1955857"/>
                  </a:lnTo>
                  <a:lnTo>
                    <a:pt x="595086" y="1954283"/>
                  </a:lnTo>
                  <a:lnTo>
                    <a:pt x="599219" y="1950137"/>
                  </a:lnTo>
                  <a:lnTo>
                    <a:pt x="599302" y="1943476"/>
                  </a:lnTo>
                  <a:lnTo>
                    <a:pt x="591009" y="1935211"/>
                  </a:lnTo>
                  <a:close/>
                </a:path>
                <a:path w="20060920" h="6071870">
                  <a:moveTo>
                    <a:pt x="9186263" y="5603632"/>
                  </a:moveTo>
                  <a:lnTo>
                    <a:pt x="9180034" y="5605308"/>
                  </a:lnTo>
                  <a:lnTo>
                    <a:pt x="9174150" y="5615405"/>
                  </a:lnTo>
                  <a:lnTo>
                    <a:pt x="9175826" y="5621636"/>
                  </a:lnTo>
                  <a:lnTo>
                    <a:pt x="9180733" y="5624910"/>
                  </a:lnTo>
                  <a:lnTo>
                    <a:pt x="9189065" y="5628465"/>
                  </a:lnTo>
                  <a:lnTo>
                    <a:pt x="9194486" y="5626838"/>
                  </a:lnTo>
                  <a:lnTo>
                    <a:pt x="9197286" y="5622123"/>
                  </a:lnTo>
                  <a:lnTo>
                    <a:pt x="9200227" y="5617074"/>
                  </a:lnTo>
                  <a:lnTo>
                    <a:pt x="9198551" y="5610844"/>
                  </a:lnTo>
                  <a:lnTo>
                    <a:pt x="9193645" y="5607569"/>
                  </a:lnTo>
                  <a:lnTo>
                    <a:pt x="9191312" y="5606573"/>
                  </a:lnTo>
                  <a:lnTo>
                    <a:pt x="9186263" y="5603632"/>
                  </a:lnTo>
                  <a:close/>
                </a:path>
                <a:path w="20060920" h="6071870">
                  <a:moveTo>
                    <a:pt x="9986041" y="5936911"/>
                  </a:moveTo>
                  <a:lnTo>
                    <a:pt x="9980282" y="5935637"/>
                  </a:lnTo>
                  <a:lnTo>
                    <a:pt x="9977949" y="5934642"/>
                  </a:lnTo>
                  <a:lnTo>
                    <a:pt x="9972332" y="5933034"/>
                  </a:lnTo>
                  <a:lnTo>
                    <a:pt x="9966533" y="5936470"/>
                  </a:lnTo>
                  <a:lnTo>
                    <a:pt x="9964925" y="5942087"/>
                  </a:lnTo>
                  <a:lnTo>
                    <a:pt x="9963459" y="5947371"/>
                  </a:lnTo>
                  <a:lnTo>
                    <a:pt x="9966369" y="5952552"/>
                  </a:lnTo>
                  <a:lnTo>
                    <a:pt x="9971369" y="5954685"/>
                  </a:lnTo>
                  <a:lnTo>
                    <a:pt x="9972512" y="5954778"/>
                  </a:lnTo>
                  <a:lnTo>
                    <a:pt x="9974845" y="5955773"/>
                  </a:lnTo>
                  <a:lnTo>
                    <a:pt x="9980462" y="5957381"/>
                  </a:lnTo>
                  <a:lnTo>
                    <a:pt x="9986261" y="5953946"/>
                  </a:lnTo>
                  <a:lnTo>
                    <a:pt x="9989478" y="5942712"/>
                  </a:lnTo>
                  <a:lnTo>
                    <a:pt x="9986041" y="5936911"/>
                  </a:lnTo>
                  <a:close/>
                </a:path>
                <a:path w="20060920" h="6071870">
                  <a:moveTo>
                    <a:pt x="9113628" y="5559648"/>
                  </a:moveTo>
                  <a:lnTo>
                    <a:pt x="9107064" y="5561182"/>
                  </a:lnTo>
                  <a:lnTo>
                    <a:pt x="9104123" y="5566230"/>
                  </a:lnTo>
                  <a:lnTo>
                    <a:pt x="9100848" y="5571137"/>
                  </a:lnTo>
                  <a:lnTo>
                    <a:pt x="9102382" y="5577700"/>
                  </a:lnTo>
                  <a:lnTo>
                    <a:pt x="9107288" y="5580975"/>
                  </a:lnTo>
                  <a:lnTo>
                    <a:pt x="9110955" y="5582539"/>
                  </a:lnTo>
                  <a:lnTo>
                    <a:pt x="9110813" y="5582873"/>
                  </a:lnTo>
                  <a:lnTo>
                    <a:pt x="9115479" y="5584863"/>
                  </a:lnTo>
                  <a:lnTo>
                    <a:pt x="9121376" y="5583045"/>
                  </a:lnTo>
                  <a:lnTo>
                    <a:pt x="9124033" y="5578663"/>
                  </a:lnTo>
                  <a:lnTo>
                    <a:pt x="9127308" y="5573757"/>
                  </a:lnTo>
                  <a:lnTo>
                    <a:pt x="9125773" y="5567193"/>
                  </a:lnTo>
                  <a:lnTo>
                    <a:pt x="9120867" y="5563918"/>
                  </a:lnTo>
                  <a:lnTo>
                    <a:pt x="9118534" y="5562923"/>
                  </a:lnTo>
                  <a:lnTo>
                    <a:pt x="9113628" y="5559648"/>
                  </a:lnTo>
                  <a:close/>
                </a:path>
                <a:path w="20060920" h="6071870">
                  <a:moveTo>
                    <a:pt x="10069106" y="5957374"/>
                  </a:moveTo>
                  <a:lnTo>
                    <a:pt x="10063204" y="5956433"/>
                  </a:lnTo>
                  <a:lnTo>
                    <a:pt x="10060870" y="5955437"/>
                  </a:lnTo>
                  <a:lnTo>
                    <a:pt x="10055111" y="5954162"/>
                  </a:lnTo>
                  <a:lnTo>
                    <a:pt x="10049313" y="5957598"/>
                  </a:lnTo>
                  <a:lnTo>
                    <a:pt x="10048037" y="5963357"/>
                  </a:lnTo>
                  <a:lnTo>
                    <a:pt x="10047046" y="5968450"/>
                  </a:lnTo>
                  <a:lnTo>
                    <a:pt x="10049625" y="5973490"/>
                  </a:lnTo>
                  <a:lnTo>
                    <a:pt x="10054291" y="5975480"/>
                  </a:lnTo>
                  <a:lnTo>
                    <a:pt x="10054149" y="5975813"/>
                  </a:lnTo>
                  <a:lnTo>
                    <a:pt x="10054815" y="5976098"/>
                  </a:lnTo>
                  <a:lnTo>
                    <a:pt x="10056099" y="5975857"/>
                  </a:lnTo>
                  <a:lnTo>
                    <a:pt x="10058432" y="5976852"/>
                  </a:lnTo>
                  <a:lnTo>
                    <a:pt x="10064192" y="5978128"/>
                  </a:lnTo>
                  <a:lnTo>
                    <a:pt x="10069990" y="5974692"/>
                  </a:lnTo>
                  <a:lnTo>
                    <a:pt x="10072541" y="5963173"/>
                  </a:lnTo>
                  <a:lnTo>
                    <a:pt x="10069106" y="5957374"/>
                  </a:lnTo>
                  <a:close/>
                </a:path>
                <a:path w="20060920" h="6071870">
                  <a:moveTo>
                    <a:pt x="9041037" y="5513713"/>
                  </a:moveTo>
                  <a:lnTo>
                    <a:pt x="9034616" y="5514913"/>
                  </a:lnTo>
                  <a:lnTo>
                    <a:pt x="9031341" y="5519819"/>
                  </a:lnTo>
                  <a:lnTo>
                    <a:pt x="9028400" y="5524868"/>
                  </a:lnTo>
                  <a:lnTo>
                    <a:pt x="9029601" y="5531290"/>
                  </a:lnTo>
                  <a:lnTo>
                    <a:pt x="9034365" y="5534898"/>
                  </a:lnTo>
                  <a:lnTo>
                    <a:pt x="9043030" y="5538594"/>
                  </a:lnTo>
                  <a:lnTo>
                    <a:pt x="9048452" y="5536968"/>
                  </a:lnTo>
                  <a:lnTo>
                    <a:pt x="9051442" y="5532728"/>
                  </a:lnTo>
                  <a:lnTo>
                    <a:pt x="9054384" y="5527679"/>
                  </a:lnTo>
                  <a:lnTo>
                    <a:pt x="9053183" y="5521257"/>
                  </a:lnTo>
                  <a:lnTo>
                    <a:pt x="9048419" y="5517650"/>
                  </a:lnTo>
                  <a:lnTo>
                    <a:pt x="9046085" y="5516654"/>
                  </a:lnTo>
                  <a:lnTo>
                    <a:pt x="9041037" y="5513713"/>
                  </a:lnTo>
                  <a:close/>
                </a:path>
                <a:path w="20060920" h="6071870">
                  <a:moveTo>
                    <a:pt x="10152595" y="5976836"/>
                  </a:moveTo>
                  <a:lnTo>
                    <a:pt x="10146693" y="5975894"/>
                  </a:lnTo>
                  <a:lnTo>
                    <a:pt x="10144361" y="5974899"/>
                  </a:lnTo>
                  <a:lnTo>
                    <a:pt x="10138601" y="5973624"/>
                  </a:lnTo>
                  <a:lnTo>
                    <a:pt x="10133135" y="5977201"/>
                  </a:lnTo>
                  <a:lnTo>
                    <a:pt x="10131860" y="5982961"/>
                  </a:lnTo>
                  <a:lnTo>
                    <a:pt x="10130679" y="5987579"/>
                  </a:lnTo>
                  <a:lnTo>
                    <a:pt x="10133256" y="5992618"/>
                  </a:lnTo>
                  <a:lnTo>
                    <a:pt x="10137922" y="5994608"/>
                  </a:lnTo>
                  <a:lnTo>
                    <a:pt x="10137780" y="5994942"/>
                  </a:lnTo>
                  <a:lnTo>
                    <a:pt x="10138447" y="5995226"/>
                  </a:lnTo>
                  <a:lnTo>
                    <a:pt x="10140065" y="5995128"/>
                  </a:lnTo>
                  <a:lnTo>
                    <a:pt x="10142397" y="5996123"/>
                  </a:lnTo>
                  <a:lnTo>
                    <a:pt x="10148157" y="5997398"/>
                  </a:lnTo>
                  <a:lnTo>
                    <a:pt x="10153622" y="5993820"/>
                  </a:lnTo>
                  <a:lnTo>
                    <a:pt x="10156172" y="5982301"/>
                  </a:lnTo>
                  <a:lnTo>
                    <a:pt x="10152595" y="5976836"/>
                  </a:lnTo>
                  <a:close/>
                </a:path>
                <a:path w="20060920" h="6071870">
                  <a:moveTo>
                    <a:pt x="8970108" y="5465729"/>
                  </a:moveTo>
                  <a:lnTo>
                    <a:pt x="8963687" y="5466930"/>
                  </a:lnTo>
                  <a:lnTo>
                    <a:pt x="8957138" y="5476743"/>
                  </a:lnTo>
                  <a:lnTo>
                    <a:pt x="8958338" y="5483163"/>
                  </a:lnTo>
                  <a:lnTo>
                    <a:pt x="8962960" y="5487105"/>
                  </a:lnTo>
                  <a:lnTo>
                    <a:pt x="8971626" y="5490801"/>
                  </a:lnTo>
                  <a:lnTo>
                    <a:pt x="8976905" y="5489508"/>
                  </a:lnTo>
                  <a:lnTo>
                    <a:pt x="8979895" y="5485268"/>
                  </a:lnTo>
                  <a:lnTo>
                    <a:pt x="8983170" y="5480362"/>
                  </a:lnTo>
                  <a:lnTo>
                    <a:pt x="8981970" y="5473940"/>
                  </a:lnTo>
                  <a:lnTo>
                    <a:pt x="8977347" y="5469999"/>
                  </a:lnTo>
                  <a:lnTo>
                    <a:pt x="8975015" y="5469004"/>
                  </a:lnTo>
                  <a:lnTo>
                    <a:pt x="8970108" y="5465729"/>
                  </a:lnTo>
                  <a:close/>
                </a:path>
                <a:path w="20060920" h="6071870">
                  <a:moveTo>
                    <a:pt x="10236981" y="5992346"/>
                  </a:moveTo>
                  <a:lnTo>
                    <a:pt x="10231079" y="5991405"/>
                  </a:lnTo>
                  <a:lnTo>
                    <a:pt x="10228463" y="5991076"/>
                  </a:lnTo>
                  <a:lnTo>
                    <a:pt x="10222561" y="5990135"/>
                  </a:lnTo>
                  <a:lnTo>
                    <a:pt x="10217429" y="5993855"/>
                  </a:lnTo>
                  <a:lnTo>
                    <a:pt x="10216153" y="5999614"/>
                  </a:lnTo>
                  <a:lnTo>
                    <a:pt x="10215163" y="6004707"/>
                  </a:lnTo>
                  <a:lnTo>
                    <a:pt x="10217883" y="6009413"/>
                  </a:lnTo>
                  <a:lnTo>
                    <a:pt x="10222216" y="6011262"/>
                  </a:lnTo>
                  <a:lnTo>
                    <a:pt x="10222691" y="6011070"/>
                  </a:lnTo>
                  <a:lnTo>
                    <a:pt x="10224692" y="6011924"/>
                  </a:lnTo>
                  <a:lnTo>
                    <a:pt x="10227308" y="6012252"/>
                  </a:lnTo>
                  <a:lnTo>
                    <a:pt x="10233210" y="6013194"/>
                  </a:lnTo>
                  <a:lnTo>
                    <a:pt x="10238342" y="6009474"/>
                  </a:lnTo>
                  <a:lnTo>
                    <a:pt x="10239617" y="6003714"/>
                  </a:lnTo>
                  <a:lnTo>
                    <a:pt x="10240559" y="5997812"/>
                  </a:lnTo>
                  <a:lnTo>
                    <a:pt x="10236981" y="5992346"/>
                  </a:lnTo>
                  <a:close/>
                </a:path>
                <a:path w="20060920" h="6071870">
                  <a:moveTo>
                    <a:pt x="8900414" y="5416696"/>
                  </a:moveTo>
                  <a:lnTo>
                    <a:pt x="8893802" y="5417421"/>
                  </a:lnTo>
                  <a:lnTo>
                    <a:pt x="8887458" y="5426927"/>
                  </a:lnTo>
                  <a:lnTo>
                    <a:pt x="8887253" y="5427234"/>
                  </a:lnTo>
                  <a:lnTo>
                    <a:pt x="8888119" y="5433513"/>
                  </a:lnTo>
                  <a:lnTo>
                    <a:pt x="8892883" y="5437122"/>
                  </a:lnTo>
                  <a:lnTo>
                    <a:pt x="8894932" y="5438783"/>
                  </a:lnTo>
                  <a:lnTo>
                    <a:pt x="8896932" y="5439636"/>
                  </a:lnTo>
                  <a:lnTo>
                    <a:pt x="8897124" y="5440112"/>
                  </a:lnTo>
                  <a:lnTo>
                    <a:pt x="8901456" y="5441960"/>
                  </a:lnTo>
                  <a:lnTo>
                    <a:pt x="8906736" y="5440666"/>
                  </a:lnTo>
                  <a:lnTo>
                    <a:pt x="8909512" y="5436729"/>
                  </a:lnTo>
                  <a:lnTo>
                    <a:pt x="8913334" y="5431662"/>
                  </a:lnTo>
                  <a:lnTo>
                    <a:pt x="8912134" y="5425241"/>
                  </a:lnTo>
                  <a:lnTo>
                    <a:pt x="8907370" y="5421632"/>
                  </a:lnTo>
                  <a:lnTo>
                    <a:pt x="8905320" y="5419971"/>
                  </a:lnTo>
                  <a:lnTo>
                    <a:pt x="8900414" y="5416696"/>
                  </a:lnTo>
                  <a:close/>
                </a:path>
                <a:path w="20060920" h="6071870">
                  <a:moveTo>
                    <a:pt x="10321177" y="6007383"/>
                  </a:moveTo>
                  <a:lnTo>
                    <a:pt x="10315276" y="6006441"/>
                  </a:lnTo>
                  <a:lnTo>
                    <a:pt x="10312658" y="6006111"/>
                  </a:lnTo>
                  <a:lnTo>
                    <a:pt x="10307090" y="6005312"/>
                  </a:lnTo>
                  <a:lnTo>
                    <a:pt x="10301624" y="6008890"/>
                  </a:lnTo>
                  <a:lnTo>
                    <a:pt x="10300683" y="6014792"/>
                  </a:lnTo>
                  <a:lnTo>
                    <a:pt x="10299835" y="6019552"/>
                  </a:lnTo>
                  <a:lnTo>
                    <a:pt x="10302554" y="6024258"/>
                  </a:lnTo>
                  <a:lnTo>
                    <a:pt x="10306887" y="6026106"/>
                  </a:lnTo>
                  <a:lnTo>
                    <a:pt x="10307029" y="6025772"/>
                  </a:lnTo>
                  <a:lnTo>
                    <a:pt x="10309363" y="6026768"/>
                  </a:lnTo>
                  <a:lnTo>
                    <a:pt x="10311980" y="6027096"/>
                  </a:lnTo>
                  <a:lnTo>
                    <a:pt x="10317548" y="6027896"/>
                  </a:lnTo>
                  <a:lnTo>
                    <a:pt x="10323014" y="6024318"/>
                  </a:lnTo>
                  <a:lnTo>
                    <a:pt x="10323956" y="6018416"/>
                  </a:lnTo>
                  <a:lnTo>
                    <a:pt x="10324756" y="6012848"/>
                  </a:lnTo>
                  <a:lnTo>
                    <a:pt x="10321177" y="6007383"/>
                  </a:lnTo>
                  <a:close/>
                </a:path>
                <a:path w="20060920" h="6071870">
                  <a:moveTo>
                    <a:pt x="651286" y="1874253"/>
                  </a:moveTo>
                  <a:lnTo>
                    <a:pt x="644625" y="1874169"/>
                  </a:lnTo>
                  <a:lnTo>
                    <a:pt x="640492" y="1878316"/>
                  </a:lnTo>
                  <a:lnTo>
                    <a:pt x="638639" y="1879889"/>
                  </a:lnTo>
                  <a:lnTo>
                    <a:pt x="634507" y="1884035"/>
                  </a:lnTo>
                  <a:lnTo>
                    <a:pt x="634423" y="1890697"/>
                  </a:lnTo>
                  <a:lnTo>
                    <a:pt x="638569" y="1894830"/>
                  </a:lnTo>
                  <a:lnTo>
                    <a:pt x="639618" y="1896064"/>
                  </a:lnTo>
                  <a:lnTo>
                    <a:pt x="645951" y="1898766"/>
                  </a:lnTo>
                  <a:lnTo>
                    <a:pt x="650279" y="1897855"/>
                  </a:lnTo>
                  <a:lnTo>
                    <a:pt x="653510" y="1894899"/>
                  </a:lnTo>
                  <a:lnTo>
                    <a:pt x="655363" y="1893326"/>
                  </a:lnTo>
                  <a:lnTo>
                    <a:pt x="659495" y="1889179"/>
                  </a:lnTo>
                  <a:lnTo>
                    <a:pt x="659579" y="1882518"/>
                  </a:lnTo>
                  <a:lnTo>
                    <a:pt x="651286" y="1874253"/>
                  </a:lnTo>
                  <a:close/>
                </a:path>
                <a:path w="20060920" h="6071870">
                  <a:moveTo>
                    <a:pt x="8831907" y="5365805"/>
                  </a:moveTo>
                  <a:lnTo>
                    <a:pt x="8825295" y="5366530"/>
                  </a:lnTo>
                  <a:lnTo>
                    <a:pt x="8821686" y="5371294"/>
                  </a:lnTo>
                  <a:lnTo>
                    <a:pt x="8818221" y="5375725"/>
                  </a:lnTo>
                  <a:lnTo>
                    <a:pt x="8818945" y="5382338"/>
                  </a:lnTo>
                  <a:lnTo>
                    <a:pt x="8823710" y="5385946"/>
                  </a:lnTo>
                  <a:lnTo>
                    <a:pt x="8825758" y="5387608"/>
                  </a:lnTo>
                  <a:lnTo>
                    <a:pt x="8828092" y="5388604"/>
                  </a:lnTo>
                  <a:lnTo>
                    <a:pt x="8827950" y="5388937"/>
                  </a:lnTo>
                  <a:lnTo>
                    <a:pt x="8832282" y="5390785"/>
                  </a:lnTo>
                  <a:lnTo>
                    <a:pt x="8837562" y="5389491"/>
                  </a:lnTo>
                  <a:lnTo>
                    <a:pt x="8840410" y="5385584"/>
                  </a:lnTo>
                  <a:lnTo>
                    <a:pt x="8843876" y="5381154"/>
                  </a:lnTo>
                  <a:lnTo>
                    <a:pt x="8843151" y="5374541"/>
                  </a:lnTo>
                  <a:lnTo>
                    <a:pt x="8838387" y="5370933"/>
                  </a:lnTo>
                  <a:lnTo>
                    <a:pt x="8836338" y="5369272"/>
                  </a:lnTo>
                  <a:lnTo>
                    <a:pt x="8831907" y="5365805"/>
                  </a:lnTo>
                  <a:close/>
                </a:path>
                <a:path w="20060920" h="6071870">
                  <a:moveTo>
                    <a:pt x="10405511" y="6019325"/>
                  </a:moveTo>
                  <a:lnTo>
                    <a:pt x="10399943" y="6018525"/>
                  </a:lnTo>
                  <a:lnTo>
                    <a:pt x="10397325" y="6018197"/>
                  </a:lnTo>
                  <a:lnTo>
                    <a:pt x="10391614" y="6017731"/>
                  </a:lnTo>
                  <a:lnTo>
                    <a:pt x="10386340" y="6021784"/>
                  </a:lnTo>
                  <a:lnTo>
                    <a:pt x="10385541" y="6027352"/>
                  </a:lnTo>
                  <a:lnTo>
                    <a:pt x="10385028" y="6032256"/>
                  </a:lnTo>
                  <a:lnTo>
                    <a:pt x="10387555" y="6036485"/>
                  </a:lnTo>
                  <a:lnTo>
                    <a:pt x="10392887" y="6038760"/>
                  </a:lnTo>
                  <a:lnTo>
                    <a:pt x="10394695" y="6039137"/>
                  </a:lnTo>
                  <a:lnTo>
                    <a:pt x="10397313" y="6039466"/>
                  </a:lnTo>
                  <a:lnTo>
                    <a:pt x="10403024" y="6039932"/>
                  </a:lnTo>
                  <a:lnTo>
                    <a:pt x="10408298" y="6035878"/>
                  </a:lnTo>
                  <a:lnTo>
                    <a:pt x="10409897" y="6024741"/>
                  </a:lnTo>
                  <a:lnTo>
                    <a:pt x="10405511" y="6019325"/>
                  </a:lnTo>
                  <a:close/>
                </a:path>
                <a:path w="20060920" h="6071870">
                  <a:moveTo>
                    <a:pt x="8764395" y="5312582"/>
                  </a:moveTo>
                  <a:lnTo>
                    <a:pt x="8757640" y="5313640"/>
                  </a:lnTo>
                  <a:lnTo>
                    <a:pt x="8754174" y="5318071"/>
                  </a:lnTo>
                  <a:lnTo>
                    <a:pt x="8750233" y="5322692"/>
                  </a:lnTo>
                  <a:lnTo>
                    <a:pt x="8751291" y="5329448"/>
                  </a:lnTo>
                  <a:lnTo>
                    <a:pt x="8755722" y="5332914"/>
                  </a:lnTo>
                  <a:lnTo>
                    <a:pt x="8757772" y="5334576"/>
                  </a:lnTo>
                  <a:lnTo>
                    <a:pt x="8758629" y="5335335"/>
                  </a:lnTo>
                  <a:lnTo>
                    <a:pt x="8764628" y="5337894"/>
                  </a:lnTo>
                  <a:lnTo>
                    <a:pt x="8769432" y="5336791"/>
                  </a:lnTo>
                  <a:lnTo>
                    <a:pt x="8776555" y="5328405"/>
                  </a:lnTo>
                  <a:lnTo>
                    <a:pt x="8775497" y="5321651"/>
                  </a:lnTo>
                  <a:lnTo>
                    <a:pt x="8771066" y="5318186"/>
                  </a:lnTo>
                  <a:lnTo>
                    <a:pt x="8769017" y="5316524"/>
                  </a:lnTo>
                  <a:lnTo>
                    <a:pt x="8764395" y="5312582"/>
                  </a:lnTo>
                  <a:close/>
                </a:path>
                <a:path w="20060920" h="6071870">
                  <a:moveTo>
                    <a:pt x="10490364" y="6029126"/>
                  </a:moveTo>
                  <a:lnTo>
                    <a:pt x="10484653" y="6028660"/>
                  </a:lnTo>
                  <a:lnTo>
                    <a:pt x="10482036" y="6028330"/>
                  </a:lnTo>
                  <a:lnTo>
                    <a:pt x="10476467" y="6027531"/>
                  </a:lnTo>
                  <a:lnTo>
                    <a:pt x="10471051" y="6031918"/>
                  </a:lnTo>
                  <a:lnTo>
                    <a:pt x="10470584" y="6037628"/>
                  </a:lnTo>
                  <a:lnTo>
                    <a:pt x="10470070" y="6042531"/>
                  </a:lnTo>
                  <a:lnTo>
                    <a:pt x="10472931" y="6046903"/>
                  </a:lnTo>
                  <a:lnTo>
                    <a:pt x="10476932" y="6048609"/>
                  </a:lnTo>
                  <a:lnTo>
                    <a:pt x="10477074" y="6048276"/>
                  </a:lnTo>
                  <a:lnTo>
                    <a:pt x="10477740" y="6048560"/>
                  </a:lnTo>
                  <a:lnTo>
                    <a:pt x="10479882" y="6049080"/>
                  </a:lnTo>
                  <a:lnTo>
                    <a:pt x="10482500" y="6049408"/>
                  </a:lnTo>
                  <a:lnTo>
                    <a:pt x="10488068" y="6050208"/>
                  </a:lnTo>
                  <a:lnTo>
                    <a:pt x="10493484" y="6045822"/>
                  </a:lnTo>
                  <a:lnTo>
                    <a:pt x="10493950" y="6040111"/>
                  </a:lnTo>
                  <a:lnTo>
                    <a:pt x="10494750" y="6034543"/>
                  </a:lnTo>
                  <a:lnTo>
                    <a:pt x="10490364" y="6029126"/>
                  </a:lnTo>
                  <a:close/>
                </a:path>
                <a:path w="20060920" h="6071870">
                  <a:moveTo>
                    <a:pt x="8697835" y="5258976"/>
                  </a:moveTo>
                  <a:lnTo>
                    <a:pt x="8691222" y="5259701"/>
                  </a:lnTo>
                  <a:lnTo>
                    <a:pt x="8687422" y="5263990"/>
                  </a:lnTo>
                  <a:lnTo>
                    <a:pt x="8683957" y="5268421"/>
                  </a:lnTo>
                  <a:lnTo>
                    <a:pt x="8684682" y="5275033"/>
                  </a:lnTo>
                  <a:lnTo>
                    <a:pt x="8688971" y="5278832"/>
                  </a:lnTo>
                  <a:lnTo>
                    <a:pt x="8691019" y="5280495"/>
                  </a:lnTo>
                  <a:lnTo>
                    <a:pt x="8691877" y="5281255"/>
                  </a:lnTo>
                  <a:lnTo>
                    <a:pt x="8697876" y="5283814"/>
                  </a:lnTo>
                  <a:lnTo>
                    <a:pt x="8702680" y="5282711"/>
                  </a:lnTo>
                  <a:lnTo>
                    <a:pt x="8705862" y="5278947"/>
                  </a:lnTo>
                  <a:lnTo>
                    <a:pt x="8709328" y="5274516"/>
                  </a:lnTo>
                  <a:lnTo>
                    <a:pt x="8708603" y="5267904"/>
                  </a:lnTo>
                  <a:lnTo>
                    <a:pt x="8704314" y="5264105"/>
                  </a:lnTo>
                  <a:lnTo>
                    <a:pt x="8702266" y="5262442"/>
                  </a:lnTo>
                  <a:lnTo>
                    <a:pt x="8697835" y="5258976"/>
                  </a:lnTo>
                  <a:close/>
                </a:path>
                <a:path w="20060920" h="6071870">
                  <a:moveTo>
                    <a:pt x="10575785" y="6037592"/>
                  </a:moveTo>
                  <a:lnTo>
                    <a:pt x="10570075" y="6037126"/>
                  </a:lnTo>
                  <a:lnTo>
                    <a:pt x="10567456" y="6036798"/>
                  </a:lnTo>
                  <a:lnTo>
                    <a:pt x="10561413" y="6036190"/>
                  </a:lnTo>
                  <a:lnTo>
                    <a:pt x="10556331" y="6040719"/>
                  </a:lnTo>
                  <a:lnTo>
                    <a:pt x="10555491" y="6050998"/>
                  </a:lnTo>
                  <a:lnTo>
                    <a:pt x="10558353" y="6055370"/>
                  </a:lnTo>
                  <a:lnTo>
                    <a:pt x="10563354" y="6057503"/>
                  </a:lnTo>
                  <a:lnTo>
                    <a:pt x="10565495" y="6058023"/>
                  </a:lnTo>
                  <a:lnTo>
                    <a:pt x="10568112" y="6058351"/>
                  </a:lnTo>
                  <a:lnTo>
                    <a:pt x="10574152" y="6058958"/>
                  </a:lnTo>
                  <a:lnTo>
                    <a:pt x="10579240" y="6054430"/>
                  </a:lnTo>
                  <a:lnTo>
                    <a:pt x="10579706" y="6048720"/>
                  </a:lnTo>
                  <a:lnTo>
                    <a:pt x="10580314" y="6042676"/>
                  </a:lnTo>
                  <a:lnTo>
                    <a:pt x="10575785" y="6037592"/>
                  </a:lnTo>
                  <a:close/>
                </a:path>
                <a:path w="20060920" h="6071870">
                  <a:moveTo>
                    <a:pt x="8632460" y="5203512"/>
                  </a:moveTo>
                  <a:lnTo>
                    <a:pt x="8625847" y="5204238"/>
                  </a:lnTo>
                  <a:lnTo>
                    <a:pt x="8622049" y="5208526"/>
                  </a:lnTo>
                  <a:lnTo>
                    <a:pt x="8618107" y="5213148"/>
                  </a:lnTo>
                  <a:lnTo>
                    <a:pt x="8618831" y="5219762"/>
                  </a:lnTo>
                  <a:lnTo>
                    <a:pt x="8623121" y="5223561"/>
                  </a:lnTo>
                  <a:lnTo>
                    <a:pt x="8625168" y="5225222"/>
                  </a:lnTo>
                  <a:lnTo>
                    <a:pt x="8626026" y="5225982"/>
                  </a:lnTo>
                  <a:lnTo>
                    <a:pt x="8632359" y="5228683"/>
                  </a:lnTo>
                  <a:lnTo>
                    <a:pt x="8637162" y="5227581"/>
                  </a:lnTo>
                  <a:lnTo>
                    <a:pt x="8640203" y="5224150"/>
                  </a:lnTo>
                  <a:lnTo>
                    <a:pt x="8644145" y="5219528"/>
                  </a:lnTo>
                  <a:lnTo>
                    <a:pt x="8643420" y="5212916"/>
                  </a:lnTo>
                  <a:lnTo>
                    <a:pt x="8639131" y="5209116"/>
                  </a:lnTo>
                  <a:lnTo>
                    <a:pt x="8637082" y="5207454"/>
                  </a:lnTo>
                  <a:lnTo>
                    <a:pt x="8632460" y="5203512"/>
                  </a:lnTo>
                  <a:close/>
                </a:path>
                <a:path w="20060920" h="6071870">
                  <a:moveTo>
                    <a:pt x="712229" y="1813579"/>
                  </a:moveTo>
                  <a:lnTo>
                    <a:pt x="705568" y="1813495"/>
                  </a:lnTo>
                  <a:lnTo>
                    <a:pt x="701435" y="1817642"/>
                  </a:lnTo>
                  <a:lnTo>
                    <a:pt x="699583" y="1819215"/>
                  </a:lnTo>
                  <a:lnTo>
                    <a:pt x="695450" y="1823361"/>
                  </a:lnTo>
                  <a:lnTo>
                    <a:pt x="695366" y="1830023"/>
                  </a:lnTo>
                  <a:lnTo>
                    <a:pt x="699513" y="1834155"/>
                  </a:lnTo>
                  <a:lnTo>
                    <a:pt x="700563" y="1835393"/>
                  </a:lnTo>
                  <a:lnTo>
                    <a:pt x="706894" y="1838093"/>
                  </a:lnTo>
                  <a:lnTo>
                    <a:pt x="711223" y="1837181"/>
                  </a:lnTo>
                  <a:lnTo>
                    <a:pt x="714453" y="1834225"/>
                  </a:lnTo>
                  <a:lnTo>
                    <a:pt x="716306" y="1832652"/>
                  </a:lnTo>
                  <a:lnTo>
                    <a:pt x="720439" y="1828505"/>
                  </a:lnTo>
                  <a:lnTo>
                    <a:pt x="720522" y="1821843"/>
                  </a:lnTo>
                  <a:lnTo>
                    <a:pt x="712229" y="1813579"/>
                  </a:lnTo>
                  <a:close/>
                </a:path>
                <a:path w="20060920" h="6071870">
                  <a:moveTo>
                    <a:pt x="10660777" y="6044300"/>
                  </a:moveTo>
                  <a:lnTo>
                    <a:pt x="10655066" y="6043835"/>
                  </a:lnTo>
                  <a:lnTo>
                    <a:pt x="10652448" y="6043506"/>
                  </a:lnTo>
                  <a:lnTo>
                    <a:pt x="10646738" y="6043040"/>
                  </a:lnTo>
                  <a:lnTo>
                    <a:pt x="10641654" y="6047569"/>
                  </a:lnTo>
                  <a:lnTo>
                    <a:pt x="10640846" y="6057467"/>
                  </a:lnTo>
                  <a:lnTo>
                    <a:pt x="10640815" y="6057848"/>
                  </a:lnTo>
                  <a:lnTo>
                    <a:pt x="10643486" y="6061745"/>
                  </a:lnTo>
                  <a:lnTo>
                    <a:pt x="10647485" y="6063451"/>
                  </a:lnTo>
                  <a:lnTo>
                    <a:pt x="10647677" y="6063925"/>
                  </a:lnTo>
                  <a:lnTo>
                    <a:pt x="10648677" y="6064352"/>
                  </a:lnTo>
                  <a:lnTo>
                    <a:pt x="10651295" y="6064681"/>
                  </a:lnTo>
                  <a:lnTo>
                    <a:pt x="10659290" y="6065334"/>
                  </a:lnTo>
                  <a:lnTo>
                    <a:pt x="10664372" y="6060805"/>
                  </a:lnTo>
                  <a:lnTo>
                    <a:pt x="10665305" y="6049385"/>
                  </a:lnTo>
                  <a:lnTo>
                    <a:pt x="10660777" y="6044300"/>
                  </a:lnTo>
                  <a:close/>
                </a:path>
                <a:path w="20060920" h="6071870">
                  <a:moveTo>
                    <a:pt x="8569129" y="5146951"/>
                  </a:moveTo>
                  <a:lnTo>
                    <a:pt x="8562325" y="5147201"/>
                  </a:lnTo>
                  <a:lnTo>
                    <a:pt x="8554727" y="5155779"/>
                  </a:lnTo>
                  <a:lnTo>
                    <a:pt x="8554976" y="5162582"/>
                  </a:lnTo>
                  <a:lnTo>
                    <a:pt x="8560981" y="5167900"/>
                  </a:lnTo>
                  <a:lnTo>
                    <a:pt x="8562030" y="5169137"/>
                  </a:lnTo>
                  <a:lnTo>
                    <a:pt x="8568362" y="5171838"/>
                  </a:lnTo>
                  <a:lnTo>
                    <a:pt x="8573166" y="5170735"/>
                  </a:lnTo>
                  <a:lnTo>
                    <a:pt x="8580005" y="5163015"/>
                  </a:lnTo>
                  <a:lnTo>
                    <a:pt x="8579755" y="5156212"/>
                  </a:lnTo>
                  <a:lnTo>
                    <a:pt x="8575466" y="5152413"/>
                  </a:lnTo>
                  <a:lnTo>
                    <a:pt x="8573418" y="5150750"/>
                  </a:lnTo>
                  <a:lnTo>
                    <a:pt x="8569129" y="5146951"/>
                  </a:lnTo>
                  <a:close/>
                </a:path>
                <a:path w="20060920" h="6071870">
                  <a:moveTo>
                    <a:pt x="10745903" y="6047915"/>
                  </a:moveTo>
                  <a:lnTo>
                    <a:pt x="10740050" y="6047782"/>
                  </a:lnTo>
                  <a:lnTo>
                    <a:pt x="10732057" y="6047129"/>
                  </a:lnTo>
                  <a:lnTo>
                    <a:pt x="10726974" y="6051659"/>
                  </a:lnTo>
                  <a:lnTo>
                    <a:pt x="10726841" y="6057511"/>
                  </a:lnTo>
                  <a:lnTo>
                    <a:pt x="10726468" y="6062080"/>
                  </a:lnTo>
                  <a:lnTo>
                    <a:pt x="10729139" y="6065976"/>
                  </a:lnTo>
                  <a:lnTo>
                    <a:pt x="10733138" y="6067682"/>
                  </a:lnTo>
                  <a:lnTo>
                    <a:pt x="10732996" y="6068016"/>
                  </a:lnTo>
                  <a:lnTo>
                    <a:pt x="10733996" y="6068443"/>
                  </a:lnTo>
                  <a:lnTo>
                    <a:pt x="10739232" y="6069100"/>
                  </a:lnTo>
                  <a:lnTo>
                    <a:pt x="10745084" y="6069233"/>
                  </a:lnTo>
                  <a:lnTo>
                    <a:pt x="10750167" y="6064704"/>
                  </a:lnTo>
                  <a:lnTo>
                    <a:pt x="10750433" y="6052999"/>
                  </a:lnTo>
                  <a:lnTo>
                    <a:pt x="10745903" y="6047915"/>
                  </a:lnTo>
                  <a:close/>
                </a:path>
                <a:path w="20060920" h="6071870">
                  <a:moveTo>
                    <a:pt x="8506034" y="5088914"/>
                  </a:moveTo>
                  <a:lnTo>
                    <a:pt x="8499563" y="5089306"/>
                  </a:lnTo>
                  <a:lnTo>
                    <a:pt x="8491298" y="5097599"/>
                  </a:lnTo>
                  <a:lnTo>
                    <a:pt x="8491690" y="5104069"/>
                  </a:lnTo>
                  <a:lnTo>
                    <a:pt x="8495837" y="5108202"/>
                  </a:lnTo>
                  <a:lnTo>
                    <a:pt x="8497886" y="5109864"/>
                  </a:lnTo>
                  <a:lnTo>
                    <a:pt x="8498601" y="5110957"/>
                  </a:lnTo>
                  <a:lnTo>
                    <a:pt x="8504600" y="5113517"/>
                  </a:lnTo>
                  <a:lnTo>
                    <a:pt x="8509262" y="5112747"/>
                  </a:lnTo>
                  <a:lnTo>
                    <a:pt x="8512301" y="5109316"/>
                  </a:lnTo>
                  <a:lnTo>
                    <a:pt x="8516434" y="5105170"/>
                  </a:lnTo>
                  <a:lnTo>
                    <a:pt x="8516043" y="5098700"/>
                  </a:lnTo>
                  <a:lnTo>
                    <a:pt x="8511896" y="5094567"/>
                  </a:lnTo>
                  <a:lnTo>
                    <a:pt x="8510181" y="5093047"/>
                  </a:lnTo>
                  <a:lnTo>
                    <a:pt x="8506034" y="5088914"/>
                  </a:lnTo>
                  <a:close/>
                </a:path>
                <a:path w="20060920" h="6071870">
                  <a:moveTo>
                    <a:pt x="10831268" y="6050054"/>
                  </a:moveTo>
                  <a:lnTo>
                    <a:pt x="10825415" y="6049921"/>
                  </a:lnTo>
                  <a:lnTo>
                    <a:pt x="10822988" y="6050068"/>
                  </a:lnTo>
                  <a:lnTo>
                    <a:pt x="10817136" y="6049935"/>
                  </a:lnTo>
                  <a:lnTo>
                    <a:pt x="10812385" y="6054606"/>
                  </a:lnTo>
                  <a:lnTo>
                    <a:pt x="10812253" y="6060459"/>
                  </a:lnTo>
                  <a:lnTo>
                    <a:pt x="10812356" y="6064836"/>
                  </a:lnTo>
                  <a:lnTo>
                    <a:pt x="10814694" y="6068593"/>
                  </a:lnTo>
                  <a:lnTo>
                    <a:pt x="10820027" y="6070867"/>
                  </a:lnTo>
                  <a:lnTo>
                    <a:pt x="10822644" y="6071194"/>
                  </a:lnTo>
                  <a:lnTo>
                    <a:pt x="10825069" y="6071048"/>
                  </a:lnTo>
                  <a:lnTo>
                    <a:pt x="10830922" y="6071180"/>
                  </a:lnTo>
                  <a:lnTo>
                    <a:pt x="10835672" y="6066510"/>
                  </a:lnTo>
                  <a:lnTo>
                    <a:pt x="10835939" y="6054804"/>
                  </a:lnTo>
                  <a:lnTo>
                    <a:pt x="10831268" y="6050054"/>
                  </a:lnTo>
                  <a:close/>
                </a:path>
                <a:path w="20060920" h="6071870">
                  <a:moveTo>
                    <a:pt x="8444791" y="5029305"/>
                  </a:moveTo>
                  <a:lnTo>
                    <a:pt x="8438130" y="5029221"/>
                  </a:lnTo>
                  <a:lnTo>
                    <a:pt x="8433997" y="5033368"/>
                  </a:lnTo>
                  <a:lnTo>
                    <a:pt x="8430198" y="5037657"/>
                  </a:lnTo>
                  <a:lnTo>
                    <a:pt x="8430115" y="5044317"/>
                  </a:lnTo>
                  <a:lnTo>
                    <a:pt x="8434261" y="5048450"/>
                  </a:lnTo>
                  <a:lnTo>
                    <a:pt x="8436167" y="5050445"/>
                  </a:lnTo>
                  <a:lnTo>
                    <a:pt x="8436884" y="5051539"/>
                  </a:lnTo>
                  <a:lnTo>
                    <a:pt x="8439216" y="5052534"/>
                  </a:lnTo>
                  <a:lnTo>
                    <a:pt x="8439358" y="5052200"/>
                  </a:lnTo>
                  <a:lnTo>
                    <a:pt x="8443358" y="5053907"/>
                  </a:lnTo>
                  <a:lnTo>
                    <a:pt x="8448020" y="5053137"/>
                  </a:lnTo>
                  <a:lnTo>
                    <a:pt x="8454859" y="5045417"/>
                  </a:lnTo>
                  <a:lnTo>
                    <a:pt x="8454942" y="5038756"/>
                  </a:lnTo>
                  <a:lnTo>
                    <a:pt x="8450797" y="5034625"/>
                  </a:lnTo>
                  <a:lnTo>
                    <a:pt x="8444791" y="5029305"/>
                  </a:lnTo>
                  <a:close/>
                </a:path>
                <a:path w="20060920" h="6071870">
                  <a:moveTo>
                    <a:pt x="773697" y="1753524"/>
                  </a:moveTo>
                  <a:lnTo>
                    <a:pt x="767036" y="1753439"/>
                  </a:lnTo>
                  <a:lnTo>
                    <a:pt x="762903" y="1757586"/>
                  </a:lnTo>
                  <a:lnTo>
                    <a:pt x="761050" y="1759159"/>
                  </a:lnTo>
                  <a:lnTo>
                    <a:pt x="756918" y="1763305"/>
                  </a:lnTo>
                  <a:lnTo>
                    <a:pt x="756834" y="1769967"/>
                  </a:lnTo>
                  <a:lnTo>
                    <a:pt x="760980" y="1774099"/>
                  </a:lnTo>
                  <a:lnTo>
                    <a:pt x="761696" y="1775193"/>
                  </a:lnTo>
                  <a:lnTo>
                    <a:pt x="768362" y="1778036"/>
                  </a:lnTo>
                  <a:lnTo>
                    <a:pt x="772691" y="1777125"/>
                  </a:lnTo>
                  <a:lnTo>
                    <a:pt x="775921" y="1774169"/>
                  </a:lnTo>
                  <a:lnTo>
                    <a:pt x="777774" y="1772596"/>
                  </a:lnTo>
                  <a:lnTo>
                    <a:pt x="781906" y="1768449"/>
                  </a:lnTo>
                  <a:lnTo>
                    <a:pt x="781990" y="1761789"/>
                  </a:lnTo>
                  <a:lnTo>
                    <a:pt x="773697" y="1753524"/>
                  </a:lnTo>
                  <a:close/>
                </a:path>
                <a:path w="20060920" h="6071870">
                  <a:moveTo>
                    <a:pt x="10916532" y="6050577"/>
                  </a:moveTo>
                  <a:lnTo>
                    <a:pt x="10910680" y="6050444"/>
                  </a:lnTo>
                  <a:lnTo>
                    <a:pt x="10908254" y="6050590"/>
                  </a:lnTo>
                  <a:lnTo>
                    <a:pt x="10902402" y="6050458"/>
                  </a:lnTo>
                  <a:lnTo>
                    <a:pt x="10897985" y="6055270"/>
                  </a:lnTo>
                  <a:lnTo>
                    <a:pt x="10897853" y="6061122"/>
                  </a:lnTo>
                  <a:lnTo>
                    <a:pt x="10897955" y="6065501"/>
                  </a:lnTo>
                  <a:lnTo>
                    <a:pt x="10900626" y="6069398"/>
                  </a:lnTo>
                  <a:lnTo>
                    <a:pt x="10904292" y="6070962"/>
                  </a:lnTo>
                  <a:lnTo>
                    <a:pt x="10904434" y="6070628"/>
                  </a:lnTo>
                  <a:lnTo>
                    <a:pt x="10905434" y="6071055"/>
                  </a:lnTo>
                  <a:lnTo>
                    <a:pt x="10908385" y="6071526"/>
                  </a:lnTo>
                  <a:lnTo>
                    <a:pt x="10910811" y="6071379"/>
                  </a:lnTo>
                  <a:lnTo>
                    <a:pt x="10916663" y="6071512"/>
                  </a:lnTo>
                  <a:lnTo>
                    <a:pt x="10921081" y="6066699"/>
                  </a:lnTo>
                  <a:lnTo>
                    <a:pt x="10921347" y="6054994"/>
                  </a:lnTo>
                  <a:lnTo>
                    <a:pt x="10916532" y="6050577"/>
                  </a:lnTo>
                  <a:close/>
                </a:path>
                <a:path w="20060920" h="6071870">
                  <a:moveTo>
                    <a:pt x="8384309" y="4968837"/>
                  </a:moveTo>
                  <a:lnTo>
                    <a:pt x="8377647" y="4968753"/>
                  </a:lnTo>
                  <a:lnTo>
                    <a:pt x="8369382" y="4977047"/>
                  </a:lnTo>
                  <a:lnTo>
                    <a:pt x="8369298" y="4983708"/>
                  </a:lnTo>
                  <a:lnTo>
                    <a:pt x="8373445" y="4987840"/>
                  </a:lnTo>
                  <a:lnTo>
                    <a:pt x="8376067" y="4990928"/>
                  </a:lnTo>
                  <a:lnTo>
                    <a:pt x="8382401" y="4993630"/>
                  </a:lnTo>
                  <a:lnTo>
                    <a:pt x="8386728" y="4992719"/>
                  </a:lnTo>
                  <a:lnTo>
                    <a:pt x="8389959" y="4989763"/>
                  </a:lnTo>
                  <a:lnTo>
                    <a:pt x="8394092" y="4985617"/>
                  </a:lnTo>
                  <a:lnTo>
                    <a:pt x="8394175" y="4978955"/>
                  </a:lnTo>
                  <a:lnTo>
                    <a:pt x="8390029" y="4974822"/>
                  </a:lnTo>
                  <a:lnTo>
                    <a:pt x="8388456" y="4972970"/>
                  </a:lnTo>
                  <a:lnTo>
                    <a:pt x="8384309" y="4968837"/>
                  </a:lnTo>
                  <a:close/>
                </a:path>
                <a:path w="20060920" h="6071870">
                  <a:moveTo>
                    <a:pt x="11002176" y="6049289"/>
                  </a:moveTo>
                  <a:lnTo>
                    <a:pt x="10996182" y="6049490"/>
                  </a:lnTo>
                  <a:lnTo>
                    <a:pt x="10988094" y="6049979"/>
                  </a:lnTo>
                  <a:lnTo>
                    <a:pt x="10983343" y="6054649"/>
                  </a:lnTo>
                  <a:lnTo>
                    <a:pt x="10983544" y="6060645"/>
                  </a:lnTo>
                  <a:lnTo>
                    <a:pt x="10983313" y="6064879"/>
                  </a:lnTo>
                  <a:lnTo>
                    <a:pt x="10986127" y="6068443"/>
                  </a:lnTo>
                  <a:lnTo>
                    <a:pt x="10989792" y="6070007"/>
                  </a:lnTo>
                  <a:lnTo>
                    <a:pt x="10989935" y="6069674"/>
                  </a:lnTo>
                  <a:lnTo>
                    <a:pt x="10991268" y="6070243"/>
                  </a:lnTo>
                  <a:lnTo>
                    <a:pt x="10994362" y="6070380"/>
                  </a:lnTo>
                  <a:lnTo>
                    <a:pt x="10996787" y="6070233"/>
                  </a:lnTo>
                  <a:lnTo>
                    <a:pt x="11002306" y="6070224"/>
                  </a:lnTo>
                  <a:lnTo>
                    <a:pt x="11007057" y="6065553"/>
                  </a:lnTo>
                  <a:lnTo>
                    <a:pt x="11006857" y="6059558"/>
                  </a:lnTo>
                  <a:lnTo>
                    <a:pt x="11006848" y="6054040"/>
                  </a:lnTo>
                  <a:lnTo>
                    <a:pt x="11002176" y="6049289"/>
                  </a:lnTo>
                  <a:close/>
                </a:path>
                <a:path w="20060920" h="6071870">
                  <a:moveTo>
                    <a:pt x="8324729" y="4907178"/>
                  </a:moveTo>
                  <a:lnTo>
                    <a:pt x="8318067" y="4907095"/>
                  </a:lnTo>
                  <a:lnTo>
                    <a:pt x="8313935" y="4911241"/>
                  </a:lnTo>
                  <a:lnTo>
                    <a:pt x="8309469" y="4915245"/>
                  </a:lnTo>
                  <a:lnTo>
                    <a:pt x="8309385" y="4921907"/>
                  </a:lnTo>
                  <a:lnTo>
                    <a:pt x="8313532" y="4926039"/>
                  </a:lnTo>
                  <a:lnTo>
                    <a:pt x="8316153" y="4929127"/>
                  </a:lnTo>
                  <a:lnTo>
                    <a:pt x="8318820" y="4930264"/>
                  </a:lnTo>
                  <a:lnTo>
                    <a:pt x="8318345" y="4930456"/>
                  </a:lnTo>
                  <a:lnTo>
                    <a:pt x="8322345" y="4932162"/>
                  </a:lnTo>
                  <a:lnTo>
                    <a:pt x="8326672" y="4931251"/>
                  </a:lnTo>
                  <a:lnTo>
                    <a:pt x="8329903" y="4928295"/>
                  </a:lnTo>
                  <a:lnTo>
                    <a:pt x="8334227" y="4924624"/>
                  </a:lnTo>
                  <a:lnTo>
                    <a:pt x="8334453" y="4917629"/>
                  </a:lnTo>
                  <a:lnTo>
                    <a:pt x="8330306" y="4913497"/>
                  </a:lnTo>
                  <a:lnTo>
                    <a:pt x="8328733" y="4911645"/>
                  </a:lnTo>
                  <a:lnTo>
                    <a:pt x="8324729" y="4907178"/>
                  </a:lnTo>
                  <a:close/>
                </a:path>
                <a:path w="20060920" h="6071870">
                  <a:moveTo>
                    <a:pt x="835689" y="1694086"/>
                  </a:moveTo>
                  <a:lnTo>
                    <a:pt x="829028" y="1694001"/>
                  </a:lnTo>
                  <a:lnTo>
                    <a:pt x="824895" y="1698147"/>
                  </a:lnTo>
                  <a:lnTo>
                    <a:pt x="823042" y="1699721"/>
                  </a:lnTo>
                  <a:lnTo>
                    <a:pt x="818577" y="1703725"/>
                  </a:lnTo>
                  <a:lnTo>
                    <a:pt x="818493" y="1710387"/>
                  </a:lnTo>
                  <a:lnTo>
                    <a:pt x="822639" y="1714519"/>
                  </a:lnTo>
                  <a:lnTo>
                    <a:pt x="823354" y="1715613"/>
                  </a:lnTo>
                  <a:lnTo>
                    <a:pt x="826021" y="1716750"/>
                  </a:lnTo>
                  <a:lnTo>
                    <a:pt x="825879" y="1717083"/>
                  </a:lnTo>
                  <a:lnTo>
                    <a:pt x="829879" y="1718789"/>
                  </a:lnTo>
                  <a:lnTo>
                    <a:pt x="834207" y="1717878"/>
                  </a:lnTo>
                  <a:lnTo>
                    <a:pt x="837437" y="1714923"/>
                  </a:lnTo>
                  <a:lnTo>
                    <a:pt x="839290" y="1713349"/>
                  </a:lnTo>
                  <a:lnTo>
                    <a:pt x="843756" y="1709345"/>
                  </a:lnTo>
                  <a:lnTo>
                    <a:pt x="843840" y="1702684"/>
                  </a:lnTo>
                  <a:lnTo>
                    <a:pt x="839694" y="1698551"/>
                  </a:lnTo>
                  <a:lnTo>
                    <a:pt x="835689" y="1694086"/>
                  </a:lnTo>
                  <a:close/>
                </a:path>
                <a:path w="20060920" h="6071870">
                  <a:moveTo>
                    <a:pt x="8266717" y="4844613"/>
                  </a:moveTo>
                  <a:lnTo>
                    <a:pt x="8260198" y="4844195"/>
                  </a:lnTo>
                  <a:lnTo>
                    <a:pt x="8251266" y="4852203"/>
                  </a:lnTo>
                  <a:lnTo>
                    <a:pt x="8250849" y="4858724"/>
                  </a:lnTo>
                  <a:lnTo>
                    <a:pt x="8254854" y="4863189"/>
                  </a:lnTo>
                  <a:lnTo>
                    <a:pt x="8256427" y="4865042"/>
                  </a:lnTo>
                  <a:lnTo>
                    <a:pt x="8257334" y="4866611"/>
                  </a:lnTo>
                  <a:lnTo>
                    <a:pt x="8263999" y="4869455"/>
                  </a:lnTo>
                  <a:lnTo>
                    <a:pt x="8268185" y="4868876"/>
                  </a:lnTo>
                  <a:lnTo>
                    <a:pt x="8271416" y="4865921"/>
                  </a:lnTo>
                  <a:lnTo>
                    <a:pt x="8275882" y="4861916"/>
                  </a:lnTo>
                  <a:lnTo>
                    <a:pt x="8276299" y="4855398"/>
                  </a:lnTo>
                  <a:lnTo>
                    <a:pt x="8272295" y="4850931"/>
                  </a:lnTo>
                  <a:lnTo>
                    <a:pt x="8270721" y="4849079"/>
                  </a:lnTo>
                  <a:lnTo>
                    <a:pt x="8266717" y="4844613"/>
                  </a:lnTo>
                  <a:close/>
                </a:path>
                <a:path w="20060920" h="6071870">
                  <a:moveTo>
                    <a:pt x="11087388" y="6046242"/>
                  </a:moveTo>
                  <a:lnTo>
                    <a:pt x="11073638" y="6047074"/>
                  </a:lnTo>
                  <a:lnTo>
                    <a:pt x="11068747" y="6052078"/>
                  </a:lnTo>
                  <a:lnTo>
                    <a:pt x="11069090" y="6057740"/>
                  </a:lnTo>
                  <a:lnTo>
                    <a:pt x="11069192" y="6062117"/>
                  </a:lnTo>
                  <a:lnTo>
                    <a:pt x="11071671" y="6065539"/>
                  </a:lnTo>
                  <a:lnTo>
                    <a:pt x="11077004" y="6067814"/>
                  </a:lnTo>
                  <a:lnTo>
                    <a:pt x="11080097" y="6067951"/>
                  </a:lnTo>
                  <a:lnTo>
                    <a:pt x="11088185" y="6067462"/>
                  </a:lnTo>
                  <a:lnTo>
                    <a:pt x="11093078" y="6062457"/>
                  </a:lnTo>
                  <a:lnTo>
                    <a:pt x="11092392" y="6051134"/>
                  </a:lnTo>
                  <a:lnTo>
                    <a:pt x="11087388" y="6046242"/>
                  </a:lnTo>
                  <a:close/>
                </a:path>
                <a:path w="20060920" h="6071870">
                  <a:moveTo>
                    <a:pt x="8209607" y="4780857"/>
                  </a:moveTo>
                  <a:lnTo>
                    <a:pt x="8203088" y="4780439"/>
                  </a:lnTo>
                  <a:lnTo>
                    <a:pt x="8194157" y="4788447"/>
                  </a:lnTo>
                  <a:lnTo>
                    <a:pt x="8193739" y="4794967"/>
                  </a:lnTo>
                  <a:lnTo>
                    <a:pt x="8197743" y="4799433"/>
                  </a:lnTo>
                  <a:lnTo>
                    <a:pt x="8199316" y="4801286"/>
                  </a:lnTo>
                  <a:lnTo>
                    <a:pt x="8200223" y="4802855"/>
                  </a:lnTo>
                  <a:lnTo>
                    <a:pt x="8206889" y="4805698"/>
                  </a:lnTo>
                  <a:lnTo>
                    <a:pt x="8211218" y="4804787"/>
                  </a:lnTo>
                  <a:lnTo>
                    <a:pt x="8214306" y="4802164"/>
                  </a:lnTo>
                  <a:lnTo>
                    <a:pt x="8218773" y="4798160"/>
                  </a:lnTo>
                  <a:lnTo>
                    <a:pt x="8218856" y="4791499"/>
                  </a:lnTo>
                  <a:lnTo>
                    <a:pt x="8213611" y="4785322"/>
                  </a:lnTo>
                  <a:lnTo>
                    <a:pt x="8209607" y="4780857"/>
                  </a:lnTo>
                  <a:close/>
                </a:path>
                <a:path w="20060920" h="6071870">
                  <a:moveTo>
                    <a:pt x="11172694" y="6042054"/>
                  </a:moveTo>
                  <a:lnTo>
                    <a:pt x="11158944" y="6042886"/>
                  </a:lnTo>
                  <a:lnTo>
                    <a:pt x="11154639" y="6047746"/>
                  </a:lnTo>
                  <a:lnTo>
                    <a:pt x="11154386" y="6048032"/>
                  </a:lnTo>
                  <a:lnTo>
                    <a:pt x="11154973" y="6057737"/>
                  </a:lnTo>
                  <a:lnTo>
                    <a:pt x="11157452" y="6061159"/>
                  </a:lnTo>
                  <a:lnTo>
                    <a:pt x="11162452" y="6063291"/>
                  </a:lnTo>
                  <a:lnTo>
                    <a:pt x="11165879" y="6063571"/>
                  </a:lnTo>
                  <a:lnTo>
                    <a:pt x="11173966" y="6063081"/>
                  </a:lnTo>
                  <a:lnTo>
                    <a:pt x="11178272" y="6058221"/>
                  </a:lnTo>
                  <a:lnTo>
                    <a:pt x="11178525" y="6057935"/>
                  </a:lnTo>
                  <a:lnTo>
                    <a:pt x="11177840" y="6046613"/>
                  </a:lnTo>
                  <a:lnTo>
                    <a:pt x="11172694" y="6042054"/>
                  </a:lnTo>
                  <a:close/>
                </a:path>
                <a:path w="20060920" h="6071870">
                  <a:moveTo>
                    <a:pt x="898063" y="1635597"/>
                  </a:moveTo>
                  <a:lnTo>
                    <a:pt x="891211" y="1635039"/>
                  </a:lnTo>
                  <a:lnTo>
                    <a:pt x="887078" y="1639186"/>
                  </a:lnTo>
                  <a:lnTo>
                    <a:pt x="885226" y="1640759"/>
                  </a:lnTo>
                  <a:lnTo>
                    <a:pt x="881235" y="1644572"/>
                  </a:lnTo>
                  <a:lnTo>
                    <a:pt x="880676" y="1651424"/>
                  </a:lnTo>
                  <a:lnTo>
                    <a:pt x="884822" y="1655557"/>
                  </a:lnTo>
                  <a:lnTo>
                    <a:pt x="885871" y="1656793"/>
                  </a:lnTo>
                  <a:lnTo>
                    <a:pt x="892203" y="1659494"/>
                  </a:lnTo>
                  <a:lnTo>
                    <a:pt x="896390" y="1658915"/>
                  </a:lnTo>
                  <a:lnTo>
                    <a:pt x="899621" y="1655959"/>
                  </a:lnTo>
                  <a:lnTo>
                    <a:pt x="901474" y="1654386"/>
                  </a:lnTo>
                  <a:lnTo>
                    <a:pt x="905464" y="1650573"/>
                  </a:lnTo>
                  <a:lnTo>
                    <a:pt x="905690" y="1643578"/>
                  </a:lnTo>
                  <a:lnTo>
                    <a:pt x="898063" y="1635597"/>
                  </a:lnTo>
                  <a:close/>
                </a:path>
                <a:path w="20060920" h="6071870">
                  <a:moveTo>
                    <a:pt x="8153448" y="4716717"/>
                  </a:moveTo>
                  <a:lnTo>
                    <a:pt x="8146596" y="4716158"/>
                  </a:lnTo>
                  <a:lnTo>
                    <a:pt x="8137949" y="4723500"/>
                  </a:lnTo>
                  <a:lnTo>
                    <a:pt x="8137389" y="4730353"/>
                  </a:lnTo>
                  <a:lnTo>
                    <a:pt x="8142634" y="4736530"/>
                  </a:lnTo>
                  <a:lnTo>
                    <a:pt x="8143540" y="4738098"/>
                  </a:lnTo>
                  <a:lnTo>
                    <a:pt x="8150206" y="4740942"/>
                  </a:lnTo>
                  <a:lnTo>
                    <a:pt x="8154392" y="4740363"/>
                  </a:lnTo>
                  <a:lnTo>
                    <a:pt x="8161804" y="4734070"/>
                  </a:lnTo>
                  <a:lnTo>
                    <a:pt x="8162363" y="4727217"/>
                  </a:lnTo>
                  <a:lnTo>
                    <a:pt x="8153448" y="4716717"/>
                  </a:lnTo>
                  <a:close/>
                </a:path>
                <a:path w="20060920" h="6071870">
                  <a:moveTo>
                    <a:pt x="11257567" y="6036105"/>
                  </a:moveTo>
                  <a:lnTo>
                    <a:pt x="11243818" y="6036937"/>
                  </a:lnTo>
                  <a:lnTo>
                    <a:pt x="11239592" y="6042225"/>
                  </a:lnTo>
                  <a:lnTo>
                    <a:pt x="11240179" y="6051931"/>
                  </a:lnTo>
                  <a:lnTo>
                    <a:pt x="11242993" y="6055495"/>
                  </a:lnTo>
                  <a:lnTo>
                    <a:pt x="11246326" y="6056916"/>
                  </a:lnTo>
                  <a:lnTo>
                    <a:pt x="11246468" y="6056583"/>
                  </a:lnTo>
                  <a:lnTo>
                    <a:pt x="11247801" y="6057152"/>
                  </a:lnTo>
                  <a:lnTo>
                    <a:pt x="11251228" y="6057432"/>
                  </a:lnTo>
                  <a:lnTo>
                    <a:pt x="11259315" y="6056942"/>
                  </a:lnTo>
                  <a:lnTo>
                    <a:pt x="11263541" y="6051653"/>
                  </a:lnTo>
                  <a:lnTo>
                    <a:pt x="11262856" y="6040330"/>
                  </a:lnTo>
                  <a:lnTo>
                    <a:pt x="11257567" y="6036105"/>
                  </a:lnTo>
                  <a:close/>
                </a:path>
                <a:path w="20060920" h="6071870">
                  <a:moveTo>
                    <a:pt x="8098334" y="4651055"/>
                  </a:moveTo>
                  <a:lnTo>
                    <a:pt x="8091481" y="4650494"/>
                  </a:lnTo>
                  <a:lnTo>
                    <a:pt x="8082834" y="4657836"/>
                  </a:lnTo>
                  <a:lnTo>
                    <a:pt x="8082274" y="4664690"/>
                  </a:lnTo>
                  <a:lnTo>
                    <a:pt x="8088567" y="4672101"/>
                  </a:lnTo>
                  <a:lnTo>
                    <a:pt x="8091425" y="4673714"/>
                  </a:lnTo>
                  <a:lnTo>
                    <a:pt x="8094758" y="4675136"/>
                  </a:lnTo>
                  <a:lnTo>
                    <a:pt x="8098944" y="4674558"/>
                  </a:lnTo>
                  <a:lnTo>
                    <a:pt x="8102032" y="4671936"/>
                  </a:lnTo>
                  <a:lnTo>
                    <a:pt x="8106690" y="4668407"/>
                  </a:lnTo>
                  <a:lnTo>
                    <a:pt x="8107249" y="4661555"/>
                  </a:lnTo>
                  <a:lnTo>
                    <a:pt x="8098334" y="4651055"/>
                  </a:lnTo>
                  <a:close/>
                </a:path>
                <a:path w="20060920" h="6071870">
                  <a:moveTo>
                    <a:pt x="11342819" y="6028348"/>
                  </a:moveTo>
                  <a:lnTo>
                    <a:pt x="11337015" y="6029024"/>
                  </a:lnTo>
                  <a:lnTo>
                    <a:pt x="11334589" y="6029170"/>
                  </a:lnTo>
                  <a:lnTo>
                    <a:pt x="11328594" y="6029371"/>
                  </a:lnTo>
                  <a:lnTo>
                    <a:pt x="11324368" y="6034658"/>
                  </a:lnTo>
                  <a:lnTo>
                    <a:pt x="11325045" y="6040463"/>
                  </a:lnTo>
                  <a:lnTo>
                    <a:pt x="11325622" y="6044649"/>
                  </a:lnTo>
                  <a:lnTo>
                    <a:pt x="11328245" y="6047737"/>
                  </a:lnTo>
                  <a:lnTo>
                    <a:pt x="11331579" y="6049159"/>
                  </a:lnTo>
                  <a:lnTo>
                    <a:pt x="11331102" y="6049350"/>
                  </a:lnTo>
                  <a:lnTo>
                    <a:pt x="11332769" y="6050061"/>
                  </a:lnTo>
                  <a:lnTo>
                    <a:pt x="11336337" y="6050007"/>
                  </a:lnTo>
                  <a:lnTo>
                    <a:pt x="11338763" y="6049860"/>
                  </a:lnTo>
                  <a:lnTo>
                    <a:pt x="11344758" y="6049659"/>
                  </a:lnTo>
                  <a:lnTo>
                    <a:pt x="11348984" y="6044372"/>
                  </a:lnTo>
                  <a:lnTo>
                    <a:pt x="11348309" y="6038568"/>
                  </a:lnTo>
                  <a:lnTo>
                    <a:pt x="11348108" y="6032573"/>
                  </a:lnTo>
                  <a:lnTo>
                    <a:pt x="11342819" y="6028348"/>
                  </a:lnTo>
                  <a:close/>
                </a:path>
                <a:path w="20060920" h="6071870">
                  <a:moveTo>
                    <a:pt x="960722" y="1576444"/>
                  </a:moveTo>
                  <a:lnTo>
                    <a:pt x="954203" y="1576026"/>
                  </a:lnTo>
                  <a:lnTo>
                    <a:pt x="949737" y="1580031"/>
                  </a:lnTo>
                  <a:lnTo>
                    <a:pt x="947885" y="1581604"/>
                  </a:lnTo>
                  <a:lnTo>
                    <a:pt x="943894" y="1585417"/>
                  </a:lnTo>
                  <a:lnTo>
                    <a:pt x="943477" y="1591936"/>
                  </a:lnTo>
                  <a:lnTo>
                    <a:pt x="947481" y="1596402"/>
                  </a:lnTo>
                  <a:lnTo>
                    <a:pt x="948388" y="1597971"/>
                  </a:lnTo>
                  <a:lnTo>
                    <a:pt x="951054" y="1599109"/>
                  </a:lnTo>
                  <a:lnTo>
                    <a:pt x="950863" y="1598634"/>
                  </a:lnTo>
                  <a:lnTo>
                    <a:pt x="954862" y="1600340"/>
                  </a:lnTo>
                  <a:lnTo>
                    <a:pt x="959049" y="1599761"/>
                  </a:lnTo>
                  <a:lnTo>
                    <a:pt x="962279" y="1596806"/>
                  </a:lnTo>
                  <a:lnTo>
                    <a:pt x="964132" y="1595233"/>
                  </a:lnTo>
                  <a:lnTo>
                    <a:pt x="968123" y="1591419"/>
                  </a:lnTo>
                  <a:lnTo>
                    <a:pt x="968540" y="1584900"/>
                  </a:lnTo>
                  <a:lnTo>
                    <a:pt x="964536" y="1580434"/>
                  </a:lnTo>
                  <a:lnTo>
                    <a:pt x="960722" y="1576444"/>
                  </a:lnTo>
                  <a:close/>
                </a:path>
                <a:path w="20060920" h="6071870">
                  <a:moveTo>
                    <a:pt x="8043837" y="4584866"/>
                  </a:moveTo>
                  <a:lnTo>
                    <a:pt x="8037459" y="4584116"/>
                  </a:lnTo>
                  <a:lnTo>
                    <a:pt x="8032802" y="4587645"/>
                  </a:lnTo>
                  <a:lnTo>
                    <a:pt x="8028479" y="4591316"/>
                  </a:lnTo>
                  <a:lnTo>
                    <a:pt x="8027773" y="4597318"/>
                  </a:lnTo>
                  <a:lnTo>
                    <a:pt x="8027729" y="4597693"/>
                  </a:lnTo>
                  <a:lnTo>
                    <a:pt x="8040404" y="4608615"/>
                  </a:lnTo>
                  <a:lnTo>
                    <a:pt x="8044447" y="4608370"/>
                  </a:lnTo>
                  <a:lnTo>
                    <a:pt x="8047536" y="4605748"/>
                  </a:lnTo>
                  <a:lnTo>
                    <a:pt x="8052193" y="4602219"/>
                  </a:lnTo>
                  <a:lnTo>
                    <a:pt x="8052610" y="4595700"/>
                  </a:lnTo>
                  <a:lnTo>
                    <a:pt x="8049081" y="4591042"/>
                  </a:lnTo>
                  <a:lnTo>
                    <a:pt x="8043837" y="4584866"/>
                  </a:lnTo>
                  <a:close/>
                </a:path>
                <a:path w="20060920" h="6071870">
                  <a:moveTo>
                    <a:pt x="11427973" y="6018972"/>
                  </a:moveTo>
                  <a:lnTo>
                    <a:pt x="11422169" y="6019648"/>
                  </a:lnTo>
                  <a:lnTo>
                    <a:pt x="11419742" y="6019795"/>
                  </a:lnTo>
                  <a:lnTo>
                    <a:pt x="11413939" y="6020471"/>
                  </a:lnTo>
                  <a:lnTo>
                    <a:pt x="11409713" y="6025759"/>
                  </a:lnTo>
                  <a:lnTo>
                    <a:pt x="11410390" y="6031563"/>
                  </a:lnTo>
                  <a:lnTo>
                    <a:pt x="11410634" y="6035608"/>
                  </a:lnTo>
                  <a:lnTo>
                    <a:pt x="11413256" y="6038695"/>
                  </a:lnTo>
                  <a:lnTo>
                    <a:pt x="11418589" y="6040970"/>
                  </a:lnTo>
                  <a:lnTo>
                    <a:pt x="11422157" y="6040916"/>
                  </a:lnTo>
                  <a:lnTo>
                    <a:pt x="11424584" y="6040769"/>
                  </a:lnTo>
                  <a:lnTo>
                    <a:pt x="11430387" y="6040093"/>
                  </a:lnTo>
                  <a:lnTo>
                    <a:pt x="11434613" y="6034805"/>
                  </a:lnTo>
                  <a:lnTo>
                    <a:pt x="11433260" y="6023197"/>
                  </a:lnTo>
                  <a:lnTo>
                    <a:pt x="11427973" y="6018972"/>
                  </a:lnTo>
                  <a:close/>
                </a:path>
                <a:path w="20060920" h="6071870">
                  <a:moveTo>
                    <a:pt x="7991193" y="4517106"/>
                  </a:moveTo>
                  <a:lnTo>
                    <a:pt x="7984816" y="4516355"/>
                  </a:lnTo>
                  <a:lnTo>
                    <a:pt x="7980159" y="4519884"/>
                  </a:lnTo>
                  <a:lnTo>
                    <a:pt x="7975360" y="4523745"/>
                  </a:lnTo>
                  <a:lnTo>
                    <a:pt x="7974609" y="4530123"/>
                  </a:lnTo>
                  <a:lnTo>
                    <a:pt x="7978138" y="4534780"/>
                  </a:lnTo>
                  <a:lnTo>
                    <a:pt x="7979711" y="4536633"/>
                  </a:lnTo>
                  <a:lnTo>
                    <a:pt x="7980618" y="4538202"/>
                  </a:lnTo>
                  <a:lnTo>
                    <a:pt x="7983809" y="4539956"/>
                  </a:lnTo>
                  <a:lnTo>
                    <a:pt x="7987475" y="4541520"/>
                  </a:lnTo>
                  <a:lnTo>
                    <a:pt x="7991519" y="4541276"/>
                  </a:lnTo>
                  <a:lnTo>
                    <a:pt x="7994606" y="4538654"/>
                  </a:lnTo>
                  <a:lnTo>
                    <a:pt x="7999406" y="4534791"/>
                  </a:lnTo>
                  <a:lnTo>
                    <a:pt x="8000157" y="4528415"/>
                  </a:lnTo>
                  <a:lnTo>
                    <a:pt x="7996628" y="4523757"/>
                  </a:lnTo>
                  <a:lnTo>
                    <a:pt x="7995055" y="4521904"/>
                  </a:lnTo>
                  <a:lnTo>
                    <a:pt x="7991193" y="4517106"/>
                  </a:lnTo>
                  <a:close/>
                </a:path>
                <a:path w="20060920" h="6071870">
                  <a:moveTo>
                    <a:pt x="11512410" y="6008504"/>
                  </a:moveTo>
                  <a:lnTo>
                    <a:pt x="11506607" y="6009180"/>
                  </a:lnTo>
                  <a:lnTo>
                    <a:pt x="11504038" y="6009660"/>
                  </a:lnTo>
                  <a:lnTo>
                    <a:pt x="11498235" y="6010336"/>
                  </a:lnTo>
                  <a:lnTo>
                    <a:pt x="11494342" y="6015766"/>
                  </a:lnTo>
                  <a:lnTo>
                    <a:pt x="11495017" y="6021570"/>
                  </a:lnTo>
                  <a:lnTo>
                    <a:pt x="11495405" y="6025280"/>
                  </a:lnTo>
                  <a:lnTo>
                    <a:pt x="11498028" y="6028369"/>
                  </a:lnTo>
                  <a:lnTo>
                    <a:pt x="11503027" y="6030502"/>
                  </a:lnTo>
                  <a:lnTo>
                    <a:pt x="11506930" y="6030590"/>
                  </a:lnTo>
                  <a:lnTo>
                    <a:pt x="11509497" y="6030111"/>
                  </a:lnTo>
                  <a:lnTo>
                    <a:pt x="11515301" y="6029436"/>
                  </a:lnTo>
                  <a:lnTo>
                    <a:pt x="11519193" y="6024003"/>
                  </a:lnTo>
                  <a:lnTo>
                    <a:pt x="11517841" y="6012397"/>
                  </a:lnTo>
                  <a:lnTo>
                    <a:pt x="11512410" y="6008504"/>
                  </a:lnTo>
                  <a:close/>
                </a:path>
                <a:path w="20060920" h="6071870">
                  <a:moveTo>
                    <a:pt x="1024430" y="1518525"/>
                  </a:moveTo>
                  <a:lnTo>
                    <a:pt x="1017911" y="1518108"/>
                  </a:lnTo>
                  <a:lnTo>
                    <a:pt x="1013445" y="1522112"/>
                  </a:lnTo>
                  <a:lnTo>
                    <a:pt x="1011592" y="1523686"/>
                  </a:lnTo>
                  <a:lnTo>
                    <a:pt x="1007126" y="1527691"/>
                  </a:lnTo>
                  <a:lnTo>
                    <a:pt x="1006709" y="1534209"/>
                  </a:lnTo>
                  <a:lnTo>
                    <a:pt x="1010713" y="1538676"/>
                  </a:lnTo>
                  <a:lnTo>
                    <a:pt x="1011620" y="1540244"/>
                  </a:lnTo>
                  <a:lnTo>
                    <a:pt x="1018286" y="1543087"/>
                  </a:lnTo>
                  <a:lnTo>
                    <a:pt x="1022472" y="1542510"/>
                  </a:lnTo>
                  <a:lnTo>
                    <a:pt x="1025703" y="1539555"/>
                  </a:lnTo>
                  <a:lnTo>
                    <a:pt x="1027556" y="1537980"/>
                  </a:lnTo>
                  <a:lnTo>
                    <a:pt x="1032022" y="1533975"/>
                  </a:lnTo>
                  <a:lnTo>
                    <a:pt x="1032439" y="1527457"/>
                  </a:lnTo>
                  <a:lnTo>
                    <a:pt x="1024430" y="1518525"/>
                  </a:lnTo>
                  <a:close/>
                </a:path>
                <a:path w="20060920" h="6071870">
                  <a:moveTo>
                    <a:pt x="7939358" y="4449295"/>
                  </a:moveTo>
                  <a:lnTo>
                    <a:pt x="7932647" y="4448403"/>
                  </a:lnTo>
                  <a:lnTo>
                    <a:pt x="7923334" y="4455460"/>
                  </a:lnTo>
                  <a:lnTo>
                    <a:pt x="7922440" y="4462172"/>
                  </a:lnTo>
                  <a:lnTo>
                    <a:pt x="7925969" y="4466828"/>
                  </a:lnTo>
                  <a:lnTo>
                    <a:pt x="7927542" y="4468681"/>
                  </a:lnTo>
                  <a:lnTo>
                    <a:pt x="7928449" y="4470250"/>
                  </a:lnTo>
                  <a:lnTo>
                    <a:pt x="7931641" y="4472004"/>
                  </a:lnTo>
                  <a:lnTo>
                    <a:pt x="7935307" y="4473568"/>
                  </a:lnTo>
                  <a:lnTo>
                    <a:pt x="7939492" y="4472991"/>
                  </a:lnTo>
                  <a:lnTo>
                    <a:pt x="7942437" y="4470702"/>
                  </a:lnTo>
                  <a:lnTo>
                    <a:pt x="7947095" y="4467172"/>
                  </a:lnTo>
                  <a:lnTo>
                    <a:pt x="7947989" y="4460462"/>
                  </a:lnTo>
                  <a:lnTo>
                    <a:pt x="7944459" y="4455806"/>
                  </a:lnTo>
                  <a:lnTo>
                    <a:pt x="7942886" y="4453953"/>
                  </a:lnTo>
                  <a:lnTo>
                    <a:pt x="7939358" y="4449295"/>
                  </a:lnTo>
                  <a:close/>
                </a:path>
                <a:path w="20060920" h="6071870">
                  <a:moveTo>
                    <a:pt x="11597275" y="5997036"/>
                  </a:moveTo>
                  <a:lnTo>
                    <a:pt x="11591472" y="5997712"/>
                  </a:lnTo>
                  <a:lnTo>
                    <a:pt x="11588903" y="5998192"/>
                  </a:lnTo>
                  <a:lnTo>
                    <a:pt x="11583099" y="5998868"/>
                  </a:lnTo>
                  <a:lnTo>
                    <a:pt x="11579206" y="6004299"/>
                  </a:lnTo>
                  <a:lnTo>
                    <a:pt x="11579883" y="6010102"/>
                  </a:lnTo>
                  <a:lnTo>
                    <a:pt x="11580602" y="6013955"/>
                  </a:lnTo>
                  <a:lnTo>
                    <a:pt x="11582892" y="6016902"/>
                  </a:lnTo>
                  <a:lnTo>
                    <a:pt x="11587891" y="6019035"/>
                  </a:lnTo>
                  <a:lnTo>
                    <a:pt x="11591794" y="6019123"/>
                  </a:lnTo>
                  <a:lnTo>
                    <a:pt x="11594363" y="6018643"/>
                  </a:lnTo>
                  <a:lnTo>
                    <a:pt x="11600166" y="6017967"/>
                  </a:lnTo>
                  <a:lnTo>
                    <a:pt x="11604058" y="6012535"/>
                  </a:lnTo>
                  <a:lnTo>
                    <a:pt x="11602706" y="6000928"/>
                  </a:lnTo>
                  <a:lnTo>
                    <a:pt x="11597275" y="5997036"/>
                  </a:lnTo>
                  <a:close/>
                </a:path>
                <a:path w="20060920" h="6071870">
                  <a:moveTo>
                    <a:pt x="7888140" y="4380961"/>
                  </a:moveTo>
                  <a:lnTo>
                    <a:pt x="7881572" y="4379735"/>
                  </a:lnTo>
                  <a:lnTo>
                    <a:pt x="7872258" y="4386794"/>
                  </a:lnTo>
                  <a:lnTo>
                    <a:pt x="7871032" y="4393361"/>
                  </a:lnTo>
                  <a:lnTo>
                    <a:pt x="7874561" y="4398018"/>
                  </a:lnTo>
                  <a:lnTo>
                    <a:pt x="7876134" y="4399872"/>
                  </a:lnTo>
                  <a:lnTo>
                    <a:pt x="7877374" y="4401583"/>
                  </a:lnTo>
                  <a:lnTo>
                    <a:pt x="7878898" y="4402627"/>
                  </a:lnTo>
                  <a:lnTo>
                    <a:pt x="7880565" y="4403338"/>
                  </a:lnTo>
                  <a:lnTo>
                    <a:pt x="7880423" y="4403670"/>
                  </a:lnTo>
                  <a:lnTo>
                    <a:pt x="7883756" y="4405092"/>
                  </a:lnTo>
                  <a:lnTo>
                    <a:pt x="7887800" y="4404848"/>
                  </a:lnTo>
                  <a:lnTo>
                    <a:pt x="7890746" y="4402559"/>
                  </a:lnTo>
                  <a:lnTo>
                    <a:pt x="7895403" y="4399030"/>
                  </a:lnTo>
                  <a:lnTo>
                    <a:pt x="7896629" y="4392461"/>
                  </a:lnTo>
                  <a:lnTo>
                    <a:pt x="7893100" y="4387804"/>
                  </a:lnTo>
                  <a:lnTo>
                    <a:pt x="7891669" y="4385618"/>
                  </a:lnTo>
                  <a:lnTo>
                    <a:pt x="7888140" y="4380961"/>
                  </a:lnTo>
                  <a:close/>
                </a:path>
                <a:path w="20060920" h="6071870">
                  <a:moveTo>
                    <a:pt x="11681376" y="5983666"/>
                  </a:moveTo>
                  <a:lnTo>
                    <a:pt x="11675430" y="5984676"/>
                  </a:lnTo>
                  <a:lnTo>
                    <a:pt x="11672860" y="5985155"/>
                  </a:lnTo>
                  <a:lnTo>
                    <a:pt x="11667390" y="5985974"/>
                  </a:lnTo>
                  <a:lnTo>
                    <a:pt x="11663165" y="5991262"/>
                  </a:lnTo>
                  <a:lnTo>
                    <a:pt x="11664174" y="5997208"/>
                  </a:lnTo>
                  <a:lnTo>
                    <a:pt x="11664894" y="6001061"/>
                  </a:lnTo>
                  <a:lnTo>
                    <a:pt x="11667183" y="6004006"/>
                  </a:lnTo>
                  <a:lnTo>
                    <a:pt x="11670517" y="6005428"/>
                  </a:lnTo>
                  <a:lnTo>
                    <a:pt x="11670658" y="6005096"/>
                  </a:lnTo>
                  <a:lnTo>
                    <a:pt x="11672324" y="6005807"/>
                  </a:lnTo>
                  <a:lnTo>
                    <a:pt x="11676227" y="6005895"/>
                  </a:lnTo>
                  <a:lnTo>
                    <a:pt x="11678796" y="6005415"/>
                  </a:lnTo>
                  <a:lnTo>
                    <a:pt x="11684599" y="6004738"/>
                  </a:lnTo>
                  <a:lnTo>
                    <a:pt x="11688492" y="5999308"/>
                  </a:lnTo>
                  <a:lnTo>
                    <a:pt x="11687482" y="5993362"/>
                  </a:lnTo>
                  <a:lnTo>
                    <a:pt x="11686807" y="5987558"/>
                  </a:lnTo>
                  <a:lnTo>
                    <a:pt x="11681376" y="5983666"/>
                  </a:lnTo>
                  <a:close/>
                </a:path>
                <a:path w="20060920" h="6071870">
                  <a:moveTo>
                    <a:pt x="1087995" y="1460940"/>
                  </a:moveTo>
                  <a:lnTo>
                    <a:pt x="1081476" y="1460523"/>
                  </a:lnTo>
                  <a:lnTo>
                    <a:pt x="1077010" y="1464527"/>
                  </a:lnTo>
                  <a:lnTo>
                    <a:pt x="1075158" y="1466100"/>
                  </a:lnTo>
                  <a:lnTo>
                    <a:pt x="1070692" y="1470104"/>
                  </a:lnTo>
                  <a:lnTo>
                    <a:pt x="1070274" y="1476625"/>
                  </a:lnTo>
                  <a:lnTo>
                    <a:pt x="1074279" y="1481090"/>
                  </a:lnTo>
                  <a:lnTo>
                    <a:pt x="1075185" y="1482659"/>
                  </a:lnTo>
                  <a:lnTo>
                    <a:pt x="1077852" y="1483796"/>
                  </a:lnTo>
                  <a:lnTo>
                    <a:pt x="1078327" y="1483605"/>
                  </a:lnTo>
                  <a:lnTo>
                    <a:pt x="1081994" y="1485169"/>
                  </a:lnTo>
                  <a:lnTo>
                    <a:pt x="1086179" y="1484591"/>
                  </a:lnTo>
                  <a:lnTo>
                    <a:pt x="1089410" y="1481635"/>
                  </a:lnTo>
                  <a:lnTo>
                    <a:pt x="1095587" y="1476391"/>
                  </a:lnTo>
                  <a:lnTo>
                    <a:pt x="1096004" y="1469872"/>
                  </a:lnTo>
                  <a:lnTo>
                    <a:pt x="1087995" y="1460940"/>
                  </a:lnTo>
                  <a:close/>
                </a:path>
                <a:path w="20060920" h="6071870">
                  <a:moveTo>
                    <a:pt x="7837967" y="4311102"/>
                  </a:moveTo>
                  <a:lnTo>
                    <a:pt x="7831398" y="4309876"/>
                  </a:lnTo>
                  <a:lnTo>
                    <a:pt x="7822085" y="4316934"/>
                  </a:lnTo>
                  <a:lnTo>
                    <a:pt x="7820859" y="4323502"/>
                  </a:lnTo>
                  <a:lnTo>
                    <a:pt x="7824388" y="4328159"/>
                  </a:lnTo>
                  <a:lnTo>
                    <a:pt x="7825819" y="4330346"/>
                  </a:lnTo>
                  <a:lnTo>
                    <a:pt x="7827059" y="4332057"/>
                  </a:lnTo>
                  <a:lnTo>
                    <a:pt x="7828583" y="4333101"/>
                  </a:lnTo>
                  <a:lnTo>
                    <a:pt x="7833582" y="4335234"/>
                  </a:lnTo>
                  <a:lnTo>
                    <a:pt x="7837626" y="4334989"/>
                  </a:lnTo>
                  <a:lnTo>
                    <a:pt x="7840573" y="4332699"/>
                  </a:lnTo>
                  <a:lnTo>
                    <a:pt x="7845230" y="4329171"/>
                  </a:lnTo>
                  <a:lnTo>
                    <a:pt x="7846456" y="4322602"/>
                  </a:lnTo>
                  <a:lnTo>
                    <a:pt x="7842926" y="4317946"/>
                  </a:lnTo>
                  <a:lnTo>
                    <a:pt x="7841495" y="4315759"/>
                  </a:lnTo>
                  <a:lnTo>
                    <a:pt x="7837967" y="4311102"/>
                  </a:lnTo>
                  <a:close/>
                </a:path>
                <a:path w="20060920" h="6071870">
                  <a:moveTo>
                    <a:pt x="11765618" y="5969962"/>
                  </a:moveTo>
                  <a:lnTo>
                    <a:pt x="11760005" y="5971114"/>
                  </a:lnTo>
                  <a:lnTo>
                    <a:pt x="11757436" y="5971594"/>
                  </a:lnTo>
                  <a:lnTo>
                    <a:pt x="11751491" y="5972604"/>
                  </a:lnTo>
                  <a:lnTo>
                    <a:pt x="11747598" y="5978034"/>
                  </a:lnTo>
                  <a:lnTo>
                    <a:pt x="11748749" y="5983646"/>
                  </a:lnTo>
                  <a:lnTo>
                    <a:pt x="11749278" y="5987024"/>
                  </a:lnTo>
                  <a:lnTo>
                    <a:pt x="11751568" y="5989971"/>
                  </a:lnTo>
                  <a:lnTo>
                    <a:pt x="11754902" y="5991393"/>
                  </a:lnTo>
                  <a:lnTo>
                    <a:pt x="11754759" y="5991726"/>
                  </a:lnTo>
                  <a:lnTo>
                    <a:pt x="11756758" y="5992579"/>
                  </a:lnTo>
                  <a:lnTo>
                    <a:pt x="11760803" y="5992334"/>
                  </a:lnTo>
                  <a:lnTo>
                    <a:pt x="11763371" y="5991854"/>
                  </a:lnTo>
                  <a:lnTo>
                    <a:pt x="11769317" y="5990844"/>
                  </a:lnTo>
                  <a:lnTo>
                    <a:pt x="11773209" y="5985414"/>
                  </a:lnTo>
                  <a:lnTo>
                    <a:pt x="11772058" y="5979801"/>
                  </a:lnTo>
                  <a:lnTo>
                    <a:pt x="11771049" y="5973855"/>
                  </a:lnTo>
                  <a:lnTo>
                    <a:pt x="11765618" y="5969962"/>
                  </a:lnTo>
                  <a:close/>
                </a:path>
                <a:path w="20060920" h="6071870">
                  <a:moveTo>
                    <a:pt x="7789411" y="4241146"/>
                  </a:moveTo>
                  <a:lnTo>
                    <a:pt x="7782843" y="4239920"/>
                  </a:lnTo>
                  <a:lnTo>
                    <a:pt x="7777853" y="4243307"/>
                  </a:lnTo>
                  <a:lnTo>
                    <a:pt x="7773005" y="4246360"/>
                  </a:lnTo>
                  <a:lnTo>
                    <a:pt x="7771778" y="4252929"/>
                  </a:lnTo>
                  <a:lnTo>
                    <a:pt x="7775165" y="4257918"/>
                  </a:lnTo>
                  <a:lnTo>
                    <a:pt x="7776596" y="4260105"/>
                  </a:lnTo>
                  <a:lnTo>
                    <a:pt x="7777503" y="4261674"/>
                  </a:lnTo>
                  <a:lnTo>
                    <a:pt x="7779360" y="4262860"/>
                  </a:lnTo>
                  <a:lnTo>
                    <a:pt x="7781027" y="4263571"/>
                  </a:lnTo>
                  <a:lnTo>
                    <a:pt x="7780885" y="4263904"/>
                  </a:lnTo>
                  <a:lnTo>
                    <a:pt x="7784218" y="4265325"/>
                  </a:lnTo>
                  <a:lnTo>
                    <a:pt x="7787928" y="4264939"/>
                  </a:lnTo>
                  <a:lnTo>
                    <a:pt x="7791207" y="4262792"/>
                  </a:lnTo>
                  <a:lnTo>
                    <a:pt x="7796056" y="4259739"/>
                  </a:lnTo>
                  <a:lnTo>
                    <a:pt x="7797282" y="4253171"/>
                  </a:lnTo>
                  <a:lnTo>
                    <a:pt x="7793895" y="4248180"/>
                  </a:lnTo>
                  <a:lnTo>
                    <a:pt x="7792465" y="4245994"/>
                  </a:lnTo>
                  <a:lnTo>
                    <a:pt x="7789411" y="4241146"/>
                  </a:lnTo>
                  <a:close/>
                </a:path>
                <a:path w="20060920" h="6071870">
                  <a:moveTo>
                    <a:pt x="1152227" y="1403640"/>
                  </a:moveTo>
                  <a:lnTo>
                    <a:pt x="1145566" y="1403556"/>
                  </a:lnTo>
                  <a:lnTo>
                    <a:pt x="1139389" y="1408800"/>
                  </a:lnTo>
                  <a:lnTo>
                    <a:pt x="1134923" y="1412804"/>
                  </a:lnTo>
                  <a:lnTo>
                    <a:pt x="1134840" y="1419466"/>
                  </a:lnTo>
                  <a:lnTo>
                    <a:pt x="1138511" y="1423789"/>
                  </a:lnTo>
                  <a:lnTo>
                    <a:pt x="1139751" y="1425500"/>
                  </a:lnTo>
                  <a:lnTo>
                    <a:pt x="1146083" y="1428202"/>
                  </a:lnTo>
                  <a:lnTo>
                    <a:pt x="1150412" y="1427290"/>
                  </a:lnTo>
                  <a:lnTo>
                    <a:pt x="1155353" y="1423095"/>
                  </a:lnTo>
                  <a:lnTo>
                    <a:pt x="1159819" y="1419090"/>
                  </a:lnTo>
                  <a:lnTo>
                    <a:pt x="1159903" y="1412429"/>
                  </a:lnTo>
                  <a:lnTo>
                    <a:pt x="1156232" y="1408105"/>
                  </a:lnTo>
                  <a:lnTo>
                    <a:pt x="1152227" y="1403640"/>
                  </a:lnTo>
                  <a:close/>
                </a:path>
                <a:path w="20060920" h="6071870">
                  <a:moveTo>
                    <a:pt x="11849429" y="5954500"/>
                  </a:moveTo>
                  <a:lnTo>
                    <a:pt x="11843816" y="5955651"/>
                  </a:lnTo>
                  <a:lnTo>
                    <a:pt x="11841248" y="5956132"/>
                  </a:lnTo>
                  <a:lnTo>
                    <a:pt x="11835635" y="5957284"/>
                  </a:lnTo>
                  <a:lnTo>
                    <a:pt x="11831742" y="5962713"/>
                  </a:lnTo>
                  <a:lnTo>
                    <a:pt x="11832894" y="5968326"/>
                  </a:lnTo>
                  <a:lnTo>
                    <a:pt x="11833423" y="5971704"/>
                  </a:lnTo>
                  <a:lnTo>
                    <a:pt x="11836046" y="5974793"/>
                  </a:lnTo>
                  <a:lnTo>
                    <a:pt x="11840712" y="5976783"/>
                  </a:lnTo>
                  <a:lnTo>
                    <a:pt x="11845089" y="5976680"/>
                  </a:lnTo>
                  <a:lnTo>
                    <a:pt x="11847658" y="5976200"/>
                  </a:lnTo>
                  <a:lnTo>
                    <a:pt x="11853271" y="5975048"/>
                  </a:lnTo>
                  <a:lnTo>
                    <a:pt x="11857162" y="5969617"/>
                  </a:lnTo>
                  <a:lnTo>
                    <a:pt x="11854860" y="5958392"/>
                  </a:lnTo>
                  <a:lnTo>
                    <a:pt x="11849429" y="5954500"/>
                  </a:lnTo>
                  <a:close/>
                </a:path>
                <a:path w="20060920" h="6071870">
                  <a:moveTo>
                    <a:pt x="7740473" y="4170238"/>
                  </a:moveTo>
                  <a:lnTo>
                    <a:pt x="7733904" y="4169012"/>
                  </a:lnTo>
                  <a:lnTo>
                    <a:pt x="7729056" y="4172066"/>
                  </a:lnTo>
                  <a:lnTo>
                    <a:pt x="7724541" y="4175261"/>
                  </a:lnTo>
                  <a:lnTo>
                    <a:pt x="7723316" y="4181829"/>
                  </a:lnTo>
                  <a:lnTo>
                    <a:pt x="7726369" y="4186678"/>
                  </a:lnTo>
                  <a:lnTo>
                    <a:pt x="7727800" y="4188864"/>
                  </a:lnTo>
                  <a:lnTo>
                    <a:pt x="7729040" y="4190575"/>
                  </a:lnTo>
                  <a:lnTo>
                    <a:pt x="7730756" y="4192094"/>
                  </a:lnTo>
                  <a:lnTo>
                    <a:pt x="7732422" y="4192805"/>
                  </a:lnTo>
                  <a:lnTo>
                    <a:pt x="7732564" y="4192473"/>
                  </a:lnTo>
                  <a:lnTo>
                    <a:pt x="7735564" y="4193752"/>
                  </a:lnTo>
                  <a:lnTo>
                    <a:pt x="7739133" y="4193699"/>
                  </a:lnTo>
                  <a:lnTo>
                    <a:pt x="7742413" y="4191551"/>
                  </a:lnTo>
                  <a:lnTo>
                    <a:pt x="7746927" y="4188356"/>
                  </a:lnTo>
                  <a:lnTo>
                    <a:pt x="7748153" y="4181787"/>
                  </a:lnTo>
                  <a:lnTo>
                    <a:pt x="7745100" y="4176939"/>
                  </a:lnTo>
                  <a:lnTo>
                    <a:pt x="7743668" y="4174753"/>
                  </a:lnTo>
                  <a:lnTo>
                    <a:pt x="7740473" y="4170238"/>
                  </a:lnTo>
                  <a:close/>
                </a:path>
                <a:path w="20060920" h="6071870">
                  <a:moveTo>
                    <a:pt x="11933666" y="5938037"/>
                  </a:moveTo>
                  <a:lnTo>
                    <a:pt x="11928054" y="5939188"/>
                  </a:lnTo>
                  <a:lnTo>
                    <a:pt x="11925485" y="5939668"/>
                  </a:lnTo>
                  <a:lnTo>
                    <a:pt x="11919539" y="5940678"/>
                  </a:lnTo>
                  <a:lnTo>
                    <a:pt x="11915981" y="5946251"/>
                  </a:lnTo>
                  <a:lnTo>
                    <a:pt x="11917132" y="5951863"/>
                  </a:lnTo>
                  <a:lnTo>
                    <a:pt x="11917853" y="5955716"/>
                  </a:lnTo>
                  <a:lnTo>
                    <a:pt x="11920283" y="5958329"/>
                  </a:lnTo>
                  <a:lnTo>
                    <a:pt x="11924949" y="5960319"/>
                  </a:lnTo>
                  <a:lnTo>
                    <a:pt x="11927234" y="5960506"/>
                  </a:lnTo>
                  <a:lnTo>
                    <a:pt x="11929327" y="5960218"/>
                  </a:lnTo>
                  <a:lnTo>
                    <a:pt x="11931895" y="5959737"/>
                  </a:lnTo>
                  <a:lnTo>
                    <a:pt x="11937841" y="5958727"/>
                  </a:lnTo>
                  <a:lnTo>
                    <a:pt x="11941400" y="5953154"/>
                  </a:lnTo>
                  <a:lnTo>
                    <a:pt x="11940248" y="5947541"/>
                  </a:lnTo>
                  <a:lnTo>
                    <a:pt x="11939239" y="5941596"/>
                  </a:lnTo>
                  <a:lnTo>
                    <a:pt x="11933666" y="5938037"/>
                  </a:lnTo>
                  <a:close/>
                </a:path>
                <a:path w="20060920" h="6071870">
                  <a:moveTo>
                    <a:pt x="1217033" y="1347764"/>
                  </a:moveTo>
                  <a:lnTo>
                    <a:pt x="1210514" y="1347347"/>
                  </a:lnTo>
                  <a:lnTo>
                    <a:pt x="1204337" y="1352591"/>
                  </a:lnTo>
                  <a:lnTo>
                    <a:pt x="1199872" y="1356596"/>
                  </a:lnTo>
                  <a:lnTo>
                    <a:pt x="1199454" y="1363116"/>
                  </a:lnTo>
                  <a:lnTo>
                    <a:pt x="1203125" y="1367439"/>
                  </a:lnTo>
                  <a:lnTo>
                    <a:pt x="1204032" y="1369008"/>
                  </a:lnTo>
                  <a:lnTo>
                    <a:pt x="1210698" y="1371851"/>
                  </a:lnTo>
                  <a:lnTo>
                    <a:pt x="1214884" y="1371273"/>
                  </a:lnTo>
                  <a:lnTo>
                    <a:pt x="1219826" y="1367078"/>
                  </a:lnTo>
                  <a:lnTo>
                    <a:pt x="1224291" y="1363073"/>
                  </a:lnTo>
                  <a:lnTo>
                    <a:pt x="1224708" y="1356554"/>
                  </a:lnTo>
                  <a:lnTo>
                    <a:pt x="1221037" y="1352230"/>
                  </a:lnTo>
                  <a:lnTo>
                    <a:pt x="1217033" y="1347764"/>
                  </a:lnTo>
                  <a:close/>
                </a:path>
                <a:path w="20060920" h="6071870">
                  <a:moveTo>
                    <a:pt x="7693152" y="4099233"/>
                  </a:moveTo>
                  <a:lnTo>
                    <a:pt x="7686584" y="4098006"/>
                  </a:lnTo>
                  <a:lnTo>
                    <a:pt x="7676888" y="4104114"/>
                  </a:lnTo>
                  <a:lnTo>
                    <a:pt x="7675663" y="4110682"/>
                  </a:lnTo>
                  <a:lnTo>
                    <a:pt x="7678716" y="4115530"/>
                  </a:lnTo>
                  <a:lnTo>
                    <a:pt x="7680147" y="4117717"/>
                  </a:lnTo>
                  <a:lnTo>
                    <a:pt x="7681387" y="4119427"/>
                  </a:lnTo>
                  <a:lnTo>
                    <a:pt x="7682770" y="4120804"/>
                  </a:lnTo>
                  <a:lnTo>
                    <a:pt x="7687769" y="4122937"/>
                  </a:lnTo>
                  <a:lnTo>
                    <a:pt x="7691479" y="4122550"/>
                  </a:lnTo>
                  <a:lnTo>
                    <a:pt x="7694616" y="4120738"/>
                  </a:lnTo>
                  <a:lnTo>
                    <a:pt x="7699464" y="4117684"/>
                  </a:lnTo>
                  <a:lnTo>
                    <a:pt x="7700690" y="4111115"/>
                  </a:lnTo>
                  <a:lnTo>
                    <a:pt x="7697636" y="4106267"/>
                  </a:lnTo>
                  <a:lnTo>
                    <a:pt x="7696205" y="4104081"/>
                  </a:lnTo>
                  <a:lnTo>
                    <a:pt x="7693152" y="4099233"/>
                  </a:lnTo>
                  <a:close/>
                </a:path>
                <a:path w="20060920" h="6071870">
                  <a:moveTo>
                    <a:pt x="12017046" y="5920814"/>
                  </a:moveTo>
                  <a:lnTo>
                    <a:pt x="12011433" y="5921965"/>
                  </a:lnTo>
                  <a:lnTo>
                    <a:pt x="12008865" y="5922445"/>
                  </a:lnTo>
                  <a:lnTo>
                    <a:pt x="12003111" y="5923930"/>
                  </a:lnTo>
                  <a:lnTo>
                    <a:pt x="11999551" y="5929504"/>
                  </a:lnTo>
                  <a:lnTo>
                    <a:pt x="12000703" y="5935116"/>
                  </a:lnTo>
                  <a:lnTo>
                    <a:pt x="12001566" y="5938636"/>
                  </a:lnTo>
                  <a:lnTo>
                    <a:pt x="12003997" y="5941248"/>
                  </a:lnTo>
                  <a:lnTo>
                    <a:pt x="12008996" y="5943381"/>
                  </a:lnTo>
                  <a:lnTo>
                    <a:pt x="12011137" y="5943901"/>
                  </a:lnTo>
                  <a:lnTo>
                    <a:pt x="12013373" y="5943279"/>
                  </a:lnTo>
                  <a:lnTo>
                    <a:pt x="12015940" y="5942798"/>
                  </a:lnTo>
                  <a:lnTo>
                    <a:pt x="12021696" y="5941313"/>
                  </a:lnTo>
                  <a:lnTo>
                    <a:pt x="12025256" y="5935740"/>
                  </a:lnTo>
                  <a:lnTo>
                    <a:pt x="12024103" y="5930128"/>
                  </a:lnTo>
                  <a:lnTo>
                    <a:pt x="12022619" y="5924373"/>
                  </a:lnTo>
                  <a:lnTo>
                    <a:pt x="12017046" y="5920814"/>
                  </a:lnTo>
                  <a:close/>
                </a:path>
                <a:path w="20060920" h="6071870">
                  <a:moveTo>
                    <a:pt x="7646592" y="4027369"/>
                  </a:moveTo>
                  <a:lnTo>
                    <a:pt x="7640024" y="4026144"/>
                  </a:lnTo>
                  <a:lnTo>
                    <a:pt x="7630328" y="4032250"/>
                  </a:lnTo>
                  <a:lnTo>
                    <a:pt x="7629101" y="4038819"/>
                  </a:lnTo>
                  <a:lnTo>
                    <a:pt x="7632155" y="4043667"/>
                  </a:lnTo>
                  <a:lnTo>
                    <a:pt x="7633586" y="4045854"/>
                  </a:lnTo>
                  <a:lnTo>
                    <a:pt x="7634826" y="4047563"/>
                  </a:lnTo>
                  <a:lnTo>
                    <a:pt x="7636208" y="4048942"/>
                  </a:lnTo>
                  <a:lnTo>
                    <a:pt x="7641207" y="4051075"/>
                  </a:lnTo>
                  <a:lnTo>
                    <a:pt x="7644919" y="4050688"/>
                  </a:lnTo>
                  <a:lnTo>
                    <a:pt x="7648056" y="4048874"/>
                  </a:lnTo>
                  <a:lnTo>
                    <a:pt x="7652904" y="4045821"/>
                  </a:lnTo>
                  <a:lnTo>
                    <a:pt x="7654129" y="4039252"/>
                  </a:lnTo>
                  <a:lnTo>
                    <a:pt x="7651076" y="4034405"/>
                  </a:lnTo>
                  <a:lnTo>
                    <a:pt x="7649645" y="4032218"/>
                  </a:lnTo>
                  <a:lnTo>
                    <a:pt x="7646592" y="4027369"/>
                  </a:lnTo>
                  <a:close/>
                </a:path>
                <a:path w="20060920" h="6071870">
                  <a:moveTo>
                    <a:pt x="1282505" y="1292174"/>
                  </a:moveTo>
                  <a:lnTo>
                    <a:pt x="1275652" y="1291615"/>
                  </a:lnTo>
                  <a:lnTo>
                    <a:pt x="1265152" y="1300531"/>
                  </a:lnTo>
                  <a:lnTo>
                    <a:pt x="1264593" y="1307383"/>
                  </a:lnTo>
                  <a:lnTo>
                    <a:pt x="1268263" y="1311707"/>
                  </a:lnTo>
                  <a:lnTo>
                    <a:pt x="1269170" y="1313276"/>
                  </a:lnTo>
                  <a:lnTo>
                    <a:pt x="1275837" y="1316119"/>
                  </a:lnTo>
                  <a:lnTo>
                    <a:pt x="1280022" y="1315541"/>
                  </a:lnTo>
                  <a:lnTo>
                    <a:pt x="1289288" y="1307675"/>
                  </a:lnTo>
                  <a:lnTo>
                    <a:pt x="1289847" y="1300821"/>
                  </a:lnTo>
                  <a:lnTo>
                    <a:pt x="1282505" y="1292174"/>
                  </a:lnTo>
                  <a:close/>
                </a:path>
                <a:path w="20060920" h="6071870">
                  <a:moveTo>
                    <a:pt x="12100519" y="5902449"/>
                  </a:moveTo>
                  <a:lnTo>
                    <a:pt x="12094907" y="5903600"/>
                  </a:lnTo>
                  <a:lnTo>
                    <a:pt x="12092338" y="5904081"/>
                  </a:lnTo>
                  <a:lnTo>
                    <a:pt x="12086584" y="5905566"/>
                  </a:lnTo>
                  <a:lnTo>
                    <a:pt x="12083024" y="5911139"/>
                  </a:lnTo>
                  <a:lnTo>
                    <a:pt x="12084175" y="5916751"/>
                  </a:lnTo>
                  <a:lnTo>
                    <a:pt x="12085038" y="5920271"/>
                  </a:lnTo>
                  <a:lnTo>
                    <a:pt x="12087469" y="5922883"/>
                  </a:lnTo>
                  <a:lnTo>
                    <a:pt x="12092468" y="5925016"/>
                  </a:lnTo>
                  <a:lnTo>
                    <a:pt x="12094611" y="5925536"/>
                  </a:lnTo>
                  <a:lnTo>
                    <a:pt x="12096846" y="5924913"/>
                  </a:lnTo>
                  <a:lnTo>
                    <a:pt x="12099415" y="5924434"/>
                  </a:lnTo>
                  <a:lnTo>
                    <a:pt x="12105170" y="5922948"/>
                  </a:lnTo>
                  <a:lnTo>
                    <a:pt x="12108729" y="5917375"/>
                  </a:lnTo>
                  <a:lnTo>
                    <a:pt x="12107577" y="5911763"/>
                  </a:lnTo>
                  <a:lnTo>
                    <a:pt x="12106092" y="5906009"/>
                  </a:lnTo>
                  <a:lnTo>
                    <a:pt x="12100519" y="5902449"/>
                  </a:lnTo>
                  <a:close/>
                </a:path>
                <a:path w="20060920" h="6071870">
                  <a:moveTo>
                    <a:pt x="7600650" y="3954982"/>
                  </a:moveTo>
                  <a:lnTo>
                    <a:pt x="7594223" y="3953423"/>
                  </a:lnTo>
                  <a:lnTo>
                    <a:pt x="7584526" y="3959530"/>
                  </a:lnTo>
                  <a:lnTo>
                    <a:pt x="7582968" y="3965956"/>
                  </a:lnTo>
                  <a:lnTo>
                    <a:pt x="7586021" y="3970804"/>
                  </a:lnTo>
                  <a:lnTo>
                    <a:pt x="7587451" y="3972990"/>
                  </a:lnTo>
                  <a:lnTo>
                    <a:pt x="7588692" y="3974702"/>
                  </a:lnTo>
                  <a:lnTo>
                    <a:pt x="7590408" y="3976220"/>
                  </a:lnTo>
                  <a:lnTo>
                    <a:pt x="7595074" y="3978211"/>
                  </a:lnTo>
                  <a:lnTo>
                    <a:pt x="7598642" y="3978158"/>
                  </a:lnTo>
                  <a:lnTo>
                    <a:pt x="7601779" y="3976344"/>
                  </a:lnTo>
                  <a:lnTo>
                    <a:pt x="7606627" y="3973291"/>
                  </a:lnTo>
                  <a:lnTo>
                    <a:pt x="7608187" y="3966865"/>
                  </a:lnTo>
                  <a:lnTo>
                    <a:pt x="7605134" y="3962018"/>
                  </a:lnTo>
                  <a:lnTo>
                    <a:pt x="7603702" y="3959831"/>
                  </a:lnTo>
                  <a:lnTo>
                    <a:pt x="7600650" y="3954982"/>
                  </a:lnTo>
                  <a:close/>
                </a:path>
                <a:path w="20060920" h="6071870">
                  <a:moveTo>
                    <a:pt x="12184086" y="5882943"/>
                  </a:moveTo>
                  <a:lnTo>
                    <a:pt x="12178331" y="5884428"/>
                  </a:lnTo>
                  <a:lnTo>
                    <a:pt x="12175763" y="5884907"/>
                  </a:lnTo>
                  <a:lnTo>
                    <a:pt x="12170008" y="5886391"/>
                  </a:lnTo>
                  <a:lnTo>
                    <a:pt x="12166449" y="5891965"/>
                  </a:lnTo>
                  <a:lnTo>
                    <a:pt x="12167933" y="5897720"/>
                  </a:lnTo>
                  <a:lnTo>
                    <a:pt x="12168463" y="5901097"/>
                  </a:lnTo>
                  <a:lnTo>
                    <a:pt x="12170893" y="5903709"/>
                  </a:lnTo>
                  <a:lnTo>
                    <a:pt x="12176226" y="5905984"/>
                  </a:lnTo>
                  <a:lnTo>
                    <a:pt x="12178510" y="5906171"/>
                  </a:lnTo>
                  <a:lnTo>
                    <a:pt x="12180746" y="5905548"/>
                  </a:lnTo>
                  <a:lnTo>
                    <a:pt x="12183315" y="5905069"/>
                  </a:lnTo>
                  <a:lnTo>
                    <a:pt x="12189069" y="5903585"/>
                  </a:lnTo>
                  <a:lnTo>
                    <a:pt x="12192628" y="5898012"/>
                  </a:lnTo>
                  <a:lnTo>
                    <a:pt x="12189659" y="5886502"/>
                  </a:lnTo>
                  <a:lnTo>
                    <a:pt x="12184086" y="5882943"/>
                  </a:lnTo>
                  <a:close/>
                </a:path>
                <a:path w="20060920" h="6071870">
                  <a:moveTo>
                    <a:pt x="1348168" y="1237060"/>
                  </a:moveTo>
                  <a:lnTo>
                    <a:pt x="1341315" y="1236501"/>
                  </a:lnTo>
                  <a:lnTo>
                    <a:pt x="1330815" y="1245416"/>
                  </a:lnTo>
                  <a:lnTo>
                    <a:pt x="1330256" y="1252268"/>
                  </a:lnTo>
                  <a:lnTo>
                    <a:pt x="1334976" y="1257827"/>
                  </a:lnTo>
                  <a:lnTo>
                    <a:pt x="1337834" y="1259440"/>
                  </a:lnTo>
                  <a:lnTo>
                    <a:pt x="1341500" y="1261004"/>
                  </a:lnTo>
                  <a:lnTo>
                    <a:pt x="1345686" y="1260426"/>
                  </a:lnTo>
                  <a:lnTo>
                    <a:pt x="1354951" y="1252560"/>
                  </a:lnTo>
                  <a:lnTo>
                    <a:pt x="1355510" y="1245707"/>
                  </a:lnTo>
                  <a:lnTo>
                    <a:pt x="1348168" y="1237060"/>
                  </a:lnTo>
                  <a:close/>
                </a:path>
                <a:path w="20060920" h="6071870">
                  <a:moveTo>
                    <a:pt x="7556132" y="3882021"/>
                  </a:moveTo>
                  <a:lnTo>
                    <a:pt x="7549373" y="3880319"/>
                  </a:lnTo>
                  <a:lnTo>
                    <a:pt x="7539677" y="3886426"/>
                  </a:lnTo>
                  <a:lnTo>
                    <a:pt x="7537976" y="3893186"/>
                  </a:lnTo>
                  <a:lnTo>
                    <a:pt x="7541029" y="3898034"/>
                  </a:lnTo>
                  <a:lnTo>
                    <a:pt x="7542460" y="3900220"/>
                  </a:lnTo>
                  <a:lnTo>
                    <a:pt x="7543700" y="3901931"/>
                  </a:lnTo>
                  <a:lnTo>
                    <a:pt x="7545415" y="3903450"/>
                  </a:lnTo>
                  <a:lnTo>
                    <a:pt x="7550415" y="3905583"/>
                  </a:lnTo>
                  <a:lnTo>
                    <a:pt x="7553984" y="3905529"/>
                  </a:lnTo>
                  <a:lnTo>
                    <a:pt x="7557121" y="3903716"/>
                  </a:lnTo>
                  <a:lnTo>
                    <a:pt x="7561970" y="3900662"/>
                  </a:lnTo>
                  <a:lnTo>
                    <a:pt x="7563671" y="3893903"/>
                  </a:lnTo>
                  <a:lnTo>
                    <a:pt x="7560617" y="3889055"/>
                  </a:lnTo>
                  <a:lnTo>
                    <a:pt x="7559186" y="3886870"/>
                  </a:lnTo>
                  <a:lnTo>
                    <a:pt x="7556132" y="3882021"/>
                  </a:lnTo>
                  <a:close/>
                </a:path>
                <a:path w="20060920" h="6071870">
                  <a:moveTo>
                    <a:pt x="12266937" y="5862342"/>
                  </a:moveTo>
                  <a:lnTo>
                    <a:pt x="12261182" y="5863827"/>
                  </a:lnTo>
                  <a:lnTo>
                    <a:pt x="12258946" y="5864450"/>
                  </a:lnTo>
                  <a:lnTo>
                    <a:pt x="12253191" y="5865934"/>
                  </a:lnTo>
                  <a:lnTo>
                    <a:pt x="12249633" y="5871507"/>
                  </a:lnTo>
                  <a:lnTo>
                    <a:pt x="12251117" y="5877262"/>
                  </a:lnTo>
                  <a:lnTo>
                    <a:pt x="12251646" y="5880639"/>
                  </a:lnTo>
                  <a:lnTo>
                    <a:pt x="12254077" y="5883252"/>
                  </a:lnTo>
                  <a:lnTo>
                    <a:pt x="12259078" y="5885385"/>
                  </a:lnTo>
                  <a:lnTo>
                    <a:pt x="12261361" y="5885571"/>
                  </a:lnTo>
                  <a:lnTo>
                    <a:pt x="12263595" y="5884948"/>
                  </a:lnTo>
                  <a:lnTo>
                    <a:pt x="12266164" y="5884468"/>
                  </a:lnTo>
                  <a:lnTo>
                    <a:pt x="12271919" y="5882983"/>
                  </a:lnTo>
                  <a:lnTo>
                    <a:pt x="12275479" y="5877411"/>
                  </a:lnTo>
                  <a:lnTo>
                    <a:pt x="12272510" y="5865901"/>
                  </a:lnTo>
                  <a:lnTo>
                    <a:pt x="12266937" y="5862342"/>
                  </a:lnTo>
                  <a:close/>
                </a:path>
                <a:path w="20060920" h="6071870">
                  <a:moveTo>
                    <a:pt x="7512234" y="3808536"/>
                  </a:moveTo>
                  <a:lnTo>
                    <a:pt x="7505474" y="3806834"/>
                  </a:lnTo>
                  <a:lnTo>
                    <a:pt x="7500626" y="3809887"/>
                  </a:lnTo>
                  <a:lnTo>
                    <a:pt x="7495445" y="3812799"/>
                  </a:lnTo>
                  <a:lnTo>
                    <a:pt x="7493743" y="3819558"/>
                  </a:lnTo>
                  <a:lnTo>
                    <a:pt x="7496797" y="3824406"/>
                  </a:lnTo>
                  <a:lnTo>
                    <a:pt x="7498227" y="3826593"/>
                  </a:lnTo>
                  <a:lnTo>
                    <a:pt x="7499325" y="3828637"/>
                  </a:lnTo>
                  <a:lnTo>
                    <a:pt x="7501041" y="3830157"/>
                  </a:lnTo>
                  <a:lnTo>
                    <a:pt x="7506041" y="3832289"/>
                  </a:lnTo>
                  <a:lnTo>
                    <a:pt x="7509609" y="3832235"/>
                  </a:lnTo>
                  <a:lnTo>
                    <a:pt x="7512746" y="3830421"/>
                  </a:lnTo>
                  <a:lnTo>
                    <a:pt x="7517928" y="3827510"/>
                  </a:lnTo>
                  <a:lnTo>
                    <a:pt x="7519629" y="3820752"/>
                  </a:lnTo>
                  <a:lnTo>
                    <a:pt x="7516575" y="3815904"/>
                  </a:lnTo>
                  <a:lnTo>
                    <a:pt x="7515145" y="3813718"/>
                  </a:lnTo>
                  <a:lnTo>
                    <a:pt x="7512234" y="3808536"/>
                  </a:lnTo>
                  <a:close/>
                </a:path>
                <a:path w="20060920" h="6071870">
                  <a:moveTo>
                    <a:pt x="1414689" y="1182706"/>
                  </a:moveTo>
                  <a:lnTo>
                    <a:pt x="1407837" y="1182146"/>
                  </a:lnTo>
                  <a:lnTo>
                    <a:pt x="1401660" y="1187390"/>
                  </a:lnTo>
                  <a:lnTo>
                    <a:pt x="1397003" y="1190919"/>
                  </a:lnTo>
                  <a:lnTo>
                    <a:pt x="1396444" y="1197771"/>
                  </a:lnTo>
                  <a:lnTo>
                    <a:pt x="1401164" y="1203330"/>
                  </a:lnTo>
                  <a:lnTo>
                    <a:pt x="1404021" y="1204943"/>
                  </a:lnTo>
                  <a:lnTo>
                    <a:pt x="1403879" y="1205277"/>
                  </a:lnTo>
                  <a:lnTo>
                    <a:pt x="1407545" y="1206841"/>
                  </a:lnTo>
                  <a:lnTo>
                    <a:pt x="1411731" y="1206263"/>
                  </a:lnTo>
                  <a:lnTo>
                    <a:pt x="1416673" y="1202067"/>
                  </a:lnTo>
                  <a:lnTo>
                    <a:pt x="1421329" y="1198538"/>
                  </a:lnTo>
                  <a:lnTo>
                    <a:pt x="1421889" y="1191686"/>
                  </a:lnTo>
                  <a:lnTo>
                    <a:pt x="1418218" y="1187362"/>
                  </a:lnTo>
                  <a:lnTo>
                    <a:pt x="1414689" y="1182706"/>
                  </a:lnTo>
                  <a:close/>
                </a:path>
                <a:path w="20060920" h="6071870">
                  <a:moveTo>
                    <a:pt x="12349644" y="5842075"/>
                  </a:moveTo>
                  <a:lnTo>
                    <a:pt x="12343889" y="5843560"/>
                  </a:lnTo>
                  <a:lnTo>
                    <a:pt x="12341322" y="5844041"/>
                  </a:lnTo>
                  <a:lnTo>
                    <a:pt x="12335900" y="5845667"/>
                  </a:lnTo>
                  <a:lnTo>
                    <a:pt x="12332341" y="5851240"/>
                  </a:lnTo>
                  <a:lnTo>
                    <a:pt x="12333825" y="5856995"/>
                  </a:lnTo>
                  <a:lnTo>
                    <a:pt x="12334831" y="5860181"/>
                  </a:lnTo>
                  <a:lnTo>
                    <a:pt x="12336929" y="5862652"/>
                  </a:lnTo>
                  <a:lnTo>
                    <a:pt x="12342261" y="5864926"/>
                  </a:lnTo>
                  <a:lnTo>
                    <a:pt x="12344878" y="5865255"/>
                  </a:lnTo>
                  <a:lnTo>
                    <a:pt x="12349349" y="5864010"/>
                  </a:lnTo>
                  <a:lnTo>
                    <a:pt x="12354771" y="5862383"/>
                  </a:lnTo>
                  <a:lnTo>
                    <a:pt x="12358329" y="5856810"/>
                  </a:lnTo>
                  <a:lnTo>
                    <a:pt x="12356844" y="5851056"/>
                  </a:lnTo>
                  <a:lnTo>
                    <a:pt x="12355217" y="5845635"/>
                  </a:lnTo>
                  <a:lnTo>
                    <a:pt x="12349644" y="5842075"/>
                  </a:lnTo>
                  <a:close/>
                </a:path>
                <a:path w="20060920" h="6071870">
                  <a:moveTo>
                    <a:pt x="7468477" y="3734717"/>
                  </a:moveTo>
                  <a:lnTo>
                    <a:pt x="7462050" y="3733157"/>
                  </a:lnTo>
                  <a:lnTo>
                    <a:pt x="7451688" y="3738979"/>
                  </a:lnTo>
                  <a:lnTo>
                    <a:pt x="7450128" y="3745406"/>
                  </a:lnTo>
                  <a:lnTo>
                    <a:pt x="7453040" y="3750587"/>
                  </a:lnTo>
                  <a:lnTo>
                    <a:pt x="7454471" y="3752773"/>
                  </a:lnTo>
                  <a:lnTo>
                    <a:pt x="7455569" y="3754817"/>
                  </a:lnTo>
                  <a:lnTo>
                    <a:pt x="7457285" y="3756337"/>
                  </a:lnTo>
                  <a:lnTo>
                    <a:pt x="7462618" y="3758612"/>
                  </a:lnTo>
                  <a:lnTo>
                    <a:pt x="7465853" y="3758416"/>
                  </a:lnTo>
                  <a:lnTo>
                    <a:pt x="7468989" y="3756603"/>
                  </a:lnTo>
                  <a:lnTo>
                    <a:pt x="7474171" y="3753691"/>
                  </a:lnTo>
                  <a:lnTo>
                    <a:pt x="7475730" y="3747266"/>
                  </a:lnTo>
                  <a:lnTo>
                    <a:pt x="7472819" y="3742085"/>
                  </a:lnTo>
                  <a:lnTo>
                    <a:pt x="7471388" y="3739898"/>
                  </a:lnTo>
                  <a:lnTo>
                    <a:pt x="7468477" y="3734717"/>
                  </a:lnTo>
                  <a:close/>
                </a:path>
                <a:path w="20060920" h="6071870">
                  <a:moveTo>
                    <a:pt x="12432256" y="5820191"/>
                  </a:moveTo>
                  <a:lnTo>
                    <a:pt x="12426501" y="5821675"/>
                  </a:lnTo>
                  <a:lnTo>
                    <a:pt x="12424266" y="5822298"/>
                  </a:lnTo>
                  <a:lnTo>
                    <a:pt x="12418511" y="5823783"/>
                  </a:lnTo>
                  <a:lnTo>
                    <a:pt x="12415285" y="5829497"/>
                  </a:lnTo>
                  <a:lnTo>
                    <a:pt x="12416770" y="5835252"/>
                  </a:lnTo>
                  <a:lnTo>
                    <a:pt x="12417775" y="5838438"/>
                  </a:lnTo>
                  <a:lnTo>
                    <a:pt x="12419873" y="5840910"/>
                  </a:lnTo>
                  <a:lnTo>
                    <a:pt x="12424872" y="5843042"/>
                  </a:lnTo>
                  <a:lnTo>
                    <a:pt x="12427489" y="5843370"/>
                  </a:lnTo>
                  <a:lnTo>
                    <a:pt x="12431959" y="5842126"/>
                  </a:lnTo>
                  <a:lnTo>
                    <a:pt x="12437713" y="5840641"/>
                  </a:lnTo>
                  <a:lnTo>
                    <a:pt x="12440941" y="5834926"/>
                  </a:lnTo>
                  <a:lnTo>
                    <a:pt x="12437971" y="5823417"/>
                  </a:lnTo>
                  <a:lnTo>
                    <a:pt x="12432256" y="5820191"/>
                  </a:lnTo>
                  <a:close/>
                </a:path>
                <a:path w="20060920" h="6071870">
                  <a:moveTo>
                    <a:pt x="1481068" y="1128684"/>
                  </a:moveTo>
                  <a:lnTo>
                    <a:pt x="1474691" y="1127934"/>
                  </a:lnTo>
                  <a:lnTo>
                    <a:pt x="1470034" y="1131462"/>
                  </a:lnTo>
                  <a:lnTo>
                    <a:pt x="1463857" y="1136706"/>
                  </a:lnTo>
                  <a:lnTo>
                    <a:pt x="1463107" y="1143083"/>
                  </a:lnTo>
                  <a:lnTo>
                    <a:pt x="1466636" y="1147740"/>
                  </a:lnTo>
                  <a:lnTo>
                    <a:pt x="1468018" y="1149118"/>
                  </a:lnTo>
                  <a:lnTo>
                    <a:pt x="1470875" y="1150731"/>
                  </a:lnTo>
                  <a:lnTo>
                    <a:pt x="1474208" y="1152153"/>
                  </a:lnTo>
                  <a:lnTo>
                    <a:pt x="1478253" y="1151908"/>
                  </a:lnTo>
                  <a:lnTo>
                    <a:pt x="1487517" y="1144041"/>
                  </a:lnTo>
                  <a:lnTo>
                    <a:pt x="1488268" y="1137664"/>
                  </a:lnTo>
                  <a:lnTo>
                    <a:pt x="1484739" y="1133008"/>
                  </a:lnTo>
                  <a:lnTo>
                    <a:pt x="1481068" y="1128684"/>
                  </a:lnTo>
                  <a:close/>
                </a:path>
                <a:path w="20060920" h="6071870">
                  <a:moveTo>
                    <a:pt x="7425529" y="3660849"/>
                  </a:moveTo>
                  <a:lnTo>
                    <a:pt x="7419246" y="3658956"/>
                  </a:lnTo>
                  <a:lnTo>
                    <a:pt x="7414064" y="3661868"/>
                  </a:lnTo>
                  <a:lnTo>
                    <a:pt x="7409216" y="3664922"/>
                  </a:lnTo>
                  <a:lnTo>
                    <a:pt x="7407323" y="3671205"/>
                  </a:lnTo>
                  <a:lnTo>
                    <a:pt x="7410235" y="3676386"/>
                  </a:lnTo>
                  <a:lnTo>
                    <a:pt x="7412430" y="3680475"/>
                  </a:lnTo>
                  <a:lnTo>
                    <a:pt x="7414146" y="3681995"/>
                  </a:lnTo>
                  <a:lnTo>
                    <a:pt x="7419811" y="3684412"/>
                  </a:lnTo>
                  <a:lnTo>
                    <a:pt x="7423047" y="3684216"/>
                  </a:lnTo>
                  <a:lnTo>
                    <a:pt x="7426184" y="3682402"/>
                  </a:lnTo>
                  <a:lnTo>
                    <a:pt x="7431032" y="3679349"/>
                  </a:lnTo>
                  <a:lnTo>
                    <a:pt x="7432925" y="3673065"/>
                  </a:lnTo>
                  <a:lnTo>
                    <a:pt x="7430014" y="3667884"/>
                  </a:lnTo>
                  <a:lnTo>
                    <a:pt x="7428583" y="3665698"/>
                  </a:lnTo>
                  <a:lnTo>
                    <a:pt x="7425529" y="3660849"/>
                  </a:lnTo>
                  <a:close/>
                </a:path>
                <a:path w="20060920" h="6071870">
                  <a:moveTo>
                    <a:pt x="12515008" y="5797974"/>
                  </a:moveTo>
                  <a:lnTo>
                    <a:pt x="12509253" y="5799458"/>
                  </a:lnTo>
                  <a:lnTo>
                    <a:pt x="12507018" y="5800081"/>
                  </a:lnTo>
                  <a:lnTo>
                    <a:pt x="12501264" y="5801565"/>
                  </a:lnTo>
                  <a:lnTo>
                    <a:pt x="12498038" y="5807280"/>
                  </a:lnTo>
                  <a:lnTo>
                    <a:pt x="12499523" y="5813035"/>
                  </a:lnTo>
                  <a:lnTo>
                    <a:pt x="12500527" y="5816221"/>
                  </a:lnTo>
                  <a:lnTo>
                    <a:pt x="12502624" y="5818692"/>
                  </a:lnTo>
                  <a:lnTo>
                    <a:pt x="12507625" y="5820825"/>
                  </a:lnTo>
                  <a:lnTo>
                    <a:pt x="12510243" y="5821154"/>
                  </a:lnTo>
                  <a:lnTo>
                    <a:pt x="12514713" y="5819908"/>
                  </a:lnTo>
                  <a:lnTo>
                    <a:pt x="12520467" y="5818424"/>
                  </a:lnTo>
                  <a:lnTo>
                    <a:pt x="12523693" y="5812709"/>
                  </a:lnTo>
                  <a:lnTo>
                    <a:pt x="12520724" y="5801198"/>
                  </a:lnTo>
                  <a:lnTo>
                    <a:pt x="12515008" y="5797974"/>
                  </a:lnTo>
                  <a:close/>
                </a:path>
                <a:path w="20060920" h="6071870">
                  <a:moveTo>
                    <a:pt x="7382390" y="3586506"/>
                  </a:moveTo>
                  <a:lnTo>
                    <a:pt x="7376107" y="3584614"/>
                  </a:lnTo>
                  <a:lnTo>
                    <a:pt x="7365744" y="3590436"/>
                  </a:lnTo>
                  <a:lnTo>
                    <a:pt x="7363851" y="3596720"/>
                  </a:lnTo>
                  <a:lnTo>
                    <a:pt x="7366762" y="3601901"/>
                  </a:lnTo>
                  <a:lnTo>
                    <a:pt x="7369624" y="3606274"/>
                  </a:lnTo>
                  <a:lnTo>
                    <a:pt x="7371340" y="3607793"/>
                  </a:lnTo>
                  <a:lnTo>
                    <a:pt x="7376339" y="3609926"/>
                  </a:lnTo>
                  <a:lnTo>
                    <a:pt x="7379575" y="3609730"/>
                  </a:lnTo>
                  <a:lnTo>
                    <a:pt x="7382712" y="3607917"/>
                  </a:lnTo>
                  <a:lnTo>
                    <a:pt x="7387560" y="3604863"/>
                  </a:lnTo>
                  <a:lnTo>
                    <a:pt x="7389453" y="3598579"/>
                  </a:lnTo>
                  <a:lnTo>
                    <a:pt x="7386541" y="3593398"/>
                  </a:lnTo>
                  <a:lnTo>
                    <a:pt x="7385443" y="3591354"/>
                  </a:lnTo>
                  <a:lnTo>
                    <a:pt x="7382390" y="3586506"/>
                  </a:lnTo>
                  <a:close/>
                </a:path>
                <a:path w="20060920" h="6071870">
                  <a:moveTo>
                    <a:pt x="1548304" y="1075422"/>
                  </a:moveTo>
                  <a:lnTo>
                    <a:pt x="1541927" y="1074672"/>
                  </a:lnTo>
                  <a:lnTo>
                    <a:pt x="1537270" y="1078201"/>
                  </a:lnTo>
                  <a:lnTo>
                    <a:pt x="1535417" y="1079774"/>
                  </a:lnTo>
                  <a:lnTo>
                    <a:pt x="1530760" y="1083303"/>
                  </a:lnTo>
                  <a:lnTo>
                    <a:pt x="1530010" y="1089680"/>
                  </a:lnTo>
                  <a:lnTo>
                    <a:pt x="1533539" y="1094337"/>
                  </a:lnTo>
                  <a:lnTo>
                    <a:pt x="1534445" y="1095905"/>
                  </a:lnTo>
                  <a:lnTo>
                    <a:pt x="1537636" y="1097660"/>
                  </a:lnTo>
                  <a:lnTo>
                    <a:pt x="1537161" y="1097852"/>
                  </a:lnTo>
                  <a:lnTo>
                    <a:pt x="1540827" y="1099416"/>
                  </a:lnTo>
                  <a:lnTo>
                    <a:pt x="1544871" y="1099171"/>
                  </a:lnTo>
                  <a:lnTo>
                    <a:pt x="1549812" y="1094976"/>
                  </a:lnTo>
                  <a:lnTo>
                    <a:pt x="1554612" y="1091113"/>
                  </a:lnTo>
                  <a:lnTo>
                    <a:pt x="1555362" y="1084736"/>
                  </a:lnTo>
                  <a:lnTo>
                    <a:pt x="1548304" y="1075422"/>
                  </a:lnTo>
                  <a:close/>
                </a:path>
                <a:path w="20060920" h="6071870">
                  <a:moveTo>
                    <a:pt x="12597046" y="5774662"/>
                  </a:moveTo>
                  <a:lnTo>
                    <a:pt x="12591291" y="5776146"/>
                  </a:lnTo>
                  <a:lnTo>
                    <a:pt x="12589055" y="5776769"/>
                  </a:lnTo>
                  <a:lnTo>
                    <a:pt x="12583634" y="5778397"/>
                  </a:lnTo>
                  <a:lnTo>
                    <a:pt x="12580267" y="5784444"/>
                  </a:lnTo>
                  <a:lnTo>
                    <a:pt x="12581893" y="5789866"/>
                  </a:lnTo>
                  <a:lnTo>
                    <a:pt x="12582899" y="5793052"/>
                  </a:lnTo>
                  <a:lnTo>
                    <a:pt x="12585329" y="5795665"/>
                  </a:lnTo>
                  <a:lnTo>
                    <a:pt x="12587995" y="5796802"/>
                  </a:lnTo>
                  <a:lnTo>
                    <a:pt x="12588137" y="5796469"/>
                  </a:lnTo>
                  <a:lnTo>
                    <a:pt x="12590137" y="5797322"/>
                  </a:lnTo>
                  <a:lnTo>
                    <a:pt x="12592755" y="5797651"/>
                  </a:lnTo>
                  <a:lnTo>
                    <a:pt x="12597225" y="5796406"/>
                  </a:lnTo>
                  <a:lnTo>
                    <a:pt x="12602646" y="5794779"/>
                  </a:lnTo>
                  <a:lnTo>
                    <a:pt x="12605872" y="5789064"/>
                  </a:lnTo>
                  <a:lnTo>
                    <a:pt x="12604388" y="5783309"/>
                  </a:lnTo>
                  <a:lnTo>
                    <a:pt x="12602761" y="5777888"/>
                  </a:lnTo>
                  <a:lnTo>
                    <a:pt x="12597046" y="5774662"/>
                  </a:lnTo>
                  <a:close/>
                </a:path>
                <a:path w="20060920" h="6071870">
                  <a:moveTo>
                    <a:pt x="7340535" y="3511923"/>
                  </a:moveTo>
                  <a:lnTo>
                    <a:pt x="7334251" y="3510030"/>
                  </a:lnTo>
                  <a:lnTo>
                    <a:pt x="7323888" y="3515852"/>
                  </a:lnTo>
                  <a:lnTo>
                    <a:pt x="7321997" y="3522136"/>
                  </a:lnTo>
                  <a:lnTo>
                    <a:pt x="7324908" y="3527318"/>
                  </a:lnTo>
                  <a:lnTo>
                    <a:pt x="7326005" y="3529362"/>
                  </a:lnTo>
                  <a:lnTo>
                    <a:pt x="7327436" y="3531548"/>
                  </a:lnTo>
                  <a:lnTo>
                    <a:pt x="7329152" y="3533068"/>
                  </a:lnTo>
                  <a:lnTo>
                    <a:pt x="7334485" y="3535342"/>
                  </a:lnTo>
                  <a:lnTo>
                    <a:pt x="7337720" y="3535147"/>
                  </a:lnTo>
                  <a:lnTo>
                    <a:pt x="7340715" y="3533667"/>
                  </a:lnTo>
                  <a:lnTo>
                    <a:pt x="7345896" y="3530756"/>
                  </a:lnTo>
                  <a:lnTo>
                    <a:pt x="7347788" y="3524472"/>
                  </a:lnTo>
                  <a:lnTo>
                    <a:pt x="7344878" y="3519290"/>
                  </a:lnTo>
                  <a:lnTo>
                    <a:pt x="7343446" y="3517105"/>
                  </a:lnTo>
                  <a:lnTo>
                    <a:pt x="7340535" y="3511923"/>
                  </a:lnTo>
                  <a:close/>
                </a:path>
                <a:path w="20060920" h="6071870">
                  <a:moveTo>
                    <a:pt x="12679367" y="5750685"/>
                  </a:moveTo>
                  <a:lnTo>
                    <a:pt x="12673945" y="5752311"/>
                  </a:lnTo>
                  <a:lnTo>
                    <a:pt x="12671711" y="5752934"/>
                  </a:lnTo>
                  <a:lnTo>
                    <a:pt x="12666289" y="5754562"/>
                  </a:lnTo>
                  <a:lnTo>
                    <a:pt x="12662922" y="5760609"/>
                  </a:lnTo>
                  <a:lnTo>
                    <a:pt x="12664548" y="5766031"/>
                  </a:lnTo>
                  <a:lnTo>
                    <a:pt x="12665220" y="5769075"/>
                  </a:lnTo>
                  <a:lnTo>
                    <a:pt x="12667650" y="5771688"/>
                  </a:lnTo>
                  <a:lnTo>
                    <a:pt x="12672651" y="5773821"/>
                  </a:lnTo>
                  <a:lnTo>
                    <a:pt x="12675410" y="5773816"/>
                  </a:lnTo>
                  <a:lnTo>
                    <a:pt x="12679880" y="5772571"/>
                  </a:lnTo>
                  <a:lnTo>
                    <a:pt x="12685302" y="5770944"/>
                  </a:lnTo>
                  <a:lnTo>
                    <a:pt x="12688670" y="5764897"/>
                  </a:lnTo>
                  <a:lnTo>
                    <a:pt x="12685416" y="5754053"/>
                  </a:lnTo>
                  <a:lnTo>
                    <a:pt x="12679367" y="5750685"/>
                  </a:lnTo>
                  <a:close/>
                </a:path>
                <a:path w="20060920" h="6071870">
                  <a:moveTo>
                    <a:pt x="1616399" y="1022920"/>
                  </a:moveTo>
                  <a:lnTo>
                    <a:pt x="1609688" y="1022028"/>
                  </a:lnTo>
                  <a:lnTo>
                    <a:pt x="1605031" y="1025557"/>
                  </a:lnTo>
                  <a:lnTo>
                    <a:pt x="1603178" y="1027130"/>
                  </a:lnTo>
                  <a:lnTo>
                    <a:pt x="1598521" y="1030659"/>
                  </a:lnTo>
                  <a:lnTo>
                    <a:pt x="1597628" y="1037369"/>
                  </a:lnTo>
                  <a:lnTo>
                    <a:pt x="1601157" y="1042026"/>
                  </a:lnTo>
                  <a:lnTo>
                    <a:pt x="1602064" y="1043594"/>
                  </a:lnTo>
                  <a:lnTo>
                    <a:pt x="1605255" y="1045350"/>
                  </a:lnTo>
                  <a:lnTo>
                    <a:pt x="1608922" y="1046914"/>
                  </a:lnTo>
                  <a:lnTo>
                    <a:pt x="1613108" y="1046335"/>
                  </a:lnTo>
                  <a:lnTo>
                    <a:pt x="1616054" y="1044047"/>
                  </a:lnTo>
                  <a:lnTo>
                    <a:pt x="1617907" y="1042473"/>
                  </a:lnTo>
                  <a:lnTo>
                    <a:pt x="1622564" y="1038944"/>
                  </a:lnTo>
                  <a:lnTo>
                    <a:pt x="1623456" y="1032234"/>
                  </a:lnTo>
                  <a:lnTo>
                    <a:pt x="1616399" y="1022920"/>
                  </a:lnTo>
                  <a:close/>
                </a:path>
                <a:path w="20060920" h="6071870">
                  <a:moveTo>
                    <a:pt x="7298822" y="3437007"/>
                  </a:moveTo>
                  <a:lnTo>
                    <a:pt x="7292539" y="3435113"/>
                  </a:lnTo>
                  <a:lnTo>
                    <a:pt x="7282176" y="3440936"/>
                  </a:lnTo>
                  <a:lnTo>
                    <a:pt x="7280284" y="3447220"/>
                  </a:lnTo>
                  <a:lnTo>
                    <a:pt x="7283196" y="3452401"/>
                  </a:lnTo>
                  <a:lnTo>
                    <a:pt x="7285391" y="3456490"/>
                  </a:lnTo>
                  <a:lnTo>
                    <a:pt x="7287439" y="3458152"/>
                  </a:lnTo>
                  <a:lnTo>
                    <a:pt x="7292439" y="3460284"/>
                  </a:lnTo>
                  <a:lnTo>
                    <a:pt x="7295674" y="3460088"/>
                  </a:lnTo>
                  <a:lnTo>
                    <a:pt x="7298670" y="3458608"/>
                  </a:lnTo>
                  <a:lnTo>
                    <a:pt x="7303851" y="3455697"/>
                  </a:lnTo>
                  <a:lnTo>
                    <a:pt x="7305744" y="3449413"/>
                  </a:lnTo>
                  <a:lnTo>
                    <a:pt x="7302832" y="3444232"/>
                  </a:lnTo>
                  <a:lnTo>
                    <a:pt x="7301734" y="3442188"/>
                  </a:lnTo>
                  <a:lnTo>
                    <a:pt x="7298822" y="3437007"/>
                  </a:lnTo>
                  <a:close/>
                </a:path>
                <a:path w="20060920" h="6071870">
                  <a:moveTo>
                    <a:pt x="12761689" y="5726708"/>
                  </a:moveTo>
                  <a:lnTo>
                    <a:pt x="12756266" y="5728334"/>
                  </a:lnTo>
                  <a:lnTo>
                    <a:pt x="12754032" y="5728957"/>
                  </a:lnTo>
                  <a:lnTo>
                    <a:pt x="12748278" y="5730441"/>
                  </a:lnTo>
                  <a:lnTo>
                    <a:pt x="12745243" y="5736632"/>
                  </a:lnTo>
                  <a:lnTo>
                    <a:pt x="12746869" y="5742053"/>
                  </a:lnTo>
                  <a:lnTo>
                    <a:pt x="12747541" y="5745098"/>
                  </a:lnTo>
                  <a:lnTo>
                    <a:pt x="12749971" y="5747710"/>
                  </a:lnTo>
                  <a:lnTo>
                    <a:pt x="12754971" y="5749843"/>
                  </a:lnTo>
                  <a:lnTo>
                    <a:pt x="12757589" y="5750172"/>
                  </a:lnTo>
                  <a:lnTo>
                    <a:pt x="12759967" y="5749216"/>
                  </a:lnTo>
                  <a:lnTo>
                    <a:pt x="12762202" y="5748593"/>
                  </a:lnTo>
                  <a:lnTo>
                    <a:pt x="12767957" y="5747109"/>
                  </a:lnTo>
                  <a:lnTo>
                    <a:pt x="12770991" y="5740918"/>
                  </a:lnTo>
                  <a:lnTo>
                    <a:pt x="12769364" y="5735497"/>
                  </a:lnTo>
                  <a:lnTo>
                    <a:pt x="12767879" y="5729743"/>
                  </a:lnTo>
                  <a:lnTo>
                    <a:pt x="12761689" y="5726708"/>
                  </a:lnTo>
                  <a:close/>
                </a:path>
                <a:path w="20060920" h="6071870">
                  <a:moveTo>
                    <a:pt x="7258061" y="3361707"/>
                  </a:moveTo>
                  <a:lnTo>
                    <a:pt x="7251777" y="3359815"/>
                  </a:lnTo>
                  <a:lnTo>
                    <a:pt x="7241415" y="3365637"/>
                  </a:lnTo>
                  <a:lnTo>
                    <a:pt x="7239522" y="3371922"/>
                  </a:lnTo>
                  <a:lnTo>
                    <a:pt x="7242434" y="3377103"/>
                  </a:lnTo>
                  <a:lnTo>
                    <a:pt x="7244629" y="3381190"/>
                  </a:lnTo>
                  <a:lnTo>
                    <a:pt x="7246679" y="3382853"/>
                  </a:lnTo>
                  <a:lnTo>
                    <a:pt x="7251678" y="3384985"/>
                  </a:lnTo>
                  <a:lnTo>
                    <a:pt x="7254912" y="3384790"/>
                  </a:lnTo>
                  <a:lnTo>
                    <a:pt x="7257907" y="3383309"/>
                  </a:lnTo>
                  <a:lnTo>
                    <a:pt x="7263089" y="3380398"/>
                  </a:lnTo>
                  <a:lnTo>
                    <a:pt x="7264982" y="3374115"/>
                  </a:lnTo>
                  <a:lnTo>
                    <a:pt x="7262071" y="3368933"/>
                  </a:lnTo>
                  <a:lnTo>
                    <a:pt x="7260973" y="3366888"/>
                  </a:lnTo>
                  <a:lnTo>
                    <a:pt x="7258061" y="3361707"/>
                  </a:lnTo>
                  <a:close/>
                </a:path>
                <a:path w="20060920" h="6071870">
                  <a:moveTo>
                    <a:pt x="1684542" y="971227"/>
                  </a:moveTo>
                  <a:lnTo>
                    <a:pt x="1677831" y="970335"/>
                  </a:lnTo>
                  <a:lnTo>
                    <a:pt x="1673175" y="973864"/>
                  </a:lnTo>
                  <a:lnTo>
                    <a:pt x="1671322" y="975436"/>
                  </a:lnTo>
                  <a:lnTo>
                    <a:pt x="1666665" y="978966"/>
                  </a:lnTo>
                  <a:lnTo>
                    <a:pt x="1665772" y="985675"/>
                  </a:lnTo>
                  <a:lnTo>
                    <a:pt x="1669301" y="990333"/>
                  </a:lnTo>
                  <a:lnTo>
                    <a:pt x="1670541" y="992044"/>
                  </a:lnTo>
                  <a:lnTo>
                    <a:pt x="1673732" y="993799"/>
                  </a:lnTo>
                  <a:lnTo>
                    <a:pt x="1677065" y="995221"/>
                  </a:lnTo>
                  <a:lnTo>
                    <a:pt x="1681251" y="994642"/>
                  </a:lnTo>
                  <a:lnTo>
                    <a:pt x="1684197" y="992354"/>
                  </a:lnTo>
                  <a:lnTo>
                    <a:pt x="1686050" y="990780"/>
                  </a:lnTo>
                  <a:lnTo>
                    <a:pt x="1690707" y="987252"/>
                  </a:lnTo>
                  <a:lnTo>
                    <a:pt x="1691599" y="980541"/>
                  </a:lnTo>
                  <a:lnTo>
                    <a:pt x="1684542" y="971227"/>
                  </a:lnTo>
                  <a:close/>
                </a:path>
                <a:path w="20060920" h="6071870">
                  <a:moveTo>
                    <a:pt x="12843487" y="5702112"/>
                  </a:moveTo>
                  <a:lnTo>
                    <a:pt x="12838065" y="5703740"/>
                  </a:lnTo>
                  <a:lnTo>
                    <a:pt x="12835829" y="5704361"/>
                  </a:lnTo>
                  <a:lnTo>
                    <a:pt x="12830074" y="5705846"/>
                  </a:lnTo>
                  <a:lnTo>
                    <a:pt x="12827039" y="5712037"/>
                  </a:lnTo>
                  <a:lnTo>
                    <a:pt x="12829480" y="5720169"/>
                  </a:lnTo>
                  <a:lnTo>
                    <a:pt x="12831911" y="5722782"/>
                  </a:lnTo>
                  <a:lnTo>
                    <a:pt x="12834577" y="5723920"/>
                  </a:lnTo>
                  <a:lnTo>
                    <a:pt x="12834435" y="5724252"/>
                  </a:lnTo>
                  <a:lnTo>
                    <a:pt x="12836769" y="5725247"/>
                  </a:lnTo>
                  <a:lnTo>
                    <a:pt x="12839385" y="5725577"/>
                  </a:lnTo>
                  <a:lnTo>
                    <a:pt x="12841763" y="5724621"/>
                  </a:lnTo>
                  <a:lnTo>
                    <a:pt x="12843999" y="5723998"/>
                  </a:lnTo>
                  <a:lnTo>
                    <a:pt x="12849754" y="5722514"/>
                  </a:lnTo>
                  <a:lnTo>
                    <a:pt x="12852788" y="5716323"/>
                  </a:lnTo>
                  <a:lnTo>
                    <a:pt x="12851162" y="5710901"/>
                  </a:lnTo>
                  <a:lnTo>
                    <a:pt x="12849676" y="5705146"/>
                  </a:lnTo>
                  <a:lnTo>
                    <a:pt x="12843487" y="5702112"/>
                  </a:lnTo>
                  <a:close/>
                </a:path>
                <a:path w="20060920" h="6071870">
                  <a:moveTo>
                    <a:pt x="7217633" y="3286551"/>
                  </a:moveTo>
                  <a:lnTo>
                    <a:pt x="7198903" y="3296289"/>
                  </a:lnTo>
                  <a:lnTo>
                    <a:pt x="7201814" y="3301471"/>
                  </a:lnTo>
                  <a:lnTo>
                    <a:pt x="7204009" y="3305558"/>
                  </a:lnTo>
                  <a:lnTo>
                    <a:pt x="7206059" y="3307221"/>
                  </a:lnTo>
                  <a:lnTo>
                    <a:pt x="7208059" y="3308074"/>
                  </a:lnTo>
                  <a:lnTo>
                    <a:pt x="7207916" y="3308407"/>
                  </a:lnTo>
                  <a:lnTo>
                    <a:pt x="7210916" y="3309687"/>
                  </a:lnTo>
                  <a:lnTo>
                    <a:pt x="7214151" y="3309490"/>
                  </a:lnTo>
                  <a:lnTo>
                    <a:pt x="7217145" y="3308011"/>
                  </a:lnTo>
                  <a:lnTo>
                    <a:pt x="7222661" y="3305241"/>
                  </a:lnTo>
                  <a:lnTo>
                    <a:pt x="7224239" y="3300005"/>
                  </a:lnTo>
                  <a:lnTo>
                    <a:pt x="7224554" y="3298958"/>
                  </a:lnTo>
                  <a:lnTo>
                    <a:pt x="7221642" y="3293777"/>
                  </a:lnTo>
                  <a:lnTo>
                    <a:pt x="7220544" y="3291732"/>
                  </a:lnTo>
                  <a:lnTo>
                    <a:pt x="7217633" y="3286551"/>
                  </a:lnTo>
                  <a:close/>
                </a:path>
                <a:path w="20060920" h="6071870">
                  <a:moveTo>
                    <a:pt x="1753876" y="920437"/>
                  </a:moveTo>
                  <a:lnTo>
                    <a:pt x="1747307" y="919211"/>
                  </a:lnTo>
                  <a:lnTo>
                    <a:pt x="1742651" y="922739"/>
                  </a:lnTo>
                  <a:lnTo>
                    <a:pt x="1740465" y="924170"/>
                  </a:lnTo>
                  <a:lnTo>
                    <a:pt x="1735807" y="927700"/>
                  </a:lnTo>
                  <a:lnTo>
                    <a:pt x="1734581" y="934268"/>
                  </a:lnTo>
                  <a:lnTo>
                    <a:pt x="1738110" y="938924"/>
                  </a:lnTo>
                  <a:lnTo>
                    <a:pt x="1739350" y="940635"/>
                  </a:lnTo>
                  <a:lnTo>
                    <a:pt x="1740875" y="941679"/>
                  </a:lnTo>
                  <a:lnTo>
                    <a:pt x="1745874" y="943812"/>
                  </a:lnTo>
                  <a:lnTo>
                    <a:pt x="1749919" y="943567"/>
                  </a:lnTo>
                  <a:lnTo>
                    <a:pt x="1752864" y="941279"/>
                  </a:lnTo>
                  <a:lnTo>
                    <a:pt x="1755051" y="939847"/>
                  </a:lnTo>
                  <a:lnTo>
                    <a:pt x="1759708" y="936318"/>
                  </a:lnTo>
                  <a:lnTo>
                    <a:pt x="1760934" y="929750"/>
                  </a:lnTo>
                  <a:lnTo>
                    <a:pt x="1753876" y="920437"/>
                  </a:lnTo>
                  <a:close/>
                </a:path>
                <a:path w="20060920" h="6071870">
                  <a:moveTo>
                    <a:pt x="12925234" y="5676708"/>
                  </a:moveTo>
                  <a:lnTo>
                    <a:pt x="12919813" y="5678336"/>
                  </a:lnTo>
                  <a:lnTo>
                    <a:pt x="12917579" y="5678958"/>
                  </a:lnTo>
                  <a:lnTo>
                    <a:pt x="12912156" y="5680585"/>
                  </a:lnTo>
                  <a:lnTo>
                    <a:pt x="12909120" y="5686775"/>
                  </a:lnTo>
                  <a:lnTo>
                    <a:pt x="12910748" y="5692196"/>
                  </a:lnTo>
                  <a:lnTo>
                    <a:pt x="12911753" y="5695383"/>
                  </a:lnTo>
                  <a:lnTo>
                    <a:pt x="12913992" y="5697521"/>
                  </a:lnTo>
                  <a:lnTo>
                    <a:pt x="12916659" y="5698658"/>
                  </a:lnTo>
                  <a:lnTo>
                    <a:pt x="12916517" y="5698992"/>
                  </a:lnTo>
                  <a:lnTo>
                    <a:pt x="12918849" y="5699987"/>
                  </a:lnTo>
                  <a:lnTo>
                    <a:pt x="12921468" y="5700314"/>
                  </a:lnTo>
                  <a:lnTo>
                    <a:pt x="12926223" y="5698404"/>
                  </a:lnTo>
                  <a:lnTo>
                    <a:pt x="12931644" y="5696777"/>
                  </a:lnTo>
                  <a:lnTo>
                    <a:pt x="12934679" y="5690586"/>
                  </a:lnTo>
                  <a:lnTo>
                    <a:pt x="12931425" y="5679743"/>
                  </a:lnTo>
                  <a:lnTo>
                    <a:pt x="12925234" y="5676708"/>
                  </a:lnTo>
                  <a:close/>
                </a:path>
                <a:path w="20060920" h="6071870">
                  <a:moveTo>
                    <a:pt x="7177631" y="3210395"/>
                  </a:moveTo>
                  <a:lnTo>
                    <a:pt x="7171348" y="3208501"/>
                  </a:lnTo>
                  <a:lnTo>
                    <a:pt x="7166309" y="3211079"/>
                  </a:lnTo>
                  <a:lnTo>
                    <a:pt x="7161127" y="3213991"/>
                  </a:lnTo>
                  <a:lnTo>
                    <a:pt x="7159550" y="3219227"/>
                  </a:lnTo>
                  <a:lnTo>
                    <a:pt x="7159234" y="3220275"/>
                  </a:lnTo>
                  <a:lnTo>
                    <a:pt x="7161813" y="3225314"/>
                  </a:lnTo>
                  <a:lnTo>
                    <a:pt x="7162910" y="3227358"/>
                  </a:lnTo>
                  <a:lnTo>
                    <a:pt x="7163865" y="3229736"/>
                  </a:lnTo>
                  <a:lnTo>
                    <a:pt x="7165915" y="3231398"/>
                  </a:lnTo>
                  <a:lnTo>
                    <a:pt x="7170915" y="3233531"/>
                  </a:lnTo>
                  <a:lnTo>
                    <a:pt x="7174149" y="3233334"/>
                  </a:lnTo>
                  <a:lnTo>
                    <a:pt x="7177144" y="3231854"/>
                  </a:lnTo>
                  <a:lnTo>
                    <a:pt x="7182326" y="3228943"/>
                  </a:lnTo>
                  <a:lnTo>
                    <a:pt x="7183903" y="3223707"/>
                  </a:lnTo>
                  <a:lnTo>
                    <a:pt x="7184219" y="3222659"/>
                  </a:lnTo>
                  <a:lnTo>
                    <a:pt x="7181641" y="3217619"/>
                  </a:lnTo>
                  <a:lnTo>
                    <a:pt x="7180542" y="3215576"/>
                  </a:lnTo>
                  <a:lnTo>
                    <a:pt x="7177631" y="3210395"/>
                  </a:lnTo>
                  <a:close/>
                </a:path>
                <a:path w="20060920" h="6071870">
                  <a:moveTo>
                    <a:pt x="13006792" y="5650829"/>
                  </a:moveTo>
                  <a:lnTo>
                    <a:pt x="13001371" y="5652457"/>
                  </a:lnTo>
                  <a:lnTo>
                    <a:pt x="12999134" y="5653079"/>
                  </a:lnTo>
                  <a:lnTo>
                    <a:pt x="12993713" y="5654705"/>
                  </a:lnTo>
                  <a:lnTo>
                    <a:pt x="12990678" y="5660896"/>
                  </a:lnTo>
                  <a:lnTo>
                    <a:pt x="12992306" y="5666317"/>
                  </a:lnTo>
                  <a:lnTo>
                    <a:pt x="12993309" y="5669504"/>
                  </a:lnTo>
                  <a:lnTo>
                    <a:pt x="12995550" y="5671640"/>
                  </a:lnTo>
                  <a:lnTo>
                    <a:pt x="12998216" y="5672777"/>
                  </a:lnTo>
                  <a:lnTo>
                    <a:pt x="12998074" y="5673111"/>
                  </a:lnTo>
                  <a:lnTo>
                    <a:pt x="13000407" y="5674106"/>
                  </a:lnTo>
                  <a:lnTo>
                    <a:pt x="13003026" y="5674435"/>
                  </a:lnTo>
                  <a:lnTo>
                    <a:pt x="13007780" y="5672524"/>
                  </a:lnTo>
                  <a:lnTo>
                    <a:pt x="13013201" y="5670897"/>
                  </a:lnTo>
                  <a:lnTo>
                    <a:pt x="13016237" y="5664706"/>
                  </a:lnTo>
                  <a:lnTo>
                    <a:pt x="13012983" y="5653864"/>
                  </a:lnTo>
                  <a:lnTo>
                    <a:pt x="13006792" y="5650829"/>
                  </a:lnTo>
                  <a:close/>
                </a:path>
                <a:path w="20060920" h="6071870">
                  <a:moveTo>
                    <a:pt x="1823401" y="870121"/>
                  </a:moveTo>
                  <a:lnTo>
                    <a:pt x="1816833" y="868895"/>
                  </a:lnTo>
                  <a:lnTo>
                    <a:pt x="1812176" y="872424"/>
                  </a:lnTo>
                  <a:lnTo>
                    <a:pt x="1809990" y="873855"/>
                  </a:lnTo>
                  <a:lnTo>
                    <a:pt x="1805333" y="877384"/>
                  </a:lnTo>
                  <a:lnTo>
                    <a:pt x="1804107" y="883951"/>
                  </a:lnTo>
                  <a:lnTo>
                    <a:pt x="1807636" y="888609"/>
                  </a:lnTo>
                  <a:lnTo>
                    <a:pt x="1808876" y="890320"/>
                  </a:lnTo>
                  <a:lnTo>
                    <a:pt x="1810400" y="891364"/>
                  </a:lnTo>
                  <a:lnTo>
                    <a:pt x="1815400" y="893497"/>
                  </a:lnTo>
                  <a:lnTo>
                    <a:pt x="1819444" y="893252"/>
                  </a:lnTo>
                  <a:lnTo>
                    <a:pt x="1822390" y="890962"/>
                  </a:lnTo>
                  <a:lnTo>
                    <a:pt x="1824576" y="889532"/>
                  </a:lnTo>
                  <a:lnTo>
                    <a:pt x="1829233" y="886003"/>
                  </a:lnTo>
                  <a:lnTo>
                    <a:pt x="1830459" y="879435"/>
                  </a:lnTo>
                  <a:lnTo>
                    <a:pt x="1823401" y="870121"/>
                  </a:lnTo>
                  <a:close/>
                </a:path>
                <a:path w="20060920" h="6071870">
                  <a:moveTo>
                    <a:pt x="7137963" y="3134380"/>
                  </a:moveTo>
                  <a:lnTo>
                    <a:pt x="7131346" y="3132345"/>
                  </a:lnTo>
                  <a:lnTo>
                    <a:pt x="7121268" y="3137500"/>
                  </a:lnTo>
                  <a:lnTo>
                    <a:pt x="7119447" y="3143422"/>
                  </a:lnTo>
                  <a:lnTo>
                    <a:pt x="7119233" y="3144119"/>
                  </a:lnTo>
                  <a:lnTo>
                    <a:pt x="7121811" y="3149157"/>
                  </a:lnTo>
                  <a:lnTo>
                    <a:pt x="7122908" y="3151200"/>
                  </a:lnTo>
                  <a:lnTo>
                    <a:pt x="7124197" y="3153720"/>
                  </a:lnTo>
                  <a:lnTo>
                    <a:pt x="7125913" y="3155240"/>
                  </a:lnTo>
                  <a:lnTo>
                    <a:pt x="7130912" y="3157373"/>
                  </a:lnTo>
                  <a:lnTo>
                    <a:pt x="7134148" y="3157177"/>
                  </a:lnTo>
                  <a:lnTo>
                    <a:pt x="7137143" y="3155698"/>
                  </a:lnTo>
                  <a:lnTo>
                    <a:pt x="7142181" y="3153120"/>
                  </a:lnTo>
                  <a:lnTo>
                    <a:pt x="7144002" y="3147198"/>
                  </a:lnTo>
                  <a:lnTo>
                    <a:pt x="7144216" y="3146502"/>
                  </a:lnTo>
                  <a:lnTo>
                    <a:pt x="7141639" y="3141463"/>
                  </a:lnTo>
                  <a:lnTo>
                    <a:pt x="7140541" y="3139420"/>
                  </a:lnTo>
                  <a:lnTo>
                    <a:pt x="7137963" y="3134380"/>
                  </a:lnTo>
                  <a:close/>
                </a:path>
                <a:path w="20060920" h="6071870">
                  <a:moveTo>
                    <a:pt x="13088775" y="5623949"/>
                  </a:moveTo>
                  <a:lnTo>
                    <a:pt x="13083212" y="5625909"/>
                  </a:lnTo>
                  <a:lnTo>
                    <a:pt x="13080834" y="5626865"/>
                  </a:lnTo>
                  <a:lnTo>
                    <a:pt x="13075270" y="5628826"/>
                  </a:lnTo>
                  <a:lnTo>
                    <a:pt x="13072044" y="5634541"/>
                  </a:lnTo>
                  <a:lnTo>
                    <a:pt x="13074006" y="5640105"/>
                  </a:lnTo>
                  <a:lnTo>
                    <a:pt x="13075009" y="5643291"/>
                  </a:lnTo>
                  <a:lnTo>
                    <a:pt x="13077250" y="5645428"/>
                  </a:lnTo>
                  <a:lnTo>
                    <a:pt x="13079916" y="5646565"/>
                  </a:lnTo>
                  <a:lnTo>
                    <a:pt x="13080058" y="5646233"/>
                  </a:lnTo>
                  <a:lnTo>
                    <a:pt x="13082391" y="5647228"/>
                  </a:lnTo>
                  <a:lnTo>
                    <a:pt x="13084676" y="5647415"/>
                  </a:lnTo>
                  <a:lnTo>
                    <a:pt x="13087386" y="5646600"/>
                  </a:lnTo>
                  <a:lnTo>
                    <a:pt x="13089622" y="5645978"/>
                  </a:lnTo>
                  <a:lnTo>
                    <a:pt x="13095043" y="5644351"/>
                  </a:lnTo>
                  <a:lnTo>
                    <a:pt x="13098233" y="5638621"/>
                  </a:lnTo>
                  <a:lnTo>
                    <a:pt x="13098411" y="5638303"/>
                  </a:lnTo>
                  <a:lnTo>
                    <a:pt x="13096450" y="5632738"/>
                  </a:lnTo>
                  <a:lnTo>
                    <a:pt x="13094824" y="5627317"/>
                  </a:lnTo>
                  <a:lnTo>
                    <a:pt x="13088775" y="5623949"/>
                  </a:lnTo>
                  <a:close/>
                </a:path>
                <a:path w="20060920" h="6071870">
                  <a:moveTo>
                    <a:pt x="7098912" y="3057841"/>
                  </a:moveTo>
                  <a:lnTo>
                    <a:pt x="7092295" y="3055806"/>
                  </a:lnTo>
                  <a:lnTo>
                    <a:pt x="7082216" y="3060961"/>
                  </a:lnTo>
                  <a:lnTo>
                    <a:pt x="7080396" y="3066882"/>
                  </a:lnTo>
                  <a:lnTo>
                    <a:pt x="7080182" y="3067579"/>
                  </a:lnTo>
                  <a:lnTo>
                    <a:pt x="7082760" y="3072619"/>
                  </a:lnTo>
                  <a:lnTo>
                    <a:pt x="7083858" y="3074662"/>
                  </a:lnTo>
                  <a:lnTo>
                    <a:pt x="7085146" y="3077182"/>
                  </a:lnTo>
                  <a:lnTo>
                    <a:pt x="7086862" y="3078702"/>
                  </a:lnTo>
                  <a:lnTo>
                    <a:pt x="7089195" y="3079697"/>
                  </a:lnTo>
                  <a:lnTo>
                    <a:pt x="7089337" y="3079363"/>
                  </a:lnTo>
                  <a:lnTo>
                    <a:pt x="7092004" y="3080501"/>
                  </a:lnTo>
                  <a:lnTo>
                    <a:pt x="7105166" y="3069964"/>
                  </a:lnTo>
                  <a:lnTo>
                    <a:pt x="7102588" y="3064924"/>
                  </a:lnTo>
                  <a:lnTo>
                    <a:pt x="7101490" y="3062880"/>
                  </a:lnTo>
                  <a:lnTo>
                    <a:pt x="7098912" y="3057841"/>
                  </a:lnTo>
                  <a:close/>
                </a:path>
                <a:path w="20060920" h="6071870">
                  <a:moveTo>
                    <a:pt x="1894117" y="820708"/>
                  </a:moveTo>
                  <a:lnTo>
                    <a:pt x="1887883" y="819623"/>
                  </a:lnTo>
                  <a:lnTo>
                    <a:pt x="1882893" y="823010"/>
                  </a:lnTo>
                  <a:lnTo>
                    <a:pt x="1880706" y="824441"/>
                  </a:lnTo>
                  <a:lnTo>
                    <a:pt x="1875716" y="827828"/>
                  </a:lnTo>
                  <a:lnTo>
                    <a:pt x="1874632" y="834063"/>
                  </a:lnTo>
                  <a:lnTo>
                    <a:pt x="1878019" y="839053"/>
                  </a:lnTo>
                  <a:lnTo>
                    <a:pt x="1878925" y="840622"/>
                  </a:lnTo>
                  <a:lnTo>
                    <a:pt x="1880783" y="841809"/>
                  </a:lnTo>
                  <a:lnTo>
                    <a:pt x="1882450" y="842520"/>
                  </a:lnTo>
                  <a:lnTo>
                    <a:pt x="1882307" y="842853"/>
                  </a:lnTo>
                  <a:lnTo>
                    <a:pt x="1885641" y="844275"/>
                  </a:lnTo>
                  <a:lnTo>
                    <a:pt x="1889351" y="843888"/>
                  </a:lnTo>
                  <a:lnTo>
                    <a:pt x="1894817" y="840309"/>
                  </a:lnTo>
                  <a:lnTo>
                    <a:pt x="1899807" y="836922"/>
                  </a:lnTo>
                  <a:lnTo>
                    <a:pt x="1900891" y="830687"/>
                  </a:lnTo>
                  <a:lnTo>
                    <a:pt x="1894117" y="820708"/>
                  </a:lnTo>
                  <a:close/>
                </a:path>
                <a:path w="20060920" h="6071870">
                  <a:moveTo>
                    <a:pt x="13170475" y="5597737"/>
                  </a:moveTo>
                  <a:lnTo>
                    <a:pt x="13164910" y="5599697"/>
                  </a:lnTo>
                  <a:lnTo>
                    <a:pt x="13162534" y="5600652"/>
                  </a:lnTo>
                  <a:lnTo>
                    <a:pt x="13156970" y="5602613"/>
                  </a:lnTo>
                  <a:lnTo>
                    <a:pt x="13153923" y="5608011"/>
                  </a:lnTo>
                  <a:lnTo>
                    <a:pt x="13153744" y="5608329"/>
                  </a:lnTo>
                  <a:lnTo>
                    <a:pt x="13155704" y="5613892"/>
                  </a:lnTo>
                  <a:lnTo>
                    <a:pt x="13156709" y="5617077"/>
                  </a:lnTo>
                  <a:lnTo>
                    <a:pt x="13158950" y="5619215"/>
                  </a:lnTo>
                  <a:lnTo>
                    <a:pt x="13163949" y="5621348"/>
                  </a:lnTo>
                  <a:lnTo>
                    <a:pt x="13166233" y="5621534"/>
                  </a:lnTo>
                  <a:lnTo>
                    <a:pt x="13168944" y="5620721"/>
                  </a:lnTo>
                  <a:lnTo>
                    <a:pt x="13171320" y="5619765"/>
                  </a:lnTo>
                  <a:lnTo>
                    <a:pt x="13176885" y="5617806"/>
                  </a:lnTo>
                  <a:lnTo>
                    <a:pt x="13179931" y="5612408"/>
                  </a:lnTo>
                  <a:lnTo>
                    <a:pt x="13180111" y="5612090"/>
                  </a:lnTo>
                  <a:lnTo>
                    <a:pt x="13176190" y="5600963"/>
                  </a:lnTo>
                  <a:lnTo>
                    <a:pt x="13170475" y="5597737"/>
                  </a:lnTo>
                  <a:close/>
                </a:path>
                <a:path w="20060920" h="6071870">
                  <a:moveTo>
                    <a:pt x="7060528" y="2981587"/>
                  </a:moveTo>
                  <a:lnTo>
                    <a:pt x="7053911" y="2979552"/>
                  </a:lnTo>
                  <a:lnTo>
                    <a:pt x="7048872" y="2982130"/>
                  </a:lnTo>
                  <a:lnTo>
                    <a:pt x="7043499" y="2984565"/>
                  </a:lnTo>
                  <a:lnTo>
                    <a:pt x="7041571" y="2990835"/>
                  </a:lnTo>
                  <a:lnTo>
                    <a:pt x="7041465" y="2991182"/>
                  </a:lnTo>
                  <a:lnTo>
                    <a:pt x="7044043" y="2996221"/>
                  </a:lnTo>
                  <a:lnTo>
                    <a:pt x="7045140" y="2998265"/>
                  </a:lnTo>
                  <a:lnTo>
                    <a:pt x="7046429" y="3000785"/>
                  </a:lnTo>
                  <a:lnTo>
                    <a:pt x="7048144" y="3002305"/>
                  </a:lnTo>
                  <a:lnTo>
                    <a:pt x="7053144" y="3004438"/>
                  </a:lnTo>
                  <a:lnTo>
                    <a:pt x="7056237" y="3004575"/>
                  </a:lnTo>
                  <a:lnTo>
                    <a:pt x="7059232" y="3003096"/>
                  </a:lnTo>
                  <a:lnTo>
                    <a:pt x="7064604" y="3000660"/>
                  </a:lnTo>
                  <a:lnTo>
                    <a:pt x="7066533" y="2994390"/>
                  </a:lnTo>
                  <a:lnTo>
                    <a:pt x="7066640" y="2994042"/>
                  </a:lnTo>
                  <a:lnTo>
                    <a:pt x="7064061" y="2989003"/>
                  </a:lnTo>
                  <a:lnTo>
                    <a:pt x="7062964" y="2986959"/>
                  </a:lnTo>
                  <a:lnTo>
                    <a:pt x="7060528" y="2981587"/>
                  </a:lnTo>
                  <a:close/>
                </a:path>
                <a:path w="20060920" h="6071870">
                  <a:moveTo>
                    <a:pt x="1964883" y="772102"/>
                  </a:moveTo>
                  <a:lnTo>
                    <a:pt x="1958457" y="770543"/>
                  </a:lnTo>
                  <a:lnTo>
                    <a:pt x="1953467" y="773930"/>
                  </a:lnTo>
                  <a:lnTo>
                    <a:pt x="1951280" y="775361"/>
                  </a:lnTo>
                  <a:lnTo>
                    <a:pt x="1946765" y="778557"/>
                  </a:lnTo>
                  <a:lnTo>
                    <a:pt x="1945207" y="784983"/>
                  </a:lnTo>
                  <a:lnTo>
                    <a:pt x="1948593" y="789973"/>
                  </a:lnTo>
                  <a:lnTo>
                    <a:pt x="1949691" y="792017"/>
                  </a:lnTo>
                  <a:lnTo>
                    <a:pt x="1951548" y="793203"/>
                  </a:lnTo>
                  <a:lnTo>
                    <a:pt x="1953215" y="793914"/>
                  </a:lnTo>
                  <a:lnTo>
                    <a:pt x="1953357" y="793581"/>
                  </a:lnTo>
                  <a:lnTo>
                    <a:pt x="1956357" y="794860"/>
                  </a:lnTo>
                  <a:lnTo>
                    <a:pt x="1959926" y="794806"/>
                  </a:lnTo>
                  <a:lnTo>
                    <a:pt x="1965392" y="791229"/>
                  </a:lnTo>
                  <a:lnTo>
                    <a:pt x="1969906" y="788034"/>
                  </a:lnTo>
                  <a:lnTo>
                    <a:pt x="1971465" y="781607"/>
                  </a:lnTo>
                  <a:lnTo>
                    <a:pt x="1968078" y="776618"/>
                  </a:lnTo>
                  <a:lnTo>
                    <a:pt x="1964883" y="772102"/>
                  </a:lnTo>
                  <a:close/>
                </a:path>
                <a:path w="20060920" h="6071870">
                  <a:moveTo>
                    <a:pt x="13252124" y="5570716"/>
                  </a:moveTo>
                  <a:lnTo>
                    <a:pt x="13246561" y="5572676"/>
                  </a:lnTo>
                  <a:lnTo>
                    <a:pt x="13244184" y="5573632"/>
                  </a:lnTo>
                  <a:lnTo>
                    <a:pt x="13238620" y="5575592"/>
                  </a:lnTo>
                  <a:lnTo>
                    <a:pt x="13235753" y="5580672"/>
                  </a:lnTo>
                  <a:lnTo>
                    <a:pt x="13235395" y="5581307"/>
                  </a:lnTo>
                  <a:lnTo>
                    <a:pt x="13237355" y="5586870"/>
                  </a:lnTo>
                  <a:lnTo>
                    <a:pt x="13238360" y="5590057"/>
                  </a:lnTo>
                  <a:lnTo>
                    <a:pt x="13240599" y="5592194"/>
                  </a:lnTo>
                  <a:lnTo>
                    <a:pt x="13243266" y="5593332"/>
                  </a:lnTo>
                  <a:lnTo>
                    <a:pt x="13243740" y="5593140"/>
                  </a:lnTo>
                  <a:lnTo>
                    <a:pt x="13246074" y="5594136"/>
                  </a:lnTo>
                  <a:lnTo>
                    <a:pt x="13248358" y="5594322"/>
                  </a:lnTo>
                  <a:lnTo>
                    <a:pt x="13251069" y="5593508"/>
                  </a:lnTo>
                  <a:lnTo>
                    <a:pt x="13253447" y="5592552"/>
                  </a:lnTo>
                  <a:lnTo>
                    <a:pt x="13259011" y="5590593"/>
                  </a:lnTo>
                  <a:lnTo>
                    <a:pt x="13261581" y="5585386"/>
                  </a:lnTo>
                  <a:lnTo>
                    <a:pt x="13261902" y="5584735"/>
                  </a:lnTo>
                  <a:lnTo>
                    <a:pt x="13257981" y="5573608"/>
                  </a:lnTo>
                  <a:lnTo>
                    <a:pt x="13252124" y="5570716"/>
                  </a:lnTo>
                  <a:close/>
                </a:path>
                <a:path w="20060920" h="6071870">
                  <a:moveTo>
                    <a:pt x="7022904" y="2904474"/>
                  </a:moveTo>
                  <a:lnTo>
                    <a:pt x="7016286" y="2902440"/>
                  </a:lnTo>
                  <a:lnTo>
                    <a:pt x="7011247" y="2905017"/>
                  </a:lnTo>
                  <a:lnTo>
                    <a:pt x="7005875" y="2907454"/>
                  </a:lnTo>
                  <a:lnTo>
                    <a:pt x="7003840" y="2914070"/>
                  </a:lnTo>
                  <a:lnTo>
                    <a:pt x="7006418" y="2919110"/>
                  </a:lnTo>
                  <a:lnTo>
                    <a:pt x="7007374" y="2921487"/>
                  </a:lnTo>
                  <a:lnTo>
                    <a:pt x="7008663" y="2924007"/>
                  </a:lnTo>
                  <a:lnTo>
                    <a:pt x="7010379" y="2925527"/>
                  </a:lnTo>
                  <a:lnTo>
                    <a:pt x="7015378" y="2927659"/>
                  </a:lnTo>
                  <a:lnTo>
                    <a:pt x="7018471" y="2927796"/>
                  </a:lnTo>
                  <a:lnTo>
                    <a:pt x="7021466" y="2926317"/>
                  </a:lnTo>
                  <a:lnTo>
                    <a:pt x="7026839" y="2923880"/>
                  </a:lnTo>
                  <a:lnTo>
                    <a:pt x="7028874" y="2917265"/>
                  </a:lnTo>
                  <a:lnTo>
                    <a:pt x="7026296" y="2912225"/>
                  </a:lnTo>
                  <a:lnTo>
                    <a:pt x="7025340" y="2909847"/>
                  </a:lnTo>
                  <a:lnTo>
                    <a:pt x="7022904" y="2904474"/>
                  </a:lnTo>
                  <a:close/>
                </a:path>
                <a:path w="20060920" h="6071870">
                  <a:moveTo>
                    <a:pt x="13333109" y="5543409"/>
                  </a:moveTo>
                  <a:lnTo>
                    <a:pt x="13327545" y="5545370"/>
                  </a:lnTo>
                  <a:lnTo>
                    <a:pt x="13325167" y="5546326"/>
                  </a:lnTo>
                  <a:lnTo>
                    <a:pt x="13319604" y="5548286"/>
                  </a:lnTo>
                  <a:lnTo>
                    <a:pt x="13317033" y="5553492"/>
                  </a:lnTo>
                  <a:lnTo>
                    <a:pt x="13316711" y="5554143"/>
                  </a:lnTo>
                  <a:lnTo>
                    <a:pt x="13318671" y="5559706"/>
                  </a:lnTo>
                  <a:lnTo>
                    <a:pt x="13319676" y="5562893"/>
                  </a:lnTo>
                  <a:lnTo>
                    <a:pt x="13321917" y="5565031"/>
                  </a:lnTo>
                  <a:lnTo>
                    <a:pt x="13324582" y="5566168"/>
                  </a:lnTo>
                  <a:lnTo>
                    <a:pt x="13324725" y="5565835"/>
                  </a:lnTo>
                  <a:lnTo>
                    <a:pt x="13327058" y="5566830"/>
                  </a:lnTo>
                  <a:lnTo>
                    <a:pt x="13329342" y="5567016"/>
                  </a:lnTo>
                  <a:lnTo>
                    <a:pt x="13332053" y="5566202"/>
                  </a:lnTo>
                  <a:lnTo>
                    <a:pt x="13334429" y="5565247"/>
                  </a:lnTo>
                  <a:lnTo>
                    <a:pt x="13339994" y="5563287"/>
                  </a:lnTo>
                  <a:lnTo>
                    <a:pt x="13342565" y="5558080"/>
                  </a:lnTo>
                  <a:lnTo>
                    <a:pt x="13342887" y="5557429"/>
                  </a:lnTo>
                  <a:lnTo>
                    <a:pt x="13338966" y="5546301"/>
                  </a:lnTo>
                  <a:lnTo>
                    <a:pt x="13333109" y="5543409"/>
                  </a:lnTo>
                  <a:close/>
                </a:path>
                <a:path w="20060920" h="6071870">
                  <a:moveTo>
                    <a:pt x="2036506" y="724257"/>
                  </a:moveTo>
                  <a:lnTo>
                    <a:pt x="2029938" y="723031"/>
                  </a:lnTo>
                  <a:lnTo>
                    <a:pt x="2025090" y="726086"/>
                  </a:lnTo>
                  <a:lnTo>
                    <a:pt x="2022904" y="727516"/>
                  </a:lnTo>
                  <a:lnTo>
                    <a:pt x="2018055" y="730570"/>
                  </a:lnTo>
                  <a:lnTo>
                    <a:pt x="2027505" y="747207"/>
                  </a:lnTo>
                  <a:lnTo>
                    <a:pt x="2031216" y="746820"/>
                  </a:lnTo>
                  <a:lnTo>
                    <a:pt x="2034353" y="745007"/>
                  </a:lnTo>
                  <a:lnTo>
                    <a:pt x="2036539" y="743576"/>
                  </a:lnTo>
                  <a:lnTo>
                    <a:pt x="2041387" y="740523"/>
                  </a:lnTo>
                  <a:lnTo>
                    <a:pt x="2042613" y="733954"/>
                  </a:lnTo>
                  <a:lnTo>
                    <a:pt x="2036506" y="724257"/>
                  </a:lnTo>
                  <a:close/>
                </a:path>
                <a:path w="20060920" h="6071870">
                  <a:moveTo>
                    <a:pt x="6984662" y="2827887"/>
                  </a:moveTo>
                  <a:lnTo>
                    <a:pt x="6978520" y="2825661"/>
                  </a:lnTo>
                  <a:lnTo>
                    <a:pt x="6973148" y="2828097"/>
                  </a:lnTo>
                  <a:lnTo>
                    <a:pt x="6968109" y="2830674"/>
                  </a:lnTo>
                  <a:lnTo>
                    <a:pt x="6965883" y="2836816"/>
                  </a:lnTo>
                  <a:lnTo>
                    <a:pt x="6968319" y="2842188"/>
                  </a:lnTo>
                  <a:lnTo>
                    <a:pt x="6970230" y="2846943"/>
                  </a:lnTo>
                  <a:lnTo>
                    <a:pt x="6972278" y="2848605"/>
                  </a:lnTo>
                  <a:lnTo>
                    <a:pt x="6974611" y="2849600"/>
                  </a:lnTo>
                  <a:lnTo>
                    <a:pt x="6974753" y="2849267"/>
                  </a:lnTo>
                  <a:lnTo>
                    <a:pt x="6977420" y="2850404"/>
                  </a:lnTo>
                  <a:lnTo>
                    <a:pt x="6980513" y="2850542"/>
                  </a:lnTo>
                  <a:lnTo>
                    <a:pt x="6983509" y="2849061"/>
                  </a:lnTo>
                  <a:lnTo>
                    <a:pt x="6988547" y="2846484"/>
                  </a:lnTo>
                  <a:lnTo>
                    <a:pt x="6990774" y="2840342"/>
                  </a:lnTo>
                  <a:lnTo>
                    <a:pt x="6988337" y="2834970"/>
                  </a:lnTo>
                  <a:lnTo>
                    <a:pt x="6987240" y="2832926"/>
                  </a:lnTo>
                  <a:lnTo>
                    <a:pt x="6984662" y="2827887"/>
                  </a:lnTo>
                  <a:close/>
                </a:path>
                <a:path w="20060920" h="6071870">
                  <a:moveTo>
                    <a:pt x="13414568" y="5515913"/>
                  </a:moveTo>
                  <a:lnTo>
                    <a:pt x="13409004" y="5517874"/>
                  </a:lnTo>
                  <a:lnTo>
                    <a:pt x="13406627" y="5518829"/>
                  </a:lnTo>
                  <a:lnTo>
                    <a:pt x="13401064" y="5520789"/>
                  </a:lnTo>
                  <a:lnTo>
                    <a:pt x="13398491" y="5525995"/>
                  </a:lnTo>
                  <a:lnTo>
                    <a:pt x="13398170" y="5526645"/>
                  </a:lnTo>
                  <a:lnTo>
                    <a:pt x="13400131" y="5532209"/>
                  </a:lnTo>
                  <a:lnTo>
                    <a:pt x="13401135" y="5535395"/>
                  </a:lnTo>
                  <a:lnTo>
                    <a:pt x="13403375" y="5537533"/>
                  </a:lnTo>
                  <a:lnTo>
                    <a:pt x="13406041" y="5538670"/>
                  </a:lnTo>
                  <a:lnTo>
                    <a:pt x="13406183" y="5538337"/>
                  </a:lnTo>
                  <a:lnTo>
                    <a:pt x="13408517" y="5539332"/>
                  </a:lnTo>
                  <a:lnTo>
                    <a:pt x="13410801" y="5539519"/>
                  </a:lnTo>
                  <a:lnTo>
                    <a:pt x="13413511" y="5538705"/>
                  </a:lnTo>
                  <a:lnTo>
                    <a:pt x="13415890" y="5537751"/>
                  </a:lnTo>
                  <a:lnTo>
                    <a:pt x="13421454" y="5535789"/>
                  </a:lnTo>
                  <a:lnTo>
                    <a:pt x="13424025" y="5530583"/>
                  </a:lnTo>
                  <a:lnTo>
                    <a:pt x="13424346" y="5529932"/>
                  </a:lnTo>
                  <a:lnTo>
                    <a:pt x="13420425" y="5518805"/>
                  </a:lnTo>
                  <a:lnTo>
                    <a:pt x="13414568" y="5515913"/>
                  </a:lnTo>
                  <a:close/>
                </a:path>
                <a:path w="20060920" h="6071870">
                  <a:moveTo>
                    <a:pt x="6947514" y="2750584"/>
                  </a:moveTo>
                  <a:lnTo>
                    <a:pt x="6941371" y="2748358"/>
                  </a:lnTo>
                  <a:lnTo>
                    <a:pt x="6935999" y="2750793"/>
                  </a:lnTo>
                  <a:lnTo>
                    <a:pt x="6930960" y="2753371"/>
                  </a:lnTo>
                  <a:lnTo>
                    <a:pt x="6928734" y="2759512"/>
                  </a:lnTo>
                  <a:lnTo>
                    <a:pt x="6931169" y="2764886"/>
                  </a:lnTo>
                  <a:lnTo>
                    <a:pt x="6933080" y="2769640"/>
                  </a:lnTo>
                  <a:lnTo>
                    <a:pt x="6935130" y="2771302"/>
                  </a:lnTo>
                  <a:lnTo>
                    <a:pt x="6940129" y="2773434"/>
                  </a:lnTo>
                  <a:lnTo>
                    <a:pt x="6943222" y="2773572"/>
                  </a:lnTo>
                  <a:lnTo>
                    <a:pt x="6946217" y="2772092"/>
                  </a:lnTo>
                  <a:lnTo>
                    <a:pt x="6951256" y="2769514"/>
                  </a:lnTo>
                  <a:lnTo>
                    <a:pt x="6953482" y="2763372"/>
                  </a:lnTo>
                  <a:lnTo>
                    <a:pt x="6951047" y="2758000"/>
                  </a:lnTo>
                  <a:lnTo>
                    <a:pt x="6950091" y="2755622"/>
                  </a:lnTo>
                  <a:lnTo>
                    <a:pt x="6947514" y="2750584"/>
                  </a:lnTo>
                  <a:close/>
                </a:path>
                <a:path w="20060920" h="6071870">
                  <a:moveTo>
                    <a:pt x="2108512" y="677364"/>
                  </a:moveTo>
                  <a:lnTo>
                    <a:pt x="2101943" y="676138"/>
                  </a:lnTo>
                  <a:lnTo>
                    <a:pt x="2097095" y="679191"/>
                  </a:lnTo>
                  <a:lnTo>
                    <a:pt x="2094909" y="680621"/>
                  </a:lnTo>
                  <a:lnTo>
                    <a:pt x="2090061" y="683676"/>
                  </a:lnTo>
                  <a:lnTo>
                    <a:pt x="2099510" y="700313"/>
                  </a:lnTo>
                  <a:lnTo>
                    <a:pt x="2103221" y="699925"/>
                  </a:lnTo>
                  <a:lnTo>
                    <a:pt x="2106358" y="698113"/>
                  </a:lnTo>
                  <a:lnTo>
                    <a:pt x="2108544" y="696683"/>
                  </a:lnTo>
                  <a:lnTo>
                    <a:pt x="2113393" y="693628"/>
                  </a:lnTo>
                  <a:lnTo>
                    <a:pt x="2114619" y="687060"/>
                  </a:lnTo>
                  <a:lnTo>
                    <a:pt x="2108512" y="677364"/>
                  </a:lnTo>
                  <a:close/>
                </a:path>
                <a:path w="20060920" h="6071870">
                  <a:moveTo>
                    <a:pt x="13495694" y="5488274"/>
                  </a:moveTo>
                  <a:lnTo>
                    <a:pt x="13490131" y="5490234"/>
                  </a:lnTo>
                  <a:lnTo>
                    <a:pt x="13487752" y="5491189"/>
                  </a:lnTo>
                  <a:lnTo>
                    <a:pt x="13482189" y="5493149"/>
                  </a:lnTo>
                  <a:lnTo>
                    <a:pt x="13479618" y="5498355"/>
                  </a:lnTo>
                  <a:lnTo>
                    <a:pt x="13479296" y="5499006"/>
                  </a:lnTo>
                  <a:lnTo>
                    <a:pt x="13481257" y="5504571"/>
                  </a:lnTo>
                  <a:lnTo>
                    <a:pt x="13482261" y="5507756"/>
                  </a:lnTo>
                  <a:lnTo>
                    <a:pt x="13484501" y="5509894"/>
                  </a:lnTo>
                  <a:lnTo>
                    <a:pt x="13487167" y="5511031"/>
                  </a:lnTo>
                  <a:lnTo>
                    <a:pt x="13487309" y="5510698"/>
                  </a:lnTo>
                  <a:lnTo>
                    <a:pt x="13489310" y="5511551"/>
                  </a:lnTo>
                  <a:lnTo>
                    <a:pt x="13491928" y="5511880"/>
                  </a:lnTo>
                  <a:lnTo>
                    <a:pt x="13494637" y="5511067"/>
                  </a:lnTo>
                  <a:lnTo>
                    <a:pt x="13497015" y="5510111"/>
                  </a:lnTo>
                  <a:lnTo>
                    <a:pt x="13502579" y="5508150"/>
                  </a:lnTo>
                  <a:lnTo>
                    <a:pt x="13505151" y="5502944"/>
                  </a:lnTo>
                  <a:lnTo>
                    <a:pt x="13505472" y="5502294"/>
                  </a:lnTo>
                  <a:lnTo>
                    <a:pt x="13501551" y="5491166"/>
                  </a:lnTo>
                  <a:lnTo>
                    <a:pt x="13495694" y="5488274"/>
                  </a:lnTo>
                  <a:close/>
                </a:path>
                <a:path w="20060920" h="6071870">
                  <a:moveTo>
                    <a:pt x="6911173" y="2673231"/>
                  </a:moveTo>
                  <a:lnTo>
                    <a:pt x="6905031" y="2671005"/>
                  </a:lnTo>
                  <a:lnTo>
                    <a:pt x="6894286" y="2675877"/>
                  </a:lnTo>
                  <a:lnTo>
                    <a:pt x="6892060" y="2682017"/>
                  </a:lnTo>
                  <a:lnTo>
                    <a:pt x="6894496" y="2687391"/>
                  </a:lnTo>
                  <a:lnTo>
                    <a:pt x="6896408" y="2692145"/>
                  </a:lnTo>
                  <a:lnTo>
                    <a:pt x="6898457" y="2693807"/>
                  </a:lnTo>
                  <a:lnTo>
                    <a:pt x="6900790" y="2694803"/>
                  </a:lnTo>
                  <a:lnTo>
                    <a:pt x="6900647" y="2695136"/>
                  </a:lnTo>
                  <a:lnTo>
                    <a:pt x="6903314" y="2696273"/>
                  </a:lnTo>
                  <a:lnTo>
                    <a:pt x="6906549" y="2696077"/>
                  </a:lnTo>
                  <a:lnTo>
                    <a:pt x="6909403" y="2694930"/>
                  </a:lnTo>
                  <a:lnTo>
                    <a:pt x="6914774" y="2692495"/>
                  </a:lnTo>
                  <a:lnTo>
                    <a:pt x="6917000" y="2686353"/>
                  </a:lnTo>
                  <a:lnTo>
                    <a:pt x="6914564" y="2680981"/>
                  </a:lnTo>
                  <a:lnTo>
                    <a:pt x="6913609" y="2678603"/>
                  </a:lnTo>
                  <a:lnTo>
                    <a:pt x="6911173" y="2673231"/>
                  </a:lnTo>
                  <a:close/>
                </a:path>
                <a:path w="20060920" h="6071870">
                  <a:moveTo>
                    <a:pt x="2181090" y="631897"/>
                  </a:moveTo>
                  <a:lnTo>
                    <a:pt x="2174664" y="630337"/>
                  </a:lnTo>
                  <a:lnTo>
                    <a:pt x="2169816" y="633390"/>
                  </a:lnTo>
                  <a:lnTo>
                    <a:pt x="2167630" y="634821"/>
                  </a:lnTo>
                  <a:lnTo>
                    <a:pt x="2162782" y="637874"/>
                  </a:lnTo>
                  <a:lnTo>
                    <a:pt x="2172231" y="654512"/>
                  </a:lnTo>
                  <a:lnTo>
                    <a:pt x="2175800" y="654459"/>
                  </a:lnTo>
                  <a:lnTo>
                    <a:pt x="2178937" y="652645"/>
                  </a:lnTo>
                  <a:lnTo>
                    <a:pt x="2181123" y="651213"/>
                  </a:lnTo>
                  <a:lnTo>
                    <a:pt x="2185971" y="648160"/>
                  </a:lnTo>
                  <a:lnTo>
                    <a:pt x="2187531" y="641734"/>
                  </a:lnTo>
                  <a:lnTo>
                    <a:pt x="2184477" y="636887"/>
                  </a:lnTo>
                  <a:lnTo>
                    <a:pt x="2181090" y="631897"/>
                  </a:lnTo>
                  <a:close/>
                </a:path>
                <a:path w="20060920" h="6071870">
                  <a:moveTo>
                    <a:pt x="13577153" y="5460776"/>
                  </a:moveTo>
                  <a:lnTo>
                    <a:pt x="13571589" y="5462737"/>
                  </a:lnTo>
                  <a:lnTo>
                    <a:pt x="13569212" y="5463694"/>
                  </a:lnTo>
                  <a:lnTo>
                    <a:pt x="13563648" y="5465653"/>
                  </a:lnTo>
                  <a:lnTo>
                    <a:pt x="13561077" y="5470859"/>
                  </a:lnTo>
                  <a:lnTo>
                    <a:pt x="13560755" y="5471510"/>
                  </a:lnTo>
                  <a:lnTo>
                    <a:pt x="13562715" y="5477073"/>
                  </a:lnTo>
                  <a:lnTo>
                    <a:pt x="13563721" y="5480259"/>
                  </a:lnTo>
                  <a:lnTo>
                    <a:pt x="13565960" y="5482396"/>
                  </a:lnTo>
                  <a:lnTo>
                    <a:pt x="13568627" y="5483534"/>
                  </a:lnTo>
                  <a:lnTo>
                    <a:pt x="13568769" y="5483201"/>
                  </a:lnTo>
                  <a:lnTo>
                    <a:pt x="13570769" y="5484054"/>
                  </a:lnTo>
                  <a:lnTo>
                    <a:pt x="13573386" y="5484382"/>
                  </a:lnTo>
                  <a:lnTo>
                    <a:pt x="13576097" y="5483570"/>
                  </a:lnTo>
                  <a:lnTo>
                    <a:pt x="13578475" y="5482614"/>
                  </a:lnTo>
                  <a:lnTo>
                    <a:pt x="13584038" y="5480654"/>
                  </a:lnTo>
                  <a:lnTo>
                    <a:pt x="13586609" y="5475447"/>
                  </a:lnTo>
                  <a:lnTo>
                    <a:pt x="13586931" y="5474795"/>
                  </a:lnTo>
                  <a:lnTo>
                    <a:pt x="13583010" y="5463669"/>
                  </a:lnTo>
                  <a:lnTo>
                    <a:pt x="13577153" y="5460776"/>
                  </a:lnTo>
                  <a:close/>
                </a:path>
                <a:path w="20060920" h="6071870">
                  <a:moveTo>
                    <a:pt x="6874975" y="2595545"/>
                  </a:moveTo>
                  <a:lnTo>
                    <a:pt x="6868833" y="2593319"/>
                  </a:lnTo>
                  <a:lnTo>
                    <a:pt x="6858088" y="2598191"/>
                  </a:lnTo>
                  <a:lnTo>
                    <a:pt x="6855863" y="2604332"/>
                  </a:lnTo>
                  <a:lnTo>
                    <a:pt x="6858298" y="2609705"/>
                  </a:lnTo>
                  <a:lnTo>
                    <a:pt x="6860210" y="2614459"/>
                  </a:lnTo>
                  <a:lnTo>
                    <a:pt x="6862258" y="2616123"/>
                  </a:lnTo>
                  <a:lnTo>
                    <a:pt x="6864591" y="2617118"/>
                  </a:lnTo>
                  <a:lnTo>
                    <a:pt x="6864449" y="2617450"/>
                  </a:lnTo>
                  <a:lnTo>
                    <a:pt x="6867116" y="2618587"/>
                  </a:lnTo>
                  <a:lnTo>
                    <a:pt x="6870351" y="2618392"/>
                  </a:lnTo>
                  <a:lnTo>
                    <a:pt x="6873204" y="2617245"/>
                  </a:lnTo>
                  <a:lnTo>
                    <a:pt x="6878576" y="2614810"/>
                  </a:lnTo>
                  <a:lnTo>
                    <a:pt x="6880802" y="2608668"/>
                  </a:lnTo>
                  <a:lnTo>
                    <a:pt x="6878367" y="2603295"/>
                  </a:lnTo>
                  <a:lnTo>
                    <a:pt x="6877411" y="2600917"/>
                  </a:lnTo>
                  <a:lnTo>
                    <a:pt x="6874975" y="2595545"/>
                  </a:lnTo>
                  <a:close/>
                </a:path>
                <a:path w="20060920" h="6071870">
                  <a:moveTo>
                    <a:pt x="2254811" y="586522"/>
                  </a:moveTo>
                  <a:lnTo>
                    <a:pt x="2248051" y="584821"/>
                  </a:lnTo>
                  <a:lnTo>
                    <a:pt x="2243204" y="587874"/>
                  </a:lnTo>
                  <a:lnTo>
                    <a:pt x="2241017" y="589306"/>
                  </a:lnTo>
                  <a:lnTo>
                    <a:pt x="2236169" y="592359"/>
                  </a:lnTo>
                  <a:lnTo>
                    <a:pt x="2234468" y="599118"/>
                  </a:lnTo>
                  <a:lnTo>
                    <a:pt x="2237521" y="603966"/>
                  </a:lnTo>
                  <a:lnTo>
                    <a:pt x="2238619" y="606010"/>
                  </a:lnTo>
                  <a:lnTo>
                    <a:pt x="2240334" y="607530"/>
                  </a:lnTo>
                  <a:lnTo>
                    <a:pt x="2242334" y="608383"/>
                  </a:lnTo>
                  <a:lnTo>
                    <a:pt x="2242476" y="608050"/>
                  </a:lnTo>
                  <a:lnTo>
                    <a:pt x="2245476" y="609329"/>
                  </a:lnTo>
                  <a:lnTo>
                    <a:pt x="2249045" y="609275"/>
                  </a:lnTo>
                  <a:lnTo>
                    <a:pt x="2252182" y="607463"/>
                  </a:lnTo>
                  <a:lnTo>
                    <a:pt x="2254368" y="606031"/>
                  </a:lnTo>
                  <a:lnTo>
                    <a:pt x="2259217" y="602977"/>
                  </a:lnTo>
                  <a:lnTo>
                    <a:pt x="2260918" y="596219"/>
                  </a:lnTo>
                  <a:lnTo>
                    <a:pt x="2254811" y="586522"/>
                  </a:lnTo>
                  <a:close/>
                </a:path>
                <a:path w="20060920" h="6071870">
                  <a:moveTo>
                    <a:pt x="13658087" y="5432662"/>
                  </a:moveTo>
                  <a:lnTo>
                    <a:pt x="13652524" y="5434622"/>
                  </a:lnTo>
                  <a:lnTo>
                    <a:pt x="13650147" y="5435577"/>
                  </a:lnTo>
                  <a:lnTo>
                    <a:pt x="13644583" y="5437538"/>
                  </a:lnTo>
                  <a:lnTo>
                    <a:pt x="13642012" y="5442745"/>
                  </a:lnTo>
                  <a:lnTo>
                    <a:pt x="13641690" y="5443395"/>
                  </a:lnTo>
                  <a:lnTo>
                    <a:pt x="13643650" y="5448959"/>
                  </a:lnTo>
                  <a:lnTo>
                    <a:pt x="13644655" y="5452145"/>
                  </a:lnTo>
                  <a:lnTo>
                    <a:pt x="13646894" y="5454283"/>
                  </a:lnTo>
                  <a:lnTo>
                    <a:pt x="13651562" y="5456274"/>
                  </a:lnTo>
                  <a:lnTo>
                    <a:pt x="13654321" y="5456268"/>
                  </a:lnTo>
                  <a:lnTo>
                    <a:pt x="13657032" y="5455455"/>
                  </a:lnTo>
                  <a:lnTo>
                    <a:pt x="13659410" y="5454499"/>
                  </a:lnTo>
                  <a:lnTo>
                    <a:pt x="13664973" y="5452539"/>
                  </a:lnTo>
                  <a:lnTo>
                    <a:pt x="13667544" y="5447333"/>
                  </a:lnTo>
                  <a:lnTo>
                    <a:pt x="13667866" y="5446682"/>
                  </a:lnTo>
                  <a:lnTo>
                    <a:pt x="13663945" y="5435554"/>
                  </a:lnTo>
                  <a:lnTo>
                    <a:pt x="13658087" y="5432662"/>
                  </a:lnTo>
                  <a:close/>
                </a:path>
                <a:path w="20060920" h="6071870">
                  <a:moveTo>
                    <a:pt x="6839062" y="2517193"/>
                  </a:moveTo>
                  <a:lnTo>
                    <a:pt x="6832921" y="2514967"/>
                  </a:lnTo>
                  <a:lnTo>
                    <a:pt x="6822176" y="2519839"/>
                  </a:lnTo>
                  <a:lnTo>
                    <a:pt x="6819949" y="2525980"/>
                  </a:lnTo>
                  <a:lnTo>
                    <a:pt x="6822385" y="2531352"/>
                  </a:lnTo>
                  <a:lnTo>
                    <a:pt x="6824488" y="2536584"/>
                  </a:lnTo>
                  <a:lnTo>
                    <a:pt x="6826536" y="2538245"/>
                  </a:lnTo>
                  <a:lnTo>
                    <a:pt x="6831202" y="2540236"/>
                  </a:lnTo>
                  <a:lnTo>
                    <a:pt x="6834437" y="2540040"/>
                  </a:lnTo>
                  <a:lnTo>
                    <a:pt x="6837290" y="2538893"/>
                  </a:lnTo>
                  <a:lnTo>
                    <a:pt x="6842662" y="2536457"/>
                  </a:lnTo>
                  <a:lnTo>
                    <a:pt x="6844889" y="2530316"/>
                  </a:lnTo>
                  <a:lnTo>
                    <a:pt x="6842453" y="2524943"/>
                  </a:lnTo>
                  <a:lnTo>
                    <a:pt x="6841498" y="2522566"/>
                  </a:lnTo>
                  <a:lnTo>
                    <a:pt x="6839062" y="2517193"/>
                  </a:lnTo>
                  <a:close/>
                </a:path>
                <a:path w="20060920" h="6071870">
                  <a:moveTo>
                    <a:pt x="2328963" y="542908"/>
                  </a:moveTo>
                  <a:lnTo>
                    <a:pt x="2322537" y="541349"/>
                  </a:lnTo>
                  <a:lnTo>
                    <a:pt x="2317356" y="544260"/>
                  </a:lnTo>
                  <a:lnTo>
                    <a:pt x="2315169" y="545690"/>
                  </a:lnTo>
                  <a:lnTo>
                    <a:pt x="2309988" y="548602"/>
                  </a:lnTo>
                  <a:lnTo>
                    <a:pt x="2308602" y="554314"/>
                  </a:lnTo>
                  <a:lnTo>
                    <a:pt x="2308429" y="555028"/>
                  </a:lnTo>
                  <a:lnTo>
                    <a:pt x="2311340" y="560209"/>
                  </a:lnTo>
                  <a:lnTo>
                    <a:pt x="2312438" y="562254"/>
                  </a:lnTo>
                  <a:lnTo>
                    <a:pt x="2314153" y="563773"/>
                  </a:lnTo>
                  <a:lnTo>
                    <a:pt x="2319486" y="566048"/>
                  </a:lnTo>
                  <a:lnTo>
                    <a:pt x="2322721" y="565852"/>
                  </a:lnTo>
                  <a:lnTo>
                    <a:pt x="2325858" y="564039"/>
                  </a:lnTo>
                  <a:lnTo>
                    <a:pt x="2328045" y="562608"/>
                  </a:lnTo>
                  <a:lnTo>
                    <a:pt x="2333226" y="559697"/>
                  </a:lnTo>
                  <a:lnTo>
                    <a:pt x="2334613" y="553984"/>
                  </a:lnTo>
                  <a:lnTo>
                    <a:pt x="2334786" y="553271"/>
                  </a:lnTo>
                  <a:lnTo>
                    <a:pt x="2328963" y="542908"/>
                  </a:lnTo>
                  <a:close/>
                </a:path>
                <a:path w="20060920" h="6071870">
                  <a:moveTo>
                    <a:pt x="13739213" y="5405023"/>
                  </a:moveTo>
                  <a:lnTo>
                    <a:pt x="13733650" y="5406983"/>
                  </a:lnTo>
                  <a:lnTo>
                    <a:pt x="13731272" y="5407939"/>
                  </a:lnTo>
                  <a:lnTo>
                    <a:pt x="13725708" y="5409898"/>
                  </a:lnTo>
                  <a:lnTo>
                    <a:pt x="13723138" y="5415105"/>
                  </a:lnTo>
                  <a:lnTo>
                    <a:pt x="13722817" y="5415756"/>
                  </a:lnTo>
                  <a:lnTo>
                    <a:pt x="13724777" y="5421319"/>
                  </a:lnTo>
                  <a:lnTo>
                    <a:pt x="13725924" y="5424173"/>
                  </a:lnTo>
                  <a:lnTo>
                    <a:pt x="13728163" y="5426310"/>
                  </a:lnTo>
                  <a:lnTo>
                    <a:pt x="13730830" y="5427448"/>
                  </a:lnTo>
                  <a:lnTo>
                    <a:pt x="13730353" y="5427638"/>
                  </a:lnTo>
                  <a:lnTo>
                    <a:pt x="13732687" y="5428634"/>
                  </a:lnTo>
                  <a:lnTo>
                    <a:pt x="13735447" y="5428629"/>
                  </a:lnTo>
                  <a:lnTo>
                    <a:pt x="13738158" y="5427816"/>
                  </a:lnTo>
                  <a:lnTo>
                    <a:pt x="13740535" y="5426860"/>
                  </a:lnTo>
                  <a:lnTo>
                    <a:pt x="13746098" y="5424899"/>
                  </a:lnTo>
                  <a:lnTo>
                    <a:pt x="13748670" y="5419693"/>
                  </a:lnTo>
                  <a:lnTo>
                    <a:pt x="13748992" y="5419042"/>
                  </a:lnTo>
                  <a:lnTo>
                    <a:pt x="13745071" y="5407915"/>
                  </a:lnTo>
                  <a:lnTo>
                    <a:pt x="13739213" y="5405023"/>
                  </a:lnTo>
                  <a:close/>
                </a:path>
                <a:path w="20060920" h="6071870">
                  <a:moveTo>
                    <a:pt x="6803482" y="2438983"/>
                  </a:moveTo>
                  <a:lnTo>
                    <a:pt x="6797340" y="2436758"/>
                  </a:lnTo>
                  <a:lnTo>
                    <a:pt x="6786595" y="2441628"/>
                  </a:lnTo>
                  <a:lnTo>
                    <a:pt x="6784369" y="2447770"/>
                  </a:lnTo>
                  <a:lnTo>
                    <a:pt x="6786805" y="2453142"/>
                  </a:lnTo>
                  <a:lnTo>
                    <a:pt x="6787761" y="2455520"/>
                  </a:lnTo>
                  <a:lnTo>
                    <a:pt x="6789050" y="2458040"/>
                  </a:lnTo>
                  <a:lnTo>
                    <a:pt x="6790956" y="2460035"/>
                  </a:lnTo>
                  <a:lnTo>
                    <a:pt x="6793289" y="2461030"/>
                  </a:lnTo>
                  <a:lnTo>
                    <a:pt x="6793431" y="2460697"/>
                  </a:lnTo>
                  <a:lnTo>
                    <a:pt x="6795764" y="2461692"/>
                  </a:lnTo>
                  <a:lnTo>
                    <a:pt x="6798857" y="2461830"/>
                  </a:lnTo>
                  <a:lnTo>
                    <a:pt x="6801710" y="2460682"/>
                  </a:lnTo>
                  <a:lnTo>
                    <a:pt x="6807083" y="2458247"/>
                  </a:lnTo>
                  <a:lnTo>
                    <a:pt x="6809308" y="2452105"/>
                  </a:lnTo>
                  <a:lnTo>
                    <a:pt x="6806873" y="2446733"/>
                  </a:lnTo>
                  <a:lnTo>
                    <a:pt x="6805918" y="2444356"/>
                  </a:lnTo>
                  <a:lnTo>
                    <a:pt x="6803482" y="2438983"/>
                  </a:lnTo>
                  <a:close/>
                </a:path>
                <a:path w="20060920" h="6071870">
                  <a:moveTo>
                    <a:pt x="13820149" y="5376908"/>
                  </a:moveTo>
                  <a:lnTo>
                    <a:pt x="13814585" y="5378868"/>
                  </a:lnTo>
                  <a:lnTo>
                    <a:pt x="13812206" y="5379824"/>
                  </a:lnTo>
                  <a:lnTo>
                    <a:pt x="13806643" y="5381784"/>
                  </a:lnTo>
                  <a:lnTo>
                    <a:pt x="13804072" y="5386991"/>
                  </a:lnTo>
                  <a:lnTo>
                    <a:pt x="13803751" y="5387641"/>
                  </a:lnTo>
                  <a:lnTo>
                    <a:pt x="13805712" y="5393204"/>
                  </a:lnTo>
                  <a:lnTo>
                    <a:pt x="13806524" y="5395915"/>
                  </a:lnTo>
                  <a:lnTo>
                    <a:pt x="13808765" y="5398053"/>
                  </a:lnTo>
                  <a:lnTo>
                    <a:pt x="13811431" y="5399190"/>
                  </a:lnTo>
                  <a:lnTo>
                    <a:pt x="13811288" y="5399524"/>
                  </a:lnTo>
                  <a:lnTo>
                    <a:pt x="13813622" y="5400519"/>
                  </a:lnTo>
                  <a:lnTo>
                    <a:pt x="13816382" y="5400514"/>
                  </a:lnTo>
                  <a:lnTo>
                    <a:pt x="13819092" y="5399700"/>
                  </a:lnTo>
                  <a:lnTo>
                    <a:pt x="13821470" y="5398746"/>
                  </a:lnTo>
                  <a:lnTo>
                    <a:pt x="13827033" y="5396786"/>
                  </a:lnTo>
                  <a:lnTo>
                    <a:pt x="13829605" y="5391578"/>
                  </a:lnTo>
                  <a:lnTo>
                    <a:pt x="13829927" y="5390928"/>
                  </a:lnTo>
                  <a:lnTo>
                    <a:pt x="13826006" y="5379801"/>
                  </a:lnTo>
                  <a:lnTo>
                    <a:pt x="13820149" y="5376908"/>
                  </a:lnTo>
                  <a:close/>
                </a:path>
                <a:path w="20060920" h="6071870">
                  <a:moveTo>
                    <a:pt x="2403071" y="501244"/>
                  </a:moveTo>
                  <a:lnTo>
                    <a:pt x="2396787" y="499352"/>
                  </a:lnTo>
                  <a:lnTo>
                    <a:pt x="2391605" y="502263"/>
                  </a:lnTo>
                  <a:lnTo>
                    <a:pt x="2389561" y="503361"/>
                  </a:lnTo>
                  <a:lnTo>
                    <a:pt x="2384380" y="506272"/>
                  </a:lnTo>
                  <a:lnTo>
                    <a:pt x="2382488" y="512556"/>
                  </a:lnTo>
                  <a:lnTo>
                    <a:pt x="2385399" y="517737"/>
                  </a:lnTo>
                  <a:lnTo>
                    <a:pt x="2386830" y="519923"/>
                  </a:lnTo>
                  <a:lnTo>
                    <a:pt x="2388545" y="521443"/>
                  </a:lnTo>
                  <a:lnTo>
                    <a:pt x="2390545" y="522296"/>
                  </a:lnTo>
                  <a:lnTo>
                    <a:pt x="2390403" y="522630"/>
                  </a:lnTo>
                  <a:lnTo>
                    <a:pt x="2393403" y="523909"/>
                  </a:lnTo>
                  <a:lnTo>
                    <a:pt x="2396638" y="523713"/>
                  </a:lnTo>
                  <a:lnTo>
                    <a:pt x="2399633" y="522234"/>
                  </a:lnTo>
                  <a:lnTo>
                    <a:pt x="2401819" y="520802"/>
                  </a:lnTo>
                  <a:lnTo>
                    <a:pt x="2407001" y="517890"/>
                  </a:lnTo>
                  <a:lnTo>
                    <a:pt x="2408893" y="511607"/>
                  </a:lnTo>
                  <a:lnTo>
                    <a:pt x="2403071" y="501244"/>
                  </a:lnTo>
                  <a:close/>
                </a:path>
                <a:path w="20060920" h="6071870">
                  <a:moveTo>
                    <a:pt x="6768568" y="2361057"/>
                  </a:moveTo>
                  <a:lnTo>
                    <a:pt x="6762568" y="2358498"/>
                  </a:lnTo>
                  <a:lnTo>
                    <a:pt x="6751823" y="2363370"/>
                  </a:lnTo>
                  <a:lnTo>
                    <a:pt x="6749265" y="2369369"/>
                  </a:lnTo>
                  <a:lnTo>
                    <a:pt x="6751700" y="2374742"/>
                  </a:lnTo>
                  <a:lnTo>
                    <a:pt x="6752655" y="2377119"/>
                  </a:lnTo>
                  <a:lnTo>
                    <a:pt x="6753947" y="2379641"/>
                  </a:lnTo>
                  <a:lnTo>
                    <a:pt x="6755851" y="2381634"/>
                  </a:lnTo>
                  <a:lnTo>
                    <a:pt x="6760851" y="2383766"/>
                  </a:lnTo>
                  <a:lnTo>
                    <a:pt x="6763610" y="2383762"/>
                  </a:lnTo>
                  <a:lnTo>
                    <a:pt x="6766463" y="2382615"/>
                  </a:lnTo>
                  <a:lnTo>
                    <a:pt x="6771836" y="2380179"/>
                  </a:lnTo>
                  <a:lnTo>
                    <a:pt x="6774394" y="2374180"/>
                  </a:lnTo>
                  <a:lnTo>
                    <a:pt x="6771959" y="2368807"/>
                  </a:lnTo>
                  <a:lnTo>
                    <a:pt x="6771004" y="2366430"/>
                  </a:lnTo>
                  <a:lnTo>
                    <a:pt x="6768568" y="2361057"/>
                  </a:lnTo>
                  <a:close/>
                </a:path>
                <a:path w="20060920" h="6071870">
                  <a:moveTo>
                    <a:pt x="13900701" y="5347842"/>
                  </a:moveTo>
                  <a:lnTo>
                    <a:pt x="13895138" y="5349802"/>
                  </a:lnTo>
                  <a:lnTo>
                    <a:pt x="13887530" y="5352861"/>
                  </a:lnTo>
                  <a:lnTo>
                    <a:pt x="13885120" y="5357742"/>
                  </a:lnTo>
                  <a:lnTo>
                    <a:pt x="13884638" y="5358719"/>
                  </a:lnTo>
                  <a:lnTo>
                    <a:pt x="13886598" y="5364282"/>
                  </a:lnTo>
                  <a:lnTo>
                    <a:pt x="13887411" y="5366993"/>
                  </a:lnTo>
                  <a:lnTo>
                    <a:pt x="13889650" y="5369129"/>
                  </a:lnTo>
                  <a:lnTo>
                    <a:pt x="13894649" y="5371261"/>
                  </a:lnTo>
                  <a:lnTo>
                    <a:pt x="13897409" y="5371258"/>
                  </a:lnTo>
                  <a:lnTo>
                    <a:pt x="13900120" y="5370444"/>
                  </a:lnTo>
                  <a:lnTo>
                    <a:pt x="13907728" y="5367386"/>
                  </a:lnTo>
                  <a:lnTo>
                    <a:pt x="13910138" y="5362505"/>
                  </a:lnTo>
                  <a:lnTo>
                    <a:pt x="13910620" y="5361529"/>
                  </a:lnTo>
                  <a:lnTo>
                    <a:pt x="13908660" y="5355966"/>
                  </a:lnTo>
                  <a:lnTo>
                    <a:pt x="13906558" y="5350734"/>
                  </a:lnTo>
                  <a:lnTo>
                    <a:pt x="13900701" y="5347842"/>
                  </a:lnTo>
                  <a:close/>
                </a:path>
                <a:path w="20060920" h="6071870">
                  <a:moveTo>
                    <a:pt x="6734130" y="2282940"/>
                  </a:moveTo>
                  <a:lnTo>
                    <a:pt x="6728131" y="2280381"/>
                  </a:lnTo>
                  <a:lnTo>
                    <a:pt x="6717385" y="2285253"/>
                  </a:lnTo>
                  <a:lnTo>
                    <a:pt x="6714826" y="2291252"/>
                  </a:lnTo>
                  <a:lnTo>
                    <a:pt x="6717263" y="2296625"/>
                  </a:lnTo>
                  <a:lnTo>
                    <a:pt x="6718217" y="2299002"/>
                  </a:lnTo>
                  <a:lnTo>
                    <a:pt x="6719506" y="2301522"/>
                  </a:lnTo>
                  <a:lnTo>
                    <a:pt x="6721413" y="2303516"/>
                  </a:lnTo>
                  <a:lnTo>
                    <a:pt x="6726413" y="2305649"/>
                  </a:lnTo>
                  <a:lnTo>
                    <a:pt x="6729172" y="2305645"/>
                  </a:lnTo>
                  <a:lnTo>
                    <a:pt x="6732025" y="2304498"/>
                  </a:lnTo>
                  <a:lnTo>
                    <a:pt x="6737397" y="2302063"/>
                  </a:lnTo>
                  <a:lnTo>
                    <a:pt x="6739957" y="2296063"/>
                  </a:lnTo>
                  <a:lnTo>
                    <a:pt x="6737520" y="2290691"/>
                  </a:lnTo>
                  <a:lnTo>
                    <a:pt x="6736566" y="2288313"/>
                  </a:lnTo>
                  <a:lnTo>
                    <a:pt x="6734130" y="2282940"/>
                  </a:lnTo>
                  <a:close/>
                </a:path>
                <a:path w="20060920" h="6071870">
                  <a:moveTo>
                    <a:pt x="2477987" y="459532"/>
                  </a:moveTo>
                  <a:lnTo>
                    <a:pt x="2471704" y="457639"/>
                  </a:lnTo>
                  <a:lnTo>
                    <a:pt x="2466523" y="460549"/>
                  </a:lnTo>
                  <a:lnTo>
                    <a:pt x="2464478" y="461647"/>
                  </a:lnTo>
                  <a:lnTo>
                    <a:pt x="2459297" y="464560"/>
                  </a:lnTo>
                  <a:lnTo>
                    <a:pt x="2457404" y="470844"/>
                  </a:lnTo>
                  <a:lnTo>
                    <a:pt x="2460316" y="476024"/>
                  </a:lnTo>
                  <a:lnTo>
                    <a:pt x="2461413" y="478069"/>
                  </a:lnTo>
                  <a:lnTo>
                    <a:pt x="2463462" y="479731"/>
                  </a:lnTo>
                  <a:lnTo>
                    <a:pt x="2468461" y="481863"/>
                  </a:lnTo>
                  <a:lnTo>
                    <a:pt x="2471697" y="481667"/>
                  </a:lnTo>
                  <a:lnTo>
                    <a:pt x="2474692" y="480187"/>
                  </a:lnTo>
                  <a:lnTo>
                    <a:pt x="2476735" y="479089"/>
                  </a:lnTo>
                  <a:lnTo>
                    <a:pt x="2481917" y="476178"/>
                  </a:lnTo>
                  <a:lnTo>
                    <a:pt x="2483810" y="469894"/>
                  </a:lnTo>
                  <a:lnTo>
                    <a:pt x="2477987" y="459532"/>
                  </a:lnTo>
                  <a:close/>
                </a:path>
                <a:path w="20060920" h="6071870">
                  <a:moveTo>
                    <a:pt x="13981395" y="5318444"/>
                  </a:moveTo>
                  <a:lnTo>
                    <a:pt x="13975832" y="5320404"/>
                  </a:lnTo>
                  <a:lnTo>
                    <a:pt x="13968224" y="5323462"/>
                  </a:lnTo>
                  <a:lnTo>
                    <a:pt x="13965814" y="5328342"/>
                  </a:lnTo>
                  <a:lnTo>
                    <a:pt x="13965331" y="5329319"/>
                  </a:lnTo>
                  <a:lnTo>
                    <a:pt x="13967292" y="5334884"/>
                  </a:lnTo>
                  <a:lnTo>
                    <a:pt x="13968438" y="5337735"/>
                  </a:lnTo>
                  <a:lnTo>
                    <a:pt x="13970345" y="5339731"/>
                  </a:lnTo>
                  <a:lnTo>
                    <a:pt x="13975346" y="5341864"/>
                  </a:lnTo>
                  <a:lnTo>
                    <a:pt x="13978104" y="5341858"/>
                  </a:lnTo>
                  <a:lnTo>
                    <a:pt x="13980814" y="5341044"/>
                  </a:lnTo>
                  <a:lnTo>
                    <a:pt x="13988424" y="5337987"/>
                  </a:lnTo>
                  <a:lnTo>
                    <a:pt x="13990834" y="5333106"/>
                  </a:lnTo>
                  <a:lnTo>
                    <a:pt x="13991317" y="5332130"/>
                  </a:lnTo>
                  <a:lnTo>
                    <a:pt x="13989357" y="5326567"/>
                  </a:lnTo>
                  <a:lnTo>
                    <a:pt x="13987254" y="5321335"/>
                  </a:lnTo>
                  <a:lnTo>
                    <a:pt x="13981395" y="5318444"/>
                  </a:lnTo>
                  <a:close/>
                </a:path>
                <a:path w="20060920" h="6071870">
                  <a:moveTo>
                    <a:pt x="6698834" y="2204064"/>
                  </a:moveTo>
                  <a:lnTo>
                    <a:pt x="6692692" y="2201838"/>
                  </a:lnTo>
                  <a:lnTo>
                    <a:pt x="6681948" y="2206709"/>
                  </a:lnTo>
                  <a:lnTo>
                    <a:pt x="6679722" y="2212851"/>
                  </a:lnTo>
                  <a:lnTo>
                    <a:pt x="6682158" y="2218223"/>
                  </a:lnTo>
                  <a:lnTo>
                    <a:pt x="6683113" y="2220601"/>
                  </a:lnTo>
                  <a:lnTo>
                    <a:pt x="6684402" y="2223120"/>
                  </a:lnTo>
                  <a:lnTo>
                    <a:pt x="6686309" y="2225116"/>
                  </a:lnTo>
                  <a:lnTo>
                    <a:pt x="6688642" y="2226111"/>
                  </a:lnTo>
                  <a:lnTo>
                    <a:pt x="6688784" y="2225778"/>
                  </a:lnTo>
                  <a:lnTo>
                    <a:pt x="6691118" y="2226773"/>
                  </a:lnTo>
                  <a:lnTo>
                    <a:pt x="6694210" y="2226910"/>
                  </a:lnTo>
                  <a:lnTo>
                    <a:pt x="6697063" y="2225763"/>
                  </a:lnTo>
                  <a:lnTo>
                    <a:pt x="6702435" y="2223328"/>
                  </a:lnTo>
                  <a:lnTo>
                    <a:pt x="6704661" y="2217186"/>
                  </a:lnTo>
                  <a:lnTo>
                    <a:pt x="6702225" y="2211814"/>
                  </a:lnTo>
                  <a:lnTo>
                    <a:pt x="6701270" y="2209436"/>
                  </a:lnTo>
                  <a:lnTo>
                    <a:pt x="6698834" y="2204064"/>
                  </a:lnTo>
                  <a:close/>
                </a:path>
                <a:path w="20060920" h="6071870">
                  <a:moveTo>
                    <a:pt x="2554477" y="419672"/>
                  </a:moveTo>
                  <a:lnTo>
                    <a:pt x="2547861" y="417637"/>
                  </a:lnTo>
                  <a:lnTo>
                    <a:pt x="2542821" y="420216"/>
                  </a:lnTo>
                  <a:lnTo>
                    <a:pt x="2540777" y="421313"/>
                  </a:lnTo>
                  <a:lnTo>
                    <a:pt x="2535737" y="423891"/>
                  </a:lnTo>
                  <a:lnTo>
                    <a:pt x="2533703" y="430508"/>
                  </a:lnTo>
                  <a:lnTo>
                    <a:pt x="2536281" y="435548"/>
                  </a:lnTo>
                  <a:lnTo>
                    <a:pt x="2537237" y="437924"/>
                  </a:lnTo>
                  <a:lnTo>
                    <a:pt x="2539285" y="439586"/>
                  </a:lnTo>
                  <a:lnTo>
                    <a:pt x="2544285" y="441719"/>
                  </a:lnTo>
                  <a:lnTo>
                    <a:pt x="2547520" y="441524"/>
                  </a:lnTo>
                  <a:lnTo>
                    <a:pt x="2550515" y="440043"/>
                  </a:lnTo>
                  <a:lnTo>
                    <a:pt x="2552560" y="438945"/>
                  </a:lnTo>
                  <a:lnTo>
                    <a:pt x="2557741" y="436034"/>
                  </a:lnTo>
                  <a:lnTo>
                    <a:pt x="2559633" y="429750"/>
                  </a:lnTo>
                  <a:lnTo>
                    <a:pt x="2554477" y="419672"/>
                  </a:lnTo>
                  <a:close/>
                </a:path>
                <a:path w="20060920" h="6071870">
                  <a:moveTo>
                    <a:pt x="14067565" y="5290986"/>
                  </a:moveTo>
                  <a:lnTo>
                    <a:pt x="14061566" y="5288427"/>
                  </a:lnTo>
                  <a:lnTo>
                    <a:pt x="14056003" y="5290387"/>
                  </a:lnTo>
                  <a:lnTo>
                    <a:pt x="14053625" y="5291343"/>
                  </a:lnTo>
                  <a:lnTo>
                    <a:pt x="14048062" y="5293303"/>
                  </a:lnTo>
                  <a:lnTo>
                    <a:pt x="14045503" y="5299303"/>
                  </a:lnTo>
                  <a:lnTo>
                    <a:pt x="14047462" y="5304867"/>
                  </a:lnTo>
                  <a:lnTo>
                    <a:pt x="14048610" y="5307719"/>
                  </a:lnTo>
                  <a:lnTo>
                    <a:pt x="14050515" y="5309713"/>
                  </a:lnTo>
                  <a:lnTo>
                    <a:pt x="14053182" y="5310851"/>
                  </a:lnTo>
                  <a:lnTo>
                    <a:pt x="14053657" y="5310660"/>
                  </a:lnTo>
                  <a:lnTo>
                    <a:pt x="14055991" y="5311655"/>
                  </a:lnTo>
                  <a:lnTo>
                    <a:pt x="14058751" y="5311651"/>
                  </a:lnTo>
                  <a:lnTo>
                    <a:pt x="14061461" y="5310838"/>
                  </a:lnTo>
                  <a:lnTo>
                    <a:pt x="14069068" y="5307780"/>
                  </a:lnTo>
                  <a:lnTo>
                    <a:pt x="14071628" y="5301780"/>
                  </a:lnTo>
                  <a:lnTo>
                    <a:pt x="14069668" y="5296216"/>
                  </a:lnTo>
                  <a:lnTo>
                    <a:pt x="14067565" y="5290986"/>
                  </a:lnTo>
                  <a:close/>
                </a:path>
                <a:path w="20060920" h="6071870">
                  <a:moveTo>
                    <a:pt x="6663303" y="2126663"/>
                  </a:moveTo>
                  <a:lnTo>
                    <a:pt x="6657161" y="2124437"/>
                  </a:lnTo>
                  <a:lnTo>
                    <a:pt x="6646416" y="2129309"/>
                  </a:lnTo>
                  <a:lnTo>
                    <a:pt x="6644190" y="2135450"/>
                  </a:lnTo>
                  <a:lnTo>
                    <a:pt x="6646625" y="2140822"/>
                  </a:lnTo>
                  <a:lnTo>
                    <a:pt x="6648538" y="2145577"/>
                  </a:lnTo>
                  <a:lnTo>
                    <a:pt x="6650587" y="2147239"/>
                  </a:lnTo>
                  <a:lnTo>
                    <a:pt x="6652920" y="2148234"/>
                  </a:lnTo>
                  <a:lnTo>
                    <a:pt x="6652778" y="2148568"/>
                  </a:lnTo>
                  <a:lnTo>
                    <a:pt x="6655444" y="2149705"/>
                  </a:lnTo>
                  <a:lnTo>
                    <a:pt x="6658678" y="2149510"/>
                  </a:lnTo>
                  <a:lnTo>
                    <a:pt x="6661531" y="2148363"/>
                  </a:lnTo>
                  <a:lnTo>
                    <a:pt x="6666903" y="2145927"/>
                  </a:lnTo>
                  <a:lnTo>
                    <a:pt x="6669130" y="2139786"/>
                  </a:lnTo>
                  <a:lnTo>
                    <a:pt x="6666694" y="2134412"/>
                  </a:lnTo>
                  <a:lnTo>
                    <a:pt x="6665739" y="2132035"/>
                  </a:lnTo>
                  <a:lnTo>
                    <a:pt x="6663303" y="2126663"/>
                  </a:lnTo>
                  <a:close/>
                </a:path>
                <a:path w="20060920" h="6071870">
                  <a:moveTo>
                    <a:pt x="2631349" y="380763"/>
                  </a:moveTo>
                  <a:lnTo>
                    <a:pt x="2624732" y="378729"/>
                  </a:lnTo>
                  <a:lnTo>
                    <a:pt x="2619693" y="381307"/>
                  </a:lnTo>
                  <a:lnTo>
                    <a:pt x="2617316" y="382262"/>
                  </a:lnTo>
                  <a:lnTo>
                    <a:pt x="2611943" y="384698"/>
                  </a:lnTo>
                  <a:lnTo>
                    <a:pt x="2609908" y="391315"/>
                  </a:lnTo>
                  <a:lnTo>
                    <a:pt x="2613775" y="398874"/>
                  </a:lnTo>
                  <a:lnTo>
                    <a:pt x="2615491" y="400394"/>
                  </a:lnTo>
                  <a:lnTo>
                    <a:pt x="2620824" y="402668"/>
                  </a:lnTo>
                  <a:lnTo>
                    <a:pt x="2623917" y="402806"/>
                  </a:lnTo>
                  <a:lnTo>
                    <a:pt x="2626912" y="401326"/>
                  </a:lnTo>
                  <a:lnTo>
                    <a:pt x="2628956" y="400228"/>
                  </a:lnTo>
                  <a:lnTo>
                    <a:pt x="2634329" y="397792"/>
                  </a:lnTo>
                  <a:lnTo>
                    <a:pt x="2636363" y="391175"/>
                  </a:lnTo>
                  <a:lnTo>
                    <a:pt x="2633785" y="386136"/>
                  </a:lnTo>
                  <a:lnTo>
                    <a:pt x="2631349" y="380763"/>
                  </a:lnTo>
                  <a:close/>
                </a:path>
                <a:path w="20060920" h="6071870">
                  <a:moveTo>
                    <a:pt x="14147402" y="5260828"/>
                  </a:moveTo>
                  <a:lnTo>
                    <a:pt x="14141404" y="5258269"/>
                  </a:lnTo>
                  <a:lnTo>
                    <a:pt x="14135840" y="5260229"/>
                  </a:lnTo>
                  <a:lnTo>
                    <a:pt x="14128231" y="5263286"/>
                  </a:lnTo>
                  <a:lnTo>
                    <a:pt x="14125672" y="5269286"/>
                  </a:lnTo>
                  <a:lnTo>
                    <a:pt x="14127632" y="5274849"/>
                  </a:lnTo>
                  <a:lnTo>
                    <a:pt x="14128779" y="5277702"/>
                  </a:lnTo>
                  <a:lnTo>
                    <a:pt x="14130686" y="5279698"/>
                  </a:lnTo>
                  <a:lnTo>
                    <a:pt x="14133353" y="5280836"/>
                  </a:lnTo>
                  <a:lnTo>
                    <a:pt x="14133495" y="5280502"/>
                  </a:lnTo>
                  <a:lnTo>
                    <a:pt x="14135827" y="5281497"/>
                  </a:lnTo>
                  <a:lnTo>
                    <a:pt x="14138588" y="5281492"/>
                  </a:lnTo>
                  <a:lnTo>
                    <a:pt x="14141299" y="5280679"/>
                  </a:lnTo>
                  <a:lnTo>
                    <a:pt x="14148906" y="5277622"/>
                  </a:lnTo>
                  <a:lnTo>
                    <a:pt x="14151466" y="5271621"/>
                  </a:lnTo>
                  <a:lnTo>
                    <a:pt x="14149505" y="5266058"/>
                  </a:lnTo>
                  <a:lnTo>
                    <a:pt x="14147402" y="5260828"/>
                  </a:lnTo>
                  <a:close/>
                </a:path>
                <a:path w="20060920" h="6071870">
                  <a:moveTo>
                    <a:pt x="6626439" y="2048693"/>
                  </a:moveTo>
                  <a:lnTo>
                    <a:pt x="6620297" y="2046467"/>
                  </a:lnTo>
                  <a:lnTo>
                    <a:pt x="6614924" y="2048903"/>
                  </a:lnTo>
                  <a:lnTo>
                    <a:pt x="6609885" y="2051481"/>
                  </a:lnTo>
                  <a:lnTo>
                    <a:pt x="6607659" y="2057623"/>
                  </a:lnTo>
                  <a:lnTo>
                    <a:pt x="6610095" y="2062995"/>
                  </a:lnTo>
                  <a:lnTo>
                    <a:pt x="6612006" y="2067749"/>
                  </a:lnTo>
                  <a:lnTo>
                    <a:pt x="6614055" y="2069411"/>
                  </a:lnTo>
                  <a:lnTo>
                    <a:pt x="6619054" y="2071543"/>
                  </a:lnTo>
                  <a:lnTo>
                    <a:pt x="6622148" y="2071681"/>
                  </a:lnTo>
                  <a:lnTo>
                    <a:pt x="6625143" y="2070201"/>
                  </a:lnTo>
                  <a:lnTo>
                    <a:pt x="6630182" y="2067624"/>
                  </a:lnTo>
                  <a:lnTo>
                    <a:pt x="6632408" y="2061482"/>
                  </a:lnTo>
                  <a:lnTo>
                    <a:pt x="6629971" y="2056110"/>
                  </a:lnTo>
                  <a:lnTo>
                    <a:pt x="6629017" y="2053733"/>
                  </a:lnTo>
                  <a:lnTo>
                    <a:pt x="6626439" y="2048693"/>
                  </a:lnTo>
                  <a:close/>
                </a:path>
                <a:path w="20060920" h="6071870">
                  <a:moveTo>
                    <a:pt x="2708177" y="343805"/>
                  </a:moveTo>
                  <a:lnTo>
                    <a:pt x="2702036" y="341580"/>
                  </a:lnTo>
                  <a:lnTo>
                    <a:pt x="2696663" y="344015"/>
                  </a:lnTo>
                  <a:lnTo>
                    <a:pt x="2694286" y="344971"/>
                  </a:lnTo>
                  <a:lnTo>
                    <a:pt x="2689246" y="347550"/>
                  </a:lnTo>
                  <a:lnTo>
                    <a:pt x="2687021" y="353690"/>
                  </a:lnTo>
                  <a:lnTo>
                    <a:pt x="2689456" y="359064"/>
                  </a:lnTo>
                  <a:lnTo>
                    <a:pt x="2690412" y="361441"/>
                  </a:lnTo>
                  <a:lnTo>
                    <a:pt x="2692461" y="363102"/>
                  </a:lnTo>
                  <a:lnTo>
                    <a:pt x="2697461" y="365235"/>
                  </a:lnTo>
                  <a:lnTo>
                    <a:pt x="2700553" y="365373"/>
                  </a:lnTo>
                  <a:lnTo>
                    <a:pt x="2703549" y="363893"/>
                  </a:lnTo>
                  <a:lnTo>
                    <a:pt x="2705926" y="362937"/>
                  </a:lnTo>
                  <a:lnTo>
                    <a:pt x="2710965" y="360359"/>
                  </a:lnTo>
                  <a:lnTo>
                    <a:pt x="2713191" y="354217"/>
                  </a:lnTo>
                  <a:lnTo>
                    <a:pt x="2710755" y="348844"/>
                  </a:lnTo>
                  <a:lnTo>
                    <a:pt x="2708177" y="343805"/>
                  </a:lnTo>
                  <a:close/>
                </a:path>
                <a:path w="20060920" h="6071870">
                  <a:moveTo>
                    <a:pt x="6588814" y="1971580"/>
                  </a:moveTo>
                  <a:lnTo>
                    <a:pt x="6582197" y="1969546"/>
                  </a:lnTo>
                  <a:lnTo>
                    <a:pt x="6577158" y="1972123"/>
                  </a:lnTo>
                  <a:lnTo>
                    <a:pt x="6571785" y="1974560"/>
                  </a:lnTo>
                  <a:lnTo>
                    <a:pt x="6569751" y="1981177"/>
                  </a:lnTo>
                  <a:lnTo>
                    <a:pt x="6572328" y="1986216"/>
                  </a:lnTo>
                  <a:lnTo>
                    <a:pt x="6573426" y="1988260"/>
                  </a:lnTo>
                  <a:lnTo>
                    <a:pt x="6574716" y="1990780"/>
                  </a:lnTo>
                  <a:lnTo>
                    <a:pt x="6576430" y="1992300"/>
                  </a:lnTo>
                  <a:lnTo>
                    <a:pt x="6578763" y="1993295"/>
                  </a:lnTo>
                  <a:lnTo>
                    <a:pt x="6578621" y="1993628"/>
                  </a:lnTo>
                  <a:lnTo>
                    <a:pt x="6581287" y="1994766"/>
                  </a:lnTo>
                  <a:lnTo>
                    <a:pt x="6584380" y="1994903"/>
                  </a:lnTo>
                  <a:lnTo>
                    <a:pt x="6587376" y="1993422"/>
                  </a:lnTo>
                  <a:lnTo>
                    <a:pt x="6592748" y="1990987"/>
                  </a:lnTo>
                  <a:lnTo>
                    <a:pt x="6594783" y="1984370"/>
                  </a:lnTo>
                  <a:lnTo>
                    <a:pt x="6592205" y="1979330"/>
                  </a:lnTo>
                  <a:lnTo>
                    <a:pt x="6591250" y="1976952"/>
                  </a:lnTo>
                  <a:lnTo>
                    <a:pt x="6588814" y="1971580"/>
                  </a:lnTo>
                  <a:close/>
                </a:path>
                <a:path w="20060920" h="6071870">
                  <a:moveTo>
                    <a:pt x="14227857" y="5230144"/>
                  </a:moveTo>
                  <a:lnTo>
                    <a:pt x="14221858" y="5227585"/>
                  </a:lnTo>
                  <a:lnTo>
                    <a:pt x="14216294" y="5229544"/>
                  </a:lnTo>
                  <a:lnTo>
                    <a:pt x="14208687" y="5232604"/>
                  </a:lnTo>
                  <a:lnTo>
                    <a:pt x="14206127" y="5238604"/>
                  </a:lnTo>
                  <a:lnTo>
                    <a:pt x="14208087" y="5244167"/>
                  </a:lnTo>
                  <a:lnTo>
                    <a:pt x="14209234" y="5247020"/>
                  </a:lnTo>
                  <a:lnTo>
                    <a:pt x="14211141" y="5249016"/>
                  </a:lnTo>
                  <a:lnTo>
                    <a:pt x="14213807" y="5250153"/>
                  </a:lnTo>
                  <a:lnTo>
                    <a:pt x="14213949" y="5249819"/>
                  </a:lnTo>
                  <a:lnTo>
                    <a:pt x="14216283" y="5250815"/>
                  </a:lnTo>
                  <a:lnTo>
                    <a:pt x="14219041" y="5250809"/>
                  </a:lnTo>
                  <a:lnTo>
                    <a:pt x="14221752" y="5249996"/>
                  </a:lnTo>
                  <a:lnTo>
                    <a:pt x="14229361" y="5246938"/>
                  </a:lnTo>
                  <a:lnTo>
                    <a:pt x="14231920" y="5240938"/>
                  </a:lnTo>
                  <a:lnTo>
                    <a:pt x="14229961" y="5235374"/>
                  </a:lnTo>
                  <a:lnTo>
                    <a:pt x="14227857" y="5230144"/>
                  </a:lnTo>
                  <a:close/>
                </a:path>
                <a:path w="20060920" h="6071870">
                  <a:moveTo>
                    <a:pt x="2786338" y="307417"/>
                  </a:moveTo>
                  <a:lnTo>
                    <a:pt x="2780197" y="305192"/>
                  </a:lnTo>
                  <a:lnTo>
                    <a:pt x="2774824" y="307627"/>
                  </a:lnTo>
                  <a:lnTo>
                    <a:pt x="2772447" y="308582"/>
                  </a:lnTo>
                  <a:lnTo>
                    <a:pt x="2767074" y="311018"/>
                  </a:lnTo>
                  <a:lnTo>
                    <a:pt x="2764849" y="317160"/>
                  </a:lnTo>
                  <a:lnTo>
                    <a:pt x="2767284" y="322532"/>
                  </a:lnTo>
                  <a:lnTo>
                    <a:pt x="2768573" y="325052"/>
                  </a:lnTo>
                  <a:lnTo>
                    <a:pt x="2770480" y="327047"/>
                  </a:lnTo>
                  <a:lnTo>
                    <a:pt x="2772813" y="328043"/>
                  </a:lnTo>
                  <a:lnTo>
                    <a:pt x="2772955" y="327709"/>
                  </a:lnTo>
                  <a:lnTo>
                    <a:pt x="2775288" y="328705"/>
                  </a:lnTo>
                  <a:lnTo>
                    <a:pt x="2778381" y="328842"/>
                  </a:lnTo>
                  <a:lnTo>
                    <a:pt x="2783611" y="326740"/>
                  </a:lnTo>
                  <a:lnTo>
                    <a:pt x="2788984" y="324303"/>
                  </a:lnTo>
                  <a:lnTo>
                    <a:pt x="2791210" y="318161"/>
                  </a:lnTo>
                  <a:lnTo>
                    <a:pt x="2786338" y="307417"/>
                  </a:lnTo>
                  <a:close/>
                </a:path>
                <a:path w="20060920" h="6071870">
                  <a:moveTo>
                    <a:pt x="6550097" y="1895184"/>
                  </a:moveTo>
                  <a:lnTo>
                    <a:pt x="6543479" y="1893149"/>
                  </a:lnTo>
                  <a:lnTo>
                    <a:pt x="6533401" y="1898305"/>
                  </a:lnTo>
                  <a:lnTo>
                    <a:pt x="6531581" y="1904226"/>
                  </a:lnTo>
                  <a:lnTo>
                    <a:pt x="6531367" y="1904922"/>
                  </a:lnTo>
                  <a:lnTo>
                    <a:pt x="6533945" y="1909962"/>
                  </a:lnTo>
                  <a:lnTo>
                    <a:pt x="6535042" y="1912006"/>
                  </a:lnTo>
                  <a:lnTo>
                    <a:pt x="6536331" y="1914525"/>
                  </a:lnTo>
                  <a:lnTo>
                    <a:pt x="6538046" y="1916044"/>
                  </a:lnTo>
                  <a:lnTo>
                    <a:pt x="6540380" y="1917040"/>
                  </a:lnTo>
                  <a:lnTo>
                    <a:pt x="6540522" y="1916706"/>
                  </a:lnTo>
                  <a:lnTo>
                    <a:pt x="6543188" y="1917844"/>
                  </a:lnTo>
                  <a:lnTo>
                    <a:pt x="6546282" y="1917981"/>
                  </a:lnTo>
                  <a:lnTo>
                    <a:pt x="6549276" y="1916502"/>
                  </a:lnTo>
                  <a:lnTo>
                    <a:pt x="6554315" y="1913924"/>
                  </a:lnTo>
                  <a:lnTo>
                    <a:pt x="6556135" y="1908003"/>
                  </a:lnTo>
                  <a:lnTo>
                    <a:pt x="6556350" y="1907306"/>
                  </a:lnTo>
                  <a:lnTo>
                    <a:pt x="6553772" y="1902268"/>
                  </a:lnTo>
                  <a:lnTo>
                    <a:pt x="6552674" y="1900224"/>
                  </a:lnTo>
                  <a:lnTo>
                    <a:pt x="6550097" y="1895184"/>
                  </a:lnTo>
                  <a:close/>
                </a:path>
                <a:path w="20060920" h="6071870">
                  <a:moveTo>
                    <a:pt x="14307646" y="5199177"/>
                  </a:moveTo>
                  <a:lnTo>
                    <a:pt x="14301312" y="5196475"/>
                  </a:lnTo>
                  <a:lnTo>
                    <a:pt x="14288474" y="5201637"/>
                  </a:lnTo>
                  <a:lnTo>
                    <a:pt x="14285773" y="5207969"/>
                  </a:lnTo>
                  <a:lnTo>
                    <a:pt x="14289022" y="5216053"/>
                  </a:lnTo>
                  <a:lnTo>
                    <a:pt x="14290929" y="5218047"/>
                  </a:lnTo>
                  <a:lnTo>
                    <a:pt x="14293595" y="5219184"/>
                  </a:lnTo>
                  <a:lnTo>
                    <a:pt x="14293737" y="5218851"/>
                  </a:lnTo>
                  <a:lnTo>
                    <a:pt x="14296071" y="5219847"/>
                  </a:lnTo>
                  <a:lnTo>
                    <a:pt x="14298686" y="5220175"/>
                  </a:lnTo>
                  <a:lnTo>
                    <a:pt x="14309149" y="5215971"/>
                  </a:lnTo>
                  <a:lnTo>
                    <a:pt x="14311850" y="5209638"/>
                  </a:lnTo>
                  <a:lnTo>
                    <a:pt x="14307646" y="5199177"/>
                  </a:lnTo>
                  <a:close/>
                </a:path>
                <a:path w="20060920" h="6071870">
                  <a:moveTo>
                    <a:pt x="2865122" y="273264"/>
                  </a:moveTo>
                  <a:lnTo>
                    <a:pt x="2859122" y="270704"/>
                  </a:lnTo>
                  <a:lnTo>
                    <a:pt x="2853750" y="273140"/>
                  </a:lnTo>
                  <a:lnTo>
                    <a:pt x="2851373" y="274095"/>
                  </a:lnTo>
                  <a:lnTo>
                    <a:pt x="2845809" y="276056"/>
                  </a:lnTo>
                  <a:lnTo>
                    <a:pt x="2843108" y="282389"/>
                  </a:lnTo>
                  <a:lnTo>
                    <a:pt x="2845543" y="287761"/>
                  </a:lnTo>
                  <a:lnTo>
                    <a:pt x="2846832" y="290281"/>
                  </a:lnTo>
                  <a:lnTo>
                    <a:pt x="2848739" y="292276"/>
                  </a:lnTo>
                  <a:lnTo>
                    <a:pt x="2854071" y="294551"/>
                  </a:lnTo>
                  <a:lnTo>
                    <a:pt x="2856831" y="294546"/>
                  </a:lnTo>
                  <a:lnTo>
                    <a:pt x="2862062" y="292444"/>
                  </a:lnTo>
                  <a:lnTo>
                    <a:pt x="2867434" y="290007"/>
                  </a:lnTo>
                  <a:lnTo>
                    <a:pt x="2869993" y="284008"/>
                  </a:lnTo>
                  <a:lnTo>
                    <a:pt x="2865122" y="273264"/>
                  </a:lnTo>
                  <a:close/>
                </a:path>
                <a:path w="20060920" h="6071870">
                  <a:moveTo>
                    <a:pt x="6510428" y="1819170"/>
                  </a:moveTo>
                  <a:lnTo>
                    <a:pt x="6492031" y="1829050"/>
                  </a:lnTo>
                  <a:lnTo>
                    <a:pt x="6494609" y="1834089"/>
                  </a:lnTo>
                  <a:lnTo>
                    <a:pt x="6496805" y="1838177"/>
                  </a:lnTo>
                  <a:lnTo>
                    <a:pt x="6498854" y="1839839"/>
                  </a:lnTo>
                  <a:lnTo>
                    <a:pt x="6500854" y="1840692"/>
                  </a:lnTo>
                  <a:lnTo>
                    <a:pt x="6500711" y="1841026"/>
                  </a:lnTo>
                  <a:lnTo>
                    <a:pt x="6503711" y="1842305"/>
                  </a:lnTo>
                  <a:lnTo>
                    <a:pt x="6506946" y="1842109"/>
                  </a:lnTo>
                  <a:lnTo>
                    <a:pt x="6509941" y="1840630"/>
                  </a:lnTo>
                  <a:lnTo>
                    <a:pt x="6515122" y="1837717"/>
                  </a:lnTo>
                  <a:lnTo>
                    <a:pt x="6516700" y="1832483"/>
                  </a:lnTo>
                  <a:lnTo>
                    <a:pt x="6517015" y="1831435"/>
                  </a:lnTo>
                  <a:lnTo>
                    <a:pt x="6514438" y="1826395"/>
                  </a:lnTo>
                  <a:lnTo>
                    <a:pt x="6513340" y="1824351"/>
                  </a:lnTo>
                  <a:lnTo>
                    <a:pt x="6510428" y="1819170"/>
                  </a:lnTo>
                  <a:close/>
                </a:path>
                <a:path w="20060920" h="6071870">
                  <a:moveTo>
                    <a:pt x="14387243" y="5167733"/>
                  </a:moveTo>
                  <a:lnTo>
                    <a:pt x="14380909" y="5165032"/>
                  </a:lnTo>
                  <a:lnTo>
                    <a:pt x="14368071" y="5170193"/>
                  </a:lnTo>
                  <a:lnTo>
                    <a:pt x="14365370" y="5176526"/>
                  </a:lnTo>
                  <a:lnTo>
                    <a:pt x="14368619" y="5184609"/>
                  </a:lnTo>
                  <a:lnTo>
                    <a:pt x="14370859" y="5186747"/>
                  </a:lnTo>
                  <a:lnTo>
                    <a:pt x="14373193" y="5187742"/>
                  </a:lnTo>
                  <a:lnTo>
                    <a:pt x="14373335" y="5187409"/>
                  </a:lnTo>
                  <a:lnTo>
                    <a:pt x="14375668" y="5188404"/>
                  </a:lnTo>
                  <a:lnTo>
                    <a:pt x="14378283" y="5188732"/>
                  </a:lnTo>
                  <a:lnTo>
                    <a:pt x="14388746" y="5184527"/>
                  </a:lnTo>
                  <a:lnTo>
                    <a:pt x="14391447" y="5178194"/>
                  </a:lnTo>
                  <a:lnTo>
                    <a:pt x="14387243" y="5167733"/>
                  </a:lnTo>
                  <a:close/>
                </a:path>
                <a:path w="20060920" h="6071870">
                  <a:moveTo>
                    <a:pt x="2944479" y="240535"/>
                  </a:moveTo>
                  <a:lnTo>
                    <a:pt x="2938146" y="237834"/>
                  </a:lnTo>
                  <a:lnTo>
                    <a:pt x="2925308" y="242995"/>
                  </a:lnTo>
                  <a:lnTo>
                    <a:pt x="2922606" y="249328"/>
                  </a:lnTo>
                  <a:lnTo>
                    <a:pt x="2924709" y="254558"/>
                  </a:lnTo>
                  <a:lnTo>
                    <a:pt x="2925998" y="257078"/>
                  </a:lnTo>
                  <a:lnTo>
                    <a:pt x="2928238" y="259216"/>
                  </a:lnTo>
                  <a:lnTo>
                    <a:pt x="2930571" y="260211"/>
                  </a:lnTo>
                  <a:lnTo>
                    <a:pt x="2930095" y="260402"/>
                  </a:lnTo>
                  <a:lnTo>
                    <a:pt x="2932761" y="261539"/>
                  </a:lnTo>
                  <a:lnTo>
                    <a:pt x="2935521" y="261534"/>
                  </a:lnTo>
                  <a:lnTo>
                    <a:pt x="2945982" y="257329"/>
                  </a:lnTo>
                  <a:lnTo>
                    <a:pt x="2948684" y="250996"/>
                  </a:lnTo>
                  <a:lnTo>
                    <a:pt x="2944479" y="240535"/>
                  </a:lnTo>
                  <a:close/>
                </a:path>
                <a:path w="20060920" h="6071870">
                  <a:moveTo>
                    <a:pt x="6469618" y="1743063"/>
                  </a:moveTo>
                  <a:lnTo>
                    <a:pt x="6463334" y="1741169"/>
                  </a:lnTo>
                  <a:lnTo>
                    <a:pt x="6452971" y="1746992"/>
                  </a:lnTo>
                  <a:lnTo>
                    <a:pt x="6451078" y="1753276"/>
                  </a:lnTo>
                  <a:lnTo>
                    <a:pt x="6453990" y="1758457"/>
                  </a:lnTo>
                  <a:lnTo>
                    <a:pt x="6456186" y="1762546"/>
                  </a:lnTo>
                  <a:lnTo>
                    <a:pt x="6458234" y="1764207"/>
                  </a:lnTo>
                  <a:lnTo>
                    <a:pt x="6463234" y="1766340"/>
                  </a:lnTo>
                  <a:lnTo>
                    <a:pt x="6466468" y="1766144"/>
                  </a:lnTo>
                  <a:lnTo>
                    <a:pt x="6469464" y="1764663"/>
                  </a:lnTo>
                  <a:lnTo>
                    <a:pt x="6474645" y="1761752"/>
                  </a:lnTo>
                  <a:lnTo>
                    <a:pt x="6476538" y="1755469"/>
                  </a:lnTo>
                  <a:lnTo>
                    <a:pt x="6473627" y="1750288"/>
                  </a:lnTo>
                  <a:lnTo>
                    <a:pt x="6472529" y="1748243"/>
                  </a:lnTo>
                  <a:lnTo>
                    <a:pt x="6469618" y="1743063"/>
                  </a:lnTo>
                  <a:close/>
                </a:path>
                <a:path w="20060920" h="6071870">
                  <a:moveTo>
                    <a:pt x="14466982" y="5135957"/>
                  </a:moveTo>
                  <a:lnTo>
                    <a:pt x="14460648" y="5133255"/>
                  </a:lnTo>
                  <a:lnTo>
                    <a:pt x="14447810" y="5138417"/>
                  </a:lnTo>
                  <a:lnTo>
                    <a:pt x="14445108" y="5144750"/>
                  </a:lnTo>
                  <a:lnTo>
                    <a:pt x="14448358" y="5152833"/>
                  </a:lnTo>
                  <a:lnTo>
                    <a:pt x="14450598" y="5154970"/>
                  </a:lnTo>
                  <a:lnTo>
                    <a:pt x="14452932" y="5155965"/>
                  </a:lnTo>
                  <a:lnTo>
                    <a:pt x="14452739" y="5155490"/>
                  </a:lnTo>
                  <a:lnTo>
                    <a:pt x="14455406" y="5156628"/>
                  </a:lnTo>
                  <a:lnTo>
                    <a:pt x="14458024" y="5156956"/>
                  </a:lnTo>
                  <a:lnTo>
                    <a:pt x="14468484" y="5152751"/>
                  </a:lnTo>
                  <a:lnTo>
                    <a:pt x="14471186" y="5146418"/>
                  </a:lnTo>
                  <a:lnTo>
                    <a:pt x="14466982" y="5135957"/>
                  </a:lnTo>
                  <a:close/>
                </a:path>
                <a:path w="20060920" h="6071870">
                  <a:moveTo>
                    <a:pt x="6427905" y="1668145"/>
                  </a:moveTo>
                  <a:lnTo>
                    <a:pt x="6421622" y="1666253"/>
                  </a:lnTo>
                  <a:lnTo>
                    <a:pt x="6411259" y="1672075"/>
                  </a:lnTo>
                  <a:lnTo>
                    <a:pt x="6409366" y="1678359"/>
                  </a:lnTo>
                  <a:lnTo>
                    <a:pt x="6412277" y="1683541"/>
                  </a:lnTo>
                  <a:lnTo>
                    <a:pt x="6415139" y="1687913"/>
                  </a:lnTo>
                  <a:lnTo>
                    <a:pt x="6416855" y="1689432"/>
                  </a:lnTo>
                  <a:lnTo>
                    <a:pt x="6421522" y="1691423"/>
                  </a:lnTo>
                  <a:lnTo>
                    <a:pt x="6424757" y="1691227"/>
                  </a:lnTo>
                  <a:lnTo>
                    <a:pt x="6427751" y="1689747"/>
                  </a:lnTo>
                  <a:lnTo>
                    <a:pt x="6432932" y="1686837"/>
                  </a:lnTo>
                  <a:lnTo>
                    <a:pt x="6434826" y="1680553"/>
                  </a:lnTo>
                  <a:lnTo>
                    <a:pt x="6431914" y="1675371"/>
                  </a:lnTo>
                  <a:lnTo>
                    <a:pt x="6430816" y="1673326"/>
                  </a:lnTo>
                  <a:lnTo>
                    <a:pt x="6427905" y="1668145"/>
                  </a:lnTo>
                  <a:close/>
                </a:path>
                <a:path w="20060920" h="6071870">
                  <a:moveTo>
                    <a:pt x="3024075" y="209093"/>
                  </a:moveTo>
                  <a:lnTo>
                    <a:pt x="3018076" y="206533"/>
                  </a:lnTo>
                  <a:lnTo>
                    <a:pt x="3012512" y="208493"/>
                  </a:lnTo>
                  <a:lnTo>
                    <a:pt x="3004904" y="211552"/>
                  </a:lnTo>
                  <a:lnTo>
                    <a:pt x="3002345" y="217551"/>
                  </a:lnTo>
                  <a:lnTo>
                    <a:pt x="3004305" y="223115"/>
                  </a:lnTo>
                  <a:lnTo>
                    <a:pt x="3005452" y="225968"/>
                  </a:lnTo>
                  <a:lnTo>
                    <a:pt x="3007359" y="227963"/>
                  </a:lnTo>
                  <a:lnTo>
                    <a:pt x="3010026" y="229100"/>
                  </a:lnTo>
                  <a:lnTo>
                    <a:pt x="3010168" y="228767"/>
                  </a:lnTo>
                  <a:lnTo>
                    <a:pt x="3012501" y="229762"/>
                  </a:lnTo>
                  <a:lnTo>
                    <a:pt x="3015260" y="229758"/>
                  </a:lnTo>
                  <a:lnTo>
                    <a:pt x="3017971" y="228945"/>
                  </a:lnTo>
                  <a:lnTo>
                    <a:pt x="3025579" y="225885"/>
                  </a:lnTo>
                  <a:lnTo>
                    <a:pt x="3028138" y="219887"/>
                  </a:lnTo>
                  <a:lnTo>
                    <a:pt x="3026178" y="214323"/>
                  </a:lnTo>
                  <a:lnTo>
                    <a:pt x="3024075" y="209093"/>
                  </a:lnTo>
                  <a:close/>
                </a:path>
                <a:path w="20060920" h="6071870">
                  <a:moveTo>
                    <a:pt x="14546386" y="5104039"/>
                  </a:moveTo>
                  <a:lnTo>
                    <a:pt x="14539912" y="5101671"/>
                  </a:lnTo>
                  <a:lnTo>
                    <a:pt x="14527073" y="5106831"/>
                  </a:lnTo>
                  <a:lnTo>
                    <a:pt x="14524372" y="5113164"/>
                  </a:lnTo>
                  <a:lnTo>
                    <a:pt x="14526474" y="5118395"/>
                  </a:lnTo>
                  <a:lnTo>
                    <a:pt x="14527763" y="5120913"/>
                  </a:lnTo>
                  <a:lnTo>
                    <a:pt x="14530004" y="5123051"/>
                  </a:lnTo>
                  <a:lnTo>
                    <a:pt x="14532336" y="5124046"/>
                  </a:lnTo>
                  <a:lnTo>
                    <a:pt x="14531861" y="5124237"/>
                  </a:lnTo>
                  <a:lnTo>
                    <a:pt x="14534528" y="5125375"/>
                  </a:lnTo>
                  <a:lnTo>
                    <a:pt x="14537288" y="5125370"/>
                  </a:lnTo>
                  <a:lnTo>
                    <a:pt x="14542518" y="5123268"/>
                  </a:lnTo>
                  <a:lnTo>
                    <a:pt x="14548081" y="5121308"/>
                  </a:lnTo>
                  <a:lnTo>
                    <a:pt x="14549826" y="5116536"/>
                  </a:lnTo>
                  <a:lnTo>
                    <a:pt x="14550449" y="5114832"/>
                  </a:lnTo>
                  <a:lnTo>
                    <a:pt x="14548347" y="5109602"/>
                  </a:lnTo>
                  <a:lnTo>
                    <a:pt x="14546386" y="5104039"/>
                  </a:lnTo>
                  <a:close/>
                </a:path>
                <a:path w="20060920" h="6071870">
                  <a:moveTo>
                    <a:pt x="6385384" y="1593277"/>
                  </a:moveTo>
                  <a:lnTo>
                    <a:pt x="6378958" y="1591718"/>
                  </a:lnTo>
                  <a:lnTo>
                    <a:pt x="6368595" y="1597541"/>
                  </a:lnTo>
                  <a:lnTo>
                    <a:pt x="6367036" y="1603967"/>
                  </a:lnTo>
                  <a:lnTo>
                    <a:pt x="6369947" y="1609148"/>
                  </a:lnTo>
                  <a:lnTo>
                    <a:pt x="6371378" y="1611335"/>
                  </a:lnTo>
                  <a:lnTo>
                    <a:pt x="6372476" y="1613378"/>
                  </a:lnTo>
                  <a:lnTo>
                    <a:pt x="6374192" y="1614898"/>
                  </a:lnTo>
                  <a:lnTo>
                    <a:pt x="6379524" y="1617172"/>
                  </a:lnTo>
                  <a:lnTo>
                    <a:pt x="6382759" y="1616978"/>
                  </a:lnTo>
                  <a:lnTo>
                    <a:pt x="6385897" y="1615164"/>
                  </a:lnTo>
                  <a:lnTo>
                    <a:pt x="6391078" y="1612253"/>
                  </a:lnTo>
                  <a:lnTo>
                    <a:pt x="6392637" y="1605827"/>
                  </a:lnTo>
                  <a:lnTo>
                    <a:pt x="6389726" y="1600646"/>
                  </a:lnTo>
                  <a:lnTo>
                    <a:pt x="6388295" y="1598459"/>
                  </a:lnTo>
                  <a:lnTo>
                    <a:pt x="6385384" y="1593277"/>
                  </a:lnTo>
                  <a:close/>
                </a:path>
                <a:path w="20060920" h="6071870">
                  <a:moveTo>
                    <a:pt x="3099579" y="177086"/>
                  </a:moveTo>
                  <a:lnTo>
                    <a:pt x="3094016" y="179046"/>
                  </a:lnTo>
                  <a:lnTo>
                    <a:pt x="3091638" y="180002"/>
                  </a:lnTo>
                  <a:lnTo>
                    <a:pt x="3086075" y="181962"/>
                  </a:lnTo>
                  <a:lnTo>
                    <a:pt x="3083504" y="187168"/>
                  </a:lnTo>
                  <a:lnTo>
                    <a:pt x="3083182" y="187819"/>
                  </a:lnTo>
                  <a:lnTo>
                    <a:pt x="3085143" y="193383"/>
                  </a:lnTo>
                  <a:lnTo>
                    <a:pt x="3085956" y="196094"/>
                  </a:lnTo>
                  <a:lnTo>
                    <a:pt x="3088196" y="198230"/>
                  </a:lnTo>
                  <a:lnTo>
                    <a:pt x="3090863" y="199367"/>
                  </a:lnTo>
                  <a:lnTo>
                    <a:pt x="3090720" y="199702"/>
                  </a:lnTo>
                  <a:lnTo>
                    <a:pt x="3093053" y="200697"/>
                  </a:lnTo>
                  <a:lnTo>
                    <a:pt x="3095813" y="200692"/>
                  </a:lnTo>
                  <a:lnTo>
                    <a:pt x="3098524" y="199879"/>
                  </a:lnTo>
                  <a:lnTo>
                    <a:pt x="3100901" y="198923"/>
                  </a:lnTo>
                  <a:lnTo>
                    <a:pt x="3106465" y="196963"/>
                  </a:lnTo>
                  <a:lnTo>
                    <a:pt x="3109036" y="191756"/>
                  </a:lnTo>
                  <a:lnTo>
                    <a:pt x="3109357" y="191105"/>
                  </a:lnTo>
                  <a:lnTo>
                    <a:pt x="3105437" y="179978"/>
                  </a:lnTo>
                  <a:lnTo>
                    <a:pt x="3099579" y="177086"/>
                  </a:lnTo>
                  <a:close/>
                </a:path>
                <a:path w="20060920" h="6071870">
                  <a:moveTo>
                    <a:pt x="14626410" y="5071596"/>
                  </a:moveTo>
                  <a:lnTo>
                    <a:pt x="14619935" y="5069228"/>
                  </a:lnTo>
                  <a:lnTo>
                    <a:pt x="14612329" y="5072287"/>
                  </a:lnTo>
                  <a:lnTo>
                    <a:pt x="14606764" y="5074246"/>
                  </a:lnTo>
                  <a:lnTo>
                    <a:pt x="14605020" y="5079017"/>
                  </a:lnTo>
                  <a:lnTo>
                    <a:pt x="14604396" y="5080721"/>
                  </a:lnTo>
                  <a:lnTo>
                    <a:pt x="14607454" y="5088329"/>
                  </a:lnTo>
                  <a:lnTo>
                    <a:pt x="14609693" y="5090466"/>
                  </a:lnTo>
                  <a:lnTo>
                    <a:pt x="14612026" y="5091461"/>
                  </a:lnTo>
                  <a:lnTo>
                    <a:pt x="14611884" y="5091794"/>
                  </a:lnTo>
                  <a:lnTo>
                    <a:pt x="14614551" y="5092932"/>
                  </a:lnTo>
                  <a:lnTo>
                    <a:pt x="14617311" y="5092927"/>
                  </a:lnTo>
                  <a:lnTo>
                    <a:pt x="14622541" y="5090825"/>
                  </a:lnTo>
                  <a:lnTo>
                    <a:pt x="14628104" y="5088864"/>
                  </a:lnTo>
                  <a:lnTo>
                    <a:pt x="14629849" y="5084093"/>
                  </a:lnTo>
                  <a:lnTo>
                    <a:pt x="14630472" y="5082389"/>
                  </a:lnTo>
                  <a:lnTo>
                    <a:pt x="14628370" y="5077159"/>
                  </a:lnTo>
                  <a:lnTo>
                    <a:pt x="14626410" y="5071596"/>
                  </a:lnTo>
                  <a:close/>
                </a:path>
                <a:path w="20060920" h="6071870">
                  <a:moveTo>
                    <a:pt x="6341152" y="1519649"/>
                  </a:moveTo>
                  <a:lnTo>
                    <a:pt x="6334393" y="1517948"/>
                  </a:lnTo>
                  <a:lnTo>
                    <a:pt x="6324697" y="1524056"/>
                  </a:lnTo>
                  <a:lnTo>
                    <a:pt x="6322994" y="1530815"/>
                  </a:lnTo>
                  <a:lnTo>
                    <a:pt x="6326048" y="1535662"/>
                  </a:lnTo>
                  <a:lnTo>
                    <a:pt x="6327479" y="1537849"/>
                  </a:lnTo>
                  <a:lnTo>
                    <a:pt x="6328719" y="1539560"/>
                  </a:lnTo>
                  <a:lnTo>
                    <a:pt x="6330435" y="1541080"/>
                  </a:lnTo>
                  <a:lnTo>
                    <a:pt x="6335434" y="1543213"/>
                  </a:lnTo>
                  <a:lnTo>
                    <a:pt x="6339003" y="1543159"/>
                  </a:lnTo>
                  <a:lnTo>
                    <a:pt x="6342140" y="1541345"/>
                  </a:lnTo>
                  <a:lnTo>
                    <a:pt x="6346988" y="1538292"/>
                  </a:lnTo>
                  <a:lnTo>
                    <a:pt x="6348689" y="1531532"/>
                  </a:lnTo>
                  <a:lnTo>
                    <a:pt x="6345635" y="1526685"/>
                  </a:lnTo>
                  <a:lnTo>
                    <a:pt x="6344205" y="1524498"/>
                  </a:lnTo>
                  <a:lnTo>
                    <a:pt x="6341152" y="1519649"/>
                  </a:lnTo>
                  <a:close/>
                </a:path>
                <a:path w="20060920" h="6071870">
                  <a:moveTo>
                    <a:pt x="3180848" y="149114"/>
                  </a:moveTo>
                  <a:lnTo>
                    <a:pt x="3175284" y="151073"/>
                  </a:lnTo>
                  <a:lnTo>
                    <a:pt x="3172907" y="152029"/>
                  </a:lnTo>
                  <a:lnTo>
                    <a:pt x="3167343" y="153989"/>
                  </a:lnTo>
                  <a:lnTo>
                    <a:pt x="3164297" y="159387"/>
                  </a:lnTo>
                  <a:lnTo>
                    <a:pt x="3164117" y="159704"/>
                  </a:lnTo>
                  <a:lnTo>
                    <a:pt x="3166078" y="165268"/>
                  </a:lnTo>
                  <a:lnTo>
                    <a:pt x="3167082" y="168454"/>
                  </a:lnTo>
                  <a:lnTo>
                    <a:pt x="3169322" y="170592"/>
                  </a:lnTo>
                  <a:lnTo>
                    <a:pt x="3174322" y="172725"/>
                  </a:lnTo>
                  <a:lnTo>
                    <a:pt x="3176606" y="172911"/>
                  </a:lnTo>
                  <a:lnTo>
                    <a:pt x="3179317" y="172097"/>
                  </a:lnTo>
                  <a:lnTo>
                    <a:pt x="3181694" y="171141"/>
                  </a:lnTo>
                  <a:lnTo>
                    <a:pt x="3187257" y="169181"/>
                  </a:lnTo>
                  <a:lnTo>
                    <a:pt x="3190304" y="163783"/>
                  </a:lnTo>
                  <a:lnTo>
                    <a:pt x="3190483" y="163466"/>
                  </a:lnTo>
                  <a:lnTo>
                    <a:pt x="3186562" y="152339"/>
                  </a:lnTo>
                  <a:lnTo>
                    <a:pt x="3180848" y="149114"/>
                  </a:lnTo>
                  <a:close/>
                </a:path>
                <a:path w="20060920" h="6071870">
                  <a:moveTo>
                    <a:pt x="14705625" y="5039203"/>
                  </a:moveTo>
                  <a:lnTo>
                    <a:pt x="14699149" y="5036834"/>
                  </a:lnTo>
                  <a:lnTo>
                    <a:pt x="14691541" y="5039892"/>
                  </a:lnTo>
                  <a:lnTo>
                    <a:pt x="14685978" y="5041852"/>
                  </a:lnTo>
                  <a:lnTo>
                    <a:pt x="14684234" y="5046623"/>
                  </a:lnTo>
                  <a:lnTo>
                    <a:pt x="14683610" y="5048327"/>
                  </a:lnTo>
                  <a:lnTo>
                    <a:pt x="14686668" y="5055935"/>
                  </a:lnTo>
                  <a:lnTo>
                    <a:pt x="14688909" y="5058073"/>
                  </a:lnTo>
                  <a:lnTo>
                    <a:pt x="14691241" y="5059068"/>
                  </a:lnTo>
                  <a:lnTo>
                    <a:pt x="14691099" y="5059401"/>
                  </a:lnTo>
                  <a:lnTo>
                    <a:pt x="14693766" y="5060539"/>
                  </a:lnTo>
                  <a:lnTo>
                    <a:pt x="14696524" y="5060533"/>
                  </a:lnTo>
                  <a:lnTo>
                    <a:pt x="14701756" y="5058432"/>
                  </a:lnTo>
                  <a:lnTo>
                    <a:pt x="14707320" y="5056471"/>
                  </a:lnTo>
                  <a:lnTo>
                    <a:pt x="14709065" y="5051700"/>
                  </a:lnTo>
                  <a:lnTo>
                    <a:pt x="14709689" y="5049996"/>
                  </a:lnTo>
                  <a:lnTo>
                    <a:pt x="14707585" y="5044766"/>
                  </a:lnTo>
                  <a:lnTo>
                    <a:pt x="14705625" y="5039203"/>
                  </a:lnTo>
                  <a:close/>
                </a:path>
                <a:path w="20060920" h="6071870">
                  <a:moveTo>
                    <a:pt x="6295684" y="1447071"/>
                  </a:moveTo>
                  <a:lnTo>
                    <a:pt x="6289258" y="1445512"/>
                  </a:lnTo>
                  <a:lnTo>
                    <a:pt x="6279562" y="1451618"/>
                  </a:lnTo>
                  <a:lnTo>
                    <a:pt x="6278003" y="1458045"/>
                  </a:lnTo>
                  <a:lnTo>
                    <a:pt x="6281056" y="1462893"/>
                  </a:lnTo>
                  <a:lnTo>
                    <a:pt x="6282487" y="1465079"/>
                  </a:lnTo>
                  <a:lnTo>
                    <a:pt x="6283727" y="1466790"/>
                  </a:lnTo>
                  <a:lnTo>
                    <a:pt x="6285443" y="1468310"/>
                  </a:lnTo>
                  <a:lnTo>
                    <a:pt x="6290109" y="1470301"/>
                  </a:lnTo>
                  <a:lnTo>
                    <a:pt x="6293678" y="1470246"/>
                  </a:lnTo>
                  <a:lnTo>
                    <a:pt x="6296814" y="1468433"/>
                  </a:lnTo>
                  <a:lnTo>
                    <a:pt x="6301662" y="1465380"/>
                  </a:lnTo>
                  <a:lnTo>
                    <a:pt x="6303223" y="1458954"/>
                  </a:lnTo>
                  <a:lnTo>
                    <a:pt x="6300169" y="1454107"/>
                  </a:lnTo>
                  <a:lnTo>
                    <a:pt x="6298737" y="1451920"/>
                  </a:lnTo>
                  <a:lnTo>
                    <a:pt x="6295684" y="1447071"/>
                  </a:lnTo>
                  <a:close/>
                </a:path>
                <a:path w="20060920" h="6071870">
                  <a:moveTo>
                    <a:pt x="3262454" y="124042"/>
                  </a:moveTo>
                  <a:lnTo>
                    <a:pt x="3257032" y="125669"/>
                  </a:lnTo>
                  <a:lnTo>
                    <a:pt x="3254797" y="126292"/>
                  </a:lnTo>
                  <a:lnTo>
                    <a:pt x="3249043" y="127776"/>
                  </a:lnTo>
                  <a:lnTo>
                    <a:pt x="3246007" y="133967"/>
                  </a:lnTo>
                  <a:lnTo>
                    <a:pt x="3248448" y="142099"/>
                  </a:lnTo>
                  <a:lnTo>
                    <a:pt x="3250879" y="144712"/>
                  </a:lnTo>
                  <a:lnTo>
                    <a:pt x="3253545" y="145850"/>
                  </a:lnTo>
                  <a:lnTo>
                    <a:pt x="3253404" y="146182"/>
                  </a:lnTo>
                  <a:lnTo>
                    <a:pt x="3255737" y="147177"/>
                  </a:lnTo>
                  <a:lnTo>
                    <a:pt x="3258354" y="147507"/>
                  </a:lnTo>
                  <a:lnTo>
                    <a:pt x="3260731" y="146551"/>
                  </a:lnTo>
                  <a:lnTo>
                    <a:pt x="3262966" y="145930"/>
                  </a:lnTo>
                  <a:lnTo>
                    <a:pt x="3268721" y="144444"/>
                  </a:lnTo>
                  <a:lnTo>
                    <a:pt x="3271756" y="138253"/>
                  </a:lnTo>
                  <a:lnTo>
                    <a:pt x="3270129" y="132832"/>
                  </a:lnTo>
                  <a:lnTo>
                    <a:pt x="3268644" y="127078"/>
                  </a:lnTo>
                  <a:lnTo>
                    <a:pt x="3262454" y="124042"/>
                  </a:lnTo>
                  <a:close/>
                </a:path>
                <a:path w="20060920" h="6071870">
                  <a:moveTo>
                    <a:pt x="6249884" y="1374350"/>
                  </a:moveTo>
                  <a:lnTo>
                    <a:pt x="6243315" y="1373125"/>
                  </a:lnTo>
                  <a:lnTo>
                    <a:pt x="6233620" y="1379231"/>
                  </a:lnTo>
                  <a:lnTo>
                    <a:pt x="6232393" y="1385799"/>
                  </a:lnTo>
                  <a:lnTo>
                    <a:pt x="6235447" y="1390648"/>
                  </a:lnTo>
                  <a:lnTo>
                    <a:pt x="6236877" y="1392834"/>
                  </a:lnTo>
                  <a:lnTo>
                    <a:pt x="6238118" y="1394544"/>
                  </a:lnTo>
                  <a:lnTo>
                    <a:pt x="6239500" y="1395922"/>
                  </a:lnTo>
                  <a:lnTo>
                    <a:pt x="6244500" y="1398054"/>
                  </a:lnTo>
                  <a:lnTo>
                    <a:pt x="6248210" y="1397668"/>
                  </a:lnTo>
                  <a:lnTo>
                    <a:pt x="6251347" y="1395854"/>
                  </a:lnTo>
                  <a:lnTo>
                    <a:pt x="6256195" y="1392801"/>
                  </a:lnTo>
                  <a:lnTo>
                    <a:pt x="6257421" y="1386233"/>
                  </a:lnTo>
                  <a:lnTo>
                    <a:pt x="6254369" y="1381384"/>
                  </a:lnTo>
                  <a:lnTo>
                    <a:pt x="6252937" y="1379199"/>
                  </a:lnTo>
                  <a:lnTo>
                    <a:pt x="6249884" y="1374350"/>
                  </a:lnTo>
                  <a:close/>
                </a:path>
                <a:path w="20060920" h="6071870">
                  <a:moveTo>
                    <a:pt x="14784647" y="5006333"/>
                  </a:moveTo>
                  <a:lnTo>
                    <a:pt x="14778315" y="5003632"/>
                  </a:lnTo>
                  <a:lnTo>
                    <a:pt x="14772944" y="5006067"/>
                  </a:lnTo>
                  <a:lnTo>
                    <a:pt x="14770566" y="5007022"/>
                  </a:lnTo>
                  <a:lnTo>
                    <a:pt x="14765003" y="5008983"/>
                  </a:lnTo>
                  <a:lnTo>
                    <a:pt x="14763258" y="5013754"/>
                  </a:lnTo>
                  <a:lnTo>
                    <a:pt x="14762634" y="5015458"/>
                  </a:lnTo>
                  <a:lnTo>
                    <a:pt x="14765692" y="5023066"/>
                  </a:lnTo>
                  <a:lnTo>
                    <a:pt x="14767931" y="5025203"/>
                  </a:lnTo>
                  <a:lnTo>
                    <a:pt x="14770264" y="5026198"/>
                  </a:lnTo>
                  <a:lnTo>
                    <a:pt x="14770122" y="5026532"/>
                  </a:lnTo>
                  <a:lnTo>
                    <a:pt x="14772788" y="5027669"/>
                  </a:lnTo>
                  <a:lnTo>
                    <a:pt x="14775549" y="5027665"/>
                  </a:lnTo>
                  <a:lnTo>
                    <a:pt x="14780779" y="5025561"/>
                  </a:lnTo>
                  <a:lnTo>
                    <a:pt x="14786342" y="5023601"/>
                  </a:lnTo>
                  <a:lnTo>
                    <a:pt x="14789044" y="5017268"/>
                  </a:lnTo>
                  <a:lnTo>
                    <a:pt x="14786608" y="5011896"/>
                  </a:lnTo>
                  <a:lnTo>
                    <a:pt x="14784647" y="5006333"/>
                  </a:lnTo>
                  <a:close/>
                </a:path>
                <a:path w="20060920" h="6071870">
                  <a:moveTo>
                    <a:pt x="3345442" y="100349"/>
                  </a:moveTo>
                  <a:lnTo>
                    <a:pt x="3339687" y="101835"/>
                  </a:lnTo>
                  <a:lnTo>
                    <a:pt x="3337452" y="102457"/>
                  </a:lnTo>
                  <a:lnTo>
                    <a:pt x="3331697" y="103941"/>
                  </a:lnTo>
                  <a:lnTo>
                    <a:pt x="3328471" y="109657"/>
                  </a:lnTo>
                  <a:lnTo>
                    <a:pt x="3329956" y="115411"/>
                  </a:lnTo>
                  <a:lnTo>
                    <a:pt x="3330961" y="118598"/>
                  </a:lnTo>
                  <a:lnTo>
                    <a:pt x="3333058" y="121067"/>
                  </a:lnTo>
                  <a:lnTo>
                    <a:pt x="3338058" y="123200"/>
                  </a:lnTo>
                  <a:lnTo>
                    <a:pt x="3340675" y="123530"/>
                  </a:lnTo>
                  <a:lnTo>
                    <a:pt x="3345146" y="122285"/>
                  </a:lnTo>
                  <a:lnTo>
                    <a:pt x="3350901" y="120800"/>
                  </a:lnTo>
                  <a:lnTo>
                    <a:pt x="3354126" y="115085"/>
                  </a:lnTo>
                  <a:lnTo>
                    <a:pt x="3351157" y="103575"/>
                  </a:lnTo>
                  <a:lnTo>
                    <a:pt x="3345442" y="100349"/>
                  </a:lnTo>
                  <a:close/>
                </a:path>
                <a:path w="20060920" h="6071870">
                  <a:moveTo>
                    <a:pt x="6202039" y="1302728"/>
                  </a:moveTo>
                  <a:lnTo>
                    <a:pt x="6195612" y="1301168"/>
                  </a:lnTo>
                  <a:lnTo>
                    <a:pt x="6190622" y="1304555"/>
                  </a:lnTo>
                  <a:lnTo>
                    <a:pt x="6186107" y="1307750"/>
                  </a:lnTo>
                  <a:lnTo>
                    <a:pt x="6184881" y="1314318"/>
                  </a:lnTo>
                  <a:lnTo>
                    <a:pt x="6187935" y="1319166"/>
                  </a:lnTo>
                  <a:lnTo>
                    <a:pt x="6189367" y="1321353"/>
                  </a:lnTo>
                  <a:lnTo>
                    <a:pt x="6190464" y="1323397"/>
                  </a:lnTo>
                  <a:lnTo>
                    <a:pt x="6192321" y="1324583"/>
                  </a:lnTo>
                  <a:lnTo>
                    <a:pt x="6193988" y="1325294"/>
                  </a:lnTo>
                  <a:lnTo>
                    <a:pt x="6194130" y="1324961"/>
                  </a:lnTo>
                  <a:lnTo>
                    <a:pt x="6197130" y="1326241"/>
                  </a:lnTo>
                  <a:lnTo>
                    <a:pt x="6200699" y="1326187"/>
                  </a:lnTo>
                  <a:lnTo>
                    <a:pt x="6203978" y="1324041"/>
                  </a:lnTo>
                  <a:lnTo>
                    <a:pt x="6208493" y="1320845"/>
                  </a:lnTo>
                  <a:lnTo>
                    <a:pt x="6210053" y="1314418"/>
                  </a:lnTo>
                  <a:lnTo>
                    <a:pt x="6206666" y="1309428"/>
                  </a:lnTo>
                  <a:lnTo>
                    <a:pt x="6205235" y="1307242"/>
                  </a:lnTo>
                  <a:lnTo>
                    <a:pt x="6202039" y="1302728"/>
                  </a:lnTo>
                  <a:close/>
                </a:path>
                <a:path w="20060920" h="6071870">
                  <a:moveTo>
                    <a:pt x="14863814" y="4973129"/>
                  </a:moveTo>
                  <a:lnTo>
                    <a:pt x="14857480" y="4970427"/>
                  </a:lnTo>
                  <a:lnTo>
                    <a:pt x="14852108" y="4972864"/>
                  </a:lnTo>
                  <a:lnTo>
                    <a:pt x="14849731" y="4973819"/>
                  </a:lnTo>
                  <a:lnTo>
                    <a:pt x="14844167" y="4975780"/>
                  </a:lnTo>
                  <a:lnTo>
                    <a:pt x="14841465" y="4982113"/>
                  </a:lnTo>
                  <a:lnTo>
                    <a:pt x="14843902" y="4987485"/>
                  </a:lnTo>
                  <a:lnTo>
                    <a:pt x="14844856" y="4989863"/>
                  </a:lnTo>
                  <a:lnTo>
                    <a:pt x="14847097" y="4991999"/>
                  </a:lnTo>
                  <a:lnTo>
                    <a:pt x="14849431" y="4992995"/>
                  </a:lnTo>
                  <a:lnTo>
                    <a:pt x="14849288" y="4993329"/>
                  </a:lnTo>
                  <a:lnTo>
                    <a:pt x="14851954" y="4994466"/>
                  </a:lnTo>
                  <a:lnTo>
                    <a:pt x="14854715" y="4994462"/>
                  </a:lnTo>
                  <a:lnTo>
                    <a:pt x="14859946" y="4992359"/>
                  </a:lnTo>
                  <a:lnTo>
                    <a:pt x="14865509" y="4990399"/>
                  </a:lnTo>
                  <a:lnTo>
                    <a:pt x="14868210" y="4984066"/>
                  </a:lnTo>
                  <a:lnTo>
                    <a:pt x="14865775" y="4978694"/>
                  </a:lnTo>
                  <a:lnTo>
                    <a:pt x="14863814" y="4973129"/>
                  </a:lnTo>
                  <a:close/>
                </a:path>
                <a:path w="20060920" h="6071870">
                  <a:moveTo>
                    <a:pt x="3428719" y="78750"/>
                  </a:moveTo>
                  <a:lnTo>
                    <a:pt x="3422964" y="80234"/>
                  </a:lnTo>
                  <a:lnTo>
                    <a:pt x="3420730" y="80857"/>
                  </a:lnTo>
                  <a:lnTo>
                    <a:pt x="3414975" y="82342"/>
                  </a:lnTo>
                  <a:lnTo>
                    <a:pt x="3411415" y="87914"/>
                  </a:lnTo>
                  <a:lnTo>
                    <a:pt x="3412900" y="93668"/>
                  </a:lnTo>
                  <a:lnTo>
                    <a:pt x="3413429" y="97046"/>
                  </a:lnTo>
                  <a:lnTo>
                    <a:pt x="3415860" y="99659"/>
                  </a:lnTo>
                  <a:lnTo>
                    <a:pt x="3420860" y="101792"/>
                  </a:lnTo>
                  <a:lnTo>
                    <a:pt x="3423144" y="101978"/>
                  </a:lnTo>
                  <a:lnTo>
                    <a:pt x="3425380" y="101356"/>
                  </a:lnTo>
                  <a:lnTo>
                    <a:pt x="3427948" y="100875"/>
                  </a:lnTo>
                  <a:lnTo>
                    <a:pt x="3433703" y="99391"/>
                  </a:lnTo>
                  <a:lnTo>
                    <a:pt x="3437262" y="93818"/>
                  </a:lnTo>
                  <a:lnTo>
                    <a:pt x="3434292" y="82309"/>
                  </a:lnTo>
                  <a:lnTo>
                    <a:pt x="3428719" y="78750"/>
                  </a:lnTo>
                  <a:close/>
                </a:path>
                <a:path w="20060920" h="6071870">
                  <a:moveTo>
                    <a:pt x="6153434" y="1231962"/>
                  </a:moveTo>
                  <a:lnTo>
                    <a:pt x="6146866" y="1230736"/>
                  </a:lnTo>
                  <a:lnTo>
                    <a:pt x="6142209" y="1234265"/>
                  </a:lnTo>
                  <a:lnTo>
                    <a:pt x="6137219" y="1237651"/>
                  </a:lnTo>
                  <a:lnTo>
                    <a:pt x="6135993" y="1244219"/>
                  </a:lnTo>
                  <a:lnTo>
                    <a:pt x="6139521" y="1248877"/>
                  </a:lnTo>
                  <a:lnTo>
                    <a:pt x="6140952" y="1251063"/>
                  </a:lnTo>
                  <a:lnTo>
                    <a:pt x="6141859" y="1252632"/>
                  </a:lnTo>
                  <a:lnTo>
                    <a:pt x="6143717" y="1253817"/>
                  </a:lnTo>
                  <a:lnTo>
                    <a:pt x="6145383" y="1254528"/>
                  </a:lnTo>
                  <a:lnTo>
                    <a:pt x="6145241" y="1254862"/>
                  </a:lnTo>
                  <a:lnTo>
                    <a:pt x="6148574" y="1256283"/>
                  </a:lnTo>
                  <a:lnTo>
                    <a:pt x="6152282" y="1255896"/>
                  </a:lnTo>
                  <a:lnTo>
                    <a:pt x="6155564" y="1253750"/>
                  </a:lnTo>
                  <a:lnTo>
                    <a:pt x="6160554" y="1250364"/>
                  </a:lnTo>
                  <a:lnTo>
                    <a:pt x="6161780" y="1243795"/>
                  </a:lnTo>
                  <a:lnTo>
                    <a:pt x="6158252" y="1239138"/>
                  </a:lnTo>
                  <a:lnTo>
                    <a:pt x="6156821" y="1236951"/>
                  </a:lnTo>
                  <a:lnTo>
                    <a:pt x="6153434" y="1231962"/>
                  </a:lnTo>
                  <a:close/>
                </a:path>
                <a:path w="20060920" h="6071870">
                  <a:moveTo>
                    <a:pt x="14942979" y="4939926"/>
                  </a:moveTo>
                  <a:lnTo>
                    <a:pt x="14936646" y="4937225"/>
                  </a:lnTo>
                  <a:lnTo>
                    <a:pt x="14931274" y="4939662"/>
                  </a:lnTo>
                  <a:lnTo>
                    <a:pt x="14928898" y="4940617"/>
                  </a:lnTo>
                  <a:lnTo>
                    <a:pt x="14923333" y="4942578"/>
                  </a:lnTo>
                  <a:lnTo>
                    <a:pt x="14920632" y="4948909"/>
                  </a:lnTo>
                  <a:lnTo>
                    <a:pt x="14923068" y="4954283"/>
                  </a:lnTo>
                  <a:lnTo>
                    <a:pt x="14924023" y="4956659"/>
                  </a:lnTo>
                  <a:lnTo>
                    <a:pt x="14926264" y="4958797"/>
                  </a:lnTo>
                  <a:lnTo>
                    <a:pt x="14928597" y="4959792"/>
                  </a:lnTo>
                  <a:lnTo>
                    <a:pt x="14928455" y="4960127"/>
                  </a:lnTo>
                  <a:lnTo>
                    <a:pt x="14931120" y="4961264"/>
                  </a:lnTo>
                  <a:lnTo>
                    <a:pt x="14933880" y="4961258"/>
                  </a:lnTo>
                  <a:lnTo>
                    <a:pt x="14939110" y="4959156"/>
                  </a:lnTo>
                  <a:lnTo>
                    <a:pt x="14944673" y="4957196"/>
                  </a:lnTo>
                  <a:lnTo>
                    <a:pt x="14946404" y="4952419"/>
                  </a:lnTo>
                  <a:lnTo>
                    <a:pt x="14946899" y="4951054"/>
                  </a:lnTo>
                  <a:lnTo>
                    <a:pt x="14942979" y="4939926"/>
                  </a:lnTo>
                  <a:close/>
                </a:path>
                <a:path w="20060920" h="6071870">
                  <a:moveTo>
                    <a:pt x="3512810" y="59860"/>
                  </a:moveTo>
                  <a:lnTo>
                    <a:pt x="3507197" y="61012"/>
                  </a:lnTo>
                  <a:lnTo>
                    <a:pt x="3504629" y="61492"/>
                  </a:lnTo>
                  <a:lnTo>
                    <a:pt x="3498875" y="62976"/>
                  </a:lnTo>
                  <a:lnTo>
                    <a:pt x="3495315" y="68550"/>
                  </a:lnTo>
                  <a:lnTo>
                    <a:pt x="3496466" y="74162"/>
                  </a:lnTo>
                  <a:lnTo>
                    <a:pt x="3497329" y="77681"/>
                  </a:lnTo>
                  <a:lnTo>
                    <a:pt x="3499760" y="80294"/>
                  </a:lnTo>
                  <a:lnTo>
                    <a:pt x="3504760" y="82427"/>
                  </a:lnTo>
                  <a:lnTo>
                    <a:pt x="3506902" y="82947"/>
                  </a:lnTo>
                  <a:lnTo>
                    <a:pt x="3509137" y="82324"/>
                  </a:lnTo>
                  <a:lnTo>
                    <a:pt x="3511706" y="81844"/>
                  </a:lnTo>
                  <a:lnTo>
                    <a:pt x="3517460" y="80359"/>
                  </a:lnTo>
                  <a:lnTo>
                    <a:pt x="3521020" y="74787"/>
                  </a:lnTo>
                  <a:lnTo>
                    <a:pt x="3519868" y="69174"/>
                  </a:lnTo>
                  <a:lnTo>
                    <a:pt x="3518383" y="63420"/>
                  </a:lnTo>
                  <a:lnTo>
                    <a:pt x="3512810" y="59860"/>
                  </a:lnTo>
                  <a:close/>
                </a:path>
                <a:path w="20060920" h="6071870">
                  <a:moveTo>
                    <a:pt x="6103118" y="1162436"/>
                  </a:moveTo>
                  <a:lnTo>
                    <a:pt x="6096550" y="1161211"/>
                  </a:lnTo>
                  <a:lnTo>
                    <a:pt x="6087236" y="1168268"/>
                  </a:lnTo>
                  <a:lnTo>
                    <a:pt x="6086011" y="1174836"/>
                  </a:lnTo>
                  <a:lnTo>
                    <a:pt x="6089539" y="1179494"/>
                  </a:lnTo>
                  <a:lnTo>
                    <a:pt x="6090970" y="1181680"/>
                  </a:lnTo>
                  <a:lnTo>
                    <a:pt x="6092210" y="1183391"/>
                  </a:lnTo>
                  <a:lnTo>
                    <a:pt x="6093735" y="1184434"/>
                  </a:lnTo>
                  <a:lnTo>
                    <a:pt x="6098735" y="1186567"/>
                  </a:lnTo>
                  <a:lnTo>
                    <a:pt x="6102778" y="1186323"/>
                  </a:lnTo>
                  <a:lnTo>
                    <a:pt x="6105724" y="1184034"/>
                  </a:lnTo>
                  <a:lnTo>
                    <a:pt x="6110381" y="1180505"/>
                  </a:lnTo>
                  <a:lnTo>
                    <a:pt x="6111607" y="1173937"/>
                  </a:lnTo>
                  <a:lnTo>
                    <a:pt x="6108078" y="1169280"/>
                  </a:lnTo>
                  <a:lnTo>
                    <a:pt x="6106647" y="1167094"/>
                  </a:lnTo>
                  <a:lnTo>
                    <a:pt x="6103118" y="1162436"/>
                  </a:lnTo>
                  <a:close/>
                </a:path>
                <a:path w="20060920" h="6071870">
                  <a:moveTo>
                    <a:pt x="6051710" y="1093627"/>
                  </a:moveTo>
                  <a:lnTo>
                    <a:pt x="6045000" y="1092735"/>
                  </a:lnTo>
                  <a:lnTo>
                    <a:pt x="6035686" y="1099792"/>
                  </a:lnTo>
                  <a:lnTo>
                    <a:pt x="6034793" y="1106502"/>
                  </a:lnTo>
                  <a:lnTo>
                    <a:pt x="6038322" y="1111160"/>
                  </a:lnTo>
                  <a:lnTo>
                    <a:pt x="6039895" y="1113013"/>
                  </a:lnTo>
                  <a:lnTo>
                    <a:pt x="6040801" y="1114582"/>
                  </a:lnTo>
                  <a:lnTo>
                    <a:pt x="6043993" y="1116336"/>
                  </a:lnTo>
                  <a:lnTo>
                    <a:pt x="6047659" y="1117899"/>
                  </a:lnTo>
                  <a:lnTo>
                    <a:pt x="6051845" y="1117322"/>
                  </a:lnTo>
                  <a:lnTo>
                    <a:pt x="6054791" y="1115033"/>
                  </a:lnTo>
                  <a:lnTo>
                    <a:pt x="6059448" y="1111504"/>
                  </a:lnTo>
                  <a:lnTo>
                    <a:pt x="6060341" y="1104794"/>
                  </a:lnTo>
                  <a:lnTo>
                    <a:pt x="6056812" y="1100136"/>
                  </a:lnTo>
                  <a:lnTo>
                    <a:pt x="6055239" y="1098283"/>
                  </a:lnTo>
                  <a:lnTo>
                    <a:pt x="6051710" y="1093627"/>
                  </a:lnTo>
                  <a:close/>
                </a:path>
                <a:path w="20060920" h="6071870">
                  <a:moveTo>
                    <a:pt x="3597047" y="43398"/>
                  </a:moveTo>
                  <a:lnTo>
                    <a:pt x="3591435" y="44549"/>
                  </a:lnTo>
                  <a:lnTo>
                    <a:pt x="3588866" y="45029"/>
                  </a:lnTo>
                  <a:lnTo>
                    <a:pt x="3583254" y="46180"/>
                  </a:lnTo>
                  <a:lnTo>
                    <a:pt x="3579361" y="51611"/>
                  </a:lnTo>
                  <a:lnTo>
                    <a:pt x="3580513" y="57224"/>
                  </a:lnTo>
                  <a:lnTo>
                    <a:pt x="3581042" y="60601"/>
                  </a:lnTo>
                  <a:lnTo>
                    <a:pt x="3583664" y="63690"/>
                  </a:lnTo>
                  <a:lnTo>
                    <a:pt x="3588331" y="65680"/>
                  </a:lnTo>
                  <a:lnTo>
                    <a:pt x="3592708" y="65577"/>
                  </a:lnTo>
                  <a:lnTo>
                    <a:pt x="3595277" y="65097"/>
                  </a:lnTo>
                  <a:lnTo>
                    <a:pt x="3600889" y="63946"/>
                  </a:lnTo>
                  <a:lnTo>
                    <a:pt x="3604781" y="58515"/>
                  </a:lnTo>
                  <a:lnTo>
                    <a:pt x="3602478" y="47290"/>
                  </a:lnTo>
                  <a:lnTo>
                    <a:pt x="3597047" y="43398"/>
                  </a:lnTo>
                  <a:close/>
                </a:path>
                <a:path w="20060920" h="6071870">
                  <a:moveTo>
                    <a:pt x="15021811" y="4906581"/>
                  </a:moveTo>
                  <a:lnTo>
                    <a:pt x="15015479" y="4903880"/>
                  </a:lnTo>
                  <a:lnTo>
                    <a:pt x="15010107" y="4906317"/>
                  </a:lnTo>
                  <a:lnTo>
                    <a:pt x="15007731" y="4907272"/>
                  </a:lnTo>
                  <a:lnTo>
                    <a:pt x="15002166" y="4909232"/>
                  </a:lnTo>
                  <a:lnTo>
                    <a:pt x="14999465" y="4915565"/>
                  </a:lnTo>
                  <a:lnTo>
                    <a:pt x="15001901" y="4920938"/>
                  </a:lnTo>
                  <a:lnTo>
                    <a:pt x="15002856" y="4923315"/>
                  </a:lnTo>
                  <a:lnTo>
                    <a:pt x="15005094" y="4925451"/>
                  </a:lnTo>
                  <a:lnTo>
                    <a:pt x="15007428" y="4926447"/>
                  </a:lnTo>
                  <a:lnTo>
                    <a:pt x="15007286" y="4926780"/>
                  </a:lnTo>
                  <a:lnTo>
                    <a:pt x="15009953" y="4927918"/>
                  </a:lnTo>
                  <a:lnTo>
                    <a:pt x="15012713" y="4927913"/>
                  </a:lnTo>
                  <a:lnTo>
                    <a:pt x="15017943" y="4925811"/>
                  </a:lnTo>
                  <a:lnTo>
                    <a:pt x="15023506" y="4923850"/>
                  </a:lnTo>
                  <a:lnTo>
                    <a:pt x="15026207" y="4917518"/>
                  </a:lnTo>
                  <a:lnTo>
                    <a:pt x="15023772" y="4912146"/>
                  </a:lnTo>
                  <a:lnTo>
                    <a:pt x="15021811" y="4906581"/>
                  </a:lnTo>
                  <a:close/>
                </a:path>
                <a:path w="20060920" h="6071870">
                  <a:moveTo>
                    <a:pt x="5998115" y="1026249"/>
                  </a:moveTo>
                  <a:lnTo>
                    <a:pt x="5991737" y="1025498"/>
                  </a:lnTo>
                  <a:lnTo>
                    <a:pt x="5987080" y="1029027"/>
                  </a:lnTo>
                  <a:lnTo>
                    <a:pt x="5982757" y="1032698"/>
                  </a:lnTo>
                  <a:lnTo>
                    <a:pt x="5982006" y="1039075"/>
                  </a:lnTo>
                  <a:lnTo>
                    <a:pt x="5985536" y="1043731"/>
                  </a:lnTo>
                  <a:lnTo>
                    <a:pt x="5987109" y="1045584"/>
                  </a:lnTo>
                  <a:lnTo>
                    <a:pt x="5988349" y="1047295"/>
                  </a:lnTo>
                  <a:lnTo>
                    <a:pt x="5991207" y="1048908"/>
                  </a:lnTo>
                  <a:lnTo>
                    <a:pt x="5991015" y="1048433"/>
                  </a:lnTo>
                  <a:lnTo>
                    <a:pt x="5994681" y="1049997"/>
                  </a:lnTo>
                  <a:lnTo>
                    <a:pt x="5998726" y="1049752"/>
                  </a:lnTo>
                  <a:lnTo>
                    <a:pt x="6006138" y="1043459"/>
                  </a:lnTo>
                  <a:lnTo>
                    <a:pt x="6006844" y="1037458"/>
                  </a:lnTo>
                  <a:lnTo>
                    <a:pt x="6006889" y="1037081"/>
                  </a:lnTo>
                  <a:lnTo>
                    <a:pt x="6003360" y="1032425"/>
                  </a:lnTo>
                  <a:lnTo>
                    <a:pt x="5998115" y="1026249"/>
                  </a:lnTo>
                  <a:close/>
                </a:path>
                <a:path w="20060920" h="6071870">
                  <a:moveTo>
                    <a:pt x="3681908" y="29169"/>
                  </a:moveTo>
                  <a:lnTo>
                    <a:pt x="3676104" y="29845"/>
                  </a:lnTo>
                  <a:lnTo>
                    <a:pt x="3673536" y="30325"/>
                  </a:lnTo>
                  <a:lnTo>
                    <a:pt x="3668065" y="31144"/>
                  </a:lnTo>
                  <a:lnTo>
                    <a:pt x="3664173" y="36575"/>
                  </a:lnTo>
                  <a:lnTo>
                    <a:pt x="3664849" y="42378"/>
                  </a:lnTo>
                  <a:lnTo>
                    <a:pt x="3665569" y="46231"/>
                  </a:lnTo>
                  <a:lnTo>
                    <a:pt x="3667858" y="49177"/>
                  </a:lnTo>
                  <a:lnTo>
                    <a:pt x="3671191" y="50599"/>
                  </a:lnTo>
                  <a:lnTo>
                    <a:pt x="3671333" y="50265"/>
                  </a:lnTo>
                  <a:lnTo>
                    <a:pt x="3673000" y="50976"/>
                  </a:lnTo>
                  <a:lnTo>
                    <a:pt x="3676901" y="51065"/>
                  </a:lnTo>
                  <a:lnTo>
                    <a:pt x="3679469" y="50585"/>
                  </a:lnTo>
                  <a:lnTo>
                    <a:pt x="3684940" y="49767"/>
                  </a:lnTo>
                  <a:lnTo>
                    <a:pt x="3688832" y="44336"/>
                  </a:lnTo>
                  <a:lnTo>
                    <a:pt x="3688156" y="38532"/>
                  </a:lnTo>
                  <a:lnTo>
                    <a:pt x="3687338" y="33062"/>
                  </a:lnTo>
                  <a:lnTo>
                    <a:pt x="3681908" y="29169"/>
                  </a:lnTo>
                  <a:close/>
                </a:path>
                <a:path w="20060920" h="6071870">
                  <a:moveTo>
                    <a:pt x="15100786" y="4872903"/>
                  </a:moveTo>
                  <a:lnTo>
                    <a:pt x="15094454" y="4870203"/>
                  </a:lnTo>
                  <a:lnTo>
                    <a:pt x="15089082" y="4872638"/>
                  </a:lnTo>
                  <a:lnTo>
                    <a:pt x="15086703" y="4873593"/>
                  </a:lnTo>
                  <a:lnTo>
                    <a:pt x="15081139" y="4875554"/>
                  </a:lnTo>
                  <a:lnTo>
                    <a:pt x="15078438" y="4881886"/>
                  </a:lnTo>
                  <a:lnTo>
                    <a:pt x="15080874" y="4887259"/>
                  </a:lnTo>
                  <a:lnTo>
                    <a:pt x="15082162" y="4889779"/>
                  </a:lnTo>
                  <a:lnTo>
                    <a:pt x="15084069" y="4891773"/>
                  </a:lnTo>
                  <a:lnTo>
                    <a:pt x="15086403" y="4892769"/>
                  </a:lnTo>
                  <a:lnTo>
                    <a:pt x="15086261" y="4893102"/>
                  </a:lnTo>
                  <a:lnTo>
                    <a:pt x="15088927" y="4894239"/>
                  </a:lnTo>
                  <a:lnTo>
                    <a:pt x="15091688" y="4894236"/>
                  </a:lnTo>
                  <a:lnTo>
                    <a:pt x="15096918" y="4892133"/>
                  </a:lnTo>
                  <a:lnTo>
                    <a:pt x="15102481" y="4890173"/>
                  </a:lnTo>
                  <a:lnTo>
                    <a:pt x="15105182" y="4883840"/>
                  </a:lnTo>
                  <a:lnTo>
                    <a:pt x="15102747" y="4878467"/>
                  </a:lnTo>
                  <a:lnTo>
                    <a:pt x="15100786" y="4872903"/>
                  </a:lnTo>
                  <a:close/>
                </a:path>
                <a:path w="20060920" h="6071870">
                  <a:moveTo>
                    <a:pt x="5944094" y="959869"/>
                  </a:moveTo>
                  <a:lnTo>
                    <a:pt x="5937241" y="959310"/>
                  </a:lnTo>
                  <a:lnTo>
                    <a:pt x="5928594" y="966652"/>
                  </a:lnTo>
                  <a:lnTo>
                    <a:pt x="5928034" y="973505"/>
                  </a:lnTo>
                  <a:lnTo>
                    <a:pt x="5934327" y="980917"/>
                  </a:lnTo>
                  <a:lnTo>
                    <a:pt x="5937186" y="982529"/>
                  </a:lnTo>
                  <a:lnTo>
                    <a:pt x="5940852" y="984093"/>
                  </a:lnTo>
                  <a:lnTo>
                    <a:pt x="5945037" y="983516"/>
                  </a:lnTo>
                  <a:lnTo>
                    <a:pt x="5952449" y="977222"/>
                  </a:lnTo>
                  <a:lnTo>
                    <a:pt x="5953009" y="970370"/>
                  </a:lnTo>
                  <a:lnTo>
                    <a:pt x="5944094" y="959869"/>
                  </a:lnTo>
                  <a:close/>
                </a:path>
                <a:path w="20060920" h="6071870">
                  <a:moveTo>
                    <a:pt x="3767248" y="17510"/>
                  </a:moveTo>
                  <a:lnTo>
                    <a:pt x="3761444" y="18187"/>
                  </a:lnTo>
                  <a:lnTo>
                    <a:pt x="3759017" y="18334"/>
                  </a:lnTo>
                  <a:lnTo>
                    <a:pt x="3753214" y="19009"/>
                  </a:lnTo>
                  <a:lnTo>
                    <a:pt x="3748988" y="24298"/>
                  </a:lnTo>
                  <a:lnTo>
                    <a:pt x="3749664" y="30101"/>
                  </a:lnTo>
                  <a:lnTo>
                    <a:pt x="3749909" y="34146"/>
                  </a:lnTo>
                  <a:lnTo>
                    <a:pt x="3752531" y="37233"/>
                  </a:lnTo>
                  <a:lnTo>
                    <a:pt x="3757531" y="39366"/>
                  </a:lnTo>
                  <a:lnTo>
                    <a:pt x="3761432" y="39456"/>
                  </a:lnTo>
                  <a:lnTo>
                    <a:pt x="3763859" y="39308"/>
                  </a:lnTo>
                  <a:lnTo>
                    <a:pt x="3769663" y="38632"/>
                  </a:lnTo>
                  <a:lnTo>
                    <a:pt x="3773888" y="33343"/>
                  </a:lnTo>
                  <a:lnTo>
                    <a:pt x="3772536" y="21736"/>
                  </a:lnTo>
                  <a:lnTo>
                    <a:pt x="3767248" y="17510"/>
                  </a:lnTo>
                  <a:close/>
                </a:path>
                <a:path w="20060920" h="6071870">
                  <a:moveTo>
                    <a:pt x="5887837" y="894113"/>
                  </a:moveTo>
                  <a:lnTo>
                    <a:pt x="5881175" y="894029"/>
                  </a:lnTo>
                  <a:lnTo>
                    <a:pt x="5876851" y="897700"/>
                  </a:lnTo>
                  <a:lnTo>
                    <a:pt x="5872386" y="901704"/>
                  </a:lnTo>
                  <a:lnTo>
                    <a:pt x="5872302" y="908366"/>
                  </a:lnTo>
                  <a:lnTo>
                    <a:pt x="5877546" y="914543"/>
                  </a:lnTo>
                  <a:lnTo>
                    <a:pt x="5878453" y="916112"/>
                  </a:lnTo>
                  <a:lnTo>
                    <a:pt x="5881453" y="917392"/>
                  </a:lnTo>
                  <a:lnTo>
                    <a:pt x="5881596" y="917057"/>
                  </a:lnTo>
                  <a:lnTo>
                    <a:pt x="5885262" y="918621"/>
                  </a:lnTo>
                  <a:lnTo>
                    <a:pt x="5889447" y="918043"/>
                  </a:lnTo>
                  <a:lnTo>
                    <a:pt x="5892535" y="915422"/>
                  </a:lnTo>
                  <a:lnTo>
                    <a:pt x="5897002" y="911416"/>
                  </a:lnTo>
                  <a:lnTo>
                    <a:pt x="5897085" y="904756"/>
                  </a:lnTo>
                  <a:lnTo>
                    <a:pt x="5891841" y="898579"/>
                  </a:lnTo>
                  <a:lnTo>
                    <a:pt x="5887837" y="894113"/>
                  </a:lnTo>
                  <a:close/>
                </a:path>
                <a:path w="20060920" h="6071870">
                  <a:moveTo>
                    <a:pt x="3852783" y="9087"/>
                  </a:moveTo>
                  <a:lnTo>
                    <a:pt x="3846980" y="9762"/>
                  </a:lnTo>
                  <a:lnTo>
                    <a:pt x="3838892" y="10252"/>
                  </a:lnTo>
                  <a:lnTo>
                    <a:pt x="3834333" y="15399"/>
                  </a:lnTo>
                  <a:lnTo>
                    <a:pt x="3846302" y="30746"/>
                  </a:lnTo>
                  <a:lnTo>
                    <a:pt x="3854389" y="30257"/>
                  </a:lnTo>
                  <a:lnTo>
                    <a:pt x="3858948" y="25111"/>
                  </a:lnTo>
                  <a:lnTo>
                    <a:pt x="3858272" y="19307"/>
                  </a:lnTo>
                  <a:lnTo>
                    <a:pt x="3857930" y="13645"/>
                  </a:lnTo>
                  <a:lnTo>
                    <a:pt x="3852783" y="9087"/>
                  </a:lnTo>
                  <a:close/>
                </a:path>
                <a:path w="20060920" h="6071870">
                  <a:moveTo>
                    <a:pt x="15179761" y="4839226"/>
                  </a:moveTo>
                  <a:lnTo>
                    <a:pt x="15173427" y="4836524"/>
                  </a:lnTo>
                  <a:lnTo>
                    <a:pt x="15168055" y="4838959"/>
                  </a:lnTo>
                  <a:lnTo>
                    <a:pt x="15165679" y="4839915"/>
                  </a:lnTo>
                  <a:lnTo>
                    <a:pt x="15160114" y="4841875"/>
                  </a:lnTo>
                  <a:lnTo>
                    <a:pt x="15157413" y="4848208"/>
                  </a:lnTo>
                  <a:lnTo>
                    <a:pt x="15159849" y="4853581"/>
                  </a:lnTo>
                  <a:lnTo>
                    <a:pt x="15161138" y="4856100"/>
                  </a:lnTo>
                  <a:lnTo>
                    <a:pt x="15163045" y="4858096"/>
                  </a:lnTo>
                  <a:lnTo>
                    <a:pt x="15165378" y="4859091"/>
                  </a:lnTo>
                  <a:lnTo>
                    <a:pt x="15165236" y="4859424"/>
                  </a:lnTo>
                  <a:lnTo>
                    <a:pt x="15167902" y="4860561"/>
                  </a:lnTo>
                  <a:lnTo>
                    <a:pt x="15170663" y="4860557"/>
                  </a:lnTo>
                  <a:lnTo>
                    <a:pt x="15175893" y="4858455"/>
                  </a:lnTo>
                  <a:lnTo>
                    <a:pt x="15181457" y="4856494"/>
                  </a:lnTo>
                  <a:lnTo>
                    <a:pt x="15184158" y="4850162"/>
                  </a:lnTo>
                  <a:lnTo>
                    <a:pt x="15181722" y="4844789"/>
                  </a:lnTo>
                  <a:lnTo>
                    <a:pt x="15179761" y="4839226"/>
                  </a:lnTo>
                  <a:close/>
                </a:path>
                <a:path w="20060920" h="6071870">
                  <a:moveTo>
                    <a:pt x="5830252" y="830547"/>
                  </a:moveTo>
                  <a:lnTo>
                    <a:pt x="5823732" y="830131"/>
                  </a:lnTo>
                  <a:lnTo>
                    <a:pt x="5819266" y="834135"/>
                  </a:lnTo>
                  <a:lnTo>
                    <a:pt x="5815276" y="837948"/>
                  </a:lnTo>
                  <a:lnTo>
                    <a:pt x="5814859" y="844467"/>
                  </a:lnTo>
                  <a:lnTo>
                    <a:pt x="5818863" y="848933"/>
                  </a:lnTo>
                  <a:lnTo>
                    <a:pt x="5820436" y="850786"/>
                  </a:lnTo>
                  <a:lnTo>
                    <a:pt x="5821343" y="852354"/>
                  </a:lnTo>
                  <a:lnTo>
                    <a:pt x="5824009" y="853492"/>
                  </a:lnTo>
                  <a:lnTo>
                    <a:pt x="5823819" y="853016"/>
                  </a:lnTo>
                  <a:lnTo>
                    <a:pt x="5827819" y="854722"/>
                  </a:lnTo>
                  <a:lnTo>
                    <a:pt x="5832005" y="854144"/>
                  </a:lnTo>
                  <a:lnTo>
                    <a:pt x="5835235" y="851189"/>
                  </a:lnTo>
                  <a:lnTo>
                    <a:pt x="5839225" y="847376"/>
                  </a:lnTo>
                  <a:lnTo>
                    <a:pt x="5839643" y="840857"/>
                  </a:lnTo>
                  <a:lnTo>
                    <a:pt x="5835638" y="836391"/>
                  </a:lnTo>
                  <a:lnTo>
                    <a:pt x="5834065" y="834538"/>
                  </a:lnTo>
                  <a:lnTo>
                    <a:pt x="5830252" y="830547"/>
                  </a:lnTo>
                  <a:close/>
                </a:path>
                <a:path w="20060920" h="6071870">
                  <a:moveTo>
                    <a:pt x="3938608" y="2755"/>
                  </a:moveTo>
                  <a:lnTo>
                    <a:pt x="3924859" y="3587"/>
                  </a:lnTo>
                  <a:lnTo>
                    <a:pt x="3920553" y="8448"/>
                  </a:lnTo>
                  <a:lnTo>
                    <a:pt x="3920300" y="8734"/>
                  </a:lnTo>
                  <a:lnTo>
                    <a:pt x="3920887" y="18440"/>
                  </a:lnTo>
                  <a:lnTo>
                    <a:pt x="3923367" y="21862"/>
                  </a:lnTo>
                  <a:lnTo>
                    <a:pt x="3928367" y="23995"/>
                  </a:lnTo>
                  <a:lnTo>
                    <a:pt x="3931793" y="24274"/>
                  </a:lnTo>
                  <a:lnTo>
                    <a:pt x="3939881" y="23784"/>
                  </a:lnTo>
                  <a:lnTo>
                    <a:pt x="3944187" y="18923"/>
                  </a:lnTo>
                  <a:lnTo>
                    <a:pt x="3944440" y="18637"/>
                  </a:lnTo>
                  <a:lnTo>
                    <a:pt x="3943755" y="7315"/>
                  </a:lnTo>
                  <a:lnTo>
                    <a:pt x="3938608" y="2755"/>
                  </a:lnTo>
                  <a:close/>
                </a:path>
                <a:path w="20060920" h="6071870">
                  <a:moveTo>
                    <a:pt x="5771098" y="767888"/>
                  </a:moveTo>
                  <a:lnTo>
                    <a:pt x="5764436" y="767805"/>
                  </a:lnTo>
                  <a:lnTo>
                    <a:pt x="5756171" y="776097"/>
                  </a:lnTo>
                  <a:lnTo>
                    <a:pt x="5756087" y="782759"/>
                  </a:lnTo>
                  <a:lnTo>
                    <a:pt x="5760234" y="786892"/>
                  </a:lnTo>
                  <a:lnTo>
                    <a:pt x="5761807" y="788745"/>
                  </a:lnTo>
                  <a:lnTo>
                    <a:pt x="5762522" y="789838"/>
                  </a:lnTo>
                  <a:lnTo>
                    <a:pt x="5768855" y="792540"/>
                  </a:lnTo>
                  <a:lnTo>
                    <a:pt x="5773184" y="791628"/>
                  </a:lnTo>
                  <a:lnTo>
                    <a:pt x="5776415" y="788673"/>
                  </a:lnTo>
                  <a:lnTo>
                    <a:pt x="5780880" y="784669"/>
                  </a:lnTo>
                  <a:lnTo>
                    <a:pt x="5780964" y="778006"/>
                  </a:lnTo>
                  <a:lnTo>
                    <a:pt x="5776817" y="773874"/>
                  </a:lnTo>
                  <a:lnTo>
                    <a:pt x="5775244" y="772021"/>
                  </a:lnTo>
                  <a:lnTo>
                    <a:pt x="5771098" y="767888"/>
                  </a:lnTo>
                  <a:close/>
                </a:path>
                <a:path w="20060920" h="6071870">
                  <a:moveTo>
                    <a:pt x="15258734" y="4805547"/>
                  </a:moveTo>
                  <a:lnTo>
                    <a:pt x="15252402" y="4802846"/>
                  </a:lnTo>
                  <a:lnTo>
                    <a:pt x="15247030" y="4805281"/>
                  </a:lnTo>
                  <a:lnTo>
                    <a:pt x="15244653" y="4806237"/>
                  </a:lnTo>
                  <a:lnTo>
                    <a:pt x="15239089" y="4808198"/>
                  </a:lnTo>
                  <a:lnTo>
                    <a:pt x="15236388" y="4814530"/>
                  </a:lnTo>
                  <a:lnTo>
                    <a:pt x="15238824" y="4819902"/>
                  </a:lnTo>
                  <a:lnTo>
                    <a:pt x="15240113" y="4822422"/>
                  </a:lnTo>
                  <a:lnTo>
                    <a:pt x="15242020" y="4824418"/>
                  </a:lnTo>
                  <a:lnTo>
                    <a:pt x="15244353" y="4825413"/>
                  </a:lnTo>
                  <a:lnTo>
                    <a:pt x="15244211" y="4825746"/>
                  </a:lnTo>
                  <a:lnTo>
                    <a:pt x="15246877" y="4826884"/>
                  </a:lnTo>
                  <a:lnTo>
                    <a:pt x="15249636" y="4826878"/>
                  </a:lnTo>
                  <a:lnTo>
                    <a:pt x="15254866" y="4824776"/>
                  </a:lnTo>
                  <a:lnTo>
                    <a:pt x="15260429" y="4822816"/>
                  </a:lnTo>
                  <a:lnTo>
                    <a:pt x="15263130" y="4816483"/>
                  </a:lnTo>
                  <a:lnTo>
                    <a:pt x="15260695" y="4811110"/>
                  </a:lnTo>
                  <a:lnTo>
                    <a:pt x="15258734" y="4805547"/>
                  </a:lnTo>
                  <a:close/>
                </a:path>
                <a:path w="20060920" h="6071870">
                  <a:moveTo>
                    <a:pt x="4024821" y="135"/>
                  </a:moveTo>
                  <a:lnTo>
                    <a:pt x="4018825" y="336"/>
                  </a:lnTo>
                  <a:lnTo>
                    <a:pt x="4016400" y="482"/>
                  </a:lnTo>
                  <a:lnTo>
                    <a:pt x="4010547" y="350"/>
                  </a:lnTo>
                  <a:lnTo>
                    <a:pt x="4005796" y="5021"/>
                  </a:lnTo>
                  <a:lnTo>
                    <a:pt x="4005997" y="11015"/>
                  </a:lnTo>
                  <a:lnTo>
                    <a:pt x="4006099" y="15393"/>
                  </a:lnTo>
                  <a:lnTo>
                    <a:pt x="4008913" y="18956"/>
                  </a:lnTo>
                  <a:lnTo>
                    <a:pt x="4012579" y="20520"/>
                  </a:lnTo>
                  <a:lnTo>
                    <a:pt x="4012104" y="20711"/>
                  </a:lnTo>
                  <a:lnTo>
                    <a:pt x="4013437" y="21280"/>
                  </a:lnTo>
                  <a:lnTo>
                    <a:pt x="4016530" y="21417"/>
                  </a:lnTo>
                  <a:lnTo>
                    <a:pt x="4018956" y="21272"/>
                  </a:lnTo>
                  <a:lnTo>
                    <a:pt x="4024809" y="21404"/>
                  </a:lnTo>
                  <a:lnTo>
                    <a:pt x="4029559" y="16733"/>
                  </a:lnTo>
                  <a:lnTo>
                    <a:pt x="4029358" y="10738"/>
                  </a:lnTo>
                  <a:lnTo>
                    <a:pt x="4029492" y="4886"/>
                  </a:lnTo>
                  <a:lnTo>
                    <a:pt x="4024821" y="135"/>
                  </a:lnTo>
                  <a:close/>
                </a:path>
                <a:path w="20060920" h="6071870">
                  <a:moveTo>
                    <a:pt x="5710282" y="707279"/>
                  </a:moveTo>
                  <a:lnTo>
                    <a:pt x="5703621" y="707195"/>
                  </a:lnTo>
                  <a:lnTo>
                    <a:pt x="5699488" y="711341"/>
                  </a:lnTo>
                  <a:lnTo>
                    <a:pt x="5695689" y="715630"/>
                  </a:lnTo>
                  <a:lnTo>
                    <a:pt x="5695605" y="722292"/>
                  </a:lnTo>
                  <a:lnTo>
                    <a:pt x="5699752" y="726424"/>
                  </a:lnTo>
                  <a:lnTo>
                    <a:pt x="5701467" y="727944"/>
                  </a:lnTo>
                  <a:lnTo>
                    <a:pt x="5702516" y="729179"/>
                  </a:lnTo>
                  <a:lnTo>
                    <a:pt x="5708848" y="731880"/>
                  </a:lnTo>
                  <a:lnTo>
                    <a:pt x="5713177" y="730969"/>
                  </a:lnTo>
                  <a:lnTo>
                    <a:pt x="5716407" y="728014"/>
                  </a:lnTo>
                  <a:lnTo>
                    <a:pt x="5720540" y="723867"/>
                  </a:lnTo>
                  <a:lnTo>
                    <a:pt x="5720624" y="717206"/>
                  </a:lnTo>
                  <a:lnTo>
                    <a:pt x="5716477" y="713073"/>
                  </a:lnTo>
                  <a:lnTo>
                    <a:pt x="5714570" y="711077"/>
                  </a:lnTo>
                  <a:lnTo>
                    <a:pt x="5710282" y="707279"/>
                  </a:lnTo>
                  <a:close/>
                </a:path>
                <a:path w="20060920" h="6071870">
                  <a:moveTo>
                    <a:pt x="4110704" y="132"/>
                  </a:moveTo>
                  <a:lnTo>
                    <a:pt x="4104851" y="0"/>
                  </a:lnTo>
                  <a:lnTo>
                    <a:pt x="4102424" y="146"/>
                  </a:lnTo>
                  <a:lnTo>
                    <a:pt x="4096572" y="14"/>
                  </a:lnTo>
                  <a:lnTo>
                    <a:pt x="4091821" y="4685"/>
                  </a:lnTo>
                  <a:lnTo>
                    <a:pt x="4091689" y="10538"/>
                  </a:lnTo>
                  <a:lnTo>
                    <a:pt x="4091791" y="14914"/>
                  </a:lnTo>
                  <a:lnTo>
                    <a:pt x="4094463" y="18811"/>
                  </a:lnTo>
                  <a:lnTo>
                    <a:pt x="4099463" y="20943"/>
                  </a:lnTo>
                  <a:lnTo>
                    <a:pt x="4102080" y="21273"/>
                  </a:lnTo>
                  <a:lnTo>
                    <a:pt x="4104506" y="21126"/>
                  </a:lnTo>
                  <a:lnTo>
                    <a:pt x="4110359" y="21258"/>
                  </a:lnTo>
                  <a:lnTo>
                    <a:pt x="4115109" y="16588"/>
                  </a:lnTo>
                  <a:lnTo>
                    <a:pt x="4115375" y="4883"/>
                  </a:lnTo>
                  <a:lnTo>
                    <a:pt x="4110704" y="132"/>
                  </a:lnTo>
                  <a:close/>
                </a:path>
                <a:path w="20060920" h="6071870">
                  <a:moveTo>
                    <a:pt x="5648089" y="648050"/>
                  </a:moveTo>
                  <a:lnTo>
                    <a:pt x="5641285" y="648300"/>
                  </a:lnTo>
                  <a:lnTo>
                    <a:pt x="5633687" y="656877"/>
                  </a:lnTo>
                  <a:lnTo>
                    <a:pt x="5633936" y="663681"/>
                  </a:lnTo>
                  <a:lnTo>
                    <a:pt x="5639940" y="669000"/>
                  </a:lnTo>
                  <a:lnTo>
                    <a:pt x="5640656" y="670094"/>
                  </a:lnTo>
                  <a:lnTo>
                    <a:pt x="5642989" y="671089"/>
                  </a:lnTo>
                  <a:lnTo>
                    <a:pt x="5643131" y="670755"/>
                  </a:lnTo>
                  <a:lnTo>
                    <a:pt x="5647131" y="672462"/>
                  </a:lnTo>
                  <a:lnTo>
                    <a:pt x="5651793" y="671692"/>
                  </a:lnTo>
                  <a:lnTo>
                    <a:pt x="5654832" y="668261"/>
                  </a:lnTo>
                  <a:lnTo>
                    <a:pt x="5658964" y="664115"/>
                  </a:lnTo>
                  <a:lnTo>
                    <a:pt x="5658715" y="657311"/>
                  </a:lnTo>
                  <a:lnTo>
                    <a:pt x="5654426" y="653512"/>
                  </a:lnTo>
                  <a:lnTo>
                    <a:pt x="5652377" y="651850"/>
                  </a:lnTo>
                  <a:lnTo>
                    <a:pt x="5648089" y="648050"/>
                  </a:lnTo>
                  <a:close/>
                </a:path>
                <a:path w="20060920" h="6071870">
                  <a:moveTo>
                    <a:pt x="15337376" y="4771726"/>
                  </a:moveTo>
                  <a:lnTo>
                    <a:pt x="15331044" y="4769026"/>
                  </a:lnTo>
                  <a:lnTo>
                    <a:pt x="15325671" y="4771461"/>
                  </a:lnTo>
                  <a:lnTo>
                    <a:pt x="15323294" y="4772417"/>
                  </a:lnTo>
                  <a:lnTo>
                    <a:pt x="15317731" y="4774377"/>
                  </a:lnTo>
                  <a:lnTo>
                    <a:pt x="15315030" y="4780710"/>
                  </a:lnTo>
                  <a:lnTo>
                    <a:pt x="15317465" y="4786083"/>
                  </a:lnTo>
                  <a:lnTo>
                    <a:pt x="15318755" y="4788602"/>
                  </a:lnTo>
                  <a:lnTo>
                    <a:pt x="15320662" y="4790597"/>
                  </a:lnTo>
                  <a:lnTo>
                    <a:pt x="15322994" y="4791592"/>
                  </a:lnTo>
                  <a:lnTo>
                    <a:pt x="15322852" y="4791926"/>
                  </a:lnTo>
                  <a:lnTo>
                    <a:pt x="15325519" y="4793063"/>
                  </a:lnTo>
                  <a:lnTo>
                    <a:pt x="15328277" y="4793058"/>
                  </a:lnTo>
                  <a:lnTo>
                    <a:pt x="15333506" y="4790956"/>
                  </a:lnTo>
                  <a:lnTo>
                    <a:pt x="15339071" y="4788995"/>
                  </a:lnTo>
                  <a:lnTo>
                    <a:pt x="15341772" y="4782663"/>
                  </a:lnTo>
                  <a:lnTo>
                    <a:pt x="15339336" y="4777290"/>
                  </a:lnTo>
                  <a:lnTo>
                    <a:pt x="15337376" y="4771726"/>
                  </a:lnTo>
                  <a:close/>
                </a:path>
                <a:path w="20060920" h="6071870">
                  <a:moveTo>
                    <a:pt x="4196165" y="3889"/>
                  </a:moveTo>
                  <a:lnTo>
                    <a:pt x="4182460" y="2770"/>
                  </a:lnTo>
                  <a:lnTo>
                    <a:pt x="4177709" y="7442"/>
                  </a:lnTo>
                  <a:lnTo>
                    <a:pt x="4176870" y="17720"/>
                  </a:lnTo>
                  <a:lnTo>
                    <a:pt x="4179541" y="21618"/>
                  </a:lnTo>
                  <a:lnTo>
                    <a:pt x="4184208" y="23608"/>
                  </a:lnTo>
                  <a:lnTo>
                    <a:pt x="4189443" y="24265"/>
                  </a:lnTo>
                  <a:lnTo>
                    <a:pt x="4195153" y="24731"/>
                  </a:lnTo>
                  <a:lnTo>
                    <a:pt x="4199904" y="20060"/>
                  </a:lnTo>
                  <a:lnTo>
                    <a:pt x="4200836" y="8640"/>
                  </a:lnTo>
                  <a:lnTo>
                    <a:pt x="4196165" y="3889"/>
                  </a:lnTo>
                  <a:close/>
                </a:path>
                <a:path w="20060920" h="6071870">
                  <a:moveTo>
                    <a:pt x="5583709" y="590254"/>
                  </a:moveTo>
                  <a:lnTo>
                    <a:pt x="5577096" y="590980"/>
                  </a:lnTo>
                  <a:lnTo>
                    <a:pt x="5573297" y="595268"/>
                  </a:lnTo>
                  <a:lnTo>
                    <a:pt x="5569356" y="599890"/>
                  </a:lnTo>
                  <a:lnTo>
                    <a:pt x="5570081" y="606503"/>
                  </a:lnTo>
                  <a:lnTo>
                    <a:pt x="5574370" y="610301"/>
                  </a:lnTo>
                  <a:lnTo>
                    <a:pt x="5576418" y="611963"/>
                  </a:lnTo>
                  <a:lnTo>
                    <a:pt x="5577276" y="612723"/>
                  </a:lnTo>
                  <a:lnTo>
                    <a:pt x="5583609" y="615424"/>
                  </a:lnTo>
                  <a:lnTo>
                    <a:pt x="5588413" y="614322"/>
                  </a:lnTo>
                  <a:lnTo>
                    <a:pt x="5591452" y="610892"/>
                  </a:lnTo>
                  <a:lnTo>
                    <a:pt x="5595394" y="606269"/>
                  </a:lnTo>
                  <a:lnTo>
                    <a:pt x="5594669" y="599656"/>
                  </a:lnTo>
                  <a:lnTo>
                    <a:pt x="5590380" y="595857"/>
                  </a:lnTo>
                  <a:lnTo>
                    <a:pt x="5588331" y="594196"/>
                  </a:lnTo>
                  <a:lnTo>
                    <a:pt x="5583709" y="590254"/>
                  </a:lnTo>
                  <a:close/>
                </a:path>
                <a:path w="20060920" h="6071870">
                  <a:moveTo>
                    <a:pt x="4282582" y="10024"/>
                  </a:moveTo>
                  <a:lnTo>
                    <a:pt x="4276871" y="9558"/>
                  </a:lnTo>
                  <a:lnTo>
                    <a:pt x="4274254" y="9228"/>
                  </a:lnTo>
                  <a:lnTo>
                    <a:pt x="4268211" y="8620"/>
                  </a:lnTo>
                  <a:lnTo>
                    <a:pt x="4263127" y="13149"/>
                  </a:lnTo>
                  <a:lnTo>
                    <a:pt x="4262288" y="23429"/>
                  </a:lnTo>
                  <a:lnTo>
                    <a:pt x="4265150" y="27800"/>
                  </a:lnTo>
                  <a:lnTo>
                    <a:pt x="4270150" y="29933"/>
                  </a:lnTo>
                  <a:lnTo>
                    <a:pt x="4272292" y="30453"/>
                  </a:lnTo>
                  <a:lnTo>
                    <a:pt x="4274909" y="30781"/>
                  </a:lnTo>
                  <a:lnTo>
                    <a:pt x="4280616" y="31247"/>
                  </a:lnTo>
                  <a:lnTo>
                    <a:pt x="4286036" y="26862"/>
                  </a:lnTo>
                  <a:lnTo>
                    <a:pt x="4286969" y="15440"/>
                  </a:lnTo>
                  <a:lnTo>
                    <a:pt x="4282582" y="10024"/>
                  </a:lnTo>
                  <a:close/>
                </a:path>
                <a:path w="20060920" h="6071870">
                  <a:moveTo>
                    <a:pt x="5518335" y="534791"/>
                  </a:moveTo>
                  <a:lnTo>
                    <a:pt x="5511722" y="535515"/>
                  </a:lnTo>
                  <a:lnTo>
                    <a:pt x="5507923" y="539804"/>
                  </a:lnTo>
                  <a:lnTo>
                    <a:pt x="5504457" y="544236"/>
                  </a:lnTo>
                  <a:lnTo>
                    <a:pt x="5505182" y="550848"/>
                  </a:lnTo>
                  <a:lnTo>
                    <a:pt x="5509471" y="554646"/>
                  </a:lnTo>
                  <a:lnTo>
                    <a:pt x="5511519" y="556308"/>
                  </a:lnTo>
                  <a:lnTo>
                    <a:pt x="5512044" y="556926"/>
                  </a:lnTo>
                  <a:lnTo>
                    <a:pt x="5518377" y="559627"/>
                  </a:lnTo>
                  <a:lnTo>
                    <a:pt x="5523180" y="558525"/>
                  </a:lnTo>
                  <a:lnTo>
                    <a:pt x="5526361" y="554761"/>
                  </a:lnTo>
                  <a:lnTo>
                    <a:pt x="5529827" y="550331"/>
                  </a:lnTo>
                  <a:lnTo>
                    <a:pt x="5529102" y="543718"/>
                  </a:lnTo>
                  <a:lnTo>
                    <a:pt x="5524814" y="539919"/>
                  </a:lnTo>
                  <a:lnTo>
                    <a:pt x="5522765" y="538257"/>
                  </a:lnTo>
                  <a:lnTo>
                    <a:pt x="5518335" y="534791"/>
                  </a:lnTo>
                  <a:close/>
                </a:path>
                <a:path w="20060920" h="6071870">
                  <a:moveTo>
                    <a:pt x="15416209" y="4738382"/>
                  </a:moveTo>
                  <a:lnTo>
                    <a:pt x="15409877" y="4735681"/>
                  </a:lnTo>
                  <a:lnTo>
                    <a:pt x="15404504" y="4738116"/>
                  </a:lnTo>
                  <a:lnTo>
                    <a:pt x="15402127" y="4739072"/>
                  </a:lnTo>
                  <a:lnTo>
                    <a:pt x="15396564" y="4741032"/>
                  </a:lnTo>
                  <a:lnTo>
                    <a:pt x="15393863" y="4747365"/>
                  </a:lnTo>
                  <a:lnTo>
                    <a:pt x="15396298" y="4752738"/>
                  </a:lnTo>
                  <a:lnTo>
                    <a:pt x="15397588" y="4755257"/>
                  </a:lnTo>
                  <a:lnTo>
                    <a:pt x="15399492" y="4757252"/>
                  </a:lnTo>
                  <a:lnTo>
                    <a:pt x="15401825" y="4758247"/>
                  </a:lnTo>
                  <a:lnTo>
                    <a:pt x="15401682" y="4758580"/>
                  </a:lnTo>
                  <a:lnTo>
                    <a:pt x="15404349" y="4759718"/>
                  </a:lnTo>
                  <a:lnTo>
                    <a:pt x="15407110" y="4759713"/>
                  </a:lnTo>
                  <a:lnTo>
                    <a:pt x="15412339" y="4757611"/>
                  </a:lnTo>
                  <a:lnTo>
                    <a:pt x="15417904" y="4755650"/>
                  </a:lnTo>
                  <a:lnTo>
                    <a:pt x="15420605" y="4749319"/>
                  </a:lnTo>
                  <a:lnTo>
                    <a:pt x="15418169" y="4743945"/>
                  </a:lnTo>
                  <a:lnTo>
                    <a:pt x="15416209" y="4738382"/>
                  </a:lnTo>
                  <a:close/>
                </a:path>
                <a:path w="20060920" h="6071870">
                  <a:moveTo>
                    <a:pt x="4367911" y="19633"/>
                  </a:moveTo>
                  <a:lnTo>
                    <a:pt x="4362342" y="18834"/>
                  </a:lnTo>
                  <a:lnTo>
                    <a:pt x="4359724" y="18505"/>
                  </a:lnTo>
                  <a:lnTo>
                    <a:pt x="4354157" y="17705"/>
                  </a:lnTo>
                  <a:lnTo>
                    <a:pt x="4348740" y="22092"/>
                  </a:lnTo>
                  <a:lnTo>
                    <a:pt x="4347940" y="27661"/>
                  </a:lnTo>
                  <a:lnTo>
                    <a:pt x="4347425" y="32562"/>
                  </a:lnTo>
                  <a:lnTo>
                    <a:pt x="4349954" y="36792"/>
                  </a:lnTo>
                  <a:lnTo>
                    <a:pt x="4355287" y="39067"/>
                  </a:lnTo>
                  <a:lnTo>
                    <a:pt x="4357096" y="39445"/>
                  </a:lnTo>
                  <a:lnTo>
                    <a:pt x="4359714" y="39773"/>
                  </a:lnTo>
                  <a:lnTo>
                    <a:pt x="4365282" y="40572"/>
                  </a:lnTo>
                  <a:lnTo>
                    <a:pt x="4370699" y="36186"/>
                  </a:lnTo>
                  <a:lnTo>
                    <a:pt x="4372244" y="25421"/>
                  </a:lnTo>
                  <a:lnTo>
                    <a:pt x="4372297" y="25049"/>
                  </a:lnTo>
                  <a:lnTo>
                    <a:pt x="4367911" y="19633"/>
                  </a:lnTo>
                  <a:close/>
                </a:path>
                <a:path w="20060920" h="6071870">
                  <a:moveTo>
                    <a:pt x="5450822" y="481567"/>
                  </a:moveTo>
                  <a:lnTo>
                    <a:pt x="5444210" y="482292"/>
                  </a:lnTo>
                  <a:lnTo>
                    <a:pt x="5440602" y="487056"/>
                  </a:lnTo>
                  <a:lnTo>
                    <a:pt x="5437136" y="491487"/>
                  </a:lnTo>
                  <a:lnTo>
                    <a:pt x="5437861" y="498099"/>
                  </a:lnTo>
                  <a:lnTo>
                    <a:pt x="5442625" y="501707"/>
                  </a:lnTo>
                  <a:lnTo>
                    <a:pt x="5444674" y="503369"/>
                  </a:lnTo>
                  <a:lnTo>
                    <a:pt x="5447007" y="504365"/>
                  </a:lnTo>
                  <a:lnTo>
                    <a:pt x="5446865" y="504698"/>
                  </a:lnTo>
                  <a:lnTo>
                    <a:pt x="5451198" y="506546"/>
                  </a:lnTo>
                  <a:lnTo>
                    <a:pt x="5456477" y="505252"/>
                  </a:lnTo>
                  <a:lnTo>
                    <a:pt x="5459325" y="501346"/>
                  </a:lnTo>
                  <a:lnTo>
                    <a:pt x="5462791" y="496915"/>
                  </a:lnTo>
                  <a:lnTo>
                    <a:pt x="5462066" y="490303"/>
                  </a:lnTo>
                  <a:lnTo>
                    <a:pt x="5457302" y="486696"/>
                  </a:lnTo>
                  <a:lnTo>
                    <a:pt x="5455253" y="485034"/>
                  </a:lnTo>
                  <a:lnTo>
                    <a:pt x="5450822" y="481567"/>
                  </a:lnTo>
                  <a:close/>
                </a:path>
                <a:path w="20060920" h="6071870">
                  <a:moveTo>
                    <a:pt x="5381790" y="430059"/>
                  </a:moveTo>
                  <a:lnTo>
                    <a:pt x="5368629" y="440596"/>
                  </a:lnTo>
                  <a:lnTo>
                    <a:pt x="5369495" y="446876"/>
                  </a:lnTo>
                  <a:lnTo>
                    <a:pt x="5374259" y="450485"/>
                  </a:lnTo>
                  <a:lnTo>
                    <a:pt x="5376308" y="452147"/>
                  </a:lnTo>
                  <a:lnTo>
                    <a:pt x="5378308" y="453000"/>
                  </a:lnTo>
                  <a:lnTo>
                    <a:pt x="5378500" y="453474"/>
                  </a:lnTo>
                  <a:lnTo>
                    <a:pt x="5382833" y="455322"/>
                  </a:lnTo>
                  <a:lnTo>
                    <a:pt x="5388112" y="454029"/>
                  </a:lnTo>
                  <a:lnTo>
                    <a:pt x="5390889" y="450092"/>
                  </a:lnTo>
                  <a:lnTo>
                    <a:pt x="5394173" y="445189"/>
                  </a:lnTo>
                  <a:lnTo>
                    <a:pt x="5394377" y="444883"/>
                  </a:lnTo>
                  <a:lnTo>
                    <a:pt x="5393510" y="438603"/>
                  </a:lnTo>
                  <a:lnTo>
                    <a:pt x="5388745" y="434996"/>
                  </a:lnTo>
                  <a:lnTo>
                    <a:pt x="5386696" y="433334"/>
                  </a:lnTo>
                  <a:lnTo>
                    <a:pt x="5381790" y="430059"/>
                  </a:lnTo>
                  <a:close/>
                </a:path>
                <a:path w="20060920" h="6071870">
                  <a:moveTo>
                    <a:pt x="4453293" y="32811"/>
                  </a:moveTo>
                  <a:lnTo>
                    <a:pt x="4447391" y="31869"/>
                  </a:lnTo>
                  <a:lnTo>
                    <a:pt x="4444774" y="31541"/>
                  </a:lnTo>
                  <a:lnTo>
                    <a:pt x="4438871" y="30599"/>
                  </a:lnTo>
                  <a:lnTo>
                    <a:pt x="4433406" y="34177"/>
                  </a:lnTo>
                  <a:lnTo>
                    <a:pt x="4432465" y="40079"/>
                  </a:lnTo>
                  <a:lnTo>
                    <a:pt x="4431616" y="44838"/>
                  </a:lnTo>
                  <a:lnTo>
                    <a:pt x="4434336" y="49544"/>
                  </a:lnTo>
                  <a:lnTo>
                    <a:pt x="4441002" y="52388"/>
                  </a:lnTo>
                  <a:lnTo>
                    <a:pt x="4443620" y="52716"/>
                  </a:lnTo>
                  <a:lnTo>
                    <a:pt x="4449521" y="53658"/>
                  </a:lnTo>
                  <a:lnTo>
                    <a:pt x="4454987" y="50080"/>
                  </a:lnTo>
                  <a:lnTo>
                    <a:pt x="4456870" y="38277"/>
                  </a:lnTo>
                  <a:lnTo>
                    <a:pt x="4453293" y="32811"/>
                  </a:lnTo>
                  <a:close/>
                </a:path>
                <a:path w="20060920" h="6071870">
                  <a:moveTo>
                    <a:pt x="5310813" y="381267"/>
                  </a:moveTo>
                  <a:lnTo>
                    <a:pt x="5304391" y="382467"/>
                  </a:lnTo>
                  <a:lnTo>
                    <a:pt x="5301116" y="387373"/>
                  </a:lnTo>
                  <a:lnTo>
                    <a:pt x="5297983" y="391947"/>
                  </a:lnTo>
                  <a:lnTo>
                    <a:pt x="5299042" y="398700"/>
                  </a:lnTo>
                  <a:lnTo>
                    <a:pt x="5303806" y="402309"/>
                  </a:lnTo>
                  <a:lnTo>
                    <a:pt x="5308139" y="404157"/>
                  </a:lnTo>
                  <a:lnTo>
                    <a:pt x="5307664" y="404348"/>
                  </a:lnTo>
                  <a:lnTo>
                    <a:pt x="5312330" y="406339"/>
                  </a:lnTo>
                  <a:lnTo>
                    <a:pt x="5317751" y="404712"/>
                  </a:lnTo>
                  <a:lnTo>
                    <a:pt x="5320741" y="400473"/>
                  </a:lnTo>
                  <a:lnTo>
                    <a:pt x="5323874" y="395899"/>
                  </a:lnTo>
                  <a:lnTo>
                    <a:pt x="5322816" y="389144"/>
                  </a:lnTo>
                  <a:lnTo>
                    <a:pt x="5318052" y="385536"/>
                  </a:lnTo>
                  <a:lnTo>
                    <a:pt x="5315719" y="384541"/>
                  </a:lnTo>
                  <a:lnTo>
                    <a:pt x="5310813" y="381267"/>
                  </a:lnTo>
                  <a:close/>
                </a:path>
                <a:path w="20060920" h="6071870">
                  <a:moveTo>
                    <a:pt x="4537444" y="49797"/>
                  </a:moveTo>
                  <a:lnTo>
                    <a:pt x="4531542" y="48856"/>
                  </a:lnTo>
                  <a:lnTo>
                    <a:pt x="4529210" y="47861"/>
                  </a:lnTo>
                  <a:lnTo>
                    <a:pt x="4523450" y="46585"/>
                  </a:lnTo>
                  <a:lnTo>
                    <a:pt x="4517984" y="50163"/>
                  </a:lnTo>
                  <a:lnTo>
                    <a:pt x="4516709" y="55923"/>
                  </a:lnTo>
                  <a:lnTo>
                    <a:pt x="4515527" y="60540"/>
                  </a:lnTo>
                  <a:lnTo>
                    <a:pt x="4518106" y="65579"/>
                  </a:lnTo>
                  <a:lnTo>
                    <a:pt x="4522772" y="67569"/>
                  </a:lnTo>
                  <a:lnTo>
                    <a:pt x="4522630" y="67902"/>
                  </a:lnTo>
                  <a:lnTo>
                    <a:pt x="4523296" y="68187"/>
                  </a:lnTo>
                  <a:lnTo>
                    <a:pt x="4524914" y="68089"/>
                  </a:lnTo>
                  <a:lnTo>
                    <a:pt x="4527247" y="69084"/>
                  </a:lnTo>
                  <a:lnTo>
                    <a:pt x="4533007" y="70359"/>
                  </a:lnTo>
                  <a:lnTo>
                    <a:pt x="4538472" y="66781"/>
                  </a:lnTo>
                  <a:lnTo>
                    <a:pt x="4541022" y="55262"/>
                  </a:lnTo>
                  <a:lnTo>
                    <a:pt x="4537444" y="49797"/>
                  </a:lnTo>
                  <a:close/>
                </a:path>
                <a:path w="20060920" h="6071870">
                  <a:moveTo>
                    <a:pt x="5238839" y="334807"/>
                  </a:moveTo>
                  <a:lnTo>
                    <a:pt x="5232275" y="336341"/>
                  </a:lnTo>
                  <a:lnTo>
                    <a:pt x="5229334" y="341390"/>
                  </a:lnTo>
                  <a:lnTo>
                    <a:pt x="5226059" y="346296"/>
                  </a:lnTo>
                  <a:lnTo>
                    <a:pt x="5227735" y="352526"/>
                  </a:lnTo>
                  <a:lnTo>
                    <a:pt x="5232500" y="356133"/>
                  </a:lnTo>
                  <a:lnTo>
                    <a:pt x="5236166" y="357697"/>
                  </a:lnTo>
                  <a:lnTo>
                    <a:pt x="5236024" y="358030"/>
                  </a:lnTo>
                  <a:lnTo>
                    <a:pt x="5240690" y="360021"/>
                  </a:lnTo>
                  <a:lnTo>
                    <a:pt x="5246587" y="358203"/>
                  </a:lnTo>
                  <a:lnTo>
                    <a:pt x="5249244" y="353822"/>
                  </a:lnTo>
                  <a:lnTo>
                    <a:pt x="5252519" y="348915"/>
                  </a:lnTo>
                  <a:lnTo>
                    <a:pt x="5250843" y="342685"/>
                  </a:lnTo>
                  <a:lnTo>
                    <a:pt x="5246078" y="339077"/>
                  </a:lnTo>
                  <a:lnTo>
                    <a:pt x="5243746" y="338082"/>
                  </a:lnTo>
                  <a:lnTo>
                    <a:pt x="5238839" y="334807"/>
                  </a:lnTo>
                  <a:close/>
                </a:path>
                <a:path w="20060920" h="6071870">
                  <a:moveTo>
                    <a:pt x="4620601" y="69116"/>
                  </a:moveTo>
                  <a:lnTo>
                    <a:pt x="4614841" y="67842"/>
                  </a:lnTo>
                  <a:lnTo>
                    <a:pt x="4612842" y="66989"/>
                  </a:lnTo>
                  <a:lnTo>
                    <a:pt x="4607224" y="65381"/>
                  </a:lnTo>
                  <a:lnTo>
                    <a:pt x="4601758" y="68958"/>
                  </a:lnTo>
                  <a:lnTo>
                    <a:pt x="4600150" y="74575"/>
                  </a:lnTo>
                  <a:lnTo>
                    <a:pt x="4599018" y="80001"/>
                  </a:lnTo>
                  <a:lnTo>
                    <a:pt x="4601595" y="85041"/>
                  </a:lnTo>
                  <a:lnTo>
                    <a:pt x="4606261" y="87032"/>
                  </a:lnTo>
                  <a:lnTo>
                    <a:pt x="4605737" y="86414"/>
                  </a:lnTo>
                  <a:lnTo>
                    <a:pt x="4606404" y="86698"/>
                  </a:lnTo>
                  <a:lnTo>
                    <a:pt x="4607546" y="86791"/>
                  </a:lnTo>
                  <a:lnTo>
                    <a:pt x="4609879" y="87787"/>
                  </a:lnTo>
                  <a:lnTo>
                    <a:pt x="4615496" y="89395"/>
                  </a:lnTo>
                  <a:lnTo>
                    <a:pt x="4620962" y="85817"/>
                  </a:lnTo>
                  <a:lnTo>
                    <a:pt x="4624179" y="74583"/>
                  </a:lnTo>
                  <a:lnTo>
                    <a:pt x="4620601" y="69116"/>
                  </a:lnTo>
                  <a:close/>
                </a:path>
                <a:path w="20060920" h="6071870">
                  <a:moveTo>
                    <a:pt x="15495184" y="4704704"/>
                  </a:moveTo>
                  <a:lnTo>
                    <a:pt x="15488850" y="4702002"/>
                  </a:lnTo>
                  <a:lnTo>
                    <a:pt x="15483478" y="4704438"/>
                  </a:lnTo>
                  <a:lnTo>
                    <a:pt x="15481100" y="4705393"/>
                  </a:lnTo>
                  <a:lnTo>
                    <a:pt x="15475537" y="4707353"/>
                  </a:lnTo>
                  <a:lnTo>
                    <a:pt x="15472836" y="4713686"/>
                  </a:lnTo>
                  <a:lnTo>
                    <a:pt x="15475271" y="4719058"/>
                  </a:lnTo>
                  <a:lnTo>
                    <a:pt x="15476227" y="4721436"/>
                  </a:lnTo>
                  <a:lnTo>
                    <a:pt x="15478467" y="4723574"/>
                  </a:lnTo>
                  <a:lnTo>
                    <a:pt x="15480800" y="4724569"/>
                  </a:lnTo>
                  <a:lnTo>
                    <a:pt x="15480658" y="4724902"/>
                  </a:lnTo>
                  <a:lnTo>
                    <a:pt x="15483325" y="4726040"/>
                  </a:lnTo>
                  <a:lnTo>
                    <a:pt x="15486085" y="4726035"/>
                  </a:lnTo>
                  <a:lnTo>
                    <a:pt x="15491315" y="4723933"/>
                  </a:lnTo>
                  <a:lnTo>
                    <a:pt x="15496878" y="4721972"/>
                  </a:lnTo>
                  <a:lnTo>
                    <a:pt x="15499579" y="4715640"/>
                  </a:lnTo>
                  <a:lnTo>
                    <a:pt x="15497144" y="4710267"/>
                  </a:lnTo>
                  <a:lnTo>
                    <a:pt x="15495184" y="4704704"/>
                  </a:lnTo>
                  <a:close/>
                </a:path>
                <a:path w="20060920" h="6071870">
                  <a:moveTo>
                    <a:pt x="5164587" y="290921"/>
                  </a:moveTo>
                  <a:lnTo>
                    <a:pt x="5158356" y="292596"/>
                  </a:lnTo>
                  <a:lnTo>
                    <a:pt x="5152473" y="302693"/>
                  </a:lnTo>
                  <a:lnTo>
                    <a:pt x="5154149" y="308923"/>
                  </a:lnTo>
                  <a:lnTo>
                    <a:pt x="5159056" y="312198"/>
                  </a:lnTo>
                  <a:lnTo>
                    <a:pt x="5162389" y="313620"/>
                  </a:lnTo>
                  <a:lnTo>
                    <a:pt x="5162247" y="313953"/>
                  </a:lnTo>
                  <a:lnTo>
                    <a:pt x="5167246" y="316086"/>
                  </a:lnTo>
                  <a:lnTo>
                    <a:pt x="5172810" y="314126"/>
                  </a:lnTo>
                  <a:lnTo>
                    <a:pt x="5175609" y="309411"/>
                  </a:lnTo>
                  <a:lnTo>
                    <a:pt x="5178550" y="304362"/>
                  </a:lnTo>
                  <a:lnTo>
                    <a:pt x="5176875" y="298131"/>
                  </a:lnTo>
                  <a:lnTo>
                    <a:pt x="5171968" y="294857"/>
                  </a:lnTo>
                  <a:lnTo>
                    <a:pt x="5169635" y="293862"/>
                  </a:lnTo>
                  <a:lnTo>
                    <a:pt x="5164587" y="290921"/>
                  </a:lnTo>
                  <a:close/>
                </a:path>
                <a:path w="20060920" h="6071870">
                  <a:moveTo>
                    <a:pt x="4704144" y="92147"/>
                  </a:moveTo>
                  <a:lnTo>
                    <a:pt x="4698384" y="90872"/>
                  </a:lnTo>
                  <a:lnTo>
                    <a:pt x="4696051" y="89877"/>
                  </a:lnTo>
                  <a:lnTo>
                    <a:pt x="4690434" y="88269"/>
                  </a:lnTo>
                  <a:lnTo>
                    <a:pt x="4684444" y="91229"/>
                  </a:lnTo>
                  <a:lnTo>
                    <a:pt x="4682836" y="96846"/>
                  </a:lnTo>
                  <a:lnTo>
                    <a:pt x="4681370" y="102130"/>
                  </a:lnTo>
                  <a:lnTo>
                    <a:pt x="4683805" y="107503"/>
                  </a:lnTo>
                  <a:lnTo>
                    <a:pt x="4688805" y="109636"/>
                  </a:lnTo>
                  <a:lnTo>
                    <a:pt x="4688947" y="109302"/>
                  </a:lnTo>
                  <a:lnTo>
                    <a:pt x="4692280" y="110724"/>
                  </a:lnTo>
                  <a:lnTo>
                    <a:pt x="4697897" y="112332"/>
                  </a:lnTo>
                  <a:lnTo>
                    <a:pt x="4703888" y="109372"/>
                  </a:lnTo>
                  <a:lnTo>
                    <a:pt x="4707104" y="98138"/>
                  </a:lnTo>
                  <a:lnTo>
                    <a:pt x="4704144" y="92147"/>
                  </a:lnTo>
                  <a:close/>
                </a:path>
                <a:path w="20060920" h="6071870">
                  <a:moveTo>
                    <a:pt x="5089005" y="249225"/>
                  </a:moveTo>
                  <a:lnTo>
                    <a:pt x="5082633" y="251233"/>
                  </a:lnTo>
                  <a:lnTo>
                    <a:pt x="5077416" y="261616"/>
                  </a:lnTo>
                  <a:lnTo>
                    <a:pt x="5079426" y="267988"/>
                  </a:lnTo>
                  <a:lnTo>
                    <a:pt x="5084474" y="270930"/>
                  </a:lnTo>
                  <a:lnTo>
                    <a:pt x="5092473" y="274342"/>
                  </a:lnTo>
                  <a:lnTo>
                    <a:pt x="5098513" y="272190"/>
                  </a:lnTo>
                  <a:lnTo>
                    <a:pt x="5103587" y="262142"/>
                  </a:lnTo>
                  <a:lnTo>
                    <a:pt x="5101578" y="255770"/>
                  </a:lnTo>
                  <a:lnTo>
                    <a:pt x="5096529" y="252828"/>
                  </a:lnTo>
                  <a:lnTo>
                    <a:pt x="5094196" y="251833"/>
                  </a:lnTo>
                  <a:lnTo>
                    <a:pt x="5089005" y="249225"/>
                  </a:lnTo>
                  <a:close/>
                </a:path>
                <a:path w="20060920" h="6071870">
                  <a:moveTo>
                    <a:pt x="4786265" y="118510"/>
                  </a:moveTo>
                  <a:lnTo>
                    <a:pt x="4780648" y="116902"/>
                  </a:lnTo>
                  <a:lnTo>
                    <a:pt x="4778315" y="115907"/>
                  </a:lnTo>
                  <a:lnTo>
                    <a:pt x="4772840" y="113965"/>
                  </a:lnTo>
                  <a:lnTo>
                    <a:pt x="4766849" y="116926"/>
                  </a:lnTo>
                  <a:lnTo>
                    <a:pt x="4763589" y="126171"/>
                  </a:lnTo>
                  <a:lnTo>
                    <a:pt x="4763109" y="127543"/>
                  </a:lnTo>
                  <a:lnTo>
                    <a:pt x="4765736" y="133390"/>
                  </a:lnTo>
                  <a:lnTo>
                    <a:pt x="4770735" y="135523"/>
                  </a:lnTo>
                  <a:lnTo>
                    <a:pt x="4770878" y="135190"/>
                  </a:lnTo>
                  <a:lnTo>
                    <a:pt x="4773877" y="136469"/>
                  </a:lnTo>
                  <a:lnTo>
                    <a:pt x="4779352" y="138411"/>
                  </a:lnTo>
                  <a:lnTo>
                    <a:pt x="4785342" y="135451"/>
                  </a:lnTo>
                  <a:lnTo>
                    <a:pt x="4788618" y="126212"/>
                  </a:lnTo>
                  <a:lnTo>
                    <a:pt x="4789225" y="124501"/>
                  </a:lnTo>
                  <a:lnTo>
                    <a:pt x="4786265" y="118510"/>
                  </a:lnTo>
                  <a:close/>
                </a:path>
                <a:path w="20060920" h="6071870">
                  <a:moveTo>
                    <a:pt x="5012144" y="210529"/>
                  </a:moveTo>
                  <a:lnTo>
                    <a:pt x="5005630" y="212871"/>
                  </a:lnTo>
                  <a:lnTo>
                    <a:pt x="5003355" y="218204"/>
                  </a:lnTo>
                  <a:lnTo>
                    <a:pt x="5000604" y="223728"/>
                  </a:lnTo>
                  <a:lnTo>
                    <a:pt x="5002947" y="230243"/>
                  </a:lnTo>
                  <a:lnTo>
                    <a:pt x="5015946" y="235787"/>
                  </a:lnTo>
                  <a:lnTo>
                    <a:pt x="5022319" y="233779"/>
                  </a:lnTo>
                  <a:lnTo>
                    <a:pt x="5026868" y="223113"/>
                  </a:lnTo>
                  <a:lnTo>
                    <a:pt x="5024859" y="216741"/>
                  </a:lnTo>
                  <a:lnTo>
                    <a:pt x="5019668" y="214133"/>
                  </a:lnTo>
                  <a:lnTo>
                    <a:pt x="5017335" y="213137"/>
                  </a:lnTo>
                  <a:lnTo>
                    <a:pt x="5012144" y="210529"/>
                  </a:lnTo>
                  <a:close/>
                </a:path>
                <a:path w="20060920" h="6071870">
                  <a:moveTo>
                    <a:pt x="4866823" y="148540"/>
                  </a:moveTo>
                  <a:lnTo>
                    <a:pt x="4853824" y="142995"/>
                  </a:lnTo>
                  <a:lnTo>
                    <a:pt x="4847833" y="145956"/>
                  </a:lnTo>
                  <a:lnTo>
                    <a:pt x="4845559" y="151289"/>
                  </a:lnTo>
                  <a:lnTo>
                    <a:pt x="4843860" y="156079"/>
                  </a:lnTo>
                  <a:lnTo>
                    <a:pt x="4843617" y="156764"/>
                  </a:lnTo>
                  <a:lnTo>
                    <a:pt x="4845910" y="162469"/>
                  </a:lnTo>
                  <a:lnTo>
                    <a:pt x="4859243" y="168156"/>
                  </a:lnTo>
                  <a:lnTo>
                    <a:pt x="4865233" y="165196"/>
                  </a:lnTo>
                  <a:lnTo>
                    <a:pt x="4869782" y="154531"/>
                  </a:lnTo>
                  <a:lnTo>
                    <a:pt x="4866823" y="148540"/>
                  </a:lnTo>
                  <a:close/>
                </a:path>
                <a:path w="20060920" h="6071870">
                  <a:moveTo>
                    <a:pt x="4946243" y="181236"/>
                  </a:moveTo>
                  <a:lnTo>
                    <a:pt x="4933244" y="175691"/>
                  </a:lnTo>
                  <a:lnTo>
                    <a:pt x="4927062" y="178176"/>
                  </a:lnTo>
                  <a:lnTo>
                    <a:pt x="4922513" y="188842"/>
                  </a:lnTo>
                  <a:lnTo>
                    <a:pt x="4924997" y="195023"/>
                  </a:lnTo>
                  <a:lnTo>
                    <a:pt x="4937997" y="200568"/>
                  </a:lnTo>
                  <a:lnTo>
                    <a:pt x="4944177" y="198084"/>
                  </a:lnTo>
                  <a:lnTo>
                    <a:pt x="4948727" y="187418"/>
                  </a:lnTo>
                  <a:lnTo>
                    <a:pt x="4946243" y="181236"/>
                  </a:lnTo>
                  <a:close/>
                </a:path>
                <a:path w="20060920" h="6071870">
                  <a:moveTo>
                    <a:pt x="15574159" y="4671026"/>
                  </a:moveTo>
                  <a:lnTo>
                    <a:pt x="15567825" y="4668324"/>
                  </a:lnTo>
                  <a:lnTo>
                    <a:pt x="15562452" y="4670759"/>
                  </a:lnTo>
                  <a:lnTo>
                    <a:pt x="15560075" y="4671716"/>
                  </a:lnTo>
                  <a:lnTo>
                    <a:pt x="15554512" y="4673675"/>
                  </a:lnTo>
                  <a:lnTo>
                    <a:pt x="15551811" y="4680008"/>
                  </a:lnTo>
                  <a:lnTo>
                    <a:pt x="15554246" y="4685382"/>
                  </a:lnTo>
                  <a:lnTo>
                    <a:pt x="15555202" y="4687758"/>
                  </a:lnTo>
                  <a:lnTo>
                    <a:pt x="15557443" y="4689896"/>
                  </a:lnTo>
                  <a:lnTo>
                    <a:pt x="15559775" y="4690891"/>
                  </a:lnTo>
                  <a:lnTo>
                    <a:pt x="15559633" y="4691224"/>
                  </a:lnTo>
                  <a:lnTo>
                    <a:pt x="15562300" y="4692362"/>
                  </a:lnTo>
                  <a:lnTo>
                    <a:pt x="15565058" y="4692356"/>
                  </a:lnTo>
                  <a:lnTo>
                    <a:pt x="15570290" y="4690255"/>
                  </a:lnTo>
                  <a:lnTo>
                    <a:pt x="15575853" y="4688294"/>
                  </a:lnTo>
                  <a:lnTo>
                    <a:pt x="15578555" y="4681961"/>
                  </a:lnTo>
                  <a:lnTo>
                    <a:pt x="15576119" y="4676589"/>
                  </a:lnTo>
                  <a:lnTo>
                    <a:pt x="15574159" y="4671026"/>
                  </a:lnTo>
                  <a:close/>
                </a:path>
                <a:path w="20060920" h="6071870">
                  <a:moveTo>
                    <a:pt x="15652990" y="4637680"/>
                  </a:moveTo>
                  <a:lnTo>
                    <a:pt x="15646658" y="4634980"/>
                  </a:lnTo>
                  <a:lnTo>
                    <a:pt x="15641285" y="4637415"/>
                  </a:lnTo>
                  <a:lnTo>
                    <a:pt x="15638908" y="4638371"/>
                  </a:lnTo>
                  <a:lnTo>
                    <a:pt x="15633345" y="4640331"/>
                  </a:lnTo>
                  <a:lnTo>
                    <a:pt x="15630644" y="4646664"/>
                  </a:lnTo>
                  <a:lnTo>
                    <a:pt x="15633079" y="4652036"/>
                  </a:lnTo>
                  <a:lnTo>
                    <a:pt x="15634035" y="4654414"/>
                  </a:lnTo>
                  <a:lnTo>
                    <a:pt x="15636274" y="4656551"/>
                  </a:lnTo>
                  <a:lnTo>
                    <a:pt x="15638608" y="4657546"/>
                  </a:lnTo>
                  <a:lnTo>
                    <a:pt x="15638466" y="4657880"/>
                  </a:lnTo>
                  <a:lnTo>
                    <a:pt x="15641133" y="4659017"/>
                  </a:lnTo>
                  <a:lnTo>
                    <a:pt x="15643891" y="4659012"/>
                  </a:lnTo>
                  <a:lnTo>
                    <a:pt x="15649120" y="4656910"/>
                  </a:lnTo>
                  <a:lnTo>
                    <a:pt x="15654684" y="4654948"/>
                  </a:lnTo>
                  <a:lnTo>
                    <a:pt x="15657385" y="4648616"/>
                  </a:lnTo>
                  <a:lnTo>
                    <a:pt x="15654950" y="4643244"/>
                  </a:lnTo>
                  <a:lnTo>
                    <a:pt x="15652990" y="4637680"/>
                  </a:lnTo>
                  <a:close/>
                </a:path>
                <a:path w="20060920" h="6071870">
                  <a:moveTo>
                    <a:pt x="15732156" y="4604478"/>
                  </a:moveTo>
                  <a:lnTo>
                    <a:pt x="15725824" y="4601777"/>
                  </a:lnTo>
                  <a:lnTo>
                    <a:pt x="15720451" y="4604212"/>
                  </a:lnTo>
                  <a:lnTo>
                    <a:pt x="15718073" y="4605166"/>
                  </a:lnTo>
                  <a:lnTo>
                    <a:pt x="15712509" y="4607128"/>
                  </a:lnTo>
                  <a:lnTo>
                    <a:pt x="15710764" y="4611898"/>
                  </a:lnTo>
                  <a:lnTo>
                    <a:pt x="15710141" y="4613603"/>
                  </a:lnTo>
                  <a:lnTo>
                    <a:pt x="15713199" y="4621210"/>
                  </a:lnTo>
                  <a:lnTo>
                    <a:pt x="15715439" y="4623348"/>
                  </a:lnTo>
                  <a:lnTo>
                    <a:pt x="15717772" y="4624343"/>
                  </a:lnTo>
                  <a:lnTo>
                    <a:pt x="15717630" y="4624675"/>
                  </a:lnTo>
                  <a:lnTo>
                    <a:pt x="15720297" y="4625813"/>
                  </a:lnTo>
                  <a:lnTo>
                    <a:pt x="15723057" y="4625809"/>
                  </a:lnTo>
                  <a:lnTo>
                    <a:pt x="15728287" y="4623706"/>
                  </a:lnTo>
                  <a:lnTo>
                    <a:pt x="15733850" y="4621746"/>
                  </a:lnTo>
                  <a:lnTo>
                    <a:pt x="15736552" y="4615413"/>
                  </a:lnTo>
                  <a:lnTo>
                    <a:pt x="15734116" y="4610041"/>
                  </a:lnTo>
                  <a:lnTo>
                    <a:pt x="15732156" y="4604478"/>
                  </a:lnTo>
                  <a:close/>
                </a:path>
                <a:path w="20060920" h="6071870">
                  <a:moveTo>
                    <a:pt x="15811512" y="4571749"/>
                  </a:moveTo>
                  <a:lnTo>
                    <a:pt x="15805038" y="4569382"/>
                  </a:lnTo>
                  <a:lnTo>
                    <a:pt x="15797431" y="4572441"/>
                  </a:lnTo>
                  <a:lnTo>
                    <a:pt x="15791867" y="4574401"/>
                  </a:lnTo>
                  <a:lnTo>
                    <a:pt x="15790122" y="4579172"/>
                  </a:lnTo>
                  <a:lnTo>
                    <a:pt x="15789499" y="4580876"/>
                  </a:lnTo>
                  <a:lnTo>
                    <a:pt x="15792557" y="4588482"/>
                  </a:lnTo>
                  <a:lnTo>
                    <a:pt x="15794797" y="4590620"/>
                  </a:lnTo>
                  <a:lnTo>
                    <a:pt x="15797131" y="4591616"/>
                  </a:lnTo>
                  <a:lnTo>
                    <a:pt x="15796988" y="4591950"/>
                  </a:lnTo>
                  <a:lnTo>
                    <a:pt x="15799654" y="4593087"/>
                  </a:lnTo>
                  <a:lnTo>
                    <a:pt x="15802414" y="4593081"/>
                  </a:lnTo>
                  <a:lnTo>
                    <a:pt x="15807643" y="4590980"/>
                  </a:lnTo>
                  <a:lnTo>
                    <a:pt x="15813207" y="4589019"/>
                  </a:lnTo>
                  <a:lnTo>
                    <a:pt x="15814951" y="4584248"/>
                  </a:lnTo>
                  <a:lnTo>
                    <a:pt x="15815575" y="4582544"/>
                  </a:lnTo>
                  <a:lnTo>
                    <a:pt x="15813472" y="4577314"/>
                  </a:lnTo>
                  <a:lnTo>
                    <a:pt x="15811512" y="4571749"/>
                  </a:lnTo>
                  <a:close/>
                </a:path>
                <a:path w="20060920" h="6071870">
                  <a:moveTo>
                    <a:pt x="15890586" y="4539690"/>
                  </a:moveTo>
                  <a:lnTo>
                    <a:pt x="15884252" y="4536988"/>
                  </a:lnTo>
                  <a:lnTo>
                    <a:pt x="15876644" y="4540046"/>
                  </a:lnTo>
                  <a:lnTo>
                    <a:pt x="15871081" y="4542006"/>
                  </a:lnTo>
                  <a:lnTo>
                    <a:pt x="15869336" y="4546778"/>
                  </a:lnTo>
                  <a:lnTo>
                    <a:pt x="15868713" y="4548482"/>
                  </a:lnTo>
                  <a:lnTo>
                    <a:pt x="15871771" y="4556089"/>
                  </a:lnTo>
                  <a:lnTo>
                    <a:pt x="15874012" y="4558226"/>
                  </a:lnTo>
                  <a:lnTo>
                    <a:pt x="15876344" y="4559221"/>
                  </a:lnTo>
                  <a:lnTo>
                    <a:pt x="15876202" y="4559555"/>
                  </a:lnTo>
                  <a:lnTo>
                    <a:pt x="15878869" y="4560692"/>
                  </a:lnTo>
                  <a:lnTo>
                    <a:pt x="15881629" y="4560688"/>
                  </a:lnTo>
                  <a:lnTo>
                    <a:pt x="15892088" y="4556483"/>
                  </a:lnTo>
                  <a:lnTo>
                    <a:pt x="15894790" y="4550150"/>
                  </a:lnTo>
                  <a:lnTo>
                    <a:pt x="15890586" y="4539690"/>
                  </a:lnTo>
                  <a:close/>
                </a:path>
                <a:path w="20060920" h="6071870">
                  <a:moveTo>
                    <a:pt x="15969941" y="4506962"/>
                  </a:moveTo>
                  <a:lnTo>
                    <a:pt x="15963609" y="4504261"/>
                  </a:lnTo>
                  <a:lnTo>
                    <a:pt x="15950772" y="4509421"/>
                  </a:lnTo>
                  <a:lnTo>
                    <a:pt x="15948071" y="4515754"/>
                  </a:lnTo>
                  <a:lnTo>
                    <a:pt x="15951320" y="4523837"/>
                  </a:lnTo>
                  <a:lnTo>
                    <a:pt x="15953558" y="4525974"/>
                  </a:lnTo>
                  <a:lnTo>
                    <a:pt x="15958226" y="4527965"/>
                  </a:lnTo>
                  <a:lnTo>
                    <a:pt x="15960985" y="4527960"/>
                  </a:lnTo>
                  <a:lnTo>
                    <a:pt x="15971445" y="4523756"/>
                  </a:lnTo>
                  <a:lnTo>
                    <a:pt x="15974147" y="4517422"/>
                  </a:lnTo>
                  <a:lnTo>
                    <a:pt x="15969941" y="4506962"/>
                  </a:lnTo>
                  <a:close/>
                </a:path>
                <a:path w="20060920" h="6071870">
                  <a:moveTo>
                    <a:pt x="16049680" y="4475186"/>
                  </a:moveTo>
                  <a:lnTo>
                    <a:pt x="16043348" y="4472485"/>
                  </a:lnTo>
                  <a:lnTo>
                    <a:pt x="16030511" y="4477645"/>
                  </a:lnTo>
                  <a:lnTo>
                    <a:pt x="16027809" y="4483978"/>
                  </a:lnTo>
                  <a:lnTo>
                    <a:pt x="16031059" y="4492061"/>
                  </a:lnTo>
                  <a:lnTo>
                    <a:pt x="16032964" y="4494056"/>
                  </a:lnTo>
                  <a:lnTo>
                    <a:pt x="16035630" y="4495193"/>
                  </a:lnTo>
                  <a:lnTo>
                    <a:pt x="16035772" y="4494860"/>
                  </a:lnTo>
                  <a:lnTo>
                    <a:pt x="16038106" y="4495856"/>
                  </a:lnTo>
                  <a:lnTo>
                    <a:pt x="16040724" y="4496184"/>
                  </a:lnTo>
                  <a:lnTo>
                    <a:pt x="16051184" y="4491979"/>
                  </a:lnTo>
                  <a:lnTo>
                    <a:pt x="16053885" y="4485646"/>
                  </a:lnTo>
                  <a:lnTo>
                    <a:pt x="16049680" y="4475186"/>
                  </a:lnTo>
                  <a:close/>
                </a:path>
                <a:path w="20060920" h="6071870">
                  <a:moveTo>
                    <a:pt x="16129469" y="4444218"/>
                  </a:moveTo>
                  <a:lnTo>
                    <a:pt x="16123470" y="4441659"/>
                  </a:lnTo>
                  <a:lnTo>
                    <a:pt x="16117906" y="4443620"/>
                  </a:lnTo>
                  <a:lnTo>
                    <a:pt x="16110298" y="4446678"/>
                  </a:lnTo>
                  <a:lnTo>
                    <a:pt x="16107597" y="4453010"/>
                  </a:lnTo>
                  <a:lnTo>
                    <a:pt x="16110847" y="4461093"/>
                  </a:lnTo>
                  <a:lnTo>
                    <a:pt x="16112752" y="4463089"/>
                  </a:lnTo>
                  <a:lnTo>
                    <a:pt x="16115418" y="4464226"/>
                  </a:lnTo>
                  <a:lnTo>
                    <a:pt x="16115561" y="4463892"/>
                  </a:lnTo>
                  <a:lnTo>
                    <a:pt x="16117894" y="4464887"/>
                  </a:lnTo>
                  <a:lnTo>
                    <a:pt x="16120512" y="4465216"/>
                  </a:lnTo>
                  <a:lnTo>
                    <a:pt x="16130972" y="4461012"/>
                  </a:lnTo>
                  <a:lnTo>
                    <a:pt x="16133531" y="4455012"/>
                  </a:lnTo>
                  <a:lnTo>
                    <a:pt x="16131571" y="4449449"/>
                  </a:lnTo>
                  <a:lnTo>
                    <a:pt x="16129469" y="4444218"/>
                  </a:lnTo>
                  <a:close/>
                </a:path>
                <a:path w="20060920" h="6071870">
                  <a:moveTo>
                    <a:pt x="16209590" y="4413393"/>
                  </a:moveTo>
                  <a:lnTo>
                    <a:pt x="16203592" y="4410834"/>
                  </a:lnTo>
                  <a:lnTo>
                    <a:pt x="16198028" y="4412794"/>
                  </a:lnTo>
                  <a:lnTo>
                    <a:pt x="16190421" y="4415852"/>
                  </a:lnTo>
                  <a:lnTo>
                    <a:pt x="16187862" y="4421852"/>
                  </a:lnTo>
                  <a:lnTo>
                    <a:pt x="16189821" y="4427416"/>
                  </a:lnTo>
                  <a:lnTo>
                    <a:pt x="16190969" y="4430268"/>
                  </a:lnTo>
                  <a:lnTo>
                    <a:pt x="16192873" y="4432263"/>
                  </a:lnTo>
                  <a:lnTo>
                    <a:pt x="16195540" y="4433401"/>
                  </a:lnTo>
                  <a:lnTo>
                    <a:pt x="16195683" y="4433067"/>
                  </a:lnTo>
                  <a:lnTo>
                    <a:pt x="16198015" y="4434062"/>
                  </a:lnTo>
                  <a:lnTo>
                    <a:pt x="16200775" y="4434058"/>
                  </a:lnTo>
                  <a:lnTo>
                    <a:pt x="16203486" y="4433245"/>
                  </a:lnTo>
                  <a:lnTo>
                    <a:pt x="16211094" y="4430186"/>
                  </a:lnTo>
                  <a:lnTo>
                    <a:pt x="16213653" y="4424188"/>
                  </a:lnTo>
                  <a:lnTo>
                    <a:pt x="16211692" y="4418623"/>
                  </a:lnTo>
                  <a:lnTo>
                    <a:pt x="16209590" y="4413393"/>
                  </a:lnTo>
                  <a:close/>
                </a:path>
                <a:path w="20060920" h="6071870">
                  <a:moveTo>
                    <a:pt x="16284094" y="4380959"/>
                  </a:moveTo>
                  <a:lnTo>
                    <a:pt x="16278531" y="4382920"/>
                  </a:lnTo>
                  <a:lnTo>
                    <a:pt x="16270923" y="4385978"/>
                  </a:lnTo>
                  <a:lnTo>
                    <a:pt x="16268513" y="4390859"/>
                  </a:lnTo>
                  <a:lnTo>
                    <a:pt x="16268031" y="4391835"/>
                  </a:lnTo>
                  <a:lnTo>
                    <a:pt x="16269991" y="4397398"/>
                  </a:lnTo>
                  <a:lnTo>
                    <a:pt x="16271140" y="4400253"/>
                  </a:lnTo>
                  <a:lnTo>
                    <a:pt x="16273045" y="4402248"/>
                  </a:lnTo>
                  <a:lnTo>
                    <a:pt x="16278044" y="4404380"/>
                  </a:lnTo>
                  <a:lnTo>
                    <a:pt x="16280804" y="4404375"/>
                  </a:lnTo>
                  <a:lnTo>
                    <a:pt x="16283516" y="4403562"/>
                  </a:lnTo>
                  <a:lnTo>
                    <a:pt x="16291122" y="4400503"/>
                  </a:lnTo>
                  <a:lnTo>
                    <a:pt x="16293533" y="4395623"/>
                  </a:lnTo>
                  <a:lnTo>
                    <a:pt x="16294016" y="4394646"/>
                  </a:lnTo>
                  <a:lnTo>
                    <a:pt x="16292055" y="4389083"/>
                  </a:lnTo>
                  <a:lnTo>
                    <a:pt x="16289953" y="4383852"/>
                  </a:lnTo>
                  <a:lnTo>
                    <a:pt x="16284094" y="4380959"/>
                  </a:lnTo>
                  <a:close/>
                </a:path>
                <a:path w="20060920" h="6071870">
                  <a:moveTo>
                    <a:pt x="16364980" y="4352036"/>
                  </a:moveTo>
                  <a:lnTo>
                    <a:pt x="16359416" y="4353996"/>
                  </a:lnTo>
                  <a:lnTo>
                    <a:pt x="16357039" y="4354952"/>
                  </a:lnTo>
                  <a:lnTo>
                    <a:pt x="16351476" y="4356912"/>
                  </a:lnTo>
                  <a:lnTo>
                    <a:pt x="16349067" y="4361793"/>
                  </a:lnTo>
                  <a:lnTo>
                    <a:pt x="16348585" y="4362770"/>
                  </a:lnTo>
                  <a:lnTo>
                    <a:pt x="16350545" y="4368333"/>
                  </a:lnTo>
                  <a:lnTo>
                    <a:pt x="16351358" y="4371044"/>
                  </a:lnTo>
                  <a:lnTo>
                    <a:pt x="16353596" y="4373181"/>
                  </a:lnTo>
                  <a:lnTo>
                    <a:pt x="16358930" y="4375456"/>
                  </a:lnTo>
                  <a:lnTo>
                    <a:pt x="16361690" y="4375452"/>
                  </a:lnTo>
                  <a:lnTo>
                    <a:pt x="16364401" y="4374638"/>
                  </a:lnTo>
                  <a:lnTo>
                    <a:pt x="16372008" y="4371580"/>
                  </a:lnTo>
                  <a:lnTo>
                    <a:pt x="16374419" y="4366699"/>
                  </a:lnTo>
                  <a:lnTo>
                    <a:pt x="16374901" y="4365722"/>
                  </a:lnTo>
                  <a:lnTo>
                    <a:pt x="16372941" y="4360159"/>
                  </a:lnTo>
                  <a:lnTo>
                    <a:pt x="16370837" y="4354929"/>
                  </a:lnTo>
                  <a:lnTo>
                    <a:pt x="16364980" y="4352036"/>
                  </a:lnTo>
                  <a:close/>
                </a:path>
                <a:path w="20060920" h="6071870">
                  <a:moveTo>
                    <a:pt x="16445867" y="4323113"/>
                  </a:moveTo>
                  <a:lnTo>
                    <a:pt x="16440304" y="4325073"/>
                  </a:lnTo>
                  <a:lnTo>
                    <a:pt x="16437924" y="4326028"/>
                  </a:lnTo>
                  <a:lnTo>
                    <a:pt x="16432361" y="4327989"/>
                  </a:lnTo>
                  <a:lnTo>
                    <a:pt x="16429791" y="4333195"/>
                  </a:lnTo>
                  <a:lnTo>
                    <a:pt x="16429470" y="4333846"/>
                  </a:lnTo>
                  <a:lnTo>
                    <a:pt x="16431430" y="4339410"/>
                  </a:lnTo>
                  <a:lnTo>
                    <a:pt x="16432434" y="4342596"/>
                  </a:lnTo>
                  <a:lnTo>
                    <a:pt x="16434674" y="4344733"/>
                  </a:lnTo>
                  <a:lnTo>
                    <a:pt x="16439340" y="4346723"/>
                  </a:lnTo>
                  <a:lnTo>
                    <a:pt x="16442100" y="4346719"/>
                  </a:lnTo>
                  <a:lnTo>
                    <a:pt x="16444811" y="4345906"/>
                  </a:lnTo>
                  <a:lnTo>
                    <a:pt x="16447187" y="4344950"/>
                  </a:lnTo>
                  <a:lnTo>
                    <a:pt x="16452751" y="4342989"/>
                  </a:lnTo>
                  <a:lnTo>
                    <a:pt x="16455323" y="4337784"/>
                  </a:lnTo>
                  <a:lnTo>
                    <a:pt x="16455644" y="4337133"/>
                  </a:lnTo>
                  <a:lnTo>
                    <a:pt x="16451724" y="4326005"/>
                  </a:lnTo>
                  <a:lnTo>
                    <a:pt x="16445867" y="4323113"/>
                  </a:lnTo>
                  <a:close/>
                </a:path>
                <a:path w="20060920" h="6071870">
                  <a:moveTo>
                    <a:pt x="16526991" y="4295473"/>
                  </a:moveTo>
                  <a:lnTo>
                    <a:pt x="16521428" y="4297434"/>
                  </a:lnTo>
                  <a:lnTo>
                    <a:pt x="16519050" y="4298388"/>
                  </a:lnTo>
                  <a:lnTo>
                    <a:pt x="16513487" y="4300350"/>
                  </a:lnTo>
                  <a:lnTo>
                    <a:pt x="16510917" y="4305556"/>
                  </a:lnTo>
                  <a:lnTo>
                    <a:pt x="16510595" y="4306208"/>
                  </a:lnTo>
                  <a:lnTo>
                    <a:pt x="16512557" y="4311771"/>
                  </a:lnTo>
                  <a:lnTo>
                    <a:pt x="16513560" y="4314957"/>
                  </a:lnTo>
                  <a:lnTo>
                    <a:pt x="16515800" y="4317094"/>
                  </a:lnTo>
                  <a:lnTo>
                    <a:pt x="16518467" y="4318231"/>
                  </a:lnTo>
                  <a:lnTo>
                    <a:pt x="16518609" y="4317898"/>
                  </a:lnTo>
                  <a:lnTo>
                    <a:pt x="16520942" y="4318893"/>
                  </a:lnTo>
                  <a:lnTo>
                    <a:pt x="16523222" y="4319079"/>
                  </a:lnTo>
                  <a:lnTo>
                    <a:pt x="16525937" y="4318267"/>
                  </a:lnTo>
                  <a:lnTo>
                    <a:pt x="16528314" y="4317310"/>
                  </a:lnTo>
                  <a:lnTo>
                    <a:pt x="16533877" y="4315350"/>
                  </a:lnTo>
                  <a:lnTo>
                    <a:pt x="16536449" y="4310145"/>
                  </a:lnTo>
                  <a:lnTo>
                    <a:pt x="16536771" y="4309494"/>
                  </a:lnTo>
                  <a:lnTo>
                    <a:pt x="16532850" y="4298366"/>
                  </a:lnTo>
                  <a:lnTo>
                    <a:pt x="16526991" y="4295473"/>
                  </a:lnTo>
                  <a:close/>
                </a:path>
                <a:path w="20060920" h="6071870">
                  <a:moveTo>
                    <a:pt x="16608835" y="4268927"/>
                  </a:moveTo>
                  <a:lnTo>
                    <a:pt x="16603271" y="4270888"/>
                  </a:lnTo>
                  <a:lnTo>
                    <a:pt x="16600893" y="4271844"/>
                  </a:lnTo>
                  <a:lnTo>
                    <a:pt x="16595472" y="4273471"/>
                  </a:lnTo>
                  <a:lnTo>
                    <a:pt x="16592280" y="4279201"/>
                  </a:lnTo>
                  <a:lnTo>
                    <a:pt x="16592103" y="4279519"/>
                  </a:lnTo>
                  <a:lnTo>
                    <a:pt x="16594063" y="4285082"/>
                  </a:lnTo>
                  <a:lnTo>
                    <a:pt x="16595068" y="4288268"/>
                  </a:lnTo>
                  <a:lnTo>
                    <a:pt x="16597310" y="4290406"/>
                  </a:lnTo>
                  <a:lnTo>
                    <a:pt x="16602309" y="4292539"/>
                  </a:lnTo>
                  <a:lnTo>
                    <a:pt x="16604925" y="4292868"/>
                  </a:lnTo>
                  <a:lnTo>
                    <a:pt x="16609680" y="4290956"/>
                  </a:lnTo>
                  <a:lnTo>
                    <a:pt x="16615244" y="4288996"/>
                  </a:lnTo>
                  <a:lnTo>
                    <a:pt x="16618469" y="4283281"/>
                  </a:lnTo>
                  <a:lnTo>
                    <a:pt x="16614549" y="4272153"/>
                  </a:lnTo>
                  <a:lnTo>
                    <a:pt x="16608835" y="4268927"/>
                  </a:lnTo>
                  <a:close/>
                </a:path>
                <a:path w="20060920" h="6071870">
                  <a:moveTo>
                    <a:pt x="16690249" y="4243381"/>
                  </a:moveTo>
                  <a:lnTo>
                    <a:pt x="16684826" y="4245008"/>
                  </a:lnTo>
                  <a:lnTo>
                    <a:pt x="16682450" y="4245963"/>
                  </a:lnTo>
                  <a:lnTo>
                    <a:pt x="16677029" y="4247591"/>
                  </a:lnTo>
                  <a:lnTo>
                    <a:pt x="16673993" y="4253781"/>
                  </a:lnTo>
                  <a:lnTo>
                    <a:pt x="16675619" y="4259202"/>
                  </a:lnTo>
                  <a:lnTo>
                    <a:pt x="16676766" y="4262056"/>
                  </a:lnTo>
                  <a:lnTo>
                    <a:pt x="16678866" y="4264527"/>
                  </a:lnTo>
                  <a:lnTo>
                    <a:pt x="16683530" y="4266517"/>
                  </a:lnTo>
                  <a:lnTo>
                    <a:pt x="16686149" y="4266845"/>
                  </a:lnTo>
                  <a:lnTo>
                    <a:pt x="16688526" y="4265890"/>
                  </a:lnTo>
                  <a:lnTo>
                    <a:pt x="16690761" y="4265267"/>
                  </a:lnTo>
                  <a:lnTo>
                    <a:pt x="16696515" y="4263783"/>
                  </a:lnTo>
                  <a:lnTo>
                    <a:pt x="16699551" y="4257593"/>
                  </a:lnTo>
                  <a:lnTo>
                    <a:pt x="16697925" y="4252172"/>
                  </a:lnTo>
                  <a:lnTo>
                    <a:pt x="16696441" y="4246416"/>
                  </a:lnTo>
                  <a:lnTo>
                    <a:pt x="16690249" y="4243381"/>
                  </a:lnTo>
                  <a:close/>
                </a:path>
                <a:path w="20060920" h="6071870">
                  <a:moveTo>
                    <a:pt x="16772379" y="4218928"/>
                  </a:moveTo>
                  <a:lnTo>
                    <a:pt x="16766958" y="4220555"/>
                  </a:lnTo>
                  <a:lnTo>
                    <a:pt x="16764723" y="4221178"/>
                  </a:lnTo>
                  <a:lnTo>
                    <a:pt x="16759301" y="4222805"/>
                  </a:lnTo>
                  <a:lnTo>
                    <a:pt x="16755932" y="4228852"/>
                  </a:lnTo>
                  <a:lnTo>
                    <a:pt x="16757559" y="4234274"/>
                  </a:lnTo>
                  <a:lnTo>
                    <a:pt x="16758563" y="4237460"/>
                  </a:lnTo>
                  <a:lnTo>
                    <a:pt x="16760996" y="4240073"/>
                  </a:lnTo>
                  <a:lnTo>
                    <a:pt x="16765662" y="4242064"/>
                  </a:lnTo>
                  <a:lnTo>
                    <a:pt x="16768422" y="4242060"/>
                  </a:lnTo>
                  <a:lnTo>
                    <a:pt x="16772892" y="4240815"/>
                  </a:lnTo>
                  <a:lnTo>
                    <a:pt x="16778313" y="4239187"/>
                  </a:lnTo>
                  <a:lnTo>
                    <a:pt x="16781680" y="4233139"/>
                  </a:lnTo>
                  <a:lnTo>
                    <a:pt x="16778427" y="4222296"/>
                  </a:lnTo>
                  <a:lnTo>
                    <a:pt x="16772379" y="4218928"/>
                  </a:lnTo>
                  <a:close/>
                </a:path>
                <a:path w="20060920" h="6071870">
                  <a:moveTo>
                    <a:pt x="16855891" y="4195853"/>
                  </a:moveTo>
                  <a:lnTo>
                    <a:pt x="16850137" y="4197337"/>
                  </a:lnTo>
                  <a:lnTo>
                    <a:pt x="16847568" y="4197818"/>
                  </a:lnTo>
                  <a:lnTo>
                    <a:pt x="16841814" y="4199302"/>
                  </a:lnTo>
                  <a:lnTo>
                    <a:pt x="16838588" y="4205017"/>
                  </a:lnTo>
                  <a:lnTo>
                    <a:pt x="16840073" y="4210773"/>
                  </a:lnTo>
                  <a:lnTo>
                    <a:pt x="16841078" y="4213959"/>
                  </a:lnTo>
                  <a:lnTo>
                    <a:pt x="16843175" y="4216429"/>
                  </a:lnTo>
                  <a:lnTo>
                    <a:pt x="16848508" y="4218704"/>
                  </a:lnTo>
                  <a:lnTo>
                    <a:pt x="16851125" y="4219032"/>
                  </a:lnTo>
                  <a:lnTo>
                    <a:pt x="16855597" y="4217788"/>
                  </a:lnTo>
                  <a:lnTo>
                    <a:pt x="16861351" y="4216304"/>
                  </a:lnTo>
                  <a:lnTo>
                    <a:pt x="16864577" y="4210589"/>
                  </a:lnTo>
                  <a:lnTo>
                    <a:pt x="16861607" y="4199079"/>
                  </a:lnTo>
                  <a:lnTo>
                    <a:pt x="16855891" y="4195853"/>
                  </a:lnTo>
                  <a:close/>
                </a:path>
                <a:path w="20060920" h="6071870">
                  <a:moveTo>
                    <a:pt x="16938646" y="4173636"/>
                  </a:moveTo>
                  <a:lnTo>
                    <a:pt x="16932890" y="4175121"/>
                  </a:lnTo>
                  <a:lnTo>
                    <a:pt x="16930654" y="4175742"/>
                  </a:lnTo>
                  <a:lnTo>
                    <a:pt x="16925233" y="4177369"/>
                  </a:lnTo>
                  <a:lnTo>
                    <a:pt x="16921673" y="4182942"/>
                  </a:lnTo>
                  <a:lnTo>
                    <a:pt x="16923159" y="4188697"/>
                  </a:lnTo>
                  <a:lnTo>
                    <a:pt x="16924164" y="4191884"/>
                  </a:lnTo>
                  <a:lnTo>
                    <a:pt x="16926260" y="4194353"/>
                  </a:lnTo>
                  <a:lnTo>
                    <a:pt x="16930928" y="4196344"/>
                  </a:lnTo>
                  <a:lnTo>
                    <a:pt x="16933546" y="4196674"/>
                  </a:lnTo>
                  <a:lnTo>
                    <a:pt x="16935780" y="4196051"/>
                  </a:lnTo>
                  <a:lnTo>
                    <a:pt x="16938350" y="4195571"/>
                  </a:lnTo>
                  <a:lnTo>
                    <a:pt x="16943771" y="4193943"/>
                  </a:lnTo>
                  <a:lnTo>
                    <a:pt x="16947330" y="4188371"/>
                  </a:lnTo>
                  <a:lnTo>
                    <a:pt x="16945844" y="4182617"/>
                  </a:lnTo>
                  <a:lnTo>
                    <a:pt x="16944218" y="4177194"/>
                  </a:lnTo>
                  <a:lnTo>
                    <a:pt x="16938646" y="4173636"/>
                  </a:lnTo>
                  <a:close/>
                </a:path>
                <a:path w="20060920" h="6071870">
                  <a:moveTo>
                    <a:pt x="17022780" y="4152796"/>
                  </a:moveTo>
                  <a:lnTo>
                    <a:pt x="17017025" y="4154280"/>
                  </a:lnTo>
                  <a:lnTo>
                    <a:pt x="17014457" y="4154760"/>
                  </a:lnTo>
                  <a:lnTo>
                    <a:pt x="17008702" y="4156245"/>
                  </a:lnTo>
                  <a:lnTo>
                    <a:pt x="17005143" y="4161818"/>
                  </a:lnTo>
                  <a:lnTo>
                    <a:pt x="17006627" y="4167572"/>
                  </a:lnTo>
                  <a:lnTo>
                    <a:pt x="17007157" y="4170950"/>
                  </a:lnTo>
                  <a:lnTo>
                    <a:pt x="17009587" y="4173563"/>
                  </a:lnTo>
                  <a:lnTo>
                    <a:pt x="17014920" y="4175838"/>
                  </a:lnTo>
                  <a:lnTo>
                    <a:pt x="17017203" y="4176024"/>
                  </a:lnTo>
                  <a:lnTo>
                    <a:pt x="17019439" y="4175401"/>
                  </a:lnTo>
                  <a:lnTo>
                    <a:pt x="17022008" y="4174921"/>
                  </a:lnTo>
                  <a:lnTo>
                    <a:pt x="17027762" y="4173437"/>
                  </a:lnTo>
                  <a:lnTo>
                    <a:pt x="17031322" y="4167864"/>
                  </a:lnTo>
                  <a:lnTo>
                    <a:pt x="17028352" y="4156353"/>
                  </a:lnTo>
                  <a:lnTo>
                    <a:pt x="17022780" y="4152796"/>
                  </a:lnTo>
                  <a:close/>
                </a:path>
                <a:path w="20060920" h="6071870">
                  <a:moveTo>
                    <a:pt x="17106537" y="4133764"/>
                  </a:moveTo>
                  <a:lnTo>
                    <a:pt x="17100925" y="4134915"/>
                  </a:lnTo>
                  <a:lnTo>
                    <a:pt x="17098355" y="4135395"/>
                  </a:lnTo>
                  <a:lnTo>
                    <a:pt x="17092601" y="4136879"/>
                  </a:lnTo>
                  <a:lnTo>
                    <a:pt x="17089042" y="4142452"/>
                  </a:lnTo>
                  <a:lnTo>
                    <a:pt x="17090192" y="4148066"/>
                  </a:lnTo>
                  <a:lnTo>
                    <a:pt x="17091055" y="4151585"/>
                  </a:lnTo>
                  <a:lnTo>
                    <a:pt x="17093486" y="4154197"/>
                  </a:lnTo>
                  <a:lnTo>
                    <a:pt x="17098485" y="4156330"/>
                  </a:lnTo>
                  <a:lnTo>
                    <a:pt x="17100629" y="4156850"/>
                  </a:lnTo>
                  <a:lnTo>
                    <a:pt x="17102865" y="4156228"/>
                  </a:lnTo>
                  <a:lnTo>
                    <a:pt x="17105434" y="4155748"/>
                  </a:lnTo>
                  <a:lnTo>
                    <a:pt x="17111188" y="4154263"/>
                  </a:lnTo>
                  <a:lnTo>
                    <a:pt x="17114747" y="4148690"/>
                  </a:lnTo>
                  <a:lnTo>
                    <a:pt x="17113595" y="4143078"/>
                  </a:lnTo>
                  <a:lnTo>
                    <a:pt x="17112111" y="4137322"/>
                  </a:lnTo>
                  <a:lnTo>
                    <a:pt x="17106537" y="4133764"/>
                  </a:lnTo>
                  <a:close/>
                </a:path>
                <a:path w="20060920" h="6071870">
                  <a:moveTo>
                    <a:pt x="17190534" y="4116017"/>
                  </a:moveTo>
                  <a:lnTo>
                    <a:pt x="17184922" y="4117168"/>
                  </a:lnTo>
                  <a:lnTo>
                    <a:pt x="17182353" y="4117648"/>
                  </a:lnTo>
                  <a:lnTo>
                    <a:pt x="17176741" y="4118799"/>
                  </a:lnTo>
                  <a:lnTo>
                    <a:pt x="17173182" y="4124372"/>
                  </a:lnTo>
                  <a:lnTo>
                    <a:pt x="17174332" y="4129985"/>
                  </a:lnTo>
                  <a:lnTo>
                    <a:pt x="17175053" y="4133838"/>
                  </a:lnTo>
                  <a:lnTo>
                    <a:pt x="17177484" y="4136451"/>
                  </a:lnTo>
                  <a:lnTo>
                    <a:pt x="17181819" y="4138300"/>
                  </a:lnTo>
                  <a:lnTo>
                    <a:pt x="17184102" y="4138486"/>
                  </a:lnTo>
                  <a:lnTo>
                    <a:pt x="17186194" y="4138196"/>
                  </a:lnTo>
                  <a:lnTo>
                    <a:pt x="17188764" y="4137716"/>
                  </a:lnTo>
                  <a:lnTo>
                    <a:pt x="17194709" y="4136707"/>
                  </a:lnTo>
                  <a:lnTo>
                    <a:pt x="17198268" y="4131134"/>
                  </a:lnTo>
                  <a:lnTo>
                    <a:pt x="17197117" y="4125522"/>
                  </a:lnTo>
                  <a:lnTo>
                    <a:pt x="17196107" y="4119576"/>
                  </a:lnTo>
                  <a:lnTo>
                    <a:pt x="17190534" y="4116017"/>
                  </a:lnTo>
                  <a:close/>
                </a:path>
                <a:path w="20060920" h="6071870">
                  <a:moveTo>
                    <a:pt x="17274488" y="4100220"/>
                  </a:moveTo>
                  <a:lnTo>
                    <a:pt x="17268876" y="4101372"/>
                  </a:lnTo>
                  <a:lnTo>
                    <a:pt x="17266307" y="4101852"/>
                  </a:lnTo>
                  <a:lnTo>
                    <a:pt x="17260695" y="4103003"/>
                  </a:lnTo>
                  <a:lnTo>
                    <a:pt x="17257135" y="4108576"/>
                  </a:lnTo>
                  <a:lnTo>
                    <a:pt x="17258286" y="4114188"/>
                  </a:lnTo>
                  <a:lnTo>
                    <a:pt x="17259150" y="4117707"/>
                  </a:lnTo>
                  <a:lnTo>
                    <a:pt x="17261579" y="4120321"/>
                  </a:lnTo>
                  <a:lnTo>
                    <a:pt x="17266245" y="4122312"/>
                  </a:lnTo>
                  <a:lnTo>
                    <a:pt x="17268389" y="4122832"/>
                  </a:lnTo>
                  <a:lnTo>
                    <a:pt x="17270625" y="4122210"/>
                  </a:lnTo>
                  <a:lnTo>
                    <a:pt x="17273193" y="4121729"/>
                  </a:lnTo>
                  <a:lnTo>
                    <a:pt x="17278806" y="4120577"/>
                  </a:lnTo>
                  <a:lnTo>
                    <a:pt x="17282363" y="4115003"/>
                  </a:lnTo>
                  <a:lnTo>
                    <a:pt x="17280060" y="4103779"/>
                  </a:lnTo>
                  <a:lnTo>
                    <a:pt x="17274488" y="4100220"/>
                  </a:lnTo>
                  <a:close/>
                </a:path>
                <a:path w="20060920" h="6071870">
                  <a:moveTo>
                    <a:pt x="17359201" y="4083566"/>
                  </a:moveTo>
                  <a:lnTo>
                    <a:pt x="17353588" y="4084716"/>
                  </a:lnTo>
                  <a:lnTo>
                    <a:pt x="17351020" y="4085197"/>
                  </a:lnTo>
                  <a:lnTo>
                    <a:pt x="17345407" y="4086349"/>
                  </a:lnTo>
                  <a:lnTo>
                    <a:pt x="17341516" y="4091780"/>
                  </a:lnTo>
                  <a:lnTo>
                    <a:pt x="17342668" y="4097393"/>
                  </a:lnTo>
                  <a:lnTo>
                    <a:pt x="17343196" y="4100769"/>
                  </a:lnTo>
                  <a:lnTo>
                    <a:pt x="17345818" y="4103858"/>
                  </a:lnTo>
                  <a:lnTo>
                    <a:pt x="17350485" y="4105849"/>
                  </a:lnTo>
                  <a:lnTo>
                    <a:pt x="17354861" y="4105745"/>
                  </a:lnTo>
                  <a:lnTo>
                    <a:pt x="17357429" y="4105266"/>
                  </a:lnTo>
                  <a:lnTo>
                    <a:pt x="17363042" y="4104114"/>
                  </a:lnTo>
                  <a:lnTo>
                    <a:pt x="17366935" y="4098683"/>
                  </a:lnTo>
                  <a:lnTo>
                    <a:pt x="17364632" y="4087458"/>
                  </a:lnTo>
                  <a:lnTo>
                    <a:pt x="17359201" y="4083566"/>
                  </a:lnTo>
                  <a:close/>
                </a:path>
                <a:path w="20060920" h="6071870">
                  <a:moveTo>
                    <a:pt x="17444012" y="4068528"/>
                  </a:moveTo>
                  <a:lnTo>
                    <a:pt x="17438399" y="4069681"/>
                  </a:lnTo>
                  <a:lnTo>
                    <a:pt x="17435830" y="4070161"/>
                  </a:lnTo>
                  <a:lnTo>
                    <a:pt x="17429885" y="4071170"/>
                  </a:lnTo>
                  <a:lnTo>
                    <a:pt x="17425993" y="4076601"/>
                  </a:lnTo>
                  <a:lnTo>
                    <a:pt x="17427145" y="4082213"/>
                  </a:lnTo>
                  <a:lnTo>
                    <a:pt x="17427673" y="4085591"/>
                  </a:lnTo>
                  <a:lnTo>
                    <a:pt x="17429961" y="4088537"/>
                  </a:lnTo>
                  <a:lnTo>
                    <a:pt x="17433295" y="4089959"/>
                  </a:lnTo>
                  <a:lnTo>
                    <a:pt x="17433153" y="4090293"/>
                  </a:lnTo>
                  <a:lnTo>
                    <a:pt x="17435152" y="4091145"/>
                  </a:lnTo>
                  <a:lnTo>
                    <a:pt x="17439196" y="4090900"/>
                  </a:lnTo>
                  <a:lnTo>
                    <a:pt x="17441766" y="4090420"/>
                  </a:lnTo>
                  <a:lnTo>
                    <a:pt x="17447712" y="4089412"/>
                  </a:lnTo>
                  <a:lnTo>
                    <a:pt x="17451461" y="4084314"/>
                  </a:lnTo>
                  <a:lnTo>
                    <a:pt x="17449442" y="4072422"/>
                  </a:lnTo>
                  <a:lnTo>
                    <a:pt x="17444012" y="4068528"/>
                  </a:lnTo>
                  <a:close/>
                </a:path>
                <a:path w="20060920" h="6071870">
                  <a:moveTo>
                    <a:pt x="17528539" y="4054159"/>
                  </a:moveTo>
                  <a:lnTo>
                    <a:pt x="17522593" y="4055168"/>
                  </a:lnTo>
                  <a:lnTo>
                    <a:pt x="17520025" y="4055649"/>
                  </a:lnTo>
                  <a:lnTo>
                    <a:pt x="17514554" y="4056467"/>
                  </a:lnTo>
                  <a:lnTo>
                    <a:pt x="17510328" y="4061756"/>
                  </a:lnTo>
                  <a:lnTo>
                    <a:pt x="17511336" y="4067701"/>
                  </a:lnTo>
                  <a:lnTo>
                    <a:pt x="17512057" y="4071554"/>
                  </a:lnTo>
                  <a:lnTo>
                    <a:pt x="17514347" y="4074500"/>
                  </a:lnTo>
                  <a:lnTo>
                    <a:pt x="17517679" y="4075922"/>
                  </a:lnTo>
                  <a:lnTo>
                    <a:pt x="17517821" y="4075589"/>
                  </a:lnTo>
                  <a:lnTo>
                    <a:pt x="17519488" y="4076300"/>
                  </a:lnTo>
                  <a:lnTo>
                    <a:pt x="17523391" y="4076388"/>
                  </a:lnTo>
                  <a:lnTo>
                    <a:pt x="17525958" y="4075909"/>
                  </a:lnTo>
                  <a:lnTo>
                    <a:pt x="17531763" y="4075233"/>
                  </a:lnTo>
                  <a:lnTo>
                    <a:pt x="17535654" y="4069801"/>
                  </a:lnTo>
                  <a:lnTo>
                    <a:pt x="17534645" y="4063855"/>
                  </a:lnTo>
                  <a:lnTo>
                    <a:pt x="17533968" y="4058052"/>
                  </a:lnTo>
                  <a:lnTo>
                    <a:pt x="17528539" y="4054159"/>
                  </a:lnTo>
                  <a:close/>
                </a:path>
                <a:path w="20060920" h="6071870">
                  <a:moveTo>
                    <a:pt x="17613495" y="4041548"/>
                  </a:moveTo>
                  <a:lnTo>
                    <a:pt x="17607691" y="4042225"/>
                  </a:lnTo>
                  <a:lnTo>
                    <a:pt x="17605123" y="4042706"/>
                  </a:lnTo>
                  <a:lnTo>
                    <a:pt x="17599320" y="4043381"/>
                  </a:lnTo>
                  <a:lnTo>
                    <a:pt x="17595428" y="4048812"/>
                  </a:lnTo>
                  <a:lnTo>
                    <a:pt x="17596104" y="4054616"/>
                  </a:lnTo>
                  <a:lnTo>
                    <a:pt x="17596825" y="4058469"/>
                  </a:lnTo>
                  <a:lnTo>
                    <a:pt x="17599113" y="4061414"/>
                  </a:lnTo>
                  <a:lnTo>
                    <a:pt x="17604113" y="4063547"/>
                  </a:lnTo>
                  <a:lnTo>
                    <a:pt x="17608015" y="4063637"/>
                  </a:lnTo>
                  <a:lnTo>
                    <a:pt x="17610584" y="4063156"/>
                  </a:lnTo>
                  <a:lnTo>
                    <a:pt x="17616388" y="4062480"/>
                  </a:lnTo>
                  <a:lnTo>
                    <a:pt x="17620279" y="4057049"/>
                  </a:lnTo>
                  <a:lnTo>
                    <a:pt x="17618927" y="4045442"/>
                  </a:lnTo>
                  <a:lnTo>
                    <a:pt x="17613495" y="4041548"/>
                  </a:lnTo>
                  <a:close/>
                </a:path>
                <a:path w="20060920" h="6071870">
                  <a:moveTo>
                    <a:pt x="17698220" y="4030415"/>
                  </a:moveTo>
                  <a:lnTo>
                    <a:pt x="17692415" y="4031091"/>
                  </a:lnTo>
                  <a:lnTo>
                    <a:pt x="17689990" y="4031237"/>
                  </a:lnTo>
                  <a:lnTo>
                    <a:pt x="17684518" y="4032055"/>
                  </a:lnTo>
                  <a:lnTo>
                    <a:pt x="17680293" y="4037344"/>
                  </a:lnTo>
                  <a:lnTo>
                    <a:pt x="17680970" y="4043148"/>
                  </a:lnTo>
                  <a:lnTo>
                    <a:pt x="17681357" y="4046859"/>
                  </a:lnTo>
                  <a:lnTo>
                    <a:pt x="17683978" y="4049948"/>
                  </a:lnTo>
                  <a:lnTo>
                    <a:pt x="17688978" y="4052080"/>
                  </a:lnTo>
                  <a:lnTo>
                    <a:pt x="17692879" y="4052169"/>
                  </a:lnTo>
                  <a:lnTo>
                    <a:pt x="17695305" y="4052021"/>
                  </a:lnTo>
                  <a:lnTo>
                    <a:pt x="17700775" y="4051202"/>
                  </a:lnTo>
                  <a:lnTo>
                    <a:pt x="17705002" y="4045914"/>
                  </a:lnTo>
                  <a:lnTo>
                    <a:pt x="17704327" y="4040111"/>
                  </a:lnTo>
                  <a:lnTo>
                    <a:pt x="17703508" y="4034641"/>
                  </a:lnTo>
                  <a:lnTo>
                    <a:pt x="17698220" y="4030415"/>
                  </a:lnTo>
                  <a:close/>
                </a:path>
                <a:path w="20060920" h="6071870">
                  <a:moveTo>
                    <a:pt x="17784133" y="4020182"/>
                  </a:moveTo>
                  <a:lnTo>
                    <a:pt x="17778328" y="4020858"/>
                  </a:lnTo>
                  <a:lnTo>
                    <a:pt x="17775903" y="4021004"/>
                  </a:lnTo>
                  <a:lnTo>
                    <a:pt x="17770099" y="4021681"/>
                  </a:lnTo>
                  <a:lnTo>
                    <a:pt x="17765873" y="4026970"/>
                  </a:lnTo>
                  <a:lnTo>
                    <a:pt x="17766550" y="4032773"/>
                  </a:lnTo>
                  <a:lnTo>
                    <a:pt x="17766795" y="4036818"/>
                  </a:lnTo>
                  <a:lnTo>
                    <a:pt x="17769417" y="4039905"/>
                  </a:lnTo>
                  <a:lnTo>
                    <a:pt x="17774748" y="4042180"/>
                  </a:lnTo>
                  <a:lnTo>
                    <a:pt x="17778317" y="4042127"/>
                  </a:lnTo>
                  <a:lnTo>
                    <a:pt x="17780743" y="4041980"/>
                  </a:lnTo>
                  <a:lnTo>
                    <a:pt x="17786546" y="4041303"/>
                  </a:lnTo>
                  <a:lnTo>
                    <a:pt x="17790773" y="4036015"/>
                  </a:lnTo>
                  <a:lnTo>
                    <a:pt x="17789421" y="4024408"/>
                  </a:lnTo>
                  <a:lnTo>
                    <a:pt x="17784133" y="4020182"/>
                  </a:lnTo>
                  <a:close/>
                </a:path>
                <a:path w="20060920" h="6071870">
                  <a:moveTo>
                    <a:pt x="17869193" y="4011950"/>
                  </a:moveTo>
                  <a:lnTo>
                    <a:pt x="17863390" y="4012625"/>
                  </a:lnTo>
                  <a:lnTo>
                    <a:pt x="17855302" y="4013115"/>
                  </a:lnTo>
                  <a:lnTo>
                    <a:pt x="17850742" y="4018262"/>
                  </a:lnTo>
                  <a:lnTo>
                    <a:pt x="17862710" y="4033609"/>
                  </a:lnTo>
                  <a:lnTo>
                    <a:pt x="17870798" y="4033120"/>
                  </a:lnTo>
                  <a:lnTo>
                    <a:pt x="17875358" y="4027974"/>
                  </a:lnTo>
                  <a:lnTo>
                    <a:pt x="17874683" y="4022171"/>
                  </a:lnTo>
                  <a:lnTo>
                    <a:pt x="17874340" y="4016508"/>
                  </a:lnTo>
                  <a:lnTo>
                    <a:pt x="17869193" y="4011950"/>
                  </a:lnTo>
                  <a:close/>
                </a:path>
                <a:path w="20060920" h="6071870">
                  <a:moveTo>
                    <a:pt x="17954827" y="4005142"/>
                  </a:moveTo>
                  <a:lnTo>
                    <a:pt x="17946738" y="4005633"/>
                  </a:lnTo>
                  <a:lnTo>
                    <a:pt x="17940744" y="4005832"/>
                  </a:lnTo>
                  <a:lnTo>
                    <a:pt x="17936518" y="4011121"/>
                  </a:lnTo>
                  <a:lnTo>
                    <a:pt x="17937105" y="4020827"/>
                  </a:lnTo>
                  <a:lnTo>
                    <a:pt x="17939585" y="4024249"/>
                  </a:lnTo>
                  <a:lnTo>
                    <a:pt x="17943252" y="4025813"/>
                  </a:lnTo>
                  <a:lnTo>
                    <a:pt x="17943728" y="4025621"/>
                  </a:lnTo>
                  <a:lnTo>
                    <a:pt x="17945062" y="4026190"/>
                  </a:lnTo>
                  <a:lnTo>
                    <a:pt x="17948487" y="4026470"/>
                  </a:lnTo>
                  <a:lnTo>
                    <a:pt x="17956575" y="4025980"/>
                  </a:lnTo>
                  <a:lnTo>
                    <a:pt x="17960800" y="4020691"/>
                  </a:lnTo>
                  <a:lnTo>
                    <a:pt x="17960115" y="4009369"/>
                  </a:lnTo>
                  <a:lnTo>
                    <a:pt x="17954827" y="4005142"/>
                  </a:lnTo>
                  <a:close/>
                </a:path>
                <a:path w="20060920" h="6071870">
                  <a:moveTo>
                    <a:pt x="18040557" y="3999954"/>
                  </a:moveTo>
                  <a:lnTo>
                    <a:pt x="18026808" y="4000785"/>
                  </a:lnTo>
                  <a:lnTo>
                    <a:pt x="18022503" y="4005646"/>
                  </a:lnTo>
                  <a:lnTo>
                    <a:pt x="18022250" y="4005932"/>
                  </a:lnTo>
                  <a:lnTo>
                    <a:pt x="18022837" y="4015638"/>
                  </a:lnTo>
                  <a:lnTo>
                    <a:pt x="18025318" y="4019059"/>
                  </a:lnTo>
                  <a:lnTo>
                    <a:pt x="18030651" y="4021334"/>
                  </a:lnTo>
                  <a:lnTo>
                    <a:pt x="18033742" y="4021472"/>
                  </a:lnTo>
                  <a:lnTo>
                    <a:pt x="18041831" y="4020982"/>
                  </a:lnTo>
                  <a:lnTo>
                    <a:pt x="18046137" y="4016122"/>
                  </a:lnTo>
                  <a:lnTo>
                    <a:pt x="18046390" y="4015836"/>
                  </a:lnTo>
                  <a:lnTo>
                    <a:pt x="18045705" y="4004513"/>
                  </a:lnTo>
                  <a:lnTo>
                    <a:pt x="18040557" y="3999954"/>
                  </a:lnTo>
                  <a:close/>
                </a:path>
                <a:path w="20060920" h="6071870">
                  <a:moveTo>
                    <a:pt x="18127005" y="3995858"/>
                  </a:moveTo>
                  <a:lnTo>
                    <a:pt x="18121011" y="3996059"/>
                  </a:lnTo>
                  <a:lnTo>
                    <a:pt x="18112923" y="3996548"/>
                  </a:lnTo>
                  <a:lnTo>
                    <a:pt x="18108172" y="4001218"/>
                  </a:lnTo>
                  <a:lnTo>
                    <a:pt x="18108373" y="4007213"/>
                  </a:lnTo>
                  <a:lnTo>
                    <a:pt x="18108476" y="4011591"/>
                  </a:lnTo>
                  <a:lnTo>
                    <a:pt x="18110956" y="4015012"/>
                  </a:lnTo>
                  <a:lnTo>
                    <a:pt x="18116290" y="4017287"/>
                  </a:lnTo>
                  <a:lnTo>
                    <a:pt x="18119381" y="4017425"/>
                  </a:lnTo>
                  <a:lnTo>
                    <a:pt x="18127470" y="4016935"/>
                  </a:lnTo>
                  <a:lnTo>
                    <a:pt x="18132220" y="4012265"/>
                  </a:lnTo>
                  <a:lnTo>
                    <a:pt x="18132019" y="4006270"/>
                  </a:lnTo>
                  <a:lnTo>
                    <a:pt x="18131677" y="4000609"/>
                  </a:lnTo>
                  <a:lnTo>
                    <a:pt x="18127005" y="3995858"/>
                  </a:lnTo>
                  <a:close/>
                </a:path>
                <a:path w="20060920" h="6071870">
                  <a:moveTo>
                    <a:pt x="18212600" y="3993762"/>
                  </a:moveTo>
                  <a:lnTo>
                    <a:pt x="18206605" y="3993963"/>
                  </a:lnTo>
                  <a:lnTo>
                    <a:pt x="18204180" y="3994111"/>
                  </a:lnTo>
                  <a:lnTo>
                    <a:pt x="18198327" y="3993977"/>
                  </a:lnTo>
                  <a:lnTo>
                    <a:pt x="18193576" y="3998647"/>
                  </a:lnTo>
                  <a:lnTo>
                    <a:pt x="18193777" y="4004642"/>
                  </a:lnTo>
                  <a:lnTo>
                    <a:pt x="18193879" y="4009020"/>
                  </a:lnTo>
                  <a:lnTo>
                    <a:pt x="18196694" y="4012584"/>
                  </a:lnTo>
                  <a:lnTo>
                    <a:pt x="18200360" y="4014148"/>
                  </a:lnTo>
                  <a:lnTo>
                    <a:pt x="18199884" y="4014339"/>
                  </a:lnTo>
                  <a:lnTo>
                    <a:pt x="18201216" y="4014907"/>
                  </a:lnTo>
                  <a:lnTo>
                    <a:pt x="18204310" y="4015045"/>
                  </a:lnTo>
                  <a:lnTo>
                    <a:pt x="18206735" y="4014898"/>
                  </a:lnTo>
                  <a:lnTo>
                    <a:pt x="18212589" y="4015031"/>
                  </a:lnTo>
                  <a:lnTo>
                    <a:pt x="18217340" y="4010361"/>
                  </a:lnTo>
                  <a:lnTo>
                    <a:pt x="18217139" y="4004366"/>
                  </a:lnTo>
                  <a:lnTo>
                    <a:pt x="18217272" y="3998513"/>
                  </a:lnTo>
                  <a:lnTo>
                    <a:pt x="18212600" y="3993762"/>
                  </a:lnTo>
                  <a:close/>
                </a:path>
                <a:path w="20060920" h="6071870">
                  <a:moveTo>
                    <a:pt x="18298434" y="3992950"/>
                  </a:moveTo>
                  <a:lnTo>
                    <a:pt x="18292582" y="3992818"/>
                  </a:lnTo>
                  <a:lnTo>
                    <a:pt x="18290156" y="3992965"/>
                  </a:lnTo>
                  <a:lnTo>
                    <a:pt x="18284303" y="3992833"/>
                  </a:lnTo>
                  <a:lnTo>
                    <a:pt x="18279885" y="3997645"/>
                  </a:lnTo>
                  <a:lnTo>
                    <a:pt x="18279752" y="4003498"/>
                  </a:lnTo>
                  <a:lnTo>
                    <a:pt x="18279856" y="4007875"/>
                  </a:lnTo>
                  <a:lnTo>
                    <a:pt x="18282526" y="4011772"/>
                  </a:lnTo>
                  <a:lnTo>
                    <a:pt x="18286193" y="4013336"/>
                  </a:lnTo>
                  <a:lnTo>
                    <a:pt x="18286335" y="4013003"/>
                  </a:lnTo>
                  <a:lnTo>
                    <a:pt x="18287335" y="4013430"/>
                  </a:lnTo>
                  <a:lnTo>
                    <a:pt x="18290286" y="4013900"/>
                  </a:lnTo>
                  <a:lnTo>
                    <a:pt x="18292711" y="4013753"/>
                  </a:lnTo>
                  <a:lnTo>
                    <a:pt x="18298564" y="4013885"/>
                  </a:lnTo>
                  <a:lnTo>
                    <a:pt x="18302982" y="4009074"/>
                  </a:lnTo>
                  <a:lnTo>
                    <a:pt x="18303248" y="3997368"/>
                  </a:lnTo>
                  <a:lnTo>
                    <a:pt x="18298434" y="3992950"/>
                  </a:lnTo>
                  <a:close/>
                </a:path>
                <a:path w="20060920" h="6071870">
                  <a:moveTo>
                    <a:pt x="18384367" y="3993757"/>
                  </a:moveTo>
                  <a:lnTo>
                    <a:pt x="18378514" y="3993625"/>
                  </a:lnTo>
                  <a:lnTo>
                    <a:pt x="18376087" y="3993772"/>
                  </a:lnTo>
                  <a:lnTo>
                    <a:pt x="18370235" y="3993638"/>
                  </a:lnTo>
                  <a:lnTo>
                    <a:pt x="18365483" y="3998308"/>
                  </a:lnTo>
                  <a:lnTo>
                    <a:pt x="18365351" y="4004161"/>
                  </a:lnTo>
                  <a:lnTo>
                    <a:pt x="18365454" y="4008538"/>
                  </a:lnTo>
                  <a:lnTo>
                    <a:pt x="18368126" y="4012436"/>
                  </a:lnTo>
                  <a:lnTo>
                    <a:pt x="18373125" y="4014569"/>
                  </a:lnTo>
                  <a:lnTo>
                    <a:pt x="18375742" y="4014897"/>
                  </a:lnTo>
                  <a:lnTo>
                    <a:pt x="18378168" y="4014749"/>
                  </a:lnTo>
                  <a:lnTo>
                    <a:pt x="18384021" y="4014883"/>
                  </a:lnTo>
                  <a:lnTo>
                    <a:pt x="18388772" y="4010213"/>
                  </a:lnTo>
                  <a:lnTo>
                    <a:pt x="18389038" y="3998507"/>
                  </a:lnTo>
                  <a:lnTo>
                    <a:pt x="18384367" y="3993757"/>
                  </a:lnTo>
                  <a:close/>
                </a:path>
                <a:path w="20060920" h="6071870">
                  <a:moveTo>
                    <a:pt x="18470396" y="3996180"/>
                  </a:moveTo>
                  <a:lnTo>
                    <a:pt x="18464543" y="3996048"/>
                  </a:lnTo>
                  <a:lnTo>
                    <a:pt x="18462258" y="3995861"/>
                  </a:lnTo>
                  <a:lnTo>
                    <a:pt x="18456406" y="3995728"/>
                  </a:lnTo>
                  <a:lnTo>
                    <a:pt x="18451323" y="4000257"/>
                  </a:lnTo>
                  <a:lnTo>
                    <a:pt x="18451190" y="4006109"/>
                  </a:lnTo>
                  <a:lnTo>
                    <a:pt x="18450817" y="4010678"/>
                  </a:lnTo>
                  <a:lnTo>
                    <a:pt x="18469576" y="4017498"/>
                  </a:lnTo>
                  <a:lnTo>
                    <a:pt x="18474658" y="4012969"/>
                  </a:lnTo>
                  <a:lnTo>
                    <a:pt x="18474925" y="4001264"/>
                  </a:lnTo>
                  <a:lnTo>
                    <a:pt x="18470396" y="3996180"/>
                  </a:lnTo>
                  <a:close/>
                </a:path>
                <a:path w="20060920" h="6071870">
                  <a:moveTo>
                    <a:pt x="18555907" y="4000746"/>
                  </a:moveTo>
                  <a:lnTo>
                    <a:pt x="18542202" y="3999627"/>
                  </a:lnTo>
                  <a:lnTo>
                    <a:pt x="18537452" y="4004299"/>
                  </a:lnTo>
                  <a:lnTo>
                    <a:pt x="18536613" y="4014578"/>
                  </a:lnTo>
                  <a:lnTo>
                    <a:pt x="18539282" y="4018474"/>
                  </a:lnTo>
                  <a:lnTo>
                    <a:pt x="18543948" y="4020464"/>
                  </a:lnTo>
                  <a:lnTo>
                    <a:pt x="18549186" y="4021122"/>
                  </a:lnTo>
                  <a:lnTo>
                    <a:pt x="18554896" y="4021588"/>
                  </a:lnTo>
                  <a:lnTo>
                    <a:pt x="18559979" y="4017060"/>
                  </a:lnTo>
                  <a:lnTo>
                    <a:pt x="18560111" y="4011206"/>
                  </a:lnTo>
                  <a:lnTo>
                    <a:pt x="18560578" y="4005496"/>
                  </a:lnTo>
                  <a:lnTo>
                    <a:pt x="18555907" y="4000746"/>
                  </a:lnTo>
                  <a:close/>
                </a:path>
                <a:path w="20060920" h="6071870">
                  <a:moveTo>
                    <a:pt x="18642276" y="4006071"/>
                  </a:moveTo>
                  <a:lnTo>
                    <a:pt x="18636564" y="4005605"/>
                  </a:lnTo>
                  <a:lnTo>
                    <a:pt x="18633947" y="4005277"/>
                  </a:lnTo>
                  <a:lnTo>
                    <a:pt x="18628237" y="4004811"/>
                  </a:lnTo>
                  <a:lnTo>
                    <a:pt x="18623153" y="4009340"/>
                  </a:lnTo>
                  <a:lnTo>
                    <a:pt x="18622345" y="4019237"/>
                  </a:lnTo>
                  <a:lnTo>
                    <a:pt x="18622314" y="4019618"/>
                  </a:lnTo>
                  <a:lnTo>
                    <a:pt x="18624844" y="4023849"/>
                  </a:lnTo>
                  <a:lnTo>
                    <a:pt x="18630508" y="4026265"/>
                  </a:lnTo>
                  <a:lnTo>
                    <a:pt x="18640789" y="4027105"/>
                  </a:lnTo>
                  <a:lnTo>
                    <a:pt x="18645871" y="4022576"/>
                  </a:lnTo>
                  <a:lnTo>
                    <a:pt x="18646803" y="4011155"/>
                  </a:lnTo>
                  <a:lnTo>
                    <a:pt x="18642276" y="4006071"/>
                  </a:lnTo>
                  <a:close/>
                </a:path>
                <a:path w="20060920" h="6071870">
                  <a:moveTo>
                    <a:pt x="18727456" y="4013255"/>
                  </a:moveTo>
                  <a:lnTo>
                    <a:pt x="18721746" y="4012788"/>
                  </a:lnTo>
                  <a:lnTo>
                    <a:pt x="18719128" y="4012459"/>
                  </a:lnTo>
                  <a:lnTo>
                    <a:pt x="18713417" y="4011993"/>
                  </a:lnTo>
                  <a:lnTo>
                    <a:pt x="18708001" y="4016380"/>
                  </a:lnTo>
                  <a:lnTo>
                    <a:pt x="18707162" y="4026658"/>
                  </a:lnTo>
                  <a:lnTo>
                    <a:pt x="18710025" y="4031032"/>
                  </a:lnTo>
                  <a:lnTo>
                    <a:pt x="18715024" y="4033164"/>
                  </a:lnTo>
                  <a:lnTo>
                    <a:pt x="18717165" y="4033684"/>
                  </a:lnTo>
                  <a:lnTo>
                    <a:pt x="18719783" y="4034012"/>
                  </a:lnTo>
                  <a:lnTo>
                    <a:pt x="18725827" y="4034620"/>
                  </a:lnTo>
                  <a:lnTo>
                    <a:pt x="18730911" y="4030092"/>
                  </a:lnTo>
                  <a:lnTo>
                    <a:pt x="18731377" y="4024381"/>
                  </a:lnTo>
                  <a:lnTo>
                    <a:pt x="18731985" y="4018337"/>
                  </a:lnTo>
                  <a:lnTo>
                    <a:pt x="18727456" y="4013255"/>
                  </a:lnTo>
                  <a:close/>
                </a:path>
                <a:path w="20060920" h="6071870">
                  <a:moveTo>
                    <a:pt x="18812878" y="4021722"/>
                  </a:moveTo>
                  <a:lnTo>
                    <a:pt x="18807167" y="4021256"/>
                  </a:lnTo>
                  <a:lnTo>
                    <a:pt x="18804550" y="4020926"/>
                  </a:lnTo>
                  <a:lnTo>
                    <a:pt x="18798982" y="4020127"/>
                  </a:lnTo>
                  <a:lnTo>
                    <a:pt x="18793565" y="4024514"/>
                  </a:lnTo>
                  <a:lnTo>
                    <a:pt x="18793098" y="4030224"/>
                  </a:lnTo>
                  <a:lnTo>
                    <a:pt x="18792584" y="4035125"/>
                  </a:lnTo>
                  <a:lnTo>
                    <a:pt x="18795447" y="4039499"/>
                  </a:lnTo>
                  <a:lnTo>
                    <a:pt x="18799447" y="4041205"/>
                  </a:lnTo>
                  <a:lnTo>
                    <a:pt x="18799589" y="4040872"/>
                  </a:lnTo>
                  <a:lnTo>
                    <a:pt x="18800256" y="4041156"/>
                  </a:lnTo>
                  <a:lnTo>
                    <a:pt x="18802396" y="4041675"/>
                  </a:lnTo>
                  <a:lnTo>
                    <a:pt x="18805014" y="4042004"/>
                  </a:lnTo>
                  <a:lnTo>
                    <a:pt x="18810582" y="4042803"/>
                  </a:lnTo>
                  <a:lnTo>
                    <a:pt x="18815998" y="4038417"/>
                  </a:lnTo>
                  <a:lnTo>
                    <a:pt x="18816465" y="4032707"/>
                  </a:lnTo>
                  <a:lnTo>
                    <a:pt x="18817265" y="4027138"/>
                  </a:lnTo>
                  <a:lnTo>
                    <a:pt x="18812878" y="4021722"/>
                  </a:lnTo>
                  <a:close/>
                </a:path>
                <a:path w="20060920" h="6071870">
                  <a:moveTo>
                    <a:pt x="18898112" y="4032473"/>
                  </a:moveTo>
                  <a:lnTo>
                    <a:pt x="18892544" y="4031673"/>
                  </a:lnTo>
                  <a:lnTo>
                    <a:pt x="18889929" y="4031345"/>
                  </a:lnTo>
                  <a:lnTo>
                    <a:pt x="18884360" y="4030546"/>
                  </a:lnTo>
                  <a:lnTo>
                    <a:pt x="18878943" y="4034933"/>
                  </a:lnTo>
                  <a:lnTo>
                    <a:pt x="18878144" y="4040501"/>
                  </a:lnTo>
                  <a:lnTo>
                    <a:pt x="18877629" y="4045403"/>
                  </a:lnTo>
                  <a:lnTo>
                    <a:pt x="18880156" y="4049633"/>
                  </a:lnTo>
                  <a:lnTo>
                    <a:pt x="18885489" y="4051907"/>
                  </a:lnTo>
                  <a:lnTo>
                    <a:pt x="18887298" y="4052285"/>
                  </a:lnTo>
                  <a:lnTo>
                    <a:pt x="18889916" y="4052614"/>
                  </a:lnTo>
                  <a:lnTo>
                    <a:pt x="18895485" y="4053413"/>
                  </a:lnTo>
                  <a:lnTo>
                    <a:pt x="18900902" y="4049026"/>
                  </a:lnTo>
                  <a:lnTo>
                    <a:pt x="18902448" y="4038262"/>
                  </a:lnTo>
                  <a:lnTo>
                    <a:pt x="18902501" y="4037890"/>
                  </a:lnTo>
                  <a:lnTo>
                    <a:pt x="18898112" y="4032473"/>
                  </a:lnTo>
                  <a:close/>
                </a:path>
                <a:path w="20060920" h="6071870">
                  <a:moveTo>
                    <a:pt x="18983923" y="4044651"/>
                  </a:moveTo>
                  <a:lnTo>
                    <a:pt x="18978021" y="4043710"/>
                  </a:lnTo>
                  <a:lnTo>
                    <a:pt x="18975403" y="4043381"/>
                  </a:lnTo>
                  <a:lnTo>
                    <a:pt x="18969502" y="4042439"/>
                  </a:lnTo>
                  <a:lnTo>
                    <a:pt x="18964369" y="4046160"/>
                  </a:lnTo>
                  <a:lnTo>
                    <a:pt x="18963427" y="4052061"/>
                  </a:lnTo>
                  <a:lnTo>
                    <a:pt x="18962579" y="4056820"/>
                  </a:lnTo>
                  <a:lnTo>
                    <a:pt x="18965300" y="4061527"/>
                  </a:lnTo>
                  <a:lnTo>
                    <a:pt x="18972297" y="4064512"/>
                  </a:lnTo>
                  <a:lnTo>
                    <a:pt x="18974915" y="4064841"/>
                  </a:lnTo>
                  <a:lnTo>
                    <a:pt x="18980959" y="4065449"/>
                  </a:lnTo>
                  <a:lnTo>
                    <a:pt x="18986092" y="4061729"/>
                  </a:lnTo>
                  <a:lnTo>
                    <a:pt x="18987035" y="4055828"/>
                  </a:lnTo>
                  <a:lnTo>
                    <a:pt x="18987605" y="4050161"/>
                  </a:lnTo>
                  <a:lnTo>
                    <a:pt x="18987643" y="4049784"/>
                  </a:lnTo>
                  <a:lnTo>
                    <a:pt x="18983923" y="4044651"/>
                  </a:lnTo>
                  <a:close/>
                </a:path>
                <a:path w="20060920" h="6071870">
                  <a:moveTo>
                    <a:pt x="19068354" y="4058211"/>
                  </a:moveTo>
                  <a:lnTo>
                    <a:pt x="19062452" y="4057269"/>
                  </a:lnTo>
                  <a:lnTo>
                    <a:pt x="19059834" y="4056941"/>
                  </a:lnTo>
                  <a:lnTo>
                    <a:pt x="19054266" y="4056142"/>
                  </a:lnTo>
                  <a:lnTo>
                    <a:pt x="19048802" y="4059720"/>
                  </a:lnTo>
                  <a:lnTo>
                    <a:pt x="19047860" y="4065622"/>
                  </a:lnTo>
                  <a:lnTo>
                    <a:pt x="19047011" y="4070380"/>
                  </a:lnTo>
                  <a:lnTo>
                    <a:pt x="19049730" y="4075087"/>
                  </a:lnTo>
                  <a:lnTo>
                    <a:pt x="19056063" y="4077788"/>
                  </a:lnTo>
                  <a:lnTo>
                    <a:pt x="19058681" y="4078117"/>
                  </a:lnTo>
                  <a:lnTo>
                    <a:pt x="19064583" y="4079058"/>
                  </a:lnTo>
                  <a:lnTo>
                    <a:pt x="19070047" y="4075480"/>
                  </a:lnTo>
                  <a:lnTo>
                    <a:pt x="19071931" y="4063677"/>
                  </a:lnTo>
                  <a:lnTo>
                    <a:pt x="19068354" y="4058211"/>
                  </a:lnTo>
                  <a:close/>
                </a:path>
                <a:path w="20060920" h="6071870">
                  <a:moveTo>
                    <a:pt x="19153358" y="4073199"/>
                  </a:moveTo>
                  <a:lnTo>
                    <a:pt x="19147315" y="4072590"/>
                  </a:lnTo>
                  <a:lnTo>
                    <a:pt x="19144981" y="4071594"/>
                  </a:lnTo>
                  <a:lnTo>
                    <a:pt x="19139080" y="4070653"/>
                  </a:lnTo>
                  <a:lnTo>
                    <a:pt x="19133948" y="4074373"/>
                  </a:lnTo>
                  <a:lnTo>
                    <a:pt x="19132673" y="4080132"/>
                  </a:lnTo>
                  <a:lnTo>
                    <a:pt x="19131682" y="4085226"/>
                  </a:lnTo>
                  <a:lnTo>
                    <a:pt x="19134401" y="4089931"/>
                  </a:lnTo>
                  <a:lnTo>
                    <a:pt x="19141068" y="4092774"/>
                  </a:lnTo>
                  <a:lnTo>
                    <a:pt x="19143686" y="4093103"/>
                  </a:lnTo>
                  <a:lnTo>
                    <a:pt x="19149587" y="4094044"/>
                  </a:lnTo>
                  <a:lnTo>
                    <a:pt x="19155052" y="4090467"/>
                  </a:lnTo>
                  <a:lnTo>
                    <a:pt x="19156935" y="4078663"/>
                  </a:lnTo>
                  <a:lnTo>
                    <a:pt x="19153358" y="4073199"/>
                  </a:lnTo>
                  <a:close/>
                </a:path>
                <a:path w="20060920" h="6071870">
                  <a:moveTo>
                    <a:pt x="19237510" y="4090186"/>
                  </a:moveTo>
                  <a:lnTo>
                    <a:pt x="19231467" y="4089576"/>
                  </a:lnTo>
                  <a:lnTo>
                    <a:pt x="19229133" y="4088581"/>
                  </a:lnTo>
                  <a:lnTo>
                    <a:pt x="19223374" y="4087306"/>
                  </a:lnTo>
                  <a:lnTo>
                    <a:pt x="19217909" y="4090884"/>
                  </a:lnTo>
                  <a:lnTo>
                    <a:pt x="19216634" y="4096644"/>
                  </a:lnTo>
                  <a:lnTo>
                    <a:pt x="19215453" y="4101261"/>
                  </a:lnTo>
                  <a:lnTo>
                    <a:pt x="19218029" y="4106300"/>
                  </a:lnTo>
                  <a:lnTo>
                    <a:pt x="19223362" y="4108575"/>
                  </a:lnTo>
                  <a:lnTo>
                    <a:pt x="19224979" y="4108477"/>
                  </a:lnTo>
                  <a:lnTo>
                    <a:pt x="19227312" y="4109472"/>
                  </a:lnTo>
                  <a:lnTo>
                    <a:pt x="19233072" y="4110747"/>
                  </a:lnTo>
                  <a:lnTo>
                    <a:pt x="19238536" y="4107169"/>
                  </a:lnTo>
                  <a:lnTo>
                    <a:pt x="19239812" y="4101410"/>
                  </a:lnTo>
                  <a:lnTo>
                    <a:pt x="19240945" y="4095984"/>
                  </a:lnTo>
                  <a:lnTo>
                    <a:pt x="19237510" y="4090186"/>
                  </a:lnTo>
                  <a:close/>
                </a:path>
                <a:path w="20060920" h="6071870">
                  <a:moveTo>
                    <a:pt x="19321235" y="4108171"/>
                  </a:moveTo>
                  <a:lnTo>
                    <a:pt x="19315333" y="4107230"/>
                  </a:lnTo>
                  <a:lnTo>
                    <a:pt x="19313000" y="4106234"/>
                  </a:lnTo>
                  <a:lnTo>
                    <a:pt x="19307574" y="4105102"/>
                  </a:lnTo>
                  <a:lnTo>
                    <a:pt x="19301774" y="4108537"/>
                  </a:lnTo>
                  <a:lnTo>
                    <a:pt x="19300499" y="4114296"/>
                  </a:lnTo>
                  <a:lnTo>
                    <a:pt x="19299508" y="4119389"/>
                  </a:lnTo>
                  <a:lnTo>
                    <a:pt x="19302088" y="4124428"/>
                  </a:lnTo>
                  <a:lnTo>
                    <a:pt x="19307087" y="4126561"/>
                  </a:lnTo>
                  <a:lnTo>
                    <a:pt x="19308704" y="4126462"/>
                  </a:lnTo>
                  <a:lnTo>
                    <a:pt x="19311038" y="4127458"/>
                  </a:lnTo>
                  <a:lnTo>
                    <a:pt x="19316463" y="4128591"/>
                  </a:lnTo>
                  <a:lnTo>
                    <a:pt x="19322262" y="4125156"/>
                  </a:lnTo>
                  <a:lnTo>
                    <a:pt x="19324812" y="4113636"/>
                  </a:lnTo>
                  <a:lnTo>
                    <a:pt x="19321235" y="4108171"/>
                  </a:lnTo>
                  <a:close/>
                </a:path>
                <a:path w="20060920" h="6071870">
                  <a:moveTo>
                    <a:pt x="19404774" y="4128442"/>
                  </a:moveTo>
                  <a:lnTo>
                    <a:pt x="19398872" y="4127500"/>
                  </a:lnTo>
                  <a:lnTo>
                    <a:pt x="19396539" y="4126505"/>
                  </a:lnTo>
                  <a:lnTo>
                    <a:pt x="19390922" y="4124897"/>
                  </a:lnTo>
                  <a:lnTo>
                    <a:pt x="19385123" y="4128332"/>
                  </a:lnTo>
                  <a:lnTo>
                    <a:pt x="19383848" y="4134091"/>
                  </a:lnTo>
                  <a:lnTo>
                    <a:pt x="19382857" y="4139184"/>
                  </a:lnTo>
                  <a:lnTo>
                    <a:pt x="19385437" y="4144225"/>
                  </a:lnTo>
                  <a:lnTo>
                    <a:pt x="19390103" y="4146215"/>
                  </a:lnTo>
                  <a:lnTo>
                    <a:pt x="19389627" y="4146406"/>
                  </a:lnTo>
                  <a:lnTo>
                    <a:pt x="19390293" y="4146690"/>
                  </a:lnTo>
                  <a:lnTo>
                    <a:pt x="19391578" y="4146450"/>
                  </a:lnTo>
                  <a:lnTo>
                    <a:pt x="19393911" y="4147446"/>
                  </a:lnTo>
                  <a:lnTo>
                    <a:pt x="19399528" y="4149054"/>
                  </a:lnTo>
                  <a:lnTo>
                    <a:pt x="19405327" y="4145618"/>
                  </a:lnTo>
                  <a:lnTo>
                    <a:pt x="19406602" y="4139858"/>
                  </a:lnTo>
                  <a:lnTo>
                    <a:pt x="19408210" y="4134241"/>
                  </a:lnTo>
                  <a:lnTo>
                    <a:pt x="19404774" y="4128442"/>
                  </a:lnTo>
                  <a:close/>
                </a:path>
                <a:path w="20060920" h="6071870">
                  <a:moveTo>
                    <a:pt x="19488221" y="4149854"/>
                  </a:moveTo>
                  <a:lnTo>
                    <a:pt x="19482461" y="4148580"/>
                  </a:lnTo>
                  <a:lnTo>
                    <a:pt x="19480128" y="4147584"/>
                  </a:lnTo>
                  <a:lnTo>
                    <a:pt x="19474510" y="4145976"/>
                  </a:lnTo>
                  <a:lnTo>
                    <a:pt x="19468712" y="4149412"/>
                  </a:lnTo>
                  <a:lnTo>
                    <a:pt x="19467104" y="4155029"/>
                  </a:lnTo>
                  <a:lnTo>
                    <a:pt x="19465636" y="4160314"/>
                  </a:lnTo>
                  <a:lnTo>
                    <a:pt x="19468547" y="4165494"/>
                  </a:lnTo>
                  <a:lnTo>
                    <a:pt x="19473547" y="4167627"/>
                  </a:lnTo>
                  <a:lnTo>
                    <a:pt x="19474688" y="4167720"/>
                  </a:lnTo>
                  <a:lnTo>
                    <a:pt x="19477022" y="4168715"/>
                  </a:lnTo>
                  <a:lnTo>
                    <a:pt x="19482639" y="4170323"/>
                  </a:lnTo>
                  <a:lnTo>
                    <a:pt x="19488439" y="4166888"/>
                  </a:lnTo>
                  <a:lnTo>
                    <a:pt x="19491655" y="4155654"/>
                  </a:lnTo>
                  <a:lnTo>
                    <a:pt x="19488221" y="4149854"/>
                  </a:lnTo>
                  <a:close/>
                </a:path>
                <a:path w="20060920" h="6071870">
                  <a:moveTo>
                    <a:pt x="19570762" y="4172458"/>
                  </a:moveTo>
                  <a:lnTo>
                    <a:pt x="19565003" y="4171183"/>
                  </a:lnTo>
                  <a:lnTo>
                    <a:pt x="19562669" y="4170187"/>
                  </a:lnTo>
                  <a:lnTo>
                    <a:pt x="19556910" y="4168913"/>
                  </a:lnTo>
                  <a:lnTo>
                    <a:pt x="19551253" y="4172015"/>
                  </a:lnTo>
                  <a:lnTo>
                    <a:pt x="19549645" y="4177632"/>
                  </a:lnTo>
                  <a:lnTo>
                    <a:pt x="19548322" y="4182583"/>
                  </a:lnTo>
                  <a:lnTo>
                    <a:pt x="19551091" y="4188099"/>
                  </a:lnTo>
                  <a:lnTo>
                    <a:pt x="19556424" y="4190373"/>
                  </a:lnTo>
                  <a:lnTo>
                    <a:pt x="19557232" y="4190324"/>
                  </a:lnTo>
                  <a:lnTo>
                    <a:pt x="19559566" y="4191319"/>
                  </a:lnTo>
                  <a:lnTo>
                    <a:pt x="19565325" y="4192594"/>
                  </a:lnTo>
                  <a:lnTo>
                    <a:pt x="19570983" y="4189492"/>
                  </a:lnTo>
                  <a:lnTo>
                    <a:pt x="19572591" y="4183875"/>
                  </a:lnTo>
                  <a:lnTo>
                    <a:pt x="19573865" y="4178116"/>
                  </a:lnTo>
                  <a:lnTo>
                    <a:pt x="19570762" y="4172458"/>
                  </a:lnTo>
                  <a:close/>
                </a:path>
                <a:path w="20060920" h="6071870">
                  <a:moveTo>
                    <a:pt x="19653261" y="4197013"/>
                  </a:moveTo>
                  <a:lnTo>
                    <a:pt x="19647644" y="4195405"/>
                  </a:lnTo>
                  <a:lnTo>
                    <a:pt x="19645312" y="4194410"/>
                  </a:lnTo>
                  <a:lnTo>
                    <a:pt x="19639695" y="4192802"/>
                  </a:lnTo>
                  <a:lnTo>
                    <a:pt x="19633704" y="4195762"/>
                  </a:lnTo>
                  <a:lnTo>
                    <a:pt x="19632096" y="4201379"/>
                  </a:lnTo>
                  <a:lnTo>
                    <a:pt x="19630630" y="4206663"/>
                  </a:lnTo>
                  <a:lnTo>
                    <a:pt x="19633066" y="4212035"/>
                  </a:lnTo>
                  <a:lnTo>
                    <a:pt x="19638065" y="4214167"/>
                  </a:lnTo>
                  <a:lnTo>
                    <a:pt x="19638207" y="4213835"/>
                  </a:lnTo>
                  <a:lnTo>
                    <a:pt x="19641540" y="4215257"/>
                  </a:lnTo>
                  <a:lnTo>
                    <a:pt x="19647157" y="4216865"/>
                  </a:lnTo>
                  <a:lnTo>
                    <a:pt x="19653147" y="4213903"/>
                  </a:lnTo>
                  <a:lnTo>
                    <a:pt x="19656364" y="4202669"/>
                  </a:lnTo>
                  <a:lnTo>
                    <a:pt x="19653261" y="4197013"/>
                  </a:lnTo>
                  <a:close/>
                </a:path>
                <a:path w="20060920" h="6071870">
                  <a:moveTo>
                    <a:pt x="19735193" y="4222901"/>
                  </a:moveTo>
                  <a:lnTo>
                    <a:pt x="19729576" y="4221293"/>
                  </a:lnTo>
                  <a:lnTo>
                    <a:pt x="19727242" y="4220297"/>
                  </a:lnTo>
                  <a:lnTo>
                    <a:pt x="19721625" y="4218689"/>
                  </a:lnTo>
                  <a:lnTo>
                    <a:pt x="19715968" y="4221791"/>
                  </a:lnTo>
                  <a:lnTo>
                    <a:pt x="19712831" y="4230695"/>
                  </a:lnTo>
                  <a:lnTo>
                    <a:pt x="19712227" y="4232408"/>
                  </a:lnTo>
                  <a:lnTo>
                    <a:pt x="19714996" y="4237923"/>
                  </a:lnTo>
                  <a:lnTo>
                    <a:pt x="19723329" y="4241478"/>
                  </a:lnTo>
                  <a:lnTo>
                    <a:pt x="19728946" y="4243086"/>
                  </a:lnTo>
                  <a:lnTo>
                    <a:pt x="19734604" y="4239983"/>
                  </a:lnTo>
                  <a:lnTo>
                    <a:pt x="19736545" y="4234508"/>
                  </a:lnTo>
                  <a:lnTo>
                    <a:pt x="19738153" y="4228891"/>
                  </a:lnTo>
                  <a:lnTo>
                    <a:pt x="19735193" y="4222901"/>
                  </a:lnTo>
                  <a:close/>
                </a:path>
                <a:path w="20060920" h="6071870">
                  <a:moveTo>
                    <a:pt x="19816888" y="4250264"/>
                  </a:moveTo>
                  <a:lnTo>
                    <a:pt x="19811271" y="4248656"/>
                  </a:lnTo>
                  <a:lnTo>
                    <a:pt x="19808937" y="4247660"/>
                  </a:lnTo>
                  <a:lnTo>
                    <a:pt x="19803462" y="4245719"/>
                  </a:lnTo>
                  <a:lnTo>
                    <a:pt x="19797471" y="4248679"/>
                  </a:lnTo>
                  <a:lnTo>
                    <a:pt x="19794210" y="4257925"/>
                  </a:lnTo>
                  <a:lnTo>
                    <a:pt x="19793731" y="4259295"/>
                  </a:lnTo>
                  <a:lnTo>
                    <a:pt x="19796358" y="4265144"/>
                  </a:lnTo>
                  <a:lnTo>
                    <a:pt x="19801358" y="4267277"/>
                  </a:lnTo>
                  <a:lnTo>
                    <a:pt x="19801500" y="4266944"/>
                  </a:lnTo>
                  <a:lnTo>
                    <a:pt x="19804499" y="4268223"/>
                  </a:lnTo>
                  <a:lnTo>
                    <a:pt x="19809974" y="4270164"/>
                  </a:lnTo>
                  <a:lnTo>
                    <a:pt x="19815965" y="4267205"/>
                  </a:lnTo>
                  <a:lnTo>
                    <a:pt x="19819241" y="4257965"/>
                  </a:lnTo>
                  <a:lnTo>
                    <a:pt x="19819848" y="4256254"/>
                  </a:lnTo>
                  <a:lnTo>
                    <a:pt x="19816888" y="4250264"/>
                  </a:lnTo>
                  <a:close/>
                </a:path>
                <a:path w="20060920" h="6071870">
                  <a:moveTo>
                    <a:pt x="19897681" y="4278818"/>
                  </a:moveTo>
                  <a:lnTo>
                    <a:pt x="19892206" y="4276877"/>
                  </a:lnTo>
                  <a:lnTo>
                    <a:pt x="19889872" y="4275881"/>
                  </a:lnTo>
                  <a:lnTo>
                    <a:pt x="19884397" y="4273940"/>
                  </a:lnTo>
                  <a:lnTo>
                    <a:pt x="19878739" y="4277042"/>
                  </a:lnTo>
                  <a:lnTo>
                    <a:pt x="19876465" y="4282375"/>
                  </a:lnTo>
                  <a:lnTo>
                    <a:pt x="19875008" y="4286482"/>
                  </a:lnTo>
                  <a:lnTo>
                    <a:pt x="19874523" y="4287850"/>
                  </a:lnTo>
                  <a:lnTo>
                    <a:pt x="19877151" y="4293699"/>
                  </a:lnTo>
                  <a:lnTo>
                    <a:pt x="19882150" y="4295831"/>
                  </a:lnTo>
                  <a:lnTo>
                    <a:pt x="19882292" y="4295498"/>
                  </a:lnTo>
                  <a:lnTo>
                    <a:pt x="19885291" y="4296777"/>
                  </a:lnTo>
                  <a:lnTo>
                    <a:pt x="19890766" y="4298719"/>
                  </a:lnTo>
                  <a:lnTo>
                    <a:pt x="19896424" y="4295617"/>
                  </a:lnTo>
                  <a:lnTo>
                    <a:pt x="19898699" y="4290284"/>
                  </a:lnTo>
                  <a:lnTo>
                    <a:pt x="19900155" y="4286177"/>
                  </a:lnTo>
                  <a:lnTo>
                    <a:pt x="19900641" y="4284808"/>
                  </a:lnTo>
                  <a:lnTo>
                    <a:pt x="19897681" y="4278818"/>
                  </a:lnTo>
                  <a:close/>
                </a:path>
                <a:path w="20060920" h="6071870">
                  <a:moveTo>
                    <a:pt x="19977953" y="4309515"/>
                  </a:moveTo>
                  <a:lnTo>
                    <a:pt x="19964954" y="4303970"/>
                  </a:lnTo>
                  <a:lnTo>
                    <a:pt x="19958964" y="4306930"/>
                  </a:lnTo>
                  <a:lnTo>
                    <a:pt x="19956690" y="4312263"/>
                  </a:lnTo>
                  <a:lnTo>
                    <a:pt x="19954991" y="4317053"/>
                  </a:lnTo>
                  <a:lnTo>
                    <a:pt x="19954748" y="4317738"/>
                  </a:lnTo>
                  <a:lnTo>
                    <a:pt x="19957041" y="4323443"/>
                  </a:lnTo>
                  <a:lnTo>
                    <a:pt x="19970374" y="4329130"/>
                  </a:lnTo>
                  <a:lnTo>
                    <a:pt x="19976364" y="4326170"/>
                  </a:lnTo>
                  <a:lnTo>
                    <a:pt x="19980913" y="4315505"/>
                  </a:lnTo>
                  <a:lnTo>
                    <a:pt x="19977953" y="4309515"/>
                  </a:lnTo>
                  <a:close/>
                </a:path>
                <a:path w="20060920" h="6071870">
                  <a:moveTo>
                    <a:pt x="20058275" y="4341019"/>
                  </a:moveTo>
                  <a:lnTo>
                    <a:pt x="20050609" y="4337749"/>
                  </a:lnTo>
                  <a:lnTo>
                    <a:pt x="20044801" y="4335666"/>
                  </a:lnTo>
                  <a:lnTo>
                    <a:pt x="20038953" y="4338292"/>
                  </a:lnTo>
                  <a:lnTo>
                    <a:pt x="20034403" y="4348958"/>
                  </a:lnTo>
                  <a:lnTo>
                    <a:pt x="20036888" y="4355139"/>
                  </a:lnTo>
                  <a:lnTo>
                    <a:pt x="20044554" y="4358409"/>
                  </a:lnTo>
                  <a:lnTo>
                    <a:pt x="20050029" y="4360352"/>
                  </a:lnTo>
                  <a:lnTo>
                    <a:pt x="20056210" y="4357867"/>
                  </a:lnTo>
                  <a:lnTo>
                    <a:pt x="20060760" y="4347200"/>
                  </a:lnTo>
                  <a:lnTo>
                    <a:pt x="20058275" y="4341019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88717"/>
              <a:ext cx="20099467" cy="6152215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0" y="4682067"/>
              <a:ext cx="20053300" cy="6235700"/>
            </a:xfrm>
            <a:custGeom>
              <a:avLst/>
              <a:gdLst/>
              <a:ahLst/>
              <a:cxnLst/>
              <a:rect l="l" t="t" r="r" b="b"/>
              <a:pathLst>
                <a:path w="20053300" h="6235700">
                  <a:moveTo>
                    <a:pt x="0" y="2937106"/>
                  </a:moveTo>
                  <a:lnTo>
                    <a:pt x="0" y="2950231"/>
                  </a:lnTo>
                  <a:lnTo>
                    <a:pt x="3551" y="2946222"/>
                  </a:lnTo>
                  <a:lnTo>
                    <a:pt x="2826" y="2939610"/>
                  </a:lnTo>
                  <a:lnTo>
                    <a:pt x="0" y="2937106"/>
                  </a:lnTo>
                  <a:close/>
                </a:path>
                <a:path w="20053300" h="6235700">
                  <a:moveTo>
                    <a:pt x="49379" y="2866494"/>
                  </a:moveTo>
                  <a:lnTo>
                    <a:pt x="42766" y="2867219"/>
                  </a:lnTo>
                  <a:lnTo>
                    <a:pt x="38967" y="2871508"/>
                  </a:lnTo>
                  <a:lnTo>
                    <a:pt x="37589" y="2872890"/>
                  </a:lnTo>
                  <a:lnTo>
                    <a:pt x="33790" y="2877178"/>
                  </a:lnTo>
                  <a:lnTo>
                    <a:pt x="34515" y="2883791"/>
                  </a:lnTo>
                  <a:lnTo>
                    <a:pt x="38804" y="2887591"/>
                  </a:lnTo>
                  <a:lnTo>
                    <a:pt x="39328" y="2888208"/>
                  </a:lnTo>
                  <a:lnTo>
                    <a:pt x="45659" y="2890909"/>
                  </a:lnTo>
                  <a:lnTo>
                    <a:pt x="50465" y="2889807"/>
                  </a:lnTo>
                  <a:lnTo>
                    <a:pt x="53504" y="2886376"/>
                  </a:lnTo>
                  <a:lnTo>
                    <a:pt x="54882" y="2884993"/>
                  </a:lnTo>
                  <a:lnTo>
                    <a:pt x="58681" y="2880705"/>
                  </a:lnTo>
                  <a:lnTo>
                    <a:pt x="57956" y="2874093"/>
                  </a:lnTo>
                  <a:lnTo>
                    <a:pt x="49379" y="2866494"/>
                  </a:lnTo>
                  <a:close/>
                </a:path>
                <a:path w="20053300" h="6235700">
                  <a:moveTo>
                    <a:pt x="104509" y="2800977"/>
                  </a:moveTo>
                  <a:lnTo>
                    <a:pt x="97897" y="2801702"/>
                  </a:lnTo>
                  <a:lnTo>
                    <a:pt x="94097" y="2805991"/>
                  </a:lnTo>
                  <a:lnTo>
                    <a:pt x="92720" y="2807373"/>
                  </a:lnTo>
                  <a:lnTo>
                    <a:pt x="88920" y="2811662"/>
                  </a:lnTo>
                  <a:lnTo>
                    <a:pt x="89646" y="2818274"/>
                  </a:lnTo>
                  <a:lnTo>
                    <a:pt x="93934" y="2822073"/>
                  </a:lnTo>
                  <a:lnTo>
                    <a:pt x="94460" y="2822692"/>
                  </a:lnTo>
                  <a:lnTo>
                    <a:pt x="96458" y="2823544"/>
                  </a:lnTo>
                  <a:lnTo>
                    <a:pt x="96650" y="2824019"/>
                  </a:lnTo>
                  <a:lnTo>
                    <a:pt x="100649" y="2825725"/>
                  </a:lnTo>
                  <a:lnTo>
                    <a:pt x="105453" y="2824624"/>
                  </a:lnTo>
                  <a:lnTo>
                    <a:pt x="113811" y="2815189"/>
                  </a:lnTo>
                  <a:lnTo>
                    <a:pt x="113086" y="2808576"/>
                  </a:lnTo>
                  <a:lnTo>
                    <a:pt x="104509" y="2800977"/>
                  </a:lnTo>
                  <a:close/>
                </a:path>
                <a:path w="20053300" h="6235700">
                  <a:moveTo>
                    <a:pt x="159497" y="2735793"/>
                  </a:moveTo>
                  <a:lnTo>
                    <a:pt x="152885" y="2736518"/>
                  </a:lnTo>
                  <a:lnTo>
                    <a:pt x="149086" y="2740807"/>
                  </a:lnTo>
                  <a:lnTo>
                    <a:pt x="147708" y="2742190"/>
                  </a:lnTo>
                  <a:lnTo>
                    <a:pt x="143908" y="2746479"/>
                  </a:lnTo>
                  <a:lnTo>
                    <a:pt x="144634" y="2753090"/>
                  </a:lnTo>
                  <a:lnTo>
                    <a:pt x="149780" y="2757650"/>
                  </a:lnTo>
                  <a:lnTo>
                    <a:pt x="155779" y="2760209"/>
                  </a:lnTo>
                  <a:lnTo>
                    <a:pt x="160584" y="2759106"/>
                  </a:lnTo>
                  <a:lnTo>
                    <a:pt x="163623" y="2755675"/>
                  </a:lnTo>
                  <a:lnTo>
                    <a:pt x="165000" y="2754293"/>
                  </a:lnTo>
                  <a:lnTo>
                    <a:pt x="168799" y="2750005"/>
                  </a:lnTo>
                  <a:lnTo>
                    <a:pt x="168075" y="2743392"/>
                  </a:lnTo>
                  <a:lnTo>
                    <a:pt x="159497" y="2735793"/>
                  </a:lnTo>
                  <a:close/>
                </a:path>
                <a:path w="20053300" h="6235700">
                  <a:moveTo>
                    <a:pt x="214818" y="2670752"/>
                  </a:moveTo>
                  <a:lnTo>
                    <a:pt x="208348" y="2671144"/>
                  </a:lnTo>
                  <a:lnTo>
                    <a:pt x="204549" y="2675433"/>
                  </a:lnTo>
                  <a:lnTo>
                    <a:pt x="203171" y="2676814"/>
                  </a:lnTo>
                  <a:lnTo>
                    <a:pt x="199705" y="2681246"/>
                  </a:lnTo>
                  <a:lnTo>
                    <a:pt x="200097" y="2687715"/>
                  </a:lnTo>
                  <a:lnTo>
                    <a:pt x="205245" y="2692276"/>
                  </a:lnTo>
                  <a:lnTo>
                    <a:pt x="211243" y="2694834"/>
                  </a:lnTo>
                  <a:lnTo>
                    <a:pt x="216047" y="2693731"/>
                  </a:lnTo>
                  <a:lnTo>
                    <a:pt x="219086" y="2690300"/>
                  </a:lnTo>
                  <a:lnTo>
                    <a:pt x="220464" y="2688918"/>
                  </a:lnTo>
                  <a:lnTo>
                    <a:pt x="223930" y="2684487"/>
                  </a:lnTo>
                  <a:lnTo>
                    <a:pt x="223538" y="2678017"/>
                  </a:lnTo>
                  <a:lnTo>
                    <a:pt x="219249" y="2674219"/>
                  </a:lnTo>
                  <a:lnTo>
                    <a:pt x="214818" y="2670752"/>
                  </a:lnTo>
                  <a:close/>
                </a:path>
                <a:path w="20053300" h="6235700">
                  <a:moveTo>
                    <a:pt x="270997" y="2606470"/>
                  </a:moveTo>
                  <a:lnTo>
                    <a:pt x="264527" y="2606862"/>
                  </a:lnTo>
                  <a:lnTo>
                    <a:pt x="260728" y="2611151"/>
                  </a:lnTo>
                  <a:lnTo>
                    <a:pt x="259350" y="2612533"/>
                  </a:lnTo>
                  <a:lnTo>
                    <a:pt x="255551" y="2616822"/>
                  </a:lnTo>
                  <a:lnTo>
                    <a:pt x="255943" y="2623292"/>
                  </a:lnTo>
                  <a:lnTo>
                    <a:pt x="261089" y="2627851"/>
                  </a:lnTo>
                  <a:lnTo>
                    <a:pt x="267422" y="2630552"/>
                  </a:lnTo>
                  <a:lnTo>
                    <a:pt x="272226" y="2629450"/>
                  </a:lnTo>
                  <a:lnTo>
                    <a:pt x="275265" y="2626019"/>
                  </a:lnTo>
                  <a:lnTo>
                    <a:pt x="276643" y="2624637"/>
                  </a:lnTo>
                  <a:lnTo>
                    <a:pt x="280109" y="2620206"/>
                  </a:lnTo>
                  <a:lnTo>
                    <a:pt x="279717" y="2613735"/>
                  </a:lnTo>
                  <a:lnTo>
                    <a:pt x="275428" y="2609936"/>
                  </a:lnTo>
                  <a:lnTo>
                    <a:pt x="270997" y="2606470"/>
                  </a:lnTo>
                  <a:close/>
                </a:path>
                <a:path w="20053300" h="6235700">
                  <a:moveTo>
                    <a:pt x="327461" y="2541522"/>
                  </a:moveTo>
                  <a:lnTo>
                    <a:pt x="320990" y="2541914"/>
                  </a:lnTo>
                  <a:lnTo>
                    <a:pt x="311873" y="2552207"/>
                  </a:lnTo>
                  <a:lnTo>
                    <a:pt x="312264" y="2558677"/>
                  </a:lnTo>
                  <a:lnTo>
                    <a:pt x="317412" y="2563237"/>
                  </a:lnTo>
                  <a:lnTo>
                    <a:pt x="323410" y="2565796"/>
                  </a:lnTo>
                  <a:lnTo>
                    <a:pt x="328214" y="2564693"/>
                  </a:lnTo>
                  <a:lnTo>
                    <a:pt x="331253" y="2561261"/>
                  </a:lnTo>
                  <a:lnTo>
                    <a:pt x="332631" y="2559880"/>
                  </a:lnTo>
                  <a:lnTo>
                    <a:pt x="336430" y="2555591"/>
                  </a:lnTo>
                  <a:lnTo>
                    <a:pt x="336038" y="2549120"/>
                  </a:lnTo>
                  <a:lnTo>
                    <a:pt x="327461" y="2541522"/>
                  </a:lnTo>
                  <a:close/>
                </a:path>
                <a:path w="20053300" h="6235700">
                  <a:moveTo>
                    <a:pt x="384164" y="2477858"/>
                  </a:moveTo>
                  <a:lnTo>
                    <a:pt x="377694" y="2478250"/>
                  </a:lnTo>
                  <a:lnTo>
                    <a:pt x="373895" y="2482538"/>
                  </a:lnTo>
                  <a:lnTo>
                    <a:pt x="372518" y="2483920"/>
                  </a:lnTo>
                  <a:lnTo>
                    <a:pt x="368719" y="2488209"/>
                  </a:lnTo>
                  <a:lnTo>
                    <a:pt x="369110" y="2494680"/>
                  </a:lnTo>
                  <a:lnTo>
                    <a:pt x="374256" y="2499239"/>
                  </a:lnTo>
                  <a:lnTo>
                    <a:pt x="376256" y="2500092"/>
                  </a:lnTo>
                  <a:lnTo>
                    <a:pt x="376114" y="2500425"/>
                  </a:lnTo>
                  <a:lnTo>
                    <a:pt x="380113" y="2502131"/>
                  </a:lnTo>
                  <a:lnTo>
                    <a:pt x="384917" y="2501029"/>
                  </a:lnTo>
                  <a:lnTo>
                    <a:pt x="387956" y="2497598"/>
                  </a:lnTo>
                  <a:lnTo>
                    <a:pt x="389334" y="2496216"/>
                  </a:lnTo>
                  <a:lnTo>
                    <a:pt x="393133" y="2491927"/>
                  </a:lnTo>
                  <a:lnTo>
                    <a:pt x="392741" y="2485457"/>
                  </a:lnTo>
                  <a:lnTo>
                    <a:pt x="384164" y="2477858"/>
                  </a:lnTo>
                  <a:close/>
                </a:path>
                <a:path w="20053300" h="6235700">
                  <a:moveTo>
                    <a:pt x="441010" y="2413860"/>
                  </a:moveTo>
                  <a:lnTo>
                    <a:pt x="434539" y="2414253"/>
                  </a:lnTo>
                  <a:lnTo>
                    <a:pt x="430740" y="2418542"/>
                  </a:lnTo>
                  <a:lnTo>
                    <a:pt x="429363" y="2419924"/>
                  </a:lnTo>
                  <a:lnTo>
                    <a:pt x="425564" y="2424212"/>
                  </a:lnTo>
                  <a:lnTo>
                    <a:pt x="425956" y="2430682"/>
                  </a:lnTo>
                  <a:lnTo>
                    <a:pt x="430244" y="2434481"/>
                  </a:lnTo>
                  <a:lnTo>
                    <a:pt x="430961" y="2435576"/>
                  </a:lnTo>
                  <a:lnTo>
                    <a:pt x="432959" y="2436428"/>
                  </a:lnTo>
                  <a:lnTo>
                    <a:pt x="433102" y="2436094"/>
                  </a:lnTo>
                  <a:lnTo>
                    <a:pt x="437101" y="2437800"/>
                  </a:lnTo>
                  <a:lnTo>
                    <a:pt x="441763" y="2437031"/>
                  </a:lnTo>
                  <a:lnTo>
                    <a:pt x="444802" y="2433600"/>
                  </a:lnTo>
                  <a:lnTo>
                    <a:pt x="446180" y="2432218"/>
                  </a:lnTo>
                  <a:lnTo>
                    <a:pt x="449979" y="2427930"/>
                  </a:lnTo>
                  <a:lnTo>
                    <a:pt x="449587" y="2421459"/>
                  </a:lnTo>
                  <a:lnTo>
                    <a:pt x="441010" y="2413860"/>
                  </a:lnTo>
                  <a:close/>
                </a:path>
                <a:path w="20053300" h="6235700">
                  <a:moveTo>
                    <a:pt x="498713" y="2350623"/>
                  </a:moveTo>
                  <a:lnTo>
                    <a:pt x="491910" y="2350873"/>
                  </a:lnTo>
                  <a:lnTo>
                    <a:pt x="488111" y="2355161"/>
                  </a:lnTo>
                  <a:lnTo>
                    <a:pt x="486733" y="2356543"/>
                  </a:lnTo>
                  <a:lnTo>
                    <a:pt x="483076" y="2360499"/>
                  </a:lnTo>
                  <a:lnTo>
                    <a:pt x="483326" y="2367303"/>
                  </a:lnTo>
                  <a:lnTo>
                    <a:pt x="487614" y="2371102"/>
                  </a:lnTo>
                  <a:lnTo>
                    <a:pt x="488330" y="2372196"/>
                  </a:lnTo>
                  <a:lnTo>
                    <a:pt x="494661" y="2374896"/>
                  </a:lnTo>
                  <a:lnTo>
                    <a:pt x="499324" y="2374127"/>
                  </a:lnTo>
                  <a:lnTo>
                    <a:pt x="502364" y="2370696"/>
                  </a:lnTo>
                  <a:lnTo>
                    <a:pt x="503741" y="2369314"/>
                  </a:lnTo>
                  <a:lnTo>
                    <a:pt x="507287" y="2365311"/>
                  </a:lnTo>
                  <a:lnTo>
                    <a:pt x="507540" y="2365026"/>
                  </a:lnTo>
                  <a:lnTo>
                    <a:pt x="507291" y="2358222"/>
                  </a:lnTo>
                  <a:lnTo>
                    <a:pt x="498713" y="2350623"/>
                  </a:lnTo>
                  <a:close/>
                </a:path>
                <a:path w="20053300" h="6235700">
                  <a:moveTo>
                    <a:pt x="556417" y="2287386"/>
                  </a:moveTo>
                  <a:lnTo>
                    <a:pt x="549613" y="2287635"/>
                  </a:lnTo>
                  <a:lnTo>
                    <a:pt x="545814" y="2291924"/>
                  </a:lnTo>
                  <a:lnTo>
                    <a:pt x="540304" y="2297453"/>
                  </a:lnTo>
                  <a:lnTo>
                    <a:pt x="540554" y="2304257"/>
                  </a:lnTo>
                  <a:lnTo>
                    <a:pt x="544842" y="2308056"/>
                  </a:lnTo>
                  <a:lnTo>
                    <a:pt x="545891" y="2309291"/>
                  </a:lnTo>
                  <a:lnTo>
                    <a:pt x="547891" y="2310144"/>
                  </a:lnTo>
                  <a:lnTo>
                    <a:pt x="548366" y="2309954"/>
                  </a:lnTo>
                  <a:lnTo>
                    <a:pt x="552366" y="2311660"/>
                  </a:lnTo>
                  <a:lnTo>
                    <a:pt x="557027" y="2310890"/>
                  </a:lnTo>
                  <a:lnTo>
                    <a:pt x="560067" y="2307459"/>
                  </a:lnTo>
                  <a:lnTo>
                    <a:pt x="561445" y="2306077"/>
                  </a:lnTo>
                  <a:lnTo>
                    <a:pt x="565244" y="2301788"/>
                  </a:lnTo>
                  <a:lnTo>
                    <a:pt x="564995" y="2294985"/>
                  </a:lnTo>
                  <a:lnTo>
                    <a:pt x="556417" y="2287386"/>
                  </a:lnTo>
                  <a:close/>
                </a:path>
                <a:path w="20053300" h="6235700">
                  <a:moveTo>
                    <a:pt x="614454" y="2224291"/>
                  </a:moveTo>
                  <a:lnTo>
                    <a:pt x="607650" y="2224540"/>
                  </a:lnTo>
                  <a:lnTo>
                    <a:pt x="603851" y="2228830"/>
                  </a:lnTo>
                  <a:lnTo>
                    <a:pt x="598341" y="2234358"/>
                  </a:lnTo>
                  <a:lnTo>
                    <a:pt x="598592" y="2241162"/>
                  </a:lnTo>
                  <a:lnTo>
                    <a:pt x="602879" y="2244960"/>
                  </a:lnTo>
                  <a:lnTo>
                    <a:pt x="603595" y="2246055"/>
                  </a:lnTo>
                  <a:lnTo>
                    <a:pt x="609927" y="2248756"/>
                  </a:lnTo>
                  <a:lnTo>
                    <a:pt x="614589" y="2247986"/>
                  </a:lnTo>
                  <a:lnTo>
                    <a:pt x="617628" y="2244555"/>
                  </a:lnTo>
                  <a:lnTo>
                    <a:pt x="623138" y="2239026"/>
                  </a:lnTo>
                  <a:lnTo>
                    <a:pt x="622889" y="2232222"/>
                  </a:lnTo>
                  <a:lnTo>
                    <a:pt x="618600" y="2228423"/>
                  </a:lnTo>
                  <a:lnTo>
                    <a:pt x="614454" y="2224291"/>
                  </a:lnTo>
                  <a:close/>
                </a:path>
                <a:path w="20053300" h="6235700">
                  <a:moveTo>
                    <a:pt x="672873" y="2162147"/>
                  </a:moveTo>
                  <a:lnTo>
                    <a:pt x="666069" y="2162396"/>
                  </a:lnTo>
                  <a:lnTo>
                    <a:pt x="662270" y="2166684"/>
                  </a:lnTo>
                  <a:lnTo>
                    <a:pt x="660892" y="2168067"/>
                  </a:lnTo>
                  <a:lnTo>
                    <a:pt x="657093" y="2172356"/>
                  </a:lnTo>
                  <a:lnTo>
                    <a:pt x="657009" y="2179017"/>
                  </a:lnTo>
                  <a:lnTo>
                    <a:pt x="661298" y="2182816"/>
                  </a:lnTo>
                  <a:lnTo>
                    <a:pt x="662013" y="2183909"/>
                  </a:lnTo>
                  <a:lnTo>
                    <a:pt x="668346" y="2186610"/>
                  </a:lnTo>
                  <a:lnTo>
                    <a:pt x="673007" y="2185841"/>
                  </a:lnTo>
                  <a:lnTo>
                    <a:pt x="676048" y="2182410"/>
                  </a:lnTo>
                  <a:lnTo>
                    <a:pt x="681557" y="2176882"/>
                  </a:lnTo>
                  <a:lnTo>
                    <a:pt x="681308" y="2170079"/>
                  </a:lnTo>
                  <a:lnTo>
                    <a:pt x="677019" y="2166279"/>
                  </a:lnTo>
                  <a:lnTo>
                    <a:pt x="672873" y="2162147"/>
                  </a:lnTo>
                  <a:close/>
                </a:path>
                <a:path w="20053300" h="6235700">
                  <a:moveTo>
                    <a:pt x="731483" y="2100478"/>
                  </a:moveTo>
                  <a:lnTo>
                    <a:pt x="725155" y="2100536"/>
                  </a:lnTo>
                  <a:lnTo>
                    <a:pt x="719645" y="2106065"/>
                  </a:lnTo>
                  <a:lnTo>
                    <a:pt x="715846" y="2110354"/>
                  </a:lnTo>
                  <a:lnTo>
                    <a:pt x="715904" y="2116682"/>
                  </a:lnTo>
                  <a:lnTo>
                    <a:pt x="720050" y="2120814"/>
                  </a:lnTo>
                  <a:lnTo>
                    <a:pt x="720766" y="2121908"/>
                  </a:lnTo>
                  <a:lnTo>
                    <a:pt x="727097" y="2124608"/>
                  </a:lnTo>
                  <a:lnTo>
                    <a:pt x="731760" y="2123839"/>
                  </a:lnTo>
                  <a:lnTo>
                    <a:pt x="734800" y="2120408"/>
                  </a:lnTo>
                  <a:lnTo>
                    <a:pt x="736177" y="2119027"/>
                  </a:lnTo>
                  <a:lnTo>
                    <a:pt x="739976" y="2114738"/>
                  </a:lnTo>
                  <a:lnTo>
                    <a:pt x="739918" y="2108410"/>
                  </a:lnTo>
                  <a:lnTo>
                    <a:pt x="735772" y="2104277"/>
                  </a:lnTo>
                  <a:lnTo>
                    <a:pt x="731483" y="2100478"/>
                  </a:lnTo>
                  <a:close/>
                </a:path>
                <a:path w="20053300" h="6235700">
                  <a:moveTo>
                    <a:pt x="9806945" y="5950891"/>
                  </a:moveTo>
                  <a:lnTo>
                    <a:pt x="9794280" y="5945488"/>
                  </a:lnTo>
                  <a:lnTo>
                    <a:pt x="9788099" y="5947973"/>
                  </a:lnTo>
                  <a:lnTo>
                    <a:pt x="9783549" y="5958639"/>
                  </a:lnTo>
                  <a:lnTo>
                    <a:pt x="9786033" y="5964820"/>
                  </a:lnTo>
                  <a:lnTo>
                    <a:pt x="9798699" y="5970223"/>
                  </a:lnTo>
                  <a:lnTo>
                    <a:pt x="9804880" y="5967738"/>
                  </a:lnTo>
                  <a:lnTo>
                    <a:pt x="9809430" y="5957072"/>
                  </a:lnTo>
                  <a:lnTo>
                    <a:pt x="9806945" y="5950891"/>
                  </a:lnTo>
                  <a:close/>
                </a:path>
                <a:path w="20053300" h="6235700">
                  <a:moveTo>
                    <a:pt x="9729094" y="5917288"/>
                  </a:moveTo>
                  <a:lnTo>
                    <a:pt x="9716428" y="5911885"/>
                  </a:lnTo>
                  <a:lnTo>
                    <a:pt x="9710389" y="5914036"/>
                  </a:lnTo>
                  <a:lnTo>
                    <a:pt x="9705981" y="5924369"/>
                  </a:lnTo>
                  <a:lnTo>
                    <a:pt x="9707991" y="5930741"/>
                  </a:lnTo>
                  <a:lnTo>
                    <a:pt x="9720657" y="5936144"/>
                  </a:lnTo>
                  <a:lnTo>
                    <a:pt x="9726695" y="5933993"/>
                  </a:lnTo>
                  <a:lnTo>
                    <a:pt x="9731245" y="5923327"/>
                  </a:lnTo>
                  <a:lnTo>
                    <a:pt x="9729094" y="5917288"/>
                  </a:lnTo>
                  <a:close/>
                </a:path>
                <a:path w="20053300" h="6235700">
                  <a:moveTo>
                    <a:pt x="9885841" y="5982969"/>
                  </a:moveTo>
                  <a:lnTo>
                    <a:pt x="9878509" y="5979841"/>
                  </a:lnTo>
                  <a:lnTo>
                    <a:pt x="9873034" y="5977900"/>
                  </a:lnTo>
                  <a:lnTo>
                    <a:pt x="9867185" y="5980527"/>
                  </a:lnTo>
                  <a:lnTo>
                    <a:pt x="9864910" y="5985860"/>
                  </a:lnTo>
                  <a:lnTo>
                    <a:pt x="9863212" y="5990650"/>
                  </a:lnTo>
                  <a:lnTo>
                    <a:pt x="9862969" y="5991335"/>
                  </a:lnTo>
                  <a:lnTo>
                    <a:pt x="9865596" y="5997183"/>
                  </a:lnTo>
                  <a:lnTo>
                    <a:pt x="9872928" y="6000311"/>
                  </a:lnTo>
                  <a:lnTo>
                    <a:pt x="9878403" y="6002252"/>
                  </a:lnTo>
                  <a:lnTo>
                    <a:pt x="9884253" y="5999625"/>
                  </a:lnTo>
                  <a:lnTo>
                    <a:pt x="9886527" y="5994293"/>
                  </a:lnTo>
                  <a:lnTo>
                    <a:pt x="9888226" y="5989502"/>
                  </a:lnTo>
                  <a:lnTo>
                    <a:pt x="9888469" y="5988818"/>
                  </a:lnTo>
                  <a:lnTo>
                    <a:pt x="9885841" y="5982969"/>
                  </a:lnTo>
                  <a:close/>
                </a:path>
                <a:path w="20053300" h="6235700">
                  <a:moveTo>
                    <a:pt x="9639238" y="5875808"/>
                  </a:moveTo>
                  <a:lnTo>
                    <a:pt x="9632866" y="5877816"/>
                  </a:lnTo>
                  <a:lnTo>
                    <a:pt x="9630102" y="5884123"/>
                  </a:lnTo>
                  <a:lnTo>
                    <a:pt x="9627984" y="5888340"/>
                  </a:lnTo>
                  <a:lnTo>
                    <a:pt x="9629993" y="5894712"/>
                  </a:lnTo>
                  <a:lnTo>
                    <a:pt x="9642991" y="5900257"/>
                  </a:lnTo>
                  <a:lnTo>
                    <a:pt x="9649031" y="5898106"/>
                  </a:lnTo>
                  <a:lnTo>
                    <a:pt x="9651652" y="5892133"/>
                  </a:lnTo>
                  <a:lnTo>
                    <a:pt x="9653772" y="5887915"/>
                  </a:lnTo>
                  <a:lnTo>
                    <a:pt x="9651620" y="5881877"/>
                  </a:lnTo>
                  <a:lnTo>
                    <a:pt x="9646429" y="5879269"/>
                  </a:lnTo>
                  <a:lnTo>
                    <a:pt x="9644429" y="5878416"/>
                  </a:lnTo>
                  <a:lnTo>
                    <a:pt x="9639238" y="5875808"/>
                  </a:lnTo>
                  <a:close/>
                </a:path>
                <a:path w="20053300" h="6235700">
                  <a:moveTo>
                    <a:pt x="9965257" y="6012905"/>
                  </a:moveTo>
                  <a:lnTo>
                    <a:pt x="9959781" y="6010964"/>
                  </a:lnTo>
                  <a:lnTo>
                    <a:pt x="9957781" y="6010111"/>
                  </a:lnTo>
                  <a:lnTo>
                    <a:pt x="9952306" y="6008169"/>
                  </a:lnTo>
                  <a:lnTo>
                    <a:pt x="9946792" y="6010939"/>
                  </a:lnTo>
                  <a:lnTo>
                    <a:pt x="9944517" y="6016272"/>
                  </a:lnTo>
                  <a:lnTo>
                    <a:pt x="9942958" y="6020728"/>
                  </a:lnTo>
                  <a:lnTo>
                    <a:pt x="9942718" y="6021414"/>
                  </a:lnTo>
                  <a:lnTo>
                    <a:pt x="9945345" y="6027262"/>
                  </a:lnTo>
                  <a:lnTo>
                    <a:pt x="9952677" y="6030389"/>
                  </a:lnTo>
                  <a:lnTo>
                    <a:pt x="9958152" y="6032331"/>
                  </a:lnTo>
                  <a:lnTo>
                    <a:pt x="9963667" y="6029562"/>
                  </a:lnTo>
                  <a:lnTo>
                    <a:pt x="9965942" y="6024229"/>
                  </a:lnTo>
                  <a:lnTo>
                    <a:pt x="9967519" y="6019781"/>
                  </a:lnTo>
                  <a:lnTo>
                    <a:pt x="9967884" y="6018754"/>
                  </a:lnTo>
                  <a:lnTo>
                    <a:pt x="9965257" y="6012905"/>
                  </a:lnTo>
                  <a:close/>
                </a:path>
                <a:path w="20053300" h="6235700">
                  <a:moveTo>
                    <a:pt x="9562903" y="5837730"/>
                  </a:moveTo>
                  <a:lnTo>
                    <a:pt x="9556530" y="5839738"/>
                  </a:lnTo>
                  <a:lnTo>
                    <a:pt x="9551313" y="5850119"/>
                  </a:lnTo>
                  <a:lnTo>
                    <a:pt x="9553465" y="5856160"/>
                  </a:lnTo>
                  <a:lnTo>
                    <a:pt x="9558514" y="5859101"/>
                  </a:lnTo>
                  <a:lnTo>
                    <a:pt x="9566179" y="5862371"/>
                  </a:lnTo>
                  <a:lnTo>
                    <a:pt x="9572219" y="5860219"/>
                  </a:lnTo>
                  <a:lnTo>
                    <a:pt x="9577293" y="5850171"/>
                  </a:lnTo>
                  <a:lnTo>
                    <a:pt x="9575142" y="5844132"/>
                  </a:lnTo>
                  <a:lnTo>
                    <a:pt x="9570093" y="5841191"/>
                  </a:lnTo>
                  <a:lnTo>
                    <a:pt x="9568094" y="5840338"/>
                  </a:lnTo>
                  <a:lnTo>
                    <a:pt x="9562903" y="5837730"/>
                  </a:lnTo>
                  <a:close/>
                </a:path>
                <a:path w="20053300" h="6235700">
                  <a:moveTo>
                    <a:pt x="10045334" y="6040367"/>
                  </a:moveTo>
                  <a:lnTo>
                    <a:pt x="10039717" y="6038759"/>
                  </a:lnTo>
                  <a:lnTo>
                    <a:pt x="10037717" y="6037906"/>
                  </a:lnTo>
                  <a:lnTo>
                    <a:pt x="10032242" y="6035964"/>
                  </a:lnTo>
                  <a:lnTo>
                    <a:pt x="10026585" y="6039066"/>
                  </a:lnTo>
                  <a:lnTo>
                    <a:pt x="10024644" y="6044541"/>
                  </a:lnTo>
                  <a:lnTo>
                    <a:pt x="10023177" y="6049825"/>
                  </a:lnTo>
                  <a:lnTo>
                    <a:pt x="10025614" y="6055198"/>
                  </a:lnTo>
                  <a:lnTo>
                    <a:pt x="10033279" y="6058468"/>
                  </a:lnTo>
                  <a:lnTo>
                    <a:pt x="10038421" y="6060267"/>
                  </a:lnTo>
                  <a:lnTo>
                    <a:pt x="10044411" y="6057308"/>
                  </a:lnTo>
                  <a:lnTo>
                    <a:pt x="10047688" y="6048068"/>
                  </a:lnTo>
                  <a:lnTo>
                    <a:pt x="10048295" y="6046357"/>
                  </a:lnTo>
                  <a:lnTo>
                    <a:pt x="10045334" y="6040367"/>
                  </a:lnTo>
                  <a:close/>
                </a:path>
                <a:path w="20053300" h="6235700">
                  <a:moveTo>
                    <a:pt x="9487943" y="5798269"/>
                  </a:moveTo>
                  <a:lnTo>
                    <a:pt x="9481379" y="5799803"/>
                  </a:lnTo>
                  <a:lnTo>
                    <a:pt x="9476164" y="5810184"/>
                  </a:lnTo>
                  <a:lnTo>
                    <a:pt x="9477839" y="5816415"/>
                  </a:lnTo>
                  <a:lnTo>
                    <a:pt x="9482888" y="5819356"/>
                  </a:lnTo>
                  <a:lnTo>
                    <a:pt x="9490554" y="5822626"/>
                  </a:lnTo>
                  <a:lnTo>
                    <a:pt x="9496451" y="5820808"/>
                  </a:lnTo>
                  <a:lnTo>
                    <a:pt x="9501525" y="5810760"/>
                  </a:lnTo>
                  <a:lnTo>
                    <a:pt x="9499849" y="5804529"/>
                  </a:lnTo>
                  <a:lnTo>
                    <a:pt x="9494800" y="5801588"/>
                  </a:lnTo>
                  <a:lnTo>
                    <a:pt x="9492801" y="5800735"/>
                  </a:lnTo>
                  <a:lnTo>
                    <a:pt x="9487943" y="5798269"/>
                  </a:lnTo>
                  <a:close/>
                </a:path>
                <a:path w="20053300" h="6235700">
                  <a:moveTo>
                    <a:pt x="10126930" y="6066113"/>
                  </a:moveTo>
                  <a:lnTo>
                    <a:pt x="10121313" y="6064505"/>
                  </a:lnTo>
                  <a:lnTo>
                    <a:pt x="10119313" y="6063652"/>
                  </a:lnTo>
                  <a:lnTo>
                    <a:pt x="10113696" y="6062044"/>
                  </a:lnTo>
                  <a:lnTo>
                    <a:pt x="10107707" y="6065003"/>
                  </a:lnTo>
                  <a:lnTo>
                    <a:pt x="10106099" y="6070620"/>
                  </a:lnTo>
                  <a:lnTo>
                    <a:pt x="10104300" y="6075762"/>
                  </a:lnTo>
                  <a:lnTo>
                    <a:pt x="10107068" y="6081277"/>
                  </a:lnTo>
                  <a:lnTo>
                    <a:pt x="10111734" y="6083267"/>
                  </a:lnTo>
                  <a:lnTo>
                    <a:pt x="10112543" y="6083218"/>
                  </a:lnTo>
                  <a:lnTo>
                    <a:pt x="10115543" y="6084498"/>
                  </a:lnTo>
                  <a:lnTo>
                    <a:pt x="10120826" y="6085963"/>
                  </a:lnTo>
                  <a:lnTo>
                    <a:pt x="10126816" y="6083004"/>
                  </a:lnTo>
                  <a:lnTo>
                    <a:pt x="10130033" y="6071770"/>
                  </a:lnTo>
                  <a:lnTo>
                    <a:pt x="10126930" y="6066113"/>
                  </a:lnTo>
                  <a:close/>
                </a:path>
                <a:path w="20053300" h="6235700">
                  <a:moveTo>
                    <a:pt x="9413980" y="5756476"/>
                  </a:moveTo>
                  <a:lnTo>
                    <a:pt x="9407749" y="5758152"/>
                  </a:lnTo>
                  <a:lnTo>
                    <a:pt x="9401867" y="5768249"/>
                  </a:lnTo>
                  <a:lnTo>
                    <a:pt x="9403542" y="5774479"/>
                  </a:lnTo>
                  <a:lnTo>
                    <a:pt x="9408448" y="5777754"/>
                  </a:lnTo>
                  <a:lnTo>
                    <a:pt x="9416448" y="5781167"/>
                  </a:lnTo>
                  <a:lnTo>
                    <a:pt x="9421870" y="5779540"/>
                  </a:lnTo>
                  <a:lnTo>
                    <a:pt x="9424669" y="5774825"/>
                  </a:lnTo>
                  <a:lnTo>
                    <a:pt x="9427610" y="5769776"/>
                  </a:lnTo>
                  <a:lnTo>
                    <a:pt x="9425935" y="5763545"/>
                  </a:lnTo>
                  <a:lnTo>
                    <a:pt x="9421028" y="5760271"/>
                  </a:lnTo>
                  <a:lnTo>
                    <a:pt x="9419029" y="5759418"/>
                  </a:lnTo>
                  <a:lnTo>
                    <a:pt x="9413980" y="5756476"/>
                  </a:lnTo>
                  <a:close/>
                </a:path>
                <a:path w="20053300" h="6235700">
                  <a:moveTo>
                    <a:pt x="10208573" y="6089907"/>
                  </a:moveTo>
                  <a:lnTo>
                    <a:pt x="10202813" y="6088632"/>
                  </a:lnTo>
                  <a:lnTo>
                    <a:pt x="10200813" y="6087779"/>
                  </a:lnTo>
                  <a:lnTo>
                    <a:pt x="10195196" y="6086171"/>
                  </a:lnTo>
                  <a:lnTo>
                    <a:pt x="10189539" y="6089273"/>
                  </a:lnTo>
                  <a:lnTo>
                    <a:pt x="10187931" y="6094890"/>
                  </a:lnTo>
                  <a:lnTo>
                    <a:pt x="10186465" y="6100175"/>
                  </a:lnTo>
                  <a:lnTo>
                    <a:pt x="10189042" y="6105214"/>
                  </a:lnTo>
                  <a:lnTo>
                    <a:pt x="10194042" y="6107347"/>
                  </a:lnTo>
                  <a:lnTo>
                    <a:pt x="10195185" y="6107440"/>
                  </a:lnTo>
                  <a:lnTo>
                    <a:pt x="10197185" y="6108293"/>
                  </a:lnTo>
                  <a:lnTo>
                    <a:pt x="10202802" y="6109901"/>
                  </a:lnTo>
                  <a:lnTo>
                    <a:pt x="10208458" y="6106799"/>
                  </a:lnTo>
                  <a:lnTo>
                    <a:pt x="10211675" y="6095565"/>
                  </a:lnTo>
                  <a:lnTo>
                    <a:pt x="10208573" y="6089907"/>
                  </a:lnTo>
                  <a:close/>
                </a:path>
                <a:path w="20053300" h="6235700">
                  <a:moveTo>
                    <a:pt x="9340585" y="5713349"/>
                  </a:moveTo>
                  <a:lnTo>
                    <a:pt x="9334021" y="5714884"/>
                  </a:lnTo>
                  <a:lnTo>
                    <a:pt x="9331080" y="5719932"/>
                  </a:lnTo>
                  <a:lnTo>
                    <a:pt x="9327947" y="5724505"/>
                  </a:lnTo>
                  <a:lnTo>
                    <a:pt x="9329481" y="5731068"/>
                  </a:lnTo>
                  <a:lnTo>
                    <a:pt x="9334388" y="5734343"/>
                  </a:lnTo>
                  <a:lnTo>
                    <a:pt x="9337721" y="5735764"/>
                  </a:lnTo>
                  <a:lnTo>
                    <a:pt x="9337578" y="5736098"/>
                  </a:lnTo>
                  <a:lnTo>
                    <a:pt x="9342244" y="5738089"/>
                  </a:lnTo>
                  <a:lnTo>
                    <a:pt x="9347808" y="5736129"/>
                  </a:lnTo>
                  <a:lnTo>
                    <a:pt x="9350465" y="5731747"/>
                  </a:lnTo>
                  <a:lnTo>
                    <a:pt x="9353598" y="5727173"/>
                  </a:lnTo>
                  <a:lnTo>
                    <a:pt x="9352065" y="5720609"/>
                  </a:lnTo>
                  <a:lnTo>
                    <a:pt x="9347159" y="5717335"/>
                  </a:lnTo>
                  <a:lnTo>
                    <a:pt x="9345159" y="5716482"/>
                  </a:lnTo>
                  <a:lnTo>
                    <a:pt x="9340585" y="5713349"/>
                  </a:lnTo>
                  <a:close/>
                </a:path>
                <a:path w="20053300" h="6235700">
                  <a:moveTo>
                    <a:pt x="10290733" y="6111560"/>
                  </a:moveTo>
                  <a:lnTo>
                    <a:pt x="10284974" y="6110285"/>
                  </a:lnTo>
                  <a:lnTo>
                    <a:pt x="10282975" y="6109432"/>
                  </a:lnTo>
                  <a:lnTo>
                    <a:pt x="10277215" y="6108158"/>
                  </a:lnTo>
                  <a:lnTo>
                    <a:pt x="10271891" y="6111402"/>
                  </a:lnTo>
                  <a:lnTo>
                    <a:pt x="10270283" y="6117019"/>
                  </a:lnTo>
                  <a:lnTo>
                    <a:pt x="10268959" y="6121970"/>
                  </a:lnTo>
                  <a:lnTo>
                    <a:pt x="10271537" y="6127009"/>
                  </a:lnTo>
                  <a:lnTo>
                    <a:pt x="10276870" y="6129284"/>
                  </a:lnTo>
                  <a:lnTo>
                    <a:pt x="10278012" y="6129376"/>
                  </a:lnTo>
                  <a:lnTo>
                    <a:pt x="10280012" y="6130230"/>
                  </a:lnTo>
                  <a:lnTo>
                    <a:pt x="10285772" y="6131505"/>
                  </a:lnTo>
                  <a:lnTo>
                    <a:pt x="10291094" y="6128260"/>
                  </a:lnTo>
                  <a:lnTo>
                    <a:pt x="10292703" y="6122643"/>
                  </a:lnTo>
                  <a:lnTo>
                    <a:pt x="10293977" y="6116884"/>
                  </a:lnTo>
                  <a:lnTo>
                    <a:pt x="10290733" y="6111560"/>
                  </a:lnTo>
                  <a:close/>
                </a:path>
                <a:path w="20053300" h="6235700">
                  <a:moveTo>
                    <a:pt x="9267567" y="5668414"/>
                  </a:moveTo>
                  <a:lnTo>
                    <a:pt x="9261480" y="5669757"/>
                  </a:lnTo>
                  <a:lnTo>
                    <a:pt x="9258205" y="5674663"/>
                  </a:lnTo>
                  <a:lnTo>
                    <a:pt x="9255264" y="5679711"/>
                  </a:lnTo>
                  <a:lnTo>
                    <a:pt x="9256606" y="5685799"/>
                  </a:lnTo>
                  <a:lnTo>
                    <a:pt x="9261370" y="5689407"/>
                  </a:lnTo>
                  <a:lnTo>
                    <a:pt x="9269702" y="5692962"/>
                  </a:lnTo>
                  <a:lnTo>
                    <a:pt x="9275124" y="5691335"/>
                  </a:lnTo>
                  <a:lnTo>
                    <a:pt x="9277781" y="5686953"/>
                  </a:lnTo>
                  <a:lnTo>
                    <a:pt x="9280722" y="5681904"/>
                  </a:lnTo>
                  <a:lnTo>
                    <a:pt x="9279522" y="5675483"/>
                  </a:lnTo>
                  <a:lnTo>
                    <a:pt x="9274616" y="5672208"/>
                  </a:lnTo>
                  <a:lnTo>
                    <a:pt x="9272616" y="5671355"/>
                  </a:lnTo>
                  <a:lnTo>
                    <a:pt x="9267567" y="5668414"/>
                  </a:lnTo>
                  <a:close/>
                </a:path>
                <a:path w="20053300" h="6235700">
                  <a:moveTo>
                    <a:pt x="10373414" y="6131071"/>
                  </a:moveTo>
                  <a:lnTo>
                    <a:pt x="10367513" y="6130130"/>
                  </a:lnTo>
                  <a:lnTo>
                    <a:pt x="10365513" y="6129276"/>
                  </a:lnTo>
                  <a:lnTo>
                    <a:pt x="10359895" y="6127668"/>
                  </a:lnTo>
                  <a:lnTo>
                    <a:pt x="10354430" y="6131246"/>
                  </a:lnTo>
                  <a:lnTo>
                    <a:pt x="10353154" y="6137005"/>
                  </a:lnTo>
                  <a:lnTo>
                    <a:pt x="10351973" y="6141622"/>
                  </a:lnTo>
                  <a:lnTo>
                    <a:pt x="10354550" y="6146662"/>
                  </a:lnTo>
                  <a:lnTo>
                    <a:pt x="10359217" y="6148653"/>
                  </a:lnTo>
                  <a:lnTo>
                    <a:pt x="10359076" y="6148985"/>
                  </a:lnTo>
                  <a:lnTo>
                    <a:pt x="10359409" y="6149127"/>
                  </a:lnTo>
                  <a:lnTo>
                    <a:pt x="10361026" y="6149029"/>
                  </a:lnTo>
                  <a:lnTo>
                    <a:pt x="10363026" y="6149883"/>
                  </a:lnTo>
                  <a:lnTo>
                    <a:pt x="10368644" y="6151492"/>
                  </a:lnTo>
                  <a:lnTo>
                    <a:pt x="10374108" y="6147913"/>
                  </a:lnTo>
                  <a:lnTo>
                    <a:pt x="10375384" y="6142154"/>
                  </a:lnTo>
                  <a:lnTo>
                    <a:pt x="10376992" y="6136537"/>
                  </a:lnTo>
                  <a:lnTo>
                    <a:pt x="10373414" y="6131071"/>
                  </a:lnTo>
                  <a:close/>
                </a:path>
                <a:path w="20053300" h="6235700">
                  <a:moveTo>
                    <a:pt x="790569" y="2038617"/>
                  </a:moveTo>
                  <a:lnTo>
                    <a:pt x="784240" y="2038676"/>
                  </a:lnTo>
                  <a:lnTo>
                    <a:pt x="778730" y="2044204"/>
                  </a:lnTo>
                  <a:lnTo>
                    <a:pt x="774931" y="2048493"/>
                  </a:lnTo>
                  <a:lnTo>
                    <a:pt x="774991" y="2054822"/>
                  </a:lnTo>
                  <a:lnTo>
                    <a:pt x="779136" y="2058954"/>
                  </a:lnTo>
                  <a:lnTo>
                    <a:pt x="779853" y="2060049"/>
                  </a:lnTo>
                  <a:lnTo>
                    <a:pt x="782184" y="2061043"/>
                  </a:lnTo>
                  <a:lnTo>
                    <a:pt x="782327" y="2060709"/>
                  </a:lnTo>
                  <a:lnTo>
                    <a:pt x="786326" y="2062415"/>
                  </a:lnTo>
                  <a:lnTo>
                    <a:pt x="790988" y="2061646"/>
                  </a:lnTo>
                  <a:lnTo>
                    <a:pt x="793885" y="2058549"/>
                  </a:lnTo>
                  <a:lnTo>
                    <a:pt x="795263" y="2057166"/>
                  </a:lnTo>
                  <a:lnTo>
                    <a:pt x="799062" y="2052877"/>
                  </a:lnTo>
                  <a:lnTo>
                    <a:pt x="799004" y="2046549"/>
                  </a:lnTo>
                  <a:lnTo>
                    <a:pt x="794857" y="2042417"/>
                  </a:lnTo>
                  <a:lnTo>
                    <a:pt x="790569" y="2038617"/>
                  </a:lnTo>
                  <a:close/>
                </a:path>
                <a:path w="20053300" h="6235700">
                  <a:moveTo>
                    <a:pt x="9197212" y="5621856"/>
                  </a:moveTo>
                  <a:lnTo>
                    <a:pt x="9190790" y="5623057"/>
                  </a:lnTo>
                  <a:lnTo>
                    <a:pt x="9184240" y="5632870"/>
                  </a:lnTo>
                  <a:lnTo>
                    <a:pt x="9185441" y="5639292"/>
                  </a:lnTo>
                  <a:lnTo>
                    <a:pt x="9190205" y="5642900"/>
                  </a:lnTo>
                  <a:lnTo>
                    <a:pt x="9198204" y="5646312"/>
                  </a:lnTo>
                  <a:lnTo>
                    <a:pt x="9203484" y="5645018"/>
                  </a:lnTo>
                  <a:lnTo>
                    <a:pt x="9206474" y="5640778"/>
                  </a:lnTo>
                  <a:lnTo>
                    <a:pt x="9209749" y="5635871"/>
                  </a:lnTo>
                  <a:lnTo>
                    <a:pt x="9208549" y="5629450"/>
                  </a:lnTo>
                  <a:lnTo>
                    <a:pt x="9203785" y="5625842"/>
                  </a:lnTo>
                  <a:lnTo>
                    <a:pt x="9201785" y="5624989"/>
                  </a:lnTo>
                  <a:lnTo>
                    <a:pt x="9197212" y="5621856"/>
                  </a:lnTo>
                  <a:close/>
                </a:path>
                <a:path w="20053300" h="6235700">
                  <a:moveTo>
                    <a:pt x="10456756" y="6148106"/>
                  </a:moveTo>
                  <a:lnTo>
                    <a:pt x="10450855" y="6147165"/>
                  </a:lnTo>
                  <a:lnTo>
                    <a:pt x="10448856" y="6146312"/>
                  </a:lnTo>
                  <a:lnTo>
                    <a:pt x="10443429" y="6145179"/>
                  </a:lnTo>
                  <a:lnTo>
                    <a:pt x="10437821" y="6149090"/>
                  </a:lnTo>
                  <a:lnTo>
                    <a:pt x="10436689" y="6154517"/>
                  </a:lnTo>
                  <a:lnTo>
                    <a:pt x="10435698" y="6159609"/>
                  </a:lnTo>
                  <a:lnTo>
                    <a:pt x="10438418" y="6164316"/>
                  </a:lnTo>
                  <a:lnTo>
                    <a:pt x="10443417" y="6166448"/>
                  </a:lnTo>
                  <a:lnTo>
                    <a:pt x="10445035" y="6166350"/>
                  </a:lnTo>
                  <a:lnTo>
                    <a:pt x="10447034" y="6167202"/>
                  </a:lnTo>
                  <a:lnTo>
                    <a:pt x="10452461" y="6168335"/>
                  </a:lnTo>
                  <a:lnTo>
                    <a:pt x="10457927" y="6164758"/>
                  </a:lnTo>
                  <a:lnTo>
                    <a:pt x="10459202" y="6158998"/>
                  </a:lnTo>
                  <a:lnTo>
                    <a:pt x="10460334" y="6153572"/>
                  </a:lnTo>
                  <a:lnTo>
                    <a:pt x="10456756" y="6148106"/>
                  </a:lnTo>
                  <a:close/>
                </a:path>
                <a:path w="20053300" h="6235700">
                  <a:moveTo>
                    <a:pt x="9126615" y="5574016"/>
                  </a:moveTo>
                  <a:lnTo>
                    <a:pt x="9120337" y="5574882"/>
                  </a:lnTo>
                  <a:lnTo>
                    <a:pt x="9117062" y="5579788"/>
                  </a:lnTo>
                  <a:lnTo>
                    <a:pt x="9113929" y="5584361"/>
                  </a:lnTo>
                  <a:lnTo>
                    <a:pt x="9115130" y="5590782"/>
                  </a:lnTo>
                  <a:lnTo>
                    <a:pt x="9119419" y="5594582"/>
                  </a:lnTo>
                  <a:lnTo>
                    <a:pt x="9123418" y="5596288"/>
                  </a:lnTo>
                  <a:lnTo>
                    <a:pt x="9123276" y="5596621"/>
                  </a:lnTo>
                  <a:lnTo>
                    <a:pt x="9127608" y="5598470"/>
                  </a:lnTo>
                  <a:lnTo>
                    <a:pt x="9132888" y="5597176"/>
                  </a:lnTo>
                  <a:lnTo>
                    <a:pt x="9135879" y="5592936"/>
                  </a:lnTo>
                  <a:lnTo>
                    <a:pt x="9139011" y="5588363"/>
                  </a:lnTo>
                  <a:lnTo>
                    <a:pt x="9138286" y="5581751"/>
                  </a:lnTo>
                  <a:lnTo>
                    <a:pt x="9133522" y="5578143"/>
                  </a:lnTo>
                  <a:lnTo>
                    <a:pt x="9131522" y="5577290"/>
                  </a:lnTo>
                  <a:lnTo>
                    <a:pt x="9126615" y="5574016"/>
                  </a:lnTo>
                  <a:close/>
                </a:path>
                <a:path w="20053300" h="6235700">
                  <a:moveTo>
                    <a:pt x="10540144" y="6163191"/>
                  </a:moveTo>
                  <a:lnTo>
                    <a:pt x="10534434" y="6162725"/>
                  </a:lnTo>
                  <a:lnTo>
                    <a:pt x="10532433" y="6161871"/>
                  </a:lnTo>
                  <a:lnTo>
                    <a:pt x="10526865" y="6161072"/>
                  </a:lnTo>
                  <a:lnTo>
                    <a:pt x="10521258" y="6164984"/>
                  </a:lnTo>
                  <a:lnTo>
                    <a:pt x="10520458" y="6170552"/>
                  </a:lnTo>
                  <a:lnTo>
                    <a:pt x="10519610" y="6175312"/>
                  </a:lnTo>
                  <a:lnTo>
                    <a:pt x="10522330" y="6180017"/>
                  </a:lnTo>
                  <a:lnTo>
                    <a:pt x="10526663" y="6181866"/>
                  </a:lnTo>
                  <a:lnTo>
                    <a:pt x="10526471" y="6181390"/>
                  </a:lnTo>
                  <a:lnTo>
                    <a:pt x="10527472" y="6181817"/>
                  </a:lnTo>
                  <a:lnTo>
                    <a:pt x="10529089" y="6181719"/>
                  </a:lnTo>
                  <a:lnTo>
                    <a:pt x="10531089" y="6182571"/>
                  </a:lnTo>
                  <a:lnTo>
                    <a:pt x="10536516" y="6183705"/>
                  </a:lnTo>
                  <a:lnTo>
                    <a:pt x="10542123" y="6179794"/>
                  </a:lnTo>
                  <a:lnTo>
                    <a:pt x="10542922" y="6174226"/>
                  </a:lnTo>
                  <a:lnTo>
                    <a:pt x="10544055" y="6168799"/>
                  </a:lnTo>
                  <a:lnTo>
                    <a:pt x="10540144" y="6163191"/>
                  </a:lnTo>
                  <a:close/>
                </a:path>
                <a:path w="20053300" h="6235700">
                  <a:moveTo>
                    <a:pt x="9057682" y="5524124"/>
                  </a:moveTo>
                  <a:lnTo>
                    <a:pt x="9051261" y="5525325"/>
                  </a:lnTo>
                  <a:lnTo>
                    <a:pt x="9048026" y="5529460"/>
                  </a:lnTo>
                  <a:lnTo>
                    <a:pt x="9044413" y="5534222"/>
                  </a:lnTo>
                  <a:lnTo>
                    <a:pt x="9044187" y="5534520"/>
                  </a:lnTo>
                  <a:lnTo>
                    <a:pt x="9045387" y="5540941"/>
                  </a:lnTo>
                  <a:lnTo>
                    <a:pt x="9049676" y="5544741"/>
                  </a:lnTo>
                  <a:lnTo>
                    <a:pt x="9054009" y="5546589"/>
                  </a:lnTo>
                  <a:lnTo>
                    <a:pt x="9053533" y="5546779"/>
                  </a:lnTo>
                  <a:lnTo>
                    <a:pt x="9057866" y="5548628"/>
                  </a:lnTo>
                  <a:lnTo>
                    <a:pt x="9063146" y="5547334"/>
                  </a:lnTo>
                  <a:lnTo>
                    <a:pt x="9065775" y="5543728"/>
                  </a:lnTo>
                  <a:lnTo>
                    <a:pt x="9069376" y="5538961"/>
                  </a:lnTo>
                  <a:lnTo>
                    <a:pt x="9069602" y="5538664"/>
                  </a:lnTo>
                  <a:lnTo>
                    <a:pt x="9068402" y="5532243"/>
                  </a:lnTo>
                  <a:lnTo>
                    <a:pt x="9064113" y="5528444"/>
                  </a:lnTo>
                  <a:lnTo>
                    <a:pt x="9062113" y="5527591"/>
                  </a:lnTo>
                  <a:lnTo>
                    <a:pt x="9057682" y="5524124"/>
                  </a:lnTo>
                  <a:close/>
                </a:path>
                <a:path w="20053300" h="6235700">
                  <a:moveTo>
                    <a:pt x="10624100" y="6176942"/>
                  </a:moveTo>
                  <a:lnTo>
                    <a:pt x="10618389" y="6176476"/>
                  </a:lnTo>
                  <a:lnTo>
                    <a:pt x="10616389" y="6175623"/>
                  </a:lnTo>
                  <a:lnTo>
                    <a:pt x="10610821" y="6174824"/>
                  </a:lnTo>
                  <a:lnTo>
                    <a:pt x="10605546" y="6178877"/>
                  </a:lnTo>
                  <a:lnTo>
                    <a:pt x="10604800" y="6184074"/>
                  </a:lnTo>
                  <a:lnTo>
                    <a:pt x="10604747" y="6184445"/>
                  </a:lnTo>
                  <a:lnTo>
                    <a:pt x="10604374" y="6189014"/>
                  </a:lnTo>
                  <a:lnTo>
                    <a:pt x="10606761" y="6193577"/>
                  </a:lnTo>
                  <a:lnTo>
                    <a:pt x="10611760" y="6195709"/>
                  </a:lnTo>
                  <a:lnTo>
                    <a:pt x="10613711" y="6195754"/>
                  </a:lnTo>
                  <a:lnTo>
                    <a:pt x="10615711" y="6196608"/>
                  </a:lnTo>
                  <a:lnTo>
                    <a:pt x="10621279" y="6197407"/>
                  </a:lnTo>
                  <a:lnTo>
                    <a:pt x="10626555" y="6193354"/>
                  </a:lnTo>
                  <a:lnTo>
                    <a:pt x="10628153" y="6182217"/>
                  </a:lnTo>
                  <a:lnTo>
                    <a:pt x="10624100" y="6176942"/>
                  </a:lnTo>
                  <a:close/>
                </a:path>
                <a:path w="20053300" h="6235700">
                  <a:moveTo>
                    <a:pt x="8989650" y="5473043"/>
                  </a:moveTo>
                  <a:lnTo>
                    <a:pt x="8982895" y="5474101"/>
                  </a:lnTo>
                  <a:lnTo>
                    <a:pt x="8975964" y="5482963"/>
                  </a:lnTo>
                  <a:lnTo>
                    <a:pt x="8977022" y="5489718"/>
                  </a:lnTo>
                  <a:lnTo>
                    <a:pt x="8981310" y="5493517"/>
                  </a:lnTo>
                  <a:lnTo>
                    <a:pt x="8985644" y="5495365"/>
                  </a:lnTo>
                  <a:lnTo>
                    <a:pt x="8985502" y="5495698"/>
                  </a:lnTo>
                  <a:lnTo>
                    <a:pt x="8989834" y="5497546"/>
                  </a:lnTo>
                  <a:lnTo>
                    <a:pt x="8995114" y="5496253"/>
                  </a:lnTo>
                  <a:lnTo>
                    <a:pt x="8997961" y="5492346"/>
                  </a:lnTo>
                  <a:lnTo>
                    <a:pt x="9001428" y="5487915"/>
                  </a:lnTo>
                  <a:lnTo>
                    <a:pt x="9000369" y="5481161"/>
                  </a:lnTo>
                  <a:lnTo>
                    <a:pt x="8996081" y="5477362"/>
                  </a:lnTo>
                  <a:lnTo>
                    <a:pt x="8994081" y="5476509"/>
                  </a:lnTo>
                  <a:lnTo>
                    <a:pt x="8989650" y="5473043"/>
                  </a:lnTo>
                  <a:close/>
                </a:path>
                <a:path w="20053300" h="6235700">
                  <a:moveTo>
                    <a:pt x="10709001" y="6187551"/>
                  </a:moveTo>
                  <a:lnTo>
                    <a:pt x="10703433" y="6186752"/>
                  </a:lnTo>
                  <a:lnTo>
                    <a:pt x="10701150" y="6186565"/>
                  </a:lnTo>
                  <a:lnTo>
                    <a:pt x="10695106" y="6185957"/>
                  </a:lnTo>
                  <a:lnTo>
                    <a:pt x="10690165" y="6190153"/>
                  </a:lnTo>
                  <a:lnTo>
                    <a:pt x="10689365" y="6195721"/>
                  </a:lnTo>
                  <a:lnTo>
                    <a:pt x="10688850" y="6200623"/>
                  </a:lnTo>
                  <a:lnTo>
                    <a:pt x="10691712" y="6204995"/>
                  </a:lnTo>
                  <a:lnTo>
                    <a:pt x="10695712" y="6206701"/>
                  </a:lnTo>
                  <a:lnTo>
                    <a:pt x="10695854" y="6206369"/>
                  </a:lnTo>
                  <a:lnTo>
                    <a:pt x="10696853" y="6206795"/>
                  </a:lnTo>
                  <a:lnTo>
                    <a:pt x="10698662" y="6207172"/>
                  </a:lnTo>
                  <a:lnTo>
                    <a:pt x="10700612" y="6207217"/>
                  </a:lnTo>
                  <a:lnTo>
                    <a:pt x="10706514" y="6208158"/>
                  </a:lnTo>
                  <a:lnTo>
                    <a:pt x="10711456" y="6203963"/>
                  </a:lnTo>
                  <a:lnTo>
                    <a:pt x="10712255" y="6198395"/>
                  </a:lnTo>
                  <a:lnTo>
                    <a:pt x="10713197" y="6192494"/>
                  </a:lnTo>
                  <a:lnTo>
                    <a:pt x="10709001" y="6187551"/>
                  </a:lnTo>
                  <a:close/>
                </a:path>
                <a:path w="20053300" h="6235700">
                  <a:moveTo>
                    <a:pt x="850512" y="1977517"/>
                  </a:moveTo>
                  <a:lnTo>
                    <a:pt x="844184" y="1977576"/>
                  </a:lnTo>
                  <a:lnTo>
                    <a:pt x="834541" y="1987251"/>
                  </a:lnTo>
                  <a:lnTo>
                    <a:pt x="834599" y="1993579"/>
                  </a:lnTo>
                  <a:lnTo>
                    <a:pt x="838746" y="1997712"/>
                  </a:lnTo>
                  <a:lnTo>
                    <a:pt x="839461" y="1998805"/>
                  </a:lnTo>
                  <a:lnTo>
                    <a:pt x="845794" y="2001506"/>
                  </a:lnTo>
                  <a:lnTo>
                    <a:pt x="850456" y="2000737"/>
                  </a:lnTo>
                  <a:lnTo>
                    <a:pt x="853353" y="1997640"/>
                  </a:lnTo>
                  <a:lnTo>
                    <a:pt x="858863" y="1992110"/>
                  </a:lnTo>
                  <a:lnTo>
                    <a:pt x="858805" y="1985782"/>
                  </a:lnTo>
                  <a:lnTo>
                    <a:pt x="850512" y="1977517"/>
                  </a:lnTo>
                  <a:close/>
                </a:path>
                <a:path w="20053300" h="6235700">
                  <a:moveTo>
                    <a:pt x="8922803" y="5420103"/>
                  </a:moveTo>
                  <a:lnTo>
                    <a:pt x="8916192" y="5420828"/>
                  </a:lnTo>
                  <a:lnTo>
                    <a:pt x="8909260" y="5429690"/>
                  </a:lnTo>
                  <a:lnTo>
                    <a:pt x="8909984" y="5436302"/>
                  </a:lnTo>
                  <a:lnTo>
                    <a:pt x="8914416" y="5439768"/>
                  </a:lnTo>
                  <a:lnTo>
                    <a:pt x="8916988" y="5442047"/>
                  </a:lnTo>
                  <a:lnTo>
                    <a:pt x="8922321" y="5444322"/>
                  </a:lnTo>
                  <a:lnTo>
                    <a:pt x="8927125" y="5443220"/>
                  </a:lnTo>
                  <a:lnTo>
                    <a:pt x="8930307" y="5439456"/>
                  </a:lnTo>
                  <a:lnTo>
                    <a:pt x="8933772" y="5435025"/>
                  </a:lnTo>
                  <a:lnTo>
                    <a:pt x="8933048" y="5428413"/>
                  </a:lnTo>
                  <a:lnTo>
                    <a:pt x="8928617" y="5424947"/>
                  </a:lnTo>
                  <a:lnTo>
                    <a:pt x="8927234" y="5423569"/>
                  </a:lnTo>
                  <a:lnTo>
                    <a:pt x="8922803" y="5420103"/>
                  </a:lnTo>
                  <a:close/>
                </a:path>
                <a:path w="20053300" h="6235700">
                  <a:moveTo>
                    <a:pt x="10793331" y="6196735"/>
                  </a:moveTo>
                  <a:lnTo>
                    <a:pt x="10787620" y="6196269"/>
                  </a:lnTo>
                  <a:lnTo>
                    <a:pt x="10785669" y="6196224"/>
                  </a:lnTo>
                  <a:lnTo>
                    <a:pt x="10779958" y="6195758"/>
                  </a:lnTo>
                  <a:lnTo>
                    <a:pt x="10774684" y="6199811"/>
                  </a:lnTo>
                  <a:lnTo>
                    <a:pt x="10774218" y="6205521"/>
                  </a:lnTo>
                  <a:lnTo>
                    <a:pt x="10773511" y="6209948"/>
                  </a:lnTo>
                  <a:lnTo>
                    <a:pt x="10776374" y="6214321"/>
                  </a:lnTo>
                  <a:lnTo>
                    <a:pt x="10781040" y="6216311"/>
                  </a:lnTo>
                  <a:lnTo>
                    <a:pt x="10783182" y="6216830"/>
                  </a:lnTo>
                  <a:lnTo>
                    <a:pt x="10791176" y="6217483"/>
                  </a:lnTo>
                  <a:lnTo>
                    <a:pt x="10796451" y="6213430"/>
                  </a:lnTo>
                  <a:lnTo>
                    <a:pt x="10797384" y="6202009"/>
                  </a:lnTo>
                  <a:lnTo>
                    <a:pt x="10793331" y="6196735"/>
                  </a:lnTo>
                  <a:close/>
                </a:path>
                <a:path w="20053300" h="6235700">
                  <a:moveTo>
                    <a:pt x="8857861" y="5366399"/>
                  </a:moveTo>
                  <a:lnTo>
                    <a:pt x="8851248" y="5367124"/>
                  </a:lnTo>
                  <a:lnTo>
                    <a:pt x="8843649" y="5375701"/>
                  </a:lnTo>
                  <a:lnTo>
                    <a:pt x="8844375" y="5382314"/>
                  </a:lnTo>
                  <a:lnTo>
                    <a:pt x="8848663" y="5386114"/>
                  </a:lnTo>
                  <a:lnTo>
                    <a:pt x="8850046" y="5387491"/>
                  </a:lnTo>
                  <a:lnTo>
                    <a:pt x="8850570" y="5388109"/>
                  </a:lnTo>
                  <a:lnTo>
                    <a:pt x="8857235" y="5390952"/>
                  </a:lnTo>
                  <a:lnTo>
                    <a:pt x="8862039" y="5389850"/>
                  </a:lnTo>
                  <a:lnTo>
                    <a:pt x="8868879" y="5382130"/>
                  </a:lnTo>
                  <a:lnTo>
                    <a:pt x="8868154" y="5375518"/>
                  </a:lnTo>
                  <a:lnTo>
                    <a:pt x="8857861" y="5366399"/>
                  </a:lnTo>
                  <a:close/>
                </a:path>
                <a:path w="20053300" h="6235700">
                  <a:moveTo>
                    <a:pt x="10877893" y="6204442"/>
                  </a:moveTo>
                  <a:lnTo>
                    <a:pt x="10872183" y="6203976"/>
                  </a:lnTo>
                  <a:lnTo>
                    <a:pt x="10870233" y="6203932"/>
                  </a:lnTo>
                  <a:lnTo>
                    <a:pt x="10864523" y="6203466"/>
                  </a:lnTo>
                  <a:lnTo>
                    <a:pt x="10859581" y="6207660"/>
                  </a:lnTo>
                  <a:lnTo>
                    <a:pt x="10859115" y="6213371"/>
                  </a:lnTo>
                  <a:lnTo>
                    <a:pt x="10858885" y="6217606"/>
                  </a:lnTo>
                  <a:lnTo>
                    <a:pt x="10861414" y="6221836"/>
                  </a:lnTo>
                  <a:lnTo>
                    <a:pt x="10865413" y="6223542"/>
                  </a:lnTo>
                  <a:lnTo>
                    <a:pt x="10865271" y="6223876"/>
                  </a:lnTo>
                  <a:lnTo>
                    <a:pt x="10866271" y="6224303"/>
                  </a:lnTo>
                  <a:lnTo>
                    <a:pt x="10868555" y="6224490"/>
                  </a:lnTo>
                  <a:lnTo>
                    <a:pt x="10870505" y="6224533"/>
                  </a:lnTo>
                  <a:lnTo>
                    <a:pt x="10876216" y="6224999"/>
                  </a:lnTo>
                  <a:lnTo>
                    <a:pt x="10881157" y="6220804"/>
                  </a:lnTo>
                  <a:lnTo>
                    <a:pt x="10882090" y="6209384"/>
                  </a:lnTo>
                  <a:lnTo>
                    <a:pt x="10877893" y="6204442"/>
                  </a:lnTo>
                  <a:close/>
                </a:path>
                <a:path w="20053300" h="6235700">
                  <a:moveTo>
                    <a:pt x="8792344" y="5311268"/>
                  </a:moveTo>
                  <a:lnTo>
                    <a:pt x="8785874" y="5311661"/>
                  </a:lnTo>
                  <a:lnTo>
                    <a:pt x="8778275" y="5320239"/>
                  </a:lnTo>
                  <a:lnTo>
                    <a:pt x="8778667" y="5326709"/>
                  </a:lnTo>
                  <a:lnTo>
                    <a:pt x="8785529" y="5332788"/>
                  </a:lnTo>
                  <a:lnTo>
                    <a:pt x="8787528" y="5333641"/>
                  </a:lnTo>
                  <a:lnTo>
                    <a:pt x="8787386" y="5333974"/>
                  </a:lnTo>
                  <a:lnTo>
                    <a:pt x="8791386" y="5335680"/>
                  </a:lnTo>
                  <a:lnTo>
                    <a:pt x="8796189" y="5334576"/>
                  </a:lnTo>
                  <a:lnTo>
                    <a:pt x="8799229" y="5331146"/>
                  </a:lnTo>
                  <a:lnTo>
                    <a:pt x="8802695" y="5326715"/>
                  </a:lnTo>
                  <a:lnTo>
                    <a:pt x="8802304" y="5320245"/>
                  </a:lnTo>
                  <a:lnTo>
                    <a:pt x="8798015" y="5316447"/>
                  </a:lnTo>
                  <a:lnTo>
                    <a:pt x="8796632" y="5315068"/>
                  </a:lnTo>
                  <a:lnTo>
                    <a:pt x="8792344" y="5311268"/>
                  </a:lnTo>
                  <a:close/>
                </a:path>
                <a:path w="20053300" h="6235700">
                  <a:moveTo>
                    <a:pt x="10962454" y="6209390"/>
                  </a:moveTo>
                  <a:lnTo>
                    <a:pt x="10956744" y="6208924"/>
                  </a:lnTo>
                  <a:lnTo>
                    <a:pt x="10948939" y="6208746"/>
                  </a:lnTo>
                  <a:lnTo>
                    <a:pt x="10944332" y="6213084"/>
                  </a:lnTo>
                  <a:lnTo>
                    <a:pt x="10943493" y="6223363"/>
                  </a:lnTo>
                  <a:lnTo>
                    <a:pt x="10946164" y="6227260"/>
                  </a:lnTo>
                  <a:lnTo>
                    <a:pt x="10951163" y="6229393"/>
                  </a:lnTo>
                  <a:lnTo>
                    <a:pt x="10953781" y="6229721"/>
                  </a:lnTo>
                  <a:lnTo>
                    <a:pt x="10961584" y="6229899"/>
                  </a:lnTo>
                  <a:lnTo>
                    <a:pt x="10966192" y="6225560"/>
                  </a:lnTo>
                  <a:lnTo>
                    <a:pt x="10966658" y="6219850"/>
                  </a:lnTo>
                  <a:lnTo>
                    <a:pt x="10966792" y="6213998"/>
                  </a:lnTo>
                  <a:lnTo>
                    <a:pt x="10962454" y="6209390"/>
                  </a:lnTo>
                  <a:close/>
                </a:path>
                <a:path w="20053300" h="6235700">
                  <a:moveTo>
                    <a:pt x="8728680" y="5254565"/>
                  </a:moveTo>
                  <a:lnTo>
                    <a:pt x="8722209" y="5254958"/>
                  </a:lnTo>
                  <a:lnTo>
                    <a:pt x="8714611" y="5263535"/>
                  </a:lnTo>
                  <a:lnTo>
                    <a:pt x="8715003" y="5270005"/>
                  </a:lnTo>
                  <a:lnTo>
                    <a:pt x="8721006" y="5275324"/>
                  </a:lnTo>
                  <a:lnTo>
                    <a:pt x="8721722" y="5276417"/>
                  </a:lnTo>
                  <a:lnTo>
                    <a:pt x="8723722" y="5277270"/>
                  </a:lnTo>
                  <a:lnTo>
                    <a:pt x="8723531" y="5276794"/>
                  </a:lnTo>
                  <a:lnTo>
                    <a:pt x="8727531" y="5278500"/>
                  </a:lnTo>
                  <a:lnTo>
                    <a:pt x="8732192" y="5277731"/>
                  </a:lnTo>
                  <a:lnTo>
                    <a:pt x="8739031" y="5270011"/>
                  </a:lnTo>
                  <a:lnTo>
                    <a:pt x="8738639" y="5263542"/>
                  </a:lnTo>
                  <a:lnTo>
                    <a:pt x="8734350" y="5259743"/>
                  </a:lnTo>
                  <a:lnTo>
                    <a:pt x="8732969" y="5258365"/>
                  </a:lnTo>
                  <a:lnTo>
                    <a:pt x="8728680" y="5254565"/>
                  </a:lnTo>
                  <a:close/>
                </a:path>
                <a:path w="20053300" h="6235700">
                  <a:moveTo>
                    <a:pt x="909980" y="1916608"/>
                  </a:moveTo>
                  <a:lnTo>
                    <a:pt x="903652" y="1916667"/>
                  </a:lnTo>
                  <a:lnTo>
                    <a:pt x="898142" y="1922196"/>
                  </a:lnTo>
                  <a:lnTo>
                    <a:pt x="894151" y="1926009"/>
                  </a:lnTo>
                  <a:lnTo>
                    <a:pt x="894068" y="1932670"/>
                  </a:lnTo>
                  <a:lnTo>
                    <a:pt x="898214" y="1936803"/>
                  </a:lnTo>
                  <a:lnTo>
                    <a:pt x="899263" y="1938038"/>
                  </a:lnTo>
                  <a:lnTo>
                    <a:pt x="905262" y="1940597"/>
                  </a:lnTo>
                  <a:lnTo>
                    <a:pt x="909924" y="1939828"/>
                  </a:lnTo>
                  <a:lnTo>
                    <a:pt x="912821" y="1936730"/>
                  </a:lnTo>
                  <a:lnTo>
                    <a:pt x="918331" y="1931202"/>
                  </a:lnTo>
                  <a:lnTo>
                    <a:pt x="918273" y="1924873"/>
                  </a:lnTo>
                  <a:lnTo>
                    <a:pt x="909980" y="1916608"/>
                  </a:lnTo>
                  <a:close/>
                </a:path>
                <a:path w="20053300" h="6235700">
                  <a:moveTo>
                    <a:pt x="11047248" y="6212862"/>
                  </a:moveTo>
                  <a:lnTo>
                    <a:pt x="11039443" y="6212684"/>
                  </a:lnTo>
                  <a:lnTo>
                    <a:pt x="11033926" y="6212694"/>
                  </a:lnTo>
                  <a:lnTo>
                    <a:pt x="11028984" y="6216890"/>
                  </a:lnTo>
                  <a:lnTo>
                    <a:pt x="11028851" y="6222743"/>
                  </a:lnTo>
                  <a:lnTo>
                    <a:pt x="11028953" y="6227120"/>
                  </a:lnTo>
                  <a:lnTo>
                    <a:pt x="11031625" y="6231017"/>
                  </a:lnTo>
                  <a:lnTo>
                    <a:pt x="11036292" y="6233008"/>
                  </a:lnTo>
                  <a:lnTo>
                    <a:pt x="11038909" y="6233337"/>
                  </a:lnTo>
                  <a:lnTo>
                    <a:pt x="11040860" y="6233380"/>
                  </a:lnTo>
                  <a:lnTo>
                    <a:pt x="11046379" y="6233371"/>
                  </a:lnTo>
                  <a:lnTo>
                    <a:pt x="11051320" y="6229175"/>
                  </a:lnTo>
                  <a:lnTo>
                    <a:pt x="11051453" y="6223323"/>
                  </a:lnTo>
                  <a:lnTo>
                    <a:pt x="11051444" y="6217803"/>
                  </a:lnTo>
                  <a:lnTo>
                    <a:pt x="11047248" y="6212862"/>
                  </a:lnTo>
                  <a:close/>
                </a:path>
                <a:path w="20053300" h="6235700">
                  <a:moveTo>
                    <a:pt x="8666726" y="5196623"/>
                  </a:moveTo>
                  <a:lnTo>
                    <a:pt x="8660256" y="5197014"/>
                  </a:lnTo>
                  <a:lnTo>
                    <a:pt x="8651992" y="5205307"/>
                  </a:lnTo>
                  <a:lnTo>
                    <a:pt x="8652241" y="5212110"/>
                  </a:lnTo>
                  <a:lnTo>
                    <a:pt x="8656529" y="5215909"/>
                  </a:lnTo>
                  <a:lnTo>
                    <a:pt x="8657912" y="5217287"/>
                  </a:lnTo>
                  <a:lnTo>
                    <a:pt x="8658627" y="5218381"/>
                  </a:lnTo>
                  <a:lnTo>
                    <a:pt x="8664960" y="5221082"/>
                  </a:lnTo>
                  <a:lnTo>
                    <a:pt x="8669622" y="5220312"/>
                  </a:lnTo>
                  <a:lnTo>
                    <a:pt x="8672661" y="5216882"/>
                  </a:lnTo>
                  <a:lnTo>
                    <a:pt x="8676794" y="5212735"/>
                  </a:lnTo>
                  <a:lnTo>
                    <a:pt x="8676543" y="5205931"/>
                  </a:lnTo>
                  <a:lnTo>
                    <a:pt x="8672255" y="5202132"/>
                  </a:lnTo>
                  <a:lnTo>
                    <a:pt x="8666726" y="5196623"/>
                  </a:lnTo>
                  <a:close/>
                </a:path>
                <a:path w="20053300" h="6235700">
                  <a:moveTo>
                    <a:pt x="8604915" y="5138345"/>
                  </a:moveTo>
                  <a:lnTo>
                    <a:pt x="8598587" y="5138404"/>
                  </a:lnTo>
                  <a:lnTo>
                    <a:pt x="8590322" y="5146697"/>
                  </a:lnTo>
                  <a:lnTo>
                    <a:pt x="8590381" y="5153025"/>
                  </a:lnTo>
                  <a:lnTo>
                    <a:pt x="8595909" y="5158535"/>
                  </a:lnTo>
                  <a:lnTo>
                    <a:pt x="8596625" y="5159628"/>
                  </a:lnTo>
                  <a:lnTo>
                    <a:pt x="8602958" y="5162329"/>
                  </a:lnTo>
                  <a:lnTo>
                    <a:pt x="8607620" y="5161560"/>
                  </a:lnTo>
                  <a:lnTo>
                    <a:pt x="8610517" y="5158462"/>
                  </a:lnTo>
                  <a:lnTo>
                    <a:pt x="8614649" y="5154316"/>
                  </a:lnTo>
                  <a:lnTo>
                    <a:pt x="8614591" y="5147988"/>
                  </a:lnTo>
                  <a:lnTo>
                    <a:pt x="8604915" y="5138345"/>
                  </a:lnTo>
                  <a:close/>
                </a:path>
                <a:path w="20053300" h="6235700">
                  <a:moveTo>
                    <a:pt x="11132562" y="6214193"/>
                  </a:moveTo>
                  <a:lnTo>
                    <a:pt x="11124760" y="6214016"/>
                  </a:lnTo>
                  <a:lnTo>
                    <a:pt x="11118765" y="6214217"/>
                  </a:lnTo>
                  <a:lnTo>
                    <a:pt x="11114489" y="6218696"/>
                  </a:lnTo>
                  <a:lnTo>
                    <a:pt x="11114357" y="6224548"/>
                  </a:lnTo>
                  <a:lnTo>
                    <a:pt x="11114126" y="6228784"/>
                  </a:lnTo>
                  <a:lnTo>
                    <a:pt x="11116797" y="6232680"/>
                  </a:lnTo>
                  <a:lnTo>
                    <a:pt x="11120464" y="6234245"/>
                  </a:lnTo>
                  <a:lnTo>
                    <a:pt x="11120273" y="6233769"/>
                  </a:lnTo>
                  <a:lnTo>
                    <a:pt x="11121605" y="6234337"/>
                  </a:lnTo>
                  <a:lnTo>
                    <a:pt x="11124223" y="6234666"/>
                  </a:lnTo>
                  <a:lnTo>
                    <a:pt x="11126174" y="6234711"/>
                  </a:lnTo>
                  <a:lnTo>
                    <a:pt x="11132360" y="6234986"/>
                  </a:lnTo>
                  <a:lnTo>
                    <a:pt x="11136636" y="6230505"/>
                  </a:lnTo>
                  <a:lnTo>
                    <a:pt x="11136768" y="6224653"/>
                  </a:lnTo>
                  <a:lnTo>
                    <a:pt x="11137043" y="6218467"/>
                  </a:lnTo>
                  <a:lnTo>
                    <a:pt x="11132562" y="6214193"/>
                  </a:lnTo>
                  <a:close/>
                </a:path>
                <a:path w="20053300" h="6235700">
                  <a:moveTo>
                    <a:pt x="970447" y="1856126"/>
                  </a:moveTo>
                  <a:lnTo>
                    <a:pt x="963786" y="1856042"/>
                  </a:lnTo>
                  <a:lnTo>
                    <a:pt x="958276" y="1861571"/>
                  </a:lnTo>
                  <a:lnTo>
                    <a:pt x="954285" y="1865384"/>
                  </a:lnTo>
                  <a:lnTo>
                    <a:pt x="954202" y="1872046"/>
                  </a:lnTo>
                  <a:lnTo>
                    <a:pt x="958348" y="1876178"/>
                  </a:lnTo>
                  <a:lnTo>
                    <a:pt x="959397" y="1877414"/>
                  </a:lnTo>
                  <a:lnTo>
                    <a:pt x="965396" y="1879973"/>
                  </a:lnTo>
                  <a:lnTo>
                    <a:pt x="969725" y="1879061"/>
                  </a:lnTo>
                  <a:lnTo>
                    <a:pt x="972955" y="1876106"/>
                  </a:lnTo>
                  <a:lnTo>
                    <a:pt x="974333" y="1874724"/>
                  </a:lnTo>
                  <a:lnTo>
                    <a:pt x="978323" y="1870911"/>
                  </a:lnTo>
                  <a:lnTo>
                    <a:pt x="978407" y="1864248"/>
                  </a:lnTo>
                  <a:lnTo>
                    <a:pt x="974261" y="1860116"/>
                  </a:lnTo>
                  <a:lnTo>
                    <a:pt x="970447" y="1856126"/>
                  </a:lnTo>
                  <a:close/>
                </a:path>
                <a:path w="20053300" h="6235700">
                  <a:moveTo>
                    <a:pt x="8544150" y="5078544"/>
                  </a:moveTo>
                  <a:lnTo>
                    <a:pt x="8537488" y="5078461"/>
                  </a:lnTo>
                  <a:lnTo>
                    <a:pt x="8533355" y="5082607"/>
                  </a:lnTo>
                  <a:lnTo>
                    <a:pt x="8529365" y="5086420"/>
                  </a:lnTo>
                  <a:lnTo>
                    <a:pt x="8529280" y="5093081"/>
                  </a:lnTo>
                  <a:lnTo>
                    <a:pt x="8534810" y="5098592"/>
                  </a:lnTo>
                  <a:lnTo>
                    <a:pt x="8535858" y="5099827"/>
                  </a:lnTo>
                  <a:lnTo>
                    <a:pt x="8541858" y="5102386"/>
                  </a:lnTo>
                  <a:lnTo>
                    <a:pt x="8546186" y="5101475"/>
                  </a:lnTo>
                  <a:lnTo>
                    <a:pt x="8549416" y="5098519"/>
                  </a:lnTo>
                  <a:lnTo>
                    <a:pt x="8553406" y="5094706"/>
                  </a:lnTo>
                  <a:lnTo>
                    <a:pt x="8553490" y="5088045"/>
                  </a:lnTo>
                  <a:lnTo>
                    <a:pt x="8547962" y="5082535"/>
                  </a:lnTo>
                  <a:lnTo>
                    <a:pt x="8544150" y="5078544"/>
                  </a:lnTo>
                  <a:close/>
                </a:path>
                <a:path w="20053300" h="6235700">
                  <a:moveTo>
                    <a:pt x="11217495" y="6214573"/>
                  </a:moveTo>
                  <a:lnTo>
                    <a:pt x="11209691" y="6214395"/>
                  </a:lnTo>
                  <a:lnTo>
                    <a:pt x="11203696" y="6214595"/>
                  </a:lnTo>
                  <a:lnTo>
                    <a:pt x="11199280" y="6219408"/>
                  </a:lnTo>
                  <a:lnTo>
                    <a:pt x="11199290" y="6224928"/>
                  </a:lnTo>
                  <a:lnTo>
                    <a:pt x="11199058" y="6229163"/>
                  </a:lnTo>
                  <a:lnTo>
                    <a:pt x="11201872" y="6232726"/>
                  </a:lnTo>
                  <a:lnTo>
                    <a:pt x="11206872" y="6234859"/>
                  </a:lnTo>
                  <a:lnTo>
                    <a:pt x="11209822" y="6235330"/>
                  </a:lnTo>
                  <a:lnTo>
                    <a:pt x="11211774" y="6235375"/>
                  </a:lnTo>
                  <a:lnTo>
                    <a:pt x="11217769" y="6235174"/>
                  </a:lnTo>
                  <a:lnTo>
                    <a:pt x="11222185" y="6230361"/>
                  </a:lnTo>
                  <a:lnTo>
                    <a:pt x="11222176" y="6224842"/>
                  </a:lnTo>
                  <a:lnTo>
                    <a:pt x="11221975" y="6218847"/>
                  </a:lnTo>
                  <a:lnTo>
                    <a:pt x="11217495" y="6214573"/>
                  </a:lnTo>
                  <a:close/>
                </a:path>
                <a:path w="20053300" h="6235700">
                  <a:moveTo>
                    <a:pt x="8484618" y="5017694"/>
                  </a:moveTo>
                  <a:lnTo>
                    <a:pt x="8478098" y="5017277"/>
                  </a:lnTo>
                  <a:lnTo>
                    <a:pt x="8469833" y="5025570"/>
                  </a:lnTo>
                  <a:lnTo>
                    <a:pt x="8469416" y="5032089"/>
                  </a:lnTo>
                  <a:lnTo>
                    <a:pt x="8474945" y="5037599"/>
                  </a:lnTo>
                  <a:lnTo>
                    <a:pt x="8475661" y="5038693"/>
                  </a:lnTo>
                  <a:lnTo>
                    <a:pt x="8482326" y="5041536"/>
                  </a:lnTo>
                  <a:lnTo>
                    <a:pt x="8486512" y="5040957"/>
                  </a:lnTo>
                  <a:lnTo>
                    <a:pt x="8489742" y="5038002"/>
                  </a:lnTo>
                  <a:lnTo>
                    <a:pt x="8493875" y="5033855"/>
                  </a:lnTo>
                  <a:lnTo>
                    <a:pt x="8494293" y="5027336"/>
                  </a:lnTo>
                  <a:lnTo>
                    <a:pt x="8484618" y="5017694"/>
                  </a:lnTo>
                  <a:close/>
                </a:path>
                <a:path w="20053300" h="6235700">
                  <a:moveTo>
                    <a:pt x="11302233" y="6211716"/>
                  </a:moveTo>
                  <a:lnTo>
                    <a:pt x="11296570" y="6212059"/>
                  </a:lnTo>
                  <a:lnTo>
                    <a:pt x="11294619" y="6212014"/>
                  </a:lnTo>
                  <a:lnTo>
                    <a:pt x="11288958" y="6212357"/>
                  </a:lnTo>
                  <a:lnTo>
                    <a:pt x="11284208" y="6217028"/>
                  </a:lnTo>
                  <a:lnTo>
                    <a:pt x="11284550" y="6222690"/>
                  </a:lnTo>
                  <a:lnTo>
                    <a:pt x="11284653" y="6227067"/>
                  </a:lnTo>
                  <a:lnTo>
                    <a:pt x="11287132" y="6230489"/>
                  </a:lnTo>
                  <a:lnTo>
                    <a:pt x="11292132" y="6232621"/>
                  </a:lnTo>
                  <a:lnTo>
                    <a:pt x="11295225" y="6232759"/>
                  </a:lnTo>
                  <a:lnTo>
                    <a:pt x="11297177" y="6232803"/>
                  </a:lnTo>
                  <a:lnTo>
                    <a:pt x="11302838" y="6232460"/>
                  </a:lnTo>
                  <a:lnTo>
                    <a:pt x="11307588" y="6227790"/>
                  </a:lnTo>
                  <a:lnTo>
                    <a:pt x="11306903" y="6216467"/>
                  </a:lnTo>
                  <a:lnTo>
                    <a:pt x="11302233" y="6211716"/>
                  </a:lnTo>
                  <a:close/>
                </a:path>
                <a:path w="20053300" h="6235700">
                  <a:moveTo>
                    <a:pt x="8425654" y="4955511"/>
                  </a:moveTo>
                  <a:lnTo>
                    <a:pt x="8418993" y="4955427"/>
                  </a:lnTo>
                  <a:lnTo>
                    <a:pt x="8415002" y="4959239"/>
                  </a:lnTo>
                  <a:lnTo>
                    <a:pt x="8410870" y="4963387"/>
                  </a:lnTo>
                  <a:lnTo>
                    <a:pt x="8410787" y="4970048"/>
                  </a:lnTo>
                  <a:lnTo>
                    <a:pt x="8414600" y="4974038"/>
                  </a:lnTo>
                  <a:lnTo>
                    <a:pt x="8415982" y="4975415"/>
                  </a:lnTo>
                  <a:lnTo>
                    <a:pt x="8417032" y="4976652"/>
                  </a:lnTo>
                  <a:lnTo>
                    <a:pt x="8423363" y="4979353"/>
                  </a:lnTo>
                  <a:lnTo>
                    <a:pt x="8427550" y="4978774"/>
                  </a:lnTo>
                  <a:lnTo>
                    <a:pt x="8430781" y="4975819"/>
                  </a:lnTo>
                  <a:lnTo>
                    <a:pt x="8434913" y="4971672"/>
                  </a:lnTo>
                  <a:lnTo>
                    <a:pt x="8434997" y="4965011"/>
                  </a:lnTo>
                  <a:lnTo>
                    <a:pt x="8431184" y="4961021"/>
                  </a:lnTo>
                  <a:lnTo>
                    <a:pt x="8425654" y="4955511"/>
                  </a:lnTo>
                  <a:close/>
                </a:path>
                <a:path w="20053300" h="6235700">
                  <a:moveTo>
                    <a:pt x="1031106" y="1796119"/>
                  </a:moveTo>
                  <a:lnTo>
                    <a:pt x="1024445" y="1796035"/>
                  </a:lnTo>
                  <a:lnTo>
                    <a:pt x="1018935" y="1801564"/>
                  </a:lnTo>
                  <a:lnTo>
                    <a:pt x="1014944" y="1805378"/>
                  </a:lnTo>
                  <a:lnTo>
                    <a:pt x="1014860" y="1812039"/>
                  </a:lnTo>
                  <a:lnTo>
                    <a:pt x="1019007" y="1816172"/>
                  </a:lnTo>
                  <a:lnTo>
                    <a:pt x="1020056" y="1817407"/>
                  </a:lnTo>
                  <a:lnTo>
                    <a:pt x="1026055" y="1819966"/>
                  </a:lnTo>
                  <a:lnTo>
                    <a:pt x="1030384" y="1819054"/>
                  </a:lnTo>
                  <a:lnTo>
                    <a:pt x="1033614" y="1816099"/>
                  </a:lnTo>
                  <a:lnTo>
                    <a:pt x="1034992" y="1814716"/>
                  </a:lnTo>
                  <a:lnTo>
                    <a:pt x="1038982" y="1810903"/>
                  </a:lnTo>
                  <a:lnTo>
                    <a:pt x="1039066" y="1804242"/>
                  </a:lnTo>
                  <a:lnTo>
                    <a:pt x="1034919" y="1800109"/>
                  </a:lnTo>
                  <a:lnTo>
                    <a:pt x="1031106" y="1796119"/>
                  </a:lnTo>
                  <a:close/>
                </a:path>
                <a:path w="20053300" h="6235700">
                  <a:moveTo>
                    <a:pt x="11386919" y="6208052"/>
                  </a:moveTo>
                  <a:lnTo>
                    <a:pt x="11381258" y="6208394"/>
                  </a:lnTo>
                  <a:lnTo>
                    <a:pt x="11379165" y="6208683"/>
                  </a:lnTo>
                  <a:lnTo>
                    <a:pt x="11373503" y="6209026"/>
                  </a:lnTo>
                  <a:lnTo>
                    <a:pt x="11369086" y="6213839"/>
                  </a:lnTo>
                  <a:lnTo>
                    <a:pt x="11369674" y="6223545"/>
                  </a:lnTo>
                  <a:lnTo>
                    <a:pt x="11372154" y="6226967"/>
                  </a:lnTo>
                  <a:lnTo>
                    <a:pt x="11377153" y="6229099"/>
                  </a:lnTo>
                  <a:lnTo>
                    <a:pt x="11380247" y="6229237"/>
                  </a:lnTo>
                  <a:lnTo>
                    <a:pt x="11382339" y="6228947"/>
                  </a:lnTo>
                  <a:lnTo>
                    <a:pt x="11388000" y="6228604"/>
                  </a:lnTo>
                  <a:lnTo>
                    <a:pt x="11392417" y="6223791"/>
                  </a:lnTo>
                  <a:lnTo>
                    <a:pt x="11391732" y="6212468"/>
                  </a:lnTo>
                  <a:lnTo>
                    <a:pt x="11386919" y="6208052"/>
                  </a:lnTo>
                  <a:close/>
                </a:path>
                <a:path w="20053300" h="6235700">
                  <a:moveTo>
                    <a:pt x="8368927" y="4892705"/>
                  </a:moveTo>
                  <a:lnTo>
                    <a:pt x="8362266" y="4892622"/>
                  </a:lnTo>
                  <a:lnTo>
                    <a:pt x="8353619" y="4899964"/>
                  </a:lnTo>
                  <a:lnTo>
                    <a:pt x="8353535" y="4906625"/>
                  </a:lnTo>
                  <a:lnTo>
                    <a:pt x="8357205" y="4910948"/>
                  </a:lnTo>
                  <a:lnTo>
                    <a:pt x="8358588" y="4912327"/>
                  </a:lnTo>
                  <a:lnTo>
                    <a:pt x="8359495" y="4913895"/>
                  </a:lnTo>
                  <a:lnTo>
                    <a:pt x="8365828" y="4916596"/>
                  </a:lnTo>
                  <a:lnTo>
                    <a:pt x="8370155" y="4915684"/>
                  </a:lnTo>
                  <a:lnTo>
                    <a:pt x="8377567" y="4909391"/>
                  </a:lnTo>
                  <a:lnTo>
                    <a:pt x="8377652" y="4902730"/>
                  </a:lnTo>
                  <a:lnTo>
                    <a:pt x="8373980" y="4898406"/>
                  </a:lnTo>
                  <a:lnTo>
                    <a:pt x="8372598" y="4897029"/>
                  </a:lnTo>
                  <a:lnTo>
                    <a:pt x="8368927" y="4892705"/>
                  </a:lnTo>
                  <a:close/>
                </a:path>
                <a:path w="20053300" h="6235700">
                  <a:moveTo>
                    <a:pt x="11472318" y="6202721"/>
                  </a:moveTo>
                  <a:lnTo>
                    <a:pt x="11466657" y="6203063"/>
                  </a:lnTo>
                  <a:lnTo>
                    <a:pt x="11464563" y="6203352"/>
                  </a:lnTo>
                  <a:lnTo>
                    <a:pt x="11458760" y="6204028"/>
                  </a:lnTo>
                  <a:lnTo>
                    <a:pt x="11454676" y="6208984"/>
                  </a:lnTo>
                  <a:lnTo>
                    <a:pt x="11455019" y="6214646"/>
                  </a:lnTo>
                  <a:lnTo>
                    <a:pt x="11455405" y="6218356"/>
                  </a:lnTo>
                  <a:lnTo>
                    <a:pt x="11457886" y="6221778"/>
                  </a:lnTo>
                  <a:lnTo>
                    <a:pt x="11462885" y="6223910"/>
                  </a:lnTo>
                  <a:lnTo>
                    <a:pt x="11466312" y="6224191"/>
                  </a:lnTo>
                  <a:lnTo>
                    <a:pt x="11468404" y="6223901"/>
                  </a:lnTo>
                  <a:lnTo>
                    <a:pt x="11474208" y="6223225"/>
                  </a:lnTo>
                  <a:lnTo>
                    <a:pt x="11478292" y="6218269"/>
                  </a:lnTo>
                  <a:lnTo>
                    <a:pt x="11477949" y="6212608"/>
                  </a:lnTo>
                  <a:lnTo>
                    <a:pt x="11477273" y="6206804"/>
                  </a:lnTo>
                  <a:lnTo>
                    <a:pt x="11472318" y="6202721"/>
                  </a:lnTo>
                  <a:close/>
                </a:path>
                <a:path w="20053300" h="6235700">
                  <a:moveTo>
                    <a:pt x="8312341" y="4829566"/>
                  </a:moveTo>
                  <a:lnTo>
                    <a:pt x="8305822" y="4829149"/>
                  </a:lnTo>
                  <a:lnTo>
                    <a:pt x="8297175" y="4836492"/>
                  </a:lnTo>
                  <a:lnTo>
                    <a:pt x="8296758" y="4843010"/>
                  </a:lnTo>
                  <a:lnTo>
                    <a:pt x="8300430" y="4847335"/>
                  </a:lnTo>
                  <a:lnTo>
                    <a:pt x="8301811" y="4848712"/>
                  </a:lnTo>
                  <a:lnTo>
                    <a:pt x="8302718" y="4850281"/>
                  </a:lnTo>
                  <a:lnTo>
                    <a:pt x="8305385" y="4851418"/>
                  </a:lnTo>
                  <a:lnTo>
                    <a:pt x="8305243" y="4851751"/>
                  </a:lnTo>
                  <a:lnTo>
                    <a:pt x="8308909" y="4853315"/>
                  </a:lnTo>
                  <a:lnTo>
                    <a:pt x="8313095" y="4852738"/>
                  </a:lnTo>
                  <a:lnTo>
                    <a:pt x="8320506" y="4846444"/>
                  </a:lnTo>
                  <a:lnTo>
                    <a:pt x="8320924" y="4839925"/>
                  </a:lnTo>
                  <a:lnTo>
                    <a:pt x="8317253" y="4835601"/>
                  </a:lnTo>
                  <a:lnTo>
                    <a:pt x="8316012" y="4833890"/>
                  </a:lnTo>
                  <a:lnTo>
                    <a:pt x="8312341" y="4829566"/>
                  </a:lnTo>
                  <a:close/>
                </a:path>
                <a:path w="20053300" h="6235700">
                  <a:moveTo>
                    <a:pt x="1092765" y="1736539"/>
                  </a:moveTo>
                  <a:lnTo>
                    <a:pt x="1086246" y="1736121"/>
                  </a:lnTo>
                  <a:lnTo>
                    <a:pt x="1076604" y="1745797"/>
                  </a:lnTo>
                  <a:lnTo>
                    <a:pt x="1076187" y="1752315"/>
                  </a:lnTo>
                  <a:lnTo>
                    <a:pt x="1080333" y="1756448"/>
                  </a:lnTo>
                  <a:lnTo>
                    <a:pt x="1081383" y="1757685"/>
                  </a:lnTo>
                  <a:lnTo>
                    <a:pt x="1083715" y="1758680"/>
                  </a:lnTo>
                  <a:lnTo>
                    <a:pt x="1083906" y="1759154"/>
                  </a:lnTo>
                  <a:lnTo>
                    <a:pt x="1087572" y="1760718"/>
                  </a:lnTo>
                  <a:lnTo>
                    <a:pt x="1091901" y="1759807"/>
                  </a:lnTo>
                  <a:lnTo>
                    <a:pt x="1095131" y="1756852"/>
                  </a:lnTo>
                  <a:lnTo>
                    <a:pt x="1100641" y="1751323"/>
                  </a:lnTo>
                  <a:lnTo>
                    <a:pt x="1101059" y="1744803"/>
                  </a:lnTo>
                  <a:lnTo>
                    <a:pt x="1092765" y="1736539"/>
                  </a:lnTo>
                  <a:close/>
                </a:path>
                <a:path w="20053300" h="6235700">
                  <a:moveTo>
                    <a:pt x="11557427" y="6195297"/>
                  </a:moveTo>
                  <a:lnTo>
                    <a:pt x="11551622" y="6195973"/>
                  </a:lnTo>
                  <a:lnTo>
                    <a:pt x="11549530" y="6196262"/>
                  </a:lnTo>
                  <a:lnTo>
                    <a:pt x="11543727" y="6196938"/>
                  </a:lnTo>
                  <a:lnTo>
                    <a:pt x="11539310" y="6201751"/>
                  </a:lnTo>
                  <a:lnTo>
                    <a:pt x="11539986" y="6207555"/>
                  </a:lnTo>
                  <a:lnTo>
                    <a:pt x="11540231" y="6211599"/>
                  </a:lnTo>
                  <a:lnTo>
                    <a:pt x="11542853" y="6214687"/>
                  </a:lnTo>
                  <a:lnTo>
                    <a:pt x="11547852" y="6216820"/>
                  </a:lnTo>
                  <a:lnTo>
                    <a:pt x="11551278" y="6217099"/>
                  </a:lnTo>
                  <a:lnTo>
                    <a:pt x="11553372" y="6216810"/>
                  </a:lnTo>
                  <a:lnTo>
                    <a:pt x="11559175" y="6216134"/>
                  </a:lnTo>
                  <a:lnTo>
                    <a:pt x="11563592" y="6211321"/>
                  </a:lnTo>
                  <a:lnTo>
                    <a:pt x="11562240" y="6199714"/>
                  </a:lnTo>
                  <a:lnTo>
                    <a:pt x="11557427" y="6195297"/>
                  </a:lnTo>
                  <a:close/>
                </a:path>
                <a:path w="20053300" h="6235700">
                  <a:moveTo>
                    <a:pt x="8256609" y="4764427"/>
                  </a:moveTo>
                  <a:lnTo>
                    <a:pt x="8250090" y="4764010"/>
                  </a:lnTo>
                  <a:lnTo>
                    <a:pt x="8241443" y="4771352"/>
                  </a:lnTo>
                  <a:lnTo>
                    <a:pt x="8241026" y="4777871"/>
                  </a:lnTo>
                  <a:lnTo>
                    <a:pt x="8244697" y="4782196"/>
                  </a:lnTo>
                  <a:lnTo>
                    <a:pt x="8245937" y="4783906"/>
                  </a:lnTo>
                  <a:lnTo>
                    <a:pt x="8246844" y="4785475"/>
                  </a:lnTo>
                  <a:lnTo>
                    <a:pt x="8249843" y="4786754"/>
                  </a:lnTo>
                  <a:lnTo>
                    <a:pt x="8249368" y="4786946"/>
                  </a:lnTo>
                  <a:lnTo>
                    <a:pt x="8253034" y="4788510"/>
                  </a:lnTo>
                  <a:lnTo>
                    <a:pt x="8257220" y="4787932"/>
                  </a:lnTo>
                  <a:lnTo>
                    <a:pt x="8260308" y="4785309"/>
                  </a:lnTo>
                  <a:lnTo>
                    <a:pt x="8264774" y="4781304"/>
                  </a:lnTo>
                  <a:lnTo>
                    <a:pt x="8265192" y="4774786"/>
                  </a:lnTo>
                  <a:lnTo>
                    <a:pt x="8261521" y="4770461"/>
                  </a:lnTo>
                  <a:lnTo>
                    <a:pt x="8260281" y="4768751"/>
                  </a:lnTo>
                  <a:lnTo>
                    <a:pt x="8256609" y="4764427"/>
                  </a:lnTo>
                  <a:close/>
                </a:path>
                <a:path w="20053300" h="6235700">
                  <a:moveTo>
                    <a:pt x="11641963" y="6186446"/>
                  </a:moveTo>
                  <a:lnTo>
                    <a:pt x="11636160" y="6187123"/>
                  </a:lnTo>
                  <a:lnTo>
                    <a:pt x="11634066" y="6187412"/>
                  </a:lnTo>
                  <a:lnTo>
                    <a:pt x="11628263" y="6188087"/>
                  </a:lnTo>
                  <a:lnTo>
                    <a:pt x="11624179" y="6193043"/>
                  </a:lnTo>
                  <a:lnTo>
                    <a:pt x="11624855" y="6198847"/>
                  </a:lnTo>
                  <a:lnTo>
                    <a:pt x="11625101" y="6202891"/>
                  </a:lnTo>
                  <a:lnTo>
                    <a:pt x="11627722" y="6205979"/>
                  </a:lnTo>
                  <a:lnTo>
                    <a:pt x="11632722" y="6208112"/>
                  </a:lnTo>
                  <a:lnTo>
                    <a:pt x="11636290" y="6208058"/>
                  </a:lnTo>
                  <a:lnTo>
                    <a:pt x="11638383" y="6207768"/>
                  </a:lnTo>
                  <a:lnTo>
                    <a:pt x="11644186" y="6207093"/>
                  </a:lnTo>
                  <a:lnTo>
                    <a:pt x="11648271" y="6202137"/>
                  </a:lnTo>
                  <a:lnTo>
                    <a:pt x="11646919" y="6190530"/>
                  </a:lnTo>
                  <a:lnTo>
                    <a:pt x="11641963" y="6186446"/>
                  </a:lnTo>
                  <a:close/>
                </a:path>
                <a:path w="20053300" h="6235700">
                  <a:moveTo>
                    <a:pt x="8202637" y="4698858"/>
                  </a:moveTo>
                  <a:lnTo>
                    <a:pt x="8195784" y="4698298"/>
                  </a:lnTo>
                  <a:lnTo>
                    <a:pt x="8191460" y="4701969"/>
                  </a:lnTo>
                  <a:lnTo>
                    <a:pt x="8186803" y="4705499"/>
                  </a:lnTo>
                  <a:lnTo>
                    <a:pt x="8186244" y="4712350"/>
                  </a:lnTo>
                  <a:lnTo>
                    <a:pt x="8189915" y="4716674"/>
                  </a:lnTo>
                  <a:lnTo>
                    <a:pt x="8191156" y="4718385"/>
                  </a:lnTo>
                  <a:lnTo>
                    <a:pt x="8192205" y="4719620"/>
                  </a:lnTo>
                  <a:lnTo>
                    <a:pt x="8195063" y="4721233"/>
                  </a:lnTo>
                  <a:lnTo>
                    <a:pt x="8198729" y="4722797"/>
                  </a:lnTo>
                  <a:lnTo>
                    <a:pt x="8202772" y="4722552"/>
                  </a:lnTo>
                  <a:lnTo>
                    <a:pt x="8205860" y="4719930"/>
                  </a:lnTo>
                  <a:lnTo>
                    <a:pt x="8210517" y="4716401"/>
                  </a:lnTo>
                  <a:lnTo>
                    <a:pt x="8211077" y="4709550"/>
                  </a:lnTo>
                  <a:lnTo>
                    <a:pt x="8207406" y="4705226"/>
                  </a:lnTo>
                  <a:lnTo>
                    <a:pt x="8206166" y="4703515"/>
                  </a:lnTo>
                  <a:lnTo>
                    <a:pt x="8202637" y="4698858"/>
                  </a:lnTo>
                  <a:close/>
                </a:path>
                <a:path w="20053300" h="6235700">
                  <a:moveTo>
                    <a:pt x="1154140" y="1677625"/>
                  </a:moveTo>
                  <a:lnTo>
                    <a:pt x="1147620" y="1677207"/>
                  </a:lnTo>
                  <a:lnTo>
                    <a:pt x="1137978" y="1686883"/>
                  </a:lnTo>
                  <a:lnTo>
                    <a:pt x="1137561" y="1693403"/>
                  </a:lnTo>
                  <a:lnTo>
                    <a:pt x="1141707" y="1697535"/>
                  </a:lnTo>
                  <a:lnTo>
                    <a:pt x="1142423" y="1698628"/>
                  </a:lnTo>
                  <a:lnTo>
                    <a:pt x="1149089" y="1701472"/>
                  </a:lnTo>
                  <a:lnTo>
                    <a:pt x="1153275" y="1700893"/>
                  </a:lnTo>
                  <a:lnTo>
                    <a:pt x="1156506" y="1697938"/>
                  </a:lnTo>
                  <a:lnTo>
                    <a:pt x="1162015" y="1692409"/>
                  </a:lnTo>
                  <a:lnTo>
                    <a:pt x="1162433" y="1685890"/>
                  </a:lnTo>
                  <a:lnTo>
                    <a:pt x="1154140" y="1677625"/>
                  </a:lnTo>
                  <a:close/>
                </a:path>
                <a:path w="20053300" h="6235700">
                  <a:moveTo>
                    <a:pt x="11726259" y="6176311"/>
                  </a:moveTo>
                  <a:lnTo>
                    <a:pt x="11720456" y="6176987"/>
                  </a:lnTo>
                  <a:lnTo>
                    <a:pt x="11718362" y="6177276"/>
                  </a:lnTo>
                  <a:lnTo>
                    <a:pt x="11712892" y="6178095"/>
                  </a:lnTo>
                  <a:lnTo>
                    <a:pt x="11708808" y="6183050"/>
                  </a:lnTo>
                  <a:lnTo>
                    <a:pt x="11709484" y="6188853"/>
                  </a:lnTo>
                  <a:lnTo>
                    <a:pt x="11710204" y="6192707"/>
                  </a:lnTo>
                  <a:lnTo>
                    <a:pt x="11712492" y="6195653"/>
                  </a:lnTo>
                  <a:lnTo>
                    <a:pt x="11717159" y="6197644"/>
                  </a:lnTo>
                  <a:lnTo>
                    <a:pt x="11721061" y="6197732"/>
                  </a:lnTo>
                  <a:lnTo>
                    <a:pt x="11723154" y="6197443"/>
                  </a:lnTo>
                  <a:lnTo>
                    <a:pt x="11728958" y="6196767"/>
                  </a:lnTo>
                  <a:lnTo>
                    <a:pt x="11732708" y="6191669"/>
                  </a:lnTo>
                  <a:lnTo>
                    <a:pt x="11731356" y="6180062"/>
                  </a:lnTo>
                  <a:lnTo>
                    <a:pt x="11726259" y="6176311"/>
                  </a:lnTo>
                  <a:close/>
                </a:path>
                <a:path w="20053300" h="6235700">
                  <a:moveTo>
                    <a:pt x="8148474" y="4632813"/>
                  </a:moveTo>
                  <a:lnTo>
                    <a:pt x="8142096" y="4632062"/>
                  </a:lnTo>
                  <a:lnTo>
                    <a:pt x="8137439" y="4635591"/>
                  </a:lnTo>
                  <a:lnTo>
                    <a:pt x="8133116" y="4639262"/>
                  </a:lnTo>
                  <a:lnTo>
                    <a:pt x="8132365" y="4645639"/>
                  </a:lnTo>
                  <a:lnTo>
                    <a:pt x="8135893" y="4650296"/>
                  </a:lnTo>
                  <a:lnTo>
                    <a:pt x="8137134" y="4652008"/>
                  </a:lnTo>
                  <a:lnTo>
                    <a:pt x="8138516" y="4653384"/>
                  </a:lnTo>
                  <a:lnTo>
                    <a:pt x="8141373" y="4654997"/>
                  </a:lnTo>
                  <a:lnTo>
                    <a:pt x="8144706" y="4656419"/>
                  </a:lnTo>
                  <a:lnTo>
                    <a:pt x="8148751" y="4656173"/>
                  </a:lnTo>
                  <a:lnTo>
                    <a:pt x="8156163" y="4649880"/>
                  </a:lnTo>
                  <a:lnTo>
                    <a:pt x="8157055" y="4643170"/>
                  </a:lnTo>
                  <a:lnTo>
                    <a:pt x="8153384" y="4638846"/>
                  </a:lnTo>
                  <a:lnTo>
                    <a:pt x="8152145" y="4637136"/>
                  </a:lnTo>
                  <a:lnTo>
                    <a:pt x="8148474" y="4632813"/>
                  </a:lnTo>
                  <a:close/>
                </a:path>
                <a:path w="20053300" h="6235700">
                  <a:moveTo>
                    <a:pt x="11810791" y="6164701"/>
                  </a:moveTo>
                  <a:lnTo>
                    <a:pt x="11805320" y="6165520"/>
                  </a:lnTo>
                  <a:lnTo>
                    <a:pt x="11803227" y="6165808"/>
                  </a:lnTo>
                  <a:lnTo>
                    <a:pt x="11797423" y="6166484"/>
                  </a:lnTo>
                  <a:lnTo>
                    <a:pt x="11793672" y="6171582"/>
                  </a:lnTo>
                  <a:lnTo>
                    <a:pt x="11794348" y="6177385"/>
                  </a:lnTo>
                  <a:lnTo>
                    <a:pt x="11794735" y="6181096"/>
                  </a:lnTo>
                  <a:lnTo>
                    <a:pt x="11797025" y="6184042"/>
                  </a:lnTo>
                  <a:lnTo>
                    <a:pt x="11800359" y="6185464"/>
                  </a:lnTo>
                  <a:lnTo>
                    <a:pt x="11800832" y="6185273"/>
                  </a:lnTo>
                  <a:lnTo>
                    <a:pt x="11802499" y="6185984"/>
                  </a:lnTo>
                  <a:lnTo>
                    <a:pt x="11806402" y="6186073"/>
                  </a:lnTo>
                  <a:lnTo>
                    <a:pt x="11808494" y="6185783"/>
                  </a:lnTo>
                  <a:lnTo>
                    <a:pt x="11813964" y="6184966"/>
                  </a:lnTo>
                  <a:lnTo>
                    <a:pt x="11817715" y="6179867"/>
                  </a:lnTo>
                  <a:lnTo>
                    <a:pt x="11817040" y="6174064"/>
                  </a:lnTo>
                  <a:lnTo>
                    <a:pt x="11816221" y="6168594"/>
                  </a:lnTo>
                  <a:lnTo>
                    <a:pt x="11810791" y="6164701"/>
                  </a:lnTo>
                  <a:close/>
                </a:path>
                <a:path w="20053300" h="6235700">
                  <a:moveTo>
                    <a:pt x="8096020" y="4565527"/>
                  </a:moveTo>
                  <a:lnTo>
                    <a:pt x="8089643" y="4564776"/>
                  </a:lnTo>
                  <a:lnTo>
                    <a:pt x="8080330" y="4571833"/>
                  </a:lnTo>
                  <a:lnTo>
                    <a:pt x="8079580" y="4578212"/>
                  </a:lnTo>
                  <a:lnTo>
                    <a:pt x="8083107" y="4582868"/>
                  </a:lnTo>
                  <a:lnTo>
                    <a:pt x="8085588" y="4586290"/>
                  </a:lnTo>
                  <a:lnTo>
                    <a:pt x="8088445" y="4587903"/>
                  </a:lnTo>
                  <a:lnTo>
                    <a:pt x="8091778" y="4589325"/>
                  </a:lnTo>
                  <a:lnTo>
                    <a:pt x="8095964" y="4588747"/>
                  </a:lnTo>
                  <a:lnTo>
                    <a:pt x="8098910" y="4586458"/>
                  </a:lnTo>
                  <a:lnTo>
                    <a:pt x="8103567" y="4582929"/>
                  </a:lnTo>
                  <a:lnTo>
                    <a:pt x="8104319" y="4576551"/>
                  </a:lnTo>
                  <a:lnTo>
                    <a:pt x="8100789" y="4571895"/>
                  </a:lnTo>
                  <a:lnTo>
                    <a:pt x="8099549" y="4570184"/>
                  </a:lnTo>
                  <a:lnTo>
                    <a:pt x="8096020" y="4565527"/>
                  </a:lnTo>
                  <a:close/>
                </a:path>
                <a:path w="20053300" h="6235700">
                  <a:moveTo>
                    <a:pt x="1216323" y="1618663"/>
                  </a:moveTo>
                  <a:lnTo>
                    <a:pt x="1209804" y="1618245"/>
                  </a:lnTo>
                  <a:lnTo>
                    <a:pt x="1200161" y="1627920"/>
                  </a:lnTo>
                  <a:lnTo>
                    <a:pt x="1199744" y="1634440"/>
                  </a:lnTo>
                  <a:lnTo>
                    <a:pt x="1203891" y="1638572"/>
                  </a:lnTo>
                  <a:lnTo>
                    <a:pt x="1204606" y="1639665"/>
                  </a:lnTo>
                  <a:lnTo>
                    <a:pt x="1211271" y="1642508"/>
                  </a:lnTo>
                  <a:lnTo>
                    <a:pt x="1215459" y="1641931"/>
                  </a:lnTo>
                  <a:lnTo>
                    <a:pt x="1218689" y="1638975"/>
                  </a:lnTo>
                  <a:lnTo>
                    <a:pt x="1224199" y="1633446"/>
                  </a:lnTo>
                  <a:lnTo>
                    <a:pt x="1224616" y="1626928"/>
                  </a:lnTo>
                  <a:lnTo>
                    <a:pt x="1216323" y="1618663"/>
                  </a:lnTo>
                  <a:close/>
                </a:path>
                <a:path w="20053300" h="6235700">
                  <a:moveTo>
                    <a:pt x="11894556" y="6151189"/>
                  </a:moveTo>
                  <a:lnTo>
                    <a:pt x="11889086" y="6152007"/>
                  </a:lnTo>
                  <a:lnTo>
                    <a:pt x="11886994" y="6152297"/>
                  </a:lnTo>
                  <a:lnTo>
                    <a:pt x="11881048" y="6153305"/>
                  </a:lnTo>
                  <a:lnTo>
                    <a:pt x="11877489" y="6158878"/>
                  </a:lnTo>
                  <a:lnTo>
                    <a:pt x="11878307" y="6164348"/>
                  </a:lnTo>
                  <a:lnTo>
                    <a:pt x="11878836" y="6167726"/>
                  </a:lnTo>
                  <a:lnTo>
                    <a:pt x="11881458" y="6170814"/>
                  </a:lnTo>
                  <a:lnTo>
                    <a:pt x="11886458" y="6172947"/>
                  </a:lnTo>
                  <a:lnTo>
                    <a:pt x="11890359" y="6173036"/>
                  </a:lnTo>
                  <a:lnTo>
                    <a:pt x="11892452" y="6172746"/>
                  </a:lnTo>
                  <a:lnTo>
                    <a:pt x="11898399" y="6171737"/>
                  </a:lnTo>
                  <a:lnTo>
                    <a:pt x="11902148" y="6166639"/>
                  </a:lnTo>
                  <a:lnTo>
                    <a:pt x="11900129" y="6154747"/>
                  </a:lnTo>
                  <a:lnTo>
                    <a:pt x="11894556" y="6151189"/>
                  </a:lnTo>
                  <a:close/>
                </a:path>
                <a:path w="20053300" h="6235700">
                  <a:moveTo>
                    <a:pt x="8044043" y="4498050"/>
                  </a:moveTo>
                  <a:lnTo>
                    <a:pt x="8037667" y="4497300"/>
                  </a:lnTo>
                  <a:lnTo>
                    <a:pt x="8028353" y="4504357"/>
                  </a:lnTo>
                  <a:lnTo>
                    <a:pt x="8027601" y="4510735"/>
                  </a:lnTo>
                  <a:lnTo>
                    <a:pt x="8031131" y="4515392"/>
                  </a:lnTo>
                  <a:lnTo>
                    <a:pt x="8032370" y="4517102"/>
                  </a:lnTo>
                  <a:lnTo>
                    <a:pt x="8033277" y="4518671"/>
                  </a:lnTo>
                  <a:lnTo>
                    <a:pt x="8036468" y="4520427"/>
                  </a:lnTo>
                  <a:lnTo>
                    <a:pt x="8036611" y="4520093"/>
                  </a:lnTo>
                  <a:lnTo>
                    <a:pt x="8039943" y="4521514"/>
                  </a:lnTo>
                  <a:lnTo>
                    <a:pt x="8043987" y="4521269"/>
                  </a:lnTo>
                  <a:lnTo>
                    <a:pt x="8046933" y="4518981"/>
                  </a:lnTo>
                  <a:lnTo>
                    <a:pt x="8051591" y="4515452"/>
                  </a:lnTo>
                  <a:lnTo>
                    <a:pt x="8052340" y="4509075"/>
                  </a:lnTo>
                  <a:lnTo>
                    <a:pt x="8048811" y="4504418"/>
                  </a:lnTo>
                  <a:lnTo>
                    <a:pt x="8047572" y="4502707"/>
                  </a:lnTo>
                  <a:lnTo>
                    <a:pt x="8044043" y="4498050"/>
                  </a:lnTo>
                  <a:close/>
                </a:path>
                <a:path w="20053300" h="6235700">
                  <a:moveTo>
                    <a:pt x="11978559" y="6136201"/>
                  </a:moveTo>
                  <a:lnTo>
                    <a:pt x="11972947" y="6137353"/>
                  </a:lnTo>
                  <a:lnTo>
                    <a:pt x="11970853" y="6137642"/>
                  </a:lnTo>
                  <a:lnTo>
                    <a:pt x="11965241" y="6138794"/>
                  </a:lnTo>
                  <a:lnTo>
                    <a:pt x="11961348" y="6144224"/>
                  </a:lnTo>
                  <a:lnTo>
                    <a:pt x="11962499" y="6149836"/>
                  </a:lnTo>
                  <a:lnTo>
                    <a:pt x="11963364" y="6153358"/>
                  </a:lnTo>
                  <a:lnTo>
                    <a:pt x="11965652" y="6156302"/>
                  </a:lnTo>
                  <a:lnTo>
                    <a:pt x="11970651" y="6158435"/>
                  </a:lnTo>
                  <a:lnTo>
                    <a:pt x="11974695" y="6158191"/>
                  </a:lnTo>
                  <a:lnTo>
                    <a:pt x="11976788" y="6157902"/>
                  </a:lnTo>
                  <a:lnTo>
                    <a:pt x="11982400" y="6156750"/>
                  </a:lnTo>
                  <a:lnTo>
                    <a:pt x="11986292" y="6151320"/>
                  </a:lnTo>
                  <a:lnTo>
                    <a:pt x="11983990" y="6140094"/>
                  </a:lnTo>
                  <a:lnTo>
                    <a:pt x="11978559" y="6136201"/>
                  </a:lnTo>
                  <a:close/>
                </a:path>
                <a:path w="20053300" h="6235700">
                  <a:moveTo>
                    <a:pt x="7993016" y="4430191"/>
                  </a:moveTo>
                  <a:lnTo>
                    <a:pt x="7986448" y="4428966"/>
                  </a:lnTo>
                  <a:lnTo>
                    <a:pt x="7981792" y="4432494"/>
                  </a:lnTo>
                  <a:lnTo>
                    <a:pt x="7977277" y="4435690"/>
                  </a:lnTo>
                  <a:lnTo>
                    <a:pt x="7976051" y="4442259"/>
                  </a:lnTo>
                  <a:lnTo>
                    <a:pt x="7979580" y="4446916"/>
                  </a:lnTo>
                  <a:lnTo>
                    <a:pt x="7982059" y="4450337"/>
                  </a:lnTo>
                  <a:lnTo>
                    <a:pt x="7985251" y="4452091"/>
                  </a:lnTo>
                  <a:lnTo>
                    <a:pt x="7988251" y="4453371"/>
                  </a:lnTo>
                  <a:lnTo>
                    <a:pt x="7992295" y="4453127"/>
                  </a:lnTo>
                  <a:lnTo>
                    <a:pt x="7995241" y="4450838"/>
                  </a:lnTo>
                  <a:lnTo>
                    <a:pt x="7999755" y="4447642"/>
                  </a:lnTo>
                  <a:lnTo>
                    <a:pt x="8000981" y="4441073"/>
                  </a:lnTo>
                  <a:lnTo>
                    <a:pt x="7997453" y="4436417"/>
                  </a:lnTo>
                  <a:lnTo>
                    <a:pt x="7996212" y="4434705"/>
                  </a:lnTo>
                  <a:lnTo>
                    <a:pt x="7993016" y="4430191"/>
                  </a:lnTo>
                  <a:close/>
                </a:path>
                <a:path w="20053300" h="6235700">
                  <a:moveTo>
                    <a:pt x="1278698" y="1560175"/>
                  </a:moveTo>
                  <a:lnTo>
                    <a:pt x="1272036" y="1560091"/>
                  </a:lnTo>
                  <a:lnTo>
                    <a:pt x="1268045" y="1563905"/>
                  </a:lnTo>
                  <a:lnTo>
                    <a:pt x="1266669" y="1565286"/>
                  </a:lnTo>
                  <a:lnTo>
                    <a:pt x="1262203" y="1569290"/>
                  </a:lnTo>
                  <a:lnTo>
                    <a:pt x="1262119" y="1575952"/>
                  </a:lnTo>
                  <a:lnTo>
                    <a:pt x="1265932" y="1579943"/>
                  </a:lnTo>
                  <a:lnTo>
                    <a:pt x="1266839" y="1581511"/>
                  </a:lnTo>
                  <a:lnTo>
                    <a:pt x="1273171" y="1584213"/>
                  </a:lnTo>
                  <a:lnTo>
                    <a:pt x="1277357" y="1583635"/>
                  </a:lnTo>
                  <a:lnTo>
                    <a:pt x="1280588" y="1580679"/>
                  </a:lnTo>
                  <a:lnTo>
                    <a:pt x="1281965" y="1579297"/>
                  </a:lnTo>
                  <a:lnTo>
                    <a:pt x="1286431" y="1575292"/>
                  </a:lnTo>
                  <a:lnTo>
                    <a:pt x="1286515" y="1568631"/>
                  </a:lnTo>
                  <a:lnTo>
                    <a:pt x="1282703" y="1564641"/>
                  </a:lnTo>
                  <a:lnTo>
                    <a:pt x="1278698" y="1560175"/>
                  </a:lnTo>
                  <a:close/>
                </a:path>
                <a:path w="20053300" h="6235700">
                  <a:moveTo>
                    <a:pt x="12062511" y="6120405"/>
                  </a:moveTo>
                  <a:lnTo>
                    <a:pt x="12056899" y="6121556"/>
                  </a:lnTo>
                  <a:lnTo>
                    <a:pt x="12054807" y="6121846"/>
                  </a:lnTo>
                  <a:lnTo>
                    <a:pt x="12048861" y="6122855"/>
                  </a:lnTo>
                  <a:lnTo>
                    <a:pt x="12045302" y="6128428"/>
                  </a:lnTo>
                  <a:lnTo>
                    <a:pt x="12046454" y="6134041"/>
                  </a:lnTo>
                  <a:lnTo>
                    <a:pt x="12047174" y="6137893"/>
                  </a:lnTo>
                  <a:lnTo>
                    <a:pt x="12049604" y="6140506"/>
                  </a:lnTo>
                  <a:lnTo>
                    <a:pt x="12054271" y="6142497"/>
                  </a:lnTo>
                  <a:lnTo>
                    <a:pt x="12058648" y="6142394"/>
                  </a:lnTo>
                  <a:lnTo>
                    <a:pt x="12060740" y="6142105"/>
                  </a:lnTo>
                  <a:lnTo>
                    <a:pt x="12066687" y="6141096"/>
                  </a:lnTo>
                  <a:lnTo>
                    <a:pt x="12070247" y="6135522"/>
                  </a:lnTo>
                  <a:lnTo>
                    <a:pt x="12069096" y="6129910"/>
                  </a:lnTo>
                  <a:lnTo>
                    <a:pt x="12068086" y="6123964"/>
                  </a:lnTo>
                  <a:lnTo>
                    <a:pt x="12062511" y="6120405"/>
                  </a:lnTo>
                  <a:close/>
                </a:path>
                <a:path w="20053300" h="6235700">
                  <a:moveTo>
                    <a:pt x="7942892" y="4361141"/>
                  </a:moveTo>
                  <a:lnTo>
                    <a:pt x="7936323" y="4359915"/>
                  </a:lnTo>
                  <a:lnTo>
                    <a:pt x="7931666" y="4363444"/>
                  </a:lnTo>
                  <a:lnTo>
                    <a:pt x="7927152" y="4366640"/>
                  </a:lnTo>
                  <a:lnTo>
                    <a:pt x="7925926" y="4373208"/>
                  </a:lnTo>
                  <a:lnTo>
                    <a:pt x="7929455" y="4377865"/>
                  </a:lnTo>
                  <a:lnTo>
                    <a:pt x="7931936" y="4381286"/>
                  </a:lnTo>
                  <a:lnTo>
                    <a:pt x="7933460" y="4382331"/>
                  </a:lnTo>
                  <a:lnTo>
                    <a:pt x="7938126" y="4384321"/>
                  </a:lnTo>
                  <a:lnTo>
                    <a:pt x="7942169" y="4384077"/>
                  </a:lnTo>
                  <a:lnTo>
                    <a:pt x="7945116" y="4381788"/>
                  </a:lnTo>
                  <a:lnTo>
                    <a:pt x="7949631" y="4378592"/>
                  </a:lnTo>
                  <a:lnTo>
                    <a:pt x="7950856" y="4372024"/>
                  </a:lnTo>
                  <a:lnTo>
                    <a:pt x="7947327" y="4367366"/>
                  </a:lnTo>
                  <a:lnTo>
                    <a:pt x="7946088" y="4365656"/>
                  </a:lnTo>
                  <a:lnTo>
                    <a:pt x="7942892" y="4361141"/>
                  </a:lnTo>
                  <a:close/>
                </a:path>
                <a:path w="20053300" h="6235700">
                  <a:moveTo>
                    <a:pt x="1341930" y="1502447"/>
                  </a:moveTo>
                  <a:lnTo>
                    <a:pt x="1335268" y="1502364"/>
                  </a:lnTo>
                  <a:lnTo>
                    <a:pt x="1330944" y="1506034"/>
                  </a:lnTo>
                  <a:lnTo>
                    <a:pt x="1329567" y="1507417"/>
                  </a:lnTo>
                  <a:lnTo>
                    <a:pt x="1325244" y="1511088"/>
                  </a:lnTo>
                  <a:lnTo>
                    <a:pt x="1325160" y="1517749"/>
                  </a:lnTo>
                  <a:lnTo>
                    <a:pt x="1328831" y="1522074"/>
                  </a:lnTo>
                  <a:lnTo>
                    <a:pt x="1329737" y="1523642"/>
                  </a:lnTo>
                  <a:lnTo>
                    <a:pt x="1336070" y="1526343"/>
                  </a:lnTo>
                  <a:lnTo>
                    <a:pt x="1340256" y="1525765"/>
                  </a:lnTo>
                  <a:lnTo>
                    <a:pt x="1343487" y="1522809"/>
                  </a:lnTo>
                  <a:lnTo>
                    <a:pt x="1344864" y="1521428"/>
                  </a:lnTo>
                  <a:lnTo>
                    <a:pt x="1349188" y="1517756"/>
                  </a:lnTo>
                  <a:lnTo>
                    <a:pt x="1349272" y="1511094"/>
                  </a:lnTo>
                  <a:lnTo>
                    <a:pt x="1341930" y="1502447"/>
                  </a:lnTo>
                  <a:close/>
                </a:path>
                <a:path w="20053300" h="6235700">
                  <a:moveTo>
                    <a:pt x="7894194" y="4291518"/>
                  </a:moveTo>
                  <a:lnTo>
                    <a:pt x="7887484" y="4290625"/>
                  </a:lnTo>
                  <a:lnTo>
                    <a:pt x="7882969" y="4293821"/>
                  </a:lnTo>
                  <a:lnTo>
                    <a:pt x="7877979" y="4297207"/>
                  </a:lnTo>
                  <a:lnTo>
                    <a:pt x="7885953" y="4313609"/>
                  </a:lnTo>
                  <a:lnTo>
                    <a:pt x="7886145" y="4314085"/>
                  </a:lnTo>
                  <a:lnTo>
                    <a:pt x="7889145" y="4315365"/>
                  </a:lnTo>
                  <a:lnTo>
                    <a:pt x="7893188" y="4315120"/>
                  </a:lnTo>
                  <a:lnTo>
                    <a:pt x="7896134" y="4312831"/>
                  </a:lnTo>
                  <a:lnTo>
                    <a:pt x="7901124" y="4309444"/>
                  </a:lnTo>
                  <a:lnTo>
                    <a:pt x="7902017" y="4302734"/>
                  </a:lnTo>
                  <a:lnTo>
                    <a:pt x="7898822" y="4298219"/>
                  </a:lnTo>
                  <a:lnTo>
                    <a:pt x="7897581" y="4296508"/>
                  </a:lnTo>
                  <a:lnTo>
                    <a:pt x="7894194" y="4291518"/>
                  </a:lnTo>
                  <a:close/>
                </a:path>
                <a:path w="20053300" h="6235700">
                  <a:moveTo>
                    <a:pt x="12145750" y="6103517"/>
                  </a:moveTo>
                  <a:lnTo>
                    <a:pt x="12140138" y="6104668"/>
                  </a:lnTo>
                  <a:lnTo>
                    <a:pt x="12138044" y="6104956"/>
                  </a:lnTo>
                  <a:lnTo>
                    <a:pt x="12132431" y="6106108"/>
                  </a:lnTo>
                  <a:lnTo>
                    <a:pt x="12128873" y="6111681"/>
                  </a:lnTo>
                  <a:lnTo>
                    <a:pt x="12130024" y="6117293"/>
                  </a:lnTo>
                  <a:lnTo>
                    <a:pt x="12130554" y="6120671"/>
                  </a:lnTo>
                  <a:lnTo>
                    <a:pt x="12132984" y="6123284"/>
                  </a:lnTo>
                  <a:lnTo>
                    <a:pt x="12137983" y="6125416"/>
                  </a:lnTo>
                  <a:lnTo>
                    <a:pt x="12140126" y="6125936"/>
                  </a:lnTo>
                  <a:lnTo>
                    <a:pt x="12142362" y="6125314"/>
                  </a:lnTo>
                  <a:lnTo>
                    <a:pt x="12144454" y="6125025"/>
                  </a:lnTo>
                  <a:lnTo>
                    <a:pt x="12150066" y="6123873"/>
                  </a:lnTo>
                  <a:lnTo>
                    <a:pt x="12153627" y="6118300"/>
                  </a:lnTo>
                  <a:lnTo>
                    <a:pt x="12151324" y="6107075"/>
                  </a:lnTo>
                  <a:lnTo>
                    <a:pt x="12145750" y="6103517"/>
                  </a:lnTo>
                  <a:close/>
                </a:path>
                <a:path w="20053300" h="6235700">
                  <a:moveTo>
                    <a:pt x="7845781" y="4221228"/>
                  </a:moveTo>
                  <a:lnTo>
                    <a:pt x="7839546" y="4220144"/>
                  </a:lnTo>
                  <a:lnTo>
                    <a:pt x="7834698" y="4223198"/>
                  </a:lnTo>
                  <a:lnTo>
                    <a:pt x="7830041" y="4226727"/>
                  </a:lnTo>
                  <a:lnTo>
                    <a:pt x="7828957" y="4232961"/>
                  </a:lnTo>
                  <a:lnTo>
                    <a:pt x="7832011" y="4237810"/>
                  </a:lnTo>
                  <a:lnTo>
                    <a:pt x="7833250" y="4239520"/>
                  </a:lnTo>
                  <a:lnTo>
                    <a:pt x="7834018" y="4241424"/>
                  </a:lnTo>
                  <a:lnTo>
                    <a:pt x="7835873" y="4242609"/>
                  </a:lnTo>
                  <a:lnTo>
                    <a:pt x="7837540" y="4243320"/>
                  </a:lnTo>
                  <a:lnTo>
                    <a:pt x="7838015" y="4243129"/>
                  </a:lnTo>
                  <a:lnTo>
                    <a:pt x="7841014" y="4244408"/>
                  </a:lnTo>
                  <a:lnTo>
                    <a:pt x="7844917" y="4244497"/>
                  </a:lnTo>
                  <a:lnTo>
                    <a:pt x="7847863" y="4242208"/>
                  </a:lnTo>
                  <a:lnTo>
                    <a:pt x="7852520" y="4238679"/>
                  </a:lnTo>
                  <a:lnTo>
                    <a:pt x="7853603" y="4232443"/>
                  </a:lnTo>
                  <a:lnTo>
                    <a:pt x="7850549" y="4227596"/>
                  </a:lnTo>
                  <a:lnTo>
                    <a:pt x="7849310" y="4225885"/>
                  </a:lnTo>
                  <a:lnTo>
                    <a:pt x="7845781" y="4221228"/>
                  </a:lnTo>
                  <a:close/>
                </a:path>
                <a:path w="20053300" h="6235700">
                  <a:moveTo>
                    <a:pt x="12228891" y="6085009"/>
                  </a:moveTo>
                  <a:lnTo>
                    <a:pt x="12223278" y="6086160"/>
                  </a:lnTo>
                  <a:lnTo>
                    <a:pt x="12221184" y="6086448"/>
                  </a:lnTo>
                  <a:lnTo>
                    <a:pt x="12215905" y="6087743"/>
                  </a:lnTo>
                  <a:lnTo>
                    <a:pt x="12212345" y="6093316"/>
                  </a:lnTo>
                  <a:lnTo>
                    <a:pt x="12213497" y="6098929"/>
                  </a:lnTo>
                  <a:lnTo>
                    <a:pt x="12214026" y="6102306"/>
                  </a:lnTo>
                  <a:lnTo>
                    <a:pt x="12216457" y="6104919"/>
                  </a:lnTo>
                  <a:lnTo>
                    <a:pt x="12219458" y="6106199"/>
                  </a:lnTo>
                  <a:lnTo>
                    <a:pt x="12219600" y="6105865"/>
                  </a:lnTo>
                  <a:lnTo>
                    <a:pt x="12221599" y="6106718"/>
                  </a:lnTo>
                  <a:lnTo>
                    <a:pt x="12223741" y="6107238"/>
                  </a:lnTo>
                  <a:lnTo>
                    <a:pt x="12225976" y="6106615"/>
                  </a:lnTo>
                  <a:lnTo>
                    <a:pt x="12228069" y="6106327"/>
                  </a:lnTo>
                  <a:lnTo>
                    <a:pt x="12233683" y="6105175"/>
                  </a:lnTo>
                  <a:lnTo>
                    <a:pt x="12236909" y="6099460"/>
                  </a:lnTo>
                  <a:lnTo>
                    <a:pt x="12234605" y="6088236"/>
                  </a:lnTo>
                  <a:lnTo>
                    <a:pt x="12228891" y="6085009"/>
                  </a:lnTo>
                  <a:close/>
                </a:path>
                <a:path w="20053300" h="6235700">
                  <a:moveTo>
                    <a:pt x="1405353" y="1445196"/>
                  </a:moveTo>
                  <a:lnTo>
                    <a:pt x="1398692" y="1445111"/>
                  </a:lnTo>
                  <a:lnTo>
                    <a:pt x="1394368" y="1448783"/>
                  </a:lnTo>
                  <a:lnTo>
                    <a:pt x="1392990" y="1450166"/>
                  </a:lnTo>
                  <a:lnTo>
                    <a:pt x="1388666" y="1453837"/>
                  </a:lnTo>
                  <a:lnTo>
                    <a:pt x="1388583" y="1460497"/>
                  </a:lnTo>
                  <a:lnTo>
                    <a:pt x="1392254" y="1464821"/>
                  </a:lnTo>
                  <a:lnTo>
                    <a:pt x="1393161" y="1466389"/>
                  </a:lnTo>
                  <a:lnTo>
                    <a:pt x="1399494" y="1469091"/>
                  </a:lnTo>
                  <a:lnTo>
                    <a:pt x="1403822" y="1468180"/>
                  </a:lnTo>
                  <a:lnTo>
                    <a:pt x="1406910" y="1465558"/>
                  </a:lnTo>
                  <a:lnTo>
                    <a:pt x="1408288" y="1464175"/>
                  </a:lnTo>
                  <a:lnTo>
                    <a:pt x="1412611" y="1460504"/>
                  </a:lnTo>
                  <a:lnTo>
                    <a:pt x="1412695" y="1453843"/>
                  </a:lnTo>
                  <a:lnTo>
                    <a:pt x="1405353" y="1445196"/>
                  </a:lnTo>
                  <a:close/>
                </a:path>
                <a:path w="20053300" h="6235700">
                  <a:moveTo>
                    <a:pt x="7797985" y="4150414"/>
                  </a:moveTo>
                  <a:lnTo>
                    <a:pt x="7791750" y="4149330"/>
                  </a:lnTo>
                  <a:lnTo>
                    <a:pt x="7786902" y="4152383"/>
                  </a:lnTo>
                  <a:lnTo>
                    <a:pt x="7781911" y="4155770"/>
                  </a:lnTo>
                  <a:lnTo>
                    <a:pt x="7780828" y="4162005"/>
                  </a:lnTo>
                  <a:lnTo>
                    <a:pt x="7783882" y="4166853"/>
                  </a:lnTo>
                  <a:lnTo>
                    <a:pt x="7786361" y="4170274"/>
                  </a:lnTo>
                  <a:lnTo>
                    <a:pt x="7788077" y="4171795"/>
                  </a:lnTo>
                  <a:lnTo>
                    <a:pt x="7792743" y="4173785"/>
                  </a:lnTo>
                  <a:lnTo>
                    <a:pt x="7796454" y="4173398"/>
                  </a:lnTo>
                  <a:lnTo>
                    <a:pt x="7799591" y="4171585"/>
                  </a:lnTo>
                  <a:lnTo>
                    <a:pt x="7804581" y="4168198"/>
                  </a:lnTo>
                  <a:lnTo>
                    <a:pt x="7805665" y="4161963"/>
                  </a:lnTo>
                  <a:lnTo>
                    <a:pt x="7802612" y="4157115"/>
                  </a:lnTo>
                  <a:lnTo>
                    <a:pt x="7801371" y="4155405"/>
                  </a:lnTo>
                  <a:lnTo>
                    <a:pt x="7797985" y="4150414"/>
                  </a:lnTo>
                  <a:close/>
                </a:path>
                <a:path w="20053300" h="6235700">
                  <a:moveTo>
                    <a:pt x="12311647" y="6065550"/>
                  </a:moveTo>
                  <a:lnTo>
                    <a:pt x="12306035" y="6066702"/>
                  </a:lnTo>
                  <a:lnTo>
                    <a:pt x="12303942" y="6066992"/>
                  </a:lnTo>
                  <a:lnTo>
                    <a:pt x="12298329" y="6068142"/>
                  </a:lnTo>
                  <a:lnTo>
                    <a:pt x="12295104" y="6073858"/>
                  </a:lnTo>
                  <a:lnTo>
                    <a:pt x="12296255" y="6079470"/>
                  </a:lnTo>
                  <a:lnTo>
                    <a:pt x="12297118" y="6082990"/>
                  </a:lnTo>
                  <a:lnTo>
                    <a:pt x="12299215" y="6085460"/>
                  </a:lnTo>
                  <a:lnTo>
                    <a:pt x="12304215" y="6087593"/>
                  </a:lnTo>
                  <a:lnTo>
                    <a:pt x="12306499" y="6087780"/>
                  </a:lnTo>
                  <a:lnTo>
                    <a:pt x="12308735" y="6087157"/>
                  </a:lnTo>
                  <a:lnTo>
                    <a:pt x="12310827" y="6086868"/>
                  </a:lnTo>
                  <a:lnTo>
                    <a:pt x="12316439" y="6085717"/>
                  </a:lnTo>
                  <a:lnTo>
                    <a:pt x="12319665" y="6080002"/>
                  </a:lnTo>
                  <a:lnTo>
                    <a:pt x="12317362" y="6068776"/>
                  </a:lnTo>
                  <a:lnTo>
                    <a:pt x="12311647" y="6065550"/>
                  </a:lnTo>
                  <a:close/>
                </a:path>
                <a:path w="20053300" h="6235700">
                  <a:moveTo>
                    <a:pt x="7751473" y="4079359"/>
                  </a:moveTo>
                  <a:lnTo>
                    <a:pt x="7744905" y="4078134"/>
                  </a:lnTo>
                  <a:lnTo>
                    <a:pt x="7735209" y="4084241"/>
                  </a:lnTo>
                  <a:lnTo>
                    <a:pt x="7733982" y="4090809"/>
                  </a:lnTo>
                  <a:lnTo>
                    <a:pt x="7737036" y="4095656"/>
                  </a:lnTo>
                  <a:lnTo>
                    <a:pt x="7739517" y="4099079"/>
                  </a:lnTo>
                  <a:lnTo>
                    <a:pt x="7741232" y="4100598"/>
                  </a:lnTo>
                  <a:lnTo>
                    <a:pt x="7745899" y="4102588"/>
                  </a:lnTo>
                  <a:lnTo>
                    <a:pt x="7749609" y="4102201"/>
                  </a:lnTo>
                  <a:lnTo>
                    <a:pt x="7752746" y="4100387"/>
                  </a:lnTo>
                  <a:lnTo>
                    <a:pt x="7757594" y="4097334"/>
                  </a:lnTo>
                  <a:lnTo>
                    <a:pt x="7758821" y="4090766"/>
                  </a:lnTo>
                  <a:lnTo>
                    <a:pt x="7755767" y="4085919"/>
                  </a:lnTo>
                  <a:lnTo>
                    <a:pt x="7754527" y="4084208"/>
                  </a:lnTo>
                  <a:lnTo>
                    <a:pt x="7751473" y="4079359"/>
                  </a:lnTo>
                  <a:close/>
                </a:path>
                <a:path w="20053300" h="6235700">
                  <a:moveTo>
                    <a:pt x="1468825" y="1388752"/>
                  </a:moveTo>
                  <a:lnTo>
                    <a:pt x="1462305" y="1388335"/>
                  </a:lnTo>
                  <a:lnTo>
                    <a:pt x="1457982" y="1392006"/>
                  </a:lnTo>
                  <a:lnTo>
                    <a:pt x="1456604" y="1393389"/>
                  </a:lnTo>
                  <a:lnTo>
                    <a:pt x="1452614" y="1397202"/>
                  </a:lnTo>
                  <a:lnTo>
                    <a:pt x="1452197" y="1403721"/>
                  </a:lnTo>
                  <a:lnTo>
                    <a:pt x="1455868" y="1408045"/>
                  </a:lnTo>
                  <a:lnTo>
                    <a:pt x="1456774" y="1409614"/>
                  </a:lnTo>
                  <a:lnTo>
                    <a:pt x="1459442" y="1410752"/>
                  </a:lnTo>
                  <a:lnTo>
                    <a:pt x="1459250" y="1410275"/>
                  </a:lnTo>
                  <a:lnTo>
                    <a:pt x="1462916" y="1411839"/>
                  </a:lnTo>
                  <a:lnTo>
                    <a:pt x="1467103" y="1411261"/>
                  </a:lnTo>
                  <a:lnTo>
                    <a:pt x="1470191" y="1408639"/>
                  </a:lnTo>
                  <a:lnTo>
                    <a:pt x="1471902" y="1407399"/>
                  </a:lnTo>
                  <a:lnTo>
                    <a:pt x="1475892" y="1403586"/>
                  </a:lnTo>
                  <a:lnTo>
                    <a:pt x="1476309" y="1397067"/>
                  </a:lnTo>
                  <a:lnTo>
                    <a:pt x="1472638" y="1392743"/>
                  </a:lnTo>
                  <a:lnTo>
                    <a:pt x="1468825" y="1388752"/>
                  </a:lnTo>
                  <a:close/>
                </a:path>
                <a:path w="20053300" h="6235700">
                  <a:moveTo>
                    <a:pt x="12394307" y="6044474"/>
                  </a:moveTo>
                  <a:lnTo>
                    <a:pt x="12388552" y="6045959"/>
                  </a:lnTo>
                  <a:lnTo>
                    <a:pt x="12386460" y="6046249"/>
                  </a:lnTo>
                  <a:lnTo>
                    <a:pt x="12381180" y="6047542"/>
                  </a:lnTo>
                  <a:lnTo>
                    <a:pt x="12377620" y="6053116"/>
                  </a:lnTo>
                  <a:lnTo>
                    <a:pt x="12379104" y="6058870"/>
                  </a:lnTo>
                  <a:lnTo>
                    <a:pt x="12380109" y="6062057"/>
                  </a:lnTo>
                  <a:lnTo>
                    <a:pt x="12382208" y="6064527"/>
                  </a:lnTo>
                  <a:lnTo>
                    <a:pt x="12385207" y="6065806"/>
                  </a:lnTo>
                  <a:lnTo>
                    <a:pt x="12385065" y="6066140"/>
                  </a:lnTo>
                  <a:lnTo>
                    <a:pt x="12387065" y="6066993"/>
                  </a:lnTo>
                  <a:lnTo>
                    <a:pt x="12389350" y="6067180"/>
                  </a:lnTo>
                  <a:lnTo>
                    <a:pt x="12393820" y="6065935"/>
                  </a:lnTo>
                  <a:lnTo>
                    <a:pt x="12399099" y="6064641"/>
                  </a:lnTo>
                  <a:lnTo>
                    <a:pt x="12402658" y="6059068"/>
                  </a:lnTo>
                  <a:lnTo>
                    <a:pt x="12401174" y="6053314"/>
                  </a:lnTo>
                  <a:lnTo>
                    <a:pt x="12399879" y="6048034"/>
                  </a:lnTo>
                  <a:lnTo>
                    <a:pt x="12394307" y="6044474"/>
                  </a:lnTo>
                  <a:close/>
                </a:path>
                <a:path w="20053300" h="6235700">
                  <a:moveTo>
                    <a:pt x="7705579" y="4007781"/>
                  </a:moveTo>
                  <a:lnTo>
                    <a:pt x="7699153" y="4006221"/>
                  </a:lnTo>
                  <a:lnTo>
                    <a:pt x="7689457" y="4012328"/>
                  </a:lnTo>
                  <a:lnTo>
                    <a:pt x="7687898" y="4018754"/>
                  </a:lnTo>
                  <a:lnTo>
                    <a:pt x="7690952" y="4023602"/>
                  </a:lnTo>
                  <a:lnTo>
                    <a:pt x="7693432" y="4027023"/>
                  </a:lnTo>
                  <a:lnTo>
                    <a:pt x="7694813" y="4028402"/>
                  </a:lnTo>
                  <a:lnTo>
                    <a:pt x="7699813" y="4030535"/>
                  </a:lnTo>
                  <a:lnTo>
                    <a:pt x="7703381" y="4030481"/>
                  </a:lnTo>
                  <a:lnTo>
                    <a:pt x="7706518" y="4028667"/>
                  </a:lnTo>
                  <a:lnTo>
                    <a:pt x="7711366" y="4025614"/>
                  </a:lnTo>
                  <a:lnTo>
                    <a:pt x="7712927" y="4019187"/>
                  </a:lnTo>
                  <a:lnTo>
                    <a:pt x="7709874" y="4014339"/>
                  </a:lnTo>
                  <a:lnTo>
                    <a:pt x="7708633" y="4012628"/>
                  </a:lnTo>
                  <a:lnTo>
                    <a:pt x="7705579" y="4007781"/>
                  </a:lnTo>
                  <a:close/>
                </a:path>
                <a:path w="20053300" h="6235700">
                  <a:moveTo>
                    <a:pt x="12476394" y="6021973"/>
                  </a:moveTo>
                  <a:lnTo>
                    <a:pt x="12470971" y="6023600"/>
                  </a:lnTo>
                  <a:lnTo>
                    <a:pt x="12468737" y="6024223"/>
                  </a:lnTo>
                  <a:lnTo>
                    <a:pt x="12462982" y="6025707"/>
                  </a:lnTo>
                  <a:lnTo>
                    <a:pt x="12459755" y="6031422"/>
                  </a:lnTo>
                  <a:lnTo>
                    <a:pt x="12471769" y="6044819"/>
                  </a:lnTo>
                  <a:lnTo>
                    <a:pt x="12476240" y="6043575"/>
                  </a:lnTo>
                  <a:lnTo>
                    <a:pt x="12481994" y="6042091"/>
                  </a:lnTo>
                  <a:lnTo>
                    <a:pt x="12485220" y="6036374"/>
                  </a:lnTo>
                  <a:lnTo>
                    <a:pt x="12483593" y="6030953"/>
                  </a:lnTo>
                  <a:lnTo>
                    <a:pt x="12482109" y="6025199"/>
                  </a:lnTo>
                  <a:lnTo>
                    <a:pt x="12476394" y="6021973"/>
                  </a:lnTo>
                  <a:close/>
                </a:path>
                <a:path w="20053300" h="6235700">
                  <a:moveTo>
                    <a:pt x="1533298" y="1332735"/>
                  </a:moveTo>
                  <a:lnTo>
                    <a:pt x="1526778" y="1332318"/>
                  </a:lnTo>
                  <a:lnTo>
                    <a:pt x="1522454" y="1335989"/>
                  </a:lnTo>
                  <a:lnTo>
                    <a:pt x="1521077" y="1337372"/>
                  </a:lnTo>
                  <a:lnTo>
                    <a:pt x="1516753" y="1341043"/>
                  </a:lnTo>
                  <a:lnTo>
                    <a:pt x="1516336" y="1347562"/>
                  </a:lnTo>
                  <a:lnTo>
                    <a:pt x="1520007" y="1351885"/>
                  </a:lnTo>
                  <a:lnTo>
                    <a:pt x="1521247" y="1353596"/>
                  </a:lnTo>
                  <a:lnTo>
                    <a:pt x="1526914" y="1356013"/>
                  </a:lnTo>
                  <a:lnTo>
                    <a:pt x="1531099" y="1355435"/>
                  </a:lnTo>
                  <a:lnTo>
                    <a:pt x="1534187" y="1352814"/>
                  </a:lnTo>
                  <a:lnTo>
                    <a:pt x="1535898" y="1351573"/>
                  </a:lnTo>
                  <a:lnTo>
                    <a:pt x="1540222" y="1347902"/>
                  </a:lnTo>
                  <a:lnTo>
                    <a:pt x="1540640" y="1341382"/>
                  </a:lnTo>
                  <a:lnTo>
                    <a:pt x="1533298" y="1332735"/>
                  </a:lnTo>
                  <a:close/>
                </a:path>
                <a:path w="20053300" h="6235700">
                  <a:moveTo>
                    <a:pt x="7660303" y="3935677"/>
                  </a:moveTo>
                  <a:lnTo>
                    <a:pt x="7653877" y="3934119"/>
                  </a:lnTo>
                  <a:lnTo>
                    <a:pt x="7644181" y="3940225"/>
                  </a:lnTo>
                  <a:lnTo>
                    <a:pt x="7642622" y="3946651"/>
                  </a:lnTo>
                  <a:lnTo>
                    <a:pt x="7645676" y="3951499"/>
                  </a:lnTo>
                  <a:lnTo>
                    <a:pt x="7648155" y="3954920"/>
                  </a:lnTo>
                  <a:lnTo>
                    <a:pt x="7649537" y="3956298"/>
                  </a:lnTo>
                  <a:lnTo>
                    <a:pt x="7654870" y="3958573"/>
                  </a:lnTo>
                  <a:lnTo>
                    <a:pt x="7658105" y="3958378"/>
                  </a:lnTo>
                  <a:lnTo>
                    <a:pt x="7661242" y="3956564"/>
                  </a:lnTo>
                  <a:lnTo>
                    <a:pt x="7666090" y="3953511"/>
                  </a:lnTo>
                  <a:lnTo>
                    <a:pt x="7667649" y="3947084"/>
                  </a:lnTo>
                  <a:lnTo>
                    <a:pt x="7664596" y="3942236"/>
                  </a:lnTo>
                  <a:lnTo>
                    <a:pt x="7663357" y="3940525"/>
                  </a:lnTo>
                  <a:lnTo>
                    <a:pt x="7660303" y="3935677"/>
                  </a:lnTo>
                  <a:close/>
                </a:path>
                <a:path w="20053300" h="6235700">
                  <a:moveTo>
                    <a:pt x="12558289" y="5998996"/>
                  </a:moveTo>
                  <a:lnTo>
                    <a:pt x="12552867" y="6000622"/>
                  </a:lnTo>
                  <a:lnTo>
                    <a:pt x="12550965" y="6001387"/>
                  </a:lnTo>
                  <a:lnTo>
                    <a:pt x="12545544" y="6003014"/>
                  </a:lnTo>
                  <a:lnTo>
                    <a:pt x="12542318" y="6008729"/>
                  </a:lnTo>
                  <a:lnTo>
                    <a:pt x="12543944" y="6014151"/>
                  </a:lnTo>
                  <a:lnTo>
                    <a:pt x="12544616" y="6017194"/>
                  </a:lnTo>
                  <a:lnTo>
                    <a:pt x="12547046" y="6019808"/>
                  </a:lnTo>
                  <a:lnTo>
                    <a:pt x="12549713" y="6020945"/>
                  </a:lnTo>
                  <a:lnTo>
                    <a:pt x="12549856" y="6020611"/>
                  </a:lnTo>
                  <a:lnTo>
                    <a:pt x="12551856" y="6021464"/>
                  </a:lnTo>
                  <a:lnTo>
                    <a:pt x="12554472" y="6021793"/>
                  </a:lnTo>
                  <a:lnTo>
                    <a:pt x="12556708" y="6021171"/>
                  </a:lnTo>
                  <a:lnTo>
                    <a:pt x="12558610" y="6020407"/>
                  </a:lnTo>
                  <a:lnTo>
                    <a:pt x="12564032" y="6018779"/>
                  </a:lnTo>
                  <a:lnTo>
                    <a:pt x="12567257" y="6013064"/>
                  </a:lnTo>
                  <a:lnTo>
                    <a:pt x="12564003" y="6002222"/>
                  </a:lnTo>
                  <a:lnTo>
                    <a:pt x="12558289" y="5998996"/>
                  </a:lnTo>
                  <a:close/>
                </a:path>
                <a:path w="20053300" h="6235700">
                  <a:moveTo>
                    <a:pt x="7615311" y="3862908"/>
                  </a:moveTo>
                  <a:lnTo>
                    <a:pt x="7608886" y="3861349"/>
                  </a:lnTo>
                  <a:lnTo>
                    <a:pt x="7599189" y="3867456"/>
                  </a:lnTo>
                  <a:lnTo>
                    <a:pt x="7597629" y="3873881"/>
                  </a:lnTo>
                  <a:lnTo>
                    <a:pt x="7600683" y="3878730"/>
                  </a:lnTo>
                  <a:lnTo>
                    <a:pt x="7603163" y="3882151"/>
                  </a:lnTo>
                  <a:lnTo>
                    <a:pt x="7604878" y="3883670"/>
                  </a:lnTo>
                  <a:lnTo>
                    <a:pt x="7609545" y="3885661"/>
                  </a:lnTo>
                  <a:lnTo>
                    <a:pt x="7612780" y="3885464"/>
                  </a:lnTo>
                  <a:lnTo>
                    <a:pt x="7615917" y="3883652"/>
                  </a:lnTo>
                  <a:lnTo>
                    <a:pt x="7621099" y="3880740"/>
                  </a:lnTo>
                  <a:lnTo>
                    <a:pt x="7622658" y="3874315"/>
                  </a:lnTo>
                  <a:lnTo>
                    <a:pt x="7619605" y="3869466"/>
                  </a:lnTo>
                  <a:lnTo>
                    <a:pt x="7618365" y="3867756"/>
                  </a:lnTo>
                  <a:lnTo>
                    <a:pt x="7615311" y="3862908"/>
                  </a:lnTo>
                  <a:close/>
                </a:path>
                <a:path w="20053300" h="6235700">
                  <a:moveTo>
                    <a:pt x="1598436" y="1277004"/>
                  </a:moveTo>
                  <a:lnTo>
                    <a:pt x="1591917" y="1276586"/>
                  </a:lnTo>
                  <a:lnTo>
                    <a:pt x="1587593" y="1280257"/>
                  </a:lnTo>
                  <a:lnTo>
                    <a:pt x="1585883" y="1281497"/>
                  </a:lnTo>
                  <a:lnTo>
                    <a:pt x="1581559" y="1285168"/>
                  </a:lnTo>
                  <a:lnTo>
                    <a:pt x="1581142" y="1291687"/>
                  </a:lnTo>
                  <a:lnTo>
                    <a:pt x="1584812" y="1296011"/>
                  </a:lnTo>
                  <a:lnTo>
                    <a:pt x="1585719" y="1297580"/>
                  </a:lnTo>
                  <a:lnTo>
                    <a:pt x="1592052" y="1300281"/>
                  </a:lnTo>
                  <a:lnTo>
                    <a:pt x="1596238" y="1299703"/>
                  </a:lnTo>
                  <a:lnTo>
                    <a:pt x="1599327" y="1297081"/>
                  </a:lnTo>
                  <a:lnTo>
                    <a:pt x="1601037" y="1295841"/>
                  </a:lnTo>
                  <a:lnTo>
                    <a:pt x="1605361" y="1292170"/>
                  </a:lnTo>
                  <a:lnTo>
                    <a:pt x="1605778" y="1285651"/>
                  </a:lnTo>
                  <a:lnTo>
                    <a:pt x="1598436" y="1277004"/>
                  </a:lnTo>
                  <a:close/>
                </a:path>
                <a:path w="20053300" h="6235700">
                  <a:moveTo>
                    <a:pt x="12639992" y="5975542"/>
                  </a:moveTo>
                  <a:lnTo>
                    <a:pt x="12634571" y="5977169"/>
                  </a:lnTo>
                  <a:lnTo>
                    <a:pt x="12632670" y="5977934"/>
                  </a:lnTo>
                  <a:lnTo>
                    <a:pt x="12627248" y="5979561"/>
                  </a:lnTo>
                  <a:lnTo>
                    <a:pt x="12624021" y="5985276"/>
                  </a:lnTo>
                  <a:lnTo>
                    <a:pt x="12625649" y="5990697"/>
                  </a:lnTo>
                  <a:lnTo>
                    <a:pt x="12626796" y="5993550"/>
                  </a:lnTo>
                  <a:lnTo>
                    <a:pt x="12628893" y="5996021"/>
                  </a:lnTo>
                  <a:lnTo>
                    <a:pt x="12631560" y="5997158"/>
                  </a:lnTo>
                  <a:lnTo>
                    <a:pt x="12631083" y="5997350"/>
                  </a:lnTo>
                  <a:lnTo>
                    <a:pt x="12633084" y="5998203"/>
                  </a:lnTo>
                  <a:lnTo>
                    <a:pt x="12635843" y="5998198"/>
                  </a:lnTo>
                  <a:lnTo>
                    <a:pt x="12640314" y="5996953"/>
                  </a:lnTo>
                  <a:lnTo>
                    <a:pt x="12646070" y="5995468"/>
                  </a:lnTo>
                  <a:lnTo>
                    <a:pt x="12648961" y="5989611"/>
                  </a:lnTo>
                  <a:lnTo>
                    <a:pt x="12647335" y="5984190"/>
                  </a:lnTo>
                  <a:lnTo>
                    <a:pt x="12645849" y="5978434"/>
                  </a:lnTo>
                  <a:lnTo>
                    <a:pt x="12639992" y="5975542"/>
                  </a:lnTo>
                  <a:close/>
                </a:path>
                <a:path w="20053300" h="6235700">
                  <a:moveTo>
                    <a:pt x="7572221" y="3789373"/>
                  </a:moveTo>
                  <a:lnTo>
                    <a:pt x="7565795" y="3787813"/>
                  </a:lnTo>
                  <a:lnTo>
                    <a:pt x="7560947" y="3790867"/>
                  </a:lnTo>
                  <a:lnTo>
                    <a:pt x="7555766" y="3793778"/>
                  </a:lnTo>
                  <a:lnTo>
                    <a:pt x="7554206" y="3800205"/>
                  </a:lnTo>
                  <a:lnTo>
                    <a:pt x="7557259" y="3805053"/>
                  </a:lnTo>
                  <a:lnTo>
                    <a:pt x="7558499" y="3806764"/>
                  </a:lnTo>
                  <a:lnTo>
                    <a:pt x="7559597" y="3808808"/>
                  </a:lnTo>
                  <a:lnTo>
                    <a:pt x="7561313" y="3810327"/>
                  </a:lnTo>
                  <a:lnTo>
                    <a:pt x="7566313" y="3812460"/>
                  </a:lnTo>
                  <a:lnTo>
                    <a:pt x="7569548" y="3812265"/>
                  </a:lnTo>
                  <a:lnTo>
                    <a:pt x="7572686" y="3810451"/>
                  </a:lnTo>
                  <a:lnTo>
                    <a:pt x="7577534" y="3807398"/>
                  </a:lnTo>
                  <a:lnTo>
                    <a:pt x="7579426" y="3801113"/>
                  </a:lnTo>
                  <a:lnTo>
                    <a:pt x="7576373" y="3796265"/>
                  </a:lnTo>
                  <a:lnTo>
                    <a:pt x="7575132" y="3794554"/>
                  </a:lnTo>
                  <a:lnTo>
                    <a:pt x="7572221" y="3789373"/>
                  </a:lnTo>
                  <a:close/>
                </a:path>
                <a:path w="20053300" h="6235700">
                  <a:moveTo>
                    <a:pt x="12721265" y="5950329"/>
                  </a:moveTo>
                  <a:lnTo>
                    <a:pt x="12715844" y="5951956"/>
                  </a:lnTo>
                  <a:lnTo>
                    <a:pt x="12713941" y="5952722"/>
                  </a:lnTo>
                  <a:lnTo>
                    <a:pt x="12708520" y="5954348"/>
                  </a:lnTo>
                  <a:lnTo>
                    <a:pt x="12705628" y="5960206"/>
                  </a:lnTo>
                  <a:lnTo>
                    <a:pt x="12707254" y="5965626"/>
                  </a:lnTo>
                  <a:lnTo>
                    <a:pt x="12708259" y="5968813"/>
                  </a:lnTo>
                  <a:lnTo>
                    <a:pt x="12710498" y="5970951"/>
                  </a:lnTo>
                  <a:lnTo>
                    <a:pt x="12715166" y="5972942"/>
                  </a:lnTo>
                  <a:lnTo>
                    <a:pt x="12717783" y="5973270"/>
                  </a:lnTo>
                  <a:lnTo>
                    <a:pt x="12722063" y="5971549"/>
                  </a:lnTo>
                  <a:lnTo>
                    <a:pt x="12727484" y="5969922"/>
                  </a:lnTo>
                  <a:lnTo>
                    <a:pt x="12730376" y="5964065"/>
                  </a:lnTo>
                  <a:lnTo>
                    <a:pt x="12727122" y="5953222"/>
                  </a:lnTo>
                  <a:lnTo>
                    <a:pt x="12721265" y="5950329"/>
                  </a:lnTo>
                  <a:close/>
                </a:path>
                <a:path w="20053300" h="6235700">
                  <a:moveTo>
                    <a:pt x="1663766" y="1221747"/>
                  </a:moveTo>
                  <a:lnTo>
                    <a:pt x="1657246" y="1221330"/>
                  </a:lnTo>
                  <a:lnTo>
                    <a:pt x="1652923" y="1225001"/>
                  </a:lnTo>
                  <a:lnTo>
                    <a:pt x="1651212" y="1226241"/>
                  </a:lnTo>
                  <a:lnTo>
                    <a:pt x="1646746" y="1230245"/>
                  </a:lnTo>
                  <a:lnTo>
                    <a:pt x="1646330" y="1236763"/>
                  </a:lnTo>
                  <a:lnTo>
                    <a:pt x="1651049" y="1242323"/>
                  </a:lnTo>
                  <a:lnTo>
                    <a:pt x="1653907" y="1243936"/>
                  </a:lnTo>
                  <a:lnTo>
                    <a:pt x="1657573" y="1245500"/>
                  </a:lnTo>
                  <a:lnTo>
                    <a:pt x="1661759" y="1244923"/>
                  </a:lnTo>
                  <a:lnTo>
                    <a:pt x="1664847" y="1242300"/>
                  </a:lnTo>
                  <a:lnTo>
                    <a:pt x="1666559" y="1241059"/>
                  </a:lnTo>
                  <a:lnTo>
                    <a:pt x="1671024" y="1237055"/>
                  </a:lnTo>
                  <a:lnTo>
                    <a:pt x="1671774" y="1230679"/>
                  </a:lnTo>
                  <a:lnTo>
                    <a:pt x="1663766" y="1221747"/>
                  </a:lnTo>
                  <a:close/>
                </a:path>
                <a:path w="20053300" h="6235700">
                  <a:moveTo>
                    <a:pt x="7528656" y="3716030"/>
                  </a:moveTo>
                  <a:lnTo>
                    <a:pt x="7522705" y="3714279"/>
                  </a:lnTo>
                  <a:lnTo>
                    <a:pt x="7517524" y="3717190"/>
                  </a:lnTo>
                  <a:lnTo>
                    <a:pt x="7512676" y="3720244"/>
                  </a:lnTo>
                  <a:lnTo>
                    <a:pt x="7510925" y="3726194"/>
                  </a:lnTo>
                  <a:lnTo>
                    <a:pt x="7513837" y="3731376"/>
                  </a:lnTo>
                  <a:lnTo>
                    <a:pt x="7515076" y="3733086"/>
                  </a:lnTo>
                  <a:lnTo>
                    <a:pt x="7516174" y="3735130"/>
                  </a:lnTo>
                  <a:lnTo>
                    <a:pt x="7517890" y="3736651"/>
                  </a:lnTo>
                  <a:lnTo>
                    <a:pt x="7522889" y="3738784"/>
                  </a:lnTo>
                  <a:lnTo>
                    <a:pt x="7526124" y="3738587"/>
                  </a:lnTo>
                  <a:lnTo>
                    <a:pt x="7529261" y="3736774"/>
                  </a:lnTo>
                  <a:lnTo>
                    <a:pt x="7534109" y="3733720"/>
                  </a:lnTo>
                  <a:lnTo>
                    <a:pt x="7536002" y="3727437"/>
                  </a:lnTo>
                  <a:lnTo>
                    <a:pt x="7532949" y="3722588"/>
                  </a:lnTo>
                  <a:lnTo>
                    <a:pt x="7531709" y="3720878"/>
                  </a:lnTo>
                  <a:lnTo>
                    <a:pt x="7528656" y="3716030"/>
                  </a:lnTo>
                  <a:close/>
                </a:path>
                <a:path w="20053300" h="6235700">
                  <a:moveTo>
                    <a:pt x="12802823" y="5924450"/>
                  </a:moveTo>
                  <a:lnTo>
                    <a:pt x="12797402" y="5926077"/>
                  </a:lnTo>
                  <a:lnTo>
                    <a:pt x="12795499" y="5926841"/>
                  </a:lnTo>
                  <a:lnTo>
                    <a:pt x="12790077" y="5928469"/>
                  </a:lnTo>
                  <a:lnTo>
                    <a:pt x="12787185" y="5934325"/>
                  </a:lnTo>
                  <a:lnTo>
                    <a:pt x="12788812" y="5939747"/>
                  </a:lnTo>
                  <a:lnTo>
                    <a:pt x="12789817" y="5942934"/>
                  </a:lnTo>
                  <a:lnTo>
                    <a:pt x="12792056" y="5945071"/>
                  </a:lnTo>
                  <a:lnTo>
                    <a:pt x="12796722" y="5947061"/>
                  </a:lnTo>
                  <a:lnTo>
                    <a:pt x="12799341" y="5947389"/>
                  </a:lnTo>
                  <a:lnTo>
                    <a:pt x="12803619" y="5945670"/>
                  </a:lnTo>
                  <a:lnTo>
                    <a:pt x="12809041" y="5944043"/>
                  </a:lnTo>
                  <a:lnTo>
                    <a:pt x="12811934" y="5938186"/>
                  </a:lnTo>
                  <a:lnTo>
                    <a:pt x="12808680" y="5927343"/>
                  </a:lnTo>
                  <a:lnTo>
                    <a:pt x="12802823" y="5924450"/>
                  </a:lnTo>
                  <a:close/>
                </a:path>
                <a:path w="20053300" h="6235700">
                  <a:moveTo>
                    <a:pt x="7487184" y="3642397"/>
                  </a:moveTo>
                  <a:lnTo>
                    <a:pt x="7480757" y="3640839"/>
                  </a:lnTo>
                  <a:lnTo>
                    <a:pt x="7470678" y="3645994"/>
                  </a:lnTo>
                  <a:lnTo>
                    <a:pt x="7469102" y="3651231"/>
                  </a:lnTo>
                  <a:lnTo>
                    <a:pt x="7468786" y="3652278"/>
                  </a:lnTo>
                  <a:lnTo>
                    <a:pt x="7471698" y="3657459"/>
                  </a:lnTo>
                  <a:lnTo>
                    <a:pt x="7472937" y="3659170"/>
                  </a:lnTo>
                  <a:lnTo>
                    <a:pt x="7474035" y="3661215"/>
                  </a:lnTo>
                  <a:lnTo>
                    <a:pt x="7475751" y="3662735"/>
                  </a:lnTo>
                  <a:lnTo>
                    <a:pt x="7477750" y="3663588"/>
                  </a:lnTo>
                  <a:lnTo>
                    <a:pt x="7477608" y="3663921"/>
                  </a:lnTo>
                  <a:lnTo>
                    <a:pt x="7480608" y="3665200"/>
                  </a:lnTo>
                  <a:lnTo>
                    <a:pt x="7483843" y="3665004"/>
                  </a:lnTo>
                  <a:lnTo>
                    <a:pt x="7486838" y="3663524"/>
                  </a:lnTo>
                  <a:lnTo>
                    <a:pt x="7491877" y="3660946"/>
                  </a:lnTo>
                  <a:lnTo>
                    <a:pt x="7493454" y="3655710"/>
                  </a:lnTo>
                  <a:lnTo>
                    <a:pt x="7493770" y="3654662"/>
                  </a:lnTo>
                  <a:lnTo>
                    <a:pt x="7490859" y="3649482"/>
                  </a:lnTo>
                  <a:lnTo>
                    <a:pt x="7489761" y="3647437"/>
                  </a:lnTo>
                  <a:lnTo>
                    <a:pt x="7487184" y="3642397"/>
                  </a:lnTo>
                  <a:close/>
                </a:path>
                <a:path w="20053300" h="6235700">
                  <a:moveTo>
                    <a:pt x="1729953" y="1167251"/>
                  </a:moveTo>
                  <a:lnTo>
                    <a:pt x="1723101" y="1166690"/>
                  </a:lnTo>
                  <a:lnTo>
                    <a:pt x="1718777" y="1170361"/>
                  </a:lnTo>
                  <a:lnTo>
                    <a:pt x="1717067" y="1171602"/>
                  </a:lnTo>
                  <a:lnTo>
                    <a:pt x="1712743" y="1175272"/>
                  </a:lnTo>
                  <a:lnTo>
                    <a:pt x="1711850" y="1181983"/>
                  </a:lnTo>
                  <a:lnTo>
                    <a:pt x="1716570" y="1187542"/>
                  </a:lnTo>
                  <a:lnTo>
                    <a:pt x="1719428" y="1189155"/>
                  </a:lnTo>
                  <a:lnTo>
                    <a:pt x="1723094" y="1190719"/>
                  </a:lnTo>
                  <a:lnTo>
                    <a:pt x="1727138" y="1190473"/>
                  </a:lnTo>
                  <a:lnTo>
                    <a:pt x="1730226" y="1187851"/>
                  </a:lnTo>
                  <a:lnTo>
                    <a:pt x="1731937" y="1186612"/>
                  </a:lnTo>
                  <a:lnTo>
                    <a:pt x="1736594" y="1183082"/>
                  </a:lnTo>
                  <a:lnTo>
                    <a:pt x="1737153" y="1176231"/>
                  </a:lnTo>
                  <a:lnTo>
                    <a:pt x="1733482" y="1171907"/>
                  </a:lnTo>
                  <a:lnTo>
                    <a:pt x="1729953" y="1167251"/>
                  </a:lnTo>
                  <a:close/>
                </a:path>
                <a:path w="20053300" h="6235700">
                  <a:moveTo>
                    <a:pt x="12884139" y="5897286"/>
                  </a:moveTo>
                  <a:lnTo>
                    <a:pt x="12878576" y="5899246"/>
                  </a:lnTo>
                  <a:lnTo>
                    <a:pt x="12871443" y="5902114"/>
                  </a:lnTo>
                  <a:lnTo>
                    <a:pt x="12868397" y="5907511"/>
                  </a:lnTo>
                  <a:lnTo>
                    <a:pt x="12868217" y="5907829"/>
                  </a:lnTo>
                  <a:lnTo>
                    <a:pt x="12870177" y="5913392"/>
                  </a:lnTo>
                  <a:lnTo>
                    <a:pt x="12870849" y="5916437"/>
                  </a:lnTo>
                  <a:lnTo>
                    <a:pt x="12873088" y="5918574"/>
                  </a:lnTo>
                  <a:lnTo>
                    <a:pt x="12875755" y="5919712"/>
                  </a:lnTo>
                  <a:lnTo>
                    <a:pt x="12876040" y="5919044"/>
                  </a:lnTo>
                  <a:lnTo>
                    <a:pt x="12878374" y="5920039"/>
                  </a:lnTo>
                  <a:lnTo>
                    <a:pt x="12880990" y="5920369"/>
                  </a:lnTo>
                  <a:lnTo>
                    <a:pt x="12885270" y="5918649"/>
                  </a:lnTo>
                  <a:lnTo>
                    <a:pt x="12890358" y="5916879"/>
                  </a:lnTo>
                  <a:lnTo>
                    <a:pt x="12893404" y="5911482"/>
                  </a:lnTo>
                  <a:lnTo>
                    <a:pt x="12893584" y="5911164"/>
                  </a:lnTo>
                  <a:lnTo>
                    <a:pt x="12889854" y="5900512"/>
                  </a:lnTo>
                  <a:lnTo>
                    <a:pt x="12884139" y="5897286"/>
                  </a:lnTo>
                  <a:close/>
                </a:path>
                <a:path w="20053300" h="6235700">
                  <a:moveTo>
                    <a:pt x="7444996" y="3567672"/>
                  </a:moveTo>
                  <a:lnTo>
                    <a:pt x="7438569" y="3566113"/>
                  </a:lnTo>
                  <a:lnTo>
                    <a:pt x="7428490" y="3571269"/>
                  </a:lnTo>
                  <a:lnTo>
                    <a:pt x="7426914" y="3576505"/>
                  </a:lnTo>
                  <a:lnTo>
                    <a:pt x="7426598" y="3577552"/>
                  </a:lnTo>
                  <a:lnTo>
                    <a:pt x="7429509" y="3582734"/>
                  </a:lnTo>
                  <a:lnTo>
                    <a:pt x="7430606" y="3584779"/>
                  </a:lnTo>
                  <a:lnTo>
                    <a:pt x="7432038" y="3586965"/>
                  </a:lnTo>
                  <a:lnTo>
                    <a:pt x="7433754" y="3588484"/>
                  </a:lnTo>
                  <a:lnTo>
                    <a:pt x="7438420" y="3590475"/>
                  </a:lnTo>
                  <a:lnTo>
                    <a:pt x="7441655" y="3590278"/>
                  </a:lnTo>
                  <a:lnTo>
                    <a:pt x="7444650" y="3588798"/>
                  </a:lnTo>
                  <a:lnTo>
                    <a:pt x="7449689" y="3586220"/>
                  </a:lnTo>
                  <a:lnTo>
                    <a:pt x="7451267" y="3580985"/>
                  </a:lnTo>
                  <a:lnTo>
                    <a:pt x="7451582" y="3579936"/>
                  </a:lnTo>
                  <a:lnTo>
                    <a:pt x="7448671" y="3574755"/>
                  </a:lnTo>
                  <a:lnTo>
                    <a:pt x="7447574" y="3572711"/>
                  </a:lnTo>
                  <a:lnTo>
                    <a:pt x="7444996" y="3567672"/>
                  </a:lnTo>
                  <a:close/>
                </a:path>
                <a:path w="20053300" h="6235700">
                  <a:moveTo>
                    <a:pt x="1796048" y="1113895"/>
                  </a:moveTo>
                  <a:lnTo>
                    <a:pt x="1789337" y="1113002"/>
                  </a:lnTo>
                  <a:lnTo>
                    <a:pt x="1785013" y="1116673"/>
                  </a:lnTo>
                  <a:lnTo>
                    <a:pt x="1783303" y="1117913"/>
                  </a:lnTo>
                  <a:lnTo>
                    <a:pt x="1778979" y="1121584"/>
                  </a:lnTo>
                  <a:lnTo>
                    <a:pt x="1778087" y="1128295"/>
                  </a:lnTo>
                  <a:lnTo>
                    <a:pt x="1782807" y="1133853"/>
                  </a:lnTo>
                  <a:lnTo>
                    <a:pt x="1785664" y="1135466"/>
                  </a:lnTo>
                  <a:lnTo>
                    <a:pt x="1789331" y="1137030"/>
                  </a:lnTo>
                  <a:lnTo>
                    <a:pt x="1793375" y="1136786"/>
                  </a:lnTo>
                  <a:lnTo>
                    <a:pt x="1796463" y="1134163"/>
                  </a:lnTo>
                  <a:lnTo>
                    <a:pt x="1798174" y="1132923"/>
                  </a:lnTo>
                  <a:lnTo>
                    <a:pt x="1802498" y="1129252"/>
                  </a:lnTo>
                  <a:lnTo>
                    <a:pt x="1803390" y="1122542"/>
                  </a:lnTo>
                  <a:lnTo>
                    <a:pt x="1796048" y="1113895"/>
                  </a:lnTo>
                  <a:close/>
                </a:path>
                <a:path w="20053300" h="6235700">
                  <a:moveTo>
                    <a:pt x="12964789" y="5869838"/>
                  </a:moveTo>
                  <a:lnTo>
                    <a:pt x="12959226" y="5871799"/>
                  </a:lnTo>
                  <a:lnTo>
                    <a:pt x="12957324" y="5872564"/>
                  </a:lnTo>
                  <a:lnTo>
                    <a:pt x="12951761" y="5874524"/>
                  </a:lnTo>
                  <a:lnTo>
                    <a:pt x="12949029" y="5880055"/>
                  </a:lnTo>
                  <a:lnTo>
                    <a:pt x="12948868" y="5880381"/>
                  </a:lnTo>
                  <a:lnTo>
                    <a:pt x="12950828" y="5885944"/>
                  </a:lnTo>
                  <a:lnTo>
                    <a:pt x="12951642" y="5888655"/>
                  </a:lnTo>
                  <a:lnTo>
                    <a:pt x="12953881" y="5890793"/>
                  </a:lnTo>
                  <a:lnTo>
                    <a:pt x="12959215" y="5893068"/>
                  </a:lnTo>
                  <a:lnTo>
                    <a:pt x="12961832" y="5893396"/>
                  </a:lnTo>
                  <a:lnTo>
                    <a:pt x="12966112" y="5891676"/>
                  </a:lnTo>
                  <a:lnTo>
                    <a:pt x="12971675" y="5889716"/>
                  </a:lnTo>
                  <a:lnTo>
                    <a:pt x="12974407" y="5884184"/>
                  </a:lnTo>
                  <a:lnTo>
                    <a:pt x="12974568" y="5883858"/>
                  </a:lnTo>
                  <a:lnTo>
                    <a:pt x="12970647" y="5872731"/>
                  </a:lnTo>
                  <a:lnTo>
                    <a:pt x="12964789" y="5869838"/>
                  </a:lnTo>
                  <a:close/>
                </a:path>
                <a:path w="20053300" h="6235700">
                  <a:moveTo>
                    <a:pt x="7404092" y="3492706"/>
                  </a:moveTo>
                  <a:lnTo>
                    <a:pt x="7397666" y="3491147"/>
                  </a:lnTo>
                  <a:lnTo>
                    <a:pt x="7387587" y="3496304"/>
                  </a:lnTo>
                  <a:lnTo>
                    <a:pt x="7386028" y="3502729"/>
                  </a:lnTo>
                  <a:lnTo>
                    <a:pt x="7388606" y="3507768"/>
                  </a:lnTo>
                  <a:lnTo>
                    <a:pt x="7390801" y="3511857"/>
                  </a:lnTo>
                  <a:lnTo>
                    <a:pt x="7392850" y="3513519"/>
                  </a:lnTo>
                  <a:lnTo>
                    <a:pt x="7397516" y="3515509"/>
                  </a:lnTo>
                  <a:lnTo>
                    <a:pt x="7400752" y="3515314"/>
                  </a:lnTo>
                  <a:lnTo>
                    <a:pt x="7403747" y="3513833"/>
                  </a:lnTo>
                  <a:lnTo>
                    <a:pt x="7408786" y="3511256"/>
                  </a:lnTo>
                  <a:lnTo>
                    <a:pt x="7410345" y="3504829"/>
                  </a:lnTo>
                  <a:lnTo>
                    <a:pt x="7407767" y="3499791"/>
                  </a:lnTo>
                  <a:lnTo>
                    <a:pt x="7406669" y="3497746"/>
                  </a:lnTo>
                  <a:lnTo>
                    <a:pt x="7404092" y="3492706"/>
                  </a:lnTo>
                  <a:close/>
                </a:path>
                <a:path w="20053300" h="6235700">
                  <a:moveTo>
                    <a:pt x="13045058" y="5841440"/>
                  </a:moveTo>
                  <a:lnTo>
                    <a:pt x="13039494" y="5843400"/>
                  </a:lnTo>
                  <a:lnTo>
                    <a:pt x="13037592" y="5844164"/>
                  </a:lnTo>
                  <a:lnTo>
                    <a:pt x="13032029" y="5846124"/>
                  </a:lnTo>
                  <a:lnTo>
                    <a:pt x="13029297" y="5851656"/>
                  </a:lnTo>
                  <a:lnTo>
                    <a:pt x="13029136" y="5851982"/>
                  </a:lnTo>
                  <a:lnTo>
                    <a:pt x="13031097" y="5857546"/>
                  </a:lnTo>
                  <a:lnTo>
                    <a:pt x="13032243" y="5860398"/>
                  </a:lnTo>
                  <a:lnTo>
                    <a:pt x="13034150" y="5862394"/>
                  </a:lnTo>
                  <a:lnTo>
                    <a:pt x="13036816" y="5863531"/>
                  </a:lnTo>
                  <a:lnTo>
                    <a:pt x="13036674" y="5863864"/>
                  </a:lnTo>
                  <a:lnTo>
                    <a:pt x="13039008" y="5864860"/>
                  </a:lnTo>
                  <a:lnTo>
                    <a:pt x="13041768" y="5864855"/>
                  </a:lnTo>
                  <a:lnTo>
                    <a:pt x="13044478" y="5864042"/>
                  </a:lnTo>
                  <a:lnTo>
                    <a:pt x="13046379" y="5863276"/>
                  </a:lnTo>
                  <a:lnTo>
                    <a:pt x="13051943" y="5861316"/>
                  </a:lnTo>
                  <a:lnTo>
                    <a:pt x="13054675" y="5855784"/>
                  </a:lnTo>
                  <a:lnTo>
                    <a:pt x="13054836" y="5855460"/>
                  </a:lnTo>
                  <a:lnTo>
                    <a:pt x="13050915" y="5844332"/>
                  </a:lnTo>
                  <a:lnTo>
                    <a:pt x="13045058" y="5841440"/>
                  </a:lnTo>
                  <a:close/>
                </a:path>
                <a:path w="20053300" h="6235700">
                  <a:moveTo>
                    <a:pt x="7364187" y="3418168"/>
                  </a:moveTo>
                  <a:lnTo>
                    <a:pt x="7357903" y="3416275"/>
                  </a:lnTo>
                  <a:lnTo>
                    <a:pt x="7347826" y="3421431"/>
                  </a:lnTo>
                  <a:lnTo>
                    <a:pt x="7346144" y="3427016"/>
                  </a:lnTo>
                  <a:lnTo>
                    <a:pt x="7345933" y="3427715"/>
                  </a:lnTo>
                  <a:lnTo>
                    <a:pt x="7348511" y="3432754"/>
                  </a:lnTo>
                  <a:lnTo>
                    <a:pt x="7349275" y="3434656"/>
                  </a:lnTo>
                  <a:lnTo>
                    <a:pt x="7350373" y="3436700"/>
                  </a:lnTo>
                  <a:lnTo>
                    <a:pt x="7352422" y="3438362"/>
                  </a:lnTo>
                  <a:lnTo>
                    <a:pt x="7354422" y="3439215"/>
                  </a:lnTo>
                  <a:lnTo>
                    <a:pt x="7354613" y="3439690"/>
                  </a:lnTo>
                  <a:lnTo>
                    <a:pt x="7357279" y="3440828"/>
                  </a:lnTo>
                  <a:lnTo>
                    <a:pt x="7360514" y="3440632"/>
                  </a:lnTo>
                  <a:lnTo>
                    <a:pt x="7363509" y="3439152"/>
                  </a:lnTo>
                  <a:lnTo>
                    <a:pt x="7368548" y="3436574"/>
                  </a:lnTo>
                  <a:lnTo>
                    <a:pt x="7370232" y="3430988"/>
                  </a:lnTo>
                  <a:lnTo>
                    <a:pt x="7370442" y="3430291"/>
                  </a:lnTo>
                  <a:lnTo>
                    <a:pt x="7367864" y="3425251"/>
                  </a:lnTo>
                  <a:lnTo>
                    <a:pt x="7366765" y="3423207"/>
                  </a:lnTo>
                  <a:lnTo>
                    <a:pt x="7364187" y="3418168"/>
                  </a:lnTo>
                  <a:close/>
                </a:path>
                <a:path w="20053300" h="6235700">
                  <a:moveTo>
                    <a:pt x="1862951" y="1060491"/>
                  </a:moveTo>
                  <a:lnTo>
                    <a:pt x="1856574" y="1059740"/>
                  </a:lnTo>
                  <a:lnTo>
                    <a:pt x="1851917" y="1063270"/>
                  </a:lnTo>
                  <a:lnTo>
                    <a:pt x="1850206" y="1064509"/>
                  </a:lnTo>
                  <a:lnTo>
                    <a:pt x="1845550" y="1068038"/>
                  </a:lnTo>
                  <a:lnTo>
                    <a:pt x="1844799" y="1074416"/>
                  </a:lnTo>
                  <a:lnTo>
                    <a:pt x="1848328" y="1079073"/>
                  </a:lnTo>
                  <a:lnTo>
                    <a:pt x="1849568" y="1080784"/>
                  </a:lnTo>
                  <a:lnTo>
                    <a:pt x="1852425" y="1082396"/>
                  </a:lnTo>
                  <a:lnTo>
                    <a:pt x="1852901" y="1082205"/>
                  </a:lnTo>
                  <a:lnTo>
                    <a:pt x="1856234" y="1083627"/>
                  </a:lnTo>
                  <a:lnTo>
                    <a:pt x="1860278" y="1083382"/>
                  </a:lnTo>
                  <a:lnTo>
                    <a:pt x="1863366" y="1080759"/>
                  </a:lnTo>
                  <a:lnTo>
                    <a:pt x="1865077" y="1079519"/>
                  </a:lnTo>
                  <a:lnTo>
                    <a:pt x="1869400" y="1075849"/>
                  </a:lnTo>
                  <a:lnTo>
                    <a:pt x="1870293" y="1069138"/>
                  </a:lnTo>
                  <a:lnTo>
                    <a:pt x="1862951" y="1060491"/>
                  </a:lnTo>
                  <a:close/>
                </a:path>
                <a:path w="20053300" h="6235700">
                  <a:moveTo>
                    <a:pt x="7324235" y="3342820"/>
                  </a:moveTo>
                  <a:lnTo>
                    <a:pt x="7317950" y="3340927"/>
                  </a:lnTo>
                  <a:lnTo>
                    <a:pt x="7307872" y="3346083"/>
                  </a:lnTo>
                  <a:lnTo>
                    <a:pt x="7306190" y="3351669"/>
                  </a:lnTo>
                  <a:lnTo>
                    <a:pt x="7305979" y="3352367"/>
                  </a:lnTo>
                  <a:lnTo>
                    <a:pt x="7308558" y="3357406"/>
                  </a:lnTo>
                  <a:lnTo>
                    <a:pt x="7309323" y="3359308"/>
                  </a:lnTo>
                  <a:lnTo>
                    <a:pt x="7310420" y="3361352"/>
                  </a:lnTo>
                  <a:lnTo>
                    <a:pt x="7312469" y="3363014"/>
                  </a:lnTo>
                  <a:lnTo>
                    <a:pt x="7314468" y="3363867"/>
                  </a:lnTo>
                  <a:lnTo>
                    <a:pt x="7314326" y="3364200"/>
                  </a:lnTo>
                  <a:lnTo>
                    <a:pt x="7316993" y="3365338"/>
                  </a:lnTo>
                  <a:lnTo>
                    <a:pt x="7320228" y="3365142"/>
                  </a:lnTo>
                  <a:lnTo>
                    <a:pt x="7323223" y="3363662"/>
                  </a:lnTo>
                  <a:lnTo>
                    <a:pt x="7328263" y="3361084"/>
                  </a:lnTo>
                  <a:lnTo>
                    <a:pt x="7329945" y="3355499"/>
                  </a:lnTo>
                  <a:lnTo>
                    <a:pt x="7330155" y="3354800"/>
                  </a:lnTo>
                  <a:lnTo>
                    <a:pt x="7327577" y="3349761"/>
                  </a:lnTo>
                  <a:lnTo>
                    <a:pt x="7326813" y="3347860"/>
                  </a:lnTo>
                  <a:lnTo>
                    <a:pt x="7324235" y="3342820"/>
                  </a:lnTo>
                  <a:close/>
                </a:path>
                <a:path w="20053300" h="6235700">
                  <a:moveTo>
                    <a:pt x="13124468" y="5812280"/>
                  </a:moveTo>
                  <a:lnTo>
                    <a:pt x="13118905" y="5814240"/>
                  </a:lnTo>
                  <a:lnTo>
                    <a:pt x="13111772" y="5817108"/>
                  </a:lnTo>
                  <a:lnTo>
                    <a:pt x="13109201" y="5822314"/>
                  </a:lnTo>
                  <a:lnTo>
                    <a:pt x="13108880" y="5822965"/>
                  </a:lnTo>
                  <a:lnTo>
                    <a:pt x="13110840" y="5828529"/>
                  </a:lnTo>
                  <a:lnTo>
                    <a:pt x="13111988" y="5831382"/>
                  </a:lnTo>
                  <a:lnTo>
                    <a:pt x="13113893" y="5833377"/>
                  </a:lnTo>
                  <a:lnTo>
                    <a:pt x="13118892" y="5835509"/>
                  </a:lnTo>
                  <a:lnTo>
                    <a:pt x="13121653" y="5835505"/>
                  </a:lnTo>
                  <a:lnTo>
                    <a:pt x="13124364" y="5834692"/>
                  </a:lnTo>
                  <a:lnTo>
                    <a:pt x="13131496" y="5831824"/>
                  </a:lnTo>
                  <a:lnTo>
                    <a:pt x="13134067" y="5826618"/>
                  </a:lnTo>
                  <a:lnTo>
                    <a:pt x="13134388" y="5825968"/>
                  </a:lnTo>
                  <a:lnTo>
                    <a:pt x="13132427" y="5820403"/>
                  </a:lnTo>
                  <a:lnTo>
                    <a:pt x="13130325" y="5815173"/>
                  </a:lnTo>
                  <a:lnTo>
                    <a:pt x="13124468" y="5812280"/>
                  </a:lnTo>
                  <a:close/>
                </a:path>
                <a:path w="20053300" h="6235700">
                  <a:moveTo>
                    <a:pt x="1929903" y="1007896"/>
                  </a:moveTo>
                  <a:lnTo>
                    <a:pt x="1923526" y="1007145"/>
                  </a:lnTo>
                  <a:lnTo>
                    <a:pt x="1918869" y="1010674"/>
                  </a:lnTo>
                  <a:lnTo>
                    <a:pt x="1917158" y="1011914"/>
                  </a:lnTo>
                  <a:lnTo>
                    <a:pt x="1912501" y="1015443"/>
                  </a:lnTo>
                  <a:lnTo>
                    <a:pt x="1911751" y="1021820"/>
                  </a:lnTo>
                  <a:lnTo>
                    <a:pt x="1915280" y="1026477"/>
                  </a:lnTo>
                  <a:lnTo>
                    <a:pt x="1916186" y="1028046"/>
                  </a:lnTo>
                  <a:lnTo>
                    <a:pt x="1919377" y="1029801"/>
                  </a:lnTo>
                  <a:lnTo>
                    <a:pt x="1922710" y="1031223"/>
                  </a:lnTo>
                  <a:lnTo>
                    <a:pt x="1926896" y="1030645"/>
                  </a:lnTo>
                  <a:lnTo>
                    <a:pt x="1929843" y="1028355"/>
                  </a:lnTo>
                  <a:lnTo>
                    <a:pt x="1931553" y="1027116"/>
                  </a:lnTo>
                  <a:lnTo>
                    <a:pt x="1936210" y="1023587"/>
                  </a:lnTo>
                  <a:lnTo>
                    <a:pt x="1936961" y="1017211"/>
                  </a:lnTo>
                  <a:lnTo>
                    <a:pt x="1929903" y="1007896"/>
                  </a:lnTo>
                  <a:close/>
                </a:path>
                <a:path w="20053300" h="6235700">
                  <a:moveTo>
                    <a:pt x="7285376" y="3266756"/>
                  </a:moveTo>
                  <a:lnTo>
                    <a:pt x="7279091" y="3264864"/>
                  </a:lnTo>
                  <a:lnTo>
                    <a:pt x="7269012" y="3270019"/>
                  </a:lnTo>
                  <a:lnTo>
                    <a:pt x="7267331" y="3275606"/>
                  </a:lnTo>
                  <a:lnTo>
                    <a:pt x="7267120" y="3276304"/>
                  </a:lnTo>
                  <a:lnTo>
                    <a:pt x="7269698" y="3281343"/>
                  </a:lnTo>
                  <a:lnTo>
                    <a:pt x="7271419" y="3285622"/>
                  </a:lnTo>
                  <a:lnTo>
                    <a:pt x="7273467" y="3287284"/>
                  </a:lnTo>
                  <a:lnTo>
                    <a:pt x="7275467" y="3288137"/>
                  </a:lnTo>
                  <a:lnTo>
                    <a:pt x="7275610" y="3287803"/>
                  </a:lnTo>
                  <a:lnTo>
                    <a:pt x="7278276" y="3288941"/>
                  </a:lnTo>
                  <a:lnTo>
                    <a:pt x="7281368" y="3289079"/>
                  </a:lnTo>
                  <a:lnTo>
                    <a:pt x="7284364" y="3287599"/>
                  </a:lnTo>
                  <a:lnTo>
                    <a:pt x="7289403" y="3285021"/>
                  </a:lnTo>
                  <a:lnTo>
                    <a:pt x="7291085" y="3279435"/>
                  </a:lnTo>
                  <a:lnTo>
                    <a:pt x="7291295" y="3278737"/>
                  </a:lnTo>
                  <a:lnTo>
                    <a:pt x="7288717" y="3273697"/>
                  </a:lnTo>
                  <a:lnTo>
                    <a:pt x="7287953" y="3271796"/>
                  </a:lnTo>
                  <a:lnTo>
                    <a:pt x="7285376" y="3266756"/>
                  </a:lnTo>
                  <a:close/>
                </a:path>
                <a:path w="20053300" h="6235700">
                  <a:moveTo>
                    <a:pt x="13209829" y="5784872"/>
                  </a:moveTo>
                  <a:lnTo>
                    <a:pt x="13203496" y="5782171"/>
                  </a:lnTo>
                  <a:lnTo>
                    <a:pt x="13191134" y="5787140"/>
                  </a:lnTo>
                  <a:lnTo>
                    <a:pt x="13188432" y="5793473"/>
                  </a:lnTo>
                  <a:lnTo>
                    <a:pt x="13191682" y="5801556"/>
                  </a:lnTo>
                  <a:lnTo>
                    <a:pt x="13193589" y="5803551"/>
                  </a:lnTo>
                  <a:lnTo>
                    <a:pt x="13196255" y="5804689"/>
                  </a:lnTo>
                  <a:lnTo>
                    <a:pt x="13196397" y="5804356"/>
                  </a:lnTo>
                  <a:lnTo>
                    <a:pt x="13198730" y="5805351"/>
                  </a:lnTo>
                  <a:lnTo>
                    <a:pt x="13201489" y="5805346"/>
                  </a:lnTo>
                  <a:lnTo>
                    <a:pt x="13204201" y="5804532"/>
                  </a:lnTo>
                  <a:lnTo>
                    <a:pt x="13211333" y="5801666"/>
                  </a:lnTo>
                  <a:lnTo>
                    <a:pt x="13214034" y="5795333"/>
                  </a:lnTo>
                  <a:lnTo>
                    <a:pt x="13209829" y="5784872"/>
                  </a:lnTo>
                  <a:close/>
                </a:path>
                <a:path w="20053300" h="6235700">
                  <a:moveTo>
                    <a:pt x="1997571" y="956394"/>
                  </a:moveTo>
                  <a:lnTo>
                    <a:pt x="1991336" y="955310"/>
                  </a:lnTo>
                  <a:lnTo>
                    <a:pt x="1986679" y="958839"/>
                  </a:lnTo>
                  <a:lnTo>
                    <a:pt x="1984968" y="960079"/>
                  </a:lnTo>
                  <a:lnTo>
                    <a:pt x="1980311" y="963608"/>
                  </a:lnTo>
                  <a:lnTo>
                    <a:pt x="1979561" y="969985"/>
                  </a:lnTo>
                  <a:lnTo>
                    <a:pt x="1983090" y="974642"/>
                  </a:lnTo>
                  <a:lnTo>
                    <a:pt x="1983996" y="976211"/>
                  </a:lnTo>
                  <a:lnTo>
                    <a:pt x="1987187" y="977966"/>
                  </a:lnTo>
                  <a:lnTo>
                    <a:pt x="1987329" y="977633"/>
                  </a:lnTo>
                  <a:lnTo>
                    <a:pt x="1990662" y="979055"/>
                  </a:lnTo>
                  <a:lnTo>
                    <a:pt x="1994706" y="978810"/>
                  </a:lnTo>
                  <a:lnTo>
                    <a:pt x="1997652" y="976521"/>
                  </a:lnTo>
                  <a:lnTo>
                    <a:pt x="1999363" y="975281"/>
                  </a:lnTo>
                  <a:lnTo>
                    <a:pt x="2003687" y="971610"/>
                  </a:lnTo>
                  <a:lnTo>
                    <a:pt x="2004771" y="965375"/>
                  </a:lnTo>
                  <a:lnTo>
                    <a:pt x="2001242" y="960718"/>
                  </a:lnTo>
                  <a:lnTo>
                    <a:pt x="1997571" y="956394"/>
                  </a:lnTo>
                  <a:close/>
                </a:path>
                <a:path w="20053300" h="6235700">
                  <a:moveTo>
                    <a:pt x="7246849" y="3190835"/>
                  </a:moveTo>
                  <a:lnTo>
                    <a:pt x="7240565" y="3188943"/>
                  </a:lnTo>
                  <a:lnTo>
                    <a:pt x="7235526" y="3191521"/>
                  </a:lnTo>
                  <a:lnTo>
                    <a:pt x="7230153" y="3193956"/>
                  </a:lnTo>
                  <a:lnTo>
                    <a:pt x="7228366" y="3199891"/>
                  </a:lnTo>
                  <a:lnTo>
                    <a:pt x="7228261" y="3200240"/>
                  </a:lnTo>
                  <a:lnTo>
                    <a:pt x="7230838" y="3205280"/>
                  </a:lnTo>
                  <a:lnTo>
                    <a:pt x="7232559" y="3209559"/>
                  </a:lnTo>
                  <a:lnTo>
                    <a:pt x="7234275" y="3211078"/>
                  </a:lnTo>
                  <a:lnTo>
                    <a:pt x="7239274" y="3213211"/>
                  </a:lnTo>
                  <a:lnTo>
                    <a:pt x="7242367" y="3213349"/>
                  </a:lnTo>
                  <a:lnTo>
                    <a:pt x="7245362" y="3211869"/>
                  </a:lnTo>
                  <a:lnTo>
                    <a:pt x="7250734" y="3209433"/>
                  </a:lnTo>
                  <a:lnTo>
                    <a:pt x="7252522" y="3203498"/>
                  </a:lnTo>
                  <a:lnTo>
                    <a:pt x="7252627" y="3203148"/>
                  </a:lnTo>
                  <a:lnTo>
                    <a:pt x="7250049" y="3198110"/>
                  </a:lnTo>
                  <a:lnTo>
                    <a:pt x="7249284" y="3196208"/>
                  </a:lnTo>
                  <a:lnTo>
                    <a:pt x="7246849" y="3190835"/>
                  </a:lnTo>
                  <a:close/>
                </a:path>
                <a:path w="20053300" h="6235700">
                  <a:moveTo>
                    <a:pt x="13289476" y="5754238"/>
                  </a:moveTo>
                  <a:lnTo>
                    <a:pt x="13283476" y="5751679"/>
                  </a:lnTo>
                  <a:lnTo>
                    <a:pt x="13276343" y="5754545"/>
                  </a:lnTo>
                  <a:lnTo>
                    <a:pt x="13270971" y="5756981"/>
                  </a:lnTo>
                  <a:lnTo>
                    <a:pt x="13268412" y="5762981"/>
                  </a:lnTo>
                  <a:lnTo>
                    <a:pt x="13270513" y="5768211"/>
                  </a:lnTo>
                  <a:lnTo>
                    <a:pt x="13271327" y="5770922"/>
                  </a:lnTo>
                  <a:lnTo>
                    <a:pt x="13273568" y="5773059"/>
                  </a:lnTo>
                  <a:lnTo>
                    <a:pt x="13275902" y="5774055"/>
                  </a:lnTo>
                  <a:lnTo>
                    <a:pt x="13276376" y="5773863"/>
                  </a:lnTo>
                  <a:lnTo>
                    <a:pt x="13278708" y="5774858"/>
                  </a:lnTo>
                  <a:lnTo>
                    <a:pt x="13294013" y="5764841"/>
                  </a:lnTo>
                  <a:lnTo>
                    <a:pt x="13291911" y="5759611"/>
                  </a:lnTo>
                  <a:lnTo>
                    <a:pt x="13289476" y="5754238"/>
                  </a:lnTo>
                  <a:close/>
                </a:path>
                <a:path w="20053300" h="6235700">
                  <a:moveTo>
                    <a:pt x="7208465" y="3114581"/>
                  </a:moveTo>
                  <a:lnTo>
                    <a:pt x="7202323" y="3112355"/>
                  </a:lnTo>
                  <a:lnTo>
                    <a:pt x="7192245" y="3117511"/>
                  </a:lnTo>
                  <a:lnTo>
                    <a:pt x="7190143" y="3123312"/>
                  </a:lnTo>
                  <a:lnTo>
                    <a:pt x="7190019" y="3123652"/>
                  </a:lnTo>
                  <a:lnTo>
                    <a:pt x="7192597" y="3128692"/>
                  </a:lnTo>
                  <a:lnTo>
                    <a:pt x="7193361" y="3130593"/>
                  </a:lnTo>
                  <a:lnTo>
                    <a:pt x="7194650" y="3133113"/>
                  </a:lnTo>
                  <a:lnTo>
                    <a:pt x="7196365" y="3134633"/>
                  </a:lnTo>
                  <a:lnTo>
                    <a:pt x="7201033" y="3136624"/>
                  </a:lnTo>
                  <a:lnTo>
                    <a:pt x="7204125" y="3136761"/>
                  </a:lnTo>
                  <a:lnTo>
                    <a:pt x="7207120" y="3135281"/>
                  </a:lnTo>
                  <a:lnTo>
                    <a:pt x="7212160" y="3132703"/>
                  </a:lnTo>
                  <a:lnTo>
                    <a:pt x="7214262" y="3126903"/>
                  </a:lnTo>
                  <a:lnTo>
                    <a:pt x="7214386" y="3126561"/>
                  </a:lnTo>
                  <a:lnTo>
                    <a:pt x="7211807" y="3121522"/>
                  </a:lnTo>
                  <a:lnTo>
                    <a:pt x="7211043" y="3119620"/>
                  </a:lnTo>
                  <a:lnTo>
                    <a:pt x="7208465" y="3114581"/>
                  </a:lnTo>
                  <a:close/>
                </a:path>
                <a:path w="20053300" h="6235700">
                  <a:moveTo>
                    <a:pt x="2066572" y="905461"/>
                  </a:moveTo>
                  <a:lnTo>
                    <a:pt x="2060004" y="904235"/>
                  </a:lnTo>
                  <a:lnTo>
                    <a:pt x="2055347" y="907764"/>
                  </a:lnTo>
                  <a:lnTo>
                    <a:pt x="2053636" y="909004"/>
                  </a:lnTo>
                  <a:lnTo>
                    <a:pt x="2049121" y="912199"/>
                  </a:lnTo>
                  <a:lnTo>
                    <a:pt x="2047895" y="918768"/>
                  </a:lnTo>
                  <a:lnTo>
                    <a:pt x="2051424" y="923425"/>
                  </a:lnTo>
                  <a:lnTo>
                    <a:pt x="2052664" y="925135"/>
                  </a:lnTo>
                  <a:lnTo>
                    <a:pt x="2055855" y="926891"/>
                  </a:lnTo>
                  <a:lnTo>
                    <a:pt x="2058855" y="928170"/>
                  </a:lnTo>
                  <a:lnTo>
                    <a:pt x="2062899" y="927926"/>
                  </a:lnTo>
                  <a:lnTo>
                    <a:pt x="2065845" y="925636"/>
                  </a:lnTo>
                  <a:lnTo>
                    <a:pt x="2067556" y="924396"/>
                  </a:lnTo>
                  <a:lnTo>
                    <a:pt x="2072071" y="921201"/>
                  </a:lnTo>
                  <a:lnTo>
                    <a:pt x="2073296" y="914632"/>
                  </a:lnTo>
                  <a:lnTo>
                    <a:pt x="2069767" y="909976"/>
                  </a:lnTo>
                  <a:lnTo>
                    <a:pt x="2066572" y="905461"/>
                  </a:lnTo>
                  <a:close/>
                </a:path>
                <a:path w="20053300" h="6235700">
                  <a:moveTo>
                    <a:pt x="13368454" y="5723320"/>
                  </a:moveTo>
                  <a:lnTo>
                    <a:pt x="13362455" y="5720761"/>
                  </a:lnTo>
                  <a:lnTo>
                    <a:pt x="13355323" y="5723626"/>
                  </a:lnTo>
                  <a:lnTo>
                    <a:pt x="13349951" y="5726063"/>
                  </a:lnTo>
                  <a:lnTo>
                    <a:pt x="13347392" y="5732063"/>
                  </a:lnTo>
                  <a:lnTo>
                    <a:pt x="13350450" y="5739670"/>
                  </a:lnTo>
                  <a:lnTo>
                    <a:pt x="13352689" y="5741808"/>
                  </a:lnTo>
                  <a:lnTo>
                    <a:pt x="13357688" y="5743940"/>
                  </a:lnTo>
                  <a:lnTo>
                    <a:pt x="13360306" y="5744269"/>
                  </a:lnTo>
                  <a:lnTo>
                    <a:pt x="13365060" y="5742358"/>
                  </a:lnTo>
                  <a:lnTo>
                    <a:pt x="13370432" y="5739922"/>
                  </a:lnTo>
                  <a:lnTo>
                    <a:pt x="13372992" y="5733922"/>
                  </a:lnTo>
                  <a:lnTo>
                    <a:pt x="13370890" y="5728692"/>
                  </a:lnTo>
                  <a:lnTo>
                    <a:pt x="13368454" y="5723320"/>
                  </a:lnTo>
                  <a:close/>
                </a:path>
                <a:path w="20053300" h="6235700">
                  <a:moveTo>
                    <a:pt x="7171365" y="3038087"/>
                  </a:moveTo>
                  <a:lnTo>
                    <a:pt x="7164890" y="3035719"/>
                  </a:lnTo>
                  <a:lnTo>
                    <a:pt x="7159851" y="3038296"/>
                  </a:lnTo>
                  <a:lnTo>
                    <a:pt x="7154954" y="3040540"/>
                  </a:lnTo>
                  <a:lnTo>
                    <a:pt x="7152586" y="3047016"/>
                  </a:lnTo>
                  <a:lnTo>
                    <a:pt x="7155164" y="3052056"/>
                  </a:lnTo>
                  <a:lnTo>
                    <a:pt x="7155928" y="3053956"/>
                  </a:lnTo>
                  <a:lnTo>
                    <a:pt x="7157216" y="3056476"/>
                  </a:lnTo>
                  <a:lnTo>
                    <a:pt x="7158932" y="3057996"/>
                  </a:lnTo>
                  <a:lnTo>
                    <a:pt x="7163599" y="3059987"/>
                  </a:lnTo>
                  <a:lnTo>
                    <a:pt x="7166693" y="3060124"/>
                  </a:lnTo>
                  <a:lnTo>
                    <a:pt x="7169688" y="3058644"/>
                  </a:lnTo>
                  <a:lnTo>
                    <a:pt x="7174585" y="3056399"/>
                  </a:lnTo>
                  <a:lnTo>
                    <a:pt x="7176951" y="3049924"/>
                  </a:lnTo>
                  <a:lnTo>
                    <a:pt x="7174374" y="3044885"/>
                  </a:lnTo>
                  <a:lnTo>
                    <a:pt x="7173610" y="3042983"/>
                  </a:lnTo>
                  <a:lnTo>
                    <a:pt x="7171365" y="3038087"/>
                  </a:lnTo>
                  <a:close/>
                </a:path>
                <a:path w="20053300" h="6235700">
                  <a:moveTo>
                    <a:pt x="13447385" y="5691592"/>
                  </a:moveTo>
                  <a:lnTo>
                    <a:pt x="13441385" y="5689032"/>
                  </a:lnTo>
                  <a:lnTo>
                    <a:pt x="13434253" y="5691899"/>
                  </a:lnTo>
                  <a:lnTo>
                    <a:pt x="13428881" y="5694336"/>
                  </a:lnTo>
                  <a:lnTo>
                    <a:pt x="13426322" y="5700334"/>
                  </a:lnTo>
                  <a:lnTo>
                    <a:pt x="13429379" y="5707943"/>
                  </a:lnTo>
                  <a:lnTo>
                    <a:pt x="13431619" y="5710081"/>
                  </a:lnTo>
                  <a:lnTo>
                    <a:pt x="13433952" y="5711076"/>
                  </a:lnTo>
                  <a:lnTo>
                    <a:pt x="13434143" y="5711552"/>
                  </a:lnTo>
                  <a:lnTo>
                    <a:pt x="13436477" y="5712547"/>
                  </a:lnTo>
                  <a:lnTo>
                    <a:pt x="13439236" y="5712542"/>
                  </a:lnTo>
                  <a:lnTo>
                    <a:pt x="13443991" y="5710630"/>
                  </a:lnTo>
                  <a:lnTo>
                    <a:pt x="13449364" y="5708195"/>
                  </a:lnTo>
                  <a:lnTo>
                    <a:pt x="13451923" y="5702195"/>
                  </a:lnTo>
                  <a:lnTo>
                    <a:pt x="13449820" y="5696964"/>
                  </a:lnTo>
                  <a:lnTo>
                    <a:pt x="13447385" y="5691592"/>
                  </a:lnTo>
                  <a:close/>
                </a:path>
                <a:path w="20053300" h="6235700">
                  <a:moveTo>
                    <a:pt x="2135288" y="855194"/>
                  </a:moveTo>
                  <a:lnTo>
                    <a:pt x="2128720" y="853969"/>
                  </a:lnTo>
                  <a:lnTo>
                    <a:pt x="2124063" y="857497"/>
                  </a:lnTo>
                  <a:lnTo>
                    <a:pt x="2122352" y="858738"/>
                  </a:lnTo>
                  <a:lnTo>
                    <a:pt x="2117837" y="861933"/>
                  </a:lnTo>
                  <a:lnTo>
                    <a:pt x="2116612" y="868501"/>
                  </a:lnTo>
                  <a:lnTo>
                    <a:pt x="2120141" y="873158"/>
                  </a:lnTo>
                  <a:lnTo>
                    <a:pt x="2121381" y="874869"/>
                  </a:lnTo>
                  <a:lnTo>
                    <a:pt x="2122905" y="875913"/>
                  </a:lnTo>
                  <a:lnTo>
                    <a:pt x="2127571" y="877903"/>
                  </a:lnTo>
                  <a:lnTo>
                    <a:pt x="2131615" y="877659"/>
                  </a:lnTo>
                  <a:lnTo>
                    <a:pt x="2134561" y="875370"/>
                  </a:lnTo>
                  <a:lnTo>
                    <a:pt x="2136272" y="874130"/>
                  </a:lnTo>
                  <a:lnTo>
                    <a:pt x="2140787" y="870934"/>
                  </a:lnTo>
                  <a:lnTo>
                    <a:pt x="2142013" y="864366"/>
                  </a:lnTo>
                  <a:lnTo>
                    <a:pt x="2138484" y="859709"/>
                  </a:lnTo>
                  <a:lnTo>
                    <a:pt x="2135288" y="855194"/>
                  </a:lnTo>
                  <a:close/>
                </a:path>
                <a:path w="20053300" h="6235700">
                  <a:moveTo>
                    <a:pt x="7134882" y="2961067"/>
                  </a:moveTo>
                  <a:lnTo>
                    <a:pt x="7128741" y="2958842"/>
                  </a:lnTo>
                  <a:lnTo>
                    <a:pt x="7123369" y="2961277"/>
                  </a:lnTo>
                  <a:lnTo>
                    <a:pt x="7118138" y="2963379"/>
                  </a:lnTo>
                  <a:lnTo>
                    <a:pt x="7115912" y="2969521"/>
                  </a:lnTo>
                  <a:lnTo>
                    <a:pt x="7118347" y="2974894"/>
                  </a:lnTo>
                  <a:lnTo>
                    <a:pt x="7120068" y="2979173"/>
                  </a:lnTo>
                  <a:lnTo>
                    <a:pt x="7122117" y="2980835"/>
                  </a:lnTo>
                  <a:lnTo>
                    <a:pt x="7124450" y="2981830"/>
                  </a:lnTo>
                  <a:lnTo>
                    <a:pt x="7124308" y="2982163"/>
                  </a:lnTo>
                  <a:lnTo>
                    <a:pt x="7126641" y="2983159"/>
                  </a:lnTo>
                  <a:lnTo>
                    <a:pt x="7129876" y="2982963"/>
                  </a:lnTo>
                  <a:lnTo>
                    <a:pt x="7137959" y="2979713"/>
                  </a:lnTo>
                  <a:lnTo>
                    <a:pt x="7140328" y="2973240"/>
                  </a:lnTo>
                  <a:lnTo>
                    <a:pt x="7137750" y="2968200"/>
                  </a:lnTo>
                  <a:lnTo>
                    <a:pt x="7134882" y="2961067"/>
                  </a:lnTo>
                  <a:close/>
                </a:path>
                <a:path w="20053300" h="6235700">
                  <a:moveTo>
                    <a:pt x="13526075" y="5658581"/>
                  </a:moveTo>
                  <a:lnTo>
                    <a:pt x="13519934" y="5656355"/>
                  </a:lnTo>
                  <a:lnTo>
                    <a:pt x="13507095" y="5661516"/>
                  </a:lnTo>
                  <a:lnTo>
                    <a:pt x="13505488" y="5665950"/>
                  </a:lnTo>
                  <a:lnTo>
                    <a:pt x="13504869" y="5667656"/>
                  </a:lnTo>
                  <a:lnTo>
                    <a:pt x="13506971" y="5672887"/>
                  </a:lnTo>
                  <a:lnTo>
                    <a:pt x="13508260" y="5675407"/>
                  </a:lnTo>
                  <a:lnTo>
                    <a:pt x="13510167" y="5677403"/>
                  </a:lnTo>
                  <a:lnTo>
                    <a:pt x="13512501" y="5678398"/>
                  </a:lnTo>
                  <a:lnTo>
                    <a:pt x="13512359" y="5678730"/>
                  </a:lnTo>
                  <a:lnTo>
                    <a:pt x="13515025" y="5679868"/>
                  </a:lnTo>
                  <a:lnTo>
                    <a:pt x="13517785" y="5679864"/>
                  </a:lnTo>
                  <a:lnTo>
                    <a:pt x="13528245" y="5675657"/>
                  </a:lnTo>
                  <a:lnTo>
                    <a:pt x="13529853" y="5671223"/>
                  </a:lnTo>
                  <a:lnTo>
                    <a:pt x="13530472" y="5669517"/>
                  </a:lnTo>
                  <a:lnTo>
                    <a:pt x="13526075" y="5658581"/>
                  </a:lnTo>
                  <a:close/>
                </a:path>
                <a:path w="20053300" h="6235700">
                  <a:moveTo>
                    <a:pt x="2205671" y="805639"/>
                  </a:moveTo>
                  <a:lnTo>
                    <a:pt x="2198961" y="804745"/>
                  </a:lnTo>
                  <a:lnTo>
                    <a:pt x="2194446" y="807942"/>
                  </a:lnTo>
                  <a:lnTo>
                    <a:pt x="2192735" y="809182"/>
                  </a:lnTo>
                  <a:lnTo>
                    <a:pt x="2187887" y="812235"/>
                  </a:lnTo>
                  <a:lnTo>
                    <a:pt x="2194621" y="826926"/>
                  </a:lnTo>
                  <a:lnTo>
                    <a:pt x="2194337" y="827593"/>
                  </a:lnTo>
                  <a:lnTo>
                    <a:pt x="2197337" y="828873"/>
                  </a:lnTo>
                  <a:lnTo>
                    <a:pt x="2201380" y="828627"/>
                  </a:lnTo>
                  <a:lnTo>
                    <a:pt x="2204326" y="826339"/>
                  </a:lnTo>
                  <a:lnTo>
                    <a:pt x="2206038" y="825099"/>
                  </a:lnTo>
                  <a:lnTo>
                    <a:pt x="2211028" y="821711"/>
                  </a:lnTo>
                  <a:lnTo>
                    <a:pt x="2211871" y="815375"/>
                  </a:lnTo>
                  <a:lnTo>
                    <a:pt x="2211920" y="815002"/>
                  </a:lnTo>
                  <a:lnTo>
                    <a:pt x="2208725" y="810486"/>
                  </a:lnTo>
                  <a:lnTo>
                    <a:pt x="2205671" y="805639"/>
                  </a:lnTo>
                  <a:close/>
                </a:path>
                <a:path w="20053300" h="6235700">
                  <a:moveTo>
                    <a:pt x="7098876" y="2883857"/>
                  </a:moveTo>
                  <a:lnTo>
                    <a:pt x="7092734" y="2881631"/>
                  </a:lnTo>
                  <a:lnTo>
                    <a:pt x="7081989" y="2886503"/>
                  </a:lnTo>
                  <a:lnTo>
                    <a:pt x="7079763" y="2892645"/>
                  </a:lnTo>
                  <a:lnTo>
                    <a:pt x="7082199" y="2898017"/>
                  </a:lnTo>
                  <a:lnTo>
                    <a:pt x="7083919" y="2902296"/>
                  </a:lnTo>
                  <a:lnTo>
                    <a:pt x="7085968" y="2903958"/>
                  </a:lnTo>
                  <a:lnTo>
                    <a:pt x="7088302" y="2904953"/>
                  </a:lnTo>
                  <a:lnTo>
                    <a:pt x="7088493" y="2905429"/>
                  </a:lnTo>
                  <a:lnTo>
                    <a:pt x="7091159" y="2906566"/>
                  </a:lnTo>
                  <a:lnTo>
                    <a:pt x="7094061" y="2906228"/>
                  </a:lnTo>
                  <a:lnTo>
                    <a:pt x="7096914" y="2905081"/>
                  </a:lnTo>
                  <a:lnTo>
                    <a:pt x="7102286" y="2902645"/>
                  </a:lnTo>
                  <a:lnTo>
                    <a:pt x="7104512" y="2896503"/>
                  </a:lnTo>
                  <a:lnTo>
                    <a:pt x="7102076" y="2891131"/>
                  </a:lnTo>
                  <a:lnTo>
                    <a:pt x="7101312" y="2889229"/>
                  </a:lnTo>
                  <a:lnTo>
                    <a:pt x="7098876" y="2883857"/>
                  </a:lnTo>
                  <a:close/>
                </a:path>
                <a:path w="20053300" h="6235700">
                  <a:moveTo>
                    <a:pt x="13604765" y="5625569"/>
                  </a:moveTo>
                  <a:lnTo>
                    <a:pt x="13598623" y="5623343"/>
                  </a:lnTo>
                  <a:lnTo>
                    <a:pt x="13585786" y="5628503"/>
                  </a:lnTo>
                  <a:lnTo>
                    <a:pt x="13584178" y="5632940"/>
                  </a:lnTo>
                  <a:lnTo>
                    <a:pt x="13583560" y="5634645"/>
                  </a:lnTo>
                  <a:lnTo>
                    <a:pt x="13585662" y="5639876"/>
                  </a:lnTo>
                  <a:lnTo>
                    <a:pt x="13586951" y="5642395"/>
                  </a:lnTo>
                  <a:lnTo>
                    <a:pt x="13588857" y="5644390"/>
                  </a:lnTo>
                  <a:lnTo>
                    <a:pt x="13591191" y="5645385"/>
                  </a:lnTo>
                  <a:lnTo>
                    <a:pt x="13591049" y="5645719"/>
                  </a:lnTo>
                  <a:lnTo>
                    <a:pt x="13593714" y="5646856"/>
                  </a:lnTo>
                  <a:lnTo>
                    <a:pt x="13596475" y="5646851"/>
                  </a:lnTo>
                  <a:lnTo>
                    <a:pt x="13606934" y="5642647"/>
                  </a:lnTo>
                  <a:lnTo>
                    <a:pt x="13608543" y="5638211"/>
                  </a:lnTo>
                  <a:lnTo>
                    <a:pt x="13609161" y="5636506"/>
                  </a:lnTo>
                  <a:lnTo>
                    <a:pt x="13604765" y="5625569"/>
                  </a:lnTo>
                  <a:close/>
                </a:path>
                <a:path w="20053300" h="6235700">
                  <a:moveTo>
                    <a:pt x="7063012" y="2806314"/>
                  </a:moveTo>
                  <a:lnTo>
                    <a:pt x="7056870" y="2804088"/>
                  </a:lnTo>
                  <a:lnTo>
                    <a:pt x="7046125" y="2808960"/>
                  </a:lnTo>
                  <a:lnTo>
                    <a:pt x="7043898" y="2815101"/>
                  </a:lnTo>
                  <a:lnTo>
                    <a:pt x="7046334" y="2820473"/>
                  </a:lnTo>
                  <a:lnTo>
                    <a:pt x="7048055" y="2824754"/>
                  </a:lnTo>
                  <a:lnTo>
                    <a:pt x="7050103" y="2826416"/>
                  </a:lnTo>
                  <a:lnTo>
                    <a:pt x="7055437" y="2828691"/>
                  </a:lnTo>
                  <a:lnTo>
                    <a:pt x="7058196" y="2828685"/>
                  </a:lnTo>
                  <a:lnTo>
                    <a:pt x="7061049" y="2827538"/>
                  </a:lnTo>
                  <a:lnTo>
                    <a:pt x="7066422" y="2825102"/>
                  </a:lnTo>
                  <a:lnTo>
                    <a:pt x="7068647" y="2818961"/>
                  </a:lnTo>
                  <a:lnTo>
                    <a:pt x="7066212" y="2813588"/>
                  </a:lnTo>
                  <a:lnTo>
                    <a:pt x="7065447" y="2811686"/>
                  </a:lnTo>
                  <a:lnTo>
                    <a:pt x="7063012" y="2806314"/>
                  </a:lnTo>
                  <a:close/>
                </a:path>
                <a:path w="20053300" h="6235700">
                  <a:moveTo>
                    <a:pt x="2275913" y="756416"/>
                  </a:moveTo>
                  <a:lnTo>
                    <a:pt x="2257378" y="769389"/>
                  </a:lnTo>
                  <a:lnTo>
                    <a:pt x="2260432" y="774238"/>
                  </a:lnTo>
                  <a:lnTo>
                    <a:pt x="2261196" y="776139"/>
                  </a:lnTo>
                  <a:lnTo>
                    <a:pt x="2263054" y="777326"/>
                  </a:lnTo>
                  <a:lnTo>
                    <a:pt x="2264720" y="778036"/>
                  </a:lnTo>
                  <a:lnTo>
                    <a:pt x="2265196" y="777845"/>
                  </a:lnTo>
                  <a:lnTo>
                    <a:pt x="2268195" y="779125"/>
                  </a:lnTo>
                  <a:lnTo>
                    <a:pt x="2272097" y="779214"/>
                  </a:lnTo>
                  <a:lnTo>
                    <a:pt x="2275043" y="776925"/>
                  </a:lnTo>
                  <a:lnTo>
                    <a:pt x="2276754" y="775686"/>
                  </a:lnTo>
                  <a:lnTo>
                    <a:pt x="2281411" y="772156"/>
                  </a:lnTo>
                  <a:lnTo>
                    <a:pt x="2282495" y="765922"/>
                  </a:lnTo>
                  <a:lnTo>
                    <a:pt x="2279441" y="761073"/>
                  </a:lnTo>
                  <a:lnTo>
                    <a:pt x="2275913" y="756416"/>
                  </a:lnTo>
                  <a:close/>
                </a:path>
                <a:path w="20053300" h="6235700">
                  <a:moveTo>
                    <a:pt x="13682740" y="5591464"/>
                  </a:moveTo>
                  <a:lnTo>
                    <a:pt x="13676739" y="5588905"/>
                  </a:lnTo>
                  <a:lnTo>
                    <a:pt x="13671367" y="5591340"/>
                  </a:lnTo>
                  <a:lnTo>
                    <a:pt x="13669466" y="5592105"/>
                  </a:lnTo>
                  <a:lnTo>
                    <a:pt x="13664093" y="5594542"/>
                  </a:lnTo>
                  <a:lnTo>
                    <a:pt x="13661534" y="5600540"/>
                  </a:lnTo>
                  <a:lnTo>
                    <a:pt x="13663971" y="5605912"/>
                  </a:lnTo>
                  <a:lnTo>
                    <a:pt x="13665259" y="5608432"/>
                  </a:lnTo>
                  <a:lnTo>
                    <a:pt x="13667166" y="5610428"/>
                  </a:lnTo>
                  <a:lnTo>
                    <a:pt x="13672165" y="5612560"/>
                  </a:lnTo>
                  <a:lnTo>
                    <a:pt x="13674924" y="5612555"/>
                  </a:lnTo>
                  <a:lnTo>
                    <a:pt x="13679679" y="5610644"/>
                  </a:lnTo>
                  <a:lnTo>
                    <a:pt x="13685053" y="5608209"/>
                  </a:lnTo>
                  <a:lnTo>
                    <a:pt x="13687612" y="5602210"/>
                  </a:lnTo>
                  <a:lnTo>
                    <a:pt x="13682740" y="5591464"/>
                  </a:lnTo>
                  <a:close/>
                </a:path>
                <a:path w="20053300" h="6235700">
                  <a:moveTo>
                    <a:pt x="7028098" y="2728387"/>
                  </a:moveTo>
                  <a:lnTo>
                    <a:pt x="7022098" y="2725828"/>
                  </a:lnTo>
                  <a:lnTo>
                    <a:pt x="7016725" y="2728265"/>
                  </a:lnTo>
                  <a:lnTo>
                    <a:pt x="7011687" y="2730842"/>
                  </a:lnTo>
                  <a:lnTo>
                    <a:pt x="7009128" y="2736842"/>
                  </a:lnTo>
                  <a:lnTo>
                    <a:pt x="7011563" y="2742215"/>
                  </a:lnTo>
                  <a:lnTo>
                    <a:pt x="7013283" y="2746494"/>
                  </a:lnTo>
                  <a:lnTo>
                    <a:pt x="7015189" y="2748489"/>
                  </a:lnTo>
                  <a:lnTo>
                    <a:pt x="7017523" y="2749485"/>
                  </a:lnTo>
                  <a:lnTo>
                    <a:pt x="7017999" y="2749294"/>
                  </a:lnTo>
                  <a:lnTo>
                    <a:pt x="7020665" y="2750431"/>
                  </a:lnTo>
                  <a:lnTo>
                    <a:pt x="7023425" y="2750426"/>
                  </a:lnTo>
                  <a:lnTo>
                    <a:pt x="7026277" y="2749279"/>
                  </a:lnTo>
                  <a:lnTo>
                    <a:pt x="7031317" y="2746701"/>
                  </a:lnTo>
                  <a:lnTo>
                    <a:pt x="7033876" y="2740702"/>
                  </a:lnTo>
                  <a:lnTo>
                    <a:pt x="7031440" y="2735330"/>
                  </a:lnTo>
                  <a:lnTo>
                    <a:pt x="7030676" y="2733427"/>
                  </a:lnTo>
                  <a:lnTo>
                    <a:pt x="7028098" y="2728387"/>
                  </a:lnTo>
                  <a:close/>
                </a:path>
                <a:path w="20053300" h="6235700">
                  <a:moveTo>
                    <a:pt x="2346727" y="708621"/>
                  </a:moveTo>
                  <a:lnTo>
                    <a:pt x="2340491" y="707537"/>
                  </a:lnTo>
                  <a:lnTo>
                    <a:pt x="2335644" y="710590"/>
                  </a:lnTo>
                  <a:lnTo>
                    <a:pt x="2333933" y="711830"/>
                  </a:lnTo>
                  <a:lnTo>
                    <a:pt x="2328942" y="715217"/>
                  </a:lnTo>
                  <a:lnTo>
                    <a:pt x="2338534" y="731521"/>
                  </a:lnTo>
                  <a:lnTo>
                    <a:pt x="2342245" y="731133"/>
                  </a:lnTo>
                  <a:lnTo>
                    <a:pt x="2345382" y="729321"/>
                  </a:lnTo>
                  <a:lnTo>
                    <a:pt x="2347093" y="728080"/>
                  </a:lnTo>
                  <a:lnTo>
                    <a:pt x="2352083" y="724694"/>
                  </a:lnTo>
                  <a:lnTo>
                    <a:pt x="2353167" y="718459"/>
                  </a:lnTo>
                  <a:lnTo>
                    <a:pt x="2350114" y="713610"/>
                  </a:lnTo>
                  <a:lnTo>
                    <a:pt x="2346727" y="708621"/>
                  </a:lnTo>
                  <a:close/>
                </a:path>
                <a:path w="20053300" h="6235700">
                  <a:moveTo>
                    <a:pt x="13760714" y="5557359"/>
                  </a:moveTo>
                  <a:lnTo>
                    <a:pt x="13754715" y="5554801"/>
                  </a:lnTo>
                  <a:lnTo>
                    <a:pt x="13749343" y="5557236"/>
                  </a:lnTo>
                  <a:lnTo>
                    <a:pt x="13747440" y="5558000"/>
                  </a:lnTo>
                  <a:lnTo>
                    <a:pt x="13742067" y="5560435"/>
                  </a:lnTo>
                  <a:lnTo>
                    <a:pt x="13739509" y="5566435"/>
                  </a:lnTo>
                  <a:lnTo>
                    <a:pt x="13741944" y="5571808"/>
                  </a:lnTo>
                  <a:lnTo>
                    <a:pt x="13743236" y="5574330"/>
                  </a:lnTo>
                  <a:lnTo>
                    <a:pt x="13745141" y="5576323"/>
                  </a:lnTo>
                  <a:lnTo>
                    <a:pt x="13750140" y="5578456"/>
                  </a:lnTo>
                  <a:lnTo>
                    <a:pt x="13752900" y="5578452"/>
                  </a:lnTo>
                  <a:lnTo>
                    <a:pt x="13757654" y="5576540"/>
                  </a:lnTo>
                  <a:lnTo>
                    <a:pt x="13763027" y="5574103"/>
                  </a:lnTo>
                  <a:lnTo>
                    <a:pt x="13765586" y="5568105"/>
                  </a:lnTo>
                  <a:lnTo>
                    <a:pt x="13760714" y="5557359"/>
                  </a:lnTo>
                  <a:close/>
                </a:path>
                <a:path w="20053300" h="6235700">
                  <a:moveTo>
                    <a:pt x="6993184" y="2650463"/>
                  </a:moveTo>
                  <a:lnTo>
                    <a:pt x="6987185" y="2647904"/>
                  </a:lnTo>
                  <a:lnTo>
                    <a:pt x="6976440" y="2652774"/>
                  </a:lnTo>
                  <a:lnTo>
                    <a:pt x="6973881" y="2658774"/>
                  </a:lnTo>
                  <a:lnTo>
                    <a:pt x="6976316" y="2664147"/>
                  </a:lnTo>
                  <a:lnTo>
                    <a:pt x="6977080" y="2666049"/>
                  </a:lnTo>
                  <a:lnTo>
                    <a:pt x="6978370" y="2668568"/>
                  </a:lnTo>
                  <a:lnTo>
                    <a:pt x="6980277" y="2670564"/>
                  </a:lnTo>
                  <a:lnTo>
                    <a:pt x="6985276" y="2672696"/>
                  </a:lnTo>
                  <a:lnTo>
                    <a:pt x="6988036" y="2672691"/>
                  </a:lnTo>
                  <a:lnTo>
                    <a:pt x="6990889" y="2671544"/>
                  </a:lnTo>
                  <a:lnTo>
                    <a:pt x="6996261" y="2669109"/>
                  </a:lnTo>
                  <a:lnTo>
                    <a:pt x="6998820" y="2663109"/>
                  </a:lnTo>
                  <a:lnTo>
                    <a:pt x="6996384" y="2657737"/>
                  </a:lnTo>
                  <a:lnTo>
                    <a:pt x="6995619" y="2655834"/>
                  </a:lnTo>
                  <a:lnTo>
                    <a:pt x="6993184" y="2650463"/>
                  </a:lnTo>
                  <a:close/>
                </a:path>
                <a:path w="20053300" h="6235700">
                  <a:moveTo>
                    <a:pt x="2418590" y="662059"/>
                  </a:moveTo>
                  <a:lnTo>
                    <a:pt x="2412022" y="660834"/>
                  </a:lnTo>
                  <a:lnTo>
                    <a:pt x="2407174" y="663887"/>
                  </a:lnTo>
                  <a:lnTo>
                    <a:pt x="2405463" y="665127"/>
                  </a:lnTo>
                  <a:lnTo>
                    <a:pt x="2400615" y="668180"/>
                  </a:lnTo>
                  <a:lnTo>
                    <a:pt x="2410064" y="684817"/>
                  </a:lnTo>
                  <a:lnTo>
                    <a:pt x="2413775" y="684431"/>
                  </a:lnTo>
                  <a:lnTo>
                    <a:pt x="2416912" y="682617"/>
                  </a:lnTo>
                  <a:lnTo>
                    <a:pt x="2418623" y="681377"/>
                  </a:lnTo>
                  <a:lnTo>
                    <a:pt x="2423471" y="678324"/>
                  </a:lnTo>
                  <a:lnTo>
                    <a:pt x="2424697" y="671756"/>
                  </a:lnTo>
                  <a:lnTo>
                    <a:pt x="2418590" y="662059"/>
                  </a:lnTo>
                  <a:close/>
                </a:path>
                <a:path w="20053300" h="6235700">
                  <a:moveTo>
                    <a:pt x="13838972" y="5522587"/>
                  </a:moveTo>
                  <a:lnTo>
                    <a:pt x="13832974" y="5520029"/>
                  </a:lnTo>
                  <a:lnTo>
                    <a:pt x="13827602" y="5522464"/>
                  </a:lnTo>
                  <a:lnTo>
                    <a:pt x="13825701" y="5523229"/>
                  </a:lnTo>
                  <a:lnTo>
                    <a:pt x="13820661" y="5525807"/>
                  </a:lnTo>
                  <a:lnTo>
                    <a:pt x="13818101" y="5531806"/>
                  </a:lnTo>
                  <a:lnTo>
                    <a:pt x="13820536" y="5537179"/>
                  </a:lnTo>
                  <a:lnTo>
                    <a:pt x="13821491" y="5539557"/>
                  </a:lnTo>
                  <a:lnTo>
                    <a:pt x="13823399" y="5541551"/>
                  </a:lnTo>
                  <a:lnTo>
                    <a:pt x="13825731" y="5542546"/>
                  </a:lnTo>
                  <a:lnTo>
                    <a:pt x="13826208" y="5542355"/>
                  </a:lnTo>
                  <a:lnTo>
                    <a:pt x="13828874" y="5543493"/>
                  </a:lnTo>
                  <a:lnTo>
                    <a:pt x="13831634" y="5543489"/>
                  </a:lnTo>
                  <a:lnTo>
                    <a:pt x="13836388" y="5541577"/>
                  </a:lnTo>
                  <a:lnTo>
                    <a:pt x="13841429" y="5538998"/>
                  </a:lnTo>
                  <a:lnTo>
                    <a:pt x="13843986" y="5533000"/>
                  </a:lnTo>
                  <a:lnTo>
                    <a:pt x="13841551" y="5527626"/>
                  </a:lnTo>
                  <a:lnTo>
                    <a:pt x="13838972" y="5522587"/>
                  </a:lnTo>
                  <a:close/>
                </a:path>
                <a:path w="20053300" h="6235700">
                  <a:moveTo>
                    <a:pt x="6959079" y="2572488"/>
                  </a:moveTo>
                  <a:lnTo>
                    <a:pt x="6953080" y="2569928"/>
                  </a:lnTo>
                  <a:lnTo>
                    <a:pt x="6942335" y="2574800"/>
                  </a:lnTo>
                  <a:lnTo>
                    <a:pt x="6940109" y="2580942"/>
                  </a:lnTo>
                  <a:lnTo>
                    <a:pt x="6942976" y="2588074"/>
                  </a:lnTo>
                  <a:lnTo>
                    <a:pt x="6944265" y="2590594"/>
                  </a:lnTo>
                  <a:lnTo>
                    <a:pt x="6946171" y="2592588"/>
                  </a:lnTo>
                  <a:lnTo>
                    <a:pt x="6951171" y="2594721"/>
                  </a:lnTo>
                  <a:lnTo>
                    <a:pt x="6953931" y="2594718"/>
                  </a:lnTo>
                  <a:lnTo>
                    <a:pt x="6956784" y="2593570"/>
                  </a:lnTo>
                  <a:lnTo>
                    <a:pt x="6962157" y="2591134"/>
                  </a:lnTo>
                  <a:lnTo>
                    <a:pt x="6964382" y="2584993"/>
                  </a:lnTo>
                  <a:lnTo>
                    <a:pt x="6961515" y="2577860"/>
                  </a:lnTo>
                  <a:lnTo>
                    <a:pt x="6959079" y="2572488"/>
                  </a:lnTo>
                  <a:close/>
                </a:path>
                <a:path w="20053300" h="6235700">
                  <a:moveTo>
                    <a:pt x="2490835" y="616451"/>
                  </a:moveTo>
                  <a:lnTo>
                    <a:pt x="2484410" y="614890"/>
                  </a:lnTo>
                  <a:lnTo>
                    <a:pt x="2479561" y="617945"/>
                  </a:lnTo>
                  <a:lnTo>
                    <a:pt x="2477850" y="619185"/>
                  </a:lnTo>
                  <a:lnTo>
                    <a:pt x="2473003" y="622237"/>
                  </a:lnTo>
                  <a:lnTo>
                    <a:pt x="2482118" y="638733"/>
                  </a:lnTo>
                  <a:lnTo>
                    <a:pt x="2485687" y="638679"/>
                  </a:lnTo>
                  <a:lnTo>
                    <a:pt x="2488824" y="636866"/>
                  </a:lnTo>
                  <a:lnTo>
                    <a:pt x="2490535" y="635626"/>
                  </a:lnTo>
                  <a:lnTo>
                    <a:pt x="2495383" y="632572"/>
                  </a:lnTo>
                  <a:lnTo>
                    <a:pt x="2496942" y="626147"/>
                  </a:lnTo>
                  <a:lnTo>
                    <a:pt x="2490835" y="616451"/>
                  </a:lnTo>
                  <a:close/>
                </a:path>
                <a:path w="20053300" h="6235700">
                  <a:moveTo>
                    <a:pt x="13916850" y="5486865"/>
                  </a:moveTo>
                  <a:lnTo>
                    <a:pt x="13910707" y="5484639"/>
                  </a:lnTo>
                  <a:lnTo>
                    <a:pt x="13905336" y="5487075"/>
                  </a:lnTo>
                  <a:lnTo>
                    <a:pt x="13903433" y="5487839"/>
                  </a:lnTo>
                  <a:lnTo>
                    <a:pt x="13898061" y="5490275"/>
                  </a:lnTo>
                  <a:lnTo>
                    <a:pt x="13895837" y="5496417"/>
                  </a:lnTo>
                  <a:lnTo>
                    <a:pt x="13898272" y="5501790"/>
                  </a:lnTo>
                  <a:lnTo>
                    <a:pt x="13899086" y="5504500"/>
                  </a:lnTo>
                  <a:lnTo>
                    <a:pt x="13901134" y="5506162"/>
                  </a:lnTo>
                  <a:lnTo>
                    <a:pt x="13903467" y="5507158"/>
                  </a:lnTo>
                  <a:lnTo>
                    <a:pt x="13903943" y="5506966"/>
                  </a:lnTo>
                  <a:lnTo>
                    <a:pt x="13906610" y="5508104"/>
                  </a:lnTo>
                  <a:lnTo>
                    <a:pt x="13909368" y="5508098"/>
                  </a:lnTo>
                  <a:lnTo>
                    <a:pt x="13914124" y="5506188"/>
                  </a:lnTo>
                  <a:lnTo>
                    <a:pt x="13919496" y="5503753"/>
                  </a:lnTo>
                  <a:lnTo>
                    <a:pt x="13921721" y="5497611"/>
                  </a:lnTo>
                  <a:lnTo>
                    <a:pt x="13916850" y="5486865"/>
                  </a:lnTo>
                  <a:close/>
                </a:path>
                <a:path w="20053300" h="6235700">
                  <a:moveTo>
                    <a:pt x="6925593" y="2493989"/>
                  </a:moveTo>
                  <a:lnTo>
                    <a:pt x="6919451" y="2491764"/>
                  </a:lnTo>
                  <a:lnTo>
                    <a:pt x="6908515" y="2496160"/>
                  </a:lnTo>
                  <a:lnTo>
                    <a:pt x="6906289" y="2502300"/>
                  </a:lnTo>
                  <a:lnTo>
                    <a:pt x="6909155" y="2509433"/>
                  </a:lnTo>
                  <a:lnTo>
                    <a:pt x="6910444" y="2511952"/>
                  </a:lnTo>
                  <a:lnTo>
                    <a:pt x="6912351" y="2513948"/>
                  </a:lnTo>
                  <a:lnTo>
                    <a:pt x="6914684" y="2514943"/>
                  </a:lnTo>
                  <a:lnTo>
                    <a:pt x="6914542" y="2515276"/>
                  </a:lnTo>
                  <a:lnTo>
                    <a:pt x="6917208" y="2516414"/>
                  </a:lnTo>
                  <a:lnTo>
                    <a:pt x="6919968" y="2516409"/>
                  </a:lnTo>
                  <a:lnTo>
                    <a:pt x="6928527" y="2512968"/>
                  </a:lnTo>
                  <a:lnTo>
                    <a:pt x="6930753" y="2506827"/>
                  </a:lnTo>
                  <a:lnTo>
                    <a:pt x="6925593" y="2493989"/>
                  </a:lnTo>
                  <a:close/>
                </a:path>
                <a:path w="20053300" h="6235700">
                  <a:moveTo>
                    <a:pt x="13994252" y="5451334"/>
                  </a:moveTo>
                  <a:lnTo>
                    <a:pt x="13988109" y="5449108"/>
                  </a:lnTo>
                  <a:lnTo>
                    <a:pt x="13982737" y="5451543"/>
                  </a:lnTo>
                  <a:lnTo>
                    <a:pt x="13980836" y="5452309"/>
                  </a:lnTo>
                  <a:lnTo>
                    <a:pt x="13975462" y="5454745"/>
                  </a:lnTo>
                  <a:lnTo>
                    <a:pt x="13973236" y="5460885"/>
                  </a:lnTo>
                  <a:lnTo>
                    <a:pt x="13975671" y="5466258"/>
                  </a:lnTo>
                  <a:lnTo>
                    <a:pt x="13976627" y="5468636"/>
                  </a:lnTo>
                  <a:lnTo>
                    <a:pt x="13978676" y="5470298"/>
                  </a:lnTo>
                  <a:lnTo>
                    <a:pt x="13981008" y="5471293"/>
                  </a:lnTo>
                  <a:lnTo>
                    <a:pt x="13981201" y="5471768"/>
                  </a:lnTo>
                  <a:lnTo>
                    <a:pt x="13983867" y="5472905"/>
                  </a:lnTo>
                  <a:lnTo>
                    <a:pt x="13986769" y="5472568"/>
                  </a:lnTo>
                  <a:lnTo>
                    <a:pt x="13991524" y="5470656"/>
                  </a:lnTo>
                  <a:lnTo>
                    <a:pt x="13996897" y="5468221"/>
                  </a:lnTo>
                  <a:lnTo>
                    <a:pt x="13999124" y="5462080"/>
                  </a:lnTo>
                  <a:lnTo>
                    <a:pt x="13994252" y="5451334"/>
                  </a:lnTo>
                  <a:close/>
                </a:path>
                <a:path w="20053300" h="6235700">
                  <a:moveTo>
                    <a:pt x="2562796" y="571507"/>
                  </a:moveTo>
                  <a:lnTo>
                    <a:pt x="2556370" y="569948"/>
                  </a:lnTo>
                  <a:lnTo>
                    <a:pt x="2551522" y="573001"/>
                  </a:lnTo>
                  <a:lnTo>
                    <a:pt x="2549812" y="574241"/>
                  </a:lnTo>
                  <a:lnTo>
                    <a:pt x="2544963" y="577295"/>
                  </a:lnTo>
                  <a:lnTo>
                    <a:pt x="2554413" y="593932"/>
                  </a:lnTo>
                  <a:lnTo>
                    <a:pt x="2557648" y="593736"/>
                  </a:lnTo>
                  <a:lnTo>
                    <a:pt x="2560785" y="591923"/>
                  </a:lnTo>
                  <a:lnTo>
                    <a:pt x="2562496" y="590683"/>
                  </a:lnTo>
                  <a:lnTo>
                    <a:pt x="2567344" y="587630"/>
                  </a:lnTo>
                  <a:lnTo>
                    <a:pt x="2568903" y="581202"/>
                  </a:lnTo>
                  <a:lnTo>
                    <a:pt x="2562796" y="571507"/>
                  </a:lnTo>
                  <a:close/>
                </a:path>
                <a:path w="20053300" h="6235700">
                  <a:moveTo>
                    <a:pt x="6892439" y="2415632"/>
                  </a:moveTo>
                  <a:lnTo>
                    <a:pt x="6886297" y="2413406"/>
                  </a:lnTo>
                  <a:lnTo>
                    <a:pt x="6875361" y="2417802"/>
                  </a:lnTo>
                  <a:lnTo>
                    <a:pt x="6873135" y="2423944"/>
                  </a:lnTo>
                  <a:lnTo>
                    <a:pt x="6876002" y="2431076"/>
                  </a:lnTo>
                  <a:lnTo>
                    <a:pt x="6877291" y="2433595"/>
                  </a:lnTo>
                  <a:lnTo>
                    <a:pt x="6879197" y="2435590"/>
                  </a:lnTo>
                  <a:lnTo>
                    <a:pt x="6881530" y="2436585"/>
                  </a:lnTo>
                  <a:lnTo>
                    <a:pt x="6881388" y="2436919"/>
                  </a:lnTo>
                  <a:lnTo>
                    <a:pt x="6884054" y="2438056"/>
                  </a:lnTo>
                  <a:lnTo>
                    <a:pt x="6886814" y="2438051"/>
                  </a:lnTo>
                  <a:lnTo>
                    <a:pt x="6895372" y="2434612"/>
                  </a:lnTo>
                  <a:lnTo>
                    <a:pt x="6897599" y="2428469"/>
                  </a:lnTo>
                  <a:lnTo>
                    <a:pt x="6892439" y="2415632"/>
                  </a:lnTo>
                  <a:close/>
                </a:path>
                <a:path w="20053300" h="6235700">
                  <a:moveTo>
                    <a:pt x="14071935" y="5415136"/>
                  </a:moveTo>
                  <a:lnTo>
                    <a:pt x="14065796" y="5412911"/>
                  </a:lnTo>
                  <a:lnTo>
                    <a:pt x="14060422" y="5415347"/>
                  </a:lnTo>
                  <a:lnTo>
                    <a:pt x="14058522" y="5416111"/>
                  </a:lnTo>
                  <a:lnTo>
                    <a:pt x="14053149" y="5418547"/>
                  </a:lnTo>
                  <a:lnTo>
                    <a:pt x="14050921" y="5424688"/>
                  </a:lnTo>
                  <a:lnTo>
                    <a:pt x="14053358" y="5430060"/>
                  </a:lnTo>
                  <a:lnTo>
                    <a:pt x="14054313" y="5432438"/>
                  </a:lnTo>
                  <a:lnTo>
                    <a:pt x="14056362" y="5434100"/>
                  </a:lnTo>
                  <a:lnTo>
                    <a:pt x="14061028" y="5436090"/>
                  </a:lnTo>
                  <a:lnTo>
                    <a:pt x="14064264" y="5435895"/>
                  </a:lnTo>
                  <a:lnTo>
                    <a:pt x="14074249" y="5431881"/>
                  </a:lnTo>
                  <a:lnTo>
                    <a:pt x="14076474" y="5425738"/>
                  </a:lnTo>
                  <a:lnTo>
                    <a:pt x="14074038" y="5420367"/>
                  </a:lnTo>
                  <a:lnTo>
                    <a:pt x="14071935" y="5415136"/>
                  </a:lnTo>
                  <a:close/>
                </a:path>
                <a:path w="20053300" h="6235700">
                  <a:moveTo>
                    <a:pt x="6859760" y="2337084"/>
                  </a:moveTo>
                  <a:lnTo>
                    <a:pt x="6853761" y="2334525"/>
                  </a:lnTo>
                  <a:lnTo>
                    <a:pt x="6848531" y="2336627"/>
                  </a:lnTo>
                  <a:lnTo>
                    <a:pt x="6843158" y="2339063"/>
                  </a:lnTo>
                  <a:lnTo>
                    <a:pt x="6840599" y="2345062"/>
                  </a:lnTo>
                  <a:lnTo>
                    <a:pt x="6843466" y="2352194"/>
                  </a:lnTo>
                  <a:lnTo>
                    <a:pt x="6844754" y="2354714"/>
                  </a:lnTo>
                  <a:lnTo>
                    <a:pt x="6846661" y="2356709"/>
                  </a:lnTo>
                  <a:lnTo>
                    <a:pt x="6848994" y="2357705"/>
                  </a:lnTo>
                  <a:lnTo>
                    <a:pt x="6849186" y="2358180"/>
                  </a:lnTo>
                  <a:lnTo>
                    <a:pt x="6851519" y="2359176"/>
                  </a:lnTo>
                  <a:lnTo>
                    <a:pt x="6854278" y="2359170"/>
                  </a:lnTo>
                  <a:lnTo>
                    <a:pt x="6862837" y="2355730"/>
                  </a:lnTo>
                  <a:lnTo>
                    <a:pt x="6865063" y="2349588"/>
                  </a:lnTo>
                  <a:lnTo>
                    <a:pt x="6862195" y="2342456"/>
                  </a:lnTo>
                  <a:lnTo>
                    <a:pt x="6859760" y="2337084"/>
                  </a:lnTo>
                  <a:close/>
                </a:path>
                <a:path w="20053300" h="6235700">
                  <a:moveTo>
                    <a:pt x="2636615" y="527751"/>
                  </a:moveTo>
                  <a:lnTo>
                    <a:pt x="2630331" y="525858"/>
                  </a:lnTo>
                  <a:lnTo>
                    <a:pt x="2625483" y="528911"/>
                  </a:lnTo>
                  <a:lnTo>
                    <a:pt x="2623772" y="530152"/>
                  </a:lnTo>
                  <a:lnTo>
                    <a:pt x="2618924" y="533205"/>
                  </a:lnTo>
                  <a:lnTo>
                    <a:pt x="2617242" y="538790"/>
                  </a:lnTo>
                  <a:lnTo>
                    <a:pt x="2617032" y="539489"/>
                  </a:lnTo>
                  <a:lnTo>
                    <a:pt x="2620085" y="544336"/>
                  </a:lnTo>
                  <a:lnTo>
                    <a:pt x="2621183" y="546380"/>
                  </a:lnTo>
                  <a:lnTo>
                    <a:pt x="2622899" y="547900"/>
                  </a:lnTo>
                  <a:lnTo>
                    <a:pt x="2627898" y="550033"/>
                  </a:lnTo>
                  <a:lnTo>
                    <a:pt x="2631133" y="549837"/>
                  </a:lnTo>
                  <a:lnTo>
                    <a:pt x="2634270" y="548024"/>
                  </a:lnTo>
                  <a:lnTo>
                    <a:pt x="2635981" y="546784"/>
                  </a:lnTo>
                  <a:lnTo>
                    <a:pt x="2640829" y="543731"/>
                  </a:lnTo>
                  <a:lnTo>
                    <a:pt x="2642512" y="538145"/>
                  </a:lnTo>
                  <a:lnTo>
                    <a:pt x="2642722" y="537447"/>
                  </a:lnTo>
                  <a:lnTo>
                    <a:pt x="2636615" y="527751"/>
                  </a:lnTo>
                  <a:close/>
                </a:path>
                <a:path w="20053300" h="6235700">
                  <a:moveTo>
                    <a:pt x="6827224" y="2258202"/>
                  </a:moveTo>
                  <a:lnTo>
                    <a:pt x="6821225" y="2255643"/>
                  </a:lnTo>
                  <a:lnTo>
                    <a:pt x="6815994" y="2257745"/>
                  </a:lnTo>
                  <a:lnTo>
                    <a:pt x="6810621" y="2260181"/>
                  </a:lnTo>
                  <a:lnTo>
                    <a:pt x="6808062" y="2266181"/>
                  </a:lnTo>
                  <a:lnTo>
                    <a:pt x="6810929" y="2273313"/>
                  </a:lnTo>
                  <a:lnTo>
                    <a:pt x="6812218" y="2275833"/>
                  </a:lnTo>
                  <a:lnTo>
                    <a:pt x="6814125" y="2277829"/>
                  </a:lnTo>
                  <a:lnTo>
                    <a:pt x="6816458" y="2278824"/>
                  </a:lnTo>
                  <a:lnTo>
                    <a:pt x="6816649" y="2279299"/>
                  </a:lnTo>
                  <a:lnTo>
                    <a:pt x="6818982" y="2280294"/>
                  </a:lnTo>
                  <a:lnTo>
                    <a:pt x="6821742" y="2280290"/>
                  </a:lnTo>
                  <a:lnTo>
                    <a:pt x="6830301" y="2276848"/>
                  </a:lnTo>
                  <a:lnTo>
                    <a:pt x="6832527" y="2270708"/>
                  </a:lnTo>
                  <a:lnTo>
                    <a:pt x="6829660" y="2263574"/>
                  </a:lnTo>
                  <a:lnTo>
                    <a:pt x="6827224" y="2258202"/>
                  </a:lnTo>
                  <a:close/>
                </a:path>
                <a:path w="20053300" h="6235700">
                  <a:moveTo>
                    <a:pt x="14148957" y="5378655"/>
                  </a:moveTo>
                  <a:lnTo>
                    <a:pt x="14142480" y="5376286"/>
                  </a:lnTo>
                  <a:lnTo>
                    <a:pt x="14137442" y="5378864"/>
                  </a:lnTo>
                  <a:lnTo>
                    <a:pt x="14135541" y="5379629"/>
                  </a:lnTo>
                  <a:lnTo>
                    <a:pt x="14130643" y="5381873"/>
                  </a:lnTo>
                  <a:lnTo>
                    <a:pt x="14128275" y="5388348"/>
                  </a:lnTo>
                  <a:lnTo>
                    <a:pt x="14130853" y="5393387"/>
                  </a:lnTo>
                  <a:lnTo>
                    <a:pt x="14131809" y="5395765"/>
                  </a:lnTo>
                  <a:lnTo>
                    <a:pt x="14133857" y="5397426"/>
                  </a:lnTo>
                  <a:lnTo>
                    <a:pt x="14138523" y="5399417"/>
                  </a:lnTo>
                  <a:lnTo>
                    <a:pt x="14141760" y="5399221"/>
                  </a:lnTo>
                  <a:lnTo>
                    <a:pt x="14146513" y="5397310"/>
                  </a:lnTo>
                  <a:lnTo>
                    <a:pt x="14151410" y="5395066"/>
                  </a:lnTo>
                  <a:lnTo>
                    <a:pt x="14153780" y="5388590"/>
                  </a:lnTo>
                  <a:lnTo>
                    <a:pt x="14151201" y="5383551"/>
                  </a:lnTo>
                  <a:lnTo>
                    <a:pt x="14148957" y="5378655"/>
                  </a:lnTo>
                  <a:close/>
                </a:path>
                <a:path w="20053300" h="6235700">
                  <a:moveTo>
                    <a:pt x="2711674" y="485705"/>
                  </a:moveTo>
                  <a:lnTo>
                    <a:pt x="2705390" y="483812"/>
                  </a:lnTo>
                  <a:lnTo>
                    <a:pt x="2700209" y="486723"/>
                  </a:lnTo>
                  <a:lnTo>
                    <a:pt x="2698165" y="487822"/>
                  </a:lnTo>
                  <a:lnTo>
                    <a:pt x="2693126" y="490399"/>
                  </a:lnTo>
                  <a:lnTo>
                    <a:pt x="2691233" y="496683"/>
                  </a:lnTo>
                  <a:lnTo>
                    <a:pt x="2694144" y="501864"/>
                  </a:lnTo>
                  <a:lnTo>
                    <a:pt x="2695242" y="503908"/>
                  </a:lnTo>
                  <a:lnTo>
                    <a:pt x="2696957" y="505428"/>
                  </a:lnTo>
                  <a:lnTo>
                    <a:pt x="2702290" y="507703"/>
                  </a:lnTo>
                  <a:lnTo>
                    <a:pt x="2705525" y="507507"/>
                  </a:lnTo>
                  <a:lnTo>
                    <a:pt x="2708520" y="506027"/>
                  </a:lnTo>
                  <a:lnTo>
                    <a:pt x="2710231" y="504787"/>
                  </a:lnTo>
                  <a:lnTo>
                    <a:pt x="2715270" y="502209"/>
                  </a:lnTo>
                  <a:lnTo>
                    <a:pt x="2717163" y="495926"/>
                  </a:lnTo>
                  <a:lnTo>
                    <a:pt x="2714252" y="490744"/>
                  </a:lnTo>
                  <a:lnTo>
                    <a:pt x="2711674" y="485705"/>
                  </a:lnTo>
                  <a:close/>
                </a:path>
                <a:path w="20053300" h="6235700">
                  <a:moveTo>
                    <a:pt x="6794354" y="2179179"/>
                  </a:moveTo>
                  <a:lnTo>
                    <a:pt x="6788212" y="2176953"/>
                  </a:lnTo>
                  <a:lnTo>
                    <a:pt x="6777276" y="2181350"/>
                  </a:lnTo>
                  <a:lnTo>
                    <a:pt x="6775051" y="2187490"/>
                  </a:lnTo>
                  <a:lnTo>
                    <a:pt x="6777918" y="2194624"/>
                  </a:lnTo>
                  <a:lnTo>
                    <a:pt x="6779207" y="2197142"/>
                  </a:lnTo>
                  <a:lnTo>
                    <a:pt x="6781114" y="2199138"/>
                  </a:lnTo>
                  <a:lnTo>
                    <a:pt x="6783447" y="2200133"/>
                  </a:lnTo>
                  <a:lnTo>
                    <a:pt x="6783305" y="2200466"/>
                  </a:lnTo>
                  <a:lnTo>
                    <a:pt x="6785971" y="2201604"/>
                  </a:lnTo>
                  <a:lnTo>
                    <a:pt x="6788731" y="2201599"/>
                  </a:lnTo>
                  <a:lnTo>
                    <a:pt x="6797290" y="2198159"/>
                  </a:lnTo>
                  <a:lnTo>
                    <a:pt x="6799515" y="2192018"/>
                  </a:lnTo>
                  <a:lnTo>
                    <a:pt x="6794354" y="2179179"/>
                  </a:lnTo>
                  <a:close/>
                </a:path>
                <a:path w="20053300" h="6235700">
                  <a:moveTo>
                    <a:pt x="14225927" y="5341363"/>
                  </a:moveTo>
                  <a:lnTo>
                    <a:pt x="14219450" y="5338995"/>
                  </a:lnTo>
                  <a:lnTo>
                    <a:pt x="14214412" y="5341573"/>
                  </a:lnTo>
                  <a:lnTo>
                    <a:pt x="14212511" y="5342338"/>
                  </a:lnTo>
                  <a:lnTo>
                    <a:pt x="14207613" y="5344582"/>
                  </a:lnTo>
                  <a:lnTo>
                    <a:pt x="14205244" y="5351056"/>
                  </a:lnTo>
                  <a:lnTo>
                    <a:pt x="14209111" y="5358615"/>
                  </a:lnTo>
                  <a:lnTo>
                    <a:pt x="14210827" y="5360135"/>
                  </a:lnTo>
                  <a:lnTo>
                    <a:pt x="14215493" y="5362125"/>
                  </a:lnTo>
                  <a:lnTo>
                    <a:pt x="14218729" y="5361930"/>
                  </a:lnTo>
                  <a:lnTo>
                    <a:pt x="14223483" y="5360019"/>
                  </a:lnTo>
                  <a:lnTo>
                    <a:pt x="14228521" y="5357441"/>
                  </a:lnTo>
                  <a:lnTo>
                    <a:pt x="14230748" y="5351300"/>
                  </a:lnTo>
                  <a:lnTo>
                    <a:pt x="14228171" y="5346260"/>
                  </a:lnTo>
                  <a:lnTo>
                    <a:pt x="14225927" y="5341363"/>
                  </a:lnTo>
                  <a:close/>
                </a:path>
                <a:path w="20053300" h="6235700">
                  <a:moveTo>
                    <a:pt x="2785639" y="444375"/>
                  </a:moveTo>
                  <a:lnTo>
                    <a:pt x="2779214" y="442815"/>
                  </a:lnTo>
                  <a:lnTo>
                    <a:pt x="2774174" y="445393"/>
                  </a:lnTo>
                  <a:lnTo>
                    <a:pt x="2772272" y="446158"/>
                  </a:lnTo>
                  <a:lnTo>
                    <a:pt x="2767233" y="448736"/>
                  </a:lnTo>
                  <a:lnTo>
                    <a:pt x="2765674" y="455162"/>
                  </a:lnTo>
                  <a:lnTo>
                    <a:pt x="2768252" y="460200"/>
                  </a:lnTo>
                  <a:lnTo>
                    <a:pt x="2769350" y="462245"/>
                  </a:lnTo>
                  <a:lnTo>
                    <a:pt x="2771398" y="463907"/>
                  </a:lnTo>
                  <a:lnTo>
                    <a:pt x="2773398" y="464760"/>
                  </a:lnTo>
                  <a:lnTo>
                    <a:pt x="2772923" y="464951"/>
                  </a:lnTo>
                  <a:lnTo>
                    <a:pt x="2775922" y="466231"/>
                  </a:lnTo>
                  <a:lnTo>
                    <a:pt x="2779157" y="466035"/>
                  </a:lnTo>
                  <a:lnTo>
                    <a:pt x="2782153" y="464554"/>
                  </a:lnTo>
                  <a:lnTo>
                    <a:pt x="2784197" y="463457"/>
                  </a:lnTo>
                  <a:lnTo>
                    <a:pt x="2789236" y="460878"/>
                  </a:lnTo>
                  <a:lnTo>
                    <a:pt x="2790795" y="454453"/>
                  </a:lnTo>
                  <a:lnTo>
                    <a:pt x="2785639" y="444375"/>
                  </a:lnTo>
                  <a:close/>
                </a:path>
                <a:path w="20053300" h="6235700">
                  <a:moveTo>
                    <a:pt x="6760534" y="2100537"/>
                  </a:moveTo>
                  <a:lnTo>
                    <a:pt x="6754535" y="2097978"/>
                  </a:lnTo>
                  <a:lnTo>
                    <a:pt x="6743789" y="2102850"/>
                  </a:lnTo>
                  <a:lnTo>
                    <a:pt x="6741231" y="2108850"/>
                  </a:lnTo>
                  <a:lnTo>
                    <a:pt x="6743666" y="2114222"/>
                  </a:lnTo>
                  <a:lnTo>
                    <a:pt x="6744431" y="2116124"/>
                  </a:lnTo>
                  <a:lnTo>
                    <a:pt x="6745720" y="2118644"/>
                  </a:lnTo>
                  <a:lnTo>
                    <a:pt x="6747626" y="2120639"/>
                  </a:lnTo>
                  <a:lnTo>
                    <a:pt x="6752625" y="2122772"/>
                  </a:lnTo>
                  <a:lnTo>
                    <a:pt x="6755382" y="2122766"/>
                  </a:lnTo>
                  <a:lnTo>
                    <a:pt x="6758238" y="2121620"/>
                  </a:lnTo>
                  <a:lnTo>
                    <a:pt x="6763611" y="2119184"/>
                  </a:lnTo>
                  <a:lnTo>
                    <a:pt x="6766170" y="2113185"/>
                  </a:lnTo>
                  <a:lnTo>
                    <a:pt x="6763734" y="2107813"/>
                  </a:lnTo>
                  <a:lnTo>
                    <a:pt x="6762970" y="2105911"/>
                  </a:lnTo>
                  <a:lnTo>
                    <a:pt x="6760534" y="2100537"/>
                  </a:lnTo>
                  <a:close/>
                </a:path>
                <a:path w="20053300" h="6235700">
                  <a:moveTo>
                    <a:pt x="14302420" y="5304263"/>
                  </a:moveTo>
                  <a:lnTo>
                    <a:pt x="14296279" y="5302037"/>
                  </a:lnTo>
                  <a:lnTo>
                    <a:pt x="14291238" y="5304615"/>
                  </a:lnTo>
                  <a:lnTo>
                    <a:pt x="14289338" y="5305379"/>
                  </a:lnTo>
                  <a:lnTo>
                    <a:pt x="14284441" y="5307625"/>
                  </a:lnTo>
                  <a:lnTo>
                    <a:pt x="14282072" y="5314099"/>
                  </a:lnTo>
                  <a:lnTo>
                    <a:pt x="14285939" y="5321657"/>
                  </a:lnTo>
                  <a:lnTo>
                    <a:pt x="14287653" y="5323178"/>
                  </a:lnTo>
                  <a:lnTo>
                    <a:pt x="14292322" y="5325169"/>
                  </a:lnTo>
                  <a:lnTo>
                    <a:pt x="14295414" y="5325306"/>
                  </a:lnTo>
                  <a:lnTo>
                    <a:pt x="14298409" y="5323825"/>
                  </a:lnTo>
                  <a:lnTo>
                    <a:pt x="14300310" y="5323062"/>
                  </a:lnTo>
                  <a:lnTo>
                    <a:pt x="14305349" y="5320483"/>
                  </a:lnTo>
                  <a:lnTo>
                    <a:pt x="14307576" y="5314343"/>
                  </a:lnTo>
                  <a:lnTo>
                    <a:pt x="14302420" y="5304263"/>
                  </a:lnTo>
                  <a:close/>
                </a:path>
                <a:path w="20053300" h="6235700">
                  <a:moveTo>
                    <a:pt x="2861463" y="404231"/>
                  </a:moveTo>
                  <a:lnTo>
                    <a:pt x="2855179" y="402338"/>
                  </a:lnTo>
                  <a:lnTo>
                    <a:pt x="2850140" y="404915"/>
                  </a:lnTo>
                  <a:lnTo>
                    <a:pt x="2848238" y="405680"/>
                  </a:lnTo>
                  <a:lnTo>
                    <a:pt x="2843199" y="408258"/>
                  </a:lnTo>
                  <a:lnTo>
                    <a:pt x="2841306" y="414541"/>
                  </a:lnTo>
                  <a:lnTo>
                    <a:pt x="2843884" y="419581"/>
                  </a:lnTo>
                  <a:lnTo>
                    <a:pt x="2844839" y="421959"/>
                  </a:lnTo>
                  <a:lnTo>
                    <a:pt x="2846889" y="423620"/>
                  </a:lnTo>
                  <a:lnTo>
                    <a:pt x="2851555" y="425611"/>
                  </a:lnTo>
                  <a:lnTo>
                    <a:pt x="2854648" y="425749"/>
                  </a:lnTo>
                  <a:lnTo>
                    <a:pt x="2857643" y="424268"/>
                  </a:lnTo>
                  <a:lnTo>
                    <a:pt x="2859687" y="423170"/>
                  </a:lnTo>
                  <a:lnTo>
                    <a:pt x="2864726" y="420593"/>
                  </a:lnTo>
                  <a:lnTo>
                    <a:pt x="2866619" y="414309"/>
                  </a:lnTo>
                  <a:lnTo>
                    <a:pt x="2861463" y="404231"/>
                  </a:lnTo>
                  <a:close/>
                </a:path>
                <a:path w="20053300" h="6235700">
                  <a:moveTo>
                    <a:pt x="6725620" y="2022612"/>
                  </a:moveTo>
                  <a:lnTo>
                    <a:pt x="6719620" y="2020053"/>
                  </a:lnTo>
                  <a:lnTo>
                    <a:pt x="6714248" y="2022488"/>
                  </a:lnTo>
                  <a:lnTo>
                    <a:pt x="6709209" y="2025066"/>
                  </a:lnTo>
                  <a:lnTo>
                    <a:pt x="6706650" y="2031067"/>
                  </a:lnTo>
                  <a:lnTo>
                    <a:pt x="6709086" y="2036439"/>
                  </a:lnTo>
                  <a:lnTo>
                    <a:pt x="6709851" y="2038340"/>
                  </a:lnTo>
                  <a:lnTo>
                    <a:pt x="6710664" y="2041051"/>
                  </a:lnTo>
                  <a:lnTo>
                    <a:pt x="6712712" y="2042713"/>
                  </a:lnTo>
                  <a:lnTo>
                    <a:pt x="6715046" y="2043708"/>
                  </a:lnTo>
                  <a:lnTo>
                    <a:pt x="6715521" y="2043517"/>
                  </a:lnTo>
                  <a:lnTo>
                    <a:pt x="6718188" y="2044655"/>
                  </a:lnTo>
                  <a:lnTo>
                    <a:pt x="6720947" y="2044650"/>
                  </a:lnTo>
                  <a:lnTo>
                    <a:pt x="6723800" y="2043502"/>
                  </a:lnTo>
                  <a:lnTo>
                    <a:pt x="6728839" y="2040925"/>
                  </a:lnTo>
                  <a:lnTo>
                    <a:pt x="6731398" y="2034925"/>
                  </a:lnTo>
                  <a:lnTo>
                    <a:pt x="6728963" y="2029553"/>
                  </a:lnTo>
                  <a:lnTo>
                    <a:pt x="6728198" y="2027651"/>
                  </a:lnTo>
                  <a:lnTo>
                    <a:pt x="6725620" y="2022612"/>
                  </a:lnTo>
                  <a:close/>
                </a:path>
                <a:path w="20053300" h="6235700">
                  <a:moveTo>
                    <a:pt x="14379199" y="5266497"/>
                  </a:moveTo>
                  <a:lnTo>
                    <a:pt x="14373059" y="5264270"/>
                  </a:lnTo>
                  <a:lnTo>
                    <a:pt x="14368019" y="5266849"/>
                  </a:lnTo>
                  <a:lnTo>
                    <a:pt x="14366116" y="5267613"/>
                  </a:lnTo>
                  <a:lnTo>
                    <a:pt x="14361077" y="5270191"/>
                  </a:lnTo>
                  <a:lnTo>
                    <a:pt x="14358852" y="5276333"/>
                  </a:lnTo>
                  <a:lnTo>
                    <a:pt x="14362719" y="5283892"/>
                  </a:lnTo>
                  <a:lnTo>
                    <a:pt x="14364435" y="5285412"/>
                  </a:lnTo>
                  <a:lnTo>
                    <a:pt x="14369100" y="5287402"/>
                  </a:lnTo>
                  <a:lnTo>
                    <a:pt x="14372192" y="5287539"/>
                  </a:lnTo>
                  <a:lnTo>
                    <a:pt x="14375187" y="5286059"/>
                  </a:lnTo>
                  <a:lnTo>
                    <a:pt x="14377091" y="5285295"/>
                  </a:lnTo>
                  <a:lnTo>
                    <a:pt x="14382130" y="5282716"/>
                  </a:lnTo>
                  <a:lnTo>
                    <a:pt x="14384354" y="5276575"/>
                  </a:lnTo>
                  <a:lnTo>
                    <a:pt x="14379199" y="5266497"/>
                  </a:lnTo>
                  <a:close/>
                </a:path>
                <a:path w="20053300" h="6235700">
                  <a:moveTo>
                    <a:pt x="2937051" y="365562"/>
                  </a:moveTo>
                  <a:lnTo>
                    <a:pt x="2930766" y="363670"/>
                  </a:lnTo>
                  <a:lnTo>
                    <a:pt x="2925727" y="366247"/>
                  </a:lnTo>
                  <a:lnTo>
                    <a:pt x="2923826" y="367012"/>
                  </a:lnTo>
                  <a:lnTo>
                    <a:pt x="2918453" y="369448"/>
                  </a:lnTo>
                  <a:lnTo>
                    <a:pt x="2916561" y="375731"/>
                  </a:lnTo>
                  <a:lnTo>
                    <a:pt x="2920427" y="383290"/>
                  </a:lnTo>
                  <a:lnTo>
                    <a:pt x="2922143" y="384810"/>
                  </a:lnTo>
                  <a:lnTo>
                    <a:pt x="2926809" y="386800"/>
                  </a:lnTo>
                  <a:lnTo>
                    <a:pt x="2929902" y="386938"/>
                  </a:lnTo>
                  <a:lnTo>
                    <a:pt x="2932897" y="385457"/>
                  </a:lnTo>
                  <a:lnTo>
                    <a:pt x="2934800" y="384692"/>
                  </a:lnTo>
                  <a:lnTo>
                    <a:pt x="2940172" y="382257"/>
                  </a:lnTo>
                  <a:lnTo>
                    <a:pt x="2942065" y="375973"/>
                  </a:lnTo>
                  <a:lnTo>
                    <a:pt x="2939487" y="370934"/>
                  </a:lnTo>
                  <a:lnTo>
                    <a:pt x="2937051" y="365562"/>
                  </a:lnTo>
                  <a:close/>
                </a:path>
                <a:path w="20053300" h="6235700">
                  <a:moveTo>
                    <a:pt x="6689947" y="1945544"/>
                  </a:moveTo>
                  <a:lnTo>
                    <a:pt x="6683805" y="1943319"/>
                  </a:lnTo>
                  <a:lnTo>
                    <a:pt x="6678433" y="1945754"/>
                  </a:lnTo>
                  <a:lnTo>
                    <a:pt x="6673202" y="1947857"/>
                  </a:lnTo>
                  <a:lnTo>
                    <a:pt x="6670978" y="1953998"/>
                  </a:lnTo>
                  <a:lnTo>
                    <a:pt x="6673413" y="1959371"/>
                  </a:lnTo>
                  <a:lnTo>
                    <a:pt x="6675132" y="1963651"/>
                  </a:lnTo>
                  <a:lnTo>
                    <a:pt x="6677181" y="1965312"/>
                  </a:lnTo>
                  <a:lnTo>
                    <a:pt x="6679514" y="1966307"/>
                  </a:lnTo>
                  <a:lnTo>
                    <a:pt x="6679564" y="1967116"/>
                  </a:lnTo>
                  <a:lnTo>
                    <a:pt x="6681897" y="1968111"/>
                  </a:lnTo>
                  <a:lnTo>
                    <a:pt x="6685129" y="1967915"/>
                  </a:lnTo>
                  <a:lnTo>
                    <a:pt x="6687984" y="1966769"/>
                  </a:lnTo>
                  <a:lnTo>
                    <a:pt x="6693357" y="1964333"/>
                  </a:lnTo>
                  <a:lnTo>
                    <a:pt x="6695583" y="1958191"/>
                  </a:lnTo>
                  <a:lnTo>
                    <a:pt x="6693148" y="1952819"/>
                  </a:lnTo>
                  <a:lnTo>
                    <a:pt x="6692383" y="1950917"/>
                  </a:lnTo>
                  <a:lnTo>
                    <a:pt x="6689947" y="1945544"/>
                  </a:lnTo>
                  <a:close/>
                </a:path>
                <a:path w="20053300" h="6235700">
                  <a:moveTo>
                    <a:pt x="14455787" y="5228256"/>
                  </a:moveTo>
                  <a:lnTo>
                    <a:pt x="14449503" y="5226362"/>
                  </a:lnTo>
                  <a:lnTo>
                    <a:pt x="14444464" y="5228940"/>
                  </a:lnTo>
                  <a:lnTo>
                    <a:pt x="14442562" y="5229704"/>
                  </a:lnTo>
                  <a:lnTo>
                    <a:pt x="14437523" y="5232283"/>
                  </a:lnTo>
                  <a:lnTo>
                    <a:pt x="14435296" y="5238423"/>
                  </a:lnTo>
                  <a:lnTo>
                    <a:pt x="14439163" y="5245983"/>
                  </a:lnTo>
                  <a:lnTo>
                    <a:pt x="14440879" y="5247503"/>
                  </a:lnTo>
                  <a:lnTo>
                    <a:pt x="14445545" y="5249494"/>
                  </a:lnTo>
                  <a:lnTo>
                    <a:pt x="14448638" y="5249631"/>
                  </a:lnTo>
                  <a:lnTo>
                    <a:pt x="14451634" y="5248151"/>
                  </a:lnTo>
                  <a:lnTo>
                    <a:pt x="14453535" y="5247386"/>
                  </a:lnTo>
                  <a:lnTo>
                    <a:pt x="14458907" y="5244950"/>
                  </a:lnTo>
                  <a:lnTo>
                    <a:pt x="14460801" y="5238666"/>
                  </a:lnTo>
                  <a:lnTo>
                    <a:pt x="14458223" y="5233628"/>
                  </a:lnTo>
                  <a:lnTo>
                    <a:pt x="14455787" y="5228256"/>
                  </a:lnTo>
                  <a:close/>
                </a:path>
                <a:path w="20053300" h="6235700">
                  <a:moveTo>
                    <a:pt x="3014021" y="328271"/>
                  </a:moveTo>
                  <a:lnTo>
                    <a:pt x="3007546" y="325903"/>
                  </a:lnTo>
                  <a:lnTo>
                    <a:pt x="3002506" y="328482"/>
                  </a:lnTo>
                  <a:lnTo>
                    <a:pt x="3000604" y="329245"/>
                  </a:lnTo>
                  <a:lnTo>
                    <a:pt x="2995708" y="331489"/>
                  </a:lnTo>
                  <a:lnTo>
                    <a:pt x="2993339" y="337966"/>
                  </a:lnTo>
                  <a:lnTo>
                    <a:pt x="2995917" y="343004"/>
                  </a:lnTo>
                  <a:lnTo>
                    <a:pt x="2996872" y="345382"/>
                  </a:lnTo>
                  <a:lnTo>
                    <a:pt x="2998922" y="347043"/>
                  </a:lnTo>
                  <a:lnTo>
                    <a:pt x="3003588" y="349033"/>
                  </a:lnTo>
                  <a:lnTo>
                    <a:pt x="3006824" y="348837"/>
                  </a:lnTo>
                  <a:lnTo>
                    <a:pt x="3011578" y="346927"/>
                  </a:lnTo>
                  <a:lnTo>
                    <a:pt x="3016475" y="344682"/>
                  </a:lnTo>
                  <a:lnTo>
                    <a:pt x="3018843" y="338207"/>
                  </a:lnTo>
                  <a:lnTo>
                    <a:pt x="3016265" y="333169"/>
                  </a:lnTo>
                  <a:lnTo>
                    <a:pt x="3014021" y="328271"/>
                  </a:lnTo>
                  <a:close/>
                </a:path>
                <a:path w="20053300" h="6235700">
                  <a:moveTo>
                    <a:pt x="6653132" y="1868383"/>
                  </a:moveTo>
                  <a:lnTo>
                    <a:pt x="6646657" y="1866015"/>
                  </a:lnTo>
                  <a:lnTo>
                    <a:pt x="6641617" y="1868593"/>
                  </a:lnTo>
                  <a:lnTo>
                    <a:pt x="6636721" y="1870838"/>
                  </a:lnTo>
                  <a:lnTo>
                    <a:pt x="6634352" y="1877313"/>
                  </a:lnTo>
                  <a:lnTo>
                    <a:pt x="6636930" y="1882352"/>
                  </a:lnTo>
                  <a:lnTo>
                    <a:pt x="6637695" y="1884253"/>
                  </a:lnTo>
                  <a:lnTo>
                    <a:pt x="6638984" y="1886773"/>
                  </a:lnTo>
                  <a:lnTo>
                    <a:pt x="6640699" y="1888292"/>
                  </a:lnTo>
                  <a:lnTo>
                    <a:pt x="6645366" y="1890283"/>
                  </a:lnTo>
                  <a:lnTo>
                    <a:pt x="6648459" y="1890421"/>
                  </a:lnTo>
                  <a:lnTo>
                    <a:pt x="6651454" y="1888940"/>
                  </a:lnTo>
                  <a:lnTo>
                    <a:pt x="6656350" y="1886697"/>
                  </a:lnTo>
                  <a:lnTo>
                    <a:pt x="6658719" y="1880222"/>
                  </a:lnTo>
                  <a:lnTo>
                    <a:pt x="6656141" y="1875182"/>
                  </a:lnTo>
                  <a:lnTo>
                    <a:pt x="6655376" y="1873280"/>
                  </a:lnTo>
                  <a:lnTo>
                    <a:pt x="6653132" y="1868383"/>
                  </a:lnTo>
                  <a:close/>
                </a:path>
                <a:path w="20053300" h="6235700">
                  <a:moveTo>
                    <a:pt x="14532041" y="5189871"/>
                  </a:moveTo>
                  <a:lnTo>
                    <a:pt x="14525758" y="5187979"/>
                  </a:lnTo>
                  <a:lnTo>
                    <a:pt x="14520718" y="5190556"/>
                  </a:lnTo>
                  <a:lnTo>
                    <a:pt x="14518818" y="5191320"/>
                  </a:lnTo>
                  <a:lnTo>
                    <a:pt x="14513445" y="5193757"/>
                  </a:lnTo>
                  <a:lnTo>
                    <a:pt x="14511552" y="5200040"/>
                  </a:lnTo>
                  <a:lnTo>
                    <a:pt x="14515419" y="5207599"/>
                  </a:lnTo>
                  <a:lnTo>
                    <a:pt x="14517133" y="5209118"/>
                  </a:lnTo>
                  <a:lnTo>
                    <a:pt x="14521799" y="5211109"/>
                  </a:lnTo>
                  <a:lnTo>
                    <a:pt x="14524894" y="5211247"/>
                  </a:lnTo>
                  <a:lnTo>
                    <a:pt x="14527888" y="5209767"/>
                  </a:lnTo>
                  <a:lnTo>
                    <a:pt x="14529791" y="5209001"/>
                  </a:lnTo>
                  <a:lnTo>
                    <a:pt x="14535163" y="5206566"/>
                  </a:lnTo>
                  <a:lnTo>
                    <a:pt x="14537054" y="5200281"/>
                  </a:lnTo>
                  <a:lnTo>
                    <a:pt x="14534476" y="5195243"/>
                  </a:lnTo>
                  <a:lnTo>
                    <a:pt x="14532041" y="5189871"/>
                  </a:lnTo>
                  <a:close/>
                </a:path>
                <a:path w="20053300" h="6235700">
                  <a:moveTo>
                    <a:pt x="3092040" y="292215"/>
                  </a:moveTo>
                  <a:lnTo>
                    <a:pt x="3086040" y="289656"/>
                  </a:lnTo>
                  <a:lnTo>
                    <a:pt x="3080667" y="292092"/>
                  </a:lnTo>
                  <a:lnTo>
                    <a:pt x="3078766" y="292856"/>
                  </a:lnTo>
                  <a:lnTo>
                    <a:pt x="3073727" y="295434"/>
                  </a:lnTo>
                  <a:lnTo>
                    <a:pt x="3071167" y="301434"/>
                  </a:lnTo>
                  <a:lnTo>
                    <a:pt x="3073603" y="306806"/>
                  </a:lnTo>
                  <a:lnTo>
                    <a:pt x="3074417" y="309516"/>
                  </a:lnTo>
                  <a:lnTo>
                    <a:pt x="3076466" y="311178"/>
                  </a:lnTo>
                  <a:lnTo>
                    <a:pt x="3078799" y="312173"/>
                  </a:lnTo>
                  <a:lnTo>
                    <a:pt x="3079274" y="311983"/>
                  </a:lnTo>
                  <a:lnTo>
                    <a:pt x="3081940" y="313121"/>
                  </a:lnTo>
                  <a:lnTo>
                    <a:pt x="3084700" y="313115"/>
                  </a:lnTo>
                  <a:lnTo>
                    <a:pt x="3089455" y="311204"/>
                  </a:lnTo>
                  <a:lnTo>
                    <a:pt x="3094494" y="308627"/>
                  </a:lnTo>
                  <a:lnTo>
                    <a:pt x="3097053" y="302627"/>
                  </a:lnTo>
                  <a:lnTo>
                    <a:pt x="3094617" y="297255"/>
                  </a:lnTo>
                  <a:lnTo>
                    <a:pt x="3092040" y="292215"/>
                  </a:lnTo>
                  <a:close/>
                </a:path>
                <a:path w="20053300" h="6235700">
                  <a:moveTo>
                    <a:pt x="6615174" y="1791129"/>
                  </a:moveTo>
                  <a:lnTo>
                    <a:pt x="6608890" y="1789236"/>
                  </a:lnTo>
                  <a:lnTo>
                    <a:pt x="6603851" y="1791814"/>
                  </a:lnTo>
                  <a:lnTo>
                    <a:pt x="6598479" y="1794249"/>
                  </a:lnTo>
                  <a:lnTo>
                    <a:pt x="6596691" y="1800184"/>
                  </a:lnTo>
                  <a:lnTo>
                    <a:pt x="6596586" y="1800533"/>
                  </a:lnTo>
                  <a:lnTo>
                    <a:pt x="6599163" y="1805573"/>
                  </a:lnTo>
                  <a:lnTo>
                    <a:pt x="6599928" y="1807475"/>
                  </a:lnTo>
                  <a:lnTo>
                    <a:pt x="6601218" y="1809994"/>
                  </a:lnTo>
                  <a:lnTo>
                    <a:pt x="6602933" y="1811514"/>
                  </a:lnTo>
                  <a:lnTo>
                    <a:pt x="6607599" y="1813504"/>
                  </a:lnTo>
                  <a:lnTo>
                    <a:pt x="6610692" y="1813642"/>
                  </a:lnTo>
                  <a:lnTo>
                    <a:pt x="6613687" y="1812162"/>
                  </a:lnTo>
                  <a:lnTo>
                    <a:pt x="6618726" y="1809583"/>
                  </a:lnTo>
                  <a:lnTo>
                    <a:pt x="6620828" y="1803783"/>
                  </a:lnTo>
                  <a:lnTo>
                    <a:pt x="6620952" y="1803442"/>
                  </a:lnTo>
                  <a:lnTo>
                    <a:pt x="6618374" y="1798403"/>
                  </a:lnTo>
                  <a:lnTo>
                    <a:pt x="6617610" y="1796501"/>
                  </a:lnTo>
                  <a:lnTo>
                    <a:pt x="6615174" y="1791129"/>
                  </a:lnTo>
                  <a:close/>
                </a:path>
                <a:path w="20053300" h="6235700">
                  <a:moveTo>
                    <a:pt x="14608630" y="5151629"/>
                  </a:moveTo>
                  <a:lnTo>
                    <a:pt x="14602345" y="5149736"/>
                  </a:lnTo>
                  <a:lnTo>
                    <a:pt x="14597306" y="5152313"/>
                  </a:lnTo>
                  <a:lnTo>
                    <a:pt x="14595404" y="5153078"/>
                  </a:lnTo>
                  <a:lnTo>
                    <a:pt x="14590032" y="5155514"/>
                  </a:lnTo>
                  <a:lnTo>
                    <a:pt x="14588140" y="5161799"/>
                  </a:lnTo>
                  <a:lnTo>
                    <a:pt x="14590718" y="5166838"/>
                  </a:lnTo>
                  <a:lnTo>
                    <a:pt x="14591674" y="5169215"/>
                  </a:lnTo>
                  <a:lnTo>
                    <a:pt x="14593389" y="5170734"/>
                  </a:lnTo>
                  <a:lnTo>
                    <a:pt x="14595723" y="5171730"/>
                  </a:lnTo>
                  <a:lnTo>
                    <a:pt x="14596198" y="5171538"/>
                  </a:lnTo>
                  <a:lnTo>
                    <a:pt x="14598865" y="5172676"/>
                  </a:lnTo>
                  <a:lnTo>
                    <a:pt x="14601956" y="5172814"/>
                  </a:lnTo>
                  <a:lnTo>
                    <a:pt x="14604952" y="5171333"/>
                  </a:lnTo>
                  <a:lnTo>
                    <a:pt x="14606853" y="5170568"/>
                  </a:lnTo>
                  <a:lnTo>
                    <a:pt x="14611891" y="5167990"/>
                  </a:lnTo>
                  <a:lnTo>
                    <a:pt x="14613785" y="5161707"/>
                  </a:lnTo>
                  <a:lnTo>
                    <a:pt x="14608630" y="5151629"/>
                  </a:lnTo>
                  <a:close/>
                </a:path>
                <a:path w="20053300" h="6235700">
                  <a:moveTo>
                    <a:pt x="6576648" y="1715208"/>
                  </a:moveTo>
                  <a:lnTo>
                    <a:pt x="6570364" y="1713315"/>
                  </a:lnTo>
                  <a:lnTo>
                    <a:pt x="6560286" y="1718471"/>
                  </a:lnTo>
                  <a:lnTo>
                    <a:pt x="6558603" y="1724056"/>
                  </a:lnTo>
                  <a:lnTo>
                    <a:pt x="6558392" y="1724754"/>
                  </a:lnTo>
                  <a:lnTo>
                    <a:pt x="6560971" y="1729793"/>
                  </a:lnTo>
                  <a:lnTo>
                    <a:pt x="6562691" y="1734073"/>
                  </a:lnTo>
                  <a:lnTo>
                    <a:pt x="6564739" y="1735735"/>
                  </a:lnTo>
                  <a:lnTo>
                    <a:pt x="6566739" y="1736588"/>
                  </a:lnTo>
                  <a:lnTo>
                    <a:pt x="6566881" y="1736255"/>
                  </a:lnTo>
                  <a:lnTo>
                    <a:pt x="6569548" y="1737392"/>
                  </a:lnTo>
                  <a:lnTo>
                    <a:pt x="6582569" y="1727188"/>
                  </a:lnTo>
                  <a:lnTo>
                    <a:pt x="6579990" y="1722149"/>
                  </a:lnTo>
                  <a:lnTo>
                    <a:pt x="6579226" y="1720246"/>
                  </a:lnTo>
                  <a:lnTo>
                    <a:pt x="6576648" y="1715208"/>
                  </a:lnTo>
                  <a:close/>
                </a:path>
                <a:path w="20053300" h="6235700">
                  <a:moveTo>
                    <a:pt x="3170490" y="257919"/>
                  </a:moveTo>
                  <a:lnTo>
                    <a:pt x="3164348" y="255693"/>
                  </a:lnTo>
                  <a:lnTo>
                    <a:pt x="3151510" y="260854"/>
                  </a:lnTo>
                  <a:lnTo>
                    <a:pt x="3149902" y="265290"/>
                  </a:lnTo>
                  <a:lnTo>
                    <a:pt x="3149284" y="266996"/>
                  </a:lnTo>
                  <a:lnTo>
                    <a:pt x="3151386" y="272226"/>
                  </a:lnTo>
                  <a:lnTo>
                    <a:pt x="3152676" y="274745"/>
                  </a:lnTo>
                  <a:lnTo>
                    <a:pt x="3154582" y="276740"/>
                  </a:lnTo>
                  <a:lnTo>
                    <a:pt x="3156915" y="277735"/>
                  </a:lnTo>
                  <a:lnTo>
                    <a:pt x="3156773" y="278070"/>
                  </a:lnTo>
                  <a:lnTo>
                    <a:pt x="3159439" y="279207"/>
                  </a:lnTo>
                  <a:lnTo>
                    <a:pt x="3162200" y="279201"/>
                  </a:lnTo>
                  <a:lnTo>
                    <a:pt x="3172660" y="274997"/>
                  </a:lnTo>
                  <a:lnTo>
                    <a:pt x="3174267" y="270562"/>
                  </a:lnTo>
                  <a:lnTo>
                    <a:pt x="3174886" y="268855"/>
                  </a:lnTo>
                  <a:lnTo>
                    <a:pt x="3170490" y="257919"/>
                  </a:lnTo>
                  <a:close/>
                </a:path>
                <a:path w="20053300" h="6235700">
                  <a:moveTo>
                    <a:pt x="6536362" y="1639717"/>
                  </a:moveTo>
                  <a:lnTo>
                    <a:pt x="6530078" y="1637825"/>
                  </a:lnTo>
                  <a:lnTo>
                    <a:pt x="6520000" y="1642980"/>
                  </a:lnTo>
                  <a:lnTo>
                    <a:pt x="6518317" y="1648567"/>
                  </a:lnTo>
                  <a:lnTo>
                    <a:pt x="6518107" y="1649265"/>
                  </a:lnTo>
                  <a:lnTo>
                    <a:pt x="6520684" y="1654303"/>
                  </a:lnTo>
                  <a:lnTo>
                    <a:pt x="6522881" y="1658391"/>
                  </a:lnTo>
                  <a:lnTo>
                    <a:pt x="6524929" y="1660053"/>
                  </a:lnTo>
                  <a:lnTo>
                    <a:pt x="6526929" y="1660906"/>
                  </a:lnTo>
                  <a:lnTo>
                    <a:pt x="6526454" y="1661097"/>
                  </a:lnTo>
                  <a:lnTo>
                    <a:pt x="6529120" y="1662235"/>
                  </a:lnTo>
                  <a:lnTo>
                    <a:pt x="6532355" y="1662040"/>
                  </a:lnTo>
                  <a:lnTo>
                    <a:pt x="6535350" y="1660559"/>
                  </a:lnTo>
                  <a:lnTo>
                    <a:pt x="6540389" y="1657982"/>
                  </a:lnTo>
                  <a:lnTo>
                    <a:pt x="6542071" y="1652395"/>
                  </a:lnTo>
                  <a:lnTo>
                    <a:pt x="6542281" y="1651698"/>
                  </a:lnTo>
                  <a:lnTo>
                    <a:pt x="6539704" y="1646658"/>
                  </a:lnTo>
                  <a:lnTo>
                    <a:pt x="6538940" y="1644757"/>
                  </a:lnTo>
                  <a:lnTo>
                    <a:pt x="6536362" y="1639717"/>
                  </a:lnTo>
                  <a:close/>
                </a:path>
                <a:path w="20053300" h="6235700">
                  <a:moveTo>
                    <a:pt x="14684217" y="5112961"/>
                  </a:moveTo>
                  <a:lnTo>
                    <a:pt x="14677933" y="5111066"/>
                  </a:lnTo>
                  <a:lnTo>
                    <a:pt x="14672893" y="5113645"/>
                  </a:lnTo>
                  <a:lnTo>
                    <a:pt x="14670992" y="5114411"/>
                  </a:lnTo>
                  <a:lnTo>
                    <a:pt x="14665953" y="5116988"/>
                  </a:lnTo>
                  <a:lnTo>
                    <a:pt x="14664059" y="5123271"/>
                  </a:lnTo>
                  <a:lnTo>
                    <a:pt x="14666638" y="5128310"/>
                  </a:lnTo>
                  <a:lnTo>
                    <a:pt x="14667593" y="5130688"/>
                  </a:lnTo>
                  <a:lnTo>
                    <a:pt x="14669644" y="5132351"/>
                  </a:lnTo>
                  <a:lnTo>
                    <a:pt x="14671643" y="5133204"/>
                  </a:lnTo>
                  <a:lnTo>
                    <a:pt x="14671785" y="5132870"/>
                  </a:lnTo>
                  <a:lnTo>
                    <a:pt x="14674452" y="5134008"/>
                  </a:lnTo>
                  <a:lnTo>
                    <a:pt x="14677544" y="5134145"/>
                  </a:lnTo>
                  <a:lnTo>
                    <a:pt x="14680539" y="5132665"/>
                  </a:lnTo>
                  <a:lnTo>
                    <a:pt x="14682440" y="5131900"/>
                  </a:lnTo>
                  <a:lnTo>
                    <a:pt x="14687480" y="5129322"/>
                  </a:lnTo>
                  <a:lnTo>
                    <a:pt x="14689372" y="5123039"/>
                  </a:lnTo>
                  <a:lnTo>
                    <a:pt x="14684217" y="5112961"/>
                  </a:lnTo>
                  <a:close/>
                </a:path>
                <a:path w="20053300" h="6235700">
                  <a:moveTo>
                    <a:pt x="3248896" y="225574"/>
                  </a:moveTo>
                  <a:lnTo>
                    <a:pt x="3242896" y="223015"/>
                  </a:lnTo>
                  <a:lnTo>
                    <a:pt x="3235764" y="225882"/>
                  </a:lnTo>
                  <a:lnTo>
                    <a:pt x="3230392" y="228317"/>
                  </a:lnTo>
                  <a:lnTo>
                    <a:pt x="3227832" y="234318"/>
                  </a:lnTo>
                  <a:lnTo>
                    <a:pt x="3230890" y="241924"/>
                  </a:lnTo>
                  <a:lnTo>
                    <a:pt x="3233130" y="244062"/>
                  </a:lnTo>
                  <a:lnTo>
                    <a:pt x="3238130" y="246195"/>
                  </a:lnTo>
                  <a:lnTo>
                    <a:pt x="3240747" y="246523"/>
                  </a:lnTo>
                  <a:lnTo>
                    <a:pt x="3245502" y="244612"/>
                  </a:lnTo>
                  <a:lnTo>
                    <a:pt x="3250874" y="242177"/>
                  </a:lnTo>
                  <a:lnTo>
                    <a:pt x="3253433" y="236177"/>
                  </a:lnTo>
                  <a:lnTo>
                    <a:pt x="3251331" y="230947"/>
                  </a:lnTo>
                  <a:lnTo>
                    <a:pt x="3248896" y="225574"/>
                  </a:lnTo>
                  <a:close/>
                </a:path>
                <a:path w="20053300" h="6235700">
                  <a:moveTo>
                    <a:pt x="6495600" y="1564419"/>
                  </a:moveTo>
                  <a:lnTo>
                    <a:pt x="6489316" y="1562526"/>
                  </a:lnTo>
                  <a:lnTo>
                    <a:pt x="6484135" y="1565437"/>
                  </a:lnTo>
                  <a:lnTo>
                    <a:pt x="6479096" y="1568015"/>
                  </a:lnTo>
                  <a:lnTo>
                    <a:pt x="6486359" y="1586084"/>
                  </a:lnTo>
                  <a:lnTo>
                    <a:pt x="6485834" y="1585466"/>
                  </a:lnTo>
                  <a:lnTo>
                    <a:pt x="6488833" y="1586745"/>
                  </a:lnTo>
                  <a:lnTo>
                    <a:pt x="6492069" y="1586551"/>
                  </a:lnTo>
                  <a:lnTo>
                    <a:pt x="6495064" y="1585070"/>
                  </a:lnTo>
                  <a:lnTo>
                    <a:pt x="6500103" y="1582492"/>
                  </a:lnTo>
                  <a:lnTo>
                    <a:pt x="6501996" y="1576209"/>
                  </a:lnTo>
                  <a:lnTo>
                    <a:pt x="6499085" y="1571026"/>
                  </a:lnTo>
                  <a:lnTo>
                    <a:pt x="6498178" y="1569458"/>
                  </a:lnTo>
                  <a:lnTo>
                    <a:pt x="6495600" y="1564419"/>
                  </a:lnTo>
                  <a:close/>
                </a:path>
                <a:path w="20053300" h="6235700">
                  <a:moveTo>
                    <a:pt x="14760281" y="5074100"/>
                  </a:moveTo>
                  <a:lnTo>
                    <a:pt x="14753997" y="5072208"/>
                  </a:lnTo>
                  <a:lnTo>
                    <a:pt x="14748957" y="5074785"/>
                  </a:lnTo>
                  <a:lnTo>
                    <a:pt x="14747056" y="5075550"/>
                  </a:lnTo>
                  <a:lnTo>
                    <a:pt x="14742017" y="5078129"/>
                  </a:lnTo>
                  <a:lnTo>
                    <a:pt x="14740123" y="5084411"/>
                  </a:lnTo>
                  <a:lnTo>
                    <a:pt x="14742701" y="5089451"/>
                  </a:lnTo>
                  <a:lnTo>
                    <a:pt x="14743657" y="5091829"/>
                  </a:lnTo>
                  <a:lnTo>
                    <a:pt x="14745705" y="5093491"/>
                  </a:lnTo>
                  <a:lnTo>
                    <a:pt x="14747705" y="5094344"/>
                  </a:lnTo>
                  <a:lnTo>
                    <a:pt x="14747847" y="5094011"/>
                  </a:lnTo>
                  <a:lnTo>
                    <a:pt x="14750514" y="5095148"/>
                  </a:lnTo>
                  <a:lnTo>
                    <a:pt x="14753608" y="5095286"/>
                  </a:lnTo>
                  <a:lnTo>
                    <a:pt x="14756603" y="5093805"/>
                  </a:lnTo>
                  <a:lnTo>
                    <a:pt x="14758505" y="5093040"/>
                  </a:lnTo>
                  <a:lnTo>
                    <a:pt x="14763543" y="5090463"/>
                  </a:lnTo>
                  <a:lnTo>
                    <a:pt x="14765437" y="5084179"/>
                  </a:lnTo>
                  <a:lnTo>
                    <a:pt x="14760281" y="5074100"/>
                  </a:lnTo>
                  <a:close/>
                </a:path>
                <a:path w="20053300" h="6235700">
                  <a:moveTo>
                    <a:pt x="3328826" y="194274"/>
                  </a:moveTo>
                  <a:lnTo>
                    <a:pt x="3322493" y="191572"/>
                  </a:lnTo>
                  <a:lnTo>
                    <a:pt x="3310130" y="196541"/>
                  </a:lnTo>
                  <a:lnTo>
                    <a:pt x="3307429" y="202874"/>
                  </a:lnTo>
                  <a:lnTo>
                    <a:pt x="3310678" y="210957"/>
                  </a:lnTo>
                  <a:lnTo>
                    <a:pt x="3312585" y="212953"/>
                  </a:lnTo>
                  <a:lnTo>
                    <a:pt x="3315251" y="214090"/>
                  </a:lnTo>
                  <a:lnTo>
                    <a:pt x="3315393" y="213757"/>
                  </a:lnTo>
                  <a:lnTo>
                    <a:pt x="3317727" y="214752"/>
                  </a:lnTo>
                  <a:lnTo>
                    <a:pt x="3320486" y="214747"/>
                  </a:lnTo>
                  <a:lnTo>
                    <a:pt x="3323197" y="213933"/>
                  </a:lnTo>
                  <a:lnTo>
                    <a:pt x="3330329" y="211068"/>
                  </a:lnTo>
                  <a:lnTo>
                    <a:pt x="3333031" y="204734"/>
                  </a:lnTo>
                  <a:lnTo>
                    <a:pt x="3328826" y="194274"/>
                  </a:lnTo>
                  <a:close/>
                </a:path>
                <a:path w="20053300" h="6235700">
                  <a:moveTo>
                    <a:pt x="6453128" y="1490360"/>
                  </a:moveTo>
                  <a:lnTo>
                    <a:pt x="6447177" y="1488610"/>
                  </a:lnTo>
                  <a:lnTo>
                    <a:pt x="6441996" y="1491520"/>
                  </a:lnTo>
                  <a:lnTo>
                    <a:pt x="6437148" y="1494575"/>
                  </a:lnTo>
                  <a:lnTo>
                    <a:pt x="6435398" y="1500524"/>
                  </a:lnTo>
                  <a:lnTo>
                    <a:pt x="6438309" y="1505706"/>
                  </a:lnTo>
                  <a:lnTo>
                    <a:pt x="6439548" y="1507417"/>
                  </a:lnTo>
                  <a:lnTo>
                    <a:pt x="6440646" y="1509462"/>
                  </a:lnTo>
                  <a:lnTo>
                    <a:pt x="6442363" y="1510980"/>
                  </a:lnTo>
                  <a:lnTo>
                    <a:pt x="6444362" y="1511833"/>
                  </a:lnTo>
                  <a:lnTo>
                    <a:pt x="6444504" y="1511501"/>
                  </a:lnTo>
                  <a:lnTo>
                    <a:pt x="6447504" y="1512781"/>
                  </a:lnTo>
                  <a:lnTo>
                    <a:pt x="6450738" y="1512584"/>
                  </a:lnTo>
                  <a:lnTo>
                    <a:pt x="6453733" y="1511104"/>
                  </a:lnTo>
                  <a:lnTo>
                    <a:pt x="6458439" y="1508384"/>
                  </a:lnTo>
                  <a:lnTo>
                    <a:pt x="6460332" y="1502100"/>
                  </a:lnTo>
                  <a:lnTo>
                    <a:pt x="6457421" y="1496918"/>
                  </a:lnTo>
                  <a:lnTo>
                    <a:pt x="6456181" y="1495208"/>
                  </a:lnTo>
                  <a:lnTo>
                    <a:pt x="6453128" y="1490360"/>
                  </a:lnTo>
                  <a:close/>
                </a:path>
                <a:path w="20053300" h="6235700">
                  <a:moveTo>
                    <a:pt x="3403712" y="162791"/>
                  </a:moveTo>
                  <a:lnTo>
                    <a:pt x="3398149" y="164751"/>
                  </a:lnTo>
                  <a:lnTo>
                    <a:pt x="3396247" y="165515"/>
                  </a:lnTo>
                  <a:lnTo>
                    <a:pt x="3390683" y="167476"/>
                  </a:lnTo>
                  <a:lnTo>
                    <a:pt x="3387951" y="173007"/>
                  </a:lnTo>
                  <a:lnTo>
                    <a:pt x="3387790" y="173332"/>
                  </a:lnTo>
                  <a:lnTo>
                    <a:pt x="3389750" y="178897"/>
                  </a:lnTo>
                  <a:lnTo>
                    <a:pt x="3390564" y="181608"/>
                  </a:lnTo>
                  <a:lnTo>
                    <a:pt x="3392804" y="183745"/>
                  </a:lnTo>
                  <a:lnTo>
                    <a:pt x="3395471" y="184882"/>
                  </a:lnTo>
                  <a:lnTo>
                    <a:pt x="3395662" y="185357"/>
                  </a:lnTo>
                  <a:lnTo>
                    <a:pt x="3397995" y="186353"/>
                  </a:lnTo>
                  <a:lnTo>
                    <a:pt x="3400421" y="186207"/>
                  </a:lnTo>
                  <a:lnTo>
                    <a:pt x="3403132" y="185393"/>
                  </a:lnTo>
                  <a:lnTo>
                    <a:pt x="3405034" y="184628"/>
                  </a:lnTo>
                  <a:lnTo>
                    <a:pt x="3410598" y="182667"/>
                  </a:lnTo>
                  <a:lnTo>
                    <a:pt x="3413329" y="177136"/>
                  </a:lnTo>
                  <a:lnTo>
                    <a:pt x="3413489" y="176811"/>
                  </a:lnTo>
                  <a:lnTo>
                    <a:pt x="3409569" y="165683"/>
                  </a:lnTo>
                  <a:lnTo>
                    <a:pt x="3403712" y="162791"/>
                  </a:lnTo>
                  <a:close/>
                </a:path>
                <a:path w="20053300" h="6235700">
                  <a:moveTo>
                    <a:pt x="14836153" y="5034766"/>
                  </a:moveTo>
                  <a:lnTo>
                    <a:pt x="14829868" y="5032873"/>
                  </a:lnTo>
                  <a:lnTo>
                    <a:pt x="14824830" y="5035451"/>
                  </a:lnTo>
                  <a:lnTo>
                    <a:pt x="14822927" y="5036215"/>
                  </a:lnTo>
                  <a:lnTo>
                    <a:pt x="14817889" y="5038793"/>
                  </a:lnTo>
                  <a:lnTo>
                    <a:pt x="14815995" y="5045077"/>
                  </a:lnTo>
                  <a:lnTo>
                    <a:pt x="14818574" y="5050116"/>
                  </a:lnTo>
                  <a:lnTo>
                    <a:pt x="14819529" y="5052493"/>
                  </a:lnTo>
                  <a:lnTo>
                    <a:pt x="14821578" y="5054155"/>
                  </a:lnTo>
                  <a:lnTo>
                    <a:pt x="14823577" y="5055008"/>
                  </a:lnTo>
                  <a:lnTo>
                    <a:pt x="14823719" y="5054675"/>
                  </a:lnTo>
                  <a:lnTo>
                    <a:pt x="14826386" y="5055812"/>
                  </a:lnTo>
                  <a:lnTo>
                    <a:pt x="14829480" y="5055950"/>
                  </a:lnTo>
                  <a:lnTo>
                    <a:pt x="14832476" y="5054470"/>
                  </a:lnTo>
                  <a:lnTo>
                    <a:pt x="14834376" y="5053706"/>
                  </a:lnTo>
                  <a:lnTo>
                    <a:pt x="14839415" y="5051128"/>
                  </a:lnTo>
                  <a:lnTo>
                    <a:pt x="14841309" y="5044843"/>
                  </a:lnTo>
                  <a:lnTo>
                    <a:pt x="14836153" y="5034766"/>
                  </a:lnTo>
                  <a:close/>
                </a:path>
                <a:path w="20053300" h="6235700">
                  <a:moveTo>
                    <a:pt x="6409705" y="1416684"/>
                  </a:moveTo>
                  <a:lnTo>
                    <a:pt x="6403278" y="1415124"/>
                  </a:lnTo>
                  <a:lnTo>
                    <a:pt x="6398430" y="1418177"/>
                  </a:lnTo>
                  <a:lnTo>
                    <a:pt x="6393248" y="1421089"/>
                  </a:lnTo>
                  <a:lnTo>
                    <a:pt x="6400938" y="1438157"/>
                  </a:lnTo>
                  <a:lnTo>
                    <a:pt x="6400796" y="1438490"/>
                  </a:lnTo>
                  <a:lnTo>
                    <a:pt x="6403796" y="1439769"/>
                  </a:lnTo>
                  <a:lnTo>
                    <a:pt x="6407031" y="1439574"/>
                  </a:lnTo>
                  <a:lnTo>
                    <a:pt x="6410168" y="1437760"/>
                  </a:lnTo>
                  <a:lnTo>
                    <a:pt x="6415350" y="1434850"/>
                  </a:lnTo>
                  <a:lnTo>
                    <a:pt x="6416909" y="1428424"/>
                  </a:lnTo>
                  <a:lnTo>
                    <a:pt x="6413855" y="1423576"/>
                  </a:lnTo>
                  <a:lnTo>
                    <a:pt x="6412616" y="1421865"/>
                  </a:lnTo>
                  <a:lnTo>
                    <a:pt x="6409705" y="1416684"/>
                  </a:lnTo>
                  <a:close/>
                </a:path>
                <a:path w="20053300" h="6235700">
                  <a:moveTo>
                    <a:pt x="3484078" y="136009"/>
                  </a:moveTo>
                  <a:lnTo>
                    <a:pt x="3478657" y="137637"/>
                  </a:lnTo>
                  <a:lnTo>
                    <a:pt x="3476755" y="138401"/>
                  </a:lnTo>
                  <a:lnTo>
                    <a:pt x="3471334" y="140027"/>
                  </a:lnTo>
                  <a:lnTo>
                    <a:pt x="3468441" y="145886"/>
                  </a:lnTo>
                  <a:lnTo>
                    <a:pt x="3470068" y="151307"/>
                  </a:lnTo>
                  <a:lnTo>
                    <a:pt x="3471072" y="154493"/>
                  </a:lnTo>
                  <a:lnTo>
                    <a:pt x="3473312" y="156630"/>
                  </a:lnTo>
                  <a:lnTo>
                    <a:pt x="3477979" y="158620"/>
                  </a:lnTo>
                  <a:lnTo>
                    <a:pt x="3480596" y="158950"/>
                  </a:lnTo>
                  <a:lnTo>
                    <a:pt x="3484875" y="157229"/>
                  </a:lnTo>
                  <a:lnTo>
                    <a:pt x="3490297" y="155603"/>
                  </a:lnTo>
                  <a:lnTo>
                    <a:pt x="3493189" y="149745"/>
                  </a:lnTo>
                  <a:lnTo>
                    <a:pt x="3489935" y="138902"/>
                  </a:lnTo>
                  <a:lnTo>
                    <a:pt x="3484078" y="136009"/>
                  </a:lnTo>
                  <a:close/>
                </a:path>
                <a:path w="20053300" h="6235700">
                  <a:moveTo>
                    <a:pt x="14911883" y="4995763"/>
                  </a:moveTo>
                  <a:lnTo>
                    <a:pt x="14905598" y="4993870"/>
                  </a:lnTo>
                  <a:lnTo>
                    <a:pt x="14900560" y="4996448"/>
                  </a:lnTo>
                  <a:lnTo>
                    <a:pt x="14898659" y="4997213"/>
                  </a:lnTo>
                  <a:lnTo>
                    <a:pt x="14893619" y="4999791"/>
                  </a:lnTo>
                  <a:lnTo>
                    <a:pt x="14891725" y="5006074"/>
                  </a:lnTo>
                  <a:lnTo>
                    <a:pt x="14894304" y="5011114"/>
                  </a:lnTo>
                  <a:lnTo>
                    <a:pt x="14895260" y="5013491"/>
                  </a:lnTo>
                  <a:lnTo>
                    <a:pt x="14897308" y="5015153"/>
                  </a:lnTo>
                  <a:lnTo>
                    <a:pt x="14899308" y="5016006"/>
                  </a:lnTo>
                  <a:lnTo>
                    <a:pt x="14899450" y="5015673"/>
                  </a:lnTo>
                  <a:lnTo>
                    <a:pt x="14902116" y="5016810"/>
                  </a:lnTo>
                  <a:lnTo>
                    <a:pt x="14905211" y="5016949"/>
                  </a:lnTo>
                  <a:lnTo>
                    <a:pt x="14908205" y="5015468"/>
                  </a:lnTo>
                  <a:lnTo>
                    <a:pt x="14910106" y="5014703"/>
                  </a:lnTo>
                  <a:lnTo>
                    <a:pt x="14915146" y="5012126"/>
                  </a:lnTo>
                  <a:lnTo>
                    <a:pt x="14917038" y="5005842"/>
                  </a:lnTo>
                  <a:lnTo>
                    <a:pt x="14911883" y="4995763"/>
                  </a:lnTo>
                  <a:close/>
                </a:path>
                <a:path w="20053300" h="6235700">
                  <a:moveTo>
                    <a:pt x="6365522" y="1343864"/>
                  </a:moveTo>
                  <a:lnTo>
                    <a:pt x="6359096" y="1342305"/>
                  </a:lnTo>
                  <a:lnTo>
                    <a:pt x="6349400" y="1348412"/>
                  </a:lnTo>
                  <a:lnTo>
                    <a:pt x="6347840" y="1354837"/>
                  </a:lnTo>
                  <a:lnTo>
                    <a:pt x="6350893" y="1359686"/>
                  </a:lnTo>
                  <a:lnTo>
                    <a:pt x="6353373" y="1363108"/>
                  </a:lnTo>
                  <a:lnTo>
                    <a:pt x="6354755" y="1364486"/>
                  </a:lnTo>
                  <a:lnTo>
                    <a:pt x="6360089" y="1366761"/>
                  </a:lnTo>
                  <a:lnTo>
                    <a:pt x="6363323" y="1366565"/>
                  </a:lnTo>
                  <a:lnTo>
                    <a:pt x="6366461" y="1364751"/>
                  </a:lnTo>
                  <a:lnTo>
                    <a:pt x="6371309" y="1361697"/>
                  </a:lnTo>
                  <a:lnTo>
                    <a:pt x="6372868" y="1355271"/>
                  </a:lnTo>
                  <a:lnTo>
                    <a:pt x="6369815" y="1350423"/>
                  </a:lnTo>
                  <a:lnTo>
                    <a:pt x="6368575" y="1348713"/>
                  </a:lnTo>
                  <a:lnTo>
                    <a:pt x="6365522" y="1343864"/>
                  </a:lnTo>
                  <a:close/>
                </a:path>
                <a:path w="20053300" h="6235700">
                  <a:moveTo>
                    <a:pt x="3566018" y="111081"/>
                  </a:moveTo>
                  <a:lnTo>
                    <a:pt x="3560596" y="112708"/>
                  </a:lnTo>
                  <a:lnTo>
                    <a:pt x="3558694" y="113472"/>
                  </a:lnTo>
                  <a:lnTo>
                    <a:pt x="3553273" y="115099"/>
                  </a:lnTo>
                  <a:lnTo>
                    <a:pt x="3550047" y="120814"/>
                  </a:lnTo>
                  <a:lnTo>
                    <a:pt x="3552487" y="128947"/>
                  </a:lnTo>
                  <a:lnTo>
                    <a:pt x="3554919" y="131559"/>
                  </a:lnTo>
                  <a:lnTo>
                    <a:pt x="3557585" y="132697"/>
                  </a:lnTo>
                  <a:lnTo>
                    <a:pt x="3557109" y="132888"/>
                  </a:lnTo>
                  <a:lnTo>
                    <a:pt x="3559109" y="133741"/>
                  </a:lnTo>
                  <a:lnTo>
                    <a:pt x="3561869" y="133736"/>
                  </a:lnTo>
                  <a:lnTo>
                    <a:pt x="3566339" y="132492"/>
                  </a:lnTo>
                  <a:lnTo>
                    <a:pt x="3571761" y="130865"/>
                  </a:lnTo>
                  <a:lnTo>
                    <a:pt x="3574987" y="125149"/>
                  </a:lnTo>
                  <a:lnTo>
                    <a:pt x="3571733" y="114306"/>
                  </a:lnTo>
                  <a:lnTo>
                    <a:pt x="3566018" y="111081"/>
                  </a:lnTo>
                  <a:close/>
                </a:path>
                <a:path w="20053300" h="6235700">
                  <a:moveTo>
                    <a:pt x="6319578" y="1271477"/>
                  </a:moveTo>
                  <a:lnTo>
                    <a:pt x="6313010" y="1270251"/>
                  </a:lnTo>
                  <a:lnTo>
                    <a:pt x="6303314" y="1276359"/>
                  </a:lnTo>
                  <a:lnTo>
                    <a:pt x="6302088" y="1282925"/>
                  </a:lnTo>
                  <a:lnTo>
                    <a:pt x="6305141" y="1287774"/>
                  </a:lnTo>
                  <a:lnTo>
                    <a:pt x="6307622" y="1291195"/>
                  </a:lnTo>
                  <a:lnTo>
                    <a:pt x="6309337" y="1292715"/>
                  </a:lnTo>
                  <a:lnTo>
                    <a:pt x="6314004" y="1294706"/>
                  </a:lnTo>
                  <a:lnTo>
                    <a:pt x="6317714" y="1294319"/>
                  </a:lnTo>
                  <a:lnTo>
                    <a:pt x="6320851" y="1292505"/>
                  </a:lnTo>
                  <a:lnTo>
                    <a:pt x="6325699" y="1289452"/>
                  </a:lnTo>
                  <a:lnTo>
                    <a:pt x="6326926" y="1282884"/>
                  </a:lnTo>
                  <a:lnTo>
                    <a:pt x="6323872" y="1278036"/>
                  </a:lnTo>
                  <a:lnTo>
                    <a:pt x="6322631" y="1276325"/>
                  </a:lnTo>
                  <a:lnTo>
                    <a:pt x="6319578" y="1271477"/>
                  </a:lnTo>
                  <a:close/>
                </a:path>
                <a:path w="20053300" h="6235700">
                  <a:moveTo>
                    <a:pt x="14987564" y="4955953"/>
                  </a:moveTo>
                  <a:lnTo>
                    <a:pt x="14981279" y="4954060"/>
                  </a:lnTo>
                  <a:lnTo>
                    <a:pt x="14976240" y="4956638"/>
                  </a:lnTo>
                  <a:lnTo>
                    <a:pt x="14974339" y="4957403"/>
                  </a:lnTo>
                  <a:lnTo>
                    <a:pt x="14969299" y="4959980"/>
                  </a:lnTo>
                  <a:lnTo>
                    <a:pt x="14967407" y="4966264"/>
                  </a:lnTo>
                  <a:lnTo>
                    <a:pt x="14969984" y="4971304"/>
                  </a:lnTo>
                  <a:lnTo>
                    <a:pt x="14970940" y="4973681"/>
                  </a:lnTo>
                  <a:lnTo>
                    <a:pt x="14972991" y="4975343"/>
                  </a:lnTo>
                  <a:lnTo>
                    <a:pt x="14977657" y="4977334"/>
                  </a:lnTo>
                  <a:lnTo>
                    <a:pt x="14980749" y="4977471"/>
                  </a:lnTo>
                  <a:lnTo>
                    <a:pt x="14983743" y="4975991"/>
                  </a:lnTo>
                  <a:lnTo>
                    <a:pt x="14985787" y="4974893"/>
                  </a:lnTo>
                  <a:lnTo>
                    <a:pt x="14990826" y="4972315"/>
                  </a:lnTo>
                  <a:lnTo>
                    <a:pt x="14992720" y="4966032"/>
                  </a:lnTo>
                  <a:lnTo>
                    <a:pt x="14987564" y="4955953"/>
                  </a:lnTo>
                  <a:close/>
                </a:path>
                <a:path w="20053300" h="6235700">
                  <a:moveTo>
                    <a:pt x="3649197" y="87864"/>
                  </a:moveTo>
                  <a:lnTo>
                    <a:pt x="3643442" y="89348"/>
                  </a:lnTo>
                  <a:lnTo>
                    <a:pt x="3641207" y="89971"/>
                  </a:lnTo>
                  <a:lnTo>
                    <a:pt x="3635928" y="91264"/>
                  </a:lnTo>
                  <a:lnTo>
                    <a:pt x="3632227" y="97170"/>
                  </a:lnTo>
                  <a:lnTo>
                    <a:pt x="3633854" y="102591"/>
                  </a:lnTo>
                  <a:lnTo>
                    <a:pt x="3634858" y="105778"/>
                  </a:lnTo>
                  <a:lnTo>
                    <a:pt x="3636956" y="108249"/>
                  </a:lnTo>
                  <a:lnTo>
                    <a:pt x="3641955" y="110382"/>
                  </a:lnTo>
                  <a:lnTo>
                    <a:pt x="3644239" y="110568"/>
                  </a:lnTo>
                  <a:lnTo>
                    <a:pt x="3648710" y="109323"/>
                  </a:lnTo>
                  <a:lnTo>
                    <a:pt x="3653989" y="108030"/>
                  </a:lnTo>
                  <a:lnTo>
                    <a:pt x="3657548" y="102457"/>
                  </a:lnTo>
                  <a:lnTo>
                    <a:pt x="3656064" y="96702"/>
                  </a:lnTo>
                  <a:lnTo>
                    <a:pt x="3654770" y="91422"/>
                  </a:lnTo>
                  <a:lnTo>
                    <a:pt x="3649197" y="87864"/>
                  </a:lnTo>
                  <a:close/>
                </a:path>
                <a:path w="20053300" h="6235700">
                  <a:moveTo>
                    <a:pt x="6271733" y="1199854"/>
                  </a:moveTo>
                  <a:lnTo>
                    <a:pt x="6265499" y="1198769"/>
                  </a:lnTo>
                  <a:lnTo>
                    <a:pt x="6260650" y="1201824"/>
                  </a:lnTo>
                  <a:lnTo>
                    <a:pt x="6255993" y="1205352"/>
                  </a:lnTo>
                  <a:lnTo>
                    <a:pt x="6254909" y="1211587"/>
                  </a:lnTo>
                  <a:lnTo>
                    <a:pt x="6257963" y="1216435"/>
                  </a:lnTo>
                  <a:lnTo>
                    <a:pt x="6259203" y="1218146"/>
                  </a:lnTo>
                  <a:lnTo>
                    <a:pt x="6260301" y="1220190"/>
                  </a:lnTo>
                  <a:lnTo>
                    <a:pt x="6262159" y="1221377"/>
                  </a:lnTo>
                  <a:lnTo>
                    <a:pt x="6263825" y="1222088"/>
                  </a:lnTo>
                  <a:lnTo>
                    <a:pt x="6263634" y="1221612"/>
                  </a:lnTo>
                  <a:lnTo>
                    <a:pt x="6266634" y="1222892"/>
                  </a:lnTo>
                  <a:lnTo>
                    <a:pt x="6270677" y="1222646"/>
                  </a:lnTo>
                  <a:lnTo>
                    <a:pt x="6273481" y="1220691"/>
                  </a:lnTo>
                  <a:lnTo>
                    <a:pt x="6278472" y="1217304"/>
                  </a:lnTo>
                  <a:lnTo>
                    <a:pt x="6279556" y="1211070"/>
                  </a:lnTo>
                  <a:lnTo>
                    <a:pt x="6276503" y="1206222"/>
                  </a:lnTo>
                  <a:lnTo>
                    <a:pt x="6275262" y="1204510"/>
                  </a:lnTo>
                  <a:lnTo>
                    <a:pt x="6271733" y="1199854"/>
                  </a:lnTo>
                  <a:close/>
                </a:path>
                <a:path w="20053300" h="6235700">
                  <a:moveTo>
                    <a:pt x="15063102" y="4916476"/>
                  </a:moveTo>
                  <a:lnTo>
                    <a:pt x="15056819" y="4914584"/>
                  </a:lnTo>
                  <a:lnTo>
                    <a:pt x="15051781" y="4917162"/>
                  </a:lnTo>
                  <a:lnTo>
                    <a:pt x="15049736" y="4918258"/>
                  </a:lnTo>
                  <a:lnTo>
                    <a:pt x="15044695" y="4920837"/>
                  </a:lnTo>
                  <a:lnTo>
                    <a:pt x="15053195" y="4937857"/>
                  </a:lnTo>
                  <a:lnTo>
                    <a:pt x="15056430" y="4937661"/>
                  </a:lnTo>
                  <a:lnTo>
                    <a:pt x="15059424" y="4936180"/>
                  </a:lnTo>
                  <a:lnTo>
                    <a:pt x="15061328" y="4935415"/>
                  </a:lnTo>
                  <a:lnTo>
                    <a:pt x="15066368" y="4932838"/>
                  </a:lnTo>
                  <a:lnTo>
                    <a:pt x="15068259" y="4926554"/>
                  </a:lnTo>
                  <a:lnTo>
                    <a:pt x="15063102" y="4916476"/>
                  </a:lnTo>
                  <a:close/>
                </a:path>
                <a:path w="20053300" h="6235700">
                  <a:moveTo>
                    <a:pt x="3732096" y="68072"/>
                  </a:moveTo>
                  <a:lnTo>
                    <a:pt x="3726484" y="69224"/>
                  </a:lnTo>
                  <a:lnTo>
                    <a:pt x="3724391" y="69513"/>
                  </a:lnTo>
                  <a:lnTo>
                    <a:pt x="3718778" y="70665"/>
                  </a:lnTo>
                  <a:lnTo>
                    <a:pt x="3715552" y="76380"/>
                  </a:lnTo>
                  <a:lnTo>
                    <a:pt x="3716704" y="81992"/>
                  </a:lnTo>
                  <a:lnTo>
                    <a:pt x="3717233" y="85369"/>
                  </a:lnTo>
                  <a:lnTo>
                    <a:pt x="3719664" y="87982"/>
                  </a:lnTo>
                  <a:lnTo>
                    <a:pt x="3724664" y="90115"/>
                  </a:lnTo>
                  <a:lnTo>
                    <a:pt x="3726948" y="90301"/>
                  </a:lnTo>
                  <a:lnTo>
                    <a:pt x="3729184" y="89678"/>
                  </a:lnTo>
                  <a:lnTo>
                    <a:pt x="3731277" y="89389"/>
                  </a:lnTo>
                  <a:lnTo>
                    <a:pt x="3736889" y="88238"/>
                  </a:lnTo>
                  <a:lnTo>
                    <a:pt x="3740115" y="82523"/>
                  </a:lnTo>
                  <a:lnTo>
                    <a:pt x="3737812" y="71298"/>
                  </a:lnTo>
                  <a:lnTo>
                    <a:pt x="3732096" y="68072"/>
                  </a:lnTo>
                  <a:close/>
                </a:path>
                <a:path w="20053300" h="6235700">
                  <a:moveTo>
                    <a:pt x="6223369" y="1130373"/>
                  </a:moveTo>
                  <a:lnTo>
                    <a:pt x="6216659" y="1129480"/>
                  </a:lnTo>
                  <a:lnTo>
                    <a:pt x="6212144" y="1132675"/>
                  </a:lnTo>
                  <a:lnTo>
                    <a:pt x="6207296" y="1135729"/>
                  </a:lnTo>
                  <a:lnTo>
                    <a:pt x="6215269" y="1152131"/>
                  </a:lnTo>
                  <a:lnTo>
                    <a:pt x="6215127" y="1152464"/>
                  </a:lnTo>
                  <a:lnTo>
                    <a:pt x="6218127" y="1153744"/>
                  </a:lnTo>
                  <a:lnTo>
                    <a:pt x="6222172" y="1153499"/>
                  </a:lnTo>
                  <a:lnTo>
                    <a:pt x="6225117" y="1151210"/>
                  </a:lnTo>
                  <a:lnTo>
                    <a:pt x="6229965" y="1148157"/>
                  </a:lnTo>
                  <a:lnTo>
                    <a:pt x="6230859" y="1141446"/>
                  </a:lnTo>
                  <a:lnTo>
                    <a:pt x="6227663" y="1136932"/>
                  </a:lnTo>
                  <a:lnTo>
                    <a:pt x="6226422" y="1135220"/>
                  </a:lnTo>
                  <a:lnTo>
                    <a:pt x="6223369" y="1130373"/>
                  </a:lnTo>
                  <a:close/>
                </a:path>
                <a:path w="20053300" h="6235700">
                  <a:moveTo>
                    <a:pt x="6173387" y="1060990"/>
                  </a:moveTo>
                  <a:lnTo>
                    <a:pt x="6166818" y="1059764"/>
                  </a:lnTo>
                  <a:lnTo>
                    <a:pt x="6162161" y="1063292"/>
                  </a:lnTo>
                  <a:lnTo>
                    <a:pt x="6157647" y="1066488"/>
                  </a:lnTo>
                  <a:lnTo>
                    <a:pt x="6156421" y="1073056"/>
                  </a:lnTo>
                  <a:lnTo>
                    <a:pt x="6159949" y="1077714"/>
                  </a:lnTo>
                  <a:lnTo>
                    <a:pt x="6162429" y="1081134"/>
                  </a:lnTo>
                  <a:lnTo>
                    <a:pt x="6165621" y="1082890"/>
                  </a:lnTo>
                  <a:lnTo>
                    <a:pt x="6168620" y="1084169"/>
                  </a:lnTo>
                  <a:lnTo>
                    <a:pt x="6172664" y="1083925"/>
                  </a:lnTo>
                  <a:lnTo>
                    <a:pt x="6175610" y="1081636"/>
                  </a:lnTo>
                  <a:lnTo>
                    <a:pt x="6180125" y="1078440"/>
                  </a:lnTo>
                  <a:lnTo>
                    <a:pt x="6181351" y="1071872"/>
                  </a:lnTo>
                  <a:lnTo>
                    <a:pt x="6177822" y="1067215"/>
                  </a:lnTo>
                  <a:lnTo>
                    <a:pt x="6176583" y="1065504"/>
                  </a:lnTo>
                  <a:lnTo>
                    <a:pt x="6173387" y="1060990"/>
                  </a:lnTo>
                  <a:close/>
                </a:path>
                <a:path w="20053300" h="6235700">
                  <a:moveTo>
                    <a:pt x="3815236" y="49565"/>
                  </a:moveTo>
                  <a:lnTo>
                    <a:pt x="3809624" y="50716"/>
                  </a:lnTo>
                  <a:lnTo>
                    <a:pt x="3807531" y="51005"/>
                  </a:lnTo>
                  <a:lnTo>
                    <a:pt x="3801918" y="52156"/>
                  </a:lnTo>
                  <a:lnTo>
                    <a:pt x="3798359" y="57731"/>
                  </a:lnTo>
                  <a:lnTo>
                    <a:pt x="3799510" y="63343"/>
                  </a:lnTo>
                  <a:lnTo>
                    <a:pt x="3800373" y="66862"/>
                  </a:lnTo>
                  <a:lnTo>
                    <a:pt x="3802804" y="69475"/>
                  </a:lnTo>
                  <a:lnTo>
                    <a:pt x="3807470" y="71465"/>
                  </a:lnTo>
                  <a:lnTo>
                    <a:pt x="3811848" y="71362"/>
                  </a:lnTo>
                  <a:lnTo>
                    <a:pt x="3813941" y="71073"/>
                  </a:lnTo>
                  <a:lnTo>
                    <a:pt x="3819553" y="69922"/>
                  </a:lnTo>
                  <a:lnTo>
                    <a:pt x="3823112" y="64349"/>
                  </a:lnTo>
                  <a:lnTo>
                    <a:pt x="3820809" y="53125"/>
                  </a:lnTo>
                  <a:lnTo>
                    <a:pt x="3815236" y="49565"/>
                  </a:lnTo>
                  <a:close/>
                </a:path>
                <a:path w="20053300" h="6235700">
                  <a:moveTo>
                    <a:pt x="15138499" y="4877331"/>
                  </a:moveTo>
                  <a:lnTo>
                    <a:pt x="15132216" y="4875439"/>
                  </a:lnTo>
                  <a:lnTo>
                    <a:pt x="15127177" y="4878017"/>
                  </a:lnTo>
                  <a:lnTo>
                    <a:pt x="15125274" y="4878781"/>
                  </a:lnTo>
                  <a:lnTo>
                    <a:pt x="15120234" y="4881359"/>
                  </a:lnTo>
                  <a:lnTo>
                    <a:pt x="15118343" y="4887643"/>
                  </a:lnTo>
                  <a:lnTo>
                    <a:pt x="15120921" y="4892683"/>
                  </a:lnTo>
                  <a:lnTo>
                    <a:pt x="15122019" y="4894726"/>
                  </a:lnTo>
                  <a:lnTo>
                    <a:pt x="15124068" y="4896388"/>
                  </a:lnTo>
                  <a:lnTo>
                    <a:pt x="15126067" y="4897241"/>
                  </a:lnTo>
                  <a:lnTo>
                    <a:pt x="15125925" y="4897574"/>
                  </a:lnTo>
                  <a:lnTo>
                    <a:pt x="15128592" y="4898712"/>
                  </a:lnTo>
                  <a:lnTo>
                    <a:pt x="15131826" y="4898516"/>
                  </a:lnTo>
                  <a:lnTo>
                    <a:pt x="15134821" y="4897036"/>
                  </a:lnTo>
                  <a:lnTo>
                    <a:pt x="15136724" y="4896272"/>
                  </a:lnTo>
                  <a:lnTo>
                    <a:pt x="15141764" y="4893695"/>
                  </a:lnTo>
                  <a:lnTo>
                    <a:pt x="15143655" y="4887410"/>
                  </a:lnTo>
                  <a:lnTo>
                    <a:pt x="15138499" y="4877331"/>
                  </a:lnTo>
                  <a:close/>
                </a:path>
                <a:path w="20053300" h="6235700">
                  <a:moveTo>
                    <a:pt x="6121836" y="992513"/>
                  </a:moveTo>
                  <a:lnTo>
                    <a:pt x="6115459" y="991762"/>
                  </a:lnTo>
                  <a:lnTo>
                    <a:pt x="6106145" y="998821"/>
                  </a:lnTo>
                  <a:lnTo>
                    <a:pt x="6105394" y="1005197"/>
                  </a:lnTo>
                  <a:lnTo>
                    <a:pt x="6108924" y="1009854"/>
                  </a:lnTo>
                  <a:lnTo>
                    <a:pt x="6111403" y="1013276"/>
                  </a:lnTo>
                  <a:lnTo>
                    <a:pt x="6114261" y="1014889"/>
                  </a:lnTo>
                  <a:lnTo>
                    <a:pt x="6117594" y="1016311"/>
                  </a:lnTo>
                  <a:lnTo>
                    <a:pt x="6121780" y="1015732"/>
                  </a:lnTo>
                  <a:lnTo>
                    <a:pt x="6124726" y="1013444"/>
                  </a:lnTo>
                  <a:lnTo>
                    <a:pt x="6129383" y="1009915"/>
                  </a:lnTo>
                  <a:lnTo>
                    <a:pt x="6130133" y="1003538"/>
                  </a:lnTo>
                  <a:lnTo>
                    <a:pt x="6126604" y="998880"/>
                  </a:lnTo>
                  <a:lnTo>
                    <a:pt x="6125365" y="997170"/>
                  </a:lnTo>
                  <a:lnTo>
                    <a:pt x="6121836" y="992513"/>
                  </a:lnTo>
                  <a:close/>
                </a:path>
                <a:path w="20053300" h="6235700">
                  <a:moveTo>
                    <a:pt x="3899856" y="34053"/>
                  </a:moveTo>
                  <a:lnTo>
                    <a:pt x="3894243" y="35205"/>
                  </a:lnTo>
                  <a:lnTo>
                    <a:pt x="3892151" y="35493"/>
                  </a:lnTo>
                  <a:lnTo>
                    <a:pt x="3886205" y="36503"/>
                  </a:lnTo>
                  <a:lnTo>
                    <a:pt x="3882312" y="41933"/>
                  </a:lnTo>
                  <a:lnTo>
                    <a:pt x="3883464" y="47546"/>
                  </a:lnTo>
                  <a:lnTo>
                    <a:pt x="3883993" y="50924"/>
                  </a:lnTo>
                  <a:lnTo>
                    <a:pt x="3886615" y="54012"/>
                  </a:lnTo>
                  <a:lnTo>
                    <a:pt x="3889615" y="55292"/>
                  </a:lnTo>
                  <a:lnTo>
                    <a:pt x="3889805" y="55767"/>
                  </a:lnTo>
                  <a:lnTo>
                    <a:pt x="3891472" y="56478"/>
                  </a:lnTo>
                  <a:lnTo>
                    <a:pt x="3895516" y="56233"/>
                  </a:lnTo>
                  <a:lnTo>
                    <a:pt x="3897610" y="55944"/>
                  </a:lnTo>
                  <a:lnTo>
                    <a:pt x="3903555" y="54935"/>
                  </a:lnTo>
                  <a:lnTo>
                    <a:pt x="3907448" y="49503"/>
                  </a:lnTo>
                  <a:lnTo>
                    <a:pt x="3906297" y="43891"/>
                  </a:lnTo>
                  <a:lnTo>
                    <a:pt x="3905287" y="37945"/>
                  </a:lnTo>
                  <a:lnTo>
                    <a:pt x="3899856" y="34053"/>
                  </a:lnTo>
                  <a:close/>
                </a:path>
                <a:path w="20053300" h="6235700">
                  <a:moveTo>
                    <a:pt x="15214179" y="4837521"/>
                  </a:moveTo>
                  <a:lnTo>
                    <a:pt x="15207897" y="4835629"/>
                  </a:lnTo>
                  <a:lnTo>
                    <a:pt x="15202858" y="4838207"/>
                  </a:lnTo>
                  <a:lnTo>
                    <a:pt x="15200957" y="4838972"/>
                  </a:lnTo>
                  <a:lnTo>
                    <a:pt x="15195917" y="4841549"/>
                  </a:lnTo>
                  <a:lnTo>
                    <a:pt x="15194023" y="4847833"/>
                  </a:lnTo>
                  <a:lnTo>
                    <a:pt x="15196602" y="4852872"/>
                  </a:lnTo>
                  <a:lnTo>
                    <a:pt x="15197699" y="4854916"/>
                  </a:lnTo>
                  <a:lnTo>
                    <a:pt x="15199749" y="4856578"/>
                  </a:lnTo>
                  <a:lnTo>
                    <a:pt x="15201748" y="4857431"/>
                  </a:lnTo>
                  <a:lnTo>
                    <a:pt x="15201463" y="4858097"/>
                  </a:lnTo>
                  <a:lnTo>
                    <a:pt x="15204130" y="4859235"/>
                  </a:lnTo>
                  <a:lnTo>
                    <a:pt x="15207365" y="4859039"/>
                  </a:lnTo>
                  <a:lnTo>
                    <a:pt x="15210359" y="4857559"/>
                  </a:lnTo>
                  <a:lnTo>
                    <a:pt x="15212405" y="4856462"/>
                  </a:lnTo>
                  <a:lnTo>
                    <a:pt x="15217445" y="4853883"/>
                  </a:lnTo>
                  <a:lnTo>
                    <a:pt x="15219336" y="4847600"/>
                  </a:lnTo>
                  <a:lnTo>
                    <a:pt x="15214179" y="4837521"/>
                  </a:lnTo>
                  <a:close/>
                </a:path>
                <a:path w="20053300" h="6235700">
                  <a:moveTo>
                    <a:pt x="6068765" y="925752"/>
                  </a:moveTo>
                  <a:lnTo>
                    <a:pt x="6062055" y="924859"/>
                  </a:lnTo>
                  <a:lnTo>
                    <a:pt x="6053408" y="932201"/>
                  </a:lnTo>
                  <a:lnTo>
                    <a:pt x="6052515" y="938911"/>
                  </a:lnTo>
                  <a:lnTo>
                    <a:pt x="6056186" y="943236"/>
                  </a:lnTo>
                  <a:lnTo>
                    <a:pt x="6057425" y="944946"/>
                  </a:lnTo>
                  <a:lnTo>
                    <a:pt x="6058475" y="946181"/>
                  </a:lnTo>
                  <a:lnTo>
                    <a:pt x="6061333" y="947794"/>
                  </a:lnTo>
                  <a:lnTo>
                    <a:pt x="6064999" y="949358"/>
                  </a:lnTo>
                  <a:lnTo>
                    <a:pt x="6069043" y="949114"/>
                  </a:lnTo>
                  <a:lnTo>
                    <a:pt x="6076455" y="942820"/>
                  </a:lnTo>
                  <a:lnTo>
                    <a:pt x="6077348" y="936110"/>
                  </a:lnTo>
                  <a:lnTo>
                    <a:pt x="6073676" y="931787"/>
                  </a:lnTo>
                  <a:lnTo>
                    <a:pt x="6072436" y="930076"/>
                  </a:lnTo>
                  <a:lnTo>
                    <a:pt x="6068765" y="925752"/>
                  </a:lnTo>
                  <a:close/>
                </a:path>
                <a:path w="20053300" h="6235700">
                  <a:moveTo>
                    <a:pt x="3984339" y="21633"/>
                  </a:moveTo>
                  <a:lnTo>
                    <a:pt x="3978535" y="22310"/>
                  </a:lnTo>
                  <a:lnTo>
                    <a:pt x="3976442" y="22599"/>
                  </a:lnTo>
                  <a:lnTo>
                    <a:pt x="3970638" y="23276"/>
                  </a:lnTo>
                  <a:lnTo>
                    <a:pt x="3966888" y="28373"/>
                  </a:lnTo>
                  <a:lnTo>
                    <a:pt x="3967564" y="34177"/>
                  </a:lnTo>
                  <a:lnTo>
                    <a:pt x="3968284" y="38029"/>
                  </a:lnTo>
                  <a:lnTo>
                    <a:pt x="3970573" y="40975"/>
                  </a:lnTo>
                  <a:lnTo>
                    <a:pt x="3975239" y="42966"/>
                  </a:lnTo>
                  <a:lnTo>
                    <a:pt x="3979141" y="43054"/>
                  </a:lnTo>
                  <a:lnTo>
                    <a:pt x="3981234" y="42765"/>
                  </a:lnTo>
                  <a:lnTo>
                    <a:pt x="3987038" y="42090"/>
                  </a:lnTo>
                  <a:lnTo>
                    <a:pt x="3990788" y="36992"/>
                  </a:lnTo>
                  <a:lnTo>
                    <a:pt x="3989436" y="25384"/>
                  </a:lnTo>
                  <a:lnTo>
                    <a:pt x="3984339" y="21633"/>
                  </a:lnTo>
                  <a:close/>
                </a:path>
                <a:path w="20053300" h="6235700">
                  <a:moveTo>
                    <a:pt x="6013793" y="859756"/>
                  </a:moveTo>
                  <a:lnTo>
                    <a:pt x="6007274" y="859338"/>
                  </a:lnTo>
                  <a:lnTo>
                    <a:pt x="5998626" y="866681"/>
                  </a:lnTo>
                  <a:lnTo>
                    <a:pt x="5998209" y="873200"/>
                  </a:lnTo>
                  <a:lnTo>
                    <a:pt x="6001881" y="877523"/>
                  </a:lnTo>
                  <a:lnTo>
                    <a:pt x="6003120" y="879234"/>
                  </a:lnTo>
                  <a:lnTo>
                    <a:pt x="6004026" y="880803"/>
                  </a:lnTo>
                  <a:lnTo>
                    <a:pt x="6010359" y="883504"/>
                  </a:lnTo>
                  <a:lnTo>
                    <a:pt x="6014546" y="882926"/>
                  </a:lnTo>
                  <a:lnTo>
                    <a:pt x="6021957" y="876633"/>
                  </a:lnTo>
                  <a:lnTo>
                    <a:pt x="6022374" y="870114"/>
                  </a:lnTo>
                  <a:lnTo>
                    <a:pt x="6018704" y="865790"/>
                  </a:lnTo>
                  <a:lnTo>
                    <a:pt x="6017464" y="864079"/>
                  </a:lnTo>
                  <a:lnTo>
                    <a:pt x="6013793" y="859756"/>
                  </a:lnTo>
                  <a:close/>
                </a:path>
                <a:path w="20053300" h="6235700">
                  <a:moveTo>
                    <a:pt x="4069443" y="11450"/>
                  </a:moveTo>
                  <a:lnTo>
                    <a:pt x="4063639" y="12126"/>
                  </a:lnTo>
                  <a:lnTo>
                    <a:pt x="4061546" y="12415"/>
                  </a:lnTo>
                  <a:lnTo>
                    <a:pt x="4055743" y="13091"/>
                  </a:lnTo>
                  <a:lnTo>
                    <a:pt x="4051659" y="18046"/>
                  </a:lnTo>
                  <a:lnTo>
                    <a:pt x="4052335" y="23850"/>
                  </a:lnTo>
                  <a:lnTo>
                    <a:pt x="4052580" y="27894"/>
                  </a:lnTo>
                  <a:lnTo>
                    <a:pt x="4055202" y="30983"/>
                  </a:lnTo>
                  <a:lnTo>
                    <a:pt x="4060201" y="33116"/>
                  </a:lnTo>
                  <a:lnTo>
                    <a:pt x="4063770" y="33062"/>
                  </a:lnTo>
                  <a:lnTo>
                    <a:pt x="4065863" y="32772"/>
                  </a:lnTo>
                  <a:lnTo>
                    <a:pt x="4071667" y="32096"/>
                  </a:lnTo>
                  <a:lnTo>
                    <a:pt x="4075750" y="27142"/>
                  </a:lnTo>
                  <a:lnTo>
                    <a:pt x="4074399" y="15534"/>
                  </a:lnTo>
                  <a:lnTo>
                    <a:pt x="4069443" y="11450"/>
                  </a:lnTo>
                  <a:close/>
                </a:path>
                <a:path w="20053300" h="6235700">
                  <a:moveTo>
                    <a:pt x="15289862" y="4797712"/>
                  </a:moveTo>
                  <a:lnTo>
                    <a:pt x="15283578" y="4795818"/>
                  </a:lnTo>
                  <a:lnTo>
                    <a:pt x="15278539" y="4798395"/>
                  </a:lnTo>
                  <a:lnTo>
                    <a:pt x="15276638" y="4799160"/>
                  </a:lnTo>
                  <a:lnTo>
                    <a:pt x="15271598" y="4801739"/>
                  </a:lnTo>
                  <a:lnTo>
                    <a:pt x="15269704" y="4808022"/>
                  </a:lnTo>
                  <a:lnTo>
                    <a:pt x="15272283" y="4813061"/>
                  </a:lnTo>
                  <a:lnTo>
                    <a:pt x="15273380" y="4815105"/>
                  </a:lnTo>
                  <a:lnTo>
                    <a:pt x="15275429" y="4816768"/>
                  </a:lnTo>
                  <a:lnTo>
                    <a:pt x="15277429" y="4817621"/>
                  </a:lnTo>
                  <a:lnTo>
                    <a:pt x="15277145" y="4818288"/>
                  </a:lnTo>
                  <a:lnTo>
                    <a:pt x="15279811" y="4819425"/>
                  </a:lnTo>
                  <a:lnTo>
                    <a:pt x="15283047" y="4819229"/>
                  </a:lnTo>
                  <a:lnTo>
                    <a:pt x="15286042" y="4817749"/>
                  </a:lnTo>
                  <a:lnTo>
                    <a:pt x="15288086" y="4816650"/>
                  </a:lnTo>
                  <a:lnTo>
                    <a:pt x="15293125" y="4814073"/>
                  </a:lnTo>
                  <a:lnTo>
                    <a:pt x="15295018" y="4807789"/>
                  </a:lnTo>
                  <a:lnTo>
                    <a:pt x="15289862" y="4797712"/>
                  </a:lnTo>
                  <a:close/>
                </a:path>
                <a:path w="20053300" h="6235700">
                  <a:moveTo>
                    <a:pt x="5957635" y="795616"/>
                  </a:moveTo>
                  <a:lnTo>
                    <a:pt x="5950973" y="795533"/>
                  </a:lnTo>
                  <a:lnTo>
                    <a:pt x="5942326" y="802874"/>
                  </a:lnTo>
                  <a:lnTo>
                    <a:pt x="5942241" y="809537"/>
                  </a:lnTo>
                  <a:lnTo>
                    <a:pt x="5945912" y="813860"/>
                  </a:lnTo>
                  <a:lnTo>
                    <a:pt x="5947295" y="815238"/>
                  </a:lnTo>
                  <a:lnTo>
                    <a:pt x="5948201" y="816806"/>
                  </a:lnTo>
                  <a:lnTo>
                    <a:pt x="5954534" y="819508"/>
                  </a:lnTo>
                  <a:lnTo>
                    <a:pt x="5958863" y="818596"/>
                  </a:lnTo>
                  <a:lnTo>
                    <a:pt x="5966275" y="812303"/>
                  </a:lnTo>
                  <a:lnTo>
                    <a:pt x="5966358" y="805642"/>
                  </a:lnTo>
                  <a:lnTo>
                    <a:pt x="5962687" y="801318"/>
                  </a:lnTo>
                  <a:lnTo>
                    <a:pt x="5961306" y="799940"/>
                  </a:lnTo>
                  <a:lnTo>
                    <a:pt x="5957635" y="795616"/>
                  </a:lnTo>
                  <a:close/>
                </a:path>
                <a:path w="20053300" h="6235700">
                  <a:moveTo>
                    <a:pt x="4155219" y="4311"/>
                  </a:moveTo>
                  <a:lnTo>
                    <a:pt x="4149558" y="4654"/>
                  </a:lnTo>
                  <a:lnTo>
                    <a:pt x="4147465" y="4942"/>
                  </a:lnTo>
                  <a:lnTo>
                    <a:pt x="4141328" y="5476"/>
                  </a:lnTo>
                  <a:lnTo>
                    <a:pt x="4137484" y="10140"/>
                  </a:lnTo>
                  <a:lnTo>
                    <a:pt x="4137244" y="10432"/>
                  </a:lnTo>
                  <a:lnTo>
                    <a:pt x="4137832" y="20136"/>
                  </a:lnTo>
                  <a:lnTo>
                    <a:pt x="4140645" y="23701"/>
                  </a:lnTo>
                  <a:lnTo>
                    <a:pt x="4145311" y="25691"/>
                  </a:lnTo>
                  <a:lnTo>
                    <a:pt x="4148737" y="25970"/>
                  </a:lnTo>
                  <a:lnTo>
                    <a:pt x="4150831" y="25681"/>
                  </a:lnTo>
                  <a:lnTo>
                    <a:pt x="4156967" y="25148"/>
                  </a:lnTo>
                  <a:lnTo>
                    <a:pt x="4160811" y="20484"/>
                  </a:lnTo>
                  <a:lnTo>
                    <a:pt x="4161051" y="20193"/>
                  </a:lnTo>
                  <a:lnTo>
                    <a:pt x="4160709" y="14530"/>
                  </a:lnTo>
                  <a:lnTo>
                    <a:pt x="4160175" y="8394"/>
                  </a:lnTo>
                  <a:lnTo>
                    <a:pt x="4155219" y="4311"/>
                  </a:lnTo>
                  <a:close/>
                </a:path>
                <a:path w="20053300" h="6235700">
                  <a:moveTo>
                    <a:pt x="5899289" y="732909"/>
                  </a:moveTo>
                  <a:lnTo>
                    <a:pt x="5892770" y="732492"/>
                  </a:lnTo>
                  <a:lnTo>
                    <a:pt x="5884505" y="740785"/>
                  </a:lnTo>
                  <a:lnTo>
                    <a:pt x="5884088" y="747304"/>
                  </a:lnTo>
                  <a:lnTo>
                    <a:pt x="5889616" y="752813"/>
                  </a:lnTo>
                  <a:lnTo>
                    <a:pt x="5890332" y="753907"/>
                  </a:lnTo>
                  <a:lnTo>
                    <a:pt x="5896998" y="756750"/>
                  </a:lnTo>
                  <a:lnTo>
                    <a:pt x="5901184" y="756173"/>
                  </a:lnTo>
                  <a:lnTo>
                    <a:pt x="5904414" y="753218"/>
                  </a:lnTo>
                  <a:lnTo>
                    <a:pt x="5908547" y="749070"/>
                  </a:lnTo>
                  <a:lnTo>
                    <a:pt x="5908965" y="742551"/>
                  </a:lnTo>
                  <a:lnTo>
                    <a:pt x="5899289" y="732909"/>
                  </a:lnTo>
                  <a:close/>
                </a:path>
                <a:path w="20053300" h="6235700">
                  <a:moveTo>
                    <a:pt x="15365068" y="4758091"/>
                  </a:moveTo>
                  <a:lnTo>
                    <a:pt x="15358783" y="4756198"/>
                  </a:lnTo>
                  <a:lnTo>
                    <a:pt x="15353744" y="4758776"/>
                  </a:lnTo>
                  <a:lnTo>
                    <a:pt x="15351842" y="4759541"/>
                  </a:lnTo>
                  <a:lnTo>
                    <a:pt x="15346803" y="4762119"/>
                  </a:lnTo>
                  <a:lnTo>
                    <a:pt x="15344909" y="4768402"/>
                  </a:lnTo>
                  <a:lnTo>
                    <a:pt x="15347488" y="4773441"/>
                  </a:lnTo>
                  <a:lnTo>
                    <a:pt x="15348585" y="4775485"/>
                  </a:lnTo>
                  <a:lnTo>
                    <a:pt x="15350634" y="4777147"/>
                  </a:lnTo>
                  <a:lnTo>
                    <a:pt x="15352634" y="4778000"/>
                  </a:lnTo>
                  <a:lnTo>
                    <a:pt x="15352349" y="4778667"/>
                  </a:lnTo>
                  <a:lnTo>
                    <a:pt x="15355016" y="4779804"/>
                  </a:lnTo>
                  <a:lnTo>
                    <a:pt x="15358252" y="4779609"/>
                  </a:lnTo>
                  <a:lnTo>
                    <a:pt x="15361247" y="4778129"/>
                  </a:lnTo>
                  <a:lnTo>
                    <a:pt x="15363290" y="4777031"/>
                  </a:lnTo>
                  <a:lnTo>
                    <a:pt x="15368330" y="4774454"/>
                  </a:lnTo>
                  <a:lnTo>
                    <a:pt x="15370223" y="4768170"/>
                  </a:lnTo>
                  <a:lnTo>
                    <a:pt x="15365068" y="4758091"/>
                  </a:lnTo>
                  <a:close/>
                </a:path>
                <a:path w="20053300" h="6235700">
                  <a:moveTo>
                    <a:pt x="4240573" y="931"/>
                  </a:moveTo>
                  <a:lnTo>
                    <a:pt x="4234912" y="1273"/>
                  </a:lnTo>
                  <a:lnTo>
                    <a:pt x="4232961" y="1229"/>
                  </a:lnTo>
                  <a:lnTo>
                    <a:pt x="4227300" y="1572"/>
                  </a:lnTo>
                  <a:lnTo>
                    <a:pt x="4222549" y="6243"/>
                  </a:lnTo>
                  <a:lnTo>
                    <a:pt x="4222892" y="11904"/>
                  </a:lnTo>
                  <a:lnTo>
                    <a:pt x="4222995" y="16281"/>
                  </a:lnTo>
                  <a:lnTo>
                    <a:pt x="4225475" y="19703"/>
                  </a:lnTo>
                  <a:lnTo>
                    <a:pt x="4230474" y="21835"/>
                  </a:lnTo>
                  <a:lnTo>
                    <a:pt x="4233567" y="21973"/>
                  </a:lnTo>
                  <a:lnTo>
                    <a:pt x="4235518" y="22017"/>
                  </a:lnTo>
                  <a:lnTo>
                    <a:pt x="4241179" y="21675"/>
                  </a:lnTo>
                  <a:lnTo>
                    <a:pt x="4245929" y="17004"/>
                  </a:lnTo>
                  <a:lnTo>
                    <a:pt x="4245244" y="5680"/>
                  </a:lnTo>
                  <a:lnTo>
                    <a:pt x="4240573" y="931"/>
                  </a:lnTo>
                  <a:close/>
                </a:path>
                <a:path w="20053300" h="6235700">
                  <a:moveTo>
                    <a:pt x="5839567" y="671584"/>
                  </a:moveTo>
                  <a:lnTo>
                    <a:pt x="5832905" y="671499"/>
                  </a:lnTo>
                  <a:lnTo>
                    <a:pt x="5828772" y="675646"/>
                  </a:lnTo>
                  <a:lnTo>
                    <a:pt x="5824782" y="679459"/>
                  </a:lnTo>
                  <a:lnTo>
                    <a:pt x="5824698" y="686120"/>
                  </a:lnTo>
                  <a:lnTo>
                    <a:pt x="5830227" y="691631"/>
                  </a:lnTo>
                  <a:lnTo>
                    <a:pt x="5831276" y="692866"/>
                  </a:lnTo>
                  <a:lnTo>
                    <a:pt x="5837275" y="695425"/>
                  </a:lnTo>
                  <a:lnTo>
                    <a:pt x="5841937" y="694656"/>
                  </a:lnTo>
                  <a:lnTo>
                    <a:pt x="5844834" y="691559"/>
                  </a:lnTo>
                  <a:lnTo>
                    <a:pt x="5848824" y="687746"/>
                  </a:lnTo>
                  <a:lnTo>
                    <a:pt x="5848909" y="681083"/>
                  </a:lnTo>
                  <a:lnTo>
                    <a:pt x="5843380" y="675574"/>
                  </a:lnTo>
                  <a:lnTo>
                    <a:pt x="5839567" y="671584"/>
                  </a:lnTo>
                  <a:close/>
                </a:path>
                <a:path w="20053300" h="6235700">
                  <a:moveTo>
                    <a:pt x="4326266" y="452"/>
                  </a:moveTo>
                  <a:lnTo>
                    <a:pt x="4318462" y="275"/>
                  </a:lnTo>
                  <a:lnTo>
                    <a:pt x="4312276" y="0"/>
                  </a:lnTo>
                  <a:lnTo>
                    <a:pt x="4308002" y="4479"/>
                  </a:lnTo>
                  <a:lnTo>
                    <a:pt x="4307869" y="10332"/>
                  </a:lnTo>
                  <a:lnTo>
                    <a:pt x="4307971" y="14710"/>
                  </a:lnTo>
                  <a:lnTo>
                    <a:pt x="4310642" y="18607"/>
                  </a:lnTo>
                  <a:lnTo>
                    <a:pt x="4315975" y="20882"/>
                  </a:lnTo>
                  <a:lnTo>
                    <a:pt x="4318593" y="21211"/>
                  </a:lnTo>
                  <a:lnTo>
                    <a:pt x="4320543" y="21255"/>
                  </a:lnTo>
                  <a:lnTo>
                    <a:pt x="4326538" y="21054"/>
                  </a:lnTo>
                  <a:lnTo>
                    <a:pt x="4330813" y="16574"/>
                  </a:lnTo>
                  <a:lnTo>
                    <a:pt x="4330946" y="10722"/>
                  </a:lnTo>
                  <a:lnTo>
                    <a:pt x="4330745" y="4727"/>
                  </a:lnTo>
                  <a:lnTo>
                    <a:pt x="4326266" y="452"/>
                  </a:lnTo>
                  <a:close/>
                </a:path>
                <a:path w="20053300" h="6235700">
                  <a:moveTo>
                    <a:pt x="5777849" y="612164"/>
                  </a:moveTo>
                  <a:lnTo>
                    <a:pt x="5771187" y="612081"/>
                  </a:lnTo>
                  <a:lnTo>
                    <a:pt x="5763589" y="620658"/>
                  </a:lnTo>
                  <a:lnTo>
                    <a:pt x="5763505" y="627319"/>
                  </a:lnTo>
                  <a:lnTo>
                    <a:pt x="5767793" y="631119"/>
                  </a:lnTo>
                  <a:lnTo>
                    <a:pt x="5769176" y="632497"/>
                  </a:lnTo>
                  <a:lnTo>
                    <a:pt x="5769891" y="633590"/>
                  </a:lnTo>
                  <a:lnTo>
                    <a:pt x="5776224" y="636291"/>
                  </a:lnTo>
                  <a:lnTo>
                    <a:pt x="5780886" y="635521"/>
                  </a:lnTo>
                  <a:lnTo>
                    <a:pt x="5783925" y="632091"/>
                  </a:lnTo>
                  <a:lnTo>
                    <a:pt x="5788058" y="627944"/>
                  </a:lnTo>
                  <a:lnTo>
                    <a:pt x="5787808" y="621141"/>
                  </a:lnTo>
                  <a:lnTo>
                    <a:pt x="5783519" y="617341"/>
                  </a:lnTo>
                  <a:lnTo>
                    <a:pt x="5782137" y="615964"/>
                  </a:lnTo>
                  <a:lnTo>
                    <a:pt x="5777849" y="612164"/>
                  </a:lnTo>
                  <a:close/>
                </a:path>
                <a:path w="20053300" h="6235700">
                  <a:moveTo>
                    <a:pt x="15440749" y="4718280"/>
                  </a:moveTo>
                  <a:lnTo>
                    <a:pt x="15434465" y="4716389"/>
                  </a:lnTo>
                  <a:lnTo>
                    <a:pt x="15429426" y="4718966"/>
                  </a:lnTo>
                  <a:lnTo>
                    <a:pt x="15427523" y="4719731"/>
                  </a:lnTo>
                  <a:lnTo>
                    <a:pt x="15422484" y="4722308"/>
                  </a:lnTo>
                  <a:lnTo>
                    <a:pt x="15420592" y="4728593"/>
                  </a:lnTo>
                  <a:lnTo>
                    <a:pt x="15423170" y="4733631"/>
                  </a:lnTo>
                  <a:lnTo>
                    <a:pt x="15424268" y="4735676"/>
                  </a:lnTo>
                  <a:lnTo>
                    <a:pt x="15426316" y="4737337"/>
                  </a:lnTo>
                  <a:lnTo>
                    <a:pt x="15428316" y="4738191"/>
                  </a:lnTo>
                  <a:lnTo>
                    <a:pt x="15428174" y="4738524"/>
                  </a:lnTo>
                  <a:lnTo>
                    <a:pt x="15430841" y="4739662"/>
                  </a:lnTo>
                  <a:lnTo>
                    <a:pt x="15434075" y="4739465"/>
                  </a:lnTo>
                  <a:lnTo>
                    <a:pt x="15437070" y="4737984"/>
                  </a:lnTo>
                  <a:lnTo>
                    <a:pt x="15438971" y="4737220"/>
                  </a:lnTo>
                  <a:lnTo>
                    <a:pt x="15444011" y="4734642"/>
                  </a:lnTo>
                  <a:lnTo>
                    <a:pt x="15445904" y="4728358"/>
                  </a:lnTo>
                  <a:lnTo>
                    <a:pt x="15440749" y="4718280"/>
                  </a:lnTo>
                  <a:close/>
                </a:path>
                <a:path w="20053300" h="6235700">
                  <a:moveTo>
                    <a:pt x="4411487" y="2924"/>
                  </a:moveTo>
                  <a:lnTo>
                    <a:pt x="4397831" y="2614"/>
                  </a:lnTo>
                  <a:lnTo>
                    <a:pt x="4392889" y="6810"/>
                  </a:lnTo>
                  <a:lnTo>
                    <a:pt x="4392756" y="12663"/>
                  </a:lnTo>
                  <a:lnTo>
                    <a:pt x="4392384" y="17231"/>
                  </a:lnTo>
                  <a:lnTo>
                    <a:pt x="4395055" y="21128"/>
                  </a:lnTo>
                  <a:lnTo>
                    <a:pt x="4400055" y="23260"/>
                  </a:lnTo>
                  <a:lnTo>
                    <a:pt x="4402672" y="23589"/>
                  </a:lnTo>
                  <a:lnTo>
                    <a:pt x="4410475" y="23767"/>
                  </a:lnTo>
                  <a:lnTo>
                    <a:pt x="4415416" y="19571"/>
                  </a:lnTo>
                  <a:lnTo>
                    <a:pt x="4415682" y="7866"/>
                  </a:lnTo>
                  <a:lnTo>
                    <a:pt x="4411487" y="2924"/>
                  </a:lnTo>
                  <a:close/>
                </a:path>
                <a:path w="20053300" h="6235700">
                  <a:moveTo>
                    <a:pt x="5714135" y="554652"/>
                  </a:moveTo>
                  <a:lnTo>
                    <a:pt x="5707665" y="555043"/>
                  </a:lnTo>
                  <a:lnTo>
                    <a:pt x="5700067" y="563622"/>
                  </a:lnTo>
                  <a:lnTo>
                    <a:pt x="5700458" y="570092"/>
                  </a:lnTo>
                  <a:lnTo>
                    <a:pt x="5707321" y="576170"/>
                  </a:lnTo>
                  <a:lnTo>
                    <a:pt x="5709320" y="577023"/>
                  </a:lnTo>
                  <a:lnTo>
                    <a:pt x="5708845" y="577214"/>
                  </a:lnTo>
                  <a:lnTo>
                    <a:pt x="5712845" y="578920"/>
                  </a:lnTo>
                  <a:lnTo>
                    <a:pt x="5717648" y="577819"/>
                  </a:lnTo>
                  <a:lnTo>
                    <a:pt x="5724487" y="570098"/>
                  </a:lnTo>
                  <a:lnTo>
                    <a:pt x="5724095" y="563628"/>
                  </a:lnTo>
                  <a:lnTo>
                    <a:pt x="5719807" y="559828"/>
                  </a:lnTo>
                  <a:lnTo>
                    <a:pt x="5718425" y="558451"/>
                  </a:lnTo>
                  <a:lnTo>
                    <a:pt x="5714135" y="554652"/>
                  </a:lnTo>
                  <a:close/>
                </a:path>
                <a:path w="20053300" h="6235700">
                  <a:moveTo>
                    <a:pt x="4496620" y="9298"/>
                  </a:moveTo>
                  <a:lnTo>
                    <a:pt x="4490909" y="8832"/>
                  </a:lnTo>
                  <a:lnTo>
                    <a:pt x="4488959" y="8788"/>
                  </a:lnTo>
                  <a:lnTo>
                    <a:pt x="4483248" y="8323"/>
                  </a:lnTo>
                  <a:lnTo>
                    <a:pt x="4478306" y="12518"/>
                  </a:lnTo>
                  <a:lnTo>
                    <a:pt x="4477499" y="22417"/>
                  </a:lnTo>
                  <a:lnTo>
                    <a:pt x="4477468" y="22796"/>
                  </a:lnTo>
                  <a:lnTo>
                    <a:pt x="4479996" y="27027"/>
                  </a:lnTo>
                  <a:lnTo>
                    <a:pt x="4483996" y="28733"/>
                  </a:lnTo>
                  <a:lnTo>
                    <a:pt x="4484138" y="28400"/>
                  </a:lnTo>
                  <a:lnTo>
                    <a:pt x="4485138" y="28826"/>
                  </a:lnTo>
                  <a:lnTo>
                    <a:pt x="4487280" y="29346"/>
                  </a:lnTo>
                  <a:lnTo>
                    <a:pt x="4489231" y="29390"/>
                  </a:lnTo>
                  <a:lnTo>
                    <a:pt x="4494941" y="29857"/>
                  </a:lnTo>
                  <a:lnTo>
                    <a:pt x="4499883" y="25661"/>
                  </a:lnTo>
                  <a:lnTo>
                    <a:pt x="4500815" y="14240"/>
                  </a:lnTo>
                  <a:lnTo>
                    <a:pt x="4496620" y="9298"/>
                  </a:lnTo>
                  <a:close/>
                </a:path>
                <a:path w="20053300" h="6235700">
                  <a:moveTo>
                    <a:pt x="5649379" y="498664"/>
                  </a:moveTo>
                  <a:lnTo>
                    <a:pt x="5642767" y="499389"/>
                  </a:lnTo>
                  <a:lnTo>
                    <a:pt x="5639300" y="503820"/>
                  </a:lnTo>
                  <a:lnTo>
                    <a:pt x="5635359" y="508441"/>
                  </a:lnTo>
                  <a:lnTo>
                    <a:pt x="5636084" y="515055"/>
                  </a:lnTo>
                  <a:lnTo>
                    <a:pt x="5640515" y="518520"/>
                  </a:lnTo>
                  <a:lnTo>
                    <a:pt x="5643088" y="520800"/>
                  </a:lnTo>
                  <a:lnTo>
                    <a:pt x="5644755" y="521511"/>
                  </a:lnTo>
                  <a:lnTo>
                    <a:pt x="5644946" y="521986"/>
                  </a:lnTo>
                  <a:lnTo>
                    <a:pt x="5648945" y="523692"/>
                  </a:lnTo>
                  <a:lnTo>
                    <a:pt x="5653891" y="522257"/>
                  </a:lnTo>
                  <a:lnTo>
                    <a:pt x="5656931" y="518825"/>
                  </a:lnTo>
                  <a:lnTo>
                    <a:pt x="5660872" y="514203"/>
                  </a:lnTo>
                  <a:lnTo>
                    <a:pt x="5660147" y="507591"/>
                  </a:lnTo>
                  <a:lnTo>
                    <a:pt x="5655717" y="504125"/>
                  </a:lnTo>
                  <a:lnTo>
                    <a:pt x="5654001" y="502605"/>
                  </a:lnTo>
                  <a:lnTo>
                    <a:pt x="5649379" y="498664"/>
                  </a:lnTo>
                  <a:close/>
                </a:path>
                <a:path w="20053300" h="6235700">
                  <a:moveTo>
                    <a:pt x="4581806" y="19241"/>
                  </a:moveTo>
                  <a:lnTo>
                    <a:pt x="4576238" y="18442"/>
                  </a:lnTo>
                  <a:lnTo>
                    <a:pt x="4573953" y="18256"/>
                  </a:lnTo>
                  <a:lnTo>
                    <a:pt x="4568385" y="17456"/>
                  </a:lnTo>
                  <a:lnTo>
                    <a:pt x="4563111" y="21510"/>
                  </a:lnTo>
                  <a:lnTo>
                    <a:pt x="4562311" y="27078"/>
                  </a:lnTo>
                  <a:lnTo>
                    <a:pt x="4561796" y="31979"/>
                  </a:lnTo>
                  <a:lnTo>
                    <a:pt x="4564325" y="36210"/>
                  </a:lnTo>
                  <a:lnTo>
                    <a:pt x="4569324" y="38343"/>
                  </a:lnTo>
                  <a:lnTo>
                    <a:pt x="4571133" y="38720"/>
                  </a:lnTo>
                  <a:lnTo>
                    <a:pt x="4573417" y="38907"/>
                  </a:lnTo>
                  <a:lnTo>
                    <a:pt x="4578986" y="39706"/>
                  </a:lnTo>
                  <a:lnTo>
                    <a:pt x="4584261" y="35653"/>
                  </a:lnTo>
                  <a:lnTo>
                    <a:pt x="4585806" y="24888"/>
                  </a:lnTo>
                  <a:lnTo>
                    <a:pt x="4585859" y="24516"/>
                  </a:lnTo>
                  <a:lnTo>
                    <a:pt x="4581806" y="19241"/>
                  </a:lnTo>
                  <a:close/>
                </a:path>
                <a:path w="20053300" h="6235700">
                  <a:moveTo>
                    <a:pt x="5582058" y="445915"/>
                  </a:moveTo>
                  <a:lnTo>
                    <a:pt x="5575303" y="446974"/>
                  </a:lnTo>
                  <a:lnTo>
                    <a:pt x="5568372" y="455836"/>
                  </a:lnTo>
                  <a:lnTo>
                    <a:pt x="5569429" y="462590"/>
                  </a:lnTo>
                  <a:lnTo>
                    <a:pt x="5573718" y="466390"/>
                  </a:lnTo>
                  <a:lnTo>
                    <a:pt x="5582384" y="470087"/>
                  </a:lnTo>
                  <a:lnTo>
                    <a:pt x="5587521" y="469126"/>
                  </a:lnTo>
                  <a:lnTo>
                    <a:pt x="5590370" y="465220"/>
                  </a:lnTo>
                  <a:lnTo>
                    <a:pt x="5593835" y="460789"/>
                  </a:lnTo>
                  <a:lnTo>
                    <a:pt x="5592777" y="454034"/>
                  </a:lnTo>
                  <a:lnTo>
                    <a:pt x="5588488" y="450235"/>
                  </a:lnTo>
                  <a:lnTo>
                    <a:pt x="5586489" y="449382"/>
                  </a:lnTo>
                  <a:lnTo>
                    <a:pt x="5582058" y="445915"/>
                  </a:lnTo>
                  <a:close/>
                </a:path>
                <a:path w="20053300" h="6235700">
                  <a:moveTo>
                    <a:pt x="15516429" y="4678469"/>
                  </a:moveTo>
                  <a:lnTo>
                    <a:pt x="15510146" y="4676577"/>
                  </a:lnTo>
                  <a:lnTo>
                    <a:pt x="15505107" y="4679155"/>
                  </a:lnTo>
                  <a:lnTo>
                    <a:pt x="15503204" y="4679919"/>
                  </a:lnTo>
                  <a:lnTo>
                    <a:pt x="15498165" y="4682497"/>
                  </a:lnTo>
                  <a:lnTo>
                    <a:pt x="15496273" y="4688782"/>
                  </a:lnTo>
                  <a:lnTo>
                    <a:pt x="15498851" y="4693821"/>
                  </a:lnTo>
                  <a:lnTo>
                    <a:pt x="15499949" y="4695865"/>
                  </a:lnTo>
                  <a:lnTo>
                    <a:pt x="15501998" y="4697528"/>
                  </a:lnTo>
                  <a:lnTo>
                    <a:pt x="15503997" y="4698380"/>
                  </a:lnTo>
                  <a:lnTo>
                    <a:pt x="15503713" y="4699047"/>
                  </a:lnTo>
                  <a:lnTo>
                    <a:pt x="15506380" y="4700185"/>
                  </a:lnTo>
                  <a:lnTo>
                    <a:pt x="15509613" y="4699988"/>
                  </a:lnTo>
                  <a:lnTo>
                    <a:pt x="15512609" y="4698507"/>
                  </a:lnTo>
                  <a:lnTo>
                    <a:pt x="15514654" y="4697410"/>
                  </a:lnTo>
                  <a:lnTo>
                    <a:pt x="15519693" y="4694832"/>
                  </a:lnTo>
                  <a:lnTo>
                    <a:pt x="15521584" y="4688548"/>
                  </a:lnTo>
                  <a:lnTo>
                    <a:pt x="15516429" y="4678469"/>
                  </a:lnTo>
                  <a:close/>
                </a:path>
                <a:path w="20053300" h="6235700">
                  <a:moveTo>
                    <a:pt x="5513217" y="394884"/>
                  </a:moveTo>
                  <a:lnTo>
                    <a:pt x="5506462" y="395941"/>
                  </a:lnTo>
                  <a:lnTo>
                    <a:pt x="5500406" y="404784"/>
                  </a:lnTo>
                  <a:lnTo>
                    <a:pt x="5500197" y="405088"/>
                  </a:lnTo>
                  <a:lnTo>
                    <a:pt x="5501398" y="411509"/>
                  </a:lnTo>
                  <a:lnTo>
                    <a:pt x="5505686" y="415308"/>
                  </a:lnTo>
                  <a:lnTo>
                    <a:pt x="5509686" y="417014"/>
                  </a:lnTo>
                  <a:lnTo>
                    <a:pt x="5509544" y="417348"/>
                  </a:lnTo>
                  <a:lnTo>
                    <a:pt x="5513877" y="419196"/>
                  </a:lnTo>
                  <a:lnTo>
                    <a:pt x="5519156" y="417903"/>
                  </a:lnTo>
                  <a:lnTo>
                    <a:pt x="5521785" y="414297"/>
                  </a:lnTo>
                  <a:lnTo>
                    <a:pt x="5522004" y="413997"/>
                  </a:lnTo>
                  <a:lnTo>
                    <a:pt x="5525279" y="409089"/>
                  </a:lnTo>
                  <a:lnTo>
                    <a:pt x="5524079" y="402668"/>
                  </a:lnTo>
                  <a:lnTo>
                    <a:pt x="5519790" y="398870"/>
                  </a:lnTo>
                  <a:lnTo>
                    <a:pt x="5517790" y="398016"/>
                  </a:lnTo>
                  <a:lnTo>
                    <a:pt x="5513217" y="394884"/>
                  </a:lnTo>
                  <a:close/>
                </a:path>
                <a:path w="20053300" h="6235700">
                  <a:moveTo>
                    <a:pt x="4666046" y="32326"/>
                  </a:moveTo>
                  <a:lnTo>
                    <a:pt x="4660336" y="31859"/>
                  </a:lnTo>
                  <a:lnTo>
                    <a:pt x="4658336" y="31006"/>
                  </a:lnTo>
                  <a:lnTo>
                    <a:pt x="4652910" y="29874"/>
                  </a:lnTo>
                  <a:lnTo>
                    <a:pt x="4647301" y="33786"/>
                  </a:lnTo>
                  <a:lnTo>
                    <a:pt x="4646502" y="39354"/>
                  </a:lnTo>
                  <a:lnTo>
                    <a:pt x="4645654" y="44113"/>
                  </a:lnTo>
                  <a:lnTo>
                    <a:pt x="4648374" y="48819"/>
                  </a:lnTo>
                  <a:lnTo>
                    <a:pt x="4653374" y="50952"/>
                  </a:lnTo>
                  <a:lnTo>
                    <a:pt x="4654992" y="50854"/>
                  </a:lnTo>
                  <a:lnTo>
                    <a:pt x="4656991" y="51707"/>
                  </a:lnTo>
                  <a:lnTo>
                    <a:pt x="4662417" y="52840"/>
                  </a:lnTo>
                  <a:lnTo>
                    <a:pt x="4668024" y="48929"/>
                  </a:lnTo>
                  <a:lnTo>
                    <a:pt x="4668824" y="43360"/>
                  </a:lnTo>
                  <a:lnTo>
                    <a:pt x="4669957" y="37934"/>
                  </a:lnTo>
                  <a:lnTo>
                    <a:pt x="4666046" y="32326"/>
                  </a:lnTo>
                  <a:close/>
                </a:path>
                <a:path w="20053300" h="6235700">
                  <a:moveTo>
                    <a:pt x="5442906" y="346374"/>
                  </a:moveTo>
                  <a:lnTo>
                    <a:pt x="5436484" y="347576"/>
                  </a:lnTo>
                  <a:lnTo>
                    <a:pt x="5433209" y="352482"/>
                  </a:lnTo>
                  <a:lnTo>
                    <a:pt x="5430077" y="357055"/>
                  </a:lnTo>
                  <a:lnTo>
                    <a:pt x="5431278" y="363476"/>
                  </a:lnTo>
                  <a:lnTo>
                    <a:pt x="5436042" y="367084"/>
                  </a:lnTo>
                  <a:lnTo>
                    <a:pt x="5444041" y="370497"/>
                  </a:lnTo>
                  <a:lnTo>
                    <a:pt x="5449321" y="369202"/>
                  </a:lnTo>
                  <a:lnTo>
                    <a:pt x="5452311" y="364963"/>
                  </a:lnTo>
                  <a:lnTo>
                    <a:pt x="5455443" y="360390"/>
                  </a:lnTo>
                  <a:lnTo>
                    <a:pt x="5454242" y="353969"/>
                  </a:lnTo>
                  <a:lnTo>
                    <a:pt x="5449478" y="350360"/>
                  </a:lnTo>
                  <a:lnTo>
                    <a:pt x="5447479" y="349507"/>
                  </a:lnTo>
                  <a:lnTo>
                    <a:pt x="5442906" y="346374"/>
                  </a:lnTo>
                  <a:close/>
                </a:path>
                <a:path w="20053300" h="6235700">
                  <a:moveTo>
                    <a:pt x="4750674" y="49121"/>
                  </a:moveTo>
                  <a:lnTo>
                    <a:pt x="4744772" y="48180"/>
                  </a:lnTo>
                  <a:lnTo>
                    <a:pt x="4742772" y="47326"/>
                  </a:lnTo>
                  <a:lnTo>
                    <a:pt x="4737012" y="46052"/>
                  </a:lnTo>
                  <a:lnTo>
                    <a:pt x="4731546" y="49631"/>
                  </a:lnTo>
                  <a:lnTo>
                    <a:pt x="4730271" y="55390"/>
                  </a:lnTo>
                  <a:lnTo>
                    <a:pt x="4729090" y="60007"/>
                  </a:lnTo>
                  <a:lnTo>
                    <a:pt x="4731668" y="65046"/>
                  </a:lnTo>
                  <a:lnTo>
                    <a:pt x="4736667" y="67178"/>
                  </a:lnTo>
                  <a:lnTo>
                    <a:pt x="4738285" y="67080"/>
                  </a:lnTo>
                  <a:lnTo>
                    <a:pt x="4740285" y="67933"/>
                  </a:lnTo>
                  <a:lnTo>
                    <a:pt x="4745902" y="69541"/>
                  </a:lnTo>
                  <a:lnTo>
                    <a:pt x="4751368" y="65964"/>
                  </a:lnTo>
                  <a:lnTo>
                    <a:pt x="4752643" y="60205"/>
                  </a:lnTo>
                  <a:lnTo>
                    <a:pt x="4754251" y="54587"/>
                  </a:lnTo>
                  <a:lnTo>
                    <a:pt x="4750674" y="49121"/>
                  </a:lnTo>
                  <a:close/>
                </a:path>
                <a:path w="20053300" h="6235700">
                  <a:moveTo>
                    <a:pt x="5370315" y="300439"/>
                  </a:moveTo>
                  <a:lnTo>
                    <a:pt x="5363751" y="301973"/>
                  </a:lnTo>
                  <a:lnTo>
                    <a:pt x="5360809" y="307022"/>
                  </a:lnTo>
                  <a:lnTo>
                    <a:pt x="5357677" y="311595"/>
                  </a:lnTo>
                  <a:lnTo>
                    <a:pt x="5359211" y="318158"/>
                  </a:lnTo>
                  <a:lnTo>
                    <a:pt x="5364117" y="321433"/>
                  </a:lnTo>
                  <a:lnTo>
                    <a:pt x="5367451" y="322855"/>
                  </a:lnTo>
                  <a:lnTo>
                    <a:pt x="5367641" y="323331"/>
                  </a:lnTo>
                  <a:lnTo>
                    <a:pt x="5372308" y="325321"/>
                  </a:lnTo>
                  <a:lnTo>
                    <a:pt x="5377729" y="323695"/>
                  </a:lnTo>
                  <a:lnTo>
                    <a:pt x="5380386" y="319312"/>
                  </a:lnTo>
                  <a:lnTo>
                    <a:pt x="5383328" y="314263"/>
                  </a:lnTo>
                  <a:lnTo>
                    <a:pt x="5382128" y="307842"/>
                  </a:lnTo>
                  <a:lnTo>
                    <a:pt x="5377221" y="304567"/>
                  </a:lnTo>
                  <a:lnTo>
                    <a:pt x="5375221" y="303714"/>
                  </a:lnTo>
                  <a:lnTo>
                    <a:pt x="5370315" y="300439"/>
                  </a:lnTo>
                  <a:close/>
                </a:path>
                <a:path w="20053300" h="6235700">
                  <a:moveTo>
                    <a:pt x="4833736" y="69583"/>
                  </a:moveTo>
                  <a:lnTo>
                    <a:pt x="4827977" y="68309"/>
                  </a:lnTo>
                  <a:lnTo>
                    <a:pt x="4825977" y="67456"/>
                  </a:lnTo>
                  <a:lnTo>
                    <a:pt x="4820551" y="66322"/>
                  </a:lnTo>
                  <a:lnTo>
                    <a:pt x="4814894" y="69425"/>
                  </a:lnTo>
                  <a:lnTo>
                    <a:pt x="4813286" y="75043"/>
                  </a:lnTo>
                  <a:lnTo>
                    <a:pt x="4811962" y="79993"/>
                  </a:lnTo>
                  <a:lnTo>
                    <a:pt x="4814539" y="85033"/>
                  </a:lnTo>
                  <a:lnTo>
                    <a:pt x="4819206" y="87023"/>
                  </a:lnTo>
                  <a:lnTo>
                    <a:pt x="4819348" y="86690"/>
                  </a:lnTo>
                  <a:lnTo>
                    <a:pt x="4819681" y="86832"/>
                  </a:lnTo>
                  <a:lnTo>
                    <a:pt x="4820823" y="86925"/>
                  </a:lnTo>
                  <a:lnTo>
                    <a:pt x="4822823" y="87778"/>
                  </a:lnTo>
                  <a:lnTo>
                    <a:pt x="4828107" y="89244"/>
                  </a:lnTo>
                  <a:lnTo>
                    <a:pt x="4833906" y="85809"/>
                  </a:lnTo>
                  <a:lnTo>
                    <a:pt x="4836838" y="75240"/>
                  </a:lnTo>
                  <a:lnTo>
                    <a:pt x="4833736" y="69583"/>
                  </a:lnTo>
                  <a:close/>
                </a:path>
                <a:path w="20053300" h="6235700">
                  <a:moveTo>
                    <a:pt x="5296111" y="257362"/>
                  </a:moveTo>
                  <a:lnTo>
                    <a:pt x="5289880" y="259039"/>
                  </a:lnTo>
                  <a:lnTo>
                    <a:pt x="5286939" y="264087"/>
                  </a:lnTo>
                  <a:lnTo>
                    <a:pt x="5284331" y="269278"/>
                  </a:lnTo>
                  <a:lnTo>
                    <a:pt x="5286007" y="275508"/>
                  </a:lnTo>
                  <a:lnTo>
                    <a:pt x="5291056" y="278449"/>
                  </a:lnTo>
                  <a:lnTo>
                    <a:pt x="5298722" y="281719"/>
                  </a:lnTo>
                  <a:lnTo>
                    <a:pt x="5304285" y="279760"/>
                  </a:lnTo>
                  <a:lnTo>
                    <a:pt x="5307084" y="275044"/>
                  </a:lnTo>
                  <a:lnTo>
                    <a:pt x="5310026" y="269996"/>
                  </a:lnTo>
                  <a:lnTo>
                    <a:pt x="5308350" y="263765"/>
                  </a:lnTo>
                  <a:lnTo>
                    <a:pt x="5303302" y="260823"/>
                  </a:lnTo>
                  <a:lnTo>
                    <a:pt x="5301302" y="259970"/>
                  </a:lnTo>
                  <a:lnTo>
                    <a:pt x="5296111" y="257362"/>
                  </a:lnTo>
                  <a:close/>
                </a:path>
                <a:path w="20053300" h="6235700">
                  <a:moveTo>
                    <a:pt x="4916044" y="93663"/>
                  </a:moveTo>
                  <a:lnTo>
                    <a:pt x="4910427" y="92054"/>
                  </a:lnTo>
                  <a:lnTo>
                    <a:pt x="4908427" y="91201"/>
                  </a:lnTo>
                  <a:lnTo>
                    <a:pt x="4902952" y="89259"/>
                  </a:lnTo>
                  <a:lnTo>
                    <a:pt x="4896962" y="92220"/>
                  </a:lnTo>
                  <a:lnTo>
                    <a:pt x="4895354" y="97838"/>
                  </a:lnTo>
                  <a:lnTo>
                    <a:pt x="4894154" y="101265"/>
                  </a:lnTo>
                  <a:lnTo>
                    <a:pt x="4893554" y="102979"/>
                  </a:lnTo>
                  <a:lnTo>
                    <a:pt x="4895990" y="108351"/>
                  </a:lnTo>
                  <a:lnTo>
                    <a:pt x="4900990" y="110484"/>
                  </a:lnTo>
                  <a:lnTo>
                    <a:pt x="4901132" y="110151"/>
                  </a:lnTo>
                  <a:lnTo>
                    <a:pt x="4904132" y="111430"/>
                  </a:lnTo>
                  <a:lnTo>
                    <a:pt x="4909607" y="113372"/>
                  </a:lnTo>
                  <a:lnTo>
                    <a:pt x="4915596" y="110411"/>
                  </a:lnTo>
                  <a:lnTo>
                    <a:pt x="4917205" y="104794"/>
                  </a:lnTo>
                  <a:lnTo>
                    <a:pt x="4919146" y="99319"/>
                  </a:lnTo>
                  <a:lnTo>
                    <a:pt x="4916044" y="93663"/>
                  </a:lnTo>
                  <a:close/>
                </a:path>
                <a:path w="20053300" h="6235700">
                  <a:moveTo>
                    <a:pt x="5220436" y="216808"/>
                  </a:moveTo>
                  <a:lnTo>
                    <a:pt x="5214064" y="218818"/>
                  </a:lnTo>
                  <a:lnTo>
                    <a:pt x="5208848" y="229200"/>
                  </a:lnTo>
                  <a:lnTo>
                    <a:pt x="5210857" y="235572"/>
                  </a:lnTo>
                  <a:lnTo>
                    <a:pt x="5216048" y="238180"/>
                  </a:lnTo>
                  <a:lnTo>
                    <a:pt x="5223380" y="241308"/>
                  </a:lnTo>
                  <a:lnTo>
                    <a:pt x="5229419" y="239157"/>
                  </a:lnTo>
                  <a:lnTo>
                    <a:pt x="5234493" y="229109"/>
                  </a:lnTo>
                  <a:lnTo>
                    <a:pt x="5232485" y="222736"/>
                  </a:lnTo>
                  <a:lnTo>
                    <a:pt x="5227294" y="220128"/>
                  </a:lnTo>
                  <a:lnTo>
                    <a:pt x="5225294" y="219274"/>
                  </a:lnTo>
                  <a:lnTo>
                    <a:pt x="5220436" y="216808"/>
                  </a:lnTo>
                  <a:close/>
                </a:path>
                <a:path w="20053300" h="6235700">
                  <a:moveTo>
                    <a:pt x="15591778" y="4638517"/>
                  </a:moveTo>
                  <a:lnTo>
                    <a:pt x="15585494" y="4636625"/>
                  </a:lnTo>
                  <a:lnTo>
                    <a:pt x="15580454" y="4639202"/>
                  </a:lnTo>
                  <a:lnTo>
                    <a:pt x="15578553" y="4639967"/>
                  </a:lnTo>
                  <a:lnTo>
                    <a:pt x="15573514" y="4642545"/>
                  </a:lnTo>
                  <a:lnTo>
                    <a:pt x="15571621" y="4648829"/>
                  </a:lnTo>
                  <a:lnTo>
                    <a:pt x="15574198" y="4653868"/>
                  </a:lnTo>
                  <a:lnTo>
                    <a:pt x="15575296" y="4655912"/>
                  </a:lnTo>
                  <a:lnTo>
                    <a:pt x="15577344" y="4657573"/>
                  </a:lnTo>
                  <a:lnTo>
                    <a:pt x="15579345" y="4658427"/>
                  </a:lnTo>
                  <a:lnTo>
                    <a:pt x="15579202" y="4658760"/>
                  </a:lnTo>
                  <a:lnTo>
                    <a:pt x="15581869" y="4659898"/>
                  </a:lnTo>
                  <a:lnTo>
                    <a:pt x="15585105" y="4659702"/>
                  </a:lnTo>
                  <a:lnTo>
                    <a:pt x="15588100" y="4658223"/>
                  </a:lnTo>
                  <a:lnTo>
                    <a:pt x="15590002" y="4657457"/>
                  </a:lnTo>
                  <a:lnTo>
                    <a:pt x="15595040" y="4654880"/>
                  </a:lnTo>
                  <a:lnTo>
                    <a:pt x="15596934" y="4648596"/>
                  </a:lnTo>
                  <a:lnTo>
                    <a:pt x="15591778" y="4638517"/>
                  </a:lnTo>
                  <a:close/>
                </a:path>
                <a:path w="20053300" h="6235700">
                  <a:moveTo>
                    <a:pt x="4996930" y="121075"/>
                  </a:moveTo>
                  <a:lnTo>
                    <a:pt x="4991455" y="119134"/>
                  </a:lnTo>
                  <a:lnTo>
                    <a:pt x="4989455" y="118281"/>
                  </a:lnTo>
                  <a:lnTo>
                    <a:pt x="4983981" y="116338"/>
                  </a:lnTo>
                  <a:lnTo>
                    <a:pt x="4978465" y="119108"/>
                  </a:lnTo>
                  <a:lnTo>
                    <a:pt x="4976191" y="124441"/>
                  </a:lnTo>
                  <a:lnTo>
                    <a:pt x="4974631" y="128897"/>
                  </a:lnTo>
                  <a:lnTo>
                    <a:pt x="4974391" y="129582"/>
                  </a:lnTo>
                  <a:lnTo>
                    <a:pt x="4977018" y="135430"/>
                  </a:lnTo>
                  <a:lnTo>
                    <a:pt x="4984351" y="138558"/>
                  </a:lnTo>
                  <a:lnTo>
                    <a:pt x="4989826" y="140499"/>
                  </a:lnTo>
                  <a:lnTo>
                    <a:pt x="4995341" y="137731"/>
                  </a:lnTo>
                  <a:lnTo>
                    <a:pt x="4997616" y="132398"/>
                  </a:lnTo>
                  <a:lnTo>
                    <a:pt x="4999193" y="127950"/>
                  </a:lnTo>
                  <a:lnTo>
                    <a:pt x="4999557" y="126923"/>
                  </a:lnTo>
                  <a:lnTo>
                    <a:pt x="4996930" y="121075"/>
                  </a:lnTo>
                  <a:close/>
                </a:path>
                <a:path w="20053300" h="6235700">
                  <a:moveTo>
                    <a:pt x="5143389" y="180398"/>
                  </a:moveTo>
                  <a:lnTo>
                    <a:pt x="5136874" y="182740"/>
                  </a:lnTo>
                  <a:lnTo>
                    <a:pt x="5132467" y="193072"/>
                  </a:lnTo>
                  <a:lnTo>
                    <a:pt x="5134476" y="199445"/>
                  </a:lnTo>
                  <a:lnTo>
                    <a:pt x="5141809" y="202573"/>
                  </a:lnTo>
                  <a:lnTo>
                    <a:pt x="5141667" y="202907"/>
                  </a:lnTo>
                  <a:lnTo>
                    <a:pt x="5147000" y="205182"/>
                  </a:lnTo>
                  <a:lnTo>
                    <a:pt x="5153039" y="203029"/>
                  </a:lnTo>
                  <a:lnTo>
                    <a:pt x="5157588" y="192364"/>
                  </a:lnTo>
                  <a:lnTo>
                    <a:pt x="5155579" y="185991"/>
                  </a:lnTo>
                  <a:lnTo>
                    <a:pt x="5148246" y="182863"/>
                  </a:lnTo>
                  <a:lnTo>
                    <a:pt x="5143389" y="180398"/>
                  </a:lnTo>
                  <a:close/>
                </a:path>
                <a:path w="20053300" h="6235700">
                  <a:moveTo>
                    <a:pt x="5076728" y="151962"/>
                  </a:moveTo>
                  <a:lnTo>
                    <a:pt x="5064063" y="146559"/>
                  </a:lnTo>
                  <a:lnTo>
                    <a:pt x="5058214" y="149186"/>
                  </a:lnTo>
                  <a:lnTo>
                    <a:pt x="5055939" y="154519"/>
                  </a:lnTo>
                  <a:lnTo>
                    <a:pt x="5054141" y="159662"/>
                  </a:lnTo>
                  <a:lnTo>
                    <a:pt x="5056291" y="165700"/>
                  </a:lnTo>
                  <a:lnTo>
                    <a:pt x="5068957" y="171103"/>
                  </a:lnTo>
                  <a:lnTo>
                    <a:pt x="5074805" y="168476"/>
                  </a:lnTo>
                  <a:lnTo>
                    <a:pt x="5077080" y="163142"/>
                  </a:lnTo>
                  <a:lnTo>
                    <a:pt x="5078879" y="158001"/>
                  </a:lnTo>
                  <a:lnTo>
                    <a:pt x="5076728" y="151962"/>
                  </a:lnTo>
                  <a:close/>
                </a:path>
                <a:path w="20053300" h="6235700">
                  <a:moveTo>
                    <a:pt x="15667458" y="4598707"/>
                  </a:moveTo>
                  <a:lnTo>
                    <a:pt x="15661175" y="4596813"/>
                  </a:lnTo>
                  <a:lnTo>
                    <a:pt x="15656134" y="4599392"/>
                  </a:lnTo>
                  <a:lnTo>
                    <a:pt x="15654091" y="4600490"/>
                  </a:lnTo>
                  <a:lnTo>
                    <a:pt x="15649052" y="4603068"/>
                  </a:lnTo>
                  <a:lnTo>
                    <a:pt x="15657550" y="4620086"/>
                  </a:lnTo>
                  <a:lnTo>
                    <a:pt x="15660786" y="4619891"/>
                  </a:lnTo>
                  <a:lnTo>
                    <a:pt x="15663781" y="4618412"/>
                  </a:lnTo>
                  <a:lnTo>
                    <a:pt x="15665682" y="4617647"/>
                  </a:lnTo>
                  <a:lnTo>
                    <a:pt x="15670721" y="4615068"/>
                  </a:lnTo>
                  <a:lnTo>
                    <a:pt x="15672614" y="4608786"/>
                  </a:lnTo>
                  <a:lnTo>
                    <a:pt x="15667458" y="4598707"/>
                  </a:lnTo>
                  <a:close/>
                </a:path>
                <a:path w="20053300" h="6235700">
                  <a:moveTo>
                    <a:pt x="15743331" y="4559372"/>
                  </a:moveTo>
                  <a:lnTo>
                    <a:pt x="15737046" y="4557479"/>
                  </a:lnTo>
                  <a:lnTo>
                    <a:pt x="15732008" y="4560056"/>
                  </a:lnTo>
                  <a:lnTo>
                    <a:pt x="15730105" y="4560821"/>
                  </a:lnTo>
                  <a:lnTo>
                    <a:pt x="15725067" y="4563399"/>
                  </a:lnTo>
                  <a:lnTo>
                    <a:pt x="15723173" y="4569682"/>
                  </a:lnTo>
                  <a:lnTo>
                    <a:pt x="15725752" y="4574723"/>
                  </a:lnTo>
                  <a:lnTo>
                    <a:pt x="15726707" y="4577099"/>
                  </a:lnTo>
                  <a:lnTo>
                    <a:pt x="15728756" y="4578761"/>
                  </a:lnTo>
                  <a:lnTo>
                    <a:pt x="15733422" y="4580751"/>
                  </a:lnTo>
                  <a:lnTo>
                    <a:pt x="15736516" y="4580889"/>
                  </a:lnTo>
                  <a:lnTo>
                    <a:pt x="15739511" y="4579410"/>
                  </a:lnTo>
                  <a:lnTo>
                    <a:pt x="15741554" y="4578311"/>
                  </a:lnTo>
                  <a:lnTo>
                    <a:pt x="15746593" y="4575733"/>
                  </a:lnTo>
                  <a:lnTo>
                    <a:pt x="15748486" y="4569450"/>
                  </a:lnTo>
                  <a:lnTo>
                    <a:pt x="15743331" y="4559372"/>
                  </a:lnTo>
                  <a:close/>
                </a:path>
                <a:path w="20053300" h="6235700">
                  <a:moveTo>
                    <a:pt x="15819012" y="4519561"/>
                  </a:moveTo>
                  <a:lnTo>
                    <a:pt x="15812727" y="4517668"/>
                  </a:lnTo>
                  <a:lnTo>
                    <a:pt x="15807688" y="4520246"/>
                  </a:lnTo>
                  <a:lnTo>
                    <a:pt x="15805644" y="4521344"/>
                  </a:lnTo>
                  <a:lnTo>
                    <a:pt x="15800605" y="4523922"/>
                  </a:lnTo>
                  <a:lnTo>
                    <a:pt x="15798712" y="4530205"/>
                  </a:lnTo>
                  <a:lnTo>
                    <a:pt x="15801290" y="4535244"/>
                  </a:lnTo>
                  <a:lnTo>
                    <a:pt x="15802245" y="4537622"/>
                  </a:lnTo>
                  <a:lnTo>
                    <a:pt x="15804294" y="4539284"/>
                  </a:lnTo>
                  <a:lnTo>
                    <a:pt x="15806293" y="4540137"/>
                  </a:lnTo>
                  <a:lnTo>
                    <a:pt x="15806578" y="4539470"/>
                  </a:lnTo>
                  <a:lnTo>
                    <a:pt x="15809245" y="4540608"/>
                  </a:lnTo>
                  <a:lnTo>
                    <a:pt x="15812338" y="4540745"/>
                  </a:lnTo>
                  <a:lnTo>
                    <a:pt x="15815334" y="4539266"/>
                  </a:lnTo>
                  <a:lnTo>
                    <a:pt x="15817235" y="4538501"/>
                  </a:lnTo>
                  <a:lnTo>
                    <a:pt x="15822275" y="4535923"/>
                  </a:lnTo>
                  <a:lnTo>
                    <a:pt x="15824167" y="4529638"/>
                  </a:lnTo>
                  <a:lnTo>
                    <a:pt x="15819012" y="4519561"/>
                  </a:lnTo>
                  <a:close/>
                </a:path>
                <a:path w="20053300" h="6235700">
                  <a:moveTo>
                    <a:pt x="15894742" y="4480559"/>
                  </a:moveTo>
                  <a:lnTo>
                    <a:pt x="15888457" y="4478666"/>
                  </a:lnTo>
                  <a:lnTo>
                    <a:pt x="15883418" y="4481245"/>
                  </a:lnTo>
                  <a:lnTo>
                    <a:pt x="15881517" y="4482009"/>
                  </a:lnTo>
                  <a:lnTo>
                    <a:pt x="15876477" y="4484586"/>
                  </a:lnTo>
                  <a:lnTo>
                    <a:pt x="15874585" y="4490870"/>
                  </a:lnTo>
                  <a:lnTo>
                    <a:pt x="15877162" y="4495910"/>
                  </a:lnTo>
                  <a:lnTo>
                    <a:pt x="15878119" y="4498286"/>
                  </a:lnTo>
                  <a:lnTo>
                    <a:pt x="15880167" y="4499948"/>
                  </a:lnTo>
                  <a:lnTo>
                    <a:pt x="15882167" y="4500801"/>
                  </a:lnTo>
                  <a:lnTo>
                    <a:pt x="15882308" y="4500469"/>
                  </a:lnTo>
                  <a:lnTo>
                    <a:pt x="15884974" y="4501606"/>
                  </a:lnTo>
                  <a:lnTo>
                    <a:pt x="15888069" y="4501744"/>
                  </a:lnTo>
                  <a:lnTo>
                    <a:pt x="15891064" y="4500263"/>
                  </a:lnTo>
                  <a:lnTo>
                    <a:pt x="15892964" y="4499499"/>
                  </a:lnTo>
                  <a:lnTo>
                    <a:pt x="15898004" y="4496921"/>
                  </a:lnTo>
                  <a:lnTo>
                    <a:pt x="15899898" y="4490637"/>
                  </a:lnTo>
                  <a:lnTo>
                    <a:pt x="15894742" y="4480559"/>
                  </a:lnTo>
                  <a:close/>
                </a:path>
                <a:path w="20053300" h="6235700">
                  <a:moveTo>
                    <a:pt x="15970805" y="4441699"/>
                  </a:moveTo>
                  <a:lnTo>
                    <a:pt x="15964521" y="4439806"/>
                  </a:lnTo>
                  <a:lnTo>
                    <a:pt x="15959481" y="4442384"/>
                  </a:lnTo>
                  <a:lnTo>
                    <a:pt x="15957580" y="4443149"/>
                  </a:lnTo>
                  <a:lnTo>
                    <a:pt x="15952541" y="4445727"/>
                  </a:lnTo>
                  <a:lnTo>
                    <a:pt x="15950648" y="4452011"/>
                  </a:lnTo>
                  <a:lnTo>
                    <a:pt x="15953226" y="4457049"/>
                  </a:lnTo>
                  <a:lnTo>
                    <a:pt x="15954181" y="4459427"/>
                  </a:lnTo>
                  <a:lnTo>
                    <a:pt x="15956229" y="4461089"/>
                  </a:lnTo>
                  <a:lnTo>
                    <a:pt x="15958230" y="4461942"/>
                  </a:lnTo>
                  <a:lnTo>
                    <a:pt x="15958372" y="4461609"/>
                  </a:lnTo>
                  <a:lnTo>
                    <a:pt x="15961039" y="4462746"/>
                  </a:lnTo>
                  <a:lnTo>
                    <a:pt x="15964132" y="4462884"/>
                  </a:lnTo>
                  <a:lnTo>
                    <a:pt x="15967128" y="4461405"/>
                  </a:lnTo>
                  <a:lnTo>
                    <a:pt x="15969029" y="4460639"/>
                  </a:lnTo>
                  <a:lnTo>
                    <a:pt x="15974068" y="4458061"/>
                  </a:lnTo>
                  <a:lnTo>
                    <a:pt x="15975961" y="4451778"/>
                  </a:lnTo>
                  <a:lnTo>
                    <a:pt x="15970805" y="4441699"/>
                  </a:lnTo>
                  <a:close/>
                </a:path>
                <a:path w="20053300" h="6235700">
                  <a:moveTo>
                    <a:pt x="16046869" y="4402841"/>
                  </a:moveTo>
                  <a:lnTo>
                    <a:pt x="16040584" y="4400947"/>
                  </a:lnTo>
                  <a:lnTo>
                    <a:pt x="16035546" y="4403524"/>
                  </a:lnTo>
                  <a:lnTo>
                    <a:pt x="16033644" y="4404290"/>
                  </a:lnTo>
                  <a:lnTo>
                    <a:pt x="16028604" y="4406868"/>
                  </a:lnTo>
                  <a:lnTo>
                    <a:pt x="16026712" y="4413151"/>
                  </a:lnTo>
                  <a:lnTo>
                    <a:pt x="16029290" y="4418191"/>
                  </a:lnTo>
                  <a:lnTo>
                    <a:pt x="16030245" y="4420568"/>
                  </a:lnTo>
                  <a:lnTo>
                    <a:pt x="16031960" y="4422088"/>
                  </a:lnTo>
                  <a:lnTo>
                    <a:pt x="16034294" y="4423083"/>
                  </a:lnTo>
                  <a:lnTo>
                    <a:pt x="16034436" y="4422750"/>
                  </a:lnTo>
                  <a:lnTo>
                    <a:pt x="16037102" y="4423887"/>
                  </a:lnTo>
                  <a:lnTo>
                    <a:pt x="16040197" y="4424025"/>
                  </a:lnTo>
                  <a:lnTo>
                    <a:pt x="16043191" y="4422544"/>
                  </a:lnTo>
                  <a:lnTo>
                    <a:pt x="16045092" y="4421779"/>
                  </a:lnTo>
                  <a:lnTo>
                    <a:pt x="16050132" y="4419202"/>
                  </a:lnTo>
                  <a:lnTo>
                    <a:pt x="16052026" y="4412918"/>
                  </a:lnTo>
                  <a:lnTo>
                    <a:pt x="16046869" y="4402841"/>
                  </a:lnTo>
                  <a:close/>
                </a:path>
                <a:path w="20053300" h="6235700">
                  <a:moveTo>
                    <a:pt x="16123122" y="4364456"/>
                  </a:moveTo>
                  <a:lnTo>
                    <a:pt x="16116839" y="4362564"/>
                  </a:lnTo>
                  <a:lnTo>
                    <a:pt x="16111801" y="4365141"/>
                  </a:lnTo>
                  <a:lnTo>
                    <a:pt x="16109897" y="4365905"/>
                  </a:lnTo>
                  <a:lnTo>
                    <a:pt x="16104524" y="4368341"/>
                  </a:lnTo>
                  <a:lnTo>
                    <a:pt x="16102633" y="4374625"/>
                  </a:lnTo>
                  <a:lnTo>
                    <a:pt x="16106500" y="4382184"/>
                  </a:lnTo>
                  <a:lnTo>
                    <a:pt x="16108216" y="4383704"/>
                  </a:lnTo>
                  <a:lnTo>
                    <a:pt x="16112882" y="4385694"/>
                  </a:lnTo>
                  <a:lnTo>
                    <a:pt x="16115973" y="4385831"/>
                  </a:lnTo>
                  <a:lnTo>
                    <a:pt x="16118969" y="4384350"/>
                  </a:lnTo>
                  <a:lnTo>
                    <a:pt x="16120872" y="4383587"/>
                  </a:lnTo>
                  <a:lnTo>
                    <a:pt x="16126244" y="4381152"/>
                  </a:lnTo>
                  <a:lnTo>
                    <a:pt x="16128136" y="4374866"/>
                  </a:lnTo>
                  <a:lnTo>
                    <a:pt x="16125558" y="4369827"/>
                  </a:lnTo>
                  <a:lnTo>
                    <a:pt x="16123122" y="4364456"/>
                  </a:lnTo>
                  <a:close/>
                </a:path>
                <a:path w="20053300" h="6235700">
                  <a:moveTo>
                    <a:pt x="16199093" y="4326738"/>
                  </a:moveTo>
                  <a:lnTo>
                    <a:pt x="16192951" y="4324512"/>
                  </a:lnTo>
                  <a:lnTo>
                    <a:pt x="16187911" y="4327091"/>
                  </a:lnTo>
                  <a:lnTo>
                    <a:pt x="16186010" y="4327854"/>
                  </a:lnTo>
                  <a:lnTo>
                    <a:pt x="16180971" y="4330432"/>
                  </a:lnTo>
                  <a:lnTo>
                    <a:pt x="16178746" y="4336575"/>
                  </a:lnTo>
                  <a:lnTo>
                    <a:pt x="16182613" y="4344134"/>
                  </a:lnTo>
                  <a:lnTo>
                    <a:pt x="16184327" y="4345652"/>
                  </a:lnTo>
                  <a:lnTo>
                    <a:pt x="16188994" y="4347643"/>
                  </a:lnTo>
                  <a:lnTo>
                    <a:pt x="16192086" y="4347781"/>
                  </a:lnTo>
                  <a:lnTo>
                    <a:pt x="16195082" y="4346300"/>
                  </a:lnTo>
                  <a:lnTo>
                    <a:pt x="16196983" y="4345535"/>
                  </a:lnTo>
                  <a:lnTo>
                    <a:pt x="16202021" y="4342958"/>
                  </a:lnTo>
                  <a:lnTo>
                    <a:pt x="16204249" y="4336816"/>
                  </a:lnTo>
                  <a:lnTo>
                    <a:pt x="16199093" y="4326738"/>
                  </a:lnTo>
                  <a:close/>
                </a:path>
                <a:path w="20053300" h="6235700">
                  <a:moveTo>
                    <a:pt x="16275871" y="4288971"/>
                  </a:moveTo>
                  <a:lnTo>
                    <a:pt x="16269730" y="4286746"/>
                  </a:lnTo>
                  <a:lnTo>
                    <a:pt x="16264692" y="4289324"/>
                  </a:lnTo>
                  <a:lnTo>
                    <a:pt x="16262788" y="4290088"/>
                  </a:lnTo>
                  <a:lnTo>
                    <a:pt x="16257749" y="4292666"/>
                  </a:lnTo>
                  <a:lnTo>
                    <a:pt x="16255524" y="4298808"/>
                  </a:lnTo>
                  <a:lnTo>
                    <a:pt x="16259391" y="4306366"/>
                  </a:lnTo>
                  <a:lnTo>
                    <a:pt x="16261107" y="4307886"/>
                  </a:lnTo>
                  <a:lnTo>
                    <a:pt x="16265773" y="4309877"/>
                  </a:lnTo>
                  <a:lnTo>
                    <a:pt x="16268864" y="4310013"/>
                  </a:lnTo>
                  <a:lnTo>
                    <a:pt x="16271860" y="4308533"/>
                  </a:lnTo>
                  <a:lnTo>
                    <a:pt x="16273763" y="4307770"/>
                  </a:lnTo>
                  <a:lnTo>
                    <a:pt x="16278802" y="4305191"/>
                  </a:lnTo>
                  <a:lnTo>
                    <a:pt x="16281028" y="4299049"/>
                  </a:lnTo>
                  <a:lnTo>
                    <a:pt x="16275871" y="4288971"/>
                  </a:lnTo>
                  <a:close/>
                </a:path>
                <a:path w="20053300" h="6235700">
                  <a:moveTo>
                    <a:pt x="16352842" y="4251681"/>
                  </a:moveTo>
                  <a:lnTo>
                    <a:pt x="16346367" y="4249313"/>
                  </a:lnTo>
                  <a:lnTo>
                    <a:pt x="16341327" y="4251890"/>
                  </a:lnTo>
                  <a:lnTo>
                    <a:pt x="16339426" y="4252655"/>
                  </a:lnTo>
                  <a:lnTo>
                    <a:pt x="16334530" y="4254900"/>
                  </a:lnTo>
                  <a:lnTo>
                    <a:pt x="16332161" y="4261374"/>
                  </a:lnTo>
                  <a:lnTo>
                    <a:pt x="16336028" y="4268933"/>
                  </a:lnTo>
                  <a:lnTo>
                    <a:pt x="16337742" y="4270452"/>
                  </a:lnTo>
                  <a:lnTo>
                    <a:pt x="16342408" y="4272443"/>
                  </a:lnTo>
                  <a:lnTo>
                    <a:pt x="16345645" y="4272247"/>
                  </a:lnTo>
                  <a:lnTo>
                    <a:pt x="16350398" y="4270336"/>
                  </a:lnTo>
                  <a:lnTo>
                    <a:pt x="16355296" y="4268092"/>
                  </a:lnTo>
                  <a:lnTo>
                    <a:pt x="16357665" y="4261617"/>
                  </a:lnTo>
                  <a:lnTo>
                    <a:pt x="16355087" y="4256577"/>
                  </a:lnTo>
                  <a:lnTo>
                    <a:pt x="16352842" y="4251681"/>
                  </a:lnTo>
                  <a:close/>
                </a:path>
                <a:path w="20053300" h="6235700">
                  <a:moveTo>
                    <a:pt x="16429670" y="4214723"/>
                  </a:moveTo>
                  <a:lnTo>
                    <a:pt x="16423527" y="4212496"/>
                  </a:lnTo>
                  <a:lnTo>
                    <a:pt x="16418155" y="4214933"/>
                  </a:lnTo>
                  <a:lnTo>
                    <a:pt x="16416254" y="4215697"/>
                  </a:lnTo>
                  <a:lnTo>
                    <a:pt x="16411356" y="4217942"/>
                  </a:lnTo>
                  <a:lnTo>
                    <a:pt x="16408987" y="4224417"/>
                  </a:lnTo>
                  <a:lnTo>
                    <a:pt x="16411565" y="4229455"/>
                  </a:lnTo>
                  <a:lnTo>
                    <a:pt x="16412521" y="4231833"/>
                  </a:lnTo>
                  <a:lnTo>
                    <a:pt x="16414570" y="4233495"/>
                  </a:lnTo>
                  <a:lnTo>
                    <a:pt x="16416902" y="4234490"/>
                  </a:lnTo>
                  <a:lnTo>
                    <a:pt x="16416096" y="4234539"/>
                  </a:lnTo>
                  <a:lnTo>
                    <a:pt x="16418762" y="4235676"/>
                  </a:lnTo>
                  <a:lnTo>
                    <a:pt x="16421996" y="4235481"/>
                  </a:lnTo>
                  <a:lnTo>
                    <a:pt x="16431983" y="4231468"/>
                  </a:lnTo>
                  <a:lnTo>
                    <a:pt x="16433466" y="4227373"/>
                  </a:lnTo>
                  <a:lnTo>
                    <a:pt x="16434208" y="4225326"/>
                  </a:lnTo>
                  <a:lnTo>
                    <a:pt x="16431772" y="4219954"/>
                  </a:lnTo>
                  <a:lnTo>
                    <a:pt x="16429670" y="4214723"/>
                  </a:lnTo>
                  <a:close/>
                </a:path>
                <a:path w="20053300" h="6235700">
                  <a:moveTo>
                    <a:pt x="16507355" y="4178525"/>
                  </a:moveTo>
                  <a:lnTo>
                    <a:pt x="16501213" y="4176298"/>
                  </a:lnTo>
                  <a:lnTo>
                    <a:pt x="16495841" y="4178735"/>
                  </a:lnTo>
                  <a:lnTo>
                    <a:pt x="16488709" y="4181602"/>
                  </a:lnTo>
                  <a:lnTo>
                    <a:pt x="16487224" y="4185696"/>
                  </a:lnTo>
                  <a:lnTo>
                    <a:pt x="16486482" y="4187743"/>
                  </a:lnTo>
                  <a:lnTo>
                    <a:pt x="16488919" y="4193116"/>
                  </a:lnTo>
                  <a:lnTo>
                    <a:pt x="16489873" y="4195493"/>
                  </a:lnTo>
                  <a:lnTo>
                    <a:pt x="16491922" y="4197155"/>
                  </a:lnTo>
                  <a:lnTo>
                    <a:pt x="16494256" y="4198151"/>
                  </a:lnTo>
                  <a:lnTo>
                    <a:pt x="16494305" y="4198960"/>
                  </a:lnTo>
                  <a:lnTo>
                    <a:pt x="16496971" y="4200097"/>
                  </a:lnTo>
                  <a:lnTo>
                    <a:pt x="16499873" y="4199759"/>
                  </a:lnTo>
                  <a:lnTo>
                    <a:pt x="16504628" y="4197847"/>
                  </a:lnTo>
                  <a:lnTo>
                    <a:pt x="16510001" y="4195411"/>
                  </a:lnTo>
                  <a:lnTo>
                    <a:pt x="16511484" y="4191317"/>
                  </a:lnTo>
                  <a:lnTo>
                    <a:pt x="16512226" y="4189269"/>
                  </a:lnTo>
                  <a:lnTo>
                    <a:pt x="16507355" y="4178525"/>
                  </a:lnTo>
                  <a:close/>
                </a:path>
                <a:path w="20053300" h="6235700">
                  <a:moveTo>
                    <a:pt x="16585041" y="4142327"/>
                  </a:moveTo>
                  <a:lnTo>
                    <a:pt x="16578900" y="4140102"/>
                  </a:lnTo>
                  <a:lnTo>
                    <a:pt x="16573527" y="4142537"/>
                  </a:lnTo>
                  <a:lnTo>
                    <a:pt x="16571624" y="4143300"/>
                  </a:lnTo>
                  <a:lnTo>
                    <a:pt x="16566251" y="4145737"/>
                  </a:lnTo>
                  <a:lnTo>
                    <a:pt x="16564027" y="4151879"/>
                  </a:lnTo>
                  <a:lnTo>
                    <a:pt x="16566462" y="4157251"/>
                  </a:lnTo>
                  <a:lnTo>
                    <a:pt x="16567418" y="4159629"/>
                  </a:lnTo>
                  <a:lnTo>
                    <a:pt x="16569466" y="4161291"/>
                  </a:lnTo>
                  <a:lnTo>
                    <a:pt x="16574800" y="4163566"/>
                  </a:lnTo>
                  <a:lnTo>
                    <a:pt x="16577558" y="4163560"/>
                  </a:lnTo>
                  <a:lnTo>
                    <a:pt x="16582315" y="4161650"/>
                  </a:lnTo>
                  <a:lnTo>
                    <a:pt x="16587687" y="4159213"/>
                  </a:lnTo>
                  <a:lnTo>
                    <a:pt x="16589912" y="4153071"/>
                  </a:lnTo>
                  <a:lnTo>
                    <a:pt x="16585041" y="4142327"/>
                  </a:lnTo>
                  <a:close/>
                </a:path>
                <a:path w="20053300" h="6235700">
                  <a:moveTo>
                    <a:pt x="16662968" y="4107414"/>
                  </a:moveTo>
                  <a:lnTo>
                    <a:pt x="16656967" y="4104855"/>
                  </a:lnTo>
                  <a:lnTo>
                    <a:pt x="16651594" y="4107290"/>
                  </a:lnTo>
                  <a:lnTo>
                    <a:pt x="16649693" y="4108055"/>
                  </a:lnTo>
                  <a:lnTo>
                    <a:pt x="16644321" y="4110490"/>
                  </a:lnTo>
                  <a:lnTo>
                    <a:pt x="16641762" y="4116490"/>
                  </a:lnTo>
                  <a:lnTo>
                    <a:pt x="16644197" y="4121863"/>
                  </a:lnTo>
                  <a:lnTo>
                    <a:pt x="16645486" y="4124382"/>
                  </a:lnTo>
                  <a:lnTo>
                    <a:pt x="16647391" y="4126377"/>
                  </a:lnTo>
                  <a:lnTo>
                    <a:pt x="16649725" y="4127372"/>
                  </a:lnTo>
                  <a:lnTo>
                    <a:pt x="16650200" y="4127181"/>
                  </a:lnTo>
                  <a:lnTo>
                    <a:pt x="16652867" y="4128318"/>
                  </a:lnTo>
                  <a:lnTo>
                    <a:pt x="16655628" y="4128314"/>
                  </a:lnTo>
                  <a:lnTo>
                    <a:pt x="16660382" y="4126403"/>
                  </a:lnTo>
                  <a:lnTo>
                    <a:pt x="16665421" y="4123824"/>
                  </a:lnTo>
                  <a:lnTo>
                    <a:pt x="16667981" y="4117826"/>
                  </a:lnTo>
                  <a:lnTo>
                    <a:pt x="16665546" y="4112453"/>
                  </a:lnTo>
                  <a:lnTo>
                    <a:pt x="16662968" y="4107414"/>
                  </a:lnTo>
                  <a:close/>
                </a:path>
                <a:path w="20053300" h="6235700">
                  <a:moveTo>
                    <a:pt x="16741084" y="4072976"/>
                  </a:moveTo>
                  <a:lnTo>
                    <a:pt x="16735083" y="4070416"/>
                  </a:lnTo>
                  <a:lnTo>
                    <a:pt x="16729710" y="4072851"/>
                  </a:lnTo>
                  <a:lnTo>
                    <a:pt x="16727809" y="4073616"/>
                  </a:lnTo>
                  <a:lnTo>
                    <a:pt x="16722437" y="4076052"/>
                  </a:lnTo>
                  <a:lnTo>
                    <a:pt x="16720953" y="4080147"/>
                  </a:lnTo>
                  <a:lnTo>
                    <a:pt x="16720211" y="4082194"/>
                  </a:lnTo>
                  <a:lnTo>
                    <a:pt x="16722314" y="4087425"/>
                  </a:lnTo>
                  <a:lnTo>
                    <a:pt x="16723603" y="4089944"/>
                  </a:lnTo>
                  <a:lnTo>
                    <a:pt x="16725510" y="4091939"/>
                  </a:lnTo>
                  <a:lnTo>
                    <a:pt x="16730509" y="4094072"/>
                  </a:lnTo>
                  <a:lnTo>
                    <a:pt x="16733268" y="4094067"/>
                  </a:lnTo>
                  <a:lnTo>
                    <a:pt x="16738023" y="4092156"/>
                  </a:lnTo>
                  <a:lnTo>
                    <a:pt x="16743396" y="4089721"/>
                  </a:lnTo>
                  <a:lnTo>
                    <a:pt x="16745955" y="4083720"/>
                  </a:lnTo>
                  <a:lnTo>
                    <a:pt x="16741084" y="4072976"/>
                  </a:lnTo>
                  <a:close/>
                </a:path>
                <a:path w="20053300" h="6235700">
                  <a:moveTo>
                    <a:pt x="16819917" y="4039631"/>
                  </a:moveTo>
                  <a:lnTo>
                    <a:pt x="16813774" y="4037405"/>
                  </a:lnTo>
                  <a:lnTo>
                    <a:pt x="16800937" y="4042565"/>
                  </a:lnTo>
                  <a:lnTo>
                    <a:pt x="16799329" y="4047001"/>
                  </a:lnTo>
                  <a:lnTo>
                    <a:pt x="16798711" y="4048707"/>
                  </a:lnTo>
                  <a:lnTo>
                    <a:pt x="16800813" y="4053937"/>
                  </a:lnTo>
                  <a:lnTo>
                    <a:pt x="16802102" y="4056457"/>
                  </a:lnTo>
                  <a:lnTo>
                    <a:pt x="16804009" y="4058452"/>
                  </a:lnTo>
                  <a:lnTo>
                    <a:pt x="16806342" y="4059447"/>
                  </a:lnTo>
                  <a:lnTo>
                    <a:pt x="16806199" y="4059781"/>
                  </a:lnTo>
                  <a:lnTo>
                    <a:pt x="16808866" y="4060918"/>
                  </a:lnTo>
                  <a:lnTo>
                    <a:pt x="16811624" y="4060913"/>
                  </a:lnTo>
                  <a:lnTo>
                    <a:pt x="16822087" y="4056708"/>
                  </a:lnTo>
                  <a:lnTo>
                    <a:pt x="16823694" y="4052273"/>
                  </a:lnTo>
                  <a:lnTo>
                    <a:pt x="16824312" y="4050566"/>
                  </a:lnTo>
                  <a:lnTo>
                    <a:pt x="16819917" y="4039631"/>
                  </a:lnTo>
                  <a:close/>
                </a:path>
                <a:path w="20053300" h="6235700">
                  <a:moveTo>
                    <a:pt x="16898321" y="4007286"/>
                  </a:moveTo>
                  <a:lnTo>
                    <a:pt x="16892322" y="4004727"/>
                  </a:lnTo>
                  <a:lnTo>
                    <a:pt x="16885191" y="4007593"/>
                  </a:lnTo>
                  <a:lnTo>
                    <a:pt x="16879818" y="4010030"/>
                  </a:lnTo>
                  <a:lnTo>
                    <a:pt x="16877259" y="4016029"/>
                  </a:lnTo>
                  <a:lnTo>
                    <a:pt x="16880317" y="4023637"/>
                  </a:lnTo>
                  <a:lnTo>
                    <a:pt x="16882555" y="4025774"/>
                  </a:lnTo>
                  <a:lnTo>
                    <a:pt x="16887555" y="4027906"/>
                  </a:lnTo>
                  <a:lnTo>
                    <a:pt x="16890173" y="4028235"/>
                  </a:lnTo>
                  <a:lnTo>
                    <a:pt x="16894927" y="4026324"/>
                  </a:lnTo>
                  <a:lnTo>
                    <a:pt x="16900299" y="4023887"/>
                  </a:lnTo>
                  <a:lnTo>
                    <a:pt x="16902859" y="4017888"/>
                  </a:lnTo>
                  <a:lnTo>
                    <a:pt x="16900756" y="4012658"/>
                  </a:lnTo>
                  <a:lnTo>
                    <a:pt x="16898321" y="4007286"/>
                  </a:lnTo>
                  <a:close/>
                </a:path>
                <a:path w="20053300" h="6235700">
                  <a:moveTo>
                    <a:pt x="16977728" y="3975367"/>
                  </a:moveTo>
                  <a:lnTo>
                    <a:pt x="16971727" y="3972807"/>
                  </a:lnTo>
                  <a:lnTo>
                    <a:pt x="16964596" y="3975675"/>
                  </a:lnTo>
                  <a:lnTo>
                    <a:pt x="16959224" y="3978111"/>
                  </a:lnTo>
                  <a:lnTo>
                    <a:pt x="16956665" y="3984111"/>
                  </a:lnTo>
                  <a:lnTo>
                    <a:pt x="16958767" y="3989341"/>
                  </a:lnTo>
                  <a:lnTo>
                    <a:pt x="16959580" y="3992052"/>
                  </a:lnTo>
                  <a:lnTo>
                    <a:pt x="16961820" y="3994188"/>
                  </a:lnTo>
                  <a:lnTo>
                    <a:pt x="16964154" y="3995183"/>
                  </a:lnTo>
                  <a:lnTo>
                    <a:pt x="16964628" y="3994993"/>
                  </a:lnTo>
                  <a:lnTo>
                    <a:pt x="16966960" y="3995988"/>
                  </a:lnTo>
                  <a:lnTo>
                    <a:pt x="16982266" y="3985970"/>
                  </a:lnTo>
                  <a:lnTo>
                    <a:pt x="16980164" y="3980741"/>
                  </a:lnTo>
                  <a:lnTo>
                    <a:pt x="16977728" y="3975367"/>
                  </a:lnTo>
                  <a:close/>
                </a:path>
                <a:path w="20053300" h="6235700">
                  <a:moveTo>
                    <a:pt x="17051374" y="3942174"/>
                  </a:moveTo>
                  <a:lnTo>
                    <a:pt x="17039012" y="3947143"/>
                  </a:lnTo>
                  <a:lnTo>
                    <a:pt x="17036310" y="3953476"/>
                  </a:lnTo>
                  <a:lnTo>
                    <a:pt x="17039560" y="3961559"/>
                  </a:lnTo>
                  <a:lnTo>
                    <a:pt x="17041464" y="3963554"/>
                  </a:lnTo>
                  <a:lnTo>
                    <a:pt x="17046133" y="3965545"/>
                  </a:lnTo>
                  <a:lnTo>
                    <a:pt x="17048891" y="3965539"/>
                  </a:lnTo>
                  <a:lnTo>
                    <a:pt x="17051602" y="3964726"/>
                  </a:lnTo>
                  <a:lnTo>
                    <a:pt x="17058735" y="3961859"/>
                  </a:lnTo>
                  <a:lnTo>
                    <a:pt x="17061291" y="3956646"/>
                  </a:lnTo>
                  <a:lnTo>
                    <a:pt x="17061770" y="3955669"/>
                  </a:lnTo>
                  <a:lnTo>
                    <a:pt x="17057564" y="3945209"/>
                  </a:lnTo>
                  <a:lnTo>
                    <a:pt x="17051374" y="3942174"/>
                  </a:lnTo>
                  <a:close/>
                </a:path>
                <a:path w="20053300" h="6235700">
                  <a:moveTo>
                    <a:pt x="17132259" y="3913250"/>
                  </a:moveTo>
                  <a:lnTo>
                    <a:pt x="17126695" y="3915211"/>
                  </a:lnTo>
                  <a:lnTo>
                    <a:pt x="17124793" y="3915974"/>
                  </a:lnTo>
                  <a:lnTo>
                    <a:pt x="17119230" y="3917934"/>
                  </a:lnTo>
                  <a:lnTo>
                    <a:pt x="17116498" y="3923467"/>
                  </a:lnTo>
                  <a:lnTo>
                    <a:pt x="17116337" y="3923793"/>
                  </a:lnTo>
                  <a:lnTo>
                    <a:pt x="17118297" y="3929356"/>
                  </a:lnTo>
                  <a:lnTo>
                    <a:pt x="17119445" y="3932208"/>
                  </a:lnTo>
                  <a:lnTo>
                    <a:pt x="17121352" y="3934204"/>
                  </a:lnTo>
                  <a:lnTo>
                    <a:pt x="17124017" y="3935341"/>
                  </a:lnTo>
                  <a:lnTo>
                    <a:pt x="17124210" y="3935817"/>
                  </a:lnTo>
                  <a:lnTo>
                    <a:pt x="17126542" y="3936812"/>
                  </a:lnTo>
                  <a:lnTo>
                    <a:pt x="17128969" y="3936666"/>
                  </a:lnTo>
                  <a:lnTo>
                    <a:pt x="17131680" y="3935853"/>
                  </a:lnTo>
                  <a:lnTo>
                    <a:pt x="17133581" y="3935087"/>
                  </a:lnTo>
                  <a:lnTo>
                    <a:pt x="17139144" y="3933127"/>
                  </a:lnTo>
                  <a:lnTo>
                    <a:pt x="17141877" y="3927595"/>
                  </a:lnTo>
                  <a:lnTo>
                    <a:pt x="17142038" y="3927269"/>
                  </a:lnTo>
                  <a:lnTo>
                    <a:pt x="17138117" y="3916143"/>
                  </a:lnTo>
                  <a:lnTo>
                    <a:pt x="17132259" y="3913250"/>
                  </a:lnTo>
                  <a:close/>
                </a:path>
                <a:path w="20053300" h="6235700">
                  <a:moveTo>
                    <a:pt x="17213194" y="3885135"/>
                  </a:moveTo>
                  <a:lnTo>
                    <a:pt x="17207630" y="3887094"/>
                  </a:lnTo>
                  <a:lnTo>
                    <a:pt x="17200498" y="3889963"/>
                  </a:lnTo>
                  <a:lnTo>
                    <a:pt x="17197450" y="3895360"/>
                  </a:lnTo>
                  <a:lnTo>
                    <a:pt x="17197271" y="3895677"/>
                  </a:lnTo>
                  <a:lnTo>
                    <a:pt x="17199232" y="3901241"/>
                  </a:lnTo>
                  <a:lnTo>
                    <a:pt x="17199904" y="3904286"/>
                  </a:lnTo>
                  <a:lnTo>
                    <a:pt x="17202144" y="3906422"/>
                  </a:lnTo>
                  <a:lnTo>
                    <a:pt x="17204810" y="3907559"/>
                  </a:lnTo>
                  <a:lnTo>
                    <a:pt x="17205094" y="3906894"/>
                  </a:lnTo>
                  <a:lnTo>
                    <a:pt x="17207428" y="3907889"/>
                  </a:lnTo>
                  <a:lnTo>
                    <a:pt x="17210046" y="3908218"/>
                  </a:lnTo>
                  <a:lnTo>
                    <a:pt x="17214324" y="3906496"/>
                  </a:lnTo>
                  <a:lnTo>
                    <a:pt x="17219412" y="3904728"/>
                  </a:lnTo>
                  <a:lnTo>
                    <a:pt x="17222459" y="3899331"/>
                  </a:lnTo>
                  <a:lnTo>
                    <a:pt x="17222638" y="3899013"/>
                  </a:lnTo>
                  <a:lnTo>
                    <a:pt x="17218909" y="3888361"/>
                  </a:lnTo>
                  <a:lnTo>
                    <a:pt x="17213194" y="3885135"/>
                  </a:lnTo>
                  <a:close/>
                </a:path>
                <a:path w="20053300" h="6235700">
                  <a:moveTo>
                    <a:pt x="17293942" y="3859305"/>
                  </a:moveTo>
                  <a:lnTo>
                    <a:pt x="17288521" y="3860932"/>
                  </a:lnTo>
                  <a:lnTo>
                    <a:pt x="17286620" y="3861696"/>
                  </a:lnTo>
                  <a:lnTo>
                    <a:pt x="17281198" y="3863324"/>
                  </a:lnTo>
                  <a:lnTo>
                    <a:pt x="17278304" y="3869181"/>
                  </a:lnTo>
                  <a:lnTo>
                    <a:pt x="17279932" y="3874602"/>
                  </a:lnTo>
                  <a:lnTo>
                    <a:pt x="17280937" y="3877789"/>
                  </a:lnTo>
                  <a:lnTo>
                    <a:pt x="17283178" y="3879925"/>
                  </a:lnTo>
                  <a:lnTo>
                    <a:pt x="17287844" y="3881916"/>
                  </a:lnTo>
                  <a:lnTo>
                    <a:pt x="17290461" y="3882246"/>
                  </a:lnTo>
                  <a:lnTo>
                    <a:pt x="17294739" y="3880524"/>
                  </a:lnTo>
                  <a:lnTo>
                    <a:pt x="17300161" y="3878898"/>
                  </a:lnTo>
                  <a:lnTo>
                    <a:pt x="17303054" y="3873041"/>
                  </a:lnTo>
                  <a:lnTo>
                    <a:pt x="17299801" y="3862198"/>
                  </a:lnTo>
                  <a:lnTo>
                    <a:pt x="17293942" y="3859305"/>
                  </a:lnTo>
                  <a:close/>
                </a:path>
                <a:path w="20053300" h="6235700">
                  <a:moveTo>
                    <a:pt x="17376216" y="3834519"/>
                  </a:moveTo>
                  <a:lnTo>
                    <a:pt x="17370794" y="3836145"/>
                  </a:lnTo>
                  <a:lnTo>
                    <a:pt x="17368893" y="3836910"/>
                  </a:lnTo>
                  <a:lnTo>
                    <a:pt x="17363471" y="3838538"/>
                  </a:lnTo>
                  <a:lnTo>
                    <a:pt x="17360244" y="3844253"/>
                  </a:lnTo>
                  <a:lnTo>
                    <a:pt x="17361871" y="3849673"/>
                  </a:lnTo>
                  <a:lnTo>
                    <a:pt x="17362543" y="3852717"/>
                  </a:lnTo>
                  <a:lnTo>
                    <a:pt x="17364974" y="3855330"/>
                  </a:lnTo>
                  <a:lnTo>
                    <a:pt x="17367641" y="3856468"/>
                  </a:lnTo>
                  <a:lnTo>
                    <a:pt x="17367783" y="3856135"/>
                  </a:lnTo>
                  <a:lnTo>
                    <a:pt x="17369784" y="3856988"/>
                  </a:lnTo>
                  <a:lnTo>
                    <a:pt x="17372400" y="3857317"/>
                  </a:lnTo>
                  <a:lnTo>
                    <a:pt x="17374636" y="3856695"/>
                  </a:lnTo>
                  <a:lnTo>
                    <a:pt x="17376537" y="3855930"/>
                  </a:lnTo>
                  <a:lnTo>
                    <a:pt x="17381958" y="3854302"/>
                  </a:lnTo>
                  <a:lnTo>
                    <a:pt x="17385185" y="3848588"/>
                  </a:lnTo>
                  <a:lnTo>
                    <a:pt x="17381931" y="3837745"/>
                  </a:lnTo>
                  <a:lnTo>
                    <a:pt x="17376216" y="3834519"/>
                  </a:lnTo>
                  <a:close/>
                </a:path>
                <a:path w="20053300" h="6235700">
                  <a:moveTo>
                    <a:pt x="17459016" y="3813109"/>
                  </a:moveTo>
                  <a:lnTo>
                    <a:pt x="17453262" y="3814594"/>
                  </a:lnTo>
                  <a:lnTo>
                    <a:pt x="17451169" y="3814884"/>
                  </a:lnTo>
                  <a:lnTo>
                    <a:pt x="17445889" y="3816177"/>
                  </a:lnTo>
                  <a:lnTo>
                    <a:pt x="17442331" y="3821750"/>
                  </a:lnTo>
                  <a:lnTo>
                    <a:pt x="17443816" y="3827505"/>
                  </a:lnTo>
                  <a:lnTo>
                    <a:pt x="17444821" y="3830691"/>
                  </a:lnTo>
                  <a:lnTo>
                    <a:pt x="17446917" y="3833162"/>
                  </a:lnTo>
                  <a:lnTo>
                    <a:pt x="17451917" y="3835295"/>
                  </a:lnTo>
                  <a:lnTo>
                    <a:pt x="17454200" y="3835481"/>
                  </a:lnTo>
                  <a:lnTo>
                    <a:pt x="17456436" y="3834858"/>
                  </a:lnTo>
                  <a:lnTo>
                    <a:pt x="17458531" y="3834570"/>
                  </a:lnTo>
                  <a:lnTo>
                    <a:pt x="17463809" y="3833276"/>
                  </a:lnTo>
                  <a:lnTo>
                    <a:pt x="17467178" y="3827228"/>
                  </a:lnTo>
                  <a:lnTo>
                    <a:pt x="17464591" y="3816669"/>
                  </a:lnTo>
                  <a:lnTo>
                    <a:pt x="17459016" y="3813109"/>
                  </a:lnTo>
                  <a:close/>
                </a:path>
                <a:path w="20053300" h="6235700">
                  <a:moveTo>
                    <a:pt x="17542201" y="3792652"/>
                  </a:moveTo>
                  <a:lnTo>
                    <a:pt x="17536588" y="3793803"/>
                  </a:lnTo>
                  <a:lnTo>
                    <a:pt x="17534496" y="3794092"/>
                  </a:lnTo>
                  <a:lnTo>
                    <a:pt x="17528884" y="3795243"/>
                  </a:lnTo>
                  <a:lnTo>
                    <a:pt x="17525658" y="3800959"/>
                  </a:lnTo>
                  <a:lnTo>
                    <a:pt x="17526810" y="3806571"/>
                  </a:lnTo>
                  <a:lnTo>
                    <a:pt x="17527671" y="3810091"/>
                  </a:lnTo>
                  <a:lnTo>
                    <a:pt x="17529768" y="3812562"/>
                  </a:lnTo>
                  <a:lnTo>
                    <a:pt x="17534768" y="3814694"/>
                  </a:lnTo>
                  <a:lnTo>
                    <a:pt x="17537051" y="3814880"/>
                  </a:lnTo>
                  <a:lnTo>
                    <a:pt x="17539287" y="3814258"/>
                  </a:lnTo>
                  <a:lnTo>
                    <a:pt x="17541381" y="3813970"/>
                  </a:lnTo>
                  <a:lnTo>
                    <a:pt x="17546994" y="3812818"/>
                  </a:lnTo>
                  <a:lnTo>
                    <a:pt x="17550220" y="3807103"/>
                  </a:lnTo>
                  <a:lnTo>
                    <a:pt x="17547916" y="3795878"/>
                  </a:lnTo>
                  <a:lnTo>
                    <a:pt x="17542201" y="3792652"/>
                  </a:lnTo>
                  <a:close/>
                </a:path>
                <a:path w="20053300" h="6235700">
                  <a:moveTo>
                    <a:pt x="17625816" y="3773954"/>
                  </a:moveTo>
                  <a:lnTo>
                    <a:pt x="17620204" y="3775105"/>
                  </a:lnTo>
                  <a:lnTo>
                    <a:pt x="17618110" y="3775394"/>
                  </a:lnTo>
                  <a:lnTo>
                    <a:pt x="17612498" y="3776545"/>
                  </a:lnTo>
                  <a:lnTo>
                    <a:pt x="17608938" y="3782119"/>
                  </a:lnTo>
                  <a:lnTo>
                    <a:pt x="17610090" y="3787732"/>
                  </a:lnTo>
                  <a:lnTo>
                    <a:pt x="17610619" y="3791108"/>
                  </a:lnTo>
                  <a:lnTo>
                    <a:pt x="17613052" y="3793722"/>
                  </a:lnTo>
                  <a:lnTo>
                    <a:pt x="17618051" y="3795854"/>
                  </a:lnTo>
                  <a:lnTo>
                    <a:pt x="17620192" y="3796374"/>
                  </a:lnTo>
                  <a:lnTo>
                    <a:pt x="17622428" y="3795751"/>
                  </a:lnTo>
                  <a:lnTo>
                    <a:pt x="17624520" y="3795462"/>
                  </a:lnTo>
                  <a:lnTo>
                    <a:pt x="17630134" y="3794311"/>
                  </a:lnTo>
                  <a:lnTo>
                    <a:pt x="17633693" y="3788738"/>
                  </a:lnTo>
                  <a:lnTo>
                    <a:pt x="17631390" y="3777514"/>
                  </a:lnTo>
                  <a:lnTo>
                    <a:pt x="17625816" y="3773954"/>
                  </a:lnTo>
                  <a:close/>
                </a:path>
                <a:path w="20053300" h="6235700">
                  <a:moveTo>
                    <a:pt x="17709529" y="3756873"/>
                  </a:moveTo>
                  <a:lnTo>
                    <a:pt x="17703917" y="3758025"/>
                  </a:lnTo>
                  <a:lnTo>
                    <a:pt x="17701823" y="3758314"/>
                  </a:lnTo>
                  <a:lnTo>
                    <a:pt x="17696211" y="3759465"/>
                  </a:lnTo>
                  <a:lnTo>
                    <a:pt x="17692319" y="3764895"/>
                  </a:lnTo>
                  <a:lnTo>
                    <a:pt x="17693469" y="3770509"/>
                  </a:lnTo>
                  <a:lnTo>
                    <a:pt x="17694190" y="3774361"/>
                  </a:lnTo>
                  <a:lnTo>
                    <a:pt x="17696620" y="3776974"/>
                  </a:lnTo>
                  <a:lnTo>
                    <a:pt x="17701287" y="3778964"/>
                  </a:lnTo>
                  <a:lnTo>
                    <a:pt x="17705666" y="3778862"/>
                  </a:lnTo>
                  <a:lnTo>
                    <a:pt x="17707758" y="3778573"/>
                  </a:lnTo>
                  <a:lnTo>
                    <a:pt x="17713370" y="3777422"/>
                  </a:lnTo>
                  <a:lnTo>
                    <a:pt x="17717263" y="3771991"/>
                  </a:lnTo>
                  <a:lnTo>
                    <a:pt x="17714960" y="3760765"/>
                  </a:lnTo>
                  <a:lnTo>
                    <a:pt x="17709529" y="3756873"/>
                  </a:lnTo>
                  <a:close/>
                </a:path>
                <a:path w="20053300" h="6235700">
                  <a:moveTo>
                    <a:pt x="17794008" y="3741694"/>
                  </a:moveTo>
                  <a:lnTo>
                    <a:pt x="17788396" y="3742845"/>
                  </a:lnTo>
                  <a:lnTo>
                    <a:pt x="17786301" y="3743134"/>
                  </a:lnTo>
                  <a:lnTo>
                    <a:pt x="17780355" y="3744144"/>
                  </a:lnTo>
                  <a:lnTo>
                    <a:pt x="17776463" y="3749575"/>
                  </a:lnTo>
                  <a:lnTo>
                    <a:pt x="17777616" y="3755188"/>
                  </a:lnTo>
                  <a:lnTo>
                    <a:pt x="17778144" y="3758565"/>
                  </a:lnTo>
                  <a:lnTo>
                    <a:pt x="17780766" y="3761653"/>
                  </a:lnTo>
                  <a:lnTo>
                    <a:pt x="17783766" y="3762932"/>
                  </a:lnTo>
                  <a:lnTo>
                    <a:pt x="17783624" y="3763266"/>
                  </a:lnTo>
                  <a:lnTo>
                    <a:pt x="17785624" y="3764119"/>
                  </a:lnTo>
                  <a:lnTo>
                    <a:pt x="17789666" y="3763874"/>
                  </a:lnTo>
                  <a:lnTo>
                    <a:pt x="17791761" y="3763586"/>
                  </a:lnTo>
                  <a:lnTo>
                    <a:pt x="17797708" y="3762576"/>
                  </a:lnTo>
                  <a:lnTo>
                    <a:pt x="17801598" y="3757145"/>
                  </a:lnTo>
                  <a:lnTo>
                    <a:pt x="17800447" y="3751533"/>
                  </a:lnTo>
                  <a:lnTo>
                    <a:pt x="17799437" y="3745587"/>
                  </a:lnTo>
                  <a:lnTo>
                    <a:pt x="17794008" y="3741694"/>
                  </a:lnTo>
                  <a:close/>
                </a:path>
                <a:path w="20053300" h="6235700">
                  <a:moveTo>
                    <a:pt x="17878442" y="3728467"/>
                  </a:moveTo>
                  <a:lnTo>
                    <a:pt x="17872637" y="3729143"/>
                  </a:lnTo>
                  <a:lnTo>
                    <a:pt x="17870545" y="3729432"/>
                  </a:lnTo>
                  <a:lnTo>
                    <a:pt x="17865075" y="3730250"/>
                  </a:lnTo>
                  <a:lnTo>
                    <a:pt x="17861181" y="3735680"/>
                  </a:lnTo>
                  <a:lnTo>
                    <a:pt x="17862000" y="3741151"/>
                  </a:lnTo>
                  <a:lnTo>
                    <a:pt x="17862386" y="3744861"/>
                  </a:lnTo>
                  <a:lnTo>
                    <a:pt x="17864675" y="3747808"/>
                  </a:lnTo>
                  <a:lnTo>
                    <a:pt x="17868007" y="3749230"/>
                  </a:lnTo>
                  <a:lnTo>
                    <a:pt x="17868150" y="3748896"/>
                  </a:lnTo>
                  <a:lnTo>
                    <a:pt x="17869817" y="3749607"/>
                  </a:lnTo>
                  <a:lnTo>
                    <a:pt x="17873719" y="3749696"/>
                  </a:lnTo>
                  <a:lnTo>
                    <a:pt x="17875811" y="3749406"/>
                  </a:lnTo>
                  <a:lnTo>
                    <a:pt x="17881282" y="3748589"/>
                  </a:lnTo>
                  <a:lnTo>
                    <a:pt x="17885173" y="3743157"/>
                  </a:lnTo>
                  <a:lnTo>
                    <a:pt x="17883537" y="3732216"/>
                  </a:lnTo>
                  <a:lnTo>
                    <a:pt x="17878442" y="3728467"/>
                  </a:lnTo>
                  <a:close/>
                </a:path>
                <a:path w="20053300" h="6235700">
                  <a:moveTo>
                    <a:pt x="17962972" y="3716856"/>
                  </a:moveTo>
                  <a:lnTo>
                    <a:pt x="17957167" y="3717532"/>
                  </a:lnTo>
                  <a:lnTo>
                    <a:pt x="17955075" y="3717821"/>
                  </a:lnTo>
                  <a:lnTo>
                    <a:pt x="17949605" y="3718639"/>
                  </a:lnTo>
                  <a:lnTo>
                    <a:pt x="17945522" y="3723595"/>
                  </a:lnTo>
                  <a:lnTo>
                    <a:pt x="17946197" y="3729398"/>
                  </a:lnTo>
                  <a:lnTo>
                    <a:pt x="17946918" y="3733252"/>
                  </a:lnTo>
                  <a:lnTo>
                    <a:pt x="17949206" y="3736197"/>
                  </a:lnTo>
                  <a:lnTo>
                    <a:pt x="17953874" y="3738188"/>
                  </a:lnTo>
                  <a:lnTo>
                    <a:pt x="17957775" y="3738277"/>
                  </a:lnTo>
                  <a:lnTo>
                    <a:pt x="17959868" y="3737988"/>
                  </a:lnTo>
                  <a:lnTo>
                    <a:pt x="17965338" y="3737170"/>
                  </a:lnTo>
                  <a:lnTo>
                    <a:pt x="17969421" y="3732214"/>
                  </a:lnTo>
                  <a:lnTo>
                    <a:pt x="17968746" y="3726410"/>
                  </a:lnTo>
                  <a:lnTo>
                    <a:pt x="17967927" y="3720940"/>
                  </a:lnTo>
                  <a:lnTo>
                    <a:pt x="17962972" y="3716856"/>
                  </a:lnTo>
                  <a:close/>
                </a:path>
                <a:path w="20053300" h="6235700">
                  <a:moveTo>
                    <a:pt x="18048077" y="3706673"/>
                  </a:moveTo>
                  <a:lnTo>
                    <a:pt x="18042274" y="3707349"/>
                  </a:lnTo>
                  <a:lnTo>
                    <a:pt x="18040179" y="3707638"/>
                  </a:lnTo>
                  <a:lnTo>
                    <a:pt x="18034376" y="3708313"/>
                  </a:lnTo>
                  <a:lnTo>
                    <a:pt x="18030292" y="3713268"/>
                  </a:lnTo>
                  <a:lnTo>
                    <a:pt x="18030969" y="3719072"/>
                  </a:lnTo>
                  <a:lnTo>
                    <a:pt x="18031213" y="3723117"/>
                  </a:lnTo>
                  <a:lnTo>
                    <a:pt x="18033835" y="3726204"/>
                  </a:lnTo>
                  <a:lnTo>
                    <a:pt x="18038835" y="3728337"/>
                  </a:lnTo>
                  <a:lnTo>
                    <a:pt x="18042404" y="3728284"/>
                  </a:lnTo>
                  <a:lnTo>
                    <a:pt x="18044496" y="3727995"/>
                  </a:lnTo>
                  <a:lnTo>
                    <a:pt x="18050301" y="3727319"/>
                  </a:lnTo>
                  <a:lnTo>
                    <a:pt x="18054383" y="3722363"/>
                  </a:lnTo>
                  <a:lnTo>
                    <a:pt x="18053031" y="3710756"/>
                  </a:lnTo>
                  <a:lnTo>
                    <a:pt x="18048077" y="3706673"/>
                  </a:lnTo>
                  <a:close/>
                </a:path>
                <a:path w="20053300" h="6235700">
                  <a:moveTo>
                    <a:pt x="18133186" y="3699249"/>
                  </a:moveTo>
                  <a:lnTo>
                    <a:pt x="18127524" y="3699592"/>
                  </a:lnTo>
                  <a:lnTo>
                    <a:pt x="18125431" y="3699880"/>
                  </a:lnTo>
                  <a:lnTo>
                    <a:pt x="18119627" y="3700556"/>
                  </a:lnTo>
                  <a:lnTo>
                    <a:pt x="18115543" y="3705512"/>
                  </a:lnTo>
                  <a:lnTo>
                    <a:pt x="18115887" y="3711173"/>
                  </a:lnTo>
                  <a:lnTo>
                    <a:pt x="18116274" y="3714885"/>
                  </a:lnTo>
                  <a:lnTo>
                    <a:pt x="18118753" y="3718305"/>
                  </a:lnTo>
                  <a:lnTo>
                    <a:pt x="18123754" y="3720438"/>
                  </a:lnTo>
                  <a:lnTo>
                    <a:pt x="18127180" y="3720718"/>
                  </a:lnTo>
                  <a:lnTo>
                    <a:pt x="18129270" y="3720428"/>
                  </a:lnTo>
                  <a:lnTo>
                    <a:pt x="18135077" y="3719753"/>
                  </a:lnTo>
                  <a:lnTo>
                    <a:pt x="18139159" y="3714797"/>
                  </a:lnTo>
                  <a:lnTo>
                    <a:pt x="18138817" y="3709136"/>
                  </a:lnTo>
                  <a:lnTo>
                    <a:pt x="18138141" y="3703331"/>
                  </a:lnTo>
                  <a:lnTo>
                    <a:pt x="18133186" y="3699249"/>
                  </a:lnTo>
                  <a:close/>
                </a:path>
                <a:path w="20053300" h="6235700">
                  <a:moveTo>
                    <a:pt x="18218202" y="3692966"/>
                  </a:moveTo>
                  <a:lnTo>
                    <a:pt x="18212541" y="3693310"/>
                  </a:lnTo>
                  <a:lnTo>
                    <a:pt x="18210448" y="3693599"/>
                  </a:lnTo>
                  <a:lnTo>
                    <a:pt x="18204787" y="3693941"/>
                  </a:lnTo>
                  <a:lnTo>
                    <a:pt x="18200370" y="3698754"/>
                  </a:lnTo>
                  <a:lnTo>
                    <a:pt x="18200957" y="3708459"/>
                  </a:lnTo>
                  <a:lnTo>
                    <a:pt x="18203438" y="3711881"/>
                  </a:lnTo>
                  <a:lnTo>
                    <a:pt x="18207104" y="3713445"/>
                  </a:lnTo>
                  <a:lnTo>
                    <a:pt x="18206962" y="3713778"/>
                  </a:lnTo>
                  <a:lnTo>
                    <a:pt x="18208628" y="3714489"/>
                  </a:lnTo>
                  <a:lnTo>
                    <a:pt x="18211721" y="3714626"/>
                  </a:lnTo>
                  <a:lnTo>
                    <a:pt x="18213814" y="3714337"/>
                  </a:lnTo>
                  <a:lnTo>
                    <a:pt x="18219618" y="3713662"/>
                  </a:lnTo>
                  <a:lnTo>
                    <a:pt x="18224035" y="3708849"/>
                  </a:lnTo>
                  <a:lnTo>
                    <a:pt x="18223692" y="3703187"/>
                  </a:lnTo>
                  <a:lnTo>
                    <a:pt x="18223016" y="3697384"/>
                  </a:lnTo>
                  <a:lnTo>
                    <a:pt x="18218202" y="3692966"/>
                  </a:lnTo>
                  <a:close/>
                </a:path>
                <a:path w="20053300" h="6235700">
                  <a:moveTo>
                    <a:pt x="18303699" y="3689253"/>
                  </a:moveTo>
                  <a:lnTo>
                    <a:pt x="18298037" y="3689597"/>
                  </a:lnTo>
                  <a:lnTo>
                    <a:pt x="18296086" y="3689552"/>
                  </a:lnTo>
                  <a:lnTo>
                    <a:pt x="18290425" y="3689894"/>
                  </a:lnTo>
                  <a:lnTo>
                    <a:pt x="18285674" y="3694565"/>
                  </a:lnTo>
                  <a:lnTo>
                    <a:pt x="18286263" y="3704270"/>
                  </a:lnTo>
                  <a:lnTo>
                    <a:pt x="18288742" y="3707692"/>
                  </a:lnTo>
                  <a:lnTo>
                    <a:pt x="18292409" y="3709256"/>
                  </a:lnTo>
                  <a:lnTo>
                    <a:pt x="18292125" y="3709923"/>
                  </a:lnTo>
                  <a:lnTo>
                    <a:pt x="18293457" y="3710491"/>
                  </a:lnTo>
                  <a:lnTo>
                    <a:pt x="18296551" y="3710629"/>
                  </a:lnTo>
                  <a:lnTo>
                    <a:pt x="18298643" y="3710340"/>
                  </a:lnTo>
                  <a:lnTo>
                    <a:pt x="18304304" y="3709997"/>
                  </a:lnTo>
                  <a:lnTo>
                    <a:pt x="18309055" y="3705326"/>
                  </a:lnTo>
                  <a:lnTo>
                    <a:pt x="18308369" y="3694004"/>
                  </a:lnTo>
                  <a:lnTo>
                    <a:pt x="18303699" y="3689253"/>
                  </a:lnTo>
                  <a:close/>
                </a:path>
                <a:path w="20053300" h="6235700">
                  <a:moveTo>
                    <a:pt x="18389102" y="3686682"/>
                  </a:moveTo>
                  <a:lnTo>
                    <a:pt x="18383583" y="3686691"/>
                  </a:lnTo>
                  <a:lnTo>
                    <a:pt x="18381631" y="3686646"/>
                  </a:lnTo>
                  <a:lnTo>
                    <a:pt x="18375636" y="3686847"/>
                  </a:lnTo>
                  <a:lnTo>
                    <a:pt x="18371220" y="3691661"/>
                  </a:lnTo>
                  <a:lnTo>
                    <a:pt x="18371230" y="3697180"/>
                  </a:lnTo>
                  <a:lnTo>
                    <a:pt x="18371332" y="3701557"/>
                  </a:lnTo>
                  <a:lnTo>
                    <a:pt x="18373812" y="3704979"/>
                  </a:lnTo>
                  <a:lnTo>
                    <a:pt x="18377478" y="3706543"/>
                  </a:lnTo>
                  <a:lnTo>
                    <a:pt x="18377953" y="3706351"/>
                  </a:lnTo>
                  <a:lnTo>
                    <a:pt x="18379286" y="3706920"/>
                  </a:lnTo>
                  <a:lnTo>
                    <a:pt x="18382239" y="3707391"/>
                  </a:lnTo>
                  <a:lnTo>
                    <a:pt x="18384189" y="3707435"/>
                  </a:lnTo>
                  <a:lnTo>
                    <a:pt x="18389850" y="3707093"/>
                  </a:lnTo>
                  <a:lnTo>
                    <a:pt x="18394266" y="3702280"/>
                  </a:lnTo>
                  <a:lnTo>
                    <a:pt x="18394256" y="3696760"/>
                  </a:lnTo>
                  <a:lnTo>
                    <a:pt x="18393913" y="3691098"/>
                  </a:lnTo>
                  <a:lnTo>
                    <a:pt x="18389102" y="3686682"/>
                  </a:lnTo>
                  <a:close/>
                </a:path>
                <a:path w="20053300" h="6235700">
                  <a:moveTo>
                    <a:pt x="18474794" y="3686203"/>
                  </a:moveTo>
                  <a:lnTo>
                    <a:pt x="18466990" y="3686027"/>
                  </a:lnTo>
                  <a:lnTo>
                    <a:pt x="18460996" y="3686227"/>
                  </a:lnTo>
                  <a:lnTo>
                    <a:pt x="18456721" y="3690706"/>
                  </a:lnTo>
                  <a:lnTo>
                    <a:pt x="18456587" y="3696558"/>
                  </a:lnTo>
                  <a:lnTo>
                    <a:pt x="18456356" y="3700794"/>
                  </a:lnTo>
                  <a:lnTo>
                    <a:pt x="18459029" y="3704691"/>
                  </a:lnTo>
                  <a:lnTo>
                    <a:pt x="18462695" y="3706255"/>
                  </a:lnTo>
                  <a:lnTo>
                    <a:pt x="18463170" y="3706065"/>
                  </a:lnTo>
                  <a:lnTo>
                    <a:pt x="18464503" y="3706634"/>
                  </a:lnTo>
                  <a:lnTo>
                    <a:pt x="18467120" y="3706962"/>
                  </a:lnTo>
                  <a:lnTo>
                    <a:pt x="18469071" y="3707006"/>
                  </a:lnTo>
                  <a:lnTo>
                    <a:pt x="18475066" y="3706805"/>
                  </a:lnTo>
                  <a:lnTo>
                    <a:pt x="18479341" y="3702326"/>
                  </a:lnTo>
                  <a:lnTo>
                    <a:pt x="18479474" y="3696473"/>
                  </a:lnTo>
                  <a:lnTo>
                    <a:pt x="18479274" y="3690479"/>
                  </a:lnTo>
                  <a:lnTo>
                    <a:pt x="18474794" y="3686203"/>
                  </a:lnTo>
                  <a:close/>
                </a:path>
                <a:path w="20053300" h="6235700">
                  <a:moveTo>
                    <a:pt x="18559966" y="3687867"/>
                  </a:moveTo>
                  <a:lnTo>
                    <a:pt x="18546310" y="3687557"/>
                  </a:lnTo>
                  <a:lnTo>
                    <a:pt x="18541702" y="3691894"/>
                  </a:lnTo>
                  <a:lnTo>
                    <a:pt x="18541568" y="3697746"/>
                  </a:lnTo>
                  <a:lnTo>
                    <a:pt x="18541671" y="3702124"/>
                  </a:lnTo>
                  <a:lnTo>
                    <a:pt x="18544342" y="3706022"/>
                  </a:lnTo>
                  <a:lnTo>
                    <a:pt x="18549008" y="3708013"/>
                  </a:lnTo>
                  <a:lnTo>
                    <a:pt x="18551628" y="3708342"/>
                  </a:lnTo>
                  <a:lnTo>
                    <a:pt x="18559430" y="3708518"/>
                  </a:lnTo>
                  <a:lnTo>
                    <a:pt x="18564038" y="3704180"/>
                  </a:lnTo>
                  <a:lnTo>
                    <a:pt x="18564304" y="3692475"/>
                  </a:lnTo>
                  <a:lnTo>
                    <a:pt x="18559966" y="3687867"/>
                  </a:lnTo>
                  <a:close/>
                </a:path>
                <a:path w="20053300" h="6235700">
                  <a:moveTo>
                    <a:pt x="18645570" y="3691290"/>
                  </a:moveTo>
                  <a:lnTo>
                    <a:pt x="18639859" y="3690825"/>
                  </a:lnTo>
                  <a:lnTo>
                    <a:pt x="18632056" y="3690649"/>
                  </a:lnTo>
                  <a:lnTo>
                    <a:pt x="18627447" y="3694985"/>
                  </a:lnTo>
                  <a:lnTo>
                    <a:pt x="18626607" y="3705264"/>
                  </a:lnTo>
                  <a:lnTo>
                    <a:pt x="18629279" y="3709161"/>
                  </a:lnTo>
                  <a:lnTo>
                    <a:pt x="18634278" y="3711294"/>
                  </a:lnTo>
                  <a:lnTo>
                    <a:pt x="18636895" y="3711622"/>
                  </a:lnTo>
                  <a:lnTo>
                    <a:pt x="18644702" y="3711800"/>
                  </a:lnTo>
                  <a:lnTo>
                    <a:pt x="18649309" y="3707462"/>
                  </a:lnTo>
                  <a:lnTo>
                    <a:pt x="18649775" y="3701752"/>
                  </a:lnTo>
                  <a:lnTo>
                    <a:pt x="18649907" y="3695899"/>
                  </a:lnTo>
                  <a:lnTo>
                    <a:pt x="18645570" y="3691290"/>
                  </a:lnTo>
                  <a:close/>
                </a:path>
                <a:path w="20053300" h="6235700">
                  <a:moveTo>
                    <a:pt x="18731320" y="3697141"/>
                  </a:moveTo>
                  <a:lnTo>
                    <a:pt x="18717615" y="3696022"/>
                  </a:lnTo>
                  <a:lnTo>
                    <a:pt x="18712674" y="3700217"/>
                  </a:lnTo>
                  <a:lnTo>
                    <a:pt x="18711866" y="3710116"/>
                  </a:lnTo>
                  <a:lnTo>
                    <a:pt x="18711835" y="3710496"/>
                  </a:lnTo>
                  <a:lnTo>
                    <a:pt x="18714505" y="3714393"/>
                  </a:lnTo>
                  <a:lnTo>
                    <a:pt x="18718505" y="3716099"/>
                  </a:lnTo>
                  <a:lnTo>
                    <a:pt x="18718696" y="3716574"/>
                  </a:lnTo>
                  <a:lnTo>
                    <a:pt x="18719696" y="3717001"/>
                  </a:lnTo>
                  <a:lnTo>
                    <a:pt x="18721980" y="3717188"/>
                  </a:lnTo>
                  <a:lnTo>
                    <a:pt x="18723932" y="3717232"/>
                  </a:lnTo>
                  <a:lnTo>
                    <a:pt x="18729642" y="3717699"/>
                  </a:lnTo>
                  <a:lnTo>
                    <a:pt x="18734583" y="3713502"/>
                  </a:lnTo>
                  <a:lnTo>
                    <a:pt x="18735515" y="3702081"/>
                  </a:lnTo>
                  <a:lnTo>
                    <a:pt x="18731320" y="3697141"/>
                  </a:lnTo>
                  <a:close/>
                </a:path>
                <a:path w="20053300" h="6235700">
                  <a:moveTo>
                    <a:pt x="18816502" y="3704324"/>
                  </a:moveTo>
                  <a:lnTo>
                    <a:pt x="18810791" y="3703858"/>
                  </a:lnTo>
                  <a:lnTo>
                    <a:pt x="18808840" y="3703814"/>
                  </a:lnTo>
                  <a:lnTo>
                    <a:pt x="18803130" y="3703347"/>
                  </a:lnTo>
                  <a:lnTo>
                    <a:pt x="18797855" y="3707401"/>
                  </a:lnTo>
                  <a:lnTo>
                    <a:pt x="18797016" y="3717679"/>
                  </a:lnTo>
                  <a:lnTo>
                    <a:pt x="18799546" y="3721910"/>
                  </a:lnTo>
                  <a:lnTo>
                    <a:pt x="18804212" y="3723900"/>
                  </a:lnTo>
                  <a:lnTo>
                    <a:pt x="18806353" y="3724420"/>
                  </a:lnTo>
                  <a:lnTo>
                    <a:pt x="18808636" y="3724606"/>
                  </a:lnTo>
                  <a:lnTo>
                    <a:pt x="18814680" y="3725214"/>
                  </a:lnTo>
                  <a:lnTo>
                    <a:pt x="18819622" y="3721019"/>
                  </a:lnTo>
                  <a:lnTo>
                    <a:pt x="18820088" y="3715309"/>
                  </a:lnTo>
                  <a:lnTo>
                    <a:pt x="18820696" y="3709265"/>
                  </a:lnTo>
                  <a:lnTo>
                    <a:pt x="18816502" y="3704324"/>
                  </a:lnTo>
                  <a:close/>
                </a:path>
                <a:path w="20053300" h="6235700">
                  <a:moveTo>
                    <a:pt x="18901306" y="3713315"/>
                  </a:moveTo>
                  <a:lnTo>
                    <a:pt x="18895738" y="3712516"/>
                  </a:lnTo>
                  <a:lnTo>
                    <a:pt x="18887743" y="3711864"/>
                  </a:lnTo>
                  <a:lnTo>
                    <a:pt x="18882801" y="3716059"/>
                  </a:lnTo>
                  <a:lnTo>
                    <a:pt x="18882002" y="3721628"/>
                  </a:lnTo>
                  <a:lnTo>
                    <a:pt x="18881527" y="3726152"/>
                  </a:lnTo>
                  <a:lnTo>
                    <a:pt x="18881487" y="3726529"/>
                  </a:lnTo>
                  <a:lnTo>
                    <a:pt x="18884350" y="3730901"/>
                  </a:lnTo>
                  <a:lnTo>
                    <a:pt x="18888350" y="3732607"/>
                  </a:lnTo>
                  <a:lnTo>
                    <a:pt x="18888491" y="3732275"/>
                  </a:lnTo>
                  <a:lnTo>
                    <a:pt x="18889491" y="3732702"/>
                  </a:lnTo>
                  <a:lnTo>
                    <a:pt x="18891300" y="3733078"/>
                  </a:lnTo>
                  <a:lnTo>
                    <a:pt x="18899293" y="3733731"/>
                  </a:lnTo>
                  <a:lnTo>
                    <a:pt x="18904235" y="3729535"/>
                  </a:lnTo>
                  <a:lnTo>
                    <a:pt x="18905034" y="3723967"/>
                  </a:lnTo>
                  <a:lnTo>
                    <a:pt x="18905500" y="3718257"/>
                  </a:lnTo>
                  <a:lnTo>
                    <a:pt x="18901306" y="3713315"/>
                  </a:lnTo>
                  <a:close/>
                </a:path>
                <a:path w="20053300" h="6235700">
                  <a:moveTo>
                    <a:pt x="18986257" y="3724734"/>
                  </a:moveTo>
                  <a:lnTo>
                    <a:pt x="18980405" y="3724601"/>
                  </a:lnTo>
                  <a:lnTo>
                    <a:pt x="18978406" y="3723748"/>
                  </a:lnTo>
                  <a:lnTo>
                    <a:pt x="18972836" y="3722948"/>
                  </a:lnTo>
                  <a:lnTo>
                    <a:pt x="18967562" y="3727002"/>
                  </a:lnTo>
                  <a:lnTo>
                    <a:pt x="18966815" y="3732198"/>
                  </a:lnTo>
                  <a:lnTo>
                    <a:pt x="18966762" y="3732571"/>
                  </a:lnTo>
                  <a:lnTo>
                    <a:pt x="18966247" y="3737472"/>
                  </a:lnTo>
                  <a:lnTo>
                    <a:pt x="18968776" y="3741702"/>
                  </a:lnTo>
                  <a:lnTo>
                    <a:pt x="18973775" y="3743834"/>
                  </a:lnTo>
                  <a:lnTo>
                    <a:pt x="18975726" y="3743879"/>
                  </a:lnTo>
                  <a:lnTo>
                    <a:pt x="18977726" y="3744731"/>
                  </a:lnTo>
                  <a:lnTo>
                    <a:pt x="18983294" y="3745530"/>
                  </a:lnTo>
                  <a:lnTo>
                    <a:pt x="18988569" y="3741478"/>
                  </a:lnTo>
                  <a:lnTo>
                    <a:pt x="18989315" y="3736281"/>
                  </a:lnTo>
                  <a:lnTo>
                    <a:pt x="18990252" y="3730377"/>
                  </a:lnTo>
                  <a:lnTo>
                    <a:pt x="18990311" y="3730008"/>
                  </a:lnTo>
                  <a:lnTo>
                    <a:pt x="18986257" y="3724734"/>
                  </a:lnTo>
                  <a:close/>
                </a:path>
                <a:path w="20053300" h="6235700">
                  <a:moveTo>
                    <a:pt x="19070830" y="3737960"/>
                  </a:moveTo>
                  <a:lnTo>
                    <a:pt x="19065119" y="3737494"/>
                  </a:lnTo>
                  <a:lnTo>
                    <a:pt x="19063120" y="3736642"/>
                  </a:lnTo>
                  <a:lnTo>
                    <a:pt x="19057551" y="3735842"/>
                  </a:lnTo>
                  <a:lnTo>
                    <a:pt x="19051943" y="3739753"/>
                  </a:lnTo>
                  <a:lnTo>
                    <a:pt x="19051143" y="3745321"/>
                  </a:lnTo>
                  <a:lnTo>
                    <a:pt x="19050295" y="3750080"/>
                  </a:lnTo>
                  <a:lnTo>
                    <a:pt x="19053016" y="3754786"/>
                  </a:lnTo>
                  <a:lnTo>
                    <a:pt x="19058016" y="3756919"/>
                  </a:lnTo>
                  <a:lnTo>
                    <a:pt x="19059967" y="3756963"/>
                  </a:lnTo>
                  <a:lnTo>
                    <a:pt x="19061967" y="3757816"/>
                  </a:lnTo>
                  <a:lnTo>
                    <a:pt x="19067535" y="3758617"/>
                  </a:lnTo>
                  <a:lnTo>
                    <a:pt x="19073141" y="3754705"/>
                  </a:lnTo>
                  <a:lnTo>
                    <a:pt x="19073940" y="3749137"/>
                  </a:lnTo>
                  <a:lnTo>
                    <a:pt x="19074883" y="3743235"/>
                  </a:lnTo>
                  <a:lnTo>
                    <a:pt x="19070830" y="3737960"/>
                  </a:lnTo>
                  <a:close/>
                </a:path>
                <a:path w="20053300" h="6235700">
                  <a:moveTo>
                    <a:pt x="19154884" y="3753329"/>
                  </a:moveTo>
                  <a:lnTo>
                    <a:pt x="19149172" y="3752863"/>
                  </a:lnTo>
                  <a:lnTo>
                    <a:pt x="19147173" y="3752010"/>
                  </a:lnTo>
                  <a:lnTo>
                    <a:pt x="19141414" y="3750736"/>
                  </a:lnTo>
                  <a:lnTo>
                    <a:pt x="19136140" y="3754789"/>
                  </a:lnTo>
                  <a:lnTo>
                    <a:pt x="19135007" y="3760215"/>
                  </a:lnTo>
                  <a:lnTo>
                    <a:pt x="19134159" y="3764974"/>
                  </a:lnTo>
                  <a:lnTo>
                    <a:pt x="19136878" y="3769680"/>
                  </a:lnTo>
                  <a:lnTo>
                    <a:pt x="19141210" y="3771528"/>
                  </a:lnTo>
                  <a:lnTo>
                    <a:pt x="19141069" y="3771861"/>
                  </a:lnTo>
                  <a:lnTo>
                    <a:pt x="19141735" y="3772145"/>
                  </a:lnTo>
                  <a:lnTo>
                    <a:pt x="19143353" y="3772048"/>
                  </a:lnTo>
                  <a:lnTo>
                    <a:pt x="19145353" y="3772902"/>
                  </a:lnTo>
                  <a:lnTo>
                    <a:pt x="19151112" y="3774176"/>
                  </a:lnTo>
                  <a:lnTo>
                    <a:pt x="19156245" y="3770457"/>
                  </a:lnTo>
                  <a:lnTo>
                    <a:pt x="19158795" y="3758938"/>
                  </a:lnTo>
                  <a:lnTo>
                    <a:pt x="19154884" y="3753329"/>
                  </a:lnTo>
                  <a:close/>
                </a:path>
                <a:path w="20053300" h="6235700">
                  <a:moveTo>
                    <a:pt x="19239177" y="3769982"/>
                  </a:moveTo>
                  <a:lnTo>
                    <a:pt x="19233609" y="3769183"/>
                  </a:lnTo>
                  <a:lnTo>
                    <a:pt x="19231610" y="3768330"/>
                  </a:lnTo>
                  <a:lnTo>
                    <a:pt x="19225849" y="3767055"/>
                  </a:lnTo>
                  <a:lnTo>
                    <a:pt x="19220385" y="3770634"/>
                  </a:lnTo>
                  <a:lnTo>
                    <a:pt x="19219109" y="3776393"/>
                  </a:lnTo>
                  <a:lnTo>
                    <a:pt x="19218119" y="3781485"/>
                  </a:lnTo>
                  <a:lnTo>
                    <a:pt x="19220839" y="3786190"/>
                  </a:lnTo>
                  <a:lnTo>
                    <a:pt x="19225838" y="3788323"/>
                  </a:lnTo>
                  <a:lnTo>
                    <a:pt x="19227455" y="3788226"/>
                  </a:lnTo>
                  <a:lnTo>
                    <a:pt x="19229455" y="3789079"/>
                  </a:lnTo>
                  <a:lnTo>
                    <a:pt x="19235214" y="3790354"/>
                  </a:lnTo>
                  <a:lnTo>
                    <a:pt x="19240682" y="3786777"/>
                  </a:lnTo>
                  <a:lnTo>
                    <a:pt x="19241957" y="3781017"/>
                  </a:lnTo>
                  <a:lnTo>
                    <a:pt x="19243089" y="3775591"/>
                  </a:lnTo>
                  <a:lnTo>
                    <a:pt x="19239177" y="3769982"/>
                  </a:lnTo>
                  <a:close/>
                </a:path>
                <a:path w="20053300" h="6235700">
                  <a:moveTo>
                    <a:pt x="19322619" y="3788635"/>
                  </a:moveTo>
                  <a:lnTo>
                    <a:pt x="19316717" y="3787694"/>
                  </a:lnTo>
                  <a:lnTo>
                    <a:pt x="19314717" y="3786840"/>
                  </a:lnTo>
                  <a:lnTo>
                    <a:pt x="19309291" y="3785708"/>
                  </a:lnTo>
                  <a:lnTo>
                    <a:pt x="19303634" y="3788810"/>
                  </a:lnTo>
                  <a:lnTo>
                    <a:pt x="19302360" y="3794570"/>
                  </a:lnTo>
                  <a:lnTo>
                    <a:pt x="19301036" y="3799520"/>
                  </a:lnTo>
                  <a:lnTo>
                    <a:pt x="19303612" y="3804559"/>
                  </a:lnTo>
                  <a:lnTo>
                    <a:pt x="19308278" y="3806550"/>
                  </a:lnTo>
                  <a:lnTo>
                    <a:pt x="19308420" y="3806216"/>
                  </a:lnTo>
                  <a:lnTo>
                    <a:pt x="19309087" y="3806501"/>
                  </a:lnTo>
                  <a:lnTo>
                    <a:pt x="19310229" y="3806594"/>
                  </a:lnTo>
                  <a:lnTo>
                    <a:pt x="19312228" y="3807447"/>
                  </a:lnTo>
                  <a:lnTo>
                    <a:pt x="19317655" y="3808579"/>
                  </a:lnTo>
                  <a:lnTo>
                    <a:pt x="19323455" y="3805145"/>
                  </a:lnTo>
                  <a:lnTo>
                    <a:pt x="19325720" y="3794293"/>
                  </a:lnTo>
                  <a:lnTo>
                    <a:pt x="19322619" y="3788635"/>
                  </a:lnTo>
                  <a:close/>
                </a:path>
                <a:path w="20053300" h="6235700">
                  <a:moveTo>
                    <a:pt x="19405540" y="3809431"/>
                  </a:moveTo>
                  <a:lnTo>
                    <a:pt x="19399780" y="3808157"/>
                  </a:lnTo>
                  <a:lnTo>
                    <a:pt x="19397780" y="3807303"/>
                  </a:lnTo>
                  <a:lnTo>
                    <a:pt x="19392021" y="3806027"/>
                  </a:lnTo>
                  <a:lnTo>
                    <a:pt x="19386698" y="3809273"/>
                  </a:lnTo>
                  <a:lnTo>
                    <a:pt x="19385090" y="3814890"/>
                  </a:lnTo>
                  <a:lnTo>
                    <a:pt x="19383766" y="3819841"/>
                  </a:lnTo>
                  <a:lnTo>
                    <a:pt x="19386343" y="3824879"/>
                  </a:lnTo>
                  <a:lnTo>
                    <a:pt x="19391675" y="3827154"/>
                  </a:lnTo>
                  <a:lnTo>
                    <a:pt x="19392816" y="3827246"/>
                  </a:lnTo>
                  <a:lnTo>
                    <a:pt x="19394817" y="3828100"/>
                  </a:lnTo>
                  <a:lnTo>
                    <a:pt x="19400576" y="3829374"/>
                  </a:lnTo>
                  <a:lnTo>
                    <a:pt x="19405901" y="3826131"/>
                  </a:lnTo>
                  <a:lnTo>
                    <a:pt x="19407510" y="3820514"/>
                  </a:lnTo>
                  <a:lnTo>
                    <a:pt x="19408784" y="3814754"/>
                  </a:lnTo>
                  <a:lnTo>
                    <a:pt x="19405540" y="3809431"/>
                  </a:lnTo>
                  <a:close/>
                </a:path>
                <a:path w="20053300" h="6235700">
                  <a:moveTo>
                    <a:pt x="19488557" y="3831843"/>
                  </a:moveTo>
                  <a:lnTo>
                    <a:pt x="19482798" y="3830567"/>
                  </a:lnTo>
                  <a:lnTo>
                    <a:pt x="19480799" y="3829715"/>
                  </a:lnTo>
                  <a:lnTo>
                    <a:pt x="19475182" y="3828107"/>
                  </a:lnTo>
                  <a:lnTo>
                    <a:pt x="19469524" y="3831208"/>
                  </a:lnTo>
                  <a:lnTo>
                    <a:pt x="19467916" y="3836826"/>
                  </a:lnTo>
                  <a:lnTo>
                    <a:pt x="19466259" y="3841634"/>
                  </a:lnTo>
                  <a:lnTo>
                    <a:pt x="19469029" y="3847150"/>
                  </a:lnTo>
                  <a:lnTo>
                    <a:pt x="19473695" y="3849140"/>
                  </a:lnTo>
                  <a:lnTo>
                    <a:pt x="19473837" y="3848807"/>
                  </a:lnTo>
                  <a:lnTo>
                    <a:pt x="19477170" y="3850228"/>
                  </a:lnTo>
                  <a:lnTo>
                    <a:pt x="19482787" y="3851836"/>
                  </a:lnTo>
                  <a:lnTo>
                    <a:pt x="19488443" y="3848734"/>
                  </a:lnTo>
                  <a:lnTo>
                    <a:pt x="19491660" y="3837500"/>
                  </a:lnTo>
                  <a:lnTo>
                    <a:pt x="19488557" y="3831843"/>
                  </a:lnTo>
                  <a:close/>
                </a:path>
                <a:path w="20053300" h="6235700">
                  <a:moveTo>
                    <a:pt x="19570199" y="3855638"/>
                  </a:moveTo>
                  <a:lnTo>
                    <a:pt x="19564582" y="3854030"/>
                  </a:lnTo>
                  <a:lnTo>
                    <a:pt x="19562582" y="3853176"/>
                  </a:lnTo>
                  <a:lnTo>
                    <a:pt x="19557298" y="3851710"/>
                  </a:lnTo>
                  <a:lnTo>
                    <a:pt x="19551308" y="3854671"/>
                  </a:lnTo>
                  <a:lnTo>
                    <a:pt x="19549700" y="3860288"/>
                  </a:lnTo>
                  <a:lnTo>
                    <a:pt x="19547901" y="3865429"/>
                  </a:lnTo>
                  <a:lnTo>
                    <a:pt x="19550668" y="3870944"/>
                  </a:lnTo>
                  <a:lnTo>
                    <a:pt x="19555334" y="3872935"/>
                  </a:lnTo>
                  <a:lnTo>
                    <a:pt x="19555811" y="3872744"/>
                  </a:lnTo>
                  <a:lnTo>
                    <a:pt x="19558811" y="3874024"/>
                  </a:lnTo>
                  <a:lnTo>
                    <a:pt x="19564095" y="3875490"/>
                  </a:lnTo>
                  <a:lnTo>
                    <a:pt x="19570085" y="3872528"/>
                  </a:lnTo>
                  <a:lnTo>
                    <a:pt x="19573303" y="3861294"/>
                  </a:lnTo>
                  <a:lnTo>
                    <a:pt x="19570199" y="3855638"/>
                  </a:lnTo>
                  <a:close/>
                </a:path>
                <a:path w="20053300" h="6235700">
                  <a:moveTo>
                    <a:pt x="19651653" y="3881717"/>
                  </a:moveTo>
                  <a:lnTo>
                    <a:pt x="19646036" y="3880109"/>
                  </a:lnTo>
                  <a:lnTo>
                    <a:pt x="19644036" y="3879256"/>
                  </a:lnTo>
                  <a:lnTo>
                    <a:pt x="19638561" y="3877313"/>
                  </a:lnTo>
                  <a:lnTo>
                    <a:pt x="19632903" y="3880416"/>
                  </a:lnTo>
                  <a:lnTo>
                    <a:pt x="19630962" y="3885891"/>
                  </a:lnTo>
                  <a:lnTo>
                    <a:pt x="19629496" y="3891175"/>
                  </a:lnTo>
                  <a:lnTo>
                    <a:pt x="19631934" y="3896548"/>
                  </a:lnTo>
                  <a:lnTo>
                    <a:pt x="19639600" y="3899818"/>
                  </a:lnTo>
                  <a:lnTo>
                    <a:pt x="19645075" y="3901760"/>
                  </a:lnTo>
                  <a:lnTo>
                    <a:pt x="19650731" y="3898657"/>
                  </a:lnTo>
                  <a:lnTo>
                    <a:pt x="19654007" y="3889418"/>
                  </a:lnTo>
                  <a:lnTo>
                    <a:pt x="19654613" y="3887707"/>
                  </a:lnTo>
                  <a:lnTo>
                    <a:pt x="19651653" y="3881717"/>
                  </a:lnTo>
                  <a:close/>
                </a:path>
                <a:path w="20053300" h="6235700">
                  <a:moveTo>
                    <a:pt x="19732540" y="3909130"/>
                  </a:moveTo>
                  <a:lnTo>
                    <a:pt x="19727065" y="3907188"/>
                  </a:lnTo>
                  <a:lnTo>
                    <a:pt x="19725065" y="3906335"/>
                  </a:lnTo>
                  <a:lnTo>
                    <a:pt x="19719448" y="3904726"/>
                  </a:lnTo>
                  <a:lnTo>
                    <a:pt x="19713600" y="3907354"/>
                  </a:lnTo>
                  <a:lnTo>
                    <a:pt x="19710338" y="3916598"/>
                  </a:lnTo>
                  <a:lnTo>
                    <a:pt x="19709858" y="3917970"/>
                  </a:lnTo>
                  <a:lnTo>
                    <a:pt x="19712485" y="3923817"/>
                  </a:lnTo>
                  <a:lnTo>
                    <a:pt x="19717485" y="3925950"/>
                  </a:lnTo>
                  <a:lnTo>
                    <a:pt x="19717438" y="3925142"/>
                  </a:lnTo>
                  <a:lnTo>
                    <a:pt x="19720103" y="3926279"/>
                  </a:lnTo>
                  <a:lnTo>
                    <a:pt x="19725578" y="3928220"/>
                  </a:lnTo>
                  <a:lnTo>
                    <a:pt x="19731426" y="3925594"/>
                  </a:lnTo>
                  <a:lnTo>
                    <a:pt x="19734687" y="3916349"/>
                  </a:lnTo>
                  <a:lnTo>
                    <a:pt x="19735167" y="3914977"/>
                  </a:lnTo>
                  <a:lnTo>
                    <a:pt x="19732540" y="3909130"/>
                  </a:lnTo>
                  <a:close/>
                </a:path>
                <a:path w="20053300" h="6235700">
                  <a:moveTo>
                    <a:pt x="19812764" y="3939016"/>
                  </a:moveTo>
                  <a:lnTo>
                    <a:pt x="19805431" y="3935888"/>
                  </a:lnTo>
                  <a:lnTo>
                    <a:pt x="19799956" y="3933947"/>
                  </a:lnTo>
                  <a:lnTo>
                    <a:pt x="19794441" y="3936715"/>
                  </a:lnTo>
                  <a:lnTo>
                    <a:pt x="19792166" y="3942048"/>
                  </a:lnTo>
                  <a:lnTo>
                    <a:pt x="19790607" y="3946505"/>
                  </a:lnTo>
                  <a:lnTo>
                    <a:pt x="19790367" y="3947190"/>
                  </a:lnTo>
                  <a:lnTo>
                    <a:pt x="19792996" y="3953039"/>
                  </a:lnTo>
                  <a:lnTo>
                    <a:pt x="19800326" y="3956166"/>
                  </a:lnTo>
                  <a:lnTo>
                    <a:pt x="19805468" y="3957966"/>
                  </a:lnTo>
                  <a:lnTo>
                    <a:pt x="19811317" y="3955339"/>
                  </a:lnTo>
                  <a:lnTo>
                    <a:pt x="19813592" y="3950005"/>
                  </a:lnTo>
                  <a:lnTo>
                    <a:pt x="19815169" y="3945557"/>
                  </a:lnTo>
                  <a:lnTo>
                    <a:pt x="19815533" y="3944530"/>
                  </a:lnTo>
                  <a:lnTo>
                    <a:pt x="19812764" y="3939016"/>
                  </a:lnTo>
                  <a:close/>
                </a:path>
                <a:path w="20053300" h="6235700">
                  <a:moveTo>
                    <a:pt x="19892562" y="3969904"/>
                  </a:moveTo>
                  <a:lnTo>
                    <a:pt x="19879896" y="3964501"/>
                  </a:lnTo>
                  <a:lnTo>
                    <a:pt x="19874049" y="3967129"/>
                  </a:lnTo>
                  <a:lnTo>
                    <a:pt x="19871775" y="3972461"/>
                  </a:lnTo>
                  <a:lnTo>
                    <a:pt x="19869954" y="3977594"/>
                  </a:lnTo>
                  <a:lnTo>
                    <a:pt x="19869833" y="3977936"/>
                  </a:lnTo>
                  <a:lnTo>
                    <a:pt x="19872459" y="3983783"/>
                  </a:lnTo>
                  <a:lnTo>
                    <a:pt x="19884791" y="3989044"/>
                  </a:lnTo>
                  <a:lnTo>
                    <a:pt x="19890640" y="3986418"/>
                  </a:lnTo>
                  <a:lnTo>
                    <a:pt x="19895189" y="3975752"/>
                  </a:lnTo>
                  <a:lnTo>
                    <a:pt x="19892562" y="3969904"/>
                  </a:lnTo>
                  <a:close/>
                </a:path>
                <a:path w="20053300" h="6235700">
                  <a:moveTo>
                    <a:pt x="20050643" y="4036154"/>
                  </a:moveTo>
                  <a:lnTo>
                    <a:pt x="20037976" y="4030751"/>
                  </a:lnTo>
                  <a:lnTo>
                    <a:pt x="20031937" y="4032902"/>
                  </a:lnTo>
                  <a:lnTo>
                    <a:pt x="20027387" y="4043568"/>
                  </a:lnTo>
                  <a:lnTo>
                    <a:pt x="20029541" y="4049607"/>
                  </a:lnTo>
                  <a:lnTo>
                    <a:pt x="20042205" y="4055010"/>
                  </a:lnTo>
                  <a:lnTo>
                    <a:pt x="20048244" y="4052859"/>
                  </a:lnTo>
                  <a:lnTo>
                    <a:pt x="20050519" y="4047526"/>
                  </a:lnTo>
                  <a:lnTo>
                    <a:pt x="20053127" y="4042335"/>
                  </a:lnTo>
                  <a:lnTo>
                    <a:pt x="20050643" y="4036154"/>
                  </a:lnTo>
                  <a:close/>
                </a:path>
                <a:path w="20053300" h="6235700">
                  <a:moveTo>
                    <a:pt x="19972266" y="4001933"/>
                  </a:moveTo>
                  <a:lnTo>
                    <a:pt x="19959600" y="3996530"/>
                  </a:lnTo>
                  <a:lnTo>
                    <a:pt x="19953420" y="3999015"/>
                  </a:lnTo>
                  <a:lnTo>
                    <a:pt x="19948871" y="4009681"/>
                  </a:lnTo>
                  <a:lnTo>
                    <a:pt x="19951354" y="4015863"/>
                  </a:lnTo>
                  <a:lnTo>
                    <a:pt x="19964019" y="4021266"/>
                  </a:lnTo>
                  <a:lnTo>
                    <a:pt x="19970202" y="4018780"/>
                  </a:lnTo>
                  <a:lnTo>
                    <a:pt x="19974752" y="4008115"/>
                  </a:lnTo>
                  <a:lnTo>
                    <a:pt x="19972266" y="4001933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88097" y="0"/>
              <a:ext cx="17016003" cy="9580085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985169" y="51044"/>
              <a:ext cx="17068800" cy="9558020"/>
            </a:xfrm>
            <a:custGeom>
              <a:avLst/>
              <a:gdLst/>
              <a:ahLst/>
              <a:cxnLst/>
              <a:rect l="l" t="t" r="r" b="b"/>
              <a:pathLst>
                <a:path w="17068800" h="9558020">
                  <a:moveTo>
                    <a:pt x="5946700" y="6249788"/>
                  </a:moveTo>
                  <a:lnTo>
                    <a:pt x="5931035" y="6243106"/>
                  </a:lnTo>
                  <a:lnTo>
                    <a:pt x="5925804" y="6245208"/>
                  </a:lnTo>
                  <a:lnTo>
                    <a:pt x="5921823" y="6254540"/>
                  </a:lnTo>
                  <a:lnTo>
                    <a:pt x="5923926" y="6259771"/>
                  </a:lnTo>
                  <a:lnTo>
                    <a:pt x="5939591" y="6266453"/>
                  </a:lnTo>
                  <a:lnTo>
                    <a:pt x="5944821" y="6264351"/>
                  </a:lnTo>
                  <a:lnTo>
                    <a:pt x="5948802" y="6255018"/>
                  </a:lnTo>
                  <a:lnTo>
                    <a:pt x="5946700" y="6249788"/>
                  </a:lnTo>
                  <a:close/>
                </a:path>
                <a:path w="17068800" h="9558020">
                  <a:moveTo>
                    <a:pt x="5848516" y="6207512"/>
                  </a:moveTo>
                  <a:lnTo>
                    <a:pt x="5843286" y="6209614"/>
                  </a:lnTo>
                  <a:lnTo>
                    <a:pt x="5841129" y="6214604"/>
                  </a:lnTo>
                  <a:lnTo>
                    <a:pt x="5838972" y="6218805"/>
                  </a:lnTo>
                  <a:lnTo>
                    <a:pt x="5841074" y="6224035"/>
                  </a:lnTo>
                  <a:lnTo>
                    <a:pt x="5856739" y="6230717"/>
                  </a:lnTo>
                  <a:lnTo>
                    <a:pt x="5861828" y="6228948"/>
                  </a:lnTo>
                  <a:lnTo>
                    <a:pt x="5863984" y="6223958"/>
                  </a:lnTo>
                  <a:lnTo>
                    <a:pt x="5866142" y="6219758"/>
                  </a:lnTo>
                  <a:lnTo>
                    <a:pt x="5864040" y="6214528"/>
                  </a:lnTo>
                  <a:lnTo>
                    <a:pt x="5853040" y="6209836"/>
                  </a:lnTo>
                  <a:lnTo>
                    <a:pt x="5848516" y="6207512"/>
                  </a:lnTo>
                  <a:close/>
                </a:path>
                <a:path w="17068800" h="9558020">
                  <a:moveTo>
                    <a:pt x="6028835" y="6284429"/>
                  </a:moveTo>
                  <a:lnTo>
                    <a:pt x="6013837" y="6278032"/>
                  </a:lnTo>
                  <a:lnTo>
                    <a:pt x="6008606" y="6280134"/>
                  </a:lnTo>
                  <a:lnTo>
                    <a:pt x="6004767" y="6289133"/>
                  </a:lnTo>
                  <a:lnTo>
                    <a:pt x="6007203" y="6294506"/>
                  </a:lnTo>
                  <a:lnTo>
                    <a:pt x="6022201" y="6300904"/>
                  </a:lnTo>
                  <a:lnTo>
                    <a:pt x="6027432" y="6298802"/>
                  </a:lnTo>
                  <a:lnTo>
                    <a:pt x="6029422" y="6294135"/>
                  </a:lnTo>
                  <a:lnTo>
                    <a:pt x="6030937" y="6289660"/>
                  </a:lnTo>
                  <a:lnTo>
                    <a:pt x="6028835" y="6284429"/>
                  </a:lnTo>
                  <a:close/>
                </a:path>
                <a:path w="17068800" h="9558020">
                  <a:moveTo>
                    <a:pt x="5781806" y="6178267"/>
                  </a:moveTo>
                  <a:lnTo>
                    <a:pt x="5766141" y="6171585"/>
                  </a:lnTo>
                  <a:lnTo>
                    <a:pt x="5761052" y="6173354"/>
                  </a:lnTo>
                  <a:lnTo>
                    <a:pt x="5757213" y="6182353"/>
                  </a:lnTo>
                  <a:lnTo>
                    <a:pt x="5758841" y="6187775"/>
                  </a:lnTo>
                  <a:lnTo>
                    <a:pt x="5774507" y="6194458"/>
                  </a:lnTo>
                  <a:lnTo>
                    <a:pt x="5779737" y="6192355"/>
                  </a:lnTo>
                  <a:lnTo>
                    <a:pt x="5783434" y="6183689"/>
                  </a:lnTo>
                  <a:lnTo>
                    <a:pt x="5781806" y="6178267"/>
                  </a:lnTo>
                  <a:close/>
                </a:path>
                <a:path w="17068800" h="9558020">
                  <a:moveTo>
                    <a:pt x="6112730" y="6318641"/>
                  </a:moveTo>
                  <a:lnTo>
                    <a:pt x="6097398" y="6312101"/>
                  </a:lnTo>
                  <a:lnTo>
                    <a:pt x="6092168" y="6314204"/>
                  </a:lnTo>
                  <a:lnTo>
                    <a:pt x="6090178" y="6318870"/>
                  </a:lnTo>
                  <a:lnTo>
                    <a:pt x="6088663" y="6323345"/>
                  </a:lnTo>
                  <a:lnTo>
                    <a:pt x="6090766" y="6328575"/>
                  </a:lnTo>
                  <a:lnTo>
                    <a:pt x="6106097" y="6335115"/>
                  </a:lnTo>
                  <a:lnTo>
                    <a:pt x="6110994" y="6332871"/>
                  </a:lnTo>
                  <a:lnTo>
                    <a:pt x="6114975" y="6323538"/>
                  </a:lnTo>
                  <a:lnTo>
                    <a:pt x="6112730" y="6318641"/>
                  </a:lnTo>
                  <a:close/>
                </a:path>
                <a:path w="17068800" h="9558020">
                  <a:moveTo>
                    <a:pt x="5699524" y="6141199"/>
                  </a:moveTo>
                  <a:lnTo>
                    <a:pt x="5683859" y="6134517"/>
                  </a:lnTo>
                  <a:lnTo>
                    <a:pt x="5678628" y="6136619"/>
                  </a:lnTo>
                  <a:lnTo>
                    <a:pt x="5674789" y="6145618"/>
                  </a:lnTo>
                  <a:lnTo>
                    <a:pt x="5676416" y="6151040"/>
                  </a:lnTo>
                  <a:lnTo>
                    <a:pt x="5692081" y="6157722"/>
                  </a:lnTo>
                  <a:lnTo>
                    <a:pt x="5697312" y="6155620"/>
                  </a:lnTo>
                  <a:lnTo>
                    <a:pt x="5701151" y="6146620"/>
                  </a:lnTo>
                  <a:lnTo>
                    <a:pt x="5699524" y="6141199"/>
                  </a:lnTo>
                  <a:close/>
                </a:path>
                <a:path w="17068800" h="9558020">
                  <a:moveTo>
                    <a:pt x="6195909" y="6351759"/>
                  </a:moveTo>
                  <a:lnTo>
                    <a:pt x="6180578" y="6345219"/>
                  </a:lnTo>
                  <a:lnTo>
                    <a:pt x="6175680" y="6347464"/>
                  </a:lnTo>
                  <a:lnTo>
                    <a:pt x="6173690" y="6352130"/>
                  </a:lnTo>
                  <a:lnTo>
                    <a:pt x="6172175" y="6356605"/>
                  </a:lnTo>
                  <a:lnTo>
                    <a:pt x="6174278" y="6361835"/>
                  </a:lnTo>
                  <a:lnTo>
                    <a:pt x="6189610" y="6368375"/>
                  </a:lnTo>
                  <a:lnTo>
                    <a:pt x="6194506" y="6366131"/>
                  </a:lnTo>
                  <a:lnTo>
                    <a:pt x="6196497" y="6361464"/>
                  </a:lnTo>
                  <a:lnTo>
                    <a:pt x="6198012" y="6356990"/>
                  </a:lnTo>
                  <a:lnTo>
                    <a:pt x="6195909" y="6351759"/>
                  </a:lnTo>
                  <a:close/>
                </a:path>
                <a:path w="17068800" h="9558020">
                  <a:moveTo>
                    <a:pt x="5602527" y="6097065"/>
                  </a:moveTo>
                  <a:lnTo>
                    <a:pt x="5596963" y="6099026"/>
                  </a:lnTo>
                  <a:lnTo>
                    <a:pt x="5592982" y="6108358"/>
                  </a:lnTo>
                  <a:lnTo>
                    <a:pt x="5594610" y="6113780"/>
                  </a:lnTo>
                  <a:lnTo>
                    <a:pt x="5610275" y="6120462"/>
                  </a:lnTo>
                  <a:lnTo>
                    <a:pt x="5615506" y="6118360"/>
                  </a:lnTo>
                  <a:lnTo>
                    <a:pt x="5619345" y="6109361"/>
                  </a:lnTo>
                  <a:lnTo>
                    <a:pt x="5617717" y="6103939"/>
                  </a:lnTo>
                  <a:lnTo>
                    <a:pt x="5606717" y="6099247"/>
                  </a:lnTo>
                  <a:lnTo>
                    <a:pt x="5602527" y="6097065"/>
                  </a:lnTo>
                  <a:close/>
                </a:path>
                <a:path w="17068800" h="9558020">
                  <a:moveTo>
                    <a:pt x="5535911" y="6066679"/>
                  </a:moveTo>
                  <a:lnTo>
                    <a:pt x="5524911" y="6061987"/>
                  </a:lnTo>
                  <a:lnTo>
                    <a:pt x="5519106" y="6074875"/>
                  </a:lnTo>
                  <a:lnTo>
                    <a:pt x="5517469" y="6078511"/>
                  </a:lnTo>
                  <a:lnTo>
                    <a:pt x="5528468" y="6083202"/>
                  </a:lnTo>
                  <a:lnTo>
                    <a:pt x="5533698" y="6081100"/>
                  </a:lnTo>
                  <a:lnTo>
                    <a:pt x="5537537" y="6072101"/>
                  </a:lnTo>
                  <a:lnTo>
                    <a:pt x="5535911" y="6066679"/>
                  </a:lnTo>
                  <a:close/>
                </a:path>
                <a:path w="17068800" h="9558020">
                  <a:moveTo>
                    <a:pt x="6280325" y="6383828"/>
                  </a:moveTo>
                  <a:lnTo>
                    <a:pt x="6269326" y="6379136"/>
                  </a:lnTo>
                  <a:lnTo>
                    <a:pt x="6264517" y="6377479"/>
                  </a:lnTo>
                  <a:lnTo>
                    <a:pt x="6259621" y="6379724"/>
                  </a:lnTo>
                  <a:lnTo>
                    <a:pt x="6257630" y="6384390"/>
                  </a:lnTo>
                  <a:lnTo>
                    <a:pt x="6256210" y="6388512"/>
                  </a:lnTo>
                  <a:lnTo>
                    <a:pt x="6255973" y="6389198"/>
                  </a:lnTo>
                  <a:lnTo>
                    <a:pt x="6258218" y="6394096"/>
                  </a:lnTo>
                  <a:lnTo>
                    <a:pt x="6269216" y="6398787"/>
                  </a:lnTo>
                  <a:lnTo>
                    <a:pt x="6274024" y="6400444"/>
                  </a:lnTo>
                  <a:lnTo>
                    <a:pt x="6278922" y="6398200"/>
                  </a:lnTo>
                  <a:lnTo>
                    <a:pt x="6280913" y="6393534"/>
                  </a:lnTo>
                  <a:lnTo>
                    <a:pt x="6282333" y="6389412"/>
                  </a:lnTo>
                  <a:lnTo>
                    <a:pt x="6282570" y="6388725"/>
                  </a:lnTo>
                  <a:lnTo>
                    <a:pt x="6280325" y="6383828"/>
                  </a:lnTo>
                  <a:close/>
                </a:path>
                <a:path w="17068800" h="9558020">
                  <a:moveTo>
                    <a:pt x="5449388" y="6026620"/>
                  </a:moveTo>
                  <a:lnTo>
                    <a:pt x="5438722" y="6022070"/>
                  </a:lnTo>
                  <a:lnTo>
                    <a:pt x="5433301" y="6023697"/>
                  </a:lnTo>
                  <a:lnTo>
                    <a:pt x="5429320" y="6033030"/>
                  </a:lnTo>
                  <a:lnTo>
                    <a:pt x="5431089" y="6038118"/>
                  </a:lnTo>
                  <a:lnTo>
                    <a:pt x="5435613" y="6040441"/>
                  </a:lnTo>
                  <a:lnTo>
                    <a:pt x="5446613" y="6045134"/>
                  </a:lnTo>
                  <a:lnTo>
                    <a:pt x="5451843" y="6043031"/>
                  </a:lnTo>
                  <a:lnTo>
                    <a:pt x="5455681" y="6034032"/>
                  </a:lnTo>
                  <a:lnTo>
                    <a:pt x="5453912" y="6028943"/>
                  </a:lnTo>
                  <a:lnTo>
                    <a:pt x="5449388" y="6026620"/>
                  </a:lnTo>
                  <a:close/>
                </a:path>
                <a:path w="17068800" h="9558020">
                  <a:moveTo>
                    <a:pt x="6364167" y="6414471"/>
                  </a:moveTo>
                  <a:lnTo>
                    <a:pt x="6359549" y="6413289"/>
                  </a:lnTo>
                  <a:lnTo>
                    <a:pt x="6353216" y="6410588"/>
                  </a:lnTo>
                  <a:lnTo>
                    <a:pt x="6348741" y="6409073"/>
                  </a:lnTo>
                  <a:lnTo>
                    <a:pt x="6343844" y="6411317"/>
                  </a:lnTo>
                  <a:lnTo>
                    <a:pt x="6341853" y="6415983"/>
                  </a:lnTo>
                  <a:lnTo>
                    <a:pt x="6340805" y="6419082"/>
                  </a:lnTo>
                  <a:lnTo>
                    <a:pt x="6340339" y="6420458"/>
                  </a:lnTo>
                  <a:lnTo>
                    <a:pt x="6342583" y="6425356"/>
                  </a:lnTo>
                  <a:lnTo>
                    <a:pt x="6347249" y="6427346"/>
                  </a:lnTo>
                  <a:lnTo>
                    <a:pt x="6347392" y="6427012"/>
                  </a:lnTo>
                  <a:lnTo>
                    <a:pt x="6353725" y="6429714"/>
                  </a:lnTo>
                  <a:lnTo>
                    <a:pt x="6358200" y="6431229"/>
                  </a:lnTo>
                  <a:lnTo>
                    <a:pt x="6363573" y="6428794"/>
                  </a:lnTo>
                  <a:lnTo>
                    <a:pt x="6366253" y="6420876"/>
                  </a:lnTo>
                  <a:lnTo>
                    <a:pt x="6366602" y="6419843"/>
                  </a:lnTo>
                  <a:lnTo>
                    <a:pt x="6364167" y="6414471"/>
                  </a:lnTo>
                  <a:close/>
                </a:path>
                <a:path w="17068800" h="9558020">
                  <a:moveTo>
                    <a:pt x="5368199" y="5988836"/>
                  </a:moveTo>
                  <a:lnTo>
                    <a:pt x="5357199" y="5984144"/>
                  </a:lnTo>
                  <a:lnTo>
                    <a:pt x="5351779" y="5985771"/>
                  </a:lnTo>
                  <a:lnTo>
                    <a:pt x="5347940" y="5994770"/>
                  </a:lnTo>
                  <a:lnTo>
                    <a:pt x="5349566" y="6000192"/>
                  </a:lnTo>
                  <a:lnTo>
                    <a:pt x="5354091" y="6002516"/>
                  </a:lnTo>
                  <a:lnTo>
                    <a:pt x="5365423" y="6007350"/>
                  </a:lnTo>
                  <a:lnTo>
                    <a:pt x="5370654" y="6005247"/>
                  </a:lnTo>
                  <a:lnTo>
                    <a:pt x="5374350" y="5996581"/>
                  </a:lnTo>
                  <a:lnTo>
                    <a:pt x="5372722" y="5991160"/>
                  </a:lnTo>
                  <a:lnTo>
                    <a:pt x="5368199" y="5988836"/>
                  </a:lnTo>
                  <a:close/>
                </a:path>
                <a:path w="17068800" h="9558020">
                  <a:moveTo>
                    <a:pt x="5286485" y="5950434"/>
                  </a:moveTo>
                  <a:lnTo>
                    <a:pt x="5275486" y="5945742"/>
                  </a:lnTo>
                  <a:lnTo>
                    <a:pt x="5270256" y="5947844"/>
                  </a:lnTo>
                  <a:lnTo>
                    <a:pt x="5266559" y="5956510"/>
                  </a:lnTo>
                  <a:lnTo>
                    <a:pt x="5268186" y="5961932"/>
                  </a:lnTo>
                  <a:lnTo>
                    <a:pt x="5272710" y="5964255"/>
                  </a:lnTo>
                  <a:lnTo>
                    <a:pt x="5283709" y="5968947"/>
                  </a:lnTo>
                  <a:lnTo>
                    <a:pt x="5288939" y="5966845"/>
                  </a:lnTo>
                  <a:lnTo>
                    <a:pt x="5292636" y="5958179"/>
                  </a:lnTo>
                  <a:lnTo>
                    <a:pt x="5291010" y="5952758"/>
                  </a:lnTo>
                  <a:lnTo>
                    <a:pt x="5286485" y="5950434"/>
                  </a:lnTo>
                  <a:close/>
                </a:path>
                <a:path w="17068800" h="9558020">
                  <a:moveTo>
                    <a:pt x="6449151" y="6445207"/>
                  </a:moveTo>
                  <a:lnTo>
                    <a:pt x="6444200" y="6443883"/>
                  </a:lnTo>
                  <a:lnTo>
                    <a:pt x="6437867" y="6441182"/>
                  </a:lnTo>
                  <a:lnTo>
                    <a:pt x="6433058" y="6439525"/>
                  </a:lnTo>
                  <a:lnTo>
                    <a:pt x="6428495" y="6441911"/>
                  </a:lnTo>
                  <a:lnTo>
                    <a:pt x="6426504" y="6446577"/>
                  </a:lnTo>
                  <a:lnTo>
                    <a:pt x="6425339" y="6450020"/>
                  </a:lnTo>
                  <a:lnTo>
                    <a:pt x="6424989" y="6451052"/>
                  </a:lnTo>
                  <a:lnTo>
                    <a:pt x="6427234" y="6455949"/>
                  </a:lnTo>
                  <a:lnTo>
                    <a:pt x="6431566" y="6457798"/>
                  </a:lnTo>
                  <a:lnTo>
                    <a:pt x="6432042" y="6457607"/>
                  </a:lnTo>
                  <a:lnTo>
                    <a:pt x="6438375" y="6460308"/>
                  </a:lnTo>
                  <a:lnTo>
                    <a:pt x="6451394" y="6450104"/>
                  </a:lnTo>
                  <a:lnTo>
                    <a:pt x="6449151" y="6445207"/>
                  </a:lnTo>
                  <a:close/>
                </a:path>
                <a:path w="17068800" h="9558020">
                  <a:moveTo>
                    <a:pt x="5204914" y="5911699"/>
                  </a:moveTo>
                  <a:lnTo>
                    <a:pt x="5193915" y="5907007"/>
                  </a:lnTo>
                  <a:lnTo>
                    <a:pt x="5188493" y="5908633"/>
                  </a:lnTo>
                  <a:lnTo>
                    <a:pt x="5184654" y="5917633"/>
                  </a:lnTo>
                  <a:lnTo>
                    <a:pt x="5186281" y="5923054"/>
                  </a:lnTo>
                  <a:lnTo>
                    <a:pt x="5190805" y="5925378"/>
                  </a:lnTo>
                  <a:lnTo>
                    <a:pt x="5202138" y="5930212"/>
                  </a:lnTo>
                  <a:lnTo>
                    <a:pt x="5207369" y="5928110"/>
                  </a:lnTo>
                  <a:lnTo>
                    <a:pt x="5211065" y="5919444"/>
                  </a:lnTo>
                  <a:lnTo>
                    <a:pt x="5209438" y="5914023"/>
                  </a:lnTo>
                  <a:lnTo>
                    <a:pt x="5204914" y="5911699"/>
                  </a:lnTo>
                  <a:close/>
                </a:path>
                <a:path w="17068800" h="9558020">
                  <a:moveTo>
                    <a:pt x="6534227" y="6474800"/>
                  </a:moveTo>
                  <a:lnTo>
                    <a:pt x="6529276" y="6473477"/>
                  </a:lnTo>
                  <a:lnTo>
                    <a:pt x="6522944" y="6470775"/>
                  </a:lnTo>
                  <a:lnTo>
                    <a:pt x="6518135" y="6469118"/>
                  </a:lnTo>
                  <a:lnTo>
                    <a:pt x="6513239" y="6471363"/>
                  </a:lnTo>
                  <a:lnTo>
                    <a:pt x="6510533" y="6479269"/>
                  </a:lnTo>
                  <a:lnTo>
                    <a:pt x="6510066" y="6480646"/>
                  </a:lnTo>
                  <a:lnTo>
                    <a:pt x="6512311" y="6485543"/>
                  </a:lnTo>
                  <a:lnTo>
                    <a:pt x="6516644" y="6487392"/>
                  </a:lnTo>
                  <a:lnTo>
                    <a:pt x="6516453" y="6486916"/>
                  </a:lnTo>
                  <a:lnTo>
                    <a:pt x="6516786" y="6487058"/>
                  </a:lnTo>
                  <a:lnTo>
                    <a:pt x="6517261" y="6486867"/>
                  </a:lnTo>
                  <a:lnTo>
                    <a:pt x="6523594" y="6489568"/>
                  </a:lnTo>
                  <a:lnTo>
                    <a:pt x="6528402" y="6491226"/>
                  </a:lnTo>
                  <a:lnTo>
                    <a:pt x="6533300" y="6488981"/>
                  </a:lnTo>
                  <a:lnTo>
                    <a:pt x="6536006" y="6481074"/>
                  </a:lnTo>
                  <a:lnTo>
                    <a:pt x="6536472" y="6479697"/>
                  </a:lnTo>
                  <a:lnTo>
                    <a:pt x="6534227" y="6474800"/>
                  </a:lnTo>
                  <a:close/>
                </a:path>
                <a:path w="17068800" h="9558020">
                  <a:moveTo>
                    <a:pt x="5123818" y="5872772"/>
                  </a:moveTo>
                  <a:lnTo>
                    <a:pt x="5112819" y="5868080"/>
                  </a:lnTo>
                  <a:lnTo>
                    <a:pt x="5107397" y="5869707"/>
                  </a:lnTo>
                  <a:lnTo>
                    <a:pt x="5103416" y="5879040"/>
                  </a:lnTo>
                  <a:lnTo>
                    <a:pt x="5105044" y="5884462"/>
                  </a:lnTo>
                  <a:lnTo>
                    <a:pt x="5109568" y="5886785"/>
                  </a:lnTo>
                  <a:lnTo>
                    <a:pt x="5120566" y="5891477"/>
                  </a:lnTo>
                  <a:lnTo>
                    <a:pt x="5126130" y="5889517"/>
                  </a:lnTo>
                  <a:lnTo>
                    <a:pt x="5129969" y="5880517"/>
                  </a:lnTo>
                  <a:lnTo>
                    <a:pt x="5128342" y="5875096"/>
                  </a:lnTo>
                  <a:lnTo>
                    <a:pt x="5123818" y="5872772"/>
                  </a:lnTo>
                  <a:close/>
                </a:path>
                <a:path w="17068800" h="9558020">
                  <a:moveTo>
                    <a:pt x="5032198" y="5828963"/>
                  </a:moveTo>
                  <a:lnTo>
                    <a:pt x="5026777" y="5830590"/>
                  </a:lnTo>
                  <a:lnTo>
                    <a:pt x="5024123" y="5836550"/>
                  </a:lnTo>
                  <a:lnTo>
                    <a:pt x="5022463" y="5839781"/>
                  </a:lnTo>
                  <a:lnTo>
                    <a:pt x="5024231" y="5844869"/>
                  </a:lnTo>
                  <a:lnTo>
                    <a:pt x="5028613" y="5847526"/>
                  </a:lnTo>
                  <a:lnTo>
                    <a:pt x="5039613" y="5852218"/>
                  </a:lnTo>
                  <a:lnTo>
                    <a:pt x="5045034" y="5850591"/>
                  </a:lnTo>
                  <a:lnTo>
                    <a:pt x="5047547" y="5844965"/>
                  </a:lnTo>
                  <a:lnTo>
                    <a:pt x="5049207" y="5841734"/>
                  </a:lnTo>
                  <a:lnTo>
                    <a:pt x="5047437" y="5836645"/>
                  </a:lnTo>
                  <a:lnTo>
                    <a:pt x="5043055" y="5833988"/>
                  </a:lnTo>
                  <a:lnTo>
                    <a:pt x="5036722" y="5831287"/>
                  </a:lnTo>
                  <a:lnTo>
                    <a:pt x="5032198" y="5828963"/>
                  </a:lnTo>
                  <a:close/>
                </a:path>
                <a:path w="17068800" h="9558020">
                  <a:moveTo>
                    <a:pt x="6619681" y="6502586"/>
                  </a:moveTo>
                  <a:lnTo>
                    <a:pt x="6614873" y="6500929"/>
                  </a:lnTo>
                  <a:lnTo>
                    <a:pt x="6608256" y="6498893"/>
                  </a:lnTo>
                  <a:lnTo>
                    <a:pt x="6603780" y="6497378"/>
                  </a:lnTo>
                  <a:lnTo>
                    <a:pt x="6598742" y="6499957"/>
                  </a:lnTo>
                  <a:lnTo>
                    <a:pt x="6597084" y="6504765"/>
                  </a:lnTo>
                  <a:lnTo>
                    <a:pt x="6595903" y="6509382"/>
                  </a:lnTo>
                  <a:lnTo>
                    <a:pt x="6597814" y="6514137"/>
                  </a:lnTo>
                  <a:lnTo>
                    <a:pt x="6602147" y="6515985"/>
                  </a:lnTo>
                  <a:lnTo>
                    <a:pt x="6602289" y="6515652"/>
                  </a:lnTo>
                  <a:lnTo>
                    <a:pt x="6602956" y="6515937"/>
                  </a:lnTo>
                  <a:lnTo>
                    <a:pt x="6609573" y="6517971"/>
                  </a:lnTo>
                  <a:lnTo>
                    <a:pt x="6614049" y="6519487"/>
                  </a:lnTo>
                  <a:lnTo>
                    <a:pt x="6619088" y="6516908"/>
                  </a:lnTo>
                  <a:lnTo>
                    <a:pt x="6620745" y="6512100"/>
                  </a:lnTo>
                  <a:lnTo>
                    <a:pt x="6622260" y="6507625"/>
                  </a:lnTo>
                  <a:lnTo>
                    <a:pt x="6619681" y="6502586"/>
                  </a:lnTo>
                  <a:close/>
                </a:path>
                <a:path w="17068800" h="9558020">
                  <a:moveTo>
                    <a:pt x="4950911" y="5789561"/>
                  </a:moveTo>
                  <a:lnTo>
                    <a:pt x="4945823" y="5791330"/>
                  </a:lnTo>
                  <a:lnTo>
                    <a:pt x="4941175" y="5800379"/>
                  </a:lnTo>
                  <a:lnTo>
                    <a:pt x="4942945" y="5805467"/>
                  </a:lnTo>
                  <a:lnTo>
                    <a:pt x="4947327" y="5808123"/>
                  </a:lnTo>
                  <a:lnTo>
                    <a:pt x="4958325" y="5812815"/>
                  </a:lnTo>
                  <a:lnTo>
                    <a:pt x="4963747" y="5811189"/>
                  </a:lnTo>
                  <a:lnTo>
                    <a:pt x="4965595" y="5806855"/>
                  </a:lnTo>
                  <a:lnTo>
                    <a:pt x="4967918" y="5802331"/>
                  </a:lnTo>
                  <a:lnTo>
                    <a:pt x="4966151" y="5797243"/>
                  </a:lnTo>
                  <a:lnTo>
                    <a:pt x="4961768" y="5794586"/>
                  </a:lnTo>
                  <a:lnTo>
                    <a:pt x="4955435" y="5791884"/>
                  </a:lnTo>
                  <a:lnTo>
                    <a:pt x="4950911" y="5789561"/>
                  </a:lnTo>
                  <a:close/>
                </a:path>
                <a:path w="17068800" h="9558020">
                  <a:moveTo>
                    <a:pt x="4880907" y="5754184"/>
                  </a:moveTo>
                  <a:lnTo>
                    <a:pt x="4874908" y="5751625"/>
                  </a:lnTo>
                  <a:lnTo>
                    <a:pt x="4870688" y="5759674"/>
                  </a:lnTo>
                  <a:lnTo>
                    <a:pt x="4866991" y="5768340"/>
                  </a:lnTo>
                  <a:lnTo>
                    <a:pt x="4873323" y="5771041"/>
                  </a:lnTo>
                  <a:lnTo>
                    <a:pt x="4873132" y="5770566"/>
                  </a:lnTo>
                  <a:lnTo>
                    <a:pt x="4877465" y="5772414"/>
                  </a:lnTo>
                  <a:lnTo>
                    <a:pt x="4882886" y="5770787"/>
                  </a:lnTo>
                  <a:lnTo>
                    <a:pt x="4885067" y="5765807"/>
                  </a:lnTo>
                  <a:lnTo>
                    <a:pt x="4887058" y="5761930"/>
                  </a:lnTo>
                  <a:lnTo>
                    <a:pt x="4885289" y="5756841"/>
                  </a:lnTo>
                  <a:lnTo>
                    <a:pt x="4880907" y="5754184"/>
                  </a:lnTo>
                  <a:close/>
                </a:path>
                <a:path w="17068800" h="9558020">
                  <a:moveTo>
                    <a:pt x="6704994" y="6530704"/>
                  </a:moveTo>
                  <a:lnTo>
                    <a:pt x="6700185" y="6529047"/>
                  </a:lnTo>
                  <a:lnTo>
                    <a:pt x="6693568" y="6527012"/>
                  </a:lnTo>
                  <a:lnTo>
                    <a:pt x="6689093" y="6525497"/>
                  </a:lnTo>
                  <a:lnTo>
                    <a:pt x="6684054" y="6528075"/>
                  </a:lnTo>
                  <a:lnTo>
                    <a:pt x="6682397" y="6532883"/>
                  </a:lnTo>
                  <a:lnTo>
                    <a:pt x="6681357" y="6537167"/>
                  </a:lnTo>
                  <a:lnTo>
                    <a:pt x="6683268" y="6541922"/>
                  </a:lnTo>
                  <a:lnTo>
                    <a:pt x="6688269" y="6544055"/>
                  </a:lnTo>
                  <a:lnTo>
                    <a:pt x="6694886" y="6546090"/>
                  </a:lnTo>
                  <a:lnTo>
                    <a:pt x="6699361" y="6547605"/>
                  </a:lnTo>
                  <a:lnTo>
                    <a:pt x="6704400" y="6545027"/>
                  </a:lnTo>
                  <a:lnTo>
                    <a:pt x="6706057" y="6540218"/>
                  </a:lnTo>
                  <a:lnTo>
                    <a:pt x="6707572" y="6535743"/>
                  </a:lnTo>
                  <a:lnTo>
                    <a:pt x="6704994" y="6530704"/>
                  </a:lnTo>
                  <a:close/>
                </a:path>
                <a:path w="17068800" h="9558020">
                  <a:moveTo>
                    <a:pt x="4789573" y="5709709"/>
                  </a:moveTo>
                  <a:lnTo>
                    <a:pt x="4784151" y="5711336"/>
                  </a:lnTo>
                  <a:lnTo>
                    <a:pt x="4781489" y="5717291"/>
                  </a:lnTo>
                  <a:lnTo>
                    <a:pt x="4779979" y="5720193"/>
                  </a:lnTo>
                  <a:lnTo>
                    <a:pt x="4781606" y="5725614"/>
                  </a:lnTo>
                  <a:lnTo>
                    <a:pt x="4785988" y="5728271"/>
                  </a:lnTo>
                  <a:lnTo>
                    <a:pt x="4796986" y="5732963"/>
                  </a:lnTo>
                  <a:lnTo>
                    <a:pt x="4802408" y="5731336"/>
                  </a:lnTo>
                  <a:lnTo>
                    <a:pt x="4804928" y="5725714"/>
                  </a:lnTo>
                  <a:lnTo>
                    <a:pt x="4806438" y="5722812"/>
                  </a:lnTo>
                  <a:lnTo>
                    <a:pt x="4804812" y="5717391"/>
                  </a:lnTo>
                  <a:lnTo>
                    <a:pt x="4800430" y="5714734"/>
                  </a:lnTo>
                  <a:lnTo>
                    <a:pt x="4794097" y="5712033"/>
                  </a:lnTo>
                  <a:lnTo>
                    <a:pt x="4789573" y="5709709"/>
                  </a:lnTo>
                  <a:close/>
                </a:path>
                <a:path w="17068800" h="9558020">
                  <a:moveTo>
                    <a:pt x="6791351" y="6557298"/>
                  </a:moveTo>
                  <a:lnTo>
                    <a:pt x="6786400" y="6555974"/>
                  </a:lnTo>
                  <a:lnTo>
                    <a:pt x="6779783" y="6553940"/>
                  </a:lnTo>
                  <a:lnTo>
                    <a:pt x="6774975" y="6552283"/>
                  </a:lnTo>
                  <a:lnTo>
                    <a:pt x="6770269" y="6555002"/>
                  </a:lnTo>
                  <a:lnTo>
                    <a:pt x="6768611" y="6559810"/>
                  </a:lnTo>
                  <a:lnTo>
                    <a:pt x="6767096" y="6564285"/>
                  </a:lnTo>
                  <a:lnTo>
                    <a:pt x="6769483" y="6568849"/>
                  </a:lnTo>
                  <a:lnTo>
                    <a:pt x="6774483" y="6570982"/>
                  </a:lnTo>
                  <a:lnTo>
                    <a:pt x="6781100" y="6573017"/>
                  </a:lnTo>
                  <a:lnTo>
                    <a:pt x="6785908" y="6574674"/>
                  </a:lnTo>
                  <a:lnTo>
                    <a:pt x="6790614" y="6571954"/>
                  </a:lnTo>
                  <a:lnTo>
                    <a:pt x="6793928" y="6562337"/>
                  </a:lnTo>
                  <a:lnTo>
                    <a:pt x="6791351" y="6557298"/>
                  </a:lnTo>
                  <a:close/>
                </a:path>
                <a:path w="17068800" h="9558020">
                  <a:moveTo>
                    <a:pt x="4709187" y="5669116"/>
                  </a:moveTo>
                  <a:lnTo>
                    <a:pt x="4703433" y="5670601"/>
                  </a:lnTo>
                  <a:lnTo>
                    <a:pt x="4700771" y="5676556"/>
                  </a:lnTo>
                  <a:lnTo>
                    <a:pt x="4699261" y="5679458"/>
                  </a:lnTo>
                  <a:lnTo>
                    <a:pt x="4700887" y="5684879"/>
                  </a:lnTo>
                  <a:lnTo>
                    <a:pt x="4705269" y="5687536"/>
                  </a:lnTo>
                  <a:lnTo>
                    <a:pt x="4716269" y="5692228"/>
                  </a:lnTo>
                  <a:lnTo>
                    <a:pt x="4721690" y="5690601"/>
                  </a:lnTo>
                  <a:lnTo>
                    <a:pt x="4724209" y="5684978"/>
                  </a:lnTo>
                  <a:lnTo>
                    <a:pt x="4725720" y="5682077"/>
                  </a:lnTo>
                  <a:lnTo>
                    <a:pt x="4724093" y="5676656"/>
                  </a:lnTo>
                  <a:lnTo>
                    <a:pt x="4719710" y="5673999"/>
                  </a:lnTo>
                  <a:lnTo>
                    <a:pt x="4713378" y="5671297"/>
                  </a:lnTo>
                  <a:lnTo>
                    <a:pt x="4709187" y="5669116"/>
                  </a:lnTo>
                  <a:close/>
                </a:path>
                <a:path w="17068800" h="9558020">
                  <a:moveTo>
                    <a:pt x="4628945" y="5628190"/>
                  </a:moveTo>
                  <a:lnTo>
                    <a:pt x="4623190" y="5629674"/>
                  </a:lnTo>
                  <a:lnTo>
                    <a:pt x="4621199" y="5634341"/>
                  </a:lnTo>
                  <a:lnTo>
                    <a:pt x="4618875" y="5638865"/>
                  </a:lnTo>
                  <a:lnTo>
                    <a:pt x="4620503" y="5644286"/>
                  </a:lnTo>
                  <a:lnTo>
                    <a:pt x="4624885" y="5646943"/>
                  </a:lnTo>
                  <a:lnTo>
                    <a:pt x="4635883" y="5651635"/>
                  </a:lnTo>
                  <a:lnTo>
                    <a:pt x="4641305" y="5650008"/>
                  </a:lnTo>
                  <a:lnTo>
                    <a:pt x="4643153" y="5645675"/>
                  </a:lnTo>
                  <a:lnTo>
                    <a:pt x="4645477" y="5641152"/>
                  </a:lnTo>
                  <a:lnTo>
                    <a:pt x="4643850" y="5635730"/>
                  </a:lnTo>
                  <a:lnTo>
                    <a:pt x="4639468" y="5633073"/>
                  </a:lnTo>
                  <a:lnTo>
                    <a:pt x="4633135" y="5630371"/>
                  </a:lnTo>
                  <a:lnTo>
                    <a:pt x="4628945" y="5628190"/>
                  </a:lnTo>
                  <a:close/>
                </a:path>
                <a:path w="17068800" h="9558020">
                  <a:moveTo>
                    <a:pt x="6877659" y="6583083"/>
                  </a:moveTo>
                  <a:lnTo>
                    <a:pt x="6872708" y="6581759"/>
                  </a:lnTo>
                  <a:lnTo>
                    <a:pt x="6866090" y="6579725"/>
                  </a:lnTo>
                  <a:lnTo>
                    <a:pt x="6861282" y="6578068"/>
                  </a:lnTo>
                  <a:lnTo>
                    <a:pt x="6856243" y="6580645"/>
                  </a:lnTo>
                  <a:lnTo>
                    <a:pt x="6854919" y="6585596"/>
                  </a:lnTo>
                  <a:lnTo>
                    <a:pt x="6853404" y="6590071"/>
                  </a:lnTo>
                  <a:lnTo>
                    <a:pt x="6855791" y="6594635"/>
                  </a:lnTo>
                  <a:lnTo>
                    <a:pt x="6860790" y="6596767"/>
                  </a:lnTo>
                  <a:lnTo>
                    <a:pt x="6867407" y="6598803"/>
                  </a:lnTo>
                  <a:lnTo>
                    <a:pt x="6872215" y="6600460"/>
                  </a:lnTo>
                  <a:lnTo>
                    <a:pt x="6877255" y="6597881"/>
                  </a:lnTo>
                  <a:lnTo>
                    <a:pt x="6878578" y="6592931"/>
                  </a:lnTo>
                  <a:lnTo>
                    <a:pt x="6880236" y="6588122"/>
                  </a:lnTo>
                  <a:lnTo>
                    <a:pt x="6877659" y="6583083"/>
                  </a:lnTo>
                  <a:close/>
                </a:path>
                <a:path w="17068800" h="9558020">
                  <a:moveTo>
                    <a:pt x="4548701" y="5587263"/>
                  </a:moveTo>
                  <a:lnTo>
                    <a:pt x="4542946" y="5588748"/>
                  </a:lnTo>
                  <a:lnTo>
                    <a:pt x="4540956" y="5593414"/>
                  </a:lnTo>
                  <a:lnTo>
                    <a:pt x="4538632" y="5597939"/>
                  </a:lnTo>
                  <a:lnTo>
                    <a:pt x="4540259" y="5603360"/>
                  </a:lnTo>
                  <a:lnTo>
                    <a:pt x="4544641" y="5606017"/>
                  </a:lnTo>
                  <a:lnTo>
                    <a:pt x="4555641" y="5610709"/>
                  </a:lnTo>
                  <a:lnTo>
                    <a:pt x="4561062" y="5609082"/>
                  </a:lnTo>
                  <a:lnTo>
                    <a:pt x="4562911" y="5604749"/>
                  </a:lnTo>
                  <a:lnTo>
                    <a:pt x="4565235" y="5600225"/>
                  </a:lnTo>
                  <a:lnTo>
                    <a:pt x="4563607" y="5594803"/>
                  </a:lnTo>
                  <a:lnTo>
                    <a:pt x="4559226" y="5592146"/>
                  </a:lnTo>
                  <a:lnTo>
                    <a:pt x="4552893" y="5589445"/>
                  </a:lnTo>
                  <a:lnTo>
                    <a:pt x="4548701" y="5587263"/>
                  </a:lnTo>
                  <a:close/>
                </a:path>
                <a:path w="17068800" h="9558020">
                  <a:moveTo>
                    <a:pt x="4468743" y="5545671"/>
                  </a:moveTo>
                  <a:lnTo>
                    <a:pt x="4463322" y="5547298"/>
                  </a:lnTo>
                  <a:lnTo>
                    <a:pt x="4458674" y="5556346"/>
                  </a:lnTo>
                  <a:lnTo>
                    <a:pt x="4460300" y="5561767"/>
                  </a:lnTo>
                  <a:lnTo>
                    <a:pt x="4464682" y="5564424"/>
                  </a:lnTo>
                  <a:lnTo>
                    <a:pt x="4475682" y="5569116"/>
                  </a:lnTo>
                  <a:lnTo>
                    <a:pt x="4481103" y="5567490"/>
                  </a:lnTo>
                  <a:lnTo>
                    <a:pt x="4482952" y="5563156"/>
                  </a:lnTo>
                  <a:lnTo>
                    <a:pt x="4485275" y="5558633"/>
                  </a:lnTo>
                  <a:lnTo>
                    <a:pt x="4483648" y="5553211"/>
                  </a:lnTo>
                  <a:lnTo>
                    <a:pt x="4479266" y="5550553"/>
                  </a:lnTo>
                  <a:lnTo>
                    <a:pt x="4472933" y="5547852"/>
                  </a:lnTo>
                  <a:lnTo>
                    <a:pt x="4468743" y="5545671"/>
                  </a:lnTo>
                  <a:close/>
                </a:path>
                <a:path w="17068800" h="9558020">
                  <a:moveTo>
                    <a:pt x="6963868" y="6607251"/>
                  </a:moveTo>
                  <a:lnTo>
                    <a:pt x="6959251" y="6606069"/>
                  </a:lnTo>
                  <a:lnTo>
                    <a:pt x="6952633" y="6604034"/>
                  </a:lnTo>
                  <a:lnTo>
                    <a:pt x="6948016" y="6602853"/>
                  </a:lnTo>
                  <a:lnTo>
                    <a:pt x="6942977" y="6605431"/>
                  </a:lnTo>
                  <a:lnTo>
                    <a:pt x="6941653" y="6610381"/>
                  </a:lnTo>
                  <a:lnTo>
                    <a:pt x="6940280" y="6614523"/>
                  </a:lnTo>
                  <a:lnTo>
                    <a:pt x="6942667" y="6619087"/>
                  </a:lnTo>
                  <a:lnTo>
                    <a:pt x="6948000" y="6621362"/>
                  </a:lnTo>
                  <a:lnTo>
                    <a:pt x="6954617" y="6623397"/>
                  </a:lnTo>
                  <a:lnTo>
                    <a:pt x="6959234" y="6624578"/>
                  </a:lnTo>
                  <a:lnTo>
                    <a:pt x="6964274" y="6622000"/>
                  </a:lnTo>
                  <a:lnTo>
                    <a:pt x="6965597" y="6617049"/>
                  </a:lnTo>
                  <a:lnTo>
                    <a:pt x="6966779" y="6612432"/>
                  </a:lnTo>
                  <a:lnTo>
                    <a:pt x="6963868" y="6607251"/>
                  </a:lnTo>
                  <a:close/>
                </a:path>
                <a:path w="17068800" h="9558020">
                  <a:moveTo>
                    <a:pt x="4389260" y="5503886"/>
                  </a:moveTo>
                  <a:lnTo>
                    <a:pt x="4383839" y="5505514"/>
                  </a:lnTo>
                  <a:lnTo>
                    <a:pt x="4379191" y="5514562"/>
                  </a:lnTo>
                  <a:lnTo>
                    <a:pt x="4380818" y="5519983"/>
                  </a:lnTo>
                  <a:lnTo>
                    <a:pt x="4385341" y="5522306"/>
                  </a:lnTo>
                  <a:lnTo>
                    <a:pt x="4391390" y="5525675"/>
                  </a:lnTo>
                  <a:lnTo>
                    <a:pt x="4396390" y="5527807"/>
                  </a:lnTo>
                  <a:lnTo>
                    <a:pt x="4401478" y="5526039"/>
                  </a:lnTo>
                  <a:lnTo>
                    <a:pt x="4403660" y="5521848"/>
                  </a:lnTo>
                  <a:lnTo>
                    <a:pt x="4405984" y="5517324"/>
                  </a:lnTo>
                  <a:lnTo>
                    <a:pt x="4404356" y="5511902"/>
                  </a:lnTo>
                  <a:lnTo>
                    <a:pt x="4399832" y="5509578"/>
                  </a:lnTo>
                  <a:lnTo>
                    <a:pt x="4393784" y="5506210"/>
                  </a:lnTo>
                  <a:lnTo>
                    <a:pt x="4389260" y="5503886"/>
                  </a:lnTo>
                  <a:close/>
                </a:path>
                <a:path w="17068800" h="9558020">
                  <a:moveTo>
                    <a:pt x="4309918" y="5461769"/>
                  </a:moveTo>
                  <a:lnTo>
                    <a:pt x="4304497" y="5463396"/>
                  </a:lnTo>
                  <a:lnTo>
                    <a:pt x="4302174" y="5467921"/>
                  </a:lnTo>
                  <a:lnTo>
                    <a:pt x="4299517" y="5472302"/>
                  </a:lnTo>
                  <a:lnTo>
                    <a:pt x="4301144" y="5477724"/>
                  </a:lnTo>
                  <a:lnTo>
                    <a:pt x="4305668" y="5480048"/>
                  </a:lnTo>
                  <a:lnTo>
                    <a:pt x="4311716" y="5483416"/>
                  </a:lnTo>
                  <a:lnTo>
                    <a:pt x="4312383" y="5483700"/>
                  </a:lnTo>
                  <a:lnTo>
                    <a:pt x="4312574" y="5484176"/>
                  </a:lnTo>
                  <a:lnTo>
                    <a:pt x="4316907" y="5486024"/>
                  </a:lnTo>
                  <a:lnTo>
                    <a:pt x="4321995" y="5484255"/>
                  </a:lnTo>
                  <a:lnTo>
                    <a:pt x="4324177" y="5480064"/>
                  </a:lnTo>
                  <a:lnTo>
                    <a:pt x="4326501" y="5475540"/>
                  </a:lnTo>
                  <a:lnTo>
                    <a:pt x="4324873" y="5470118"/>
                  </a:lnTo>
                  <a:lnTo>
                    <a:pt x="4320349" y="5467795"/>
                  </a:lnTo>
                  <a:lnTo>
                    <a:pt x="4314301" y="5464427"/>
                  </a:lnTo>
                  <a:lnTo>
                    <a:pt x="4309918" y="5461769"/>
                  </a:lnTo>
                  <a:close/>
                </a:path>
                <a:path w="17068800" h="9558020">
                  <a:moveTo>
                    <a:pt x="7050837" y="6630561"/>
                  </a:moveTo>
                  <a:lnTo>
                    <a:pt x="7039460" y="6627678"/>
                  </a:lnTo>
                  <a:lnTo>
                    <a:pt x="7034510" y="6626354"/>
                  </a:lnTo>
                  <a:lnTo>
                    <a:pt x="7029662" y="6629407"/>
                  </a:lnTo>
                  <a:lnTo>
                    <a:pt x="7028480" y="6634024"/>
                  </a:lnTo>
                  <a:lnTo>
                    <a:pt x="7027107" y="6638166"/>
                  </a:lnTo>
                  <a:lnTo>
                    <a:pt x="7029495" y="6642730"/>
                  </a:lnTo>
                  <a:lnTo>
                    <a:pt x="7034827" y="6645005"/>
                  </a:lnTo>
                  <a:lnTo>
                    <a:pt x="7041587" y="6646706"/>
                  </a:lnTo>
                  <a:lnTo>
                    <a:pt x="7046537" y="6648030"/>
                  </a:lnTo>
                  <a:lnTo>
                    <a:pt x="7051385" y="6644977"/>
                  </a:lnTo>
                  <a:lnTo>
                    <a:pt x="7052567" y="6640359"/>
                  </a:lnTo>
                  <a:lnTo>
                    <a:pt x="7053890" y="6635409"/>
                  </a:lnTo>
                  <a:lnTo>
                    <a:pt x="7050837" y="6630561"/>
                  </a:lnTo>
                  <a:close/>
                </a:path>
                <a:path w="17068800" h="9558020">
                  <a:moveTo>
                    <a:pt x="4230244" y="5419510"/>
                  </a:moveTo>
                  <a:lnTo>
                    <a:pt x="4224823" y="5421137"/>
                  </a:lnTo>
                  <a:lnTo>
                    <a:pt x="4222499" y="5425661"/>
                  </a:lnTo>
                  <a:lnTo>
                    <a:pt x="4219842" y="5430043"/>
                  </a:lnTo>
                  <a:lnTo>
                    <a:pt x="4221469" y="5435464"/>
                  </a:lnTo>
                  <a:lnTo>
                    <a:pt x="4225993" y="5437788"/>
                  </a:lnTo>
                  <a:lnTo>
                    <a:pt x="4232042" y="5441156"/>
                  </a:lnTo>
                  <a:lnTo>
                    <a:pt x="4237041" y="5443289"/>
                  </a:lnTo>
                  <a:lnTo>
                    <a:pt x="4241987" y="5441853"/>
                  </a:lnTo>
                  <a:lnTo>
                    <a:pt x="4244169" y="5437662"/>
                  </a:lnTo>
                  <a:lnTo>
                    <a:pt x="4246826" y="5433280"/>
                  </a:lnTo>
                  <a:lnTo>
                    <a:pt x="4245199" y="5427858"/>
                  </a:lnTo>
                  <a:lnTo>
                    <a:pt x="4240675" y="5425535"/>
                  </a:lnTo>
                  <a:lnTo>
                    <a:pt x="4234626" y="5422167"/>
                  </a:lnTo>
                  <a:lnTo>
                    <a:pt x="4230244" y="5419510"/>
                  </a:lnTo>
                  <a:close/>
                </a:path>
                <a:path w="17068800" h="9558020">
                  <a:moveTo>
                    <a:pt x="7137424" y="6652919"/>
                  </a:moveTo>
                  <a:lnTo>
                    <a:pt x="7121429" y="6648855"/>
                  </a:lnTo>
                  <a:lnTo>
                    <a:pt x="7116583" y="6651909"/>
                  </a:lnTo>
                  <a:lnTo>
                    <a:pt x="7115402" y="6656526"/>
                  </a:lnTo>
                  <a:lnTo>
                    <a:pt x="7114362" y="6660810"/>
                  </a:lnTo>
                  <a:lnTo>
                    <a:pt x="7116415" y="6665231"/>
                  </a:lnTo>
                  <a:lnTo>
                    <a:pt x="7120415" y="6666938"/>
                  </a:lnTo>
                  <a:lnTo>
                    <a:pt x="7120557" y="6666604"/>
                  </a:lnTo>
                  <a:lnTo>
                    <a:pt x="7121890" y="6667173"/>
                  </a:lnTo>
                  <a:lnTo>
                    <a:pt x="7133266" y="6670056"/>
                  </a:lnTo>
                  <a:lnTo>
                    <a:pt x="7138115" y="6667003"/>
                  </a:lnTo>
                  <a:lnTo>
                    <a:pt x="7140478" y="6657768"/>
                  </a:lnTo>
                  <a:lnTo>
                    <a:pt x="7137424" y="6652919"/>
                  </a:lnTo>
                  <a:close/>
                </a:path>
                <a:path w="17068800" h="9558020">
                  <a:moveTo>
                    <a:pt x="4151189" y="5376726"/>
                  </a:moveTo>
                  <a:lnTo>
                    <a:pt x="4145766" y="5378353"/>
                  </a:lnTo>
                  <a:lnTo>
                    <a:pt x="4143443" y="5382877"/>
                  </a:lnTo>
                  <a:lnTo>
                    <a:pt x="4140786" y="5387259"/>
                  </a:lnTo>
                  <a:lnTo>
                    <a:pt x="4142413" y="5392680"/>
                  </a:lnTo>
                  <a:lnTo>
                    <a:pt x="4146937" y="5395004"/>
                  </a:lnTo>
                  <a:lnTo>
                    <a:pt x="4152985" y="5398372"/>
                  </a:lnTo>
                  <a:lnTo>
                    <a:pt x="4157985" y="5400505"/>
                  </a:lnTo>
                  <a:lnTo>
                    <a:pt x="4162930" y="5399069"/>
                  </a:lnTo>
                  <a:lnTo>
                    <a:pt x="4165112" y="5394878"/>
                  </a:lnTo>
                  <a:lnTo>
                    <a:pt x="4167769" y="5390496"/>
                  </a:lnTo>
                  <a:lnTo>
                    <a:pt x="4166142" y="5385074"/>
                  </a:lnTo>
                  <a:lnTo>
                    <a:pt x="4161618" y="5382751"/>
                  </a:lnTo>
                  <a:lnTo>
                    <a:pt x="4155571" y="5379384"/>
                  </a:lnTo>
                  <a:lnTo>
                    <a:pt x="4151189" y="5376726"/>
                  </a:lnTo>
                  <a:close/>
                </a:path>
                <a:path w="17068800" h="9558020">
                  <a:moveTo>
                    <a:pt x="4072132" y="5333943"/>
                  </a:moveTo>
                  <a:lnTo>
                    <a:pt x="4066852" y="5335236"/>
                  </a:lnTo>
                  <a:lnTo>
                    <a:pt x="4062204" y="5344284"/>
                  </a:lnTo>
                  <a:lnTo>
                    <a:pt x="4063498" y="5349563"/>
                  </a:lnTo>
                  <a:lnTo>
                    <a:pt x="4068022" y="5351887"/>
                  </a:lnTo>
                  <a:lnTo>
                    <a:pt x="4074071" y="5355255"/>
                  </a:lnTo>
                  <a:lnTo>
                    <a:pt x="4079070" y="5357388"/>
                  </a:lnTo>
                  <a:lnTo>
                    <a:pt x="4084016" y="5355952"/>
                  </a:lnTo>
                  <a:lnTo>
                    <a:pt x="4086198" y="5351761"/>
                  </a:lnTo>
                  <a:lnTo>
                    <a:pt x="4088522" y="5347237"/>
                  </a:lnTo>
                  <a:lnTo>
                    <a:pt x="4087228" y="5341957"/>
                  </a:lnTo>
                  <a:lnTo>
                    <a:pt x="4082704" y="5339633"/>
                  </a:lnTo>
                  <a:lnTo>
                    <a:pt x="4076656" y="5336266"/>
                  </a:lnTo>
                  <a:lnTo>
                    <a:pt x="4072132" y="5333943"/>
                  </a:lnTo>
                  <a:close/>
                </a:path>
                <a:path w="17068800" h="9558020">
                  <a:moveTo>
                    <a:pt x="7224771" y="6674421"/>
                  </a:moveTo>
                  <a:lnTo>
                    <a:pt x="7208778" y="6670356"/>
                  </a:lnTo>
                  <a:lnTo>
                    <a:pt x="7203929" y="6673409"/>
                  </a:lnTo>
                  <a:lnTo>
                    <a:pt x="7202747" y="6678026"/>
                  </a:lnTo>
                  <a:lnTo>
                    <a:pt x="7201707" y="6682311"/>
                  </a:lnTo>
                  <a:lnTo>
                    <a:pt x="7203905" y="6686399"/>
                  </a:lnTo>
                  <a:lnTo>
                    <a:pt x="7207905" y="6688105"/>
                  </a:lnTo>
                  <a:lnTo>
                    <a:pt x="7208094" y="6688581"/>
                  </a:lnTo>
                  <a:lnTo>
                    <a:pt x="7209429" y="6689150"/>
                  </a:lnTo>
                  <a:lnTo>
                    <a:pt x="7216188" y="6690851"/>
                  </a:lnTo>
                  <a:lnTo>
                    <a:pt x="7220947" y="6691700"/>
                  </a:lnTo>
                  <a:lnTo>
                    <a:pt x="7225796" y="6688646"/>
                  </a:lnTo>
                  <a:lnTo>
                    <a:pt x="7226978" y="6684029"/>
                  </a:lnTo>
                  <a:lnTo>
                    <a:pt x="7227826" y="6679269"/>
                  </a:lnTo>
                  <a:lnTo>
                    <a:pt x="7224771" y="6674421"/>
                  </a:lnTo>
                  <a:close/>
                </a:path>
                <a:path w="17068800" h="9558020">
                  <a:moveTo>
                    <a:pt x="3993026" y="5290350"/>
                  </a:moveTo>
                  <a:lnTo>
                    <a:pt x="3987414" y="5291501"/>
                  </a:lnTo>
                  <a:lnTo>
                    <a:pt x="3985090" y="5296025"/>
                  </a:lnTo>
                  <a:lnTo>
                    <a:pt x="3982908" y="5300216"/>
                  </a:lnTo>
                  <a:lnTo>
                    <a:pt x="3984060" y="5305829"/>
                  </a:lnTo>
                  <a:lnTo>
                    <a:pt x="3988584" y="5308152"/>
                  </a:lnTo>
                  <a:lnTo>
                    <a:pt x="3994632" y="5311521"/>
                  </a:lnTo>
                  <a:lnTo>
                    <a:pt x="3999632" y="5313653"/>
                  </a:lnTo>
                  <a:lnTo>
                    <a:pt x="4004578" y="5312217"/>
                  </a:lnTo>
                  <a:lnTo>
                    <a:pt x="4008941" y="5303836"/>
                  </a:lnTo>
                  <a:lnTo>
                    <a:pt x="4007789" y="5298223"/>
                  </a:lnTo>
                  <a:lnTo>
                    <a:pt x="4003265" y="5295899"/>
                  </a:lnTo>
                  <a:lnTo>
                    <a:pt x="3997217" y="5292531"/>
                  </a:lnTo>
                  <a:lnTo>
                    <a:pt x="3993026" y="5290350"/>
                  </a:lnTo>
                  <a:close/>
                </a:path>
                <a:path w="17068800" h="9558020">
                  <a:moveTo>
                    <a:pt x="3914538" y="5246232"/>
                  </a:moveTo>
                  <a:lnTo>
                    <a:pt x="3908926" y="5247384"/>
                  </a:lnTo>
                  <a:lnTo>
                    <a:pt x="3906602" y="5251908"/>
                  </a:lnTo>
                  <a:lnTo>
                    <a:pt x="3904421" y="5256099"/>
                  </a:lnTo>
                  <a:lnTo>
                    <a:pt x="3905572" y="5261712"/>
                  </a:lnTo>
                  <a:lnTo>
                    <a:pt x="3910096" y="5264035"/>
                  </a:lnTo>
                  <a:lnTo>
                    <a:pt x="3916145" y="5267403"/>
                  </a:lnTo>
                  <a:lnTo>
                    <a:pt x="3921144" y="5269535"/>
                  </a:lnTo>
                  <a:lnTo>
                    <a:pt x="3926090" y="5268099"/>
                  </a:lnTo>
                  <a:lnTo>
                    <a:pt x="3930453" y="5259718"/>
                  </a:lnTo>
                  <a:lnTo>
                    <a:pt x="3929301" y="5254106"/>
                  </a:lnTo>
                  <a:lnTo>
                    <a:pt x="3924777" y="5251782"/>
                  </a:lnTo>
                  <a:lnTo>
                    <a:pt x="3918729" y="5248414"/>
                  </a:lnTo>
                  <a:lnTo>
                    <a:pt x="3914538" y="5246232"/>
                  </a:lnTo>
                  <a:close/>
                </a:path>
                <a:path w="17068800" h="9558020">
                  <a:moveTo>
                    <a:pt x="7312972" y="6693922"/>
                  </a:moveTo>
                  <a:lnTo>
                    <a:pt x="7308212" y="6693074"/>
                  </a:lnTo>
                  <a:lnTo>
                    <a:pt x="7301453" y="6691373"/>
                  </a:lnTo>
                  <a:lnTo>
                    <a:pt x="7296360" y="6690382"/>
                  </a:lnTo>
                  <a:lnTo>
                    <a:pt x="7291845" y="6693577"/>
                  </a:lnTo>
                  <a:lnTo>
                    <a:pt x="7290663" y="6698195"/>
                  </a:lnTo>
                  <a:lnTo>
                    <a:pt x="7289624" y="6702479"/>
                  </a:lnTo>
                  <a:lnTo>
                    <a:pt x="7291819" y="6706567"/>
                  </a:lnTo>
                  <a:lnTo>
                    <a:pt x="7297487" y="6708985"/>
                  </a:lnTo>
                  <a:lnTo>
                    <a:pt x="7304246" y="6710686"/>
                  </a:lnTo>
                  <a:lnTo>
                    <a:pt x="7309339" y="6711677"/>
                  </a:lnTo>
                  <a:lnTo>
                    <a:pt x="7313852" y="6708480"/>
                  </a:lnTo>
                  <a:lnTo>
                    <a:pt x="7315034" y="6703863"/>
                  </a:lnTo>
                  <a:lnTo>
                    <a:pt x="7316025" y="6698770"/>
                  </a:lnTo>
                  <a:lnTo>
                    <a:pt x="7312972" y="6693922"/>
                  </a:lnTo>
                  <a:close/>
                </a:path>
                <a:path w="17068800" h="9558020">
                  <a:moveTo>
                    <a:pt x="3836050" y="5202115"/>
                  </a:moveTo>
                  <a:lnTo>
                    <a:pt x="3830771" y="5203409"/>
                  </a:lnTo>
                  <a:lnTo>
                    <a:pt x="3828114" y="5207791"/>
                  </a:lnTo>
                  <a:lnTo>
                    <a:pt x="3825932" y="5211982"/>
                  </a:lnTo>
                  <a:lnTo>
                    <a:pt x="3827226" y="5217261"/>
                  </a:lnTo>
                  <a:lnTo>
                    <a:pt x="3831608" y="5219918"/>
                  </a:lnTo>
                  <a:lnTo>
                    <a:pt x="3837657" y="5223286"/>
                  </a:lnTo>
                  <a:lnTo>
                    <a:pt x="3842656" y="5225419"/>
                  </a:lnTo>
                  <a:lnTo>
                    <a:pt x="3847602" y="5223983"/>
                  </a:lnTo>
                  <a:lnTo>
                    <a:pt x="3851965" y="5215601"/>
                  </a:lnTo>
                  <a:lnTo>
                    <a:pt x="3850672" y="5210322"/>
                  </a:lnTo>
                  <a:lnTo>
                    <a:pt x="3846289" y="5207665"/>
                  </a:lnTo>
                  <a:lnTo>
                    <a:pt x="3840241" y="5204297"/>
                  </a:lnTo>
                  <a:lnTo>
                    <a:pt x="3836050" y="5202115"/>
                  </a:lnTo>
                  <a:close/>
                </a:path>
                <a:path w="17068800" h="9558020">
                  <a:moveTo>
                    <a:pt x="7400790" y="6712473"/>
                  </a:moveTo>
                  <a:lnTo>
                    <a:pt x="7396030" y="6711624"/>
                  </a:lnTo>
                  <a:lnTo>
                    <a:pt x="7389129" y="6710256"/>
                  </a:lnTo>
                  <a:lnTo>
                    <a:pt x="7384369" y="6709408"/>
                  </a:lnTo>
                  <a:lnTo>
                    <a:pt x="7379521" y="6712461"/>
                  </a:lnTo>
                  <a:lnTo>
                    <a:pt x="7378738" y="6716854"/>
                  </a:lnTo>
                  <a:lnTo>
                    <a:pt x="7378673" y="6717220"/>
                  </a:lnTo>
                  <a:lnTo>
                    <a:pt x="7377633" y="6721504"/>
                  </a:lnTo>
                  <a:lnTo>
                    <a:pt x="7379828" y="6725593"/>
                  </a:lnTo>
                  <a:lnTo>
                    <a:pt x="7383828" y="6727299"/>
                  </a:lnTo>
                  <a:lnTo>
                    <a:pt x="7383970" y="6726965"/>
                  </a:lnTo>
                  <a:lnTo>
                    <a:pt x="7385638" y="6727677"/>
                  </a:lnTo>
                  <a:lnTo>
                    <a:pt x="7392540" y="6729045"/>
                  </a:lnTo>
                  <a:lnTo>
                    <a:pt x="7397300" y="6729893"/>
                  </a:lnTo>
                  <a:lnTo>
                    <a:pt x="7402145" y="6726839"/>
                  </a:lnTo>
                  <a:lnTo>
                    <a:pt x="7403777" y="6717687"/>
                  </a:lnTo>
                  <a:lnTo>
                    <a:pt x="7403842" y="6717320"/>
                  </a:lnTo>
                  <a:lnTo>
                    <a:pt x="7400790" y="6712473"/>
                  </a:lnTo>
                  <a:close/>
                </a:path>
                <a:path w="17068800" h="9558020">
                  <a:moveTo>
                    <a:pt x="3757847" y="5157331"/>
                  </a:moveTo>
                  <a:lnTo>
                    <a:pt x="3752092" y="5158816"/>
                  </a:lnTo>
                  <a:lnTo>
                    <a:pt x="3747729" y="5167198"/>
                  </a:lnTo>
                  <a:lnTo>
                    <a:pt x="3749023" y="5172477"/>
                  </a:lnTo>
                  <a:lnTo>
                    <a:pt x="3753405" y="5175134"/>
                  </a:lnTo>
                  <a:lnTo>
                    <a:pt x="3759453" y="5178502"/>
                  </a:lnTo>
                  <a:lnTo>
                    <a:pt x="3764453" y="5180635"/>
                  </a:lnTo>
                  <a:lnTo>
                    <a:pt x="3769399" y="5179199"/>
                  </a:lnTo>
                  <a:lnTo>
                    <a:pt x="3773761" y="5170817"/>
                  </a:lnTo>
                  <a:lnTo>
                    <a:pt x="3772468" y="5165538"/>
                  </a:lnTo>
                  <a:lnTo>
                    <a:pt x="3768086" y="5162881"/>
                  </a:lnTo>
                  <a:lnTo>
                    <a:pt x="3762037" y="5159513"/>
                  </a:lnTo>
                  <a:lnTo>
                    <a:pt x="3757847" y="5157331"/>
                  </a:lnTo>
                  <a:close/>
                </a:path>
                <a:path w="17068800" h="9558020">
                  <a:moveTo>
                    <a:pt x="3680594" y="5112166"/>
                  </a:moveTo>
                  <a:lnTo>
                    <a:pt x="3675315" y="5113459"/>
                  </a:lnTo>
                  <a:lnTo>
                    <a:pt x="3670001" y="5122223"/>
                  </a:lnTo>
                  <a:lnTo>
                    <a:pt x="3671295" y="5127503"/>
                  </a:lnTo>
                  <a:lnTo>
                    <a:pt x="3675677" y="5130160"/>
                  </a:lnTo>
                  <a:lnTo>
                    <a:pt x="3681725" y="5133527"/>
                  </a:lnTo>
                  <a:lnTo>
                    <a:pt x="3682726" y="5133954"/>
                  </a:lnTo>
                  <a:lnTo>
                    <a:pt x="3682916" y="5134430"/>
                  </a:lnTo>
                  <a:lnTo>
                    <a:pt x="3686915" y="5136136"/>
                  </a:lnTo>
                  <a:lnTo>
                    <a:pt x="3691671" y="5134225"/>
                  </a:lnTo>
                  <a:lnTo>
                    <a:pt x="3694044" y="5130509"/>
                  </a:lnTo>
                  <a:lnTo>
                    <a:pt x="3696701" y="5126127"/>
                  </a:lnTo>
                  <a:lnTo>
                    <a:pt x="3695407" y="5120848"/>
                  </a:lnTo>
                  <a:lnTo>
                    <a:pt x="3691024" y="5118191"/>
                  </a:lnTo>
                  <a:lnTo>
                    <a:pt x="3684976" y="5114823"/>
                  </a:lnTo>
                  <a:lnTo>
                    <a:pt x="3680594" y="5112166"/>
                  </a:lnTo>
                  <a:close/>
                </a:path>
                <a:path w="17068800" h="9558020">
                  <a:moveTo>
                    <a:pt x="7488558" y="6730214"/>
                  </a:moveTo>
                  <a:lnTo>
                    <a:pt x="7472471" y="6727292"/>
                  </a:lnTo>
                  <a:lnTo>
                    <a:pt x="7467623" y="6730345"/>
                  </a:lnTo>
                  <a:lnTo>
                    <a:pt x="7466840" y="6734738"/>
                  </a:lnTo>
                  <a:lnTo>
                    <a:pt x="7466775" y="6735104"/>
                  </a:lnTo>
                  <a:lnTo>
                    <a:pt x="7465735" y="6739388"/>
                  </a:lnTo>
                  <a:lnTo>
                    <a:pt x="7468264" y="6743619"/>
                  </a:lnTo>
                  <a:lnTo>
                    <a:pt x="7471930" y="6745183"/>
                  </a:lnTo>
                  <a:lnTo>
                    <a:pt x="7471741" y="6744708"/>
                  </a:lnTo>
                  <a:lnTo>
                    <a:pt x="7473407" y="6745418"/>
                  </a:lnTo>
                  <a:lnTo>
                    <a:pt x="7480308" y="6746787"/>
                  </a:lnTo>
                  <a:lnTo>
                    <a:pt x="7485068" y="6747635"/>
                  </a:lnTo>
                  <a:lnTo>
                    <a:pt x="7489916" y="6744581"/>
                  </a:lnTo>
                  <a:lnTo>
                    <a:pt x="7491547" y="6735429"/>
                  </a:lnTo>
                  <a:lnTo>
                    <a:pt x="7491613" y="6735062"/>
                  </a:lnTo>
                  <a:lnTo>
                    <a:pt x="7488558" y="6730214"/>
                  </a:lnTo>
                  <a:close/>
                </a:path>
                <a:path w="17068800" h="9558020">
                  <a:moveTo>
                    <a:pt x="3602675" y="5066716"/>
                  </a:moveTo>
                  <a:lnTo>
                    <a:pt x="3597396" y="5068009"/>
                  </a:lnTo>
                  <a:lnTo>
                    <a:pt x="3592082" y="5076773"/>
                  </a:lnTo>
                  <a:lnTo>
                    <a:pt x="3593376" y="5082052"/>
                  </a:lnTo>
                  <a:lnTo>
                    <a:pt x="3597758" y="5084709"/>
                  </a:lnTo>
                  <a:lnTo>
                    <a:pt x="3603806" y="5088077"/>
                  </a:lnTo>
                  <a:lnTo>
                    <a:pt x="3609139" y="5090352"/>
                  </a:lnTo>
                  <a:lnTo>
                    <a:pt x="3613752" y="5088775"/>
                  </a:lnTo>
                  <a:lnTo>
                    <a:pt x="3616125" y="5085059"/>
                  </a:lnTo>
                  <a:lnTo>
                    <a:pt x="3618782" y="5080677"/>
                  </a:lnTo>
                  <a:lnTo>
                    <a:pt x="3617487" y="5075397"/>
                  </a:lnTo>
                  <a:lnTo>
                    <a:pt x="3613105" y="5072740"/>
                  </a:lnTo>
                  <a:lnTo>
                    <a:pt x="3607057" y="5069372"/>
                  </a:lnTo>
                  <a:lnTo>
                    <a:pt x="3602675" y="5066716"/>
                  </a:lnTo>
                  <a:close/>
                </a:path>
                <a:path w="17068800" h="9558020">
                  <a:moveTo>
                    <a:pt x="3525516" y="5020408"/>
                  </a:moveTo>
                  <a:lnTo>
                    <a:pt x="3520237" y="5021701"/>
                  </a:lnTo>
                  <a:lnTo>
                    <a:pt x="3514923" y="5030465"/>
                  </a:lnTo>
                  <a:lnTo>
                    <a:pt x="3516216" y="5035744"/>
                  </a:lnTo>
                  <a:lnTo>
                    <a:pt x="3520598" y="5038401"/>
                  </a:lnTo>
                  <a:lnTo>
                    <a:pt x="3526504" y="5042102"/>
                  </a:lnTo>
                  <a:lnTo>
                    <a:pt x="3531837" y="5044377"/>
                  </a:lnTo>
                  <a:lnTo>
                    <a:pt x="3536449" y="5042799"/>
                  </a:lnTo>
                  <a:lnTo>
                    <a:pt x="3538822" y="5039084"/>
                  </a:lnTo>
                  <a:lnTo>
                    <a:pt x="3541480" y="5034702"/>
                  </a:lnTo>
                  <a:lnTo>
                    <a:pt x="3540186" y="5029423"/>
                  </a:lnTo>
                  <a:lnTo>
                    <a:pt x="3535804" y="5026766"/>
                  </a:lnTo>
                  <a:lnTo>
                    <a:pt x="3529898" y="5023065"/>
                  </a:lnTo>
                  <a:lnTo>
                    <a:pt x="3525516" y="5020408"/>
                  </a:lnTo>
                  <a:close/>
                </a:path>
                <a:path w="17068800" h="9558020">
                  <a:moveTo>
                    <a:pt x="7577231" y="6746765"/>
                  </a:moveTo>
                  <a:lnTo>
                    <a:pt x="7572471" y="6745917"/>
                  </a:lnTo>
                  <a:lnTo>
                    <a:pt x="7560809" y="6743700"/>
                  </a:lnTo>
                  <a:lnTo>
                    <a:pt x="7556152" y="6747229"/>
                  </a:lnTo>
                  <a:lnTo>
                    <a:pt x="7555303" y="6751988"/>
                  </a:lnTo>
                  <a:lnTo>
                    <a:pt x="7554739" y="6756081"/>
                  </a:lnTo>
                  <a:lnTo>
                    <a:pt x="7556937" y="6760170"/>
                  </a:lnTo>
                  <a:lnTo>
                    <a:pt x="7562602" y="6762586"/>
                  </a:lnTo>
                  <a:lnTo>
                    <a:pt x="7574263" y="6764804"/>
                  </a:lnTo>
                  <a:lnTo>
                    <a:pt x="7578921" y="6761275"/>
                  </a:lnTo>
                  <a:lnTo>
                    <a:pt x="7579769" y="6756515"/>
                  </a:lnTo>
                  <a:lnTo>
                    <a:pt x="7580759" y="6751422"/>
                  </a:lnTo>
                  <a:lnTo>
                    <a:pt x="7577231" y="6746765"/>
                  </a:lnTo>
                  <a:close/>
                </a:path>
                <a:path w="17068800" h="9558020">
                  <a:moveTo>
                    <a:pt x="3448357" y="4974099"/>
                  </a:moveTo>
                  <a:lnTo>
                    <a:pt x="3442936" y="4975726"/>
                  </a:lnTo>
                  <a:lnTo>
                    <a:pt x="3440420" y="4979775"/>
                  </a:lnTo>
                  <a:lnTo>
                    <a:pt x="3437764" y="4984157"/>
                  </a:lnTo>
                  <a:lnTo>
                    <a:pt x="3439390" y="4989578"/>
                  </a:lnTo>
                  <a:lnTo>
                    <a:pt x="3449345" y="4995794"/>
                  </a:lnTo>
                  <a:lnTo>
                    <a:pt x="3454678" y="4998069"/>
                  </a:lnTo>
                  <a:lnTo>
                    <a:pt x="3459290" y="4996492"/>
                  </a:lnTo>
                  <a:lnTo>
                    <a:pt x="3461663" y="4992776"/>
                  </a:lnTo>
                  <a:lnTo>
                    <a:pt x="3464320" y="4988394"/>
                  </a:lnTo>
                  <a:lnTo>
                    <a:pt x="3462694" y="4982972"/>
                  </a:lnTo>
                  <a:lnTo>
                    <a:pt x="3452739" y="4976756"/>
                  </a:lnTo>
                  <a:lnTo>
                    <a:pt x="3448357" y="4974099"/>
                  </a:lnTo>
                  <a:close/>
                </a:path>
                <a:path w="17068800" h="9558020">
                  <a:moveTo>
                    <a:pt x="7665327" y="6761889"/>
                  </a:moveTo>
                  <a:lnTo>
                    <a:pt x="7649240" y="6758966"/>
                  </a:lnTo>
                  <a:lnTo>
                    <a:pt x="7644583" y="6762495"/>
                  </a:lnTo>
                  <a:lnTo>
                    <a:pt x="7643735" y="6767255"/>
                  </a:lnTo>
                  <a:lnTo>
                    <a:pt x="7643171" y="6771348"/>
                  </a:lnTo>
                  <a:lnTo>
                    <a:pt x="7645366" y="6775436"/>
                  </a:lnTo>
                  <a:lnTo>
                    <a:pt x="7651033" y="6777853"/>
                  </a:lnTo>
                  <a:lnTo>
                    <a:pt x="7657742" y="6778745"/>
                  </a:lnTo>
                  <a:lnTo>
                    <a:pt x="7662502" y="6779594"/>
                  </a:lnTo>
                  <a:lnTo>
                    <a:pt x="7667158" y="6776065"/>
                  </a:lnTo>
                  <a:lnTo>
                    <a:pt x="7668855" y="6766546"/>
                  </a:lnTo>
                  <a:lnTo>
                    <a:pt x="7665327" y="6761889"/>
                  </a:lnTo>
                  <a:close/>
                </a:path>
                <a:path w="17068800" h="9558020">
                  <a:moveTo>
                    <a:pt x="3371482" y="4927124"/>
                  </a:moveTo>
                  <a:lnTo>
                    <a:pt x="3365727" y="4928609"/>
                  </a:lnTo>
                  <a:lnTo>
                    <a:pt x="3360697" y="4936706"/>
                  </a:lnTo>
                  <a:lnTo>
                    <a:pt x="3362182" y="4942461"/>
                  </a:lnTo>
                  <a:lnTo>
                    <a:pt x="3372137" y="4948677"/>
                  </a:lnTo>
                  <a:lnTo>
                    <a:pt x="3377470" y="4950952"/>
                  </a:lnTo>
                  <a:lnTo>
                    <a:pt x="3382082" y="4949375"/>
                  </a:lnTo>
                  <a:lnTo>
                    <a:pt x="3384455" y="4945659"/>
                  </a:lnTo>
                  <a:lnTo>
                    <a:pt x="3386970" y="4941611"/>
                  </a:lnTo>
                  <a:lnTo>
                    <a:pt x="3385486" y="4935855"/>
                  </a:lnTo>
                  <a:lnTo>
                    <a:pt x="3371482" y="4927124"/>
                  </a:lnTo>
                  <a:close/>
                </a:path>
                <a:path w="17068800" h="9558020">
                  <a:moveTo>
                    <a:pt x="3294749" y="4879817"/>
                  </a:moveTo>
                  <a:lnTo>
                    <a:pt x="3288995" y="4881302"/>
                  </a:lnTo>
                  <a:lnTo>
                    <a:pt x="3283965" y="4889399"/>
                  </a:lnTo>
                  <a:lnTo>
                    <a:pt x="3285449" y="4895153"/>
                  </a:lnTo>
                  <a:lnTo>
                    <a:pt x="3295404" y="4901370"/>
                  </a:lnTo>
                  <a:lnTo>
                    <a:pt x="3300737" y="4903645"/>
                  </a:lnTo>
                  <a:lnTo>
                    <a:pt x="3305350" y="4902066"/>
                  </a:lnTo>
                  <a:lnTo>
                    <a:pt x="3307723" y="4898351"/>
                  </a:lnTo>
                  <a:lnTo>
                    <a:pt x="3310238" y="4894302"/>
                  </a:lnTo>
                  <a:lnTo>
                    <a:pt x="3308753" y="4888548"/>
                  </a:lnTo>
                  <a:lnTo>
                    <a:pt x="3294749" y="4879817"/>
                  </a:lnTo>
                  <a:close/>
                </a:path>
                <a:path w="17068800" h="9558020">
                  <a:moveTo>
                    <a:pt x="7754328" y="6775823"/>
                  </a:moveTo>
                  <a:lnTo>
                    <a:pt x="7749568" y="6774975"/>
                  </a:lnTo>
                  <a:lnTo>
                    <a:pt x="7742856" y="6774080"/>
                  </a:lnTo>
                  <a:lnTo>
                    <a:pt x="7737764" y="6773090"/>
                  </a:lnTo>
                  <a:lnTo>
                    <a:pt x="7733440" y="6776761"/>
                  </a:lnTo>
                  <a:lnTo>
                    <a:pt x="7732591" y="6781521"/>
                  </a:lnTo>
                  <a:lnTo>
                    <a:pt x="7732079" y="6785241"/>
                  </a:lnTo>
                  <a:lnTo>
                    <a:pt x="7732028" y="6785614"/>
                  </a:lnTo>
                  <a:lnTo>
                    <a:pt x="7734365" y="6789368"/>
                  </a:lnTo>
                  <a:lnTo>
                    <a:pt x="7740033" y="6791786"/>
                  </a:lnTo>
                  <a:lnTo>
                    <a:pt x="7746743" y="6792679"/>
                  </a:lnTo>
                  <a:lnTo>
                    <a:pt x="7751836" y="6793669"/>
                  </a:lnTo>
                  <a:lnTo>
                    <a:pt x="7756159" y="6789998"/>
                  </a:lnTo>
                  <a:lnTo>
                    <a:pt x="7757008" y="6785239"/>
                  </a:lnTo>
                  <a:lnTo>
                    <a:pt x="7757928" y="6780509"/>
                  </a:lnTo>
                  <a:lnTo>
                    <a:pt x="7757998" y="6780146"/>
                  </a:lnTo>
                  <a:lnTo>
                    <a:pt x="7754328" y="6775823"/>
                  </a:lnTo>
                  <a:close/>
                </a:path>
                <a:path w="17068800" h="9558020">
                  <a:moveTo>
                    <a:pt x="3218492" y="4832318"/>
                  </a:moveTo>
                  <a:lnTo>
                    <a:pt x="3212737" y="4833802"/>
                  </a:lnTo>
                  <a:lnTo>
                    <a:pt x="3210609" y="4837228"/>
                  </a:lnTo>
                  <a:lnTo>
                    <a:pt x="3210222" y="4837851"/>
                  </a:lnTo>
                  <a:lnTo>
                    <a:pt x="3207374" y="4841757"/>
                  </a:lnTo>
                  <a:lnTo>
                    <a:pt x="3208859" y="4847512"/>
                  </a:lnTo>
                  <a:lnTo>
                    <a:pt x="3218814" y="4853729"/>
                  </a:lnTo>
                  <a:lnTo>
                    <a:pt x="3220147" y="4854297"/>
                  </a:lnTo>
                  <a:lnTo>
                    <a:pt x="3220004" y="4854630"/>
                  </a:lnTo>
                  <a:lnTo>
                    <a:pt x="3224004" y="4856336"/>
                  </a:lnTo>
                  <a:lnTo>
                    <a:pt x="3228617" y="4854759"/>
                  </a:lnTo>
                  <a:lnTo>
                    <a:pt x="3230595" y="4851663"/>
                  </a:lnTo>
                  <a:lnTo>
                    <a:pt x="3230990" y="4851043"/>
                  </a:lnTo>
                  <a:lnTo>
                    <a:pt x="3233838" y="4847137"/>
                  </a:lnTo>
                  <a:lnTo>
                    <a:pt x="3232353" y="4841382"/>
                  </a:lnTo>
                  <a:lnTo>
                    <a:pt x="3222398" y="4835166"/>
                  </a:lnTo>
                  <a:lnTo>
                    <a:pt x="3218492" y="4832318"/>
                  </a:lnTo>
                  <a:close/>
                </a:path>
                <a:path w="17068800" h="9558020">
                  <a:moveTo>
                    <a:pt x="7843228" y="6788138"/>
                  </a:moveTo>
                  <a:lnTo>
                    <a:pt x="7838326" y="6787622"/>
                  </a:lnTo>
                  <a:lnTo>
                    <a:pt x="7831616" y="6786730"/>
                  </a:lnTo>
                  <a:lnTo>
                    <a:pt x="7826856" y="6785881"/>
                  </a:lnTo>
                  <a:lnTo>
                    <a:pt x="7822200" y="6789410"/>
                  </a:lnTo>
                  <a:lnTo>
                    <a:pt x="7821685" y="6794312"/>
                  </a:lnTo>
                  <a:lnTo>
                    <a:pt x="7821122" y="6798405"/>
                  </a:lnTo>
                  <a:lnTo>
                    <a:pt x="7823459" y="6802160"/>
                  </a:lnTo>
                  <a:lnTo>
                    <a:pt x="7827125" y="6803724"/>
                  </a:lnTo>
                  <a:lnTo>
                    <a:pt x="7826934" y="6803248"/>
                  </a:lnTo>
                  <a:lnTo>
                    <a:pt x="7829267" y="6804244"/>
                  </a:lnTo>
                  <a:lnTo>
                    <a:pt x="7835977" y="6805136"/>
                  </a:lnTo>
                  <a:lnTo>
                    <a:pt x="7840737" y="6805985"/>
                  </a:lnTo>
                  <a:lnTo>
                    <a:pt x="7845395" y="6802457"/>
                  </a:lnTo>
                  <a:lnTo>
                    <a:pt x="7845910" y="6797555"/>
                  </a:lnTo>
                  <a:lnTo>
                    <a:pt x="7846693" y="6793161"/>
                  </a:lnTo>
                  <a:lnTo>
                    <a:pt x="7846758" y="6792795"/>
                  </a:lnTo>
                  <a:lnTo>
                    <a:pt x="7843228" y="6788138"/>
                  </a:lnTo>
                  <a:close/>
                </a:path>
                <a:path w="17068800" h="9558020">
                  <a:moveTo>
                    <a:pt x="3142519" y="4784152"/>
                  </a:moveTo>
                  <a:lnTo>
                    <a:pt x="3136764" y="4785637"/>
                  </a:lnTo>
                  <a:lnTo>
                    <a:pt x="3134636" y="4789062"/>
                  </a:lnTo>
                  <a:lnTo>
                    <a:pt x="3134249" y="4789685"/>
                  </a:lnTo>
                  <a:lnTo>
                    <a:pt x="3131401" y="4793592"/>
                  </a:lnTo>
                  <a:lnTo>
                    <a:pt x="3132886" y="4799347"/>
                  </a:lnTo>
                  <a:lnTo>
                    <a:pt x="3142841" y="4805563"/>
                  </a:lnTo>
                  <a:lnTo>
                    <a:pt x="3144174" y="4806132"/>
                  </a:lnTo>
                  <a:lnTo>
                    <a:pt x="3144032" y="4806465"/>
                  </a:lnTo>
                  <a:lnTo>
                    <a:pt x="3148032" y="4808171"/>
                  </a:lnTo>
                  <a:lnTo>
                    <a:pt x="3152644" y="4806593"/>
                  </a:lnTo>
                  <a:lnTo>
                    <a:pt x="3154621" y="4803497"/>
                  </a:lnTo>
                  <a:lnTo>
                    <a:pt x="3155017" y="4802877"/>
                  </a:lnTo>
                  <a:lnTo>
                    <a:pt x="3157865" y="4798971"/>
                  </a:lnTo>
                  <a:lnTo>
                    <a:pt x="3156380" y="4793216"/>
                  </a:lnTo>
                  <a:lnTo>
                    <a:pt x="3146425" y="4787000"/>
                  </a:lnTo>
                  <a:lnTo>
                    <a:pt x="3142519" y="4784152"/>
                  </a:lnTo>
                  <a:close/>
                </a:path>
                <a:path w="17068800" h="9558020">
                  <a:moveTo>
                    <a:pt x="3066831" y="4735320"/>
                  </a:moveTo>
                  <a:lnTo>
                    <a:pt x="3061218" y="4736471"/>
                  </a:lnTo>
                  <a:lnTo>
                    <a:pt x="3059090" y="4739896"/>
                  </a:lnTo>
                  <a:lnTo>
                    <a:pt x="3056426" y="4744276"/>
                  </a:lnTo>
                  <a:lnTo>
                    <a:pt x="3056046" y="4744902"/>
                  </a:lnTo>
                  <a:lnTo>
                    <a:pt x="3057197" y="4750514"/>
                  </a:lnTo>
                  <a:lnTo>
                    <a:pt x="3067152" y="4756730"/>
                  </a:lnTo>
                  <a:lnTo>
                    <a:pt x="3072819" y="4759148"/>
                  </a:lnTo>
                  <a:lnTo>
                    <a:pt x="3077289" y="4757902"/>
                  </a:lnTo>
                  <a:lnTo>
                    <a:pt x="3079266" y="4754807"/>
                  </a:lnTo>
                  <a:lnTo>
                    <a:pt x="3079662" y="4754187"/>
                  </a:lnTo>
                  <a:lnTo>
                    <a:pt x="3081939" y="4750431"/>
                  </a:lnTo>
                  <a:lnTo>
                    <a:pt x="3082319" y="4749805"/>
                  </a:lnTo>
                  <a:lnTo>
                    <a:pt x="3081167" y="4744193"/>
                  </a:lnTo>
                  <a:lnTo>
                    <a:pt x="3071213" y="4737977"/>
                  </a:lnTo>
                  <a:lnTo>
                    <a:pt x="3066831" y="4735320"/>
                  </a:lnTo>
                  <a:close/>
                </a:path>
                <a:path w="17068800" h="9558020">
                  <a:moveTo>
                    <a:pt x="7932557" y="6799453"/>
                  </a:moveTo>
                  <a:lnTo>
                    <a:pt x="7927655" y="6798938"/>
                  </a:lnTo>
                  <a:lnTo>
                    <a:pt x="7920945" y="6798045"/>
                  </a:lnTo>
                  <a:lnTo>
                    <a:pt x="7916043" y="6797530"/>
                  </a:lnTo>
                  <a:lnTo>
                    <a:pt x="7911387" y="6801059"/>
                  </a:lnTo>
                  <a:lnTo>
                    <a:pt x="7910872" y="6805962"/>
                  </a:lnTo>
                  <a:lnTo>
                    <a:pt x="7910308" y="6810054"/>
                  </a:lnTo>
                  <a:lnTo>
                    <a:pt x="7912645" y="6813809"/>
                  </a:lnTo>
                  <a:lnTo>
                    <a:pt x="7916312" y="6815373"/>
                  </a:lnTo>
                  <a:lnTo>
                    <a:pt x="7916454" y="6815039"/>
                  </a:lnTo>
                  <a:lnTo>
                    <a:pt x="7918787" y="6816035"/>
                  </a:lnTo>
                  <a:lnTo>
                    <a:pt x="7925498" y="6816927"/>
                  </a:lnTo>
                  <a:lnTo>
                    <a:pt x="7930399" y="6817442"/>
                  </a:lnTo>
                  <a:lnTo>
                    <a:pt x="7935055" y="6813913"/>
                  </a:lnTo>
                  <a:lnTo>
                    <a:pt x="7936046" y="6804487"/>
                  </a:lnTo>
                  <a:lnTo>
                    <a:pt x="7936086" y="6804110"/>
                  </a:lnTo>
                  <a:lnTo>
                    <a:pt x="7932557" y="6799453"/>
                  </a:lnTo>
                  <a:close/>
                </a:path>
                <a:path w="17068800" h="9558020">
                  <a:moveTo>
                    <a:pt x="2991284" y="4686154"/>
                  </a:moveTo>
                  <a:lnTo>
                    <a:pt x="2985671" y="4687305"/>
                  </a:lnTo>
                  <a:lnTo>
                    <a:pt x="2983543" y="4690731"/>
                  </a:lnTo>
                  <a:lnTo>
                    <a:pt x="2980879" y="4695110"/>
                  </a:lnTo>
                  <a:lnTo>
                    <a:pt x="2980499" y="4695736"/>
                  </a:lnTo>
                  <a:lnTo>
                    <a:pt x="2981651" y="4701348"/>
                  </a:lnTo>
                  <a:lnTo>
                    <a:pt x="2991606" y="4707565"/>
                  </a:lnTo>
                  <a:lnTo>
                    <a:pt x="2996939" y="4709840"/>
                  </a:lnTo>
                  <a:lnTo>
                    <a:pt x="3001742" y="4708737"/>
                  </a:lnTo>
                  <a:lnTo>
                    <a:pt x="3003719" y="4705641"/>
                  </a:lnTo>
                  <a:lnTo>
                    <a:pt x="3004115" y="4705022"/>
                  </a:lnTo>
                  <a:lnTo>
                    <a:pt x="3006392" y="4701266"/>
                  </a:lnTo>
                  <a:lnTo>
                    <a:pt x="3006772" y="4700640"/>
                  </a:lnTo>
                  <a:lnTo>
                    <a:pt x="3005621" y="4695027"/>
                  </a:lnTo>
                  <a:lnTo>
                    <a:pt x="2995666" y="4688811"/>
                  </a:lnTo>
                  <a:lnTo>
                    <a:pt x="2991284" y="4686154"/>
                  </a:lnTo>
                  <a:close/>
                </a:path>
                <a:path w="17068800" h="9558020">
                  <a:moveTo>
                    <a:pt x="2916022" y="4636322"/>
                  </a:moveTo>
                  <a:lnTo>
                    <a:pt x="2910743" y="4637615"/>
                  </a:lnTo>
                  <a:lnTo>
                    <a:pt x="2907895" y="4641521"/>
                  </a:lnTo>
                  <a:lnTo>
                    <a:pt x="2905617" y="4645278"/>
                  </a:lnTo>
                  <a:lnTo>
                    <a:pt x="2905237" y="4645904"/>
                  </a:lnTo>
                  <a:lnTo>
                    <a:pt x="2906531" y="4651183"/>
                  </a:lnTo>
                  <a:lnTo>
                    <a:pt x="2910437" y="4654031"/>
                  </a:lnTo>
                  <a:lnTo>
                    <a:pt x="2916344" y="4657732"/>
                  </a:lnTo>
                  <a:lnTo>
                    <a:pt x="2921677" y="4660007"/>
                  </a:lnTo>
                  <a:lnTo>
                    <a:pt x="2926481" y="4658905"/>
                  </a:lnTo>
                  <a:lnTo>
                    <a:pt x="2928458" y="4655809"/>
                  </a:lnTo>
                  <a:lnTo>
                    <a:pt x="2928854" y="4655189"/>
                  </a:lnTo>
                  <a:lnTo>
                    <a:pt x="2931131" y="4651433"/>
                  </a:lnTo>
                  <a:lnTo>
                    <a:pt x="2931510" y="4650808"/>
                  </a:lnTo>
                  <a:lnTo>
                    <a:pt x="2930359" y="4645195"/>
                  </a:lnTo>
                  <a:lnTo>
                    <a:pt x="2920404" y="4638979"/>
                  </a:lnTo>
                  <a:lnTo>
                    <a:pt x="2916022" y="4636322"/>
                  </a:lnTo>
                  <a:close/>
                </a:path>
                <a:path w="17068800" h="9558020">
                  <a:moveTo>
                    <a:pt x="8021787" y="6809151"/>
                  </a:moveTo>
                  <a:lnTo>
                    <a:pt x="8016886" y="6808636"/>
                  </a:lnTo>
                  <a:lnTo>
                    <a:pt x="8010033" y="6808076"/>
                  </a:lnTo>
                  <a:lnTo>
                    <a:pt x="8005131" y="6807562"/>
                  </a:lnTo>
                  <a:lnTo>
                    <a:pt x="8000808" y="6811234"/>
                  </a:lnTo>
                  <a:lnTo>
                    <a:pt x="8000293" y="6816135"/>
                  </a:lnTo>
                  <a:lnTo>
                    <a:pt x="8000205" y="6820037"/>
                  </a:lnTo>
                  <a:lnTo>
                    <a:pt x="8002209" y="6823649"/>
                  </a:lnTo>
                  <a:lnTo>
                    <a:pt x="8006542" y="6825498"/>
                  </a:lnTo>
                  <a:lnTo>
                    <a:pt x="8008351" y="6825875"/>
                  </a:lnTo>
                  <a:lnTo>
                    <a:pt x="8015203" y="6826435"/>
                  </a:lnTo>
                  <a:lnTo>
                    <a:pt x="8020105" y="6826949"/>
                  </a:lnTo>
                  <a:lnTo>
                    <a:pt x="8024427" y="6823278"/>
                  </a:lnTo>
                  <a:lnTo>
                    <a:pt x="8025458" y="6813475"/>
                  </a:lnTo>
                  <a:lnTo>
                    <a:pt x="8021787" y="6809151"/>
                  </a:lnTo>
                  <a:close/>
                </a:path>
                <a:path w="17068800" h="9558020">
                  <a:moveTo>
                    <a:pt x="2841711" y="4586107"/>
                  </a:moveTo>
                  <a:lnTo>
                    <a:pt x="2836098" y="4587259"/>
                  </a:lnTo>
                  <a:lnTo>
                    <a:pt x="2833250" y="4591165"/>
                  </a:lnTo>
                  <a:lnTo>
                    <a:pt x="2830735" y="4595213"/>
                  </a:lnTo>
                  <a:lnTo>
                    <a:pt x="2831887" y="4600826"/>
                  </a:lnTo>
                  <a:lnTo>
                    <a:pt x="2835793" y="4603675"/>
                  </a:lnTo>
                  <a:lnTo>
                    <a:pt x="2841557" y="4607709"/>
                  </a:lnTo>
                  <a:lnTo>
                    <a:pt x="2846890" y="4609984"/>
                  </a:lnTo>
                  <a:lnTo>
                    <a:pt x="2851694" y="4608881"/>
                  </a:lnTo>
                  <a:lnTo>
                    <a:pt x="2854067" y="4605166"/>
                  </a:lnTo>
                  <a:lnTo>
                    <a:pt x="2856582" y="4601118"/>
                  </a:lnTo>
                  <a:lnTo>
                    <a:pt x="2855430" y="4595505"/>
                  </a:lnTo>
                  <a:lnTo>
                    <a:pt x="2851524" y="4592657"/>
                  </a:lnTo>
                  <a:lnTo>
                    <a:pt x="2845760" y="4588622"/>
                  </a:lnTo>
                  <a:lnTo>
                    <a:pt x="2841711" y="4586107"/>
                  </a:lnTo>
                  <a:close/>
                </a:path>
                <a:path w="17068800" h="9558020">
                  <a:moveTo>
                    <a:pt x="8111778" y="6817991"/>
                  </a:moveTo>
                  <a:lnTo>
                    <a:pt x="8106875" y="6817476"/>
                  </a:lnTo>
                  <a:lnTo>
                    <a:pt x="8100023" y="6816917"/>
                  </a:lnTo>
                  <a:lnTo>
                    <a:pt x="8095122" y="6816402"/>
                  </a:lnTo>
                  <a:lnTo>
                    <a:pt x="8090798" y="6820074"/>
                  </a:lnTo>
                  <a:lnTo>
                    <a:pt x="8090284" y="6824975"/>
                  </a:lnTo>
                  <a:lnTo>
                    <a:pt x="8089862" y="6828735"/>
                  </a:lnTo>
                  <a:lnTo>
                    <a:pt x="8092199" y="6832490"/>
                  </a:lnTo>
                  <a:lnTo>
                    <a:pt x="8096532" y="6834338"/>
                  </a:lnTo>
                  <a:lnTo>
                    <a:pt x="8098341" y="6834715"/>
                  </a:lnTo>
                  <a:lnTo>
                    <a:pt x="8105192" y="6835274"/>
                  </a:lnTo>
                  <a:lnTo>
                    <a:pt x="8110095" y="6835790"/>
                  </a:lnTo>
                  <a:lnTo>
                    <a:pt x="8114418" y="6832119"/>
                  </a:lnTo>
                  <a:lnTo>
                    <a:pt x="8115448" y="6822315"/>
                  </a:lnTo>
                  <a:lnTo>
                    <a:pt x="8111778" y="6817991"/>
                  </a:lnTo>
                  <a:close/>
                </a:path>
                <a:path w="17068800" h="9558020">
                  <a:moveTo>
                    <a:pt x="2767542" y="4535559"/>
                  </a:moveTo>
                  <a:lnTo>
                    <a:pt x="2761930" y="4536711"/>
                  </a:lnTo>
                  <a:lnTo>
                    <a:pt x="2756233" y="4544524"/>
                  </a:lnTo>
                  <a:lnTo>
                    <a:pt x="2757384" y="4550137"/>
                  </a:lnTo>
                  <a:lnTo>
                    <a:pt x="2761291" y="4552985"/>
                  </a:lnTo>
                  <a:lnTo>
                    <a:pt x="2767055" y="4557019"/>
                  </a:lnTo>
                  <a:lnTo>
                    <a:pt x="2768721" y="4557730"/>
                  </a:lnTo>
                  <a:lnTo>
                    <a:pt x="2768580" y="4558063"/>
                  </a:lnTo>
                  <a:lnTo>
                    <a:pt x="2772246" y="4559627"/>
                  </a:lnTo>
                  <a:lnTo>
                    <a:pt x="2777049" y="4558525"/>
                  </a:lnTo>
                  <a:lnTo>
                    <a:pt x="2779422" y="4554809"/>
                  </a:lnTo>
                  <a:lnTo>
                    <a:pt x="2782271" y="4550903"/>
                  </a:lnTo>
                  <a:lnTo>
                    <a:pt x="2781119" y="4545290"/>
                  </a:lnTo>
                  <a:lnTo>
                    <a:pt x="2777212" y="4542443"/>
                  </a:lnTo>
                  <a:lnTo>
                    <a:pt x="2771448" y="4538408"/>
                  </a:lnTo>
                  <a:lnTo>
                    <a:pt x="2767542" y="4535559"/>
                  </a:lnTo>
                  <a:close/>
                </a:path>
                <a:path w="17068800" h="9558020">
                  <a:moveTo>
                    <a:pt x="2693324" y="4484203"/>
                  </a:moveTo>
                  <a:lnTo>
                    <a:pt x="2687712" y="4485354"/>
                  </a:lnTo>
                  <a:lnTo>
                    <a:pt x="2682015" y="4493167"/>
                  </a:lnTo>
                  <a:lnTo>
                    <a:pt x="2683167" y="4498780"/>
                  </a:lnTo>
                  <a:lnTo>
                    <a:pt x="2687073" y="4501628"/>
                  </a:lnTo>
                  <a:lnTo>
                    <a:pt x="2692837" y="4505663"/>
                  </a:lnTo>
                  <a:lnTo>
                    <a:pt x="2694504" y="4506374"/>
                  </a:lnTo>
                  <a:lnTo>
                    <a:pt x="2694362" y="4506707"/>
                  </a:lnTo>
                  <a:lnTo>
                    <a:pt x="2698028" y="4508270"/>
                  </a:lnTo>
                  <a:lnTo>
                    <a:pt x="2702831" y="4507168"/>
                  </a:lnTo>
                  <a:lnTo>
                    <a:pt x="2705204" y="4503453"/>
                  </a:lnTo>
                  <a:lnTo>
                    <a:pt x="2708053" y="4499546"/>
                  </a:lnTo>
                  <a:lnTo>
                    <a:pt x="2706901" y="4493934"/>
                  </a:lnTo>
                  <a:lnTo>
                    <a:pt x="2702995" y="4491085"/>
                  </a:lnTo>
                  <a:lnTo>
                    <a:pt x="2697231" y="4487051"/>
                  </a:lnTo>
                  <a:lnTo>
                    <a:pt x="2693324" y="4484203"/>
                  </a:lnTo>
                  <a:close/>
                </a:path>
                <a:path w="17068800" h="9558020">
                  <a:moveTo>
                    <a:pt x="8201193" y="6825405"/>
                  </a:moveTo>
                  <a:lnTo>
                    <a:pt x="8196291" y="6824890"/>
                  </a:lnTo>
                  <a:lnTo>
                    <a:pt x="8189439" y="6824330"/>
                  </a:lnTo>
                  <a:lnTo>
                    <a:pt x="8184537" y="6823815"/>
                  </a:lnTo>
                  <a:lnTo>
                    <a:pt x="8180548" y="6827629"/>
                  </a:lnTo>
                  <a:lnTo>
                    <a:pt x="8180034" y="6832531"/>
                  </a:lnTo>
                  <a:lnTo>
                    <a:pt x="8179469" y="6836623"/>
                  </a:lnTo>
                  <a:lnTo>
                    <a:pt x="8181949" y="6840045"/>
                  </a:lnTo>
                  <a:lnTo>
                    <a:pt x="8185282" y="6841467"/>
                  </a:lnTo>
                  <a:lnTo>
                    <a:pt x="8185424" y="6841134"/>
                  </a:lnTo>
                  <a:lnTo>
                    <a:pt x="8186424" y="6841560"/>
                  </a:lnTo>
                  <a:lnTo>
                    <a:pt x="8188233" y="6841938"/>
                  </a:lnTo>
                  <a:lnTo>
                    <a:pt x="8195085" y="6842497"/>
                  </a:lnTo>
                  <a:lnTo>
                    <a:pt x="8199987" y="6843012"/>
                  </a:lnTo>
                  <a:lnTo>
                    <a:pt x="8203978" y="6839200"/>
                  </a:lnTo>
                  <a:lnTo>
                    <a:pt x="8205009" y="6829396"/>
                  </a:lnTo>
                  <a:lnTo>
                    <a:pt x="8201193" y="6825405"/>
                  </a:lnTo>
                  <a:close/>
                </a:path>
                <a:path w="17068800" h="9558020">
                  <a:moveTo>
                    <a:pt x="2619724" y="4432322"/>
                  </a:moveTo>
                  <a:lnTo>
                    <a:pt x="2614112" y="4433473"/>
                  </a:lnTo>
                  <a:lnTo>
                    <a:pt x="2608415" y="4441286"/>
                  </a:lnTo>
                  <a:lnTo>
                    <a:pt x="2609566" y="4446899"/>
                  </a:lnTo>
                  <a:lnTo>
                    <a:pt x="2613473" y="4449747"/>
                  </a:lnTo>
                  <a:lnTo>
                    <a:pt x="2619237" y="4453781"/>
                  </a:lnTo>
                  <a:lnTo>
                    <a:pt x="2624237" y="4455914"/>
                  </a:lnTo>
                  <a:lnTo>
                    <a:pt x="2628898" y="4455145"/>
                  </a:lnTo>
                  <a:lnTo>
                    <a:pt x="2631271" y="4451430"/>
                  </a:lnTo>
                  <a:lnTo>
                    <a:pt x="2634119" y="4447523"/>
                  </a:lnTo>
                  <a:lnTo>
                    <a:pt x="2632968" y="4441911"/>
                  </a:lnTo>
                  <a:lnTo>
                    <a:pt x="2619724" y="4432322"/>
                  </a:lnTo>
                  <a:close/>
                </a:path>
                <a:path w="17068800" h="9558020">
                  <a:moveTo>
                    <a:pt x="8290988" y="6831010"/>
                  </a:moveTo>
                  <a:lnTo>
                    <a:pt x="8285945" y="6830829"/>
                  </a:lnTo>
                  <a:lnTo>
                    <a:pt x="8279092" y="6830269"/>
                  </a:lnTo>
                  <a:lnTo>
                    <a:pt x="8274049" y="6830088"/>
                  </a:lnTo>
                  <a:lnTo>
                    <a:pt x="8269724" y="6833758"/>
                  </a:lnTo>
                  <a:lnTo>
                    <a:pt x="8269543" y="6838802"/>
                  </a:lnTo>
                  <a:lnTo>
                    <a:pt x="8269162" y="6842186"/>
                  </a:lnTo>
                  <a:lnTo>
                    <a:pt x="8289972" y="6849093"/>
                  </a:lnTo>
                  <a:lnTo>
                    <a:pt x="8294296" y="6845422"/>
                  </a:lnTo>
                  <a:lnTo>
                    <a:pt x="8294660" y="6835334"/>
                  </a:lnTo>
                  <a:lnTo>
                    <a:pt x="8290988" y="6831010"/>
                  </a:lnTo>
                  <a:close/>
                </a:path>
                <a:path w="17068800" h="9558020">
                  <a:moveTo>
                    <a:pt x="2546933" y="4380392"/>
                  </a:moveTo>
                  <a:lnTo>
                    <a:pt x="2541320" y="4381543"/>
                  </a:lnTo>
                  <a:lnTo>
                    <a:pt x="2535624" y="4389356"/>
                  </a:lnTo>
                  <a:lnTo>
                    <a:pt x="2536775" y="4394969"/>
                  </a:lnTo>
                  <a:lnTo>
                    <a:pt x="2546112" y="4401709"/>
                  </a:lnTo>
                  <a:lnTo>
                    <a:pt x="2551445" y="4403984"/>
                  </a:lnTo>
                  <a:lnTo>
                    <a:pt x="2555916" y="4402739"/>
                  </a:lnTo>
                  <a:lnTo>
                    <a:pt x="2558480" y="4399500"/>
                  </a:lnTo>
                  <a:lnTo>
                    <a:pt x="2561328" y="4395593"/>
                  </a:lnTo>
                  <a:lnTo>
                    <a:pt x="2560176" y="4389981"/>
                  </a:lnTo>
                  <a:lnTo>
                    <a:pt x="2546933" y="4380392"/>
                  </a:lnTo>
                  <a:close/>
                </a:path>
                <a:path w="17068800" h="9558020">
                  <a:moveTo>
                    <a:pt x="2474043" y="4326844"/>
                  </a:moveTo>
                  <a:lnTo>
                    <a:pt x="2468431" y="4327996"/>
                  </a:lnTo>
                  <a:lnTo>
                    <a:pt x="2465583" y="4331902"/>
                  </a:lnTo>
                  <a:lnTo>
                    <a:pt x="2462259" y="4336000"/>
                  </a:lnTo>
                  <a:lnTo>
                    <a:pt x="2463413" y="4341614"/>
                  </a:lnTo>
                  <a:lnTo>
                    <a:pt x="2472748" y="4348353"/>
                  </a:lnTo>
                  <a:lnTo>
                    <a:pt x="2474748" y="4349206"/>
                  </a:lnTo>
                  <a:lnTo>
                    <a:pt x="2474606" y="4349539"/>
                  </a:lnTo>
                  <a:lnTo>
                    <a:pt x="2478272" y="4351103"/>
                  </a:lnTo>
                  <a:lnTo>
                    <a:pt x="2482742" y="4349859"/>
                  </a:lnTo>
                  <a:lnTo>
                    <a:pt x="2485306" y="4346619"/>
                  </a:lnTo>
                  <a:lnTo>
                    <a:pt x="2488630" y="4342521"/>
                  </a:lnTo>
                  <a:lnTo>
                    <a:pt x="2487478" y="4336909"/>
                  </a:lnTo>
                  <a:lnTo>
                    <a:pt x="2478141" y="4330168"/>
                  </a:lnTo>
                  <a:lnTo>
                    <a:pt x="2474043" y="4326844"/>
                  </a:lnTo>
                  <a:close/>
                </a:path>
                <a:path w="17068800" h="9558020">
                  <a:moveTo>
                    <a:pt x="8380686" y="6834998"/>
                  </a:moveTo>
                  <a:lnTo>
                    <a:pt x="8368647" y="6834590"/>
                  </a:lnTo>
                  <a:lnTo>
                    <a:pt x="8363936" y="6834551"/>
                  </a:lnTo>
                  <a:lnTo>
                    <a:pt x="8359612" y="6838221"/>
                  </a:lnTo>
                  <a:lnTo>
                    <a:pt x="8359430" y="6843265"/>
                  </a:lnTo>
                  <a:lnTo>
                    <a:pt x="8359342" y="6847167"/>
                  </a:lnTo>
                  <a:lnTo>
                    <a:pt x="8361488" y="6850446"/>
                  </a:lnTo>
                  <a:lnTo>
                    <a:pt x="8365821" y="6852294"/>
                  </a:lnTo>
                  <a:lnTo>
                    <a:pt x="8368106" y="6852481"/>
                  </a:lnTo>
                  <a:lnTo>
                    <a:pt x="8375101" y="6852707"/>
                  </a:lnTo>
                  <a:lnTo>
                    <a:pt x="8379811" y="6852747"/>
                  </a:lnTo>
                  <a:lnTo>
                    <a:pt x="8384135" y="6849076"/>
                  </a:lnTo>
                  <a:lnTo>
                    <a:pt x="8384317" y="6844032"/>
                  </a:lnTo>
                  <a:lnTo>
                    <a:pt x="8384356" y="6839321"/>
                  </a:lnTo>
                  <a:lnTo>
                    <a:pt x="8380686" y="6834998"/>
                  </a:lnTo>
                  <a:close/>
                </a:path>
                <a:path w="17068800" h="9558020">
                  <a:moveTo>
                    <a:pt x="2402012" y="4274057"/>
                  </a:moveTo>
                  <a:lnTo>
                    <a:pt x="2396209" y="4274732"/>
                  </a:lnTo>
                  <a:lnTo>
                    <a:pt x="2390512" y="4282545"/>
                  </a:lnTo>
                  <a:lnTo>
                    <a:pt x="2391188" y="4288349"/>
                  </a:lnTo>
                  <a:lnTo>
                    <a:pt x="2400525" y="4295090"/>
                  </a:lnTo>
                  <a:lnTo>
                    <a:pt x="2402525" y="4295943"/>
                  </a:lnTo>
                  <a:lnTo>
                    <a:pt x="2402383" y="4296276"/>
                  </a:lnTo>
                  <a:lnTo>
                    <a:pt x="2406049" y="4297840"/>
                  </a:lnTo>
                  <a:lnTo>
                    <a:pt x="2410519" y="4296595"/>
                  </a:lnTo>
                  <a:lnTo>
                    <a:pt x="2413083" y="4293355"/>
                  </a:lnTo>
                  <a:lnTo>
                    <a:pt x="2415931" y="4289449"/>
                  </a:lnTo>
                  <a:lnTo>
                    <a:pt x="2415256" y="4283645"/>
                  </a:lnTo>
                  <a:lnTo>
                    <a:pt x="2402012" y="4274057"/>
                  </a:lnTo>
                  <a:close/>
                </a:path>
                <a:path w="17068800" h="9558020">
                  <a:moveTo>
                    <a:pt x="8470666" y="6838319"/>
                  </a:moveTo>
                  <a:lnTo>
                    <a:pt x="8453584" y="6837730"/>
                  </a:lnTo>
                  <a:lnTo>
                    <a:pt x="8449593" y="6841542"/>
                  </a:lnTo>
                  <a:lnTo>
                    <a:pt x="8449412" y="6846586"/>
                  </a:lnTo>
                  <a:lnTo>
                    <a:pt x="8449323" y="6850488"/>
                  </a:lnTo>
                  <a:lnTo>
                    <a:pt x="8451469" y="6853768"/>
                  </a:lnTo>
                  <a:lnTo>
                    <a:pt x="8455802" y="6855616"/>
                  </a:lnTo>
                  <a:lnTo>
                    <a:pt x="8458087" y="6855802"/>
                  </a:lnTo>
                  <a:lnTo>
                    <a:pt x="8470125" y="6856210"/>
                  </a:lnTo>
                  <a:lnTo>
                    <a:pt x="8474116" y="6852397"/>
                  </a:lnTo>
                  <a:lnTo>
                    <a:pt x="8474480" y="6842310"/>
                  </a:lnTo>
                  <a:lnTo>
                    <a:pt x="8470666" y="6838319"/>
                  </a:lnTo>
                  <a:close/>
                </a:path>
                <a:path w="17068800" h="9558020">
                  <a:moveTo>
                    <a:pt x="2329883" y="4219651"/>
                  </a:moveTo>
                  <a:lnTo>
                    <a:pt x="2324079" y="4220328"/>
                  </a:lnTo>
                  <a:lnTo>
                    <a:pt x="2318383" y="4228141"/>
                  </a:lnTo>
                  <a:lnTo>
                    <a:pt x="2319058" y="4233944"/>
                  </a:lnTo>
                  <a:lnTo>
                    <a:pt x="2322965" y="4236792"/>
                  </a:lnTo>
                  <a:lnTo>
                    <a:pt x="2328253" y="4241018"/>
                  </a:lnTo>
                  <a:lnTo>
                    <a:pt x="2330253" y="4241871"/>
                  </a:lnTo>
                  <a:lnTo>
                    <a:pt x="2330111" y="4242204"/>
                  </a:lnTo>
                  <a:lnTo>
                    <a:pt x="2333777" y="4243768"/>
                  </a:lnTo>
                  <a:lnTo>
                    <a:pt x="2338248" y="4242524"/>
                  </a:lnTo>
                  <a:lnTo>
                    <a:pt x="2340812" y="4239283"/>
                  </a:lnTo>
                  <a:lnTo>
                    <a:pt x="2343660" y="4235377"/>
                  </a:lnTo>
                  <a:lnTo>
                    <a:pt x="2342984" y="4229573"/>
                  </a:lnTo>
                  <a:lnTo>
                    <a:pt x="2339080" y="4226727"/>
                  </a:lnTo>
                  <a:lnTo>
                    <a:pt x="2333789" y="4222499"/>
                  </a:lnTo>
                  <a:lnTo>
                    <a:pt x="2329883" y="4219651"/>
                  </a:lnTo>
                  <a:close/>
                </a:path>
                <a:path w="17068800" h="9558020">
                  <a:moveTo>
                    <a:pt x="2258371" y="4164722"/>
                  </a:moveTo>
                  <a:lnTo>
                    <a:pt x="2252567" y="4165398"/>
                  </a:lnTo>
                  <a:lnTo>
                    <a:pt x="2246871" y="4173210"/>
                  </a:lnTo>
                  <a:lnTo>
                    <a:pt x="2247547" y="4179014"/>
                  </a:lnTo>
                  <a:lnTo>
                    <a:pt x="2251453" y="4181862"/>
                  </a:lnTo>
                  <a:lnTo>
                    <a:pt x="2256742" y="4186088"/>
                  </a:lnTo>
                  <a:lnTo>
                    <a:pt x="2262408" y="4188505"/>
                  </a:lnTo>
                  <a:lnTo>
                    <a:pt x="2266736" y="4187594"/>
                  </a:lnTo>
                  <a:lnTo>
                    <a:pt x="2269300" y="4184354"/>
                  </a:lnTo>
                  <a:lnTo>
                    <a:pt x="2272148" y="4180448"/>
                  </a:lnTo>
                  <a:lnTo>
                    <a:pt x="2271472" y="4174644"/>
                  </a:lnTo>
                  <a:lnTo>
                    <a:pt x="2267566" y="4171796"/>
                  </a:lnTo>
                  <a:lnTo>
                    <a:pt x="2262277" y="4167570"/>
                  </a:lnTo>
                  <a:lnTo>
                    <a:pt x="2258371" y="4164722"/>
                  </a:lnTo>
                  <a:close/>
                </a:path>
                <a:path w="17068800" h="9558020">
                  <a:moveTo>
                    <a:pt x="8559739" y="6840071"/>
                  </a:moveTo>
                  <a:lnTo>
                    <a:pt x="8554695" y="6839889"/>
                  </a:lnTo>
                  <a:lnTo>
                    <a:pt x="8548035" y="6839806"/>
                  </a:lnTo>
                  <a:lnTo>
                    <a:pt x="8542991" y="6839624"/>
                  </a:lnTo>
                  <a:lnTo>
                    <a:pt x="8539334" y="6843579"/>
                  </a:lnTo>
                  <a:lnTo>
                    <a:pt x="8539152" y="6848623"/>
                  </a:lnTo>
                  <a:lnTo>
                    <a:pt x="8539206" y="6852191"/>
                  </a:lnTo>
                  <a:lnTo>
                    <a:pt x="8541351" y="6855471"/>
                  </a:lnTo>
                  <a:lnTo>
                    <a:pt x="8545353" y="6857178"/>
                  </a:lnTo>
                  <a:lnTo>
                    <a:pt x="8547635" y="6857363"/>
                  </a:lnTo>
                  <a:lnTo>
                    <a:pt x="8559674" y="6857771"/>
                  </a:lnTo>
                  <a:lnTo>
                    <a:pt x="8563331" y="6853816"/>
                  </a:lnTo>
                  <a:lnTo>
                    <a:pt x="8563695" y="6843728"/>
                  </a:lnTo>
                  <a:lnTo>
                    <a:pt x="8559739" y="6840071"/>
                  </a:lnTo>
                  <a:close/>
                </a:path>
                <a:path w="17068800" h="9558020">
                  <a:moveTo>
                    <a:pt x="2187668" y="4109743"/>
                  </a:moveTo>
                  <a:lnTo>
                    <a:pt x="2182197" y="4110561"/>
                  </a:lnTo>
                  <a:lnTo>
                    <a:pt x="2175834" y="4118090"/>
                  </a:lnTo>
                  <a:lnTo>
                    <a:pt x="2176652" y="4123560"/>
                  </a:lnTo>
                  <a:lnTo>
                    <a:pt x="2180417" y="4126741"/>
                  </a:lnTo>
                  <a:lnTo>
                    <a:pt x="2185705" y="4130967"/>
                  </a:lnTo>
                  <a:lnTo>
                    <a:pt x="2187705" y="4131820"/>
                  </a:lnTo>
                  <a:lnTo>
                    <a:pt x="2187562" y="4132154"/>
                  </a:lnTo>
                  <a:lnTo>
                    <a:pt x="2191229" y="4133718"/>
                  </a:lnTo>
                  <a:lnTo>
                    <a:pt x="2195558" y="4132806"/>
                  </a:lnTo>
                  <a:lnTo>
                    <a:pt x="2198121" y="4129566"/>
                  </a:lnTo>
                  <a:lnTo>
                    <a:pt x="2201303" y="4125802"/>
                  </a:lnTo>
                  <a:lnTo>
                    <a:pt x="2200485" y="4120331"/>
                  </a:lnTo>
                  <a:lnTo>
                    <a:pt x="2196721" y="4117150"/>
                  </a:lnTo>
                  <a:lnTo>
                    <a:pt x="2191432" y="4112925"/>
                  </a:lnTo>
                  <a:lnTo>
                    <a:pt x="2187668" y="4109743"/>
                  </a:lnTo>
                  <a:close/>
                </a:path>
                <a:path w="17068800" h="9558020">
                  <a:moveTo>
                    <a:pt x="8649717" y="6840633"/>
                  </a:moveTo>
                  <a:lnTo>
                    <a:pt x="8644673" y="6840451"/>
                  </a:lnTo>
                  <a:lnTo>
                    <a:pt x="8638010" y="6840367"/>
                  </a:lnTo>
                  <a:lnTo>
                    <a:pt x="8632966" y="6840184"/>
                  </a:lnTo>
                  <a:lnTo>
                    <a:pt x="8629308" y="6844140"/>
                  </a:lnTo>
                  <a:lnTo>
                    <a:pt x="8629127" y="6849184"/>
                  </a:lnTo>
                  <a:lnTo>
                    <a:pt x="8629181" y="6852753"/>
                  </a:lnTo>
                  <a:lnTo>
                    <a:pt x="8631329" y="6856033"/>
                  </a:lnTo>
                  <a:lnTo>
                    <a:pt x="8635662" y="6857881"/>
                  </a:lnTo>
                  <a:lnTo>
                    <a:pt x="8637945" y="6858067"/>
                  </a:lnTo>
                  <a:lnTo>
                    <a:pt x="8644608" y="6858151"/>
                  </a:lnTo>
                  <a:lnTo>
                    <a:pt x="8649652" y="6858333"/>
                  </a:lnTo>
                  <a:lnTo>
                    <a:pt x="8653309" y="6854378"/>
                  </a:lnTo>
                  <a:lnTo>
                    <a:pt x="8653672" y="6844290"/>
                  </a:lnTo>
                  <a:lnTo>
                    <a:pt x="8649717" y="6840633"/>
                  </a:lnTo>
                  <a:close/>
                </a:path>
                <a:path w="17068800" h="9558020">
                  <a:moveTo>
                    <a:pt x="2116725" y="4053480"/>
                  </a:moveTo>
                  <a:lnTo>
                    <a:pt x="2111254" y="4054298"/>
                  </a:lnTo>
                  <a:lnTo>
                    <a:pt x="2104891" y="4061827"/>
                  </a:lnTo>
                  <a:lnTo>
                    <a:pt x="2105709" y="4067297"/>
                  </a:lnTo>
                  <a:lnTo>
                    <a:pt x="2109474" y="4070479"/>
                  </a:lnTo>
                  <a:lnTo>
                    <a:pt x="2114763" y="4074704"/>
                  </a:lnTo>
                  <a:lnTo>
                    <a:pt x="2117095" y="4075699"/>
                  </a:lnTo>
                  <a:lnTo>
                    <a:pt x="2116620" y="4075891"/>
                  </a:lnTo>
                  <a:lnTo>
                    <a:pt x="2120286" y="4077455"/>
                  </a:lnTo>
                  <a:lnTo>
                    <a:pt x="2124615" y="4076543"/>
                  </a:lnTo>
                  <a:lnTo>
                    <a:pt x="2127178" y="4073303"/>
                  </a:lnTo>
                  <a:lnTo>
                    <a:pt x="2130360" y="4069539"/>
                  </a:lnTo>
                  <a:lnTo>
                    <a:pt x="2129542" y="4064068"/>
                  </a:lnTo>
                  <a:lnTo>
                    <a:pt x="2125777" y="4060887"/>
                  </a:lnTo>
                  <a:lnTo>
                    <a:pt x="2120489" y="4056661"/>
                  </a:lnTo>
                  <a:lnTo>
                    <a:pt x="2116725" y="4053480"/>
                  </a:lnTo>
                  <a:close/>
                </a:path>
                <a:path w="17068800" h="9558020">
                  <a:moveTo>
                    <a:pt x="2046875" y="3996502"/>
                  </a:moveTo>
                  <a:lnTo>
                    <a:pt x="2041404" y="3997320"/>
                  </a:lnTo>
                  <a:lnTo>
                    <a:pt x="2038223" y="4001084"/>
                  </a:lnTo>
                  <a:lnTo>
                    <a:pt x="2034899" y="4005181"/>
                  </a:lnTo>
                  <a:lnTo>
                    <a:pt x="2035717" y="4010652"/>
                  </a:lnTo>
                  <a:lnTo>
                    <a:pt x="2039482" y="4013833"/>
                  </a:lnTo>
                  <a:lnTo>
                    <a:pt x="2044770" y="4018059"/>
                  </a:lnTo>
                  <a:lnTo>
                    <a:pt x="2047103" y="4019054"/>
                  </a:lnTo>
                  <a:lnTo>
                    <a:pt x="2046961" y="4019388"/>
                  </a:lnTo>
                  <a:lnTo>
                    <a:pt x="2050627" y="4020951"/>
                  </a:lnTo>
                  <a:lnTo>
                    <a:pt x="2054956" y="4020040"/>
                  </a:lnTo>
                  <a:lnTo>
                    <a:pt x="2057520" y="4016800"/>
                  </a:lnTo>
                  <a:lnTo>
                    <a:pt x="2060843" y="4012703"/>
                  </a:lnTo>
                  <a:lnTo>
                    <a:pt x="2060025" y="4007232"/>
                  </a:lnTo>
                  <a:lnTo>
                    <a:pt x="2056261" y="4004051"/>
                  </a:lnTo>
                  <a:lnTo>
                    <a:pt x="2046875" y="3996502"/>
                  </a:lnTo>
                  <a:close/>
                </a:path>
                <a:path w="17068800" h="9558020">
                  <a:moveTo>
                    <a:pt x="8739687" y="6838434"/>
                  </a:moveTo>
                  <a:lnTo>
                    <a:pt x="8734834" y="6838727"/>
                  </a:lnTo>
                  <a:lnTo>
                    <a:pt x="8728031" y="6838977"/>
                  </a:lnTo>
                  <a:lnTo>
                    <a:pt x="8723179" y="6839271"/>
                  </a:lnTo>
                  <a:lnTo>
                    <a:pt x="8719046" y="6843418"/>
                  </a:lnTo>
                  <a:lnTo>
                    <a:pt x="8719584" y="6852314"/>
                  </a:lnTo>
                  <a:lnTo>
                    <a:pt x="8721872" y="6855260"/>
                  </a:lnTo>
                  <a:lnTo>
                    <a:pt x="8724873" y="6856539"/>
                  </a:lnTo>
                  <a:lnTo>
                    <a:pt x="8725015" y="6856207"/>
                  </a:lnTo>
                  <a:lnTo>
                    <a:pt x="8726015" y="6856633"/>
                  </a:lnTo>
                  <a:lnTo>
                    <a:pt x="8728633" y="6856962"/>
                  </a:lnTo>
                  <a:lnTo>
                    <a:pt x="8735436" y="6856712"/>
                  </a:lnTo>
                  <a:lnTo>
                    <a:pt x="8740289" y="6856418"/>
                  </a:lnTo>
                  <a:lnTo>
                    <a:pt x="8744422" y="6852272"/>
                  </a:lnTo>
                  <a:lnTo>
                    <a:pt x="8743833" y="6842566"/>
                  </a:lnTo>
                  <a:lnTo>
                    <a:pt x="8739687" y="6838434"/>
                  </a:lnTo>
                  <a:close/>
                </a:path>
                <a:path w="17068800" h="9558020">
                  <a:moveTo>
                    <a:pt x="1977834" y="3939473"/>
                  </a:moveTo>
                  <a:lnTo>
                    <a:pt x="1971839" y="3939674"/>
                  </a:lnTo>
                  <a:lnTo>
                    <a:pt x="1966142" y="3947487"/>
                  </a:lnTo>
                  <a:lnTo>
                    <a:pt x="1966484" y="3953149"/>
                  </a:lnTo>
                  <a:lnTo>
                    <a:pt x="1970249" y="3956330"/>
                  </a:lnTo>
                  <a:lnTo>
                    <a:pt x="1975538" y="3960556"/>
                  </a:lnTo>
                  <a:lnTo>
                    <a:pt x="1976062" y="3961174"/>
                  </a:lnTo>
                  <a:lnTo>
                    <a:pt x="1981394" y="3963449"/>
                  </a:lnTo>
                  <a:lnTo>
                    <a:pt x="1985723" y="3962537"/>
                  </a:lnTo>
                  <a:lnTo>
                    <a:pt x="1988288" y="3959297"/>
                  </a:lnTo>
                  <a:lnTo>
                    <a:pt x="1991136" y="3955390"/>
                  </a:lnTo>
                  <a:lnTo>
                    <a:pt x="1990793" y="3949729"/>
                  </a:lnTo>
                  <a:lnTo>
                    <a:pt x="1987029" y="3946548"/>
                  </a:lnTo>
                  <a:lnTo>
                    <a:pt x="1981740" y="3942322"/>
                  </a:lnTo>
                  <a:lnTo>
                    <a:pt x="1977834" y="3939473"/>
                  </a:lnTo>
                  <a:close/>
                </a:path>
                <a:path w="17068800" h="9558020">
                  <a:moveTo>
                    <a:pt x="8829850" y="6836711"/>
                  </a:moveTo>
                  <a:lnTo>
                    <a:pt x="8824997" y="6837005"/>
                  </a:lnTo>
                  <a:lnTo>
                    <a:pt x="8818194" y="6837254"/>
                  </a:lnTo>
                  <a:lnTo>
                    <a:pt x="8813342" y="6837548"/>
                  </a:lnTo>
                  <a:lnTo>
                    <a:pt x="8809209" y="6841694"/>
                  </a:lnTo>
                  <a:lnTo>
                    <a:pt x="8809503" y="6846547"/>
                  </a:lnTo>
                  <a:lnTo>
                    <a:pt x="8809557" y="6850116"/>
                  </a:lnTo>
                  <a:lnTo>
                    <a:pt x="8811844" y="6853061"/>
                  </a:lnTo>
                  <a:lnTo>
                    <a:pt x="8816178" y="6854910"/>
                  </a:lnTo>
                  <a:lnTo>
                    <a:pt x="8818795" y="6855238"/>
                  </a:lnTo>
                  <a:lnTo>
                    <a:pt x="8825599" y="6854989"/>
                  </a:lnTo>
                  <a:lnTo>
                    <a:pt x="8830452" y="6854695"/>
                  </a:lnTo>
                  <a:lnTo>
                    <a:pt x="8834585" y="6850549"/>
                  </a:lnTo>
                  <a:lnTo>
                    <a:pt x="8833998" y="6840844"/>
                  </a:lnTo>
                  <a:lnTo>
                    <a:pt x="8829850" y="6836711"/>
                  </a:lnTo>
                  <a:close/>
                </a:path>
                <a:path w="17068800" h="9558020">
                  <a:moveTo>
                    <a:pt x="1909219" y="3881447"/>
                  </a:moveTo>
                  <a:lnTo>
                    <a:pt x="1903558" y="3881789"/>
                  </a:lnTo>
                  <a:lnTo>
                    <a:pt x="1897194" y="3889317"/>
                  </a:lnTo>
                  <a:lnTo>
                    <a:pt x="1897537" y="3894979"/>
                  </a:lnTo>
                  <a:lnTo>
                    <a:pt x="1901302" y="3898161"/>
                  </a:lnTo>
                  <a:lnTo>
                    <a:pt x="1906448" y="3902720"/>
                  </a:lnTo>
                  <a:lnTo>
                    <a:pt x="1906972" y="3903338"/>
                  </a:lnTo>
                  <a:lnTo>
                    <a:pt x="1912305" y="3905613"/>
                  </a:lnTo>
                  <a:lnTo>
                    <a:pt x="1916491" y="3905034"/>
                  </a:lnTo>
                  <a:lnTo>
                    <a:pt x="1919055" y="3901795"/>
                  </a:lnTo>
                  <a:lnTo>
                    <a:pt x="1922237" y="3898030"/>
                  </a:lnTo>
                  <a:lnTo>
                    <a:pt x="1921894" y="3892369"/>
                  </a:lnTo>
                  <a:lnTo>
                    <a:pt x="1918130" y="3889187"/>
                  </a:lnTo>
                  <a:lnTo>
                    <a:pt x="1912983" y="3884628"/>
                  </a:lnTo>
                  <a:lnTo>
                    <a:pt x="1909219" y="3881447"/>
                  </a:lnTo>
                  <a:close/>
                </a:path>
                <a:path w="17068800" h="9558020">
                  <a:moveTo>
                    <a:pt x="1840555" y="3822610"/>
                  </a:moveTo>
                  <a:lnTo>
                    <a:pt x="1834894" y="3822953"/>
                  </a:lnTo>
                  <a:lnTo>
                    <a:pt x="1828531" y="3830481"/>
                  </a:lnTo>
                  <a:lnTo>
                    <a:pt x="1828874" y="3836143"/>
                  </a:lnTo>
                  <a:lnTo>
                    <a:pt x="1832638" y="3839324"/>
                  </a:lnTo>
                  <a:lnTo>
                    <a:pt x="1838641" y="3844644"/>
                  </a:lnTo>
                  <a:lnTo>
                    <a:pt x="1843640" y="3846776"/>
                  </a:lnTo>
                  <a:lnTo>
                    <a:pt x="1847970" y="3845865"/>
                  </a:lnTo>
                  <a:lnTo>
                    <a:pt x="1850392" y="3842958"/>
                  </a:lnTo>
                  <a:lnTo>
                    <a:pt x="1853573" y="3839194"/>
                  </a:lnTo>
                  <a:lnTo>
                    <a:pt x="1853230" y="3833533"/>
                  </a:lnTo>
                  <a:lnTo>
                    <a:pt x="1849466" y="3830351"/>
                  </a:lnTo>
                  <a:lnTo>
                    <a:pt x="1844319" y="3825792"/>
                  </a:lnTo>
                  <a:lnTo>
                    <a:pt x="1840555" y="3822610"/>
                  </a:lnTo>
                  <a:close/>
                </a:path>
                <a:path w="17068800" h="9558020">
                  <a:moveTo>
                    <a:pt x="8919390" y="6832753"/>
                  </a:moveTo>
                  <a:lnTo>
                    <a:pt x="8914535" y="6833046"/>
                  </a:lnTo>
                  <a:lnTo>
                    <a:pt x="8907734" y="6833296"/>
                  </a:lnTo>
                  <a:lnTo>
                    <a:pt x="8903214" y="6833732"/>
                  </a:lnTo>
                  <a:lnTo>
                    <a:pt x="8899082" y="6837878"/>
                  </a:lnTo>
                  <a:lnTo>
                    <a:pt x="8899376" y="6842731"/>
                  </a:lnTo>
                  <a:lnTo>
                    <a:pt x="8899430" y="6846300"/>
                  </a:lnTo>
                  <a:lnTo>
                    <a:pt x="8901718" y="6849245"/>
                  </a:lnTo>
                  <a:lnTo>
                    <a:pt x="8904718" y="6850525"/>
                  </a:lnTo>
                  <a:lnTo>
                    <a:pt x="8904860" y="6850192"/>
                  </a:lnTo>
                  <a:lnTo>
                    <a:pt x="8906192" y="6850760"/>
                  </a:lnTo>
                  <a:lnTo>
                    <a:pt x="8908811" y="6851089"/>
                  </a:lnTo>
                  <a:lnTo>
                    <a:pt x="8915615" y="6850840"/>
                  </a:lnTo>
                  <a:lnTo>
                    <a:pt x="8920134" y="6850404"/>
                  </a:lnTo>
                  <a:lnTo>
                    <a:pt x="8924266" y="6846257"/>
                  </a:lnTo>
                  <a:lnTo>
                    <a:pt x="8923973" y="6841405"/>
                  </a:lnTo>
                  <a:lnTo>
                    <a:pt x="8923536" y="6836886"/>
                  </a:lnTo>
                  <a:lnTo>
                    <a:pt x="8919390" y="6832753"/>
                  </a:lnTo>
                  <a:close/>
                </a:path>
                <a:path w="17068800" h="9558020">
                  <a:moveTo>
                    <a:pt x="1772843" y="3763392"/>
                  </a:moveTo>
                  <a:lnTo>
                    <a:pt x="1767181" y="3763735"/>
                  </a:lnTo>
                  <a:lnTo>
                    <a:pt x="1760818" y="3771263"/>
                  </a:lnTo>
                  <a:lnTo>
                    <a:pt x="1761161" y="3776925"/>
                  </a:lnTo>
                  <a:lnTo>
                    <a:pt x="1764925" y="3780106"/>
                  </a:lnTo>
                  <a:lnTo>
                    <a:pt x="1770930" y="3785425"/>
                  </a:lnTo>
                  <a:lnTo>
                    <a:pt x="1775929" y="3787557"/>
                  </a:lnTo>
                  <a:lnTo>
                    <a:pt x="1780258" y="3786646"/>
                  </a:lnTo>
                  <a:lnTo>
                    <a:pt x="1782679" y="3783740"/>
                  </a:lnTo>
                  <a:lnTo>
                    <a:pt x="1785861" y="3779976"/>
                  </a:lnTo>
                  <a:lnTo>
                    <a:pt x="1785518" y="3774314"/>
                  </a:lnTo>
                  <a:lnTo>
                    <a:pt x="1781753" y="3771132"/>
                  </a:lnTo>
                  <a:lnTo>
                    <a:pt x="1776607" y="3766574"/>
                  </a:lnTo>
                  <a:lnTo>
                    <a:pt x="1772843" y="3763392"/>
                  </a:lnTo>
                  <a:close/>
                </a:path>
                <a:path w="17068800" h="9558020">
                  <a:moveTo>
                    <a:pt x="9009500" y="6827462"/>
                  </a:moveTo>
                  <a:lnTo>
                    <a:pt x="9004647" y="6827755"/>
                  </a:lnTo>
                  <a:lnTo>
                    <a:pt x="8997700" y="6828337"/>
                  </a:lnTo>
                  <a:lnTo>
                    <a:pt x="8992847" y="6828631"/>
                  </a:lnTo>
                  <a:lnTo>
                    <a:pt x="8989049" y="6832921"/>
                  </a:lnTo>
                  <a:lnTo>
                    <a:pt x="8989342" y="6837773"/>
                  </a:lnTo>
                  <a:lnTo>
                    <a:pt x="8989396" y="6841341"/>
                  </a:lnTo>
                  <a:lnTo>
                    <a:pt x="8991685" y="6844288"/>
                  </a:lnTo>
                  <a:lnTo>
                    <a:pt x="8996019" y="6846137"/>
                  </a:lnTo>
                  <a:lnTo>
                    <a:pt x="8998778" y="6846131"/>
                  </a:lnTo>
                  <a:lnTo>
                    <a:pt x="9005723" y="6845548"/>
                  </a:lnTo>
                  <a:lnTo>
                    <a:pt x="9010576" y="6845255"/>
                  </a:lnTo>
                  <a:lnTo>
                    <a:pt x="9014375" y="6840966"/>
                  </a:lnTo>
                  <a:lnTo>
                    <a:pt x="9013787" y="6831261"/>
                  </a:lnTo>
                  <a:lnTo>
                    <a:pt x="9009500" y="6827462"/>
                  </a:lnTo>
                  <a:close/>
                </a:path>
                <a:path w="17068800" h="9558020">
                  <a:moveTo>
                    <a:pt x="1706557" y="3703600"/>
                  </a:moveTo>
                  <a:lnTo>
                    <a:pt x="1700562" y="3703801"/>
                  </a:lnTo>
                  <a:lnTo>
                    <a:pt x="1697380" y="3707565"/>
                  </a:lnTo>
                  <a:lnTo>
                    <a:pt x="1694008" y="3710854"/>
                  </a:lnTo>
                  <a:lnTo>
                    <a:pt x="1694208" y="3716848"/>
                  </a:lnTo>
                  <a:lnTo>
                    <a:pt x="1697972" y="3720030"/>
                  </a:lnTo>
                  <a:lnTo>
                    <a:pt x="1703977" y="3725348"/>
                  </a:lnTo>
                  <a:lnTo>
                    <a:pt x="1705643" y="3726059"/>
                  </a:lnTo>
                  <a:lnTo>
                    <a:pt x="1705501" y="3726393"/>
                  </a:lnTo>
                  <a:lnTo>
                    <a:pt x="1708834" y="3727815"/>
                  </a:lnTo>
                  <a:lnTo>
                    <a:pt x="1712829" y="3726762"/>
                  </a:lnTo>
                  <a:lnTo>
                    <a:pt x="1715584" y="3723997"/>
                  </a:lnTo>
                  <a:lnTo>
                    <a:pt x="1719099" y="3720375"/>
                  </a:lnTo>
                  <a:lnTo>
                    <a:pt x="1718756" y="3714713"/>
                  </a:lnTo>
                  <a:lnTo>
                    <a:pt x="1714992" y="3711532"/>
                  </a:lnTo>
                  <a:lnTo>
                    <a:pt x="1709846" y="3706972"/>
                  </a:lnTo>
                  <a:lnTo>
                    <a:pt x="1706557" y="3703600"/>
                  </a:lnTo>
                  <a:close/>
                </a:path>
                <a:path w="17068800" h="9558020">
                  <a:moveTo>
                    <a:pt x="1639888" y="3642857"/>
                  </a:moveTo>
                  <a:lnTo>
                    <a:pt x="1634369" y="3642866"/>
                  </a:lnTo>
                  <a:lnTo>
                    <a:pt x="1630854" y="3646489"/>
                  </a:lnTo>
                  <a:lnTo>
                    <a:pt x="1627672" y="3650253"/>
                  </a:lnTo>
                  <a:lnTo>
                    <a:pt x="1627682" y="3655772"/>
                  </a:lnTo>
                  <a:lnTo>
                    <a:pt x="1631304" y="3659287"/>
                  </a:lnTo>
                  <a:lnTo>
                    <a:pt x="1636450" y="3663847"/>
                  </a:lnTo>
                  <a:lnTo>
                    <a:pt x="1636975" y="3664464"/>
                  </a:lnTo>
                  <a:lnTo>
                    <a:pt x="1642642" y="3666881"/>
                  </a:lnTo>
                  <a:lnTo>
                    <a:pt x="1646494" y="3666161"/>
                  </a:lnTo>
                  <a:lnTo>
                    <a:pt x="1649249" y="3663396"/>
                  </a:lnTo>
                  <a:lnTo>
                    <a:pt x="1652764" y="3659774"/>
                  </a:lnTo>
                  <a:lnTo>
                    <a:pt x="1652421" y="3654112"/>
                  </a:lnTo>
                  <a:lnTo>
                    <a:pt x="1648799" y="3650598"/>
                  </a:lnTo>
                  <a:lnTo>
                    <a:pt x="1643652" y="3646039"/>
                  </a:lnTo>
                  <a:lnTo>
                    <a:pt x="1639888" y="3642857"/>
                  </a:lnTo>
                  <a:close/>
                </a:path>
                <a:path w="17068800" h="9558020">
                  <a:moveTo>
                    <a:pt x="9098750" y="6821410"/>
                  </a:moveTo>
                  <a:lnTo>
                    <a:pt x="9093897" y="6821703"/>
                  </a:lnTo>
                  <a:lnTo>
                    <a:pt x="9086952" y="6822286"/>
                  </a:lnTo>
                  <a:lnTo>
                    <a:pt x="9082098" y="6822580"/>
                  </a:lnTo>
                  <a:lnTo>
                    <a:pt x="9078634" y="6827011"/>
                  </a:lnTo>
                  <a:lnTo>
                    <a:pt x="9079124" y="6835099"/>
                  </a:lnTo>
                  <a:lnTo>
                    <a:pt x="9081411" y="6838045"/>
                  </a:lnTo>
                  <a:lnTo>
                    <a:pt x="9085411" y="6839751"/>
                  </a:lnTo>
                  <a:lnTo>
                    <a:pt x="9088506" y="6839889"/>
                  </a:lnTo>
                  <a:lnTo>
                    <a:pt x="9095451" y="6839306"/>
                  </a:lnTo>
                  <a:lnTo>
                    <a:pt x="9100303" y="6839012"/>
                  </a:lnTo>
                  <a:lnTo>
                    <a:pt x="9103768" y="6834581"/>
                  </a:lnTo>
                  <a:lnTo>
                    <a:pt x="9103181" y="6824876"/>
                  </a:lnTo>
                  <a:lnTo>
                    <a:pt x="9098750" y="6821410"/>
                  </a:lnTo>
                  <a:close/>
                </a:path>
                <a:path w="17068800" h="9558020">
                  <a:moveTo>
                    <a:pt x="1574264" y="3580590"/>
                  </a:moveTo>
                  <a:lnTo>
                    <a:pt x="1568745" y="3580600"/>
                  </a:lnTo>
                  <a:lnTo>
                    <a:pt x="1565230" y="3584222"/>
                  </a:lnTo>
                  <a:lnTo>
                    <a:pt x="1562048" y="3587986"/>
                  </a:lnTo>
                  <a:lnTo>
                    <a:pt x="1562058" y="3593505"/>
                  </a:lnTo>
                  <a:lnTo>
                    <a:pt x="1570684" y="3601913"/>
                  </a:lnTo>
                  <a:lnTo>
                    <a:pt x="1571400" y="3603005"/>
                  </a:lnTo>
                  <a:lnTo>
                    <a:pt x="1573399" y="3603858"/>
                  </a:lnTo>
                  <a:lnTo>
                    <a:pt x="1573542" y="3603525"/>
                  </a:lnTo>
                  <a:lnTo>
                    <a:pt x="1576875" y="3604947"/>
                  </a:lnTo>
                  <a:lnTo>
                    <a:pt x="1580728" y="3604227"/>
                  </a:lnTo>
                  <a:lnTo>
                    <a:pt x="1583483" y="3601462"/>
                  </a:lnTo>
                  <a:lnTo>
                    <a:pt x="1586664" y="3597698"/>
                  </a:lnTo>
                  <a:lnTo>
                    <a:pt x="1586655" y="3592179"/>
                  </a:lnTo>
                  <a:lnTo>
                    <a:pt x="1578029" y="3583771"/>
                  </a:lnTo>
                  <a:lnTo>
                    <a:pt x="1574264" y="3580590"/>
                  </a:lnTo>
                  <a:close/>
                </a:path>
                <a:path w="17068800" h="9558020">
                  <a:moveTo>
                    <a:pt x="9188570" y="6814026"/>
                  </a:moveTo>
                  <a:lnTo>
                    <a:pt x="9183717" y="6814319"/>
                  </a:lnTo>
                  <a:lnTo>
                    <a:pt x="9176772" y="6814902"/>
                  </a:lnTo>
                  <a:lnTo>
                    <a:pt x="9171919" y="6815196"/>
                  </a:lnTo>
                  <a:lnTo>
                    <a:pt x="9168454" y="6819627"/>
                  </a:lnTo>
                  <a:lnTo>
                    <a:pt x="9168748" y="6824480"/>
                  </a:lnTo>
                  <a:lnTo>
                    <a:pt x="9169277" y="6827857"/>
                  </a:lnTo>
                  <a:lnTo>
                    <a:pt x="9171232" y="6830661"/>
                  </a:lnTo>
                  <a:lnTo>
                    <a:pt x="9175231" y="6832367"/>
                  </a:lnTo>
                  <a:lnTo>
                    <a:pt x="9178323" y="6832504"/>
                  </a:lnTo>
                  <a:lnTo>
                    <a:pt x="9185271" y="6831922"/>
                  </a:lnTo>
                  <a:lnTo>
                    <a:pt x="9190124" y="6831628"/>
                  </a:lnTo>
                  <a:lnTo>
                    <a:pt x="9193589" y="6827197"/>
                  </a:lnTo>
                  <a:lnTo>
                    <a:pt x="9193002" y="6817492"/>
                  </a:lnTo>
                  <a:lnTo>
                    <a:pt x="9188570" y="6814026"/>
                  </a:lnTo>
                  <a:close/>
                </a:path>
                <a:path w="17068800" h="9558020">
                  <a:moveTo>
                    <a:pt x="1509449" y="3518274"/>
                  </a:moveTo>
                  <a:lnTo>
                    <a:pt x="1503929" y="3518284"/>
                  </a:lnTo>
                  <a:lnTo>
                    <a:pt x="1496900" y="3525528"/>
                  </a:lnTo>
                  <a:lnTo>
                    <a:pt x="1496909" y="3531047"/>
                  </a:lnTo>
                  <a:lnTo>
                    <a:pt x="1505535" y="3539454"/>
                  </a:lnTo>
                  <a:lnTo>
                    <a:pt x="1506252" y="3540548"/>
                  </a:lnTo>
                  <a:lnTo>
                    <a:pt x="1511584" y="3542822"/>
                  </a:lnTo>
                  <a:lnTo>
                    <a:pt x="1515437" y="3542102"/>
                  </a:lnTo>
                  <a:lnTo>
                    <a:pt x="1518192" y="3539337"/>
                  </a:lnTo>
                  <a:lnTo>
                    <a:pt x="1521707" y="3535716"/>
                  </a:lnTo>
                  <a:lnTo>
                    <a:pt x="1521697" y="3530196"/>
                  </a:lnTo>
                  <a:lnTo>
                    <a:pt x="1509449" y="3518274"/>
                  </a:lnTo>
                  <a:close/>
                </a:path>
                <a:path w="17068800" h="9558020">
                  <a:moveTo>
                    <a:pt x="9278434" y="6804690"/>
                  </a:moveTo>
                  <a:lnTo>
                    <a:pt x="9273439" y="6805317"/>
                  </a:lnTo>
                  <a:lnTo>
                    <a:pt x="9266493" y="6805900"/>
                  </a:lnTo>
                  <a:lnTo>
                    <a:pt x="9261499" y="6806527"/>
                  </a:lnTo>
                  <a:lnTo>
                    <a:pt x="9257700" y="6810816"/>
                  </a:lnTo>
                  <a:lnTo>
                    <a:pt x="9258328" y="6815811"/>
                  </a:lnTo>
                  <a:lnTo>
                    <a:pt x="9258856" y="6819188"/>
                  </a:lnTo>
                  <a:lnTo>
                    <a:pt x="9260811" y="6821992"/>
                  </a:lnTo>
                  <a:lnTo>
                    <a:pt x="9265144" y="6823840"/>
                  </a:lnTo>
                  <a:lnTo>
                    <a:pt x="9268237" y="6823977"/>
                  </a:lnTo>
                  <a:lnTo>
                    <a:pt x="9275184" y="6823395"/>
                  </a:lnTo>
                  <a:lnTo>
                    <a:pt x="9280179" y="6822768"/>
                  </a:lnTo>
                  <a:lnTo>
                    <a:pt x="9283977" y="6818479"/>
                  </a:lnTo>
                  <a:lnTo>
                    <a:pt x="9282723" y="6808490"/>
                  </a:lnTo>
                  <a:lnTo>
                    <a:pt x="9278434" y="6804690"/>
                  </a:lnTo>
                  <a:close/>
                </a:path>
                <a:path w="17068800" h="9558020">
                  <a:moveTo>
                    <a:pt x="1445251" y="3455433"/>
                  </a:moveTo>
                  <a:lnTo>
                    <a:pt x="1439732" y="3455443"/>
                  </a:lnTo>
                  <a:lnTo>
                    <a:pt x="1432702" y="3462687"/>
                  </a:lnTo>
                  <a:lnTo>
                    <a:pt x="1432712" y="3468206"/>
                  </a:lnTo>
                  <a:lnTo>
                    <a:pt x="1441338" y="3476614"/>
                  </a:lnTo>
                  <a:lnTo>
                    <a:pt x="1442053" y="3477707"/>
                  </a:lnTo>
                  <a:lnTo>
                    <a:pt x="1447386" y="3479982"/>
                  </a:lnTo>
                  <a:lnTo>
                    <a:pt x="1451239" y="3479262"/>
                  </a:lnTo>
                  <a:lnTo>
                    <a:pt x="1453994" y="3476497"/>
                  </a:lnTo>
                  <a:lnTo>
                    <a:pt x="1457509" y="3472875"/>
                  </a:lnTo>
                  <a:lnTo>
                    <a:pt x="1457499" y="3467356"/>
                  </a:lnTo>
                  <a:lnTo>
                    <a:pt x="1445251" y="3455433"/>
                  </a:lnTo>
                  <a:close/>
                </a:path>
                <a:path w="17068800" h="9558020">
                  <a:moveTo>
                    <a:pt x="1382622" y="3391687"/>
                  </a:moveTo>
                  <a:lnTo>
                    <a:pt x="1376769" y="3391553"/>
                  </a:lnTo>
                  <a:lnTo>
                    <a:pt x="1373254" y="3395176"/>
                  </a:lnTo>
                  <a:lnTo>
                    <a:pt x="1369548" y="3398322"/>
                  </a:lnTo>
                  <a:lnTo>
                    <a:pt x="1369416" y="3404175"/>
                  </a:lnTo>
                  <a:lnTo>
                    <a:pt x="1378042" y="3412582"/>
                  </a:lnTo>
                  <a:lnTo>
                    <a:pt x="1378757" y="3413675"/>
                  </a:lnTo>
                  <a:lnTo>
                    <a:pt x="1383756" y="3415807"/>
                  </a:lnTo>
                  <a:lnTo>
                    <a:pt x="1387467" y="3415420"/>
                  </a:lnTo>
                  <a:lnTo>
                    <a:pt x="1390222" y="3412656"/>
                  </a:lnTo>
                  <a:lnTo>
                    <a:pt x="1393928" y="3409510"/>
                  </a:lnTo>
                  <a:lnTo>
                    <a:pt x="1394062" y="3403658"/>
                  </a:lnTo>
                  <a:lnTo>
                    <a:pt x="1390439" y="3400143"/>
                  </a:lnTo>
                  <a:lnTo>
                    <a:pt x="1385769" y="3395392"/>
                  </a:lnTo>
                  <a:lnTo>
                    <a:pt x="1382622" y="3391687"/>
                  </a:lnTo>
                  <a:close/>
                </a:path>
                <a:path w="17068800" h="9558020">
                  <a:moveTo>
                    <a:pt x="9367441" y="6794595"/>
                  </a:moveTo>
                  <a:lnTo>
                    <a:pt x="9362446" y="6795222"/>
                  </a:lnTo>
                  <a:lnTo>
                    <a:pt x="9355835" y="6795948"/>
                  </a:lnTo>
                  <a:lnTo>
                    <a:pt x="9350839" y="6796574"/>
                  </a:lnTo>
                  <a:lnTo>
                    <a:pt x="9347373" y="6801005"/>
                  </a:lnTo>
                  <a:lnTo>
                    <a:pt x="9347999" y="6806000"/>
                  </a:lnTo>
                  <a:lnTo>
                    <a:pt x="9348195" y="6809235"/>
                  </a:lnTo>
                  <a:lnTo>
                    <a:pt x="9350294" y="6811705"/>
                  </a:lnTo>
                  <a:lnTo>
                    <a:pt x="9354959" y="6813695"/>
                  </a:lnTo>
                  <a:lnTo>
                    <a:pt x="9358053" y="6813834"/>
                  </a:lnTo>
                  <a:lnTo>
                    <a:pt x="9364666" y="6813109"/>
                  </a:lnTo>
                  <a:lnTo>
                    <a:pt x="9369660" y="6812482"/>
                  </a:lnTo>
                  <a:lnTo>
                    <a:pt x="9373126" y="6808051"/>
                  </a:lnTo>
                  <a:lnTo>
                    <a:pt x="9371873" y="6798061"/>
                  </a:lnTo>
                  <a:lnTo>
                    <a:pt x="9367441" y="6794595"/>
                  </a:lnTo>
                  <a:close/>
                </a:path>
                <a:path w="17068800" h="9558020">
                  <a:moveTo>
                    <a:pt x="1319802" y="3327463"/>
                  </a:moveTo>
                  <a:lnTo>
                    <a:pt x="1313949" y="3327331"/>
                  </a:lnTo>
                  <a:lnTo>
                    <a:pt x="1307204" y="3333908"/>
                  </a:lnTo>
                  <a:lnTo>
                    <a:pt x="1306768" y="3339238"/>
                  </a:lnTo>
                  <a:lnTo>
                    <a:pt x="1306737" y="3339619"/>
                  </a:lnTo>
                  <a:lnTo>
                    <a:pt x="1310359" y="3343133"/>
                  </a:lnTo>
                  <a:lnTo>
                    <a:pt x="1315030" y="3347884"/>
                  </a:lnTo>
                  <a:lnTo>
                    <a:pt x="1315746" y="3348977"/>
                  </a:lnTo>
                  <a:lnTo>
                    <a:pt x="1321079" y="3351252"/>
                  </a:lnTo>
                  <a:lnTo>
                    <a:pt x="1324932" y="3350531"/>
                  </a:lnTo>
                  <a:lnTo>
                    <a:pt x="1327545" y="3348100"/>
                  </a:lnTo>
                  <a:lnTo>
                    <a:pt x="1330917" y="3344812"/>
                  </a:lnTo>
                  <a:lnTo>
                    <a:pt x="1331383" y="3339101"/>
                  </a:lnTo>
                  <a:lnTo>
                    <a:pt x="1327761" y="3335586"/>
                  </a:lnTo>
                  <a:lnTo>
                    <a:pt x="1319802" y="3327463"/>
                  </a:lnTo>
                  <a:close/>
                </a:path>
                <a:path w="17068800" h="9558020">
                  <a:moveTo>
                    <a:pt x="9457018" y="6783167"/>
                  </a:moveTo>
                  <a:lnTo>
                    <a:pt x="9452022" y="6783794"/>
                  </a:lnTo>
                  <a:lnTo>
                    <a:pt x="9445266" y="6784852"/>
                  </a:lnTo>
                  <a:lnTo>
                    <a:pt x="9440272" y="6785479"/>
                  </a:lnTo>
                  <a:lnTo>
                    <a:pt x="9436807" y="6789910"/>
                  </a:lnTo>
                  <a:lnTo>
                    <a:pt x="9437434" y="6794905"/>
                  </a:lnTo>
                  <a:lnTo>
                    <a:pt x="9437629" y="6798140"/>
                  </a:lnTo>
                  <a:lnTo>
                    <a:pt x="9440060" y="6800753"/>
                  </a:lnTo>
                  <a:lnTo>
                    <a:pt x="9444392" y="6802601"/>
                  </a:lnTo>
                  <a:lnTo>
                    <a:pt x="9447486" y="6802738"/>
                  </a:lnTo>
                  <a:lnTo>
                    <a:pt x="9454241" y="6801681"/>
                  </a:lnTo>
                  <a:lnTo>
                    <a:pt x="9459236" y="6801054"/>
                  </a:lnTo>
                  <a:lnTo>
                    <a:pt x="9462701" y="6796622"/>
                  </a:lnTo>
                  <a:lnTo>
                    <a:pt x="9461447" y="6786633"/>
                  </a:lnTo>
                  <a:lnTo>
                    <a:pt x="9457018" y="6783167"/>
                  </a:lnTo>
                  <a:close/>
                </a:path>
                <a:path w="17068800" h="9558020">
                  <a:moveTo>
                    <a:pt x="1258168" y="3261383"/>
                  </a:moveTo>
                  <a:lnTo>
                    <a:pt x="1252649" y="3261393"/>
                  </a:lnTo>
                  <a:lnTo>
                    <a:pt x="1248942" y="3264539"/>
                  </a:lnTo>
                  <a:lnTo>
                    <a:pt x="1245428" y="3268161"/>
                  </a:lnTo>
                  <a:lnTo>
                    <a:pt x="1245437" y="3273681"/>
                  </a:lnTo>
                  <a:lnTo>
                    <a:pt x="1248583" y="3277387"/>
                  </a:lnTo>
                  <a:lnTo>
                    <a:pt x="1253112" y="3282470"/>
                  </a:lnTo>
                  <a:lnTo>
                    <a:pt x="1253827" y="3283563"/>
                  </a:lnTo>
                  <a:lnTo>
                    <a:pt x="1259493" y="3285980"/>
                  </a:lnTo>
                  <a:lnTo>
                    <a:pt x="1263347" y="3285260"/>
                  </a:lnTo>
                  <a:lnTo>
                    <a:pt x="1265960" y="3282829"/>
                  </a:lnTo>
                  <a:lnTo>
                    <a:pt x="1269474" y="3279207"/>
                  </a:lnTo>
                  <a:lnTo>
                    <a:pt x="1269466" y="3273687"/>
                  </a:lnTo>
                  <a:lnTo>
                    <a:pt x="1266319" y="3269982"/>
                  </a:lnTo>
                  <a:lnTo>
                    <a:pt x="1261790" y="3264898"/>
                  </a:lnTo>
                  <a:lnTo>
                    <a:pt x="1258168" y="3261383"/>
                  </a:lnTo>
                  <a:close/>
                </a:path>
                <a:path w="17068800" h="9558020">
                  <a:moveTo>
                    <a:pt x="9545734" y="6770979"/>
                  </a:moveTo>
                  <a:lnTo>
                    <a:pt x="9540740" y="6771606"/>
                  </a:lnTo>
                  <a:lnTo>
                    <a:pt x="9533984" y="6772663"/>
                  </a:lnTo>
                  <a:lnTo>
                    <a:pt x="9529322" y="6773432"/>
                  </a:lnTo>
                  <a:lnTo>
                    <a:pt x="9525858" y="6777864"/>
                  </a:lnTo>
                  <a:lnTo>
                    <a:pt x="9526484" y="6782859"/>
                  </a:lnTo>
                  <a:lnTo>
                    <a:pt x="9527014" y="6786236"/>
                  </a:lnTo>
                  <a:lnTo>
                    <a:pt x="9529111" y="6788707"/>
                  </a:lnTo>
                  <a:lnTo>
                    <a:pt x="9533443" y="6790555"/>
                  </a:lnTo>
                  <a:lnTo>
                    <a:pt x="9536678" y="6790359"/>
                  </a:lnTo>
                  <a:lnTo>
                    <a:pt x="9543434" y="6789301"/>
                  </a:lnTo>
                  <a:lnTo>
                    <a:pt x="9548096" y="6788533"/>
                  </a:lnTo>
                  <a:lnTo>
                    <a:pt x="9551560" y="6784100"/>
                  </a:lnTo>
                  <a:lnTo>
                    <a:pt x="9550934" y="6779106"/>
                  </a:lnTo>
                  <a:lnTo>
                    <a:pt x="9550164" y="6774444"/>
                  </a:lnTo>
                  <a:lnTo>
                    <a:pt x="9545734" y="6770979"/>
                  </a:lnTo>
                  <a:close/>
                </a:path>
                <a:path w="17068800" h="9558020">
                  <a:moveTo>
                    <a:pt x="1197485" y="3194920"/>
                  </a:moveTo>
                  <a:lnTo>
                    <a:pt x="1191965" y="3194930"/>
                  </a:lnTo>
                  <a:lnTo>
                    <a:pt x="1188259" y="3198077"/>
                  </a:lnTo>
                  <a:lnTo>
                    <a:pt x="1184411" y="3201556"/>
                  </a:lnTo>
                  <a:lnTo>
                    <a:pt x="1184421" y="3207076"/>
                  </a:lnTo>
                  <a:lnTo>
                    <a:pt x="1187567" y="3210782"/>
                  </a:lnTo>
                  <a:lnTo>
                    <a:pt x="1192096" y="3215865"/>
                  </a:lnTo>
                  <a:lnTo>
                    <a:pt x="1192812" y="3216958"/>
                  </a:lnTo>
                  <a:lnTo>
                    <a:pt x="1198478" y="3219375"/>
                  </a:lnTo>
                  <a:lnTo>
                    <a:pt x="1202189" y="3218989"/>
                  </a:lnTo>
                  <a:lnTo>
                    <a:pt x="1204802" y="3216557"/>
                  </a:lnTo>
                  <a:lnTo>
                    <a:pt x="1208650" y="3213077"/>
                  </a:lnTo>
                  <a:lnTo>
                    <a:pt x="1208640" y="3207558"/>
                  </a:lnTo>
                  <a:lnTo>
                    <a:pt x="1205493" y="3203852"/>
                  </a:lnTo>
                  <a:lnTo>
                    <a:pt x="1197485" y="3194920"/>
                  </a:lnTo>
                  <a:close/>
                </a:path>
                <a:path w="17068800" h="9558020">
                  <a:moveTo>
                    <a:pt x="9634686" y="6757314"/>
                  </a:moveTo>
                  <a:lnTo>
                    <a:pt x="9629692" y="6757941"/>
                  </a:lnTo>
                  <a:lnTo>
                    <a:pt x="9622936" y="6759000"/>
                  </a:lnTo>
                  <a:lnTo>
                    <a:pt x="9617941" y="6759627"/>
                  </a:lnTo>
                  <a:lnTo>
                    <a:pt x="9614810" y="6764200"/>
                  </a:lnTo>
                  <a:lnTo>
                    <a:pt x="9615437" y="6769195"/>
                  </a:lnTo>
                  <a:lnTo>
                    <a:pt x="9615967" y="6772573"/>
                  </a:lnTo>
                  <a:lnTo>
                    <a:pt x="9618063" y="6775043"/>
                  </a:lnTo>
                  <a:lnTo>
                    <a:pt x="9622062" y="6776749"/>
                  </a:lnTo>
                  <a:lnTo>
                    <a:pt x="9625631" y="6776696"/>
                  </a:lnTo>
                  <a:lnTo>
                    <a:pt x="9632387" y="6775637"/>
                  </a:lnTo>
                  <a:lnTo>
                    <a:pt x="9637382" y="6775010"/>
                  </a:lnTo>
                  <a:lnTo>
                    <a:pt x="9640513" y="6770437"/>
                  </a:lnTo>
                  <a:lnTo>
                    <a:pt x="9639258" y="6760447"/>
                  </a:lnTo>
                  <a:lnTo>
                    <a:pt x="9634686" y="6757314"/>
                  </a:lnTo>
                  <a:close/>
                </a:path>
                <a:path w="17068800" h="9558020">
                  <a:moveTo>
                    <a:pt x="1137277" y="3128267"/>
                  </a:moveTo>
                  <a:lnTo>
                    <a:pt x="1131567" y="3127801"/>
                  </a:lnTo>
                  <a:lnTo>
                    <a:pt x="1127861" y="3130947"/>
                  </a:lnTo>
                  <a:lnTo>
                    <a:pt x="1124488" y="3134236"/>
                  </a:lnTo>
                  <a:lnTo>
                    <a:pt x="1124022" y="3139947"/>
                  </a:lnTo>
                  <a:lnTo>
                    <a:pt x="1127169" y="3143653"/>
                  </a:lnTo>
                  <a:lnTo>
                    <a:pt x="1131697" y="3148736"/>
                  </a:lnTo>
                  <a:lnTo>
                    <a:pt x="1132746" y="3149971"/>
                  </a:lnTo>
                  <a:lnTo>
                    <a:pt x="1138078" y="3152246"/>
                  </a:lnTo>
                  <a:lnTo>
                    <a:pt x="1141790" y="3151859"/>
                  </a:lnTo>
                  <a:lnTo>
                    <a:pt x="1144403" y="3149428"/>
                  </a:lnTo>
                  <a:lnTo>
                    <a:pt x="1147776" y="3146139"/>
                  </a:lnTo>
                  <a:lnTo>
                    <a:pt x="1148242" y="3140429"/>
                  </a:lnTo>
                  <a:lnTo>
                    <a:pt x="1145095" y="3136723"/>
                  </a:lnTo>
                  <a:lnTo>
                    <a:pt x="1140566" y="3131639"/>
                  </a:lnTo>
                  <a:lnTo>
                    <a:pt x="1137277" y="3128267"/>
                  </a:lnTo>
                  <a:close/>
                </a:path>
                <a:path w="17068800" h="9558020">
                  <a:moveTo>
                    <a:pt x="1078923" y="3060039"/>
                  </a:moveTo>
                  <a:lnTo>
                    <a:pt x="1073212" y="3059574"/>
                  </a:lnTo>
                  <a:lnTo>
                    <a:pt x="1065801" y="3065867"/>
                  </a:lnTo>
                  <a:lnTo>
                    <a:pt x="1065335" y="3071577"/>
                  </a:lnTo>
                  <a:lnTo>
                    <a:pt x="1068481" y="3075283"/>
                  </a:lnTo>
                  <a:lnTo>
                    <a:pt x="1073010" y="3080367"/>
                  </a:lnTo>
                  <a:lnTo>
                    <a:pt x="1073917" y="3081935"/>
                  </a:lnTo>
                  <a:lnTo>
                    <a:pt x="1079249" y="3084210"/>
                  </a:lnTo>
                  <a:lnTo>
                    <a:pt x="1082960" y="3083823"/>
                  </a:lnTo>
                  <a:lnTo>
                    <a:pt x="1085573" y="3081392"/>
                  </a:lnTo>
                  <a:lnTo>
                    <a:pt x="1089279" y="3078245"/>
                  </a:lnTo>
                  <a:lnTo>
                    <a:pt x="1089745" y="3072535"/>
                  </a:lnTo>
                  <a:lnTo>
                    <a:pt x="1086598" y="3068829"/>
                  </a:lnTo>
                  <a:lnTo>
                    <a:pt x="1082070" y="3063745"/>
                  </a:lnTo>
                  <a:lnTo>
                    <a:pt x="1078923" y="3060039"/>
                  </a:lnTo>
                  <a:close/>
                </a:path>
                <a:path w="17068800" h="9558020">
                  <a:moveTo>
                    <a:pt x="9722972" y="6743366"/>
                  </a:moveTo>
                  <a:lnTo>
                    <a:pt x="9718310" y="6744136"/>
                  </a:lnTo>
                  <a:lnTo>
                    <a:pt x="9711557" y="6745194"/>
                  </a:lnTo>
                  <a:lnTo>
                    <a:pt x="9706562" y="6745822"/>
                  </a:lnTo>
                  <a:lnTo>
                    <a:pt x="9703286" y="6750727"/>
                  </a:lnTo>
                  <a:lnTo>
                    <a:pt x="9704056" y="6755389"/>
                  </a:lnTo>
                  <a:lnTo>
                    <a:pt x="9704726" y="6758433"/>
                  </a:lnTo>
                  <a:lnTo>
                    <a:pt x="9706826" y="6760904"/>
                  </a:lnTo>
                  <a:lnTo>
                    <a:pt x="9711159" y="6762752"/>
                  </a:lnTo>
                  <a:lnTo>
                    <a:pt x="9714726" y="6762698"/>
                  </a:lnTo>
                  <a:lnTo>
                    <a:pt x="9721481" y="6761640"/>
                  </a:lnTo>
                  <a:lnTo>
                    <a:pt x="9726142" y="6760871"/>
                  </a:lnTo>
                  <a:lnTo>
                    <a:pt x="9729417" y="6755965"/>
                  </a:lnTo>
                  <a:lnTo>
                    <a:pt x="9727879" y="6746642"/>
                  </a:lnTo>
                  <a:lnTo>
                    <a:pt x="9722972" y="6743366"/>
                  </a:lnTo>
                  <a:close/>
                </a:path>
                <a:path w="17068800" h="9558020">
                  <a:moveTo>
                    <a:pt x="1020995" y="2990813"/>
                  </a:moveTo>
                  <a:lnTo>
                    <a:pt x="1015284" y="2990347"/>
                  </a:lnTo>
                  <a:lnTo>
                    <a:pt x="1007872" y="2996640"/>
                  </a:lnTo>
                  <a:lnTo>
                    <a:pt x="1007407" y="3002350"/>
                  </a:lnTo>
                  <a:lnTo>
                    <a:pt x="1010553" y="3006056"/>
                  </a:lnTo>
                  <a:lnTo>
                    <a:pt x="1014940" y="3011473"/>
                  </a:lnTo>
                  <a:lnTo>
                    <a:pt x="1015513" y="3012900"/>
                  </a:lnTo>
                  <a:lnTo>
                    <a:pt x="1018179" y="3014037"/>
                  </a:lnTo>
                  <a:lnTo>
                    <a:pt x="1018322" y="3013703"/>
                  </a:lnTo>
                  <a:lnTo>
                    <a:pt x="1021322" y="3014983"/>
                  </a:lnTo>
                  <a:lnTo>
                    <a:pt x="1025032" y="3014596"/>
                  </a:lnTo>
                  <a:lnTo>
                    <a:pt x="1031209" y="3009352"/>
                  </a:lnTo>
                  <a:lnTo>
                    <a:pt x="1031675" y="3003641"/>
                  </a:lnTo>
                  <a:lnTo>
                    <a:pt x="1028528" y="2999936"/>
                  </a:lnTo>
                  <a:lnTo>
                    <a:pt x="1024142" y="2994519"/>
                  </a:lnTo>
                  <a:lnTo>
                    <a:pt x="1020995" y="2990813"/>
                  </a:lnTo>
                  <a:close/>
                </a:path>
                <a:path w="17068800" h="9558020">
                  <a:moveTo>
                    <a:pt x="9811495" y="6727943"/>
                  </a:moveTo>
                  <a:lnTo>
                    <a:pt x="9806832" y="6728712"/>
                  </a:lnTo>
                  <a:lnTo>
                    <a:pt x="9800079" y="6729771"/>
                  </a:lnTo>
                  <a:lnTo>
                    <a:pt x="9795418" y="6730540"/>
                  </a:lnTo>
                  <a:lnTo>
                    <a:pt x="9792143" y="6735446"/>
                  </a:lnTo>
                  <a:lnTo>
                    <a:pt x="9792911" y="6740108"/>
                  </a:lnTo>
                  <a:lnTo>
                    <a:pt x="9793584" y="6743153"/>
                  </a:lnTo>
                  <a:lnTo>
                    <a:pt x="9795680" y="6745622"/>
                  </a:lnTo>
                  <a:lnTo>
                    <a:pt x="9799679" y="6747328"/>
                  </a:lnTo>
                  <a:lnTo>
                    <a:pt x="9803247" y="6747275"/>
                  </a:lnTo>
                  <a:lnTo>
                    <a:pt x="9810003" y="6746217"/>
                  </a:lnTo>
                  <a:lnTo>
                    <a:pt x="9814665" y="6745448"/>
                  </a:lnTo>
                  <a:lnTo>
                    <a:pt x="9817940" y="6740541"/>
                  </a:lnTo>
                  <a:lnTo>
                    <a:pt x="9816402" y="6731219"/>
                  </a:lnTo>
                  <a:lnTo>
                    <a:pt x="9811495" y="6727943"/>
                  </a:lnTo>
                  <a:close/>
                </a:path>
                <a:path w="17068800" h="9558020">
                  <a:moveTo>
                    <a:pt x="964018" y="2921204"/>
                  </a:moveTo>
                  <a:lnTo>
                    <a:pt x="958450" y="2920404"/>
                  </a:lnTo>
                  <a:lnTo>
                    <a:pt x="954744" y="2923551"/>
                  </a:lnTo>
                  <a:lnTo>
                    <a:pt x="950705" y="2926555"/>
                  </a:lnTo>
                  <a:lnTo>
                    <a:pt x="950238" y="2932265"/>
                  </a:lnTo>
                  <a:lnTo>
                    <a:pt x="953385" y="2935972"/>
                  </a:lnTo>
                  <a:lnTo>
                    <a:pt x="957772" y="2941388"/>
                  </a:lnTo>
                  <a:lnTo>
                    <a:pt x="958678" y="2942957"/>
                  </a:lnTo>
                  <a:lnTo>
                    <a:pt x="964011" y="2945232"/>
                  </a:lnTo>
                  <a:lnTo>
                    <a:pt x="967722" y="2944844"/>
                  </a:lnTo>
                  <a:lnTo>
                    <a:pt x="970192" y="2942747"/>
                  </a:lnTo>
                  <a:lnTo>
                    <a:pt x="974232" y="2939742"/>
                  </a:lnTo>
                  <a:lnTo>
                    <a:pt x="974698" y="2934032"/>
                  </a:lnTo>
                  <a:lnTo>
                    <a:pt x="971551" y="2930326"/>
                  </a:lnTo>
                  <a:lnTo>
                    <a:pt x="967165" y="2924909"/>
                  </a:lnTo>
                  <a:lnTo>
                    <a:pt x="964018" y="2921204"/>
                  </a:lnTo>
                  <a:close/>
                </a:path>
                <a:path w="17068800" h="9558020">
                  <a:moveTo>
                    <a:pt x="9900300" y="6711854"/>
                  </a:moveTo>
                  <a:lnTo>
                    <a:pt x="9895497" y="6712956"/>
                  </a:lnTo>
                  <a:lnTo>
                    <a:pt x="9888742" y="6714014"/>
                  </a:lnTo>
                  <a:lnTo>
                    <a:pt x="9884079" y="6714782"/>
                  </a:lnTo>
                  <a:lnTo>
                    <a:pt x="9880471" y="6719546"/>
                  </a:lnTo>
                  <a:lnTo>
                    <a:pt x="9881574" y="6724351"/>
                  </a:lnTo>
                  <a:lnTo>
                    <a:pt x="9882246" y="6727395"/>
                  </a:lnTo>
                  <a:lnTo>
                    <a:pt x="9884344" y="6729866"/>
                  </a:lnTo>
                  <a:lnTo>
                    <a:pt x="9887010" y="6731003"/>
                  </a:lnTo>
                  <a:lnTo>
                    <a:pt x="9886534" y="6731194"/>
                  </a:lnTo>
                  <a:lnTo>
                    <a:pt x="9888201" y="6731905"/>
                  </a:lnTo>
                  <a:lnTo>
                    <a:pt x="9891770" y="6731851"/>
                  </a:lnTo>
                  <a:lnTo>
                    <a:pt x="9898666" y="6730459"/>
                  </a:lnTo>
                  <a:lnTo>
                    <a:pt x="9903327" y="6729690"/>
                  </a:lnTo>
                  <a:lnTo>
                    <a:pt x="9906935" y="6724926"/>
                  </a:lnTo>
                  <a:lnTo>
                    <a:pt x="9905833" y="6720122"/>
                  </a:lnTo>
                  <a:lnTo>
                    <a:pt x="9905064" y="6715461"/>
                  </a:lnTo>
                  <a:lnTo>
                    <a:pt x="9900300" y="6711854"/>
                  </a:lnTo>
                  <a:close/>
                </a:path>
                <a:path w="17068800" h="9558020">
                  <a:moveTo>
                    <a:pt x="908752" y="2850354"/>
                  </a:moveTo>
                  <a:lnTo>
                    <a:pt x="903183" y="2849555"/>
                  </a:lnTo>
                  <a:lnTo>
                    <a:pt x="899144" y="2852559"/>
                  </a:lnTo>
                  <a:lnTo>
                    <a:pt x="895438" y="2855706"/>
                  </a:lnTo>
                  <a:lnTo>
                    <a:pt x="894639" y="2861274"/>
                  </a:lnTo>
                  <a:lnTo>
                    <a:pt x="897643" y="2865313"/>
                  </a:lnTo>
                  <a:lnTo>
                    <a:pt x="902030" y="2870730"/>
                  </a:lnTo>
                  <a:lnTo>
                    <a:pt x="903079" y="2871966"/>
                  </a:lnTo>
                  <a:lnTo>
                    <a:pt x="905603" y="2873436"/>
                  </a:lnTo>
                  <a:lnTo>
                    <a:pt x="908603" y="2874716"/>
                  </a:lnTo>
                  <a:lnTo>
                    <a:pt x="911980" y="2874187"/>
                  </a:lnTo>
                  <a:lnTo>
                    <a:pt x="914784" y="2872232"/>
                  </a:lnTo>
                  <a:lnTo>
                    <a:pt x="918490" y="2869085"/>
                  </a:lnTo>
                  <a:lnTo>
                    <a:pt x="919290" y="2863516"/>
                  </a:lnTo>
                  <a:lnTo>
                    <a:pt x="916285" y="2859477"/>
                  </a:lnTo>
                  <a:lnTo>
                    <a:pt x="911899" y="2854060"/>
                  </a:lnTo>
                  <a:lnTo>
                    <a:pt x="908752" y="2850354"/>
                  </a:lnTo>
                  <a:close/>
                </a:path>
                <a:path w="17068800" h="9558020">
                  <a:moveTo>
                    <a:pt x="9989200" y="6694621"/>
                  </a:moveTo>
                  <a:lnTo>
                    <a:pt x="9984396" y="6695724"/>
                  </a:lnTo>
                  <a:lnTo>
                    <a:pt x="9977499" y="6697115"/>
                  </a:lnTo>
                  <a:lnTo>
                    <a:pt x="9972504" y="6697742"/>
                  </a:lnTo>
                  <a:lnTo>
                    <a:pt x="9969229" y="6702649"/>
                  </a:lnTo>
                  <a:lnTo>
                    <a:pt x="9970331" y="6707452"/>
                  </a:lnTo>
                  <a:lnTo>
                    <a:pt x="9970670" y="6710355"/>
                  </a:lnTo>
                  <a:lnTo>
                    <a:pt x="9972768" y="6712825"/>
                  </a:lnTo>
                  <a:lnTo>
                    <a:pt x="9977100" y="6714673"/>
                  </a:lnTo>
                  <a:lnTo>
                    <a:pt x="9980669" y="6714620"/>
                  </a:lnTo>
                  <a:lnTo>
                    <a:pt x="9987565" y="6713228"/>
                  </a:lnTo>
                  <a:lnTo>
                    <a:pt x="9992561" y="6712601"/>
                  </a:lnTo>
                  <a:lnTo>
                    <a:pt x="9995835" y="6707695"/>
                  </a:lnTo>
                  <a:lnTo>
                    <a:pt x="9994732" y="6702891"/>
                  </a:lnTo>
                  <a:lnTo>
                    <a:pt x="9994105" y="6697896"/>
                  </a:lnTo>
                  <a:lnTo>
                    <a:pt x="9989200" y="6694621"/>
                  </a:lnTo>
                  <a:close/>
                </a:path>
                <a:path w="17068800" h="9558020">
                  <a:moveTo>
                    <a:pt x="854912" y="2778932"/>
                  </a:moveTo>
                  <a:lnTo>
                    <a:pt x="849344" y="2778132"/>
                  </a:lnTo>
                  <a:lnTo>
                    <a:pt x="841265" y="2784141"/>
                  </a:lnTo>
                  <a:lnTo>
                    <a:pt x="840466" y="2789710"/>
                  </a:lnTo>
                  <a:lnTo>
                    <a:pt x="843470" y="2793749"/>
                  </a:lnTo>
                  <a:lnTo>
                    <a:pt x="847381" y="2799356"/>
                  </a:lnTo>
                  <a:lnTo>
                    <a:pt x="848430" y="2800592"/>
                  </a:lnTo>
                  <a:lnTo>
                    <a:pt x="850955" y="2802063"/>
                  </a:lnTo>
                  <a:lnTo>
                    <a:pt x="851430" y="2801871"/>
                  </a:lnTo>
                  <a:lnTo>
                    <a:pt x="854097" y="2803009"/>
                  </a:lnTo>
                  <a:lnTo>
                    <a:pt x="857332" y="2802813"/>
                  </a:lnTo>
                  <a:lnTo>
                    <a:pt x="860136" y="2800858"/>
                  </a:lnTo>
                  <a:lnTo>
                    <a:pt x="864175" y="2797853"/>
                  </a:lnTo>
                  <a:lnTo>
                    <a:pt x="864974" y="2792284"/>
                  </a:lnTo>
                  <a:lnTo>
                    <a:pt x="861970" y="2788245"/>
                  </a:lnTo>
                  <a:lnTo>
                    <a:pt x="857917" y="2782971"/>
                  </a:lnTo>
                  <a:lnTo>
                    <a:pt x="854912" y="2778932"/>
                  </a:lnTo>
                  <a:close/>
                </a:path>
                <a:path w="17068800" h="9558020">
                  <a:moveTo>
                    <a:pt x="10077099" y="6676963"/>
                  </a:moveTo>
                  <a:lnTo>
                    <a:pt x="10072296" y="6678065"/>
                  </a:lnTo>
                  <a:lnTo>
                    <a:pt x="10065399" y="6679457"/>
                  </a:lnTo>
                  <a:lnTo>
                    <a:pt x="10060738" y="6680226"/>
                  </a:lnTo>
                  <a:lnTo>
                    <a:pt x="10057667" y="6684826"/>
                  </a:lnTo>
                  <a:lnTo>
                    <a:pt x="10057463" y="6685132"/>
                  </a:lnTo>
                  <a:lnTo>
                    <a:pt x="10058566" y="6689937"/>
                  </a:lnTo>
                  <a:lnTo>
                    <a:pt x="10058903" y="6692838"/>
                  </a:lnTo>
                  <a:lnTo>
                    <a:pt x="10061000" y="6695309"/>
                  </a:lnTo>
                  <a:lnTo>
                    <a:pt x="10063666" y="6696446"/>
                  </a:lnTo>
                  <a:lnTo>
                    <a:pt x="10063808" y="6696112"/>
                  </a:lnTo>
                  <a:lnTo>
                    <a:pt x="10065475" y="6696823"/>
                  </a:lnTo>
                  <a:lnTo>
                    <a:pt x="10069044" y="6696770"/>
                  </a:lnTo>
                  <a:lnTo>
                    <a:pt x="10075942" y="6695378"/>
                  </a:lnTo>
                  <a:lnTo>
                    <a:pt x="10080603" y="6694609"/>
                  </a:lnTo>
                  <a:lnTo>
                    <a:pt x="10083361" y="6689876"/>
                  </a:lnTo>
                  <a:lnTo>
                    <a:pt x="10083545" y="6689561"/>
                  </a:lnTo>
                  <a:lnTo>
                    <a:pt x="10082006" y="6680238"/>
                  </a:lnTo>
                  <a:lnTo>
                    <a:pt x="10077099" y="6676963"/>
                  </a:lnTo>
                  <a:close/>
                </a:path>
                <a:path w="17068800" h="9558020">
                  <a:moveTo>
                    <a:pt x="801499" y="2706509"/>
                  </a:moveTo>
                  <a:lnTo>
                    <a:pt x="796073" y="2705377"/>
                  </a:lnTo>
                  <a:lnTo>
                    <a:pt x="787994" y="2711385"/>
                  </a:lnTo>
                  <a:lnTo>
                    <a:pt x="786862" y="2716811"/>
                  </a:lnTo>
                  <a:lnTo>
                    <a:pt x="789866" y="2720850"/>
                  </a:lnTo>
                  <a:lnTo>
                    <a:pt x="793777" y="2726458"/>
                  </a:lnTo>
                  <a:lnTo>
                    <a:pt x="794684" y="2728027"/>
                  </a:lnTo>
                  <a:lnTo>
                    <a:pt x="797542" y="2729640"/>
                  </a:lnTo>
                  <a:lnTo>
                    <a:pt x="800208" y="2730778"/>
                  </a:lnTo>
                  <a:lnTo>
                    <a:pt x="803443" y="2730582"/>
                  </a:lnTo>
                  <a:lnTo>
                    <a:pt x="806247" y="2728626"/>
                  </a:lnTo>
                  <a:lnTo>
                    <a:pt x="810286" y="2725622"/>
                  </a:lnTo>
                  <a:lnTo>
                    <a:pt x="811419" y="2720195"/>
                  </a:lnTo>
                  <a:lnTo>
                    <a:pt x="808414" y="2716156"/>
                  </a:lnTo>
                  <a:lnTo>
                    <a:pt x="804503" y="2710548"/>
                  </a:lnTo>
                  <a:lnTo>
                    <a:pt x="801499" y="2706509"/>
                  </a:lnTo>
                  <a:close/>
                </a:path>
                <a:path w="17068800" h="9558020">
                  <a:moveTo>
                    <a:pt x="10165474" y="6659112"/>
                  </a:moveTo>
                  <a:lnTo>
                    <a:pt x="10160669" y="6660215"/>
                  </a:lnTo>
                  <a:lnTo>
                    <a:pt x="10153774" y="6661607"/>
                  </a:lnTo>
                  <a:lnTo>
                    <a:pt x="10149112" y="6662376"/>
                  </a:lnTo>
                  <a:lnTo>
                    <a:pt x="10146042" y="6666976"/>
                  </a:lnTo>
                  <a:lnTo>
                    <a:pt x="10145838" y="6667282"/>
                  </a:lnTo>
                  <a:lnTo>
                    <a:pt x="10146939" y="6672086"/>
                  </a:lnTo>
                  <a:lnTo>
                    <a:pt x="10147611" y="6675130"/>
                  </a:lnTo>
                  <a:lnTo>
                    <a:pt x="10149376" y="6677459"/>
                  </a:lnTo>
                  <a:lnTo>
                    <a:pt x="10152043" y="6678597"/>
                  </a:lnTo>
                  <a:lnTo>
                    <a:pt x="10152185" y="6678263"/>
                  </a:lnTo>
                  <a:lnTo>
                    <a:pt x="10153851" y="6678974"/>
                  </a:lnTo>
                  <a:lnTo>
                    <a:pt x="10157418" y="6678919"/>
                  </a:lnTo>
                  <a:lnTo>
                    <a:pt x="10164316" y="6677528"/>
                  </a:lnTo>
                  <a:lnTo>
                    <a:pt x="10168978" y="6676759"/>
                  </a:lnTo>
                  <a:lnTo>
                    <a:pt x="10172048" y="6672160"/>
                  </a:lnTo>
                  <a:lnTo>
                    <a:pt x="10172253" y="6671853"/>
                  </a:lnTo>
                  <a:lnTo>
                    <a:pt x="10171150" y="6667049"/>
                  </a:lnTo>
                  <a:lnTo>
                    <a:pt x="10170380" y="6662387"/>
                  </a:lnTo>
                  <a:lnTo>
                    <a:pt x="10165474" y="6659112"/>
                  </a:lnTo>
                  <a:close/>
                </a:path>
                <a:path w="17068800" h="9558020">
                  <a:moveTo>
                    <a:pt x="749321" y="2633038"/>
                  </a:moveTo>
                  <a:lnTo>
                    <a:pt x="743895" y="2631905"/>
                  </a:lnTo>
                  <a:lnTo>
                    <a:pt x="735817" y="2637914"/>
                  </a:lnTo>
                  <a:lnTo>
                    <a:pt x="734684" y="2643340"/>
                  </a:lnTo>
                  <a:lnTo>
                    <a:pt x="737688" y="2647379"/>
                  </a:lnTo>
                  <a:lnTo>
                    <a:pt x="741600" y="2652987"/>
                  </a:lnTo>
                  <a:lnTo>
                    <a:pt x="742506" y="2654556"/>
                  </a:lnTo>
                  <a:lnTo>
                    <a:pt x="745363" y="2656169"/>
                  </a:lnTo>
                  <a:lnTo>
                    <a:pt x="748030" y="2657306"/>
                  </a:lnTo>
                  <a:lnTo>
                    <a:pt x="751407" y="2656777"/>
                  </a:lnTo>
                  <a:lnTo>
                    <a:pt x="754069" y="2655155"/>
                  </a:lnTo>
                  <a:lnTo>
                    <a:pt x="758108" y="2652151"/>
                  </a:lnTo>
                  <a:lnTo>
                    <a:pt x="759241" y="2646725"/>
                  </a:lnTo>
                  <a:lnTo>
                    <a:pt x="756237" y="2642685"/>
                  </a:lnTo>
                  <a:lnTo>
                    <a:pt x="752326" y="2637077"/>
                  </a:lnTo>
                  <a:lnTo>
                    <a:pt x="749321" y="2633038"/>
                  </a:lnTo>
                  <a:close/>
                </a:path>
                <a:path w="17068800" h="9558020">
                  <a:moveTo>
                    <a:pt x="10252990" y="6640503"/>
                  </a:moveTo>
                  <a:lnTo>
                    <a:pt x="10241622" y="6643139"/>
                  </a:lnTo>
                  <a:lnTo>
                    <a:pt x="10236961" y="6643908"/>
                  </a:lnTo>
                  <a:lnTo>
                    <a:pt x="10233891" y="6648508"/>
                  </a:lnTo>
                  <a:lnTo>
                    <a:pt x="10241701" y="6660506"/>
                  </a:lnTo>
                  <a:lnTo>
                    <a:pt x="10245269" y="6660452"/>
                  </a:lnTo>
                  <a:lnTo>
                    <a:pt x="10251831" y="6658918"/>
                  </a:lnTo>
                  <a:lnTo>
                    <a:pt x="10256493" y="6658149"/>
                  </a:lnTo>
                  <a:lnTo>
                    <a:pt x="10259564" y="6653550"/>
                  </a:lnTo>
                  <a:lnTo>
                    <a:pt x="10259768" y="6653243"/>
                  </a:lnTo>
                  <a:lnTo>
                    <a:pt x="10258665" y="6648439"/>
                  </a:lnTo>
                  <a:lnTo>
                    <a:pt x="10257896" y="6643777"/>
                  </a:lnTo>
                  <a:lnTo>
                    <a:pt x="10252990" y="6640503"/>
                  </a:lnTo>
                  <a:close/>
                </a:path>
                <a:path w="17068800" h="9558020">
                  <a:moveTo>
                    <a:pt x="699378" y="2558944"/>
                  </a:moveTo>
                  <a:lnTo>
                    <a:pt x="693477" y="2558003"/>
                  </a:lnTo>
                  <a:lnTo>
                    <a:pt x="689580" y="2560673"/>
                  </a:lnTo>
                  <a:lnTo>
                    <a:pt x="685349" y="2563203"/>
                  </a:lnTo>
                  <a:lnTo>
                    <a:pt x="684467" y="2568735"/>
                  </a:lnTo>
                  <a:lnTo>
                    <a:pt x="684408" y="2569104"/>
                  </a:lnTo>
                  <a:lnTo>
                    <a:pt x="687079" y="2573001"/>
                  </a:lnTo>
                  <a:lnTo>
                    <a:pt x="690991" y="2578609"/>
                  </a:lnTo>
                  <a:lnTo>
                    <a:pt x="691897" y="2580177"/>
                  </a:lnTo>
                  <a:lnTo>
                    <a:pt x="694754" y="2581790"/>
                  </a:lnTo>
                  <a:lnTo>
                    <a:pt x="697421" y="2582928"/>
                  </a:lnTo>
                  <a:lnTo>
                    <a:pt x="700656" y="2582732"/>
                  </a:lnTo>
                  <a:lnTo>
                    <a:pt x="703318" y="2581110"/>
                  </a:lnTo>
                  <a:lnTo>
                    <a:pt x="707548" y="2578581"/>
                  </a:lnTo>
                  <a:lnTo>
                    <a:pt x="708431" y="2573048"/>
                  </a:lnTo>
                  <a:lnTo>
                    <a:pt x="708490" y="2572679"/>
                  </a:lnTo>
                  <a:lnTo>
                    <a:pt x="705819" y="2568782"/>
                  </a:lnTo>
                  <a:lnTo>
                    <a:pt x="701907" y="2563174"/>
                  </a:lnTo>
                  <a:lnTo>
                    <a:pt x="699378" y="2558944"/>
                  </a:lnTo>
                  <a:close/>
                </a:path>
                <a:path w="17068800" h="9558020">
                  <a:moveTo>
                    <a:pt x="17052520" y="9534261"/>
                  </a:moveTo>
                  <a:lnTo>
                    <a:pt x="17047240" y="9535554"/>
                  </a:lnTo>
                  <a:lnTo>
                    <a:pt x="17041926" y="9544317"/>
                  </a:lnTo>
                  <a:lnTo>
                    <a:pt x="17043220" y="9549597"/>
                  </a:lnTo>
                  <a:lnTo>
                    <a:pt x="17047601" y="9552254"/>
                  </a:lnTo>
                  <a:lnTo>
                    <a:pt x="17053650" y="9555622"/>
                  </a:lnTo>
                  <a:lnTo>
                    <a:pt x="17058983" y="9557897"/>
                  </a:lnTo>
                  <a:lnTo>
                    <a:pt x="17063595" y="9556318"/>
                  </a:lnTo>
                  <a:lnTo>
                    <a:pt x="17065968" y="9552603"/>
                  </a:lnTo>
                  <a:lnTo>
                    <a:pt x="17068625" y="9548221"/>
                  </a:lnTo>
                  <a:lnTo>
                    <a:pt x="17067332" y="9542943"/>
                  </a:lnTo>
                  <a:lnTo>
                    <a:pt x="17062950" y="9540285"/>
                  </a:lnTo>
                  <a:lnTo>
                    <a:pt x="17056902" y="9536918"/>
                  </a:lnTo>
                  <a:lnTo>
                    <a:pt x="17052520" y="9534261"/>
                  </a:lnTo>
                  <a:close/>
                </a:path>
                <a:path w="17068800" h="9558020">
                  <a:moveTo>
                    <a:pt x="16975168" y="9487476"/>
                  </a:moveTo>
                  <a:lnTo>
                    <a:pt x="16969748" y="9489104"/>
                  </a:lnTo>
                  <a:lnTo>
                    <a:pt x="16964718" y="9497201"/>
                  </a:lnTo>
                  <a:lnTo>
                    <a:pt x="16966201" y="9502956"/>
                  </a:lnTo>
                  <a:lnTo>
                    <a:pt x="16976157" y="9509172"/>
                  </a:lnTo>
                  <a:lnTo>
                    <a:pt x="16981491" y="9511447"/>
                  </a:lnTo>
                  <a:lnTo>
                    <a:pt x="16986103" y="9509869"/>
                  </a:lnTo>
                  <a:lnTo>
                    <a:pt x="16988476" y="9506154"/>
                  </a:lnTo>
                  <a:lnTo>
                    <a:pt x="16991133" y="9501772"/>
                  </a:lnTo>
                  <a:lnTo>
                    <a:pt x="16989506" y="9496350"/>
                  </a:lnTo>
                  <a:lnTo>
                    <a:pt x="16979551" y="9490134"/>
                  </a:lnTo>
                  <a:lnTo>
                    <a:pt x="16975168" y="9487476"/>
                  </a:lnTo>
                  <a:close/>
                </a:path>
                <a:path w="17068800" h="9558020">
                  <a:moveTo>
                    <a:pt x="16899435" y="9440595"/>
                  </a:moveTo>
                  <a:lnTo>
                    <a:pt x="16893682" y="9442080"/>
                  </a:lnTo>
                  <a:lnTo>
                    <a:pt x="16891553" y="9445506"/>
                  </a:lnTo>
                  <a:lnTo>
                    <a:pt x="16891167" y="9446128"/>
                  </a:lnTo>
                  <a:lnTo>
                    <a:pt x="16888318" y="9450035"/>
                  </a:lnTo>
                  <a:lnTo>
                    <a:pt x="16889804" y="9455790"/>
                  </a:lnTo>
                  <a:lnTo>
                    <a:pt x="16899758" y="9462006"/>
                  </a:lnTo>
                  <a:lnTo>
                    <a:pt x="16901091" y="9462575"/>
                  </a:lnTo>
                  <a:lnTo>
                    <a:pt x="16900948" y="9462908"/>
                  </a:lnTo>
                  <a:lnTo>
                    <a:pt x="16904949" y="9464615"/>
                  </a:lnTo>
                  <a:lnTo>
                    <a:pt x="16909561" y="9463036"/>
                  </a:lnTo>
                  <a:lnTo>
                    <a:pt x="16911539" y="9459940"/>
                  </a:lnTo>
                  <a:lnTo>
                    <a:pt x="16911934" y="9459321"/>
                  </a:lnTo>
                  <a:lnTo>
                    <a:pt x="16914782" y="9455415"/>
                  </a:lnTo>
                  <a:lnTo>
                    <a:pt x="16913297" y="9449659"/>
                  </a:lnTo>
                  <a:lnTo>
                    <a:pt x="16903342" y="9443444"/>
                  </a:lnTo>
                  <a:lnTo>
                    <a:pt x="16899435" y="9440595"/>
                  </a:lnTo>
                  <a:close/>
                </a:path>
                <a:path w="17068800" h="9558020">
                  <a:moveTo>
                    <a:pt x="16823605" y="9392096"/>
                  </a:moveTo>
                  <a:lnTo>
                    <a:pt x="16817993" y="9393248"/>
                  </a:lnTo>
                  <a:lnTo>
                    <a:pt x="16815865" y="9396673"/>
                  </a:lnTo>
                  <a:lnTo>
                    <a:pt x="16813200" y="9401052"/>
                  </a:lnTo>
                  <a:lnTo>
                    <a:pt x="16812820" y="9401678"/>
                  </a:lnTo>
                  <a:lnTo>
                    <a:pt x="16813972" y="9407291"/>
                  </a:lnTo>
                  <a:lnTo>
                    <a:pt x="16823927" y="9413507"/>
                  </a:lnTo>
                  <a:lnTo>
                    <a:pt x="16829593" y="9415924"/>
                  </a:lnTo>
                  <a:lnTo>
                    <a:pt x="16834064" y="9414679"/>
                  </a:lnTo>
                  <a:lnTo>
                    <a:pt x="16836041" y="9411583"/>
                  </a:lnTo>
                  <a:lnTo>
                    <a:pt x="16836436" y="9410964"/>
                  </a:lnTo>
                  <a:lnTo>
                    <a:pt x="16838714" y="9407208"/>
                  </a:lnTo>
                  <a:lnTo>
                    <a:pt x="16839094" y="9406582"/>
                  </a:lnTo>
                  <a:lnTo>
                    <a:pt x="16837942" y="9400969"/>
                  </a:lnTo>
                  <a:lnTo>
                    <a:pt x="16827987" y="9394753"/>
                  </a:lnTo>
                  <a:lnTo>
                    <a:pt x="16823605" y="9392096"/>
                  </a:lnTo>
                  <a:close/>
                </a:path>
                <a:path w="17068800" h="9558020">
                  <a:moveTo>
                    <a:pt x="10340983" y="6621702"/>
                  </a:moveTo>
                  <a:lnTo>
                    <a:pt x="10324813" y="6625441"/>
                  </a:lnTo>
                  <a:lnTo>
                    <a:pt x="10321889" y="6629709"/>
                  </a:lnTo>
                  <a:lnTo>
                    <a:pt x="10321680" y="6630014"/>
                  </a:lnTo>
                  <a:lnTo>
                    <a:pt x="10322783" y="6634819"/>
                  </a:lnTo>
                  <a:lnTo>
                    <a:pt x="10323595" y="6637529"/>
                  </a:lnTo>
                  <a:lnTo>
                    <a:pt x="10325361" y="6639857"/>
                  </a:lnTo>
                  <a:lnTo>
                    <a:pt x="10328028" y="6640995"/>
                  </a:lnTo>
                  <a:lnTo>
                    <a:pt x="10327885" y="6641328"/>
                  </a:lnTo>
                  <a:lnTo>
                    <a:pt x="10329552" y="6642039"/>
                  </a:lnTo>
                  <a:lnTo>
                    <a:pt x="10333261" y="6641652"/>
                  </a:lnTo>
                  <a:lnTo>
                    <a:pt x="10339826" y="6640118"/>
                  </a:lnTo>
                  <a:lnTo>
                    <a:pt x="10344487" y="6639349"/>
                  </a:lnTo>
                  <a:lnTo>
                    <a:pt x="10347762" y="6634443"/>
                  </a:lnTo>
                  <a:lnTo>
                    <a:pt x="10346659" y="6629639"/>
                  </a:lnTo>
                  <a:lnTo>
                    <a:pt x="10345889" y="6624977"/>
                  </a:lnTo>
                  <a:lnTo>
                    <a:pt x="10340983" y="6621702"/>
                  </a:lnTo>
                  <a:close/>
                </a:path>
                <a:path w="17068800" h="9558020">
                  <a:moveTo>
                    <a:pt x="649529" y="2483708"/>
                  </a:moveTo>
                  <a:lnTo>
                    <a:pt x="644103" y="2482575"/>
                  </a:lnTo>
                  <a:lnTo>
                    <a:pt x="639873" y="2485104"/>
                  </a:lnTo>
                  <a:lnTo>
                    <a:pt x="635975" y="2487776"/>
                  </a:lnTo>
                  <a:lnTo>
                    <a:pt x="634843" y="2493202"/>
                  </a:lnTo>
                  <a:lnTo>
                    <a:pt x="637372" y="2497432"/>
                  </a:lnTo>
                  <a:lnTo>
                    <a:pt x="641140" y="2503373"/>
                  </a:lnTo>
                  <a:lnTo>
                    <a:pt x="642047" y="2504941"/>
                  </a:lnTo>
                  <a:lnTo>
                    <a:pt x="645238" y="2506697"/>
                  </a:lnTo>
                  <a:lnTo>
                    <a:pt x="647571" y="2507692"/>
                  </a:lnTo>
                  <a:lnTo>
                    <a:pt x="650807" y="2507497"/>
                  </a:lnTo>
                  <a:lnTo>
                    <a:pt x="653469" y="2505874"/>
                  </a:lnTo>
                  <a:lnTo>
                    <a:pt x="657366" y="2503203"/>
                  </a:lnTo>
                  <a:lnTo>
                    <a:pt x="658498" y="2497776"/>
                  </a:lnTo>
                  <a:lnTo>
                    <a:pt x="655969" y="2493546"/>
                  </a:lnTo>
                  <a:lnTo>
                    <a:pt x="652200" y="2487605"/>
                  </a:lnTo>
                  <a:lnTo>
                    <a:pt x="649529" y="2483708"/>
                  </a:lnTo>
                  <a:close/>
                </a:path>
                <a:path w="17068800" h="9558020">
                  <a:moveTo>
                    <a:pt x="16748202" y="9342598"/>
                  </a:moveTo>
                  <a:lnTo>
                    <a:pt x="16742922" y="9343891"/>
                  </a:lnTo>
                  <a:lnTo>
                    <a:pt x="16740073" y="9347797"/>
                  </a:lnTo>
                  <a:lnTo>
                    <a:pt x="16737795" y="9351554"/>
                  </a:lnTo>
                  <a:lnTo>
                    <a:pt x="16737416" y="9352179"/>
                  </a:lnTo>
                  <a:lnTo>
                    <a:pt x="16738710" y="9357459"/>
                  </a:lnTo>
                  <a:lnTo>
                    <a:pt x="16742616" y="9360307"/>
                  </a:lnTo>
                  <a:lnTo>
                    <a:pt x="16748523" y="9364008"/>
                  </a:lnTo>
                  <a:lnTo>
                    <a:pt x="16753856" y="9366283"/>
                  </a:lnTo>
                  <a:lnTo>
                    <a:pt x="16758659" y="9365180"/>
                  </a:lnTo>
                  <a:lnTo>
                    <a:pt x="16760636" y="9362084"/>
                  </a:lnTo>
                  <a:lnTo>
                    <a:pt x="16761032" y="9361465"/>
                  </a:lnTo>
                  <a:lnTo>
                    <a:pt x="16763310" y="9357709"/>
                  </a:lnTo>
                  <a:lnTo>
                    <a:pt x="16763689" y="9357083"/>
                  </a:lnTo>
                  <a:lnTo>
                    <a:pt x="16762397" y="9351804"/>
                  </a:lnTo>
                  <a:lnTo>
                    <a:pt x="16758490" y="9348956"/>
                  </a:lnTo>
                  <a:lnTo>
                    <a:pt x="16752583" y="9345255"/>
                  </a:lnTo>
                  <a:lnTo>
                    <a:pt x="16748202" y="9342598"/>
                  </a:lnTo>
                  <a:close/>
                </a:path>
                <a:path w="17068800" h="9558020">
                  <a:moveTo>
                    <a:pt x="16674365" y="9292192"/>
                  </a:moveTo>
                  <a:lnTo>
                    <a:pt x="16668753" y="9293343"/>
                  </a:lnTo>
                  <a:lnTo>
                    <a:pt x="16663057" y="9301156"/>
                  </a:lnTo>
                  <a:lnTo>
                    <a:pt x="16664208" y="9306769"/>
                  </a:lnTo>
                  <a:lnTo>
                    <a:pt x="16668114" y="9309616"/>
                  </a:lnTo>
                  <a:lnTo>
                    <a:pt x="16673878" y="9313651"/>
                  </a:lnTo>
                  <a:lnTo>
                    <a:pt x="16675545" y="9314362"/>
                  </a:lnTo>
                  <a:lnTo>
                    <a:pt x="16675403" y="9314696"/>
                  </a:lnTo>
                  <a:lnTo>
                    <a:pt x="16679069" y="9316259"/>
                  </a:lnTo>
                  <a:lnTo>
                    <a:pt x="16683872" y="9315157"/>
                  </a:lnTo>
                  <a:lnTo>
                    <a:pt x="16686245" y="9311441"/>
                  </a:lnTo>
                  <a:lnTo>
                    <a:pt x="16689094" y="9307535"/>
                  </a:lnTo>
                  <a:lnTo>
                    <a:pt x="16687941" y="9301923"/>
                  </a:lnTo>
                  <a:lnTo>
                    <a:pt x="16684035" y="9299074"/>
                  </a:lnTo>
                  <a:lnTo>
                    <a:pt x="16678271" y="9295039"/>
                  </a:lnTo>
                  <a:lnTo>
                    <a:pt x="16674365" y="9292192"/>
                  </a:lnTo>
                  <a:close/>
                </a:path>
                <a:path w="17068800" h="9558020">
                  <a:moveTo>
                    <a:pt x="16600622" y="9240644"/>
                  </a:moveTo>
                  <a:lnTo>
                    <a:pt x="16595011" y="9241796"/>
                  </a:lnTo>
                  <a:lnTo>
                    <a:pt x="16589314" y="9249609"/>
                  </a:lnTo>
                  <a:lnTo>
                    <a:pt x="16590465" y="9255221"/>
                  </a:lnTo>
                  <a:lnTo>
                    <a:pt x="16594373" y="9258070"/>
                  </a:lnTo>
                  <a:lnTo>
                    <a:pt x="16600137" y="9262104"/>
                  </a:lnTo>
                  <a:lnTo>
                    <a:pt x="16601803" y="9262814"/>
                  </a:lnTo>
                  <a:lnTo>
                    <a:pt x="16601327" y="9263006"/>
                  </a:lnTo>
                  <a:lnTo>
                    <a:pt x="16604993" y="9264569"/>
                  </a:lnTo>
                  <a:lnTo>
                    <a:pt x="16609796" y="9263467"/>
                  </a:lnTo>
                  <a:lnTo>
                    <a:pt x="16612169" y="9259752"/>
                  </a:lnTo>
                  <a:lnTo>
                    <a:pt x="16615018" y="9255845"/>
                  </a:lnTo>
                  <a:lnTo>
                    <a:pt x="16613866" y="9250232"/>
                  </a:lnTo>
                  <a:lnTo>
                    <a:pt x="16600622" y="9240644"/>
                  </a:lnTo>
                  <a:close/>
                </a:path>
                <a:path w="17068800" h="9558020">
                  <a:moveTo>
                    <a:pt x="10428926" y="6602092"/>
                  </a:moveTo>
                  <a:lnTo>
                    <a:pt x="10412755" y="6605831"/>
                  </a:lnTo>
                  <a:lnTo>
                    <a:pt x="10409622" y="6610404"/>
                  </a:lnTo>
                  <a:lnTo>
                    <a:pt x="10410725" y="6615208"/>
                  </a:lnTo>
                  <a:lnTo>
                    <a:pt x="10411539" y="6617919"/>
                  </a:lnTo>
                  <a:lnTo>
                    <a:pt x="10413303" y="6620247"/>
                  </a:lnTo>
                  <a:lnTo>
                    <a:pt x="10415970" y="6621385"/>
                  </a:lnTo>
                  <a:lnTo>
                    <a:pt x="10415827" y="6621718"/>
                  </a:lnTo>
                  <a:lnTo>
                    <a:pt x="10417494" y="6622429"/>
                  </a:lnTo>
                  <a:lnTo>
                    <a:pt x="10421204" y="6622042"/>
                  </a:lnTo>
                  <a:lnTo>
                    <a:pt x="10432573" y="6619407"/>
                  </a:lnTo>
                  <a:lnTo>
                    <a:pt x="10435705" y="6614833"/>
                  </a:lnTo>
                  <a:lnTo>
                    <a:pt x="10433500" y="6605225"/>
                  </a:lnTo>
                  <a:lnTo>
                    <a:pt x="10428926" y="6602092"/>
                  </a:lnTo>
                  <a:close/>
                </a:path>
                <a:path w="17068800" h="9558020">
                  <a:moveTo>
                    <a:pt x="602057" y="2407516"/>
                  </a:moveTo>
                  <a:lnTo>
                    <a:pt x="596631" y="2406384"/>
                  </a:lnTo>
                  <a:lnTo>
                    <a:pt x="588170" y="2411442"/>
                  </a:lnTo>
                  <a:lnTo>
                    <a:pt x="587038" y="2416868"/>
                  </a:lnTo>
                  <a:lnTo>
                    <a:pt x="593002" y="2426897"/>
                  </a:lnTo>
                  <a:lnTo>
                    <a:pt x="593767" y="2428799"/>
                  </a:lnTo>
                  <a:lnTo>
                    <a:pt x="596958" y="2430555"/>
                  </a:lnTo>
                  <a:lnTo>
                    <a:pt x="597100" y="2430221"/>
                  </a:lnTo>
                  <a:lnTo>
                    <a:pt x="599765" y="2431358"/>
                  </a:lnTo>
                  <a:lnTo>
                    <a:pt x="602526" y="2431354"/>
                  </a:lnTo>
                  <a:lnTo>
                    <a:pt x="605188" y="2429732"/>
                  </a:lnTo>
                  <a:lnTo>
                    <a:pt x="609418" y="2427202"/>
                  </a:lnTo>
                  <a:lnTo>
                    <a:pt x="610551" y="2421777"/>
                  </a:lnTo>
                  <a:lnTo>
                    <a:pt x="602057" y="2407516"/>
                  </a:lnTo>
                  <a:close/>
                </a:path>
                <a:path w="17068800" h="9558020">
                  <a:moveTo>
                    <a:pt x="16527974" y="9188381"/>
                  </a:moveTo>
                  <a:lnTo>
                    <a:pt x="16522362" y="9189533"/>
                  </a:lnTo>
                  <a:lnTo>
                    <a:pt x="16519515" y="9193439"/>
                  </a:lnTo>
                  <a:lnTo>
                    <a:pt x="16516524" y="9197679"/>
                  </a:lnTo>
                  <a:lnTo>
                    <a:pt x="16517674" y="9203291"/>
                  </a:lnTo>
                  <a:lnTo>
                    <a:pt x="16527012" y="9210032"/>
                  </a:lnTo>
                  <a:lnTo>
                    <a:pt x="16532678" y="9212449"/>
                  </a:lnTo>
                  <a:lnTo>
                    <a:pt x="16537148" y="9211204"/>
                  </a:lnTo>
                  <a:lnTo>
                    <a:pt x="16539712" y="9207964"/>
                  </a:lnTo>
                  <a:lnTo>
                    <a:pt x="16542703" y="9203725"/>
                  </a:lnTo>
                  <a:lnTo>
                    <a:pt x="16541551" y="9198112"/>
                  </a:lnTo>
                  <a:lnTo>
                    <a:pt x="16532214" y="9191371"/>
                  </a:lnTo>
                  <a:lnTo>
                    <a:pt x="16527974" y="9188381"/>
                  </a:lnTo>
                  <a:close/>
                </a:path>
                <a:path w="17068800" h="9558020">
                  <a:moveTo>
                    <a:pt x="16455133" y="9135641"/>
                  </a:moveTo>
                  <a:lnTo>
                    <a:pt x="16449662" y="9136460"/>
                  </a:lnTo>
                  <a:lnTo>
                    <a:pt x="16446814" y="9140366"/>
                  </a:lnTo>
                  <a:lnTo>
                    <a:pt x="16443825" y="9144606"/>
                  </a:lnTo>
                  <a:lnTo>
                    <a:pt x="16444642" y="9150077"/>
                  </a:lnTo>
                  <a:lnTo>
                    <a:pt x="16453979" y="9156817"/>
                  </a:lnTo>
                  <a:lnTo>
                    <a:pt x="16455981" y="9157671"/>
                  </a:lnTo>
                  <a:lnTo>
                    <a:pt x="16455838" y="9158004"/>
                  </a:lnTo>
                  <a:lnTo>
                    <a:pt x="16459506" y="9159568"/>
                  </a:lnTo>
                  <a:lnTo>
                    <a:pt x="16463976" y="9158324"/>
                  </a:lnTo>
                  <a:lnTo>
                    <a:pt x="16466539" y="9155083"/>
                  </a:lnTo>
                  <a:lnTo>
                    <a:pt x="16469529" y="9150844"/>
                  </a:lnTo>
                  <a:lnTo>
                    <a:pt x="16468712" y="9145373"/>
                  </a:lnTo>
                  <a:lnTo>
                    <a:pt x="16459372" y="9138632"/>
                  </a:lnTo>
                  <a:lnTo>
                    <a:pt x="16455133" y="9135641"/>
                  </a:lnTo>
                  <a:close/>
                </a:path>
                <a:path w="17068800" h="9558020">
                  <a:moveTo>
                    <a:pt x="10516728" y="6582816"/>
                  </a:moveTo>
                  <a:lnTo>
                    <a:pt x="10500557" y="6586555"/>
                  </a:lnTo>
                  <a:lnTo>
                    <a:pt x="10497424" y="6591128"/>
                  </a:lnTo>
                  <a:lnTo>
                    <a:pt x="10498526" y="6595932"/>
                  </a:lnTo>
                  <a:lnTo>
                    <a:pt x="10499340" y="6598643"/>
                  </a:lnTo>
                  <a:lnTo>
                    <a:pt x="10501105" y="6600971"/>
                  </a:lnTo>
                  <a:lnTo>
                    <a:pt x="10503772" y="6602108"/>
                  </a:lnTo>
                  <a:lnTo>
                    <a:pt x="10503630" y="6602442"/>
                  </a:lnTo>
                  <a:lnTo>
                    <a:pt x="10505296" y="6603152"/>
                  </a:lnTo>
                  <a:lnTo>
                    <a:pt x="10509006" y="6602766"/>
                  </a:lnTo>
                  <a:lnTo>
                    <a:pt x="10520373" y="6600130"/>
                  </a:lnTo>
                  <a:lnTo>
                    <a:pt x="10523505" y="6595556"/>
                  </a:lnTo>
                  <a:lnTo>
                    <a:pt x="10521300" y="6585949"/>
                  </a:lnTo>
                  <a:lnTo>
                    <a:pt x="10516728" y="6582816"/>
                  </a:lnTo>
                  <a:close/>
                </a:path>
                <a:path w="17068800" h="9558020">
                  <a:moveTo>
                    <a:pt x="555870" y="2331085"/>
                  </a:moveTo>
                  <a:lnTo>
                    <a:pt x="550252" y="2329477"/>
                  </a:lnTo>
                  <a:lnTo>
                    <a:pt x="546022" y="2332006"/>
                  </a:lnTo>
                  <a:lnTo>
                    <a:pt x="541934" y="2334201"/>
                  </a:lnTo>
                  <a:lnTo>
                    <a:pt x="552912" y="2354643"/>
                  </a:lnTo>
                  <a:lnTo>
                    <a:pt x="555672" y="2354638"/>
                  </a:lnTo>
                  <a:lnTo>
                    <a:pt x="558333" y="2353016"/>
                  </a:lnTo>
                  <a:lnTo>
                    <a:pt x="562422" y="2350820"/>
                  </a:lnTo>
                  <a:lnTo>
                    <a:pt x="564030" y="2345203"/>
                  </a:lnTo>
                  <a:lnTo>
                    <a:pt x="558065" y="2335173"/>
                  </a:lnTo>
                  <a:lnTo>
                    <a:pt x="555870" y="2331085"/>
                  </a:lnTo>
                  <a:close/>
                </a:path>
                <a:path w="17068800" h="9558020">
                  <a:moveTo>
                    <a:pt x="16383671" y="9081522"/>
                  </a:moveTo>
                  <a:lnTo>
                    <a:pt x="16377868" y="9082197"/>
                  </a:lnTo>
                  <a:lnTo>
                    <a:pt x="16372171" y="9090010"/>
                  </a:lnTo>
                  <a:lnTo>
                    <a:pt x="16372847" y="9095814"/>
                  </a:lnTo>
                  <a:lnTo>
                    <a:pt x="16376754" y="9098662"/>
                  </a:lnTo>
                  <a:lnTo>
                    <a:pt x="16382042" y="9102888"/>
                  </a:lnTo>
                  <a:lnTo>
                    <a:pt x="16384041" y="9103741"/>
                  </a:lnTo>
                  <a:lnTo>
                    <a:pt x="16383899" y="9104073"/>
                  </a:lnTo>
                  <a:lnTo>
                    <a:pt x="16387566" y="9105638"/>
                  </a:lnTo>
                  <a:lnTo>
                    <a:pt x="16392036" y="9104393"/>
                  </a:lnTo>
                  <a:lnTo>
                    <a:pt x="16394600" y="9101154"/>
                  </a:lnTo>
                  <a:lnTo>
                    <a:pt x="16397447" y="9097247"/>
                  </a:lnTo>
                  <a:lnTo>
                    <a:pt x="16396772" y="9091443"/>
                  </a:lnTo>
                  <a:lnTo>
                    <a:pt x="16392866" y="9088595"/>
                  </a:lnTo>
                  <a:lnTo>
                    <a:pt x="16387577" y="9084369"/>
                  </a:lnTo>
                  <a:lnTo>
                    <a:pt x="16383671" y="9081522"/>
                  </a:lnTo>
                  <a:close/>
                </a:path>
                <a:path w="17068800" h="9558020">
                  <a:moveTo>
                    <a:pt x="16312018" y="9026925"/>
                  </a:moveTo>
                  <a:lnTo>
                    <a:pt x="16306212" y="9027600"/>
                  </a:lnTo>
                  <a:lnTo>
                    <a:pt x="16300516" y="9035413"/>
                  </a:lnTo>
                  <a:lnTo>
                    <a:pt x="16301192" y="9041216"/>
                  </a:lnTo>
                  <a:lnTo>
                    <a:pt x="16305098" y="9044065"/>
                  </a:lnTo>
                  <a:lnTo>
                    <a:pt x="16310388" y="9048291"/>
                  </a:lnTo>
                  <a:lnTo>
                    <a:pt x="16316054" y="9050708"/>
                  </a:lnTo>
                  <a:lnTo>
                    <a:pt x="16320383" y="9049797"/>
                  </a:lnTo>
                  <a:lnTo>
                    <a:pt x="16322946" y="9046557"/>
                  </a:lnTo>
                  <a:lnTo>
                    <a:pt x="16325794" y="9042651"/>
                  </a:lnTo>
                  <a:lnTo>
                    <a:pt x="16325119" y="9036848"/>
                  </a:lnTo>
                  <a:lnTo>
                    <a:pt x="16321213" y="9033999"/>
                  </a:lnTo>
                  <a:lnTo>
                    <a:pt x="16315924" y="9029773"/>
                  </a:lnTo>
                  <a:lnTo>
                    <a:pt x="16312018" y="9026925"/>
                  </a:lnTo>
                  <a:close/>
                </a:path>
                <a:path w="17068800" h="9558020">
                  <a:moveTo>
                    <a:pt x="16241314" y="8971946"/>
                  </a:moveTo>
                  <a:lnTo>
                    <a:pt x="16235844" y="8972764"/>
                  </a:lnTo>
                  <a:lnTo>
                    <a:pt x="16229482" y="8980293"/>
                  </a:lnTo>
                  <a:lnTo>
                    <a:pt x="16230299" y="8985763"/>
                  </a:lnTo>
                  <a:lnTo>
                    <a:pt x="16234063" y="8988945"/>
                  </a:lnTo>
                  <a:lnTo>
                    <a:pt x="16239352" y="8993170"/>
                  </a:lnTo>
                  <a:lnTo>
                    <a:pt x="16241351" y="8994023"/>
                  </a:lnTo>
                  <a:lnTo>
                    <a:pt x="16241209" y="8994357"/>
                  </a:lnTo>
                  <a:lnTo>
                    <a:pt x="16244876" y="8995921"/>
                  </a:lnTo>
                  <a:lnTo>
                    <a:pt x="16249204" y="8995009"/>
                  </a:lnTo>
                  <a:lnTo>
                    <a:pt x="16251768" y="8991769"/>
                  </a:lnTo>
                  <a:lnTo>
                    <a:pt x="16254949" y="8988004"/>
                  </a:lnTo>
                  <a:lnTo>
                    <a:pt x="16254131" y="8982534"/>
                  </a:lnTo>
                  <a:lnTo>
                    <a:pt x="16250367" y="8979353"/>
                  </a:lnTo>
                  <a:lnTo>
                    <a:pt x="16245078" y="8975128"/>
                  </a:lnTo>
                  <a:lnTo>
                    <a:pt x="16241314" y="8971946"/>
                  </a:lnTo>
                  <a:close/>
                </a:path>
                <a:path w="17068800" h="9558020">
                  <a:moveTo>
                    <a:pt x="10604670" y="6563206"/>
                  </a:moveTo>
                  <a:lnTo>
                    <a:pt x="10588501" y="6566946"/>
                  </a:lnTo>
                  <a:lnTo>
                    <a:pt x="10585369" y="6571519"/>
                  </a:lnTo>
                  <a:lnTo>
                    <a:pt x="10586471" y="6576322"/>
                  </a:lnTo>
                  <a:lnTo>
                    <a:pt x="10587284" y="6579033"/>
                  </a:lnTo>
                  <a:lnTo>
                    <a:pt x="10589049" y="6581362"/>
                  </a:lnTo>
                  <a:lnTo>
                    <a:pt x="10591715" y="6582499"/>
                  </a:lnTo>
                  <a:lnTo>
                    <a:pt x="10591573" y="6582833"/>
                  </a:lnTo>
                  <a:lnTo>
                    <a:pt x="10593240" y="6583544"/>
                  </a:lnTo>
                  <a:lnTo>
                    <a:pt x="10596949" y="6583156"/>
                  </a:lnTo>
                  <a:lnTo>
                    <a:pt x="10608318" y="6580521"/>
                  </a:lnTo>
                  <a:lnTo>
                    <a:pt x="10611450" y="6575947"/>
                  </a:lnTo>
                  <a:lnTo>
                    <a:pt x="10609245" y="6566339"/>
                  </a:lnTo>
                  <a:lnTo>
                    <a:pt x="10604670" y="6563206"/>
                  </a:lnTo>
                  <a:close/>
                </a:path>
                <a:path w="17068800" h="9558020">
                  <a:moveTo>
                    <a:pt x="511011" y="2252462"/>
                  </a:moveTo>
                  <a:lnTo>
                    <a:pt x="505393" y="2250854"/>
                  </a:lnTo>
                  <a:lnTo>
                    <a:pt x="496932" y="2255912"/>
                  </a:lnTo>
                  <a:lnTo>
                    <a:pt x="495324" y="2261530"/>
                  </a:lnTo>
                  <a:lnTo>
                    <a:pt x="497853" y="2265760"/>
                  </a:lnTo>
                  <a:lnTo>
                    <a:pt x="501146" y="2271892"/>
                  </a:lnTo>
                  <a:lnTo>
                    <a:pt x="502053" y="2273461"/>
                  </a:lnTo>
                  <a:lnTo>
                    <a:pt x="503769" y="2274981"/>
                  </a:lnTo>
                  <a:lnTo>
                    <a:pt x="508102" y="2276829"/>
                  </a:lnTo>
                  <a:lnTo>
                    <a:pt x="511004" y="2276491"/>
                  </a:lnTo>
                  <a:lnTo>
                    <a:pt x="513523" y="2275202"/>
                  </a:lnTo>
                  <a:lnTo>
                    <a:pt x="517754" y="2272673"/>
                  </a:lnTo>
                  <a:lnTo>
                    <a:pt x="519362" y="2267056"/>
                  </a:lnTo>
                  <a:lnTo>
                    <a:pt x="516833" y="2262825"/>
                  </a:lnTo>
                  <a:lnTo>
                    <a:pt x="513540" y="2256693"/>
                  </a:lnTo>
                  <a:lnTo>
                    <a:pt x="511011" y="2252462"/>
                  </a:lnTo>
                  <a:close/>
                </a:path>
                <a:path w="17068800" h="9558020">
                  <a:moveTo>
                    <a:pt x="16170228" y="8916016"/>
                  </a:moveTo>
                  <a:lnTo>
                    <a:pt x="16164758" y="8916834"/>
                  </a:lnTo>
                  <a:lnTo>
                    <a:pt x="16158395" y="8924363"/>
                  </a:lnTo>
                  <a:lnTo>
                    <a:pt x="16159213" y="8929833"/>
                  </a:lnTo>
                  <a:lnTo>
                    <a:pt x="16162977" y="8933014"/>
                  </a:lnTo>
                  <a:lnTo>
                    <a:pt x="16168268" y="8937241"/>
                  </a:lnTo>
                  <a:lnTo>
                    <a:pt x="16170599" y="8938236"/>
                  </a:lnTo>
                  <a:lnTo>
                    <a:pt x="16170125" y="8938427"/>
                  </a:lnTo>
                  <a:lnTo>
                    <a:pt x="16173791" y="8939991"/>
                  </a:lnTo>
                  <a:lnTo>
                    <a:pt x="16178119" y="8939080"/>
                  </a:lnTo>
                  <a:lnTo>
                    <a:pt x="16180682" y="8935840"/>
                  </a:lnTo>
                  <a:lnTo>
                    <a:pt x="16183864" y="8932075"/>
                  </a:lnTo>
                  <a:lnTo>
                    <a:pt x="16183044" y="8926605"/>
                  </a:lnTo>
                  <a:lnTo>
                    <a:pt x="16179280" y="8923423"/>
                  </a:lnTo>
                  <a:lnTo>
                    <a:pt x="16173992" y="8919197"/>
                  </a:lnTo>
                  <a:lnTo>
                    <a:pt x="16170228" y="8916016"/>
                  </a:lnTo>
                  <a:close/>
                </a:path>
                <a:path w="17068800" h="9558020">
                  <a:moveTo>
                    <a:pt x="16099953" y="8860037"/>
                  </a:moveTo>
                  <a:lnTo>
                    <a:pt x="16094481" y="8860856"/>
                  </a:lnTo>
                  <a:lnTo>
                    <a:pt x="16088117" y="8868384"/>
                  </a:lnTo>
                  <a:lnTo>
                    <a:pt x="16088938" y="8873855"/>
                  </a:lnTo>
                  <a:lnTo>
                    <a:pt x="16092702" y="8877036"/>
                  </a:lnTo>
                  <a:lnTo>
                    <a:pt x="16097990" y="8881262"/>
                  </a:lnTo>
                  <a:lnTo>
                    <a:pt x="16100324" y="8882257"/>
                  </a:lnTo>
                  <a:lnTo>
                    <a:pt x="16099848" y="8882448"/>
                  </a:lnTo>
                  <a:lnTo>
                    <a:pt x="16103514" y="8884012"/>
                  </a:lnTo>
                  <a:lnTo>
                    <a:pt x="16107842" y="8883101"/>
                  </a:lnTo>
                  <a:lnTo>
                    <a:pt x="16110406" y="8879861"/>
                  </a:lnTo>
                  <a:lnTo>
                    <a:pt x="16113588" y="8876097"/>
                  </a:lnTo>
                  <a:lnTo>
                    <a:pt x="16112770" y="8870627"/>
                  </a:lnTo>
                  <a:lnTo>
                    <a:pt x="16109005" y="8867445"/>
                  </a:lnTo>
                  <a:lnTo>
                    <a:pt x="16103718" y="8863219"/>
                  </a:lnTo>
                  <a:lnTo>
                    <a:pt x="16099953" y="8860037"/>
                  </a:lnTo>
                  <a:close/>
                </a:path>
                <a:path w="17068800" h="9558020">
                  <a:moveTo>
                    <a:pt x="10692806" y="6544073"/>
                  </a:moveTo>
                  <a:lnTo>
                    <a:pt x="10676635" y="6547811"/>
                  </a:lnTo>
                  <a:lnTo>
                    <a:pt x="10673502" y="6552384"/>
                  </a:lnTo>
                  <a:lnTo>
                    <a:pt x="10674605" y="6557188"/>
                  </a:lnTo>
                  <a:lnTo>
                    <a:pt x="10675419" y="6559899"/>
                  </a:lnTo>
                  <a:lnTo>
                    <a:pt x="10677183" y="6562227"/>
                  </a:lnTo>
                  <a:lnTo>
                    <a:pt x="10679850" y="6563365"/>
                  </a:lnTo>
                  <a:lnTo>
                    <a:pt x="10679708" y="6563698"/>
                  </a:lnTo>
                  <a:lnTo>
                    <a:pt x="10681373" y="6564409"/>
                  </a:lnTo>
                  <a:lnTo>
                    <a:pt x="10685084" y="6564022"/>
                  </a:lnTo>
                  <a:lnTo>
                    <a:pt x="10696451" y="6561386"/>
                  </a:lnTo>
                  <a:lnTo>
                    <a:pt x="10699585" y="6556813"/>
                  </a:lnTo>
                  <a:lnTo>
                    <a:pt x="10697380" y="6547205"/>
                  </a:lnTo>
                  <a:lnTo>
                    <a:pt x="10692806" y="6544073"/>
                  </a:lnTo>
                  <a:close/>
                </a:path>
                <a:path w="17068800" h="9558020">
                  <a:moveTo>
                    <a:pt x="467627" y="2174075"/>
                  </a:moveTo>
                  <a:lnTo>
                    <a:pt x="462485" y="2172276"/>
                  </a:lnTo>
                  <a:lnTo>
                    <a:pt x="457921" y="2174662"/>
                  </a:lnTo>
                  <a:lnTo>
                    <a:pt x="453691" y="2177192"/>
                  </a:lnTo>
                  <a:lnTo>
                    <a:pt x="451891" y="2182334"/>
                  </a:lnTo>
                  <a:lnTo>
                    <a:pt x="454278" y="2186897"/>
                  </a:lnTo>
                  <a:lnTo>
                    <a:pt x="457572" y="2193030"/>
                  </a:lnTo>
                  <a:lnTo>
                    <a:pt x="458479" y="2194598"/>
                  </a:lnTo>
                  <a:lnTo>
                    <a:pt x="460194" y="2196118"/>
                  </a:lnTo>
                  <a:lnTo>
                    <a:pt x="464527" y="2197966"/>
                  </a:lnTo>
                  <a:lnTo>
                    <a:pt x="467286" y="2197962"/>
                  </a:lnTo>
                  <a:lnTo>
                    <a:pt x="469806" y="2196673"/>
                  </a:lnTo>
                  <a:lnTo>
                    <a:pt x="474036" y="2194144"/>
                  </a:lnTo>
                  <a:lnTo>
                    <a:pt x="475978" y="2188669"/>
                  </a:lnTo>
                  <a:lnTo>
                    <a:pt x="473449" y="2184438"/>
                  </a:lnTo>
                  <a:lnTo>
                    <a:pt x="470155" y="2178306"/>
                  </a:lnTo>
                  <a:lnTo>
                    <a:pt x="467627" y="2174075"/>
                  </a:lnTo>
                  <a:close/>
                </a:path>
                <a:path w="17068800" h="9558020">
                  <a:moveTo>
                    <a:pt x="16029961" y="8803393"/>
                  </a:moveTo>
                  <a:lnTo>
                    <a:pt x="16024490" y="8804211"/>
                  </a:lnTo>
                  <a:lnTo>
                    <a:pt x="16018127" y="8811739"/>
                  </a:lnTo>
                  <a:lnTo>
                    <a:pt x="16018945" y="8817210"/>
                  </a:lnTo>
                  <a:lnTo>
                    <a:pt x="16022709" y="8820391"/>
                  </a:lnTo>
                  <a:lnTo>
                    <a:pt x="16027998" y="8824617"/>
                  </a:lnTo>
                  <a:lnTo>
                    <a:pt x="16030331" y="8825612"/>
                  </a:lnTo>
                  <a:lnTo>
                    <a:pt x="16029855" y="8825803"/>
                  </a:lnTo>
                  <a:lnTo>
                    <a:pt x="16033521" y="8827367"/>
                  </a:lnTo>
                  <a:lnTo>
                    <a:pt x="16037850" y="8826456"/>
                  </a:lnTo>
                  <a:lnTo>
                    <a:pt x="16040413" y="8823215"/>
                  </a:lnTo>
                  <a:lnTo>
                    <a:pt x="16043595" y="8819451"/>
                  </a:lnTo>
                  <a:lnTo>
                    <a:pt x="16042777" y="8813982"/>
                  </a:lnTo>
                  <a:lnTo>
                    <a:pt x="16039013" y="8810800"/>
                  </a:lnTo>
                  <a:lnTo>
                    <a:pt x="16033725" y="8806574"/>
                  </a:lnTo>
                  <a:lnTo>
                    <a:pt x="16029961" y="8803393"/>
                  </a:lnTo>
                  <a:close/>
                </a:path>
                <a:path w="17068800" h="9558020">
                  <a:moveTo>
                    <a:pt x="15960444" y="8746556"/>
                  </a:moveTo>
                  <a:lnTo>
                    <a:pt x="15954974" y="8747375"/>
                  </a:lnTo>
                  <a:lnTo>
                    <a:pt x="15951792" y="8751138"/>
                  </a:lnTo>
                  <a:lnTo>
                    <a:pt x="15948468" y="8755236"/>
                  </a:lnTo>
                  <a:lnTo>
                    <a:pt x="15949286" y="8760706"/>
                  </a:lnTo>
                  <a:lnTo>
                    <a:pt x="15953050" y="8763887"/>
                  </a:lnTo>
                  <a:lnTo>
                    <a:pt x="15958338" y="8768113"/>
                  </a:lnTo>
                  <a:lnTo>
                    <a:pt x="15960672" y="8769109"/>
                  </a:lnTo>
                  <a:lnTo>
                    <a:pt x="15960530" y="8769442"/>
                  </a:lnTo>
                  <a:lnTo>
                    <a:pt x="15964196" y="8771006"/>
                  </a:lnTo>
                  <a:lnTo>
                    <a:pt x="15968525" y="8770095"/>
                  </a:lnTo>
                  <a:lnTo>
                    <a:pt x="15971088" y="8766855"/>
                  </a:lnTo>
                  <a:lnTo>
                    <a:pt x="15974412" y="8762757"/>
                  </a:lnTo>
                  <a:lnTo>
                    <a:pt x="15973594" y="8757287"/>
                  </a:lnTo>
                  <a:lnTo>
                    <a:pt x="15969830" y="8754106"/>
                  </a:lnTo>
                  <a:lnTo>
                    <a:pt x="15960444" y="8746556"/>
                  </a:lnTo>
                  <a:close/>
                </a:path>
                <a:path w="17068800" h="9558020">
                  <a:moveTo>
                    <a:pt x="10780609" y="6524796"/>
                  </a:moveTo>
                  <a:lnTo>
                    <a:pt x="10769241" y="6527432"/>
                  </a:lnTo>
                  <a:lnTo>
                    <a:pt x="10764579" y="6528202"/>
                  </a:lnTo>
                  <a:lnTo>
                    <a:pt x="10761509" y="6532802"/>
                  </a:lnTo>
                  <a:lnTo>
                    <a:pt x="10767652" y="6544089"/>
                  </a:lnTo>
                  <a:lnTo>
                    <a:pt x="10767510" y="6544423"/>
                  </a:lnTo>
                  <a:lnTo>
                    <a:pt x="10769175" y="6545133"/>
                  </a:lnTo>
                  <a:lnTo>
                    <a:pt x="10772887" y="6544746"/>
                  </a:lnTo>
                  <a:lnTo>
                    <a:pt x="10779449" y="6543212"/>
                  </a:lnTo>
                  <a:lnTo>
                    <a:pt x="10784111" y="6542443"/>
                  </a:lnTo>
                  <a:lnTo>
                    <a:pt x="10787181" y="6537843"/>
                  </a:lnTo>
                  <a:lnTo>
                    <a:pt x="10787385" y="6537537"/>
                  </a:lnTo>
                  <a:lnTo>
                    <a:pt x="10786283" y="6532733"/>
                  </a:lnTo>
                  <a:lnTo>
                    <a:pt x="10785514" y="6528071"/>
                  </a:lnTo>
                  <a:lnTo>
                    <a:pt x="10780609" y="6524796"/>
                  </a:lnTo>
                  <a:close/>
                </a:path>
                <a:path w="17068800" h="9558020">
                  <a:moveTo>
                    <a:pt x="426238" y="2093782"/>
                  </a:moveTo>
                  <a:lnTo>
                    <a:pt x="420954" y="2092315"/>
                  </a:lnTo>
                  <a:lnTo>
                    <a:pt x="416533" y="2094369"/>
                  </a:lnTo>
                  <a:lnTo>
                    <a:pt x="411969" y="2096756"/>
                  </a:lnTo>
                  <a:lnTo>
                    <a:pt x="410503" y="2102040"/>
                  </a:lnTo>
                  <a:lnTo>
                    <a:pt x="412556" y="2106462"/>
                  </a:lnTo>
                  <a:lnTo>
                    <a:pt x="416947" y="2114638"/>
                  </a:lnTo>
                  <a:lnTo>
                    <a:pt x="418330" y="2116015"/>
                  </a:lnTo>
                  <a:lnTo>
                    <a:pt x="422330" y="2117721"/>
                  </a:lnTo>
                  <a:lnTo>
                    <a:pt x="425089" y="2117717"/>
                  </a:lnTo>
                  <a:lnTo>
                    <a:pt x="427609" y="2116428"/>
                  </a:lnTo>
                  <a:lnTo>
                    <a:pt x="432172" y="2114041"/>
                  </a:lnTo>
                  <a:lnTo>
                    <a:pt x="433638" y="2108757"/>
                  </a:lnTo>
                  <a:lnTo>
                    <a:pt x="431585" y="2104335"/>
                  </a:lnTo>
                  <a:lnTo>
                    <a:pt x="428625" y="2098345"/>
                  </a:lnTo>
                  <a:lnTo>
                    <a:pt x="426238" y="2093782"/>
                  </a:lnTo>
                  <a:close/>
                </a:path>
                <a:path w="17068800" h="9558020">
                  <a:moveTo>
                    <a:pt x="15891069" y="8689386"/>
                  </a:moveTo>
                  <a:lnTo>
                    <a:pt x="15885265" y="8690062"/>
                  </a:lnTo>
                  <a:lnTo>
                    <a:pt x="15878903" y="8697591"/>
                  </a:lnTo>
                  <a:lnTo>
                    <a:pt x="15879578" y="8703395"/>
                  </a:lnTo>
                  <a:lnTo>
                    <a:pt x="15883342" y="8706576"/>
                  </a:lnTo>
                  <a:lnTo>
                    <a:pt x="15888631" y="8710801"/>
                  </a:lnTo>
                  <a:lnTo>
                    <a:pt x="15890964" y="8711797"/>
                  </a:lnTo>
                  <a:lnTo>
                    <a:pt x="15890822" y="8712130"/>
                  </a:lnTo>
                  <a:lnTo>
                    <a:pt x="15894488" y="8713694"/>
                  </a:lnTo>
                  <a:lnTo>
                    <a:pt x="15898816" y="8712783"/>
                  </a:lnTo>
                  <a:lnTo>
                    <a:pt x="15901380" y="8709543"/>
                  </a:lnTo>
                  <a:lnTo>
                    <a:pt x="15904562" y="8705779"/>
                  </a:lnTo>
                  <a:lnTo>
                    <a:pt x="15903886" y="8699976"/>
                  </a:lnTo>
                  <a:lnTo>
                    <a:pt x="15900121" y="8696793"/>
                  </a:lnTo>
                  <a:lnTo>
                    <a:pt x="15894834" y="8692568"/>
                  </a:lnTo>
                  <a:lnTo>
                    <a:pt x="15891069" y="8689386"/>
                  </a:lnTo>
                  <a:close/>
                </a:path>
                <a:path w="17068800" h="9558020">
                  <a:moveTo>
                    <a:pt x="15821694" y="8632217"/>
                  </a:moveTo>
                  <a:lnTo>
                    <a:pt x="15815891" y="8632893"/>
                  </a:lnTo>
                  <a:lnTo>
                    <a:pt x="15809527" y="8640421"/>
                  </a:lnTo>
                  <a:lnTo>
                    <a:pt x="15810203" y="8646225"/>
                  </a:lnTo>
                  <a:lnTo>
                    <a:pt x="15813968" y="8649406"/>
                  </a:lnTo>
                  <a:lnTo>
                    <a:pt x="15819255" y="8653631"/>
                  </a:lnTo>
                  <a:lnTo>
                    <a:pt x="15819780" y="8654249"/>
                  </a:lnTo>
                  <a:lnTo>
                    <a:pt x="15825114" y="8656524"/>
                  </a:lnTo>
                  <a:lnTo>
                    <a:pt x="15829441" y="8655614"/>
                  </a:lnTo>
                  <a:lnTo>
                    <a:pt x="15832006" y="8652374"/>
                  </a:lnTo>
                  <a:lnTo>
                    <a:pt x="15835186" y="8648609"/>
                  </a:lnTo>
                  <a:lnTo>
                    <a:pt x="15834511" y="8642805"/>
                  </a:lnTo>
                  <a:lnTo>
                    <a:pt x="15830747" y="8639624"/>
                  </a:lnTo>
                  <a:lnTo>
                    <a:pt x="15825458" y="8635398"/>
                  </a:lnTo>
                  <a:lnTo>
                    <a:pt x="15821694" y="8632217"/>
                  </a:lnTo>
                  <a:close/>
                </a:path>
                <a:path w="17068800" h="9558020">
                  <a:moveTo>
                    <a:pt x="10869076" y="6505805"/>
                  </a:moveTo>
                  <a:lnTo>
                    <a:pt x="10864272" y="6506907"/>
                  </a:lnTo>
                  <a:lnTo>
                    <a:pt x="10857376" y="6508300"/>
                  </a:lnTo>
                  <a:lnTo>
                    <a:pt x="10852715" y="6509068"/>
                  </a:lnTo>
                  <a:lnTo>
                    <a:pt x="10849645" y="6513668"/>
                  </a:lnTo>
                  <a:lnTo>
                    <a:pt x="10857785" y="6525808"/>
                  </a:lnTo>
                  <a:lnTo>
                    <a:pt x="10861355" y="6525754"/>
                  </a:lnTo>
                  <a:lnTo>
                    <a:pt x="10867918" y="6524221"/>
                  </a:lnTo>
                  <a:lnTo>
                    <a:pt x="10872580" y="6523451"/>
                  </a:lnTo>
                  <a:lnTo>
                    <a:pt x="10875651" y="6518852"/>
                  </a:lnTo>
                  <a:lnTo>
                    <a:pt x="10875855" y="6518545"/>
                  </a:lnTo>
                  <a:lnTo>
                    <a:pt x="10874752" y="6513742"/>
                  </a:lnTo>
                  <a:lnTo>
                    <a:pt x="10873983" y="6509080"/>
                  </a:lnTo>
                  <a:lnTo>
                    <a:pt x="10869076" y="6505805"/>
                  </a:lnTo>
                  <a:close/>
                </a:path>
                <a:path w="17068800" h="9558020">
                  <a:moveTo>
                    <a:pt x="15752320" y="8575047"/>
                  </a:moveTo>
                  <a:lnTo>
                    <a:pt x="15746517" y="8575723"/>
                  </a:lnTo>
                  <a:lnTo>
                    <a:pt x="15740153" y="8583252"/>
                  </a:lnTo>
                  <a:lnTo>
                    <a:pt x="15740828" y="8589055"/>
                  </a:lnTo>
                  <a:lnTo>
                    <a:pt x="15744592" y="8592237"/>
                  </a:lnTo>
                  <a:lnTo>
                    <a:pt x="15749883" y="8596463"/>
                  </a:lnTo>
                  <a:lnTo>
                    <a:pt x="15750408" y="8597081"/>
                  </a:lnTo>
                  <a:lnTo>
                    <a:pt x="15755737" y="8599354"/>
                  </a:lnTo>
                  <a:lnTo>
                    <a:pt x="15760068" y="8598444"/>
                  </a:lnTo>
                  <a:lnTo>
                    <a:pt x="15762633" y="8595204"/>
                  </a:lnTo>
                  <a:lnTo>
                    <a:pt x="15765815" y="8591440"/>
                  </a:lnTo>
                  <a:lnTo>
                    <a:pt x="15765137" y="8585636"/>
                  </a:lnTo>
                  <a:lnTo>
                    <a:pt x="15761373" y="8582454"/>
                  </a:lnTo>
                  <a:lnTo>
                    <a:pt x="15756084" y="8578229"/>
                  </a:lnTo>
                  <a:lnTo>
                    <a:pt x="15752320" y="8575047"/>
                  </a:lnTo>
                  <a:close/>
                </a:path>
                <a:path w="17068800" h="9558020">
                  <a:moveTo>
                    <a:pt x="386992" y="2014007"/>
                  </a:moveTo>
                  <a:lnTo>
                    <a:pt x="381516" y="2012066"/>
                  </a:lnTo>
                  <a:lnTo>
                    <a:pt x="372673" y="2016174"/>
                  </a:lnTo>
                  <a:lnTo>
                    <a:pt x="370732" y="2021649"/>
                  </a:lnTo>
                  <a:lnTo>
                    <a:pt x="372785" y="2026070"/>
                  </a:lnTo>
                  <a:lnTo>
                    <a:pt x="375746" y="2032059"/>
                  </a:lnTo>
                  <a:lnTo>
                    <a:pt x="376510" y="2033962"/>
                  </a:lnTo>
                  <a:lnTo>
                    <a:pt x="378226" y="2035482"/>
                  </a:lnTo>
                  <a:lnTo>
                    <a:pt x="382559" y="2037330"/>
                  </a:lnTo>
                  <a:lnTo>
                    <a:pt x="385176" y="2037658"/>
                  </a:lnTo>
                  <a:lnTo>
                    <a:pt x="387696" y="2036369"/>
                  </a:lnTo>
                  <a:lnTo>
                    <a:pt x="392117" y="2034316"/>
                  </a:lnTo>
                  <a:lnTo>
                    <a:pt x="394059" y="2028841"/>
                  </a:lnTo>
                  <a:lnTo>
                    <a:pt x="392005" y="2024420"/>
                  </a:lnTo>
                  <a:lnTo>
                    <a:pt x="389045" y="2018429"/>
                  </a:lnTo>
                  <a:lnTo>
                    <a:pt x="386992" y="2014007"/>
                  </a:lnTo>
                  <a:close/>
                </a:path>
                <a:path w="17068800" h="9558020">
                  <a:moveTo>
                    <a:pt x="15683087" y="8517544"/>
                  </a:moveTo>
                  <a:lnTo>
                    <a:pt x="15677284" y="8518219"/>
                  </a:lnTo>
                  <a:lnTo>
                    <a:pt x="15670921" y="8525749"/>
                  </a:lnTo>
                  <a:lnTo>
                    <a:pt x="15671596" y="8531552"/>
                  </a:lnTo>
                  <a:lnTo>
                    <a:pt x="15675360" y="8534734"/>
                  </a:lnTo>
                  <a:lnTo>
                    <a:pt x="15680651" y="8538960"/>
                  </a:lnTo>
                  <a:lnTo>
                    <a:pt x="15681175" y="8539577"/>
                  </a:lnTo>
                  <a:lnTo>
                    <a:pt x="15686505" y="8541851"/>
                  </a:lnTo>
                  <a:lnTo>
                    <a:pt x="15690836" y="8540941"/>
                  </a:lnTo>
                  <a:lnTo>
                    <a:pt x="15693401" y="8537701"/>
                  </a:lnTo>
                  <a:lnTo>
                    <a:pt x="15696582" y="8533937"/>
                  </a:lnTo>
                  <a:lnTo>
                    <a:pt x="15695905" y="8528133"/>
                  </a:lnTo>
                  <a:lnTo>
                    <a:pt x="15692139" y="8524951"/>
                  </a:lnTo>
                  <a:lnTo>
                    <a:pt x="15686852" y="8520726"/>
                  </a:lnTo>
                  <a:lnTo>
                    <a:pt x="15683087" y="8517544"/>
                  </a:lnTo>
                  <a:close/>
                </a:path>
                <a:path w="17068800" h="9558020">
                  <a:moveTo>
                    <a:pt x="10957401" y="6487146"/>
                  </a:moveTo>
                  <a:lnTo>
                    <a:pt x="10952597" y="6488248"/>
                  </a:lnTo>
                  <a:lnTo>
                    <a:pt x="10945701" y="6489640"/>
                  </a:lnTo>
                  <a:lnTo>
                    <a:pt x="10941039" y="6490409"/>
                  </a:lnTo>
                  <a:lnTo>
                    <a:pt x="10937969" y="6495009"/>
                  </a:lnTo>
                  <a:lnTo>
                    <a:pt x="10937764" y="6495315"/>
                  </a:lnTo>
                  <a:lnTo>
                    <a:pt x="10938867" y="6500120"/>
                  </a:lnTo>
                  <a:lnTo>
                    <a:pt x="10939206" y="6503021"/>
                  </a:lnTo>
                  <a:lnTo>
                    <a:pt x="10941304" y="6505492"/>
                  </a:lnTo>
                  <a:lnTo>
                    <a:pt x="10943970" y="6506629"/>
                  </a:lnTo>
                  <a:lnTo>
                    <a:pt x="10944112" y="6506296"/>
                  </a:lnTo>
                  <a:lnTo>
                    <a:pt x="10945779" y="6507007"/>
                  </a:lnTo>
                  <a:lnTo>
                    <a:pt x="10949346" y="6506952"/>
                  </a:lnTo>
                  <a:lnTo>
                    <a:pt x="10956243" y="6505562"/>
                  </a:lnTo>
                  <a:lnTo>
                    <a:pt x="10960905" y="6504793"/>
                  </a:lnTo>
                  <a:lnTo>
                    <a:pt x="10963975" y="6500193"/>
                  </a:lnTo>
                  <a:lnTo>
                    <a:pt x="10964180" y="6499886"/>
                  </a:lnTo>
                  <a:lnTo>
                    <a:pt x="10963078" y="6495082"/>
                  </a:lnTo>
                  <a:lnTo>
                    <a:pt x="10962308" y="6490421"/>
                  </a:lnTo>
                  <a:lnTo>
                    <a:pt x="10957401" y="6487146"/>
                  </a:lnTo>
                  <a:close/>
                </a:path>
                <a:path w="17068800" h="9558020">
                  <a:moveTo>
                    <a:pt x="15613713" y="8460374"/>
                  </a:moveTo>
                  <a:lnTo>
                    <a:pt x="15607909" y="8461050"/>
                  </a:lnTo>
                  <a:lnTo>
                    <a:pt x="15601547" y="8468579"/>
                  </a:lnTo>
                  <a:lnTo>
                    <a:pt x="15602223" y="8474383"/>
                  </a:lnTo>
                  <a:lnTo>
                    <a:pt x="15605988" y="8477565"/>
                  </a:lnTo>
                  <a:lnTo>
                    <a:pt x="15611276" y="8481791"/>
                  </a:lnTo>
                  <a:lnTo>
                    <a:pt x="15611800" y="8482408"/>
                  </a:lnTo>
                  <a:lnTo>
                    <a:pt x="15617133" y="8484683"/>
                  </a:lnTo>
                  <a:lnTo>
                    <a:pt x="15621462" y="8483772"/>
                  </a:lnTo>
                  <a:lnTo>
                    <a:pt x="15624025" y="8480532"/>
                  </a:lnTo>
                  <a:lnTo>
                    <a:pt x="15627207" y="8476767"/>
                  </a:lnTo>
                  <a:lnTo>
                    <a:pt x="15626529" y="8470963"/>
                  </a:lnTo>
                  <a:lnTo>
                    <a:pt x="15622765" y="8467781"/>
                  </a:lnTo>
                  <a:lnTo>
                    <a:pt x="15617476" y="8463556"/>
                  </a:lnTo>
                  <a:lnTo>
                    <a:pt x="15613713" y="8460374"/>
                  </a:lnTo>
                  <a:close/>
                </a:path>
                <a:path w="17068800" h="9558020">
                  <a:moveTo>
                    <a:pt x="348598" y="1932233"/>
                  </a:moveTo>
                  <a:lnTo>
                    <a:pt x="343123" y="1930292"/>
                  </a:lnTo>
                  <a:lnTo>
                    <a:pt x="334280" y="1934399"/>
                  </a:lnTo>
                  <a:lnTo>
                    <a:pt x="332338" y="1939874"/>
                  </a:lnTo>
                  <a:lnTo>
                    <a:pt x="334392" y="1944296"/>
                  </a:lnTo>
                  <a:lnTo>
                    <a:pt x="337210" y="1950619"/>
                  </a:lnTo>
                  <a:lnTo>
                    <a:pt x="338308" y="1952663"/>
                  </a:lnTo>
                  <a:lnTo>
                    <a:pt x="340023" y="1954184"/>
                  </a:lnTo>
                  <a:lnTo>
                    <a:pt x="344022" y="1955890"/>
                  </a:lnTo>
                  <a:lnTo>
                    <a:pt x="346782" y="1955885"/>
                  </a:lnTo>
                  <a:lnTo>
                    <a:pt x="349160" y="1954929"/>
                  </a:lnTo>
                  <a:lnTo>
                    <a:pt x="353581" y="1952876"/>
                  </a:lnTo>
                  <a:lnTo>
                    <a:pt x="355523" y="1947400"/>
                  </a:lnTo>
                  <a:lnTo>
                    <a:pt x="353469" y="1942979"/>
                  </a:lnTo>
                  <a:lnTo>
                    <a:pt x="350652" y="1936655"/>
                  </a:lnTo>
                  <a:lnTo>
                    <a:pt x="348598" y="1932233"/>
                  </a:lnTo>
                  <a:close/>
                </a:path>
                <a:path w="17068800" h="9558020">
                  <a:moveTo>
                    <a:pt x="15543389" y="8403588"/>
                  </a:moveTo>
                  <a:lnTo>
                    <a:pt x="15537918" y="8404405"/>
                  </a:lnTo>
                  <a:lnTo>
                    <a:pt x="15531556" y="8411934"/>
                  </a:lnTo>
                  <a:lnTo>
                    <a:pt x="15532231" y="8417738"/>
                  </a:lnTo>
                  <a:lnTo>
                    <a:pt x="15535995" y="8420919"/>
                  </a:lnTo>
                  <a:lnTo>
                    <a:pt x="15541284" y="8425145"/>
                  </a:lnTo>
                  <a:lnTo>
                    <a:pt x="15543617" y="8426140"/>
                  </a:lnTo>
                  <a:lnTo>
                    <a:pt x="15543475" y="8426474"/>
                  </a:lnTo>
                  <a:lnTo>
                    <a:pt x="15547141" y="8428037"/>
                  </a:lnTo>
                  <a:lnTo>
                    <a:pt x="15551469" y="8427126"/>
                  </a:lnTo>
                  <a:lnTo>
                    <a:pt x="15554033" y="8423886"/>
                  </a:lnTo>
                  <a:lnTo>
                    <a:pt x="15557215" y="8420122"/>
                  </a:lnTo>
                  <a:lnTo>
                    <a:pt x="15556540" y="8414318"/>
                  </a:lnTo>
                  <a:lnTo>
                    <a:pt x="15552775" y="8411136"/>
                  </a:lnTo>
                  <a:lnTo>
                    <a:pt x="15543389" y="8403588"/>
                  </a:lnTo>
                  <a:close/>
                </a:path>
                <a:path w="17068800" h="9558020">
                  <a:moveTo>
                    <a:pt x="11045967" y="6469771"/>
                  </a:moveTo>
                  <a:lnTo>
                    <a:pt x="11041163" y="6470874"/>
                  </a:lnTo>
                  <a:lnTo>
                    <a:pt x="11034267" y="6472266"/>
                  </a:lnTo>
                  <a:lnTo>
                    <a:pt x="11029272" y="6472893"/>
                  </a:lnTo>
                  <a:lnTo>
                    <a:pt x="11025997" y="6477799"/>
                  </a:lnTo>
                  <a:lnTo>
                    <a:pt x="11027100" y="6482603"/>
                  </a:lnTo>
                  <a:lnTo>
                    <a:pt x="11027437" y="6485505"/>
                  </a:lnTo>
                  <a:lnTo>
                    <a:pt x="11029535" y="6487975"/>
                  </a:lnTo>
                  <a:lnTo>
                    <a:pt x="11033868" y="6489824"/>
                  </a:lnTo>
                  <a:lnTo>
                    <a:pt x="11037436" y="6489770"/>
                  </a:lnTo>
                  <a:lnTo>
                    <a:pt x="11044334" y="6488378"/>
                  </a:lnTo>
                  <a:lnTo>
                    <a:pt x="11049327" y="6487751"/>
                  </a:lnTo>
                  <a:lnTo>
                    <a:pt x="11052603" y="6482846"/>
                  </a:lnTo>
                  <a:lnTo>
                    <a:pt x="11051501" y="6478041"/>
                  </a:lnTo>
                  <a:lnTo>
                    <a:pt x="11050874" y="6473047"/>
                  </a:lnTo>
                  <a:lnTo>
                    <a:pt x="11045967" y="6469771"/>
                  </a:lnTo>
                  <a:close/>
                </a:path>
                <a:path w="17068800" h="9558020">
                  <a:moveTo>
                    <a:pt x="15474014" y="8346418"/>
                  </a:moveTo>
                  <a:lnTo>
                    <a:pt x="15468544" y="8347235"/>
                  </a:lnTo>
                  <a:lnTo>
                    <a:pt x="15465362" y="8351000"/>
                  </a:lnTo>
                  <a:lnTo>
                    <a:pt x="15462039" y="8355098"/>
                  </a:lnTo>
                  <a:lnTo>
                    <a:pt x="15462857" y="8360568"/>
                  </a:lnTo>
                  <a:lnTo>
                    <a:pt x="15466621" y="8363750"/>
                  </a:lnTo>
                  <a:lnTo>
                    <a:pt x="15471910" y="8367975"/>
                  </a:lnTo>
                  <a:lnTo>
                    <a:pt x="15474242" y="8368970"/>
                  </a:lnTo>
                  <a:lnTo>
                    <a:pt x="15474100" y="8369304"/>
                  </a:lnTo>
                  <a:lnTo>
                    <a:pt x="15477767" y="8370868"/>
                  </a:lnTo>
                  <a:lnTo>
                    <a:pt x="15482095" y="8369956"/>
                  </a:lnTo>
                  <a:lnTo>
                    <a:pt x="15484659" y="8366716"/>
                  </a:lnTo>
                  <a:lnTo>
                    <a:pt x="15487982" y="8362619"/>
                  </a:lnTo>
                  <a:lnTo>
                    <a:pt x="15487164" y="8357148"/>
                  </a:lnTo>
                  <a:lnTo>
                    <a:pt x="15483400" y="8353967"/>
                  </a:lnTo>
                  <a:lnTo>
                    <a:pt x="15474014" y="8346418"/>
                  </a:lnTo>
                  <a:close/>
                </a:path>
                <a:path w="17068800" h="9558020">
                  <a:moveTo>
                    <a:pt x="312631" y="1850313"/>
                  </a:moveTo>
                  <a:lnTo>
                    <a:pt x="307298" y="1848038"/>
                  </a:lnTo>
                  <a:lnTo>
                    <a:pt x="302877" y="1850092"/>
                  </a:lnTo>
                  <a:lnTo>
                    <a:pt x="298122" y="1852003"/>
                  </a:lnTo>
                  <a:lnTo>
                    <a:pt x="295847" y="1857336"/>
                  </a:lnTo>
                  <a:lnTo>
                    <a:pt x="297900" y="1861758"/>
                  </a:lnTo>
                  <a:lnTo>
                    <a:pt x="300718" y="1868081"/>
                  </a:lnTo>
                  <a:lnTo>
                    <a:pt x="301674" y="1870458"/>
                  </a:lnTo>
                  <a:lnTo>
                    <a:pt x="303389" y="1871978"/>
                  </a:lnTo>
                  <a:lnTo>
                    <a:pt x="305389" y="1872831"/>
                  </a:lnTo>
                  <a:lnTo>
                    <a:pt x="305247" y="1873164"/>
                  </a:lnTo>
                  <a:lnTo>
                    <a:pt x="307580" y="1874159"/>
                  </a:lnTo>
                  <a:lnTo>
                    <a:pt x="310006" y="1874013"/>
                  </a:lnTo>
                  <a:lnTo>
                    <a:pt x="317139" y="1871145"/>
                  </a:lnTo>
                  <a:lnTo>
                    <a:pt x="319413" y="1865813"/>
                  </a:lnTo>
                  <a:lnTo>
                    <a:pt x="317360" y="1861392"/>
                  </a:lnTo>
                  <a:lnTo>
                    <a:pt x="314542" y="1855068"/>
                  </a:lnTo>
                  <a:lnTo>
                    <a:pt x="312631" y="1850313"/>
                  </a:lnTo>
                  <a:close/>
                </a:path>
                <a:path w="17068800" h="9558020">
                  <a:moveTo>
                    <a:pt x="15404164" y="8289439"/>
                  </a:moveTo>
                  <a:lnTo>
                    <a:pt x="15398694" y="8290257"/>
                  </a:lnTo>
                  <a:lnTo>
                    <a:pt x="15395512" y="8294021"/>
                  </a:lnTo>
                  <a:lnTo>
                    <a:pt x="15392188" y="8298119"/>
                  </a:lnTo>
                  <a:lnTo>
                    <a:pt x="15393006" y="8303589"/>
                  </a:lnTo>
                  <a:lnTo>
                    <a:pt x="15396770" y="8306771"/>
                  </a:lnTo>
                  <a:lnTo>
                    <a:pt x="15402059" y="8310996"/>
                  </a:lnTo>
                  <a:lnTo>
                    <a:pt x="15404392" y="8311992"/>
                  </a:lnTo>
                  <a:lnTo>
                    <a:pt x="15404250" y="8312326"/>
                  </a:lnTo>
                  <a:lnTo>
                    <a:pt x="15407916" y="8313889"/>
                  </a:lnTo>
                  <a:lnTo>
                    <a:pt x="15412244" y="8312977"/>
                  </a:lnTo>
                  <a:lnTo>
                    <a:pt x="15414808" y="8309737"/>
                  </a:lnTo>
                  <a:lnTo>
                    <a:pt x="15418132" y="8305640"/>
                  </a:lnTo>
                  <a:lnTo>
                    <a:pt x="15417314" y="8300170"/>
                  </a:lnTo>
                  <a:lnTo>
                    <a:pt x="15413550" y="8296989"/>
                  </a:lnTo>
                  <a:lnTo>
                    <a:pt x="15404164" y="8289439"/>
                  </a:lnTo>
                  <a:close/>
                </a:path>
                <a:path w="17068800" h="9558020">
                  <a:moveTo>
                    <a:pt x="11133917" y="6452922"/>
                  </a:moveTo>
                  <a:lnTo>
                    <a:pt x="11129112" y="6454025"/>
                  </a:lnTo>
                  <a:lnTo>
                    <a:pt x="11122357" y="6455082"/>
                  </a:lnTo>
                  <a:lnTo>
                    <a:pt x="11117696" y="6455852"/>
                  </a:lnTo>
                  <a:lnTo>
                    <a:pt x="11114087" y="6460616"/>
                  </a:lnTo>
                  <a:lnTo>
                    <a:pt x="11115189" y="6465419"/>
                  </a:lnTo>
                  <a:lnTo>
                    <a:pt x="11115861" y="6468464"/>
                  </a:lnTo>
                  <a:lnTo>
                    <a:pt x="11117959" y="6470934"/>
                  </a:lnTo>
                  <a:lnTo>
                    <a:pt x="11121958" y="6472640"/>
                  </a:lnTo>
                  <a:lnTo>
                    <a:pt x="11125526" y="6472587"/>
                  </a:lnTo>
                  <a:lnTo>
                    <a:pt x="11132281" y="6471528"/>
                  </a:lnTo>
                  <a:lnTo>
                    <a:pt x="11136943" y="6470760"/>
                  </a:lnTo>
                  <a:lnTo>
                    <a:pt x="11140551" y="6465996"/>
                  </a:lnTo>
                  <a:lnTo>
                    <a:pt x="11139448" y="6461192"/>
                  </a:lnTo>
                  <a:lnTo>
                    <a:pt x="11138680" y="6456530"/>
                  </a:lnTo>
                  <a:lnTo>
                    <a:pt x="11133917" y="6452922"/>
                  </a:lnTo>
                  <a:close/>
                </a:path>
                <a:path w="17068800" h="9558020">
                  <a:moveTo>
                    <a:pt x="15334362" y="8233269"/>
                  </a:moveTo>
                  <a:lnTo>
                    <a:pt x="15328892" y="8234087"/>
                  </a:lnTo>
                  <a:lnTo>
                    <a:pt x="15322530" y="8241616"/>
                  </a:lnTo>
                  <a:lnTo>
                    <a:pt x="15323347" y="8247086"/>
                  </a:lnTo>
                  <a:lnTo>
                    <a:pt x="15327111" y="8250268"/>
                  </a:lnTo>
                  <a:lnTo>
                    <a:pt x="15332400" y="8254494"/>
                  </a:lnTo>
                  <a:lnTo>
                    <a:pt x="15334733" y="8255489"/>
                  </a:lnTo>
                  <a:lnTo>
                    <a:pt x="15334257" y="8255679"/>
                  </a:lnTo>
                  <a:lnTo>
                    <a:pt x="15337924" y="8257244"/>
                  </a:lnTo>
                  <a:lnTo>
                    <a:pt x="15342254" y="8256333"/>
                  </a:lnTo>
                  <a:lnTo>
                    <a:pt x="15344817" y="8253093"/>
                  </a:lnTo>
                  <a:lnTo>
                    <a:pt x="15347999" y="8249329"/>
                  </a:lnTo>
                  <a:lnTo>
                    <a:pt x="15347179" y="8243857"/>
                  </a:lnTo>
                  <a:lnTo>
                    <a:pt x="15343415" y="8240676"/>
                  </a:lnTo>
                  <a:lnTo>
                    <a:pt x="15338126" y="8236450"/>
                  </a:lnTo>
                  <a:lnTo>
                    <a:pt x="15334362" y="8233269"/>
                  </a:lnTo>
                  <a:close/>
                </a:path>
                <a:path w="17068800" h="9558020">
                  <a:moveTo>
                    <a:pt x="15264370" y="8176624"/>
                  </a:moveTo>
                  <a:lnTo>
                    <a:pt x="15258900" y="8177442"/>
                  </a:lnTo>
                  <a:lnTo>
                    <a:pt x="15252536" y="8184971"/>
                  </a:lnTo>
                  <a:lnTo>
                    <a:pt x="15253354" y="8190440"/>
                  </a:lnTo>
                  <a:lnTo>
                    <a:pt x="15257119" y="8193623"/>
                  </a:lnTo>
                  <a:lnTo>
                    <a:pt x="15262409" y="8197849"/>
                  </a:lnTo>
                  <a:lnTo>
                    <a:pt x="15264740" y="8198843"/>
                  </a:lnTo>
                  <a:lnTo>
                    <a:pt x="15264267" y="8199035"/>
                  </a:lnTo>
                  <a:lnTo>
                    <a:pt x="15267933" y="8200599"/>
                  </a:lnTo>
                  <a:lnTo>
                    <a:pt x="15272261" y="8199688"/>
                  </a:lnTo>
                  <a:lnTo>
                    <a:pt x="15274825" y="8196448"/>
                  </a:lnTo>
                  <a:lnTo>
                    <a:pt x="15278007" y="8192683"/>
                  </a:lnTo>
                  <a:lnTo>
                    <a:pt x="15277187" y="8187212"/>
                  </a:lnTo>
                  <a:lnTo>
                    <a:pt x="15273423" y="8184031"/>
                  </a:lnTo>
                  <a:lnTo>
                    <a:pt x="15268134" y="8179806"/>
                  </a:lnTo>
                  <a:lnTo>
                    <a:pt x="15264370" y="8176624"/>
                  </a:lnTo>
                  <a:close/>
                </a:path>
                <a:path w="17068800" h="9558020">
                  <a:moveTo>
                    <a:pt x="11222245" y="6437022"/>
                  </a:moveTo>
                  <a:lnTo>
                    <a:pt x="11217584" y="6437792"/>
                  </a:lnTo>
                  <a:lnTo>
                    <a:pt x="11210830" y="6438850"/>
                  </a:lnTo>
                  <a:lnTo>
                    <a:pt x="11206169" y="6439619"/>
                  </a:lnTo>
                  <a:lnTo>
                    <a:pt x="11202893" y="6444526"/>
                  </a:lnTo>
                  <a:lnTo>
                    <a:pt x="11203662" y="6449187"/>
                  </a:lnTo>
                  <a:lnTo>
                    <a:pt x="11204333" y="6452232"/>
                  </a:lnTo>
                  <a:lnTo>
                    <a:pt x="11206432" y="6454703"/>
                  </a:lnTo>
                  <a:lnTo>
                    <a:pt x="11210432" y="6456409"/>
                  </a:lnTo>
                  <a:lnTo>
                    <a:pt x="11214000" y="6456355"/>
                  </a:lnTo>
                  <a:lnTo>
                    <a:pt x="11220755" y="6455296"/>
                  </a:lnTo>
                  <a:lnTo>
                    <a:pt x="11225416" y="6454527"/>
                  </a:lnTo>
                  <a:lnTo>
                    <a:pt x="11228691" y="6449621"/>
                  </a:lnTo>
                  <a:lnTo>
                    <a:pt x="11227153" y="6440298"/>
                  </a:lnTo>
                  <a:lnTo>
                    <a:pt x="11222245" y="6437022"/>
                  </a:lnTo>
                  <a:close/>
                </a:path>
                <a:path w="17068800" h="9558020">
                  <a:moveTo>
                    <a:pt x="278375" y="1767152"/>
                  </a:moveTo>
                  <a:lnTo>
                    <a:pt x="273375" y="1765019"/>
                  </a:lnTo>
                  <a:lnTo>
                    <a:pt x="263865" y="1768842"/>
                  </a:lnTo>
                  <a:lnTo>
                    <a:pt x="261733" y="1773842"/>
                  </a:lnTo>
                  <a:lnTo>
                    <a:pt x="266129" y="1784778"/>
                  </a:lnTo>
                  <a:lnTo>
                    <a:pt x="266751" y="1787014"/>
                  </a:lnTo>
                  <a:lnTo>
                    <a:pt x="268800" y="1788675"/>
                  </a:lnTo>
                  <a:lnTo>
                    <a:pt x="273133" y="1790523"/>
                  </a:lnTo>
                  <a:lnTo>
                    <a:pt x="275417" y="1790710"/>
                  </a:lnTo>
                  <a:lnTo>
                    <a:pt x="282549" y="1787844"/>
                  </a:lnTo>
                  <a:lnTo>
                    <a:pt x="284682" y="1782844"/>
                  </a:lnTo>
                  <a:lnTo>
                    <a:pt x="278375" y="1767152"/>
                  </a:lnTo>
                  <a:close/>
                </a:path>
                <a:path w="17068800" h="9558020">
                  <a:moveTo>
                    <a:pt x="15194237" y="8120313"/>
                  </a:moveTo>
                  <a:lnTo>
                    <a:pt x="15188765" y="8121130"/>
                  </a:lnTo>
                  <a:lnTo>
                    <a:pt x="15182402" y="8128659"/>
                  </a:lnTo>
                  <a:lnTo>
                    <a:pt x="15183222" y="8134130"/>
                  </a:lnTo>
                  <a:lnTo>
                    <a:pt x="15186986" y="8137311"/>
                  </a:lnTo>
                  <a:lnTo>
                    <a:pt x="15192275" y="8141536"/>
                  </a:lnTo>
                  <a:lnTo>
                    <a:pt x="15194608" y="8142531"/>
                  </a:lnTo>
                  <a:lnTo>
                    <a:pt x="15194132" y="8142723"/>
                  </a:lnTo>
                  <a:lnTo>
                    <a:pt x="15197798" y="8144287"/>
                  </a:lnTo>
                  <a:lnTo>
                    <a:pt x="15202127" y="8143376"/>
                  </a:lnTo>
                  <a:lnTo>
                    <a:pt x="15204690" y="8140135"/>
                  </a:lnTo>
                  <a:lnTo>
                    <a:pt x="15207872" y="8136371"/>
                  </a:lnTo>
                  <a:lnTo>
                    <a:pt x="15207054" y="8130901"/>
                  </a:lnTo>
                  <a:lnTo>
                    <a:pt x="15203290" y="8127719"/>
                  </a:lnTo>
                  <a:lnTo>
                    <a:pt x="15198001" y="8123495"/>
                  </a:lnTo>
                  <a:lnTo>
                    <a:pt x="15194237" y="8120313"/>
                  </a:lnTo>
                  <a:close/>
                </a:path>
                <a:path w="17068800" h="9558020">
                  <a:moveTo>
                    <a:pt x="15123626" y="8064192"/>
                  </a:moveTo>
                  <a:lnTo>
                    <a:pt x="15118156" y="8065009"/>
                  </a:lnTo>
                  <a:lnTo>
                    <a:pt x="15111794" y="8072538"/>
                  </a:lnTo>
                  <a:lnTo>
                    <a:pt x="15112611" y="8078009"/>
                  </a:lnTo>
                  <a:lnTo>
                    <a:pt x="15116375" y="8081190"/>
                  </a:lnTo>
                  <a:lnTo>
                    <a:pt x="15121664" y="8085416"/>
                  </a:lnTo>
                  <a:lnTo>
                    <a:pt x="15123998" y="8086411"/>
                  </a:lnTo>
                  <a:lnTo>
                    <a:pt x="15123521" y="8086601"/>
                  </a:lnTo>
                  <a:lnTo>
                    <a:pt x="15127188" y="8088166"/>
                  </a:lnTo>
                  <a:lnTo>
                    <a:pt x="15131516" y="8087254"/>
                  </a:lnTo>
                  <a:lnTo>
                    <a:pt x="15134080" y="8084014"/>
                  </a:lnTo>
                  <a:lnTo>
                    <a:pt x="15137261" y="8080250"/>
                  </a:lnTo>
                  <a:lnTo>
                    <a:pt x="15136443" y="8074780"/>
                  </a:lnTo>
                  <a:lnTo>
                    <a:pt x="15132679" y="8071598"/>
                  </a:lnTo>
                  <a:lnTo>
                    <a:pt x="15127390" y="8067373"/>
                  </a:lnTo>
                  <a:lnTo>
                    <a:pt x="15123626" y="8064192"/>
                  </a:lnTo>
                  <a:close/>
                </a:path>
                <a:path w="17068800" h="9558020">
                  <a:moveTo>
                    <a:pt x="11311960" y="6422502"/>
                  </a:moveTo>
                  <a:lnTo>
                    <a:pt x="11306965" y="6423128"/>
                  </a:lnTo>
                  <a:lnTo>
                    <a:pt x="11300209" y="6424187"/>
                  </a:lnTo>
                  <a:lnTo>
                    <a:pt x="11295214" y="6424813"/>
                  </a:lnTo>
                  <a:lnTo>
                    <a:pt x="11292083" y="6429387"/>
                  </a:lnTo>
                  <a:lnTo>
                    <a:pt x="11292709" y="6434382"/>
                  </a:lnTo>
                  <a:lnTo>
                    <a:pt x="11293239" y="6437759"/>
                  </a:lnTo>
                  <a:lnTo>
                    <a:pt x="11295335" y="6440230"/>
                  </a:lnTo>
                  <a:lnTo>
                    <a:pt x="11299335" y="6441936"/>
                  </a:lnTo>
                  <a:lnTo>
                    <a:pt x="11302903" y="6441881"/>
                  </a:lnTo>
                  <a:lnTo>
                    <a:pt x="11309659" y="6440824"/>
                  </a:lnTo>
                  <a:lnTo>
                    <a:pt x="11314655" y="6440198"/>
                  </a:lnTo>
                  <a:lnTo>
                    <a:pt x="11317785" y="6435623"/>
                  </a:lnTo>
                  <a:lnTo>
                    <a:pt x="11316531" y="6425634"/>
                  </a:lnTo>
                  <a:lnTo>
                    <a:pt x="11311960" y="6422502"/>
                  </a:lnTo>
                  <a:close/>
                </a:path>
                <a:path w="17068800" h="9558020">
                  <a:moveTo>
                    <a:pt x="15053683" y="8008355"/>
                  </a:moveTo>
                  <a:lnTo>
                    <a:pt x="15048213" y="8009173"/>
                  </a:lnTo>
                  <a:lnTo>
                    <a:pt x="15041850" y="8016701"/>
                  </a:lnTo>
                  <a:lnTo>
                    <a:pt x="15042668" y="8022172"/>
                  </a:lnTo>
                  <a:lnTo>
                    <a:pt x="15046432" y="8025354"/>
                  </a:lnTo>
                  <a:lnTo>
                    <a:pt x="15051721" y="8029579"/>
                  </a:lnTo>
                  <a:lnTo>
                    <a:pt x="15053720" y="8030432"/>
                  </a:lnTo>
                  <a:lnTo>
                    <a:pt x="15053578" y="8030765"/>
                  </a:lnTo>
                  <a:lnTo>
                    <a:pt x="15057244" y="8032329"/>
                  </a:lnTo>
                  <a:lnTo>
                    <a:pt x="15061573" y="8031419"/>
                  </a:lnTo>
                  <a:lnTo>
                    <a:pt x="15064136" y="8028178"/>
                  </a:lnTo>
                  <a:lnTo>
                    <a:pt x="15067317" y="8024414"/>
                  </a:lnTo>
                  <a:lnTo>
                    <a:pt x="15066500" y="8018944"/>
                  </a:lnTo>
                  <a:lnTo>
                    <a:pt x="15062736" y="8015762"/>
                  </a:lnTo>
                  <a:lnTo>
                    <a:pt x="15057447" y="8011536"/>
                  </a:lnTo>
                  <a:lnTo>
                    <a:pt x="15053683" y="8008355"/>
                  </a:lnTo>
                  <a:close/>
                </a:path>
                <a:path w="17068800" h="9558020">
                  <a:moveTo>
                    <a:pt x="245354" y="1682943"/>
                  </a:moveTo>
                  <a:lnTo>
                    <a:pt x="240354" y="1680811"/>
                  </a:lnTo>
                  <a:lnTo>
                    <a:pt x="235742" y="1682388"/>
                  </a:lnTo>
                  <a:lnTo>
                    <a:pt x="231320" y="1684442"/>
                  </a:lnTo>
                  <a:lnTo>
                    <a:pt x="229187" y="1689442"/>
                  </a:lnTo>
                  <a:lnTo>
                    <a:pt x="230765" y="1694054"/>
                  </a:lnTo>
                  <a:lnTo>
                    <a:pt x="233108" y="1700569"/>
                  </a:lnTo>
                  <a:lnTo>
                    <a:pt x="234064" y="1702946"/>
                  </a:lnTo>
                  <a:lnTo>
                    <a:pt x="235636" y="1704799"/>
                  </a:lnTo>
                  <a:lnTo>
                    <a:pt x="237970" y="1705794"/>
                  </a:lnTo>
                  <a:lnTo>
                    <a:pt x="238112" y="1705461"/>
                  </a:lnTo>
                  <a:lnTo>
                    <a:pt x="240112" y="1706314"/>
                  </a:lnTo>
                  <a:lnTo>
                    <a:pt x="242396" y="1706500"/>
                  </a:lnTo>
                  <a:lnTo>
                    <a:pt x="244773" y="1705545"/>
                  </a:lnTo>
                  <a:lnTo>
                    <a:pt x="249195" y="1703491"/>
                  </a:lnTo>
                  <a:lnTo>
                    <a:pt x="251327" y="1698492"/>
                  </a:lnTo>
                  <a:lnTo>
                    <a:pt x="249750" y="1693879"/>
                  </a:lnTo>
                  <a:lnTo>
                    <a:pt x="247407" y="1687364"/>
                  </a:lnTo>
                  <a:lnTo>
                    <a:pt x="245354" y="1682943"/>
                  </a:lnTo>
                  <a:close/>
                </a:path>
                <a:path w="17068800" h="9558020">
                  <a:moveTo>
                    <a:pt x="14982788" y="7952900"/>
                  </a:moveTo>
                  <a:lnTo>
                    <a:pt x="14977318" y="7953718"/>
                  </a:lnTo>
                  <a:lnTo>
                    <a:pt x="14970956" y="7961247"/>
                  </a:lnTo>
                  <a:lnTo>
                    <a:pt x="14971775" y="7966719"/>
                  </a:lnTo>
                  <a:lnTo>
                    <a:pt x="14975539" y="7969900"/>
                  </a:lnTo>
                  <a:lnTo>
                    <a:pt x="14980828" y="7974126"/>
                  </a:lnTo>
                  <a:lnTo>
                    <a:pt x="14982827" y="7974978"/>
                  </a:lnTo>
                  <a:lnTo>
                    <a:pt x="14982685" y="7975312"/>
                  </a:lnTo>
                  <a:lnTo>
                    <a:pt x="14986351" y="7976876"/>
                  </a:lnTo>
                  <a:lnTo>
                    <a:pt x="14990680" y="7975965"/>
                  </a:lnTo>
                  <a:lnTo>
                    <a:pt x="14993243" y="7972724"/>
                  </a:lnTo>
                  <a:lnTo>
                    <a:pt x="14996424" y="7968960"/>
                  </a:lnTo>
                  <a:lnTo>
                    <a:pt x="14995607" y="7963490"/>
                  </a:lnTo>
                  <a:lnTo>
                    <a:pt x="14991843" y="7960309"/>
                  </a:lnTo>
                  <a:lnTo>
                    <a:pt x="14986552" y="7956082"/>
                  </a:lnTo>
                  <a:lnTo>
                    <a:pt x="14982788" y="7952900"/>
                  </a:lnTo>
                  <a:close/>
                </a:path>
                <a:path w="17068800" h="9558020">
                  <a:moveTo>
                    <a:pt x="11400912" y="6408838"/>
                  </a:moveTo>
                  <a:lnTo>
                    <a:pt x="11395917" y="6409465"/>
                  </a:lnTo>
                  <a:lnTo>
                    <a:pt x="11389164" y="6410524"/>
                  </a:lnTo>
                  <a:lnTo>
                    <a:pt x="11384501" y="6411292"/>
                  </a:lnTo>
                  <a:lnTo>
                    <a:pt x="11381035" y="6415723"/>
                  </a:lnTo>
                  <a:lnTo>
                    <a:pt x="11381663" y="6420718"/>
                  </a:lnTo>
                  <a:lnTo>
                    <a:pt x="11382191" y="6424095"/>
                  </a:lnTo>
                  <a:lnTo>
                    <a:pt x="11384288" y="6426566"/>
                  </a:lnTo>
                  <a:lnTo>
                    <a:pt x="11388621" y="6428414"/>
                  </a:lnTo>
                  <a:lnTo>
                    <a:pt x="11391856" y="6428218"/>
                  </a:lnTo>
                  <a:lnTo>
                    <a:pt x="11398612" y="6427160"/>
                  </a:lnTo>
                  <a:lnTo>
                    <a:pt x="11403273" y="6426391"/>
                  </a:lnTo>
                  <a:lnTo>
                    <a:pt x="11406739" y="6421961"/>
                  </a:lnTo>
                  <a:lnTo>
                    <a:pt x="11406113" y="6416966"/>
                  </a:lnTo>
                  <a:lnTo>
                    <a:pt x="11405344" y="6412304"/>
                  </a:lnTo>
                  <a:lnTo>
                    <a:pt x="11400912" y="6408838"/>
                  </a:lnTo>
                  <a:close/>
                </a:path>
                <a:path w="17068800" h="9558020">
                  <a:moveTo>
                    <a:pt x="14911562" y="7897305"/>
                  </a:moveTo>
                  <a:lnTo>
                    <a:pt x="14905759" y="7897980"/>
                  </a:lnTo>
                  <a:lnTo>
                    <a:pt x="14900061" y="7905793"/>
                  </a:lnTo>
                  <a:lnTo>
                    <a:pt x="14900738" y="7911597"/>
                  </a:lnTo>
                  <a:lnTo>
                    <a:pt x="14904644" y="7914445"/>
                  </a:lnTo>
                  <a:lnTo>
                    <a:pt x="14909933" y="7918671"/>
                  </a:lnTo>
                  <a:lnTo>
                    <a:pt x="14915599" y="7921088"/>
                  </a:lnTo>
                  <a:lnTo>
                    <a:pt x="14919927" y="7920176"/>
                  </a:lnTo>
                  <a:lnTo>
                    <a:pt x="14922491" y="7916936"/>
                  </a:lnTo>
                  <a:lnTo>
                    <a:pt x="14925340" y="7913030"/>
                  </a:lnTo>
                  <a:lnTo>
                    <a:pt x="14924663" y="7907226"/>
                  </a:lnTo>
                  <a:lnTo>
                    <a:pt x="14920757" y="7904378"/>
                  </a:lnTo>
                  <a:lnTo>
                    <a:pt x="14915468" y="7900153"/>
                  </a:lnTo>
                  <a:lnTo>
                    <a:pt x="14911562" y="7897305"/>
                  </a:lnTo>
                  <a:close/>
                </a:path>
                <a:path w="17068800" h="9558020">
                  <a:moveTo>
                    <a:pt x="14840524" y="7842183"/>
                  </a:moveTo>
                  <a:lnTo>
                    <a:pt x="14834721" y="7842859"/>
                  </a:lnTo>
                  <a:lnTo>
                    <a:pt x="14829025" y="7850672"/>
                  </a:lnTo>
                  <a:lnTo>
                    <a:pt x="14829700" y="7856476"/>
                  </a:lnTo>
                  <a:lnTo>
                    <a:pt x="14833607" y="7859324"/>
                  </a:lnTo>
                  <a:lnTo>
                    <a:pt x="14838896" y="7863549"/>
                  </a:lnTo>
                  <a:lnTo>
                    <a:pt x="14844564" y="7865967"/>
                  </a:lnTo>
                  <a:lnTo>
                    <a:pt x="14848892" y="7865056"/>
                  </a:lnTo>
                  <a:lnTo>
                    <a:pt x="14851456" y="7861816"/>
                  </a:lnTo>
                  <a:lnTo>
                    <a:pt x="14854304" y="7857910"/>
                  </a:lnTo>
                  <a:lnTo>
                    <a:pt x="14853628" y="7852106"/>
                  </a:lnTo>
                  <a:lnTo>
                    <a:pt x="14849722" y="7849258"/>
                  </a:lnTo>
                  <a:lnTo>
                    <a:pt x="14844430" y="7845031"/>
                  </a:lnTo>
                  <a:lnTo>
                    <a:pt x="14840524" y="7842183"/>
                  </a:lnTo>
                  <a:close/>
                </a:path>
                <a:path w="17068800" h="9558020">
                  <a:moveTo>
                    <a:pt x="210568" y="1596405"/>
                  </a:moveTo>
                  <a:lnTo>
                    <a:pt x="201343" y="1599561"/>
                  </a:lnTo>
                  <a:lnTo>
                    <a:pt x="198735" y="1604751"/>
                  </a:lnTo>
                  <a:lnTo>
                    <a:pt x="200313" y="1609365"/>
                  </a:lnTo>
                  <a:lnTo>
                    <a:pt x="211801" y="1622144"/>
                  </a:lnTo>
                  <a:lnTo>
                    <a:pt x="214036" y="1621522"/>
                  </a:lnTo>
                  <a:lnTo>
                    <a:pt x="218649" y="1619944"/>
                  </a:lnTo>
                  <a:lnTo>
                    <a:pt x="221257" y="1614753"/>
                  </a:lnTo>
                  <a:lnTo>
                    <a:pt x="219679" y="1610141"/>
                  </a:lnTo>
                  <a:lnTo>
                    <a:pt x="217337" y="1603625"/>
                  </a:lnTo>
                  <a:lnTo>
                    <a:pt x="215759" y="1599013"/>
                  </a:lnTo>
                  <a:lnTo>
                    <a:pt x="210568" y="1596405"/>
                  </a:lnTo>
                  <a:close/>
                </a:path>
                <a:path w="17068800" h="9558020">
                  <a:moveTo>
                    <a:pt x="11490487" y="6397410"/>
                  </a:moveTo>
                  <a:lnTo>
                    <a:pt x="11485493" y="6398037"/>
                  </a:lnTo>
                  <a:lnTo>
                    <a:pt x="11478737" y="6399095"/>
                  </a:lnTo>
                  <a:lnTo>
                    <a:pt x="11473742" y="6399722"/>
                  </a:lnTo>
                  <a:lnTo>
                    <a:pt x="11470277" y="6404153"/>
                  </a:lnTo>
                  <a:lnTo>
                    <a:pt x="11470905" y="6409148"/>
                  </a:lnTo>
                  <a:lnTo>
                    <a:pt x="11471100" y="6412383"/>
                  </a:lnTo>
                  <a:lnTo>
                    <a:pt x="11473197" y="6414853"/>
                  </a:lnTo>
                  <a:lnTo>
                    <a:pt x="11476196" y="6416132"/>
                  </a:lnTo>
                  <a:lnTo>
                    <a:pt x="11476672" y="6415941"/>
                  </a:lnTo>
                  <a:lnTo>
                    <a:pt x="11478005" y="6416510"/>
                  </a:lnTo>
                  <a:lnTo>
                    <a:pt x="11481099" y="6416648"/>
                  </a:lnTo>
                  <a:lnTo>
                    <a:pt x="11487712" y="6415924"/>
                  </a:lnTo>
                  <a:lnTo>
                    <a:pt x="11492707" y="6415296"/>
                  </a:lnTo>
                  <a:lnTo>
                    <a:pt x="11496172" y="6410865"/>
                  </a:lnTo>
                  <a:lnTo>
                    <a:pt x="11494918" y="6400875"/>
                  </a:lnTo>
                  <a:lnTo>
                    <a:pt x="11490487" y="6397410"/>
                  </a:lnTo>
                  <a:close/>
                </a:path>
                <a:path w="17068800" h="9558020">
                  <a:moveTo>
                    <a:pt x="14769014" y="7787254"/>
                  </a:moveTo>
                  <a:lnTo>
                    <a:pt x="14763210" y="7787930"/>
                  </a:lnTo>
                  <a:lnTo>
                    <a:pt x="14757515" y="7795743"/>
                  </a:lnTo>
                  <a:lnTo>
                    <a:pt x="14758190" y="7801547"/>
                  </a:lnTo>
                  <a:lnTo>
                    <a:pt x="14762096" y="7804394"/>
                  </a:lnTo>
                  <a:lnTo>
                    <a:pt x="14767385" y="7808620"/>
                  </a:lnTo>
                  <a:lnTo>
                    <a:pt x="14769384" y="7809473"/>
                  </a:lnTo>
                  <a:lnTo>
                    <a:pt x="14769242" y="7809807"/>
                  </a:lnTo>
                  <a:lnTo>
                    <a:pt x="14772909" y="7811371"/>
                  </a:lnTo>
                  <a:lnTo>
                    <a:pt x="14777379" y="7810125"/>
                  </a:lnTo>
                  <a:lnTo>
                    <a:pt x="14779943" y="7806886"/>
                  </a:lnTo>
                  <a:lnTo>
                    <a:pt x="14782791" y="7802979"/>
                  </a:lnTo>
                  <a:lnTo>
                    <a:pt x="14782115" y="7797175"/>
                  </a:lnTo>
                  <a:lnTo>
                    <a:pt x="14778211" y="7794329"/>
                  </a:lnTo>
                  <a:lnTo>
                    <a:pt x="14772920" y="7790102"/>
                  </a:lnTo>
                  <a:lnTo>
                    <a:pt x="14769014" y="7787254"/>
                  </a:lnTo>
                  <a:close/>
                </a:path>
                <a:path w="17068800" h="9558020">
                  <a:moveTo>
                    <a:pt x="14697834" y="7732466"/>
                  </a:moveTo>
                  <a:lnTo>
                    <a:pt x="14692031" y="7733142"/>
                  </a:lnTo>
                  <a:lnTo>
                    <a:pt x="14686335" y="7740955"/>
                  </a:lnTo>
                  <a:lnTo>
                    <a:pt x="14687010" y="7746758"/>
                  </a:lnTo>
                  <a:lnTo>
                    <a:pt x="14690916" y="7749607"/>
                  </a:lnTo>
                  <a:lnTo>
                    <a:pt x="14696205" y="7753832"/>
                  </a:lnTo>
                  <a:lnTo>
                    <a:pt x="14698206" y="7754685"/>
                  </a:lnTo>
                  <a:lnTo>
                    <a:pt x="14698063" y="7755019"/>
                  </a:lnTo>
                  <a:lnTo>
                    <a:pt x="14701729" y="7756583"/>
                  </a:lnTo>
                  <a:lnTo>
                    <a:pt x="14706201" y="7755339"/>
                  </a:lnTo>
                  <a:lnTo>
                    <a:pt x="14708766" y="7752099"/>
                  </a:lnTo>
                  <a:lnTo>
                    <a:pt x="14711614" y="7748192"/>
                  </a:lnTo>
                  <a:lnTo>
                    <a:pt x="14710938" y="7742389"/>
                  </a:lnTo>
                  <a:lnTo>
                    <a:pt x="14707034" y="7739542"/>
                  </a:lnTo>
                  <a:lnTo>
                    <a:pt x="14701741" y="7735314"/>
                  </a:lnTo>
                  <a:lnTo>
                    <a:pt x="14697834" y="7732466"/>
                  </a:lnTo>
                  <a:close/>
                </a:path>
                <a:path w="17068800" h="9558020">
                  <a:moveTo>
                    <a:pt x="11580302" y="6387265"/>
                  </a:moveTo>
                  <a:lnTo>
                    <a:pt x="11575307" y="6387893"/>
                  </a:lnTo>
                  <a:lnTo>
                    <a:pt x="11568362" y="6388475"/>
                  </a:lnTo>
                  <a:lnTo>
                    <a:pt x="11563367" y="6389103"/>
                  </a:lnTo>
                  <a:lnTo>
                    <a:pt x="11559567" y="6393391"/>
                  </a:lnTo>
                  <a:lnTo>
                    <a:pt x="11560194" y="6398385"/>
                  </a:lnTo>
                  <a:lnTo>
                    <a:pt x="11560724" y="6401763"/>
                  </a:lnTo>
                  <a:lnTo>
                    <a:pt x="11562680" y="6404567"/>
                  </a:lnTo>
                  <a:lnTo>
                    <a:pt x="11567012" y="6406416"/>
                  </a:lnTo>
                  <a:lnTo>
                    <a:pt x="11570106" y="6406554"/>
                  </a:lnTo>
                  <a:lnTo>
                    <a:pt x="11577051" y="6405970"/>
                  </a:lnTo>
                  <a:lnTo>
                    <a:pt x="11582046" y="6405344"/>
                  </a:lnTo>
                  <a:lnTo>
                    <a:pt x="11585845" y="6401054"/>
                  </a:lnTo>
                  <a:lnTo>
                    <a:pt x="11584590" y="6391064"/>
                  </a:lnTo>
                  <a:lnTo>
                    <a:pt x="11580302" y="6387265"/>
                  </a:lnTo>
                  <a:close/>
                </a:path>
                <a:path w="17068800" h="9558020">
                  <a:moveTo>
                    <a:pt x="14626039" y="7678203"/>
                  </a:moveTo>
                  <a:lnTo>
                    <a:pt x="14620236" y="7678879"/>
                  </a:lnTo>
                  <a:lnTo>
                    <a:pt x="14614540" y="7686692"/>
                  </a:lnTo>
                  <a:lnTo>
                    <a:pt x="14615215" y="7692496"/>
                  </a:lnTo>
                  <a:lnTo>
                    <a:pt x="14619122" y="7695344"/>
                  </a:lnTo>
                  <a:lnTo>
                    <a:pt x="14624410" y="7699570"/>
                  </a:lnTo>
                  <a:lnTo>
                    <a:pt x="14626410" y="7700423"/>
                  </a:lnTo>
                  <a:lnTo>
                    <a:pt x="14626268" y="7700756"/>
                  </a:lnTo>
                  <a:lnTo>
                    <a:pt x="14629934" y="7702320"/>
                  </a:lnTo>
                  <a:lnTo>
                    <a:pt x="14634404" y="7701075"/>
                  </a:lnTo>
                  <a:lnTo>
                    <a:pt x="14636968" y="7697835"/>
                  </a:lnTo>
                  <a:lnTo>
                    <a:pt x="14639817" y="7693929"/>
                  </a:lnTo>
                  <a:lnTo>
                    <a:pt x="14639140" y="7688125"/>
                  </a:lnTo>
                  <a:lnTo>
                    <a:pt x="14635236" y="7685278"/>
                  </a:lnTo>
                  <a:lnTo>
                    <a:pt x="14629945" y="7681051"/>
                  </a:lnTo>
                  <a:lnTo>
                    <a:pt x="14626039" y="7678203"/>
                  </a:lnTo>
                  <a:close/>
                </a:path>
                <a:path w="17068800" h="9558020">
                  <a:moveTo>
                    <a:pt x="182351" y="1511093"/>
                  </a:moveTo>
                  <a:lnTo>
                    <a:pt x="177738" y="1512671"/>
                  </a:lnTo>
                  <a:lnTo>
                    <a:pt x="172793" y="1514107"/>
                  </a:lnTo>
                  <a:lnTo>
                    <a:pt x="170184" y="1519297"/>
                  </a:lnTo>
                  <a:lnTo>
                    <a:pt x="171762" y="1523910"/>
                  </a:lnTo>
                  <a:lnTo>
                    <a:pt x="173771" y="1530283"/>
                  </a:lnTo>
                  <a:lnTo>
                    <a:pt x="174727" y="1532660"/>
                  </a:lnTo>
                  <a:lnTo>
                    <a:pt x="176634" y="1534655"/>
                  </a:lnTo>
                  <a:lnTo>
                    <a:pt x="178967" y="1535650"/>
                  </a:lnTo>
                  <a:lnTo>
                    <a:pt x="179158" y="1536126"/>
                  </a:lnTo>
                  <a:lnTo>
                    <a:pt x="181158" y="1536979"/>
                  </a:lnTo>
                  <a:lnTo>
                    <a:pt x="183109" y="1537023"/>
                  </a:lnTo>
                  <a:lnTo>
                    <a:pt x="185344" y="1536401"/>
                  </a:lnTo>
                  <a:lnTo>
                    <a:pt x="189957" y="1534823"/>
                  </a:lnTo>
                  <a:lnTo>
                    <a:pt x="192565" y="1529632"/>
                  </a:lnTo>
                  <a:lnTo>
                    <a:pt x="190987" y="1525020"/>
                  </a:lnTo>
                  <a:lnTo>
                    <a:pt x="188977" y="1518647"/>
                  </a:lnTo>
                  <a:lnTo>
                    <a:pt x="187542" y="1513701"/>
                  </a:lnTo>
                  <a:lnTo>
                    <a:pt x="182351" y="1511093"/>
                  </a:lnTo>
                  <a:close/>
                </a:path>
                <a:path w="17068800" h="9558020">
                  <a:moveTo>
                    <a:pt x="14554244" y="7623941"/>
                  </a:moveTo>
                  <a:lnTo>
                    <a:pt x="14548438" y="7624616"/>
                  </a:lnTo>
                  <a:lnTo>
                    <a:pt x="14542742" y="7632429"/>
                  </a:lnTo>
                  <a:lnTo>
                    <a:pt x="14543418" y="7638232"/>
                  </a:lnTo>
                  <a:lnTo>
                    <a:pt x="14547324" y="7641080"/>
                  </a:lnTo>
                  <a:lnTo>
                    <a:pt x="14552615" y="7645307"/>
                  </a:lnTo>
                  <a:lnTo>
                    <a:pt x="14554614" y="7646160"/>
                  </a:lnTo>
                  <a:lnTo>
                    <a:pt x="14554472" y="7646493"/>
                  </a:lnTo>
                  <a:lnTo>
                    <a:pt x="14558139" y="7648057"/>
                  </a:lnTo>
                  <a:lnTo>
                    <a:pt x="14562609" y="7646813"/>
                  </a:lnTo>
                  <a:lnTo>
                    <a:pt x="14565173" y="7643573"/>
                  </a:lnTo>
                  <a:lnTo>
                    <a:pt x="14568020" y="7639666"/>
                  </a:lnTo>
                  <a:lnTo>
                    <a:pt x="14567345" y="7633862"/>
                  </a:lnTo>
                  <a:lnTo>
                    <a:pt x="14563441" y="7631016"/>
                  </a:lnTo>
                  <a:lnTo>
                    <a:pt x="14558150" y="7626788"/>
                  </a:lnTo>
                  <a:lnTo>
                    <a:pt x="14554244" y="7623941"/>
                  </a:lnTo>
                  <a:close/>
                </a:path>
                <a:path w="17068800" h="9558020">
                  <a:moveTo>
                    <a:pt x="11669790" y="6379739"/>
                  </a:moveTo>
                  <a:lnTo>
                    <a:pt x="11664936" y="6380032"/>
                  </a:lnTo>
                  <a:lnTo>
                    <a:pt x="11657992" y="6380616"/>
                  </a:lnTo>
                  <a:lnTo>
                    <a:pt x="11653138" y="6380909"/>
                  </a:lnTo>
                  <a:lnTo>
                    <a:pt x="11649672" y="6385340"/>
                  </a:lnTo>
                  <a:lnTo>
                    <a:pt x="11649965" y="6390192"/>
                  </a:lnTo>
                  <a:lnTo>
                    <a:pt x="11650494" y="6393570"/>
                  </a:lnTo>
                  <a:lnTo>
                    <a:pt x="11652450" y="6396374"/>
                  </a:lnTo>
                  <a:lnTo>
                    <a:pt x="11656451" y="6398080"/>
                  </a:lnTo>
                  <a:lnTo>
                    <a:pt x="11659543" y="6398217"/>
                  </a:lnTo>
                  <a:lnTo>
                    <a:pt x="11666488" y="6397634"/>
                  </a:lnTo>
                  <a:lnTo>
                    <a:pt x="11671341" y="6397341"/>
                  </a:lnTo>
                  <a:lnTo>
                    <a:pt x="11674808" y="6392910"/>
                  </a:lnTo>
                  <a:lnTo>
                    <a:pt x="11674220" y="6383205"/>
                  </a:lnTo>
                  <a:lnTo>
                    <a:pt x="11669790" y="6379739"/>
                  </a:lnTo>
                  <a:close/>
                </a:path>
                <a:path w="17068800" h="9558020">
                  <a:moveTo>
                    <a:pt x="14481687" y="7570534"/>
                  </a:moveTo>
                  <a:lnTo>
                    <a:pt x="14475883" y="7571210"/>
                  </a:lnTo>
                  <a:lnTo>
                    <a:pt x="14470187" y="7579023"/>
                  </a:lnTo>
                  <a:lnTo>
                    <a:pt x="14470863" y="7584827"/>
                  </a:lnTo>
                  <a:lnTo>
                    <a:pt x="14480200" y="7591568"/>
                  </a:lnTo>
                  <a:lnTo>
                    <a:pt x="14482199" y="7592421"/>
                  </a:lnTo>
                  <a:lnTo>
                    <a:pt x="14482057" y="7592754"/>
                  </a:lnTo>
                  <a:lnTo>
                    <a:pt x="14485724" y="7594318"/>
                  </a:lnTo>
                  <a:lnTo>
                    <a:pt x="14490194" y="7593073"/>
                  </a:lnTo>
                  <a:lnTo>
                    <a:pt x="14492757" y="7589833"/>
                  </a:lnTo>
                  <a:lnTo>
                    <a:pt x="14495605" y="7585927"/>
                  </a:lnTo>
                  <a:lnTo>
                    <a:pt x="14494930" y="7580123"/>
                  </a:lnTo>
                  <a:lnTo>
                    <a:pt x="14481687" y="7570534"/>
                  </a:lnTo>
                  <a:close/>
                </a:path>
                <a:path w="17068800" h="9558020">
                  <a:moveTo>
                    <a:pt x="14409274" y="7516796"/>
                  </a:moveTo>
                  <a:lnTo>
                    <a:pt x="14403804" y="7517615"/>
                  </a:lnTo>
                  <a:lnTo>
                    <a:pt x="14400956" y="7521521"/>
                  </a:lnTo>
                  <a:lnTo>
                    <a:pt x="14397965" y="7525760"/>
                  </a:lnTo>
                  <a:lnTo>
                    <a:pt x="14398782" y="7531231"/>
                  </a:lnTo>
                  <a:lnTo>
                    <a:pt x="14408120" y="7537971"/>
                  </a:lnTo>
                  <a:lnTo>
                    <a:pt x="14410120" y="7538824"/>
                  </a:lnTo>
                  <a:lnTo>
                    <a:pt x="14409978" y="7539158"/>
                  </a:lnTo>
                  <a:lnTo>
                    <a:pt x="14413644" y="7540721"/>
                  </a:lnTo>
                  <a:lnTo>
                    <a:pt x="14418113" y="7539477"/>
                  </a:lnTo>
                  <a:lnTo>
                    <a:pt x="14420678" y="7536237"/>
                  </a:lnTo>
                  <a:lnTo>
                    <a:pt x="14423668" y="7531997"/>
                  </a:lnTo>
                  <a:lnTo>
                    <a:pt x="14422851" y="7526527"/>
                  </a:lnTo>
                  <a:lnTo>
                    <a:pt x="14413514" y="7519787"/>
                  </a:lnTo>
                  <a:lnTo>
                    <a:pt x="14409274" y="7516796"/>
                  </a:lnTo>
                  <a:close/>
                </a:path>
                <a:path w="17068800" h="9558020">
                  <a:moveTo>
                    <a:pt x="156178" y="1424683"/>
                  </a:moveTo>
                  <a:lnTo>
                    <a:pt x="151232" y="1426119"/>
                  </a:lnTo>
                  <a:lnTo>
                    <a:pt x="146619" y="1427697"/>
                  </a:lnTo>
                  <a:lnTo>
                    <a:pt x="143820" y="1432412"/>
                  </a:lnTo>
                  <a:lnTo>
                    <a:pt x="145256" y="1437358"/>
                  </a:lnTo>
                  <a:lnTo>
                    <a:pt x="147123" y="1444064"/>
                  </a:lnTo>
                  <a:lnTo>
                    <a:pt x="147936" y="1446775"/>
                  </a:lnTo>
                  <a:lnTo>
                    <a:pt x="149843" y="1448769"/>
                  </a:lnTo>
                  <a:lnTo>
                    <a:pt x="154176" y="1450618"/>
                  </a:lnTo>
                  <a:lnTo>
                    <a:pt x="156127" y="1450662"/>
                  </a:lnTo>
                  <a:lnTo>
                    <a:pt x="158362" y="1450040"/>
                  </a:lnTo>
                  <a:lnTo>
                    <a:pt x="162975" y="1448462"/>
                  </a:lnTo>
                  <a:lnTo>
                    <a:pt x="165774" y="1443747"/>
                  </a:lnTo>
                  <a:lnTo>
                    <a:pt x="164338" y="1438801"/>
                  </a:lnTo>
                  <a:lnTo>
                    <a:pt x="162471" y="1432095"/>
                  </a:lnTo>
                  <a:lnTo>
                    <a:pt x="160893" y="1427482"/>
                  </a:lnTo>
                  <a:lnTo>
                    <a:pt x="156178" y="1424683"/>
                  </a:lnTo>
                  <a:close/>
                </a:path>
                <a:path w="17068800" h="9558020">
                  <a:moveTo>
                    <a:pt x="11760182" y="6373781"/>
                  </a:moveTo>
                  <a:lnTo>
                    <a:pt x="11755329" y="6374074"/>
                  </a:lnTo>
                  <a:lnTo>
                    <a:pt x="11748526" y="6374324"/>
                  </a:lnTo>
                  <a:lnTo>
                    <a:pt x="11744007" y="6374760"/>
                  </a:lnTo>
                  <a:lnTo>
                    <a:pt x="11739875" y="6378907"/>
                  </a:lnTo>
                  <a:lnTo>
                    <a:pt x="11740168" y="6383759"/>
                  </a:lnTo>
                  <a:lnTo>
                    <a:pt x="11740222" y="6387328"/>
                  </a:lnTo>
                  <a:lnTo>
                    <a:pt x="11742510" y="6390274"/>
                  </a:lnTo>
                  <a:lnTo>
                    <a:pt x="11746843" y="6392122"/>
                  </a:lnTo>
                  <a:lnTo>
                    <a:pt x="11749602" y="6392117"/>
                  </a:lnTo>
                  <a:lnTo>
                    <a:pt x="11756407" y="6391868"/>
                  </a:lnTo>
                  <a:lnTo>
                    <a:pt x="11760927" y="6391432"/>
                  </a:lnTo>
                  <a:lnTo>
                    <a:pt x="11765058" y="6387286"/>
                  </a:lnTo>
                  <a:lnTo>
                    <a:pt x="11764764" y="6382433"/>
                  </a:lnTo>
                  <a:lnTo>
                    <a:pt x="11764329" y="6377913"/>
                  </a:lnTo>
                  <a:lnTo>
                    <a:pt x="11760182" y="6373781"/>
                  </a:lnTo>
                  <a:close/>
                </a:path>
                <a:path w="17068800" h="9558020">
                  <a:moveTo>
                    <a:pt x="14336860" y="7463058"/>
                  </a:moveTo>
                  <a:lnTo>
                    <a:pt x="14331246" y="7464209"/>
                  </a:lnTo>
                  <a:lnTo>
                    <a:pt x="14328398" y="7468116"/>
                  </a:lnTo>
                  <a:lnTo>
                    <a:pt x="14325074" y="7472213"/>
                  </a:lnTo>
                  <a:lnTo>
                    <a:pt x="14326225" y="7477825"/>
                  </a:lnTo>
                  <a:lnTo>
                    <a:pt x="14335565" y="7484566"/>
                  </a:lnTo>
                  <a:lnTo>
                    <a:pt x="14337565" y="7485420"/>
                  </a:lnTo>
                  <a:lnTo>
                    <a:pt x="14337423" y="7485753"/>
                  </a:lnTo>
                  <a:lnTo>
                    <a:pt x="14341089" y="7487317"/>
                  </a:lnTo>
                  <a:lnTo>
                    <a:pt x="14345559" y="7486072"/>
                  </a:lnTo>
                  <a:lnTo>
                    <a:pt x="14348123" y="7482832"/>
                  </a:lnTo>
                  <a:lnTo>
                    <a:pt x="14351447" y="7478734"/>
                  </a:lnTo>
                  <a:lnTo>
                    <a:pt x="14350294" y="7473122"/>
                  </a:lnTo>
                  <a:lnTo>
                    <a:pt x="14340957" y="7466382"/>
                  </a:lnTo>
                  <a:lnTo>
                    <a:pt x="14336860" y="7463058"/>
                  </a:lnTo>
                  <a:close/>
                </a:path>
                <a:path w="17068800" h="9558020">
                  <a:moveTo>
                    <a:pt x="14263827" y="7409843"/>
                  </a:moveTo>
                  <a:lnTo>
                    <a:pt x="14258215" y="7410994"/>
                  </a:lnTo>
                  <a:lnTo>
                    <a:pt x="14255367" y="7414901"/>
                  </a:lnTo>
                  <a:lnTo>
                    <a:pt x="14252376" y="7419140"/>
                  </a:lnTo>
                  <a:lnTo>
                    <a:pt x="14253528" y="7424753"/>
                  </a:lnTo>
                  <a:lnTo>
                    <a:pt x="14262865" y="7431494"/>
                  </a:lnTo>
                  <a:lnTo>
                    <a:pt x="14268198" y="7433769"/>
                  </a:lnTo>
                  <a:lnTo>
                    <a:pt x="14272669" y="7432524"/>
                  </a:lnTo>
                  <a:lnTo>
                    <a:pt x="14275233" y="7429284"/>
                  </a:lnTo>
                  <a:lnTo>
                    <a:pt x="14278557" y="7425187"/>
                  </a:lnTo>
                  <a:lnTo>
                    <a:pt x="14277406" y="7419575"/>
                  </a:lnTo>
                  <a:lnTo>
                    <a:pt x="14268067" y="7412833"/>
                  </a:lnTo>
                  <a:lnTo>
                    <a:pt x="14263827" y="7409843"/>
                  </a:lnTo>
                  <a:close/>
                </a:path>
                <a:path w="17068800" h="9558020">
                  <a:moveTo>
                    <a:pt x="11850246" y="6370440"/>
                  </a:moveTo>
                  <a:lnTo>
                    <a:pt x="11845394" y="6370734"/>
                  </a:lnTo>
                  <a:lnTo>
                    <a:pt x="11838591" y="6370984"/>
                  </a:lnTo>
                  <a:lnTo>
                    <a:pt x="11833738" y="6371278"/>
                  </a:lnTo>
                  <a:lnTo>
                    <a:pt x="11829605" y="6375423"/>
                  </a:lnTo>
                  <a:lnTo>
                    <a:pt x="11829899" y="6380277"/>
                  </a:lnTo>
                  <a:lnTo>
                    <a:pt x="11829954" y="6383845"/>
                  </a:lnTo>
                  <a:lnTo>
                    <a:pt x="11832240" y="6386791"/>
                  </a:lnTo>
                  <a:lnTo>
                    <a:pt x="11836574" y="6388640"/>
                  </a:lnTo>
                  <a:lnTo>
                    <a:pt x="11839191" y="6388968"/>
                  </a:lnTo>
                  <a:lnTo>
                    <a:pt x="11845996" y="6388719"/>
                  </a:lnTo>
                  <a:lnTo>
                    <a:pt x="11850848" y="6388425"/>
                  </a:lnTo>
                  <a:lnTo>
                    <a:pt x="11854981" y="6384278"/>
                  </a:lnTo>
                  <a:lnTo>
                    <a:pt x="11854394" y="6374573"/>
                  </a:lnTo>
                  <a:lnTo>
                    <a:pt x="11850246" y="6370440"/>
                  </a:lnTo>
                  <a:close/>
                </a:path>
                <a:path w="17068800" h="9558020">
                  <a:moveTo>
                    <a:pt x="14191129" y="7356770"/>
                  </a:moveTo>
                  <a:lnTo>
                    <a:pt x="14185517" y="7357922"/>
                  </a:lnTo>
                  <a:lnTo>
                    <a:pt x="14182670" y="7361829"/>
                  </a:lnTo>
                  <a:lnTo>
                    <a:pt x="14179679" y="7366068"/>
                  </a:lnTo>
                  <a:lnTo>
                    <a:pt x="14180830" y="7371682"/>
                  </a:lnTo>
                  <a:lnTo>
                    <a:pt x="14190167" y="7378422"/>
                  </a:lnTo>
                  <a:lnTo>
                    <a:pt x="14195833" y="7380839"/>
                  </a:lnTo>
                  <a:lnTo>
                    <a:pt x="14200303" y="7379594"/>
                  </a:lnTo>
                  <a:lnTo>
                    <a:pt x="14202867" y="7376354"/>
                  </a:lnTo>
                  <a:lnTo>
                    <a:pt x="14205858" y="7372114"/>
                  </a:lnTo>
                  <a:lnTo>
                    <a:pt x="14204707" y="7366502"/>
                  </a:lnTo>
                  <a:lnTo>
                    <a:pt x="14195370" y="7359761"/>
                  </a:lnTo>
                  <a:lnTo>
                    <a:pt x="14191129" y="7356770"/>
                  </a:lnTo>
                  <a:close/>
                </a:path>
                <a:path w="17068800" h="9558020">
                  <a:moveTo>
                    <a:pt x="132289" y="1338460"/>
                  </a:moveTo>
                  <a:lnTo>
                    <a:pt x="127485" y="1339562"/>
                  </a:lnTo>
                  <a:lnTo>
                    <a:pt x="122539" y="1340999"/>
                  </a:lnTo>
                  <a:lnTo>
                    <a:pt x="120895" y="1344236"/>
                  </a:lnTo>
                  <a:lnTo>
                    <a:pt x="120073" y="1345856"/>
                  </a:lnTo>
                  <a:lnTo>
                    <a:pt x="121176" y="1350659"/>
                  </a:lnTo>
                  <a:lnTo>
                    <a:pt x="123042" y="1357365"/>
                  </a:lnTo>
                  <a:lnTo>
                    <a:pt x="123523" y="1359934"/>
                  </a:lnTo>
                  <a:lnTo>
                    <a:pt x="125763" y="1362071"/>
                  </a:lnTo>
                  <a:lnTo>
                    <a:pt x="130095" y="1363919"/>
                  </a:lnTo>
                  <a:lnTo>
                    <a:pt x="131904" y="1364297"/>
                  </a:lnTo>
                  <a:lnTo>
                    <a:pt x="134140" y="1363675"/>
                  </a:lnTo>
                  <a:lnTo>
                    <a:pt x="139086" y="1362239"/>
                  </a:lnTo>
                  <a:lnTo>
                    <a:pt x="140730" y="1359000"/>
                  </a:lnTo>
                  <a:lnTo>
                    <a:pt x="141551" y="1357381"/>
                  </a:lnTo>
                  <a:lnTo>
                    <a:pt x="140449" y="1352577"/>
                  </a:lnTo>
                  <a:lnTo>
                    <a:pt x="138582" y="1345872"/>
                  </a:lnTo>
                  <a:lnTo>
                    <a:pt x="137004" y="1341259"/>
                  </a:lnTo>
                  <a:lnTo>
                    <a:pt x="132289" y="1338460"/>
                  </a:lnTo>
                  <a:close/>
                </a:path>
                <a:path w="17068800" h="9558020">
                  <a:moveTo>
                    <a:pt x="14118006" y="7304699"/>
                  </a:moveTo>
                  <a:lnTo>
                    <a:pt x="14112393" y="7305851"/>
                  </a:lnTo>
                  <a:lnTo>
                    <a:pt x="14106696" y="7313663"/>
                  </a:lnTo>
                  <a:lnTo>
                    <a:pt x="14107848" y="7319276"/>
                  </a:lnTo>
                  <a:lnTo>
                    <a:pt x="14117185" y="7326017"/>
                  </a:lnTo>
                  <a:lnTo>
                    <a:pt x="14122518" y="7328292"/>
                  </a:lnTo>
                  <a:lnTo>
                    <a:pt x="14126988" y="7327047"/>
                  </a:lnTo>
                  <a:lnTo>
                    <a:pt x="14129552" y="7323807"/>
                  </a:lnTo>
                  <a:lnTo>
                    <a:pt x="14132400" y="7319900"/>
                  </a:lnTo>
                  <a:lnTo>
                    <a:pt x="14131249" y="7314288"/>
                  </a:lnTo>
                  <a:lnTo>
                    <a:pt x="14118006" y="7304699"/>
                  </a:lnTo>
                  <a:close/>
                </a:path>
                <a:path w="17068800" h="9558020">
                  <a:moveTo>
                    <a:pt x="11939841" y="6370051"/>
                  </a:moveTo>
                  <a:lnTo>
                    <a:pt x="11934797" y="6369869"/>
                  </a:lnTo>
                  <a:lnTo>
                    <a:pt x="11928136" y="6369785"/>
                  </a:lnTo>
                  <a:lnTo>
                    <a:pt x="11923092" y="6369604"/>
                  </a:lnTo>
                  <a:lnTo>
                    <a:pt x="11919435" y="6373559"/>
                  </a:lnTo>
                  <a:lnTo>
                    <a:pt x="11919253" y="6378603"/>
                  </a:lnTo>
                  <a:lnTo>
                    <a:pt x="11919307" y="6382171"/>
                  </a:lnTo>
                  <a:lnTo>
                    <a:pt x="11921453" y="6385450"/>
                  </a:lnTo>
                  <a:lnTo>
                    <a:pt x="11925786" y="6387299"/>
                  </a:lnTo>
                  <a:lnTo>
                    <a:pt x="11928071" y="6387485"/>
                  </a:lnTo>
                  <a:lnTo>
                    <a:pt x="11934732" y="6387569"/>
                  </a:lnTo>
                  <a:lnTo>
                    <a:pt x="11939776" y="6387751"/>
                  </a:lnTo>
                  <a:lnTo>
                    <a:pt x="11943433" y="6383796"/>
                  </a:lnTo>
                  <a:lnTo>
                    <a:pt x="11943796" y="6373707"/>
                  </a:lnTo>
                  <a:lnTo>
                    <a:pt x="11939841" y="6370051"/>
                  </a:lnTo>
                  <a:close/>
                </a:path>
                <a:path w="17068800" h="9558020">
                  <a:moveTo>
                    <a:pt x="14045023" y="7252294"/>
                  </a:moveTo>
                  <a:lnTo>
                    <a:pt x="14039410" y="7253444"/>
                  </a:lnTo>
                  <a:lnTo>
                    <a:pt x="14033712" y="7261258"/>
                  </a:lnTo>
                  <a:lnTo>
                    <a:pt x="14034865" y="7266870"/>
                  </a:lnTo>
                  <a:lnTo>
                    <a:pt x="14044201" y="7273611"/>
                  </a:lnTo>
                  <a:lnTo>
                    <a:pt x="14049868" y="7276028"/>
                  </a:lnTo>
                  <a:lnTo>
                    <a:pt x="14054198" y="7275117"/>
                  </a:lnTo>
                  <a:lnTo>
                    <a:pt x="14056903" y="7271544"/>
                  </a:lnTo>
                  <a:lnTo>
                    <a:pt x="14059751" y="7267637"/>
                  </a:lnTo>
                  <a:lnTo>
                    <a:pt x="14058601" y="7262025"/>
                  </a:lnTo>
                  <a:lnTo>
                    <a:pt x="14054693" y="7259176"/>
                  </a:lnTo>
                  <a:lnTo>
                    <a:pt x="14048929" y="7255142"/>
                  </a:lnTo>
                  <a:lnTo>
                    <a:pt x="14045023" y="7252294"/>
                  </a:lnTo>
                  <a:close/>
                </a:path>
                <a:path w="17068800" h="9558020">
                  <a:moveTo>
                    <a:pt x="12030341" y="6371229"/>
                  </a:moveTo>
                  <a:lnTo>
                    <a:pt x="12013259" y="6370640"/>
                  </a:lnTo>
                  <a:lnTo>
                    <a:pt x="12009268" y="6374453"/>
                  </a:lnTo>
                  <a:lnTo>
                    <a:pt x="12009086" y="6379497"/>
                  </a:lnTo>
                  <a:lnTo>
                    <a:pt x="12008998" y="6383399"/>
                  </a:lnTo>
                  <a:lnTo>
                    <a:pt x="12011144" y="6386678"/>
                  </a:lnTo>
                  <a:lnTo>
                    <a:pt x="12015477" y="6388526"/>
                  </a:lnTo>
                  <a:lnTo>
                    <a:pt x="12017762" y="6388713"/>
                  </a:lnTo>
                  <a:lnTo>
                    <a:pt x="12029800" y="6389120"/>
                  </a:lnTo>
                  <a:lnTo>
                    <a:pt x="12033791" y="6385307"/>
                  </a:lnTo>
                  <a:lnTo>
                    <a:pt x="12034155" y="6375220"/>
                  </a:lnTo>
                  <a:lnTo>
                    <a:pt x="12030341" y="6371229"/>
                  </a:lnTo>
                  <a:close/>
                </a:path>
                <a:path w="17068800" h="9558020">
                  <a:moveTo>
                    <a:pt x="13971231" y="7199937"/>
                  </a:moveTo>
                  <a:lnTo>
                    <a:pt x="13965618" y="7201088"/>
                  </a:lnTo>
                  <a:lnTo>
                    <a:pt x="13959921" y="7208901"/>
                  </a:lnTo>
                  <a:lnTo>
                    <a:pt x="13961073" y="7214514"/>
                  </a:lnTo>
                  <a:lnTo>
                    <a:pt x="13964979" y="7217362"/>
                  </a:lnTo>
                  <a:lnTo>
                    <a:pt x="13970743" y="7221397"/>
                  </a:lnTo>
                  <a:lnTo>
                    <a:pt x="13975744" y="7223530"/>
                  </a:lnTo>
                  <a:lnTo>
                    <a:pt x="13980405" y="7222760"/>
                  </a:lnTo>
                  <a:lnTo>
                    <a:pt x="13982778" y="7219045"/>
                  </a:lnTo>
                  <a:lnTo>
                    <a:pt x="13985627" y="7215138"/>
                  </a:lnTo>
                  <a:lnTo>
                    <a:pt x="13984476" y="7209526"/>
                  </a:lnTo>
                  <a:lnTo>
                    <a:pt x="13971231" y="7199937"/>
                  </a:lnTo>
                  <a:close/>
                </a:path>
                <a:path w="17068800" h="9558020">
                  <a:moveTo>
                    <a:pt x="13898105" y="7147864"/>
                  </a:moveTo>
                  <a:lnTo>
                    <a:pt x="13892494" y="7149016"/>
                  </a:lnTo>
                  <a:lnTo>
                    <a:pt x="13886797" y="7156829"/>
                  </a:lnTo>
                  <a:lnTo>
                    <a:pt x="13887950" y="7162442"/>
                  </a:lnTo>
                  <a:lnTo>
                    <a:pt x="13897285" y="7169182"/>
                  </a:lnTo>
                  <a:lnTo>
                    <a:pt x="13898952" y="7169893"/>
                  </a:lnTo>
                  <a:lnTo>
                    <a:pt x="13899143" y="7170369"/>
                  </a:lnTo>
                  <a:lnTo>
                    <a:pt x="13902809" y="7171933"/>
                  </a:lnTo>
                  <a:lnTo>
                    <a:pt x="13907614" y="7170830"/>
                  </a:lnTo>
                  <a:lnTo>
                    <a:pt x="13909985" y="7167115"/>
                  </a:lnTo>
                  <a:lnTo>
                    <a:pt x="13912834" y="7163208"/>
                  </a:lnTo>
                  <a:lnTo>
                    <a:pt x="13911683" y="7157595"/>
                  </a:lnTo>
                  <a:lnTo>
                    <a:pt x="13907776" y="7154747"/>
                  </a:lnTo>
                  <a:lnTo>
                    <a:pt x="13902011" y="7150713"/>
                  </a:lnTo>
                  <a:lnTo>
                    <a:pt x="13898105" y="7147864"/>
                  </a:lnTo>
                  <a:close/>
                </a:path>
                <a:path w="17068800" h="9558020">
                  <a:moveTo>
                    <a:pt x="110444" y="1251138"/>
                  </a:moveTo>
                  <a:lnTo>
                    <a:pt x="105640" y="1252241"/>
                  </a:lnTo>
                  <a:lnTo>
                    <a:pt x="100694" y="1253677"/>
                  </a:lnTo>
                  <a:lnTo>
                    <a:pt x="97895" y="1258392"/>
                  </a:lnTo>
                  <a:lnTo>
                    <a:pt x="100531" y="1269760"/>
                  </a:lnTo>
                  <a:lnTo>
                    <a:pt x="101203" y="1272804"/>
                  </a:lnTo>
                  <a:lnTo>
                    <a:pt x="103109" y="1274799"/>
                  </a:lnTo>
                  <a:lnTo>
                    <a:pt x="107442" y="1276647"/>
                  </a:lnTo>
                  <a:lnTo>
                    <a:pt x="109726" y="1276834"/>
                  </a:lnTo>
                  <a:lnTo>
                    <a:pt x="111486" y="1276402"/>
                  </a:lnTo>
                  <a:lnTo>
                    <a:pt x="116432" y="1274966"/>
                  </a:lnTo>
                  <a:lnTo>
                    <a:pt x="119231" y="1270251"/>
                  </a:lnTo>
                  <a:lnTo>
                    <a:pt x="116595" y="1258884"/>
                  </a:lnTo>
                  <a:lnTo>
                    <a:pt x="115159" y="1253938"/>
                  </a:lnTo>
                  <a:lnTo>
                    <a:pt x="110444" y="1251138"/>
                  </a:lnTo>
                  <a:close/>
                </a:path>
                <a:path w="17068800" h="9558020">
                  <a:moveTo>
                    <a:pt x="12120421" y="6376169"/>
                  </a:moveTo>
                  <a:lnTo>
                    <a:pt x="12115376" y="6375987"/>
                  </a:lnTo>
                  <a:lnTo>
                    <a:pt x="12108523" y="6375426"/>
                  </a:lnTo>
                  <a:lnTo>
                    <a:pt x="12103621" y="6374911"/>
                  </a:lnTo>
                  <a:lnTo>
                    <a:pt x="12099298" y="6378583"/>
                  </a:lnTo>
                  <a:lnTo>
                    <a:pt x="12099117" y="6383627"/>
                  </a:lnTo>
                  <a:lnTo>
                    <a:pt x="12098737" y="6387011"/>
                  </a:lnTo>
                  <a:lnTo>
                    <a:pt x="12098695" y="6387387"/>
                  </a:lnTo>
                  <a:lnTo>
                    <a:pt x="12101174" y="6390807"/>
                  </a:lnTo>
                  <a:lnTo>
                    <a:pt x="12105174" y="6392514"/>
                  </a:lnTo>
                  <a:lnTo>
                    <a:pt x="12107317" y="6393034"/>
                  </a:lnTo>
                  <a:lnTo>
                    <a:pt x="12114169" y="6393593"/>
                  </a:lnTo>
                  <a:lnTo>
                    <a:pt x="12119071" y="6394108"/>
                  </a:lnTo>
                  <a:lnTo>
                    <a:pt x="12123395" y="6390437"/>
                  </a:lnTo>
                  <a:lnTo>
                    <a:pt x="12123576" y="6385394"/>
                  </a:lnTo>
                  <a:lnTo>
                    <a:pt x="12124092" y="6380492"/>
                  </a:lnTo>
                  <a:lnTo>
                    <a:pt x="12120421" y="6376169"/>
                  </a:lnTo>
                  <a:close/>
                </a:path>
                <a:path w="17068800" h="9558020">
                  <a:moveTo>
                    <a:pt x="13824032" y="7096175"/>
                  </a:moveTo>
                  <a:lnTo>
                    <a:pt x="13818418" y="7097327"/>
                  </a:lnTo>
                  <a:lnTo>
                    <a:pt x="13812721" y="7105139"/>
                  </a:lnTo>
                  <a:lnTo>
                    <a:pt x="13813874" y="7110752"/>
                  </a:lnTo>
                  <a:lnTo>
                    <a:pt x="13817780" y="7113600"/>
                  </a:lnTo>
                  <a:lnTo>
                    <a:pt x="13823544" y="7117635"/>
                  </a:lnTo>
                  <a:lnTo>
                    <a:pt x="13825209" y="7118346"/>
                  </a:lnTo>
                  <a:lnTo>
                    <a:pt x="13825067" y="7118679"/>
                  </a:lnTo>
                  <a:lnTo>
                    <a:pt x="13828734" y="7120243"/>
                  </a:lnTo>
                  <a:lnTo>
                    <a:pt x="13833538" y="7119140"/>
                  </a:lnTo>
                  <a:lnTo>
                    <a:pt x="13835911" y="7115425"/>
                  </a:lnTo>
                  <a:lnTo>
                    <a:pt x="13838758" y="7111519"/>
                  </a:lnTo>
                  <a:lnTo>
                    <a:pt x="13837607" y="7105906"/>
                  </a:lnTo>
                  <a:lnTo>
                    <a:pt x="13833701" y="7103058"/>
                  </a:lnTo>
                  <a:lnTo>
                    <a:pt x="13827938" y="7099024"/>
                  </a:lnTo>
                  <a:lnTo>
                    <a:pt x="13824032" y="7096175"/>
                  </a:lnTo>
                  <a:close/>
                </a:path>
                <a:path w="17068800" h="9558020">
                  <a:moveTo>
                    <a:pt x="13750288" y="7044627"/>
                  </a:moveTo>
                  <a:lnTo>
                    <a:pt x="13744676" y="7045779"/>
                  </a:lnTo>
                  <a:lnTo>
                    <a:pt x="13738979" y="7053592"/>
                  </a:lnTo>
                  <a:lnTo>
                    <a:pt x="13740131" y="7059204"/>
                  </a:lnTo>
                  <a:lnTo>
                    <a:pt x="13744037" y="7062052"/>
                  </a:lnTo>
                  <a:lnTo>
                    <a:pt x="13749801" y="7066087"/>
                  </a:lnTo>
                  <a:lnTo>
                    <a:pt x="13751468" y="7066798"/>
                  </a:lnTo>
                  <a:lnTo>
                    <a:pt x="13751326" y="7067131"/>
                  </a:lnTo>
                  <a:lnTo>
                    <a:pt x="13754992" y="7068695"/>
                  </a:lnTo>
                  <a:lnTo>
                    <a:pt x="13759795" y="7067592"/>
                  </a:lnTo>
                  <a:lnTo>
                    <a:pt x="13762168" y="7063877"/>
                  </a:lnTo>
                  <a:lnTo>
                    <a:pt x="13765017" y="7059971"/>
                  </a:lnTo>
                  <a:lnTo>
                    <a:pt x="13763865" y="7054358"/>
                  </a:lnTo>
                  <a:lnTo>
                    <a:pt x="13759958" y="7051510"/>
                  </a:lnTo>
                  <a:lnTo>
                    <a:pt x="13754194" y="7047475"/>
                  </a:lnTo>
                  <a:lnTo>
                    <a:pt x="13750288" y="7044627"/>
                  </a:lnTo>
                  <a:close/>
                </a:path>
                <a:path w="17068800" h="9558020">
                  <a:moveTo>
                    <a:pt x="12209836" y="6383582"/>
                  </a:moveTo>
                  <a:lnTo>
                    <a:pt x="12204935" y="6383066"/>
                  </a:lnTo>
                  <a:lnTo>
                    <a:pt x="12198082" y="6382507"/>
                  </a:lnTo>
                  <a:lnTo>
                    <a:pt x="12193181" y="6381993"/>
                  </a:lnTo>
                  <a:lnTo>
                    <a:pt x="12188856" y="6385663"/>
                  </a:lnTo>
                  <a:lnTo>
                    <a:pt x="12188341" y="6390564"/>
                  </a:lnTo>
                  <a:lnTo>
                    <a:pt x="12188253" y="6394466"/>
                  </a:lnTo>
                  <a:lnTo>
                    <a:pt x="12190592" y="6398222"/>
                  </a:lnTo>
                  <a:lnTo>
                    <a:pt x="12194592" y="6399928"/>
                  </a:lnTo>
                  <a:lnTo>
                    <a:pt x="12196398" y="6400305"/>
                  </a:lnTo>
                  <a:lnTo>
                    <a:pt x="12203253" y="6400865"/>
                  </a:lnTo>
                  <a:lnTo>
                    <a:pt x="12208155" y="6401380"/>
                  </a:lnTo>
                  <a:lnTo>
                    <a:pt x="12212478" y="6397709"/>
                  </a:lnTo>
                  <a:lnTo>
                    <a:pt x="12213507" y="6387905"/>
                  </a:lnTo>
                  <a:lnTo>
                    <a:pt x="12209836" y="6383582"/>
                  </a:lnTo>
                  <a:close/>
                </a:path>
                <a:path w="17068800" h="9558020">
                  <a:moveTo>
                    <a:pt x="13676403" y="6993413"/>
                  </a:moveTo>
                  <a:lnTo>
                    <a:pt x="13670791" y="6994564"/>
                  </a:lnTo>
                  <a:lnTo>
                    <a:pt x="13665095" y="7002378"/>
                  </a:lnTo>
                  <a:lnTo>
                    <a:pt x="13666246" y="7007990"/>
                  </a:lnTo>
                  <a:lnTo>
                    <a:pt x="13670154" y="7010838"/>
                  </a:lnTo>
                  <a:lnTo>
                    <a:pt x="13675918" y="7014873"/>
                  </a:lnTo>
                  <a:lnTo>
                    <a:pt x="13677583" y="7015584"/>
                  </a:lnTo>
                  <a:lnTo>
                    <a:pt x="13677441" y="7015917"/>
                  </a:lnTo>
                  <a:lnTo>
                    <a:pt x="13681107" y="7017480"/>
                  </a:lnTo>
                  <a:lnTo>
                    <a:pt x="13685911" y="7016378"/>
                  </a:lnTo>
                  <a:lnTo>
                    <a:pt x="13688283" y="7012663"/>
                  </a:lnTo>
                  <a:lnTo>
                    <a:pt x="13691132" y="7008756"/>
                  </a:lnTo>
                  <a:lnTo>
                    <a:pt x="13689981" y="7003144"/>
                  </a:lnTo>
                  <a:lnTo>
                    <a:pt x="13686074" y="7000295"/>
                  </a:lnTo>
                  <a:lnTo>
                    <a:pt x="13680310" y="6996261"/>
                  </a:lnTo>
                  <a:lnTo>
                    <a:pt x="13676403" y="6993413"/>
                  </a:lnTo>
                  <a:close/>
                </a:path>
                <a:path w="17068800" h="9558020">
                  <a:moveTo>
                    <a:pt x="12299450" y="6394231"/>
                  </a:moveTo>
                  <a:lnTo>
                    <a:pt x="12294548" y="6393715"/>
                  </a:lnTo>
                  <a:lnTo>
                    <a:pt x="12287838" y="6392823"/>
                  </a:lnTo>
                  <a:lnTo>
                    <a:pt x="12283079" y="6391975"/>
                  </a:lnTo>
                  <a:lnTo>
                    <a:pt x="12278420" y="6395503"/>
                  </a:lnTo>
                  <a:lnTo>
                    <a:pt x="12277905" y="6400404"/>
                  </a:lnTo>
                  <a:lnTo>
                    <a:pt x="12277341" y="6404497"/>
                  </a:lnTo>
                  <a:lnTo>
                    <a:pt x="12279678" y="6408252"/>
                  </a:lnTo>
                  <a:lnTo>
                    <a:pt x="12283345" y="6409816"/>
                  </a:lnTo>
                  <a:lnTo>
                    <a:pt x="12283155" y="6409341"/>
                  </a:lnTo>
                  <a:lnTo>
                    <a:pt x="12285489" y="6410337"/>
                  </a:lnTo>
                  <a:lnTo>
                    <a:pt x="12292199" y="6411230"/>
                  </a:lnTo>
                  <a:lnTo>
                    <a:pt x="12296958" y="6412078"/>
                  </a:lnTo>
                  <a:lnTo>
                    <a:pt x="12301614" y="6408549"/>
                  </a:lnTo>
                  <a:lnTo>
                    <a:pt x="12302129" y="6403647"/>
                  </a:lnTo>
                  <a:lnTo>
                    <a:pt x="12302913" y="6399254"/>
                  </a:lnTo>
                  <a:lnTo>
                    <a:pt x="12302979" y="6398888"/>
                  </a:lnTo>
                  <a:lnTo>
                    <a:pt x="12299450" y="6394231"/>
                  </a:lnTo>
                  <a:close/>
                </a:path>
                <a:path w="17068800" h="9558020">
                  <a:moveTo>
                    <a:pt x="13602043" y="6942390"/>
                  </a:moveTo>
                  <a:lnTo>
                    <a:pt x="13596432" y="6943541"/>
                  </a:lnTo>
                  <a:lnTo>
                    <a:pt x="13590735" y="6951354"/>
                  </a:lnTo>
                  <a:lnTo>
                    <a:pt x="13591886" y="6956966"/>
                  </a:lnTo>
                  <a:lnTo>
                    <a:pt x="13595793" y="6959815"/>
                  </a:lnTo>
                  <a:lnTo>
                    <a:pt x="13601558" y="6963850"/>
                  </a:lnTo>
                  <a:lnTo>
                    <a:pt x="13603223" y="6964560"/>
                  </a:lnTo>
                  <a:lnTo>
                    <a:pt x="13603081" y="6964894"/>
                  </a:lnTo>
                  <a:lnTo>
                    <a:pt x="13606747" y="6966457"/>
                  </a:lnTo>
                  <a:lnTo>
                    <a:pt x="13611552" y="6965355"/>
                  </a:lnTo>
                  <a:lnTo>
                    <a:pt x="13613923" y="6961640"/>
                  </a:lnTo>
                  <a:lnTo>
                    <a:pt x="13616772" y="6957733"/>
                  </a:lnTo>
                  <a:lnTo>
                    <a:pt x="13615621" y="6952120"/>
                  </a:lnTo>
                  <a:lnTo>
                    <a:pt x="13611714" y="6949272"/>
                  </a:lnTo>
                  <a:lnTo>
                    <a:pt x="13605949" y="6945237"/>
                  </a:lnTo>
                  <a:lnTo>
                    <a:pt x="13602043" y="6942390"/>
                  </a:lnTo>
                  <a:close/>
                </a:path>
                <a:path w="17068800" h="9558020">
                  <a:moveTo>
                    <a:pt x="90692" y="1163528"/>
                  </a:moveTo>
                  <a:lnTo>
                    <a:pt x="85889" y="1164630"/>
                  </a:lnTo>
                  <a:lnTo>
                    <a:pt x="81227" y="1165400"/>
                  </a:lnTo>
                  <a:lnTo>
                    <a:pt x="77952" y="1170306"/>
                  </a:lnTo>
                  <a:lnTo>
                    <a:pt x="79055" y="1175110"/>
                  </a:lnTo>
                  <a:lnTo>
                    <a:pt x="80446" y="1182007"/>
                  </a:lnTo>
                  <a:lnTo>
                    <a:pt x="81260" y="1184718"/>
                  </a:lnTo>
                  <a:lnTo>
                    <a:pt x="83024" y="1187046"/>
                  </a:lnTo>
                  <a:lnTo>
                    <a:pt x="87357" y="1188895"/>
                  </a:lnTo>
                  <a:lnTo>
                    <a:pt x="89308" y="1188939"/>
                  </a:lnTo>
                  <a:lnTo>
                    <a:pt x="91068" y="1188507"/>
                  </a:lnTo>
                  <a:lnTo>
                    <a:pt x="95729" y="1187739"/>
                  </a:lnTo>
                  <a:lnTo>
                    <a:pt x="99004" y="1182833"/>
                  </a:lnTo>
                  <a:lnTo>
                    <a:pt x="96368" y="1171465"/>
                  </a:lnTo>
                  <a:lnTo>
                    <a:pt x="95598" y="1166803"/>
                  </a:lnTo>
                  <a:lnTo>
                    <a:pt x="90692" y="1163528"/>
                  </a:lnTo>
                  <a:close/>
                </a:path>
                <a:path w="17068800" h="9558020">
                  <a:moveTo>
                    <a:pt x="12388591" y="6407830"/>
                  </a:moveTo>
                  <a:lnTo>
                    <a:pt x="12372504" y="6404908"/>
                  </a:lnTo>
                  <a:lnTo>
                    <a:pt x="12367846" y="6408437"/>
                  </a:lnTo>
                  <a:lnTo>
                    <a:pt x="12366998" y="6413196"/>
                  </a:lnTo>
                  <a:lnTo>
                    <a:pt x="12366435" y="6417289"/>
                  </a:lnTo>
                  <a:lnTo>
                    <a:pt x="12368630" y="6421377"/>
                  </a:lnTo>
                  <a:lnTo>
                    <a:pt x="12372297" y="6422941"/>
                  </a:lnTo>
                  <a:lnTo>
                    <a:pt x="12372439" y="6422608"/>
                  </a:lnTo>
                  <a:lnTo>
                    <a:pt x="12374438" y="6423461"/>
                  </a:lnTo>
                  <a:lnTo>
                    <a:pt x="12385766" y="6425535"/>
                  </a:lnTo>
                  <a:lnTo>
                    <a:pt x="12390422" y="6422006"/>
                  </a:lnTo>
                  <a:lnTo>
                    <a:pt x="12392119" y="6412488"/>
                  </a:lnTo>
                  <a:lnTo>
                    <a:pt x="12388591" y="6407830"/>
                  </a:lnTo>
                  <a:close/>
                </a:path>
                <a:path w="17068800" h="9558020">
                  <a:moveTo>
                    <a:pt x="13528017" y="6891508"/>
                  </a:moveTo>
                  <a:lnTo>
                    <a:pt x="13522405" y="6892660"/>
                  </a:lnTo>
                  <a:lnTo>
                    <a:pt x="13516708" y="6900473"/>
                  </a:lnTo>
                  <a:lnTo>
                    <a:pt x="13517860" y="6906086"/>
                  </a:lnTo>
                  <a:lnTo>
                    <a:pt x="13521767" y="6908934"/>
                  </a:lnTo>
                  <a:lnTo>
                    <a:pt x="13527531" y="6912968"/>
                  </a:lnTo>
                  <a:lnTo>
                    <a:pt x="13529197" y="6913679"/>
                  </a:lnTo>
                  <a:lnTo>
                    <a:pt x="13529054" y="6914012"/>
                  </a:lnTo>
                  <a:lnTo>
                    <a:pt x="13532722" y="6915576"/>
                  </a:lnTo>
                  <a:lnTo>
                    <a:pt x="13537525" y="6914474"/>
                  </a:lnTo>
                  <a:lnTo>
                    <a:pt x="13539898" y="6910758"/>
                  </a:lnTo>
                  <a:lnTo>
                    <a:pt x="13542746" y="6906852"/>
                  </a:lnTo>
                  <a:lnTo>
                    <a:pt x="13541594" y="6901239"/>
                  </a:lnTo>
                  <a:lnTo>
                    <a:pt x="13537688" y="6898391"/>
                  </a:lnTo>
                  <a:lnTo>
                    <a:pt x="13531924" y="6894357"/>
                  </a:lnTo>
                  <a:lnTo>
                    <a:pt x="13528017" y="6891508"/>
                  </a:lnTo>
                  <a:close/>
                </a:path>
                <a:path w="17068800" h="9558020">
                  <a:moveTo>
                    <a:pt x="13452755" y="6841676"/>
                  </a:moveTo>
                  <a:lnTo>
                    <a:pt x="13447143" y="6842828"/>
                  </a:lnTo>
                  <a:lnTo>
                    <a:pt x="13445015" y="6846253"/>
                  </a:lnTo>
                  <a:lnTo>
                    <a:pt x="13442350" y="6850632"/>
                  </a:lnTo>
                  <a:lnTo>
                    <a:pt x="13441971" y="6851258"/>
                  </a:lnTo>
                  <a:lnTo>
                    <a:pt x="13443123" y="6856871"/>
                  </a:lnTo>
                  <a:lnTo>
                    <a:pt x="13453077" y="6863087"/>
                  </a:lnTo>
                  <a:lnTo>
                    <a:pt x="13458410" y="6865362"/>
                  </a:lnTo>
                  <a:lnTo>
                    <a:pt x="13463214" y="6864259"/>
                  </a:lnTo>
                  <a:lnTo>
                    <a:pt x="13465191" y="6861163"/>
                  </a:lnTo>
                  <a:lnTo>
                    <a:pt x="13465586" y="6860544"/>
                  </a:lnTo>
                  <a:lnTo>
                    <a:pt x="13467864" y="6856788"/>
                  </a:lnTo>
                  <a:lnTo>
                    <a:pt x="13468244" y="6856162"/>
                  </a:lnTo>
                  <a:lnTo>
                    <a:pt x="13467091" y="6850550"/>
                  </a:lnTo>
                  <a:lnTo>
                    <a:pt x="13457137" y="6844333"/>
                  </a:lnTo>
                  <a:lnTo>
                    <a:pt x="13452755" y="6841676"/>
                  </a:lnTo>
                  <a:close/>
                </a:path>
                <a:path w="17068800" h="9558020">
                  <a:moveTo>
                    <a:pt x="12477595" y="6424523"/>
                  </a:moveTo>
                  <a:lnTo>
                    <a:pt x="12472836" y="6423675"/>
                  </a:lnTo>
                  <a:lnTo>
                    <a:pt x="12465934" y="6422307"/>
                  </a:lnTo>
                  <a:lnTo>
                    <a:pt x="12461174" y="6421458"/>
                  </a:lnTo>
                  <a:lnTo>
                    <a:pt x="12456326" y="6424512"/>
                  </a:lnTo>
                  <a:lnTo>
                    <a:pt x="12455544" y="6428905"/>
                  </a:lnTo>
                  <a:lnTo>
                    <a:pt x="12455478" y="6429271"/>
                  </a:lnTo>
                  <a:lnTo>
                    <a:pt x="12454439" y="6433555"/>
                  </a:lnTo>
                  <a:lnTo>
                    <a:pt x="12456967" y="6437785"/>
                  </a:lnTo>
                  <a:lnTo>
                    <a:pt x="12460633" y="6439349"/>
                  </a:lnTo>
                  <a:lnTo>
                    <a:pt x="12460776" y="6439016"/>
                  </a:lnTo>
                  <a:lnTo>
                    <a:pt x="12462441" y="6439726"/>
                  </a:lnTo>
                  <a:lnTo>
                    <a:pt x="12469343" y="6441095"/>
                  </a:lnTo>
                  <a:lnTo>
                    <a:pt x="12474103" y="6441943"/>
                  </a:lnTo>
                  <a:lnTo>
                    <a:pt x="12478951" y="6438890"/>
                  </a:lnTo>
                  <a:lnTo>
                    <a:pt x="12480582" y="6429737"/>
                  </a:lnTo>
                  <a:lnTo>
                    <a:pt x="12480647" y="6429371"/>
                  </a:lnTo>
                  <a:lnTo>
                    <a:pt x="12477595" y="6424523"/>
                  </a:lnTo>
                  <a:close/>
                </a:path>
                <a:path w="17068800" h="9558020">
                  <a:moveTo>
                    <a:pt x="13376259" y="6792893"/>
                  </a:moveTo>
                  <a:lnTo>
                    <a:pt x="13370503" y="6794378"/>
                  </a:lnTo>
                  <a:lnTo>
                    <a:pt x="13365473" y="6802475"/>
                  </a:lnTo>
                  <a:lnTo>
                    <a:pt x="13366958" y="6808229"/>
                  </a:lnTo>
                  <a:lnTo>
                    <a:pt x="13376913" y="6814445"/>
                  </a:lnTo>
                  <a:lnTo>
                    <a:pt x="13382246" y="6816720"/>
                  </a:lnTo>
                  <a:lnTo>
                    <a:pt x="13386859" y="6815143"/>
                  </a:lnTo>
                  <a:lnTo>
                    <a:pt x="13389232" y="6811427"/>
                  </a:lnTo>
                  <a:lnTo>
                    <a:pt x="13391747" y="6807379"/>
                  </a:lnTo>
                  <a:lnTo>
                    <a:pt x="13390262" y="6801624"/>
                  </a:lnTo>
                  <a:lnTo>
                    <a:pt x="13376259" y="6792893"/>
                  </a:lnTo>
                  <a:close/>
                </a:path>
                <a:path w="17068800" h="9558020">
                  <a:moveTo>
                    <a:pt x="12565369" y="6445025"/>
                  </a:moveTo>
                  <a:lnTo>
                    <a:pt x="12549374" y="6440960"/>
                  </a:lnTo>
                  <a:lnTo>
                    <a:pt x="12544527" y="6444014"/>
                  </a:lnTo>
                  <a:lnTo>
                    <a:pt x="12543345" y="6448631"/>
                  </a:lnTo>
                  <a:lnTo>
                    <a:pt x="12542305" y="6452914"/>
                  </a:lnTo>
                  <a:lnTo>
                    <a:pt x="12544359" y="6457336"/>
                  </a:lnTo>
                  <a:lnTo>
                    <a:pt x="12548358" y="6459042"/>
                  </a:lnTo>
                  <a:lnTo>
                    <a:pt x="12548500" y="6458709"/>
                  </a:lnTo>
                  <a:lnTo>
                    <a:pt x="12549833" y="6459277"/>
                  </a:lnTo>
                  <a:lnTo>
                    <a:pt x="12561209" y="6462160"/>
                  </a:lnTo>
                  <a:lnTo>
                    <a:pt x="12566058" y="6459107"/>
                  </a:lnTo>
                  <a:lnTo>
                    <a:pt x="12568421" y="6449872"/>
                  </a:lnTo>
                  <a:lnTo>
                    <a:pt x="12565369" y="6445025"/>
                  </a:lnTo>
                  <a:close/>
                </a:path>
                <a:path w="17068800" h="9558020">
                  <a:moveTo>
                    <a:pt x="13298957" y="6746918"/>
                  </a:moveTo>
                  <a:lnTo>
                    <a:pt x="13293678" y="6748212"/>
                  </a:lnTo>
                  <a:lnTo>
                    <a:pt x="13288365" y="6756976"/>
                  </a:lnTo>
                  <a:lnTo>
                    <a:pt x="13289656" y="6762255"/>
                  </a:lnTo>
                  <a:lnTo>
                    <a:pt x="13294038" y="6764911"/>
                  </a:lnTo>
                  <a:lnTo>
                    <a:pt x="13300087" y="6768279"/>
                  </a:lnTo>
                  <a:lnTo>
                    <a:pt x="13301088" y="6768706"/>
                  </a:lnTo>
                  <a:lnTo>
                    <a:pt x="13301279" y="6769182"/>
                  </a:lnTo>
                  <a:lnTo>
                    <a:pt x="13305279" y="6770888"/>
                  </a:lnTo>
                  <a:lnTo>
                    <a:pt x="13310033" y="6768977"/>
                  </a:lnTo>
                  <a:lnTo>
                    <a:pt x="13312406" y="6765261"/>
                  </a:lnTo>
                  <a:lnTo>
                    <a:pt x="13315063" y="6760880"/>
                  </a:lnTo>
                  <a:lnTo>
                    <a:pt x="13313769" y="6755600"/>
                  </a:lnTo>
                  <a:lnTo>
                    <a:pt x="13309387" y="6752943"/>
                  </a:lnTo>
                  <a:lnTo>
                    <a:pt x="13303339" y="6749575"/>
                  </a:lnTo>
                  <a:lnTo>
                    <a:pt x="13298957" y="6746918"/>
                  </a:lnTo>
                  <a:close/>
                </a:path>
                <a:path w="17068800" h="9558020">
                  <a:moveTo>
                    <a:pt x="12652813" y="6468143"/>
                  </a:moveTo>
                  <a:lnTo>
                    <a:pt x="12648195" y="6466961"/>
                  </a:lnTo>
                  <a:lnTo>
                    <a:pt x="12641578" y="6464927"/>
                  </a:lnTo>
                  <a:lnTo>
                    <a:pt x="12636961" y="6463745"/>
                  </a:lnTo>
                  <a:lnTo>
                    <a:pt x="12631923" y="6466323"/>
                  </a:lnTo>
                  <a:lnTo>
                    <a:pt x="12630600" y="6471274"/>
                  </a:lnTo>
                  <a:lnTo>
                    <a:pt x="12629227" y="6475415"/>
                  </a:lnTo>
                  <a:lnTo>
                    <a:pt x="12631613" y="6479980"/>
                  </a:lnTo>
                  <a:lnTo>
                    <a:pt x="12636945" y="6482254"/>
                  </a:lnTo>
                  <a:lnTo>
                    <a:pt x="12643562" y="6484289"/>
                  </a:lnTo>
                  <a:lnTo>
                    <a:pt x="12648179" y="6485470"/>
                  </a:lnTo>
                  <a:lnTo>
                    <a:pt x="12653220" y="6482893"/>
                  </a:lnTo>
                  <a:lnTo>
                    <a:pt x="12654544" y="6477943"/>
                  </a:lnTo>
                  <a:lnTo>
                    <a:pt x="12655726" y="6473325"/>
                  </a:lnTo>
                  <a:lnTo>
                    <a:pt x="12652813" y="6468143"/>
                  </a:lnTo>
                  <a:close/>
                </a:path>
                <a:path w="17068800" h="9558020">
                  <a:moveTo>
                    <a:pt x="13220136" y="6702659"/>
                  </a:moveTo>
                  <a:lnTo>
                    <a:pt x="13214856" y="6703952"/>
                  </a:lnTo>
                  <a:lnTo>
                    <a:pt x="13212532" y="6708477"/>
                  </a:lnTo>
                  <a:lnTo>
                    <a:pt x="13209875" y="6712859"/>
                  </a:lnTo>
                  <a:lnTo>
                    <a:pt x="13211503" y="6718280"/>
                  </a:lnTo>
                  <a:lnTo>
                    <a:pt x="13216027" y="6720604"/>
                  </a:lnTo>
                  <a:lnTo>
                    <a:pt x="13222075" y="6723972"/>
                  </a:lnTo>
                  <a:lnTo>
                    <a:pt x="13227073" y="6726104"/>
                  </a:lnTo>
                  <a:lnTo>
                    <a:pt x="13232020" y="6724668"/>
                  </a:lnTo>
                  <a:lnTo>
                    <a:pt x="13234202" y="6720477"/>
                  </a:lnTo>
                  <a:lnTo>
                    <a:pt x="13236526" y="6715954"/>
                  </a:lnTo>
                  <a:lnTo>
                    <a:pt x="13235232" y="6710675"/>
                  </a:lnTo>
                  <a:lnTo>
                    <a:pt x="13230709" y="6708351"/>
                  </a:lnTo>
                  <a:lnTo>
                    <a:pt x="13224660" y="6704983"/>
                  </a:lnTo>
                  <a:lnTo>
                    <a:pt x="13220136" y="6702659"/>
                  </a:lnTo>
                  <a:close/>
                </a:path>
                <a:path w="17068800" h="9558020">
                  <a:moveTo>
                    <a:pt x="12738837" y="6494595"/>
                  </a:moveTo>
                  <a:lnTo>
                    <a:pt x="12734029" y="6492938"/>
                  </a:lnTo>
                  <a:lnTo>
                    <a:pt x="12727412" y="6490903"/>
                  </a:lnTo>
                  <a:lnTo>
                    <a:pt x="12722937" y="6489388"/>
                  </a:lnTo>
                  <a:lnTo>
                    <a:pt x="12717896" y="6491966"/>
                  </a:lnTo>
                  <a:lnTo>
                    <a:pt x="12716238" y="6496774"/>
                  </a:lnTo>
                  <a:lnTo>
                    <a:pt x="12715199" y="6501058"/>
                  </a:lnTo>
                  <a:lnTo>
                    <a:pt x="12717110" y="6505813"/>
                  </a:lnTo>
                  <a:lnTo>
                    <a:pt x="12722111" y="6507946"/>
                  </a:lnTo>
                  <a:lnTo>
                    <a:pt x="12728728" y="6509981"/>
                  </a:lnTo>
                  <a:lnTo>
                    <a:pt x="12733203" y="6511495"/>
                  </a:lnTo>
                  <a:lnTo>
                    <a:pt x="12738242" y="6508917"/>
                  </a:lnTo>
                  <a:lnTo>
                    <a:pt x="12739899" y="6504109"/>
                  </a:lnTo>
                  <a:lnTo>
                    <a:pt x="12741413" y="6499634"/>
                  </a:lnTo>
                  <a:lnTo>
                    <a:pt x="12738837" y="6494595"/>
                  </a:lnTo>
                  <a:close/>
                </a:path>
                <a:path w="17068800" h="9558020">
                  <a:moveTo>
                    <a:pt x="13140462" y="6660399"/>
                  </a:moveTo>
                  <a:lnTo>
                    <a:pt x="13134707" y="6661884"/>
                  </a:lnTo>
                  <a:lnTo>
                    <a:pt x="13132716" y="6666551"/>
                  </a:lnTo>
                  <a:lnTo>
                    <a:pt x="13130393" y="6671075"/>
                  </a:lnTo>
                  <a:lnTo>
                    <a:pt x="13132019" y="6676496"/>
                  </a:lnTo>
                  <a:lnTo>
                    <a:pt x="13136401" y="6679153"/>
                  </a:lnTo>
                  <a:lnTo>
                    <a:pt x="13147400" y="6683845"/>
                  </a:lnTo>
                  <a:lnTo>
                    <a:pt x="13152822" y="6682218"/>
                  </a:lnTo>
                  <a:lnTo>
                    <a:pt x="13154670" y="6677885"/>
                  </a:lnTo>
                  <a:lnTo>
                    <a:pt x="13156994" y="6673361"/>
                  </a:lnTo>
                  <a:lnTo>
                    <a:pt x="13155368" y="6667940"/>
                  </a:lnTo>
                  <a:lnTo>
                    <a:pt x="13150986" y="6665283"/>
                  </a:lnTo>
                  <a:lnTo>
                    <a:pt x="13144653" y="6662581"/>
                  </a:lnTo>
                  <a:lnTo>
                    <a:pt x="13140462" y="6660399"/>
                  </a:lnTo>
                  <a:close/>
                </a:path>
                <a:path w="17068800" h="9558020">
                  <a:moveTo>
                    <a:pt x="12824198" y="6523522"/>
                  </a:moveTo>
                  <a:lnTo>
                    <a:pt x="12819581" y="6522341"/>
                  </a:lnTo>
                  <a:lnTo>
                    <a:pt x="12813248" y="6519639"/>
                  </a:lnTo>
                  <a:lnTo>
                    <a:pt x="12808773" y="6518124"/>
                  </a:lnTo>
                  <a:lnTo>
                    <a:pt x="12803876" y="6520369"/>
                  </a:lnTo>
                  <a:lnTo>
                    <a:pt x="12801886" y="6525035"/>
                  </a:lnTo>
                  <a:lnTo>
                    <a:pt x="12800721" y="6528477"/>
                  </a:lnTo>
                  <a:lnTo>
                    <a:pt x="12800371" y="6529510"/>
                  </a:lnTo>
                  <a:lnTo>
                    <a:pt x="12802615" y="6534407"/>
                  </a:lnTo>
                  <a:lnTo>
                    <a:pt x="12806948" y="6536255"/>
                  </a:lnTo>
                  <a:lnTo>
                    <a:pt x="12807424" y="6536065"/>
                  </a:lnTo>
                  <a:lnTo>
                    <a:pt x="12813755" y="6538766"/>
                  </a:lnTo>
                  <a:lnTo>
                    <a:pt x="12818230" y="6540281"/>
                  </a:lnTo>
                  <a:lnTo>
                    <a:pt x="12823129" y="6538036"/>
                  </a:lnTo>
                  <a:lnTo>
                    <a:pt x="12825119" y="6533370"/>
                  </a:lnTo>
                  <a:lnTo>
                    <a:pt x="12826303" y="6529936"/>
                  </a:lnTo>
                  <a:lnTo>
                    <a:pt x="12826776" y="6528562"/>
                  </a:lnTo>
                  <a:lnTo>
                    <a:pt x="12824198" y="6523522"/>
                  </a:lnTo>
                  <a:close/>
                </a:path>
                <a:path w="17068800" h="9558020">
                  <a:moveTo>
                    <a:pt x="72842" y="1075154"/>
                  </a:moveTo>
                  <a:lnTo>
                    <a:pt x="68039" y="1076256"/>
                  </a:lnTo>
                  <a:lnTo>
                    <a:pt x="63044" y="1076883"/>
                  </a:lnTo>
                  <a:lnTo>
                    <a:pt x="59769" y="1081790"/>
                  </a:lnTo>
                  <a:lnTo>
                    <a:pt x="60872" y="1086593"/>
                  </a:lnTo>
                  <a:lnTo>
                    <a:pt x="62263" y="1093490"/>
                  </a:lnTo>
                  <a:lnTo>
                    <a:pt x="62935" y="1096534"/>
                  </a:lnTo>
                  <a:lnTo>
                    <a:pt x="65032" y="1099005"/>
                  </a:lnTo>
                  <a:lnTo>
                    <a:pt x="69032" y="1100711"/>
                  </a:lnTo>
                  <a:lnTo>
                    <a:pt x="70840" y="1101089"/>
                  </a:lnTo>
                  <a:lnTo>
                    <a:pt x="72600" y="1100657"/>
                  </a:lnTo>
                  <a:lnTo>
                    <a:pt x="77595" y="1100030"/>
                  </a:lnTo>
                  <a:lnTo>
                    <a:pt x="80870" y="1095124"/>
                  </a:lnTo>
                  <a:lnTo>
                    <a:pt x="79768" y="1090320"/>
                  </a:lnTo>
                  <a:lnTo>
                    <a:pt x="78376" y="1083423"/>
                  </a:lnTo>
                  <a:lnTo>
                    <a:pt x="77749" y="1078429"/>
                  </a:lnTo>
                  <a:lnTo>
                    <a:pt x="72842" y="1075154"/>
                  </a:lnTo>
                  <a:close/>
                </a:path>
                <a:path w="17068800" h="9558020">
                  <a:moveTo>
                    <a:pt x="13070031" y="6626023"/>
                  </a:moveTo>
                  <a:lnTo>
                    <a:pt x="13059032" y="6621331"/>
                  </a:lnTo>
                  <a:lnTo>
                    <a:pt x="13053467" y="6623290"/>
                  </a:lnTo>
                  <a:lnTo>
                    <a:pt x="13049770" y="6631957"/>
                  </a:lnTo>
                  <a:lnTo>
                    <a:pt x="13051399" y="6637379"/>
                  </a:lnTo>
                  <a:lnTo>
                    <a:pt x="13055923" y="6639703"/>
                  </a:lnTo>
                  <a:lnTo>
                    <a:pt x="13067254" y="6644536"/>
                  </a:lnTo>
                  <a:lnTo>
                    <a:pt x="13072484" y="6642433"/>
                  </a:lnTo>
                  <a:lnTo>
                    <a:pt x="13076181" y="6633767"/>
                  </a:lnTo>
                  <a:lnTo>
                    <a:pt x="13074554" y="6628346"/>
                  </a:lnTo>
                  <a:lnTo>
                    <a:pt x="13070031" y="6626023"/>
                  </a:lnTo>
                  <a:close/>
                </a:path>
                <a:path w="17068800" h="9558020">
                  <a:moveTo>
                    <a:pt x="12908470" y="6555924"/>
                  </a:moveTo>
                  <a:lnTo>
                    <a:pt x="12893138" y="6549384"/>
                  </a:lnTo>
                  <a:lnTo>
                    <a:pt x="12888242" y="6551629"/>
                  </a:lnTo>
                  <a:lnTo>
                    <a:pt x="12886251" y="6556295"/>
                  </a:lnTo>
                  <a:lnTo>
                    <a:pt x="12884736" y="6560771"/>
                  </a:lnTo>
                  <a:lnTo>
                    <a:pt x="12886838" y="6566000"/>
                  </a:lnTo>
                  <a:lnTo>
                    <a:pt x="12902171" y="6572541"/>
                  </a:lnTo>
                  <a:lnTo>
                    <a:pt x="12907068" y="6570297"/>
                  </a:lnTo>
                  <a:lnTo>
                    <a:pt x="12909058" y="6565630"/>
                  </a:lnTo>
                  <a:lnTo>
                    <a:pt x="12910573" y="6561154"/>
                  </a:lnTo>
                  <a:lnTo>
                    <a:pt x="12908470" y="6555924"/>
                  </a:lnTo>
                  <a:close/>
                </a:path>
                <a:path w="17068800" h="9558020">
                  <a:moveTo>
                    <a:pt x="12992224" y="6590469"/>
                  </a:moveTo>
                  <a:lnTo>
                    <a:pt x="12976558" y="6583786"/>
                  </a:lnTo>
                  <a:lnTo>
                    <a:pt x="12971328" y="6585889"/>
                  </a:lnTo>
                  <a:lnTo>
                    <a:pt x="12967347" y="6595221"/>
                  </a:lnTo>
                  <a:lnTo>
                    <a:pt x="12969449" y="6600451"/>
                  </a:lnTo>
                  <a:lnTo>
                    <a:pt x="12980448" y="6605143"/>
                  </a:lnTo>
                  <a:lnTo>
                    <a:pt x="12980257" y="6604667"/>
                  </a:lnTo>
                  <a:lnTo>
                    <a:pt x="12984923" y="6606658"/>
                  </a:lnTo>
                  <a:lnTo>
                    <a:pt x="12990011" y="6604890"/>
                  </a:lnTo>
                  <a:lnTo>
                    <a:pt x="12992002" y="6600223"/>
                  </a:lnTo>
                  <a:lnTo>
                    <a:pt x="12994326" y="6595699"/>
                  </a:lnTo>
                  <a:lnTo>
                    <a:pt x="12992224" y="6590469"/>
                  </a:lnTo>
                  <a:close/>
                </a:path>
                <a:path w="17068800" h="9558020">
                  <a:moveTo>
                    <a:pt x="58277" y="987392"/>
                  </a:moveTo>
                  <a:lnTo>
                    <a:pt x="48287" y="988646"/>
                  </a:lnTo>
                  <a:lnTo>
                    <a:pt x="45155" y="993219"/>
                  </a:lnTo>
                  <a:lnTo>
                    <a:pt x="45782" y="998214"/>
                  </a:lnTo>
                  <a:lnTo>
                    <a:pt x="46840" y="1004968"/>
                  </a:lnTo>
                  <a:lnTo>
                    <a:pt x="47511" y="1008012"/>
                  </a:lnTo>
                  <a:lnTo>
                    <a:pt x="49609" y="1010483"/>
                  </a:lnTo>
                  <a:lnTo>
                    <a:pt x="52275" y="1011621"/>
                  </a:lnTo>
                  <a:lnTo>
                    <a:pt x="52133" y="1011954"/>
                  </a:lnTo>
                  <a:lnTo>
                    <a:pt x="53466" y="1012523"/>
                  </a:lnTo>
                  <a:lnTo>
                    <a:pt x="55275" y="1012900"/>
                  </a:lnTo>
                  <a:lnTo>
                    <a:pt x="57035" y="1012469"/>
                  </a:lnTo>
                  <a:lnTo>
                    <a:pt x="62030" y="1011842"/>
                  </a:lnTo>
                  <a:lnTo>
                    <a:pt x="65162" y="1007268"/>
                  </a:lnTo>
                  <a:lnTo>
                    <a:pt x="64535" y="1002274"/>
                  </a:lnTo>
                  <a:lnTo>
                    <a:pt x="63477" y="995519"/>
                  </a:lnTo>
                  <a:lnTo>
                    <a:pt x="62850" y="990525"/>
                  </a:lnTo>
                  <a:lnTo>
                    <a:pt x="58277" y="987392"/>
                  </a:lnTo>
                  <a:close/>
                </a:path>
                <a:path w="17068800" h="9558020">
                  <a:moveTo>
                    <a:pt x="45280" y="898723"/>
                  </a:moveTo>
                  <a:lnTo>
                    <a:pt x="35290" y="899977"/>
                  </a:lnTo>
                  <a:lnTo>
                    <a:pt x="31824" y="904408"/>
                  </a:lnTo>
                  <a:lnTo>
                    <a:pt x="32451" y="909404"/>
                  </a:lnTo>
                  <a:lnTo>
                    <a:pt x="33509" y="916158"/>
                  </a:lnTo>
                  <a:lnTo>
                    <a:pt x="33705" y="919393"/>
                  </a:lnTo>
                  <a:lnTo>
                    <a:pt x="36136" y="922006"/>
                  </a:lnTo>
                  <a:lnTo>
                    <a:pt x="38803" y="923143"/>
                  </a:lnTo>
                  <a:lnTo>
                    <a:pt x="38994" y="923619"/>
                  </a:lnTo>
                  <a:lnTo>
                    <a:pt x="40660" y="924329"/>
                  </a:lnTo>
                  <a:lnTo>
                    <a:pt x="43895" y="924134"/>
                  </a:lnTo>
                  <a:lnTo>
                    <a:pt x="48557" y="923365"/>
                  </a:lnTo>
                  <a:lnTo>
                    <a:pt x="52023" y="918934"/>
                  </a:lnTo>
                  <a:lnTo>
                    <a:pt x="51396" y="913939"/>
                  </a:lnTo>
                  <a:lnTo>
                    <a:pt x="50338" y="907184"/>
                  </a:lnTo>
                  <a:lnTo>
                    <a:pt x="49711" y="902189"/>
                  </a:lnTo>
                  <a:lnTo>
                    <a:pt x="45280" y="898723"/>
                  </a:lnTo>
                  <a:close/>
                </a:path>
                <a:path w="17068800" h="9558020">
                  <a:moveTo>
                    <a:pt x="34802" y="808766"/>
                  </a:moveTo>
                  <a:lnTo>
                    <a:pt x="29807" y="809394"/>
                  </a:lnTo>
                  <a:lnTo>
                    <a:pt x="25146" y="810162"/>
                  </a:lnTo>
                  <a:lnTo>
                    <a:pt x="21347" y="814451"/>
                  </a:lnTo>
                  <a:lnTo>
                    <a:pt x="21974" y="819445"/>
                  </a:lnTo>
                  <a:lnTo>
                    <a:pt x="22556" y="826391"/>
                  </a:lnTo>
                  <a:lnTo>
                    <a:pt x="22752" y="829627"/>
                  </a:lnTo>
                  <a:lnTo>
                    <a:pt x="24708" y="832431"/>
                  </a:lnTo>
                  <a:lnTo>
                    <a:pt x="27707" y="833711"/>
                  </a:lnTo>
                  <a:lnTo>
                    <a:pt x="28325" y="833186"/>
                  </a:lnTo>
                  <a:lnTo>
                    <a:pt x="29658" y="833755"/>
                  </a:lnTo>
                  <a:lnTo>
                    <a:pt x="31134" y="833990"/>
                  </a:lnTo>
                  <a:lnTo>
                    <a:pt x="32752" y="833892"/>
                  </a:lnTo>
                  <a:lnTo>
                    <a:pt x="37747" y="833265"/>
                  </a:lnTo>
                  <a:lnTo>
                    <a:pt x="41212" y="828834"/>
                  </a:lnTo>
                  <a:lnTo>
                    <a:pt x="40585" y="823839"/>
                  </a:lnTo>
                  <a:lnTo>
                    <a:pt x="39860" y="817227"/>
                  </a:lnTo>
                  <a:lnTo>
                    <a:pt x="39091" y="812566"/>
                  </a:lnTo>
                  <a:lnTo>
                    <a:pt x="34802" y="808766"/>
                  </a:lnTo>
                  <a:close/>
                </a:path>
                <a:path w="17068800" h="9558020">
                  <a:moveTo>
                    <a:pt x="25516" y="719710"/>
                  </a:moveTo>
                  <a:lnTo>
                    <a:pt x="15810" y="720298"/>
                  </a:lnTo>
                  <a:lnTo>
                    <a:pt x="12345" y="724729"/>
                  </a:lnTo>
                  <a:lnTo>
                    <a:pt x="12639" y="729582"/>
                  </a:lnTo>
                  <a:lnTo>
                    <a:pt x="21181" y="744650"/>
                  </a:lnTo>
                  <a:lnTo>
                    <a:pt x="27651" y="744259"/>
                  </a:lnTo>
                  <a:lnTo>
                    <a:pt x="31117" y="739828"/>
                  </a:lnTo>
                  <a:lnTo>
                    <a:pt x="30823" y="734974"/>
                  </a:lnTo>
                  <a:lnTo>
                    <a:pt x="30240" y="728030"/>
                  </a:lnTo>
                  <a:lnTo>
                    <a:pt x="29947" y="723176"/>
                  </a:lnTo>
                  <a:lnTo>
                    <a:pt x="25516" y="719710"/>
                  </a:lnTo>
                  <a:close/>
                </a:path>
                <a:path w="17068800" h="9558020">
                  <a:moveTo>
                    <a:pt x="19416" y="629650"/>
                  </a:moveTo>
                  <a:lnTo>
                    <a:pt x="9710" y="630239"/>
                  </a:lnTo>
                  <a:lnTo>
                    <a:pt x="5911" y="634527"/>
                  </a:lnTo>
                  <a:lnTo>
                    <a:pt x="6205" y="639379"/>
                  </a:lnTo>
                  <a:lnTo>
                    <a:pt x="6788" y="646325"/>
                  </a:lnTo>
                  <a:lnTo>
                    <a:pt x="6841" y="649894"/>
                  </a:lnTo>
                  <a:lnTo>
                    <a:pt x="9130" y="652840"/>
                  </a:lnTo>
                  <a:lnTo>
                    <a:pt x="13130" y="654546"/>
                  </a:lnTo>
                  <a:lnTo>
                    <a:pt x="14272" y="654639"/>
                  </a:lnTo>
                  <a:lnTo>
                    <a:pt x="20742" y="654248"/>
                  </a:lnTo>
                  <a:lnTo>
                    <a:pt x="24541" y="649959"/>
                  </a:lnTo>
                  <a:lnTo>
                    <a:pt x="24248" y="645106"/>
                  </a:lnTo>
                  <a:lnTo>
                    <a:pt x="23998" y="638302"/>
                  </a:lnTo>
                  <a:lnTo>
                    <a:pt x="23704" y="633450"/>
                  </a:lnTo>
                  <a:lnTo>
                    <a:pt x="19416" y="629650"/>
                  </a:lnTo>
                  <a:close/>
                </a:path>
                <a:path w="17068800" h="9558020">
                  <a:moveTo>
                    <a:pt x="15933" y="539919"/>
                  </a:moveTo>
                  <a:lnTo>
                    <a:pt x="6227" y="540507"/>
                  </a:lnTo>
                  <a:lnTo>
                    <a:pt x="2095" y="544653"/>
                  </a:lnTo>
                  <a:lnTo>
                    <a:pt x="2389" y="549506"/>
                  </a:lnTo>
                  <a:lnTo>
                    <a:pt x="2638" y="556309"/>
                  </a:lnTo>
                  <a:lnTo>
                    <a:pt x="2692" y="559878"/>
                  </a:lnTo>
                  <a:lnTo>
                    <a:pt x="4981" y="562824"/>
                  </a:lnTo>
                  <a:lnTo>
                    <a:pt x="10647" y="565241"/>
                  </a:lnTo>
                  <a:lnTo>
                    <a:pt x="11931" y="565001"/>
                  </a:lnTo>
                  <a:lnTo>
                    <a:pt x="16784" y="564708"/>
                  </a:lnTo>
                  <a:lnTo>
                    <a:pt x="20916" y="560561"/>
                  </a:lnTo>
                  <a:lnTo>
                    <a:pt x="20623" y="555708"/>
                  </a:lnTo>
                  <a:lnTo>
                    <a:pt x="20373" y="548904"/>
                  </a:lnTo>
                  <a:lnTo>
                    <a:pt x="20079" y="544052"/>
                  </a:lnTo>
                  <a:lnTo>
                    <a:pt x="15933" y="539919"/>
                  </a:lnTo>
                  <a:close/>
                </a:path>
                <a:path w="17068800" h="9558020">
                  <a:moveTo>
                    <a:pt x="13592" y="450282"/>
                  </a:moveTo>
                  <a:lnTo>
                    <a:pt x="8882" y="450241"/>
                  </a:lnTo>
                  <a:lnTo>
                    <a:pt x="3838" y="450060"/>
                  </a:lnTo>
                  <a:lnTo>
                    <a:pt x="39" y="454348"/>
                  </a:lnTo>
                  <a:lnTo>
                    <a:pt x="0" y="459059"/>
                  </a:lnTo>
                  <a:lnTo>
                    <a:pt x="249" y="465862"/>
                  </a:lnTo>
                  <a:lnTo>
                    <a:pt x="302" y="469431"/>
                  </a:lnTo>
                  <a:lnTo>
                    <a:pt x="2782" y="472853"/>
                  </a:lnTo>
                  <a:lnTo>
                    <a:pt x="5782" y="474133"/>
                  </a:lnTo>
                  <a:lnTo>
                    <a:pt x="5306" y="474324"/>
                  </a:lnTo>
                  <a:lnTo>
                    <a:pt x="6306" y="474750"/>
                  </a:lnTo>
                  <a:lnTo>
                    <a:pt x="7782" y="474986"/>
                  </a:lnTo>
                  <a:lnTo>
                    <a:pt x="8924" y="475079"/>
                  </a:lnTo>
                  <a:lnTo>
                    <a:pt x="14110" y="474927"/>
                  </a:lnTo>
                  <a:lnTo>
                    <a:pt x="17909" y="470639"/>
                  </a:lnTo>
                  <a:lnTo>
                    <a:pt x="17949" y="465927"/>
                  </a:lnTo>
                  <a:lnTo>
                    <a:pt x="17700" y="459124"/>
                  </a:lnTo>
                  <a:lnTo>
                    <a:pt x="17881" y="454080"/>
                  </a:lnTo>
                  <a:lnTo>
                    <a:pt x="13592" y="450282"/>
                  </a:lnTo>
                  <a:close/>
                </a:path>
                <a:path w="17068800" h="9558020">
                  <a:moveTo>
                    <a:pt x="14962" y="360256"/>
                  </a:moveTo>
                  <a:lnTo>
                    <a:pt x="9919" y="360073"/>
                  </a:lnTo>
                  <a:lnTo>
                    <a:pt x="4541" y="359750"/>
                  </a:lnTo>
                  <a:lnTo>
                    <a:pt x="884" y="363706"/>
                  </a:lnTo>
                  <a:lnTo>
                    <a:pt x="477" y="375745"/>
                  </a:lnTo>
                  <a:lnTo>
                    <a:pt x="530" y="379313"/>
                  </a:lnTo>
                  <a:lnTo>
                    <a:pt x="2677" y="382592"/>
                  </a:lnTo>
                  <a:lnTo>
                    <a:pt x="7343" y="384583"/>
                  </a:lnTo>
                  <a:lnTo>
                    <a:pt x="9628" y="384769"/>
                  </a:lnTo>
                  <a:lnTo>
                    <a:pt x="14672" y="384951"/>
                  </a:lnTo>
                  <a:lnTo>
                    <a:pt x="18328" y="380995"/>
                  </a:lnTo>
                  <a:lnTo>
                    <a:pt x="18510" y="375952"/>
                  </a:lnTo>
                  <a:lnTo>
                    <a:pt x="18594" y="369290"/>
                  </a:lnTo>
                  <a:lnTo>
                    <a:pt x="18918" y="363912"/>
                  </a:lnTo>
                  <a:lnTo>
                    <a:pt x="14962" y="360256"/>
                  </a:lnTo>
                  <a:close/>
                </a:path>
                <a:path w="17068800" h="9558020">
                  <a:moveTo>
                    <a:pt x="17284" y="269848"/>
                  </a:moveTo>
                  <a:lnTo>
                    <a:pt x="12240" y="269667"/>
                  </a:lnTo>
                  <a:lnTo>
                    <a:pt x="7529" y="269627"/>
                  </a:lnTo>
                  <a:lnTo>
                    <a:pt x="3205" y="273298"/>
                  </a:lnTo>
                  <a:lnTo>
                    <a:pt x="2798" y="285337"/>
                  </a:lnTo>
                  <a:lnTo>
                    <a:pt x="2710" y="289238"/>
                  </a:lnTo>
                  <a:lnTo>
                    <a:pt x="4856" y="292518"/>
                  </a:lnTo>
                  <a:lnTo>
                    <a:pt x="9189" y="294366"/>
                  </a:lnTo>
                  <a:lnTo>
                    <a:pt x="11473" y="294552"/>
                  </a:lnTo>
                  <a:lnTo>
                    <a:pt x="16184" y="294592"/>
                  </a:lnTo>
                  <a:lnTo>
                    <a:pt x="20507" y="290922"/>
                  </a:lnTo>
                  <a:lnTo>
                    <a:pt x="20915" y="278883"/>
                  </a:lnTo>
                  <a:lnTo>
                    <a:pt x="20955" y="274172"/>
                  </a:lnTo>
                  <a:lnTo>
                    <a:pt x="17284" y="269848"/>
                  </a:lnTo>
                  <a:close/>
                </a:path>
                <a:path w="17068800" h="9558020">
                  <a:moveTo>
                    <a:pt x="14318" y="204763"/>
                  </a:moveTo>
                  <a:lnTo>
                    <a:pt x="12652" y="204053"/>
                  </a:lnTo>
                  <a:lnTo>
                    <a:pt x="12510" y="204386"/>
                  </a:lnTo>
                  <a:lnTo>
                    <a:pt x="13176" y="204670"/>
                  </a:lnTo>
                  <a:lnTo>
                    <a:pt x="14318" y="204763"/>
                  </a:lnTo>
                  <a:close/>
                </a:path>
                <a:path w="17068800" h="9558020">
                  <a:moveTo>
                    <a:pt x="22271" y="180579"/>
                  </a:moveTo>
                  <a:lnTo>
                    <a:pt x="17227" y="180397"/>
                  </a:lnTo>
                  <a:lnTo>
                    <a:pt x="12326" y="179881"/>
                  </a:lnTo>
                  <a:lnTo>
                    <a:pt x="8002" y="183552"/>
                  </a:lnTo>
                  <a:lnTo>
                    <a:pt x="7820" y="188597"/>
                  </a:lnTo>
                  <a:lnTo>
                    <a:pt x="7261" y="195450"/>
                  </a:lnTo>
                  <a:lnTo>
                    <a:pt x="6839" y="199209"/>
                  </a:lnTo>
                  <a:lnTo>
                    <a:pt x="9319" y="202631"/>
                  </a:lnTo>
                  <a:lnTo>
                    <a:pt x="15318" y="205190"/>
                  </a:lnTo>
                  <a:lnTo>
                    <a:pt x="20362" y="205371"/>
                  </a:lnTo>
                  <a:lnTo>
                    <a:pt x="24686" y="201701"/>
                  </a:lnTo>
                  <a:lnTo>
                    <a:pt x="24867" y="196657"/>
                  </a:lnTo>
                  <a:lnTo>
                    <a:pt x="25427" y="189804"/>
                  </a:lnTo>
                  <a:lnTo>
                    <a:pt x="25942" y="184903"/>
                  </a:lnTo>
                  <a:lnTo>
                    <a:pt x="22271" y="180579"/>
                  </a:lnTo>
                  <a:close/>
                </a:path>
                <a:path w="17068800" h="9558020">
                  <a:moveTo>
                    <a:pt x="29351" y="91020"/>
                  </a:moveTo>
                  <a:lnTo>
                    <a:pt x="19548" y="89989"/>
                  </a:lnTo>
                  <a:lnTo>
                    <a:pt x="15225" y="93660"/>
                  </a:lnTo>
                  <a:lnTo>
                    <a:pt x="14709" y="98563"/>
                  </a:lnTo>
                  <a:lnTo>
                    <a:pt x="14150" y="105414"/>
                  </a:lnTo>
                  <a:lnTo>
                    <a:pt x="13728" y="109175"/>
                  </a:lnTo>
                  <a:lnTo>
                    <a:pt x="16066" y="112930"/>
                  </a:lnTo>
                  <a:lnTo>
                    <a:pt x="20399" y="114778"/>
                  </a:lnTo>
                  <a:lnTo>
                    <a:pt x="21207" y="114729"/>
                  </a:lnTo>
                  <a:lnTo>
                    <a:pt x="22207" y="115156"/>
                  </a:lnTo>
                  <a:lnTo>
                    <a:pt x="27109" y="115671"/>
                  </a:lnTo>
                  <a:lnTo>
                    <a:pt x="31433" y="112000"/>
                  </a:lnTo>
                  <a:lnTo>
                    <a:pt x="31948" y="107098"/>
                  </a:lnTo>
                  <a:lnTo>
                    <a:pt x="32508" y="100245"/>
                  </a:lnTo>
                  <a:lnTo>
                    <a:pt x="32983" y="95720"/>
                  </a:lnTo>
                  <a:lnTo>
                    <a:pt x="33023" y="95343"/>
                  </a:lnTo>
                  <a:lnTo>
                    <a:pt x="29351" y="91020"/>
                  </a:lnTo>
                  <a:close/>
                </a:path>
                <a:path w="17068800" h="9558020">
                  <a:moveTo>
                    <a:pt x="38525" y="1172"/>
                  </a:moveTo>
                  <a:lnTo>
                    <a:pt x="33623" y="656"/>
                  </a:lnTo>
                  <a:lnTo>
                    <a:pt x="28388" y="0"/>
                  </a:lnTo>
                  <a:lnTo>
                    <a:pt x="24065" y="3670"/>
                  </a:lnTo>
                  <a:lnTo>
                    <a:pt x="23550" y="8572"/>
                  </a:lnTo>
                  <a:lnTo>
                    <a:pt x="22706" y="14909"/>
                  </a:lnTo>
                  <a:lnTo>
                    <a:pt x="22657" y="15282"/>
                  </a:lnTo>
                  <a:lnTo>
                    <a:pt x="22426" y="19518"/>
                  </a:lnTo>
                  <a:lnTo>
                    <a:pt x="24431" y="23130"/>
                  </a:lnTo>
                  <a:lnTo>
                    <a:pt x="29097" y="25120"/>
                  </a:lnTo>
                  <a:lnTo>
                    <a:pt x="30239" y="25214"/>
                  </a:lnTo>
                  <a:lnTo>
                    <a:pt x="30906" y="25498"/>
                  </a:lnTo>
                  <a:lnTo>
                    <a:pt x="35807" y="26014"/>
                  </a:lnTo>
                  <a:lnTo>
                    <a:pt x="40131" y="22342"/>
                  </a:lnTo>
                  <a:lnTo>
                    <a:pt x="40646" y="17441"/>
                  </a:lnTo>
                  <a:lnTo>
                    <a:pt x="41489" y="11103"/>
                  </a:lnTo>
                  <a:lnTo>
                    <a:pt x="42149" y="5869"/>
                  </a:lnTo>
                  <a:lnTo>
                    <a:pt x="42196" y="5495"/>
                  </a:lnTo>
                  <a:lnTo>
                    <a:pt x="38525" y="1172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76259" y="0"/>
              <a:ext cx="17192175" cy="967638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760857" y="25577"/>
              <a:ext cx="17299305" cy="9711690"/>
            </a:xfrm>
            <a:custGeom>
              <a:avLst/>
              <a:gdLst/>
              <a:ahLst/>
              <a:cxnLst/>
              <a:rect l="l" t="t" r="r" b="b"/>
              <a:pathLst>
                <a:path w="17299305" h="9711690">
                  <a:moveTo>
                    <a:pt x="6393593" y="5982540"/>
                  </a:moveTo>
                  <a:lnTo>
                    <a:pt x="6378928" y="5976284"/>
                  </a:lnTo>
                  <a:lnTo>
                    <a:pt x="6374031" y="5978529"/>
                  </a:lnTo>
                  <a:lnTo>
                    <a:pt x="6372182" y="5982862"/>
                  </a:lnTo>
                  <a:lnTo>
                    <a:pt x="6370784" y="5986993"/>
                  </a:lnTo>
                  <a:lnTo>
                    <a:pt x="6370668" y="5987337"/>
                  </a:lnTo>
                  <a:lnTo>
                    <a:pt x="6372578" y="5992092"/>
                  </a:lnTo>
                  <a:lnTo>
                    <a:pt x="6387244" y="5998348"/>
                  </a:lnTo>
                  <a:lnTo>
                    <a:pt x="6392141" y="5996103"/>
                  </a:lnTo>
                  <a:lnTo>
                    <a:pt x="6393989" y="5991770"/>
                  </a:lnTo>
                  <a:lnTo>
                    <a:pt x="6395388" y="5987639"/>
                  </a:lnTo>
                  <a:lnTo>
                    <a:pt x="6395504" y="5987295"/>
                  </a:lnTo>
                  <a:lnTo>
                    <a:pt x="6393593" y="5982540"/>
                  </a:lnTo>
                  <a:close/>
                </a:path>
                <a:path w="17299305" h="9711690">
                  <a:moveTo>
                    <a:pt x="6307267" y="5945716"/>
                  </a:moveTo>
                  <a:lnTo>
                    <a:pt x="6296934" y="5941308"/>
                  </a:lnTo>
                  <a:lnTo>
                    <a:pt x="6291846" y="5943078"/>
                  </a:lnTo>
                  <a:lnTo>
                    <a:pt x="6288149" y="5951744"/>
                  </a:lnTo>
                  <a:lnTo>
                    <a:pt x="6289919" y="5956832"/>
                  </a:lnTo>
                  <a:lnTo>
                    <a:pt x="6300585" y="5961381"/>
                  </a:lnTo>
                  <a:lnTo>
                    <a:pt x="6307267" y="5945716"/>
                  </a:lnTo>
                  <a:close/>
                </a:path>
                <a:path w="17299305" h="9711690">
                  <a:moveTo>
                    <a:pt x="6229415" y="5912113"/>
                  </a:moveTo>
                  <a:lnTo>
                    <a:pt x="6214749" y="5905857"/>
                  </a:lnTo>
                  <a:lnTo>
                    <a:pt x="6209662" y="5907626"/>
                  </a:lnTo>
                  <a:lnTo>
                    <a:pt x="6205965" y="5916292"/>
                  </a:lnTo>
                  <a:lnTo>
                    <a:pt x="6207734" y="5921380"/>
                  </a:lnTo>
                  <a:lnTo>
                    <a:pt x="6222400" y="5927636"/>
                  </a:lnTo>
                  <a:lnTo>
                    <a:pt x="6227487" y="5925868"/>
                  </a:lnTo>
                  <a:lnTo>
                    <a:pt x="6231184" y="5917202"/>
                  </a:lnTo>
                  <a:lnTo>
                    <a:pt x="6229415" y="5912113"/>
                  </a:lnTo>
                  <a:close/>
                </a:path>
                <a:path w="17299305" h="9711690">
                  <a:moveTo>
                    <a:pt x="6476204" y="6016991"/>
                  </a:moveTo>
                  <a:lnTo>
                    <a:pt x="6461539" y="6010736"/>
                  </a:lnTo>
                  <a:lnTo>
                    <a:pt x="6456642" y="6012980"/>
                  </a:lnTo>
                  <a:lnTo>
                    <a:pt x="6454793" y="6017313"/>
                  </a:lnTo>
                  <a:lnTo>
                    <a:pt x="6453395" y="6021444"/>
                  </a:lnTo>
                  <a:lnTo>
                    <a:pt x="6453278" y="6021788"/>
                  </a:lnTo>
                  <a:lnTo>
                    <a:pt x="6455189" y="6026543"/>
                  </a:lnTo>
                  <a:lnTo>
                    <a:pt x="6469855" y="6032798"/>
                  </a:lnTo>
                  <a:lnTo>
                    <a:pt x="6474752" y="6030554"/>
                  </a:lnTo>
                  <a:lnTo>
                    <a:pt x="6478448" y="6021888"/>
                  </a:lnTo>
                  <a:lnTo>
                    <a:pt x="6476204" y="6016991"/>
                  </a:lnTo>
                  <a:close/>
                </a:path>
                <a:path w="17299305" h="9711690">
                  <a:moveTo>
                    <a:pt x="6147658" y="5875662"/>
                  </a:moveTo>
                  <a:lnTo>
                    <a:pt x="6132991" y="5869406"/>
                  </a:lnTo>
                  <a:lnTo>
                    <a:pt x="6127904" y="5871175"/>
                  </a:lnTo>
                  <a:lnTo>
                    <a:pt x="6124207" y="5879841"/>
                  </a:lnTo>
                  <a:lnTo>
                    <a:pt x="6125976" y="5884929"/>
                  </a:lnTo>
                  <a:lnTo>
                    <a:pt x="6140642" y="5891185"/>
                  </a:lnTo>
                  <a:lnTo>
                    <a:pt x="6145730" y="5889416"/>
                  </a:lnTo>
                  <a:lnTo>
                    <a:pt x="6149426" y="5880750"/>
                  </a:lnTo>
                  <a:lnTo>
                    <a:pt x="6147658" y="5875662"/>
                  </a:lnTo>
                  <a:close/>
                </a:path>
                <a:path w="17299305" h="9711690">
                  <a:moveTo>
                    <a:pt x="6559432" y="6050918"/>
                  </a:moveTo>
                  <a:lnTo>
                    <a:pt x="6544767" y="6044662"/>
                  </a:lnTo>
                  <a:lnTo>
                    <a:pt x="6539871" y="6046907"/>
                  </a:lnTo>
                  <a:lnTo>
                    <a:pt x="6538022" y="6051240"/>
                  </a:lnTo>
                  <a:lnTo>
                    <a:pt x="6536624" y="6055371"/>
                  </a:lnTo>
                  <a:lnTo>
                    <a:pt x="6536507" y="6055715"/>
                  </a:lnTo>
                  <a:lnTo>
                    <a:pt x="6538418" y="6060470"/>
                  </a:lnTo>
                  <a:lnTo>
                    <a:pt x="6553083" y="6066725"/>
                  </a:lnTo>
                  <a:lnTo>
                    <a:pt x="6557981" y="6064481"/>
                  </a:lnTo>
                  <a:lnTo>
                    <a:pt x="6561678" y="6055815"/>
                  </a:lnTo>
                  <a:lnTo>
                    <a:pt x="6559432" y="6050918"/>
                  </a:lnTo>
                  <a:close/>
                </a:path>
                <a:path w="17299305" h="9711690">
                  <a:moveTo>
                    <a:pt x="6051327" y="5831813"/>
                  </a:moveTo>
                  <a:lnTo>
                    <a:pt x="6046096" y="5833916"/>
                  </a:lnTo>
                  <a:lnTo>
                    <a:pt x="6042400" y="5842582"/>
                  </a:lnTo>
                  <a:lnTo>
                    <a:pt x="6044169" y="5847669"/>
                  </a:lnTo>
                  <a:lnTo>
                    <a:pt x="6058835" y="5853925"/>
                  </a:lnTo>
                  <a:lnTo>
                    <a:pt x="6063924" y="5852156"/>
                  </a:lnTo>
                  <a:lnTo>
                    <a:pt x="6067620" y="5843490"/>
                  </a:lnTo>
                  <a:lnTo>
                    <a:pt x="6065850" y="5838402"/>
                  </a:lnTo>
                  <a:lnTo>
                    <a:pt x="6055518" y="5833994"/>
                  </a:lnTo>
                  <a:lnTo>
                    <a:pt x="6051327" y="5831813"/>
                  </a:lnTo>
                  <a:close/>
                </a:path>
                <a:path w="17299305" h="9711690">
                  <a:moveTo>
                    <a:pt x="6642946" y="6084178"/>
                  </a:moveTo>
                  <a:lnTo>
                    <a:pt x="6628280" y="6077922"/>
                  </a:lnTo>
                  <a:lnTo>
                    <a:pt x="6623383" y="6080167"/>
                  </a:lnTo>
                  <a:lnTo>
                    <a:pt x="6619686" y="6088833"/>
                  </a:lnTo>
                  <a:lnTo>
                    <a:pt x="6621598" y="6093587"/>
                  </a:lnTo>
                  <a:lnTo>
                    <a:pt x="6625931" y="6095436"/>
                  </a:lnTo>
                  <a:lnTo>
                    <a:pt x="6626406" y="6095245"/>
                  </a:lnTo>
                  <a:lnTo>
                    <a:pt x="6636739" y="6099653"/>
                  </a:lnTo>
                  <a:lnTo>
                    <a:pt x="6641635" y="6097408"/>
                  </a:lnTo>
                  <a:lnTo>
                    <a:pt x="6645332" y="6088742"/>
                  </a:lnTo>
                  <a:lnTo>
                    <a:pt x="6642946" y="6084178"/>
                  </a:lnTo>
                  <a:close/>
                </a:path>
                <a:path w="17299305" h="9711690">
                  <a:moveTo>
                    <a:pt x="5970186" y="5794837"/>
                  </a:moveTo>
                  <a:lnTo>
                    <a:pt x="5964956" y="5796940"/>
                  </a:lnTo>
                  <a:lnTo>
                    <a:pt x="5961260" y="5805606"/>
                  </a:lnTo>
                  <a:lnTo>
                    <a:pt x="5962888" y="5811027"/>
                  </a:lnTo>
                  <a:lnTo>
                    <a:pt x="5977553" y="5817283"/>
                  </a:lnTo>
                  <a:lnTo>
                    <a:pt x="5982640" y="5815514"/>
                  </a:lnTo>
                  <a:lnTo>
                    <a:pt x="5986337" y="5806848"/>
                  </a:lnTo>
                  <a:lnTo>
                    <a:pt x="5984710" y="5801427"/>
                  </a:lnTo>
                  <a:lnTo>
                    <a:pt x="5974377" y="5797019"/>
                  </a:lnTo>
                  <a:lnTo>
                    <a:pt x="5970186" y="5794837"/>
                  </a:lnTo>
                  <a:close/>
                </a:path>
                <a:path w="17299305" h="9711690">
                  <a:moveTo>
                    <a:pt x="6726552" y="6116296"/>
                  </a:moveTo>
                  <a:lnTo>
                    <a:pt x="6722076" y="6114781"/>
                  </a:lnTo>
                  <a:lnTo>
                    <a:pt x="6711744" y="6110374"/>
                  </a:lnTo>
                  <a:lnTo>
                    <a:pt x="6706847" y="6112618"/>
                  </a:lnTo>
                  <a:lnTo>
                    <a:pt x="6703150" y="6121284"/>
                  </a:lnTo>
                  <a:lnTo>
                    <a:pt x="6705062" y="6126039"/>
                  </a:lnTo>
                  <a:lnTo>
                    <a:pt x="6709395" y="6127887"/>
                  </a:lnTo>
                  <a:lnTo>
                    <a:pt x="6709870" y="6127696"/>
                  </a:lnTo>
                  <a:lnTo>
                    <a:pt x="6720203" y="6132104"/>
                  </a:lnTo>
                  <a:lnTo>
                    <a:pt x="6725099" y="6129859"/>
                  </a:lnTo>
                  <a:lnTo>
                    <a:pt x="6728796" y="6121193"/>
                  </a:lnTo>
                  <a:lnTo>
                    <a:pt x="6726552" y="6116296"/>
                  </a:lnTo>
                  <a:close/>
                </a:path>
                <a:path w="17299305" h="9711690">
                  <a:moveTo>
                    <a:pt x="5903045" y="5763834"/>
                  </a:moveTo>
                  <a:lnTo>
                    <a:pt x="5888380" y="5757578"/>
                  </a:lnTo>
                  <a:lnTo>
                    <a:pt x="5883292" y="5759347"/>
                  </a:lnTo>
                  <a:lnTo>
                    <a:pt x="5879596" y="5768013"/>
                  </a:lnTo>
                  <a:lnTo>
                    <a:pt x="5881222" y="5773435"/>
                  </a:lnTo>
                  <a:lnTo>
                    <a:pt x="5895887" y="5779690"/>
                  </a:lnTo>
                  <a:lnTo>
                    <a:pt x="5900976" y="5777921"/>
                  </a:lnTo>
                  <a:lnTo>
                    <a:pt x="5904673" y="5769255"/>
                  </a:lnTo>
                  <a:lnTo>
                    <a:pt x="5903045" y="5763834"/>
                  </a:lnTo>
                  <a:close/>
                </a:path>
                <a:path w="17299305" h="9711690">
                  <a:moveTo>
                    <a:pt x="5821714" y="5726382"/>
                  </a:moveTo>
                  <a:lnTo>
                    <a:pt x="5807049" y="5720127"/>
                  </a:lnTo>
                  <a:lnTo>
                    <a:pt x="5801961" y="5721896"/>
                  </a:lnTo>
                  <a:lnTo>
                    <a:pt x="5798264" y="5730562"/>
                  </a:lnTo>
                  <a:lnTo>
                    <a:pt x="5799891" y="5735983"/>
                  </a:lnTo>
                  <a:lnTo>
                    <a:pt x="5814557" y="5742239"/>
                  </a:lnTo>
                  <a:lnTo>
                    <a:pt x="5819645" y="5740470"/>
                  </a:lnTo>
                  <a:lnTo>
                    <a:pt x="5823341" y="5731804"/>
                  </a:lnTo>
                  <a:lnTo>
                    <a:pt x="5821714" y="5726382"/>
                  </a:lnTo>
                  <a:close/>
                </a:path>
                <a:path w="17299305" h="9711690">
                  <a:moveTo>
                    <a:pt x="6810251" y="6147272"/>
                  </a:moveTo>
                  <a:lnTo>
                    <a:pt x="6805633" y="6146090"/>
                  </a:lnTo>
                  <a:lnTo>
                    <a:pt x="6799634" y="6143531"/>
                  </a:lnTo>
                  <a:lnTo>
                    <a:pt x="6795159" y="6142016"/>
                  </a:lnTo>
                  <a:lnTo>
                    <a:pt x="6790595" y="6144403"/>
                  </a:lnTo>
                  <a:lnTo>
                    <a:pt x="6787041" y="6152736"/>
                  </a:lnTo>
                  <a:lnTo>
                    <a:pt x="6789286" y="6157633"/>
                  </a:lnTo>
                  <a:lnTo>
                    <a:pt x="6793285" y="6159339"/>
                  </a:lnTo>
                  <a:lnTo>
                    <a:pt x="6793760" y="6159148"/>
                  </a:lnTo>
                  <a:lnTo>
                    <a:pt x="6800093" y="6161849"/>
                  </a:lnTo>
                  <a:lnTo>
                    <a:pt x="6812353" y="6152502"/>
                  </a:lnTo>
                  <a:lnTo>
                    <a:pt x="6810251" y="6147272"/>
                  </a:lnTo>
                  <a:close/>
                </a:path>
                <a:path w="17299305" h="9711690">
                  <a:moveTo>
                    <a:pt x="5740383" y="5688932"/>
                  </a:moveTo>
                  <a:lnTo>
                    <a:pt x="5725718" y="5682676"/>
                  </a:lnTo>
                  <a:lnTo>
                    <a:pt x="5720630" y="5684445"/>
                  </a:lnTo>
                  <a:lnTo>
                    <a:pt x="5716933" y="5693111"/>
                  </a:lnTo>
                  <a:lnTo>
                    <a:pt x="5718559" y="5698532"/>
                  </a:lnTo>
                  <a:lnTo>
                    <a:pt x="5733225" y="5704788"/>
                  </a:lnTo>
                  <a:lnTo>
                    <a:pt x="5738313" y="5703020"/>
                  </a:lnTo>
                  <a:lnTo>
                    <a:pt x="5742010" y="5694354"/>
                  </a:lnTo>
                  <a:lnTo>
                    <a:pt x="5740383" y="5688932"/>
                  </a:lnTo>
                  <a:close/>
                </a:path>
                <a:path w="17299305" h="9711690">
                  <a:moveTo>
                    <a:pt x="6894426" y="6178056"/>
                  </a:moveTo>
                  <a:lnTo>
                    <a:pt x="6889809" y="6176875"/>
                  </a:lnTo>
                  <a:lnTo>
                    <a:pt x="6883809" y="6174316"/>
                  </a:lnTo>
                  <a:lnTo>
                    <a:pt x="6879334" y="6172801"/>
                  </a:lnTo>
                  <a:lnTo>
                    <a:pt x="6874771" y="6175188"/>
                  </a:lnTo>
                  <a:lnTo>
                    <a:pt x="6871216" y="6183520"/>
                  </a:lnTo>
                  <a:lnTo>
                    <a:pt x="6873461" y="6188418"/>
                  </a:lnTo>
                  <a:lnTo>
                    <a:pt x="6878126" y="6190408"/>
                  </a:lnTo>
                  <a:lnTo>
                    <a:pt x="6878269" y="6190075"/>
                  </a:lnTo>
                  <a:lnTo>
                    <a:pt x="6884268" y="6192633"/>
                  </a:lnTo>
                  <a:lnTo>
                    <a:pt x="6888744" y="6194149"/>
                  </a:lnTo>
                  <a:lnTo>
                    <a:pt x="6893307" y="6191762"/>
                  </a:lnTo>
                  <a:lnTo>
                    <a:pt x="6895156" y="6187429"/>
                  </a:lnTo>
                  <a:lnTo>
                    <a:pt x="6896204" y="6184331"/>
                  </a:lnTo>
                  <a:lnTo>
                    <a:pt x="6896670" y="6182954"/>
                  </a:lnTo>
                  <a:lnTo>
                    <a:pt x="6894426" y="6178056"/>
                  </a:lnTo>
                  <a:close/>
                </a:path>
                <a:path w="17299305" h="9711690">
                  <a:moveTo>
                    <a:pt x="5659527" y="5651290"/>
                  </a:moveTo>
                  <a:lnTo>
                    <a:pt x="5648861" y="5646740"/>
                  </a:lnTo>
                  <a:lnTo>
                    <a:pt x="5642179" y="5662406"/>
                  </a:lnTo>
                  <a:lnTo>
                    <a:pt x="5652511" y="5666813"/>
                  </a:lnTo>
                  <a:lnTo>
                    <a:pt x="5657600" y="5665044"/>
                  </a:lnTo>
                  <a:lnTo>
                    <a:pt x="5661297" y="5656378"/>
                  </a:lnTo>
                  <a:lnTo>
                    <a:pt x="5659527" y="5651290"/>
                  </a:lnTo>
                  <a:close/>
                </a:path>
                <a:path w="17299305" h="9711690">
                  <a:moveTo>
                    <a:pt x="5573481" y="5611039"/>
                  </a:moveTo>
                  <a:lnTo>
                    <a:pt x="5563148" y="5606631"/>
                  </a:lnTo>
                  <a:lnTo>
                    <a:pt x="5558060" y="5608401"/>
                  </a:lnTo>
                  <a:lnTo>
                    <a:pt x="5554363" y="5617067"/>
                  </a:lnTo>
                  <a:lnTo>
                    <a:pt x="5556132" y="5622156"/>
                  </a:lnTo>
                  <a:lnTo>
                    <a:pt x="5560323" y="5624337"/>
                  </a:lnTo>
                  <a:lnTo>
                    <a:pt x="5570656" y="5628744"/>
                  </a:lnTo>
                  <a:lnTo>
                    <a:pt x="5575744" y="5626975"/>
                  </a:lnTo>
                  <a:lnTo>
                    <a:pt x="5579440" y="5618309"/>
                  </a:lnTo>
                  <a:lnTo>
                    <a:pt x="5577672" y="5613221"/>
                  </a:lnTo>
                  <a:lnTo>
                    <a:pt x="5573481" y="5611039"/>
                  </a:lnTo>
                  <a:close/>
                </a:path>
                <a:path w="17299305" h="9711690">
                  <a:moveTo>
                    <a:pt x="6978885" y="6208175"/>
                  </a:moveTo>
                  <a:lnTo>
                    <a:pt x="6974268" y="6206993"/>
                  </a:lnTo>
                  <a:lnTo>
                    <a:pt x="6968268" y="6204434"/>
                  </a:lnTo>
                  <a:lnTo>
                    <a:pt x="6963793" y="6202919"/>
                  </a:lnTo>
                  <a:lnTo>
                    <a:pt x="6959230" y="6205306"/>
                  </a:lnTo>
                  <a:lnTo>
                    <a:pt x="6955675" y="6213639"/>
                  </a:lnTo>
                  <a:lnTo>
                    <a:pt x="6957920" y="6218536"/>
                  </a:lnTo>
                  <a:lnTo>
                    <a:pt x="6962253" y="6220384"/>
                  </a:lnTo>
                  <a:lnTo>
                    <a:pt x="6962728" y="6220193"/>
                  </a:lnTo>
                  <a:lnTo>
                    <a:pt x="6968727" y="6222752"/>
                  </a:lnTo>
                  <a:lnTo>
                    <a:pt x="6973203" y="6224267"/>
                  </a:lnTo>
                  <a:lnTo>
                    <a:pt x="6977766" y="6221881"/>
                  </a:lnTo>
                  <a:lnTo>
                    <a:pt x="6979615" y="6217547"/>
                  </a:lnTo>
                  <a:lnTo>
                    <a:pt x="6980663" y="6214449"/>
                  </a:lnTo>
                  <a:lnTo>
                    <a:pt x="6981130" y="6213072"/>
                  </a:lnTo>
                  <a:lnTo>
                    <a:pt x="6978885" y="6208175"/>
                  </a:lnTo>
                  <a:close/>
                </a:path>
                <a:path w="17299305" h="9711690">
                  <a:moveTo>
                    <a:pt x="5492576" y="5572589"/>
                  </a:moveTo>
                  <a:lnTo>
                    <a:pt x="5482242" y="5568181"/>
                  </a:lnTo>
                  <a:lnTo>
                    <a:pt x="5477155" y="5569950"/>
                  </a:lnTo>
                  <a:lnTo>
                    <a:pt x="5473458" y="5578616"/>
                  </a:lnTo>
                  <a:lnTo>
                    <a:pt x="5475228" y="5583704"/>
                  </a:lnTo>
                  <a:lnTo>
                    <a:pt x="5479418" y="5585886"/>
                  </a:lnTo>
                  <a:lnTo>
                    <a:pt x="5489751" y="5590293"/>
                  </a:lnTo>
                  <a:lnTo>
                    <a:pt x="5494838" y="5588524"/>
                  </a:lnTo>
                  <a:lnTo>
                    <a:pt x="5498535" y="5579858"/>
                  </a:lnTo>
                  <a:lnTo>
                    <a:pt x="5496767" y="5574770"/>
                  </a:lnTo>
                  <a:lnTo>
                    <a:pt x="5492576" y="5572589"/>
                  </a:lnTo>
                  <a:close/>
                </a:path>
                <a:path w="17299305" h="9711690">
                  <a:moveTo>
                    <a:pt x="5412003" y="5534279"/>
                  </a:moveTo>
                  <a:lnTo>
                    <a:pt x="5401338" y="5529730"/>
                  </a:lnTo>
                  <a:lnTo>
                    <a:pt x="5396250" y="5531499"/>
                  </a:lnTo>
                  <a:lnTo>
                    <a:pt x="5392553" y="5540165"/>
                  </a:lnTo>
                  <a:lnTo>
                    <a:pt x="5394322" y="5545254"/>
                  </a:lnTo>
                  <a:lnTo>
                    <a:pt x="5398514" y="5547435"/>
                  </a:lnTo>
                  <a:lnTo>
                    <a:pt x="5409179" y="5551985"/>
                  </a:lnTo>
                  <a:lnTo>
                    <a:pt x="5414267" y="5550215"/>
                  </a:lnTo>
                  <a:lnTo>
                    <a:pt x="5417964" y="5541550"/>
                  </a:lnTo>
                  <a:lnTo>
                    <a:pt x="5416194" y="5536461"/>
                  </a:lnTo>
                  <a:lnTo>
                    <a:pt x="5412003" y="5534279"/>
                  </a:lnTo>
                  <a:close/>
                </a:path>
                <a:path w="17299305" h="9711690">
                  <a:moveTo>
                    <a:pt x="7063771" y="6237294"/>
                  </a:moveTo>
                  <a:lnTo>
                    <a:pt x="7059153" y="6236112"/>
                  </a:lnTo>
                  <a:lnTo>
                    <a:pt x="7053154" y="6233553"/>
                  </a:lnTo>
                  <a:lnTo>
                    <a:pt x="7048679" y="6232038"/>
                  </a:lnTo>
                  <a:lnTo>
                    <a:pt x="7043782" y="6234282"/>
                  </a:lnTo>
                  <a:lnTo>
                    <a:pt x="7040752" y="6243232"/>
                  </a:lnTo>
                  <a:lnTo>
                    <a:pt x="7042806" y="6247654"/>
                  </a:lnTo>
                  <a:lnTo>
                    <a:pt x="7046806" y="6249360"/>
                  </a:lnTo>
                  <a:lnTo>
                    <a:pt x="7046948" y="6249027"/>
                  </a:lnTo>
                  <a:lnTo>
                    <a:pt x="7047281" y="6249169"/>
                  </a:lnTo>
                  <a:lnTo>
                    <a:pt x="7047756" y="6248978"/>
                  </a:lnTo>
                  <a:lnTo>
                    <a:pt x="7053756" y="6251537"/>
                  </a:lnTo>
                  <a:lnTo>
                    <a:pt x="7058231" y="6253052"/>
                  </a:lnTo>
                  <a:lnTo>
                    <a:pt x="7063128" y="6250808"/>
                  </a:lnTo>
                  <a:lnTo>
                    <a:pt x="7066157" y="6241857"/>
                  </a:lnTo>
                  <a:lnTo>
                    <a:pt x="7063771" y="6237294"/>
                  </a:lnTo>
                  <a:close/>
                </a:path>
                <a:path w="17299305" h="9711690">
                  <a:moveTo>
                    <a:pt x="5320766" y="5491421"/>
                  </a:moveTo>
                  <a:lnTo>
                    <a:pt x="5315345" y="5493048"/>
                  </a:lnTo>
                  <a:lnTo>
                    <a:pt x="5312994" y="5498348"/>
                  </a:lnTo>
                  <a:lnTo>
                    <a:pt x="5311315" y="5501572"/>
                  </a:lnTo>
                  <a:lnTo>
                    <a:pt x="5313084" y="5506660"/>
                  </a:lnTo>
                  <a:lnTo>
                    <a:pt x="5317275" y="5508842"/>
                  </a:lnTo>
                  <a:lnTo>
                    <a:pt x="5327941" y="5513392"/>
                  </a:lnTo>
                  <a:lnTo>
                    <a:pt x="5332887" y="5511956"/>
                  </a:lnTo>
                  <a:lnTo>
                    <a:pt x="5335238" y="5506656"/>
                  </a:lnTo>
                  <a:lnTo>
                    <a:pt x="5336917" y="5503432"/>
                  </a:lnTo>
                  <a:lnTo>
                    <a:pt x="5335148" y="5498344"/>
                  </a:lnTo>
                  <a:lnTo>
                    <a:pt x="5330956" y="5496162"/>
                  </a:lnTo>
                  <a:lnTo>
                    <a:pt x="5324958" y="5493603"/>
                  </a:lnTo>
                  <a:lnTo>
                    <a:pt x="5320766" y="5491421"/>
                  </a:lnTo>
                  <a:close/>
                </a:path>
                <a:path w="17299305" h="9711690">
                  <a:moveTo>
                    <a:pt x="5240146" y="5452304"/>
                  </a:moveTo>
                  <a:lnTo>
                    <a:pt x="5234724" y="5453931"/>
                  </a:lnTo>
                  <a:lnTo>
                    <a:pt x="5232372" y="5459231"/>
                  </a:lnTo>
                  <a:lnTo>
                    <a:pt x="5230694" y="5462455"/>
                  </a:lnTo>
                  <a:lnTo>
                    <a:pt x="5232463" y="5467543"/>
                  </a:lnTo>
                  <a:lnTo>
                    <a:pt x="5236655" y="5469724"/>
                  </a:lnTo>
                  <a:lnTo>
                    <a:pt x="5247321" y="5474274"/>
                  </a:lnTo>
                  <a:lnTo>
                    <a:pt x="5252266" y="5472838"/>
                  </a:lnTo>
                  <a:lnTo>
                    <a:pt x="5254618" y="5467538"/>
                  </a:lnTo>
                  <a:lnTo>
                    <a:pt x="5256296" y="5464314"/>
                  </a:lnTo>
                  <a:lnTo>
                    <a:pt x="5254526" y="5459226"/>
                  </a:lnTo>
                  <a:lnTo>
                    <a:pt x="5250336" y="5457045"/>
                  </a:lnTo>
                  <a:lnTo>
                    <a:pt x="5244336" y="5454486"/>
                  </a:lnTo>
                  <a:lnTo>
                    <a:pt x="5240146" y="5452304"/>
                  </a:lnTo>
                  <a:close/>
                </a:path>
                <a:path w="17299305" h="9711690">
                  <a:moveTo>
                    <a:pt x="7148417" y="6265128"/>
                  </a:moveTo>
                  <a:lnTo>
                    <a:pt x="7143942" y="6263612"/>
                  </a:lnTo>
                  <a:lnTo>
                    <a:pt x="7137659" y="6261720"/>
                  </a:lnTo>
                  <a:lnTo>
                    <a:pt x="7133183" y="6260205"/>
                  </a:lnTo>
                  <a:lnTo>
                    <a:pt x="7128619" y="6262591"/>
                  </a:lnTo>
                  <a:lnTo>
                    <a:pt x="7127104" y="6267067"/>
                  </a:lnTo>
                  <a:lnTo>
                    <a:pt x="7125731" y="6271208"/>
                  </a:lnTo>
                  <a:lnTo>
                    <a:pt x="7127785" y="6275630"/>
                  </a:lnTo>
                  <a:lnTo>
                    <a:pt x="7131784" y="6277336"/>
                  </a:lnTo>
                  <a:lnTo>
                    <a:pt x="7131642" y="6277669"/>
                  </a:lnTo>
                  <a:lnTo>
                    <a:pt x="7132308" y="6277954"/>
                  </a:lnTo>
                  <a:lnTo>
                    <a:pt x="7138593" y="6279847"/>
                  </a:lnTo>
                  <a:lnTo>
                    <a:pt x="7143210" y="6281029"/>
                  </a:lnTo>
                  <a:lnTo>
                    <a:pt x="7147774" y="6278641"/>
                  </a:lnTo>
                  <a:lnTo>
                    <a:pt x="7150804" y="6269691"/>
                  </a:lnTo>
                  <a:lnTo>
                    <a:pt x="7148417" y="6265128"/>
                  </a:lnTo>
                  <a:close/>
                </a:path>
                <a:path w="17299305" h="9711690">
                  <a:moveTo>
                    <a:pt x="5169383" y="5417785"/>
                  </a:moveTo>
                  <a:lnTo>
                    <a:pt x="5163716" y="5415368"/>
                  </a:lnTo>
                  <a:lnTo>
                    <a:pt x="5159780" y="5422750"/>
                  </a:lnTo>
                  <a:lnTo>
                    <a:pt x="5156368" y="5430749"/>
                  </a:lnTo>
                  <a:lnTo>
                    <a:pt x="5162367" y="5433308"/>
                  </a:lnTo>
                  <a:lnTo>
                    <a:pt x="5162224" y="5433642"/>
                  </a:lnTo>
                  <a:lnTo>
                    <a:pt x="5166224" y="5435348"/>
                  </a:lnTo>
                  <a:lnTo>
                    <a:pt x="5171170" y="5433912"/>
                  </a:lnTo>
                  <a:lnTo>
                    <a:pt x="5173522" y="5428612"/>
                  </a:lnTo>
                  <a:lnTo>
                    <a:pt x="5175200" y="5425388"/>
                  </a:lnTo>
                  <a:lnTo>
                    <a:pt x="5173431" y="5420300"/>
                  </a:lnTo>
                  <a:lnTo>
                    <a:pt x="5169383" y="5417785"/>
                  </a:lnTo>
                  <a:close/>
                </a:path>
                <a:path w="17299305" h="9711690">
                  <a:moveTo>
                    <a:pt x="7233823" y="6292104"/>
                  </a:moveTo>
                  <a:lnTo>
                    <a:pt x="7229347" y="6290589"/>
                  </a:lnTo>
                  <a:lnTo>
                    <a:pt x="7223064" y="6288697"/>
                  </a:lnTo>
                  <a:lnTo>
                    <a:pt x="7218446" y="6287515"/>
                  </a:lnTo>
                  <a:lnTo>
                    <a:pt x="7213883" y="6289901"/>
                  </a:lnTo>
                  <a:lnTo>
                    <a:pt x="7212368" y="6294376"/>
                  </a:lnTo>
                  <a:lnTo>
                    <a:pt x="7210995" y="6298518"/>
                  </a:lnTo>
                  <a:lnTo>
                    <a:pt x="7213048" y="6302940"/>
                  </a:lnTo>
                  <a:lnTo>
                    <a:pt x="7218047" y="6305072"/>
                  </a:lnTo>
                  <a:lnTo>
                    <a:pt x="7224331" y="6306965"/>
                  </a:lnTo>
                  <a:lnTo>
                    <a:pt x="7228948" y="6308147"/>
                  </a:lnTo>
                  <a:lnTo>
                    <a:pt x="7233513" y="6305760"/>
                  </a:lnTo>
                  <a:lnTo>
                    <a:pt x="7235028" y="6301285"/>
                  </a:lnTo>
                  <a:lnTo>
                    <a:pt x="7236209" y="6296668"/>
                  </a:lnTo>
                  <a:lnTo>
                    <a:pt x="7233823" y="6292104"/>
                  </a:lnTo>
                  <a:close/>
                </a:path>
                <a:path w="17299305" h="9711690">
                  <a:moveTo>
                    <a:pt x="5078857" y="5373260"/>
                  </a:moveTo>
                  <a:lnTo>
                    <a:pt x="5073435" y="5374887"/>
                  </a:lnTo>
                  <a:lnTo>
                    <a:pt x="5070915" y="5380510"/>
                  </a:lnTo>
                  <a:lnTo>
                    <a:pt x="5069405" y="5383411"/>
                  </a:lnTo>
                  <a:lnTo>
                    <a:pt x="5071174" y="5388500"/>
                  </a:lnTo>
                  <a:lnTo>
                    <a:pt x="5075223" y="5391014"/>
                  </a:lnTo>
                  <a:lnTo>
                    <a:pt x="5085888" y="5395564"/>
                  </a:lnTo>
                  <a:lnTo>
                    <a:pt x="5090835" y="5394128"/>
                  </a:lnTo>
                  <a:lnTo>
                    <a:pt x="5093354" y="5388505"/>
                  </a:lnTo>
                  <a:lnTo>
                    <a:pt x="5094865" y="5385604"/>
                  </a:lnTo>
                  <a:lnTo>
                    <a:pt x="5093095" y="5380516"/>
                  </a:lnTo>
                  <a:lnTo>
                    <a:pt x="5089047" y="5378001"/>
                  </a:lnTo>
                  <a:lnTo>
                    <a:pt x="5083048" y="5375442"/>
                  </a:lnTo>
                  <a:lnTo>
                    <a:pt x="5078857" y="5373260"/>
                  </a:lnTo>
                  <a:close/>
                </a:path>
                <a:path w="17299305" h="9711690">
                  <a:moveTo>
                    <a:pt x="4998378" y="5333810"/>
                  </a:moveTo>
                  <a:lnTo>
                    <a:pt x="4992957" y="5335436"/>
                  </a:lnTo>
                  <a:lnTo>
                    <a:pt x="4990437" y="5341059"/>
                  </a:lnTo>
                  <a:lnTo>
                    <a:pt x="4988927" y="5343960"/>
                  </a:lnTo>
                  <a:lnTo>
                    <a:pt x="4990696" y="5349049"/>
                  </a:lnTo>
                  <a:lnTo>
                    <a:pt x="4994744" y="5351564"/>
                  </a:lnTo>
                  <a:lnTo>
                    <a:pt x="5005410" y="5356113"/>
                  </a:lnTo>
                  <a:lnTo>
                    <a:pt x="5010356" y="5354677"/>
                  </a:lnTo>
                  <a:lnTo>
                    <a:pt x="5012876" y="5349055"/>
                  </a:lnTo>
                  <a:lnTo>
                    <a:pt x="5014386" y="5346154"/>
                  </a:lnTo>
                  <a:lnTo>
                    <a:pt x="5012617" y="5341065"/>
                  </a:lnTo>
                  <a:lnTo>
                    <a:pt x="5008568" y="5338550"/>
                  </a:lnTo>
                  <a:lnTo>
                    <a:pt x="5002569" y="5335991"/>
                  </a:lnTo>
                  <a:lnTo>
                    <a:pt x="4998378" y="5333810"/>
                  </a:lnTo>
                  <a:close/>
                </a:path>
                <a:path w="17299305" h="9711690">
                  <a:moveTo>
                    <a:pt x="7319370" y="6318747"/>
                  </a:moveTo>
                  <a:lnTo>
                    <a:pt x="7314895" y="6317232"/>
                  </a:lnTo>
                  <a:lnTo>
                    <a:pt x="7308611" y="6315340"/>
                  </a:lnTo>
                  <a:lnTo>
                    <a:pt x="7304136" y="6313824"/>
                  </a:lnTo>
                  <a:lnTo>
                    <a:pt x="7299430" y="6316544"/>
                  </a:lnTo>
                  <a:lnTo>
                    <a:pt x="7297915" y="6321019"/>
                  </a:lnTo>
                  <a:lnTo>
                    <a:pt x="7296542" y="6325161"/>
                  </a:lnTo>
                  <a:lnTo>
                    <a:pt x="7298595" y="6329583"/>
                  </a:lnTo>
                  <a:lnTo>
                    <a:pt x="7303596" y="6331716"/>
                  </a:lnTo>
                  <a:lnTo>
                    <a:pt x="7309879" y="6333608"/>
                  </a:lnTo>
                  <a:lnTo>
                    <a:pt x="7314355" y="6335123"/>
                  </a:lnTo>
                  <a:lnTo>
                    <a:pt x="7319060" y="6332403"/>
                  </a:lnTo>
                  <a:lnTo>
                    <a:pt x="7322090" y="6323453"/>
                  </a:lnTo>
                  <a:lnTo>
                    <a:pt x="7319370" y="6318747"/>
                  </a:lnTo>
                  <a:close/>
                </a:path>
                <a:path w="17299305" h="9711690">
                  <a:moveTo>
                    <a:pt x="4918184" y="5293692"/>
                  </a:moveTo>
                  <a:lnTo>
                    <a:pt x="4912763" y="5295319"/>
                  </a:lnTo>
                  <a:lnTo>
                    <a:pt x="4910243" y="5300942"/>
                  </a:lnTo>
                  <a:lnTo>
                    <a:pt x="4908733" y="5303843"/>
                  </a:lnTo>
                  <a:lnTo>
                    <a:pt x="4910502" y="5308931"/>
                  </a:lnTo>
                  <a:lnTo>
                    <a:pt x="4914551" y="5311446"/>
                  </a:lnTo>
                  <a:lnTo>
                    <a:pt x="4925216" y="5315996"/>
                  </a:lnTo>
                  <a:lnTo>
                    <a:pt x="4930305" y="5314227"/>
                  </a:lnTo>
                  <a:lnTo>
                    <a:pt x="4932682" y="5308937"/>
                  </a:lnTo>
                  <a:lnTo>
                    <a:pt x="4934192" y="5306036"/>
                  </a:lnTo>
                  <a:lnTo>
                    <a:pt x="4932423" y="5300947"/>
                  </a:lnTo>
                  <a:lnTo>
                    <a:pt x="4928374" y="5298433"/>
                  </a:lnTo>
                  <a:lnTo>
                    <a:pt x="4922375" y="5295874"/>
                  </a:lnTo>
                  <a:lnTo>
                    <a:pt x="4918184" y="5293692"/>
                  </a:lnTo>
                  <a:close/>
                </a:path>
                <a:path w="17299305" h="9711690">
                  <a:moveTo>
                    <a:pt x="4837990" y="5253575"/>
                  </a:moveTo>
                  <a:lnTo>
                    <a:pt x="4832902" y="5255344"/>
                  </a:lnTo>
                  <a:lnTo>
                    <a:pt x="4828539" y="5263726"/>
                  </a:lnTo>
                  <a:lnTo>
                    <a:pt x="4830308" y="5268813"/>
                  </a:lnTo>
                  <a:lnTo>
                    <a:pt x="4834357" y="5271329"/>
                  </a:lnTo>
                  <a:lnTo>
                    <a:pt x="4845022" y="5275878"/>
                  </a:lnTo>
                  <a:lnTo>
                    <a:pt x="4850110" y="5274109"/>
                  </a:lnTo>
                  <a:lnTo>
                    <a:pt x="4851817" y="5270109"/>
                  </a:lnTo>
                  <a:lnTo>
                    <a:pt x="4853998" y="5265918"/>
                  </a:lnTo>
                  <a:lnTo>
                    <a:pt x="4852229" y="5260831"/>
                  </a:lnTo>
                  <a:lnTo>
                    <a:pt x="4848180" y="5258316"/>
                  </a:lnTo>
                  <a:lnTo>
                    <a:pt x="4842181" y="5255756"/>
                  </a:lnTo>
                  <a:lnTo>
                    <a:pt x="4837990" y="5253575"/>
                  </a:lnTo>
                  <a:close/>
                </a:path>
                <a:path w="17299305" h="9711690">
                  <a:moveTo>
                    <a:pt x="7405487" y="6344056"/>
                  </a:moveTo>
                  <a:lnTo>
                    <a:pt x="7400870" y="6342875"/>
                  </a:lnTo>
                  <a:lnTo>
                    <a:pt x="7394585" y="6340982"/>
                  </a:lnTo>
                  <a:lnTo>
                    <a:pt x="7390110" y="6339467"/>
                  </a:lnTo>
                  <a:lnTo>
                    <a:pt x="7385071" y="6342045"/>
                  </a:lnTo>
                  <a:lnTo>
                    <a:pt x="7383889" y="6346662"/>
                  </a:lnTo>
                  <a:lnTo>
                    <a:pt x="7382516" y="6350804"/>
                  </a:lnTo>
                  <a:lnTo>
                    <a:pt x="7384570" y="6355226"/>
                  </a:lnTo>
                  <a:lnTo>
                    <a:pt x="7389570" y="6357359"/>
                  </a:lnTo>
                  <a:lnTo>
                    <a:pt x="7395853" y="6359251"/>
                  </a:lnTo>
                  <a:lnTo>
                    <a:pt x="7400329" y="6360766"/>
                  </a:lnTo>
                  <a:lnTo>
                    <a:pt x="7405367" y="6358188"/>
                  </a:lnTo>
                  <a:lnTo>
                    <a:pt x="7406549" y="6353570"/>
                  </a:lnTo>
                  <a:lnTo>
                    <a:pt x="7408064" y="6349096"/>
                  </a:lnTo>
                  <a:lnTo>
                    <a:pt x="7405487" y="6344056"/>
                  </a:lnTo>
                  <a:close/>
                </a:path>
                <a:path w="17299305" h="9711690">
                  <a:moveTo>
                    <a:pt x="4757938" y="5213124"/>
                  </a:moveTo>
                  <a:lnTo>
                    <a:pt x="4752517" y="5214751"/>
                  </a:lnTo>
                  <a:lnTo>
                    <a:pt x="4749998" y="5220373"/>
                  </a:lnTo>
                  <a:lnTo>
                    <a:pt x="4748487" y="5223274"/>
                  </a:lnTo>
                  <a:lnTo>
                    <a:pt x="4750256" y="5228363"/>
                  </a:lnTo>
                  <a:lnTo>
                    <a:pt x="4754305" y="5230878"/>
                  </a:lnTo>
                  <a:lnTo>
                    <a:pt x="4764970" y="5235427"/>
                  </a:lnTo>
                  <a:lnTo>
                    <a:pt x="4770059" y="5233658"/>
                  </a:lnTo>
                  <a:lnTo>
                    <a:pt x="4772436" y="5228369"/>
                  </a:lnTo>
                  <a:lnTo>
                    <a:pt x="4773946" y="5225468"/>
                  </a:lnTo>
                  <a:lnTo>
                    <a:pt x="4772177" y="5220379"/>
                  </a:lnTo>
                  <a:lnTo>
                    <a:pt x="4768128" y="5217864"/>
                  </a:lnTo>
                  <a:lnTo>
                    <a:pt x="4762130" y="5215305"/>
                  </a:lnTo>
                  <a:lnTo>
                    <a:pt x="4757938" y="5213124"/>
                  </a:lnTo>
                  <a:close/>
                </a:path>
                <a:path w="17299305" h="9711690">
                  <a:moveTo>
                    <a:pt x="4677887" y="5172673"/>
                  </a:moveTo>
                  <a:lnTo>
                    <a:pt x="4672466" y="5174300"/>
                  </a:lnTo>
                  <a:lnTo>
                    <a:pt x="4669946" y="5179923"/>
                  </a:lnTo>
                  <a:lnTo>
                    <a:pt x="4668436" y="5182824"/>
                  </a:lnTo>
                  <a:lnTo>
                    <a:pt x="4670205" y="5187912"/>
                  </a:lnTo>
                  <a:lnTo>
                    <a:pt x="4674253" y="5190427"/>
                  </a:lnTo>
                  <a:lnTo>
                    <a:pt x="4684918" y="5194977"/>
                  </a:lnTo>
                  <a:lnTo>
                    <a:pt x="4690007" y="5193208"/>
                  </a:lnTo>
                  <a:lnTo>
                    <a:pt x="4692384" y="5187918"/>
                  </a:lnTo>
                  <a:lnTo>
                    <a:pt x="4693894" y="5185017"/>
                  </a:lnTo>
                  <a:lnTo>
                    <a:pt x="4692126" y="5179929"/>
                  </a:lnTo>
                  <a:lnTo>
                    <a:pt x="4688077" y="5177414"/>
                  </a:lnTo>
                  <a:lnTo>
                    <a:pt x="4682078" y="5174855"/>
                  </a:lnTo>
                  <a:lnTo>
                    <a:pt x="4677887" y="5172673"/>
                  </a:lnTo>
                  <a:close/>
                </a:path>
                <a:path w="17299305" h="9711690">
                  <a:moveTo>
                    <a:pt x="7491079" y="6368749"/>
                  </a:moveTo>
                  <a:lnTo>
                    <a:pt x="7486462" y="6367567"/>
                  </a:lnTo>
                  <a:lnTo>
                    <a:pt x="7480177" y="6365674"/>
                  </a:lnTo>
                  <a:lnTo>
                    <a:pt x="7475702" y="6364159"/>
                  </a:lnTo>
                  <a:lnTo>
                    <a:pt x="7470997" y="6366880"/>
                  </a:lnTo>
                  <a:lnTo>
                    <a:pt x="7469815" y="6371497"/>
                  </a:lnTo>
                  <a:lnTo>
                    <a:pt x="7468584" y="6375305"/>
                  </a:lnTo>
                  <a:lnTo>
                    <a:pt x="7470637" y="6379726"/>
                  </a:lnTo>
                  <a:lnTo>
                    <a:pt x="7475637" y="6381859"/>
                  </a:lnTo>
                  <a:lnTo>
                    <a:pt x="7481921" y="6383752"/>
                  </a:lnTo>
                  <a:lnTo>
                    <a:pt x="7486397" y="6385267"/>
                  </a:lnTo>
                  <a:lnTo>
                    <a:pt x="7491102" y="6382547"/>
                  </a:lnTo>
                  <a:lnTo>
                    <a:pt x="7492283" y="6377929"/>
                  </a:lnTo>
                  <a:lnTo>
                    <a:pt x="7493798" y="6373454"/>
                  </a:lnTo>
                  <a:lnTo>
                    <a:pt x="7491079" y="6368749"/>
                  </a:lnTo>
                  <a:close/>
                </a:path>
                <a:path w="17299305" h="9711690">
                  <a:moveTo>
                    <a:pt x="4598119" y="5131556"/>
                  </a:moveTo>
                  <a:lnTo>
                    <a:pt x="4592698" y="5133183"/>
                  </a:lnTo>
                  <a:lnTo>
                    <a:pt x="4590170" y="5138801"/>
                  </a:lnTo>
                  <a:lnTo>
                    <a:pt x="4588810" y="5141373"/>
                  </a:lnTo>
                  <a:lnTo>
                    <a:pt x="4590437" y="5146795"/>
                  </a:lnTo>
                  <a:lnTo>
                    <a:pt x="4594486" y="5149310"/>
                  </a:lnTo>
                  <a:lnTo>
                    <a:pt x="4605151" y="5153859"/>
                  </a:lnTo>
                  <a:lnTo>
                    <a:pt x="4610239" y="5152090"/>
                  </a:lnTo>
                  <a:lnTo>
                    <a:pt x="4612625" y="5146805"/>
                  </a:lnTo>
                  <a:lnTo>
                    <a:pt x="4613985" y="5144233"/>
                  </a:lnTo>
                  <a:lnTo>
                    <a:pt x="4612358" y="5138811"/>
                  </a:lnTo>
                  <a:lnTo>
                    <a:pt x="4608309" y="5136297"/>
                  </a:lnTo>
                  <a:lnTo>
                    <a:pt x="4602310" y="5133738"/>
                  </a:lnTo>
                  <a:lnTo>
                    <a:pt x="4598119" y="5131556"/>
                  </a:lnTo>
                  <a:close/>
                </a:path>
                <a:path w="17299305" h="9711690">
                  <a:moveTo>
                    <a:pt x="4518494" y="5090105"/>
                  </a:moveTo>
                  <a:lnTo>
                    <a:pt x="4513072" y="5091732"/>
                  </a:lnTo>
                  <a:lnTo>
                    <a:pt x="4511224" y="5096065"/>
                  </a:lnTo>
                  <a:lnTo>
                    <a:pt x="4509042" y="5100256"/>
                  </a:lnTo>
                  <a:lnTo>
                    <a:pt x="4510670" y="5105677"/>
                  </a:lnTo>
                  <a:lnTo>
                    <a:pt x="4514718" y="5108192"/>
                  </a:lnTo>
                  <a:lnTo>
                    <a:pt x="4525384" y="5112742"/>
                  </a:lnTo>
                  <a:lnTo>
                    <a:pt x="4530472" y="5110973"/>
                  </a:lnTo>
                  <a:lnTo>
                    <a:pt x="4532178" y="5106973"/>
                  </a:lnTo>
                  <a:lnTo>
                    <a:pt x="4534360" y="5102782"/>
                  </a:lnTo>
                  <a:lnTo>
                    <a:pt x="4532733" y="5097361"/>
                  </a:lnTo>
                  <a:lnTo>
                    <a:pt x="4528684" y="5094846"/>
                  </a:lnTo>
                  <a:lnTo>
                    <a:pt x="4522685" y="5092287"/>
                  </a:lnTo>
                  <a:lnTo>
                    <a:pt x="4518494" y="5090105"/>
                  </a:lnTo>
                  <a:close/>
                </a:path>
                <a:path w="17299305" h="9711690">
                  <a:moveTo>
                    <a:pt x="7577857" y="6391583"/>
                  </a:moveTo>
                  <a:lnTo>
                    <a:pt x="7573240" y="6390401"/>
                  </a:lnTo>
                  <a:lnTo>
                    <a:pt x="7566814" y="6388842"/>
                  </a:lnTo>
                  <a:lnTo>
                    <a:pt x="7562197" y="6387660"/>
                  </a:lnTo>
                  <a:lnTo>
                    <a:pt x="7557490" y="6390380"/>
                  </a:lnTo>
                  <a:lnTo>
                    <a:pt x="7556308" y="6394998"/>
                  </a:lnTo>
                  <a:lnTo>
                    <a:pt x="7554936" y="6399140"/>
                  </a:lnTo>
                  <a:lnTo>
                    <a:pt x="7557131" y="6403228"/>
                  </a:lnTo>
                  <a:lnTo>
                    <a:pt x="7562465" y="6405503"/>
                  </a:lnTo>
                  <a:lnTo>
                    <a:pt x="7568890" y="6407062"/>
                  </a:lnTo>
                  <a:lnTo>
                    <a:pt x="7573508" y="6408243"/>
                  </a:lnTo>
                  <a:lnTo>
                    <a:pt x="7578214" y="6405523"/>
                  </a:lnTo>
                  <a:lnTo>
                    <a:pt x="7580578" y="6396289"/>
                  </a:lnTo>
                  <a:lnTo>
                    <a:pt x="7577857" y="6391583"/>
                  </a:lnTo>
                  <a:close/>
                </a:path>
                <a:path w="17299305" h="9711690">
                  <a:moveTo>
                    <a:pt x="4439203" y="5048797"/>
                  </a:moveTo>
                  <a:lnTo>
                    <a:pt x="4434114" y="5050566"/>
                  </a:lnTo>
                  <a:lnTo>
                    <a:pt x="4429751" y="5058948"/>
                  </a:lnTo>
                  <a:lnTo>
                    <a:pt x="4431378" y="5064369"/>
                  </a:lnTo>
                  <a:lnTo>
                    <a:pt x="4435427" y="5066884"/>
                  </a:lnTo>
                  <a:lnTo>
                    <a:pt x="4446092" y="5071433"/>
                  </a:lnTo>
                  <a:lnTo>
                    <a:pt x="4451180" y="5069664"/>
                  </a:lnTo>
                  <a:lnTo>
                    <a:pt x="4452886" y="5065665"/>
                  </a:lnTo>
                  <a:lnTo>
                    <a:pt x="4455068" y="5061474"/>
                  </a:lnTo>
                  <a:lnTo>
                    <a:pt x="4453441" y="5056052"/>
                  </a:lnTo>
                  <a:lnTo>
                    <a:pt x="4449393" y="5053538"/>
                  </a:lnTo>
                  <a:lnTo>
                    <a:pt x="4443393" y="5050979"/>
                  </a:lnTo>
                  <a:lnTo>
                    <a:pt x="4439203" y="5048797"/>
                  </a:lnTo>
                  <a:close/>
                </a:path>
                <a:path w="17299305" h="9711690">
                  <a:moveTo>
                    <a:pt x="4360243" y="5007630"/>
                  </a:moveTo>
                  <a:lnTo>
                    <a:pt x="4354964" y="5008924"/>
                  </a:lnTo>
                  <a:lnTo>
                    <a:pt x="4352782" y="5013115"/>
                  </a:lnTo>
                  <a:lnTo>
                    <a:pt x="4350267" y="5017163"/>
                  </a:lnTo>
                  <a:lnTo>
                    <a:pt x="4352037" y="5022252"/>
                  </a:lnTo>
                  <a:lnTo>
                    <a:pt x="4355943" y="5025100"/>
                  </a:lnTo>
                  <a:lnTo>
                    <a:pt x="4362609" y="5027944"/>
                  </a:lnTo>
                  <a:lnTo>
                    <a:pt x="4362467" y="5028276"/>
                  </a:lnTo>
                  <a:lnTo>
                    <a:pt x="4366467" y="5029983"/>
                  </a:lnTo>
                  <a:lnTo>
                    <a:pt x="4371222" y="5028071"/>
                  </a:lnTo>
                  <a:lnTo>
                    <a:pt x="4373261" y="5024214"/>
                  </a:lnTo>
                  <a:lnTo>
                    <a:pt x="4375776" y="5020165"/>
                  </a:lnTo>
                  <a:lnTo>
                    <a:pt x="4374007" y="5015077"/>
                  </a:lnTo>
                  <a:lnTo>
                    <a:pt x="4370101" y="5012229"/>
                  </a:lnTo>
                  <a:lnTo>
                    <a:pt x="4364101" y="5009670"/>
                  </a:lnTo>
                  <a:lnTo>
                    <a:pt x="4360243" y="5007630"/>
                  </a:lnTo>
                  <a:close/>
                </a:path>
                <a:path w="17299305" h="9711690">
                  <a:moveTo>
                    <a:pt x="7664778" y="6414084"/>
                  </a:moveTo>
                  <a:lnTo>
                    <a:pt x="7660161" y="6412903"/>
                  </a:lnTo>
                  <a:lnTo>
                    <a:pt x="7653734" y="6411344"/>
                  </a:lnTo>
                  <a:lnTo>
                    <a:pt x="7649117" y="6410161"/>
                  </a:lnTo>
                  <a:lnTo>
                    <a:pt x="7644411" y="6412882"/>
                  </a:lnTo>
                  <a:lnTo>
                    <a:pt x="7643229" y="6417499"/>
                  </a:lnTo>
                  <a:lnTo>
                    <a:pt x="7642190" y="6421783"/>
                  </a:lnTo>
                  <a:lnTo>
                    <a:pt x="7644386" y="6425871"/>
                  </a:lnTo>
                  <a:lnTo>
                    <a:pt x="7649385" y="6428004"/>
                  </a:lnTo>
                  <a:lnTo>
                    <a:pt x="7655812" y="6429564"/>
                  </a:lnTo>
                  <a:lnTo>
                    <a:pt x="7660429" y="6430745"/>
                  </a:lnTo>
                  <a:lnTo>
                    <a:pt x="7665134" y="6428025"/>
                  </a:lnTo>
                  <a:lnTo>
                    <a:pt x="7667497" y="6418790"/>
                  </a:lnTo>
                  <a:lnTo>
                    <a:pt x="7664778" y="6414084"/>
                  </a:lnTo>
                  <a:close/>
                </a:path>
                <a:path w="17299305" h="9711690">
                  <a:moveTo>
                    <a:pt x="4281378" y="4965322"/>
                  </a:moveTo>
                  <a:lnTo>
                    <a:pt x="4275957" y="4966949"/>
                  </a:lnTo>
                  <a:lnTo>
                    <a:pt x="4273775" y="4971140"/>
                  </a:lnTo>
                  <a:lnTo>
                    <a:pt x="4271402" y="4974855"/>
                  </a:lnTo>
                  <a:lnTo>
                    <a:pt x="4273029" y="4980276"/>
                  </a:lnTo>
                  <a:lnTo>
                    <a:pt x="4277220" y="4982458"/>
                  </a:lnTo>
                  <a:lnTo>
                    <a:pt x="4282935" y="4985684"/>
                  </a:lnTo>
                  <a:lnTo>
                    <a:pt x="4287602" y="4987675"/>
                  </a:lnTo>
                  <a:lnTo>
                    <a:pt x="4292214" y="4986097"/>
                  </a:lnTo>
                  <a:lnTo>
                    <a:pt x="4294254" y="4982240"/>
                  </a:lnTo>
                  <a:lnTo>
                    <a:pt x="4296627" y="4978524"/>
                  </a:lnTo>
                  <a:lnTo>
                    <a:pt x="4294999" y="4973103"/>
                  </a:lnTo>
                  <a:lnTo>
                    <a:pt x="4290808" y="4970921"/>
                  </a:lnTo>
                  <a:lnTo>
                    <a:pt x="4285093" y="4967695"/>
                  </a:lnTo>
                  <a:lnTo>
                    <a:pt x="4281378" y="4965322"/>
                  </a:lnTo>
                  <a:close/>
                </a:path>
                <a:path w="17299305" h="9711690">
                  <a:moveTo>
                    <a:pt x="4202179" y="4922872"/>
                  </a:moveTo>
                  <a:lnTo>
                    <a:pt x="4196900" y="4924165"/>
                  </a:lnTo>
                  <a:lnTo>
                    <a:pt x="4192536" y="4932546"/>
                  </a:lnTo>
                  <a:lnTo>
                    <a:pt x="4193830" y="4937825"/>
                  </a:lnTo>
                  <a:lnTo>
                    <a:pt x="4198021" y="4940007"/>
                  </a:lnTo>
                  <a:lnTo>
                    <a:pt x="4203737" y="4943233"/>
                  </a:lnTo>
                  <a:lnTo>
                    <a:pt x="4208736" y="4945366"/>
                  </a:lnTo>
                  <a:lnTo>
                    <a:pt x="4213348" y="4943788"/>
                  </a:lnTo>
                  <a:lnTo>
                    <a:pt x="4215387" y="4939930"/>
                  </a:lnTo>
                  <a:lnTo>
                    <a:pt x="4217569" y="4935740"/>
                  </a:lnTo>
                  <a:lnTo>
                    <a:pt x="4216276" y="4930461"/>
                  </a:lnTo>
                  <a:lnTo>
                    <a:pt x="4212085" y="4928279"/>
                  </a:lnTo>
                  <a:lnTo>
                    <a:pt x="4206370" y="4925054"/>
                  </a:lnTo>
                  <a:lnTo>
                    <a:pt x="4202179" y="4922872"/>
                  </a:lnTo>
                  <a:close/>
                </a:path>
                <a:path w="17299305" h="9711690">
                  <a:moveTo>
                    <a:pt x="7751316" y="6435635"/>
                  </a:moveTo>
                  <a:lnTo>
                    <a:pt x="7746698" y="6434453"/>
                  </a:lnTo>
                  <a:lnTo>
                    <a:pt x="7740273" y="6432893"/>
                  </a:lnTo>
                  <a:lnTo>
                    <a:pt x="7735655" y="6431712"/>
                  </a:lnTo>
                  <a:lnTo>
                    <a:pt x="7731283" y="6434574"/>
                  </a:lnTo>
                  <a:lnTo>
                    <a:pt x="7730101" y="6439191"/>
                  </a:lnTo>
                  <a:lnTo>
                    <a:pt x="7729062" y="6443476"/>
                  </a:lnTo>
                  <a:lnTo>
                    <a:pt x="7731256" y="6447563"/>
                  </a:lnTo>
                  <a:lnTo>
                    <a:pt x="7734923" y="6449127"/>
                  </a:lnTo>
                  <a:lnTo>
                    <a:pt x="7735065" y="6448793"/>
                  </a:lnTo>
                  <a:lnTo>
                    <a:pt x="7736399" y="6449362"/>
                  </a:lnTo>
                  <a:lnTo>
                    <a:pt x="7742824" y="6450922"/>
                  </a:lnTo>
                  <a:lnTo>
                    <a:pt x="7747442" y="6452103"/>
                  </a:lnTo>
                  <a:lnTo>
                    <a:pt x="7751814" y="6449241"/>
                  </a:lnTo>
                  <a:lnTo>
                    <a:pt x="7754178" y="6440007"/>
                  </a:lnTo>
                  <a:lnTo>
                    <a:pt x="7751316" y="6435635"/>
                  </a:lnTo>
                  <a:close/>
                </a:path>
                <a:path w="17299305" h="9711690">
                  <a:moveTo>
                    <a:pt x="4123456" y="4880230"/>
                  </a:moveTo>
                  <a:lnTo>
                    <a:pt x="4118177" y="4881523"/>
                  </a:lnTo>
                  <a:lnTo>
                    <a:pt x="4113814" y="4889905"/>
                  </a:lnTo>
                  <a:lnTo>
                    <a:pt x="4115107" y="4895184"/>
                  </a:lnTo>
                  <a:lnTo>
                    <a:pt x="4119298" y="4897366"/>
                  </a:lnTo>
                  <a:lnTo>
                    <a:pt x="4125013" y="4900592"/>
                  </a:lnTo>
                  <a:lnTo>
                    <a:pt x="4130012" y="4902724"/>
                  </a:lnTo>
                  <a:lnTo>
                    <a:pt x="4134626" y="4901146"/>
                  </a:lnTo>
                  <a:lnTo>
                    <a:pt x="4136665" y="4897289"/>
                  </a:lnTo>
                  <a:lnTo>
                    <a:pt x="4138846" y="4893098"/>
                  </a:lnTo>
                  <a:lnTo>
                    <a:pt x="4137553" y="4887819"/>
                  </a:lnTo>
                  <a:lnTo>
                    <a:pt x="4133362" y="4885637"/>
                  </a:lnTo>
                  <a:lnTo>
                    <a:pt x="4127646" y="4882411"/>
                  </a:lnTo>
                  <a:lnTo>
                    <a:pt x="4123456" y="4880230"/>
                  </a:lnTo>
                  <a:close/>
                </a:path>
                <a:path w="17299305" h="9711690">
                  <a:moveTo>
                    <a:pt x="7837948" y="6456043"/>
                  </a:moveTo>
                  <a:lnTo>
                    <a:pt x="7833331" y="6454861"/>
                  </a:lnTo>
                  <a:lnTo>
                    <a:pt x="7827237" y="6453444"/>
                  </a:lnTo>
                  <a:lnTo>
                    <a:pt x="7822620" y="6452262"/>
                  </a:lnTo>
                  <a:lnTo>
                    <a:pt x="7818247" y="6455124"/>
                  </a:lnTo>
                  <a:lnTo>
                    <a:pt x="7817066" y="6459741"/>
                  </a:lnTo>
                  <a:lnTo>
                    <a:pt x="7816169" y="6463692"/>
                  </a:lnTo>
                  <a:lnTo>
                    <a:pt x="7818364" y="6467780"/>
                  </a:lnTo>
                  <a:lnTo>
                    <a:pt x="7823031" y="6469771"/>
                  </a:lnTo>
                  <a:lnTo>
                    <a:pt x="7829456" y="6471330"/>
                  </a:lnTo>
                  <a:lnTo>
                    <a:pt x="7834074" y="6472512"/>
                  </a:lnTo>
                  <a:lnTo>
                    <a:pt x="7838446" y="6469650"/>
                  </a:lnTo>
                  <a:lnTo>
                    <a:pt x="7840810" y="6460415"/>
                  </a:lnTo>
                  <a:lnTo>
                    <a:pt x="7837948" y="6456043"/>
                  </a:lnTo>
                  <a:close/>
                </a:path>
                <a:path w="17299305" h="9711690">
                  <a:moveTo>
                    <a:pt x="4044875" y="4837255"/>
                  </a:moveTo>
                  <a:lnTo>
                    <a:pt x="4039595" y="4838548"/>
                  </a:lnTo>
                  <a:lnTo>
                    <a:pt x="4035232" y="4846930"/>
                  </a:lnTo>
                  <a:lnTo>
                    <a:pt x="4036526" y="4852210"/>
                  </a:lnTo>
                  <a:lnTo>
                    <a:pt x="4040717" y="4854392"/>
                  </a:lnTo>
                  <a:lnTo>
                    <a:pt x="4046432" y="4857617"/>
                  </a:lnTo>
                  <a:lnTo>
                    <a:pt x="4051431" y="4859749"/>
                  </a:lnTo>
                  <a:lnTo>
                    <a:pt x="4056045" y="4858172"/>
                  </a:lnTo>
                  <a:lnTo>
                    <a:pt x="4058084" y="4854314"/>
                  </a:lnTo>
                  <a:lnTo>
                    <a:pt x="4060266" y="4850123"/>
                  </a:lnTo>
                  <a:lnTo>
                    <a:pt x="4058971" y="4844843"/>
                  </a:lnTo>
                  <a:lnTo>
                    <a:pt x="4054781" y="4842662"/>
                  </a:lnTo>
                  <a:lnTo>
                    <a:pt x="4049065" y="4839436"/>
                  </a:lnTo>
                  <a:lnTo>
                    <a:pt x="4044875" y="4837255"/>
                  </a:lnTo>
                  <a:close/>
                </a:path>
                <a:path w="17299305" h="9711690">
                  <a:moveTo>
                    <a:pt x="3966103" y="4793805"/>
                  </a:moveTo>
                  <a:lnTo>
                    <a:pt x="3960824" y="4795098"/>
                  </a:lnTo>
                  <a:lnTo>
                    <a:pt x="3956460" y="4803480"/>
                  </a:lnTo>
                  <a:lnTo>
                    <a:pt x="3957754" y="4808759"/>
                  </a:lnTo>
                  <a:lnTo>
                    <a:pt x="3961944" y="4810941"/>
                  </a:lnTo>
                  <a:lnTo>
                    <a:pt x="3967660" y="4814166"/>
                  </a:lnTo>
                  <a:lnTo>
                    <a:pt x="3972659" y="4816299"/>
                  </a:lnTo>
                  <a:lnTo>
                    <a:pt x="3977273" y="4814721"/>
                  </a:lnTo>
                  <a:lnTo>
                    <a:pt x="3979311" y="4810864"/>
                  </a:lnTo>
                  <a:lnTo>
                    <a:pt x="3981493" y="4806673"/>
                  </a:lnTo>
                  <a:lnTo>
                    <a:pt x="3980199" y="4801393"/>
                  </a:lnTo>
                  <a:lnTo>
                    <a:pt x="3976009" y="4799211"/>
                  </a:lnTo>
                  <a:lnTo>
                    <a:pt x="3970293" y="4795986"/>
                  </a:lnTo>
                  <a:lnTo>
                    <a:pt x="3966103" y="4793805"/>
                  </a:lnTo>
                  <a:close/>
                </a:path>
                <a:path w="17299305" h="9711690">
                  <a:moveTo>
                    <a:pt x="7925481" y="6475260"/>
                  </a:moveTo>
                  <a:lnTo>
                    <a:pt x="7920864" y="6474078"/>
                  </a:lnTo>
                  <a:lnTo>
                    <a:pt x="7914771" y="6472660"/>
                  </a:lnTo>
                  <a:lnTo>
                    <a:pt x="7910011" y="6471812"/>
                  </a:lnTo>
                  <a:lnTo>
                    <a:pt x="7905639" y="6474674"/>
                  </a:lnTo>
                  <a:lnTo>
                    <a:pt x="7904457" y="6479292"/>
                  </a:lnTo>
                  <a:lnTo>
                    <a:pt x="7903559" y="6483242"/>
                  </a:lnTo>
                  <a:lnTo>
                    <a:pt x="7905756" y="6487331"/>
                  </a:lnTo>
                  <a:lnTo>
                    <a:pt x="7911088" y="6489605"/>
                  </a:lnTo>
                  <a:lnTo>
                    <a:pt x="7917181" y="6491023"/>
                  </a:lnTo>
                  <a:lnTo>
                    <a:pt x="7921940" y="6491871"/>
                  </a:lnTo>
                  <a:lnTo>
                    <a:pt x="7926313" y="6489009"/>
                  </a:lnTo>
                  <a:lnTo>
                    <a:pt x="7927495" y="6484392"/>
                  </a:lnTo>
                  <a:lnTo>
                    <a:pt x="7928343" y="6479632"/>
                  </a:lnTo>
                  <a:lnTo>
                    <a:pt x="7925481" y="6475260"/>
                  </a:lnTo>
                  <a:close/>
                </a:path>
                <a:path w="17299305" h="9711690">
                  <a:moveTo>
                    <a:pt x="3887472" y="4750021"/>
                  </a:moveTo>
                  <a:lnTo>
                    <a:pt x="3882194" y="4751315"/>
                  </a:lnTo>
                  <a:lnTo>
                    <a:pt x="3877831" y="4759696"/>
                  </a:lnTo>
                  <a:lnTo>
                    <a:pt x="3879124" y="4764975"/>
                  </a:lnTo>
                  <a:lnTo>
                    <a:pt x="3883315" y="4767157"/>
                  </a:lnTo>
                  <a:lnTo>
                    <a:pt x="3889030" y="4770383"/>
                  </a:lnTo>
                  <a:lnTo>
                    <a:pt x="3894029" y="4772515"/>
                  </a:lnTo>
                  <a:lnTo>
                    <a:pt x="3898642" y="4770937"/>
                  </a:lnTo>
                  <a:lnTo>
                    <a:pt x="3900682" y="4767080"/>
                  </a:lnTo>
                  <a:lnTo>
                    <a:pt x="3902863" y="4762889"/>
                  </a:lnTo>
                  <a:lnTo>
                    <a:pt x="3901569" y="4757609"/>
                  </a:lnTo>
                  <a:lnTo>
                    <a:pt x="3897378" y="4755427"/>
                  </a:lnTo>
                  <a:lnTo>
                    <a:pt x="3891664" y="4752202"/>
                  </a:lnTo>
                  <a:lnTo>
                    <a:pt x="3887472" y="4750021"/>
                  </a:lnTo>
                  <a:close/>
                </a:path>
                <a:path w="17299305" h="9711690">
                  <a:moveTo>
                    <a:pt x="3809652" y="4706188"/>
                  </a:moveTo>
                  <a:lnTo>
                    <a:pt x="3804372" y="4707482"/>
                  </a:lnTo>
                  <a:lnTo>
                    <a:pt x="3800009" y="4715863"/>
                  </a:lnTo>
                  <a:lnTo>
                    <a:pt x="3801302" y="4721142"/>
                  </a:lnTo>
                  <a:lnTo>
                    <a:pt x="3805493" y="4723324"/>
                  </a:lnTo>
                  <a:lnTo>
                    <a:pt x="3811208" y="4726549"/>
                  </a:lnTo>
                  <a:lnTo>
                    <a:pt x="3815875" y="4728540"/>
                  </a:lnTo>
                  <a:lnTo>
                    <a:pt x="3820821" y="4727104"/>
                  </a:lnTo>
                  <a:lnTo>
                    <a:pt x="3822860" y="4723247"/>
                  </a:lnTo>
                  <a:lnTo>
                    <a:pt x="3825042" y="4719056"/>
                  </a:lnTo>
                  <a:lnTo>
                    <a:pt x="3823748" y="4713777"/>
                  </a:lnTo>
                  <a:lnTo>
                    <a:pt x="3819558" y="4711595"/>
                  </a:lnTo>
                  <a:lnTo>
                    <a:pt x="3813842" y="4708370"/>
                  </a:lnTo>
                  <a:lnTo>
                    <a:pt x="3809652" y="4706188"/>
                  </a:lnTo>
                  <a:close/>
                </a:path>
                <a:path w="17299305" h="9711690">
                  <a:moveTo>
                    <a:pt x="8013391" y="6492668"/>
                  </a:moveTo>
                  <a:lnTo>
                    <a:pt x="8002398" y="6490736"/>
                  </a:lnTo>
                  <a:lnTo>
                    <a:pt x="7997971" y="6490030"/>
                  </a:lnTo>
                  <a:lnTo>
                    <a:pt x="7993266" y="6492750"/>
                  </a:lnTo>
                  <a:lnTo>
                    <a:pt x="7992483" y="6497143"/>
                  </a:lnTo>
                  <a:lnTo>
                    <a:pt x="7992417" y="6497509"/>
                  </a:lnTo>
                  <a:lnTo>
                    <a:pt x="7991520" y="6501460"/>
                  </a:lnTo>
                  <a:lnTo>
                    <a:pt x="7993716" y="6505547"/>
                  </a:lnTo>
                  <a:lnTo>
                    <a:pt x="7997382" y="6507111"/>
                  </a:lnTo>
                  <a:lnTo>
                    <a:pt x="7997524" y="6506779"/>
                  </a:lnTo>
                  <a:lnTo>
                    <a:pt x="7999191" y="6507490"/>
                  </a:lnTo>
                  <a:lnTo>
                    <a:pt x="8005425" y="6508573"/>
                  </a:lnTo>
                  <a:lnTo>
                    <a:pt x="8009852" y="6509280"/>
                  </a:lnTo>
                  <a:lnTo>
                    <a:pt x="8014557" y="6506559"/>
                  </a:lnTo>
                  <a:lnTo>
                    <a:pt x="8015340" y="6502166"/>
                  </a:lnTo>
                  <a:lnTo>
                    <a:pt x="8016053" y="6497742"/>
                  </a:lnTo>
                  <a:lnTo>
                    <a:pt x="8016112" y="6497374"/>
                  </a:lnTo>
                  <a:lnTo>
                    <a:pt x="8013391" y="6492668"/>
                  </a:lnTo>
                  <a:close/>
                </a:path>
                <a:path w="17299305" h="9711690">
                  <a:moveTo>
                    <a:pt x="3731639" y="4661879"/>
                  </a:moveTo>
                  <a:lnTo>
                    <a:pt x="3726694" y="4663316"/>
                  </a:lnTo>
                  <a:lnTo>
                    <a:pt x="3724178" y="4667364"/>
                  </a:lnTo>
                  <a:lnTo>
                    <a:pt x="3721997" y="4671555"/>
                  </a:lnTo>
                  <a:lnTo>
                    <a:pt x="3723433" y="4676501"/>
                  </a:lnTo>
                  <a:lnTo>
                    <a:pt x="3727481" y="4679015"/>
                  </a:lnTo>
                  <a:lnTo>
                    <a:pt x="3733196" y="4682241"/>
                  </a:lnTo>
                  <a:lnTo>
                    <a:pt x="3737862" y="4684232"/>
                  </a:lnTo>
                  <a:lnTo>
                    <a:pt x="3742808" y="4682797"/>
                  </a:lnTo>
                  <a:lnTo>
                    <a:pt x="3744848" y="4678939"/>
                  </a:lnTo>
                  <a:lnTo>
                    <a:pt x="3747030" y="4674748"/>
                  </a:lnTo>
                  <a:lnTo>
                    <a:pt x="3745594" y="4669802"/>
                  </a:lnTo>
                  <a:lnTo>
                    <a:pt x="3741545" y="4667287"/>
                  </a:lnTo>
                  <a:lnTo>
                    <a:pt x="3735830" y="4664061"/>
                  </a:lnTo>
                  <a:lnTo>
                    <a:pt x="3731639" y="4661879"/>
                  </a:lnTo>
                  <a:close/>
                </a:path>
                <a:path w="17299305" h="9711690">
                  <a:moveTo>
                    <a:pt x="3653911" y="4616905"/>
                  </a:moveTo>
                  <a:lnTo>
                    <a:pt x="3648965" y="4618340"/>
                  </a:lnTo>
                  <a:lnTo>
                    <a:pt x="3646450" y="4622389"/>
                  </a:lnTo>
                  <a:lnTo>
                    <a:pt x="3644269" y="4626580"/>
                  </a:lnTo>
                  <a:lnTo>
                    <a:pt x="3645705" y="4631527"/>
                  </a:lnTo>
                  <a:lnTo>
                    <a:pt x="3649753" y="4634041"/>
                  </a:lnTo>
                  <a:lnTo>
                    <a:pt x="3655468" y="4637267"/>
                  </a:lnTo>
                  <a:lnTo>
                    <a:pt x="3656468" y="4637693"/>
                  </a:lnTo>
                  <a:lnTo>
                    <a:pt x="3656326" y="4638027"/>
                  </a:lnTo>
                  <a:lnTo>
                    <a:pt x="3659992" y="4639591"/>
                  </a:lnTo>
                  <a:lnTo>
                    <a:pt x="3664938" y="4638155"/>
                  </a:lnTo>
                  <a:lnTo>
                    <a:pt x="3666978" y="4634297"/>
                  </a:lnTo>
                  <a:lnTo>
                    <a:pt x="3669160" y="4630107"/>
                  </a:lnTo>
                  <a:lnTo>
                    <a:pt x="3667723" y="4625160"/>
                  </a:lnTo>
                  <a:lnTo>
                    <a:pt x="3663674" y="4622645"/>
                  </a:lnTo>
                  <a:lnTo>
                    <a:pt x="3657960" y="4619419"/>
                  </a:lnTo>
                  <a:lnTo>
                    <a:pt x="3653911" y="4616905"/>
                  </a:lnTo>
                  <a:close/>
                </a:path>
                <a:path w="17299305" h="9711690">
                  <a:moveTo>
                    <a:pt x="8101161" y="6510410"/>
                  </a:moveTo>
                  <a:lnTo>
                    <a:pt x="8085407" y="6507629"/>
                  </a:lnTo>
                  <a:lnTo>
                    <a:pt x="8081035" y="6510491"/>
                  </a:lnTo>
                  <a:lnTo>
                    <a:pt x="8080251" y="6514884"/>
                  </a:lnTo>
                  <a:lnTo>
                    <a:pt x="8080186" y="6515251"/>
                  </a:lnTo>
                  <a:lnTo>
                    <a:pt x="8079289" y="6519202"/>
                  </a:lnTo>
                  <a:lnTo>
                    <a:pt x="8081627" y="6522956"/>
                  </a:lnTo>
                  <a:lnTo>
                    <a:pt x="8086960" y="6525231"/>
                  </a:lnTo>
                  <a:lnTo>
                    <a:pt x="8097954" y="6527164"/>
                  </a:lnTo>
                  <a:lnTo>
                    <a:pt x="8102327" y="6524301"/>
                  </a:lnTo>
                  <a:lnTo>
                    <a:pt x="8104023" y="6514782"/>
                  </a:lnTo>
                  <a:lnTo>
                    <a:pt x="8101161" y="6510410"/>
                  </a:lnTo>
                  <a:close/>
                </a:path>
                <a:path w="17299305" h="9711690">
                  <a:moveTo>
                    <a:pt x="3576850" y="4572214"/>
                  </a:moveTo>
                  <a:lnTo>
                    <a:pt x="3571903" y="4573650"/>
                  </a:lnTo>
                  <a:lnTo>
                    <a:pt x="3566874" y="4581747"/>
                  </a:lnTo>
                  <a:lnTo>
                    <a:pt x="3568310" y="4586694"/>
                  </a:lnTo>
                  <a:lnTo>
                    <a:pt x="3572358" y="4589209"/>
                  </a:lnTo>
                  <a:lnTo>
                    <a:pt x="3578074" y="4592434"/>
                  </a:lnTo>
                  <a:lnTo>
                    <a:pt x="3579073" y="4592860"/>
                  </a:lnTo>
                  <a:lnTo>
                    <a:pt x="3578931" y="4593194"/>
                  </a:lnTo>
                  <a:lnTo>
                    <a:pt x="3582597" y="4594758"/>
                  </a:lnTo>
                  <a:lnTo>
                    <a:pt x="3587210" y="4593180"/>
                  </a:lnTo>
                  <a:lnTo>
                    <a:pt x="3589583" y="4589464"/>
                  </a:lnTo>
                  <a:lnTo>
                    <a:pt x="3592098" y="4585416"/>
                  </a:lnTo>
                  <a:lnTo>
                    <a:pt x="3590662" y="4580470"/>
                  </a:lnTo>
                  <a:lnTo>
                    <a:pt x="3586613" y="4577955"/>
                  </a:lnTo>
                  <a:lnTo>
                    <a:pt x="3580898" y="4574729"/>
                  </a:lnTo>
                  <a:lnTo>
                    <a:pt x="3576850" y="4572214"/>
                  </a:lnTo>
                  <a:close/>
                </a:path>
                <a:path w="17299305" h="9711690">
                  <a:moveTo>
                    <a:pt x="8189308" y="6526342"/>
                  </a:moveTo>
                  <a:lnTo>
                    <a:pt x="8167769" y="6535276"/>
                  </a:lnTo>
                  <a:lnTo>
                    <a:pt x="8169774" y="6538889"/>
                  </a:lnTo>
                  <a:lnTo>
                    <a:pt x="8175106" y="6541164"/>
                  </a:lnTo>
                  <a:lnTo>
                    <a:pt x="8186101" y="6543096"/>
                  </a:lnTo>
                  <a:lnTo>
                    <a:pt x="8190473" y="6540234"/>
                  </a:lnTo>
                  <a:lnTo>
                    <a:pt x="8192170" y="6530715"/>
                  </a:lnTo>
                  <a:lnTo>
                    <a:pt x="8189308" y="6526342"/>
                  </a:lnTo>
                  <a:close/>
                </a:path>
                <a:path w="17299305" h="9711690">
                  <a:moveTo>
                    <a:pt x="3499740" y="4526715"/>
                  </a:moveTo>
                  <a:lnTo>
                    <a:pt x="3494460" y="4528009"/>
                  </a:lnTo>
                  <a:lnTo>
                    <a:pt x="3491945" y="4532057"/>
                  </a:lnTo>
                  <a:lnTo>
                    <a:pt x="3489572" y="4535773"/>
                  </a:lnTo>
                  <a:lnTo>
                    <a:pt x="3490866" y="4541052"/>
                  </a:lnTo>
                  <a:lnTo>
                    <a:pt x="3494915" y="4543567"/>
                  </a:lnTo>
                  <a:lnTo>
                    <a:pt x="3500630" y="4546793"/>
                  </a:lnTo>
                  <a:lnTo>
                    <a:pt x="3505296" y="4548783"/>
                  </a:lnTo>
                  <a:lnTo>
                    <a:pt x="3509767" y="4547539"/>
                  </a:lnTo>
                  <a:lnTo>
                    <a:pt x="3514512" y="4540108"/>
                  </a:lnTo>
                  <a:lnTo>
                    <a:pt x="3513219" y="4534828"/>
                  </a:lnTo>
                  <a:lnTo>
                    <a:pt x="3509170" y="4532313"/>
                  </a:lnTo>
                  <a:lnTo>
                    <a:pt x="3503455" y="4529088"/>
                  </a:lnTo>
                  <a:lnTo>
                    <a:pt x="3499740" y="4526715"/>
                  </a:lnTo>
                  <a:close/>
                </a:path>
                <a:path w="17299305" h="9711690">
                  <a:moveTo>
                    <a:pt x="3422914" y="4480549"/>
                  </a:moveTo>
                  <a:lnTo>
                    <a:pt x="3417634" y="4481843"/>
                  </a:lnTo>
                  <a:lnTo>
                    <a:pt x="3412605" y="4489940"/>
                  </a:lnTo>
                  <a:lnTo>
                    <a:pt x="3413898" y="4495219"/>
                  </a:lnTo>
                  <a:lnTo>
                    <a:pt x="3417946" y="4497734"/>
                  </a:lnTo>
                  <a:lnTo>
                    <a:pt x="3423661" y="4500960"/>
                  </a:lnTo>
                  <a:lnTo>
                    <a:pt x="3424661" y="4501386"/>
                  </a:lnTo>
                  <a:lnTo>
                    <a:pt x="3425137" y="4501195"/>
                  </a:lnTo>
                  <a:lnTo>
                    <a:pt x="3428804" y="4502759"/>
                  </a:lnTo>
                  <a:lnTo>
                    <a:pt x="3433274" y="4501515"/>
                  </a:lnTo>
                  <a:lnTo>
                    <a:pt x="3438020" y="4494084"/>
                  </a:lnTo>
                  <a:lnTo>
                    <a:pt x="3436726" y="4488805"/>
                  </a:lnTo>
                  <a:lnTo>
                    <a:pt x="3432677" y="4486290"/>
                  </a:lnTo>
                  <a:lnTo>
                    <a:pt x="3426962" y="4483064"/>
                  </a:lnTo>
                  <a:lnTo>
                    <a:pt x="3422914" y="4480549"/>
                  </a:lnTo>
                  <a:close/>
                </a:path>
                <a:path w="17299305" h="9711690">
                  <a:moveTo>
                    <a:pt x="8277356" y="6540657"/>
                  </a:moveTo>
                  <a:lnTo>
                    <a:pt x="8266362" y="6538726"/>
                  </a:lnTo>
                  <a:lnTo>
                    <a:pt x="8261793" y="6538353"/>
                  </a:lnTo>
                  <a:lnTo>
                    <a:pt x="8257420" y="6541214"/>
                  </a:lnTo>
                  <a:lnTo>
                    <a:pt x="8256572" y="6545974"/>
                  </a:lnTo>
                  <a:lnTo>
                    <a:pt x="8256008" y="6550067"/>
                  </a:lnTo>
                  <a:lnTo>
                    <a:pt x="8258013" y="6553680"/>
                  </a:lnTo>
                  <a:lnTo>
                    <a:pt x="8261680" y="6555244"/>
                  </a:lnTo>
                  <a:lnTo>
                    <a:pt x="8261822" y="6554911"/>
                  </a:lnTo>
                  <a:lnTo>
                    <a:pt x="8263821" y="6555764"/>
                  </a:lnTo>
                  <a:lnTo>
                    <a:pt x="8270055" y="6556848"/>
                  </a:lnTo>
                  <a:lnTo>
                    <a:pt x="8274624" y="6557220"/>
                  </a:lnTo>
                  <a:lnTo>
                    <a:pt x="8279472" y="6554167"/>
                  </a:lnTo>
                  <a:lnTo>
                    <a:pt x="8280218" y="6545030"/>
                  </a:lnTo>
                  <a:lnTo>
                    <a:pt x="8277356" y="6540657"/>
                  </a:lnTo>
                  <a:close/>
                </a:path>
                <a:path w="17299305" h="9711690">
                  <a:moveTo>
                    <a:pt x="3346229" y="4434050"/>
                  </a:moveTo>
                  <a:lnTo>
                    <a:pt x="3340950" y="4435344"/>
                  </a:lnTo>
                  <a:lnTo>
                    <a:pt x="3335921" y="4443441"/>
                  </a:lnTo>
                  <a:lnTo>
                    <a:pt x="3337214" y="4448721"/>
                  </a:lnTo>
                  <a:lnTo>
                    <a:pt x="3341263" y="4451235"/>
                  </a:lnTo>
                  <a:lnTo>
                    <a:pt x="3346836" y="4454794"/>
                  </a:lnTo>
                  <a:lnTo>
                    <a:pt x="3351836" y="4456927"/>
                  </a:lnTo>
                  <a:lnTo>
                    <a:pt x="3356306" y="4455682"/>
                  </a:lnTo>
                  <a:lnTo>
                    <a:pt x="3358679" y="4451967"/>
                  </a:lnTo>
                  <a:lnTo>
                    <a:pt x="3361193" y="4447918"/>
                  </a:lnTo>
                  <a:lnTo>
                    <a:pt x="3359900" y="4442639"/>
                  </a:lnTo>
                  <a:lnTo>
                    <a:pt x="3355852" y="4440124"/>
                  </a:lnTo>
                  <a:lnTo>
                    <a:pt x="3350278" y="4436565"/>
                  </a:lnTo>
                  <a:lnTo>
                    <a:pt x="3346229" y="4434050"/>
                  </a:lnTo>
                  <a:close/>
                </a:path>
                <a:path w="17299305" h="9711690">
                  <a:moveTo>
                    <a:pt x="3269546" y="4387551"/>
                  </a:moveTo>
                  <a:lnTo>
                    <a:pt x="3264266" y="4388844"/>
                  </a:lnTo>
                  <a:lnTo>
                    <a:pt x="3259237" y="4396942"/>
                  </a:lnTo>
                  <a:lnTo>
                    <a:pt x="3260531" y="4402221"/>
                  </a:lnTo>
                  <a:lnTo>
                    <a:pt x="3264579" y="4404736"/>
                  </a:lnTo>
                  <a:lnTo>
                    <a:pt x="3270152" y="4408295"/>
                  </a:lnTo>
                  <a:lnTo>
                    <a:pt x="3275152" y="4410428"/>
                  </a:lnTo>
                  <a:lnTo>
                    <a:pt x="3279622" y="4409183"/>
                  </a:lnTo>
                  <a:lnTo>
                    <a:pt x="3281994" y="4405467"/>
                  </a:lnTo>
                  <a:lnTo>
                    <a:pt x="3284509" y="4401419"/>
                  </a:lnTo>
                  <a:lnTo>
                    <a:pt x="3283216" y="4396140"/>
                  </a:lnTo>
                  <a:lnTo>
                    <a:pt x="3279168" y="4393625"/>
                  </a:lnTo>
                  <a:lnTo>
                    <a:pt x="3273595" y="4390066"/>
                  </a:lnTo>
                  <a:lnTo>
                    <a:pt x="3269546" y="4387551"/>
                  </a:lnTo>
                  <a:close/>
                </a:path>
                <a:path w="17299305" h="9711690">
                  <a:moveTo>
                    <a:pt x="8366308" y="6553782"/>
                  </a:moveTo>
                  <a:lnTo>
                    <a:pt x="8361548" y="6552934"/>
                  </a:lnTo>
                  <a:lnTo>
                    <a:pt x="8355170" y="6552183"/>
                  </a:lnTo>
                  <a:lnTo>
                    <a:pt x="8350269" y="6551668"/>
                  </a:lnTo>
                  <a:lnTo>
                    <a:pt x="8346229" y="6554672"/>
                  </a:lnTo>
                  <a:lnTo>
                    <a:pt x="8345381" y="6559432"/>
                  </a:lnTo>
                  <a:lnTo>
                    <a:pt x="8344816" y="6563525"/>
                  </a:lnTo>
                  <a:lnTo>
                    <a:pt x="8347155" y="6567280"/>
                  </a:lnTo>
                  <a:lnTo>
                    <a:pt x="8350488" y="6568702"/>
                  </a:lnTo>
                  <a:lnTo>
                    <a:pt x="8350630" y="6568368"/>
                  </a:lnTo>
                  <a:lnTo>
                    <a:pt x="8352630" y="6569221"/>
                  </a:lnTo>
                  <a:lnTo>
                    <a:pt x="8359007" y="6569972"/>
                  </a:lnTo>
                  <a:lnTo>
                    <a:pt x="8363909" y="6570487"/>
                  </a:lnTo>
                  <a:lnTo>
                    <a:pt x="8367947" y="6567482"/>
                  </a:lnTo>
                  <a:lnTo>
                    <a:pt x="8368796" y="6562723"/>
                  </a:lnTo>
                  <a:lnTo>
                    <a:pt x="8369271" y="6558198"/>
                  </a:lnTo>
                  <a:lnTo>
                    <a:pt x="8369311" y="6557821"/>
                  </a:lnTo>
                  <a:lnTo>
                    <a:pt x="8366308" y="6553782"/>
                  </a:lnTo>
                  <a:close/>
                </a:path>
                <a:path w="17299305" h="9711690">
                  <a:moveTo>
                    <a:pt x="3193146" y="4340385"/>
                  </a:moveTo>
                  <a:lnTo>
                    <a:pt x="3187868" y="4341679"/>
                  </a:lnTo>
                  <a:lnTo>
                    <a:pt x="3182838" y="4349776"/>
                  </a:lnTo>
                  <a:lnTo>
                    <a:pt x="3184131" y="4355055"/>
                  </a:lnTo>
                  <a:lnTo>
                    <a:pt x="3188179" y="4357570"/>
                  </a:lnTo>
                  <a:lnTo>
                    <a:pt x="3193752" y="4361129"/>
                  </a:lnTo>
                  <a:lnTo>
                    <a:pt x="3198752" y="4363262"/>
                  </a:lnTo>
                  <a:lnTo>
                    <a:pt x="3203223" y="4362017"/>
                  </a:lnTo>
                  <a:lnTo>
                    <a:pt x="3205595" y="4358302"/>
                  </a:lnTo>
                  <a:lnTo>
                    <a:pt x="3208110" y="4354253"/>
                  </a:lnTo>
                  <a:lnTo>
                    <a:pt x="3206817" y="4348974"/>
                  </a:lnTo>
                  <a:lnTo>
                    <a:pt x="3202768" y="4346459"/>
                  </a:lnTo>
                  <a:lnTo>
                    <a:pt x="3197195" y="4342900"/>
                  </a:lnTo>
                  <a:lnTo>
                    <a:pt x="3193146" y="4340385"/>
                  </a:lnTo>
                  <a:close/>
                </a:path>
                <a:path w="17299305" h="9711690">
                  <a:moveTo>
                    <a:pt x="3116889" y="4292886"/>
                  </a:moveTo>
                  <a:lnTo>
                    <a:pt x="3111610" y="4294179"/>
                  </a:lnTo>
                  <a:lnTo>
                    <a:pt x="3106580" y="4302276"/>
                  </a:lnTo>
                  <a:lnTo>
                    <a:pt x="3107874" y="4307556"/>
                  </a:lnTo>
                  <a:lnTo>
                    <a:pt x="3111923" y="4310071"/>
                  </a:lnTo>
                  <a:lnTo>
                    <a:pt x="3117496" y="4313630"/>
                  </a:lnTo>
                  <a:lnTo>
                    <a:pt x="3122495" y="4315763"/>
                  </a:lnTo>
                  <a:lnTo>
                    <a:pt x="3126965" y="4314518"/>
                  </a:lnTo>
                  <a:lnTo>
                    <a:pt x="3129338" y="4310803"/>
                  </a:lnTo>
                  <a:lnTo>
                    <a:pt x="3131853" y="4306754"/>
                  </a:lnTo>
                  <a:lnTo>
                    <a:pt x="3130560" y="4301475"/>
                  </a:lnTo>
                  <a:lnTo>
                    <a:pt x="3126511" y="4298960"/>
                  </a:lnTo>
                  <a:lnTo>
                    <a:pt x="3120938" y="4295400"/>
                  </a:lnTo>
                  <a:lnTo>
                    <a:pt x="3116889" y="4292886"/>
                  </a:lnTo>
                  <a:close/>
                </a:path>
                <a:path w="17299305" h="9711690">
                  <a:moveTo>
                    <a:pt x="8453925" y="6566338"/>
                  </a:moveTo>
                  <a:lnTo>
                    <a:pt x="8449498" y="6565632"/>
                  </a:lnTo>
                  <a:lnTo>
                    <a:pt x="8443121" y="6564881"/>
                  </a:lnTo>
                  <a:lnTo>
                    <a:pt x="8438552" y="6564508"/>
                  </a:lnTo>
                  <a:lnTo>
                    <a:pt x="8434513" y="6567512"/>
                  </a:lnTo>
                  <a:lnTo>
                    <a:pt x="8433665" y="6572271"/>
                  </a:lnTo>
                  <a:lnTo>
                    <a:pt x="8433243" y="6576031"/>
                  </a:lnTo>
                  <a:lnTo>
                    <a:pt x="8435581" y="6579786"/>
                  </a:lnTo>
                  <a:lnTo>
                    <a:pt x="8438914" y="6581208"/>
                  </a:lnTo>
                  <a:lnTo>
                    <a:pt x="8439056" y="6580875"/>
                  </a:lnTo>
                  <a:lnTo>
                    <a:pt x="8441056" y="6581728"/>
                  </a:lnTo>
                  <a:lnTo>
                    <a:pt x="8447433" y="6582478"/>
                  </a:lnTo>
                  <a:lnTo>
                    <a:pt x="8452002" y="6582852"/>
                  </a:lnTo>
                  <a:lnTo>
                    <a:pt x="8456040" y="6579847"/>
                  </a:lnTo>
                  <a:lnTo>
                    <a:pt x="8456889" y="6575087"/>
                  </a:lnTo>
                  <a:lnTo>
                    <a:pt x="8457231" y="6570900"/>
                  </a:lnTo>
                  <a:lnTo>
                    <a:pt x="8457262" y="6570518"/>
                  </a:lnTo>
                  <a:lnTo>
                    <a:pt x="8453925" y="6566338"/>
                  </a:lnTo>
                  <a:close/>
                </a:path>
                <a:path w="17299305" h="9711690">
                  <a:moveTo>
                    <a:pt x="3041583" y="4245004"/>
                  </a:moveTo>
                  <a:lnTo>
                    <a:pt x="3036304" y="4246298"/>
                  </a:lnTo>
                  <a:lnTo>
                    <a:pt x="3031661" y="4253773"/>
                  </a:lnTo>
                  <a:lnTo>
                    <a:pt x="3031274" y="4254395"/>
                  </a:lnTo>
                  <a:lnTo>
                    <a:pt x="3032234" y="4259533"/>
                  </a:lnTo>
                  <a:lnTo>
                    <a:pt x="3036283" y="4262048"/>
                  </a:lnTo>
                  <a:lnTo>
                    <a:pt x="3041856" y="4265606"/>
                  </a:lnTo>
                  <a:lnTo>
                    <a:pt x="3043189" y="4266175"/>
                  </a:lnTo>
                  <a:lnTo>
                    <a:pt x="3043047" y="4266509"/>
                  </a:lnTo>
                  <a:lnTo>
                    <a:pt x="3046713" y="4268073"/>
                  </a:lnTo>
                  <a:lnTo>
                    <a:pt x="3051183" y="4266828"/>
                  </a:lnTo>
                  <a:lnTo>
                    <a:pt x="3053161" y="4263732"/>
                  </a:lnTo>
                  <a:lnTo>
                    <a:pt x="3056071" y="4259064"/>
                  </a:lnTo>
                  <a:lnTo>
                    <a:pt x="3055111" y="4253926"/>
                  </a:lnTo>
                  <a:lnTo>
                    <a:pt x="3051062" y="4251411"/>
                  </a:lnTo>
                  <a:lnTo>
                    <a:pt x="3045489" y="4247853"/>
                  </a:lnTo>
                  <a:lnTo>
                    <a:pt x="3041583" y="4245004"/>
                  </a:lnTo>
                  <a:close/>
                </a:path>
                <a:path w="17299305" h="9711690">
                  <a:moveTo>
                    <a:pt x="8543062" y="6577177"/>
                  </a:moveTo>
                  <a:lnTo>
                    <a:pt x="8538494" y="6576805"/>
                  </a:lnTo>
                  <a:lnTo>
                    <a:pt x="8532116" y="6576055"/>
                  </a:lnTo>
                  <a:lnTo>
                    <a:pt x="8527357" y="6575206"/>
                  </a:lnTo>
                  <a:lnTo>
                    <a:pt x="8523033" y="6578876"/>
                  </a:lnTo>
                  <a:lnTo>
                    <a:pt x="8522660" y="6583445"/>
                  </a:lnTo>
                  <a:lnTo>
                    <a:pt x="8522238" y="6587205"/>
                  </a:lnTo>
                  <a:lnTo>
                    <a:pt x="8524576" y="6590960"/>
                  </a:lnTo>
                  <a:lnTo>
                    <a:pt x="8527909" y="6592382"/>
                  </a:lnTo>
                  <a:lnTo>
                    <a:pt x="8527718" y="6591906"/>
                  </a:lnTo>
                  <a:lnTo>
                    <a:pt x="8530051" y="6592901"/>
                  </a:lnTo>
                  <a:lnTo>
                    <a:pt x="8536427" y="6593651"/>
                  </a:lnTo>
                  <a:lnTo>
                    <a:pt x="8541188" y="6594500"/>
                  </a:lnTo>
                  <a:lnTo>
                    <a:pt x="8545510" y="6590829"/>
                  </a:lnTo>
                  <a:lnTo>
                    <a:pt x="8545884" y="6586261"/>
                  </a:lnTo>
                  <a:lnTo>
                    <a:pt x="8546732" y="6581501"/>
                  </a:lnTo>
                  <a:lnTo>
                    <a:pt x="8543062" y="6577177"/>
                  </a:lnTo>
                  <a:close/>
                </a:path>
                <a:path w="17299305" h="9711690">
                  <a:moveTo>
                    <a:pt x="2965943" y="4196981"/>
                  </a:moveTo>
                  <a:lnTo>
                    <a:pt x="2960806" y="4197941"/>
                  </a:lnTo>
                  <a:lnTo>
                    <a:pt x="2956164" y="4205416"/>
                  </a:lnTo>
                  <a:lnTo>
                    <a:pt x="2955777" y="4206039"/>
                  </a:lnTo>
                  <a:lnTo>
                    <a:pt x="2956737" y="4211176"/>
                  </a:lnTo>
                  <a:lnTo>
                    <a:pt x="2960786" y="4213690"/>
                  </a:lnTo>
                  <a:lnTo>
                    <a:pt x="2966358" y="4217250"/>
                  </a:lnTo>
                  <a:lnTo>
                    <a:pt x="2967692" y="4217819"/>
                  </a:lnTo>
                  <a:lnTo>
                    <a:pt x="2967549" y="4218152"/>
                  </a:lnTo>
                  <a:lnTo>
                    <a:pt x="2971216" y="4219716"/>
                  </a:lnTo>
                  <a:lnTo>
                    <a:pt x="2975828" y="4218138"/>
                  </a:lnTo>
                  <a:lnTo>
                    <a:pt x="2978058" y="4214755"/>
                  </a:lnTo>
                  <a:lnTo>
                    <a:pt x="2980573" y="4210707"/>
                  </a:lnTo>
                  <a:lnTo>
                    <a:pt x="2979613" y="4205570"/>
                  </a:lnTo>
                  <a:lnTo>
                    <a:pt x="2975564" y="4203055"/>
                  </a:lnTo>
                  <a:lnTo>
                    <a:pt x="2969992" y="4199495"/>
                  </a:lnTo>
                  <a:lnTo>
                    <a:pt x="2965943" y="4196981"/>
                  </a:lnTo>
                  <a:close/>
                </a:path>
                <a:path w="17299305" h="9711690">
                  <a:moveTo>
                    <a:pt x="2890588" y="4148291"/>
                  </a:moveTo>
                  <a:lnTo>
                    <a:pt x="2885451" y="4149251"/>
                  </a:lnTo>
                  <a:lnTo>
                    <a:pt x="2880808" y="4156725"/>
                  </a:lnTo>
                  <a:lnTo>
                    <a:pt x="2880421" y="4157348"/>
                  </a:lnTo>
                  <a:lnTo>
                    <a:pt x="2881381" y="4162486"/>
                  </a:lnTo>
                  <a:lnTo>
                    <a:pt x="2885430" y="4165000"/>
                  </a:lnTo>
                  <a:lnTo>
                    <a:pt x="2891003" y="4168560"/>
                  </a:lnTo>
                  <a:lnTo>
                    <a:pt x="2895669" y="4170550"/>
                  </a:lnTo>
                  <a:lnTo>
                    <a:pt x="2900140" y="4169305"/>
                  </a:lnTo>
                  <a:lnTo>
                    <a:pt x="2902370" y="4165923"/>
                  </a:lnTo>
                  <a:lnTo>
                    <a:pt x="2904885" y="4161875"/>
                  </a:lnTo>
                  <a:lnTo>
                    <a:pt x="2903925" y="4156738"/>
                  </a:lnTo>
                  <a:lnTo>
                    <a:pt x="2899876" y="4154223"/>
                  </a:lnTo>
                  <a:lnTo>
                    <a:pt x="2894637" y="4150805"/>
                  </a:lnTo>
                  <a:lnTo>
                    <a:pt x="2890588" y="4148291"/>
                  </a:lnTo>
                  <a:close/>
                </a:path>
                <a:path w="17299305" h="9711690">
                  <a:moveTo>
                    <a:pt x="8632483" y="6587351"/>
                  </a:moveTo>
                  <a:lnTo>
                    <a:pt x="8627913" y="6586978"/>
                  </a:lnTo>
                  <a:lnTo>
                    <a:pt x="8621538" y="6586227"/>
                  </a:lnTo>
                  <a:lnTo>
                    <a:pt x="8616779" y="6585379"/>
                  </a:lnTo>
                  <a:lnTo>
                    <a:pt x="8612454" y="6589050"/>
                  </a:lnTo>
                  <a:lnTo>
                    <a:pt x="8612082" y="6593619"/>
                  </a:lnTo>
                  <a:lnTo>
                    <a:pt x="8611518" y="6597712"/>
                  </a:lnTo>
                  <a:lnTo>
                    <a:pt x="8613664" y="6600991"/>
                  </a:lnTo>
                  <a:lnTo>
                    <a:pt x="8617663" y="6602697"/>
                  </a:lnTo>
                  <a:lnTo>
                    <a:pt x="8619472" y="6603075"/>
                  </a:lnTo>
                  <a:lnTo>
                    <a:pt x="8625850" y="6603825"/>
                  </a:lnTo>
                  <a:lnTo>
                    <a:pt x="8630609" y="6604674"/>
                  </a:lnTo>
                  <a:lnTo>
                    <a:pt x="8634933" y="6601003"/>
                  </a:lnTo>
                  <a:lnTo>
                    <a:pt x="8635306" y="6596434"/>
                  </a:lnTo>
                  <a:lnTo>
                    <a:pt x="8636154" y="6591674"/>
                  </a:lnTo>
                  <a:lnTo>
                    <a:pt x="8632483" y="6587351"/>
                  </a:lnTo>
                  <a:close/>
                </a:path>
                <a:path w="17299305" h="9711690">
                  <a:moveTo>
                    <a:pt x="2816183" y="4099218"/>
                  </a:moveTo>
                  <a:lnTo>
                    <a:pt x="2810713" y="4100037"/>
                  </a:lnTo>
                  <a:lnTo>
                    <a:pt x="2808392" y="4103773"/>
                  </a:lnTo>
                  <a:lnTo>
                    <a:pt x="2806024" y="4107491"/>
                  </a:lnTo>
                  <a:lnTo>
                    <a:pt x="2805826" y="4107801"/>
                  </a:lnTo>
                  <a:lnTo>
                    <a:pt x="2806644" y="4113271"/>
                  </a:lnTo>
                  <a:lnTo>
                    <a:pt x="2810693" y="4115786"/>
                  </a:lnTo>
                  <a:lnTo>
                    <a:pt x="2816265" y="4119345"/>
                  </a:lnTo>
                  <a:lnTo>
                    <a:pt x="2820932" y="4121335"/>
                  </a:lnTo>
                  <a:lnTo>
                    <a:pt x="2825402" y="4120091"/>
                  </a:lnTo>
                  <a:lnTo>
                    <a:pt x="2827430" y="4117016"/>
                  </a:lnTo>
                  <a:lnTo>
                    <a:pt x="2829808" y="4113303"/>
                  </a:lnTo>
                  <a:lnTo>
                    <a:pt x="2830005" y="4112993"/>
                  </a:lnTo>
                  <a:lnTo>
                    <a:pt x="2829187" y="4107524"/>
                  </a:lnTo>
                  <a:lnTo>
                    <a:pt x="2825139" y="4105009"/>
                  </a:lnTo>
                  <a:lnTo>
                    <a:pt x="2819899" y="4101591"/>
                  </a:lnTo>
                  <a:lnTo>
                    <a:pt x="2816183" y="4099218"/>
                  </a:lnTo>
                  <a:close/>
                </a:path>
                <a:path w="17299305" h="9711690">
                  <a:moveTo>
                    <a:pt x="2742206" y="4049146"/>
                  </a:moveTo>
                  <a:lnTo>
                    <a:pt x="2736736" y="4049964"/>
                  </a:lnTo>
                  <a:lnTo>
                    <a:pt x="2731899" y="4057750"/>
                  </a:lnTo>
                  <a:lnTo>
                    <a:pt x="2731706" y="4058061"/>
                  </a:lnTo>
                  <a:lnTo>
                    <a:pt x="2732524" y="4063532"/>
                  </a:lnTo>
                  <a:lnTo>
                    <a:pt x="2736572" y="4066046"/>
                  </a:lnTo>
                  <a:lnTo>
                    <a:pt x="2741812" y="4069464"/>
                  </a:lnTo>
                  <a:lnTo>
                    <a:pt x="2747145" y="4071739"/>
                  </a:lnTo>
                  <a:lnTo>
                    <a:pt x="2751615" y="4070494"/>
                  </a:lnTo>
                  <a:lnTo>
                    <a:pt x="2753644" y="4067419"/>
                  </a:lnTo>
                  <a:lnTo>
                    <a:pt x="2756361" y="4063063"/>
                  </a:lnTo>
                  <a:lnTo>
                    <a:pt x="2755543" y="4057593"/>
                  </a:lnTo>
                  <a:lnTo>
                    <a:pt x="2751494" y="4055078"/>
                  </a:lnTo>
                  <a:lnTo>
                    <a:pt x="2746254" y="4051662"/>
                  </a:lnTo>
                  <a:lnTo>
                    <a:pt x="2742206" y="4049146"/>
                  </a:lnTo>
                  <a:close/>
                </a:path>
                <a:path w="17299305" h="9711690">
                  <a:moveTo>
                    <a:pt x="8721473" y="6595765"/>
                  </a:moveTo>
                  <a:lnTo>
                    <a:pt x="8716905" y="6595392"/>
                  </a:lnTo>
                  <a:lnTo>
                    <a:pt x="8710528" y="6594641"/>
                  </a:lnTo>
                  <a:lnTo>
                    <a:pt x="8705960" y="6594269"/>
                  </a:lnTo>
                  <a:lnTo>
                    <a:pt x="8701636" y="6597939"/>
                  </a:lnTo>
                  <a:lnTo>
                    <a:pt x="8701263" y="6602508"/>
                  </a:lnTo>
                  <a:lnTo>
                    <a:pt x="8700840" y="6606267"/>
                  </a:lnTo>
                  <a:lnTo>
                    <a:pt x="8702987" y="6609547"/>
                  </a:lnTo>
                  <a:lnTo>
                    <a:pt x="8706320" y="6610968"/>
                  </a:lnTo>
                  <a:lnTo>
                    <a:pt x="8706511" y="6611444"/>
                  </a:lnTo>
                  <a:lnTo>
                    <a:pt x="8707178" y="6611728"/>
                  </a:lnTo>
                  <a:lnTo>
                    <a:pt x="8708987" y="6612106"/>
                  </a:lnTo>
                  <a:lnTo>
                    <a:pt x="8715506" y="6612523"/>
                  </a:lnTo>
                  <a:lnTo>
                    <a:pt x="8720074" y="6612896"/>
                  </a:lnTo>
                  <a:lnTo>
                    <a:pt x="8724398" y="6609225"/>
                  </a:lnTo>
                  <a:lnTo>
                    <a:pt x="8725145" y="6600089"/>
                  </a:lnTo>
                  <a:lnTo>
                    <a:pt x="8721473" y="6595765"/>
                  </a:lnTo>
                  <a:close/>
                </a:path>
                <a:path w="17299305" h="9711690">
                  <a:moveTo>
                    <a:pt x="2667895" y="3998932"/>
                  </a:moveTo>
                  <a:lnTo>
                    <a:pt x="2662758" y="3999892"/>
                  </a:lnTo>
                  <a:lnTo>
                    <a:pt x="2657061" y="4007705"/>
                  </a:lnTo>
                  <a:lnTo>
                    <a:pt x="2658022" y="4012842"/>
                  </a:lnTo>
                  <a:lnTo>
                    <a:pt x="2661928" y="4015691"/>
                  </a:lnTo>
                  <a:lnTo>
                    <a:pt x="2667168" y="4019107"/>
                  </a:lnTo>
                  <a:lnTo>
                    <a:pt x="2668834" y="4019818"/>
                  </a:lnTo>
                  <a:lnTo>
                    <a:pt x="2668692" y="4020152"/>
                  </a:lnTo>
                  <a:lnTo>
                    <a:pt x="2672359" y="4021716"/>
                  </a:lnTo>
                  <a:lnTo>
                    <a:pt x="2676829" y="4020471"/>
                  </a:lnTo>
                  <a:lnTo>
                    <a:pt x="2679059" y="4017089"/>
                  </a:lnTo>
                  <a:lnTo>
                    <a:pt x="2681908" y="4013182"/>
                  </a:lnTo>
                  <a:lnTo>
                    <a:pt x="2680947" y="4008045"/>
                  </a:lnTo>
                  <a:lnTo>
                    <a:pt x="2677041" y="4005197"/>
                  </a:lnTo>
                  <a:lnTo>
                    <a:pt x="2671801" y="4001780"/>
                  </a:lnTo>
                  <a:lnTo>
                    <a:pt x="2667895" y="3998932"/>
                  </a:lnTo>
                  <a:close/>
                </a:path>
                <a:path w="17299305" h="9711690">
                  <a:moveTo>
                    <a:pt x="8810698" y="6602703"/>
                  </a:moveTo>
                  <a:lnTo>
                    <a:pt x="8806130" y="6602330"/>
                  </a:lnTo>
                  <a:lnTo>
                    <a:pt x="8799612" y="6601913"/>
                  </a:lnTo>
                  <a:lnTo>
                    <a:pt x="8794709" y="6601398"/>
                  </a:lnTo>
                  <a:lnTo>
                    <a:pt x="8790720" y="6605211"/>
                  </a:lnTo>
                  <a:lnTo>
                    <a:pt x="8790347" y="6609780"/>
                  </a:lnTo>
                  <a:lnTo>
                    <a:pt x="8789967" y="6613163"/>
                  </a:lnTo>
                  <a:lnTo>
                    <a:pt x="8804731" y="6619461"/>
                  </a:lnTo>
                  <a:lnTo>
                    <a:pt x="8809633" y="6619976"/>
                  </a:lnTo>
                  <a:lnTo>
                    <a:pt x="8813624" y="6616164"/>
                  </a:lnTo>
                  <a:lnTo>
                    <a:pt x="8813997" y="6611595"/>
                  </a:lnTo>
                  <a:lnTo>
                    <a:pt x="8814512" y="6606694"/>
                  </a:lnTo>
                  <a:lnTo>
                    <a:pt x="8810698" y="6602703"/>
                  </a:lnTo>
                  <a:close/>
                </a:path>
                <a:path w="17299305" h="9711690">
                  <a:moveTo>
                    <a:pt x="2594010" y="3947717"/>
                  </a:moveTo>
                  <a:lnTo>
                    <a:pt x="2588874" y="3948677"/>
                  </a:lnTo>
                  <a:lnTo>
                    <a:pt x="2583177" y="3956490"/>
                  </a:lnTo>
                  <a:lnTo>
                    <a:pt x="2584137" y="3961628"/>
                  </a:lnTo>
                  <a:lnTo>
                    <a:pt x="2593141" y="3968226"/>
                  </a:lnTo>
                  <a:lnTo>
                    <a:pt x="2594807" y="3968937"/>
                  </a:lnTo>
                  <a:lnTo>
                    <a:pt x="2594665" y="3969270"/>
                  </a:lnTo>
                  <a:lnTo>
                    <a:pt x="2598332" y="3970834"/>
                  </a:lnTo>
                  <a:lnTo>
                    <a:pt x="2602802" y="3969590"/>
                  </a:lnTo>
                  <a:lnTo>
                    <a:pt x="2605032" y="3966208"/>
                  </a:lnTo>
                  <a:lnTo>
                    <a:pt x="2607881" y="3962301"/>
                  </a:lnTo>
                  <a:lnTo>
                    <a:pt x="2606921" y="3957164"/>
                  </a:lnTo>
                  <a:lnTo>
                    <a:pt x="2594010" y="3947717"/>
                  </a:lnTo>
                  <a:close/>
                </a:path>
                <a:path w="17299305" h="9711690">
                  <a:moveTo>
                    <a:pt x="2520601" y="3896312"/>
                  </a:moveTo>
                  <a:lnTo>
                    <a:pt x="2515464" y="3897272"/>
                  </a:lnTo>
                  <a:lnTo>
                    <a:pt x="2509768" y="3905085"/>
                  </a:lnTo>
                  <a:lnTo>
                    <a:pt x="2510728" y="3910222"/>
                  </a:lnTo>
                  <a:lnTo>
                    <a:pt x="2519732" y="3916821"/>
                  </a:lnTo>
                  <a:lnTo>
                    <a:pt x="2521399" y="3917532"/>
                  </a:lnTo>
                  <a:lnTo>
                    <a:pt x="2521257" y="3917864"/>
                  </a:lnTo>
                  <a:lnTo>
                    <a:pt x="2524923" y="3919428"/>
                  </a:lnTo>
                  <a:lnTo>
                    <a:pt x="2529393" y="3918184"/>
                  </a:lnTo>
                  <a:lnTo>
                    <a:pt x="2531624" y="3914802"/>
                  </a:lnTo>
                  <a:lnTo>
                    <a:pt x="2534472" y="3910895"/>
                  </a:lnTo>
                  <a:lnTo>
                    <a:pt x="2533512" y="3905759"/>
                  </a:lnTo>
                  <a:lnTo>
                    <a:pt x="2520601" y="3896312"/>
                  </a:lnTo>
                  <a:close/>
                </a:path>
                <a:path w="17299305" h="9711690">
                  <a:moveTo>
                    <a:pt x="8899875" y="6608832"/>
                  </a:moveTo>
                  <a:lnTo>
                    <a:pt x="8895307" y="6608460"/>
                  </a:lnTo>
                  <a:lnTo>
                    <a:pt x="8888788" y="6608043"/>
                  </a:lnTo>
                  <a:lnTo>
                    <a:pt x="8884219" y="6607669"/>
                  </a:lnTo>
                  <a:lnTo>
                    <a:pt x="8880229" y="6611483"/>
                  </a:lnTo>
                  <a:lnTo>
                    <a:pt x="8879856" y="6616052"/>
                  </a:lnTo>
                  <a:lnTo>
                    <a:pt x="8879435" y="6619811"/>
                  </a:lnTo>
                  <a:lnTo>
                    <a:pt x="8881581" y="6623090"/>
                  </a:lnTo>
                  <a:lnTo>
                    <a:pt x="8884915" y="6624512"/>
                  </a:lnTo>
                  <a:lnTo>
                    <a:pt x="8885057" y="6624179"/>
                  </a:lnTo>
                  <a:lnTo>
                    <a:pt x="8886057" y="6624606"/>
                  </a:lnTo>
                  <a:lnTo>
                    <a:pt x="8887865" y="6624983"/>
                  </a:lnTo>
                  <a:lnTo>
                    <a:pt x="8894384" y="6625400"/>
                  </a:lnTo>
                  <a:lnTo>
                    <a:pt x="8898953" y="6625773"/>
                  </a:lnTo>
                  <a:lnTo>
                    <a:pt x="8902943" y="6621960"/>
                  </a:lnTo>
                  <a:lnTo>
                    <a:pt x="8903688" y="6612823"/>
                  </a:lnTo>
                  <a:lnTo>
                    <a:pt x="8899875" y="6608832"/>
                  </a:lnTo>
                  <a:close/>
                </a:path>
                <a:path w="17299305" h="9711690">
                  <a:moveTo>
                    <a:pt x="2447810" y="3844382"/>
                  </a:moveTo>
                  <a:lnTo>
                    <a:pt x="2442673" y="3845342"/>
                  </a:lnTo>
                  <a:lnTo>
                    <a:pt x="2436976" y="3853155"/>
                  </a:lnTo>
                  <a:lnTo>
                    <a:pt x="2437939" y="3858293"/>
                  </a:lnTo>
                  <a:lnTo>
                    <a:pt x="2446940" y="3864891"/>
                  </a:lnTo>
                  <a:lnTo>
                    <a:pt x="2452273" y="3867165"/>
                  </a:lnTo>
                  <a:lnTo>
                    <a:pt x="2456601" y="3866254"/>
                  </a:lnTo>
                  <a:lnTo>
                    <a:pt x="2458832" y="3862872"/>
                  </a:lnTo>
                  <a:lnTo>
                    <a:pt x="2461681" y="3858965"/>
                  </a:lnTo>
                  <a:lnTo>
                    <a:pt x="2460720" y="3853829"/>
                  </a:lnTo>
                  <a:lnTo>
                    <a:pt x="2447810" y="3844382"/>
                  </a:lnTo>
                  <a:close/>
                </a:path>
                <a:path w="17299305" h="9711690">
                  <a:moveTo>
                    <a:pt x="8989287" y="6613486"/>
                  </a:moveTo>
                  <a:lnTo>
                    <a:pt x="8984576" y="6613447"/>
                  </a:lnTo>
                  <a:lnTo>
                    <a:pt x="8978057" y="6613030"/>
                  </a:lnTo>
                  <a:lnTo>
                    <a:pt x="8973489" y="6612657"/>
                  </a:lnTo>
                  <a:lnTo>
                    <a:pt x="8969165" y="6616328"/>
                  </a:lnTo>
                  <a:lnTo>
                    <a:pt x="8969126" y="6621039"/>
                  </a:lnTo>
                  <a:lnTo>
                    <a:pt x="8968877" y="6624085"/>
                  </a:lnTo>
                  <a:lnTo>
                    <a:pt x="8968846" y="6624465"/>
                  </a:lnTo>
                  <a:lnTo>
                    <a:pt x="8970993" y="6627744"/>
                  </a:lnTo>
                  <a:lnTo>
                    <a:pt x="8975325" y="6629593"/>
                  </a:lnTo>
                  <a:lnTo>
                    <a:pt x="8977135" y="6629971"/>
                  </a:lnTo>
                  <a:lnTo>
                    <a:pt x="8983653" y="6630388"/>
                  </a:lnTo>
                  <a:lnTo>
                    <a:pt x="8988222" y="6630760"/>
                  </a:lnTo>
                  <a:lnTo>
                    <a:pt x="8992546" y="6627089"/>
                  </a:lnTo>
                  <a:lnTo>
                    <a:pt x="8992586" y="6622379"/>
                  </a:lnTo>
                  <a:lnTo>
                    <a:pt x="8992959" y="6617811"/>
                  </a:lnTo>
                  <a:lnTo>
                    <a:pt x="8989287" y="6613486"/>
                  </a:lnTo>
                  <a:close/>
                </a:path>
                <a:path w="17299305" h="9711690">
                  <a:moveTo>
                    <a:pt x="2375161" y="3792118"/>
                  </a:moveTo>
                  <a:lnTo>
                    <a:pt x="2369690" y="3792937"/>
                  </a:lnTo>
                  <a:lnTo>
                    <a:pt x="2366842" y="3796843"/>
                  </a:lnTo>
                  <a:lnTo>
                    <a:pt x="2364136" y="3800417"/>
                  </a:lnTo>
                  <a:lnTo>
                    <a:pt x="2364954" y="3805887"/>
                  </a:lnTo>
                  <a:lnTo>
                    <a:pt x="2373958" y="3812485"/>
                  </a:lnTo>
                  <a:lnTo>
                    <a:pt x="2379291" y="3814760"/>
                  </a:lnTo>
                  <a:lnTo>
                    <a:pt x="2383619" y="3813848"/>
                  </a:lnTo>
                  <a:lnTo>
                    <a:pt x="2385850" y="3810466"/>
                  </a:lnTo>
                  <a:lnTo>
                    <a:pt x="2388556" y="3806894"/>
                  </a:lnTo>
                  <a:lnTo>
                    <a:pt x="2387738" y="3801423"/>
                  </a:lnTo>
                  <a:lnTo>
                    <a:pt x="2378734" y="3794825"/>
                  </a:lnTo>
                  <a:lnTo>
                    <a:pt x="2375161" y="3792118"/>
                  </a:lnTo>
                  <a:close/>
                </a:path>
                <a:path w="17299305" h="9711690">
                  <a:moveTo>
                    <a:pt x="2302987" y="3739664"/>
                  </a:moveTo>
                  <a:lnTo>
                    <a:pt x="2297659" y="3740148"/>
                  </a:lnTo>
                  <a:lnTo>
                    <a:pt x="2294811" y="3744055"/>
                  </a:lnTo>
                  <a:lnTo>
                    <a:pt x="2292104" y="3747628"/>
                  </a:lnTo>
                  <a:lnTo>
                    <a:pt x="2292589" y="3752957"/>
                  </a:lnTo>
                  <a:lnTo>
                    <a:pt x="2301593" y="3759556"/>
                  </a:lnTo>
                  <a:lnTo>
                    <a:pt x="2303260" y="3760266"/>
                  </a:lnTo>
                  <a:lnTo>
                    <a:pt x="2303118" y="3760599"/>
                  </a:lnTo>
                  <a:lnTo>
                    <a:pt x="2306784" y="3762163"/>
                  </a:lnTo>
                  <a:lnTo>
                    <a:pt x="2310779" y="3761110"/>
                  </a:lnTo>
                  <a:lnTo>
                    <a:pt x="2313343" y="3757870"/>
                  </a:lnTo>
                  <a:lnTo>
                    <a:pt x="2316049" y="3754297"/>
                  </a:lnTo>
                  <a:lnTo>
                    <a:pt x="2315564" y="3748969"/>
                  </a:lnTo>
                  <a:lnTo>
                    <a:pt x="2306560" y="3742370"/>
                  </a:lnTo>
                  <a:lnTo>
                    <a:pt x="2302987" y="3739664"/>
                  </a:lnTo>
                  <a:close/>
                </a:path>
                <a:path w="17299305" h="9711690">
                  <a:moveTo>
                    <a:pt x="9078459" y="6616856"/>
                  </a:moveTo>
                  <a:lnTo>
                    <a:pt x="9073749" y="6616817"/>
                  </a:lnTo>
                  <a:lnTo>
                    <a:pt x="9067230" y="6616400"/>
                  </a:lnTo>
                  <a:lnTo>
                    <a:pt x="9062661" y="6616026"/>
                  </a:lnTo>
                  <a:lnTo>
                    <a:pt x="9058671" y="6619840"/>
                  </a:lnTo>
                  <a:lnTo>
                    <a:pt x="9073302" y="6633566"/>
                  </a:lnTo>
                  <a:lnTo>
                    <a:pt x="9077869" y="6633939"/>
                  </a:lnTo>
                  <a:lnTo>
                    <a:pt x="9081860" y="6630126"/>
                  </a:lnTo>
                  <a:lnTo>
                    <a:pt x="9081899" y="6625416"/>
                  </a:lnTo>
                  <a:lnTo>
                    <a:pt x="9082272" y="6620847"/>
                  </a:lnTo>
                  <a:lnTo>
                    <a:pt x="9078459" y="6616856"/>
                  </a:lnTo>
                  <a:close/>
                </a:path>
                <a:path w="17299305" h="9711690">
                  <a:moveTo>
                    <a:pt x="2230907" y="3686067"/>
                  </a:moveTo>
                  <a:lnTo>
                    <a:pt x="2225578" y="3686553"/>
                  </a:lnTo>
                  <a:lnTo>
                    <a:pt x="2222730" y="3690459"/>
                  </a:lnTo>
                  <a:lnTo>
                    <a:pt x="2220024" y="3694032"/>
                  </a:lnTo>
                  <a:lnTo>
                    <a:pt x="2220509" y="3699360"/>
                  </a:lnTo>
                  <a:lnTo>
                    <a:pt x="2229513" y="3705959"/>
                  </a:lnTo>
                  <a:lnTo>
                    <a:pt x="2231513" y="3706812"/>
                  </a:lnTo>
                  <a:lnTo>
                    <a:pt x="2231037" y="3707003"/>
                  </a:lnTo>
                  <a:lnTo>
                    <a:pt x="2234704" y="3708567"/>
                  </a:lnTo>
                  <a:lnTo>
                    <a:pt x="2238699" y="3707513"/>
                  </a:lnTo>
                  <a:lnTo>
                    <a:pt x="2241262" y="3704273"/>
                  </a:lnTo>
                  <a:lnTo>
                    <a:pt x="2243968" y="3700700"/>
                  </a:lnTo>
                  <a:lnTo>
                    <a:pt x="2243484" y="3695372"/>
                  </a:lnTo>
                  <a:lnTo>
                    <a:pt x="2234480" y="3688774"/>
                  </a:lnTo>
                  <a:lnTo>
                    <a:pt x="2230907" y="3686067"/>
                  </a:lnTo>
                  <a:close/>
                </a:path>
                <a:path w="17299305" h="9711690">
                  <a:moveTo>
                    <a:pt x="2159586" y="3631613"/>
                  </a:moveTo>
                  <a:lnTo>
                    <a:pt x="2154257" y="3632098"/>
                  </a:lnTo>
                  <a:lnTo>
                    <a:pt x="2148561" y="3639911"/>
                  </a:lnTo>
                  <a:lnTo>
                    <a:pt x="2149046" y="3645239"/>
                  </a:lnTo>
                  <a:lnTo>
                    <a:pt x="2158050" y="3651837"/>
                  </a:lnTo>
                  <a:lnTo>
                    <a:pt x="2160050" y="3652691"/>
                  </a:lnTo>
                  <a:lnTo>
                    <a:pt x="2159908" y="3653024"/>
                  </a:lnTo>
                  <a:lnTo>
                    <a:pt x="2163574" y="3654588"/>
                  </a:lnTo>
                  <a:lnTo>
                    <a:pt x="2167569" y="3653535"/>
                  </a:lnTo>
                  <a:lnTo>
                    <a:pt x="2170133" y="3650295"/>
                  </a:lnTo>
                  <a:lnTo>
                    <a:pt x="2172981" y="3646388"/>
                  </a:lnTo>
                  <a:lnTo>
                    <a:pt x="2172496" y="3641060"/>
                  </a:lnTo>
                  <a:lnTo>
                    <a:pt x="2159586" y="3631613"/>
                  </a:lnTo>
                  <a:close/>
                </a:path>
                <a:path w="17299305" h="9711690">
                  <a:moveTo>
                    <a:pt x="9168009" y="6618418"/>
                  </a:moveTo>
                  <a:lnTo>
                    <a:pt x="9163299" y="6618379"/>
                  </a:lnTo>
                  <a:lnTo>
                    <a:pt x="9156971" y="6618437"/>
                  </a:lnTo>
                  <a:lnTo>
                    <a:pt x="9151926" y="6618254"/>
                  </a:lnTo>
                  <a:lnTo>
                    <a:pt x="9148270" y="6622210"/>
                  </a:lnTo>
                  <a:lnTo>
                    <a:pt x="9148230" y="6626920"/>
                  </a:lnTo>
                  <a:lnTo>
                    <a:pt x="9148284" y="6630489"/>
                  </a:lnTo>
                  <a:lnTo>
                    <a:pt x="9150431" y="6633769"/>
                  </a:lnTo>
                  <a:lnTo>
                    <a:pt x="9154097" y="6635333"/>
                  </a:lnTo>
                  <a:lnTo>
                    <a:pt x="9156380" y="6635519"/>
                  </a:lnTo>
                  <a:lnTo>
                    <a:pt x="9163043" y="6635603"/>
                  </a:lnTo>
                  <a:lnTo>
                    <a:pt x="9168086" y="6635785"/>
                  </a:lnTo>
                  <a:lnTo>
                    <a:pt x="9171744" y="6631829"/>
                  </a:lnTo>
                  <a:lnTo>
                    <a:pt x="9171783" y="6627119"/>
                  </a:lnTo>
                  <a:lnTo>
                    <a:pt x="9171965" y="6622075"/>
                  </a:lnTo>
                  <a:lnTo>
                    <a:pt x="9168009" y="6618418"/>
                  </a:lnTo>
                  <a:close/>
                </a:path>
                <a:path w="17299305" h="9711690">
                  <a:moveTo>
                    <a:pt x="2089025" y="3576301"/>
                  </a:moveTo>
                  <a:lnTo>
                    <a:pt x="2083697" y="3576786"/>
                  </a:lnTo>
                  <a:lnTo>
                    <a:pt x="2078000" y="3584599"/>
                  </a:lnTo>
                  <a:lnTo>
                    <a:pt x="2078485" y="3589928"/>
                  </a:lnTo>
                  <a:lnTo>
                    <a:pt x="2082392" y="3592775"/>
                  </a:lnTo>
                  <a:lnTo>
                    <a:pt x="2087347" y="3596859"/>
                  </a:lnTo>
                  <a:lnTo>
                    <a:pt x="2089347" y="3597712"/>
                  </a:lnTo>
                  <a:lnTo>
                    <a:pt x="2089205" y="3598045"/>
                  </a:lnTo>
                  <a:lnTo>
                    <a:pt x="2092871" y="3599609"/>
                  </a:lnTo>
                  <a:lnTo>
                    <a:pt x="2096866" y="3598556"/>
                  </a:lnTo>
                  <a:lnTo>
                    <a:pt x="2099430" y="3595316"/>
                  </a:lnTo>
                  <a:lnTo>
                    <a:pt x="2102278" y="3591409"/>
                  </a:lnTo>
                  <a:lnTo>
                    <a:pt x="2101794" y="3586081"/>
                  </a:lnTo>
                  <a:lnTo>
                    <a:pt x="2097887" y="3583233"/>
                  </a:lnTo>
                  <a:lnTo>
                    <a:pt x="2092932" y="3579149"/>
                  </a:lnTo>
                  <a:lnTo>
                    <a:pt x="2089025" y="3576301"/>
                  </a:lnTo>
                  <a:close/>
                </a:path>
                <a:path w="17299305" h="9711690">
                  <a:moveTo>
                    <a:pt x="9257558" y="6619979"/>
                  </a:moveTo>
                  <a:lnTo>
                    <a:pt x="9252846" y="6619939"/>
                  </a:lnTo>
                  <a:lnTo>
                    <a:pt x="9246520" y="6619998"/>
                  </a:lnTo>
                  <a:lnTo>
                    <a:pt x="9241476" y="6619816"/>
                  </a:lnTo>
                  <a:lnTo>
                    <a:pt x="9237820" y="6623772"/>
                  </a:lnTo>
                  <a:lnTo>
                    <a:pt x="9237780" y="6628482"/>
                  </a:lnTo>
                  <a:lnTo>
                    <a:pt x="9237834" y="6632050"/>
                  </a:lnTo>
                  <a:lnTo>
                    <a:pt x="9240123" y="6634997"/>
                  </a:lnTo>
                  <a:lnTo>
                    <a:pt x="9244454" y="6636845"/>
                  </a:lnTo>
                  <a:lnTo>
                    <a:pt x="9246739" y="6637031"/>
                  </a:lnTo>
                  <a:lnTo>
                    <a:pt x="9253067" y="6636973"/>
                  </a:lnTo>
                  <a:lnTo>
                    <a:pt x="9257777" y="6637012"/>
                  </a:lnTo>
                  <a:lnTo>
                    <a:pt x="9261435" y="6633057"/>
                  </a:lnTo>
                  <a:lnTo>
                    <a:pt x="9261513" y="6623636"/>
                  </a:lnTo>
                  <a:lnTo>
                    <a:pt x="9257558" y="6619979"/>
                  </a:lnTo>
                  <a:close/>
                </a:path>
                <a:path w="17299305" h="9711690">
                  <a:moveTo>
                    <a:pt x="2018797" y="3521132"/>
                  </a:moveTo>
                  <a:lnTo>
                    <a:pt x="2013469" y="3521616"/>
                  </a:lnTo>
                  <a:lnTo>
                    <a:pt x="2010621" y="3525523"/>
                  </a:lnTo>
                  <a:lnTo>
                    <a:pt x="2007439" y="3529287"/>
                  </a:lnTo>
                  <a:lnTo>
                    <a:pt x="2007924" y="3534615"/>
                  </a:lnTo>
                  <a:lnTo>
                    <a:pt x="2011831" y="3537464"/>
                  </a:lnTo>
                  <a:lnTo>
                    <a:pt x="2016786" y="3541547"/>
                  </a:lnTo>
                  <a:lnTo>
                    <a:pt x="2018786" y="3542400"/>
                  </a:lnTo>
                  <a:lnTo>
                    <a:pt x="2018644" y="3542733"/>
                  </a:lnTo>
                  <a:lnTo>
                    <a:pt x="2022310" y="3544297"/>
                  </a:lnTo>
                  <a:lnTo>
                    <a:pt x="2026305" y="3543244"/>
                  </a:lnTo>
                  <a:lnTo>
                    <a:pt x="2028727" y="3540337"/>
                  </a:lnTo>
                  <a:lnTo>
                    <a:pt x="2031909" y="3536573"/>
                  </a:lnTo>
                  <a:lnTo>
                    <a:pt x="2031424" y="3531245"/>
                  </a:lnTo>
                  <a:lnTo>
                    <a:pt x="2027517" y="3528397"/>
                  </a:lnTo>
                  <a:lnTo>
                    <a:pt x="2022562" y="3524313"/>
                  </a:lnTo>
                  <a:lnTo>
                    <a:pt x="2018797" y="3521132"/>
                  </a:lnTo>
                  <a:close/>
                </a:path>
                <a:path w="17299305" h="9711690">
                  <a:moveTo>
                    <a:pt x="9346819" y="6619447"/>
                  </a:moveTo>
                  <a:lnTo>
                    <a:pt x="9342109" y="6619407"/>
                  </a:lnTo>
                  <a:lnTo>
                    <a:pt x="9335781" y="6619466"/>
                  </a:lnTo>
                  <a:lnTo>
                    <a:pt x="9331071" y="6619426"/>
                  </a:lnTo>
                  <a:lnTo>
                    <a:pt x="9327413" y="6623382"/>
                  </a:lnTo>
                  <a:lnTo>
                    <a:pt x="9327374" y="6628092"/>
                  </a:lnTo>
                  <a:lnTo>
                    <a:pt x="9327426" y="6631661"/>
                  </a:lnTo>
                  <a:lnTo>
                    <a:pt x="9329716" y="6634607"/>
                  </a:lnTo>
                  <a:lnTo>
                    <a:pt x="9333715" y="6636313"/>
                  </a:lnTo>
                  <a:lnTo>
                    <a:pt x="9336000" y="6636499"/>
                  </a:lnTo>
                  <a:lnTo>
                    <a:pt x="9342328" y="6636441"/>
                  </a:lnTo>
                  <a:lnTo>
                    <a:pt x="9347037" y="6636480"/>
                  </a:lnTo>
                  <a:lnTo>
                    <a:pt x="9350696" y="6632525"/>
                  </a:lnTo>
                  <a:lnTo>
                    <a:pt x="9350774" y="6623104"/>
                  </a:lnTo>
                  <a:lnTo>
                    <a:pt x="9346819" y="6619447"/>
                  </a:lnTo>
                  <a:close/>
                </a:path>
                <a:path w="17299305" h="9711690">
                  <a:moveTo>
                    <a:pt x="1948997" y="3464962"/>
                  </a:moveTo>
                  <a:lnTo>
                    <a:pt x="1943526" y="3465780"/>
                  </a:lnTo>
                  <a:lnTo>
                    <a:pt x="1937447" y="3472641"/>
                  </a:lnTo>
                  <a:lnTo>
                    <a:pt x="1938266" y="3478112"/>
                  </a:lnTo>
                  <a:lnTo>
                    <a:pt x="1941696" y="3481152"/>
                  </a:lnTo>
                  <a:lnTo>
                    <a:pt x="1946652" y="3485235"/>
                  </a:lnTo>
                  <a:lnTo>
                    <a:pt x="1948651" y="3486088"/>
                  </a:lnTo>
                  <a:lnTo>
                    <a:pt x="1948509" y="3486422"/>
                  </a:lnTo>
                  <a:lnTo>
                    <a:pt x="1952176" y="3487986"/>
                  </a:lnTo>
                  <a:lnTo>
                    <a:pt x="1956171" y="3486932"/>
                  </a:lnTo>
                  <a:lnTo>
                    <a:pt x="1958593" y="3484026"/>
                  </a:lnTo>
                  <a:lnTo>
                    <a:pt x="1961632" y="3480594"/>
                  </a:lnTo>
                  <a:lnTo>
                    <a:pt x="1960814" y="3475124"/>
                  </a:lnTo>
                  <a:lnTo>
                    <a:pt x="1957383" y="3472085"/>
                  </a:lnTo>
                  <a:lnTo>
                    <a:pt x="1952428" y="3468001"/>
                  </a:lnTo>
                  <a:lnTo>
                    <a:pt x="1948997" y="3464962"/>
                  </a:lnTo>
                  <a:close/>
                </a:path>
                <a:path w="17299305" h="9711690">
                  <a:moveTo>
                    <a:pt x="1879480" y="3408125"/>
                  </a:moveTo>
                  <a:lnTo>
                    <a:pt x="1874009" y="3408944"/>
                  </a:lnTo>
                  <a:lnTo>
                    <a:pt x="1867931" y="3415806"/>
                  </a:lnTo>
                  <a:lnTo>
                    <a:pt x="1868749" y="3421276"/>
                  </a:lnTo>
                  <a:lnTo>
                    <a:pt x="1872180" y="3424315"/>
                  </a:lnTo>
                  <a:lnTo>
                    <a:pt x="1877136" y="3428399"/>
                  </a:lnTo>
                  <a:lnTo>
                    <a:pt x="1879468" y="3429394"/>
                  </a:lnTo>
                  <a:lnTo>
                    <a:pt x="1878993" y="3429585"/>
                  </a:lnTo>
                  <a:lnTo>
                    <a:pt x="1882659" y="3431149"/>
                  </a:lnTo>
                  <a:lnTo>
                    <a:pt x="1886654" y="3430096"/>
                  </a:lnTo>
                  <a:lnTo>
                    <a:pt x="1889076" y="3427189"/>
                  </a:lnTo>
                  <a:lnTo>
                    <a:pt x="1892115" y="3423758"/>
                  </a:lnTo>
                  <a:lnTo>
                    <a:pt x="1891297" y="3418288"/>
                  </a:lnTo>
                  <a:lnTo>
                    <a:pt x="1887866" y="3415249"/>
                  </a:lnTo>
                  <a:lnTo>
                    <a:pt x="1882911" y="3411165"/>
                  </a:lnTo>
                  <a:lnTo>
                    <a:pt x="1879480" y="3408125"/>
                  </a:lnTo>
                  <a:close/>
                </a:path>
                <a:path w="17299305" h="9711690">
                  <a:moveTo>
                    <a:pt x="9436697" y="6618390"/>
                  </a:moveTo>
                  <a:lnTo>
                    <a:pt x="9431987" y="6618351"/>
                  </a:lnTo>
                  <a:lnTo>
                    <a:pt x="9425658" y="6618409"/>
                  </a:lnTo>
                  <a:lnTo>
                    <a:pt x="9420948" y="6618369"/>
                  </a:lnTo>
                  <a:lnTo>
                    <a:pt x="9417290" y="6622325"/>
                  </a:lnTo>
                  <a:lnTo>
                    <a:pt x="9417251" y="6627036"/>
                  </a:lnTo>
                  <a:lnTo>
                    <a:pt x="9417305" y="6630604"/>
                  </a:lnTo>
                  <a:lnTo>
                    <a:pt x="9419261" y="6633409"/>
                  </a:lnTo>
                  <a:lnTo>
                    <a:pt x="9423594" y="6635257"/>
                  </a:lnTo>
                  <a:lnTo>
                    <a:pt x="9425877" y="6635443"/>
                  </a:lnTo>
                  <a:lnTo>
                    <a:pt x="9432205" y="6635384"/>
                  </a:lnTo>
                  <a:lnTo>
                    <a:pt x="9436915" y="6635424"/>
                  </a:lnTo>
                  <a:lnTo>
                    <a:pt x="9440573" y="6631469"/>
                  </a:lnTo>
                  <a:lnTo>
                    <a:pt x="9440653" y="6622048"/>
                  </a:lnTo>
                  <a:lnTo>
                    <a:pt x="9436697" y="6618390"/>
                  </a:lnTo>
                  <a:close/>
                </a:path>
                <a:path w="17299305" h="9711690">
                  <a:moveTo>
                    <a:pt x="1810581" y="3350765"/>
                  </a:moveTo>
                  <a:lnTo>
                    <a:pt x="1805252" y="3351250"/>
                  </a:lnTo>
                  <a:lnTo>
                    <a:pt x="1802213" y="3354681"/>
                  </a:lnTo>
                  <a:lnTo>
                    <a:pt x="1799507" y="3358254"/>
                  </a:lnTo>
                  <a:lnTo>
                    <a:pt x="1799992" y="3363582"/>
                  </a:lnTo>
                  <a:lnTo>
                    <a:pt x="1803423" y="3366621"/>
                  </a:lnTo>
                  <a:lnTo>
                    <a:pt x="1808379" y="3370705"/>
                  </a:lnTo>
                  <a:lnTo>
                    <a:pt x="1808903" y="3371322"/>
                  </a:lnTo>
                  <a:lnTo>
                    <a:pt x="1813903" y="3373455"/>
                  </a:lnTo>
                  <a:lnTo>
                    <a:pt x="1817898" y="3372402"/>
                  </a:lnTo>
                  <a:lnTo>
                    <a:pt x="1820319" y="3369495"/>
                  </a:lnTo>
                  <a:lnTo>
                    <a:pt x="1823026" y="3365922"/>
                  </a:lnTo>
                  <a:lnTo>
                    <a:pt x="1822540" y="3360594"/>
                  </a:lnTo>
                  <a:lnTo>
                    <a:pt x="1819109" y="3357554"/>
                  </a:lnTo>
                  <a:lnTo>
                    <a:pt x="1814154" y="3353471"/>
                  </a:lnTo>
                  <a:lnTo>
                    <a:pt x="1810581" y="3350765"/>
                  </a:lnTo>
                  <a:close/>
                </a:path>
                <a:path w="17299305" h="9711690">
                  <a:moveTo>
                    <a:pt x="9526096" y="6614765"/>
                  </a:moveTo>
                  <a:lnTo>
                    <a:pt x="9514773" y="6615451"/>
                  </a:lnTo>
                  <a:lnTo>
                    <a:pt x="9510395" y="6615553"/>
                  </a:lnTo>
                  <a:lnTo>
                    <a:pt x="9506405" y="6619367"/>
                  </a:lnTo>
                  <a:lnTo>
                    <a:pt x="9506699" y="6624220"/>
                  </a:lnTo>
                  <a:lnTo>
                    <a:pt x="9506753" y="6627788"/>
                  </a:lnTo>
                  <a:lnTo>
                    <a:pt x="9508708" y="6630592"/>
                  </a:lnTo>
                  <a:lnTo>
                    <a:pt x="9511708" y="6631871"/>
                  </a:lnTo>
                  <a:lnTo>
                    <a:pt x="9511849" y="6631538"/>
                  </a:lnTo>
                  <a:lnTo>
                    <a:pt x="9512850" y="6631965"/>
                  </a:lnTo>
                  <a:lnTo>
                    <a:pt x="9515468" y="6632294"/>
                  </a:lnTo>
                  <a:lnTo>
                    <a:pt x="9521938" y="6631902"/>
                  </a:lnTo>
                  <a:lnTo>
                    <a:pt x="9526315" y="6631799"/>
                  </a:lnTo>
                  <a:lnTo>
                    <a:pt x="9530305" y="6627986"/>
                  </a:lnTo>
                  <a:lnTo>
                    <a:pt x="9530011" y="6623133"/>
                  </a:lnTo>
                  <a:lnTo>
                    <a:pt x="9529908" y="6618756"/>
                  </a:lnTo>
                  <a:lnTo>
                    <a:pt x="9526096" y="6614765"/>
                  </a:lnTo>
                  <a:close/>
                </a:path>
                <a:path w="17299305" h="9711690">
                  <a:moveTo>
                    <a:pt x="1742918" y="3292355"/>
                  </a:moveTo>
                  <a:lnTo>
                    <a:pt x="1737589" y="3292840"/>
                  </a:lnTo>
                  <a:lnTo>
                    <a:pt x="1734550" y="3296271"/>
                  </a:lnTo>
                  <a:lnTo>
                    <a:pt x="1731368" y="3300035"/>
                  </a:lnTo>
                  <a:lnTo>
                    <a:pt x="1731853" y="3305363"/>
                  </a:lnTo>
                  <a:lnTo>
                    <a:pt x="1735286" y="3308404"/>
                  </a:lnTo>
                  <a:lnTo>
                    <a:pt x="1740239" y="3312486"/>
                  </a:lnTo>
                  <a:lnTo>
                    <a:pt x="1740764" y="3313104"/>
                  </a:lnTo>
                  <a:lnTo>
                    <a:pt x="1746097" y="3315379"/>
                  </a:lnTo>
                  <a:lnTo>
                    <a:pt x="1749949" y="3314659"/>
                  </a:lnTo>
                  <a:lnTo>
                    <a:pt x="1752371" y="3311752"/>
                  </a:lnTo>
                  <a:lnTo>
                    <a:pt x="1755553" y="3307988"/>
                  </a:lnTo>
                  <a:lnTo>
                    <a:pt x="1755068" y="3302660"/>
                  </a:lnTo>
                  <a:lnTo>
                    <a:pt x="1751637" y="3299620"/>
                  </a:lnTo>
                  <a:lnTo>
                    <a:pt x="1746682" y="3295537"/>
                  </a:lnTo>
                  <a:lnTo>
                    <a:pt x="1742918" y="3292355"/>
                  </a:lnTo>
                  <a:close/>
                </a:path>
                <a:path w="17299305" h="9711690">
                  <a:moveTo>
                    <a:pt x="1675538" y="3233279"/>
                  </a:moveTo>
                  <a:lnTo>
                    <a:pt x="1670210" y="3233763"/>
                  </a:lnTo>
                  <a:lnTo>
                    <a:pt x="1667170" y="3237195"/>
                  </a:lnTo>
                  <a:lnTo>
                    <a:pt x="1663989" y="3240959"/>
                  </a:lnTo>
                  <a:lnTo>
                    <a:pt x="1664474" y="3246287"/>
                  </a:lnTo>
                  <a:lnTo>
                    <a:pt x="1667905" y="3249327"/>
                  </a:lnTo>
                  <a:lnTo>
                    <a:pt x="1672718" y="3253743"/>
                  </a:lnTo>
                  <a:lnTo>
                    <a:pt x="1673242" y="3254361"/>
                  </a:lnTo>
                  <a:lnTo>
                    <a:pt x="1678574" y="3256636"/>
                  </a:lnTo>
                  <a:lnTo>
                    <a:pt x="1682428" y="3255915"/>
                  </a:lnTo>
                  <a:lnTo>
                    <a:pt x="1684850" y="3253009"/>
                  </a:lnTo>
                  <a:lnTo>
                    <a:pt x="1688031" y="3249245"/>
                  </a:lnTo>
                  <a:lnTo>
                    <a:pt x="1687546" y="3243917"/>
                  </a:lnTo>
                  <a:lnTo>
                    <a:pt x="1684115" y="3240877"/>
                  </a:lnTo>
                  <a:lnTo>
                    <a:pt x="1679302" y="3236460"/>
                  </a:lnTo>
                  <a:lnTo>
                    <a:pt x="1675538" y="3233279"/>
                  </a:lnTo>
                  <a:close/>
                </a:path>
                <a:path w="17299305" h="9711690">
                  <a:moveTo>
                    <a:pt x="9615493" y="6611141"/>
                  </a:moveTo>
                  <a:lnTo>
                    <a:pt x="9604171" y="6611826"/>
                  </a:lnTo>
                  <a:lnTo>
                    <a:pt x="9599794" y="6611929"/>
                  </a:lnTo>
                  <a:lnTo>
                    <a:pt x="9595803" y="6615742"/>
                  </a:lnTo>
                  <a:lnTo>
                    <a:pt x="9596292" y="6623830"/>
                  </a:lnTo>
                  <a:lnTo>
                    <a:pt x="9598248" y="6626634"/>
                  </a:lnTo>
                  <a:lnTo>
                    <a:pt x="9602248" y="6628340"/>
                  </a:lnTo>
                  <a:lnTo>
                    <a:pt x="9604865" y="6628668"/>
                  </a:lnTo>
                  <a:lnTo>
                    <a:pt x="9611335" y="6628276"/>
                  </a:lnTo>
                  <a:lnTo>
                    <a:pt x="9615713" y="6628174"/>
                  </a:lnTo>
                  <a:lnTo>
                    <a:pt x="9619703" y="6624362"/>
                  </a:lnTo>
                  <a:lnTo>
                    <a:pt x="9619409" y="6619508"/>
                  </a:lnTo>
                  <a:lnTo>
                    <a:pt x="9619308" y="6615131"/>
                  </a:lnTo>
                  <a:lnTo>
                    <a:pt x="9615493" y="6611141"/>
                  </a:lnTo>
                  <a:close/>
                </a:path>
                <a:path w="17299305" h="9711690">
                  <a:moveTo>
                    <a:pt x="1608443" y="3173536"/>
                  </a:moveTo>
                  <a:lnTo>
                    <a:pt x="1602782" y="3173878"/>
                  </a:lnTo>
                  <a:lnTo>
                    <a:pt x="1596703" y="3180740"/>
                  </a:lnTo>
                  <a:lnTo>
                    <a:pt x="1597046" y="3186402"/>
                  </a:lnTo>
                  <a:lnTo>
                    <a:pt x="1600477" y="3189441"/>
                  </a:lnTo>
                  <a:lnTo>
                    <a:pt x="1605290" y="3193858"/>
                  </a:lnTo>
                  <a:lnTo>
                    <a:pt x="1606149" y="3194619"/>
                  </a:lnTo>
                  <a:lnTo>
                    <a:pt x="1611147" y="3196751"/>
                  </a:lnTo>
                  <a:lnTo>
                    <a:pt x="1615000" y="3196031"/>
                  </a:lnTo>
                  <a:lnTo>
                    <a:pt x="1617422" y="3193124"/>
                  </a:lnTo>
                  <a:lnTo>
                    <a:pt x="1620461" y="3189693"/>
                  </a:lnTo>
                  <a:lnTo>
                    <a:pt x="1620118" y="3184032"/>
                  </a:lnTo>
                  <a:lnTo>
                    <a:pt x="1616687" y="3180992"/>
                  </a:lnTo>
                  <a:lnTo>
                    <a:pt x="1611874" y="3176575"/>
                  </a:lnTo>
                  <a:lnTo>
                    <a:pt x="1608443" y="3173536"/>
                  </a:lnTo>
                  <a:close/>
                </a:path>
                <a:path w="17299305" h="9711690">
                  <a:moveTo>
                    <a:pt x="9705128" y="6606041"/>
                  </a:moveTo>
                  <a:lnTo>
                    <a:pt x="9688952" y="6607020"/>
                  </a:lnTo>
                  <a:lnTo>
                    <a:pt x="9685294" y="6610975"/>
                  </a:lnTo>
                  <a:lnTo>
                    <a:pt x="9685783" y="6619063"/>
                  </a:lnTo>
                  <a:lnTo>
                    <a:pt x="9687740" y="6621866"/>
                  </a:lnTo>
                  <a:lnTo>
                    <a:pt x="9690740" y="6623146"/>
                  </a:lnTo>
                  <a:lnTo>
                    <a:pt x="9691214" y="6622955"/>
                  </a:lnTo>
                  <a:lnTo>
                    <a:pt x="9692548" y="6623524"/>
                  </a:lnTo>
                  <a:lnTo>
                    <a:pt x="9695166" y="6623853"/>
                  </a:lnTo>
                  <a:lnTo>
                    <a:pt x="9701636" y="6623461"/>
                  </a:lnTo>
                  <a:lnTo>
                    <a:pt x="9706155" y="6623025"/>
                  </a:lnTo>
                  <a:lnTo>
                    <a:pt x="9709811" y="6619069"/>
                  </a:lnTo>
                  <a:lnTo>
                    <a:pt x="9709518" y="6614217"/>
                  </a:lnTo>
                  <a:lnTo>
                    <a:pt x="9709082" y="6609697"/>
                  </a:lnTo>
                  <a:lnTo>
                    <a:pt x="9705128" y="6606041"/>
                  </a:lnTo>
                  <a:close/>
                </a:path>
                <a:path w="17299305" h="9711690">
                  <a:moveTo>
                    <a:pt x="1542299" y="3113411"/>
                  </a:moveTo>
                  <a:lnTo>
                    <a:pt x="1536638" y="3113753"/>
                  </a:lnTo>
                  <a:lnTo>
                    <a:pt x="1533598" y="3117184"/>
                  </a:lnTo>
                  <a:lnTo>
                    <a:pt x="1530226" y="3120473"/>
                  </a:lnTo>
                  <a:lnTo>
                    <a:pt x="1530568" y="3126134"/>
                  </a:lnTo>
                  <a:lnTo>
                    <a:pt x="1533999" y="3129174"/>
                  </a:lnTo>
                  <a:lnTo>
                    <a:pt x="1538812" y="3133590"/>
                  </a:lnTo>
                  <a:lnTo>
                    <a:pt x="1539672" y="3134352"/>
                  </a:lnTo>
                  <a:lnTo>
                    <a:pt x="1541336" y="3135062"/>
                  </a:lnTo>
                  <a:lnTo>
                    <a:pt x="1541194" y="3135395"/>
                  </a:lnTo>
                  <a:lnTo>
                    <a:pt x="1544527" y="3136816"/>
                  </a:lnTo>
                  <a:lnTo>
                    <a:pt x="1548380" y="3136096"/>
                  </a:lnTo>
                  <a:lnTo>
                    <a:pt x="1550802" y="3133190"/>
                  </a:lnTo>
                  <a:lnTo>
                    <a:pt x="1554175" y="3129901"/>
                  </a:lnTo>
                  <a:lnTo>
                    <a:pt x="1553832" y="3124239"/>
                  </a:lnTo>
                  <a:lnTo>
                    <a:pt x="1550401" y="3121200"/>
                  </a:lnTo>
                  <a:lnTo>
                    <a:pt x="1545588" y="3116783"/>
                  </a:lnTo>
                  <a:lnTo>
                    <a:pt x="1542299" y="3113411"/>
                  </a:lnTo>
                  <a:close/>
                </a:path>
                <a:path w="17299305" h="9711690">
                  <a:moveTo>
                    <a:pt x="9794046" y="6599848"/>
                  </a:moveTo>
                  <a:lnTo>
                    <a:pt x="9782722" y="6600532"/>
                  </a:lnTo>
                  <a:lnTo>
                    <a:pt x="9778203" y="6600968"/>
                  </a:lnTo>
                  <a:lnTo>
                    <a:pt x="9774546" y="6604923"/>
                  </a:lnTo>
                  <a:lnTo>
                    <a:pt x="9775036" y="6613012"/>
                  </a:lnTo>
                  <a:lnTo>
                    <a:pt x="9776991" y="6615816"/>
                  </a:lnTo>
                  <a:lnTo>
                    <a:pt x="9781323" y="6617664"/>
                  </a:lnTo>
                  <a:lnTo>
                    <a:pt x="9784083" y="6617659"/>
                  </a:lnTo>
                  <a:lnTo>
                    <a:pt x="9790553" y="6617267"/>
                  </a:lnTo>
                  <a:lnTo>
                    <a:pt x="9795073" y="6616832"/>
                  </a:lnTo>
                  <a:lnTo>
                    <a:pt x="9798730" y="6612877"/>
                  </a:lnTo>
                  <a:lnTo>
                    <a:pt x="9798436" y="6608024"/>
                  </a:lnTo>
                  <a:lnTo>
                    <a:pt x="9798000" y="6603504"/>
                  </a:lnTo>
                  <a:lnTo>
                    <a:pt x="9794046" y="6599848"/>
                  </a:lnTo>
                  <a:close/>
                </a:path>
                <a:path w="17299305" h="9711690">
                  <a:moveTo>
                    <a:pt x="1476773" y="3052761"/>
                  </a:moveTo>
                  <a:lnTo>
                    <a:pt x="1471587" y="3052913"/>
                  </a:lnTo>
                  <a:lnTo>
                    <a:pt x="1468214" y="3056201"/>
                  </a:lnTo>
                  <a:lnTo>
                    <a:pt x="1465175" y="3059633"/>
                  </a:lnTo>
                  <a:lnTo>
                    <a:pt x="1465326" y="3064819"/>
                  </a:lnTo>
                  <a:lnTo>
                    <a:pt x="1468615" y="3068191"/>
                  </a:lnTo>
                  <a:lnTo>
                    <a:pt x="1473428" y="3072608"/>
                  </a:lnTo>
                  <a:lnTo>
                    <a:pt x="1474286" y="3073368"/>
                  </a:lnTo>
                  <a:lnTo>
                    <a:pt x="1478953" y="3075358"/>
                  </a:lnTo>
                  <a:lnTo>
                    <a:pt x="1482663" y="3074972"/>
                  </a:lnTo>
                  <a:lnTo>
                    <a:pt x="1485418" y="3072207"/>
                  </a:lnTo>
                  <a:lnTo>
                    <a:pt x="1488458" y="3068776"/>
                  </a:lnTo>
                  <a:lnTo>
                    <a:pt x="1488448" y="3063257"/>
                  </a:lnTo>
                  <a:lnTo>
                    <a:pt x="1485017" y="3060217"/>
                  </a:lnTo>
                  <a:lnTo>
                    <a:pt x="1480204" y="3055801"/>
                  </a:lnTo>
                  <a:lnTo>
                    <a:pt x="1476773" y="3052761"/>
                  </a:lnTo>
                  <a:close/>
                </a:path>
                <a:path w="17299305" h="9711690">
                  <a:moveTo>
                    <a:pt x="1411958" y="2990445"/>
                  </a:moveTo>
                  <a:lnTo>
                    <a:pt x="1406771" y="2990597"/>
                  </a:lnTo>
                  <a:lnTo>
                    <a:pt x="1403399" y="2993885"/>
                  </a:lnTo>
                  <a:lnTo>
                    <a:pt x="1400359" y="2997316"/>
                  </a:lnTo>
                  <a:lnTo>
                    <a:pt x="1400511" y="3002503"/>
                  </a:lnTo>
                  <a:lnTo>
                    <a:pt x="1403800" y="3005875"/>
                  </a:lnTo>
                  <a:lnTo>
                    <a:pt x="1408613" y="3010292"/>
                  </a:lnTo>
                  <a:lnTo>
                    <a:pt x="1408995" y="3011243"/>
                  </a:lnTo>
                  <a:lnTo>
                    <a:pt x="1410995" y="3012096"/>
                  </a:lnTo>
                  <a:lnTo>
                    <a:pt x="1411137" y="3011763"/>
                  </a:lnTo>
                  <a:lnTo>
                    <a:pt x="1414137" y="3013043"/>
                  </a:lnTo>
                  <a:lnTo>
                    <a:pt x="1417990" y="3012322"/>
                  </a:lnTo>
                  <a:lnTo>
                    <a:pt x="1420602" y="3009891"/>
                  </a:lnTo>
                  <a:lnTo>
                    <a:pt x="1423642" y="3006460"/>
                  </a:lnTo>
                  <a:lnTo>
                    <a:pt x="1423490" y="3001274"/>
                  </a:lnTo>
                  <a:lnTo>
                    <a:pt x="1420201" y="2997901"/>
                  </a:lnTo>
                  <a:lnTo>
                    <a:pt x="1415388" y="2993484"/>
                  </a:lnTo>
                  <a:lnTo>
                    <a:pt x="1411958" y="2990445"/>
                  </a:lnTo>
                  <a:close/>
                </a:path>
                <a:path w="17299305" h="9711690">
                  <a:moveTo>
                    <a:pt x="9883248" y="6592987"/>
                  </a:moveTo>
                  <a:lnTo>
                    <a:pt x="9878727" y="6593423"/>
                  </a:lnTo>
                  <a:lnTo>
                    <a:pt x="9867405" y="6594108"/>
                  </a:lnTo>
                  <a:lnTo>
                    <a:pt x="9863939" y="6598539"/>
                  </a:lnTo>
                  <a:lnTo>
                    <a:pt x="9864375" y="6603058"/>
                  </a:lnTo>
                  <a:lnTo>
                    <a:pt x="9864570" y="6606293"/>
                  </a:lnTo>
                  <a:lnTo>
                    <a:pt x="9866859" y="6609240"/>
                  </a:lnTo>
                  <a:lnTo>
                    <a:pt x="9870860" y="6610946"/>
                  </a:lnTo>
                  <a:lnTo>
                    <a:pt x="9873619" y="6610941"/>
                  </a:lnTo>
                  <a:lnTo>
                    <a:pt x="9884941" y="6610256"/>
                  </a:lnTo>
                  <a:lnTo>
                    <a:pt x="9888408" y="6605825"/>
                  </a:lnTo>
                  <a:lnTo>
                    <a:pt x="9887972" y="6601306"/>
                  </a:lnTo>
                  <a:lnTo>
                    <a:pt x="9887678" y="6596453"/>
                  </a:lnTo>
                  <a:lnTo>
                    <a:pt x="9883248" y="6592987"/>
                  </a:lnTo>
                  <a:close/>
                </a:path>
                <a:path w="17299305" h="9711690">
                  <a:moveTo>
                    <a:pt x="1348711" y="2927223"/>
                  </a:moveTo>
                  <a:lnTo>
                    <a:pt x="1343191" y="2927232"/>
                  </a:lnTo>
                  <a:lnTo>
                    <a:pt x="1339819" y="2930520"/>
                  </a:lnTo>
                  <a:lnTo>
                    <a:pt x="1336304" y="2934143"/>
                  </a:lnTo>
                  <a:lnTo>
                    <a:pt x="1336455" y="2939328"/>
                  </a:lnTo>
                  <a:lnTo>
                    <a:pt x="1344415" y="2947451"/>
                  </a:lnTo>
                  <a:lnTo>
                    <a:pt x="1345131" y="2948545"/>
                  </a:lnTo>
                  <a:lnTo>
                    <a:pt x="1349797" y="2950535"/>
                  </a:lnTo>
                  <a:lnTo>
                    <a:pt x="1353650" y="2949815"/>
                  </a:lnTo>
                  <a:lnTo>
                    <a:pt x="1356263" y="2947383"/>
                  </a:lnTo>
                  <a:lnTo>
                    <a:pt x="1359777" y="2943762"/>
                  </a:lnTo>
                  <a:lnTo>
                    <a:pt x="1359626" y="2938575"/>
                  </a:lnTo>
                  <a:lnTo>
                    <a:pt x="1356337" y="2935203"/>
                  </a:lnTo>
                  <a:lnTo>
                    <a:pt x="1352000" y="2930595"/>
                  </a:lnTo>
                  <a:lnTo>
                    <a:pt x="1348711" y="2927223"/>
                  </a:lnTo>
                  <a:close/>
                </a:path>
                <a:path w="17299305" h="9711690">
                  <a:moveTo>
                    <a:pt x="9972067" y="6585176"/>
                  </a:moveTo>
                  <a:lnTo>
                    <a:pt x="9967548" y="6585612"/>
                  </a:lnTo>
                  <a:lnTo>
                    <a:pt x="9961078" y="6586004"/>
                  </a:lnTo>
                  <a:lnTo>
                    <a:pt x="9956558" y="6586439"/>
                  </a:lnTo>
                  <a:lnTo>
                    <a:pt x="9953093" y="6590871"/>
                  </a:lnTo>
                  <a:lnTo>
                    <a:pt x="9953528" y="6595390"/>
                  </a:lnTo>
                  <a:lnTo>
                    <a:pt x="9954057" y="6598768"/>
                  </a:lnTo>
                  <a:lnTo>
                    <a:pt x="9956154" y="6601238"/>
                  </a:lnTo>
                  <a:lnTo>
                    <a:pt x="9958821" y="6602375"/>
                  </a:lnTo>
                  <a:lnTo>
                    <a:pt x="9958679" y="6602708"/>
                  </a:lnTo>
                  <a:lnTo>
                    <a:pt x="9960013" y="6603277"/>
                  </a:lnTo>
                  <a:lnTo>
                    <a:pt x="9962772" y="6603272"/>
                  </a:lnTo>
                  <a:lnTo>
                    <a:pt x="9969384" y="6602547"/>
                  </a:lnTo>
                  <a:lnTo>
                    <a:pt x="9973903" y="6602111"/>
                  </a:lnTo>
                  <a:lnTo>
                    <a:pt x="9977369" y="6597680"/>
                  </a:lnTo>
                  <a:lnTo>
                    <a:pt x="9976498" y="6588642"/>
                  </a:lnTo>
                  <a:lnTo>
                    <a:pt x="9972067" y="6585176"/>
                  </a:lnTo>
                  <a:close/>
                </a:path>
                <a:path w="17299305" h="9711690">
                  <a:moveTo>
                    <a:pt x="1285940" y="2863808"/>
                  </a:moveTo>
                  <a:lnTo>
                    <a:pt x="1280420" y="2863818"/>
                  </a:lnTo>
                  <a:lnTo>
                    <a:pt x="1273674" y="2870395"/>
                  </a:lnTo>
                  <a:lnTo>
                    <a:pt x="1273684" y="2875915"/>
                  </a:lnTo>
                  <a:lnTo>
                    <a:pt x="1276973" y="2879288"/>
                  </a:lnTo>
                  <a:lnTo>
                    <a:pt x="1281311" y="2883895"/>
                  </a:lnTo>
                  <a:lnTo>
                    <a:pt x="1282026" y="2884988"/>
                  </a:lnTo>
                  <a:lnTo>
                    <a:pt x="1287026" y="2887121"/>
                  </a:lnTo>
                  <a:lnTo>
                    <a:pt x="1290879" y="2886401"/>
                  </a:lnTo>
                  <a:lnTo>
                    <a:pt x="1293491" y="2883970"/>
                  </a:lnTo>
                  <a:lnTo>
                    <a:pt x="1296864" y="2880681"/>
                  </a:lnTo>
                  <a:lnTo>
                    <a:pt x="1296854" y="2875162"/>
                  </a:lnTo>
                  <a:lnTo>
                    <a:pt x="1293566" y="2871789"/>
                  </a:lnTo>
                  <a:lnTo>
                    <a:pt x="1289228" y="2867181"/>
                  </a:lnTo>
                  <a:lnTo>
                    <a:pt x="1285940" y="2863808"/>
                  </a:lnTo>
                  <a:close/>
                </a:path>
                <a:path w="17299305" h="9711690">
                  <a:moveTo>
                    <a:pt x="17283206" y="9688896"/>
                  </a:moveTo>
                  <a:lnTo>
                    <a:pt x="17277784" y="9690523"/>
                  </a:lnTo>
                  <a:lnTo>
                    <a:pt x="17275264" y="9696146"/>
                  </a:lnTo>
                  <a:lnTo>
                    <a:pt x="17273754" y="9699047"/>
                  </a:lnTo>
                  <a:lnTo>
                    <a:pt x="17275523" y="9704134"/>
                  </a:lnTo>
                  <a:lnTo>
                    <a:pt x="17279571" y="9706649"/>
                  </a:lnTo>
                  <a:lnTo>
                    <a:pt x="17290238" y="9711199"/>
                  </a:lnTo>
                  <a:lnTo>
                    <a:pt x="17295184" y="9709764"/>
                  </a:lnTo>
                  <a:lnTo>
                    <a:pt x="17297704" y="9704142"/>
                  </a:lnTo>
                  <a:lnTo>
                    <a:pt x="17299214" y="9701240"/>
                  </a:lnTo>
                  <a:lnTo>
                    <a:pt x="17297445" y="9696152"/>
                  </a:lnTo>
                  <a:lnTo>
                    <a:pt x="17293396" y="9693637"/>
                  </a:lnTo>
                  <a:lnTo>
                    <a:pt x="17287397" y="9691078"/>
                  </a:lnTo>
                  <a:lnTo>
                    <a:pt x="17283206" y="9688896"/>
                  </a:lnTo>
                  <a:close/>
                </a:path>
                <a:path w="17299305" h="9711690">
                  <a:moveTo>
                    <a:pt x="17202868" y="9649112"/>
                  </a:moveTo>
                  <a:lnTo>
                    <a:pt x="17197447" y="9650739"/>
                  </a:lnTo>
                  <a:lnTo>
                    <a:pt x="17194928" y="9656361"/>
                  </a:lnTo>
                  <a:lnTo>
                    <a:pt x="17193417" y="9659263"/>
                  </a:lnTo>
                  <a:lnTo>
                    <a:pt x="17195187" y="9664351"/>
                  </a:lnTo>
                  <a:lnTo>
                    <a:pt x="17199235" y="9666866"/>
                  </a:lnTo>
                  <a:lnTo>
                    <a:pt x="17209902" y="9671416"/>
                  </a:lnTo>
                  <a:lnTo>
                    <a:pt x="17214990" y="9669647"/>
                  </a:lnTo>
                  <a:lnTo>
                    <a:pt x="17217367" y="9664357"/>
                  </a:lnTo>
                  <a:lnTo>
                    <a:pt x="17218878" y="9661456"/>
                  </a:lnTo>
                  <a:lnTo>
                    <a:pt x="17217109" y="9656368"/>
                  </a:lnTo>
                  <a:lnTo>
                    <a:pt x="17213061" y="9653854"/>
                  </a:lnTo>
                  <a:lnTo>
                    <a:pt x="17207059" y="9651293"/>
                  </a:lnTo>
                  <a:lnTo>
                    <a:pt x="17202868" y="9649112"/>
                  </a:lnTo>
                  <a:close/>
                </a:path>
                <a:path w="17299305" h="9711690">
                  <a:moveTo>
                    <a:pt x="17123244" y="9607661"/>
                  </a:moveTo>
                  <a:lnTo>
                    <a:pt x="17117823" y="9609289"/>
                  </a:lnTo>
                  <a:lnTo>
                    <a:pt x="17115975" y="9613621"/>
                  </a:lnTo>
                  <a:lnTo>
                    <a:pt x="17113793" y="9617812"/>
                  </a:lnTo>
                  <a:lnTo>
                    <a:pt x="17115419" y="9623234"/>
                  </a:lnTo>
                  <a:lnTo>
                    <a:pt x="17119468" y="9625748"/>
                  </a:lnTo>
                  <a:lnTo>
                    <a:pt x="17130133" y="9630298"/>
                  </a:lnTo>
                  <a:lnTo>
                    <a:pt x="17135223" y="9628529"/>
                  </a:lnTo>
                  <a:lnTo>
                    <a:pt x="17136929" y="9624530"/>
                  </a:lnTo>
                  <a:lnTo>
                    <a:pt x="17139111" y="9620339"/>
                  </a:lnTo>
                  <a:lnTo>
                    <a:pt x="17137483" y="9614918"/>
                  </a:lnTo>
                  <a:lnTo>
                    <a:pt x="17133434" y="9612402"/>
                  </a:lnTo>
                  <a:lnTo>
                    <a:pt x="17127436" y="9609844"/>
                  </a:lnTo>
                  <a:lnTo>
                    <a:pt x="17123244" y="9607661"/>
                  </a:lnTo>
                  <a:close/>
                </a:path>
                <a:path w="17299305" h="9711690">
                  <a:moveTo>
                    <a:pt x="17044762" y="9566304"/>
                  </a:moveTo>
                  <a:lnTo>
                    <a:pt x="17039482" y="9567598"/>
                  </a:lnTo>
                  <a:lnTo>
                    <a:pt x="17035118" y="9575979"/>
                  </a:lnTo>
                  <a:lnTo>
                    <a:pt x="17036412" y="9581259"/>
                  </a:lnTo>
                  <a:lnTo>
                    <a:pt x="17040603" y="9583440"/>
                  </a:lnTo>
                  <a:lnTo>
                    <a:pt x="17046318" y="9586666"/>
                  </a:lnTo>
                  <a:lnTo>
                    <a:pt x="17046986" y="9586951"/>
                  </a:lnTo>
                  <a:lnTo>
                    <a:pt x="17047459" y="9586759"/>
                  </a:lnTo>
                  <a:lnTo>
                    <a:pt x="17051459" y="9588465"/>
                  </a:lnTo>
                  <a:lnTo>
                    <a:pt x="17056073" y="9586887"/>
                  </a:lnTo>
                  <a:lnTo>
                    <a:pt x="17058113" y="9583030"/>
                  </a:lnTo>
                  <a:lnTo>
                    <a:pt x="17060486" y="9579315"/>
                  </a:lnTo>
                  <a:lnTo>
                    <a:pt x="17058858" y="9573893"/>
                  </a:lnTo>
                  <a:lnTo>
                    <a:pt x="17054668" y="9571711"/>
                  </a:lnTo>
                  <a:lnTo>
                    <a:pt x="17048952" y="9568486"/>
                  </a:lnTo>
                  <a:lnTo>
                    <a:pt x="17044762" y="9566304"/>
                  </a:lnTo>
                  <a:close/>
                </a:path>
                <a:path w="17299305" h="9711690">
                  <a:moveTo>
                    <a:pt x="10061123" y="6575890"/>
                  </a:moveTo>
                  <a:lnTo>
                    <a:pt x="10056604" y="6576326"/>
                  </a:lnTo>
                  <a:lnTo>
                    <a:pt x="10049991" y="6577050"/>
                  </a:lnTo>
                  <a:lnTo>
                    <a:pt x="10045472" y="6577486"/>
                  </a:lnTo>
                  <a:lnTo>
                    <a:pt x="10042006" y="6581917"/>
                  </a:lnTo>
                  <a:lnTo>
                    <a:pt x="10042442" y="6586437"/>
                  </a:lnTo>
                  <a:lnTo>
                    <a:pt x="10042971" y="6589814"/>
                  </a:lnTo>
                  <a:lnTo>
                    <a:pt x="10045069" y="6592284"/>
                  </a:lnTo>
                  <a:lnTo>
                    <a:pt x="10048734" y="6593848"/>
                  </a:lnTo>
                  <a:lnTo>
                    <a:pt x="10051827" y="6593986"/>
                  </a:lnTo>
                  <a:lnTo>
                    <a:pt x="10058440" y="6593261"/>
                  </a:lnTo>
                  <a:lnTo>
                    <a:pt x="10062959" y="6592825"/>
                  </a:lnTo>
                  <a:lnTo>
                    <a:pt x="10066426" y="6588394"/>
                  </a:lnTo>
                  <a:lnTo>
                    <a:pt x="10065553" y="6579355"/>
                  </a:lnTo>
                  <a:lnTo>
                    <a:pt x="10061123" y="6575890"/>
                  </a:lnTo>
                  <a:close/>
                </a:path>
                <a:path w="17299305" h="9711690">
                  <a:moveTo>
                    <a:pt x="16966037" y="9523662"/>
                  </a:moveTo>
                  <a:lnTo>
                    <a:pt x="16960759" y="9524956"/>
                  </a:lnTo>
                  <a:lnTo>
                    <a:pt x="16956397" y="9533338"/>
                  </a:lnTo>
                  <a:lnTo>
                    <a:pt x="16957689" y="9538617"/>
                  </a:lnTo>
                  <a:lnTo>
                    <a:pt x="16961879" y="9540798"/>
                  </a:lnTo>
                  <a:lnTo>
                    <a:pt x="16967595" y="9544024"/>
                  </a:lnTo>
                  <a:lnTo>
                    <a:pt x="16972595" y="9546157"/>
                  </a:lnTo>
                  <a:lnTo>
                    <a:pt x="16977207" y="9544579"/>
                  </a:lnTo>
                  <a:lnTo>
                    <a:pt x="16979247" y="9540721"/>
                  </a:lnTo>
                  <a:lnTo>
                    <a:pt x="16981429" y="9536530"/>
                  </a:lnTo>
                  <a:lnTo>
                    <a:pt x="16980136" y="9531252"/>
                  </a:lnTo>
                  <a:lnTo>
                    <a:pt x="16975945" y="9529070"/>
                  </a:lnTo>
                  <a:lnTo>
                    <a:pt x="16970228" y="9525843"/>
                  </a:lnTo>
                  <a:lnTo>
                    <a:pt x="16966037" y="9523662"/>
                  </a:lnTo>
                  <a:close/>
                </a:path>
                <a:path w="17299305" h="9711690">
                  <a:moveTo>
                    <a:pt x="1223786" y="2799870"/>
                  </a:moveTo>
                  <a:lnTo>
                    <a:pt x="1218409" y="2799546"/>
                  </a:lnTo>
                  <a:lnTo>
                    <a:pt x="1211663" y="2806124"/>
                  </a:lnTo>
                  <a:lnTo>
                    <a:pt x="1211341" y="2811502"/>
                  </a:lnTo>
                  <a:lnTo>
                    <a:pt x="1214628" y="2814873"/>
                  </a:lnTo>
                  <a:lnTo>
                    <a:pt x="1218966" y="2819482"/>
                  </a:lnTo>
                  <a:lnTo>
                    <a:pt x="1219681" y="2820575"/>
                  </a:lnTo>
                  <a:lnTo>
                    <a:pt x="1224681" y="2822707"/>
                  </a:lnTo>
                  <a:lnTo>
                    <a:pt x="1228391" y="2822321"/>
                  </a:lnTo>
                  <a:lnTo>
                    <a:pt x="1231004" y="2819890"/>
                  </a:lnTo>
                  <a:lnTo>
                    <a:pt x="1234377" y="2816601"/>
                  </a:lnTo>
                  <a:lnTo>
                    <a:pt x="1234701" y="2811223"/>
                  </a:lnTo>
                  <a:lnTo>
                    <a:pt x="1231412" y="2807851"/>
                  </a:lnTo>
                  <a:lnTo>
                    <a:pt x="1227075" y="2803243"/>
                  </a:lnTo>
                  <a:lnTo>
                    <a:pt x="1223786" y="2799870"/>
                  </a:lnTo>
                  <a:close/>
                </a:path>
                <a:path w="17299305" h="9711690">
                  <a:moveTo>
                    <a:pt x="16887742" y="9480021"/>
                  </a:moveTo>
                  <a:lnTo>
                    <a:pt x="16882462" y="9481315"/>
                  </a:lnTo>
                  <a:lnTo>
                    <a:pt x="16878099" y="9489696"/>
                  </a:lnTo>
                  <a:lnTo>
                    <a:pt x="16879393" y="9494975"/>
                  </a:lnTo>
                  <a:lnTo>
                    <a:pt x="16883585" y="9497157"/>
                  </a:lnTo>
                  <a:lnTo>
                    <a:pt x="16889299" y="9500383"/>
                  </a:lnTo>
                  <a:lnTo>
                    <a:pt x="16893965" y="9502373"/>
                  </a:lnTo>
                  <a:lnTo>
                    <a:pt x="16898912" y="9500938"/>
                  </a:lnTo>
                  <a:lnTo>
                    <a:pt x="16900951" y="9497080"/>
                  </a:lnTo>
                  <a:lnTo>
                    <a:pt x="16903133" y="9492890"/>
                  </a:lnTo>
                  <a:lnTo>
                    <a:pt x="16901838" y="9487610"/>
                  </a:lnTo>
                  <a:lnTo>
                    <a:pt x="16897648" y="9485429"/>
                  </a:lnTo>
                  <a:lnTo>
                    <a:pt x="16891933" y="9482203"/>
                  </a:lnTo>
                  <a:lnTo>
                    <a:pt x="16887742" y="9480021"/>
                  </a:lnTo>
                  <a:close/>
                </a:path>
                <a:path w="17299305" h="9711690">
                  <a:moveTo>
                    <a:pt x="16810538" y="9435664"/>
                  </a:moveTo>
                  <a:lnTo>
                    <a:pt x="16805592" y="9437099"/>
                  </a:lnTo>
                  <a:lnTo>
                    <a:pt x="16800562" y="9445197"/>
                  </a:lnTo>
                  <a:lnTo>
                    <a:pt x="16801998" y="9450143"/>
                  </a:lnTo>
                  <a:lnTo>
                    <a:pt x="16806046" y="9452658"/>
                  </a:lnTo>
                  <a:lnTo>
                    <a:pt x="16811762" y="9455883"/>
                  </a:lnTo>
                  <a:lnTo>
                    <a:pt x="16812761" y="9456309"/>
                  </a:lnTo>
                  <a:lnTo>
                    <a:pt x="16812618" y="9456643"/>
                  </a:lnTo>
                  <a:lnTo>
                    <a:pt x="16816284" y="9458207"/>
                  </a:lnTo>
                  <a:lnTo>
                    <a:pt x="16821232" y="9456771"/>
                  </a:lnTo>
                  <a:lnTo>
                    <a:pt x="16823272" y="9452914"/>
                  </a:lnTo>
                  <a:lnTo>
                    <a:pt x="16825787" y="9448865"/>
                  </a:lnTo>
                  <a:lnTo>
                    <a:pt x="16824350" y="9443920"/>
                  </a:lnTo>
                  <a:lnTo>
                    <a:pt x="16820302" y="9441405"/>
                  </a:lnTo>
                  <a:lnTo>
                    <a:pt x="16814587" y="9438179"/>
                  </a:lnTo>
                  <a:lnTo>
                    <a:pt x="16810538" y="9435664"/>
                  </a:lnTo>
                  <a:close/>
                </a:path>
                <a:path w="17299305" h="9711690">
                  <a:moveTo>
                    <a:pt x="16733570" y="9389831"/>
                  </a:moveTo>
                  <a:lnTo>
                    <a:pt x="16728290" y="9391125"/>
                  </a:lnTo>
                  <a:lnTo>
                    <a:pt x="16723260" y="9399222"/>
                  </a:lnTo>
                  <a:lnTo>
                    <a:pt x="16724554" y="9404501"/>
                  </a:lnTo>
                  <a:lnTo>
                    <a:pt x="16728602" y="9407016"/>
                  </a:lnTo>
                  <a:lnTo>
                    <a:pt x="16734318" y="9410242"/>
                  </a:lnTo>
                  <a:lnTo>
                    <a:pt x="16735319" y="9410669"/>
                  </a:lnTo>
                  <a:lnTo>
                    <a:pt x="16735794" y="9410478"/>
                  </a:lnTo>
                  <a:lnTo>
                    <a:pt x="16739460" y="9412041"/>
                  </a:lnTo>
                  <a:lnTo>
                    <a:pt x="16743930" y="9410797"/>
                  </a:lnTo>
                  <a:lnTo>
                    <a:pt x="16748676" y="9403366"/>
                  </a:lnTo>
                  <a:lnTo>
                    <a:pt x="16747382" y="9398086"/>
                  </a:lnTo>
                  <a:lnTo>
                    <a:pt x="16743333" y="9395572"/>
                  </a:lnTo>
                  <a:lnTo>
                    <a:pt x="16737618" y="9392346"/>
                  </a:lnTo>
                  <a:lnTo>
                    <a:pt x="16733570" y="9389831"/>
                  </a:lnTo>
                  <a:close/>
                </a:path>
                <a:path w="17299305" h="9711690">
                  <a:moveTo>
                    <a:pt x="1161868" y="2734456"/>
                  </a:moveTo>
                  <a:lnTo>
                    <a:pt x="1156490" y="2734133"/>
                  </a:lnTo>
                  <a:lnTo>
                    <a:pt x="1149745" y="2740710"/>
                  </a:lnTo>
                  <a:lnTo>
                    <a:pt x="1149421" y="2746087"/>
                  </a:lnTo>
                  <a:lnTo>
                    <a:pt x="1152710" y="2749460"/>
                  </a:lnTo>
                  <a:lnTo>
                    <a:pt x="1157048" y="2754068"/>
                  </a:lnTo>
                  <a:lnTo>
                    <a:pt x="1158097" y="2755303"/>
                  </a:lnTo>
                  <a:lnTo>
                    <a:pt x="1163096" y="2757436"/>
                  </a:lnTo>
                  <a:lnTo>
                    <a:pt x="1166473" y="2756907"/>
                  </a:lnTo>
                  <a:lnTo>
                    <a:pt x="1169086" y="2754476"/>
                  </a:lnTo>
                  <a:lnTo>
                    <a:pt x="1172459" y="2751187"/>
                  </a:lnTo>
                  <a:lnTo>
                    <a:pt x="1172783" y="2745810"/>
                  </a:lnTo>
                  <a:lnTo>
                    <a:pt x="1169494" y="2742437"/>
                  </a:lnTo>
                  <a:lnTo>
                    <a:pt x="1165158" y="2737830"/>
                  </a:lnTo>
                  <a:lnTo>
                    <a:pt x="1161868" y="2734456"/>
                  </a:lnTo>
                  <a:close/>
                </a:path>
                <a:path w="17299305" h="9711690">
                  <a:moveTo>
                    <a:pt x="10150321" y="6566270"/>
                  </a:moveTo>
                  <a:lnTo>
                    <a:pt x="10145800" y="6566705"/>
                  </a:lnTo>
                  <a:lnTo>
                    <a:pt x="10139521" y="6567573"/>
                  </a:lnTo>
                  <a:lnTo>
                    <a:pt x="10135002" y="6568009"/>
                  </a:lnTo>
                  <a:lnTo>
                    <a:pt x="10131536" y="6572439"/>
                  </a:lnTo>
                  <a:lnTo>
                    <a:pt x="10131972" y="6576959"/>
                  </a:lnTo>
                  <a:lnTo>
                    <a:pt x="10132168" y="6580194"/>
                  </a:lnTo>
                  <a:lnTo>
                    <a:pt x="10134267" y="6582665"/>
                  </a:lnTo>
                  <a:lnTo>
                    <a:pt x="10138266" y="6584371"/>
                  </a:lnTo>
                  <a:lnTo>
                    <a:pt x="10141358" y="6584508"/>
                  </a:lnTo>
                  <a:lnTo>
                    <a:pt x="10147637" y="6583641"/>
                  </a:lnTo>
                  <a:lnTo>
                    <a:pt x="10152157" y="6583206"/>
                  </a:lnTo>
                  <a:lnTo>
                    <a:pt x="10155622" y="6578775"/>
                  </a:lnTo>
                  <a:lnTo>
                    <a:pt x="10154751" y="6569736"/>
                  </a:lnTo>
                  <a:lnTo>
                    <a:pt x="10150321" y="6566270"/>
                  </a:lnTo>
                  <a:close/>
                </a:path>
                <a:path w="17299305" h="9711690">
                  <a:moveTo>
                    <a:pt x="16657361" y="9343141"/>
                  </a:moveTo>
                  <a:lnTo>
                    <a:pt x="16652081" y="9344434"/>
                  </a:lnTo>
                  <a:lnTo>
                    <a:pt x="16647051" y="9352531"/>
                  </a:lnTo>
                  <a:lnTo>
                    <a:pt x="16648345" y="9357811"/>
                  </a:lnTo>
                  <a:lnTo>
                    <a:pt x="16652394" y="9360325"/>
                  </a:lnTo>
                  <a:lnTo>
                    <a:pt x="16657967" y="9363885"/>
                  </a:lnTo>
                  <a:lnTo>
                    <a:pt x="16662967" y="9366018"/>
                  </a:lnTo>
                  <a:lnTo>
                    <a:pt x="16667437" y="9364773"/>
                  </a:lnTo>
                  <a:lnTo>
                    <a:pt x="16669810" y="9361058"/>
                  </a:lnTo>
                  <a:lnTo>
                    <a:pt x="16672325" y="9357009"/>
                  </a:lnTo>
                  <a:lnTo>
                    <a:pt x="16671031" y="9351729"/>
                  </a:lnTo>
                  <a:lnTo>
                    <a:pt x="16666983" y="9349214"/>
                  </a:lnTo>
                  <a:lnTo>
                    <a:pt x="16661410" y="9345656"/>
                  </a:lnTo>
                  <a:lnTo>
                    <a:pt x="16657361" y="9343141"/>
                  </a:lnTo>
                  <a:close/>
                </a:path>
                <a:path w="17299305" h="9711690">
                  <a:moveTo>
                    <a:pt x="16581437" y="9295784"/>
                  </a:moveTo>
                  <a:lnTo>
                    <a:pt x="16576157" y="9297077"/>
                  </a:lnTo>
                  <a:lnTo>
                    <a:pt x="16574029" y="9300503"/>
                  </a:lnTo>
                  <a:lnTo>
                    <a:pt x="16573642" y="9301126"/>
                  </a:lnTo>
                  <a:lnTo>
                    <a:pt x="16570794" y="9305032"/>
                  </a:lnTo>
                  <a:lnTo>
                    <a:pt x="16572088" y="9310311"/>
                  </a:lnTo>
                  <a:lnTo>
                    <a:pt x="16576136" y="9312826"/>
                  </a:lnTo>
                  <a:lnTo>
                    <a:pt x="16581709" y="9316385"/>
                  </a:lnTo>
                  <a:lnTo>
                    <a:pt x="16583044" y="9316954"/>
                  </a:lnTo>
                  <a:lnTo>
                    <a:pt x="16583235" y="9317431"/>
                  </a:lnTo>
                  <a:lnTo>
                    <a:pt x="16586901" y="9318994"/>
                  </a:lnTo>
                  <a:lnTo>
                    <a:pt x="16591371" y="9317750"/>
                  </a:lnTo>
                  <a:lnTo>
                    <a:pt x="16593348" y="9314653"/>
                  </a:lnTo>
                  <a:lnTo>
                    <a:pt x="16595872" y="9310608"/>
                  </a:lnTo>
                  <a:lnTo>
                    <a:pt x="16596259" y="9309986"/>
                  </a:lnTo>
                  <a:lnTo>
                    <a:pt x="16594965" y="9304706"/>
                  </a:lnTo>
                  <a:lnTo>
                    <a:pt x="16590916" y="9302191"/>
                  </a:lnTo>
                  <a:lnTo>
                    <a:pt x="16585343" y="9298632"/>
                  </a:lnTo>
                  <a:lnTo>
                    <a:pt x="16581437" y="9295784"/>
                  </a:lnTo>
                  <a:close/>
                </a:path>
                <a:path w="17299305" h="9711690">
                  <a:moveTo>
                    <a:pt x="16505655" y="9248093"/>
                  </a:moveTo>
                  <a:lnTo>
                    <a:pt x="16500517" y="9249053"/>
                  </a:lnTo>
                  <a:lnTo>
                    <a:pt x="16495875" y="9256528"/>
                  </a:lnTo>
                  <a:lnTo>
                    <a:pt x="16495488" y="9257151"/>
                  </a:lnTo>
                  <a:lnTo>
                    <a:pt x="16496448" y="9262288"/>
                  </a:lnTo>
                  <a:lnTo>
                    <a:pt x="16500496" y="9264803"/>
                  </a:lnTo>
                  <a:lnTo>
                    <a:pt x="16506072" y="9268363"/>
                  </a:lnTo>
                  <a:lnTo>
                    <a:pt x="16507404" y="9268931"/>
                  </a:lnTo>
                  <a:lnTo>
                    <a:pt x="16507262" y="9269264"/>
                  </a:lnTo>
                  <a:lnTo>
                    <a:pt x="16510928" y="9270828"/>
                  </a:lnTo>
                  <a:lnTo>
                    <a:pt x="16515540" y="9269250"/>
                  </a:lnTo>
                  <a:lnTo>
                    <a:pt x="16517771" y="9265868"/>
                  </a:lnTo>
                  <a:lnTo>
                    <a:pt x="16520286" y="9261820"/>
                  </a:lnTo>
                  <a:lnTo>
                    <a:pt x="16519325" y="9256682"/>
                  </a:lnTo>
                  <a:lnTo>
                    <a:pt x="16515277" y="9254167"/>
                  </a:lnTo>
                  <a:lnTo>
                    <a:pt x="16509703" y="9250608"/>
                  </a:lnTo>
                  <a:lnTo>
                    <a:pt x="16505655" y="9248093"/>
                  </a:lnTo>
                  <a:close/>
                </a:path>
                <a:path w="17299305" h="9711690">
                  <a:moveTo>
                    <a:pt x="1101851" y="2668278"/>
                  </a:moveTo>
                  <a:lnTo>
                    <a:pt x="1096474" y="2667954"/>
                  </a:lnTo>
                  <a:lnTo>
                    <a:pt x="1093101" y="2671243"/>
                  </a:lnTo>
                  <a:lnTo>
                    <a:pt x="1089395" y="2674390"/>
                  </a:lnTo>
                  <a:lnTo>
                    <a:pt x="1089072" y="2679767"/>
                  </a:lnTo>
                  <a:lnTo>
                    <a:pt x="1092360" y="2683140"/>
                  </a:lnTo>
                  <a:lnTo>
                    <a:pt x="1096556" y="2688081"/>
                  </a:lnTo>
                  <a:lnTo>
                    <a:pt x="1097272" y="2689174"/>
                  </a:lnTo>
                  <a:lnTo>
                    <a:pt x="1102604" y="2691448"/>
                  </a:lnTo>
                  <a:lnTo>
                    <a:pt x="1105982" y="2690919"/>
                  </a:lnTo>
                  <a:lnTo>
                    <a:pt x="1108594" y="2688489"/>
                  </a:lnTo>
                  <a:lnTo>
                    <a:pt x="1112301" y="2685342"/>
                  </a:lnTo>
                  <a:lnTo>
                    <a:pt x="1112624" y="2679965"/>
                  </a:lnTo>
                  <a:lnTo>
                    <a:pt x="1109336" y="2676592"/>
                  </a:lnTo>
                  <a:lnTo>
                    <a:pt x="1104998" y="2671984"/>
                  </a:lnTo>
                  <a:lnTo>
                    <a:pt x="1101851" y="2668278"/>
                  </a:lnTo>
                  <a:close/>
                </a:path>
                <a:path w="17299305" h="9711690">
                  <a:moveTo>
                    <a:pt x="10239612" y="6555508"/>
                  </a:moveTo>
                  <a:lnTo>
                    <a:pt x="10234949" y="6556277"/>
                  </a:lnTo>
                  <a:lnTo>
                    <a:pt x="10228670" y="6557144"/>
                  </a:lnTo>
                  <a:lnTo>
                    <a:pt x="10223817" y="6557438"/>
                  </a:lnTo>
                  <a:lnTo>
                    <a:pt x="10220685" y="6562011"/>
                  </a:lnTo>
                  <a:lnTo>
                    <a:pt x="10221120" y="6566530"/>
                  </a:lnTo>
                  <a:lnTo>
                    <a:pt x="10221316" y="6569766"/>
                  </a:lnTo>
                  <a:lnTo>
                    <a:pt x="10223415" y="6572237"/>
                  </a:lnTo>
                  <a:lnTo>
                    <a:pt x="10227414" y="6573942"/>
                  </a:lnTo>
                  <a:lnTo>
                    <a:pt x="10230508" y="6574080"/>
                  </a:lnTo>
                  <a:lnTo>
                    <a:pt x="10236786" y="6573212"/>
                  </a:lnTo>
                  <a:lnTo>
                    <a:pt x="10241639" y="6572919"/>
                  </a:lnTo>
                  <a:lnTo>
                    <a:pt x="10245104" y="6568487"/>
                  </a:lnTo>
                  <a:lnTo>
                    <a:pt x="10244336" y="6563827"/>
                  </a:lnTo>
                  <a:lnTo>
                    <a:pt x="10244041" y="6558973"/>
                  </a:lnTo>
                  <a:lnTo>
                    <a:pt x="10239612" y="6555508"/>
                  </a:lnTo>
                  <a:close/>
                </a:path>
                <a:path w="17299305" h="9711690">
                  <a:moveTo>
                    <a:pt x="16430775" y="9199212"/>
                  </a:moveTo>
                  <a:lnTo>
                    <a:pt x="16425304" y="9200030"/>
                  </a:lnTo>
                  <a:lnTo>
                    <a:pt x="16422983" y="9203768"/>
                  </a:lnTo>
                  <a:lnTo>
                    <a:pt x="16420615" y="9207485"/>
                  </a:lnTo>
                  <a:lnTo>
                    <a:pt x="16420417" y="9207795"/>
                  </a:lnTo>
                  <a:lnTo>
                    <a:pt x="16421235" y="9213264"/>
                  </a:lnTo>
                  <a:lnTo>
                    <a:pt x="16425284" y="9215779"/>
                  </a:lnTo>
                  <a:lnTo>
                    <a:pt x="16430858" y="9219340"/>
                  </a:lnTo>
                  <a:lnTo>
                    <a:pt x="16435856" y="9221472"/>
                  </a:lnTo>
                  <a:lnTo>
                    <a:pt x="16440327" y="9220226"/>
                  </a:lnTo>
                  <a:lnTo>
                    <a:pt x="16442354" y="9217152"/>
                  </a:lnTo>
                  <a:lnTo>
                    <a:pt x="16444732" y="9213439"/>
                  </a:lnTo>
                  <a:lnTo>
                    <a:pt x="16444930" y="9213129"/>
                  </a:lnTo>
                  <a:lnTo>
                    <a:pt x="16444113" y="9207659"/>
                  </a:lnTo>
                  <a:lnTo>
                    <a:pt x="16440063" y="9205144"/>
                  </a:lnTo>
                  <a:lnTo>
                    <a:pt x="16430775" y="9199212"/>
                  </a:lnTo>
                  <a:close/>
                </a:path>
                <a:path w="17299305" h="9711690">
                  <a:moveTo>
                    <a:pt x="16356657" y="9149473"/>
                  </a:moveTo>
                  <a:lnTo>
                    <a:pt x="16351185" y="9150291"/>
                  </a:lnTo>
                  <a:lnTo>
                    <a:pt x="16346348" y="9158077"/>
                  </a:lnTo>
                  <a:lnTo>
                    <a:pt x="16346155" y="9158388"/>
                  </a:lnTo>
                  <a:lnTo>
                    <a:pt x="16346974" y="9163859"/>
                  </a:lnTo>
                  <a:lnTo>
                    <a:pt x="16351022" y="9166374"/>
                  </a:lnTo>
                  <a:lnTo>
                    <a:pt x="16356262" y="9169791"/>
                  </a:lnTo>
                  <a:lnTo>
                    <a:pt x="16361596" y="9172066"/>
                  </a:lnTo>
                  <a:lnTo>
                    <a:pt x="16366066" y="9170822"/>
                  </a:lnTo>
                  <a:lnTo>
                    <a:pt x="16368094" y="9167746"/>
                  </a:lnTo>
                  <a:lnTo>
                    <a:pt x="16370811" y="9163391"/>
                  </a:lnTo>
                  <a:lnTo>
                    <a:pt x="16369993" y="9157920"/>
                  </a:lnTo>
                  <a:lnTo>
                    <a:pt x="16365944" y="9155405"/>
                  </a:lnTo>
                  <a:lnTo>
                    <a:pt x="16360705" y="9151988"/>
                  </a:lnTo>
                  <a:lnTo>
                    <a:pt x="16356657" y="9149473"/>
                  </a:lnTo>
                  <a:close/>
                </a:path>
                <a:path w="17299305" h="9711690">
                  <a:moveTo>
                    <a:pt x="1042595" y="2601242"/>
                  </a:moveTo>
                  <a:lnTo>
                    <a:pt x="1037218" y="2600918"/>
                  </a:lnTo>
                  <a:lnTo>
                    <a:pt x="1033512" y="2604064"/>
                  </a:lnTo>
                  <a:lnTo>
                    <a:pt x="1029948" y="2606878"/>
                  </a:lnTo>
                  <a:lnTo>
                    <a:pt x="1029624" y="2612255"/>
                  </a:lnTo>
                  <a:lnTo>
                    <a:pt x="1036966" y="2620902"/>
                  </a:lnTo>
                  <a:lnTo>
                    <a:pt x="1037682" y="2621995"/>
                  </a:lnTo>
                  <a:lnTo>
                    <a:pt x="1043015" y="2624270"/>
                  </a:lnTo>
                  <a:lnTo>
                    <a:pt x="1046392" y="2623741"/>
                  </a:lnTo>
                  <a:lnTo>
                    <a:pt x="1048862" y="2621644"/>
                  </a:lnTo>
                  <a:lnTo>
                    <a:pt x="1052426" y="2618830"/>
                  </a:lnTo>
                  <a:lnTo>
                    <a:pt x="1052750" y="2613453"/>
                  </a:lnTo>
                  <a:lnTo>
                    <a:pt x="1045408" y="2604805"/>
                  </a:lnTo>
                  <a:lnTo>
                    <a:pt x="1042595" y="2601242"/>
                  </a:lnTo>
                  <a:close/>
                </a:path>
                <a:path w="17299305" h="9711690">
                  <a:moveTo>
                    <a:pt x="16282677" y="9099401"/>
                  </a:moveTo>
                  <a:lnTo>
                    <a:pt x="16277542" y="9100362"/>
                  </a:lnTo>
                  <a:lnTo>
                    <a:pt x="16271845" y="9108174"/>
                  </a:lnTo>
                  <a:lnTo>
                    <a:pt x="16272805" y="9113311"/>
                  </a:lnTo>
                  <a:lnTo>
                    <a:pt x="16276711" y="9116159"/>
                  </a:lnTo>
                  <a:lnTo>
                    <a:pt x="16281950" y="9119576"/>
                  </a:lnTo>
                  <a:lnTo>
                    <a:pt x="16283618" y="9120288"/>
                  </a:lnTo>
                  <a:lnTo>
                    <a:pt x="16283476" y="9120621"/>
                  </a:lnTo>
                  <a:lnTo>
                    <a:pt x="16287142" y="9122185"/>
                  </a:lnTo>
                  <a:lnTo>
                    <a:pt x="16291612" y="9120940"/>
                  </a:lnTo>
                  <a:lnTo>
                    <a:pt x="16293843" y="9117558"/>
                  </a:lnTo>
                  <a:lnTo>
                    <a:pt x="16296691" y="9113652"/>
                  </a:lnTo>
                  <a:lnTo>
                    <a:pt x="16295732" y="9108515"/>
                  </a:lnTo>
                  <a:lnTo>
                    <a:pt x="16291824" y="9105666"/>
                  </a:lnTo>
                  <a:lnTo>
                    <a:pt x="16286583" y="9102249"/>
                  </a:lnTo>
                  <a:lnTo>
                    <a:pt x="16282677" y="9099401"/>
                  </a:lnTo>
                  <a:close/>
                </a:path>
                <a:path w="17299305" h="9711690">
                  <a:moveTo>
                    <a:pt x="10328235" y="6544462"/>
                  </a:moveTo>
                  <a:lnTo>
                    <a:pt x="10323573" y="6545231"/>
                  </a:lnTo>
                  <a:lnTo>
                    <a:pt x="10317294" y="6546098"/>
                  </a:lnTo>
                  <a:lnTo>
                    <a:pt x="10312775" y="6546534"/>
                  </a:lnTo>
                  <a:lnTo>
                    <a:pt x="10309310" y="6550965"/>
                  </a:lnTo>
                  <a:lnTo>
                    <a:pt x="10310078" y="6555627"/>
                  </a:lnTo>
                  <a:lnTo>
                    <a:pt x="10310274" y="6558862"/>
                  </a:lnTo>
                  <a:lnTo>
                    <a:pt x="10312371" y="6561333"/>
                  </a:lnTo>
                  <a:lnTo>
                    <a:pt x="10315037" y="6562470"/>
                  </a:lnTo>
                  <a:lnTo>
                    <a:pt x="10315180" y="6562136"/>
                  </a:lnTo>
                  <a:lnTo>
                    <a:pt x="10316513" y="6562705"/>
                  </a:lnTo>
                  <a:lnTo>
                    <a:pt x="10319607" y="6562843"/>
                  </a:lnTo>
                  <a:lnTo>
                    <a:pt x="10325886" y="6561976"/>
                  </a:lnTo>
                  <a:lnTo>
                    <a:pt x="10330406" y="6561540"/>
                  </a:lnTo>
                  <a:lnTo>
                    <a:pt x="10333871" y="6557108"/>
                  </a:lnTo>
                  <a:lnTo>
                    <a:pt x="10333102" y="6552447"/>
                  </a:lnTo>
                  <a:lnTo>
                    <a:pt x="10332666" y="6547928"/>
                  </a:lnTo>
                  <a:lnTo>
                    <a:pt x="10328235" y="6544462"/>
                  </a:lnTo>
                  <a:close/>
                </a:path>
                <a:path w="17299305" h="9711690">
                  <a:moveTo>
                    <a:pt x="16209127" y="9048329"/>
                  </a:moveTo>
                  <a:lnTo>
                    <a:pt x="16203990" y="9049289"/>
                  </a:lnTo>
                  <a:lnTo>
                    <a:pt x="16198294" y="9057102"/>
                  </a:lnTo>
                  <a:lnTo>
                    <a:pt x="16199255" y="9062239"/>
                  </a:lnTo>
                  <a:lnTo>
                    <a:pt x="16208258" y="9068838"/>
                  </a:lnTo>
                  <a:lnTo>
                    <a:pt x="16209924" y="9069549"/>
                  </a:lnTo>
                  <a:lnTo>
                    <a:pt x="16209782" y="9069881"/>
                  </a:lnTo>
                  <a:lnTo>
                    <a:pt x="16213448" y="9071445"/>
                  </a:lnTo>
                  <a:lnTo>
                    <a:pt x="16217920" y="9070201"/>
                  </a:lnTo>
                  <a:lnTo>
                    <a:pt x="16220151" y="9066819"/>
                  </a:lnTo>
                  <a:lnTo>
                    <a:pt x="16222999" y="9062913"/>
                  </a:lnTo>
                  <a:lnTo>
                    <a:pt x="16222037" y="9057775"/>
                  </a:lnTo>
                  <a:lnTo>
                    <a:pt x="16209127" y="9048329"/>
                  </a:lnTo>
                  <a:close/>
                </a:path>
                <a:path w="17299305" h="9711690">
                  <a:moveTo>
                    <a:pt x="984098" y="2533348"/>
                  </a:moveTo>
                  <a:lnTo>
                    <a:pt x="978863" y="2532691"/>
                  </a:lnTo>
                  <a:lnTo>
                    <a:pt x="971451" y="2538984"/>
                  </a:lnTo>
                  <a:lnTo>
                    <a:pt x="970794" y="2544219"/>
                  </a:lnTo>
                  <a:lnTo>
                    <a:pt x="979185" y="2554102"/>
                  </a:lnTo>
                  <a:lnTo>
                    <a:pt x="981518" y="2555097"/>
                  </a:lnTo>
                  <a:lnTo>
                    <a:pt x="981376" y="2555430"/>
                  </a:lnTo>
                  <a:lnTo>
                    <a:pt x="984376" y="2556710"/>
                  </a:lnTo>
                  <a:lnTo>
                    <a:pt x="987753" y="2556181"/>
                  </a:lnTo>
                  <a:lnTo>
                    <a:pt x="993929" y="2550936"/>
                  </a:lnTo>
                  <a:lnTo>
                    <a:pt x="994587" y="2545702"/>
                  </a:lnTo>
                  <a:lnTo>
                    <a:pt x="984098" y="2533348"/>
                  </a:lnTo>
                  <a:close/>
                </a:path>
                <a:path w="17299305" h="9711690">
                  <a:moveTo>
                    <a:pt x="16135718" y="8996923"/>
                  </a:moveTo>
                  <a:lnTo>
                    <a:pt x="16130580" y="8997883"/>
                  </a:lnTo>
                  <a:lnTo>
                    <a:pt x="16124883" y="9005696"/>
                  </a:lnTo>
                  <a:lnTo>
                    <a:pt x="16125844" y="9010833"/>
                  </a:lnTo>
                  <a:lnTo>
                    <a:pt x="16134849" y="9017432"/>
                  </a:lnTo>
                  <a:lnTo>
                    <a:pt x="16136516" y="9018143"/>
                  </a:lnTo>
                  <a:lnTo>
                    <a:pt x="16136374" y="9018477"/>
                  </a:lnTo>
                  <a:lnTo>
                    <a:pt x="16140039" y="9020041"/>
                  </a:lnTo>
                  <a:lnTo>
                    <a:pt x="16144510" y="9018795"/>
                  </a:lnTo>
                  <a:lnTo>
                    <a:pt x="16146740" y="9015414"/>
                  </a:lnTo>
                  <a:lnTo>
                    <a:pt x="16149588" y="9011506"/>
                  </a:lnTo>
                  <a:lnTo>
                    <a:pt x="16148628" y="9006370"/>
                  </a:lnTo>
                  <a:lnTo>
                    <a:pt x="16135718" y="8996923"/>
                  </a:lnTo>
                  <a:close/>
                </a:path>
                <a:path w="17299305" h="9711690">
                  <a:moveTo>
                    <a:pt x="16062452" y="8945185"/>
                  </a:moveTo>
                  <a:lnTo>
                    <a:pt x="16057314" y="8946145"/>
                  </a:lnTo>
                  <a:lnTo>
                    <a:pt x="16051617" y="8953958"/>
                  </a:lnTo>
                  <a:lnTo>
                    <a:pt x="16052577" y="8959094"/>
                  </a:lnTo>
                  <a:lnTo>
                    <a:pt x="16061581" y="8965693"/>
                  </a:lnTo>
                  <a:lnTo>
                    <a:pt x="16066915" y="8967968"/>
                  </a:lnTo>
                  <a:lnTo>
                    <a:pt x="16071243" y="8967056"/>
                  </a:lnTo>
                  <a:lnTo>
                    <a:pt x="16073473" y="8963675"/>
                  </a:lnTo>
                  <a:lnTo>
                    <a:pt x="16076322" y="8959768"/>
                  </a:lnTo>
                  <a:lnTo>
                    <a:pt x="16075362" y="8954632"/>
                  </a:lnTo>
                  <a:lnTo>
                    <a:pt x="16062452" y="8945185"/>
                  </a:lnTo>
                  <a:close/>
                </a:path>
                <a:path w="17299305" h="9711690">
                  <a:moveTo>
                    <a:pt x="10417143" y="6532749"/>
                  </a:moveTo>
                  <a:lnTo>
                    <a:pt x="10412482" y="6533518"/>
                  </a:lnTo>
                  <a:lnTo>
                    <a:pt x="10406203" y="6534385"/>
                  </a:lnTo>
                  <a:lnTo>
                    <a:pt x="10401684" y="6534821"/>
                  </a:lnTo>
                  <a:lnTo>
                    <a:pt x="10398218" y="6539252"/>
                  </a:lnTo>
                  <a:lnTo>
                    <a:pt x="10398987" y="6543914"/>
                  </a:lnTo>
                  <a:lnTo>
                    <a:pt x="10399183" y="6547150"/>
                  </a:lnTo>
                  <a:lnTo>
                    <a:pt x="10401281" y="6549620"/>
                  </a:lnTo>
                  <a:lnTo>
                    <a:pt x="10403946" y="6550757"/>
                  </a:lnTo>
                  <a:lnTo>
                    <a:pt x="10404089" y="6550423"/>
                  </a:lnTo>
                  <a:lnTo>
                    <a:pt x="10405422" y="6550992"/>
                  </a:lnTo>
                  <a:lnTo>
                    <a:pt x="10408514" y="6551130"/>
                  </a:lnTo>
                  <a:lnTo>
                    <a:pt x="10414795" y="6550263"/>
                  </a:lnTo>
                  <a:lnTo>
                    <a:pt x="10419315" y="6549828"/>
                  </a:lnTo>
                  <a:lnTo>
                    <a:pt x="10422780" y="6545396"/>
                  </a:lnTo>
                  <a:lnTo>
                    <a:pt x="10422010" y="6540734"/>
                  </a:lnTo>
                  <a:lnTo>
                    <a:pt x="10421575" y="6536215"/>
                  </a:lnTo>
                  <a:lnTo>
                    <a:pt x="10417143" y="6532749"/>
                  </a:lnTo>
                  <a:close/>
                </a:path>
                <a:path w="17299305" h="9711690">
                  <a:moveTo>
                    <a:pt x="15989803" y="8892922"/>
                  </a:moveTo>
                  <a:lnTo>
                    <a:pt x="15984666" y="8893882"/>
                  </a:lnTo>
                  <a:lnTo>
                    <a:pt x="15978971" y="8901695"/>
                  </a:lnTo>
                  <a:lnTo>
                    <a:pt x="15979930" y="8906832"/>
                  </a:lnTo>
                  <a:lnTo>
                    <a:pt x="15988934" y="8913431"/>
                  </a:lnTo>
                  <a:lnTo>
                    <a:pt x="15994266" y="8915705"/>
                  </a:lnTo>
                  <a:lnTo>
                    <a:pt x="15998596" y="8914794"/>
                  </a:lnTo>
                  <a:lnTo>
                    <a:pt x="16000826" y="8911412"/>
                  </a:lnTo>
                  <a:lnTo>
                    <a:pt x="16003675" y="8907506"/>
                  </a:lnTo>
                  <a:lnTo>
                    <a:pt x="16002713" y="8902368"/>
                  </a:lnTo>
                  <a:lnTo>
                    <a:pt x="15989803" y="8892922"/>
                  </a:lnTo>
                  <a:close/>
                </a:path>
                <a:path w="17299305" h="9711690">
                  <a:moveTo>
                    <a:pt x="926979" y="2464072"/>
                  </a:moveTo>
                  <a:lnTo>
                    <a:pt x="921744" y="2463415"/>
                  </a:lnTo>
                  <a:lnTo>
                    <a:pt x="914332" y="2469708"/>
                  </a:lnTo>
                  <a:lnTo>
                    <a:pt x="913675" y="2474943"/>
                  </a:lnTo>
                  <a:lnTo>
                    <a:pt x="921017" y="2483591"/>
                  </a:lnTo>
                  <a:lnTo>
                    <a:pt x="921924" y="2485159"/>
                  </a:lnTo>
                  <a:lnTo>
                    <a:pt x="927257" y="2487434"/>
                  </a:lnTo>
                  <a:lnTo>
                    <a:pt x="930634" y="2486905"/>
                  </a:lnTo>
                  <a:lnTo>
                    <a:pt x="936810" y="2481661"/>
                  </a:lnTo>
                  <a:lnTo>
                    <a:pt x="937468" y="2476426"/>
                  </a:lnTo>
                  <a:lnTo>
                    <a:pt x="926979" y="2464072"/>
                  </a:lnTo>
                  <a:close/>
                </a:path>
                <a:path w="17299305" h="9711690">
                  <a:moveTo>
                    <a:pt x="15917629" y="8840467"/>
                  </a:moveTo>
                  <a:lnTo>
                    <a:pt x="15912158" y="8841285"/>
                  </a:lnTo>
                  <a:lnTo>
                    <a:pt x="15909310" y="8845191"/>
                  </a:lnTo>
                  <a:lnTo>
                    <a:pt x="15906604" y="8848765"/>
                  </a:lnTo>
                  <a:lnTo>
                    <a:pt x="15907422" y="8854235"/>
                  </a:lnTo>
                  <a:lnTo>
                    <a:pt x="15916427" y="8860834"/>
                  </a:lnTo>
                  <a:lnTo>
                    <a:pt x="15921760" y="8863108"/>
                  </a:lnTo>
                  <a:lnTo>
                    <a:pt x="15925754" y="8862055"/>
                  </a:lnTo>
                  <a:lnTo>
                    <a:pt x="15928318" y="8858815"/>
                  </a:lnTo>
                  <a:lnTo>
                    <a:pt x="15931024" y="8855242"/>
                  </a:lnTo>
                  <a:lnTo>
                    <a:pt x="15930206" y="8849771"/>
                  </a:lnTo>
                  <a:lnTo>
                    <a:pt x="15921203" y="8843174"/>
                  </a:lnTo>
                  <a:lnTo>
                    <a:pt x="15917629" y="8840467"/>
                  </a:lnTo>
                  <a:close/>
                </a:path>
                <a:path w="17299305" h="9711690">
                  <a:moveTo>
                    <a:pt x="10505577" y="6521227"/>
                  </a:moveTo>
                  <a:lnTo>
                    <a:pt x="10500914" y="6521996"/>
                  </a:lnTo>
                  <a:lnTo>
                    <a:pt x="10494637" y="6522863"/>
                  </a:lnTo>
                  <a:lnTo>
                    <a:pt x="10490116" y="6523299"/>
                  </a:lnTo>
                  <a:lnTo>
                    <a:pt x="10486651" y="6527730"/>
                  </a:lnTo>
                  <a:lnTo>
                    <a:pt x="10487420" y="6532392"/>
                  </a:lnTo>
                  <a:lnTo>
                    <a:pt x="10487758" y="6535294"/>
                  </a:lnTo>
                  <a:lnTo>
                    <a:pt x="10489855" y="6537764"/>
                  </a:lnTo>
                  <a:lnTo>
                    <a:pt x="10493854" y="6539470"/>
                  </a:lnTo>
                  <a:lnTo>
                    <a:pt x="10496949" y="6539608"/>
                  </a:lnTo>
                  <a:lnTo>
                    <a:pt x="10503228" y="6538742"/>
                  </a:lnTo>
                  <a:lnTo>
                    <a:pt x="10507747" y="6538305"/>
                  </a:lnTo>
                  <a:lnTo>
                    <a:pt x="10511212" y="6533874"/>
                  </a:lnTo>
                  <a:lnTo>
                    <a:pt x="10510444" y="6529213"/>
                  </a:lnTo>
                  <a:lnTo>
                    <a:pt x="10510007" y="6524693"/>
                  </a:lnTo>
                  <a:lnTo>
                    <a:pt x="10505577" y="6521227"/>
                  </a:lnTo>
                  <a:close/>
                </a:path>
                <a:path w="17299305" h="9711690">
                  <a:moveTo>
                    <a:pt x="15845121" y="8787870"/>
                  </a:moveTo>
                  <a:lnTo>
                    <a:pt x="15839794" y="8788356"/>
                  </a:lnTo>
                  <a:lnTo>
                    <a:pt x="15836946" y="8792262"/>
                  </a:lnTo>
                  <a:lnTo>
                    <a:pt x="15834573" y="8795977"/>
                  </a:lnTo>
                  <a:lnTo>
                    <a:pt x="15835058" y="8801306"/>
                  </a:lnTo>
                  <a:lnTo>
                    <a:pt x="15844062" y="8807904"/>
                  </a:lnTo>
                  <a:lnTo>
                    <a:pt x="15849394" y="8810178"/>
                  </a:lnTo>
                  <a:lnTo>
                    <a:pt x="15853390" y="8809126"/>
                  </a:lnTo>
                  <a:lnTo>
                    <a:pt x="15855954" y="8805886"/>
                  </a:lnTo>
                  <a:lnTo>
                    <a:pt x="15858327" y="8802171"/>
                  </a:lnTo>
                  <a:lnTo>
                    <a:pt x="15857842" y="8796842"/>
                  </a:lnTo>
                  <a:lnTo>
                    <a:pt x="15848837" y="8790243"/>
                  </a:lnTo>
                  <a:lnTo>
                    <a:pt x="15845121" y="8787870"/>
                  </a:lnTo>
                  <a:close/>
                </a:path>
                <a:path w="17299305" h="9711690">
                  <a:moveTo>
                    <a:pt x="871620" y="2394365"/>
                  </a:moveTo>
                  <a:lnTo>
                    <a:pt x="865909" y="2393899"/>
                  </a:lnTo>
                  <a:lnTo>
                    <a:pt x="862345" y="2396712"/>
                  </a:lnTo>
                  <a:lnTo>
                    <a:pt x="858448" y="2399384"/>
                  </a:lnTo>
                  <a:lnTo>
                    <a:pt x="857982" y="2405094"/>
                  </a:lnTo>
                  <a:lnTo>
                    <a:pt x="860795" y="2408658"/>
                  </a:lnTo>
                  <a:lnTo>
                    <a:pt x="864849" y="2413932"/>
                  </a:lnTo>
                  <a:lnTo>
                    <a:pt x="865422" y="2415358"/>
                  </a:lnTo>
                  <a:lnTo>
                    <a:pt x="871089" y="2417775"/>
                  </a:lnTo>
                  <a:lnTo>
                    <a:pt x="874324" y="2417580"/>
                  </a:lnTo>
                  <a:lnTo>
                    <a:pt x="876794" y="2415482"/>
                  </a:lnTo>
                  <a:lnTo>
                    <a:pt x="880691" y="2412812"/>
                  </a:lnTo>
                  <a:lnTo>
                    <a:pt x="881157" y="2407101"/>
                  </a:lnTo>
                  <a:lnTo>
                    <a:pt x="878344" y="2403537"/>
                  </a:lnTo>
                  <a:lnTo>
                    <a:pt x="874291" y="2398262"/>
                  </a:lnTo>
                  <a:lnTo>
                    <a:pt x="871620" y="2394365"/>
                  </a:lnTo>
                  <a:close/>
                </a:path>
                <a:path w="17299305" h="9711690">
                  <a:moveTo>
                    <a:pt x="15773233" y="8734749"/>
                  </a:moveTo>
                  <a:lnTo>
                    <a:pt x="15767904" y="8735234"/>
                  </a:lnTo>
                  <a:lnTo>
                    <a:pt x="15765057" y="8739141"/>
                  </a:lnTo>
                  <a:lnTo>
                    <a:pt x="15762351" y="8742714"/>
                  </a:lnTo>
                  <a:lnTo>
                    <a:pt x="15762835" y="8748042"/>
                  </a:lnTo>
                  <a:lnTo>
                    <a:pt x="15771839" y="8754640"/>
                  </a:lnTo>
                  <a:lnTo>
                    <a:pt x="15773840" y="8755494"/>
                  </a:lnTo>
                  <a:lnTo>
                    <a:pt x="15773364" y="8755685"/>
                  </a:lnTo>
                  <a:lnTo>
                    <a:pt x="15777030" y="8757249"/>
                  </a:lnTo>
                  <a:lnTo>
                    <a:pt x="15781024" y="8756196"/>
                  </a:lnTo>
                  <a:lnTo>
                    <a:pt x="15783588" y="8752956"/>
                  </a:lnTo>
                  <a:lnTo>
                    <a:pt x="15786295" y="8749382"/>
                  </a:lnTo>
                  <a:lnTo>
                    <a:pt x="15785810" y="8744055"/>
                  </a:lnTo>
                  <a:lnTo>
                    <a:pt x="15776807" y="8737456"/>
                  </a:lnTo>
                  <a:lnTo>
                    <a:pt x="15773233" y="8734749"/>
                  </a:lnTo>
                  <a:close/>
                </a:path>
                <a:path w="17299305" h="9711690">
                  <a:moveTo>
                    <a:pt x="10594295" y="6509039"/>
                  </a:moveTo>
                  <a:lnTo>
                    <a:pt x="10589633" y="6509808"/>
                  </a:lnTo>
                  <a:lnTo>
                    <a:pt x="10583353" y="6510676"/>
                  </a:lnTo>
                  <a:lnTo>
                    <a:pt x="10578834" y="6511111"/>
                  </a:lnTo>
                  <a:lnTo>
                    <a:pt x="10575368" y="6515542"/>
                  </a:lnTo>
                  <a:lnTo>
                    <a:pt x="10576138" y="6520204"/>
                  </a:lnTo>
                  <a:lnTo>
                    <a:pt x="10576476" y="6523106"/>
                  </a:lnTo>
                  <a:lnTo>
                    <a:pt x="10578574" y="6525576"/>
                  </a:lnTo>
                  <a:lnTo>
                    <a:pt x="10582574" y="6527282"/>
                  </a:lnTo>
                  <a:lnTo>
                    <a:pt x="10585666" y="6527420"/>
                  </a:lnTo>
                  <a:lnTo>
                    <a:pt x="10591945" y="6526553"/>
                  </a:lnTo>
                  <a:lnTo>
                    <a:pt x="10596465" y="6526117"/>
                  </a:lnTo>
                  <a:lnTo>
                    <a:pt x="10599930" y="6521686"/>
                  </a:lnTo>
                  <a:lnTo>
                    <a:pt x="10599160" y="6517024"/>
                  </a:lnTo>
                  <a:lnTo>
                    <a:pt x="10598725" y="6512504"/>
                  </a:lnTo>
                  <a:lnTo>
                    <a:pt x="10594295" y="6509039"/>
                  </a:lnTo>
                  <a:close/>
                </a:path>
                <a:path w="17299305" h="9711690">
                  <a:moveTo>
                    <a:pt x="15701153" y="8681153"/>
                  </a:moveTo>
                  <a:lnTo>
                    <a:pt x="15695825" y="8681638"/>
                  </a:lnTo>
                  <a:lnTo>
                    <a:pt x="15692976" y="8685544"/>
                  </a:lnTo>
                  <a:lnTo>
                    <a:pt x="15690271" y="8689118"/>
                  </a:lnTo>
                  <a:lnTo>
                    <a:pt x="15690755" y="8694446"/>
                  </a:lnTo>
                  <a:lnTo>
                    <a:pt x="15699757" y="8701044"/>
                  </a:lnTo>
                  <a:lnTo>
                    <a:pt x="15701758" y="8701897"/>
                  </a:lnTo>
                  <a:lnTo>
                    <a:pt x="15701282" y="8702088"/>
                  </a:lnTo>
                  <a:lnTo>
                    <a:pt x="15704948" y="8703652"/>
                  </a:lnTo>
                  <a:lnTo>
                    <a:pt x="15708945" y="8702599"/>
                  </a:lnTo>
                  <a:lnTo>
                    <a:pt x="15711509" y="8699360"/>
                  </a:lnTo>
                  <a:lnTo>
                    <a:pt x="15714214" y="8695786"/>
                  </a:lnTo>
                  <a:lnTo>
                    <a:pt x="15713730" y="8690458"/>
                  </a:lnTo>
                  <a:lnTo>
                    <a:pt x="15704725" y="8683858"/>
                  </a:lnTo>
                  <a:lnTo>
                    <a:pt x="15701153" y="8681153"/>
                  </a:lnTo>
                  <a:close/>
                </a:path>
                <a:path w="17299305" h="9711690">
                  <a:moveTo>
                    <a:pt x="816545" y="2323992"/>
                  </a:moveTo>
                  <a:lnTo>
                    <a:pt x="810976" y="2323192"/>
                  </a:lnTo>
                  <a:lnTo>
                    <a:pt x="803849" y="2328818"/>
                  </a:lnTo>
                  <a:lnTo>
                    <a:pt x="803050" y="2334387"/>
                  </a:lnTo>
                  <a:lnTo>
                    <a:pt x="805863" y="2337951"/>
                  </a:lnTo>
                  <a:lnTo>
                    <a:pt x="809583" y="2343083"/>
                  </a:lnTo>
                  <a:lnTo>
                    <a:pt x="810490" y="2344651"/>
                  </a:lnTo>
                  <a:lnTo>
                    <a:pt x="815822" y="2346926"/>
                  </a:lnTo>
                  <a:lnTo>
                    <a:pt x="819057" y="2346731"/>
                  </a:lnTo>
                  <a:lnTo>
                    <a:pt x="821528" y="2344633"/>
                  </a:lnTo>
                  <a:lnTo>
                    <a:pt x="825091" y="2341820"/>
                  </a:lnTo>
                  <a:lnTo>
                    <a:pt x="825891" y="2336251"/>
                  </a:lnTo>
                  <a:lnTo>
                    <a:pt x="823078" y="2332688"/>
                  </a:lnTo>
                  <a:lnTo>
                    <a:pt x="819358" y="2327555"/>
                  </a:lnTo>
                  <a:lnTo>
                    <a:pt x="816545" y="2323992"/>
                  </a:lnTo>
                  <a:close/>
                </a:path>
                <a:path w="17299305" h="9711690">
                  <a:moveTo>
                    <a:pt x="15629406" y="8627699"/>
                  </a:moveTo>
                  <a:lnTo>
                    <a:pt x="15624076" y="8628184"/>
                  </a:lnTo>
                  <a:lnTo>
                    <a:pt x="15621229" y="8632090"/>
                  </a:lnTo>
                  <a:lnTo>
                    <a:pt x="15618522" y="8635664"/>
                  </a:lnTo>
                  <a:lnTo>
                    <a:pt x="15619007" y="8640991"/>
                  </a:lnTo>
                  <a:lnTo>
                    <a:pt x="15628012" y="8647590"/>
                  </a:lnTo>
                  <a:lnTo>
                    <a:pt x="15630012" y="8648443"/>
                  </a:lnTo>
                  <a:lnTo>
                    <a:pt x="15629536" y="8648634"/>
                  </a:lnTo>
                  <a:lnTo>
                    <a:pt x="15633202" y="8650198"/>
                  </a:lnTo>
                  <a:lnTo>
                    <a:pt x="15637197" y="8649144"/>
                  </a:lnTo>
                  <a:lnTo>
                    <a:pt x="15639761" y="8645905"/>
                  </a:lnTo>
                  <a:lnTo>
                    <a:pt x="15642467" y="8642332"/>
                  </a:lnTo>
                  <a:lnTo>
                    <a:pt x="15641983" y="8637004"/>
                  </a:lnTo>
                  <a:lnTo>
                    <a:pt x="15632979" y="8630405"/>
                  </a:lnTo>
                  <a:lnTo>
                    <a:pt x="15629406" y="8627699"/>
                  </a:lnTo>
                  <a:close/>
                </a:path>
                <a:path w="17299305" h="9711690">
                  <a:moveTo>
                    <a:pt x="10683155" y="6496518"/>
                  </a:moveTo>
                  <a:lnTo>
                    <a:pt x="10678492" y="6497286"/>
                  </a:lnTo>
                  <a:lnTo>
                    <a:pt x="10672213" y="6498154"/>
                  </a:lnTo>
                  <a:lnTo>
                    <a:pt x="10667694" y="6498590"/>
                  </a:lnTo>
                  <a:lnTo>
                    <a:pt x="10664228" y="6503021"/>
                  </a:lnTo>
                  <a:lnTo>
                    <a:pt x="10664997" y="6507682"/>
                  </a:lnTo>
                  <a:lnTo>
                    <a:pt x="10665335" y="6510584"/>
                  </a:lnTo>
                  <a:lnTo>
                    <a:pt x="10667433" y="6513055"/>
                  </a:lnTo>
                  <a:lnTo>
                    <a:pt x="10671432" y="6514761"/>
                  </a:lnTo>
                  <a:lnTo>
                    <a:pt x="10674526" y="6514899"/>
                  </a:lnTo>
                  <a:lnTo>
                    <a:pt x="10680805" y="6514031"/>
                  </a:lnTo>
                  <a:lnTo>
                    <a:pt x="10685324" y="6513596"/>
                  </a:lnTo>
                  <a:lnTo>
                    <a:pt x="10688790" y="6509164"/>
                  </a:lnTo>
                  <a:lnTo>
                    <a:pt x="10688022" y="6504503"/>
                  </a:lnTo>
                  <a:lnTo>
                    <a:pt x="10687585" y="6499984"/>
                  </a:lnTo>
                  <a:lnTo>
                    <a:pt x="10683155" y="6496518"/>
                  </a:lnTo>
                  <a:close/>
                </a:path>
                <a:path w="17299305" h="9711690">
                  <a:moveTo>
                    <a:pt x="15557942" y="8573578"/>
                  </a:moveTo>
                  <a:lnTo>
                    <a:pt x="15552615" y="8574063"/>
                  </a:lnTo>
                  <a:lnTo>
                    <a:pt x="15549767" y="8577970"/>
                  </a:lnTo>
                  <a:lnTo>
                    <a:pt x="15547061" y="8581543"/>
                  </a:lnTo>
                  <a:lnTo>
                    <a:pt x="15547545" y="8586871"/>
                  </a:lnTo>
                  <a:lnTo>
                    <a:pt x="15556549" y="8593468"/>
                  </a:lnTo>
                  <a:lnTo>
                    <a:pt x="15558548" y="8594321"/>
                  </a:lnTo>
                  <a:lnTo>
                    <a:pt x="15558072" y="8594513"/>
                  </a:lnTo>
                  <a:lnTo>
                    <a:pt x="15561738" y="8596077"/>
                  </a:lnTo>
                  <a:lnTo>
                    <a:pt x="15565735" y="8595024"/>
                  </a:lnTo>
                  <a:lnTo>
                    <a:pt x="15568299" y="8591783"/>
                  </a:lnTo>
                  <a:lnTo>
                    <a:pt x="15571005" y="8588211"/>
                  </a:lnTo>
                  <a:lnTo>
                    <a:pt x="15570519" y="8582882"/>
                  </a:lnTo>
                  <a:lnTo>
                    <a:pt x="15561515" y="8576284"/>
                  </a:lnTo>
                  <a:lnTo>
                    <a:pt x="15557942" y="8573578"/>
                  </a:lnTo>
                  <a:close/>
                </a:path>
                <a:path w="17299305" h="9711690">
                  <a:moveTo>
                    <a:pt x="763180" y="2252378"/>
                  </a:moveTo>
                  <a:lnTo>
                    <a:pt x="757946" y="2251721"/>
                  </a:lnTo>
                  <a:lnTo>
                    <a:pt x="750151" y="2257063"/>
                  </a:lnTo>
                  <a:lnTo>
                    <a:pt x="749494" y="2262298"/>
                  </a:lnTo>
                  <a:lnTo>
                    <a:pt x="752166" y="2266194"/>
                  </a:lnTo>
                  <a:lnTo>
                    <a:pt x="755885" y="2271327"/>
                  </a:lnTo>
                  <a:lnTo>
                    <a:pt x="756934" y="2272563"/>
                  </a:lnTo>
                  <a:lnTo>
                    <a:pt x="759458" y="2274034"/>
                  </a:lnTo>
                  <a:lnTo>
                    <a:pt x="759316" y="2274366"/>
                  </a:lnTo>
                  <a:lnTo>
                    <a:pt x="761982" y="2275504"/>
                  </a:lnTo>
                  <a:lnTo>
                    <a:pt x="765360" y="2274975"/>
                  </a:lnTo>
                  <a:lnTo>
                    <a:pt x="767688" y="2273211"/>
                  </a:lnTo>
                  <a:lnTo>
                    <a:pt x="771585" y="2270539"/>
                  </a:lnTo>
                  <a:lnTo>
                    <a:pt x="772243" y="2265305"/>
                  </a:lnTo>
                  <a:lnTo>
                    <a:pt x="769572" y="2261407"/>
                  </a:lnTo>
                  <a:lnTo>
                    <a:pt x="765851" y="2256275"/>
                  </a:lnTo>
                  <a:lnTo>
                    <a:pt x="763180" y="2252378"/>
                  </a:lnTo>
                  <a:close/>
                </a:path>
                <a:path w="17299305" h="9711690">
                  <a:moveTo>
                    <a:pt x="15486479" y="8519456"/>
                  </a:moveTo>
                  <a:lnTo>
                    <a:pt x="15481152" y="8519942"/>
                  </a:lnTo>
                  <a:lnTo>
                    <a:pt x="15475455" y="8527754"/>
                  </a:lnTo>
                  <a:lnTo>
                    <a:pt x="15475939" y="8533083"/>
                  </a:lnTo>
                  <a:lnTo>
                    <a:pt x="15484943" y="8539681"/>
                  </a:lnTo>
                  <a:lnTo>
                    <a:pt x="15486944" y="8540535"/>
                  </a:lnTo>
                  <a:lnTo>
                    <a:pt x="15486802" y="8540868"/>
                  </a:lnTo>
                  <a:lnTo>
                    <a:pt x="15490469" y="8542432"/>
                  </a:lnTo>
                  <a:lnTo>
                    <a:pt x="15494464" y="8541378"/>
                  </a:lnTo>
                  <a:lnTo>
                    <a:pt x="15497026" y="8538138"/>
                  </a:lnTo>
                  <a:lnTo>
                    <a:pt x="15499875" y="8534232"/>
                  </a:lnTo>
                  <a:lnTo>
                    <a:pt x="15499391" y="8528904"/>
                  </a:lnTo>
                  <a:lnTo>
                    <a:pt x="15486479" y="8519456"/>
                  </a:lnTo>
                  <a:close/>
                </a:path>
                <a:path w="17299305" h="9711690">
                  <a:moveTo>
                    <a:pt x="10772013" y="6483996"/>
                  </a:moveTo>
                  <a:lnTo>
                    <a:pt x="10767352" y="6484765"/>
                  </a:lnTo>
                  <a:lnTo>
                    <a:pt x="10761073" y="6485633"/>
                  </a:lnTo>
                  <a:lnTo>
                    <a:pt x="10756554" y="6486069"/>
                  </a:lnTo>
                  <a:lnTo>
                    <a:pt x="10753087" y="6490499"/>
                  </a:lnTo>
                  <a:lnTo>
                    <a:pt x="10753856" y="6495161"/>
                  </a:lnTo>
                  <a:lnTo>
                    <a:pt x="10754195" y="6498063"/>
                  </a:lnTo>
                  <a:lnTo>
                    <a:pt x="10756293" y="6500533"/>
                  </a:lnTo>
                  <a:lnTo>
                    <a:pt x="10760292" y="6502239"/>
                  </a:lnTo>
                  <a:lnTo>
                    <a:pt x="10763385" y="6502377"/>
                  </a:lnTo>
                  <a:lnTo>
                    <a:pt x="10769664" y="6501510"/>
                  </a:lnTo>
                  <a:lnTo>
                    <a:pt x="10774184" y="6501074"/>
                  </a:lnTo>
                  <a:lnTo>
                    <a:pt x="10777650" y="6496643"/>
                  </a:lnTo>
                  <a:lnTo>
                    <a:pt x="10776880" y="6491982"/>
                  </a:lnTo>
                  <a:lnTo>
                    <a:pt x="10776445" y="6487462"/>
                  </a:lnTo>
                  <a:lnTo>
                    <a:pt x="10772013" y="6483996"/>
                  </a:lnTo>
                  <a:close/>
                </a:path>
                <a:path w="17299305" h="9711690">
                  <a:moveTo>
                    <a:pt x="15415159" y="8465003"/>
                  </a:moveTo>
                  <a:lnTo>
                    <a:pt x="15409830" y="8465487"/>
                  </a:lnTo>
                  <a:lnTo>
                    <a:pt x="15404133" y="8473300"/>
                  </a:lnTo>
                  <a:lnTo>
                    <a:pt x="15404620" y="8478629"/>
                  </a:lnTo>
                  <a:lnTo>
                    <a:pt x="15413623" y="8485227"/>
                  </a:lnTo>
                  <a:lnTo>
                    <a:pt x="15415623" y="8486080"/>
                  </a:lnTo>
                  <a:lnTo>
                    <a:pt x="15415481" y="8486414"/>
                  </a:lnTo>
                  <a:lnTo>
                    <a:pt x="15419147" y="8487978"/>
                  </a:lnTo>
                  <a:lnTo>
                    <a:pt x="15423142" y="8486924"/>
                  </a:lnTo>
                  <a:lnTo>
                    <a:pt x="15425706" y="8483684"/>
                  </a:lnTo>
                  <a:lnTo>
                    <a:pt x="15428554" y="8479777"/>
                  </a:lnTo>
                  <a:lnTo>
                    <a:pt x="15428069" y="8474449"/>
                  </a:lnTo>
                  <a:lnTo>
                    <a:pt x="15415159" y="8465003"/>
                  </a:lnTo>
                  <a:close/>
                </a:path>
                <a:path w="17299305" h="9711690">
                  <a:moveTo>
                    <a:pt x="710719" y="2179572"/>
                  </a:moveTo>
                  <a:lnTo>
                    <a:pt x="705626" y="2178582"/>
                  </a:lnTo>
                  <a:lnTo>
                    <a:pt x="701728" y="2181253"/>
                  </a:lnTo>
                  <a:lnTo>
                    <a:pt x="698164" y="2184067"/>
                  </a:lnTo>
                  <a:lnTo>
                    <a:pt x="697174" y="2189159"/>
                  </a:lnTo>
                  <a:lnTo>
                    <a:pt x="699845" y="2193057"/>
                  </a:lnTo>
                  <a:lnTo>
                    <a:pt x="703566" y="2198189"/>
                  </a:lnTo>
                  <a:lnTo>
                    <a:pt x="704472" y="2199758"/>
                  </a:lnTo>
                  <a:lnTo>
                    <a:pt x="706996" y="2201228"/>
                  </a:lnTo>
                  <a:lnTo>
                    <a:pt x="707138" y="2200895"/>
                  </a:lnTo>
                  <a:lnTo>
                    <a:pt x="709805" y="2202032"/>
                  </a:lnTo>
                  <a:lnTo>
                    <a:pt x="713040" y="2201836"/>
                  </a:lnTo>
                  <a:lnTo>
                    <a:pt x="715368" y="2200073"/>
                  </a:lnTo>
                  <a:lnTo>
                    <a:pt x="718932" y="2197258"/>
                  </a:lnTo>
                  <a:lnTo>
                    <a:pt x="719923" y="2192166"/>
                  </a:lnTo>
                  <a:lnTo>
                    <a:pt x="717251" y="2188269"/>
                  </a:lnTo>
                  <a:lnTo>
                    <a:pt x="713532" y="2183137"/>
                  </a:lnTo>
                  <a:lnTo>
                    <a:pt x="710719" y="2179572"/>
                  </a:lnTo>
                  <a:close/>
                </a:path>
                <a:path w="17299305" h="9711690">
                  <a:moveTo>
                    <a:pt x="15344030" y="8411024"/>
                  </a:moveTo>
                  <a:lnTo>
                    <a:pt x="15338702" y="8411509"/>
                  </a:lnTo>
                  <a:lnTo>
                    <a:pt x="15333006" y="8419322"/>
                  </a:lnTo>
                  <a:lnTo>
                    <a:pt x="15333490" y="8424650"/>
                  </a:lnTo>
                  <a:lnTo>
                    <a:pt x="15342493" y="8431248"/>
                  </a:lnTo>
                  <a:lnTo>
                    <a:pt x="15344493" y="8432101"/>
                  </a:lnTo>
                  <a:lnTo>
                    <a:pt x="15344351" y="8432435"/>
                  </a:lnTo>
                  <a:lnTo>
                    <a:pt x="15348017" y="8433998"/>
                  </a:lnTo>
                  <a:lnTo>
                    <a:pt x="15352011" y="8432945"/>
                  </a:lnTo>
                  <a:lnTo>
                    <a:pt x="15354575" y="8429705"/>
                  </a:lnTo>
                  <a:lnTo>
                    <a:pt x="15357423" y="8425799"/>
                  </a:lnTo>
                  <a:lnTo>
                    <a:pt x="15356939" y="8420470"/>
                  </a:lnTo>
                  <a:lnTo>
                    <a:pt x="15344030" y="8411024"/>
                  </a:lnTo>
                  <a:close/>
                </a:path>
                <a:path w="17299305" h="9711690">
                  <a:moveTo>
                    <a:pt x="15272708" y="8356570"/>
                  </a:moveTo>
                  <a:lnTo>
                    <a:pt x="15267381" y="8357054"/>
                  </a:lnTo>
                  <a:lnTo>
                    <a:pt x="15261684" y="8364868"/>
                  </a:lnTo>
                  <a:lnTo>
                    <a:pt x="15262168" y="8370195"/>
                  </a:lnTo>
                  <a:lnTo>
                    <a:pt x="15271174" y="8376795"/>
                  </a:lnTo>
                  <a:lnTo>
                    <a:pt x="15273173" y="8377648"/>
                  </a:lnTo>
                  <a:lnTo>
                    <a:pt x="15273031" y="8377981"/>
                  </a:lnTo>
                  <a:lnTo>
                    <a:pt x="15276697" y="8379545"/>
                  </a:lnTo>
                  <a:lnTo>
                    <a:pt x="15280692" y="8378491"/>
                  </a:lnTo>
                  <a:lnTo>
                    <a:pt x="15283255" y="8375251"/>
                  </a:lnTo>
                  <a:lnTo>
                    <a:pt x="15286104" y="8371345"/>
                  </a:lnTo>
                  <a:lnTo>
                    <a:pt x="15285620" y="8366017"/>
                  </a:lnTo>
                  <a:lnTo>
                    <a:pt x="15272708" y="8356570"/>
                  </a:lnTo>
                  <a:close/>
                </a:path>
                <a:path w="17299305" h="9711690">
                  <a:moveTo>
                    <a:pt x="10860731" y="6471808"/>
                  </a:moveTo>
                  <a:lnTo>
                    <a:pt x="10856069" y="6472577"/>
                  </a:lnTo>
                  <a:lnTo>
                    <a:pt x="10849790" y="6473444"/>
                  </a:lnTo>
                  <a:lnTo>
                    <a:pt x="10845271" y="6473880"/>
                  </a:lnTo>
                  <a:lnTo>
                    <a:pt x="10841805" y="6478311"/>
                  </a:lnTo>
                  <a:lnTo>
                    <a:pt x="10842573" y="6482972"/>
                  </a:lnTo>
                  <a:lnTo>
                    <a:pt x="10842911" y="6485874"/>
                  </a:lnTo>
                  <a:lnTo>
                    <a:pt x="10845010" y="6488345"/>
                  </a:lnTo>
                  <a:lnTo>
                    <a:pt x="10849009" y="6490051"/>
                  </a:lnTo>
                  <a:lnTo>
                    <a:pt x="10852102" y="6490189"/>
                  </a:lnTo>
                  <a:lnTo>
                    <a:pt x="10858382" y="6489321"/>
                  </a:lnTo>
                  <a:lnTo>
                    <a:pt x="10862900" y="6488886"/>
                  </a:lnTo>
                  <a:lnTo>
                    <a:pt x="10866367" y="6484454"/>
                  </a:lnTo>
                  <a:lnTo>
                    <a:pt x="10865598" y="6479793"/>
                  </a:lnTo>
                  <a:lnTo>
                    <a:pt x="10865162" y="6475273"/>
                  </a:lnTo>
                  <a:lnTo>
                    <a:pt x="10860731" y="6471808"/>
                  </a:lnTo>
                  <a:close/>
                </a:path>
                <a:path w="17299305" h="9711690">
                  <a:moveTo>
                    <a:pt x="660300" y="2105670"/>
                  </a:moveTo>
                  <a:lnTo>
                    <a:pt x="654874" y="2104537"/>
                  </a:lnTo>
                  <a:lnTo>
                    <a:pt x="647080" y="2109879"/>
                  </a:lnTo>
                  <a:lnTo>
                    <a:pt x="646023" y="2114944"/>
                  </a:lnTo>
                  <a:lnTo>
                    <a:pt x="645947" y="2115306"/>
                  </a:lnTo>
                  <a:lnTo>
                    <a:pt x="648619" y="2119203"/>
                  </a:lnTo>
                  <a:lnTo>
                    <a:pt x="652196" y="2124669"/>
                  </a:lnTo>
                  <a:lnTo>
                    <a:pt x="653103" y="2126238"/>
                  </a:lnTo>
                  <a:lnTo>
                    <a:pt x="655961" y="2127850"/>
                  </a:lnTo>
                  <a:lnTo>
                    <a:pt x="658627" y="2128987"/>
                  </a:lnTo>
                  <a:lnTo>
                    <a:pt x="661862" y="2128792"/>
                  </a:lnTo>
                  <a:lnTo>
                    <a:pt x="664191" y="2127027"/>
                  </a:lnTo>
                  <a:lnTo>
                    <a:pt x="668088" y="2124356"/>
                  </a:lnTo>
                  <a:lnTo>
                    <a:pt x="669145" y="2119291"/>
                  </a:lnTo>
                  <a:lnTo>
                    <a:pt x="669220" y="2118930"/>
                  </a:lnTo>
                  <a:lnTo>
                    <a:pt x="666549" y="2115033"/>
                  </a:lnTo>
                  <a:lnTo>
                    <a:pt x="662971" y="2109568"/>
                  </a:lnTo>
                  <a:lnTo>
                    <a:pt x="660300" y="2105670"/>
                  </a:lnTo>
                  <a:close/>
                </a:path>
                <a:path w="17299305" h="9711690">
                  <a:moveTo>
                    <a:pt x="15201388" y="8302115"/>
                  </a:moveTo>
                  <a:lnTo>
                    <a:pt x="15196059" y="8302600"/>
                  </a:lnTo>
                  <a:lnTo>
                    <a:pt x="15190363" y="8310412"/>
                  </a:lnTo>
                  <a:lnTo>
                    <a:pt x="15190849" y="8315741"/>
                  </a:lnTo>
                  <a:lnTo>
                    <a:pt x="15199853" y="8322340"/>
                  </a:lnTo>
                  <a:lnTo>
                    <a:pt x="15201852" y="8323193"/>
                  </a:lnTo>
                  <a:lnTo>
                    <a:pt x="15201709" y="8323526"/>
                  </a:lnTo>
                  <a:lnTo>
                    <a:pt x="15205377" y="8325090"/>
                  </a:lnTo>
                  <a:lnTo>
                    <a:pt x="15209371" y="8324037"/>
                  </a:lnTo>
                  <a:lnTo>
                    <a:pt x="15211934" y="8320796"/>
                  </a:lnTo>
                  <a:lnTo>
                    <a:pt x="15214782" y="8316890"/>
                  </a:lnTo>
                  <a:lnTo>
                    <a:pt x="15214298" y="8311562"/>
                  </a:lnTo>
                  <a:lnTo>
                    <a:pt x="15201388" y="8302115"/>
                  </a:lnTo>
                  <a:close/>
                </a:path>
                <a:path w="17299305" h="9711690">
                  <a:moveTo>
                    <a:pt x="15130401" y="8247804"/>
                  </a:moveTo>
                  <a:lnTo>
                    <a:pt x="15125073" y="8248288"/>
                  </a:lnTo>
                  <a:lnTo>
                    <a:pt x="15119376" y="8256101"/>
                  </a:lnTo>
                  <a:lnTo>
                    <a:pt x="15119862" y="8261429"/>
                  </a:lnTo>
                  <a:lnTo>
                    <a:pt x="15128864" y="8268028"/>
                  </a:lnTo>
                  <a:lnTo>
                    <a:pt x="15130864" y="8268881"/>
                  </a:lnTo>
                  <a:lnTo>
                    <a:pt x="15130722" y="8269214"/>
                  </a:lnTo>
                  <a:lnTo>
                    <a:pt x="15134388" y="8270778"/>
                  </a:lnTo>
                  <a:lnTo>
                    <a:pt x="15138385" y="8269725"/>
                  </a:lnTo>
                  <a:lnTo>
                    <a:pt x="15140949" y="8266486"/>
                  </a:lnTo>
                  <a:lnTo>
                    <a:pt x="15143797" y="8262579"/>
                  </a:lnTo>
                  <a:lnTo>
                    <a:pt x="15143311" y="8257250"/>
                  </a:lnTo>
                  <a:lnTo>
                    <a:pt x="15130401" y="8247804"/>
                  </a:lnTo>
                  <a:close/>
                </a:path>
                <a:path w="17299305" h="9711690">
                  <a:moveTo>
                    <a:pt x="10949448" y="6459619"/>
                  </a:moveTo>
                  <a:lnTo>
                    <a:pt x="10944787" y="6460389"/>
                  </a:lnTo>
                  <a:lnTo>
                    <a:pt x="10938508" y="6461256"/>
                  </a:lnTo>
                  <a:lnTo>
                    <a:pt x="10933989" y="6461692"/>
                  </a:lnTo>
                  <a:lnTo>
                    <a:pt x="10930522" y="6466123"/>
                  </a:lnTo>
                  <a:lnTo>
                    <a:pt x="10931292" y="6470785"/>
                  </a:lnTo>
                  <a:lnTo>
                    <a:pt x="10931488" y="6474019"/>
                  </a:lnTo>
                  <a:lnTo>
                    <a:pt x="10933585" y="6476490"/>
                  </a:lnTo>
                  <a:lnTo>
                    <a:pt x="10936251" y="6477627"/>
                  </a:lnTo>
                  <a:lnTo>
                    <a:pt x="10936393" y="6477294"/>
                  </a:lnTo>
                  <a:lnTo>
                    <a:pt x="10937727" y="6477863"/>
                  </a:lnTo>
                  <a:lnTo>
                    <a:pt x="10940819" y="6478000"/>
                  </a:lnTo>
                  <a:lnTo>
                    <a:pt x="10947099" y="6477133"/>
                  </a:lnTo>
                  <a:lnTo>
                    <a:pt x="10951618" y="6476697"/>
                  </a:lnTo>
                  <a:lnTo>
                    <a:pt x="10955084" y="6472267"/>
                  </a:lnTo>
                  <a:lnTo>
                    <a:pt x="10954315" y="6467605"/>
                  </a:lnTo>
                  <a:lnTo>
                    <a:pt x="10953880" y="6463085"/>
                  </a:lnTo>
                  <a:lnTo>
                    <a:pt x="10949448" y="6459619"/>
                  </a:lnTo>
                  <a:close/>
                </a:path>
                <a:path w="17299305" h="9711690">
                  <a:moveTo>
                    <a:pt x="610976" y="2031052"/>
                  </a:moveTo>
                  <a:lnTo>
                    <a:pt x="605549" y="2029919"/>
                  </a:lnTo>
                  <a:lnTo>
                    <a:pt x="601652" y="2032590"/>
                  </a:lnTo>
                  <a:lnTo>
                    <a:pt x="597422" y="2035120"/>
                  </a:lnTo>
                  <a:lnTo>
                    <a:pt x="596289" y="2040546"/>
                  </a:lnTo>
                  <a:lnTo>
                    <a:pt x="598960" y="2044442"/>
                  </a:lnTo>
                  <a:lnTo>
                    <a:pt x="602538" y="2049908"/>
                  </a:lnTo>
                  <a:lnTo>
                    <a:pt x="603444" y="2051477"/>
                  </a:lnTo>
                  <a:lnTo>
                    <a:pt x="606302" y="2053090"/>
                  </a:lnTo>
                  <a:lnTo>
                    <a:pt x="608969" y="2054227"/>
                  </a:lnTo>
                  <a:lnTo>
                    <a:pt x="611728" y="2054223"/>
                  </a:lnTo>
                  <a:lnTo>
                    <a:pt x="614390" y="2052600"/>
                  </a:lnTo>
                  <a:lnTo>
                    <a:pt x="618620" y="2050072"/>
                  </a:lnTo>
                  <a:lnTo>
                    <a:pt x="619753" y="2044646"/>
                  </a:lnTo>
                  <a:lnTo>
                    <a:pt x="617082" y="2040748"/>
                  </a:lnTo>
                  <a:lnTo>
                    <a:pt x="613504" y="2035282"/>
                  </a:lnTo>
                  <a:lnTo>
                    <a:pt x="610976" y="2031052"/>
                  </a:lnTo>
                  <a:close/>
                </a:path>
                <a:path w="17299305" h="9711690">
                  <a:moveTo>
                    <a:pt x="15059222" y="8193015"/>
                  </a:moveTo>
                  <a:lnTo>
                    <a:pt x="15053894" y="8193500"/>
                  </a:lnTo>
                  <a:lnTo>
                    <a:pt x="15048198" y="8201314"/>
                  </a:lnTo>
                  <a:lnTo>
                    <a:pt x="15048682" y="8206642"/>
                  </a:lnTo>
                  <a:lnTo>
                    <a:pt x="15057687" y="8213240"/>
                  </a:lnTo>
                  <a:lnTo>
                    <a:pt x="15059687" y="8214093"/>
                  </a:lnTo>
                  <a:lnTo>
                    <a:pt x="15059545" y="8214427"/>
                  </a:lnTo>
                  <a:lnTo>
                    <a:pt x="15063211" y="8215990"/>
                  </a:lnTo>
                  <a:lnTo>
                    <a:pt x="15067205" y="8214937"/>
                  </a:lnTo>
                  <a:lnTo>
                    <a:pt x="15069770" y="8211697"/>
                  </a:lnTo>
                  <a:lnTo>
                    <a:pt x="15072618" y="8207791"/>
                  </a:lnTo>
                  <a:lnTo>
                    <a:pt x="15072134" y="8202463"/>
                  </a:lnTo>
                  <a:lnTo>
                    <a:pt x="15059222" y="8193015"/>
                  </a:lnTo>
                  <a:close/>
                </a:path>
                <a:path w="17299305" h="9711690">
                  <a:moveTo>
                    <a:pt x="14988235" y="8138704"/>
                  </a:moveTo>
                  <a:lnTo>
                    <a:pt x="14982906" y="8139189"/>
                  </a:lnTo>
                  <a:lnTo>
                    <a:pt x="14977209" y="8147001"/>
                  </a:lnTo>
                  <a:lnTo>
                    <a:pt x="14977696" y="8152330"/>
                  </a:lnTo>
                  <a:lnTo>
                    <a:pt x="14986700" y="8158928"/>
                  </a:lnTo>
                  <a:lnTo>
                    <a:pt x="14988699" y="8159781"/>
                  </a:lnTo>
                  <a:lnTo>
                    <a:pt x="14988556" y="8160115"/>
                  </a:lnTo>
                  <a:lnTo>
                    <a:pt x="14992224" y="8161679"/>
                  </a:lnTo>
                  <a:lnTo>
                    <a:pt x="14996218" y="8160625"/>
                  </a:lnTo>
                  <a:lnTo>
                    <a:pt x="14998782" y="8157385"/>
                  </a:lnTo>
                  <a:lnTo>
                    <a:pt x="15001629" y="8153478"/>
                  </a:lnTo>
                  <a:lnTo>
                    <a:pt x="15001145" y="8148150"/>
                  </a:lnTo>
                  <a:lnTo>
                    <a:pt x="14988235" y="8138704"/>
                  </a:lnTo>
                  <a:close/>
                </a:path>
                <a:path w="17299305" h="9711690">
                  <a:moveTo>
                    <a:pt x="11038690" y="6448049"/>
                  </a:moveTo>
                  <a:lnTo>
                    <a:pt x="11034029" y="6448818"/>
                  </a:lnTo>
                  <a:lnTo>
                    <a:pt x="11027750" y="6449686"/>
                  </a:lnTo>
                  <a:lnTo>
                    <a:pt x="11023231" y="6450121"/>
                  </a:lnTo>
                  <a:lnTo>
                    <a:pt x="11019764" y="6454552"/>
                  </a:lnTo>
                  <a:lnTo>
                    <a:pt x="11020533" y="6459214"/>
                  </a:lnTo>
                  <a:lnTo>
                    <a:pt x="11020729" y="6462449"/>
                  </a:lnTo>
                  <a:lnTo>
                    <a:pt x="11022828" y="6464920"/>
                  </a:lnTo>
                  <a:lnTo>
                    <a:pt x="11025493" y="6466057"/>
                  </a:lnTo>
                  <a:lnTo>
                    <a:pt x="11025636" y="6465723"/>
                  </a:lnTo>
                  <a:lnTo>
                    <a:pt x="11026969" y="6466292"/>
                  </a:lnTo>
                  <a:lnTo>
                    <a:pt x="11030062" y="6466430"/>
                  </a:lnTo>
                  <a:lnTo>
                    <a:pt x="11036341" y="6465562"/>
                  </a:lnTo>
                  <a:lnTo>
                    <a:pt x="11040861" y="6465127"/>
                  </a:lnTo>
                  <a:lnTo>
                    <a:pt x="11044327" y="6460696"/>
                  </a:lnTo>
                  <a:lnTo>
                    <a:pt x="11043557" y="6456034"/>
                  </a:lnTo>
                  <a:lnTo>
                    <a:pt x="11043122" y="6451515"/>
                  </a:lnTo>
                  <a:lnTo>
                    <a:pt x="11038690" y="6448049"/>
                  </a:lnTo>
                  <a:close/>
                </a:path>
                <a:path w="17299305" h="9711690">
                  <a:moveTo>
                    <a:pt x="14917057" y="8083916"/>
                  </a:moveTo>
                  <a:lnTo>
                    <a:pt x="14911729" y="8084401"/>
                  </a:lnTo>
                  <a:lnTo>
                    <a:pt x="14906032" y="8092214"/>
                  </a:lnTo>
                  <a:lnTo>
                    <a:pt x="14906516" y="8097542"/>
                  </a:lnTo>
                  <a:lnTo>
                    <a:pt x="14915520" y="8104140"/>
                  </a:lnTo>
                  <a:lnTo>
                    <a:pt x="14917520" y="8104993"/>
                  </a:lnTo>
                  <a:lnTo>
                    <a:pt x="14917378" y="8105327"/>
                  </a:lnTo>
                  <a:lnTo>
                    <a:pt x="14921044" y="8106891"/>
                  </a:lnTo>
                  <a:lnTo>
                    <a:pt x="14925041" y="8105838"/>
                  </a:lnTo>
                  <a:lnTo>
                    <a:pt x="14927605" y="8102598"/>
                  </a:lnTo>
                  <a:lnTo>
                    <a:pt x="14930452" y="8098691"/>
                  </a:lnTo>
                  <a:lnTo>
                    <a:pt x="14929967" y="8093363"/>
                  </a:lnTo>
                  <a:lnTo>
                    <a:pt x="14917057" y="8083916"/>
                  </a:lnTo>
                  <a:close/>
                </a:path>
                <a:path w="17299305" h="9711690">
                  <a:moveTo>
                    <a:pt x="562743" y="1955718"/>
                  </a:moveTo>
                  <a:lnTo>
                    <a:pt x="557459" y="1954252"/>
                  </a:lnTo>
                  <a:lnTo>
                    <a:pt x="549665" y="1959595"/>
                  </a:lnTo>
                  <a:lnTo>
                    <a:pt x="548199" y="1964879"/>
                  </a:lnTo>
                  <a:lnTo>
                    <a:pt x="550871" y="1968776"/>
                  </a:lnTo>
                  <a:lnTo>
                    <a:pt x="554448" y="1974241"/>
                  </a:lnTo>
                  <a:lnTo>
                    <a:pt x="555355" y="1975810"/>
                  </a:lnTo>
                  <a:lnTo>
                    <a:pt x="558213" y="1977423"/>
                  </a:lnTo>
                  <a:lnTo>
                    <a:pt x="560879" y="1978561"/>
                  </a:lnTo>
                  <a:lnTo>
                    <a:pt x="563639" y="1978556"/>
                  </a:lnTo>
                  <a:lnTo>
                    <a:pt x="566301" y="1976933"/>
                  </a:lnTo>
                  <a:lnTo>
                    <a:pt x="570198" y="1974262"/>
                  </a:lnTo>
                  <a:lnTo>
                    <a:pt x="571664" y="1968979"/>
                  </a:lnTo>
                  <a:lnTo>
                    <a:pt x="568992" y="1965082"/>
                  </a:lnTo>
                  <a:lnTo>
                    <a:pt x="565414" y="1959616"/>
                  </a:lnTo>
                  <a:lnTo>
                    <a:pt x="562743" y="1955718"/>
                  </a:lnTo>
                  <a:close/>
                </a:path>
                <a:path w="17299305" h="9711690">
                  <a:moveTo>
                    <a:pt x="14846211" y="8029270"/>
                  </a:moveTo>
                  <a:lnTo>
                    <a:pt x="14840883" y="8029756"/>
                  </a:lnTo>
                  <a:lnTo>
                    <a:pt x="14835187" y="8037568"/>
                  </a:lnTo>
                  <a:lnTo>
                    <a:pt x="14835672" y="8042896"/>
                  </a:lnTo>
                  <a:lnTo>
                    <a:pt x="14844675" y="8049495"/>
                  </a:lnTo>
                  <a:lnTo>
                    <a:pt x="14846674" y="8050348"/>
                  </a:lnTo>
                  <a:lnTo>
                    <a:pt x="14846532" y="8050681"/>
                  </a:lnTo>
                  <a:lnTo>
                    <a:pt x="14850199" y="8052245"/>
                  </a:lnTo>
                  <a:lnTo>
                    <a:pt x="14854194" y="8051192"/>
                  </a:lnTo>
                  <a:lnTo>
                    <a:pt x="14856759" y="8047952"/>
                  </a:lnTo>
                  <a:lnTo>
                    <a:pt x="14859607" y="8044046"/>
                  </a:lnTo>
                  <a:lnTo>
                    <a:pt x="14859123" y="8038718"/>
                  </a:lnTo>
                  <a:lnTo>
                    <a:pt x="14846211" y="8029270"/>
                  </a:lnTo>
                  <a:close/>
                </a:path>
                <a:path w="17299305" h="9711690">
                  <a:moveTo>
                    <a:pt x="11127839" y="6437621"/>
                  </a:moveTo>
                  <a:lnTo>
                    <a:pt x="11123319" y="6438056"/>
                  </a:lnTo>
                  <a:lnTo>
                    <a:pt x="11117040" y="6438923"/>
                  </a:lnTo>
                  <a:lnTo>
                    <a:pt x="11112188" y="6439218"/>
                  </a:lnTo>
                  <a:lnTo>
                    <a:pt x="11109055" y="6443790"/>
                  </a:lnTo>
                  <a:lnTo>
                    <a:pt x="11109491" y="6448310"/>
                  </a:lnTo>
                  <a:lnTo>
                    <a:pt x="11109687" y="6451545"/>
                  </a:lnTo>
                  <a:lnTo>
                    <a:pt x="11111785" y="6454015"/>
                  </a:lnTo>
                  <a:lnTo>
                    <a:pt x="11115784" y="6455721"/>
                  </a:lnTo>
                  <a:lnTo>
                    <a:pt x="11118876" y="6455859"/>
                  </a:lnTo>
                  <a:lnTo>
                    <a:pt x="11125157" y="6454992"/>
                  </a:lnTo>
                  <a:lnTo>
                    <a:pt x="11130009" y="6454699"/>
                  </a:lnTo>
                  <a:lnTo>
                    <a:pt x="11133142" y="6450125"/>
                  </a:lnTo>
                  <a:lnTo>
                    <a:pt x="11132707" y="6445606"/>
                  </a:lnTo>
                  <a:lnTo>
                    <a:pt x="11132412" y="6440753"/>
                  </a:lnTo>
                  <a:lnTo>
                    <a:pt x="11127839" y="6437621"/>
                  </a:lnTo>
                  <a:close/>
                </a:path>
                <a:path w="17299305" h="9711690">
                  <a:moveTo>
                    <a:pt x="14774891" y="7974817"/>
                  </a:moveTo>
                  <a:lnTo>
                    <a:pt x="14769562" y="7975301"/>
                  </a:lnTo>
                  <a:lnTo>
                    <a:pt x="14763865" y="7983114"/>
                  </a:lnTo>
                  <a:lnTo>
                    <a:pt x="14764352" y="7988443"/>
                  </a:lnTo>
                  <a:lnTo>
                    <a:pt x="14773356" y="7995041"/>
                  </a:lnTo>
                  <a:lnTo>
                    <a:pt x="14775355" y="7995894"/>
                  </a:lnTo>
                  <a:lnTo>
                    <a:pt x="14775212" y="7996227"/>
                  </a:lnTo>
                  <a:lnTo>
                    <a:pt x="14778880" y="7997792"/>
                  </a:lnTo>
                  <a:lnTo>
                    <a:pt x="14782873" y="7996737"/>
                  </a:lnTo>
                  <a:lnTo>
                    <a:pt x="14785437" y="7993498"/>
                  </a:lnTo>
                  <a:lnTo>
                    <a:pt x="14788285" y="7989591"/>
                  </a:lnTo>
                  <a:lnTo>
                    <a:pt x="14787801" y="7984263"/>
                  </a:lnTo>
                  <a:lnTo>
                    <a:pt x="14774891" y="7974817"/>
                  </a:lnTo>
                  <a:close/>
                </a:path>
                <a:path w="17299305" h="9711690">
                  <a:moveTo>
                    <a:pt x="516840" y="1878620"/>
                  </a:moveTo>
                  <a:lnTo>
                    <a:pt x="511747" y="1877630"/>
                  </a:lnTo>
                  <a:lnTo>
                    <a:pt x="507659" y="1879825"/>
                  </a:lnTo>
                  <a:lnTo>
                    <a:pt x="503428" y="1882354"/>
                  </a:lnTo>
                  <a:lnTo>
                    <a:pt x="502438" y="1887446"/>
                  </a:lnTo>
                  <a:lnTo>
                    <a:pt x="504634" y="1891535"/>
                  </a:lnTo>
                  <a:lnTo>
                    <a:pt x="507736" y="1897192"/>
                  </a:lnTo>
                  <a:lnTo>
                    <a:pt x="508501" y="1899094"/>
                  </a:lnTo>
                  <a:lnTo>
                    <a:pt x="511691" y="1900849"/>
                  </a:lnTo>
                  <a:lnTo>
                    <a:pt x="514025" y="1901844"/>
                  </a:lnTo>
                  <a:lnTo>
                    <a:pt x="516926" y="1901506"/>
                  </a:lnTo>
                  <a:lnTo>
                    <a:pt x="519446" y="1900218"/>
                  </a:lnTo>
                  <a:lnTo>
                    <a:pt x="523676" y="1897689"/>
                  </a:lnTo>
                  <a:lnTo>
                    <a:pt x="524667" y="1892595"/>
                  </a:lnTo>
                  <a:lnTo>
                    <a:pt x="522471" y="1888508"/>
                  </a:lnTo>
                  <a:lnTo>
                    <a:pt x="519369" y="1882851"/>
                  </a:lnTo>
                  <a:lnTo>
                    <a:pt x="516840" y="1878620"/>
                  </a:lnTo>
                  <a:close/>
                </a:path>
                <a:path w="17299305" h="9711690">
                  <a:moveTo>
                    <a:pt x="14704046" y="7920172"/>
                  </a:moveTo>
                  <a:lnTo>
                    <a:pt x="14698718" y="7920657"/>
                  </a:lnTo>
                  <a:lnTo>
                    <a:pt x="14693021" y="7928469"/>
                  </a:lnTo>
                  <a:lnTo>
                    <a:pt x="14693506" y="7933797"/>
                  </a:lnTo>
                  <a:lnTo>
                    <a:pt x="14702509" y="7940395"/>
                  </a:lnTo>
                  <a:lnTo>
                    <a:pt x="14704510" y="7941248"/>
                  </a:lnTo>
                  <a:lnTo>
                    <a:pt x="14704367" y="7941582"/>
                  </a:lnTo>
                  <a:lnTo>
                    <a:pt x="14708033" y="7943146"/>
                  </a:lnTo>
                  <a:lnTo>
                    <a:pt x="14712028" y="7942091"/>
                  </a:lnTo>
                  <a:lnTo>
                    <a:pt x="14714592" y="7938852"/>
                  </a:lnTo>
                  <a:lnTo>
                    <a:pt x="14717440" y="7934946"/>
                  </a:lnTo>
                  <a:lnTo>
                    <a:pt x="14716956" y="7929618"/>
                  </a:lnTo>
                  <a:lnTo>
                    <a:pt x="14704046" y="7920172"/>
                  </a:lnTo>
                  <a:close/>
                </a:path>
                <a:path w="17299305" h="9711690">
                  <a:moveTo>
                    <a:pt x="11216703" y="6427859"/>
                  </a:moveTo>
                  <a:lnTo>
                    <a:pt x="11212183" y="6428294"/>
                  </a:lnTo>
                  <a:lnTo>
                    <a:pt x="11205571" y="6429019"/>
                  </a:lnTo>
                  <a:lnTo>
                    <a:pt x="11201051" y="6429455"/>
                  </a:lnTo>
                  <a:lnTo>
                    <a:pt x="11197585" y="6433886"/>
                  </a:lnTo>
                  <a:lnTo>
                    <a:pt x="11198022" y="6438405"/>
                  </a:lnTo>
                  <a:lnTo>
                    <a:pt x="11198551" y="6441783"/>
                  </a:lnTo>
                  <a:lnTo>
                    <a:pt x="11200649" y="6444253"/>
                  </a:lnTo>
                  <a:lnTo>
                    <a:pt x="11204649" y="6445959"/>
                  </a:lnTo>
                  <a:lnTo>
                    <a:pt x="11207741" y="6446097"/>
                  </a:lnTo>
                  <a:lnTo>
                    <a:pt x="11214020" y="6445230"/>
                  </a:lnTo>
                  <a:lnTo>
                    <a:pt x="11218540" y="6444794"/>
                  </a:lnTo>
                  <a:lnTo>
                    <a:pt x="11222005" y="6440364"/>
                  </a:lnTo>
                  <a:lnTo>
                    <a:pt x="11221134" y="6431325"/>
                  </a:lnTo>
                  <a:lnTo>
                    <a:pt x="11216703" y="6427859"/>
                  </a:lnTo>
                  <a:close/>
                </a:path>
                <a:path w="17299305" h="9711690">
                  <a:moveTo>
                    <a:pt x="14632867" y="7865384"/>
                  </a:moveTo>
                  <a:lnTo>
                    <a:pt x="14627539" y="7865868"/>
                  </a:lnTo>
                  <a:lnTo>
                    <a:pt x="14621843" y="7873682"/>
                  </a:lnTo>
                  <a:lnTo>
                    <a:pt x="14622327" y="7879009"/>
                  </a:lnTo>
                  <a:lnTo>
                    <a:pt x="14631330" y="7885608"/>
                  </a:lnTo>
                  <a:lnTo>
                    <a:pt x="14633332" y="7886462"/>
                  </a:lnTo>
                  <a:lnTo>
                    <a:pt x="14633190" y="7886795"/>
                  </a:lnTo>
                  <a:lnTo>
                    <a:pt x="14636856" y="7888359"/>
                  </a:lnTo>
                  <a:lnTo>
                    <a:pt x="14640851" y="7887305"/>
                  </a:lnTo>
                  <a:lnTo>
                    <a:pt x="14643414" y="7884065"/>
                  </a:lnTo>
                  <a:lnTo>
                    <a:pt x="14646263" y="7880159"/>
                  </a:lnTo>
                  <a:lnTo>
                    <a:pt x="14645779" y="7874831"/>
                  </a:lnTo>
                  <a:lnTo>
                    <a:pt x="14632867" y="7865384"/>
                  </a:lnTo>
                  <a:close/>
                </a:path>
                <a:path w="17299305" h="9711690">
                  <a:moveTo>
                    <a:pt x="472554" y="1801424"/>
                  </a:moveTo>
                  <a:lnTo>
                    <a:pt x="467271" y="1799958"/>
                  </a:lnTo>
                  <a:lnTo>
                    <a:pt x="459094" y="1804349"/>
                  </a:lnTo>
                  <a:lnTo>
                    <a:pt x="457628" y="1809633"/>
                  </a:lnTo>
                  <a:lnTo>
                    <a:pt x="459824" y="1813722"/>
                  </a:lnTo>
                  <a:lnTo>
                    <a:pt x="462926" y="1819378"/>
                  </a:lnTo>
                  <a:lnTo>
                    <a:pt x="463833" y="1820947"/>
                  </a:lnTo>
                  <a:lnTo>
                    <a:pt x="466881" y="1823036"/>
                  </a:lnTo>
                  <a:lnTo>
                    <a:pt x="469214" y="1824031"/>
                  </a:lnTo>
                  <a:lnTo>
                    <a:pt x="471974" y="1824026"/>
                  </a:lnTo>
                  <a:lnTo>
                    <a:pt x="474494" y="1822737"/>
                  </a:lnTo>
                  <a:lnTo>
                    <a:pt x="478582" y="1820541"/>
                  </a:lnTo>
                  <a:lnTo>
                    <a:pt x="480048" y="1815257"/>
                  </a:lnTo>
                  <a:lnTo>
                    <a:pt x="477852" y="1811169"/>
                  </a:lnTo>
                  <a:lnTo>
                    <a:pt x="474750" y="1805512"/>
                  </a:lnTo>
                  <a:lnTo>
                    <a:pt x="472554" y="1801424"/>
                  </a:lnTo>
                  <a:close/>
                </a:path>
                <a:path w="17299305" h="9711690">
                  <a:moveTo>
                    <a:pt x="14561881" y="7811071"/>
                  </a:moveTo>
                  <a:lnTo>
                    <a:pt x="14556551" y="7811556"/>
                  </a:lnTo>
                  <a:lnTo>
                    <a:pt x="14550855" y="7819368"/>
                  </a:lnTo>
                  <a:lnTo>
                    <a:pt x="14551339" y="7824697"/>
                  </a:lnTo>
                  <a:lnTo>
                    <a:pt x="14560345" y="7831296"/>
                  </a:lnTo>
                  <a:lnTo>
                    <a:pt x="14562344" y="7832149"/>
                  </a:lnTo>
                  <a:lnTo>
                    <a:pt x="14562202" y="7832483"/>
                  </a:lnTo>
                  <a:lnTo>
                    <a:pt x="14565869" y="7834047"/>
                  </a:lnTo>
                  <a:lnTo>
                    <a:pt x="14569863" y="7832993"/>
                  </a:lnTo>
                  <a:lnTo>
                    <a:pt x="14572426" y="7829752"/>
                  </a:lnTo>
                  <a:lnTo>
                    <a:pt x="14575275" y="7825846"/>
                  </a:lnTo>
                  <a:lnTo>
                    <a:pt x="14574790" y="7820518"/>
                  </a:lnTo>
                  <a:lnTo>
                    <a:pt x="14561881" y="7811071"/>
                  </a:lnTo>
                  <a:close/>
                </a:path>
                <a:path w="17299305" h="9711690">
                  <a:moveTo>
                    <a:pt x="11305616" y="6418905"/>
                  </a:moveTo>
                  <a:lnTo>
                    <a:pt x="11301097" y="6419341"/>
                  </a:lnTo>
                  <a:lnTo>
                    <a:pt x="11294627" y="6419733"/>
                  </a:lnTo>
                  <a:lnTo>
                    <a:pt x="11290107" y="6420168"/>
                  </a:lnTo>
                  <a:lnTo>
                    <a:pt x="11286641" y="6424600"/>
                  </a:lnTo>
                  <a:lnTo>
                    <a:pt x="11287077" y="6429119"/>
                  </a:lnTo>
                  <a:lnTo>
                    <a:pt x="11287606" y="6432497"/>
                  </a:lnTo>
                  <a:lnTo>
                    <a:pt x="11289703" y="6434967"/>
                  </a:lnTo>
                  <a:lnTo>
                    <a:pt x="11292370" y="6436104"/>
                  </a:lnTo>
                  <a:lnTo>
                    <a:pt x="11291896" y="6436297"/>
                  </a:lnTo>
                  <a:lnTo>
                    <a:pt x="11293228" y="6436865"/>
                  </a:lnTo>
                  <a:lnTo>
                    <a:pt x="11295988" y="6436860"/>
                  </a:lnTo>
                  <a:lnTo>
                    <a:pt x="11307311" y="6436174"/>
                  </a:lnTo>
                  <a:lnTo>
                    <a:pt x="11310635" y="6432076"/>
                  </a:lnTo>
                  <a:lnTo>
                    <a:pt x="11310048" y="6422372"/>
                  </a:lnTo>
                  <a:lnTo>
                    <a:pt x="11305616" y="6418905"/>
                  </a:lnTo>
                  <a:close/>
                </a:path>
                <a:path w="17299305" h="9711690">
                  <a:moveTo>
                    <a:pt x="14490701" y="7756284"/>
                  </a:moveTo>
                  <a:lnTo>
                    <a:pt x="14485374" y="7756769"/>
                  </a:lnTo>
                  <a:lnTo>
                    <a:pt x="14479677" y="7764582"/>
                  </a:lnTo>
                  <a:lnTo>
                    <a:pt x="14480161" y="7769910"/>
                  </a:lnTo>
                  <a:lnTo>
                    <a:pt x="14489165" y="7776508"/>
                  </a:lnTo>
                  <a:lnTo>
                    <a:pt x="14491165" y="7777362"/>
                  </a:lnTo>
                  <a:lnTo>
                    <a:pt x="14491023" y="7777695"/>
                  </a:lnTo>
                  <a:lnTo>
                    <a:pt x="14494689" y="7779259"/>
                  </a:lnTo>
                  <a:lnTo>
                    <a:pt x="14498684" y="7778204"/>
                  </a:lnTo>
                  <a:lnTo>
                    <a:pt x="14501248" y="7774965"/>
                  </a:lnTo>
                  <a:lnTo>
                    <a:pt x="14504095" y="7771059"/>
                  </a:lnTo>
                  <a:lnTo>
                    <a:pt x="14503611" y="7765730"/>
                  </a:lnTo>
                  <a:lnTo>
                    <a:pt x="14490701" y="7756284"/>
                  </a:lnTo>
                  <a:close/>
                </a:path>
                <a:path w="17299305" h="9711690">
                  <a:moveTo>
                    <a:pt x="11395579" y="6411188"/>
                  </a:moveTo>
                  <a:lnTo>
                    <a:pt x="11379403" y="6412167"/>
                  </a:lnTo>
                  <a:lnTo>
                    <a:pt x="11376079" y="6416264"/>
                  </a:lnTo>
                  <a:lnTo>
                    <a:pt x="11376568" y="6424352"/>
                  </a:lnTo>
                  <a:lnTo>
                    <a:pt x="11378857" y="6427298"/>
                  </a:lnTo>
                  <a:lnTo>
                    <a:pt x="11382858" y="6429004"/>
                  </a:lnTo>
                  <a:lnTo>
                    <a:pt x="11385617" y="6428999"/>
                  </a:lnTo>
                  <a:lnTo>
                    <a:pt x="11396940" y="6428314"/>
                  </a:lnTo>
                  <a:lnTo>
                    <a:pt x="11400263" y="6424217"/>
                  </a:lnTo>
                  <a:lnTo>
                    <a:pt x="11399676" y="6414511"/>
                  </a:lnTo>
                  <a:lnTo>
                    <a:pt x="11395579" y="6411188"/>
                  </a:lnTo>
                  <a:close/>
                </a:path>
                <a:path w="17299305" h="9711690">
                  <a:moveTo>
                    <a:pt x="14419714" y="7701972"/>
                  </a:moveTo>
                  <a:lnTo>
                    <a:pt x="14414386" y="7702457"/>
                  </a:lnTo>
                  <a:lnTo>
                    <a:pt x="14408690" y="7710270"/>
                  </a:lnTo>
                  <a:lnTo>
                    <a:pt x="14409174" y="7715598"/>
                  </a:lnTo>
                  <a:lnTo>
                    <a:pt x="14418177" y="7722196"/>
                  </a:lnTo>
                  <a:lnTo>
                    <a:pt x="14420177" y="7723049"/>
                  </a:lnTo>
                  <a:lnTo>
                    <a:pt x="14420035" y="7723382"/>
                  </a:lnTo>
                  <a:lnTo>
                    <a:pt x="14423701" y="7724946"/>
                  </a:lnTo>
                  <a:lnTo>
                    <a:pt x="14427697" y="7723893"/>
                  </a:lnTo>
                  <a:lnTo>
                    <a:pt x="14430262" y="7720654"/>
                  </a:lnTo>
                  <a:lnTo>
                    <a:pt x="14433110" y="7716747"/>
                  </a:lnTo>
                  <a:lnTo>
                    <a:pt x="14432624" y="7711418"/>
                  </a:lnTo>
                  <a:lnTo>
                    <a:pt x="14419714" y="7701972"/>
                  </a:lnTo>
                  <a:close/>
                </a:path>
                <a:path w="17299305" h="9711690">
                  <a:moveTo>
                    <a:pt x="429171" y="1723037"/>
                  </a:moveTo>
                  <a:lnTo>
                    <a:pt x="423887" y="1721571"/>
                  </a:lnTo>
                  <a:lnTo>
                    <a:pt x="415710" y="1725962"/>
                  </a:lnTo>
                  <a:lnTo>
                    <a:pt x="414244" y="1731246"/>
                  </a:lnTo>
                  <a:lnTo>
                    <a:pt x="416440" y="1735334"/>
                  </a:lnTo>
                  <a:lnTo>
                    <a:pt x="419542" y="1740991"/>
                  </a:lnTo>
                  <a:lnTo>
                    <a:pt x="420782" y="1742702"/>
                  </a:lnTo>
                  <a:lnTo>
                    <a:pt x="422164" y="1744080"/>
                  </a:lnTo>
                  <a:lnTo>
                    <a:pt x="426164" y="1745786"/>
                  </a:lnTo>
                  <a:lnTo>
                    <a:pt x="428591" y="1745639"/>
                  </a:lnTo>
                  <a:lnTo>
                    <a:pt x="431110" y="1744350"/>
                  </a:lnTo>
                  <a:lnTo>
                    <a:pt x="435198" y="1742155"/>
                  </a:lnTo>
                  <a:lnTo>
                    <a:pt x="436664" y="1736871"/>
                  </a:lnTo>
                  <a:lnTo>
                    <a:pt x="434469" y="1732782"/>
                  </a:lnTo>
                  <a:lnTo>
                    <a:pt x="431366" y="1727125"/>
                  </a:lnTo>
                  <a:lnTo>
                    <a:pt x="429171" y="1723037"/>
                  </a:lnTo>
                  <a:close/>
                </a:path>
                <a:path w="17299305" h="9711690">
                  <a:moveTo>
                    <a:pt x="14348394" y="7647518"/>
                  </a:moveTo>
                  <a:lnTo>
                    <a:pt x="14343065" y="7648003"/>
                  </a:lnTo>
                  <a:lnTo>
                    <a:pt x="14337368" y="7655815"/>
                  </a:lnTo>
                  <a:lnTo>
                    <a:pt x="14337852" y="7661144"/>
                  </a:lnTo>
                  <a:lnTo>
                    <a:pt x="14346857" y="7667742"/>
                  </a:lnTo>
                  <a:lnTo>
                    <a:pt x="14348858" y="7668595"/>
                  </a:lnTo>
                  <a:lnTo>
                    <a:pt x="14348715" y="7668929"/>
                  </a:lnTo>
                  <a:lnTo>
                    <a:pt x="14352381" y="7670492"/>
                  </a:lnTo>
                  <a:lnTo>
                    <a:pt x="14356376" y="7669439"/>
                  </a:lnTo>
                  <a:lnTo>
                    <a:pt x="14358940" y="7666199"/>
                  </a:lnTo>
                  <a:lnTo>
                    <a:pt x="14361788" y="7662293"/>
                  </a:lnTo>
                  <a:lnTo>
                    <a:pt x="14361304" y="7656964"/>
                  </a:lnTo>
                  <a:lnTo>
                    <a:pt x="14348394" y="7647518"/>
                  </a:lnTo>
                  <a:close/>
                </a:path>
                <a:path w="17299305" h="9711690">
                  <a:moveTo>
                    <a:pt x="11485304" y="6404945"/>
                  </a:moveTo>
                  <a:lnTo>
                    <a:pt x="11469129" y="6405924"/>
                  </a:lnTo>
                  <a:lnTo>
                    <a:pt x="11465472" y="6409879"/>
                  </a:lnTo>
                  <a:lnTo>
                    <a:pt x="11465962" y="6417967"/>
                  </a:lnTo>
                  <a:lnTo>
                    <a:pt x="11467917" y="6420771"/>
                  </a:lnTo>
                  <a:lnTo>
                    <a:pt x="11472250" y="6422620"/>
                  </a:lnTo>
                  <a:lnTo>
                    <a:pt x="11474868" y="6422948"/>
                  </a:lnTo>
                  <a:lnTo>
                    <a:pt x="11486191" y="6422264"/>
                  </a:lnTo>
                  <a:lnTo>
                    <a:pt x="11489848" y="6418308"/>
                  </a:lnTo>
                  <a:lnTo>
                    <a:pt x="11489261" y="6408602"/>
                  </a:lnTo>
                  <a:lnTo>
                    <a:pt x="11485304" y="6404945"/>
                  </a:lnTo>
                  <a:close/>
                </a:path>
                <a:path w="17299305" h="9711690">
                  <a:moveTo>
                    <a:pt x="14277548" y="7592872"/>
                  </a:moveTo>
                  <a:lnTo>
                    <a:pt x="14272219" y="7593357"/>
                  </a:lnTo>
                  <a:lnTo>
                    <a:pt x="14266522" y="7601170"/>
                  </a:lnTo>
                  <a:lnTo>
                    <a:pt x="14267009" y="7606498"/>
                  </a:lnTo>
                  <a:lnTo>
                    <a:pt x="14276012" y="7613097"/>
                  </a:lnTo>
                  <a:lnTo>
                    <a:pt x="14278012" y="7613950"/>
                  </a:lnTo>
                  <a:lnTo>
                    <a:pt x="14277870" y="7614283"/>
                  </a:lnTo>
                  <a:lnTo>
                    <a:pt x="14281536" y="7615847"/>
                  </a:lnTo>
                  <a:lnTo>
                    <a:pt x="14285531" y="7614793"/>
                  </a:lnTo>
                  <a:lnTo>
                    <a:pt x="14288095" y="7611554"/>
                  </a:lnTo>
                  <a:lnTo>
                    <a:pt x="14290942" y="7607647"/>
                  </a:lnTo>
                  <a:lnTo>
                    <a:pt x="14290458" y="7602318"/>
                  </a:lnTo>
                  <a:lnTo>
                    <a:pt x="14277548" y="7592872"/>
                  </a:lnTo>
                  <a:close/>
                </a:path>
                <a:path w="17299305" h="9711690">
                  <a:moveTo>
                    <a:pt x="388165" y="1643694"/>
                  </a:moveTo>
                  <a:lnTo>
                    <a:pt x="383023" y="1641894"/>
                  </a:lnTo>
                  <a:lnTo>
                    <a:pt x="374846" y="1646286"/>
                  </a:lnTo>
                  <a:lnTo>
                    <a:pt x="373047" y="1651428"/>
                  </a:lnTo>
                  <a:lnTo>
                    <a:pt x="375242" y="1655516"/>
                  </a:lnTo>
                  <a:lnTo>
                    <a:pt x="378345" y="1661173"/>
                  </a:lnTo>
                  <a:lnTo>
                    <a:pt x="379109" y="1663075"/>
                  </a:lnTo>
                  <a:lnTo>
                    <a:pt x="380824" y="1664595"/>
                  </a:lnTo>
                  <a:lnTo>
                    <a:pt x="382491" y="1665306"/>
                  </a:lnTo>
                  <a:lnTo>
                    <a:pt x="382633" y="1664972"/>
                  </a:lnTo>
                  <a:lnTo>
                    <a:pt x="384966" y="1665967"/>
                  </a:lnTo>
                  <a:lnTo>
                    <a:pt x="387251" y="1666154"/>
                  </a:lnTo>
                  <a:lnTo>
                    <a:pt x="389771" y="1664865"/>
                  </a:lnTo>
                  <a:lnTo>
                    <a:pt x="393859" y="1662669"/>
                  </a:lnTo>
                  <a:lnTo>
                    <a:pt x="395658" y="1657528"/>
                  </a:lnTo>
                  <a:lnTo>
                    <a:pt x="393463" y="1653439"/>
                  </a:lnTo>
                  <a:lnTo>
                    <a:pt x="390360" y="1647783"/>
                  </a:lnTo>
                  <a:lnTo>
                    <a:pt x="388165" y="1643694"/>
                  </a:lnTo>
                  <a:close/>
                </a:path>
                <a:path w="17299305" h="9711690">
                  <a:moveTo>
                    <a:pt x="14206227" y="7538418"/>
                  </a:moveTo>
                  <a:lnTo>
                    <a:pt x="14200899" y="7538903"/>
                  </a:lnTo>
                  <a:lnTo>
                    <a:pt x="14195203" y="7546716"/>
                  </a:lnTo>
                  <a:lnTo>
                    <a:pt x="14195687" y="7552043"/>
                  </a:lnTo>
                  <a:lnTo>
                    <a:pt x="14204690" y="7558642"/>
                  </a:lnTo>
                  <a:lnTo>
                    <a:pt x="14206691" y="7559495"/>
                  </a:lnTo>
                  <a:lnTo>
                    <a:pt x="14206549" y="7559828"/>
                  </a:lnTo>
                  <a:lnTo>
                    <a:pt x="14210214" y="7561392"/>
                  </a:lnTo>
                  <a:lnTo>
                    <a:pt x="14214211" y="7560340"/>
                  </a:lnTo>
                  <a:lnTo>
                    <a:pt x="14216775" y="7557099"/>
                  </a:lnTo>
                  <a:lnTo>
                    <a:pt x="14219623" y="7553193"/>
                  </a:lnTo>
                  <a:lnTo>
                    <a:pt x="14219137" y="7547865"/>
                  </a:lnTo>
                  <a:lnTo>
                    <a:pt x="14206227" y="7538418"/>
                  </a:lnTo>
                  <a:close/>
                </a:path>
                <a:path w="17299305" h="9711690">
                  <a:moveTo>
                    <a:pt x="11574512" y="6400845"/>
                  </a:moveTo>
                  <a:lnTo>
                    <a:pt x="11563188" y="6401530"/>
                  </a:lnTo>
                  <a:lnTo>
                    <a:pt x="11558812" y="6401633"/>
                  </a:lnTo>
                  <a:lnTo>
                    <a:pt x="11554822" y="6405446"/>
                  </a:lnTo>
                  <a:lnTo>
                    <a:pt x="11555311" y="6413533"/>
                  </a:lnTo>
                  <a:lnTo>
                    <a:pt x="11557266" y="6416337"/>
                  </a:lnTo>
                  <a:lnTo>
                    <a:pt x="11561267" y="6418044"/>
                  </a:lnTo>
                  <a:lnTo>
                    <a:pt x="11563884" y="6418372"/>
                  </a:lnTo>
                  <a:lnTo>
                    <a:pt x="11570354" y="6417980"/>
                  </a:lnTo>
                  <a:lnTo>
                    <a:pt x="11574732" y="6417878"/>
                  </a:lnTo>
                  <a:lnTo>
                    <a:pt x="11578721" y="6414065"/>
                  </a:lnTo>
                  <a:lnTo>
                    <a:pt x="11578427" y="6409212"/>
                  </a:lnTo>
                  <a:lnTo>
                    <a:pt x="11578325" y="6404835"/>
                  </a:lnTo>
                  <a:lnTo>
                    <a:pt x="11574512" y="6400845"/>
                  </a:lnTo>
                  <a:close/>
                </a:path>
                <a:path w="17299305" h="9711690">
                  <a:moveTo>
                    <a:pt x="14134908" y="7483964"/>
                  </a:moveTo>
                  <a:lnTo>
                    <a:pt x="14129578" y="7484448"/>
                  </a:lnTo>
                  <a:lnTo>
                    <a:pt x="14123882" y="7492261"/>
                  </a:lnTo>
                  <a:lnTo>
                    <a:pt x="14124369" y="7497590"/>
                  </a:lnTo>
                  <a:lnTo>
                    <a:pt x="14133371" y="7504188"/>
                  </a:lnTo>
                  <a:lnTo>
                    <a:pt x="14135371" y="7505042"/>
                  </a:lnTo>
                  <a:lnTo>
                    <a:pt x="14135229" y="7505375"/>
                  </a:lnTo>
                  <a:lnTo>
                    <a:pt x="14138895" y="7506939"/>
                  </a:lnTo>
                  <a:lnTo>
                    <a:pt x="14142889" y="7505885"/>
                  </a:lnTo>
                  <a:lnTo>
                    <a:pt x="14145453" y="7502645"/>
                  </a:lnTo>
                  <a:lnTo>
                    <a:pt x="14148302" y="7498739"/>
                  </a:lnTo>
                  <a:lnTo>
                    <a:pt x="14147818" y="7493410"/>
                  </a:lnTo>
                  <a:lnTo>
                    <a:pt x="14134908" y="7483964"/>
                  </a:lnTo>
                  <a:close/>
                </a:path>
                <a:path w="17299305" h="9711690">
                  <a:moveTo>
                    <a:pt x="14063444" y="7429842"/>
                  </a:moveTo>
                  <a:lnTo>
                    <a:pt x="14058116" y="7430328"/>
                  </a:lnTo>
                  <a:lnTo>
                    <a:pt x="14052421" y="7438140"/>
                  </a:lnTo>
                  <a:lnTo>
                    <a:pt x="14052904" y="7443469"/>
                  </a:lnTo>
                  <a:lnTo>
                    <a:pt x="14061908" y="7450067"/>
                  </a:lnTo>
                  <a:lnTo>
                    <a:pt x="14063907" y="7450920"/>
                  </a:lnTo>
                  <a:lnTo>
                    <a:pt x="14063765" y="7451254"/>
                  </a:lnTo>
                  <a:lnTo>
                    <a:pt x="14067431" y="7452817"/>
                  </a:lnTo>
                  <a:lnTo>
                    <a:pt x="14071428" y="7451764"/>
                  </a:lnTo>
                  <a:lnTo>
                    <a:pt x="14073992" y="7448524"/>
                  </a:lnTo>
                  <a:lnTo>
                    <a:pt x="14076840" y="7444618"/>
                  </a:lnTo>
                  <a:lnTo>
                    <a:pt x="14076354" y="7439290"/>
                  </a:lnTo>
                  <a:lnTo>
                    <a:pt x="14063444" y="7429842"/>
                  </a:lnTo>
                  <a:close/>
                </a:path>
                <a:path w="17299305" h="9711690">
                  <a:moveTo>
                    <a:pt x="11664484" y="6398647"/>
                  </a:moveTo>
                  <a:lnTo>
                    <a:pt x="11659773" y="6398606"/>
                  </a:lnTo>
                  <a:lnTo>
                    <a:pt x="11653444" y="6398665"/>
                  </a:lnTo>
                  <a:lnTo>
                    <a:pt x="11648734" y="6398625"/>
                  </a:lnTo>
                  <a:lnTo>
                    <a:pt x="11645077" y="6402580"/>
                  </a:lnTo>
                  <a:lnTo>
                    <a:pt x="11645038" y="6407291"/>
                  </a:lnTo>
                  <a:lnTo>
                    <a:pt x="11644759" y="6410717"/>
                  </a:lnTo>
                  <a:lnTo>
                    <a:pt x="11647047" y="6413663"/>
                  </a:lnTo>
                  <a:lnTo>
                    <a:pt x="11651379" y="6415512"/>
                  </a:lnTo>
                  <a:lnTo>
                    <a:pt x="11653664" y="6415699"/>
                  </a:lnTo>
                  <a:lnTo>
                    <a:pt x="11659992" y="6415641"/>
                  </a:lnTo>
                  <a:lnTo>
                    <a:pt x="11664703" y="6415680"/>
                  </a:lnTo>
                  <a:lnTo>
                    <a:pt x="11668359" y="6411725"/>
                  </a:lnTo>
                  <a:lnTo>
                    <a:pt x="11668439" y="6402303"/>
                  </a:lnTo>
                  <a:lnTo>
                    <a:pt x="11664484" y="6398647"/>
                  </a:lnTo>
                  <a:close/>
                </a:path>
                <a:path w="17299305" h="9711690">
                  <a:moveTo>
                    <a:pt x="349344" y="1562921"/>
                  </a:moveTo>
                  <a:lnTo>
                    <a:pt x="344536" y="1561263"/>
                  </a:lnTo>
                  <a:lnTo>
                    <a:pt x="335693" y="1565370"/>
                  </a:lnTo>
                  <a:lnTo>
                    <a:pt x="334036" y="1570178"/>
                  </a:lnTo>
                  <a:lnTo>
                    <a:pt x="336089" y="1574600"/>
                  </a:lnTo>
                  <a:lnTo>
                    <a:pt x="338716" y="1580448"/>
                  </a:lnTo>
                  <a:lnTo>
                    <a:pt x="339814" y="1582492"/>
                  </a:lnTo>
                  <a:lnTo>
                    <a:pt x="341196" y="1583869"/>
                  </a:lnTo>
                  <a:lnTo>
                    <a:pt x="345196" y="1585576"/>
                  </a:lnTo>
                  <a:lnTo>
                    <a:pt x="347622" y="1585429"/>
                  </a:lnTo>
                  <a:lnTo>
                    <a:pt x="349999" y="1584474"/>
                  </a:lnTo>
                  <a:lnTo>
                    <a:pt x="354421" y="1582419"/>
                  </a:lnTo>
                  <a:lnTo>
                    <a:pt x="356078" y="1577611"/>
                  </a:lnTo>
                  <a:lnTo>
                    <a:pt x="354025" y="1573191"/>
                  </a:lnTo>
                  <a:lnTo>
                    <a:pt x="351398" y="1567342"/>
                  </a:lnTo>
                  <a:lnTo>
                    <a:pt x="349344" y="1562921"/>
                  </a:lnTo>
                  <a:close/>
                </a:path>
                <a:path w="17299305" h="9711690">
                  <a:moveTo>
                    <a:pt x="13992456" y="7375530"/>
                  </a:moveTo>
                  <a:lnTo>
                    <a:pt x="13987129" y="7376015"/>
                  </a:lnTo>
                  <a:lnTo>
                    <a:pt x="13981432" y="7383828"/>
                  </a:lnTo>
                  <a:lnTo>
                    <a:pt x="13981916" y="7389156"/>
                  </a:lnTo>
                  <a:lnTo>
                    <a:pt x="13990920" y="7395755"/>
                  </a:lnTo>
                  <a:lnTo>
                    <a:pt x="13992920" y="7396608"/>
                  </a:lnTo>
                  <a:lnTo>
                    <a:pt x="13992778" y="7396942"/>
                  </a:lnTo>
                  <a:lnTo>
                    <a:pt x="13996444" y="7398505"/>
                  </a:lnTo>
                  <a:lnTo>
                    <a:pt x="14000441" y="7397452"/>
                  </a:lnTo>
                  <a:lnTo>
                    <a:pt x="14003003" y="7394212"/>
                  </a:lnTo>
                  <a:lnTo>
                    <a:pt x="14005852" y="7390306"/>
                  </a:lnTo>
                  <a:lnTo>
                    <a:pt x="14005368" y="7384978"/>
                  </a:lnTo>
                  <a:lnTo>
                    <a:pt x="13992456" y="7375530"/>
                  </a:lnTo>
                  <a:close/>
                </a:path>
                <a:path w="17299305" h="9711690">
                  <a:moveTo>
                    <a:pt x="11754219" y="6397923"/>
                  </a:moveTo>
                  <a:lnTo>
                    <a:pt x="11749509" y="6397884"/>
                  </a:lnTo>
                  <a:lnTo>
                    <a:pt x="11743181" y="6397942"/>
                  </a:lnTo>
                  <a:lnTo>
                    <a:pt x="11738136" y="6397760"/>
                  </a:lnTo>
                  <a:lnTo>
                    <a:pt x="11734480" y="6401716"/>
                  </a:lnTo>
                  <a:lnTo>
                    <a:pt x="11734441" y="6406427"/>
                  </a:lnTo>
                  <a:lnTo>
                    <a:pt x="11734495" y="6409995"/>
                  </a:lnTo>
                  <a:lnTo>
                    <a:pt x="11736783" y="6412941"/>
                  </a:lnTo>
                  <a:lnTo>
                    <a:pt x="11739783" y="6414221"/>
                  </a:lnTo>
                  <a:lnTo>
                    <a:pt x="11739641" y="6414554"/>
                  </a:lnTo>
                  <a:lnTo>
                    <a:pt x="11740641" y="6414981"/>
                  </a:lnTo>
                  <a:lnTo>
                    <a:pt x="11742925" y="6415167"/>
                  </a:lnTo>
                  <a:lnTo>
                    <a:pt x="11749253" y="6415108"/>
                  </a:lnTo>
                  <a:lnTo>
                    <a:pt x="11754297" y="6415291"/>
                  </a:lnTo>
                  <a:lnTo>
                    <a:pt x="11757953" y="6411335"/>
                  </a:lnTo>
                  <a:lnTo>
                    <a:pt x="11757993" y="6406624"/>
                  </a:lnTo>
                  <a:lnTo>
                    <a:pt x="11758174" y="6401580"/>
                  </a:lnTo>
                  <a:lnTo>
                    <a:pt x="11754219" y="6397923"/>
                  </a:lnTo>
                  <a:close/>
                </a:path>
                <a:path w="17299305" h="9711690">
                  <a:moveTo>
                    <a:pt x="13921136" y="7321076"/>
                  </a:moveTo>
                  <a:lnTo>
                    <a:pt x="13915807" y="7321561"/>
                  </a:lnTo>
                  <a:lnTo>
                    <a:pt x="13910110" y="7329373"/>
                  </a:lnTo>
                  <a:lnTo>
                    <a:pt x="13910597" y="7334703"/>
                  </a:lnTo>
                  <a:lnTo>
                    <a:pt x="13919600" y="7341301"/>
                  </a:lnTo>
                  <a:lnTo>
                    <a:pt x="13921601" y="7342154"/>
                  </a:lnTo>
                  <a:lnTo>
                    <a:pt x="13921458" y="7342488"/>
                  </a:lnTo>
                  <a:lnTo>
                    <a:pt x="13925124" y="7344052"/>
                  </a:lnTo>
                  <a:lnTo>
                    <a:pt x="13929119" y="7342998"/>
                  </a:lnTo>
                  <a:lnTo>
                    <a:pt x="13931683" y="7339757"/>
                  </a:lnTo>
                  <a:lnTo>
                    <a:pt x="13934531" y="7335851"/>
                  </a:lnTo>
                  <a:lnTo>
                    <a:pt x="13934046" y="7330523"/>
                  </a:lnTo>
                  <a:lnTo>
                    <a:pt x="13921136" y="7321076"/>
                  </a:lnTo>
                  <a:close/>
                </a:path>
                <a:path w="17299305" h="9711690">
                  <a:moveTo>
                    <a:pt x="13849673" y="7266956"/>
                  </a:moveTo>
                  <a:lnTo>
                    <a:pt x="13844345" y="7267441"/>
                  </a:lnTo>
                  <a:lnTo>
                    <a:pt x="13838649" y="7275253"/>
                  </a:lnTo>
                  <a:lnTo>
                    <a:pt x="13839134" y="7280581"/>
                  </a:lnTo>
                  <a:lnTo>
                    <a:pt x="13848136" y="7287180"/>
                  </a:lnTo>
                  <a:lnTo>
                    <a:pt x="13850136" y="7288033"/>
                  </a:lnTo>
                  <a:lnTo>
                    <a:pt x="13849994" y="7288366"/>
                  </a:lnTo>
                  <a:lnTo>
                    <a:pt x="13853660" y="7289930"/>
                  </a:lnTo>
                  <a:lnTo>
                    <a:pt x="13857657" y="7288877"/>
                  </a:lnTo>
                  <a:lnTo>
                    <a:pt x="13860221" y="7285637"/>
                  </a:lnTo>
                  <a:lnTo>
                    <a:pt x="13863069" y="7281731"/>
                  </a:lnTo>
                  <a:lnTo>
                    <a:pt x="13862583" y="7276402"/>
                  </a:lnTo>
                  <a:lnTo>
                    <a:pt x="13849673" y="7266956"/>
                  </a:lnTo>
                  <a:close/>
                </a:path>
                <a:path w="17299305" h="9711690">
                  <a:moveTo>
                    <a:pt x="312142" y="1482049"/>
                  </a:moveTo>
                  <a:lnTo>
                    <a:pt x="307142" y="1479916"/>
                  </a:lnTo>
                  <a:lnTo>
                    <a:pt x="302721" y="1481969"/>
                  </a:lnTo>
                  <a:lnTo>
                    <a:pt x="298441" y="1483690"/>
                  </a:lnTo>
                  <a:lnTo>
                    <a:pt x="296309" y="1488689"/>
                  </a:lnTo>
                  <a:lnTo>
                    <a:pt x="298362" y="1493111"/>
                  </a:lnTo>
                  <a:lnTo>
                    <a:pt x="300989" y="1498958"/>
                  </a:lnTo>
                  <a:lnTo>
                    <a:pt x="302087" y="1501003"/>
                  </a:lnTo>
                  <a:lnTo>
                    <a:pt x="303469" y="1502380"/>
                  </a:lnTo>
                  <a:lnTo>
                    <a:pt x="305469" y="1503233"/>
                  </a:lnTo>
                  <a:lnTo>
                    <a:pt x="305327" y="1503567"/>
                  </a:lnTo>
                  <a:lnTo>
                    <a:pt x="307327" y="1504420"/>
                  </a:lnTo>
                  <a:lnTo>
                    <a:pt x="309753" y="1504273"/>
                  </a:lnTo>
                  <a:lnTo>
                    <a:pt x="316410" y="1501597"/>
                  </a:lnTo>
                  <a:lnTo>
                    <a:pt x="318542" y="1496598"/>
                  </a:lnTo>
                  <a:lnTo>
                    <a:pt x="316489" y="1492176"/>
                  </a:lnTo>
                  <a:lnTo>
                    <a:pt x="313862" y="1486328"/>
                  </a:lnTo>
                  <a:lnTo>
                    <a:pt x="312142" y="1482049"/>
                  </a:lnTo>
                  <a:close/>
                </a:path>
                <a:path w="17299305" h="9711690">
                  <a:moveTo>
                    <a:pt x="11843485" y="6400151"/>
                  </a:moveTo>
                  <a:lnTo>
                    <a:pt x="11838775" y="6400111"/>
                  </a:lnTo>
                  <a:lnTo>
                    <a:pt x="11832254" y="6399694"/>
                  </a:lnTo>
                  <a:lnTo>
                    <a:pt x="11827686" y="6399321"/>
                  </a:lnTo>
                  <a:lnTo>
                    <a:pt x="11823697" y="6403135"/>
                  </a:lnTo>
                  <a:lnTo>
                    <a:pt x="11838327" y="6416861"/>
                  </a:lnTo>
                  <a:lnTo>
                    <a:pt x="11842895" y="6417233"/>
                  </a:lnTo>
                  <a:lnTo>
                    <a:pt x="11846885" y="6413420"/>
                  </a:lnTo>
                  <a:lnTo>
                    <a:pt x="11846925" y="6408710"/>
                  </a:lnTo>
                  <a:lnTo>
                    <a:pt x="11847298" y="6404141"/>
                  </a:lnTo>
                  <a:lnTo>
                    <a:pt x="11843485" y="6400151"/>
                  </a:lnTo>
                  <a:close/>
                </a:path>
                <a:path w="17299305" h="9711690">
                  <a:moveTo>
                    <a:pt x="13778209" y="7212834"/>
                  </a:moveTo>
                  <a:lnTo>
                    <a:pt x="13772881" y="7213319"/>
                  </a:lnTo>
                  <a:lnTo>
                    <a:pt x="13767186" y="7221132"/>
                  </a:lnTo>
                  <a:lnTo>
                    <a:pt x="13767670" y="7226461"/>
                  </a:lnTo>
                  <a:lnTo>
                    <a:pt x="13776675" y="7233059"/>
                  </a:lnTo>
                  <a:lnTo>
                    <a:pt x="13778675" y="7233912"/>
                  </a:lnTo>
                  <a:lnTo>
                    <a:pt x="13778533" y="7234245"/>
                  </a:lnTo>
                  <a:lnTo>
                    <a:pt x="13782199" y="7235809"/>
                  </a:lnTo>
                  <a:lnTo>
                    <a:pt x="13786193" y="7234756"/>
                  </a:lnTo>
                  <a:lnTo>
                    <a:pt x="13788757" y="7231515"/>
                  </a:lnTo>
                  <a:lnTo>
                    <a:pt x="13791606" y="7227609"/>
                  </a:lnTo>
                  <a:lnTo>
                    <a:pt x="13791121" y="7222282"/>
                  </a:lnTo>
                  <a:lnTo>
                    <a:pt x="13778209" y="7212834"/>
                  </a:lnTo>
                  <a:close/>
                </a:path>
                <a:path w="17299305" h="9711690">
                  <a:moveTo>
                    <a:pt x="11933182" y="6404139"/>
                  </a:moveTo>
                  <a:lnTo>
                    <a:pt x="11928613" y="6403766"/>
                  </a:lnTo>
                  <a:lnTo>
                    <a:pt x="11922093" y="6403348"/>
                  </a:lnTo>
                  <a:lnTo>
                    <a:pt x="11917525" y="6402976"/>
                  </a:lnTo>
                  <a:lnTo>
                    <a:pt x="11913536" y="6406789"/>
                  </a:lnTo>
                  <a:lnTo>
                    <a:pt x="11913162" y="6411357"/>
                  </a:lnTo>
                  <a:lnTo>
                    <a:pt x="11912740" y="6415117"/>
                  </a:lnTo>
                  <a:lnTo>
                    <a:pt x="11914888" y="6418396"/>
                  </a:lnTo>
                  <a:lnTo>
                    <a:pt x="11918220" y="6419818"/>
                  </a:lnTo>
                  <a:lnTo>
                    <a:pt x="11918362" y="6419485"/>
                  </a:lnTo>
                  <a:lnTo>
                    <a:pt x="11919362" y="6419912"/>
                  </a:lnTo>
                  <a:lnTo>
                    <a:pt x="11921170" y="6420289"/>
                  </a:lnTo>
                  <a:lnTo>
                    <a:pt x="11927691" y="6420707"/>
                  </a:lnTo>
                  <a:lnTo>
                    <a:pt x="11932259" y="6421079"/>
                  </a:lnTo>
                  <a:lnTo>
                    <a:pt x="11936248" y="6417266"/>
                  </a:lnTo>
                  <a:lnTo>
                    <a:pt x="11936995" y="6408129"/>
                  </a:lnTo>
                  <a:lnTo>
                    <a:pt x="11933182" y="6404139"/>
                  </a:lnTo>
                  <a:close/>
                </a:path>
                <a:path w="17299305" h="9711690">
                  <a:moveTo>
                    <a:pt x="13706748" y="7158714"/>
                  </a:moveTo>
                  <a:lnTo>
                    <a:pt x="13701418" y="7159199"/>
                  </a:lnTo>
                  <a:lnTo>
                    <a:pt x="13695722" y="7167011"/>
                  </a:lnTo>
                  <a:lnTo>
                    <a:pt x="13696208" y="7172340"/>
                  </a:lnTo>
                  <a:lnTo>
                    <a:pt x="13705212" y="7178938"/>
                  </a:lnTo>
                  <a:lnTo>
                    <a:pt x="13707211" y="7179791"/>
                  </a:lnTo>
                  <a:lnTo>
                    <a:pt x="13707069" y="7180124"/>
                  </a:lnTo>
                  <a:lnTo>
                    <a:pt x="13710736" y="7181689"/>
                  </a:lnTo>
                  <a:lnTo>
                    <a:pt x="13714730" y="7180634"/>
                  </a:lnTo>
                  <a:lnTo>
                    <a:pt x="13717293" y="7177395"/>
                  </a:lnTo>
                  <a:lnTo>
                    <a:pt x="13720142" y="7173488"/>
                  </a:lnTo>
                  <a:lnTo>
                    <a:pt x="13719657" y="7168160"/>
                  </a:lnTo>
                  <a:lnTo>
                    <a:pt x="13706748" y="7158714"/>
                  </a:lnTo>
                  <a:close/>
                </a:path>
                <a:path w="17299305" h="9711690">
                  <a:moveTo>
                    <a:pt x="13635283" y="7104593"/>
                  </a:moveTo>
                  <a:lnTo>
                    <a:pt x="13629957" y="7105078"/>
                  </a:lnTo>
                  <a:lnTo>
                    <a:pt x="13624260" y="7112890"/>
                  </a:lnTo>
                  <a:lnTo>
                    <a:pt x="13624744" y="7118218"/>
                  </a:lnTo>
                  <a:lnTo>
                    <a:pt x="13633748" y="7124817"/>
                  </a:lnTo>
                  <a:lnTo>
                    <a:pt x="13635748" y="7125670"/>
                  </a:lnTo>
                  <a:lnTo>
                    <a:pt x="13635606" y="7126003"/>
                  </a:lnTo>
                  <a:lnTo>
                    <a:pt x="13639272" y="7127567"/>
                  </a:lnTo>
                  <a:lnTo>
                    <a:pt x="13643269" y="7126515"/>
                  </a:lnTo>
                  <a:lnTo>
                    <a:pt x="13645832" y="7123274"/>
                  </a:lnTo>
                  <a:lnTo>
                    <a:pt x="13648680" y="7119368"/>
                  </a:lnTo>
                  <a:lnTo>
                    <a:pt x="13648196" y="7114040"/>
                  </a:lnTo>
                  <a:lnTo>
                    <a:pt x="13635283" y="7104593"/>
                  </a:lnTo>
                  <a:close/>
                </a:path>
                <a:path w="17299305" h="9711690">
                  <a:moveTo>
                    <a:pt x="276984" y="1400079"/>
                  </a:moveTo>
                  <a:lnTo>
                    <a:pt x="271984" y="1397946"/>
                  </a:lnTo>
                  <a:lnTo>
                    <a:pt x="263425" y="1401387"/>
                  </a:lnTo>
                  <a:lnTo>
                    <a:pt x="261293" y="1406386"/>
                  </a:lnTo>
                  <a:lnTo>
                    <a:pt x="263013" y="1410666"/>
                  </a:lnTo>
                  <a:lnTo>
                    <a:pt x="265640" y="1416513"/>
                  </a:lnTo>
                  <a:lnTo>
                    <a:pt x="266262" y="1418749"/>
                  </a:lnTo>
                  <a:lnTo>
                    <a:pt x="267977" y="1420269"/>
                  </a:lnTo>
                  <a:lnTo>
                    <a:pt x="271977" y="1421975"/>
                  </a:lnTo>
                  <a:lnTo>
                    <a:pt x="274262" y="1422161"/>
                  </a:lnTo>
                  <a:lnTo>
                    <a:pt x="276639" y="1421205"/>
                  </a:lnTo>
                  <a:lnTo>
                    <a:pt x="281252" y="1419627"/>
                  </a:lnTo>
                  <a:lnTo>
                    <a:pt x="282691" y="1415513"/>
                  </a:lnTo>
                  <a:lnTo>
                    <a:pt x="283051" y="1414486"/>
                  </a:lnTo>
                  <a:lnTo>
                    <a:pt x="281331" y="1410207"/>
                  </a:lnTo>
                  <a:lnTo>
                    <a:pt x="278704" y="1404358"/>
                  </a:lnTo>
                  <a:lnTo>
                    <a:pt x="276984" y="1400079"/>
                  </a:lnTo>
                  <a:close/>
                </a:path>
                <a:path w="17299305" h="9711690">
                  <a:moveTo>
                    <a:pt x="12022741" y="6411219"/>
                  </a:moveTo>
                  <a:lnTo>
                    <a:pt x="12018172" y="6410846"/>
                  </a:lnTo>
                  <a:lnTo>
                    <a:pt x="12011795" y="6410096"/>
                  </a:lnTo>
                  <a:lnTo>
                    <a:pt x="12007226" y="6409723"/>
                  </a:lnTo>
                  <a:lnTo>
                    <a:pt x="12002903" y="6413394"/>
                  </a:lnTo>
                  <a:lnTo>
                    <a:pt x="12002531" y="6417963"/>
                  </a:lnTo>
                  <a:lnTo>
                    <a:pt x="12002108" y="6421722"/>
                  </a:lnTo>
                  <a:lnTo>
                    <a:pt x="12021342" y="6428350"/>
                  </a:lnTo>
                  <a:lnTo>
                    <a:pt x="12025666" y="6424680"/>
                  </a:lnTo>
                  <a:lnTo>
                    <a:pt x="12026411" y="6415543"/>
                  </a:lnTo>
                  <a:lnTo>
                    <a:pt x="12022741" y="6411219"/>
                  </a:lnTo>
                  <a:close/>
                </a:path>
                <a:path w="17299305" h="9711690">
                  <a:moveTo>
                    <a:pt x="13563680" y="7050805"/>
                  </a:moveTo>
                  <a:lnTo>
                    <a:pt x="13558351" y="7051290"/>
                  </a:lnTo>
                  <a:lnTo>
                    <a:pt x="13555502" y="7055196"/>
                  </a:lnTo>
                  <a:lnTo>
                    <a:pt x="13552796" y="7058769"/>
                  </a:lnTo>
                  <a:lnTo>
                    <a:pt x="13553283" y="7064098"/>
                  </a:lnTo>
                  <a:lnTo>
                    <a:pt x="13562286" y="7070697"/>
                  </a:lnTo>
                  <a:lnTo>
                    <a:pt x="13564286" y="7071550"/>
                  </a:lnTo>
                  <a:lnTo>
                    <a:pt x="13563810" y="7071740"/>
                  </a:lnTo>
                  <a:lnTo>
                    <a:pt x="13567477" y="7073305"/>
                  </a:lnTo>
                  <a:lnTo>
                    <a:pt x="13571471" y="7072250"/>
                  </a:lnTo>
                  <a:lnTo>
                    <a:pt x="13574034" y="7069011"/>
                  </a:lnTo>
                  <a:lnTo>
                    <a:pt x="13576740" y="7065438"/>
                  </a:lnTo>
                  <a:lnTo>
                    <a:pt x="13576256" y="7060110"/>
                  </a:lnTo>
                  <a:lnTo>
                    <a:pt x="13567253" y="7053511"/>
                  </a:lnTo>
                  <a:lnTo>
                    <a:pt x="13563680" y="7050805"/>
                  </a:lnTo>
                  <a:close/>
                </a:path>
                <a:path w="17299305" h="9711690">
                  <a:moveTo>
                    <a:pt x="12111970" y="6420917"/>
                  </a:moveTo>
                  <a:lnTo>
                    <a:pt x="12107069" y="6420402"/>
                  </a:lnTo>
                  <a:lnTo>
                    <a:pt x="12100691" y="6419651"/>
                  </a:lnTo>
                  <a:lnTo>
                    <a:pt x="12096265" y="6418945"/>
                  </a:lnTo>
                  <a:lnTo>
                    <a:pt x="12091609" y="6422474"/>
                  </a:lnTo>
                  <a:lnTo>
                    <a:pt x="12091236" y="6427044"/>
                  </a:lnTo>
                  <a:lnTo>
                    <a:pt x="12090814" y="6430803"/>
                  </a:lnTo>
                  <a:lnTo>
                    <a:pt x="12093152" y="6434557"/>
                  </a:lnTo>
                  <a:lnTo>
                    <a:pt x="12096484" y="6435979"/>
                  </a:lnTo>
                  <a:lnTo>
                    <a:pt x="12096294" y="6435504"/>
                  </a:lnTo>
                  <a:lnTo>
                    <a:pt x="12098627" y="6436499"/>
                  </a:lnTo>
                  <a:lnTo>
                    <a:pt x="12105004" y="6437249"/>
                  </a:lnTo>
                  <a:lnTo>
                    <a:pt x="12109430" y="6437955"/>
                  </a:lnTo>
                  <a:lnTo>
                    <a:pt x="12114087" y="6434427"/>
                  </a:lnTo>
                  <a:lnTo>
                    <a:pt x="12114460" y="6429858"/>
                  </a:lnTo>
                  <a:lnTo>
                    <a:pt x="12115108" y="6425801"/>
                  </a:lnTo>
                  <a:lnTo>
                    <a:pt x="12115167" y="6425432"/>
                  </a:lnTo>
                  <a:lnTo>
                    <a:pt x="12111970" y="6420917"/>
                  </a:lnTo>
                  <a:close/>
                </a:path>
                <a:path w="17299305" h="9711690">
                  <a:moveTo>
                    <a:pt x="13491598" y="6997208"/>
                  </a:moveTo>
                  <a:lnTo>
                    <a:pt x="13486463" y="6998169"/>
                  </a:lnTo>
                  <a:lnTo>
                    <a:pt x="13480766" y="7005982"/>
                  </a:lnTo>
                  <a:lnTo>
                    <a:pt x="13481726" y="7011120"/>
                  </a:lnTo>
                  <a:lnTo>
                    <a:pt x="13490729" y="7017717"/>
                  </a:lnTo>
                  <a:lnTo>
                    <a:pt x="13496062" y="7019992"/>
                  </a:lnTo>
                  <a:lnTo>
                    <a:pt x="13500392" y="7019082"/>
                  </a:lnTo>
                  <a:lnTo>
                    <a:pt x="13502623" y="7015699"/>
                  </a:lnTo>
                  <a:lnTo>
                    <a:pt x="13505471" y="7011793"/>
                  </a:lnTo>
                  <a:lnTo>
                    <a:pt x="13504508" y="7006655"/>
                  </a:lnTo>
                  <a:lnTo>
                    <a:pt x="13491598" y="6997208"/>
                  </a:lnTo>
                  <a:close/>
                </a:path>
                <a:path w="17299305" h="9711690">
                  <a:moveTo>
                    <a:pt x="12201063" y="6433708"/>
                  </a:moveTo>
                  <a:lnTo>
                    <a:pt x="12196304" y="6432860"/>
                  </a:lnTo>
                  <a:lnTo>
                    <a:pt x="12194495" y="6432482"/>
                  </a:lnTo>
                  <a:lnTo>
                    <a:pt x="12192212" y="6432296"/>
                  </a:lnTo>
                  <a:lnTo>
                    <a:pt x="12190069" y="6431776"/>
                  </a:lnTo>
                  <a:lnTo>
                    <a:pt x="12185168" y="6431261"/>
                  </a:lnTo>
                  <a:lnTo>
                    <a:pt x="12181128" y="6434265"/>
                  </a:lnTo>
                  <a:lnTo>
                    <a:pt x="12180280" y="6439025"/>
                  </a:lnTo>
                  <a:lnTo>
                    <a:pt x="12179716" y="6443119"/>
                  </a:lnTo>
                  <a:lnTo>
                    <a:pt x="12181720" y="6446730"/>
                  </a:lnTo>
                  <a:lnTo>
                    <a:pt x="12185387" y="6448295"/>
                  </a:lnTo>
                  <a:lnTo>
                    <a:pt x="12185529" y="6447961"/>
                  </a:lnTo>
                  <a:lnTo>
                    <a:pt x="12187528" y="6448814"/>
                  </a:lnTo>
                  <a:lnTo>
                    <a:pt x="12193763" y="6449897"/>
                  </a:lnTo>
                  <a:lnTo>
                    <a:pt x="12198665" y="6450413"/>
                  </a:lnTo>
                  <a:lnTo>
                    <a:pt x="12202704" y="6447409"/>
                  </a:lnTo>
                  <a:lnTo>
                    <a:pt x="12203553" y="6442649"/>
                  </a:lnTo>
                  <a:lnTo>
                    <a:pt x="12204067" y="6437747"/>
                  </a:lnTo>
                  <a:lnTo>
                    <a:pt x="12201063" y="6433708"/>
                  </a:lnTo>
                  <a:close/>
                </a:path>
                <a:path w="17299305" h="9711690">
                  <a:moveTo>
                    <a:pt x="13418332" y="6945470"/>
                  </a:moveTo>
                  <a:lnTo>
                    <a:pt x="13413194" y="6946430"/>
                  </a:lnTo>
                  <a:lnTo>
                    <a:pt x="13407497" y="6954243"/>
                  </a:lnTo>
                  <a:lnTo>
                    <a:pt x="13408460" y="6959381"/>
                  </a:lnTo>
                  <a:lnTo>
                    <a:pt x="13417463" y="6965979"/>
                  </a:lnTo>
                  <a:lnTo>
                    <a:pt x="13419129" y="6966690"/>
                  </a:lnTo>
                  <a:lnTo>
                    <a:pt x="13418987" y="6967022"/>
                  </a:lnTo>
                  <a:lnTo>
                    <a:pt x="13422654" y="6968587"/>
                  </a:lnTo>
                  <a:lnTo>
                    <a:pt x="13427124" y="6967342"/>
                  </a:lnTo>
                  <a:lnTo>
                    <a:pt x="13429354" y="6963961"/>
                  </a:lnTo>
                  <a:lnTo>
                    <a:pt x="13432202" y="6960054"/>
                  </a:lnTo>
                  <a:lnTo>
                    <a:pt x="13431242" y="6954917"/>
                  </a:lnTo>
                  <a:lnTo>
                    <a:pt x="13418332" y="6945470"/>
                  </a:lnTo>
                  <a:close/>
                </a:path>
                <a:path w="17299305" h="9711690">
                  <a:moveTo>
                    <a:pt x="243536" y="1316870"/>
                  </a:moveTo>
                  <a:lnTo>
                    <a:pt x="238536" y="1314737"/>
                  </a:lnTo>
                  <a:lnTo>
                    <a:pt x="229978" y="1318177"/>
                  </a:lnTo>
                  <a:lnTo>
                    <a:pt x="227845" y="1323177"/>
                  </a:lnTo>
                  <a:lnTo>
                    <a:pt x="229565" y="1327456"/>
                  </a:lnTo>
                  <a:lnTo>
                    <a:pt x="231716" y="1333496"/>
                  </a:lnTo>
                  <a:lnTo>
                    <a:pt x="232672" y="1335872"/>
                  </a:lnTo>
                  <a:lnTo>
                    <a:pt x="234388" y="1337392"/>
                  </a:lnTo>
                  <a:lnTo>
                    <a:pt x="238054" y="1338956"/>
                  </a:lnTo>
                  <a:lnTo>
                    <a:pt x="240480" y="1338810"/>
                  </a:lnTo>
                  <a:lnTo>
                    <a:pt x="242715" y="1338188"/>
                  </a:lnTo>
                  <a:lnTo>
                    <a:pt x="246995" y="1336467"/>
                  </a:lnTo>
                  <a:lnTo>
                    <a:pt x="249127" y="1331467"/>
                  </a:lnTo>
                  <a:lnTo>
                    <a:pt x="247407" y="1327188"/>
                  </a:lnTo>
                  <a:lnTo>
                    <a:pt x="245256" y="1321149"/>
                  </a:lnTo>
                  <a:lnTo>
                    <a:pt x="243536" y="1316870"/>
                  </a:lnTo>
                  <a:close/>
                </a:path>
                <a:path w="17299305" h="9711690">
                  <a:moveTo>
                    <a:pt x="12289494" y="6448974"/>
                  </a:moveTo>
                  <a:lnTo>
                    <a:pt x="12273741" y="6446194"/>
                  </a:lnTo>
                  <a:lnTo>
                    <a:pt x="12269368" y="6449056"/>
                  </a:lnTo>
                  <a:lnTo>
                    <a:pt x="12268585" y="6453450"/>
                  </a:lnTo>
                  <a:lnTo>
                    <a:pt x="12268519" y="6453816"/>
                  </a:lnTo>
                  <a:lnTo>
                    <a:pt x="12267621" y="6457766"/>
                  </a:lnTo>
                  <a:lnTo>
                    <a:pt x="12269817" y="6461855"/>
                  </a:lnTo>
                  <a:lnTo>
                    <a:pt x="12273484" y="6463420"/>
                  </a:lnTo>
                  <a:lnTo>
                    <a:pt x="12273627" y="6463086"/>
                  </a:lnTo>
                  <a:lnTo>
                    <a:pt x="12275292" y="6463796"/>
                  </a:lnTo>
                  <a:lnTo>
                    <a:pt x="12286288" y="6465729"/>
                  </a:lnTo>
                  <a:lnTo>
                    <a:pt x="12290660" y="6462867"/>
                  </a:lnTo>
                  <a:lnTo>
                    <a:pt x="12292356" y="6453347"/>
                  </a:lnTo>
                  <a:lnTo>
                    <a:pt x="12289494" y="6448974"/>
                  </a:lnTo>
                  <a:close/>
                </a:path>
                <a:path w="17299305" h="9711690">
                  <a:moveTo>
                    <a:pt x="13343879" y="6895589"/>
                  </a:moveTo>
                  <a:lnTo>
                    <a:pt x="13338407" y="6896407"/>
                  </a:lnTo>
                  <a:lnTo>
                    <a:pt x="13336086" y="6900144"/>
                  </a:lnTo>
                  <a:lnTo>
                    <a:pt x="13333719" y="6903861"/>
                  </a:lnTo>
                  <a:lnTo>
                    <a:pt x="13333521" y="6904171"/>
                  </a:lnTo>
                  <a:lnTo>
                    <a:pt x="13334338" y="6909641"/>
                  </a:lnTo>
                  <a:lnTo>
                    <a:pt x="13338387" y="6912156"/>
                  </a:lnTo>
                  <a:lnTo>
                    <a:pt x="13343629" y="6915573"/>
                  </a:lnTo>
                  <a:lnTo>
                    <a:pt x="13348961" y="6917848"/>
                  </a:lnTo>
                  <a:lnTo>
                    <a:pt x="13353430" y="6916604"/>
                  </a:lnTo>
                  <a:lnTo>
                    <a:pt x="13355458" y="6913528"/>
                  </a:lnTo>
                  <a:lnTo>
                    <a:pt x="13357836" y="6909816"/>
                  </a:lnTo>
                  <a:lnTo>
                    <a:pt x="13358034" y="6909506"/>
                  </a:lnTo>
                  <a:lnTo>
                    <a:pt x="13357215" y="6904036"/>
                  </a:lnTo>
                  <a:lnTo>
                    <a:pt x="13353167" y="6901521"/>
                  </a:lnTo>
                  <a:lnTo>
                    <a:pt x="13343879" y="6895589"/>
                  </a:lnTo>
                  <a:close/>
                </a:path>
                <a:path w="17299305" h="9711690">
                  <a:moveTo>
                    <a:pt x="12377361" y="6468333"/>
                  </a:moveTo>
                  <a:lnTo>
                    <a:pt x="12372744" y="6467152"/>
                  </a:lnTo>
                  <a:lnTo>
                    <a:pt x="12366318" y="6465593"/>
                  </a:lnTo>
                  <a:lnTo>
                    <a:pt x="12361701" y="6464412"/>
                  </a:lnTo>
                  <a:lnTo>
                    <a:pt x="12357328" y="6467273"/>
                  </a:lnTo>
                  <a:lnTo>
                    <a:pt x="12356146" y="6471891"/>
                  </a:lnTo>
                  <a:lnTo>
                    <a:pt x="12355249" y="6475842"/>
                  </a:lnTo>
                  <a:lnTo>
                    <a:pt x="12357445" y="6479929"/>
                  </a:lnTo>
                  <a:lnTo>
                    <a:pt x="12362777" y="6482204"/>
                  </a:lnTo>
                  <a:lnTo>
                    <a:pt x="12368870" y="6483621"/>
                  </a:lnTo>
                  <a:lnTo>
                    <a:pt x="12373487" y="6484804"/>
                  </a:lnTo>
                  <a:lnTo>
                    <a:pt x="12377860" y="6481941"/>
                  </a:lnTo>
                  <a:lnTo>
                    <a:pt x="12380223" y="6472706"/>
                  </a:lnTo>
                  <a:lnTo>
                    <a:pt x="12377361" y="6468333"/>
                  </a:lnTo>
                  <a:close/>
                </a:path>
                <a:path w="17299305" h="9711690">
                  <a:moveTo>
                    <a:pt x="13267523" y="6846472"/>
                  </a:moveTo>
                  <a:lnTo>
                    <a:pt x="13262246" y="6847766"/>
                  </a:lnTo>
                  <a:lnTo>
                    <a:pt x="13257216" y="6855863"/>
                  </a:lnTo>
                  <a:lnTo>
                    <a:pt x="13258507" y="6861142"/>
                  </a:lnTo>
                  <a:lnTo>
                    <a:pt x="13262556" y="6863657"/>
                  </a:lnTo>
                  <a:lnTo>
                    <a:pt x="13268131" y="6867217"/>
                  </a:lnTo>
                  <a:lnTo>
                    <a:pt x="13273129" y="6869349"/>
                  </a:lnTo>
                  <a:lnTo>
                    <a:pt x="13277599" y="6868104"/>
                  </a:lnTo>
                  <a:lnTo>
                    <a:pt x="13279972" y="6864389"/>
                  </a:lnTo>
                  <a:lnTo>
                    <a:pt x="13282487" y="6860340"/>
                  </a:lnTo>
                  <a:lnTo>
                    <a:pt x="13281193" y="6855060"/>
                  </a:lnTo>
                  <a:lnTo>
                    <a:pt x="13277145" y="6852545"/>
                  </a:lnTo>
                  <a:lnTo>
                    <a:pt x="13271572" y="6848987"/>
                  </a:lnTo>
                  <a:lnTo>
                    <a:pt x="13267523" y="6846472"/>
                  </a:lnTo>
                  <a:close/>
                </a:path>
                <a:path w="17299305" h="9711690">
                  <a:moveTo>
                    <a:pt x="13190699" y="6800307"/>
                  </a:moveTo>
                  <a:lnTo>
                    <a:pt x="13185753" y="6801742"/>
                  </a:lnTo>
                  <a:lnTo>
                    <a:pt x="13183238" y="6805791"/>
                  </a:lnTo>
                  <a:lnTo>
                    <a:pt x="13180865" y="6809506"/>
                  </a:lnTo>
                  <a:lnTo>
                    <a:pt x="13182157" y="6814785"/>
                  </a:lnTo>
                  <a:lnTo>
                    <a:pt x="13186205" y="6817300"/>
                  </a:lnTo>
                  <a:lnTo>
                    <a:pt x="13191922" y="6820527"/>
                  </a:lnTo>
                  <a:lnTo>
                    <a:pt x="13196587" y="6822517"/>
                  </a:lnTo>
                  <a:lnTo>
                    <a:pt x="13201057" y="6821271"/>
                  </a:lnTo>
                  <a:lnTo>
                    <a:pt x="13205803" y="6813841"/>
                  </a:lnTo>
                  <a:lnTo>
                    <a:pt x="13204511" y="6808562"/>
                  </a:lnTo>
                  <a:lnTo>
                    <a:pt x="13200462" y="6806047"/>
                  </a:lnTo>
                  <a:lnTo>
                    <a:pt x="13194748" y="6802822"/>
                  </a:lnTo>
                  <a:lnTo>
                    <a:pt x="13190699" y="6800307"/>
                  </a:lnTo>
                  <a:close/>
                </a:path>
                <a:path w="17299305" h="9711690">
                  <a:moveTo>
                    <a:pt x="12464851" y="6489502"/>
                  </a:moveTo>
                  <a:lnTo>
                    <a:pt x="12460234" y="6488321"/>
                  </a:lnTo>
                  <a:lnTo>
                    <a:pt x="12453806" y="6486761"/>
                  </a:lnTo>
                  <a:lnTo>
                    <a:pt x="12449189" y="6485579"/>
                  </a:lnTo>
                  <a:lnTo>
                    <a:pt x="12444484" y="6488299"/>
                  </a:lnTo>
                  <a:lnTo>
                    <a:pt x="12443303" y="6492917"/>
                  </a:lnTo>
                  <a:lnTo>
                    <a:pt x="12441930" y="6497058"/>
                  </a:lnTo>
                  <a:lnTo>
                    <a:pt x="12444457" y="6501289"/>
                  </a:lnTo>
                  <a:lnTo>
                    <a:pt x="12449458" y="6503422"/>
                  </a:lnTo>
                  <a:lnTo>
                    <a:pt x="12455884" y="6504981"/>
                  </a:lnTo>
                  <a:lnTo>
                    <a:pt x="12460501" y="6506162"/>
                  </a:lnTo>
                  <a:lnTo>
                    <a:pt x="12465207" y="6503443"/>
                  </a:lnTo>
                  <a:lnTo>
                    <a:pt x="12467571" y="6494207"/>
                  </a:lnTo>
                  <a:lnTo>
                    <a:pt x="12464851" y="6489502"/>
                  </a:lnTo>
                  <a:close/>
                </a:path>
                <a:path w="17299305" h="9711690">
                  <a:moveTo>
                    <a:pt x="13112970" y="6755331"/>
                  </a:moveTo>
                  <a:lnTo>
                    <a:pt x="13107691" y="6756625"/>
                  </a:lnTo>
                  <a:lnTo>
                    <a:pt x="13103328" y="6765006"/>
                  </a:lnTo>
                  <a:lnTo>
                    <a:pt x="13104622" y="6770287"/>
                  </a:lnTo>
                  <a:lnTo>
                    <a:pt x="13108812" y="6772468"/>
                  </a:lnTo>
                  <a:lnTo>
                    <a:pt x="13114528" y="6775693"/>
                  </a:lnTo>
                  <a:lnTo>
                    <a:pt x="13119526" y="6777825"/>
                  </a:lnTo>
                  <a:lnTo>
                    <a:pt x="13124140" y="6776249"/>
                  </a:lnTo>
                  <a:lnTo>
                    <a:pt x="13126180" y="6772391"/>
                  </a:lnTo>
                  <a:lnTo>
                    <a:pt x="13128361" y="6768200"/>
                  </a:lnTo>
                  <a:lnTo>
                    <a:pt x="13127066" y="6762920"/>
                  </a:lnTo>
                  <a:lnTo>
                    <a:pt x="13122876" y="6760739"/>
                  </a:lnTo>
                  <a:lnTo>
                    <a:pt x="13117161" y="6757513"/>
                  </a:lnTo>
                  <a:lnTo>
                    <a:pt x="13112970" y="6755331"/>
                  </a:lnTo>
                  <a:close/>
                </a:path>
                <a:path w="17299305" h="9711690">
                  <a:moveTo>
                    <a:pt x="12551109" y="6514478"/>
                  </a:moveTo>
                  <a:lnTo>
                    <a:pt x="12546634" y="6512963"/>
                  </a:lnTo>
                  <a:lnTo>
                    <a:pt x="12540350" y="6511070"/>
                  </a:lnTo>
                  <a:lnTo>
                    <a:pt x="12535875" y="6509555"/>
                  </a:lnTo>
                  <a:lnTo>
                    <a:pt x="12531168" y="6512276"/>
                  </a:lnTo>
                  <a:lnTo>
                    <a:pt x="12529653" y="6516751"/>
                  </a:lnTo>
                  <a:lnTo>
                    <a:pt x="12528281" y="6520892"/>
                  </a:lnTo>
                  <a:lnTo>
                    <a:pt x="12530335" y="6525314"/>
                  </a:lnTo>
                  <a:lnTo>
                    <a:pt x="12535334" y="6527447"/>
                  </a:lnTo>
                  <a:lnTo>
                    <a:pt x="12541617" y="6529339"/>
                  </a:lnTo>
                  <a:lnTo>
                    <a:pt x="12546093" y="6530854"/>
                  </a:lnTo>
                  <a:lnTo>
                    <a:pt x="12550800" y="6528135"/>
                  </a:lnTo>
                  <a:lnTo>
                    <a:pt x="12553830" y="6519184"/>
                  </a:lnTo>
                  <a:lnTo>
                    <a:pt x="12551109" y="6514478"/>
                  </a:lnTo>
                  <a:close/>
                </a:path>
                <a:path w="17299305" h="9711690">
                  <a:moveTo>
                    <a:pt x="13033913" y="6712548"/>
                  </a:moveTo>
                  <a:lnTo>
                    <a:pt x="13028491" y="6714174"/>
                  </a:lnTo>
                  <a:lnTo>
                    <a:pt x="13026642" y="6718507"/>
                  </a:lnTo>
                  <a:lnTo>
                    <a:pt x="13024461" y="6722698"/>
                  </a:lnTo>
                  <a:lnTo>
                    <a:pt x="13026089" y="6728120"/>
                  </a:lnTo>
                  <a:lnTo>
                    <a:pt x="13030138" y="6730635"/>
                  </a:lnTo>
                  <a:lnTo>
                    <a:pt x="13040804" y="6735185"/>
                  </a:lnTo>
                  <a:lnTo>
                    <a:pt x="13045891" y="6733415"/>
                  </a:lnTo>
                  <a:lnTo>
                    <a:pt x="13047597" y="6729415"/>
                  </a:lnTo>
                  <a:lnTo>
                    <a:pt x="13049779" y="6725225"/>
                  </a:lnTo>
                  <a:lnTo>
                    <a:pt x="13048154" y="6719804"/>
                  </a:lnTo>
                  <a:lnTo>
                    <a:pt x="13044104" y="6717289"/>
                  </a:lnTo>
                  <a:lnTo>
                    <a:pt x="13038103" y="6714729"/>
                  </a:lnTo>
                  <a:lnTo>
                    <a:pt x="13033913" y="6712548"/>
                  </a:lnTo>
                  <a:close/>
                </a:path>
                <a:path w="17299305" h="9711690">
                  <a:moveTo>
                    <a:pt x="12636231" y="6542122"/>
                  </a:moveTo>
                  <a:lnTo>
                    <a:pt x="12631613" y="6540940"/>
                  </a:lnTo>
                  <a:lnTo>
                    <a:pt x="12625612" y="6538380"/>
                  </a:lnTo>
                  <a:lnTo>
                    <a:pt x="12621137" y="6536865"/>
                  </a:lnTo>
                  <a:lnTo>
                    <a:pt x="12616241" y="6539110"/>
                  </a:lnTo>
                  <a:lnTo>
                    <a:pt x="12613211" y="6548060"/>
                  </a:lnTo>
                  <a:lnTo>
                    <a:pt x="12615264" y="6552482"/>
                  </a:lnTo>
                  <a:lnTo>
                    <a:pt x="12619263" y="6554188"/>
                  </a:lnTo>
                  <a:lnTo>
                    <a:pt x="12619406" y="6553854"/>
                  </a:lnTo>
                  <a:lnTo>
                    <a:pt x="12619739" y="6553996"/>
                  </a:lnTo>
                  <a:lnTo>
                    <a:pt x="12620216" y="6553806"/>
                  </a:lnTo>
                  <a:lnTo>
                    <a:pt x="12626214" y="6556364"/>
                  </a:lnTo>
                  <a:lnTo>
                    <a:pt x="12630690" y="6557880"/>
                  </a:lnTo>
                  <a:lnTo>
                    <a:pt x="12635254" y="6555494"/>
                  </a:lnTo>
                  <a:lnTo>
                    <a:pt x="12637103" y="6551160"/>
                  </a:lnTo>
                  <a:lnTo>
                    <a:pt x="12638618" y="6546685"/>
                  </a:lnTo>
                  <a:lnTo>
                    <a:pt x="12636231" y="6542122"/>
                  </a:lnTo>
                  <a:close/>
                </a:path>
                <a:path w="17299305" h="9711690">
                  <a:moveTo>
                    <a:pt x="207658" y="1231047"/>
                  </a:moveTo>
                  <a:lnTo>
                    <a:pt x="203045" y="1232626"/>
                  </a:lnTo>
                  <a:lnTo>
                    <a:pt x="198766" y="1234345"/>
                  </a:lnTo>
                  <a:lnTo>
                    <a:pt x="196442" y="1238869"/>
                  </a:lnTo>
                  <a:lnTo>
                    <a:pt x="198019" y="1243482"/>
                  </a:lnTo>
                  <a:lnTo>
                    <a:pt x="208793" y="1255169"/>
                  </a:lnTo>
                  <a:lnTo>
                    <a:pt x="211028" y="1254546"/>
                  </a:lnTo>
                  <a:lnTo>
                    <a:pt x="215307" y="1252826"/>
                  </a:lnTo>
                  <a:lnTo>
                    <a:pt x="217631" y="1248302"/>
                  </a:lnTo>
                  <a:lnTo>
                    <a:pt x="216053" y="1243690"/>
                  </a:lnTo>
                  <a:lnTo>
                    <a:pt x="213902" y="1237650"/>
                  </a:lnTo>
                  <a:lnTo>
                    <a:pt x="212182" y="1233371"/>
                  </a:lnTo>
                  <a:lnTo>
                    <a:pt x="207658" y="1231047"/>
                  </a:lnTo>
                  <a:close/>
                </a:path>
                <a:path w="17299305" h="9711690">
                  <a:moveTo>
                    <a:pt x="12954053" y="6672572"/>
                  </a:moveTo>
                  <a:lnTo>
                    <a:pt x="12948632" y="6674200"/>
                  </a:lnTo>
                  <a:lnTo>
                    <a:pt x="12946112" y="6679822"/>
                  </a:lnTo>
                  <a:lnTo>
                    <a:pt x="12944602" y="6682723"/>
                  </a:lnTo>
                  <a:lnTo>
                    <a:pt x="12946369" y="6687811"/>
                  </a:lnTo>
                  <a:lnTo>
                    <a:pt x="12950419" y="6690326"/>
                  </a:lnTo>
                  <a:lnTo>
                    <a:pt x="12961085" y="6694875"/>
                  </a:lnTo>
                  <a:lnTo>
                    <a:pt x="12966030" y="6693439"/>
                  </a:lnTo>
                  <a:lnTo>
                    <a:pt x="12968550" y="6687817"/>
                  </a:lnTo>
                  <a:lnTo>
                    <a:pt x="12970060" y="6684916"/>
                  </a:lnTo>
                  <a:lnTo>
                    <a:pt x="12968291" y="6679828"/>
                  </a:lnTo>
                  <a:lnTo>
                    <a:pt x="12964243" y="6677313"/>
                  </a:lnTo>
                  <a:lnTo>
                    <a:pt x="12958244" y="6674754"/>
                  </a:lnTo>
                  <a:lnTo>
                    <a:pt x="12954053" y="6672572"/>
                  </a:lnTo>
                  <a:close/>
                </a:path>
                <a:path w="17299305" h="9711690">
                  <a:moveTo>
                    <a:pt x="12720547" y="6572572"/>
                  </a:moveTo>
                  <a:lnTo>
                    <a:pt x="12710214" y="6568165"/>
                  </a:lnTo>
                  <a:lnTo>
                    <a:pt x="12705740" y="6566650"/>
                  </a:lnTo>
                  <a:lnTo>
                    <a:pt x="12701175" y="6569037"/>
                  </a:lnTo>
                  <a:lnTo>
                    <a:pt x="12697621" y="6577369"/>
                  </a:lnTo>
                  <a:lnTo>
                    <a:pt x="12699866" y="6582267"/>
                  </a:lnTo>
                  <a:lnTo>
                    <a:pt x="12714199" y="6588381"/>
                  </a:lnTo>
                  <a:lnTo>
                    <a:pt x="12719094" y="6586135"/>
                  </a:lnTo>
                  <a:lnTo>
                    <a:pt x="12722791" y="6577469"/>
                  </a:lnTo>
                  <a:lnTo>
                    <a:pt x="12720547" y="6572572"/>
                  </a:lnTo>
                  <a:close/>
                </a:path>
                <a:path w="17299305" h="9711690">
                  <a:moveTo>
                    <a:pt x="12886721" y="6641093"/>
                  </a:moveTo>
                  <a:lnTo>
                    <a:pt x="12872056" y="6634837"/>
                  </a:lnTo>
                  <a:lnTo>
                    <a:pt x="12866965" y="6636606"/>
                  </a:lnTo>
                  <a:lnTo>
                    <a:pt x="12863269" y="6645272"/>
                  </a:lnTo>
                  <a:lnTo>
                    <a:pt x="12865040" y="6650360"/>
                  </a:lnTo>
                  <a:lnTo>
                    <a:pt x="12879705" y="6656616"/>
                  </a:lnTo>
                  <a:lnTo>
                    <a:pt x="12884792" y="6654847"/>
                  </a:lnTo>
                  <a:lnTo>
                    <a:pt x="12888489" y="6646181"/>
                  </a:lnTo>
                  <a:lnTo>
                    <a:pt x="12886721" y="6641093"/>
                  </a:lnTo>
                  <a:close/>
                </a:path>
                <a:path w="17299305" h="9711690">
                  <a:moveTo>
                    <a:pt x="12803870" y="6605358"/>
                  </a:moveTo>
                  <a:lnTo>
                    <a:pt x="12789203" y="6599101"/>
                  </a:lnTo>
                  <a:lnTo>
                    <a:pt x="12784306" y="6601346"/>
                  </a:lnTo>
                  <a:lnTo>
                    <a:pt x="12782458" y="6605679"/>
                  </a:lnTo>
                  <a:lnTo>
                    <a:pt x="12781060" y="6609810"/>
                  </a:lnTo>
                  <a:lnTo>
                    <a:pt x="12780943" y="6610154"/>
                  </a:lnTo>
                  <a:lnTo>
                    <a:pt x="12782854" y="6614908"/>
                  </a:lnTo>
                  <a:lnTo>
                    <a:pt x="12797519" y="6621164"/>
                  </a:lnTo>
                  <a:lnTo>
                    <a:pt x="12802418" y="6618921"/>
                  </a:lnTo>
                  <a:lnTo>
                    <a:pt x="12806114" y="6610255"/>
                  </a:lnTo>
                  <a:lnTo>
                    <a:pt x="12803870" y="6605358"/>
                  </a:lnTo>
                  <a:close/>
                </a:path>
                <a:path w="17299305" h="9711690">
                  <a:moveTo>
                    <a:pt x="178631" y="1145784"/>
                  </a:moveTo>
                  <a:lnTo>
                    <a:pt x="174019" y="1147361"/>
                  </a:lnTo>
                  <a:lnTo>
                    <a:pt x="169548" y="1148607"/>
                  </a:lnTo>
                  <a:lnTo>
                    <a:pt x="167082" y="1153464"/>
                  </a:lnTo>
                  <a:lnTo>
                    <a:pt x="179625" y="1170239"/>
                  </a:lnTo>
                  <a:lnTo>
                    <a:pt x="181526" y="1169475"/>
                  </a:lnTo>
                  <a:lnTo>
                    <a:pt x="185997" y="1168230"/>
                  </a:lnTo>
                  <a:lnTo>
                    <a:pt x="188463" y="1163372"/>
                  </a:lnTo>
                  <a:lnTo>
                    <a:pt x="186885" y="1158759"/>
                  </a:lnTo>
                  <a:lnTo>
                    <a:pt x="184734" y="1152720"/>
                  </a:lnTo>
                  <a:lnTo>
                    <a:pt x="183489" y="1148250"/>
                  </a:lnTo>
                  <a:lnTo>
                    <a:pt x="178631" y="1145784"/>
                  </a:lnTo>
                  <a:close/>
                </a:path>
                <a:path w="17299305" h="9711690">
                  <a:moveTo>
                    <a:pt x="152223" y="1060850"/>
                  </a:moveTo>
                  <a:lnTo>
                    <a:pt x="143282" y="1063339"/>
                  </a:lnTo>
                  <a:lnTo>
                    <a:pt x="140816" y="1068196"/>
                  </a:lnTo>
                  <a:lnTo>
                    <a:pt x="142061" y="1072667"/>
                  </a:lnTo>
                  <a:lnTo>
                    <a:pt x="143736" y="1078898"/>
                  </a:lnTo>
                  <a:lnTo>
                    <a:pt x="144692" y="1081274"/>
                  </a:lnTo>
                  <a:lnTo>
                    <a:pt x="146266" y="1083127"/>
                  </a:lnTo>
                  <a:lnTo>
                    <a:pt x="150265" y="1084833"/>
                  </a:lnTo>
                  <a:lnTo>
                    <a:pt x="152407" y="1085353"/>
                  </a:lnTo>
                  <a:lnTo>
                    <a:pt x="154309" y="1084589"/>
                  </a:lnTo>
                  <a:lnTo>
                    <a:pt x="158780" y="1083344"/>
                  </a:lnTo>
                  <a:lnTo>
                    <a:pt x="161246" y="1078487"/>
                  </a:lnTo>
                  <a:lnTo>
                    <a:pt x="160001" y="1074016"/>
                  </a:lnTo>
                  <a:lnTo>
                    <a:pt x="158325" y="1067786"/>
                  </a:lnTo>
                  <a:lnTo>
                    <a:pt x="157080" y="1063316"/>
                  </a:lnTo>
                  <a:lnTo>
                    <a:pt x="152223" y="1060850"/>
                  </a:lnTo>
                  <a:close/>
                </a:path>
                <a:path w="17299305" h="9711690">
                  <a:moveTo>
                    <a:pt x="128001" y="974484"/>
                  </a:moveTo>
                  <a:lnTo>
                    <a:pt x="119060" y="976973"/>
                  </a:lnTo>
                  <a:lnTo>
                    <a:pt x="116261" y="981688"/>
                  </a:lnTo>
                  <a:lnTo>
                    <a:pt x="117505" y="986160"/>
                  </a:lnTo>
                  <a:lnTo>
                    <a:pt x="119181" y="992390"/>
                  </a:lnTo>
                  <a:lnTo>
                    <a:pt x="119661" y="994958"/>
                  </a:lnTo>
                  <a:lnTo>
                    <a:pt x="121568" y="996953"/>
                  </a:lnTo>
                  <a:lnTo>
                    <a:pt x="125901" y="998801"/>
                  </a:lnTo>
                  <a:lnTo>
                    <a:pt x="127851" y="998846"/>
                  </a:lnTo>
                  <a:lnTo>
                    <a:pt x="129611" y="998415"/>
                  </a:lnTo>
                  <a:lnTo>
                    <a:pt x="134082" y="997169"/>
                  </a:lnTo>
                  <a:lnTo>
                    <a:pt x="136881" y="992454"/>
                  </a:lnTo>
                  <a:lnTo>
                    <a:pt x="135637" y="987984"/>
                  </a:lnTo>
                  <a:lnTo>
                    <a:pt x="133961" y="981753"/>
                  </a:lnTo>
                  <a:lnTo>
                    <a:pt x="132716" y="977283"/>
                  </a:lnTo>
                  <a:lnTo>
                    <a:pt x="128001" y="974484"/>
                  </a:lnTo>
                  <a:close/>
                </a:path>
                <a:path w="17299305" h="9711690">
                  <a:moveTo>
                    <a:pt x="105396" y="888021"/>
                  </a:moveTo>
                  <a:lnTo>
                    <a:pt x="100926" y="889265"/>
                  </a:lnTo>
                  <a:lnTo>
                    <a:pt x="96122" y="890368"/>
                  </a:lnTo>
                  <a:lnTo>
                    <a:pt x="93322" y="895083"/>
                  </a:lnTo>
                  <a:lnTo>
                    <a:pt x="94567" y="899553"/>
                  </a:lnTo>
                  <a:lnTo>
                    <a:pt x="96243" y="905783"/>
                  </a:lnTo>
                  <a:lnTo>
                    <a:pt x="97057" y="908495"/>
                  </a:lnTo>
                  <a:lnTo>
                    <a:pt x="98963" y="910490"/>
                  </a:lnTo>
                  <a:lnTo>
                    <a:pt x="101296" y="911485"/>
                  </a:lnTo>
                  <a:lnTo>
                    <a:pt x="101154" y="911819"/>
                  </a:lnTo>
                  <a:lnTo>
                    <a:pt x="102821" y="912529"/>
                  </a:lnTo>
                  <a:lnTo>
                    <a:pt x="104772" y="912574"/>
                  </a:lnTo>
                  <a:lnTo>
                    <a:pt x="106531" y="912142"/>
                  </a:lnTo>
                  <a:lnTo>
                    <a:pt x="111335" y="911039"/>
                  </a:lnTo>
                  <a:lnTo>
                    <a:pt x="114135" y="906324"/>
                  </a:lnTo>
                  <a:lnTo>
                    <a:pt x="112890" y="901854"/>
                  </a:lnTo>
                  <a:lnTo>
                    <a:pt x="111214" y="895623"/>
                  </a:lnTo>
                  <a:lnTo>
                    <a:pt x="110112" y="890820"/>
                  </a:lnTo>
                  <a:lnTo>
                    <a:pt x="105396" y="888021"/>
                  </a:lnTo>
                  <a:close/>
                </a:path>
                <a:path w="17299305" h="9711690">
                  <a:moveTo>
                    <a:pt x="86786" y="800503"/>
                  </a:moveTo>
                  <a:lnTo>
                    <a:pt x="77179" y="802708"/>
                  </a:lnTo>
                  <a:lnTo>
                    <a:pt x="74901" y="806464"/>
                  </a:lnTo>
                  <a:lnTo>
                    <a:pt x="74522" y="807090"/>
                  </a:lnTo>
                  <a:lnTo>
                    <a:pt x="75291" y="811752"/>
                  </a:lnTo>
                  <a:lnTo>
                    <a:pt x="76492" y="818174"/>
                  </a:lnTo>
                  <a:lnTo>
                    <a:pt x="76830" y="821075"/>
                  </a:lnTo>
                  <a:lnTo>
                    <a:pt x="79069" y="823212"/>
                  </a:lnTo>
                  <a:lnTo>
                    <a:pt x="81402" y="824207"/>
                  </a:lnTo>
                  <a:lnTo>
                    <a:pt x="81545" y="823874"/>
                  </a:lnTo>
                  <a:lnTo>
                    <a:pt x="83211" y="824585"/>
                  </a:lnTo>
                  <a:lnTo>
                    <a:pt x="85020" y="824963"/>
                  </a:lnTo>
                  <a:lnTo>
                    <a:pt x="86780" y="824532"/>
                  </a:lnTo>
                  <a:lnTo>
                    <a:pt x="91584" y="823429"/>
                  </a:lnTo>
                  <a:lnTo>
                    <a:pt x="94574" y="819190"/>
                  </a:lnTo>
                  <a:lnTo>
                    <a:pt x="93471" y="814386"/>
                  </a:lnTo>
                  <a:lnTo>
                    <a:pt x="92129" y="808298"/>
                  </a:lnTo>
                  <a:lnTo>
                    <a:pt x="91026" y="803494"/>
                  </a:lnTo>
                  <a:lnTo>
                    <a:pt x="86786" y="800503"/>
                  </a:lnTo>
                  <a:close/>
                </a:path>
                <a:path w="17299305" h="9711690">
                  <a:moveTo>
                    <a:pt x="68843" y="713271"/>
                  </a:moveTo>
                  <a:lnTo>
                    <a:pt x="64182" y="714040"/>
                  </a:lnTo>
                  <a:lnTo>
                    <a:pt x="59378" y="715142"/>
                  </a:lnTo>
                  <a:lnTo>
                    <a:pt x="56388" y="719382"/>
                  </a:lnTo>
                  <a:lnTo>
                    <a:pt x="57156" y="724044"/>
                  </a:lnTo>
                  <a:lnTo>
                    <a:pt x="58357" y="730466"/>
                  </a:lnTo>
                  <a:lnTo>
                    <a:pt x="59171" y="733176"/>
                  </a:lnTo>
                  <a:lnTo>
                    <a:pt x="60935" y="735504"/>
                  </a:lnTo>
                  <a:lnTo>
                    <a:pt x="63602" y="736642"/>
                  </a:lnTo>
                  <a:lnTo>
                    <a:pt x="63793" y="737117"/>
                  </a:lnTo>
                  <a:lnTo>
                    <a:pt x="65126" y="737686"/>
                  </a:lnTo>
                  <a:lnTo>
                    <a:pt x="66935" y="738063"/>
                  </a:lnTo>
                  <a:lnTo>
                    <a:pt x="68694" y="737633"/>
                  </a:lnTo>
                  <a:lnTo>
                    <a:pt x="73165" y="736388"/>
                  </a:lnTo>
                  <a:lnTo>
                    <a:pt x="76155" y="732148"/>
                  </a:lnTo>
                  <a:lnTo>
                    <a:pt x="75386" y="727486"/>
                  </a:lnTo>
                  <a:lnTo>
                    <a:pt x="74186" y="721065"/>
                  </a:lnTo>
                  <a:lnTo>
                    <a:pt x="73083" y="716262"/>
                  </a:lnTo>
                  <a:lnTo>
                    <a:pt x="68843" y="713271"/>
                  </a:lnTo>
                  <a:close/>
                </a:path>
                <a:path w="17299305" h="9711690">
                  <a:moveTo>
                    <a:pt x="53611" y="625225"/>
                  </a:moveTo>
                  <a:lnTo>
                    <a:pt x="48950" y="625994"/>
                  </a:lnTo>
                  <a:lnTo>
                    <a:pt x="44430" y="626430"/>
                  </a:lnTo>
                  <a:lnTo>
                    <a:pt x="41298" y="631002"/>
                  </a:lnTo>
                  <a:lnTo>
                    <a:pt x="42067" y="635665"/>
                  </a:lnTo>
                  <a:lnTo>
                    <a:pt x="42934" y="641944"/>
                  </a:lnTo>
                  <a:lnTo>
                    <a:pt x="43605" y="644988"/>
                  </a:lnTo>
                  <a:lnTo>
                    <a:pt x="45369" y="647316"/>
                  </a:lnTo>
                  <a:lnTo>
                    <a:pt x="49369" y="649022"/>
                  </a:lnTo>
                  <a:lnTo>
                    <a:pt x="52604" y="648826"/>
                  </a:lnTo>
                  <a:lnTo>
                    <a:pt x="57124" y="648391"/>
                  </a:lnTo>
                  <a:lnTo>
                    <a:pt x="60256" y="643818"/>
                  </a:lnTo>
                  <a:lnTo>
                    <a:pt x="59487" y="639155"/>
                  </a:lnTo>
                  <a:lnTo>
                    <a:pt x="58620" y="632876"/>
                  </a:lnTo>
                  <a:lnTo>
                    <a:pt x="58184" y="628357"/>
                  </a:lnTo>
                  <a:lnTo>
                    <a:pt x="53611" y="625225"/>
                  </a:lnTo>
                  <a:close/>
                </a:path>
                <a:path w="17299305" h="9711690">
                  <a:moveTo>
                    <a:pt x="41089" y="536365"/>
                  </a:moveTo>
                  <a:lnTo>
                    <a:pt x="36428" y="537134"/>
                  </a:lnTo>
                  <a:lnTo>
                    <a:pt x="31909" y="537569"/>
                  </a:lnTo>
                  <a:lnTo>
                    <a:pt x="28443" y="542001"/>
                  </a:lnTo>
                  <a:lnTo>
                    <a:pt x="29212" y="546663"/>
                  </a:lnTo>
                  <a:lnTo>
                    <a:pt x="30079" y="552942"/>
                  </a:lnTo>
                  <a:lnTo>
                    <a:pt x="30275" y="556177"/>
                  </a:lnTo>
                  <a:lnTo>
                    <a:pt x="32372" y="558648"/>
                  </a:lnTo>
                  <a:lnTo>
                    <a:pt x="35039" y="559786"/>
                  </a:lnTo>
                  <a:lnTo>
                    <a:pt x="35181" y="559452"/>
                  </a:lnTo>
                  <a:lnTo>
                    <a:pt x="36514" y="560021"/>
                  </a:lnTo>
                  <a:lnTo>
                    <a:pt x="37989" y="560256"/>
                  </a:lnTo>
                  <a:lnTo>
                    <a:pt x="39607" y="560158"/>
                  </a:lnTo>
                  <a:lnTo>
                    <a:pt x="44127" y="559722"/>
                  </a:lnTo>
                  <a:lnTo>
                    <a:pt x="47592" y="555291"/>
                  </a:lnTo>
                  <a:lnTo>
                    <a:pt x="46823" y="550630"/>
                  </a:lnTo>
                  <a:lnTo>
                    <a:pt x="45957" y="544350"/>
                  </a:lnTo>
                  <a:lnTo>
                    <a:pt x="45520" y="539831"/>
                  </a:lnTo>
                  <a:lnTo>
                    <a:pt x="41089" y="536365"/>
                  </a:lnTo>
                  <a:close/>
                </a:path>
                <a:path w="17299305" h="9711690">
                  <a:moveTo>
                    <a:pt x="30328" y="447074"/>
                  </a:moveTo>
                  <a:lnTo>
                    <a:pt x="21289" y="447946"/>
                  </a:lnTo>
                  <a:lnTo>
                    <a:pt x="17823" y="452377"/>
                  </a:lnTo>
                  <a:lnTo>
                    <a:pt x="18259" y="456897"/>
                  </a:lnTo>
                  <a:lnTo>
                    <a:pt x="26752" y="471156"/>
                  </a:lnTo>
                  <a:lnTo>
                    <a:pt x="28370" y="471058"/>
                  </a:lnTo>
                  <a:lnTo>
                    <a:pt x="32889" y="470622"/>
                  </a:lnTo>
                  <a:lnTo>
                    <a:pt x="36355" y="466192"/>
                  </a:lnTo>
                  <a:lnTo>
                    <a:pt x="35920" y="461672"/>
                  </a:lnTo>
                  <a:lnTo>
                    <a:pt x="35194" y="455059"/>
                  </a:lnTo>
                  <a:lnTo>
                    <a:pt x="34758" y="450540"/>
                  </a:lnTo>
                  <a:lnTo>
                    <a:pt x="30328" y="447074"/>
                  </a:lnTo>
                  <a:close/>
                </a:path>
                <a:path w="17299305" h="9711690">
                  <a:moveTo>
                    <a:pt x="23326" y="358205"/>
                  </a:moveTo>
                  <a:lnTo>
                    <a:pt x="13620" y="358793"/>
                  </a:lnTo>
                  <a:lnTo>
                    <a:pt x="10296" y="362890"/>
                  </a:lnTo>
                  <a:lnTo>
                    <a:pt x="11178" y="377449"/>
                  </a:lnTo>
                  <a:lnTo>
                    <a:pt x="13466" y="380395"/>
                  </a:lnTo>
                  <a:lnTo>
                    <a:pt x="17466" y="382101"/>
                  </a:lnTo>
                  <a:lnTo>
                    <a:pt x="18941" y="382336"/>
                  </a:lnTo>
                  <a:lnTo>
                    <a:pt x="20225" y="382096"/>
                  </a:lnTo>
                  <a:lnTo>
                    <a:pt x="25078" y="381802"/>
                  </a:lnTo>
                  <a:lnTo>
                    <a:pt x="28402" y="377705"/>
                  </a:lnTo>
                  <a:lnTo>
                    <a:pt x="27423" y="361529"/>
                  </a:lnTo>
                  <a:lnTo>
                    <a:pt x="23326" y="358205"/>
                  </a:lnTo>
                  <a:close/>
                </a:path>
                <a:path w="17299305" h="9711690">
                  <a:moveTo>
                    <a:pt x="17607" y="269097"/>
                  </a:moveTo>
                  <a:lnTo>
                    <a:pt x="12755" y="269390"/>
                  </a:lnTo>
                  <a:lnTo>
                    <a:pt x="8377" y="269493"/>
                  </a:lnTo>
                  <a:lnTo>
                    <a:pt x="4387" y="273306"/>
                  </a:lnTo>
                  <a:lnTo>
                    <a:pt x="5268" y="287864"/>
                  </a:lnTo>
                  <a:lnTo>
                    <a:pt x="7224" y="290668"/>
                  </a:lnTo>
                  <a:lnTo>
                    <a:pt x="12557" y="292943"/>
                  </a:lnTo>
                  <a:lnTo>
                    <a:pt x="13841" y="292703"/>
                  </a:lnTo>
                  <a:lnTo>
                    <a:pt x="18218" y="292600"/>
                  </a:lnTo>
                  <a:lnTo>
                    <a:pt x="22209" y="288787"/>
                  </a:lnTo>
                  <a:lnTo>
                    <a:pt x="21523" y="277463"/>
                  </a:lnTo>
                  <a:lnTo>
                    <a:pt x="21421" y="273086"/>
                  </a:lnTo>
                  <a:lnTo>
                    <a:pt x="17607" y="269097"/>
                  </a:lnTo>
                  <a:close/>
                </a:path>
                <a:path w="17299305" h="9711690">
                  <a:moveTo>
                    <a:pt x="14649" y="179982"/>
                  </a:moveTo>
                  <a:lnTo>
                    <a:pt x="5228" y="179904"/>
                  </a:lnTo>
                  <a:lnTo>
                    <a:pt x="1571" y="183859"/>
                  </a:lnTo>
                  <a:lnTo>
                    <a:pt x="1532" y="188569"/>
                  </a:lnTo>
                  <a:lnTo>
                    <a:pt x="1590" y="194897"/>
                  </a:lnTo>
                  <a:lnTo>
                    <a:pt x="14927" y="203344"/>
                  </a:lnTo>
                  <a:lnTo>
                    <a:pt x="18584" y="199389"/>
                  </a:lnTo>
                  <a:lnTo>
                    <a:pt x="18624" y="194678"/>
                  </a:lnTo>
                  <a:lnTo>
                    <a:pt x="18565" y="188350"/>
                  </a:lnTo>
                  <a:lnTo>
                    <a:pt x="18605" y="183639"/>
                  </a:lnTo>
                  <a:lnTo>
                    <a:pt x="14649" y="179982"/>
                  </a:lnTo>
                  <a:close/>
                </a:path>
                <a:path w="17299305" h="9711690">
                  <a:moveTo>
                    <a:pt x="13117" y="90296"/>
                  </a:moveTo>
                  <a:lnTo>
                    <a:pt x="3696" y="90216"/>
                  </a:lnTo>
                  <a:lnTo>
                    <a:pt x="39" y="94172"/>
                  </a:lnTo>
                  <a:lnTo>
                    <a:pt x="0" y="98883"/>
                  </a:lnTo>
                  <a:lnTo>
                    <a:pt x="58" y="105210"/>
                  </a:lnTo>
                  <a:lnTo>
                    <a:pt x="13395" y="113657"/>
                  </a:lnTo>
                  <a:lnTo>
                    <a:pt x="17052" y="109702"/>
                  </a:lnTo>
                  <a:lnTo>
                    <a:pt x="17091" y="104992"/>
                  </a:lnTo>
                  <a:lnTo>
                    <a:pt x="17034" y="98662"/>
                  </a:lnTo>
                  <a:lnTo>
                    <a:pt x="17073" y="93952"/>
                  </a:lnTo>
                  <a:lnTo>
                    <a:pt x="13117" y="90296"/>
                  </a:lnTo>
                  <a:close/>
                </a:path>
                <a:path w="17299305" h="9711690">
                  <a:moveTo>
                    <a:pt x="14963" y="79"/>
                  </a:moveTo>
                  <a:lnTo>
                    <a:pt x="5542" y="0"/>
                  </a:lnTo>
                  <a:lnTo>
                    <a:pt x="1551" y="3814"/>
                  </a:lnTo>
                  <a:lnTo>
                    <a:pt x="1428" y="15185"/>
                  </a:lnTo>
                  <a:lnTo>
                    <a:pt x="1481" y="18754"/>
                  </a:lnTo>
                  <a:lnTo>
                    <a:pt x="3628" y="22033"/>
                  </a:lnTo>
                  <a:lnTo>
                    <a:pt x="7628" y="23739"/>
                  </a:lnTo>
                  <a:lnTo>
                    <a:pt x="9912" y="23926"/>
                  </a:lnTo>
                  <a:lnTo>
                    <a:pt x="14623" y="23965"/>
                  </a:lnTo>
                  <a:lnTo>
                    <a:pt x="18613" y="20152"/>
                  </a:lnTo>
                  <a:lnTo>
                    <a:pt x="18776" y="4070"/>
                  </a:lnTo>
                  <a:lnTo>
                    <a:pt x="14963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42028" y="54705"/>
              <a:ext cx="17462500" cy="9773920"/>
            </a:xfrm>
            <a:custGeom>
              <a:avLst/>
              <a:gdLst/>
              <a:ahLst/>
              <a:cxnLst/>
              <a:rect l="l" t="t" r="r" b="b"/>
              <a:pathLst>
                <a:path w="17462500" h="9773920">
                  <a:moveTo>
                    <a:pt x="6607551" y="5800566"/>
                  </a:moveTo>
                  <a:lnTo>
                    <a:pt x="6593219" y="5794452"/>
                  </a:lnTo>
                  <a:lnTo>
                    <a:pt x="6588464" y="5796363"/>
                  </a:lnTo>
                  <a:lnTo>
                    <a:pt x="6584767" y="5805029"/>
                  </a:lnTo>
                  <a:lnTo>
                    <a:pt x="6586679" y="5809784"/>
                  </a:lnTo>
                  <a:lnTo>
                    <a:pt x="6601011" y="5815898"/>
                  </a:lnTo>
                  <a:lnTo>
                    <a:pt x="6605765" y="5813986"/>
                  </a:lnTo>
                  <a:lnTo>
                    <a:pt x="6609462" y="5805320"/>
                  </a:lnTo>
                  <a:lnTo>
                    <a:pt x="6607551" y="5800566"/>
                  </a:lnTo>
                  <a:close/>
                </a:path>
                <a:path w="17462500" h="9773920">
                  <a:moveTo>
                    <a:pt x="6525700" y="5765256"/>
                  </a:moveTo>
                  <a:lnTo>
                    <a:pt x="6511368" y="5759143"/>
                  </a:lnTo>
                  <a:lnTo>
                    <a:pt x="6506613" y="5761054"/>
                  </a:lnTo>
                  <a:lnTo>
                    <a:pt x="6502916" y="5769720"/>
                  </a:lnTo>
                  <a:lnTo>
                    <a:pt x="6504828" y="5774475"/>
                  </a:lnTo>
                  <a:lnTo>
                    <a:pt x="6519160" y="5780588"/>
                  </a:lnTo>
                  <a:lnTo>
                    <a:pt x="6523915" y="5778677"/>
                  </a:lnTo>
                  <a:lnTo>
                    <a:pt x="6527611" y="5770011"/>
                  </a:lnTo>
                  <a:lnTo>
                    <a:pt x="6525700" y="5765256"/>
                  </a:lnTo>
                  <a:close/>
                </a:path>
                <a:path w="17462500" h="9773920">
                  <a:moveTo>
                    <a:pt x="6690161" y="5835017"/>
                  </a:moveTo>
                  <a:lnTo>
                    <a:pt x="6675830" y="5828903"/>
                  </a:lnTo>
                  <a:lnTo>
                    <a:pt x="6671075" y="5830814"/>
                  </a:lnTo>
                  <a:lnTo>
                    <a:pt x="6667378" y="5839480"/>
                  </a:lnTo>
                  <a:lnTo>
                    <a:pt x="6669290" y="5844235"/>
                  </a:lnTo>
                  <a:lnTo>
                    <a:pt x="6683621" y="5850348"/>
                  </a:lnTo>
                  <a:lnTo>
                    <a:pt x="6688376" y="5848437"/>
                  </a:lnTo>
                  <a:lnTo>
                    <a:pt x="6692073" y="5839771"/>
                  </a:lnTo>
                  <a:lnTo>
                    <a:pt x="6690161" y="5835017"/>
                  </a:lnTo>
                  <a:close/>
                </a:path>
                <a:path w="17462500" h="9773920">
                  <a:moveTo>
                    <a:pt x="6443991" y="5729614"/>
                  </a:moveTo>
                  <a:lnTo>
                    <a:pt x="6429326" y="5723358"/>
                  </a:lnTo>
                  <a:lnTo>
                    <a:pt x="6424570" y="5725270"/>
                  </a:lnTo>
                  <a:lnTo>
                    <a:pt x="6421016" y="5733602"/>
                  </a:lnTo>
                  <a:lnTo>
                    <a:pt x="6422785" y="5738690"/>
                  </a:lnTo>
                  <a:lnTo>
                    <a:pt x="6437451" y="5744946"/>
                  </a:lnTo>
                  <a:lnTo>
                    <a:pt x="6442206" y="5743035"/>
                  </a:lnTo>
                  <a:lnTo>
                    <a:pt x="6445760" y="5734703"/>
                  </a:lnTo>
                  <a:lnTo>
                    <a:pt x="6443991" y="5729614"/>
                  </a:lnTo>
                  <a:close/>
                </a:path>
                <a:path w="17462500" h="9773920">
                  <a:moveTo>
                    <a:pt x="6772914" y="5869134"/>
                  </a:moveTo>
                  <a:lnTo>
                    <a:pt x="6758583" y="5863021"/>
                  </a:lnTo>
                  <a:lnTo>
                    <a:pt x="6753828" y="5864932"/>
                  </a:lnTo>
                  <a:lnTo>
                    <a:pt x="6750131" y="5873598"/>
                  </a:lnTo>
                  <a:lnTo>
                    <a:pt x="6752376" y="5878495"/>
                  </a:lnTo>
                  <a:lnTo>
                    <a:pt x="6756376" y="5880201"/>
                  </a:lnTo>
                  <a:lnTo>
                    <a:pt x="6756518" y="5879868"/>
                  </a:lnTo>
                  <a:lnTo>
                    <a:pt x="6766516" y="5884133"/>
                  </a:lnTo>
                  <a:lnTo>
                    <a:pt x="6771272" y="5882222"/>
                  </a:lnTo>
                  <a:lnTo>
                    <a:pt x="6774826" y="5873889"/>
                  </a:lnTo>
                  <a:lnTo>
                    <a:pt x="6772914" y="5869134"/>
                  </a:lnTo>
                  <a:close/>
                </a:path>
                <a:path w="17462500" h="9773920">
                  <a:moveTo>
                    <a:pt x="6348234" y="5687191"/>
                  </a:moveTo>
                  <a:lnTo>
                    <a:pt x="6343146" y="5688961"/>
                  </a:lnTo>
                  <a:lnTo>
                    <a:pt x="6340962" y="5693938"/>
                  </a:lnTo>
                  <a:lnTo>
                    <a:pt x="6339116" y="5697485"/>
                  </a:lnTo>
                  <a:lnTo>
                    <a:pt x="6340885" y="5702573"/>
                  </a:lnTo>
                  <a:lnTo>
                    <a:pt x="6355217" y="5708686"/>
                  </a:lnTo>
                  <a:lnTo>
                    <a:pt x="6359830" y="5707109"/>
                  </a:lnTo>
                  <a:lnTo>
                    <a:pt x="6362014" y="5702130"/>
                  </a:lnTo>
                  <a:lnTo>
                    <a:pt x="6363860" y="5698585"/>
                  </a:lnTo>
                  <a:lnTo>
                    <a:pt x="6362091" y="5693496"/>
                  </a:lnTo>
                  <a:lnTo>
                    <a:pt x="6352091" y="5689231"/>
                  </a:lnTo>
                  <a:lnTo>
                    <a:pt x="6348234" y="5687191"/>
                  </a:lnTo>
                  <a:close/>
                </a:path>
                <a:path w="17462500" h="9773920">
                  <a:moveTo>
                    <a:pt x="6855428" y="5901968"/>
                  </a:moveTo>
                  <a:lnTo>
                    <a:pt x="6845428" y="5897703"/>
                  </a:lnTo>
                  <a:lnTo>
                    <a:pt x="6841287" y="5896330"/>
                  </a:lnTo>
                  <a:lnTo>
                    <a:pt x="6836533" y="5898241"/>
                  </a:lnTo>
                  <a:lnTo>
                    <a:pt x="6832978" y="5906574"/>
                  </a:lnTo>
                  <a:lnTo>
                    <a:pt x="6835222" y="5911471"/>
                  </a:lnTo>
                  <a:lnTo>
                    <a:pt x="6845221" y="5915736"/>
                  </a:lnTo>
                  <a:lnTo>
                    <a:pt x="6849363" y="5917109"/>
                  </a:lnTo>
                  <a:lnTo>
                    <a:pt x="6854118" y="5915197"/>
                  </a:lnTo>
                  <a:lnTo>
                    <a:pt x="6855967" y="5910865"/>
                  </a:lnTo>
                  <a:lnTo>
                    <a:pt x="6857248" y="5907078"/>
                  </a:lnTo>
                  <a:lnTo>
                    <a:pt x="6857482" y="5906389"/>
                  </a:lnTo>
                  <a:lnTo>
                    <a:pt x="6855428" y="5901968"/>
                  </a:lnTo>
                  <a:close/>
                </a:path>
                <a:path w="17462500" h="9773920">
                  <a:moveTo>
                    <a:pt x="6266760" y="5650074"/>
                  </a:moveTo>
                  <a:lnTo>
                    <a:pt x="6261673" y="5651843"/>
                  </a:lnTo>
                  <a:lnTo>
                    <a:pt x="6259489" y="5656821"/>
                  </a:lnTo>
                  <a:lnTo>
                    <a:pt x="6257643" y="5660367"/>
                  </a:lnTo>
                  <a:lnTo>
                    <a:pt x="6259412" y="5665456"/>
                  </a:lnTo>
                  <a:lnTo>
                    <a:pt x="6273743" y="5671569"/>
                  </a:lnTo>
                  <a:lnTo>
                    <a:pt x="6278498" y="5669658"/>
                  </a:lnTo>
                  <a:lnTo>
                    <a:pt x="6280540" y="5665013"/>
                  </a:lnTo>
                  <a:lnTo>
                    <a:pt x="6282386" y="5661467"/>
                  </a:lnTo>
                  <a:lnTo>
                    <a:pt x="6280617" y="5656378"/>
                  </a:lnTo>
                  <a:lnTo>
                    <a:pt x="6270618" y="5652113"/>
                  </a:lnTo>
                  <a:lnTo>
                    <a:pt x="6266760" y="5650074"/>
                  </a:lnTo>
                  <a:close/>
                </a:path>
                <a:path w="17462500" h="9773920">
                  <a:moveTo>
                    <a:pt x="6185478" y="5613432"/>
                  </a:moveTo>
                  <a:lnTo>
                    <a:pt x="6180391" y="5615201"/>
                  </a:lnTo>
                  <a:lnTo>
                    <a:pt x="6178207" y="5620179"/>
                  </a:lnTo>
                  <a:lnTo>
                    <a:pt x="6176361" y="5623725"/>
                  </a:lnTo>
                  <a:lnTo>
                    <a:pt x="6178130" y="5628813"/>
                  </a:lnTo>
                  <a:lnTo>
                    <a:pt x="6192462" y="5634927"/>
                  </a:lnTo>
                  <a:lnTo>
                    <a:pt x="6197549" y="5633157"/>
                  </a:lnTo>
                  <a:lnTo>
                    <a:pt x="6199591" y="5628512"/>
                  </a:lnTo>
                  <a:lnTo>
                    <a:pt x="6201437" y="5624967"/>
                  </a:lnTo>
                  <a:lnTo>
                    <a:pt x="6199668" y="5619878"/>
                  </a:lnTo>
                  <a:lnTo>
                    <a:pt x="6189669" y="5615613"/>
                  </a:lnTo>
                  <a:lnTo>
                    <a:pt x="6185478" y="5613432"/>
                  </a:lnTo>
                  <a:close/>
                </a:path>
                <a:path w="17462500" h="9773920">
                  <a:moveTo>
                    <a:pt x="6938417" y="5934610"/>
                  </a:moveTo>
                  <a:lnTo>
                    <a:pt x="6928750" y="5930487"/>
                  </a:lnTo>
                  <a:lnTo>
                    <a:pt x="6924275" y="5928972"/>
                  </a:lnTo>
                  <a:lnTo>
                    <a:pt x="6919854" y="5931026"/>
                  </a:lnTo>
                  <a:lnTo>
                    <a:pt x="6918005" y="5935359"/>
                  </a:lnTo>
                  <a:lnTo>
                    <a:pt x="6916747" y="5939155"/>
                  </a:lnTo>
                  <a:lnTo>
                    <a:pt x="6916633" y="5939500"/>
                  </a:lnTo>
                  <a:lnTo>
                    <a:pt x="6918544" y="5944255"/>
                  </a:lnTo>
                  <a:lnTo>
                    <a:pt x="6928211" y="5948379"/>
                  </a:lnTo>
                  <a:lnTo>
                    <a:pt x="6932686" y="5949894"/>
                  </a:lnTo>
                  <a:lnTo>
                    <a:pt x="6937107" y="5947840"/>
                  </a:lnTo>
                  <a:lnTo>
                    <a:pt x="6938955" y="5943507"/>
                  </a:lnTo>
                  <a:lnTo>
                    <a:pt x="6940214" y="5939711"/>
                  </a:lnTo>
                  <a:lnTo>
                    <a:pt x="6940328" y="5939365"/>
                  </a:lnTo>
                  <a:lnTo>
                    <a:pt x="6938417" y="5934610"/>
                  </a:lnTo>
                  <a:close/>
                </a:path>
                <a:path w="17462500" h="9773920">
                  <a:moveTo>
                    <a:pt x="6104147" y="5575981"/>
                  </a:moveTo>
                  <a:lnTo>
                    <a:pt x="6099059" y="5577750"/>
                  </a:lnTo>
                  <a:lnTo>
                    <a:pt x="6096875" y="5582728"/>
                  </a:lnTo>
                  <a:lnTo>
                    <a:pt x="6095029" y="5586274"/>
                  </a:lnTo>
                  <a:lnTo>
                    <a:pt x="6096799" y="5591362"/>
                  </a:lnTo>
                  <a:lnTo>
                    <a:pt x="6111130" y="5597475"/>
                  </a:lnTo>
                  <a:lnTo>
                    <a:pt x="6116218" y="5595706"/>
                  </a:lnTo>
                  <a:lnTo>
                    <a:pt x="6118259" y="5591062"/>
                  </a:lnTo>
                  <a:lnTo>
                    <a:pt x="6120106" y="5587516"/>
                  </a:lnTo>
                  <a:lnTo>
                    <a:pt x="6118336" y="5582428"/>
                  </a:lnTo>
                  <a:lnTo>
                    <a:pt x="6108338" y="5578162"/>
                  </a:lnTo>
                  <a:lnTo>
                    <a:pt x="6104147" y="5575981"/>
                  </a:lnTo>
                  <a:close/>
                </a:path>
                <a:path w="17462500" h="9773920">
                  <a:moveTo>
                    <a:pt x="7022641" y="5966204"/>
                  </a:moveTo>
                  <a:lnTo>
                    <a:pt x="7018166" y="5964689"/>
                  </a:lnTo>
                  <a:lnTo>
                    <a:pt x="7012499" y="5962272"/>
                  </a:lnTo>
                  <a:lnTo>
                    <a:pt x="7008024" y="5960757"/>
                  </a:lnTo>
                  <a:lnTo>
                    <a:pt x="7003602" y="5962810"/>
                  </a:lnTo>
                  <a:lnTo>
                    <a:pt x="7001754" y="5967143"/>
                  </a:lnTo>
                  <a:lnTo>
                    <a:pt x="7000610" y="5970595"/>
                  </a:lnTo>
                  <a:lnTo>
                    <a:pt x="7000381" y="5971285"/>
                  </a:lnTo>
                  <a:lnTo>
                    <a:pt x="7002293" y="5976040"/>
                  </a:lnTo>
                  <a:lnTo>
                    <a:pt x="7006292" y="5977746"/>
                  </a:lnTo>
                  <a:lnTo>
                    <a:pt x="7006434" y="5977413"/>
                  </a:lnTo>
                  <a:lnTo>
                    <a:pt x="7012434" y="5979973"/>
                  </a:lnTo>
                  <a:lnTo>
                    <a:pt x="7016909" y="5981487"/>
                  </a:lnTo>
                  <a:lnTo>
                    <a:pt x="7021330" y="5979434"/>
                  </a:lnTo>
                  <a:lnTo>
                    <a:pt x="7023179" y="5975101"/>
                  </a:lnTo>
                  <a:lnTo>
                    <a:pt x="7024323" y="5971649"/>
                  </a:lnTo>
                  <a:lnTo>
                    <a:pt x="7024552" y="5970958"/>
                  </a:lnTo>
                  <a:lnTo>
                    <a:pt x="7022641" y="5966204"/>
                  </a:lnTo>
                  <a:close/>
                </a:path>
                <a:path w="17462500" h="9773920">
                  <a:moveTo>
                    <a:pt x="6022674" y="5538863"/>
                  </a:moveTo>
                  <a:lnTo>
                    <a:pt x="6017585" y="5540633"/>
                  </a:lnTo>
                  <a:lnTo>
                    <a:pt x="6015401" y="5545610"/>
                  </a:lnTo>
                  <a:lnTo>
                    <a:pt x="6013555" y="5549156"/>
                  </a:lnTo>
                  <a:lnTo>
                    <a:pt x="6015325" y="5554244"/>
                  </a:lnTo>
                  <a:lnTo>
                    <a:pt x="6029657" y="5560358"/>
                  </a:lnTo>
                  <a:lnTo>
                    <a:pt x="6034745" y="5558588"/>
                  </a:lnTo>
                  <a:lnTo>
                    <a:pt x="6036786" y="5553945"/>
                  </a:lnTo>
                  <a:lnTo>
                    <a:pt x="6038632" y="5550398"/>
                  </a:lnTo>
                  <a:lnTo>
                    <a:pt x="6036863" y="5545310"/>
                  </a:lnTo>
                  <a:lnTo>
                    <a:pt x="6026864" y="5541045"/>
                  </a:lnTo>
                  <a:lnTo>
                    <a:pt x="6022674" y="5538863"/>
                  </a:lnTo>
                  <a:close/>
                </a:path>
                <a:path w="17462500" h="9773920">
                  <a:moveTo>
                    <a:pt x="5941676" y="5501555"/>
                  </a:moveTo>
                  <a:lnTo>
                    <a:pt x="5936587" y="5503323"/>
                  </a:lnTo>
                  <a:lnTo>
                    <a:pt x="5934403" y="5508301"/>
                  </a:lnTo>
                  <a:lnTo>
                    <a:pt x="5932557" y="5511847"/>
                  </a:lnTo>
                  <a:lnTo>
                    <a:pt x="5934326" y="5516935"/>
                  </a:lnTo>
                  <a:lnTo>
                    <a:pt x="5948659" y="5523049"/>
                  </a:lnTo>
                  <a:lnTo>
                    <a:pt x="5953746" y="5521280"/>
                  </a:lnTo>
                  <a:lnTo>
                    <a:pt x="5955788" y="5516635"/>
                  </a:lnTo>
                  <a:lnTo>
                    <a:pt x="5957634" y="5513089"/>
                  </a:lnTo>
                  <a:lnTo>
                    <a:pt x="5955865" y="5508001"/>
                  </a:lnTo>
                  <a:lnTo>
                    <a:pt x="5945866" y="5503736"/>
                  </a:lnTo>
                  <a:lnTo>
                    <a:pt x="5941676" y="5501555"/>
                  </a:lnTo>
                  <a:close/>
                </a:path>
                <a:path w="17462500" h="9773920">
                  <a:moveTo>
                    <a:pt x="7106482" y="5996847"/>
                  </a:moveTo>
                  <a:lnTo>
                    <a:pt x="7101864" y="5995665"/>
                  </a:lnTo>
                  <a:lnTo>
                    <a:pt x="7096199" y="5993248"/>
                  </a:lnTo>
                  <a:lnTo>
                    <a:pt x="7091724" y="5991733"/>
                  </a:lnTo>
                  <a:lnTo>
                    <a:pt x="7087302" y="5993787"/>
                  </a:lnTo>
                  <a:lnTo>
                    <a:pt x="7085454" y="5998120"/>
                  </a:lnTo>
                  <a:lnTo>
                    <a:pt x="7084289" y="6001562"/>
                  </a:lnTo>
                  <a:lnTo>
                    <a:pt x="7083939" y="6002595"/>
                  </a:lnTo>
                  <a:lnTo>
                    <a:pt x="7085992" y="6007016"/>
                  </a:lnTo>
                  <a:lnTo>
                    <a:pt x="7089991" y="6008722"/>
                  </a:lnTo>
                  <a:lnTo>
                    <a:pt x="7090134" y="6008388"/>
                  </a:lnTo>
                  <a:lnTo>
                    <a:pt x="7096134" y="6010948"/>
                  </a:lnTo>
                  <a:lnTo>
                    <a:pt x="7108394" y="6001602"/>
                  </a:lnTo>
                  <a:lnTo>
                    <a:pt x="7106482" y="5996847"/>
                  </a:lnTo>
                  <a:close/>
                </a:path>
                <a:path w="17462500" h="9773920">
                  <a:moveTo>
                    <a:pt x="5874343" y="5470075"/>
                  </a:moveTo>
                  <a:lnTo>
                    <a:pt x="5864343" y="5465809"/>
                  </a:lnTo>
                  <a:lnTo>
                    <a:pt x="5862550" y="5469772"/>
                  </a:lnTo>
                  <a:lnTo>
                    <a:pt x="5860757" y="5473735"/>
                  </a:lnTo>
                  <a:lnTo>
                    <a:pt x="5858964" y="5477697"/>
                  </a:lnTo>
                  <a:lnTo>
                    <a:pt x="5857470" y="5480999"/>
                  </a:lnTo>
                  <a:lnTo>
                    <a:pt x="5867136" y="5485122"/>
                  </a:lnTo>
                  <a:lnTo>
                    <a:pt x="5872225" y="5483354"/>
                  </a:lnTo>
                  <a:lnTo>
                    <a:pt x="5873931" y="5479354"/>
                  </a:lnTo>
                  <a:lnTo>
                    <a:pt x="5875970" y="5475497"/>
                  </a:lnTo>
                  <a:lnTo>
                    <a:pt x="5874343" y="5470075"/>
                  </a:lnTo>
                  <a:close/>
                </a:path>
                <a:path w="17462500" h="9773920">
                  <a:moveTo>
                    <a:pt x="5788821" y="5430442"/>
                  </a:moveTo>
                  <a:lnTo>
                    <a:pt x="5783154" y="5428025"/>
                  </a:lnTo>
                  <a:lnTo>
                    <a:pt x="5781361" y="5431988"/>
                  </a:lnTo>
                  <a:lnTo>
                    <a:pt x="5779568" y="5435951"/>
                  </a:lnTo>
                  <a:lnTo>
                    <a:pt x="5777775" y="5439913"/>
                  </a:lnTo>
                  <a:lnTo>
                    <a:pt x="5776281" y="5443215"/>
                  </a:lnTo>
                  <a:lnTo>
                    <a:pt x="5785947" y="5447338"/>
                  </a:lnTo>
                  <a:lnTo>
                    <a:pt x="5791035" y="5445569"/>
                  </a:lnTo>
                  <a:lnTo>
                    <a:pt x="5792741" y="5441570"/>
                  </a:lnTo>
                  <a:lnTo>
                    <a:pt x="5794781" y="5437712"/>
                  </a:lnTo>
                  <a:lnTo>
                    <a:pt x="5793012" y="5432624"/>
                  </a:lnTo>
                  <a:lnTo>
                    <a:pt x="5788821" y="5430442"/>
                  </a:lnTo>
                  <a:close/>
                </a:path>
                <a:path w="17462500" h="9773920">
                  <a:moveTo>
                    <a:pt x="7190133" y="6027014"/>
                  </a:moveTo>
                  <a:lnTo>
                    <a:pt x="7185516" y="6025832"/>
                  </a:lnTo>
                  <a:lnTo>
                    <a:pt x="7175849" y="6021708"/>
                  </a:lnTo>
                  <a:lnTo>
                    <a:pt x="7171286" y="6024097"/>
                  </a:lnTo>
                  <a:lnTo>
                    <a:pt x="7169438" y="6028429"/>
                  </a:lnTo>
                  <a:lnTo>
                    <a:pt x="7168390" y="6031527"/>
                  </a:lnTo>
                  <a:lnTo>
                    <a:pt x="7167923" y="6032904"/>
                  </a:lnTo>
                  <a:lnTo>
                    <a:pt x="7169975" y="6037326"/>
                  </a:lnTo>
                  <a:lnTo>
                    <a:pt x="7173975" y="6039032"/>
                  </a:lnTo>
                  <a:lnTo>
                    <a:pt x="7174118" y="6038698"/>
                  </a:lnTo>
                  <a:lnTo>
                    <a:pt x="7174451" y="6038840"/>
                  </a:lnTo>
                  <a:lnTo>
                    <a:pt x="7174593" y="6038507"/>
                  </a:lnTo>
                  <a:lnTo>
                    <a:pt x="7184259" y="6042630"/>
                  </a:lnTo>
                  <a:lnTo>
                    <a:pt x="7188823" y="6040243"/>
                  </a:lnTo>
                  <a:lnTo>
                    <a:pt x="7192378" y="6031911"/>
                  </a:lnTo>
                  <a:lnTo>
                    <a:pt x="7190133" y="6027014"/>
                  </a:lnTo>
                  <a:close/>
                </a:path>
                <a:path w="17462500" h="9773920">
                  <a:moveTo>
                    <a:pt x="5698440" y="5388344"/>
                  </a:moveTo>
                  <a:lnTo>
                    <a:pt x="5693353" y="5390113"/>
                  </a:lnTo>
                  <a:lnTo>
                    <a:pt x="5691164" y="5395088"/>
                  </a:lnTo>
                  <a:lnTo>
                    <a:pt x="5689465" y="5398303"/>
                  </a:lnTo>
                  <a:lnTo>
                    <a:pt x="5691234" y="5403391"/>
                  </a:lnTo>
                  <a:lnTo>
                    <a:pt x="5695425" y="5405573"/>
                  </a:lnTo>
                  <a:lnTo>
                    <a:pt x="5705424" y="5409838"/>
                  </a:lnTo>
                  <a:lnTo>
                    <a:pt x="5710512" y="5408069"/>
                  </a:lnTo>
                  <a:lnTo>
                    <a:pt x="5712558" y="5403426"/>
                  </a:lnTo>
                  <a:lnTo>
                    <a:pt x="5714258" y="5400212"/>
                  </a:lnTo>
                  <a:lnTo>
                    <a:pt x="5712488" y="5395124"/>
                  </a:lnTo>
                  <a:lnTo>
                    <a:pt x="5708298" y="5392943"/>
                  </a:lnTo>
                  <a:lnTo>
                    <a:pt x="5702631" y="5390526"/>
                  </a:lnTo>
                  <a:lnTo>
                    <a:pt x="5698440" y="5388344"/>
                  </a:lnTo>
                  <a:close/>
                </a:path>
                <a:path w="17462500" h="9773920">
                  <a:moveTo>
                    <a:pt x="7258910" y="6068958"/>
                  </a:moveTo>
                  <a:lnTo>
                    <a:pt x="7258244" y="6068675"/>
                  </a:lnTo>
                  <a:lnTo>
                    <a:pt x="7258102" y="6069008"/>
                  </a:lnTo>
                  <a:lnTo>
                    <a:pt x="7258435" y="6069150"/>
                  </a:lnTo>
                  <a:lnTo>
                    <a:pt x="7258910" y="6068958"/>
                  </a:lnTo>
                  <a:close/>
                </a:path>
                <a:path w="17462500" h="9773920">
                  <a:moveTo>
                    <a:pt x="7274258" y="6056990"/>
                  </a:moveTo>
                  <a:lnTo>
                    <a:pt x="7269641" y="6055809"/>
                  </a:lnTo>
                  <a:lnTo>
                    <a:pt x="7259975" y="6051686"/>
                  </a:lnTo>
                  <a:lnTo>
                    <a:pt x="7255411" y="6054072"/>
                  </a:lnTo>
                  <a:lnTo>
                    <a:pt x="7253563" y="6058404"/>
                  </a:lnTo>
                  <a:lnTo>
                    <a:pt x="7252533" y="6061511"/>
                  </a:lnTo>
                  <a:lnTo>
                    <a:pt x="7252190" y="6062546"/>
                  </a:lnTo>
                  <a:lnTo>
                    <a:pt x="7254245" y="6066969"/>
                  </a:lnTo>
                  <a:lnTo>
                    <a:pt x="7264577" y="6071376"/>
                  </a:lnTo>
                  <a:lnTo>
                    <a:pt x="7268719" y="6072749"/>
                  </a:lnTo>
                  <a:lnTo>
                    <a:pt x="7273282" y="6070362"/>
                  </a:lnTo>
                  <a:lnTo>
                    <a:pt x="7275130" y="6066029"/>
                  </a:lnTo>
                  <a:lnTo>
                    <a:pt x="7276179" y="6062930"/>
                  </a:lnTo>
                  <a:lnTo>
                    <a:pt x="7276645" y="6061554"/>
                  </a:lnTo>
                  <a:lnTo>
                    <a:pt x="7274258" y="6056990"/>
                  </a:lnTo>
                  <a:close/>
                </a:path>
                <a:path w="17462500" h="9773920">
                  <a:moveTo>
                    <a:pt x="5617395" y="5350226"/>
                  </a:moveTo>
                  <a:lnTo>
                    <a:pt x="5612306" y="5351995"/>
                  </a:lnTo>
                  <a:lnTo>
                    <a:pt x="5610117" y="5356971"/>
                  </a:lnTo>
                  <a:lnTo>
                    <a:pt x="5608418" y="5360185"/>
                  </a:lnTo>
                  <a:lnTo>
                    <a:pt x="5610187" y="5365274"/>
                  </a:lnTo>
                  <a:lnTo>
                    <a:pt x="5614377" y="5367455"/>
                  </a:lnTo>
                  <a:lnTo>
                    <a:pt x="5624377" y="5371721"/>
                  </a:lnTo>
                  <a:lnTo>
                    <a:pt x="5629465" y="5369952"/>
                  </a:lnTo>
                  <a:lnTo>
                    <a:pt x="5631511" y="5365309"/>
                  </a:lnTo>
                  <a:lnTo>
                    <a:pt x="5633211" y="5362095"/>
                  </a:lnTo>
                  <a:lnTo>
                    <a:pt x="5631442" y="5357006"/>
                  </a:lnTo>
                  <a:lnTo>
                    <a:pt x="5627251" y="5354824"/>
                  </a:lnTo>
                  <a:lnTo>
                    <a:pt x="5621585" y="5352408"/>
                  </a:lnTo>
                  <a:lnTo>
                    <a:pt x="5617395" y="5350226"/>
                  </a:lnTo>
                  <a:close/>
                </a:path>
                <a:path w="17462500" h="9773920">
                  <a:moveTo>
                    <a:pt x="5546488" y="5316040"/>
                  </a:moveTo>
                  <a:lnTo>
                    <a:pt x="5536490" y="5311775"/>
                  </a:lnTo>
                  <a:lnTo>
                    <a:pt x="5531543" y="5313211"/>
                  </a:lnTo>
                  <a:lnTo>
                    <a:pt x="5529191" y="5318511"/>
                  </a:lnTo>
                  <a:lnTo>
                    <a:pt x="5527513" y="5321734"/>
                  </a:lnTo>
                  <a:lnTo>
                    <a:pt x="5529282" y="5326823"/>
                  </a:lnTo>
                  <a:lnTo>
                    <a:pt x="5533473" y="5329004"/>
                  </a:lnTo>
                  <a:lnTo>
                    <a:pt x="5543472" y="5333270"/>
                  </a:lnTo>
                  <a:lnTo>
                    <a:pt x="5548561" y="5331501"/>
                  </a:lnTo>
                  <a:lnTo>
                    <a:pt x="5550770" y="5326534"/>
                  </a:lnTo>
                  <a:lnTo>
                    <a:pt x="5552448" y="5323310"/>
                  </a:lnTo>
                  <a:lnTo>
                    <a:pt x="5550679" y="5318222"/>
                  </a:lnTo>
                  <a:lnTo>
                    <a:pt x="5546488" y="5316040"/>
                  </a:lnTo>
                  <a:close/>
                </a:path>
                <a:path w="17462500" h="9773920">
                  <a:moveTo>
                    <a:pt x="7359096" y="6085299"/>
                  </a:moveTo>
                  <a:lnTo>
                    <a:pt x="7354478" y="6084117"/>
                  </a:lnTo>
                  <a:lnTo>
                    <a:pt x="7348813" y="6081701"/>
                  </a:lnTo>
                  <a:lnTo>
                    <a:pt x="7344338" y="6080186"/>
                  </a:lnTo>
                  <a:lnTo>
                    <a:pt x="7339773" y="6082572"/>
                  </a:lnTo>
                  <a:lnTo>
                    <a:pt x="7337343" y="6089809"/>
                  </a:lnTo>
                  <a:lnTo>
                    <a:pt x="7336885" y="6091189"/>
                  </a:lnTo>
                  <a:lnTo>
                    <a:pt x="7338938" y="6095611"/>
                  </a:lnTo>
                  <a:lnTo>
                    <a:pt x="7343271" y="6097459"/>
                  </a:lnTo>
                  <a:lnTo>
                    <a:pt x="7343747" y="6097269"/>
                  </a:lnTo>
                  <a:lnTo>
                    <a:pt x="7349413" y="6099686"/>
                  </a:lnTo>
                  <a:lnTo>
                    <a:pt x="7353888" y="6101200"/>
                  </a:lnTo>
                  <a:lnTo>
                    <a:pt x="7358452" y="6098814"/>
                  </a:lnTo>
                  <a:lnTo>
                    <a:pt x="7361482" y="6089863"/>
                  </a:lnTo>
                  <a:lnTo>
                    <a:pt x="7359096" y="6085299"/>
                  </a:lnTo>
                  <a:close/>
                </a:path>
                <a:path w="17462500" h="9773920">
                  <a:moveTo>
                    <a:pt x="5465583" y="5277590"/>
                  </a:moveTo>
                  <a:lnTo>
                    <a:pt x="5455584" y="5273325"/>
                  </a:lnTo>
                  <a:lnTo>
                    <a:pt x="5450638" y="5274760"/>
                  </a:lnTo>
                  <a:lnTo>
                    <a:pt x="5446941" y="5283426"/>
                  </a:lnTo>
                  <a:lnTo>
                    <a:pt x="5448377" y="5288372"/>
                  </a:lnTo>
                  <a:lnTo>
                    <a:pt x="5452568" y="5290554"/>
                  </a:lnTo>
                  <a:lnTo>
                    <a:pt x="5462567" y="5294819"/>
                  </a:lnTo>
                  <a:lnTo>
                    <a:pt x="5467655" y="5293050"/>
                  </a:lnTo>
                  <a:lnTo>
                    <a:pt x="5471210" y="5284718"/>
                  </a:lnTo>
                  <a:lnTo>
                    <a:pt x="5469774" y="5279771"/>
                  </a:lnTo>
                  <a:lnTo>
                    <a:pt x="5465583" y="5277590"/>
                  </a:lnTo>
                  <a:close/>
                </a:path>
                <a:path w="17462500" h="9773920">
                  <a:moveTo>
                    <a:pt x="5384820" y="5238805"/>
                  </a:moveTo>
                  <a:lnTo>
                    <a:pt x="5374822" y="5234540"/>
                  </a:lnTo>
                  <a:lnTo>
                    <a:pt x="5369875" y="5235976"/>
                  </a:lnTo>
                  <a:lnTo>
                    <a:pt x="5366179" y="5244642"/>
                  </a:lnTo>
                  <a:lnTo>
                    <a:pt x="5367614" y="5249588"/>
                  </a:lnTo>
                  <a:lnTo>
                    <a:pt x="5371805" y="5251770"/>
                  </a:lnTo>
                  <a:lnTo>
                    <a:pt x="5381805" y="5256035"/>
                  </a:lnTo>
                  <a:lnTo>
                    <a:pt x="5386893" y="5254266"/>
                  </a:lnTo>
                  <a:lnTo>
                    <a:pt x="5390447" y="5245933"/>
                  </a:lnTo>
                  <a:lnTo>
                    <a:pt x="5389011" y="5240987"/>
                  </a:lnTo>
                  <a:lnTo>
                    <a:pt x="5384820" y="5238805"/>
                  </a:lnTo>
                  <a:close/>
                </a:path>
                <a:path w="17462500" h="9773920">
                  <a:moveTo>
                    <a:pt x="7444218" y="6112942"/>
                  </a:moveTo>
                  <a:lnTo>
                    <a:pt x="7439743" y="6111428"/>
                  </a:lnTo>
                  <a:lnTo>
                    <a:pt x="7433790" y="6109677"/>
                  </a:lnTo>
                  <a:lnTo>
                    <a:pt x="7429315" y="6108162"/>
                  </a:lnTo>
                  <a:lnTo>
                    <a:pt x="7424753" y="6110549"/>
                  </a:lnTo>
                  <a:lnTo>
                    <a:pt x="7423238" y="6115024"/>
                  </a:lnTo>
                  <a:lnTo>
                    <a:pt x="7421865" y="6119166"/>
                  </a:lnTo>
                  <a:lnTo>
                    <a:pt x="7423918" y="6123587"/>
                  </a:lnTo>
                  <a:lnTo>
                    <a:pt x="7428585" y="6125578"/>
                  </a:lnTo>
                  <a:lnTo>
                    <a:pt x="7434535" y="6127328"/>
                  </a:lnTo>
                  <a:lnTo>
                    <a:pt x="7439010" y="6128843"/>
                  </a:lnTo>
                  <a:lnTo>
                    <a:pt x="7443574" y="6126457"/>
                  </a:lnTo>
                  <a:lnTo>
                    <a:pt x="7446604" y="6117507"/>
                  </a:lnTo>
                  <a:lnTo>
                    <a:pt x="7444218" y="6112942"/>
                  </a:lnTo>
                  <a:close/>
                </a:path>
                <a:path w="17462500" h="9773920">
                  <a:moveTo>
                    <a:pt x="5294534" y="5195565"/>
                  </a:moveTo>
                  <a:lnTo>
                    <a:pt x="5289446" y="5197334"/>
                  </a:lnTo>
                  <a:lnTo>
                    <a:pt x="5285749" y="5206000"/>
                  </a:lnTo>
                  <a:lnTo>
                    <a:pt x="5287185" y="5210946"/>
                  </a:lnTo>
                  <a:lnTo>
                    <a:pt x="5291376" y="5213128"/>
                  </a:lnTo>
                  <a:lnTo>
                    <a:pt x="5301375" y="5217393"/>
                  </a:lnTo>
                  <a:lnTo>
                    <a:pt x="5306464" y="5215624"/>
                  </a:lnTo>
                  <a:lnTo>
                    <a:pt x="5310018" y="5207291"/>
                  </a:lnTo>
                  <a:lnTo>
                    <a:pt x="5308582" y="5202345"/>
                  </a:lnTo>
                  <a:lnTo>
                    <a:pt x="5304392" y="5200164"/>
                  </a:lnTo>
                  <a:lnTo>
                    <a:pt x="5298725" y="5197747"/>
                  </a:lnTo>
                  <a:lnTo>
                    <a:pt x="5294534" y="5195565"/>
                  </a:lnTo>
                  <a:close/>
                </a:path>
                <a:path w="17462500" h="9773920">
                  <a:moveTo>
                    <a:pt x="5223771" y="5161046"/>
                  </a:moveTo>
                  <a:lnTo>
                    <a:pt x="5213771" y="5156781"/>
                  </a:lnTo>
                  <a:lnTo>
                    <a:pt x="5208826" y="5158216"/>
                  </a:lnTo>
                  <a:lnTo>
                    <a:pt x="5205129" y="5166882"/>
                  </a:lnTo>
                  <a:lnTo>
                    <a:pt x="5206565" y="5171828"/>
                  </a:lnTo>
                  <a:lnTo>
                    <a:pt x="5210756" y="5174010"/>
                  </a:lnTo>
                  <a:lnTo>
                    <a:pt x="5220754" y="5178275"/>
                  </a:lnTo>
                  <a:lnTo>
                    <a:pt x="5225843" y="5176507"/>
                  </a:lnTo>
                  <a:lnTo>
                    <a:pt x="5229398" y="5168174"/>
                  </a:lnTo>
                  <a:lnTo>
                    <a:pt x="5227962" y="5163228"/>
                  </a:lnTo>
                  <a:lnTo>
                    <a:pt x="5223771" y="5161046"/>
                  </a:lnTo>
                  <a:close/>
                </a:path>
                <a:path w="17462500" h="9773920">
                  <a:moveTo>
                    <a:pt x="7529479" y="6140252"/>
                  </a:moveTo>
                  <a:lnTo>
                    <a:pt x="7525005" y="6138737"/>
                  </a:lnTo>
                  <a:lnTo>
                    <a:pt x="7519055" y="6136987"/>
                  </a:lnTo>
                  <a:lnTo>
                    <a:pt x="7514579" y="6135472"/>
                  </a:lnTo>
                  <a:lnTo>
                    <a:pt x="7510015" y="6137858"/>
                  </a:lnTo>
                  <a:lnTo>
                    <a:pt x="7508500" y="6142333"/>
                  </a:lnTo>
                  <a:lnTo>
                    <a:pt x="7507127" y="6146475"/>
                  </a:lnTo>
                  <a:lnTo>
                    <a:pt x="7509182" y="6150897"/>
                  </a:lnTo>
                  <a:lnTo>
                    <a:pt x="7513847" y="6152887"/>
                  </a:lnTo>
                  <a:lnTo>
                    <a:pt x="7519799" y="6154638"/>
                  </a:lnTo>
                  <a:lnTo>
                    <a:pt x="7524274" y="6156153"/>
                  </a:lnTo>
                  <a:lnTo>
                    <a:pt x="7528836" y="6153766"/>
                  </a:lnTo>
                  <a:lnTo>
                    <a:pt x="7531866" y="6144815"/>
                  </a:lnTo>
                  <a:lnTo>
                    <a:pt x="7529479" y="6140252"/>
                  </a:lnTo>
                  <a:close/>
                </a:path>
                <a:path w="17462500" h="9773920">
                  <a:moveTo>
                    <a:pt x="5143150" y="5121928"/>
                  </a:moveTo>
                  <a:lnTo>
                    <a:pt x="5133151" y="5117663"/>
                  </a:lnTo>
                  <a:lnTo>
                    <a:pt x="5128205" y="5119099"/>
                  </a:lnTo>
                  <a:lnTo>
                    <a:pt x="5124509" y="5127765"/>
                  </a:lnTo>
                  <a:lnTo>
                    <a:pt x="5126087" y="5132378"/>
                  </a:lnTo>
                  <a:lnTo>
                    <a:pt x="5130135" y="5134893"/>
                  </a:lnTo>
                  <a:lnTo>
                    <a:pt x="5140134" y="5139158"/>
                  </a:lnTo>
                  <a:lnTo>
                    <a:pt x="5145222" y="5137389"/>
                  </a:lnTo>
                  <a:lnTo>
                    <a:pt x="5148777" y="5129056"/>
                  </a:lnTo>
                  <a:lnTo>
                    <a:pt x="5147199" y="5124443"/>
                  </a:lnTo>
                  <a:lnTo>
                    <a:pt x="5143150" y="5121928"/>
                  </a:lnTo>
                  <a:close/>
                </a:path>
                <a:path w="17462500" h="9773920">
                  <a:moveTo>
                    <a:pt x="5063006" y="5082620"/>
                  </a:moveTo>
                  <a:lnTo>
                    <a:pt x="5053006" y="5078355"/>
                  </a:lnTo>
                  <a:lnTo>
                    <a:pt x="5048061" y="5079790"/>
                  </a:lnTo>
                  <a:lnTo>
                    <a:pt x="5044364" y="5088456"/>
                  </a:lnTo>
                  <a:lnTo>
                    <a:pt x="5045942" y="5093069"/>
                  </a:lnTo>
                  <a:lnTo>
                    <a:pt x="5049990" y="5095584"/>
                  </a:lnTo>
                  <a:lnTo>
                    <a:pt x="5059989" y="5099849"/>
                  </a:lnTo>
                  <a:lnTo>
                    <a:pt x="5065078" y="5098081"/>
                  </a:lnTo>
                  <a:lnTo>
                    <a:pt x="5068632" y="5089748"/>
                  </a:lnTo>
                  <a:lnTo>
                    <a:pt x="5067054" y="5085135"/>
                  </a:lnTo>
                  <a:lnTo>
                    <a:pt x="5063006" y="5082620"/>
                  </a:lnTo>
                  <a:close/>
                </a:path>
                <a:path w="17462500" h="9773920">
                  <a:moveTo>
                    <a:pt x="7614361" y="6166610"/>
                  </a:moveTo>
                  <a:lnTo>
                    <a:pt x="7609886" y="6165096"/>
                  </a:lnTo>
                  <a:lnTo>
                    <a:pt x="7603936" y="6163346"/>
                  </a:lnTo>
                  <a:lnTo>
                    <a:pt x="7599794" y="6161973"/>
                  </a:lnTo>
                  <a:lnTo>
                    <a:pt x="7595229" y="6164359"/>
                  </a:lnTo>
                  <a:lnTo>
                    <a:pt x="7593715" y="6168834"/>
                  </a:lnTo>
                  <a:lnTo>
                    <a:pt x="7592817" y="6172785"/>
                  </a:lnTo>
                  <a:lnTo>
                    <a:pt x="7594537" y="6177064"/>
                  </a:lnTo>
                  <a:lnTo>
                    <a:pt x="7599204" y="6179055"/>
                  </a:lnTo>
                  <a:lnTo>
                    <a:pt x="7605154" y="6180805"/>
                  </a:lnTo>
                  <a:lnTo>
                    <a:pt x="7609296" y="6182178"/>
                  </a:lnTo>
                  <a:lnTo>
                    <a:pt x="7613860" y="6179791"/>
                  </a:lnTo>
                  <a:lnTo>
                    <a:pt x="7615375" y="6175316"/>
                  </a:lnTo>
                  <a:lnTo>
                    <a:pt x="7616748" y="6171174"/>
                  </a:lnTo>
                  <a:lnTo>
                    <a:pt x="7614361" y="6166610"/>
                  </a:lnTo>
                  <a:close/>
                </a:path>
                <a:path w="17462500" h="9773920">
                  <a:moveTo>
                    <a:pt x="4983002" y="5042978"/>
                  </a:moveTo>
                  <a:lnTo>
                    <a:pt x="4973337" y="5038855"/>
                  </a:lnTo>
                  <a:lnTo>
                    <a:pt x="4968058" y="5040149"/>
                  </a:lnTo>
                  <a:lnTo>
                    <a:pt x="4964504" y="5048481"/>
                  </a:lnTo>
                  <a:lnTo>
                    <a:pt x="4965939" y="5053427"/>
                  </a:lnTo>
                  <a:lnTo>
                    <a:pt x="4969988" y="5055942"/>
                  </a:lnTo>
                  <a:lnTo>
                    <a:pt x="4979987" y="5060207"/>
                  </a:lnTo>
                  <a:lnTo>
                    <a:pt x="4985074" y="5058438"/>
                  </a:lnTo>
                  <a:lnTo>
                    <a:pt x="4988487" y="5050438"/>
                  </a:lnTo>
                  <a:lnTo>
                    <a:pt x="4987051" y="5045493"/>
                  </a:lnTo>
                  <a:lnTo>
                    <a:pt x="4983002" y="5042978"/>
                  </a:lnTo>
                  <a:close/>
                </a:path>
                <a:path w="17462500" h="9773920">
                  <a:moveTo>
                    <a:pt x="4902808" y="5002860"/>
                  </a:moveTo>
                  <a:lnTo>
                    <a:pt x="4893143" y="4998738"/>
                  </a:lnTo>
                  <a:lnTo>
                    <a:pt x="4887864" y="5000031"/>
                  </a:lnTo>
                  <a:lnTo>
                    <a:pt x="4884310" y="5008364"/>
                  </a:lnTo>
                  <a:lnTo>
                    <a:pt x="4885746" y="5013310"/>
                  </a:lnTo>
                  <a:lnTo>
                    <a:pt x="4889794" y="5015825"/>
                  </a:lnTo>
                  <a:lnTo>
                    <a:pt x="4899793" y="5020090"/>
                  </a:lnTo>
                  <a:lnTo>
                    <a:pt x="4904880" y="5018321"/>
                  </a:lnTo>
                  <a:lnTo>
                    <a:pt x="4908293" y="5010322"/>
                  </a:lnTo>
                  <a:lnTo>
                    <a:pt x="4906857" y="5005375"/>
                  </a:lnTo>
                  <a:lnTo>
                    <a:pt x="4902808" y="5002860"/>
                  </a:lnTo>
                  <a:close/>
                </a:path>
                <a:path w="17462500" h="9773920">
                  <a:moveTo>
                    <a:pt x="7700429" y="6191112"/>
                  </a:moveTo>
                  <a:lnTo>
                    <a:pt x="7695812" y="6189930"/>
                  </a:lnTo>
                  <a:lnTo>
                    <a:pt x="7689862" y="6188180"/>
                  </a:lnTo>
                  <a:lnTo>
                    <a:pt x="7685244" y="6186998"/>
                  </a:lnTo>
                  <a:lnTo>
                    <a:pt x="7680680" y="6189384"/>
                  </a:lnTo>
                  <a:lnTo>
                    <a:pt x="7679498" y="6194002"/>
                  </a:lnTo>
                  <a:lnTo>
                    <a:pt x="7678601" y="6197953"/>
                  </a:lnTo>
                  <a:lnTo>
                    <a:pt x="7680654" y="6202374"/>
                  </a:lnTo>
                  <a:lnTo>
                    <a:pt x="7685321" y="6204364"/>
                  </a:lnTo>
                  <a:lnTo>
                    <a:pt x="7691271" y="6206115"/>
                  </a:lnTo>
                  <a:lnTo>
                    <a:pt x="7695888" y="6207297"/>
                  </a:lnTo>
                  <a:lnTo>
                    <a:pt x="7700453" y="6204910"/>
                  </a:lnTo>
                  <a:lnTo>
                    <a:pt x="7702816" y="6195675"/>
                  </a:lnTo>
                  <a:lnTo>
                    <a:pt x="7700429" y="6191112"/>
                  </a:lnTo>
                  <a:close/>
                </a:path>
                <a:path w="17462500" h="9773920">
                  <a:moveTo>
                    <a:pt x="4813615" y="4958904"/>
                  </a:moveTo>
                  <a:lnTo>
                    <a:pt x="4808336" y="4960198"/>
                  </a:lnTo>
                  <a:lnTo>
                    <a:pt x="4805808" y="4965817"/>
                  </a:lnTo>
                  <a:lnTo>
                    <a:pt x="4804448" y="4968388"/>
                  </a:lnTo>
                  <a:lnTo>
                    <a:pt x="4805884" y="4973335"/>
                  </a:lnTo>
                  <a:lnTo>
                    <a:pt x="4809932" y="4975850"/>
                  </a:lnTo>
                  <a:lnTo>
                    <a:pt x="4819932" y="4980115"/>
                  </a:lnTo>
                  <a:lnTo>
                    <a:pt x="4824878" y="4978679"/>
                  </a:lnTo>
                  <a:lnTo>
                    <a:pt x="4827264" y="4973394"/>
                  </a:lnTo>
                  <a:lnTo>
                    <a:pt x="4828624" y="4970822"/>
                  </a:lnTo>
                  <a:lnTo>
                    <a:pt x="4827188" y="4965875"/>
                  </a:lnTo>
                  <a:lnTo>
                    <a:pt x="4823139" y="4963361"/>
                  </a:lnTo>
                  <a:lnTo>
                    <a:pt x="4817472" y="4960944"/>
                  </a:lnTo>
                  <a:lnTo>
                    <a:pt x="4813615" y="4958904"/>
                  </a:lnTo>
                  <a:close/>
                </a:path>
                <a:path w="17462500" h="9773920">
                  <a:moveTo>
                    <a:pt x="4742563" y="4922293"/>
                  </a:moveTo>
                  <a:lnTo>
                    <a:pt x="4736897" y="4919876"/>
                  </a:lnTo>
                  <a:lnTo>
                    <a:pt x="4732960" y="4927257"/>
                  </a:lnTo>
                  <a:lnTo>
                    <a:pt x="4729548" y="4935256"/>
                  </a:lnTo>
                  <a:lnTo>
                    <a:pt x="4739213" y="4939379"/>
                  </a:lnTo>
                  <a:lnTo>
                    <a:pt x="4744160" y="4937944"/>
                  </a:lnTo>
                  <a:lnTo>
                    <a:pt x="4746369" y="4932977"/>
                  </a:lnTo>
                  <a:lnTo>
                    <a:pt x="4748047" y="4929753"/>
                  </a:lnTo>
                  <a:lnTo>
                    <a:pt x="4746612" y="4924808"/>
                  </a:lnTo>
                  <a:lnTo>
                    <a:pt x="4742563" y="4922293"/>
                  </a:lnTo>
                  <a:close/>
                </a:path>
                <a:path w="17462500" h="9773920">
                  <a:moveTo>
                    <a:pt x="7786164" y="6215471"/>
                  </a:moveTo>
                  <a:lnTo>
                    <a:pt x="7781879" y="6214431"/>
                  </a:lnTo>
                  <a:lnTo>
                    <a:pt x="7775929" y="6212681"/>
                  </a:lnTo>
                  <a:lnTo>
                    <a:pt x="7771312" y="6211499"/>
                  </a:lnTo>
                  <a:lnTo>
                    <a:pt x="7766748" y="6213886"/>
                  </a:lnTo>
                  <a:lnTo>
                    <a:pt x="7765566" y="6218503"/>
                  </a:lnTo>
                  <a:lnTo>
                    <a:pt x="7764527" y="6222787"/>
                  </a:lnTo>
                  <a:lnTo>
                    <a:pt x="7766722" y="6226875"/>
                  </a:lnTo>
                  <a:lnTo>
                    <a:pt x="7771389" y="6228866"/>
                  </a:lnTo>
                  <a:lnTo>
                    <a:pt x="7777339" y="6230616"/>
                  </a:lnTo>
                  <a:lnTo>
                    <a:pt x="7781956" y="6231798"/>
                  </a:lnTo>
                  <a:lnTo>
                    <a:pt x="7786520" y="6229411"/>
                  </a:lnTo>
                  <a:lnTo>
                    <a:pt x="7788884" y="6220177"/>
                  </a:lnTo>
                  <a:lnTo>
                    <a:pt x="7786164" y="6215471"/>
                  </a:lnTo>
                  <a:close/>
                </a:path>
                <a:path w="17462500" h="9773920">
                  <a:moveTo>
                    <a:pt x="4653654" y="4877670"/>
                  </a:moveTo>
                  <a:lnTo>
                    <a:pt x="4648375" y="4878964"/>
                  </a:lnTo>
                  <a:lnTo>
                    <a:pt x="4646527" y="4883296"/>
                  </a:lnTo>
                  <a:lnTo>
                    <a:pt x="4644345" y="4887487"/>
                  </a:lnTo>
                  <a:lnTo>
                    <a:pt x="4645780" y="4892433"/>
                  </a:lnTo>
                  <a:lnTo>
                    <a:pt x="4649829" y="4894948"/>
                  </a:lnTo>
                  <a:lnTo>
                    <a:pt x="4659829" y="4899213"/>
                  </a:lnTo>
                  <a:lnTo>
                    <a:pt x="4664774" y="4897778"/>
                  </a:lnTo>
                  <a:lnTo>
                    <a:pt x="4666480" y="4893778"/>
                  </a:lnTo>
                  <a:lnTo>
                    <a:pt x="4668662" y="4889587"/>
                  </a:lnTo>
                  <a:lnTo>
                    <a:pt x="4667227" y="4884641"/>
                  </a:lnTo>
                  <a:lnTo>
                    <a:pt x="4663178" y="4882126"/>
                  </a:lnTo>
                  <a:lnTo>
                    <a:pt x="4657511" y="4879708"/>
                  </a:lnTo>
                  <a:lnTo>
                    <a:pt x="4653654" y="4877670"/>
                  </a:lnTo>
                  <a:close/>
                </a:path>
                <a:path w="17462500" h="9773920">
                  <a:moveTo>
                    <a:pt x="4574078" y="4837028"/>
                  </a:moveTo>
                  <a:lnTo>
                    <a:pt x="4568799" y="4838322"/>
                  </a:lnTo>
                  <a:lnTo>
                    <a:pt x="4566950" y="4842654"/>
                  </a:lnTo>
                  <a:lnTo>
                    <a:pt x="4564769" y="4846846"/>
                  </a:lnTo>
                  <a:lnTo>
                    <a:pt x="4566204" y="4851791"/>
                  </a:lnTo>
                  <a:lnTo>
                    <a:pt x="4570253" y="4854306"/>
                  </a:lnTo>
                  <a:lnTo>
                    <a:pt x="4580585" y="4858713"/>
                  </a:lnTo>
                  <a:lnTo>
                    <a:pt x="4585532" y="4857278"/>
                  </a:lnTo>
                  <a:lnTo>
                    <a:pt x="4587238" y="4853278"/>
                  </a:lnTo>
                  <a:lnTo>
                    <a:pt x="4589420" y="4849088"/>
                  </a:lnTo>
                  <a:lnTo>
                    <a:pt x="4587983" y="4844141"/>
                  </a:lnTo>
                  <a:lnTo>
                    <a:pt x="4583934" y="4841627"/>
                  </a:lnTo>
                  <a:lnTo>
                    <a:pt x="4578269" y="4839210"/>
                  </a:lnTo>
                  <a:lnTo>
                    <a:pt x="4574078" y="4837028"/>
                  </a:lnTo>
                  <a:close/>
                </a:path>
                <a:path w="17462500" h="9773920">
                  <a:moveTo>
                    <a:pt x="7872324" y="6238829"/>
                  </a:moveTo>
                  <a:lnTo>
                    <a:pt x="7867706" y="6237648"/>
                  </a:lnTo>
                  <a:lnTo>
                    <a:pt x="7861757" y="6235897"/>
                  </a:lnTo>
                  <a:lnTo>
                    <a:pt x="7857473" y="6234858"/>
                  </a:lnTo>
                  <a:lnTo>
                    <a:pt x="7852909" y="6237245"/>
                  </a:lnTo>
                  <a:lnTo>
                    <a:pt x="7851727" y="6241862"/>
                  </a:lnTo>
                  <a:lnTo>
                    <a:pt x="7850688" y="6246146"/>
                  </a:lnTo>
                  <a:lnTo>
                    <a:pt x="7852883" y="6250234"/>
                  </a:lnTo>
                  <a:lnTo>
                    <a:pt x="7856549" y="6251798"/>
                  </a:lnTo>
                  <a:lnTo>
                    <a:pt x="7856691" y="6251465"/>
                  </a:lnTo>
                  <a:lnTo>
                    <a:pt x="7857692" y="6251892"/>
                  </a:lnTo>
                  <a:lnTo>
                    <a:pt x="7863642" y="6253642"/>
                  </a:lnTo>
                  <a:lnTo>
                    <a:pt x="7867926" y="6254682"/>
                  </a:lnTo>
                  <a:lnTo>
                    <a:pt x="7872490" y="6252295"/>
                  </a:lnTo>
                  <a:lnTo>
                    <a:pt x="7873672" y="6247677"/>
                  </a:lnTo>
                  <a:lnTo>
                    <a:pt x="7874711" y="6243394"/>
                  </a:lnTo>
                  <a:lnTo>
                    <a:pt x="7872324" y="6238829"/>
                  </a:lnTo>
                  <a:close/>
                </a:path>
                <a:path w="17462500" h="9773920">
                  <a:moveTo>
                    <a:pt x="4494644" y="4796053"/>
                  </a:moveTo>
                  <a:lnTo>
                    <a:pt x="4489365" y="4797347"/>
                  </a:lnTo>
                  <a:lnTo>
                    <a:pt x="4487517" y="4801679"/>
                  </a:lnTo>
                  <a:lnTo>
                    <a:pt x="4485335" y="4805870"/>
                  </a:lnTo>
                  <a:lnTo>
                    <a:pt x="4486771" y="4810816"/>
                  </a:lnTo>
                  <a:lnTo>
                    <a:pt x="4490819" y="4813331"/>
                  </a:lnTo>
                  <a:lnTo>
                    <a:pt x="4501152" y="4817739"/>
                  </a:lnTo>
                  <a:lnTo>
                    <a:pt x="4506097" y="4816302"/>
                  </a:lnTo>
                  <a:lnTo>
                    <a:pt x="4507803" y="4812303"/>
                  </a:lnTo>
                  <a:lnTo>
                    <a:pt x="4509985" y="4808112"/>
                  </a:lnTo>
                  <a:lnTo>
                    <a:pt x="4508549" y="4803167"/>
                  </a:lnTo>
                  <a:lnTo>
                    <a:pt x="4504500" y="4800651"/>
                  </a:lnTo>
                  <a:lnTo>
                    <a:pt x="4498835" y="4798235"/>
                  </a:lnTo>
                  <a:lnTo>
                    <a:pt x="4494644" y="4796053"/>
                  </a:lnTo>
                  <a:close/>
                </a:path>
                <a:path w="17462500" h="9773920">
                  <a:moveTo>
                    <a:pt x="4415351" y="4754744"/>
                  </a:moveTo>
                  <a:lnTo>
                    <a:pt x="4410072" y="4756038"/>
                  </a:lnTo>
                  <a:lnTo>
                    <a:pt x="4408224" y="4760370"/>
                  </a:lnTo>
                  <a:lnTo>
                    <a:pt x="4406042" y="4764562"/>
                  </a:lnTo>
                  <a:lnTo>
                    <a:pt x="4407479" y="4769508"/>
                  </a:lnTo>
                  <a:lnTo>
                    <a:pt x="4411527" y="4772023"/>
                  </a:lnTo>
                  <a:lnTo>
                    <a:pt x="4421859" y="4776430"/>
                  </a:lnTo>
                  <a:lnTo>
                    <a:pt x="4426805" y="4774994"/>
                  </a:lnTo>
                  <a:lnTo>
                    <a:pt x="4428511" y="4770994"/>
                  </a:lnTo>
                  <a:lnTo>
                    <a:pt x="4430693" y="4766803"/>
                  </a:lnTo>
                  <a:lnTo>
                    <a:pt x="4429258" y="4761858"/>
                  </a:lnTo>
                  <a:lnTo>
                    <a:pt x="4425209" y="4759343"/>
                  </a:lnTo>
                  <a:lnTo>
                    <a:pt x="4419542" y="4756926"/>
                  </a:lnTo>
                  <a:lnTo>
                    <a:pt x="4415351" y="4754744"/>
                  </a:lnTo>
                  <a:close/>
                </a:path>
                <a:path w="17462500" h="9773920">
                  <a:moveTo>
                    <a:pt x="7958769" y="6261522"/>
                  </a:moveTo>
                  <a:lnTo>
                    <a:pt x="7954152" y="6260340"/>
                  </a:lnTo>
                  <a:lnTo>
                    <a:pt x="7943775" y="6257884"/>
                  </a:lnTo>
                  <a:lnTo>
                    <a:pt x="7939212" y="6260270"/>
                  </a:lnTo>
                  <a:lnTo>
                    <a:pt x="7938030" y="6264888"/>
                  </a:lnTo>
                  <a:lnTo>
                    <a:pt x="7937133" y="6268838"/>
                  </a:lnTo>
                  <a:lnTo>
                    <a:pt x="7939328" y="6272927"/>
                  </a:lnTo>
                  <a:lnTo>
                    <a:pt x="7943993" y="6274917"/>
                  </a:lnTo>
                  <a:lnTo>
                    <a:pt x="7954371" y="6277374"/>
                  </a:lnTo>
                  <a:lnTo>
                    <a:pt x="7958935" y="6274987"/>
                  </a:lnTo>
                  <a:lnTo>
                    <a:pt x="7960117" y="6270370"/>
                  </a:lnTo>
                  <a:lnTo>
                    <a:pt x="7961156" y="6266086"/>
                  </a:lnTo>
                  <a:lnTo>
                    <a:pt x="7958769" y="6261522"/>
                  </a:lnTo>
                  <a:close/>
                </a:path>
                <a:path w="17462500" h="9773920">
                  <a:moveTo>
                    <a:pt x="4336202" y="4713103"/>
                  </a:moveTo>
                  <a:lnTo>
                    <a:pt x="4331256" y="4714538"/>
                  </a:lnTo>
                  <a:lnTo>
                    <a:pt x="4329075" y="4718729"/>
                  </a:lnTo>
                  <a:lnTo>
                    <a:pt x="4327035" y="4722586"/>
                  </a:lnTo>
                  <a:lnTo>
                    <a:pt x="4328328" y="4727866"/>
                  </a:lnTo>
                  <a:lnTo>
                    <a:pt x="4332377" y="4730380"/>
                  </a:lnTo>
                  <a:lnTo>
                    <a:pt x="4342710" y="4734788"/>
                  </a:lnTo>
                  <a:lnTo>
                    <a:pt x="4347655" y="4733353"/>
                  </a:lnTo>
                  <a:lnTo>
                    <a:pt x="4349362" y="4729353"/>
                  </a:lnTo>
                  <a:lnTo>
                    <a:pt x="4351401" y="4725496"/>
                  </a:lnTo>
                  <a:lnTo>
                    <a:pt x="4350108" y="4720216"/>
                  </a:lnTo>
                  <a:lnTo>
                    <a:pt x="4346059" y="4717702"/>
                  </a:lnTo>
                  <a:lnTo>
                    <a:pt x="4340393" y="4715285"/>
                  </a:lnTo>
                  <a:lnTo>
                    <a:pt x="4336202" y="4713103"/>
                  </a:lnTo>
                  <a:close/>
                </a:path>
                <a:path w="17462500" h="9773920">
                  <a:moveTo>
                    <a:pt x="4257052" y="4671460"/>
                  </a:moveTo>
                  <a:lnTo>
                    <a:pt x="4252107" y="4672897"/>
                  </a:lnTo>
                  <a:lnTo>
                    <a:pt x="4249925" y="4677087"/>
                  </a:lnTo>
                  <a:lnTo>
                    <a:pt x="4247885" y="4680945"/>
                  </a:lnTo>
                  <a:lnTo>
                    <a:pt x="4249321" y="4685890"/>
                  </a:lnTo>
                  <a:lnTo>
                    <a:pt x="4253228" y="4688739"/>
                  </a:lnTo>
                  <a:lnTo>
                    <a:pt x="4263560" y="4693146"/>
                  </a:lnTo>
                  <a:lnTo>
                    <a:pt x="4268173" y="4691569"/>
                  </a:lnTo>
                  <a:lnTo>
                    <a:pt x="4272252" y="4683854"/>
                  </a:lnTo>
                  <a:lnTo>
                    <a:pt x="4270815" y="4678907"/>
                  </a:lnTo>
                  <a:lnTo>
                    <a:pt x="4266909" y="4676059"/>
                  </a:lnTo>
                  <a:lnTo>
                    <a:pt x="4261244" y="4673642"/>
                  </a:lnTo>
                  <a:lnTo>
                    <a:pt x="4257052" y="4671460"/>
                  </a:lnTo>
                  <a:close/>
                </a:path>
                <a:path w="17462500" h="9773920">
                  <a:moveTo>
                    <a:pt x="8045307" y="6283072"/>
                  </a:moveTo>
                  <a:lnTo>
                    <a:pt x="8034931" y="6280616"/>
                  </a:lnTo>
                  <a:lnTo>
                    <a:pt x="8030314" y="6279434"/>
                  </a:lnTo>
                  <a:lnTo>
                    <a:pt x="8026083" y="6281963"/>
                  </a:lnTo>
                  <a:lnTo>
                    <a:pt x="8024902" y="6286580"/>
                  </a:lnTo>
                  <a:lnTo>
                    <a:pt x="8024005" y="6290531"/>
                  </a:lnTo>
                  <a:lnTo>
                    <a:pt x="8026199" y="6294619"/>
                  </a:lnTo>
                  <a:lnTo>
                    <a:pt x="8030865" y="6296609"/>
                  </a:lnTo>
                  <a:lnTo>
                    <a:pt x="8036958" y="6298027"/>
                  </a:lnTo>
                  <a:lnTo>
                    <a:pt x="8041576" y="6299208"/>
                  </a:lnTo>
                  <a:lnTo>
                    <a:pt x="8045949" y="6296346"/>
                  </a:lnTo>
                  <a:lnTo>
                    <a:pt x="8046988" y="6292062"/>
                  </a:lnTo>
                  <a:lnTo>
                    <a:pt x="8048170" y="6287445"/>
                  </a:lnTo>
                  <a:lnTo>
                    <a:pt x="8045307" y="6283072"/>
                  </a:lnTo>
                  <a:close/>
                </a:path>
                <a:path w="17462500" h="9773920">
                  <a:moveTo>
                    <a:pt x="4178329" y="4628819"/>
                  </a:moveTo>
                  <a:lnTo>
                    <a:pt x="4173382" y="4630255"/>
                  </a:lnTo>
                  <a:lnTo>
                    <a:pt x="4169019" y="4638637"/>
                  </a:lnTo>
                  <a:lnTo>
                    <a:pt x="4170456" y="4643582"/>
                  </a:lnTo>
                  <a:lnTo>
                    <a:pt x="4174647" y="4645764"/>
                  </a:lnTo>
                  <a:lnTo>
                    <a:pt x="4180028" y="4648847"/>
                  </a:lnTo>
                  <a:lnTo>
                    <a:pt x="4184695" y="4650838"/>
                  </a:lnTo>
                  <a:lnTo>
                    <a:pt x="4189307" y="4649260"/>
                  </a:lnTo>
                  <a:lnTo>
                    <a:pt x="4191346" y="4645402"/>
                  </a:lnTo>
                  <a:lnTo>
                    <a:pt x="4193528" y="4641212"/>
                  </a:lnTo>
                  <a:lnTo>
                    <a:pt x="4192092" y="4636266"/>
                  </a:lnTo>
                  <a:lnTo>
                    <a:pt x="4187902" y="4634084"/>
                  </a:lnTo>
                  <a:lnTo>
                    <a:pt x="4182519" y="4631000"/>
                  </a:lnTo>
                  <a:lnTo>
                    <a:pt x="4178329" y="4628819"/>
                  </a:lnTo>
                  <a:close/>
                </a:path>
                <a:path w="17462500" h="9773920">
                  <a:moveTo>
                    <a:pt x="4099463" y="4586511"/>
                  </a:moveTo>
                  <a:lnTo>
                    <a:pt x="4094517" y="4587946"/>
                  </a:lnTo>
                  <a:lnTo>
                    <a:pt x="4090154" y="4596328"/>
                  </a:lnTo>
                  <a:lnTo>
                    <a:pt x="4091590" y="4601274"/>
                  </a:lnTo>
                  <a:lnTo>
                    <a:pt x="4095780" y="4603456"/>
                  </a:lnTo>
                  <a:lnTo>
                    <a:pt x="4101163" y="4606539"/>
                  </a:lnTo>
                  <a:lnTo>
                    <a:pt x="4105829" y="4608530"/>
                  </a:lnTo>
                  <a:lnTo>
                    <a:pt x="4110442" y="4606952"/>
                  </a:lnTo>
                  <a:lnTo>
                    <a:pt x="4112481" y="4603094"/>
                  </a:lnTo>
                  <a:lnTo>
                    <a:pt x="4114663" y="4598903"/>
                  </a:lnTo>
                  <a:lnTo>
                    <a:pt x="4113227" y="4593958"/>
                  </a:lnTo>
                  <a:lnTo>
                    <a:pt x="4109036" y="4591776"/>
                  </a:lnTo>
                  <a:lnTo>
                    <a:pt x="4103654" y="4588692"/>
                  </a:lnTo>
                  <a:lnTo>
                    <a:pt x="4099463" y="4586511"/>
                  </a:lnTo>
                  <a:close/>
                </a:path>
                <a:path w="17462500" h="9773920">
                  <a:moveTo>
                    <a:pt x="8132414" y="6303289"/>
                  </a:moveTo>
                  <a:lnTo>
                    <a:pt x="8122038" y="6300832"/>
                  </a:lnTo>
                  <a:lnTo>
                    <a:pt x="8117279" y="6299984"/>
                  </a:lnTo>
                  <a:lnTo>
                    <a:pt x="8112906" y="6302846"/>
                  </a:lnTo>
                  <a:lnTo>
                    <a:pt x="8111866" y="6307130"/>
                  </a:lnTo>
                  <a:lnTo>
                    <a:pt x="8110969" y="6311081"/>
                  </a:lnTo>
                  <a:lnTo>
                    <a:pt x="8113164" y="6315169"/>
                  </a:lnTo>
                  <a:lnTo>
                    <a:pt x="8118163" y="6317301"/>
                  </a:lnTo>
                  <a:lnTo>
                    <a:pt x="8124257" y="6318719"/>
                  </a:lnTo>
                  <a:lnTo>
                    <a:pt x="8129017" y="6319568"/>
                  </a:lnTo>
                  <a:lnTo>
                    <a:pt x="8133389" y="6316705"/>
                  </a:lnTo>
                  <a:lnTo>
                    <a:pt x="8134429" y="6312421"/>
                  </a:lnTo>
                  <a:lnTo>
                    <a:pt x="8135277" y="6307662"/>
                  </a:lnTo>
                  <a:lnTo>
                    <a:pt x="8132414" y="6303289"/>
                  </a:lnTo>
                  <a:close/>
                </a:path>
                <a:path w="17462500" h="9773920">
                  <a:moveTo>
                    <a:pt x="4020740" y="4543869"/>
                  </a:moveTo>
                  <a:lnTo>
                    <a:pt x="4015794" y="4545304"/>
                  </a:lnTo>
                  <a:lnTo>
                    <a:pt x="4011431" y="4553686"/>
                  </a:lnTo>
                  <a:lnTo>
                    <a:pt x="4012867" y="4558632"/>
                  </a:lnTo>
                  <a:lnTo>
                    <a:pt x="4017057" y="4560814"/>
                  </a:lnTo>
                  <a:lnTo>
                    <a:pt x="4022440" y="4563898"/>
                  </a:lnTo>
                  <a:lnTo>
                    <a:pt x="4027106" y="4565888"/>
                  </a:lnTo>
                  <a:lnTo>
                    <a:pt x="4031719" y="4564310"/>
                  </a:lnTo>
                  <a:lnTo>
                    <a:pt x="4033758" y="4560453"/>
                  </a:lnTo>
                  <a:lnTo>
                    <a:pt x="4035940" y="4556262"/>
                  </a:lnTo>
                  <a:lnTo>
                    <a:pt x="4034503" y="4551316"/>
                  </a:lnTo>
                  <a:lnTo>
                    <a:pt x="4030312" y="4549134"/>
                  </a:lnTo>
                  <a:lnTo>
                    <a:pt x="4024931" y="4546051"/>
                  </a:lnTo>
                  <a:lnTo>
                    <a:pt x="4020740" y="4543869"/>
                  </a:lnTo>
                  <a:close/>
                </a:path>
                <a:path w="17462500" h="9773920">
                  <a:moveTo>
                    <a:pt x="3942826" y="4501178"/>
                  </a:moveTo>
                  <a:lnTo>
                    <a:pt x="3937546" y="4502472"/>
                  </a:lnTo>
                  <a:lnTo>
                    <a:pt x="3935365" y="4506663"/>
                  </a:lnTo>
                  <a:lnTo>
                    <a:pt x="3933325" y="4510520"/>
                  </a:lnTo>
                  <a:lnTo>
                    <a:pt x="3934619" y="4515800"/>
                  </a:lnTo>
                  <a:lnTo>
                    <a:pt x="3938810" y="4517981"/>
                  </a:lnTo>
                  <a:lnTo>
                    <a:pt x="3944192" y="4521064"/>
                  </a:lnTo>
                  <a:lnTo>
                    <a:pt x="3948858" y="4523055"/>
                  </a:lnTo>
                  <a:lnTo>
                    <a:pt x="3953470" y="4521477"/>
                  </a:lnTo>
                  <a:lnTo>
                    <a:pt x="3957549" y="4513763"/>
                  </a:lnTo>
                  <a:lnTo>
                    <a:pt x="3956256" y="4508483"/>
                  </a:lnTo>
                  <a:lnTo>
                    <a:pt x="3952065" y="4506301"/>
                  </a:lnTo>
                  <a:lnTo>
                    <a:pt x="3946683" y="4503217"/>
                  </a:lnTo>
                  <a:lnTo>
                    <a:pt x="3942826" y="4501178"/>
                  </a:lnTo>
                  <a:close/>
                </a:path>
                <a:path w="17462500" h="9773920">
                  <a:moveTo>
                    <a:pt x="8219471" y="6322696"/>
                  </a:moveTo>
                  <a:lnTo>
                    <a:pt x="8209096" y="6320240"/>
                  </a:lnTo>
                  <a:lnTo>
                    <a:pt x="8204669" y="6319534"/>
                  </a:lnTo>
                  <a:lnTo>
                    <a:pt x="8200297" y="6322397"/>
                  </a:lnTo>
                  <a:lnTo>
                    <a:pt x="8199257" y="6326681"/>
                  </a:lnTo>
                  <a:lnTo>
                    <a:pt x="8198693" y="6330773"/>
                  </a:lnTo>
                  <a:lnTo>
                    <a:pt x="8200555" y="6334719"/>
                  </a:lnTo>
                  <a:lnTo>
                    <a:pt x="8204222" y="6336283"/>
                  </a:lnTo>
                  <a:lnTo>
                    <a:pt x="8204364" y="6335950"/>
                  </a:lnTo>
                  <a:lnTo>
                    <a:pt x="8205698" y="6336519"/>
                  </a:lnTo>
                  <a:lnTo>
                    <a:pt x="8211790" y="6337935"/>
                  </a:lnTo>
                  <a:lnTo>
                    <a:pt x="8216217" y="6338642"/>
                  </a:lnTo>
                  <a:lnTo>
                    <a:pt x="8220589" y="6335780"/>
                  </a:lnTo>
                  <a:lnTo>
                    <a:pt x="8221628" y="6331496"/>
                  </a:lnTo>
                  <a:lnTo>
                    <a:pt x="8222334" y="6327070"/>
                  </a:lnTo>
                  <a:lnTo>
                    <a:pt x="8219471" y="6322696"/>
                  </a:lnTo>
                  <a:close/>
                </a:path>
                <a:path w="17462500" h="9773920">
                  <a:moveTo>
                    <a:pt x="3864720" y="4458013"/>
                  </a:moveTo>
                  <a:lnTo>
                    <a:pt x="3859442" y="4459306"/>
                  </a:lnTo>
                  <a:lnTo>
                    <a:pt x="3857260" y="4463497"/>
                  </a:lnTo>
                  <a:lnTo>
                    <a:pt x="3854887" y="4467213"/>
                  </a:lnTo>
                  <a:lnTo>
                    <a:pt x="3856180" y="4472491"/>
                  </a:lnTo>
                  <a:lnTo>
                    <a:pt x="3860371" y="4474673"/>
                  </a:lnTo>
                  <a:lnTo>
                    <a:pt x="3865753" y="4477756"/>
                  </a:lnTo>
                  <a:lnTo>
                    <a:pt x="3866419" y="4478040"/>
                  </a:lnTo>
                  <a:lnTo>
                    <a:pt x="3866277" y="4478374"/>
                  </a:lnTo>
                  <a:lnTo>
                    <a:pt x="3870277" y="4480081"/>
                  </a:lnTo>
                  <a:lnTo>
                    <a:pt x="3874890" y="4478502"/>
                  </a:lnTo>
                  <a:lnTo>
                    <a:pt x="3876929" y="4474645"/>
                  </a:lnTo>
                  <a:lnTo>
                    <a:pt x="3879302" y="4470929"/>
                  </a:lnTo>
                  <a:lnTo>
                    <a:pt x="3878008" y="4465650"/>
                  </a:lnTo>
                  <a:lnTo>
                    <a:pt x="3873817" y="4463469"/>
                  </a:lnTo>
                  <a:lnTo>
                    <a:pt x="3868436" y="4460385"/>
                  </a:lnTo>
                  <a:lnTo>
                    <a:pt x="3864720" y="4458013"/>
                  </a:lnTo>
                  <a:close/>
                </a:path>
                <a:path w="17462500" h="9773920">
                  <a:moveTo>
                    <a:pt x="3786899" y="4414180"/>
                  </a:moveTo>
                  <a:lnTo>
                    <a:pt x="3781620" y="4415473"/>
                  </a:lnTo>
                  <a:lnTo>
                    <a:pt x="3779438" y="4419664"/>
                  </a:lnTo>
                  <a:lnTo>
                    <a:pt x="3777066" y="4423379"/>
                  </a:lnTo>
                  <a:lnTo>
                    <a:pt x="3778359" y="4428658"/>
                  </a:lnTo>
                  <a:lnTo>
                    <a:pt x="3782550" y="4430840"/>
                  </a:lnTo>
                  <a:lnTo>
                    <a:pt x="3787931" y="4433924"/>
                  </a:lnTo>
                  <a:lnTo>
                    <a:pt x="3792598" y="4435914"/>
                  </a:lnTo>
                  <a:lnTo>
                    <a:pt x="3797068" y="4434670"/>
                  </a:lnTo>
                  <a:lnTo>
                    <a:pt x="3799108" y="4430812"/>
                  </a:lnTo>
                  <a:lnTo>
                    <a:pt x="3801480" y="4427097"/>
                  </a:lnTo>
                  <a:lnTo>
                    <a:pt x="3800187" y="4421818"/>
                  </a:lnTo>
                  <a:lnTo>
                    <a:pt x="3795996" y="4419636"/>
                  </a:lnTo>
                  <a:lnTo>
                    <a:pt x="3790615" y="4416552"/>
                  </a:lnTo>
                  <a:lnTo>
                    <a:pt x="3786899" y="4414180"/>
                  </a:lnTo>
                  <a:close/>
                </a:path>
                <a:path w="17462500" h="9773920">
                  <a:moveTo>
                    <a:pt x="8307289" y="6341247"/>
                  </a:moveTo>
                  <a:lnTo>
                    <a:pt x="8302863" y="6340540"/>
                  </a:lnTo>
                  <a:lnTo>
                    <a:pt x="8296771" y="6339124"/>
                  </a:lnTo>
                  <a:lnTo>
                    <a:pt x="8292154" y="6337942"/>
                  </a:lnTo>
                  <a:lnTo>
                    <a:pt x="8287639" y="6341138"/>
                  </a:lnTo>
                  <a:lnTo>
                    <a:pt x="8286933" y="6345564"/>
                  </a:lnTo>
                  <a:lnTo>
                    <a:pt x="8286035" y="6349515"/>
                  </a:lnTo>
                  <a:lnTo>
                    <a:pt x="8288040" y="6353127"/>
                  </a:lnTo>
                  <a:lnTo>
                    <a:pt x="8293374" y="6355402"/>
                  </a:lnTo>
                  <a:lnTo>
                    <a:pt x="8299466" y="6356820"/>
                  </a:lnTo>
                  <a:lnTo>
                    <a:pt x="8304083" y="6358001"/>
                  </a:lnTo>
                  <a:lnTo>
                    <a:pt x="8308598" y="6354806"/>
                  </a:lnTo>
                  <a:lnTo>
                    <a:pt x="8309304" y="6350380"/>
                  </a:lnTo>
                  <a:lnTo>
                    <a:pt x="8310485" y="6345762"/>
                  </a:lnTo>
                  <a:lnTo>
                    <a:pt x="8307289" y="6341247"/>
                  </a:lnTo>
                  <a:close/>
                </a:path>
                <a:path w="17462500" h="9773920">
                  <a:moveTo>
                    <a:pt x="3708411" y="4370062"/>
                  </a:moveTo>
                  <a:lnTo>
                    <a:pt x="3703323" y="4371831"/>
                  </a:lnTo>
                  <a:lnTo>
                    <a:pt x="3698577" y="4379262"/>
                  </a:lnTo>
                  <a:lnTo>
                    <a:pt x="3699872" y="4384541"/>
                  </a:lnTo>
                  <a:lnTo>
                    <a:pt x="3704063" y="4386723"/>
                  </a:lnTo>
                  <a:lnTo>
                    <a:pt x="3709444" y="4389807"/>
                  </a:lnTo>
                  <a:lnTo>
                    <a:pt x="3714110" y="4391797"/>
                  </a:lnTo>
                  <a:lnTo>
                    <a:pt x="3718580" y="4390552"/>
                  </a:lnTo>
                  <a:lnTo>
                    <a:pt x="3720620" y="4386695"/>
                  </a:lnTo>
                  <a:lnTo>
                    <a:pt x="3722993" y="4382980"/>
                  </a:lnTo>
                  <a:lnTo>
                    <a:pt x="3721700" y="4377701"/>
                  </a:lnTo>
                  <a:lnTo>
                    <a:pt x="3717509" y="4375519"/>
                  </a:lnTo>
                  <a:lnTo>
                    <a:pt x="3712126" y="4372435"/>
                  </a:lnTo>
                  <a:lnTo>
                    <a:pt x="3708411" y="4370062"/>
                  </a:lnTo>
                  <a:close/>
                </a:path>
                <a:path w="17462500" h="9773920">
                  <a:moveTo>
                    <a:pt x="8395011" y="6358180"/>
                  </a:moveTo>
                  <a:lnTo>
                    <a:pt x="8390584" y="6357474"/>
                  </a:lnTo>
                  <a:lnTo>
                    <a:pt x="8384350" y="6356391"/>
                  </a:lnTo>
                  <a:lnTo>
                    <a:pt x="8379733" y="6355209"/>
                  </a:lnTo>
                  <a:lnTo>
                    <a:pt x="8375216" y="6358404"/>
                  </a:lnTo>
                  <a:lnTo>
                    <a:pt x="8374569" y="6362461"/>
                  </a:lnTo>
                  <a:lnTo>
                    <a:pt x="8374510" y="6362830"/>
                  </a:lnTo>
                  <a:lnTo>
                    <a:pt x="8373613" y="6366781"/>
                  </a:lnTo>
                  <a:lnTo>
                    <a:pt x="8375618" y="6370394"/>
                  </a:lnTo>
                  <a:lnTo>
                    <a:pt x="8380951" y="6372669"/>
                  </a:lnTo>
                  <a:lnTo>
                    <a:pt x="8387185" y="6373752"/>
                  </a:lnTo>
                  <a:lnTo>
                    <a:pt x="8391802" y="6374934"/>
                  </a:lnTo>
                  <a:lnTo>
                    <a:pt x="8396317" y="6371738"/>
                  </a:lnTo>
                  <a:lnTo>
                    <a:pt x="8396964" y="6367681"/>
                  </a:lnTo>
                  <a:lnTo>
                    <a:pt x="8397023" y="6367312"/>
                  </a:lnTo>
                  <a:lnTo>
                    <a:pt x="8398114" y="6363050"/>
                  </a:lnTo>
                  <a:lnTo>
                    <a:pt x="8398205" y="6362695"/>
                  </a:lnTo>
                  <a:lnTo>
                    <a:pt x="8395011" y="6358180"/>
                  </a:lnTo>
                  <a:close/>
                </a:path>
                <a:path w="17462500" h="9773920">
                  <a:moveTo>
                    <a:pt x="3630732" y="4325896"/>
                  </a:moveTo>
                  <a:lnTo>
                    <a:pt x="3625452" y="4327190"/>
                  </a:lnTo>
                  <a:lnTo>
                    <a:pt x="3623271" y="4331380"/>
                  </a:lnTo>
                  <a:lnTo>
                    <a:pt x="3620898" y="4335096"/>
                  </a:lnTo>
                  <a:lnTo>
                    <a:pt x="3622192" y="4340375"/>
                  </a:lnTo>
                  <a:lnTo>
                    <a:pt x="3626383" y="4342557"/>
                  </a:lnTo>
                  <a:lnTo>
                    <a:pt x="3631765" y="4345641"/>
                  </a:lnTo>
                  <a:lnTo>
                    <a:pt x="3636431" y="4347631"/>
                  </a:lnTo>
                  <a:lnTo>
                    <a:pt x="3640902" y="4346386"/>
                  </a:lnTo>
                  <a:lnTo>
                    <a:pt x="3642941" y="4342529"/>
                  </a:lnTo>
                  <a:lnTo>
                    <a:pt x="3645314" y="4338814"/>
                  </a:lnTo>
                  <a:lnTo>
                    <a:pt x="3644020" y="4333534"/>
                  </a:lnTo>
                  <a:lnTo>
                    <a:pt x="3639829" y="4331353"/>
                  </a:lnTo>
                  <a:lnTo>
                    <a:pt x="3634447" y="4328269"/>
                  </a:lnTo>
                  <a:lnTo>
                    <a:pt x="3630732" y="4325896"/>
                  </a:lnTo>
                  <a:close/>
                </a:path>
                <a:path w="17462500" h="9773920">
                  <a:moveTo>
                    <a:pt x="3553338" y="4281064"/>
                  </a:moveTo>
                  <a:lnTo>
                    <a:pt x="3548392" y="4282499"/>
                  </a:lnTo>
                  <a:lnTo>
                    <a:pt x="3543362" y="4290597"/>
                  </a:lnTo>
                  <a:lnTo>
                    <a:pt x="3544797" y="4295543"/>
                  </a:lnTo>
                  <a:lnTo>
                    <a:pt x="3548846" y="4298058"/>
                  </a:lnTo>
                  <a:lnTo>
                    <a:pt x="3554228" y="4301142"/>
                  </a:lnTo>
                  <a:lnTo>
                    <a:pt x="3559227" y="4303274"/>
                  </a:lnTo>
                  <a:lnTo>
                    <a:pt x="3563698" y="4302029"/>
                  </a:lnTo>
                  <a:lnTo>
                    <a:pt x="3565738" y="4298172"/>
                  </a:lnTo>
                  <a:lnTo>
                    <a:pt x="3568253" y="4294123"/>
                  </a:lnTo>
                  <a:lnTo>
                    <a:pt x="3566816" y="4289177"/>
                  </a:lnTo>
                  <a:lnTo>
                    <a:pt x="3562768" y="4286662"/>
                  </a:lnTo>
                  <a:lnTo>
                    <a:pt x="3557386" y="4283579"/>
                  </a:lnTo>
                  <a:lnTo>
                    <a:pt x="3553338" y="4281064"/>
                  </a:lnTo>
                  <a:close/>
                </a:path>
                <a:path w="17462500" h="9773920">
                  <a:moveTo>
                    <a:pt x="8482823" y="6373971"/>
                  </a:moveTo>
                  <a:lnTo>
                    <a:pt x="8478396" y="6373264"/>
                  </a:lnTo>
                  <a:lnTo>
                    <a:pt x="8472162" y="6372181"/>
                  </a:lnTo>
                  <a:lnTo>
                    <a:pt x="8467736" y="6371474"/>
                  </a:lnTo>
                  <a:lnTo>
                    <a:pt x="8463222" y="6374670"/>
                  </a:lnTo>
                  <a:lnTo>
                    <a:pt x="8462515" y="6379096"/>
                  </a:lnTo>
                  <a:lnTo>
                    <a:pt x="8461700" y="6382688"/>
                  </a:lnTo>
                  <a:lnTo>
                    <a:pt x="8461618" y="6383047"/>
                  </a:lnTo>
                  <a:lnTo>
                    <a:pt x="8463955" y="6386802"/>
                  </a:lnTo>
                  <a:lnTo>
                    <a:pt x="8467288" y="6388224"/>
                  </a:lnTo>
                  <a:lnTo>
                    <a:pt x="8467764" y="6388032"/>
                  </a:lnTo>
                  <a:lnTo>
                    <a:pt x="8469430" y="6388743"/>
                  </a:lnTo>
                  <a:lnTo>
                    <a:pt x="8475666" y="6389828"/>
                  </a:lnTo>
                  <a:lnTo>
                    <a:pt x="8480092" y="6390534"/>
                  </a:lnTo>
                  <a:lnTo>
                    <a:pt x="8484606" y="6387338"/>
                  </a:lnTo>
                  <a:lnTo>
                    <a:pt x="8486019" y="6378486"/>
                  </a:lnTo>
                  <a:lnTo>
                    <a:pt x="8482823" y="6373971"/>
                  </a:lnTo>
                  <a:close/>
                </a:path>
                <a:path w="17462500" h="9773920">
                  <a:moveTo>
                    <a:pt x="3475943" y="4236231"/>
                  </a:moveTo>
                  <a:lnTo>
                    <a:pt x="3471139" y="4237334"/>
                  </a:lnTo>
                  <a:lnTo>
                    <a:pt x="3468624" y="4241382"/>
                  </a:lnTo>
                  <a:lnTo>
                    <a:pt x="3466443" y="4245573"/>
                  </a:lnTo>
                  <a:lnTo>
                    <a:pt x="3467545" y="4250377"/>
                  </a:lnTo>
                  <a:lnTo>
                    <a:pt x="3471594" y="4252892"/>
                  </a:lnTo>
                  <a:lnTo>
                    <a:pt x="3476976" y="4255975"/>
                  </a:lnTo>
                  <a:lnTo>
                    <a:pt x="3481975" y="4258108"/>
                  </a:lnTo>
                  <a:lnTo>
                    <a:pt x="3486445" y="4256863"/>
                  </a:lnTo>
                  <a:lnTo>
                    <a:pt x="3488485" y="4253006"/>
                  </a:lnTo>
                  <a:lnTo>
                    <a:pt x="3490667" y="4248815"/>
                  </a:lnTo>
                  <a:lnTo>
                    <a:pt x="3489564" y="4244011"/>
                  </a:lnTo>
                  <a:lnTo>
                    <a:pt x="3485515" y="4241497"/>
                  </a:lnTo>
                  <a:lnTo>
                    <a:pt x="3480134" y="4238413"/>
                  </a:lnTo>
                  <a:lnTo>
                    <a:pt x="3475943" y="4236231"/>
                  </a:lnTo>
                  <a:close/>
                </a:path>
                <a:path w="17462500" h="9773920">
                  <a:moveTo>
                    <a:pt x="3398690" y="4191065"/>
                  </a:moveTo>
                  <a:lnTo>
                    <a:pt x="3393886" y="4192167"/>
                  </a:lnTo>
                  <a:lnTo>
                    <a:pt x="3391371" y="4196216"/>
                  </a:lnTo>
                  <a:lnTo>
                    <a:pt x="3389190" y="4200407"/>
                  </a:lnTo>
                  <a:lnTo>
                    <a:pt x="3390293" y="4205211"/>
                  </a:lnTo>
                  <a:lnTo>
                    <a:pt x="3394341" y="4207726"/>
                  </a:lnTo>
                  <a:lnTo>
                    <a:pt x="3399723" y="4210810"/>
                  </a:lnTo>
                  <a:lnTo>
                    <a:pt x="3404723" y="4212942"/>
                  </a:lnTo>
                  <a:lnTo>
                    <a:pt x="3408860" y="4211555"/>
                  </a:lnTo>
                  <a:lnTo>
                    <a:pt x="3411232" y="4207840"/>
                  </a:lnTo>
                  <a:lnTo>
                    <a:pt x="3413414" y="4203649"/>
                  </a:lnTo>
                  <a:lnTo>
                    <a:pt x="3412312" y="4198845"/>
                  </a:lnTo>
                  <a:lnTo>
                    <a:pt x="3408263" y="4196330"/>
                  </a:lnTo>
                  <a:lnTo>
                    <a:pt x="3402881" y="4193247"/>
                  </a:lnTo>
                  <a:lnTo>
                    <a:pt x="3398690" y="4191065"/>
                  </a:lnTo>
                  <a:close/>
                </a:path>
                <a:path w="17462500" h="9773920">
                  <a:moveTo>
                    <a:pt x="8570921" y="6389095"/>
                  </a:moveTo>
                  <a:lnTo>
                    <a:pt x="8566495" y="6388389"/>
                  </a:lnTo>
                  <a:lnTo>
                    <a:pt x="8560260" y="6387305"/>
                  </a:lnTo>
                  <a:lnTo>
                    <a:pt x="8555834" y="6386599"/>
                  </a:lnTo>
                  <a:lnTo>
                    <a:pt x="8551318" y="6389794"/>
                  </a:lnTo>
                  <a:lnTo>
                    <a:pt x="8550612" y="6394220"/>
                  </a:lnTo>
                  <a:lnTo>
                    <a:pt x="8549796" y="6397811"/>
                  </a:lnTo>
                  <a:lnTo>
                    <a:pt x="8549714" y="6398171"/>
                  </a:lnTo>
                  <a:lnTo>
                    <a:pt x="8552053" y="6401926"/>
                  </a:lnTo>
                  <a:lnTo>
                    <a:pt x="8555387" y="6403348"/>
                  </a:lnTo>
                  <a:lnTo>
                    <a:pt x="8555862" y="6403157"/>
                  </a:lnTo>
                  <a:lnTo>
                    <a:pt x="8557528" y="6403868"/>
                  </a:lnTo>
                  <a:lnTo>
                    <a:pt x="8563763" y="6404951"/>
                  </a:lnTo>
                  <a:lnTo>
                    <a:pt x="8568189" y="6405657"/>
                  </a:lnTo>
                  <a:lnTo>
                    <a:pt x="8572705" y="6402463"/>
                  </a:lnTo>
                  <a:lnTo>
                    <a:pt x="8573411" y="6398036"/>
                  </a:lnTo>
                  <a:lnTo>
                    <a:pt x="8574260" y="6393277"/>
                  </a:lnTo>
                  <a:lnTo>
                    <a:pt x="8570921" y="6389095"/>
                  </a:lnTo>
                  <a:close/>
                </a:path>
                <a:path w="17462500" h="9773920">
                  <a:moveTo>
                    <a:pt x="3322056" y="4145375"/>
                  </a:moveTo>
                  <a:lnTo>
                    <a:pt x="3317252" y="4146477"/>
                  </a:lnTo>
                  <a:lnTo>
                    <a:pt x="3314737" y="4150526"/>
                  </a:lnTo>
                  <a:lnTo>
                    <a:pt x="3312555" y="4154717"/>
                  </a:lnTo>
                  <a:lnTo>
                    <a:pt x="3313658" y="4159521"/>
                  </a:lnTo>
                  <a:lnTo>
                    <a:pt x="3317706" y="4162036"/>
                  </a:lnTo>
                  <a:lnTo>
                    <a:pt x="3323088" y="4165119"/>
                  </a:lnTo>
                  <a:lnTo>
                    <a:pt x="3328088" y="4167251"/>
                  </a:lnTo>
                  <a:lnTo>
                    <a:pt x="3332225" y="4165864"/>
                  </a:lnTo>
                  <a:lnTo>
                    <a:pt x="3334598" y="4162150"/>
                  </a:lnTo>
                  <a:lnTo>
                    <a:pt x="3336779" y="4157958"/>
                  </a:lnTo>
                  <a:lnTo>
                    <a:pt x="3335677" y="4153155"/>
                  </a:lnTo>
                  <a:lnTo>
                    <a:pt x="3331628" y="4150640"/>
                  </a:lnTo>
                  <a:lnTo>
                    <a:pt x="3326246" y="4147556"/>
                  </a:lnTo>
                  <a:lnTo>
                    <a:pt x="3322056" y="4145375"/>
                  </a:lnTo>
                  <a:close/>
                </a:path>
                <a:path w="17462500" h="9773920">
                  <a:moveTo>
                    <a:pt x="3245563" y="4099351"/>
                  </a:moveTo>
                  <a:lnTo>
                    <a:pt x="3240759" y="4100453"/>
                  </a:lnTo>
                  <a:lnTo>
                    <a:pt x="3235729" y="4108551"/>
                  </a:lnTo>
                  <a:lnTo>
                    <a:pt x="3236832" y="4113355"/>
                  </a:lnTo>
                  <a:lnTo>
                    <a:pt x="3240881" y="4115869"/>
                  </a:lnTo>
                  <a:lnTo>
                    <a:pt x="3246262" y="4118953"/>
                  </a:lnTo>
                  <a:lnTo>
                    <a:pt x="3247262" y="4119379"/>
                  </a:lnTo>
                  <a:lnTo>
                    <a:pt x="3247120" y="4119713"/>
                  </a:lnTo>
                  <a:lnTo>
                    <a:pt x="3251120" y="4121419"/>
                  </a:lnTo>
                  <a:lnTo>
                    <a:pt x="3255399" y="4119699"/>
                  </a:lnTo>
                  <a:lnTo>
                    <a:pt x="3257630" y="4116316"/>
                  </a:lnTo>
                  <a:lnTo>
                    <a:pt x="3260145" y="4112268"/>
                  </a:lnTo>
                  <a:lnTo>
                    <a:pt x="3259042" y="4107465"/>
                  </a:lnTo>
                  <a:lnTo>
                    <a:pt x="3254993" y="4104950"/>
                  </a:lnTo>
                  <a:lnTo>
                    <a:pt x="3249612" y="4101866"/>
                  </a:lnTo>
                  <a:lnTo>
                    <a:pt x="3245563" y="4099351"/>
                  </a:lnTo>
                  <a:close/>
                </a:path>
                <a:path w="17462500" h="9773920">
                  <a:moveTo>
                    <a:pt x="8658636" y="6403268"/>
                  </a:moveTo>
                  <a:lnTo>
                    <a:pt x="8654210" y="6402562"/>
                  </a:lnTo>
                  <a:lnTo>
                    <a:pt x="8647975" y="6401478"/>
                  </a:lnTo>
                  <a:lnTo>
                    <a:pt x="8643550" y="6400772"/>
                  </a:lnTo>
                  <a:lnTo>
                    <a:pt x="8639368" y="6404110"/>
                  </a:lnTo>
                  <a:lnTo>
                    <a:pt x="8638661" y="6408535"/>
                  </a:lnTo>
                  <a:lnTo>
                    <a:pt x="8637981" y="6411791"/>
                  </a:lnTo>
                  <a:lnTo>
                    <a:pt x="8637905" y="6412153"/>
                  </a:lnTo>
                  <a:lnTo>
                    <a:pt x="8640245" y="6415908"/>
                  </a:lnTo>
                  <a:lnTo>
                    <a:pt x="8643578" y="6417330"/>
                  </a:lnTo>
                  <a:lnTo>
                    <a:pt x="8643720" y="6416997"/>
                  </a:lnTo>
                  <a:lnTo>
                    <a:pt x="8645720" y="6417850"/>
                  </a:lnTo>
                  <a:lnTo>
                    <a:pt x="8651954" y="6418934"/>
                  </a:lnTo>
                  <a:lnTo>
                    <a:pt x="8656379" y="6419640"/>
                  </a:lnTo>
                  <a:lnTo>
                    <a:pt x="8660560" y="6416301"/>
                  </a:lnTo>
                  <a:lnTo>
                    <a:pt x="8661973" y="6407449"/>
                  </a:lnTo>
                  <a:lnTo>
                    <a:pt x="8658636" y="6403268"/>
                  </a:lnTo>
                  <a:close/>
                </a:path>
                <a:path w="17462500" h="9773920">
                  <a:moveTo>
                    <a:pt x="3169688" y="4052803"/>
                  </a:moveTo>
                  <a:lnTo>
                    <a:pt x="3164551" y="4053763"/>
                  </a:lnTo>
                  <a:lnTo>
                    <a:pt x="3162036" y="4057812"/>
                  </a:lnTo>
                  <a:lnTo>
                    <a:pt x="3160058" y="4060908"/>
                  </a:lnTo>
                  <a:lnTo>
                    <a:pt x="3159663" y="4061527"/>
                  </a:lnTo>
                  <a:lnTo>
                    <a:pt x="3160624" y="4066664"/>
                  </a:lnTo>
                  <a:lnTo>
                    <a:pt x="3164672" y="4069179"/>
                  </a:lnTo>
                  <a:lnTo>
                    <a:pt x="3169912" y="4072596"/>
                  </a:lnTo>
                  <a:lnTo>
                    <a:pt x="3170912" y="4073022"/>
                  </a:lnTo>
                  <a:lnTo>
                    <a:pt x="3170769" y="4073356"/>
                  </a:lnTo>
                  <a:lnTo>
                    <a:pt x="3174769" y="4075062"/>
                  </a:lnTo>
                  <a:lnTo>
                    <a:pt x="3179048" y="4073342"/>
                  </a:lnTo>
                  <a:lnTo>
                    <a:pt x="3181279" y="4069960"/>
                  </a:lnTo>
                  <a:lnTo>
                    <a:pt x="3183794" y="4065912"/>
                  </a:lnTo>
                  <a:lnTo>
                    <a:pt x="3182691" y="4061107"/>
                  </a:lnTo>
                  <a:lnTo>
                    <a:pt x="3178643" y="4058593"/>
                  </a:lnTo>
                  <a:lnTo>
                    <a:pt x="3169688" y="4052803"/>
                  </a:lnTo>
                  <a:close/>
                </a:path>
                <a:path w="17462500" h="9773920">
                  <a:moveTo>
                    <a:pt x="3093288" y="4005637"/>
                  </a:moveTo>
                  <a:lnTo>
                    <a:pt x="3088151" y="4006598"/>
                  </a:lnTo>
                  <a:lnTo>
                    <a:pt x="3086024" y="4010023"/>
                  </a:lnTo>
                  <a:lnTo>
                    <a:pt x="3083659" y="4013742"/>
                  </a:lnTo>
                  <a:lnTo>
                    <a:pt x="3083264" y="4014362"/>
                  </a:lnTo>
                  <a:lnTo>
                    <a:pt x="3084224" y="4019498"/>
                  </a:lnTo>
                  <a:lnTo>
                    <a:pt x="3088272" y="4022013"/>
                  </a:lnTo>
                  <a:lnTo>
                    <a:pt x="3093512" y="4025430"/>
                  </a:lnTo>
                  <a:lnTo>
                    <a:pt x="3098178" y="4027421"/>
                  </a:lnTo>
                  <a:lnTo>
                    <a:pt x="3102649" y="4026176"/>
                  </a:lnTo>
                  <a:lnTo>
                    <a:pt x="3104880" y="4022794"/>
                  </a:lnTo>
                  <a:lnTo>
                    <a:pt x="3106857" y="4019698"/>
                  </a:lnTo>
                  <a:lnTo>
                    <a:pt x="3107253" y="4019079"/>
                  </a:lnTo>
                  <a:lnTo>
                    <a:pt x="3106292" y="4013942"/>
                  </a:lnTo>
                  <a:lnTo>
                    <a:pt x="3102243" y="4011427"/>
                  </a:lnTo>
                  <a:lnTo>
                    <a:pt x="3093288" y="4005637"/>
                  </a:lnTo>
                  <a:close/>
                </a:path>
                <a:path w="17462500" h="9773920">
                  <a:moveTo>
                    <a:pt x="8747063" y="6415775"/>
                  </a:moveTo>
                  <a:lnTo>
                    <a:pt x="8742636" y="6415069"/>
                  </a:lnTo>
                  <a:lnTo>
                    <a:pt x="8736260" y="6414319"/>
                  </a:lnTo>
                  <a:lnTo>
                    <a:pt x="8731833" y="6413612"/>
                  </a:lnTo>
                  <a:lnTo>
                    <a:pt x="8727651" y="6416950"/>
                  </a:lnTo>
                  <a:lnTo>
                    <a:pt x="8726945" y="6421376"/>
                  </a:lnTo>
                  <a:lnTo>
                    <a:pt x="8726524" y="6425136"/>
                  </a:lnTo>
                  <a:lnTo>
                    <a:pt x="8728529" y="6428749"/>
                  </a:lnTo>
                  <a:lnTo>
                    <a:pt x="8731861" y="6430170"/>
                  </a:lnTo>
                  <a:lnTo>
                    <a:pt x="8732004" y="6429837"/>
                  </a:lnTo>
                  <a:lnTo>
                    <a:pt x="8734004" y="6430690"/>
                  </a:lnTo>
                  <a:lnTo>
                    <a:pt x="8740380" y="6431440"/>
                  </a:lnTo>
                  <a:lnTo>
                    <a:pt x="8744807" y="6432147"/>
                  </a:lnTo>
                  <a:lnTo>
                    <a:pt x="8748987" y="6428809"/>
                  </a:lnTo>
                  <a:lnTo>
                    <a:pt x="8750341" y="6420325"/>
                  </a:lnTo>
                  <a:lnTo>
                    <a:pt x="8750399" y="6419956"/>
                  </a:lnTo>
                  <a:lnTo>
                    <a:pt x="8747063" y="6415775"/>
                  </a:lnTo>
                  <a:close/>
                </a:path>
                <a:path w="17462500" h="9773920">
                  <a:moveTo>
                    <a:pt x="3017364" y="3958280"/>
                  </a:moveTo>
                  <a:lnTo>
                    <a:pt x="3012227" y="3959240"/>
                  </a:lnTo>
                  <a:lnTo>
                    <a:pt x="3010099" y="3962666"/>
                  </a:lnTo>
                  <a:lnTo>
                    <a:pt x="3007735" y="3966385"/>
                  </a:lnTo>
                  <a:lnTo>
                    <a:pt x="3007340" y="3967004"/>
                  </a:lnTo>
                  <a:lnTo>
                    <a:pt x="3008300" y="3972142"/>
                  </a:lnTo>
                  <a:lnTo>
                    <a:pt x="3012349" y="3974656"/>
                  </a:lnTo>
                  <a:lnTo>
                    <a:pt x="3017588" y="3978073"/>
                  </a:lnTo>
                  <a:lnTo>
                    <a:pt x="3022255" y="3980064"/>
                  </a:lnTo>
                  <a:lnTo>
                    <a:pt x="3026725" y="3978820"/>
                  </a:lnTo>
                  <a:lnTo>
                    <a:pt x="3028955" y="3975437"/>
                  </a:lnTo>
                  <a:lnTo>
                    <a:pt x="3030933" y="3972341"/>
                  </a:lnTo>
                  <a:lnTo>
                    <a:pt x="3031328" y="3971722"/>
                  </a:lnTo>
                  <a:lnTo>
                    <a:pt x="3030368" y="3966585"/>
                  </a:lnTo>
                  <a:lnTo>
                    <a:pt x="3026319" y="3964069"/>
                  </a:lnTo>
                  <a:lnTo>
                    <a:pt x="3017364" y="3958280"/>
                  </a:lnTo>
                  <a:close/>
                </a:path>
                <a:path w="17462500" h="9773920">
                  <a:moveTo>
                    <a:pt x="8836058" y="6426948"/>
                  </a:moveTo>
                  <a:lnTo>
                    <a:pt x="8831490" y="6426576"/>
                  </a:lnTo>
                  <a:lnTo>
                    <a:pt x="8825111" y="6425824"/>
                  </a:lnTo>
                  <a:lnTo>
                    <a:pt x="8820685" y="6425118"/>
                  </a:lnTo>
                  <a:lnTo>
                    <a:pt x="8816504" y="6428457"/>
                  </a:lnTo>
                  <a:lnTo>
                    <a:pt x="8815798" y="6432883"/>
                  </a:lnTo>
                  <a:lnTo>
                    <a:pt x="8815376" y="6436642"/>
                  </a:lnTo>
                  <a:lnTo>
                    <a:pt x="8817381" y="6440255"/>
                  </a:lnTo>
                  <a:lnTo>
                    <a:pt x="8820715" y="6441677"/>
                  </a:lnTo>
                  <a:lnTo>
                    <a:pt x="8820857" y="6441344"/>
                  </a:lnTo>
                  <a:lnTo>
                    <a:pt x="8822856" y="6442197"/>
                  </a:lnTo>
                  <a:lnTo>
                    <a:pt x="8829233" y="6442947"/>
                  </a:lnTo>
                  <a:lnTo>
                    <a:pt x="8833659" y="6443653"/>
                  </a:lnTo>
                  <a:lnTo>
                    <a:pt x="8838174" y="6440457"/>
                  </a:lnTo>
                  <a:lnTo>
                    <a:pt x="8838546" y="6435888"/>
                  </a:lnTo>
                  <a:lnTo>
                    <a:pt x="8839193" y="6431831"/>
                  </a:lnTo>
                  <a:lnTo>
                    <a:pt x="8839252" y="6431462"/>
                  </a:lnTo>
                  <a:lnTo>
                    <a:pt x="8836058" y="6426948"/>
                  </a:lnTo>
                  <a:close/>
                </a:path>
                <a:path w="17462500" h="9773920">
                  <a:moveTo>
                    <a:pt x="2941724" y="3910257"/>
                  </a:moveTo>
                  <a:lnTo>
                    <a:pt x="2936588" y="3911217"/>
                  </a:lnTo>
                  <a:lnTo>
                    <a:pt x="2934460" y="3914642"/>
                  </a:lnTo>
                  <a:lnTo>
                    <a:pt x="2932096" y="3918362"/>
                  </a:lnTo>
                  <a:lnTo>
                    <a:pt x="2931700" y="3918981"/>
                  </a:lnTo>
                  <a:lnTo>
                    <a:pt x="2932660" y="3924118"/>
                  </a:lnTo>
                  <a:lnTo>
                    <a:pt x="2936709" y="3926633"/>
                  </a:lnTo>
                  <a:lnTo>
                    <a:pt x="2941949" y="3930050"/>
                  </a:lnTo>
                  <a:lnTo>
                    <a:pt x="2946615" y="3932040"/>
                  </a:lnTo>
                  <a:lnTo>
                    <a:pt x="2951085" y="3930796"/>
                  </a:lnTo>
                  <a:lnTo>
                    <a:pt x="2953316" y="3927413"/>
                  </a:lnTo>
                  <a:lnTo>
                    <a:pt x="2955293" y="3924318"/>
                  </a:lnTo>
                  <a:lnTo>
                    <a:pt x="2955689" y="3923698"/>
                  </a:lnTo>
                  <a:lnTo>
                    <a:pt x="2954728" y="3918561"/>
                  </a:lnTo>
                  <a:lnTo>
                    <a:pt x="2950679" y="3916046"/>
                  </a:lnTo>
                  <a:lnTo>
                    <a:pt x="2941724" y="3910257"/>
                  </a:lnTo>
                  <a:close/>
                </a:path>
                <a:path w="17462500" h="9773920">
                  <a:moveTo>
                    <a:pt x="2866419" y="3862375"/>
                  </a:moveTo>
                  <a:lnTo>
                    <a:pt x="2861139" y="3863669"/>
                  </a:lnTo>
                  <a:lnTo>
                    <a:pt x="2856789" y="3870480"/>
                  </a:lnTo>
                  <a:lnTo>
                    <a:pt x="2856394" y="3871099"/>
                  </a:lnTo>
                  <a:lnTo>
                    <a:pt x="2857687" y="3876379"/>
                  </a:lnTo>
                  <a:lnTo>
                    <a:pt x="2866642" y="3882169"/>
                  </a:lnTo>
                  <a:lnTo>
                    <a:pt x="2871309" y="3884159"/>
                  </a:lnTo>
                  <a:lnTo>
                    <a:pt x="2875779" y="3882915"/>
                  </a:lnTo>
                  <a:lnTo>
                    <a:pt x="2878010" y="3879532"/>
                  </a:lnTo>
                  <a:lnTo>
                    <a:pt x="2880383" y="3875817"/>
                  </a:lnTo>
                  <a:lnTo>
                    <a:pt x="2879089" y="3870537"/>
                  </a:lnTo>
                  <a:lnTo>
                    <a:pt x="2866419" y="3862375"/>
                  </a:lnTo>
                  <a:close/>
                </a:path>
                <a:path w="17462500" h="9773920">
                  <a:moveTo>
                    <a:pt x="8924195" y="6437362"/>
                  </a:moveTo>
                  <a:lnTo>
                    <a:pt x="8919626" y="6436989"/>
                  </a:lnTo>
                  <a:lnTo>
                    <a:pt x="8913583" y="6436381"/>
                  </a:lnTo>
                  <a:lnTo>
                    <a:pt x="8909015" y="6436008"/>
                  </a:lnTo>
                  <a:lnTo>
                    <a:pt x="8904832" y="6439345"/>
                  </a:lnTo>
                  <a:lnTo>
                    <a:pt x="8904459" y="6443914"/>
                  </a:lnTo>
                  <a:lnTo>
                    <a:pt x="8904038" y="6447674"/>
                  </a:lnTo>
                  <a:lnTo>
                    <a:pt x="8906185" y="6450953"/>
                  </a:lnTo>
                  <a:lnTo>
                    <a:pt x="8909519" y="6452375"/>
                  </a:lnTo>
                  <a:lnTo>
                    <a:pt x="8909661" y="6452042"/>
                  </a:lnTo>
                  <a:lnTo>
                    <a:pt x="8911992" y="6453036"/>
                  </a:lnTo>
                  <a:lnTo>
                    <a:pt x="8918037" y="6453645"/>
                  </a:lnTo>
                  <a:lnTo>
                    <a:pt x="8922605" y="6454018"/>
                  </a:lnTo>
                  <a:lnTo>
                    <a:pt x="8926787" y="6450680"/>
                  </a:lnTo>
                  <a:lnTo>
                    <a:pt x="8927534" y="6441544"/>
                  </a:lnTo>
                  <a:lnTo>
                    <a:pt x="8924195" y="6437362"/>
                  </a:lnTo>
                  <a:close/>
                </a:path>
                <a:path w="17462500" h="9773920">
                  <a:moveTo>
                    <a:pt x="2791681" y="3813161"/>
                  </a:moveTo>
                  <a:lnTo>
                    <a:pt x="2786402" y="3814454"/>
                  </a:lnTo>
                  <a:lnTo>
                    <a:pt x="2784424" y="3817550"/>
                  </a:lnTo>
                  <a:lnTo>
                    <a:pt x="2781901" y="3821595"/>
                  </a:lnTo>
                  <a:lnTo>
                    <a:pt x="2781514" y="3822218"/>
                  </a:lnTo>
                  <a:lnTo>
                    <a:pt x="2782808" y="3827497"/>
                  </a:lnTo>
                  <a:lnTo>
                    <a:pt x="2791763" y="3833287"/>
                  </a:lnTo>
                  <a:lnTo>
                    <a:pt x="2796762" y="3835419"/>
                  </a:lnTo>
                  <a:lnTo>
                    <a:pt x="2801233" y="3834175"/>
                  </a:lnTo>
                  <a:lnTo>
                    <a:pt x="2803463" y="3830793"/>
                  </a:lnTo>
                  <a:lnTo>
                    <a:pt x="2805591" y="3827367"/>
                  </a:lnTo>
                  <a:lnTo>
                    <a:pt x="2805978" y="3826744"/>
                  </a:lnTo>
                  <a:lnTo>
                    <a:pt x="2804685" y="3821466"/>
                  </a:lnTo>
                  <a:lnTo>
                    <a:pt x="2795730" y="3815676"/>
                  </a:lnTo>
                  <a:lnTo>
                    <a:pt x="2791681" y="3813161"/>
                  </a:lnTo>
                  <a:close/>
                </a:path>
                <a:path w="17462500" h="9773920">
                  <a:moveTo>
                    <a:pt x="2717277" y="3764089"/>
                  </a:moveTo>
                  <a:lnTo>
                    <a:pt x="2711997" y="3765382"/>
                  </a:lnTo>
                  <a:lnTo>
                    <a:pt x="2709823" y="3768787"/>
                  </a:lnTo>
                  <a:lnTo>
                    <a:pt x="2709625" y="3769098"/>
                  </a:lnTo>
                  <a:lnTo>
                    <a:pt x="2706996" y="3772703"/>
                  </a:lnTo>
                  <a:lnTo>
                    <a:pt x="2706776" y="3773004"/>
                  </a:lnTo>
                  <a:lnTo>
                    <a:pt x="2708070" y="3778283"/>
                  </a:lnTo>
                  <a:lnTo>
                    <a:pt x="2717025" y="3784072"/>
                  </a:lnTo>
                  <a:lnTo>
                    <a:pt x="2718359" y="3784641"/>
                  </a:lnTo>
                  <a:lnTo>
                    <a:pt x="2718216" y="3784975"/>
                  </a:lnTo>
                  <a:lnTo>
                    <a:pt x="2721882" y="3786539"/>
                  </a:lnTo>
                  <a:lnTo>
                    <a:pt x="2726353" y="3785294"/>
                  </a:lnTo>
                  <a:lnTo>
                    <a:pt x="2728381" y="3782219"/>
                  </a:lnTo>
                  <a:lnTo>
                    <a:pt x="2728583" y="3781912"/>
                  </a:lnTo>
                  <a:lnTo>
                    <a:pt x="2731212" y="3778306"/>
                  </a:lnTo>
                  <a:lnTo>
                    <a:pt x="2731432" y="3778005"/>
                  </a:lnTo>
                  <a:lnTo>
                    <a:pt x="2730138" y="3772726"/>
                  </a:lnTo>
                  <a:lnTo>
                    <a:pt x="2721183" y="3766936"/>
                  </a:lnTo>
                  <a:lnTo>
                    <a:pt x="2717277" y="3764089"/>
                  </a:lnTo>
                  <a:close/>
                </a:path>
                <a:path w="17462500" h="9773920">
                  <a:moveTo>
                    <a:pt x="9012901" y="6446443"/>
                  </a:moveTo>
                  <a:lnTo>
                    <a:pt x="9008333" y="6446070"/>
                  </a:lnTo>
                  <a:lnTo>
                    <a:pt x="9002289" y="6445461"/>
                  </a:lnTo>
                  <a:lnTo>
                    <a:pt x="8997719" y="6445088"/>
                  </a:lnTo>
                  <a:lnTo>
                    <a:pt x="8993540" y="6448427"/>
                  </a:lnTo>
                  <a:lnTo>
                    <a:pt x="8993166" y="6452994"/>
                  </a:lnTo>
                  <a:lnTo>
                    <a:pt x="8992744" y="6456754"/>
                  </a:lnTo>
                  <a:lnTo>
                    <a:pt x="9011311" y="6463098"/>
                  </a:lnTo>
                  <a:lnTo>
                    <a:pt x="9015493" y="6459760"/>
                  </a:lnTo>
                  <a:lnTo>
                    <a:pt x="9016238" y="6450623"/>
                  </a:lnTo>
                  <a:lnTo>
                    <a:pt x="9012901" y="6446443"/>
                  </a:lnTo>
                  <a:close/>
                </a:path>
                <a:path w="17462500" h="9773920">
                  <a:moveTo>
                    <a:pt x="2642681" y="3714540"/>
                  </a:moveTo>
                  <a:lnTo>
                    <a:pt x="2637402" y="3715834"/>
                  </a:lnTo>
                  <a:lnTo>
                    <a:pt x="2635227" y="3719240"/>
                  </a:lnTo>
                  <a:lnTo>
                    <a:pt x="2635029" y="3719549"/>
                  </a:lnTo>
                  <a:lnTo>
                    <a:pt x="2632400" y="3723155"/>
                  </a:lnTo>
                  <a:lnTo>
                    <a:pt x="2632181" y="3723456"/>
                  </a:lnTo>
                  <a:lnTo>
                    <a:pt x="2633475" y="3728735"/>
                  </a:lnTo>
                  <a:lnTo>
                    <a:pt x="2642430" y="3734525"/>
                  </a:lnTo>
                  <a:lnTo>
                    <a:pt x="2643762" y="3735093"/>
                  </a:lnTo>
                  <a:lnTo>
                    <a:pt x="2643620" y="3735427"/>
                  </a:lnTo>
                  <a:lnTo>
                    <a:pt x="2647287" y="3736991"/>
                  </a:lnTo>
                  <a:lnTo>
                    <a:pt x="2651758" y="3735746"/>
                  </a:lnTo>
                  <a:lnTo>
                    <a:pt x="2653785" y="3732672"/>
                  </a:lnTo>
                  <a:lnTo>
                    <a:pt x="2653988" y="3732364"/>
                  </a:lnTo>
                  <a:lnTo>
                    <a:pt x="2656618" y="3728758"/>
                  </a:lnTo>
                  <a:lnTo>
                    <a:pt x="2656836" y="3728458"/>
                  </a:lnTo>
                  <a:lnTo>
                    <a:pt x="2655543" y="3723178"/>
                  </a:lnTo>
                  <a:lnTo>
                    <a:pt x="2646588" y="3717389"/>
                  </a:lnTo>
                  <a:lnTo>
                    <a:pt x="2642681" y="3714540"/>
                  </a:lnTo>
                  <a:close/>
                </a:path>
                <a:path w="17462500" h="9773920">
                  <a:moveTo>
                    <a:pt x="9102033" y="6454522"/>
                  </a:moveTo>
                  <a:lnTo>
                    <a:pt x="9097464" y="6454150"/>
                  </a:lnTo>
                  <a:lnTo>
                    <a:pt x="9091422" y="6453542"/>
                  </a:lnTo>
                  <a:lnTo>
                    <a:pt x="9086854" y="6453169"/>
                  </a:lnTo>
                  <a:lnTo>
                    <a:pt x="9082671" y="6456506"/>
                  </a:lnTo>
                  <a:lnTo>
                    <a:pt x="9082298" y="6461075"/>
                  </a:lnTo>
                  <a:lnTo>
                    <a:pt x="9081877" y="6464835"/>
                  </a:lnTo>
                  <a:lnTo>
                    <a:pt x="9100444" y="6471178"/>
                  </a:lnTo>
                  <a:lnTo>
                    <a:pt x="9104625" y="6467841"/>
                  </a:lnTo>
                  <a:lnTo>
                    <a:pt x="9105370" y="6458704"/>
                  </a:lnTo>
                  <a:lnTo>
                    <a:pt x="9102033" y="6454522"/>
                  </a:lnTo>
                  <a:close/>
                </a:path>
                <a:path w="17462500" h="9773920">
                  <a:moveTo>
                    <a:pt x="2568895" y="3664943"/>
                  </a:moveTo>
                  <a:lnTo>
                    <a:pt x="2563424" y="3665761"/>
                  </a:lnTo>
                  <a:lnTo>
                    <a:pt x="2558679" y="3673193"/>
                  </a:lnTo>
                  <a:lnTo>
                    <a:pt x="2559497" y="3678663"/>
                  </a:lnTo>
                  <a:lnTo>
                    <a:pt x="2568452" y="3684452"/>
                  </a:lnTo>
                  <a:lnTo>
                    <a:pt x="2573452" y="3686585"/>
                  </a:lnTo>
                  <a:lnTo>
                    <a:pt x="2577780" y="3685674"/>
                  </a:lnTo>
                  <a:lnTo>
                    <a:pt x="2580010" y="3682292"/>
                  </a:lnTo>
                  <a:lnTo>
                    <a:pt x="2582716" y="3678719"/>
                  </a:lnTo>
                  <a:lnTo>
                    <a:pt x="2581565" y="3673106"/>
                  </a:lnTo>
                  <a:lnTo>
                    <a:pt x="2568895" y="3664943"/>
                  </a:lnTo>
                  <a:close/>
                </a:path>
                <a:path w="17462500" h="9773920">
                  <a:moveTo>
                    <a:pt x="2494868" y="3614063"/>
                  </a:moveTo>
                  <a:lnTo>
                    <a:pt x="2489731" y="3615023"/>
                  </a:lnTo>
                  <a:lnTo>
                    <a:pt x="2487025" y="3618596"/>
                  </a:lnTo>
                  <a:lnTo>
                    <a:pt x="2484652" y="3622311"/>
                  </a:lnTo>
                  <a:lnTo>
                    <a:pt x="2485612" y="3627448"/>
                  </a:lnTo>
                  <a:lnTo>
                    <a:pt x="2489185" y="3630155"/>
                  </a:lnTo>
                  <a:lnTo>
                    <a:pt x="2494425" y="3633571"/>
                  </a:lnTo>
                  <a:lnTo>
                    <a:pt x="2499425" y="3635704"/>
                  </a:lnTo>
                  <a:lnTo>
                    <a:pt x="2503753" y="3634793"/>
                  </a:lnTo>
                  <a:lnTo>
                    <a:pt x="2505984" y="3631410"/>
                  </a:lnTo>
                  <a:lnTo>
                    <a:pt x="2508356" y="3627695"/>
                  </a:lnTo>
                  <a:lnTo>
                    <a:pt x="2507396" y="3622558"/>
                  </a:lnTo>
                  <a:lnTo>
                    <a:pt x="2503823" y="3619852"/>
                  </a:lnTo>
                  <a:lnTo>
                    <a:pt x="2494868" y="3614063"/>
                  </a:lnTo>
                  <a:close/>
                </a:path>
                <a:path w="17462500" h="9773920">
                  <a:moveTo>
                    <a:pt x="9190925" y="6461319"/>
                  </a:moveTo>
                  <a:lnTo>
                    <a:pt x="9186357" y="6460946"/>
                  </a:lnTo>
                  <a:lnTo>
                    <a:pt x="9180170" y="6460671"/>
                  </a:lnTo>
                  <a:lnTo>
                    <a:pt x="9175602" y="6460298"/>
                  </a:lnTo>
                  <a:lnTo>
                    <a:pt x="9171754" y="6463777"/>
                  </a:lnTo>
                  <a:lnTo>
                    <a:pt x="9171380" y="6468345"/>
                  </a:lnTo>
                  <a:lnTo>
                    <a:pt x="9171434" y="6471914"/>
                  </a:lnTo>
                  <a:lnTo>
                    <a:pt x="9173249" y="6475052"/>
                  </a:lnTo>
                  <a:lnTo>
                    <a:pt x="9177248" y="6476758"/>
                  </a:lnTo>
                  <a:lnTo>
                    <a:pt x="9179057" y="6477135"/>
                  </a:lnTo>
                  <a:lnTo>
                    <a:pt x="9185242" y="6477410"/>
                  </a:lnTo>
                  <a:lnTo>
                    <a:pt x="9189810" y="6477783"/>
                  </a:lnTo>
                  <a:lnTo>
                    <a:pt x="9193660" y="6474304"/>
                  </a:lnTo>
                  <a:lnTo>
                    <a:pt x="9194405" y="6465167"/>
                  </a:lnTo>
                  <a:lnTo>
                    <a:pt x="9190925" y="6461319"/>
                  </a:lnTo>
                  <a:close/>
                </a:path>
                <a:path w="17462500" h="9773920">
                  <a:moveTo>
                    <a:pt x="2421601" y="3562323"/>
                  </a:moveTo>
                  <a:lnTo>
                    <a:pt x="2416464" y="3563284"/>
                  </a:lnTo>
                  <a:lnTo>
                    <a:pt x="2413758" y="3566857"/>
                  </a:lnTo>
                  <a:lnTo>
                    <a:pt x="2411386" y="3570572"/>
                  </a:lnTo>
                  <a:lnTo>
                    <a:pt x="2412345" y="3575709"/>
                  </a:lnTo>
                  <a:lnTo>
                    <a:pt x="2415918" y="3578416"/>
                  </a:lnTo>
                  <a:lnTo>
                    <a:pt x="2421016" y="3582166"/>
                  </a:lnTo>
                  <a:lnTo>
                    <a:pt x="2426016" y="3584298"/>
                  </a:lnTo>
                  <a:lnTo>
                    <a:pt x="2430344" y="3583387"/>
                  </a:lnTo>
                  <a:lnTo>
                    <a:pt x="2432575" y="3580005"/>
                  </a:lnTo>
                  <a:lnTo>
                    <a:pt x="2434947" y="3576290"/>
                  </a:lnTo>
                  <a:lnTo>
                    <a:pt x="2433987" y="3571153"/>
                  </a:lnTo>
                  <a:lnTo>
                    <a:pt x="2430414" y="3568446"/>
                  </a:lnTo>
                  <a:lnTo>
                    <a:pt x="2425316" y="3564696"/>
                  </a:lnTo>
                  <a:lnTo>
                    <a:pt x="2421601" y="3562323"/>
                  </a:lnTo>
                  <a:close/>
                </a:path>
                <a:path w="17462500" h="9773920">
                  <a:moveTo>
                    <a:pt x="9279912" y="6466973"/>
                  </a:moveTo>
                  <a:lnTo>
                    <a:pt x="9275344" y="6466600"/>
                  </a:lnTo>
                  <a:lnTo>
                    <a:pt x="9269157" y="6466325"/>
                  </a:lnTo>
                  <a:lnTo>
                    <a:pt x="9264587" y="6465951"/>
                  </a:lnTo>
                  <a:lnTo>
                    <a:pt x="9260739" y="6469431"/>
                  </a:lnTo>
                  <a:lnTo>
                    <a:pt x="9260366" y="6474000"/>
                  </a:lnTo>
                  <a:lnTo>
                    <a:pt x="9260420" y="6477569"/>
                  </a:lnTo>
                  <a:lnTo>
                    <a:pt x="9262567" y="6480848"/>
                  </a:lnTo>
                  <a:lnTo>
                    <a:pt x="9266233" y="6482412"/>
                  </a:lnTo>
                  <a:lnTo>
                    <a:pt x="9268044" y="6482790"/>
                  </a:lnTo>
                  <a:lnTo>
                    <a:pt x="9274228" y="6483065"/>
                  </a:lnTo>
                  <a:lnTo>
                    <a:pt x="9278796" y="6483437"/>
                  </a:lnTo>
                  <a:lnTo>
                    <a:pt x="9282645" y="6479957"/>
                  </a:lnTo>
                  <a:lnTo>
                    <a:pt x="9283391" y="6470821"/>
                  </a:lnTo>
                  <a:lnTo>
                    <a:pt x="9279912" y="6466973"/>
                  </a:lnTo>
                  <a:close/>
                </a:path>
                <a:path w="17462500" h="9773920">
                  <a:moveTo>
                    <a:pt x="2349001" y="3510869"/>
                  </a:moveTo>
                  <a:lnTo>
                    <a:pt x="2343863" y="3511829"/>
                  </a:lnTo>
                  <a:lnTo>
                    <a:pt x="2338452" y="3518975"/>
                  </a:lnTo>
                  <a:lnTo>
                    <a:pt x="2339412" y="3524113"/>
                  </a:lnTo>
                  <a:lnTo>
                    <a:pt x="2342985" y="3526819"/>
                  </a:lnTo>
                  <a:lnTo>
                    <a:pt x="2348082" y="3530570"/>
                  </a:lnTo>
                  <a:lnTo>
                    <a:pt x="2349749" y="3531280"/>
                  </a:lnTo>
                  <a:lnTo>
                    <a:pt x="2349607" y="3531613"/>
                  </a:lnTo>
                  <a:lnTo>
                    <a:pt x="2352940" y="3533035"/>
                  </a:lnTo>
                  <a:lnTo>
                    <a:pt x="2357268" y="3532123"/>
                  </a:lnTo>
                  <a:lnTo>
                    <a:pt x="2359499" y="3528742"/>
                  </a:lnTo>
                  <a:lnTo>
                    <a:pt x="2362205" y="3525168"/>
                  </a:lnTo>
                  <a:lnTo>
                    <a:pt x="2361244" y="3520031"/>
                  </a:lnTo>
                  <a:lnTo>
                    <a:pt x="2357671" y="3517326"/>
                  </a:lnTo>
                  <a:lnTo>
                    <a:pt x="2352574" y="3513575"/>
                  </a:lnTo>
                  <a:lnTo>
                    <a:pt x="2349001" y="3510869"/>
                  </a:lnTo>
                  <a:close/>
                </a:path>
                <a:path w="17462500" h="9773920">
                  <a:moveTo>
                    <a:pt x="2276636" y="3457940"/>
                  </a:moveTo>
                  <a:lnTo>
                    <a:pt x="2271499" y="3458899"/>
                  </a:lnTo>
                  <a:lnTo>
                    <a:pt x="2268793" y="3462473"/>
                  </a:lnTo>
                  <a:lnTo>
                    <a:pt x="2265945" y="3466379"/>
                  </a:lnTo>
                  <a:lnTo>
                    <a:pt x="2266905" y="3471516"/>
                  </a:lnTo>
                  <a:lnTo>
                    <a:pt x="2270478" y="3474222"/>
                  </a:lnTo>
                  <a:lnTo>
                    <a:pt x="2275576" y="3477973"/>
                  </a:lnTo>
                  <a:lnTo>
                    <a:pt x="2280908" y="3480248"/>
                  </a:lnTo>
                  <a:lnTo>
                    <a:pt x="2285237" y="3479336"/>
                  </a:lnTo>
                  <a:lnTo>
                    <a:pt x="2287467" y="3475954"/>
                  </a:lnTo>
                  <a:lnTo>
                    <a:pt x="2290174" y="3472381"/>
                  </a:lnTo>
                  <a:lnTo>
                    <a:pt x="2289213" y="3467244"/>
                  </a:lnTo>
                  <a:lnTo>
                    <a:pt x="2285640" y="3464538"/>
                  </a:lnTo>
                  <a:lnTo>
                    <a:pt x="2276636" y="3457940"/>
                  </a:lnTo>
                  <a:close/>
                </a:path>
                <a:path w="17462500" h="9773920">
                  <a:moveTo>
                    <a:pt x="9369606" y="6470960"/>
                  </a:moveTo>
                  <a:lnTo>
                    <a:pt x="9365038" y="6470587"/>
                  </a:lnTo>
                  <a:lnTo>
                    <a:pt x="9358852" y="6470312"/>
                  </a:lnTo>
                  <a:lnTo>
                    <a:pt x="9354476" y="6470415"/>
                  </a:lnTo>
                  <a:lnTo>
                    <a:pt x="9350627" y="6473895"/>
                  </a:lnTo>
                  <a:lnTo>
                    <a:pt x="9349975" y="6481890"/>
                  </a:lnTo>
                  <a:lnTo>
                    <a:pt x="9352122" y="6485169"/>
                  </a:lnTo>
                  <a:lnTo>
                    <a:pt x="9355121" y="6486449"/>
                  </a:lnTo>
                  <a:lnTo>
                    <a:pt x="9355598" y="6486258"/>
                  </a:lnTo>
                  <a:lnTo>
                    <a:pt x="9356598" y="6486685"/>
                  </a:lnTo>
                  <a:lnTo>
                    <a:pt x="9358405" y="6487062"/>
                  </a:lnTo>
                  <a:lnTo>
                    <a:pt x="9364592" y="6487336"/>
                  </a:lnTo>
                  <a:lnTo>
                    <a:pt x="9368969" y="6487234"/>
                  </a:lnTo>
                  <a:lnTo>
                    <a:pt x="9372817" y="6483754"/>
                  </a:lnTo>
                  <a:lnTo>
                    <a:pt x="9373190" y="6479186"/>
                  </a:lnTo>
                  <a:lnTo>
                    <a:pt x="9373088" y="6474809"/>
                  </a:lnTo>
                  <a:lnTo>
                    <a:pt x="9369606" y="6470960"/>
                  </a:lnTo>
                  <a:close/>
                </a:path>
                <a:path w="17462500" h="9773920">
                  <a:moveTo>
                    <a:pt x="2204604" y="3405151"/>
                  </a:moveTo>
                  <a:lnTo>
                    <a:pt x="2199467" y="3406112"/>
                  </a:lnTo>
                  <a:lnTo>
                    <a:pt x="2196761" y="3409685"/>
                  </a:lnTo>
                  <a:lnTo>
                    <a:pt x="2193913" y="3413591"/>
                  </a:lnTo>
                  <a:lnTo>
                    <a:pt x="2194873" y="3418729"/>
                  </a:lnTo>
                  <a:lnTo>
                    <a:pt x="2198446" y="3421434"/>
                  </a:lnTo>
                  <a:lnTo>
                    <a:pt x="2203544" y="3425185"/>
                  </a:lnTo>
                  <a:lnTo>
                    <a:pt x="2205210" y="3425896"/>
                  </a:lnTo>
                  <a:lnTo>
                    <a:pt x="2205402" y="3426371"/>
                  </a:lnTo>
                  <a:lnTo>
                    <a:pt x="2208735" y="3427793"/>
                  </a:lnTo>
                  <a:lnTo>
                    <a:pt x="2212730" y="3426739"/>
                  </a:lnTo>
                  <a:lnTo>
                    <a:pt x="2215293" y="3423499"/>
                  </a:lnTo>
                  <a:lnTo>
                    <a:pt x="2218142" y="3419593"/>
                  </a:lnTo>
                  <a:lnTo>
                    <a:pt x="2217181" y="3414456"/>
                  </a:lnTo>
                  <a:lnTo>
                    <a:pt x="2213608" y="3411750"/>
                  </a:lnTo>
                  <a:lnTo>
                    <a:pt x="2204604" y="3405151"/>
                  </a:lnTo>
                  <a:close/>
                </a:path>
                <a:path w="17462500" h="9773920">
                  <a:moveTo>
                    <a:pt x="2132524" y="3351555"/>
                  </a:moveTo>
                  <a:lnTo>
                    <a:pt x="2127387" y="3352515"/>
                  </a:lnTo>
                  <a:lnTo>
                    <a:pt x="2124681" y="3356088"/>
                  </a:lnTo>
                  <a:lnTo>
                    <a:pt x="2121832" y="3359995"/>
                  </a:lnTo>
                  <a:lnTo>
                    <a:pt x="2122795" y="3365133"/>
                  </a:lnTo>
                  <a:lnTo>
                    <a:pt x="2126366" y="3367838"/>
                  </a:lnTo>
                  <a:lnTo>
                    <a:pt x="2131464" y="3371588"/>
                  </a:lnTo>
                  <a:lnTo>
                    <a:pt x="2136796" y="3373863"/>
                  </a:lnTo>
                  <a:lnTo>
                    <a:pt x="2140791" y="3372810"/>
                  </a:lnTo>
                  <a:lnTo>
                    <a:pt x="2143213" y="3369903"/>
                  </a:lnTo>
                  <a:lnTo>
                    <a:pt x="2146061" y="3365997"/>
                  </a:lnTo>
                  <a:lnTo>
                    <a:pt x="2145101" y="3360859"/>
                  </a:lnTo>
                  <a:lnTo>
                    <a:pt x="2141528" y="3358154"/>
                  </a:lnTo>
                  <a:lnTo>
                    <a:pt x="2132524" y="3351555"/>
                  </a:lnTo>
                  <a:close/>
                </a:path>
                <a:path w="17462500" h="9773920">
                  <a:moveTo>
                    <a:pt x="9458922" y="6473997"/>
                  </a:moveTo>
                  <a:lnTo>
                    <a:pt x="9454212" y="6473958"/>
                  </a:lnTo>
                  <a:lnTo>
                    <a:pt x="9448025" y="6473682"/>
                  </a:lnTo>
                  <a:lnTo>
                    <a:pt x="9443314" y="6473642"/>
                  </a:lnTo>
                  <a:lnTo>
                    <a:pt x="9439466" y="6477122"/>
                  </a:lnTo>
                  <a:lnTo>
                    <a:pt x="9439426" y="6481833"/>
                  </a:lnTo>
                  <a:lnTo>
                    <a:pt x="9439146" y="6485259"/>
                  </a:lnTo>
                  <a:lnTo>
                    <a:pt x="9458475" y="6490746"/>
                  </a:lnTo>
                  <a:lnTo>
                    <a:pt x="9462322" y="6487266"/>
                  </a:lnTo>
                  <a:lnTo>
                    <a:pt x="9462402" y="6477845"/>
                  </a:lnTo>
                  <a:lnTo>
                    <a:pt x="9458922" y="6473997"/>
                  </a:lnTo>
                  <a:close/>
                </a:path>
                <a:path w="17462500" h="9773920">
                  <a:moveTo>
                    <a:pt x="2061728" y="3297718"/>
                  </a:moveTo>
                  <a:lnTo>
                    <a:pt x="2056257" y="3298536"/>
                  </a:lnTo>
                  <a:lnTo>
                    <a:pt x="2050845" y="3305683"/>
                  </a:lnTo>
                  <a:lnTo>
                    <a:pt x="2051663" y="3311153"/>
                  </a:lnTo>
                  <a:lnTo>
                    <a:pt x="2055236" y="3313860"/>
                  </a:lnTo>
                  <a:lnTo>
                    <a:pt x="2060334" y="3317610"/>
                  </a:lnTo>
                  <a:lnTo>
                    <a:pt x="2065667" y="3319884"/>
                  </a:lnTo>
                  <a:lnTo>
                    <a:pt x="2069662" y="3318831"/>
                  </a:lnTo>
                  <a:lnTo>
                    <a:pt x="2072084" y="3315925"/>
                  </a:lnTo>
                  <a:lnTo>
                    <a:pt x="2074790" y="3312351"/>
                  </a:lnTo>
                  <a:lnTo>
                    <a:pt x="2073972" y="3306881"/>
                  </a:lnTo>
                  <a:lnTo>
                    <a:pt x="2070399" y="3304175"/>
                  </a:lnTo>
                  <a:lnTo>
                    <a:pt x="2065301" y="3300424"/>
                  </a:lnTo>
                  <a:lnTo>
                    <a:pt x="2061728" y="3297718"/>
                  </a:lnTo>
                  <a:close/>
                </a:path>
                <a:path w="17462500" h="9773920">
                  <a:moveTo>
                    <a:pt x="9548187" y="6476224"/>
                  </a:moveTo>
                  <a:lnTo>
                    <a:pt x="9543475" y="6476185"/>
                  </a:lnTo>
                  <a:lnTo>
                    <a:pt x="9532247" y="6475729"/>
                  </a:lnTo>
                  <a:lnTo>
                    <a:pt x="9528732" y="6479350"/>
                  </a:lnTo>
                  <a:lnTo>
                    <a:pt x="9528693" y="6484061"/>
                  </a:lnTo>
                  <a:lnTo>
                    <a:pt x="9528413" y="6487487"/>
                  </a:lnTo>
                  <a:lnTo>
                    <a:pt x="9530700" y="6490432"/>
                  </a:lnTo>
                  <a:lnTo>
                    <a:pt x="9533701" y="6491712"/>
                  </a:lnTo>
                  <a:lnTo>
                    <a:pt x="9533416" y="6492379"/>
                  </a:lnTo>
                  <a:lnTo>
                    <a:pt x="9534416" y="6492806"/>
                  </a:lnTo>
                  <a:lnTo>
                    <a:pt x="9536701" y="6492992"/>
                  </a:lnTo>
                  <a:lnTo>
                    <a:pt x="9543028" y="6492934"/>
                  </a:lnTo>
                  <a:lnTo>
                    <a:pt x="9548073" y="6493116"/>
                  </a:lnTo>
                  <a:lnTo>
                    <a:pt x="9551586" y="6489494"/>
                  </a:lnTo>
                  <a:lnTo>
                    <a:pt x="9551627" y="6484783"/>
                  </a:lnTo>
                  <a:lnTo>
                    <a:pt x="9551808" y="6479739"/>
                  </a:lnTo>
                  <a:lnTo>
                    <a:pt x="9548187" y="6476224"/>
                  </a:lnTo>
                  <a:close/>
                </a:path>
                <a:path w="17462500" h="9773920">
                  <a:moveTo>
                    <a:pt x="1991358" y="3242882"/>
                  </a:moveTo>
                  <a:lnTo>
                    <a:pt x="1985888" y="3243700"/>
                  </a:lnTo>
                  <a:lnTo>
                    <a:pt x="1983182" y="3247273"/>
                  </a:lnTo>
                  <a:lnTo>
                    <a:pt x="1980142" y="3250704"/>
                  </a:lnTo>
                  <a:lnTo>
                    <a:pt x="1980960" y="3256174"/>
                  </a:lnTo>
                  <a:lnTo>
                    <a:pt x="1984533" y="3258881"/>
                  </a:lnTo>
                  <a:lnTo>
                    <a:pt x="1989631" y="3262631"/>
                  </a:lnTo>
                  <a:lnTo>
                    <a:pt x="1991631" y="3263484"/>
                  </a:lnTo>
                  <a:lnTo>
                    <a:pt x="1991489" y="3263817"/>
                  </a:lnTo>
                  <a:lnTo>
                    <a:pt x="1994822" y="3265239"/>
                  </a:lnTo>
                  <a:lnTo>
                    <a:pt x="1998817" y="3264186"/>
                  </a:lnTo>
                  <a:lnTo>
                    <a:pt x="2001239" y="3261279"/>
                  </a:lnTo>
                  <a:lnTo>
                    <a:pt x="2004278" y="3257848"/>
                  </a:lnTo>
                  <a:lnTo>
                    <a:pt x="2003460" y="3252378"/>
                  </a:lnTo>
                  <a:lnTo>
                    <a:pt x="1999887" y="3249672"/>
                  </a:lnTo>
                  <a:lnTo>
                    <a:pt x="1994789" y="3245921"/>
                  </a:lnTo>
                  <a:lnTo>
                    <a:pt x="1991358" y="3242882"/>
                  </a:lnTo>
                  <a:close/>
                </a:path>
                <a:path w="17462500" h="9773920">
                  <a:moveTo>
                    <a:pt x="1921130" y="3187712"/>
                  </a:moveTo>
                  <a:lnTo>
                    <a:pt x="1915803" y="3188196"/>
                  </a:lnTo>
                  <a:lnTo>
                    <a:pt x="1910390" y="3195343"/>
                  </a:lnTo>
                  <a:lnTo>
                    <a:pt x="1910875" y="3200672"/>
                  </a:lnTo>
                  <a:lnTo>
                    <a:pt x="1914448" y="3203378"/>
                  </a:lnTo>
                  <a:lnTo>
                    <a:pt x="1919404" y="3207461"/>
                  </a:lnTo>
                  <a:lnTo>
                    <a:pt x="1921403" y="3208314"/>
                  </a:lnTo>
                  <a:lnTo>
                    <a:pt x="1921261" y="3208648"/>
                  </a:lnTo>
                  <a:lnTo>
                    <a:pt x="1924594" y="3210069"/>
                  </a:lnTo>
                  <a:lnTo>
                    <a:pt x="1928589" y="3209016"/>
                  </a:lnTo>
                  <a:lnTo>
                    <a:pt x="1931011" y="3206109"/>
                  </a:lnTo>
                  <a:lnTo>
                    <a:pt x="1933717" y="3202536"/>
                  </a:lnTo>
                  <a:lnTo>
                    <a:pt x="1933232" y="3197208"/>
                  </a:lnTo>
                  <a:lnTo>
                    <a:pt x="1929659" y="3194502"/>
                  </a:lnTo>
                  <a:lnTo>
                    <a:pt x="1924704" y="3190419"/>
                  </a:lnTo>
                  <a:lnTo>
                    <a:pt x="1921130" y="3187712"/>
                  </a:lnTo>
                  <a:close/>
                </a:path>
                <a:path w="17462500" h="9773920">
                  <a:moveTo>
                    <a:pt x="9637354" y="6476835"/>
                  </a:moveTo>
                  <a:lnTo>
                    <a:pt x="9632644" y="6476795"/>
                  </a:lnTo>
                  <a:lnTo>
                    <a:pt x="9626315" y="6476853"/>
                  </a:lnTo>
                  <a:lnTo>
                    <a:pt x="9621604" y="6476814"/>
                  </a:lnTo>
                  <a:lnTo>
                    <a:pt x="9618089" y="6480436"/>
                  </a:lnTo>
                  <a:lnTo>
                    <a:pt x="9618050" y="6485147"/>
                  </a:lnTo>
                  <a:lnTo>
                    <a:pt x="9618104" y="6488715"/>
                  </a:lnTo>
                  <a:lnTo>
                    <a:pt x="9620060" y="6491519"/>
                  </a:lnTo>
                  <a:lnTo>
                    <a:pt x="9624059" y="6493225"/>
                  </a:lnTo>
                  <a:lnTo>
                    <a:pt x="9626343" y="6493411"/>
                  </a:lnTo>
                  <a:lnTo>
                    <a:pt x="9632672" y="6493353"/>
                  </a:lnTo>
                  <a:lnTo>
                    <a:pt x="9637381" y="6493393"/>
                  </a:lnTo>
                  <a:lnTo>
                    <a:pt x="9640897" y="6489771"/>
                  </a:lnTo>
                  <a:lnTo>
                    <a:pt x="9640976" y="6480350"/>
                  </a:lnTo>
                  <a:lnTo>
                    <a:pt x="9637354" y="6476835"/>
                  </a:lnTo>
                  <a:close/>
                </a:path>
                <a:path w="17462500" h="9773920">
                  <a:moveTo>
                    <a:pt x="1851329" y="3131543"/>
                  </a:moveTo>
                  <a:lnTo>
                    <a:pt x="1846335" y="3132169"/>
                  </a:lnTo>
                  <a:lnTo>
                    <a:pt x="1843295" y="3135600"/>
                  </a:lnTo>
                  <a:lnTo>
                    <a:pt x="1840589" y="3139173"/>
                  </a:lnTo>
                  <a:lnTo>
                    <a:pt x="1841216" y="3144168"/>
                  </a:lnTo>
                  <a:lnTo>
                    <a:pt x="1844647" y="3147208"/>
                  </a:lnTo>
                  <a:lnTo>
                    <a:pt x="1849603" y="3151291"/>
                  </a:lnTo>
                  <a:lnTo>
                    <a:pt x="1851602" y="3152144"/>
                  </a:lnTo>
                  <a:lnTo>
                    <a:pt x="1851460" y="3152478"/>
                  </a:lnTo>
                  <a:lnTo>
                    <a:pt x="1854793" y="3153900"/>
                  </a:lnTo>
                  <a:lnTo>
                    <a:pt x="1858788" y="3152846"/>
                  </a:lnTo>
                  <a:lnTo>
                    <a:pt x="1861210" y="3149939"/>
                  </a:lnTo>
                  <a:lnTo>
                    <a:pt x="1863916" y="3146366"/>
                  </a:lnTo>
                  <a:lnTo>
                    <a:pt x="1863431" y="3141038"/>
                  </a:lnTo>
                  <a:lnTo>
                    <a:pt x="1859858" y="3138331"/>
                  </a:lnTo>
                  <a:lnTo>
                    <a:pt x="1854902" y="3134248"/>
                  </a:lnTo>
                  <a:lnTo>
                    <a:pt x="1851329" y="3131543"/>
                  </a:lnTo>
                  <a:close/>
                </a:path>
                <a:path w="17462500" h="9773920">
                  <a:moveTo>
                    <a:pt x="9726805" y="6476778"/>
                  </a:moveTo>
                  <a:lnTo>
                    <a:pt x="9722095" y="6476738"/>
                  </a:lnTo>
                  <a:lnTo>
                    <a:pt x="9715767" y="6476797"/>
                  </a:lnTo>
                  <a:lnTo>
                    <a:pt x="9711056" y="6476758"/>
                  </a:lnTo>
                  <a:lnTo>
                    <a:pt x="9707543" y="6480380"/>
                  </a:lnTo>
                  <a:lnTo>
                    <a:pt x="9707502" y="6485090"/>
                  </a:lnTo>
                  <a:lnTo>
                    <a:pt x="9707556" y="6488659"/>
                  </a:lnTo>
                  <a:lnTo>
                    <a:pt x="9709510" y="6491462"/>
                  </a:lnTo>
                  <a:lnTo>
                    <a:pt x="9713510" y="6493168"/>
                  </a:lnTo>
                  <a:lnTo>
                    <a:pt x="9715795" y="6493355"/>
                  </a:lnTo>
                  <a:lnTo>
                    <a:pt x="9722122" y="6493296"/>
                  </a:lnTo>
                  <a:lnTo>
                    <a:pt x="9726832" y="6493336"/>
                  </a:lnTo>
                  <a:lnTo>
                    <a:pt x="9730349" y="6489715"/>
                  </a:lnTo>
                  <a:lnTo>
                    <a:pt x="9730429" y="6480294"/>
                  </a:lnTo>
                  <a:lnTo>
                    <a:pt x="9726805" y="6476778"/>
                  </a:lnTo>
                  <a:close/>
                </a:path>
                <a:path w="17462500" h="9773920">
                  <a:moveTo>
                    <a:pt x="1783097" y="3074465"/>
                  </a:moveTo>
                  <a:lnTo>
                    <a:pt x="1778102" y="3075093"/>
                  </a:lnTo>
                  <a:lnTo>
                    <a:pt x="1775063" y="3078524"/>
                  </a:lnTo>
                  <a:lnTo>
                    <a:pt x="1771882" y="3082288"/>
                  </a:lnTo>
                  <a:lnTo>
                    <a:pt x="1772509" y="3087283"/>
                  </a:lnTo>
                  <a:lnTo>
                    <a:pt x="1775939" y="3090322"/>
                  </a:lnTo>
                  <a:lnTo>
                    <a:pt x="1780561" y="3094263"/>
                  </a:lnTo>
                  <a:lnTo>
                    <a:pt x="1782895" y="3095259"/>
                  </a:lnTo>
                  <a:lnTo>
                    <a:pt x="1782752" y="3095592"/>
                  </a:lnTo>
                  <a:lnTo>
                    <a:pt x="1786085" y="3097014"/>
                  </a:lnTo>
                  <a:lnTo>
                    <a:pt x="1789938" y="3096294"/>
                  </a:lnTo>
                  <a:lnTo>
                    <a:pt x="1792360" y="3093388"/>
                  </a:lnTo>
                  <a:lnTo>
                    <a:pt x="1795541" y="3089623"/>
                  </a:lnTo>
                  <a:lnTo>
                    <a:pt x="1794914" y="3084628"/>
                  </a:lnTo>
                  <a:lnTo>
                    <a:pt x="1791484" y="3081588"/>
                  </a:lnTo>
                  <a:lnTo>
                    <a:pt x="1783097" y="3074465"/>
                  </a:lnTo>
                  <a:close/>
                </a:path>
                <a:path w="17462500" h="9773920">
                  <a:moveTo>
                    <a:pt x="17462072" y="9756690"/>
                  </a:moveTo>
                  <a:lnTo>
                    <a:pt x="17451285" y="9752089"/>
                  </a:lnTo>
                  <a:lnTo>
                    <a:pt x="17446531" y="9754000"/>
                  </a:lnTo>
                  <a:lnTo>
                    <a:pt x="17442835" y="9762666"/>
                  </a:lnTo>
                  <a:lnTo>
                    <a:pt x="17444745" y="9767421"/>
                  </a:lnTo>
                  <a:lnTo>
                    <a:pt x="17459077" y="9773534"/>
                  </a:lnTo>
                  <a:lnTo>
                    <a:pt x="17462072" y="9772331"/>
                  </a:lnTo>
                  <a:lnTo>
                    <a:pt x="17462072" y="9756690"/>
                  </a:lnTo>
                  <a:close/>
                </a:path>
                <a:path w="17462500" h="9773920">
                  <a:moveTo>
                    <a:pt x="17383718" y="9722084"/>
                  </a:moveTo>
                  <a:lnTo>
                    <a:pt x="17369385" y="9715970"/>
                  </a:lnTo>
                  <a:lnTo>
                    <a:pt x="17364630" y="9717883"/>
                  </a:lnTo>
                  <a:lnTo>
                    <a:pt x="17360934" y="9726549"/>
                  </a:lnTo>
                  <a:lnTo>
                    <a:pt x="17362703" y="9731636"/>
                  </a:lnTo>
                  <a:lnTo>
                    <a:pt x="17373036" y="9736044"/>
                  </a:lnTo>
                  <a:lnTo>
                    <a:pt x="17372845" y="9735568"/>
                  </a:lnTo>
                  <a:lnTo>
                    <a:pt x="17377178" y="9737417"/>
                  </a:lnTo>
                  <a:lnTo>
                    <a:pt x="17381932" y="9735506"/>
                  </a:lnTo>
                  <a:lnTo>
                    <a:pt x="17385486" y="9727173"/>
                  </a:lnTo>
                  <a:lnTo>
                    <a:pt x="17383718" y="9722084"/>
                  </a:lnTo>
                  <a:close/>
                </a:path>
                <a:path w="17462500" h="9773920">
                  <a:moveTo>
                    <a:pt x="17288770" y="9679613"/>
                  </a:moveTo>
                  <a:lnTo>
                    <a:pt x="17283681" y="9681382"/>
                  </a:lnTo>
                  <a:lnTo>
                    <a:pt x="17281497" y="9686360"/>
                  </a:lnTo>
                  <a:lnTo>
                    <a:pt x="17279651" y="9689906"/>
                  </a:lnTo>
                  <a:lnTo>
                    <a:pt x="17281421" y="9694994"/>
                  </a:lnTo>
                  <a:lnTo>
                    <a:pt x="17295753" y="9701108"/>
                  </a:lnTo>
                  <a:lnTo>
                    <a:pt x="17300840" y="9699338"/>
                  </a:lnTo>
                  <a:lnTo>
                    <a:pt x="17302882" y="9694694"/>
                  </a:lnTo>
                  <a:lnTo>
                    <a:pt x="17304728" y="9691148"/>
                  </a:lnTo>
                  <a:lnTo>
                    <a:pt x="17302960" y="9686060"/>
                  </a:lnTo>
                  <a:lnTo>
                    <a:pt x="17292962" y="9681795"/>
                  </a:lnTo>
                  <a:lnTo>
                    <a:pt x="17288770" y="9679613"/>
                  </a:lnTo>
                  <a:close/>
                </a:path>
                <a:path w="17462500" h="9773920">
                  <a:moveTo>
                    <a:pt x="17207771" y="9642305"/>
                  </a:moveTo>
                  <a:lnTo>
                    <a:pt x="17202684" y="9644074"/>
                  </a:lnTo>
                  <a:lnTo>
                    <a:pt x="17200496" y="9649049"/>
                  </a:lnTo>
                  <a:lnTo>
                    <a:pt x="17198796" y="9652264"/>
                  </a:lnTo>
                  <a:lnTo>
                    <a:pt x="17200565" y="9657352"/>
                  </a:lnTo>
                  <a:lnTo>
                    <a:pt x="17204755" y="9659534"/>
                  </a:lnTo>
                  <a:lnTo>
                    <a:pt x="17214754" y="9663799"/>
                  </a:lnTo>
                  <a:lnTo>
                    <a:pt x="17219844" y="9662031"/>
                  </a:lnTo>
                  <a:lnTo>
                    <a:pt x="17221890" y="9657388"/>
                  </a:lnTo>
                  <a:lnTo>
                    <a:pt x="17223589" y="9654173"/>
                  </a:lnTo>
                  <a:lnTo>
                    <a:pt x="17221819" y="9649084"/>
                  </a:lnTo>
                  <a:lnTo>
                    <a:pt x="17217628" y="9646903"/>
                  </a:lnTo>
                  <a:lnTo>
                    <a:pt x="17211962" y="9644486"/>
                  </a:lnTo>
                  <a:lnTo>
                    <a:pt x="17207771" y="9642305"/>
                  </a:lnTo>
                  <a:close/>
                </a:path>
                <a:path w="17462500" h="9773920">
                  <a:moveTo>
                    <a:pt x="17137009" y="9607786"/>
                  </a:moveTo>
                  <a:lnTo>
                    <a:pt x="17127009" y="9603520"/>
                  </a:lnTo>
                  <a:lnTo>
                    <a:pt x="17122063" y="9604956"/>
                  </a:lnTo>
                  <a:lnTo>
                    <a:pt x="17118366" y="9613622"/>
                  </a:lnTo>
                  <a:lnTo>
                    <a:pt x="17119803" y="9618568"/>
                  </a:lnTo>
                  <a:lnTo>
                    <a:pt x="17123993" y="9620750"/>
                  </a:lnTo>
                  <a:lnTo>
                    <a:pt x="17133992" y="9625015"/>
                  </a:lnTo>
                  <a:lnTo>
                    <a:pt x="17139080" y="9623246"/>
                  </a:lnTo>
                  <a:lnTo>
                    <a:pt x="17142634" y="9614913"/>
                  </a:lnTo>
                  <a:lnTo>
                    <a:pt x="17141199" y="9609967"/>
                  </a:lnTo>
                  <a:lnTo>
                    <a:pt x="17137009" y="9607786"/>
                  </a:lnTo>
                  <a:close/>
                </a:path>
                <a:path w="17462500" h="9773920">
                  <a:moveTo>
                    <a:pt x="17047531" y="9564496"/>
                  </a:moveTo>
                  <a:lnTo>
                    <a:pt x="17042250" y="9565789"/>
                  </a:lnTo>
                  <a:lnTo>
                    <a:pt x="17039722" y="9571408"/>
                  </a:lnTo>
                  <a:lnTo>
                    <a:pt x="17038363" y="9573980"/>
                  </a:lnTo>
                  <a:lnTo>
                    <a:pt x="17039800" y="9578926"/>
                  </a:lnTo>
                  <a:lnTo>
                    <a:pt x="17043848" y="9581441"/>
                  </a:lnTo>
                  <a:lnTo>
                    <a:pt x="17049848" y="9584000"/>
                  </a:lnTo>
                  <a:lnTo>
                    <a:pt x="17049705" y="9584334"/>
                  </a:lnTo>
                  <a:lnTo>
                    <a:pt x="17053704" y="9586040"/>
                  </a:lnTo>
                  <a:lnTo>
                    <a:pt x="17058793" y="9584271"/>
                  </a:lnTo>
                  <a:lnTo>
                    <a:pt x="17061180" y="9578985"/>
                  </a:lnTo>
                  <a:lnTo>
                    <a:pt x="17062539" y="9576413"/>
                  </a:lnTo>
                  <a:lnTo>
                    <a:pt x="17061103" y="9571468"/>
                  </a:lnTo>
                  <a:lnTo>
                    <a:pt x="17057054" y="9568953"/>
                  </a:lnTo>
                  <a:lnTo>
                    <a:pt x="17051389" y="9566536"/>
                  </a:lnTo>
                  <a:lnTo>
                    <a:pt x="17047531" y="9564496"/>
                  </a:lnTo>
                  <a:close/>
                </a:path>
                <a:path w="17462500" h="9773920">
                  <a:moveTo>
                    <a:pt x="9815827" y="6474962"/>
                  </a:moveTo>
                  <a:lnTo>
                    <a:pt x="9796856" y="6483416"/>
                  </a:lnTo>
                  <a:lnTo>
                    <a:pt x="9796910" y="6486984"/>
                  </a:lnTo>
                  <a:lnTo>
                    <a:pt x="9798864" y="6489788"/>
                  </a:lnTo>
                  <a:lnTo>
                    <a:pt x="9801864" y="6491068"/>
                  </a:lnTo>
                  <a:lnTo>
                    <a:pt x="9802006" y="6490734"/>
                  </a:lnTo>
                  <a:lnTo>
                    <a:pt x="9803006" y="6491161"/>
                  </a:lnTo>
                  <a:lnTo>
                    <a:pt x="9805291" y="6491348"/>
                  </a:lnTo>
                  <a:lnTo>
                    <a:pt x="9811618" y="6491289"/>
                  </a:lnTo>
                  <a:lnTo>
                    <a:pt x="9815996" y="6491187"/>
                  </a:lnTo>
                  <a:lnTo>
                    <a:pt x="9819512" y="6487565"/>
                  </a:lnTo>
                  <a:lnTo>
                    <a:pt x="9819551" y="6482855"/>
                  </a:lnTo>
                  <a:lnTo>
                    <a:pt x="9819448" y="6478477"/>
                  </a:lnTo>
                  <a:lnTo>
                    <a:pt x="9815827" y="6474962"/>
                  </a:lnTo>
                  <a:close/>
                </a:path>
                <a:path w="17462500" h="9773920">
                  <a:moveTo>
                    <a:pt x="1714674" y="3016914"/>
                  </a:moveTo>
                  <a:lnTo>
                    <a:pt x="1709345" y="3017399"/>
                  </a:lnTo>
                  <a:lnTo>
                    <a:pt x="1703267" y="3024261"/>
                  </a:lnTo>
                  <a:lnTo>
                    <a:pt x="1703752" y="3029589"/>
                  </a:lnTo>
                  <a:lnTo>
                    <a:pt x="1707184" y="3032629"/>
                  </a:lnTo>
                  <a:lnTo>
                    <a:pt x="1711805" y="3036570"/>
                  </a:lnTo>
                  <a:lnTo>
                    <a:pt x="1712329" y="3037188"/>
                  </a:lnTo>
                  <a:lnTo>
                    <a:pt x="1717328" y="3039320"/>
                  </a:lnTo>
                  <a:lnTo>
                    <a:pt x="1721181" y="3038600"/>
                  </a:lnTo>
                  <a:lnTo>
                    <a:pt x="1723603" y="3035693"/>
                  </a:lnTo>
                  <a:lnTo>
                    <a:pt x="1726643" y="3032262"/>
                  </a:lnTo>
                  <a:lnTo>
                    <a:pt x="1726158" y="3026934"/>
                  </a:lnTo>
                  <a:lnTo>
                    <a:pt x="1722727" y="3023895"/>
                  </a:lnTo>
                  <a:lnTo>
                    <a:pt x="1718105" y="3019953"/>
                  </a:lnTo>
                  <a:lnTo>
                    <a:pt x="1714674" y="3016914"/>
                  </a:lnTo>
                  <a:close/>
                </a:path>
                <a:path w="17462500" h="9773920">
                  <a:moveTo>
                    <a:pt x="16967763" y="9523379"/>
                  </a:moveTo>
                  <a:lnTo>
                    <a:pt x="16962484" y="9524672"/>
                  </a:lnTo>
                  <a:lnTo>
                    <a:pt x="16960636" y="9529006"/>
                  </a:lnTo>
                  <a:lnTo>
                    <a:pt x="16958454" y="9533196"/>
                  </a:lnTo>
                  <a:lnTo>
                    <a:pt x="16959891" y="9538142"/>
                  </a:lnTo>
                  <a:lnTo>
                    <a:pt x="16963939" y="9540657"/>
                  </a:lnTo>
                  <a:lnTo>
                    <a:pt x="16974271" y="9545064"/>
                  </a:lnTo>
                  <a:lnTo>
                    <a:pt x="16979217" y="9543629"/>
                  </a:lnTo>
                  <a:lnTo>
                    <a:pt x="16980923" y="9539629"/>
                  </a:lnTo>
                  <a:lnTo>
                    <a:pt x="16983104" y="9535439"/>
                  </a:lnTo>
                  <a:lnTo>
                    <a:pt x="16981668" y="9530492"/>
                  </a:lnTo>
                  <a:lnTo>
                    <a:pt x="16977620" y="9527977"/>
                  </a:lnTo>
                  <a:lnTo>
                    <a:pt x="16971954" y="9525560"/>
                  </a:lnTo>
                  <a:lnTo>
                    <a:pt x="16967763" y="9523379"/>
                  </a:lnTo>
                  <a:close/>
                </a:path>
                <a:path w="17462500" h="9773920">
                  <a:moveTo>
                    <a:pt x="16888279" y="9481594"/>
                  </a:moveTo>
                  <a:lnTo>
                    <a:pt x="16883333" y="9483030"/>
                  </a:lnTo>
                  <a:lnTo>
                    <a:pt x="16881151" y="9487221"/>
                  </a:lnTo>
                  <a:lnTo>
                    <a:pt x="16879112" y="9491079"/>
                  </a:lnTo>
                  <a:lnTo>
                    <a:pt x="16880548" y="9496024"/>
                  </a:lnTo>
                  <a:lnTo>
                    <a:pt x="16884455" y="9498873"/>
                  </a:lnTo>
                  <a:lnTo>
                    <a:pt x="16890787" y="9501574"/>
                  </a:lnTo>
                  <a:lnTo>
                    <a:pt x="16890645" y="9501907"/>
                  </a:lnTo>
                  <a:lnTo>
                    <a:pt x="16894646" y="9503613"/>
                  </a:lnTo>
                  <a:lnTo>
                    <a:pt x="16899258" y="9502036"/>
                  </a:lnTo>
                  <a:lnTo>
                    <a:pt x="16901297" y="9498178"/>
                  </a:lnTo>
                  <a:lnTo>
                    <a:pt x="16903479" y="9493988"/>
                  </a:lnTo>
                  <a:lnTo>
                    <a:pt x="16902044" y="9489042"/>
                  </a:lnTo>
                  <a:lnTo>
                    <a:pt x="16897853" y="9486860"/>
                  </a:lnTo>
                  <a:lnTo>
                    <a:pt x="16892470" y="9483776"/>
                  </a:lnTo>
                  <a:lnTo>
                    <a:pt x="16888279" y="9481594"/>
                  </a:lnTo>
                  <a:close/>
                </a:path>
                <a:path w="17462500" h="9773920">
                  <a:moveTo>
                    <a:pt x="16810033" y="9438763"/>
                  </a:moveTo>
                  <a:lnTo>
                    <a:pt x="16805087" y="9440198"/>
                  </a:lnTo>
                  <a:lnTo>
                    <a:pt x="16802905" y="9444389"/>
                  </a:lnTo>
                  <a:lnTo>
                    <a:pt x="16800866" y="9448246"/>
                  </a:lnTo>
                  <a:lnTo>
                    <a:pt x="16802158" y="9453525"/>
                  </a:lnTo>
                  <a:lnTo>
                    <a:pt x="16806348" y="9455707"/>
                  </a:lnTo>
                  <a:lnTo>
                    <a:pt x="16811733" y="9458791"/>
                  </a:lnTo>
                  <a:lnTo>
                    <a:pt x="16816397" y="9460781"/>
                  </a:lnTo>
                  <a:lnTo>
                    <a:pt x="16821011" y="9459203"/>
                  </a:lnTo>
                  <a:lnTo>
                    <a:pt x="16825090" y="9451488"/>
                  </a:lnTo>
                  <a:lnTo>
                    <a:pt x="16823796" y="9446208"/>
                  </a:lnTo>
                  <a:lnTo>
                    <a:pt x="16819605" y="9444027"/>
                  </a:lnTo>
                  <a:lnTo>
                    <a:pt x="16814223" y="9440944"/>
                  </a:lnTo>
                  <a:lnTo>
                    <a:pt x="16810033" y="9438763"/>
                  </a:lnTo>
                  <a:close/>
                </a:path>
                <a:path w="17462500" h="9773920">
                  <a:moveTo>
                    <a:pt x="1647010" y="2958504"/>
                  </a:moveTo>
                  <a:lnTo>
                    <a:pt x="1641682" y="2958989"/>
                  </a:lnTo>
                  <a:lnTo>
                    <a:pt x="1635603" y="2965851"/>
                  </a:lnTo>
                  <a:lnTo>
                    <a:pt x="1636088" y="2971179"/>
                  </a:lnTo>
                  <a:lnTo>
                    <a:pt x="1639519" y="2974219"/>
                  </a:lnTo>
                  <a:lnTo>
                    <a:pt x="1644141" y="2978160"/>
                  </a:lnTo>
                  <a:lnTo>
                    <a:pt x="1644666" y="2978777"/>
                  </a:lnTo>
                  <a:lnTo>
                    <a:pt x="1649665" y="2980910"/>
                  </a:lnTo>
                  <a:lnTo>
                    <a:pt x="1653518" y="2980190"/>
                  </a:lnTo>
                  <a:lnTo>
                    <a:pt x="1655939" y="2977284"/>
                  </a:lnTo>
                  <a:lnTo>
                    <a:pt x="1658979" y="2973853"/>
                  </a:lnTo>
                  <a:lnTo>
                    <a:pt x="1658494" y="2968524"/>
                  </a:lnTo>
                  <a:lnTo>
                    <a:pt x="1655063" y="2965485"/>
                  </a:lnTo>
                  <a:lnTo>
                    <a:pt x="1650441" y="2961543"/>
                  </a:lnTo>
                  <a:lnTo>
                    <a:pt x="1647010" y="2958504"/>
                  </a:lnTo>
                  <a:close/>
                </a:path>
                <a:path w="17462500" h="9773920">
                  <a:moveTo>
                    <a:pt x="16732402" y="9395405"/>
                  </a:moveTo>
                  <a:lnTo>
                    <a:pt x="16727124" y="9396698"/>
                  </a:lnTo>
                  <a:lnTo>
                    <a:pt x="16724942" y="9400890"/>
                  </a:lnTo>
                  <a:lnTo>
                    <a:pt x="16722569" y="9404604"/>
                  </a:lnTo>
                  <a:lnTo>
                    <a:pt x="16723863" y="9409884"/>
                  </a:lnTo>
                  <a:lnTo>
                    <a:pt x="16728054" y="9412066"/>
                  </a:lnTo>
                  <a:lnTo>
                    <a:pt x="16733435" y="9415148"/>
                  </a:lnTo>
                  <a:lnTo>
                    <a:pt x="16738102" y="9417139"/>
                  </a:lnTo>
                  <a:lnTo>
                    <a:pt x="16742572" y="9415894"/>
                  </a:lnTo>
                  <a:lnTo>
                    <a:pt x="16744611" y="9412037"/>
                  </a:lnTo>
                  <a:lnTo>
                    <a:pt x="16746984" y="9408322"/>
                  </a:lnTo>
                  <a:lnTo>
                    <a:pt x="16745690" y="9403042"/>
                  </a:lnTo>
                  <a:lnTo>
                    <a:pt x="16741499" y="9400861"/>
                  </a:lnTo>
                  <a:lnTo>
                    <a:pt x="16736117" y="9397777"/>
                  </a:lnTo>
                  <a:lnTo>
                    <a:pt x="16732402" y="9395405"/>
                  </a:lnTo>
                  <a:close/>
                </a:path>
                <a:path w="17462500" h="9773920">
                  <a:moveTo>
                    <a:pt x="9904847" y="6473146"/>
                  </a:moveTo>
                  <a:lnTo>
                    <a:pt x="9900470" y="6473249"/>
                  </a:lnTo>
                  <a:lnTo>
                    <a:pt x="9894141" y="6473307"/>
                  </a:lnTo>
                  <a:lnTo>
                    <a:pt x="9889764" y="6473409"/>
                  </a:lnTo>
                  <a:lnTo>
                    <a:pt x="9886107" y="6477365"/>
                  </a:lnTo>
                  <a:lnTo>
                    <a:pt x="9886210" y="6481742"/>
                  </a:lnTo>
                  <a:lnTo>
                    <a:pt x="9886406" y="6484977"/>
                  </a:lnTo>
                  <a:lnTo>
                    <a:pt x="9888360" y="6487781"/>
                  </a:lnTo>
                  <a:lnTo>
                    <a:pt x="9892361" y="6489488"/>
                  </a:lnTo>
                  <a:lnTo>
                    <a:pt x="9894645" y="6489674"/>
                  </a:lnTo>
                  <a:lnTo>
                    <a:pt x="9900972" y="6489614"/>
                  </a:lnTo>
                  <a:lnTo>
                    <a:pt x="9905350" y="6489512"/>
                  </a:lnTo>
                  <a:lnTo>
                    <a:pt x="9909008" y="6485558"/>
                  </a:lnTo>
                  <a:lnTo>
                    <a:pt x="9908802" y="6476803"/>
                  </a:lnTo>
                  <a:lnTo>
                    <a:pt x="9904847" y="6473146"/>
                  </a:lnTo>
                  <a:close/>
                </a:path>
                <a:path w="17462500" h="9773920">
                  <a:moveTo>
                    <a:pt x="16654865" y="9350905"/>
                  </a:moveTo>
                  <a:lnTo>
                    <a:pt x="16649920" y="9352341"/>
                  </a:lnTo>
                  <a:lnTo>
                    <a:pt x="16644890" y="9360438"/>
                  </a:lnTo>
                  <a:lnTo>
                    <a:pt x="16646326" y="9365385"/>
                  </a:lnTo>
                  <a:lnTo>
                    <a:pt x="16650374" y="9367899"/>
                  </a:lnTo>
                  <a:lnTo>
                    <a:pt x="16655755" y="9370982"/>
                  </a:lnTo>
                  <a:lnTo>
                    <a:pt x="16660756" y="9373115"/>
                  </a:lnTo>
                  <a:lnTo>
                    <a:pt x="16665226" y="9371871"/>
                  </a:lnTo>
                  <a:lnTo>
                    <a:pt x="16667265" y="9368013"/>
                  </a:lnTo>
                  <a:lnTo>
                    <a:pt x="16669780" y="9363964"/>
                  </a:lnTo>
                  <a:lnTo>
                    <a:pt x="16668344" y="9359019"/>
                  </a:lnTo>
                  <a:lnTo>
                    <a:pt x="16664295" y="9356504"/>
                  </a:lnTo>
                  <a:lnTo>
                    <a:pt x="16658914" y="9353420"/>
                  </a:lnTo>
                  <a:lnTo>
                    <a:pt x="16654865" y="9350905"/>
                  </a:lnTo>
                  <a:close/>
                </a:path>
                <a:path w="17462500" h="9773920">
                  <a:moveTo>
                    <a:pt x="16577612" y="9305740"/>
                  </a:moveTo>
                  <a:lnTo>
                    <a:pt x="16572808" y="9306841"/>
                  </a:lnTo>
                  <a:lnTo>
                    <a:pt x="16570294" y="9310891"/>
                  </a:lnTo>
                  <a:lnTo>
                    <a:pt x="16568112" y="9315081"/>
                  </a:lnTo>
                  <a:lnTo>
                    <a:pt x="16569214" y="9319885"/>
                  </a:lnTo>
                  <a:lnTo>
                    <a:pt x="16573264" y="9322400"/>
                  </a:lnTo>
                  <a:lnTo>
                    <a:pt x="16578644" y="9325483"/>
                  </a:lnTo>
                  <a:lnTo>
                    <a:pt x="16583645" y="9327617"/>
                  </a:lnTo>
                  <a:lnTo>
                    <a:pt x="16587781" y="9326230"/>
                  </a:lnTo>
                  <a:lnTo>
                    <a:pt x="16590154" y="9322514"/>
                  </a:lnTo>
                  <a:lnTo>
                    <a:pt x="16592336" y="9318324"/>
                  </a:lnTo>
                  <a:lnTo>
                    <a:pt x="16591233" y="9313519"/>
                  </a:lnTo>
                  <a:lnTo>
                    <a:pt x="16587185" y="9311004"/>
                  </a:lnTo>
                  <a:lnTo>
                    <a:pt x="16581803" y="9307921"/>
                  </a:lnTo>
                  <a:lnTo>
                    <a:pt x="16577612" y="9305740"/>
                  </a:lnTo>
                  <a:close/>
                </a:path>
                <a:path w="17462500" h="9773920">
                  <a:moveTo>
                    <a:pt x="1580297" y="2899712"/>
                  </a:moveTo>
                  <a:lnTo>
                    <a:pt x="1574969" y="2900197"/>
                  </a:lnTo>
                  <a:lnTo>
                    <a:pt x="1568891" y="2907059"/>
                  </a:lnTo>
                  <a:lnTo>
                    <a:pt x="1569042" y="2912245"/>
                  </a:lnTo>
                  <a:lnTo>
                    <a:pt x="1572473" y="2915285"/>
                  </a:lnTo>
                  <a:lnTo>
                    <a:pt x="1577095" y="2919226"/>
                  </a:lnTo>
                  <a:lnTo>
                    <a:pt x="1577621" y="2919845"/>
                  </a:lnTo>
                  <a:lnTo>
                    <a:pt x="1579286" y="2920555"/>
                  </a:lnTo>
                  <a:lnTo>
                    <a:pt x="1579144" y="2920888"/>
                  </a:lnTo>
                  <a:lnTo>
                    <a:pt x="1582477" y="2922309"/>
                  </a:lnTo>
                  <a:lnTo>
                    <a:pt x="1586330" y="2921589"/>
                  </a:lnTo>
                  <a:lnTo>
                    <a:pt x="1588751" y="2918683"/>
                  </a:lnTo>
                  <a:lnTo>
                    <a:pt x="1592124" y="2915394"/>
                  </a:lnTo>
                  <a:lnTo>
                    <a:pt x="1591639" y="2910066"/>
                  </a:lnTo>
                  <a:lnTo>
                    <a:pt x="1588208" y="2907027"/>
                  </a:lnTo>
                  <a:lnTo>
                    <a:pt x="1583586" y="2903085"/>
                  </a:lnTo>
                  <a:lnTo>
                    <a:pt x="1580297" y="2899712"/>
                  </a:lnTo>
                  <a:close/>
                </a:path>
                <a:path w="17462500" h="9773920">
                  <a:moveTo>
                    <a:pt x="16501453" y="9259858"/>
                  </a:moveTo>
                  <a:lnTo>
                    <a:pt x="16496649" y="9260961"/>
                  </a:lnTo>
                  <a:lnTo>
                    <a:pt x="16494134" y="9265009"/>
                  </a:lnTo>
                  <a:lnTo>
                    <a:pt x="16491761" y="9268725"/>
                  </a:lnTo>
                  <a:lnTo>
                    <a:pt x="16492722" y="9273862"/>
                  </a:lnTo>
                  <a:lnTo>
                    <a:pt x="16496771" y="9276376"/>
                  </a:lnTo>
                  <a:lnTo>
                    <a:pt x="16502151" y="9279460"/>
                  </a:lnTo>
                  <a:lnTo>
                    <a:pt x="16503153" y="9279887"/>
                  </a:lnTo>
                  <a:lnTo>
                    <a:pt x="16503011" y="9280220"/>
                  </a:lnTo>
                  <a:lnTo>
                    <a:pt x="16507010" y="9281926"/>
                  </a:lnTo>
                  <a:lnTo>
                    <a:pt x="16511289" y="9280206"/>
                  </a:lnTo>
                  <a:lnTo>
                    <a:pt x="16513519" y="9276824"/>
                  </a:lnTo>
                  <a:lnTo>
                    <a:pt x="16516035" y="9272775"/>
                  </a:lnTo>
                  <a:lnTo>
                    <a:pt x="16514932" y="9267971"/>
                  </a:lnTo>
                  <a:lnTo>
                    <a:pt x="16510883" y="9265456"/>
                  </a:lnTo>
                  <a:lnTo>
                    <a:pt x="16505502" y="9262373"/>
                  </a:lnTo>
                  <a:lnTo>
                    <a:pt x="16501453" y="9259858"/>
                  </a:lnTo>
                  <a:close/>
                </a:path>
                <a:path w="17462500" h="9773920">
                  <a:moveTo>
                    <a:pt x="9994245" y="6469521"/>
                  </a:moveTo>
                  <a:lnTo>
                    <a:pt x="9989867" y="6469623"/>
                  </a:lnTo>
                  <a:lnTo>
                    <a:pt x="9983538" y="6469681"/>
                  </a:lnTo>
                  <a:lnTo>
                    <a:pt x="9979019" y="6470117"/>
                  </a:lnTo>
                  <a:lnTo>
                    <a:pt x="9975363" y="6474073"/>
                  </a:lnTo>
                  <a:lnTo>
                    <a:pt x="9975466" y="6478450"/>
                  </a:lnTo>
                  <a:lnTo>
                    <a:pt x="9975661" y="6481685"/>
                  </a:lnTo>
                  <a:lnTo>
                    <a:pt x="9977617" y="6484490"/>
                  </a:lnTo>
                  <a:lnTo>
                    <a:pt x="9981617" y="6486196"/>
                  </a:lnTo>
                  <a:lnTo>
                    <a:pt x="9984234" y="6486524"/>
                  </a:lnTo>
                  <a:lnTo>
                    <a:pt x="9990563" y="6486466"/>
                  </a:lnTo>
                  <a:lnTo>
                    <a:pt x="9995082" y="6486031"/>
                  </a:lnTo>
                  <a:lnTo>
                    <a:pt x="9998739" y="6482074"/>
                  </a:lnTo>
                  <a:lnTo>
                    <a:pt x="9998637" y="6477697"/>
                  </a:lnTo>
                  <a:lnTo>
                    <a:pt x="9998200" y="6473178"/>
                  </a:lnTo>
                  <a:lnTo>
                    <a:pt x="9994245" y="6469521"/>
                  </a:lnTo>
                  <a:close/>
                </a:path>
                <a:path w="17462500" h="9773920">
                  <a:moveTo>
                    <a:pt x="16425529" y="9212501"/>
                  </a:moveTo>
                  <a:lnTo>
                    <a:pt x="16420392" y="9213461"/>
                  </a:lnTo>
                  <a:lnTo>
                    <a:pt x="16418264" y="9216887"/>
                  </a:lnTo>
                  <a:lnTo>
                    <a:pt x="16415900" y="9220606"/>
                  </a:lnTo>
                  <a:lnTo>
                    <a:pt x="16415504" y="9221225"/>
                  </a:lnTo>
                  <a:lnTo>
                    <a:pt x="16416465" y="9226362"/>
                  </a:lnTo>
                  <a:lnTo>
                    <a:pt x="16420513" y="9228877"/>
                  </a:lnTo>
                  <a:lnTo>
                    <a:pt x="16425754" y="9232294"/>
                  </a:lnTo>
                  <a:lnTo>
                    <a:pt x="16430419" y="9234284"/>
                  </a:lnTo>
                  <a:lnTo>
                    <a:pt x="16434889" y="9233039"/>
                  </a:lnTo>
                  <a:lnTo>
                    <a:pt x="16437120" y="9229658"/>
                  </a:lnTo>
                  <a:lnTo>
                    <a:pt x="16439097" y="9226561"/>
                  </a:lnTo>
                  <a:lnTo>
                    <a:pt x="16439493" y="9225942"/>
                  </a:lnTo>
                  <a:lnTo>
                    <a:pt x="16438532" y="9220805"/>
                  </a:lnTo>
                  <a:lnTo>
                    <a:pt x="16434483" y="9218290"/>
                  </a:lnTo>
                  <a:lnTo>
                    <a:pt x="16429245" y="9214873"/>
                  </a:lnTo>
                  <a:lnTo>
                    <a:pt x="16425529" y="9212501"/>
                  </a:lnTo>
                  <a:close/>
                </a:path>
                <a:path w="17462500" h="9773920">
                  <a:moveTo>
                    <a:pt x="1513203" y="2839970"/>
                  </a:moveTo>
                  <a:lnTo>
                    <a:pt x="1508016" y="2840121"/>
                  </a:lnTo>
                  <a:lnTo>
                    <a:pt x="1501938" y="2846983"/>
                  </a:lnTo>
                  <a:lnTo>
                    <a:pt x="1502089" y="2852169"/>
                  </a:lnTo>
                  <a:lnTo>
                    <a:pt x="1505520" y="2855209"/>
                  </a:lnTo>
                  <a:lnTo>
                    <a:pt x="1510000" y="2859483"/>
                  </a:lnTo>
                  <a:lnTo>
                    <a:pt x="1510858" y="2860243"/>
                  </a:lnTo>
                  <a:lnTo>
                    <a:pt x="1515523" y="2862233"/>
                  </a:lnTo>
                  <a:lnTo>
                    <a:pt x="1519377" y="2861513"/>
                  </a:lnTo>
                  <a:lnTo>
                    <a:pt x="1524696" y="2855509"/>
                  </a:lnTo>
                  <a:lnTo>
                    <a:pt x="1524544" y="2850323"/>
                  </a:lnTo>
                  <a:lnTo>
                    <a:pt x="1521113" y="2847283"/>
                  </a:lnTo>
                  <a:lnTo>
                    <a:pt x="1516634" y="2843009"/>
                  </a:lnTo>
                  <a:lnTo>
                    <a:pt x="1513203" y="2839970"/>
                  </a:lnTo>
                  <a:close/>
                </a:path>
                <a:path w="17462500" h="9773920">
                  <a:moveTo>
                    <a:pt x="16350223" y="9164620"/>
                  </a:moveTo>
                  <a:lnTo>
                    <a:pt x="16344943" y="9165913"/>
                  </a:lnTo>
                  <a:lnTo>
                    <a:pt x="16340593" y="9172724"/>
                  </a:lnTo>
                  <a:lnTo>
                    <a:pt x="16340198" y="9173343"/>
                  </a:lnTo>
                  <a:lnTo>
                    <a:pt x="16341158" y="9178481"/>
                  </a:lnTo>
                  <a:lnTo>
                    <a:pt x="16345207" y="9180996"/>
                  </a:lnTo>
                  <a:lnTo>
                    <a:pt x="16350447" y="9184412"/>
                  </a:lnTo>
                  <a:lnTo>
                    <a:pt x="16355114" y="9186403"/>
                  </a:lnTo>
                  <a:lnTo>
                    <a:pt x="16359584" y="9185158"/>
                  </a:lnTo>
                  <a:lnTo>
                    <a:pt x="16361813" y="9181776"/>
                  </a:lnTo>
                  <a:lnTo>
                    <a:pt x="16364186" y="9178061"/>
                  </a:lnTo>
                  <a:lnTo>
                    <a:pt x="16363226" y="9172924"/>
                  </a:lnTo>
                  <a:lnTo>
                    <a:pt x="16359177" y="9170409"/>
                  </a:lnTo>
                  <a:lnTo>
                    <a:pt x="16350223" y="9164620"/>
                  </a:lnTo>
                  <a:close/>
                </a:path>
                <a:path w="17462500" h="9773920">
                  <a:moveTo>
                    <a:pt x="16275201" y="9116072"/>
                  </a:moveTo>
                  <a:lnTo>
                    <a:pt x="16269921" y="9117365"/>
                  </a:lnTo>
                  <a:lnTo>
                    <a:pt x="16267945" y="9120461"/>
                  </a:lnTo>
                  <a:lnTo>
                    <a:pt x="16265422" y="9124506"/>
                  </a:lnTo>
                  <a:lnTo>
                    <a:pt x="16265035" y="9125129"/>
                  </a:lnTo>
                  <a:lnTo>
                    <a:pt x="16266327" y="9130408"/>
                  </a:lnTo>
                  <a:lnTo>
                    <a:pt x="16275282" y="9136198"/>
                  </a:lnTo>
                  <a:lnTo>
                    <a:pt x="16280283" y="9138331"/>
                  </a:lnTo>
                  <a:lnTo>
                    <a:pt x="16284753" y="9137086"/>
                  </a:lnTo>
                  <a:lnTo>
                    <a:pt x="16286984" y="9133704"/>
                  </a:lnTo>
                  <a:lnTo>
                    <a:pt x="16289112" y="9130278"/>
                  </a:lnTo>
                  <a:lnTo>
                    <a:pt x="16289498" y="9129656"/>
                  </a:lnTo>
                  <a:lnTo>
                    <a:pt x="16288204" y="9124376"/>
                  </a:lnTo>
                  <a:lnTo>
                    <a:pt x="16279251" y="9118587"/>
                  </a:lnTo>
                  <a:lnTo>
                    <a:pt x="16275201" y="9116072"/>
                  </a:lnTo>
                  <a:close/>
                </a:path>
                <a:path w="17462500" h="9773920">
                  <a:moveTo>
                    <a:pt x="10083544" y="6464278"/>
                  </a:moveTo>
                  <a:lnTo>
                    <a:pt x="10079024" y="6464714"/>
                  </a:lnTo>
                  <a:lnTo>
                    <a:pt x="10072888" y="6465248"/>
                  </a:lnTo>
                  <a:lnTo>
                    <a:pt x="10068369" y="6465684"/>
                  </a:lnTo>
                  <a:lnTo>
                    <a:pt x="10064380" y="6469498"/>
                  </a:lnTo>
                  <a:lnTo>
                    <a:pt x="10064816" y="6474017"/>
                  </a:lnTo>
                  <a:lnTo>
                    <a:pt x="10065011" y="6477252"/>
                  </a:lnTo>
                  <a:lnTo>
                    <a:pt x="10067299" y="6480198"/>
                  </a:lnTo>
                  <a:lnTo>
                    <a:pt x="10069965" y="6481335"/>
                  </a:lnTo>
                  <a:lnTo>
                    <a:pt x="10070441" y="6481144"/>
                  </a:lnTo>
                  <a:lnTo>
                    <a:pt x="10071441" y="6481571"/>
                  </a:lnTo>
                  <a:lnTo>
                    <a:pt x="10074060" y="6481900"/>
                  </a:lnTo>
                  <a:lnTo>
                    <a:pt x="10080196" y="6481366"/>
                  </a:lnTo>
                  <a:lnTo>
                    <a:pt x="10084381" y="6480788"/>
                  </a:lnTo>
                  <a:lnTo>
                    <a:pt x="10088373" y="6476975"/>
                  </a:lnTo>
                  <a:lnTo>
                    <a:pt x="10087937" y="6472456"/>
                  </a:lnTo>
                  <a:lnTo>
                    <a:pt x="10087359" y="6468270"/>
                  </a:lnTo>
                  <a:lnTo>
                    <a:pt x="10083544" y="6464278"/>
                  </a:lnTo>
                  <a:close/>
                </a:path>
                <a:path w="17462500" h="9773920">
                  <a:moveTo>
                    <a:pt x="1447201" y="2779511"/>
                  </a:moveTo>
                  <a:lnTo>
                    <a:pt x="1442014" y="2779663"/>
                  </a:lnTo>
                  <a:lnTo>
                    <a:pt x="1435936" y="2786524"/>
                  </a:lnTo>
                  <a:lnTo>
                    <a:pt x="1436087" y="2791710"/>
                  </a:lnTo>
                  <a:lnTo>
                    <a:pt x="1439518" y="2794750"/>
                  </a:lnTo>
                  <a:lnTo>
                    <a:pt x="1443998" y="2799024"/>
                  </a:lnTo>
                  <a:lnTo>
                    <a:pt x="1444856" y="2799784"/>
                  </a:lnTo>
                  <a:lnTo>
                    <a:pt x="1449522" y="2801775"/>
                  </a:lnTo>
                  <a:lnTo>
                    <a:pt x="1453375" y="2801055"/>
                  </a:lnTo>
                  <a:lnTo>
                    <a:pt x="1458694" y="2795050"/>
                  </a:lnTo>
                  <a:lnTo>
                    <a:pt x="1458543" y="2789865"/>
                  </a:lnTo>
                  <a:lnTo>
                    <a:pt x="1455112" y="2786825"/>
                  </a:lnTo>
                  <a:lnTo>
                    <a:pt x="1450632" y="2782550"/>
                  </a:lnTo>
                  <a:lnTo>
                    <a:pt x="1447201" y="2779511"/>
                  </a:lnTo>
                  <a:close/>
                </a:path>
                <a:path w="17462500" h="9773920">
                  <a:moveTo>
                    <a:pt x="16200798" y="9067000"/>
                  </a:moveTo>
                  <a:lnTo>
                    <a:pt x="16195518" y="9068293"/>
                  </a:lnTo>
                  <a:lnTo>
                    <a:pt x="16193343" y="9071699"/>
                  </a:lnTo>
                  <a:lnTo>
                    <a:pt x="16193145" y="9072008"/>
                  </a:lnTo>
                  <a:lnTo>
                    <a:pt x="16190516" y="9075614"/>
                  </a:lnTo>
                  <a:lnTo>
                    <a:pt x="16190297" y="9075915"/>
                  </a:lnTo>
                  <a:lnTo>
                    <a:pt x="16191591" y="9081194"/>
                  </a:lnTo>
                  <a:lnTo>
                    <a:pt x="16200544" y="9086983"/>
                  </a:lnTo>
                  <a:lnTo>
                    <a:pt x="16201879" y="9087552"/>
                  </a:lnTo>
                  <a:lnTo>
                    <a:pt x="16201737" y="9087886"/>
                  </a:lnTo>
                  <a:lnTo>
                    <a:pt x="16205404" y="9089450"/>
                  </a:lnTo>
                  <a:lnTo>
                    <a:pt x="16209873" y="9088205"/>
                  </a:lnTo>
                  <a:lnTo>
                    <a:pt x="16211901" y="9085131"/>
                  </a:lnTo>
                  <a:lnTo>
                    <a:pt x="16212103" y="9084823"/>
                  </a:lnTo>
                  <a:lnTo>
                    <a:pt x="16214733" y="9081217"/>
                  </a:lnTo>
                  <a:lnTo>
                    <a:pt x="16214952" y="9080916"/>
                  </a:lnTo>
                  <a:lnTo>
                    <a:pt x="16213659" y="9075637"/>
                  </a:lnTo>
                  <a:lnTo>
                    <a:pt x="16204704" y="9069848"/>
                  </a:lnTo>
                  <a:lnTo>
                    <a:pt x="16200798" y="9067000"/>
                  </a:lnTo>
                  <a:close/>
                </a:path>
                <a:path w="17462500" h="9773920">
                  <a:moveTo>
                    <a:pt x="16126200" y="9017451"/>
                  </a:moveTo>
                  <a:lnTo>
                    <a:pt x="16120923" y="9018745"/>
                  </a:lnTo>
                  <a:lnTo>
                    <a:pt x="16118747" y="9022151"/>
                  </a:lnTo>
                  <a:lnTo>
                    <a:pt x="16118550" y="9022460"/>
                  </a:lnTo>
                  <a:lnTo>
                    <a:pt x="16115921" y="9026067"/>
                  </a:lnTo>
                  <a:lnTo>
                    <a:pt x="16115702" y="9026367"/>
                  </a:lnTo>
                  <a:lnTo>
                    <a:pt x="16116995" y="9031646"/>
                  </a:lnTo>
                  <a:lnTo>
                    <a:pt x="16125950" y="9037435"/>
                  </a:lnTo>
                  <a:lnTo>
                    <a:pt x="16127282" y="9038004"/>
                  </a:lnTo>
                  <a:lnTo>
                    <a:pt x="16127140" y="9038337"/>
                  </a:lnTo>
                  <a:lnTo>
                    <a:pt x="16130806" y="9039901"/>
                  </a:lnTo>
                  <a:lnTo>
                    <a:pt x="16135278" y="9038658"/>
                  </a:lnTo>
                  <a:lnTo>
                    <a:pt x="16137307" y="9035582"/>
                  </a:lnTo>
                  <a:lnTo>
                    <a:pt x="16137509" y="9035275"/>
                  </a:lnTo>
                  <a:lnTo>
                    <a:pt x="16140138" y="9031669"/>
                  </a:lnTo>
                  <a:lnTo>
                    <a:pt x="16140358" y="9031369"/>
                  </a:lnTo>
                  <a:lnTo>
                    <a:pt x="16139063" y="9026090"/>
                  </a:lnTo>
                  <a:lnTo>
                    <a:pt x="16130108" y="9020299"/>
                  </a:lnTo>
                  <a:lnTo>
                    <a:pt x="16126200" y="9017451"/>
                  </a:lnTo>
                  <a:close/>
                </a:path>
                <a:path w="17462500" h="9773920">
                  <a:moveTo>
                    <a:pt x="1383243" y="2717955"/>
                  </a:moveTo>
                  <a:lnTo>
                    <a:pt x="1377724" y="2717964"/>
                  </a:lnTo>
                  <a:lnTo>
                    <a:pt x="1374684" y="2721396"/>
                  </a:lnTo>
                  <a:lnTo>
                    <a:pt x="1371312" y="2724685"/>
                  </a:lnTo>
                  <a:lnTo>
                    <a:pt x="1371321" y="2730203"/>
                  </a:lnTo>
                  <a:lnTo>
                    <a:pt x="1374752" y="2733243"/>
                  </a:lnTo>
                  <a:lnTo>
                    <a:pt x="1379232" y="2737517"/>
                  </a:lnTo>
                  <a:lnTo>
                    <a:pt x="1380090" y="2738277"/>
                  </a:lnTo>
                  <a:lnTo>
                    <a:pt x="1381756" y="2738988"/>
                  </a:lnTo>
                  <a:lnTo>
                    <a:pt x="1381947" y="2739463"/>
                  </a:lnTo>
                  <a:lnTo>
                    <a:pt x="1384947" y="2740743"/>
                  </a:lnTo>
                  <a:lnTo>
                    <a:pt x="1388800" y="2740023"/>
                  </a:lnTo>
                  <a:lnTo>
                    <a:pt x="1391079" y="2737450"/>
                  </a:lnTo>
                  <a:lnTo>
                    <a:pt x="1394452" y="2734161"/>
                  </a:lnTo>
                  <a:lnTo>
                    <a:pt x="1394442" y="2728642"/>
                  </a:lnTo>
                  <a:lnTo>
                    <a:pt x="1391012" y="2725602"/>
                  </a:lnTo>
                  <a:lnTo>
                    <a:pt x="1386532" y="2721327"/>
                  </a:lnTo>
                  <a:lnTo>
                    <a:pt x="1383243" y="2717955"/>
                  </a:lnTo>
                  <a:close/>
                </a:path>
                <a:path w="17462500" h="9773920">
                  <a:moveTo>
                    <a:pt x="10172511" y="6458893"/>
                  </a:moveTo>
                  <a:lnTo>
                    <a:pt x="10167992" y="6459330"/>
                  </a:lnTo>
                  <a:lnTo>
                    <a:pt x="10161856" y="6459864"/>
                  </a:lnTo>
                  <a:lnTo>
                    <a:pt x="10157337" y="6460300"/>
                  </a:lnTo>
                  <a:lnTo>
                    <a:pt x="10153679" y="6464255"/>
                  </a:lnTo>
                  <a:lnTo>
                    <a:pt x="10154115" y="6468774"/>
                  </a:lnTo>
                  <a:lnTo>
                    <a:pt x="10154643" y="6472151"/>
                  </a:lnTo>
                  <a:lnTo>
                    <a:pt x="10156599" y="6474955"/>
                  </a:lnTo>
                  <a:lnTo>
                    <a:pt x="10159266" y="6476093"/>
                  </a:lnTo>
                  <a:lnTo>
                    <a:pt x="10159409" y="6475760"/>
                  </a:lnTo>
                  <a:lnTo>
                    <a:pt x="10160409" y="6476186"/>
                  </a:lnTo>
                  <a:lnTo>
                    <a:pt x="10163026" y="6476514"/>
                  </a:lnTo>
                  <a:lnTo>
                    <a:pt x="10169162" y="6475981"/>
                  </a:lnTo>
                  <a:lnTo>
                    <a:pt x="10173682" y="6475545"/>
                  </a:lnTo>
                  <a:lnTo>
                    <a:pt x="10177339" y="6471590"/>
                  </a:lnTo>
                  <a:lnTo>
                    <a:pt x="10176467" y="6462551"/>
                  </a:lnTo>
                  <a:lnTo>
                    <a:pt x="10172511" y="6458893"/>
                  </a:lnTo>
                  <a:close/>
                </a:path>
                <a:path w="17462500" h="9773920">
                  <a:moveTo>
                    <a:pt x="16052223" y="8967379"/>
                  </a:moveTo>
                  <a:lnTo>
                    <a:pt x="16046755" y="8968198"/>
                  </a:lnTo>
                  <a:lnTo>
                    <a:pt x="16042009" y="8975628"/>
                  </a:lnTo>
                  <a:lnTo>
                    <a:pt x="16042826" y="8981098"/>
                  </a:lnTo>
                  <a:lnTo>
                    <a:pt x="16051781" y="8986888"/>
                  </a:lnTo>
                  <a:lnTo>
                    <a:pt x="16056780" y="8989020"/>
                  </a:lnTo>
                  <a:lnTo>
                    <a:pt x="16061109" y="8988109"/>
                  </a:lnTo>
                  <a:lnTo>
                    <a:pt x="16063340" y="8984727"/>
                  </a:lnTo>
                  <a:lnTo>
                    <a:pt x="16065713" y="8981012"/>
                  </a:lnTo>
                  <a:lnTo>
                    <a:pt x="16064895" y="8975542"/>
                  </a:lnTo>
                  <a:lnTo>
                    <a:pt x="16052223" y="8967379"/>
                  </a:lnTo>
                  <a:close/>
                </a:path>
                <a:path w="17462500" h="9773920">
                  <a:moveTo>
                    <a:pt x="15978864" y="8916783"/>
                  </a:moveTo>
                  <a:lnTo>
                    <a:pt x="15973726" y="8917743"/>
                  </a:lnTo>
                  <a:lnTo>
                    <a:pt x="15971020" y="8921316"/>
                  </a:lnTo>
                  <a:lnTo>
                    <a:pt x="15968647" y="8925031"/>
                  </a:lnTo>
                  <a:lnTo>
                    <a:pt x="15969607" y="8930167"/>
                  </a:lnTo>
                  <a:lnTo>
                    <a:pt x="15973181" y="8932874"/>
                  </a:lnTo>
                  <a:lnTo>
                    <a:pt x="15978422" y="8936292"/>
                  </a:lnTo>
                  <a:lnTo>
                    <a:pt x="15983421" y="8938424"/>
                  </a:lnTo>
                  <a:lnTo>
                    <a:pt x="15987748" y="8937512"/>
                  </a:lnTo>
                  <a:lnTo>
                    <a:pt x="15989979" y="8934130"/>
                  </a:lnTo>
                  <a:lnTo>
                    <a:pt x="15992351" y="8930415"/>
                  </a:lnTo>
                  <a:lnTo>
                    <a:pt x="15991392" y="8925278"/>
                  </a:lnTo>
                  <a:lnTo>
                    <a:pt x="15987818" y="8922572"/>
                  </a:lnTo>
                  <a:lnTo>
                    <a:pt x="15978864" y="8916783"/>
                  </a:lnTo>
                  <a:close/>
                </a:path>
                <a:path w="17462500" h="9773920">
                  <a:moveTo>
                    <a:pt x="1318903" y="2655448"/>
                  </a:moveTo>
                  <a:lnTo>
                    <a:pt x="1313717" y="2655599"/>
                  </a:lnTo>
                  <a:lnTo>
                    <a:pt x="1306972" y="2662176"/>
                  </a:lnTo>
                  <a:lnTo>
                    <a:pt x="1307123" y="2667363"/>
                  </a:lnTo>
                  <a:lnTo>
                    <a:pt x="1310412" y="2670735"/>
                  </a:lnTo>
                  <a:lnTo>
                    <a:pt x="1314892" y="2675010"/>
                  </a:lnTo>
                  <a:lnTo>
                    <a:pt x="1315274" y="2675961"/>
                  </a:lnTo>
                  <a:lnTo>
                    <a:pt x="1320607" y="2678236"/>
                  </a:lnTo>
                  <a:lnTo>
                    <a:pt x="1324127" y="2677373"/>
                  </a:lnTo>
                  <a:lnTo>
                    <a:pt x="1326740" y="2674942"/>
                  </a:lnTo>
                  <a:lnTo>
                    <a:pt x="1330112" y="2671654"/>
                  </a:lnTo>
                  <a:lnTo>
                    <a:pt x="1329961" y="2666468"/>
                  </a:lnTo>
                  <a:lnTo>
                    <a:pt x="1326672" y="2663095"/>
                  </a:lnTo>
                  <a:lnTo>
                    <a:pt x="1322192" y="2658821"/>
                  </a:lnTo>
                  <a:lnTo>
                    <a:pt x="1318903" y="2655448"/>
                  </a:lnTo>
                  <a:close/>
                </a:path>
                <a:path w="17462500" h="9773920">
                  <a:moveTo>
                    <a:pt x="15905455" y="8865377"/>
                  </a:moveTo>
                  <a:lnTo>
                    <a:pt x="15899984" y="8866195"/>
                  </a:lnTo>
                  <a:lnTo>
                    <a:pt x="15895239" y="8873626"/>
                  </a:lnTo>
                  <a:lnTo>
                    <a:pt x="15896199" y="8878763"/>
                  </a:lnTo>
                  <a:lnTo>
                    <a:pt x="15899772" y="8881468"/>
                  </a:lnTo>
                  <a:lnTo>
                    <a:pt x="15904870" y="8885218"/>
                  </a:lnTo>
                  <a:lnTo>
                    <a:pt x="15909868" y="8887350"/>
                  </a:lnTo>
                  <a:lnTo>
                    <a:pt x="15914198" y="8886441"/>
                  </a:lnTo>
                  <a:lnTo>
                    <a:pt x="15916429" y="8883058"/>
                  </a:lnTo>
                  <a:lnTo>
                    <a:pt x="15918802" y="8879343"/>
                  </a:lnTo>
                  <a:lnTo>
                    <a:pt x="15917841" y="8874206"/>
                  </a:lnTo>
                  <a:lnTo>
                    <a:pt x="15914268" y="8871500"/>
                  </a:lnTo>
                  <a:lnTo>
                    <a:pt x="15909170" y="8867750"/>
                  </a:lnTo>
                  <a:lnTo>
                    <a:pt x="15905455" y="8865377"/>
                  </a:lnTo>
                  <a:close/>
                </a:path>
                <a:path w="17462500" h="9773920">
                  <a:moveTo>
                    <a:pt x="10261812" y="6453651"/>
                  </a:moveTo>
                  <a:lnTo>
                    <a:pt x="10257293" y="6454087"/>
                  </a:lnTo>
                  <a:lnTo>
                    <a:pt x="10251155" y="6454621"/>
                  </a:lnTo>
                  <a:lnTo>
                    <a:pt x="10246636" y="6455057"/>
                  </a:lnTo>
                  <a:lnTo>
                    <a:pt x="10242980" y="6459013"/>
                  </a:lnTo>
                  <a:lnTo>
                    <a:pt x="10243415" y="6463532"/>
                  </a:lnTo>
                  <a:lnTo>
                    <a:pt x="10243753" y="6466434"/>
                  </a:lnTo>
                  <a:lnTo>
                    <a:pt x="10245709" y="6469238"/>
                  </a:lnTo>
                  <a:lnTo>
                    <a:pt x="10248375" y="6470375"/>
                  </a:lnTo>
                  <a:lnTo>
                    <a:pt x="10248567" y="6470851"/>
                  </a:lnTo>
                  <a:lnTo>
                    <a:pt x="10249568" y="6471278"/>
                  </a:lnTo>
                  <a:lnTo>
                    <a:pt x="10252325" y="6471273"/>
                  </a:lnTo>
                  <a:lnTo>
                    <a:pt x="10258463" y="6470739"/>
                  </a:lnTo>
                  <a:lnTo>
                    <a:pt x="10262984" y="6470303"/>
                  </a:lnTo>
                  <a:lnTo>
                    <a:pt x="10266640" y="6466348"/>
                  </a:lnTo>
                  <a:lnTo>
                    <a:pt x="10265767" y="6457309"/>
                  </a:lnTo>
                  <a:lnTo>
                    <a:pt x="10261812" y="6453651"/>
                  </a:lnTo>
                  <a:close/>
                </a:path>
                <a:path w="17462500" h="9773920">
                  <a:moveTo>
                    <a:pt x="15832521" y="8813780"/>
                  </a:moveTo>
                  <a:lnTo>
                    <a:pt x="15827383" y="8814739"/>
                  </a:lnTo>
                  <a:lnTo>
                    <a:pt x="15824678" y="8818313"/>
                  </a:lnTo>
                  <a:lnTo>
                    <a:pt x="15822305" y="8822029"/>
                  </a:lnTo>
                  <a:lnTo>
                    <a:pt x="15823269" y="8827168"/>
                  </a:lnTo>
                  <a:lnTo>
                    <a:pt x="15826840" y="8829872"/>
                  </a:lnTo>
                  <a:lnTo>
                    <a:pt x="15831937" y="8833622"/>
                  </a:lnTo>
                  <a:lnTo>
                    <a:pt x="15836936" y="8835754"/>
                  </a:lnTo>
                  <a:lnTo>
                    <a:pt x="15841265" y="8834844"/>
                  </a:lnTo>
                  <a:lnTo>
                    <a:pt x="15843495" y="8831462"/>
                  </a:lnTo>
                  <a:lnTo>
                    <a:pt x="15845868" y="8827746"/>
                  </a:lnTo>
                  <a:lnTo>
                    <a:pt x="15844906" y="8822608"/>
                  </a:lnTo>
                  <a:lnTo>
                    <a:pt x="15841333" y="8819903"/>
                  </a:lnTo>
                  <a:lnTo>
                    <a:pt x="15836235" y="8816153"/>
                  </a:lnTo>
                  <a:lnTo>
                    <a:pt x="15832521" y="8813780"/>
                  </a:lnTo>
                  <a:close/>
                </a:path>
                <a:path w="17462500" h="9773920">
                  <a:moveTo>
                    <a:pt x="1255039" y="2592749"/>
                  </a:moveTo>
                  <a:lnTo>
                    <a:pt x="1249995" y="2592568"/>
                  </a:lnTo>
                  <a:lnTo>
                    <a:pt x="1246622" y="2595857"/>
                  </a:lnTo>
                  <a:lnTo>
                    <a:pt x="1243836" y="2599001"/>
                  </a:lnTo>
                  <a:lnTo>
                    <a:pt x="1243583" y="2599287"/>
                  </a:lnTo>
                  <a:lnTo>
                    <a:pt x="1243401" y="2604331"/>
                  </a:lnTo>
                  <a:lnTo>
                    <a:pt x="1246690" y="2607704"/>
                  </a:lnTo>
                  <a:lnTo>
                    <a:pt x="1251169" y="2611979"/>
                  </a:lnTo>
                  <a:lnTo>
                    <a:pt x="1251885" y="2613072"/>
                  </a:lnTo>
                  <a:lnTo>
                    <a:pt x="1253885" y="2613925"/>
                  </a:lnTo>
                  <a:lnTo>
                    <a:pt x="1254027" y="2613591"/>
                  </a:lnTo>
                  <a:lnTo>
                    <a:pt x="1257027" y="2614871"/>
                  </a:lnTo>
                  <a:lnTo>
                    <a:pt x="1260404" y="2614342"/>
                  </a:lnTo>
                  <a:lnTo>
                    <a:pt x="1263017" y="2611911"/>
                  </a:lnTo>
                  <a:lnTo>
                    <a:pt x="1265803" y="2608766"/>
                  </a:lnTo>
                  <a:lnTo>
                    <a:pt x="1266057" y="2608480"/>
                  </a:lnTo>
                  <a:lnTo>
                    <a:pt x="1266238" y="2603436"/>
                  </a:lnTo>
                  <a:lnTo>
                    <a:pt x="1262949" y="2600063"/>
                  </a:lnTo>
                  <a:lnTo>
                    <a:pt x="1258469" y="2595788"/>
                  </a:lnTo>
                  <a:lnTo>
                    <a:pt x="1255039" y="2592749"/>
                  </a:lnTo>
                  <a:close/>
                </a:path>
                <a:path w="17462500" h="9773920">
                  <a:moveTo>
                    <a:pt x="15760064" y="8761993"/>
                  </a:moveTo>
                  <a:lnTo>
                    <a:pt x="15754926" y="8762953"/>
                  </a:lnTo>
                  <a:lnTo>
                    <a:pt x="15749515" y="8770099"/>
                  </a:lnTo>
                  <a:lnTo>
                    <a:pt x="15750474" y="8775236"/>
                  </a:lnTo>
                  <a:lnTo>
                    <a:pt x="15754047" y="8777942"/>
                  </a:lnTo>
                  <a:lnTo>
                    <a:pt x="15759144" y="8781692"/>
                  </a:lnTo>
                  <a:lnTo>
                    <a:pt x="15760813" y="8782404"/>
                  </a:lnTo>
                  <a:lnTo>
                    <a:pt x="15760670" y="8782737"/>
                  </a:lnTo>
                  <a:lnTo>
                    <a:pt x="15764003" y="8784159"/>
                  </a:lnTo>
                  <a:lnTo>
                    <a:pt x="15768331" y="8783247"/>
                  </a:lnTo>
                  <a:lnTo>
                    <a:pt x="15770561" y="8779865"/>
                  </a:lnTo>
                  <a:lnTo>
                    <a:pt x="15773267" y="8776291"/>
                  </a:lnTo>
                  <a:lnTo>
                    <a:pt x="15772307" y="8771155"/>
                  </a:lnTo>
                  <a:lnTo>
                    <a:pt x="15768734" y="8768449"/>
                  </a:lnTo>
                  <a:lnTo>
                    <a:pt x="15763638" y="8764699"/>
                  </a:lnTo>
                  <a:lnTo>
                    <a:pt x="15760064" y="8761993"/>
                  </a:lnTo>
                  <a:close/>
                </a:path>
                <a:path w="17462500" h="9773920">
                  <a:moveTo>
                    <a:pt x="10351015" y="6446792"/>
                  </a:moveTo>
                  <a:lnTo>
                    <a:pt x="10346495" y="6447227"/>
                  </a:lnTo>
                  <a:lnTo>
                    <a:pt x="10340357" y="6447761"/>
                  </a:lnTo>
                  <a:lnTo>
                    <a:pt x="10335504" y="6448055"/>
                  </a:lnTo>
                  <a:lnTo>
                    <a:pt x="10332182" y="6452152"/>
                  </a:lnTo>
                  <a:lnTo>
                    <a:pt x="10332618" y="6456672"/>
                  </a:lnTo>
                  <a:lnTo>
                    <a:pt x="10332813" y="6459907"/>
                  </a:lnTo>
                  <a:lnTo>
                    <a:pt x="10334911" y="6462377"/>
                  </a:lnTo>
                  <a:lnTo>
                    <a:pt x="10337578" y="6463515"/>
                  </a:lnTo>
                  <a:lnTo>
                    <a:pt x="10337436" y="6463849"/>
                  </a:lnTo>
                  <a:lnTo>
                    <a:pt x="10338769" y="6464418"/>
                  </a:lnTo>
                  <a:lnTo>
                    <a:pt x="10341528" y="6464413"/>
                  </a:lnTo>
                  <a:lnTo>
                    <a:pt x="10347666" y="6463879"/>
                  </a:lnTo>
                  <a:lnTo>
                    <a:pt x="10352519" y="6463586"/>
                  </a:lnTo>
                  <a:lnTo>
                    <a:pt x="10355842" y="6459487"/>
                  </a:lnTo>
                  <a:lnTo>
                    <a:pt x="10355405" y="6454968"/>
                  </a:lnTo>
                  <a:lnTo>
                    <a:pt x="10355112" y="6450116"/>
                  </a:lnTo>
                  <a:lnTo>
                    <a:pt x="10351015" y="6446792"/>
                  </a:lnTo>
                  <a:close/>
                </a:path>
                <a:path w="17462500" h="9773920">
                  <a:moveTo>
                    <a:pt x="1193027" y="2528478"/>
                  </a:moveTo>
                  <a:lnTo>
                    <a:pt x="1187983" y="2528296"/>
                  </a:lnTo>
                  <a:lnTo>
                    <a:pt x="1181238" y="2534873"/>
                  </a:lnTo>
                  <a:lnTo>
                    <a:pt x="1181056" y="2539917"/>
                  </a:lnTo>
                  <a:lnTo>
                    <a:pt x="1184345" y="2543290"/>
                  </a:lnTo>
                  <a:lnTo>
                    <a:pt x="1188683" y="2547898"/>
                  </a:lnTo>
                  <a:lnTo>
                    <a:pt x="1189398" y="2548991"/>
                  </a:lnTo>
                  <a:lnTo>
                    <a:pt x="1194398" y="2551124"/>
                  </a:lnTo>
                  <a:lnTo>
                    <a:pt x="1197775" y="2550595"/>
                  </a:lnTo>
                  <a:lnTo>
                    <a:pt x="1200388" y="2548164"/>
                  </a:lnTo>
                  <a:lnTo>
                    <a:pt x="1203761" y="2544875"/>
                  </a:lnTo>
                  <a:lnTo>
                    <a:pt x="1203942" y="2539830"/>
                  </a:lnTo>
                  <a:lnTo>
                    <a:pt x="1200654" y="2536458"/>
                  </a:lnTo>
                  <a:lnTo>
                    <a:pt x="1196316" y="2531850"/>
                  </a:lnTo>
                  <a:lnTo>
                    <a:pt x="1193027" y="2528478"/>
                  </a:lnTo>
                  <a:close/>
                </a:path>
                <a:path w="17462500" h="9773920">
                  <a:moveTo>
                    <a:pt x="15687747" y="8709871"/>
                  </a:moveTo>
                  <a:lnTo>
                    <a:pt x="15682610" y="8710831"/>
                  </a:lnTo>
                  <a:lnTo>
                    <a:pt x="15677197" y="8717978"/>
                  </a:lnTo>
                  <a:lnTo>
                    <a:pt x="15678160" y="8723115"/>
                  </a:lnTo>
                  <a:lnTo>
                    <a:pt x="15681732" y="8725821"/>
                  </a:lnTo>
                  <a:lnTo>
                    <a:pt x="15686830" y="8729571"/>
                  </a:lnTo>
                  <a:lnTo>
                    <a:pt x="15688496" y="8730282"/>
                  </a:lnTo>
                  <a:lnTo>
                    <a:pt x="15688353" y="8730615"/>
                  </a:lnTo>
                  <a:lnTo>
                    <a:pt x="15691686" y="8732037"/>
                  </a:lnTo>
                  <a:lnTo>
                    <a:pt x="15696014" y="8731125"/>
                  </a:lnTo>
                  <a:lnTo>
                    <a:pt x="15698244" y="8727743"/>
                  </a:lnTo>
                  <a:lnTo>
                    <a:pt x="15700951" y="8724171"/>
                  </a:lnTo>
                  <a:lnTo>
                    <a:pt x="15699991" y="8719033"/>
                  </a:lnTo>
                  <a:lnTo>
                    <a:pt x="15696417" y="8716327"/>
                  </a:lnTo>
                  <a:lnTo>
                    <a:pt x="15691321" y="8712577"/>
                  </a:lnTo>
                  <a:lnTo>
                    <a:pt x="15687747" y="8709871"/>
                  </a:lnTo>
                  <a:close/>
                </a:path>
                <a:path w="17462500" h="9773920">
                  <a:moveTo>
                    <a:pt x="15615524" y="8656607"/>
                  </a:moveTo>
                  <a:lnTo>
                    <a:pt x="15610387" y="8657568"/>
                  </a:lnTo>
                  <a:lnTo>
                    <a:pt x="15607682" y="8661141"/>
                  </a:lnTo>
                  <a:lnTo>
                    <a:pt x="15604834" y="8665048"/>
                  </a:lnTo>
                  <a:lnTo>
                    <a:pt x="15605794" y="8670185"/>
                  </a:lnTo>
                  <a:lnTo>
                    <a:pt x="15609366" y="8672891"/>
                  </a:lnTo>
                  <a:lnTo>
                    <a:pt x="15614464" y="8676641"/>
                  </a:lnTo>
                  <a:lnTo>
                    <a:pt x="15616132" y="8677353"/>
                  </a:lnTo>
                  <a:lnTo>
                    <a:pt x="15616321" y="8677827"/>
                  </a:lnTo>
                  <a:lnTo>
                    <a:pt x="15619655" y="8679249"/>
                  </a:lnTo>
                  <a:lnTo>
                    <a:pt x="15623983" y="8678338"/>
                  </a:lnTo>
                  <a:lnTo>
                    <a:pt x="15626214" y="8674956"/>
                  </a:lnTo>
                  <a:lnTo>
                    <a:pt x="15629063" y="8671050"/>
                  </a:lnTo>
                  <a:lnTo>
                    <a:pt x="15628103" y="8665913"/>
                  </a:lnTo>
                  <a:lnTo>
                    <a:pt x="15624529" y="8663207"/>
                  </a:lnTo>
                  <a:lnTo>
                    <a:pt x="15615524" y="8656607"/>
                  </a:lnTo>
                  <a:close/>
                </a:path>
                <a:path w="17462500" h="9773920">
                  <a:moveTo>
                    <a:pt x="10439884" y="6439790"/>
                  </a:moveTo>
                  <a:lnTo>
                    <a:pt x="10435363" y="6440225"/>
                  </a:lnTo>
                  <a:lnTo>
                    <a:pt x="10429225" y="6440758"/>
                  </a:lnTo>
                  <a:lnTo>
                    <a:pt x="10424373" y="6441052"/>
                  </a:lnTo>
                  <a:lnTo>
                    <a:pt x="10421050" y="6445150"/>
                  </a:lnTo>
                  <a:lnTo>
                    <a:pt x="10421487" y="6449670"/>
                  </a:lnTo>
                  <a:lnTo>
                    <a:pt x="10421682" y="6452904"/>
                  </a:lnTo>
                  <a:lnTo>
                    <a:pt x="10423780" y="6455375"/>
                  </a:lnTo>
                  <a:lnTo>
                    <a:pt x="10426447" y="6456513"/>
                  </a:lnTo>
                  <a:lnTo>
                    <a:pt x="10426305" y="6456846"/>
                  </a:lnTo>
                  <a:lnTo>
                    <a:pt x="10427638" y="6457415"/>
                  </a:lnTo>
                  <a:lnTo>
                    <a:pt x="10430397" y="6457410"/>
                  </a:lnTo>
                  <a:lnTo>
                    <a:pt x="10436535" y="6456877"/>
                  </a:lnTo>
                  <a:lnTo>
                    <a:pt x="10441387" y="6456583"/>
                  </a:lnTo>
                  <a:lnTo>
                    <a:pt x="10444568" y="6452819"/>
                  </a:lnTo>
                  <a:lnTo>
                    <a:pt x="10443981" y="6443114"/>
                  </a:lnTo>
                  <a:lnTo>
                    <a:pt x="10439884" y="6439790"/>
                  </a:lnTo>
                  <a:close/>
                </a:path>
                <a:path w="17462500" h="9773920">
                  <a:moveTo>
                    <a:pt x="1131491" y="2464015"/>
                  </a:moveTo>
                  <a:lnTo>
                    <a:pt x="1126114" y="2463691"/>
                  </a:lnTo>
                  <a:lnTo>
                    <a:pt x="1122741" y="2466980"/>
                  </a:lnTo>
                  <a:lnTo>
                    <a:pt x="1119511" y="2469935"/>
                  </a:lnTo>
                  <a:lnTo>
                    <a:pt x="1119187" y="2475312"/>
                  </a:lnTo>
                  <a:lnTo>
                    <a:pt x="1122476" y="2478685"/>
                  </a:lnTo>
                  <a:lnTo>
                    <a:pt x="1126813" y="2483293"/>
                  </a:lnTo>
                  <a:lnTo>
                    <a:pt x="1127529" y="2484386"/>
                  </a:lnTo>
                  <a:lnTo>
                    <a:pt x="1132528" y="2486519"/>
                  </a:lnTo>
                  <a:lnTo>
                    <a:pt x="1135906" y="2485990"/>
                  </a:lnTo>
                  <a:lnTo>
                    <a:pt x="1138519" y="2483559"/>
                  </a:lnTo>
                  <a:lnTo>
                    <a:pt x="1141749" y="2480603"/>
                  </a:lnTo>
                  <a:lnTo>
                    <a:pt x="1142073" y="2475226"/>
                  </a:lnTo>
                  <a:lnTo>
                    <a:pt x="1138785" y="2471853"/>
                  </a:lnTo>
                  <a:lnTo>
                    <a:pt x="1134447" y="2467245"/>
                  </a:lnTo>
                  <a:lnTo>
                    <a:pt x="1131491" y="2464015"/>
                  </a:lnTo>
                  <a:close/>
                </a:path>
                <a:path w="17462500" h="9773920">
                  <a:moveTo>
                    <a:pt x="15543494" y="8603821"/>
                  </a:moveTo>
                  <a:lnTo>
                    <a:pt x="15538356" y="8604780"/>
                  </a:lnTo>
                  <a:lnTo>
                    <a:pt x="15535650" y="8608354"/>
                  </a:lnTo>
                  <a:lnTo>
                    <a:pt x="15532801" y="8612260"/>
                  </a:lnTo>
                  <a:lnTo>
                    <a:pt x="15533761" y="8617397"/>
                  </a:lnTo>
                  <a:lnTo>
                    <a:pt x="15537334" y="8620103"/>
                  </a:lnTo>
                  <a:lnTo>
                    <a:pt x="15542433" y="8623854"/>
                  </a:lnTo>
                  <a:lnTo>
                    <a:pt x="15544099" y="8624565"/>
                  </a:lnTo>
                  <a:lnTo>
                    <a:pt x="15544290" y="8625040"/>
                  </a:lnTo>
                  <a:lnTo>
                    <a:pt x="15547624" y="8626462"/>
                  </a:lnTo>
                  <a:lnTo>
                    <a:pt x="15551951" y="8625550"/>
                  </a:lnTo>
                  <a:lnTo>
                    <a:pt x="15554181" y="8622168"/>
                  </a:lnTo>
                  <a:lnTo>
                    <a:pt x="15557030" y="8618262"/>
                  </a:lnTo>
                  <a:lnTo>
                    <a:pt x="15556070" y="8613125"/>
                  </a:lnTo>
                  <a:lnTo>
                    <a:pt x="15552497" y="8610419"/>
                  </a:lnTo>
                  <a:lnTo>
                    <a:pt x="15543494" y="8603821"/>
                  </a:lnTo>
                  <a:close/>
                </a:path>
                <a:path w="17462500" h="9773920">
                  <a:moveTo>
                    <a:pt x="15471603" y="8550699"/>
                  </a:moveTo>
                  <a:lnTo>
                    <a:pt x="15466467" y="8551661"/>
                  </a:lnTo>
                  <a:lnTo>
                    <a:pt x="15463761" y="8555233"/>
                  </a:lnTo>
                  <a:lnTo>
                    <a:pt x="15460913" y="8559139"/>
                  </a:lnTo>
                  <a:lnTo>
                    <a:pt x="15461873" y="8564276"/>
                  </a:lnTo>
                  <a:lnTo>
                    <a:pt x="15465446" y="8566982"/>
                  </a:lnTo>
                  <a:lnTo>
                    <a:pt x="15470543" y="8570732"/>
                  </a:lnTo>
                  <a:lnTo>
                    <a:pt x="15472209" y="8571443"/>
                  </a:lnTo>
                  <a:lnTo>
                    <a:pt x="15472401" y="8571919"/>
                  </a:lnTo>
                  <a:lnTo>
                    <a:pt x="15475733" y="8573341"/>
                  </a:lnTo>
                  <a:lnTo>
                    <a:pt x="15479729" y="8572287"/>
                  </a:lnTo>
                  <a:lnTo>
                    <a:pt x="15482293" y="8569047"/>
                  </a:lnTo>
                  <a:lnTo>
                    <a:pt x="15485142" y="8565141"/>
                  </a:lnTo>
                  <a:lnTo>
                    <a:pt x="15484180" y="8560003"/>
                  </a:lnTo>
                  <a:lnTo>
                    <a:pt x="15480607" y="8557297"/>
                  </a:lnTo>
                  <a:lnTo>
                    <a:pt x="15471603" y="8550699"/>
                  </a:lnTo>
                  <a:close/>
                </a:path>
                <a:path w="17462500" h="9773920">
                  <a:moveTo>
                    <a:pt x="1070857" y="2398361"/>
                  </a:moveTo>
                  <a:lnTo>
                    <a:pt x="1065480" y="2398037"/>
                  </a:lnTo>
                  <a:lnTo>
                    <a:pt x="1062107" y="2401326"/>
                  </a:lnTo>
                  <a:lnTo>
                    <a:pt x="1058543" y="2404139"/>
                  </a:lnTo>
                  <a:lnTo>
                    <a:pt x="1058220" y="2409516"/>
                  </a:lnTo>
                  <a:lnTo>
                    <a:pt x="1061508" y="2412889"/>
                  </a:lnTo>
                  <a:lnTo>
                    <a:pt x="1065846" y="2417497"/>
                  </a:lnTo>
                  <a:lnTo>
                    <a:pt x="1066895" y="2418732"/>
                  </a:lnTo>
                  <a:lnTo>
                    <a:pt x="1071561" y="2420723"/>
                  </a:lnTo>
                  <a:lnTo>
                    <a:pt x="1074939" y="2420193"/>
                  </a:lnTo>
                  <a:lnTo>
                    <a:pt x="1077409" y="2418096"/>
                  </a:lnTo>
                  <a:lnTo>
                    <a:pt x="1080973" y="2415283"/>
                  </a:lnTo>
                  <a:lnTo>
                    <a:pt x="1081297" y="2409905"/>
                  </a:lnTo>
                  <a:lnTo>
                    <a:pt x="1078008" y="2406533"/>
                  </a:lnTo>
                  <a:lnTo>
                    <a:pt x="1073671" y="2401925"/>
                  </a:lnTo>
                  <a:lnTo>
                    <a:pt x="1070857" y="2398361"/>
                  </a:lnTo>
                  <a:close/>
                </a:path>
                <a:path w="17462500" h="9773920">
                  <a:moveTo>
                    <a:pt x="10528703" y="6431978"/>
                  </a:moveTo>
                  <a:lnTo>
                    <a:pt x="10524183" y="6432414"/>
                  </a:lnTo>
                  <a:lnTo>
                    <a:pt x="10518048" y="6432948"/>
                  </a:lnTo>
                  <a:lnTo>
                    <a:pt x="10513529" y="6433384"/>
                  </a:lnTo>
                  <a:lnTo>
                    <a:pt x="10510203" y="6437481"/>
                  </a:lnTo>
                  <a:lnTo>
                    <a:pt x="10510639" y="6442001"/>
                  </a:lnTo>
                  <a:lnTo>
                    <a:pt x="10510836" y="6445236"/>
                  </a:lnTo>
                  <a:lnTo>
                    <a:pt x="10512933" y="6447706"/>
                  </a:lnTo>
                  <a:lnTo>
                    <a:pt x="10516933" y="6449413"/>
                  </a:lnTo>
                  <a:lnTo>
                    <a:pt x="10519692" y="6449407"/>
                  </a:lnTo>
                  <a:lnTo>
                    <a:pt x="10525830" y="6448875"/>
                  </a:lnTo>
                  <a:lnTo>
                    <a:pt x="10530349" y="6448438"/>
                  </a:lnTo>
                  <a:lnTo>
                    <a:pt x="10533672" y="6444341"/>
                  </a:lnTo>
                  <a:lnTo>
                    <a:pt x="10532801" y="6435301"/>
                  </a:lnTo>
                  <a:lnTo>
                    <a:pt x="10528703" y="6431978"/>
                  </a:lnTo>
                  <a:close/>
                </a:path>
                <a:path w="17462500" h="9773920">
                  <a:moveTo>
                    <a:pt x="15399857" y="8497245"/>
                  </a:moveTo>
                  <a:lnTo>
                    <a:pt x="15394719" y="8498205"/>
                  </a:lnTo>
                  <a:lnTo>
                    <a:pt x="15392013" y="8501778"/>
                  </a:lnTo>
                  <a:lnTo>
                    <a:pt x="15389165" y="8505685"/>
                  </a:lnTo>
                  <a:lnTo>
                    <a:pt x="15390124" y="8510822"/>
                  </a:lnTo>
                  <a:lnTo>
                    <a:pt x="15393698" y="8513528"/>
                  </a:lnTo>
                  <a:lnTo>
                    <a:pt x="15398797" y="8517278"/>
                  </a:lnTo>
                  <a:lnTo>
                    <a:pt x="15400463" y="8517989"/>
                  </a:lnTo>
                  <a:lnTo>
                    <a:pt x="15400655" y="8518465"/>
                  </a:lnTo>
                  <a:lnTo>
                    <a:pt x="15403987" y="8519887"/>
                  </a:lnTo>
                  <a:lnTo>
                    <a:pt x="15408124" y="8518500"/>
                  </a:lnTo>
                  <a:lnTo>
                    <a:pt x="15410545" y="8515592"/>
                  </a:lnTo>
                  <a:lnTo>
                    <a:pt x="15413393" y="8511686"/>
                  </a:lnTo>
                  <a:lnTo>
                    <a:pt x="15412434" y="8506550"/>
                  </a:lnTo>
                  <a:lnTo>
                    <a:pt x="15408861" y="8503844"/>
                  </a:lnTo>
                  <a:lnTo>
                    <a:pt x="15399857" y="8497245"/>
                  </a:lnTo>
                  <a:close/>
                </a:path>
                <a:path w="17462500" h="9773920">
                  <a:moveTo>
                    <a:pt x="15328251" y="8443457"/>
                  </a:moveTo>
                  <a:lnTo>
                    <a:pt x="15323113" y="8444417"/>
                  </a:lnTo>
                  <a:lnTo>
                    <a:pt x="15320407" y="8447990"/>
                  </a:lnTo>
                  <a:lnTo>
                    <a:pt x="15317560" y="8451897"/>
                  </a:lnTo>
                  <a:lnTo>
                    <a:pt x="15318521" y="8457034"/>
                  </a:lnTo>
                  <a:lnTo>
                    <a:pt x="15322094" y="8459741"/>
                  </a:lnTo>
                  <a:lnTo>
                    <a:pt x="15327191" y="8463491"/>
                  </a:lnTo>
                  <a:lnTo>
                    <a:pt x="15332523" y="8465765"/>
                  </a:lnTo>
                  <a:lnTo>
                    <a:pt x="15336518" y="8464711"/>
                  </a:lnTo>
                  <a:lnTo>
                    <a:pt x="15338940" y="8461805"/>
                  </a:lnTo>
                  <a:lnTo>
                    <a:pt x="15341788" y="8457899"/>
                  </a:lnTo>
                  <a:lnTo>
                    <a:pt x="15340828" y="8452761"/>
                  </a:lnTo>
                  <a:lnTo>
                    <a:pt x="15337255" y="8450056"/>
                  </a:lnTo>
                  <a:lnTo>
                    <a:pt x="15328251" y="8443457"/>
                  </a:lnTo>
                  <a:close/>
                </a:path>
                <a:path w="17462500" h="9773920">
                  <a:moveTo>
                    <a:pt x="1011459" y="2331658"/>
                  </a:moveTo>
                  <a:lnTo>
                    <a:pt x="1006082" y="2331334"/>
                  </a:lnTo>
                  <a:lnTo>
                    <a:pt x="1002851" y="2334290"/>
                  </a:lnTo>
                  <a:lnTo>
                    <a:pt x="999478" y="2337579"/>
                  </a:lnTo>
                  <a:lnTo>
                    <a:pt x="999154" y="2342956"/>
                  </a:lnTo>
                  <a:lnTo>
                    <a:pt x="1002110" y="2346187"/>
                  </a:lnTo>
                  <a:lnTo>
                    <a:pt x="1006448" y="2350794"/>
                  </a:lnTo>
                  <a:lnTo>
                    <a:pt x="1007163" y="2351887"/>
                  </a:lnTo>
                  <a:lnTo>
                    <a:pt x="1012496" y="2354162"/>
                  </a:lnTo>
                  <a:lnTo>
                    <a:pt x="1015874" y="2353633"/>
                  </a:lnTo>
                  <a:lnTo>
                    <a:pt x="1018344" y="2351535"/>
                  </a:lnTo>
                  <a:lnTo>
                    <a:pt x="1021717" y="2348246"/>
                  </a:lnTo>
                  <a:lnTo>
                    <a:pt x="1022041" y="2342869"/>
                  </a:lnTo>
                  <a:lnTo>
                    <a:pt x="1019085" y="2339639"/>
                  </a:lnTo>
                  <a:lnTo>
                    <a:pt x="1014747" y="2335031"/>
                  </a:lnTo>
                  <a:lnTo>
                    <a:pt x="1011459" y="2331658"/>
                  </a:lnTo>
                  <a:close/>
                </a:path>
                <a:path w="17462500" h="9773920">
                  <a:moveTo>
                    <a:pt x="10617666" y="6423834"/>
                  </a:moveTo>
                  <a:lnTo>
                    <a:pt x="10613147" y="6424270"/>
                  </a:lnTo>
                  <a:lnTo>
                    <a:pt x="10607009" y="6424804"/>
                  </a:lnTo>
                  <a:lnTo>
                    <a:pt x="10602490" y="6425239"/>
                  </a:lnTo>
                  <a:lnTo>
                    <a:pt x="10599165" y="6429336"/>
                  </a:lnTo>
                  <a:lnTo>
                    <a:pt x="10599601" y="6433856"/>
                  </a:lnTo>
                  <a:lnTo>
                    <a:pt x="10599796" y="6437091"/>
                  </a:lnTo>
                  <a:lnTo>
                    <a:pt x="10601895" y="6439562"/>
                  </a:lnTo>
                  <a:lnTo>
                    <a:pt x="10605895" y="6441268"/>
                  </a:lnTo>
                  <a:lnTo>
                    <a:pt x="10608654" y="6441263"/>
                  </a:lnTo>
                  <a:lnTo>
                    <a:pt x="10614792" y="6440730"/>
                  </a:lnTo>
                  <a:lnTo>
                    <a:pt x="10619311" y="6440294"/>
                  </a:lnTo>
                  <a:lnTo>
                    <a:pt x="10622636" y="6436197"/>
                  </a:lnTo>
                  <a:lnTo>
                    <a:pt x="10621764" y="6427158"/>
                  </a:lnTo>
                  <a:lnTo>
                    <a:pt x="10617666" y="6423834"/>
                  </a:lnTo>
                  <a:close/>
                </a:path>
                <a:path w="17462500" h="9773920">
                  <a:moveTo>
                    <a:pt x="15256980" y="8389811"/>
                  </a:moveTo>
                  <a:lnTo>
                    <a:pt x="15251509" y="8390630"/>
                  </a:lnTo>
                  <a:lnTo>
                    <a:pt x="15246098" y="8397776"/>
                  </a:lnTo>
                  <a:lnTo>
                    <a:pt x="15246918" y="8403248"/>
                  </a:lnTo>
                  <a:lnTo>
                    <a:pt x="15250489" y="8405952"/>
                  </a:lnTo>
                  <a:lnTo>
                    <a:pt x="15255586" y="8409703"/>
                  </a:lnTo>
                  <a:lnTo>
                    <a:pt x="15260919" y="8411977"/>
                  </a:lnTo>
                  <a:lnTo>
                    <a:pt x="15264914" y="8410925"/>
                  </a:lnTo>
                  <a:lnTo>
                    <a:pt x="15267336" y="8408018"/>
                  </a:lnTo>
                  <a:lnTo>
                    <a:pt x="15270042" y="8404445"/>
                  </a:lnTo>
                  <a:lnTo>
                    <a:pt x="15269224" y="8398975"/>
                  </a:lnTo>
                  <a:lnTo>
                    <a:pt x="15265651" y="8396268"/>
                  </a:lnTo>
                  <a:lnTo>
                    <a:pt x="15260552" y="8392517"/>
                  </a:lnTo>
                  <a:lnTo>
                    <a:pt x="15256980" y="8389811"/>
                  </a:lnTo>
                  <a:close/>
                </a:path>
                <a:path w="17462500" h="9773920">
                  <a:moveTo>
                    <a:pt x="953629" y="2264049"/>
                  </a:moveTo>
                  <a:lnTo>
                    <a:pt x="948585" y="2263867"/>
                  </a:lnTo>
                  <a:lnTo>
                    <a:pt x="945021" y="2266681"/>
                  </a:lnTo>
                  <a:lnTo>
                    <a:pt x="941315" y="2269827"/>
                  </a:lnTo>
                  <a:lnTo>
                    <a:pt x="941133" y="2274871"/>
                  </a:lnTo>
                  <a:lnTo>
                    <a:pt x="943946" y="2278435"/>
                  </a:lnTo>
                  <a:lnTo>
                    <a:pt x="947809" y="2283234"/>
                  </a:lnTo>
                  <a:lnTo>
                    <a:pt x="948524" y="2284328"/>
                  </a:lnTo>
                  <a:lnTo>
                    <a:pt x="950857" y="2285323"/>
                  </a:lnTo>
                  <a:lnTo>
                    <a:pt x="950715" y="2285655"/>
                  </a:lnTo>
                  <a:lnTo>
                    <a:pt x="953715" y="2286935"/>
                  </a:lnTo>
                  <a:lnTo>
                    <a:pt x="957092" y="2286406"/>
                  </a:lnTo>
                  <a:lnTo>
                    <a:pt x="963269" y="2281162"/>
                  </a:lnTo>
                  <a:lnTo>
                    <a:pt x="963450" y="2276118"/>
                  </a:lnTo>
                  <a:lnTo>
                    <a:pt x="960637" y="2272554"/>
                  </a:lnTo>
                  <a:lnTo>
                    <a:pt x="956775" y="2267755"/>
                  </a:lnTo>
                  <a:lnTo>
                    <a:pt x="953629" y="2264049"/>
                  </a:lnTo>
                  <a:close/>
                </a:path>
                <a:path w="17462500" h="9773920">
                  <a:moveTo>
                    <a:pt x="15185851" y="8335834"/>
                  </a:moveTo>
                  <a:lnTo>
                    <a:pt x="15180380" y="8336651"/>
                  </a:lnTo>
                  <a:lnTo>
                    <a:pt x="15174967" y="8343797"/>
                  </a:lnTo>
                  <a:lnTo>
                    <a:pt x="15175785" y="8349267"/>
                  </a:lnTo>
                  <a:lnTo>
                    <a:pt x="15179358" y="8351973"/>
                  </a:lnTo>
                  <a:lnTo>
                    <a:pt x="15184458" y="8355724"/>
                  </a:lnTo>
                  <a:lnTo>
                    <a:pt x="15189790" y="8357999"/>
                  </a:lnTo>
                  <a:lnTo>
                    <a:pt x="15193784" y="8356945"/>
                  </a:lnTo>
                  <a:lnTo>
                    <a:pt x="15196205" y="8354039"/>
                  </a:lnTo>
                  <a:lnTo>
                    <a:pt x="15198912" y="8350465"/>
                  </a:lnTo>
                  <a:lnTo>
                    <a:pt x="15198094" y="8344995"/>
                  </a:lnTo>
                  <a:lnTo>
                    <a:pt x="15194522" y="8342289"/>
                  </a:lnTo>
                  <a:lnTo>
                    <a:pt x="15189424" y="8338540"/>
                  </a:lnTo>
                  <a:lnTo>
                    <a:pt x="15185851" y="8335834"/>
                  </a:lnTo>
                  <a:close/>
                </a:path>
                <a:path w="17462500" h="9773920">
                  <a:moveTo>
                    <a:pt x="10706770" y="6415356"/>
                  </a:moveTo>
                  <a:lnTo>
                    <a:pt x="10702251" y="6415793"/>
                  </a:lnTo>
                  <a:lnTo>
                    <a:pt x="10696113" y="6416325"/>
                  </a:lnTo>
                  <a:lnTo>
                    <a:pt x="10691593" y="6416761"/>
                  </a:lnTo>
                  <a:lnTo>
                    <a:pt x="10688271" y="6420860"/>
                  </a:lnTo>
                  <a:lnTo>
                    <a:pt x="10688706" y="6425379"/>
                  </a:lnTo>
                  <a:lnTo>
                    <a:pt x="10688903" y="6428614"/>
                  </a:lnTo>
                  <a:lnTo>
                    <a:pt x="10690998" y="6431084"/>
                  </a:lnTo>
                  <a:lnTo>
                    <a:pt x="10694999" y="6432791"/>
                  </a:lnTo>
                  <a:lnTo>
                    <a:pt x="10697759" y="6432786"/>
                  </a:lnTo>
                  <a:lnTo>
                    <a:pt x="10703896" y="6432252"/>
                  </a:lnTo>
                  <a:lnTo>
                    <a:pt x="10708415" y="6431816"/>
                  </a:lnTo>
                  <a:lnTo>
                    <a:pt x="10711739" y="6427719"/>
                  </a:lnTo>
                  <a:lnTo>
                    <a:pt x="10710868" y="6418680"/>
                  </a:lnTo>
                  <a:lnTo>
                    <a:pt x="10706770" y="6415356"/>
                  </a:lnTo>
                  <a:close/>
                </a:path>
                <a:path w="17462500" h="9773920">
                  <a:moveTo>
                    <a:pt x="15114863" y="8281521"/>
                  </a:moveTo>
                  <a:lnTo>
                    <a:pt x="15109391" y="8282339"/>
                  </a:lnTo>
                  <a:lnTo>
                    <a:pt x="15103980" y="8289485"/>
                  </a:lnTo>
                  <a:lnTo>
                    <a:pt x="15104799" y="8294956"/>
                  </a:lnTo>
                  <a:lnTo>
                    <a:pt x="15108373" y="8297662"/>
                  </a:lnTo>
                  <a:lnTo>
                    <a:pt x="15113469" y="8301412"/>
                  </a:lnTo>
                  <a:lnTo>
                    <a:pt x="15118802" y="8303687"/>
                  </a:lnTo>
                  <a:lnTo>
                    <a:pt x="15122795" y="8302633"/>
                  </a:lnTo>
                  <a:lnTo>
                    <a:pt x="15125218" y="8299726"/>
                  </a:lnTo>
                  <a:lnTo>
                    <a:pt x="15127924" y="8296154"/>
                  </a:lnTo>
                  <a:lnTo>
                    <a:pt x="15127106" y="8290683"/>
                  </a:lnTo>
                  <a:lnTo>
                    <a:pt x="15123533" y="8287977"/>
                  </a:lnTo>
                  <a:lnTo>
                    <a:pt x="15118437" y="8284227"/>
                  </a:lnTo>
                  <a:lnTo>
                    <a:pt x="15114863" y="8281521"/>
                  </a:lnTo>
                  <a:close/>
                </a:path>
                <a:path w="17462500" h="9773920">
                  <a:moveTo>
                    <a:pt x="896367" y="2195106"/>
                  </a:moveTo>
                  <a:lnTo>
                    <a:pt x="890990" y="2194782"/>
                  </a:lnTo>
                  <a:lnTo>
                    <a:pt x="883862" y="2200409"/>
                  </a:lnTo>
                  <a:lnTo>
                    <a:pt x="883539" y="2205786"/>
                  </a:lnTo>
                  <a:lnTo>
                    <a:pt x="886352" y="2209350"/>
                  </a:lnTo>
                  <a:lnTo>
                    <a:pt x="890214" y="2214149"/>
                  </a:lnTo>
                  <a:lnTo>
                    <a:pt x="891121" y="2215718"/>
                  </a:lnTo>
                  <a:lnTo>
                    <a:pt x="893454" y="2216713"/>
                  </a:lnTo>
                  <a:lnTo>
                    <a:pt x="893596" y="2216379"/>
                  </a:lnTo>
                  <a:lnTo>
                    <a:pt x="896263" y="2217517"/>
                  </a:lnTo>
                  <a:lnTo>
                    <a:pt x="899498" y="2217321"/>
                  </a:lnTo>
                  <a:lnTo>
                    <a:pt x="901968" y="2215224"/>
                  </a:lnTo>
                  <a:lnTo>
                    <a:pt x="905532" y="2212410"/>
                  </a:lnTo>
                  <a:lnTo>
                    <a:pt x="905856" y="2207033"/>
                  </a:lnTo>
                  <a:lnTo>
                    <a:pt x="903043" y="2203469"/>
                  </a:lnTo>
                  <a:lnTo>
                    <a:pt x="899180" y="2198670"/>
                  </a:lnTo>
                  <a:lnTo>
                    <a:pt x="896367" y="2195106"/>
                  </a:lnTo>
                  <a:close/>
                </a:path>
                <a:path w="17462500" h="9773920">
                  <a:moveTo>
                    <a:pt x="15043542" y="8227067"/>
                  </a:moveTo>
                  <a:lnTo>
                    <a:pt x="15038072" y="8227885"/>
                  </a:lnTo>
                  <a:lnTo>
                    <a:pt x="15032661" y="8235032"/>
                  </a:lnTo>
                  <a:lnTo>
                    <a:pt x="15033478" y="8240501"/>
                  </a:lnTo>
                  <a:lnTo>
                    <a:pt x="15037051" y="8243208"/>
                  </a:lnTo>
                  <a:lnTo>
                    <a:pt x="15042148" y="8246958"/>
                  </a:lnTo>
                  <a:lnTo>
                    <a:pt x="15047481" y="8249233"/>
                  </a:lnTo>
                  <a:lnTo>
                    <a:pt x="15051477" y="8248179"/>
                  </a:lnTo>
                  <a:lnTo>
                    <a:pt x="15053899" y="8245273"/>
                  </a:lnTo>
                  <a:lnTo>
                    <a:pt x="15056605" y="8241700"/>
                  </a:lnTo>
                  <a:lnTo>
                    <a:pt x="15055785" y="8236228"/>
                  </a:lnTo>
                  <a:lnTo>
                    <a:pt x="15052211" y="8233522"/>
                  </a:lnTo>
                  <a:lnTo>
                    <a:pt x="15047115" y="8229773"/>
                  </a:lnTo>
                  <a:lnTo>
                    <a:pt x="15043542" y="8227067"/>
                  </a:lnTo>
                  <a:close/>
                </a:path>
                <a:path w="17462500" h="9773920">
                  <a:moveTo>
                    <a:pt x="10795874" y="6406879"/>
                  </a:moveTo>
                  <a:lnTo>
                    <a:pt x="10791355" y="6407314"/>
                  </a:lnTo>
                  <a:lnTo>
                    <a:pt x="10785218" y="6407848"/>
                  </a:lnTo>
                  <a:lnTo>
                    <a:pt x="10780699" y="6408285"/>
                  </a:lnTo>
                  <a:lnTo>
                    <a:pt x="10777375" y="6412382"/>
                  </a:lnTo>
                  <a:lnTo>
                    <a:pt x="10777811" y="6416901"/>
                  </a:lnTo>
                  <a:lnTo>
                    <a:pt x="10778006" y="6420136"/>
                  </a:lnTo>
                  <a:lnTo>
                    <a:pt x="10780105" y="6422607"/>
                  </a:lnTo>
                  <a:lnTo>
                    <a:pt x="10784104" y="6424313"/>
                  </a:lnTo>
                  <a:lnTo>
                    <a:pt x="10786863" y="6424308"/>
                  </a:lnTo>
                  <a:lnTo>
                    <a:pt x="10793001" y="6423775"/>
                  </a:lnTo>
                  <a:lnTo>
                    <a:pt x="10797521" y="6423340"/>
                  </a:lnTo>
                  <a:lnTo>
                    <a:pt x="10800843" y="6419240"/>
                  </a:lnTo>
                  <a:lnTo>
                    <a:pt x="10799972" y="6410202"/>
                  </a:lnTo>
                  <a:lnTo>
                    <a:pt x="10795874" y="6406879"/>
                  </a:lnTo>
                  <a:close/>
                </a:path>
                <a:path w="17462500" h="9773920">
                  <a:moveTo>
                    <a:pt x="14973222" y="8173039"/>
                  </a:moveTo>
                  <a:lnTo>
                    <a:pt x="14967752" y="8173857"/>
                  </a:lnTo>
                  <a:lnTo>
                    <a:pt x="14965045" y="8177430"/>
                  </a:lnTo>
                  <a:lnTo>
                    <a:pt x="14962007" y="8180862"/>
                  </a:lnTo>
                  <a:lnTo>
                    <a:pt x="14962823" y="8186332"/>
                  </a:lnTo>
                  <a:lnTo>
                    <a:pt x="14966397" y="8189038"/>
                  </a:lnTo>
                  <a:lnTo>
                    <a:pt x="14971494" y="8192787"/>
                  </a:lnTo>
                  <a:lnTo>
                    <a:pt x="14973494" y="8193640"/>
                  </a:lnTo>
                  <a:lnTo>
                    <a:pt x="14973351" y="8193974"/>
                  </a:lnTo>
                  <a:lnTo>
                    <a:pt x="14976684" y="8195396"/>
                  </a:lnTo>
                  <a:lnTo>
                    <a:pt x="14980681" y="8194343"/>
                  </a:lnTo>
                  <a:lnTo>
                    <a:pt x="14983101" y="8191436"/>
                  </a:lnTo>
                  <a:lnTo>
                    <a:pt x="14986141" y="8188005"/>
                  </a:lnTo>
                  <a:lnTo>
                    <a:pt x="14985323" y="8182534"/>
                  </a:lnTo>
                  <a:lnTo>
                    <a:pt x="14981749" y="8179828"/>
                  </a:lnTo>
                  <a:lnTo>
                    <a:pt x="14976652" y="8176078"/>
                  </a:lnTo>
                  <a:lnTo>
                    <a:pt x="14973222" y="8173039"/>
                  </a:lnTo>
                  <a:close/>
                </a:path>
                <a:path w="17462500" h="9773920">
                  <a:moveTo>
                    <a:pt x="840248" y="2126257"/>
                  </a:moveTo>
                  <a:lnTo>
                    <a:pt x="835013" y="2125599"/>
                  </a:lnTo>
                  <a:lnTo>
                    <a:pt x="827886" y="2131226"/>
                  </a:lnTo>
                  <a:lnTo>
                    <a:pt x="827228" y="2136462"/>
                  </a:lnTo>
                  <a:lnTo>
                    <a:pt x="830041" y="2140025"/>
                  </a:lnTo>
                  <a:lnTo>
                    <a:pt x="833904" y="2144824"/>
                  </a:lnTo>
                  <a:lnTo>
                    <a:pt x="834811" y="2146393"/>
                  </a:lnTo>
                  <a:lnTo>
                    <a:pt x="839810" y="2148526"/>
                  </a:lnTo>
                  <a:lnTo>
                    <a:pt x="843045" y="2148330"/>
                  </a:lnTo>
                  <a:lnTo>
                    <a:pt x="845516" y="2146231"/>
                  </a:lnTo>
                  <a:lnTo>
                    <a:pt x="849080" y="2143419"/>
                  </a:lnTo>
                  <a:lnTo>
                    <a:pt x="849737" y="2138184"/>
                  </a:lnTo>
                  <a:lnTo>
                    <a:pt x="846924" y="2134620"/>
                  </a:lnTo>
                  <a:lnTo>
                    <a:pt x="843061" y="2129820"/>
                  </a:lnTo>
                  <a:lnTo>
                    <a:pt x="840248" y="2126257"/>
                  </a:lnTo>
                  <a:close/>
                </a:path>
                <a:path w="17462500" h="9773920">
                  <a:moveTo>
                    <a:pt x="14902375" y="8118393"/>
                  </a:moveTo>
                  <a:lnTo>
                    <a:pt x="14896906" y="8119212"/>
                  </a:lnTo>
                  <a:lnTo>
                    <a:pt x="14894200" y="8122785"/>
                  </a:lnTo>
                  <a:lnTo>
                    <a:pt x="14891161" y="8126216"/>
                  </a:lnTo>
                  <a:lnTo>
                    <a:pt x="14891978" y="8131686"/>
                  </a:lnTo>
                  <a:lnTo>
                    <a:pt x="14895551" y="8134392"/>
                  </a:lnTo>
                  <a:lnTo>
                    <a:pt x="14900650" y="8138143"/>
                  </a:lnTo>
                  <a:lnTo>
                    <a:pt x="14902650" y="8138996"/>
                  </a:lnTo>
                  <a:lnTo>
                    <a:pt x="14902508" y="8139329"/>
                  </a:lnTo>
                  <a:lnTo>
                    <a:pt x="14905840" y="8140751"/>
                  </a:lnTo>
                  <a:lnTo>
                    <a:pt x="14909835" y="8139697"/>
                  </a:lnTo>
                  <a:lnTo>
                    <a:pt x="14912256" y="8136791"/>
                  </a:lnTo>
                  <a:lnTo>
                    <a:pt x="14915296" y="8133360"/>
                  </a:lnTo>
                  <a:lnTo>
                    <a:pt x="14914479" y="8127889"/>
                  </a:lnTo>
                  <a:lnTo>
                    <a:pt x="14910906" y="8125184"/>
                  </a:lnTo>
                  <a:lnTo>
                    <a:pt x="14905806" y="8121433"/>
                  </a:lnTo>
                  <a:lnTo>
                    <a:pt x="14902375" y="8118393"/>
                  </a:lnTo>
                  <a:close/>
                </a:path>
                <a:path w="17462500" h="9773920">
                  <a:moveTo>
                    <a:pt x="10884836" y="6398734"/>
                  </a:moveTo>
                  <a:lnTo>
                    <a:pt x="10880316" y="6399170"/>
                  </a:lnTo>
                  <a:lnTo>
                    <a:pt x="10874180" y="6399704"/>
                  </a:lnTo>
                  <a:lnTo>
                    <a:pt x="10869661" y="6400140"/>
                  </a:lnTo>
                  <a:lnTo>
                    <a:pt x="10866336" y="6404237"/>
                  </a:lnTo>
                  <a:lnTo>
                    <a:pt x="10866772" y="6408756"/>
                  </a:lnTo>
                  <a:lnTo>
                    <a:pt x="10866968" y="6411992"/>
                  </a:lnTo>
                  <a:lnTo>
                    <a:pt x="10869067" y="6414462"/>
                  </a:lnTo>
                  <a:lnTo>
                    <a:pt x="10873066" y="6416168"/>
                  </a:lnTo>
                  <a:lnTo>
                    <a:pt x="10875825" y="6416164"/>
                  </a:lnTo>
                  <a:lnTo>
                    <a:pt x="10881963" y="6415630"/>
                  </a:lnTo>
                  <a:lnTo>
                    <a:pt x="10886482" y="6415194"/>
                  </a:lnTo>
                  <a:lnTo>
                    <a:pt x="10889805" y="6411096"/>
                  </a:lnTo>
                  <a:lnTo>
                    <a:pt x="10888933" y="6402058"/>
                  </a:lnTo>
                  <a:lnTo>
                    <a:pt x="10884836" y="6398734"/>
                  </a:lnTo>
                  <a:close/>
                </a:path>
                <a:path w="17462500" h="9773920">
                  <a:moveTo>
                    <a:pt x="14831532" y="8063748"/>
                  </a:moveTo>
                  <a:lnTo>
                    <a:pt x="14826060" y="8064566"/>
                  </a:lnTo>
                  <a:lnTo>
                    <a:pt x="14823354" y="8068139"/>
                  </a:lnTo>
                  <a:lnTo>
                    <a:pt x="14820315" y="8071571"/>
                  </a:lnTo>
                  <a:lnTo>
                    <a:pt x="14821134" y="8077041"/>
                  </a:lnTo>
                  <a:lnTo>
                    <a:pt x="14824707" y="8079747"/>
                  </a:lnTo>
                  <a:lnTo>
                    <a:pt x="14829804" y="8083498"/>
                  </a:lnTo>
                  <a:lnTo>
                    <a:pt x="14831805" y="8084351"/>
                  </a:lnTo>
                  <a:lnTo>
                    <a:pt x="14831663" y="8084684"/>
                  </a:lnTo>
                  <a:lnTo>
                    <a:pt x="14834995" y="8086105"/>
                  </a:lnTo>
                  <a:lnTo>
                    <a:pt x="14838990" y="8085052"/>
                  </a:lnTo>
                  <a:lnTo>
                    <a:pt x="14841410" y="8082145"/>
                  </a:lnTo>
                  <a:lnTo>
                    <a:pt x="14844450" y="8078714"/>
                  </a:lnTo>
                  <a:lnTo>
                    <a:pt x="14843632" y="8073244"/>
                  </a:lnTo>
                  <a:lnTo>
                    <a:pt x="14840060" y="8070538"/>
                  </a:lnTo>
                  <a:lnTo>
                    <a:pt x="14834963" y="8066788"/>
                  </a:lnTo>
                  <a:lnTo>
                    <a:pt x="14831532" y="8063748"/>
                  </a:lnTo>
                  <a:close/>
                </a:path>
                <a:path w="17462500" h="9773920">
                  <a:moveTo>
                    <a:pt x="785173" y="2055883"/>
                  </a:moveTo>
                  <a:lnTo>
                    <a:pt x="779938" y="2055226"/>
                  </a:lnTo>
                  <a:lnTo>
                    <a:pt x="772810" y="2060852"/>
                  </a:lnTo>
                  <a:lnTo>
                    <a:pt x="772153" y="2066088"/>
                  </a:lnTo>
                  <a:lnTo>
                    <a:pt x="774967" y="2069652"/>
                  </a:lnTo>
                  <a:lnTo>
                    <a:pt x="778829" y="2074451"/>
                  </a:lnTo>
                  <a:lnTo>
                    <a:pt x="779402" y="2075877"/>
                  </a:lnTo>
                  <a:lnTo>
                    <a:pt x="784735" y="2078152"/>
                  </a:lnTo>
                  <a:lnTo>
                    <a:pt x="788112" y="2077623"/>
                  </a:lnTo>
                  <a:lnTo>
                    <a:pt x="790441" y="2075858"/>
                  </a:lnTo>
                  <a:lnTo>
                    <a:pt x="794004" y="2073045"/>
                  </a:lnTo>
                  <a:lnTo>
                    <a:pt x="794662" y="2067810"/>
                  </a:lnTo>
                  <a:lnTo>
                    <a:pt x="791849" y="2064246"/>
                  </a:lnTo>
                  <a:lnTo>
                    <a:pt x="787986" y="2059447"/>
                  </a:lnTo>
                  <a:lnTo>
                    <a:pt x="785173" y="2055883"/>
                  </a:lnTo>
                  <a:close/>
                </a:path>
                <a:path w="17462500" h="9773920">
                  <a:moveTo>
                    <a:pt x="14760829" y="8008769"/>
                  </a:moveTo>
                  <a:lnTo>
                    <a:pt x="14755690" y="8009730"/>
                  </a:lnTo>
                  <a:lnTo>
                    <a:pt x="14749612" y="8016591"/>
                  </a:lnTo>
                  <a:lnTo>
                    <a:pt x="14750431" y="8022063"/>
                  </a:lnTo>
                  <a:lnTo>
                    <a:pt x="14754004" y="8024769"/>
                  </a:lnTo>
                  <a:lnTo>
                    <a:pt x="14759101" y="8028518"/>
                  </a:lnTo>
                  <a:lnTo>
                    <a:pt x="14761101" y="8029371"/>
                  </a:lnTo>
                  <a:lnTo>
                    <a:pt x="14760959" y="8029704"/>
                  </a:lnTo>
                  <a:lnTo>
                    <a:pt x="14764291" y="8031126"/>
                  </a:lnTo>
                  <a:lnTo>
                    <a:pt x="14768288" y="8030073"/>
                  </a:lnTo>
                  <a:lnTo>
                    <a:pt x="14770710" y="8027167"/>
                  </a:lnTo>
                  <a:lnTo>
                    <a:pt x="14773748" y="8023736"/>
                  </a:lnTo>
                  <a:lnTo>
                    <a:pt x="14772930" y="8018265"/>
                  </a:lnTo>
                  <a:lnTo>
                    <a:pt x="14769357" y="8015559"/>
                  </a:lnTo>
                  <a:lnTo>
                    <a:pt x="14764259" y="8011809"/>
                  </a:lnTo>
                  <a:lnTo>
                    <a:pt x="14760829" y="8008769"/>
                  </a:lnTo>
                  <a:close/>
                </a:path>
                <a:path w="17462500" h="9773920">
                  <a:moveTo>
                    <a:pt x="10973799" y="6390590"/>
                  </a:moveTo>
                  <a:lnTo>
                    <a:pt x="10969280" y="6391026"/>
                  </a:lnTo>
                  <a:lnTo>
                    <a:pt x="10963142" y="6391560"/>
                  </a:lnTo>
                  <a:lnTo>
                    <a:pt x="10958623" y="6391996"/>
                  </a:lnTo>
                  <a:lnTo>
                    <a:pt x="10955300" y="6396094"/>
                  </a:lnTo>
                  <a:lnTo>
                    <a:pt x="10955736" y="6400613"/>
                  </a:lnTo>
                  <a:lnTo>
                    <a:pt x="10955931" y="6403848"/>
                  </a:lnTo>
                  <a:lnTo>
                    <a:pt x="10958028" y="6406318"/>
                  </a:lnTo>
                  <a:lnTo>
                    <a:pt x="10962028" y="6408024"/>
                  </a:lnTo>
                  <a:lnTo>
                    <a:pt x="10964789" y="6408020"/>
                  </a:lnTo>
                  <a:lnTo>
                    <a:pt x="10970925" y="6407486"/>
                  </a:lnTo>
                  <a:lnTo>
                    <a:pt x="10975444" y="6407049"/>
                  </a:lnTo>
                  <a:lnTo>
                    <a:pt x="10978769" y="6402953"/>
                  </a:lnTo>
                  <a:lnTo>
                    <a:pt x="10977896" y="6393913"/>
                  </a:lnTo>
                  <a:lnTo>
                    <a:pt x="10973799" y="6390590"/>
                  </a:lnTo>
                  <a:close/>
                </a:path>
                <a:path w="17462500" h="9773920">
                  <a:moveTo>
                    <a:pt x="14690317" y="7954267"/>
                  </a:moveTo>
                  <a:lnTo>
                    <a:pt x="14684844" y="7955084"/>
                  </a:lnTo>
                  <a:lnTo>
                    <a:pt x="14682140" y="7958657"/>
                  </a:lnTo>
                  <a:lnTo>
                    <a:pt x="14679100" y="7962088"/>
                  </a:lnTo>
                  <a:lnTo>
                    <a:pt x="14679919" y="7967559"/>
                  </a:lnTo>
                  <a:lnTo>
                    <a:pt x="14683492" y="7970265"/>
                  </a:lnTo>
                  <a:lnTo>
                    <a:pt x="14688589" y="7974015"/>
                  </a:lnTo>
                  <a:lnTo>
                    <a:pt x="14690589" y="7974868"/>
                  </a:lnTo>
                  <a:lnTo>
                    <a:pt x="14690447" y="7975202"/>
                  </a:lnTo>
                  <a:lnTo>
                    <a:pt x="14693779" y="7976623"/>
                  </a:lnTo>
                  <a:lnTo>
                    <a:pt x="14697776" y="7975570"/>
                  </a:lnTo>
                  <a:lnTo>
                    <a:pt x="14700197" y="7972664"/>
                  </a:lnTo>
                  <a:lnTo>
                    <a:pt x="14703237" y="7969233"/>
                  </a:lnTo>
                  <a:lnTo>
                    <a:pt x="14702418" y="7963762"/>
                  </a:lnTo>
                  <a:lnTo>
                    <a:pt x="14698844" y="7961056"/>
                  </a:lnTo>
                  <a:lnTo>
                    <a:pt x="14693748" y="7957306"/>
                  </a:lnTo>
                  <a:lnTo>
                    <a:pt x="14690317" y="7954267"/>
                  </a:lnTo>
                  <a:close/>
                </a:path>
                <a:path w="17462500" h="9773920">
                  <a:moveTo>
                    <a:pt x="731951" y="1983936"/>
                  </a:moveTo>
                  <a:lnTo>
                    <a:pt x="726383" y="1983137"/>
                  </a:lnTo>
                  <a:lnTo>
                    <a:pt x="722819" y="1985950"/>
                  </a:lnTo>
                  <a:lnTo>
                    <a:pt x="719064" y="1988288"/>
                  </a:lnTo>
                  <a:lnTo>
                    <a:pt x="718265" y="1993856"/>
                  </a:lnTo>
                  <a:lnTo>
                    <a:pt x="721078" y="1997420"/>
                  </a:lnTo>
                  <a:lnTo>
                    <a:pt x="724798" y="2002552"/>
                  </a:lnTo>
                  <a:lnTo>
                    <a:pt x="725847" y="2003788"/>
                  </a:lnTo>
                  <a:lnTo>
                    <a:pt x="728371" y="2005258"/>
                  </a:lnTo>
                  <a:lnTo>
                    <a:pt x="730704" y="2006254"/>
                  </a:lnTo>
                  <a:lnTo>
                    <a:pt x="733940" y="2006058"/>
                  </a:lnTo>
                  <a:lnTo>
                    <a:pt x="736268" y="2004293"/>
                  </a:lnTo>
                  <a:lnTo>
                    <a:pt x="740023" y="2001955"/>
                  </a:lnTo>
                  <a:lnTo>
                    <a:pt x="740822" y="1996387"/>
                  </a:lnTo>
                  <a:lnTo>
                    <a:pt x="738009" y="1992823"/>
                  </a:lnTo>
                  <a:lnTo>
                    <a:pt x="734289" y="1987691"/>
                  </a:lnTo>
                  <a:lnTo>
                    <a:pt x="731951" y="1983936"/>
                  </a:lnTo>
                  <a:close/>
                </a:path>
                <a:path w="17462500" h="9773920">
                  <a:moveTo>
                    <a:pt x="11063287" y="6383063"/>
                  </a:moveTo>
                  <a:lnTo>
                    <a:pt x="11058766" y="6383499"/>
                  </a:lnTo>
                  <a:lnTo>
                    <a:pt x="11052629" y="6384033"/>
                  </a:lnTo>
                  <a:lnTo>
                    <a:pt x="11047776" y="6384326"/>
                  </a:lnTo>
                  <a:lnTo>
                    <a:pt x="11044453" y="6388424"/>
                  </a:lnTo>
                  <a:lnTo>
                    <a:pt x="11044889" y="6392944"/>
                  </a:lnTo>
                  <a:lnTo>
                    <a:pt x="11045085" y="6396179"/>
                  </a:lnTo>
                  <a:lnTo>
                    <a:pt x="11047181" y="6398649"/>
                  </a:lnTo>
                  <a:lnTo>
                    <a:pt x="11049847" y="6399786"/>
                  </a:lnTo>
                  <a:lnTo>
                    <a:pt x="11049705" y="6400120"/>
                  </a:lnTo>
                  <a:lnTo>
                    <a:pt x="11051038" y="6400688"/>
                  </a:lnTo>
                  <a:lnTo>
                    <a:pt x="11053800" y="6400684"/>
                  </a:lnTo>
                  <a:lnTo>
                    <a:pt x="11059935" y="6400151"/>
                  </a:lnTo>
                  <a:lnTo>
                    <a:pt x="11064788" y="6399856"/>
                  </a:lnTo>
                  <a:lnTo>
                    <a:pt x="11068113" y="6395760"/>
                  </a:lnTo>
                  <a:lnTo>
                    <a:pt x="11067677" y="6391240"/>
                  </a:lnTo>
                  <a:lnTo>
                    <a:pt x="11067384" y="6386387"/>
                  </a:lnTo>
                  <a:lnTo>
                    <a:pt x="11063287" y="6383063"/>
                  </a:lnTo>
                  <a:close/>
                </a:path>
                <a:path w="17462500" h="9773920">
                  <a:moveTo>
                    <a:pt x="14619755" y="7898954"/>
                  </a:moveTo>
                  <a:lnTo>
                    <a:pt x="14614286" y="7899773"/>
                  </a:lnTo>
                  <a:lnTo>
                    <a:pt x="14611580" y="7903345"/>
                  </a:lnTo>
                  <a:lnTo>
                    <a:pt x="14608540" y="7906777"/>
                  </a:lnTo>
                  <a:lnTo>
                    <a:pt x="14609358" y="7912247"/>
                  </a:lnTo>
                  <a:lnTo>
                    <a:pt x="14612930" y="7914953"/>
                  </a:lnTo>
                  <a:lnTo>
                    <a:pt x="14618028" y="7918704"/>
                  </a:lnTo>
                  <a:lnTo>
                    <a:pt x="14620027" y="7919556"/>
                  </a:lnTo>
                  <a:lnTo>
                    <a:pt x="14619885" y="7919889"/>
                  </a:lnTo>
                  <a:lnTo>
                    <a:pt x="14623219" y="7921311"/>
                  </a:lnTo>
                  <a:lnTo>
                    <a:pt x="14627214" y="7920258"/>
                  </a:lnTo>
                  <a:lnTo>
                    <a:pt x="14629636" y="7917351"/>
                  </a:lnTo>
                  <a:lnTo>
                    <a:pt x="14632676" y="7913920"/>
                  </a:lnTo>
                  <a:lnTo>
                    <a:pt x="14631856" y="7908450"/>
                  </a:lnTo>
                  <a:lnTo>
                    <a:pt x="14628283" y="7905743"/>
                  </a:lnTo>
                  <a:lnTo>
                    <a:pt x="14623186" y="7901993"/>
                  </a:lnTo>
                  <a:lnTo>
                    <a:pt x="14619755" y="7898954"/>
                  </a:lnTo>
                  <a:close/>
                </a:path>
                <a:path w="17462500" h="9773920">
                  <a:moveTo>
                    <a:pt x="14549385" y="7844118"/>
                  </a:moveTo>
                  <a:lnTo>
                    <a:pt x="14543915" y="7844936"/>
                  </a:lnTo>
                  <a:lnTo>
                    <a:pt x="14541210" y="7848509"/>
                  </a:lnTo>
                  <a:lnTo>
                    <a:pt x="14538171" y="7851940"/>
                  </a:lnTo>
                  <a:lnTo>
                    <a:pt x="14538988" y="7857410"/>
                  </a:lnTo>
                  <a:lnTo>
                    <a:pt x="14542561" y="7860116"/>
                  </a:lnTo>
                  <a:lnTo>
                    <a:pt x="14547657" y="7863866"/>
                  </a:lnTo>
                  <a:lnTo>
                    <a:pt x="14549658" y="7864719"/>
                  </a:lnTo>
                  <a:lnTo>
                    <a:pt x="14549515" y="7865052"/>
                  </a:lnTo>
                  <a:lnTo>
                    <a:pt x="14552848" y="7866474"/>
                  </a:lnTo>
                  <a:lnTo>
                    <a:pt x="14556845" y="7865421"/>
                  </a:lnTo>
                  <a:lnTo>
                    <a:pt x="14559267" y="7862515"/>
                  </a:lnTo>
                  <a:lnTo>
                    <a:pt x="14562305" y="7859084"/>
                  </a:lnTo>
                  <a:lnTo>
                    <a:pt x="14561489" y="7853614"/>
                  </a:lnTo>
                  <a:lnTo>
                    <a:pt x="14557915" y="7850908"/>
                  </a:lnTo>
                  <a:lnTo>
                    <a:pt x="14552816" y="7847157"/>
                  </a:lnTo>
                  <a:lnTo>
                    <a:pt x="14549385" y="7844118"/>
                  </a:lnTo>
                  <a:close/>
                </a:path>
                <a:path w="17462500" h="9773920">
                  <a:moveTo>
                    <a:pt x="680013" y="1911749"/>
                  </a:moveTo>
                  <a:lnTo>
                    <a:pt x="674921" y="1910758"/>
                  </a:lnTo>
                  <a:lnTo>
                    <a:pt x="667127" y="1916100"/>
                  </a:lnTo>
                  <a:lnTo>
                    <a:pt x="666136" y="1921193"/>
                  </a:lnTo>
                  <a:lnTo>
                    <a:pt x="668807" y="1925091"/>
                  </a:lnTo>
                  <a:lnTo>
                    <a:pt x="672528" y="1930224"/>
                  </a:lnTo>
                  <a:lnTo>
                    <a:pt x="673576" y="1931458"/>
                  </a:lnTo>
                  <a:lnTo>
                    <a:pt x="676100" y="1932929"/>
                  </a:lnTo>
                  <a:lnTo>
                    <a:pt x="675958" y="1933262"/>
                  </a:lnTo>
                  <a:lnTo>
                    <a:pt x="678624" y="1934399"/>
                  </a:lnTo>
                  <a:lnTo>
                    <a:pt x="681859" y="1934204"/>
                  </a:lnTo>
                  <a:lnTo>
                    <a:pt x="684188" y="1932440"/>
                  </a:lnTo>
                  <a:lnTo>
                    <a:pt x="688085" y="1929768"/>
                  </a:lnTo>
                  <a:lnTo>
                    <a:pt x="689076" y="1924675"/>
                  </a:lnTo>
                  <a:lnTo>
                    <a:pt x="686405" y="1920778"/>
                  </a:lnTo>
                  <a:lnTo>
                    <a:pt x="682684" y="1915646"/>
                  </a:lnTo>
                  <a:lnTo>
                    <a:pt x="680013" y="1911749"/>
                  </a:lnTo>
                  <a:close/>
                </a:path>
                <a:path w="17462500" h="9773920">
                  <a:moveTo>
                    <a:pt x="11152297" y="6375728"/>
                  </a:moveTo>
                  <a:lnTo>
                    <a:pt x="11147777" y="6376164"/>
                  </a:lnTo>
                  <a:lnTo>
                    <a:pt x="11141640" y="6376698"/>
                  </a:lnTo>
                  <a:lnTo>
                    <a:pt x="11137120" y="6377133"/>
                  </a:lnTo>
                  <a:lnTo>
                    <a:pt x="11133464" y="6381089"/>
                  </a:lnTo>
                  <a:lnTo>
                    <a:pt x="11133900" y="6385608"/>
                  </a:lnTo>
                  <a:lnTo>
                    <a:pt x="11134238" y="6388510"/>
                  </a:lnTo>
                  <a:lnTo>
                    <a:pt x="11136194" y="6391315"/>
                  </a:lnTo>
                  <a:lnTo>
                    <a:pt x="11138860" y="6392452"/>
                  </a:lnTo>
                  <a:lnTo>
                    <a:pt x="11138718" y="6392785"/>
                  </a:lnTo>
                  <a:lnTo>
                    <a:pt x="11140052" y="6393354"/>
                  </a:lnTo>
                  <a:lnTo>
                    <a:pt x="11142810" y="6393349"/>
                  </a:lnTo>
                  <a:lnTo>
                    <a:pt x="11148946" y="6392814"/>
                  </a:lnTo>
                  <a:lnTo>
                    <a:pt x="11153465" y="6392378"/>
                  </a:lnTo>
                  <a:lnTo>
                    <a:pt x="11157124" y="6388423"/>
                  </a:lnTo>
                  <a:lnTo>
                    <a:pt x="11156252" y="6379385"/>
                  </a:lnTo>
                  <a:lnTo>
                    <a:pt x="11152297" y="6375728"/>
                  </a:lnTo>
                  <a:close/>
                </a:path>
                <a:path w="17462500" h="9773920">
                  <a:moveTo>
                    <a:pt x="14478681" y="7789139"/>
                  </a:moveTo>
                  <a:lnTo>
                    <a:pt x="14473213" y="7789957"/>
                  </a:lnTo>
                  <a:lnTo>
                    <a:pt x="14470506" y="7793531"/>
                  </a:lnTo>
                  <a:lnTo>
                    <a:pt x="14467467" y="7796961"/>
                  </a:lnTo>
                  <a:lnTo>
                    <a:pt x="14468284" y="7802431"/>
                  </a:lnTo>
                  <a:lnTo>
                    <a:pt x="14471857" y="7805137"/>
                  </a:lnTo>
                  <a:lnTo>
                    <a:pt x="14476957" y="7808889"/>
                  </a:lnTo>
                  <a:lnTo>
                    <a:pt x="14478956" y="7809741"/>
                  </a:lnTo>
                  <a:lnTo>
                    <a:pt x="14478814" y="7810075"/>
                  </a:lnTo>
                  <a:lnTo>
                    <a:pt x="14482147" y="7811497"/>
                  </a:lnTo>
                  <a:lnTo>
                    <a:pt x="14486141" y="7810442"/>
                  </a:lnTo>
                  <a:lnTo>
                    <a:pt x="14488563" y="7807535"/>
                  </a:lnTo>
                  <a:lnTo>
                    <a:pt x="14491602" y="7804104"/>
                  </a:lnTo>
                  <a:lnTo>
                    <a:pt x="14490785" y="7798635"/>
                  </a:lnTo>
                  <a:lnTo>
                    <a:pt x="14487214" y="7795930"/>
                  </a:lnTo>
                  <a:lnTo>
                    <a:pt x="14482113" y="7792179"/>
                  </a:lnTo>
                  <a:lnTo>
                    <a:pt x="14478681" y="7789139"/>
                  </a:lnTo>
                  <a:close/>
                </a:path>
                <a:path w="17462500" h="9773920">
                  <a:moveTo>
                    <a:pt x="14408456" y="7733970"/>
                  </a:moveTo>
                  <a:lnTo>
                    <a:pt x="14402985" y="7734787"/>
                  </a:lnTo>
                  <a:lnTo>
                    <a:pt x="14400279" y="7738361"/>
                  </a:lnTo>
                  <a:lnTo>
                    <a:pt x="14397239" y="7741792"/>
                  </a:lnTo>
                  <a:lnTo>
                    <a:pt x="14398057" y="7747262"/>
                  </a:lnTo>
                  <a:lnTo>
                    <a:pt x="14401630" y="7749968"/>
                  </a:lnTo>
                  <a:lnTo>
                    <a:pt x="14406728" y="7753718"/>
                  </a:lnTo>
                  <a:lnTo>
                    <a:pt x="14408729" y="7754571"/>
                  </a:lnTo>
                  <a:lnTo>
                    <a:pt x="14408586" y="7754905"/>
                  </a:lnTo>
                  <a:lnTo>
                    <a:pt x="14411919" y="7756327"/>
                  </a:lnTo>
                  <a:lnTo>
                    <a:pt x="14415913" y="7755273"/>
                  </a:lnTo>
                  <a:lnTo>
                    <a:pt x="14418336" y="7752365"/>
                  </a:lnTo>
                  <a:lnTo>
                    <a:pt x="14421375" y="7748935"/>
                  </a:lnTo>
                  <a:lnTo>
                    <a:pt x="14420557" y="7743465"/>
                  </a:lnTo>
                  <a:lnTo>
                    <a:pt x="14416985" y="7740759"/>
                  </a:lnTo>
                  <a:lnTo>
                    <a:pt x="14411887" y="7737009"/>
                  </a:lnTo>
                  <a:lnTo>
                    <a:pt x="14408456" y="7733970"/>
                  </a:lnTo>
                  <a:close/>
                </a:path>
                <a:path w="17462500" h="9773920">
                  <a:moveTo>
                    <a:pt x="11241357" y="6369202"/>
                  </a:moveTo>
                  <a:lnTo>
                    <a:pt x="11236838" y="6369637"/>
                  </a:lnTo>
                  <a:lnTo>
                    <a:pt x="11230700" y="6370171"/>
                  </a:lnTo>
                  <a:lnTo>
                    <a:pt x="11226181" y="6370607"/>
                  </a:lnTo>
                  <a:lnTo>
                    <a:pt x="11222525" y="6374563"/>
                  </a:lnTo>
                  <a:lnTo>
                    <a:pt x="11222960" y="6379081"/>
                  </a:lnTo>
                  <a:lnTo>
                    <a:pt x="11223156" y="6382317"/>
                  </a:lnTo>
                  <a:lnTo>
                    <a:pt x="11225112" y="6385121"/>
                  </a:lnTo>
                  <a:lnTo>
                    <a:pt x="11227778" y="6386258"/>
                  </a:lnTo>
                  <a:lnTo>
                    <a:pt x="11228252" y="6386066"/>
                  </a:lnTo>
                  <a:lnTo>
                    <a:pt x="11229252" y="6386493"/>
                  </a:lnTo>
                  <a:lnTo>
                    <a:pt x="11231870" y="6386822"/>
                  </a:lnTo>
                  <a:lnTo>
                    <a:pt x="11238006" y="6386288"/>
                  </a:lnTo>
                  <a:lnTo>
                    <a:pt x="11242526" y="6385852"/>
                  </a:lnTo>
                  <a:lnTo>
                    <a:pt x="11246185" y="6381897"/>
                  </a:lnTo>
                  <a:lnTo>
                    <a:pt x="11245312" y="6372858"/>
                  </a:lnTo>
                  <a:lnTo>
                    <a:pt x="11241357" y="6369202"/>
                  </a:lnTo>
                  <a:close/>
                </a:path>
                <a:path w="17462500" h="9773920">
                  <a:moveTo>
                    <a:pt x="629595" y="1837846"/>
                  </a:moveTo>
                  <a:lnTo>
                    <a:pt x="624503" y="1836856"/>
                  </a:lnTo>
                  <a:lnTo>
                    <a:pt x="616708" y="1842198"/>
                  </a:lnTo>
                  <a:lnTo>
                    <a:pt x="615717" y="1847291"/>
                  </a:lnTo>
                  <a:lnTo>
                    <a:pt x="621775" y="1856178"/>
                  </a:lnTo>
                  <a:lnTo>
                    <a:pt x="622349" y="1857605"/>
                  </a:lnTo>
                  <a:lnTo>
                    <a:pt x="625207" y="1859218"/>
                  </a:lnTo>
                  <a:lnTo>
                    <a:pt x="627873" y="1860355"/>
                  </a:lnTo>
                  <a:lnTo>
                    <a:pt x="631108" y="1860159"/>
                  </a:lnTo>
                  <a:lnTo>
                    <a:pt x="633437" y="1858395"/>
                  </a:lnTo>
                  <a:lnTo>
                    <a:pt x="637334" y="1855723"/>
                  </a:lnTo>
                  <a:lnTo>
                    <a:pt x="638324" y="1850631"/>
                  </a:lnTo>
                  <a:lnTo>
                    <a:pt x="629595" y="1837846"/>
                  </a:lnTo>
                  <a:close/>
                </a:path>
                <a:path w="17462500" h="9773920">
                  <a:moveTo>
                    <a:pt x="14337895" y="7678657"/>
                  </a:moveTo>
                  <a:lnTo>
                    <a:pt x="14332423" y="7679475"/>
                  </a:lnTo>
                  <a:lnTo>
                    <a:pt x="14327011" y="7686622"/>
                  </a:lnTo>
                  <a:lnTo>
                    <a:pt x="14327497" y="7691950"/>
                  </a:lnTo>
                  <a:lnTo>
                    <a:pt x="14331070" y="7694657"/>
                  </a:lnTo>
                  <a:lnTo>
                    <a:pt x="14336168" y="7698406"/>
                  </a:lnTo>
                  <a:lnTo>
                    <a:pt x="14338167" y="7699259"/>
                  </a:lnTo>
                  <a:lnTo>
                    <a:pt x="14338024" y="7699593"/>
                  </a:lnTo>
                  <a:lnTo>
                    <a:pt x="14341358" y="7701015"/>
                  </a:lnTo>
                  <a:lnTo>
                    <a:pt x="14345354" y="7699961"/>
                  </a:lnTo>
                  <a:lnTo>
                    <a:pt x="14347776" y="7697054"/>
                  </a:lnTo>
                  <a:lnTo>
                    <a:pt x="14350815" y="7693624"/>
                  </a:lnTo>
                  <a:lnTo>
                    <a:pt x="14349996" y="7688152"/>
                  </a:lnTo>
                  <a:lnTo>
                    <a:pt x="14346423" y="7685447"/>
                  </a:lnTo>
                  <a:lnTo>
                    <a:pt x="14341326" y="7681697"/>
                  </a:lnTo>
                  <a:lnTo>
                    <a:pt x="14337895" y="7678657"/>
                  </a:lnTo>
                  <a:close/>
                </a:path>
                <a:path w="17462500" h="9773920">
                  <a:moveTo>
                    <a:pt x="14267667" y="7623487"/>
                  </a:moveTo>
                  <a:lnTo>
                    <a:pt x="14262196" y="7624306"/>
                  </a:lnTo>
                  <a:lnTo>
                    <a:pt x="14256784" y="7631451"/>
                  </a:lnTo>
                  <a:lnTo>
                    <a:pt x="14257270" y="7636780"/>
                  </a:lnTo>
                  <a:lnTo>
                    <a:pt x="14260843" y="7639487"/>
                  </a:lnTo>
                  <a:lnTo>
                    <a:pt x="14265940" y="7643236"/>
                  </a:lnTo>
                  <a:lnTo>
                    <a:pt x="14267939" y="7644089"/>
                  </a:lnTo>
                  <a:lnTo>
                    <a:pt x="14267797" y="7644423"/>
                  </a:lnTo>
                  <a:lnTo>
                    <a:pt x="14271131" y="7645845"/>
                  </a:lnTo>
                  <a:lnTo>
                    <a:pt x="14275127" y="7644791"/>
                  </a:lnTo>
                  <a:lnTo>
                    <a:pt x="14277548" y="7641885"/>
                  </a:lnTo>
                  <a:lnTo>
                    <a:pt x="14280255" y="7638312"/>
                  </a:lnTo>
                  <a:lnTo>
                    <a:pt x="14279768" y="7632982"/>
                  </a:lnTo>
                  <a:lnTo>
                    <a:pt x="14276198" y="7630278"/>
                  </a:lnTo>
                  <a:lnTo>
                    <a:pt x="14271098" y="7626527"/>
                  </a:lnTo>
                  <a:lnTo>
                    <a:pt x="14267667" y="7623487"/>
                  </a:lnTo>
                  <a:close/>
                </a:path>
                <a:path w="17462500" h="9773920">
                  <a:moveTo>
                    <a:pt x="11330467" y="6363483"/>
                  </a:moveTo>
                  <a:lnTo>
                    <a:pt x="11325947" y="6363919"/>
                  </a:lnTo>
                  <a:lnTo>
                    <a:pt x="11319809" y="6364452"/>
                  </a:lnTo>
                  <a:lnTo>
                    <a:pt x="11315623" y="6365031"/>
                  </a:lnTo>
                  <a:lnTo>
                    <a:pt x="11311634" y="6368844"/>
                  </a:lnTo>
                  <a:lnTo>
                    <a:pt x="11312070" y="6373364"/>
                  </a:lnTo>
                  <a:lnTo>
                    <a:pt x="11312266" y="6376599"/>
                  </a:lnTo>
                  <a:lnTo>
                    <a:pt x="11314553" y="6379545"/>
                  </a:lnTo>
                  <a:lnTo>
                    <a:pt x="11317219" y="6380682"/>
                  </a:lnTo>
                  <a:lnTo>
                    <a:pt x="11317361" y="6380348"/>
                  </a:lnTo>
                  <a:lnTo>
                    <a:pt x="11318361" y="6380775"/>
                  </a:lnTo>
                  <a:lnTo>
                    <a:pt x="11320980" y="6381105"/>
                  </a:lnTo>
                  <a:lnTo>
                    <a:pt x="11327116" y="6380570"/>
                  </a:lnTo>
                  <a:lnTo>
                    <a:pt x="11331301" y="6379992"/>
                  </a:lnTo>
                  <a:lnTo>
                    <a:pt x="11335293" y="6376180"/>
                  </a:lnTo>
                  <a:lnTo>
                    <a:pt x="11334857" y="6371659"/>
                  </a:lnTo>
                  <a:lnTo>
                    <a:pt x="11334280" y="6367474"/>
                  </a:lnTo>
                  <a:lnTo>
                    <a:pt x="11330467" y="6363483"/>
                  </a:lnTo>
                  <a:close/>
                </a:path>
                <a:path w="17462500" h="9773920">
                  <a:moveTo>
                    <a:pt x="580270" y="1763228"/>
                  </a:moveTo>
                  <a:lnTo>
                    <a:pt x="575320" y="1761904"/>
                  </a:lnTo>
                  <a:lnTo>
                    <a:pt x="567526" y="1767247"/>
                  </a:lnTo>
                  <a:lnTo>
                    <a:pt x="566202" y="1772197"/>
                  </a:lnTo>
                  <a:lnTo>
                    <a:pt x="568873" y="1776095"/>
                  </a:lnTo>
                  <a:lnTo>
                    <a:pt x="572117" y="1781418"/>
                  </a:lnTo>
                  <a:lnTo>
                    <a:pt x="573024" y="1782987"/>
                  </a:lnTo>
                  <a:lnTo>
                    <a:pt x="575881" y="1784599"/>
                  </a:lnTo>
                  <a:lnTo>
                    <a:pt x="578214" y="1785595"/>
                  </a:lnTo>
                  <a:lnTo>
                    <a:pt x="581307" y="1785732"/>
                  </a:lnTo>
                  <a:lnTo>
                    <a:pt x="583636" y="1783967"/>
                  </a:lnTo>
                  <a:lnTo>
                    <a:pt x="587533" y="1781296"/>
                  </a:lnTo>
                  <a:lnTo>
                    <a:pt x="588524" y="1776204"/>
                  </a:lnTo>
                  <a:lnTo>
                    <a:pt x="586186" y="1772449"/>
                  </a:lnTo>
                  <a:lnTo>
                    <a:pt x="582941" y="1767125"/>
                  </a:lnTo>
                  <a:lnTo>
                    <a:pt x="580270" y="1763228"/>
                  </a:lnTo>
                  <a:close/>
                </a:path>
                <a:path w="17462500" h="9773920">
                  <a:moveTo>
                    <a:pt x="14197298" y="7568651"/>
                  </a:moveTo>
                  <a:lnTo>
                    <a:pt x="14191969" y="7569136"/>
                  </a:lnTo>
                  <a:lnTo>
                    <a:pt x="14186556" y="7576282"/>
                  </a:lnTo>
                  <a:lnTo>
                    <a:pt x="14187042" y="7581610"/>
                  </a:lnTo>
                  <a:lnTo>
                    <a:pt x="14190615" y="7584317"/>
                  </a:lnTo>
                  <a:lnTo>
                    <a:pt x="14195712" y="7588067"/>
                  </a:lnTo>
                  <a:lnTo>
                    <a:pt x="14197712" y="7588920"/>
                  </a:lnTo>
                  <a:lnTo>
                    <a:pt x="14197570" y="7589253"/>
                  </a:lnTo>
                  <a:lnTo>
                    <a:pt x="14200902" y="7590674"/>
                  </a:lnTo>
                  <a:lnTo>
                    <a:pt x="14204899" y="7589621"/>
                  </a:lnTo>
                  <a:lnTo>
                    <a:pt x="14207321" y="7586715"/>
                  </a:lnTo>
                  <a:lnTo>
                    <a:pt x="14210026" y="7583141"/>
                  </a:lnTo>
                  <a:lnTo>
                    <a:pt x="14209541" y="7577813"/>
                  </a:lnTo>
                  <a:lnTo>
                    <a:pt x="14205969" y="7575108"/>
                  </a:lnTo>
                  <a:lnTo>
                    <a:pt x="14200870" y="7571358"/>
                  </a:lnTo>
                  <a:lnTo>
                    <a:pt x="14197298" y="7568651"/>
                  </a:lnTo>
                  <a:close/>
                </a:path>
                <a:path w="17462500" h="9773920">
                  <a:moveTo>
                    <a:pt x="11420055" y="6360333"/>
                  </a:moveTo>
                  <a:lnTo>
                    <a:pt x="11415678" y="6360437"/>
                  </a:lnTo>
                  <a:lnTo>
                    <a:pt x="11409349" y="6360494"/>
                  </a:lnTo>
                  <a:lnTo>
                    <a:pt x="11404830" y="6360930"/>
                  </a:lnTo>
                  <a:lnTo>
                    <a:pt x="11401172" y="6364886"/>
                  </a:lnTo>
                  <a:lnTo>
                    <a:pt x="11401275" y="6369263"/>
                  </a:lnTo>
                  <a:lnTo>
                    <a:pt x="11401471" y="6372499"/>
                  </a:lnTo>
                  <a:lnTo>
                    <a:pt x="11403428" y="6375303"/>
                  </a:lnTo>
                  <a:lnTo>
                    <a:pt x="11407427" y="6377009"/>
                  </a:lnTo>
                  <a:lnTo>
                    <a:pt x="11410044" y="6377337"/>
                  </a:lnTo>
                  <a:lnTo>
                    <a:pt x="11416371" y="6377278"/>
                  </a:lnTo>
                  <a:lnTo>
                    <a:pt x="11420891" y="6376843"/>
                  </a:lnTo>
                  <a:lnTo>
                    <a:pt x="11424549" y="6372888"/>
                  </a:lnTo>
                  <a:lnTo>
                    <a:pt x="11424447" y="6368510"/>
                  </a:lnTo>
                  <a:lnTo>
                    <a:pt x="11424010" y="6363991"/>
                  </a:lnTo>
                  <a:lnTo>
                    <a:pt x="11420055" y="6360333"/>
                  </a:lnTo>
                  <a:close/>
                </a:path>
                <a:path w="17462500" h="9773920">
                  <a:moveTo>
                    <a:pt x="14127212" y="7513147"/>
                  </a:moveTo>
                  <a:lnTo>
                    <a:pt x="14121885" y="7513633"/>
                  </a:lnTo>
                  <a:lnTo>
                    <a:pt x="14116472" y="7520779"/>
                  </a:lnTo>
                  <a:lnTo>
                    <a:pt x="14116956" y="7526107"/>
                  </a:lnTo>
                  <a:lnTo>
                    <a:pt x="14120529" y="7528813"/>
                  </a:lnTo>
                  <a:lnTo>
                    <a:pt x="14125626" y="7532564"/>
                  </a:lnTo>
                  <a:lnTo>
                    <a:pt x="14127627" y="7533417"/>
                  </a:lnTo>
                  <a:lnTo>
                    <a:pt x="14127485" y="7533750"/>
                  </a:lnTo>
                  <a:lnTo>
                    <a:pt x="14130817" y="7535171"/>
                  </a:lnTo>
                  <a:lnTo>
                    <a:pt x="14134813" y="7534118"/>
                  </a:lnTo>
                  <a:lnTo>
                    <a:pt x="14137235" y="7531212"/>
                  </a:lnTo>
                  <a:lnTo>
                    <a:pt x="14139941" y="7527638"/>
                  </a:lnTo>
                  <a:lnTo>
                    <a:pt x="14139454" y="7522310"/>
                  </a:lnTo>
                  <a:lnTo>
                    <a:pt x="14135882" y="7519604"/>
                  </a:lnTo>
                  <a:lnTo>
                    <a:pt x="14130786" y="7515854"/>
                  </a:lnTo>
                  <a:lnTo>
                    <a:pt x="14127212" y="7513147"/>
                  </a:lnTo>
                  <a:close/>
                </a:path>
                <a:path w="17462500" h="9773920">
                  <a:moveTo>
                    <a:pt x="533180" y="1687988"/>
                  </a:moveTo>
                  <a:lnTo>
                    <a:pt x="527755" y="1686855"/>
                  </a:lnTo>
                  <a:lnTo>
                    <a:pt x="523999" y="1689193"/>
                  </a:lnTo>
                  <a:lnTo>
                    <a:pt x="519911" y="1691388"/>
                  </a:lnTo>
                  <a:lnTo>
                    <a:pt x="518779" y="1696814"/>
                  </a:lnTo>
                  <a:lnTo>
                    <a:pt x="521117" y="1700569"/>
                  </a:lnTo>
                  <a:lnTo>
                    <a:pt x="524361" y="1705893"/>
                  </a:lnTo>
                  <a:lnTo>
                    <a:pt x="525268" y="1707462"/>
                  </a:lnTo>
                  <a:lnTo>
                    <a:pt x="528125" y="1709074"/>
                  </a:lnTo>
                  <a:lnTo>
                    <a:pt x="528316" y="1709550"/>
                  </a:lnTo>
                  <a:lnTo>
                    <a:pt x="530650" y="1710545"/>
                  </a:lnTo>
                  <a:lnTo>
                    <a:pt x="533885" y="1710349"/>
                  </a:lnTo>
                  <a:lnTo>
                    <a:pt x="536071" y="1708918"/>
                  </a:lnTo>
                  <a:lnTo>
                    <a:pt x="539826" y="1706580"/>
                  </a:lnTo>
                  <a:lnTo>
                    <a:pt x="540958" y="1701154"/>
                  </a:lnTo>
                  <a:lnTo>
                    <a:pt x="538621" y="1697399"/>
                  </a:lnTo>
                  <a:lnTo>
                    <a:pt x="535376" y="1692076"/>
                  </a:lnTo>
                  <a:lnTo>
                    <a:pt x="533180" y="1687988"/>
                  </a:lnTo>
                  <a:close/>
                </a:path>
                <a:path w="17462500" h="9773920">
                  <a:moveTo>
                    <a:pt x="14056793" y="7457502"/>
                  </a:moveTo>
                  <a:lnTo>
                    <a:pt x="14051466" y="7457988"/>
                  </a:lnTo>
                  <a:lnTo>
                    <a:pt x="14046054" y="7465134"/>
                  </a:lnTo>
                  <a:lnTo>
                    <a:pt x="14046538" y="7470462"/>
                  </a:lnTo>
                  <a:lnTo>
                    <a:pt x="14050110" y="7473168"/>
                  </a:lnTo>
                  <a:lnTo>
                    <a:pt x="14055066" y="7477252"/>
                  </a:lnTo>
                  <a:lnTo>
                    <a:pt x="14060400" y="7479527"/>
                  </a:lnTo>
                  <a:lnTo>
                    <a:pt x="14064394" y="7478473"/>
                  </a:lnTo>
                  <a:lnTo>
                    <a:pt x="14066816" y="7475567"/>
                  </a:lnTo>
                  <a:lnTo>
                    <a:pt x="14069522" y="7471993"/>
                  </a:lnTo>
                  <a:lnTo>
                    <a:pt x="14069038" y="7466665"/>
                  </a:lnTo>
                  <a:lnTo>
                    <a:pt x="14065464" y="7463959"/>
                  </a:lnTo>
                  <a:lnTo>
                    <a:pt x="14060366" y="7460208"/>
                  </a:lnTo>
                  <a:lnTo>
                    <a:pt x="14056793" y="7457502"/>
                  </a:lnTo>
                  <a:close/>
                </a:path>
                <a:path w="17462500" h="9773920">
                  <a:moveTo>
                    <a:pt x="11509693" y="6357993"/>
                  </a:moveTo>
                  <a:lnTo>
                    <a:pt x="11490722" y="6366447"/>
                  </a:lnTo>
                  <a:lnTo>
                    <a:pt x="11490775" y="6370015"/>
                  </a:lnTo>
                  <a:lnTo>
                    <a:pt x="11492733" y="6372820"/>
                  </a:lnTo>
                  <a:lnTo>
                    <a:pt x="11495732" y="6374099"/>
                  </a:lnTo>
                  <a:lnTo>
                    <a:pt x="11495874" y="6373766"/>
                  </a:lnTo>
                  <a:lnTo>
                    <a:pt x="11496874" y="6374192"/>
                  </a:lnTo>
                  <a:lnTo>
                    <a:pt x="11499158" y="6374378"/>
                  </a:lnTo>
                  <a:lnTo>
                    <a:pt x="11505486" y="6374321"/>
                  </a:lnTo>
                  <a:lnTo>
                    <a:pt x="11509863" y="6374218"/>
                  </a:lnTo>
                  <a:lnTo>
                    <a:pt x="11513377" y="6370596"/>
                  </a:lnTo>
                  <a:lnTo>
                    <a:pt x="11513418" y="6365885"/>
                  </a:lnTo>
                  <a:lnTo>
                    <a:pt x="11513315" y="6361508"/>
                  </a:lnTo>
                  <a:lnTo>
                    <a:pt x="11509693" y="6357993"/>
                  </a:lnTo>
                  <a:close/>
                </a:path>
                <a:path w="17462500" h="9773920">
                  <a:moveTo>
                    <a:pt x="13986708" y="7401999"/>
                  </a:moveTo>
                  <a:lnTo>
                    <a:pt x="13981380" y="7402484"/>
                  </a:lnTo>
                  <a:lnTo>
                    <a:pt x="13975969" y="7409631"/>
                  </a:lnTo>
                  <a:lnTo>
                    <a:pt x="13976452" y="7414958"/>
                  </a:lnTo>
                  <a:lnTo>
                    <a:pt x="13980026" y="7417664"/>
                  </a:lnTo>
                  <a:lnTo>
                    <a:pt x="13984982" y="7421749"/>
                  </a:lnTo>
                  <a:lnTo>
                    <a:pt x="13986982" y="7422602"/>
                  </a:lnTo>
                  <a:lnTo>
                    <a:pt x="13986840" y="7422935"/>
                  </a:lnTo>
                  <a:lnTo>
                    <a:pt x="13990173" y="7424357"/>
                  </a:lnTo>
                  <a:lnTo>
                    <a:pt x="13994167" y="7423303"/>
                  </a:lnTo>
                  <a:lnTo>
                    <a:pt x="13996588" y="7420396"/>
                  </a:lnTo>
                  <a:lnTo>
                    <a:pt x="13999294" y="7416823"/>
                  </a:lnTo>
                  <a:lnTo>
                    <a:pt x="13998810" y="7411495"/>
                  </a:lnTo>
                  <a:lnTo>
                    <a:pt x="13995237" y="7408789"/>
                  </a:lnTo>
                  <a:lnTo>
                    <a:pt x="13990280" y="7404705"/>
                  </a:lnTo>
                  <a:lnTo>
                    <a:pt x="13986708" y="7401999"/>
                  </a:lnTo>
                  <a:close/>
                </a:path>
                <a:path w="17462500" h="9773920">
                  <a:moveTo>
                    <a:pt x="13916479" y="7346829"/>
                  </a:moveTo>
                  <a:lnTo>
                    <a:pt x="13911153" y="7347314"/>
                  </a:lnTo>
                  <a:lnTo>
                    <a:pt x="13905740" y="7354461"/>
                  </a:lnTo>
                  <a:lnTo>
                    <a:pt x="13906224" y="7359788"/>
                  </a:lnTo>
                  <a:lnTo>
                    <a:pt x="13909797" y="7362494"/>
                  </a:lnTo>
                  <a:lnTo>
                    <a:pt x="13914754" y="7366579"/>
                  </a:lnTo>
                  <a:lnTo>
                    <a:pt x="13916753" y="7367432"/>
                  </a:lnTo>
                  <a:lnTo>
                    <a:pt x="13916611" y="7367765"/>
                  </a:lnTo>
                  <a:lnTo>
                    <a:pt x="13919945" y="7369187"/>
                  </a:lnTo>
                  <a:lnTo>
                    <a:pt x="13923939" y="7368133"/>
                  </a:lnTo>
                  <a:lnTo>
                    <a:pt x="13926360" y="7365226"/>
                  </a:lnTo>
                  <a:lnTo>
                    <a:pt x="13929067" y="7361653"/>
                  </a:lnTo>
                  <a:lnTo>
                    <a:pt x="13928583" y="7356325"/>
                  </a:lnTo>
                  <a:lnTo>
                    <a:pt x="13925010" y="7353619"/>
                  </a:lnTo>
                  <a:lnTo>
                    <a:pt x="13920053" y="7349536"/>
                  </a:lnTo>
                  <a:lnTo>
                    <a:pt x="13916479" y="7346829"/>
                  </a:lnTo>
                  <a:close/>
                </a:path>
                <a:path w="17462500" h="9773920">
                  <a:moveTo>
                    <a:pt x="11599572" y="6356937"/>
                  </a:moveTo>
                  <a:lnTo>
                    <a:pt x="11594861" y="6356898"/>
                  </a:lnTo>
                  <a:lnTo>
                    <a:pt x="11588532" y="6356955"/>
                  </a:lnTo>
                  <a:lnTo>
                    <a:pt x="11583822" y="6356916"/>
                  </a:lnTo>
                  <a:lnTo>
                    <a:pt x="11580307" y="6360537"/>
                  </a:lnTo>
                  <a:lnTo>
                    <a:pt x="11580268" y="6365248"/>
                  </a:lnTo>
                  <a:lnTo>
                    <a:pt x="11580322" y="6368817"/>
                  </a:lnTo>
                  <a:lnTo>
                    <a:pt x="11582278" y="6371622"/>
                  </a:lnTo>
                  <a:lnTo>
                    <a:pt x="11586277" y="6373328"/>
                  </a:lnTo>
                  <a:lnTo>
                    <a:pt x="11588560" y="6373513"/>
                  </a:lnTo>
                  <a:lnTo>
                    <a:pt x="11594890" y="6373455"/>
                  </a:lnTo>
                  <a:lnTo>
                    <a:pt x="11599600" y="6373495"/>
                  </a:lnTo>
                  <a:lnTo>
                    <a:pt x="11603115" y="6369873"/>
                  </a:lnTo>
                  <a:lnTo>
                    <a:pt x="11603193" y="6360452"/>
                  </a:lnTo>
                  <a:lnTo>
                    <a:pt x="11599572" y="6356937"/>
                  </a:lnTo>
                  <a:close/>
                </a:path>
                <a:path w="17462500" h="9773920">
                  <a:moveTo>
                    <a:pt x="486517" y="1611747"/>
                  </a:moveTo>
                  <a:lnTo>
                    <a:pt x="481567" y="1610423"/>
                  </a:lnTo>
                  <a:lnTo>
                    <a:pt x="477479" y="1612619"/>
                  </a:lnTo>
                  <a:lnTo>
                    <a:pt x="473724" y="1614957"/>
                  </a:lnTo>
                  <a:lnTo>
                    <a:pt x="472399" y="1619908"/>
                  </a:lnTo>
                  <a:lnTo>
                    <a:pt x="474595" y="1623995"/>
                  </a:lnTo>
                  <a:lnTo>
                    <a:pt x="477840" y="1629319"/>
                  </a:lnTo>
                  <a:lnTo>
                    <a:pt x="478747" y="1630887"/>
                  </a:lnTo>
                  <a:lnTo>
                    <a:pt x="481937" y="1632643"/>
                  </a:lnTo>
                  <a:lnTo>
                    <a:pt x="484270" y="1633638"/>
                  </a:lnTo>
                  <a:lnTo>
                    <a:pt x="486697" y="1633491"/>
                  </a:lnTo>
                  <a:lnTo>
                    <a:pt x="489217" y="1632202"/>
                  </a:lnTo>
                  <a:lnTo>
                    <a:pt x="492972" y="1629864"/>
                  </a:lnTo>
                  <a:lnTo>
                    <a:pt x="494296" y="1624913"/>
                  </a:lnTo>
                  <a:lnTo>
                    <a:pt x="492100" y="1620826"/>
                  </a:lnTo>
                  <a:lnTo>
                    <a:pt x="488855" y="1615502"/>
                  </a:lnTo>
                  <a:lnTo>
                    <a:pt x="486517" y="1611747"/>
                  </a:lnTo>
                  <a:close/>
                </a:path>
                <a:path w="17462500" h="9773920">
                  <a:moveTo>
                    <a:pt x="13846396" y="7291327"/>
                  </a:moveTo>
                  <a:lnTo>
                    <a:pt x="13841067" y="7291811"/>
                  </a:lnTo>
                  <a:lnTo>
                    <a:pt x="13835655" y="7298958"/>
                  </a:lnTo>
                  <a:lnTo>
                    <a:pt x="13836139" y="7304285"/>
                  </a:lnTo>
                  <a:lnTo>
                    <a:pt x="13839712" y="7306992"/>
                  </a:lnTo>
                  <a:lnTo>
                    <a:pt x="13844668" y="7311076"/>
                  </a:lnTo>
                  <a:lnTo>
                    <a:pt x="13846668" y="7311929"/>
                  </a:lnTo>
                  <a:lnTo>
                    <a:pt x="13846526" y="7312262"/>
                  </a:lnTo>
                  <a:lnTo>
                    <a:pt x="13849859" y="7313684"/>
                  </a:lnTo>
                  <a:lnTo>
                    <a:pt x="13853853" y="7312630"/>
                  </a:lnTo>
                  <a:lnTo>
                    <a:pt x="13856275" y="7309723"/>
                  </a:lnTo>
                  <a:lnTo>
                    <a:pt x="13858982" y="7306150"/>
                  </a:lnTo>
                  <a:lnTo>
                    <a:pt x="13858497" y="7300822"/>
                  </a:lnTo>
                  <a:lnTo>
                    <a:pt x="13854925" y="7298116"/>
                  </a:lnTo>
                  <a:lnTo>
                    <a:pt x="13849969" y="7294032"/>
                  </a:lnTo>
                  <a:lnTo>
                    <a:pt x="13846396" y="7291327"/>
                  </a:lnTo>
                  <a:close/>
                </a:path>
                <a:path w="17462500" h="9773920">
                  <a:moveTo>
                    <a:pt x="11689263" y="6358164"/>
                  </a:moveTo>
                  <a:lnTo>
                    <a:pt x="11684553" y="6358125"/>
                  </a:lnTo>
                  <a:lnTo>
                    <a:pt x="11673322" y="6357668"/>
                  </a:lnTo>
                  <a:lnTo>
                    <a:pt x="11669809" y="6361291"/>
                  </a:lnTo>
                  <a:lnTo>
                    <a:pt x="11669769" y="6366001"/>
                  </a:lnTo>
                  <a:lnTo>
                    <a:pt x="11669489" y="6369427"/>
                  </a:lnTo>
                  <a:lnTo>
                    <a:pt x="11671778" y="6372373"/>
                  </a:lnTo>
                  <a:lnTo>
                    <a:pt x="11674777" y="6373652"/>
                  </a:lnTo>
                  <a:lnTo>
                    <a:pt x="11674635" y="6373986"/>
                  </a:lnTo>
                  <a:lnTo>
                    <a:pt x="11675635" y="6374412"/>
                  </a:lnTo>
                  <a:lnTo>
                    <a:pt x="11677919" y="6374599"/>
                  </a:lnTo>
                  <a:lnTo>
                    <a:pt x="11689149" y="6375056"/>
                  </a:lnTo>
                  <a:lnTo>
                    <a:pt x="11692664" y="6371434"/>
                  </a:lnTo>
                  <a:lnTo>
                    <a:pt x="11692703" y="6366723"/>
                  </a:lnTo>
                  <a:lnTo>
                    <a:pt x="11692885" y="6361679"/>
                  </a:lnTo>
                  <a:lnTo>
                    <a:pt x="11689263" y="6358164"/>
                  </a:lnTo>
                  <a:close/>
                </a:path>
                <a:path w="17462500" h="9773920">
                  <a:moveTo>
                    <a:pt x="13776310" y="7235824"/>
                  </a:moveTo>
                  <a:lnTo>
                    <a:pt x="13770981" y="7236308"/>
                  </a:lnTo>
                  <a:lnTo>
                    <a:pt x="13765569" y="7243455"/>
                  </a:lnTo>
                  <a:lnTo>
                    <a:pt x="13766055" y="7248783"/>
                  </a:lnTo>
                  <a:lnTo>
                    <a:pt x="13769629" y="7251490"/>
                  </a:lnTo>
                  <a:lnTo>
                    <a:pt x="13774583" y="7255572"/>
                  </a:lnTo>
                  <a:lnTo>
                    <a:pt x="13776583" y="7256425"/>
                  </a:lnTo>
                  <a:lnTo>
                    <a:pt x="13776441" y="7256759"/>
                  </a:lnTo>
                  <a:lnTo>
                    <a:pt x="13779774" y="7258181"/>
                  </a:lnTo>
                  <a:lnTo>
                    <a:pt x="13783768" y="7257127"/>
                  </a:lnTo>
                  <a:lnTo>
                    <a:pt x="13786190" y="7254220"/>
                  </a:lnTo>
                  <a:lnTo>
                    <a:pt x="13788895" y="7250647"/>
                  </a:lnTo>
                  <a:lnTo>
                    <a:pt x="13788412" y="7245320"/>
                  </a:lnTo>
                  <a:lnTo>
                    <a:pt x="13784838" y="7242613"/>
                  </a:lnTo>
                  <a:lnTo>
                    <a:pt x="13779884" y="7238530"/>
                  </a:lnTo>
                  <a:lnTo>
                    <a:pt x="13776310" y="7235824"/>
                  </a:lnTo>
                  <a:close/>
                </a:path>
                <a:path w="17462500" h="9773920">
                  <a:moveTo>
                    <a:pt x="442992" y="1533693"/>
                  </a:moveTo>
                  <a:lnTo>
                    <a:pt x="438041" y="1532369"/>
                  </a:lnTo>
                  <a:lnTo>
                    <a:pt x="429864" y="1536761"/>
                  </a:lnTo>
                  <a:lnTo>
                    <a:pt x="428541" y="1541711"/>
                  </a:lnTo>
                  <a:lnTo>
                    <a:pt x="430736" y="1545800"/>
                  </a:lnTo>
                  <a:lnTo>
                    <a:pt x="433839" y="1551456"/>
                  </a:lnTo>
                  <a:lnTo>
                    <a:pt x="434745" y="1553025"/>
                  </a:lnTo>
                  <a:lnTo>
                    <a:pt x="437794" y="1555113"/>
                  </a:lnTo>
                  <a:lnTo>
                    <a:pt x="440127" y="1556109"/>
                  </a:lnTo>
                  <a:lnTo>
                    <a:pt x="442553" y="1555962"/>
                  </a:lnTo>
                  <a:lnTo>
                    <a:pt x="445073" y="1554673"/>
                  </a:lnTo>
                  <a:lnTo>
                    <a:pt x="449161" y="1552477"/>
                  </a:lnTo>
                  <a:lnTo>
                    <a:pt x="450485" y="1547527"/>
                  </a:lnTo>
                  <a:lnTo>
                    <a:pt x="448290" y="1543438"/>
                  </a:lnTo>
                  <a:lnTo>
                    <a:pt x="445187" y="1537782"/>
                  </a:lnTo>
                  <a:lnTo>
                    <a:pt x="442992" y="1533693"/>
                  </a:lnTo>
                  <a:close/>
                </a:path>
                <a:path w="17462500" h="9773920">
                  <a:moveTo>
                    <a:pt x="11778577" y="6361202"/>
                  </a:moveTo>
                  <a:lnTo>
                    <a:pt x="11774008" y="6360829"/>
                  </a:lnTo>
                  <a:lnTo>
                    <a:pt x="11767824" y="6360553"/>
                  </a:lnTo>
                  <a:lnTo>
                    <a:pt x="11763447" y="6360656"/>
                  </a:lnTo>
                  <a:lnTo>
                    <a:pt x="11759598" y="6364136"/>
                  </a:lnTo>
                  <a:lnTo>
                    <a:pt x="11758976" y="6371750"/>
                  </a:lnTo>
                  <a:lnTo>
                    <a:pt x="11758945" y="6372131"/>
                  </a:lnTo>
                  <a:lnTo>
                    <a:pt x="11761091" y="6375410"/>
                  </a:lnTo>
                  <a:lnTo>
                    <a:pt x="11765090" y="6377116"/>
                  </a:lnTo>
                  <a:lnTo>
                    <a:pt x="11766899" y="6377494"/>
                  </a:lnTo>
                  <a:lnTo>
                    <a:pt x="11773086" y="6377769"/>
                  </a:lnTo>
                  <a:lnTo>
                    <a:pt x="11777798" y="6377808"/>
                  </a:lnTo>
                  <a:lnTo>
                    <a:pt x="11781644" y="6374328"/>
                  </a:lnTo>
                  <a:lnTo>
                    <a:pt x="11782016" y="6369760"/>
                  </a:lnTo>
                  <a:lnTo>
                    <a:pt x="11782056" y="6365049"/>
                  </a:lnTo>
                  <a:lnTo>
                    <a:pt x="11778577" y="6361202"/>
                  </a:lnTo>
                  <a:close/>
                </a:path>
                <a:path w="17462500" h="9773920">
                  <a:moveTo>
                    <a:pt x="13706083" y="7180654"/>
                  </a:moveTo>
                  <a:lnTo>
                    <a:pt x="13700754" y="7181138"/>
                  </a:lnTo>
                  <a:lnTo>
                    <a:pt x="13695341" y="7188284"/>
                  </a:lnTo>
                  <a:lnTo>
                    <a:pt x="13695827" y="7193614"/>
                  </a:lnTo>
                  <a:lnTo>
                    <a:pt x="13699400" y="7196319"/>
                  </a:lnTo>
                  <a:lnTo>
                    <a:pt x="13704356" y="7200403"/>
                  </a:lnTo>
                  <a:lnTo>
                    <a:pt x="13706355" y="7201255"/>
                  </a:lnTo>
                  <a:lnTo>
                    <a:pt x="13706213" y="7201589"/>
                  </a:lnTo>
                  <a:lnTo>
                    <a:pt x="13709546" y="7203011"/>
                  </a:lnTo>
                  <a:lnTo>
                    <a:pt x="13713540" y="7201957"/>
                  </a:lnTo>
                  <a:lnTo>
                    <a:pt x="13715962" y="7199050"/>
                  </a:lnTo>
                  <a:lnTo>
                    <a:pt x="13718668" y="7195477"/>
                  </a:lnTo>
                  <a:lnTo>
                    <a:pt x="13718183" y="7190150"/>
                  </a:lnTo>
                  <a:lnTo>
                    <a:pt x="13714611" y="7187444"/>
                  </a:lnTo>
                  <a:lnTo>
                    <a:pt x="13709655" y="7183360"/>
                  </a:lnTo>
                  <a:lnTo>
                    <a:pt x="13706083" y="7180654"/>
                  </a:lnTo>
                  <a:close/>
                </a:path>
                <a:path w="17462500" h="9773920">
                  <a:moveTo>
                    <a:pt x="13635998" y="7125151"/>
                  </a:moveTo>
                  <a:lnTo>
                    <a:pt x="13630668" y="7125635"/>
                  </a:lnTo>
                  <a:lnTo>
                    <a:pt x="13625256" y="7132781"/>
                  </a:lnTo>
                  <a:lnTo>
                    <a:pt x="13625743" y="7138110"/>
                  </a:lnTo>
                  <a:lnTo>
                    <a:pt x="13629315" y="7140816"/>
                  </a:lnTo>
                  <a:lnTo>
                    <a:pt x="13634270" y="7144900"/>
                  </a:lnTo>
                  <a:lnTo>
                    <a:pt x="13636270" y="7145752"/>
                  </a:lnTo>
                  <a:lnTo>
                    <a:pt x="13636127" y="7146086"/>
                  </a:lnTo>
                  <a:lnTo>
                    <a:pt x="13639461" y="7147508"/>
                  </a:lnTo>
                  <a:lnTo>
                    <a:pt x="13643455" y="7146453"/>
                  </a:lnTo>
                  <a:lnTo>
                    <a:pt x="13645876" y="7143547"/>
                  </a:lnTo>
                  <a:lnTo>
                    <a:pt x="13648583" y="7139974"/>
                  </a:lnTo>
                  <a:lnTo>
                    <a:pt x="13648099" y="7134646"/>
                  </a:lnTo>
                  <a:lnTo>
                    <a:pt x="13644526" y="7131940"/>
                  </a:lnTo>
                  <a:lnTo>
                    <a:pt x="13639570" y="7127856"/>
                  </a:lnTo>
                  <a:lnTo>
                    <a:pt x="13635998" y="7125151"/>
                  </a:lnTo>
                  <a:close/>
                </a:path>
                <a:path w="17462500" h="9773920">
                  <a:moveTo>
                    <a:pt x="11867704" y="6366522"/>
                  </a:moveTo>
                  <a:lnTo>
                    <a:pt x="11863136" y="6366149"/>
                  </a:lnTo>
                  <a:lnTo>
                    <a:pt x="11856952" y="6365875"/>
                  </a:lnTo>
                  <a:lnTo>
                    <a:pt x="11852382" y="6365502"/>
                  </a:lnTo>
                  <a:lnTo>
                    <a:pt x="11848534" y="6368981"/>
                  </a:lnTo>
                  <a:lnTo>
                    <a:pt x="11848162" y="6373549"/>
                  </a:lnTo>
                  <a:lnTo>
                    <a:pt x="11848215" y="6377118"/>
                  </a:lnTo>
                  <a:lnTo>
                    <a:pt x="11850028" y="6380255"/>
                  </a:lnTo>
                  <a:lnTo>
                    <a:pt x="11854027" y="6381961"/>
                  </a:lnTo>
                  <a:lnTo>
                    <a:pt x="11855837" y="6382338"/>
                  </a:lnTo>
                  <a:lnTo>
                    <a:pt x="11862023" y="6382614"/>
                  </a:lnTo>
                  <a:lnTo>
                    <a:pt x="11866592" y="6382987"/>
                  </a:lnTo>
                  <a:lnTo>
                    <a:pt x="11870438" y="6379506"/>
                  </a:lnTo>
                  <a:lnTo>
                    <a:pt x="11871184" y="6370369"/>
                  </a:lnTo>
                  <a:lnTo>
                    <a:pt x="11867704" y="6366522"/>
                  </a:lnTo>
                  <a:close/>
                </a:path>
                <a:path w="17462500" h="9773920">
                  <a:moveTo>
                    <a:pt x="401083" y="1455541"/>
                  </a:moveTo>
                  <a:lnTo>
                    <a:pt x="396275" y="1453884"/>
                  </a:lnTo>
                  <a:lnTo>
                    <a:pt x="388099" y="1458276"/>
                  </a:lnTo>
                  <a:lnTo>
                    <a:pt x="386441" y="1463084"/>
                  </a:lnTo>
                  <a:lnTo>
                    <a:pt x="388637" y="1467173"/>
                  </a:lnTo>
                  <a:lnTo>
                    <a:pt x="391406" y="1472687"/>
                  </a:lnTo>
                  <a:lnTo>
                    <a:pt x="392312" y="1474255"/>
                  </a:lnTo>
                  <a:lnTo>
                    <a:pt x="393694" y="1475633"/>
                  </a:lnTo>
                  <a:lnTo>
                    <a:pt x="397694" y="1477339"/>
                  </a:lnTo>
                  <a:lnTo>
                    <a:pt x="399979" y="1477526"/>
                  </a:lnTo>
                  <a:lnTo>
                    <a:pt x="402498" y="1476237"/>
                  </a:lnTo>
                  <a:lnTo>
                    <a:pt x="406586" y="1474041"/>
                  </a:lnTo>
                  <a:lnTo>
                    <a:pt x="408244" y="1469233"/>
                  </a:lnTo>
                  <a:lnTo>
                    <a:pt x="406048" y="1465144"/>
                  </a:lnTo>
                  <a:lnTo>
                    <a:pt x="403279" y="1459630"/>
                  </a:lnTo>
                  <a:lnTo>
                    <a:pt x="401083" y="1455541"/>
                  </a:lnTo>
                  <a:close/>
                </a:path>
                <a:path w="17462500" h="9773920">
                  <a:moveTo>
                    <a:pt x="13565578" y="7069505"/>
                  </a:moveTo>
                  <a:lnTo>
                    <a:pt x="13560107" y="7070322"/>
                  </a:lnTo>
                  <a:lnTo>
                    <a:pt x="13557400" y="7073896"/>
                  </a:lnTo>
                  <a:lnTo>
                    <a:pt x="13554362" y="7077327"/>
                  </a:lnTo>
                  <a:lnTo>
                    <a:pt x="13555181" y="7082798"/>
                  </a:lnTo>
                  <a:lnTo>
                    <a:pt x="13558754" y="7085504"/>
                  </a:lnTo>
                  <a:lnTo>
                    <a:pt x="13563851" y="7089254"/>
                  </a:lnTo>
                  <a:lnTo>
                    <a:pt x="13565851" y="7090107"/>
                  </a:lnTo>
                  <a:lnTo>
                    <a:pt x="13565709" y="7090440"/>
                  </a:lnTo>
                  <a:lnTo>
                    <a:pt x="13569042" y="7091862"/>
                  </a:lnTo>
                  <a:lnTo>
                    <a:pt x="13573037" y="7090809"/>
                  </a:lnTo>
                  <a:lnTo>
                    <a:pt x="13575459" y="7087903"/>
                  </a:lnTo>
                  <a:lnTo>
                    <a:pt x="13578499" y="7084471"/>
                  </a:lnTo>
                  <a:lnTo>
                    <a:pt x="13577680" y="7079001"/>
                  </a:lnTo>
                  <a:lnTo>
                    <a:pt x="13574106" y="7076294"/>
                  </a:lnTo>
                  <a:lnTo>
                    <a:pt x="13569010" y="7072544"/>
                  </a:lnTo>
                  <a:lnTo>
                    <a:pt x="13565578" y="7069505"/>
                  </a:lnTo>
                  <a:close/>
                </a:path>
                <a:path w="17462500" h="9773920">
                  <a:moveTo>
                    <a:pt x="11956979" y="6374269"/>
                  </a:moveTo>
                  <a:lnTo>
                    <a:pt x="11952411" y="6373896"/>
                  </a:lnTo>
                  <a:lnTo>
                    <a:pt x="11946367" y="6373288"/>
                  </a:lnTo>
                  <a:lnTo>
                    <a:pt x="11941799" y="6372915"/>
                  </a:lnTo>
                  <a:lnTo>
                    <a:pt x="11937617" y="6376252"/>
                  </a:lnTo>
                  <a:lnTo>
                    <a:pt x="11937243" y="6380821"/>
                  </a:lnTo>
                  <a:lnTo>
                    <a:pt x="11936822" y="6384580"/>
                  </a:lnTo>
                  <a:lnTo>
                    <a:pt x="11955390" y="6390925"/>
                  </a:lnTo>
                  <a:lnTo>
                    <a:pt x="11959572" y="6387587"/>
                  </a:lnTo>
                  <a:lnTo>
                    <a:pt x="11960317" y="6378450"/>
                  </a:lnTo>
                  <a:lnTo>
                    <a:pt x="11956979" y="6374269"/>
                  </a:lnTo>
                  <a:close/>
                </a:path>
                <a:path w="17462500" h="9773920">
                  <a:moveTo>
                    <a:pt x="13494257" y="7015050"/>
                  </a:moveTo>
                  <a:lnTo>
                    <a:pt x="13489122" y="7016012"/>
                  </a:lnTo>
                  <a:lnTo>
                    <a:pt x="13486415" y="7019585"/>
                  </a:lnTo>
                  <a:lnTo>
                    <a:pt x="13483567" y="7023491"/>
                  </a:lnTo>
                  <a:lnTo>
                    <a:pt x="13484527" y="7028628"/>
                  </a:lnTo>
                  <a:lnTo>
                    <a:pt x="13488100" y="7031333"/>
                  </a:lnTo>
                  <a:lnTo>
                    <a:pt x="13493197" y="7035084"/>
                  </a:lnTo>
                  <a:lnTo>
                    <a:pt x="13498530" y="7037359"/>
                  </a:lnTo>
                  <a:lnTo>
                    <a:pt x="13502525" y="7036305"/>
                  </a:lnTo>
                  <a:lnTo>
                    <a:pt x="13504947" y="7033399"/>
                  </a:lnTo>
                  <a:lnTo>
                    <a:pt x="13507796" y="7029493"/>
                  </a:lnTo>
                  <a:lnTo>
                    <a:pt x="13506836" y="7024356"/>
                  </a:lnTo>
                  <a:lnTo>
                    <a:pt x="13503262" y="7021650"/>
                  </a:lnTo>
                  <a:lnTo>
                    <a:pt x="13494257" y="7015050"/>
                  </a:lnTo>
                  <a:close/>
                </a:path>
                <a:path w="17462500" h="9773920">
                  <a:moveTo>
                    <a:pt x="12046116" y="6385109"/>
                  </a:moveTo>
                  <a:lnTo>
                    <a:pt x="12041690" y="6384403"/>
                  </a:lnTo>
                  <a:lnTo>
                    <a:pt x="12035313" y="6383653"/>
                  </a:lnTo>
                  <a:lnTo>
                    <a:pt x="12030887" y="6382946"/>
                  </a:lnTo>
                  <a:lnTo>
                    <a:pt x="12026706" y="6386285"/>
                  </a:lnTo>
                  <a:lnTo>
                    <a:pt x="12026000" y="6390710"/>
                  </a:lnTo>
                  <a:lnTo>
                    <a:pt x="12025578" y="6394470"/>
                  </a:lnTo>
                  <a:lnTo>
                    <a:pt x="12027582" y="6398083"/>
                  </a:lnTo>
                  <a:lnTo>
                    <a:pt x="12030915" y="6399504"/>
                  </a:lnTo>
                  <a:lnTo>
                    <a:pt x="12031057" y="6399171"/>
                  </a:lnTo>
                  <a:lnTo>
                    <a:pt x="12033057" y="6400024"/>
                  </a:lnTo>
                  <a:lnTo>
                    <a:pt x="12039433" y="6400774"/>
                  </a:lnTo>
                  <a:lnTo>
                    <a:pt x="12043859" y="6401480"/>
                  </a:lnTo>
                  <a:lnTo>
                    <a:pt x="12048042" y="6398143"/>
                  </a:lnTo>
                  <a:lnTo>
                    <a:pt x="12049395" y="6389660"/>
                  </a:lnTo>
                  <a:lnTo>
                    <a:pt x="12049454" y="6389291"/>
                  </a:lnTo>
                  <a:lnTo>
                    <a:pt x="12046116" y="6385109"/>
                  </a:lnTo>
                  <a:close/>
                </a:path>
                <a:path w="17462500" h="9773920">
                  <a:moveTo>
                    <a:pt x="13422085" y="6962596"/>
                  </a:moveTo>
                  <a:lnTo>
                    <a:pt x="13416947" y="6963557"/>
                  </a:lnTo>
                  <a:lnTo>
                    <a:pt x="13411534" y="6970703"/>
                  </a:lnTo>
                  <a:lnTo>
                    <a:pt x="13412494" y="6975840"/>
                  </a:lnTo>
                  <a:lnTo>
                    <a:pt x="13416068" y="6978546"/>
                  </a:lnTo>
                  <a:lnTo>
                    <a:pt x="13421167" y="6982296"/>
                  </a:lnTo>
                  <a:lnTo>
                    <a:pt x="13422833" y="6983007"/>
                  </a:lnTo>
                  <a:lnTo>
                    <a:pt x="13422690" y="6983341"/>
                  </a:lnTo>
                  <a:lnTo>
                    <a:pt x="13426024" y="6984763"/>
                  </a:lnTo>
                  <a:lnTo>
                    <a:pt x="13430350" y="6983851"/>
                  </a:lnTo>
                  <a:lnTo>
                    <a:pt x="13432581" y="6980468"/>
                  </a:lnTo>
                  <a:lnTo>
                    <a:pt x="13435288" y="6976895"/>
                  </a:lnTo>
                  <a:lnTo>
                    <a:pt x="13434328" y="6971759"/>
                  </a:lnTo>
                  <a:lnTo>
                    <a:pt x="13430755" y="6969053"/>
                  </a:lnTo>
                  <a:lnTo>
                    <a:pt x="13425658" y="6965302"/>
                  </a:lnTo>
                  <a:lnTo>
                    <a:pt x="13422085" y="6962596"/>
                  </a:lnTo>
                  <a:close/>
                </a:path>
                <a:path w="17462500" h="9773920">
                  <a:moveTo>
                    <a:pt x="360552" y="1376008"/>
                  </a:moveTo>
                  <a:lnTo>
                    <a:pt x="355411" y="1374208"/>
                  </a:lnTo>
                  <a:lnTo>
                    <a:pt x="351322" y="1376404"/>
                  </a:lnTo>
                  <a:lnTo>
                    <a:pt x="347043" y="1378125"/>
                  </a:lnTo>
                  <a:lnTo>
                    <a:pt x="345244" y="1383266"/>
                  </a:lnTo>
                  <a:lnTo>
                    <a:pt x="347439" y="1387354"/>
                  </a:lnTo>
                  <a:lnTo>
                    <a:pt x="350209" y="1392869"/>
                  </a:lnTo>
                  <a:lnTo>
                    <a:pt x="351115" y="1394438"/>
                  </a:lnTo>
                  <a:lnTo>
                    <a:pt x="352831" y="1395957"/>
                  </a:lnTo>
                  <a:lnTo>
                    <a:pt x="354497" y="1396668"/>
                  </a:lnTo>
                  <a:lnTo>
                    <a:pt x="354688" y="1397143"/>
                  </a:lnTo>
                  <a:lnTo>
                    <a:pt x="356688" y="1397996"/>
                  </a:lnTo>
                  <a:lnTo>
                    <a:pt x="359113" y="1397849"/>
                  </a:lnTo>
                  <a:lnTo>
                    <a:pt x="361492" y="1396894"/>
                  </a:lnTo>
                  <a:lnTo>
                    <a:pt x="365438" y="1395031"/>
                  </a:lnTo>
                  <a:lnTo>
                    <a:pt x="367237" y="1389890"/>
                  </a:lnTo>
                  <a:lnTo>
                    <a:pt x="365041" y="1385802"/>
                  </a:lnTo>
                  <a:lnTo>
                    <a:pt x="362273" y="1380287"/>
                  </a:lnTo>
                  <a:lnTo>
                    <a:pt x="360552" y="1376008"/>
                  </a:lnTo>
                  <a:close/>
                </a:path>
                <a:path w="17462500" h="9773920">
                  <a:moveTo>
                    <a:pt x="12134592" y="6398424"/>
                  </a:moveTo>
                  <a:lnTo>
                    <a:pt x="12130165" y="6397717"/>
                  </a:lnTo>
                  <a:lnTo>
                    <a:pt x="12119172" y="6395786"/>
                  </a:lnTo>
                  <a:lnTo>
                    <a:pt x="12114989" y="6399123"/>
                  </a:lnTo>
                  <a:lnTo>
                    <a:pt x="12114283" y="6403550"/>
                  </a:lnTo>
                  <a:lnTo>
                    <a:pt x="12113528" y="6407167"/>
                  </a:lnTo>
                  <a:lnTo>
                    <a:pt x="12115866" y="6410922"/>
                  </a:lnTo>
                  <a:lnTo>
                    <a:pt x="12121199" y="6413197"/>
                  </a:lnTo>
                  <a:lnTo>
                    <a:pt x="12127433" y="6414281"/>
                  </a:lnTo>
                  <a:lnTo>
                    <a:pt x="12131860" y="6414987"/>
                  </a:lnTo>
                  <a:lnTo>
                    <a:pt x="12136375" y="6411792"/>
                  </a:lnTo>
                  <a:lnTo>
                    <a:pt x="12137789" y="6402939"/>
                  </a:lnTo>
                  <a:lnTo>
                    <a:pt x="12134592" y="6398424"/>
                  </a:lnTo>
                  <a:close/>
                </a:path>
                <a:path w="17462500" h="9773920">
                  <a:moveTo>
                    <a:pt x="13348676" y="6911191"/>
                  </a:moveTo>
                  <a:lnTo>
                    <a:pt x="13343538" y="6912151"/>
                  </a:lnTo>
                  <a:lnTo>
                    <a:pt x="13340833" y="6915724"/>
                  </a:lnTo>
                  <a:lnTo>
                    <a:pt x="13338460" y="6919440"/>
                  </a:lnTo>
                  <a:lnTo>
                    <a:pt x="13339419" y="6924577"/>
                  </a:lnTo>
                  <a:lnTo>
                    <a:pt x="13342992" y="6927283"/>
                  </a:lnTo>
                  <a:lnTo>
                    <a:pt x="13348232" y="6930700"/>
                  </a:lnTo>
                  <a:lnTo>
                    <a:pt x="13353231" y="6932832"/>
                  </a:lnTo>
                  <a:lnTo>
                    <a:pt x="13357560" y="6931921"/>
                  </a:lnTo>
                  <a:lnTo>
                    <a:pt x="13359791" y="6928539"/>
                  </a:lnTo>
                  <a:lnTo>
                    <a:pt x="13362164" y="6924824"/>
                  </a:lnTo>
                  <a:lnTo>
                    <a:pt x="13361203" y="6919687"/>
                  </a:lnTo>
                  <a:lnTo>
                    <a:pt x="13357630" y="6916981"/>
                  </a:lnTo>
                  <a:lnTo>
                    <a:pt x="13348676" y="6911191"/>
                  </a:lnTo>
                  <a:close/>
                </a:path>
                <a:path w="17462500" h="9773920">
                  <a:moveTo>
                    <a:pt x="12222737" y="6414357"/>
                  </a:moveTo>
                  <a:lnTo>
                    <a:pt x="12218311" y="6413651"/>
                  </a:lnTo>
                  <a:lnTo>
                    <a:pt x="12212077" y="6412567"/>
                  </a:lnTo>
                  <a:lnTo>
                    <a:pt x="12207460" y="6411385"/>
                  </a:lnTo>
                  <a:lnTo>
                    <a:pt x="12202945" y="6414581"/>
                  </a:lnTo>
                  <a:lnTo>
                    <a:pt x="12202297" y="6418638"/>
                  </a:lnTo>
                  <a:lnTo>
                    <a:pt x="12202238" y="6419007"/>
                  </a:lnTo>
                  <a:lnTo>
                    <a:pt x="12201341" y="6422958"/>
                  </a:lnTo>
                  <a:lnTo>
                    <a:pt x="12203347" y="6426572"/>
                  </a:lnTo>
                  <a:lnTo>
                    <a:pt x="12208679" y="6428846"/>
                  </a:lnTo>
                  <a:lnTo>
                    <a:pt x="12214914" y="6429929"/>
                  </a:lnTo>
                  <a:lnTo>
                    <a:pt x="12219531" y="6431111"/>
                  </a:lnTo>
                  <a:lnTo>
                    <a:pt x="12224045" y="6427915"/>
                  </a:lnTo>
                  <a:lnTo>
                    <a:pt x="12224693" y="6423858"/>
                  </a:lnTo>
                  <a:lnTo>
                    <a:pt x="12224752" y="6423489"/>
                  </a:lnTo>
                  <a:lnTo>
                    <a:pt x="12225843" y="6419227"/>
                  </a:lnTo>
                  <a:lnTo>
                    <a:pt x="12225934" y="6418872"/>
                  </a:lnTo>
                  <a:lnTo>
                    <a:pt x="12222737" y="6414357"/>
                  </a:lnTo>
                  <a:close/>
                </a:path>
                <a:path w="17462500" h="9773920">
                  <a:moveTo>
                    <a:pt x="13274030" y="6860834"/>
                  </a:moveTo>
                  <a:lnTo>
                    <a:pt x="13268752" y="6862128"/>
                  </a:lnTo>
                  <a:lnTo>
                    <a:pt x="13266775" y="6865224"/>
                  </a:lnTo>
                  <a:lnTo>
                    <a:pt x="13264251" y="6869269"/>
                  </a:lnTo>
                  <a:lnTo>
                    <a:pt x="13263864" y="6869892"/>
                  </a:lnTo>
                  <a:lnTo>
                    <a:pt x="13265158" y="6875172"/>
                  </a:lnTo>
                  <a:lnTo>
                    <a:pt x="13274112" y="6880960"/>
                  </a:lnTo>
                  <a:lnTo>
                    <a:pt x="13278778" y="6882951"/>
                  </a:lnTo>
                  <a:lnTo>
                    <a:pt x="13283249" y="6881706"/>
                  </a:lnTo>
                  <a:lnTo>
                    <a:pt x="13285480" y="6878324"/>
                  </a:lnTo>
                  <a:lnTo>
                    <a:pt x="13288328" y="6874418"/>
                  </a:lnTo>
                  <a:lnTo>
                    <a:pt x="13287035" y="6869140"/>
                  </a:lnTo>
                  <a:lnTo>
                    <a:pt x="13278078" y="6863349"/>
                  </a:lnTo>
                  <a:lnTo>
                    <a:pt x="13274030" y="6860834"/>
                  </a:lnTo>
                  <a:close/>
                </a:path>
                <a:path w="17462500" h="9773920">
                  <a:moveTo>
                    <a:pt x="12310081" y="6433099"/>
                  </a:moveTo>
                  <a:lnTo>
                    <a:pt x="12299704" y="6430642"/>
                  </a:lnTo>
                  <a:lnTo>
                    <a:pt x="12294943" y="6429793"/>
                  </a:lnTo>
                  <a:lnTo>
                    <a:pt x="12290573" y="6432656"/>
                  </a:lnTo>
                  <a:lnTo>
                    <a:pt x="12289533" y="6436940"/>
                  </a:lnTo>
                  <a:lnTo>
                    <a:pt x="12288636" y="6440891"/>
                  </a:lnTo>
                  <a:lnTo>
                    <a:pt x="12290831" y="6444979"/>
                  </a:lnTo>
                  <a:lnTo>
                    <a:pt x="12295830" y="6447112"/>
                  </a:lnTo>
                  <a:lnTo>
                    <a:pt x="12301922" y="6448529"/>
                  </a:lnTo>
                  <a:lnTo>
                    <a:pt x="12306681" y="6449377"/>
                  </a:lnTo>
                  <a:lnTo>
                    <a:pt x="12311054" y="6446514"/>
                  </a:lnTo>
                  <a:lnTo>
                    <a:pt x="12312094" y="6442230"/>
                  </a:lnTo>
                  <a:lnTo>
                    <a:pt x="12312942" y="6437471"/>
                  </a:lnTo>
                  <a:lnTo>
                    <a:pt x="12310081" y="6433099"/>
                  </a:lnTo>
                  <a:close/>
                </a:path>
                <a:path w="17462500" h="9773920">
                  <a:moveTo>
                    <a:pt x="13198866" y="6812619"/>
                  </a:moveTo>
                  <a:lnTo>
                    <a:pt x="13193730" y="6813580"/>
                  </a:lnTo>
                  <a:lnTo>
                    <a:pt x="13191602" y="6817005"/>
                  </a:lnTo>
                  <a:lnTo>
                    <a:pt x="13189238" y="6820725"/>
                  </a:lnTo>
                  <a:lnTo>
                    <a:pt x="13188842" y="6821344"/>
                  </a:lnTo>
                  <a:lnTo>
                    <a:pt x="13189803" y="6826481"/>
                  </a:lnTo>
                  <a:lnTo>
                    <a:pt x="13193851" y="6828996"/>
                  </a:lnTo>
                  <a:lnTo>
                    <a:pt x="13199091" y="6832413"/>
                  </a:lnTo>
                  <a:lnTo>
                    <a:pt x="13203756" y="6834403"/>
                  </a:lnTo>
                  <a:lnTo>
                    <a:pt x="13208228" y="6833159"/>
                  </a:lnTo>
                  <a:lnTo>
                    <a:pt x="13210459" y="6829777"/>
                  </a:lnTo>
                  <a:lnTo>
                    <a:pt x="13212435" y="6826681"/>
                  </a:lnTo>
                  <a:lnTo>
                    <a:pt x="13212831" y="6826061"/>
                  </a:lnTo>
                  <a:lnTo>
                    <a:pt x="13211871" y="6820924"/>
                  </a:lnTo>
                  <a:lnTo>
                    <a:pt x="13207823" y="6818409"/>
                  </a:lnTo>
                  <a:lnTo>
                    <a:pt x="13198866" y="6812619"/>
                  </a:lnTo>
                  <a:close/>
                </a:path>
                <a:path w="17462500" h="9773920">
                  <a:moveTo>
                    <a:pt x="13122039" y="6766453"/>
                  </a:moveTo>
                  <a:lnTo>
                    <a:pt x="13117237" y="6767556"/>
                  </a:lnTo>
                  <a:lnTo>
                    <a:pt x="13114722" y="6771605"/>
                  </a:lnTo>
                  <a:lnTo>
                    <a:pt x="13112541" y="6775795"/>
                  </a:lnTo>
                  <a:lnTo>
                    <a:pt x="13113642" y="6780599"/>
                  </a:lnTo>
                  <a:lnTo>
                    <a:pt x="13117690" y="6783114"/>
                  </a:lnTo>
                  <a:lnTo>
                    <a:pt x="13123074" y="6786198"/>
                  </a:lnTo>
                  <a:lnTo>
                    <a:pt x="13128072" y="6788330"/>
                  </a:lnTo>
                  <a:lnTo>
                    <a:pt x="13132211" y="6786944"/>
                  </a:lnTo>
                  <a:lnTo>
                    <a:pt x="13134584" y="6783229"/>
                  </a:lnTo>
                  <a:lnTo>
                    <a:pt x="13136765" y="6779038"/>
                  </a:lnTo>
                  <a:lnTo>
                    <a:pt x="13135662" y="6774234"/>
                  </a:lnTo>
                  <a:lnTo>
                    <a:pt x="13131614" y="6771719"/>
                  </a:lnTo>
                  <a:lnTo>
                    <a:pt x="13126230" y="6768634"/>
                  </a:lnTo>
                  <a:lnTo>
                    <a:pt x="13122039" y="6766453"/>
                  </a:lnTo>
                  <a:close/>
                </a:path>
                <a:path w="17462500" h="9773920">
                  <a:moveTo>
                    <a:pt x="12396811" y="6455125"/>
                  </a:moveTo>
                  <a:lnTo>
                    <a:pt x="12392192" y="6453943"/>
                  </a:lnTo>
                  <a:lnTo>
                    <a:pt x="12386243" y="6452192"/>
                  </a:lnTo>
                  <a:lnTo>
                    <a:pt x="12381960" y="6451153"/>
                  </a:lnTo>
                  <a:lnTo>
                    <a:pt x="12377395" y="6453540"/>
                  </a:lnTo>
                  <a:lnTo>
                    <a:pt x="12376214" y="6458157"/>
                  </a:lnTo>
                  <a:lnTo>
                    <a:pt x="12375174" y="6462442"/>
                  </a:lnTo>
                  <a:lnTo>
                    <a:pt x="12377369" y="6466530"/>
                  </a:lnTo>
                  <a:lnTo>
                    <a:pt x="12381702" y="6468378"/>
                  </a:lnTo>
                  <a:lnTo>
                    <a:pt x="12387653" y="6470128"/>
                  </a:lnTo>
                  <a:lnTo>
                    <a:pt x="12392270" y="6471310"/>
                  </a:lnTo>
                  <a:lnTo>
                    <a:pt x="12396834" y="6468923"/>
                  </a:lnTo>
                  <a:lnTo>
                    <a:pt x="12399197" y="6459688"/>
                  </a:lnTo>
                  <a:lnTo>
                    <a:pt x="12396811" y="6455125"/>
                  </a:lnTo>
                  <a:close/>
                </a:path>
                <a:path w="17462500" h="9773920">
                  <a:moveTo>
                    <a:pt x="322066" y="1295376"/>
                  </a:moveTo>
                  <a:lnTo>
                    <a:pt x="316924" y="1293577"/>
                  </a:lnTo>
                  <a:lnTo>
                    <a:pt x="309032" y="1297301"/>
                  </a:lnTo>
                  <a:lnTo>
                    <a:pt x="307232" y="1302443"/>
                  </a:lnTo>
                  <a:lnTo>
                    <a:pt x="309094" y="1306389"/>
                  </a:lnTo>
                  <a:lnTo>
                    <a:pt x="311722" y="1312237"/>
                  </a:lnTo>
                  <a:lnTo>
                    <a:pt x="312486" y="1314139"/>
                  </a:lnTo>
                  <a:lnTo>
                    <a:pt x="314202" y="1315658"/>
                  </a:lnTo>
                  <a:lnTo>
                    <a:pt x="315868" y="1316369"/>
                  </a:lnTo>
                  <a:lnTo>
                    <a:pt x="316010" y="1316037"/>
                  </a:lnTo>
                  <a:lnTo>
                    <a:pt x="318010" y="1316890"/>
                  </a:lnTo>
                  <a:lnTo>
                    <a:pt x="320436" y="1316743"/>
                  </a:lnTo>
                  <a:lnTo>
                    <a:pt x="322814" y="1315787"/>
                  </a:lnTo>
                  <a:lnTo>
                    <a:pt x="326760" y="1313925"/>
                  </a:lnTo>
                  <a:lnTo>
                    <a:pt x="328559" y="1308783"/>
                  </a:lnTo>
                  <a:lnTo>
                    <a:pt x="326697" y="1304837"/>
                  </a:lnTo>
                  <a:lnTo>
                    <a:pt x="323928" y="1299322"/>
                  </a:lnTo>
                  <a:lnTo>
                    <a:pt x="322066" y="1295376"/>
                  </a:lnTo>
                  <a:close/>
                </a:path>
                <a:path w="17462500" h="9773920">
                  <a:moveTo>
                    <a:pt x="13044838" y="6722097"/>
                  </a:moveTo>
                  <a:lnTo>
                    <a:pt x="13039559" y="6723390"/>
                  </a:lnTo>
                  <a:lnTo>
                    <a:pt x="13037377" y="6727582"/>
                  </a:lnTo>
                  <a:lnTo>
                    <a:pt x="13035004" y="6731296"/>
                  </a:lnTo>
                  <a:lnTo>
                    <a:pt x="13036296" y="6736575"/>
                  </a:lnTo>
                  <a:lnTo>
                    <a:pt x="13040487" y="6738756"/>
                  </a:lnTo>
                  <a:lnTo>
                    <a:pt x="13045870" y="6741840"/>
                  </a:lnTo>
                  <a:lnTo>
                    <a:pt x="13046535" y="6742124"/>
                  </a:lnTo>
                  <a:lnTo>
                    <a:pt x="13046393" y="6742458"/>
                  </a:lnTo>
                  <a:lnTo>
                    <a:pt x="13050393" y="6744164"/>
                  </a:lnTo>
                  <a:lnTo>
                    <a:pt x="13055007" y="6742587"/>
                  </a:lnTo>
                  <a:lnTo>
                    <a:pt x="13057046" y="6738729"/>
                  </a:lnTo>
                  <a:lnTo>
                    <a:pt x="13059419" y="6735014"/>
                  </a:lnTo>
                  <a:lnTo>
                    <a:pt x="13058125" y="6729735"/>
                  </a:lnTo>
                  <a:lnTo>
                    <a:pt x="13053935" y="6727553"/>
                  </a:lnTo>
                  <a:lnTo>
                    <a:pt x="13048553" y="6724469"/>
                  </a:lnTo>
                  <a:lnTo>
                    <a:pt x="13044838" y="6722097"/>
                  </a:lnTo>
                  <a:close/>
                </a:path>
                <a:path w="17462500" h="9773920">
                  <a:moveTo>
                    <a:pt x="12482928" y="6480435"/>
                  </a:moveTo>
                  <a:lnTo>
                    <a:pt x="12478453" y="6478920"/>
                  </a:lnTo>
                  <a:lnTo>
                    <a:pt x="12472500" y="6477169"/>
                  </a:lnTo>
                  <a:lnTo>
                    <a:pt x="12468358" y="6475796"/>
                  </a:lnTo>
                  <a:lnTo>
                    <a:pt x="12463794" y="6478183"/>
                  </a:lnTo>
                  <a:lnTo>
                    <a:pt x="12462279" y="6482658"/>
                  </a:lnTo>
                  <a:lnTo>
                    <a:pt x="12461382" y="6486608"/>
                  </a:lnTo>
                  <a:lnTo>
                    <a:pt x="12463104" y="6490889"/>
                  </a:lnTo>
                  <a:lnTo>
                    <a:pt x="12467769" y="6492879"/>
                  </a:lnTo>
                  <a:lnTo>
                    <a:pt x="12473720" y="6494629"/>
                  </a:lnTo>
                  <a:lnTo>
                    <a:pt x="12477862" y="6496002"/>
                  </a:lnTo>
                  <a:lnTo>
                    <a:pt x="12482426" y="6493615"/>
                  </a:lnTo>
                  <a:lnTo>
                    <a:pt x="12483941" y="6489140"/>
                  </a:lnTo>
                  <a:lnTo>
                    <a:pt x="12485314" y="6484998"/>
                  </a:lnTo>
                  <a:lnTo>
                    <a:pt x="12482928" y="6480435"/>
                  </a:lnTo>
                  <a:close/>
                </a:path>
                <a:path w="17462500" h="9773920">
                  <a:moveTo>
                    <a:pt x="12965304" y="6679503"/>
                  </a:moveTo>
                  <a:lnTo>
                    <a:pt x="12960025" y="6680797"/>
                  </a:lnTo>
                  <a:lnTo>
                    <a:pt x="12958177" y="6685130"/>
                  </a:lnTo>
                  <a:lnTo>
                    <a:pt x="12955995" y="6689320"/>
                  </a:lnTo>
                  <a:lnTo>
                    <a:pt x="12957431" y="6694267"/>
                  </a:lnTo>
                  <a:lnTo>
                    <a:pt x="12961480" y="6696782"/>
                  </a:lnTo>
                  <a:lnTo>
                    <a:pt x="12971813" y="6701190"/>
                  </a:lnTo>
                  <a:lnTo>
                    <a:pt x="12976759" y="6699754"/>
                  </a:lnTo>
                  <a:lnTo>
                    <a:pt x="12978465" y="6695754"/>
                  </a:lnTo>
                  <a:lnTo>
                    <a:pt x="12980646" y="6691563"/>
                  </a:lnTo>
                  <a:lnTo>
                    <a:pt x="12979209" y="6686616"/>
                  </a:lnTo>
                  <a:lnTo>
                    <a:pt x="12975161" y="6684102"/>
                  </a:lnTo>
                  <a:lnTo>
                    <a:pt x="12969496" y="6681686"/>
                  </a:lnTo>
                  <a:lnTo>
                    <a:pt x="12965304" y="6679503"/>
                  </a:lnTo>
                  <a:close/>
                </a:path>
                <a:path w="17462500" h="9773920">
                  <a:moveTo>
                    <a:pt x="12568048" y="6508077"/>
                  </a:moveTo>
                  <a:lnTo>
                    <a:pt x="12563430" y="6506895"/>
                  </a:lnTo>
                  <a:lnTo>
                    <a:pt x="12557765" y="6504479"/>
                  </a:lnTo>
                  <a:lnTo>
                    <a:pt x="12553290" y="6502964"/>
                  </a:lnTo>
                  <a:lnTo>
                    <a:pt x="12549058" y="6505492"/>
                  </a:lnTo>
                  <a:lnTo>
                    <a:pt x="12547210" y="6509825"/>
                  </a:lnTo>
                  <a:lnTo>
                    <a:pt x="12546294" y="6512587"/>
                  </a:lnTo>
                  <a:lnTo>
                    <a:pt x="12545837" y="6513966"/>
                  </a:lnTo>
                  <a:lnTo>
                    <a:pt x="12547892" y="6518389"/>
                  </a:lnTo>
                  <a:lnTo>
                    <a:pt x="12552225" y="6520237"/>
                  </a:lnTo>
                  <a:lnTo>
                    <a:pt x="12552699" y="6520046"/>
                  </a:lnTo>
                  <a:lnTo>
                    <a:pt x="12558366" y="6522463"/>
                  </a:lnTo>
                  <a:lnTo>
                    <a:pt x="12562508" y="6523836"/>
                  </a:lnTo>
                  <a:lnTo>
                    <a:pt x="12567404" y="6521592"/>
                  </a:lnTo>
                  <a:lnTo>
                    <a:pt x="12570434" y="6512641"/>
                  </a:lnTo>
                  <a:lnTo>
                    <a:pt x="12568048" y="6508077"/>
                  </a:lnTo>
                  <a:close/>
                </a:path>
                <a:path w="17462500" h="9773920">
                  <a:moveTo>
                    <a:pt x="12895110" y="6643651"/>
                  </a:moveTo>
                  <a:lnTo>
                    <a:pt x="12885112" y="6639386"/>
                  </a:lnTo>
                  <a:lnTo>
                    <a:pt x="12880165" y="6640823"/>
                  </a:lnTo>
                  <a:lnTo>
                    <a:pt x="12876469" y="6649488"/>
                  </a:lnTo>
                  <a:lnTo>
                    <a:pt x="12877904" y="6654434"/>
                  </a:lnTo>
                  <a:lnTo>
                    <a:pt x="12882095" y="6656615"/>
                  </a:lnTo>
                  <a:lnTo>
                    <a:pt x="12892093" y="6660881"/>
                  </a:lnTo>
                  <a:lnTo>
                    <a:pt x="12897181" y="6659111"/>
                  </a:lnTo>
                  <a:lnTo>
                    <a:pt x="12900736" y="6650779"/>
                  </a:lnTo>
                  <a:lnTo>
                    <a:pt x="12899159" y="6646167"/>
                  </a:lnTo>
                  <a:lnTo>
                    <a:pt x="12895110" y="6643651"/>
                  </a:lnTo>
                  <a:close/>
                </a:path>
                <a:path w="17462500" h="9773920">
                  <a:moveTo>
                    <a:pt x="12652032" y="6538387"/>
                  </a:moveTo>
                  <a:lnTo>
                    <a:pt x="12647891" y="6537014"/>
                  </a:lnTo>
                  <a:lnTo>
                    <a:pt x="12642224" y="6534597"/>
                  </a:lnTo>
                  <a:lnTo>
                    <a:pt x="12637750" y="6533082"/>
                  </a:lnTo>
                  <a:lnTo>
                    <a:pt x="12633327" y="6535136"/>
                  </a:lnTo>
                  <a:lnTo>
                    <a:pt x="12631479" y="6539468"/>
                  </a:lnTo>
                  <a:lnTo>
                    <a:pt x="12630335" y="6542921"/>
                  </a:lnTo>
                  <a:lnTo>
                    <a:pt x="12630106" y="6543610"/>
                  </a:lnTo>
                  <a:lnTo>
                    <a:pt x="12632016" y="6548365"/>
                  </a:lnTo>
                  <a:lnTo>
                    <a:pt x="12636016" y="6550071"/>
                  </a:lnTo>
                  <a:lnTo>
                    <a:pt x="12636492" y="6549880"/>
                  </a:lnTo>
                  <a:lnTo>
                    <a:pt x="12642159" y="6552297"/>
                  </a:lnTo>
                  <a:lnTo>
                    <a:pt x="12646634" y="6553812"/>
                  </a:lnTo>
                  <a:lnTo>
                    <a:pt x="12651055" y="6551759"/>
                  </a:lnTo>
                  <a:lnTo>
                    <a:pt x="12652903" y="6547426"/>
                  </a:lnTo>
                  <a:lnTo>
                    <a:pt x="12654047" y="6543974"/>
                  </a:lnTo>
                  <a:lnTo>
                    <a:pt x="12654276" y="6543284"/>
                  </a:lnTo>
                  <a:lnTo>
                    <a:pt x="12652032" y="6538387"/>
                  </a:lnTo>
                  <a:close/>
                </a:path>
                <a:path w="17462500" h="9773920">
                  <a:moveTo>
                    <a:pt x="12818586" y="6607858"/>
                  </a:moveTo>
                  <a:lnTo>
                    <a:pt x="12803921" y="6601602"/>
                  </a:lnTo>
                  <a:lnTo>
                    <a:pt x="12799309" y="6603180"/>
                  </a:lnTo>
                  <a:lnTo>
                    <a:pt x="12797125" y="6608158"/>
                  </a:lnTo>
                  <a:lnTo>
                    <a:pt x="12795279" y="6611704"/>
                  </a:lnTo>
                  <a:lnTo>
                    <a:pt x="12797048" y="6616792"/>
                  </a:lnTo>
                  <a:lnTo>
                    <a:pt x="12811715" y="6623048"/>
                  </a:lnTo>
                  <a:lnTo>
                    <a:pt x="12816327" y="6621471"/>
                  </a:lnTo>
                  <a:lnTo>
                    <a:pt x="12818511" y="6616492"/>
                  </a:lnTo>
                  <a:lnTo>
                    <a:pt x="12820357" y="6612946"/>
                  </a:lnTo>
                  <a:lnTo>
                    <a:pt x="12818586" y="6607858"/>
                  </a:lnTo>
                  <a:close/>
                </a:path>
                <a:path w="17462500" h="9773920">
                  <a:moveTo>
                    <a:pt x="12735878" y="6571789"/>
                  </a:moveTo>
                  <a:lnTo>
                    <a:pt x="12721546" y="6565676"/>
                  </a:lnTo>
                  <a:lnTo>
                    <a:pt x="12716792" y="6567587"/>
                  </a:lnTo>
                  <a:lnTo>
                    <a:pt x="12713095" y="6576253"/>
                  </a:lnTo>
                  <a:lnTo>
                    <a:pt x="12715006" y="6581007"/>
                  </a:lnTo>
                  <a:lnTo>
                    <a:pt x="12729338" y="6587121"/>
                  </a:lnTo>
                  <a:lnTo>
                    <a:pt x="12734094" y="6585211"/>
                  </a:lnTo>
                  <a:lnTo>
                    <a:pt x="12737791" y="6576545"/>
                  </a:lnTo>
                  <a:lnTo>
                    <a:pt x="12735878" y="6571789"/>
                  </a:lnTo>
                  <a:close/>
                </a:path>
                <a:path w="17462500" h="9773920">
                  <a:moveTo>
                    <a:pt x="285481" y="1213980"/>
                  </a:moveTo>
                  <a:lnTo>
                    <a:pt x="280672" y="1212323"/>
                  </a:lnTo>
                  <a:lnTo>
                    <a:pt x="276393" y="1214042"/>
                  </a:lnTo>
                  <a:lnTo>
                    <a:pt x="271780" y="1215621"/>
                  </a:lnTo>
                  <a:lnTo>
                    <a:pt x="270360" y="1219742"/>
                  </a:lnTo>
                  <a:lnTo>
                    <a:pt x="270123" y="1220429"/>
                  </a:lnTo>
                  <a:lnTo>
                    <a:pt x="271843" y="1224709"/>
                  </a:lnTo>
                  <a:lnTo>
                    <a:pt x="274470" y="1230557"/>
                  </a:lnTo>
                  <a:lnTo>
                    <a:pt x="275568" y="1232601"/>
                  </a:lnTo>
                  <a:lnTo>
                    <a:pt x="276950" y="1233978"/>
                  </a:lnTo>
                  <a:lnTo>
                    <a:pt x="278950" y="1234831"/>
                  </a:lnTo>
                  <a:lnTo>
                    <a:pt x="278141" y="1234880"/>
                  </a:lnTo>
                  <a:lnTo>
                    <a:pt x="280141" y="1235733"/>
                  </a:lnTo>
                  <a:lnTo>
                    <a:pt x="282425" y="1235920"/>
                  </a:lnTo>
                  <a:lnTo>
                    <a:pt x="284802" y="1234964"/>
                  </a:lnTo>
                  <a:lnTo>
                    <a:pt x="289415" y="1233386"/>
                  </a:lnTo>
                  <a:lnTo>
                    <a:pt x="290836" y="1229265"/>
                  </a:lnTo>
                  <a:lnTo>
                    <a:pt x="291072" y="1228577"/>
                  </a:lnTo>
                  <a:lnTo>
                    <a:pt x="287059" y="1218592"/>
                  </a:lnTo>
                  <a:lnTo>
                    <a:pt x="285481" y="1213980"/>
                  </a:lnTo>
                  <a:close/>
                </a:path>
                <a:path w="17462500" h="9773920">
                  <a:moveTo>
                    <a:pt x="251274" y="1131628"/>
                  </a:moveTo>
                  <a:lnTo>
                    <a:pt x="246607" y="1129638"/>
                  </a:lnTo>
                  <a:lnTo>
                    <a:pt x="238048" y="1133078"/>
                  </a:lnTo>
                  <a:lnTo>
                    <a:pt x="236058" y="1137744"/>
                  </a:lnTo>
                  <a:lnTo>
                    <a:pt x="240071" y="1147729"/>
                  </a:lnTo>
                  <a:lnTo>
                    <a:pt x="240694" y="1149964"/>
                  </a:lnTo>
                  <a:lnTo>
                    <a:pt x="242409" y="1151484"/>
                  </a:lnTo>
                  <a:lnTo>
                    <a:pt x="246409" y="1153190"/>
                  </a:lnTo>
                  <a:lnTo>
                    <a:pt x="248693" y="1153377"/>
                  </a:lnTo>
                  <a:lnTo>
                    <a:pt x="250737" y="1152279"/>
                  </a:lnTo>
                  <a:lnTo>
                    <a:pt x="255017" y="1150559"/>
                  </a:lnTo>
                  <a:lnTo>
                    <a:pt x="257007" y="1145892"/>
                  </a:lnTo>
                  <a:lnTo>
                    <a:pt x="251274" y="1131628"/>
                  </a:lnTo>
                  <a:close/>
                </a:path>
                <a:path w="17462500" h="9773920">
                  <a:moveTo>
                    <a:pt x="213969" y="1046379"/>
                  </a:moveTo>
                  <a:lnTo>
                    <a:pt x="205885" y="1049628"/>
                  </a:lnTo>
                  <a:lnTo>
                    <a:pt x="203748" y="1053838"/>
                  </a:lnTo>
                  <a:lnTo>
                    <a:pt x="203420" y="1054485"/>
                  </a:lnTo>
                  <a:lnTo>
                    <a:pt x="208388" y="1066848"/>
                  </a:lnTo>
                  <a:lnTo>
                    <a:pt x="210104" y="1068368"/>
                  </a:lnTo>
                  <a:lnTo>
                    <a:pt x="212104" y="1069221"/>
                  </a:lnTo>
                  <a:lnTo>
                    <a:pt x="211913" y="1068746"/>
                  </a:lnTo>
                  <a:lnTo>
                    <a:pt x="213913" y="1069599"/>
                  </a:lnTo>
                  <a:lnTo>
                    <a:pt x="216197" y="1069785"/>
                  </a:lnTo>
                  <a:lnTo>
                    <a:pt x="221903" y="1067491"/>
                  </a:lnTo>
                  <a:lnTo>
                    <a:pt x="224040" y="1063281"/>
                  </a:lnTo>
                  <a:lnTo>
                    <a:pt x="224369" y="1062634"/>
                  </a:lnTo>
                  <a:lnTo>
                    <a:pt x="218826" y="1048845"/>
                  </a:lnTo>
                  <a:lnTo>
                    <a:pt x="213969" y="1046379"/>
                  </a:lnTo>
                  <a:close/>
                </a:path>
                <a:path w="17462500" h="9773920">
                  <a:moveTo>
                    <a:pt x="189516" y="964249"/>
                  </a:moveTo>
                  <a:lnTo>
                    <a:pt x="184515" y="962116"/>
                  </a:lnTo>
                  <a:lnTo>
                    <a:pt x="180379" y="963502"/>
                  </a:lnTo>
                  <a:lnTo>
                    <a:pt x="175908" y="964747"/>
                  </a:lnTo>
                  <a:lnTo>
                    <a:pt x="173775" y="969747"/>
                  </a:lnTo>
                  <a:lnTo>
                    <a:pt x="175163" y="973883"/>
                  </a:lnTo>
                  <a:lnTo>
                    <a:pt x="177314" y="979924"/>
                  </a:lnTo>
                  <a:lnTo>
                    <a:pt x="178270" y="982300"/>
                  </a:lnTo>
                  <a:lnTo>
                    <a:pt x="179843" y="984153"/>
                  </a:lnTo>
                  <a:lnTo>
                    <a:pt x="183509" y="985717"/>
                  </a:lnTo>
                  <a:lnTo>
                    <a:pt x="185793" y="985903"/>
                  </a:lnTo>
                  <a:lnTo>
                    <a:pt x="187695" y="985139"/>
                  </a:lnTo>
                  <a:lnTo>
                    <a:pt x="192166" y="983895"/>
                  </a:lnTo>
                  <a:lnTo>
                    <a:pt x="194632" y="979037"/>
                  </a:lnTo>
                  <a:lnTo>
                    <a:pt x="192912" y="974757"/>
                  </a:lnTo>
                  <a:lnTo>
                    <a:pt x="190760" y="968719"/>
                  </a:lnTo>
                  <a:lnTo>
                    <a:pt x="189516" y="964249"/>
                  </a:lnTo>
                  <a:close/>
                </a:path>
                <a:path w="17462500" h="9773920">
                  <a:moveTo>
                    <a:pt x="157490" y="877706"/>
                  </a:moveTo>
                  <a:lnTo>
                    <a:pt x="148549" y="880195"/>
                  </a:lnTo>
                  <a:lnTo>
                    <a:pt x="146225" y="884719"/>
                  </a:lnTo>
                  <a:lnTo>
                    <a:pt x="147470" y="889189"/>
                  </a:lnTo>
                  <a:lnTo>
                    <a:pt x="149288" y="895087"/>
                  </a:lnTo>
                  <a:lnTo>
                    <a:pt x="149910" y="897322"/>
                  </a:lnTo>
                  <a:lnTo>
                    <a:pt x="151817" y="899317"/>
                  </a:lnTo>
                  <a:lnTo>
                    <a:pt x="153816" y="900170"/>
                  </a:lnTo>
                  <a:lnTo>
                    <a:pt x="154007" y="900646"/>
                  </a:lnTo>
                  <a:lnTo>
                    <a:pt x="155674" y="901356"/>
                  </a:lnTo>
                  <a:lnTo>
                    <a:pt x="157959" y="901543"/>
                  </a:lnTo>
                  <a:lnTo>
                    <a:pt x="159861" y="900778"/>
                  </a:lnTo>
                  <a:lnTo>
                    <a:pt x="163997" y="899392"/>
                  </a:lnTo>
                  <a:lnTo>
                    <a:pt x="166321" y="894867"/>
                  </a:lnTo>
                  <a:lnTo>
                    <a:pt x="165077" y="890397"/>
                  </a:lnTo>
                  <a:lnTo>
                    <a:pt x="163259" y="884500"/>
                  </a:lnTo>
                  <a:lnTo>
                    <a:pt x="162014" y="880029"/>
                  </a:lnTo>
                  <a:lnTo>
                    <a:pt x="157490" y="877706"/>
                  </a:lnTo>
                  <a:close/>
                </a:path>
                <a:path w="17462500" h="9773920">
                  <a:moveTo>
                    <a:pt x="131366" y="792105"/>
                  </a:moveTo>
                  <a:lnTo>
                    <a:pt x="126895" y="793349"/>
                  </a:lnTo>
                  <a:lnTo>
                    <a:pt x="122758" y="794736"/>
                  </a:lnTo>
                  <a:lnTo>
                    <a:pt x="120101" y="799118"/>
                  </a:lnTo>
                  <a:lnTo>
                    <a:pt x="121346" y="803588"/>
                  </a:lnTo>
                  <a:lnTo>
                    <a:pt x="131643" y="815466"/>
                  </a:lnTo>
                  <a:lnTo>
                    <a:pt x="133403" y="815035"/>
                  </a:lnTo>
                  <a:lnTo>
                    <a:pt x="137540" y="813648"/>
                  </a:lnTo>
                  <a:lnTo>
                    <a:pt x="140197" y="809266"/>
                  </a:lnTo>
                  <a:lnTo>
                    <a:pt x="138952" y="804796"/>
                  </a:lnTo>
                  <a:lnTo>
                    <a:pt x="137134" y="798899"/>
                  </a:lnTo>
                  <a:lnTo>
                    <a:pt x="135748" y="794761"/>
                  </a:lnTo>
                  <a:lnTo>
                    <a:pt x="131366" y="792105"/>
                  </a:lnTo>
                  <a:close/>
                </a:path>
                <a:path w="17462500" h="9773920">
                  <a:moveTo>
                    <a:pt x="108903" y="705308"/>
                  </a:moveTo>
                  <a:lnTo>
                    <a:pt x="99962" y="707797"/>
                  </a:lnTo>
                  <a:lnTo>
                    <a:pt x="97305" y="712179"/>
                  </a:lnTo>
                  <a:lnTo>
                    <a:pt x="98550" y="716649"/>
                  </a:lnTo>
                  <a:lnTo>
                    <a:pt x="99892" y="722738"/>
                  </a:lnTo>
                  <a:lnTo>
                    <a:pt x="100373" y="725306"/>
                  </a:lnTo>
                  <a:lnTo>
                    <a:pt x="102279" y="727301"/>
                  </a:lnTo>
                  <a:lnTo>
                    <a:pt x="106279" y="729007"/>
                  </a:lnTo>
                  <a:lnTo>
                    <a:pt x="108230" y="729051"/>
                  </a:lnTo>
                  <a:lnTo>
                    <a:pt x="109989" y="728620"/>
                  </a:lnTo>
                  <a:lnTo>
                    <a:pt x="114460" y="727376"/>
                  </a:lnTo>
                  <a:lnTo>
                    <a:pt x="117117" y="722994"/>
                  </a:lnTo>
                  <a:lnTo>
                    <a:pt x="115873" y="718523"/>
                  </a:lnTo>
                  <a:lnTo>
                    <a:pt x="114530" y="712435"/>
                  </a:lnTo>
                  <a:lnTo>
                    <a:pt x="113285" y="707965"/>
                  </a:lnTo>
                  <a:lnTo>
                    <a:pt x="108903" y="705308"/>
                  </a:lnTo>
                  <a:close/>
                </a:path>
                <a:path w="17462500" h="9773920">
                  <a:moveTo>
                    <a:pt x="87917" y="618746"/>
                  </a:moveTo>
                  <a:lnTo>
                    <a:pt x="79260" y="620569"/>
                  </a:lnTo>
                  <a:lnTo>
                    <a:pt x="76460" y="625284"/>
                  </a:lnTo>
                  <a:lnTo>
                    <a:pt x="77372" y="629613"/>
                  </a:lnTo>
                  <a:lnTo>
                    <a:pt x="79385" y="638745"/>
                  </a:lnTo>
                  <a:lnTo>
                    <a:pt x="81292" y="640740"/>
                  </a:lnTo>
                  <a:lnTo>
                    <a:pt x="83625" y="641735"/>
                  </a:lnTo>
                  <a:lnTo>
                    <a:pt x="83767" y="641402"/>
                  </a:lnTo>
                  <a:lnTo>
                    <a:pt x="85100" y="641971"/>
                  </a:lnTo>
                  <a:lnTo>
                    <a:pt x="86909" y="642348"/>
                  </a:lnTo>
                  <a:lnTo>
                    <a:pt x="88669" y="641917"/>
                  </a:lnTo>
                  <a:lnTo>
                    <a:pt x="92998" y="641005"/>
                  </a:lnTo>
                  <a:lnTo>
                    <a:pt x="95797" y="636290"/>
                  </a:lnTo>
                  <a:lnTo>
                    <a:pt x="94885" y="631962"/>
                  </a:lnTo>
                  <a:lnTo>
                    <a:pt x="93543" y="625874"/>
                  </a:lnTo>
                  <a:lnTo>
                    <a:pt x="92631" y="621545"/>
                  </a:lnTo>
                  <a:lnTo>
                    <a:pt x="87917" y="618746"/>
                  </a:lnTo>
                  <a:close/>
                </a:path>
                <a:path w="17462500" h="9773920">
                  <a:moveTo>
                    <a:pt x="69831" y="531847"/>
                  </a:moveTo>
                  <a:lnTo>
                    <a:pt x="61174" y="533669"/>
                  </a:lnTo>
                  <a:lnTo>
                    <a:pt x="58042" y="538243"/>
                  </a:lnTo>
                  <a:lnTo>
                    <a:pt x="58953" y="542571"/>
                  </a:lnTo>
                  <a:lnTo>
                    <a:pt x="60296" y="548659"/>
                  </a:lnTo>
                  <a:lnTo>
                    <a:pt x="60776" y="551228"/>
                  </a:lnTo>
                  <a:lnTo>
                    <a:pt x="62874" y="553698"/>
                  </a:lnTo>
                  <a:lnTo>
                    <a:pt x="66873" y="555404"/>
                  </a:lnTo>
                  <a:lnTo>
                    <a:pt x="68349" y="555640"/>
                  </a:lnTo>
                  <a:lnTo>
                    <a:pt x="70107" y="555209"/>
                  </a:lnTo>
                  <a:lnTo>
                    <a:pt x="74437" y="554297"/>
                  </a:lnTo>
                  <a:lnTo>
                    <a:pt x="77569" y="549724"/>
                  </a:lnTo>
                  <a:lnTo>
                    <a:pt x="76658" y="545396"/>
                  </a:lnTo>
                  <a:lnTo>
                    <a:pt x="75316" y="539308"/>
                  </a:lnTo>
                  <a:lnTo>
                    <a:pt x="74404" y="534980"/>
                  </a:lnTo>
                  <a:lnTo>
                    <a:pt x="69831" y="531847"/>
                  </a:lnTo>
                  <a:close/>
                </a:path>
                <a:path w="17462500" h="9773920">
                  <a:moveTo>
                    <a:pt x="55074" y="443610"/>
                  </a:moveTo>
                  <a:lnTo>
                    <a:pt x="45751" y="445148"/>
                  </a:lnTo>
                  <a:lnTo>
                    <a:pt x="42761" y="449388"/>
                  </a:lnTo>
                  <a:lnTo>
                    <a:pt x="43530" y="454050"/>
                  </a:lnTo>
                  <a:lnTo>
                    <a:pt x="44397" y="460329"/>
                  </a:lnTo>
                  <a:lnTo>
                    <a:pt x="44735" y="463231"/>
                  </a:lnTo>
                  <a:lnTo>
                    <a:pt x="46499" y="465559"/>
                  </a:lnTo>
                  <a:lnTo>
                    <a:pt x="49166" y="466697"/>
                  </a:lnTo>
                  <a:lnTo>
                    <a:pt x="49641" y="466505"/>
                  </a:lnTo>
                  <a:lnTo>
                    <a:pt x="50974" y="467074"/>
                  </a:lnTo>
                  <a:lnTo>
                    <a:pt x="54210" y="466878"/>
                  </a:lnTo>
                  <a:lnTo>
                    <a:pt x="58871" y="466109"/>
                  </a:lnTo>
                  <a:lnTo>
                    <a:pt x="61861" y="461869"/>
                  </a:lnTo>
                  <a:lnTo>
                    <a:pt x="59314" y="446600"/>
                  </a:lnTo>
                  <a:lnTo>
                    <a:pt x="55074" y="443610"/>
                  </a:lnTo>
                  <a:close/>
                </a:path>
                <a:path w="17462500" h="9773920">
                  <a:moveTo>
                    <a:pt x="41126" y="355323"/>
                  </a:moveTo>
                  <a:lnTo>
                    <a:pt x="36464" y="356093"/>
                  </a:lnTo>
                  <a:lnTo>
                    <a:pt x="31945" y="356529"/>
                  </a:lnTo>
                  <a:lnTo>
                    <a:pt x="28621" y="360626"/>
                  </a:lnTo>
                  <a:lnTo>
                    <a:pt x="29391" y="365288"/>
                  </a:lnTo>
                  <a:lnTo>
                    <a:pt x="30258" y="371567"/>
                  </a:lnTo>
                  <a:lnTo>
                    <a:pt x="30929" y="374611"/>
                  </a:lnTo>
                  <a:lnTo>
                    <a:pt x="32694" y="376939"/>
                  </a:lnTo>
                  <a:lnTo>
                    <a:pt x="36360" y="378503"/>
                  </a:lnTo>
                  <a:lnTo>
                    <a:pt x="37835" y="378738"/>
                  </a:lnTo>
                  <a:lnTo>
                    <a:pt x="39452" y="378641"/>
                  </a:lnTo>
                  <a:lnTo>
                    <a:pt x="43972" y="378205"/>
                  </a:lnTo>
                  <a:lnTo>
                    <a:pt x="47296" y="374107"/>
                  </a:lnTo>
                  <a:lnTo>
                    <a:pt x="46527" y="369445"/>
                  </a:lnTo>
                  <a:lnTo>
                    <a:pt x="45659" y="363167"/>
                  </a:lnTo>
                  <a:lnTo>
                    <a:pt x="45224" y="358647"/>
                  </a:lnTo>
                  <a:lnTo>
                    <a:pt x="41126" y="355323"/>
                  </a:lnTo>
                  <a:close/>
                </a:path>
                <a:path w="17462500" h="9773920">
                  <a:moveTo>
                    <a:pt x="30747" y="266983"/>
                  </a:moveTo>
                  <a:lnTo>
                    <a:pt x="21708" y="267855"/>
                  </a:lnTo>
                  <a:lnTo>
                    <a:pt x="18384" y="271953"/>
                  </a:lnTo>
                  <a:lnTo>
                    <a:pt x="18820" y="276472"/>
                  </a:lnTo>
                  <a:lnTo>
                    <a:pt x="19353" y="282610"/>
                  </a:lnTo>
                  <a:lnTo>
                    <a:pt x="19550" y="285844"/>
                  </a:lnTo>
                  <a:lnTo>
                    <a:pt x="21647" y="288315"/>
                  </a:lnTo>
                  <a:lnTo>
                    <a:pt x="25647" y="290021"/>
                  </a:lnTo>
                  <a:lnTo>
                    <a:pt x="26789" y="290114"/>
                  </a:lnTo>
                  <a:lnTo>
                    <a:pt x="28407" y="290016"/>
                  </a:lnTo>
                  <a:lnTo>
                    <a:pt x="32926" y="289581"/>
                  </a:lnTo>
                  <a:lnTo>
                    <a:pt x="36250" y="285483"/>
                  </a:lnTo>
                  <a:lnTo>
                    <a:pt x="35814" y="280964"/>
                  </a:lnTo>
                  <a:lnTo>
                    <a:pt x="35280" y="274827"/>
                  </a:lnTo>
                  <a:lnTo>
                    <a:pt x="34844" y="270307"/>
                  </a:lnTo>
                  <a:lnTo>
                    <a:pt x="30747" y="266983"/>
                  </a:lnTo>
                  <a:close/>
                </a:path>
                <a:path w="17462500" h="9773920">
                  <a:moveTo>
                    <a:pt x="22127" y="178212"/>
                  </a:moveTo>
                  <a:lnTo>
                    <a:pt x="17607" y="178649"/>
                  </a:lnTo>
                  <a:lnTo>
                    <a:pt x="12755" y="178941"/>
                  </a:lnTo>
                  <a:lnTo>
                    <a:pt x="9431" y="183040"/>
                  </a:lnTo>
                  <a:lnTo>
                    <a:pt x="9867" y="187559"/>
                  </a:lnTo>
                  <a:lnTo>
                    <a:pt x="10401" y="193696"/>
                  </a:lnTo>
                  <a:lnTo>
                    <a:pt x="10596" y="196932"/>
                  </a:lnTo>
                  <a:lnTo>
                    <a:pt x="12694" y="199403"/>
                  </a:lnTo>
                  <a:lnTo>
                    <a:pt x="15360" y="200540"/>
                  </a:lnTo>
                  <a:lnTo>
                    <a:pt x="15218" y="200873"/>
                  </a:lnTo>
                  <a:lnTo>
                    <a:pt x="16551" y="201442"/>
                  </a:lnTo>
                  <a:lnTo>
                    <a:pt x="18027" y="201677"/>
                  </a:lnTo>
                  <a:lnTo>
                    <a:pt x="19311" y="201437"/>
                  </a:lnTo>
                  <a:lnTo>
                    <a:pt x="24164" y="201143"/>
                  </a:lnTo>
                  <a:lnTo>
                    <a:pt x="27488" y="197046"/>
                  </a:lnTo>
                  <a:lnTo>
                    <a:pt x="27052" y="192527"/>
                  </a:lnTo>
                  <a:lnTo>
                    <a:pt x="26518" y="186389"/>
                  </a:lnTo>
                  <a:lnTo>
                    <a:pt x="26224" y="181536"/>
                  </a:lnTo>
                  <a:lnTo>
                    <a:pt x="22127" y="178212"/>
                  </a:lnTo>
                  <a:close/>
                </a:path>
                <a:path w="17462500" h="9773920">
                  <a:moveTo>
                    <a:pt x="15742" y="88819"/>
                  </a:moveTo>
                  <a:lnTo>
                    <a:pt x="11223" y="89255"/>
                  </a:lnTo>
                  <a:lnTo>
                    <a:pt x="7037" y="89833"/>
                  </a:lnTo>
                  <a:lnTo>
                    <a:pt x="3047" y="93646"/>
                  </a:lnTo>
                  <a:lnTo>
                    <a:pt x="3482" y="98166"/>
                  </a:lnTo>
                  <a:lnTo>
                    <a:pt x="4016" y="104303"/>
                  </a:lnTo>
                  <a:lnTo>
                    <a:pt x="4212" y="107538"/>
                  </a:lnTo>
                  <a:lnTo>
                    <a:pt x="6501" y="110484"/>
                  </a:lnTo>
                  <a:lnTo>
                    <a:pt x="9167" y="111621"/>
                  </a:lnTo>
                  <a:lnTo>
                    <a:pt x="9309" y="111288"/>
                  </a:lnTo>
                  <a:lnTo>
                    <a:pt x="11643" y="112283"/>
                  </a:lnTo>
                  <a:lnTo>
                    <a:pt x="12927" y="112043"/>
                  </a:lnTo>
                  <a:lnTo>
                    <a:pt x="17113" y="111465"/>
                  </a:lnTo>
                  <a:lnTo>
                    <a:pt x="21103" y="107652"/>
                  </a:lnTo>
                  <a:lnTo>
                    <a:pt x="20667" y="103132"/>
                  </a:lnTo>
                  <a:lnTo>
                    <a:pt x="20134" y="96995"/>
                  </a:lnTo>
                  <a:lnTo>
                    <a:pt x="19555" y="92810"/>
                  </a:lnTo>
                  <a:lnTo>
                    <a:pt x="15742" y="88819"/>
                  </a:lnTo>
                  <a:close/>
                </a:path>
                <a:path w="17462500" h="9773920">
                  <a:moveTo>
                    <a:pt x="12642" y="39"/>
                  </a:moveTo>
                  <a:lnTo>
                    <a:pt x="7931" y="0"/>
                  </a:lnTo>
                  <a:lnTo>
                    <a:pt x="3554" y="101"/>
                  </a:lnTo>
                  <a:lnTo>
                    <a:pt x="39" y="3724"/>
                  </a:lnTo>
                  <a:lnTo>
                    <a:pt x="0" y="8434"/>
                  </a:lnTo>
                  <a:lnTo>
                    <a:pt x="58" y="14762"/>
                  </a:lnTo>
                  <a:lnTo>
                    <a:pt x="253" y="17998"/>
                  </a:lnTo>
                  <a:lnTo>
                    <a:pt x="2209" y="20801"/>
                  </a:lnTo>
                  <a:lnTo>
                    <a:pt x="6209" y="22507"/>
                  </a:lnTo>
                  <a:lnTo>
                    <a:pt x="8493" y="22695"/>
                  </a:lnTo>
                  <a:lnTo>
                    <a:pt x="12870" y="22592"/>
                  </a:lnTo>
                  <a:lnTo>
                    <a:pt x="16385" y="18969"/>
                  </a:lnTo>
                  <a:lnTo>
                    <a:pt x="16425" y="14259"/>
                  </a:lnTo>
                  <a:lnTo>
                    <a:pt x="16366" y="7931"/>
                  </a:lnTo>
                  <a:lnTo>
                    <a:pt x="16264" y="3554"/>
                  </a:lnTo>
                  <a:lnTo>
                    <a:pt x="1264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21010" y="0"/>
              <a:ext cx="17531715" cy="9879330"/>
            </a:xfrm>
            <a:custGeom>
              <a:avLst/>
              <a:gdLst/>
              <a:ahLst/>
              <a:cxnLst/>
              <a:rect l="l" t="t" r="r" b="b"/>
              <a:pathLst>
                <a:path w="17531715" h="9879330">
                  <a:moveTo>
                    <a:pt x="6813380" y="5698016"/>
                  </a:moveTo>
                  <a:lnTo>
                    <a:pt x="6799714" y="5692187"/>
                  </a:lnTo>
                  <a:lnTo>
                    <a:pt x="6794959" y="5694098"/>
                  </a:lnTo>
                  <a:lnTo>
                    <a:pt x="6791547" y="5702097"/>
                  </a:lnTo>
                  <a:lnTo>
                    <a:pt x="6793458" y="5706852"/>
                  </a:lnTo>
                  <a:lnTo>
                    <a:pt x="6807124" y="5712682"/>
                  </a:lnTo>
                  <a:lnTo>
                    <a:pt x="6811879" y="5710770"/>
                  </a:lnTo>
                  <a:lnTo>
                    <a:pt x="6815292" y="5702771"/>
                  </a:lnTo>
                  <a:lnTo>
                    <a:pt x="6813380" y="5698016"/>
                  </a:lnTo>
                  <a:close/>
                </a:path>
                <a:path w="17531715" h="9879330">
                  <a:moveTo>
                    <a:pt x="6731671" y="5662374"/>
                  </a:moveTo>
                  <a:lnTo>
                    <a:pt x="6718005" y="5656544"/>
                  </a:lnTo>
                  <a:lnTo>
                    <a:pt x="6713251" y="5658456"/>
                  </a:lnTo>
                  <a:lnTo>
                    <a:pt x="6709696" y="5666788"/>
                  </a:lnTo>
                  <a:lnTo>
                    <a:pt x="6711607" y="5671543"/>
                  </a:lnTo>
                  <a:lnTo>
                    <a:pt x="6725273" y="5677373"/>
                  </a:lnTo>
                  <a:lnTo>
                    <a:pt x="6730027" y="5675461"/>
                  </a:lnTo>
                  <a:lnTo>
                    <a:pt x="6733582" y="5667128"/>
                  </a:lnTo>
                  <a:lnTo>
                    <a:pt x="6731671" y="5662374"/>
                  </a:lnTo>
                  <a:close/>
                </a:path>
                <a:path w="17531715" h="9879330">
                  <a:moveTo>
                    <a:pt x="6895658" y="5732325"/>
                  </a:moveTo>
                  <a:lnTo>
                    <a:pt x="6885992" y="5728202"/>
                  </a:lnTo>
                  <a:lnTo>
                    <a:pt x="6881850" y="5726829"/>
                  </a:lnTo>
                  <a:lnTo>
                    <a:pt x="6877095" y="5728740"/>
                  </a:lnTo>
                  <a:lnTo>
                    <a:pt x="6873683" y="5736740"/>
                  </a:lnTo>
                  <a:lnTo>
                    <a:pt x="6875594" y="5741494"/>
                  </a:lnTo>
                  <a:lnTo>
                    <a:pt x="6885260" y="5745617"/>
                  </a:lnTo>
                  <a:lnTo>
                    <a:pt x="6889402" y="5746990"/>
                  </a:lnTo>
                  <a:lnTo>
                    <a:pt x="6894157" y="5745079"/>
                  </a:lnTo>
                  <a:lnTo>
                    <a:pt x="6897569" y="5737080"/>
                  </a:lnTo>
                  <a:lnTo>
                    <a:pt x="6895658" y="5732325"/>
                  </a:lnTo>
                  <a:close/>
                </a:path>
                <a:path w="17531715" h="9879330">
                  <a:moveTo>
                    <a:pt x="6649629" y="5626589"/>
                  </a:moveTo>
                  <a:lnTo>
                    <a:pt x="6635963" y="5620760"/>
                  </a:lnTo>
                  <a:lnTo>
                    <a:pt x="6631208" y="5622671"/>
                  </a:lnTo>
                  <a:lnTo>
                    <a:pt x="6627796" y="5630670"/>
                  </a:lnTo>
                  <a:lnTo>
                    <a:pt x="6629565" y="5635759"/>
                  </a:lnTo>
                  <a:lnTo>
                    <a:pt x="6643231" y="5641589"/>
                  </a:lnTo>
                  <a:lnTo>
                    <a:pt x="6647986" y="5639677"/>
                  </a:lnTo>
                  <a:lnTo>
                    <a:pt x="6651398" y="5631678"/>
                  </a:lnTo>
                  <a:lnTo>
                    <a:pt x="6649629" y="5626589"/>
                  </a:lnTo>
                  <a:close/>
                </a:path>
                <a:path w="17531715" h="9879330">
                  <a:moveTo>
                    <a:pt x="6977935" y="5766634"/>
                  </a:moveTo>
                  <a:lnTo>
                    <a:pt x="6964270" y="5760804"/>
                  </a:lnTo>
                  <a:lnTo>
                    <a:pt x="6959372" y="5763050"/>
                  </a:lnTo>
                  <a:lnTo>
                    <a:pt x="6955960" y="5771049"/>
                  </a:lnTo>
                  <a:lnTo>
                    <a:pt x="6957871" y="5775804"/>
                  </a:lnTo>
                  <a:lnTo>
                    <a:pt x="6971537" y="5781633"/>
                  </a:lnTo>
                  <a:lnTo>
                    <a:pt x="6976434" y="5779388"/>
                  </a:lnTo>
                  <a:lnTo>
                    <a:pt x="6979846" y="5771388"/>
                  </a:lnTo>
                  <a:lnTo>
                    <a:pt x="6977935" y="5766634"/>
                  </a:lnTo>
                  <a:close/>
                </a:path>
                <a:path w="17531715" h="9879330">
                  <a:moveTo>
                    <a:pt x="6568537" y="5590422"/>
                  </a:moveTo>
                  <a:lnTo>
                    <a:pt x="6554871" y="5584593"/>
                  </a:lnTo>
                  <a:lnTo>
                    <a:pt x="6549784" y="5586363"/>
                  </a:lnTo>
                  <a:lnTo>
                    <a:pt x="6546372" y="5594362"/>
                  </a:lnTo>
                  <a:lnTo>
                    <a:pt x="6548141" y="5599450"/>
                  </a:lnTo>
                  <a:lnTo>
                    <a:pt x="6562139" y="5605421"/>
                  </a:lnTo>
                  <a:lnTo>
                    <a:pt x="6566894" y="5603510"/>
                  </a:lnTo>
                  <a:lnTo>
                    <a:pt x="6570306" y="5595511"/>
                  </a:lnTo>
                  <a:lnTo>
                    <a:pt x="6568537" y="5590422"/>
                  </a:lnTo>
                  <a:close/>
                </a:path>
                <a:path w="17531715" h="9879330">
                  <a:moveTo>
                    <a:pt x="7060972" y="5800086"/>
                  </a:moveTo>
                  <a:lnTo>
                    <a:pt x="7047307" y="5794257"/>
                  </a:lnTo>
                  <a:lnTo>
                    <a:pt x="7042410" y="5796501"/>
                  </a:lnTo>
                  <a:lnTo>
                    <a:pt x="7038998" y="5804500"/>
                  </a:lnTo>
                  <a:lnTo>
                    <a:pt x="7040910" y="5809255"/>
                  </a:lnTo>
                  <a:lnTo>
                    <a:pt x="7044909" y="5810961"/>
                  </a:lnTo>
                  <a:lnTo>
                    <a:pt x="7045384" y="5810770"/>
                  </a:lnTo>
                  <a:lnTo>
                    <a:pt x="7055383" y="5815035"/>
                  </a:lnTo>
                  <a:lnTo>
                    <a:pt x="7059947" y="5812648"/>
                  </a:lnTo>
                  <a:lnTo>
                    <a:pt x="7063359" y="5804649"/>
                  </a:lnTo>
                  <a:lnTo>
                    <a:pt x="7060972" y="5800086"/>
                  </a:lnTo>
                  <a:close/>
                </a:path>
                <a:path w="17531715" h="9879330">
                  <a:moveTo>
                    <a:pt x="6486921" y="5553638"/>
                  </a:moveTo>
                  <a:lnTo>
                    <a:pt x="6473255" y="5547809"/>
                  </a:lnTo>
                  <a:lnTo>
                    <a:pt x="6468501" y="5549720"/>
                  </a:lnTo>
                  <a:lnTo>
                    <a:pt x="6465088" y="5557719"/>
                  </a:lnTo>
                  <a:lnTo>
                    <a:pt x="6466858" y="5562807"/>
                  </a:lnTo>
                  <a:lnTo>
                    <a:pt x="6480524" y="5568637"/>
                  </a:lnTo>
                  <a:lnTo>
                    <a:pt x="6485279" y="5566725"/>
                  </a:lnTo>
                  <a:lnTo>
                    <a:pt x="6488691" y="5558726"/>
                  </a:lnTo>
                  <a:lnTo>
                    <a:pt x="6486921" y="5553638"/>
                  </a:lnTo>
                  <a:close/>
                </a:path>
                <a:path w="17531715" h="9879330">
                  <a:moveTo>
                    <a:pt x="7143819" y="5833061"/>
                  </a:moveTo>
                  <a:lnTo>
                    <a:pt x="7129820" y="5827090"/>
                  </a:lnTo>
                  <a:lnTo>
                    <a:pt x="7125257" y="5829477"/>
                  </a:lnTo>
                  <a:lnTo>
                    <a:pt x="7121844" y="5837476"/>
                  </a:lnTo>
                  <a:lnTo>
                    <a:pt x="7123755" y="5842231"/>
                  </a:lnTo>
                  <a:lnTo>
                    <a:pt x="7127755" y="5843937"/>
                  </a:lnTo>
                  <a:lnTo>
                    <a:pt x="7128231" y="5843746"/>
                  </a:lnTo>
                  <a:lnTo>
                    <a:pt x="7138229" y="5848011"/>
                  </a:lnTo>
                  <a:lnTo>
                    <a:pt x="7142793" y="5845624"/>
                  </a:lnTo>
                  <a:lnTo>
                    <a:pt x="7146205" y="5837625"/>
                  </a:lnTo>
                  <a:lnTo>
                    <a:pt x="7143819" y="5833061"/>
                  </a:lnTo>
                  <a:close/>
                </a:path>
                <a:path w="17531715" h="9879330">
                  <a:moveTo>
                    <a:pt x="6406114" y="5516805"/>
                  </a:moveTo>
                  <a:lnTo>
                    <a:pt x="6392449" y="5510976"/>
                  </a:lnTo>
                  <a:lnTo>
                    <a:pt x="6387361" y="5512744"/>
                  </a:lnTo>
                  <a:lnTo>
                    <a:pt x="6383948" y="5520744"/>
                  </a:lnTo>
                  <a:lnTo>
                    <a:pt x="6385717" y="5525832"/>
                  </a:lnTo>
                  <a:lnTo>
                    <a:pt x="6399716" y="5531803"/>
                  </a:lnTo>
                  <a:lnTo>
                    <a:pt x="6404471" y="5529892"/>
                  </a:lnTo>
                  <a:lnTo>
                    <a:pt x="6407883" y="5521893"/>
                  </a:lnTo>
                  <a:lnTo>
                    <a:pt x="6406114" y="5516805"/>
                  </a:lnTo>
                  <a:close/>
                </a:path>
                <a:path w="17531715" h="9879330">
                  <a:moveTo>
                    <a:pt x="7227234" y="5864704"/>
                  </a:moveTo>
                  <a:lnTo>
                    <a:pt x="7223093" y="5863331"/>
                  </a:lnTo>
                  <a:lnTo>
                    <a:pt x="7213092" y="5859065"/>
                  </a:lnTo>
                  <a:lnTo>
                    <a:pt x="7208529" y="5861452"/>
                  </a:lnTo>
                  <a:lnTo>
                    <a:pt x="7204975" y="5869784"/>
                  </a:lnTo>
                  <a:lnTo>
                    <a:pt x="7207028" y="5874206"/>
                  </a:lnTo>
                  <a:lnTo>
                    <a:pt x="7211028" y="5875912"/>
                  </a:lnTo>
                  <a:lnTo>
                    <a:pt x="7211503" y="5875721"/>
                  </a:lnTo>
                  <a:lnTo>
                    <a:pt x="7221503" y="5879987"/>
                  </a:lnTo>
                  <a:lnTo>
                    <a:pt x="7226067" y="5877600"/>
                  </a:lnTo>
                  <a:lnTo>
                    <a:pt x="7229479" y="5869601"/>
                  </a:lnTo>
                  <a:lnTo>
                    <a:pt x="7227234" y="5864704"/>
                  </a:lnTo>
                  <a:close/>
                </a:path>
                <a:path w="17531715" h="9879330">
                  <a:moveTo>
                    <a:pt x="6324974" y="5479829"/>
                  </a:moveTo>
                  <a:lnTo>
                    <a:pt x="6311309" y="5474000"/>
                  </a:lnTo>
                  <a:lnTo>
                    <a:pt x="6306220" y="5475769"/>
                  </a:lnTo>
                  <a:lnTo>
                    <a:pt x="6302808" y="5483768"/>
                  </a:lnTo>
                  <a:lnTo>
                    <a:pt x="6304577" y="5488857"/>
                  </a:lnTo>
                  <a:lnTo>
                    <a:pt x="6318576" y="5494828"/>
                  </a:lnTo>
                  <a:lnTo>
                    <a:pt x="6323331" y="5492917"/>
                  </a:lnTo>
                  <a:lnTo>
                    <a:pt x="6326743" y="5484918"/>
                  </a:lnTo>
                  <a:lnTo>
                    <a:pt x="6324974" y="5479829"/>
                  </a:lnTo>
                  <a:close/>
                </a:path>
                <a:path w="17531715" h="9879330">
                  <a:moveTo>
                    <a:pt x="6243834" y="5442854"/>
                  </a:moveTo>
                  <a:lnTo>
                    <a:pt x="6230168" y="5437025"/>
                  </a:lnTo>
                  <a:lnTo>
                    <a:pt x="6225081" y="5438794"/>
                  </a:lnTo>
                  <a:lnTo>
                    <a:pt x="6221669" y="5446793"/>
                  </a:lnTo>
                  <a:lnTo>
                    <a:pt x="6223437" y="5451882"/>
                  </a:lnTo>
                  <a:lnTo>
                    <a:pt x="6237436" y="5457853"/>
                  </a:lnTo>
                  <a:lnTo>
                    <a:pt x="6242191" y="5455942"/>
                  </a:lnTo>
                  <a:lnTo>
                    <a:pt x="6245603" y="5447942"/>
                  </a:lnTo>
                  <a:lnTo>
                    <a:pt x="6243834" y="5442854"/>
                  </a:lnTo>
                  <a:close/>
                </a:path>
                <a:path w="17531715" h="9879330">
                  <a:moveTo>
                    <a:pt x="7310173" y="5896537"/>
                  </a:moveTo>
                  <a:lnTo>
                    <a:pt x="7306031" y="5895164"/>
                  </a:lnTo>
                  <a:lnTo>
                    <a:pt x="7296366" y="5891042"/>
                  </a:lnTo>
                  <a:lnTo>
                    <a:pt x="7291803" y="5893428"/>
                  </a:lnTo>
                  <a:lnTo>
                    <a:pt x="7288390" y="5901428"/>
                  </a:lnTo>
                  <a:lnTo>
                    <a:pt x="7290444" y="5905849"/>
                  </a:lnTo>
                  <a:lnTo>
                    <a:pt x="7304443" y="5911821"/>
                  </a:lnTo>
                  <a:lnTo>
                    <a:pt x="7309006" y="5909434"/>
                  </a:lnTo>
                  <a:lnTo>
                    <a:pt x="7312560" y="5901101"/>
                  </a:lnTo>
                  <a:lnTo>
                    <a:pt x="7310173" y="5896537"/>
                  </a:lnTo>
                  <a:close/>
                </a:path>
                <a:path w="17531715" h="9879330">
                  <a:moveTo>
                    <a:pt x="6162503" y="5405403"/>
                  </a:moveTo>
                  <a:lnTo>
                    <a:pt x="6148837" y="5399573"/>
                  </a:lnTo>
                  <a:lnTo>
                    <a:pt x="6143749" y="5401343"/>
                  </a:lnTo>
                  <a:lnTo>
                    <a:pt x="6140337" y="5409342"/>
                  </a:lnTo>
                  <a:lnTo>
                    <a:pt x="6142106" y="5414430"/>
                  </a:lnTo>
                  <a:lnTo>
                    <a:pt x="6156105" y="5420402"/>
                  </a:lnTo>
                  <a:lnTo>
                    <a:pt x="6160860" y="5418490"/>
                  </a:lnTo>
                  <a:lnTo>
                    <a:pt x="6164272" y="5410491"/>
                  </a:lnTo>
                  <a:lnTo>
                    <a:pt x="6162503" y="5405403"/>
                  </a:lnTo>
                  <a:close/>
                </a:path>
                <a:path w="17531715" h="9879330">
                  <a:moveTo>
                    <a:pt x="6081647" y="5367761"/>
                  </a:moveTo>
                  <a:lnTo>
                    <a:pt x="6067981" y="5361931"/>
                  </a:lnTo>
                  <a:lnTo>
                    <a:pt x="6063035" y="5363367"/>
                  </a:lnTo>
                  <a:lnTo>
                    <a:pt x="6059339" y="5372033"/>
                  </a:lnTo>
                  <a:lnTo>
                    <a:pt x="6061108" y="5377121"/>
                  </a:lnTo>
                  <a:lnTo>
                    <a:pt x="6075107" y="5383093"/>
                  </a:lnTo>
                  <a:lnTo>
                    <a:pt x="6079862" y="5381182"/>
                  </a:lnTo>
                  <a:lnTo>
                    <a:pt x="6083417" y="5372849"/>
                  </a:lnTo>
                  <a:lnTo>
                    <a:pt x="6081647" y="5367761"/>
                  </a:lnTo>
                  <a:close/>
                </a:path>
                <a:path w="17531715" h="9879330">
                  <a:moveTo>
                    <a:pt x="7394157" y="5926847"/>
                  </a:moveTo>
                  <a:lnTo>
                    <a:pt x="7389874" y="5925807"/>
                  </a:lnTo>
                  <a:lnTo>
                    <a:pt x="7384207" y="5923390"/>
                  </a:lnTo>
                  <a:lnTo>
                    <a:pt x="7380065" y="5922017"/>
                  </a:lnTo>
                  <a:lnTo>
                    <a:pt x="7375502" y="5924404"/>
                  </a:lnTo>
                  <a:lnTo>
                    <a:pt x="7372090" y="5932403"/>
                  </a:lnTo>
                  <a:lnTo>
                    <a:pt x="7374143" y="5936825"/>
                  </a:lnTo>
                  <a:lnTo>
                    <a:pt x="7378143" y="5938531"/>
                  </a:lnTo>
                  <a:lnTo>
                    <a:pt x="7378619" y="5938340"/>
                  </a:lnTo>
                  <a:lnTo>
                    <a:pt x="7384618" y="5940899"/>
                  </a:lnTo>
                  <a:lnTo>
                    <a:pt x="7396402" y="5931743"/>
                  </a:lnTo>
                  <a:lnTo>
                    <a:pt x="7394157" y="5926847"/>
                  </a:lnTo>
                  <a:close/>
                </a:path>
                <a:path w="17531715" h="9879330">
                  <a:moveTo>
                    <a:pt x="6000648" y="5330452"/>
                  </a:moveTo>
                  <a:lnTo>
                    <a:pt x="5986983" y="5324623"/>
                  </a:lnTo>
                  <a:lnTo>
                    <a:pt x="5981895" y="5326392"/>
                  </a:lnTo>
                  <a:lnTo>
                    <a:pt x="5978340" y="5334725"/>
                  </a:lnTo>
                  <a:lnTo>
                    <a:pt x="5980110" y="5339813"/>
                  </a:lnTo>
                  <a:lnTo>
                    <a:pt x="5994108" y="5345784"/>
                  </a:lnTo>
                  <a:lnTo>
                    <a:pt x="5998863" y="5343873"/>
                  </a:lnTo>
                  <a:lnTo>
                    <a:pt x="6002417" y="5335540"/>
                  </a:lnTo>
                  <a:lnTo>
                    <a:pt x="6000648" y="5330452"/>
                  </a:lnTo>
                  <a:close/>
                </a:path>
                <a:path w="17531715" h="9879330">
                  <a:moveTo>
                    <a:pt x="5919793" y="5292810"/>
                  </a:moveTo>
                  <a:lnTo>
                    <a:pt x="5906127" y="5286980"/>
                  </a:lnTo>
                  <a:lnTo>
                    <a:pt x="5901039" y="5288750"/>
                  </a:lnTo>
                  <a:lnTo>
                    <a:pt x="5897485" y="5297082"/>
                  </a:lnTo>
                  <a:lnTo>
                    <a:pt x="5899254" y="5302171"/>
                  </a:lnTo>
                  <a:lnTo>
                    <a:pt x="5913252" y="5308142"/>
                  </a:lnTo>
                  <a:lnTo>
                    <a:pt x="5918007" y="5306231"/>
                  </a:lnTo>
                  <a:lnTo>
                    <a:pt x="5921562" y="5297898"/>
                  </a:lnTo>
                  <a:lnTo>
                    <a:pt x="5919793" y="5292810"/>
                  </a:lnTo>
                  <a:close/>
                </a:path>
                <a:path w="17531715" h="9879330">
                  <a:moveTo>
                    <a:pt x="7477950" y="5956681"/>
                  </a:moveTo>
                  <a:lnTo>
                    <a:pt x="7473666" y="5955641"/>
                  </a:lnTo>
                  <a:lnTo>
                    <a:pt x="7468000" y="5953224"/>
                  </a:lnTo>
                  <a:lnTo>
                    <a:pt x="7463859" y="5951851"/>
                  </a:lnTo>
                  <a:lnTo>
                    <a:pt x="7459295" y="5954238"/>
                  </a:lnTo>
                  <a:lnTo>
                    <a:pt x="7455883" y="5962238"/>
                  </a:lnTo>
                  <a:lnTo>
                    <a:pt x="7457935" y="5966659"/>
                  </a:lnTo>
                  <a:lnTo>
                    <a:pt x="7462602" y="5968649"/>
                  </a:lnTo>
                  <a:lnTo>
                    <a:pt x="7462744" y="5968316"/>
                  </a:lnTo>
                  <a:lnTo>
                    <a:pt x="7468410" y="5970733"/>
                  </a:lnTo>
                  <a:lnTo>
                    <a:pt x="7480195" y="5961578"/>
                  </a:lnTo>
                  <a:lnTo>
                    <a:pt x="7477950" y="5956681"/>
                  </a:lnTo>
                  <a:close/>
                </a:path>
                <a:path w="17531715" h="9879330">
                  <a:moveTo>
                    <a:pt x="5838937" y="5255168"/>
                  </a:moveTo>
                  <a:lnTo>
                    <a:pt x="5825271" y="5249339"/>
                  </a:lnTo>
                  <a:lnTo>
                    <a:pt x="5820184" y="5251108"/>
                  </a:lnTo>
                  <a:lnTo>
                    <a:pt x="5816629" y="5259441"/>
                  </a:lnTo>
                  <a:lnTo>
                    <a:pt x="5818399" y="5264528"/>
                  </a:lnTo>
                  <a:lnTo>
                    <a:pt x="5832397" y="5270500"/>
                  </a:lnTo>
                  <a:lnTo>
                    <a:pt x="5837152" y="5268589"/>
                  </a:lnTo>
                  <a:lnTo>
                    <a:pt x="5840707" y="5260256"/>
                  </a:lnTo>
                  <a:lnTo>
                    <a:pt x="5838937" y="5255168"/>
                  </a:lnTo>
                  <a:close/>
                </a:path>
                <a:path w="17531715" h="9879330">
                  <a:moveTo>
                    <a:pt x="5754223" y="5215486"/>
                  </a:moveTo>
                  <a:lnTo>
                    <a:pt x="5744558" y="5211363"/>
                  </a:lnTo>
                  <a:lnTo>
                    <a:pt x="5739469" y="5213132"/>
                  </a:lnTo>
                  <a:lnTo>
                    <a:pt x="5735915" y="5221465"/>
                  </a:lnTo>
                  <a:lnTo>
                    <a:pt x="5737826" y="5226220"/>
                  </a:lnTo>
                  <a:lnTo>
                    <a:pt x="5741684" y="5228259"/>
                  </a:lnTo>
                  <a:lnTo>
                    <a:pt x="5751683" y="5232524"/>
                  </a:lnTo>
                  <a:lnTo>
                    <a:pt x="5756438" y="5230613"/>
                  </a:lnTo>
                  <a:lnTo>
                    <a:pt x="5759992" y="5222281"/>
                  </a:lnTo>
                  <a:lnTo>
                    <a:pt x="5758081" y="5217526"/>
                  </a:lnTo>
                  <a:lnTo>
                    <a:pt x="5754223" y="5215486"/>
                  </a:lnTo>
                  <a:close/>
                </a:path>
                <a:path w="17531715" h="9879330">
                  <a:moveTo>
                    <a:pt x="7562219" y="5986323"/>
                  </a:moveTo>
                  <a:lnTo>
                    <a:pt x="7557935" y="5985284"/>
                  </a:lnTo>
                  <a:lnTo>
                    <a:pt x="7552268" y="5982867"/>
                  </a:lnTo>
                  <a:lnTo>
                    <a:pt x="7547793" y="5981352"/>
                  </a:lnTo>
                  <a:lnTo>
                    <a:pt x="7543563" y="5983881"/>
                  </a:lnTo>
                  <a:lnTo>
                    <a:pt x="7541856" y="5987881"/>
                  </a:lnTo>
                  <a:lnTo>
                    <a:pt x="7540942" y="5990642"/>
                  </a:lnTo>
                  <a:lnTo>
                    <a:pt x="7540484" y="5992022"/>
                  </a:lnTo>
                  <a:lnTo>
                    <a:pt x="7542204" y="5996302"/>
                  </a:lnTo>
                  <a:lnTo>
                    <a:pt x="7546537" y="5998150"/>
                  </a:lnTo>
                  <a:lnTo>
                    <a:pt x="7547012" y="5997959"/>
                  </a:lnTo>
                  <a:lnTo>
                    <a:pt x="7552679" y="6000376"/>
                  </a:lnTo>
                  <a:lnTo>
                    <a:pt x="7557154" y="6001891"/>
                  </a:lnTo>
                  <a:lnTo>
                    <a:pt x="7561384" y="5999362"/>
                  </a:lnTo>
                  <a:lnTo>
                    <a:pt x="7563090" y="5995362"/>
                  </a:lnTo>
                  <a:lnTo>
                    <a:pt x="7564605" y="5990887"/>
                  </a:lnTo>
                  <a:lnTo>
                    <a:pt x="7562219" y="5986323"/>
                  </a:lnTo>
                  <a:close/>
                </a:path>
                <a:path w="17531715" h="9879330">
                  <a:moveTo>
                    <a:pt x="5673510" y="5177511"/>
                  </a:moveTo>
                  <a:lnTo>
                    <a:pt x="5663844" y="5173388"/>
                  </a:lnTo>
                  <a:lnTo>
                    <a:pt x="5658756" y="5175157"/>
                  </a:lnTo>
                  <a:lnTo>
                    <a:pt x="5655202" y="5183490"/>
                  </a:lnTo>
                  <a:lnTo>
                    <a:pt x="5657112" y="5188244"/>
                  </a:lnTo>
                  <a:lnTo>
                    <a:pt x="5660970" y="5190284"/>
                  </a:lnTo>
                  <a:lnTo>
                    <a:pt x="5670969" y="5194549"/>
                  </a:lnTo>
                  <a:lnTo>
                    <a:pt x="5675724" y="5192638"/>
                  </a:lnTo>
                  <a:lnTo>
                    <a:pt x="5679278" y="5184305"/>
                  </a:lnTo>
                  <a:lnTo>
                    <a:pt x="5677367" y="5179550"/>
                  </a:lnTo>
                  <a:lnTo>
                    <a:pt x="5673510" y="5177511"/>
                  </a:lnTo>
                  <a:close/>
                </a:path>
                <a:path w="17531715" h="9879330">
                  <a:moveTo>
                    <a:pt x="5583464" y="5135555"/>
                  </a:moveTo>
                  <a:lnTo>
                    <a:pt x="5578375" y="5137323"/>
                  </a:lnTo>
                  <a:lnTo>
                    <a:pt x="5576159" y="5142287"/>
                  </a:lnTo>
                  <a:lnTo>
                    <a:pt x="5574629" y="5145180"/>
                  </a:lnTo>
                  <a:lnTo>
                    <a:pt x="5576400" y="5150269"/>
                  </a:lnTo>
                  <a:lnTo>
                    <a:pt x="5580257" y="5152309"/>
                  </a:lnTo>
                  <a:lnTo>
                    <a:pt x="5590256" y="5156574"/>
                  </a:lnTo>
                  <a:lnTo>
                    <a:pt x="5594868" y="5154996"/>
                  </a:lnTo>
                  <a:lnTo>
                    <a:pt x="5597084" y="5150032"/>
                  </a:lnTo>
                  <a:lnTo>
                    <a:pt x="5598614" y="5147139"/>
                  </a:lnTo>
                  <a:lnTo>
                    <a:pt x="5596845" y="5142051"/>
                  </a:lnTo>
                  <a:lnTo>
                    <a:pt x="5592987" y="5140012"/>
                  </a:lnTo>
                  <a:lnTo>
                    <a:pt x="5587321" y="5137594"/>
                  </a:lnTo>
                  <a:lnTo>
                    <a:pt x="5583464" y="5135555"/>
                  </a:lnTo>
                  <a:close/>
                </a:path>
                <a:path w="17531715" h="9879330">
                  <a:moveTo>
                    <a:pt x="7646247" y="6014682"/>
                  </a:moveTo>
                  <a:lnTo>
                    <a:pt x="7641963" y="6013642"/>
                  </a:lnTo>
                  <a:lnTo>
                    <a:pt x="7636296" y="6011225"/>
                  </a:lnTo>
                  <a:lnTo>
                    <a:pt x="7632154" y="6009852"/>
                  </a:lnTo>
                  <a:lnTo>
                    <a:pt x="7627923" y="6012381"/>
                  </a:lnTo>
                  <a:lnTo>
                    <a:pt x="7626217" y="6016381"/>
                  </a:lnTo>
                  <a:lnTo>
                    <a:pt x="7624844" y="6020523"/>
                  </a:lnTo>
                  <a:lnTo>
                    <a:pt x="7626565" y="6024802"/>
                  </a:lnTo>
                  <a:lnTo>
                    <a:pt x="7630565" y="6026508"/>
                  </a:lnTo>
                  <a:lnTo>
                    <a:pt x="7630707" y="6026175"/>
                  </a:lnTo>
                  <a:lnTo>
                    <a:pt x="7631040" y="6026317"/>
                  </a:lnTo>
                  <a:lnTo>
                    <a:pt x="7631516" y="6026127"/>
                  </a:lnTo>
                  <a:lnTo>
                    <a:pt x="7637182" y="6028543"/>
                  </a:lnTo>
                  <a:lnTo>
                    <a:pt x="7641323" y="6029916"/>
                  </a:lnTo>
                  <a:lnTo>
                    <a:pt x="7645554" y="6027387"/>
                  </a:lnTo>
                  <a:lnTo>
                    <a:pt x="7647260" y="6023387"/>
                  </a:lnTo>
                  <a:lnTo>
                    <a:pt x="7648633" y="6019245"/>
                  </a:lnTo>
                  <a:lnTo>
                    <a:pt x="7646247" y="6014682"/>
                  </a:lnTo>
                  <a:close/>
                </a:path>
                <a:path w="17531715" h="9879330">
                  <a:moveTo>
                    <a:pt x="5502892" y="5097246"/>
                  </a:moveTo>
                  <a:lnTo>
                    <a:pt x="5497803" y="5099015"/>
                  </a:lnTo>
                  <a:lnTo>
                    <a:pt x="5495588" y="5103979"/>
                  </a:lnTo>
                  <a:lnTo>
                    <a:pt x="5494058" y="5106873"/>
                  </a:lnTo>
                  <a:lnTo>
                    <a:pt x="5495827" y="5111960"/>
                  </a:lnTo>
                  <a:lnTo>
                    <a:pt x="5499685" y="5114000"/>
                  </a:lnTo>
                  <a:lnTo>
                    <a:pt x="5509684" y="5118265"/>
                  </a:lnTo>
                  <a:lnTo>
                    <a:pt x="5514297" y="5116687"/>
                  </a:lnTo>
                  <a:lnTo>
                    <a:pt x="5516513" y="5111723"/>
                  </a:lnTo>
                  <a:lnTo>
                    <a:pt x="5518043" y="5108830"/>
                  </a:lnTo>
                  <a:lnTo>
                    <a:pt x="5516273" y="5103741"/>
                  </a:lnTo>
                  <a:lnTo>
                    <a:pt x="5512415" y="5101702"/>
                  </a:lnTo>
                  <a:lnTo>
                    <a:pt x="5506750" y="5099285"/>
                  </a:lnTo>
                  <a:lnTo>
                    <a:pt x="5502892" y="5097246"/>
                  </a:lnTo>
                  <a:close/>
                </a:path>
                <a:path w="17531715" h="9879330">
                  <a:moveTo>
                    <a:pt x="5421987" y="5058795"/>
                  </a:moveTo>
                  <a:lnTo>
                    <a:pt x="5416899" y="5060564"/>
                  </a:lnTo>
                  <a:lnTo>
                    <a:pt x="5414683" y="5065528"/>
                  </a:lnTo>
                  <a:lnTo>
                    <a:pt x="5413153" y="5068421"/>
                  </a:lnTo>
                  <a:lnTo>
                    <a:pt x="5414922" y="5073510"/>
                  </a:lnTo>
                  <a:lnTo>
                    <a:pt x="5418779" y="5075549"/>
                  </a:lnTo>
                  <a:lnTo>
                    <a:pt x="5428779" y="5079815"/>
                  </a:lnTo>
                  <a:lnTo>
                    <a:pt x="5433392" y="5078236"/>
                  </a:lnTo>
                  <a:lnTo>
                    <a:pt x="5435608" y="5073272"/>
                  </a:lnTo>
                  <a:lnTo>
                    <a:pt x="5437138" y="5070379"/>
                  </a:lnTo>
                  <a:lnTo>
                    <a:pt x="5435368" y="5065291"/>
                  </a:lnTo>
                  <a:lnTo>
                    <a:pt x="5431511" y="5063251"/>
                  </a:lnTo>
                  <a:lnTo>
                    <a:pt x="5425845" y="5060834"/>
                  </a:lnTo>
                  <a:lnTo>
                    <a:pt x="5421987" y="5058795"/>
                  </a:lnTo>
                  <a:close/>
                </a:path>
                <a:path w="17531715" h="9879330">
                  <a:moveTo>
                    <a:pt x="7731226" y="6042658"/>
                  </a:moveTo>
                  <a:lnTo>
                    <a:pt x="7726799" y="6041952"/>
                  </a:lnTo>
                  <a:lnTo>
                    <a:pt x="7721133" y="6039535"/>
                  </a:lnTo>
                  <a:lnTo>
                    <a:pt x="7716991" y="6038162"/>
                  </a:lnTo>
                  <a:lnTo>
                    <a:pt x="7712428" y="6040549"/>
                  </a:lnTo>
                  <a:lnTo>
                    <a:pt x="7711055" y="6044691"/>
                  </a:lnTo>
                  <a:lnTo>
                    <a:pt x="7709824" y="6048500"/>
                  </a:lnTo>
                  <a:lnTo>
                    <a:pt x="7711878" y="6052921"/>
                  </a:lnTo>
                  <a:lnTo>
                    <a:pt x="7715544" y="6054485"/>
                  </a:lnTo>
                  <a:lnTo>
                    <a:pt x="7715402" y="6054818"/>
                  </a:lnTo>
                  <a:lnTo>
                    <a:pt x="7715735" y="6054960"/>
                  </a:lnTo>
                  <a:lnTo>
                    <a:pt x="7716353" y="6054435"/>
                  </a:lnTo>
                  <a:lnTo>
                    <a:pt x="7722019" y="6056852"/>
                  </a:lnTo>
                  <a:lnTo>
                    <a:pt x="7726161" y="6058225"/>
                  </a:lnTo>
                  <a:lnTo>
                    <a:pt x="7730724" y="6055839"/>
                  </a:lnTo>
                  <a:lnTo>
                    <a:pt x="7732097" y="6051697"/>
                  </a:lnTo>
                  <a:lnTo>
                    <a:pt x="7733612" y="6047222"/>
                  </a:lnTo>
                  <a:lnTo>
                    <a:pt x="7731226" y="6042658"/>
                  </a:lnTo>
                  <a:close/>
                </a:path>
                <a:path w="17531715" h="9879330">
                  <a:moveTo>
                    <a:pt x="5354747" y="5026173"/>
                  </a:moveTo>
                  <a:lnTo>
                    <a:pt x="5344749" y="5021907"/>
                  </a:lnTo>
                  <a:lnTo>
                    <a:pt x="5338350" y="5036907"/>
                  </a:lnTo>
                  <a:lnTo>
                    <a:pt x="5344017" y="5039324"/>
                  </a:lnTo>
                  <a:lnTo>
                    <a:pt x="5344159" y="5038990"/>
                  </a:lnTo>
                  <a:lnTo>
                    <a:pt x="5348159" y="5040696"/>
                  </a:lnTo>
                  <a:lnTo>
                    <a:pt x="5352772" y="5039119"/>
                  </a:lnTo>
                  <a:lnTo>
                    <a:pt x="5354478" y="5035119"/>
                  </a:lnTo>
                  <a:lnTo>
                    <a:pt x="5356517" y="5031262"/>
                  </a:lnTo>
                  <a:lnTo>
                    <a:pt x="5354747" y="5026173"/>
                  </a:lnTo>
                  <a:close/>
                </a:path>
                <a:path w="17531715" h="9879330">
                  <a:moveTo>
                    <a:pt x="5274319" y="4987531"/>
                  </a:moveTo>
                  <a:lnTo>
                    <a:pt x="5264319" y="4983266"/>
                  </a:lnTo>
                  <a:lnTo>
                    <a:pt x="5257921" y="4998265"/>
                  </a:lnTo>
                  <a:lnTo>
                    <a:pt x="5263587" y="5000682"/>
                  </a:lnTo>
                  <a:lnTo>
                    <a:pt x="5263729" y="5000348"/>
                  </a:lnTo>
                  <a:lnTo>
                    <a:pt x="5267729" y="5002054"/>
                  </a:lnTo>
                  <a:lnTo>
                    <a:pt x="5272342" y="5000477"/>
                  </a:lnTo>
                  <a:lnTo>
                    <a:pt x="5274048" y="4996477"/>
                  </a:lnTo>
                  <a:lnTo>
                    <a:pt x="5276087" y="4992620"/>
                  </a:lnTo>
                  <a:lnTo>
                    <a:pt x="5274319" y="4987531"/>
                  </a:lnTo>
                  <a:close/>
                </a:path>
                <a:path w="17531715" h="9879330">
                  <a:moveTo>
                    <a:pt x="7816155" y="6069826"/>
                  </a:moveTo>
                  <a:lnTo>
                    <a:pt x="7812013" y="6068453"/>
                  </a:lnTo>
                  <a:lnTo>
                    <a:pt x="7806063" y="6066703"/>
                  </a:lnTo>
                  <a:lnTo>
                    <a:pt x="7801921" y="6065329"/>
                  </a:lnTo>
                  <a:lnTo>
                    <a:pt x="7797358" y="6067716"/>
                  </a:lnTo>
                  <a:lnTo>
                    <a:pt x="7795984" y="6071857"/>
                  </a:lnTo>
                  <a:lnTo>
                    <a:pt x="7794754" y="6075666"/>
                  </a:lnTo>
                  <a:lnTo>
                    <a:pt x="7796807" y="6080088"/>
                  </a:lnTo>
                  <a:lnTo>
                    <a:pt x="7801141" y="6081937"/>
                  </a:lnTo>
                  <a:lnTo>
                    <a:pt x="7807091" y="6083687"/>
                  </a:lnTo>
                  <a:lnTo>
                    <a:pt x="7811233" y="6085060"/>
                  </a:lnTo>
                  <a:lnTo>
                    <a:pt x="7815797" y="6082673"/>
                  </a:lnTo>
                  <a:lnTo>
                    <a:pt x="7818543" y="6074389"/>
                  </a:lnTo>
                  <a:lnTo>
                    <a:pt x="7816155" y="6069826"/>
                  </a:lnTo>
                  <a:close/>
                </a:path>
                <a:path w="17531715" h="9879330">
                  <a:moveTo>
                    <a:pt x="5180508" y="4942393"/>
                  </a:moveTo>
                  <a:lnTo>
                    <a:pt x="5175420" y="4944163"/>
                  </a:lnTo>
                  <a:lnTo>
                    <a:pt x="5173204" y="4949127"/>
                  </a:lnTo>
                  <a:lnTo>
                    <a:pt x="5171674" y="4952020"/>
                  </a:lnTo>
                  <a:lnTo>
                    <a:pt x="5173444" y="4957108"/>
                  </a:lnTo>
                  <a:lnTo>
                    <a:pt x="5177301" y="4959147"/>
                  </a:lnTo>
                  <a:lnTo>
                    <a:pt x="5187300" y="4963412"/>
                  </a:lnTo>
                  <a:lnTo>
                    <a:pt x="5191913" y="4961834"/>
                  </a:lnTo>
                  <a:lnTo>
                    <a:pt x="5194129" y="4956871"/>
                  </a:lnTo>
                  <a:lnTo>
                    <a:pt x="5195658" y="4953977"/>
                  </a:lnTo>
                  <a:lnTo>
                    <a:pt x="5193890" y="4948889"/>
                  </a:lnTo>
                  <a:lnTo>
                    <a:pt x="5190032" y="4946850"/>
                  </a:lnTo>
                  <a:lnTo>
                    <a:pt x="5184365" y="4944432"/>
                  </a:lnTo>
                  <a:lnTo>
                    <a:pt x="5180508" y="4942393"/>
                  </a:lnTo>
                  <a:close/>
                </a:path>
                <a:path w="17531715" h="9879330">
                  <a:moveTo>
                    <a:pt x="5100221" y="4903418"/>
                  </a:moveTo>
                  <a:lnTo>
                    <a:pt x="5095132" y="4905187"/>
                  </a:lnTo>
                  <a:lnTo>
                    <a:pt x="5092916" y="4910151"/>
                  </a:lnTo>
                  <a:lnTo>
                    <a:pt x="5091387" y="4913044"/>
                  </a:lnTo>
                  <a:lnTo>
                    <a:pt x="5093157" y="4918133"/>
                  </a:lnTo>
                  <a:lnTo>
                    <a:pt x="5097014" y="4920172"/>
                  </a:lnTo>
                  <a:lnTo>
                    <a:pt x="5106679" y="4924295"/>
                  </a:lnTo>
                  <a:lnTo>
                    <a:pt x="5111626" y="4922859"/>
                  </a:lnTo>
                  <a:lnTo>
                    <a:pt x="5113842" y="4917895"/>
                  </a:lnTo>
                  <a:lnTo>
                    <a:pt x="5115371" y="4915002"/>
                  </a:lnTo>
                  <a:lnTo>
                    <a:pt x="5113602" y="4909914"/>
                  </a:lnTo>
                  <a:lnTo>
                    <a:pt x="5109745" y="4907875"/>
                  </a:lnTo>
                  <a:lnTo>
                    <a:pt x="5104078" y="4905458"/>
                  </a:lnTo>
                  <a:lnTo>
                    <a:pt x="5100221" y="4903418"/>
                  </a:lnTo>
                  <a:close/>
                </a:path>
                <a:path w="17531715" h="9879330">
                  <a:moveTo>
                    <a:pt x="7901178" y="6095851"/>
                  </a:moveTo>
                  <a:lnTo>
                    <a:pt x="7897037" y="6094478"/>
                  </a:lnTo>
                  <a:lnTo>
                    <a:pt x="7891087" y="6092728"/>
                  </a:lnTo>
                  <a:lnTo>
                    <a:pt x="7886803" y="6091688"/>
                  </a:lnTo>
                  <a:lnTo>
                    <a:pt x="7882239" y="6094074"/>
                  </a:lnTo>
                  <a:lnTo>
                    <a:pt x="7879493" y="6102358"/>
                  </a:lnTo>
                  <a:lnTo>
                    <a:pt x="7881689" y="6106447"/>
                  </a:lnTo>
                  <a:lnTo>
                    <a:pt x="7886355" y="6108437"/>
                  </a:lnTo>
                  <a:lnTo>
                    <a:pt x="7892306" y="6110188"/>
                  </a:lnTo>
                  <a:lnTo>
                    <a:pt x="7896590" y="6111228"/>
                  </a:lnTo>
                  <a:lnTo>
                    <a:pt x="7901153" y="6108840"/>
                  </a:lnTo>
                  <a:lnTo>
                    <a:pt x="7902526" y="6104698"/>
                  </a:lnTo>
                  <a:lnTo>
                    <a:pt x="7903565" y="6100415"/>
                  </a:lnTo>
                  <a:lnTo>
                    <a:pt x="7901178" y="6095851"/>
                  </a:lnTo>
                  <a:close/>
                </a:path>
                <a:path w="17531715" h="9879330">
                  <a:moveTo>
                    <a:pt x="5020409" y="4864251"/>
                  </a:moveTo>
                  <a:lnTo>
                    <a:pt x="5015321" y="4866021"/>
                  </a:lnTo>
                  <a:lnTo>
                    <a:pt x="5013105" y="4870985"/>
                  </a:lnTo>
                  <a:lnTo>
                    <a:pt x="5011575" y="4873878"/>
                  </a:lnTo>
                  <a:lnTo>
                    <a:pt x="5013486" y="4878632"/>
                  </a:lnTo>
                  <a:lnTo>
                    <a:pt x="5017202" y="4881005"/>
                  </a:lnTo>
                  <a:lnTo>
                    <a:pt x="5027201" y="4885271"/>
                  </a:lnTo>
                  <a:lnTo>
                    <a:pt x="5032148" y="4883835"/>
                  </a:lnTo>
                  <a:lnTo>
                    <a:pt x="5034363" y="4878871"/>
                  </a:lnTo>
                  <a:lnTo>
                    <a:pt x="5035893" y="4875978"/>
                  </a:lnTo>
                  <a:lnTo>
                    <a:pt x="5033982" y="4871223"/>
                  </a:lnTo>
                  <a:lnTo>
                    <a:pt x="5030266" y="4868850"/>
                  </a:lnTo>
                  <a:lnTo>
                    <a:pt x="5024600" y="4866433"/>
                  </a:lnTo>
                  <a:lnTo>
                    <a:pt x="5020409" y="4864251"/>
                  </a:lnTo>
                  <a:close/>
                </a:path>
                <a:path w="17531715" h="9879330">
                  <a:moveTo>
                    <a:pt x="4940406" y="4824610"/>
                  </a:moveTo>
                  <a:lnTo>
                    <a:pt x="4935317" y="4826379"/>
                  </a:lnTo>
                  <a:lnTo>
                    <a:pt x="4932940" y="4831668"/>
                  </a:lnTo>
                  <a:lnTo>
                    <a:pt x="4931430" y="4834569"/>
                  </a:lnTo>
                  <a:lnTo>
                    <a:pt x="4933342" y="4839324"/>
                  </a:lnTo>
                  <a:lnTo>
                    <a:pt x="4937057" y="4841697"/>
                  </a:lnTo>
                  <a:lnTo>
                    <a:pt x="4947056" y="4845963"/>
                  </a:lnTo>
                  <a:lnTo>
                    <a:pt x="4952003" y="4844527"/>
                  </a:lnTo>
                  <a:lnTo>
                    <a:pt x="4954380" y="4839238"/>
                  </a:lnTo>
                  <a:lnTo>
                    <a:pt x="4955890" y="4836337"/>
                  </a:lnTo>
                  <a:lnTo>
                    <a:pt x="4953978" y="4831581"/>
                  </a:lnTo>
                  <a:lnTo>
                    <a:pt x="4950263" y="4829208"/>
                  </a:lnTo>
                  <a:lnTo>
                    <a:pt x="4944597" y="4826792"/>
                  </a:lnTo>
                  <a:lnTo>
                    <a:pt x="4940406" y="4824610"/>
                  </a:lnTo>
                  <a:close/>
                </a:path>
                <a:path w="17531715" h="9879330">
                  <a:moveTo>
                    <a:pt x="7986820" y="6121352"/>
                  </a:moveTo>
                  <a:lnTo>
                    <a:pt x="7982678" y="6119979"/>
                  </a:lnTo>
                  <a:lnTo>
                    <a:pt x="7976727" y="6118228"/>
                  </a:lnTo>
                  <a:lnTo>
                    <a:pt x="7972110" y="6117046"/>
                  </a:lnTo>
                  <a:lnTo>
                    <a:pt x="7967880" y="6119576"/>
                  </a:lnTo>
                  <a:lnTo>
                    <a:pt x="7965134" y="6127859"/>
                  </a:lnTo>
                  <a:lnTo>
                    <a:pt x="7967330" y="6131947"/>
                  </a:lnTo>
                  <a:lnTo>
                    <a:pt x="7971996" y="6133938"/>
                  </a:lnTo>
                  <a:lnTo>
                    <a:pt x="7977946" y="6135689"/>
                  </a:lnTo>
                  <a:lnTo>
                    <a:pt x="7982563" y="6136870"/>
                  </a:lnTo>
                  <a:lnTo>
                    <a:pt x="7986794" y="6134341"/>
                  </a:lnTo>
                  <a:lnTo>
                    <a:pt x="7988167" y="6130200"/>
                  </a:lnTo>
                  <a:lnTo>
                    <a:pt x="7989349" y="6125582"/>
                  </a:lnTo>
                  <a:lnTo>
                    <a:pt x="7986820" y="6121352"/>
                  </a:lnTo>
                  <a:close/>
                </a:path>
                <a:path w="17531715" h="9879330">
                  <a:moveTo>
                    <a:pt x="4860404" y="4784968"/>
                  </a:moveTo>
                  <a:lnTo>
                    <a:pt x="4855315" y="4786737"/>
                  </a:lnTo>
                  <a:lnTo>
                    <a:pt x="4852938" y="4792026"/>
                  </a:lnTo>
                  <a:lnTo>
                    <a:pt x="4851427" y="4794928"/>
                  </a:lnTo>
                  <a:lnTo>
                    <a:pt x="4853338" y="4799682"/>
                  </a:lnTo>
                  <a:lnTo>
                    <a:pt x="4857054" y="4802055"/>
                  </a:lnTo>
                  <a:lnTo>
                    <a:pt x="4867053" y="4806321"/>
                  </a:lnTo>
                  <a:lnTo>
                    <a:pt x="4871999" y="4804884"/>
                  </a:lnTo>
                  <a:lnTo>
                    <a:pt x="4874376" y="4799596"/>
                  </a:lnTo>
                  <a:lnTo>
                    <a:pt x="4875887" y="4796694"/>
                  </a:lnTo>
                  <a:lnTo>
                    <a:pt x="4873976" y="4791939"/>
                  </a:lnTo>
                  <a:lnTo>
                    <a:pt x="4870260" y="4789567"/>
                  </a:lnTo>
                  <a:lnTo>
                    <a:pt x="4864595" y="4787150"/>
                  </a:lnTo>
                  <a:lnTo>
                    <a:pt x="4860404" y="4784968"/>
                  </a:lnTo>
                  <a:close/>
                </a:path>
                <a:path w="17531715" h="9879330">
                  <a:moveTo>
                    <a:pt x="4780542" y="4744993"/>
                  </a:moveTo>
                  <a:lnTo>
                    <a:pt x="4775455" y="4746762"/>
                  </a:lnTo>
                  <a:lnTo>
                    <a:pt x="4773077" y="4752051"/>
                  </a:lnTo>
                  <a:lnTo>
                    <a:pt x="4771567" y="4754952"/>
                  </a:lnTo>
                  <a:lnTo>
                    <a:pt x="4773478" y="4759707"/>
                  </a:lnTo>
                  <a:lnTo>
                    <a:pt x="4777193" y="4762080"/>
                  </a:lnTo>
                  <a:lnTo>
                    <a:pt x="4787192" y="4766345"/>
                  </a:lnTo>
                  <a:lnTo>
                    <a:pt x="4792138" y="4764909"/>
                  </a:lnTo>
                  <a:lnTo>
                    <a:pt x="4794516" y="4759620"/>
                  </a:lnTo>
                  <a:lnTo>
                    <a:pt x="4796026" y="4756719"/>
                  </a:lnTo>
                  <a:lnTo>
                    <a:pt x="4794115" y="4751964"/>
                  </a:lnTo>
                  <a:lnTo>
                    <a:pt x="4790400" y="4749592"/>
                  </a:lnTo>
                  <a:lnTo>
                    <a:pt x="4784733" y="4747174"/>
                  </a:lnTo>
                  <a:lnTo>
                    <a:pt x="4780542" y="4744993"/>
                  </a:lnTo>
                  <a:close/>
                </a:path>
                <a:path w="17531715" h="9879330">
                  <a:moveTo>
                    <a:pt x="8072030" y="6145093"/>
                  </a:moveTo>
                  <a:lnTo>
                    <a:pt x="8067746" y="6144053"/>
                  </a:lnTo>
                  <a:lnTo>
                    <a:pt x="8062129" y="6142445"/>
                  </a:lnTo>
                  <a:lnTo>
                    <a:pt x="8057844" y="6141406"/>
                  </a:lnTo>
                  <a:lnTo>
                    <a:pt x="8053281" y="6143793"/>
                  </a:lnTo>
                  <a:lnTo>
                    <a:pt x="8052241" y="6148076"/>
                  </a:lnTo>
                  <a:lnTo>
                    <a:pt x="8050869" y="6152218"/>
                  </a:lnTo>
                  <a:lnTo>
                    <a:pt x="8053064" y="6156307"/>
                  </a:lnTo>
                  <a:lnTo>
                    <a:pt x="8056731" y="6157871"/>
                  </a:lnTo>
                  <a:lnTo>
                    <a:pt x="8056539" y="6157395"/>
                  </a:lnTo>
                  <a:lnTo>
                    <a:pt x="8057539" y="6157821"/>
                  </a:lnTo>
                  <a:lnTo>
                    <a:pt x="8063490" y="6159572"/>
                  </a:lnTo>
                  <a:lnTo>
                    <a:pt x="8067774" y="6160611"/>
                  </a:lnTo>
                  <a:lnTo>
                    <a:pt x="8072338" y="6158225"/>
                  </a:lnTo>
                  <a:lnTo>
                    <a:pt x="8074417" y="6149656"/>
                  </a:lnTo>
                  <a:lnTo>
                    <a:pt x="8072030" y="6145093"/>
                  </a:lnTo>
                  <a:close/>
                </a:path>
                <a:path w="17531715" h="9879330">
                  <a:moveTo>
                    <a:pt x="4700682" y="4705017"/>
                  </a:moveTo>
                  <a:lnTo>
                    <a:pt x="4696070" y="4706596"/>
                  </a:lnTo>
                  <a:lnTo>
                    <a:pt x="4691707" y="4714977"/>
                  </a:lnTo>
                  <a:lnTo>
                    <a:pt x="4693617" y="4719732"/>
                  </a:lnTo>
                  <a:lnTo>
                    <a:pt x="4697333" y="4722105"/>
                  </a:lnTo>
                  <a:lnTo>
                    <a:pt x="4707332" y="4726370"/>
                  </a:lnTo>
                  <a:lnTo>
                    <a:pt x="4712278" y="4724934"/>
                  </a:lnTo>
                  <a:lnTo>
                    <a:pt x="4713984" y="4720934"/>
                  </a:lnTo>
                  <a:lnTo>
                    <a:pt x="4716166" y="4716743"/>
                  </a:lnTo>
                  <a:lnTo>
                    <a:pt x="4714255" y="4711989"/>
                  </a:lnTo>
                  <a:lnTo>
                    <a:pt x="4710540" y="4709616"/>
                  </a:lnTo>
                  <a:lnTo>
                    <a:pt x="4704873" y="4707199"/>
                  </a:lnTo>
                  <a:lnTo>
                    <a:pt x="4700682" y="4705017"/>
                  </a:lnTo>
                  <a:close/>
                </a:path>
                <a:path w="17531715" h="9879330">
                  <a:moveTo>
                    <a:pt x="4620631" y="4664567"/>
                  </a:moveTo>
                  <a:lnTo>
                    <a:pt x="4615542" y="4666336"/>
                  </a:lnTo>
                  <a:lnTo>
                    <a:pt x="4613156" y="4671621"/>
                  </a:lnTo>
                  <a:lnTo>
                    <a:pt x="4611797" y="4674193"/>
                  </a:lnTo>
                  <a:lnTo>
                    <a:pt x="4613566" y="4679281"/>
                  </a:lnTo>
                  <a:lnTo>
                    <a:pt x="4617281" y="4681654"/>
                  </a:lnTo>
                  <a:lnTo>
                    <a:pt x="4627280" y="4685919"/>
                  </a:lnTo>
                  <a:lnTo>
                    <a:pt x="4632227" y="4684483"/>
                  </a:lnTo>
                  <a:lnTo>
                    <a:pt x="4634612" y="4679198"/>
                  </a:lnTo>
                  <a:lnTo>
                    <a:pt x="4635972" y="4676626"/>
                  </a:lnTo>
                  <a:lnTo>
                    <a:pt x="4634203" y="4671538"/>
                  </a:lnTo>
                  <a:lnTo>
                    <a:pt x="4630488" y="4669166"/>
                  </a:lnTo>
                  <a:lnTo>
                    <a:pt x="4624821" y="4666748"/>
                  </a:lnTo>
                  <a:lnTo>
                    <a:pt x="4620631" y="4664567"/>
                  </a:lnTo>
                  <a:close/>
                </a:path>
                <a:path w="17531715" h="9879330">
                  <a:moveTo>
                    <a:pt x="8157906" y="6169118"/>
                  </a:moveTo>
                  <a:lnTo>
                    <a:pt x="8153621" y="6168078"/>
                  </a:lnTo>
                  <a:lnTo>
                    <a:pt x="8148005" y="6166471"/>
                  </a:lnTo>
                  <a:lnTo>
                    <a:pt x="8143863" y="6165098"/>
                  </a:lnTo>
                  <a:lnTo>
                    <a:pt x="8139157" y="6167818"/>
                  </a:lnTo>
                  <a:lnTo>
                    <a:pt x="8138118" y="6172102"/>
                  </a:lnTo>
                  <a:lnTo>
                    <a:pt x="8136887" y="6175911"/>
                  </a:lnTo>
                  <a:lnTo>
                    <a:pt x="8139083" y="6179998"/>
                  </a:lnTo>
                  <a:lnTo>
                    <a:pt x="8143749" y="6181989"/>
                  </a:lnTo>
                  <a:lnTo>
                    <a:pt x="8149366" y="6183597"/>
                  </a:lnTo>
                  <a:lnTo>
                    <a:pt x="8153508" y="6184970"/>
                  </a:lnTo>
                  <a:lnTo>
                    <a:pt x="8158213" y="6182250"/>
                  </a:lnTo>
                  <a:lnTo>
                    <a:pt x="8159253" y="6177966"/>
                  </a:lnTo>
                  <a:lnTo>
                    <a:pt x="8160626" y="6173824"/>
                  </a:lnTo>
                  <a:lnTo>
                    <a:pt x="8157906" y="6169118"/>
                  </a:lnTo>
                  <a:close/>
                </a:path>
                <a:path w="17531715" h="9879330">
                  <a:moveTo>
                    <a:pt x="4541578" y="4624542"/>
                  </a:moveTo>
                  <a:lnTo>
                    <a:pt x="4536157" y="4626169"/>
                  </a:lnTo>
                  <a:lnTo>
                    <a:pt x="4533771" y="4631455"/>
                  </a:lnTo>
                  <a:lnTo>
                    <a:pt x="4532411" y="4634026"/>
                  </a:lnTo>
                  <a:lnTo>
                    <a:pt x="4534181" y="4639114"/>
                  </a:lnTo>
                  <a:lnTo>
                    <a:pt x="4537895" y="4641487"/>
                  </a:lnTo>
                  <a:lnTo>
                    <a:pt x="4547895" y="4645752"/>
                  </a:lnTo>
                  <a:lnTo>
                    <a:pt x="4552841" y="4644317"/>
                  </a:lnTo>
                  <a:lnTo>
                    <a:pt x="4555227" y="4639031"/>
                  </a:lnTo>
                  <a:lnTo>
                    <a:pt x="4556586" y="4636460"/>
                  </a:lnTo>
                  <a:lnTo>
                    <a:pt x="4554817" y="4631372"/>
                  </a:lnTo>
                  <a:lnTo>
                    <a:pt x="4551102" y="4628999"/>
                  </a:lnTo>
                  <a:lnTo>
                    <a:pt x="4545436" y="4626582"/>
                  </a:lnTo>
                  <a:lnTo>
                    <a:pt x="4541578" y="4624542"/>
                  </a:lnTo>
                  <a:close/>
                </a:path>
                <a:path w="17531715" h="9879330">
                  <a:moveTo>
                    <a:pt x="4462002" y="4583901"/>
                  </a:moveTo>
                  <a:lnTo>
                    <a:pt x="4456581" y="4585528"/>
                  </a:lnTo>
                  <a:lnTo>
                    <a:pt x="4454195" y="4590813"/>
                  </a:lnTo>
                  <a:lnTo>
                    <a:pt x="4452836" y="4593385"/>
                  </a:lnTo>
                  <a:lnTo>
                    <a:pt x="4454604" y="4598473"/>
                  </a:lnTo>
                  <a:lnTo>
                    <a:pt x="4458319" y="4600845"/>
                  </a:lnTo>
                  <a:lnTo>
                    <a:pt x="4468319" y="4605111"/>
                  </a:lnTo>
                  <a:lnTo>
                    <a:pt x="4473265" y="4603675"/>
                  </a:lnTo>
                  <a:lnTo>
                    <a:pt x="4475651" y="4598389"/>
                  </a:lnTo>
                  <a:lnTo>
                    <a:pt x="4477010" y="4595818"/>
                  </a:lnTo>
                  <a:lnTo>
                    <a:pt x="4475241" y="4590730"/>
                  </a:lnTo>
                  <a:lnTo>
                    <a:pt x="4471526" y="4588357"/>
                  </a:lnTo>
                  <a:lnTo>
                    <a:pt x="4465859" y="4585940"/>
                  </a:lnTo>
                  <a:lnTo>
                    <a:pt x="4462002" y="4583901"/>
                  </a:lnTo>
                  <a:close/>
                </a:path>
                <a:path w="17531715" h="9879330">
                  <a:moveTo>
                    <a:pt x="8244209" y="6192144"/>
                  </a:moveTo>
                  <a:lnTo>
                    <a:pt x="8239925" y="6191104"/>
                  </a:lnTo>
                  <a:lnTo>
                    <a:pt x="8234307" y="6189496"/>
                  </a:lnTo>
                  <a:lnTo>
                    <a:pt x="8230165" y="6188123"/>
                  </a:lnTo>
                  <a:lnTo>
                    <a:pt x="8225461" y="6190843"/>
                  </a:lnTo>
                  <a:lnTo>
                    <a:pt x="8224421" y="6195128"/>
                  </a:lnTo>
                  <a:lnTo>
                    <a:pt x="8223523" y="6199078"/>
                  </a:lnTo>
                  <a:lnTo>
                    <a:pt x="8225386" y="6203024"/>
                  </a:lnTo>
                  <a:lnTo>
                    <a:pt x="8230052" y="6205015"/>
                  </a:lnTo>
                  <a:lnTo>
                    <a:pt x="8235668" y="6206623"/>
                  </a:lnTo>
                  <a:lnTo>
                    <a:pt x="8239810" y="6207995"/>
                  </a:lnTo>
                  <a:lnTo>
                    <a:pt x="8244183" y="6205133"/>
                  </a:lnTo>
                  <a:lnTo>
                    <a:pt x="8246929" y="6196849"/>
                  </a:lnTo>
                  <a:lnTo>
                    <a:pt x="8244209" y="6192144"/>
                  </a:lnTo>
                  <a:close/>
                </a:path>
                <a:path w="17531715" h="9879330">
                  <a:moveTo>
                    <a:pt x="4382568" y="4542926"/>
                  </a:moveTo>
                  <a:lnTo>
                    <a:pt x="4377147" y="4544553"/>
                  </a:lnTo>
                  <a:lnTo>
                    <a:pt x="4374761" y="4549838"/>
                  </a:lnTo>
                  <a:lnTo>
                    <a:pt x="4373402" y="4552410"/>
                  </a:lnTo>
                  <a:lnTo>
                    <a:pt x="4375170" y="4557498"/>
                  </a:lnTo>
                  <a:lnTo>
                    <a:pt x="4378886" y="4559871"/>
                  </a:lnTo>
                  <a:lnTo>
                    <a:pt x="4388885" y="4564136"/>
                  </a:lnTo>
                  <a:lnTo>
                    <a:pt x="4393831" y="4562700"/>
                  </a:lnTo>
                  <a:lnTo>
                    <a:pt x="4396217" y="4557415"/>
                  </a:lnTo>
                  <a:lnTo>
                    <a:pt x="4397577" y="4554843"/>
                  </a:lnTo>
                  <a:lnTo>
                    <a:pt x="4395807" y="4549755"/>
                  </a:lnTo>
                  <a:lnTo>
                    <a:pt x="4392091" y="4547382"/>
                  </a:lnTo>
                  <a:lnTo>
                    <a:pt x="4386426" y="4544965"/>
                  </a:lnTo>
                  <a:lnTo>
                    <a:pt x="4382568" y="4542926"/>
                  </a:lnTo>
                  <a:close/>
                </a:path>
                <a:path w="17531715" h="9879330">
                  <a:moveTo>
                    <a:pt x="4313133" y="4506216"/>
                  </a:moveTo>
                  <a:lnTo>
                    <a:pt x="4303467" y="4502092"/>
                  </a:lnTo>
                  <a:lnTo>
                    <a:pt x="4298188" y="4503386"/>
                  </a:lnTo>
                  <a:lnTo>
                    <a:pt x="4295802" y="4508671"/>
                  </a:lnTo>
                  <a:lnTo>
                    <a:pt x="4294442" y="4511243"/>
                  </a:lnTo>
                  <a:lnTo>
                    <a:pt x="4296211" y="4516331"/>
                  </a:lnTo>
                  <a:lnTo>
                    <a:pt x="4299926" y="4518704"/>
                  </a:lnTo>
                  <a:lnTo>
                    <a:pt x="4309926" y="4522970"/>
                  </a:lnTo>
                  <a:lnTo>
                    <a:pt x="4314872" y="4521534"/>
                  </a:lnTo>
                  <a:lnTo>
                    <a:pt x="4317258" y="4516248"/>
                  </a:lnTo>
                  <a:lnTo>
                    <a:pt x="4318618" y="4513676"/>
                  </a:lnTo>
                  <a:lnTo>
                    <a:pt x="4316848" y="4508588"/>
                  </a:lnTo>
                  <a:lnTo>
                    <a:pt x="4313133" y="4506216"/>
                  </a:lnTo>
                  <a:close/>
                </a:path>
                <a:path w="17531715" h="9879330">
                  <a:moveTo>
                    <a:pt x="8330556" y="6213218"/>
                  </a:moveTo>
                  <a:lnTo>
                    <a:pt x="8326272" y="6212179"/>
                  </a:lnTo>
                  <a:lnTo>
                    <a:pt x="8320512" y="6210904"/>
                  </a:lnTo>
                  <a:lnTo>
                    <a:pt x="8316229" y="6209864"/>
                  </a:lnTo>
                  <a:lnTo>
                    <a:pt x="8311856" y="6212727"/>
                  </a:lnTo>
                  <a:lnTo>
                    <a:pt x="8310817" y="6217011"/>
                  </a:lnTo>
                  <a:lnTo>
                    <a:pt x="8309920" y="6220962"/>
                  </a:lnTo>
                  <a:lnTo>
                    <a:pt x="8311782" y="6224908"/>
                  </a:lnTo>
                  <a:lnTo>
                    <a:pt x="8315448" y="6226471"/>
                  </a:lnTo>
                  <a:lnTo>
                    <a:pt x="8315590" y="6226139"/>
                  </a:lnTo>
                  <a:lnTo>
                    <a:pt x="8316923" y="6226707"/>
                  </a:lnTo>
                  <a:lnTo>
                    <a:pt x="8322682" y="6227982"/>
                  </a:lnTo>
                  <a:lnTo>
                    <a:pt x="8326967" y="6229021"/>
                  </a:lnTo>
                  <a:lnTo>
                    <a:pt x="8331340" y="6226159"/>
                  </a:lnTo>
                  <a:lnTo>
                    <a:pt x="8333419" y="6217591"/>
                  </a:lnTo>
                  <a:lnTo>
                    <a:pt x="8330556" y="6213218"/>
                  </a:lnTo>
                  <a:close/>
                </a:path>
                <a:path w="17531715" h="9879330">
                  <a:moveTo>
                    <a:pt x="4224651" y="4460593"/>
                  </a:moveTo>
                  <a:lnTo>
                    <a:pt x="4219704" y="4462029"/>
                  </a:lnTo>
                  <a:lnTo>
                    <a:pt x="4215625" y="4469744"/>
                  </a:lnTo>
                  <a:lnTo>
                    <a:pt x="4217062" y="4474690"/>
                  </a:lnTo>
                  <a:lnTo>
                    <a:pt x="4220777" y="4477063"/>
                  </a:lnTo>
                  <a:lnTo>
                    <a:pt x="4227110" y="4479764"/>
                  </a:lnTo>
                  <a:lnTo>
                    <a:pt x="4226968" y="4480097"/>
                  </a:lnTo>
                  <a:lnTo>
                    <a:pt x="4230634" y="4481661"/>
                  </a:lnTo>
                  <a:lnTo>
                    <a:pt x="4235580" y="4480225"/>
                  </a:lnTo>
                  <a:lnTo>
                    <a:pt x="4237286" y="4476225"/>
                  </a:lnTo>
                  <a:lnTo>
                    <a:pt x="4239326" y="4472368"/>
                  </a:lnTo>
                  <a:lnTo>
                    <a:pt x="4237889" y="4467422"/>
                  </a:lnTo>
                  <a:lnTo>
                    <a:pt x="4234175" y="4465049"/>
                  </a:lnTo>
                  <a:lnTo>
                    <a:pt x="4228509" y="4462632"/>
                  </a:lnTo>
                  <a:lnTo>
                    <a:pt x="4224651" y="4460593"/>
                  </a:lnTo>
                  <a:close/>
                </a:path>
                <a:path w="17531715" h="9879330">
                  <a:moveTo>
                    <a:pt x="4145977" y="4418760"/>
                  </a:moveTo>
                  <a:lnTo>
                    <a:pt x="4141031" y="4420196"/>
                  </a:lnTo>
                  <a:lnTo>
                    <a:pt x="4138992" y="4424053"/>
                  </a:lnTo>
                  <a:lnTo>
                    <a:pt x="4136810" y="4428244"/>
                  </a:lnTo>
                  <a:lnTo>
                    <a:pt x="4138245" y="4433190"/>
                  </a:lnTo>
                  <a:lnTo>
                    <a:pt x="4141960" y="4435562"/>
                  </a:lnTo>
                  <a:lnTo>
                    <a:pt x="4151960" y="4439828"/>
                  </a:lnTo>
                  <a:lnTo>
                    <a:pt x="4156764" y="4438725"/>
                  </a:lnTo>
                  <a:lnTo>
                    <a:pt x="4158470" y="4434726"/>
                  </a:lnTo>
                  <a:lnTo>
                    <a:pt x="4160651" y="4430535"/>
                  </a:lnTo>
                  <a:lnTo>
                    <a:pt x="4159216" y="4425590"/>
                  </a:lnTo>
                  <a:lnTo>
                    <a:pt x="4155500" y="4423217"/>
                  </a:lnTo>
                  <a:lnTo>
                    <a:pt x="4149834" y="4420799"/>
                  </a:lnTo>
                  <a:lnTo>
                    <a:pt x="4145977" y="4418760"/>
                  </a:lnTo>
                  <a:close/>
                </a:path>
                <a:path w="17531715" h="9879330">
                  <a:moveTo>
                    <a:pt x="8417379" y="6234102"/>
                  </a:moveTo>
                  <a:lnTo>
                    <a:pt x="8413094" y="6233063"/>
                  </a:lnTo>
                  <a:lnTo>
                    <a:pt x="8407335" y="6231787"/>
                  </a:lnTo>
                  <a:lnTo>
                    <a:pt x="8403051" y="6230748"/>
                  </a:lnTo>
                  <a:lnTo>
                    <a:pt x="8398678" y="6233610"/>
                  </a:lnTo>
                  <a:lnTo>
                    <a:pt x="8397639" y="6237895"/>
                  </a:lnTo>
                  <a:lnTo>
                    <a:pt x="8396742" y="6241845"/>
                  </a:lnTo>
                  <a:lnTo>
                    <a:pt x="8398604" y="6245791"/>
                  </a:lnTo>
                  <a:lnTo>
                    <a:pt x="8402271" y="6247355"/>
                  </a:lnTo>
                  <a:lnTo>
                    <a:pt x="8402413" y="6247022"/>
                  </a:lnTo>
                  <a:lnTo>
                    <a:pt x="8403746" y="6247591"/>
                  </a:lnTo>
                  <a:lnTo>
                    <a:pt x="8409506" y="6248866"/>
                  </a:lnTo>
                  <a:lnTo>
                    <a:pt x="8413790" y="6249905"/>
                  </a:lnTo>
                  <a:lnTo>
                    <a:pt x="8418162" y="6247043"/>
                  </a:lnTo>
                  <a:lnTo>
                    <a:pt x="8420241" y="6238475"/>
                  </a:lnTo>
                  <a:lnTo>
                    <a:pt x="8417379" y="6234102"/>
                  </a:lnTo>
                  <a:close/>
                </a:path>
                <a:path w="17531715" h="9879330">
                  <a:moveTo>
                    <a:pt x="4067302" y="4376927"/>
                  </a:moveTo>
                  <a:lnTo>
                    <a:pt x="4062356" y="4378363"/>
                  </a:lnTo>
                  <a:lnTo>
                    <a:pt x="4060317" y="4382221"/>
                  </a:lnTo>
                  <a:lnTo>
                    <a:pt x="4058135" y="4386412"/>
                  </a:lnTo>
                  <a:lnTo>
                    <a:pt x="4059713" y="4391024"/>
                  </a:lnTo>
                  <a:lnTo>
                    <a:pt x="4063287" y="4393730"/>
                  </a:lnTo>
                  <a:lnTo>
                    <a:pt x="4073286" y="4397996"/>
                  </a:lnTo>
                  <a:lnTo>
                    <a:pt x="4077756" y="4396751"/>
                  </a:lnTo>
                  <a:lnTo>
                    <a:pt x="4079796" y="4392893"/>
                  </a:lnTo>
                  <a:lnTo>
                    <a:pt x="4081977" y="4388703"/>
                  </a:lnTo>
                  <a:lnTo>
                    <a:pt x="4080399" y="4384090"/>
                  </a:lnTo>
                  <a:lnTo>
                    <a:pt x="4076826" y="4381383"/>
                  </a:lnTo>
                  <a:lnTo>
                    <a:pt x="4071159" y="4378966"/>
                  </a:lnTo>
                  <a:lnTo>
                    <a:pt x="4067302" y="4376927"/>
                  </a:lnTo>
                  <a:close/>
                </a:path>
                <a:path w="17531715" h="9879330">
                  <a:moveTo>
                    <a:pt x="3988437" y="4334619"/>
                  </a:moveTo>
                  <a:lnTo>
                    <a:pt x="3983491" y="4336055"/>
                  </a:lnTo>
                  <a:lnTo>
                    <a:pt x="3979412" y="4343770"/>
                  </a:lnTo>
                  <a:lnTo>
                    <a:pt x="3980847" y="4348716"/>
                  </a:lnTo>
                  <a:lnTo>
                    <a:pt x="3984705" y="4350754"/>
                  </a:lnTo>
                  <a:lnTo>
                    <a:pt x="3990087" y="4353838"/>
                  </a:lnTo>
                  <a:lnTo>
                    <a:pt x="3994420" y="4355686"/>
                  </a:lnTo>
                  <a:lnTo>
                    <a:pt x="3998890" y="4354442"/>
                  </a:lnTo>
                  <a:lnTo>
                    <a:pt x="4002969" y="4346727"/>
                  </a:lnTo>
                  <a:lnTo>
                    <a:pt x="4001534" y="4341781"/>
                  </a:lnTo>
                  <a:lnTo>
                    <a:pt x="3997676" y="4339742"/>
                  </a:lnTo>
                  <a:lnTo>
                    <a:pt x="3992294" y="4336658"/>
                  </a:lnTo>
                  <a:lnTo>
                    <a:pt x="3988437" y="4334619"/>
                  </a:lnTo>
                  <a:close/>
                </a:path>
                <a:path w="17531715" h="9879330">
                  <a:moveTo>
                    <a:pt x="8504153" y="6254177"/>
                  </a:moveTo>
                  <a:lnTo>
                    <a:pt x="8499869" y="6253138"/>
                  </a:lnTo>
                  <a:lnTo>
                    <a:pt x="8494109" y="6251863"/>
                  </a:lnTo>
                  <a:lnTo>
                    <a:pt x="8489825" y="6250823"/>
                  </a:lnTo>
                  <a:lnTo>
                    <a:pt x="8485453" y="6253686"/>
                  </a:lnTo>
                  <a:lnTo>
                    <a:pt x="8484414" y="6257969"/>
                  </a:lnTo>
                  <a:lnTo>
                    <a:pt x="8483658" y="6261587"/>
                  </a:lnTo>
                  <a:lnTo>
                    <a:pt x="8485521" y="6265533"/>
                  </a:lnTo>
                  <a:lnTo>
                    <a:pt x="8490519" y="6267666"/>
                  </a:lnTo>
                  <a:lnTo>
                    <a:pt x="8496279" y="6268940"/>
                  </a:lnTo>
                  <a:lnTo>
                    <a:pt x="8500563" y="6269979"/>
                  </a:lnTo>
                  <a:lnTo>
                    <a:pt x="8504935" y="6267117"/>
                  </a:lnTo>
                  <a:lnTo>
                    <a:pt x="8507015" y="6258549"/>
                  </a:lnTo>
                  <a:lnTo>
                    <a:pt x="8504153" y="6254177"/>
                  </a:lnTo>
                  <a:close/>
                </a:path>
                <a:path w="17531715" h="9879330">
                  <a:moveTo>
                    <a:pt x="3910047" y="4292119"/>
                  </a:moveTo>
                  <a:lnTo>
                    <a:pt x="3905101" y="4293555"/>
                  </a:lnTo>
                  <a:lnTo>
                    <a:pt x="3901022" y="4301270"/>
                  </a:lnTo>
                  <a:lnTo>
                    <a:pt x="3902458" y="4306216"/>
                  </a:lnTo>
                  <a:lnTo>
                    <a:pt x="3906316" y="4308255"/>
                  </a:lnTo>
                  <a:lnTo>
                    <a:pt x="3911697" y="4311339"/>
                  </a:lnTo>
                  <a:lnTo>
                    <a:pt x="3916031" y="4313188"/>
                  </a:lnTo>
                  <a:lnTo>
                    <a:pt x="3920501" y="4311943"/>
                  </a:lnTo>
                  <a:lnTo>
                    <a:pt x="3924580" y="4304227"/>
                  </a:lnTo>
                  <a:lnTo>
                    <a:pt x="3923144" y="4299282"/>
                  </a:lnTo>
                  <a:lnTo>
                    <a:pt x="3919286" y="4297242"/>
                  </a:lnTo>
                  <a:lnTo>
                    <a:pt x="3913905" y="4294159"/>
                  </a:lnTo>
                  <a:lnTo>
                    <a:pt x="3910047" y="4292119"/>
                  </a:lnTo>
                  <a:close/>
                </a:path>
                <a:path w="17531715" h="9879330">
                  <a:moveTo>
                    <a:pt x="3831657" y="4249620"/>
                  </a:moveTo>
                  <a:lnTo>
                    <a:pt x="3826711" y="4251056"/>
                  </a:lnTo>
                  <a:lnTo>
                    <a:pt x="3822632" y="4258770"/>
                  </a:lnTo>
                  <a:lnTo>
                    <a:pt x="3824068" y="4263716"/>
                  </a:lnTo>
                  <a:lnTo>
                    <a:pt x="3827925" y="4265756"/>
                  </a:lnTo>
                  <a:lnTo>
                    <a:pt x="3833307" y="4268839"/>
                  </a:lnTo>
                  <a:lnTo>
                    <a:pt x="3837640" y="4270687"/>
                  </a:lnTo>
                  <a:lnTo>
                    <a:pt x="3842110" y="4269443"/>
                  </a:lnTo>
                  <a:lnTo>
                    <a:pt x="3846190" y="4261728"/>
                  </a:lnTo>
                  <a:lnTo>
                    <a:pt x="3844754" y="4256783"/>
                  </a:lnTo>
                  <a:lnTo>
                    <a:pt x="3840896" y="4254743"/>
                  </a:lnTo>
                  <a:lnTo>
                    <a:pt x="3835515" y="4251659"/>
                  </a:lnTo>
                  <a:lnTo>
                    <a:pt x="3831657" y="4249620"/>
                  </a:lnTo>
                  <a:close/>
                </a:path>
                <a:path w="17531715" h="9879330">
                  <a:moveTo>
                    <a:pt x="8591353" y="6273252"/>
                  </a:moveTo>
                  <a:lnTo>
                    <a:pt x="8587068" y="6272212"/>
                  </a:lnTo>
                  <a:lnTo>
                    <a:pt x="8581309" y="6270937"/>
                  </a:lnTo>
                  <a:lnTo>
                    <a:pt x="8576691" y="6269756"/>
                  </a:lnTo>
                  <a:lnTo>
                    <a:pt x="8572652" y="6272760"/>
                  </a:lnTo>
                  <a:lnTo>
                    <a:pt x="8571613" y="6277044"/>
                  </a:lnTo>
                  <a:lnTo>
                    <a:pt x="8570715" y="6280995"/>
                  </a:lnTo>
                  <a:lnTo>
                    <a:pt x="8573054" y="6284750"/>
                  </a:lnTo>
                  <a:lnTo>
                    <a:pt x="8577720" y="6286740"/>
                  </a:lnTo>
                  <a:lnTo>
                    <a:pt x="8583479" y="6288015"/>
                  </a:lnTo>
                  <a:lnTo>
                    <a:pt x="8588098" y="6289197"/>
                  </a:lnTo>
                  <a:lnTo>
                    <a:pt x="8592136" y="6286193"/>
                  </a:lnTo>
                  <a:lnTo>
                    <a:pt x="8593176" y="6281908"/>
                  </a:lnTo>
                  <a:lnTo>
                    <a:pt x="8594357" y="6277291"/>
                  </a:lnTo>
                  <a:lnTo>
                    <a:pt x="8591353" y="6273252"/>
                  </a:lnTo>
                  <a:close/>
                </a:path>
                <a:path w="17531715" h="9879330">
                  <a:moveTo>
                    <a:pt x="3753693" y="4206120"/>
                  </a:moveTo>
                  <a:lnTo>
                    <a:pt x="3748747" y="4207557"/>
                  </a:lnTo>
                  <a:lnTo>
                    <a:pt x="3746708" y="4211414"/>
                  </a:lnTo>
                  <a:lnTo>
                    <a:pt x="3744526" y="4215605"/>
                  </a:lnTo>
                  <a:lnTo>
                    <a:pt x="3745963" y="4220551"/>
                  </a:lnTo>
                  <a:lnTo>
                    <a:pt x="3749820" y="4222590"/>
                  </a:lnTo>
                  <a:lnTo>
                    <a:pt x="3755201" y="4225673"/>
                  </a:lnTo>
                  <a:lnTo>
                    <a:pt x="3759868" y="4227664"/>
                  </a:lnTo>
                  <a:lnTo>
                    <a:pt x="3764339" y="4226419"/>
                  </a:lnTo>
                  <a:lnTo>
                    <a:pt x="3766377" y="4222562"/>
                  </a:lnTo>
                  <a:lnTo>
                    <a:pt x="3768559" y="4218370"/>
                  </a:lnTo>
                  <a:lnTo>
                    <a:pt x="3767124" y="4213425"/>
                  </a:lnTo>
                  <a:lnTo>
                    <a:pt x="3763267" y="4211386"/>
                  </a:lnTo>
                  <a:lnTo>
                    <a:pt x="3757884" y="4208302"/>
                  </a:lnTo>
                  <a:lnTo>
                    <a:pt x="3753693" y="4206120"/>
                  </a:lnTo>
                  <a:close/>
                </a:path>
                <a:path w="17531715" h="9879330">
                  <a:moveTo>
                    <a:pt x="3675730" y="4162620"/>
                  </a:moveTo>
                  <a:lnTo>
                    <a:pt x="3670784" y="4164056"/>
                  </a:lnTo>
                  <a:lnTo>
                    <a:pt x="3668744" y="4167914"/>
                  </a:lnTo>
                  <a:lnTo>
                    <a:pt x="3666563" y="4172105"/>
                  </a:lnTo>
                  <a:lnTo>
                    <a:pt x="3667999" y="4177051"/>
                  </a:lnTo>
                  <a:lnTo>
                    <a:pt x="3671856" y="4179090"/>
                  </a:lnTo>
                  <a:lnTo>
                    <a:pt x="3677239" y="4182174"/>
                  </a:lnTo>
                  <a:lnTo>
                    <a:pt x="3681905" y="4184165"/>
                  </a:lnTo>
                  <a:lnTo>
                    <a:pt x="3686518" y="4182587"/>
                  </a:lnTo>
                  <a:lnTo>
                    <a:pt x="3688415" y="4179062"/>
                  </a:lnTo>
                  <a:lnTo>
                    <a:pt x="3690596" y="4174872"/>
                  </a:lnTo>
                  <a:lnTo>
                    <a:pt x="3689160" y="4169926"/>
                  </a:lnTo>
                  <a:lnTo>
                    <a:pt x="3685303" y="4167886"/>
                  </a:lnTo>
                  <a:lnTo>
                    <a:pt x="3679921" y="4164802"/>
                  </a:lnTo>
                  <a:lnTo>
                    <a:pt x="3675730" y="4162620"/>
                  </a:lnTo>
                  <a:close/>
                </a:path>
                <a:path w="17531715" h="9879330">
                  <a:moveTo>
                    <a:pt x="8678454" y="6290709"/>
                  </a:moveTo>
                  <a:lnTo>
                    <a:pt x="8674028" y="6290002"/>
                  </a:lnTo>
                  <a:lnTo>
                    <a:pt x="8668270" y="6288729"/>
                  </a:lnTo>
                  <a:lnTo>
                    <a:pt x="8663985" y="6287689"/>
                  </a:lnTo>
                  <a:lnTo>
                    <a:pt x="8659613" y="6290551"/>
                  </a:lnTo>
                  <a:lnTo>
                    <a:pt x="8658906" y="6294977"/>
                  </a:lnTo>
                  <a:lnTo>
                    <a:pt x="8658009" y="6298927"/>
                  </a:lnTo>
                  <a:lnTo>
                    <a:pt x="8660348" y="6302682"/>
                  </a:lnTo>
                  <a:lnTo>
                    <a:pt x="8665347" y="6304815"/>
                  </a:lnTo>
                  <a:lnTo>
                    <a:pt x="8671106" y="6306090"/>
                  </a:lnTo>
                  <a:lnTo>
                    <a:pt x="8675532" y="6306796"/>
                  </a:lnTo>
                  <a:lnTo>
                    <a:pt x="8679905" y="6303934"/>
                  </a:lnTo>
                  <a:lnTo>
                    <a:pt x="8681317" y="6295082"/>
                  </a:lnTo>
                  <a:lnTo>
                    <a:pt x="8678454" y="6290709"/>
                  </a:lnTo>
                  <a:close/>
                </a:path>
                <a:path w="17531715" h="9879330">
                  <a:moveTo>
                    <a:pt x="3597433" y="4118980"/>
                  </a:moveTo>
                  <a:lnTo>
                    <a:pt x="3592487" y="4120415"/>
                  </a:lnTo>
                  <a:lnTo>
                    <a:pt x="3590448" y="4124273"/>
                  </a:lnTo>
                  <a:lnTo>
                    <a:pt x="3588266" y="4128463"/>
                  </a:lnTo>
                  <a:lnTo>
                    <a:pt x="3589702" y="4133409"/>
                  </a:lnTo>
                  <a:lnTo>
                    <a:pt x="3593560" y="4135449"/>
                  </a:lnTo>
                  <a:lnTo>
                    <a:pt x="3598941" y="4138532"/>
                  </a:lnTo>
                  <a:lnTo>
                    <a:pt x="3603607" y="4140523"/>
                  </a:lnTo>
                  <a:lnTo>
                    <a:pt x="3608220" y="4138944"/>
                  </a:lnTo>
                  <a:lnTo>
                    <a:pt x="3610118" y="4135421"/>
                  </a:lnTo>
                  <a:lnTo>
                    <a:pt x="3612299" y="4131229"/>
                  </a:lnTo>
                  <a:lnTo>
                    <a:pt x="3610863" y="4126283"/>
                  </a:lnTo>
                  <a:lnTo>
                    <a:pt x="3607005" y="4124244"/>
                  </a:lnTo>
                  <a:lnTo>
                    <a:pt x="3601624" y="4121161"/>
                  </a:lnTo>
                  <a:lnTo>
                    <a:pt x="3597433" y="4118980"/>
                  </a:lnTo>
                  <a:close/>
                </a:path>
                <a:path w="17531715" h="9879330">
                  <a:moveTo>
                    <a:pt x="3520421" y="4075098"/>
                  </a:moveTo>
                  <a:lnTo>
                    <a:pt x="3515141" y="4076391"/>
                  </a:lnTo>
                  <a:lnTo>
                    <a:pt x="3511062" y="4084106"/>
                  </a:lnTo>
                  <a:lnTo>
                    <a:pt x="3512357" y="4089385"/>
                  </a:lnTo>
                  <a:lnTo>
                    <a:pt x="3516214" y="4091425"/>
                  </a:lnTo>
                  <a:lnTo>
                    <a:pt x="3521595" y="4094508"/>
                  </a:lnTo>
                  <a:lnTo>
                    <a:pt x="3526262" y="4096499"/>
                  </a:lnTo>
                  <a:lnTo>
                    <a:pt x="3530874" y="4094921"/>
                  </a:lnTo>
                  <a:lnTo>
                    <a:pt x="3532772" y="4091396"/>
                  </a:lnTo>
                  <a:lnTo>
                    <a:pt x="3534811" y="4087539"/>
                  </a:lnTo>
                  <a:lnTo>
                    <a:pt x="3533518" y="4082260"/>
                  </a:lnTo>
                  <a:lnTo>
                    <a:pt x="3529661" y="4080221"/>
                  </a:lnTo>
                  <a:lnTo>
                    <a:pt x="3524278" y="4077137"/>
                  </a:lnTo>
                  <a:lnTo>
                    <a:pt x="3520421" y="4075098"/>
                  </a:lnTo>
                  <a:close/>
                </a:path>
                <a:path w="17531715" h="9879330">
                  <a:moveTo>
                    <a:pt x="8766126" y="6306833"/>
                  </a:moveTo>
                  <a:lnTo>
                    <a:pt x="8751372" y="6304479"/>
                  </a:lnTo>
                  <a:lnTo>
                    <a:pt x="8746999" y="6307341"/>
                  </a:lnTo>
                  <a:lnTo>
                    <a:pt x="8746293" y="6311767"/>
                  </a:lnTo>
                  <a:lnTo>
                    <a:pt x="8745477" y="6315359"/>
                  </a:lnTo>
                  <a:lnTo>
                    <a:pt x="8745396" y="6315718"/>
                  </a:lnTo>
                  <a:lnTo>
                    <a:pt x="8747734" y="6319474"/>
                  </a:lnTo>
                  <a:lnTo>
                    <a:pt x="8751067" y="6320895"/>
                  </a:lnTo>
                  <a:lnTo>
                    <a:pt x="8751209" y="6320561"/>
                  </a:lnTo>
                  <a:lnTo>
                    <a:pt x="8752876" y="6321272"/>
                  </a:lnTo>
                  <a:lnTo>
                    <a:pt x="8763203" y="6322920"/>
                  </a:lnTo>
                  <a:lnTo>
                    <a:pt x="8767576" y="6320058"/>
                  </a:lnTo>
                  <a:lnTo>
                    <a:pt x="8768988" y="6311205"/>
                  </a:lnTo>
                  <a:lnTo>
                    <a:pt x="8766126" y="6306833"/>
                  </a:lnTo>
                  <a:close/>
                </a:path>
                <a:path w="17531715" h="9879330">
                  <a:moveTo>
                    <a:pt x="3442884" y="4030598"/>
                  </a:moveTo>
                  <a:lnTo>
                    <a:pt x="3437604" y="4031892"/>
                  </a:lnTo>
                  <a:lnTo>
                    <a:pt x="3433525" y="4039607"/>
                  </a:lnTo>
                  <a:lnTo>
                    <a:pt x="3434819" y="4044886"/>
                  </a:lnTo>
                  <a:lnTo>
                    <a:pt x="3438677" y="4046925"/>
                  </a:lnTo>
                  <a:lnTo>
                    <a:pt x="3444059" y="4050009"/>
                  </a:lnTo>
                  <a:lnTo>
                    <a:pt x="3448726" y="4052000"/>
                  </a:lnTo>
                  <a:lnTo>
                    <a:pt x="3453338" y="4050422"/>
                  </a:lnTo>
                  <a:lnTo>
                    <a:pt x="3455235" y="4046898"/>
                  </a:lnTo>
                  <a:lnTo>
                    <a:pt x="3457275" y="4043040"/>
                  </a:lnTo>
                  <a:lnTo>
                    <a:pt x="3455981" y="4037761"/>
                  </a:lnTo>
                  <a:lnTo>
                    <a:pt x="3452123" y="4035722"/>
                  </a:lnTo>
                  <a:lnTo>
                    <a:pt x="3446741" y="4032637"/>
                  </a:lnTo>
                  <a:lnTo>
                    <a:pt x="3442884" y="4030598"/>
                  </a:lnTo>
                  <a:close/>
                </a:path>
                <a:path w="17531715" h="9879330">
                  <a:moveTo>
                    <a:pt x="3366155" y="3986050"/>
                  </a:moveTo>
                  <a:lnTo>
                    <a:pt x="3361210" y="3987486"/>
                  </a:lnTo>
                  <a:lnTo>
                    <a:pt x="3356464" y="3994916"/>
                  </a:lnTo>
                  <a:lnTo>
                    <a:pt x="3357900" y="3999863"/>
                  </a:lnTo>
                  <a:lnTo>
                    <a:pt x="3361615" y="4002235"/>
                  </a:lnTo>
                  <a:lnTo>
                    <a:pt x="3366998" y="4005319"/>
                  </a:lnTo>
                  <a:lnTo>
                    <a:pt x="3367998" y="4005745"/>
                  </a:lnTo>
                  <a:lnTo>
                    <a:pt x="3367522" y="4005936"/>
                  </a:lnTo>
                  <a:lnTo>
                    <a:pt x="3371188" y="4007500"/>
                  </a:lnTo>
                  <a:lnTo>
                    <a:pt x="3375801" y="4005922"/>
                  </a:lnTo>
                  <a:lnTo>
                    <a:pt x="3377698" y="4002398"/>
                  </a:lnTo>
                  <a:lnTo>
                    <a:pt x="3380071" y="3998683"/>
                  </a:lnTo>
                  <a:lnTo>
                    <a:pt x="3378635" y="3993737"/>
                  </a:lnTo>
                  <a:lnTo>
                    <a:pt x="3374920" y="3991364"/>
                  </a:lnTo>
                  <a:lnTo>
                    <a:pt x="3369871" y="3988422"/>
                  </a:lnTo>
                  <a:lnTo>
                    <a:pt x="3366155" y="3986050"/>
                  </a:lnTo>
                  <a:close/>
                </a:path>
                <a:path w="17531715" h="9879330">
                  <a:moveTo>
                    <a:pt x="8853797" y="6322957"/>
                  </a:moveTo>
                  <a:lnTo>
                    <a:pt x="8839043" y="6320603"/>
                  </a:lnTo>
                  <a:lnTo>
                    <a:pt x="8834670" y="6323465"/>
                  </a:lnTo>
                  <a:lnTo>
                    <a:pt x="8833964" y="6327891"/>
                  </a:lnTo>
                  <a:lnTo>
                    <a:pt x="8833542" y="6331651"/>
                  </a:lnTo>
                  <a:lnTo>
                    <a:pt x="8835546" y="6335264"/>
                  </a:lnTo>
                  <a:lnTo>
                    <a:pt x="8840547" y="6337397"/>
                  </a:lnTo>
                  <a:lnTo>
                    <a:pt x="8850873" y="6339044"/>
                  </a:lnTo>
                  <a:lnTo>
                    <a:pt x="8855247" y="6336182"/>
                  </a:lnTo>
                  <a:lnTo>
                    <a:pt x="8856659" y="6327330"/>
                  </a:lnTo>
                  <a:lnTo>
                    <a:pt x="8853797" y="6322957"/>
                  </a:lnTo>
                  <a:close/>
                </a:path>
                <a:path w="17531715" h="9879330">
                  <a:moveTo>
                    <a:pt x="3288904" y="3940884"/>
                  </a:moveTo>
                  <a:lnTo>
                    <a:pt x="3283958" y="3942320"/>
                  </a:lnTo>
                  <a:lnTo>
                    <a:pt x="3279212" y="3949750"/>
                  </a:lnTo>
                  <a:lnTo>
                    <a:pt x="3280647" y="3954696"/>
                  </a:lnTo>
                  <a:lnTo>
                    <a:pt x="3284363" y="3957068"/>
                  </a:lnTo>
                  <a:lnTo>
                    <a:pt x="3289745" y="3960152"/>
                  </a:lnTo>
                  <a:lnTo>
                    <a:pt x="3294077" y="3962001"/>
                  </a:lnTo>
                  <a:lnTo>
                    <a:pt x="3298548" y="3960756"/>
                  </a:lnTo>
                  <a:lnTo>
                    <a:pt x="3300445" y="3957232"/>
                  </a:lnTo>
                  <a:lnTo>
                    <a:pt x="3302818" y="3953517"/>
                  </a:lnTo>
                  <a:lnTo>
                    <a:pt x="3301382" y="3948570"/>
                  </a:lnTo>
                  <a:lnTo>
                    <a:pt x="3297667" y="3946198"/>
                  </a:lnTo>
                  <a:lnTo>
                    <a:pt x="3292619" y="3943257"/>
                  </a:lnTo>
                  <a:lnTo>
                    <a:pt x="3288904" y="3940884"/>
                  </a:lnTo>
                  <a:close/>
                </a:path>
                <a:path w="17531715" h="9879330">
                  <a:moveTo>
                    <a:pt x="3212459" y="3895669"/>
                  </a:moveTo>
                  <a:lnTo>
                    <a:pt x="3207513" y="3897105"/>
                  </a:lnTo>
                  <a:lnTo>
                    <a:pt x="3202768" y="3904535"/>
                  </a:lnTo>
                  <a:lnTo>
                    <a:pt x="3204204" y="3909481"/>
                  </a:lnTo>
                  <a:lnTo>
                    <a:pt x="3207919" y="3911854"/>
                  </a:lnTo>
                  <a:lnTo>
                    <a:pt x="3212968" y="3914795"/>
                  </a:lnTo>
                  <a:lnTo>
                    <a:pt x="3217967" y="3916928"/>
                  </a:lnTo>
                  <a:lnTo>
                    <a:pt x="3222105" y="3915541"/>
                  </a:lnTo>
                  <a:lnTo>
                    <a:pt x="3224335" y="3912160"/>
                  </a:lnTo>
                  <a:lnTo>
                    <a:pt x="3226708" y="3908444"/>
                  </a:lnTo>
                  <a:lnTo>
                    <a:pt x="3225272" y="3903498"/>
                  </a:lnTo>
                  <a:lnTo>
                    <a:pt x="3221557" y="3901125"/>
                  </a:lnTo>
                  <a:lnTo>
                    <a:pt x="3216175" y="3898041"/>
                  </a:lnTo>
                  <a:lnTo>
                    <a:pt x="3212459" y="3895669"/>
                  </a:lnTo>
                  <a:close/>
                </a:path>
                <a:path w="17531715" h="9879330">
                  <a:moveTo>
                    <a:pt x="8941370" y="6337464"/>
                  </a:moveTo>
                  <a:lnTo>
                    <a:pt x="8921449" y="6346299"/>
                  </a:lnTo>
                  <a:lnTo>
                    <a:pt x="8923454" y="6349912"/>
                  </a:lnTo>
                  <a:lnTo>
                    <a:pt x="8926786" y="6351334"/>
                  </a:lnTo>
                  <a:lnTo>
                    <a:pt x="8926928" y="6351001"/>
                  </a:lnTo>
                  <a:lnTo>
                    <a:pt x="8928595" y="6351712"/>
                  </a:lnTo>
                  <a:lnTo>
                    <a:pt x="8938923" y="6353359"/>
                  </a:lnTo>
                  <a:lnTo>
                    <a:pt x="8942963" y="6350355"/>
                  </a:lnTo>
                  <a:lnTo>
                    <a:pt x="8944375" y="6341502"/>
                  </a:lnTo>
                  <a:lnTo>
                    <a:pt x="8941370" y="6337464"/>
                  </a:lnTo>
                  <a:close/>
                </a:path>
                <a:path w="17531715" h="9879330">
                  <a:moveTo>
                    <a:pt x="3135825" y="3849978"/>
                  </a:moveTo>
                  <a:lnTo>
                    <a:pt x="3130878" y="3851414"/>
                  </a:lnTo>
                  <a:lnTo>
                    <a:pt x="3126133" y="3858845"/>
                  </a:lnTo>
                  <a:lnTo>
                    <a:pt x="3127569" y="3863790"/>
                  </a:lnTo>
                  <a:lnTo>
                    <a:pt x="3131284" y="3866163"/>
                  </a:lnTo>
                  <a:lnTo>
                    <a:pt x="3136333" y="3869105"/>
                  </a:lnTo>
                  <a:lnTo>
                    <a:pt x="3140999" y="3871096"/>
                  </a:lnTo>
                  <a:lnTo>
                    <a:pt x="3145136" y="3869709"/>
                  </a:lnTo>
                  <a:lnTo>
                    <a:pt x="3147367" y="3866327"/>
                  </a:lnTo>
                  <a:lnTo>
                    <a:pt x="3149739" y="3862612"/>
                  </a:lnTo>
                  <a:lnTo>
                    <a:pt x="3148304" y="3857665"/>
                  </a:lnTo>
                  <a:lnTo>
                    <a:pt x="3144588" y="3855293"/>
                  </a:lnTo>
                  <a:lnTo>
                    <a:pt x="3139540" y="3852351"/>
                  </a:lnTo>
                  <a:lnTo>
                    <a:pt x="3135825" y="3849978"/>
                  </a:lnTo>
                  <a:close/>
                </a:path>
                <a:path w="17531715" h="9879330">
                  <a:moveTo>
                    <a:pt x="9029703" y="6351113"/>
                  </a:moveTo>
                  <a:lnTo>
                    <a:pt x="9009782" y="6359948"/>
                  </a:lnTo>
                  <a:lnTo>
                    <a:pt x="9011786" y="6363562"/>
                  </a:lnTo>
                  <a:lnTo>
                    <a:pt x="9015119" y="6364983"/>
                  </a:lnTo>
                  <a:lnTo>
                    <a:pt x="9014929" y="6364508"/>
                  </a:lnTo>
                  <a:lnTo>
                    <a:pt x="9016928" y="6365361"/>
                  </a:lnTo>
                  <a:lnTo>
                    <a:pt x="9027257" y="6367008"/>
                  </a:lnTo>
                  <a:lnTo>
                    <a:pt x="9031296" y="6364003"/>
                  </a:lnTo>
                  <a:lnTo>
                    <a:pt x="9032709" y="6355151"/>
                  </a:lnTo>
                  <a:lnTo>
                    <a:pt x="9029703" y="6351113"/>
                  </a:lnTo>
                  <a:close/>
                </a:path>
                <a:path w="17531715" h="9879330">
                  <a:moveTo>
                    <a:pt x="3059474" y="3803622"/>
                  </a:moveTo>
                  <a:lnTo>
                    <a:pt x="3054528" y="3805057"/>
                  </a:lnTo>
                  <a:lnTo>
                    <a:pt x="3049783" y="3812487"/>
                  </a:lnTo>
                  <a:lnTo>
                    <a:pt x="3051218" y="3817433"/>
                  </a:lnTo>
                  <a:lnTo>
                    <a:pt x="3054934" y="3819806"/>
                  </a:lnTo>
                  <a:lnTo>
                    <a:pt x="3059982" y="3822748"/>
                  </a:lnTo>
                  <a:lnTo>
                    <a:pt x="3064649" y="3824739"/>
                  </a:lnTo>
                  <a:lnTo>
                    <a:pt x="3068786" y="3823352"/>
                  </a:lnTo>
                  <a:lnTo>
                    <a:pt x="3071016" y="3819969"/>
                  </a:lnTo>
                  <a:lnTo>
                    <a:pt x="3073389" y="3816254"/>
                  </a:lnTo>
                  <a:lnTo>
                    <a:pt x="3071953" y="3811308"/>
                  </a:lnTo>
                  <a:lnTo>
                    <a:pt x="3068238" y="3808935"/>
                  </a:lnTo>
                  <a:lnTo>
                    <a:pt x="3063189" y="3805994"/>
                  </a:lnTo>
                  <a:lnTo>
                    <a:pt x="3059474" y="3803622"/>
                  </a:lnTo>
                  <a:close/>
                </a:path>
                <a:path w="17531715" h="9879330">
                  <a:moveTo>
                    <a:pt x="2983599" y="3757074"/>
                  </a:moveTo>
                  <a:lnTo>
                    <a:pt x="2978653" y="3758509"/>
                  </a:lnTo>
                  <a:lnTo>
                    <a:pt x="2973908" y="3765940"/>
                  </a:lnTo>
                  <a:lnTo>
                    <a:pt x="2975344" y="3770886"/>
                  </a:lnTo>
                  <a:lnTo>
                    <a:pt x="2979059" y="3773259"/>
                  </a:lnTo>
                  <a:lnTo>
                    <a:pt x="2984108" y="3776200"/>
                  </a:lnTo>
                  <a:lnTo>
                    <a:pt x="2988774" y="3778190"/>
                  </a:lnTo>
                  <a:lnTo>
                    <a:pt x="2992911" y="3776804"/>
                  </a:lnTo>
                  <a:lnTo>
                    <a:pt x="2995142" y="3773421"/>
                  </a:lnTo>
                  <a:lnTo>
                    <a:pt x="2997514" y="3769706"/>
                  </a:lnTo>
                  <a:lnTo>
                    <a:pt x="2996079" y="3764760"/>
                  </a:lnTo>
                  <a:lnTo>
                    <a:pt x="2992363" y="3762388"/>
                  </a:lnTo>
                  <a:lnTo>
                    <a:pt x="2987315" y="3759446"/>
                  </a:lnTo>
                  <a:lnTo>
                    <a:pt x="2983599" y="3757074"/>
                  </a:lnTo>
                  <a:close/>
                </a:path>
                <a:path w="17531715" h="9879330">
                  <a:moveTo>
                    <a:pt x="9117987" y="6363952"/>
                  </a:moveTo>
                  <a:lnTo>
                    <a:pt x="9107660" y="6362304"/>
                  </a:lnTo>
                  <a:lnTo>
                    <a:pt x="9103091" y="6361931"/>
                  </a:lnTo>
                  <a:lnTo>
                    <a:pt x="9099052" y="6364936"/>
                  </a:lnTo>
                  <a:lnTo>
                    <a:pt x="9098346" y="6369362"/>
                  </a:lnTo>
                  <a:lnTo>
                    <a:pt x="9098096" y="6372408"/>
                  </a:lnTo>
                  <a:lnTo>
                    <a:pt x="9098065" y="6372788"/>
                  </a:lnTo>
                  <a:lnTo>
                    <a:pt x="9100070" y="6376401"/>
                  </a:lnTo>
                  <a:lnTo>
                    <a:pt x="9105403" y="6378676"/>
                  </a:lnTo>
                  <a:lnTo>
                    <a:pt x="9111305" y="6379617"/>
                  </a:lnTo>
                  <a:lnTo>
                    <a:pt x="9115873" y="6379990"/>
                  </a:lnTo>
                  <a:lnTo>
                    <a:pt x="9119913" y="6376986"/>
                  </a:lnTo>
                  <a:lnTo>
                    <a:pt x="9120618" y="6372560"/>
                  </a:lnTo>
                  <a:lnTo>
                    <a:pt x="9120991" y="6367991"/>
                  </a:lnTo>
                  <a:lnTo>
                    <a:pt x="9117987" y="6363952"/>
                  </a:lnTo>
                  <a:close/>
                </a:path>
                <a:path w="17531715" h="9879330">
                  <a:moveTo>
                    <a:pt x="2907960" y="3709050"/>
                  </a:moveTo>
                  <a:lnTo>
                    <a:pt x="2903014" y="3710485"/>
                  </a:lnTo>
                  <a:lnTo>
                    <a:pt x="2900641" y="3714201"/>
                  </a:lnTo>
                  <a:lnTo>
                    <a:pt x="2898126" y="3718249"/>
                  </a:lnTo>
                  <a:lnTo>
                    <a:pt x="2899562" y="3723195"/>
                  </a:lnTo>
                  <a:lnTo>
                    <a:pt x="2903277" y="3725568"/>
                  </a:lnTo>
                  <a:lnTo>
                    <a:pt x="2908184" y="3728843"/>
                  </a:lnTo>
                  <a:lnTo>
                    <a:pt x="2913183" y="3730976"/>
                  </a:lnTo>
                  <a:lnTo>
                    <a:pt x="2917320" y="3729589"/>
                  </a:lnTo>
                  <a:lnTo>
                    <a:pt x="2919551" y="3726207"/>
                  </a:lnTo>
                  <a:lnTo>
                    <a:pt x="2922066" y="3722159"/>
                  </a:lnTo>
                  <a:lnTo>
                    <a:pt x="2920630" y="3717212"/>
                  </a:lnTo>
                  <a:lnTo>
                    <a:pt x="2916914" y="3714840"/>
                  </a:lnTo>
                  <a:lnTo>
                    <a:pt x="2912008" y="3711564"/>
                  </a:lnTo>
                  <a:lnTo>
                    <a:pt x="2907960" y="3709050"/>
                  </a:lnTo>
                  <a:close/>
                </a:path>
                <a:path w="17531715" h="9879330">
                  <a:moveTo>
                    <a:pt x="2832511" y="3661502"/>
                  </a:moveTo>
                  <a:lnTo>
                    <a:pt x="2827565" y="3662938"/>
                  </a:lnTo>
                  <a:lnTo>
                    <a:pt x="2823018" y="3670059"/>
                  </a:lnTo>
                  <a:lnTo>
                    <a:pt x="2822820" y="3670368"/>
                  </a:lnTo>
                  <a:lnTo>
                    <a:pt x="2823780" y="3675505"/>
                  </a:lnTo>
                  <a:lnTo>
                    <a:pt x="2827496" y="3677878"/>
                  </a:lnTo>
                  <a:lnTo>
                    <a:pt x="2832401" y="3681153"/>
                  </a:lnTo>
                  <a:lnTo>
                    <a:pt x="2833735" y="3681722"/>
                  </a:lnTo>
                  <a:lnTo>
                    <a:pt x="2833593" y="3682055"/>
                  </a:lnTo>
                  <a:lnTo>
                    <a:pt x="2837259" y="3683619"/>
                  </a:lnTo>
                  <a:lnTo>
                    <a:pt x="2841396" y="3682232"/>
                  </a:lnTo>
                  <a:lnTo>
                    <a:pt x="2843424" y="3679157"/>
                  </a:lnTo>
                  <a:lnTo>
                    <a:pt x="2845999" y="3675135"/>
                  </a:lnTo>
                  <a:lnTo>
                    <a:pt x="2845039" y="3669998"/>
                  </a:lnTo>
                  <a:lnTo>
                    <a:pt x="2841324" y="3667625"/>
                  </a:lnTo>
                  <a:lnTo>
                    <a:pt x="2836418" y="3664350"/>
                  </a:lnTo>
                  <a:lnTo>
                    <a:pt x="2832511" y="3661502"/>
                  </a:lnTo>
                  <a:close/>
                </a:path>
                <a:path w="17531715" h="9879330">
                  <a:moveTo>
                    <a:pt x="9206648" y="6374983"/>
                  </a:moveTo>
                  <a:lnTo>
                    <a:pt x="9202222" y="6374278"/>
                  </a:lnTo>
                  <a:lnTo>
                    <a:pt x="9196179" y="6373668"/>
                  </a:lnTo>
                  <a:lnTo>
                    <a:pt x="9191610" y="6373295"/>
                  </a:lnTo>
                  <a:lnTo>
                    <a:pt x="9187905" y="6376443"/>
                  </a:lnTo>
                  <a:lnTo>
                    <a:pt x="9187199" y="6380869"/>
                  </a:lnTo>
                  <a:lnTo>
                    <a:pt x="9186444" y="6384486"/>
                  </a:lnTo>
                  <a:lnTo>
                    <a:pt x="9188590" y="6387765"/>
                  </a:lnTo>
                  <a:lnTo>
                    <a:pt x="9191922" y="6389187"/>
                  </a:lnTo>
                  <a:lnTo>
                    <a:pt x="9192399" y="6388997"/>
                  </a:lnTo>
                  <a:lnTo>
                    <a:pt x="9194398" y="6389849"/>
                  </a:lnTo>
                  <a:lnTo>
                    <a:pt x="9200442" y="6390457"/>
                  </a:lnTo>
                  <a:lnTo>
                    <a:pt x="9205011" y="6390831"/>
                  </a:lnTo>
                  <a:lnTo>
                    <a:pt x="9208716" y="6387684"/>
                  </a:lnTo>
                  <a:lnTo>
                    <a:pt x="9209422" y="6383258"/>
                  </a:lnTo>
                  <a:lnTo>
                    <a:pt x="9209796" y="6378690"/>
                  </a:lnTo>
                  <a:lnTo>
                    <a:pt x="9206648" y="6374983"/>
                  </a:lnTo>
                  <a:close/>
                </a:path>
                <a:path w="17531715" h="9879330">
                  <a:moveTo>
                    <a:pt x="2757396" y="3614096"/>
                  </a:moveTo>
                  <a:lnTo>
                    <a:pt x="2752259" y="3615056"/>
                  </a:lnTo>
                  <a:lnTo>
                    <a:pt x="2747711" y="3622177"/>
                  </a:lnTo>
                  <a:lnTo>
                    <a:pt x="2747513" y="3622487"/>
                  </a:lnTo>
                  <a:lnTo>
                    <a:pt x="2748474" y="3627624"/>
                  </a:lnTo>
                  <a:lnTo>
                    <a:pt x="2752189" y="3629997"/>
                  </a:lnTo>
                  <a:lnTo>
                    <a:pt x="2757095" y="3633271"/>
                  </a:lnTo>
                  <a:lnTo>
                    <a:pt x="2758429" y="3633840"/>
                  </a:lnTo>
                  <a:lnTo>
                    <a:pt x="2758287" y="3634173"/>
                  </a:lnTo>
                  <a:lnTo>
                    <a:pt x="2761953" y="3635737"/>
                  </a:lnTo>
                  <a:lnTo>
                    <a:pt x="2766090" y="3634351"/>
                  </a:lnTo>
                  <a:lnTo>
                    <a:pt x="2768118" y="3631276"/>
                  </a:lnTo>
                  <a:lnTo>
                    <a:pt x="2770693" y="3627254"/>
                  </a:lnTo>
                  <a:lnTo>
                    <a:pt x="2769733" y="3622116"/>
                  </a:lnTo>
                  <a:lnTo>
                    <a:pt x="2766017" y="3619743"/>
                  </a:lnTo>
                  <a:lnTo>
                    <a:pt x="2761112" y="3616469"/>
                  </a:lnTo>
                  <a:lnTo>
                    <a:pt x="2757396" y="3614096"/>
                  </a:lnTo>
                  <a:close/>
                </a:path>
                <a:path w="17531715" h="9879330">
                  <a:moveTo>
                    <a:pt x="2682707" y="3565690"/>
                  </a:moveTo>
                  <a:lnTo>
                    <a:pt x="2677570" y="3566651"/>
                  </a:lnTo>
                  <a:lnTo>
                    <a:pt x="2673022" y="3573772"/>
                  </a:lnTo>
                  <a:lnTo>
                    <a:pt x="2672825" y="3574081"/>
                  </a:lnTo>
                  <a:lnTo>
                    <a:pt x="2673785" y="3579218"/>
                  </a:lnTo>
                  <a:lnTo>
                    <a:pt x="2677501" y="3581591"/>
                  </a:lnTo>
                  <a:lnTo>
                    <a:pt x="2682406" y="3584866"/>
                  </a:lnTo>
                  <a:lnTo>
                    <a:pt x="2683740" y="3585435"/>
                  </a:lnTo>
                  <a:lnTo>
                    <a:pt x="2683598" y="3585767"/>
                  </a:lnTo>
                  <a:lnTo>
                    <a:pt x="2687264" y="3587331"/>
                  </a:lnTo>
                  <a:lnTo>
                    <a:pt x="2691401" y="3585945"/>
                  </a:lnTo>
                  <a:lnTo>
                    <a:pt x="2693429" y="3582871"/>
                  </a:lnTo>
                  <a:lnTo>
                    <a:pt x="2696005" y="3578848"/>
                  </a:lnTo>
                  <a:lnTo>
                    <a:pt x="2695044" y="3573711"/>
                  </a:lnTo>
                  <a:lnTo>
                    <a:pt x="2691329" y="3571338"/>
                  </a:lnTo>
                  <a:lnTo>
                    <a:pt x="2686422" y="3568063"/>
                  </a:lnTo>
                  <a:lnTo>
                    <a:pt x="2682707" y="3565690"/>
                  </a:lnTo>
                  <a:close/>
                </a:path>
                <a:path w="17531715" h="9879330">
                  <a:moveTo>
                    <a:pt x="9295404" y="6384873"/>
                  </a:moveTo>
                  <a:lnTo>
                    <a:pt x="9290836" y="6384500"/>
                  </a:lnTo>
                  <a:lnTo>
                    <a:pt x="9284792" y="6383892"/>
                  </a:lnTo>
                  <a:lnTo>
                    <a:pt x="9280223" y="6383518"/>
                  </a:lnTo>
                  <a:lnTo>
                    <a:pt x="9276185" y="6386523"/>
                  </a:lnTo>
                  <a:lnTo>
                    <a:pt x="9275812" y="6391091"/>
                  </a:lnTo>
                  <a:lnTo>
                    <a:pt x="9275390" y="6394851"/>
                  </a:lnTo>
                  <a:lnTo>
                    <a:pt x="9277203" y="6397988"/>
                  </a:lnTo>
                  <a:lnTo>
                    <a:pt x="9280536" y="6399410"/>
                  </a:lnTo>
                  <a:lnTo>
                    <a:pt x="9281011" y="6399219"/>
                  </a:lnTo>
                  <a:lnTo>
                    <a:pt x="9283012" y="6400072"/>
                  </a:lnTo>
                  <a:lnTo>
                    <a:pt x="9289055" y="6400681"/>
                  </a:lnTo>
                  <a:lnTo>
                    <a:pt x="9293623" y="6401053"/>
                  </a:lnTo>
                  <a:lnTo>
                    <a:pt x="9297663" y="6398049"/>
                  </a:lnTo>
                  <a:lnTo>
                    <a:pt x="9298408" y="6388912"/>
                  </a:lnTo>
                  <a:lnTo>
                    <a:pt x="9295404" y="6384873"/>
                  </a:lnTo>
                  <a:close/>
                </a:path>
                <a:path w="17531715" h="9879330">
                  <a:moveTo>
                    <a:pt x="2607827" y="3516809"/>
                  </a:moveTo>
                  <a:lnTo>
                    <a:pt x="2602691" y="3517770"/>
                  </a:lnTo>
                  <a:lnTo>
                    <a:pt x="2598143" y="3524890"/>
                  </a:lnTo>
                  <a:lnTo>
                    <a:pt x="2597945" y="3525200"/>
                  </a:lnTo>
                  <a:lnTo>
                    <a:pt x="2598905" y="3530337"/>
                  </a:lnTo>
                  <a:lnTo>
                    <a:pt x="2602621" y="3532710"/>
                  </a:lnTo>
                  <a:lnTo>
                    <a:pt x="2607527" y="3535985"/>
                  </a:lnTo>
                  <a:lnTo>
                    <a:pt x="2612527" y="3538117"/>
                  </a:lnTo>
                  <a:lnTo>
                    <a:pt x="2616521" y="3537064"/>
                  </a:lnTo>
                  <a:lnTo>
                    <a:pt x="2618549" y="3533989"/>
                  </a:lnTo>
                  <a:lnTo>
                    <a:pt x="2621125" y="3529966"/>
                  </a:lnTo>
                  <a:lnTo>
                    <a:pt x="2620165" y="3524829"/>
                  </a:lnTo>
                  <a:lnTo>
                    <a:pt x="2616449" y="3522456"/>
                  </a:lnTo>
                  <a:lnTo>
                    <a:pt x="2611543" y="3519182"/>
                  </a:lnTo>
                  <a:lnTo>
                    <a:pt x="2607827" y="3516809"/>
                  </a:lnTo>
                  <a:close/>
                </a:path>
                <a:path w="17531715" h="9879330">
                  <a:moveTo>
                    <a:pt x="9384110" y="6393953"/>
                  </a:moveTo>
                  <a:lnTo>
                    <a:pt x="9379542" y="6393580"/>
                  </a:lnTo>
                  <a:lnTo>
                    <a:pt x="9373498" y="6392972"/>
                  </a:lnTo>
                  <a:lnTo>
                    <a:pt x="9368930" y="6392599"/>
                  </a:lnTo>
                  <a:lnTo>
                    <a:pt x="9364889" y="6395603"/>
                  </a:lnTo>
                  <a:lnTo>
                    <a:pt x="9364516" y="6400171"/>
                  </a:lnTo>
                  <a:lnTo>
                    <a:pt x="9364095" y="6403931"/>
                  </a:lnTo>
                  <a:lnTo>
                    <a:pt x="9382329" y="6410134"/>
                  </a:lnTo>
                  <a:lnTo>
                    <a:pt x="9386369" y="6407128"/>
                  </a:lnTo>
                  <a:lnTo>
                    <a:pt x="9387115" y="6397992"/>
                  </a:lnTo>
                  <a:lnTo>
                    <a:pt x="9384110" y="6393953"/>
                  </a:lnTo>
                  <a:close/>
                </a:path>
                <a:path w="17531715" h="9879330">
                  <a:moveTo>
                    <a:pt x="17281846" y="9763654"/>
                  </a:moveTo>
                  <a:lnTo>
                    <a:pt x="17268181" y="9757825"/>
                  </a:lnTo>
                  <a:lnTo>
                    <a:pt x="17263428" y="9759738"/>
                  </a:lnTo>
                  <a:lnTo>
                    <a:pt x="17260016" y="9767737"/>
                  </a:lnTo>
                  <a:lnTo>
                    <a:pt x="17261925" y="9772491"/>
                  </a:lnTo>
                  <a:lnTo>
                    <a:pt x="17275590" y="9778320"/>
                  </a:lnTo>
                  <a:lnTo>
                    <a:pt x="17280347" y="9776409"/>
                  </a:lnTo>
                  <a:lnTo>
                    <a:pt x="17283759" y="9768410"/>
                  </a:lnTo>
                  <a:lnTo>
                    <a:pt x="17281846" y="9763654"/>
                  </a:lnTo>
                  <a:close/>
                </a:path>
                <a:path w="17531715" h="9879330">
                  <a:moveTo>
                    <a:pt x="17364125" y="9797965"/>
                  </a:moveTo>
                  <a:lnTo>
                    <a:pt x="17354460" y="9793842"/>
                  </a:lnTo>
                  <a:lnTo>
                    <a:pt x="17350317" y="9792468"/>
                  </a:lnTo>
                  <a:lnTo>
                    <a:pt x="17345562" y="9794379"/>
                  </a:lnTo>
                  <a:lnTo>
                    <a:pt x="17342149" y="9802378"/>
                  </a:lnTo>
                  <a:lnTo>
                    <a:pt x="17344061" y="9807133"/>
                  </a:lnTo>
                  <a:lnTo>
                    <a:pt x="17353727" y="9811256"/>
                  </a:lnTo>
                  <a:lnTo>
                    <a:pt x="17357870" y="9812629"/>
                  </a:lnTo>
                  <a:lnTo>
                    <a:pt x="17362625" y="9810719"/>
                  </a:lnTo>
                  <a:lnTo>
                    <a:pt x="17366037" y="9802720"/>
                  </a:lnTo>
                  <a:lnTo>
                    <a:pt x="17364125" y="9797965"/>
                  </a:lnTo>
                  <a:close/>
                </a:path>
                <a:path w="17531715" h="9879330">
                  <a:moveTo>
                    <a:pt x="17200281" y="9727679"/>
                  </a:moveTo>
                  <a:lnTo>
                    <a:pt x="17186614" y="9721849"/>
                  </a:lnTo>
                  <a:lnTo>
                    <a:pt x="17181526" y="9723619"/>
                  </a:lnTo>
                  <a:lnTo>
                    <a:pt x="17178114" y="9731618"/>
                  </a:lnTo>
                  <a:lnTo>
                    <a:pt x="17179884" y="9736707"/>
                  </a:lnTo>
                  <a:lnTo>
                    <a:pt x="17193883" y="9742678"/>
                  </a:lnTo>
                  <a:lnTo>
                    <a:pt x="17198636" y="9740767"/>
                  </a:lnTo>
                  <a:lnTo>
                    <a:pt x="17202048" y="9732768"/>
                  </a:lnTo>
                  <a:lnTo>
                    <a:pt x="17200281" y="9727679"/>
                  </a:lnTo>
                  <a:close/>
                </a:path>
                <a:path w="17531715" h="9879330">
                  <a:moveTo>
                    <a:pt x="17446688" y="9831607"/>
                  </a:moveTo>
                  <a:lnTo>
                    <a:pt x="17433020" y="9825777"/>
                  </a:lnTo>
                  <a:lnTo>
                    <a:pt x="17428124" y="9828021"/>
                  </a:lnTo>
                  <a:lnTo>
                    <a:pt x="17424712" y="9836020"/>
                  </a:lnTo>
                  <a:lnTo>
                    <a:pt x="17426623" y="9840775"/>
                  </a:lnTo>
                  <a:lnTo>
                    <a:pt x="17440623" y="9846747"/>
                  </a:lnTo>
                  <a:lnTo>
                    <a:pt x="17445186" y="9844361"/>
                  </a:lnTo>
                  <a:lnTo>
                    <a:pt x="17448598" y="9836362"/>
                  </a:lnTo>
                  <a:lnTo>
                    <a:pt x="17446688" y="9831607"/>
                  </a:lnTo>
                  <a:close/>
                </a:path>
                <a:path w="17531715" h="9879330">
                  <a:moveTo>
                    <a:pt x="17118997" y="9691037"/>
                  </a:moveTo>
                  <a:lnTo>
                    <a:pt x="17105332" y="9685208"/>
                  </a:lnTo>
                  <a:lnTo>
                    <a:pt x="17100246" y="9686978"/>
                  </a:lnTo>
                  <a:lnTo>
                    <a:pt x="17096834" y="9694977"/>
                  </a:lnTo>
                  <a:lnTo>
                    <a:pt x="17098601" y="9700065"/>
                  </a:lnTo>
                  <a:lnTo>
                    <a:pt x="17112599" y="9706036"/>
                  </a:lnTo>
                  <a:lnTo>
                    <a:pt x="17117356" y="9704125"/>
                  </a:lnTo>
                  <a:lnTo>
                    <a:pt x="17120768" y="9696126"/>
                  </a:lnTo>
                  <a:lnTo>
                    <a:pt x="17118997" y="9691037"/>
                  </a:lnTo>
                  <a:close/>
                </a:path>
                <a:path w="17531715" h="9879330">
                  <a:moveTo>
                    <a:pt x="2533566" y="3467403"/>
                  </a:moveTo>
                  <a:lnTo>
                    <a:pt x="2528428" y="3468364"/>
                  </a:lnTo>
                  <a:lnTo>
                    <a:pt x="2523880" y="3475484"/>
                  </a:lnTo>
                  <a:lnTo>
                    <a:pt x="2523683" y="3475794"/>
                  </a:lnTo>
                  <a:lnTo>
                    <a:pt x="2524644" y="3480931"/>
                  </a:lnTo>
                  <a:lnTo>
                    <a:pt x="2528359" y="3483304"/>
                  </a:lnTo>
                  <a:lnTo>
                    <a:pt x="2533265" y="3486579"/>
                  </a:lnTo>
                  <a:lnTo>
                    <a:pt x="2538264" y="3488711"/>
                  </a:lnTo>
                  <a:lnTo>
                    <a:pt x="2542259" y="3487658"/>
                  </a:lnTo>
                  <a:lnTo>
                    <a:pt x="2544287" y="3484583"/>
                  </a:lnTo>
                  <a:lnTo>
                    <a:pt x="2546863" y="3480561"/>
                  </a:lnTo>
                  <a:lnTo>
                    <a:pt x="2545903" y="3475424"/>
                  </a:lnTo>
                  <a:lnTo>
                    <a:pt x="2542187" y="3473051"/>
                  </a:lnTo>
                  <a:lnTo>
                    <a:pt x="2537281" y="3469776"/>
                  </a:lnTo>
                  <a:lnTo>
                    <a:pt x="2533566" y="3467403"/>
                  </a:lnTo>
                  <a:close/>
                </a:path>
                <a:path w="17531715" h="9879330">
                  <a:moveTo>
                    <a:pt x="17529010" y="9863965"/>
                  </a:moveTo>
                  <a:lnTo>
                    <a:pt x="17515343" y="9858135"/>
                  </a:lnTo>
                  <a:lnTo>
                    <a:pt x="17510781" y="9860523"/>
                  </a:lnTo>
                  <a:lnTo>
                    <a:pt x="17509075" y="9864522"/>
                  </a:lnTo>
                  <a:lnTo>
                    <a:pt x="17507931" y="9867974"/>
                  </a:lnTo>
                  <a:lnTo>
                    <a:pt x="17507702" y="9868664"/>
                  </a:lnTo>
                  <a:lnTo>
                    <a:pt x="17509611" y="9873419"/>
                  </a:lnTo>
                  <a:lnTo>
                    <a:pt x="17513612" y="9875125"/>
                  </a:lnTo>
                  <a:lnTo>
                    <a:pt x="17513754" y="9874792"/>
                  </a:lnTo>
                  <a:lnTo>
                    <a:pt x="17523418" y="9878914"/>
                  </a:lnTo>
                  <a:lnTo>
                    <a:pt x="17527984" y="9876528"/>
                  </a:lnTo>
                  <a:lnTo>
                    <a:pt x="17531396" y="9868529"/>
                  </a:lnTo>
                  <a:lnTo>
                    <a:pt x="17529010" y="9863965"/>
                  </a:lnTo>
                  <a:close/>
                </a:path>
                <a:path w="17531715" h="9879330">
                  <a:moveTo>
                    <a:pt x="17034284" y="9651355"/>
                  </a:moveTo>
                  <a:lnTo>
                    <a:pt x="17024618" y="9647232"/>
                  </a:lnTo>
                  <a:lnTo>
                    <a:pt x="17020006" y="9648811"/>
                  </a:lnTo>
                  <a:lnTo>
                    <a:pt x="17017790" y="9653775"/>
                  </a:lnTo>
                  <a:lnTo>
                    <a:pt x="17016260" y="9656668"/>
                  </a:lnTo>
                  <a:lnTo>
                    <a:pt x="17018029" y="9661756"/>
                  </a:lnTo>
                  <a:lnTo>
                    <a:pt x="17021886" y="9663795"/>
                  </a:lnTo>
                  <a:lnTo>
                    <a:pt x="17031554" y="9667919"/>
                  </a:lnTo>
                  <a:lnTo>
                    <a:pt x="17036165" y="9666340"/>
                  </a:lnTo>
                  <a:lnTo>
                    <a:pt x="17038381" y="9661376"/>
                  </a:lnTo>
                  <a:lnTo>
                    <a:pt x="17039911" y="9658483"/>
                  </a:lnTo>
                  <a:lnTo>
                    <a:pt x="17038141" y="9653395"/>
                  </a:lnTo>
                  <a:lnTo>
                    <a:pt x="17034284" y="9651355"/>
                  </a:lnTo>
                  <a:close/>
                </a:path>
                <a:path w="17531715" h="9879330">
                  <a:moveTo>
                    <a:pt x="16944331" y="9608257"/>
                  </a:moveTo>
                  <a:lnTo>
                    <a:pt x="16939243" y="9610027"/>
                  </a:lnTo>
                  <a:lnTo>
                    <a:pt x="16936857" y="9615311"/>
                  </a:lnTo>
                  <a:lnTo>
                    <a:pt x="16935497" y="9617884"/>
                  </a:lnTo>
                  <a:lnTo>
                    <a:pt x="16937410" y="9622638"/>
                  </a:lnTo>
                  <a:lnTo>
                    <a:pt x="16941124" y="9625011"/>
                  </a:lnTo>
                  <a:lnTo>
                    <a:pt x="16947124" y="9627570"/>
                  </a:lnTo>
                  <a:lnTo>
                    <a:pt x="16947315" y="9628046"/>
                  </a:lnTo>
                  <a:lnTo>
                    <a:pt x="16950982" y="9629610"/>
                  </a:lnTo>
                  <a:lnTo>
                    <a:pt x="16955927" y="9628174"/>
                  </a:lnTo>
                  <a:lnTo>
                    <a:pt x="16958304" y="9622884"/>
                  </a:lnTo>
                  <a:lnTo>
                    <a:pt x="16959814" y="9619983"/>
                  </a:lnTo>
                  <a:lnTo>
                    <a:pt x="16957905" y="9615229"/>
                  </a:lnTo>
                  <a:lnTo>
                    <a:pt x="16954189" y="9612856"/>
                  </a:lnTo>
                  <a:lnTo>
                    <a:pt x="16948521" y="9610438"/>
                  </a:lnTo>
                  <a:lnTo>
                    <a:pt x="16944331" y="9608257"/>
                  </a:lnTo>
                  <a:close/>
                </a:path>
                <a:path w="17531715" h="9879330">
                  <a:moveTo>
                    <a:pt x="16864280" y="9567807"/>
                  </a:moveTo>
                  <a:lnTo>
                    <a:pt x="16859192" y="9569576"/>
                  </a:lnTo>
                  <a:lnTo>
                    <a:pt x="16856806" y="9574862"/>
                  </a:lnTo>
                  <a:lnTo>
                    <a:pt x="16855446" y="9577433"/>
                  </a:lnTo>
                  <a:lnTo>
                    <a:pt x="16857214" y="9582520"/>
                  </a:lnTo>
                  <a:lnTo>
                    <a:pt x="16860930" y="9584894"/>
                  </a:lnTo>
                  <a:lnTo>
                    <a:pt x="16870929" y="9589159"/>
                  </a:lnTo>
                  <a:lnTo>
                    <a:pt x="16875876" y="9587723"/>
                  </a:lnTo>
                  <a:lnTo>
                    <a:pt x="16878262" y="9582438"/>
                  </a:lnTo>
                  <a:lnTo>
                    <a:pt x="16879621" y="9579866"/>
                  </a:lnTo>
                  <a:lnTo>
                    <a:pt x="16877851" y="9574778"/>
                  </a:lnTo>
                  <a:lnTo>
                    <a:pt x="16874136" y="9572405"/>
                  </a:lnTo>
                  <a:lnTo>
                    <a:pt x="16868470" y="9569988"/>
                  </a:lnTo>
                  <a:lnTo>
                    <a:pt x="16864280" y="9567807"/>
                  </a:lnTo>
                  <a:close/>
                </a:path>
                <a:path w="17531715" h="9879330">
                  <a:moveTo>
                    <a:pt x="2459588" y="3417331"/>
                  </a:moveTo>
                  <a:lnTo>
                    <a:pt x="2454450" y="3418291"/>
                  </a:lnTo>
                  <a:lnTo>
                    <a:pt x="2449903" y="3425412"/>
                  </a:lnTo>
                  <a:lnTo>
                    <a:pt x="2449705" y="3425722"/>
                  </a:lnTo>
                  <a:lnTo>
                    <a:pt x="2450666" y="3430859"/>
                  </a:lnTo>
                  <a:lnTo>
                    <a:pt x="2454381" y="3433232"/>
                  </a:lnTo>
                  <a:lnTo>
                    <a:pt x="2459287" y="3436506"/>
                  </a:lnTo>
                  <a:lnTo>
                    <a:pt x="2464287" y="3438639"/>
                  </a:lnTo>
                  <a:lnTo>
                    <a:pt x="2468282" y="3437585"/>
                  </a:lnTo>
                  <a:lnTo>
                    <a:pt x="2470309" y="3434511"/>
                  </a:lnTo>
                  <a:lnTo>
                    <a:pt x="2472885" y="3430488"/>
                  </a:lnTo>
                  <a:lnTo>
                    <a:pt x="2471924" y="3425351"/>
                  </a:lnTo>
                  <a:lnTo>
                    <a:pt x="2468209" y="3422979"/>
                  </a:lnTo>
                  <a:lnTo>
                    <a:pt x="2463303" y="3419704"/>
                  </a:lnTo>
                  <a:lnTo>
                    <a:pt x="2459588" y="3417331"/>
                  </a:lnTo>
                  <a:close/>
                </a:path>
                <a:path w="17531715" h="9879330">
                  <a:moveTo>
                    <a:pt x="16785845" y="9527258"/>
                  </a:moveTo>
                  <a:lnTo>
                    <a:pt x="16780900" y="9528694"/>
                  </a:lnTo>
                  <a:lnTo>
                    <a:pt x="16776821" y="9536409"/>
                  </a:lnTo>
                  <a:lnTo>
                    <a:pt x="16778257" y="9541355"/>
                  </a:lnTo>
                  <a:lnTo>
                    <a:pt x="16781972" y="9543727"/>
                  </a:lnTo>
                  <a:lnTo>
                    <a:pt x="16788305" y="9546429"/>
                  </a:lnTo>
                  <a:lnTo>
                    <a:pt x="16788163" y="9546762"/>
                  </a:lnTo>
                  <a:lnTo>
                    <a:pt x="16791830" y="9548327"/>
                  </a:lnTo>
                  <a:lnTo>
                    <a:pt x="16796774" y="9546890"/>
                  </a:lnTo>
                  <a:lnTo>
                    <a:pt x="16798480" y="9542891"/>
                  </a:lnTo>
                  <a:lnTo>
                    <a:pt x="16800520" y="9539033"/>
                  </a:lnTo>
                  <a:lnTo>
                    <a:pt x="16799084" y="9534087"/>
                  </a:lnTo>
                  <a:lnTo>
                    <a:pt x="16795369" y="9531714"/>
                  </a:lnTo>
                  <a:lnTo>
                    <a:pt x="16789704" y="9529297"/>
                  </a:lnTo>
                  <a:lnTo>
                    <a:pt x="16785845" y="9527258"/>
                  </a:lnTo>
                  <a:close/>
                </a:path>
                <a:path w="17531715" h="9879330">
                  <a:moveTo>
                    <a:pt x="9472292" y="6402416"/>
                  </a:moveTo>
                  <a:lnTo>
                    <a:pt x="9467723" y="6402042"/>
                  </a:lnTo>
                  <a:lnTo>
                    <a:pt x="9461679" y="6401434"/>
                  </a:lnTo>
                  <a:lnTo>
                    <a:pt x="9457111" y="6401061"/>
                  </a:lnTo>
                  <a:lnTo>
                    <a:pt x="9453406" y="6404208"/>
                  </a:lnTo>
                  <a:lnTo>
                    <a:pt x="9452753" y="6412203"/>
                  </a:lnTo>
                  <a:lnTo>
                    <a:pt x="9454899" y="6415482"/>
                  </a:lnTo>
                  <a:lnTo>
                    <a:pt x="9458566" y="6417046"/>
                  </a:lnTo>
                  <a:lnTo>
                    <a:pt x="9460375" y="6417424"/>
                  </a:lnTo>
                  <a:lnTo>
                    <a:pt x="9466417" y="6418032"/>
                  </a:lnTo>
                  <a:lnTo>
                    <a:pt x="9470985" y="6418405"/>
                  </a:lnTo>
                  <a:lnTo>
                    <a:pt x="9474692" y="6415258"/>
                  </a:lnTo>
                  <a:lnTo>
                    <a:pt x="9475438" y="6406121"/>
                  </a:lnTo>
                  <a:lnTo>
                    <a:pt x="9472292" y="6402416"/>
                  </a:lnTo>
                  <a:close/>
                </a:path>
                <a:path w="17531715" h="9879330">
                  <a:moveTo>
                    <a:pt x="16707313" y="9485091"/>
                  </a:moveTo>
                  <a:lnTo>
                    <a:pt x="16702367" y="9486527"/>
                  </a:lnTo>
                  <a:lnTo>
                    <a:pt x="16698288" y="9494242"/>
                  </a:lnTo>
                  <a:lnTo>
                    <a:pt x="16699725" y="9499189"/>
                  </a:lnTo>
                  <a:lnTo>
                    <a:pt x="16703582" y="9501228"/>
                  </a:lnTo>
                  <a:lnTo>
                    <a:pt x="16708964" y="9504312"/>
                  </a:lnTo>
                  <a:lnTo>
                    <a:pt x="16713298" y="9506160"/>
                  </a:lnTo>
                  <a:lnTo>
                    <a:pt x="16717767" y="9504915"/>
                  </a:lnTo>
                  <a:lnTo>
                    <a:pt x="16721846" y="9497200"/>
                  </a:lnTo>
                  <a:lnTo>
                    <a:pt x="16720409" y="9492254"/>
                  </a:lnTo>
                  <a:lnTo>
                    <a:pt x="16716552" y="9490215"/>
                  </a:lnTo>
                  <a:lnTo>
                    <a:pt x="16711170" y="9487131"/>
                  </a:lnTo>
                  <a:lnTo>
                    <a:pt x="16707313" y="9485091"/>
                  </a:lnTo>
                  <a:close/>
                </a:path>
                <a:path w="17531715" h="9879330">
                  <a:moveTo>
                    <a:pt x="2386418" y="3367210"/>
                  </a:moveTo>
                  <a:lnTo>
                    <a:pt x="2381282" y="3368170"/>
                  </a:lnTo>
                  <a:lnTo>
                    <a:pt x="2378909" y="3371886"/>
                  </a:lnTo>
                  <a:lnTo>
                    <a:pt x="2376203" y="3375458"/>
                  </a:lnTo>
                  <a:lnTo>
                    <a:pt x="2377163" y="3380596"/>
                  </a:lnTo>
                  <a:lnTo>
                    <a:pt x="2380879" y="3382968"/>
                  </a:lnTo>
                  <a:lnTo>
                    <a:pt x="2385785" y="3386243"/>
                  </a:lnTo>
                  <a:lnTo>
                    <a:pt x="2387118" y="3386812"/>
                  </a:lnTo>
                  <a:lnTo>
                    <a:pt x="2386976" y="3387145"/>
                  </a:lnTo>
                  <a:lnTo>
                    <a:pt x="2390642" y="3388709"/>
                  </a:lnTo>
                  <a:lnTo>
                    <a:pt x="2394637" y="3387655"/>
                  </a:lnTo>
                  <a:lnTo>
                    <a:pt x="2396868" y="3384273"/>
                  </a:lnTo>
                  <a:lnTo>
                    <a:pt x="2399573" y="3380700"/>
                  </a:lnTo>
                  <a:lnTo>
                    <a:pt x="2398613" y="3375563"/>
                  </a:lnTo>
                  <a:lnTo>
                    <a:pt x="2394898" y="3373190"/>
                  </a:lnTo>
                  <a:lnTo>
                    <a:pt x="2389991" y="3369916"/>
                  </a:lnTo>
                  <a:lnTo>
                    <a:pt x="2386418" y="3367210"/>
                  </a:lnTo>
                  <a:close/>
                </a:path>
                <a:path w="17531715" h="9879330">
                  <a:moveTo>
                    <a:pt x="16629349" y="9441592"/>
                  </a:moveTo>
                  <a:lnTo>
                    <a:pt x="16624404" y="9443028"/>
                  </a:lnTo>
                  <a:lnTo>
                    <a:pt x="16622364" y="9446886"/>
                  </a:lnTo>
                  <a:lnTo>
                    <a:pt x="16620183" y="9451076"/>
                  </a:lnTo>
                  <a:lnTo>
                    <a:pt x="16621619" y="9456022"/>
                  </a:lnTo>
                  <a:lnTo>
                    <a:pt x="16625476" y="9458062"/>
                  </a:lnTo>
                  <a:lnTo>
                    <a:pt x="16630858" y="9461146"/>
                  </a:lnTo>
                  <a:lnTo>
                    <a:pt x="16635525" y="9463136"/>
                  </a:lnTo>
                  <a:lnTo>
                    <a:pt x="16640136" y="9461557"/>
                  </a:lnTo>
                  <a:lnTo>
                    <a:pt x="16642034" y="9458033"/>
                  </a:lnTo>
                  <a:lnTo>
                    <a:pt x="16644215" y="9453842"/>
                  </a:lnTo>
                  <a:lnTo>
                    <a:pt x="16642779" y="9448896"/>
                  </a:lnTo>
                  <a:lnTo>
                    <a:pt x="16638922" y="9446857"/>
                  </a:lnTo>
                  <a:lnTo>
                    <a:pt x="16633541" y="9443774"/>
                  </a:lnTo>
                  <a:lnTo>
                    <a:pt x="16629349" y="9441592"/>
                  </a:lnTo>
                  <a:close/>
                </a:path>
                <a:path w="17531715" h="9879330">
                  <a:moveTo>
                    <a:pt x="16551861" y="9397901"/>
                  </a:moveTo>
                  <a:lnTo>
                    <a:pt x="16546582" y="9399195"/>
                  </a:lnTo>
                  <a:lnTo>
                    <a:pt x="16542503" y="9406910"/>
                  </a:lnTo>
                  <a:lnTo>
                    <a:pt x="16543797" y="9412190"/>
                  </a:lnTo>
                  <a:lnTo>
                    <a:pt x="16547655" y="9414229"/>
                  </a:lnTo>
                  <a:lnTo>
                    <a:pt x="16553036" y="9417313"/>
                  </a:lnTo>
                  <a:lnTo>
                    <a:pt x="16557704" y="9419304"/>
                  </a:lnTo>
                  <a:lnTo>
                    <a:pt x="16562315" y="9417725"/>
                  </a:lnTo>
                  <a:lnTo>
                    <a:pt x="16564212" y="9414200"/>
                  </a:lnTo>
                  <a:lnTo>
                    <a:pt x="16566251" y="9410343"/>
                  </a:lnTo>
                  <a:lnTo>
                    <a:pt x="16564960" y="9405065"/>
                  </a:lnTo>
                  <a:lnTo>
                    <a:pt x="16561102" y="9403025"/>
                  </a:lnTo>
                  <a:lnTo>
                    <a:pt x="16555719" y="9399941"/>
                  </a:lnTo>
                  <a:lnTo>
                    <a:pt x="16551861" y="9397901"/>
                  </a:lnTo>
                  <a:close/>
                </a:path>
                <a:path w="17531715" h="9879330">
                  <a:moveTo>
                    <a:pt x="9561184" y="6409212"/>
                  </a:moveTo>
                  <a:lnTo>
                    <a:pt x="9556614" y="6408839"/>
                  </a:lnTo>
                  <a:lnTo>
                    <a:pt x="9550572" y="6408231"/>
                  </a:lnTo>
                  <a:lnTo>
                    <a:pt x="9546004" y="6407858"/>
                  </a:lnTo>
                  <a:lnTo>
                    <a:pt x="9542298" y="6411004"/>
                  </a:lnTo>
                  <a:lnTo>
                    <a:pt x="9541644" y="6418999"/>
                  </a:lnTo>
                  <a:lnTo>
                    <a:pt x="9543790" y="6422278"/>
                  </a:lnTo>
                  <a:lnTo>
                    <a:pt x="9547458" y="6423842"/>
                  </a:lnTo>
                  <a:lnTo>
                    <a:pt x="9549267" y="6424220"/>
                  </a:lnTo>
                  <a:lnTo>
                    <a:pt x="9555310" y="6424828"/>
                  </a:lnTo>
                  <a:lnTo>
                    <a:pt x="9559878" y="6425201"/>
                  </a:lnTo>
                  <a:lnTo>
                    <a:pt x="9563583" y="6422054"/>
                  </a:lnTo>
                  <a:lnTo>
                    <a:pt x="9564330" y="6412918"/>
                  </a:lnTo>
                  <a:lnTo>
                    <a:pt x="9561184" y="6409212"/>
                  </a:lnTo>
                  <a:close/>
                </a:path>
                <a:path w="17531715" h="9879330">
                  <a:moveTo>
                    <a:pt x="2313152" y="3315471"/>
                  </a:moveTo>
                  <a:lnTo>
                    <a:pt x="2308348" y="3316573"/>
                  </a:lnTo>
                  <a:lnTo>
                    <a:pt x="2305642" y="3320147"/>
                  </a:lnTo>
                  <a:lnTo>
                    <a:pt x="2302794" y="3324053"/>
                  </a:lnTo>
                  <a:lnTo>
                    <a:pt x="2303896" y="3328857"/>
                  </a:lnTo>
                  <a:lnTo>
                    <a:pt x="2307469" y="3331563"/>
                  </a:lnTo>
                  <a:lnTo>
                    <a:pt x="2312376" y="3334837"/>
                  </a:lnTo>
                  <a:lnTo>
                    <a:pt x="2314042" y="3335548"/>
                  </a:lnTo>
                  <a:lnTo>
                    <a:pt x="2313900" y="3335882"/>
                  </a:lnTo>
                  <a:lnTo>
                    <a:pt x="2317233" y="3337303"/>
                  </a:lnTo>
                  <a:lnTo>
                    <a:pt x="2321561" y="3336392"/>
                  </a:lnTo>
                  <a:lnTo>
                    <a:pt x="2323792" y="3333010"/>
                  </a:lnTo>
                  <a:lnTo>
                    <a:pt x="2326640" y="3329104"/>
                  </a:lnTo>
                  <a:lnTo>
                    <a:pt x="2325538" y="3324300"/>
                  </a:lnTo>
                  <a:lnTo>
                    <a:pt x="2321965" y="3321594"/>
                  </a:lnTo>
                  <a:lnTo>
                    <a:pt x="2317058" y="3318319"/>
                  </a:lnTo>
                  <a:lnTo>
                    <a:pt x="2313152" y="3315471"/>
                  </a:lnTo>
                  <a:close/>
                </a:path>
                <a:path w="17531715" h="9879330">
                  <a:moveTo>
                    <a:pt x="16475134" y="9353354"/>
                  </a:moveTo>
                  <a:lnTo>
                    <a:pt x="16470187" y="9354789"/>
                  </a:lnTo>
                  <a:lnTo>
                    <a:pt x="16465442" y="9362219"/>
                  </a:lnTo>
                  <a:lnTo>
                    <a:pt x="16466878" y="9367165"/>
                  </a:lnTo>
                  <a:lnTo>
                    <a:pt x="16470593" y="9369538"/>
                  </a:lnTo>
                  <a:lnTo>
                    <a:pt x="16475643" y="9372480"/>
                  </a:lnTo>
                  <a:lnTo>
                    <a:pt x="16480642" y="9374613"/>
                  </a:lnTo>
                  <a:lnTo>
                    <a:pt x="16485113" y="9373368"/>
                  </a:lnTo>
                  <a:lnTo>
                    <a:pt x="16487011" y="9369844"/>
                  </a:lnTo>
                  <a:lnTo>
                    <a:pt x="16489383" y="9366129"/>
                  </a:lnTo>
                  <a:lnTo>
                    <a:pt x="16487947" y="9361183"/>
                  </a:lnTo>
                  <a:lnTo>
                    <a:pt x="16484232" y="9358810"/>
                  </a:lnTo>
                  <a:lnTo>
                    <a:pt x="16478849" y="9355726"/>
                  </a:lnTo>
                  <a:lnTo>
                    <a:pt x="16475134" y="9353354"/>
                  </a:lnTo>
                  <a:close/>
                </a:path>
                <a:path w="17531715" h="9879330">
                  <a:moveTo>
                    <a:pt x="16398499" y="9307663"/>
                  </a:moveTo>
                  <a:lnTo>
                    <a:pt x="16393552" y="9309099"/>
                  </a:lnTo>
                  <a:lnTo>
                    <a:pt x="16388808" y="9316530"/>
                  </a:lnTo>
                  <a:lnTo>
                    <a:pt x="16390243" y="9321475"/>
                  </a:lnTo>
                  <a:lnTo>
                    <a:pt x="16393958" y="9323848"/>
                  </a:lnTo>
                  <a:lnTo>
                    <a:pt x="16399007" y="9326790"/>
                  </a:lnTo>
                  <a:lnTo>
                    <a:pt x="16403674" y="9328780"/>
                  </a:lnTo>
                  <a:lnTo>
                    <a:pt x="16407811" y="9327394"/>
                  </a:lnTo>
                  <a:lnTo>
                    <a:pt x="16410042" y="9324011"/>
                  </a:lnTo>
                  <a:lnTo>
                    <a:pt x="16412415" y="9320296"/>
                  </a:lnTo>
                  <a:lnTo>
                    <a:pt x="16410978" y="9315350"/>
                  </a:lnTo>
                  <a:lnTo>
                    <a:pt x="16407264" y="9312977"/>
                  </a:lnTo>
                  <a:lnTo>
                    <a:pt x="16402214" y="9310036"/>
                  </a:lnTo>
                  <a:lnTo>
                    <a:pt x="16398499" y="9307663"/>
                  </a:lnTo>
                  <a:close/>
                </a:path>
                <a:path w="17531715" h="9879330">
                  <a:moveTo>
                    <a:pt x="2240694" y="3263683"/>
                  </a:moveTo>
                  <a:lnTo>
                    <a:pt x="2235557" y="3264643"/>
                  </a:lnTo>
                  <a:lnTo>
                    <a:pt x="2230145" y="3271789"/>
                  </a:lnTo>
                  <a:lnTo>
                    <a:pt x="2231105" y="3276927"/>
                  </a:lnTo>
                  <a:lnTo>
                    <a:pt x="2239442" y="3283241"/>
                  </a:lnTo>
                  <a:lnTo>
                    <a:pt x="2241109" y="3283952"/>
                  </a:lnTo>
                  <a:lnTo>
                    <a:pt x="2240967" y="3284285"/>
                  </a:lnTo>
                  <a:lnTo>
                    <a:pt x="2244300" y="3285707"/>
                  </a:lnTo>
                  <a:lnTo>
                    <a:pt x="2248770" y="3284462"/>
                  </a:lnTo>
                  <a:lnTo>
                    <a:pt x="2250859" y="3281413"/>
                  </a:lnTo>
                  <a:lnTo>
                    <a:pt x="2253565" y="3277841"/>
                  </a:lnTo>
                  <a:lnTo>
                    <a:pt x="2252604" y="3272703"/>
                  </a:lnTo>
                  <a:lnTo>
                    <a:pt x="2240694" y="3263683"/>
                  </a:lnTo>
                  <a:close/>
                </a:path>
                <a:path w="17531715" h="9879330">
                  <a:moveTo>
                    <a:pt x="9650453" y="6414199"/>
                  </a:moveTo>
                  <a:lnTo>
                    <a:pt x="9645885" y="6413826"/>
                  </a:lnTo>
                  <a:lnTo>
                    <a:pt x="9639699" y="6413551"/>
                  </a:lnTo>
                  <a:lnTo>
                    <a:pt x="9634989" y="6413512"/>
                  </a:lnTo>
                  <a:lnTo>
                    <a:pt x="9631283" y="6416658"/>
                  </a:lnTo>
                  <a:lnTo>
                    <a:pt x="9630631" y="6424653"/>
                  </a:lnTo>
                  <a:lnTo>
                    <a:pt x="9632777" y="6427932"/>
                  </a:lnTo>
                  <a:lnTo>
                    <a:pt x="9635777" y="6429212"/>
                  </a:lnTo>
                  <a:lnTo>
                    <a:pt x="9636252" y="6429021"/>
                  </a:lnTo>
                  <a:lnTo>
                    <a:pt x="9637253" y="6429448"/>
                  </a:lnTo>
                  <a:lnTo>
                    <a:pt x="9639060" y="6429825"/>
                  </a:lnTo>
                  <a:lnTo>
                    <a:pt x="9645246" y="6430100"/>
                  </a:lnTo>
                  <a:lnTo>
                    <a:pt x="9649624" y="6429997"/>
                  </a:lnTo>
                  <a:lnTo>
                    <a:pt x="9653330" y="6426850"/>
                  </a:lnTo>
                  <a:lnTo>
                    <a:pt x="9653703" y="6422283"/>
                  </a:lnTo>
                  <a:lnTo>
                    <a:pt x="9653601" y="6417905"/>
                  </a:lnTo>
                  <a:lnTo>
                    <a:pt x="9650453" y="6414199"/>
                  </a:lnTo>
                  <a:close/>
                </a:path>
                <a:path w="17531715" h="9879330">
                  <a:moveTo>
                    <a:pt x="16322624" y="9261115"/>
                  </a:moveTo>
                  <a:lnTo>
                    <a:pt x="16317678" y="9262551"/>
                  </a:lnTo>
                  <a:lnTo>
                    <a:pt x="16312932" y="9269981"/>
                  </a:lnTo>
                  <a:lnTo>
                    <a:pt x="16314368" y="9274927"/>
                  </a:lnTo>
                  <a:lnTo>
                    <a:pt x="16318084" y="9277300"/>
                  </a:lnTo>
                  <a:lnTo>
                    <a:pt x="16323134" y="9280242"/>
                  </a:lnTo>
                  <a:lnTo>
                    <a:pt x="16327798" y="9282232"/>
                  </a:lnTo>
                  <a:lnTo>
                    <a:pt x="16331936" y="9280845"/>
                  </a:lnTo>
                  <a:lnTo>
                    <a:pt x="16334167" y="9277463"/>
                  </a:lnTo>
                  <a:lnTo>
                    <a:pt x="16336540" y="9273748"/>
                  </a:lnTo>
                  <a:lnTo>
                    <a:pt x="16335105" y="9268802"/>
                  </a:lnTo>
                  <a:lnTo>
                    <a:pt x="16331388" y="9266429"/>
                  </a:lnTo>
                  <a:lnTo>
                    <a:pt x="16326339" y="9263488"/>
                  </a:lnTo>
                  <a:lnTo>
                    <a:pt x="16322624" y="9261115"/>
                  </a:lnTo>
                  <a:close/>
                </a:path>
                <a:path w="17531715" h="9879330">
                  <a:moveTo>
                    <a:pt x="2168378" y="3211562"/>
                  </a:moveTo>
                  <a:lnTo>
                    <a:pt x="2163241" y="3212522"/>
                  </a:lnTo>
                  <a:lnTo>
                    <a:pt x="2157829" y="3219668"/>
                  </a:lnTo>
                  <a:lnTo>
                    <a:pt x="2158789" y="3224806"/>
                  </a:lnTo>
                  <a:lnTo>
                    <a:pt x="2167126" y="3231120"/>
                  </a:lnTo>
                  <a:lnTo>
                    <a:pt x="2172126" y="3233253"/>
                  </a:lnTo>
                  <a:lnTo>
                    <a:pt x="2176454" y="3232341"/>
                  </a:lnTo>
                  <a:lnTo>
                    <a:pt x="2178543" y="3229292"/>
                  </a:lnTo>
                  <a:lnTo>
                    <a:pt x="2181249" y="3225719"/>
                  </a:lnTo>
                  <a:lnTo>
                    <a:pt x="2180288" y="3220582"/>
                  </a:lnTo>
                  <a:lnTo>
                    <a:pt x="2168378" y="3211562"/>
                  </a:lnTo>
                  <a:close/>
                </a:path>
                <a:path w="17531715" h="9879330">
                  <a:moveTo>
                    <a:pt x="16246984" y="9213091"/>
                  </a:moveTo>
                  <a:lnTo>
                    <a:pt x="16242038" y="9214527"/>
                  </a:lnTo>
                  <a:lnTo>
                    <a:pt x="16239665" y="9218242"/>
                  </a:lnTo>
                  <a:lnTo>
                    <a:pt x="16237987" y="9221466"/>
                  </a:lnTo>
                  <a:lnTo>
                    <a:pt x="16237484" y="9222433"/>
                  </a:lnTo>
                  <a:lnTo>
                    <a:pt x="16238587" y="9227238"/>
                  </a:lnTo>
                  <a:lnTo>
                    <a:pt x="16242302" y="9229610"/>
                  </a:lnTo>
                  <a:lnTo>
                    <a:pt x="16247209" y="9232885"/>
                  </a:lnTo>
                  <a:lnTo>
                    <a:pt x="16252207" y="9235017"/>
                  </a:lnTo>
                  <a:lnTo>
                    <a:pt x="16256344" y="9233630"/>
                  </a:lnTo>
                  <a:lnTo>
                    <a:pt x="16258575" y="9230248"/>
                  </a:lnTo>
                  <a:lnTo>
                    <a:pt x="16260253" y="9227024"/>
                  </a:lnTo>
                  <a:lnTo>
                    <a:pt x="16260756" y="9226058"/>
                  </a:lnTo>
                  <a:lnTo>
                    <a:pt x="16259656" y="9221254"/>
                  </a:lnTo>
                  <a:lnTo>
                    <a:pt x="16255941" y="9218882"/>
                  </a:lnTo>
                  <a:lnTo>
                    <a:pt x="16251033" y="9215606"/>
                  </a:lnTo>
                  <a:lnTo>
                    <a:pt x="16246984" y="9213091"/>
                  </a:lnTo>
                  <a:close/>
                </a:path>
                <a:path w="17531715" h="9879330">
                  <a:moveTo>
                    <a:pt x="16172203" y="9165828"/>
                  </a:moveTo>
                  <a:lnTo>
                    <a:pt x="16167065" y="9166788"/>
                  </a:lnTo>
                  <a:lnTo>
                    <a:pt x="16162518" y="9173910"/>
                  </a:lnTo>
                  <a:lnTo>
                    <a:pt x="16162321" y="9174219"/>
                  </a:lnTo>
                  <a:lnTo>
                    <a:pt x="16163280" y="9179356"/>
                  </a:lnTo>
                  <a:lnTo>
                    <a:pt x="16166995" y="9181729"/>
                  </a:lnTo>
                  <a:lnTo>
                    <a:pt x="16171903" y="9185003"/>
                  </a:lnTo>
                  <a:lnTo>
                    <a:pt x="16173235" y="9185572"/>
                  </a:lnTo>
                  <a:lnTo>
                    <a:pt x="16173093" y="9185906"/>
                  </a:lnTo>
                  <a:lnTo>
                    <a:pt x="16176760" y="9187470"/>
                  </a:lnTo>
                  <a:lnTo>
                    <a:pt x="16180896" y="9186082"/>
                  </a:lnTo>
                  <a:lnTo>
                    <a:pt x="16182924" y="9183007"/>
                  </a:lnTo>
                  <a:lnTo>
                    <a:pt x="16185499" y="9178985"/>
                  </a:lnTo>
                  <a:lnTo>
                    <a:pt x="16184539" y="9173848"/>
                  </a:lnTo>
                  <a:lnTo>
                    <a:pt x="16180825" y="9171475"/>
                  </a:lnTo>
                  <a:lnTo>
                    <a:pt x="16175918" y="9168201"/>
                  </a:lnTo>
                  <a:lnTo>
                    <a:pt x="16172203" y="9165828"/>
                  </a:lnTo>
                  <a:close/>
                </a:path>
                <a:path w="17531715" h="9879330">
                  <a:moveTo>
                    <a:pt x="9739057" y="6418902"/>
                  </a:moveTo>
                  <a:lnTo>
                    <a:pt x="9734489" y="6418530"/>
                  </a:lnTo>
                  <a:lnTo>
                    <a:pt x="9728303" y="6418255"/>
                  </a:lnTo>
                  <a:lnTo>
                    <a:pt x="9723926" y="6418357"/>
                  </a:lnTo>
                  <a:lnTo>
                    <a:pt x="9720220" y="6421504"/>
                  </a:lnTo>
                  <a:lnTo>
                    <a:pt x="9719566" y="6429498"/>
                  </a:lnTo>
                  <a:lnTo>
                    <a:pt x="9721714" y="6432778"/>
                  </a:lnTo>
                  <a:lnTo>
                    <a:pt x="9724713" y="6434057"/>
                  </a:lnTo>
                  <a:lnTo>
                    <a:pt x="9724855" y="6433724"/>
                  </a:lnTo>
                  <a:lnTo>
                    <a:pt x="9725855" y="6434151"/>
                  </a:lnTo>
                  <a:lnTo>
                    <a:pt x="9727664" y="6434528"/>
                  </a:lnTo>
                  <a:lnTo>
                    <a:pt x="9733849" y="6434803"/>
                  </a:lnTo>
                  <a:lnTo>
                    <a:pt x="9738227" y="6434700"/>
                  </a:lnTo>
                  <a:lnTo>
                    <a:pt x="9741933" y="6431554"/>
                  </a:lnTo>
                  <a:lnTo>
                    <a:pt x="9742306" y="6426986"/>
                  </a:lnTo>
                  <a:lnTo>
                    <a:pt x="9742203" y="6422608"/>
                  </a:lnTo>
                  <a:lnTo>
                    <a:pt x="9739057" y="6418902"/>
                  </a:lnTo>
                  <a:close/>
                </a:path>
                <a:path w="17531715" h="9879330">
                  <a:moveTo>
                    <a:pt x="2096204" y="3159108"/>
                  </a:moveTo>
                  <a:lnTo>
                    <a:pt x="2091209" y="3159734"/>
                  </a:lnTo>
                  <a:lnTo>
                    <a:pt x="2088503" y="3163307"/>
                  </a:lnTo>
                  <a:lnTo>
                    <a:pt x="2086130" y="3167023"/>
                  </a:lnTo>
                  <a:lnTo>
                    <a:pt x="2086757" y="3172018"/>
                  </a:lnTo>
                  <a:lnTo>
                    <a:pt x="2095095" y="3178332"/>
                  </a:lnTo>
                  <a:lnTo>
                    <a:pt x="2100094" y="3180465"/>
                  </a:lnTo>
                  <a:lnTo>
                    <a:pt x="2104422" y="3179553"/>
                  </a:lnTo>
                  <a:lnTo>
                    <a:pt x="2106511" y="3176505"/>
                  </a:lnTo>
                  <a:lnTo>
                    <a:pt x="2108884" y="3172789"/>
                  </a:lnTo>
                  <a:lnTo>
                    <a:pt x="2108257" y="3167795"/>
                  </a:lnTo>
                  <a:lnTo>
                    <a:pt x="2099920" y="3161480"/>
                  </a:lnTo>
                  <a:lnTo>
                    <a:pt x="2096204" y="3159108"/>
                  </a:lnTo>
                  <a:close/>
                </a:path>
                <a:path w="17531715" h="9879330">
                  <a:moveTo>
                    <a:pt x="16097658" y="9117089"/>
                  </a:moveTo>
                  <a:lnTo>
                    <a:pt x="16092520" y="9118049"/>
                  </a:lnTo>
                  <a:lnTo>
                    <a:pt x="16087972" y="9125170"/>
                  </a:lnTo>
                  <a:lnTo>
                    <a:pt x="16087774" y="9125480"/>
                  </a:lnTo>
                  <a:lnTo>
                    <a:pt x="16088735" y="9130617"/>
                  </a:lnTo>
                  <a:lnTo>
                    <a:pt x="16092450" y="9132990"/>
                  </a:lnTo>
                  <a:lnTo>
                    <a:pt x="16097355" y="9136264"/>
                  </a:lnTo>
                  <a:lnTo>
                    <a:pt x="16102356" y="9138397"/>
                  </a:lnTo>
                  <a:lnTo>
                    <a:pt x="16106350" y="9137343"/>
                  </a:lnTo>
                  <a:lnTo>
                    <a:pt x="16108378" y="9134269"/>
                  </a:lnTo>
                  <a:lnTo>
                    <a:pt x="16110954" y="9130246"/>
                  </a:lnTo>
                  <a:lnTo>
                    <a:pt x="16109993" y="9125109"/>
                  </a:lnTo>
                  <a:lnTo>
                    <a:pt x="16106278" y="9122736"/>
                  </a:lnTo>
                  <a:lnTo>
                    <a:pt x="16101373" y="9119462"/>
                  </a:lnTo>
                  <a:lnTo>
                    <a:pt x="16097658" y="9117089"/>
                  </a:lnTo>
                  <a:close/>
                </a:path>
                <a:path w="17531715" h="9879330">
                  <a:moveTo>
                    <a:pt x="2025123" y="3105938"/>
                  </a:moveTo>
                  <a:lnTo>
                    <a:pt x="2020129" y="3106564"/>
                  </a:lnTo>
                  <a:lnTo>
                    <a:pt x="2014717" y="3113711"/>
                  </a:lnTo>
                  <a:lnTo>
                    <a:pt x="2015344" y="3118705"/>
                  </a:lnTo>
                  <a:lnTo>
                    <a:pt x="2023681" y="3125020"/>
                  </a:lnTo>
                  <a:lnTo>
                    <a:pt x="2025347" y="3125731"/>
                  </a:lnTo>
                  <a:lnTo>
                    <a:pt x="2025205" y="3126064"/>
                  </a:lnTo>
                  <a:lnTo>
                    <a:pt x="2028538" y="3127486"/>
                  </a:lnTo>
                  <a:lnTo>
                    <a:pt x="2032533" y="3126433"/>
                  </a:lnTo>
                  <a:lnTo>
                    <a:pt x="2034955" y="3123526"/>
                  </a:lnTo>
                  <a:lnTo>
                    <a:pt x="2037661" y="3119953"/>
                  </a:lnTo>
                  <a:lnTo>
                    <a:pt x="2037034" y="3114957"/>
                  </a:lnTo>
                  <a:lnTo>
                    <a:pt x="2025123" y="3105938"/>
                  </a:lnTo>
                  <a:close/>
                </a:path>
                <a:path w="17531715" h="9879330">
                  <a:moveTo>
                    <a:pt x="16022918" y="9067874"/>
                  </a:moveTo>
                  <a:lnTo>
                    <a:pt x="16017782" y="9068834"/>
                  </a:lnTo>
                  <a:lnTo>
                    <a:pt x="16013235" y="9075956"/>
                  </a:lnTo>
                  <a:lnTo>
                    <a:pt x="16013038" y="9076265"/>
                  </a:lnTo>
                  <a:lnTo>
                    <a:pt x="16013997" y="9081402"/>
                  </a:lnTo>
                  <a:lnTo>
                    <a:pt x="16017712" y="9083775"/>
                  </a:lnTo>
                  <a:lnTo>
                    <a:pt x="16022617" y="9087050"/>
                  </a:lnTo>
                  <a:lnTo>
                    <a:pt x="16027617" y="9089182"/>
                  </a:lnTo>
                  <a:lnTo>
                    <a:pt x="16031612" y="9088128"/>
                  </a:lnTo>
                  <a:lnTo>
                    <a:pt x="16033640" y="9085054"/>
                  </a:lnTo>
                  <a:lnTo>
                    <a:pt x="16036216" y="9081031"/>
                  </a:lnTo>
                  <a:lnTo>
                    <a:pt x="16035256" y="9075894"/>
                  </a:lnTo>
                  <a:lnTo>
                    <a:pt x="16031540" y="9073522"/>
                  </a:lnTo>
                  <a:lnTo>
                    <a:pt x="16026633" y="9070246"/>
                  </a:lnTo>
                  <a:lnTo>
                    <a:pt x="16022918" y="9067874"/>
                  </a:lnTo>
                  <a:close/>
                </a:path>
                <a:path w="17531715" h="9879330">
                  <a:moveTo>
                    <a:pt x="9828278" y="6423081"/>
                  </a:moveTo>
                  <a:lnTo>
                    <a:pt x="9823710" y="6422709"/>
                  </a:lnTo>
                  <a:lnTo>
                    <a:pt x="9817523" y="6422433"/>
                  </a:lnTo>
                  <a:lnTo>
                    <a:pt x="9812813" y="6422393"/>
                  </a:lnTo>
                  <a:lnTo>
                    <a:pt x="9809440" y="6425682"/>
                  </a:lnTo>
                  <a:lnTo>
                    <a:pt x="9809067" y="6430250"/>
                  </a:lnTo>
                  <a:lnTo>
                    <a:pt x="9809121" y="6433819"/>
                  </a:lnTo>
                  <a:lnTo>
                    <a:pt x="9811076" y="6436623"/>
                  </a:lnTo>
                  <a:lnTo>
                    <a:pt x="9814077" y="6437903"/>
                  </a:lnTo>
                  <a:lnTo>
                    <a:pt x="9813934" y="6438236"/>
                  </a:lnTo>
                  <a:lnTo>
                    <a:pt x="9814933" y="6438662"/>
                  </a:lnTo>
                  <a:lnTo>
                    <a:pt x="9816886" y="6438707"/>
                  </a:lnTo>
                  <a:lnTo>
                    <a:pt x="9823072" y="6438982"/>
                  </a:lnTo>
                  <a:lnTo>
                    <a:pt x="9827782" y="6439021"/>
                  </a:lnTo>
                  <a:lnTo>
                    <a:pt x="9831154" y="6435732"/>
                  </a:lnTo>
                  <a:lnTo>
                    <a:pt x="9831526" y="6431164"/>
                  </a:lnTo>
                  <a:lnTo>
                    <a:pt x="9831567" y="6426453"/>
                  </a:lnTo>
                  <a:lnTo>
                    <a:pt x="9828278" y="6423081"/>
                  </a:lnTo>
                  <a:close/>
                </a:path>
                <a:path w="17531715" h="9879330">
                  <a:moveTo>
                    <a:pt x="1953803" y="3051483"/>
                  </a:moveTo>
                  <a:lnTo>
                    <a:pt x="1948808" y="3052110"/>
                  </a:lnTo>
                  <a:lnTo>
                    <a:pt x="1943396" y="3059256"/>
                  </a:lnTo>
                  <a:lnTo>
                    <a:pt x="1944023" y="3064251"/>
                  </a:lnTo>
                  <a:lnTo>
                    <a:pt x="1952360" y="3070566"/>
                  </a:lnTo>
                  <a:lnTo>
                    <a:pt x="1954360" y="3071419"/>
                  </a:lnTo>
                  <a:lnTo>
                    <a:pt x="1953884" y="3071610"/>
                  </a:lnTo>
                  <a:lnTo>
                    <a:pt x="1957217" y="3073032"/>
                  </a:lnTo>
                  <a:lnTo>
                    <a:pt x="1961212" y="3071978"/>
                  </a:lnTo>
                  <a:lnTo>
                    <a:pt x="1963634" y="3069072"/>
                  </a:lnTo>
                  <a:lnTo>
                    <a:pt x="1966340" y="3065498"/>
                  </a:lnTo>
                  <a:lnTo>
                    <a:pt x="1965714" y="3060503"/>
                  </a:lnTo>
                  <a:lnTo>
                    <a:pt x="1953803" y="3051483"/>
                  </a:lnTo>
                  <a:close/>
                </a:path>
                <a:path w="17531715" h="9879330">
                  <a:moveTo>
                    <a:pt x="15949132" y="9018277"/>
                  </a:moveTo>
                  <a:lnTo>
                    <a:pt x="15943994" y="9019237"/>
                  </a:lnTo>
                  <a:lnTo>
                    <a:pt x="15939447" y="9026359"/>
                  </a:lnTo>
                  <a:lnTo>
                    <a:pt x="15939250" y="9026668"/>
                  </a:lnTo>
                  <a:lnTo>
                    <a:pt x="15940209" y="9031805"/>
                  </a:lnTo>
                  <a:lnTo>
                    <a:pt x="15943924" y="9034178"/>
                  </a:lnTo>
                  <a:lnTo>
                    <a:pt x="15948832" y="9037452"/>
                  </a:lnTo>
                  <a:lnTo>
                    <a:pt x="15953831" y="9039585"/>
                  </a:lnTo>
                  <a:lnTo>
                    <a:pt x="15957827" y="9038532"/>
                  </a:lnTo>
                  <a:lnTo>
                    <a:pt x="15959855" y="9035458"/>
                  </a:lnTo>
                  <a:lnTo>
                    <a:pt x="15962431" y="9031435"/>
                  </a:lnTo>
                  <a:lnTo>
                    <a:pt x="15961468" y="9026297"/>
                  </a:lnTo>
                  <a:lnTo>
                    <a:pt x="15957753" y="9023925"/>
                  </a:lnTo>
                  <a:lnTo>
                    <a:pt x="15952847" y="9020650"/>
                  </a:lnTo>
                  <a:lnTo>
                    <a:pt x="15949132" y="9018277"/>
                  </a:lnTo>
                  <a:close/>
                </a:path>
                <a:path w="17531715" h="9879330">
                  <a:moveTo>
                    <a:pt x="9916543" y="6424882"/>
                  </a:moveTo>
                  <a:lnTo>
                    <a:pt x="9912166" y="6424985"/>
                  </a:lnTo>
                  <a:lnTo>
                    <a:pt x="9906313" y="6424852"/>
                  </a:lnTo>
                  <a:lnTo>
                    <a:pt x="9901937" y="6424954"/>
                  </a:lnTo>
                  <a:lnTo>
                    <a:pt x="9898088" y="6428434"/>
                  </a:lnTo>
                  <a:lnTo>
                    <a:pt x="9898191" y="6432812"/>
                  </a:lnTo>
                  <a:lnTo>
                    <a:pt x="9898245" y="6436381"/>
                  </a:lnTo>
                  <a:lnTo>
                    <a:pt x="9916714" y="6441107"/>
                  </a:lnTo>
                  <a:lnTo>
                    <a:pt x="9920228" y="6437485"/>
                  </a:lnTo>
                  <a:lnTo>
                    <a:pt x="9920127" y="6433108"/>
                  </a:lnTo>
                  <a:lnTo>
                    <a:pt x="9920166" y="6428397"/>
                  </a:lnTo>
                  <a:lnTo>
                    <a:pt x="9916543" y="6424882"/>
                  </a:lnTo>
                  <a:close/>
                </a:path>
                <a:path w="17531715" h="9879330">
                  <a:moveTo>
                    <a:pt x="15875632" y="8968015"/>
                  </a:moveTo>
                  <a:lnTo>
                    <a:pt x="15870494" y="8968975"/>
                  </a:lnTo>
                  <a:lnTo>
                    <a:pt x="15868121" y="8972690"/>
                  </a:lnTo>
                  <a:lnTo>
                    <a:pt x="15865415" y="8976263"/>
                  </a:lnTo>
                  <a:lnTo>
                    <a:pt x="15866375" y="8981400"/>
                  </a:lnTo>
                  <a:lnTo>
                    <a:pt x="15870091" y="8983773"/>
                  </a:lnTo>
                  <a:lnTo>
                    <a:pt x="15874996" y="8987047"/>
                  </a:lnTo>
                  <a:lnTo>
                    <a:pt x="15876331" y="8987616"/>
                  </a:lnTo>
                  <a:lnTo>
                    <a:pt x="15876522" y="8988092"/>
                  </a:lnTo>
                  <a:lnTo>
                    <a:pt x="15880188" y="8989656"/>
                  </a:lnTo>
                  <a:lnTo>
                    <a:pt x="15884182" y="8988602"/>
                  </a:lnTo>
                  <a:lnTo>
                    <a:pt x="15886413" y="8985220"/>
                  </a:lnTo>
                  <a:lnTo>
                    <a:pt x="15888786" y="8981505"/>
                  </a:lnTo>
                  <a:lnTo>
                    <a:pt x="15887826" y="8976369"/>
                  </a:lnTo>
                  <a:lnTo>
                    <a:pt x="15884110" y="8973995"/>
                  </a:lnTo>
                  <a:lnTo>
                    <a:pt x="15879205" y="8970721"/>
                  </a:lnTo>
                  <a:lnTo>
                    <a:pt x="15875632" y="8968015"/>
                  </a:lnTo>
                  <a:close/>
                </a:path>
                <a:path w="17531715" h="9879330">
                  <a:moveTo>
                    <a:pt x="1883291" y="2996979"/>
                  </a:moveTo>
                  <a:lnTo>
                    <a:pt x="1878296" y="2997607"/>
                  </a:lnTo>
                  <a:lnTo>
                    <a:pt x="1872884" y="3004753"/>
                  </a:lnTo>
                  <a:lnTo>
                    <a:pt x="1873511" y="3009748"/>
                  </a:lnTo>
                  <a:lnTo>
                    <a:pt x="1881848" y="3016062"/>
                  </a:lnTo>
                  <a:lnTo>
                    <a:pt x="1883848" y="3016915"/>
                  </a:lnTo>
                  <a:lnTo>
                    <a:pt x="1883373" y="3017107"/>
                  </a:lnTo>
                  <a:lnTo>
                    <a:pt x="1886706" y="3018528"/>
                  </a:lnTo>
                  <a:lnTo>
                    <a:pt x="1890701" y="3017475"/>
                  </a:lnTo>
                  <a:lnTo>
                    <a:pt x="1893123" y="3014568"/>
                  </a:lnTo>
                  <a:lnTo>
                    <a:pt x="1895829" y="3010996"/>
                  </a:lnTo>
                  <a:lnTo>
                    <a:pt x="1895201" y="3006000"/>
                  </a:lnTo>
                  <a:lnTo>
                    <a:pt x="1883291" y="2996979"/>
                  </a:lnTo>
                  <a:close/>
                </a:path>
                <a:path w="17531715" h="9879330">
                  <a:moveTo>
                    <a:pt x="15802079" y="8916942"/>
                  </a:moveTo>
                  <a:lnTo>
                    <a:pt x="15797275" y="8918044"/>
                  </a:lnTo>
                  <a:lnTo>
                    <a:pt x="15791863" y="8925191"/>
                  </a:lnTo>
                  <a:lnTo>
                    <a:pt x="15792967" y="8929995"/>
                  </a:lnTo>
                  <a:lnTo>
                    <a:pt x="15796540" y="8932701"/>
                  </a:lnTo>
                  <a:lnTo>
                    <a:pt x="15801446" y="8935975"/>
                  </a:lnTo>
                  <a:lnTo>
                    <a:pt x="15803112" y="8936686"/>
                  </a:lnTo>
                  <a:lnTo>
                    <a:pt x="15802636" y="8936877"/>
                  </a:lnTo>
                  <a:lnTo>
                    <a:pt x="15805969" y="8938299"/>
                  </a:lnTo>
                  <a:lnTo>
                    <a:pt x="15810298" y="8937388"/>
                  </a:lnTo>
                  <a:lnTo>
                    <a:pt x="15812528" y="8934006"/>
                  </a:lnTo>
                  <a:lnTo>
                    <a:pt x="15815235" y="8930433"/>
                  </a:lnTo>
                  <a:lnTo>
                    <a:pt x="15814133" y="8925629"/>
                  </a:lnTo>
                  <a:lnTo>
                    <a:pt x="15810560" y="8922924"/>
                  </a:lnTo>
                  <a:lnTo>
                    <a:pt x="15805652" y="8919648"/>
                  </a:lnTo>
                  <a:lnTo>
                    <a:pt x="15802079" y="8916942"/>
                  </a:lnTo>
                  <a:close/>
                </a:path>
                <a:path w="17531715" h="9879330">
                  <a:moveTo>
                    <a:pt x="1814014" y="2941428"/>
                  </a:moveTo>
                  <a:lnTo>
                    <a:pt x="1808686" y="2941912"/>
                  </a:lnTo>
                  <a:lnTo>
                    <a:pt x="1803274" y="2949059"/>
                  </a:lnTo>
                  <a:lnTo>
                    <a:pt x="1803759" y="2954387"/>
                  </a:lnTo>
                  <a:lnTo>
                    <a:pt x="1812096" y="2960702"/>
                  </a:lnTo>
                  <a:lnTo>
                    <a:pt x="1817429" y="2962976"/>
                  </a:lnTo>
                  <a:lnTo>
                    <a:pt x="1821282" y="2962256"/>
                  </a:lnTo>
                  <a:lnTo>
                    <a:pt x="1823704" y="2959349"/>
                  </a:lnTo>
                  <a:lnTo>
                    <a:pt x="1826410" y="2955776"/>
                  </a:lnTo>
                  <a:lnTo>
                    <a:pt x="1825925" y="2950448"/>
                  </a:lnTo>
                  <a:lnTo>
                    <a:pt x="1814014" y="2941428"/>
                  </a:lnTo>
                  <a:close/>
                </a:path>
                <a:path w="17531715" h="9879330">
                  <a:moveTo>
                    <a:pt x="10005759" y="6426301"/>
                  </a:moveTo>
                  <a:lnTo>
                    <a:pt x="10001382" y="6426404"/>
                  </a:lnTo>
                  <a:lnTo>
                    <a:pt x="9995530" y="6426271"/>
                  </a:lnTo>
                  <a:lnTo>
                    <a:pt x="9990962" y="6425899"/>
                  </a:lnTo>
                  <a:lnTo>
                    <a:pt x="9987305" y="6429854"/>
                  </a:lnTo>
                  <a:lnTo>
                    <a:pt x="9987408" y="6434231"/>
                  </a:lnTo>
                  <a:lnTo>
                    <a:pt x="9987460" y="6437799"/>
                  </a:lnTo>
                  <a:lnTo>
                    <a:pt x="9989416" y="6440603"/>
                  </a:lnTo>
                  <a:lnTo>
                    <a:pt x="9993082" y="6442167"/>
                  </a:lnTo>
                  <a:lnTo>
                    <a:pt x="9995365" y="6442354"/>
                  </a:lnTo>
                  <a:lnTo>
                    <a:pt x="10001219" y="6442486"/>
                  </a:lnTo>
                  <a:lnTo>
                    <a:pt x="10005787" y="6442859"/>
                  </a:lnTo>
                  <a:lnTo>
                    <a:pt x="10009445" y="6438904"/>
                  </a:lnTo>
                  <a:lnTo>
                    <a:pt x="10009342" y="6434526"/>
                  </a:lnTo>
                  <a:lnTo>
                    <a:pt x="10009382" y="6429816"/>
                  </a:lnTo>
                  <a:lnTo>
                    <a:pt x="10005759" y="6426301"/>
                  </a:lnTo>
                  <a:close/>
                </a:path>
                <a:path w="17531715" h="9879330">
                  <a:moveTo>
                    <a:pt x="15729290" y="8865012"/>
                  </a:moveTo>
                  <a:lnTo>
                    <a:pt x="15724485" y="8866115"/>
                  </a:lnTo>
                  <a:lnTo>
                    <a:pt x="15719072" y="8873261"/>
                  </a:lnTo>
                  <a:lnTo>
                    <a:pt x="15720032" y="8878398"/>
                  </a:lnTo>
                  <a:lnTo>
                    <a:pt x="15728370" y="8884712"/>
                  </a:lnTo>
                  <a:lnTo>
                    <a:pt x="15730037" y="8885423"/>
                  </a:lnTo>
                  <a:lnTo>
                    <a:pt x="15729895" y="8885756"/>
                  </a:lnTo>
                  <a:lnTo>
                    <a:pt x="15733228" y="8887178"/>
                  </a:lnTo>
                  <a:lnTo>
                    <a:pt x="15737697" y="8885933"/>
                  </a:lnTo>
                  <a:lnTo>
                    <a:pt x="15739786" y="8882884"/>
                  </a:lnTo>
                  <a:lnTo>
                    <a:pt x="15742633" y="8878978"/>
                  </a:lnTo>
                  <a:lnTo>
                    <a:pt x="15741531" y="8874174"/>
                  </a:lnTo>
                  <a:lnTo>
                    <a:pt x="15733196" y="8867860"/>
                  </a:lnTo>
                  <a:lnTo>
                    <a:pt x="15729290" y="8865012"/>
                  </a:lnTo>
                  <a:close/>
                </a:path>
                <a:path w="17531715" h="9879330">
                  <a:moveTo>
                    <a:pt x="1745022" y="2885209"/>
                  </a:moveTo>
                  <a:lnTo>
                    <a:pt x="1739694" y="2885694"/>
                  </a:lnTo>
                  <a:lnTo>
                    <a:pt x="1736988" y="2889267"/>
                  </a:lnTo>
                  <a:lnTo>
                    <a:pt x="1733949" y="2892698"/>
                  </a:lnTo>
                  <a:lnTo>
                    <a:pt x="1734434" y="2898026"/>
                  </a:lnTo>
                  <a:lnTo>
                    <a:pt x="1738007" y="2900733"/>
                  </a:lnTo>
                  <a:lnTo>
                    <a:pt x="1742628" y="2904674"/>
                  </a:lnTo>
                  <a:lnTo>
                    <a:pt x="1744629" y="2905527"/>
                  </a:lnTo>
                  <a:lnTo>
                    <a:pt x="1744820" y="2906002"/>
                  </a:lnTo>
                  <a:lnTo>
                    <a:pt x="1747819" y="2907282"/>
                  </a:lnTo>
                  <a:lnTo>
                    <a:pt x="1751672" y="2906562"/>
                  </a:lnTo>
                  <a:lnTo>
                    <a:pt x="1754094" y="2903655"/>
                  </a:lnTo>
                  <a:lnTo>
                    <a:pt x="1757133" y="2900224"/>
                  </a:lnTo>
                  <a:lnTo>
                    <a:pt x="1756648" y="2894896"/>
                  </a:lnTo>
                  <a:lnTo>
                    <a:pt x="1753075" y="2892190"/>
                  </a:lnTo>
                  <a:lnTo>
                    <a:pt x="1748453" y="2888249"/>
                  </a:lnTo>
                  <a:lnTo>
                    <a:pt x="1745022" y="2885209"/>
                  </a:lnTo>
                  <a:close/>
                </a:path>
                <a:path w="17531715" h="9879330">
                  <a:moveTo>
                    <a:pt x="15657022" y="8813700"/>
                  </a:moveTo>
                  <a:lnTo>
                    <a:pt x="15651884" y="8814660"/>
                  </a:lnTo>
                  <a:lnTo>
                    <a:pt x="15646471" y="8821806"/>
                  </a:lnTo>
                  <a:lnTo>
                    <a:pt x="15647433" y="8826944"/>
                  </a:lnTo>
                  <a:lnTo>
                    <a:pt x="15655770" y="8833257"/>
                  </a:lnTo>
                  <a:lnTo>
                    <a:pt x="15657436" y="8833968"/>
                  </a:lnTo>
                  <a:lnTo>
                    <a:pt x="15657294" y="8834301"/>
                  </a:lnTo>
                  <a:lnTo>
                    <a:pt x="15660626" y="8835723"/>
                  </a:lnTo>
                  <a:lnTo>
                    <a:pt x="15665098" y="8834479"/>
                  </a:lnTo>
                  <a:lnTo>
                    <a:pt x="15667187" y="8831430"/>
                  </a:lnTo>
                  <a:lnTo>
                    <a:pt x="15669892" y="8827857"/>
                  </a:lnTo>
                  <a:lnTo>
                    <a:pt x="15668931" y="8822720"/>
                  </a:lnTo>
                  <a:lnTo>
                    <a:pt x="15657022" y="8813700"/>
                  </a:lnTo>
                  <a:close/>
                </a:path>
                <a:path w="17531715" h="9879330">
                  <a:moveTo>
                    <a:pt x="10095069" y="6426578"/>
                  </a:moveTo>
                  <a:lnTo>
                    <a:pt x="10090691" y="6426680"/>
                  </a:lnTo>
                  <a:lnTo>
                    <a:pt x="10084696" y="6426881"/>
                  </a:lnTo>
                  <a:lnTo>
                    <a:pt x="10080128" y="6426508"/>
                  </a:lnTo>
                  <a:lnTo>
                    <a:pt x="10076471" y="6430463"/>
                  </a:lnTo>
                  <a:lnTo>
                    <a:pt x="10076574" y="6434841"/>
                  </a:lnTo>
                  <a:lnTo>
                    <a:pt x="10076628" y="6438410"/>
                  </a:lnTo>
                  <a:lnTo>
                    <a:pt x="10078583" y="6441213"/>
                  </a:lnTo>
                  <a:lnTo>
                    <a:pt x="10082250" y="6442777"/>
                  </a:lnTo>
                  <a:lnTo>
                    <a:pt x="10084535" y="6442964"/>
                  </a:lnTo>
                  <a:lnTo>
                    <a:pt x="10090529" y="6442763"/>
                  </a:lnTo>
                  <a:lnTo>
                    <a:pt x="10095097" y="6443136"/>
                  </a:lnTo>
                  <a:lnTo>
                    <a:pt x="10098755" y="6439181"/>
                  </a:lnTo>
                  <a:lnTo>
                    <a:pt x="10098652" y="6434803"/>
                  </a:lnTo>
                  <a:lnTo>
                    <a:pt x="10099024" y="6430235"/>
                  </a:lnTo>
                  <a:lnTo>
                    <a:pt x="10095069" y="6426578"/>
                  </a:lnTo>
                  <a:close/>
                </a:path>
                <a:path w="17531715" h="9879330">
                  <a:moveTo>
                    <a:pt x="1676315" y="2828324"/>
                  </a:moveTo>
                  <a:lnTo>
                    <a:pt x="1671320" y="2828951"/>
                  </a:lnTo>
                  <a:lnTo>
                    <a:pt x="1665241" y="2835813"/>
                  </a:lnTo>
                  <a:lnTo>
                    <a:pt x="1665868" y="2840808"/>
                  </a:lnTo>
                  <a:lnTo>
                    <a:pt x="1669299" y="2843847"/>
                  </a:lnTo>
                  <a:lnTo>
                    <a:pt x="1673921" y="2847789"/>
                  </a:lnTo>
                  <a:lnTo>
                    <a:pt x="1675921" y="2848642"/>
                  </a:lnTo>
                  <a:lnTo>
                    <a:pt x="1676112" y="2849117"/>
                  </a:lnTo>
                  <a:lnTo>
                    <a:pt x="1679112" y="2850396"/>
                  </a:lnTo>
                  <a:lnTo>
                    <a:pt x="1682964" y="2849676"/>
                  </a:lnTo>
                  <a:lnTo>
                    <a:pt x="1685386" y="2846770"/>
                  </a:lnTo>
                  <a:lnTo>
                    <a:pt x="1688425" y="2843338"/>
                  </a:lnTo>
                  <a:lnTo>
                    <a:pt x="1687798" y="2838344"/>
                  </a:lnTo>
                  <a:lnTo>
                    <a:pt x="1684368" y="2835304"/>
                  </a:lnTo>
                  <a:lnTo>
                    <a:pt x="1679745" y="2831363"/>
                  </a:lnTo>
                  <a:lnTo>
                    <a:pt x="1676315" y="2828324"/>
                  </a:lnTo>
                  <a:close/>
                </a:path>
                <a:path w="17531715" h="9879330">
                  <a:moveTo>
                    <a:pt x="15584705" y="8761578"/>
                  </a:moveTo>
                  <a:lnTo>
                    <a:pt x="15579569" y="8762539"/>
                  </a:lnTo>
                  <a:lnTo>
                    <a:pt x="15574157" y="8769685"/>
                  </a:lnTo>
                  <a:lnTo>
                    <a:pt x="15575116" y="8774822"/>
                  </a:lnTo>
                  <a:lnTo>
                    <a:pt x="15583453" y="8781136"/>
                  </a:lnTo>
                  <a:lnTo>
                    <a:pt x="15588453" y="8783269"/>
                  </a:lnTo>
                  <a:lnTo>
                    <a:pt x="15592781" y="8782357"/>
                  </a:lnTo>
                  <a:lnTo>
                    <a:pt x="15594870" y="8779309"/>
                  </a:lnTo>
                  <a:lnTo>
                    <a:pt x="15597576" y="8775735"/>
                  </a:lnTo>
                  <a:lnTo>
                    <a:pt x="15596616" y="8770599"/>
                  </a:lnTo>
                  <a:lnTo>
                    <a:pt x="15584705" y="8761578"/>
                  </a:lnTo>
                  <a:close/>
                </a:path>
                <a:path w="17531715" h="9879330">
                  <a:moveTo>
                    <a:pt x="15512532" y="8709124"/>
                  </a:moveTo>
                  <a:lnTo>
                    <a:pt x="15507394" y="8710084"/>
                  </a:lnTo>
                  <a:lnTo>
                    <a:pt x="15501983" y="8717231"/>
                  </a:lnTo>
                  <a:lnTo>
                    <a:pt x="15502945" y="8722369"/>
                  </a:lnTo>
                  <a:lnTo>
                    <a:pt x="15511280" y="8728682"/>
                  </a:lnTo>
                  <a:lnTo>
                    <a:pt x="15516280" y="8730815"/>
                  </a:lnTo>
                  <a:lnTo>
                    <a:pt x="15520609" y="8729904"/>
                  </a:lnTo>
                  <a:lnTo>
                    <a:pt x="15522697" y="8726855"/>
                  </a:lnTo>
                  <a:lnTo>
                    <a:pt x="15525403" y="8723282"/>
                  </a:lnTo>
                  <a:lnTo>
                    <a:pt x="15524442" y="8718144"/>
                  </a:lnTo>
                  <a:lnTo>
                    <a:pt x="15512532" y="8709124"/>
                  </a:lnTo>
                  <a:close/>
                </a:path>
                <a:path w="17531715" h="9879330">
                  <a:moveTo>
                    <a:pt x="1607700" y="2770296"/>
                  </a:moveTo>
                  <a:lnTo>
                    <a:pt x="1602847" y="2770590"/>
                  </a:lnTo>
                  <a:lnTo>
                    <a:pt x="1599808" y="2774021"/>
                  </a:lnTo>
                  <a:lnTo>
                    <a:pt x="1597102" y="2777595"/>
                  </a:lnTo>
                  <a:lnTo>
                    <a:pt x="1597395" y="2782447"/>
                  </a:lnTo>
                  <a:lnTo>
                    <a:pt x="1600826" y="2785487"/>
                  </a:lnTo>
                  <a:lnTo>
                    <a:pt x="1605448" y="2789428"/>
                  </a:lnTo>
                  <a:lnTo>
                    <a:pt x="1606306" y="2790188"/>
                  </a:lnTo>
                  <a:lnTo>
                    <a:pt x="1610639" y="2792036"/>
                  </a:lnTo>
                  <a:lnTo>
                    <a:pt x="1614492" y="2791316"/>
                  </a:lnTo>
                  <a:lnTo>
                    <a:pt x="1616914" y="2788409"/>
                  </a:lnTo>
                  <a:lnTo>
                    <a:pt x="1619619" y="2784836"/>
                  </a:lnTo>
                  <a:lnTo>
                    <a:pt x="1619326" y="2779983"/>
                  </a:lnTo>
                  <a:lnTo>
                    <a:pt x="1615895" y="2776944"/>
                  </a:lnTo>
                  <a:lnTo>
                    <a:pt x="1611273" y="2773003"/>
                  </a:lnTo>
                  <a:lnTo>
                    <a:pt x="1607700" y="2770296"/>
                  </a:lnTo>
                  <a:close/>
                </a:path>
                <a:path w="17531715" h="9879330">
                  <a:moveTo>
                    <a:pt x="10184045" y="6426713"/>
                  </a:moveTo>
                  <a:lnTo>
                    <a:pt x="10179667" y="6426815"/>
                  </a:lnTo>
                  <a:lnTo>
                    <a:pt x="10173673" y="6427015"/>
                  </a:lnTo>
                  <a:lnTo>
                    <a:pt x="10169105" y="6426643"/>
                  </a:lnTo>
                  <a:lnTo>
                    <a:pt x="10165448" y="6430599"/>
                  </a:lnTo>
                  <a:lnTo>
                    <a:pt x="10165550" y="6434976"/>
                  </a:lnTo>
                  <a:lnTo>
                    <a:pt x="10165746" y="6438211"/>
                  </a:lnTo>
                  <a:lnTo>
                    <a:pt x="10167701" y="6441014"/>
                  </a:lnTo>
                  <a:lnTo>
                    <a:pt x="10170702" y="6442294"/>
                  </a:lnTo>
                  <a:lnTo>
                    <a:pt x="10170226" y="6442486"/>
                  </a:lnTo>
                  <a:lnTo>
                    <a:pt x="10171225" y="6442912"/>
                  </a:lnTo>
                  <a:lnTo>
                    <a:pt x="10173510" y="6443099"/>
                  </a:lnTo>
                  <a:lnTo>
                    <a:pt x="10179506" y="6442898"/>
                  </a:lnTo>
                  <a:lnTo>
                    <a:pt x="10184074" y="6443270"/>
                  </a:lnTo>
                  <a:lnTo>
                    <a:pt x="10187731" y="6439315"/>
                  </a:lnTo>
                  <a:lnTo>
                    <a:pt x="10187628" y="6434938"/>
                  </a:lnTo>
                  <a:lnTo>
                    <a:pt x="10188001" y="6430370"/>
                  </a:lnTo>
                  <a:lnTo>
                    <a:pt x="10184045" y="6426713"/>
                  </a:lnTo>
                  <a:close/>
                </a:path>
                <a:path w="17531715" h="9879330">
                  <a:moveTo>
                    <a:pt x="15440357" y="8656669"/>
                  </a:moveTo>
                  <a:lnTo>
                    <a:pt x="15435364" y="8657297"/>
                  </a:lnTo>
                  <a:lnTo>
                    <a:pt x="15432657" y="8660870"/>
                  </a:lnTo>
                  <a:lnTo>
                    <a:pt x="15430285" y="8664585"/>
                  </a:lnTo>
                  <a:lnTo>
                    <a:pt x="15430912" y="8669580"/>
                  </a:lnTo>
                  <a:lnTo>
                    <a:pt x="15439248" y="8675894"/>
                  </a:lnTo>
                  <a:lnTo>
                    <a:pt x="15444247" y="8678027"/>
                  </a:lnTo>
                  <a:lnTo>
                    <a:pt x="15448576" y="8677115"/>
                  </a:lnTo>
                  <a:lnTo>
                    <a:pt x="15450665" y="8674067"/>
                  </a:lnTo>
                  <a:lnTo>
                    <a:pt x="15453038" y="8670351"/>
                  </a:lnTo>
                  <a:lnTo>
                    <a:pt x="15452411" y="8665357"/>
                  </a:lnTo>
                  <a:lnTo>
                    <a:pt x="15444073" y="8659042"/>
                  </a:lnTo>
                  <a:lnTo>
                    <a:pt x="15440357" y="8656669"/>
                  </a:lnTo>
                  <a:close/>
                </a:path>
                <a:path w="17531715" h="9879330">
                  <a:moveTo>
                    <a:pt x="1541036" y="2712313"/>
                  </a:moveTo>
                  <a:lnTo>
                    <a:pt x="1535850" y="2712465"/>
                  </a:lnTo>
                  <a:lnTo>
                    <a:pt x="1529771" y="2719327"/>
                  </a:lnTo>
                  <a:lnTo>
                    <a:pt x="1530065" y="2724180"/>
                  </a:lnTo>
                  <a:lnTo>
                    <a:pt x="1533498" y="2727220"/>
                  </a:lnTo>
                  <a:lnTo>
                    <a:pt x="1538118" y="2731160"/>
                  </a:lnTo>
                  <a:lnTo>
                    <a:pt x="1538642" y="2731778"/>
                  </a:lnTo>
                  <a:lnTo>
                    <a:pt x="1543308" y="2733768"/>
                  </a:lnTo>
                  <a:lnTo>
                    <a:pt x="1547162" y="2733049"/>
                  </a:lnTo>
                  <a:lnTo>
                    <a:pt x="1552480" y="2727044"/>
                  </a:lnTo>
                  <a:lnTo>
                    <a:pt x="1552187" y="2722191"/>
                  </a:lnTo>
                  <a:lnTo>
                    <a:pt x="1548756" y="2719152"/>
                  </a:lnTo>
                  <a:lnTo>
                    <a:pt x="1544134" y="2715210"/>
                  </a:lnTo>
                  <a:lnTo>
                    <a:pt x="1541036" y="2712313"/>
                  </a:lnTo>
                  <a:close/>
                </a:path>
                <a:path w="17531715" h="9879330">
                  <a:moveTo>
                    <a:pt x="15369277" y="8603499"/>
                  </a:moveTo>
                  <a:lnTo>
                    <a:pt x="15364283" y="8604128"/>
                  </a:lnTo>
                  <a:lnTo>
                    <a:pt x="15358871" y="8611274"/>
                  </a:lnTo>
                  <a:lnTo>
                    <a:pt x="15359497" y="8616268"/>
                  </a:lnTo>
                  <a:lnTo>
                    <a:pt x="15367835" y="8622582"/>
                  </a:lnTo>
                  <a:lnTo>
                    <a:pt x="15369502" y="8623293"/>
                  </a:lnTo>
                  <a:lnTo>
                    <a:pt x="15369693" y="8623769"/>
                  </a:lnTo>
                  <a:lnTo>
                    <a:pt x="15373026" y="8625190"/>
                  </a:lnTo>
                  <a:lnTo>
                    <a:pt x="15377354" y="8624279"/>
                  </a:lnTo>
                  <a:lnTo>
                    <a:pt x="15379442" y="8621230"/>
                  </a:lnTo>
                  <a:lnTo>
                    <a:pt x="15381815" y="8617515"/>
                  </a:lnTo>
                  <a:lnTo>
                    <a:pt x="15381189" y="8612520"/>
                  </a:lnTo>
                  <a:lnTo>
                    <a:pt x="15369277" y="8603499"/>
                  </a:lnTo>
                  <a:close/>
                </a:path>
                <a:path w="17531715" h="9879330">
                  <a:moveTo>
                    <a:pt x="10273257" y="6425373"/>
                  </a:moveTo>
                  <a:lnTo>
                    <a:pt x="10268879" y="6425475"/>
                  </a:lnTo>
                  <a:lnTo>
                    <a:pt x="10262884" y="6425675"/>
                  </a:lnTo>
                  <a:lnTo>
                    <a:pt x="10258508" y="6425778"/>
                  </a:lnTo>
                  <a:lnTo>
                    <a:pt x="10254850" y="6429733"/>
                  </a:lnTo>
                  <a:lnTo>
                    <a:pt x="10254953" y="6434110"/>
                  </a:lnTo>
                  <a:lnTo>
                    <a:pt x="10254815" y="6437203"/>
                  </a:lnTo>
                  <a:lnTo>
                    <a:pt x="10256771" y="6440007"/>
                  </a:lnTo>
                  <a:lnTo>
                    <a:pt x="10261105" y="6441856"/>
                  </a:lnTo>
                  <a:lnTo>
                    <a:pt x="10263388" y="6442042"/>
                  </a:lnTo>
                  <a:lnTo>
                    <a:pt x="10269383" y="6441841"/>
                  </a:lnTo>
                  <a:lnTo>
                    <a:pt x="10273761" y="6441739"/>
                  </a:lnTo>
                  <a:lnTo>
                    <a:pt x="10277417" y="6437784"/>
                  </a:lnTo>
                  <a:lnTo>
                    <a:pt x="10277211" y="6429029"/>
                  </a:lnTo>
                  <a:lnTo>
                    <a:pt x="10273257" y="6425373"/>
                  </a:lnTo>
                  <a:close/>
                </a:path>
                <a:path w="17531715" h="9879330">
                  <a:moveTo>
                    <a:pt x="1473990" y="2653379"/>
                  </a:moveTo>
                  <a:lnTo>
                    <a:pt x="1468804" y="2653531"/>
                  </a:lnTo>
                  <a:lnTo>
                    <a:pt x="1465765" y="2656961"/>
                  </a:lnTo>
                  <a:lnTo>
                    <a:pt x="1462868" y="2660059"/>
                  </a:lnTo>
                  <a:lnTo>
                    <a:pt x="1463019" y="2665246"/>
                  </a:lnTo>
                  <a:lnTo>
                    <a:pt x="1466450" y="2668285"/>
                  </a:lnTo>
                  <a:lnTo>
                    <a:pt x="1471072" y="2672226"/>
                  </a:lnTo>
                  <a:lnTo>
                    <a:pt x="1471597" y="2672844"/>
                  </a:lnTo>
                  <a:lnTo>
                    <a:pt x="1476263" y="2674835"/>
                  </a:lnTo>
                  <a:lnTo>
                    <a:pt x="1480116" y="2674114"/>
                  </a:lnTo>
                  <a:lnTo>
                    <a:pt x="1482395" y="2671541"/>
                  </a:lnTo>
                  <a:lnTo>
                    <a:pt x="1485292" y="2668443"/>
                  </a:lnTo>
                  <a:lnTo>
                    <a:pt x="1485141" y="2663257"/>
                  </a:lnTo>
                  <a:lnTo>
                    <a:pt x="1481710" y="2660218"/>
                  </a:lnTo>
                  <a:lnTo>
                    <a:pt x="1477088" y="2656276"/>
                  </a:lnTo>
                  <a:lnTo>
                    <a:pt x="1473990" y="2653379"/>
                  </a:lnTo>
                  <a:close/>
                </a:path>
                <a:path w="17531715" h="9879330">
                  <a:moveTo>
                    <a:pt x="15297864" y="8550188"/>
                  </a:moveTo>
                  <a:lnTo>
                    <a:pt x="15292868" y="8550815"/>
                  </a:lnTo>
                  <a:lnTo>
                    <a:pt x="15287457" y="8557961"/>
                  </a:lnTo>
                  <a:lnTo>
                    <a:pt x="15288084" y="8562955"/>
                  </a:lnTo>
                  <a:lnTo>
                    <a:pt x="15296421" y="8569270"/>
                  </a:lnTo>
                  <a:lnTo>
                    <a:pt x="15298087" y="8569981"/>
                  </a:lnTo>
                  <a:lnTo>
                    <a:pt x="15297945" y="8570314"/>
                  </a:lnTo>
                  <a:lnTo>
                    <a:pt x="15301279" y="8571736"/>
                  </a:lnTo>
                  <a:lnTo>
                    <a:pt x="15305272" y="8570682"/>
                  </a:lnTo>
                  <a:lnTo>
                    <a:pt x="15307694" y="8567775"/>
                  </a:lnTo>
                  <a:lnTo>
                    <a:pt x="15310400" y="8564202"/>
                  </a:lnTo>
                  <a:lnTo>
                    <a:pt x="15309774" y="8559207"/>
                  </a:lnTo>
                  <a:lnTo>
                    <a:pt x="15297864" y="8550188"/>
                  </a:lnTo>
                  <a:close/>
                </a:path>
                <a:path w="17531715" h="9879330">
                  <a:moveTo>
                    <a:pt x="10362277" y="6423555"/>
                  </a:moveTo>
                  <a:lnTo>
                    <a:pt x="10357900" y="6423658"/>
                  </a:lnTo>
                  <a:lnTo>
                    <a:pt x="10351905" y="6423859"/>
                  </a:lnTo>
                  <a:lnTo>
                    <a:pt x="10347528" y="6423962"/>
                  </a:lnTo>
                  <a:lnTo>
                    <a:pt x="10343871" y="6427917"/>
                  </a:lnTo>
                  <a:lnTo>
                    <a:pt x="10343974" y="6432295"/>
                  </a:lnTo>
                  <a:lnTo>
                    <a:pt x="10343836" y="6435388"/>
                  </a:lnTo>
                  <a:lnTo>
                    <a:pt x="10346125" y="6438333"/>
                  </a:lnTo>
                  <a:lnTo>
                    <a:pt x="10350124" y="6440039"/>
                  </a:lnTo>
                  <a:lnTo>
                    <a:pt x="10352409" y="6440225"/>
                  </a:lnTo>
                  <a:lnTo>
                    <a:pt x="10358403" y="6440025"/>
                  </a:lnTo>
                  <a:lnTo>
                    <a:pt x="10362780" y="6439922"/>
                  </a:lnTo>
                  <a:lnTo>
                    <a:pt x="10366438" y="6435967"/>
                  </a:lnTo>
                  <a:lnTo>
                    <a:pt x="10366233" y="6427213"/>
                  </a:lnTo>
                  <a:lnTo>
                    <a:pt x="10362277" y="6423555"/>
                  </a:lnTo>
                  <a:close/>
                </a:path>
                <a:path w="17531715" h="9879330">
                  <a:moveTo>
                    <a:pt x="15226592" y="8496543"/>
                  </a:moveTo>
                  <a:lnTo>
                    <a:pt x="15221597" y="8497169"/>
                  </a:lnTo>
                  <a:lnTo>
                    <a:pt x="15216184" y="8504315"/>
                  </a:lnTo>
                  <a:lnTo>
                    <a:pt x="15216813" y="8509310"/>
                  </a:lnTo>
                  <a:lnTo>
                    <a:pt x="15225149" y="8515624"/>
                  </a:lnTo>
                  <a:lnTo>
                    <a:pt x="15226815" y="8516335"/>
                  </a:lnTo>
                  <a:lnTo>
                    <a:pt x="15226673" y="8516669"/>
                  </a:lnTo>
                  <a:lnTo>
                    <a:pt x="15230006" y="8518090"/>
                  </a:lnTo>
                  <a:lnTo>
                    <a:pt x="15234003" y="8517038"/>
                  </a:lnTo>
                  <a:lnTo>
                    <a:pt x="15236423" y="8514131"/>
                  </a:lnTo>
                  <a:lnTo>
                    <a:pt x="15239130" y="8510557"/>
                  </a:lnTo>
                  <a:lnTo>
                    <a:pt x="15238502" y="8505562"/>
                  </a:lnTo>
                  <a:lnTo>
                    <a:pt x="15226592" y="8496543"/>
                  </a:lnTo>
                  <a:close/>
                </a:path>
                <a:path w="17531715" h="9879330">
                  <a:moveTo>
                    <a:pt x="1408464" y="2592730"/>
                  </a:moveTo>
                  <a:lnTo>
                    <a:pt x="1403277" y="2592881"/>
                  </a:lnTo>
                  <a:lnTo>
                    <a:pt x="1397199" y="2599743"/>
                  </a:lnTo>
                  <a:lnTo>
                    <a:pt x="1397351" y="2604929"/>
                  </a:lnTo>
                  <a:lnTo>
                    <a:pt x="1400781" y="2607969"/>
                  </a:lnTo>
                  <a:lnTo>
                    <a:pt x="1405262" y="2612243"/>
                  </a:lnTo>
                  <a:lnTo>
                    <a:pt x="1405786" y="2612861"/>
                  </a:lnTo>
                  <a:lnTo>
                    <a:pt x="1410786" y="2614994"/>
                  </a:lnTo>
                  <a:lnTo>
                    <a:pt x="1414639" y="2614274"/>
                  </a:lnTo>
                  <a:lnTo>
                    <a:pt x="1419957" y="2608270"/>
                  </a:lnTo>
                  <a:lnTo>
                    <a:pt x="1419805" y="2603083"/>
                  </a:lnTo>
                  <a:lnTo>
                    <a:pt x="1416374" y="2600044"/>
                  </a:lnTo>
                  <a:lnTo>
                    <a:pt x="1411895" y="2595769"/>
                  </a:lnTo>
                  <a:lnTo>
                    <a:pt x="1408464" y="2592730"/>
                  </a:lnTo>
                  <a:close/>
                </a:path>
                <a:path w="17531715" h="9879330">
                  <a:moveTo>
                    <a:pt x="15155129" y="8442421"/>
                  </a:moveTo>
                  <a:lnTo>
                    <a:pt x="15150135" y="8443049"/>
                  </a:lnTo>
                  <a:lnTo>
                    <a:pt x="15144723" y="8450195"/>
                  </a:lnTo>
                  <a:lnTo>
                    <a:pt x="15145349" y="8455190"/>
                  </a:lnTo>
                  <a:lnTo>
                    <a:pt x="15153686" y="8461503"/>
                  </a:lnTo>
                  <a:lnTo>
                    <a:pt x="15155685" y="8462356"/>
                  </a:lnTo>
                  <a:lnTo>
                    <a:pt x="15155212" y="8462548"/>
                  </a:lnTo>
                  <a:lnTo>
                    <a:pt x="15158544" y="8463969"/>
                  </a:lnTo>
                  <a:lnTo>
                    <a:pt x="15162539" y="8462916"/>
                  </a:lnTo>
                  <a:lnTo>
                    <a:pt x="15164961" y="8460009"/>
                  </a:lnTo>
                  <a:lnTo>
                    <a:pt x="15167666" y="8456436"/>
                  </a:lnTo>
                  <a:lnTo>
                    <a:pt x="15167040" y="8451442"/>
                  </a:lnTo>
                  <a:lnTo>
                    <a:pt x="15155129" y="8442421"/>
                  </a:lnTo>
                  <a:close/>
                </a:path>
                <a:path w="17531715" h="9879330">
                  <a:moveTo>
                    <a:pt x="10451583" y="6421073"/>
                  </a:moveTo>
                  <a:lnTo>
                    <a:pt x="10447206" y="6421176"/>
                  </a:lnTo>
                  <a:lnTo>
                    <a:pt x="10441211" y="6421377"/>
                  </a:lnTo>
                  <a:lnTo>
                    <a:pt x="10436833" y="6421479"/>
                  </a:lnTo>
                  <a:lnTo>
                    <a:pt x="10433176" y="6425434"/>
                  </a:lnTo>
                  <a:lnTo>
                    <a:pt x="10433279" y="6429811"/>
                  </a:lnTo>
                  <a:lnTo>
                    <a:pt x="10433141" y="6432904"/>
                  </a:lnTo>
                  <a:lnTo>
                    <a:pt x="10435430" y="6435850"/>
                  </a:lnTo>
                  <a:lnTo>
                    <a:pt x="10439429" y="6437556"/>
                  </a:lnTo>
                  <a:lnTo>
                    <a:pt x="10441714" y="6437743"/>
                  </a:lnTo>
                  <a:lnTo>
                    <a:pt x="10447708" y="6437543"/>
                  </a:lnTo>
                  <a:lnTo>
                    <a:pt x="10452086" y="6437440"/>
                  </a:lnTo>
                  <a:lnTo>
                    <a:pt x="10455742" y="6433485"/>
                  </a:lnTo>
                  <a:lnTo>
                    <a:pt x="10455538" y="6424730"/>
                  </a:lnTo>
                  <a:lnTo>
                    <a:pt x="10451583" y="6421073"/>
                  </a:lnTo>
                  <a:close/>
                </a:path>
                <a:path w="17531715" h="9879330">
                  <a:moveTo>
                    <a:pt x="1342937" y="2532080"/>
                  </a:moveTo>
                  <a:lnTo>
                    <a:pt x="1337894" y="2531899"/>
                  </a:lnTo>
                  <a:lnTo>
                    <a:pt x="1334855" y="2535329"/>
                  </a:lnTo>
                  <a:lnTo>
                    <a:pt x="1331482" y="2538618"/>
                  </a:lnTo>
                  <a:lnTo>
                    <a:pt x="1331633" y="2543805"/>
                  </a:lnTo>
                  <a:lnTo>
                    <a:pt x="1335064" y="2546844"/>
                  </a:lnTo>
                  <a:lnTo>
                    <a:pt x="1339544" y="2551118"/>
                  </a:lnTo>
                  <a:lnTo>
                    <a:pt x="1340402" y="2551878"/>
                  </a:lnTo>
                  <a:lnTo>
                    <a:pt x="1342068" y="2552589"/>
                  </a:lnTo>
                  <a:lnTo>
                    <a:pt x="1341926" y="2552922"/>
                  </a:lnTo>
                  <a:lnTo>
                    <a:pt x="1344926" y="2554202"/>
                  </a:lnTo>
                  <a:lnTo>
                    <a:pt x="1348779" y="2553481"/>
                  </a:lnTo>
                  <a:lnTo>
                    <a:pt x="1351058" y="2550909"/>
                  </a:lnTo>
                  <a:lnTo>
                    <a:pt x="1354431" y="2547620"/>
                  </a:lnTo>
                  <a:lnTo>
                    <a:pt x="1354279" y="2542433"/>
                  </a:lnTo>
                  <a:lnTo>
                    <a:pt x="1350848" y="2539394"/>
                  </a:lnTo>
                  <a:lnTo>
                    <a:pt x="1346368" y="2535120"/>
                  </a:lnTo>
                  <a:lnTo>
                    <a:pt x="1342937" y="2532080"/>
                  </a:lnTo>
                  <a:close/>
                </a:path>
                <a:path w="17531715" h="9879330">
                  <a:moveTo>
                    <a:pt x="15084140" y="8388109"/>
                  </a:moveTo>
                  <a:lnTo>
                    <a:pt x="15079147" y="8388736"/>
                  </a:lnTo>
                  <a:lnTo>
                    <a:pt x="15073735" y="8395883"/>
                  </a:lnTo>
                  <a:lnTo>
                    <a:pt x="15074362" y="8400878"/>
                  </a:lnTo>
                  <a:lnTo>
                    <a:pt x="15082700" y="8407192"/>
                  </a:lnTo>
                  <a:lnTo>
                    <a:pt x="15084699" y="8408045"/>
                  </a:lnTo>
                  <a:lnTo>
                    <a:pt x="15084223" y="8408236"/>
                  </a:lnTo>
                  <a:lnTo>
                    <a:pt x="15087557" y="8409658"/>
                  </a:lnTo>
                  <a:lnTo>
                    <a:pt x="15091550" y="8408603"/>
                  </a:lnTo>
                  <a:lnTo>
                    <a:pt x="15093972" y="8405697"/>
                  </a:lnTo>
                  <a:lnTo>
                    <a:pt x="15096678" y="8402124"/>
                  </a:lnTo>
                  <a:lnTo>
                    <a:pt x="15096052" y="8397130"/>
                  </a:lnTo>
                  <a:lnTo>
                    <a:pt x="15084140" y="8388109"/>
                  </a:lnTo>
                  <a:close/>
                </a:path>
                <a:path w="17531715" h="9879330">
                  <a:moveTo>
                    <a:pt x="15013631" y="8333606"/>
                  </a:moveTo>
                  <a:lnTo>
                    <a:pt x="15008635" y="8334233"/>
                  </a:lnTo>
                  <a:lnTo>
                    <a:pt x="15003222" y="8341380"/>
                  </a:lnTo>
                  <a:lnTo>
                    <a:pt x="15003849" y="8346374"/>
                  </a:lnTo>
                  <a:lnTo>
                    <a:pt x="15012188" y="8352689"/>
                  </a:lnTo>
                  <a:lnTo>
                    <a:pt x="15014187" y="8353542"/>
                  </a:lnTo>
                  <a:lnTo>
                    <a:pt x="15013712" y="8353732"/>
                  </a:lnTo>
                  <a:lnTo>
                    <a:pt x="15017044" y="8355154"/>
                  </a:lnTo>
                  <a:lnTo>
                    <a:pt x="15021039" y="8354100"/>
                  </a:lnTo>
                  <a:lnTo>
                    <a:pt x="15023460" y="8351194"/>
                  </a:lnTo>
                  <a:lnTo>
                    <a:pt x="15026167" y="8347621"/>
                  </a:lnTo>
                  <a:lnTo>
                    <a:pt x="15025540" y="8342626"/>
                  </a:lnTo>
                  <a:lnTo>
                    <a:pt x="15013631" y="8333606"/>
                  </a:lnTo>
                  <a:close/>
                </a:path>
                <a:path w="17531715" h="9879330">
                  <a:moveTo>
                    <a:pt x="1278171" y="2470573"/>
                  </a:moveTo>
                  <a:lnTo>
                    <a:pt x="1273127" y="2470391"/>
                  </a:lnTo>
                  <a:lnTo>
                    <a:pt x="1267049" y="2477253"/>
                  </a:lnTo>
                  <a:lnTo>
                    <a:pt x="1266866" y="2482297"/>
                  </a:lnTo>
                  <a:lnTo>
                    <a:pt x="1270297" y="2485336"/>
                  </a:lnTo>
                  <a:lnTo>
                    <a:pt x="1274778" y="2489611"/>
                  </a:lnTo>
                  <a:lnTo>
                    <a:pt x="1275635" y="2490371"/>
                  </a:lnTo>
                  <a:lnTo>
                    <a:pt x="1280302" y="2492361"/>
                  </a:lnTo>
                  <a:lnTo>
                    <a:pt x="1284012" y="2491974"/>
                  </a:lnTo>
                  <a:lnTo>
                    <a:pt x="1289331" y="2485970"/>
                  </a:lnTo>
                  <a:lnTo>
                    <a:pt x="1289513" y="2480926"/>
                  </a:lnTo>
                  <a:lnTo>
                    <a:pt x="1286082" y="2477887"/>
                  </a:lnTo>
                  <a:lnTo>
                    <a:pt x="1281602" y="2473612"/>
                  </a:lnTo>
                  <a:lnTo>
                    <a:pt x="1278171" y="2470573"/>
                  </a:lnTo>
                  <a:close/>
                </a:path>
                <a:path w="17531715" h="9879330">
                  <a:moveTo>
                    <a:pt x="10540837" y="6417781"/>
                  </a:moveTo>
                  <a:lnTo>
                    <a:pt x="10536461" y="6417884"/>
                  </a:lnTo>
                  <a:lnTo>
                    <a:pt x="10530466" y="6418085"/>
                  </a:lnTo>
                  <a:lnTo>
                    <a:pt x="10526089" y="6418188"/>
                  </a:lnTo>
                  <a:lnTo>
                    <a:pt x="10522432" y="6422143"/>
                  </a:lnTo>
                  <a:lnTo>
                    <a:pt x="10522535" y="6426520"/>
                  </a:lnTo>
                  <a:lnTo>
                    <a:pt x="10522730" y="6429755"/>
                  </a:lnTo>
                  <a:lnTo>
                    <a:pt x="10524686" y="6432558"/>
                  </a:lnTo>
                  <a:lnTo>
                    <a:pt x="10528685" y="6434264"/>
                  </a:lnTo>
                  <a:lnTo>
                    <a:pt x="10530969" y="6434452"/>
                  </a:lnTo>
                  <a:lnTo>
                    <a:pt x="10536964" y="6434251"/>
                  </a:lnTo>
                  <a:lnTo>
                    <a:pt x="10541341" y="6434148"/>
                  </a:lnTo>
                  <a:lnTo>
                    <a:pt x="10544998" y="6430193"/>
                  </a:lnTo>
                  <a:lnTo>
                    <a:pt x="10544794" y="6421438"/>
                  </a:lnTo>
                  <a:lnTo>
                    <a:pt x="10540837" y="6417781"/>
                  </a:lnTo>
                  <a:close/>
                </a:path>
                <a:path w="17531715" h="9879330">
                  <a:moveTo>
                    <a:pt x="14943119" y="8279103"/>
                  </a:moveTo>
                  <a:lnTo>
                    <a:pt x="14938123" y="8279730"/>
                  </a:lnTo>
                  <a:lnTo>
                    <a:pt x="14932711" y="8286876"/>
                  </a:lnTo>
                  <a:lnTo>
                    <a:pt x="14933337" y="8291871"/>
                  </a:lnTo>
                  <a:lnTo>
                    <a:pt x="14941675" y="8298185"/>
                  </a:lnTo>
                  <a:lnTo>
                    <a:pt x="14943676" y="8299038"/>
                  </a:lnTo>
                  <a:lnTo>
                    <a:pt x="14943200" y="8299229"/>
                  </a:lnTo>
                  <a:lnTo>
                    <a:pt x="14946533" y="8300651"/>
                  </a:lnTo>
                  <a:lnTo>
                    <a:pt x="14950527" y="8299598"/>
                  </a:lnTo>
                  <a:lnTo>
                    <a:pt x="14952949" y="8296691"/>
                  </a:lnTo>
                  <a:lnTo>
                    <a:pt x="14955654" y="8293117"/>
                  </a:lnTo>
                  <a:lnTo>
                    <a:pt x="14955029" y="8288123"/>
                  </a:lnTo>
                  <a:lnTo>
                    <a:pt x="14943119" y="8279103"/>
                  </a:lnTo>
                  <a:close/>
                </a:path>
                <a:path w="17531715" h="9879330">
                  <a:moveTo>
                    <a:pt x="1215782" y="2408109"/>
                  </a:moveTo>
                  <a:lnTo>
                    <a:pt x="1210596" y="2408261"/>
                  </a:lnTo>
                  <a:lnTo>
                    <a:pt x="1204135" y="2414172"/>
                  </a:lnTo>
                  <a:lnTo>
                    <a:pt x="1204286" y="2419358"/>
                  </a:lnTo>
                  <a:lnTo>
                    <a:pt x="1207242" y="2422589"/>
                  </a:lnTo>
                  <a:lnTo>
                    <a:pt x="1211389" y="2426721"/>
                  </a:lnTo>
                  <a:lnTo>
                    <a:pt x="1211771" y="2427672"/>
                  </a:lnTo>
                  <a:lnTo>
                    <a:pt x="1216770" y="2429805"/>
                  </a:lnTo>
                  <a:lnTo>
                    <a:pt x="1220148" y="2429276"/>
                  </a:lnTo>
                  <a:lnTo>
                    <a:pt x="1222761" y="2426845"/>
                  </a:lnTo>
                  <a:lnTo>
                    <a:pt x="1225991" y="2423890"/>
                  </a:lnTo>
                  <a:lnTo>
                    <a:pt x="1225840" y="2418703"/>
                  </a:lnTo>
                  <a:lnTo>
                    <a:pt x="1222884" y="2415473"/>
                  </a:lnTo>
                  <a:lnTo>
                    <a:pt x="1218737" y="2411340"/>
                  </a:lnTo>
                  <a:lnTo>
                    <a:pt x="1215782" y="2408109"/>
                  </a:lnTo>
                  <a:close/>
                </a:path>
                <a:path w="17531715" h="9879330">
                  <a:moveTo>
                    <a:pt x="10629760" y="6414348"/>
                  </a:moveTo>
                  <a:lnTo>
                    <a:pt x="10625383" y="6414451"/>
                  </a:lnTo>
                  <a:lnTo>
                    <a:pt x="10619388" y="6414651"/>
                  </a:lnTo>
                  <a:lnTo>
                    <a:pt x="10615011" y="6414754"/>
                  </a:lnTo>
                  <a:lnTo>
                    <a:pt x="10611354" y="6418709"/>
                  </a:lnTo>
                  <a:lnTo>
                    <a:pt x="10611457" y="6423086"/>
                  </a:lnTo>
                  <a:lnTo>
                    <a:pt x="10611653" y="6426322"/>
                  </a:lnTo>
                  <a:lnTo>
                    <a:pt x="10613608" y="6429126"/>
                  </a:lnTo>
                  <a:lnTo>
                    <a:pt x="10617607" y="6430832"/>
                  </a:lnTo>
                  <a:lnTo>
                    <a:pt x="10619892" y="6431018"/>
                  </a:lnTo>
                  <a:lnTo>
                    <a:pt x="10625887" y="6430817"/>
                  </a:lnTo>
                  <a:lnTo>
                    <a:pt x="10630264" y="6430714"/>
                  </a:lnTo>
                  <a:lnTo>
                    <a:pt x="10633922" y="6426759"/>
                  </a:lnTo>
                  <a:lnTo>
                    <a:pt x="10633716" y="6418006"/>
                  </a:lnTo>
                  <a:lnTo>
                    <a:pt x="10629760" y="6414348"/>
                  </a:lnTo>
                  <a:close/>
                </a:path>
                <a:path w="17531715" h="9879330">
                  <a:moveTo>
                    <a:pt x="14872748" y="8224267"/>
                  </a:moveTo>
                  <a:lnTo>
                    <a:pt x="14867754" y="8224894"/>
                  </a:lnTo>
                  <a:lnTo>
                    <a:pt x="14862341" y="8232040"/>
                  </a:lnTo>
                  <a:lnTo>
                    <a:pt x="14862968" y="8237034"/>
                  </a:lnTo>
                  <a:lnTo>
                    <a:pt x="14871306" y="8243349"/>
                  </a:lnTo>
                  <a:lnTo>
                    <a:pt x="14873306" y="8244202"/>
                  </a:lnTo>
                  <a:lnTo>
                    <a:pt x="14872829" y="8244393"/>
                  </a:lnTo>
                  <a:lnTo>
                    <a:pt x="14876163" y="8245815"/>
                  </a:lnTo>
                  <a:lnTo>
                    <a:pt x="14880159" y="8244761"/>
                  </a:lnTo>
                  <a:lnTo>
                    <a:pt x="14882580" y="8241855"/>
                  </a:lnTo>
                  <a:lnTo>
                    <a:pt x="14885287" y="8238282"/>
                  </a:lnTo>
                  <a:lnTo>
                    <a:pt x="14884658" y="8233286"/>
                  </a:lnTo>
                  <a:lnTo>
                    <a:pt x="14872748" y="8224267"/>
                  </a:lnTo>
                  <a:close/>
                </a:path>
                <a:path w="17531715" h="9879330">
                  <a:moveTo>
                    <a:pt x="14802379" y="8169429"/>
                  </a:moveTo>
                  <a:lnTo>
                    <a:pt x="14797383" y="8170056"/>
                  </a:lnTo>
                  <a:lnTo>
                    <a:pt x="14791972" y="8177204"/>
                  </a:lnTo>
                  <a:lnTo>
                    <a:pt x="14792599" y="8182198"/>
                  </a:lnTo>
                  <a:lnTo>
                    <a:pt x="14800936" y="8188512"/>
                  </a:lnTo>
                  <a:lnTo>
                    <a:pt x="14802935" y="8189365"/>
                  </a:lnTo>
                  <a:lnTo>
                    <a:pt x="14802460" y="8189555"/>
                  </a:lnTo>
                  <a:lnTo>
                    <a:pt x="14805794" y="8190978"/>
                  </a:lnTo>
                  <a:lnTo>
                    <a:pt x="14809789" y="8189925"/>
                  </a:lnTo>
                  <a:lnTo>
                    <a:pt x="14812211" y="8187018"/>
                  </a:lnTo>
                  <a:lnTo>
                    <a:pt x="14814917" y="8183445"/>
                  </a:lnTo>
                  <a:lnTo>
                    <a:pt x="14814288" y="8178450"/>
                  </a:lnTo>
                  <a:lnTo>
                    <a:pt x="14802379" y="8169429"/>
                  </a:lnTo>
                  <a:close/>
                </a:path>
                <a:path w="17531715" h="9879330">
                  <a:moveTo>
                    <a:pt x="1152677" y="2344554"/>
                  </a:moveTo>
                  <a:lnTo>
                    <a:pt x="1147491" y="2344705"/>
                  </a:lnTo>
                  <a:lnTo>
                    <a:pt x="1141030" y="2350616"/>
                  </a:lnTo>
                  <a:lnTo>
                    <a:pt x="1141182" y="2355802"/>
                  </a:lnTo>
                  <a:lnTo>
                    <a:pt x="1144138" y="2359033"/>
                  </a:lnTo>
                  <a:lnTo>
                    <a:pt x="1148284" y="2363166"/>
                  </a:lnTo>
                  <a:lnTo>
                    <a:pt x="1148999" y="2364259"/>
                  </a:lnTo>
                  <a:lnTo>
                    <a:pt x="1153665" y="2366249"/>
                  </a:lnTo>
                  <a:lnTo>
                    <a:pt x="1157043" y="2365720"/>
                  </a:lnTo>
                  <a:lnTo>
                    <a:pt x="1159656" y="2363288"/>
                  </a:lnTo>
                  <a:lnTo>
                    <a:pt x="1162887" y="2360333"/>
                  </a:lnTo>
                  <a:lnTo>
                    <a:pt x="1162735" y="2355147"/>
                  </a:lnTo>
                  <a:lnTo>
                    <a:pt x="1159779" y="2351917"/>
                  </a:lnTo>
                  <a:lnTo>
                    <a:pt x="1155633" y="2347784"/>
                  </a:lnTo>
                  <a:lnTo>
                    <a:pt x="1152677" y="2344554"/>
                  </a:lnTo>
                  <a:close/>
                </a:path>
                <a:path w="17531715" h="9879330">
                  <a:moveTo>
                    <a:pt x="10718492" y="6410439"/>
                  </a:moveTo>
                  <a:lnTo>
                    <a:pt x="10714114" y="6410541"/>
                  </a:lnTo>
                  <a:lnTo>
                    <a:pt x="10708120" y="6410741"/>
                  </a:lnTo>
                  <a:lnTo>
                    <a:pt x="10704076" y="6410986"/>
                  </a:lnTo>
                  <a:lnTo>
                    <a:pt x="10700420" y="6414942"/>
                  </a:lnTo>
                  <a:lnTo>
                    <a:pt x="10700522" y="6419319"/>
                  </a:lnTo>
                  <a:lnTo>
                    <a:pt x="10700718" y="6422554"/>
                  </a:lnTo>
                  <a:lnTo>
                    <a:pt x="10702673" y="6425358"/>
                  </a:lnTo>
                  <a:lnTo>
                    <a:pt x="10705340" y="6426495"/>
                  </a:lnTo>
                  <a:lnTo>
                    <a:pt x="10705482" y="6426163"/>
                  </a:lnTo>
                  <a:lnTo>
                    <a:pt x="10706814" y="6426731"/>
                  </a:lnTo>
                  <a:lnTo>
                    <a:pt x="10709099" y="6426917"/>
                  </a:lnTo>
                  <a:lnTo>
                    <a:pt x="10715093" y="6426717"/>
                  </a:lnTo>
                  <a:lnTo>
                    <a:pt x="10719280" y="6426139"/>
                  </a:lnTo>
                  <a:lnTo>
                    <a:pt x="10722794" y="6422517"/>
                  </a:lnTo>
                  <a:lnTo>
                    <a:pt x="10722693" y="6418140"/>
                  </a:lnTo>
                  <a:lnTo>
                    <a:pt x="10722114" y="6413954"/>
                  </a:lnTo>
                  <a:lnTo>
                    <a:pt x="10718492" y="6410439"/>
                  </a:lnTo>
                  <a:close/>
                </a:path>
                <a:path w="17531715" h="9879330">
                  <a:moveTo>
                    <a:pt x="14732627" y="8114069"/>
                  </a:moveTo>
                  <a:lnTo>
                    <a:pt x="14727298" y="8114553"/>
                  </a:lnTo>
                  <a:lnTo>
                    <a:pt x="14724592" y="8118126"/>
                  </a:lnTo>
                  <a:lnTo>
                    <a:pt x="14722028" y="8121366"/>
                  </a:lnTo>
                  <a:lnTo>
                    <a:pt x="14722514" y="8126695"/>
                  </a:lnTo>
                  <a:lnTo>
                    <a:pt x="14730850" y="8133009"/>
                  </a:lnTo>
                  <a:lnTo>
                    <a:pt x="14732850" y="8133862"/>
                  </a:lnTo>
                  <a:lnTo>
                    <a:pt x="14732375" y="8134053"/>
                  </a:lnTo>
                  <a:lnTo>
                    <a:pt x="14735707" y="8135474"/>
                  </a:lnTo>
                  <a:lnTo>
                    <a:pt x="14739704" y="8134422"/>
                  </a:lnTo>
                  <a:lnTo>
                    <a:pt x="14742125" y="8131515"/>
                  </a:lnTo>
                  <a:lnTo>
                    <a:pt x="14744689" y="8128275"/>
                  </a:lnTo>
                  <a:lnTo>
                    <a:pt x="14744203" y="8122946"/>
                  </a:lnTo>
                  <a:lnTo>
                    <a:pt x="14735866" y="8116633"/>
                  </a:lnTo>
                  <a:lnTo>
                    <a:pt x="14732627" y="8114069"/>
                  </a:lnTo>
                  <a:close/>
                </a:path>
                <a:path w="17531715" h="9879330">
                  <a:moveTo>
                    <a:pt x="1091284" y="2279757"/>
                  </a:moveTo>
                  <a:lnTo>
                    <a:pt x="1086098" y="2279909"/>
                  </a:lnTo>
                  <a:lnTo>
                    <a:pt x="1082867" y="2282865"/>
                  </a:lnTo>
                  <a:lnTo>
                    <a:pt x="1079970" y="2285963"/>
                  </a:lnTo>
                  <a:lnTo>
                    <a:pt x="1079788" y="2291006"/>
                  </a:lnTo>
                  <a:lnTo>
                    <a:pt x="1082743" y="2294237"/>
                  </a:lnTo>
                  <a:lnTo>
                    <a:pt x="1086748" y="2298703"/>
                  </a:lnTo>
                  <a:lnTo>
                    <a:pt x="1087464" y="2299796"/>
                  </a:lnTo>
                  <a:lnTo>
                    <a:pt x="1089464" y="2300649"/>
                  </a:lnTo>
                  <a:lnTo>
                    <a:pt x="1089273" y="2300173"/>
                  </a:lnTo>
                  <a:lnTo>
                    <a:pt x="1092272" y="2301453"/>
                  </a:lnTo>
                  <a:lnTo>
                    <a:pt x="1095649" y="2300924"/>
                  </a:lnTo>
                  <a:lnTo>
                    <a:pt x="1098120" y="2298826"/>
                  </a:lnTo>
                  <a:lnTo>
                    <a:pt x="1101351" y="2295870"/>
                  </a:lnTo>
                  <a:lnTo>
                    <a:pt x="1101199" y="2290685"/>
                  </a:lnTo>
                  <a:lnTo>
                    <a:pt x="1098243" y="2287454"/>
                  </a:lnTo>
                  <a:lnTo>
                    <a:pt x="1094239" y="2282988"/>
                  </a:lnTo>
                  <a:lnTo>
                    <a:pt x="1091284" y="2279757"/>
                  </a:lnTo>
                  <a:close/>
                </a:path>
                <a:path w="17531715" h="9879330">
                  <a:moveTo>
                    <a:pt x="14662733" y="8059042"/>
                  </a:moveTo>
                  <a:lnTo>
                    <a:pt x="14657404" y="8059525"/>
                  </a:lnTo>
                  <a:lnTo>
                    <a:pt x="14654698" y="8063099"/>
                  </a:lnTo>
                  <a:lnTo>
                    <a:pt x="14652134" y="8066339"/>
                  </a:lnTo>
                  <a:lnTo>
                    <a:pt x="14652620" y="8071667"/>
                  </a:lnTo>
                  <a:lnTo>
                    <a:pt x="14660956" y="8077981"/>
                  </a:lnTo>
                  <a:lnTo>
                    <a:pt x="14665955" y="8080114"/>
                  </a:lnTo>
                  <a:lnTo>
                    <a:pt x="14669810" y="8079394"/>
                  </a:lnTo>
                  <a:lnTo>
                    <a:pt x="14672231" y="8076487"/>
                  </a:lnTo>
                  <a:lnTo>
                    <a:pt x="14674795" y="8073248"/>
                  </a:lnTo>
                  <a:lnTo>
                    <a:pt x="14674310" y="8067919"/>
                  </a:lnTo>
                  <a:lnTo>
                    <a:pt x="14665972" y="8061605"/>
                  </a:lnTo>
                  <a:lnTo>
                    <a:pt x="14662733" y="8059042"/>
                  </a:lnTo>
                  <a:close/>
                </a:path>
                <a:path w="17531715" h="9879330">
                  <a:moveTo>
                    <a:pt x="10807699" y="6406338"/>
                  </a:moveTo>
                  <a:lnTo>
                    <a:pt x="10803322" y="6406441"/>
                  </a:lnTo>
                  <a:lnTo>
                    <a:pt x="10797327" y="6406640"/>
                  </a:lnTo>
                  <a:lnTo>
                    <a:pt x="10793283" y="6406886"/>
                  </a:lnTo>
                  <a:lnTo>
                    <a:pt x="10789627" y="6410841"/>
                  </a:lnTo>
                  <a:lnTo>
                    <a:pt x="10789729" y="6415218"/>
                  </a:lnTo>
                  <a:lnTo>
                    <a:pt x="10789925" y="6418454"/>
                  </a:lnTo>
                  <a:lnTo>
                    <a:pt x="10791880" y="6421258"/>
                  </a:lnTo>
                  <a:lnTo>
                    <a:pt x="10794547" y="6422395"/>
                  </a:lnTo>
                  <a:lnTo>
                    <a:pt x="10794689" y="6422062"/>
                  </a:lnTo>
                  <a:lnTo>
                    <a:pt x="10796022" y="6422631"/>
                  </a:lnTo>
                  <a:lnTo>
                    <a:pt x="10798306" y="6422817"/>
                  </a:lnTo>
                  <a:lnTo>
                    <a:pt x="10804300" y="6422616"/>
                  </a:lnTo>
                  <a:lnTo>
                    <a:pt x="10808487" y="6422039"/>
                  </a:lnTo>
                  <a:lnTo>
                    <a:pt x="10812002" y="6418416"/>
                  </a:lnTo>
                  <a:lnTo>
                    <a:pt x="10811900" y="6414039"/>
                  </a:lnTo>
                  <a:lnTo>
                    <a:pt x="10811321" y="6409853"/>
                  </a:lnTo>
                  <a:lnTo>
                    <a:pt x="10807699" y="6406338"/>
                  </a:lnTo>
                  <a:close/>
                </a:path>
                <a:path w="17531715" h="9879330">
                  <a:moveTo>
                    <a:pt x="14592790" y="8003205"/>
                  </a:moveTo>
                  <a:lnTo>
                    <a:pt x="14587461" y="8003690"/>
                  </a:lnTo>
                  <a:lnTo>
                    <a:pt x="14582048" y="8010836"/>
                  </a:lnTo>
                  <a:lnTo>
                    <a:pt x="14582534" y="8016164"/>
                  </a:lnTo>
                  <a:lnTo>
                    <a:pt x="14590871" y="8022478"/>
                  </a:lnTo>
                  <a:lnTo>
                    <a:pt x="14596203" y="8024753"/>
                  </a:lnTo>
                  <a:lnTo>
                    <a:pt x="14600057" y="8024033"/>
                  </a:lnTo>
                  <a:lnTo>
                    <a:pt x="14602479" y="8021126"/>
                  </a:lnTo>
                  <a:lnTo>
                    <a:pt x="14605185" y="8017553"/>
                  </a:lnTo>
                  <a:lnTo>
                    <a:pt x="14604700" y="8012225"/>
                  </a:lnTo>
                  <a:lnTo>
                    <a:pt x="14592790" y="8003205"/>
                  </a:lnTo>
                  <a:close/>
                </a:path>
                <a:path w="17531715" h="9879330">
                  <a:moveTo>
                    <a:pt x="1030841" y="2214579"/>
                  </a:moveTo>
                  <a:lnTo>
                    <a:pt x="1025797" y="2214397"/>
                  </a:lnTo>
                  <a:lnTo>
                    <a:pt x="1022566" y="2217353"/>
                  </a:lnTo>
                  <a:lnTo>
                    <a:pt x="1019194" y="2220642"/>
                  </a:lnTo>
                  <a:lnTo>
                    <a:pt x="1019012" y="2225686"/>
                  </a:lnTo>
                  <a:lnTo>
                    <a:pt x="1021967" y="2228916"/>
                  </a:lnTo>
                  <a:lnTo>
                    <a:pt x="1025972" y="2233382"/>
                  </a:lnTo>
                  <a:lnTo>
                    <a:pt x="1026687" y="2234475"/>
                  </a:lnTo>
                  <a:lnTo>
                    <a:pt x="1031687" y="2236608"/>
                  </a:lnTo>
                  <a:lnTo>
                    <a:pt x="1035064" y="2236079"/>
                  </a:lnTo>
                  <a:lnTo>
                    <a:pt x="1037535" y="2233981"/>
                  </a:lnTo>
                  <a:lnTo>
                    <a:pt x="1040908" y="2230693"/>
                  </a:lnTo>
                  <a:lnTo>
                    <a:pt x="1041090" y="2225648"/>
                  </a:lnTo>
                  <a:lnTo>
                    <a:pt x="1038134" y="2222418"/>
                  </a:lnTo>
                  <a:lnTo>
                    <a:pt x="1034129" y="2217952"/>
                  </a:lnTo>
                  <a:lnTo>
                    <a:pt x="1030841" y="2214579"/>
                  </a:lnTo>
                  <a:close/>
                </a:path>
                <a:path w="17531715" h="9879330">
                  <a:moveTo>
                    <a:pt x="10896906" y="6402237"/>
                  </a:moveTo>
                  <a:lnTo>
                    <a:pt x="10892529" y="6402340"/>
                  </a:lnTo>
                  <a:lnTo>
                    <a:pt x="10886533" y="6402541"/>
                  </a:lnTo>
                  <a:lnTo>
                    <a:pt x="10882490" y="6402786"/>
                  </a:lnTo>
                  <a:lnTo>
                    <a:pt x="10878833" y="6406742"/>
                  </a:lnTo>
                  <a:lnTo>
                    <a:pt x="10878937" y="6411119"/>
                  </a:lnTo>
                  <a:lnTo>
                    <a:pt x="10879132" y="6414353"/>
                  </a:lnTo>
                  <a:lnTo>
                    <a:pt x="10881087" y="6417157"/>
                  </a:lnTo>
                  <a:lnTo>
                    <a:pt x="10883754" y="6418295"/>
                  </a:lnTo>
                  <a:lnTo>
                    <a:pt x="10883896" y="6417961"/>
                  </a:lnTo>
                  <a:lnTo>
                    <a:pt x="10885229" y="6418530"/>
                  </a:lnTo>
                  <a:lnTo>
                    <a:pt x="10887513" y="6418716"/>
                  </a:lnTo>
                  <a:lnTo>
                    <a:pt x="10893507" y="6418516"/>
                  </a:lnTo>
                  <a:lnTo>
                    <a:pt x="10897552" y="6418271"/>
                  </a:lnTo>
                  <a:lnTo>
                    <a:pt x="10901209" y="6414316"/>
                  </a:lnTo>
                  <a:lnTo>
                    <a:pt x="10901106" y="6409939"/>
                  </a:lnTo>
                  <a:lnTo>
                    <a:pt x="10900528" y="6405752"/>
                  </a:lnTo>
                  <a:lnTo>
                    <a:pt x="10896906" y="6402237"/>
                  </a:lnTo>
                  <a:close/>
                </a:path>
                <a:path w="17531715" h="9879330">
                  <a:moveTo>
                    <a:pt x="14523181" y="7947511"/>
                  </a:moveTo>
                  <a:lnTo>
                    <a:pt x="14517851" y="7947995"/>
                  </a:lnTo>
                  <a:lnTo>
                    <a:pt x="14512439" y="7955142"/>
                  </a:lnTo>
                  <a:lnTo>
                    <a:pt x="14512924" y="7960470"/>
                  </a:lnTo>
                  <a:lnTo>
                    <a:pt x="14521261" y="7966784"/>
                  </a:lnTo>
                  <a:lnTo>
                    <a:pt x="14526594" y="7969059"/>
                  </a:lnTo>
                  <a:lnTo>
                    <a:pt x="14530446" y="7968338"/>
                  </a:lnTo>
                  <a:lnTo>
                    <a:pt x="14532868" y="7965432"/>
                  </a:lnTo>
                  <a:lnTo>
                    <a:pt x="14535573" y="7961858"/>
                  </a:lnTo>
                  <a:lnTo>
                    <a:pt x="14535090" y="7956531"/>
                  </a:lnTo>
                  <a:lnTo>
                    <a:pt x="14523181" y="7947511"/>
                  </a:lnTo>
                  <a:close/>
                </a:path>
                <a:path w="17531715" h="9879330">
                  <a:moveTo>
                    <a:pt x="971300" y="2148210"/>
                  </a:moveTo>
                  <a:lnTo>
                    <a:pt x="965923" y="2147886"/>
                  </a:lnTo>
                  <a:lnTo>
                    <a:pt x="959462" y="2153797"/>
                  </a:lnTo>
                  <a:lnTo>
                    <a:pt x="959138" y="2159174"/>
                  </a:lnTo>
                  <a:lnTo>
                    <a:pt x="962093" y="2162405"/>
                  </a:lnTo>
                  <a:lnTo>
                    <a:pt x="966098" y="2166870"/>
                  </a:lnTo>
                  <a:lnTo>
                    <a:pt x="967147" y="2168106"/>
                  </a:lnTo>
                  <a:lnTo>
                    <a:pt x="971813" y="2170096"/>
                  </a:lnTo>
                  <a:lnTo>
                    <a:pt x="975190" y="2169567"/>
                  </a:lnTo>
                  <a:lnTo>
                    <a:pt x="977661" y="2167470"/>
                  </a:lnTo>
                  <a:lnTo>
                    <a:pt x="980891" y="2164514"/>
                  </a:lnTo>
                  <a:lnTo>
                    <a:pt x="981215" y="2159136"/>
                  </a:lnTo>
                  <a:lnTo>
                    <a:pt x="978260" y="2155906"/>
                  </a:lnTo>
                  <a:lnTo>
                    <a:pt x="974256" y="2151440"/>
                  </a:lnTo>
                  <a:lnTo>
                    <a:pt x="971300" y="2148210"/>
                  </a:lnTo>
                  <a:close/>
                </a:path>
                <a:path w="17531715" h="9879330">
                  <a:moveTo>
                    <a:pt x="14453571" y="7891816"/>
                  </a:moveTo>
                  <a:lnTo>
                    <a:pt x="14448241" y="7892301"/>
                  </a:lnTo>
                  <a:lnTo>
                    <a:pt x="14442829" y="7899447"/>
                  </a:lnTo>
                  <a:lnTo>
                    <a:pt x="14443313" y="7904775"/>
                  </a:lnTo>
                  <a:lnTo>
                    <a:pt x="14451651" y="7911090"/>
                  </a:lnTo>
                  <a:lnTo>
                    <a:pt x="14456984" y="7913365"/>
                  </a:lnTo>
                  <a:lnTo>
                    <a:pt x="14460836" y="7912644"/>
                  </a:lnTo>
                  <a:lnTo>
                    <a:pt x="14463257" y="7909737"/>
                  </a:lnTo>
                  <a:lnTo>
                    <a:pt x="14465964" y="7906164"/>
                  </a:lnTo>
                  <a:lnTo>
                    <a:pt x="14465479" y="7900836"/>
                  </a:lnTo>
                  <a:lnTo>
                    <a:pt x="14453571" y="7891816"/>
                  </a:lnTo>
                  <a:close/>
                </a:path>
                <a:path w="17531715" h="9879330">
                  <a:moveTo>
                    <a:pt x="10986113" y="6398138"/>
                  </a:moveTo>
                  <a:lnTo>
                    <a:pt x="10981735" y="6398240"/>
                  </a:lnTo>
                  <a:lnTo>
                    <a:pt x="10975740" y="6398440"/>
                  </a:lnTo>
                  <a:lnTo>
                    <a:pt x="10971221" y="6398876"/>
                  </a:lnTo>
                  <a:lnTo>
                    <a:pt x="10967707" y="6402499"/>
                  </a:lnTo>
                  <a:lnTo>
                    <a:pt x="10967809" y="6406875"/>
                  </a:lnTo>
                  <a:lnTo>
                    <a:pt x="10968005" y="6410111"/>
                  </a:lnTo>
                  <a:lnTo>
                    <a:pt x="10969960" y="6412915"/>
                  </a:lnTo>
                  <a:lnTo>
                    <a:pt x="10973960" y="6414621"/>
                  </a:lnTo>
                  <a:lnTo>
                    <a:pt x="10976244" y="6414807"/>
                  </a:lnTo>
                  <a:lnTo>
                    <a:pt x="10982239" y="6414607"/>
                  </a:lnTo>
                  <a:lnTo>
                    <a:pt x="10986616" y="6414505"/>
                  </a:lnTo>
                  <a:lnTo>
                    <a:pt x="10990274" y="6410549"/>
                  </a:lnTo>
                  <a:lnTo>
                    <a:pt x="10990068" y="6401794"/>
                  </a:lnTo>
                  <a:lnTo>
                    <a:pt x="10986113" y="6398138"/>
                  </a:lnTo>
                  <a:close/>
                </a:path>
                <a:path w="17531715" h="9879330">
                  <a:moveTo>
                    <a:pt x="14384577" y="7835597"/>
                  </a:moveTo>
                  <a:lnTo>
                    <a:pt x="14379250" y="7836083"/>
                  </a:lnTo>
                  <a:lnTo>
                    <a:pt x="14376544" y="7839656"/>
                  </a:lnTo>
                  <a:lnTo>
                    <a:pt x="14373504" y="7843087"/>
                  </a:lnTo>
                  <a:lnTo>
                    <a:pt x="14373988" y="7848415"/>
                  </a:lnTo>
                  <a:lnTo>
                    <a:pt x="14377561" y="7851121"/>
                  </a:lnTo>
                  <a:lnTo>
                    <a:pt x="14382184" y="7855062"/>
                  </a:lnTo>
                  <a:lnTo>
                    <a:pt x="14384183" y="7855915"/>
                  </a:lnTo>
                  <a:lnTo>
                    <a:pt x="14384041" y="7856248"/>
                  </a:lnTo>
                  <a:lnTo>
                    <a:pt x="14387375" y="7857670"/>
                  </a:lnTo>
                  <a:lnTo>
                    <a:pt x="14391226" y="7856950"/>
                  </a:lnTo>
                  <a:lnTo>
                    <a:pt x="14393648" y="7854043"/>
                  </a:lnTo>
                  <a:lnTo>
                    <a:pt x="14396687" y="7850612"/>
                  </a:lnTo>
                  <a:lnTo>
                    <a:pt x="14396204" y="7845285"/>
                  </a:lnTo>
                  <a:lnTo>
                    <a:pt x="14392630" y="7842578"/>
                  </a:lnTo>
                  <a:lnTo>
                    <a:pt x="14388007" y="7838636"/>
                  </a:lnTo>
                  <a:lnTo>
                    <a:pt x="14384577" y="7835597"/>
                  </a:lnTo>
                  <a:close/>
                </a:path>
                <a:path w="17531715" h="9879330">
                  <a:moveTo>
                    <a:pt x="912852" y="2081125"/>
                  </a:moveTo>
                  <a:lnTo>
                    <a:pt x="907475" y="2080801"/>
                  </a:lnTo>
                  <a:lnTo>
                    <a:pt x="904245" y="2083756"/>
                  </a:lnTo>
                  <a:lnTo>
                    <a:pt x="900681" y="2086570"/>
                  </a:lnTo>
                  <a:lnTo>
                    <a:pt x="900357" y="2091947"/>
                  </a:lnTo>
                  <a:lnTo>
                    <a:pt x="903312" y="2095178"/>
                  </a:lnTo>
                  <a:lnTo>
                    <a:pt x="907317" y="2099643"/>
                  </a:lnTo>
                  <a:lnTo>
                    <a:pt x="908032" y="2100736"/>
                  </a:lnTo>
                  <a:lnTo>
                    <a:pt x="913031" y="2102869"/>
                  </a:lnTo>
                  <a:lnTo>
                    <a:pt x="916267" y="2102673"/>
                  </a:lnTo>
                  <a:lnTo>
                    <a:pt x="918738" y="2100575"/>
                  </a:lnTo>
                  <a:lnTo>
                    <a:pt x="922301" y="2097763"/>
                  </a:lnTo>
                  <a:lnTo>
                    <a:pt x="922625" y="2092384"/>
                  </a:lnTo>
                  <a:lnTo>
                    <a:pt x="919670" y="2089155"/>
                  </a:lnTo>
                  <a:lnTo>
                    <a:pt x="915666" y="2084688"/>
                  </a:lnTo>
                  <a:lnTo>
                    <a:pt x="912852" y="2081125"/>
                  </a:lnTo>
                  <a:close/>
                </a:path>
                <a:path w="17531715" h="9879330">
                  <a:moveTo>
                    <a:pt x="14314967" y="7779903"/>
                  </a:moveTo>
                  <a:lnTo>
                    <a:pt x="14309640" y="7780389"/>
                  </a:lnTo>
                  <a:lnTo>
                    <a:pt x="14306934" y="7783961"/>
                  </a:lnTo>
                  <a:lnTo>
                    <a:pt x="14303894" y="7787393"/>
                  </a:lnTo>
                  <a:lnTo>
                    <a:pt x="14304377" y="7792720"/>
                  </a:lnTo>
                  <a:lnTo>
                    <a:pt x="14307951" y="7795426"/>
                  </a:lnTo>
                  <a:lnTo>
                    <a:pt x="14312575" y="7799368"/>
                  </a:lnTo>
                  <a:lnTo>
                    <a:pt x="14314574" y="7800221"/>
                  </a:lnTo>
                  <a:lnTo>
                    <a:pt x="14314431" y="7800554"/>
                  </a:lnTo>
                  <a:lnTo>
                    <a:pt x="14317765" y="7801976"/>
                  </a:lnTo>
                  <a:lnTo>
                    <a:pt x="14321615" y="7801255"/>
                  </a:lnTo>
                  <a:lnTo>
                    <a:pt x="14324038" y="7798349"/>
                  </a:lnTo>
                  <a:lnTo>
                    <a:pt x="14327078" y="7794918"/>
                  </a:lnTo>
                  <a:lnTo>
                    <a:pt x="14326595" y="7789590"/>
                  </a:lnTo>
                  <a:lnTo>
                    <a:pt x="14323021" y="7786884"/>
                  </a:lnTo>
                  <a:lnTo>
                    <a:pt x="14318398" y="7782942"/>
                  </a:lnTo>
                  <a:lnTo>
                    <a:pt x="14314967" y="7779903"/>
                  </a:lnTo>
                  <a:close/>
                </a:path>
                <a:path w="17531715" h="9879330">
                  <a:moveTo>
                    <a:pt x="11075511" y="6394513"/>
                  </a:moveTo>
                  <a:lnTo>
                    <a:pt x="11071133" y="6394615"/>
                  </a:lnTo>
                  <a:lnTo>
                    <a:pt x="11065139" y="6394816"/>
                  </a:lnTo>
                  <a:lnTo>
                    <a:pt x="11060761" y="6394918"/>
                  </a:lnTo>
                  <a:lnTo>
                    <a:pt x="11057104" y="6398873"/>
                  </a:lnTo>
                  <a:lnTo>
                    <a:pt x="11057207" y="6403250"/>
                  </a:lnTo>
                  <a:lnTo>
                    <a:pt x="11057403" y="6406486"/>
                  </a:lnTo>
                  <a:lnTo>
                    <a:pt x="11059359" y="6409291"/>
                  </a:lnTo>
                  <a:lnTo>
                    <a:pt x="11063358" y="6410997"/>
                  </a:lnTo>
                  <a:lnTo>
                    <a:pt x="11065643" y="6411183"/>
                  </a:lnTo>
                  <a:lnTo>
                    <a:pt x="11071638" y="6410982"/>
                  </a:lnTo>
                  <a:lnTo>
                    <a:pt x="11076015" y="6410879"/>
                  </a:lnTo>
                  <a:lnTo>
                    <a:pt x="11079672" y="6406924"/>
                  </a:lnTo>
                  <a:lnTo>
                    <a:pt x="11079569" y="6402547"/>
                  </a:lnTo>
                  <a:lnTo>
                    <a:pt x="11079134" y="6398028"/>
                  </a:lnTo>
                  <a:lnTo>
                    <a:pt x="11075511" y="6394513"/>
                  </a:lnTo>
                  <a:close/>
                </a:path>
                <a:path w="17531715" h="9879330">
                  <a:moveTo>
                    <a:pt x="855782" y="2012658"/>
                  </a:moveTo>
                  <a:lnTo>
                    <a:pt x="850880" y="2012143"/>
                  </a:lnTo>
                  <a:lnTo>
                    <a:pt x="847317" y="2014956"/>
                  </a:lnTo>
                  <a:lnTo>
                    <a:pt x="844086" y="2017912"/>
                  </a:lnTo>
                  <a:lnTo>
                    <a:pt x="843571" y="2022813"/>
                  </a:lnTo>
                  <a:lnTo>
                    <a:pt x="846384" y="2026378"/>
                  </a:lnTo>
                  <a:lnTo>
                    <a:pt x="850246" y="2031176"/>
                  </a:lnTo>
                  <a:lnTo>
                    <a:pt x="850820" y="2032603"/>
                  </a:lnTo>
                  <a:lnTo>
                    <a:pt x="853153" y="2033598"/>
                  </a:lnTo>
                  <a:lnTo>
                    <a:pt x="853295" y="2033265"/>
                  </a:lnTo>
                  <a:lnTo>
                    <a:pt x="855962" y="2034402"/>
                  </a:lnTo>
                  <a:lnTo>
                    <a:pt x="859197" y="2034206"/>
                  </a:lnTo>
                  <a:lnTo>
                    <a:pt x="861667" y="2032109"/>
                  </a:lnTo>
                  <a:lnTo>
                    <a:pt x="864898" y="2029153"/>
                  </a:lnTo>
                  <a:lnTo>
                    <a:pt x="865413" y="2024251"/>
                  </a:lnTo>
                  <a:lnTo>
                    <a:pt x="862600" y="2020687"/>
                  </a:lnTo>
                  <a:lnTo>
                    <a:pt x="858737" y="2015889"/>
                  </a:lnTo>
                  <a:lnTo>
                    <a:pt x="855782" y="2012658"/>
                  </a:lnTo>
                  <a:close/>
                </a:path>
                <a:path w="17531715" h="9879330">
                  <a:moveTo>
                    <a:pt x="14245642" y="7723542"/>
                  </a:moveTo>
                  <a:lnTo>
                    <a:pt x="14240314" y="7724027"/>
                  </a:lnTo>
                  <a:lnTo>
                    <a:pt x="14237609" y="7727601"/>
                  </a:lnTo>
                  <a:lnTo>
                    <a:pt x="14234569" y="7731031"/>
                  </a:lnTo>
                  <a:lnTo>
                    <a:pt x="14235052" y="7736360"/>
                  </a:lnTo>
                  <a:lnTo>
                    <a:pt x="14238626" y="7739066"/>
                  </a:lnTo>
                  <a:lnTo>
                    <a:pt x="14243249" y="7743007"/>
                  </a:lnTo>
                  <a:lnTo>
                    <a:pt x="14245248" y="7743860"/>
                  </a:lnTo>
                  <a:lnTo>
                    <a:pt x="14245106" y="7744193"/>
                  </a:lnTo>
                  <a:lnTo>
                    <a:pt x="14248440" y="7745615"/>
                  </a:lnTo>
                  <a:lnTo>
                    <a:pt x="14252290" y="7744895"/>
                  </a:lnTo>
                  <a:lnTo>
                    <a:pt x="14254713" y="7741988"/>
                  </a:lnTo>
                  <a:lnTo>
                    <a:pt x="14257752" y="7738557"/>
                  </a:lnTo>
                  <a:lnTo>
                    <a:pt x="14257268" y="7733229"/>
                  </a:lnTo>
                  <a:lnTo>
                    <a:pt x="14253695" y="7730524"/>
                  </a:lnTo>
                  <a:lnTo>
                    <a:pt x="14249072" y="7726582"/>
                  </a:lnTo>
                  <a:lnTo>
                    <a:pt x="14245642" y="7723542"/>
                  </a:lnTo>
                  <a:close/>
                </a:path>
                <a:path w="17531715" h="9879330">
                  <a:moveTo>
                    <a:pt x="11164291" y="6391412"/>
                  </a:moveTo>
                  <a:lnTo>
                    <a:pt x="11159914" y="6391515"/>
                  </a:lnTo>
                  <a:lnTo>
                    <a:pt x="11153920" y="6391715"/>
                  </a:lnTo>
                  <a:lnTo>
                    <a:pt x="11149542" y="6391818"/>
                  </a:lnTo>
                  <a:lnTo>
                    <a:pt x="11145884" y="6395773"/>
                  </a:lnTo>
                  <a:lnTo>
                    <a:pt x="11145987" y="6400150"/>
                  </a:lnTo>
                  <a:lnTo>
                    <a:pt x="11145850" y="6403243"/>
                  </a:lnTo>
                  <a:lnTo>
                    <a:pt x="11148140" y="6406189"/>
                  </a:lnTo>
                  <a:lnTo>
                    <a:pt x="11152139" y="6407895"/>
                  </a:lnTo>
                  <a:lnTo>
                    <a:pt x="11154424" y="6408082"/>
                  </a:lnTo>
                  <a:lnTo>
                    <a:pt x="11160418" y="6407881"/>
                  </a:lnTo>
                  <a:lnTo>
                    <a:pt x="11164795" y="6407779"/>
                  </a:lnTo>
                  <a:lnTo>
                    <a:pt x="11168451" y="6403823"/>
                  </a:lnTo>
                  <a:lnTo>
                    <a:pt x="11168246" y="6395069"/>
                  </a:lnTo>
                  <a:lnTo>
                    <a:pt x="11164291" y="6391412"/>
                  </a:lnTo>
                  <a:close/>
                </a:path>
                <a:path w="17531715" h="9879330">
                  <a:moveTo>
                    <a:pt x="14176174" y="7667515"/>
                  </a:moveTo>
                  <a:lnTo>
                    <a:pt x="14170847" y="7668000"/>
                  </a:lnTo>
                  <a:lnTo>
                    <a:pt x="14168141" y="7671573"/>
                  </a:lnTo>
                  <a:lnTo>
                    <a:pt x="14165102" y="7675004"/>
                  </a:lnTo>
                  <a:lnTo>
                    <a:pt x="14165585" y="7680331"/>
                  </a:lnTo>
                  <a:lnTo>
                    <a:pt x="14169160" y="7683039"/>
                  </a:lnTo>
                  <a:lnTo>
                    <a:pt x="14173782" y="7686980"/>
                  </a:lnTo>
                  <a:lnTo>
                    <a:pt x="14175781" y="7687833"/>
                  </a:lnTo>
                  <a:lnTo>
                    <a:pt x="14175639" y="7688166"/>
                  </a:lnTo>
                  <a:lnTo>
                    <a:pt x="14178972" y="7689588"/>
                  </a:lnTo>
                  <a:lnTo>
                    <a:pt x="14182823" y="7688867"/>
                  </a:lnTo>
                  <a:lnTo>
                    <a:pt x="14185245" y="7685961"/>
                  </a:lnTo>
                  <a:lnTo>
                    <a:pt x="14188285" y="7682530"/>
                  </a:lnTo>
                  <a:lnTo>
                    <a:pt x="14187800" y="7677201"/>
                  </a:lnTo>
                  <a:lnTo>
                    <a:pt x="14184226" y="7674495"/>
                  </a:lnTo>
                  <a:lnTo>
                    <a:pt x="14179605" y="7670554"/>
                  </a:lnTo>
                  <a:lnTo>
                    <a:pt x="14176174" y="7667515"/>
                  </a:lnTo>
                  <a:close/>
                </a:path>
                <a:path w="17531715" h="9879330">
                  <a:moveTo>
                    <a:pt x="799472" y="1943333"/>
                  </a:moveTo>
                  <a:lnTo>
                    <a:pt x="794570" y="1942818"/>
                  </a:lnTo>
                  <a:lnTo>
                    <a:pt x="787443" y="1948444"/>
                  </a:lnTo>
                  <a:lnTo>
                    <a:pt x="786927" y="1953346"/>
                  </a:lnTo>
                  <a:lnTo>
                    <a:pt x="789741" y="1956910"/>
                  </a:lnTo>
                  <a:lnTo>
                    <a:pt x="793603" y="1961710"/>
                  </a:lnTo>
                  <a:lnTo>
                    <a:pt x="794510" y="1963278"/>
                  </a:lnTo>
                  <a:lnTo>
                    <a:pt x="799176" y="1965268"/>
                  </a:lnTo>
                  <a:lnTo>
                    <a:pt x="802553" y="1964739"/>
                  </a:lnTo>
                  <a:lnTo>
                    <a:pt x="804882" y="1962974"/>
                  </a:lnTo>
                  <a:lnTo>
                    <a:pt x="808445" y="1960161"/>
                  </a:lnTo>
                  <a:lnTo>
                    <a:pt x="808960" y="1955259"/>
                  </a:lnTo>
                  <a:lnTo>
                    <a:pt x="806147" y="1951696"/>
                  </a:lnTo>
                  <a:lnTo>
                    <a:pt x="802285" y="1946897"/>
                  </a:lnTo>
                  <a:lnTo>
                    <a:pt x="799472" y="1943333"/>
                  </a:lnTo>
                  <a:close/>
                </a:path>
                <a:path w="17531715" h="9879330">
                  <a:moveTo>
                    <a:pt x="14107183" y="7611296"/>
                  </a:moveTo>
                  <a:lnTo>
                    <a:pt x="14101853" y="7611781"/>
                  </a:lnTo>
                  <a:lnTo>
                    <a:pt x="14099147" y="7615354"/>
                  </a:lnTo>
                  <a:lnTo>
                    <a:pt x="14096108" y="7618784"/>
                  </a:lnTo>
                  <a:lnTo>
                    <a:pt x="14096594" y="7624114"/>
                  </a:lnTo>
                  <a:lnTo>
                    <a:pt x="14100167" y="7626819"/>
                  </a:lnTo>
                  <a:lnTo>
                    <a:pt x="14104788" y="7630760"/>
                  </a:lnTo>
                  <a:lnTo>
                    <a:pt x="14106788" y="7631614"/>
                  </a:lnTo>
                  <a:lnTo>
                    <a:pt x="14106646" y="7631947"/>
                  </a:lnTo>
                  <a:lnTo>
                    <a:pt x="14109978" y="7633368"/>
                  </a:lnTo>
                  <a:lnTo>
                    <a:pt x="14113832" y="7632648"/>
                  </a:lnTo>
                  <a:lnTo>
                    <a:pt x="14116253" y="7629742"/>
                  </a:lnTo>
                  <a:lnTo>
                    <a:pt x="14119293" y="7626311"/>
                  </a:lnTo>
                  <a:lnTo>
                    <a:pt x="14118808" y="7620982"/>
                  </a:lnTo>
                  <a:lnTo>
                    <a:pt x="14115235" y="7618277"/>
                  </a:lnTo>
                  <a:lnTo>
                    <a:pt x="14110613" y="7614335"/>
                  </a:lnTo>
                  <a:lnTo>
                    <a:pt x="14107183" y="7611296"/>
                  </a:lnTo>
                  <a:close/>
                </a:path>
                <a:path w="17531715" h="9879330">
                  <a:moveTo>
                    <a:pt x="11253596" y="6388929"/>
                  </a:moveTo>
                  <a:lnTo>
                    <a:pt x="11249218" y="6389031"/>
                  </a:lnTo>
                  <a:lnTo>
                    <a:pt x="11243225" y="6389232"/>
                  </a:lnTo>
                  <a:lnTo>
                    <a:pt x="11238847" y="6389335"/>
                  </a:lnTo>
                  <a:lnTo>
                    <a:pt x="11235190" y="6393290"/>
                  </a:lnTo>
                  <a:lnTo>
                    <a:pt x="11235294" y="6397667"/>
                  </a:lnTo>
                  <a:lnTo>
                    <a:pt x="11235155" y="6400761"/>
                  </a:lnTo>
                  <a:lnTo>
                    <a:pt x="11237110" y="6403564"/>
                  </a:lnTo>
                  <a:lnTo>
                    <a:pt x="11241444" y="6405413"/>
                  </a:lnTo>
                  <a:lnTo>
                    <a:pt x="11243727" y="6405599"/>
                  </a:lnTo>
                  <a:lnTo>
                    <a:pt x="11249722" y="6405398"/>
                  </a:lnTo>
                  <a:lnTo>
                    <a:pt x="11254100" y="6405296"/>
                  </a:lnTo>
                  <a:lnTo>
                    <a:pt x="11257757" y="6401341"/>
                  </a:lnTo>
                  <a:lnTo>
                    <a:pt x="11257553" y="6392587"/>
                  </a:lnTo>
                  <a:lnTo>
                    <a:pt x="11253596" y="6388929"/>
                  </a:lnTo>
                  <a:close/>
                </a:path>
                <a:path w="17531715" h="9879330">
                  <a:moveTo>
                    <a:pt x="14037999" y="7554602"/>
                  </a:moveTo>
                  <a:lnTo>
                    <a:pt x="14032670" y="7555087"/>
                  </a:lnTo>
                  <a:lnTo>
                    <a:pt x="14029964" y="7558660"/>
                  </a:lnTo>
                  <a:lnTo>
                    <a:pt x="14026925" y="7562090"/>
                  </a:lnTo>
                  <a:lnTo>
                    <a:pt x="14027410" y="7567419"/>
                  </a:lnTo>
                  <a:lnTo>
                    <a:pt x="14030984" y="7570125"/>
                  </a:lnTo>
                  <a:lnTo>
                    <a:pt x="14035604" y="7574066"/>
                  </a:lnTo>
                  <a:lnTo>
                    <a:pt x="14037605" y="7574919"/>
                  </a:lnTo>
                  <a:lnTo>
                    <a:pt x="14037796" y="7575395"/>
                  </a:lnTo>
                  <a:lnTo>
                    <a:pt x="14040795" y="7576674"/>
                  </a:lnTo>
                  <a:lnTo>
                    <a:pt x="14044649" y="7575954"/>
                  </a:lnTo>
                  <a:lnTo>
                    <a:pt x="14047070" y="7573048"/>
                  </a:lnTo>
                  <a:lnTo>
                    <a:pt x="14050110" y="7569617"/>
                  </a:lnTo>
                  <a:lnTo>
                    <a:pt x="14049625" y="7564288"/>
                  </a:lnTo>
                  <a:lnTo>
                    <a:pt x="14046051" y="7561582"/>
                  </a:lnTo>
                  <a:lnTo>
                    <a:pt x="14041430" y="7557642"/>
                  </a:lnTo>
                  <a:lnTo>
                    <a:pt x="14037999" y="7554602"/>
                  </a:lnTo>
                  <a:close/>
                </a:path>
                <a:path w="17531715" h="9879330">
                  <a:moveTo>
                    <a:pt x="745872" y="1873195"/>
                  </a:moveTo>
                  <a:lnTo>
                    <a:pt x="740779" y="1872204"/>
                  </a:lnTo>
                  <a:lnTo>
                    <a:pt x="737215" y="1875017"/>
                  </a:lnTo>
                  <a:lnTo>
                    <a:pt x="733318" y="1877689"/>
                  </a:lnTo>
                  <a:lnTo>
                    <a:pt x="732661" y="1882923"/>
                  </a:lnTo>
                  <a:lnTo>
                    <a:pt x="735475" y="1886487"/>
                  </a:lnTo>
                  <a:lnTo>
                    <a:pt x="739003" y="1891145"/>
                  </a:lnTo>
                  <a:lnTo>
                    <a:pt x="739577" y="1892571"/>
                  </a:lnTo>
                  <a:lnTo>
                    <a:pt x="742243" y="1893708"/>
                  </a:lnTo>
                  <a:lnTo>
                    <a:pt x="742718" y="1893517"/>
                  </a:lnTo>
                  <a:lnTo>
                    <a:pt x="745051" y="1894513"/>
                  </a:lnTo>
                  <a:lnTo>
                    <a:pt x="748287" y="1894317"/>
                  </a:lnTo>
                  <a:lnTo>
                    <a:pt x="750615" y="1892552"/>
                  </a:lnTo>
                  <a:lnTo>
                    <a:pt x="754370" y="1890214"/>
                  </a:lnTo>
                  <a:lnTo>
                    <a:pt x="755027" y="1884979"/>
                  </a:lnTo>
                  <a:lnTo>
                    <a:pt x="752214" y="1881415"/>
                  </a:lnTo>
                  <a:lnTo>
                    <a:pt x="748685" y="1876758"/>
                  </a:lnTo>
                  <a:lnTo>
                    <a:pt x="745872" y="1873195"/>
                  </a:lnTo>
                  <a:close/>
                </a:path>
                <a:path w="17531715" h="9879330">
                  <a:moveTo>
                    <a:pt x="11342475" y="6387446"/>
                  </a:moveTo>
                  <a:lnTo>
                    <a:pt x="11338098" y="6387549"/>
                  </a:lnTo>
                  <a:lnTo>
                    <a:pt x="11332103" y="6387750"/>
                  </a:lnTo>
                  <a:lnTo>
                    <a:pt x="11327868" y="6387519"/>
                  </a:lnTo>
                  <a:lnTo>
                    <a:pt x="11324211" y="6391474"/>
                  </a:lnTo>
                  <a:lnTo>
                    <a:pt x="11324313" y="6395852"/>
                  </a:lnTo>
                  <a:lnTo>
                    <a:pt x="11324175" y="6398945"/>
                  </a:lnTo>
                  <a:lnTo>
                    <a:pt x="11326132" y="6401748"/>
                  </a:lnTo>
                  <a:lnTo>
                    <a:pt x="11330131" y="6403454"/>
                  </a:lnTo>
                  <a:lnTo>
                    <a:pt x="11332416" y="6403641"/>
                  </a:lnTo>
                  <a:lnTo>
                    <a:pt x="11338410" y="6403440"/>
                  </a:lnTo>
                  <a:lnTo>
                    <a:pt x="11342645" y="6403671"/>
                  </a:lnTo>
                  <a:lnTo>
                    <a:pt x="11346301" y="6399715"/>
                  </a:lnTo>
                  <a:lnTo>
                    <a:pt x="11346199" y="6395339"/>
                  </a:lnTo>
                  <a:lnTo>
                    <a:pt x="11346430" y="6391103"/>
                  </a:lnTo>
                  <a:lnTo>
                    <a:pt x="11342475" y="6387446"/>
                  </a:lnTo>
                  <a:close/>
                </a:path>
                <a:path w="17531715" h="9879330">
                  <a:moveTo>
                    <a:pt x="13969005" y="7498383"/>
                  </a:moveTo>
                  <a:lnTo>
                    <a:pt x="13963678" y="7498869"/>
                  </a:lnTo>
                  <a:lnTo>
                    <a:pt x="13960972" y="7502441"/>
                  </a:lnTo>
                  <a:lnTo>
                    <a:pt x="13957932" y="7505872"/>
                  </a:lnTo>
                  <a:lnTo>
                    <a:pt x="13958419" y="7511202"/>
                  </a:lnTo>
                  <a:lnTo>
                    <a:pt x="13961992" y="7513907"/>
                  </a:lnTo>
                  <a:lnTo>
                    <a:pt x="13966613" y="7517848"/>
                  </a:lnTo>
                  <a:lnTo>
                    <a:pt x="13968613" y="7518701"/>
                  </a:lnTo>
                  <a:lnTo>
                    <a:pt x="13968804" y="7519177"/>
                  </a:lnTo>
                  <a:lnTo>
                    <a:pt x="13971803" y="7520456"/>
                  </a:lnTo>
                  <a:lnTo>
                    <a:pt x="13975657" y="7519736"/>
                  </a:lnTo>
                  <a:lnTo>
                    <a:pt x="13978078" y="7516830"/>
                  </a:lnTo>
                  <a:lnTo>
                    <a:pt x="13981118" y="7513398"/>
                  </a:lnTo>
                  <a:lnTo>
                    <a:pt x="13980633" y="7508070"/>
                  </a:lnTo>
                  <a:lnTo>
                    <a:pt x="13977060" y="7505364"/>
                  </a:lnTo>
                  <a:lnTo>
                    <a:pt x="13972437" y="7501423"/>
                  </a:lnTo>
                  <a:lnTo>
                    <a:pt x="13969005" y="7498383"/>
                  </a:lnTo>
                  <a:close/>
                </a:path>
                <a:path w="17531715" h="9879330">
                  <a:moveTo>
                    <a:pt x="13899822" y="7441689"/>
                  </a:moveTo>
                  <a:lnTo>
                    <a:pt x="13894495" y="7442174"/>
                  </a:lnTo>
                  <a:lnTo>
                    <a:pt x="13891789" y="7445747"/>
                  </a:lnTo>
                  <a:lnTo>
                    <a:pt x="13888750" y="7449178"/>
                  </a:lnTo>
                  <a:lnTo>
                    <a:pt x="13889234" y="7454506"/>
                  </a:lnTo>
                  <a:lnTo>
                    <a:pt x="13892806" y="7457212"/>
                  </a:lnTo>
                  <a:lnTo>
                    <a:pt x="13897430" y="7461154"/>
                  </a:lnTo>
                  <a:lnTo>
                    <a:pt x="13899430" y="7462007"/>
                  </a:lnTo>
                  <a:lnTo>
                    <a:pt x="13899621" y="7462482"/>
                  </a:lnTo>
                  <a:lnTo>
                    <a:pt x="13902620" y="7463762"/>
                  </a:lnTo>
                  <a:lnTo>
                    <a:pt x="13906471" y="7463041"/>
                  </a:lnTo>
                  <a:lnTo>
                    <a:pt x="13908894" y="7460135"/>
                  </a:lnTo>
                  <a:lnTo>
                    <a:pt x="13911933" y="7456703"/>
                  </a:lnTo>
                  <a:lnTo>
                    <a:pt x="13911450" y="7451376"/>
                  </a:lnTo>
                  <a:lnTo>
                    <a:pt x="13907877" y="7448670"/>
                  </a:lnTo>
                  <a:lnTo>
                    <a:pt x="13903253" y="7444728"/>
                  </a:lnTo>
                  <a:lnTo>
                    <a:pt x="13899822" y="7441689"/>
                  </a:lnTo>
                  <a:close/>
                </a:path>
                <a:path w="17531715" h="9879330">
                  <a:moveTo>
                    <a:pt x="11431593" y="6387247"/>
                  </a:moveTo>
                  <a:lnTo>
                    <a:pt x="11427215" y="6387350"/>
                  </a:lnTo>
                  <a:lnTo>
                    <a:pt x="11421363" y="6387217"/>
                  </a:lnTo>
                  <a:lnTo>
                    <a:pt x="11416795" y="6386844"/>
                  </a:lnTo>
                  <a:lnTo>
                    <a:pt x="11413137" y="6390800"/>
                  </a:lnTo>
                  <a:lnTo>
                    <a:pt x="11413240" y="6395177"/>
                  </a:lnTo>
                  <a:lnTo>
                    <a:pt x="11413294" y="6398746"/>
                  </a:lnTo>
                  <a:lnTo>
                    <a:pt x="11415249" y="6401549"/>
                  </a:lnTo>
                  <a:lnTo>
                    <a:pt x="11418916" y="6403114"/>
                  </a:lnTo>
                  <a:lnTo>
                    <a:pt x="11421201" y="6403300"/>
                  </a:lnTo>
                  <a:lnTo>
                    <a:pt x="11427053" y="6403433"/>
                  </a:lnTo>
                  <a:lnTo>
                    <a:pt x="11431621" y="6403806"/>
                  </a:lnTo>
                  <a:lnTo>
                    <a:pt x="11435278" y="6399851"/>
                  </a:lnTo>
                  <a:lnTo>
                    <a:pt x="11435176" y="6395473"/>
                  </a:lnTo>
                  <a:lnTo>
                    <a:pt x="11435548" y="6390905"/>
                  </a:lnTo>
                  <a:lnTo>
                    <a:pt x="11431593" y="6387247"/>
                  </a:lnTo>
                  <a:close/>
                </a:path>
                <a:path w="17531715" h="9879330">
                  <a:moveTo>
                    <a:pt x="692508" y="1801581"/>
                  </a:moveTo>
                  <a:lnTo>
                    <a:pt x="687415" y="1800591"/>
                  </a:lnTo>
                  <a:lnTo>
                    <a:pt x="680288" y="1806217"/>
                  </a:lnTo>
                  <a:lnTo>
                    <a:pt x="679297" y="1811309"/>
                  </a:lnTo>
                  <a:lnTo>
                    <a:pt x="682110" y="1814873"/>
                  </a:lnTo>
                  <a:lnTo>
                    <a:pt x="685497" y="1819864"/>
                  </a:lnTo>
                  <a:lnTo>
                    <a:pt x="686212" y="1820957"/>
                  </a:lnTo>
                  <a:lnTo>
                    <a:pt x="688736" y="1822428"/>
                  </a:lnTo>
                  <a:lnTo>
                    <a:pt x="689212" y="1822237"/>
                  </a:lnTo>
                  <a:lnTo>
                    <a:pt x="691544" y="1823232"/>
                  </a:lnTo>
                  <a:lnTo>
                    <a:pt x="694781" y="1823036"/>
                  </a:lnTo>
                  <a:lnTo>
                    <a:pt x="697109" y="1821271"/>
                  </a:lnTo>
                  <a:lnTo>
                    <a:pt x="700673" y="1818458"/>
                  </a:lnTo>
                  <a:lnTo>
                    <a:pt x="701663" y="1813366"/>
                  </a:lnTo>
                  <a:lnTo>
                    <a:pt x="698850" y="1809801"/>
                  </a:lnTo>
                  <a:lnTo>
                    <a:pt x="695321" y="1805145"/>
                  </a:lnTo>
                  <a:lnTo>
                    <a:pt x="692508" y="1801581"/>
                  </a:lnTo>
                  <a:close/>
                </a:path>
                <a:path w="17531715" h="9879330">
                  <a:moveTo>
                    <a:pt x="13830972" y="7385137"/>
                  </a:moveTo>
                  <a:lnTo>
                    <a:pt x="13825645" y="7385623"/>
                  </a:lnTo>
                  <a:lnTo>
                    <a:pt x="13822939" y="7389195"/>
                  </a:lnTo>
                  <a:lnTo>
                    <a:pt x="13819900" y="7392626"/>
                  </a:lnTo>
                  <a:lnTo>
                    <a:pt x="13820384" y="7397954"/>
                  </a:lnTo>
                  <a:lnTo>
                    <a:pt x="13823957" y="7400660"/>
                  </a:lnTo>
                  <a:lnTo>
                    <a:pt x="13828580" y="7404602"/>
                  </a:lnTo>
                  <a:lnTo>
                    <a:pt x="13830580" y="7405455"/>
                  </a:lnTo>
                  <a:lnTo>
                    <a:pt x="13830771" y="7405931"/>
                  </a:lnTo>
                  <a:lnTo>
                    <a:pt x="13833772" y="7407210"/>
                  </a:lnTo>
                  <a:lnTo>
                    <a:pt x="13837623" y="7406489"/>
                  </a:lnTo>
                  <a:lnTo>
                    <a:pt x="13840045" y="7403583"/>
                  </a:lnTo>
                  <a:lnTo>
                    <a:pt x="13843084" y="7400152"/>
                  </a:lnTo>
                  <a:lnTo>
                    <a:pt x="13842600" y="7394824"/>
                  </a:lnTo>
                  <a:lnTo>
                    <a:pt x="13839027" y="7392118"/>
                  </a:lnTo>
                  <a:lnTo>
                    <a:pt x="13834404" y="7388177"/>
                  </a:lnTo>
                  <a:lnTo>
                    <a:pt x="13830972" y="7385137"/>
                  </a:lnTo>
                  <a:close/>
                </a:path>
                <a:path w="17531715" h="9879330">
                  <a:moveTo>
                    <a:pt x="11521285" y="6388475"/>
                  </a:moveTo>
                  <a:lnTo>
                    <a:pt x="11516906" y="6388577"/>
                  </a:lnTo>
                  <a:lnTo>
                    <a:pt x="11510721" y="6388303"/>
                  </a:lnTo>
                  <a:lnTo>
                    <a:pt x="11506011" y="6388264"/>
                  </a:lnTo>
                  <a:lnTo>
                    <a:pt x="11502496" y="6391885"/>
                  </a:lnTo>
                  <a:lnTo>
                    <a:pt x="11502599" y="6396263"/>
                  </a:lnTo>
                  <a:lnTo>
                    <a:pt x="11502653" y="6399832"/>
                  </a:lnTo>
                  <a:lnTo>
                    <a:pt x="11521456" y="6404700"/>
                  </a:lnTo>
                  <a:lnTo>
                    <a:pt x="11524970" y="6401078"/>
                  </a:lnTo>
                  <a:lnTo>
                    <a:pt x="11524868" y="6396701"/>
                  </a:lnTo>
                  <a:lnTo>
                    <a:pt x="11524907" y="6391991"/>
                  </a:lnTo>
                  <a:lnTo>
                    <a:pt x="11521285" y="6388475"/>
                  </a:lnTo>
                  <a:close/>
                </a:path>
                <a:path w="17531715" h="9879330">
                  <a:moveTo>
                    <a:pt x="13762123" y="7328585"/>
                  </a:moveTo>
                  <a:lnTo>
                    <a:pt x="13756793" y="7329070"/>
                  </a:lnTo>
                  <a:lnTo>
                    <a:pt x="13754088" y="7332643"/>
                  </a:lnTo>
                  <a:lnTo>
                    <a:pt x="13751049" y="7336073"/>
                  </a:lnTo>
                  <a:lnTo>
                    <a:pt x="13751534" y="7341402"/>
                  </a:lnTo>
                  <a:lnTo>
                    <a:pt x="13755107" y="7344108"/>
                  </a:lnTo>
                  <a:lnTo>
                    <a:pt x="13759729" y="7348049"/>
                  </a:lnTo>
                  <a:lnTo>
                    <a:pt x="13761728" y="7348902"/>
                  </a:lnTo>
                  <a:lnTo>
                    <a:pt x="13761920" y="7349378"/>
                  </a:lnTo>
                  <a:lnTo>
                    <a:pt x="13764920" y="7350658"/>
                  </a:lnTo>
                  <a:lnTo>
                    <a:pt x="13768773" y="7349937"/>
                  </a:lnTo>
                  <a:lnTo>
                    <a:pt x="13771195" y="7347031"/>
                  </a:lnTo>
                  <a:lnTo>
                    <a:pt x="13774235" y="7343600"/>
                  </a:lnTo>
                  <a:lnTo>
                    <a:pt x="13773748" y="7338271"/>
                  </a:lnTo>
                  <a:lnTo>
                    <a:pt x="13770176" y="7335565"/>
                  </a:lnTo>
                  <a:lnTo>
                    <a:pt x="13765554" y="7331625"/>
                  </a:lnTo>
                  <a:lnTo>
                    <a:pt x="13762123" y="7328585"/>
                  </a:lnTo>
                  <a:close/>
                </a:path>
                <a:path w="17531715" h="9879330">
                  <a:moveTo>
                    <a:pt x="640379" y="1728918"/>
                  </a:moveTo>
                  <a:lnTo>
                    <a:pt x="635478" y="1728403"/>
                  </a:lnTo>
                  <a:lnTo>
                    <a:pt x="631723" y="1730741"/>
                  </a:lnTo>
                  <a:lnTo>
                    <a:pt x="627826" y="1733412"/>
                  </a:lnTo>
                  <a:lnTo>
                    <a:pt x="627310" y="1738313"/>
                  </a:lnTo>
                  <a:lnTo>
                    <a:pt x="629648" y="1742069"/>
                  </a:lnTo>
                  <a:lnTo>
                    <a:pt x="633035" y="1747059"/>
                  </a:lnTo>
                  <a:lnTo>
                    <a:pt x="634084" y="1748294"/>
                  </a:lnTo>
                  <a:lnTo>
                    <a:pt x="636608" y="1749765"/>
                  </a:lnTo>
                  <a:lnTo>
                    <a:pt x="636465" y="1750098"/>
                  </a:lnTo>
                  <a:lnTo>
                    <a:pt x="638799" y="1751093"/>
                  </a:lnTo>
                  <a:lnTo>
                    <a:pt x="642034" y="1750897"/>
                  </a:lnTo>
                  <a:lnTo>
                    <a:pt x="644362" y="1749134"/>
                  </a:lnTo>
                  <a:lnTo>
                    <a:pt x="648260" y="1746462"/>
                  </a:lnTo>
                  <a:lnTo>
                    <a:pt x="649108" y="1741703"/>
                  </a:lnTo>
                  <a:lnTo>
                    <a:pt x="640379" y="1728918"/>
                  </a:lnTo>
                  <a:close/>
                </a:path>
                <a:path w="17531715" h="9879330">
                  <a:moveTo>
                    <a:pt x="11611076" y="6391321"/>
                  </a:moveTo>
                  <a:lnTo>
                    <a:pt x="11606506" y="6390948"/>
                  </a:lnTo>
                  <a:lnTo>
                    <a:pt x="11600320" y="6390673"/>
                  </a:lnTo>
                  <a:lnTo>
                    <a:pt x="11595610" y="6390634"/>
                  </a:lnTo>
                  <a:lnTo>
                    <a:pt x="11592237" y="6393922"/>
                  </a:lnTo>
                  <a:lnTo>
                    <a:pt x="11591865" y="6398491"/>
                  </a:lnTo>
                  <a:lnTo>
                    <a:pt x="11591919" y="6402059"/>
                  </a:lnTo>
                  <a:lnTo>
                    <a:pt x="11610578" y="6407262"/>
                  </a:lnTo>
                  <a:lnTo>
                    <a:pt x="11613951" y="6403972"/>
                  </a:lnTo>
                  <a:lnTo>
                    <a:pt x="11614324" y="6399404"/>
                  </a:lnTo>
                  <a:lnTo>
                    <a:pt x="11614363" y="6394693"/>
                  </a:lnTo>
                  <a:lnTo>
                    <a:pt x="11611076" y="6391321"/>
                  </a:lnTo>
                  <a:close/>
                </a:path>
                <a:path w="17531715" h="9879330">
                  <a:moveTo>
                    <a:pt x="13693416" y="7271700"/>
                  </a:moveTo>
                  <a:lnTo>
                    <a:pt x="13688087" y="7272185"/>
                  </a:lnTo>
                  <a:lnTo>
                    <a:pt x="13685381" y="7275758"/>
                  </a:lnTo>
                  <a:lnTo>
                    <a:pt x="13682341" y="7279189"/>
                  </a:lnTo>
                  <a:lnTo>
                    <a:pt x="13682826" y="7284517"/>
                  </a:lnTo>
                  <a:lnTo>
                    <a:pt x="13686401" y="7287224"/>
                  </a:lnTo>
                  <a:lnTo>
                    <a:pt x="13691021" y="7291164"/>
                  </a:lnTo>
                  <a:lnTo>
                    <a:pt x="13693021" y="7292017"/>
                  </a:lnTo>
                  <a:lnTo>
                    <a:pt x="13693213" y="7292493"/>
                  </a:lnTo>
                  <a:lnTo>
                    <a:pt x="13696212" y="7293772"/>
                  </a:lnTo>
                  <a:lnTo>
                    <a:pt x="13700065" y="7293052"/>
                  </a:lnTo>
                  <a:lnTo>
                    <a:pt x="13702487" y="7290146"/>
                  </a:lnTo>
                  <a:lnTo>
                    <a:pt x="13705527" y="7286715"/>
                  </a:lnTo>
                  <a:lnTo>
                    <a:pt x="13704900" y="7281719"/>
                  </a:lnTo>
                  <a:lnTo>
                    <a:pt x="13701468" y="7278680"/>
                  </a:lnTo>
                  <a:lnTo>
                    <a:pt x="13696847" y="7274740"/>
                  </a:lnTo>
                  <a:lnTo>
                    <a:pt x="13693416" y="7271700"/>
                  </a:lnTo>
                  <a:close/>
                </a:path>
                <a:path w="17531715" h="9879330">
                  <a:moveTo>
                    <a:pt x="590152" y="1655491"/>
                  </a:moveTo>
                  <a:lnTo>
                    <a:pt x="585059" y="1654501"/>
                  </a:lnTo>
                  <a:lnTo>
                    <a:pt x="581305" y="1656838"/>
                  </a:lnTo>
                  <a:lnTo>
                    <a:pt x="577883" y="1659319"/>
                  </a:lnTo>
                  <a:lnTo>
                    <a:pt x="576963" y="1664047"/>
                  </a:lnTo>
                  <a:lnTo>
                    <a:pt x="576892" y="1664411"/>
                  </a:lnTo>
                  <a:lnTo>
                    <a:pt x="579230" y="1668166"/>
                  </a:lnTo>
                  <a:lnTo>
                    <a:pt x="582617" y="1673156"/>
                  </a:lnTo>
                  <a:lnTo>
                    <a:pt x="583523" y="1674725"/>
                  </a:lnTo>
                  <a:lnTo>
                    <a:pt x="586048" y="1676196"/>
                  </a:lnTo>
                  <a:lnTo>
                    <a:pt x="586190" y="1675863"/>
                  </a:lnTo>
                  <a:lnTo>
                    <a:pt x="588856" y="1677000"/>
                  </a:lnTo>
                  <a:lnTo>
                    <a:pt x="591616" y="1676995"/>
                  </a:lnTo>
                  <a:lnTo>
                    <a:pt x="593944" y="1675231"/>
                  </a:lnTo>
                  <a:lnTo>
                    <a:pt x="597366" y="1672751"/>
                  </a:lnTo>
                  <a:lnTo>
                    <a:pt x="598286" y="1668022"/>
                  </a:lnTo>
                  <a:lnTo>
                    <a:pt x="598357" y="1667658"/>
                  </a:lnTo>
                  <a:lnTo>
                    <a:pt x="596019" y="1663903"/>
                  </a:lnTo>
                  <a:lnTo>
                    <a:pt x="592632" y="1658913"/>
                  </a:lnTo>
                  <a:lnTo>
                    <a:pt x="590152" y="1655491"/>
                  </a:lnTo>
                  <a:close/>
                </a:path>
                <a:path w="17531715" h="9879330">
                  <a:moveTo>
                    <a:pt x="11700770" y="6395308"/>
                  </a:moveTo>
                  <a:lnTo>
                    <a:pt x="11696202" y="6394936"/>
                  </a:lnTo>
                  <a:lnTo>
                    <a:pt x="11690017" y="6394660"/>
                  </a:lnTo>
                  <a:lnTo>
                    <a:pt x="11685306" y="6394621"/>
                  </a:lnTo>
                  <a:lnTo>
                    <a:pt x="11681600" y="6397767"/>
                  </a:lnTo>
                  <a:lnTo>
                    <a:pt x="11680979" y="6405382"/>
                  </a:lnTo>
                  <a:lnTo>
                    <a:pt x="11680948" y="6405762"/>
                  </a:lnTo>
                  <a:lnTo>
                    <a:pt x="11699798" y="6411440"/>
                  </a:lnTo>
                  <a:lnTo>
                    <a:pt x="11703838" y="6408435"/>
                  </a:lnTo>
                  <a:lnTo>
                    <a:pt x="11703918" y="6399014"/>
                  </a:lnTo>
                  <a:lnTo>
                    <a:pt x="11700770" y="6395308"/>
                  </a:lnTo>
                  <a:close/>
                </a:path>
                <a:path w="17531715" h="9879330">
                  <a:moveTo>
                    <a:pt x="13624376" y="7214673"/>
                  </a:moveTo>
                  <a:lnTo>
                    <a:pt x="13619045" y="7215157"/>
                  </a:lnTo>
                  <a:lnTo>
                    <a:pt x="13616340" y="7218730"/>
                  </a:lnTo>
                  <a:lnTo>
                    <a:pt x="13613300" y="7222161"/>
                  </a:lnTo>
                  <a:lnTo>
                    <a:pt x="13613786" y="7227490"/>
                  </a:lnTo>
                  <a:lnTo>
                    <a:pt x="13617359" y="7230196"/>
                  </a:lnTo>
                  <a:lnTo>
                    <a:pt x="13621981" y="7234137"/>
                  </a:lnTo>
                  <a:lnTo>
                    <a:pt x="13623980" y="7234989"/>
                  </a:lnTo>
                  <a:lnTo>
                    <a:pt x="13624172" y="7235465"/>
                  </a:lnTo>
                  <a:lnTo>
                    <a:pt x="13627171" y="7236745"/>
                  </a:lnTo>
                  <a:lnTo>
                    <a:pt x="13631025" y="7236025"/>
                  </a:lnTo>
                  <a:lnTo>
                    <a:pt x="13633447" y="7233118"/>
                  </a:lnTo>
                  <a:lnTo>
                    <a:pt x="13636486" y="7229688"/>
                  </a:lnTo>
                  <a:lnTo>
                    <a:pt x="13636000" y="7224359"/>
                  </a:lnTo>
                  <a:lnTo>
                    <a:pt x="13632427" y="7221653"/>
                  </a:lnTo>
                  <a:lnTo>
                    <a:pt x="13627806" y="7217712"/>
                  </a:lnTo>
                  <a:lnTo>
                    <a:pt x="13624376" y="7214673"/>
                  </a:lnTo>
                  <a:close/>
                </a:path>
                <a:path w="17531715" h="9879330">
                  <a:moveTo>
                    <a:pt x="13554765" y="7158978"/>
                  </a:moveTo>
                  <a:lnTo>
                    <a:pt x="13549435" y="7159463"/>
                  </a:lnTo>
                  <a:lnTo>
                    <a:pt x="13544024" y="7166609"/>
                  </a:lnTo>
                  <a:lnTo>
                    <a:pt x="13544508" y="7171937"/>
                  </a:lnTo>
                  <a:lnTo>
                    <a:pt x="13552846" y="7178251"/>
                  </a:lnTo>
                  <a:lnTo>
                    <a:pt x="13558179" y="7180526"/>
                  </a:lnTo>
                  <a:lnTo>
                    <a:pt x="13562031" y="7179806"/>
                  </a:lnTo>
                  <a:lnTo>
                    <a:pt x="13564452" y="7176899"/>
                  </a:lnTo>
                  <a:lnTo>
                    <a:pt x="13567158" y="7173326"/>
                  </a:lnTo>
                  <a:lnTo>
                    <a:pt x="13566674" y="7167999"/>
                  </a:lnTo>
                  <a:lnTo>
                    <a:pt x="13554765" y="7158978"/>
                  </a:lnTo>
                  <a:close/>
                </a:path>
                <a:path w="17531715" h="9879330">
                  <a:moveTo>
                    <a:pt x="11789188" y="6402296"/>
                  </a:moveTo>
                  <a:lnTo>
                    <a:pt x="11784620" y="6401923"/>
                  </a:lnTo>
                  <a:lnTo>
                    <a:pt x="11778576" y="6401315"/>
                  </a:lnTo>
                  <a:lnTo>
                    <a:pt x="11774007" y="6400942"/>
                  </a:lnTo>
                  <a:lnTo>
                    <a:pt x="11770302" y="6404088"/>
                  </a:lnTo>
                  <a:lnTo>
                    <a:pt x="11769649" y="6412083"/>
                  </a:lnTo>
                  <a:lnTo>
                    <a:pt x="11771796" y="6415362"/>
                  </a:lnTo>
                  <a:lnTo>
                    <a:pt x="11775462" y="6416926"/>
                  </a:lnTo>
                  <a:lnTo>
                    <a:pt x="11777271" y="6417304"/>
                  </a:lnTo>
                  <a:lnTo>
                    <a:pt x="11783314" y="6417912"/>
                  </a:lnTo>
                  <a:lnTo>
                    <a:pt x="11787550" y="6418143"/>
                  </a:lnTo>
                  <a:lnTo>
                    <a:pt x="11791589" y="6415139"/>
                  </a:lnTo>
                  <a:lnTo>
                    <a:pt x="11791961" y="6410570"/>
                  </a:lnTo>
                  <a:lnTo>
                    <a:pt x="11792192" y="6406335"/>
                  </a:lnTo>
                  <a:lnTo>
                    <a:pt x="11789188" y="6402296"/>
                  </a:lnTo>
                  <a:close/>
                </a:path>
                <a:path w="17531715" h="9879330">
                  <a:moveTo>
                    <a:pt x="541494" y="1581157"/>
                  </a:moveTo>
                  <a:lnTo>
                    <a:pt x="536401" y="1580167"/>
                  </a:lnTo>
                  <a:lnTo>
                    <a:pt x="528891" y="1584842"/>
                  </a:lnTo>
                  <a:lnTo>
                    <a:pt x="527900" y="1589935"/>
                  </a:lnTo>
                  <a:lnTo>
                    <a:pt x="530238" y="1593689"/>
                  </a:lnTo>
                  <a:lnTo>
                    <a:pt x="533625" y="1598680"/>
                  </a:lnTo>
                  <a:lnTo>
                    <a:pt x="534531" y="1600249"/>
                  </a:lnTo>
                  <a:lnTo>
                    <a:pt x="537389" y="1601862"/>
                  </a:lnTo>
                  <a:lnTo>
                    <a:pt x="539722" y="1602857"/>
                  </a:lnTo>
                  <a:lnTo>
                    <a:pt x="542625" y="1602519"/>
                  </a:lnTo>
                  <a:lnTo>
                    <a:pt x="544811" y="1601088"/>
                  </a:lnTo>
                  <a:lnTo>
                    <a:pt x="548566" y="1598750"/>
                  </a:lnTo>
                  <a:lnTo>
                    <a:pt x="549556" y="1593657"/>
                  </a:lnTo>
                  <a:lnTo>
                    <a:pt x="547218" y="1589902"/>
                  </a:lnTo>
                  <a:lnTo>
                    <a:pt x="543831" y="1584912"/>
                  </a:lnTo>
                  <a:lnTo>
                    <a:pt x="541494" y="1581157"/>
                  </a:lnTo>
                  <a:close/>
                </a:path>
                <a:path w="17531715" h="9879330">
                  <a:moveTo>
                    <a:pt x="13484062" y="7103999"/>
                  </a:moveTo>
                  <a:lnTo>
                    <a:pt x="13479066" y="7104626"/>
                  </a:lnTo>
                  <a:lnTo>
                    <a:pt x="13473654" y="7111772"/>
                  </a:lnTo>
                  <a:lnTo>
                    <a:pt x="13474282" y="7116768"/>
                  </a:lnTo>
                  <a:lnTo>
                    <a:pt x="13482619" y="7123082"/>
                  </a:lnTo>
                  <a:lnTo>
                    <a:pt x="13484618" y="7123935"/>
                  </a:lnTo>
                  <a:lnTo>
                    <a:pt x="13484143" y="7124126"/>
                  </a:lnTo>
                  <a:lnTo>
                    <a:pt x="13487475" y="7125548"/>
                  </a:lnTo>
                  <a:lnTo>
                    <a:pt x="13491472" y="7124494"/>
                  </a:lnTo>
                  <a:lnTo>
                    <a:pt x="13493894" y="7121588"/>
                  </a:lnTo>
                  <a:lnTo>
                    <a:pt x="13496599" y="7118015"/>
                  </a:lnTo>
                  <a:lnTo>
                    <a:pt x="13495972" y="7113019"/>
                  </a:lnTo>
                  <a:lnTo>
                    <a:pt x="13484062" y="7103999"/>
                  </a:lnTo>
                  <a:close/>
                </a:path>
                <a:path w="17531715" h="9879330">
                  <a:moveTo>
                    <a:pt x="11878179" y="6410710"/>
                  </a:moveTo>
                  <a:lnTo>
                    <a:pt x="11873610" y="6410336"/>
                  </a:lnTo>
                  <a:lnTo>
                    <a:pt x="11867566" y="6409728"/>
                  </a:lnTo>
                  <a:lnTo>
                    <a:pt x="11862998" y="6409355"/>
                  </a:lnTo>
                  <a:lnTo>
                    <a:pt x="11858958" y="6412360"/>
                  </a:lnTo>
                  <a:lnTo>
                    <a:pt x="11858585" y="6416928"/>
                  </a:lnTo>
                  <a:lnTo>
                    <a:pt x="11858164" y="6420688"/>
                  </a:lnTo>
                  <a:lnTo>
                    <a:pt x="11859976" y="6423825"/>
                  </a:lnTo>
                  <a:lnTo>
                    <a:pt x="11863310" y="6425247"/>
                  </a:lnTo>
                  <a:lnTo>
                    <a:pt x="11863786" y="6425056"/>
                  </a:lnTo>
                  <a:lnTo>
                    <a:pt x="11865786" y="6425909"/>
                  </a:lnTo>
                  <a:lnTo>
                    <a:pt x="11871830" y="6426517"/>
                  </a:lnTo>
                  <a:lnTo>
                    <a:pt x="11876398" y="6426890"/>
                  </a:lnTo>
                  <a:lnTo>
                    <a:pt x="11880436" y="6423885"/>
                  </a:lnTo>
                  <a:lnTo>
                    <a:pt x="11881183" y="6414749"/>
                  </a:lnTo>
                  <a:lnTo>
                    <a:pt x="11878179" y="6410710"/>
                  </a:lnTo>
                  <a:close/>
                </a:path>
                <a:path w="17531715" h="9879330">
                  <a:moveTo>
                    <a:pt x="13412931" y="7050020"/>
                  </a:moveTo>
                  <a:lnTo>
                    <a:pt x="13407937" y="7050648"/>
                  </a:lnTo>
                  <a:lnTo>
                    <a:pt x="13405230" y="7054220"/>
                  </a:lnTo>
                  <a:lnTo>
                    <a:pt x="13402857" y="7057936"/>
                  </a:lnTo>
                  <a:lnTo>
                    <a:pt x="13403488" y="7062933"/>
                  </a:lnTo>
                  <a:lnTo>
                    <a:pt x="13411822" y="7069245"/>
                  </a:lnTo>
                  <a:lnTo>
                    <a:pt x="13416821" y="7071378"/>
                  </a:lnTo>
                  <a:lnTo>
                    <a:pt x="13421150" y="7070467"/>
                  </a:lnTo>
                  <a:lnTo>
                    <a:pt x="13423239" y="7067418"/>
                  </a:lnTo>
                  <a:lnTo>
                    <a:pt x="13425612" y="7063702"/>
                  </a:lnTo>
                  <a:lnTo>
                    <a:pt x="13424983" y="7058707"/>
                  </a:lnTo>
                  <a:lnTo>
                    <a:pt x="13416647" y="7052393"/>
                  </a:lnTo>
                  <a:lnTo>
                    <a:pt x="13412931" y="7050020"/>
                  </a:lnTo>
                  <a:close/>
                </a:path>
                <a:path w="17531715" h="9879330">
                  <a:moveTo>
                    <a:pt x="11966414" y="6422741"/>
                  </a:moveTo>
                  <a:lnTo>
                    <a:pt x="11951659" y="6420386"/>
                  </a:lnTo>
                  <a:lnTo>
                    <a:pt x="11947619" y="6423391"/>
                  </a:lnTo>
                  <a:lnTo>
                    <a:pt x="11946913" y="6427817"/>
                  </a:lnTo>
                  <a:lnTo>
                    <a:pt x="11946634" y="6431244"/>
                  </a:lnTo>
                  <a:lnTo>
                    <a:pt x="11948638" y="6434856"/>
                  </a:lnTo>
                  <a:lnTo>
                    <a:pt x="11953638" y="6436989"/>
                  </a:lnTo>
                  <a:lnTo>
                    <a:pt x="11963963" y="6438636"/>
                  </a:lnTo>
                  <a:lnTo>
                    <a:pt x="11968004" y="6435632"/>
                  </a:lnTo>
                  <a:lnTo>
                    <a:pt x="11969418" y="6426780"/>
                  </a:lnTo>
                  <a:lnTo>
                    <a:pt x="11966414" y="6422741"/>
                  </a:lnTo>
                  <a:close/>
                </a:path>
                <a:path w="17531715" h="9879330">
                  <a:moveTo>
                    <a:pt x="13340899" y="6997233"/>
                  </a:moveTo>
                  <a:lnTo>
                    <a:pt x="13335764" y="6998194"/>
                  </a:lnTo>
                  <a:lnTo>
                    <a:pt x="13330351" y="7005340"/>
                  </a:lnTo>
                  <a:lnTo>
                    <a:pt x="13331311" y="7010477"/>
                  </a:lnTo>
                  <a:lnTo>
                    <a:pt x="13339648" y="7016790"/>
                  </a:lnTo>
                  <a:lnTo>
                    <a:pt x="13341316" y="7017502"/>
                  </a:lnTo>
                  <a:lnTo>
                    <a:pt x="13341174" y="7017835"/>
                  </a:lnTo>
                  <a:lnTo>
                    <a:pt x="13344507" y="7019256"/>
                  </a:lnTo>
                  <a:lnTo>
                    <a:pt x="13348977" y="7018012"/>
                  </a:lnTo>
                  <a:lnTo>
                    <a:pt x="13351065" y="7014963"/>
                  </a:lnTo>
                  <a:lnTo>
                    <a:pt x="13353770" y="7011390"/>
                  </a:lnTo>
                  <a:lnTo>
                    <a:pt x="13352810" y="7006253"/>
                  </a:lnTo>
                  <a:lnTo>
                    <a:pt x="13340899" y="6997233"/>
                  </a:lnTo>
                  <a:close/>
                </a:path>
                <a:path w="17531715" h="9879330">
                  <a:moveTo>
                    <a:pt x="494546" y="1505583"/>
                  </a:moveTo>
                  <a:lnTo>
                    <a:pt x="489596" y="1504259"/>
                  </a:lnTo>
                  <a:lnTo>
                    <a:pt x="482086" y="1508935"/>
                  </a:lnTo>
                  <a:lnTo>
                    <a:pt x="480762" y="1513886"/>
                  </a:lnTo>
                  <a:lnTo>
                    <a:pt x="483100" y="1517641"/>
                  </a:lnTo>
                  <a:lnTo>
                    <a:pt x="486344" y="1522964"/>
                  </a:lnTo>
                  <a:lnTo>
                    <a:pt x="487251" y="1524533"/>
                  </a:lnTo>
                  <a:lnTo>
                    <a:pt x="490108" y="1526146"/>
                  </a:lnTo>
                  <a:lnTo>
                    <a:pt x="492441" y="1527141"/>
                  </a:lnTo>
                  <a:lnTo>
                    <a:pt x="495201" y="1527136"/>
                  </a:lnTo>
                  <a:lnTo>
                    <a:pt x="497388" y="1525705"/>
                  </a:lnTo>
                  <a:lnTo>
                    <a:pt x="501143" y="1523367"/>
                  </a:lnTo>
                  <a:lnTo>
                    <a:pt x="502466" y="1518417"/>
                  </a:lnTo>
                  <a:lnTo>
                    <a:pt x="500129" y="1514662"/>
                  </a:lnTo>
                  <a:lnTo>
                    <a:pt x="496884" y="1509339"/>
                  </a:lnTo>
                  <a:lnTo>
                    <a:pt x="494546" y="1505583"/>
                  </a:lnTo>
                  <a:close/>
                </a:path>
                <a:path w="17531715" h="9879330">
                  <a:moveTo>
                    <a:pt x="12055031" y="6435723"/>
                  </a:moveTo>
                  <a:lnTo>
                    <a:pt x="12044703" y="6434075"/>
                  </a:lnTo>
                  <a:lnTo>
                    <a:pt x="12039944" y="6433227"/>
                  </a:lnTo>
                  <a:lnTo>
                    <a:pt x="12035905" y="6436231"/>
                  </a:lnTo>
                  <a:lnTo>
                    <a:pt x="12035197" y="6440657"/>
                  </a:lnTo>
                  <a:lnTo>
                    <a:pt x="12034776" y="6444417"/>
                  </a:lnTo>
                  <a:lnTo>
                    <a:pt x="12036781" y="6448030"/>
                  </a:lnTo>
                  <a:lnTo>
                    <a:pt x="12041779" y="6450162"/>
                  </a:lnTo>
                  <a:lnTo>
                    <a:pt x="12052108" y="6451810"/>
                  </a:lnTo>
                  <a:lnTo>
                    <a:pt x="12056481" y="6448948"/>
                  </a:lnTo>
                  <a:lnTo>
                    <a:pt x="12057893" y="6440095"/>
                  </a:lnTo>
                  <a:lnTo>
                    <a:pt x="12055031" y="6435723"/>
                  </a:lnTo>
                  <a:close/>
                </a:path>
                <a:path w="17531715" h="9879330">
                  <a:moveTo>
                    <a:pt x="13267206" y="6946494"/>
                  </a:moveTo>
                  <a:lnTo>
                    <a:pt x="13262069" y="6947454"/>
                  </a:lnTo>
                  <a:lnTo>
                    <a:pt x="13257521" y="6954575"/>
                  </a:lnTo>
                  <a:lnTo>
                    <a:pt x="13257324" y="6954885"/>
                  </a:lnTo>
                  <a:lnTo>
                    <a:pt x="13258284" y="6960021"/>
                  </a:lnTo>
                  <a:lnTo>
                    <a:pt x="13262000" y="6962394"/>
                  </a:lnTo>
                  <a:lnTo>
                    <a:pt x="13266907" y="6965670"/>
                  </a:lnTo>
                  <a:lnTo>
                    <a:pt x="13271905" y="6967802"/>
                  </a:lnTo>
                  <a:lnTo>
                    <a:pt x="13275902" y="6966749"/>
                  </a:lnTo>
                  <a:lnTo>
                    <a:pt x="13277929" y="6963674"/>
                  </a:lnTo>
                  <a:lnTo>
                    <a:pt x="13280505" y="6959651"/>
                  </a:lnTo>
                  <a:lnTo>
                    <a:pt x="13279545" y="6954515"/>
                  </a:lnTo>
                  <a:lnTo>
                    <a:pt x="13275830" y="6952142"/>
                  </a:lnTo>
                  <a:lnTo>
                    <a:pt x="13270922" y="6948866"/>
                  </a:lnTo>
                  <a:lnTo>
                    <a:pt x="13267206" y="6946494"/>
                  </a:lnTo>
                  <a:close/>
                </a:path>
                <a:path w="17531715" h="9879330">
                  <a:moveTo>
                    <a:pt x="12142417" y="6452514"/>
                  </a:moveTo>
                  <a:lnTo>
                    <a:pt x="12138134" y="6451474"/>
                  </a:lnTo>
                  <a:lnTo>
                    <a:pt x="12132375" y="6450199"/>
                  </a:lnTo>
                  <a:lnTo>
                    <a:pt x="12128090" y="6449159"/>
                  </a:lnTo>
                  <a:lnTo>
                    <a:pt x="12123717" y="6452021"/>
                  </a:lnTo>
                  <a:lnTo>
                    <a:pt x="12123010" y="6456448"/>
                  </a:lnTo>
                  <a:lnTo>
                    <a:pt x="12122113" y="6460399"/>
                  </a:lnTo>
                  <a:lnTo>
                    <a:pt x="12124452" y="6464154"/>
                  </a:lnTo>
                  <a:lnTo>
                    <a:pt x="12127784" y="6465576"/>
                  </a:lnTo>
                  <a:lnTo>
                    <a:pt x="12127594" y="6465100"/>
                  </a:lnTo>
                  <a:lnTo>
                    <a:pt x="12129260" y="6465811"/>
                  </a:lnTo>
                  <a:lnTo>
                    <a:pt x="12135019" y="6467086"/>
                  </a:lnTo>
                  <a:lnTo>
                    <a:pt x="12139303" y="6468125"/>
                  </a:lnTo>
                  <a:lnTo>
                    <a:pt x="12143343" y="6465121"/>
                  </a:lnTo>
                  <a:lnTo>
                    <a:pt x="12145422" y="6456553"/>
                  </a:lnTo>
                  <a:lnTo>
                    <a:pt x="12142417" y="6452514"/>
                  </a:lnTo>
                  <a:close/>
                </a:path>
                <a:path w="17531715" h="9879330">
                  <a:moveTo>
                    <a:pt x="13192945" y="6897088"/>
                  </a:moveTo>
                  <a:lnTo>
                    <a:pt x="13187807" y="6898048"/>
                  </a:lnTo>
                  <a:lnTo>
                    <a:pt x="13183260" y="6905170"/>
                  </a:lnTo>
                  <a:lnTo>
                    <a:pt x="13183063" y="6905479"/>
                  </a:lnTo>
                  <a:lnTo>
                    <a:pt x="13184023" y="6910616"/>
                  </a:lnTo>
                  <a:lnTo>
                    <a:pt x="13187737" y="6912988"/>
                  </a:lnTo>
                  <a:lnTo>
                    <a:pt x="13192645" y="6916264"/>
                  </a:lnTo>
                  <a:lnTo>
                    <a:pt x="13197644" y="6918396"/>
                  </a:lnTo>
                  <a:lnTo>
                    <a:pt x="13201637" y="6917342"/>
                  </a:lnTo>
                  <a:lnTo>
                    <a:pt x="13203665" y="6914268"/>
                  </a:lnTo>
                  <a:lnTo>
                    <a:pt x="13206241" y="6910245"/>
                  </a:lnTo>
                  <a:lnTo>
                    <a:pt x="13205281" y="6905109"/>
                  </a:lnTo>
                  <a:lnTo>
                    <a:pt x="13201566" y="6902736"/>
                  </a:lnTo>
                  <a:lnTo>
                    <a:pt x="13196660" y="6899461"/>
                  </a:lnTo>
                  <a:lnTo>
                    <a:pt x="13192945" y="6897088"/>
                  </a:lnTo>
                  <a:close/>
                </a:path>
                <a:path w="17531715" h="9879330">
                  <a:moveTo>
                    <a:pt x="12229618" y="6471588"/>
                  </a:moveTo>
                  <a:lnTo>
                    <a:pt x="12225333" y="6470549"/>
                  </a:lnTo>
                  <a:lnTo>
                    <a:pt x="12219574" y="6469274"/>
                  </a:lnTo>
                  <a:lnTo>
                    <a:pt x="12215290" y="6468234"/>
                  </a:lnTo>
                  <a:lnTo>
                    <a:pt x="12210917" y="6471096"/>
                  </a:lnTo>
                  <a:lnTo>
                    <a:pt x="12209877" y="6475381"/>
                  </a:lnTo>
                  <a:lnTo>
                    <a:pt x="12209122" y="6478998"/>
                  </a:lnTo>
                  <a:lnTo>
                    <a:pt x="12210986" y="6482944"/>
                  </a:lnTo>
                  <a:lnTo>
                    <a:pt x="12215985" y="6485076"/>
                  </a:lnTo>
                  <a:lnTo>
                    <a:pt x="12221744" y="6486352"/>
                  </a:lnTo>
                  <a:lnTo>
                    <a:pt x="12226029" y="6487391"/>
                  </a:lnTo>
                  <a:lnTo>
                    <a:pt x="12230401" y="6484529"/>
                  </a:lnTo>
                  <a:lnTo>
                    <a:pt x="12232480" y="6475961"/>
                  </a:lnTo>
                  <a:lnTo>
                    <a:pt x="12229618" y="6471588"/>
                  </a:lnTo>
                  <a:close/>
                </a:path>
                <a:path w="17531715" h="9879330">
                  <a:moveTo>
                    <a:pt x="13117447" y="6848732"/>
                  </a:moveTo>
                  <a:lnTo>
                    <a:pt x="13112502" y="6850168"/>
                  </a:lnTo>
                  <a:lnTo>
                    <a:pt x="13108152" y="6856979"/>
                  </a:lnTo>
                  <a:lnTo>
                    <a:pt x="13107756" y="6857598"/>
                  </a:lnTo>
                  <a:lnTo>
                    <a:pt x="13109191" y="6862544"/>
                  </a:lnTo>
                  <a:lnTo>
                    <a:pt x="13112907" y="6864917"/>
                  </a:lnTo>
                  <a:lnTo>
                    <a:pt x="13117812" y="6868192"/>
                  </a:lnTo>
                  <a:lnTo>
                    <a:pt x="13118814" y="6868619"/>
                  </a:lnTo>
                  <a:lnTo>
                    <a:pt x="13119005" y="6869094"/>
                  </a:lnTo>
                  <a:lnTo>
                    <a:pt x="13122671" y="6870657"/>
                  </a:lnTo>
                  <a:lnTo>
                    <a:pt x="13126808" y="6869270"/>
                  </a:lnTo>
                  <a:lnTo>
                    <a:pt x="13129038" y="6865888"/>
                  </a:lnTo>
                  <a:lnTo>
                    <a:pt x="13131554" y="6861839"/>
                  </a:lnTo>
                  <a:lnTo>
                    <a:pt x="13130117" y="6856894"/>
                  </a:lnTo>
                  <a:lnTo>
                    <a:pt x="13117447" y="6848732"/>
                  </a:lnTo>
                  <a:close/>
                </a:path>
                <a:path w="17531715" h="9879330">
                  <a:moveTo>
                    <a:pt x="449643" y="1428912"/>
                  </a:moveTo>
                  <a:lnTo>
                    <a:pt x="444692" y="1427588"/>
                  </a:lnTo>
                  <a:lnTo>
                    <a:pt x="440937" y="1429926"/>
                  </a:lnTo>
                  <a:lnTo>
                    <a:pt x="436849" y="1432122"/>
                  </a:lnTo>
                  <a:lnTo>
                    <a:pt x="435525" y="1437072"/>
                  </a:lnTo>
                  <a:lnTo>
                    <a:pt x="437863" y="1440827"/>
                  </a:lnTo>
                  <a:lnTo>
                    <a:pt x="440774" y="1446008"/>
                  </a:lnTo>
                  <a:lnTo>
                    <a:pt x="441681" y="1447576"/>
                  </a:lnTo>
                  <a:lnTo>
                    <a:pt x="444538" y="1449190"/>
                  </a:lnTo>
                  <a:lnTo>
                    <a:pt x="444397" y="1449523"/>
                  </a:lnTo>
                  <a:lnTo>
                    <a:pt x="446730" y="1450518"/>
                  </a:lnTo>
                  <a:lnTo>
                    <a:pt x="449489" y="1450514"/>
                  </a:lnTo>
                  <a:lnTo>
                    <a:pt x="451675" y="1449083"/>
                  </a:lnTo>
                  <a:lnTo>
                    <a:pt x="455764" y="1446887"/>
                  </a:lnTo>
                  <a:lnTo>
                    <a:pt x="457087" y="1441937"/>
                  </a:lnTo>
                  <a:lnTo>
                    <a:pt x="454750" y="1438182"/>
                  </a:lnTo>
                  <a:lnTo>
                    <a:pt x="451839" y="1433000"/>
                  </a:lnTo>
                  <a:lnTo>
                    <a:pt x="449643" y="1428912"/>
                  </a:lnTo>
                  <a:close/>
                </a:path>
                <a:path w="17531715" h="9879330">
                  <a:moveTo>
                    <a:pt x="13040813" y="6803041"/>
                  </a:moveTo>
                  <a:lnTo>
                    <a:pt x="13035867" y="6804477"/>
                  </a:lnTo>
                  <a:lnTo>
                    <a:pt x="13031121" y="6811908"/>
                  </a:lnTo>
                  <a:lnTo>
                    <a:pt x="13032557" y="6816854"/>
                  </a:lnTo>
                  <a:lnTo>
                    <a:pt x="13036272" y="6819227"/>
                  </a:lnTo>
                  <a:lnTo>
                    <a:pt x="13041320" y="6822167"/>
                  </a:lnTo>
                  <a:lnTo>
                    <a:pt x="13042321" y="6822594"/>
                  </a:lnTo>
                  <a:lnTo>
                    <a:pt x="13042512" y="6823070"/>
                  </a:lnTo>
                  <a:lnTo>
                    <a:pt x="13046178" y="6824634"/>
                  </a:lnTo>
                  <a:lnTo>
                    <a:pt x="13050790" y="6823055"/>
                  </a:lnTo>
                  <a:lnTo>
                    <a:pt x="13052687" y="6819532"/>
                  </a:lnTo>
                  <a:lnTo>
                    <a:pt x="13055060" y="6815816"/>
                  </a:lnTo>
                  <a:lnTo>
                    <a:pt x="13053624" y="6810870"/>
                  </a:lnTo>
                  <a:lnTo>
                    <a:pt x="13049909" y="6808497"/>
                  </a:lnTo>
                  <a:lnTo>
                    <a:pt x="13044527" y="6805413"/>
                  </a:lnTo>
                  <a:lnTo>
                    <a:pt x="13040813" y="6803041"/>
                  </a:lnTo>
                  <a:close/>
                </a:path>
                <a:path w="17531715" h="9879330">
                  <a:moveTo>
                    <a:pt x="12316681" y="6493756"/>
                  </a:moveTo>
                  <a:lnTo>
                    <a:pt x="12312396" y="6492716"/>
                  </a:lnTo>
                  <a:lnTo>
                    <a:pt x="12306446" y="6490966"/>
                  </a:lnTo>
                  <a:lnTo>
                    <a:pt x="12302304" y="6489593"/>
                  </a:lnTo>
                  <a:lnTo>
                    <a:pt x="12297598" y="6492313"/>
                  </a:lnTo>
                  <a:lnTo>
                    <a:pt x="12296558" y="6496597"/>
                  </a:lnTo>
                  <a:lnTo>
                    <a:pt x="12295328" y="6500406"/>
                  </a:lnTo>
                  <a:lnTo>
                    <a:pt x="12297523" y="6504494"/>
                  </a:lnTo>
                  <a:lnTo>
                    <a:pt x="12302523" y="6506627"/>
                  </a:lnTo>
                  <a:lnTo>
                    <a:pt x="12308141" y="6508235"/>
                  </a:lnTo>
                  <a:lnTo>
                    <a:pt x="12312282" y="6509608"/>
                  </a:lnTo>
                  <a:lnTo>
                    <a:pt x="12316989" y="6506888"/>
                  </a:lnTo>
                  <a:lnTo>
                    <a:pt x="12318028" y="6502604"/>
                  </a:lnTo>
                  <a:lnTo>
                    <a:pt x="12319401" y="6498462"/>
                  </a:lnTo>
                  <a:lnTo>
                    <a:pt x="12316681" y="6493756"/>
                  </a:lnTo>
                  <a:close/>
                </a:path>
                <a:path w="17531715" h="9879330">
                  <a:moveTo>
                    <a:pt x="12962942" y="6758399"/>
                  </a:moveTo>
                  <a:lnTo>
                    <a:pt x="12957997" y="6759835"/>
                  </a:lnTo>
                  <a:lnTo>
                    <a:pt x="12955957" y="6763693"/>
                  </a:lnTo>
                  <a:lnTo>
                    <a:pt x="12953775" y="6767884"/>
                  </a:lnTo>
                  <a:lnTo>
                    <a:pt x="12955212" y="6772829"/>
                  </a:lnTo>
                  <a:lnTo>
                    <a:pt x="12959069" y="6774869"/>
                  </a:lnTo>
                  <a:lnTo>
                    <a:pt x="12964451" y="6777952"/>
                  </a:lnTo>
                  <a:lnTo>
                    <a:pt x="12969118" y="6779943"/>
                  </a:lnTo>
                  <a:lnTo>
                    <a:pt x="12973586" y="6778699"/>
                  </a:lnTo>
                  <a:lnTo>
                    <a:pt x="12975626" y="6774841"/>
                  </a:lnTo>
                  <a:lnTo>
                    <a:pt x="12977808" y="6770650"/>
                  </a:lnTo>
                  <a:lnTo>
                    <a:pt x="12976371" y="6765704"/>
                  </a:lnTo>
                  <a:lnTo>
                    <a:pt x="12972514" y="6763665"/>
                  </a:lnTo>
                  <a:lnTo>
                    <a:pt x="12967132" y="6760581"/>
                  </a:lnTo>
                  <a:lnTo>
                    <a:pt x="12962942" y="6758399"/>
                  </a:lnTo>
                  <a:close/>
                </a:path>
                <a:path w="17531715" h="9879330">
                  <a:moveTo>
                    <a:pt x="12402605" y="6518590"/>
                  </a:moveTo>
                  <a:lnTo>
                    <a:pt x="12398464" y="6517218"/>
                  </a:lnTo>
                  <a:lnTo>
                    <a:pt x="12392513" y="6515467"/>
                  </a:lnTo>
                  <a:lnTo>
                    <a:pt x="12388230" y="6514428"/>
                  </a:lnTo>
                  <a:lnTo>
                    <a:pt x="12383665" y="6516814"/>
                  </a:lnTo>
                  <a:lnTo>
                    <a:pt x="12380920" y="6525098"/>
                  </a:lnTo>
                  <a:lnTo>
                    <a:pt x="12383115" y="6529186"/>
                  </a:lnTo>
                  <a:lnTo>
                    <a:pt x="12388116" y="6531319"/>
                  </a:lnTo>
                  <a:lnTo>
                    <a:pt x="12393733" y="6532927"/>
                  </a:lnTo>
                  <a:lnTo>
                    <a:pt x="12398017" y="6533966"/>
                  </a:lnTo>
                  <a:lnTo>
                    <a:pt x="12402580" y="6531580"/>
                  </a:lnTo>
                  <a:lnTo>
                    <a:pt x="12403952" y="6527438"/>
                  </a:lnTo>
                  <a:lnTo>
                    <a:pt x="12404992" y="6523153"/>
                  </a:lnTo>
                  <a:lnTo>
                    <a:pt x="12402605" y="6518590"/>
                  </a:lnTo>
                  <a:close/>
                </a:path>
                <a:path w="17531715" h="9879330">
                  <a:moveTo>
                    <a:pt x="12883935" y="6716424"/>
                  </a:moveTo>
                  <a:lnTo>
                    <a:pt x="12878513" y="6718051"/>
                  </a:lnTo>
                  <a:lnTo>
                    <a:pt x="12876127" y="6723336"/>
                  </a:lnTo>
                  <a:lnTo>
                    <a:pt x="12874767" y="6725908"/>
                  </a:lnTo>
                  <a:lnTo>
                    <a:pt x="12876537" y="6730997"/>
                  </a:lnTo>
                  <a:lnTo>
                    <a:pt x="12880252" y="6733369"/>
                  </a:lnTo>
                  <a:lnTo>
                    <a:pt x="12890251" y="6737635"/>
                  </a:lnTo>
                  <a:lnTo>
                    <a:pt x="12895199" y="6736200"/>
                  </a:lnTo>
                  <a:lnTo>
                    <a:pt x="12897584" y="6730914"/>
                  </a:lnTo>
                  <a:lnTo>
                    <a:pt x="12898943" y="6728341"/>
                  </a:lnTo>
                  <a:lnTo>
                    <a:pt x="12897174" y="6723253"/>
                  </a:lnTo>
                  <a:lnTo>
                    <a:pt x="12893458" y="6720881"/>
                  </a:lnTo>
                  <a:lnTo>
                    <a:pt x="12887793" y="6718464"/>
                  </a:lnTo>
                  <a:lnTo>
                    <a:pt x="12883935" y="6716424"/>
                  </a:lnTo>
                  <a:close/>
                </a:path>
                <a:path w="17531715" h="9879330">
                  <a:moveTo>
                    <a:pt x="12487394" y="6546091"/>
                  </a:moveTo>
                  <a:lnTo>
                    <a:pt x="12483110" y="6545052"/>
                  </a:lnTo>
                  <a:lnTo>
                    <a:pt x="12477444" y="6542635"/>
                  </a:lnTo>
                  <a:lnTo>
                    <a:pt x="12472969" y="6541120"/>
                  </a:lnTo>
                  <a:lnTo>
                    <a:pt x="12468738" y="6543648"/>
                  </a:lnTo>
                  <a:lnTo>
                    <a:pt x="12467032" y="6547648"/>
                  </a:lnTo>
                  <a:lnTo>
                    <a:pt x="12465659" y="6551790"/>
                  </a:lnTo>
                  <a:lnTo>
                    <a:pt x="12467378" y="6556070"/>
                  </a:lnTo>
                  <a:lnTo>
                    <a:pt x="12471378" y="6557776"/>
                  </a:lnTo>
                  <a:lnTo>
                    <a:pt x="12471520" y="6557442"/>
                  </a:lnTo>
                  <a:lnTo>
                    <a:pt x="12471853" y="6557585"/>
                  </a:lnTo>
                  <a:lnTo>
                    <a:pt x="12472330" y="6557394"/>
                  </a:lnTo>
                  <a:lnTo>
                    <a:pt x="12477995" y="6559810"/>
                  </a:lnTo>
                  <a:lnTo>
                    <a:pt x="12482471" y="6561326"/>
                  </a:lnTo>
                  <a:lnTo>
                    <a:pt x="12486701" y="6558796"/>
                  </a:lnTo>
                  <a:lnTo>
                    <a:pt x="12488407" y="6554796"/>
                  </a:lnTo>
                  <a:lnTo>
                    <a:pt x="12489780" y="6550655"/>
                  </a:lnTo>
                  <a:lnTo>
                    <a:pt x="12487394" y="6546091"/>
                  </a:lnTo>
                  <a:close/>
                </a:path>
                <a:path w="17531715" h="9879330">
                  <a:moveTo>
                    <a:pt x="12804074" y="6676449"/>
                  </a:moveTo>
                  <a:lnTo>
                    <a:pt x="12798986" y="6678218"/>
                  </a:lnTo>
                  <a:lnTo>
                    <a:pt x="12796770" y="6683182"/>
                  </a:lnTo>
                  <a:lnTo>
                    <a:pt x="12795241" y="6686075"/>
                  </a:lnTo>
                  <a:lnTo>
                    <a:pt x="12797010" y="6691163"/>
                  </a:lnTo>
                  <a:lnTo>
                    <a:pt x="12800867" y="6693202"/>
                  </a:lnTo>
                  <a:lnTo>
                    <a:pt x="12810866" y="6697468"/>
                  </a:lnTo>
                  <a:lnTo>
                    <a:pt x="12815479" y="6695890"/>
                  </a:lnTo>
                  <a:lnTo>
                    <a:pt x="12817695" y="6690927"/>
                  </a:lnTo>
                  <a:lnTo>
                    <a:pt x="12819224" y="6688033"/>
                  </a:lnTo>
                  <a:lnTo>
                    <a:pt x="12817454" y="6682945"/>
                  </a:lnTo>
                  <a:lnTo>
                    <a:pt x="12813597" y="6680905"/>
                  </a:lnTo>
                  <a:lnTo>
                    <a:pt x="12807931" y="6678488"/>
                  </a:lnTo>
                  <a:lnTo>
                    <a:pt x="12804074" y="6676449"/>
                  </a:lnTo>
                  <a:close/>
                </a:path>
                <a:path w="17531715" h="9879330">
                  <a:moveTo>
                    <a:pt x="12571234" y="6576733"/>
                  </a:moveTo>
                  <a:lnTo>
                    <a:pt x="12567093" y="6575361"/>
                  </a:lnTo>
                  <a:lnTo>
                    <a:pt x="12557427" y="6571238"/>
                  </a:lnTo>
                  <a:lnTo>
                    <a:pt x="12552864" y="6573624"/>
                  </a:lnTo>
                  <a:lnTo>
                    <a:pt x="12549452" y="6581624"/>
                  </a:lnTo>
                  <a:lnTo>
                    <a:pt x="12551505" y="6586046"/>
                  </a:lnTo>
                  <a:lnTo>
                    <a:pt x="12565504" y="6592018"/>
                  </a:lnTo>
                  <a:lnTo>
                    <a:pt x="12570068" y="6589630"/>
                  </a:lnTo>
                  <a:lnTo>
                    <a:pt x="12573622" y="6581297"/>
                  </a:lnTo>
                  <a:lnTo>
                    <a:pt x="12571234" y="6576733"/>
                  </a:lnTo>
                  <a:close/>
                </a:path>
                <a:path w="17531715" h="9879330">
                  <a:moveTo>
                    <a:pt x="12736743" y="6644970"/>
                  </a:moveTo>
                  <a:lnTo>
                    <a:pt x="12723076" y="6639140"/>
                  </a:lnTo>
                  <a:lnTo>
                    <a:pt x="12717988" y="6640909"/>
                  </a:lnTo>
                  <a:lnTo>
                    <a:pt x="12714576" y="6648908"/>
                  </a:lnTo>
                  <a:lnTo>
                    <a:pt x="12716345" y="6653997"/>
                  </a:lnTo>
                  <a:lnTo>
                    <a:pt x="12730345" y="6659969"/>
                  </a:lnTo>
                  <a:lnTo>
                    <a:pt x="12735098" y="6658056"/>
                  </a:lnTo>
                  <a:lnTo>
                    <a:pt x="12738510" y="6650057"/>
                  </a:lnTo>
                  <a:lnTo>
                    <a:pt x="12736743" y="6644970"/>
                  </a:lnTo>
                  <a:close/>
                </a:path>
                <a:path w="17531715" h="9879330">
                  <a:moveTo>
                    <a:pt x="12654557" y="6609518"/>
                  </a:moveTo>
                  <a:lnTo>
                    <a:pt x="12640892" y="6603689"/>
                  </a:lnTo>
                  <a:lnTo>
                    <a:pt x="12635994" y="6605933"/>
                  </a:lnTo>
                  <a:lnTo>
                    <a:pt x="12632582" y="6613932"/>
                  </a:lnTo>
                  <a:lnTo>
                    <a:pt x="12634494" y="6618688"/>
                  </a:lnTo>
                  <a:lnTo>
                    <a:pt x="12644493" y="6622953"/>
                  </a:lnTo>
                  <a:lnTo>
                    <a:pt x="12648634" y="6624326"/>
                  </a:lnTo>
                  <a:lnTo>
                    <a:pt x="12653390" y="6622415"/>
                  </a:lnTo>
                  <a:lnTo>
                    <a:pt x="12655096" y="6618415"/>
                  </a:lnTo>
                  <a:lnTo>
                    <a:pt x="12656354" y="6614618"/>
                  </a:lnTo>
                  <a:lnTo>
                    <a:pt x="12656469" y="6614274"/>
                  </a:lnTo>
                  <a:lnTo>
                    <a:pt x="12654557" y="6609518"/>
                  </a:lnTo>
                  <a:close/>
                </a:path>
                <a:path w="17531715" h="9879330">
                  <a:moveTo>
                    <a:pt x="406308" y="1351333"/>
                  </a:moveTo>
                  <a:lnTo>
                    <a:pt x="401500" y="1349676"/>
                  </a:lnTo>
                  <a:lnTo>
                    <a:pt x="397412" y="1351872"/>
                  </a:lnTo>
                  <a:lnTo>
                    <a:pt x="393799" y="1353876"/>
                  </a:lnTo>
                  <a:lnTo>
                    <a:pt x="392142" y="1358684"/>
                  </a:lnTo>
                  <a:lnTo>
                    <a:pt x="394337" y="1362773"/>
                  </a:lnTo>
                  <a:lnTo>
                    <a:pt x="397249" y="1367954"/>
                  </a:lnTo>
                  <a:lnTo>
                    <a:pt x="398155" y="1369523"/>
                  </a:lnTo>
                  <a:lnTo>
                    <a:pt x="401204" y="1371611"/>
                  </a:lnTo>
                  <a:lnTo>
                    <a:pt x="403204" y="1372464"/>
                  </a:lnTo>
                  <a:lnTo>
                    <a:pt x="405963" y="1372459"/>
                  </a:lnTo>
                  <a:lnTo>
                    <a:pt x="408150" y="1371028"/>
                  </a:lnTo>
                  <a:lnTo>
                    <a:pt x="411762" y="1369024"/>
                  </a:lnTo>
                  <a:lnTo>
                    <a:pt x="413420" y="1364216"/>
                  </a:lnTo>
                  <a:lnTo>
                    <a:pt x="411224" y="1360127"/>
                  </a:lnTo>
                  <a:lnTo>
                    <a:pt x="406308" y="1351333"/>
                  </a:lnTo>
                  <a:close/>
                </a:path>
                <a:path w="17531715" h="9879330">
                  <a:moveTo>
                    <a:pt x="364969" y="1271848"/>
                  </a:moveTo>
                  <a:lnTo>
                    <a:pt x="360018" y="1270525"/>
                  </a:lnTo>
                  <a:lnTo>
                    <a:pt x="356072" y="1272387"/>
                  </a:lnTo>
                  <a:lnTo>
                    <a:pt x="351984" y="1274582"/>
                  </a:lnTo>
                  <a:lnTo>
                    <a:pt x="350660" y="1279533"/>
                  </a:lnTo>
                  <a:lnTo>
                    <a:pt x="352522" y="1283479"/>
                  </a:lnTo>
                  <a:lnTo>
                    <a:pt x="355291" y="1288993"/>
                  </a:lnTo>
                  <a:lnTo>
                    <a:pt x="356198" y="1290562"/>
                  </a:lnTo>
                  <a:lnTo>
                    <a:pt x="357580" y="1291940"/>
                  </a:lnTo>
                  <a:lnTo>
                    <a:pt x="361580" y="1293646"/>
                  </a:lnTo>
                  <a:lnTo>
                    <a:pt x="364339" y="1293641"/>
                  </a:lnTo>
                  <a:lnTo>
                    <a:pt x="370471" y="1290348"/>
                  </a:lnTo>
                  <a:lnTo>
                    <a:pt x="372129" y="1285540"/>
                  </a:lnTo>
                  <a:lnTo>
                    <a:pt x="369933" y="1281451"/>
                  </a:lnTo>
                  <a:lnTo>
                    <a:pt x="367164" y="1275937"/>
                  </a:lnTo>
                  <a:lnTo>
                    <a:pt x="364969" y="1271848"/>
                  </a:lnTo>
                  <a:close/>
                </a:path>
                <a:path w="17531715" h="9879330">
                  <a:moveTo>
                    <a:pt x="325246" y="1192266"/>
                  </a:moveTo>
                  <a:lnTo>
                    <a:pt x="320438" y="1190608"/>
                  </a:lnTo>
                  <a:lnTo>
                    <a:pt x="316492" y="1192471"/>
                  </a:lnTo>
                  <a:lnTo>
                    <a:pt x="312404" y="1194666"/>
                  </a:lnTo>
                  <a:lnTo>
                    <a:pt x="310746" y="1199474"/>
                  </a:lnTo>
                  <a:lnTo>
                    <a:pt x="312609" y="1203420"/>
                  </a:lnTo>
                  <a:lnTo>
                    <a:pt x="315378" y="1208935"/>
                  </a:lnTo>
                  <a:lnTo>
                    <a:pt x="316476" y="1210979"/>
                  </a:lnTo>
                  <a:lnTo>
                    <a:pt x="317858" y="1212357"/>
                  </a:lnTo>
                  <a:lnTo>
                    <a:pt x="321191" y="1213778"/>
                  </a:lnTo>
                  <a:lnTo>
                    <a:pt x="323950" y="1213774"/>
                  </a:lnTo>
                  <a:lnTo>
                    <a:pt x="330083" y="1210480"/>
                  </a:lnTo>
                  <a:lnTo>
                    <a:pt x="331740" y="1205672"/>
                  </a:lnTo>
                  <a:lnTo>
                    <a:pt x="329878" y="1201726"/>
                  </a:lnTo>
                  <a:lnTo>
                    <a:pt x="327442" y="1196353"/>
                  </a:lnTo>
                  <a:lnTo>
                    <a:pt x="325246" y="1192266"/>
                  </a:lnTo>
                  <a:close/>
                </a:path>
                <a:path w="17531715" h="9879330">
                  <a:moveTo>
                    <a:pt x="288711" y="1111678"/>
                  </a:moveTo>
                  <a:lnTo>
                    <a:pt x="283569" y="1109878"/>
                  </a:lnTo>
                  <a:lnTo>
                    <a:pt x="279623" y="1111741"/>
                  </a:lnTo>
                  <a:lnTo>
                    <a:pt x="275344" y="1113461"/>
                  </a:lnTo>
                  <a:lnTo>
                    <a:pt x="273544" y="1118603"/>
                  </a:lnTo>
                  <a:lnTo>
                    <a:pt x="275406" y="1122549"/>
                  </a:lnTo>
                  <a:lnTo>
                    <a:pt x="277842" y="1127921"/>
                  </a:lnTo>
                  <a:lnTo>
                    <a:pt x="278607" y="1129823"/>
                  </a:lnTo>
                  <a:lnTo>
                    <a:pt x="280322" y="1131343"/>
                  </a:lnTo>
                  <a:lnTo>
                    <a:pt x="284322" y="1133049"/>
                  </a:lnTo>
                  <a:lnTo>
                    <a:pt x="286606" y="1133236"/>
                  </a:lnTo>
                  <a:lnTo>
                    <a:pt x="288650" y="1132138"/>
                  </a:lnTo>
                  <a:lnTo>
                    <a:pt x="292930" y="1130418"/>
                  </a:lnTo>
                  <a:lnTo>
                    <a:pt x="294729" y="1125276"/>
                  </a:lnTo>
                  <a:lnTo>
                    <a:pt x="292866" y="1121330"/>
                  </a:lnTo>
                  <a:lnTo>
                    <a:pt x="290431" y="1115958"/>
                  </a:lnTo>
                  <a:lnTo>
                    <a:pt x="288711" y="1111678"/>
                  </a:lnTo>
                  <a:close/>
                </a:path>
                <a:path w="17531715" h="9879330">
                  <a:moveTo>
                    <a:pt x="253077" y="1029899"/>
                  </a:moveTo>
                  <a:lnTo>
                    <a:pt x="248411" y="1027909"/>
                  </a:lnTo>
                  <a:lnTo>
                    <a:pt x="239852" y="1031349"/>
                  </a:lnTo>
                  <a:lnTo>
                    <a:pt x="237861" y="1036015"/>
                  </a:lnTo>
                  <a:lnTo>
                    <a:pt x="241875" y="1046001"/>
                  </a:lnTo>
                  <a:lnTo>
                    <a:pt x="242973" y="1048045"/>
                  </a:lnTo>
                  <a:lnTo>
                    <a:pt x="244355" y="1049423"/>
                  </a:lnTo>
                  <a:lnTo>
                    <a:pt x="246355" y="1050276"/>
                  </a:lnTo>
                  <a:lnTo>
                    <a:pt x="246212" y="1050609"/>
                  </a:lnTo>
                  <a:lnTo>
                    <a:pt x="248212" y="1051462"/>
                  </a:lnTo>
                  <a:lnTo>
                    <a:pt x="250497" y="1051649"/>
                  </a:lnTo>
                  <a:lnTo>
                    <a:pt x="252541" y="1050550"/>
                  </a:lnTo>
                  <a:lnTo>
                    <a:pt x="256820" y="1048830"/>
                  </a:lnTo>
                  <a:lnTo>
                    <a:pt x="258811" y="1044164"/>
                  </a:lnTo>
                  <a:lnTo>
                    <a:pt x="253077" y="1029899"/>
                  </a:lnTo>
                  <a:close/>
                </a:path>
                <a:path w="17531715" h="9879330">
                  <a:moveTo>
                    <a:pt x="215296" y="944841"/>
                  </a:moveTo>
                  <a:lnTo>
                    <a:pt x="211017" y="946562"/>
                  </a:lnTo>
                  <a:lnTo>
                    <a:pt x="207071" y="948424"/>
                  </a:lnTo>
                  <a:lnTo>
                    <a:pt x="205079" y="952302"/>
                  </a:lnTo>
                  <a:lnTo>
                    <a:pt x="204747" y="952948"/>
                  </a:lnTo>
                  <a:lnTo>
                    <a:pt x="208761" y="962933"/>
                  </a:lnTo>
                  <a:lnTo>
                    <a:pt x="209383" y="965169"/>
                  </a:lnTo>
                  <a:lnTo>
                    <a:pt x="211099" y="966689"/>
                  </a:lnTo>
                  <a:lnTo>
                    <a:pt x="213099" y="967542"/>
                  </a:lnTo>
                  <a:lnTo>
                    <a:pt x="213241" y="967208"/>
                  </a:lnTo>
                  <a:lnTo>
                    <a:pt x="215241" y="968061"/>
                  </a:lnTo>
                  <a:lnTo>
                    <a:pt x="225696" y="961096"/>
                  </a:lnTo>
                  <a:lnTo>
                    <a:pt x="221683" y="951112"/>
                  </a:lnTo>
                  <a:lnTo>
                    <a:pt x="219821" y="947165"/>
                  </a:lnTo>
                  <a:lnTo>
                    <a:pt x="215296" y="944841"/>
                  </a:lnTo>
                  <a:close/>
                </a:path>
                <a:path w="17531715" h="9879330">
                  <a:moveTo>
                    <a:pt x="184941" y="861770"/>
                  </a:moveTo>
                  <a:lnTo>
                    <a:pt x="176383" y="865210"/>
                  </a:lnTo>
                  <a:lnTo>
                    <a:pt x="174392" y="869876"/>
                  </a:lnTo>
                  <a:lnTo>
                    <a:pt x="175780" y="874013"/>
                  </a:lnTo>
                  <a:lnTo>
                    <a:pt x="177740" y="879577"/>
                  </a:lnTo>
                  <a:lnTo>
                    <a:pt x="178362" y="881812"/>
                  </a:lnTo>
                  <a:lnTo>
                    <a:pt x="180078" y="883332"/>
                  </a:lnTo>
                  <a:lnTo>
                    <a:pt x="184077" y="885038"/>
                  </a:lnTo>
                  <a:lnTo>
                    <a:pt x="186361" y="885224"/>
                  </a:lnTo>
                  <a:lnTo>
                    <a:pt x="192542" y="882740"/>
                  </a:lnTo>
                  <a:lnTo>
                    <a:pt x="194533" y="878074"/>
                  </a:lnTo>
                  <a:lnTo>
                    <a:pt x="193147" y="873936"/>
                  </a:lnTo>
                  <a:lnTo>
                    <a:pt x="191186" y="868373"/>
                  </a:lnTo>
                  <a:lnTo>
                    <a:pt x="189466" y="864093"/>
                  </a:lnTo>
                  <a:lnTo>
                    <a:pt x="184941" y="861770"/>
                  </a:lnTo>
                  <a:close/>
                </a:path>
                <a:path w="17531715" h="9879330">
                  <a:moveTo>
                    <a:pt x="156107" y="776982"/>
                  </a:moveTo>
                  <a:lnTo>
                    <a:pt x="151970" y="778369"/>
                  </a:lnTo>
                  <a:lnTo>
                    <a:pt x="147690" y="780089"/>
                  </a:lnTo>
                  <a:lnTo>
                    <a:pt x="145366" y="784613"/>
                  </a:lnTo>
                  <a:lnTo>
                    <a:pt x="146753" y="788750"/>
                  </a:lnTo>
                  <a:lnTo>
                    <a:pt x="148572" y="794647"/>
                  </a:lnTo>
                  <a:lnTo>
                    <a:pt x="149527" y="797024"/>
                  </a:lnTo>
                  <a:lnTo>
                    <a:pt x="151100" y="798878"/>
                  </a:lnTo>
                  <a:lnTo>
                    <a:pt x="155100" y="800584"/>
                  </a:lnTo>
                  <a:lnTo>
                    <a:pt x="157051" y="800628"/>
                  </a:lnTo>
                  <a:lnTo>
                    <a:pt x="163233" y="798143"/>
                  </a:lnTo>
                  <a:lnTo>
                    <a:pt x="165556" y="793619"/>
                  </a:lnTo>
                  <a:lnTo>
                    <a:pt x="164169" y="789482"/>
                  </a:lnTo>
                  <a:lnTo>
                    <a:pt x="162351" y="783585"/>
                  </a:lnTo>
                  <a:lnTo>
                    <a:pt x="160631" y="779305"/>
                  </a:lnTo>
                  <a:lnTo>
                    <a:pt x="156107" y="776982"/>
                  </a:lnTo>
                  <a:close/>
                </a:path>
                <a:path w="17531715" h="9879330">
                  <a:moveTo>
                    <a:pt x="130365" y="692331"/>
                  </a:moveTo>
                  <a:lnTo>
                    <a:pt x="125894" y="693577"/>
                  </a:lnTo>
                  <a:lnTo>
                    <a:pt x="121900" y="694629"/>
                  </a:lnTo>
                  <a:lnTo>
                    <a:pt x="119242" y="699012"/>
                  </a:lnTo>
                  <a:lnTo>
                    <a:pt x="120487" y="703482"/>
                  </a:lnTo>
                  <a:lnTo>
                    <a:pt x="122305" y="709379"/>
                  </a:lnTo>
                  <a:lnTo>
                    <a:pt x="122928" y="711615"/>
                  </a:lnTo>
                  <a:lnTo>
                    <a:pt x="124834" y="713610"/>
                  </a:lnTo>
                  <a:lnTo>
                    <a:pt x="128500" y="715174"/>
                  </a:lnTo>
                  <a:lnTo>
                    <a:pt x="130451" y="715218"/>
                  </a:lnTo>
                  <a:lnTo>
                    <a:pt x="132211" y="714787"/>
                  </a:lnTo>
                  <a:lnTo>
                    <a:pt x="136206" y="713733"/>
                  </a:lnTo>
                  <a:lnTo>
                    <a:pt x="138863" y="709351"/>
                  </a:lnTo>
                  <a:lnTo>
                    <a:pt x="137618" y="704881"/>
                  </a:lnTo>
                  <a:lnTo>
                    <a:pt x="135800" y="698984"/>
                  </a:lnTo>
                  <a:lnTo>
                    <a:pt x="134747" y="694989"/>
                  </a:lnTo>
                  <a:lnTo>
                    <a:pt x="130365" y="692331"/>
                  </a:lnTo>
                  <a:close/>
                </a:path>
                <a:path w="17531715" h="9879330">
                  <a:moveTo>
                    <a:pt x="107143" y="606393"/>
                  </a:moveTo>
                  <a:lnTo>
                    <a:pt x="102672" y="607637"/>
                  </a:lnTo>
                  <a:lnTo>
                    <a:pt x="98344" y="608549"/>
                  </a:lnTo>
                  <a:lnTo>
                    <a:pt x="95687" y="612931"/>
                  </a:lnTo>
                  <a:lnTo>
                    <a:pt x="96932" y="617401"/>
                  </a:lnTo>
                  <a:lnTo>
                    <a:pt x="98416" y="623156"/>
                  </a:lnTo>
                  <a:lnTo>
                    <a:pt x="99230" y="625866"/>
                  </a:lnTo>
                  <a:lnTo>
                    <a:pt x="100803" y="627720"/>
                  </a:lnTo>
                  <a:lnTo>
                    <a:pt x="104469" y="629284"/>
                  </a:lnTo>
                  <a:lnTo>
                    <a:pt x="106420" y="629328"/>
                  </a:lnTo>
                  <a:lnTo>
                    <a:pt x="108180" y="628896"/>
                  </a:lnTo>
                  <a:lnTo>
                    <a:pt x="112508" y="627985"/>
                  </a:lnTo>
                  <a:lnTo>
                    <a:pt x="115166" y="623603"/>
                  </a:lnTo>
                  <a:lnTo>
                    <a:pt x="113921" y="619133"/>
                  </a:lnTo>
                  <a:lnTo>
                    <a:pt x="112436" y="613378"/>
                  </a:lnTo>
                  <a:lnTo>
                    <a:pt x="111525" y="609049"/>
                  </a:lnTo>
                  <a:lnTo>
                    <a:pt x="107143" y="606393"/>
                  </a:lnTo>
                  <a:close/>
                </a:path>
                <a:path w="17531715" h="9879330">
                  <a:moveTo>
                    <a:pt x="85871" y="520498"/>
                  </a:moveTo>
                  <a:lnTo>
                    <a:pt x="77215" y="522321"/>
                  </a:lnTo>
                  <a:lnTo>
                    <a:pt x="74558" y="526702"/>
                  </a:lnTo>
                  <a:lnTo>
                    <a:pt x="75469" y="531031"/>
                  </a:lnTo>
                  <a:lnTo>
                    <a:pt x="76954" y="536786"/>
                  </a:lnTo>
                  <a:lnTo>
                    <a:pt x="77434" y="539353"/>
                  </a:lnTo>
                  <a:lnTo>
                    <a:pt x="79340" y="541349"/>
                  </a:lnTo>
                  <a:lnTo>
                    <a:pt x="83007" y="542913"/>
                  </a:lnTo>
                  <a:lnTo>
                    <a:pt x="84816" y="543290"/>
                  </a:lnTo>
                  <a:lnTo>
                    <a:pt x="86575" y="542860"/>
                  </a:lnTo>
                  <a:lnTo>
                    <a:pt x="90904" y="541948"/>
                  </a:lnTo>
                  <a:lnTo>
                    <a:pt x="93561" y="537567"/>
                  </a:lnTo>
                  <a:lnTo>
                    <a:pt x="92649" y="533238"/>
                  </a:lnTo>
                  <a:lnTo>
                    <a:pt x="91165" y="527483"/>
                  </a:lnTo>
                  <a:lnTo>
                    <a:pt x="90253" y="523155"/>
                  </a:lnTo>
                  <a:lnTo>
                    <a:pt x="85871" y="520498"/>
                  </a:lnTo>
                  <a:close/>
                </a:path>
                <a:path w="17531715" h="9879330">
                  <a:moveTo>
                    <a:pt x="67595" y="433123"/>
                  </a:moveTo>
                  <a:lnTo>
                    <a:pt x="58938" y="434946"/>
                  </a:lnTo>
                  <a:lnTo>
                    <a:pt x="56162" y="438883"/>
                  </a:lnTo>
                  <a:lnTo>
                    <a:pt x="55948" y="439186"/>
                  </a:lnTo>
                  <a:lnTo>
                    <a:pt x="56859" y="443514"/>
                  </a:lnTo>
                  <a:lnTo>
                    <a:pt x="57869" y="449460"/>
                  </a:lnTo>
                  <a:lnTo>
                    <a:pt x="58207" y="452361"/>
                  </a:lnTo>
                  <a:lnTo>
                    <a:pt x="60113" y="454357"/>
                  </a:lnTo>
                  <a:lnTo>
                    <a:pt x="64113" y="456063"/>
                  </a:lnTo>
                  <a:lnTo>
                    <a:pt x="65588" y="456298"/>
                  </a:lnTo>
                  <a:lnTo>
                    <a:pt x="67348" y="455867"/>
                  </a:lnTo>
                  <a:lnTo>
                    <a:pt x="71676" y="454956"/>
                  </a:lnTo>
                  <a:lnTo>
                    <a:pt x="74453" y="451019"/>
                  </a:lnTo>
                  <a:lnTo>
                    <a:pt x="74667" y="450716"/>
                  </a:lnTo>
                  <a:lnTo>
                    <a:pt x="73755" y="446388"/>
                  </a:lnTo>
                  <a:lnTo>
                    <a:pt x="72746" y="440442"/>
                  </a:lnTo>
                  <a:lnTo>
                    <a:pt x="71835" y="436114"/>
                  </a:lnTo>
                  <a:lnTo>
                    <a:pt x="67595" y="433123"/>
                  </a:lnTo>
                  <a:close/>
                </a:path>
                <a:path w="17531715" h="9879330">
                  <a:moveTo>
                    <a:pt x="51078" y="345317"/>
                  </a:moveTo>
                  <a:lnTo>
                    <a:pt x="46750" y="346228"/>
                  </a:lnTo>
                  <a:lnTo>
                    <a:pt x="42088" y="346998"/>
                  </a:lnTo>
                  <a:lnTo>
                    <a:pt x="39098" y="351237"/>
                  </a:lnTo>
                  <a:lnTo>
                    <a:pt x="40010" y="355565"/>
                  </a:lnTo>
                  <a:lnTo>
                    <a:pt x="41019" y="361511"/>
                  </a:lnTo>
                  <a:lnTo>
                    <a:pt x="41499" y="364080"/>
                  </a:lnTo>
                  <a:lnTo>
                    <a:pt x="43597" y="366551"/>
                  </a:lnTo>
                  <a:lnTo>
                    <a:pt x="45930" y="367546"/>
                  </a:lnTo>
                  <a:lnTo>
                    <a:pt x="45788" y="367879"/>
                  </a:lnTo>
                  <a:lnTo>
                    <a:pt x="47121" y="368448"/>
                  </a:lnTo>
                  <a:lnTo>
                    <a:pt x="50356" y="368252"/>
                  </a:lnTo>
                  <a:lnTo>
                    <a:pt x="55017" y="367483"/>
                  </a:lnTo>
                  <a:lnTo>
                    <a:pt x="58008" y="363243"/>
                  </a:lnTo>
                  <a:lnTo>
                    <a:pt x="57097" y="358915"/>
                  </a:lnTo>
                  <a:lnTo>
                    <a:pt x="55318" y="348307"/>
                  </a:lnTo>
                  <a:lnTo>
                    <a:pt x="51078" y="345317"/>
                  </a:lnTo>
                  <a:close/>
                </a:path>
                <a:path w="17531715" h="9879330">
                  <a:moveTo>
                    <a:pt x="37797" y="257315"/>
                  </a:moveTo>
                  <a:lnTo>
                    <a:pt x="33277" y="257752"/>
                  </a:lnTo>
                  <a:lnTo>
                    <a:pt x="28616" y="258520"/>
                  </a:lnTo>
                  <a:lnTo>
                    <a:pt x="25768" y="262426"/>
                  </a:lnTo>
                  <a:lnTo>
                    <a:pt x="26203" y="266947"/>
                  </a:lnTo>
                  <a:lnTo>
                    <a:pt x="27213" y="272892"/>
                  </a:lnTo>
                  <a:lnTo>
                    <a:pt x="27551" y="275793"/>
                  </a:lnTo>
                  <a:lnTo>
                    <a:pt x="29315" y="278122"/>
                  </a:lnTo>
                  <a:lnTo>
                    <a:pt x="33315" y="279828"/>
                  </a:lnTo>
                  <a:lnTo>
                    <a:pt x="34790" y="280064"/>
                  </a:lnTo>
                  <a:lnTo>
                    <a:pt x="36408" y="279966"/>
                  </a:lnTo>
                  <a:lnTo>
                    <a:pt x="41069" y="279197"/>
                  </a:lnTo>
                  <a:lnTo>
                    <a:pt x="43918" y="275290"/>
                  </a:lnTo>
                  <a:lnTo>
                    <a:pt x="43482" y="270771"/>
                  </a:lnTo>
                  <a:lnTo>
                    <a:pt x="41703" y="260164"/>
                  </a:lnTo>
                  <a:lnTo>
                    <a:pt x="37797" y="257315"/>
                  </a:lnTo>
                  <a:close/>
                </a:path>
                <a:path w="17531715" h="9879330">
                  <a:moveTo>
                    <a:pt x="26609" y="169024"/>
                  </a:moveTo>
                  <a:lnTo>
                    <a:pt x="22089" y="169460"/>
                  </a:lnTo>
                  <a:lnTo>
                    <a:pt x="17761" y="170371"/>
                  </a:lnTo>
                  <a:lnTo>
                    <a:pt x="14580" y="174135"/>
                  </a:lnTo>
                  <a:lnTo>
                    <a:pt x="15015" y="178655"/>
                  </a:lnTo>
                  <a:lnTo>
                    <a:pt x="16030" y="187360"/>
                  </a:lnTo>
                  <a:lnTo>
                    <a:pt x="17794" y="189689"/>
                  </a:lnTo>
                  <a:lnTo>
                    <a:pt x="22127" y="191537"/>
                  </a:lnTo>
                  <a:lnTo>
                    <a:pt x="23602" y="191772"/>
                  </a:lnTo>
                  <a:lnTo>
                    <a:pt x="24887" y="191532"/>
                  </a:lnTo>
                  <a:lnTo>
                    <a:pt x="29215" y="190621"/>
                  </a:lnTo>
                  <a:lnTo>
                    <a:pt x="32396" y="186857"/>
                  </a:lnTo>
                  <a:lnTo>
                    <a:pt x="31960" y="182337"/>
                  </a:lnTo>
                  <a:lnTo>
                    <a:pt x="31284" y="176534"/>
                  </a:lnTo>
                  <a:lnTo>
                    <a:pt x="30373" y="172206"/>
                  </a:lnTo>
                  <a:lnTo>
                    <a:pt x="26609" y="169024"/>
                  </a:lnTo>
                  <a:close/>
                </a:path>
                <a:path w="17531715" h="9879330">
                  <a:moveTo>
                    <a:pt x="17656" y="80110"/>
                  </a:moveTo>
                  <a:lnTo>
                    <a:pt x="8617" y="80983"/>
                  </a:lnTo>
                  <a:lnTo>
                    <a:pt x="5435" y="84747"/>
                  </a:lnTo>
                  <a:lnTo>
                    <a:pt x="5871" y="89266"/>
                  </a:lnTo>
                  <a:lnTo>
                    <a:pt x="6404" y="95404"/>
                  </a:lnTo>
                  <a:lnTo>
                    <a:pt x="6601" y="98638"/>
                  </a:lnTo>
                  <a:lnTo>
                    <a:pt x="8698" y="101109"/>
                  </a:lnTo>
                  <a:lnTo>
                    <a:pt x="12365" y="102673"/>
                  </a:lnTo>
                  <a:lnTo>
                    <a:pt x="13840" y="102909"/>
                  </a:lnTo>
                  <a:lnTo>
                    <a:pt x="15124" y="102668"/>
                  </a:lnTo>
                  <a:lnTo>
                    <a:pt x="19644" y="102232"/>
                  </a:lnTo>
                  <a:lnTo>
                    <a:pt x="22826" y="98468"/>
                  </a:lnTo>
                  <a:lnTo>
                    <a:pt x="22390" y="93949"/>
                  </a:lnTo>
                  <a:lnTo>
                    <a:pt x="21856" y="87812"/>
                  </a:lnTo>
                  <a:lnTo>
                    <a:pt x="21420" y="83292"/>
                  </a:lnTo>
                  <a:lnTo>
                    <a:pt x="17656" y="80110"/>
                  </a:lnTo>
                  <a:close/>
                </a:path>
                <a:path w="17531715" h="9879330">
                  <a:moveTo>
                    <a:pt x="16203" y="0"/>
                  </a:moveTo>
                  <a:lnTo>
                    <a:pt x="0" y="0"/>
                  </a:lnTo>
                  <a:lnTo>
                    <a:pt x="212" y="6485"/>
                  </a:lnTo>
                  <a:lnTo>
                    <a:pt x="549" y="9387"/>
                  </a:lnTo>
                  <a:lnTo>
                    <a:pt x="2505" y="12192"/>
                  </a:lnTo>
                  <a:lnTo>
                    <a:pt x="7504" y="14324"/>
                  </a:lnTo>
                  <a:lnTo>
                    <a:pt x="8789" y="14084"/>
                  </a:lnTo>
                  <a:lnTo>
                    <a:pt x="13308" y="13648"/>
                  </a:lnTo>
                  <a:lnTo>
                    <a:pt x="16823" y="10026"/>
                  </a:lnTo>
                  <a:lnTo>
                    <a:pt x="16387" y="5507"/>
                  </a:lnTo>
                  <a:lnTo>
                    <a:pt x="16203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5136" y="14752"/>
              <a:ext cx="17646015" cy="9944735"/>
            </a:xfrm>
            <a:custGeom>
              <a:avLst/>
              <a:gdLst/>
              <a:ahLst/>
              <a:cxnLst/>
              <a:rect l="l" t="t" r="r" b="b"/>
              <a:pathLst>
                <a:path w="17646015" h="9944735">
                  <a:moveTo>
                    <a:pt x="7002858" y="5520841"/>
                  </a:moveTo>
                  <a:lnTo>
                    <a:pt x="6989526" y="5515154"/>
                  </a:lnTo>
                  <a:lnTo>
                    <a:pt x="6984771" y="5517065"/>
                  </a:lnTo>
                  <a:lnTo>
                    <a:pt x="6981359" y="5525064"/>
                  </a:lnTo>
                  <a:lnTo>
                    <a:pt x="6983270" y="5529819"/>
                  </a:lnTo>
                  <a:lnTo>
                    <a:pt x="6996603" y="5535506"/>
                  </a:lnTo>
                  <a:lnTo>
                    <a:pt x="7001358" y="5533595"/>
                  </a:lnTo>
                  <a:lnTo>
                    <a:pt x="7004770" y="5525596"/>
                  </a:lnTo>
                  <a:lnTo>
                    <a:pt x="7002858" y="5520841"/>
                  </a:lnTo>
                  <a:close/>
                </a:path>
                <a:path w="17646015" h="9944735">
                  <a:moveTo>
                    <a:pt x="7084519" y="5555674"/>
                  </a:moveTo>
                  <a:lnTo>
                    <a:pt x="7071186" y="5549987"/>
                  </a:lnTo>
                  <a:lnTo>
                    <a:pt x="7066431" y="5551899"/>
                  </a:lnTo>
                  <a:lnTo>
                    <a:pt x="7063019" y="5559898"/>
                  </a:lnTo>
                  <a:lnTo>
                    <a:pt x="7064931" y="5564652"/>
                  </a:lnTo>
                  <a:lnTo>
                    <a:pt x="7078263" y="5570339"/>
                  </a:lnTo>
                  <a:lnTo>
                    <a:pt x="7083018" y="5568429"/>
                  </a:lnTo>
                  <a:lnTo>
                    <a:pt x="7086430" y="5560429"/>
                  </a:lnTo>
                  <a:lnTo>
                    <a:pt x="7084519" y="5555674"/>
                  </a:lnTo>
                  <a:close/>
                </a:path>
                <a:path w="17646015" h="9944735">
                  <a:moveTo>
                    <a:pt x="6921150" y="5485199"/>
                  </a:moveTo>
                  <a:lnTo>
                    <a:pt x="6907817" y="5479511"/>
                  </a:lnTo>
                  <a:lnTo>
                    <a:pt x="6903062" y="5481423"/>
                  </a:lnTo>
                  <a:lnTo>
                    <a:pt x="6899650" y="5489422"/>
                  </a:lnTo>
                  <a:lnTo>
                    <a:pt x="6901561" y="5494177"/>
                  </a:lnTo>
                  <a:lnTo>
                    <a:pt x="6914894" y="5499864"/>
                  </a:lnTo>
                  <a:lnTo>
                    <a:pt x="6919649" y="5497953"/>
                  </a:lnTo>
                  <a:lnTo>
                    <a:pt x="6923061" y="5489954"/>
                  </a:lnTo>
                  <a:lnTo>
                    <a:pt x="6921150" y="5485199"/>
                  </a:lnTo>
                  <a:close/>
                </a:path>
                <a:path w="17646015" h="9944735">
                  <a:moveTo>
                    <a:pt x="7166796" y="5589983"/>
                  </a:moveTo>
                  <a:lnTo>
                    <a:pt x="7153464" y="5584296"/>
                  </a:lnTo>
                  <a:lnTo>
                    <a:pt x="7148709" y="5586207"/>
                  </a:lnTo>
                  <a:lnTo>
                    <a:pt x="7145296" y="5594207"/>
                  </a:lnTo>
                  <a:lnTo>
                    <a:pt x="7147208" y="5598962"/>
                  </a:lnTo>
                  <a:lnTo>
                    <a:pt x="7151208" y="5600668"/>
                  </a:lnTo>
                  <a:lnTo>
                    <a:pt x="7151350" y="5600334"/>
                  </a:lnTo>
                  <a:lnTo>
                    <a:pt x="7160683" y="5604315"/>
                  </a:lnTo>
                  <a:lnTo>
                    <a:pt x="7165438" y="5602404"/>
                  </a:lnTo>
                  <a:lnTo>
                    <a:pt x="7168850" y="5594404"/>
                  </a:lnTo>
                  <a:lnTo>
                    <a:pt x="7166796" y="5589983"/>
                  </a:lnTo>
                  <a:close/>
                </a:path>
                <a:path w="17646015" h="9944735">
                  <a:moveTo>
                    <a:pt x="6839441" y="5449556"/>
                  </a:moveTo>
                  <a:lnTo>
                    <a:pt x="6826108" y="5443869"/>
                  </a:lnTo>
                  <a:lnTo>
                    <a:pt x="6821496" y="5445447"/>
                  </a:lnTo>
                  <a:lnTo>
                    <a:pt x="6818084" y="5453446"/>
                  </a:lnTo>
                  <a:lnTo>
                    <a:pt x="6819995" y="5458201"/>
                  </a:lnTo>
                  <a:lnTo>
                    <a:pt x="6832994" y="5463746"/>
                  </a:lnTo>
                  <a:lnTo>
                    <a:pt x="6837606" y="5462168"/>
                  </a:lnTo>
                  <a:lnTo>
                    <a:pt x="6839312" y="5458168"/>
                  </a:lnTo>
                  <a:lnTo>
                    <a:pt x="6841352" y="5454311"/>
                  </a:lnTo>
                  <a:lnTo>
                    <a:pt x="6839441" y="5449556"/>
                  </a:lnTo>
                  <a:close/>
                </a:path>
                <a:path w="17646015" h="9944735">
                  <a:moveTo>
                    <a:pt x="7248742" y="5624150"/>
                  </a:moveTo>
                  <a:lnTo>
                    <a:pt x="7235408" y="5618463"/>
                  </a:lnTo>
                  <a:lnTo>
                    <a:pt x="7230988" y="5620517"/>
                  </a:lnTo>
                  <a:lnTo>
                    <a:pt x="7227718" y="5628183"/>
                  </a:lnTo>
                  <a:lnTo>
                    <a:pt x="7229628" y="5632937"/>
                  </a:lnTo>
                  <a:lnTo>
                    <a:pt x="7242960" y="5638624"/>
                  </a:lnTo>
                  <a:lnTo>
                    <a:pt x="7247382" y="5636571"/>
                  </a:lnTo>
                  <a:lnTo>
                    <a:pt x="7250794" y="5628572"/>
                  </a:lnTo>
                  <a:lnTo>
                    <a:pt x="7248742" y="5624150"/>
                  </a:lnTo>
                  <a:close/>
                </a:path>
                <a:path w="17646015" h="9944735">
                  <a:moveTo>
                    <a:pt x="6758825" y="5413198"/>
                  </a:moveTo>
                  <a:lnTo>
                    <a:pt x="6745493" y="5407511"/>
                  </a:lnTo>
                  <a:lnTo>
                    <a:pt x="6740880" y="5409090"/>
                  </a:lnTo>
                  <a:lnTo>
                    <a:pt x="6739004" y="5413410"/>
                  </a:lnTo>
                  <a:lnTo>
                    <a:pt x="6737135" y="5416947"/>
                  </a:lnTo>
                  <a:lnTo>
                    <a:pt x="6738903" y="5422034"/>
                  </a:lnTo>
                  <a:lnTo>
                    <a:pt x="6748236" y="5426015"/>
                  </a:lnTo>
                  <a:lnTo>
                    <a:pt x="6748378" y="5425682"/>
                  </a:lnTo>
                  <a:lnTo>
                    <a:pt x="6752378" y="5427389"/>
                  </a:lnTo>
                  <a:lnTo>
                    <a:pt x="6756991" y="5425810"/>
                  </a:lnTo>
                  <a:lnTo>
                    <a:pt x="6758867" y="5421489"/>
                  </a:lnTo>
                  <a:lnTo>
                    <a:pt x="6760737" y="5417953"/>
                  </a:lnTo>
                  <a:lnTo>
                    <a:pt x="6758825" y="5413198"/>
                  </a:lnTo>
                  <a:close/>
                </a:path>
                <a:path w="17646015" h="9944735">
                  <a:moveTo>
                    <a:pt x="7331111" y="5657316"/>
                  </a:moveTo>
                  <a:lnTo>
                    <a:pt x="7317780" y="5651630"/>
                  </a:lnTo>
                  <a:lnTo>
                    <a:pt x="7313357" y="5653683"/>
                  </a:lnTo>
                  <a:lnTo>
                    <a:pt x="7309945" y="5661682"/>
                  </a:lnTo>
                  <a:lnTo>
                    <a:pt x="7311999" y="5666105"/>
                  </a:lnTo>
                  <a:lnTo>
                    <a:pt x="7325331" y="5671791"/>
                  </a:lnTo>
                  <a:lnTo>
                    <a:pt x="7329753" y="5669738"/>
                  </a:lnTo>
                  <a:lnTo>
                    <a:pt x="7333165" y="5661739"/>
                  </a:lnTo>
                  <a:lnTo>
                    <a:pt x="7331111" y="5657316"/>
                  </a:lnTo>
                  <a:close/>
                </a:path>
                <a:path w="17646015" h="9944735">
                  <a:moveTo>
                    <a:pt x="6677685" y="5376223"/>
                  </a:moveTo>
                  <a:lnTo>
                    <a:pt x="6664353" y="5370536"/>
                  </a:lnTo>
                  <a:lnTo>
                    <a:pt x="6659740" y="5372114"/>
                  </a:lnTo>
                  <a:lnTo>
                    <a:pt x="6657694" y="5376757"/>
                  </a:lnTo>
                  <a:lnTo>
                    <a:pt x="6655994" y="5379971"/>
                  </a:lnTo>
                  <a:lnTo>
                    <a:pt x="6657763" y="5385059"/>
                  </a:lnTo>
                  <a:lnTo>
                    <a:pt x="6671096" y="5390746"/>
                  </a:lnTo>
                  <a:lnTo>
                    <a:pt x="6675708" y="5389169"/>
                  </a:lnTo>
                  <a:lnTo>
                    <a:pt x="6677755" y="5384526"/>
                  </a:lnTo>
                  <a:lnTo>
                    <a:pt x="6679454" y="5381311"/>
                  </a:lnTo>
                  <a:lnTo>
                    <a:pt x="6677685" y="5376223"/>
                  </a:lnTo>
                  <a:close/>
                </a:path>
                <a:path w="17646015" h="9944735">
                  <a:moveTo>
                    <a:pt x="7414100" y="5689960"/>
                  </a:moveTo>
                  <a:lnTo>
                    <a:pt x="7400768" y="5684273"/>
                  </a:lnTo>
                  <a:lnTo>
                    <a:pt x="7396346" y="5686326"/>
                  </a:lnTo>
                  <a:lnTo>
                    <a:pt x="7394640" y="5690326"/>
                  </a:lnTo>
                  <a:lnTo>
                    <a:pt x="7393382" y="5694122"/>
                  </a:lnTo>
                  <a:lnTo>
                    <a:pt x="7393267" y="5694468"/>
                  </a:lnTo>
                  <a:lnTo>
                    <a:pt x="7394987" y="5698746"/>
                  </a:lnTo>
                  <a:lnTo>
                    <a:pt x="7408320" y="5704434"/>
                  </a:lnTo>
                  <a:lnTo>
                    <a:pt x="7412743" y="5702380"/>
                  </a:lnTo>
                  <a:lnTo>
                    <a:pt x="7416155" y="5694381"/>
                  </a:lnTo>
                  <a:lnTo>
                    <a:pt x="7414100" y="5689960"/>
                  </a:lnTo>
                  <a:close/>
                </a:path>
                <a:path w="17646015" h="9944735">
                  <a:moveTo>
                    <a:pt x="6583688" y="5333369"/>
                  </a:moveTo>
                  <a:lnTo>
                    <a:pt x="6578933" y="5335281"/>
                  </a:lnTo>
                  <a:lnTo>
                    <a:pt x="6576887" y="5339923"/>
                  </a:lnTo>
                  <a:lnTo>
                    <a:pt x="6575187" y="5343138"/>
                  </a:lnTo>
                  <a:lnTo>
                    <a:pt x="6576956" y="5348226"/>
                  </a:lnTo>
                  <a:lnTo>
                    <a:pt x="6590289" y="5353913"/>
                  </a:lnTo>
                  <a:lnTo>
                    <a:pt x="6594901" y="5352335"/>
                  </a:lnTo>
                  <a:lnTo>
                    <a:pt x="6596947" y="5347693"/>
                  </a:lnTo>
                  <a:lnTo>
                    <a:pt x="6598647" y="5344477"/>
                  </a:lnTo>
                  <a:lnTo>
                    <a:pt x="6596878" y="5339390"/>
                  </a:lnTo>
                  <a:lnTo>
                    <a:pt x="6587545" y="5335409"/>
                  </a:lnTo>
                  <a:lnTo>
                    <a:pt x="6583688" y="5333369"/>
                  </a:lnTo>
                  <a:close/>
                </a:path>
                <a:path w="17646015" h="9944735">
                  <a:moveTo>
                    <a:pt x="7497182" y="5721460"/>
                  </a:moveTo>
                  <a:lnTo>
                    <a:pt x="7493040" y="5720088"/>
                  </a:lnTo>
                  <a:lnTo>
                    <a:pt x="7487706" y="5717812"/>
                  </a:lnTo>
                  <a:lnTo>
                    <a:pt x="7483564" y="5716439"/>
                  </a:lnTo>
                  <a:lnTo>
                    <a:pt x="7479144" y="5718493"/>
                  </a:lnTo>
                  <a:lnTo>
                    <a:pt x="7477438" y="5722493"/>
                  </a:lnTo>
                  <a:lnTo>
                    <a:pt x="7476408" y="5725599"/>
                  </a:lnTo>
                  <a:lnTo>
                    <a:pt x="7476065" y="5726634"/>
                  </a:lnTo>
                  <a:lnTo>
                    <a:pt x="7477784" y="5730913"/>
                  </a:lnTo>
                  <a:lnTo>
                    <a:pt x="7481784" y="5732619"/>
                  </a:lnTo>
                  <a:lnTo>
                    <a:pt x="7482260" y="5732428"/>
                  </a:lnTo>
                  <a:lnTo>
                    <a:pt x="7487594" y="5734704"/>
                  </a:lnTo>
                  <a:lnTo>
                    <a:pt x="7499235" y="5725882"/>
                  </a:lnTo>
                  <a:lnTo>
                    <a:pt x="7497182" y="5721460"/>
                  </a:lnTo>
                  <a:close/>
                </a:path>
                <a:path w="17646015" h="9944735">
                  <a:moveTo>
                    <a:pt x="6502881" y="5296536"/>
                  </a:moveTo>
                  <a:lnTo>
                    <a:pt x="6498126" y="5298447"/>
                  </a:lnTo>
                  <a:lnTo>
                    <a:pt x="6496080" y="5303090"/>
                  </a:lnTo>
                  <a:lnTo>
                    <a:pt x="6494380" y="5306304"/>
                  </a:lnTo>
                  <a:lnTo>
                    <a:pt x="6496150" y="5311393"/>
                  </a:lnTo>
                  <a:lnTo>
                    <a:pt x="6509482" y="5317080"/>
                  </a:lnTo>
                  <a:lnTo>
                    <a:pt x="6514095" y="5315501"/>
                  </a:lnTo>
                  <a:lnTo>
                    <a:pt x="6516141" y="5310859"/>
                  </a:lnTo>
                  <a:lnTo>
                    <a:pt x="6517840" y="5307644"/>
                  </a:lnTo>
                  <a:lnTo>
                    <a:pt x="6516070" y="5302556"/>
                  </a:lnTo>
                  <a:lnTo>
                    <a:pt x="6506738" y="5298575"/>
                  </a:lnTo>
                  <a:lnTo>
                    <a:pt x="6502881" y="5296536"/>
                  </a:lnTo>
                  <a:close/>
                </a:path>
                <a:path w="17646015" h="9944735">
                  <a:moveTo>
                    <a:pt x="6434930" y="5265581"/>
                  </a:moveTo>
                  <a:lnTo>
                    <a:pt x="6421598" y="5259894"/>
                  </a:lnTo>
                  <a:lnTo>
                    <a:pt x="6416986" y="5261471"/>
                  </a:lnTo>
                  <a:lnTo>
                    <a:pt x="6414940" y="5266114"/>
                  </a:lnTo>
                  <a:lnTo>
                    <a:pt x="6413240" y="5269328"/>
                  </a:lnTo>
                  <a:lnTo>
                    <a:pt x="6415008" y="5274417"/>
                  </a:lnTo>
                  <a:lnTo>
                    <a:pt x="6428341" y="5280104"/>
                  </a:lnTo>
                  <a:lnTo>
                    <a:pt x="6432954" y="5278526"/>
                  </a:lnTo>
                  <a:lnTo>
                    <a:pt x="6435000" y="5273884"/>
                  </a:lnTo>
                  <a:lnTo>
                    <a:pt x="6436700" y="5270669"/>
                  </a:lnTo>
                  <a:lnTo>
                    <a:pt x="6434930" y="5265581"/>
                  </a:lnTo>
                  <a:close/>
                </a:path>
                <a:path w="17646015" h="9944735">
                  <a:moveTo>
                    <a:pt x="7580264" y="5752961"/>
                  </a:moveTo>
                  <a:lnTo>
                    <a:pt x="7576123" y="5751588"/>
                  </a:lnTo>
                  <a:lnTo>
                    <a:pt x="7570789" y="5749313"/>
                  </a:lnTo>
                  <a:lnTo>
                    <a:pt x="7566647" y="5747939"/>
                  </a:lnTo>
                  <a:lnTo>
                    <a:pt x="7562226" y="5749993"/>
                  </a:lnTo>
                  <a:lnTo>
                    <a:pt x="7560520" y="5753993"/>
                  </a:lnTo>
                  <a:lnTo>
                    <a:pt x="7559491" y="5757100"/>
                  </a:lnTo>
                  <a:lnTo>
                    <a:pt x="7559147" y="5758135"/>
                  </a:lnTo>
                  <a:lnTo>
                    <a:pt x="7560867" y="5762414"/>
                  </a:lnTo>
                  <a:lnTo>
                    <a:pt x="7564866" y="5764120"/>
                  </a:lnTo>
                  <a:lnTo>
                    <a:pt x="7565008" y="5763787"/>
                  </a:lnTo>
                  <a:lnTo>
                    <a:pt x="7570674" y="5766204"/>
                  </a:lnTo>
                  <a:lnTo>
                    <a:pt x="7574816" y="5767577"/>
                  </a:lnTo>
                  <a:lnTo>
                    <a:pt x="7579238" y="5765523"/>
                  </a:lnTo>
                  <a:lnTo>
                    <a:pt x="7580944" y="5761523"/>
                  </a:lnTo>
                  <a:lnTo>
                    <a:pt x="7581974" y="5758417"/>
                  </a:lnTo>
                  <a:lnTo>
                    <a:pt x="7582317" y="5757381"/>
                  </a:lnTo>
                  <a:lnTo>
                    <a:pt x="7580264" y="5752961"/>
                  </a:lnTo>
                  <a:close/>
                </a:path>
                <a:path w="17646015" h="9944735">
                  <a:moveTo>
                    <a:pt x="6354123" y="5228747"/>
                  </a:moveTo>
                  <a:lnTo>
                    <a:pt x="6340792" y="5223061"/>
                  </a:lnTo>
                  <a:lnTo>
                    <a:pt x="6336179" y="5224638"/>
                  </a:lnTo>
                  <a:lnTo>
                    <a:pt x="6334133" y="5229281"/>
                  </a:lnTo>
                  <a:lnTo>
                    <a:pt x="6332434" y="5232496"/>
                  </a:lnTo>
                  <a:lnTo>
                    <a:pt x="6334203" y="5237584"/>
                  </a:lnTo>
                  <a:lnTo>
                    <a:pt x="6347535" y="5243271"/>
                  </a:lnTo>
                  <a:lnTo>
                    <a:pt x="6352147" y="5241693"/>
                  </a:lnTo>
                  <a:lnTo>
                    <a:pt x="6354193" y="5237051"/>
                  </a:lnTo>
                  <a:lnTo>
                    <a:pt x="6355893" y="5233836"/>
                  </a:lnTo>
                  <a:lnTo>
                    <a:pt x="6354123" y="5228747"/>
                  </a:lnTo>
                  <a:close/>
                </a:path>
                <a:path w="17646015" h="9944735">
                  <a:moveTo>
                    <a:pt x="6272983" y="5191771"/>
                  </a:moveTo>
                  <a:lnTo>
                    <a:pt x="6259651" y="5186084"/>
                  </a:lnTo>
                  <a:lnTo>
                    <a:pt x="6255038" y="5187663"/>
                  </a:lnTo>
                  <a:lnTo>
                    <a:pt x="6252992" y="5192305"/>
                  </a:lnTo>
                  <a:lnTo>
                    <a:pt x="6251293" y="5195520"/>
                  </a:lnTo>
                  <a:lnTo>
                    <a:pt x="6253063" y="5200608"/>
                  </a:lnTo>
                  <a:lnTo>
                    <a:pt x="6266394" y="5206295"/>
                  </a:lnTo>
                  <a:lnTo>
                    <a:pt x="6271007" y="5204717"/>
                  </a:lnTo>
                  <a:lnTo>
                    <a:pt x="6273053" y="5200074"/>
                  </a:lnTo>
                  <a:lnTo>
                    <a:pt x="6274752" y="5196860"/>
                  </a:lnTo>
                  <a:lnTo>
                    <a:pt x="6272983" y="5191771"/>
                  </a:lnTo>
                  <a:close/>
                </a:path>
                <a:path w="17646015" h="9944735">
                  <a:moveTo>
                    <a:pt x="7664247" y="5783269"/>
                  </a:moveTo>
                  <a:lnTo>
                    <a:pt x="7659963" y="5782230"/>
                  </a:lnTo>
                  <a:lnTo>
                    <a:pt x="7654631" y="5779955"/>
                  </a:lnTo>
                  <a:lnTo>
                    <a:pt x="7650489" y="5778583"/>
                  </a:lnTo>
                  <a:lnTo>
                    <a:pt x="7646066" y="5780636"/>
                  </a:lnTo>
                  <a:lnTo>
                    <a:pt x="7644360" y="5784636"/>
                  </a:lnTo>
                  <a:lnTo>
                    <a:pt x="7643331" y="5787742"/>
                  </a:lnTo>
                  <a:lnTo>
                    <a:pt x="7642988" y="5788777"/>
                  </a:lnTo>
                  <a:lnTo>
                    <a:pt x="7644709" y="5793057"/>
                  </a:lnTo>
                  <a:lnTo>
                    <a:pt x="7648709" y="5794763"/>
                  </a:lnTo>
                  <a:lnTo>
                    <a:pt x="7648851" y="5794430"/>
                  </a:lnTo>
                  <a:lnTo>
                    <a:pt x="7654517" y="5796847"/>
                  </a:lnTo>
                  <a:lnTo>
                    <a:pt x="7666160" y="5788025"/>
                  </a:lnTo>
                  <a:lnTo>
                    <a:pt x="7664247" y="5783269"/>
                  </a:lnTo>
                  <a:close/>
                </a:path>
                <a:path w="17646015" h="9944735">
                  <a:moveTo>
                    <a:pt x="6179129" y="5148585"/>
                  </a:moveTo>
                  <a:lnTo>
                    <a:pt x="6174374" y="5150496"/>
                  </a:lnTo>
                  <a:lnTo>
                    <a:pt x="6172328" y="5155139"/>
                  </a:lnTo>
                  <a:lnTo>
                    <a:pt x="6170628" y="5158353"/>
                  </a:lnTo>
                  <a:lnTo>
                    <a:pt x="6172397" y="5163442"/>
                  </a:lnTo>
                  <a:lnTo>
                    <a:pt x="6185729" y="5169129"/>
                  </a:lnTo>
                  <a:lnTo>
                    <a:pt x="6190342" y="5167550"/>
                  </a:lnTo>
                  <a:lnTo>
                    <a:pt x="6192388" y="5162908"/>
                  </a:lnTo>
                  <a:lnTo>
                    <a:pt x="6194088" y="5159693"/>
                  </a:lnTo>
                  <a:lnTo>
                    <a:pt x="6192319" y="5154606"/>
                  </a:lnTo>
                  <a:lnTo>
                    <a:pt x="6182986" y="5150625"/>
                  </a:lnTo>
                  <a:lnTo>
                    <a:pt x="6179129" y="5148585"/>
                  </a:lnTo>
                  <a:close/>
                </a:path>
                <a:path w="17646015" h="9944735">
                  <a:moveTo>
                    <a:pt x="6098131" y="5111276"/>
                  </a:moveTo>
                  <a:lnTo>
                    <a:pt x="6093376" y="5113187"/>
                  </a:lnTo>
                  <a:lnTo>
                    <a:pt x="6091329" y="5117830"/>
                  </a:lnTo>
                  <a:lnTo>
                    <a:pt x="6089630" y="5121045"/>
                  </a:lnTo>
                  <a:lnTo>
                    <a:pt x="6091400" y="5126133"/>
                  </a:lnTo>
                  <a:lnTo>
                    <a:pt x="6104732" y="5131820"/>
                  </a:lnTo>
                  <a:lnTo>
                    <a:pt x="6109344" y="5130242"/>
                  </a:lnTo>
                  <a:lnTo>
                    <a:pt x="6111390" y="5125600"/>
                  </a:lnTo>
                  <a:lnTo>
                    <a:pt x="6113090" y="5122385"/>
                  </a:lnTo>
                  <a:lnTo>
                    <a:pt x="6111320" y="5117296"/>
                  </a:lnTo>
                  <a:lnTo>
                    <a:pt x="6101988" y="5113315"/>
                  </a:lnTo>
                  <a:lnTo>
                    <a:pt x="6098131" y="5111276"/>
                  </a:lnTo>
                  <a:close/>
                </a:path>
                <a:path w="17646015" h="9944735">
                  <a:moveTo>
                    <a:pt x="7747422" y="5813628"/>
                  </a:moveTo>
                  <a:lnTo>
                    <a:pt x="7743138" y="5812588"/>
                  </a:lnTo>
                  <a:lnTo>
                    <a:pt x="7737806" y="5810314"/>
                  </a:lnTo>
                  <a:lnTo>
                    <a:pt x="7733664" y="5808941"/>
                  </a:lnTo>
                  <a:lnTo>
                    <a:pt x="7729576" y="5811136"/>
                  </a:lnTo>
                  <a:lnTo>
                    <a:pt x="7727870" y="5815136"/>
                  </a:lnTo>
                  <a:lnTo>
                    <a:pt x="7726975" y="5817906"/>
                  </a:lnTo>
                  <a:lnTo>
                    <a:pt x="7726639" y="5818945"/>
                  </a:lnTo>
                  <a:lnTo>
                    <a:pt x="7728693" y="5823367"/>
                  </a:lnTo>
                  <a:lnTo>
                    <a:pt x="7732693" y="5825073"/>
                  </a:lnTo>
                  <a:lnTo>
                    <a:pt x="7732833" y="5824739"/>
                  </a:lnTo>
                  <a:lnTo>
                    <a:pt x="7738167" y="5827014"/>
                  </a:lnTo>
                  <a:lnTo>
                    <a:pt x="7742309" y="5828387"/>
                  </a:lnTo>
                  <a:lnTo>
                    <a:pt x="7746398" y="5826191"/>
                  </a:lnTo>
                  <a:lnTo>
                    <a:pt x="7748104" y="5822192"/>
                  </a:lnTo>
                  <a:lnTo>
                    <a:pt x="7749019" y="5819430"/>
                  </a:lnTo>
                  <a:lnTo>
                    <a:pt x="7749477" y="5818050"/>
                  </a:lnTo>
                  <a:lnTo>
                    <a:pt x="7747422" y="5813628"/>
                  </a:lnTo>
                  <a:close/>
                </a:path>
                <a:path w="17646015" h="9944735">
                  <a:moveTo>
                    <a:pt x="6017133" y="5073967"/>
                  </a:moveTo>
                  <a:lnTo>
                    <a:pt x="6012378" y="5075879"/>
                  </a:lnTo>
                  <a:lnTo>
                    <a:pt x="6010672" y="5079878"/>
                  </a:lnTo>
                  <a:lnTo>
                    <a:pt x="6008632" y="5083736"/>
                  </a:lnTo>
                  <a:lnTo>
                    <a:pt x="6010401" y="5088824"/>
                  </a:lnTo>
                  <a:lnTo>
                    <a:pt x="6023733" y="5094511"/>
                  </a:lnTo>
                  <a:lnTo>
                    <a:pt x="6028346" y="5092933"/>
                  </a:lnTo>
                  <a:lnTo>
                    <a:pt x="6031758" y="5084934"/>
                  </a:lnTo>
                  <a:lnTo>
                    <a:pt x="6030322" y="5079988"/>
                  </a:lnTo>
                  <a:lnTo>
                    <a:pt x="6020990" y="5076007"/>
                  </a:lnTo>
                  <a:lnTo>
                    <a:pt x="6017133" y="5073967"/>
                  </a:lnTo>
                  <a:close/>
                </a:path>
                <a:path w="17646015" h="9944735">
                  <a:moveTo>
                    <a:pt x="5949657" y="5042821"/>
                  </a:moveTo>
                  <a:lnTo>
                    <a:pt x="5936326" y="5037134"/>
                  </a:lnTo>
                  <a:lnTo>
                    <a:pt x="5931714" y="5038712"/>
                  </a:lnTo>
                  <a:lnTo>
                    <a:pt x="5928301" y="5046712"/>
                  </a:lnTo>
                  <a:lnTo>
                    <a:pt x="5929737" y="5051658"/>
                  </a:lnTo>
                  <a:lnTo>
                    <a:pt x="5943069" y="5057345"/>
                  </a:lnTo>
                  <a:lnTo>
                    <a:pt x="5947681" y="5055767"/>
                  </a:lnTo>
                  <a:lnTo>
                    <a:pt x="5951094" y="5047767"/>
                  </a:lnTo>
                  <a:lnTo>
                    <a:pt x="5949657" y="5042821"/>
                  </a:lnTo>
                  <a:close/>
                </a:path>
                <a:path w="17646015" h="9944735">
                  <a:moveTo>
                    <a:pt x="7831357" y="5843128"/>
                  </a:moveTo>
                  <a:lnTo>
                    <a:pt x="7827073" y="5842089"/>
                  </a:lnTo>
                  <a:lnTo>
                    <a:pt x="7821741" y="5839815"/>
                  </a:lnTo>
                  <a:lnTo>
                    <a:pt x="7817600" y="5838442"/>
                  </a:lnTo>
                  <a:lnTo>
                    <a:pt x="7813511" y="5840637"/>
                  </a:lnTo>
                  <a:lnTo>
                    <a:pt x="7811805" y="5844637"/>
                  </a:lnTo>
                  <a:lnTo>
                    <a:pt x="7810910" y="5847407"/>
                  </a:lnTo>
                  <a:lnTo>
                    <a:pt x="7810574" y="5848445"/>
                  </a:lnTo>
                  <a:lnTo>
                    <a:pt x="7812627" y="5852866"/>
                  </a:lnTo>
                  <a:lnTo>
                    <a:pt x="7816293" y="5854430"/>
                  </a:lnTo>
                  <a:lnTo>
                    <a:pt x="7816768" y="5854240"/>
                  </a:lnTo>
                  <a:lnTo>
                    <a:pt x="7822102" y="5856515"/>
                  </a:lnTo>
                  <a:lnTo>
                    <a:pt x="7833410" y="5847550"/>
                  </a:lnTo>
                  <a:lnTo>
                    <a:pt x="7831357" y="5843128"/>
                  </a:lnTo>
                  <a:close/>
                </a:path>
                <a:path w="17646015" h="9944735">
                  <a:moveTo>
                    <a:pt x="5868802" y="5005179"/>
                  </a:moveTo>
                  <a:lnTo>
                    <a:pt x="5855803" y="4999634"/>
                  </a:lnTo>
                  <a:lnTo>
                    <a:pt x="5850857" y="5001070"/>
                  </a:lnTo>
                  <a:lnTo>
                    <a:pt x="5847445" y="5009069"/>
                  </a:lnTo>
                  <a:lnTo>
                    <a:pt x="5848881" y="5014016"/>
                  </a:lnTo>
                  <a:lnTo>
                    <a:pt x="5862212" y="5019702"/>
                  </a:lnTo>
                  <a:lnTo>
                    <a:pt x="5866825" y="5018124"/>
                  </a:lnTo>
                  <a:lnTo>
                    <a:pt x="5870237" y="5010125"/>
                  </a:lnTo>
                  <a:lnTo>
                    <a:pt x="5868802" y="5005179"/>
                  </a:lnTo>
                  <a:close/>
                </a:path>
                <a:path w="17646015" h="9944735">
                  <a:moveTo>
                    <a:pt x="5775422" y="4961801"/>
                  </a:moveTo>
                  <a:lnTo>
                    <a:pt x="5770334" y="4963570"/>
                  </a:lnTo>
                  <a:lnTo>
                    <a:pt x="5766922" y="4971569"/>
                  </a:lnTo>
                  <a:lnTo>
                    <a:pt x="5768358" y="4976515"/>
                  </a:lnTo>
                  <a:lnTo>
                    <a:pt x="5782024" y="4982345"/>
                  </a:lnTo>
                  <a:lnTo>
                    <a:pt x="5786636" y="4980767"/>
                  </a:lnTo>
                  <a:lnTo>
                    <a:pt x="5790048" y="4972767"/>
                  </a:lnTo>
                  <a:lnTo>
                    <a:pt x="5788613" y="4967822"/>
                  </a:lnTo>
                  <a:lnTo>
                    <a:pt x="5779280" y="4963840"/>
                  </a:lnTo>
                  <a:lnTo>
                    <a:pt x="5775422" y="4961801"/>
                  </a:lnTo>
                  <a:close/>
                </a:path>
                <a:path w="17646015" h="9944735">
                  <a:moveTo>
                    <a:pt x="7915577" y="5871962"/>
                  </a:moveTo>
                  <a:lnTo>
                    <a:pt x="7911293" y="5870923"/>
                  </a:lnTo>
                  <a:lnTo>
                    <a:pt x="7905959" y="5868647"/>
                  </a:lnTo>
                  <a:lnTo>
                    <a:pt x="7901817" y="5867275"/>
                  </a:lnTo>
                  <a:lnTo>
                    <a:pt x="7897730" y="5869472"/>
                  </a:lnTo>
                  <a:lnTo>
                    <a:pt x="7896024" y="5873471"/>
                  </a:lnTo>
                  <a:lnTo>
                    <a:pt x="7895129" y="5876241"/>
                  </a:lnTo>
                  <a:lnTo>
                    <a:pt x="7894794" y="5877280"/>
                  </a:lnTo>
                  <a:lnTo>
                    <a:pt x="7896846" y="5881701"/>
                  </a:lnTo>
                  <a:lnTo>
                    <a:pt x="7900512" y="5883265"/>
                  </a:lnTo>
                  <a:lnTo>
                    <a:pt x="7900988" y="5883074"/>
                  </a:lnTo>
                  <a:lnTo>
                    <a:pt x="7906320" y="5885348"/>
                  </a:lnTo>
                  <a:lnTo>
                    <a:pt x="7917629" y="5876384"/>
                  </a:lnTo>
                  <a:lnTo>
                    <a:pt x="7915577" y="5871962"/>
                  </a:lnTo>
                  <a:close/>
                </a:path>
                <a:path w="17646015" h="9944735">
                  <a:moveTo>
                    <a:pt x="5707899" y="4929846"/>
                  </a:moveTo>
                  <a:lnTo>
                    <a:pt x="5694233" y="4924017"/>
                  </a:lnTo>
                  <a:lnTo>
                    <a:pt x="5689620" y="4925595"/>
                  </a:lnTo>
                  <a:lnTo>
                    <a:pt x="5686208" y="4933594"/>
                  </a:lnTo>
                  <a:lnTo>
                    <a:pt x="5687645" y="4938540"/>
                  </a:lnTo>
                  <a:lnTo>
                    <a:pt x="5701309" y="4944369"/>
                  </a:lnTo>
                  <a:lnTo>
                    <a:pt x="5705922" y="4942791"/>
                  </a:lnTo>
                  <a:lnTo>
                    <a:pt x="5709334" y="4934792"/>
                  </a:lnTo>
                  <a:lnTo>
                    <a:pt x="5707899" y="4929846"/>
                  </a:lnTo>
                  <a:close/>
                </a:path>
                <a:path w="17646015" h="9944735">
                  <a:moveTo>
                    <a:pt x="5613852" y="4886183"/>
                  </a:moveTo>
                  <a:lnTo>
                    <a:pt x="5609098" y="4888095"/>
                  </a:lnTo>
                  <a:lnTo>
                    <a:pt x="5605686" y="4896094"/>
                  </a:lnTo>
                  <a:lnTo>
                    <a:pt x="5607264" y="4900707"/>
                  </a:lnTo>
                  <a:lnTo>
                    <a:pt x="5611122" y="4902746"/>
                  </a:lnTo>
                  <a:lnTo>
                    <a:pt x="5620788" y="4906869"/>
                  </a:lnTo>
                  <a:lnTo>
                    <a:pt x="5625400" y="4905292"/>
                  </a:lnTo>
                  <a:lnTo>
                    <a:pt x="5628813" y="4897293"/>
                  </a:lnTo>
                  <a:lnTo>
                    <a:pt x="5627234" y="4892679"/>
                  </a:lnTo>
                  <a:lnTo>
                    <a:pt x="5623377" y="4890639"/>
                  </a:lnTo>
                  <a:lnTo>
                    <a:pt x="5618044" y="4888365"/>
                  </a:lnTo>
                  <a:lnTo>
                    <a:pt x="5613852" y="4886183"/>
                  </a:lnTo>
                  <a:close/>
                </a:path>
                <a:path w="17646015" h="9944735">
                  <a:moveTo>
                    <a:pt x="5542663" y="4852665"/>
                  </a:moveTo>
                  <a:lnTo>
                    <a:pt x="5532997" y="4848541"/>
                  </a:lnTo>
                  <a:lnTo>
                    <a:pt x="5528385" y="4850120"/>
                  </a:lnTo>
                  <a:lnTo>
                    <a:pt x="5524973" y="4858119"/>
                  </a:lnTo>
                  <a:lnTo>
                    <a:pt x="5526550" y="4862732"/>
                  </a:lnTo>
                  <a:lnTo>
                    <a:pt x="5530408" y="4864771"/>
                  </a:lnTo>
                  <a:lnTo>
                    <a:pt x="5540073" y="4868894"/>
                  </a:lnTo>
                  <a:lnTo>
                    <a:pt x="5544686" y="4867316"/>
                  </a:lnTo>
                  <a:lnTo>
                    <a:pt x="5548098" y="4859317"/>
                  </a:lnTo>
                  <a:lnTo>
                    <a:pt x="5546521" y="4854704"/>
                  </a:lnTo>
                  <a:lnTo>
                    <a:pt x="5542663" y="4852665"/>
                  </a:lnTo>
                  <a:close/>
                </a:path>
                <a:path w="17646015" h="9944735">
                  <a:moveTo>
                    <a:pt x="8000223" y="5899797"/>
                  </a:moveTo>
                  <a:lnTo>
                    <a:pt x="7995939" y="5898757"/>
                  </a:lnTo>
                  <a:lnTo>
                    <a:pt x="7990605" y="5896482"/>
                  </a:lnTo>
                  <a:lnTo>
                    <a:pt x="7986463" y="5895109"/>
                  </a:lnTo>
                  <a:lnTo>
                    <a:pt x="7981899" y="5897496"/>
                  </a:lnTo>
                  <a:lnTo>
                    <a:pt x="7980526" y="5901638"/>
                  </a:lnTo>
                  <a:lnTo>
                    <a:pt x="7979296" y="5905446"/>
                  </a:lnTo>
                  <a:lnTo>
                    <a:pt x="7981350" y="5909868"/>
                  </a:lnTo>
                  <a:lnTo>
                    <a:pt x="7985016" y="5911432"/>
                  </a:lnTo>
                  <a:lnTo>
                    <a:pt x="7985159" y="5911099"/>
                  </a:lnTo>
                  <a:lnTo>
                    <a:pt x="7985492" y="5911241"/>
                  </a:lnTo>
                  <a:lnTo>
                    <a:pt x="7985968" y="5911050"/>
                  </a:lnTo>
                  <a:lnTo>
                    <a:pt x="7991300" y="5913324"/>
                  </a:lnTo>
                  <a:lnTo>
                    <a:pt x="7995442" y="5914697"/>
                  </a:lnTo>
                  <a:lnTo>
                    <a:pt x="8000006" y="5912310"/>
                  </a:lnTo>
                  <a:lnTo>
                    <a:pt x="8002752" y="5904027"/>
                  </a:lnTo>
                  <a:lnTo>
                    <a:pt x="8000223" y="5899797"/>
                  </a:lnTo>
                  <a:close/>
                </a:path>
                <a:path w="17646015" h="9944735">
                  <a:moveTo>
                    <a:pt x="5465758" y="4815920"/>
                  </a:moveTo>
                  <a:lnTo>
                    <a:pt x="5456093" y="4811797"/>
                  </a:lnTo>
                  <a:lnTo>
                    <a:pt x="5449837" y="4826462"/>
                  </a:lnTo>
                  <a:lnTo>
                    <a:pt x="5459168" y="4830443"/>
                  </a:lnTo>
                  <a:lnTo>
                    <a:pt x="5463781" y="4828865"/>
                  </a:lnTo>
                  <a:lnTo>
                    <a:pt x="5467193" y="4820866"/>
                  </a:lnTo>
                  <a:lnTo>
                    <a:pt x="5465758" y="4815920"/>
                  </a:lnTo>
                  <a:close/>
                </a:path>
                <a:path w="17646015" h="9944735">
                  <a:moveTo>
                    <a:pt x="5381711" y="4776523"/>
                  </a:moveTo>
                  <a:lnTo>
                    <a:pt x="5372378" y="4772541"/>
                  </a:lnTo>
                  <a:lnTo>
                    <a:pt x="5367433" y="4773978"/>
                  </a:lnTo>
                  <a:lnTo>
                    <a:pt x="5364021" y="4781977"/>
                  </a:lnTo>
                  <a:lnTo>
                    <a:pt x="5365598" y="4786590"/>
                  </a:lnTo>
                  <a:lnTo>
                    <a:pt x="5369456" y="4788629"/>
                  </a:lnTo>
                  <a:lnTo>
                    <a:pt x="5379121" y="4792752"/>
                  </a:lnTo>
                  <a:lnTo>
                    <a:pt x="5383734" y="4791174"/>
                  </a:lnTo>
                  <a:lnTo>
                    <a:pt x="5387146" y="4783175"/>
                  </a:lnTo>
                  <a:lnTo>
                    <a:pt x="5385569" y="4778562"/>
                  </a:lnTo>
                  <a:lnTo>
                    <a:pt x="5381711" y="4776523"/>
                  </a:lnTo>
                  <a:close/>
                </a:path>
                <a:path w="17646015" h="9944735">
                  <a:moveTo>
                    <a:pt x="8084820" y="5926822"/>
                  </a:moveTo>
                  <a:lnTo>
                    <a:pt x="8080678" y="5925449"/>
                  </a:lnTo>
                  <a:lnTo>
                    <a:pt x="8075060" y="5923841"/>
                  </a:lnTo>
                  <a:lnTo>
                    <a:pt x="8070917" y="5922468"/>
                  </a:lnTo>
                  <a:lnTo>
                    <a:pt x="8066353" y="5924855"/>
                  </a:lnTo>
                  <a:lnTo>
                    <a:pt x="8063608" y="5933138"/>
                  </a:lnTo>
                  <a:lnTo>
                    <a:pt x="8065805" y="5937227"/>
                  </a:lnTo>
                  <a:lnTo>
                    <a:pt x="8070138" y="5939075"/>
                  </a:lnTo>
                  <a:lnTo>
                    <a:pt x="8075754" y="5940683"/>
                  </a:lnTo>
                  <a:lnTo>
                    <a:pt x="8079897" y="5942056"/>
                  </a:lnTo>
                  <a:lnTo>
                    <a:pt x="8084460" y="5939669"/>
                  </a:lnTo>
                  <a:lnTo>
                    <a:pt x="8087206" y="5931386"/>
                  </a:lnTo>
                  <a:lnTo>
                    <a:pt x="8084820" y="5926822"/>
                  </a:lnTo>
                  <a:close/>
                </a:path>
                <a:path w="17646015" h="9944735">
                  <a:moveTo>
                    <a:pt x="5305139" y="4739920"/>
                  </a:moveTo>
                  <a:lnTo>
                    <a:pt x="5295473" y="4735797"/>
                  </a:lnTo>
                  <a:lnTo>
                    <a:pt x="5289217" y="4750463"/>
                  </a:lnTo>
                  <a:lnTo>
                    <a:pt x="5298549" y="4754444"/>
                  </a:lnTo>
                  <a:lnTo>
                    <a:pt x="5303162" y="4752865"/>
                  </a:lnTo>
                  <a:lnTo>
                    <a:pt x="5306575" y="4744866"/>
                  </a:lnTo>
                  <a:lnTo>
                    <a:pt x="5305139" y="4739920"/>
                  </a:lnTo>
                  <a:close/>
                </a:path>
                <a:path w="17646015" h="9944735">
                  <a:moveTo>
                    <a:pt x="5221043" y="4699714"/>
                  </a:moveTo>
                  <a:lnTo>
                    <a:pt x="5211710" y="4695733"/>
                  </a:lnTo>
                  <a:lnTo>
                    <a:pt x="5206766" y="4697169"/>
                  </a:lnTo>
                  <a:lnTo>
                    <a:pt x="5203353" y="4705168"/>
                  </a:lnTo>
                  <a:lnTo>
                    <a:pt x="5204931" y="4709781"/>
                  </a:lnTo>
                  <a:lnTo>
                    <a:pt x="5208788" y="4711821"/>
                  </a:lnTo>
                  <a:lnTo>
                    <a:pt x="5218454" y="4715944"/>
                  </a:lnTo>
                  <a:lnTo>
                    <a:pt x="5223067" y="4714366"/>
                  </a:lnTo>
                  <a:lnTo>
                    <a:pt x="5226480" y="4706366"/>
                  </a:lnTo>
                  <a:lnTo>
                    <a:pt x="5224901" y="4701754"/>
                  </a:lnTo>
                  <a:lnTo>
                    <a:pt x="5221043" y="4699714"/>
                  </a:lnTo>
                  <a:close/>
                </a:path>
                <a:path w="17646015" h="9944735">
                  <a:moveTo>
                    <a:pt x="8169559" y="5953514"/>
                  </a:moveTo>
                  <a:lnTo>
                    <a:pt x="8165417" y="5952141"/>
                  </a:lnTo>
                  <a:lnTo>
                    <a:pt x="8159798" y="5950532"/>
                  </a:lnTo>
                  <a:lnTo>
                    <a:pt x="8155657" y="5949160"/>
                  </a:lnTo>
                  <a:lnTo>
                    <a:pt x="8151426" y="5951689"/>
                  </a:lnTo>
                  <a:lnTo>
                    <a:pt x="8150053" y="5955830"/>
                  </a:lnTo>
                  <a:lnTo>
                    <a:pt x="8149014" y="5960114"/>
                  </a:lnTo>
                  <a:lnTo>
                    <a:pt x="8150877" y="5964061"/>
                  </a:lnTo>
                  <a:lnTo>
                    <a:pt x="8154544" y="5965625"/>
                  </a:lnTo>
                  <a:lnTo>
                    <a:pt x="8154686" y="5965292"/>
                  </a:lnTo>
                  <a:lnTo>
                    <a:pt x="8155351" y="5965576"/>
                  </a:lnTo>
                  <a:lnTo>
                    <a:pt x="8160969" y="5967184"/>
                  </a:lnTo>
                  <a:lnTo>
                    <a:pt x="8165111" y="5968557"/>
                  </a:lnTo>
                  <a:lnTo>
                    <a:pt x="8169342" y="5966028"/>
                  </a:lnTo>
                  <a:lnTo>
                    <a:pt x="8172087" y="5957744"/>
                  </a:lnTo>
                  <a:lnTo>
                    <a:pt x="8169559" y="5953514"/>
                  </a:lnTo>
                  <a:close/>
                </a:path>
                <a:path w="17646015" h="9944735">
                  <a:moveTo>
                    <a:pt x="5141090" y="4660881"/>
                  </a:moveTo>
                  <a:lnTo>
                    <a:pt x="5131757" y="4656900"/>
                  </a:lnTo>
                  <a:lnTo>
                    <a:pt x="5126811" y="4658336"/>
                  </a:lnTo>
                  <a:lnTo>
                    <a:pt x="5123256" y="4666668"/>
                  </a:lnTo>
                  <a:lnTo>
                    <a:pt x="5124834" y="4671281"/>
                  </a:lnTo>
                  <a:lnTo>
                    <a:pt x="5128692" y="4673321"/>
                  </a:lnTo>
                  <a:lnTo>
                    <a:pt x="5134025" y="4675596"/>
                  </a:lnTo>
                  <a:lnTo>
                    <a:pt x="5134500" y="4675404"/>
                  </a:lnTo>
                  <a:lnTo>
                    <a:pt x="5138500" y="4677111"/>
                  </a:lnTo>
                  <a:lnTo>
                    <a:pt x="5143113" y="4675533"/>
                  </a:lnTo>
                  <a:lnTo>
                    <a:pt x="5146525" y="4667533"/>
                  </a:lnTo>
                  <a:lnTo>
                    <a:pt x="5144947" y="4662921"/>
                  </a:lnTo>
                  <a:lnTo>
                    <a:pt x="5141090" y="4660881"/>
                  </a:lnTo>
                  <a:close/>
                </a:path>
                <a:path w="17646015" h="9944735">
                  <a:moveTo>
                    <a:pt x="5060327" y="4622097"/>
                  </a:moveTo>
                  <a:lnTo>
                    <a:pt x="5050994" y="4618116"/>
                  </a:lnTo>
                  <a:lnTo>
                    <a:pt x="5046048" y="4619551"/>
                  </a:lnTo>
                  <a:lnTo>
                    <a:pt x="5042636" y="4627551"/>
                  </a:lnTo>
                  <a:lnTo>
                    <a:pt x="5044072" y="4632497"/>
                  </a:lnTo>
                  <a:lnTo>
                    <a:pt x="5047929" y="4634536"/>
                  </a:lnTo>
                  <a:lnTo>
                    <a:pt x="5057596" y="4638660"/>
                  </a:lnTo>
                  <a:lnTo>
                    <a:pt x="5062208" y="4637081"/>
                  </a:lnTo>
                  <a:lnTo>
                    <a:pt x="5065620" y="4629082"/>
                  </a:lnTo>
                  <a:lnTo>
                    <a:pt x="5064185" y="4624137"/>
                  </a:lnTo>
                  <a:lnTo>
                    <a:pt x="5060327" y="4622097"/>
                  </a:lnTo>
                  <a:close/>
                </a:path>
                <a:path w="17646015" h="9944735">
                  <a:moveTo>
                    <a:pt x="8254582" y="5979540"/>
                  </a:moveTo>
                  <a:lnTo>
                    <a:pt x="8250440" y="5978166"/>
                  </a:lnTo>
                  <a:lnTo>
                    <a:pt x="8244822" y="5976558"/>
                  </a:lnTo>
                  <a:lnTo>
                    <a:pt x="8240680" y="5975185"/>
                  </a:lnTo>
                  <a:lnTo>
                    <a:pt x="8236449" y="5977714"/>
                  </a:lnTo>
                  <a:lnTo>
                    <a:pt x="8235077" y="5981856"/>
                  </a:lnTo>
                  <a:lnTo>
                    <a:pt x="8234179" y="5985807"/>
                  </a:lnTo>
                  <a:lnTo>
                    <a:pt x="8236043" y="5989753"/>
                  </a:lnTo>
                  <a:lnTo>
                    <a:pt x="8240375" y="5991600"/>
                  </a:lnTo>
                  <a:lnTo>
                    <a:pt x="8245993" y="5993210"/>
                  </a:lnTo>
                  <a:lnTo>
                    <a:pt x="8250135" y="5994582"/>
                  </a:lnTo>
                  <a:lnTo>
                    <a:pt x="8254365" y="5992053"/>
                  </a:lnTo>
                  <a:lnTo>
                    <a:pt x="8257111" y="5983770"/>
                  </a:lnTo>
                  <a:lnTo>
                    <a:pt x="8254582" y="5979540"/>
                  </a:lnTo>
                  <a:close/>
                </a:path>
                <a:path w="17646015" h="9944735">
                  <a:moveTo>
                    <a:pt x="4980373" y="4583263"/>
                  </a:moveTo>
                  <a:lnTo>
                    <a:pt x="4971040" y="4579282"/>
                  </a:lnTo>
                  <a:lnTo>
                    <a:pt x="4966095" y="4580719"/>
                  </a:lnTo>
                  <a:lnTo>
                    <a:pt x="4962683" y="4588718"/>
                  </a:lnTo>
                  <a:lnTo>
                    <a:pt x="4964118" y="4593664"/>
                  </a:lnTo>
                  <a:lnTo>
                    <a:pt x="4967976" y="4595703"/>
                  </a:lnTo>
                  <a:lnTo>
                    <a:pt x="4977641" y="4599826"/>
                  </a:lnTo>
                  <a:lnTo>
                    <a:pt x="4982253" y="4598249"/>
                  </a:lnTo>
                  <a:lnTo>
                    <a:pt x="4985666" y="4590249"/>
                  </a:lnTo>
                  <a:lnTo>
                    <a:pt x="4984231" y="4585303"/>
                  </a:lnTo>
                  <a:lnTo>
                    <a:pt x="4980373" y="4583263"/>
                  </a:lnTo>
                  <a:close/>
                </a:path>
                <a:path w="17646015" h="9944735">
                  <a:moveTo>
                    <a:pt x="4900228" y="4543956"/>
                  </a:moveTo>
                  <a:lnTo>
                    <a:pt x="4890895" y="4539975"/>
                  </a:lnTo>
                  <a:lnTo>
                    <a:pt x="4885949" y="4541410"/>
                  </a:lnTo>
                  <a:lnTo>
                    <a:pt x="4882537" y="4549409"/>
                  </a:lnTo>
                  <a:lnTo>
                    <a:pt x="4883973" y="4554355"/>
                  </a:lnTo>
                  <a:lnTo>
                    <a:pt x="4887831" y="4556395"/>
                  </a:lnTo>
                  <a:lnTo>
                    <a:pt x="4897497" y="4560518"/>
                  </a:lnTo>
                  <a:lnTo>
                    <a:pt x="4902109" y="4558940"/>
                  </a:lnTo>
                  <a:lnTo>
                    <a:pt x="4905521" y="4550940"/>
                  </a:lnTo>
                  <a:lnTo>
                    <a:pt x="4904086" y="4545995"/>
                  </a:lnTo>
                  <a:lnTo>
                    <a:pt x="4900228" y="4543956"/>
                  </a:lnTo>
                  <a:close/>
                </a:path>
                <a:path w="17646015" h="9944735">
                  <a:moveTo>
                    <a:pt x="4820416" y="4504789"/>
                  </a:moveTo>
                  <a:lnTo>
                    <a:pt x="4811083" y="4500808"/>
                  </a:lnTo>
                  <a:lnTo>
                    <a:pt x="4806139" y="4502243"/>
                  </a:lnTo>
                  <a:lnTo>
                    <a:pt x="4802726" y="4510243"/>
                  </a:lnTo>
                  <a:lnTo>
                    <a:pt x="4804303" y="4514856"/>
                  </a:lnTo>
                  <a:lnTo>
                    <a:pt x="4808019" y="4517228"/>
                  </a:lnTo>
                  <a:lnTo>
                    <a:pt x="4817685" y="4521351"/>
                  </a:lnTo>
                  <a:lnTo>
                    <a:pt x="4822298" y="4519774"/>
                  </a:lnTo>
                  <a:lnTo>
                    <a:pt x="4825710" y="4511775"/>
                  </a:lnTo>
                  <a:lnTo>
                    <a:pt x="4824131" y="4507162"/>
                  </a:lnTo>
                  <a:lnTo>
                    <a:pt x="4820416" y="4504789"/>
                  </a:lnTo>
                  <a:close/>
                </a:path>
                <a:path w="17646015" h="9944735">
                  <a:moveTo>
                    <a:pt x="8340032" y="6004565"/>
                  </a:moveTo>
                  <a:lnTo>
                    <a:pt x="8335890" y="6003192"/>
                  </a:lnTo>
                  <a:lnTo>
                    <a:pt x="8330272" y="6001583"/>
                  </a:lnTo>
                  <a:lnTo>
                    <a:pt x="8326130" y="6000211"/>
                  </a:lnTo>
                  <a:lnTo>
                    <a:pt x="8321900" y="6002739"/>
                  </a:lnTo>
                  <a:lnTo>
                    <a:pt x="8320527" y="6006881"/>
                  </a:lnTo>
                  <a:lnTo>
                    <a:pt x="8319629" y="6010832"/>
                  </a:lnTo>
                  <a:lnTo>
                    <a:pt x="8321492" y="6014778"/>
                  </a:lnTo>
                  <a:lnTo>
                    <a:pt x="8325825" y="6016626"/>
                  </a:lnTo>
                  <a:lnTo>
                    <a:pt x="8331443" y="6018235"/>
                  </a:lnTo>
                  <a:lnTo>
                    <a:pt x="8335584" y="6019608"/>
                  </a:lnTo>
                  <a:lnTo>
                    <a:pt x="8339815" y="6017079"/>
                  </a:lnTo>
                  <a:lnTo>
                    <a:pt x="8342561" y="6008796"/>
                  </a:lnTo>
                  <a:lnTo>
                    <a:pt x="8340032" y="6004565"/>
                  </a:lnTo>
                  <a:close/>
                </a:path>
                <a:path w="17646015" h="9944735">
                  <a:moveTo>
                    <a:pt x="4740605" y="4465622"/>
                  </a:moveTo>
                  <a:lnTo>
                    <a:pt x="4731273" y="4461641"/>
                  </a:lnTo>
                  <a:lnTo>
                    <a:pt x="4726326" y="4463077"/>
                  </a:lnTo>
                  <a:lnTo>
                    <a:pt x="4722914" y="4471077"/>
                  </a:lnTo>
                  <a:lnTo>
                    <a:pt x="4724492" y="4475689"/>
                  </a:lnTo>
                  <a:lnTo>
                    <a:pt x="4728207" y="4478062"/>
                  </a:lnTo>
                  <a:lnTo>
                    <a:pt x="4737873" y="4482185"/>
                  </a:lnTo>
                  <a:lnTo>
                    <a:pt x="4742486" y="4480607"/>
                  </a:lnTo>
                  <a:lnTo>
                    <a:pt x="4745898" y="4472608"/>
                  </a:lnTo>
                  <a:lnTo>
                    <a:pt x="4744320" y="4467995"/>
                  </a:lnTo>
                  <a:lnTo>
                    <a:pt x="4740605" y="4465622"/>
                  </a:lnTo>
                  <a:close/>
                </a:path>
                <a:path w="17646015" h="9944735">
                  <a:moveTo>
                    <a:pt x="4651603" y="4422142"/>
                  </a:moveTo>
                  <a:lnTo>
                    <a:pt x="4646657" y="4423578"/>
                  </a:lnTo>
                  <a:lnTo>
                    <a:pt x="4644271" y="4428863"/>
                  </a:lnTo>
                  <a:lnTo>
                    <a:pt x="4642911" y="4431435"/>
                  </a:lnTo>
                  <a:lnTo>
                    <a:pt x="4644489" y="4436047"/>
                  </a:lnTo>
                  <a:lnTo>
                    <a:pt x="4648205" y="4438420"/>
                  </a:lnTo>
                  <a:lnTo>
                    <a:pt x="4653871" y="4440837"/>
                  </a:lnTo>
                  <a:lnTo>
                    <a:pt x="4653729" y="4441171"/>
                  </a:lnTo>
                  <a:lnTo>
                    <a:pt x="4657728" y="4442877"/>
                  </a:lnTo>
                  <a:lnTo>
                    <a:pt x="4662341" y="4441298"/>
                  </a:lnTo>
                  <a:lnTo>
                    <a:pt x="4664727" y="4436013"/>
                  </a:lnTo>
                  <a:lnTo>
                    <a:pt x="4666087" y="4433441"/>
                  </a:lnTo>
                  <a:lnTo>
                    <a:pt x="4664508" y="4428829"/>
                  </a:lnTo>
                  <a:lnTo>
                    <a:pt x="4660793" y="4426456"/>
                  </a:lnTo>
                  <a:lnTo>
                    <a:pt x="4655460" y="4424181"/>
                  </a:lnTo>
                  <a:lnTo>
                    <a:pt x="4651603" y="4422142"/>
                  </a:lnTo>
                  <a:close/>
                </a:path>
                <a:path w="17646015" h="9944735">
                  <a:moveTo>
                    <a:pt x="8425575" y="6028448"/>
                  </a:moveTo>
                  <a:lnTo>
                    <a:pt x="8421291" y="6027409"/>
                  </a:lnTo>
                  <a:lnTo>
                    <a:pt x="8415673" y="6025799"/>
                  </a:lnTo>
                  <a:lnTo>
                    <a:pt x="8411531" y="6024427"/>
                  </a:lnTo>
                  <a:lnTo>
                    <a:pt x="8406967" y="6026814"/>
                  </a:lnTo>
                  <a:lnTo>
                    <a:pt x="8405927" y="6031098"/>
                  </a:lnTo>
                  <a:lnTo>
                    <a:pt x="8405030" y="6035048"/>
                  </a:lnTo>
                  <a:lnTo>
                    <a:pt x="8406893" y="6038995"/>
                  </a:lnTo>
                  <a:lnTo>
                    <a:pt x="8411225" y="6040843"/>
                  </a:lnTo>
                  <a:lnTo>
                    <a:pt x="8416843" y="6042452"/>
                  </a:lnTo>
                  <a:lnTo>
                    <a:pt x="8420985" y="6043824"/>
                  </a:lnTo>
                  <a:lnTo>
                    <a:pt x="8425549" y="6041438"/>
                  </a:lnTo>
                  <a:lnTo>
                    <a:pt x="8426589" y="6037153"/>
                  </a:lnTo>
                  <a:lnTo>
                    <a:pt x="8427962" y="6033011"/>
                  </a:lnTo>
                  <a:lnTo>
                    <a:pt x="8425575" y="6028448"/>
                  </a:lnTo>
                  <a:close/>
                </a:path>
                <a:path w="17646015" h="9944735">
                  <a:moveTo>
                    <a:pt x="4572076" y="4382308"/>
                  </a:moveTo>
                  <a:lnTo>
                    <a:pt x="4567130" y="4383744"/>
                  </a:lnTo>
                  <a:lnTo>
                    <a:pt x="4564743" y="4389030"/>
                  </a:lnTo>
                  <a:lnTo>
                    <a:pt x="4563384" y="4391601"/>
                  </a:lnTo>
                  <a:lnTo>
                    <a:pt x="4564962" y="4396215"/>
                  </a:lnTo>
                  <a:lnTo>
                    <a:pt x="4568677" y="4398587"/>
                  </a:lnTo>
                  <a:lnTo>
                    <a:pt x="4578343" y="4402710"/>
                  </a:lnTo>
                  <a:lnTo>
                    <a:pt x="4582814" y="4401465"/>
                  </a:lnTo>
                  <a:lnTo>
                    <a:pt x="4585199" y="4396180"/>
                  </a:lnTo>
                  <a:lnTo>
                    <a:pt x="4586559" y="4393608"/>
                  </a:lnTo>
                  <a:lnTo>
                    <a:pt x="4584981" y="4388995"/>
                  </a:lnTo>
                  <a:lnTo>
                    <a:pt x="4581266" y="4386622"/>
                  </a:lnTo>
                  <a:lnTo>
                    <a:pt x="4575933" y="4384348"/>
                  </a:lnTo>
                  <a:lnTo>
                    <a:pt x="4572076" y="4382308"/>
                  </a:lnTo>
                  <a:close/>
                </a:path>
                <a:path w="17646015" h="9944735">
                  <a:moveTo>
                    <a:pt x="17144898" y="9740338"/>
                  </a:moveTo>
                  <a:lnTo>
                    <a:pt x="17131565" y="9734651"/>
                  </a:lnTo>
                  <a:lnTo>
                    <a:pt x="17126811" y="9736563"/>
                  </a:lnTo>
                  <a:lnTo>
                    <a:pt x="17123399" y="9744562"/>
                  </a:lnTo>
                  <a:lnTo>
                    <a:pt x="17125310" y="9749317"/>
                  </a:lnTo>
                  <a:lnTo>
                    <a:pt x="17138642" y="9755004"/>
                  </a:lnTo>
                  <a:lnTo>
                    <a:pt x="17143397" y="9753092"/>
                  </a:lnTo>
                  <a:lnTo>
                    <a:pt x="17146809" y="9745093"/>
                  </a:lnTo>
                  <a:lnTo>
                    <a:pt x="17144898" y="9740338"/>
                  </a:lnTo>
                  <a:close/>
                </a:path>
                <a:path w="17646015" h="9944735">
                  <a:moveTo>
                    <a:pt x="17227033" y="9774980"/>
                  </a:moveTo>
                  <a:lnTo>
                    <a:pt x="17213368" y="9769151"/>
                  </a:lnTo>
                  <a:lnTo>
                    <a:pt x="17208946" y="9771205"/>
                  </a:lnTo>
                  <a:lnTo>
                    <a:pt x="17205533" y="9779204"/>
                  </a:lnTo>
                  <a:lnTo>
                    <a:pt x="17207446" y="9783959"/>
                  </a:lnTo>
                  <a:lnTo>
                    <a:pt x="17221110" y="9789788"/>
                  </a:lnTo>
                  <a:lnTo>
                    <a:pt x="17225532" y="9787735"/>
                  </a:lnTo>
                  <a:lnTo>
                    <a:pt x="17228945" y="9779736"/>
                  </a:lnTo>
                  <a:lnTo>
                    <a:pt x="17227033" y="9774980"/>
                  </a:lnTo>
                  <a:close/>
                </a:path>
                <a:path w="17646015" h="9944735">
                  <a:moveTo>
                    <a:pt x="4492548" y="4342476"/>
                  </a:moveTo>
                  <a:lnTo>
                    <a:pt x="4487602" y="4343911"/>
                  </a:lnTo>
                  <a:lnTo>
                    <a:pt x="4485216" y="4349196"/>
                  </a:lnTo>
                  <a:lnTo>
                    <a:pt x="4483856" y="4351769"/>
                  </a:lnTo>
                  <a:lnTo>
                    <a:pt x="4485435" y="4356382"/>
                  </a:lnTo>
                  <a:lnTo>
                    <a:pt x="4489150" y="4358754"/>
                  </a:lnTo>
                  <a:lnTo>
                    <a:pt x="4498815" y="4362877"/>
                  </a:lnTo>
                  <a:lnTo>
                    <a:pt x="4503286" y="4361632"/>
                  </a:lnTo>
                  <a:lnTo>
                    <a:pt x="4505672" y="4356347"/>
                  </a:lnTo>
                  <a:lnTo>
                    <a:pt x="4507031" y="4353775"/>
                  </a:lnTo>
                  <a:lnTo>
                    <a:pt x="4505454" y="4349163"/>
                  </a:lnTo>
                  <a:lnTo>
                    <a:pt x="4501739" y="4346790"/>
                  </a:lnTo>
                  <a:lnTo>
                    <a:pt x="4496406" y="4344515"/>
                  </a:lnTo>
                  <a:lnTo>
                    <a:pt x="4492548" y="4342476"/>
                  </a:lnTo>
                  <a:close/>
                </a:path>
                <a:path w="17646015" h="9944735">
                  <a:moveTo>
                    <a:pt x="17063713" y="9705314"/>
                  </a:moveTo>
                  <a:lnTo>
                    <a:pt x="17050381" y="9699626"/>
                  </a:lnTo>
                  <a:lnTo>
                    <a:pt x="17045769" y="9701205"/>
                  </a:lnTo>
                  <a:lnTo>
                    <a:pt x="17043892" y="9705526"/>
                  </a:lnTo>
                  <a:lnTo>
                    <a:pt x="17042023" y="9709062"/>
                  </a:lnTo>
                  <a:lnTo>
                    <a:pt x="17043934" y="9713816"/>
                  </a:lnTo>
                  <a:lnTo>
                    <a:pt x="17057266" y="9719504"/>
                  </a:lnTo>
                  <a:lnTo>
                    <a:pt x="17061878" y="9717926"/>
                  </a:lnTo>
                  <a:lnTo>
                    <a:pt x="17063755" y="9713605"/>
                  </a:lnTo>
                  <a:lnTo>
                    <a:pt x="17065624" y="9710068"/>
                  </a:lnTo>
                  <a:lnTo>
                    <a:pt x="17063713" y="9705314"/>
                  </a:lnTo>
                  <a:close/>
                </a:path>
                <a:path w="17646015" h="9944735">
                  <a:moveTo>
                    <a:pt x="17308929" y="9808338"/>
                  </a:moveTo>
                  <a:lnTo>
                    <a:pt x="17295597" y="9802651"/>
                  </a:lnTo>
                  <a:lnTo>
                    <a:pt x="17291175" y="9804705"/>
                  </a:lnTo>
                  <a:lnTo>
                    <a:pt x="17289469" y="9808705"/>
                  </a:lnTo>
                  <a:lnTo>
                    <a:pt x="17288210" y="9812502"/>
                  </a:lnTo>
                  <a:lnTo>
                    <a:pt x="17288096" y="9812847"/>
                  </a:lnTo>
                  <a:lnTo>
                    <a:pt x="17289817" y="9817126"/>
                  </a:lnTo>
                  <a:lnTo>
                    <a:pt x="17303148" y="9822813"/>
                  </a:lnTo>
                  <a:lnTo>
                    <a:pt x="17307570" y="9820760"/>
                  </a:lnTo>
                  <a:lnTo>
                    <a:pt x="17310982" y="9812761"/>
                  </a:lnTo>
                  <a:lnTo>
                    <a:pt x="17308929" y="9808338"/>
                  </a:lnTo>
                  <a:close/>
                </a:path>
                <a:path w="17646015" h="9944735">
                  <a:moveTo>
                    <a:pt x="16982573" y="9668338"/>
                  </a:moveTo>
                  <a:lnTo>
                    <a:pt x="16969241" y="9662651"/>
                  </a:lnTo>
                  <a:lnTo>
                    <a:pt x="16964628" y="9664229"/>
                  </a:lnTo>
                  <a:lnTo>
                    <a:pt x="16961216" y="9672228"/>
                  </a:lnTo>
                  <a:lnTo>
                    <a:pt x="16962652" y="9677174"/>
                  </a:lnTo>
                  <a:lnTo>
                    <a:pt x="16975984" y="9682861"/>
                  </a:lnTo>
                  <a:lnTo>
                    <a:pt x="16980597" y="9681284"/>
                  </a:lnTo>
                  <a:lnTo>
                    <a:pt x="16984009" y="9673285"/>
                  </a:lnTo>
                  <a:lnTo>
                    <a:pt x="16982573" y="9668338"/>
                  </a:lnTo>
                  <a:close/>
                </a:path>
                <a:path w="17646015" h="9944735">
                  <a:moveTo>
                    <a:pt x="8511211" y="6051189"/>
                  </a:moveTo>
                  <a:lnTo>
                    <a:pt x="8506927" y="6050150"/>
                  </a:lnTo>
                  <a:lnTo>
                    <a:pt x="8501308" y="6048541"/>
                  </a:lnTo>
                  <a:lnTo>
                    <a:pt x="8497357" y="6047643"/>
                  </a:lnTo>
                  <a:lnTo>
                    <a:pt x="8492794" y="6050030"/>
                  </a:lnTo>
                  <a:lnTo>
                    <a:pt x="8491754" y="6054314"/>
                  </a:lnTo>
                  <a:lnTo>
                    <a:pt x="8490857" y="6058265"/>
                  </a:lnTo>
                  <a:lnTo>
                    <a:pt x="8492720" y="6062212"/>
                  </a:lnTo>
                  <a:lnTo>
                    <a:pt x="8496387" y="6063776"/>
                  </a:lnTo>
                  <a:lnTo>
                    <a:pt x="8496529" y="6063442"/>
                  </a:lnTo>
                  <a:lnTo>
                    <a:pt x="8497528" y="6063868"/>
                  </a:lnTo>
                  <a:lnTo>
                    <a:pt x="8503147" y="6065477"/>
                  </a:lnTo>
                  <a:lnTo>
                    <a:pt x="8507097" y="6066374"/>
                  </a:lnTo>
                  <a:lnTo>
                    <a:pt x="8511660" y="6063988"/>
                  </a:lnTo>
                  <a:lnTo>
                    <a:pt x="8512700" y="6059704"/>
                  </a:lnTo>
                  <a:lnTo>
                    <a:pt x="8513597" y="6055753"/>
                  </a:lnTo>
                  <a:lnTo>
                    <a:pt x="8511211" y="6051189"/>
                  </a:lnTo>
                  <a:close/>
                </a:path>
                <a:path w="17646015" h="9944735">
                  <a:moveTo>
                    <a:pt x="17392202" y="9840315"/>
                  </a:moveTo>
                  <a:lnTo>
                    <a:pt x="17382868" y="9836334"/>
                  </a:lnTo>
                  <a:lnTo>
                    <a:pt x="17378726" y="9834960"/>
                  </a:lnTo>
                  <a:lnTo>
                    <a:pt x="17374306" y="9837014"/>
                  </a:lnTo>
                  <a:lnTo>
                    <a:pt x="17372600" y="9841014"/>
                  </a:lnTo>
                  <a:lnTo>
                    <a:pt x="17371456" y="9844466"/>
                  </a:lnTo>
                  <a:lnTo>
                    <a:pt x="17371227" y="9845156"/>
                  </a:lnTo>
                  <a:lnTo>
                    <a:pt x="17372947" y="9849435"/>
                  </a:lnTo>
                  <a:lnTo>
                    <a:pt x="17382280" y="9853417"/>
                  </a:lnTo>
                  <a:lnTo>
                    <a:pt x="17386421" y="9854789"/>
                  </a:lnTo>
                  <a:lnTo>
                    <a:pt x="17390842" y="9852735"/>
                  </a:lnTo>
                  <a:lnTo>
                    <a:pt x="17392548" y="9848736"/>
                  </a:lnTo>
                  <a:lnTo>
                    <a:pt x="17393693" y="9845284"/>
                  </a:lnTo>
                  <a:lnTo>
                    <a:pt x="17393921" y="9844594"/>
                  </a:lnTo>
                  <a:lnTo>
                    <a:pt x="17392202" y="9840315"/>
                  </a:lnTo>
                  <a:close/>
                </a:path>
                <a:path w="17646015" h="9944735">
                  <a:moveTo>
                    <a:pt x="16898193" y="9628799"/>
                  </a:moveTo>
                  <a:lnTo>
                    <a:pt x="16888861" y="9624818"/>
                  </a:lnTo>
                  <a:lnTo>
                    <a:pt x="16883914" y="9626254"/>
                  </a:lnTo>
                  <a:lnTo>
                    <a:pt x="16880502" y="9634253"/>
                  </a:lnTo>
                  <a:lnTo>
                    <a:pt x="16882080" y="9638866"/>
                  </a:lnTo>
                  <a:lnTo>
                    <a:pt x="16885937" y="9640905"/>
                  </a:lnTo>
                  <a:lnTo>
                    <a:pt x="16895603" y="9645028"/>
                  </a:lnTo>
                  <a:lnTo>
                    <a:pt x="16900216" y="9643450"/>
                  </a:lnTo>
                  <a:lnTo>
                    <a:pt x="16903628" y="9635451"/>
                  </a:lnTo>
                  <a:lnTo>
                    <a:pt x="16902050" y="9630838"/>
                  </a:lnTo>
                  <a:lnTo>
                    <a:pt x="16898193" y="9628799"/>
                  </a:lnTo>
                  <a:close/>
                </a:path>
                <a:path w="17646015" h="9944735">
                  <a:moveTo>
                    <a:pt x="4413162" y="4302309"/>
                  </a:moveTo>
                  <a:lnTo>
                    <a:pt x="4408550" y="4303887"/>
                  </a:lnTo>
                  <a:lnTo>
                    <a:pt x="4404472" y="4311602"/>
                  </a:lnTo>
                  <a:lnTo>
                    <a:pt x="4406049" y="4316214"/>
                  </a:lnTo>
                  <a:lnTo>
                    <a:pt x="4409764" y="4318587"/>
                  </a:lnTo>
                  <a:lnTo>
                    <a:pt x="4419430" y="4322711"/>
                  </a:lnTo>
                  <a:lnTo>
                    <a:pt x="4423901" y="4321466"/>
                  </a:lnTo>
                  <a:lnTo>
                    <a:pt x="4425607" y="4317467"/>
                  </a:lnTo>
                  <a:lnTo>
                    <a:pt x="4427646" y="4313609"/>
                  </a:lnTo>
                  <a:lnTo>
                    <a:pt x="4426069" y="4308996"/>
                  </a:lnTo>
                  <a:lnTo>
                    <a:pt x="4422353" y="4306623"/>
                  </a:lnTo>
                  <a:lnTo>
                    <a:pt x="4417020" y="4304348"/>
                  </a:lnTo>
                  <a:lnTo>
                    <a:pt x="4413162" y="4302309"/>
                  </a:lnTo>
                  <a:close/>
                </a:path>
                <a:path w="17646015" h="9944735">
                  <a:moveTo>
                    <a:pt x="17476185" y="9870624"/>
                  </a:moveTo>
                  <a:lnTo>
                    <a:pt x="17471900" y="9869584"/>
                  </a:lnTo>
                  <a:lnTo>
                    <a:pt x="17466568" y="9867309"/>
                  </a:lnTo>
                  <a:lnTo>
                    <a:pt x="17462427" y="9865937"/>
                  </a:lnTo>
                  <a:lnTo>
                    <a:pt x="17458005" y="9867990"/>
                  </a:lnTo>
                  <a:lnTo>
                    <a:pt x="17456299" y="9871989"/>
                  </a:lnTo>
                  <a:lnTo>
                    <a:pt x="17455269" y="9875096"/>
                  </a:lnTo>
                  <a:lnTo>
                    <a:pt x="17454926" y="9876132"/>
                  </a:lnTo>
                  <a:lnTo>
                    <a:pt x="17456646" y="9880411"/>
                  </a:lnTo>
                  <a:lnTo>
                    <a:pt x="17460646" y="9882117"/>
                  </a:lnTo>
                  <a:lnTo>
                    <a:pt x="17460788" y="9881784"/>
                  </a:lnTo>
                  <a:lnTo>
                    <a:pt x="17466454" y="9884201"/>
                  </a:lnTo>
                  <a:lnTo>
                    <a:pt x="17478097" y="9875379"/>
                  </a:lnTo>
                  <a:lnTo>
                    <a:pt x="17476185" y="9870624"/>
                  </a:lnTo>
                  <a:close/>
                </a:path>
                <a:path w="17646015" h="9944735">
                  <a:moveTo>
                    <a:pt x="16809524" y="9585461"/>
                  </a:moveTo>
                  <a:lnTo>
                    <a:pt x="16804577" y="9586896"/>
                  </a:lnTo>
                  <a:lnTo>
                    <a:pt x="16802192" y="9592181"/>
                  </a:lnTo>
                  <a:lnTo>
                    <a:pt x="16800832" y="9594753"/>
                  </a:lnTo>
                  <a:lnTo>
                    <a:pt x="16802410" y="9599366"/>
                  </a:lnTo>
                  <a:lnTo>
                    <a:pt x="16806125" y="9601738"/>
                  </a:lnTo>
                  <a:lnTo>
                    <a:pt x="16811793" y="9604156"/>
                  </a:lnTo>
                  <a:lnTo>
                    <a:pt x="16811651" y="9604489"/>
                  </a:lnTo>
                  <a:lnTo>
                    <a:pt x="16815651" y="9606196"/>
                  </a:lnTo>
                  <a:lnTo>
                    <a:pt x="16820262" y="9604617"/>
                  </a:lnTo>
                  <a:lnTo>
                    <a:pt x="16822648" y="9599331"/>
                  </a:lnTo>
                  <a:lnTo>
                    <a:pt x="16824008" y="9596760"/>
                  </a:lnTo>
                  <a:lnTo>
                    <a:pt x="16822429" y="9592147"/>
                  </a:lnTo>
                  <a:lnTo>
                    <a:pt x="16818714" y="9589775"/>
                  </a:lnTo>
                  <a:lnTo>
                    <a:pt x="16813382" y="9587500"/>
                  </a:lnTo>
                  <a:lnTo>
                    <a:pt x="16809524" y="9585461"/>
                  </a:lnTo>
                  <a:close/>
                </a:path>
                <a:path w="17646015" h="9944735">
                  <a:moveTo>
                    <a:pt x="4333444" y="4262000"/>
                  </a:moveTo>
                  <a:lnTo>
                    <a:pt x="4328498" y="4263436"/>
                  </a:lnTo>
                  <a:lnTo>
                    <a:pt x="4326112" y="4268722"/>
                  </a:lnTo>
                  <a:lnTo>
                    <a:pt x="4324752" y="4271293"/>
                  </a:lnTo>
                  <a:lnTo>
                    <a:pt x="4326331" y="4275906"/>
                  </a:lnTo>
                  <a:lnTo>
                    <a:pt x="4330046" y="4278279"/>
                  </a:lnTo>
                  <a:lnTo>
                    <a:pt x="4339713" y="4282402"/>
                  </a:lnTo>
                  <a:lnTo>
                    <a:pt x="4344183" y="4281158"/>
                  </a:lnTo>
                  <a:lnTo>
                    <a:pt x="4346569" y="4275872"/>
                  </a:lnTo>
                  <a:lnTo>
                    <a:pt x="4347928" y="4273301"/>
                  </a:lnTo>
                  <a:lnTo>
                    <a:pt x="4346350" y="4268688"/>
                  </a:lnTo>
                  <a:lnTo>
                    <a:pt x="4342635" y="4266315"/>
                  </a:lnTo>
                  <a:lnTo>
                    <a:pt x="4337302" y="4264040"/>
                  </a:lnTo>
                  <a:lnTo>
                    <a:pt x="4333444" y="4262000"/>
                  </a:lnTo>
                  <a:close/>
                </a:path>
                <a:path w="17646015" h="9944735">
                  <a:moveTo>
                    <a:pt x="17559501" y="9900648"/>
                  </a:moveTo>
                  <a:lnTo>
                    <a:pt x="17555217" y="9899609"/>
                  </a:lnTo>
                  <a:lnTo>
                    <a:pt x="17549886" y="9897335"/>
                  </a:lnTo>
                  <a:lnTo>
                    <a:pt x="17545744" y="9895962"/>
                  </a:lnTo>
                  <a:lnTo>
                    <a:pt x="17541655" y="9898158"/>
                  </a:lnTo>
                  <a:lnTo>
                    <a:pt x="17539949" y="9902157"/>
                  </a:lnTo>
                  <a:lnTo>
                    <a:pt x="17539054" y="9904927"/>
                  </a:lnTo>
                  <a:lnTo>
                    <a:pt x="17538719" y="9905966"/>
                  </a:lnTo>
                  <a:lnTo>
                    <a:pt x="17540773" y="9910388"/>
                  </a:lnTo>
                  <a:lnTo>
                    <a:pt x="17544772" y="9912094"/>
                  </a:lnTo>
                  <a:lnTo>
                    <a:pt x="17544913" y="9911760"/>
                  </a:lnTo>
                  <a:lnTo>
                    <a:pt x="17550247" y="9914035"/>
                  </a:lnTo>
                  <a:lnTo>
                    <a:pt x="17554389" y="9915408"/>
                  </a:lnTo>
                  <a:lnTo>
                    <a:pt x="17558477" y="9913213"/>
                  </a:lnTo>
                  <a:lnTo>
                    <a:pt x="17560183" y="9909213"/>
                  </a:lnTo>
                  <a:lnTo>
                    <a:pt x="17561099" y="9906452"/>
                  </a:lnTo>
                  <a:lnTo>
                    <a:pt x="17561556" y="9905071"/>
                  </a:lnTo>
                  <a:lnTo>
                    <a:pt x="17559501" y="9900648"/>
                  </a:lnTo>
                  <a:close/>
                </a:path>
                <a:path w="17646015" h="9944735">
                  <a:moveTo>
                    <a:pt x="16729947" y="9544819"/>
                  </a:moveTo>
                  <a:lnTo>
                    <a:pt x="16725002" y="9546255"/>
                  </a:lnTo>
                  <a:lnTo>
                    <a:pt x="16723296" y="9550254"/>
                  </a:lnTo>
                  <a:lnTo>
                    <a:pt x="16721114" y="9554445"/>
                  </a:lnTo>
                  <a:lnTo>
                    <a:pt x="16722693" y="9559058"/>
                  </a:lnTo>
                  <a:lnTo>
                    <a:pt x="16726408" y="9561430"/>
                  </a:lnTo>
                  <a:lnTo>
                    <a:pt x="16736073" y="9565553"/>
                  </a:lnTo>
                  <a:lnTo>
                    <a:pt x="16740685" y="9563976"/>
                  </a:lnTo>
                  <a:lnTo>
                    <a:pt x="16742249" y="9560309"/>
                  </a:lnTo>
                  <a:lnTo>
                    <a:pt x="16744289" y="9556451"/>
                  </a:lnTo>
                  <a:lnTo>
                    <a:pt x="16742854" y="9551506"/>
                  </a:lnTo>
                  <a:lnTo>
                    <a:pt x="16739138" y="9549133"/>
                  </a:lnTo>
                  <a:lnTo>
                    <a:pt x="16733804" y="9546858"/>
                  </a:lnTo>
                  <a:lnTo>
                    <a:pt x="16729947" y="9544819"/>
                  </a:lnTo>
                  <a:close/>
                </a:path>
                <a:path w="17646015" h="9944735">
                  <a:moveTo>
                    <a:pt x="8597322" y="6073739"/>
                  </a:moveTo>
                  <a:lnTo>
                    <a:pt x="8593039" y="6072700"/>
                  </a:lnTo>
                  <a:lnTo>
                    <a:pt x="8587421" y="6071092"/>
                  </a:lnTo>
                  <a:lnTo>
                    <a:pt x="8583138" y="6070052"/>
                  </a:lnTo>
                  <a:lnTo>
                    <a:pt x="8578906" y="6072580"/>
                  </a:lnTo>
                  <a:lnTo>
                    <a:pt x="8577866" y="6076864"/>
                  </a:lnTo>
                  <a:lnTo>
                    <a:pt x="8576969" y="6080815"/>
                  </a:lnTo>
                  <a:lnTo>
                    <a:pt x="8578832" y="6084762"/>
                  </a:lnTo>
                  <a:lnTo>
                    <a:pt x="8582499" y="6086326"/>
                  </a:lnTo>
                  <a:lnTo>
                    <a:pt x="8582641" y="6085992"/>
                  </a:lnTo>
                  <a:lnTo>
                    <a:pt x="8583639" y="6086418"/>
                  </a:lnTo>
                  <a:lnTo>
                    <a:pt x="8589257" y="6088027"/>
                  </a:lnTo>
                  <a:lnTo>
                    <a:pt x="8593542" y="6089067"/>
                  </a:lnTo>
                  <a:lnTo>
                    <a:pt x="8597772" y="6086538"/>
                  </a:lnTo>
                  <a:lnTo>
                    <a:pt x="8599851" y="6077970"/>
                  </a:lnTo>
                  <a:lnTo>
                    <a:pt x="8597322" y="6073739"/>
                  </a:lnTo>
                  <a:close/>
                </a:path>
                <a:path w="17646015" h="9944735">
                  <a:moveTo>
                    <a:pt x="4263343" y="4225006"/>
                  </a:moveTo>
                  <a:lnTo>
                    <a:pt x="4258010" y="4222732"/>
                  </a:lnTo>
                  <a:lnTo>
                    <a:pt x="4254215" y="4229779"/>
                  </a:lnTo>
                  <a:lnTo>
                    <a:pt x="4250945" y="4237446"/>
                  </a:lnTo>
                  <a:lnTo>
                    <a:pt x="4256612" y="4239863"/>
                  </a:lnTo>
                  <a:lnTo>
                    <a:pt x="4256420" y="4239387"/>
                  </a:lnTo>
                  <a:lnTo>
                    <a:pt x="4260420" y="4241093"/>
                  </a:lnTo>
                  <a:lnTo>
                    <a:pt x="4265033" y="4239515"/>
                  </a:lnTo>
                  <a:lnTo>
                    <a:pt x="4266937" y="4235206"/>
                  </a:lnTo>
                  <a:lnTo>
                    <a:pt x="4268636" y="4231992"/>
                  </a:lnTo>
                  <a:lnTo>
                    <a:pt x="4267059" y="4227379"/>
                  </a:lnTo>
                  <a:lnTo>
                    <a:pt x="4263343" y="4225006"/>
                  </a:lnTo>
                  <a:close/>
                </a:path>
                <a:path w="17646015" h="9944735">
                  <a:moveTo>
                    <a:pt x="17643579" y="9929816"/>
                  </a:moveTo>
                  <a:lnTo>
                    <a:pt x="17639295" y="9928776"/>
                  </a:lnTo>
                  <a:lnTo>
                    <a:pt x="17633963" y="9926502"/>
                  </a:lnTo>
                  <a:lnTo>
                    <a:pt x="17629821" y="9925130"/>
                  </a:lnTo>
                  <a:lnTo>
                    <a:pt x="17625733" y="9927325"/>
                  </a:lnTo>
                  <a:lnTo>
                    <a:pt x="17624027" y="9931324"/>
                  </a:lnTo>
                  <a:lnTo>
                    <a:pt x="17623132" y="9934094"/>
                  </a:lnTo>
                  <a:lnTo>
                    <a:pt x="17622796" y="9935133"/>
                  </a:lnTo>
                  <a:lnTo>
                    <a:pt x="17624848" y="9939554"/>
                  </a:lnTo>
                  <a:lnTo>
                    <a:pt x="17628516" y="9941119"/>
                  </a:lnTo>
                  <a:lnTo>
                    <a:pt x="17628990" y="9940927"/>
                  </a:lnTo>
                  <a:lnTo>
                    <a:pt x="17634324" y="9943202"/>
                  </a:lnTo>
                  <a:lnTo>
                    <a:pt x="17638466" y="9944575"/>
                  </a:lnTo>
                  <a:lnTo>
                    <a:pt x="17642888" y="9942522"/>
                  </a:lnTo>
                  <a:lnTo>
                    <a:pt x="17645176" y="9935619"/>
                  </a:lnTo>
                  <a:lnTo>
                    <a:pt x="17645634" y="9934238"/>
                  </a:lnTo>
                  <a:lnTo>
                    <a:pt x="17643579" y="9929816"/>
                  </a:lnTo>
                  <a:close/>
                </a:path>
                <a:path w="17646015" h="9944735">
                  <a:moveTo>
                    <a:pt x="16651322" y="9503794"/>
                  </a:moveTo>
                  <a:lnTo>
                    <a:pt x="16646376" y="9505230"/>
                  </a:lnTo>
                  <a:lnTo>
                    <a:pt x="16642297" y="9512945"/>
                  </a:lnTo>
                  <a:lnTo>
                    <a:pt x="16643734" y="9517891"/>
                  </a:lnTo>
                  <a:lnTo>
                    <a:pt x="16647449" y="9520264"/>
                  </a:lnTo>
                  <a:lnTo>
                    <a:pt x="16657447" y="9524529"/>
                  </a:lnTo>
                  <a:lnTo>
                    <a:pt x="16662060" y="9522951"/>
                  </a:lnTo>
                  <a:lnTo>
                    <a:pt x="16663624" y="9519285"/>
                  </a:lnTo>
                  <a:lnTo>
                    <a:pt x="16665663" y="9515427"/>
                  </a:lnTo>
                  <a:lnTo>
                    <a:pt x="16664229" y="9510482"/>
                  </a:lnTo>
                  <a:lnTo>
                    <a:pt x="16660513" y="9508109"/>
                  </a:lnTo>
                  <a:lnTo>
                    <a:pt x="16655179" y="9505834"/>
                  </a:lnTo>
                  <a:lnTo>
                    <a:pt x="16651322" y="9503794"/>
                  </a:lnTo>
                  <a:close/>
                </a:path>
                <a:path w="17646015" h="9944735">
                  <a:moveTo>
                    <a:pt x="4175051" y="4179859"/>
                  </a:moveTo>
                  <a:lnTo>
                    <a:pt x="4170106" y="4181295"/>
                  </a:lnTo>
                  <a:lnTo>
                    <a:pt x="4168400" y="4185295"/>
                  </a:lnTo>
                  <a:lnTo>
                    <a:pt x="4166361" y="4189152"/>
                  </a:lnTo>
                  <a:lnTo>
                    <a:pt x="4167796" y="4194098"/>
                  </a:lnTo>
                  <a:lnTo>
                    <a:pt x="4171511" y="4196471"/>
                  </a:lnTo>
                  <a:lnTo>
                    <a:pt x="4181178" y="4200594"/>
                  </a:lnTo>
                  <a:lnTo>
                    <a:pt x="4185790" y="4199016"/>
                  </a:lnTo>
                  <a:lnTo>
                    <a:pt x="4187354" y="4195349"/>
                  </a:lnTo>
                  <a:lnTo>
                    <a:pt x="4189393" y="4191492"/>
                  </a:lnTo>
                  <a:lnTo>
                    <a:pt x="4187957" y="4186546"/>
                  </a:lnTo>
                  <a:lnTo>
                    <a:pt x="4184242" y="4184173"/>
                  </a:lnTo>
                  <a:lnTo>
                    <a:pt x="4178909" y="4181898"/>
                  </a:lnTo>
                  <a:lnTo>
                    <a:pt x="4175051" y="4179859"/>
                  </a:lnTo>
                  <a:close/>
                </a:path>
                <a:path w="17646015" h="9944735">
                  <a:moveTo>
                    <a:pt x="8684194" y="6095432"/>
                  </a:moveTo>
                  <a:lnTo>
                    <a:pt x="8679911" y="6094392"/>
                  </a:lnTo>
                  <a:lnTo>
                    <a:pt x="8674151" y="6093117"/>
                  </a:lnTo>
                  <a:lnTo>
                    <a:pt x="8669867" y="6092078"/>
                  </a:lnTo>
                  <a:lnTo>
                    <a:pt x="8665635" y="6094606"/>
                  </a:lnTo>
                  <a:lnTo>
                    <a:pt x="8664596" y="6098890"/>
                  </a:lnTo>
                  <a:lnTo>
                    <a:pt x="8663507" y="6102365"/>
                  </a:lnTo>
                  <a:lnTo>
                    <a:pt x="8665704" y="6106454"/>
                  </a:lnTo>
                  <a:lnTo>
                    <a:pt x="8670369" y="6108444"/>
                  </a:lnTo>
                  <a:lnTo>
                    <a:pt x="8676129" y="6109719"/>
                  </a:lnTo>
                  <a:lnTo>
                    <a:pt x="8680414" y="6110759"/>
                  </a:lnTo>
                  <a:lnTo>
                    <a:pt x="8684644" y="6108230"/>
                  </a:lnTo>
                  <a:lnTo>
                    <a:pt x="8686723" y="6099662"/>
                  </a:lnTo>
                  <a:lnTo>
                    <a:pt x="8684194" y="6095432"/>
                  </a:lnTo>
                  <a:close/>
                </a:path>
                <a:path w="17646015" h="9944735">
                  <a:moveTo>
                    <a:pt x="16573074" y="9460961"/>
                  </a:moveTo>
                  <a:lnTo>
                    <a:pt x="16568128" y="9462397"/>
                  </a:lnTo>
                  <a:lnTo>
                    <a:pt x="16564049" y="9470112"/>
                  </a:lnTo>
                  <a:lnTo>
                    <a:pt x="16565486" y="9475059"/>
                  </a:lnTo>
                  <a:lnTo>
                    <a:pt x="16569343" y="9477097"/>
                  </a:lnTo>
                  <a:lnTo>
                    <a:pt x="16574391" y="9480039"/>
                  </a:lnTo>
                  <a:lnTo>
                    <a:pt x="16578724" y="9481887"/>
                  </a:lnTo>
                  <a:lnTo>
                    <a:pt x="16583339" y="9480310"/>
                  </a:lnTo>
                  <a:lnTo>
                    <a:pt x="16585236" y="9476786"/>
                  </a:lnTo>
                  <a:lnTo>
                    <a:pt x="16587276" y="9472928"/>
                  </a:lnTo>
                  <a:lnTo>
                    <a:pt x="16585839" y="9467982"/>
                  </a:lnTo>
                  <a:lnTo>
                    <a:pt x="16581981" y="9465942"/>
                  </a:lnTo>
                  <a:lnTo>
                    <a:pt x="16576931" y="9463000"/>
                  </a:lnTo>
                  <a:lnTo>
                    <a:pt x="16573074" y="9460961"/>
                  </a:lnTo>
                  <a:close/>
                </a:path>
                <a:path w="17646015" h="9944735">
                  <a:moveTo>
                    <a:pt x="4095952" y="4139026"/>
                  </a:moveTo>
                  <a:lnTo>
                    <a:pt x="4091005" y="4140462"/>
                  </a:lnTo>
                  <a:lnTo>
                    <a:pt x="4089299" y="4144462"/>
                  </a:lnTo>
                  <a:lnTo>
                    <a:pt x="4087259" y="4148319"/>
                  </a:lnTo>
                  <a:lnTo>
                    <a:pt x="4088695" y="4153266"/>
                  </a:lnTo>
                  <a:lnTo>
                    <a:pt x="4092411" y="4155638"/>
                  </a:lnTo>
                  <a:lnTo>
                    <a:pt x="4102076" y="4159761"/>
                  </a:lnTo>
                  <a:lnTo>
                    <a:pt x="4106689" y="4158183"/>
                  </a:lnTo>
                  <a:lnTo>
                    <a:pt x="4108253" y="4154516"/>
                  </a:lnTo>
                  <a:lnTo>
                    <a:pt x="4110292" y="4150659"/>
                  </a:lnTo>
                  <a:lnTo>
                    <a:pt x="4108856" y="4145713"/>
                  </a:lnTo>
                  <a:lnTo>
                    <a:pt x="4105141" y="4143340"/>
                  </a:lnTo>
                  <a:lnTo>
                    <a:pt x="4099809" y="4141065"/>
                  </a:lnTo>
                  <a:lnTo>
                    <a:pt x="4095952" y="4139026"/>
                  </a:lnTo>
                  <a:close/>
                </a:path>
                <a:path w="17646015" h="9944735">
                  <a:moveTo>
                    <a:pt x="4017468" y="4097669"/>
                  </a:moveTo>
                  <a:lnTo>
                    <a:pt x="4012522" y="4099104"/>
                  </a:lnTo>
                  <a:lnTo>
                    <a:pt x="4010816" y="4103104"/>
                  </a:lnTo>
                  <a:lnTo>
                    <a:pt x="4008776" y="4106962"/>
                  </a:lnTo>
                  <a:lnTo>
                    <a:pt x="4010212" y="4111907"/>
                  </a:lnTo>
                  <a:lnTo>
                    <a:pt x="4013928" y="4114280"/>
                  </a:lnTo>
                  <a:lnTo>
                    <a:pt x="4023593" y="4118403"/>
                  </a:lnTo>
                  <a:lnTo>
                    <a:pt x="4028206" y="4116825"/>
                  </a:lnTo>
                  <a:lnTo>
                    <a:pt x="4029770" y="4113159"/>
                  </a:lnTo>
                  <a:lnTo>
                    <a:pt x="4031809" y="4109301"/>
                  </a:lnTo>
                  <a:lnTo>
                    <a:pt x="4030374" y="4104356"/>
                  </a:lnTo>
                  <a:lnTo>
                    <a:pt x="4026658" y="4101983"/>
                  </a:lnTo>
                  <a:lnTo>
                    <a:pt x="4021326" y="4099709"/>
                  </a:lnTo>
                  <a:lnTo>
                    <a:pt x="4017468" y="4097669"/>
                  </a:lnTo>
                  <a:close/>
                </a:path>
                <a:path w="17646015" h="9944735">
                  <a:moveTo>
                    <a:pt x="16495777" y="9417746"/>
                  </a:moveTo>
                  <a:lnTo>
                    <a:pt x="16490831" y="9419182"/>
                  </a:lnTo>
                  <a:lnTo>
                    <a:pt x="16488792" y="9423039"/>
                  </a:lnTo>
                  <a:lnTo>
                    <a:pt x="16486420" y="9426755"/>
                  </a:lnTo>
                  <a:lnTo>
                    <a:pt x="16487855" y="9431701"/>
                  </a:lnTo>
                  <a:lnTo>
                    <a:pt x="16491712" y="9433741"/>
                  </a:lnTo>
                  <a:lnTo>
                    <a:pt x="16496761" y="9436682"/>
                  </a:lnTo>
                  <a:lnTo>
                    <a:pt x="16501094" y="9438530"/>
                  </a:lnTo>
                  <a:lnTo>
                    <a:pt x="16505566" y="9437286"/>
                  </a:lnTo>
                  <a:lnTo>
                    <a:pt x="16507463" y="9433762"/>
                  </a:lnTo>
                  <a:lnTo>
                    <a:pt x="16509836" y="9430046"/>
                  </a:lnTo>
                  <a:lnTo>
                    <a:pt x="16508400" y="9425100"/>
                  </a:lnTo>
                  <a:lnTo>
                    <a:pt x="16504543" y="9423061"/>
                  </a:lnTo>
                  <a:lnTo>
                    <a:pt x="16499493" y="9420119"/>
                  </a:lnTo>
                  <a:lnTo>
                    <a:pt x="16495777" y="9417746"/>
                  </a:lnTo>
                  <a:close/>
                </a:path>
                <a:path w="17646015" h="9944735">
                  <a:moveTo>
                    <a:pt x="3938985" y="4056311"/>
                  </a:moveTo>
                  <a:lnTo>
                    <a:pt x="3934038" y="4057747"/>
                  </a:lnTo>
                  <a:lnTo>
                    <a:pt x="3929960" y="4065462"/>
                  </a:lnTo>
                  <a:lnTo>
                    <a:pt x="3931395" y="4070408"/>
                  </a:lnTo>
                  <a:lnTo>
                    <a:pt x="3935111" y="4072781"/>
                  </a:lnTo>
                  <a:lnTo>
                    <a:pt x="3945110" y="4077046"/>
                  </a:lnTo>
                  <a:lnTo>
                    <a:pt x="3949722" y="4075468"/>
                  </a:lnTo>
                  <a:lnTo>
                    <a:pt x="3951286" y="4071802"/>
                  </a:lnTo>
                  <a:lnTo>
                    <a:pt x="3953326" y="4067944"/>
                  </a:lnTo>
                  <a:lnTo>
                    <a:pt x="3951891" y="4062999"/>
                  </a:lnTo>
                  <a:lnTo>
                    <a:pt x="3948175" y="4060626"/>
                  </a:lnTo>
                  <a:lnTo>
                    <a:pt x="3942842" y="4058351"/>
                  </a:lnTo>
                  <a:lnTo>
                    <a:pt x="3938985" y="4056311"/>
                  </a:lnTo>
                  <a:close/>
                </a:path>
                <a:path w="17646015" h="9944735">
                  <a:moveTo>
                    <a:pt x="8770682" y="6116172"/>
                  </a:moveTo>
                  <a:lnTo>
                    <a:pt x="8766399" y="6115133"/>
                  </a:lnTo>
                  <a:lnTo>
                    <a:pt x="8760640" y="6113859"/>
                  </a:lnTo>
                  <a:lnTo>
                    <a:pt x="8756356" y="6112818"/>
                  </a:lnTo>
                  <a:lnTo>
                    <a:pt x="8752126" y="6115348"/>
                  </a:lnTo>
                  <a:lnTo>
                    <a:pt x="8751086" y="6119632"/>
                  </a:lnTo>
                  <a:lnTo>
                    <a:pt x="8749856" y="6123440"/>
                  </a:lnTo>
                  <a:lnTo>
                    <a:pt x="8752192" y="6127195"/>
                  </a:lnTo>
                  <a:lnTo>
                    <a:pt x="8756859" y="6129186"/>
                  </a:lnTo>
                  <a:lnTo>
                    <a:pt x="8762619" y="6130460"/>
                  </a:lnTo>
                  <a:lnTo>
                    <a:pt x="8766902" y="6131500"/>
                  </a:lnTo>
                  <a:lnTo>
                    <a:pt x="8771132" y="6128971"/>
                  </a:lnTo>
                  <a:lnTo>
                    <a:pt x="8773212" y="6120403"/>
                  </a:lnTo>
                  <a:lnTo>
                    <a:pt x="8770682" y="6116172"/>
                  </a:lnTo>
                  <a:close/>
                </a:path>
                <a:path w="17646015" h="9944735">
                  <a:moveTo>
                    <a:pt x="16417955" y="9373913"/>
                  </a:moveTo>
                  <a:lnTo>
                    <a:pt x="16413152" y="9375016"/>
                  </a:lnTo>
                  <a:lnTo>
                    <a:pt x="16409073" y="9382731"/>
                  </a:lnTo>
                  <a:lnTo>
                    <a:pt x="16410176" y="9387534"/>
                  </a:lnTo>
                  <a:lnTo>
                    <a:pt x="16414033" y="9389574"/>
                  </a:lnTo>
                  <a:lnTo>
                    <a:pt x="16419083" y="9392516"/>
                  </a:lnTo>
                  <a:lnTo>
                    <a:pt x="16423414" y="9394363"/>
                  </a:lnTo>
                  <a:lnTo>
                    <a:pt x="16427887" y="9393120"/>
                  </a:lnTo>
                  <a:lnTo>
                    <a:pt x="16429784" y="9389595"/>
                  </a:lnTo>
                  <a:lnTo>
                    <a:pt x="16431823" y="9385738"/>
                  </a:lnTo>
                  <a:lnTo>
                    <a:pt x="16430720" y="9380935"/>
                  </a:lnTo>
                  <a:lnTo>
                    <a:pt x="16426863" y="9378895"/>
                  </a:lnTo>
                  <a:lnTo>
                    <a:pt x="16421814" y="9375953"/>
                  </a:lnTo>
                  <a:lnTo>
                    <a:pt x="16417955" y="9373913"/>
                  </a:lnTo>
                  <a:close/>
                </a:path>
                <a:path w="17646015" h="9944735">
                  <a:moveTo>
                    <a:pt x="3860310" y="4014478"/>
                  </a:moveTo>
                  <a:lnTo>
                    <a:pt x="3855364" y="4015915"/>
                  </a:lnTo>
                  <a:lnTo>
                    <a:pt x="3851285" y="4023629"/>
                  </a:lnTo>
                  <a:lnTo>
                    <a:pt x="3852721" y="4028575"/>
                  </a:lnTo>
                  <a:lnTo>
                    <a:pt x="3856436" y="4030948"/>
                  </a:lnTo>
                  <a:lnTo>
                    <a:pt x="3866103" y="4035072"/>
                  </a:lnTo>
                  <a:lnTo>
                    <a:pt x="3871049" y="4033635"/>
                  </a:lnTo>
                  <a:lnTo>
                    <a:pt x="3872613" y="4029969"/>
                  </a:lnTo>
                  <a:lnTo>
                    <a:pt x="3874652" y="4026112"/>
                  </a:lnTo>
                  <a:lnTo>
                    <a:pt x="3873216" y="4021165"/>
                  </a:lnTo>
                  <a:lnTo>
                    <a:pt x="3869501" y="4018792"/>
                  </a:lnTo>
                  <a:lnTo>
                    <a:pt x="3864168" y="4016518"/>
                  </a:lnTo>
                  <a:lnTo>
                    <a:pt x="3860310" y="4014478"/>
                  </a:lnTo>
                  <a:close/>
                </a:path>
                <a:path w="17646015" h="9944735">
                  <a:moveTo>
                    <a:pt x="3781778" y="3972313"/>
                  </a:moveTo>
                  <a:lnTo>
                    <a:pt x="3776832" y="3973748"/>
                  </a:lnTo>
                  <a:lnTo>
                    <a:pt x="3772753" y="3981463"/>
                  </a:lnTo>
                  <a:lnTo>
                    <a:pt x="3774332" y="3986076"/>
                  </a:lnTo>
                  <a:lnTo>
                    <a:pt x="3777904" y="3988782"/>
                  </a:lnTo>
                  <a:lnTo>
                    <a:pt x="3787570" y="3992905"/>
                  </a:lnTo>
                  <a:lnTo>
                    <a:pt x="3792183" y="3991327"/>
                  </a:lnTo>
                  <a:lnTo>
                    <a:pt x="3794080" y="3987803"/>
                  </a:lnTo>
                  <a:lnTo>
                    <a:pt x="3796119" y="3983945"/>
                  </a:lnTo>
                  <a:lnTo>
                    <a:pt x="3794541" y="3979333"/>
                  </a:lnTo>
                  <a:lnTo>
                    <a:pt x="3790969" y="3976627"/>
                  </a:lnTo>
                  <a:lnTo>
                    <a:pt x="3785635" y="3974352"/>
                  </a:lnTo>
                  <a:lnTo>
                    <a:pt x="3781778" y="3972313"/>
                  </a:lnTo>
                  <a:close/>
                </a:path>
                <a:path w="17646015" h="9944735">
                  <a:moveTo>
                    <a:pt x="8857266" y="6135772"/>
                  </a:moveTo>
                  <a:lnTo>
                    <a:pt x="8852983" y="6134733"/>
                  </a:lnTo>
                  <a:lnTo>
                    <a:pt x="8843270" y="6132560"/>
                  </a:lnTo>
                  <a:lnTo>
                    <a:pt x="8839041" y="6135089"/>
                  </a:lnTo>
                  <a:lnTo>
                    <a:pt x="8838001" y="6139374"/>
                  </a:lnTo>
                  <a:lnTo>
                    <a:pt x="8837104" y="6143324"/>
                  </a:lnTo>
                  <a:lnTo>
                    <a:pt x="8839109" y="6146937"/>
                  </a:lnTo>
                  <a:lnTo>
                    <a:pt x="8842443" y="6148359"/>
                  </a:lnTo>
                  <a:lnTo>
                    <a:pt x="8842585" y="6148026"/>
                  </a:lnTo>
                  <a:lnTo>
                    <a:pt x="8843918" y="6148594"/>
                  </a:lnTo>
                  <a:lnTo>
                    <a:pt x="8853627" y="6150766"/>
                  </a:lnTo>
                  <a:lnTo>
                    <a:pt x="8858000" y="6147904"/>
                  </a:lnTo>
                  <a:lnTo>
                    <a:pt x="8859796" y="6140003"/>
                  </a:lnTo>
                  <a:lnTo>
                    <a:pt x="8857266" y="6135772"/>
                  </a:lnTo>
                  <a:close/>
                </a:path>
                <a:path w="17646015" h="9944735">
                  <a:moveTo>
                    <a:pt x="16341988" y="9328508"/>
                  </a:moveTo>
                  <a:lnTo>
                    <a:pt x="16337185" y="9329610"/>
                  </a:lnTo>
                  <a:lnTo>
                    <a:pt x="16334812" y="9333325"/>
                  </a:lnTo>
                  <a:lnTo>
                    <a:pt x="16333452" y="9335898"/>
                  </a:lnTo>
                  <a:lnTo>
                    <a:pt x="16332772" y="9337183"/>
                  </a:lnTo>
                  <a:lnTo>
                    <a:pt x="16333874" y="9341987"/>
                  </a:lnTo>
                  <a:lnTo>
                    <a:pt x="16337590" y="9344359"/>
                  </a:lnTo>
                  <a:lnTo>
                    <a:pt x="16342640" y="9347301"/>
                  </a:lnTo>
                  <a:lnTo>
                    <a:pt x="16347305" y="9349291"/>
                  </a:lnTo>
                  <a:lnTo>
                    <a:pt x="16351776" y="9348047"/>
                  </a:lnTo>
                  <a:lnTo>
                    <a:pt x="16355033" y="9341951"/>
                  </a:lnTo>
                  <a:lnTo>
                    <a:pt x="16355713" y="9340666"/>
                  </a:lnTo>
                  <a:lnTo>
                    <a:pt x="16354611" y="9335862"/>
                  </a:lnTo>
                  <a:lnTo>
                    <a:pt x="16350895" y="9333489"/>
                  </a:lnTo>
                  <a:lnTo>
                    <a:pt x="16345845" y="9330547"/>
                  </a:lnTo>
                  <a:lnTo>
                    <a:pt x="16341988" y="9328508"/>
                  </a:lnTo>
                  <a:close/>
                </a:path>
                <a:path w="17646015" h="9944735">
                  <a:moveTo>
                    <a:pt x="3703721" y="3929955"/>
                  </a:moveTo>
                  <a:lnTo>
                    <a:pt x="3698776" y="3931390"/>
                  </a:lnTo>
                  <a:lnTo>
                    <a:pt x="3694697" y="3939106"/>
                  </a:lnTo>
                  <a:lnTo>
                    <a:pt x="3696133" y="3944052"/>
                  </a:lnTo>
                  <a:lnTo>
                    <a:pt x="3699990" y="3946091"/>
                  </a:lnTo>
                  <a:lnTo>
                    <a:pt x="3705039" y="3949033"/>
                  </a:lnTo>
                  <a:lnTo>
                    <a:pt x="3709371" y="3950881"/>
                  </a:lnTo>
                  <a:lnTo>
                    <a:pt x="3713984" y="3949303"/>
                  </a:lnTo>
                  <a:lnTo>
                    <a:pt x="3715881" y="3945779"/>
                  </a:lnTo>
                  <a:lnTo>
                    <a:pt x="3717921" y="3941921"/>
                  </a:lnTo>
                  <a:lnTo>
                    <a:pt x="3716485" y="3936975"/>
                  </a:lnTo>
                  <a:lnTo>
                    <a:pt x="3712628" y="3934935"/>
                  </a:lnTo>
                  <a:lnTo>
                    <a:pt x="3707579" y="3931994"/>
                  </a:lnTo>
                  <a:lnTo>
                    <a:pt x="3703721" y="3929955"/>
                  </a:lnTo>
                  <a:close/>
                </a:path>
                <a:path w="17646015" h="9944735">
                  <a:moveTo>
                    <a:pt x="16266163" y="9282768"/>
                  </a:moveTo>
                  <a:lnTo>
                    <a:pt x="16261359" y="9283871"/>
                  </a:lnTo>
                  <a:lnTo>
                    <a:pt x="16256613" y="9291302"/>
                  </a:lnTo>
                  <a:lnTo>
                    <a:pt x="16257716" y="9296106"/>
                  </a:lnTo>
                  <a:lnTo>
                    <a:pt x="16261431" y="9298478"/>
                  </a:lnTo>
                  <a:lnTo>
                    <a:pt x="16266478" y="9301419"/>
                  </a:lnTo>
                  <a:lnTo>
                    <a:pt x="16267479" y="9301846"/>
                  </a:lnTo>
                  <a:lnTo>
                    <a:pt x="16267337" y="9302179"/>
                  </a:lnTo>
                  <a:lnTo>
                    <a:pt x="16271003" y="9303743"/>
                  </a:lnTo>
                  <a:lnTo>
                    <a:pt x="16275140" y="9302356"/>
                  </a:lnTo>
                  <a:lnTo>
                    <a:pt x="16277371" y="9298974"/>
                  </a:lnTo>
                  <a:lnTo>
                    <a:pt x="16279743" y="9295259"/>
                  </a:lnTo>
                  <a:lnTo>
                    <a:pt x="16278640" y="9290455"/>
                  </a:lnTo>
                  <a:lnTo>
                    <a:pt x="16274925" y="9288082"/>
                  </a:lnTo>
                  <a:lnTo>
                    <a:pt x="16269878" y="9285141"/>
                  </a:lnTo>
                  <a:lnTo>
                    <a:pt x="16266163" y="9282768"/>
                  </a:lnTo>
                  <a:close/>
                </a:path>
                <a:path w="17646015" h="9944735">
                  <a:moveTo>
                    <a:pt x="3625474" y="3887122"/>
                  </a:moveTo>
                  <a:lnTo>
                    <a:pt x="3620528" y="3888558"/>
                  </a:lnTo>
                  <a:lnTo>
                    <a:pt x="3616449" y="3896273"/>
                  </a:lnTo>
                  <a:lnTo>
                    <a:pt x="3617885" y="3901219"/>
                  </a:lnTo>
                  <a:lnTo>
                    <a:pt x="3621743" y="3903258"/>
                  </a:lnTo>
                  <a:lnTo>
                    <a:pt x="3626791" y="3906200"/>
                  </a:lnTo>
                  <a:lnTo>
                    <a:pt x="3631124" y="3908048"/>
                  </a:lnTo>
                  <a:lnTo>
                    <a:pt x="3635737" y="3906470"/>
                  </a:lnTo>
                  <a:lnTo>
                    <a:pt x="3637634" y="3902946"/>
                  </a:lnTo>
                  <a:lnTo>
                    <a:pt x="3639673" y="3899088"/>
                  </a:lnTo>
                  <a:lnTo>
                    <a:pt x="3638238" y="3894142"/>
                  </a:lnTo>
                  <a:lnTo>
                    <a:pt x="3634380" y="3892103"/>
                  </a:lnTo>
                  <a:lnTo>
                    <a:pt x="3629331" y="3889162"/>
                  </a:lnTo>
                  <a:lnTo>
                    <a:pt x="3625474" y="3887122"/>
                  </a:lnTo>
                  <a:close/>
                </a:path>
                <a:path w="17646015" h="9944735">
                  <a:moveTo>
                    <a:pt x="8944274" y="6154371"/>
                  </a:moveTo>
                  <a:lnTo>
                    <a:pt x="8939990" y="6153332"/>
                  </a:lnTo>
                  <a:lnTo>
                    <a:pt x="8934232" y="6152058"/>
                  </a:lnTo>
                  <a:lnTo>
                    <a:pt x="8929805" y="6151351"/>
                  </a:lnTo>
                  <a:lnTo>
                    <a:pt x="8925908" y="6154022"/>
                  </a:lnTo>
                  <a:lnTo>
                    <a:pt x="8924868" y="6158306"/>
                  </a:lnTo>
                  <a:lnTo>
                    <a:pt x="8923970" y="6162256"/>
                  </a:lnTo>
                  <a:lnTo>
                    <a:pt x="8925975" y="6165869"/>
                  </a:lnTo>
                  <a:lnTo>
                    <a:pt x="8929309" y="6167291"/>
                  </a:lnTo>
                  <a:lnTo>
                    <a:pt x="8929784" y="6167100"/>
                  </a:lnTo>
                  <a:lnTo>
                    <a:pt x="8931117" y="6167668"/>
                  </a:lnTo>
                  <a:lnTo>
                    <a:pt x="8936877" y="6168944"/>
                  </a:lnTo>
                  <a:lnTo>
                    <a:pt x="8941304" y="6169650"/>
                  </a:lnTo>
                  <a:lnTo>
                    <a:pt x="8945200" y="6166979"/>
                  </a:lnTo>
                  <a:lnTo>
                    <a:pt x="8946240" y="6162695"/>
                  </a:lnTo>
                  <a:lnTo>
                    <a:pt x="8946887" y="6158637"/>
                  </a:lnTo>
                  <a:lnTo>
                    <a:pt x="8946946" y="6158269"/>
                  </a:lnTo>
                  <a:lnTo>
                    <a:pt x="8944274" y="6154371"/>
                  </a:lnTo>
                  <a:close/>
                </a:path>
                <a:path w="17646015" h="9944735">
                  <a:moveTo>
                    <a:pt x="3548035" y="3844241"/>
                  </a:moveTo>
                  <a:lnTo>
                    <a:pt x="3543089" y="3845676"/>
                  </a:lnTo>
                  <a:lnTo>
                    <a:pt x="3541049" y="3849534"/>
                  </a:lnTo>
                  <a:lnTo>
                    <a:pt x="3538677" y="3853249"/>
                  </a:lnTo>
                  <a:lnTo>
                    <a:pt x="3540113" y="3858195"/>
                  </a:lnTo>
                  <a:lnTo>
                    <a:pt x="3543970" y="3860234"/>
                  </a:lnTo>
                  <a:lnTo>
                    <a:pt x="3549019" y="3863176"/>
                  </a:lnTo>
                  <a:lnTo>
                    <a:pt x="3549685" y="3863460"/>
                  </a:lnTo>
                  <a:lnTo>
                    <a:pt x="3549543" y="3863793"/>
                  </a:lnTo>
                  <a:lnTo>
                    <a:pt x="3553209" y="3865357"/>
                  </a:lnTo>
                  <a:lnTo>
                    <a:pt x="3557822" y="3863779"/>
                  </a:lnTo>
                  <a:lnTo>
                    <a:pt x="3559719" y="3860255"/>
                  </a:lnTo>
                  <a:lnTo>
                    <a:pt x="3562092" y="3856540"/>
                  </a:lnTo>
                  <a:lnTo>
                    <a:pt x="3560656" y="3851594"/>
                  </a:lnTo>
                  <a:lnTo>
                    <a:pt x="3556798" y="3849554"/>
                  </a:lnTo>
                  <a:lnTo>
                    <a:pt x="3551750" y="3846613"/>
                  </a:lnTo>
                  <a:lnTo>
                    <a:pt x="3548035" y="3844241"/>
                  </a:lnTo>
                  <a:close/>
                </a:path>
                <a:path w="17646015" h="9944735">
                  <a:moveTo>
                    <a:pt x="16190288" y="9236221"/>
                  </a:moveTo>
                  <a:lnTo>
                    <a:pt x="16185485" y="9237323"/>
                  </a:lnTo>
                  <a:lnTo>
                    <a:pt x="16180739" y="9244754"/>
                  </a:lnTo>
                  <a:lnTo>
                    <a:pt x="16181841" y="9249557"/>
                  </a:lnTo>
                  <a:lnTo>
                    <a:pt x="16185556" y="9251930"/>
                  </a:lnTo>
                  <a:lnTo>
                    <a:pt x="16190604" y="9254871"/>
                  </a:lnTo>
                  <a:lnTo>
                    <a:pt x="16195271" y="9256862"/>
                  </a:lnTo>
                  <a:lnTo>
                    <a:pt x="16199265" y="9255808"/>
                  </a:lnTo>
                  <a:lnTo>
                    <a:pt x="16201495" y="9252426"/>
                  </a:lnTo>
                  <a:lnTo>
                    <a:pt x="16203868" y="9248711"/>
                  </a:lnTo>
                  <a:lnTo>
                    <a:pt x="16202766" y="9243907"/>
                  </a:lnTo>
                  <a:lnTo>
                    <a:pt x="16199050" y="9241534"/>
                  </a:lnTo>
                  <a:lnTo>
                    <a:pt x="16194003" y="9238593"/>
                  </a:lnTo>
                  <a:lnTo>
                    <a:pt x="16190288" y="9236221"/>
                  </a:lnTo>
                  <a:close/>
                </a:path>
                <a:path w="17646015" h="9944735">
                  <a:moveTo>
                    <a:pt x="3470071" y="3800741"/>
                  </a:moveTo>
                  <a:lnTo>
                    <a:pt x="3465459" y="3802319"/>
                  </a:lnTo>
                  <a:lnTo>
                    <a:pt x="3460714" y="3809749"/>
                  </a:lnTo>
                  <a:lnTo>
                    <a:pt x="3462149" y="3814695"/>
                  </a:lnTo>
                  <a:lnTo>
                    <a:pt x="3466007" y="3816735"/>
                  </a:lnTo>
                  <a:lnTo>
                    <a:pt x="3471055" y="3819676"/>
                  </a:lnTo>
                  <a:lnTo>
                    <a:pt x="3475388" y="3821525"/>
                  </a:lnTo>
                  <a:lnTo>
                    <a:pt x="3479859" y="3820280"/>
                  </a:lnTo>
                  <a:lnTo>
                    <a:pt x="3481756" y="3816756"/>
                  </a:lnTo>
                  <a:lnTo>
                    <a:pt x="3484129" y="3813041"/>
                  </a:lnTo>
                  <a:lnTo>
                    <a:pt x="3482693" y="3808095"/>
                  </a:lnTo>
                  <a:lnTo>
                    <a:pt x="3478835" y="3806055"/>
                  </a:lnTo>
                  <a:lnTo>
                    <a:pt x="3473786" y="3803114"/>
                  </a:lnTo>
                  <a:lnTo>
                    <a:pt x="3470071" y="3800741"/>
                  </a:lnTo>
                  <a:close/>
                </a:path>
                <a:path w="17646015" h="9944735">
                  <a:moveTo>
                    <a:pt x="9031235" y="6172162"/>
                  </a:moveTo>
                  <a:lnTo>
                    <a:pt x="9026810" y="6171456"/>
                  </a:lnTo>
                  <a:lnTo>
                    <a:pt x="9021049" y="6170181"/>
                  </a:lnTo>
                  <a:lnTo>
                    <a:pt x="9016622" y="6169474"/>
                  </a:lnTo>
                  <a:lnTo>
                    <a:pt x="9012726" y="6172146"/>
                  </a:lnTo>
                  <a:lnTo>
                    <a:pt x="9011686" y="6176430"/>
                  </a:lnTo>
                  <a:lnTo>
                    <a:pt x="9010931" y="6180047"/>
                  </a:lnTo>
                  <a:lnTo>
                    <a:pt x="9012936" y="6183660"/>
                  </a:lnTo>
                  <a:lnTo>
                    <a:pt x="9017936" y="6185793"/>
                  </a:lnTo>
                  <a:lnTo>
                    <a:pt x="9023694" y="6187067"/>
                  </a:lnTo>
                  <a:lnTo>
                    <a:pt x="9028121" y="6187774"/>
                  </a:lnTo>
                  <a:lnTo>
                    <a:pt x="9032019" y="6185103"/>
                  </a:lnTo>
                  <a:lnTo>
                    <a:pt x="9033059" y="6180819"/>
                  </a:lnTo>
                  <a:lnTo>
                    <a:pt x="9033706" y="6176761"/>
                  </a:lnTo>
                  <a:lnTo>
                    <a:pt x="9033765" y="6176393"/>
                  </a:lnTo>
                  <a:lnTo>
                    <a:pt x="9031235" y="6172162"/>
                  </a:lnTo>
                  <a:close/>
                </a:path>
                <a:path w="17646015" h="9944735">
                  <a:moveTo>
                    <a:pt x="16114648" y="9188197"/>
                  </a:moveTo>
                  <a:lnTo>
                    <a:pt x="16109845" y="9189299"/>
                  </a:lnTo>
                  <a:lnTo>
                    <a:pt x="16105494" y="9196111"/>
                  </a:lnTo>
                  <a:lnTo>
                    <a:pt x="16105099" y="9196730"/>
                  </a:lnTo>
                  <a:lnTo>
                    <a:pt x="16106201" y="9201533"/>
                  </a:lnTo>
                  <a:lnTo>
                    <a:pt x="16109917" y="9203907"/>
                  </a:lnTo>
                  <a:lnTo>
                    <a:pt x="16114822" y="9207180"/>
                  </a:lnTo>
                  <a:lnTo>
                    <a:pt x="16119490" y="9209171"/>
                  </a:lnTo>
                  <a:lnTo>
                    <a:pt x="16123483" y="9208118"/>
                  </a:lnTo>
                  <a:lnTo>
                    <a:pt x="16125713" y="9204736"/>
                  </a:lnTo>
                  <a:lnTo>
                    <a:pt x="16128086" y="9201020"/>
                  </a:lnTo>
                  <a:lnTo>
                    <a:pt x="16126984" y="9196217"/>
                  </a:lnTo>
                  <a:lnTo>
                    <a:pt x="16123269" y="9193844"/>
                  </a:lnTo>
                  <a:lnTo>
                    <a:pt x="16118363" y="9190569"/>
                  </a:lnTo>
                  <a:lnTo>
                    <a:pt x="16114648" y="9188197"/>
                  </a:lnTo>
                  <a:close/>
                </a:path>
                <a:path w="17646015" h="9944735">
                  <a:moveTo>
                    <a:pt x="3392442" y="3757383"/>
                  </a:moveTo>
                  <a:lnTo>
                    <a:pt x="3387496" y="3758819"/>
                  </a:lnTo>
                  <a:lnTo>
                    <a:pt x="3385456" y="3762677"/>
                  </a:lnTo>
                  <a:lnTo>
                    <a:pt x="3383083" y="3766392"/>
                  </a:lnTo>
                  <a:lnTo>
                    <a:pt x="3384519" y="3771339"/>
                  </a:lnTo>
                  <a:lnTo>
                    <a:pt x="3388376" y="3773378"/>
                  </a:lnTo>
                  <a:lnTo>
                    <a:pt x="3393425" y="3776319"/>
                  </a:lnTo>
                  <a:lnTo>
                    <a:pt x="3397758" y="3778167"/>
                  </a:lnTo>
                  <a:lnTo>
                    <a:pt x="3402228" y="3776923"/>
                  </a:lnTo>
                  <a:lnTo>
                    <a:pt x="3404126" y="3773399"/>
                  </a:lnTo>
                  <a:lnTo>
                    <a:pt x="3406498" y="3769683"/>
                  </a:lnTo>
                  <a:lnTo>
                    <a:pt x="3405062" y="3764737"/>
                  </a:lnTo>
                  <a:lnTo>
                    <a:pt x="3401205" y="3762698"/>
                  </a:lnTo>
                  <a:lnTo>
                    <a:pt x="3396157" y="3759756"/>
                  </a:lnTo>
                  <a:lnTo>
                    <a:pt x="3392442" y="3757383"/>
                  </a:lnTo>
                  <a:close/>
                </a:path>
                <a:path w="17646015" h="9944735">
                  <a:moveTo>
                    <a:pt x="9118621" y="6188952"/>
                  </a:moveTo>
                  <a:lnTo>
                    <a:pt x="9114195" y="6188246"/>
                  </a:lnTo>
                  <a:lnTo>
                    <a:pt x="9108436" y="6186971"/>
                  </a:lnTo>
                  <a:lnTo>
                    <a:pt x="9104010" y="6186265"/>
                  </a:lnTo>
                  <a:lnTo>
                    <a:pt x="9099780" y="6188795"/>
                  </a:lnTo>
                  <a:lnTo>
                    <a:pt x="9099074" y="6193221"/>
                  </a:lnTo>
                  <a:lnTo>
                    <a:pt x="9098319" y="6196838"/>
                  </a:lnTo>
                  <a:lnTo>
                    <a:pt x="9100322" y="6200450"/>
                  </a:lnTo>
                  <a:lnTo>
                    <a:pt x="9105321" y="6202583"/>
                  </a:lnTo>
                  <a:lnTo>
                    <a:pt x="9111082" y="6203858"/>
                  </a:lnTo>
                  <a:lnTo>
                    <a:pt x="9115508" y="6204564"/>
                  </a:lnTo>
                  <a:lnTo>
                    <a:pt x="9119737" y="6202035"/>
                  </a:lnTo>
                  <a:lnTo>
                    <a:pt x="9121092" y="6193552"/>
                  </a:lnTo>
                  <a:lnTo>
                    <a:pt x="9121151" y="6193183"/>
                  </a:lnTo>
                  <a:lnTo>
                    <a:pt x="9118621" y="6188952"/>
                  </a:lnTo>
                  <a:close/>
                </a:path>
                <a:path w="17646015" h="9944735">
                  <a:moveTo>
                    <a:pt x="3314762" y="3713218"/>
                  </a:moveTo>
                  <a:lnTo>
                    <a:pt x="3309816" y="3714654"/>
                  </a:lnTo>
                  <a:lnTo>
                    <a:pt x="3307777" y="3718511"/>
                  </a:lnTo>
                  <a:lnTo>
                    <a:pt x="3305404" y="3722226"/>
                  </a:lnTo>
                  <a:lnTo>
                    <a:pt x="3306840" y="3727172"/>
                  </a:lnTo>
                  <a:lnTo>
                    <a:pt x="3310698" y="3729212"/>
                  </a:lnTo>
                  <a:lnTo>
                    <a:pt x="3315746" y="3732153"/>
                  </a:lnTo>
                  <a:lnTo>
                    <a:pt x="3320079" y="3734001"/>
                  </a:lnTo>
                  <a:lnTo>
                    <a:pt x="3324549" y="3732757"/>
                  </a:lnTo>
                  <a:lnTo>
                    <a:pt x="3326447" y="3729233"/>
                  </a:lnTo>
                  <a:lnTo>
                    <a:pt x="3328820" y="3725517"/>
                  </a:lnTo>
                  <a:lnTo>
                    <a:pt x="3327384" y="3720571"/>
                  </a:lnTo>
                  <a:lnTo>
                    <a:pt x="3323526" y="3718532"/>
                  </a:lnTo>
                  <a:lnTo>
                    <a:pt x="3318478" y="3715590"/>
                  </a:lnTo>
                  <a:lnTo>
                    <a:pt x="3314762" y="3713218"/>
                  </a:lnTo>
                  <a:close/>
                </a:path>
                <a:path w="17646015" h="9944735">
                  <a:moveTo>
                    <a:pt x="16039960" y="9139792"/>
                  </a:moveTo>
                  <a:lnTo>
                    <a:pt x="16035156" y="9140894"/>
                  </a:lnTo>
                  <a:lnTo>
                    <a:pt x="16030806" y="9147705"/>
                  </a:lnTo>
                  <a:lnTo>
                    <a:pt x="16030410" y="9148324"/>
                  </a:lnTo>
                  <a:lnTo>
                    <a:pt x="16031513" y="9153128"/>
                  </a:lnTo>
                  <a:lnTo>
                    <a:pt x="16035228" y="9155501"/>
                  </a:lnTo>
                  <a:lnTo>
                    <a:pt x="16040134" y="9158775"/>
                  </a:lnTo>
                  <a:lnTo>
                    <a:pt x="16044800" y="9160765"/>
                  </a:lnTo>
                  <a:lnTo>
                    <a:pt x="16048795" y="9159712"/>
                  </a:lnTo>
                  <a:lnTo>
                    <a:pt x="16051026" y="9156330"/>
                  </a:lnTo>
                  <a:lnTo>
                    <a:pt x="16053399" y="9152615"/>
                  </a:lnTo>
                  <a:lnTo>
                    <a:pt x="16052297" y="9147812"/>
                  </a:lnTo>
                  <a:lnTo>
                    <a:pt x="16048581" y="9145439"/>
                  </a:lnTo>
                  <a:lnTo>
                    <a:pt x="16043676" y="9142164"/>
                  </a:lnTo>
                  <a:lnTo>
                    <a:pt x="16039960" y="9139792"/>
                  </a:lnTo>
                  <a:close/>
                </a:path>
                <a:path w="17646015" h="9944735">
                  <a:moveTo>
                    <a:pt x="3237559" y="3668860"/>
                  </a:moveTo>
                  <a:lnTo>
                    <a:pt x="3232613" y="3670297"/>
                  </a:lnTo>
                  <a:lnTo>
                    <a:pt x="3228534" y="3678012"/>
                  </a:lnTo>
                  <a:lnTo>
                    <a:pt x="3229637" y="3682815"/>
                  </a:lnTo>
                  <a:lnTo>
                    <a:pt x="3233494" y="3684855"/>
                  </a:lnTo>
                  <a:lnTo>
                    <a:pt x="3238542" y="3687796"/>
                  </a:lnTo>
                  <a:lnTo>
                    <a:pt x="3242875" y="3689644"/>
                  </a:lnTo>
                  <a:lnTo>
                    <a:pt x="3247346" y="3688400"/>
                  </a:lnTo>
                  <a:lnTo>
                    <a:pt x="3249243" y="3684875"/>
                  </a:lnTo>
                  <a:lnTo>
                    <a:pt x="3251283" y="3681018"/>
                  </a:lnTo>
                  <a:lnTo>
                    <a:pt x="3250180" y="3676214"/>
                  </a:lnTo>
                  <a:lnTo>
                    <a:pt x="3246323" y="3674174"/>
                  </a:lnTo>
                  <a:lnTo>
                    <a:pt x="3241274" y="3671233"/>
                  </a:lnTo>
                  <a:lnTo>
                    <a:pt x="3237559" y="3668860"/>
                  </a:lnTo>
                  <a:close/>
                </a:path>
                <a:path w="17646015" h="9944735">
                  <a:moveTo>
                    <a:pt x="15966413" y="9091479"/>
                  </a:moveTo>
                  <a:lnTo>
                    <a:pt x="15961276" y="9092439"/>
                  </a:lnTo>
                  <a:lnTo>
                    <a:pt x="15958903" y="9096154"/>
                  </a:lnTo>
                  <a:lnTo>
                    <a:pt x="15956339" y="9099394"/>
                  </a:lnTo>
                  <a:lnTo>
                    <a:pt x="15957299" y="9104531"/>
                  </a:lnTo>
                  <a:lnTo>
                    <a:pt x="15961014" y="9106903"/>
                  </a:lnTo>
                  <a:lnTo>
                    <a:pt x="15965921" y="9110179"/>
                  </a:lnTo>
                  <a:lnTo>
                    <a:pt x="15967254" y="9110747"/>
                  </a:lnTo>
                  <a:lnTo>
                    <a:pt x="15967112" y="9111080"/>
                  </a:lnTo>
                  <a:lnTo>
                    <a:pt x="15970445" y="9112502"/>
                  </a:lnTo>
                  <a:lnTo>
                    <a:pt x="15974583" y="9111116"/>
                  </a:lnTo>
                  <a:lnTo>
                    <a:pt x="15976672" y="9108067"/>
                  </a:lnTo>
                  <a:lnTo>
                    <a:pt x="15979236" y="9104827"/>
                  </a:lnTo>
                  <a:lnTo>
                    <a:pt x="15978273" y="9099690"/>
                  </a:lnTo>
                  <a:lnTo>
                    <a:pt x="15974557" y="9097317"/>
                  </a:lnTo>
                  <a:lnTo>
                    <a:pt x="15969652" y="9094042"/>
                  </a:lnTo>
                  <a:lnTo>
                    <a:pt x="15966413" y="9091479"/>
                  </a:lnTo>
                  <a:close/>
                </a:path>
                <a:path w="17646015" h="9944735">
                  <a:moveTo>
                    <a:pt x="9206102" y="6204601"/>
                  </a:moveTo>
                  <a:lnTo>
                    <a:pt x="9195775" y="6202953"/>
                  </a:lnTo>
                  <a:lnTo>
                    <a:pt x="9191682" y="6202390"/>
                  </a:lnTo>
                  <a:lnTo>
                    <a:pt x="9187450" y="6204918"/>
                  </a:lnTo>
                  <a:lnTo>
                    <a:pt x="9186744" y="6209345"/>
                  </a:lnTo>
                  <a:lnTo>
                    <a:pt x="9186064" y="6212600"/>
                  </a:lnTo>
                  <a:lnTo>
                    <a:pt x="9185989" y="6212962"/>
                  </a:lnTo>
                  <a:lnTo>
                    <a:pt x="9187994" y="6216575"/>
                  </a:lnTo>
                  <a:lnTo>
                    <a:pt x="9191326" y="6217997"/>
                  </a:lnTo>
                  <a:lnTo>
                    <a:pt x="9191469" y="6217663"/>
                  </a:lnTo>
                  <a:lnTo>
                    <a:pt x="9193136" y="6218374"/>
                  </a:lnTo>
                  <a:lnTo>
                    <a:pt x="9199038" y="6219316"/>
                  </a:lnTo>
                  <a:lnTo>
                    <a:pt x="9203131" y="6219880"/>
                  </a:lnTo>
                  <a:lnTo>
                    <a:pt x="9207361" y="6217350"/>
                  </a:lnTo>
                  <a:lnTo>
                    <a:pt x="9208067" y="6212924"/>
                  </a:lnTo>
                  <a:lnTo>
                    <a:pt x="9208631" y="6208831"/>
                  </a:lnTo>
                  <a:lnTo>
                    <a:pt x="9206102" y="6204601"/>
                  </a:lnTo>
                  <a:close/>
                </a:path>
                <a:path w="17646015" h="9944735">
                  <a:moveTo>
                    <a:pt x="3160355" y="3624504"/>
                  </a:moveTo>
                  <a:lnTo>
                    <a:pt x="3155885" y="3625748"/>
                  </a:lnTo>
                  <a:lnTo>
                    <a:pt x="3153512" y="3629463"/>
                  </a:lnTo>
                  <a:lnTo>
                    <a:pt x="3151473" y="3633321"/>
                  </a:lnTo>
                  <a:lnTo>
                    <a:pt x="3152717" y="3637791"/>
                  </a:lnTo>
                  <a:lnTo>
                    <a:pt x="3156433" y="3640164"/>
                  </a:lnTo>
                  <a:lnTo>
                    <a:pt x="3161481" y="3643105"/>
                  </a:lnTo>
                  <a:lnTo>
                    <a:pt x="3165814" y="3644954"/>
                  </a:lnTo>
                  <a:lnTo>
                    <a:pt x="3170285" y="3643709"/>
                  </a:lnTo>
                  <a:lnTo>
                    <a:pt x="3172182" y="3640185"/>
                  </a:lnTo>
                  <a:lnTo>
                    <a:pt x="3174221" y="3636327"/>
                  </a:lnTo>
                  <a:lnTo>
                    <a:pt x="3172976" y="3631857"/>
                  </a:lnTo>
                  <a:lnTo>
                    <a:pt x="3169261" y="3629485"/>
                  </a:lnTo>
                  <a:lnTo>
                    <a:pt x="3164213" y="3626543"/>
                  </a:lnTo>
                  <a:lnTo>
                    <a:pt x="3160355" y="3624504"/>
                  </a:lnTo>
                  <a:close/>
                </a:path>
                <a:path w="17646015" h="9944735">
                  <a:moveTo>
                    <a:pt x="3083770" y="3579622"/>
                  </a:moveTo>
                  <a:lnTo>
                    <a:pt x="3078490" y="3580915"/>
                  </a:lnTo>
                  <a:lnTo>
                    <a:pt x="3074695" y="3587964"/>
                  </a:lnTo>
                  <a:lnTo>
                    <a:pt x="3075798" y="3592767"/>
                  </a:lnTo>
                  <a:lnTo>
                    <a:pt x="3079513" y="3595140"/>
                  </a:lnTo>
                  <a:lnTo>
                    <a:pt x="3084562" y="3598082"/>
                  </a:lnTo>
                  <a:lnTo>
                    <a:pt x="3088895" y="3599930"/>
                  </a:lnTo>
                  <a:lnTo>
                    <a:pt x="3093365" y="3598685"/>
                  </a:lnTo>
                  <a:lnTo>
                    <a:pt x="3097160" y="3591637"/>
                  </a:lnTo>
                  <a:lnTo>
                    <a:pt x="3096058" y="3586833"/>
                  </a:lnTo>
                  <a:lnTo>
                    <a:pt x="3092342" y="3584460"/>
                  </a:lnTo>
                  <a:lnTo>
                    <a:pt x="3087294" y="3581519"/>
                  </a:lnTo>
                  <a:lnTo>
                    <a:pt x="3083770" y="3579622"/>
                  </a:lnTo>
                  <a:close/>
                </a:path>
                <a:path w="17646015" h="9944735">
                  <a:moveTo>
                    <a:pt x="15892434" y="9041406"/>
                  </a:moveTo>
                  <a:lnTo>
                    <a:pt x="15887298" y="9042367"/>
                  </a:lnTo>
                  <a:lnTo>
                    <a:pt x="15884925" y="9046082"/>
                  </a:lnTo>
                  <a:lnTo>
                    <a:pt x="15882219" y="9049655"/>
                  </a:lnTo>
                  <a:lnTo>
                    <a:pt x="15883179" y="9054792"/>
                  </a:lnTo>
                  <a:lnTo>
                    <a:pt x="15886895" y="9057165"/>
                  </a:lnTo>
                  <a:lnTo>
                    <a:pt x="15891800" y="9060439"/>
                  </a:lnTo>
                  <a:lnTo>
                    <a:pt x="15893135" y="9061008"/>
                  </a:lnTo>
                  <a:lnTo>
                    <a:pt x="15893326" y="9061484"/>
                  </a:lnTo>
                  <a:lnTo>
                    <a:pt x="15896660" y="9062906"/>
                  </a:lnTo>
                  <a:lnTo>
                    <a:pt x="15900795" y="9061518"/>
                  </a:lnTo>
                  <a:lnTo>
                    <a:pt x="15902884" y="9058470"/>
                  </a:lnTo>
                  <a:lnTo>
                    <a:pt x="15905590" y="9054897"/>
                  </a:lnTo>
                  <a:lnTo>
                    <a:pt x="15904630" y="9049760"/>
                  </a:lnTo>
                  <a:lnTo>
                    <a:pt x="15900914" y="9047387"/>
                  </a:lnTo>
                  <a:lnTo>
                    <a:pt x="15896007" y="9044112"/>
                  </a:lnTo>
                  <a:lnTo>
                    <a:pt x="15892434" y="9041406"/>
                  </a:lnTo>
                  <a:close/>
                </a:path>
                <a:path w="17646015" h="9944735">
                  <a:moveTo>
                    <a:pt x="9293866" y="6219583"/>
                  </a:moveTo>
                  <a:lnTo>
                    <a:pt x="9279110" y="6217229"/>
                  </a:lnTo>
                  <a:lnTo>
                    <a:pt x="9275215" y="6219900"/>
                  </a:lnTo>
                  <a:lnTo>
                    <a:pt x="9274508" y="6224326"/>
                  </a:lnTo>
                  <a:lnTo>
                    <a:pt x="9273753" y="6227944"/>
                  </a:lnTo>
                  <a:lnTo>
                    <a:pt x="9275758" y="6231557"/>
                  </a:lnTo>
                  <a:lnTo>
                    <a:pt x="9279092" y="6232979"/>
                  </a:lnTo>
                  <a:lnTo>
                    <a:pt x="9279234" y="6232645"/>
                  </a:lnTo>
                  <a:lnTo>
                    <a:pt x="9280900" y="6233356"/>
                  </a:lnTo>
                  <a:lnTo>
                    <a:pt x="9286800" y="6234297"/>
                  </a:lnTo>
                  <a:lnTo>
                    <a:pt x="9291085" y="6235337"/>
                  </a:lnTo>
                  <a:lnTo>
                    <a:pt x="9295125" y="6232333"/>
                  </a:lnTo>
                  <a:lnTo>
                    <a:pt x="9295832" y="6227907"/>
                  </a:lnTo>
                  <a:lnTo>
                    <a:pt x="9296871" y="6223623"/>
                  </a:lnTo>
                  <a:lnTo>
                    <a:pt x="9293866" y="6219583"/>
                  </a:lnTo>
                  <a:close/>
                </a:path>
                <a:path w="17646015" h="9944735">
                  <a:moveTo>
                    <a:pt x="3007610" y="3533741"/>
                  </a:moveTo>
                  <a:lnTo>
                    <a:pt x="3002806" y="3534843"/>
                  </a:lnTo>
                  <a:lnTo>
                    <a:pt x="3000434" y="3538558"/>
                  </a:lnTo>
                  <a:lnTo>
                    <a:pt x="2999074" y="3541130"/>
                  </a:lnTo>
                  <a:lnTo>
                    <a:pt x="2998394" y="3542415"/>
                  </a:lnTo>
                  <a:lnTo>
                    <a:pt x="2999497" y="3547219"/>
                  </a:lnTo>
                  <a:lnTo>
                    <a:pt x="3003212" y="3549592"/>
                  </a:lnTo>
                  <a:lnTo>
                    <a:pt x="3008260" y="3552534"/>
                  </a:lnTo>
                  <a:lnTo>
                    <a:pt x="3012926" y="3554524"/>
                  </a:lnTo>
                  <a:lnTo>
                    <a:pt x="3017397" y="3553279"/>
                  </a:lnTo>
                  <a:lnTo>
                    <a:pt x="3020654" y="3547184"/>
                  </a:lnTo>
                  <a:lnTo>
                    <a:pt x="3021334" y="3545897"/>
                  </a:lnTo>
                  <a:lnTo>
                    <a:pt x="3020231" y="3541093"/>
                  </a:lnTo>
                  <a:lnTo>
                    <a:pt x="3016516" y="3538721"/>
                  </a:lnTo>
                  <a:lnTo>
                    <a:pt x="3011468" y="3535780"/>
                  </a:lnTo>
                  <a:lnTo>
                    <a:pt x="3007610" y="3533741"/>
                  </a:lnTo>
                  <a:close/>
                </a:path>
                <a:path w="17646015" h="9944735">
                  <a:moveTo>
                    <a:pt x="15818648" y="8991809"/>
                  </a:moveTo>
                  <a:lnTo>
                    <a:pt x="15813653" y="8992436"/>
                  </a:lnTo>
                  <a:lnTo>
                    <a:pt x="15808907" y="8999867"/>
                  </a:lnTo>
                  <a:lnTo>
                    <a:pt x="15809534" y="9004862"/>
                  </a:lnTo>
                  <a:lnTo>
                    <a:pt x="15813249" y="9007234"/>
                  </a:lnTo>
                  <a:lnTo>
                    <a:pt x="15818157" y="9010509"/>
                  </a:lnTo>
                  <a:lnTo>
                    <a:pt x="15819489" y="9011077"/>
                  </a:lnTo>
                  <a:lnTo>
                    <a:pt x="15819680" y="9011554"/>
                  </a:lnTo>
                  <a:lnTo>
                    <a:pt x="15823014" y="9012976"/>
                  </a:lnTo>
                  <a:lnTo>
                    <a:pt x="15827152" y="9011589"/>
                  </a:lnTo>
                  <a:lnTo>
                    <a:pt x="15829240" y="9008540"/>
                  </a:lnTo>
                  <a:lnTo>
                    <a:pt x="15831613" y="9004825"/>
                  </a:lnTo>
                  <a:lnTo>
                    <a:pt x="15830985" y="8999829"/>
                  </a:lnTo>
                  <a:lnTo>
                    <a:pt x="15827268" y="8997456"/>
                  </a:lnTo>
                  <a:lnTo>
                    <a:pt x="15822363" y="8994182"/>
                  </a:lnTo>
                  <a:lnTo>
                    <a:pt x="15818648" y="8991809"/>
                  </a:lnTo>
                  <a:close/>
                </a:path>
                <a:path w="17646015" h="9944735">
                  <a:moveTo>
                    <a:pt x="2931117" y="3487716"/>
                  </a:moveTo>
                  <a:lnTo>
                    <a:pt x="2926314" y="3488819"/>
                  </a:lnTo>
                  <a:lnTo>
                    <a:pt x="2923941" y="3492534"/>
                  </a:lnTo>
                  <a:lnTo>
                    <a:pt x="2922581" y="3495106"/>
                  </a:lnTo>
                  <a:lnTo>
                    <a:pt x="2921902" y="3496392"/>
                  </a:lnTo>
                  <a:lnTo>
                    <a:pt x="2923004" y="3501196"/>
                  </a:lnTo>
                  <a:lnTo>
                    <a:pt x="2926719" y="3503568"/>
                  </a:lnTo>
                  <a:lnTo>
                    <a:pt x="2931767" y="3506510"/>
                  </a:lnTo>
                  <a:lnTo>
                    <a:pt x="2936434" y="3508501"/>
                  </a:lnTo>
                  <a:lnTo>
                    <a:pt x="2940571" y="3507114"/>
                  </a:lnTo>
                  <a:lnTo>
                    <a:pt x="2942801" y="3503731"/>
                  </a:lnTo>
                  <a:lnTo>
                    <a:pt x="2944161" y="3501160"/>
                  </a:lnTo>
                  <a:lnTo>
                    <a:pt x="2944841" y="3499874"/>
                  </a:lnTo>
                  <a:lnTo>
                    <a:pt x="2943739" y="3495070"/>
                  </a:lnTo>
                  <a:lnTo>
                    <a:pt x="2940023" y="3492698"/>
                  </a:lnTo>
                  <a:lnTo>
                    <a:pt x="2934975" y="3489756"/>
                  </a:lnTo>
                  <a:lnTo>
                    <a:pt x="2931117" y="3487716"/>
                  </a:lnTo>
                  <a:close/>
                </a:path>
                <a:path w="17646015" h="9944735">
                  <a:moveTo>
                    <a:pt x="9381723" y="6233423"/>
                  </a:moveTo>
                  <a:lnTo>
                    <a:pt x="9366969" y="6231069"/>
                  </a:lnTo>
                  <a:lnTo>
                    <a:pt x="9362930" y="6234074"/>
                  </a:lnTo>
                  <a:lnTo>
                    <a:pt x="9362224" y="6238500"/>
                  </a:lnTo>
                  <a:lnTo>
                    <a:pt x="9361612" y="6241784"/>
                  </a:lnTo>
                  <a:lnTo>
                    <a:pt x="9363617" y="6245397"/>
                  </a:lnTo>
                  <a:lnTo>
                    <a:pt x="9368950" y="6247672"/>
                  </a:lnTo>
                  <a:lnTo>
                    <a:pt x="9379276" y="6249319"/>
                  </a:lnTo>
                  <a:lnTo>
                    <a:pt x="9383314" y="6246314"/>
                  </a:lnTo>
                  <a:lnTo>
                    <a:pt x="9384726" y="6237462"/>
                  </a:lnTo>
                  <a:lnTo>
                    <a:pt x="9381723" y="6233423"/>
                  </a:lnTo>
                  <a:close/>
                </a:path>
                <a:path w="17646015" h="9944735">
                  <a:moveTo>
                    <a:pt x="15745620" y="8941354"/>
                  </a:moveTo>
                  <a:lnTo>
                    <a:pt x="15740627" y="8941982"/>
                  </a:lnTo>
                  <a:lnTo>
                    <a:pt x="15735882" y="8949413"/>
                  </a:lnTo>
                  <a:lnTo>
                    <a:pt x="15736509" y="8954408"/>
                  </a:lnTo>
                  <a:lnTo>
                    <a:pt x="15740224" y="8956780"/>
                  </a:lnTo>
                  <a:lnTo>
                    <a:pt x="15745129" y="8960055"/>
                  </a:lnTo>
                  <a:lnTo>
                    <a:pt x="15750131" y="8962188"/>
                  </a:lnTo>
                  <a:lnTo>
                    <a:pt x="15754124" y="8961134"/>
                  </a:lnTo>
                  <a:lnTo>
                    <a:pt x="15756212" y="8958085"/>
                  </a:lnTo>
                  <a:lnTo>
                    <a:pt x="15758585" y="8954370"/>
                  </a:lnTo>
                  <a:lnTo>
                    <a:pt x="15757959" y="8949375"/>
                  </a:lnTo>
                  <a:lnTo>
                    <a:pt x="15754243" y="8947002"/>
                  </a:lnTo>
                  <a:lnTo>
                    <a:pt x="15749335" y="8943727"/>
                  </a:lnTo>
                  <a:lnTo>
                    <a:pt x="15745620" y="8941354"/>
                  </a:lnTo>
                  <a:close/>
                </a:path>
                <a:path w="17646015" h="9944735">
                  <a:moveTo>
                    <a:pt x="2855434" y="3441644"/>
                  </a:moveTo>
                  <a:lnTo>
                    <a:pt x="2850630" y="3442747"/>
                  </a:lnTo>
                  <a:lnTo>
                    <a:pt x="2845884" y="3450177"/>
                  </a:lnTo>
                  <a:lnTo>
                    <a:pt x="2846986" y="3454981"/>
                  </a:lnTo>
                  <a:lnTo>
                    <a:pt x="2850702" y="3457354"/>
                  </a:lnTo>
                  <a:lnTo>
                    <a:pt x="2855751" y="3460295"/>
                  </a:lnTo>
                  <a:lnTo>
                    <a:pt x="2856750" y="3460722"/>
                  </a:lnTo>
                  <a:lnTo>
                    <a:pt x="2856608" y="3461055"/>
                  </a:lnTo>
                  <a:lnTo>
                    <a:pt x="2860274" y="3462619"/>
                  </a:lnTo>
                  <a:lnTo>
                    <a:pt x="2864412" y="3461232"/>
                  </a:lnTo>
                  <a:lnTo>
                    <a:pt x="2866642" y="3457850"/>
                  </a:lnTo>
                  <a:lnTo>
                    <a:pt x="2869015" y="3454134"/>
                  </a:lnTo>
                  <a:lnTo>
                    <a:pt x="2867913" y="3449331"/>
                  </a:lnTo>
                  <a:lnTo>
                    <a:pt x="2864198" y="3446958"/>
                  </a:lnTo>
                  <a:lnTo>
                    <a:pt x="2859149" y="3444017"/>
                  </a:lnTo>
                  <a:lnTo>
                    <a:pt x="2855434" y="3441644"/>
                  </a:lnTo>
                  <a:close/>
                </a:path>
                <a:path w="17646015" h="9944735">
                  <a:moveTo>
                    <a:pt x="2779559" y="3395095"/>
                  </a:moveTo>
                  <a:lnTo>
                    <a:pt x="2774754" y="3396198"/>
                  </a:lnTo>
                  <a:lnTo>
                    <a:pt x="2770009" y="3403629"/>
                  </a:lnTo>
                  <a:lnTo>
                    <a:pt x="2771112" y="3408433"/>
                  </a:lnTo>
                  <a:lnTo>
                    <a:pt x="2774827" y="3410806"/>
                  </a:lnTo>
                  <a:lnTo>
                    <a:pt x="2779876" y="3413747"/>
                  </a:lnTo>
                  <a:lnTo>
                    <a:pt x="2784542" y="3415738"/>
                  </a:lnTo>
                  <a:lnTo>
                    <a:pt x="2788537" y="3414684"/>
                  </a:lnTo>
                  <a:lnTo>
                    <a:pt x="2790768" y="3411302"/>
                  </a:lnTo>
                  <a:lnTo>
                    <a:pt x="2793140" y="3407587"/>
                  </a:lnTo>
                  <a:lnTo>
                    <a:pt x="2792038" y="3402783"/>
                  </a:lnTo>
                  <a:lnTo>
                    <a:pt x="2788322" y="3400410"/>
                  </a:lnTo>
                  <a:lnTo>
                    <a:pt x="2783274" y="3397468"/>
                  </a:lnTo>
                  <a:lnTo>
                    <a:pt x="2779559" y="3395095"/>
                  </a:lnTo>
                  <a:close/>
                </a:path>
                <a:path w="17646015" h="9944735">
                  <a:moveTo>
                    <a:pt x="9469007" y="6245836"/>
                  </a:moveTo>
                  <a:lnTo>
                    <a:pt x="9464581" y="6245130"/>
                  </a:lnTo>
                  <a:lnTo>
                    <a:pt x="9454921" y="6243767"/>
                  </a:lnTo>
                  <a:lnTo>
                    <a:pt x="9450881" y="6246771"/>
                  </a:lnTo>
                  <a:lnTo>
                    <a:pt x="9450175" y="6251197"/>
                  </a:lnTo>
                  <a:lnTo>
                    <a:pt x="9449753" y="6254957"/>
                  </a:lnTo>
                  <a:lnTo>
                    <a:pt x="9451567" y="6258095"/>
                  </a:lnTo>
                  <a:lnTo>
                    <a:pt x="9454900" y="6259517"/>
                  </a:lnTo>
                  <a:lnTo>
                    <a:pt x="9454709" y="6259040"/>
                  </a:lnTo>
                  <a:lnTo>
                    <a:pt x="9456709" y="6259894"/>
                  </a:lnTo>
                  <a:lnTo>
                    <a:pt x="9462609" y="6260835"/>
                  </a:lnTo>
                  <a:lnTo>
                    <a:pt x="9466702" y="6261399"/>
                  </a:lnTo>
                  <a:lnTo>
                    <a:pt x="9470742" y="6258394"/>
                  </a:lnTo>
                  <a:lnTo>
                    <a:pt x="9471449" y="6253969"/>
                  </a:lnTo>
                  <a:lnTo>
                    <a:pt x="9472013" y="6249876"/>
                  </a:lnTo>
                  <a:lnTo>
                    <a:pt x="9469007" y="6245836"/>
                  </a:lnTo>
                  <a:close/>
                </a:path>
                <a:path w="17646015" h="9944735">
                  <a:moveTo>
                    <a:pt x="15672212" y="8889949"/>
                  </a:moveTo>
                  <a:lnTo>
                    <a:pt x="15667550" y="8890718"/>
                  </a:lnTo>
                  <a:lnTo>
                    <a:pt x="15664844" y="8894291"/>
                  </a:lnTo>
                  <a:lnTo>
                    <a:pt x="15662471" y="8898006"/>
                  </a:lnTo>
                  <a:lnTo>
                    <a:pt x="15663242" y="8902669"/>
                  </a:lnTo>
                  <a:lnTo>
                    <a:pt x="15666815" y="8905374"/>
                  </a:lnTo>
                  <a:lnTo>
                    <a:pt x="15671721" y="8908649"/>
                  </a:lnTo>
                  <a:lnTo>
                    <a:pt x="15676720" y="8910782"/>
                  </a:lnTo>
                  <a:lnTo>
                    <a:pt x="15680716" y="8909729"/>
                  </a:lnTo>
                  <a:lnTo>
                    <a:pt x="15682803" y="8906679"/>
                  </a:lnTo>
                  <a:lnTo>
                    <a:pt x="15685176" y="8902964"/>
                  </a:lnTo>
                  <a:lnTo>
                    <a:pt x="15684408" y="8898303"/>
                  </a:lnTo>
                  <a:lnTo>
                    <a:pt x="15680835" y="8895597"/>
                  </a:lnTo>
                  <a:lnTo>
                    <a:pt x="15675927" y="8892322"/>
                  </a:lnTo>
                  <a:lnTo>
                    <a:pt x="15672212" y="8889949"/>
                  </a:lnTo>
                  <a:close/>
                </a:path>
                <a:path w="17646015" h="9944735">
                  <a:moveTo>
                    <a:pt x="2704443" y="3347690"/>
                  </a:moveTo>
                  <a:lnTo>
                    <a:pt x="2699640" y="3348792"/>
                  </a:lnTo>
                  <a:lnTo>
                    <a:pt x="2695290" y="3355604"/>
                  </a:lnTo>
                  <a:lnTo>
                    <a:pt x="2694894" y="3356223"/>
                  </a:lnTo>
                  <a:lnTo>
                    <a:pt x="2695997" y="3361027"/>
                  </a:lnTo>
                  <a:lnTo>
                    <a:pt x="2699712" y="3363400"/>
                  </a:lnTo>
                  <a:lnTo>
                    <a:pt x="2704618" y="3366675"/>
                  </a:lnTo>
                  <a:lnTo>
                    <a:pt x="2709285" y="3368665"/>
                  </a:lnTo>
                  <a:lnTo>
                    <a:pt x="2713279" y="3367611"/>
                  </a:lnTo>
                  <a:lnTo>
                    <a:pt x="2715510" y="3364229"/>
                  </a:lnTo>
                  <a:lnTo>
                    <a:pt x="2717883" y="3360514"/>
                  </a:lnTo>
                  <a:lnTo>
                    <a:pt x="2716780" y="3355710"/>
                  </a:lnTo>
                  <a:lnTo>
                    <a:pt x="2713065" y="3353337"/>
                  </a:lnTo>
                  <a:lnTo>
                    <a:pt x="2708158" y="3350063"/>
                  </a:lnTo>
                  <a:lnTo>
                    <a:pt x="2704443" y="3347690"/>
                  </a:lnTo>
                  <a:close/>
                </a:path>
                <a:path w="17646015" h="9944735">
                  <a:moveTo>
                    <a:pt x="15599944" y="8838636"/>
                  </a:moveTo>
                  <a:lnTo>
                    <a:pt x="15594951" y="8839264"/>
                  </a:lnTo>
                  <a:lnTo>
                    <a:pt x="15590207" y="8846695"/>
                  </a:lnTo>
                  <a:lnTo>
                    <a:pt x="15590975" y="8851356"/>
                  </a:lnTo>
                  <a:lnTo>
                    <a:pt x="15594548" y="8854063"/>
                  </a:lnTo>
                  <a:lnTo>
                    <a:pt x="15599453" y="8857337"/>
                  </a:lnTo>
                  <a:lnTo>
                    <a:pt x="15604452" y="8859470"/>
                  </a:lnTo>
                  <a:lnTo>
                    <a:pt x="15608448" y="8858416"/>
                  </a:lnTo>
                  <a:lnTo>
                    <a:pt x="15610537" y="8855367"/>
                  </a:lnTo>
                  <a:lnTo>
                    <a:pt x="15612910" y="8851652"/>
                  </a:lnTo>
                  <a:lnTo>
                    <a:pt x="15612141" y="8846991"/>
                  </a:lnTo>
                  <a:lnTo>
                    <a:pt x="15608567" y="8844284"/>
                  </a:lnTo>
                  <a:lnTo>
                    <a:pt x="15603659" y="8841009"/>
                  </a:lnTo>
                  <a:lnTo>
                    <a:pt x="15599944" y="8838636"/>
                  </a:lnTo>
                  <a:close/>
                </a:path>
                <a:path w="17646015" h="9944735">
                  <a:moveTo>
                    <a:pt x="9557242" y="6257867"/>
                  </a:moveTo>
                  <a:lnTo>
                    <a:pt x="9552816" y="6257162"/>
                  </a:lnTo>
                  <a:lnTo>
                    <a:pt x="9547249" y="6256362"/>
                  </a:lnTo>
                  <a:lnTo>
                    <a:pt x="9542822" y="6255656"/>
                  </a:lnTo>
                  <a:lnTo>
                    <a:pt x="9539116" y="6258802"/>
                  </a:lnTo>
                  <a:lnTo>
                    <a:pt x="9538410" y="6263229"/>
                  </a:lnTo>
                  <a:lnTo>
                    <a:pt x="9537988" y="6266988"/>
                  </a:lnTo>
                  <a:lnTo>
                    <a:pt x="9539802" y="6270126"/>
                  </a:lnTo>
                  <a:lnTo>
                    <a:pt x="9543135" y="6271547"/>
                  </a:lnTo>
                  <a:lnTo>
                    <a:pt x="9543277" y="6271214"/>
                  </a:lnTo>
                  <a:lnTo>
                    <a:pt x="9545277" y="6272067"/>
                  </a:lnTo>
                  <a:lnTo>
                    <a:pt x="9550844" y="6272866"/>
                  </a:lnTo>
                  <a:lnTo>
                    <a:pt x="9555270" y="6273572"/>
                  </a:lnTo>
                  <a:lnTo>
                    <a:pt x="9558978" y="6270426"/>
                  </a:lnTo>
                  <a:lnTo>
                    <a:pt x="9560331" y="6261942"/>
                  </a:lnTo>
                  <a:lnTo>
                    <a:pt x="9560389" y="6261574"/>
                  </a:lnTo>
                  <a:lnTo>
                    <a:pt x="9557242" y="6257867"/>
                  </a:lnTo>
                  <a:close/>
                </a:path>
                <a:path w="17646015" h="9944735">
                  <a:moveTo>
                    <a:pt x="2628804" y="3299667"/>
                  </a:moveTo>
                  <a:lnTo>
                    <a:pt x="2624000" y="3300769"/>
                  </a:lnTo>
                  <a:lnTo>
                    <a:pt x="2619650" y="3307580"/>
                  </a:lnTo>
                  <a:lnTo>
                    <a:pt x="2619254" y="3308199"/>
                  </a:lnTo>
                  <a:lnTo>
                    <a:pt x="2620357" y="3313003"/>
                  </a:lnTo>
                  <a:lnTo>
                    <a:pt x="2624073" y="3315376"/>
                  </a:lnTo>
                  <a:lnTo>
                    <a:pt x="2628979" y="3318651"/>
                  </a:lnTo>
                  <a:lnTo>
                    <a:pt x="2633645" y="3320641"/>
                  </a:lnTo>
                  <a:lnTo>
                    <a:pt x="2637640" y="3319588"/>
                  </a:lnTo>
                  <a:lnTo>
                    <a:pt x="2639871" y="3316206"/>
                  </a:lnTo>
                  <a:lnTo>
                    <a:pt x="2642243" y="3312491"/>
                  </a:lnTo>
                  <a:lnTo>
                    <a:pt x="2641141" y="3307687"/>
                  </a:lnTo>
                  <a:lnTo>
                    <a:pt x="2637425" y="3305314"/>
                  </a:lnTo>
                  <a:lnTo>
                    <a:pt x="2632519" y="3302039"/>
                  </a:lnTo>
                  <a:lnTo>
                    <a:pt x="2628804" y="3299667"/>
                  </a:lnTo>
                  <a:close/>
                </a:path>
                <a:path w="17646015" h="9944735">
                  <a:moveTo>
                    <a:pt x="15528105" y="8786325"/>
                  </a:moveTo>
                  <a:lnTo>
                    <a:pt x="15523444" y="8787094"/>
                  </a:lnTo>
                  <a:lnTo>
                    <a:pt x="15518032" y="8794240"/>
                  </a:lnTo>
                  <a:lnTo>
                    <a:pt x="15518800" y="8798902"/>
                  </a:lnTo>
                  <a:lnTo>
                    <a:pt x="15527138" y="8805216"/>
                  </a:lnTo>
                  <a:lnTo>
                    <a:pt x="15528805" y="8805927"/>
                  </a:lnTo>
                  <a:lnTo>
                    <a:pt x="15528663" y="8806261"/>
                  </a:lnTo>
                  <a:lnTo>
                    <a:pt x="15531995" y="8807682"/>
                  </a:lnTo>
                  <a:lnTo>
                    <a:pt x="15535991" y="8806628"/>
                  </a:lnTo>
                  <a:lnTo>
                    <a:pt x="15538080" y="8803580"/>
                  </a:lnTo>
                  <a:lnTo>
                    <a:pt x="15540786" y="8800006"/>
                  </a:lnTo>
                  <a:lnTo>
                    <a:pt x="15540015" y="8795344"/>
                  </a:lnTo>
                  <a:lnTo>
                    <a:pt x="15528105" y="8786325"/>
                  </a:lnTo>
                  <a:close/>
                </a:path>
                <a:path w="17646015" h="9944735">
                  <a:moveTo>
                    <a:pt x="2553973" y="3251594"/>
                  </a:moveTo>
                  <a:lnTo>
                    <a:pt x="2549169" y="3252696"/>
                  </a:lnTo>
                  <a:lnTo>
                    <a:pt x="2544819" y="3259508"/>
                  </a:lnTo>
                  <a:lnTo>
                    <a:pt x="2544424" y="3260127"/>
                  </a:lnTo>
                  <a:lnTo>
                    <a:pt x="2545526" y="3264931"/>
                  </a:lnTo>
                  <a:lnTo>
                    <a:pt x="2549242" y="3267304"/>
                  </a:lnTo>
                  <a:lnTo>
                    <a:pt x="2554148" y="3270578"/>
                  </a:lnTo>
                  <a:lnTo>
                    <a:pt x="2558814" y="3272568"/>
                  </a:lnTo>
                  <a:lnTo>
                    <a:pt x="2562809" y="3271515"/>
                  </a:lnTo>
                  <a:lnTo>
                    <a:pt x="2565039" y="3268133"/>
                  </a:lnTo>
                  <a:lnTo>
                    <a:pt x="2567412" y="3264418"/>
                  </a:lnTo>
                  <a:lnTo>
                    <a:pt x="2566310" y="3259614"/>
                  </a:lnTo>
                  <a:lnTo>
                    <a:pt x="2562594" y="3257241"/>
                  </a:lnTo>
                  <a:lnTo>
                    <a:pt x="2557688" y="3253967"/>
                  </a:lnTo>
                  <a:lnTo>
                    <a:pt x="2553973" y="3251594"/>
                  </a:lnTo>
                  <a:close/>
                </a:path>
                <a:path w="17646015" h="9944735">
                  <a:moveTo>
                    <a:pt x="9645857" y="6268091"/>
                  </a:moveTo>
                  <a:lnTo>
                    <a:pt x="9641430" y="6267384"/>
                  </a:lnTo>
                  <a:lnTo>
                    <a:pt x="9635718" y="6266917"/>
                  </a:lnTo>
                  <a:lnTo>
                    <a:pt x="9631292" y="6266212"/>
                  </a:lnTo>
                  <a:lnTo>
                    <a:pt x="9627586" y="6269358"/>
                  </a:lnTo>
                  <a:lnTo>
                    <a:pt x="9626880" y="6273784"/>
                  </a:lnTo>
                  <a:lnTo>
                    <a:pt x="9626457" y="6277543"/>
                  </a:lnTo>
                  <a:lnTo>
                    <a:pt x="9628606" y="6280823"/>
                  </a:lnTo>
                  <a:lnTo>
                    <a:pt x="9631605" y="6282103"/>
                  </a:lnTo>
                  <a:lnTo>
                    <a:pt x="9631747" y="6281769"/>
                  </a:lnTo>
                  <a:lnTo>
                    <a:pt x="9633747" y="6282623"/>
                  </a:lnTo>
                  <a:lnTo>
                    <a:pt x="9639456" y="6283088"/>
                  </a:lnTo>
                  <a:lnTo>
                    <a:pt x="9643885" y="6283795"/>
                  </a:lnTo>
                  <a:lnTo>
                    <a:pt x="9647589" y="6280648"/>
                  </a:lnTo>
                  <a:lnTo>
                    <a:pt x="9649002" y="6271796"/>
                  </a:lnTo>
                  <a:lnTo>
                    <a:pt x="9645857" y="6268091"/>
                  </a:lnTo>
                  <a:close/>
                </a:path>
                <a:path w="17646015" h="9944735">
                  <a:moveTo>
                    <a:pt x="2479427" y="3202855"/>
                  </a:moveTo>
                  <a:lnTo>
                    <a:pt x="2474623" y="3203958"/>
                  </a:lnTo>
                  <a:lnTo>
                    <a:pt x="2470273" y="3210768"/>
                  </a:lnTo>
                  <a:lnTo>
                    <a:pt x="2469877" y="3211388"/>
                  </a:lnTo>
                  <a:lnTo>
                    <a:pt x="2470980" y="3216192"/>
                  </a:lnTo>
                  <a:lnTo>
                    <a:pt x="2474695" y="3218564"/>
                  </a:lnTo>
                  <a:lnTo>
                    <a:pt x="2479601" y="3221839"/>
                  </a:lnTo>
                  <a:lnTo>
                    <a:pt x="2484268" y="3223830"/>
                  </a:lnTo>
                  <a:lnTo>
                    <a:pt x="2488263" y="3222776"/>
                  </a:lnTo>
                  <a:lnTo>
                    <a:pt x="2490493" y="3219394"/>
                  </a:lnTo>
                  <a:lnTo>
                    <a:pt x="2492866" y="3215679"/>
                  </a:lnTo>
                  <a:lnTo>
                    <a:pt x="2491764" y="3210875"/>
                  </a:lnTo>
                  <a:lnTo>
                    <a:pt x="2488048" y="3208502"/>
                  </a:lnTo>
                  <a:lnTo>
                    <a:pt x="2483142" y="3205227"/>
                  </a:lnTo>
                  <a:lnTo>
                    <a:pt x="2479427" y="3202855"/>
                  </a:lnTo>
                  <a:close/>
                </a:path>
                <a:path w="17646015" h="9944735">
                  <a:moveTo>
                    <a:pt x="15456407" y="8733679"/>
                  </a:moveTo>
                  <a:lnTo>
                    <a:pt x="15451745" y="8734448"/>
                  </a:lnTo>
                  <a:lnTo>
                    <a:pt x="15446334" y="8741595"/>
                  </a:lnTo>
                  <a:lnTo>
                    <a:pt x="15447101" y="8746256"/>
                  </a:lnTo>
                  <a:lnTo>
                    <a:pt x="15455440" y="8752570"/>
                  </a:lnTo>
                  <a:lnTo>
                    <a:pt x="15457106" y="8753281"/>
                  </a:lnTo>
                  <a:lnTo>
                    <a:pt x="15456964" y="8753614"/>
                  </a:lnTo>
                  <a:lnTo>
                    <a:pt x="15460297" y="8755036"/>
                  </a:lnTo>
                  <a:lnTo>
                    <a:pt x="15464293" y="8753983"/>
                  </a:lnTo>
                  <a:lnTo>
                    <a:pt x="15466382" y="8750934"/>
                  </a:lnTo>
                  <a:lnTo>
                    <a:pt x="15469087" y="8747361"/>
                  </a:lnTo>
                  <a:lnTo>
                    <a:pt x="15468317" y="8742699"/>
                  </a:lnTo>
                  <a:lnTo>
                    <a:pt x="15456407" y="8733679"/>
                  </a:lnTo>
                  <a:close/>
                </a:path>
                <a:path w="17646015" h="9944735">
                  <a:moveTo>
                    <a:pt x="2405688" y="3154067"/>
                  </a:moveTo>
                  <a:lnTo>
                    <a:pt x="2400551" y="3155027"/>
                  </a:lnTo>
                  <a:lnTo>
                    <a:pt x="2398179" y="3158742"/>
                  </a:lnTo>
                  <a:lnTo>
                    <a:pt x="2395615" y="3161982"/>
                  </a:lnTo>
                  <a:lnTo>
                    <a:pt x="2396575" y="3167119"/>
                  </a:lnTo>
                  <a:lnTo>
                    <a:pt x="2400291" y="3169492"/>
                  </a:lnTo>
                  <a:lnTo>
                    <a:pt x="2405197" y="3172767"/>
                  </a:lnTo>
                  <a:lnTo>
                    <a:pt x="2406530" y="3173336"/>
                  </a:lnTo>
                  <a:lnTo>
                    <a:pt x="2406388" y="3173668"/>
                  </a:lnTo>
                  <a:lnTo>
                    <a:pt x="2409722" y="3175090"/>
                  </a:lnTo>
                  <a:lnTo>
                    <a:pt x="2413858" y="3173704"/>
                  </a:lnTo>
                  <a:lnTo>
                    <a:pt x="2415947" y="3170655"/>
                  </a:lnTo>
                  <a:lnTo>
                    <a:pt x="2418511" y="3167415"/>
                  </a:lnTo>
                  <a:lnTo>
                    <a:pt x="2417550" y="3162278"/>
                  </a:lnTo>
                  <a:lnTo>
                    <a:pt x="2413835" y="3159906"/>
                  </a:lnTo>
                  <a:lnTo>
                    <a:pt x="2408929" y="3156630"/>
                  </a:lnTo>
                  <a:lnTo>
                    <a:pt x="2405688" y="3154067"/>
                  </a:lnTo>
                  <a:close/>
                </a:path>
                <a:path w="17646015" h="9944735">
                  <a:moveTo>
                    <a:pt x="9733943" y="6277695"/>
                  </a:moveTo>
                  <a:lnTo>
                    <a:pt x="9723664" y="6276855"/>
                  </a:lnTo>
                  <a:lnTo>
                    <a:pt x="9719571" y="6276292"/>
                  </a:lnTo>
                  <a:lnTo>
                    <a:pt x="9715533" y="6279297"/>
                  </a:lnTo>
                  <a:lnTo>
                    <a:pt x="9714881" y="6287291"/>
                  </a:lnTo>
                  <a:lnTo>
                    <a:pt x="9717026" y="6290570"/>
                  </a:lnTo>
                  <a:lnTo>
                    <a:pt x="9720026" y="6291849"/>
                  </a:lnTo>
                  <a:lnTo>
                    <a:pt x="9720168" y="6291517"/>
                  </a:lnTo>
                  <a:lnTo>
                    <a:pt x="9722167" y="6292369"/>
                  </a:lnTo>
                  <a:lnTo>
                    <a:pt x="9727879" y="6292836"/>
                  </a:lnTo>
                  <a:lnTo>
                    <a:pt x="9731971" y="6293399"/>
                  </a:lnTo>
                  <a:lnTo>
                    <a:pt x="9736011" y="6290395"/>
                  </a:lnTo>
                  <a:lnTo>
                    <a:pt x="9736385" y="6285827"/>
                  </a:lnTo>
                  <a:lnTo>
                    <a:pt x="9736949" y="6281734"/>
                  </a:lnTo>
                  <a:lnTo>
                    <a:pt x="9733943" y="6277695"/>
                  </a:lnTo>
                  <a:close/>
                </a:path>
                <a:path w="17646015" h="9944735">
                  <a:moveTo>
                    <a:pt x="15385041" y="8681175"/>
                  </a:moveTo>
                  <a:lnTo>
                    <a:pt x="15380047" y="8681802"/>
                  </a:lnTo>
                  <a:lnTo>
                    <a:pt x="15377341" y="8685376"/>
                  </a:lnTo>
                  <a:lnTo>
                    <a:pt x="15374776" y="8688615"/>
                  </a:lnTo>
                  <a:lnTo>
                    <a:pt x="15375405" y="8693611"/>
                  </a:lnTo>
                  <a:lnTo>
                    <a:pt x="15383741" y="8699925"/>
                  </a:lnTo>
                  <a:lnTo>
                    <a:pt x="15385408" y="8700636"/>
                  </a:lnTo>
                  <a:lnTo>
                    <a:pt x="15385266" y="8700968"/>
                  </a:lnTo>
                  <a:lnTo>
                    <a:pt x="15388598" y="8702390"/>
                  </a:lnTo>
                  <a:lnTo>
                    <a:pt x="15392594" y="8701337"/>
                  </a:lnTo>
                  <a:lnTo>
                    <a:pt x="15394682" y="8698288"/>
                  </a:lnTo>
                  <a:lnTo>
                    <a:pt x="15397246" y="8695049"/>
                  </a:lnTo>
                  <a:lnTo>
                    <a:pt x="15396620" y="8690054"/>
                  </a:lnTo>
                  <a:lnTo>
                    <a:pt x="15388282" y="8683740"/>
                  </a:lnTo>
                  <a:lnTo>
                    <a:pt x="15385041" y="8681175"/>
                  </a:lnTo>
                  <a:close/>
                </a:path>
                <a:path w="17646015" h="9944735">
                  <a:moveTo>
                    <a:pt x="2332187" y="3103803"/>
                  </a:moveTo>
                  <a:lnTo>
                    <a:pt x="2327050" y="3104764"/>
                  </a:lnTo>
                  <a:lnTo>
                    <a:pt x="2324677" y="3108479"/>
                  </a:lnTo>
                  <a:lnTo>
                    <a:pt x="2321971" y="3112053"/>
                  </a:lnTo>
                  <a:lnTo>
                    <a:pt x="2322931" y="3117189"/>
                  </a:lnTo>
                  <a:lnTo>
                    <a:pt x="2326646" y="3119562"/>
                  </a:lnTo>
                  <a:lnTo>
                    <a:pt x="2331553" y="3122836"/>
                  </a:lnTo>
                  <a:lnTo>
                    <a:pt x="2332886" y="3123405"/>
                  </a:lnTo>
                  <a:lnTo>
                    <a:pt x="2333077" y="3123881"/>
                  </a:lnTo>
                  <a:lnTo>
                    <a:pt x="2336410" y="3125303"/>
                  </a:lnTo>
                  <a:lnTo>
                    <a:pt x="2340548" y="3123916"/>
                  </a:lnTo>
                  <a:lnTo>
                    <a:pt x="2342635" y="3120867"/>
                  </a:lnTo>
                  <a:lnTo>
                    <a:pt x="2345342" y="3117294"/>
                  </a:lnTo>
                  <a:lnTo>
                    <a:pt x="2344381" y="3112157"/>
                  </a:lnTo>
                  <a:lnTo>
                    <a:pt x="2340666" y="3109784"/>
                  </a:lnTo>
                  <a:lnTo>
                    <a:pt x="2335760" y="3106510"/>
                  </a:lnTo>
                  <a:lnTo>
                    <a:pt x="2332187" y="3103803"/>
                  </a:lnTo>
                  <a:close/>
                </a:path>
                <a:path w="17646015" h="9944735">
                  <a:moveTo>
                    <a:pt x="9821983" y="6286491"/>
                  </a:moveTo>
                  <a:lnTo>
                    <a:pt x="9817749" y="6286260"/>
                  </a:lnTo>
                  <a:lnTo>
                    <a:pt x="9812037" y="6285794"/>
                  </a:lnTo>
                  <a:lnTo>
                    <a:pt x="9807945" y="6285230"/>
                  </a:lnTo>
                  <a:lnTo>
                    <a:pt x="9803763" y="6288567"/>
                  </a:lnTo>
                  <a:lnTo>
                    <a:pt x="9803531" y="6292802"/>
                  </a:lnTo>
                  <a:lnTo>
                    <a:pt x="9803252" y="6296229"/>
                  </a:lnTo>
                  <a:lnTo>
                    <a:pt x="9805399" y="6299508"/>
                  </a:lnTo>
                  <a:lnTo>
                    <a:pt x="9809065" y="6301072"/>
                  </a:lnTo>
                  <a:lnTo>
                    <a:pt x="9810541" y="6301308"/>
                  </a:lnTo>
                  <a:lnTo>
                    <a:pt x="9816252" y="6301774"/>
                  </a:lnTo>
                  <a:lnTo>
                    <a:pt x="9820346" y="6302339"/>
                  </a:lnTo>
                  <a:lnTo>
                    <a:pt x="9824525" y="6299000"/>
                  </a:lnTo>
                  <a:lnTo>
                    <a:pt x="9824756" y="6294765"/>
                  </a:lnTo>
                  <a:lnTo>
                    <a:pt x="9825320" y="6290672"/>
                  </a:lnTo>
                  <a:lnTo>
                    <a:pt x="9821983" y="6286491"/>
                  </a:lnTo>
                  <a:close/>
                </a:path>
                <a:path w="17646015" h="9944735">
                  <a:moveTo>
                    <a:pt x="15313628" y="8627863"/>
                  </a:moveTo>
                  <a:lnTo>
                    <a:pt x="15308634" y="8628491"/>
                  </a:lnTo>
                  <a:lnTo>
                    <a:pt x="15305928" y="8632064"/>
                  </a:lnTo>
                  <a:lnTo>
                    <a:pt x="15303364" y="8635303"/>
                  </a:lnTo>
                  <a:lnTo>
                    <a:pt x="15303990" y="8640299"/>
                  </a:lnTo>
                  <a:lnTo>
                    <a:pt x="15312327" y="8646612"/>
                  </a:lnTo>
                  <a:lnTo>
                    <a:pt x="15313995" y="8647324"/>
                  </a:lnTo>
                  <a:lnTo>
                    <a:pt x="15313853" y="8647657"/>
                  </a:lnTo>
                  <a:lnTo>
                    <a:pt x="15317186" y="8649079"/>
                  </a:lnTo>
                  <a:lnTo>
                    <a:pt x="15321180" y="8648025"/>
                  </a:lnTo>
                  <a:lnTo>
                    <a:pt x="15323269" y="8644976"/>
                  </a:lnTo>
                  <a:lnTo>
                    <a:pt x="15325831" y="8641736"/>
                  </a:lnTo>
                  <a:lnTo>
                    <a:pt x="15325206" y="8636742"/>
                  </a:lnTo>
                  <a:lnTo>
                    <a:pt x="15316867" y="8630427"/>
                  </a:lnTo>
                  <a:lnTo>
                    <a:pt x="15313628" y="8627863"/>
                  </a:lnTo>
                  <a:close/>
                </a:path>
                <a:path w="17646015" h="9944735">
                  <a:moveTo>
                    <a:pt x="2258542" y="3053873"/>
                  </a:moveTo>
                  <a:lnTo>
                    <a:pt x="2253547" y="3054500"/>
                  </a:lnTo>
                  <a:lnTo>
                    <a:pt x="2248802" y="3061931"/>
                  </a:lnTo>
                  <a:lnTo>
                    <a:pt x="2249429" y="3066926"/>
                  </a:lnTo>
                  <a:lnTo>
                    <a:pt x="2253144" y="3069298"/>
                  </a:lnTo>
                  <a:lnTo>
                    <a:pt x="2258050" y="3072573"/>
                  </a:lnTo>
                  <a:lnTo>
                    <a:pt x="2263050" y="3074706"/>
                  </a:lnTo>
                  <a:lnTo>
                    <a:pt x="2267045" y="3073652"/>
                  </a:lnTo>
                  <a:lnTo>
                    <a:pt x="2269133" y="3070604"/>
                  </a:lnTo>
                  <a:lnTo>
                    <a:pt x="2271506" y="3066889"/>
                  </a:lnTo>
                  <a:lnTo>
                    <a:pt x="2270879" y="3061893"/>
                  </a:lnTo>
                  <a:lnTo>
                    <a:pt x="2267164" y="3059521"/>
                  </a:lnTo>
                  <a:lnTo>
                    <a:pt x="2262257" y="3056246"/>
                  </a:lnTo>
                  <a:lnTo>
                    <a:pt x="2258542" y="3053873"/>
                  </a:lnTo>
                  <a:close/>
                </a:path>
                <a:path w="17646015" h="9944735">
                  <a:moveTo>
                    <a:pt x="15242689" y="8574360"/>
                  </a:moveTo>
                  <a:lnTo>
                    <a:pt x="15237554" y="8575321"/>
                  </a:lnTo>
                  <a:lnTo>
                    <a:pt x="15232426" y="8581800"/>
                  </a:lnTo>
                  <a:lnTo>
                    <a:pt x="15233052" y="8586795"/>
                  </a:lnTo>
                  <a:lnTo>
                    <a:pt x="15241388" y="8593108"/>
                  </a:lnTo>
                  <a:lnTo>
                    <a:pt x="15243057" y="8593820"/>
                  </a:lnTo>
                  <a:lnTo>
                    <a:pt x="15242915" y="8594154"/>
                  </a:lnTo>
                  <a:lnTo>
                    <a:pt x="15246247" y="8595575"/>
                  </a:lnTo>
                  <a:lnTo>
                    <a:pt x="15250241" y="8594521"/>
                  </a:lnTo>
                  <a:lnTo>
                    <a:pt x="15252329" y="8591473"/>
                  </a:lnTo>
                  <a:lnTo>
                    <a:pt x="15254893" y="8588233"/>
                  </a:lnTo>
                  <a:lnTo>
                    <a:pt x="15254267" y="8583238"/>
                  </a:lnTo>
                  <a:lnTo>
                    <a:pt x="15245929" y="8576923"/>
                  </a:lnTo>
                  <a:lnTo>
                    <a:pt x="15242689" y="8574360"/>
                  </a:lnTo>
                  <a:close/>
                </a:path>
                <a:path w="17646015" h="9944735">
                  <a:moveTo>
                    <a:pt x="2185182" y="3003276"/>
                  </a:moveTo>
                  <a:lnTo>
                    <a:pt x="2180520" y="3004046"/>
                  </a:lnTo>
                  <a:lnTo>
                    <a:pt x="2177814" y="3007619"/>
                  </a:lnTo>
                  <a:lnTo>
                    <a:pt x="2175441" y="3011334"/>
                  </a:lnTo>
                  <a:lnTo>
                    <a:pt x="2176211" y="3015995"/>
                  </a:lnTo>
                  <a:lnTo>
                    <a:pt x="2179784" y="3018702"/>
                  </a:lnTo>
                  <a:lnTo>
                    <a:pt x="2184690" y="3021976"/>
                  </a:lnTo>
                  <a:lnTo>
                    <a:pt x="2189690" y="3024109"/>
                  </a:lnTo>
                  <a:lnTo>
                    <a:pt x="2193685" y="3023055"/>
                  </a:lnTo>
                  <a:lnTo>
                    <a:pt x="2195773" y="3020007"/>
                  </a:lnTo>
                  <a:lnTo>
                    <a:pt x="2198146" y="3016291"/>
                  </a:lnTo>
                  <a:lnTo>
                    <a:pt x="2197519" y="3011297"/>
                  </a:lnTo>
                  <a:lnTo>
                    <a:pt x="2193804" y="3008924"/>
                  </a:lnTo>
                  <a:lnTo>
                    <a:pt x="2188897" y="3005649"/>
                  </a:lnTo>
                  <a:lnTo>
                    <a:pt x="2185182" y="3003276"/>
                  </a:lnTo>
                  <a:close/>
                </a:path>
                <a:path w="17646015" h="9944735">
                  <a:moveTo>
                    <a:pt x="9910732" y="6293620"/>
                  </a:moveTo>
                  <a:lnTo>
                    <a:pt x="9906497" y="6293389"/>
                  </a:lnTo>
                  <a:lnTo>
                    <a:pt x="9896220" y="6292551"/>
                  </a:lnTo>
                  <a:lnTo>
                    <a:pt x="9892371" y="6296031"/>
                  </a:lnTo>
                  <a:lnTo>
                    <a:pt x="9892140" y="6300266"/>
                  </a:lnTo>
                  <a:lnTo>
                    <a:pt x="9891860" y="6303692"/>
                  </a:lnTo>
                  <a:lnTo>
                    <a:pt x="9894008" y="6306971"/>
                  </a:lnTo>
                  <a:lnTo>
                    <a:pt x="9897675" y="6308536"/>
                  </a:lnTo>
                  <a:lnTo>
                    <a:pt x="9899484" y="6308913"/>
                  </a:lnTo>
                  <a:lnTo>
                    <a:pt x="9909761" y="6309752"/>
                  </a:lnTo>
                  <a:lnTo>
                    <a:pt x="9913609" y="6306272"/>
                  </a:lnTo>
                  <a:lnTo>
                    <a:pt x="9913840" y="6302037"/>
                  </a:lnTo>
                  <a:lnTo>
                    <a:pt x="9914213" y="6297468"/>
                  </a:lnTo>
                  <a:lnTo>
                    <a:pt x="9910732" y="6293620"/>
                  </a:lnTo>
                  <a:close/>
                </a:path>
                <a:path w="17646015" h="9944735">
                  <a:moveTo>
                    <a:pt x="2112249" y="2951680"/>
                  </a:moveTo>
                  <a:lnTo>
                    <a:pt x="2107254" y="2952306"/>
                  </a:lnTo>
                  <a:lnTo>
                    <a:pt x="2102508" y="2959738"/>
                  </a:lnTo>
                  <a:lnTo>
                    <a:pt x="2103277" y="2964399"/>
                  </a:lnTo>
                  <a:lnTo>
                    <a:pt x="2106850" y="2967105"/>
                  </a:lnTo>
                  <a:lnTo>
                    <a:pt x="2111757" y="2970380"/>
                  </a:lnTo>
                  <a:lnTo>
                    <a:pt x="2116756" y="2972513"/>
                  </a:lnTo>
                  <a:lnTo>
                    <a:pt x="2120752" y="2971459"/>
                  </a:lnTo>
                  <a:lnTo>
                    <a:pt x="2122840" y="2968410"/>
                  </a:lnTo>
                  <a:lnTo>
                    <a:pt x="2125213" y="2964695"/>
                  </a:lnTo>
                  <a:lnTo>
                    <a:pt x="2124443" y="2960033"/>
                  </a:lnTo>
                  <a:lnTo>
                    <a:pt x="2120870" y="2957327"/>
                  </a:lnTo>
                  <a:lnTo>
                    <a:pt x="2115964" y="2954052"/>
                  </a:lnTo>
                  <a:lnTo>
                    <a:pt x="2112249" y="2951680"/>
                  </a:lnTo>
                  <a:close/>
                </a:path>
                <a:path w="17646015" h="9944735">
                  <a:moveTo>
                    <a:pt x="15171845" y="8519715"/>
                  </a:moveTo>
                  <a:lnTo>
                    <a:pt x="15166850" y="8520342"/>
                  </a:lnTo>
                  <a:lnTo>
                    <a:pt x="15161438" y="8527489"/>
                  </a:lnTo>
                  <a:lnTo>
                    <a:pt x="15162064" y="8532483"/>
                  </a:lnTo>
                  <a:lnTo>
                    <a:pt x="15170403" y="8538798"/>
                  </a:lnTo>
                  <a:lnTo>
                    <a:pt x="15172068" y="8539508"/>
                  </a:lnTo>
                  <a:lnTo>
                    <a:pt x="15172544" y="8539317"/>
                  </a:lnTo>
                  <a:lnTo>
                    <a:pt x="15175878" y="8540739"/>
                  </a:lnTo>
                  <a:lnTo>
                    <a:pt x="15179395" y="8539876"/>
                  </a:lnTo>
                  <a:lnTo>
                    <a:pt x="15181817" y="8536970"/>
                  </a:lnTo>
                  <a:lnTo>
                    <a:pt x="15184381" y="8533730"/>
                  </a:lnTo>
                  <a:lnTo>
                    <a:pt x="15183755" y="8528735"/>
                  </a:lnTo>
                  <a:lnTo>
                    <a:pt x="15171845" y="8519715"/>
                  </a:lnTo>
                  <a:close/>
                </a:path>
                <a:path w="17646015" h="9944735">
                  <a:moveTo>
                    <a:pt x="9999291" y="6300274"/>
                  </a:moveTo>
                  <a:lnTo>
                    <a:pt x="9995057" y="6300043"/>
                  </a:lnTo>
                  <a:lnTo>
                    <a:pt x="9989348" y="6299578"/>
                  </a:lnTo>
                  <a:lnTo>
                    <a:pt x="9985112" y="6299346"/>
                  </a:lnTo>
                  <a:lnTo>
                    <a:pt x="9981263" y="6302826"/>
                  </a:lnTo>
                  <a:lnTo>
                    <a:pt x="9981033" y="6307061"/>
                  </a:lnTo>
                  <a:lnTo>
                    <a:pt x="9981087" y="6310630"/>
                  </a:lnTo>
                  <a:lnTo>
                    <a:pt x="9982898" y="6313767"/>
                  </a:lnTo>
                  <a:lnTo>
                    <a:pt x="9985899" y="6315047"/>
                  </a:lnTo>
                  <a:lnTo>
                    <a:pt x="9986041" y="6314713"/>
                  </a:lnTo>
                  <a:lnTo>
                    <a:pt x="9986708" y="6314998"/>
                  </a:lnTo>
                  <a:lnTo>
                    <a:pt x="9988517" y="6315375"/>
                  </a:lnTo>
                  <a:lnTo>
                    <a:pt x="9994228" y="6315842"/>
                  </a:lnTo>
                  <a:lnTo>
                    <a:pt x="9998463" y="6316072"/>
                  </a:lnTo>
                  <a:lnTo>
                    <a:pt x="10002311" y="6312593"/>
                  </a:lnTo>
                  <a:lnTo>
                    <a:pt x="10002772" y="6304122"/>
                  </a:lnTo>
                  <a:lnTo>
                    <a:pt x="9999291" y="6300274"/>
                  </a:lnTo>
                  <a:close/>
                </a:path>
                <a:path w="17646015" h="9944735">
                  <a:moveTo>
                    <a:pt x="2040741" y="2899510"/>
                  </a:moveTo>
                  <a:lnTo>
                    <a:pt x="2036080" y="2900279"/>
                  </a:lnTo>
                  <a:lnTo>
                    <a:pt x="2030668" y="2907425"/>
                  </a:lnTo>
                  <a:lnTo>
                    <a:pt x="2031437" y="2912087"/>
                  </a:lnTo>
                  <a:lnTo>
                    <a:pt x="2039774" y="2918401"/>
                  </a:lnTo>
                  <a:lnTo>
                    <a:pt x="2041441" y="2919112"/>
                  </a:lnTo>
                  <a:lnTo>
                    <a:pt x="2041299" y="2919445"/>
                  </a:lnTo>
                  <a:lnTo>
                    <a:pt x="2044632" y="2920866"/>
                  </a:lnTo>
                  <a:lnTo>
                    <a:pt x="2048626" y="2919813"/>
                  </a:lnTo>
                  <a:lnTo>
                    <a:pt x="2050715" y="2916765"/>
                  </a:lnTo>
                  <a:lnTo>
                    <a:pt x="2053421" y="2913191"/>
                  </a:lnTo>
                  <a:lnTo>
                    <a:pt x="2052652" y="2908530"/>
                  </a:lnTo>
                  <a:lnTo>
                    <a:pt x="2040741" y="2899510"/>
                  </a:lnTo>
                  <a:close/>
                </a:path>
                <a:path w="17646015" h="9944735">
                  <a:moveTo>
                    <a:pt x="15101523" y="8465686"/>
                  </a:moveTo>
                  <a:lnTo>
                    <a:pt x="15096529" y="8466315"/>
                  </a:lnTo>
                  <a:lnTo>
                    <a:pt x="15091117" y="8473461"/>
                  </a:lnTo>
                  <a:lnTo>
                    <a:pt x="15091743" y="8478455"/>
                  </a:lnTo>
                  <a:lnTo>
                    <a:pt x="15100082" y="8484770"/>
                  </a:lnTo>
                  <a:lnTo>
                    <a:pt x="15105415" y="8487045"/>
                  </a:lnTo>
                  <a:lnTo>
                    <a:pt x="15108933" y="8486181"/>
                  </a:lnTo>
                  <a:lnTo>
                    <a:pt x="15111355" y="8483275"/>
                  </a:lnTo>
                  <a:lnTo>
                    <a:pt x="15114061" y="8479702"/>
                  </a:lnTo>
                  <a:lnTo>
                    <a:pt x="15113435" y="8474707"/>
                  </a:lnTo>
                  <a:lnTo>
                    <a:pt x="15101523" y="8465686"/>
                  </a:lnTo>
                  <a:close/>
                </a:path>
                <a:path w="17646015" h="9944735">
                  <a:moveTo>
                    <a:pt x="1969377" y="2847006"/>
                  </a:moveTo>
                  <a:lnTo>
                    <a:pt x="1964382" y="2847633"/>
                  </a:lnTo>
                  <a:lnTo>
                    <a:pt x="1961676" y="2851207"/>
                  </a:lnTo>
                  <a:lnTo>
                    <a:pt x="1959112" y="2854446"/>
                  </a:lnTo>
                  <a:lnTo>
                    <a:pt x="1959738" y="2859442"/>
                  </a:lnTo>
                  <a:lnTo>
                    <a:pt x="1968076" y="2865756"/>
                  </a:lnTo>
                  <a:lnTo>
                    <a:pt x="1969743" y="2866467"/>
                  </a:lnTo>
                  <a:lnTo>
                    <a:pt x="1969601" y="2866799"/>
                  </a:lnTo>
                  <a:lnTo>
                    <a:pt x="1972933" y="2868221"/>
                  </a:lnTo>
                  <a:lnTo>
                    <a:pt x="1976928" y="2867167"/>
                  </a:lnTo>
                  <a:lnTo>
                    <a:pt x="1979017" y="2864119"/>
                  </a:lnTo>
                  <a:lnTo>
                    <a:pt x="1981580" y="2860879"/>
                  </a:lnTo>
                  <a:lnTo>
                    <a:pt x="1980954" y="2855884"/>
                  </a:lnTo>
                  <a:lnTo>
                    <a:pt x="1972616" y="2849570"/>
                  </a:lnTo>
                  <a:lnTo>
                    <a:pt x="1969377" y="2847006"/>
                  </a:lnTo>
                  <a:close/>
                </a:path>
                <a:path w="17646015" h="9944735">
                  <a:moveTo>
                    <a:pt x="10087660" y="6306453"/>
                  </a:moveTo>
                  <a:lnTo>
                    <a:pt x="10083424" y="6306222"/>
                  </a:lnTo>
                  <a:lnTo>
                    <a:pt x="10077715" y="6305756"/>
                  </a:lnTo>
                  <a:lnTo>
                    <a:pt x="10073480" y="6305525"/>
                  </a:lnTo>
                  <a:lnTo>
                    <a:pt x="10069632" y="6309005"/>
                  </a:lnTo>
                  <a:lnTo>
                    <a:pt x="10069401" y="6313240"/>
                  </a:lnTo>
                  <a:lnTo>
                    <a:pt x="10069596" y="6316475"/>
                  </a:lnTo>
                  <a:lnTo>
                    <a:pt x="10086830" y="6322250"/>
                  </a:lnTo>
                  <a:lnTo>
                    <a:pt x="10090679" y="6318771"/>
                  </a:lnTo>
                  <a:lnTo>
                    <a:pt x="10091141" y="6310301"/>
                  </a:lnTo>
                  <a:lnTo>
                    <a:pt x="10087660" y="6306453"/>
                  </a:lnTo>
                  <a:close/>
                </a:path>
                <a:path w="17646015" h="9944735">
                  <a:moveTo>
                    <a:pt x="15031013" y="8411185"/>
                  </a:moveTo>
                  <a:lnTo>
                    <a:pt x="15026018" y="8411811"/>
                  </a:lnTo>
                  <a:lnTo>
                    <a:pt x="15023311" y="8415384"/>
                  </a:lnTo>
                  <a:lnTo>
                    <a:pt x="15020272" y="8418815"/>
                  </a:lnTo>
                  <a:lnTo>
                    <a:pt x="15020898" y="8423809"/>
                  </a:lnTo>
                  <a:lnTo>
                    <a:pt x="15029236" y="8430124"/>
                  </a:lnTo>
                  <a:lnTo>
                    <a:pt x="15031236" y="8430977"/>
                  </a:lnTo>
                  <a:lnTo>
                    <a:pt x="15031427" y="8431453"/>
                  </a:lnTo>
                  <a:lnTo>
                    <a:pt x="15034760" y="8432875"/>
                  </a:lnTo>
                  <a:lnTo>
                    <a:pt x="15038279" y="8432012"/>
                  </a:lnTo>
                  <a:lnTo>
                    <a:pt x="15040701" y="8429105"/>
                  </a:lnTo>
                  <a:lnTo>
                    <a:pt x="15043406" y="8425532"/>
                  </a:lnTo>
                  <a:lnTo>
                    <a:pt x="15042781" y="8420538"/>
                  </a:lnTo>
                  <a:lnTo>
                    <a:pt x="15034444" y="8414224"/>
                  </a:lnTo>
                  <a:lnTo>
                    <a:pt x="15031013" y="8411185"/>
                  </a:lnTo>
                  <a:close/>
                </a:path>
                <a:path w="17646015" h="9944735">
                  <a:moveTo>
                    <a:pt x="1898105" y="2793361"/>
                  </a:moveTo>
                  <a:lnTo>
                    <a:pt x="1893110" y="2793988"/>
                  </a:lnTo>
                  <a:lnTo>
                    <a:pt x="1890404" y="2797561"/>
                  </a:lnTo>
                  <a:lnTo>
                    <a:pt x="1887840" y="2800801"/>
                  </a:lnTo>
                  <a:lnTo>
                    <a:pt x="1888467" y="2805796"/>
                  </a:lnTo>
                  <a:lnTo>
                    <a:pt x="1896804" y="2812110"/>
                  </a:lnTo>
                  <a:lnTo>
                    <a:pt x="1898471" y="2812821"/>
                  </a:lnTo>
                  <a:lnTo>
                    <a:pt x="1898329" y="2813154"/>
                  </a:lnTo>
                  <a:lnTo>
                    <a:pt x="1901662" y="2814576"/>
                  </a:lnTo>
                  <a:lnTo>
                    <a:pt x="1905657" y="2813522"/>
                  </a:lnTo>
                  <a:lnTo>
                    <a:pt x="1907745" y="2810473"/>
                  </a:lnTo>
                  <a:lnTo>
                    <a:pt x="1910309" y="2807234"/>
                  </a:lnTo>
                  <a:lnTo>
                    <a:pt x="1909682" y="2802239"/>
                  </a:lnTo>
                  <a:lnTo>
                    <a:pt x="1901345" y="2795925"/>
                  </a:lnTo>
                  <a:lnTo>
                    <a:pt x="1898105" y="2793361"/>
                  </a:lnTo>
                  <a:close/>
                </a:path>
                <a:path w="17646015" h="9944735">
                  <a:moveTo>
                    <a:pt x="14961117" y="8356156"/>
                  </a:moveTo>
                  <a:lnTo>
                    <a:pt x="14956124" y="8356784"/>
                  </a:lnTo>
                  <a:lnTo>
                    <a:pt x="14953417" y="8360356"/>
                  </a:lnTo>
                  <a:lnTo>
                    <a:pt x="14950378" y="8363787"/>
                  </a:lnTo>
                  <a:lnTo>
                    <a:pt x="14951004" y="8368782"/>
                  </a:lnTo>
                  <a:lnTo>
                    <a:pt x="14959342" y="8375097"/>
                  </a:lnTo>
                  <a:lnTo>
                    <a:pt x="14961342" y="8375950"/>
                  </a:lnTo>
                  <a:lnTo>
                    <a:pt x="14961200" y="8376283"/>
                  </a:lnTo>
                  <a:lnTo>
                    <a:pt x="14964533" y="8377705"/>
                  </a:lnTo>
                  <a:lnTo>
                    <a:pt x="14968051" y="8376842"/>
                  </a:lnTo>
                  <a:lnTo>
                    <a:pt x="14970472" y="8373935"/>
                  </a:lnTo>
                  <a:lnTo>
                    <a:pt x="14973512" y="8370504"/>
                  </a:lnTo>
                  <a:lnTo>
                    <a:pt x="14972887" y="8365510"/>
                  </a:lnTo>
                  <a:lnTo>
                    <a:pt x="14964547" y="8359195"/>
                  </a:lnTo>
                  <a:lnTo>
                    <a:pt x="14961117" y="8356156"/>
                  </a:lnTo>
                  <a:close/>
                </a:path>
                <a:path w="17646015" h="9944735">
                  <a:moveTo>
                    <a:pt x="10177071" y="6311106"/>
                  </a:moveTo>
                  <a:lnTo>
                    <a:pt x="10172837" y="6310876"/>
                  </a:lnTo>
                  <a:lnTo>
                    <a:pt x="10166985" y="6310744"/>
                  </a:lnTo>
                  <a:lnTo>
                    <a:pt x="10162750" y="6310512"/>
                  </a:lnTo>
                  <a:lnTo>
                    <a:pt x="10158902" y="6313993"/>
                  </a:lnTo>
                  <a:lnTo>
                    <a:pt x="10158671" y="6318228"/>
                  </a:lnTo>
                  <a:lnTo>
                    <a:pt x="10158391" y="6321654"/>
                  </a:lnTo>
                  <a:lnTo>
                    <a:pt x="10160345" y="6324457"/>
                  </a:lnTo>
                  <a:lnTo>
                    <a:pt x="10164345" y="6326163"/>
                  </a:lnTo>
                  <a:lnTo>
                    <a:pt x="10166154" y="6326541"/>
                  </a:lnTo>
                  <a:lnTo>
                    <a:pt x="10172008" y="6326675"/>
                  </a:lnTo>
                  <a:lnTo>
                    <a:pt x="10176243" y="6326905"/>
                  </a:lnTo>
                  <a:lnTo>
                    <a:pt x="10180091" y="6323425"/>
                  </a:lnTo>
                  <a:lnTo>
                    <a:pt x="10180552" y="6314955"/>
                  </a:lnTo>
                  <a:lnTo>
                    <a:pt x="10177071" y="6311106"/>
                  </a:lnTo>
                  <a:close/>
                </a:path>
                <a:path w="17646015" h="9944735">
                  <a:moveTo>
                    <a:pt x="1827451" y="2739191"/>
                  </a:moveTo>
                  <a:lnTo>
                    <a:pt x="1822456" y="2739818"/>
                  </a:lnTo>
                  <a:lnTo>
                    <a:pt x="1817044" y="2746964"/>
                  </a:lnTo>
                  <a:lnTo>
                    <a:pt x="1817671" y="2751959"/>
                  </a:lnTo>
                  <a:lnTo>
                    <a:pt x="1826008" y="2758273"/>
                  </a:lnTo>
                  <a:lnTo>
                    <a:pt x="1831341" y="2760548"/>
                  </a:lnTo>
                  <a:lnTo>
                    <a:pt x="1834860" y="2759686"/>
                  </a:lnTo>
                  <a:lnTo>
                    <a:pt x="1837282" y="2756779"/>
                  </a:lnTo>
                  <a:lnTo>
                    <a:pt x="1839988" y="2753206"/>
                  </a:lnTo>
                  <a:lnTo>
                    <a:pt x="1839361" y="2748211"/>
                  </a:lnTo>
                  <a:lnTo>
                    <a:pt x="1827451" y="2739191"/>
                  </a:lnTo>
                  <a:close/>
                </a:path>
                <a:path w="17646015" h="9944735">
                  <a:moveTo>
                    <a:pt x="14891081" y="8301462"/>
                  </a:moveTo>
                  <a:lnTo>
                    <a:pt x="14886230" y="8301756"/>
                  </a:lnTo>
                  <a:lnTo>
                    <a:pt x="14880817" y="8308902"/>
                  </a:lnTo>
                  <a:lnTo>
                    <a:pt x="14881110" y="8313754"/>
                  </a:lnTo>
                  <a:lnTo>
                    <a:pt x="14889448" y="8320069"/>
                  </a:lnTo>
                  <a:lnTo>
                    <a:pt x="14891448" y="8320922"/>
                  </a:lnTo>
                  <a:lnTo>
                    <a:pt x="14890971" y="8321113"/>
                  </a:lnTo>
                  <a:lnTo>
                    <a:pt x="14894305" y="8322535"/>
                  </a:lnTo>
                  <a:lnTo>
                    <a:pt x="14897825" y="8321673"/>
                  </a:lnTo>
                  <a:lnTo>
                    <a:pt x="14900247" y="8318766"/>
                  </a:lnTo>
                  <a:lnTo>
                    <a:pt x="14902953" y="8315193"/>
                  </a:lnTo>
                  <a:lnTo>
                    <a:pt x="14902658" y="8310340"/>
                  </a:lnTo>
                  <a:lnTo>
                    <a:pt x="14899086" y="8307634"/>
                  </a:lnTo>
                  <a:lnTo>
                    <a:pt x="14894654" y="8304168"/>
                  </a:lnTo>
                  <a:lnTo>
                    <a:pt x="14891081" y="8301462"/>
                  </a:lnTo>
                  <a:close/>
                </a:path>
                <a:path w="17646015" h="9944735">
                  <a:moveTo>
                    <a:pt x="10265958" y="6315143"/>
                  </a:moveTo>
                  <a:lnTo>
                    <a:pt x="10261724" y="6314912"/>
                  </a:lnTo>
                  <a:lnTo>
                    <a:pt x="10255872" y="6314780"/>
                  </a:lnTo>
                  <a:lnTo>
                    <a:pt x="10251304" y="6314407"/>
                  </a:lnTo>
                  <a:lnTo>
                    <a:pt x="10247789" y="6318029"/>
                  </a:lnTo>
                  <a:lnTo>
                    <a:pt x="10247559" y="6322264"/>
                  </a:lnTo>
                  <a:lnTo>
                    <a:pt x="10247278" y="6325690"/>
                  </a:lnTo>
                  <a:lnTo>
                    <a:pt x="10249234" y="6328494"/>
                  </a:lnTo>
                  <a:lnTo>
                    <a:pt x="10253235" y="6330201"/>
                  </a:lnTo>
                  <a:lnTo>
                    <a:pt x="10255041" y="6330577"/>
                  </a:lnTo>
                  <a:lnTo>
                    <a:pt x="10260895" y="6330711"/>
                  </a:lnTo>
                  <a:lnTo>
                    <a:pt x="10265463" y="6331084"/>
                  </a:lnTo>
                  <a:lnTo>
                    <a:pt x="10268978" y="6327462"/>
                  </a:lnTo>
                  <a:lnTo>
                    <a:pt x="10269209" y="6323226"/>
                  </a:lnTo>
                  <a:lnTo>
                    <a:pt x="10269582" y="6318659"/>
                  </a:lnTo>
                  <a:lnTo>
                    <a:pt x="10265958" y="6315143"/>
                  </a:lnTo>
                  <a:close/>
                </a:path>
                <a:path w="17646015" h="9944735">
                  <a:moveTo>
                    <a:pt x="1757081" y="2684354"/>
                  </a:moveTo>
                  <a:lnTo>
                    <a:pt x="1752086" y="2684982"/>
                  </a:lnTo>
                  <a:lnTo>
                    <a:pt x="1746674" y="2692128"/>
                  </a:lnTo>
                  <a:lnTo>
                    <a:pt x="1746968" y="2696981"/>
                  </a:lnTo>
                  <a:lnTo>
                    <a:pt x="1755305" y="2703294"/>
                  </a:lnTo>
                  <a:lnTo>
                    <a:pt x="1757305" y="2704147"/>
                  </a:lnTo>
                  <a:lnTo>
                    <a:pt x="1757162" y="2704481"/>
                  </a:lnTo>
                  <a:lnTo>
                    <a:pt x="1760496" y="2705903"/>
                  </a:lnTo>
                  <a:lnTo>
                    <a:pt x="1764015" y="2705040"/>
                  </a:lnTo>
                  <a:lnTo>
                    <a:pt x="1766437" y="2702133"/>
                  </a:lnTo>
                  <a:lnTo>
                    <a:pt x="1769143" y="2698561"/>
                  </a:lnTo>
                  <a:lnTo>
                    <a:pt x="1768849" y="2693708"/>
                  </a:lnTo>
                  <a:lnTo>
                    <a:pt x="1760512" y="2687394"/>
                  </a:lnTo>
                  <a:lnTo>
                    <a:pt x="1757081" y="2684354"/>
                  </a:lnTo>
                  <a:close/>
                </a:path>
                <a:path w="17646015" h="9944735">
                  <a:moveTo>
                    <a:pt x="14821329" y="8246101"/>
                  </a:moveTo>
                  <a:lnTo>
                    <a:pt x="14816478" y="8246395"/>
                  </a:lnTo>
                  <a:lnTo>
                    <a:pt x="14811065" y="8253541"/>
                  </a:lnTo>
                  <a:lnTo>
                    <a:pt x="14811358" y="8258394"/>
                  </a:lnTo>
                  <a:lnTo>
                    <a:pt x="14819696" y="8264708"/>
                  </a:lnTo>
                  <a:lnTo>
                    <a:pt x="14821697" y="8265561"/>
                  </a:lnTo>
                  <a:lnTo>
                    <a:pt x="14821220" y="8265752"/>
                  </a:lnTo>
                  <a:lnTo>
                    <a:pt x="14824554" y="8267174"/>
                  </a:lnTo>
                  <a:lnTo>
                    <a:pt x="14828071" y="8266311"/>
                  </a:lnTo>
                  <a:lnTo>
                    <a:pt x="14830493" y="8263405"/>
                  </a:lnTo>
                  <a:lnTo>
                    <a:pt x="14833199" y="8259832"/>
                  </a:lnTo>
                  <a:lnTo>
                    <a:pt x="14832907" y="8254979"/>
                  </a:lnTo>
                  <a:lnTo>
                    <a:pt x="14829334" y="8252273"/>
                  </a:lnTo>
                  <a:lnTo>
                    <a:pt x="14824902" y="8248807"/>
                  </a:lnTo>
                  <a:lnTo>
                    <a:pt x="14821329" y="8246101"/>
                  </a:lnTo>
                  <a:close/>
                </a:path>
                <a:path w="17646015" h="9944735">
                  <a:moveTo>
                    <a:pt x="1687520" y="2629469"/>
                  </a:moveTo>
                  <a:lnTo>
                    <a:pt x="1682667" y="2629763"/>
                  </a:lnTo>
                  <a:lnTo>
                    <a:pt x="1677255" y="2636909"/>
                  </a:lnTo>
                  <a:lnTo>
                    <a:pt x="1677549" y="2641762"/>
                  </a:lnTo>
                  <a:lnTo>
                    <a:pt x="1681122" y="2644468"/>
                  </a:lnTo>
                  <a:lnTo>
                    <a:pt x="1685553" y="2647934"/>
                  </a:lnTo>
                  <a:lnTo>
                    <a:pt x="1687553" y="2648787"/>
                  </a:lnTo>
                  <a:lnTo>
                    <a:pt x="1687411" y="2649120"/>
                  </a:lnTo>
                  <a:lnTo>
                    <a:pt x="1690744" y="2650542"/>
                  </a:lnTo>
                  <a:lnTo>
                    <a:pt x="1694263" y="2649679"/>
                  </a:lnTo>
                  <a:lnTo>
                    <a:pt x="1696685" y="2646773"/>
                  </a:lnTo>
                  <a:lnTo>
                    <a:pt x="1699391" y="2643200"/>
                  </a:lnTo>
                  <a:lnTo>
                    <a:pt x="1699097" y="2638347"/>
                  </a:lnTo>
                  <a:lnTo>
                    <a:pt x="1695524" y="2635641"/>
                  </a:lnTo>
                  <a:lnTo>
                    <a:pt x="1691093" y="2632175"/>
                  </a:lnTo>
                  <a:lnTo>
                    <a:pt x="1687520" y="2629469"/>
                  </a:lnTo>
                  <a:close/>
                </a:path>
                <a:path w="17646015" h="9944735">
                  <a:moveTo>
                    <a:pt x="10354465" y="6318229"/>
                  </a:moveTo>
                  <a:lnTo>
                    <a:pt x="10350231" y="6317998"/>
                  </a:lnTo>
                  <a:lnTo>
                    <a:pt x="10344377" y="6317865"/>
                  </a:lnTo>
                  <a:lnTo>
                    <a:pt x="10340142" y="6317634"/>
                  </a:lnTo>
                  <a:lnTo>
                    <a:pt x="10336627" y="6321257"/>
                  </a:lnTo>
                  <a:lnTo>
                    <a:pt x="10336397" y="6325492"/>
                  </a:lnTo>
                  <a:lnTo>
                    <a:pt x="10336117" y="6328919"/>
                  </a:lnTo>
                  <a:lnTo>
                    <a:pt x="10338072" y="6331722"/>
                  </a:lnTo>
                  <a:lnTo>
                    <a:pt x="10341072" y="6333002"/>
                  </a:lnTo>
                  <a:lnTo>
                    <a:pt x="10341215" y="6332668"/>
                  </a:lnTo>
                  <a:lnTo>
                    <a:pt x="10342215" y="6333094"/>
                  </a:lnTo>
                  <a:lnTo>
                    <a:pt x="10344024" y="6333473"/>
                  </a:lnTo>
                  <a:lnTo>
                    <a:pt x="10349875" y="6333605"/>
                  </a:lnTo>
                  <a:lnTo>
                    <a:pt x="10354110" y="6333835"/>
                  </a:lnTo>
                  <a:lnTo>
                    <a:pt x="10357625" y="6330214"/>
                  </a:lnTo>
                  <a:lnTo>
                    <a:pt x="10358086" y="6321743"/>
                  </a:lnTo>
                  <a:lnTo>
                    <a:pt x="10354465" y="6318229"/>
                  </a:lnTo>
                  <a:close/>
                </a:path>
                <a:path w="17646015" h="9944735">
                  <a:moveTo>
                    <a:pt x="14751577" y="8190740"/>
                  </a:moveTo>
                  <a:lnTo>
                    <a:pt x="14746726" y="8191034"/>
                  </a:lnTo>
                  <a:lnTo>
                    <a:pt x="14741313" y="8198181"/>
                  </a:lnTo>
                  <a:lnTo>
                    <a:pt x="14741607" y="8203033"/>
                  </a:lnTo>
                  <a:lnTo>
                    <a:pt x="14749944" y="8209348"/>
                  </a:lnTo>
                  <a:lnTo>
                    <a:pt x="14751945" y="8210201"/>
                  </a:lnTo>
                  <a:lnTo>
                    <a:pt x="14751468" y="8210391"/>
                  </a:lnTo>
                  <a:lnTo>
                    <a:pt x="14754802" y="8211814"/>
                  </a:lnTo>
                  <a:lnTo>
                    <a:pt x="14758320" y="8210950"/>
                  </a:lnTo>
                  <a:lnTo>
                    <a:pt x="14760741" y="8208043"/>
                  </a:lnTo>
                  <a:lnTo>
                    <a:pt x="14763448" y="8204470"/>
                  </a:lnTo>
                  <a:lnTo>
                    <a:pt x="14763155" y="8199618"/>
                  </a:lnTo>
                  <a:lnTo>
                    <a:pt x="14759582" y="8196912"/>
                  </a:lnTo>
                  <a:lnTo>
                    <a:pt x="14755150" y="8193446"/>
                  </a:lnTo>
                  <a:lnTo>
                    <a:pt x="14751577" y="8190740"/>
                  </a:lnTo>
                  <a:close/>
                </a:path>
                <a:path w="17646015" h="9944735">
                  <a:moveTo>
                    <a:pt x="1619004" y="2573059"/>
                  </a:moveTo>
                  <a:lnTo>
                    <a:pt x="1613817" y="2573211"/>
                  </a:lnTo>
                  <a:lnTo>
                    <a:pt x="1611111" y="2576784"/>
                  </a:lnTo>
                  <a:lnTo>
                    <a:pt x="1608548" y="2580023"/>
                  </a:lnTo>
                  <a:lnTo>
                    <a:pt x="1608699" y="2585210"/>
                  </a:lnTo>
                  <a:lnTo>
                    <a:pt x="1612272" y="2587916"/>
                  </a:lnTo>
                  <a:lnTo>
                    <a:pt x="1616561" y="2591715"/>
                  </a:lnTo>
                  <a:lnTo>
                    <a:pt x="1618561" y="2592568"/>
                  </a:lnTo>
                  <a:lnTo>
                    <a:pt x="1618419" y="2592901"/>
                  </a:lnTo>
                  <a:lnTo>
                    <a:pt x="1621751" y="2594323"/>
                  </a:lnTo>
                  <a:lnTo>
                    <a:pt x="1625413" y="2593127"/>
                  </a:lnTo>
                  <a:lnTo>
                    <a:pt x="1627693" y="2590554"/>
                  </a:lnTo>
                  <a:lnTo>
                    <a:pt x="1630257" y="2587314"/>
                  </a:lnTo>
                  <a:lnTo>
                    <a:pt x="1630105" y="2582128"/>
                  </a:lnTo>
                  <a:lnTo>
                    <a:pt x="1626532" y="2579421"/>
                  </a:lnTo>
                  <a:lnTo>
                    <a:pt x="1622243" y="2575623"/>
                  </a:lnTo>
                  <a:lnTo>
                    <a:pt x="1619004" y="2573059"/>
                  </a:lnTo>
                  <a:close/>
                </a:path>
                <a:path w="17646015" h="9944735">
                  <a:moveTo>
                    <a:pt x="14682777" y="8134997"/>
                  </a:moveTo>
                  <a:lnTo>
                    <a:pt x="14677923" y="8135290"/>
                  </a:lnTo>
                  <a:lnTo>
                    <a:pt x="14672512" y="8142437"/>
                  </a:lnTo>
                  <a:lnTo>
                    <a:pt x="14672806" y="8147290"/>
                  </a:lnTo>
                  <a:lnTo>
                    <a:pt x="14676379" y="8149996"/>
                  </a:lnTo>
                  <a:lnTo>
                    <a:pt x="14680808" y="8153461"/>
                  </a:lnTo>
                  <a:lnTo>
                    <a:pt x="14682808" y="8154314"/>
                  </a:lnTo>
                  <a:lnTo>
                    <a:pt x="14682666" y="8154648"/>
                  </a:lnTo>
                  <a:lnTo>
                    <a:pt x="14685999" y="8156070"/>
                  </a:lnTo>
                  <a:lnTo>
                    <a:pt x="14689520" y="8155207"/>
                  </a:lnTo>
                  <a:lnTo>
                    <a:pt x="14691941" y="8152300"/>
                  </a:lnTo>
                  <a:lnTo>
                    <a:pt x="14694647" y="8148727"/>
                  </a:lnTo>
                  <a:lnTo>
                    <a:pt x="14694353" y="8143875"/>
                  </a:lnTo>
                  <a:lnTo>
                    <a:pt x="14690780" y="8141169"/>
                  </a:lnTo>
                  <a:lnTo>
                    <a:pt x="14686349" y="8137703"/>
                  </a:lnTo>
                  <a:lnTo>
                    <a:pt x="14682777" y="8134997"/>
                  </a:lnTo>
                  <a:close/>
                </a:path>
                <a:path w="17646015" h="9944735">
                  <a:moveTo>
                    <a:pt x="10443446" y="6321122"/>
                  </a:moveTo>
                  <a:lnTo>
                    <a:pt x="10439211" y="6320892"/>
                  </a:lnTo>
                  <a:lnTo>
                    <a:pt x="10433359" y="6320760"/>
                  </a:lnTo>
                  <a:lnTo>
                    <a:pt x="10429124" y="6320529"/>
                  </a:lnTo>
                  <a:lnTo>
                    <a:pt x="10425610" y="6324152"/>
                  </a:lnTo>
                  <a:lnTo>
                    <a:pt x="10425378" y="6328386"/>
                  </a:lnTo>
                  <a:lnTo>
                    <a:pt x="10425099" y="6331812"/>
                  </a:lnTo>
                  <a:lnTo>
                    <a:pt x="10427052" y="6334616"/>
                  </a:lnTo>
                  <a:lnTo>
                    <a:pt x="10431053" y="6336322"/>
                  </a:lnTo>
                  <a:lnTo>
                    <a:pt x="10438858" y="6336500"/>
                  </a:lnTo>
                  <a:lnTo>
                    <a:pt x="10443426" y="6336872"/>
                  </a:lnTo>
                  <a:lnTo>
                    <a:pt x="10446607" y="6333109"/>
                  </a:lnTo>
                  <a:lnTo>
                    <a:pt x="10446838" y="6328874"/>
                  </a:lnTo>
                  <a:lnTo>
                    <a:pt x="10447211" y="6324305"/>
                  </a:lnTo>
                  <a:lnTo>
                    <a:pt x="10443446" y="6321122"/>
                  </a:lnTo>
                  <a:close/>
                </a:path>
                <a:path w="17646015" h="9944735">
                  <a:moveTo>
                    <a:pt x="1551105" y="2516125"/>
                  </a:moveTo>
                  <a:lnTo>
                    <a:pt x="1546252" y="2516418"/>
                  </a:lnTo>
                  <a:lnTo>
                    <a:pt x="1543212" y="2519849"/>
                  </a:lnTo>
                  <a:lnTo>
                    <a:pt x="1540315" y="2522947"/>
                  </a:lnTo>
                  <a:lnTo>
                    <a:pt x="1540609" y="2527800"/>
                  </a:lnTo>
                  <a:lnTo>
                    <a:pt x="1548329" y="2534638"/>
                  </a:lnTo>
                  <a:lnTo>
                    <a:pt x="1550329" y="2535491"/>
                  </a:lnTo>
                  <a:lnTo>
                    <a:pt x="1550187" y="2535825"/>
                  </a:lnTo>
                  <a:lnTo>
                    <a:pt x="1553186" y="2537104"/>
                  </a:lnTo>
                  <a:lnTo>
                    <a:pt x="1557039" y="2536384"/>
                  </a:lnTo>
                  <a:lnTo>
                    <a:pt x="1559318" y="2533811"/>
                  </a:lnTo>
                  <a:lnTo>
                    <a:pt x="1562215" y="2530714"/>
                  </a:lnTo>
                  <a:lnTo>
                    <a:pt x="1561922" y="2525860"/>
                  </a:lnTo>
                  <a:lnTo>
                    <a:pt x="1554202" y="2519022"/>
                  </a:lnTo>
                  <a:lnTo>
                    <a:pt x="1551105" y="2516125"/>
                  </a:lnTo>
                  <a:close/>
                </a:path>
                <a:path w="17646015" h="9944735">
                  <a:moveTo>
                    <a:pt x="14613309" y="8078970"/>
                  </a:moveTo>
                  <a:lnTo>
                    <a:pt x="14608456" y="8079263"/>
                  </a:lnTo>
                  <a:lnTo>
                    <a:pt x="14603044" y="8086410"/>
                  </a:lnTo>
                  <a:lnTo>
                    <a:pt x="14603338" y="8091262"/>
                  </a:lnTo>
                  <a:lnTo>
                    <a:pt x="14606911" y="8093968"/>
                  </a:lnTo>
                  <a:lnTo>
                    <a:pt x="14611341" y="8097433"/>
                  </a:lnTo>
                  <a:lnTo>
                    <a:pt x="14613341" y="8098287"/>
                  </a:lnTo>
                  <a:lnTo>
                    <a:pt x="14613199" y="8098621"/>
                  </a:lnTo>
                  <a:lnTo>
                    <a:pt x="14616531" y="8100042"/>
                  </a:lnTo>
                  <a:lnTo>
                    <a:pt x="14620051" y="8099180"/>
                  </a:lnTo>
                  <a:lnTo>
                    <a:pt x="14622473" y="8096273"/>
                  </a:lnTo>
                  <a:lnTo>
                    <a:pt x="14625180" y="8092700"/>
                  </a:lnTo>
                  <a:lnTo>
                    <a:pt x="14624885" y="8087847"/>
                  </a:lnTo>
                  <a:lnTo>
                    <a:pt x="14621311" y="8085141"/>
                  </a:lnTo>
                  <a:lnTo>
                    <a:pt x="14616882" y="8081676"/>
                  </a:lnTo>
                  <a:lnTo>
                    <a:pt x="14613309" y="8078970"/>
                  </a:lnTo>
                  <a:close/>
                </a:path>
                <a:path w="17646015" h="9944735">
                  <a:moveTo>
                    <a:pt x="10532521" y="6322876"/>
                  </a:moveTo>
                  <a:lnTo>
                    <a:pt x="10528285" y="6322645"/>
                  </a:lnTo>
                  <a:lnTo>
                    <a:pt x="10522432" y="6322511"/>
                  </a:lnTo>
                  <a:lnTo>
                    <a:pt x="10517863" y="6322139"/>
                  </a:lnTo>
                  <a:lnTo>
                    <a:pt x="10514350" y="6325761"/>
                  </a:lnTo>
                  <a:lnTo>
                    <a:pt x="10514451" y="6330138"/>
                  </a:lnTo>
                  <a:lnTo>
                    <a:pt x="10514172" y="6333564"/>
                  </a:lnTo>
                  <a:lnTo>
                    <a:pt x="10516128" y="6336368"/>
                  </a:lnTo>
                  <a:lnTo>
                    <a:pt x="10520127" y="6338074"/>
                  </a:lnTo>
                  <a:lnTo>
                    <a:pt x="10527931" y="6338252"/>
                  </a:lnTo>
                  <a:lnTo>
                    <a:pt x="10532499" y="6338625"/>
                  </a:lnTo>
                  <a:lnTo>
                    <a:pt x="10536013" y="6335002"/>
                  </a:lnTo>
                  <a:lnTo>
                    <a:pt x="10535911" y="6330625"/>
                  </a:lnTo>
                  <a:lnTo>
                    <a:pt x="10536284" y="6326057"/>
                  </a:lnTo>
                  <a:lnTo>
                    <a:pt x="10532521" y="6322876"/>
                  </a:lnTo>
                  <a:close/>
                </a:path>
                <a:path w="17646015" h="9944735">
                  <a:moveTo>
                    <a:pt x="1483299" y="2458049"/>
                  </a:moveTo>
                  <a:lnTo>
                    <a:pt x="1478303" y="2458675"/>
                  </a:lnTo>
                  <a:lnTo>
                    <a:pt x="1472509" y="2464871"/>
                  </a:lnTo>
                  <a:lnTo>
                    <a:pt x="1473136" y="2469866"/>
                  </a:lnTo>
                  <a:lnTo>
                    <a:pt x="1476234" y="2472763"/>
                  </a:lnTo>
                  <a:lnTo>
                    <a:pt x="1481382" y="2477323"/>
                  </a:lnTo>
                  <a:lnTo>
                    <a:pt x="1485380" y="2479028"/>
                  </a:lnTo>
                  <a:lnTo>
                    <a:pt x="1489233" y="2478308"/>
                  </a:lnTo>
                  <a:lnTo>
                    <a:pt x="1491513" y="2475734"/>
                  </a:lnTo>
                  <a:lnTo>
                    <a:pt x="1494410" y="2472637"/>
                  </a:lnTo>
                  <a:lnTo>
                    <a:pt x="1493783" y="2467643"/>
                  </a:lnTo>
                  <a:lnTo>
                    <a:pt x="1490685" y="2464745"/>
                  </a:lnTo>
                  <a:lnTo>
                    <a:pt x="1486396" y="2460945"/>
                  </a:lnTo>
                  <a:lnTo>
                    <a:pt x="1483299" y="2458049"/>
                  </a:lnTo>
                  <a:close/>
                </a:path>
                <a:path w="17646015" h="9944735">
                  <a:moveTo>
                    <a:pt x="14544316" y="8022750"/>
                  </a:moveTo>
                  <a:lnTo>
                    <a:pt x="14539464" y="8023044"/>
                  </a:lnTo>
                  <a:lnTo>
                    <a:pt x="14534052" y="8030191"/>
                  </a:lnTo>
                  <a:lnTo>
                    <a:pt x="14534344" y="8035043"/>
                  </a:lnTo>
                  <a:lnTo>
                    <a:pt x="14537918" y="8037749"/>
                  </a:lnTo>
                  <a:lnTo>
                    <a:pt x="14542349" y="8041216"/>
                  </a:lnTo>
                  <a:lnTo>
                    <a:pt x="14544349" y="8042069"/>
                  </a:lnTo>
                  <a:lnTo>
                    <a:pt x="14544207" y="8042402"/>
                  </a:lnTo>
                  <a:lnTo>
                    <a:pt x="14547539" y="8043823"/>
                  </a:lnTo>
                  <a:lnTo>
                    <a:pt x="14551061" y="8042962"/>
                  </a:lnTo>
                  <a:lnTo>
                    <a:pt x="14553482" y="8040054"/>
                  </a:lnTo>
                  <a:lnTo>
                    <a:pt x="14556188" y="8036481"/>
                  </a:lnTo>
                  <a:lnTo>
                    <a:pt x="14555893" y="8031629"/>
                  </a:lnTo>
                  <a:lnTo>
                    <a:pt x="14552321" y="8028923"/>
                  </a:lnTo>
                  <a:lnTo>
                    <a:pt x="14547889" y="8025456"/>
                  </a:lnTo>
                  <a:lnTo>
                    <a:pt x="14544316" y="8022750"/>
                  </a:lnTo>
                  <a:close/>
                </a:path>
                <a:path w="17646015" h="9944735">
                  <a:moveTo>
                    <a:pt x="1416395" y="2398781"/>
                  </a:moveTo>
                  <a:lnTo>
                    <a:pt x="1411400" y="2399409"/>
                  </a:lnTo>
                  <a:lnTo>
                    <a:pt x="1408503" y="2402506"/>
                  </a:lnTo>
                  <a:lnTo>
                    <a:pt x="1405463" y="2405937"/>
                  </a:lnTo>
                  <a:lnTo>
                    <a:pt x="1406090" y="2410932"/>
                  </a:lnTo>
                  <a:lnTo>
                    <a:pt x="1409188" y="2413829"/>
                  </a:lnTo>
                  <a:lnTo>
                    <a:pt x="1413477" y="2417628"/>
                  </a:lnTo>
                  <a:lnTo>
                    <a:pt x="1414001" y="2418246"/>
                  </a:lnTo>
                  <a:lnTo>
                    <a:pt x="1418668" y="2420236"/>
                  </a:lnTo>
                  <a:lnTo>
                    <a:pt x="1422520" y="2419516"/>
                  </a:lnTo>
                  <a:lnTo>
                    <a:pt x="1427839" y="2413512"/>
                  </a:lnTo>
                  <a:lnTo>
                    <a:pt x="1427212" y="2408517"/>
                  </a:lnTo>
                  <a:lnTo>
                    <a:pt x="1424114" y="2405620"/>
                  </a:lnTo>
                  <a:lnTo>
                    <a:pt x="1416395" y="2398781"/>
                  </a:lnTo>
                  <a:close/>
                </a:path>
                <a:path w="17646015" h="9944735">
                  <a:moveTo>
                    <a:pt x="10621544" y="6323819"/>
                  </a:moveTo>
                  <a:lnTo>
                    <a:pt x="10617167" y="6323921"/>
                  </a:lnTo>
                  <a:lnTo>
                    <a:pt x="10611316" y="6323789"/>
                  </a:lnTo>
                  <a:lnTo>
                    <a:pt x="10606747" y="6323416"/>
                  </a:lnTo>
                  <a:lnTo>
                    <a:pt x="10603232" y="6327039"/>
                  </a:lnTo>
                  <a:lnTo>
                    <a:pt x="10603336" y="6331415"/>
                  </a:lnTo>
                  <a:lnTo>
                    <a:pt x="10603055" y="6334841"/>
                  </a:lnTo>
                  <a:lnTo>
                    <a:pt x="10605011" y="6337645"/>
                  </a:lnTo>
                  <a:lnTo>
                    <a:pt x="10608678" y="6339210"/>
                  </a:lnTo>
                  <a:lnTo>
                    <a:pt x="10610961" y="6339395"/>
                  </a:lnTo>
                  <a:lnTo>
                    <a:pt x="10616814" y="6339529"/>
                  </a:lnTo>
                  <a:lnTo>
                    <a:pt x="10621382" y="6339902"/>
                  </a:lnTo>
                  <a:lnTo>
                    <a:pt x="10624897" y="6336280"/>
                  </a:lnTo>
                  <a:lnTo>
                    <a:pt x="10624795" y="6331902"/>
                  </a:lnTo>
                  <a:lnTo>
                    <a:pt x="10625167" y="6327334"/>
                  </a:lnTo>
                  <a:lnTo>
                    <a:pt x="10621544" y="6323819"/>
                  </a:lnTo>
                  <a:close/>
                </a:path>
                <a:path w="17646015" h="9944735">
                  <a:moveTo>
                    <a:pt x="14475609" y="7965865"/>
                  </a:moveTo>
                  <a:lnTo>
                    <a:pt x="14470757" y="7966160"/>
                  </a:lnTo>
                  <a:lnTo>
                    <a:pt x="14465345" y="7973306"/>
                  </a:lnTo>
                  <a:lnTo>
                    <a:pt x="14465638" y="7978158"/>
                  </a:lnTo>
                  <a:lnTo>
                    <a:pt x="14469210" y="7980864"/>
                  </a:lnTo>
                  <a:lnTo>
                    <a:pt x="14473500" y="7984664"/>
                  </a:lnTo>
                  <a:lnTo>
                    <a:pt x="14475499" y="7985516"/>
                  </a:lnTo>
                  <a:lnTo>
                    <a:pt x="14475357" y="7985850"/>
                  </a:lnTo>
                  <a:lnTo>
                    <a:pt x="14478691" y="7987272"/>
                  </a:lnTo>
                  <a:lnTo>
                    <a:pt x="14482209" y="7986409"/>
                  </a:lnTo>
                  <a:lnTo>
                    <a:pt x="14484630" y="7983503"/>
                  </a:lnTo>
                  <a:lnTo>
                    <a:pt x="14487337" y="7979929"/>
                  </a:lnTo>
                  <a:lnTo>
                    <a:pt x="14487044" y="7975077"/>
                  </a:lnTo>
                  <a:lnTo>
                    <a:pt x="14483471" y="7972371"/>
                  </a:lnTo>
                  <a:lnTo>
                    <a:pt x="14479181" y="7968571"/>
                  </a:lnTo>
                  <a:lnTo>
                    <a:pt x="14475609" y="7965865"/>
                  </a:lnTo>
                  <a:close/>
                </a:path>
                <a:path w="17646015" h="9944735">
                  <a:moveTo>
                    <a:pt x="1350491" y="2339941"/>
                  </a:moveTo>
                  <a:lnTo>
                    <a:pt x="1345638" y="2340234"/>
                  </a:lnTo>
                  <a:lnTo>
                    <a:pt x="1342741" y="2343332"/>
                  </a:lnTo>
                  <a:lnTo>
                    <a:pt x="1339702" y="2346763"/>
                  </a:lnTo>
                  <a:lnTo>
                    <a:pt x="1339996" y="2351615"/>
                  </a:lnTo>
                  <a:lnTo>
                    <a:pt x="1343093" y="2354513"/>
                  </a:lnTo>
                  <a:lnTo>
                    <a:pt x="1347382" y="2358312"/>
                  </a:lnTo>
                  <a:lnTo>
                    <a:pt x="1347907" y="2358930"/>
                  </a:lnTo>
                  <a:lnTo>
                    <a:pt x="1349573" y="2359641"/>
                  </a:lnTo>
                  <a:lnTo>
                    <a:pt x="1349431" y="2359974"/>
                  </a:lnTo>
                  <a:lnTo>
                    <a:pt x="1352430" y="2361253"/>
                  </a:lnTo>
                  <a:lnTo>
                    <a:pt x="1356283" y="2360533"/>
                  </a:lnTo>
                  <a:lnTo>
                    <a:pt x="1361602" y="2354529"/>
                  </a:lnTo>
                  <a:lnTo>
                    <a:pt x="1361308" y="2349676"/>
                  </a:lnTo>
                  <a:lnTo>
                    <a:pt x="1358210" y="2346779"/>
                  </a:lnTo>
                  <a:lnTo>
                    <a:pt x="1350491" y="2339941"/>
                  </a:lnTo>
                  <a:close/>
                </a:path>
                <a:path w="17646015" h="9944735">
                  <a:moveTo>
                    <a:pt x="14407426" y="7909598"/>
                  </a:moveTo>
                  <a:lnTo>
                    <a:pt x="14402239" y="7909749"/>
                  </a:lnTo>
                  <a:lnTo>
                    <a:pt x="14399532" y="7913323"/>
                  </a:lnTo>
                  <a:lnTo>
                    <a:pt x="14396969" y="7916562"/>
                  </a:lnTo>
                  <a:lnTo>
                    <a:pt x="14397121" y="7921748"/>
                  </a:lnTo>
                  <a:lnTo>
                    <a:pt x="14400694" y="7924455"/>
                  </a:lnTo>
                  <a:lnTo>
                    <a:pt x="14404982" y="7928253"/>
                  </a:lnTo>
                  <a:lnTo>
                    <a:pt x="14406982" y="7929106"/>
                  </a:lnTo>
                  <a:lnTo>
                    <a:pt x="14406839" y="7929440"/>
                  </a:lnTo>
                  <a:lnTo>
                    <a:pt x="14410172" y="7930862"/>
                  </a:lnTo>
                  <a:lnTo>
                    <a:pt x="14413692" y="7929999"/>
                  </a:lnTo>
                  <a:lnTo>
                    <a:pt x="14416114" y="7927093"/>
                  </a:lnTo>
                  <a:lnTo>
                    <a:pt x="14418678" y="7923853"/>
                  </a:lnTo>
                  <a:lnTo>
                    <a:pt x="14418526" y="7918667"/>
                  </a:lnTo>
                  <a:lnTo>
                    <a:pt x="14414952" y="7915960"/>
                  </a:lnTo>
                  <a:lnTo>
                    <a:pt x="14410665" y="7912161"/>
                  </a:lnTo>
                  <a:lnTo>
                    <a:pt x="14407426" y="7909598"/>
                  </a:lnTo>
                  <a:close/>
                </a:path>
                <a:path w="17646015" h="9944735">
                  <a:moveTo>
                    <a:pt x="10710571" y="6324763"/>
                  </a:moveTo>
                  <a:lnTo>
                    <a:pt x="10706193" y="6324865"/>
                  </a:lnTo>
                  <a:lnTo>
                    <a:pt x="10700341" y="6324732"/>
                  </a:lnTo>
                  <a:lnTo>
                    <a:pt x="10695631" y="6324693"/>
                  </a:lnTo>
                  <a:lnTo>
                    <a:pt x="10692115" y="6328314"/>
                  </a:lnTo>
                  <a:lnTo>
                    <a:pt x="10692217" y="6332691"/>
                  </a:lnTo>
                  <a:lnTo>
                    <a:pt x="10692079" y="6335785"/>
                  </a:lnTo>
                  <a:lnTo>
                    <a:pt x="10694035" y="6338588"/>
                  </a:lnTo>
                  <a:lnTo>
                    <a:pt x="10697035" y="6339868"/>
                  </a:lnTo>
                  <a:lnTo>
                    <a:pt x="10697227" y="6340343"/>
                  </a:lnTo>
                  <a:lnTo>
                    <a:pt x="10697894" y="6340628"/>
                  </a:lnTo>
                  <a:lnTo>
                    <a:pt x="10700178" y="6340815"/>
                  </a:lnTo>
                  <a:lnTo>
                    <a:pt x="10706030" y="6340947"/>
                  </a:lnTo>
                  <a:lnTo>
                    <a:pt x="10710740" y="6340987"/>
                  </a:lnTo>
                  <a:lnTo>
                    <a:pt x="10714113" y="6337698"/>
                  </a:lnTo>
                  <a:lnTo>
                    <a:pt x="10714191" y="6328277"/>
                  </a:lnTo>
                  <a:lnTo>
                    <a:pt x="10710571" y="6324763"/>
                  </a:lnTo>
                  <a:close/>
                </a:path>
                <a:path w="17646015" h="9944735">
                  <a:moveTo>
                    <a:pt x="14338718" y="7852713"/>
                  </a:moveTo>
                  <a:lnTo>
                    <a:pt x="14333531" y="7852864"/>
                  </a:lnTo>
                  <a:lnTo>
                    <a:pt x="14330826" y="7856437"/>
                  </a:lnTo>
                  <a:lnTo>
                    <a:pt x="14328262" y="7859677"/>
                  </a:lnTo>
                  <a:lnTo>
                    <a:pt x="14328414" y="7864863"/>
                  </a:lnTo>
                  <a:lnTo>
                    <a:pt x="14331987" y="7867569"/>
                  </a:lnTo>
                  <a:lnTo>
                    <a:pt x="14336274" y="7871368"/>
                  </a:lnTo>
                  <a:lnTo>
                    <a:pt x="14338274" y="7872221"/>
                  </a:lnTo>
                  <a:lnTo>
                    <a:pt x="14338132" y="7872554"/>
                  </a:lnTo>
                  <a:lnTo>
                    <a:pt x="14341465" y="7873976"/>
                  </a:lnTo>
                  <a:lnTo>
                    <a:pt x="14345128" y="7872781"/>
                  </a:lnTo>
                  <a:lnTo>
                    <a:pt x="14347406" y="7870208"/>
                  </a:lnTo>
                  <a:lnTo>
                    <a:pt x="14349971" y="7866968"/>
                  </a:lnTo>
                  <a:lnTo>
                    <a:pt x="14349819" y="7861781"/>
                  </a:lnTo>
                  <a:lnTo>
                    <a:pt x="14346246" y="7859075"/>
                  </a:lnTo>
                  <a:lnTo>
                    <a:pt x="14341959" y="7855277"/>
                  </a:lnTo>
                  <a:lnTo>
                    <a:pt x="14338718" y="7852713"/>
                  </a:lnTo>
                  <a:close/>
                </a:path>
                <a:path w="17646015" h="9944735">
                  <a:moveTo>
                    <a:pt x="1285156" y="2279766"/>
                  </a:moveTo>
                  <a:lnTo>
                    <a:pt x="1279970" y="2279918"/>
                  </a:lnTo>
                  <a:lnTo>
                    <a:pt x="1274175" y="2286113"/>
                  </a:lnTo>
                  <a:lnTo>
                    <a:pt x="1274327" y="2291299"/>
                  </a:lnTo>
                  <a:lnTo>
                    <a:pt x="1277424" y="2294197"/>
                  </a:lnTo>
                  <a:lnTo>
                    <a:pt x="1281713" y="2297996"/>
                  </a:lnTo>
                  <a:lnTo>
                    <a:pt x="1282238" y="2298613"/>
                  </a:lnTo>
                  <a:lnTo>
                    <a:pt x="1286903" y="2300603"/>
                  </a:lnTo>
                  <a:lnTo>
                    <a:pt x="1290615" y="2300217"/>
                  </a:lnTo>
                  <a:lnTo>
                    <a:pt x="1292894" y="2297643"/>
                  </a:lnTo>
                  <a:lnTo>
                    <a:pt x="1295791" y="2294546"/>
                  </a:lnTo>
                  <a:lnTo>
                    <a:pt x="1295640" y="2289360"/>
                  </a:lnTo>
                  <a:lnTo>
                    <a:pt x="1292542" y="2286463"/>
                  </a:lnTo>
                  <a:lnTo>
                    <a:pt x="1288254" y="2282663"/>
                  </a:lnTo>
                  <a:lnTo>
                    <a:pt x="1285156" y="2279766"/>
                  </a:lnTo>
                  <a:close/>
                </a:path>
                <a:path w="17646015" h="9944735">
                  <a:moveTo>
                    <a:pt x="10799596" y="6325706"/>
                  </a:moveTo>
                  <a:lnTo>
                    <a:pt x="10795219" y="6325809"/>
                  </a:lnTo>
                  <a:lnTo>
                    <a:pt x="10789366" y="6325675"/>
                  </a:lnTo>
                  <a:lnTo>
                    <a:pt x="10784654" y="6325635"/>
                  </a:lnTo>
                  <a:lnTo>
                    <a:pt x="10781140" y="6329259"/>
                  </a:lnTo>
                  <a:lnTo>
                    <a:pt x="10781243" y="6333636"/>
                  </a:lnTo>
                  <a:lnTo>
                    <a:pt x="10781105" y="6336728"/>
                  </a:lnTo>
                  <a:lnTo>
                    <a:pt x="10783061" y="6339532"/>
                  </a:lnTo>
                  <a:lnTo>
                    <a:pt x="10786061" y="6340812"/>
                  </a:lnTo>
                  <a:lnTo>
                    <a:pt x="10786252" y="6341288"/>
                  </a:lnTo>
                  <a:lnTo>
                    <a:pt x="10786919" y="6341572"/>
                  </a:lnTo>
                  <a:lnTo>
                    <a:pt x="10789201" y="6341757"/>
                  </a:lnTo>
                  <a:lnTo>
                    <a:pt x="10795055" y="6341891"/>
                  </a:lnTo>
                  <a:lnTo>
                    <a:pt x="10799765" y="6341931"/>
                  </a:lnTo>
                  <a:lnTo>
                    <a:pt x="10803280" y="6338308"/>
                  </a:lnTo>
                  <a:lnTo>
                    <a:pt x="10803178" y="6333931"/>
                  </a:lnTo>
                  <a:lnTo>
                    <a:pt x="10803218" y="6329221"/>
                  </a:lnTo>
                  <a:lnTo>
                    <a:pt x="10799596" y="6325706"/>
                  </a:lnTo>
                  <a:close/>
                </a:path>
                <a:path w="17646015" h="9944735">
                  <a:moveTo>
                    <a:pt x="14270343" y="7795970"/>
                  </a:moveTo>
                  <a:lnTo>
                    <a:pt x="14265158" y="7796121"/>
                  </a:lnTo>
                  <a:lnTo>
                    <a:pt x="14262452" y="7799694"/>
                  </a:lnTo>
                  <a:lnTo>
                    <a:pt x="14259888" y="7802934"/>
                  </a:lnTo>
                  <a:lnTo>
                    <a:pt x="14260039" y="7808120"/>
                  </a:lnTo>
                  <a:lnTo>
                    <a:pt x="14263611" y="7810826"/>
                  </a:lnTo>
                  <a:lnTo>
                    <a:pt x="14267901" y="7814626"/>
                  </a:lnTo>
                  <a:lnTo>
                    <a:pt x="14269900" y="7815478"/>
                  </a:lnTo>
                  <a:lnTo>
                    <a:pt x="14269758" y="7815812"/>
                  </a:lnTo>
                  <a:lnTo>
                    <a:pt x="14273092" y="7817234"/>
                  </a:lnTo>
                  <a:lnTo>
                    <a:pt x="14276752" y="7816037"/>
                  </a:lnTo>
                  <a:lnTo>
                    <a:pt x="14279031" y="7813464"/>
                  </a:lnTo>
                  <a:lnTo>
                    <a:pt x="14281596" y="7810224"/>
                  </a:lnTo>
                  <a:lnTo>
                    <a:pt x="14281445" y="7805038"/>
                  </a:lnTo>
                  <a:lnTo>
                    <a:pt x="14277872" y="7802332"/>
                  </a:lnTo>
                  <a:lnTo>
                    <a:pt x="14273582" y="7798533"/>
                  </a:lnTo>
                  <a:lnTo>
                    <a:pt x="14270343" y="7795970"/>
                  </a:lnTo>
                  <a:close/>
                </a:path>
                <a:path w="17646015" h="9944735">
                  <a:moveTo>
                    <a:pt x="1220531" y="2217926"/>
                  </a:moveTo>
                  <a:lnTo>
                    <a:pt x="1215345" y="2218077"/>
                  </a:lnTo>
                  <a:lnTo>
                    <a:pt x="1209551" y="2224272"/>
                  </a:lnTo>
                  <a:lnTo>
                    <a:pt x="1209703" y="2229459"/>
                  </a:lnTo>
                  <a:lnTo>
                    <a:pt x="1212800" y="2232356"/>
                  </a:lnTo>
                  <a:lnTo>
                    <a:pt x="1216947" y="2236488"/>
                  </a:lnTo>
                  <a:lnTo>
                    <a:pt x="1217804" y="2237248"/>
                  </a:lnTo>
                  <a:lnTo>
                    <a:pt x="1222136" y="2239096"/>
                  </a:lnTo>
                  <a:lnTo>
                    <a:pt x="1225848" y="2238710"/>
                  </a:lnTo>
                  <a:lnTo>
                    <a:pt x="1228128" y="2236136"/>
                  </a:lnTo>
                  <a:lnTo>
                    <a:pt x="1231024" y="2233039"/>
                  </a:lnTo>
                  <a:lnTo>
                    <a:pt x="1230874" y="2227852"/>
                  </a:lnTo>
                  <a:lnTo>
                    <a:pt x="1227776" y="2224956"/>
                  </a:lnTo>
                  <a:lnTo>
                    <a:pt x="1223629" y="2220823"/>
                  </a:lnTo>
                  <a:lnTo>
                    <a:pt x="1220531" y="2217926"/>
                  </a:lnTo>
                  <a:close/>
                </a:path>
                <a:path w="17646015" h="9944735">
                  <a:moveTo>
                    <a:pt x="10888430" y="6326174"/>
                  </a:moveTo>
                  <a:lnTo>
                    <a:pt x="10884053" y="6326277"/>
                  </a:lnTo>
                  <a:lnTo>
                    <a:pt x="10878200" y="6326144"/>
                  </a:lnTo>
                  <a:lnTo>
                    <a:pt x="10873489" y="6326104"/>
                  </a:lnTo>
                  <a:lnTo>
                    <a:pt x="10869974" y="6329726"/>
                  </a:lnTo>
                  <a:lnTo>
                    <a:pt x="10870078" y="6334103"/>
                  </a:lnTo>
                  <a:lnTo>
                    <a:pt x="10869940" y="6337197"/>
                  </a:lnTo>
                  <a:lnTo>
                    <a:pt x="10871895" y="6340000"/>
                  </a:lnTo>
                  <a:lnTo>
                    <a:pt x="10874895" y="6341280"/>
                  </a:lnTo>
                  <a:lnTo>
                    <a:pt x="10875087" y="6341756"/>
                  </a:lnTo>
                  <a:lnTo>
                    <a:pt x="10875753" y="6342040"/>
                  </a:lnTo>
                  <a:lnTo>
                    <a:pt x="10878035" y="6342226"/>
                  </a:lnTo>
                  <a:lnTo>
                    <a:pt x="10883889" y="6342359"/>
                  </a:lnTo>
                  <a:lnTo>
                    <a:pt x="10888599" y="6342399"/>
                  </a:lnTo>
                  <a:lnTo>
                    <a:pt x="10892115" y="6338776"/>
                  </a:lnTo>
                  <a:lnTo>
                    <a:pt x="10892012" y="6334399"/>
                  </a:lnTo>
                  <a:lnTo>
                    <a:pt x="10892052" y="6329689"/>
                  </a:lnTo>
                  <a:lnTo>
                    <a:pt x="10888430" y="6326174"/>
                  </a:lnTo>
                  <a:close/>
                </a:path>
                <a:path w="17646015" h="9944735">
                  <a:moveTo>
                    <a:pt x="14202111" y="7738893"/>
                  </a:moveTo>
                  <a:lnTo>
                    <a:pt x="14196924" y="7739044"/>
                  </a:lnTo>
                  <a:lnTo>
                    <a:pt x="14194219" y="7742618"/>
                  </a:lnTo>
                  <a:lnTo>
                    <a:pt x="14191655" y="7745857"/>
                  </a:lnTo>
                  <a:lnTo>
                    <a:pt x="14191807" y="7751043"/>
                  </a:lnTo>
                  <a:lnTo>
                    <a:pt x="14195379" y="7753749"/>
                  </a:lnTo>
                  <a:lnTo>
                    <a:pt x="14199667" y="7757548"/>
                  </a:lnTo>
                  <a:lnTo>
                    <a:pt x="14204667" y="7759681"/>
                  </a:lnTo>
                  <a:lnTo>
                    <a:pt x="14208521" y="7758961"/>
                  </a:lnTo>
                  <a:lnTo>
                    <a:pt x="14210799" y="7756388"/>
                  </a:lnTo>
                  <a:lnTo>
                    <a:pt x="14213363" y="7753148"/>
                  </a:lnTo>
                  <a:lnTo>
                    <a:pt x="14213212" y="7747961"/>
                  </a:lnTo>
                  <a:lnTo>
                    <a:pt x="14209639" y="7745255"/>
                  </a:lnTo>
                  <a:lnTo>
                    <a:pt x="14205351" y="7741457"/>
                  </a:lnTo>
                  <a:lnTo>
                    <a:pt x="14202111" y="7738893"/>
                  </a:lnTo>
                  <a:close/>
                </a:path>
                <a:path w="17646015" h="9944735">
                  <a:moveTo>
                    <a:pt x="1157333" y="2155512"/>
                  </a:moveTo>
                  <a:lnTo>
                    <a:pt x="1152148" y="2155663"/>
                  </a:lnTo>
                  <a:lnTo>
                    <a:pt x="1149250" y="2158761"/>
                  </a:lnTo>
                  <a:lnTo>
                    <a:pt x="1146020" y="2161716"/>
                  </a:lnTo>
                  <a:lnTo>
                    <a:pt x="1146172" y="2166902"/>
                  </a:lnTo>
                  <a:lnTo>
                    <a:pt x="1149269" y="2169800"/>
                  </a:lnTo>
                  <a:lnTo>
                    <a:pt x="1153416" y="2173932"/>
                  </a:lnTo>
                  <a:lnTo>
                    <a:pt x="1154131" y="2175025"/>
                  </a:lnTo>
                  <a:lnTo>
                    <a:pt x="1158464" y="2176873"/>
                  </a:lnTo>
                  <a:lnTo>
                    <a:pt x="1162175" y="2176487"/>
                  </a:lnTo>
                  <a:lnTo>
                    <a:pt x="1164454" y="2173913"/>
                  </a:lnTo>
                  <a:lnTo>
                    <a:pt x="1167685" y="2170958"/>
                  </a:lnTo>
                  <a:lnTo>
                    <a:pt x="1167533" y="2165772"/>
                  </a:lnTo>
                  <a:lnTo>
                    <a:pt x="1164436" y="2162875"/>
                  </a:lnTo>
                  <a:lnTo>
                    <a:pt x="1160289" y="2158742"/>
                  </a:lnTo>
                  <a:lnTo>
                    <a:pt x="1157333" y="2155512"/>
                  </a:lnTo>
                  <a:close/>
                </a:path>
                <a:path w="17646015" h="9944735">
                  <a:moveTo>
                    <a:pt x="14134211" y="7681958"/>
                  </a:moveTo>
                  <a:lnTo>
                    <a:pt x="14129360" y="7682253"/>
                  </a:lnTo>
                  <a:lnTo>
                    <a:pt x="14126320" y="7685684"/>
                  </a:lnTo>
                  <a:lnTo>
                    <a:pt x="14123423" y="7688781"/>
                  </a:lnTo>
                  <a:lnTo>
                    <a:pt x="14123715" y="7693634"/>
                  </a:lnTo>
                  <a:lnTo>
                    <a:pt x="14131436" y="7700472"/>
                  </a:lnTo>
                  <a:lnTo>
                    <a:pt x="14133435" y="7701325"/>
                  </a:lnTo>
                  <a:lnTo>
                    <a:pt x="14133627" y="7701801"/>
                  </a:lnTo>
                  <a:lnTo>
                    <a:pt x="14136627" y="7703081"/>
                  </a:lnTo>
                  <a:lnTo>
                    <a:pt x="14140478" y="7702360"/>
                  </a:lnTo>
                  <a:lnTo>
                    <a:pt x="14142757" y="7699787"/>
                  </a:lnTo>
                  <a:lnTo>
                    <a:pt x="14145321" y="7696547"/>
                  </a:lnTo>
                  <a:lnTo>
                    <a:pt x="14145030" y="7691695"/>
                  </a:lnTo>
                  <a:lnTo>
                    <a:pt x="14137308" y="7684856"/>
                  </a:lnTo>
                  <a:lnTo>
                    <a:pt x="14134211" y="7681958"/>
                  </a:lnTo>
                  <a:close/>
                </a:path>
                <a:path w="17646015" h="9944735">
                  <a:moveTo>
                    <a:pt x="10977262" y="6326642"/>
                  </a:moveTo>
                  <a:lnTo>
                    <a:pt x="10972885" y="6326744"/>
                  </a:lnTo>
                  <a:lnTo>
                    <a:pt x="10967034" y="6326612"/>
                  </a:lnTo>
                  <a:lnTo>
                    <a:pt x="10962324" y="6326573"/>
                  </a:lnTo>
                  <a:lnTo>
                    <a:pt x="10958809" y="6330194"/>
                  </a:lnTo>
                  <a:lnTo>
                    <a:pt x="10958912" y="6334572"/>
                  </a:lnTo>
                  <a:lnTo>
                    <a:pt x="10958774" y="6337665"/>
                  </a:lnTo>
                  <a:lnTo>
                    <a:pt x="10960729" y="6340468"/>
                  </a:lnTo>
                  <a:lnTo>
                    <a:pt x="10963730" y="6341748"/>
                  </a:lnTo>
                  <a:lnTo>
                    <a:pt x="10963918" y="6342223"/>
                  </a:lnTo>
                  <a:lnTo>
                    <a:pt x="10964585" y="6342507"/>
                  </a:lnTo>
                  <a:lnTo>
                    <a:pt x="10966870" y="6342694"/>
                  </a:lnTo>
                  <a:lnTo>
                    <a:pt x="10972723" y="6342827"/>
                  </a:lnTo>
                  <a:lnTo>
                    <a:pt x="10977435" y="6342867"/>
                  </a:lnTo>
                  <a:lnTo>
                    <a:pt x="10980949" y="6339245"/>
                  </a:lnTo>
                  <a:lnTo>
                    <a:pt x="10980846" y="6334867"/>
                  </a:lnTo>
                  <a:lnTo>
                    <a:pt x="10980886" y="6330157"/>
                  </a:lnTo>
                  <a:lnTo>
                    <a:pt x="10977262" y="6326642"/>
                  </a:lnTo>
                  <a:close/>
                </a:path>
                <a:path w="17646015" h="9944735">
                  <a:moveTo>
                    <a:pt x="1094420" y="2092431"/>
                  </a:moveTo>
                  <a:lnTo>
                    <a:pt x="1089709" y="2092392"/>
                  </a:lnTo>
                  <a:lnTo>
                    <a:pt x="1086479" y="2095347"/>
                  </a:lnTo>
                  <a:lnTo>
                    <a:pt x="1083693" y="2098492"/>
                  </a:lnTo>
                  <a:lnTo>
                    <a:pt x="1083440" y="2098778"/>
                  </a:lnTo>
                  <a:lnTo>
                    <a:pt x="1083400" y="2103489"/>
                  </a:lnTo>
                  <a:lnTo>
                    <a:pt x="1086356" y="2106718"/>
                  </a:lnTo>
                  <a:lnTo>
                    <a:pt x="1090502" y="2110851"/>
                  </a:lnTo>
                  <a:lnTo>
                    <a:pt x="1090884" y="2111803"/>
                  </a:lnTo>
                  <a:lnTo>
                    <a:pt x="1092884" y="2112656"/>
                  </a:lnTo>
                  <a:lnTo>
                    <a:pt x="1093169" y="2111989"/>
                  </a:lnTo>
                  <a:lnTo>
                    <a:pt x="1095835" y="2113126"/>
                  </a:lnTo>
                  <a:lnTo>
                    <a:pt x="1099546" y="2112740"/>
                  </a:lnTo>
                  <a:lnTo>
                    <a:pt x="1101683" y="2110500"/>
                  </a:lnTo>
                  <a:lnTo>
                    <a:pt x="1104580" y="2107402"/>
                  </a:lnTo>
                  <a:lnTo>
                    <a:pt x="1104620" y="2102691"/>
                  </a:lnTo>
                  <a:lnTo>
                    <a:pt x="1101665" y="2099460"/>
                  </a:lnTo>
                  <a:lnTo>
                    <a:pt x="1097518" y="2095328"/>
                  </a:lnTo>
                  <a:lnTo>
                    <a:pt x="1094420" y="2092431"/>
                  </a:lnTo>
                  <a:close/>
                </a:path>
                <a:path w="17646015" h="9944735">
                  <a:moveTo>
                    <a:pt x="14066121" y="7624549"/>
                  </a:moveTo>
                  <a:lnTo>
                    <a:pt x="14061269" y="7624843"/>
                  </a:lnTo>
                  <a:lnTo>
                    <a:pt x="14058229" y="7628273"/>
                  </a:lnTo>
                  <a:lnTo>
                    <a:pt x="14055332" y="7631371"/>
                  </a:lnTo>
                  <a:lnTo>
                    <a:pt x="14055626" y="7636224"/>
                  </a:lnTo>
                  <a:lnTo>
                    <a:pt x="14063346" y="7643063"/>
                  </a:lnTo>
                  <a:lnTo>
                    <a:pt x="14065347" y="7643916"/>
                  </a:lnTo>
                  <a:lnTo>
                    <a:pt x="14065204" y="7644249"/>
                  </a:lnTo>
                  <a:lnTo>
                    <a:pt x="14068204" y="7645529"/>
                  </a:lnTo>
                  <a:lnTo>
                    <a:pt x="14072055" y="7644809"/>
                  </a:lnTo>
                  <a:lnTo>
                    <a:pt x="14074334" y="7642235"/>
                  </a:lnTo>
                  <a:lnTo>
                    <a:pt x="14077232" y="7639137"/>
                  </a:lnTo>
                  <a:lnTo>
                    <a:pt x="14076938" y="7634284"/>
                  </a:lnTo>
                  <a:lnTo>
                    <a:pt x="14069220" y="7627446"/>
                  </a:lnTo>
                  <a:lnTo>
                    <a:pt x="14066121" y="7624549"/>
                  </a:lnTo>
                  <a:close/>
                </a:path>
                <a:path w="17646015" h="9944735">
                  <a:moveTo>
                    <a:pt x="11066431" y="6327252"/>
                  </a:moveTo>
                  <a:lnTo>
                    <a:pt x="11062051" y="6327354"/>
                  </a:lnTo>
                  <a:lnTo>
                    <a:pt x="11056202" y="6327222"/>
                  </a:lnTo>
                  <a:lnTo>
                    <a:pt x="11051491" y="6327183"/>
                  </a:lnTo>
                  <a:lnTo>
                    <a:pt x="11047975" y="6330804"/>
                  </a:lnTo>
                  <a:lnTo>
                    <a:pt x="11048077" y="6335181"/>
                  </a:lnTo>
                  <a:lnTo>
                    <a:pt x="11047940" y="6338274"/>
                  </a:lnTo>
                  <a:lnTo>
                    <a:pt x="11049895" y="6341079"/>
                  </a:lnTo>
                  <a:lnTo>
                    <a:pt x="11053561" y="6342642"/>
                  </a:lnTo>
                  <a:lnTo>
                    <a:pt x="11055847" y="6342829"/>
                  </a:lnTo>
                  <a:lnTo>
                    <a:pt x="11061700" y="6342962"/>
                  </a:lnTo>
                  <a:lnTo>
                    <a:pt x="11066269" y="6343335"/>
                  </a:lnTo>
                  <a:lnTo>
                    <a:pt x="11069783" y="6339712"/>
                  </a:lnTo>
                  <a:lnTo>
                    <a:pt x="11069681" y="6335336"/>
                  </a:lnTo>
                  <a:lnTo>
                    <a:pt x="11070054" y="6330767"/>
                  </a:lnTo>
                  <a:lnTo>
                    <a:pt x="11066431" y="6327252"/>
                  </a:lnTo>
                  <a:close/>
                </a:path>
                <a:path w="17646015" h="9944735">
                  <a:moveTo>
                    <a:pt x="13998030" y="7567138"/>
                  </a:moveTo>
                  <a:lnTo>
                    <a:pt x="13993179" y="7567433"/>
                  </a:lnTo>
                  <a:lnTo>
                    <a:pt x="13990140" y="7570864"/>
                  </a:lnTo>
                  <a:lnTo>
                    <a:pt x="13987242" y="7573961"/>
                  </a:lnTo>
                  <a:lnTo>
                    <a:pt x="13987869" y="7578957"/>
                  </a:lnTo>
                  <a:lnTo>
                    <a:pt x="13990968" y="7581854"/>
                  </a:lnTo>
                  <a:lnTo>
                    <a:pt x="13995255" y="7585653"/>
                  </a:lnTo>
                  <a:lnTo>
                    <a:pt x="13997254" y="7586506"/>
                  </a:lnTo>
                  <a:lnTo>
                    <a:pt x="13997112" y="7586838"/>
                  </a:lnTo>
                  <a:lnTo>
                    <a:pt x="14000113" y="7588118"/>
                  </a:lnTo>
                  <a:lnTo>
                    <a:pt x="14003966" y="7587399"/>
                  </a:lnTo>
                  <a:lnTo>
                    <a:pt x="14006246" y="7584825"/>
                  </a:lnTo>
                  <a:lnTo>
                    <a:pt x="14009143" y="7581728"/>
                  </a:lnTo>
                  <a:lnTo>
                    <a:pt x="14008849" y="7576875"/>
                  </a:lnTo>
                  <a:lnTo>
                    <a:pt x="14001127" y="7570036"/>
                  </a:lnTo>
                  <a:lnTo>
                    <a:pt x="13998030" y="7567138"/>
                  </a:lnTo>
                  <a:close/>
                </a:path>
                <a:path w="17646015" h="9944735">
                  <a:moveTo>
                    <a:pt x="1033075" y="2028444"/>
                  </a:moveTo>
                  <a:lnTo>
                    <a:pt x="1028032" y="2028262"/>
                  </a:lnTo>
                  <a:lnTo>
                    <a:pt x="1021571" y="2034173"/>
                  </a:lnTo>
                  <a:lnTo>
                    <a:pt x="1021390" y="2039218"/>
                  </a:lnTo>
                  <a:lnTo>
                    <a:pt x="1024344" y="2042447"/>
                  </a:lnTo>
                  <a:lnTo>
                    <a:pt x="1028490" y="2046580"/>
                  </a:lnTo>
                  <a:lnTo>
                    <a:pt x="1029206" y="2047673"/>
                  </a:lnTo>
                  <a:lnTo>
                    <a:pt x="1033870" y="2049663"/>
                  </a:lnTo>
                  <a:lnTo>
                    <a:pt x="1037250" y="2049135"/>
                  </a:lnTo>
                  <a:lnTo>
                    <a:pt x="1039721" y="2047037"/>
                  </a:lnTo>
                  <a:lnTo>
                    <a:pt x="1042951" y="2044081"/>
                  </a:lnTo>
                  <a:lnTo>
                    <a:pt x="1043133" y="2039037"/>
                  </a:lnTo>
                  <a:lnTo>
                    <a:pt x="1040178" y="2035807"/>
                  </a:lnTo>
                  <a:lnTo>
                    <a:pt x="1036031" y="2031674"/>
                  </a:lnTo>
                  <a:lnTo>
                    <a:pt x="1033075" y="2028444"/>
                  </a:lnTo>
                  <a:close/>
                </a:path>
                <a:path w="17646015" h="9944735">
                  <a:moveTo>
                    <a:pt x="11155456" y="6328196"/>
                  </a:moveTo>
                  <a:lnTo>
                    <a:pt x="11151080" y="6328298"/>
                  </a:lnTo>
                  <a:lnTo>
                    <a:pt x="11145226" y="6328166"/>
                  </a:lnTo>
                  <a:lnTo>
                    <a:pt x="11140658" y="6327793"/>
                  </a:lnTo>
                  <a:lnTo>
                    <a:pt x="11137142" y="6331415"/>
                  </a:lnTo>
                  <a:lnTo>
                    <a:pt x="11137246" y="6335792"/>
                  </a:lnTo>
                  <a:lnTo>
                    <a:pt x="11136966" y="6339218"/>
                  </a:lnTo>
                  <a:lnTo>
                    <a:pt x="11138921" y="6342022"/>
                  </a:lnTo>
                  <a:lnTo>
                    <a:pt x="11142588" y="6343586"/>
                  </a:lnTo>
                  <a:lnTo>
                    <a:pt x="11144873" y="6343772"/>
                  </a:lnTo>
                  <a:lnTo>
                    <a:pt x="11150724" y="6343905"/>
                  </a:lnTo>
                  <a:lnTo>
                    <a:pt x="11155292" y="6344278"/>
                  </a:lnTo>
                  <a:lnTo>
                    <a:pt x="11158807" y="6340656"/>
                  </a:lnTo>
                  <a:lnTo>
                    <a:pt x="11158705" y="6336278"/>
                  </a:lnTo>
                  <a:lnTo>
                    <a:pt x="11159077" y="6331710"/>
                  </a:lnTo>
                  <a:lnTo>
                    <a:pt x="11155456" y="6328196"/>
                  </a:lnTo>
                  <a:close/>
                </a:path>
                <a:path w="17646015" h="9944735">
                  <a:moveTo>
                    <a:pt x="13930083" y="7509396"/>
                  </a:moveTo>
                  <a:lnTo>
                    <a:pt x="13925088" y="7510023"/>
                  </a:lnTo>
                  <a:lnTo>
                    <a:pt x="13919293" y="7516218"/>
                  </a:lnTo>
                  <a:lnTo>
                    <a:pt x="13919921" y="7521213"/>
                  </a:lnTo>
                  <a:lnTo>
                    <a:pt x="13923018" y="7524110"/>
                  </a:lnTo>
                  <a:lnTo>
                    <a:pt x="13927307" y="7527910"/>
                  </a:lnTo>
                  <a:lnTo>
                    <a:pt x="13929308" y="7528763"/>
                  </a:lnTo>
                  <a:lnTo>
                    <a:pt x="13929165" y="7529097"/>
                  </a:lnTo>
                  <a:lnTo>
                    <a:pt x="13932165" y="7530376"/>
                  </a:lnTo>
                  <a:lnTo>
                    <a:pt x="13936017" y="7529655"/>
                  </a:lnTo>
                  <a:lnTo>
                    <a:pt x="13938295" y="7527082"/>
                  </a:lnTo>
                  <a:lnTo>
                    <a:pt x="13941193" y="7523984"/>
                  </a:lnTo>
                  <a:lnTo>
                    <a:pt x="13940568" y="7518990"/>
                  </a:lnTo>
                  <a:lnTo>
                    <a:pt x="13937471" y="7516093"/>
                  </a:lnTo>
                  <a:lnTo>
                    <a:pt x="13933181" y="7512293"/>
                  </a:lnTo>
                  <a:lnTo>
                    <a:pt x="13930083" y="7509396"/>
                  </a:lnTo>
                  <a:close/>
                </a:path>
                <a:path w="17646015" h="9944735">
                  <a:moveTo>
                    <a:pt x="972633" y="1963265"/>
                  </a:moveTo>
                  <a:lnTo>
                    <a:pt x="967589" y="1963083"/>
                  </a:lnTo>
                  <a:lnTo>
                    <a:pt x="961128" y="1968995"/>
                  </a:lnTo>
                  <a:lnTo>
                    <a:pt x="960946" y="1974038"/>
                  </a:lnTo>
                  <a:lnTo>
                    <a:pt x="963902" y="1977269"/>
                  </a:lnTo>
                  <a:lnTo>
                    <a:pt x="967906" y="1981734"/>
                  </a:lnTo>
                  <a:lnTo>
                    <a:pt x="968622" y="1982828"/>
                  </a:lnTo>
                  <a:lnTo>
                    <a:pt x="973288" y="1984818"/>
                  </a:lnTo>
                  <a:lnTo>
                    <a:pt x="976665" y="1984289"/>
                  </a:lnTo>
                  <a:lnTo>
                    <a:pt x="979136" y="1982192"/>
                  </a:lnTo>
                  <a:lnTo>
                    <a:pt x="982366" y="1979236"/>
                  </a:lnTo>
                  <a:lnTo>
                    <a:pt x="982548" y="1974192"/>
                  </a:lnTo>
                  <a:lnTo>
                    <a:pt x="979592" y="1970962"/>
                  </a:lnTo>
                  <a:lnTo>
                    <a:pt x="975588" y="1966496"/>
                  </a:lnTo>
                  <a:lnTo>
                    <a:pt x="972633" y="1963265"/>
                  </a:lnTo>
                  <a:close/>
                </a:path>
                <a:path w="17646015" h="9944735">
                  <a:moveTo>
                    <a:pt x="13862136" y="7451654"/>
                  </a:moveTo>
                  <a:lnTo>
                    <a:pt x="13857140" y="7452280"/>
                  </a:lnTo>
                  <a:lnTo>
                    <a:pt x="13851346" y="7458475"/>
                  </a:lnTo>
                  <a:lnTo>
                    <a:pt x="13851973" y="7463470"/>
                  </a:lnTo>
                  <a:lnTo>
                    <a:pt x="13855072" y="7466368"/>
                  </a:lnTo>
                  <a:lnTo>
                    <a:pt x="13859359" y="7470167"/>
                  </a:lnTo>
                  <a:lnTo>
                    <a:pt x="13861692" y="7471162"/>
                  </a:lnTo>
                  <a:lnTo>
                    <a:pt x="13861216" y="7471353"/>
                  </a:lnTo>
                  <a:lnTo>
                    <a:pt x="13864216" y="7472633"/>
                  </a:lnTo>
                  <a:lnTo>
                    <a:pt x="13868070" y="7471912"/>
                  </a:lnTo>
                  <a:lnTo>
                    <a:pt x="13870349" y="7469340"/>
                  </a:lnTo>
                  <a:lnTo>
                    <a:pt x="13873247" y="7466241"/>
                  </a:lnTo>
                  <a:lnTo>
                    <a:pt x="13872619" y="7461247"/>
                  </a:lnTo>
                  <a:lnTo>
                    <a:pt x="13869521" y="7458349"/>
                  </a:lnTo>
                  <a:lnTo>
                    <a:pt x="13865233" y="7454551"/>
                  </a:lnTo>
                  <a:lnTo>
                    <a:pt x="13862136" y="7451654"/>
                  </a:lnTo>
                  <a:close/>
                </a:path>
                <a:path w="17646015" h="9944735">
                  <a:moveTo>
                    <a:pt x="11244198" y="6329806"/>
                  </a:moveTo>
                  <a:lnTo>
                    <a:pt x="11239819" y="6329908"/>
                  </a:lnTo>
                  <a:lnTo>
                    <a:pt x="11233967" y="6329775"/>
                  </a:lnTo>
                  <a:lnTo>
                    <a:pt x="11229399" y="6329403"/>
                  </a:lnTo>
                  <a:lnTo>
                    <a:pt x="11226217" y="6333167"/>
                  </a:lnTo>
                  <a:lnTo>
                    <a:pt x="11225987" y="6337402"/>
                  </a:lnTo>
                  <a:lnTo>
                    <a:pt x="11225707" y="6340829"/>
                  </a:lnTo>
                  <a:lnTo>
                    <a:pt x="11227663" y="6343633"/>
                  </a:lnTo>
                  <a:lnTo>
                    <a:pt x="11231662" y="6345339"/>
                  </a:lnTo>
                  <a:lnTo>
                    <a:pt x="11239465" y="6345515"/>
                  </a:lnTo>
                  <a:lnTo>
                    <a:pt x="11244034" y="6345888"/>
                  </a:lnTo>
                  <a:lnTo>
                    <a:pt x="11247215" y="6342124"/>
                  </a:lnTo>
                  <a:lnTo>
                    <a:pt x="11247446" y="6337890"/>
                  </a:lnTo>
                  <a:lnTo>
                    <a:pt x="11247819" y="6333321"/>
                  </a:lnTo>
                  <a:lnTo>
                    <a:pt x="11244198" y="6329806"/>
                  </a:lnTo>
                  <a:close/>
                </a:path>
                <a:path w="17646015" h="9944735">
                  <a:moveTo>
                    <a:pt x="13794471" y="7393243"/>
                  </a:moveTo>
                  <a:lnTo>
                    <a:pt x="13789477" y="7393871"/>
                  </a:lnTo>
                  <a:lnTo>
                    <a:pt x="13783683" y="7400067"/>
                  </a:lnTo>
                  <a:lnTo>
                    <a:pt x="13784309" y="7405060"/>
                  </a:lnTo>
                  <a:lnTo>
                    <a:pt x="13787406" y="7407957"/>
                  </a:lnTo>
                  <a:lnTo>
                    <a:pt x="13792555" y="7412518"/>
                  </a:lnTo>
                  <a:lnTo>
                    <a:pt x="13796553" y="7414223"/>
                  </a:lnTo>
                  <a:lnTo>
                    <a:pt x="13800406" y="7413503"/>
                  </a:lnTo>
                  <a:lnTo>
                    <a:pt x="13802686" y="7410930"/>
                  </a:lnTo>
                  <a:lnTo>
                    <a:pt x="13805583" y="7407833"/>
                  </a:lnTo>
                  <a:lnTo>
                    <a:pt x="13804956" y="7402838"/>
                  </a:lnTo>
                  <a:lnTo>
                    <a:pt x="13801859" y="7399941"/>
                  </a:lnTo>
                  <a:lnTo>
                    <a:pt x="13797569" y="7396141"/>
                  </a:lnTo>
                  <a:lnTo>
                    <a:pt x="13794471" y="7393243"/>
                  </a:lnTo>
                  <a:close/>
                </a:path>
                <a:path w="17646015" h="9944735">
                  <a:moveTo>
                    <a:pt x="913283" y="1897372"/>
                  </a:moveTo>
                  <a:lnTo>
                    <a:pt x="908381" y="1896856"/>
                  </a:lnTo>
                  <a:lnTo>
                    <a:pt x="901920" y="1902767"/>
                  </a:lnTo>
                  <a:lnTo>
                    <a:pt x="901405" y="1907669"/>
                  </a:lnTo>
                  <a:lnTo>
                    <a:pt x="904361" y="1910900"/>
                  </a:lnTo>
                  <a:lnTo>
                    <a:pt x="908365" y="1915365"/>
                  </a:lnTo>
                  <a:lnTo>
                    <a:pt x="909080" y="1916459"/>
                  </a:lnTo>
                  <a:lnTo>
                    <a:pt x="913412" y="1918306"/>
                  </a:lnTo>
                  <a:lnTo>
                    <a:pt x="916649" y="1918111"/>
                  </a:lnTo>
                  <a:lnTo>
                    <a:pt x="919119" y="1916013"/>
                  </a:lnTo>
                  <a:lnTo>
                    <a:pt x="922683" y="1913200"/>
                  </a:lnTo>
                  <a:lnTo>
                    <a:pt x="922865" y="1908156"/>
                  </a:lnTo>
                  <a:lnTo>
                    <a:pt x="919909" y="1904926"/>
                  </a:lnTo>
                  <a:lnTo>
                    <a:pt x="916239" y="1900602"/>
                  </a:lnTo>
                  <a:lnTo>
                    <a:pt x="913283" y="1897372"/>
                  </a:lnTo>
                  <a:close/>
                </a:path>
                <a:path w="17646015" h="9944735">
                  <a:moveTo>
                    <a:pt x="11332844" y="6332558"/>
                  </a:moveTo>
                  <a:lnTo>
                    <a:pt x="11328610" y="6332327"/>
                  </a:lnTo>
                  <a:lnTo>
                    <a:pt x="11322756" y="6332194"/>
                  </a:lnTo>
                  <a:lnTo>
                    <a:pt x="11318521" y="6331963"/>
                  </a:lnTo>
                  <a:lnTo>
                    <a:pt x="11315006" y="6335585"/>
                  </a:lnTo>
                  <a:lnTo>
                    <a:pt x="11314776" y="6339820"/>
                  </a:lnTo>
                  <a:lnTo>
                    <a:pt x="11314496" y="6343247"/>
                  </a:lnTo>
                  <a:lnTo>
                    <a:pt x="11316452" y="6346051"/>
                  </a:lnTo>
                  <a:lnTo>
                    <a:pt x="11319451" y="6347331"/>
                  </a:lnTo>
                  <a:lnTo>
                    <a:pt x="11319593" y="6346997"/>
                  </a:lnTo>
                  <a:lnTo>
                    <a:pt x="11320594" y="6347424"/>
                  </a:lnTo>
                  <a:lnTo>
                    <a:pt x="11322403" y="6347802"/>
                  </a:lnTo>
                  <a:lnTo>
                    <a:pt x="11328254" y="6347933"/>
                  </a:lnTo>
                  <a:lnTo>
                    <a:pt x="11332490" y="6348164"/>
                  </a:lnTo>
                  <a:lnTo>
                    <a:pt x="11336006" y="6344543"/>
                  </a:lnTo>
                  <a:lnTo>
                    <a:pt x="11336467" y="6336072"/>
                  </a:lnTo>
                  <a:lnTo>
                    <a:pt x="11332844" y="6332558"/>
                  </a:lnTo>
                  <a:close/>
                </a:path>
                <a:path w="17646015" h="9944735">
                  <a:moveTo>
                    <a:pt x="13727000" y="7335310"/>
                  </a:moveTo>
                  <a:lnTo>
                    <a:pt x="13722004" y="7335936"/>
                  </a:lnTo>
                  <a:lnTo>
                    <a:pt x="13716210" y="7342132"/>
                  </a:lnTo>
                  <a:lnTo>
                    <a:pt x="13716838" y="7347127"/>
                  </a:lnTo>
                  <a:lnTo>
                    <a:pt x="13719935" y="7350024"/>
                  </a:lnTo>
                  <a:lnTo>
                    <a:pt x="13725080" y="7354583"/>
                  </a:lnTo>
                  <a:lnTo>
                    <a:pt x="13729078" y="7356289"/>
                  </a:lnTo>
                  <a:lnTo>
                    <a:pt x="13732933" y="7355569"/>
                  </a:lnTo>
                  <a:lnTo>
                    <a:pt x="13735213" y="7352995"/>
                  </a:lnTo>
                  <a:lnTo>
                    <a:pt x="13738110" y="7349898"/>
                  </a:lnTo>
                  <a:lnTo>
                    <a:pt x="13737483" y="7344903"/>
                  </a:lnTo>
                  <a:lnTo>
                    <a:pt x="13734385" y="7342006"/>
                  </a:lnTo>
                  <a:lnTo>
                    <a:pt x="13730097" y="7338206"/>
                  </a:lnTo>
                  <a:lnTo>
                    <a:pt x="13727000" y="7335310"/>
                  </a:lnTo>
                  <a:close/>
                </a:path>
                <a:path w="17646015" h="9944735">
                  <a:moveTo>
                    <a:pt x="854835" y="1830286"/>
                  </a:moveTo>
                  <a:lnTo>
                    <a:pt x="849934" y="1829771"/>
                  </a:lnTo>
                  <a:lnTo>
                    <a:pt x="843473" y="1835682"/>
                  </a:lnTo>
                  <a:lnTo>
                    <a:pt x="842957" y="1840584"/>
                  </a:lnTo>
                  <a:lnTo>
                    <a:pt x="845913" y="1843814"/>
                  </a:lnTo>
                  <a:lnTo>
                    <a:pt x="849584" y="1848139"/>
                  </a:lnTo>
                  <a:lnTo>
                    <a:pt x="850300" y="1849232"/>
                  </a:lnTo>
                  <a:lnTo>
                    <a:pt x="854966" y="1851222"/>
                  </a:lnTo>
                  <a:lnTo>
                    <a:pt x="858201" y="1851026"/>
                  </a:lnTo>
                  <a:lnTo>
                    <a:pt x="860672" y="1848928"/>
                  </a:lnTo>
                  <a:lnTo>
                    <a:pt x="863902" y="1845973"/>
                  </a:lnTo>
                  <a:lnTo>
                    <a:pt x="864417" y="1841072"/>
                  </a:lnTo>
                  <a:lnTo>
                    <a:pt x="861462" y="1837841"/>
                  </a:lnTo>
                  <a:lnTo>
                    <a:pt x="857791" y="1833517"/>
                  </a:lnTo>
                  <a:lnTo>
                    <a:pt x="854835" y="1830286"/>
                  </a:lnTo>
                  <a:close/>
                </a:path>
                <a:path w="17646015" h="9944735">
                  <a:moveTo>
                    <a:pt x="11422350" y="6336070"/>
                  </a:moveTo>
                  <a:lnTo>
                    <a:pt x="11418114" y="6335839"/>
                  </a:lnTo>
                  <a:lnTo>
                    <a:pt x="11412262" y="6335706"/>
                  </a:lnTo>
                  <a:lnTo>
                    <a:pt x="11407693" y="6335333"/>
                  </a:lnTo>
                  <a:lnTo>
                    <a:pt x="11404180" y="6338956"/>
                  </a:lnTo>
                  <a:lnTo>
                    <a:pt x="11403949" y="6343191"/>
                  </a:lnTo>
                  <a:lnTo>
                    <a:pt x="11403670" y="6346617"/>
                  </a:lnTo>
                  <a:lnTo>
                    <a:pt x="11405623" y="6349421"/>
                  </a:lnTo>
                  <a:lnTo>
                    <a:pt x="11409623" y="6351127"/>
                  </a:lnTo>
                  <a:lnTo>
                    <a:pt x="11411432" y="6351504"/>
                  </a:lnTo>
                  <a:lnTo>
                    <a:pt x="11417286" y="6351637"/>
                  </a:lnTo>
                  <a:lnTo>
                    <a:pt x="11421854" y="6352010"/>
                  </a:lnTo>
                  <a:lnTo>
                    <a:pt x="11425369" y="6348388"/>
                  </a:lnTo>
                  <a:lnTo>
                    <a:pt x="11425600" y="6344154"/>
                  </a:lnTo>
                  <a:lnTo>
                    <a:pt x="11425973" y="6339585"/>
                  </a:lnTo>
                  <a:lnTo>
                    <a:pt x="11422350" y="6336070"/>
                  </a:lnTo>
                  <a:close/>
                </a:path>
                <a:path w="17646015" h="9944735">
                  <a:moveTo>
                    <a:pt x="13659384" y="7277709"/>
                  </a:moveTo>
                  <a:lnTo>
                    <a:pt x="13654388" y="7278335"/>
                  </a:lnTo>
                  <a:lnTo>
                    <a:pt x="13648595" y="7284531"/>
                  </a:lnTo>
                  <a:lnTo>
                    <a:pt x="13649222" y="7289526"/>
                  </a:lnTo>
                  <a:lnTo>
                    <a:pt x="13652320" y="7292423"/>
                  </a:lnTo>
                  <a:lnTo>
                    <a:pt x="13656609" y="7296223"/>
                  </a:lnTo>
                  <a:lnTo>
                    <a:pt x="13658943" y="7297218"/>
                  </a:lnTo>
                  <a:lnTo>
                    <a:pt x="13658466" y="7297409"/>
                  </a:lnTo>
                  <a:lnTo>
                    <a:pt x="13661466" y="7298689"/>
                  </a:lnTo>
                  <a:lnTo>
                    <a:pt x="13665318" y="7297967"/>
                  </a:lnTo>
                  <a:lnTo>
                    <a:pt x="13667597" y="7295394"/>
                  </a:lnTo>
                  <a:lnTo>
                    <a:pt x="13670495" y="7292296"/>
                  </a:lnTo>
                  <a:lnTo>
                    <a:pt x="13669868" y="7287302"/>
                  </a:lnTo>
                  <a:lnTo>
                    <a:pt x="13666771" y="7284405"/>
                  </a:lnTo>
                  <a:lnTo>
                    <a:pt x="13662481" y="7280605"/>
                  </a:lnTo>
                  <a:lnTo>
                    <a:pt x="13659384" y="7277709"/>
                  </a:lnTo>
                  <a:close/>
                </a:path>
                <a:path w="17646015" h="9944735">
                  <a:moveTo>
                    <a:pt x="11510477" y="6340964"/>
                  </a:moveTo>
                  <a:lnTo>
                    <a:pt x="11506242" y="6340732"/>
                  </a:lnTo>
                  <a:lnTo>
                    <a:pt x="11500532" y="6340267"/>
                  </a:lnTo>
                  <a:lnTo>
                    <a:pt x="11496297" y="6340037"/>
                  </a:lnTo>
                  <a:lnTo>
                    <a:pt x="11492449" y="6343516"/>
                  </a:lnTo>
                  <a:lnTo>
                    <a:pt x="11492218" y="6347751"/>
                  </a:lnTo>
                  <a:lnTo>
                    <a:pt x="11492415" y="6350987"/>
                  </a:lnTo>
                  <a:lnTo>
                    <a:pt x="11509649" y="6356762"/>
                  </a:lnTo>
                  <a:lnTo>
                    <a:pt x="11513496" y="6353282"/>
                  </a:lnTo>
                  <a:lnTo>
                    <a:pt x="11513958" y="6344812"/>
                  </a:lnTo>
                  <a:lnTo>
                    <a:pt x="11510477" y="6340964"/>
                  </a:lnTo>
                  <a:close/>
                </a:path>
                <a:path w="17646015" h="9944735">
                  <a:moveTo>
                    <a:pt x="798290" y="1762437"/>
                  </a:moveTo>
                  <a:lnTo>
                    <a:pt x="793388" y="1761922"/>
                  </a:lnTo>
                  <a:lnTo>
                    <a:pt x="789824" y="1764735"/>
                  </a:lnTo>
                  <a:lnTo>
                    <a:pt x="786402" y="1767215"/>
                  </a:lnTo>
                  <a:lnTo>
                    <a:pt x="785887" y="1772117"/>
                  </a:lnTo>
                  <a:lnTo>
                    <a:pt x="788700" y="1775681"/>
                  </a:lnTo>
                  <a:lnTo>
                    <a:pt x="792371" y="1780004"/>
                  </a:lnTo>
                  <a:lnTo>
                    <a:pt x="793087" y="1781097"/>
                  </a:lnTo>
                  <a:lnTo>
                    <a:pt x="795420" y="1782093"/>
                  </a:lnTo>
                  <a:lnTo>
                    <a:pt x="795278" y="1782426"/>
                  </a:lnTo>
                  <a:lnTo>
                    <a:pt x="797945" y="1783564"/>
                  </a:lnTo>
                  <a:lnTo>
                    <a:pt x="800989" y="1782892"/>
                  </a:lnTo>
                  <a:lnTo>
                    <a:pt x="803317" y="1781128"/>
                  </a:lnTo>
                  <a:lnTo>
                    <a:pt x="806739" y="1778647"/>
                  </a:lnTo>
                  <a:lnTo>
                    <a:pt x="807254" y="1773746"/>
                  </a:lnTo>
                  <a:lnTo>
                    <a:pt x="804441" y="1770182"/>
                  </a:lnTo>
                  <a:lnTo>
                    <a:pt x="800770" y="1765859"/>
                  </a:lnTo>
                  <a:lnTo>
                    <a:pt x="798290" y="1762437"/>
                  </a:lnTo>
                  <a:close/>
                </a:path>
                <a:path w="17646015" h="9944735">
                  <a:moveTo>
                    <a:pt x="13591771" y="7220108"/>
                  </a:moveTo>
                  <a:lnTo>
                    <a:pt x="13586584" y="7220260"/>
                  </a:lnTo>
                  <a:lnTo>
                    <a:pt x="13583878" y="7223832"/>
                  </a:lnTo>
                  <a:lnTo>
                    <a:pt x="13581314" y="7227072"/>
                  </a:lnTo>
                  <a:lnTo>
                    <a:pt x="13581465" y="7232258"/>
                  </a:lnTo>
                  <a:lnTo>
                    <a:pt x="13585038" y="7234963"/>
                  </a:lnTo>
                  <a:lnTo>
                    <a:pt x="13589327" y="7238763"/>
                  </a:lnTo>
                  <a:lnTo>
                    <a:pt x="13594327" y="7240896"/>
                  </a:lnTo>
                  <a:lnTo>
                    <a:pt x="13598180" y="7240176"/>
                  </a:lnTo>
                  <a:lnTo>
                    <a:pt x="13600460" y="7237603"/>
                  </a:lnTo>
                  <a:lnTo>
                    <a:pt x="13603024" y="7234364"/>
                  </a:lnTo>
                  <a:lnTo>
                    <a:pt x="13602729" y="7229509"/>
                  </a:lnTo>
                  <a:lnTo>
                    <a:pt x="13595010" y="7222672"/>
                  </a:lnTo>
                  <a:lnTo>
                    <a:pt x="13591771" y="7220108"/>
                  </a:lnTo>
                  <a:close/>
                </a:path>
                <a:path w="17646015" h="9944735">
                  <a:moveTo>
                    <a:pt x="11599797" y="6346760"/>
                  </a:moveTo>
                  <a:lnTo>
                    <a:pt x="11595561" y="6346529"/>
                  </a:lnTo>
                  <a:lnTo>
                    <a:pt x="11585283" y="6345691"/>
                  </a:lnTo>
                  <a:lnTo>
                    <a:pt x="11581435" y="6349171"/>
                  </a:lnTo>
                  <a:lnTo>
                    <a:pt x="11581205" y="6353406"/>
                  </a:lnTo>
                  <a:lnTo>
                    <a:pt x="11580924" y="6356832"/>
                  </a:lnTo>
                  <a:lnTo>
                    <a:pt x="11583070" y="6360111"/>
                  </a:lnTo>
                  <a:lnTo>
                    <a:pt x="11586736" y="6361675"/>
                  </a:lnTo>
                  <a:lnTo>
                    <a:pt x="11588545" y="6362052"/>
                  </a:lnTo>
                  <a:lnTo>
                    <a:pt x="11598825" y="6362892"/>
                  </a:lnTo>
                  <a:lnTo>
                    <a:pt x="11602673" y="6359412"/>
                  </a:lnTo>
                  <a:lnTo>
                    <a:pt x="11602904" y="6355177"/>
                  </a:lnTo>
                  <a:lnTo>
                    <a:pt x="11603278" y="6350609"/>
                  </a:lnTo>
                  <a:lnTo>
                    <a:pt x="11599797" y="6346760"/>
                  </a:lnTo>
                  <a:close/>
                </a:path>
                <a:path w="17646015" h="9944735">
                  <a:moveTo>
                    <a:pt x="13522586" y="7163413"/>
                  </a:moveTo>
                  <a:lnTo>
                    <a:pt x="13517734" y="7163708"/>
                  </a:lnTo>
                  <a:lnTo>
                    <a:pt x="13512322" y="7170854"/>
                  </a:lnTo>
                  <a:lnTo>
                    <a:pt x="13512615" y="7175706"/>
                  </a:lnTo>
                  <a:lnTo>
                    <a:pt x="13516188" y="7178411"/>
                  </a:lnTo>
                  <a:lnTo>
                    <a:pt x="13520620" y="7181878"/>
                  </a:lnTo>
                  <a:lnTo>
                    <a:pt x="13522620" y="7182731"/>
                  </a:lnTo>
                  <a:lnTo>
                    <a:pt x="13522478" y="7183065"/>
                  </a:lnTo>
                  <a:lnTo>
                    <a:pt x="13525810" y="7184486"/>
                  </a:lnTo>
                  <a:lnTo>
                    <a:pt x="13529331" y="7183624"/>
                  </a:lnTo>
                  <a:lnTo>
                    <a:pt x="13531752" y="7180718"/>
                  </a:lnTo>
                  <a:lnTo>
                    <a:pt x="13534459" y="7177144"/>
                  </a:lnTo>
                  <a:lnTo>
                    <a:pt x="13534163" y="7172291"/>
                  </a:lnTo>
                  <a:lnTo>
                    <a:pt x="13530590" y="7169586"/>
                  </a:lnTo>
                  <a:lnTo>
                    <a:pt x="13526158" y="7166119"/>
                  </a:lnTo>
                  <a:lnTo>
                    <a:pt x="13522586" y="7163413"/>
                  </a:lnTo>
                  <a:close/>
                </a:path>
                <a:path w="17646015" h="9944735">
                  <a:moveTo>
                    <a:pt x="742739" y="1692255"/>
                  </a:moveTo>
                  <a:lnTo>
                    <a:pt x="737979" y="1691406"/>
                  </a:lnTo>
                  <a:lnTo>
                    <a:pt x="734416" y="1694219"/>
                  </a:lnTo>
                  <a:lnTo>
                    <a:pt x="731185" y="1697174"/>
                  </a:lnTo>
                  <a:lnTo>
                    <a:pt x="730336" y="1701935"/>
                  </a:lnTo>
                  <a:lnTo>
                    <a:pt x="733150" y="1705498"/>
                  </a:lnTo>
                  <a:lnTo>
                    <a:pt x="736679" y="1710155"/>
                  </a:lnTo>
                  <a:lnTo>
                    <a:pt x="737252" y="1711582"/>
                  </a:lnTo>
                  <a:lnTo>
                    <a:pt x="739585" y="1712577"/>
                  </a:lnTo>
                  <a:lnTo>
                    <a:pt x="740061" y="1712386"/>
                  </a:lnTo>
                  <a:lnTo>
                    <a:pt x="742727" y="1713523"/>
                  </a:lnTo>
                  <a:lnTo>
                    <a:pt x="745629" y="1713185"/>
                  </a:lnTo>
                  <a:lnTo>
                    <a:pt x="747958" y="1711421"/>
                  </a:lnTo>
                  <a:lnTo>
                    <a:pt x="751188" y="1708465"/>
                  </a:lnTo>
                  <a:lnTo>
                    <a:pt x="752037" y="1703706"/>
                  </a:lnTo>
                  <a:lnTo>
                    <a:pt x="749223" y="1700142"/>
                  </a:lnTo>
                  <a:lnTo>
                    <a:pt x="745694" y="1695485"/>
                  </a:lnTo>
                  <a:lnTo>
                    <a:pt x="742739" y="1692255"/>
                  </a:lnTo>
                  <a:close/>
                </a:path>
                <a:path w="17646015" h="9944735">
                  <a:moveTo>
                    <a:pt x="11688121" y="6354890"/>
                  </a:moveTo>
                  <a:lnTo>
                    <a:pt x="11683885" y="6354659"/>
                  </a:lnTo>
                  <a:lnTo>
                    <a:pt x="11678174" y="6354193"/>
                  </a:lnTo>
                  <a:lnTo>
                    <a:pt x="11674081" y="6353628"/>
                  </a:lnTo>
                  <a:lnTo>
                    <a:pt x="11669902" y="6356967"/>
                  </a:lnTo>
                  <a:lnTo>
                    <a:pt x="11669671" y="6361202"/>
                  </a:lnTo>
                  <a:lnTo>
                    <a:pt x="11669391" y="6364629"/>
                  </a:lnTo>
                  <a:lnTo>
                    <a:pt x="11671537" y="6367907"/>
                  </a:lnTo>
                  <a:lnTo>
                    <a:pt x="11675202" y="6369471"/>
                  </a:lnTo>
                  <a:lnTo>
                    <a:pt x="11676678" y="6369707"/>
                  </a:lnTo>
                  <a:lnTo>
                    <a:pt x="11682390" y="6370173"/>
                  </a:lnTo>
                  <a:lnTo>
                    <a:pt x="11686482" y="6370737"/>
                  </a:lnTo>
                  <a:lnTo>
                    <a:pt x="11690664" y="6367399"/>
                  </a:lnTo>
                  <a:lnTo>
                    <a:pt x="11690894" y="6363165"/>
                  </a:lnTo>
                  <a:lnTo>
                    <a:pt x="11691458" y="6359071"/>
                  </a:lnTo>
                  <a:lnTo>
                    <a:pt x="11688121" y="6354890"/>
                  </a:lnTo>
                  <a:close/>
                </a:path>
                <a:path w="17646015" h="9944735">
                  <a:moveTo>
                    <a:pt x="13452785" y="7107244"/>
                  </a:moveTo>
                  <a:lnTo>
                    <a:pt x="13447792" y="7107871"/>
                  </a:lnTo>
                  <a:lnTo>
                    <a:pt x="13442379" y="7115017"/>
                  </a:lnTo>
                  <a:lnTo>
                    <a:pt x="13442672" y="7119870"/>
                  </a:lnTo>
                  <a:lnTo>
                    <a:pt x="13451010" y="7126184"/>
                  </a:lnTo>
                  <a:lnTo>
                    <a:pt x="13453010" y="7127037"/>
                  </a:lnTo>
                  <a:lnTo>
                    <a:pt x="13452868" y="7127371"/>
                  </a:lnTo>
                  <a:lnTo>
                    <a:pt x="13456201" y="7128792"/>
                  </a:lnTo>
                  <a:lnTo>
                    <a:pt x="13459718" y="7127929"/>
                  </a:lnTo>
                  <a:lnTo>
                    <a:pt x="13462140" y="7125023"/>
                  </a:lnTo>
                  <a:lnTo>
                    <a:pt x="13464846" y="7121450"/>
                  </a:lnTo>
                  <a:lnTo>
                    <a:pt x="13464554" y="7116597"/>
                  </a:lnTo>
                  <a:lnTo>
                    <a:pt x="13456215" y="7110283"/>
                  </a:lnTo>
                  <a:lnTo>
                    <a:pt x="13452785" y="7107244"/>
                  </a:lnTo>
                  <a:close/>
                </a:path>
                <a:path w="17646015" h="9944735">
                  <a:moveTo>
                    <a:pt x="13382463" y="7053215"/>
                  </a:moveTo>
                  <a:lnTo>
                    <a:pt x="13377471" y="7053843"/>
                  </a:lnTo>
                  <a:lnTo>
                    <a:pt x="13374765" y="7057417"/>
                  </a:lnTo>
                  <a:lnTo>
                    <a:pt x="13372201" y="7060657"/>
                  </a:lnTo>
                  <a:lnTo>
                    <a:pt x="13372827" y="7065651"/>
                  </a:lnTo>
                  <a:lnTo>
                    <a:pt x="13381165" y="7071966"/>
                  </a:lnTo>
                  <a:lnTo>
                    <a:pt x="13386164" y="7074098"/>
                  </a:lnTo>
                  <a:lnTo>
                    <a:pt x="13390016" y="7073377"/>
                  </a:lnTo>
                  <a:lnTo>
                    <a:pt x="13392104" y="7070328"/>
                  </a:lnTo>
                  <a:lnTo>
                    <a:pt x="13394668" y="7067088"/>
                  </a:lnTo>
                  <a:lnTo>
                    <a:pt x="13394042" y="7062094"/>
                  </a:lnTo>
                  <a:lnTo>
                    <a:pt x="13385704" y="7055779"/>
                  </a:lnTo>
                  <a:lnTo>
                    <a:pt x="13382463" y="7053215"/>
                  </a:lnTo>
                  <a:close/>
                </a:path>
                <a:path w="17646015" h="9944735">
                  <a:moveTo>
                    <a:pt x="11777208" y="6364921"/>
                  </a:moveTo>
                  <a:lnTo>
                    <a:pt x="11772782" y="6364215"/>
                  </a:lnTo>
                  <a:lnTo>
                    <a:pt x="11767215" y="6363416"/>
                  </a:lnTo>
                  <a:lnTo>
                    <a:pt x="11762789" y="6362709"/>
                  </a:lnTo>
                  <a:lnTo>
                    <a:pt x="11759081" y="6365856"/>
                  </a:lnTo>
                  <a:lnTo>
                    <a:pt x="11758375" y="6370282"/>
                  </a:lnTo>
                  <a:lnTo>
                    <a:pt x="11757954" y="6374042"/>
                  </a:lnTo>
                  <a:lnTo>
                    <a:pt x="11760101" y="6377321"/>
                  </a:lnTo>
                  <a:lnTo>
                    <a:pt x="11763102" y="6378601"/>
                  </a:lnTo>
                  <a:lnTo>
                    <a:pt x="11763244" y="6378268"/>
                  </a:lnTo>
                  <a:lnTo>
                    <a:pt x="11765243" y="6379120"/>
                  </a:lnTo>
                  <a:lnTo>
                    <a:pt x="11770810" y="6379919"/>
                  </a:lnTo>
                  <a:lnTo>
                    <a:pt x="11775237" y="6380626"/>
                  </a:lnTo>
                  <a:lnTo>
                    <a:pt x="11778943" y="6377479"/>
                  </a:lnTo>
                  <a:lnTo>
                    <a:pt x="11780296" y="6368996"/>
                  </a:lnTo>
                  <a:lnTo>
                    <a:pt x="11780355" y="6368627"/>
                  </a:lnTo>
                  <a:lnTo>
                    <a:pt x="11777208" y="6364921"/>
                  </a:lnTo>
                  <a:close/>
                </a:path>
                <a:path w="17646015" h="9944735">
                  <a:moveTo>
                    <a:pt x="688473" y="1621832"/>
                  </a:moveTo>
                  <a:lnTo>
                    <a:pt x="683571" y="1621317"/>
                  </a:lnTo>
                  <a:lnTo>
                    <a:pt x="680150" y="1623796"/>
                  </a:lnTo>
                  <a:lnTo>
                    <a:pt x="676586" y="1626610"/>
                  </a:lnTo>
                  <a:lnTo>
                    <a:pt x="676070" y="1631512"/>
                  </a:lnTo>
                  <a:lnTo>
                    <a:pt x="678551" y="1634933"/>
                  </a:lnTo>
                  <a:lnTo>
                    <a:pt x="682079" y="1639590"/>
                  </a:lnTo>
                  <a:lnTo>
                    <a:pt x="682986" y="1641159"/>
                  </a:lnTo>
                  <a:lnTo>
                    <a:pt x="687986" y="1643292"/>
                  </a:lnTo>
                  <a:lnTo>
                    <a:pt x="690888" y="1642954"/>
                  </a:lnTo>
                  <a:lnTo>
                    <a:pt x="693216" y="1641189"/>
                  </a:lnTo>
                  <a:lnTo>
                    <a:pt x="696780" y="1638376"/>
                  </a:lnTo>
                  <a:lnTo>
                    <a:pt x="697295" y="1633474"/>
                  </a:lnTo>
                  <a:lnTo>
                    <a:pt x="694815" y="1630052"/>
                  </a:lnTo>
                  <a:lnTo>
                    <a:pt x="691286" y="1625395"/>
                  </a:lnTo>
                  <a:lnTo>
                    <a:pt x="688473" y="1621832"/>
                  </a:lnTo>
                  <a:close/>
                </a:path>
                <a:path w="17646015" h="9944735">
                  <a:moveTo>
                    <a:pt x="13310861" y="6999429"/>
                  </a:moveTo>
                  <a:lnTo>
                    <a:pt x="13306198" y="7000198"/>
                  </a:lnTo>
                  <a:lnTo>
                    <a:pt x="13300786" y="7007344"/>
                  </a:lnTo>
                  <a:lnTo>
                    <a:pt x="13301554" y="7012005"/>
                  </a:lnTo>
                  <a:lnTo>
                    <a:pt x="13309894" y="7018320"/>
                  </a:lnTo>
                  <a:lnTo>
                    <a:pt x="13311559" y="7019030"/>
                  </a:lnTo>
                  <a:lnTo>
                    <a:pt x="13311417" y="7019364"/>
                  </a:lnTo>
                  <a:lnTo>
                    <a:pt x="13314750" y="7020785"/>
                  </a:lnTo>
                  <a:lnTo>
                    <a:pt x="13318745" y="7019732"/>
                  </a:lnTo>
                  <a:lnTo>
                    <a:pt x="13320834" y="7016683"/>
                  </a:lnTo>
                  <a:lnTo>
                    <a:pt x="13323540" y="7013111"/>
                  </a:lnTo>
                  <a:lnTo>
                    <a:pt x="13322770" y="7008448"/>
                  </a:lnTo>
                  <a:lnTo>
                    <a:pt x="13310861" y="6999429"/>
                  </a:lnTo>
                  <a:close/>
                </a:path>
                <a:path w="17646015" h="9944735">
                  <a:moveTo>
                    <a:pt x="11865777" y="6377095"/>
                  </a:moveTo>
                  <a:lnTo>
                    <a:pt x="11851024" y="6374740"/>
                  </a:lnTo>
                  <a:lnTo>
                    <a:pt x="11846983" y="6377744"/>
                  </a:lnTo>
                  <a:lnTo>
                    <a:pt x="11846277" y="6382171"/>
                  </a:lnTo>
                  <a:lnTo>
                    <a:pt x="11845898" y="6385554"/>
                  </a:lnTo>
                  <a:lnTo>
                    <a:pt x="11845855" y="6385930"/>
                  </a:lnTo>
                  <a:lnTo>
                    <a:pt x="11847669" y="6389068"/>
                  </a:lnTo>
                  <a:lnTo>
                    <a:pt x="11853002" y="6391343"/>
                  </a:lnTo>
                  <a:lnTo>
                    <a:pt x="11863330" y="6392990"/>
                  </a:lnTo>
                  <a:lnTo>
                    <a:pt x="11867369" y="6389986"/>
                  </a:lnTo>
                  <a:lnTo>
                    <a:pt x="11868781" y="6381133"/>
                  </a:lnTo>
                  <a:lnTo>
                    <a:pt x="11865777" y="6377095"/>
                  </a:lnTo>
                  <a:close/>
                </a:path>
                <a:path w="17646015" h="9944735">
                  <a:moveTo>
                    <a:pt x="13238068" y="6947498"/>
                  </a:moveTo>
                  <a:lnTo>
                    <a:pt x="13233405" y="6948268"/>
                  </a:lnTo>
                  <a:lnTo>
                    <a:pt x="13230699" y="6951840"/>
                  </a:lnTo>
                  <a:lnTo>
                    <a:pt x="13228327" y="6955555"/>
                  </a:lnTo>
                  <a:lnTo>
                    <a:pt x="13229097" y="6960218"/>
                  </a:lnTo>
                  <a:lnTo>
                    <a:pt x="13232672" y="6962924"/>
                  </a:lnTo>
                  <a:lnTo>
                    <a:pt x="13237577" y="6966198"/>
                  </a:lnTo>
                  <a:lnTo>
                    <a:pt x="13242576" y="6968331"/>
                  </a:lnTo>
                  <a:lnTo>
                    <a:pt x="13246572" y="6967278"/>
                  </a:lnTo>
                  <a:lnTo>
                    <a:pt x="13248660" y="6964229"/>
                  </a:lnTo>
                  <a:lnTo>
                    <a:pt x="13251033" y="6960514"/>
                  </a:lnTo>
                  <a:lnTo>
                    <a:pt x="13250263" y="6955852"/>
                  </a:lnTo>
                  <a:lnTo>
                    <a:pt x="13246690" y="6953146"/>
                  </a:lnTo>
                  <a:lnTo>
                    <a:pt x="13241783" y="6949871"/>
                  </a:lnTo>
                  <a:lnTo>
                    <a:pt x="13238068" y="6947498"/>
                  </a:lnTo>
                  <a:close/>
                </a:path>
                <a:path w="17646015" h="9944735">
                  <a:moveTo>
                    <a:pt x="11953635" y="6390934"/>
                  </a:moveTo>
                  <a:lnTo>
                    <a:pt x="11943307" y="6389287"/>
                  </a:lnTo>
                  <a:lnTo>
                    <a:pt x="11939215" y="6388722"/>
                  </a:lnTo>
                  <a:lnTo>
                    <a:pt x="11934982" y="6391251"/>
                  </a:lnTo>
                  <a:lnTo>
                    <a:pt x="11934276" y="6395677"/>
                  </a:lnTo>
                  <a:lnTo>
                    <a:pt x="11933597" y="6398933"/>
                  </a:lnTo>
                  <a:lnTo>
                    <a:pt x="11933521" y="6399295"/>
                  </a:lnTo>
                  <a:lnTo>
                    <a:pt x="11935526" y="6402908"/>
                  </a:lnTo>
                  <a:lnTo>
                    <a:pt x="11938860" y="6404330"/>
                  </a:lnTo>
                  <a:lnTo>
                    <a:pt x="11939002" y="6403997"/>
                  </a:lnTo>
                  <a:lnTo>
                    <a:pt x="11940668" y="6404708"/>
                  </a:lnTo>
                  <a:lnTo>
                    <a:pt x="11946569" y="6405648"/>
                  </a:lnTo>
                  <a:lnTo>
                    <a:pt x="11950662" y="6406213"/>
                  </a:lnTo>
                  <a:lnTo>
                    <a:pt x="11954893" y="6403684"/>
                  </a:lnTo>
                  <a:lnTo>
                    <a:pt x="11955599" y="6399257"/>
                  </a:lnTo>
                  <a:lnTo>
                    <a:pt x="11956164" y="6395165"/>
                  </a:lnTo>
                  <a:lnTo>
                    <a:pt x="11953635" y="6390934"/>
                  </a:lnTo>
                  <a:close/>
                </a:path>
                <a:path w="17646015" h="9944735">
                  <a:moveTo>
                    <a:pt x="636109" y="1550644"/>
                  </a:moveTo>
                  <a:lnTo>
                    <a:pt x="630873" y="1549987"/>
                  </a:lnTo>
                  <a:lnTo>
                    <a:pt x="627452" y="1552467"/>
                  </a:lnTo>
                  <a:lnTo>
                    <a:pt x="623697" y="1554805"/>
                  </a:lnTo>
                  <a:lnTo>
                    <a:pt x="623040" y="1560040"/>
                  </a:lnTo>
                  <a:lnTo>
                    <a:pt x="625520" y="1563462"/>
                  </a:lnTo>
                  <a:lnTo>
                    <a:pt x="629049" y="1568119"/>
                  </a:lnTo>
                  <a:lnTo>
                    <a:pt x="629764" y="1569212"/>
                  </a:lnTo>
                  <a:lnTo>
                    <a:pt x="632289" y="1570683"/>
                  </a:lnTo>
                  <a:lnTo>
                    <a:pt x="632146" y="1571016"/>
                  </a:lnTo>
                  <a:lnTo>
                    <a:pt x="634813" y="1572153"/>
                  </a:lnTo>
                  <a:lnTo>
                    <a:pt x="637714" y="1571815"/>
                  </a:lnTo>
                  <a:lnTo>
                    <a:pt x="640042" y="1570051"/>
                  </a:lnTo>
                  <a:lnTo>
                    <a:pt x="643798" y="1567713"/>
                  </a:lnTo>
                  <a:lnTo>
                    <a:pt x="644455" y="1562478"/>
                  </a:lnTo>
                  <a:lnTo>
                    <a:pt x="641975" y="1559056"/>
                  </a:lnTo>
                  <a:lnTo>
                    <a:pt x="638446" y="1554400"/>
                  </a:lnTo>
                  <a:lnTo>
                    <a:pt x="636109" y="1550644"/>
                  </a:lnTo>
                  <a:close/>
                </a:path>
                <a:path w="17646015" h="9944735">
                  <a:moveTo>
                    <a:pt x="13165518" y="6896853"/>
                  </a:moveTo>
                  <a:lnTo>
                    <a:pt x="13160380" y="6897813"/>
                  </a:lnTo>
                  <a:lnTo>
                    <a:pt x="13158008" y="6901529"/>
                  </a:lnTo>
                  <a:lnTo>
                    <a:pt x="13155302" y="6905102"/>
                  </a:lnTo>
                  <a:lnTo>
                    <a:pt x="13156262" y="6910238"/>
                  </a:lnTo>
                  <a:lnTo>
                    <a:pt x="13159977" y="6912611"/>
                  </a:lnTo>
                  <a:lnTo>
                    <a:pt x="13164882" y="6915885"/>
                  </a:lnTo>
                  <a:lnTo>
                    <a:pt x="13166217" y="6916455"/>
                  </a:lnTo>
                  <a:lnTo>
                    <a:pt x="13166408" y="6916930"/>
                  </a:lnTo>
                  <a:lnTo>
                    <a:pt x="13169742" y="6918352"/>
                  </a:lnTo>
                  <a:lnTo>
                    <a:pt x="13173877" y="6916964"/>
                  </a:lnTo>
                  <a:lnTo>
                    <a:pt x="13175966" y="6913916"/>
                  </a:lnTo>
                  <a:lnTo>
                    <a:pt x="13178671" y="6910343"/>
                  </a:lnTo>
                  <a:lnTo>
                    <a:pt x="13177712" y="6905206"/>
                  </a:lnTo>
                  <a:lnTo>
                    <a:pt x="13173997" y="6902834"/>
                  </a:lnTo>
                  <a:lnTo>
                    <a:pt x="13169091" y="6899559"/>
                  </a:lnTo>
                  <a:lnTo>
                    <a:pt x="13165518" y="6896853"/>
                  </a:lnTo>
                  <a:close/>
                </a:path>
                <a:path w="17646015" h="9944735">
                  <a:moveTo>
                    <a:pt x="12041211" y="6408200"/>
                  </a:moveTo>
                  <a:lnTo>
                    <a:pt x="12036927" y="6407160"/>
                  </a:lnTo>
                  <a:lnTo>
                    <a:pt x="12031168" y="6405886"/>
                  </a:lnTo>
                  <a:lnTo>
                    <a:pt x="12026742" y="6405180"/>
                  </a:lnTo>
                  <a:lnTo>
                    <a:pt x="12022846" y="6407851"/>
                  </a:lnTo>
                  <a:lnTo>
                    <a:pt x="12021806" y="6412135"/>
                  </a:lnTo>
                  <a:lnTo>
                    <a:pt x="12021051" y="6415753"/>
                  </a:lnTo>
                  <a:lnTo>
                    <a:pt x="12023054" y="6419365"/>
                  </a:lnTo>
                  <a:lnTo>
                    <a:pt x="12028056" y="6421498"/>
                  </a:lnTo>
                  <a:lnTo>
                    <a:pt x="12033814" y="6422773"/>
                  </a:lnTo>
                  <a:lnTo>
                    <a:pt x="12038240" y="6423479"/>
                  </a:lnTo>
                  <a:lnTo>
                    <a:pt x="12042136" y="6420807"/>
                  </a:lnTo>
                  <a:lnTo>
                    <a:pt x="12043177" y="6416523"/>
                  </a:lnTo>
                  <a:lnTo>
                    <a:pt x="12043824" y="6412466"/>
                  </a:lnTo>
                  <a:lnTo>
                    <a:pt x="12043883" y="6412097"/>
                  </a:lnTo>
                  <a:lnTo>
                    <a:pt x="12041211" y="6408200"/>
                  </a:lnTo>
                  <a:close/>
                </a:path>
                <a:path w="17646015" h="9944735">
                  <a:moveTo>
                    <a:pt x="13090305" y="6847830"/>
                  </a:moveTo>
                  <a:lnTo>
                    <a:pt x="13085501" y="6848932"/>
                  </a:lnTo>
                  <a:lnTo>
                    <a:pt x="13081151" y="6855743"/>
                  </a:lnTo>
                  <a:lnTo>
                    <a:pt x="13080755" y="6856363"/>
                  </a:lnTo>
                  <a:lnTo>
                    <a:pt x="13081857" y="6861166"/>
                  </a:lnTo>
                  <a:lnTo>
                    <a:pt x="13085573" y="6863540"/>
                  </a:lnTo>
                  <a:lnTo>
                    <a:pt x="13090478" y="6866814"/>
                  </a:lnTo>
                  <a:lnTo>
                    <a:pt x="13095145" y="6868804"/>
                  </a:lnTo>
                  <a:lnTo>
                    <a:pt x="13099140" y="6867751"/>
                  </a:lnTo>
                  <a:lnTo>
                    <a:pt x="13101371" y="6864368"/>
                  </a:lnTo>
                  <a:lnTo>
                    <a:pt x="13103743" y="6860652"/>
                  </a:lnTo>
                  <a:lnTo>
                    <a:pt x="13102641" y="6855849"/>
                  </a:lnTo>
                  <a:lnTo>
                    <a:pt x="13098926" y="6853477"/>
                  </a:lnTo>
                  <a:lnTo>
                    <a:pt x="13094020" y="6850202"/>
                  </a:lnTo>
                  <a:lnTo>
                    <a:pt x="13090305" y="6847830"/>
                  </a:lnTo>
                  <a:close/>
                </a:path>
                <a:path w="17646015" h="9944735">
                  <a:moveTo>
                    <a:pt x="12128413" y="6427275"/>
                  </a:moveTo>
                  <a:lnTo>
                    <a:pt x="12124129" y="6426236"/>
                  </a:lnTo>
                  <a:lnTo>
                    <a:pt x="12118368" y="6424961"/>
                  </a:lnTo>
                  <a:lnTo>
                    <a:pt x="12114085" y="6423921"/>
                  </a:lnTo>
                  <a:lnTo>
                    <a:pt x="12109854" y="6426450"/>
                  </a:lnTo>
                  <a:lnTo>
                    <a:pt x="12108815" y="6430734"/>
                  </a:lnTo>
                  <a:lnTo>
                    <a:pt x="12107584" y="6434543"/>
                  </a:lnTo>
                  <a:lnTo>
                    <a:pt x="12109922" y="6438298"/>
                  </a:lnTo>
                  <a:lnTo>
                    <a:pt x="12114588" y="6440288"/>
                  </a:lnTo>
                  <a:lnTo>
                    <a:pt x="12120349" y="6441563"/>
                  </a:lnTo>
                  <a:lnTo>
                    <a:pt x="12124633" y="6442602"/>
                  </a:lnTo>
                  <a:lnTo>
                    <a:pt x="12128862" y="6440074"/>
                  </a:lnTo>
                  <a:lnTo>
                    <a:pt x="12130942" y="6431506"/>
                  </a:lnTo>
                  <a:lnTo>
                    <a:pt x="12128413" y="6427275"/>
                  </a:lnTo>
                  <a:close/>
                </a:path>
                <a:path w="17646015" h="9944735">
                  <a:moveTo>
                    <a:pt x="13015379" y="6800898"/>
                  </a:moveTo>
                  <a:lnTo>
                    <a:pt x="13010576" y="6802001"/>
                  </a:lnTo>
                  <a:lnTo>
                    <a:pt x="13005830" y="6809432"/>
                  </a:lnTo>
                  <a:lnTo>
                    <a:pt x="13006932" y="6814235"/>
                  </a:lnTo>
                  <a:lnTo>
                    <a:pt x="13010648" y="6816608"/>
                  </a:lnTo>
                  <a:lnTo>
                    <a:pt x="13015698" y="6819550"/>
                  </a:lnTo>
                  <a:lnTo>
                    <a:pt x="13016697" y="6819977"/>
                  </a:lnTo>
                  <a:lnTo>
                    <a:pt x="13016555" y="6820310"/>
                  </a:lnTo>
                  <a:lnTo>
                    <a:pt x="13020221" y="6821874"/>
                  </a:lnTo>
                  <a:lnTo>
                    <a:pt x="13024359" y="6820487"/>
                  </a:lnTo>
                  <a:lnTo>
                    <a:pt x="13026589" y="6817105"/>
                  </a:lnTo>
                  <a:lnTo>
                    <a:pt x="13028962" y="6813390"/>
                  </a:lnTo>
                  <a:lnTo>
                    <a:pt x="13027860" y="6808586"/>
                  </a:lnTo>
                  <a:lnTo>
                    <a:pt x="13024145" y="6806213"/>
                  </a:lnTo>
                  <a:lnTo>
                    <a:pt x="13019096" y="6803271"/>
                  </a:lnTo>
                  <a:lnTo>
                    <a:pt x="13015379" y="6800898"/>
                  </a:lnTo>
                  <a:close/>
                </a:path>
                <a:path w="17646015" h="9944735">
                  <a:moveTo>
                    <a:pt x="12214141" y="6448874"/>
                  </a:moveTo>
                  <a:lnTo>
                    <a:pt x="12209857" y="6447835"/>
                  </a:lnTo>
                  <a:lnTo>
                    <a:pt x="12204241" y="6446227"/>
                  </a:lnTo>
                  <a:lnTo>
                    <a:pt x="12200290" y="6445329"/>
                  </a:lnTo>
                  <a:lnTo>
                    <a:pt x="12195727" y="6447716"/>
                  </a:lnTo>
                  <a:lnTo>
                    <a:pt x="12194687" y="6452000"/>
                  </a:lnTo>
                  <a:lnTo>
                    <a:pt x="12193790" y="6455951"/>
                  </a:lnTo>
                  <a:lnTo>
                    <a:pt x="12195652" y="6459897"/>
                  </a:lnTo>
                  <a:lnTo>
                    <a:pt x="12199985" y="6461745"/>
                  </a:lnTo>
                  <a:lnTo>
                    <a:pt x="12205602" y="6463353"/>
                  </a:lnTo>
                  <a:lnTo>
                    <a:pt x="12209885" y="6464393"/>
                  </a:lnTo>
                  <a:lnTo>
                    <a:pt x="12214450" y="6462006"/>
                  </a:lnTo>
                  <a:lnTo>
                    <a:pt x="12216528" y="6453438"/>
                  </a:lnTo>
                  <a:lnTo>
                    <a:pt x="12214141" y="6448874"/>
                  </a:lnTo>
                  <a:close/>
                </a:path>
                <a:path w="17646015" h="9944735">
                  <a:moveTo>
                    <a:pt x="12938078" y="6754924"/>
                  </a:moveTo>
                  <a:lnTo>
                    <a:pt x="12933274" y="6756026"/>
                  </a:lnTo>
                  <a:lnTo>
                    <a:pt x="12929195" y="6763742"/>
                  </a:lnTo>
                  <a:lnTo>
                    <a:pt x="12930298" y="6768545"/>
                  </a:lnTo>
                  <a:lnTo>
                    <a:pt x="12934155" y="6770585"/>
                  </a:lnTo>
                  <a:lnTo>
                    <a:pt x="12939205" y="6773527"/>
                  </a:lnTo>
                  <a:lnTo>
                    <a:pt x="12943537" y="6775374"/>
                  </a:lnTo>
                  <a:lnTo>
                    <a:pt x="12948008" y="6774130"/>
                  </a:lnTo>
                  <a:lnTo>
                    <a:pt x="12949905" y="6770606"/>
                  </a:lnTo>
                  <a:lnTo>
                    <a:pt x="12951944" y="6766749"/>
                  </a:lnTo>
                  <a:lnTo>
                    <a:pt x="12950843" y="6761945"/>
                  </a:lnTo>
                  <a:lnTo>
                    <a:pt x="12946984" y="6759905"/>
                  </a:lnTo>
                  <a:lnTo>
                    <a:pt x="12941935" y="6756963"/>
                  </a:lnTo>
                  <a:lnTo>
                    <a:pt x="12938078" y="6754924"/>
                  </a:lnTo>
                  <a:close/>
                </a:path>
                <a:path w="17646015" h="9944735">
                  <a:moveTo>
                    <a:pt x="584313" y="1478124"/>
                  </a:moveTo>
                  <a:lnTo>
                    <a:pt x="579220" y="1477133"/>
                  </a:lnTo>
                  <a:lnTo>
                    <a:pt x="572377" y="1482093"/>
                  </a:lnTo>
                  <a:lnTo>
                    <a:pt x="571386" y="1487186"/>
                  </a:lnTo>
                  <a:lnTo>
                    <a:pt x="573866" y="1490608"/>
                  </a:lnTo>
                  <a:lnTo>
                    <a:pt x="577254" y="1495599"/>
                  </a:lnTo>
                  <a:lnTo>
                    <a:pt x="578302" y="1496834"/>
                  </a:lnTo>
                  <a:lnTo>
                    <a:pt x="580826" y="1498304"/>
                  </a:lnTo>
                  <a:lnTo>
                    <a:pt x="583159" y="1499299"/>
                  </a:lnTo>
                  <a:lnTo>
                    <a:pt x="585919" y="1499295"/>
                  </a:lnTo>
                  <a:lnTo>
                    <a:pt x="588247" y="1497530"/>
                  </a:lnTo>
                  <a:lnTo>
                    <a:pt x="591669" y="1495051"/>
                  </a:lnTo>
                  <a:lnTo>
                    <a:pt x="592659" y="1489958"/>
                  </a:lnTo>
                  <a:lnTo>
                    <a:pt x="590179" y="1486536"/>
                  </a:lnTo>
                  <a:lnTo>
                    <a:pt x="586793" y="1481545"/>
                  </a:lnTo>
                  <a:lnTo>
                    <a:pt x="584313" y="1478124"/>
                  </a:lnTo>
                  <a:close/>
                </a:path>
                <a:path w="17646015" h="9944735">
                  <a:moveTo>
                    <a:pt x="12299591" y="6473900"/>
                  </a:moveTo>
                  <a:lnTo>
                    <a:pt x="12295449" y="6472527"/>
                  </a:lnTo>
                  <a:lnTo>
                    <a:pt x="12289833" y="6470919"/>
                  </a:lnTo>
                  <a:lnTo>
                    <a:pt x="12285691" y="6469546"/>
                  </a:lnTo>
                  <a:lnTo>
                    <a:pt x="12281461" y="6472075"/>
                  </a:lnTo>
                  <a:lnTo>
                    <a:pt x="12280088" y="6476217"/>
                  </a:lnTo>
                  <a:lnTo>
                    <a:pt x="12279191" y="6480168"/>
                  </a:lnTo>
                  <a:lnTo>
                    <a:pt x="12281052" y="6484113"/>
                  </a:lnTo>
                  <a:lnTo>
                    <a:pt x="12285386" y="6485962"/>
                  </a:lnTo>
                  <a:lnTo>
                    <a:pt x="12291002" y="6487570"/>
                  </a:lnTo>
                  <a:lnTo>
                    <a:pt x="12295144" y="6488943"/>
                  </a:lnTo>
                  <a:lnTo>
                    <a:pt x="12299374" y="6486413"/>
                  </a:lnTo>
                  <a:lnTo>
                    <a:pt x="12302120" y="6478129"/>
                  </a:lnTo>
                  <a:lnTo>
                    <a:pt x="12299591" y="6473900"/>
                  </a:lnTo>
                  <a:close/>
                </a:path>
                <a:path w="17646015" h="9944735">
                  <a:moveTo>
                    <a:pt x="12860734" y="6710901"/>
                  </a:moveTo>
                  <a:lnTo>
                    <a:pt x="12855786" y="6712336"/>
                  </a:lnTo>
                  <a:lnTo>
                    <a:pt x="12851707" y="6720050"/>
                  </a:lnTo>
                  <a:lnTo>
                    <a:pt x="12853143" y="6724997"/>
                  </a:lnTo>
                  <a:lnTo>
                    <a:pt x="12857001" y="6727036"/>
                  </a:lnTo>
                  <a:lnTo>
                    <a:pt x="12862050" y="6729978"/>
                  </a:lnTo>
                  <a:lnTo>
                    <a:pt x="12866382" y="6731826"/>
                  </a:lnTo>
                  <a:lnTo>
                    <a:pt x="12870996" y="6730249"/>
                  </a:lnTo>
                  <a:lnTo>
                    <a:pt x="12872894" y="6726724"/>
                  </a:lnTo>
                  <a:lnTo>
                    <a:pt x="12874933" y="6722867"/>
                  </a:lnTo>
                  <a:lnTo>
                    <a:pt x="12873497" y="6717921"/>
                  </a:lnTo>
                  <a:lnTo>
                    <a:pt x="12869638" y="6715881"/>
                  </a:lnTo>
                  <a:lnTo>
                    <a:pt x="12864591" y="6712940"/>
                  </a:lnTo>
                  <a:lnTo>
                    <a:pt x="12860734" y="6710901"/>
                  </a:lnTo>
                  <a:close/>
                </a:path>
                <a:path w="17646015" h="9944735">
                  <a:moveTo>
                    <a:pt x="12384856" y="6501209"/>
                  </a:moveTo>
                  <a:lnTo>
                    <a:pt x="12380571" y="6500170"/>
                  </a:lnTo>
                  <a:lnTo>
                    <a:pt x="12371238" y="6496188"/>
                  </a:lnTo>
                  <a:lnTo>
                    <a:pt x="12367007" y="6498717"/>
                  </a:lnTo>
                  <a:lnTo>
                    <a:pt x="12365301" y="6502717"/>
                  </a:lnTo>
                  <a:lnTo>
                    <a:pt x="12364406" y="6505486"/>
                  </a:lnTo>
                  <a:lnTo>
                    <a:pt x="12364070" y="6506525"/>
                  </a:lnTo>
                  <a:lnTo>
                    <a:pt x="12366124" y="6510948"/>
                  </a:lnTo>
                  <a:lnTo>
                    <a:pt x="12369790" y="6512512"/>
                  </a:lnTo>
                  <a:lnTo>
                    <a:pt x="12370267" y="6512320"/>
                  </a:lnTo>
                  <a:lnTo>
                    <a:pt x="12375599" y="6514595"/>
                  </a:lnTo>
                  <a:lnTo>
                    <a:pt x="12379741" y="6515968"/>
                  </a:lnTo>
                  <a:lnTo>
                    <a:pt x="12383829" y="6513772"/>
                  </a:lnTo>
                  <a:lnTo>
                    <a:pt x="12385535" y="6509772"/>
                  </a:lnTo>
                  <a:lnTo>
                    <a:pt x="12386450" y="6507011"/>
                  </a:lnTo>
                  <a:lnTo>
                    <a:pt x="12386908" y="6505630"/>
                  </a:lnTo>
                  <a:lnTo>
                    <a:pt x="12384856" y="6501209"/>
                  </a:lnTo>
                  <a:close/>
                </a:path>
                <a:path w="17646015" h="9944735">
                  <a:moveTo>
                    <a:pt x="12781442" y="6669592"/>
                  </a:moveTo>
                  <a:lnTo>
                    <a:pt x="12776494" y="6671027"/>
                  </a:lnTo>
                  <a:lnTo>
                    <a:pt x="12774108" y="6676313"/>
                  </a:lnTo>
                  <a:lnTo>
                    <a:pt x="12772748" y="6678884"/>
                  </a:lnTo>
                  <a:lnTo>
                    <a:pt x="12774327" y="6683497"/>
                  </a:lnTo>
                  <a:lnTo>
                    <a:pt x="12778042" y="6685870"/>
                  </a:lnTo>
                  <a:lnTo>
                    <a:pt x="12787707" y="6689993"/>
                  </a:lnTo>
                  <a:lnTo>
                    <a:pt x="12792321" y="6688415"/>
                  </a:lnTo>
                  <a:lnTo>
                    <a:pt x="12794564" y="6683463"/>
                  </a:lnTo>
                  <a:lnTo>
                    <a:pt x="12795924" y="6680891"/>
                  </a:lnTo>
                  <a:lnTo>
                    <a:pt x="12794345" y="6676278"/>
                  </a:lnTo>
                  <a:lnTo>
                    <a:pt x="12790631" y="6673905"/>
                  </a:lnTo>
                  <a:lnTo>
                    <a:pt x="12785299" y="6671631"/>
                  </a:lnTo>
                  <a:lnTo>
                    <a:pt x="12781442" y="6669592"/>
                  </a:lnTo>
                  <a:close/>
                </a:path>
                <a:path w="17646015" h="9944735">
                  <a:moveTo>
                    <a:pt x="12468649" y="6531044"/>
                  </a:moveTo>
                  <a:lnTo>
                    <a:pt x="12464506" y="6529671"/>
                  </a:lnTo>
                  <a:lnTo>
                    <a:pt x="12459172" y="6527395"/>
                  </a:lnTo>
                  <a:lnTo>
                    <a:pt x="12455031" y="6526023"/>
                  </a:lnTo>
                  <a:lnTo>
                    <a:pt x="12450609" y="6528076"/>
                  </a:lnTo>
                  <a:lnTo>
                    <a:pt x="12448902" y="6532076"/>
                  </a:lnTo>
                  <a:lnTo>
                    <a:pt x="12447873" y="6535182"/>
                  </a:lnTo>
                  <a:lnTo>
                    <a:pt x="12447530" y="6536217"/>
                  </a:lnTo>
                  <a:lnTo>
                    <a:pt x="12449251" y="6540496"/>
                  </a:lnTo>
                  <a:lnTo>
                    <a:pt x="12453251" y="6542203"/>
                  </a:lnTo>
                  <a:lnTo>
                    <a:pt x="12453393" y="6541870"/>
                  </a:lnTo>
                  <a:lnTo>
                    <a:pt x="12459058" y="6544287"/>
                  </a:lnTo>
                  <a:lnTo>
                    <a:pt x="12463200" y="6545659"/>
                  </a:lnTo>
                  <a:lnTo>
                    <a:pt x="12467622" y="6543606"/>
                  </a:lnTo>
                  <a:lnTo>
                    <a:pt x="12469328" y="6539607"/>
                  </a:lnTo>
                  <a:lnTo>
                    <a:pt x="12470358" y="6536501"/>
                  </a:lnTo>
                  <a:lnTo>
                    <a:pt x="12470702" y="6535466"/>
                  </a:lnTo>
                  <a:lnTo>
                    <a:pt x="12468649" y="6531044"/>
                  </a:lnTo>
                  <a:close/>
                </a:path>
                <a:path w="17646015" h="9944735">
                  <a:moveTo>
                    <a:pt x="12711294" y="6634548"/>
                  </a:moveTo>
                  <a:lnTo>
                    <a:pt x="12701963" y="6630568"/>
                  </a:lnTo>
                  <a:lnTo>
                    <a:pt x="12697015" y="6632003"/>
                  </a:lnTo>
                  <a:lnTo>
                    <a:pt x="12693603" y="6640002"/>
                  </a:lnTo>
                  <a:lnTo>
                    <a:pt x="12695181" y="6644615"/>
                  </a:lnTo>
                  <a:lnTo>
                    <a:pt x="12699040" y="6646655"/>
                  </a:lnTo>
                  <a:lnTo>
                    <a:pt x="12708704" y="6650777"/>
                  </a:lnTo>
                  <a:lnTo>
                    <a:pt x="12713319" y="6649200"/>
                  </a:lnTo>
                  <a:lnTo>
                    <a:pt x="12716731" y="6641200"/>
                  </a:lnTo>
                  <a:lnTo>
                    <a:pt x="12715152" y="6636588"/>
                  </a:lnTo>
                  <a:lnTo>
                    <a:pt x="12711294" y="6634548"/>
                  </a:lnTo>
                  <a:close/>
                </a:path>
                <a:path w="17646015" h="9944735">
                  <a:moveTo>
                    <a:pt x="12551493" y="6564019"/>
                  </a:moveTo>
                  <a:lnTo>
                    <a:pt x="12538162" y="6558332"/>
                  </a:lnTo>
                  <a:lnTo>
                    <a:pt x="12533740" y="6560385"/>
                  </a:lnTo>
                  <a:lnTo>
                    <a:pt x="12530470" y="6568052"/>
                  </a:lnTo>
                  <a:lnTo>
                    <a:pt x="12532383" y="6572807"/>
                  </a:lnTo>
                  <a:lnTo>
                    <a:pt x="12545713" y="6578493"/>
                  </a:lnTo>
                  <a:lnTo>
                    <a:pt x="12550136" y="6576441"/>
                  </a:lnTo>
                  <a:lnTo>
                    <a:pt x="12553549" y="6568441"/>
                  </a:lnTo>
                  <a:lnTo>
                    <a:pt x="12551493" y="6564019"/>
                  </a:lnTo>
                  <a:close/>
                </a:path>
                <a:path w="17646015" h="9944735">
                  <a:moveTo>
                    <a:pt x="12633964" y="6598804"/>
                  </a:moveTo>
                  <a:lnTo>
                    <a:pt x="12624629" y="6594822"/>
                  </a:lnTo>
                  <a:lnTo>
                    <a:pt x="12618373" y="6609488"/>
                  </a:lnTo>
                  <a:lnTo>
                    <a:pt x="12623707" y="6611763"/>
                  </a:lnTo>
                  <a:lnTo>
                    <a:pt x="12623516" y="6611287"/>
                  </a:lnTo>
                  <a:lnTo>
                    <a:pt x="12627517" y="6612994"/>
                  </a:lnTo>
                  <a:lnTo>
                    <a:pt x="12632128" y="6611416"/>
                  </a:lnTo>
                  <a:lnTo>
                    <a:pt x="12633834" y="6607415"/>
                  </a:lnTo>
                  <a:lnTo>
                    <a:pt x="12635873" y="6603558"/>
                  </a:lnTo>
                  <a:lnTo>
                    <a:pt x="12633964" y="6598804"/>
                  </a:lnTo>
                  <a:close/>
                </a:path>
                <a:path w="17646015" h="9944735">
                  <a:moveTo>
                    <a:pt x="535513" y="1404123"/>
                  </a:moveTo>
                  <a:lnTo>
                    <a:pt x="530753" y="1403275"/>
                  </a:lnTo>
                  <a:lnTo>
                    <a:pt x="523243" y="1407951"/>
                  </a:lnTo>
                  <a:lnTo>
                    <a:pt x="522395" y="1412710"/>
                  </a:lnTo>
                  <a:lnTo>
                    <a:pt x="527786" y="1421313"/>
                  </a:lnTo>
                  <a:lnTo>
                    <a:pt x="528693" y="1422882"/>
                  </a:lnTo>
                  <a:lnTo>
                    <a:pt x="531217" y="1424352"/>
                  </a:lnTo>
                  <a:lnTo>
                    <a:pt x="533550" y="1425348"/>
                  </a:lnTo>
                  <a:lnTo>
                    <a:pt x="536452" y="1425009"/>
                  </a:lnTo>
                  <a:lnTo>
                    <a:pt x="538638" y="1423579"/>
                  </a:lnTo>
                  <a:lnTo>
                    <a:pt x="542393" y="1421241"/>
                  </a:lnTo>
                  <a:lnTo>
                    <a:pt x="543242" y="1416481"/>
                  </a:lnTo>
                  <a:lnTo>
                    <a:pt x="535513" y="1404123"/>
                  </a:lnTo>
                  <a:close/>
                </a:path>
                <a:path w="17646015" h="9944735">
                  <a:moveTo>
                    <a:pt x="487663" y="1329741"/>
                  </a:moveTo>
                  <a:lnTo>
                    <a:pt x="483045" y="1328559"/>
                  </a:lnTo>
                  <a:lnTo>
                    <a:pt x="475536" y="1333234"/>
                  </a:lnTo>
                  <a:lnTo>
                    <a:pt x="474354" y="1337852"/>
                  </a:lnTo>
                  <a:lnTo>
                    <a:pt x="479745" y="1346455"/>
                  </a:lnTo>
                  <a:lnTo>
                    <a:pt x="480319" y="1347882"/>
                  </a:lnTo>
                  <a:lnTo>
                    <a:pt x="483176" y="1349494"/>
                  </a:lnTo>
                  <a:lnTo>
                    <a:pt x="485509" y="1350489"/>
                  </a:lnTo>
                  <a:lnTo>
                    <a:pt x="488269" y="1350485"/>
                  </a:lnTo>
                  <a:lnTo>
                    <a:pt x="490455" y="1349054"/>
                  </a:lnTo>
                  <a:lnTo>
                    <a:pt x="494211" y="1346716"/>
                  </a:lnTo>
                  <a:lnTo>
                    <a:pt x="495392" y="1342099"/>
                  </a:lnTo>
                  <a:lnTo>
                    <a:pt x="487663" y="1329741"/>
                  </a:lnTo>
                  <a:close/>
                </a:path>
                <a:path w="17646015" h="9944735">
                  <a:moveTo>
                    <a:pt x="441333" y="1253642"/>
                  </a:moveTo>
                  <a:lnTo>
                    <a:pt x="436382" y="1252318"/>
                  </a:lnTo>
                  <a:lnTo>
                    <a:pt x="432627" y="1254656"/>
                  </a:lnTo>
                  <a:lnTo>
                    <a:pt x="429015" y="1256661"/>
                  </a:lnTo>
                  <a:lnTo>
                    <a:pt x="427691" y="1261612"/>
                  </a:lnTo>
                  <a:lnTo>
                    <a:pt x="430029" y="1265366"/>
                  </a:lnTo>
                  <a:lnTo>
                    <a:pt x="432939" y="1270548"/>
                  </a:lnTo>
                  <a:lnTo>
                    <a:pt x="433846" y="1272117"/>
                  </a:lnTo>
                  <a:lnTo>
                    <a:pt x="436704" y="1273729"/>
                  </a:lnTo>
                  <a:lnTo>
                    <a:pt x="436513" y="1273255"/>
                  </a:lnTo>
                  <a:lnTo>
                    <a:pt x="438846" y="1274250"/>
                  </a:lnTo>
                  <a:lnTo>
                    <a:pt x="441604" y="1274244"/>
                  </a:lnTo>
                  <a:lnTo>
                    <a:pt x="443792" y="1272813"/>
                  </a:lnTo>
                  <a:lnTo>
                    <a:pt x="447405" y="1270809"/>
                  </a:lnTo>
                  <a:lnTo>
                    <a:pt x="448728" y="1265858"/>
                  </a:lnTo>
                  <a:lnTo>
                    <a:pt x="443338" y="1257255"/>
                  </a:lnTo>
                  <a:lnTo>
                    <a:pt x="441333" y="1253642"/>
                  </a:lnTo>
                  <a:close/>
                </a:path>
                <a:path w="17646015" h="9944735">
                  <a:moveTo>
                    <a:pt x="397190" y="1176113"/>
                  </a:moveTo>
                  <a:lnTo>
                    <a:pt x="392381" y="1174455"/>
                  </a:lnTo>
                  <a:lnTo>
                    <a:pt x="384871" y="1179131"/>
                  </a:lnTo>
                  <a:lnTo>
                    <a:pt x="383214" y="1183940"/>
                  </a:lnTo>
                  <a:lnTo>
                    <a:pt x="385552" y="1187695"/>
                  </a:lnTo>
                  <a:lnTo>
                    <a:pt x="388463" y="1192877"/>
                  </a:lnTo>
                  <a:lnTo>
                    <a:pt x="389228" y="1194778"/>
                  </a:lnTo>
                  <a:lnTo>
                    <a:pt x="392085" y="1196391"/>
                  </a:lnTo>
                  <a:lnTo>
                    <a:pt x="392561" y="1196200"/>
                  </a:lnTo>
                  <a:lnTo>
                    <a:pt x="394561" y="1197053"/>
                  </a:lnTo>
                  <a:lnTo>
                    <a:pt x="397178" y="1197381"/>
                  </a:lnTo>
                  <a:lnTo>
                    <a:pt x="399364" y="1195951"/>
                  </a:lnTo>
                  <a:lnTo>
                    <a:pt x="403119" y="1193613"/>
                  </a:lnTo>
                  <a:lnTo>
                    <a:pt x="404776" y="1188804"/>
                  </a:lnTo>
                  <a:lnTo>
                    <a:pt x="402438" y="1185049"/>
                  </a:lnTo>
                  <a:lnTo>
                    <a:pt x="399528" y="1179868"/>
                  </a:lnTo>
                  <a:lnTo>
                    <a:pt x="397190" y="1176113"/>
                  </a:lnTo>
                  <a:close/>
                </a:path>
                <a:path w="17646015" h="9944735">
                  <a:moveTo>
                    <a:pt x="355139" y="1098294"/>
                  </a:moveTo>
                  <a:lnTo>
                    <a:pt x="350522" y="1097113"/>
                  </a:lnTo>
                  <a:lnTo>
                    <a:pt x="346576" y="1098976"/>
                  </a:lnTo>
                  <a:lnTo>
                    <a:pt x="342488" y="1101171"/>
                  </a:lnTo>
                  <a:lnTo>
                    <a:pt x="341306" y="1105788"/>
                  </a:lnTo>
                  <a:lnTo>
                    <a:pt x="343168" y="1109735"/>
                  </a:lnTo>
                  <a:lnTo>
                    <a:pt x="345746" y="1114773"/>
                  </a:lnTo>
                  <a:lnTo>
                    <a:pt x="346653" y="1116342"/>
                  </a:lnTo>
                  <a:lnTo>
                    <a:pt x="349701" y="1118431"/>
                  </a:lnTo>
                  <a:lnTo>
                    <a:pt x="351701" y="1119284"/>
                  </a:lnTo>
                  <a:lnTo>
                    <a:pt x="354461" y="1119279"/>
                  </a:lnTo>
                  <a:lnTo>
                    <a:pt x="360593" y="1115985"/>
                  </a:lnTo>
                  <a:lnTo>
                    <a:pt x="361775" y="1111368"/>
                  </a:lnTo>
                  <a:lnTo>
                    <a:pt x="359913" y="1107422"/>
                  </a:lnTo>
                  <a:lnTo>
                    <a:pt x="357335" y="1102383"/>
                  </a:lnTo>
                  <a:lnTo>
                    <a:pt x="355139" y="1098294"/>
                  </a:lnTo>
                  <a:close/>
                </a:path>
                <a:path w="17646015" h="9944735">
                  <a:moveTo>
                    <a:pt x="315323" y="1019854"/>
                  </a:moveTo>
                  <a:lnTo>
                    <a:pt x="310515" y="1018196"/>
                  </a:lnTo>
                  <a:lnTo>
                    <a:pt x="302623" y="1021921"/>
                  </a:lnTo>
                  <a:lnTo>
                    <a:pt x="300966" y="1026730"/>
                  </a:lnTo>
                  <a:lnTo>
                    <a:pt x="302828" y="1030676"/>
                  </a:lnTo>
                  <a:lnTo>
                    <a:pt x="305406" y="1035715"/>
                  </a:lnTo>
                  <a:lnTo>
                    <a:pt x="306313" y="1037283"/>
                  </a:lnTo>
                  <a:lnTo>
                    <a:pt x="307695" y="1038661"/>
                  </a:lnTo>
                  <a:lnTo>
                    <a:pt x="309361" y="1039372"/>
                  </a:lnTo>
                  <a:lnTo>
                    <a:pt x="309219" y="1039705"/>
                  </a:lnTo>
                  <a:lnTo>
                    <a:pt x="311552" y="1040701"/>
                  </a:lnTo>
                  <a:lnTo>
                    <a:pt x="313979" y="1040554"/>
                  </a:lnTo>
                  <a:lnTo>
                    <a:pt x="316023" y="1039456"/>
                  </a:lnTo>
                  <a:lnTo>
                    <a:pt x="319969" y="1037594"/>
                  </a:lnTo>
                  <a:lnTo>
                    <a:pt x="321626" y="1032785"/>
                  </a:lnTo>
                  <a:lnTo>
                    <a:pt x="319764" y="1028839"/>
                  </a:lnTo>
                  <a:lnTo>
                    <a:pt x="317186" y="1023800"/>
                  </a:lnTo>
                  <a:lnTo>
                    <a:pt x="315323" y="1019854"/>
                  </a:lnTo>
                  <a:close/>
                </a:path>
                <a:path w="17646015" h="9944735">
                  <a:moveTo>
                    <a:pt x="277121" y="938556"/>
                  </a:moveTo>
                  <a:lnTo>
                    <a:pt x="272313" y="936899"/>
                  </a:lnTo>
                  <a:lnTo>
                    <a:pt x="268367" y="938760"/>
                  </a:lnTo>
                  <a:lnTo>
                    <a:pt x="264088" y="940481"/>
                  </a:lnTo>
                  <a:lnTo>
                    <a:pt x="262430" y="945289"/>
                  </a:lnTo>
                  <a:lnTo>
                    <a:pt x="264292" y="949236"/>
                  </a:lnTo>
                  <a:lnTo>
                    <a:pt x="266728" y="954608"/>
                  </a:lnTo>
                  <a:lnTo>
                    <a:pt x="267826" y="956652"/>
                  </a:lnTo>
                  <a:lnTo>
                    <a:pt x="269208" y="958030"/>
                  </a:lnTo>
                  <a:lnTo>
                    <a:pt x="273208" y="959736"/>
                  </a:lnTo>
                  <a:lnTo>
                    <a:pt x="275492" y="959923"/>
                  </a:lnTo>
                  <a:lnTo>
                    <a:pt x="277536" y="958824"/>
                  </a:lnTo>
                  <a:lnTo>
                    <a:pt x="281482" y="956962"/>
                  </a:lnTo>
                  <a:lnTo>
                    <a:pt x="283140" y="952153"/>
                  </a:lnTo>
                  <a:lnTo>
                    <a:pt x="281277" y="948208"/>
                  </a:lnTo>
                  <a:lnTo>
                    <a:pt x="278842" y="942834"/>
                  </a:lnTo>
                  <a:lnTo>
                    <a:pt x="277121" y="938556"/>
                  </a:lnTo>
                  <a:close/>
                </a:path>
                <a:path w="17646015" h="9944735">
                  <a:moveTo>
                    <a:pt x="241394" y="857920"/>
                  </a:moveTo>
                  <a:lnTo>
                    <a:pt x="236728" y="855929"/>
                  </a:lnTo>
                  <a:lnTo>
                    <a:pt x="232782" y="857791"/>
                  </a:lnTo>
                  <a:lnTo>
                    <a:pt x="228503" y="859511"/>
                  </a:lnTo>
                  <a:lnTo>
                    <a:pt x="226512" y="864178"/>
                  </a:lnTo>
                  <a:lnTo>
                    <a:pt x="228375" y="868123"/>
                  </a:lnTo>
                  <a:lnTo>
                    <a:pt x="230810" y="873496"/>
                  </a:lnTo>
                  <a:lnTo>
                    <a:pt x="231575" y="875398"/>
                  </a:lnTo>
                  <a:lnTo>
                    <a:pt x="233290" y="876918"/>
                  </a:lnTo>
                  <a:lnTo>
                    <a:pt x="234956" y="877629"/>
                  </a:lnTo>
                  <a:lnTo>
                    <a:pt x="234814" y="877961"/>
                  </a:lnTo>
                  <a:lnTo>
                    <a:pt x="236814" y="878815"/>
                  </a:lnTo>
                  <a:lnTo>
                    <a:pt x="239241" y="878668"/>
                  </a:lnTo>
                  <a:lnTo>
                    <a:pt x="245422" y="876183"/>
                  </a:lnTo>
                  <a:lnTo>
                    <a:pt x="247412" y="871517"/>
                  </a:lnTo>
                  <a:lnTo>
                    <a:pt x="245550" y="867571"/>
                  </a:lnTo>
                  <a:lnTo>
                    <a:pt x="243115" y="862199"/>
                  </a:lnTo>
                  <a:lnTo>
                    <a:pt x="241394" y="857920"/>
                  </a:lnTo>
                  <a:close/>
                </a:path>
                <a:path w="17646015" h="9944735">
                  <a:moveTo>
                    <a:pt x="207378" y="776043"/>
                  </a:moveTo>
                  <a:lnTo>
                    <a:pt x="203045" y="774194"/>
                  </a:lnTo>
                  <a:lnTo>
                    <a:pt x="198908" y="775581"/>
                  </a:lnTo>
                  <a:lnTo>
                    <a:pt x="194962" y="777444"/>
                  </a:lnTo>
                  <a:lnTo>
                    <a:pt x="193114" y="781777"/>
                  </a:lnTo>
                  <a:lnTo>
                    <a:pt x="194501" y="785914"/>
                  </a:lnTo>
                  <a:lnTo>
                    <a:pt x="197367" y="793046"/>
                  </a:lnTo>
                  <a:lnTo>
                    <a:pt x="198749" y="794424"/>
                  </a:lnTo>
                  <a:lnTo>
                    <a:pt x="202749" y="796130"/>
                  </a:lnTo>
                  <a:lnTo>
                    <a:pt x="205033" y="796316"/>
                  </a:lnTo>
                  <a:lnTo>
                    <a:pt x="206936" y="795552"/>
                  </a:lnTo>
                  <a:lnTo>
                    <a:pt x="210882" y="793689"/>
                  </a:lnTo>
                  <a:lnTo>
                    <a:pt x="212730" y="789356"/>
                  </a:lnTo>
                  <a:lnTo>
                    <a:pt x="211343" y="785219"/>
                  </a:lnTo>
                  <a:lnTo>
                    <a:pt x="209241" y="779989"/>
                  </a:lnTo>
                  <a:lnTo>
                    <a:pt x="207378" y="776043"/>
                  </a:lnTo>
                  <a:close/>
                </a:path>
                <a:path w="17646015" h="9944735">
                  <a:moveTo>
                    <a:pt x="176499" y="692353"/>
                  </a:moveTo>
                  <a:lnTo>
                    <a:pt x="171833" y="690363"/>
                  </a:lnTo>
                  <a:lnTo>
                    <a:pt x="163558" y="693136"/>
                  </a:lnTo>
                  <a:lnTo>
                    <a:pt x="161568" y="697803"/>
                  </a:lnTo>
                  <a:lnTo>
                    <a:pt x="162955" y="701940"/>
                  </a:lnTo>
                  <a:lnTo>
                    <a:pt x="164915" y="707503"/>
                  </a:lnTo>
                  <a:lnTo>
                    <a:pt x="165537" y="709739"/>
                  </a:lnTo>
                  <a:lnTo>
                    <a:pt x="167253" y="711258"/>
                  </a:lnTo>
                  <a:lnTo>
                    <a:pt x="170919" y="712822"/>
                  </a:lnTo>
                  <a:lnTo>
                    <a:pt x="173203" y="713009"/>
                  </a:lnTo>
                  <a:lnTo>
                    <a:pt x="175105" y="712244"/>
                  </a:lnTo>
                  <a:lnTo>
                    <a:pt x="179242" y="710857"/>
                  </a:lnTo>
                  <a:lnTo>
                    <a:pt x="181233" y="706191"/>
                  </a:lnTo>
                  <a:lnTo>
                    <a:pt x="179846" y="702054"/>
                  </a:lnTo>
                  <a:lnTo>
                    <a:pt x="177886" y="696490"/>
                  </a:lnTo>
                  <a:lnTo>
                    <a:pt x="176499" y="692353"/>
                  </a:lnTo>
                  <a:close/>
                </a:path>
                <a:path w="17646015" h="9944735">
                  <a:moveTo>
                    <a:pt x="142905" y="606717"/>
                  </a:moveTo>
                  <a:lnTo>
                    <a:pt x="134630" y="609491"/>
                  </a:lnTo>
                  <a:lnTo>
                    <a:pt x="132306" y="614015"/>
                  </a:lnTo>
                  <a:lnTo>
                    <a:pt x="133693" y="618152"/>
                  </a:lnTo>
                  <a:lnTo>
                    <a:pt x="135654" y="623716"/>
                  </a:lnTo>
                  <a:lnTo>
                    <a:pt x="136276" y="625951"/>
                  </a:lnTo>
                  <a:lnTo>
                    <a:pt x="137992" y="627470"/>
                  </a:lnTo>
                  <a:lnTo>
                    <a:pt x="141991" y="629177"/>
                  </a:lnTo>
                  <a:lnTo>
                    <a:pt x="143800" y="629554"/>
                  </a:lnTo>
                  <a:lnTo>
                    <a:pt x="145702" y="628790"/>
                  </a:lnTo>
                  <a:lnTo>
                    <a:pt x="149839" y="627403"/>
                  </a:lnTo>
                  <a:lnTo>
                    <a:pt x="152163" y="622879"/>
                  </a:lnTo>
                  <a:lnTo>
                    <a:pt x="150776" y="618741"/>
                  </a:lnTo>
                  <a:lnTo>
                    <a:pt x="148816" y="613178"/>
                  </a:lnTo>
                  <a:lnTo>
                    <a:pt x="147429" y="609041"/>
                  </a:lnTo>
                  <a:lnTo>
                    <a:pt x="142905" y="606717"/>
                  </a:lnTo>
                  <a:close/>
                </a:path>
                <a:path w="17646015" h="9944735">
                  <a:moveTo>
                    <a:pt x="116972" y="521591"/>
                  </a:moveTo>
                  <a:lnTo>
                    <a:pt x="108697" y="524366"/>
                  </a:lnTo>
                  <a:lnTo>
                    <a:pt x="106040" y="528747"/>
                  </a:lnTo>
                  <a:lnTo>
                    <a:pt x="107427" y="532884"/>
                  </a:lnTo>
                  <a:lnTo>
                    <a:pt x="109054" y="538306"/>
                  </a:lnTo>
                  <a:lnTo>
                    <a:pt x="110010" y="540683"/>
                  </a:lnTo>
                  <a:lnTo>
                    <a:pt x="111583" y="542536"/>
                  </a:lnTo>
                  <a:lnTo>
                    <a:pt x="115249" y="544100"/>
                  </a:lnTo>
                  <a:lnTo>
                    <a:pt x="117200" y="544144"/>
                  </a:lnTo>
                  <a:lnTo>
                    <a:pt x="118960" y="543713"/>
                  </a:lnTo>
                  <a:lnTo>
                    <a:pt x="123097" y="542326"/>
                  </a:lnTo>
                  <a:lnTo>
                    <a:pt x="125754" y="537944"/>
                  </a:lnTo>
                  <a:lnTo>
                    <a:pt x="124368" y="533807"/>
                  </a:lnTo>
                  <a:lnTo>
                    <a:pt x="122740" y="528386"/>
                  </a:lnTo>
                  <a:lnTo>
                    <a:pt x="121353" y="524249"/>
                  </a:lnTo>
                  <a:lnTo>
                    <a:pt x="116972" y="521591"/>
                  </a:lnTo>
                  <a:close/>
                </a:path>
                <a:path w="17646015" h="9944735">
                  <a:moveTo>
                    <a:pt x="92990" y="436510"/>
                  </a:moveTo>
                  <a:lnTo>
                    <a:pt x="88995" y="437564"/>
                  </a:lnTo>
                  <a:lnTo>
                    <a:pt x="84524" y="438809"/>
                  </a:lnTo>
                  <a:lnTo>
                    <a:pt x="82200" y="443333"/>
                  </a:lnTo>
                  <a:lnTo>
                    <a:pt x="83254" y="447327"/>
                  </a:lnTo>
                  <a:lnTo>
                    <a:pt x="84738" y="453083"/>
                  </a:lnTo>
                  <a:lnTo>
                    <a:pt x="85361" y="455317"/>
                  </a:lnTo>
                  <a:lnTo>
                    <a:pt x="87267" y="457312"/>
                  </a:lnTo>
                  <a:lnTo>
                    <a:pt x="89267" y="458166"/>
                  </a:lnTo>
                  <a:lnTo>
                    <a:pt x="89458" y="458641"/>
                  </a:lnTo>
                  <a:lnTo>
                    <a:pt x="90792" y="459210"/>
                  </a:lnTo>
                  <a:lnTo>
                    <a:pt x="92743" y="459254"/>
                  </a:lnTo>
                  <a:lnTo>
                    <a:pt x="94502" y="458823"/>
                  </a:lnTo>
                  <a:lnTo>
                    <a:pt x="98973" y="457579"/>
                  </a:lnTo>
                  <a:lnTo>
                    <a:pt x="101297" y="453054"/>
                  </a:lnTo>
                  <a:lnTo>
                    <a:pt x="100243" y="449059"/>
                  </a:lnTo>
                  <a:lnTo>
                    <a:pt x="98758" y="443305"/>
                  </a:lnTo>
                  <a:lnTo>
                    <a:pt x="97514" y="438834"/>
                  </a:lnTo>
                  <a:lnTo>
                    <a:pt x="92990" y="436510"/>
                  </a:lnTo>
                  <a:close/>
                </a:path>
                <a:path w="17646015" h="9944735">
                  <a:moveTo>
                    <a:pt x="71385" y="350473"/>
                  </a:moveTo>
                  <a:lnTo>
                    <a:pt x="62728" y="352296"/>
                  </a:lnTo>
                  <a:lnTo>
                    <a:pt x="60600" y="355722"/>
                  </a:lnTo>
                  <a:lnTo>
                    <a:pt x="60213" y="356344"/>
                  </a:lnTo>
                  <a:lnTo>
                    <a:pt x="69805" y="372648"/>
                  </a:lnTo>
                  <a:lnTo>
                    <a:pt x="71564" y="372218"/>
                  </a:lnTo>
                  <a:lnTo>
                    <a:pt x="75893" y="371306"/>
                  </a:lnTo>
                  <a:lnTo>
                    <a:pt x="78021" y="367880"/>
                  </a:lnTo>
                  <a:lnTo>
                    <a:pt x="78408" y="367258"/>
                  </a:lnTo>
                  <a:lnTo>
                    <a:pt x="77496" y="362929"/>
                  </a:lnTo>
                  <a:lnTo>
                    <a:pt x="76345" y="357316"/>
                  </a:lnTo>
                  <a:lnTo>
                    <a:pt x="75433" y="352988"/>
                  </a:lnTo>
                  <a:lnTo>
                    <a:pt x="71385" y="350473"/>
                  </a:lnTo>
                  <a:close/>
                </a:path>
                <a:path w="17646015" h="9944735">
                  <a:moveTo>
                    <a:pt x="52824" y="263766"/>
                  </a:moveTo>
                  <a:lnTo>
                    <a:pt x="44167" y="265588"/>
                  </a:lnTo>
                  <a:lnTo>
                    <a:pt x="41539" y="269194"/>
                  </a:lnTo>
                  <a:lnTo>
                    <a:pt x="41319" y="269494"/>
                  </a:lnTo>
                  <a:lnTo>
                    <a:pt x="42231" y="273822"/>
                  </a:lnTo>
                  <a:lnTo>
                    <a:pt x="43382" y="279435"/>
                  </a:lnTo>
                  <a:lnTo>
                    <a:pt x="43862" y="282004"/>
                  </a:lnTo>
                  <a:lnTo>
                    <a:pt x="45769" y="283999"/>
                  </a:lnTo>
                  <a:lnTo>
                    <a:pt x="48102" y="284994"/>
                  </a:lnTo>
                  <a:lnTo>
                    <a:pt x="48293" y="285469"/>
                  </a:lnTo>
                  <a:lnTo>
                    <a:pt x="49626" y="286038"/>
                  </a:lnTo>
                  <a:lnTo>
                    <a:pt x="51102" y="286274"/>
                  </a:lnTo>
                  <a:lnTo>
                    <a:pt x="52861" y="285842"/>
                  </a:lnTo>
                  <a:lnTo>
                    <a:pt x="56857" y="284789"/>
                  </a:lnTo>
                  <a:lnTo>
                    <a:pt x="59486" y="281182"/>
                  </a:lnTo>
                  <a:lnTo>
                    <a:pt x="59705" y="280882"/>
                  </a:lnTo>
                  <a:lnTo>
                    <a:pt x="58793" y="276554"/>
                  </a:lnTo>
                  <a:lnTo>
                    <a:pt x="57642" y="270942"/>
                  </a:lnTo>
                  <a:lnTo>
                    <a:pt x="56731" y="266613"/>
                  </a:lnTo>
                  <a:lnTo>
                    <a:pt x="52824" y="263766"/>
                  </a:lnTo>
                  <a:close/>
                </a:path>
                <a:path w="17646015" h="9944735">
                  <a:moveTo>
                    <a:pt x="36450" y="175626"/>
                  </a:moveTo>
                  <a:lnTo>
                    <a:pt x="32121" y="176537"/>
                  </a:lnTo>
                  <a:lnTo>
                    <a:pt x="27935" y="177115"/>
                  </a:lnTo>
                  <a:lnTo>
                    <a:pt x="24945" y="181355"/>
                  </a:lnTo>
                  <a:lnTo>
                    <a:pt x="25856" y="185683"/>
                  </a:lnTo>
                  <a:lnTo>
                    <a:pt x="26866" y="191629"/>
                  </a:lnTo>
                  <a:lnTo>
                    <a:pt x="27204" y="194531"/>
                  </a:lnTo>
                  <a:lnTo>
                    <a:pt x="29110" y="196526"/>
                  </a:lnTo>
                  <a:lnTo>
                    <a:pt x="32777" y="198090"/>
                  </a:lnTo>
                  <a:lnTo>
                    <a:pt x="36012" y="197894"/>
                  </a:lnTo>
                  <a:lnTo>
                    <a:pt x="40198" y="197316"/>
                  </a:lnTo>
                  <a:lnTo>
                    <a:pt x="43188" y="193077"/>
                  </a:lnTo>
                  <a:lnTo>
                    <a:pt x="42277" y="188748"/>
                  </a:lnTo>
                  <a:lnTo>
                    <a:pt x="41267" y="182802"/>
                  </a:lnTo>
                  <a:lnTo>
                    <a:pt x="40689" y="178616"/>
                  </a:lnTo>
                  <a:lnTo>
                    <a:pt x="36450" y="175626"/>
                  </a:lnTo>
                  <a:close/>
                </a:path>
                <a:path w="17646015" h="9944735">
                  <a:moveTo>
                    <a:pt x="22551" y="88149"/>
                  </a:moveTo>
                  <a:lnTo>
                    <a:pt x="14178" y="89304"/>
                  </a:lnTo>
                  <a:lnTo>
                    <a:pt x="11188" y="93544"/>
                  </a:lnTo>
                  <a:lnTo>
                    <a:pt x="11766" y="97730"/>
                  </a:lnTo>
                  <a:lnTo>
                    <a:pt x="12442" y="103534"/>
                  </a:lnTo>
                  <a:lnTo>
                    <a:pt x="12922" y="106102"/>
                  </a:lnTo>
                  <a:lnTo>
                    <a:pt x="15020" y="108573"/>
                  </a:lnTo>
                  <a:lnTo>
                    <a:pt x="18686" y="110137"/>
                  </a:lnTo>
                  <a:lnTo>
                    <a:pt x="19828" y="110230"/>
                  </a:lnTo>
                  <a:lnTo>
                    <a:pt x="21446" y="110132"/>
                  </a:lnTo>
                  <a:lnTo>
                    <a:pt x="25632" y="109555"/>
                  </a:lnTo>
                  <a:lnTo>
                    <a:pt x="28623" y="105314"/>
                  </a:lnTo>
                  <a:lnTo>
                    <a:pt x="28044" y="101128"/>
                  </a:lnTo>
                  <a:lnTo>
                    <a:pt x="27368" y="95325"/>
                  </a:lnTo>
                  <a:lnTo>
                    <a:pt x="26791" y="91138"/>
                  </a:lnTo>
                  <a:lnTo>
                    <a:pt x="22551" y="88149"/>
                  </a:lnTo>
                  <a:close/>
                </a:path>
                <a:path w="17646015" h="9944735">
                  <a:moveTo>
                    <a:pt x="11696" y="0"/>
                  </a:moveTo>
                  <a:lnTo>
                    <a:pt x="3323" y="1155"/>
                  </a:lnTo>
                  <a:lnTo>
                    <a:pt x="0" y="5254"/>
                  </a:lnTo>
                  <a:lnTo>
                    <a:pt x="578" y="9440"/>
                  </a:lnTo>
                  <a:lnTo>
                    <a:pt x="1591" y="18145"/>
                  </a:lnTo>
                  <a:lnTo>
                    <a:pt x="3356" y="20474"/>
                  </a:lnTo>
                  <a:lnTo>
                    <a:pt x="7355" y="22180"/>
                  </a:lnTo>
                  <a:lnTo>
                    <a:pt x="8831" y="22416"/>
                  </a:lnTo>
                  <a:lnTo>
                    <a:pt x="10115" y="22175"/>
                  </a:lnTo>
                  <a:lnTo>
                    <a:pt x="14302" y="21597"/>
                  </a:lnTo>
                  <a:lnTo>
                    <a:pt x="17625" y="17499"/>
                  </a:lnTo>
                  <a:lnTo>
                    <a:pt x="17047" y="13314"/>
                  </a:lnTo>
                  <a:lnTo>
                    <a:pt x="16371" y="7509"/>
                  </a:lnTo>
                  <a:lnTo>
                    <a:pt x="15793" y="3324"/>
                  </a:lnTo>
                  <a:lnTo>
                    <a:pt x="11696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94846" y="35114"/>
              <a:ext cx="17809845" cy="10026015"/>
            </a:xfrm>
            <a:custGeom>
              <a:avLst/>
              <a:gdLst/>
              <a:ahLst/>
              <a:cxnLst/>
              <a:rect l="l" t="t" r="r" b="b"/>
              <a:pathLst>
                <a:path w="17809845" h="10026015">
                  <a:moveTo>
                    <a:pt x="17057366" y="9750620"/>
                  </a:moveTo>
                  <a:lnTo>
                    <a:pt x="17044699" y="9745216"/>
                  </a:lnTo>
                  <a:lnTo>
                    <a:pt x="17039944" y="9747127"/>
                  </a:lnTo>
                  <a:lnTo>
                    <a:pt x="17036816" y="9754460"/>
                  </a:lnTo>
                  <a:lnTo>
                    <a:pt x="17038395" y="9759073"/>
                  </a:lnTo>
                  <a:lnTo>
                    <a:pt x="17051395" y="9764618"/>
                  </a:lnTo>
                  <a:lnTo>
                    <a:pt x="17055672" y="9762897"/>
                  </a:lnTo>
                  <a:lnTo>
                    <a:pt x="17059085" y="9754898"/>
                  </a:lnTo>
                  <a:lnTo>
                    <a:pt x="17057366" y="9750620"/>
                  </a:lnTo>
                  <a:close/>
                </a:path>
                <a:path w="17809845" h="10026015">
                  <a:moveTo>
                    <a:pt x="16976466" y="9714928"/>
                  </a:moveTo>
                  <a:lnTo>
                    <a:pt x="16963467" y="9709383"/>
                  </a:lnTo>
                  <a:lnTo>
                    <a:pt x="16958854" y="9710962"/>
                  </a:lnTo>
                  <a:lnTo>
                    <a:pt x="16955442" y="9718961"/>
                  </a:lnTo>
                  <a:lnTo>
                    <a:pt x="16957018" y="9723573"/>
                  </a:lnTo>
                  <a:lnTo>
                    <a:pt x="16970019" y="9729119"/>
                  </a:lnTo>
                  <a:lnTo>
                    <a:pt x="16974630" y="9727539"/>
                  </a:lnTo>
                  <a:lnTo>
                    <a:pt x="16978042" y="9719540"/>
                  </a:lnTo>
                  <a:lnTo>
                    <a:pt x="16976466" y="9714928"/>
                  </a:lnTo>
                  <a:close/>
                </a:path>
                <a:path w="17809845" h="10026015">
                  <a:moveTo>
                    <a:pt x="17139451" y="9784452"/>
                  </a:moveTo>
                  <a:lnTo>
                    <a:pt x="17130453" y="9780614"/>
                  </a:lnTo>
                  <a:lnTo>
                    <a:pt x="17126312" y="9779241"/>
                  </a:lnTo>
                  <a:lnTo>
                    <a:pt x="17122032" y="9780961"/>
                  </a:lnTo>
                  <a:lnTo>
                    <a:pt x="17118619" y="9788961"/>
                  </a:lnTo>
                  <a:lnTo>
                    <a:pt x="17120340" y="9793241"/>
                  </a:lnTo>
                  <a:lnTo>
                    <a:pt x="17129338" y="9797079"/>
                  </a:lnTo>
                  <a:lnTo>
                    <a:pt x="17133479" y="9798451"/>
                  </a:lnTo>
                  <a:lnTo>
                    <a:pt x="17137759" y="9796732"/>
                  </a:lnTo>
                  <a:lnTo>
                    <a:pt x="17141171" y="9788732"/>
                  </a:lnTo>
                  <a:lnTo>
                    <a:pt x="17139451" y="9784452"/>
                  </a:lnTo>
                  <a:close/>
                </a:path>
                <a:path w="17809845" h="10026015">
                  <a:moveTo>
                    <a:pt x="16895850" y="9678570"/>
                  </a:moveTo>
                  <a:lnTo>
                    <a:pt x="16882850" y="9673025"/>
                  </a:lnTo>
                  <a:lnTo>
                    <a:pt x="16878238" y="9674604"/>
                  </a:lnTo>
                  <a:lnTo>
                    <a:pt x="16874968" y="9682269"/>
                  </a:lnTo>
                  <a:lnTo>
                    <a:pt x="16876403" y="9687215"/>
                  </a:lnTo>
                  <a:lnTo>
                    <a:pt x="16889403" y="9692760"/>
                  </a:lnTo>
                  <a:lnTo>
                    <a:pt x="16894157" y="9690849"/>
                  </a:lnTo>
                  <a:lnTo>
                    <a:pt x="16897285" y="9683516"/>
                  </a:lnTo>
                  <a:lnTo>
                    <a:pt x="16895850" y="9678570"/>
                  </a:lnTo>
                  <a:close/>
                </a:path>
                <a:path w="17809845" h="10026015">
                  <a:moveTo>
                    <a:pt x="17221964" y="9817286"/>
                  </a:moveTo>
                  <a:lnTo>
                    <a:pt x="17208967" y="9811742"/>
                  </a:lnTo>
                  <a:lnTo>
                    <a:pt x="17204545" y="9813795"/>
                  </a:lnTo>
                  <a:lnTo>
                    <a:pt x="17201133" y="9821794"/>
                  </a:lnTo>
                  <a:lnTo>
                    <a:pt x="17203187" y="9826216"/>
                  </a:lnTo>
                  <a:lnTo>
                    <a:pt x="17206853" y="9827780"/>
                  </a:lnTo>
                  <a:lnTo>
                    <a:pt x="17207326" y="9827588"/>
                  </a:lnTo>
                  <a:lnTo>
                    <a:pt x="17216327" y="9831428"/>
                  </a:lnTo>
                  <a:lnTo>
                    <a:pt x="17220749" y="9829374"/>
                  </a:lnTo>
                  <a:lnTo>
                    <a:pt x="17224162" y="9821375"/>
                  </a:lnTo>
                  <a:lnTo>
                    <a:pt x="17221964" y="9817286"/>
                  </a:lnTo>
                  <a:close/>
                </a:path>
                <a:path w="17809845" h="10026015">
                  <a:moveTo>
                    <a:pt x="16802945" y="9635001"/>
                  </a:moveTo>
                  <a:lnTo>
                    <a:pt x="16798333" y="9636579"/>
                  </a:lnTo>
                  <a:lnTo>
                    <a:pt x="16796117" y="9641543"/>
                  </a:lnTo>
                  <a:lnTo>
                    <a:pt x="16794588" y="9644436"/>
                  </a:lnTo>
                  <a:lnTo>
                    <a:pt x="16796165" y="9649049"/>
                  </a:lnTo>
                  <a:lnTo>
                    <a:pt x="16800022" y="9651088"/>
                  </a:lnTo>
                  <a:lnTo>
                    <a:pt x="16809022" y="9654927"/>
                  </a:lnTo>
                  <a:lnTo>
                    <a:pt x="16813635" y="9653349"/>
                  </a:lnTo>
                  <a:lnTo>
                    <a:pt x="16815709" y="9648718"/>
                  </a:lnTo>
                  <a:lnTo>
                    <a:pt x="16817239" y="9645825"/>
                  </a:lnTo>
                  <a:lnTo>
                    <a:pt x="16815660" y="9641213"/>
                  </a:lnTo>
                  <a:lnTo>
                    <a:pt x="16811803" y="9639173"/>
                  </a:lnTo>
                  <a:lnTo>
                    <a:pt x="16806802" y="9637040"/>
                  </a:lnTo>
                  <a:lnTo>
                    <a:pt x="16802945" y="9635001"/>
                  </a:lnTo>
                  <a:close/>
                </a:path>
                <a:path w="17809845" h="10026015">
                  <a:moveTo>
                    <a:pt x="17304713" y="9848644"/>
                  </a:moveTo>
                  <a:lnTo>
                    <a:pt x="17300571" y="9847272"/>
                  </a:lnTo>
                  <a:lnTo>
                    <a:pt x="17291574" y="9843434"/>
                  </a:lnTo>
                  <a:lnTo>
                    <a:pt x="17287485" y="9845629"/>
                  </a:lnTo>
                  <a:lnTo>
                    <a:pt x="17284215" y="9853296"/>
                  </a:lnTo>
                  <a:lnTo>
                    <a:pt x="17286267" y="9857716"/>
                  </a:lnTo>
                  <a:lnTo>
                    <a:pt x="17289933" y="9859280"/>
                  </a:lnTo>
                  <a:lnTo>
                    <a:pt x="17289744" y="9858805"/>
                  </a:lnTo>
                  <a:lnTo>
                    <a:pt x="17299409" y="9862928"/>
                  </a:lnTo>
                  <a:lnTo>
                    <a:pt x="17303498" y="9860733"/>
                  </a:lnTo>
                  <a:lnTo>
                    <a:pt x="17306768" y="9853067"/>
                  </a:lnTo>
                  <a:lnTo>
                    <a:pt x="17304713" y="9848644"/>
                  </a:lnTo>
                  <a:close/>
                </a:path>
                <a:path w="17809845" h="10026015">
                  <a:moveTo>
                    <a:pt x="16722801" y="9595692"/>
                  </a:moveTo>
                  <a:lnTo>
                    <a:pt x="16717854" y="9597128"/>
                  </a:lnTo>
                  <a:lnTo>
                    <a:pt x="16715631" y="9602089"/>
                  </a:lnTo>
                  <a:lnTo>
                    <a:pt x="16714251" y="9604652"/>
                  </a:lnTo>
                  <a:lnTo>
                    <a:pt x="16715829" y="9609265"/>
                  </a:lnTo>
                  <a:lnTo>
                    <a:pt x="16719544" y="9611638"/>
                  </a:lnTo>
                  <a:lnTo>
                    <a:pt x="16728543" y="9615476"/>
                  </a:lnTo>
                  <a:lnTo>
                    <a:pt x="16733156" y="9613899"/>
                  </a:lnTo>
                  <a:lnTo>
                    <a:pt x="16735238" y="9609271"/>
                  </a:lnTo>
                  <a:lnTo>
                    <a:pt x="16736618" y="9606708"/>
                  </a:lnTo>
                  <a:lnTo>
                    <a:pt x="16735039" y="9602095"/>
                  </a:lnTo>
                  <a:lnTo>
                    <a:pt x="16731324" y="9599722"/>
                  </a:lnTo>
                  <a:lnTo>
                    <a:pt x="16726325" y="9597589"/>
                  </a:lnTo>
                  <a:lnTo>
                    <a:pt x="16722801" y="9595692"/>
                  </a:lnTo>
                  <a:close/>
                </a:path>
                <a:path w="17809845" h="10026015">
                  <a:moveTo>
                    <a:pt x="17388506" y="9878478"/>
                  </a:moveTo>
                  <a:lnTo>
                    <a:pt x="17384222" y="9877439"/>
                  </a:lnTo>
                  <a:lnTo>
                    <a:pt x="17379221" y="9875306"/>
                  </a:lnTo>
                  <a:lnTo>
                    <a:pt x="17375080" y="9873933"/>
                  </a:lnTo>
                  <a:lnTo>
                    <a:pt x="17370994" y="9876129"/>
                  </a:lnTo>
                  <a:lnTo>
                    <a:pt x="17369287" y="9880129"/>
                  </a:lnTo>
                  <a:lnTo>
                    <a:pt x="17368392" y="9882900"/>
                  </a:lnTo>
                  <a:lnTo>
                    <a:pt x="17368057" y="9883938"/>
                  </a:lnTo>
                  <a:lnTo>
                    <a:pt x="17369775" y="9888217"/>
                  </a:lnTo>
                  <a:lnTo>
                    <a:pt x="17374109" y="9890065"/>
                  </a:lnTo>
                  <a:lnTo>
                    <a:pt x="17374251" y="9889732"/>
                  </a:lnTo>
                  <a:lnTo>
                    <a:pt x="17379250" y="9891864"/>
                  </a:lnTo>
                  <a:lnTo>
                    <a:pt x="17383391" y="9893237"/>
                  </a:lnTo>
                  <a:lnTo>
                    <a:pt x="17387480" y="9891042"/>
                  </a:lnTo>
                  <a:lnTo>
                    <a:pt x="17389186" y="9887042"/>
                  </a:lnTo>
                  <a:lnTo>
                    <a:pt x="17390101" y="9884280"/>
                  </a:lnTo>
                  <a:lnTo>
                    <a:pt x="17390559" y="9882900"/>
                  </a:lnTo>
                  <a:lnTo>
                    <a:pt x="17388506" y="9878478"/>
                  </a:lnTo>
                  <a:close/>
                </a:path>
                <a:path w="17809845" h="10026015">
                  <a:moveTo>
                    <a:pt x="16652748" y="9559507"/>
                  </a:moveTo>
                  <a:lnTo>
                    <a:pt x="16643750" y="9555669"/>
                  </a:lnTo>
                  <a:lnTo>
                    <a:pt x="16638945" y="9556770"/>
                  </a:lnTo>
                  <a:lnTo>
                    <a:pt x="16635532" y="9564769"/>
                  </a:lnTo>
                  <a:lnTo>
                    <a:pt x="16636778" y="9569240"/>
                  </a:lnTo>
                  <a:lnTo>
                    <a:pt x="16640492" y="9571613"/>
                  </a:lnTo>
                  <a:lnTo>
                    <a:pt x="16649825" y="9575594"/>
                  </a:lnTo>
                  <a:lnTo>
                    <a:pt x="16654438" y="9574016"/>
                  </a:lnTo>
                  <a:lnTo>
                    <a:pt x="16657708" y="9566350"/>
                  </a:lnTo>
                  <a:lnTo>
                    <a:pt x="16656463" y="9561879"/>
                  </a:lnTo>
                  <a:lnTo>
                    <a:pt x="16652748" y="9559507"/>
                  </a:lnTo>
                  <a:close/>
                </a:path>
                <a:path w="17809845" h="10026015">
                  <a:moveTo>
                    <a:pt x="17472392" y="9907170"/>
                  </a:moveTo>
                  <a:lnTo>
                    <a:pt x="17468108" y="9906131"/>
                  </a:lnTo>
                  <a:lnTo>
                    <a:pt x="17463108" y="9903998"/>
                  </a:lnTo>
                  <a:lnTo>
                    <a:pt x="17458966" y="9902625"/>
                  </a:lnTo>
                  <a:lnTo>
                    <a:pt x="17454880" y="9904821"/>
                  </a:lnTo>
                  <a:lnTo>
                    <a:pt x="17453174" y="9908821"/>
                  </a:lnTo>
                  <a:lnTo>
                    <a:pt x="17451801" y="9912963"/>
                  </a:lnTo>
                  <a:lnTo>
                    <a:pt x="17453661" y="9916909"/>
                  </a:lnTo>
                  <a:lnTo>
                    <a:pt x="17457327" y="9918472"/>
                  </a:lnTo>
                  <a:lnTo>
                    <a:pt x="17457804" y="9918282"/>
                  </a:lnTo>
                  <a:lnTo>
                    <a:pt x="17458136" y="9918423"/>
                  </a:lnTo>
                  <a:lnTo>
                    <a:pt x="17458613" y="9918233"/>
                  </a:lnTo>
                  <a:lnTo>
                    <a:pt x="17463611" y="9920365"/>
                  </a:lnTo>
                  <a:lnTo>
                    <a:pt x="17467419" y="9921595"/>
                  </a:lnTo>
                  <a:lnTo>
                    <a:pt x="17471508" y="9919400"/>
                  </a:lnTo>
                  <a:lnTo>
                    <a:pt x="17473214" y="9915400"/>
                  </a:lnTo>
                  <a:lnTo>
                    <a:pt x="17474445" y="9911592"/>
                  </a:lnTo>
                  <a:lnTo>
                    <a:pt x="17472392" y="9907170"/>
                  </a:lnTo>
                  <a:close/>
                </a:path>
                <a:path w="17809845" h="10026015">
                  <a:moveTo>
                    <a:pt x="16565598" y="9514452"/>
                  </a:moveTo>
                  <a:lnTo>
                    <a:pt x="16561128" y="9515697"/>
                  </a:lnTo>
                  <a:lnTo>
                    <a:pt x="16559088" y="9519555"/>
                  </a:lnTo>
                  <a:lnTo>
                    <a:pt x="16557191" y="9523079"/>
                  </a:lnTo>
                  <a:lnTo>
                    <a:pt x="16558294" y="9527883"/>
                  </a:lnTo>
                  <a:lnTo>
                    <a:pt x="16562009" y="9530256"/>
                  </a:lnTo>
                  <a:lnTo>
                    <a:pt x="16571341" y="9534237"/>
                  </a:lnTo>
                  <a:lnTo>
                    <a:pt x="16575812" y="9532992"/>
                  </a:lnTo>
                  <a:lnTo>
                    <a:pt x="16577376" y="9529326"/>
                  </a:lnTo>
                  <a:lnTo>
                    <a:pt x="16579274" y="9525801"/>
                  </a:lnTo>
                  <a:lnTo>
                    <a:pt x="16578172" y="9520998"/>
                  </a:lnTo>
                  <a:lnTo>
                    <a:pt x="16574456" y="9518624"/>
                  </a:lnTo>
                  <a:lnTo>
                    <a:pt x="16569455" y="9516491"/>
                  </a:lnTo>
                  <a:lnTo>
                    <a:pt x="16565598" y="9514452"/>
                  </a:lnTo>
                  <a:close/>
                </a:path>
                <a:path w="17809845" h="10026015">
                  <a:moveTo>
                    <a:pt x="17556371" y="9934720"/>
                  </a:moveTo>
                  <a:lnTo>
                    <a:pt x="17551945" y="9934014"/>
                  </a:lnTo>
                  <a:lnTo>
                    <a:pt x="17546945" y="9931881"/>
                  </a:lnTo>
                  <a:lnTo>
                    <a:pt x="17542802" y="9930508"/>
                  </a:lnTo>
                  <a:lnTo>
                    <a:pt x="17538714" y="9932704"/>
                  </a:lnTo>
                  <a:lnTo>
                    <a:pt x="17537342" y="9936845"/>
                  </a:lnTo>
                  <a:lnTo>
                    <a:pt x="17536111" y="9940654"/>
                  </a:lnTo>
                  <a:lnTo>
                    <a:pt x="17537974" y="9944600"/>
                  </a:lnTo>
                  <a:lnTo>
                    <a:pt x="17541640" y="9946164"/>
                  </a:lnTo>
                  <a:lnTo>
                    <a:pt x="17541498" y="9946497"/>
                  </a:lnTo>
                  <a:lnTo>
                    <a:pt x="17541831" y="9946640"/>
                  </a:lnTo>
                  <a:lnTo>
                    <a:pt x="17542450" y="9946116"/>
                  </a:lnTo>
                  <a:lnTo>
                    <a:pt x="17547448" y="9948248"/>
                  </a:lnTo>
                  <a:lnTo>
                    <a:pt x="17551590" y="9949621"/>
                  </a:lnTo>
                  <a:lnTo>
                    <a:pt x="17555679" y="9947425"/>
                  </a:lnTo>
                  <a:lnTo>
                    <a:pt x="17558424" y="9939141"/>
                  </a:lnTo>
                  <a:lnTo>
                    <a:pt x="17556371" y="9934720"/>
                  </a:lnTo>
                  <a:close/>
                </a:path>
                <a:path w="17809845" h="10026015">
                  <a:moveTo>
                    <a:pt x="16488016" y="9471904"/>
                  </a:moveTo>
                  <a:lnTo>
                    <a:pt x="16483213" y="9473007"/>
                  </a:lnTo>
                  <a:lnTo>
                    <a:pt x="16481175" y="9476865"/>
                  </a:lnTo>
                  <a:lnTo>
                    <a:pt x="16479277" y="9480389"/>
                  </a:lnTo>
                  <a:lnTo>
                    <a:pt x="16480379" y="9485192"/>
                  </a:lnTo>
                  <a:lnTo>
                    <a:pt x="16484236" y="9487232"/>
                  </a:lnTo>
                  <a:lnTo>
                    <a:pt x="16488953" y="9490032"/>
                  </a:lnTo>
                  <a:lnTo>
                    <a:pt x="16493284" y="9491879"/>
                  </a:lnTo>
                  <a:lnTo>
                    <a:pt x="16497422" y="9490492"/>
                  </a:lnTo>
                  <a:lnTo>
                    <a:pt x="16501217" y="9483444"/>
                  </a:lnTo>
                  <a:lnTo>
                    <a:pt x="16500115" y="9478641"/>
                  </a:lnTo>
                  <a:lnTo>
                    <a:pt x="16496256" y="9476601"/>
                  </a:lnTo>
                  <a:lnTo>
                    <a:pt x="16491541" y="9473802"/>
                  </a:lnTo>
                  <a:lnTo>
                    <a:pt x="16488016" y="9471904"/>
                  </a:lnTo>
                  <a:close/>
                </a:path>
                <a:path w="17809845" h="10026015">
                  <a:moveTo>
                    <a:pt x="17641110" y="9961412"/>
                  </a:moveTo>
                  <a:lnTo>
                    <a:pt x="17636968" y="9960039"/>
                  </a:lnTo>
                  <a:lnTo>
                    <a:pt x="17631684" y="9958573"/>
                  </a:lnTo>
                  <a:lnTo>
                    <a:pt x="17627541" y="9957199"/>
                  </a:lnTo>
                  <a:lnTo>
                    <a:pt x="17623454" y="9959396"/>
                  </a:lnTo>
                  <a:lnTo>
                    <a:pt x="17622081" y="9963538"/>
                  </a:lnTo>
                  <a:lnTo>
                    <a:pt x="17620850" y="9967346"/>
                  </a:lnTo>
                  <a:lnTo>
                    <a:pt x="17622713" y="9971292"/>
                  </a:lnTo>
                  <a:lnTo>
                    <a:pt x="17627046" y="9973141"/>
                  </a:lnTo>
                  <a:lnTo>
                    <a:pt x="17632330" y="9974606"/>
                  </a:lnTo>
                  <a:lnTo>
                    <a:pt x="17636471" y="9975980"/>
                  </a:lnTo>
                  <a:lnTo>
                    <a:pt x="17640559" y="9973783"/>
                  </a:lnTo>
                  <a:lnTo>
                    <a:pt x="17643306" y="9965500"/>
                  </a:lnTo>
                  <a:lnTo>
                    <a:pt x="17641110" y="9961412"/>
                  </a:lnTo>
                  <a:close/>
                </a:path>
                <a:path w="17809845" h="10026015">
                  <a:moveTo>
                    <a:pt x="16410387" y="9428547"/>
                  </a:moveTo>
                  <a:lnTo>
                    <a:pt x="16405584" y="9429649"/>
                  </a:lnTo>
                  <a:lnTo>
                    <a:pt x="16403545" y="9433507"/>
                  </a:lnTo>
                  <a:lnTo>
                    <a:pt x="16401647" y="9437031"/>
                  </a:lnTo>
                  <a:lnTo>
                    <a:pt x="16402749" y="9441835"/>
                  </a:lnTo>
                  <a:lnTo>
                    <a:pt x="16406607" y="9443875"/>
                  </a:lnTo>
                  <a:lnTo>
                    <a:pt x="16411322" y="9446674"/>
                  </a:lnTo>
                  <a:lnTo>
                    <a:pt x="16415989" y="9448664"/>
                  </a:lnTo>
                  <a:lnTo>
                    <a:pt x="16420126" y="9447278"/>
                  </a:lnTo>
                  <a:lnTo>
                    <a:pt x="16423921" y="9440229"/>
                  </a:lnTo>
                  <a:lnTo>
                    <a:pt x="16422818" y="9435425"/>
                  </a:lnTo>
                  <a:lnTo>
                    <a:pt x="16418961" y="9433386"/>
                  </a:lnTo>
                  <a:lnTo>
                    <a:pt x="16414245" y="9430586"/>
                  </a:lnTo>
                  <a:lnTo>
                    <a:pt x="16410387" y="9428547"/>
                  </a:lnTo>
                  <a:close/>
                </a:path>
                <a:path w="17809845" h="10026015">
                  <a:moveTo>
                    <a:pt x="17726561" y="9986437"/>
                  </a:moveTo>
                  <a:lnTo>
                    <a:pt x="17722418" y="9985064"/>
                  </a:lnTo>
                  <a:lnTo>
                    <a:pt x="17717133" y="9983598"/>
                  </a:lnTo>
                  <a:lnTo>
                    <a:pt x="17712849" y="9982558"/>
                  </a:lnTo>
                  <a:lnTo>
                    <a:pt x="17708761" y="9984754"/>
                  </a:lnTo>
                  <a:lnTo>
                    <a:pt x="17707387" y="9988896"/>
                  </a:lnTo>
                  <a:lnTo>
                    <a:pt x="17706157" y="9992705"/>
                  </a:lnTo>
                  <a:lnTo>
                    <a:pt x="17708021" y="9996651"/>
                  </a:lnTo>
                  <a:lnTo>
                    <a:pt x="17712688" y="9998642"/>
                  </a:lnTo>
                  <a:lnTo>
                    <a:pt x="17717971" y="10000108"/>
                  </a:lnTo>
                  <a:lnTo>
                    <a:pt x="17722255" y="10001147"/>
                  </a:lnTo>
                  <a:lnTo>
                    <a:pt x="17726343" y="9998952"/>
                  </a:lnTo>
                  <a:lnTo>
                    <a:pt x="17727716" y="9994809"/>
                  </a:lnTo>
                  <a:lnTo>
                    <a:pt x="17728756" y="9990526"/>
                  </a:lnTo>
                  <a:lnTo>
                    <a:pt x="17726561" y="9986437"/>
                  </a:lnTo>
                  <a:close/>
                </a:path>
                <a:path w="17809845" h="10026015">
                  <a:moveTo>
                    <a:pt x="16333801" y="9383666"/>
                  </a:moveTo>
                  <a:lnTo>
                    <a:pt x="16328998" y="9384768"/>
                  </a:lnTo>
                  <a:lnTo>
                    <a:pt x="16327638" y="9387340"/>
                  </a:lnTo>
                  <a:lnTo>
                    <a:pt x="16326958" y="9388626"/>
                  </a:lnTo>
                  <a:lnTo>
                    <a:pt x="16324586" y="9392341"/>
                  </a:lnTo>
                  <a:lnTo>
                    <a:pt x="16325687" y="9397144"/>
                  </a:lnTo>
                  <a:lnTo>
                    <a:pt x="16329546" y="9399184"/>
                  </a:lnTo>
                  <a:lnTo>
                    <a:pt x="16334262" y="9401983"/>
                  </a:lnTo>
                  <a:lnTo>
                    <a:pt x="16335261" y="9402409"/>
                  </a:lnTo>
                  <a:lnTo>
                    <a:pt x="16335119" y="9402743"/>
                  </a:lnTo>
                  <a:lnTo>
                    <a:pt x="16338785" y="9404307"/>
                  </a:lnTo>
                  <a:lnTo>
                    <a:pt x="16342922" y="9402921"/>
                  </a:lnTo>
                  <a:lnTo>
                    <a:pt x="16344820" y="9399396"/>
                  </a:lnTo>
                  <a:lnTo>
                    <a:pt x="16347193" y="9395681"/>
                  </a:lnTo>
                  <a:lnTo>
                    <a:pt x="16346090" y="9390877"/>
                  </a:lnTo>
                  <a:lnTo>
                    <a:pt x="16342233" y="9388837"/>
                  </a:lnTo>
                  <a:lnTo>
                    <a:pt x="16337516" y="9386038"/>
                  </a:lnTo>
                  <a:lnTo>
                    <a:pt x="16333801" y="9383666"/>
                  </a:lnTo>
                  <a:close/>
                </a:path>
                <a:path w="17809845" h="10026015">
                  <a:moveTo>
                    <a:pt x="17809254" y="10010304"/>
                  </a:moveTo>
                  <a:lnTo>
                    <a:pt x="17807201" y="10009806"/>
                  </a:lnTo>
                  <a:lnTo>
                    <a:pt x="17801919" y="10008340"/>
                  </a:lnTo>
                  <a:lnTo>
                    <a:pt x="17797967" y="10007442"/>
                  </a:lnTo>
                  <a:lnTo>
                    <a:pt x="17793546" y="10009496"/>
                  </a:lnTo>
                  <a:lnTo>
                    <a:pt x="17792507" y="10013780"/>
                  </a:lnTo>
                  <a:lnTo>
                    <a:pt x="17791494" y="10017015"/>
                  </a:lnTo>
                  <a:lnTo>
                    <a:pt x="17807180" y="10025555"/>
                  </a:lnTo>
                  <a:lnTo>
                    <a:pt x="17809254" y="10024591"/>
                  </a:lnTo>
                  <a:lnTo>
                    <a:pt x="17809254" y="10010304"/>
                  </a:lnTo>
                  <a:close/>
                </a:path>
                <a:path w="17809845" h="10026015">
                  <a:moveTo>
                    <a:pt x="16257357" y="9338451"/>
                  </a:moveTo>
                  <a:lnTo>
                    <a:pt x="16252887" y="9339695"/>
                  </a:lnTo>
                  <a:lnTo>
                    <a:pt x="16248143" y="9347127"/>
                  </a:lnTo>
                  <a:lnTo>
                    <a:pt x="16249387" y="9351597"/>
                  </a:lnTo>
                  <a:lnTo>
                    <a:pt x="16253102" y="9353969"/>
                  </a:lnTo>
                  <a:lnTo>
                    <a:pt x="16257818" y="9356769"/>
                  </a:lnTo>
                  <a:lnTo>
                    <a:pt x="16262149" y="9358617"/>
                  </a:lnTo>
                  <a:lnTo>
                    <a:pt x="16266479" y="9357705"/>
                  </a:lnTo>
                  <a:lnTo>
                    <a:pt x="16268376" y="9354181"/>
                  </a:lnTo>
                  <a:lnTo>
                    <a:pt x="16270749" y="9350466"/>
                  </a:lnTo>
                  <a:lnTo>
                    <a:pt x="16269505" y="9345996"/>
                  </a:lnTo>
                  <a:lnTo>
                    <a:pt x="16265790" y="9343624"/>
                  </a:lnTo>
                  <a:lnTo>
                    <a:pt x="16261073" y="9340824"/>
                  </a:lnTo>
                  <a:lnTo>
                    <a:pt x="16257357" y="9338451"/>
                  </a:lnTo>
                  <a:close/>
                </a:path>
                <a:path w="17809845" h="10026015">
                  <a:moveTo>
                    <a:pt x="16181866" y="9292854"/>
                  </a:moveTo>
                  <a:lnTo>
                    <a:pt x="16177062" y="9293956"/>
                  </a:lnTo>
                  <a:lnTo>
                    <a:pt x="16174690" y="9297671"/>
                  </a:lnTo>
                  <a:lnTo>
                    <a:pt x="16172459" y="9301054"/>
                  </a:lnTo>
                  <a:lnTo>
                    <a:pt x="16173561" y="9305857"/>
                  </a:lnTo>
                  <a:lnTo>
                    <a:pt x="16177277" y="9308230"/>
                  </a:lnTo>
                  <a:lnTo>
                    <a:pt x="16181991" y="9311029"/>
                  </a:lnTo>
                  <a:lnTo>
                    <a:pt x="16186324" y="9312878"/>
                  </a:lnTo>
                  <a:lnTo>
                    <a:pt x="16190320" y="9311824"/>
                  </a:lnTo>
                  <a:lnTo>
                    <a:pt x="16194782" y="9305061"/>
                  </a:lnTo>
                  <a:lnTo>
                    <a:pt x="16193677" y="9300256"/>
                  </a:lnTo>
                  <a:lnTo>
                    <a:pt x="16189961" y="9297883"/>
                  </a:lnTo>
                  <a:lnTo>
                    <a:pt x="16185247" y="9295084"/>
                  </a:lnTo>
                  <a:lnTo>
                    <a:pt x="16181866" y="9292854"/>
                  </a:lnTo>
                  <a:close/>
                </a:path>
                <a:path w="17809845" h="10026015">
                  <a:moveTo>
                    <a:pt x="16106133" y="9245972"/>
                  </a:moveTo>
                  <a:lnTo>
                    <a:pt x="16101471" y="9246742"/>
                  </a:lnTo>
                  <a:lnTo>
                    <a:pt x="16099099" y="9250457"/>
                  </a:lnTo>
                  <a:lnTo>
                    <a:pt x="16097719" y="9253020"/>
                  </a:lnTo>
                  <a:lnTo>
                    <a:pt x="16097201" y="9253981"/>
                  </a:lnTo>
                  <a:lnTo>
                    <a:pt x="16097971" y="9258643"/>
                  </a:lnTo>
                  <a:lnTo>
                    <a:pt x="16101686" y="9261015"/>
                  </a:lnTo>
                  <a:lnTo>
                    <a:pt x="16106400" y="9263814"/>
                  </a:lnTo>
                  <a:lnTo>
                    <a:pt x="16110734" y="9265663"/>
                  </a:lnTo>
                  <a:lnTo>
                    <a:pt x="16114870" y="9264276"/>
                  </a:lnTo>
                  <a:lnTo>
                    <a:pt x="16116958" y="9261227"/>
                  </a:lnTo>
                  <a:lnTo>
                    <a:pt x="16118338" y="9258664"/>
                  </a:lnTo>
                  <a:lnTo>
                    <a:pt x="16118855" y="9257703"/>
                  </a:lnTo>
                  <a:lnTo>
                    <a:pt x="16118086" y="9253041"/>
                  </a:lnTo>
                  <a:lnTo>
                    <a:pt x="16114372" y="9250669"/>
                  </a:lnTo>
                  <a:lnTo>
                    <a:pt x="16109658" y="9247870"/>
                  </a:lnTo>
                  <a:lnTo>
                    <a:pt x="16106133" y="9245972"/>
                  </a:lnTo>
                  <a:close/>
                </a:path>
                <a:path w="17809845" h="10026015">
                  <a:moveTo>
                    <a:pt x="16031634" y="9198041"/>
                  </a:moveTo>
                  <a:lnTo>
                    <a:pt x="16026973" y="9198811"/>
                  </a:lnTo>
                  <a:lnTo>
                    <a:pt x="16024798" y="9202217"/>
                  </a:lnTo>
                  <a:lnTo>
                    <a:pt x="16022573" y="9205601"/>
                  </a:lnTo>
                  <a:lnTo>
                    <a:pt x="16022370" y="9205909"/>
                  </a:lnTo>
                  <a:lnTo>
                    <a:pt x="16023139" y="9210570"/>
                  </a:lnTo>
                  <a:lnTo>
                    <a:pt x="16026854" y="9212942"/>
                  </a:lnTo>
                  <a:lnTo>
                    <a:pt x="16031428" y="9216076"/>
                  </a:lnTo>
                  <a:lnTo>
                    <a:pt x="16032760" y="9216644"/>
                  </a:lnTo>
                  <a:lnTo>
                    <a:pt x="16032285" y="9216835"/>
                  </a:lnTo>
                  <a:lnTo>
                    <a:pt x="16035617" y="9218257"/>
                  </a:lnTo>
                  <a:lnTo>
                    <a:pt x="16039755" y="9216870"/>
                  </a:lnTo>
                  <a:lnTo>
                    <a:pt x="16041635" y="9214126"/>
                  </a:lnTo>
                  <a:lnTo>
                    <a:pt x="16043871" y="9210747"/>
                  </a:lnTo>
                  <a:lnTo>
                    <a:pt x="16044074" y="9210439"/>
                  </a:lnTo>
                  <a:lnTo>
                    <a:pt x="16043306" y="9205778"/>
                  </a:lnTo>
                  <a:lnTo>
                    <a:pt x="16039591" y="9203405"/>
                  </a:lnTo>
                  <a:lnTo>
                    <a:pt x="16035017" y="9200272"/>
                  </a:lnTo>
                  <a:lnTo>
                    <a:pt x="16031634" y="9198041"/>
                  </a:lnTo>
                  <a:close/>
                </a:path>
                <a:path w="17809845" h="10026015">
                  <a:moveTo>
                    <a:pt x="15957089" y="9149303"/>
                  </a:moveTo>
                  <a:lnTo>
                    <a:pt x="15952428" y="9150072"/>
                  </a:lnTo>
                  <a:lnTo>
                    <a:pt x="15947880" y="9157193"/>
                  </a:lnTo>
                  <a:lnTo>
                    <a:pt x="15947682" y="9157502"/>
                  </a:lnTo>
                  <a:lnTo>
                    <a:pt x="15948450" y="9162164"/>
                  </a:lnTo>
                  <a:lnTo>
                    <a:pt x="15952165" y="9164536"/>
                  </a:lnTo>
                  <a:lnTo>
                    <a:pt x="15956739" y="9167670"/>
                  </a:lnTo>
                  <a:lnTo>
                    <a:pt x="15961405" y="9169660"/>
                  </a:lnTo>
                  <a:lnTo>
                    <a:pt x="15965401" y="9168607"/>
                  </a:lnTo>
                  <a:lnTo>
                    <a:pt x="15967281" y="9165863"/>
                  </a:lnTo>
                  <a:lnTo>
                    <a:pt x="15969862" y="9161843"/>
                  </a:lnTo>
                  <a:lnTo>
                    <a:pt x="15969092" y="9157180"/>
                  </a:lnTo>
                  <a:lnTo>
                    <a:pt x="15965377" y="9154808"/>
                  </a:lnTo>
                  <a:lnTo>
                    <a:pt x="15960805" y="9151675"/>
                  </a:lnTo>
                  <a:lnTo>
                    <a:pt x="15957089" y="9149303"/>
                  </a:lnTo>
                  <a:close/>
                </a:path>
                <a:path w="17809845" h="10026015">
                  <a:moveTo>
                    <a:pt x="15883016" y="9100372"/>
                  </a:moveTo>
                  <a:lnTo>
                    <a:pt x="15878355" y="9101142"/>
                  </a:lnTo>
                  <a:lnTo>
                    <a:pt x="15873807" y="9108263"/>
                  </a:lnTo>
                  <a:lnTo>
                    <a:pt x="15873609" y="9108572"/>
                  </a:lnTo>
                  <a:lnTo>
                    <a:pt x="15874380" y="9113235"/>
                  </a:lnTo>
                  <a:lnTo>
                    <a:pt x="15878095" y="9115607"/>
                  </a:lnTo>
                  <a:lnTo>
                    <a:pt x="15882667" y="9118739"/>
                  </a:lnTo>
                  <a:lnTo>
                    <a:pt x="15887335" y="9120730"/>
                  </a:lnTo>
                  <a:lnTo>
                    <a:pt x="15891329" y="9119676"/>
                  </a:lnTo>
                  <a:lnTo>
                    <a:pt x="15893208" y="9116933"/>
                  </a:lnTo>
                  <a:lnTo>
                    <a:pt x="15895790" y="9112912"/>
                  </a:lnTo>
                  <a:lnTo>
                    <a:pt x="15895021" y="9108251"/>
                  </a:lnTo>
                  <a:lnTo>
                    <a:pt x="15891305" y="9105878"/>
                  </a:lnTo>
                  <a:lnTo>
                    <a:pt x="15886733" y="9102745"/>
                  </a:lnTo>
                  <a:lnTo>
                    <a:pt x="15883016" y="9100372"/>
                  </a:lnTo>
                  <a:close/>
                </a:path>
                <a:path w="17809845" h="10026015">
                  <a:moveTo>
                    <a:pt x="15809706" y="9050585"/>
                  </a:moveTo>
                  <a:lnTo>
                    <a:pt x="15804903" y="9051688"/>
                  </a:lnTo>
                  <a:lnTo>
                    <a:pt x="15802875" y="9054762"/>
                  </a:lnTo>
                  <a:lnTo>
                    <a:pt x="15800497" y="9058475"/>
                  </a:lnTo>
                  <a:lnTo>
                    <a:pt x="15800300" y="9058785"/>
                  </a:lnTo>
                  <a:lnTo>
                    <a:pt x="15801068" y="9063446"/>
                  </a:lnTo>
                  <a:lnTo>
                    <a:pt x="15804784" y="9065819"/>
                  </a:lnTo>
                  <a:lnTo>
                    <a:pt x="15809357" y="9068951"/>
                  </a:lnTo>
                  <a:lnTo>
                    <a:pt x="15814023" y="9070942"/>
                  </a:lnTo>
                  <a:lnTo>
                    <a:pt x="15818019" y="9069889"/>
                  </a:lnTo>
                  <a:lnTo>
                    <a:pt x="15819898" y="9067145"/>
                  </a:lnTo>
                  <a:lnTo>
                    <a:pt x="15822282" y="9063435"/>
                  </a:lnTo>
                  <a:lnTo>
                    <a:pt x="15822480" y="9063125"/>
                  </a:lnTo>
                  <a:lnTo>
                    <a:pt x="15821376" y="9058320"/>
                  </a:lnTo>
                  <a:lnTo>
                    <a:pt x="15817994" y="9056090"/>
                  </a:lnTo>
                  <a:lnTo>
                    <a:pt x="15813423" y="9052958"/>
                  </a:lnTo>
                  <a:lnTo>
                    <a:pt x="15809706" y="9050585"/>
                  </a:lnTo>
                  <a:close/>
                </a:path>
                <a:path w="17809845" h="10026015">
                  <a:moveTo>
                    <a:pt x="15737204" y="9000748"/>
                  </a:moveTo>
                  <a:lnTo>
                    <a:pt x="15732068" y="9001708"/>
                  </a:lnTo>
                  <a:lnTo>
                    <a:pt x="15729837" y="9005090"/>
                  </a:lnTo>
                  <a:lnTo>
                    <a:pt x="15727274" y="9008330"/>
                  </a:lnTo>
                  <a:lnTo>
                    <a:pt x="15728233" y="9013467"/>
                  </a:lnTo>
                  <a:lnTo>
                    <a:pt x="15731614" y="9015697"/>
                  </a:lnTo>
                  <a:lnTo>
                    <a:pt x="15736188" y="9018830"/>
                  </a:lnTo>
                  <a:lnTo>
                    <a:pt x="15737521" y="9019398"/>
                  </a:lnTo>
                  <a:lnTo>
                    <a:pt x="15737378" y="9019732"/>
                  </a:lnTo>
                  <a:lnTo>
                    <a:pt x="15740711" y="9021154"/>
                  </a:lnTo>
                  <a:lnTo>
                    <a:pt x="15744706" y="9020100"/>
                  </a:lnTo>
                  <a:lnTo>
                    <a:pt x="15746795" y="9017052"/>
                  </a:lnTo>
                  <a:lnTo>
                    <a:pt x="15749359" y="9013812"/>
                  </a:lnTo>
                  <a:lnTo>
                    <a:pt x="15748400" y="9008675"/>
                  </a:lnTo>
                  <a:lnTo>
                    <a:pt x="15745018" y="9006445"/>
                  </a:lnTo>
                  <a:lnTo>
                    <a:pt x="15740444" y="9003312"/>
                  </a:lnTo>
                  <a:lnTo>
                    <a:pt x="15737204" y="9000748"/>
                  </a:lnTo>
                  <a:close/>
                </a:path>
                <a:path w="17809845" h="10026015">
                  <a:moveTo>
                    <a:pt x="7253825" y="5367441"/>
                  </a:moveTo>
                  <a:lnTo>
                    <a:pt x="7244826" y="5363603"/>
                  </a:lnTo>
                  <a:lnTo>
                    <a:pt x="7240213" y="5365181"/>
                  </a:lnTo>
                  <a:lnTo>
                    <a:pt x="7236943" y="5372847"/>
                  </a:lnTo>
                  <a:lnTo>
                    <a:pt x="7238521" y="5377459"/>
                  </a:lnTo>
                  <a:lnTo>
                    <a:pt x="7247854" y="5381440"/>
                  </a:lnTo>
                  <a:lnTo>
                    <a:pt x="7253825" y="5367441"/>
                  </a:lnTo>
                  <a:close/>
                </a:path>
                <a:path w="17809845" h="10026015">
                  <a:moveTo>
                    <a:pt x="7339627" y="5403648"/>
                  </a:moveTo>
                  <a:lnTo>
                    <a:pt x="7326629" y="5398104"/>
                  </a:lnTo>
                  <a:lnTo>
                    <a:pt x="7322349" y="5399823"/>
                  </a:lnTo>
                  <a:lnTo>
                    <a:pt x="7318937" y="5407822"/>
                  </a:lnTo>
                  <a:lnTo>
                    <a:pt x="7320657" y="5412102"/>
                  </a:lnTo>
                  <a:lnTo>
                    <a:pt x="7333656" y="5417647"/>
                  </a:lnTo>
                  <a:lnTo>
                    <a:pt x="7337936" y="5415927"/>
                  </a:lnTo>
                  <a:lnTo>
                    <a:pt x="7341348" y="5407927"/>
                  </a:lnTo>
                  <a:lnTo>
                    <a:pt x="7339627" y="5403648"/>
                  </a:lnTo>
                  <a:close/>
                </a:path>
                <a:path w="17809845" h="10026015">
                  <a:moveTo>
                    <a:pt x="7176308" y="5333982"/>
                  </a:moveTo>
                  <a:lnTo>
                    <a:pt x="7163309" y="5328437"/>
                  </a:lnTo>
                  <a:lnTo>
                    <a:pt x="7158697" y="5330014"/>
                  </a:lnTo>
                  <a:lnTo>
                    <a:pt x="7155427" y="5337680"/>
                  </a:lnTo>
                  <a:lnTo>
                    <a:pt x="7157004" y="5342293"/>
                  </a:lnTo>
                  <a:lnTo>
                    <a:pt x="7170003" y="5347838"/>
                  </a:lnTo>
                  <a:lnTo>
                    <a:pt x="7174615" y="5346260"/>
                  </a:lnTo>
                  <a:lnTo>
                    <a:pt x="7177885" y="5338594"/>
                  </a:lnTo>
                  <a:lnTo>
                    <a:pt x="7176308" y="5333982"/>
                  </a:lnTo>
                  <a:close/>
                </a:path>
                <a:path w="17809845" h="10026015">
                  <a:moveTo>
                    <a:pt x="7421429" y="5438148"/>
                  </a:moveTo>
                  <a:lnTo>
                    <a:pt x="7408430" y="5432603"/>
                  </a:lnTo>
                  <a:lnTo>
                    <a:pt x="7404151" y="5434324"/>
                  </a:lnTo>
                  <a:lnTo>
                    <a:pt x="7400739" y="5442323"/>
                  </a:lnTo>
                  <a:lnTo>
                    <a:pt x="7402459" y="5446602"/>
                  </a:lnTo>
                  <a:lnTo>
                    <a:pt x="7415458" y="5452147"/>
                  </a:lnTo>
                  <a:lnTo>
                    <a:pt x="7419738" y="5450427"/>
                  </a:lnTo>
                  <a:lnTo>
                    <a:pt x="7423150" y="5442428"/>
                  </a:lnTo>
                  <a:lnTo>
                    <a:pt x="7421429" y="5438148"/>
                  </a:lnTo>
                  <a:close/>
                </a:path>
                <a:path w="17809845" h="10026015">
                  <a:moveTo>
                    <a:pt x="7094882" y="5297672"/>
                  </a:moveTo>
                  <a:lnTo>
                    <a:pt x="7082217" y="5292270"/>
                  </a:lnTo>
                  <a:lnTo>
                    <a:pt x="7077604" y="5293848"/>
                  </a:lnTo>
                  <a:lnTo>
                    <a:pt x="7074192" y="5301847"/>
                  </a:lnTo>
                  <a:lnTo>
                    <a:pt x="7075770" y="5306460"/>
                  </a:lnTo>
                  <a:lnTo>
                    <a:pt x="7088435" y="5311862"/>
                  </a:lnTo>
                  <a:lnTo>
                    <a:pt x="7093049" y="5310284"/>
                  </a:lnTo>
                  <a:lnTo>
                    <a:pt x="7096461" y="5302285"/>
                  </a:lnTo>
                  <a:lnTo>
                    <a:pt x="7094882" y="5297672"/>
                  </a:lnTo>
                  <a:close/>
                </a:path>
                <a:path w="17809845" h="10026015">
                  <a:moveTo>
                    <a:pt x="7503800" y="5471316"/>
                  </a:moveTo>
                  <a:lnTo>
                    <a:pt x="7494801" y="5467477"/>
                  </a:lnTo>
                  <a:lnTo>
                    <a:pt x="7490660" y="5466104"/>
                  </a:lnTo>
                  <a:lnTo>
                    <a:pt x="7486380" y="5467824"/>
                  </a:lnTo>
                  <a:lnTo>
                    <a:pt x="7482968" y="5475824"/>
                  </a:lnTo>
                  <a:lnTo>
                    <a:pt x="7484688" y="5480103"/>
                  </a:lnTo>
                  <a:lnTo>
                    <a:pt x="7493687" y="5483941"/>
                  </a:lnTo>
                  <a:lnTo>
                    <a:pt x="7497829" y="5485314"/>
                  </a:lnTo>
                  <a:lnTo>
                    <a:pt x="7502108" y="5483594"/>
                  </a:lnTo>
                  <a:lnTo>
                    <a:pt x="7505520" y="5475594"/>
                  </a:lnTo>
                  <a:lnTo>
                    <a:pt x="7503800" y="5471316"/>
                  </a:lnTo>
                  <a:close/>
                </a:path>
                <a:path w="17809845" h="10026015">
                  <a:moveTo>
                    <a:pt x="7013982" y="5261981"/>
                  </a:moveTo>
                  <a:lnTo>
                    <a:pt x="7000984" y="5256436"/>
                  </a:lnTo>
                  <a:lnTo>
                    <a:pt x="6996371" y="5258014"/>
                  </a:lnTo>
                  <a:lnTo>
                    <a:pt x="6992958" y="5266014"/>
                  </a:lnTo>
                  <a:lnTo>
                    <a:pt x="6994537" y="5270627"/>
                  </a:lnTo>
                  <a:lnTo>
                    <a:pt x="7007535" y="5276171"/>
                  </a:lnTo>
                  <a:lnTo>
                    <a:pt x="7012148" y="5274593"/>
                  </a:lnTo>
                  <a:lnTo>
                    <a:pt x="7015561" y="5266594"/>
                  </a:lnTo>
                  <a:lnTo>
                    <a:pt x="7013982" y="5261981"/>
                  </a:lnTo>
                  <a:close/>
                </a:path>
                <a:path w="17809845" h="10026015">
                  <a:moveTo>
                    <a:pt x="15664462" y="8949627"/>
                  </a:moveTo>
                  <a:lnTo>
                    <a:pt x="15659325" y="8950587"/>
                  </a:lnTo>
                  <a:lnTo>
                    <a:pt x="15657094" y="8953969"/>
                  </a:lnTo>
                  <a:lnTo>
                    <a:pt x="15654530" y="8957209"/>
                  </a:lnTo>
                  <a:lnTo>
                    <a:pt x="15655491" y="8962346"/>
                  </a:lnTo>
                  <a:lnTo>
                    <a:pt x="15658874" y="8964577"/>
                  </a:lnTo>
                  <a:lnTo>
                    <a:pt x="15663446" y="8967709"/>
                  </a:lnTo>
                  <a:lnTo>
                    <a:pt x="15664780" y="8968279"/>
                  </a:lnTo>
                  <a:lnTo>
                    <a:pt x="15664638" y="8968611"/>
                  </a:lnTo>
                  <a:lnTo>
                    <a:pt x="15667971" y="8970033"/>
                  </a:lnTo>
                  <a:lnTo>
                    <a:pt x="15671964" y="8968979"/>
                  </a:lnTo>
                  <a:lnTo>
                    <a:pt x="15674053" y="8965930"/>
                  </a:lnTo>
                  <a:lnTo>
                    <a:pt x="15676617" y="8962690"/>
                  </a:lnTo>
                  <a:lnTo>
                    <a:pt x="15675657" y="8957554"/>
                  </a:lnTo>
                  <a:lnTo>
                    <a:pt x="15672276" y="8955323"/>
                  </a:lnTo>
                  <a:lnTo>
                    <a:pt x="15667701" y="8952190"/>
                  </a:lnTo>
                  <a:lnTo>
                    <a:pt x="15664462" y="8949627"/>
                  </a:lnTo>
                  <a:close/>
                </a:path>
                <a:path w="17809845" h="10026015">
                  <a:moveTo>
                    <a:pt x="7586029" y="5504816"/>
                  </a:moveTo>
                  <a:lnTo>
                    <a:pt x="7577030" y="5500977"/>
                  </a:lnTo>
                  <a:lnTo>
                    <a:pt x="7572888" y="5499603"/>
                  </a:lnTo>
                  <a:lnTo>
                    <a:pt x="7568609" y="5501324"/>
                  </a:lnTo>
                  <a:lnTo>
                    <a:pt x="7565196" y="5509324"/>
                  </a:lnTo>
                  <a:lnTo>
                    <a:pt x="7567249" y="5513745"/>
                  </a:lnTo>
                  <a:lnTo>
                    <a:pt x="7570916" y="5515309"/>
                  </a:lnTo>
                  <a:lnTo>
                    <a:pt x="7571058" y="5514976"/>
                  </a:lnTo>
                  <a:lnTo>
                    <a:pt x="7576391" y="5517250"/>
                  </a:lnTo>
                  <a:lnTo>
                    <a:pt x="7580533" y="5518623"/>
                  </a:lnTo>
                  <a:lnTo>
                    <a:pt x="7585289" y="5516712"/>
                  </a:lnTo>
                  <a:lnTo>
                    <a:pt x="7587638" y="5509441"/>
                  </a:lnTo>
                  <a:lnTo>
                    <a:pt x="7587750" y="5509095"/>
                  </a:lnTo>
                  <a:lnTo>
                    <a:pt x="7586029" y="5504816"/>
                  </a:lnTo>
                  <a:close/>
                </a:path>
                <a:path w="17809845" h="10026015">
                  <a:moveTo>
                    <a:pt x="6933509" y="5225290"/>
                  </a:moveTo>
                  <a:lnTo>
                    <a:pt x="6920177" y="5219603"/>
                  </a:lnTo>
                  <a:lnTo>
                    <a:pt x="6915564" y="5221181"/>
                  </a:lnTo>
                  <a:lnTo>
                    <a:pt x="6912152" y="5229180"/>
                  </a:lnTo>
                  <a:lnTo>
                    <a:pt x="6913730" y="5233793"/>
                  </a:lnTo>
                  <a:lnTo>
                    <a:pt x="6927062" y="5239480"/>
                  </a:lnTo>
                  <a:lnTo>
                    <a:pt x="6931675" y="5237902"/>
                  </a:lnTo>
                  <a:lnTo>
                    <a:pt x="6935087" y="5229903"/>
                  </a:lnTo>
                  <a:lnTo>
                    <a:pt x="6933509" y="5225290"/>
                  </a:lnTo>
                  <a:close/>
                </a:path>
                <a:path w="17809845" h="10026015">
                  <a:moveTo>
                    <a:pt x="7668350" y="5537174"/>
                  </a:moveTo>
                  <a:lnTo>
                    <a:pt x="7659685" y="5533477"/>
                  </a:lnTo>
                  <a:lnTo>
                    <a:pt x="7655543" y="5532104"/>
                  </a:lnTo>
                  <a:lnTo>
                    <a:pt x="7651264" y="5533825"/>
                  </a:lnTo>
                  <a:lnTo>
                    <a:pt x="7647852" y="5541824"/>
                  </a:lnTo>
                  <a:lnTo>
                    <a:pt x="7649905" y="5546245"/>
                  </a:lnTo>
                  <a:lnTo>
                    <a:pt x="7662570" y="5551647"/>
                  </a:lnTo>
                  <a:lnTo>
                    <a:pt x="7666993" y="5549594"/>
                  </a:lnTo>
                  <a:lnTo>
                    <a:pt x="7670405" y="5541595"/>
                  </a:lnTo>
                  <a:lnTo>
                    <a:pt x="7668350" y="5537174"/>
                  </a:lnTo>
                  <a:close/>
                </a:path>
                <a:path w="17809845" h="10026015">
                  <a:moveTo>
                    <a:pt x="6852227" y="5188647"/>
                  </a:moveTo>
                  <a:lnTo>
                    <a:pt x="6839561" y="5183245"/>
                  </a:lnTo>
                  <a:lnTo>
                    <a:pt x="6834948" y="5184823"/>
                  </a:lnTo>
                  <a:lnTo>
                    <a:pt x="6831536" y="5192823"/>
                  </a:lnTo>
                  <a:lnTo>
                    <a:pt x="6833114" y="5197435"/>
                  </a:lnTo>
                  <a:lnTo>
                    <a:pt x="6845779" y="5202838"/>
                  </a:lnTo>
                  <a:lnTo>
                    <a:pt x="6850393" y="5201260"/>
                  </a:lnTo>
                  <a:lnTo>
                    <a:pt x="6853805" y="5193261"/>
                  </a:lnTo>
                  <a:lnTo>
                    <a:pt x="6852227" y="5188647"/>
                  </a:lnTo>
                  <a:close/>
                </a:path>
                <a:path w="17809845" h="10026015">
                  <a:moveTo>
                    <a:pt x="6771753" y="5151956"/>
                  </a:moveTo>
                  <a:lnTo>
                    <a:pt x="6758754" y="5146412"/>
                  </a:lnTo>
                  <a:lnTo>
                    <a:pt x="6754141" y="5147990"/>
                  </a:lnTo>
                  <a:lnTo>
                    <a:pt x="6750729" y="5155989"/>
                  </a:lnTo>
                  <a:lnTo>
                    <a:pt x="6752306" y="5160602"/>
                  </a:lnTo>
                  <a:lnTo>
                    <a:pt x="6765305" y="5166147"/>
                  </a:lnTo>
                  <a:lnTo>
                    <a:pt x="6769919" y="5164569"/>
                  </a:lnTo>
                  <a:lnTo>
                    <a:pt x="6773331" y="5156569"/>
                  </a:lnTo>
                  <a:lnTo>
                    <a:pt x="6771753" y="5151956"/>
                  </a:lnTo>
                  <a:close/>
                </a:path>
                <a:path w="17809845" h="10026015">
                  <a:moveTo>
                    <a:pt x="7751006" y="5569674"/>
                  </a:moveTo>
                  <a:lnTo>
                    <a:pt x="7738341" y="5564271"/>
                  </a:lnTo>
                  <a:lnTo>
                    <a:pt x="7733919" y="5566324"/>
                  </a:lnTo>
                  <a:lnTo>
                    <a:pt x="7730649" y="5573990"/>
                  </a:lnTo>
                  <a:lnTo>
                    <a:pt x="7732703" y="5578412"/>
                  </a:lnTo>
                  <a:lnTo>
                    <a:pt x="7745369" y="5583815"/>
                  </a:lnTo>
                  <a:lnTo>
                    <a:pt x="7749790" y="5581761"/>
                  </a:lnTo>
                  <a:lnTo>
                    <a:pt x="7753202" y="5573762"/>
                  </a:lnTo>
                  <a:lnTo>
                    <a:pt x="7751006" y="5569674"/>
                  </a:lnTo>
                  <a:close/>
                </a:path>
                <a:path w="17809845" h="10026015">
                  <a:moveTo>
                    <a:pt x="6691279" y="5115265"/>
                  </a:moveTo>
                  <a:lnTo>
                    <a:pt x="6678280" y="5109721"/>
                  </a:lnTo>
                  <a:lnTo>
                    <a:pt x="6673667" y="5111299"/>
                  </a:lnTo>
                  <a:lnTo>
                    <a:pt x="6670255" y="5119298"/>
                  </a:lnTo>
                  <a:lnTo>
                    <a:pt x="6671834" y="5123911"/>
                  </a:lnTo>
                  <a:lnTo>
                    <a:pt x="6684832" y="5129455"/>
                  </a:lnTo>
                  <a:lnTo>
                    <a:pt x="6689445" y="5127878"/>
                  </a:lnTo>
                  <a:lnTo>
                    <a:pt x="6692857" y="5119878"/>
                  </a:lnTo>
                  <a:lnTo>
                    <a:pt x="6691279" y="5115265"/>
                  </a:lnTo>
                  <a:close/>
                </a:path>
                <a:path w="17809845" h="10026015">
                  <a:moveTo>
                    <a:pt x="7834230" y="5600841"/>
                  </a:moveTo>
                  <a:lnTo>
                    <a:pt x="7830089" y="5599469"/>
                  </a:lnTo>
                  <a:lnTo>
                    <a:pt x="7821423" y="5595772"/>
                  </a:lnTo>
                  <a:lnTo>
                    <a:pt x="7817001" y="5597825"/>
                  </a:lnTo>
                  <a:lnTo>
                    <a:pt x="7813731" y="5605491"/>
                  </a:lnTo>
                  <a:lnTo>
                    <a:pt x="7815784" y="5609913"/>
                  </a:lnTo>
                  <a:lnTo>
                    <a:pt x="7828449" y="5615315"/>
                  </a:lnTo>
                  <a:lnTo>
                    <a:pt x="7832872" y="5613262"/>
                  </a:lnTo>
                  <a:lnTo>
                    <a:pt x="7836284" y="5605263"/>
                  </a:lnTo>
                  <a:lnTo>
                    <a:pt x="7834230" y="5600841"/>
                  </a:lnTo>
                  <a:close/>
                </a:path>
                <a:path w="17809845" h="10026015">
                  <a:moveTo>
                    <a:pt x="6609663" y="5078481"/>
                  </a:moveTo>
                  <a:lnTo>
                    <a:pt x="6596998" y="5073078"/>
                  </a:lnTo>
                  <a:lnTo>
                    <a:pt x="6592385" y="5074657"/>
                  </a:lnTo>
                  <a:lnTo>
                    <a:pt x="6588973" y="5082656"/>
                  </a:lnTo>
                  <a:lnTo>
                    <a:pt x="6590551" y="5087269"/>
                  </a:lnTo>
                  <a:lnTo>
                    <a:pt x="6603216" y="5092671"/>
                  </a:lnTo>
                  <a:lnTo>
                    <a:pt x="6607829" y="5091094"/>
                  </a:lnTo>
                  <a:lnTo>
                    <a:pt x="6611242" y="5083094"/>
                  </a:lnTo>
                  <a:lnTo>
                    <a:pt x="6609663" y="5078481"/>
                  </a:lnTo>
                  <a:close/>
                </a:path>
                <a:path w="17809845" h="10026015">
                  <a:moveTo>
                    <a:pt x="6529523" y="5041932"/>
                  </a:moveTo>
                  <a:lnTo>
                    <a:pt x="6516525" y="5036387"/>
                  </a:lnTo>
                  <a:lnTo>
                    <a:pt x="6511912" y="5037966"/>
                  </a:lnTo>
                  <a:lnTo>
                    <a:pt x="6508499" y="5045965"/>
                  </a:lnTo>
                  <a:lnTo>
                    <a:pt x="6510077" y="5050578"/>
                  </a:lnTo>
                  <a:lnTo>
                    <a:pt x="6523076" y="5056123"/>
                  </a:lnTo>
                  <a:lnTo>
                    <a:pt x="6527690" y="5054544"/>
                  </a:lnTo>
                  <a:lnTo>
                    <a:pt x="6531102" y="5046545"/>
                  </a:lnTo>
                  <a:lnTo>
                    <a:pt x="6529523" y="5041932"/>
                  </a:lnTo>
                  <a:close/>
                </a:path>
                <a:path w="17809845" h="10026015">
                  <a:moveTo>
                    <a:pt x="7917454" y="5632008"/>
                  </a:moveTo>
                  <a:lnTo>
                    <a:pt x="7913312" y="5630635"/>
                  </a:lnTo>
                  <a:lnTo>
                    <a:pt x="7904313" y="5626796"/>
                  </a:lnTo>
                  <a:lnTo>
                    <a:pt x="7900225" y="5628992"/>
                  </a:lnTo>
                  <a:lnTo>
                    <a:pt x="7896955" y="5636658"/>
                  </a:lnTo>
                  <a:lnTo>
                    <a:pt x="7899008" y="5641080"/>
                  </a:lnTo>
                  <a:lnTo>
                    <a:pt x="7902674" y="5642644"/>
                  </a:lnTo>
                  <a:lnTo>
                    <a:pt x="7902483" y="5642168"/>
                  </a:lnTo>
                  <a:lnTo>
                    <a:pt x="7912149" y="5646291"/>
                  </a:lnTo>
                  <a:lnTo>
                    <a:pt x="7916237" y="5644096"/>
                  </a:lnTo>
                  <a:lnTo>
                    <a:pt x="7919507" y="5636429"/>
                  </a:lnTo>
                  <a:lnTo>
                    <a:pt x="7917454" y="5632008"/>
                  </a:lnTo>
                  <a:close/>
                </a:path>
                <a:path w="17809845" h="10026015">
                  <a:moveTo>
                    <a:pt x="6448383" y="5004957"/>
                  </a:moveTo>
                  <a:lnTo>
                    <a:pt x="6439384" y="5001118"/>
                  </a:lnTo>
                  <a:lnTo>
                    <a:pt x="6433270" y="5015450"/>
                  </a:lnTo>
                  <a:lnTo>
                    <a:pt x="6441936" y="5019147"/>
                  </a:lnTo>
                  <a:lnTo>
                    <a:pt x="6446548" y="5017569"/>
                  </a:lnTo>
                  <a:lnTo>
                    <a:pt x="6449961" y="5009569"/>
                  </a:lnTo>
                  <a:lnTo>
                    <a:pt x="6448383" y="5004957"/>
                  </a:lnTo>
                  <a:close/>
                </a:path>
                <a:path w="17809845" h="10026015">
                  <a:moveTo>
                    <a:pt x="6367576" y="4968124"/>
                  </a:moveTo>
                  <a:lnTo>
                    <a:pt x="6354577" y="4962579"/>
                  </a:lnTo>
                  <a:lnTo>
                    <a:pt x="6349965" y="4964156"/>
                  </a:lnTo>
                  <a:lnTo>
                    <a:pt x="6346552" y="4972156"/>
                  </a:lnTo>
                  <a:lnTo>
                    <a:pt x="6348130" y="4976769"/>
                  </a:lnTo>
                  <a:lnTo>
                    <a:pt x="6361129" y="4982314"/>
                  </a:lnTo>
                  <a:lnTo>
                    <a:pt x="6365742" y="4980736"/>
                  </a:lnTo>
                  <a:lnTo>
                    <a:pt x="6369154" y="4972737"/>
                  </a:lnTo>
                  <a:lnTo>
                    <a:pt x="6367576" y="4968124"/>
                  </a:lnTo>
                  <a:close/>
                </a:path>
                <a:path w="17809845" h="10026015">
                  <a:moveTo>
                    <a:pt x="8000771" y="5662033"/>
                  </a:moveTo>
                  <a:lnTo>
                    <a:pt x="7996487" y="5660993"/>
                  </a:lnTo>
                  <a:lnTo>
                    <a:pt x="7987488" y="5657155"/>
                  </a:lnTo>
                  <a:lnTo>
                    <a:pt x="7983400" y="5659351"/>
                  </a:lnTo>
                  <a:lnTo>
                    <a:pt x="7980130" y="5667017"/>
                  </a:lnTo>
                  <a:lnTo>
                    <a:pt x="7982183" y="5671438"/>
                  </a:lnTo>
                  <a:lnTo>
                    <a:pt x="7985850" y="5673002"/>
                  </a:lnTo>
                  <a:lnTo>
                    <a:pt x="7985992" y="5672669"/>
                  </a:lnTo>
                  <a:lnTo>
                    <a:pt x="7995324" y="5676650"/>
                  </a:lnTo>
                  <a:lnTo>
                    <a:pt x="7999412" y="5674454"/>
                  </a:lnTo>
                  <a:lnTo>
                    <a:pt x="8002824" y="5666455"/>
                  </a:lnTo>
                  <a:lnTo>
                    <a:pt x="8000771" y="5662033"/>
                  </a:lnTo>
                  <a:close/>
                </a:path>
                <a:path w="17809845" h="10026015">
                  <a:moveTo>
                    <a:pt x="6287435" y="4931575"/>
                  </a:moveTo>
                  <a:lnTo>
                    <a:pt x="6274103" y="4925888"/>
                  </a:lnTo>
                  <a:lnTo>
                    <a:pt x="6269491" y="4927465"/>
                  </a:lnTo>
                  <a:lnTo>
                    <a:pt x="6266079" y="4935464"/>
                  </a:lnTo>
                  <a:lnTo>
                    <a:pt x="6267657" y="4940077"/>
                  </a:lnTo>
                  <a:lnTo>
                    <a:pt x="6280989" y="4945764"/>
                  </a:lnTo>
                  <a:lnTo>
                    <a:pt x="6285601" y="4944187"/>
                  </a:lnTo>
                  <a:lnTo>
                    <a:pt x="6289013" y="4936188"/>
                  </a:lnTo>
                  <a:lnTo>
                    <a:pt x="6287435" y="4931575"/>
                  </a:lnTo>
                  <a:close/>
                </a:path>
                <a:path w="17809845" h="10026015">
                  <a:moveTo>
                    <a:pt x="15591529" y="8898031"/>
                  </a:moveTo>
                  <a:lnTo>
                    <a:pt x="15586725" y="8899132"/>
                  </a:lnTo>
                  <a:lnTo>
                    <a:pt x="15581598" y="8905612"/>
                  </a:lnTo>
                  <a:lnTo>
                    <a:pt x="15582701" y="8910417"/>
                  </a:lnTo>
                  <a:lnTo>
                    <a:pt x="15585939" y="8912980"/>
                  </a:lnTo>
                  <a:lnTo>
                    <a:pt x="15590514" y="8916112"/>
                  </a:lnTo>
                  <a:lnTo>
                    <a:pt x="15592179" y="8916823"/>
                  </a:lnTo>
                  <a:lnTo>
                    <a:pt x="15591703" y="8917015"/>
                  </a:lnTo>
                  <a:lnTo>
                    <a:pt x="15595036" y="8918436"/>
                  </a:lnTo>
                  <a:lnTo>
                    <a:pt x="15599032" y="8917383"/>
                  </a:lnTo>
                  <a:lnTo>
                    <a:pt x="15601120" y="8914334"/>
                  </a:lnTo>
                  <a:lnTo>
                    <a:pt x="15603684" y="8911094"/>
                  </a:lnTo>
                  <a:lnTo>
                    <a:pt x="15602582" y="8906291"/>
                  </a:lnTo>
                  <a:lnTo>
                    <a:pt x="15599343" y="8903727"/>
                  </a:lnTo>
                  <a:lnTo>
                    <a:pt x="15594769" y="8900594"/>
                  </a:lnTo>
                  <a:lnTo>
                    <a:pt x="15591529" y="8898031"/>
                  </a:lnTo>
                  <a:close/>
                </a:path>
                <a:path w="17809845" h="10026015">
                  <a:moveTo>
                    <a:pt x="6205962" y="4894457"/>
                  </a:moveTo>
                  <a:lnTo>
                    <a:pt x="6192963" y="4888912"/>
                  </a:lnTo>
                  <a:lnTo>
                    <a:pt x="6188351" y="4890490"/>
                  </a:lnTo>
                  <a:lnTo>
                    <a:pt x="6184938" y="4898489"/>
                  </a:lnTo>
                  <a:lnTo>
                    <a:pt x="6186516" y="4903102"/>
                  </a:lnTo>
                  <a:lnTo>
                    <a:pt x="6199515" y="4908647"/>
                  </a:lnTo>
                  <a:lnTo>
                    <a:pt x="6204128" y="4907069"/>
                  </a:lnTo>
                  <a:lnTo>
                    <a:pt x="6207540" y="4899070"/>
                  </a:lnTo>
                  <a:lnTo>
                    <a:pt x="6205962" y="4894457"/>
                  </a:lnTo>
                  <a:close/>
                </a:path>
                <a:path w="17809845" h="10026015">
                  <a:moveTo>
                    <a:pt x="6125964" y="4857575"/>
                  </a:moveTo>
                  <a:lnTo>
                    <a:pt x="6112632" y="4851888"/>
                  </a:lnTo>
                  <a:lnTo>
                    <a:pt x="6108019" y="4853466"/>
                  </a:lnTo>
                  <a:lnTo>
                    <a:pt x="6104606" y="4861465"/>
                  </a:lnTo>
                  <a:lnTo>
                    <a:pt x="6106185" y="4866078"/>
                  </a:lnTo>
                  <a:lnTo>
                    <a:pt x="6119517" y="4871765"/>
                  </a:lnTo>
                  <a:lnTo>
                    <a:pt x="6124129" y="4870187"/>
                  </a:lnTo>
                  <a:lnTo>
                    <a:pt x="6127542" y="4862187"/>
                  </a:lnTo>
                  <a:lnTo>
                    <a:pt x="6125964" y="4857575"/>
                  </a:lnTo>
                  <a:close/>
                </a:path>
                <a:path w="17809845" h="10026015">
                  <a:moveTo>
                    <a:pt x="8084706" y="5691533"/>
                  </a:moveTo>
                  <a:lnTo>
                    <a:pt x="8080422" y="5690494"/>
                  </a:lnTo>
                  <a:lnTo>
                    <a:pt x="8075423" y="5688362"/>
                  </a:lnTo>
                  <a:lnTo>
                    <a:pt x="8071281" y="5686989"/>
                  </a:lnTo>
                  <a:lnTo>
                    <a:pt x="8067193" y="5689184"/>
                  </a:lnTo>
                  <a:lnTo>
                    <a:pt x="8065486" y="5693184"/>
                  </a:lnTo>
                  <a:lnTo>
                    <a:pt x="8064591" y="5695954"/>
                  </a:lnTo>
                  <a:lnTo>
                    <a:pt x="8064255" y="5696993"/>
                  </a:lnTo>
                  <a:lnTo>
                    <a:pt x="8065976" y="5701272"/>
                  </a:lnTo>
                  <a:lnTo>
                    <a:pt x="8070309" y="5703120"/>
                  </a:lnTo>
                  <a:lnTo>
                    <a:pt x="8070452" y="5702787"/>
                  </a:lnTo>
                  <a:lnTo>
                    <a:pt x="8075451" y="5704919"/>
                  </a:lnTo>
                  <a:lnTo>
                    <a:pt x="8079593" y="5706292"/>
                  </a:lnTo>
                  <a:lnTo>
                    <a:pt x="8083681" y="5704097"/>
                  </a:lnTo>
                  <a:lnTo>
                    <a:pt x="8085387" y="5700097"/>
                  </a:lnTo>
                  <a:lnTo>
                    <a:pt x="8086303" y="5697336"/>
                  </a:lnTo>
                  <a:lnTo>
                    <a:pt x="8086760" y="5695955"/>
                  </a:lnTo>
                  <a:lnTo>
                    <a:pt x="8084706" y="5691533"/>
                  </a:lnTo>
                  <a:close/>
                </a:path>
                <a:path w="17809845" h="10026015">
                  <a:moveTo>
                    <a:pt x="6044490" y="4820457"/>
                  </a:moveTo>
                  <a:lnTo>
                    <a:pt x="6031492" y="4814912"/>
                  </a:lnTo>
                  <a:lnTo>
                    <a:pt x="6026879" y="4816490"/>
                  </a:lnTo>
                  <a:lnTo>
                    <a:pt x="6023467" y="4824490"/>
                  </a:lnTo>
                  <a:lnTo>
                    <a:pt x="6025045" y="4829102"/>
                  </a:lnTo>
                  <a:lnTo>
                    <a:pt x="6038044" y="4834647"/>
                  </a:lnTo>
                  <a:lnTo>
                    <a:pt x="6042656" y="4833069"/>
                  </a:lnTo>
                  <a:lnTo>
                    <a:pt x="6046068" y="4825070"/>
                  </a:lnTo>
                  <a:lnTo>
                    <a:pt x="6044490" y="4820457"/>
                  </a:lnTo>
                  <a:close/>
                </a:path>
                <a:path w="17809845" h="10026015">
                  <a:moveTo>
                    <a:pt x="5964493" y="4783575"/>
                  </a:moveTo>
                  <a:lnTo>
                    <a:pt x="5951161" y="4777888"/>
                  </a:lnTo>
                  <a:lnTo>
                    <a:pt x="5946548" y="4779466"/>
                  </a:lnTo>
                  <a:lnTo>
                    <a:pt x="5943135" y="4787465"/>
                  </a:lnTo>
                  <a:lnTo>
                    <a:pt x="5944713" y="4792078"/>
                  </a:lnTo>
                  <a:lnTo>
                    <a:pt x="5958045" y="4797765"/>
                  </a:lnTo>
                  <a:lnTo>
                    <a:pt x="5962658" y="4796187"/>
                  </a:lnTo>
                  <a:lnTo>
                    <a:pt x="5965928" y="4788521"/>
                  </a:lnTo>
                  <a:lnTo>
                    <a:pt x="5964493" y="4783575"/>
                  </a:lnTo>
                  <a:close/>
                </a:path>
                <a:path w="17809845" h="10026015">
                  <a:moveTo>
                    <a:pt x="8168450" y="5720559"/>
                  </a:moveTo>
                  <a:lnTo>
                    <a:pt x="8164166" y="5719519"/>
                  </a:lnTo>
                  <a:lnTo>
                    <a:pt x="8159167" y="5717387"/>
                  </a:lnTo>
                  <a:lnTo>
                    <a:pt x="8155025" y="5716014"/>
                  </a:lnTo>
                  <a:lnTo>
                    <a:pt x="8150936" y="5718209"/>
                  </a:lnTo>
                  <a:lnTo>
                    <a:pt x="8149230" y="5722209"/>
                  </a:lnTo>
                  <a:lnTo>
                    <a:pt x="8147999" y="5726017"/>
                  </a:lnTo>
                  <a:lnTo>
                    <a:pt x="8149719" y="5730297"/>
                  </a:lnTo>
                  <a:lnTo>
                    <a:pt x="8153385" y="5731861"/>
                  </a:lnTo>
                  <a:lnTo>
                    <a:pt x="8153528" y="5731527"/>
                  </a:lnTo>
                  <a:lnTo>
                    <a:pt x="8153861" y="5731669"/>
                  </a:lnTo>
                  <a:lnTo>
                    <a:pt x="8154337" y="5731479"/>
                  </a:lnTo>
                  <a:lnTo>
                    <a:pt x="8159336" y="5733612"/>
                  </a:lnTo>
                  <a:lnTo>
                    <a:pt x="8163479" y="5734985"/>
                  </a:lnTo>
                  <a:lnTo>
                    <a:pt x="8167566" y="5732789"/>
                  </a:lnTo>
                  <a:lnTo>
                    <a:pt x="8169272" y="5728789"/>
                  </a:lnTo>
                  <a:lnTo>
                    <a:pt x="8170503" y="5724981"/>
                  </a:lnTo>
                  <a:lnTo>
                    <a:pt x="8168450" y="5720559"/>
                  </a:lnTo>
                  <a:close/>
                </a:path>
                <a:path w="17809845" h="10026015">
                  <a:moveTo>
                    <a:pt x="5883494" y="4746266"/>
                  </a:moveTo>
                  <a:lnTo>
                    <a:pt x="5870162" y="4740580"/>
                  </a:lnTo>
                  <a:lnTo>
                    <a:pt x="5865550" y="4742157"/>
                  </a:lnTo>
                  <a:lnTo>
                    <a:pt x="5862280" y="4749823"/>
                  </a:lnTo>
                  <a:lnTo>
                    <a:pt x="5863715" y="4754769"/>
                  </a:lnTo>
                  <a:lnTo>
                    <a:pt x="5877047" y="4760456"/>
                  </a:lnTo>
                  <a:lnTo>
                    <a:pt x="5881660" y="4758879"/>
                  </a:lnTo>
                  <a:lnTo>
                    <a:pt x="5884931" y="4751212"/>
                  </a:lnTo>
                  <a:lnTo>
                    <a:pt x="5883494" y="4746266"/>
                  </a:lnTo>
                  <a:close/>
                </a:path>
                <a:path w="17809845" h="10026015">
                  <a:moveTo>
                    <a:pt x="5802496" y="4708957"/>
                  </a:moveTo>
                  <a:lnTo>
                    <a:pt x="5789498" y="4703412"/>
                  </a:lnTo>
                  <a:lnTo>
                    <a:pt x="5784885" y="4704990"/>
                  </a:lnTo>
                  <a:lnTo>
                    <a:pt x="5781615" y="4712657"/>
                  </a:lnTo>
                  <a:lnTo>
                    <a:pt x="5783050" y="4717602"/>
                  </a:lnTo>
                  <a:lnTo>
                    <a:pt x="5796049" y="4723147"/>
                  </a:lnTo>
                  <a:lnTo>
                    <a:pt x="5800661" y="4721569"/>
                  </a:lnTo>
                  <a:lnTo>
                    <a:pt x="5803931" y="4713903"/>
                  </a:lnTo>
                  <a:lnTo>
                    <a:pt x="5802496" y="4708957"/>
                  </a:lnTo>
                  <a:close/>
                </a:path>
                <a:path w="17809845" h="10026015">
                  <a:moveTo>
                    <a:pt x="5721498" y="4671649"/>
                  </a:moveTo>
                  <a:lnTo>
                    <a:pt x="5708500" y="4666104"/>
                  </a:lnTo>
                  <a:lnTo>
                    <a:pt x="5703887" y="4667682"/>
                  </a:lnTo>
                  <a:lnTo>
                    <a:pt x="5700617" y="4675348"/>
                  </a:lnTo>
                  <a:lnTo>
                    <a:pt x="5702052" y="4680294"/>
                  </a:lnTo>
                  <a:lnTo>
                    <a:pt x="5715051" y="4685839"/>
                  </a:lnTo>
                  <a:lnTo>
                    <a:pt x="5719664" y="4684260"/>
                  </a:lnTo>
                  <a:lnTo>
                    <a:pt x="5722934" y="4676595"/>
                  </a:lnTo>
                  <a:lnTo>
                    <a:pt x="5721498" y="4671649"/>
                  </a:lnTo>
                  <a:close/>
                </a:path>
                <a:path w="17809845" h="10026015">
                  <a:moveTo>
                    <a:pt x="8252336" y="5749251"/>
                  </a:moveTo>
                  <a:lnTo>
                    <a:pt x="8248052" y="5748212"/>
                  </a:lnTo>
                  <a:lnTo>
                    <a:pt x="8243052" y="5746079"/>
                  </a:lnTo>
                  <a:lnTo>
                    <a:pt x="8239244" y="5744848"/>
                  </a:lnTo>
                  <a:lnTo>
                    <a:pt x="8235156" y="5747043"/>
                  </a:lnTo>
                  <a:lnTo>
                    <a:pt x="8233449" y="5751043"/>
                  </a:lnTo>
                  <a:lnTo>
                    <a:pt x="8232077" y="5755185"/>
                  </a:lnTo>
                  <a:lnTo>
                    <a:pt x="8233939" y="5759131"/>
                  </a:lnTo>
                  <a:lnTo>
                    <a:pt x="8237606" y="5760695"/>
                  </a:lnTo>
                  <a:lnTo>
                    <a:pt x="8237748" y="5760362"/>
                  </a:lnTo>
                  <a:lnTo>
                    <a:pt x="8238080" y="5760504"/>
                  </a:lnTo>
                  <a:lnTo>
                    <a:pt x="8238556" y="5760312"/>
                  </a:lnTo>
                  <a:lnTo>
                    <a:pt x="8243556" y="5762445"/>
                  </a:lnTo>
                  <a:lnTo>
                    <a:pt x="8247364" y="5763675"/>
                  </a:lnTo>
                  <a:lnTo>
                    <a:pt x="8251785" y="5761622"/>
                  </a:lnTo>
                  <a:lnTo>
                    <a:pt x="8254531" y="5753338"/>
                  </a:lnTo>
                  <a:lnTo>
                    <a:pt x="8252336" y="5749251"/>
                  </a:lnTo>
                  <a:close/>
                </a:path>
                <a:path w="17809845" h="10026015">
                  <a:moveTo>
                    <a:pt x="5640975" y="4634149"/>
                  </a:moveTo>
                  <a:lnTo>
                    <a:pt x="5627977" y="4628604"/>
                  </a:lnTo>
                  <a:lnTo>
                    <a:pt x="5623364" y="4630181"/>
                  </a:lnTo>
                  <a:lnTo>
                    <a:pt x="5620094" y="4637848"/>
                  </a:lnTo>
                  <a:lnTo>
                    <a:pt x="5621529" y="4642794"/>
                  </a:lnTo>
                  <a:lnTo>
                    <a:pt x="5634528" y="4648339"/>
                  </a:lnTo>
                  <a:lnTo>
                    <a:pt x="5639284" y="4646428"/>
                  </a:lnTo>
                  <a:lnTo>
                    <a:pt x="5642412" y="4639095"/>
                  </a:lnTo>
                  <a:lnTo>
                    <a:pt x="5640975" y="4634149"/>
                  </a:lnTo>
                  <a:close/>
                </a:path>
                <a:path w="17809845" h="10026015">
                  <a:moveTo>
                    <a:pt x="15519546" y="8846051"/>
                  </a:moveTo>
                  <a:lnTo>
                    <a:pt x="15514742" y="8847154"/>
                  </a:lnTo>
                  <a:lnTo>
                    <a:pt x="15509614" y="8853633"/>
                  </a:lnTo>
                  <a:lnTo>
                    <a:pt x="15510719" y="8858438"/>
                  </a:lnTo>
                  <a:lnTo>
                    <a:pt x="15513958" y="8861001"/>
                  </a:lnTo>
                  <a:lnTo>
                    <a:pt x="15518530" y="8864133"/>
                  </a:lnTo>
                  <a:lnTo>
                    <a:pt x="15523197" y="8866124"/>
                  </a:lnTo>
                  <a:lnTo>
                    <a:pt x="15527049" y="8865404"/>
                  </a:lnTo>
                  <a:lnTo>
                    <a:pt x="15529138" y="8862355"/>
                  </a:lnTo>
                  <a:lnTo>
                    <a:pt x="15531702" y="8859115"/>
                  </a:lnTo>
                  <a:lnTo>
                    <a:pt x="15530600" y="8854312"/>
                  </a:lnTo>
                  <a:lnTo>
                    <a:pt x="15527359" y="8851748"/>
                  </a:lnTo>
                  <a:lnTo>
                    <a:pt x="15522786" y="8848615"/>
                  </a:lnTo>
                  <a:lnTo>
                    <a:pt x="15519546" y="8846051"/>
                  </a:lnTo>
                  <a:close/>
                </a:path>
                <a:path w="17809845" h="10026015">
                  <a:moveTo>
                    <a:pt x="5559978" y="4596839"/>
                  </a:moveTo>
                  <a:lnTo>
                    <a:pt x="5547312" y="4591437"/>
                  </a:lnTo>
                  <a:lnTo>
                    <a:pt x="5542557" y="4593349"/>
                  </a:lnTo>
                  <a:lnTo>
                    <a:pt x="5539429" y="4600681"/>
                  </a:lnTo>
                  <a:lnTo>
                    <a:pt x="5540865" y="4605627"/>
                  </a:lnTo>
                  <a:lnTo>
                    <a:pt x="5553531" y="4611030"/>
                  </a:lnTo>
                  <a:lnTo>
                    <a:pt x="5558285" y="4609118"/>
                  </a:lnTo>
                  <a:lnTo>
                    <a:pt x="5561413" y="4601785"/>
                  </a:lnTo>
                  <a:lnTo>
                    <a:pt x="5559978" y="4596839"/>
                  </a:lnTo>
                  <a:close/>
                </a:path>
                <a:path w="17809845" h="10026015">
                  <a:moveTo>
                    <a:pt x="5466789" y="4553937"/>
                  </a:moveTo>
                  <a:lnTo>
                    <a:pt x="5462177" y="4555515"/>
                  </a:lnTo>
                  <a:lnTo>
                    <a:pt x="5458907" y="4563181"/>
                  </a:lnTo>
                  <a:lnTo>
                    <a:pt x="5460342" y="4568127"/>
                  </a:lnTo>
                  <a:lnTo>
                    <a:pt x="5469675" y="4572108"/>
                  </a:lnTo>
                  <a:lnTo>
                    <a:pt x="5469533" y="4572441"/>
                  </a:lnTo>
                  <a:lnTo>
                    <a:pt x="5473199" y="4574005"/>
                  </a:lnTo>
                  <a:lnTo>
                    <a:pt x="5477954" y="4572094"/>
                  </a:lnTo>
                  <a:lnTo>
                    <a:pt x="5481082" y="4564761"/>
                  </a:lnTo>
                  <a:lnTo>
                    <a:pt x="5479646" y="4559816"/>
                  </a:lnTo>
                  <a:lnTo>
                    <a:pt x="5470647" y="4555977"/>
                  </a:lnTo>
                  <a:lnTo>
                    <a:pt x="5466789" y="4553937"/>
                  </a:lnTo>
                  <a:close/>
                </a:path>
                <a:path w="17809845" h="10026015">
                  <a:moveTo>
                    <a:pt x="8336507" y="5777275"/>
                  </a:moveTo>
                  <a:lnTo>
                    <a:pt x="8332222" y="5776236"/>
                  </a:lnTo>
                  <a:lnTo>
                    <a:pt x="8327222" y="5774103"/>
                  </a:lnTo>
                  <a:lnTo>
                    <a:pt x="8323414" y="5772873"/>
                  </a:lnTo>
                  <a:lnTo>
                    <a:pt x="8318992" y="5774927"/>
                  </a:lnTo>
                  <a:lnTo>
                    <a:pt x="8317620" y="5779068"/>
                  </a:lnTo>
                  <a:lnTo>
                    <a:pt x="8316389" y="5782877"/>
                  </a:lnTo>
                  <a:lnTo>
                    <a:pt x="8318252" y="5786823"/>
                  </a:lnTo>
                  <a:lnTo>
                    <a:pt x="8322251" y="5788529"/>
                  </a:lnTo>
                  <a:lnTo>
                    <a:pt x="8322726" y="5788338"/>
                  </a:lnTo>
                  <a:lnTo>
                    <a:pt x="8327725" y="5790470"/>
                  </a:lnTo>
                  <a:lnTo>
                    <a:pt x="8331534" y="5791701"/>
                  </a:lnTo>
                  <a:lnTo>
                    <a:pt x="8335956" y="5789647"/>
                  </a:lnTo>
                  <a:lnTo>
                    <a:pt x="8338701" y="5781364"/>
                  </a:lnTo>
                  <a:lnTo>
                    <a:pt x="8336507" y="5777275"/>
                  </a:lnTo>
                  <a:close/>
                </a:path>
                <a:path w="17809845" h="10026015">
                  <a:moveTo>
                    <a:pt x="5387076" y="4516389"/>
                  </a:moveTo>
                  <a:lnTo>
                    <a:pt x="5382463" y="4517967"/>
                  </a:lnTo>
                  <a:lnTo>
                    <a:pt x="5380412" y="4522607"/>
                  </a:lnTo>
                  <a:lnTo>
                    <a:pt x="5378860" y="4525490"/>
                  </a:lnTo>
                  <a:lnTo>
                    <a:pt x="5380295" y="4530436"/>
                  </a:lnTo>
                  <a:lnTo>
                    <a:pt x="5393294" y="4535981"/>
                  </a:lnTo>
                  <a:lnTo>
                    <a:pt x="5397907" y="4534402"/>
                  </a:lnTo>
                  <a:lnTo>
                    <a:pt x="5399815" y="4530096"/>
                  </a:lnTo>
                  <a:lnTo>
                    <a:pt x="5401368" y="4527212"/>
                  </a:lnTo>
                  <a:lnTo>
                    <a:pt x="5399932" y="4522267"/>
                  </a:lnTo>
                  <a:lnTo>
                    <a:pt x="5390933" y="4518428"/>
                  </a:lnTo>
                  <a:lnTo>
                    <a:pt x="5387076" y="4516389"/>
                  </a:lnTo>
                  <a:close/>
                </a:path>
                <a:path w="17809845" h="10026015">
                  <a:moveTo>
                    <a:pt x="5306696" y="4478555"/>
                  </a:moveTo>
                  <a:lnTo>
                    <a:pt x="5302082" y="4480133"/>
                  </a:lnTo>
                  <a:lnTo>
                    <a:pt x="5299867" y="4485097"/>
                  </a:lnTo>
                  <a:lnTo>
                    <a:pt x="5298337" y="4487990"/>
                  </a:lnTo>
                  <a:lnTo>
                    <a:pt x="5299773" y="4492936"/>
                  </a:lnTo>
                  <a:lnTo>
                    <a:pt x="5312772" y="4498482"/>
                  </a:lnTo>
                  <a:lnTo>
                    <a:pt x="5317384" y="4496903"/>
                  </a:lnTo>
                  <a:lnTo>
                    <a:pt x="5319458" y="4492273"/>
                  </a:lnTo>
                  <a:lnTo>
                    <a:pt x="5320987" y="4489380"/>
                  </a:lnTo>
                  <a:lnTo>
                    <a:pt x="5319552" y="4484433"/>
                  </a:lnTo>
                  <a:lnTo>
                    <a:pt x="5310553" y="4480594"/>
                  </a:lnTo>
                  <a:lnTo>
                    <a:pt x="5306696" y="4478555"/>
                  </a:lnTo>
                  <a:close/>
                </a:path>
                <a:path w="17809845" h="10026015">
                  <a:moveTo>
                    <a:pt x="8421245" y="5803968"/>
                  </a:moveTo>
                  <a:lnTo>
                    <a:pt x="8416819" y="5803262"/>
                  </a:lnTo>
                  <a:lnTo>
                    <a:pt x="8411819" y="5801128"/>
                  </a:lnTo>
                  <a:lnTo>
                    <a:pt x="8407677" y="5799756"/>
                  </a:lnTo>
                  <a:lnTo>
                    <a:pt x="8403588" y="5801951"/>
                  </a:lnTo>
                  <a:lnTo>
                    <a:pt x="8402216" y="5806093"/>
                  </a:lnTo>
                  <a:lnTo>
                    <a:pt x="8400985" y="5809902"/>
                  </a:lnTo>
                  <a:lnTo>
                    <a:pt x="8402848" y="5813848"/>
                  </a:lnTo>
                  <a:lnTo>
                    <a:pt x="8406515" y="5815412"/>
                  </a:lnTo>
                  <a:lnTo>
                    <a:pt x="8406372" y="5815746"/>
                  </a:lnTo>
                  <a:lnTo>
                    <a:pt x="8407038" y="5816030"/>
                  </a:lnTo>
                  <a:lnTo>
                    <a:pt x="8412322" y="5817496"/>
                  </a:lnTo>
                  <a:lnTo>
                    <a:pt x="8416464" y="5818869"/>
                  </a:lnTo>
                  <a:lnTo>
                    <a:pt x="8420553" y="5816673"/>
                  </a:lnTo>
                  <a:lnTo>
                    <a:pt x="8423298" y="5808389"/>
                  </a:lnTo>
                  <a:lnTo>
                    <a:pt x="8421245" y="5803968"/>
                  </a:lnTo>
                  <a:close/>
                </a:path>
                <a:path w="17809845" h="10026015">
                  <a:moveTo>
                    <a:pt x="5226314" y="4440722"/>
                  </a:moveTo>
                  <a:lnTo>
                    <a:pt x="5221702" y="4442299"/>
                  </a:lnTo>
                  <a:lnTo>
                    <a:pt x="5219486" y="4447264"/>
                  </a:lnTo>
                  <a:lnTo>
                    <a:pt x="5217956" y="4450157"/>
                  </a:lnTo>
                  <a:lnTo>
                    <a:pt x="5219534" y="4454770"/>
                  </a:lnTo>
                  <a:lnTo>
                    <a:pt x="5223392" y="4456809"/>
                  </a:lnTo>
                  <a:lnTo>
                    <a:pt x="5232725" y="4460790"/>
                  </a:lnTo>
                  <a:lnTo>
                    <a:pt x="5237338" y="4459212"/>
                  </a:lnTo>
                  <a:lnTo>
                    <a:pt x="5239411" y="4454581"/>
                  </a:lnTo>
                  <a:lnTo>
                    <a:pt x="5240941" y="4451688"/>
                  </a:lnTo>
                  <a:lnTo>
                    <a:pt x="5239362" y="4447075"/>
                  </a:lnTo>
                  <a:lnTo>
                    <a:pt x="5235504" y="4445036"/>
                  </a:lnTo>
                  <a:lnTo>
                    <a:pt x="5230172" y="4442761"/>
                  </a:lnTo>
                  <a:lnTo>
                    <a:pt x="5226314" y="4440722"/>
                  </a:lnTo>
                  <a:close/>
                </a:path>
                <a:path w="17809845" h="10026015">
                  <a:moveTo>
                    <a:pt x="5145934" y="4402889"/>
                  </a:moveTo>
                  <a:lnTo>
                    <a:pt x="5141322" y="4404467"/>
                  </a:lnTo>
                  <a:lnTo>
                    <a:pt x="5139106" y="4409431"/>
                  </a:lnTo>
                  <a:lnTo>
                    <a:pt x="5137576" y="4412324"/>
                  </a:lnTo>
                  <a:lnTo>
                    <a:pt x="5139153" y="4416936"/>
                  </a:lnTo>
                  <a:lnTo>
                    <a:pt x="5143011" y="4418975"/>
                  </a:lnTo>
                  <a:lnTo>
                    <a:pt x="5152011" y="4422814"/>
                  </a:lnTo>
                  <a:lnTo>
                    <a:pt x="5156624" y="4421237"/>
                  </a:lnTo>
                  <a:lnTo>
                    <a:pt x="5158698" y="4416606"/>
                  </a:lnTo>
                  <a:lnTo>
                    <a:pt x="5160227" y="4413713"/>
                  </a:lnTo>
                  <a:lnTo>
                    <a:pt x="5158649" y="4409100"/>
                  </a:lnTo>
                  <a:lnTo>
                    <a:pt x="5154792" y="4407061"/>
                  </a:lnTo>
                  <a:lnTo>
                    <a:pt x="5149792" y="4404928"/>
                  </a:lnTo>
                  <a:lnTo>
                    <a:pt x="5145934" y="4402889"/>
                  </a:lnTo>
                  <a:close/>
                </a:path>
                <a:path w="17809845" h="10026015">
                  <a:moveTo>
                    <a:pt x="15448323" y="8793214"/>
                  </a:moveTo>
                  <a:lnTo>
                    <a:pt x="15443520" y="8794317"/>
                  </a:lnTo>
                  <a:lnTo>
                    <a:pt x="15440956" y="8797557"/>
                  </a:lnTo>
                  <a:lnTo>
                    <a:pt x="15438583" y="8801272"/>
                  </a:lnTo>
                  <a:lnTo>
                    <a:pt x="15439353" y="8805934"/>
                  </a:lnTo>
                  <a:lnTo>
                    <a:pt x="15447023" y="8811963"/>
                  </a:lnTo>
                  <a:lnTo>
                    <a:pt x="15452024" y="8814096"/>
                  </a:lnTo>
                  <a:lnTo>
                    <a:pt x="15455876" y="8813376"/>
                  </a:lnTo>
                  <a:lnTo>
                    <a:pt x="15457964" y="8810327"/>
                  </a:lnTo>
                  <a:lnTo>
                    <a:pt x="15460337" y="8806612"/>
                  </a:lnTo>
                  <a:lnTo>
                    <a:pt x="15459569" y="8801951"/>
                  </a:lnTo>
                  <a:lnTo>
                    <a:pt x="15451897" y="8795921"/>
                  </a:lnTo>
                  <a:lnTo>
                    <a:pt x="15448323" y="8793214"/>
                  </a:lnTo>
                  <a:close/>
                </a:path>
                <a:path w="17809845" h="10026015">
                  <a:moveTo>
                    <a:pt x="5066029" y="4364864"/>
                  </a:moveTo>
                  <a:lnTo>
                    <a:pt x="5061417" y="4366442"/>
                  </a:lnTo>
                  <a:lnTo>
                    <a:pt x="5059200" y="4371407"/>
                  </a:lnTo>
                  <a:lnTo>
                    <a:pt x="5057672" y="4374300"/>
                  </a:lnTo>
                  <a:lnTo>
                    <a:pt x="5059250" y="4378912"/>
                  </a:lnTo>
                  <a:lnTo>
                    <a:pt x="5063107" y="4380952"/>
                  </a:lnTo>
                  <a:lnTo>
                    <a:pt x="5072105" y="4384790"/>
                  </a:lnTo>
                  <a:lnTo>
                    <a:pt x="5076719" y="4383213"/>
                  </a:lnTo>
                  <a:lnTo>
                    <a:pt x="5078793" y="4378581"/>
                  </a:lnTo>
                  <a:lnTo>
                    <a:pt x="5080322" y="4375689"/>
                  </a:lnTo>
                  <a:lnTo>
                    <a:pt x="5078744" y="4371076"/>
                  </a:lnTo>
                  <a:lnTo>
                    <a:pt x="5074886" y="4369037"/>
                  </a:lnTo>
                  <a:lnTo>
                    <a:pt x="5069887" y="4366904"/>
                  </a:lnTo>
                  <a:lnTo>
                    <a:pt x="5066029" y="4364864"/>
                  </a:lnTo>
                  <a:close/>
                </a:path>
                <a:path w="17809845" h="10026015">
                  <a:moveTo>
                    <a:pt x="8505651" y="5830518"/>
                  </a:moveTo>
                  <a:lnTo>
                    <a:pt x="8501509" y="5829145"/>
                  </a:lnTo>
                  <a:lnTo>
                    <a:pt x="8496225" y="5827679"/>
                  </a:lnTo>
                  <a:lnTo>
                    <a:pt x="8492083" y="5826306"/>
                  </a:lnTo>
                  <a:lnTo>
                    <a:pt x="8487995" y="5828502"/>
                  </a:lnTo>
                  <a:lnTo>
                    <a:pt x="8486622" y="5832644"/>
                  </a:lnTo>
                  <a:lnTo>
                    <a:pt x="8485392" y="5836452"/>
                  </a:lnTo>
                  <a:lnTo>
                    <a:pt x="8487253" y="5840398"/>
                  </a:lnTo>
                  <a:lnTo>
                    <a:pt x="8491586" y="5842246"/>
                  </a:lnTo>
                  <a:lnTo>
                    <a:pt x="8496871" y="5843713"/>
                  </a:lnTo>
                  <a:lnTo>
                    <a:pt x="8501013" y="5845086"/>
                  </a:lnTo>
                  <a:lnTo>
                    <a:pt x="8505100" y="5842889"/>
                  </a:lnTo>
                  <a:lnTo>
                    <a:pt x="8507845" y="5834606"/>
                  </a:lnTo>
                  <a:lnTo>
                    <a:pt x="8505651" y="5830518"/>
                  </a:lnTo>
                  <a:close/>
                </a:path>
                <a:path w="17809845" h="10026015">
                  <a:moveTo>
                    <a:pt x="4985458" y="4326556"/>
                  </a:moveTo>
                  <a:lnTo>
                    <a:pt x="4980846" y="4328134"/>
                  </a:lnTo>
                  <a:lnTo>
                    <a:pt x="4978630" y="4333098"/>
                  </a:lnTo>
                  <a:lnTo>
                    <a:pt x="4977100" y="4335991"/>
                  </a:lnTo>
                  <a:lnTo>
                    <a:pt x="4978678" y="4340603"/>
                  </a:lnTo>
                  <a:lnTo>
                    <a:pt x="4982535" y="4342643"/>
                  </a:lnTo>
                  <a:lnTo>
                    <a:pt x="4991534" y="4346482"/>
                  </a:lnTo>
                  <a:lnTo>
                    <a:pt x="4996147" y="4344904"/>
                  </a:lnTo>
                  <a:lnTo>
                    <a:pt x="4998220" y="4340273"/>
                  </a:lnTo>
                  <a:lnTo>
                    <a:pt x="4999750" y="4337380"/>
                  </a:lnTo>
                  <a:lnTo>
                    <a:pt x="4998173" y="4332767"/>
                  </a:lnTo>
                  <a:lnTo>
                    <a:pt x="4994315" y="4330728"/>
                  </a:lnTo>
                  <a:lnTo>
                    <a:pt x="4989316" y="4328595"/>
                  </a:lnTo>
                  <a:lnTo>
                    <a:pt x="4985458" y="4326556"/>
                  </a:lnTo>
                  <a:close/>
                </a:path>
                <a:path w="17809845" h="10026015">
                  <a:moveTo>
                    <a:pt x="4905695" y="4288199"/>
                  </a:moveTo>
                  <a:lnTo>
                    <a:pt x="4901083" y="4289776"/>
                  </a:lnTo>
                  <a:lnTo>
                    <a:pt x="4898867" y="4294740"/>
                  </a:lnTo>
                  <a:lnTo>
                    <a:pt x="4897337" y="4297634"/>
                  </a:lnTo>
                  <a:lnTo>
                    <a:pt x="4898915" y="4302245"/>
                  </a:lnTo>
                  <a:lnTo>
                    <a:pt x="4902772" y="4304285"/>
                  </a:lnTo>
                  <a:lnTo>
                    <a:pt x="4911772" y="4308124"/>
                  </a:lnTo>
                  <a:lnTo>
                    <a:pt x="4916385" y="4306546"/>
                  </a:lnTo>
                  <a:lnTo>
                    <a:pt x="4918459" y="4301916"/>
                  </a:lnTo>
                  <a:lnTo>
                    <a:pt x="4919988" y="4299022"/>
                  </a:lnTo>
                  <a:lnTo>
                    <a:pt x="4918410" y="4294409"/>
                  </a:lnTo>
                  <a:lnTo>
                    <a:pt x="4914552" y="4292370"/>
                  </a:lnTo>
                  <a:lnTo>
                    <a:pt x="4909553" y="4290238"/>
                  </a:lnTo>
                  <a:lnTo>
                    <a:pt x="4905695" y="4288199"/>
                  </a:lnTo>
                  <a:close/>
                </a:path>
                <a:path w="17809845" h="10026015">
                  <a:moveTo>
                    <a:pt x="8590959" y="5855877"/>
                  </a:moveTo>
                  <a:lnTo>
                    <a:pt x="8586816" y="5854504"/>
                  </a:lnTo>
                  <a:lnTo>
                    <a:pt x="8581533" y="5853037"/>
                  </a:lnTo>
                  <a:lnTo>
                    <a:pt x="8577249" y="5851998"/>
                  </a:lnTo>
                  <a:lnTo>
                    <a:pt x="8573160" y="5854193"/>
                  </a:lnTo>
                  <a:lnTo>
                    <a:pt x="8571787" y="5858335"/>
                  </a:lnTo>
                  <a:lnTo>
                    <a:pt x="8570557" y="5862144"/>
                  </a:lnTo>
                  <a:lnTo>
                    <a:pt x="8572420" y="5866090"/>
                  </a:lnTo>
                  <a:lnTo>
                    <a:pt x="8577086" y="5868080"/>
                  </a:lnTo>
                  <a:lnTo>
                    <a:pt x="8582370" y="5869546"/>
                  </a:lnTo>
                  <a:lnTo>
                    <a:pt x="8586653" y="5870586"/>
                  </a:lnTo>
                  <a:lnTo>
                    <a:pt x="8590742" y="5868390"/>
                  </a:lnTo>
                  <a:lnTo>
                    <a:pt x="8592115" y="5864249"/>
                  </a:lnTo>
                  <a:lnTo>
                    <a:pt x="8593154" y="5859965"/>
                  </a:lnTo>
                  <a:lnTo>
                    <a:pt x="8590959" y="5855877"/>
                  </a:lnTo>
                  <a:close/>
                </a:path>
                <a:path w="17809845" h="10026015">
                  <a:moveTo>
                    <a:pt x="4825123" y="4249889"/>
                  </a:moveTo>
                  <a:lnTo>
                    <a:pt x="4820510" y="4251467"/>
                  </a:lnTo>
                  <a:lnTo>
                    <a:pt x="4818295" y="4256431"/>
                  </a:lnTo>
                  <a:lnTo>
                    <a:pt x="4816765" y="4259324"/>
                  </a:lnTo>
                  <a:lnTo>
                    <a:pt x="4818343" y="4263937"/>
                  </a:lnTo>
                  <a:lnTo>
                    <a:pt x="4822201" y="4265977"/>
                  </a:lnTo>
                  <a:lnTo>
                    <a:pt x="4831200" y="4269816"/>
                  </a:lnTo>
                  <a:lnTo>
                    <a:pt x="4835813" y="4268237"/>
                  </a:lnTo>
                  <a:lnTo>
                    <a:pt x="4837886" y="4263606"/>
                  </a:lnTo>
                  <a:lnTo>
                    <a:pt x="4839416" y="4260713"/>
                  </a:lnTo>
                  <a:lnTo>
                    <a:pt x="4837839" y="4256101"/>
                  </a:lnTo>
                  <a:lnTo>
                    <a:pt x="4833981" y="4254061"/>
                  </a:lnTo>
                  <a:lnTo>
                    <a:pt x="4828981" y="4251928"/>
                  </a:lnTo>
                  <a:lnTo>
                    <a:pt x="4825123" y="4249889"/>
                  </a:lnTo>
                  <a:close/>
                </a:path>
                <a:path w="17809845" h="10026015">
                  <a:moveTo>
                    <a:pt x="4745503" y="4211199"/>
                  </a:moveTo>
                  <a:lnTo>
                    <a:pt x="4740891" y="4212776"/>
                  </a:lnTo>
                  <a:lnTo>
                    <a:pt x="4736812" y="4220491"/>
                  </a:lnTo>
                  <a:lnTo>
                    <a:pt x="4738389" y="4225104"/>
                  </a:lnTo>
                  <a:lnTo>
                    <a:pt x="4742246" y="4227143"/>
                  </a:lnTo>
                  <a:lnTo>
                    <a:pt x="4751246" y="4230982"/>
                  </a:lnTo>
                  <a:lnTo>
                    <a:pt x="4755860" y="4229405"/>
                  </a:lnTo>
                  <a:lnTo>
                    <a:pt x="4757424" y="4225738"/>
                  </a:lnTo>
                  <a:lnTo>
                    <a:pt x="4759462" y="4221881"/>
                  </a:lnTo>
                  <a:lnTo>
                    <a:pt x="4757884" y="4217268"/>
                  </a:lnTo>
                  <a:lnTo>
                    <a:pt x="4754027" y="4215228"/>
                  </a:lnTo>
                  <a:lnTo>
                    <a:pt x="4749027" y="4213096"/>
                  </a:lnTo>
                  <a:lnTo>
                    <a:pt x="4745503" y="4211199"/>
                  </a:lnTo>
                  <a:close/>
                </a:path>
                <a:path w="17809845" h="10026015">
                  <a:moveTo>
                    <a:pt x="15376625" y="8740569"/>
                  </a:moveTo>
                  <a:lnTo>
                    <a:pt x="15371965" y="8741339"/>
                  </a:lnTo>
                  <a:lnTo>
                    <a:pt x="15369401" y="8744579"/>
                  </a:lnTo>
                  <a:lnTo>
                    <a:pt x="15367028" y="8748294"/>
                  </a:lnTo>
                  <a:lnTo>
                    <a:pt x="15367797" y="8752955"/>
                  </a:lnTo>
                  <a:lnTo>
                    <a:pt x="15375468" y="8758985"/>
                  </a:lnTo>
                  <a:lnTo>
                    <a:pt x="15380467" y="8761118"/>
                  </a:lnTo>
                  <a:lnTo>
                    <a:pt x="15384318" y="8760397"/>
                  </a:lnTo>
                  <a:lnTo>
                    <a:pt x="15386407" y="8757348"/>
                  </a:lnTo>
                  <a:lnTo>
                    <a:pt x="15388780" y="8753633"/>
                  </a:lnTo>
                  <a:lnTo>
                    <a:pt x="15388011" y="8748972"/>
                  </a:lnTo>
                  <a:lnTo>
                    <a:pt x="15380340" y="8742941"/>
                  </a:lnTo>
                  <a:lnTo>
                    <a:pt x="15376625" y="8740569"/>
                  </a:lnTo>
                  <a:close/>
                </a:path>
                <a:path w="17809845" h="10026015">
                  <a:moveTo>
                    <a:pt x="4678072" y="4178101"/>
                  </a:moveTo>
                  <a:lnTo>
                    <a:pt x="4668407" y="4173978"/>
                  </a:lnTo>
                  <a:lnTo>
                    <a:pt x="4662293" y="4188310"/>
                  </a:lnTo>
                  <a:lnTo>
                    <a:pt x="4667626" y="4190585"/>
                  </a:lnTo>
                  <a:lnTo>
                    <a:pt x="4667768" y="4190252"/>
                  </a:lnTo>
                  <a:lnTo>
                    <a:pt x="4671435" y="4191816"/>
                  </a:lnTo>
                  <a:lnTo>
                    <a:pt x="4676047" y="4190237"/>
                  </a:lnTo>
                  <a:lnTo>
                    <a:pt x="4677611" y="4186571"/>
                  </a:lnTo>
                  <a:lnTo>
                    <a:pt x="4679508" y="4183047"/>
                  </a:lnTo>
                  <a:lnTo>
                    <a:pt x="4678072" y="4178101"/>
                  </a:lnTo>
                  <a:close/>
                </a:path>
                <a:path w="17809845" h="10026015">
                  <a:moveTo>
                    <a:pt x="8675741" y="5880617"/>
                  </a:moveTo>
                  <a:lnTo>
                    <a:pt x="8671600" y="5879244"/>
                  </a:lnTo>
                  <a:lnTo>
                    <a:pt x="8666316" y="5877779"/>
                  </a:lnTo>
                  <a:lnTo>
                    <a:pt x="8662364" y="5876880"/>
                  </a:lnTo>
                  <a:lnTo>
                    <a:pt x="8658277" y="5879077"/>
                  </a:lnTo>
                  <a:lnTo>
                    <a:pt x="8656904" y="5883219"/>
                  </a:lnTo>
                  <a:lnTo>
                    <a:pt x="8655673" y="5887027"/>
                  </a:lnTo>
                  <a:lnTo>
                    <a:pt x="8657535" y="5890972"/>
                  </a:lnTo>
                  <a:lnTo>
                    <a:pt x="8661202" y="5892537"/>
                  </a:lnTo>
                  <a:lnTo>
                    <a:pt x="8661344" y="5892204"/>
                  </a:lnTo>
                  <a:lnTo>
                    <a:pt x="8662343" y="5892630"/>
                  </a:lnTo>
                  <a:lnTo>
                    <a:pt x="8667627" y="5894096"/>
                  </a:lnTo>
                  <a:lnTo>
                    <a:pt x="8671579" y="5894993"/>
                  </a:lnTo>
                  <a:lnTo>
                    <a:pt x="8675667" y="5892799"/>
                  </a:lnTo>
                  <a:lnTo>
                    <a:pt x="8677040" y="5888656"/>
                  </a:lnTo>
                  <a:lnTo>
                    <a:pt x="8677937" y="5884705"/>
                  </a:lnTo>
                  <a:lnTo>
                    <a:pt x="8675741" y="5880617"/>
                  </a:lnTo>
                  <a:close/>
                </a:path>
                <a:path w="17809845" h="10026015">
                  <a:moveTo>
                    <a:pt x="4585596" y="4133532"/>
                  </a:moveTo>
                  <a:lnTo>
                    <a:pt x="4580650" y="4134968"/>
                  </a:lnTo>
                  <a:lnTo>
                    <a:pt x="4578434" y="4139932"/>
                  </a:lnTo>
                  <a:lnTo>
                    <a:pt x="4576904" y="4142825"/>
                  </a:lnTo>
                  <a:lnTo>
                    <a:pt x="4578481" y="4147438"/>
                  </a:lnTo>
                  <a:lnTo>
                    <a:pt x="4582339" y="4149477"/>
                  </a:lnTo>
                  <a:lnTo>
                    <a:pt x="4591338" y="4153316"/>
                  </a:lnTo>
                  <a:lnTo>
                    <a:pt x="4595951" y="4151737"/>
                  </a:lnTo>
                  <a:lnTo>
                    <a:pt x="4598024" y="4147107"/>
                  </a:lnTo>
                  <a:lnTo>
                    <a:pt x="4599554" y="4144214"/>
                  </a:lnTo>
                  <a:lnTo>
                    <a:pt x="4597977" y="4139601"/>
                  </a:lnTo>
                  <a:lnTo>
                    <a:pt x="4594119" y="4137562"/>
                  </a:lnTo>
                  <a:lnTo>
                    <a:pt x="4589120" y="4135430"/>
                  </a:lnTo>
                  <a:lnTo>
                    <a:pt x="4585596" y="4133532"/>
                  </a:lnTo>
                  <a:close/>
                </a:path>
                <a:path w="17809845" h="10026015">
                  <a:moveTo>
                    <a:pt x="4514641" y="4098538"/>
                  </a:moveTo>
                  <a:lnTo>
                    <a:pt x="4509641" y="4096405"/>
                  </a:lnTo>
                  <a:lnTo>
                    <a:pt x="4505988" y="4103120"/>
                  </a:lnTo>
                  <a:lnTo>
                    <a:pt x="4502860" y="4110453"/>
                  </a:lnTo>
                  <a:lnTo>
                    <a:pt x="4511860" y="4114291"/>
                  </a:lnTo>
                  <a:lnTo>
                    <a:pt x="4516473" y="4112714"/>
                  </a:lnTo>
                  <a:lnTo>
                    <a:pt x="4518377" y="4108405"/>
                  </a:lnTo>
                  <a:lnTo>
                    <a:pt x="4520077" y="4105190"/>
                  </a:lnTo>
                  <a:lnTo>
                    <a:pt x="4518499" y="4100577"/>
                  </a:lnTo>
                  <a:lnTo>
                    <a:pt x="4514641" y="4098538"/>
                  </a:lnTo>
                  <a:close/>
                </a:path>
                <a:path w="17809845" h="10026015">
                  <a:moveTo>
                    <a:pt x="8761144" y="5904834"/>
                  </a:moveTo>
                  <a:lnTo>
                    <a:pt x="8756859" y="5903794"/>
                  </a:lnTo>
                  <a:lnTo>
                    <a:pt x="8751574" y="5902328"/>
                  </a:lnTo>
                  <a:lnTo>
                    <a:pt x="8747623" y="5901431"/>
                  </a:lnTo>
                  <a:lnTo>
                    <a:pt x="8743202" y="5903485"/>
                  </a:lnTo>
                  <a:lnTo>
                    <a:pt x="8742163" y="5907769"/>
                  </a:lnTo>
                  <a:lnTo>
                    <a:pt x="8741075" y="5911244"/>
                  </a:lnTo>
                  <a:lnTo>
                    <a:pt x="8743270" y="5915332"/>
                  </a:lnTo>
                  <a:lnTo>
                    <a:pt x="8747602" y="5917180"/>
                  </a:lnTo>
                  <a:lnTo>
                    <a:pt x="8752887" y="5918647"/>
                  </a:lnTo>
                  <a:lnTo>
                    <a:pt x="8756838" y="5919544"/>
                  </a:lnTo>
                  <a:lnTo>
                    <a:pt x="8761259" y="5917490"/>
                  </a:lnTo>
                  <a:lnTo>
                    <a:pt x="8762299" y="5913206"/>
                  </a:lnTo>
                  <a:lnTo>
                    <a:pt x="8763196" y="5909256"/>
                  </a:lnTo>
                  <a:lnTo>
                    <a:pt x="8761144" y="5904834"/>
                  </a:lnTo>
                  <a:close/>
                </a:path>
                <a:path w="17809845" h="10026015">
                  <a:moveTo>
                    <a:pt x="4434829" y="4059371"/>
                  </a:moveTo>
                  <a:lnTo>
                    <a:pt x="4429829" y="4057239"/>
                  </a:lnTo>
                  <a:lnTo>
                    <a:pt x="4426178" y="4063954"/>
                  </a:lnTo>
                  <a:lnTo>
                    <a:pt x="4423050" y="4071286"/>
                  </a:lnTo>
                  <a:lnTo>
                    <a:pt x="4432049" y="4075125"/>
                  </a:lnTo>
                  <a:lnTo>
                    <a:pt x="4436661" y="4073547"/>
                  </a:lnTo>
                  <a:lnTo>
                    <a:pt x="4438570" y="4069240"/>
                  </a:lnTo>
                  <a:lnTo>
                    <a:pt x="4440122" y="4066357"/>
                  </a:lnTo>
                  <a:lnTo>
                    <a:pt x="4438544" y="4061744"/>
                  </a:lnTo>
                  <a:lnTo>
                    <a:pt x="4434829" y="4059371"/>
                  </a:lnTo>
                  <a:close/>
                </a:path>
                <a:path w="17809845" h="10026015">
                  <a:moveTo>
                    <a:pt x="4346636" y="4015842"/>
                  </a:moveTo>
                  <a:lnTo>
                    <a:pt x="4341881" y="4017753"/>
                  </a:lnTo>
                  <a:lnTo>
                    <a:pt x="4338087" y="4024802"/>
                  </a:lnTo>
                  <a:lnTo>
                    <a:pt x="4339664" y="4029414"/>
                  </a:lnTo>
                  <a:lnTo>
                    <a:pt x="4343380" y="4031787"/>
                  </a:lnTo>
                  <a:lnTo>
                    <a:pt x="4352379" y="4035625"/>
                  </a:lnTo>
                  <a:lnTo>
                    <a:pt x="4356991" y="4034047"/>
                  </a:lnTo>
                  <a:lnTo>
                    <a:pt x="4358555" y="4030381"/>
                  </a:lnTo>
                  <a:lnTo>
                    <a:pt x="4360453" y="4026857"/>
                  </a:lnTo>
                  <a:lnTo>
                    <a:pt x="4358875" y="4022244"/>
                  </a:lnTo>
                  <a:lnTo>
                    <a:pt x="4355159" y="4019872"/>
                  </a:lnTo>
                  <a:lnTo>
                    <a:pt x="4350160" y="4017739"/>
                  </a:lnTo>
                  <a:lnTo>
                    <a:pt x="4346636" y="4015842"/>
                  </a:lnTo>
                  <a:close/>
                </a:path>
                <a:path w="17809845" h="10026015">
                  <a:moveTo>
                    <a:pt x="15306020" y="8687208"/>
                  </a:moveTo>
                  <a:lnTo>
                    <a:pt x="15301358" y="8687977"/>
                  </a:lnTo>
                  <a:lnTo>
                    <a:pt x="15298794" y="8691217"/>
                  </a:lnTo>
                  <a:lnTo>
                    <a:pt x="15296088" y="8694790"/>
                  </a:lnTo>
                  <a:lnTo>
                    <a:pt x="15296858" y="8699452"/>
                  </a:lnTo>
                  <a:lnTo>
                    <a:pt x="15304530" y="8705482"/>
                  </a:lnTo>
                  <a:lnTo>
                    <a:pt x="15306195" y="8706193"/>
                  </a:lnTo>
                  <a:lnTo>
                    <a:pt x="15306053" y="8706526"/>
                  </a:lnTo>
                  <a:lnTo>
                    <a:pt x="15309387" y="8707948"/>
                  </a:lnTo>
                  <a:lnTo>
                    <a:pt x="15313238" y="8707227"/>
                  </a:lnTo>
                  <a:lnTo>
                    <a:pt x="15315327" y="8704178"/>
                  </a:lnTo>
                  <a:lnTo>
                    <a:pt x="15318033" y="8700605"/>
                  </a:lnTo>
                  <a:lnTo>
                    <a:pt x="15317264" y="8695944"/>
                  </a:lnTo>
                  <a:lnTo>
                    <a:pt x="15309593" y="8689914"/>
                  </a:lnTo>
                  <a:lnTo>
                    <a:pt x="15306020" y="8687208"/>
                  </a:lnTo>
                  <a:close/>
                </a:path>
                <a:path w="17809845" h="10026015">
                  <a:moveTo>
                    <a:pt x="4275490" y="3980372"/>
                  </a:moveTo>
                  <a:lnTo>
                    <a:pt x="4266824" y="3976675"/>
                  </a:lnTo>
                  <a:lnTo>
                    <a:pt x="4262020" y="3977778"/>
                  </a:lnTo>
                  <a:lnTo>
                    <a:pt x="4259797" y="3982738"/>
                  </a:lnTo>
                  <a:lnTo>
                    <a:pt x="4258417" y="3985301"/>
                  </a:lnTo>
                  <a:lnTo>
                    <a:pt x="4259996" y="3989914"/>
                  </a:lnTo>
                  <a:lnTo>
                    <a:pt x="4263710" y="3992287"/>
                  </a:lnTo>
                  <a:lnTo>
                    <a:pt x="4272709" y="3996126"/>
                  </a:lnTo>
                  <a:lnTo>
                    <a:pt x="4277323" y="3994548"/>
                  </a:lnTo>
                  <a:lnTo>
                    <a:pt x="4279404" y="3989921"/>
                  </a:lnTo>
                  <a:lnTo>
                    <a:pt x="4280783" y="3987357"/>
                  </a:lnTo>
                  <a:lnTo>
                    <a:pt x="4279205" y="3982745"/>
                  </a:lnTo>
                  <a:lnTo>
                    <a:pt x="4275490" y="3980372"/>
                  </a:lnTo>
                  <a:close/>
                </a:path>
                <a:path w="17809845" h="10026015">
                  <a:moveTo>
                    <a:pt x="8846827" y="5928384"/>
                  </a:moveTo>
                  <a:lnTo>
                    <a:pt x="8842544" y="5927345"/>
                  </a:lnTo>
                  <a:lnTo>
                    <a:pt x="8837260" y="5925878"/>
                  </a:lnTo>
                  <a:lnTo>
                    <a:pt x="8832976" y="5924839"/>
                  </a:lnTo>
                  <a:lnTo>
                    <a:pt x="8828886" y="5927034"/>
                  </a:lnTo>
                  <a:lnTo>
                    <a:pt x="8827847" y="5931318"/>
                  </a:lnTo>
                  <a:lnTo>
                    <a:pt x="8827092" y="5934936"/>
                  </a:lnTo>
                  <a:lnTo>
                    <a:pt x="8828955" y="5938882"/>
                  </a:lnTo>
                  <a:lnTo>
                    <a:pt x="8833289" y="5940730"/>
                  </a:lnTo>
                  <a:lnTo>
                    <a:pt x="8838571" y="5942196"/>
                  </a:lnTo>
                  <a:lnTo>
                    <a:pt x="8842856" y="5943236"/>
                  </a:lnTo>
                  <a:lnTo>
                    <a:pt x="8846944" y="5941040"/>
                  </a:lnTo>
                  <a:lnTo>
                    <a:pt x="8849023" y="5932472"/>
                  </a:lnTo>
                  <a:lnTo>
                    <a:pt x="8846827" y="5928384"/>
                  </a:lnTo>
                  <a:close/>
                </a:path>
                <a:path w="17809845" h="10026015">
                  <a:moveTo>
                    <a:pt x="4196438" y="3940348"/>
                  </a:moveTo>
                  <a:lnTo>
                    <a:pt x="4191439" y="3938215"/>
                  </a:lnTo>
                  <a:lnTo>
                    <a:pt x="4187786" y="3944930"/>
                  </a:lnTo>
                  <a:lnTo>
                    <a:pt x="4184659" y="3952262"/>
                  </a:lnTo>
                  <a:lnTo>
                    <a:pt x="4193659" y="3956101"/>
                  </a:lnTo>
                  <a:lnTo>
                    <a:pt x="4198270" y="3954524"/>
                  </a:lnTo>
                  <a:lnTo>
                    <a:pt x="4200180" y="3950216"/>
                  </a:lnTo>
                  <a:lnTo>
                    <a:pt x="4201732" y="3947333"/>
                  </a:lnTo>
                  <a:lnTo>
                    <a:pt x="4200153" y="3942720"/>
                  </a:lnTo>
                  <a:lnTo>
                    <a:pt x="4196438" y="3940348"/>
                  </a:lnTo>
                  <a:close/>
                </a:path>
                <a:path w="17809845" h="10026015">
                  <a:moveTo>
                    <a:pt x="4108529" y="3896151"/>
                  </a:moveTo>
                  <a:lnTo>
                    <a:pt x="4103583" y="3897587"/>
                  </a:lnTo>
                  <a:lnTo>
                    <a:pt x="4101197" y="3902873"/>
                  </a:lnTo>
                  <a:lnTo>
                    <a:pt x="4099837" y="3905444"/>
                  </a:lnTo>
                  <a:lnTo>
                    <a:pt x="4101416" y="3910057"/>
                  </a:lnTo>
                  <a:lnTo>
                    <a:pt x="4105131" y="3912430"/>
                  </a:lnTo>
                  <a:lnTo>
                    <a:pt x="4114464" y="3916411"/>
                  </a:lnTo>
                  <a:lnTo>
                    <a:pt x="4119076" y="3914833"/>
                  </a:lnTo>
                  <a:lnTo>
                    <a:pt x="4121320" y="3909880"/>
                  </a:lnTo>
                  <a:lnTo>
                    <a:pt x="4122680" y="3907309"/>
                  </a:lnTo>
                  <a:lnTo>
                    <a:pt x="4121101" y="3902696"/>
                  </a:lnTo>
                  <a:lnTo>
                    <a:pt x="4117386" y="3900324"/>
                  </a:lnTo>
                  <a:lnTo>
                    <a:pt x="4112387" y="3898191"/>
                  </a:lnTo>
                  <a:lnTo>
                    <a:pt x="4108529" y="3896151"/>
                  </a:lnTo>
                  <a:close/>
                </a:path>
                <a:path w="17809845" h="10026015">
                  <a:moveTo>
                    <a:pt x="8932606" y="5950792"/>
                  </a:moveTo>
                  <a:lnTo>
                    <a:pt x="8928321" y="5949752"/>
                  </a:lnTo>
                  <a:lnTo>
                    <a:pt x="8923038" y="5948286"/>
                  </a:lnTo>
                  <a:lnTo>
                    <a:pt x="8918754" y="5947247"/>
                  </a:lnTo>
                  <a:lnTo>
                    <a:pt x="8914666" y="5949443"/>
                  </a:lnTo>
                  <a:lnTo>
                    <a:pt x="8913627" y="5953726"/>
                  </a:lnTo>
                  <a:lnTo>
                    <a:pt x="8912872" y="5957344"/>
                  </a:lnTo>
                  <a:lnTo>
                    <a:pt x="8914734" y="5961290"/>
                  </a:lnTo>
                  <a:lnTo>
                    <a:pt x="8919066" y="5963138"/>
                  </a:lnTo>
                  <a:lnTo>
                    <a:pt x="8924350" y="5964604"/>
                  </a:lnTo>
                  <a:lnTo>
                    <a:pt x="8928634" y="5965643"/>
                  </a:lnTo>
                  <a:lnTo>
                    <a:pt x="8932723" y="5963448"/>
                  </a:lnTo>
                  <a:lnTo>
                    <a:pt x="8934802" y="5954880"/>
                  </a:lnTo>
                  <a:lnTo>
                    <a:pt x="8932606" y="5950792"/>
                  </a:lnTo>
                  <a:close/>
                </a:path>
                <a:path w="17809845" h="10026015">
                  <a:moveTo>
                    <a:pt x="4038143" y="3859824"/>
                  </a:moveTo>
                  <a:lnTo>
                    <a:pt x="4029143" y="3855985"/>
                  </a:lnTo>
                  <a:lnTo>
                    <a:pt x="4024341" y="3857088"/>
                  </a:lnTo>
                  <a:lnTo>
                    <a:pt x="4021955" y="3862373"/>
                  </a:lnTo>
                  <a:lnTo>
                    <a:pt x="4020595" y="3864945"/>
                  </a:lnTo>
                  <a:lnTo>
                    <a:pt x="4022172" y="3869557"/>
                  </a:lnTo>
                  <a:lnTo>
                    <a:pt x="4025887" y="3871930"/>
                  </a:lnTo>
                  <a:lnTo>
                    <a:pt x="4035221" y="3875911"/>
                  </a:lnTo>
                  <a:lnTo>
                    <a:pt x="4039833" y="3874333"/>
                  </a:lnTo>
                  <a:lnTo>
                    <a:pt x="4042077" y="3869381"/>
                  </a:lnTo>
                  <a:lnTo>
                    <a:pt x="4043436" y="3866809"/>
                  </a:lnTo>
                  <a:lnTo>
                    <a:pt x="4041859" y="3862196"/>
                  </a:lnTo>
                  <a:lnTo>
                    <a:pt x="4038143" y="3859824"/>
                  </a:lnTo>
                  <a:close/>
                </a:path>
                <a:path w="17809845" h="10026015">
                  <a:moveTo>
                    <a:pt x="15235558" y="8633514"/>
                  </a:moveTo>
                  <a:lnTo>
                    <a:pt x="15230895" y="8634283"/>
                  </a:lnTo>
                  <a:lnTo>
                    <a:pt x="15228331" y="8637522"/>
                  </a:lnTo>
                  <a:lnTo>
                    <a:pt x="15225625" y="8641095"/>
                  </a:lnTo>
                  <a:lnTo>
                    <a:pt x="15226396" y="8645757"/>
                  </a:lnTo>
                  <a:lnTo>
                    <a:pt x="15234067" y="8651788"/>
                  </a:lnTo>
                  <a:lnTo>
                    <a:pt x="15235733" y="8652498"/>
                  </a:lnTo>
                  <a:lnTo>
                    <a:pt x="15235591" y="8652832"/>
                  </a:lnTo>
                  <a:lnTo>
                    <a:pt x="15238924" y="8654254"/>
                  </a:lnTo>
                  <a:lnTo>
                    <a:pt x="15242776" y="8653532"/>
                  </a:lnTo>
                  <a:lnTo>
                    <a:pt x="15244864" y="8650484"/>
                  </a:lnTo>
                  <a:lnTo>
                    <a:pt x="15247570" y="8646911"/>
                  </a:lnTo>
                  <a:lnTo>
                    <a:pt x="15246802" y="8642249"/>
                  </a:lnTo>
                  <a:lnTo>
                    <a:pt x="15239130" y="8636219"/>
                  </a:lnTo>
                  <a:lnTo>
                    <a:pt x="15235558" y="8633514"/>
                  </a:lnTo>
                  <a:close/>
                </a:path>
                <a:path w="17809845" h="10026015">
                  <a:moveTo>
                    <a:pt x="3958425" y="3819515"/>
                  </a:moveTo>
                  <a:lnTo>
                    <a:pt x="3953425" y="3817382"/>
                  </a:lnTo>
                  <a:lnTo>
                    <a:pt x="3949773" y="3824098"/>
                  </a:lnTo>
                  <a:lnTo>
                    <a:pt x="3946645" y="3831431"/>
                  </a:lnTo>
                  <a:lnTo>
                    <a:pt x="3952311" y="3833848"/>
                  </a:lnTo>
                  <a:lnTo>
                    <a:pt x="3951835" y="3834038"/>
                  </a:lnTo>
                  <a:lnTo>
                    <a:pt x="3955501" y="3835602"/>
                  </a:lnTo>
                  <a:lnTo>
                    <a:pt x="3960115" y="3834025"/>
                  </a:lnTo>
                  <a:lnTo>
                    <a:pt x="3963385" y="3826358"/>
                  </a:lnTo>
                  <a:lnTo>
                    <a:pt x="3962140" y="3821888"/>
                  </a:lnTo>
                  <a:lnTo>
                    <a:pt x="3958425" y="3819515"/>
                  </a:lnTo>
                  <a:close/>
                </a:path>
                <a:path w="17809845" h="10026015">
                  <a:moveTo>
                    <a:pt x="9018669" y="5972533"/>
                  </a:moveTo>
                  <a:lnTo>
                    <a:pt x="9014385" y="5971494"/>
                  </a:lnTo>
                  <a:lnTo>
                    <a:pt x="9009102" y="5970028"/>
                  </a:lnTo>
                  <a:lnTo>
                    <a:pt x="9004817" y="5968988"/>
                  </a:lnTo>
                  <a:lnTo>
                    <a:pt x="9000728" y="5971183"/>
                  </a:lnTo>
                  <a:lnTo>
                    <a:pt x="8999689" y="5975467"/>
                  </a:lnTo>
                  <a:lnTo>
                    <a:pt x="8998792" y="5979418"/>
                  </a:lnTo>
                  <a:lnTo>
                    <a:pt x="9000797" y="5983031"/>
                  </a:lnTo>
                  <a:lnTo>
                    <a:pt x="9005129" y="5984879"/>
                  </a:lnTo>
                  <a:lnTo>
                    <a:pt x="9010413" y="5986345"/>
                  </a:lnTo>
                  <a:lnTo>
                    <a:pt x="9014698" y="5987385"/>
                  </a:lnTo>
                  <a:lnTo>
                    <a:pt x="9018786" y="5985189"/>
                  </a:lnTo>
                  <a:lnTo>
                    <a:pt x="9020864" y="5976621"/>
                  </a:lnTo>
                  <a:lnTo>
                    <a:pt x="9018669" y="5972533"/>
                  </a:lnTo>
                  <a:close/>
                </a:path>
                <a:path w="17809845" h="10026015">
                  <a:moveTo>
                    <a:pt x="3880133" y="3778633"/>
                  </a:moveTo>
                  <a:lnTo>
                    <a:pt x="3871134" y="3774794"/>
                  </a:lnTo>
                  <a:lnTo>
                    <a:pt x="3866330" y="3775897"/>
                  </a:lnTo>
                  <a:lnTo>
                    <a:pt x="3862917" y="3783896"/>
                  </a:lnTo>
                  <a:lnTo>
                    <a:pt x="3864162" y="3788367"/>
                  </a:lnTo>
                  <a:lnTo>
                    <a:pt x="3867878" y="3790739"/>
                  </a:lnTo>
                  <a:lnTo>
                    <a:pt x="3877210" y="3794720"/>
                  </a:lnTo>
                  <a:lnTo>
                    <a:pt x="3881823" y="3793143"/>
                  </a:lnTo>
                  <a:lnTo>
                    <a:pt x="3885093" y="3785476"/>
                  </a:lnTo>
                  <a:lnTo>
                    <a:pt x="3883848" y="3781006"/>
                  </a:lnTo>
                  <a:lnTo>
                    <a:pt x="3880133" y="3778633"/>
                  </a:lnTo>
                  <a:close/>
                </a:path>
                <a:path w="17809845" h="10026015">
                  <a:moveTo>
                    <a:pt x="3801173" y="3737467"/>
                  </a:moveTo>
                  <a:lnTo>
                    <a:pt x="3792175" y="3733628"/>
                  </a:lnTo>
                  <a:lnTo>
                    <a:pt x="3787370" y="3734730"/>
                  </a:lnTo>
                  <a:lnTo>
                    <a:pt x="3783958" y="3742730"/>
                  </a:lnTo>
                  <a:lnTo>
                    <a:pt x="3785203" y="3747200"/>
                  </a:lnTo>
                  <a:lnTo>
                    <a:pt x="3788919" y="3749573"/>
                  </a:lnTo>
                  <a:lnTo>
                    <a:pt x="3797918" y="3753412"/>
                  </a:lnTo>
                  <a:lnTo>
                    <a:pt x="3802530" y="3751834"/>
                  </a:lnTo>
                  <a:lnTo>
                    <a:pt x="3804094" y="3748167"/>
                  </a:lnTo>
                  <a:lnTo>
                    <a:pt x="3806134" y="3744310"/>
                  </a:lnTo>
                  <a:lnTo>
                    <a:pt x="3804889" y="3739840"/>
                  </a:lnTo>
                  <a:lnTo>
                    <a:pt x="3801173" y="3737467"/>
                  </a:lnTo>
                  <a:close/>
                </a:path>
                <a:path w="17809845" h="10026015">
                  <a:moveTo>
                    <a:pt x="15165236" y="8579486"/>
                  </a:moveTo>
                  <a:lnTo>
                    <a:pt x="15160241" y="8580113"/>
                  </a:lnTo>
                  <a:lnTo>
                    <a:pt x="15155113" y="8586592"/>
                  </a:lnTo>
                  <a:lnTo>
                    <a:pt x="15155741" y="8591587"/>
                  </a:lnTo>
                  <a:lnTo>
                    <a:pt x="15163412" y="8597617"/>
                  </a:lnTo>
                  <a:lnTo>
                    <a:pt x="15165079" y="8598328"/>
                  </a:lnTo>
                  <a:lnTo>
                    <a:pt x="15164937" y="8598662"/>
                  </a:lnTo>
                  <a:lnTo>
                    <a:pt x="15168269" y="8600083"/>
                  </a:lnTo>
                  <a:lnTo>
                    <a:pt x="15172122" y="8599362"/>
                  </a:lnTo>
                  <a:lnTo>
                    <a:pt x="15174210" y="8596314"/>
                  </a:lnTo>
                  <a:lnTo>
                    <a:pt x="15176773" y="8593074"/>
                  </a:lnTo>
                  <a:lnTo>
                    <a:pt x="15176148" y="8588079"/>
                  </a:lnTo>
                  <a:lnTo>
                    <a:pt x="15165236" y="8579486"/>
                  </a:lnTo>
                  <a:close/>
                </a:path>
                <a:path w="17809845" h="10026015">
                  <a:moveTo>
                    <a:pt x="9104967" y="5992799"/>
                  </a:moveTo>
                  <a:lnTo>
                    <a:pt x="9100684" y="5991760"/>
                  </a:lnTo>
                  <a:lnTo>
                    <a:pt x="9095258" y="5990627"/>
                  </a:lnTo>
                  <a:lnTo>
                    <a:pt x="9091306" y="5989729"/>
                  </a:lnTo>
                  <a:lnTo>
                    <a:pt x="9087075" y="5992258"/>
                  </a:lnTo>
                  <a:lnTo>
                    <a:pt x="9086036" y="5996542"/>
                  </a:lnTo>
                  <a:lnTo>
                    <a:pt x="9085139" y="6000493"/>
                  </a:lnTo>
                  <a:lnTo>
                    <a:pt x="9087143" y="6004105"/>
                  </a:lnTo>
                  <a:lnTo>
                    <a:pt x="9090477" y="6005527"/>
                  </a:lnTo>
                  <a:lnTo>
                    <a:pt x="9090618" y="6005194"/>
                  </a:lnTo>
                  <a:lnTo>
                    <a:pt x="9091952" y="6005763"/>
                  </a:lnTo>
                  <a:lnTo>
                    <a:pt x="9097378" y="6006896"/>
                  </a:lnTo>
                  <a:lnTo>
                    <a:pt x="9101328" y="6007793"/>
                  </a:lnTo>
                  <a:lnTo>
                    <a:pt x="9105559" y="6005264"/>
                  </a:lnTo>
                  <a:lnTo>
                    <a:pt x="9106599" y="6000980"/>
                  </a:lnTo>
                  <a:lnTo>
                    <a:pt x="9107496" y="5997029"/>
                  </a:lnTo>
                  <a:lnTo>
                    <a:pt x="9104967" y="5992799"/>
                  </a:lnTo>
                  <a:close/>
                </a:path>
                <a:path w="17809845" h="10026015">
                  <a:moveTo>
                    <a:pt x="3714025" y="3692413"/>
                  </a:moveTo>
                  <a:lnTo>
                    <a:pt x="3709221" y="3693516"/>
                  </a:lnTo>
                  <a:lnTo>
                    <a:pt x="3707515" y="3697515"/>
                  </a:lnTo>
                  <a:lnTo>
                    <a:pt x="3705475" y="3701373"/>
                  </a:lnTo>
                  <a:lnTo>
                    <a:pt x="3706720" y="3705843"/>
                  </a:lnTo>
                  <a:lnTo>
                    <a:pt x="3710435" y="3708216"/>
                  </a:lnTo>
                  <a:lnTo>
                    <a:pt x="3716102" y="3710633"/>
                  </a:lnTo>
                  <a:lnTo>
                    <a:pt x="3715960" y="3710966"/>
                  </a:lnTo>
                  <a:lnTo>
                    <a:pt x="3719626" y="3712530"/>
                  </a:lnTo>
                  <a:lnTo>
                    <a:pt x="3724239" y="3710952"/>
                  </a:lnTo>
                  <a:lnTo>
                    <a:pt x="3725803" y="3707285"/>
                  </a:lnTo>
                  <a:lnTo>
                    <a:pt x="3727842" y="3703428"/>
                  </a:lnTo>
                  <a:lnTo>
                    <a:pt x="3726597" y="3698958"/>
                  </a:lnTo>
                  <a:lnTo>
                    <a:pt x="3722882" y="3696585"/>
                  </a:lnTo>
                  <a:lnTo>
                    <a:pt x="3717882" y="3694452"/>
                  </a:lnTo>
                  <a:lnTo>
                    <a:pt x="3714025" y="3692413"/>
                  </a:lnTo>
                  <a:close/>
                </a:path>
                <a:path w="17809845" h="10026015">
                  <a:moveTo>
                    <a:pt x="3635208" y="3650913"/>
                  </a:moveTo>
                  <a:lnTo>
                    <a:pt x="3630738" y="3652158"/>
                  </a:lnTo>
                  <a:lnTo>
                    <a:pt x="3628699" y="3656016"/>
                  </a:lnTo>
                  <a:lnTo>
                    <a:pt x="3626802" y="3659540"/>
                  </a:lnTo>
                  <a:lnTo>
                    <a:pt x="3627904" y="3664344"/>
                  </a:lnTo>
                  <a:lnTo>
                    <a:pt x="3631619" y="3666716"/>
                  </a:lnTo>
                  <a:lnTo>
                    <a:pt x="3640952" y="3670697"/>
                  </a:lnTo>
                  <a:lnTo>
                    <a:pt x="3645422" y="3669452"/>
                  </a:lnTo>
                  <a:lnTo>
                    <a:pt x="3646986" y="3665786"/>
                  </a:lnTo>
                  <a:lnTo>
                    <a:pt x="3648883" y="3662262"/>
                  </a:lnTo>
                  <a:lnTo>
                    <a:pt x="3647780" y="3657458"/>
                  </a:lnTo>
                  <a:lnTo>
                    <a:pt x="3644065" y="3655086"/>
                  </a:lnTo>
                  <a:lnTo>
                    <a:pt x="3639065" y="3652953"/>
                  </a:lnTo>
                  <a:lnTo>
                    <a:pt x="3635208" y="3650913"/>
                  </a:lnTo>
                  <a:close/>
                </a:path>
                <a:path w="17809845" h="10026015">
                  <a:moveTo>
                    <a:pt x="9191123" y="6013398"/>
                  </a:moveTo>
                  <a:lnTo>
                    <a:pt x="9186840" y="6012359"/>
                  </a:lnTo>
                  <a:lnTo>
                    <a:pt x="9181413" y="6011226"/>
                  </a:lnTo>
                  <a:lnTo>
                    <a:pt x="9177462" y="6010329"/>
                  </a:lnTo>
                  <a:lnTo>
                    <a:pt x="9173232" y="6012858"/>
                  </a:lnTo>
                  <a:lnTo>
                    <a:pt x="9172192" y="6017141"/>
                  </a:lnTo>
                  <a:lnTo>
                    <a:pt x="9171437" y="6020759"/>
                  </a:lnTo>
                  <a:lnTo>
                    <a:pt x="9173442" y="6024372"/>
                  </a:lnTo>
                  <a:lnTo>
                    <a:pt x="9178108" y="6026362"/>
                  </a:lnTo>
                  <a:lnTo>
                    <a:pt x="9183534" y="6027495"/>
                  </a:lnTo>
                  <a:lnTo>
                    <a:pt x="9187484" y="6028392"/>
                  </a:lnTo>
                  <a:lnTo>
                    <a:pt x="9191715" y="6025863"/>
                  </a:lnTo>
                  <a:lnTo>
                    <a:pt x="9192755" y="6021579"/>
                  </a:lnTo>
                  <a:lnTo>
                    <a:pt x="9193652" y="6017629"/>
                  </a:lnTo>
                  <a:lnTo>
                    <a:pt x="9191123" y="6013398"/>
                  </a:lnTo>
                  <a:close/>
                </a:path>
                <a:path w="17809845" h="10026015">
                  <a:moveTo>
                    <a:pt x="3557009" y="3608889"/>
                  </a:moveTo>
                  <a:lnTo>
                    <a:pt x="3552539" y="3610134"/>
                  </a:lnTo>
                  <a:lnTo>
                    <a:pt x="3550500" y="3613991"/>
                  </a:lnTo>
                  <a:lnTo>
                    <a:pt x="3548603" y="3617515"/>
                  </a:lnTo>
                  <a:lnTo>
                    <a:pt x="3549705" y="3622319"/>
                  </a:lnTo>
                  <a:lnTo>
                    <a:pt x="3553421" y="3624692"/>
                  </a:lnTo>
                  <a:lnTo>
                    <a:pt x="3562753" y="3628673"/>
                  </a:lnTo>
                  <a:lnTo>
                    <a:pt x="3567223" y="3627428"/>
                  </a:lnTo>
                  <a:lnTo>
                    <a:pt x="3568787" y="3623762"/>
                  </a:lnTo>
                  <a:lnTo>
                    <a:pt x="3570684" y="3620237"/>
                  </a:lnTo>
                  <a:lnTo>
                    <a:pt x="3569582" y="3615434"/>
                  </a:lnTo>
                  <a:lnTo>
                    <a:pt x="3565867" y="3613062"/>
                  </a:lnTo>
                  <a:lnTo>
                    <a:pt x="3560867" y="3610929"/>
                  </a:lnTo>
                  <a:lnTo>
                    <a:pt x="3557009" y="3608889"/>
                  </a:lnTo>
                  <a:close/>
                </a:path>
                <a:path w="17809845" h="10026015">
                  <a:moveTo>
                    <a:pt x="15095058" y="8525125"/>
                  </a:moveTo>
                  <a:lnTo>
                    <a:pt x="15090063" y="8525752"/>
                  </a:lnTo>
                  <a:lnTo>
                    <a:pt x="15084935" y="8532232"/>
                  </a:lnTo>
                  <a:lnTo>
                    <a:pt x="15085562" y="8537226"/>
                  </a:lnTo>
                  <a:lnTo>
                    <a:pt x="15093234" y="8543257"/>
                  </a:lnTo>
                  <a:lnTo>
                    <a:pt x="15094900" y="8543968"/>
                  </a:lnTo>
                  <a:lnTo>
                    <a:pt x="15095092" y="8544443"/>
                  </a:lnTo>
                  <a:lnTo>
                    <a:pt x="15098091" y="8545722"/>
                  </a:lnTo>
                  <a:lnTo>
                    <a:pt x="15101752" y="8544526"/>
                  </a:lnTo>
                  <a:lnTo>
                    <a:pt x="15104031" y="8541953"/>
                  </a:lnTo>
                  <a:lnTo>
                    <a:pt x="15106595" y="8538713"/>
                  </a:lnTo>
                  <a:lnTo>
                    <a:pt x="15105969" y="8533719"/>
                  </a:lnTo>
                  <a:lnTo>
                    <a:pt x="15095058" y="8525125"/>
                  </a:lnTo>
                  <a:close/>
                </a:path>
                <a:path w="17809845" h="10026015">
                  <a:moveTo>
                    <a:pt x="3478953" y="3566532"/>
                  </a:moveTo>
                  <a:lnTo>
                    <a:pt x="3474483" y="3567777"/>
                  </a:lnTo>
                  <a:lnTo>
                    <a:pt x="3470404" y="3575492"/>
                  </a:lnTo>
                  <a:lnTo>
                    <a:pt x="3471648" y="3579962"/>
                  </a:lnTo>
                  <a:lnTo>
                    <a:pt x="3475222" y="3582668"/>
                  </a:lnTo>
                  <a:lnTo>
                    <a:pt x="3484554" y="3586649"/>
                  </a:lnTo>
                  <a:lnTo>
                    <a:pt x="3488692" y="3585262"/>
                  </a:lnTo>
                  <a:lnTo>
                    <a:pt x="3490589" y="3581738"/>
                  </a:lnTo>
                  <a:lnTo>
                    <a:pt x="3492628" y="3577881"/>
                  </a:lnTo>
                  <a:lnTo>
                    <a:pt x="3491384" y="3573410"/>
                  </a:lnTo>
                  <a:lnTo>
                    <a:pt x="3487811" y="3570704"/>
                  </a:lnTo>
                  <a:lnTo>
                    <a:pt x="3482810" y="3568571"/>
                  </a:lnTo>
                  <a:lnTo>
                    <a:pt x="3478953" y="3566532"/>
                  </a:lnTo>
                  <a:close/>
                </a:path>
                <a:path w="17809845" h="10026015">
                  <a:moveTo>
                    <a:pt x="9277515" y="6032522"/>
                  </a:moveTo>
                  <a:lnTo>
                    <a:pt x="9273565" y="6031625"/>
                  </a:lnTo>
                  <a:lnTo>
                    <a:pt x="9268137" y="6030492"/>
                  </a:lnTo>
                  <a:lnTo>
                    <a:pt x="9263854" y="6029452"/>
                  </a:lnTo>
                  <a:lnTo>
                    <a:pt x="9259957" y="6032124"/>
                  </a:lnTo>
                  <a:lnTo>
                    <a:pt x="9258917" y="6036408"/>
                  </a:lnTo>
                  <a:lnTo>
                    <a:pt x="9258162" y="6040025"/>
                  </a:lnTo>
                  <a:lnTo>
                    <a:pt x="9260167" y="6043638"/>
                  </a:lnTo>
                  <a:lnTo>
                    <a:pt x="9264833" y="6045628"/>
                  </a:lnTo>
                  <a:lnTo>
                    <a:pt x="9270259" y="6046761"/>
                  </a:lnTo>
                  <a:lnTo>
                    <a:pt x="9274543" y="6047800"/>
                  </a:lnTo>
                  <a:lnTo>
                    <a:pt x="9278440" y="6045129"/>
                  </a:lnTo>
                  <a:lnTo>
                    <a:pt x="9280519" y="6036561"/>
                  </a:lnTo>
                  <a:lnTo>
                    <a:pt x="9277515" y="6032522"/>
                  </a:lnTo>
                  <a:close/>
                </a:path>
                <a:path w="17809845" h="10026015">
                  <a:moveTo>
                    <a:pt x="3401230" y="3524317"/>
                  </a:moveTo>
                  <a:lnTo>
                    <a:pt x="3396426" y="3525420"/>
                  </a:lnTo>
                  <a:lnTo>
                    <a:pt x="3394387" y="3529277"/>
                  </a:lnTo>
                  <a:lnTo>
                    <a:pt x="3392489" y="3532801"/>
                  </a:lnTo>
                  <a:lnTo>
                    <a:pt x="3393592" y="3537605"/>
                  </a:lnTo>
                  <a:lnTo>
                    <a:pt x="3397450" y="3539644"/>
                  </a:lnTo>
                  <a:lnTo>
                    <a:pt x="3402165" y="3542443"/>
                  </a:lnTo>
                  <a:lnTo>
                    <a:pt x="3406497" y="3544292"/>
                  </a:lnTo>
                  <a:lnTo>
                    <a:pt x="3410635" y="3542905"/>
                  </a:lnTo>
                  <a:lnTo>
                    <a:pt x="3414430" y="3535857"/>
                  </a:lnTo>
                  <a:lnTo>
                    <a:pt x="3413327" y="3531053"/>
                  </a:lnTo>
                  <a:lnTo>
                    <a:pt x="3409469" y="3529013"/>
                  </a:lnTo>
                  <a:lnTo>
                    <a:pt x="3404754" y="3526214"/>
                  </a:lnTo>
                  <a:lnTo>
                    <a:pt x="3401230" y="3524317"/>
                  </a:lnTo>
                  <a:close/>
                </a:path>
                <a:path w="17809845" h="10026015">
                  <a:moveTo>
                    <a:pt x="3323316" y="3481626"/>
                  </a:moveTo>
                  <a:lnTo>
                    <a:pt x="3318512" y="3482729"/>
                  </a:lnTo>
                  <a:lnTo>
                    <a:pt x="3316472" y="3486586"/>
                  </a:lnTo>
                  <a:lnTo>
                    <a:pt x="3314575" y="3490110"/>
                  </a:lnTo>
                  <a:lnTo>
                    <a:pt x="3315677" y="3494915"/>
                  </a:lnTo>
                  <a:lnTo>
                    <a:pt x="3319535" y="3496954"/>
                  </a:lnTo>
                  <a:lnTo>
                    <a:pt x="3324250" y="3499753"/>
                  </a:lnTo>
                  <a:lnTo>
                    <a:pt x="3328582" y="3501601"/>
                  </a:lnTo>
                  <a:lnTo>
                    <a:pt x="3332721" y="3500214"/>
                  </a:lnTo>
                  <a:lnTo>
                    <a:pt x="3336515" y="3493166"/>
                  </a:lnTo>
                  <a:lnTo>
                    <a:pt x="3335412" y="3488362"/>
                  </a:lnTo>
                  <a:lnTo>
                    <a:pt x="3331555" y="3486323"/>
                  </a:lnTo>
                  <a:lnTo>
                    <a:pt x="3326840" y="3483524"/>
                  </a:lnTo>
                  <a:lnTo>
                    <a:pt x="3323316" y="3481626"/>
                  </a:lnTo>
                  <a:close/>
                </a:path>
                <a:path w="17809845" h="10026015">
                  <a:moveTo>
                    <a:pt x="15025164" y="8470097"/>
                  </a:moveTo>
                  <a:lnTo>
                    <a:pt x="15020169" y="8470725"/>
                  </a:lnTo>
                  <a:lnTo>
                    <a:pt x="15015041" y="8477204"/>
                  </a:lnTo>
                  <a:lnTo>
                    <a:pt x="15015669" y="8482199"/>
                  </a:lnTo>
                  <a:lnTo>
                    <a:pt x="15023339" y="8488228"/>
                  </a:lnTo>
                  <a:lnTo>
                    <a:pt x="15025340" y="8489082"/>
                  </a:lnTo>
                  <a:lnTo>
                    <a:pt x="15025198" y="8489416"/>
                  </a:lnTo>
                  <a:lnTo>
                    <a:pt x="15028197" y="8490695"/>
                  </a:lnTo>
                  <a:lnTo>
                    <a:pt x="15031858" y="8489499"/>
                  </a:lnTo>
                  <a:lnTo>
                    <a:pt x="15034137" y="8486925"/>
                  </a:lnTo>
                  <a:lnTo>
                    <a:pt x="15036701" y="8483686"/>
                  </a:lnTo>
                  <a:lnTo>
                    <a:pt x="15036076" y="8478691"/>
                  </a:lnTo>
                  <a:lnTo>
                    <a:pt x="15025164" y="8470097"/>
                  </a:lnTo>
                  <a:close/>
                </a:path>
                <a:path w="17809845" h="10026015">
                  <a:moveTo>
                    <a:pt x="9364665" y="6050788"/>
                  </a:moveTo>
                  <a:lnTo>
                    <a:pt x="9360715" y="6049891"/>
                  </a:lnTo>
                  <a:lnTo>
                    <a:pt x="9355289" y="6048758"/>
                  </a:lnTo>
                  <a:lnTo>
                    <a:pt x="9351005" y="6047719"/>
                  </a:lnTo>
                  <a:lnTo>
                    <a:pt x="9346966" y="6050723"/>
                  </a:lnTo>
                  <a:lnTo>
                    <a:pt x="9346069" y="6054674"/>
                  </a:lnTo>
                  <a:lnTo>
                    <a:pt x="9345313" y="6058291"/>
                  </a:lnTo>
                  <a:lnTo>
                    <a:pt x="9347318" y="6061904"/>
                  </a:lnTo>
                  <a:lnTo>
                    <a:pt x="9351984" y="6063894"/>
                  </a:lnTo>
                  <a:lnTo>
                    <a:pt x="9357410" y="6065027"/>
                  </a:lnTo>
                  <a:lnTo>
                    <a:pt x="9361694" y="6066066"/>
                  </a:lnTo>
                  <a:lnTo>
                    <a:pt x="9365733" y="6063062"/>
                  </a:lnTo>
                  <a:lnTo>
                    <a:pt x="9366631" y="6059112"/>
                  </a:lnTo>
                  <a:lnTo>
                    <a:pt x="9367670" y="6054827"/>
                  </a:lnTo>
                  <a:lnTo>
                    <a:pt x="9364665" y="6050788"/>
                  </a:lnTo>
                  <a:close/>
                </a:path>
                <a:path w="17809845" h="10026015">
                  <a:moveTo>
                    <a:pt x="3245686" y="3438269"/>
                  </a:moveTo>
                  <a:lnTo>
                    <a:pt x="3240881" y="3439371"/>
                  </a:lnTo>
                  <a:lnTo>
                    <a:pt x="3238842" y="3443229"/>
                  </a:lnTo>
                  <a:lnTo>
                    <a:pt x="3236945" y="3446753"/>
                  </a:lnTo>
                  <a:lnTo>
                    <a:pt x="3238047" y="3451557"/>
                  </a:lnTo>
                  <a:lnTo>
                    <a:pt x="3241905" y="3453596"/>
                  </a:lnTo>
                  <a:lnTo>
                    <a:pt x="3246620" y="3456395"/>
                  </a:lnTo>
                  <a:lnTo>
                    <a:pt x="3250953" y="3458244"/>
                  </a:lnTo>
                  <a:lnTo>
                    <a:pt x="3255090" y="3456857"/>
                  </a:lnTo>
                  <a:lnTo>
                    <a:pt x="3258885" y="3449809"/>
                  </a:lnTo>
                  <a:lnTo>
                    <a:pt x="3257782" y="3445005"/>
                  </a:lnTo>
                  <a:lnTo>
                    <a:pt x="3253925" y="3442966"/>
                  </a:lnTo>
                  <a:lnTo>
                    <a:pt x="3249210" y="3440166"/>
                  </a:lnTo>
                  <a:lnTo>
                    <a:pt x="3245686" y="3438269"/>
                  </a:lnTo>
                  <a:close/>
                </a:path>
                <a:path w="17809845" h="10026015">
                  <a:moveTo>
                    <a:pt x="3168388" y="3395054"/>
                  </a:moveTo>
                  <a:lnTo>
                    <a:pt x="3163585" y="3396157"/>
                  </a:lnTo>
                  <a:lnTo>
                    <a:pt x="3161545" y="3400014"/>
                  </a:lnTo>
                  <a:lnTo>
                    <a:pt x="3159648" y="3403538"/>
                  </a:lnTo>
                  <a:lnTo>
                    <a:pt x="3160751" y="3408342"/>
                  </a:lnTo>
                  <a:lnTo>
                    <a:pt x="3164608" y="3410381"/>
                  </a:lnTo>
                  <a:lnTo>
                    <a:pt x="3169323" y="3413181"/>
                  </a:lnTo>
                  <a:lnTo>
                    <a:pt x="3173656" y="3415029"/>
                  </a:lnTo>
                  <a:lnTo>
                    <a:pt x="3177794" y="3413642"/>
                  </a:lnTo>
                  <a:lnTo>
                    <a:pt x="3181588" y="3406594"/>
                  </a:lnTo>
                  <a:lnTo>
                    <a:pt x="3180486" y="3401790"/>
                  </a:lnTo>
                  <a:lnTo>
                    <a:pt x="3176628" y="3399751"/>
                  </a:lnTo>
                  <a:lnTo>
                    <a:pt x="3171912" y="3396951"/>
                  </a:lnTo>
                  <a:lnTo>
                    <a:pt x="3168388" y="3395054"/>
                  </a:lnTo>
                  <a:close/>
                </a:path>
                <a:path w="17809845" h="10026015">
                  <a:moveTo>
                    <a:pt x="9451102" y="6067961"/>
                  </a:moveTo>
                  <a:lnTo>
                    <a:pt x="9447150" y="6067064"/>
                  </a:lnTo>
                  <a:lnTo>
                    <a:pt x="9441724" y="6065931"/>
                  </a:lnTo>
                  <a:lnTo>
                    <a:pt x="9437774" y="6065034"/>
                  </a:lnTo>
                  <a:lnTo>
                    <a:pt x="9433734" y="6068038"/>
                  </a:lnTo>
                  <a:lnTo>
                    <a:pt x="9432919" y="6071629"/>
                  </a:lnTo>
                  <a:lnTo>
                    <a:pt x="9432082" y="6075606"/>
                  </a:lnTo>
                  <a:lnTo>
                    <a:pt x="9434086" y="6079218"/>
                  </a:lnTo>
                  <a:lnTo>
                    <a:pt x="9437420" y="6080641"/>
                  </a:lnTo>
                  <a:lnTo>
                    <a:pt x="9437562" y="6080307"/>
                  </a:lnTo>
                  <a:lnTo>
                    <a:pt x="9438895" y="6080876"/>
                  </a:lnTo>
                  <a:lnTo>
                    <a:pt x="9444322" y="6082008"/>
                  </a:lnTo>
                  <a:lnTo>
                    <a:pt x="9448272" y="6082905"/>
                  </a:lnTo>
                  <a:lnTo>
                    <a:pt x="9452311" y="6079902"/>
                  </a:lnTo>
                  <a:lnTo>
                    <a:pt x="9454106" y="6072000"/>
                  </a:lnTo>
                  <a:lnTo>
                    <a:pt x="9451102" y="6067961"/>
                  </a:lnTo>
                  <a:close/>
                </a:path>
                <a:path w="17809845" h="10026015">
                  <a:moveTo>
                    <a:pt x="14955270" y="8415069"/>
                  </a:moveTo>
                  <a:lnTo>
                    <a:pt x="14950275" y="8415697"/>
                  </a:lnTo>
                  <a:lnTo>
                    <a:pt x="14945147" y="8422177"/>
                  </a:lnTo>
                  <a:lnTo>
                    <a:pt x="14945774" y="8427171"/>
                  </a:lnTo>
                  <a:lnTo>
                    <a:pt x="14953445" y="8433201"/>
                  </a:lnTo>
                  <a:lnTo>
                    <a:pt x="14955444" y="8434053"/>
                  </a:lnTo>
                  <a:lnTo>
                    <a:pt x="14955302" y="8434387"/>
                  </a:lnTo>
                  <a:lnTo>
                    <a:pt x="14958302" y="8435667"/>
                  </a:lnTo>
                  <a:lnTo>
                    <a:pt x="14961964" y="8434471"/>
                  </a:lnTo>
                  <a:lnTo>
                    <a:pt x="14964243" y="8431898"/>
                  </a:lnTo>
                  <a:lnTo>
                    <a:pt x="14966807" y="8428658"/>
                  </a:lnTo>
                  <a:lnTo>
                    <a:pt x="14966182" y="8423664"/>
                  </a:lnTo>
                  <a:lnTo>
                    <a:pt x="14955270" y="8415069"/>
                  </a:lnTo>
                  <a:close/>
                </a:path>
                <a:path w="17809845" h="10026015">
                  <a:moveTo>
                    <a:pt x="3091185" y="3350697"/>
                  </a:moveTo>
                  <a:lnTo>
                    <a:pt x="3086381" y="3351799"/>
                  </a:lnTo>
                  <a:lnTo>
                    <a:pt x="3082302" y="3359514"/>
                  </a:lnTo>
                  <a:lnTo>
                    <a:pt x="3083405" y="3364318"/>
                  </a:lnTo>
                  <a:lnTo>
                    <a:pt x="3087262" y="3366358"/>
                  </a:lnTo>
                  <a:lnTo>
                    <a:pt x="3091978" y="3369156"/>
                  </a:lnTo>
                  <a:lnTo>
                    <a:pt x="3096644" y="3371147"/>
                  </a:lnTo>
                  <a:lnTo>
                    <a:pt x="3100781" y="3369761"/>
                  </a:lnTo>
                  <a:lnTo>
                    <a:pt x="3102678" y="3366236"/>
                  </a:lnTo>
                  <a:lnTo>
                    <a:pt x="3104717" y="3362378"/>
                  </a:lnTo>
                  <a:lnTo>
                    <a:pt x="3103615" y="3357575"/>
                  </a:lnTo>
                  <a:lnTo>
                    <a:pt x="3099757" y="3355535"/>
                  </a:lnTo>
                  <a:lnTo>
                    <a:pt x="3095042" y="3352736"/>
                  </a:lnTo>
                  <a:lnTo>
                    <a:pt x="3091185" y="3350697"/>
                  </a:lnTo>
                  <a:close/>
                </a:path>
                <a:path w="17809845" h="10026015">
                  <a:moveTo>
                    <a:pt x="3013981" y="3306339"/>
                  </a:moveTo>
                  <a:lnTo>
                    <a:pt x="3009177" y="3307442"/>
                  </a:lnTo>
                  <a:lnTo>
                    <a:pt x="3005098" y="3315157"/>
                  </a:lnTo>
                  <a:lnTo>
                    <a:pt x="3006201" y="3319961"/>
                  </a:lnTo>
                  <a:lnTo>
                    <a:pt x="3010059" y="3322000"/>
                  </a:lnTo>
                  <a:lnTo>
                    <a:pt x="3014774" y="3324800"/>
                  </a:lnTo>
                  <a:lnTo>
                    <a:pt x="3019440" y="3326790"/>
                  </a:lnTo>
                  <a:lnTo>
                    <a:pt x="3023577" y="3325403"/>
                  </a:lnTo>
                  <a:lnTo>
                    <a:pt x="3025474" y="3321879"/>
                  </a:lnTo>
                  <a:lnTo>
                    <a:pt x="3027514" y="3318021"/>
                  </a:lnTo>
                  <a:lnTo>
                    <a:pt x="3026411" y="3313218"/>
                  </a:lnTo>
                  <a:lnTo>
                    <a:pt x="3022554" y="3311178"/>
                  </a:lnTo>
                  <a:lnTo>
                    <a:pt x="3017839" y="3308379"/>
                  </a:lnTo>
                  <a:lnTo>
                    <a:pt x="3013981" y="3306339"/>
                  </a:lnTo>
                  <a:close/>
                </a:path>
                <a:path w="17809845" h="10026015">
                  <a:moveTo>
                    <a:pt x="9538631" y="6084419"/>
                  </a:moveTo>
                  <a:lnTo>
                    <a:pt x="9534537" y="6083854"/>
                  </a:lnTo>
                  <a:lnTo>
                    <a:pt x="9529111" y="6082721"/>
                  </a:lnTo>
                  <a:lnTo>
                    <a:pt x="9525161" y="6081824"/>
                  </a:lnTo>
                  <a:lnTo>
                    <a:pt x="9520788" y="6084686"/>
                  </a:lnTo>
                  <a:lnTo>
                    <a:pt x="9520275" y="6088407"/>
                  </a:lnTo>
                  <a:lnTo>
                    <a:pt x="9519802" y="6092539"/>
                  </a:lnTo>
                  <a:lnTo>
                    <a:pt x="9521474" y="6096010"/>
                  </a:lnTo>
                  <a:lnTo>
                    <a:pt x="9524806" y="6097431"/>
                  </a:lnTo>
                  <a:lnTo>
                    <a:pt x="9524615" y="6096956"/>
                  </a:lnTo>
                  <a:lnTo>
                    <a:pt x="9526282" y="6097667"/>
                  </a:lnTo>
                  <a:lnTo>
                    <a:pt x="9531708" y="6098800"/>
                  </a:lnTo>
                  <a:lnTo>
                    <a:pt x="9535659" y="6099697"/>
                  </a:lnTo>
                  <a:lnTo>
                    <a:pt x="9540032" y="6096834"/>
                  </a:lnTo>
                  <a:lnTo>
                    <a:pt x="9540544" y="6093113"/>
                  </a:lnTo>
                  <a:lnTo>
                    <a:pt x="9540595" y="6092742"/>
                  </a:lnTo>
                  <a:lnTo>
                    <a:pt x="9541492" y="6088791"/>
                  </a:lnTo>
                  <a:lnTo>
                    <a:pt x="9538631" y="6084419"/>
                  </a:lnTo>
                  <a:close/>
                </a:path>
                <a:path w="17809845" h="10026015">
                  <a:moveTo>
                    <a:pt x="14885994" y="8359517"/>
                  </a:moveTo>
                  <a:lnTo>
                    <a:pt x="14880999" y="8360145"/>
                  </a:lnTo>
                  <a:lnTo>
                    <a:pt x="14875871" y="8366624"/>
                  </a:lnTo>
                  <a:lnTo>
                    <a:pt x="14876498" y="8371619"/>
                  </a:lnTo>
                  <a:lnTo>
                    <a:pt x="14884168" y="8377649"/>
                  </a:lnTo>
                  <a:lnTo>
                    <a:pt x="14889168" y="8379782"/>
                  </a:lnTo>
                  <a:lnTo>
                    <a:pt x="14892688" y="8378919"/>
                  </a:lnTo>
                  <a:lnTo>
                    <a:pt x="14894968" y="8376346"/>
                  </a:lnTo>
                  <a:lnTo>
                    <a:pt x="14897530" y="8373106"/>
                  </a:lnTo>
                  <a:lnTo>
                    <a:pt x="14896903" y="8368111"/>
                  </a:lnTo>
                  <a:lnTo>
                    <a:pt x="14885994" y="8359517"/>
                  </a:lnTo>
                  <a:close/>
                </a:path>
                <a:path w="17809845" h="10026015">
                  <a:moveTo>
                    <a:pt x="2937253" y="3261791"/>
                  </a:moveTo>
                  <a:lnTo>
                    <a:pt x="2932449" y="3262894"/>
                  </a:lnTo>
                  <a:lnTo>
                    <a:pt x="2931090" y="3265466"/>
                  </a:lnTo>
                  <a:lnTo>
                    <a:pt x="2930410" y="3266751"/>
                  </a:lnTo>
                  <a:lnTo>
                    <a:pt x="2928037" y="3270467"/>
                  </a:lnTo>
                  <a:lnTo>
                    <a:pt x="2929139" y="3275270"/>
                  </a:lnTo>
                  <a:lnTo>
                    <a:pt x="2932997" y="3277310"/>
                  </a:lnTo>
                  <a:lnTo>
                    <a:pt x="2937713" y="3280109"/>
                  </a:lnTo>
                  <a:lnTo>
                    <a:pt x="2938712" y="3280535"/>
                  </a:lnTo>
                  <a:lnTo>
                    <a:pt x="2938570" y="3280869"/>
                  </a:lnTo>
                  <a:lnTo>
                    <a:pt x="2942237" y="3282433"/>
                  </a:lnTo>
                  <a:lnTo>
                    <a:pt x="2946374" y="3281046"/>
                  </a:lnTo>
                  <a:lnTo>
                    <a:pt x="2948271" y="3277522"/>
                  </a:lnTo>
                  <a:lnTo>
                    <a:pt x="2950644" y="3273807"/>
                  </a:lnTo>
                  <a:lnTo>
                    <a:pt x="2949541" y="3269003"/>
                  </a:lnTo>
                  <a:lnTo>
                    <a:pt x="2945684" y="3266963"/>
                  </a:lnTo>
                  <a:lnTo>
                    <a:pt x="2940969" y="3264164"/>
                  </a:lnTo>
                  <a:lnTo>
                    <a:pt x="2937253" y="3261791"/>
                  </a:lnTo>
                  <a:close/>
                </a:path>
                <a:path w="17809845" h="10026015">
                  <a:moveTo>
                    <a:pt x="2860667" y="3216910"/>
                  </a:moveTo>
                  <a:lnTo>
                    <a:pt x="2856197" y="3218155"/>
                  </a:lnTo>
                  <a:lnTo>
                    <a:pt x="2851451" y="3225585"/>
                  </a:lnTo>
                  <a:lnTo>
                    <a:pt x="2852696" y="3230055"/>
                  </a:lnTo>
                  <a:lnTo>
                    <a:pt x="2856411" y="3232428"/>
                  </a:lnTo>
                  <a:lnTo>
                    <a:pt x="2861126" y="3235228"/>
                  </a:lnTo>
                  <a:lnTo>
                    <a:pt x="2865459" y="3237076"/>
                  </a:lnTo>
                  <a:lnTo>
                    <a:pt x="2869788" y="3236165"/>
                  </a:lnTo>
                  <a:lnTo>
                    <a:pt x="2871685" y="3232640"/>
                  </a:lnTo>
                  <a:lnTo>
                    <a:pt x="2874058" y="3228925"/>
                  </a:lnTo>
                  <a:lnTo>
                    <a:pt x="2872813" y="3224455"/>
                  </a:lnTo>
                  <a:lnTo>
                    <a:pt x="2869098" y="3222082"/>
                  </a:lnTo>
                  <a:lnTo>
                    <a:pt x="2864383" y="3219282"/>
                  </a:lnTo>
                  <a:lnTo>
                    <a:pt x="2860667" y="3216910"/>
                  </a:lnTo>
                  <a:close/>
                </a:path>
                <a:path w="17809845" h="10026015">
                  <a:moveTo>
                    <a:pt x="9625919" y="6099591"/>
                  </a:moveTo>
                  <a:lnTo>
                    <a:pt x="9616258" y="6098227"/>
                  </a:lnTo>
                  <a:lnTo>
                    <a:pt x="9611832" y="6097522"/>
                  </a:lnTo>
                  <a:lnTo>
                    <a:pt x="9607792" y="6100526"/>
                  </a:lnTo>
                  <a:lnTo>
                    <a:pt x="9607228" y="6104619"/>
                  </a:lnTo>
                  <a:lnTo>
                    <a:pt x="9606948" y="6108046"/>
                  </a:lnTo>
                  <a:lnTo>
                    <a:pt x="9608620" y="6111516"/>
                  </a:lnTo>
                  <a:lnTo>
                    <a:pt x="9613620" y="6113648"/>
                  </a:lnTo>
                  <a:lnTo>
                    <a:pt x="9619188" y="6114448"/>
                  </a:lnTo>
                  <a:lnTo>
                    <a:pt x="9623611" y="6115153"/>
                  </a:lnTo>
                  <a:lnTo>
                    <a:pt x="9627654" y="6112149"/>
                  </a:lnTo>
                  <a:lnTo>
                    <a:pt x="9628217" y="6108057"/>
                  </a:lnTo>
                  <a:lnTo>
                    <a:pt x="9628923" y="6103630"/>
                  </a:lnTo>
                  <a:lnTo>
                    <a:pt x="9625919" y="6099591"/>
                  </a:lnTo>
                  <a:close/>
                </a:path>
                <a:path w="17809845" h="10026015">
                  <a:moveTo>
                    <a:pt x="14817192" y="8303774"/>
                  </a:moveTo>
                  <a:lnTo>
                    <a:pt x="14812198" y="8304402"/>
                  </a:lnTo>
                  <a:lnTo>
                    <a:pt x="14807070" y="8310881"/>
                  </a:lnTo>
                  <a:lnTo>
                    <a:pt x="14807697" y="8315876"/>
                  </a:lnTo>
                  <a:lnTo>
                    <a:pt x="14815368" y="8321906"/>
                  </a:lnTo>
                  <a:lnTo>
                    <a:pt x="14820367" y="8324039"/>
                  </a:lnTo>
                  <a:lnTo>
                    <a:pt x="14823887" y="8323176"/>
                  </a:lnTo>
                  <a:lnTo>
                    <a:pt x="14826167" y="8320603"/>
                  </a:lnTo>
                  <a:lnTo>
                    <a:pt x="14828731" y="8317363"/>
                  </a:lnTo>
                  <a:lnTo>
                    <a:pt x="14828102" y="8312368"/>
                  </a:lnTo>
                  <a:lnTo>
                    <a:pt x="14817192" y="8303774"/>
                  </a:lnTo>
                  <a:close/>
                </a:path>
                <a:path w="17809845" h="10026015">
                  <a:moveTo>
                    <a:pt x="2784366" y="3171362"/>
                  </a:moveTo>
                  <a:lnTo>
                    <a:pt x="2779895" y="3172606"/>
                  </a:lnTo>
                  <a:lnTo>
                    <a:pt x="2775150" y="3180037"/>
                  </a:lnTo>
                  <a:lnTo>
                    <a:pt x="2776394" y="3184507"/>
                  </a:lnTo>
                  <a:lnTo>
                    <a:pt x="2780110" y="3186880"/>
                  </a:lnTo>
                  <a:lnTo>
                    <a:pt x="2784825" y="3189679"/>
                  </a:lnTo>
                  <a:lnTo>
                    <a:pt x="2789158" y="3191528"/>
                  </a:lnTo>
                  <a:lnTo>
                    <a:pt x="2793486" y="3190616"/>
                  </a:lnTo>
                  <a:lnTo>
                    <a:pt x="2795383" y="3187092"/>
                  </a:lnTo>
                  <a:lnTo>
                    <a:pt x="2797756" y="3183376"/>
                  </a:lnTo>
                  <a:lnTo>
                    <a:pt x="2796512" y="3178906"/>
                  </a:lnTo>
                  <a:lnTo>
                    <a:pt x="2792796" y="3176534"/>
                  </a:lnTo>
                  <a:lnTo>
                    <a:pt x="2788081" y="3173734"/>
                  </a:lnTo>
                  <a:lnTo>
                    <a:pt x="2784366" y="3171362"/>
                  </a:lnTo>
                  <a:close/>
                </a:path>
                <a:path w="17809845" h="10026015">
                  <a:moveTo>
                    <a:pt x="9713826" y="6114240"/>
                  </a:moveTo>
                  <a:lnTo>
                    <a:pt x="9704165" y="6112877"/>
                  </a:lnTo>
                  <a:lnTo>
                    <a:pt x="9699739" y="6112171"/>
                  </a:lnTo>
                  <a:lnTo>
                    <a:pt x="9695699" y="6115175"/>
                  </a:lnTo>
                  <a:lnTo>
                    <a:pt x="9695136" y="6119268"/>
                  </a:lnTo>
                  <a:lnTo>
                    <a:pt x="9694756" y="6122652"/>
                  </a:lnTo>
                  <a:lnTo>
                    <a:pt x="9694714" y="6123028"/>
                  </a:lnTo>
                  <a:lnTo>
                    <a:pt x="9696527" y="6126164"/>
                  </a:lnTo>
                  <a:lnTo>
                    <a:pt x="9701526" y="6128297"/>
                  </a:lnTo>
                  <a:lnTo>
                    <a:pt x="9707095" y="6129097"/>
                  </a:lnTo>
                  <a:lnTo>
                    <a:pt x="9711521" y="6129803"/>
                  </a:lnTo>
                  <a:lnTo>
                    <a:pt x="9715419" y="6127133"/>
                  </a:lnTo>
                  <a:lnTo>
                    <a:pt x="9716831" y="6118279"/>
                  </a:lnTo>
                  <a:lnTo>
                    <a:pt x="9713826" y="6114240"/>
                  </a:lnTo>
                  <a:close/>
                </a:path>
                <a:path w="17809845" h="10026015">
                  <a:moveTo>
                    <a:pt x="2708539" y="3125622"/>
                  </a:moveTo>
                  <a:lnTo>
                    <a:pt x="2704069" y="3126867"/>
                  </a:lnTo>
                  <a:lnTo>
                    <a:pt x="2699324" y="3134298"/>
                  </a:lnTo>
                  <a:lnTo>
                    <a:pt x="2700568" y="3138768"/>
                  </a:lnTo>
                  <a:lnTo>
                    <a:pt x="2704284" y="3141141"/>
                  </a:lnTo>
                  <a:lnTo>
                    <a:pt x="2708999" y="3143940"/>
                  </a:lnTo>
                  <a:lnTo>
                    <a:pt x="2713332" y="3145789"/>
                  </a:lnTo>
                  <a:lnTo>
                    <a:pt x="2717327" y="3144734"/>
                  </a:lnTo>
                  <a:lnTo>
                    <a:pt x="2719558" y="3141352"/>
                  </a:lnTo>
                  <a:lnTo>
                    <a:pt x="2721930" y="3137637"/>
                  </a:lnTo>
                  <a:lnTo>
                    <a:pt x="2720686" y="3133167"/>
                  </a:lnTo>
                  <a:lnTo>
                    <a:pt x="2716970" y="3130794"/>
                  </a:lnTo>
                  <a:lnTo>
                    <a:pt x="2712255" y="3127995"/>
                  </a:lnTo>
                  <a:lnTo>
                    <a:pt x="2708539" y="3125622"/>
                  </a:lnTo>
                  <a:close/>
                </a:path>
                <a:path w="17809845" h="10026015">
                  <a:moveTo>
                    <a:pt x="14748533" y="8247698"/>
                  </a:moveTo>
                  <a:lnTo>
                    <a:pt x="14743539" y="8248325"/>
                  </a:lnTo>
                  <a:lnTo>
                    <a:pt x="14740974" y="8251565"/>
                  </a:lnTo>
                  <a:lnTo>
                    <a:pt x="14738077" y="8254662"/>
                  </a:lnTo>
                  <a:lnTo>
                    <a:pt x="14738704" y="8259658"/>
                  </a:lnTo>
                  <a:lnTo>
                    <a:pt x="14746376" y="8265687"/>
                  </a:lnTo>
                  <a:lnTo>
                    <a:pt x="14748376" y="8266540"/>
                  </a:lnTo>
                  <a:lnTo>
                    <a:pt x="14748234" y="8266874"/>
                  </a:lnTo>
                  <a:lnTo>
                    <a:pt x="14751233" y="8268153"/>
                  </a:lnTo>
                  <a:lnTo>
                    <a:pt x="14754751" y="8267290"/>
                  </a:lnTo>
                  <a:lnTo>
                    <a:pt x="14757031" y="8264717"/>
                  </a:lnTo>
                  <a:lnTo>
                    <a:pt x="14759928" y="8261619"/>
                  </a:lnTo>
                  <a:lnTo>
                    <a:pt x="14759303" y="8256625"/>
                  </a:lnTo>
                  <a:lnTo>
                    <a:pt x="14751632" y="8250595"/>
                  </a:lnTo>
                  <a:lnTo>
                    <a:pt x="14748533" y="8247698"/>
                  </a:lnTo>
                  <a:close/>
                </a:path>
                <a:path w="17809845" h="10026015">
                  <a:moveTo>
                    <a:pt x="2632856" y="3079550"/>
                  </a:moveTo>
                  <a:lnTo>
                    <a:pt x="2628052" y="3080652"/>
                  </a:lnTo>
                  <a:lnTo>
                    <a:pt x="2625679" y="3084367"/>
                  </a:lnTo>
                  <a:lnTo>
                    <a:pt x="2623449" y="3087749"/>
                  </a:lnTo>
                  <a:lnTo>
                    <a:pt x="2624551" y="3092554"/>
                  </a:lnTo>
                  <a:lnTo>
                    <a:pt x="2628267" y="3094926"/>
                  </a:lnTo>
                  <a:lnTo>
                    <a:pt x="2632982" y="3097725"/>
                  </a:lnTo>
                  <a:lnTo>
                    <a:pt x="2637315" y="3099573"/>
                  </a:lnTo>
                  <a:lnTo>
                    <a:pt x="2641310" y="3098520"/>
                  </a:lnTo>
                  <a:lnTo>
                    <a:pt x="2645771" y="3091756"/>
                  </a:lnTo>
                  <a:lnTo>
                    <a:pt x="2644668" y="3086952"/>
                  </a:lnTo>
                  <a:lnTo>
                    <a:pt x="2640953" y="3084579"/>
                  </a:lnTo>
                  <a:lnTo>
                    <a:pt x="2636238" y="3081780"/>
                  </a:lnTo>
                  <a:lnTo>
                    <a:pt x="2632856" y="3079550"/>
                  </a:lnTo>
                  <a:close/>
                </a:path>
                <a:path w="17809845" h="10026015">
                  <a:moveTo>
                    <a:pt x="9801016" y="6127795"/>
                  </a:moveTo>
                  <a:lnTo>
                    <a:pt x="9787262" y="6125868"/>
                  </a:lnTo>
                  <a:lnTo>
                    <a:pt x="9783223" y="6128872"/>
                  </a:lnTo>
                  <a:lnTo>
                    <a:pt x="9782660" y="6132965"/>
                  </a:lnTo>
                  <a:lnTo>
                    <a:pt x="9782238" y="6136725"/>
                  </a:lnTo>
                  <a:lnTo>
                    <a:pt x="9784384" y="6140004"/>
                  </a:lnTo>
                  <a:lnTo>
                    <a:pt x="9787383" y="6141284"/>
                  </a:lnTo>
                  <a:lnTo>
                    <a:pt x="9787525" y="6140950"/>
                  </a:lnTo>
                  <a:lnTo>
                    <a:pt x="9789193" y="6141662"/>
                  </a:lnTo>
                  <a:lnTo>
                    <a:pt x="9798854" y="6143025"/>
                  </a:lnTo>
                  <a:lnTo>
                    <a:pt x="9802892" y="6140021"/>
                  </a:lnTo>
                  <a:lnTo>
                    <a:pt x="9804021" y="6131835"/>
                  </a:lnTo>
                  <a:lnTo>
                    <a:pt x="9801016" y="6127795"/>
                  </a:lnTo>
                  <a:close/>
                </a:path>
                <a:path w="17809845" h="10026015">
                  <a:moveTo>
                    <a:pt x="2557598" y="3032477"/>
                  </a:moveTo>
                  <a:lnTo>
                    <a:pt x="2552795" y="3033579"/>
                  </a:lnTo>
                  <a:lnTo>
                    <a:pt x="2550422" y="3037295"/>
                  </a:lnTo>
                  <a:lnTo>
                    <a:pt x="2549042" y="3039858"/>
                  </a:lnTo>
                  <a:lnTo>
                    <a:pt x="2548525" y="3040819"/>
                  </a:lnTo>
                  <a:lnTo>
                    <a:pt x="2549294" y="3045481"/>
                  </a:lnTo>
                  <a:lnTo>
                    <a:pt x="2553009" y="3047853"/>
                  </a:lnTo>
                  <a:lnTo>
                    <a:pt x="2557724" y="3050652"/>
                  </a:lnTo>
                  <a:lnTo>
                    <a:pt x="2562057" y="3052501"/>
                  </a:lnTo>
                  <a:lnTo>
                    <a:pt x="2566195" y="3051114"/>
                  </a:lnTo>
                  <a:lnTo>
                    <a:pt x="2568283" y="3048065"/>
                  </a:lnTo>
                  <a:lnTo>
                    <a:pt x="2570514" y="3044683"/>
                  </a:lnTo>
                  <a:lnTo>
                    <a:pt x="2569411" y="3039880"/>
                  </a:lnTo>
                  <a:lnTo>
                    <a:pt x="2565696" y="3037507"/>
                  </a:lnTo>
                  <a:lnTo>
                    <a:pt x="2560981" y="3034707"/>
                  </a:lnTo>
                  <a:lnTo>
                    <a:pt x="2557598" y="3032477"/>
                  </a:lnTo>
                  <a:close/>
                </a:path>
                <a:path w="17809845" h="10026015">
                  <a:moveTo>
                    <a:pt x="14680018" y="8191288"/>
                  </a:moveTo>
                  <a:lnTo>
                    <a:pt x="14675022" y="8191915"/>
                  </a:lnTo>
                  <a:lnTo>
                    <a:pt x="14672458" y="8195155"/>
                  </a:lnTo>
                  <a:lnTo>
                    <a:pt x="14669561" y="8198252"/>
                  </a:lnTo>
                  <a:lnTo>
                    <a:pt x="14670188" y="8203248"/>
                  </a:lnTo>
                  <a:lnTo>
                    <a:pt x="14677858" y="8209277"/>
                  </a:lnTo>
                  <a:lnTo>
                    <a:pt x="14679859" y="8210130"/>
                  </a:lnTo>
                  <a:lnTo>
                    <a:pt x="14679716" y="8210464"/>
                  </a:lnTo>
                  <a:lnTo>
                    <a:pt x="14682715" y="8211743"/>
                  </a:lnTo>
                  <a:lnTo>
                    <a:pt x="14686236" y="8210881"/>
                  </a:lnTo>
                  <a:lnTo>
                    <a:pt x="14688515" y="8208308"/>
                  </a:lnTo>
                  <a:lnTo>
                    <a:pt x="14691412" y="8205209"/>
                  </a:lnTo>
                  <a:lnTo>
                    <a:pt x="14690784" y="8200215"/>
                  </a:lnTo>
                  <a:lnTo>
                    <a:pt x="14683115" y="8194185"/>
                  </a:lnTo>
                  <a:lnTo>
                    <a:pt x="14680018" y="8191288"/>
                  </a:lnTo>
                  <a:close/>
                </a:path>
                <a:path w="17809845" h="10026015">
                  <a:moveTo>
                    <a:pt x="2482341" y="2985404"/>
                  </a:moveTo>
                  <a:lnTo>
                    <a:pt x="2477680" y="2986173"/>
                  </a:lnTo>
                  <a:lnTo>
                    <a:pt x="2475702" y="2989270"/>
                  </a:lnTo>
                  <a:lnTo>
                    <a:pt x="2475307" y="2989888"/>
                  </a:lnTo>
                  <a:lnTo>
                    <a:pt x="2473754" y="2992772"/>
                  </a:lnTo>
                  <a:lnTo>
                    <a:pt x="2473410" y="2993413"/>
                  </a:lnTo>
                  <a:lnTo>
                    <a:pt x="2474179" y="2998075"/>
                  </a:lnTo>
                  <a:lnTo>
                    <a:pt x="2477894" y="3000448"/>
                  </a:lnTo>
                  <a:lnTo>
                    <a:pt x="2482467" y="3003580"/>
                  </a:lnTo>
                  <a:lnTo>
                    <a:pt x="2486800" y="3005429"/>
                  </a:lnTo>
                  <a:lnTo>
                    <a:pt x="2490937" y="3004042"/>
                  </a:lnTo>
                  <a:lnTo>
                    <a:pt x="2493026" y="3000993"/>
                  </a:lnTo>
                  <a:lnTo>
                    <a:pt x="2494579" y="2998109"/>
                  </a:lnTo>
                  <a:lnTo>
                    <a:pt x="2494923" y="2997469"/>
                  </a:lnTo>
                  <a:lnTo>
                    <a:pt x="2494154" y="2992807"/>
                  </a:lnTo>
                  <a:lnTo>
                    <a:pt x="2490438" y="2990434"/>
                  </a:lnTo>
                  <a:lnTo>
                    <a:pt x="2485865" y="2987302"/>
                  </a:lnTo>
                  <a:lnTo>
                    <a:pt x="2482341" y="2985404"/>
                  </a:lnTo>
                  <a:close/>
                </a:path>
                <a:path w="17809845" h="10026015">
                  <a:moveTo>
                    <a:pt x="9889158" y="6140968"/>
                  </a:moveTo>
                  <a:lnTo>
                    <a:pt x="9875405" y="6139041"/>
                  </a:lnTo>
                  <a:lnTo>
                    <a:pt x="9871365" y="6142046"/>
                  </a:lnTo>
                  <a:lnTo>
                    <a:pt x="9870801" y="6146139"/>
                  </a:lnTo>
                  <a:lnTo>
                    <a:pt x="9870046" y="6149756"/>
                  </a:lnTo>
                  <a:lnTo>
                    <a:pt x="9872192" y="6153035"/>
                  </a:lnTo>
                  <a:lnTo>
                    <a:pt x="9875192" y="6154314"/>
                  </a:lnTo>
                  <a:lnTo>
                    <a:pt x="9875334" y="6153981"/>
                  </a:lnTo>
                  <a:lnTo>
                    <a:pt x="9877334" y="6154834"/>
                  </a:lnTo>
                  <a:lnTo>
                    <a:pt x="9886996" y="6156199"/>
                  </a:lnTo>
                  <a:lnTo>
                    <a:pt x="9891036" y="6153194"/>
                  </a:lnTo>
                  <a:lnTo>
                    <a:pt x="9892163" y="6145008"/>
                  </a:lnTo>
                  <a:lnTo>
                    <a:pt x="9889158" y="6140968"/>
                  </a:lnTo>
                  <a:close/>
                </a:path>
                <a:path w="17809845" h="10026015">
                  <a:moveTo>
                    <a:pt x="2407511" y="2937331"/>
                  </a:moveTo>
                  <a:lnTo>
                    <a:pt x="2402849" y="2938101"/>
                  </a:lnTo>
                  <a:lnTo>
                    <a:pt x="2400674" y="2941507"/>
                  </a:lnTo>
                  <a:lnTo>
                    <a:pt x="2398448" y="2944891"/>
                  </a:lnTo>
                  <a:lnTo>
                    <a:pt x="2398245" y="2945199"/>
                  </a:lnTo>
                  <a:lnTo>
                    <a:pt x="2399015" y="2949860"/>
                  </a:lnTo>
                  <a:lnTo>
                    <a:pt x="2402730" y="2952233"/>
                  </a:lnTo>
                  <a:lnTo>
                    <a:pt x="2407303" y="2955365"/>
                  </a:lnTo>
                  <a:lnTo>
                    <a:pt x="2408636" y="2955934"/>
                  </a:lnTo>
                  <a:lnTo>
                    <a:pt x="2408161" y="2956126"/>
                  </a:lnTo>
                  <a:lnTo>
                    <a:pt x="2411494" y="2957547"/>
                  </a:lnTo>
                  <a:lnTo>
                    <a:pt x="2415631" y="2956160"/>
                  </a:lnTo>
                  <a:lnTo>
                    <a:pt x="2417510" y="2953417"/>
                  </a:lnTo>
                  <a:lnTo>
                    <a:pt x="2419747" y="2950037"/>
                  </a:lnTo>
                  <a:lnTo>
                    <a:pt x="2419950" y="2949730"/>
                  </a:lnTo>
                  <a:lnTo>
                    <a:pt x="2419181" y="2945068"/>
                  </a:lnTo>
                  <a:lnTo>
                    <a:pt x="2415466" y="2942695"/>
                  </a:lnTo>
                  <a:lnTo>
                    <a:pt x="2410893" y="2939562"/>
                  </a:lnTo>
                  <a:lnTo>
                    <a:pt x="2407511" y="2937331"/>
                  </a:lnTo>
                  <a:close/>
                </a:path>
                <a:path w="17809845" h="10026015">
                  <a:moveTo>
                    <a:pt x="14611499" y="8134878"/>
                  </a:moveTo>
                  <a:lnTo>
                    <a:pt x="14606505" y="8135505"/>
                  </a:lnTo>
                  <a:lnTo>
                    <a:pt x="14603941" y="8138745"/>
                  </a:lnTo>
                  <a:lnTo>
                    <a:pt x="14601043" y="8141842"/>
                  </a:lnTo>
                  <a:lnTo>
                    <a:pt x="14601671" y="8146837"/>
                  </a:lnTo>
                  <a:lnTo>
                    <a:pt x="14609342" y="8152867"/>
                  </a:lnTo>
                  <a:lnTo>
                    <a:pt x="14611342" y="8153720"/>
                  </a:lnTo>
                  <a:lnTo>
                    <a:pt x="14611200" y="8154054"/>
                  </a:lnTo>
                  <a:lnTo>
                    <a:pt x="14614199" y="8155334"/>
                  </a:lnTo>
                  <a:lnTo>
                    <a:pt x="14617719" y="8154471"/>
                  </a:lnTo>
                  <a:lnTo>
                    <a:pt x="14619999" y="8151898"/>
                  </a:lnTo>
                  <a:lnTo>
                    <a:pt x="14622897" y="8148800"/>
                  </a:lnTo>
                  <a:lnTo>
                    <a:pt x="14622269" y="8143805"/>
                  </a:lnTo>
                  <a:lnTo>
                    <a:pt x="14614598" y="8137776"/>
                  </a:lnTo>
                  <a:lnTo>
                    <a:pt x="14611499" y="8134878"/>
                  </a:lnTo>
                  <a:close/>
                </a:path>
                <a:path w="17809845" h="10026015">
                  <a:moveTo>
                    <a:pt x="9976918" y="6153191"/>
                  </a:moveTo>
                  <a:lnTo>
                    <a:pt x="9967257" y="6151827"/>
                  </a:lnTo>
                  <a:lnTo>
                    <a:pt x="9962831" y="6151121"/>
                  </a:lnTo>
                  <a:lnTo>
                    <a:pt x="9959124" y="6154268"/>
                  </a:lnTo>
                  <a:lnTo>
                    <a:pt x="9958560" y="6158361"/>
                  </a:lnTo>
                  <a:lnTo>
                    <a:pt x="9958016" y="6161280"/>
                  </a:lnTo>
                  <a:lnTo>
                    <a:pt x="9957948" y="6161645"/>
                  </a:lnTo>
                  <a:lnTo>
                    <a:pt x="9960095" y="6164925"/>
                  </a:lnTo>
                  <a:lnTo>
                    <a:pt x="9965094" y="6167057"/>
                  </a:lnTo>
                  <a:lnTo>
                    <a:pt x="9970662" y="6167857"/>
                  </a:lnTo>
                  <a:lnTo>
                    <a:pt x="9975088" y="6168563"/>
                  </a:lnTo>
                  <a:lnTo>
                    <a:pt x="9978794" y="6165416"/>
                  </a:lnTo>
                  <a:lnTo>
                    <a:pt x="9979359" y="6161323"/>
                  </a:lnTo>
                  <a:lnTo>
                    <a:pt x="9980006" y="6157265"/>
                  </a:lnTo>
                  <a:lnTo>
                    <a:pt x="9980065" y="6156897"/>
                  </a:lnTo>
                  <a:lnTo>
                    <a:pt x="9976918" y="6153191"/>
                  </a:lnTo>
                  <a:close/>
                </a:path>
                <a:path w="17809845" h="10026015">
                  <a:moveTo>
                    <a:pt x="2333297" y="2888735"/>
                  </a:moveTo>
                  <a:lnTo>
                    <a:pt x="2328636" y="2889504"/>
                  </a:lnTo>
                  <a:lnTo>
                    <a:pt x="2324088" y="2896625"/>
                  </a:lnTo>
                  <a:lnTo>
                    <a:pt x="2323890" y="2896935"/>
                  </a:lnTo>
                  <a:lnTo>
                    <a:pt x="2324659" y="2901596"/>
                  </a:lnTo>
                  <a:lnTo>
                    <a:pt x="2328374" y="2903969"/>
                  </a:lnTo>
                  <a:lnTo>
                    <a:pt x="2332948" y="2907102"/>
                  </a:lnTo>
                  <a:lnTo>
                    <a:pt x="2334281" y="2907670"/>
                  </a:lnTo>
                  <a:lnTo>
                    <a:pt x="2334139" y="2908004"/>
                  </a:lnTo>
                  <a:lnTo>
                    <a:pt x="2337472" y="2909425"/>
                  </a:lnTo>
                  <a:lnTo>
                    <a:pt x="2341609" y="2908039"/>
                  </a:lnTo>
                  <a:lnTo>
                    <a:pt x="2343489" y="2905295"/>
                  </a:lnTo>
                  <a:lnTo>
                    <a:pt x="2346070" y="2901275"/>
                  </a:lnTo>
                  <a:lnTo>
                    <a:pt x="2345301" y="2896613"/>
                  </a:lnTo>
                  <a:lnTo>
                    <a:pt x="2341586" y="2894240"/>
                  </a:lnTo>
                  <a:lnTo>
                    <a:pt x="2337012" y="2891108"/>
                  </a:lnTo>
                  <a:lnTo>
                    <a:pt x="2333297" y="2888735"/>
                  </a:lnTo>
                  <a:close/>
                </a:path>
                <a:path w="17809845" h="10026015">
                  <a:moveTo>
                    <a:pt x="2258751" y="2839996"/>
                  </a:moveTo>
                  <a:lnTo>
                    <a:pt x="2254089" y="2840766"/>
                  </a:lnTo>
                  <a:lnTo>
                    <a:pt x="2249541" y="2847887"/>
                  </a:lnTo>
                  <a:lnTo>
                    <a:pt x="2249344" y="2848196"/>
                  </a:lnTo>
                  <a:lnTo>
                    <a:pt x="2250113" y="2852857"/>
                  </a:lnTo>
                  <a:lnTo>
                    <a:pt x="2253828" y="2855230"/>
                  </a:lnTo>
                  <a:lnTo>
                    <a:pt x="2258401" y="2858363"/>
                  </a:lnTo>
                  <a:lnTo>
                    <a:pt x="2263067" y="2860353"/>
                  </a:lnTo>
                  <a:lnTo>
                    <a:pt x="2267063" y="2859300"/>
                  </a:lnTo>
                  <a:lnTo>
                    <a:pt x="2268942" y="2856556"/>
                  </a:lnTo>
                  <a:lnTo>
                    <a:pt x="2271524" y="2852536"/>
                  </a:lnTo>
                  <a:lnTo>
                    <a:pt x="2270754" y="2847875"/>
                  </a:lnTo>
                  <a:lnTo>
                    <a:pt x="2267039" y="2845502"/>
                  </a:lnTo>
                  <a:lnTo>
                    <a:pt x="2262466" y="2842368"/>
                  </a:lnTo>
                  <a:lnTo>
                    <a:pt x="2258751" y="2839996"/>
                  </a:lnTo>
                  <a:close/>
                </a:path>
                <a:path w="17809845" h="10026015">
                  <a:moveTo>
                    <a:pt x="14543269" y="8077802"/>
                  </a:moveTo>
                  <a:lnTo>
                    <a:pt x="14538273" y="8078429"/>
                  </a:lnTo>
                  <a:lnTo>
                    <a:pt x="14535709" y="8081668"/>
                  </a:lnTo>
                  <a:lnTo>
                    <a:pt x="14532812" y="8084767"/>
                  </a:lnTo>
                  <a:lnTo>
                    <a:pt x="14533440" y="8089761"/>
                  </a:lnTo>
                  <a:lnTo>
                    <a:pt x="14541109" y="8095791"/>
                  </a:lnTo>
                  <a:lnTo>
                    <a:pt x="14543109" y="8096644"/>
                  </a:lnTo>
                  <a:lnTo>
                    <a:pt x="14542967" y="8096977"/>
                  </a:lnTo>
                  <a:lnTo>
                    <a:pt x="14545966" y="8098257"/>
                  </a:lnTo>
                  <a:lnTo>
                    <a:pt x="14549486" y="8097395"/>
                  </a:lnTo>
                  <a:lnTo>
                    <a:pt x="14551766" y="8094822"/>
                  </a:lnTo>
                  <a:lnTo>
                    <a:pt x="14554662" y="8091723"/>
                  </a:lnTo>
                  <a:lnTo>
                    <a:pt x="14554035" y="8086728"/>
                  </a:lnTo>
                  <a:lnTo>
                    <a:pt x="14546366" y="8080699"/>
                  </a:lnTo>
                  <a:lnTo>
                    <a:pt x="14543269" y="8077802"/>
                  </a:lnTo>
                  <a:close/>
                </a:path>
                <a:path w="17809845" h="10026015">
                  <a:moveTo>
                    <a:pt x="10064771" y="6164271"/>
                  </a:moveTo>
                  <a:lnTo>
                    <a:pt x="10051017" y="6162343"/>
                  </a:lnTo>
                  <a:lnTo>
                    <a:pt x="10047311" y="6165491"/>
                  </a:lnTo>
                  <a:lnTo>
                    <a:pt x="10046747" y="6169584"/>
                  </a:lnTo>
                  <a:lnTo>
                    <a:pt x="10046135" y="6172868"/>
                  </a:lnTo>
                  <a:lnTo>
                    <a:pt x="10048281" y="6176147"/>
                  </a:lnTo>
                  <a:lnTo>
                    <a:pt x="10051280" y="6177426"/>
                  </a:lnTo>
                  <a:lnTo>
                    <a:pt x="10051422" y="6177093"/>
                  </a:lnTo>
                  <a:lnTo>
                    <a:pt x="10053422" y="6177946"/>
                  </a:lnTo>
                  <a:lnTo>
                    <a:pt x="10063084" y="6179310"/>
                  </a:lnTo>
                  <a:lnTo>
                    <a:pt x="10066789" y="6176163"/>
                  </a:lnTo>
                  <a:lnTo>
                    <a:pt x="10067866" y="6168349"/>
                  </a:lnTo>
                  <a:lnTo>
                    <a:pt x="10067917" y="6167977"/>
                  </a:lnTo>
                  <a:lnTo>
                    <a:pt x="10064771" y="6164271"/>
                  </a:lnTo>
                  <a:close/>
                </a:path>
                <a:path w="17809845" h="10026015">
                  <a:moveTo>
                    <a:pt x="2185298" y="2790541"/>
                  </a:moveTo>
                  <a:lnTo>
                    <a:pt x="2180636" y="2791310"/>
                  </a:lnTo>
                  <a:lnTo>
                    <a:pt x="2176088" y="2798432"/>
                  </a:lnTo>
                  <a:lnTo>
                    <a:pt x="2175890" y="2798741"/>
                  </a:lnTo>
                  <a:lnTo>
                    <a:pt x="2176660" y="2803403"/>
                  </a:lnTo>
                  <a:lnTo>
                    <a:pt x="2180375" y="2805775"/>
                  </a:lnTo>
                  <a:lnTo>
                    <a:pt x="2184948" y="2808908"/>
                  </a:lnTo>
                  <a:lnTo>
                    <a:pt x="2189614" y="2810899"/>
                  </a:lnTo>
                  <a:lnTo>
                    <a:pt x="2193609" y="2809845"/>
                  </a:lnTo>
                  <a:lnTo>
                    <a:pt x="2195489" y="2807101"/>
                  </a:lnTo>
                  <a:lnTo>
                    <a:pt x="2198070" y="2803081"/>
                  </a:lnTo>
                  <a:lnTo>
                    <a:pt x="2197301" y="2798419"/>
                  </a:lnTo>
                  <a:lnTo>
                    <a:pt x="2193586" y="2796046"/>
                  </a:lnTo>
                  <a:lnTo>
                    <a:pt x="2189013" y="2792914"/>
                  </a:lnTo>
                  <a:lnTo>
                    <a:pt x="2185298" y="2790541"/>
                  </a:lnTo>
                  <a:close/>
                </a:path>
                <a:path w="17809845" h="10026015">
                  <a:moveTo>
                    <a:pt x="14475511" y="8020534"/>
                  </a:moveTo>
                  <a:lnTo>
                    <a:pt x="14470657" y="8020828"/>
                  </a:lnTo>
                  <a:lnTo>
                    <a:pt x="14468093" y="8024067"/>
                  </a:lnTo>
                  <a:lnTo>
                    <a:pt x="14465053" y="8027498"/>
                  </a:lnTo>
                  <a:lnTo>
                    <a:pt x="14465681" y="8032493"/>
                  </a:lnTo>
                  <a:lnTo>
                    <a:pt x="14468922" y="8035058"/>
                  </a:lnTo>
                  <a:lnTo>
                    <a:pt x="14473211" y="8038857"/>
                  </a:lnTo>
                  <a:lnTo>
                    <a:pt x="14478544" y="8041132"/>
                  </a:lnTo>
                  <a:lnTo>
                    <a:pt x="14482062" y="8040269"/>
                  </a:lnTo>
                  <a:lnTo>
                    <a:pt x="14484342" y="8037696"/>
                  </a:lnTo>
                  <a:lnTo>
                    <a:pt x="14487239" y="8034598"/>
                  </a:lnTo>
                  <a:lnTo>
                    <a:pt x="14486613" y="8029604"/>
                  </a:lnTo>
                  <a:lnTo>
                    <a:pt x="14483373" y="8027040"/>
                  </a:lnTo>
                  <a:lnTo>
                    <a:pt x="14479084" y="8023240"/>
                  </a:lnTo>
                  <a:lnTo>
                    <a:pt x="14475511" y="8020534"/>
                  </a:lnTo>
                  <a:close/>
                </a:path>
                <a:path w="17809845" h="10026015">
                  <a:moveTo>
                    <a:pt x="10153050" y="6174351"/>
                  </a:moveTo>
                  <a:lnTo>
                    <a:pt x="10139297" y="6172424"/>
                  </a:lnTo>
                  <a:lnTo>
                    <a:pt x="10135591" y="6175570"/>
                  </a:lnTo>
                  <a:lnTo>
                    <a:pt x="10135026" y="6179664"/>
                  </a:lnTo>
                  <a:lnTo>
                    <a:pt x="10134414" y="6182947"/>
                  </a:lnTo>
                  <a:lnTo>
                    <a:pt x="10136560" y="6186227"/>
                  </a:lnTo>
                  <a:lnTo>
                    <a:pt x="10139559" y="6187506"/>
                  </a:lnTo>
                  <a:lnTo>
                    <a:pt x="10139701" y="6187173"/>
                  </a:lnTo>
                  <a:lnTo>
                    <a:pt x="10141701" y="6188026"/>
                  </a:lnTo>
                  <a:lnTo>
                    <a:pt x="10151362" y="6189390"/>
                  </a:lnTo>
                  <a:lnTo>
                    <a:pt x="10155068" y="6186243"/>
                  </a:lnTo>
                  <a:lnTo>
                    <a:pt x="10156146" y="6178429"/>
                  </a:lnTo>
                  <a:lnTo>
                    <a:pt x="10156197" y="6178058"/>
                  </a:lnTo>
                  <a:lnTo>
                    <a:pt x="10153050" y="6174351"/>
                  </a:lnTo>
                  <a:close/>
                </a:path>
                <a:path w="17809845" h="10026015">
                  <a:moveTo>
                    <a:pt x="2112128" y="2740420"/>
                  </a:moveTo>
                  <a:lnTo>
                    <a:pt x="2106991" y="2741380"/>
                  </a:lnTo>
                  <a:lnTo>
                    <a:pt x="2102530" y="2748145"/>
                  </a:lnTo>
                  <a:lnTo>
                    <a:pt x="2103491" y="2753282"/>
                  </a:lnTo>
                  <a:lnTo>
                    <a:pt x="2106872" y="2755512"/>
                  </a:lnTo>
                  <a:lnTo>
                    <a:pt x="2111445" y="2758645"/>
                  </a:lnTo>
                  <a:lnTo>
                    <a:pt x="2116112" y="2760636"/>
                  </a:lnTo>
                  <a:lnTo>
                    <a:pt x="2120107" y="2759581"/>
                  </a:lnTo>
                  <a:lnTo>
                    <a:pt x="2122195" y="2756533"/>
                  </a:lnTo>
                  <a:lnTo>
                    <a:pt x="2124426" y="2753150"/>
                  </a:lnTo>
                  <a:lnTo>
                    <a:pt x="2123465" y="2748014"/>
                  </a:lnTo>
                  <a:lnTo>
                    <a:pt x="2120083" y="2745783"/>
                  </a:lnTo>
                  <a:lnTo>
                    <a:pt x="2115511" y="2742651"/>
                  </a:lnTo>
                  <a:lnTo>
                    <a:pt x="2112128" y="2740420"/>
                  </a:lnTo>
                  <a:close/>
                </a:path>
                <a:path w="17809845" h="10026015">
                  <a:moveTo>
                    <a:pt x="2039577" y="2689774"/>
                  </a:moveTo>
                  <a:lnTo>
                    <a:pt x="2034440" y="2690735"/>
                  </a:lnTo>
                  <a:lnTo>
                    <a:pt x="2032210" y="2694116"/>
                  </a:lnTo>
                  <a:lnTo>
                    <a:pt x="2029646" y="2697357"/>
                  </a:lnTo>
                  <a:lnTo>
                    <a:pt x="2030606" y="2702494"/>
                  </a:lnTo>
                  <a:lnTo>
                    <a:pt x="2033988" y="2704725"/>
                  </a:lnTo>
                  <a:lnTo>
                    <a:pt x="2038561" y="2707857"/>
                  </a:lnTo>
                  <a:lnTo>
                    <a:pt x="2039895" y="2708425"/>
                  </a:lnTo>
                  <a:lnTo>
                    <a:pt x="2039752" y="2708759"/>
                  </a:lnTo>
                  <a:lnTo>
                    <a:pt x="2043085" y="2710181"/>
                  </a:lnTo>
                  <a:lnTo>
                    <a:pt x="2047080" y="2709127"/>
                  </a:lnTo>
                  <a:lnTo>
                    <a:pt x="2049169" y="2706078"/>
                  </a:lnTo>
                  <a:lnTo>
                    <a:pt x="2051732" y="2702838"/>
                  </a:lnTo>
                  <a:lnTo>
                    <a:pt x="2050772" y="2697701"/>
                  </a:lnTo>
                  <a:lnTo>
                    <a:pt x="2047390" y="2695471"/>
                  </a:lnTo>
                  <a:lnTo>
                    <a:pt x="2042817" y="2692338"/>
                  </a:lnTo>
                  <a:lnTo>
                    <a:pt x="2039577" y="2689774"/>
                  </a:lnTo>
                  <a:close/>
                </a:path>
                <a:path w="17809845" h="10026015">
                  <a:moveTo>
                    <a:pt x="14407421" y="7963125"/>
                  </a:moveTo>
                  <a:lnTo>
                    <a:pt x="14402568" y="7963418"/>
                  </a:lnTo>
                  <a:lnTo>
                    <a:pt x="14400004" y="7966659"/>
                  </a:lnTo>
                  <a:lnTo>
                    <a:pt x="14397298" y="7970231"/>
                  </a:lnTo>
                  <a:lnTo>
                    <a:pt x="14397592" y="7975085"/>
                  </a:lnTo>
                  <a:lnTo>
                    <a:pt x="14400832" y="7977648"/>
                  </a:lnTo>
                  <a:lnTo>
                    <a:pt x="14405119" y="7981446"/>
                  </a:lnTo>
                  <a:lnTo>
                    <a:pt x="14407120" y="7982299"/>
                  </a:lnTo>
                  <a:lnTo>
                    <a:pt x="14407311" y="7982776"/>
                  </a:lnTo>
                  <a:lnTo>
                    <a:pt x="14410310" y="7984055"/>
                  </a:lnTo>
                  <a:lnTo>
                    <a:pt x="14413830" y="7983192"/>
                  </a:lnTo>
                  <a:lnTo>
                    <a:pt x="14416110" y="7980619"/>
                  </a:lnTo>
                  <a:lnTo>
                    <a:pt x="14418816" y="7977046"/>
                  </a:lnTo>
                  <a:lnTo>
                    <a:pt x="14418522" y="7972193"/>
                  </a:lnTo>
                  <a:lnTo>
                    <a:pt x="14415283" y="7969630"/>
                  </a:lnTo>
                  <a:lnTo>
                    <a:pt x="14410995" y="7965831"/>
                  </a:lnTo>
                  <a:lnTo>
                    <a:pt x="14407421" y="7963125"/>
                  </a:lnTo>
                  <a:close/>
                </a:path>
                <a:path w="17809845" h="10026015">
                  <a:moveTo>
                    <a:pt x="10241422" y="6183289"/>
                  </a:moveTo>
                  <a:lnTo>
                    <a:pt x="10237329" y="6182726"/>
                  </a:lnTo>
                  <a:lnTo>
                    <a:pt x="10231619" y="6182259"/>
                  </a:lnTo>
                  <a:lnTo>
                    <a:pt x="10227385" y="6182028"/>
                  </a:lnTo>
                  <a:lnTo>
                    <a:pt x="10223679" y="6185176"/>
                  </a:lnTo>
                  <a:lnTo>
                    <a:pt x="10223114" y="6189268"/>
                  </a:lnTo>
                  <a:lnTo>
                    <a:pt x="10222835" y="6192695"/>
                  </a:lnTo>
                  <a:lnTo>
                    <a:pt x="10224648" y="6195831"/>
                  </a:lnTo>
                  <a:lnTo>
                    <a:pt x="10227648" y="6197111"/>
                  </a:lnTo>
                  <a:lnTo>
                    <a:pt x="10228124" y="6196920"/>
                  </a:lnTo>
                  <a:lnTo>
                    <a:pt x="10230124" y="6197773"/>
                  </a:lnTo>
                  <a:lnTo>
                    <a:pt x="10235833" y="6198239"/>
                  </a:lnTo>
                  <a:lnTo>
                    <a:pt x="10240069" y="6198470"/>
                  </a:lnTo>
                  <a:lnTo>
                    <a:pt x="10243775" y="6195323"/>
                  </a:lnTo>
                  <a:lnTo>
                    <a:pt x="10244339" y="6191231"/>
                  </a:lnTo>
                  <a:lnTo>
                    <a:pt x="10244569" y="6186995"/>
                  </a:lnTo>
                  <a:lnTo>
                    <a:pt x="10241422" y="6183289"/>
                  </a:lnTo>
                  <a:close/>
                </a:path>
                <a:path w="17809845" h="10026015">
                  <a:moveTo>
                    <a:pt x="1966835" y="2638654"/>
                  </a:moveTo>
                  <a:lnTo>
                    <a:pt x="1962031" y="2639755"/>
                  </a:lnTo>
                  <a:lnTo>
                    <a:pt x="1956904" y="2646235"/>
                  </a:lnTo>
                  <a:lnTo>
                    <a:pt x="1958006" y="2651039"/>
                  </a:lnTo>
                  <a:lnTo>
                    <a:pt x="1961246" y="2653603"/>
                  </a:lnTo>
                  <a:lnTo>
                    <a:pt x="1965819" y="2656735"/>
                  </a:lnTo>
                  <a:lnTo>
                    <a:pt x="1967485" y="2657446"/>
                  </a:lnTo>
                  <a:lnTo>
                    <a:pt x="1967010" y="2657638"/>
                  </a:lnTo>
                  <a:lnTo>
                    <a:pt x="1970343" y="2659059"/>
                  </a:lnTo>
                  <a:lnTo>
                    <a:pt x="1974338" y="2658006"/>
                  </a:lnTo>
                  <a:lnTo>
                    <a:pt x="1976426" y="2654957"/>
                  </a:lnTo>
                  <a:lnTo>
                    <a:pt x="1978990" y="2651717"/>
                  </a:lnTo>
                  <a:lnTo>
                    <a:pt x="1977887" y="2646914"/>
                  </a:lnTo>
                  <a:lnTo>
                    <a:pt x="1974648" y="2644350"/>
                  </a:lnTo>
                  <a:lnTo>
                    <a:pt x="1970075" y="2641217"/>
                  </a:lnTo>
                  <a:lnTo>
                    <a:pt x="1966835" y="2638654"/>
                  </a:lnTo>
                  <a:close/>
                </a:path>
                <a:path w="17809845" h="10026015">
                  <a:moveTo>
                    <a:pt x="14339806" y="7905524"/>
                  </a:moveTo>
                  <a:lnTo>
                    <a:pt x="14335285" y="7905960"/>
                  </a:lnTo>
                  <a:lnTo>
                    <a:pt x="14332388" y="7909057"/>
                  </a:lnTo>
                  <a:lnTo>
                    <a:pt x="14329683" y="7912630"/>
                  </a:lnTo>
                  <a:lnTo>
                    <a:pt x="14330119" y="7917150"/>
                  </a:lnTo>
                  <a:lnTo>
                    <a:pt x="14333217" y="7920046"/>
                  </a:lnTo>
                  <a:lnTo>
                    <a:pt x="14337506" y="7923846"/>
                  </a:lnTo>
                  <a:lnTo>
                    <a:pt x="14339505" y="7924699"/>
                  </a:lnTo>
                  <a:lnTo>
                    <a:pt x="14339698" y="7925175"/>
                  </a:lnTo>
                  <a:lnTo>
                    <a:pt x="14342697" y="7926455"/>
                  </a:lnTo>
                  <a:lnTo>
                    <a:pt x="14346215" y="7925591"/>
                  </a:lnTo>
                  <a:lnTo>
                    <a:pt x="14348494" y="7923018"/>
                  </a:lnTo>
                  <a:lnTo>
                    <a:pt x="14351201" y="7919445"/>
                  </a:lnTo>
                  <a:lnTo>
                    <a:pt x="14350767" y="7914926"/>
                  </a:lnTo>
                  <a:lnTo>
                    <a:pt x="14347668" y="7912029"/>
                  </a:lnTo>
                  <a:lnTo>
                    <a:pt x="14343378" y="7908230"/>
                  </a:lnTo>
                  <a:lnTo>
                    <a:pt x="14339806" y="7905524"/>
                  </a:lnTo>
                  <a:close/>
                </a:path>
                <a:path w="17809845" h="10026015">
                  <a:moveTo>
                    <a:pt x="10329746" y="6191419"/>
                  </a:moveTo>
                  <a:lnTo>
                    <a:pt x="10325512" y="6191188"/>
                  </a:lnTo>
                  <a:lnTo>
                    <a:pt x="10319801" y="6190722"/>
                  </a:lnTo>
                  <a:lnTo>
                    <a:pt x="10315567" y="6190492"/>
                  </a:lnTo>
                  <a:lnTo>
                    <a:pt x="10311527" y="6193496"/>
                  </a:lnTo>
                  <a:lnTo>
                    <a:pt x="10311295" y="6197730"/>
                  </a:lnTo>
                  <a:lnTo>
                    <a:pt x="10311016" y="6201157"/>
                  </a:lnTo>
                  <a:lnTo>
                    <a:pt x="10328251" y="6206933"/>
                  </a:lnTo>
                  <a:lnTo>
                    <a:pt x="10332289" y="6203929"/>
                  </a:lnTo>
                  <a:lnTo>
                    <a:pt x="10332750" y="6195458"/>
                  </a:lnTo>
                  <a:lnTo>
                    <a:pt x="10329746" y="6191419"/>
                  </a:lnTo>
                  <a:close/>
                </a:path>
                <a:path w="17809845" h="10026015">
                  <a:moveTo>
                    <a:pt x="1894519" y="2586531"/>
                  </a:moveTo>
                  <a:lnTo>
                    <a:pt x="1889715" y="2587635"/>
                  </a:lnTo>
                  <a:lnTo>
                    <a:pt x="1884587" y="2594114"/>
                  </a:lnTo>
                  <a:lnTo>
                    <a:pt x="1885690" y="2598918"/>
                  </a:lnTo>
                  <a:lnTo>
                    <a:pt x="1888930" y="2601482"/>
                  </a:lnTo>
                  <a:lnTo>
                    <a:pt x="1893502" y="2604615"/>
                  </a:lnTo>
                  <a:lnTo>
                    <a:pt x="1898169" y="2606605"/>
                  </a:lnTo>
                  <a:lnTo>
                    <a:pt x="1902022" y="2605885"/>
                  </a:lnTo>
                  <a:lnTo>
                    <a:pt x="1904110" y="2602836"/>
                  </a:lnTo>
                  <a:lnTo>
                    <a:pt x="1906674" y="2599596"/>
                  </a:lnTo>
                  <a:lnTo>
                    <a:pt x="1905572" y="2594793"/>
                  </a:lnTo>
                  <a:lnTo>
                    <a:pt x="1902332" y="2592228"/>
                  </a:lnTo>
                  <a:lnTo>
                    <a:pt x="1897759" y="2589096"/>
                  </a:lnTo>
                  <a:lnTo>
                    <a:pt x="1894519" y="2586531"/>
                  </a:lnTo>
                  <a:close/>
                </a:path>
                <a:path w="17809845" h="10026015">
                  <a:moveTo>
                    <a:pt x="14272666" y="7847731"/>
                  </a:moveTo>
                  <a:lnTo>
                    <a:pt x="14268148" y="7848168"/>
                  </a:lnTo>
                  <a:lnTo>
                    <a:pt x="14265251" y="7851265"/>
                  </a:lnTo>
                  <a:lnTo>
                    <a:pt x="14262544" y="7854838"/>
                  </a:lnTo>
                  <a:lnTo>
                    <a:pt x="14262979" y="7859358"/>
                  </a:lnTo>
                  <a:lnTo>
                    <a:pt x="14266076" y="7862255"/>
                  </a:lnTo>
                  <a:lnTo>
                    <a:pt x="14270367" y="7866054"/>
                  </a:lnTo>
                  <a:lnTo>
                    <a:pt x="14272366" y="7866906"/>
                  </a:lnTo>
                  <a:lnTo>
                    <a:pt x="14272558" y="7867383"/>
                  </a:lnTo>
                  <a:lnTo>
                    <a:pt x="14275557" y="7868662"/>
                  </a:lnTo>
                  <a:lnTo>
                    <a:pt x="14279076" y="7867800"/>
                  </a:lnTo>
                  <a:lnTo>
                    <a:pt x="14281357" y="7865227"/>
                  </a:lnTo>
                  <a:lnTo>
                    <a:pt x="14284063" y="7861654"/>
                  </a:lnTo>
                  <a:lnTo>
                    <a:pt x="14283627" y="7857134"/>
                  </a:lnTo>
                  <a:lnTo>
                    <a:pt x="14280528" y="7854237"/>
                  </a:lnTo>
                  <a:lnTo>
                    <a:pt x="14276239" y="7850437"/>
                  </a:lnTo>
                  <a:lnTo>
                    <a:pt x="14272666" y="7847731"/>
                  </a:lnTo>
                  <a:close/>
                </a:path>
                <a:path w="17809845" h="10026015">
                  <a:moveTo>
                    <a:pt x="10418211" y="6199215"/>
                  </a:moveTo>
                  <a:lnTo>
                    <a:pt x="10413977" y="6198984"/>
                  </a:lnTo>
                  <a:lnTo>
                    <a:pt x="10403699" y="6198145"/>
                  </a:lnTo>
                  <a:lnTo>
                    <a:pt x="10399993" y="6201292"/>
                  </a:lnTo>
                  <a:lnTo>
                    <a:pt x="10399762" y="6205527"/>
                  </a:lnTo>
                  <a:lnTo>
                    <a:pt x="10399482" y="6208953"/>
                  </a:lnTo>
                  <a:lnTo>
                    <a:pt x="10401295" y="6212090"/>
                  </a:lnTo>
                  <a:lnTo>
                    <a:pt x="10405295" y="6213797"/>
                  </a:lnTo>
                  <a:lnTo>
                    <a:pt x="10406771" y="6214032"/>
                  </a:lnTo>
                  <a:lnTo>
                    <a:pt x="10417049" y="6214871"/>
                  </a:lnTo>
                  <a:lnTo>
                    <a:pt x="10420756" y="6211725"/>
                  </a:lnTo>
                  <a:lnTo>
                    <a:pt x="10420986" y="6207489"/>
                  </a:lnTo>
                  <a:lnTo>
                    <a:pt x="10421359" y="6202920"/>
                  </a:lnTo>
                  <a:lnTo>
                    <a:pt x="10418211" y="6199215"/>
                  </a:lnTo>
                  <a:close/>
                </a:path>
                <a:path w="17809845" h="10026015">
                  <a:moveTo>
                    <a:pt x="1823438" y="2533362"/>
                  </a:moveTo>
                  <a:lnTo>
                    <a:pt x="1818777" y="2534131"/>
                  </a:lnTo>
                  <a:lnTo>
                    <a:pt x="1816213" y="2537371"/>
                  </a:lnTo>
                  <a:lnTo>
                    <a:pt x="1813840" y="2541086"/>
                  </a:lnTo>
                  <a:lnTo>
                    <a:pt x="1814610" y="2545747"/>
                  </a:lnTo>
                  <a:lnTo>
                    <a:pt x="1822280" y="2551778"/>
                  </a:lnTo>
                  <a:lnTo>
                    <a:pt x="1827279" y="2553910"/>
                  </a:lnTo>
                  <a:lnTo>
                    <a:pt x="1831133" y="2553190"/>
                  </a:lnTo>
                  <a:lnTo>
                    <a:pt x="1833221" y="2550142"/>
                  </a:lnTo>
                  <a:lnTo>
                    <a:pt x="1835594" y="2546427"/>
                  </a:lnTo>
                  <a:lnTo>
                    <a:pt x="1834824" y="2541764"/>
                  </a:lnTo>
                  <a:lnTo>
                    <a:pt x="1827154" y="2535735"/>
                  </a:lnTo>
                  <a:lnTo>
                    <a:pt x="1823438" y="2533362"/>
                  </a:lnTo>
                  <a:close/>
                </a:path>
                <a:path w="17809845" h="10026015">
                  <a:moveTo>
                    <a:pt x="1752691" y="2480334"/>
                  </a:moveTo>
                  <a:lnTo>
                    <a:pt x="1748029" y="2481104"/>
                  </a:lnTo>
                  <a:lnTo>
                    <a:pt x="1745466" y="2484343"/>
                  </a:lnTo>
                  <a:lnTo>
                    <a:pt x="1742759" y="2487916"/>
                  </a:lnTo>
                  <a:lnTo>
                    <a:pt x="1743529" y="2492578"/>
                  </a:lnTo>
                  <a:lnTo>
                    <a:pt x="1751200" y="2498608"/>
                  </a:lnTo>
                  <a:lnTo>
                    <a:pt x="1752866" y="2499319"/>
                  </a:lnTo>
                  <a:lnTo>
                    <a:pt x="1752724" y="2499652"/>
                  </a:lnTo>
                  <a:lnTo>
                    <a:pt x="1756057" y="2501073"/>
                  </a:lnTo>
                  <a:lnTo>
                    <a:pt x="1759910" y="2500353"/>
                  </a:lnTo>
                  <a:lnTo>
                    <a:pt x="1761998" y="2497304"/>
                  </a:lnTo>
                  <a:lnTo>
                    <a:pt x="1764704" y="2493732"/>
                  </a:lnTo>
                  <a:lnTo>
                    <a:pt x="1763935" y="2489070"/>
                  </a:lnTo>
                  <a:lnTo>
                    <a:pt x="1756264" y="2483040"/>
                  </a:lnTo>
                  <a:lnTo>
                    <a:pt x="1752691" y="2480334"/>
                  </a:lnTo>
                  <a:close/>
                </a:path>
                <a:path w="17809845" h="10026015">
                  <a:moveTo>
                    <a:pt x="14205337" y="7789464"/>
                  </a:moveTo>
                  <a:lnTo>
                    <a:pt x="14200817" y="7789900"/>
                  </a:lnTo>
                  <a:lnTo>
                    <a:pt x="14197919" y="7792997"/>
                  </a:lnTo>
                  <a:lnTo>
                    <a:pt x="14195355" y="7796237"/>
                  </a:lnTo>
                  <a:lnTo>
                    <a:pt x="14195650" y="7801090"/>
                  </a:lnTo>
                  <a:lnTo>
                    <a:pt x="14198748" y="7803988"/>
                  </a:lnTo>
                  <a:lnTo>
                    <a:pt x="14203037" y="7807787"/>
                  </a:lnTo>
                  <a:lnTo>
                    <a:pt x="14203562" y="7808405"/>
                  </a:lnTo>
                  <a:lnTo>
                    <a:pt x="14208226" y="7810395"/>
                  </a:lnTo>
                  <a:lnTo>
                    <a:pt x="14211746" y="7809532"/>
                  </a:lnTo>
                  <a:lnTo>
                    <a:pt x="14214026" y="7806959"/>
                  </a:lnTo>
                  <a:lnTo>
                    <a:pt x="14216590" y="7803719"/>
                  </a:lnTo>
                  <a:lnTo>
                    <a:pt x="14216294" y="7798866"/>
                  </a:lnTo>
                  <a:lnTo>
                    <a:pt x="14213197" y="7795969"/>
                  </a:lnTo>
                  <a:lnTo>
                    <a:pt x="14208910" y="7792170"/>
                  </a:lnTo>
                  <a:lnTo>
                    <a:pt x="14205337" y="7789464"/>
                  </a:lnTo>
                  <a:close/>
                </a:path>
                <a:path w="17809845" h="10026015">
                  <a:moveTo>
                    <a:pt x="10506345" y="6206869"/>
                  </a:moveTo>
                  <a:lnTo>
                    <a:pt x="10502110" y="6206638"/>
                  </a:lnTo>
                  <a:lnTo>
                    <a:pt x="10496400" y="6206173"/>
                  </a:lnTo>
                  <a:lnTo>
                    <a:pt x="10492164" y="6205941"/>
                  </a:lnTo>
                  <a:lnTo>
                    <a:pt x="10488459" y="6209088"/>
                  </a:lnTo>
                  <a:lnTo>
                    <a:pt x="10488227" y="6213323"/>
                  </a:lnTo>
                  <a:lnTo>
                    <a:pt x="10488090" y="6216416"/>
                  </a:lnTo>
                  <a:lnTo>
                    <a:pt x="10489904" y="6219553"/>
                  </a:lnTo>
                  <a:lnTo>
                    <a:pt x="10493571" y="6221117"/>
                  </a:lnTo>
                  <a:lnTo>
                    <a:pt x="10495379" y="6221494"/>
                  </a:lnTo>
                  <a:lnTo>
                    <a:pt x="10501089" y="6221961"/>
                  </a:lnTo>
                  <a:lnTo>
                    <a:pt x="10505325" y="6222192"/>
                  </a:lnTo>
                  <a:lnTo>
                    <a:pt x="10509030" y="6219046"/>
                  </a:lnTo>
                  <a:lnTo>
                    <a:pt x="10509491" y="6210575"/>
                  </a:lnTo>
                  <a:lnTo>
                    <a:pt x="10506345" y="6206869"/>
                  </a:lnTo>
                  <a:close/>
                </a:path>
                <a:path w="17809845" h="10026015">
                  <a:moveTo>
                    <a:pt x="1682704" y="2426448"/>
                  </a:moveTo>
                  <a:lnTo>
                    <a:pt x="1677709" y="2427075"/>
                  </a:lnTo>
                  <a:lnTo>
                    <a:pt x="1672581" y="2433555"/>
                  </a:lnTo>
                  <a:lnTo>
                    <a:pt x="1673208" y="2438550"/>
                  </a:lnTo>
                  <a:lnTo>
                    <a:pt x="1680879" y="2444580"/>
                  </a:lnTo>
                  <a:lnTo>
                    <a:pt x="1682545" y="2445291"/>
                  </a:lnTo>
                  <a:lnTo>
                    <a:pt x="1682403" y="2445624"/>
                  </a:lnTo>
                  <a:lnTo>
                    <a:pt x="1685736" y="2447046"/>
                  </a:lnTo>
                  <a:lnTo>
                    <a:pt x="1689256" y="2446183"/>
                  </a:lnTo>
                  <a:lnTo>
                    <a:pt x="1691677" y="2443277"/>
                  </a:lnTo>
                  <a:lnTo>
                    <a:pt x="1694241" y="2440037"/>
                  </a:lnTo>
                  <a:lnTo>
                    <a:pt x="1693614" y="2435042"/>
                  </a:lnTo>
                  <a:lnTo>
                    <a:pt x="1682704" y="2426448"/>
                  </a:lnTo>
                  <a:close/>
                </a:path>
                <a:path w="17809845" h="10026015">
                  <a:moveTo>
                    <a:pt x="14138339" y="7731339"/>
                  </a:moveTo>
                  <a:lnTo>
                    <a:pt x="14133487" y="7731633"/>
                  </a:lnTo>
                  <a:lnTo>
                    <a:pt x="14130591" y="7734731"/>
                  </a:lnTo>
                  <a:lnTo>
                    <a:pt x="14128027" y="7737970"/>
                  </a:lnTo>
                  <a:lnTo>
                    <a:pt x="14128318" y="7742823"/>
                  </a:lnTo>
                  <a:lnTo>
                    <a:pt x="14131417" y="7745720"/>
                  </a:lnTo>
                  <a:lnTo>
                    <a:pt x="14136563" y="7750279"/>
                  </a:lnTo>
                  <a:lnTo>
                    <a:pt x="14140897" y="7752128"/>
                  </a:lnTo>
                  <a:lnTo>
                    <a:pt x="14144416" y="7751265"/>
                  </a:lnTo>
                  <a:lnTo>
                    <a:pt x="14146696" y="7748692"/>
                  </a:lnTo>
                  <a:lnTo>
                    <a:pt x="14149260" y="7745451"/>
                  </a:lnTo>
                  <a:lnTo>
                    <a:pt x="14148966" y="7740599"/>
                  </a:lnTo>
                  <a:lnTo>
                    <a:pt x="14145869" y="7737702"/>
                  </a:lnTo>
                  <a:lnTo>
                    <a:pt x="14141579" y="7733903"/>
                  </a:lnTo>
                  <a:lnTo>
                    <a:pt x="14138339" y="7731339"/>
                  </a:lnTo>
                  <a:close/>
                </a:path>
                <a:path w="17809845" h="10026015">
                  <a:moveTo>
                    <a:pt x="10594904" y="6213523"/>
                  </a:moveTo>
                  <a:lnTo>
                    <a:pt x="10590669" y="6213292"/>
                  </a:lnTo>
                  <a:lnTo>
                    <a:pt x="10584959" y="6212826"/>
                  </a:lnTo>
                  <a:lnTo>
                    <a:pt x="10580724" y="6212595"/>
                  </a:lnTo>
                  <a:lnTo>
                    <a:pt x="10577017" y="6215741"/>
                  </a:lnTo>
                  <a:lnTo>
                    <a:pt x="10576787" y="6219977"/>
                  </a:lnTo>
                  <a:lnTo>
                    <a:pt x="10576649" y="6223070"/>
                  </a:lnTo>
                  <a:lnTo>
                    <a:pt x="10578462" y="6226207"/>
                  </a:lnTo>
                  <a:lnTo>
                    <a:pt x="10582128" y="6227771"/>
                  </a:lnTo>
                  <a:lnTo>
                    <a:pt x="10583937" y="6228149"/>
                  </a:lnTo>
                  <a:lnTo>
                    <a:pt x="10589648" y="6228614"/>
                  </a:lnTo>
                  <a:lnTo>
                    <a:pt x="10593883" y="6228846"/>
                  </a:lnTo>
                  <a:lnTo>
                    <a:pt x="10597589" y="6225699"/>
                  </a:lnTo>
                  <a:lnTo>
                    <a:pt x="10598051" y="6217229"/>
                  </a:lnTo>
                  <a:lnTo>
                    <a:pt x="10594904" y="6213523"/>
                  </a:lnTo>
                  <a:close/>
                </a:path>
                <a:path w="17809845" h="10026015">
                  <a:moveTo>
                    <a:pt x="1612476" y="2371278"/>
                  </a:moveTo>
                  <a:lnTo>
                    <a:pt x="1607481" y="2371906"/>
                  </a:lnTo>
                  <a:lnTo>
                    <a:pt x="1602353" y="2378386"/>
                  </a:lnTo>
                  <a:lnTo>
                    <a:pt x="1602981" y="2383380"/>
                  </a:lnTo>
                  <a:lnTo>
                    <a:pt x="1610651" y="2389411"/>
                  </a:lnTo>
                  <a:lnTo>
                    <a:pt x="1612651" y="2390264"/>
                  </a:lnTo>
                  <a:lnTo>
                    <a:pt x="1612509" y="2390597"/>
                  </a:lnTo>
                  <a:lnTo>
                    <a:pt x="1615509" y="2391876"/>
                  </a:lnTo>
                  <a:lnTo>
                    <a:pt x="1619170" y="2390680"/>
                  </a:lnTo>
                  <a:lnTo>
                    <a:pt x="1621450" y="2388107"/>
                  </a:lnTo>
                  <a:lnTo>
                    <a:pt x="1624014" y="2384867"/>
                  </a:lnTo>
                  <a:lnTo>
                    <a:pt x="1623387" y="2379873"/>
                  </a:lnTo>
                  <a:lnTo>
                    <a:pt x="1612476" y="2371278"/>
                  </a:lnTo>
                  <a:close/>
                </a:path>
                <a:path w="17809845" h="10026015">
                  <a:moveTo>
                    <a:pt x="14071343" y="7673213"/>
                  </a:moveTo>
                  <a:lnTo>
                    <a:pt x="14066490" y="7673508"/>
                  </a:lnTo>
                  <a:lnTo>
                    <a:pt x="14063593" y="7676605"/>
                  </a:lnTo>
                  <a:lnTo>
                    <a:pt x="14061029" y="7679845"/>
                  </a:lnTo>
                  <a:lnTo>
                    <a:pt x="14061323" y="7684698"/>
                  </a:lnTo>
                  <a:lnTo>
                    <a:pt x="14064420" y="7687595"/>
                  </a:lnTo>
                  <a:lnTo>
                    <a:pt x="14069567" y="7692154"/>
                  </a:lnTo>
                  <a:lnTo>
                    <a:pt x="14073899" y="7694002"/>
                  </a:lnTo>
                  <a:lnTo>
                    <a:pt x="14077419" y="7693140"/>
                  </a:lnTo>
                  <a:lnTo>
                    <a:pt x="14079698" y="7690566"/>
                  </a:lnTo>
                  <a:lnTo>
                    <a:pt x="14082262" y="7687327"/>
                  </a:lnTo>
                  <a:lnTo>
                    <a:pt x="14081968" y="7682474"/>
                  </a:lnTo>
                  <a:lnTo>
                    <a:pt x="14078871" y="7679577"/>
                  </a:lnTo>
                  <a:lnTo>
                    <a:pt x="14074584" y="7675778"/>
                  </a:lnTo>
                  <a:lnTo>
                    <a:pt x="14071343" y="7673213"/>
                  </a:lnTo>
                  <a:close/>
                </a:path>
                <a:path w="17809845" h="10026015">
                  <a:moveTo>
                    <a:pt x="10683414" y="6219368"/>
                  </a:moveTo>
                  <a:lnTo>
                    <a:pt x="10679179" y="6219137"/>
                  </a:lnTo>
                  <a:lnTo>
                    <a:pt x="10673469" y="6218671"/>
                  </a:lnTo>
                  <a:lnTo>
                    <a:pt x="10669234" y="6218441"/>
                  </a:lnTo>
                  <a:lnTo>
                    <a:pt x="10665528" y="6221587"/>
                  </a:lnTo>
                  <a:lnTo>
                    <a:pt x="10665297" y="6225822"/>
                  </a:lnTo>
                  <a:lnTo>
                    <a:pt x="10665048" y="6228868"/>
                  </a:lnTo>
                  <a:lnTo>
                    <a:pt x="10682393" y="6234690"/>
                  </a:lnTo>
                  <a:lnTo>
                    <a:pt x="10686099" y="6231544"/>
                  </a:lnTo>
                  <a:lnTo>
                    <a:pt x="10686560" y="6223074"/>
                  </a:lnTo>
                  <a:lnTo>
                    <a:pt x="10683414" y="6219368"/>
                  </a:lnTo>
                  <a:close/>
                </a:path>
                <a:path w="17809845" h="10026015">
                  <a:moveTo>
                    <a:pt x="1543200" y="2315727"/>
                  </a:moveTo>
                  <a:lnTo>
                    <a:pt x="1538205" y="2316354"/>
                  </a:lnTo>
                  <a:lnTo>
                    <a:pt x="1533077" y="2322833"/>
                  </a:lnTo>
                  <a:lnTo>
                    <a:pt x="1533704" y="2327829"/>
                  </a:lnTo>
                  <a:lnTo>
                    <a:pt x="1541375" y="2333858"/>
                  </a:lnTo>
                  <a:lnTo>
                    <a:pt x="1546374" y="2335991"/>
                  </a:lnTo>
                  <a:lnTo>
                    <a:pt x="1549894" y="2335128"/>
                  </a:lnTo>
                  <a:lnTo>
                    <a:pt x="1552173" y="2332555"/>
                  </a:lnTo>
                  <a:lnTo>
                    <a:pt x="1554737" y="2329315"/>
                  </a:lnTo>
                  <a:lnTo>
                    <a:pt x="1554110" y="2324320"/>
                  </a:lnTo>
                  <a:lnTo>
                    <a:pt x="1543200" y="2315727"/>
                  </a:lnTo>
                  <a:close/>
                </a:path>
                <a:path w="17809845" h="10026015">
                  <a:moveTo>
                    <a:pt x="14004487" y="7614755"/>
                  </a:moveTo>
                  <a:lnTo>
                    <a:pt x="13999635" y="7615049"/>
                  </a:lnTo>
                  <a:lnTo>
                    <a:pt x="13996737" y="7618147"/>
                  </a:lnTo>
                  <a:lnTo>
                    <a:pt x="13994173" y="7621386"/>
                  </a:lnTo>
                  <a:lnTo>
                    <a:pt x="13994468" y="7626239"/>
                  </a:lnTo>
                  <a:lnTo>
                    <a:pt x="13997565" y="7629136"/>
                  </a:lnTo>
                  <a:lnTo>
                    <a:pt x="14002712" y="7633696"/>
                  </a:lnTo>
                  <a:lnTo>
                    <a:pt x="14007043" y="7635543"/>
                  </a:lnTo>
                  <a:lnTo>
                    <a:pt x="14010564" y="7634681"/>
                  </a:lnTo>
                  <a:lnTo>
                    <a:pt x="14012844" y="7632108"/>
                  </a:lnTo>
                  <a:lnTo>
                    <a:pt x="14015407" y="7628867"/>
                  </a:lnTo>
                  <a:lnTo>
                    <a:pt x="14015113" y="7624015"/>
                  </a:lnTo>
                  <a:lnTo>
                    <a:pt x="14012015" y="7621117"/>
                  </a:lnTo>
                  <a:lnTo>
                    <a:pt x="14007728" y="7617320"/>
                  </a:lnTo>
                  <a:lnTo>
                    <a:pt x="14004487" y="7614755"/>
                  </a:lnTo>
                  <a:close/>
                </a:path>
                <a:path w="17809845" h="10026015">
                  <a:moveTo>
                    <a:pt x="10771924" y="6225213"/>
                  </a:moveTo>
                  <a:lnTo>
                    <a:pt x="10767689" y="6224982"/>
                  </a:lnTo>
                  <a:lnTo>
                    <a:pt x="10761978" y="6224517"/>
                  </a:lnTo>
                  <a:lnTo>
                    <a:pt x="10757744" y="6224286"/>
                  </a:lnTo>
                  <a:lnTo>
                    <a:pt x="10754037" y="6227432"/>
                  </a:lnTo>
                  <a:lnTo>
                    <a:pt x="10753807" y="6231667"/>
                  </a:lnTo>
                  <a:lnTo>
                    <a:pt x="10753558" y="6234713"/>
                  </a:lnTo>
                  <a:lnTo>
                    <a:pt x="10770903" y="6240536"/>
                  </a:lnTo>
                  <a:lnTo>
                    <a:pt x="10774608" y="6237390"/>
                  </a:lnTo>
                  <a:lnTo>
                    <a:pt x="10775071" y="6228919"/>
                  </a:lnTo>
                  <a:lnTo>
                    <a:pt x="10771924" y="6225213"/>
                  </a:lnTo>
                  <a:close/>
                </a:path>
                <a:path w="17809845" h="10026015">
                  <a:moveTo>
                    <a:pt x="1475158" y="2259126"/>
                  </a:moveTo>
                  <a:lnTo>
                    <a:pt x="1470164" y="2259753"/>
                  </a:lnTo>
                  <a:lnTo>
                    <a:pt x="1467600" y="2262992"/>
                  </a:lnTo>
                  <a:lnTo>
                    <a:pt x="1464702" y="2266091"/>
                  </a:lnTo>
                  <a:lnTo>
                    <a:pt x="1465329" y="2271085"/>
                  </a:lnTo>
                  <a:lnTo>
                    <a:pt x="1473000" y="2277115"/>
                  </a:lnTo>
                  <a:lnTo>
                    <a:pt x="1475000" y="2277969"/>
                  </a:lnTo>
                  <a:lnTo>
                    <a:pt x="1474858" y="2278301"/>
                  </a:lnTo>
                  <a:lnTo>
                    <a:pt x="1477858" y="2279581"/>
                  </a:lnTo>
                  <a:lnTo>
                    <a:pt x="1481377" y="2278719"/>
                  </a:lnTo>
                  <a:lnTo>
                    <a:pt x="1483657" y="2276146"/>
                  </a:lnTo>
                  <a:lnTo>
                    <a:pt x="1486554" y="2273048"/>
                  </a:lnTo>
                  <a:lnTo>
                    <a:pt x="1485927" y="2268053"/>
                  </a:lnTo>
                  <a:lnTo>
                    <a:pt x="1478256" y="2262023"/>
                  </a:lnTo>
                  <a:lnTo>
                    <a:pt x="1475158" y="2259126"/>
                  </a:lnTo>
                  <a:close/>
                </a:path>
                <a:path w="17809845" h="10026015">
                  <a:moveTo>
                    <a:pt x="13938109" y="7556105"/>
                  </a:moveTo>
                  <a:lnTo>
                    <a:pt x="13933255" y="7556399"/>
                  </a:lnTo>
                  <a:lnTo>
                    <a:pt x="13927460" y="7562594"/>
                  </a:lnTo>
                  <a:lnTo>
                    <a:pt x="13927754" y="7567447"/>
                  </a:lnTo>
                  <a:lnTo>
                    <a:pt x="13930852" y="7570345"/>
                  </a:lnTo>
                  <a:lnTo>
                    <a:pt x="13936001" y="7574904"/>
                  </a:lnTo>
                  <a:lnTo>
                    <a:pt x="13937333" y="7575472"/>
                  </a:lnTo>
                  <a:lnTo>
                    <a:pt x="13937191" y="7575805"/>
                  </a:lnTo>
                  <a:lnTo>
                    <a:pt x="13940191" y="7577085"/>
                  </a:lnTo>
                  <a:lnTo>
                    <a:pt x="13943708" y="7576223"/>
                  </a:lnTo>
                  <a:lnTo>
                    <a:pt x="13945988" y="7573649"/>
                  </a:lnTo>
                  <a:lnTo>
                    <a:pt x="13948884" y="7570551"/>
                  </a:lnTo>
                  <a:lnTo>
                    <a:pt x="13948593" y="7565699"/>
                  </a:lnTo>
                  <a:lnTo>
                    <a:pt x="13945495" y="7562802"/>
                  </a:lnTo>
                  <a:lnTo>
                    <a:pt x="13941206" y="7559002"/>
                  </a:lnTo>
                  <a:lnTo>
                    <a:pt x="13938109" y="7556105"/>
                  </a:lnTo>
                  <a:close/>
                </a:path>
                <a:path w="17809845" h="10026015">
                  <a:moveTo>
                    <a:pt x="1407544" y="2201525"/>
                  </a:moveTo>
                  <a:lnTo>
                    <a:pt x="1403025" y="2201961"/>
                  </a:lnTo>
                  <a:lnTo>
                    <a:pt x="1400127" y="2205059"/>
                  </a:lnTo>
                  <a:lnTo>
                    <a:pt x="1397421" y="2208632"/>
                  </a:lnTo>
                  <a:lnTo>
                    <a:pt x="1397857" y="2213151"/>
                  </a:lnTo>
                  <a:lnTo>
                    <a:pt x="1400955" y="2216048"/>
                  </a:lnTo>
                  <a:lnTo>
                    <a:pt x="1405243" y="2219848"/>
                  </a:lnTo>
                  <a:lnTo>
                    <a:pt x="1407243" y="2220701"/>
                  </a:lnTo>
                  <a:lnTo>
                    <a:pt x="1407434" y="2221176"/>
                  </a:lnTo>
                  <a:lnTo>
                    <a:pt x="1410434" y="2222455"/>
                  </a:lnTo>
                  <a:lnTo>
                    <a:pt x="1413954" y="2221593"/>
                  </a:lnTo>
                  <a:lnTo>
                    <a:pt x="1416233" y="2219020"/>
                  </a:lnTo>
                  <a:lnTo>
                    <a:pt x="1418939" y="2215447"/>
                  </a:lnTo>
                  <a:lnTo>
                    <a:pt x="1418503" y="2210928"/>
                  </a:lnTo>
                  <a:lnTo>
                    <a:pt x="1415406" y="2208030"/>
                  </a:lnTo>
                  <a:lnTo>
                    <a:pt x="1411117" y="2204230"/>
                  </a:lnTo>
                  <a:lnTo>
                    <a:pt x="1407544" y="2201525"/>
                  </a:lnTo>
                  <a:close/>
                </a:path>
                <a:path w="17809845" h="10026015">
                  <a:moveTo>
                    <a:pt x="10860576" y="6230725"/>
                  </a:moveTo>
                  <a:lnTo>
                    <a:pt x="10856341" y="6230495"/>
                  </a:lnTo>
                  <a:lnTo>
                    <a:pt x="10850631" y="6230028"/>
                  </a:lnTo>
                  <a:lnTo>
                    <a:pt x="10846396" y="6229797"/>
                  </a:lnTo>
                  <a:lnTo>
                    <a:pt x="10842690" y="6232944"/>
                  </a:lnTo>
                  <a:lnTo>
                    <a:pt x="10842459" y="6237180"/>
                  </a:lnTo>
                  <a:lnTo>
                    <a:pt x="10842210" y="6240225"/>
                  </a:lnTo>
                  <a:lnTo>
                    <a:pt x="10859556" y="6246048"/>
                  </a:lnTo>
                  <a:lnTo>
                    <a:pt x="10863262" y="6242901"/>
                  </a:lnTo>
                  <a:lnTo>
                    <a:pt x="10863722" y="6234431"/>
                  </a:lnTo>
                  <a:lnTo>
                    <a:pt x="10860576" y="6230725"/>
                  </a:lnTo>
                  <a:close/>
                </a:path>
                <a:path w="17809845" h="10026015">
                  <a:moveTo>
                    <a:pt x="13871537" y="7496980"/>
                  </a:moveTo>
                  <a:lnTo>
                    <a:pt x="13866686" y="7497274"/>
                  </a:lnTo>
                  <a:lnTo>
                    <a:pt x="13860891" y="7503469"/>
                  </a:lnTo>
                  <a:lnTo>
                    <a:pt x="13861183" y="7508321"/>
                  </a:lnTo>
                  <a:lnTo>
                    <a:pt x="13864282" y="7511219"/>
                  </a:lnTo>
                  <a:lnTo>
                    <a:pt x="13869428" y="7515778"/>
                  </a:lnTo>
                  <a:lnTo>
                    <a:pt x="13870761" y="7516347"/>
                  </a:lnTo>
                  <a:lnTo>
                    <a:pt x="13870619" y="7516680"/>
                  </a:lnTo>
                  <a:lnTo>
                    <a:pt x="13873620" y="7517960"/>
                  </a:lnTo>
                  <a:lnTo>
                    <a:pt x="13877140" y="7517098"/>
                  </a:lnTo>
                  <a:lnTo>
                    <a:pt x="13879418" y="7514524"/>
                  </a:lnTo>
                  <a:lnTo>
                    <a:pt x="13882316" y="7511427"/>
                  </a:lnTo>
                  <a:lnTo>
                    <a:pt x="13882022" y="7506574"/>
                  </a:lnTo>
                  <a:lnTo>
                    <a:pt x="13878924" y="7503676"/>
                  </a:lnTo>
                  <a:lnTo>
                    <a:pt x="13874635" y="7499877"/>
                  </a:lnTo>
                  <a:lnTo>
                    <a:pt x="13871537" y="7496980"/>
                  </a:lnTo>
                  <a:close/>
                </a:path>
                <a:path w="17809845" h="10026015">
                  <a:moveTo>
                    <a:pt x="1340689" y="2143066"/>
                  </a:moveTo>
                  <a:lnTo>
                    <a:pt x="1335836" y="2143360"/>
                  </a:lnTo>
                  <a:lnTo>
                    <a:pt x="1330042" y="2149555"/>
                  </a:lnTo>
                  <a:lnTo>
                    <a:pt x="1330335" y="2154408"/>
                  </a:lnTo>
                  <a:lnTo>
                    <a:pt x="1333433" y="2157305"/>
                  </a:lnTo>
                  <a:lnTo>
                    <a:pt x="1338580" y="2161864"/>
                  </a:lnTo>
                  <a:lnTo>
                    <a:pt x="1343246" y="2163855"/>
                  </a:lnTo>
                  <a:lnTo>
                    <a:pt x="1346765" y="2162992"/>
                  </a:lnTo>
                  <a:lnTo>
                    <a:pt x="1349045" y="2160419"/>
                  </a:lnTo>
                  <a:lnTo>
                    <a:pt x="1351609" y="2157179"/>
                  </a:lnTo>
                  <a:lnTo>
                    <a:pt x="1351315" y="2152327"/>
                  </a:lnTo>
                  <a:lnTo>
                    <a:pt x="1348217" y="2149430"/>
                  </a:lnTo>
                  <a:lnTo>
                    <a:pt x="1343929" y="2145630"/>
                  </a:lnTo>
                  <a:lnTo>
                    <a:pt x="1340689" y="2143066"/>
                  </a:lnTo>
                  <a:close/>
                </a:path>
                <a:path w="17809845" h="10026015">
                  <a:moveTo>
                    <a:pt x="10949229" y="6236237"/>
                  </a:moveTo>
                  <a:lnTo>
                    <a:pt x="10944993" y="6236006"/>
                  </a:lnTo>
                  <a:lnTo>
                    <a:pt x="10939283" y="6235540"/>
                  </a:lnTo>
                  <a:lnTo>
                    <a:pt x="10935048" y="6235309"/>
                  </a:lnTo>
                  <a:lnTo>
                    <a:pt x="10931341" y="6238456"/>
                  </a:lnTo>
                  <a:lnTo>
                    <a:pt x="10931111" y="6242691"/>
                  </a:lnTo>
                  <a:lnTo>
                    <a:pt x="10930863" y="6245737"/>
                  </a:lnTo>
                  <a:lnTo>
                    <a:pt x="10948207" y="6251560"/>
                  </a:lnTo>
                  <a:lnTo>
                    <a:pt x="10951913" y="6248413"/>
                  </a:lnTo>
                  <a:lnTo>
                    <a:pt x="10952375" y="6239943"/>
                  </a:lnTo>
                  <a:lnTo>
                    <a:pt x="10949229" y="6236237"/>
                  </a:lnTo>
                  <a:close/>
                </a:path>
                <a:path w="17809845" h="10026015">
                  <a:moveTo>
                    <a:pt x="13805158" y="7438330"/>
                  </a:moveTo>
                  <a:lnTo>
                    <a:pt x="13800306" y="7438624"/>
                  </a:lnTo>
                  <a:lnTo>
                    <a:pt x="13794511" y="7444819"/>
                  </a:lnTo>
                  <a:lnTo>
                    <a:pt x="13794805" y="7449672"/>
                  </a:lnTo>
                  <a:lnTo>
                    <a:pt x="13797904" y="7452570"/>
                  </a:lnTo>
                  <a:lnTo>
                    <a:pt x="13802191" y="7456369"/>
                  </a:lnTo>
                  <a:lnTo>
                    <a:pt x="13802716" y="7456986"/>
                  </a:lnTo>
                  <a:lnTo>
                    <a:pt x="13807381" y="7458976"/>
                  </a:lnTo>
                  <a:lnTo>
                    <a:pt x="13810760" y="7458448"/>
                  </a:lnTo>
                  <a:lnTo>
                    <a:pt x="13813040" y="7455874"/>
                  </a:lnTo>
                  <a:lnTo>
                    <a:pt x="13815936" y="7452777"/>
                  </a:lnTo>
                  <a:lnTo>
                    <a:pt x="13815643" y="7447924"/>
                  </a:lnTo>
                  <a:lnTo>
                    <a:pt x="13812545" y="7445026"/>
                  </a:lnTo>
                  <a:lnTo>
                    <a:pt x="13808256" y="7441227"/>
                  </a:lnTo>
                  <a:lnTo>
                    <a:pt x="13805158" y="7438330"/>
                  </a:lnTo>
                  <a:close/>
                </a:path>
                <a:path w="17809845" h="10026015">
                  <a:moveTo>
                    <a:pt x="1274452" y="2084083"/>
                  </a:moveTo>
                  <a:lnTo>
                    <a:pt x="1269599" y="2084377"/>
                  </a:lnTo>
                  <a:lnTo>
                    <a:pt x="1263805" y="2090572"/>
                  </a:lnTo>
                  <a:lnTo>
                    <a:pt x="1264099" y="2095425"/>
                  </a:lnTo>
                  <a:lnTo>
                    <a:pt x="1267196" y="2098322"/>
                  </a:lnTo>
                  <a:lnTo>
                    <a:pt x="1271485" y="2102121"/>
                  </a:lnTo>
                  <a:lnTo>
                    <a:pt x="1272010" y="2102740"/>
                  </a:lnTo>
                  <a:lnTo>
                    <a:pt x="1276676" y="2104730"/>
                  </a:lnTo>
                  <a:lnTo>
                    <a:pt x="1280053" y="2104201"/>
                  </a:lnTo>
                  <a:lnTo>
                    <a:pt x="1282332" y="2101627"/>
                  </a:lnTo>
                  <a:lnTo>
                    <a:pt x="1285230" y="2098530"/>
                  </a:lnTo>
                  <a:lnTo>
                    <a:pt x="1284936" y="2093677"/>
                  </a:lnTo>
                  <a:lnTo>
                    <a:pt x="1281838" y="2090780"/>
                  </a:lnTo>
                  <a:lnTo>
                    <a:pt x="1277550" y="2086980"/>
                  </a:lnTo>
                  <a:lnTo>
                    <a:pt x="1274452" y="2084083"/>
                  </a:lnTo>
                  <a:close/>
                </a:path>
                <a:path w="17809845" h="10026015">
                  <a:moveTo>
                    <a:pt x="11037547" y="6241607"/>
                  </a:moveTo>
                  <a:lnTo>
                    <a:pt x="11033312" y="6241376"/>
                  </a:lnTo>
                  <a:lnTo>
                    <a:pt x="11027602" y="6240910"/>
                  </a:lnTo>
                  <a:lnTo>
                    <a:pt x="11023366" y="6240679"/>
                  </a:lnTo>
                  <a:lnTo>
                    <a:pt x="11019661" y="6243826"/>
                  </a:lnTo>
                  <a:lnTo>
                    <a:pt x="11019429" y="6248060"/>
                  </a:lnTo>
                  <a:lnTo>
                    <a:pt x="11019181" y="6251106"/>
                  </a:lnTo>
                  <a:lnTo>
                    <a:pt x="11036527" y="6256929"/>
                  </a:lnTo>
                  <a:lnTo>
                    <a:pt x="11040232" y="6253783"/>
                  </a:lnTo>
                  <a:lnTo>
                    <a:pt x="11040695" y="6245313"/>
                  </a:lnTo>
                  <a:lnTo>
                    <a:pt x="11037547" y="6241607"/>
                  </a:lnTo>
                  <a:close/>
                </a:path>
                <a:path w="17809845" h="10026015">
                  <a:moveTo>
                    <a:pt x="13739062" y="7379014"/>
                  </a:moveTo>
                  <a:lnTo>
                    <a:pt x="13734211" y="7379308"/>
                  </a:lnTo>
                  <a:lnTo>
                    <a:pt x="13728417" y="7385503"/>
                  </a:lnTo>
                  <a:lnTo>
                    <a:pt x="13728711" y="7390356"/>
                  </a:lnTo>
                  <a:lnTo>
                    <a:pt x="13731808" y="7393253"/>
                  </a:lnTo>
                  <a:lnTo>
                    <a:pt x="13736096" y="7397052"/>
                  </a:lnTo>
                  <a:lnTo>
                    <a:pt x="13736620" y="7397670"/>
                  </a:lnTo>
                  <a:lnTo>
                    <a:pt x="13741286" y="7399660"/>
                  </a:lnTo>
                  <a:lnTo>
                    <a:pt x="13744664" y="7399131"/>
                  </a:lnTo>
                  <a:lnTo>
                    <a:pt x="13746944" y="7396558"/>
                  </a:lnTo>
                  <a:lnTo>
                    <a:pt x="13749842" y="7393460"/>
                  </a:lnTo>
                  <a:lnTo>
                    <a:pt x="13749547" y="7388607"/>
                  </a:lnTo>
                  <a:lnTo>
                    <a:pt x="13746450" y="7385711"/>
                  </a:lnTo>
                  <a:lnTo>
                    <a:pt x="13742160" y="7381911"/>
                  </a:lnTo>
                  <a:lnTo>
                    <a:pt x="13739062" y="7379014"/>
                  </a:lnTo>
                  <a:close/>
                </a:path>
                <a:path w="17809845" h="10026015">
                  <a:moveTo>
                    <a:pt x="1208974" y="2024242"/>
                  </a:moveTo>
                  <a:lnTo>
                    <a:pt x="1204122" y="2024536"/>
                  </a:lnTo>
                  <a:lnTo>
                    <a:pt x="1198327" y="2030732"/>
                  </a:lnTo>
                  <a:lnTo>
                    <a:pt x="1198621" y="2035584"/>
                  </a:lnTo>
                  <a:lnTo>
                    <a:pt x="1201719" y="2038481"/>
                  </a:lnTo>
                  <a:lnTo>
                    <a:pt x="1206008" y="2042280"/>
                  </a:lnTo>
                  <a:lnTo>
                    <a:pt x="1206532" y="2042898"/>
                  </a:lnTo>
                  <a:lnTo>
                    <a:pt x="1211198" y="2044888"/>
                  </a:lnTo>
                  <a:lnTo>
                    <a:pt x="1214576" y="2044360"/>
                  </a:lnTo>
                  <a:lnTo>
                    <a:pt x="1216855" y="2041786"/>
                  </a:lnTo>
                  <a:lnTo>
                    <a:pt x="1219752" y="2038689"/>
                  </a:lnTo>
                  <a:lnTo>
                    <a:pt x="1219459" y="2033836"/>
                  </a:lnTo>
                  <a:lnTo>
                    <a:pt x="1216361" y="2030939"/>
                  </a:lnTo>
                  <a:lnTo>
                    <a:pt x="1212072" y="2027140"/>
                  </a:lnTo>
                  <a:lnTo>
                    <a:pt x="1208974" y="2024242"/>
                  </a:lnTo>
                  <a:close/>
                </a:path>
                <a:path w="17809845" h="10026015">
                  <a:moveTo>
                    <a:pt x="11126200" y="6247118"/>
                  </a:moveTo>
                  <a:lnTo>
                    <a:pt x="11121965" y="6246888"/>
                  </a:lnTo>
                  <a:lnTo>
                    <a:pt x="11116254" y="6246422"/>
                  </a:lnTo>
                  <a:lnTo>
                    <a:pt x="11112019" y="6246191"/>
                  </a:lnTo>
                  <a:lnTo>
                    <a:pt x="11108314" y="6249338"/>
                  </a:lnTo>
                  <a:lnTo>
                    <a:pt x="11108083" y="6253573"/>
                  </a:lnTo>
                  <a:lnTo>
                    <a:pt x="11107834" y="6256618"/>
                  </a:lnTo>
                  <a:lnTo>
                    <a:pt x="11125179" y="6262441"/>
                  </a:lnTo>
                  <a:lnTo>
                    <a:pt x="11128885" y="6259295"/>
                  </a:lnTo>
                  <a:lnTo>
                    <a:pt x="11129346" y="6250824"/>
                  </a:lnTo>
                  <a:lnTo>
                    <a:pt x="11126200" y="6247118"/>
                  </a:lnTo>
                  <a:close/>
                </a:path>
                <a:path w="17809845" h="10026015">
                  <a:moveTo>
                    <a:pt x="13672969" y="7319697"/>
                  </a:moveTo>
                  <a:lnTo>
                    <a:pt x="13668116" y="7319992"/>
                  </a:lnTo>
                  <a:lnTo>
                    <a:pt x="13662321" y="7326187"/>
                  </a:lnTo>
                  <a:lnTo>
                    <a:pt x="13662615" y="7331039"/>
                  </a:lnTo>
                  <a:lnTo>
                    <a:pt x="13665713" y="7333937"/>
                  </a:lnTo>
                  <a:lnTo>
                    <a:pt x="13670000" y="7337736"/>
                  </a:lnTo>
                  <a:lnTo>
                    <a:pt x="13670525" y="7338353"/>
                  </a:lnTo>
                  <a:lnTo>
                    <a:pt x="13675192" y="7340344"/>
                  </a:lnTo>
                  <a:lnTo>
                    <a:pt x="13678568" y="7339815"/>
                  </a:lnTo>
                  <a:lnTo>
                    <a:pt x="13680848" y="7337241"/>
                  </a:lnTo>
                  <a:lnTo>
                    <a:pt x="13683746" y="7334144"/>
                  </a:lnTo>
                  <a:lnTo>
                    <a:pt x="13683452" y="7329291"/>
                  </a:lnTo>
                  <a:lnTo>
                    <a:pt x="13680354" y="7326394"/>
                  </a:lnTo>
                  <a:lnTo>
                    <a:pt x="13676067" y="7322595"/>
                  </a:lnTo>
                  <a:lnTo>
                    <a:pt x="13672969" y="7319697"/>
                  </a:lnTo>
                  <a:close/>
                </a:path>
                <a:path w="17809845" h="10026015">
                  <a:moveTo>
                    <a:pt x="1144590" y="1963686"/>
                  </a:moveTo>
                  <a:lnTo>
                    <a:pt x="1139879" y="1963647"/>
                  </a:lnTo>
                  <a:lnTo>
                    <a:pt x="1134085" y="1969842"/>
                  </a:lnTo>
                  <a:lnTo>
                    <a:pt x="1134046" y="1974553"/>
                  </a:lnTo>
                  <a:lnTo>
                    <a:pt x="1137143" y="1977450"/>
                  </a:lnTo>
                  <a:lnTo>
                    <a:pt x="1141432" y="1981249"/>
                  </a:lnTo>
                  <a:lnTo>
                    <a:pt x="1141956" y="1981867"/>
                  </a:lnTo>
                  <a:lnTo>
                    <a:pt x="1143623" y="1982578"/>
                  </a:lnTo>
                  <a:lnTo>
                    <a:pt x="1143148" y="1982768"/>
                  </a:lnTo>
                  <a:lnTo>
                    <a:pt x="1146147" y="1984048"/>
                  </a:lnTo>
                  <a:lnTo>
                    <a:pt x="1149667" y="1983186"/>
                  </a:lnTo>
                  <a:lnTo>
                    <a:pt x="1151804" y="1980946"/>
                  </a:lnTo>
                  <a:lnTo>
                    <a:pt x="1154701" y="1977848"/>
                  </a:lnTo>
                  <a:lnTo>
                    <a:pt x="1154741" y="1973137"/>
                  </a:lnTo>
                  <a:lnTo>
                    <a:pt x="1144590" y="1963686"/>
                  </a:lnTo>
                  <a:close/>
                </a:path>
                <a:path w="17809845" h="10026015">
                  <a:moveTo>
                    <a:pt x="11214710" y="6252964"/>
                  </a:moveTo>
                  <a:lnTo>
                    <a:pt x="11210474" y="6252733"/>
                  </a:lnTo>
                  <a:lnTo>
                    <a:pt x="11204764" y="6252267"/>
                  </a:lnTo>
                  <a:lnTo>
                    <a:pt x="11200528" y="6252036"/>
                  </a:lnTo>
                  <a:lnTo>
                    <a:pt x="11196823" y="6255183"/>
                  </a:lnTo>
                  <a:lnTo>
                    <a:pt x="11196593" y="6259418"/>
                  </a:lnTo>
                  <a:lnTo>
                    <a:pt x="11196456" y="6262510"/>
                  </a:lnTo>
                  <a:lnTo>
                    <a:pt x="11198268" y="6265648"/>
                  </a:lnTo>
                  <a:lnTo>
                    <a:pt x="11201934" y="6267212"/>
                  </a:lnTo>
                  <a:lnTo>
                    <a:pt x="11203743" y="6267589"/>
                  </a:lnTo>
                  <a:lnTo>
                    <a:pt x="11209454" y="6268055"/>
                  </a:lnTo>
                  <a:lnTo>
                    <a:pt x="11213689" y="6268286"/>
                  </a:lnTo>
                  <a:lnTo>
                    <a:pt x="11217395" y="6265140"/>
                  </a:lnTo>
                  <a:lnTo>
                    <a:pt x="11217857" y="6256670"/>
                  </a:lnTo>
                  <a:lnTo>
                    <a:pt x="11214710" y="6252964"/>
                  </a:lnTo>
                  <a:close/>
                </a:path>
                <a:path w="17809845" h="10026015">
                  <a:moveTo>
                    <a:pt x="13605922" y="7260763"/>
                  </a:moveTo>
                  <a:lnTo>
                    <a:pt x="13601070" y="7261057"/>
                  </a:lnTo>
                  <a:lnTo>
                    <a:pt x="13598172" y="7264155"/>
                  </a:lnTo>
                  <a:lnTo>
                    <a:pt x="13595608" y="7267394"/>
                  </a:lnTo>
                  <a:lnTo>
                    <a:pt x="13595902" y="7272247"/>
                  </a:lnTo>
                  <a:lnTo>
                    <a:pt x="13599000" y="7275144"/>
                  </a:lnTo>
                  <a:lnTo>
                    <a:pt x="13604147" y="7279704"/>
                  </a:lnTo>
                  <a:lnTo>
                    <a:pt x="13608480" y="7281552"/>
                  </a:lnTo>
                  <a:lnTo>
                    <a:pt x="13611999" y="7280689"/>
                  </a:lnTo>
                  <a:lnTo>
                    <a:pt x="13614277" y="7278116"/>
                  </a:lnTo>
                  <a:lnTo>
                    <a:pt x="13616841" y="7274876"/>
                  </a:lnTo>
                  <a:lnTo>
                    <a:pt x="13616550" y="7270024"/>
                  </a:lnTo>
                  <a:lnTo>
                    <a:pt x="13613452" y="7267127"/>
                  </a:lnTo>
                  <a:lnTo>
                    <a:pt x="13609163" y="7263327"/>
                  </a:lnTo>
                  <a:lnTo>
                    <a:pt x="13605922" y="7260763"/>
                  </a:lnTo>
                  <a:close/>
                </a:path>
                <a:path w="17809845" h="10026015">
                  <a:moveTo>
                    <a:pt x="1081535" y="1900939"/>
                  </a:moveTo>
                  <a:lnTo>
                    <a:pt x="1076491" y="1900757"/>
                  </a:lnTo>
                  <a:lnTo>
                    <a:pt x="1070696" y="1906953"/>
                  </a:lnTo>
                  <a:lnTo>
                    <a:pt x="1070514" y="1911996"/>
                  </a:lnTo>
                  <a:lnTo>
                    <a:pt x="1073612" y="1914894"/>
                  </a:lnTo>
                  <a:lnTo>
                    <a:pt x="1077426" y="1918883"/>
                  </a:lnTo>
                  <a:lnTo>
                    <a:pt x="1078285" y="1919644"/>
                  </a:lnTo>
                  <a:lnTo>
                    <a:pt x="1082949" y="1921634"/>
                  </a:lnTo>
                  <a:lnTo>
                    <a:pt x="1086327" y="1921105"/>
                  </a:lnTo>
                  <a:lnTo>
                    <a:pt x="1088464" y="1918865"/>
                  </a:lnTo>
                  <a:lnTo>
                    <a:pt x="1091361" y="1915767"/>
                  </a:lnTo>
                  <a:lnTo>
                    <a:pt x="1091543" y="1910723"/>
                  </a:lnTo>
                  <a:lnTo>
                    <a:pt x="1088445" y="1907827"/>
                  </a:lnTo>
                  <a:lnTo>
                    <a:pt x="1084632" y="1903836"/>
                  </a:lnTo>
                  <a:lnTo>
                    <a:pt x="1081535" y="1900939"/>
                  </a:lnTo>
                  <a:close/>
                </a:path>
                <a:path w="17809845" h="10026015">
                  <a:moveTo>
                    <a:pt x="11303269" y="6259617"/>
                  </a:moveTo>
                  <a:lnTo>
                    <a:pt x="11299033" y="6259386"/>
                  </a:lnTo>
                  <a:lnTo>
                    <a:pt x="11293323" y="6258920"/>
                  </a:lnTo>
                  <a:lnTo>
                    <a:pt x="11289088" y="6258690"/>
                  </a:lnTo>
                  <a:lnTo>
                    <a:pt x="11285382" y="6261836"/>
                  </a:lnTo>
                  <a:lnTo>
                    <a:pt x="11285151" y="6266072"/>
                  </a:lnTo>
                  <a:lnTo>
                    <a:pt x="11285014" y="6269165"/>
                  </a:lnTo>
                  <a:lnTo>
                    <a:pt x="11286828" y="6272303"/>
                  </a:lnTo>
                  <a:lnTo>
                    <a:pt x="11290494" y="6273866"/>
                  </a:lnTo>
                  <a:lnTo>
                    <a:pt x="11292303" y="6274244"/>
                  </a:lnTo>
                  <a:lnTo>
                    <a:pt x="11298013" y="6274710"/>
                  </a:lnTo>
                  <a:lnTo>
                    <a:pt x="11302248" y="6274941"/>
                  </a:lnTo>
                  <a:lnTo>
                    <a:pt x="11305954" y="6271794"/>
                  </a:lnTo>
                  <a:lnTo>
                    <a:pt x="11306416" y="6263324"/>
                  </a:lnTo>
                  <a:lnTo>
                    <a:pt x="11303269" y="6259617"/>
                  </a:lnTo>
                  <a:close/>
                </a:path>
                <a:path w="17809845" h="10026015">
                  <a:moveTo>
                    <a:pt x="13538641" y="7203305"/>
                  </a:moveTo>
                  <a:lnTo>
                    <a:pt x="13533787" y="7203598"/>
                  </a:lnTo>
                  <a:lnTo>
                    <a:pt x="13531223" y="7206838"/>
                  </a:lnTo>
                  <a:lnTo>
                    <a:pt x="13528517" y="7210411"/>
                  </a:lnTo>
                  <a:lnTo>
                    <a:pt x="13528811" y="7215264"/>
                  </a:lnTo>
                  <a:lnTo>
                    <a:pt x="13532053" y="7217829"/>
                  </a:lnTo>
                  <a:lnTo>
                    <a:pt x="13536340" y="7221628"/>
                  </a:lnTo>
                  <a:lnTo>
                    <a:pt x="13538341" y="7222481"/>
                  </a:lnTo>
                  <a:lnTo>
                    <a:pt x="13538532" y="7222956"/>
                  </a:lnTo>
                  <a:lnTo>
                    <a:pt x="13541532" y="7224236"/>
                  </a:lnTo>
                  <a:lnTo>
                    <a:pt x="13545052" y="7223374"/>
                  </a:lnTo>
                  <a:lnTo>
                    <a:pt x="13547331" y="7220800"/>
                  </a:lnTo>
                  <a:lnTo>
                    <a:pt x="13550037" y="7217227"/>
                  </a:lnTo>
                  <a:lnTo>
                    <a:pt x="13549743" y="7212374"/>
                  </a:lnTo>
                  <a:lnTo>
                    <a:pt x="13546503" y="7209811"/>
                  </a:lnTo>
                  <a:lnTo>
                    <a:pt x="13542214" y="7206011"/>
                  </a:lnTo>
                  <a:lnTo>
                    <a:pt x="13538641" y="7203305"/>
                  </a:lnTo>
                  <a:close/>
                </a:path>
                <a:path w="17809845" h="10026015">
                  <a:moveTo>
                    <a:pt x="11392353" y="6266889"/>
                  </a:moveTo>
                  <a:lnTo>
                    <a:pt x="11388117" y="6266659"/>
                  </a:lnTo>
                  <a:lnTo>
                    <a:pt x="11377838" y="6265819"/>
                  </a:lnTo>
                  <a:lnTo>
                    <a:pt x="11374132" y="6268966"/>
                  </a:lnTo>
                  <a:lnTo>
                    <a:pt x="11373902" y="6273201"/>
                  </a:lnTo>
                  <a:lnTo>
                    <a:pt x="11373622" y="6276628"/>
                  </a:lnTo>
                  <a:lnTo>
                    <a:pt x="11375435" y="6279764"/>
                  </a:lnTo>
                  <a:lnTo>
                    <a:pt x="11379435" y="6281470"/>
                  </a:lnTo>
                  <a:lnTo>
                    <a:pt x="11380910" y="6281706"/>
                  </a:lnTo>
                  <a:lnTo>
                    <a:pt x="11391189" y="6282545"/>
                  </a:lnTo>
                  <a:lnTo>
                    <a:pt x="11394753" y="6279731"/>
                  </a:lnTo>
                  <a:lnTo>
                    <a:pt x="11395499" y="6270596"/>
                  </a:lnTo>
                  <a:lnTo>
                    <a:pt x="11392353" y="6266889"/>
                  </a:lnTo>
                  <a:close/>
                </a:path>
                <a:path w="17809845" h="10026015">
                  <a:moveTo>
                    <a:pt x="1019430" y="1837810"/>
                  </a:moveTo>
                  <a:lnTo>
                    <a:pt x="1014719" y="1837770"/>
                  </a:lnTo>
                  <a:lnTo>
                    <a:pt x="1008259" y="1843681"/>
                  </a:lnTo>
                  <a:lnTo>
                    <a:pt x="1008076" y="1848724"/>
                  </a:lnTo>
                  <a:lnTo>
                    <a:pt x="1011174" y="1851621"/>
                  </a:lnTo>
                  <a:lnTo>
                    <a:pt x="1014988" y="1855612"/>
                  </a:lnTo>
                  <a:lnTo>
                    <a:pt x="1015703" y="1856705"/>
                  </a:lnTo>
                  <a:lnTo>
                    <a:pt x="1020369" y="1858696"/>
                  </a:lnTo>
                  <a:lnTo>
                    <a:pt x="1023747" y="1858167"/>
                  </a:lnTo>
                  <a:lnTo>
                    <a:pt x="1025884" y="1855927"/>
                  </a:lnTo>
                  <a:lnTo>
                    <a:pt x="1029115" y="1852971"/>
                  </a:lnTo>
                  <a:lnTo>
                    <a:pt x="1029296" y="1847927"/>
                  </a:lnTo>
                  <a:lnTo>
                    <a:pt x="1026199" y="1845030"/>
                  </a:lnTo>
                  <a:lnTo>
                    <a:pt x="1022385" y="1841040"/>
                  </a:lnTo>
                  <a:lnTo>
                    <a:pt x="1019430" y="1837810"/>
                  </a:lnTo>
                  <a:close/>
                </a:path>
                <a:path w="17809845" h="10026015">
                  <a:moveTo>
                    <a:pt x="13470409" y="7146228"/>
                  </a:moveTo>
                  <a:lnTo>
                    <a:pt x="13465413" y="7146855"/>
                  </a:lnTo>
                  <a:lnTo>
                    <a:pt x="13462849" y="7150095"/>
                  </a:lnTo>
                  <a:lnTo>
                    <a:pt x="13459953" y="7153193"/>
                  </a:lnTo>
                  <a:lnTo>
                    <a:pt x="13460580" y="7158188"/>
                  </a:lnTo>
                  <a:lnTo>
                    <a:pt x="13468249" y="7164217"/>
                  </a:lnTo>
                  <a:lnTo>
                    <a:pt x="13470250" y="7165070"/>
                  </a:lnTo>
                  <a:lnTo>
                    <a:pt x="13470108" y="7165403"/>
                  </a:lnTo>
                  <a:lnTo>
                    <a:pt x="13473107" y="7166683"/>
                  </a:lnTo>
                  <a:lnTo>
                    <a:pt x="13476627" y="7165821"/>
                  </a:lnTo>
                  <a:lnTo>
                    <a:pt x="13478906" y="7163248"/>
                  </a:lnTo>
                  <a:lnTo>
                    <a:pt x="13481804" y="7160150"/>
                  </a:lnTo>
                  <a:lnTo>
                    <a:pt x="13481178" y="7155155"/>
                  </a:lnTo>
                  <a:lnTo>
                    <a:pt x="13473506" y="7149126"/>
                  </a:lnTo>
                  <a:lnTo>
                    <a:pt x="13470409" y="7146228"/>
                  </a:lnTo>
                  <a:close/>
                </a:path>
                <a:path w="17809845" h="10026015">
                  <a:moveTo>
                    <a:pt x="11480392" y="6275685"/>
                  </a:moveTo>
                  <a:lnTo>
                    <a:pt x="11476298" y="6275121"/>
                  </a:lnTo>
                  <a:lnTo>
                    <a:pt x="11470589" y="6274655"/>
                  </a:lnTo>
                  <a:lnTo>
                    <a:pt x="11466353" y="6274425"/>
                  </a:lnTo>
                  <a:lnTo>
                    <a:pt x="11462647" y="6277571"/>
                  </a:lnTo>
                  <a:lnTo>
                    <a:pt x="11462083" y="6281663"/>
                  </a:lnTo>
                  <a:lnTo>
                    <a:pt x="11461803" y="6285090"/>
                  </a:lnTo>
                  <a:lnTo>
                    <a:pt x="11463617" y="6288228"/>
                  </a:lnTo>
                  <a:lnTo>
                    <a:pt x="11466616" y="6289508"/>
                  </a:lnTo>
                  <a:lnTo>
                    <a:pt x="11467092" y="6289316"/>
                  </a:lnTo>
                  <a:lnTo>
                    <a:pt x="11469093" y="6290169"/>
                  </a:lnTo>
                  <a:lnTo>
                    <a:pt x="11474803" y="6290635"/>
                  </a:lnTo>
                  <a:lnTo>
                    <a:pt x="11479038" y="6290866"/>
                  </a:lnTo>
                  <a:lnTo>
                    <a:pt x="11482743" y="6287719"/>
                  </a:lnTo>
                  <a:lnTo>
                    <a:pt x="11483308" y="6283626"/>
                  </a:lnTo>
                  <a:lnTo>
                    <a:pt x="11483538" y="6279391"/>
                  </a:lnTo>
                  <a:lnTo>
                    <a:pt x="11480392" y="6275685"/>
                  </a:lnTo>
                  <a:close/>
                </a:path>
                <a:path w="17809845" h="10026015">
                  <a:moveTo>
                    <a:pt x="13401417" y="7090010"/>
                  </a:moveTo>
                  <a:lnTo>
                    <a:pt x="13396421" y="7090637"/>
                  </a:lnTo>
                  <a:lnTo>
                    <a:pt x="13391295" y="7097116"/>
                  </a:lnTo>
                  <a:lnTo>
                    <a:pt x="13391920" y="7102111"/>
                  </a:lnTo>
                  <a:lnTo>
                    <a:pt x="13399591" y="7108140"/>
                  </a:lnTo>
                  <a:lnTo>
                    <a:pt x="13404592" y="7110273"/>
                  </a:lnTo>
                  <a:lnTo>
                    <a:pt x="13408110" y="7109412"/>
                  </a:lnTo>
                  <a:lnTo>
                    <a:pt x="13410390" y="7106838"/>
                  </a:lnTo>
                  <a:lnTo>
                    <a:pt x="13412954" y="7103598"/>
                  </a:lnTo>
                  <a:lnTo>
                    <a:pt x="13412327" y="7098604"/>
                  </a:lnTo>
                  <a:lnTo>
                    <a:pt x="13401417" y="7090010"/>
                  </a:lnTo>
                  <a:close/>
                </a:path>
                <a:path w="17809845" h="10026015">
                  <a:moveTo>
                    <a:pt x="957943" y="1774156"/>
                  </a:moveTo>
                  <a:lnTo>
                    <a:pt x="953233" y="1774116"/>
                  </a:lnTo>
                  <a:lnTo>
                    <a:pt x="946772" y="1780027"/>
                  </a:lnTo>
                  <a:lnTo>
                    <a:pt x="946732" y="1784737"/>
                  </a:lnTo>
                  <a:lnTo>
                    <a:pt x="949687" y="1787968"/>
                  </a:lnTo>
                  <a:lnTo>
                    <a:pt x="953501" y="1791958"/>
                  </a:lnTo>
                  <a:lnTo>
                    <a:pt x="953883" y="1792909"/>
                  </a:lnTo>
                  <a:lnTo>
                    <a:pt x="958882" y="1795042"/>
                  </a:lnTo>
                  <a:lnTo>
                    <a:pt x="962260" y="1794513"/>
                  </a:lnTo>
                  <a:lnTo>
                    <a:pt x="964397" y="1792273"/>
                  </a:lnTo>
                  <a:lnTo>
                    <a:pt x="967628" y="1789318"/>
                  </a:lnTo>
                  <a:lnTo>
                    <a:pt x="967667" y="1784607"/>
                  </a:lnTo>
                  <a:lnTo>
                    <a:pt x="964712" y="1781376"/>
                  </a:lnTo>
                  <a:lnTo>
                    <a:pt x="960899" y="1777386"/>
                  </a:lnTo>
                  <a:lnTo>
                    <a:pt x="957943" y="1774156"/>
                  </a:lnTo>
                  <a:close/>
                </a:path>
                <a:path w="17809845" h="10026015">
                  <a:moveTo>
                    <a:pt x="11568195" y="6285957"/>
                  </a:moveTo>
                  <a:lnTo>
                    <a:pt x="11554441" y="6284029"/>
                  </a:lnTo>
                  <a:lnTo>
                    <a:pt x="11550735" y="6287175"/>
                  </a:lnTo>
                  <a:lnTo>
                    <a:pt x="11550171" y="6291269"/>
                  </a:lnTo>
                  <a:lnTo>
                    <a:pt x="11549558" y="6294553"/>
                  </a:lnTo>
                  <a:lnTo>
                    <a:pt x="11551705" y="6297833"/>
                  </a:lnTo>
                  <a:lnTo>
                    <a:pt x="11554704" y="6299112"/>
                  </a:lnTo>
                  <a:lnTo>
                    <a:pt x="11554847" y="6298779"/>
                  </a:lnTo>
                  <a:lnTo>
                    <a:pt x="11556847" y="6299632"/>
                  </a:lnTo>
                  <a:lnTo>
                    <a:pt x="11566508" y="6300995"/>
                  </a:lnTo>
                  <a:lnTo>
                    <a:pt x="11570214" y="6297849"/>
                  </a:lnTo>
                  <a:lnTo>
                    <a:pt x="11571291" y="6290035"/>
                  </a:lnTo>
                  <a:lnTo>
                    <a:pt x="11571343" y="6289663"/>
                  </a:lnTo>
                  <a:lnTo>
                    <a:pt x="11568195" y="6285957"/>
                  </a:lnTo>
                  <a:close/>
                </a:path>
                <a:path w="17809845" h="10026015">
                  <a:moveTo>
                    <a:pt x="13331854" y="7035124"/>
                  </a:moveTo>
                  <a:lnTo>
                    <a:pt x="13326862" y="7035751"/>
                  </a:lnTo>
                  <a:lnTo>
                    <a:pt x="13321734" y="7042231"/>
                  </a:lnTo>
                  <a:lnTo>
                    <a:pt x="13322359" y="7047226"/>
                  </a:lnTo>
                  <a:lnTo>
                    <a:pt x="13330032" y="7053256"/>
                  </a:lnTo>
                  <a:lnTo>
                    <a:pt x="13331697" y="7053966"/>
                  </a:lnTo>
                  <a:lnTo>
                    <a:pt x="13331555" y="7054300"/>
                  </a:lnTo>
                  <a:lnTo>
                    <a:pt x="13334888" y="7055721"/>
                  </a:lnTo>
                  <a:lnTo>
                    <a:pt x="13338409" y="7054860"/>
                  </a:lnTo>
                  <a:lnTo>
                    <a:pt x="13340830" y="7051953"/>
                  </a:lnTo>
                  <a:lnTo>
                    <a:pt x="13343393" y="7048713"/>
                  </a:lnTo>
                  <a:lnTo>
                    <a:pt x="13342766" y="7043717"/>
                  </a:lnTo>
                  <a:lnTo>
                    <a:pt x="13331854" y="7035124"/>
                  </a:lnTo>
                  <a:close/>
                </a:path>
                <a:path w="17809845" h="10026015">
                  <a:moveTo>
                    <a:pt x="897358" y="1709310"/>
                  </a:moveTo>
                  <a:lnTo>
                    <a:pt x="892789" y="1708938"/>
                  </a:lnTo>
                  <a:lnTo>
                    <a:pt x="886328" y="1714849"/>
                  </a:lnTo>
                  <a:lnTo>
                    <a:pt x="885955" y="1719417"/>
                  </a:lnTo>
                  <a:lnTo>
                    <a:pt x="888911" y="1722648"/>
                  </a:lnTo>
                  <a:lnTo>
                    <a:pt x="892725" y="1726638"/>
                  </a:lnTo>
                  <a:lnTo>
                    <a:pt x="893441" y="1727732"/>
                  </a:lnTo>
                  <a:lnTo>
                    <a:pt x="898106" y="1729722"/>
                  </a:lnTo>
                  <a:lnTo>
                    <a:pt x="901008" y="1729383"/>
                  </a:lnTo>
                  <a:lnTo>
                    <a:pt x="903479" y="1727286"/>
                  </a:lnTo>
                  <a:lnTo>
                    <a:pt x="906709" y="1724330"/>
                  </a:lnTo>
                  <a:lnTo>
                    <a:pt x="907082" y="1719761"/>
                  </a:lnTo>
                  <a:lnTo>
                    <a:pt x="904126" y="1716531"/>
                  </a:lnTo>
                  <a:lnTo>
                    <a:pt x="900313" y="1712541"/>
                  </a:lnTo>
                  <a:lnTo>
                    <a:pt x="897358" y="1709310"/>
                  </a:lnTo>
                  <a:close/>
                </a:path>
                <a:path w="17809845" h="10026015">
                  <a:moveTo>
                    <a:pt x="11657190" y="6297129"/>
                  </a:moveTo>
                  <a:lnTo>
                    <a:pt x="11643437" y="6295203"/>
                  </a:lnTo>
                  <a:lnTo>
                    <a:pt x="11639397" y="6298207"/>
                  </a:lnTo>
                  <a:lnTo>
                    <a:pt x="11638833" y="6302300"/>
                  </a:lnTo>
                  <a:lnTo>
                    <a:pt x="11638078" y="6305918"/>
                  </a:lnTo>
                  <a:lnTo>
                    <a:pt x="11640225" y="6309197"/>
                  </a:lnTo>
                  <a:lnTo>
                    <a:pt x="11643224" y="6310476"/>
                  </a:lnTo>
                  <a:lnTo>
                    <a:pt x="11643366" y="6310143"/>
                  </a:lnTo>
                  <a:lnTo>
                    <a:pt x="11645366" y="6310996"/>
                  </a:lnTo>
                  <a:lnTo>
                    <a:pt x="11655027" y="6312359"/>
                  </a:lnTo>
                  <a:lnTo>
                    <a:pt x="11659068" y="6309356"/>
                  </a:lnTo>
                  <a:lnTo>
                    <a:pt x="11660195" y="6301170"/>
                  </a:lnTo>
                  <a:lnTo>
                    <a:pt x="11657190" y="6297129"/>
                  </a:lnTo>
                  <a:close/>
                </a:path>
                <a:path w="17809845" h="10026015">
                  <a:moveTo>
                    <a:pt x="13260869" y="6980813"/>
                  </a:moveTo>
                  <a:lnTo>
                    <a:pt x="13256207" y="6981581"/>
                  </a:lnTo>
                  <a:lnTo>
                    <a:pt x="13253643" y="6984821"/>
                  </a:lnTo>
                  <a:lnTo>
                    <a:pt x="13251271" y="6988537"/>
                  </a:lnTo>
                  <a:lnTo>
                    <a:pt x="13252039" y="6993198"/>
                  </a:lnTo>
                  <a:lnTo>
                    <a:pt x="13259711" y="6999228"/>
                  </a:lnTo>
                  <a:lnTo>
                    <a:pt x="13264376" y="7001218"/>
                  </a:lnTo>
                  <a:lnTo>
                    <a:pt x="13268229" y="7000498"/>
                  </a:lnTo>
                  <a:lnTo>
                    <a:pt x="13270318" y="6997450"/>
                  </a:lnTo>
                  <a:lnTo>
                    <a:pt x="13273024" y="6993877"/>
                  </a:lnTo>
                  <a:lnTo>
                    <a:pt x="13272254" y="6989215"/>
                  </a:lnTo>
                  <a:lnTo>
                    <a:pt x="13264584" y="6983185"/>
                  </a:lnTo>
                  <a:lnTo>
                    <a:pt x="13260869" y="6980813"/>
                  </a:lnTo>
                  <a:close/>
                </a:path>
                <a:path w="17809845" h="10026015">
                  <a:moveTo>
                    <a:pt x="13189170" y="6928167"/>
                  </a:moveTo>
                  <a:lnTo>
                    <a:pt x="13184367" y="6929270"/>
                  </a:lnTo>
                  <a:lnTo>
                    <a:pt x="13179239" y="6935749"/>
                  </a:lnTo>
                  <a:lnTo>
                    <a:pt x="13180340" y="6940553"/>
                  </a:lnTo>
                  <a:lnTo>
                    <a:pt x="13183580" y="6943116"/>
                  </a:lnTo>
                  <a:lnTo>
                    <a:pt x="13188154" y="6946249"/>
                  </a:lnTo>
                  <a:lnTo>
                    <a:pt x="13192820" y="6948239"/>
                  </a:lnTo>
                  <a:lnTo>
                    <a:pt x="13196672" y="6947519"/>
                  </a:lnTo>
                  <a:lnTo>
                    <a:pt x="13198762" y="6944471"/>
                  </a:lnTo>
                  <a:lnTo>
                    <a:pt x="13201325" y="6941230"/>
                  </a:lnTo>
                  <a:lnTo>
                    <a:pt x="13200224" y="6936427"/>
                  </a:lnTo>
                  <a:lnTo>
                    <a:pt x="13196983" y="6933863"/>
                  </a:lnTo>
                  <a:lnTo>
                    <a:pt x="13192411" y="6930731"/>
                  </a:lnTo>
                  <a:lnTo>
                    <a:pt x="13189170" y="6928167"/>
                  </a:lnTo>
                  <a:close/>
                </a:path>
                <a:path w="17809845" h="10026015">
                  <a:moveTo>
                    <a:pt x="11744333" y="6309877"/>
                  </a:moveTo>
                  <a:lnTo>
                    <a:pt x="11730578" y="6307950"/>
                  </a:lnTo>
                  <a:lnTo>
                    <a:pt x="11726539" y="6310954"/>
                  </a:lnTo>
                  <a:lnTo>
                    <a:pt x="11725975" y="6315046"/>
                  </a:lnTo>
                  <a:lnTo>
                    <a:pt x="11725553" y="6318806"/>
                  </a:lnTo>
                  <a:lnTo>
                    <a:pt x="11727367" y="6321944"/>
                  </a:lnTo>
                  <a:lnTo>
                    <a:pt x="11730700" y="6323365"/>
                  </a:lnTo>
                  <a:lnTo>
                    <a:pt x="11730842" y="6323032"/>
                  </a:lnTo>
                  <a:lnTo>
                    <a:pt x="11732508" y="6323742"/>
                  </a:lnTo>
                  <a:lnTo>
                    <a:pt x="11742169" y="6325107"/>
                  </a:lnTo>
                  <a:lnTo>
                    <a:pt x="11746208" y="6322102"/>
                  </a:lnTo>
                  <a:lnTo>
                    <a:pt x="11747337" y="6313917"/>
                  </a:lnTo>
                  <a:lnTo>
                    <a:pt x="11744333" y="6309877"/>
                  </a:lnTo>
                  <a:close/>
                </a:path>
                <a:path w="17809845" h="10026015">
                  <a:moveTo>
                    <a:pt x="838626" y="1642892"/>
                  </a:moveTo>
                  <a:lnTo>
                    <a:pt x="833724" y="1642377"/>
                  </a:lnTo>
                  <a:lnTo>
                    <a:pt x="830494" y="1645333"/>
                  </a:lnTo>
                  <a:lnTo>
                    <a:pt x="827405" y="1647955"/>
                  </a:lnTo>
                  <a:lnTo>
                    <a:pt x="826890" y="1652856"/>
                  </a:lnTo>
                  <a:lnTo>
                    <a:pt x="829846" y="1656087"/>
                  </a:lnTo>
                  <a:lnTo>
                    <a:pt x="833517" y="1660410"/>
                  </a:lnTo>
                  <a:lnTo>
                    <a:pt x="834233" y="1661503"/>
                  </a:lnTo>
                  <a:lnTo>
                    <a:pt x="838899" y="1663494"/>
                  </a:lnTo>
                  <a:lnTo>
                    <a:pt x="841801" y="1663156"/>
                  </a:lnTo>
                  <a:lnTo>
                    <a:pt x="847360" y="1658436"/>
                  </a:lnTo>
                  <a:lnTo>
                    <a:pt x="847874" y="1653535"/>
                  </a:lnTo>
                  <a:lnTo>
                    <a:pt x="844919" y="1650304"/>
                  </a:lnTo>
                  <a:lnTo>
                    <a:pt x="838626" y="1642892"/>
                  </a:lnTo>
                  <a:close/>
                </a:path>
                <a:path w="17809845" h="10026015">
                  <a:moveTo>
                    <a:pt x="13117236" y="6876997"/>
                  </a:moveTo>
                  <a:lnTo>
                    <a:pt x="13112100" y="6877957"/>
                  </a:lnTo>
                  <a:lnTo>
                    <a:pt x="13109869" y="6881339"/>
                  </a:lnTo>
                  <a:lnTo>
                    <a:pt x="13107305" y="6884579"/>
                  </a:lnTo>
                  <a:lnTo>
                    <a:pt x="13108265" y="6889715"/>
                  </a:lnTo>
                  <a:lnTo>
                    <a:pt x="13111646" y="6891946"/>
                  </a:lnTo>
                  <a:lnTo>
                    <a:pt x="13116220" y="6895079"/>
                  </a:lnTo>
                  <a:lnTo>
                    <a:pt x="13117553" y="6895647"/>
                  </a:lnTo>
                  <a:lnTo>
                    <a:pt x="13117411" y="6895981"/>
                  </a:lnTo>
                  <a:lnTo>
                    <a:pt x="13120743" y="6897402"/>
                  </a:lnTo>
                  <a:lnTo>
                    <a:pt x="13124739" y="6896348"/>
                  </a:lnTo>
                  <a:lnTo>
                    <a:pt x="13126827" y="6893300"/>
                  </a:lnTo>
                  <a:lnTo>
                    <a:pt x="13129391" y="6890060"/>
                  </a:lnTo>
                  <a:lnTo>
                    <a:pt x="13128432" y="6884923"/>
                  </a:lnTo>
                  <a:lnTo>
                    <a:pt x="13125050" y="6882693"/>
                  </a:lnTo>
                  <a:lnTo>
                    <a:pt x="13120476" y="6879560"/>
                  </a:lnTo>
                  <a:lnTo>
                    <a:pt x="13117236" y="6876997"/>
                  </a:lnTo>
                  <a:close/>
                </a:path>
                <a:path w="17809845" h="10026015">
                  <a:moveTo>
                    <a:pt x="11831954" y="6325191"/>
                  </a:moveTo>
                  <a:lnTo>
                    <a:pt x="11827861" y="6324628"/>
                  </a:lnTo>
                  <a:lnTo>
                    <a:pt x="11822435" y="6323495"/>
                  </a:lnTo>
                  <a:lnTo>
                    <a:pt x="11818485" y="6322598"/>
                  </a:lnTo>
                  <a:lnTo>
                    <a:pt x="11814112" y="6325460"/>
                  </a:lnTo>
                  <a:lnTo>
                    <a:pt x="11813599" y="6329182"/>
                  </a:lnTo>
                  <a:lnTo>
                    <a:pt x="11813126" y="6333313"/>
                  </a:lnTo>
                  <a:lnTo>
                    <a:pt x="11814797" y="6336783"/>
                  </a:lnTo>
                  <a:lnTo>
                    <a:pt x="11818131" y="6338205"/>
                  </a:lnTo>
                  <a:lnTo>
                    <a:pt x="11817939" y="6337730"/>
                  </a:lnTo>
                  <a:lnTo>
                    <a:pt x="11819606" y="6338441"/>
                  </a:lnTo>
                  <a:lnTo>
                    <a:pt x="11825032" y="6339574"/>
                  </a:lnTo>
                  <a:lnTo>
                    <a:pt x="11828982" y="6340471"/>
                  </a:lnTo>
                  <a:lnTo>
                    <a:pt x="11833354" y="6337608"/>
                  </a:lnTo>
                  <a:lnTo>
                    <a:pt x="11833868" y="6333887"/>
                  </a:lnTo>
                  <a:lnTo>
                    <a:pt x="11833920" y="6333515"/>
                  </a:lnTo>
                  <a:lnTo>
                    <a:pt x="11834817" y="6329565"/>
                  </a:lnTo>
                  <a:lnTo>
                    <a:pt x="11831954" y="6325191"/>
                  </a:lnTo>
                  <a:close/>
                </a:path>
                <a:path w="17809845" h="10026015">
                  <a:moveTo>
                    <a:pt x="13043402" y="6826592"/>
                  </a:moveTo>
                  <a:lnTo>
                    <a:pt x="13038740" y="6827360"/>
                  </a:lnTo>
                  <a:lnTo>
                    <a:pt x="13034193" y="6834482"/>
                  </a:lnTo>
                  <a:lnTo>
                    <a:pt x="13033995" y="6834792"/>
                  </a:lnTo>
                  <a:lnTo>
                    <a:pt x="13034764" y="6839452"/>
                  </a:lnTo>
                  <a:lnTo>
                    <a:pt x="13038479" y="6841825"/>
                  </a:lnTo>
                  <a:lnTo>
                    <a:pt x="13043050" y="6844957"/>
                  </a:lnTo>
                  <a:lnTo>
                    <a:pt x="13047717" y="6846948"/>
                  </a:lnTo>
                  <a:lnTo>
                    <a:pt x="13051712" y="6845895"/>
                  </a:lnTo>
                  <a:lnTo>
                    <a:pt x="13053592" y="6843151"/>
                  </a:lnTo>
                  <a:lnTo>
                    <a:pt x="13056173" y="6839131"/>
                  </a:lnTo>
                  <a:lnTo>
                    <a:pt x="13055404" y="6834468"/>
                  </a:lnTo>
                  <a:lnTo>
                    <a:pt x="13051689" y="6832096"/>
                  </a:lnTo>
                  <a:lnTo>
                    <a:pt x="13047117" y="6828965"/>
                  </a:lnTo>
                  <a:lnTo>
                    <a:pt x="13043402" y="6826592"/>
                  </a:lnTo>
                  <a:close/>
                </a:path>
                <a:path w="17809845" h="10026015">
                  <a:moveTo>
                    <a:pt x="11919056" y="6342649"/>
                  </a:moveTo>
                  <a:lnTo>
                    <a:pt x="11915106" y="6341752"/>
                  </a:lnTo>
                  <a:lnTo>
                    <a:pt x="11909680" y="6340619"/>
                  </a:lnTo>
                  <a:lnTo>
                    <a:pt x="11905396" y="6339580"/>
                  </a:lnTo>
                  <a:lnTo>
                    <a:pt x="11901500" y="6342251"/>
                  </a:lnTo>
                  <a:lnTo>
                    <a:pt x="11900459" y="6346535"/>
                  </a:lnTo>
                  <a:lnTo>
                    <a:pt x="11899704" y="6350152"/>
                  </a:lnTo>
                  <a:lnTo>
                    <a:pt x="11901709" y="6353765"/>
                  </a:lnTo>
                  <a:lnTo>
                    <a:pt x="11906375" y="6355756"/>
                  </a:lnTo>
                  <a:lnTo>
                    <a:pt x="11911801" y="6356889"/>
                  </a:lnTo>
                  <a:lnTo>
                    <a:pt x="11916085" y="6357928"/>
                  </a:lnTo>
                  <a:lnTo>
                    <a:pt x="11919981" y="6355256"/>
                  </a:lnTo>
                  <a:lnTo>
                    <a:pt x="11922061" y="6346689"/>
                  </a:lnTo>
                  <a:lnTo>
                    <a:pt x="11919056" y="6342649"/>
                  </a:lnTo>
                  <a:close/>
                </a:path>
                <a:path w="17809845" h="10026015">
                  <a:moveTo>
                    <a:pt x="12968711" y="6778185"/>
                  </a:moveTo>
                  <a:lnTo>
                    <a:pt x="12964050" y="6778954"/>
                  </a:lnTo>
                  <a:lnTo>
                    <a:pt x="12961875" y="6782360"/>
                  </a:lnTo>
                  <a:lnTo>
                    <a:pt x="12959649" y="6785743"/>
                  </a:lnTo>
                  <a:lnTo>
                    <a:pt x="12959446" y="6786051"/>
                  </a:lnTo>
                  <a:lnTo>
                    <a:pt x="12960217" y="6790713"/>
                  </a:lnTo>
                  <a:lnTo>
                    <a:pt x="12963933" y="6793087"/>
                  </a:lnTo>
                  <a:lnTo>
                    <a:pt x="12968505" y="6796218"/>
                  </a:lnTo>
                  <a:lnTo>
                    <a:pt x="12969840" y="6796788"/>
                  </a:lnTo>
                  <a:lnTo>
                    <a:pt x="12969363" y="6796979"/>
                  </a:lnTo>
                  <a:lnTo>
                    <a:pt x="12972697" y="6798401"/>
                  </a:lnTo>
                  <a:lnTo>
                    <a:pt x="12976832" y="6797013"/>
                  </a:lnTo>
                  <a:lnTo>
                    <a:pt x="12978712" y="6794269"/>
                  </a:lnTo>
                  <a:lnTo>
                    <a:pt x="12980948" y="6790890"/>
                  </a:lnTo>
                  <a:lnTo>
                    <a:pt x="12981151" y="6790582"/>
                  </a:lnTo>
                  <a:lnTo>
                    <a:pt x="12980383" y="6785922"/>
                  </a:lnTo>
                  <a:lnTo>
                    <a:pt x="12976667" y="6783548"/>
                  </a:lnTo>
                  <a:lnTo>
                    <a:pt x="12972094" y="6780416"/>
                  </a:lnTo>
                  <a:lnTo>
                    <a:pt x="12968711" y="6778185"/>
                  </a:lnTo>
                  <a:close/>
                </a:path>
                <a:path w="17809845" h="10026015">
                  <a:moveTo>
                    <a:pt x="780796" y="1575282"/>
                  </a:moveTo>
                  <a:lnTo>
                    <a:pt x="775752" y="1575101"/>
                  </a:lnTo>
                  <a:lnTo>
                    <a:pt x="772664" y="1577723"/>
                  </a:lnTo>
                  <a:lnTo>
                    <a:pt x="769100" y="1580536"/>
                  </a:lnTo>
                  <a:lnTo>
                    <a:pt x="768918" y="1585580"/>
                  </a:lnTo>
                  <a:lnTo>
                    <a:pt x="776261" y="1594228"/>
                  </a:lnTo>
                  <a:lnTo>
                    <a:pt x="778260" y="1595081"/>
                  </a:lnTo>
                  <a:lnTo>
                    <a:pt x="778118" y="1595414"/>
                  </a:lnTo>
                  <a:lnTo>
                    <a:pt x="780784" y="1596552"/>
                  </a:lnTo>
                  <a:lnTo>
                    <a:pt x="783828" y="1595880"/>
                  </a:lnTo>
                  <a:lnTo>
                    <a:pt x="786157" y="1594115"/>
                  </a:lnTo>
                  <a:lnTo>
                    <a:pt x="789720" y="1591302"/>
                  </a:lnTo>
                  <a:lnTo>
                    <a:pt x="789902" y="1586259"/>
                  </a:lnTo>
                  <a:lnTo>
                    <a:pt x="783609" y="1578846"/>
                  </a:lnTo>
                  <a:lnTo>
                    <a:pt x="780796" y="1575282"/>
                  </a:lnTo>
                  <a:close/>
                </a:path>
                <a:path w="17809845" h="10026015">
                  <a:moveTo>
                    <a:pt x="12006256" y="6361724"/>
                  </a:moveTo>
                  <a:lnTo>
                    <a:pt x="12001972" y="6360685"/>
                  </a:lnTo>
                  <a:lnTo>
                    <a:pt x="11996547" y="6359552"/>
                  </a:lnTo>
                  <a:lnTo>
                    <a:pt x="11992596" y="6358655"/>
                  </a:lnTo>
                  <a:lnTo>
                    <a:pt x="11988366" y="6361184"/>
                  </a:lnTo>
                  <a:lnTo>
                    <a:pt x="11987327" y="6365468"/>
                  </a:lnTo>
                  <a:lnTo>
                    <a:pt x="11986429" y="6369418"/>
                  </a:lnTo>
                  <a:lnTo>
                    <a:pt x="11988434" y="6373031"/>
                  </a:lnTo>
                  <a:lnTo>
                    <a:pt x="11991767" y="6374453"/>
                  </a:lnTo>
                  <a:lnTo>
                    <a:pt x="11991718" y="6373644"/>
                  </a:lnTo>
                  <a:lnTo>
                    <a:pt x="11993051" y="6374213"/>
                  </a:lnTo>
                  <a:lnTo>
                    <a:pt x="11998477" y="6375346"/>
                  </a:lnTo>
                  <a:lnTo>
                    <a:pt x="12002285" y="6376576"/>
                  </a:lnTo>
                  <a:lnTo>
                    <a:pt x="12006516" y="6374047"/>
                  </a:lnTo>
                  <a:lnTo>
                    <a:pt x="12007555" y="6369763"/>
                  </a:lnTo>
                  <a:lnTo>
                    <a:pt x="12008786" y="6365954"/>
                  </a:lnTo>
                  <a:lnTo>
                    <a:pt x="12006256" y="6361724"/>
                  </a:lnTo>
                  <a:close/>
                </a:path>
                <a:path w="17809845" h="10026015">
                  <a:moveTo>
                    <a:pt x="12892979" y="6731303"/>
                  </a:moveTo>
                  <a:lnTo>
                    <a:pt x="12888509" y="6732549"/>
                  </a:lnTo>
                  <a:lnTo>
                    <a:pt x="12883763" y="6739979"/>
                  </a:lnTo>
                  <a:lnTo>
                    <a:pt x="12885007" y="6744450"/>
                  </a:lnTo>
                  <a:lnTo>
                    <a:pt x="12888724" y="6746822"/>
                  </a:lnTo>
                  <a:lnTo>
                    <a:pt x="12893439" y="6749622"/>
                  </a:lnTo>
                  <a:lnTo>
                    <a:pt x="12897771" y="6751470"/>
                  </a:lnTo>
                  <a:lnTo>
                    <a:pt x="12901767" y="6750417"/>
                  </a:lnTo>
                  <a:lnTo>
                    <a:pt x="12903998" y="6747034"/>
                  </a:lnTo>
                  <a:lnTo>
                    <a:pt x="12906371" y="6743319"/>
                  </a:lnTo>
                  <a:lnTo>
                    <a:pt x="12905125" y="6738849"/>
                  </a:lnTo>
                  <a:lnTo>
                    <a:pt x="12901410" y="6736476"/>
                  </a:lnTo>
                  <a:lnTo>
                    <a:pt x="12896694" y="6733676"/>
                  </a:lnTo>
                  <a:lnTo>
                    <a:pt x="12892979" y="6731303"/>
                  </a:lnTo>
                  <a:close/>
                </a:path>
                <a:path w="17809845" h="10026015">
                  <a:moveTo>
                    <a:pt x="12092369" y="6384275"/>
                  </a:moveTo>
                  <a:lnTo>
                    <a:pt x="12088086" y="6383235"/>
                  </a:lnTo>
                  <a:lnTo>
                    <a:pt x="12082801" y="6381769"/>
                  </a:lnTo>
                  <a:lnTo>
                    <a:pt x="12078516" y="6380729"/>
                  </a:lnTo>
                  <a:lnTo>
                    <a:pt x="12074428" y="6382925"/>
                  </a:lnTo>
                  <a:lnTo>
                    <a:pt x="12073389" y="6387208"/>
                  </a:lnTo>
                  <a:lnTo>
                    <a:pt x="12072634" y="6390826"/>
                  </a:lnTo>
                  <a:lnTo>
                    <a:pt x="12074496" y="6394772"/>
                  </a:lnTo>
                  <a:lnTo>
                    <a:pt x="12078829" y="6396620"/>
                  </a:lnTo>
                  <a:lnTo>
                    <a:pt x="12084114" y="6398086"/>
                  </a:lnTo>
                  <a:lnTo>
                    <a:pt x="12088397" y="6399126"/>
                  </a:lnTo>
                  <a:lnTo>
                    <a:pt x="12092486" y="6396931"/>
                  </a:lnTo>
                  <a:lnTo>
                    <a:pt x="12094564" y="6388363"/>
                  </a:lnTo>
                  <a:lnTo>
                    <a:pt x="12092369" y="6384275"/>
                  </a:lnTo>
                  <a:close/>
                </a:path>
                <a:path w="17809845" h="10026015">
                  <a:moveTo>
                    <a:pt x="12816202" y="6685946"/>
                  </a:moveTo>
                  <a:lnTo>
                    <a:pt x="12811399" y="6687049"/>
                  </a:lnTo>
                  <a:lnTo>
                    <a:pt x="12807320" y="6694764"/>
                  </a:lnTo>
                  <a:lnTo>
                    <a:pt x="12808422" y="6699569"/>
                  </a:lnTo>
                  <a:lnTo>
                    <a:pt x="12812280" y="6701607"/>
                  </a:lnTo>
                  <a:lnTo>
                    <a:pt x="12816995" y="6704406"/>
                  </a:lnTo>
                  <a:lnTo>
                    <a:pt x="12821661" y="6706396"/>
                  </a:lnTo>
                  <a:lnTo>
                    <a:pt x="12825799" y="6705011"/>
                  </a:lnTo>
                  <a:lnTo>
                    <a:pt x="12827696" y="6701487"/>
                  </a:lnTo>
                  <a:lnTo>
                    <a:pt x="12829736" y="6697629"/>
                  </a:lnTo>
                  <a:lnTo>
                    <a:pt x="12828634" y="6692825"/>
                  </a:lnTo>
                  <a:lnTo>
                    <a:pt x="12824775" y="6690786"/>
                  </a:lnTo>
                  <a:lnTo>
                    <a:pt x="12820059" y="6687986"/>
                  </a:lnTo>
                  <a:lnTo>
                    <a:pt x="12816202" y="6685946"/>
                  </a:lnTo>
                  <a:close/>
                </a:path>
                <a:path w="17809845" h="10026015">
                  <a:moveTo>
                    <a:pt x="12177627" y="6408824"/>
                  </a:moveTo>
                  <a:lnTo>
                    <a:pt x="12173485" y="6407452"/>
                  </a:lnTo>
                  <a:lnTo>
                    <a:pt x="12168202" y="6405986"/>
                  </a:lnTo>
                  <a:lnTo>
                    <a:pt x="12164060" y="6404613"/>
                  </a:lnTo>
                  <a:lnTo>
                    <a:pt x="12159972" y="6406808"/>
                  </a:lnTo>
                  <a:lnTo>
                    <a:pt x="12158599" y="6410950"/>
                  </a:lnTo>
                  <a:lnTo>
                    <a:pt x="12157368" y="6414758"/>
                  </a:lnTo>
                  <a:lnTo>
                    <a:pt x="12159230" y="6418704"/>
                  </a:lnTo>
                  <a:lnTo>
                    <a:pt x="12163563" y="6420552"/>
                  </a:lnTo>
                  <a:lnTo>
                    <a:pt x="12168848" y="6422019"/>
                  </a:lnTo>
                  <a:lnTo>
                    <a:pt x="12172989" y="6423391"/>
                  </a:lnTo>
                  <a:lnTo>
                    <a:pt x="12177077" y="6421196"/>
                  </a:lnTo>
                  <a:lnTo>
                    <a:pt x="12179822" y="6412912"/>
                  </a:lnTo>
                  <a:lnTo>
                    <a:pt x="12177627" y="6408824"/>
                  </a:lnTo>
                  <a:close/>
                </a:path>
                <a:path w="17809845" h="10026015">
                  <a:moveTo>
                    <a:pt x="12738287" y="6643256"/>
                  </a:moveTo>
                  <a:lnTo>
                    <a:pt x="12733817" y="6644501"/>
                  </a:lnTo>
                  <a:lnTo>
                    <a:pt x="12731778" y="6648358"/>
                  </a:lnTo>
                  <a:lnTo>
                    <a:pt x="12729880" y="6651882"/>
                  </a:lnTo>
                  <a:lnTo>
                    <a:pt x="12730983" y="6656686"/>
                  </a:lnTo>
                  <a:lnTo>
                    <a:pt x="12734698" y="6659059"/>
                  </a:lnTo>
                  <a:lnTo>
                    <a:pt x="12740365" y="6661476"/>
                  </a:lnTo>
                  <a:lnTo>
                    <a:pt x="12740222" y="6661809"/>
                  </a:lnTo>
                  <a:lnTo>
                    <a:pt x="12743888" y="6663373"/>
                  </a:lnTo>
                  <a:lnTo>
                    <a:pt x="12748026" y="6661987"/>
                  </a:lnTo>
                  <a:lnTo>
                    <a:pt x="12749923" y="6658462"/>
                  </a:lnTo>
                  <a:lnTo>
                    <a:pt x="12751963" y="6654605"/>
                  </a:lnTo>
                  <a:lnTo>
                    <a:pt x="12750719" y="6650135"/>
                  </a:lnTo>
                  <a:lnTo>
                    <a:pt x="12747145" y="6647428"/>
                  </a:lnTo>
                  <a:lnTo>
                    <a:pt x="12742145" y="6645296"/>
                  </a:lnTo>
                  <a:lnTo>
                    <a:pt x="12738287" y="6643256"/>
                  </a:lnTo>
                  <a:close/>
                </a:path>
                <a:path w="17809845" h="10026015">
                  <a:moveTo>
                    <a:pt x="12262224" y="6435849"/>
                  </a:moveTo>
                  <a:lnTo>
                    <a:pt x="12257940" y="6434810"/>
                  </a:lnTo>
                  <a:lnTo>
                    <a:pt x="12252941" y="6432677"/>
                  </a:lnTo>
                  <a:lnTo>
                    <a:pt x="12249133" y="6431447"/>
                  </a:lnTo>
                  <a:lnTo>
                    <a:pt x="12245044" y="6433642"/>
                  </a:lnTo>
                  <a:lnTo>
                    <a:pt x="12243338" y="6437642"/>
                  </a:lnTo>
                  <a:lnTo>
                    <a:pt x="12242107" y="6441451"/>
                  </a:lnTo>
                  <a:lnTo>
                    <a:pt x="12243969" y="6445396"/>
                  </a:lnTo>
                  <a:lnTo>
                    <a:pt x="12247970" y="6447103"/>
                  </a:lnTo>
                  <a:lnTo>
                    <a:pt x="12248444" y="6446912"/>
                  </a:lnTo>
                  <a:lnTo>
                    <a:pt x="12253443" y="6449044"/>
                  </a:lnTo>
                  <a:lnTo>
                    <a:pt x="12257253" y="6450275"/>
                  </a:lnTo>
                  <a:lnTo>
                    <a:pt x="12261341" y="6448079"/>
                  </a:lnTo>
                  <a:lnTo>
                    <a:pt x="12263046" y="6444079"/>
                  </a:lnTo>
                  <a:lnTo>
                    <a:pt x="12264277" y="6440270"/>
                  </a:lnTo>
                  <a:lnTo>
                    <a:pt x="12262224" y="6435849"/>
                  </a:lnTo>
                  <a:close/>
                </a:path>
                <a:path w="17809845" h="10026015">
                  <a:moveTo>
                    <a:pt x="12659805" y="6601899"/>
                  </a:moveTo>
                  <a:lnTo>
                    <a:pt x="12654859" y="6603335"/>
                  </a:lnTo>
                  <a:lnTo>
                    <a:pt x="12652474" y="6608620"/>
                  </a:lnTo>
                  <a:lnTo>
                    <a:pt x="12651114" y="6611192"/>
                  </a:lnTo>
                  <a:lnTo>
                    <a:pt x="12652691" y="6615804"/>
                  </a:lnTo>
                  <a:lnTo>
                    <a:pt x="12656407" y="6618177"/>
                  </a:lnTo>
                  <a:lnTo>
                    <a:pt x="12666073" y="6622300"/>
                  </a:lnTo>
                  <a:lnTo>
                    <a:pt x="12670685" y="6620722"/>
                  </a:lnTo>
                  <a:lnTo>
                    <a:pt x="12672929" y="6615770"/>
                  </a:lnTo>
                  <a:lnTo>
                    <a:pt x="12674288" y="6613198"/>
                  </a:lnTo>
                  <a:lnTo>
                    <a:pt x="12672710" y="6608585"/>
                  </a:lnTo>
                  <a:lnTo>
                    <a:pt x="12668995" y="6606212"/>
                  </a:lnTo>
                  <a:lnTo>
                    <a:pt x="12663664" y="6603938"/>
                  </a:lnTo>
                  <a:lnTo>
                    <a:pt x="12659805" y="6601899"/>
                  </a:lnTo>
                  <a:close/>
                </a:path>
                <a:path w="17809845" h="10026015">
                  <a:moveTo>
                    <a:pt x="723917" y="1507291"/>
                  </a:moveTo>
                  <a:lnTo>
                    <a:pt x="719015" y="1506776"/>
                  </a:lnTo>
                  <a:lnTo>
                    <a:pt x="715927" y="1509398"/>
                  </a:lnTo>
                  <a:lnTo>
                    <a:pt x="712696" y="1512353"/>
                  </a:lnTo>
                  <a:lnTo>
                    <a:pt x="712181" y="1517255"/>
                  </a:lnTo>
                  <a:lnTo>
                    <a:pt x="718475" y="1524667"/>
                  </a:lnTo>
                  <a:lnTo>
                    <a:pt x="719190" y="1525760"/>
                  </a:lnTo>
                  <a:lnTo>
                    <a:pt x="724190" y="1527893"/>
                  </a:lnTo>
                  <a:lnTo>
                    <a:pt x="727092" y="1527555"/>
                  </a:lnTo>
                  <a:lnTo>
                    <a:pt x="729420" y="1525791"/>
                  </a:lnTo>
                  <a:lnTo>
                    <a:pt x="732651" y="1522835"/>
                  </a:lnTo>
                  <a:lnTo>
                    <a:pt x="733166" y="1517933"/>
                  </a:lnTo>
                  <a:lnTo>
                    <a:pt x="726872" y="1510522"/>
                  </a:lnTo>
                  <a:lnTo>
                    <a:pt x="723917" y="1507291"/>
                  </a:lnTo>
                  <a:close/>
                </a:path>
                <a:path w="17809845" h="10026015">
                  <a:moveTo>
                    <a:pt x="12346350" y="6465826"/>
                  </a:moveTo>
                  <a:lnTo>
                    <a:pt x="12342208" y="6464453"/>
                  </a:lnTo>
                  <a:lnTo>
                    <a:pt x="12332876" y="6460472"/>
                  </a:lnTo>
                  <a:lnTo>
                    <a:pt x="12328788" y="6462667"/>
                  </a:lnTo>
                  <a:lnTo>
                    <a:pt x="12325518" y="6470334"/>
                  </a:lnTo>
                  <a:lnTo>
                    <a:pt x="12327571" y="6474754"/>
                  </a:lnTo>
                  <a:lnTo>
                    <a:pt x="12331238" y="6476319"/>
                  </a:lnTo>
                  <a:lnTo>
                    <a:pt x="12331712" y="6476128"/>
                  </a:lnTo>
                  <a:lnTo>
                    <a:pt x="12341045" y="6480108"/>
                  </a:lnTo>
                  <a:lnTo>
                    <a:pt x="12345133" y="6477913"/>
                  </a:lnTo>
                  <a:lnTo>
                    <a:pt x="12348403" y="6470247"/>
                  </a:lnTo>
                  <a:lnTo>
                    <a:pt x="12346350" y="6465826"/>
                  </a:lnTo>
                  <a:close/>
                </a:path>
                <a:path w="17809845" h="10026015">
                  <a:moveTo>
                    <a:pt x="12579851" y="6563065"/>
                  </a:moveTo>
                  <a:lnTo>
                    <a:pt x="12575239" y="6564644"/>
                  </a:lnTo>
                  <a:lnTo>
                    <a:pt x="12573023" y="6569608"/>
                  </a:lnTo>
                  <a:lnTo>
                    <a:pt x="12571493" y="6572500"/>
                  </a:lnTo>
                  <a:lnTo>
                    <a:pt x="12573072" y="6577114"/>
                  </a:lnTo>
                  <a:lnTo>
                    <a:pt x="12576929" y="6579153"/>
                  </a:lnTo>
                  <a:lnTo>
                    <a:pt x="12586261" y="6583134"/>
                  </a:lnTo>
                  <a:lnTo>
                    <a:pt x="12590873" y="6581555"/>
                  </a:lnTo>
                  <a:lnTo>
                    <a:pt x="12592947" y="6576925"/>
                  </a:lnTo>
                  <a:lnTo>
                    <a:pt x="12594477" y="6574032"/>
                  </a:lnTo>
                  <a:lnTo>
                    <a:pt x="12592899" y="6569419"/>
                  </a:lnTo>
                  <a:lnTo>
                    <a:pt x="12589042" y="6567380"/>
                  </a:lnTo>
                  <a:lnTo>
                    <a:pt x="12583708" y="6565104"/>
                  </a:lnTo>
                  <a:lnTo>
                    <a:pt x="12579851" y="6563065"/>
                  </a:lnTo>
                  <a:close/>
                </a:path>
                <a:path w="17809845" h="10026015">
                  <a:moveTo>
                    <a:pt x="12429289" y="6497660"/>
                  </a:moveTo>
                  <a:lnTo>
                    <a:pt x="12420290" y="6493821"/>
                  </a:lnTo>
                  <a:lnTo>
                    <a:pt x="12416148" y="6492447"/>
                  </a:lnTo>
                  <a:lnTo>
                    <a:pt x="12411869" y="6494168"/>
                  </a:lnTo>
                  <a:lnTo>
                    <a:pt x="12408456" y="6502168"/>
                  </a:lnTo>
                  <a:lnTo>
                    <a:pt x="12410176" y="6506446"/>
                  </a:lnTo>
                  <a:lnTo>
                    <a:pt x="12414177" y="6508153"/>
                  </a:lnTo>
                  <a:lnTo>
                    <a:pt x="12414986" y="6508104"/>
                  </a:lnTo>
                  <a:lnTo>
                    <a:pt x="12419985" y="6510236"/>
                  </a:lnTo>
                  <a:lnTo>
                    <a:pt x="12424127" y="6511609"/>
                  </a:lnTo>
                  <a:lnTo>
                    <a:pt x="12428882" y="6509698"/>
                  </a:lnTo>
                  <a:lnTo>
                    <a:pt x="12431231" y="6502427"/>
                  </a:lnTo>
                  <a:lnTo>
                    <a:pt x="12431343" y="6502081"/>
                  </a:lnTo>
                  <a:lnTo>
                    <a:pt x="12429289" y="6497660"/>
                  </a:lnTo>
                  <a:close/>
                </a:path>
                <a:path w="17809845" h="10026015">
                  <a:moveTo>
                    <a:pt x="12511567" y="6531969"/>
                  </a:moveTo>
                  <a:lnTo>
                    <a:pt x="12498568" y="6526424"/>
                  </a:lnTo>
                  <a:lnTo>
                    <a:pt x="12493956" y="6528001"/>
                  </a:lnTo>
                  <a:lnTo>
                    <a:pt x="12490544" y="6536000"/>
                  </a:lnTo>
                  <a:lnTo>
                    <a:pt x="12492122" y="6540613"/>
                  </a:lnTo>
                  <a:lnTo>
                    <a:pt x="12505120" y="6546158"/>
                  </a:lnTo>
                  <a:lnTo>
                    <a:pt x="12509733" y="6544581"/>
                  </a:lnTo>
                  <a:lnTo>
                    <a:pt x="12513146" y="6536581"/>
                  </a:lnTo>
                  <a:lnTo>
                    <a:pt x="12511567" y="6531969"/>
                  </a:lnTo>
                  <a:close/>
                </a:path>
                <a:path w="17809845" h="10026015">
                  <a:moveTo>
                    <a:pt x="669700" y="1437677"/>
                  </a:moveTo>
                  <a:lnTo>
                    <a:pt x="664798" y="1437162"/>
                  </a:lnTo>
                  <a:lnTo>
                    <a:pt x="657954" y="1442122"/>
                  </a:lnTo>
                  <a:lnTo>
                    <a:pt x="657439" y="1447024"/>
                  </a:lnTo>
                  <a:lnTo>
                    <a:pt x="659920" y="1450445"/>
                  </a:lnTo>
                  <a:lnTo>
                    <a:pt x="663448" y="1455102"/>
                  </a:lnTo>
                  <a:lnTo>
                    <a:pt x="664022" y="1456529"/>
                  </a:lnTo>
                  <a:lnTo>
                    <a:pt x="669021" y="1458662"/>
                  </a:lnTo>
                  <a:lnTo>
                    <a:pt x="671923" y="1458323"/>
                  </a:lnTo>
                  <a:lnTo>
                    <a:pt x="674252" y="1456558"/>
                  </a:lnTo>
                  <a:lnTo>
                    <a:pt x="677673" y="1454079"/>
                  </a:lnTo>
                  <a:lnTo>
                    <a:pt x="678188" y="1449177"/>
                  </a:lnTo>
                  <a:lnTo>
                    <a:pt x="675709" y="1445755"/>
                  </a:lnTo>
                  <a:lnTo>
                    <a:pt x="672179" y="1441099"/>
                  </a:lnTo>
                  <a:lnTo>
                    <a:pt x="669700" y="1437677"/>
                  </a:lnTo>
                  <a:close/>
                </a:path>
                <a:path w="17809845" h="10026015">
                  <a:moveTo>
                    <a:pt x="616051" y="1366730"/>
                  </a:moveTo>
                  <a:lnTo>
                    <a:pt x="611149" y="1366215"/>
                  </a:lnTo>
                  <a:lnTo>
                    <a:pt x="604306" y="1371175"/>
                  </a:lnTo>
                  <a:lnTo>
                    <a:pt x="603791" y="1376076"/>
                  </a:lnTo>
                  <a:lnTo>
                    <a:pt x="606271" y="1379498"/>
                  </a:lnTo>
                  <a:lnTo>
                    <a:pt x="609466" y="1384013"/>
                  </a:lnTo>
                  <a:lnTo>
                    <a:pt x="610373" y="1385582"/>
                  </a:lnTo>
                  <a:lnTo>
                    <a:pt x="615039" y="1387572"/>
                  </a:lnTo>
                  <a:lnTo>
                    <a:pt x="617942" y="1387234"/>
                  </a:lnTo>
                  <a:lnTo>
                    <a:pt x="620270" y="1385470"/>
                  </a:lnTo>
                  <a:lnTo>
                    <a:pt x="623692" y="1382989"/>
                  </a:lnTo>
                  <a:lnTo>
                    <a:pt x="624207" y="1378088"/>
                  </a:lnTo>
                  <a:lnTo>
                    <a:pt x="621727" y="1374666"/>
                  </a:lnTo>
                  <a:lnTo>
                    <a:pt x="618531" y="1370152"/>
                  </a:lnTo>
                  <a:lnTo>
                    <a:pt x="616051" y="1366730"/>
                  </a:lnTo>
                  <a:close/>
                </a:path>
                <a:path w="17809845" h="10026015">
                  <a:moveTo>
                    <a:pt x="564020" y="1295685"/>
                  </a:moveTo>
                  <a:lnTo>
                    <a:pt x="559260" y="1294836"/>
                  </a:lnTo>
                  <a:lnTo>
                    <a:pt x="552417" y="1299796"/>
                  </a:lnTo>
                  <a:lnTo>
                    <a:pt x="551569" y="1304556"/>
                  </a:lnTo>
                  <a:lnTo>
                    <a:pt x="554049" y="1307978"/>
                  </a:lnTo>
                  <a:lnTo>
                    <a:pt x="557245" y="1312493"/>
                  </a:lnTo>
                  <a:lnTo>
                    <a:pt x="557960" y="1313585"/>
                  </a:lnTo>
                  <a:lnTo>
                    <a:pt x="560484" y="1315056"/>
                  </a:lnTo>
                  <a:lnTo>
                    <a:pt x="562817" y="1316051"/>
                  </a:lnTo>
                  <a:lnTo>
                    <a:pt x="565577" y="1316047"/>
                  </a:lnTo>
                  <a:lnTo>
                    <a:pt x="567905" y="1314283"/>
                  </a:lnTo>
                  <a:lnTo>
                    <a:pt x="571327" y="1311802"/>
                  </a:lnTo>
                  <a:lnTo>
                    <a:pt x="572175" y="1307043"/>
                  </a:lnTo>
                  <a:lnTo>
                    <a:pt x="569695" y="1303621"/>
                  </a:lnTo>
                  <a:lnTo>
                    <a:pt x="566500" y="1299107"/>
                  </a:lnTo>
                  <a:lnTo>
                    <a:pt x="564020" y="1295685"/>
                  </a:lnTo>
                  <a:close/>
                </a:path>
                <a:path w="17809845" h="10026015">
                  <a:moveTo>
                    <a:pt x="513651" y="1222591"/>
                  </a:moveTo>
                  <a:lnTo>
                    <a:pt x="508558" y="1221601"/>
                  </a:lnTo>
                  <a:lnTo>
                    <a:pt x="505136" y="1224080"/>
                  </a:lnTo>
                  <a:lnTo>
                    <a:pt x="501523" y="1226085"/>
                  </a:lnTo>
                  <a:lnTo>
                    <a:pt x="500604" y="1230814"/>
                  </a:lnTo>
                  <a:lnTo>
                    <a:pt x="500533" y="1231178"/>
                  </a:lnTo>
                  <a:lnTo>
                    <a:pt x="503013" y="1234599"/>
                  </a:lnTo>
                  <a:lnTo>
                    <a:pt x="506209" y="1239114"/>
                  </a:lnTo>
                  <a:lnTo>
                    <a:pt x="507257" y="1240350"/>
                  </a:lnTo>
                  <a:lnTo>
                    <a:pt x="509782" y="1241820"/>
                  </a:lnTo>
                  <a:lnTo>
                    <a:pt x="509306" y="1242011"/>
                  </a:lnTo>
                  <a:lnTo>
                    <a:pt x="511640" y="1243006"/>
                  </a:lnTo>
                  <a:lnTo>
                    <a:pt x="514541" y="1242669"/>
                  </a:lnTo>
                  <a:lnTo>
                    <a:pt x="516728" y="1241238"/>
                  </a:lnTo>
                  <a:lnTo>
                    <a:pt x="520340" y="1239233"/>
                  </a:lnTo>
                  <a:lnTo>
                    <a:pt x="521260" y="1234504"/>
                  </a:lnTo>
                  <a:lnTo>
                    <a:pt x="521331" y="1234140"/>
                  </a:lnTo>
                  <a:lnTo>
                    <a:pt x="518851" y="1230719"/>
                  </a:lnTo>
                  <a:lnTo>
                    <a:pt x="515656" y="1226203"/>
                  </a:lnTo>
                  <a:lnTo>
                    <a:pt x="513651" y="1222591"/>
                  </a:lnTo>
                  <a:close/>
                </a:path>
                <a:path w="17809845" h="10026015">
                  <a:moveTo>
                    <a:pt x="465135" y="1147924"/>
                  </a:moveTo>
                  <a:lnTo>
                    <a:pt x="460517" y="1146742"/>
                  </a:lnTo>
                  <a:lnTo>
                    <a:pt x="456763" y="1149080"/>
                  </a:lnTo>
                  <a:lnTo>
                    <a:pt x="453341" y="1151560"/>
                  </a:lnTo>
                  <a:lnTo>
                    <a:pt x="452159" y="1156177"/>
                  </a:lnTo>
                  <a:lnTo>
                    <a:pt x="457550" y="1164780"/>
                  </a:lnTo>
                  <a:lnTo>
                    <a:pt x="458457" y="1166349"/>
                  </a:lnTo>
                  <a:lnTo>
                    <a:pt x="460981" y="1167819"/>
                  </a:lnTo>
                  <a:lnTo>
                    <a:pt x="461265" y="1167153"/>
                  </a:lnTo>
                  <a:lnTo>
                    <a:pt x="463599" y="1168149"/>
                  </a:lnTo>
                  <a:lnTo>
                    <a:pt x="466359" y="1168144"/>
                  </a:lnTo>
                  <a:lnTo>
                    <a:pt x="471824" y="1164566"/>
                  </a:lnTo>
                  <a:lnTo>
                    <a:pt x="473006" y="1159948"/>
                  </a:lnTo>
                  <a:lnTo>
                    <a:pt x="467615" y="1151346"/>
                  </a:lnTo>
                  <a:lnTo>
                    <a:pt x="465135" y="1147924"/>
                  </a:lnTo>
                  <a:close/>
                </a:path>
                <a:path w="17809845" h="10026015">
                  <a:moveTo>
                    <a:pt x="418521" y="1072492"/>
                  </a:moveTo>
                  <a:lnTo>
                    <a:pt x="413761" y="1071644"/>
                  </a:lnTo>
                  <a:lnTo>
                    <a:pt x="410148" y="1073648"/>
                  </a:lnTo>
                  <a:lnTo>
                    <a:pt x="406393" y="1075986"/>
                  </a:lnTo>
                  <a:lnTo>
                    <a:pt x="405212" y="1080603"/>
                  </a:lnTo>
                  <a:lnTo>
                    <a:pt x="410603" y="1089206"/>
                  </a:lnTo>
                  <a:lnTo>
                    <a:pt x="411176" y="1090633"/>
                  </a:lnTo>
                  <a:lnTo>
                    <a:pt x="414034" y="1092246"/>
                  </a:lnTo>
                  <a:lnTo>
                    <a:pt x="416367" y="1093241"/>
                  </a:lnTo>
                  <a:lnTo>
                    <a:pt x="419127" y="1093236"/>
                  </a:lnTo>
                  <a:lnTo>
                    <a:pt x="421313" y="1091805"/>
                  </a:lnTo>
                  <a:lnTo>
                    <a:pt x="425068" y="1089467"/>
                  </a:lnTo>
                  <a:lnTo>
                    <a:pt x="426249" y="1084850"/>
                  </a:lnTo>
                  <a:lnTo>
                    <a:pt x="418521" y="1072492"/>
                  </a:lnTo>
                  <a:close/>
                </a:path>
                <a:path w="17809845" h="10026015">
                  <a:moveTo>
                    <a:pt x="373666" y="996629"/>
                  </a:moveTo>
                  <a:lnTo>
                    <a:pt x="369049" y="995447"/>
                  </a:lnTo>
                  <a:lnTo>
                    <a:pt x="365436" y="997452"/>
                  </a:lnTo>
                  <a:lnTo>
                    <a:pt x="361681" y="999790"/>
                  </a:lnTo>
                  <a:lnTo>
                    <a:pt x="360499" y="1004407"/>
                  </a:lnTo>
                  <a:lnTo>
                    <a:pt x="362504" y="1008020"/>
                  </a:lnTo>
                  <a:lnTo>
                    <a:pt x="366131" y="1014294"/>
                  </a:lnTo>
                  <a:lnTo>
                    <a:pt x="368988" y="1015907"/>
                  </a:lnTo>
                  <a:lnTo>
                    <a:pt x="370988" y="1016760"/>
                  </a:lnTo>
                  <a:lnTo>
                    <a:pt x="373606" y="1017089"/>
                  </a:lnTo>
                  <a:lnTo>
                    <a:pt x="375792" y="1015658"/>
                  </a:lnTo>
                  <a:lnTo>
                    <a:pt x="379547" y="1013320"/>
                  </a:lnTo>
                  <a:lnTo>
                    <a:pt x="380729" y="1008703"/>
                  </a:lnTo>
                  <a:lnTo>
                    <a:pt x="378724" y="1005090"/>
                  </a:lnTo>
                  <a:lnTo>
                    <a:pt x="376004" y="1000384"/>
                  </a:lnTo>
                  <a:lnTo>
                    <a:pt x="373666" y="996629"/>
                  </a:lnTo>
                  <a:close/>
                </a:path>
                <a:path w="17809845" h="10026015">
                  <a:moveTo>
                    <a:pt x="331616" y="918811"/>
                  </a:moveTo>
                  <a:lnTo>
                    <a:pt x="326665" y="917487"/>
                  </a:lnTo>
                  <a:lnTo>
                    <a:pt x="323052" y="919492"/>
                  </a:lnTo>
                  <a:lnTo>
                    <a:pt x="319106" y="921354"/>
                  </a:lnTo>
                  <a:lnTo>
                    <a:pt x="317782" y="926304"/>
                  </a:lnTo>
                  <a:lnTo>
                    <a:pt x="319786" y="929917"/>
                  </a:lnTo>
                  <a:lnTo>
                    <a:pt x="322365" y="934956"/>
                  </a:lnTo>
                  <a:lnTo>
                    <a:pt x="323272" y="936525"/>
                  </a:lnTo>
                  <a:lnTo>
                    <a:pt x="325987" y="938471"/>
                  </a:lnTo>
                  <a:lnTo>
                    <a:pt x="328320" y="939466"/>
                  </a:lnTo>
                  <a:lnTo>
                    <a:pt x="330747" y="939320"/>
                  </a:lnTo>
                  <a:lnTo>
                    <a:pt x="332791" y="938222"/>
                  </a:lnTo>
                  <a:lnTo>
                    <a:pt x="336737" y="936360"/>
                  </a:lnTo>
                  <a:lnTo>
                    <a:pt x="338060" y="931409"/>
                  </a:lnTo>
                  <a:lnTo>
                    <a:pt x="336056" y="927796"/>
                  </a:lnTo>
                  <a:lnTo>
                    <a:pt x="333478" y="922757"/>
                  </a:lnTo>
                  <a:lnTo>
                    <a:pt x="331616" y="918811"/>
                  </a:lnTo>
                  <a:close/>
                </a:path>
                <a:path w="17809845" h="10026015">
                  <a:moveTo>
                    <a:pt x="290658" y="840277"/>
                  </a:moveTo>
                  <a:lnTo>
                    <a:pt x="286183" y="838762"/>
                  </a:lnTo>
                  <a:lnTo>
                    <a:pt x="278291" y="842486"/>
                  </a:lnTo>
                  <a:lnTo>
                    <a:pt x="276776" y="846962"/>
                  </a:lnTo>
                  <a:lnTo>
                    <a:pt x="278638" y="850908"/>
                  </a:lnTo>
                  <a:lnTo>
                    <a:pt x="281216" y="855947"/>
                  </a:lnTo>
                  <a:lnTo>
                    <a:pt x="282123" y="857515"/>
                  </a:lnTo>
                  <a:lnTo>
                    <a:pt x="285171" y="859604"/>
                  </a:lnTo>
                  <a:lnTo>
                    <a:pt x="285363" y="860080"/>
                  </a:lnTo>
                  <a:lnTo>
                    <a:pt x="287363" y="860933"/>
                  </a:lnTo>
                  <a:lnTo>
                    <a:pt x="289789" y="860785"/>
                  </a:lnTo>
                  <a:lnTo>
                    <a:pt x="291833" y="859688"/>
                  </a:lnTo>
                  <a:lnTo>
                    <a:pt x="295446" y="857683"/>
                  </a:lnTo>
                  <a:lnTo>
                    <a:pt x="296960" y="853208"/>
                  </a:lnTo>
                  <a:lnTo>
                    <a:pt x="295098" y="849262"/>
                  </a:lnTo>
                  <a:lnTo>
                    <a:pt x="292520" y="844223"/>
                  </a:lnTo>
                  <a:lnTo>
                    <a:pt x="290658" y="840277"/>
                  </a:lnTo>
                  <a:close/>
                </a:path>
                <a:path w="17809845" h="10026015">
                  <a:moveTo>
                    <a:pt x="251745" y="760646"/>
                  </a:moveTo>
                  <a:lnTo>
                    <a:pt x="247411" y="758797"/>
                  </a:lnTo>
                  <a:lnTo>
                    <a:pt x="243466" y="760659"/>
                  </a:lnTo>
                  <a:lnTo>
                    <a:pt x="239853" y="762664"/>
                  </a:lnTo>
                  <a:lnTo>
                    <a:pt x="238005" y="766997"/>
                  </a:lnTo>
                  <a:lnTo>
                    <a:pt x="239867" y="770943"/>
                  </a:lnTo>
                  <a:lnTo>
                    <a:pt x="250684" y="780679"/>
                  </a:lnTo>
                  <a:lnTo>
                    <a:pt x="252729" y="779581"/>
                  </a:lnTo>
                  <a:lnTo>
                    <a:pt x="256341" y="777576"/>
                  </a:lnTo>
                  <a:lnTo>
                    <a:pt x="258190" y="773243"/>
                  </a:lnTo>
                  <a:lnTo>
                    <a:pt x="256327" y="769298"/>
                  </a:lnTo>
                  <a:lnTo>
                    <a:pt x="253750" y="764258"/>
                  </a:lnTo>
                  <a:lnTo>
                    <a:pt x="251745" y="760646"/>
                  </a:lnTo>
                  <a:close/>
                </a:path>
                <a:path w="17809845" h="10026015">
                  <a:moveTo>
                    <a:pt x="216494" y="679817"/>
                  </a:moveTo>
                  <a:lnTo>
                    <a:pt x="211685" y="678160"/>
                  </a:lnTo>
                  <a:lnTo>
                    <a:pt x="207881" y="679690"/>
                  </a:lnTo>
                  <a:lnTo>
                    <a:pt x="203744" y="681076"/>
                  </a:lnTo>
                  <a:lnTo>
                    <a:pt x="201753" y="685743"/>
                  </a:lnTo>
                  <a:lnTo>
                    <a:pt x="203616" y="689689"/>
                  </a:lnTo>
                  <a:lnTo>
                    <a:pt x="205718" y="694919"/>
                  </a:lnTo>
                  <a:lnTo>
                    <a:pt x="206816" y="696963"/>
                  </a:lnTo>
                  <a:lnTo>
                    <a:pt x="208198" y="698341"/>
                  </a:lnTo>
                  <a:lnTo>
                    <a:pt x="209865" y="699051"/>
                  </a:lnTo>
                  <a:lnTo>
                    <a:pt x="209723" y="699385"/>
                  </a:lnTo>
                  <a:lnTo>
                    <a:pt x="211389" y="700096"/>
                  </a:lnTo>
                  <a:lnTo>
                    <a:pt x="213816" y="699949"/>
                  </a:lnTo>
                  <a:lnTo>
                    <a:pt x="219997" y="697464"/>
                  </a:lnTo>
                  <a:lnTo>
                    <a:pt x="221845" y="693132"/>
                  </a:lnTo>
                  <a:lnTo>
                    <a:pt x="219983" y="689185"/>
                  </a:lnTo>
                  <a:lnTo>
                    <a:pt x="217880" y="683955"/>
                  </a:lnTo>
                  <a:lnTo>
                    <a:pt x="216494" y="679817"/>
                  </a:lnTo>
                  <a:close/>
                </a:path>
                <a:path w="17809845" h="10026015">
                  <a:moveTo>
                    <a:pt x="182002" y="598132"/>
                  </a:moveTo>
                  <a:lnTo>
                    <a:pt x="177335" y="596142"/>
                  </a:lnTo>
                  <a:lnTo>
                    <a:pt x="169728" y="599200"/>
                  </a:lnTo>
                  <a:lnTo>
                    <a:pt x="167737" y="603866"/>
                  </a:lnTo>
                  <a:lnTo>
                    <a:pt x="172133" y="614802"/>
                  </a:lnTo>
                  <a:lnTo>
                    <a:pt x="173849" y="616322"/>
                  </a:lnTo>
                  <a:lnTo>
                    <a:pt x="177182" y="617744"/>
                  </a:lnTo>
                  <a:lnTo>
                    <a:pt x="179466" y="617930"/>
                  </a:lnTo>
                  <a:lnTo>
                    <a:pt x="185172" y="615637"/>
                  </a:lnTo>
                  <a:lnTo>
                    <a:pt x="187162" y="610971"/>
                  </a:lnTo>
                  <a:lnTo>
                    <a:pt x="182002" y="598132"/>
                  </a:lnTo>
                  <a:close/>
                </a:path>
                <a:path w="17809845" h="10026015">
                  <a:moveTo>
                    <a:pt x="150505" y="514968"/>
                  </a:moveTo>
                  <a:lnTo>
                    <a:pt x="146172" y="513119"/>
                  </a:lnTo>
                  <a:lnTo>
                    <a:pt x="142035" y="514505"/>
                  </a:lnTo>
                  <a:lnTo>
                    <a:pt x="138231" y="516035"/>
                  </a:lnTo>
                  <a:lnTo>
                    <a:pt x="136383" y="520368"/>
                  </a:lnTo>
                  <a:lnTo>
                    <a:pt x="137770" y="524504"/>
                  </a:lnTo>
                  <a:lnTo>
                    <a:pt x="139872" y="529735"/>
                  </a:lnTo>
                  <a:lnTo>
                    <a:pt x="140494" y="531970"/>
                  </a:lnTo>
                  <a:lnTo>
                    <a:pt x="141877" y="533348"/>
                  </a:lnTo>
                  <a:lnTo>
                    <a:pt x="143877" y="534201"/>
                  </a:lnTo>
                  <a:lnTo>
                    <a:pt x="144019" y="533867"/>
                  </a:lnTo>
                  <a:lnTo>
                    <a:pt x="146019" y="534720"/>
                  </a:lnTo>
                  <a:lnTo>
                    <a:pt x="147969" y="534765"/>
                  </a:lnTo>
                  <a:lnTo>
                    <a:pt x="153675" y="532471"/>
                  </a:lnTo>
                  <a:lnTo>
                    <a:pt x="155523" y="528139"/>
                  </a:lnTo>
                  <a:lnTo>
                    <a:pt x="154137" y="524001"/>
                  </a:lnTo>
                  <a:lnTo>
                    <a:pt x="150505" y="514968"/>
                  </a:lnTo>
                  <a:close/>
                </a:path>
                <a:path w="17809845" h="10026015">
                  <a:moveTo>
                    <a:pt x="117720" y="429282"/>
                  </a:moveTo>
                  <a:lnTo>
                    <a:pt x="109445" y="432056"/>
                  </a:lnTo>
                  <a:lnTo>
                    <a:pt x="107263" y="436247"/>
                  </a:lnTo>
                  <a:lnTo>
                    <a:pt x="108650" y="440384"/>
                  </a:lnTo>
                  <a:lnTo>
                    <a:pt x="110277" y="445805"/>
                  </a:lnTo>
                  <a:lnTo>
                    <a:pt x="110899" y="448040"/>
                  </a:lnTo>
                  <a:lnTo>
                    <a:pt x="112615" y="449560"/>
                  </a:lnTo>
                  <a:lnTo>
                    <a:pt x="116281" y="451124"/>
                  </a:lnTo>
                  <a:lnTo>
                    <a:pt x="118090" y="451502"/>
                  </a:lnTo>
                  <a:lnTo>
                    <a:pt x="119992" y="450737"/>
                  </a:lnTo>
                  <a:lnTo>
                    <a:pt x="124129" y="449350"/>
                  </a:lnTo>
                  <a:lnTo>
                    <a:pt x="126311" y="445160"/>
                  </a:lnTo>
                  <a:lnTo>
                    <a:pt x="124924" y="441023"/>
                  </a:lnTo>
                  <a:lnTo>
                    <a:pt x="123297" y="435601"/>
                  </a:lnTo>
                  <a:lnTo>
                    <a:pt x="121910" y="431464"/>
                  </a:lnTo>
                  <a:lnTo>
                    <a:pt x="117720" y="429282"/>
                  </a:lnTo>
                  <a:close/>
                </a:path>
                <a:path w="17809845" h="10026015">
                  <a:moveTo>
                    <a:pt x="91218" y="345490"/>
                  </a:moveTo>
                  <a:lnTo>
                    <a:pt x="87223" y="346543"/>
                  </a:lnTo>
                  <a:lnTo>
                    <a:pt x="83086" y="347930"/>
                  </a:lnTo>
                  <a:lnTo>
                    <a:pt x="80904" y="352121"/>
                  </a:lnTo>
                  <a:lnTo>
                    <a:pt x="81957" y="356116"/>
                  </a:lnTo>
                  <a:lnTo>
                    <a:pt x="83584" y="361537"/>
                  </a:lnTo>
                  <a:lnTo>
                    <a:pt x="84207" y="363773"/>
                  </a:lnTo>
                  <a:lnTo>
                    <a:pt x="85780" y="365626"/>
                  </a:lnTo>
                  <a:lnTo>
                    <a:pt x="89447" y="367190"/>
                  </a:lnTo>
                  <a:lnTo>
                    <a:pt x="91397" y="367234"/>
                  </a:lnTo>
                  <a:lnTo>
                    <a:pt x="93157" y="366803"/>
                  </a:lnTo>
                  <a:lnTo>
                    <a:pt x="97294" y="365416"/>
                  </a:lnTo>
                  <a:lnTo>
                    <a:pt x="99809" y="361367"/>
                  </a:lnTo>
                  <a:lnTo>
                    <a:pt x="98422" y="357230"/>
                  </a:lnTo>
                  <a:lnTo>
                    <a:pt x="96796" y="351808"/>
                  </a:lnTo>
                  <a:lnTo>
                    <a:pt x="95409" y="347672"/>
                  </a:lnTo>
                  <a:lnTo>
                    <a:pt x="91218" y="345490"/>
                  </a:lnTo>
                  <a:close/>
                </a:path>
                <a:path w="17809845" h="10026015">
                  <a:moveTo>
                    <a:pt x="66902" y="260266"/>
                  </a:moveTo>
                  <a:lnTo>
                    <a:pt x="62907" y="261320"/>
                  </a:lnTo>
                  <a:lnTo>
                    <a:pt x="58579" y="262231"/>
                  </a:lnTo>
                  <a:lnTo>
                    <a:pt x="56255" y="266755"/>
                  </a:lnTo>
                  <a:lnTo>
                    <a:pt x="57309" y="270750"/>
                  </a:lnTo>
                  <a:lnTo>
                    <a:pt x="58936" y="276172"/>
                  </a:lnTo>
                  <a:lnTo>
                    <a:pt x="59558" y="278407"/>
                  </a:lnTo>
                  <a:lnTo>
                    <a:pt x="61465" y="280402"/>
                  </a:lnTo>
                  <a:lnTo>
                    <a:pt x="63465" y="281255"/>
                  </a:lnTo>
                  <a:lnTo>
                    <a:pt x="63322" y="281588"/>
                  </a:lnTo>
                  <a:lnTo>
                    <a:pt x="64656" y="282157"/>
                  </a:lnTo>
                  <a:lnTo>
                    <a:pt x="66606" y="282202"/>
                  </a:lnTo>
                  <a:lnTo>
                    <a:pt x="68366" y="281770"/>
                  </a:lnTo>
                  <a:lnTo>
                    <a:pt x="72695" y="280859"/>
                  </a:lnTo>
                  <a:lnTo>
                    <a:pt x="75018" y="276335"/>
                  </a:lnTo>
                  <a:lnTo>
                    <a:pt x="73965" y="272340"/>
                  </a:lnTo>
                  <a:lnTo>
                    <a:pt x="72338" y="266918"/>
                  </a:lnTo>
                  <a:lnTo>
                    <a:pt x="71426" y="262590"/>
                  </a:lnTo>
                  <a:lnTo>
                    <a:pt x="66902" y="260266"/>
                  </a:lnTo>
                  <a:close/>
                </a:path>
                <a:path w="17809845" h="10026015">
                  <a:moveTo>
                    <a:pt x="45915" y="173706"/>
                  </a:moveTo>
                  <a:lnTo>
                    <a:pt x="41920" y="174758"/>
                  </a:lnTo>
                  <a:lnTo>
                    <a:pt x="37592" y="175670"/>
                  </a:lnTo>
                  <a:lnTo>
                    <a:pt x="34935" y="180052"/>
                  </a:lnTo>
                  <a:lnTo>
                    <a:pt x="35989" y="184046"/>
                  </a:lnTo>
                  <a:lnTo>
                    <a:pt x="37140" y="189659"/>
                  </a:lnTo>
                  <a:lnTo>
                    <a:pt x="37620" y="192228"/>
                  </a:lnTo>
                  <a:lnTo>
                    <a:pt x="39193" y="194081"/>
                  </a:lnTo>
                  <a:lnTo>
                    <a:pt x="41526" y="195076"/>
                  </a:lnTo>
                  <a:lnTo>
                    <a:pt x="42002" y="194885"/>
                  </a:lnTo>
                  <a:lnTo>
                    <a:pt x="43668" y="195596"/>
                  </a:lnTo>
                  <a:lnTo>
                    <a:pt x="45144" y="195831"/>
                  </a:lnTo>
                  <a:lnTo>
                    <a:pt x="46904" y="195400"/>
                  </a:lnTo>
                  <a:lnTo>
                    <a:pt x="50899" y="194346"/>
                  </a:lnTo>
                  <a:lnTo>
                    <a:pt x="53555" y="189965"/>
                  </a:lnTo>
                  <a:lnTo>
                    <a:pt x="52502" y="185970"/>
                  </a:lnTo>
                  <a:lnTo>
                    <a:pt x="51208" y="180691"/>
                  </a:lnTo>
                  <a:lnTo>
                    <a:pt x="50297" y="176362"/>
                  </a:lnTo>
                  <a:lnTo>
                    <a:pt x="45915" y="173706"/>
                  </a:lnTo>
                  <a:close/>
                </a:path>
                <a:path w="17809845" h="10026015">
                  <a:moveTo>
                    <a:pt x="27355" y="86997"/>
                  </a:moveTo>
                  <a:lnTo>
                    <a:pt x="23026" y="87908"/>
                  </a:lnTo>
                  <a:lnTo>
                    <a:pt x="19031" y="88961"/>
                  </a:lnTo>
                  <a:lnTo>
                    <a:pt x="16183" y="92869"/>
                  </a:lnTo>
                  <a:lnTo>
                    <a:pt x="17094" y="97196"/>
                  </a:lnTo>
                  <a:lnTo>
                    <a:pt x="18246" y="102809"/>
                  </a:lnTo>
                  <a:lnTo>
                    <a:pt x="18726" y="105378"/>
                  </a:lnTo>
                  <a:lnTo>
                    <a:pt x="20299" y="107231"/>
                  </a:lnTo>
                  <a:lnTo>
                    <a:pt x="24299" y="108937"/>
                  </a:lnTo>
                  <a:lnTo>
                    <a:pt x="25774" y="109172"/>
                  </a:lnTo>
                  <a:lnTo>
                    <a:pt x="27534" y="108741"/>
                  </a:lnTo>
                  <a:lnTo>
                    <a:pt x="31529" y="107687"/>
                  </a:lnTo>
                  <a:lnTo>
                    <a:pt x="34377" y="103781"/>
                  </a:lnTo>
                  <a:lnTo>
                    <a:pt x="33466" y="99453"/>
                  </a:lnTo>
                  <a:lnTo>
                    <a:pt x="32315" y="93839"/>
                  </a:lnTo>
                  <a:lnTo>
                    <a:pt x="31261" y="89845"/>
                  </a:lnTo>
                  <a:lnTo>
                    <a:pt x="27355" y="86997"/>
                  </a:lnTo>
                  <a:close/>
                </a:path>
                <a:path w="17809845" h="10026015">
                  <a:moveTo>
                    <a:pt x="10887" y="0"/>
                  </a:moveTo>
                  <a:lnTo>
                    <a:pt x="2515" y="1155"/>
                  </a:lnTo>
                  <a:lnTo>
                    <a:pt x="0" y="5205"/>
                  </a:lnTo>
                  <a:lnTo>
                    <a:pt x="578" y="9390"/>
                  </a:lnTo>
                  <a:lnTo>
                    <a:pt x="1396" y="14861"/>
                  </a:lnTo>
                  <a:lnTo>
                    <a:pt x="1734" y="17763"/>
                  </a:lnTo>
                  <a:lnTo>
                    <a:pt x="3640" y="19758"/>
                  </a:lnTo>
                  <a:lnTo>
                    <a:pt x="5973" y="20753"/>
                  </a:lnTo>
                  <a:lnTo>
                    <a:pt x="5782" y="20278"/>
                  </a:lnTo>
                  <a:lnTo>
                    <a:pt x="7116" y="20847"/>
                  </a:lnTo>
                  <a:lnTo>
                    <a:pt x="8591" y="21082"/>
                  </a:lnTo>
                  <a:lnTo>
                    <a:pt x="10209" y="20984"/>
                  </a:lnTo>
                  <a:lnTo>
                    <a:pt x="14395" y="20405"/>
                  </a:lnTo>
                  <a:lnTo>
                    <a:pt x="16910" y="16357"/>
                  </a:lnTo>
                  <a:lnTo>
                    <a:pt x="16332" y="12172"/>
                  </a:lnTo>
                  <a:lnTo>
                    <a:pt x="15514" y="6700"/>
                  </a:lnTo>
                  <a:lnTo>
                    <a:pt x="14935" y="2515"/>
                  </a:lnTo>
                  <a:lnTo>
                    <a:pt x="10887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87953" y="52139"/>
              <a:ext cx="17866995" cy="10083165"/>
            </a:xfrm>
            <a:custGeom>
              <a:avLst/>
              <a:gdLst/>
              <a:ahLst/>
              <a:cxnLst/>
              <a:rect l="l" t="t" r="r" b="b"/>
              <a:pathLst>
                <a:path w="17866995" h="10083165">
                  <a:moveTo>
                    <a:pt x="17022664" y="9797689"/>
                  </a:moveTo>
                  <a:lnTo>
                    <a:pt x="17009998" y="9792287"/>
                  </a:lnTo>
                  <a:lnTo>
                    <a:pt x="17005579" y="9794341"/>
                  </a:lnTo>
                  <a:lnTo>
                    <a:pt x="17002309" y="9802007"/>
                  </a:lnTo>
                  <a:lnTo>
                    <a:pt x="17004360" y="9806428"/>
                  </a:lnTo>
                  <a:lnTo>
                    <a:pt x="17017026" y="9811830"/>
                  </a:lnTo>
                  <a:lnTo>
                    <a:pt x="17021447" y="9809777"/>
                  </a:lnTo>
                  <a:lnTo>
                    <a:pt x="17024717" y="9802111"/>
                  </a:lnTo>
                  <a:lnTo>
                    <a:pt x="17022664" y="9797689"/>
                  </a:lnTo>
                  <a:close/>
                </a:path>
                <a:path w="17866995" h="10083165">
                  <a:moveTo>
                    <a:pt x="16937863" y="9761909"/>
                  </a:moveTo>
                  <a:lnTo>
                    <a:pt x="16928863" y="9758070"/>
                  </a:lnTo>
                  <a:lnTo>
                    <a:pt x="16924583" y="9759791"/>
                  </a:lnTo>
                  <a:lnTo>
                    <a:pt x="16923019" y="9763457"/>
                  </a:lnTo>
                  <a:lnTo>
                    <a:pt x="16921121" y="9766981"/>
                  </a:lnTo>
                  <a:lnTo>
                    <a:pt x="16923033" y="9771736"/>
                  </a:lnTo>
                  <a:lnTo>
                    <a:pt x="16932033" y="9775575"/>
                  </a:lnTo>
                  <a:lnTo>
                    <a:pt x="16937863" y="9761909"/>
                  </a:lnTo>
                  <a:close/>
                </a:path>
                <a:path w="17866995" h="10083165">
                  <a:moveTo>
                    <a:pt x="17104418" y="9831381"/>
                  </a:moveTo>
                  <a:lnTo>
                    <a:pt x="17092085" y="9826120"/>
                  </a:lnTo>
                  <a:lnTo>
                    <a:pt x="17087663" y="9828173"/>
                  </a:lnTo>
                  <a:lnTo>
                    <a:pt x="17086099" y="9831839"/>
                  </a:lnTo>
                  <a:lnTo>
                    <a:pt x="17084981" y="9835302"/>
                  </a:lnTo>
                  <a:lnTo>
                    <a:pt x="17084869" y="9835648"/>
                  </a:lnTo>
                  <a:lnTo>
                    <a:pt x="17086589" y="9839928"/>
                  </a:lnTo>
                  <a:lnTo>
                    <a:pt x="17098923" y="9845189"/>
                  </a:lnTo>
                  <a:lnTo>
                    <a:pt x="17103343" y="9843135"/>
                  </a:lnTo>
                  <a:lnTo>
                    <a:pt x="17106613" y="9835469"/>
                  </a:lnTo>
                  <a:lnTo>
                    <a:pt x="17104418" y="9831381"/>
                  </a:lnTo>
                  <a:close/>
                </a:path>
                <a:path w="17866995" h="10083165">
                  <a:moveTo>
                    <a:pt x="16860580" y="9726974"/>
                  </a:moveTo>
                  <a:lnTo>
                    <a:pt x="16847913" y="9721571"/>
                  </a:lnTo>
                  <a:lnTo>
                    <a:pt x="16843636" y="9723291"/>
                  </a:lnTo>
                  <a:lnTo>
                    <a:pt x="16840365" y="9730958"/>
                  </a:lnTo>
                  <a:lnTo>
                    <a:pt x="16841942" y="9735570"/>
                  </a:lnTo>
                  <a:lnTo>
                    <a:pt x="16854608" y="9740973"/>
                  </a:lnTo>
                  <a:lnTo>
                    <a:pt x="16858889" y="9739253"/>
                  </a:lnTo>
                  <a:lnTo>
                    <a:pt x="16862159" y="9731587"/>
                  </a:lnTo>
                  <a:lnTo>
                    <a:pt x="16860580" y="9726974"/>
                  </a:lnTo>
                  <a:close/>
                </a:path>
                <a:path w="17866995" h="10083165">
                  <a:moveTo>
                    <a:pt x="17187358" y="9863214"/>
                  </a:moveTo>
                  <a:lnTo>
                    <a:pt x="17183216" y="9861842"/>
                  </a:lnTo>
                  <a:lnTo>
                    <a:pt x="17174216" y="9858003"/>
                  </a:lnTo>
                  <a:lnTo>
                    <a:pt x="17170127" y="9860198"/>
                  </a:lnTo>
                  <a:lnTo>
                    <a:pt x="17168563" y="9863865"/>
                  </a:lnTo>
                  <a:lnTo>
                    <a:pt x="17167557" y="9866981"/>
                  </a:lnTo>
                  <a:lnTo>
                    <a:pt x="17167333" y="9867674"/>
                  </a:lnTo>
                  <a:lnTo>
                    <a:pt x="17169054" y="9871953"/>
                  </a:lnTo>
                  <a:lnTo>
                    <a:pt x="17172720" y="9873516"/>
                  </a:lnTo>
                  <a:lnTo>
                    <a:pt x="17172862" y="9873183"/>
                  </a:lnTo>
                  <a:lnTo>
                    <a:pt x="17181862" y="9877022"/>
                  </a:lnTo>
                  <a:lnTo>
                    <a:pt x="17185949" y="9874827"/>
                  </a:lnTo>
                  <a:lnTo>
                    <a:pt x="17189077" y="9867494"/>
                  </a:lnTo>
                  <a:lnTo>
                    <a:pt x="17187358" y="9863214"/>
                  </a:lnTo>
                  <a:close/>
                </a:path>
                <a:path w="17866995" h="10083165">
                  <a:moveTo>
                    <a:pt x="16776725" y="9688052"/>
                  </a:moveTo>
                  <a:lnTo>
                    <a:pt x="16768057" y="9684355"/>
                  </a:lnTo>
                  <a:lnTo>
                    <a:pt x="16763446" y="9685933"/>
                  </a:lnTo>
                  <a:lnTo>
                    <a:pt x="16760318" y="9693266"/>
                  </a:lnTo>
                  <a:lnTo>
                    <a:pt x="16761897" y="9697879"/>
                  </a:lnTo>
                  <a:lnTo>
                    <a:pt x="16765421" y="9699776"/>
                  </a:lnTo>
                  <a:lnTo>
                    <a:pt x="16774086" y="9703472"/>
                  </a:lnTo>
                  <a:lnTo>
                    <a:pt x="16778699" y="9701895"/>
                  </a:lnTo>
                  <a:lnTo>
                    <a:pt x="16781827" y="9694562"/>
                  </a:lnTo>
                  <a:lnTo>
                    <a:pt x="16780249" y="9689949"/>
                  </a:lnTo>
                  <a:lnTo>
                    <a:pt x="16776725" y="9688052"/>
                  </a:lnTo>
                  <a:close/>
                </a:path>
                <a:path w="17866995" h="10083165">
                  <a:moveTo>
                    <a:pt x="17269866" y="9893289"/>
                  </a:moveTo>
                  <a:lnTo>
                    <a:pt x="17265916" y="9892392"/>
                  </a:lnTo>
                  <a:lnTo>
                    <a:pt x="17260915" y="9890259"/>
                  </a:lnTo>
                  <a:lnTo>
                    <a:pt x="17257106" y="9889028"/>
                  </a:lnTo>
                  <a:lnTo>
                    <a:pt x="17253018" y="9891223"/>
                  </a:lnTo>
                  <a:lnTo>
                    <a:pt x="17251454" y="9894890"/>
                  </a:lnTo>
                  <a:lnTo>
                    <a:pt x="17250559" y="9897660"/>
                  </a:lnTo>
                  <a:lnTo>
                    <a:pt x="17250224" y="9898698"/>
                  </a:lnTo>
                  <a:lnTo>
                    <a:pt x="17252087" y="9902644"/>
                  </a:lnTo>
                  <a:lnTo>
                    <a:pt x="17261085" y="9906482"/>
                  </a:lnTo>
                  <a:lnTo>
                    <a:pt x="17264894" y="9907713"/>
                  </a:lnTo>
                  <a:lnTo>
                    <a:pt x="17268981" y="9905518"/>
                  </a:lnTo>
                  <a:lnTo>
                    <a:pt x="17270545" y="9901852"/>
                  </a:lnTo>
                  <a:lnTo>
                    <a:pt x="17271460" y="9899090"/>
                  </a:lnTo>
                  <a:lnTo>
                    <a:pt x="17271918" y="9897710"/>
                  </a:lnTo>
                  <a:lnTo>
                    <a:pt x="17269866" y="9893289"/>
                  </a:lnTo>
                  <a:close/>
                </a:path>
                <a:path w="17866995" h="10083165">
                  <a:moveTo>
                    <a:pt x="16688580" y="9645331"/>
                  </a:moveTo>
                  <a:lnTo>
                    <a:pt x="16683968" y="9646909"/>
                  </a:lnTo>
                  <a:lnTo>
                    <a:pt x="16681724" y="9651861"/>
                  </a:lnTo>
                  <a:lnTo>
                    <a:pt x="16680364" y="9654433"/>
                  </a:lnTo>
                  <a:lnTo>
                    <a:pt x="16682085" y="9658712"/>
                  </a:lnTo>
                  <a:lnTo>
                    <a:pt x="16685467" y="9660943"/>
                  </a:lnTo>
                  <a:lnTo>
                    <a:pt x="16694465" y="9664781"/>
                  </a:lnTo>
                  <a:lnTo>
                    <a:pt x="16698936" y="9663537"/>
                  </a:lnTo>
                  <a:lnTo>
                    <a:pt x="16701180" y="9658585"/>
                  </a:lnTo>
                  <a:lnTo>
                    <a:pt x="16702540" y="9656014"/>
                  </a:lnTo>
                  <a:lnTo>
                    <a:pt x="16700961" y="9651400"/>
                  </a:lnTo>
                  <a:lnTo>
                    <a:pt x="16697438" y="9649503"/>
                  </a:lnTo>
                  <a:lnTo>
                    <a:pt x="16692437" y="9647370"/>
                  </a:lnTo>
                  <a:lnTo>
                    <a:pt x="16688580" y="9645331"/>
                  </a:lnTo>
                  <a:close/>
                </a:path>
                <a:path w="17866995" h="10083165">
                  <a:moveTo>
                    <a:pt x="16609861" y="9605449"/>
                  </a:moveTo>
                  <a:lnTo>
                    <a:pt x="16604915" y="9606885"/>
                  </a:lnTo>
                  <a:lnTo>
                    <a:pt x="16603351" y="9610551"/>
                  </a:lnTo>
                  <a:lnTo>
                    <a:pt x="16601454" y="9614075"/>
                  </a:lnTo>
                  <a:lnTo>
                    <a:pt x="16603033" y="9618688"/>
                  </a:lnTo>
                  <a:lnTo>
                    <a:pt x="16606414" y="9620919"/>
                  </a:lnTo>
                  <a:lnTo>
                    <a:pt x="16615413" y="9624758"/>
                  </a:lnTo>
                  <a:lnTo>
                    <a:pt x="16619884" y="9623513"/>
                  </a:lnTo>
                  <a:lnTo>
                    <a:pt x="16621448" y="9619847"/>
                  </a:lnTo>
                  <a:lnTo>
                    <a:pt x="16623345" y="9616322"/>
                  </a:lnTo>
                  <a:lnTo>
                    <a:pt x="16621767" y="9611709"/>
                  </a:lnTo>
                  <a:lnTo>
                    <a:pt x="16618385" y="9609479"/>
                  </a:lnTo>
                  <a:lnTo>
                    <a:pt x="16613385" y="9607346"/>
                  </a:lnTo>
                  <a:lnTo>
                    <a:pt x="16609861" y="9605449"/>
                  </a:lnTo>
                  <a:close/>
                </a:path>
                <a:path w="17866995" h="10083165">
                  <a:moveTo>
                    <a:pt x="17353468" y="9922647"/>
                  </a:moveTo>
                  <a:lnTo>
                    <a:pt x="17349517" y="9921749"/>
                  </a:lnTo>
                  <a:lnTo>
                    <a:pt x="17344517" y="9919617"/>
                  </a:lnTo>
                  <a:lnTo>
                    <a:pt x="17340708" y="9918386"/>
                  </a:lnTo>
                  <a:lnTo>
                    <a:pt x="17336620" y="9920582"/>
                  </a:lnTo>
                  <a:lnTo>
                    <a:pt x="17335056" y="9924248"/>
                  </a:lnTo>
                  <a:lnTo>
                    <a:pt x="17333825" y="9928057"/>
                  </a:lnTo>
                  <a:lnTo>
                    <a:pt x="17335688" y="9932003"/>
                  </a:lnTo>
                  <a:lnTo>
                    <a:pt x="17339354" y="9933567"/>
                  </a:lnTo>
                  <a:lnTo>
                    <a:pt x="17339830" y="9933375"/>
                  </a:lnTo>
                  <a:lnTo>
                    <a:pt x="17344828" y="9935507"/>
                  </a:lnTo>
                  <a:lnTo>
                    <a:pt x="17348638" y="9936738"/>
                  </a:lnTo>
                  <a:lnTo>
                    <a:pt x="17352725" y="9934542"/>
                  </a:lnTo>
                  <a:lnTo>
                    <a:pt x="17354289" y="9930876"/>
                  </a:lnTo>
                  <a:lnTo>
                    <a:pt x="17355520" y="9927068"/>
                  </a:lnTo>
                  <a:lnTo>
                    <a:pt x="17353468" y="9922647"/>
                  </a:lnTo>
                  <a:close/>
                </a:path>
                <a:path w="17866995" h="10083165">
                  <a:moveTo>
                    <a:pt x="16531044" y="9563949"/>
                  </a:moveTo>
                  <a:lnTo>
                    <a:pt x="16526099" y="9565385"/>
                  </a:lnTo>
                  <a:lnTo>
                    <a:pt x="16524535" y="9569051"/>
                  </a:lnTo>
                  <a:lnTo>
                    <a:pt x="16522495" y="9572909"/>
                  </a:lnTo>
                  <a:lnTo>
                    <a:pt x="16524074" y="9577522"/>
                  </a:lnTo>
                  <a:lnTo>
                    <a:pt x="16527455" y="9579752"/>
                  </a:lnTo>
                  <a:lnTo>
                    <a:pt x="16536454" y="9583591"/>
                  </a:lnTo>
                  <a:lnTo>
                    <a:pt x="16540925" y="9582347"/>
                  </a:lnTo>
                  <a:lnTo>
                    <a:pt x="16542489" y="9578680"/>
                  </a:lnTo>
                  <a:lnTo>
                    <a:pt x="16544529" y="9574822"/>
                  </a:lnTo>
                  <a:lnTo>
                    <a:pt x="16542950" y="9570209"/>
                  </a:lnTo>
                  <a:lnTo>
                    <a:pt x="16539569" y="9567979"/>
                  </a:lnTo>
                  <a:lnTo>
                    <a:pt x="16534568" y="9565846"/>
                  </a:lnTo>
                  <a:lnTo>
                    <a:pt x="16531044" y="9563949"/>
                  </a:lnTo>
                  <a:close/>
                </a:path>
                <a:path w="17866995" h="10083165">
                  <a:moveTo>
                    <a:pt x="17437304" y="9950530"/>
                  </a:moveTo>
                  <a:lnTo>
                    <a:pt x="17433354" y="9949633"/>
                  </a:lnTo>
                  <a:lnTo>
                    <a:pt x="17428353" y="9947500"/>
                  </a:lnTo>
                  <a:lnTo>
                    <a:pt x="17424211" y="9946127"/>
                  </a:lnTo>
                  <a:lnTo>
                    <a:pt x="17420123" y="9948322"/>
                  </a:lnTo>
                  <a:lnTo>
                    <a:pt x="17417662" y="9955939"/>
                  </a:lnTo>
                  <a:lnTo>
                    <a:pt x="17419525" y="9959885"/>
                  </a:lnTo>
                  <a:lnTo>
                    <a:pt x="17423192" y="9961449"/>
                  </a:lnTo>
                  <a:lnTo>
                    <a:pt x="17422999" y="9960974"/>
                  </a:lnTo>
                  <a:lnTo>
                    <a:pt x="17423333" y="9961116"/>
                  </a:lnTo>
                  <a:lnTo>
                    <a:pt x="17423809" y="9960925"/>
                  </a:lnTo>
                  <a:lnTo>
                    <a:pt x="17428808" y="9963057"/>
                  </a:lnTo>
                  <a:lnTo>
                    <a:pt x="17432949" y="9964430"/>
                  </a:lnTo>
                  <a:lnTo>
                    <a:pt x="17437038" y="9962235"/>
                  </a:lnTo>
                  <a:lnTo>
                    <a:pt x="17439499" y="9954618"/>
                  </a:lnTo>
                  <a:lnTo>
                    <a:pt x="17437304" y="9950530"/>
                  </a:lnTo>
                  <a:close/>
                </a:path>
                <a:path w="17866995" h="10083165">
                  <a:moveTo>
                    <a:pt x="16453179" y="9522067"/>
                  </a:moveTo>
                  <a:lnTo>
                    <a:pt x="16448568" y="9523646"/>
                  </a:lnTo>
                  <a:lnTo>
                    <a:pt x="16444773" y="9530694"/>
                  </a:lnTo>
                  <a:lnTo>
                    <a:pt x="16446350" y="9535307"/>
                  </a:lnTo>
                  <a:lnTo>
                    <a:pt x="16449591" y="9537871"/>
                  </a:lnTo>
                  <a:lnTo>
                    <a:pt x="16458589" y="9541709"/>
                  </a:lnTo>
                  <a:lnTo>
                    <a:pt x="16462726" y="9540322"/>
                  </a:lnTo>
                  <a:lnTo>
                    <a:pt x="16464624" y="9536798"/>
                  </a:lnTo>
                  <a:lnTo>
                    <a:pt x="16466854" y="9533416"/>
                  </a:lnTo>
                  <a:lnTo>
                    <a:pt x="16465277" y="9528803"/>
                  </a:lnTo>
                  <a:lnTo>
                    <a:pt x="16462037" y="9526240"/>
                  </a:lnTo>
                  <a:lnTo>
                    <a:pt x="16457037" y="9524107"/>
                  </a:lnTo>
                  <a:lnTo>
                    <a:pt x="16453179" y="9522067"/>
                  </a:lnTo>
                  <a:close/>
                </a:path>
                <a:path w="17866995" h="10083165">
                  <a:moveTo>
                    <a:pt x="17521994" y="9976413"/>
                  </a:moveTo>
                  <a:lnTo>
                    <a:pt x="17518186" y="9975183"/>
                  </a:lnTo>
                  <a:lnTo>
                    <a:pt x="17512901" y="9973716"/>
                  </a:lnTo>
                  <a:lnTo>
                    <a:pt x="17509092" y="9972485"/>
                  </a:lnTo>
                  <a:lnTo>
                    <a:pt x="17504862" y="9975014"/>
                  </a:lnTo>
                  <a:lnTo>
                    <a:pt x="17503631" y="9978823"/>
                  </a:lnTo>
                  <a:lnTo>
                    <a:pt x="17502876" y="9982440"/>
                  </a:lnTo>
                  <a:lnTo>
                    <a:pt x="17504739" y="9986386"/>
                  </a:lnTo>
                  <a:lnTo>
                    <a:pt x="17508740" y="9988093"/>
                  </a:lnTo>
                  <a:lnTo>
                    <a:pt x="17514022" y="9989558"/>
                  </a:lnTo>
                  <a:lnTo>
                    <a:pt x="17517831" y="9990789"/>
                  </a:lnTo>
                  <a:lnTo>
                    <a:pt x="17522062" y="9988260"/>
                  </a:lnTo>
                  <a:lnTo>
                    <a:pt x="17524523" y="9980643"/>
                  </a:lnTo>
                  <a:lnTo>
                    <a:pt x="17521994" y="9976413"/>
                  </a:lnTo>
                  <a:close/>
                </a:path>
                <a:path w="17866995" h="10083165">
                  <a:moveTo>
                    <a:pt x="16376358" y="9478661"/>
                  </a:moveTo>
                  <a:lnTo>
                    <a:pt x="16371746" y="9480240"/>
                  </a:lnTo>
                  <a:lnTo>
                    <a:pt x="16367951" y="9487288"/>
                  </a:lnTo>
                  <a:lnTo>
                    <a:pt x="16369054" y="9492092"/>
                  </a:lnTo>
                  <a:lnTo>
                    <a:pt x="16372578" y="9493989"/>
                  </a:lnTo>
                  <a:lnTo>
                    <a:pt x="16377292" y="9496788"/>
                  </a:lnTo>
                  <a:lnTo>
                    <a:pt x="16381626" y="9498637"/>
                  </a:lnTo>
                  <a:lnTo>
                    <a:pt x="16385622" y="9497583"/>
                  </a:lnTo>
                  <a:lnTo>
                    <a:pt x="16389416" y="9490535"/>
                  </a:lnTo>
                  <a:lnTo>
                    <a:pt x="16388313" y="9485731"/>
                  </a:lnTo>
                  <a:lnTo>
                    <a:pt x="16384790" y="9483834"/>
                  </a:lnTo>
                  <a:lnTo>
                    <a:pt x="16380073" y="9481034"/>
                  </a:lnTo>
                  <a:lnTo>
                    <a:pt x="16376358" y="9478661"/>
                  </a:lnTo>
                  <a:close/>
                </a:path>
                <a:path w="17866995" h="10083165">
                  <a:moveTo>
                    <a:pt x="17606969" y="10001629"/>
                  </a:moveTo>
                  <a:lnTo>
                    <a:pt x="17603159" y="10000398"/>
                  </a:lnTo>
                  <a:lnTo>
                    <a:pt x="17597877" y="9998933"/>
                  </a:lnTo>
                  <a:lnTo>
                    <a:pt x="17594068" y="9997703"/>
                  </a:lnTo>
                  <a:lnTo>
                    <a:pt x="17589837" y="10000231"/>
                  </a:lnTo>
                  <a:lnTo>
                    <a:pt x="17588606" y="10004039"/>
                  </a:lnTo>
                  <a:lnTo>
                    <a:pt x="17587517" y="10007515"/>
                  </a:lnTo>
                  <a:lnTo>
                    <a:pt x="17589379" y="10011460"/>
                  </a:lnTo>
                  <a:lnTo>
                    <a:pt x="17593714" y="10013310"/>
                  </a:lnTo>
                  <a:lnTo>
                    <a:pt x="17598997" y="10014775"/>
                  </a:lnTo>
                  <a:lnTo>
                    <a:pt x="17602805" y="10016006"/>
                  </a:lnTo>
                  <a:lnTo>
                    <a:pt x="17607037" y="10013477"/>
                  </a:lnTo>
                  <a:lnTo>
                    <a:pt x="17609498" y="10005860"/>
                  </a:lnTo>
                  <a:lnTo>
                    <a:pt x="17606969" y="10001629"/>
                  </a:lnTo>
                  <a:close/>
                </a:path>
                <a:path w="17866995" h="10083165">
                  <a:moveTo>
                    <a:pt x="16299346" y="9434780"/>
                  </a:moveTo>
                  <a:lnTo>
                    <a:pt x="16294542" y="9435882"/>
                  </a:lnTo>
                  <a:lnTo>
                    <a:pt x="16290748" y="9442931"/>
                  </a:lnTo>
                  <a:lnTo>
                    <a:pt x="16291851" y="9447735"/>
                  </a:lnTo>
                  <a:lnTo>
                    <a:pt x="16295375" y="9449631"/>
                  </a:lnTo>
                  <a:lnTo>
                    <a:pt x="16300088" y="9452431"/>
                  </a:lnTo>
                  <a:lnTo>
                    <a:pt x="16304422" y="9454279"/>
                  </a:lnTo>
                  <a:lnTo>
                    <a:pt x="16308560" y="9452893"/>
                  </a:lnTo>
                  <a:lnTo>
                    <a:pt x="16310315" y="9449702"/>
                  </a:lnTo>
                  <a:lnTo>
                    <a:pt x="16312213" y="9446178"/>
                  </a:lnTo>
                  <a:lnTo>
                    <a:pt x="16311111" y="9441374"/>
                  </a:lnTo>
                  <a:lnTo>
                    <a:pt x="16307586" y="9439476"/>
                  </a:lnTo>
                  <a:lnTo>
                    <a:pt x="16302869" y="9436677"/>
                  </a:lnTo>
                  <a:lnTo>
                    <a:pt x="16299346" y="9434780"/>
                  </a:lnTo>
                  <a:close/>
                </a:path>
                <a:path w="17866995" h="10083165">
                  <a:moveTo>
                    <a:pt x="17692653" y="10025179"/>
                  </a:moveTo>
                  <a:lnTo>
                    <a:pt x="17688703" y="10024281"/>
                  </a:lnTo>
                  <a:lnTo>
                    <a:pt x="17683420" y="10022816"/>
                  </a:lnTo>
                  <a:lnTo>
                    <a:pt x="17679279" y="10021443"/>
                  </a:lnTo>
                  <a:lnTo>
                    <a:pt x="17675048" y="10023972"/>
                  </a:lnTo>
                  <a:lnTo>
                    <a:pt x="17674150" y="10027923"/>
                  </a:lnTo>
                  <a:lnTo>
                    <a:pt x="17672920" y="10031731"/>
                  </a:lnTo>
                  <a:lnTo>
                    <a:pt x="17674922" y="10035344"/>
                  </a:lnTo>
                  <a:lnTo>
                    <a:pt x="17679256" y="10037193"/>
                  </a:lnTo>
                  <a:lnTo>
                    <a:pt x="17684541" y="10038659"/>
                  </a:lnTo>
                  <a:lnTo>
                    <a:pt x="17688683" y="10040032"/>
                  </a:lnTo>
                  <a:lnTo>
                    <a:pt x="17692914" y="10037503"/>
                  </a:lnTo>
                  <a:lnTo>
                    <a:pt x="17693811" y="10033552"/>
                  </a:lnTo>
                  <a:lnTo>
                    <a:pt x="17695184" y="10029410"/>
                  </a:lnTo>
                  <a:lnTo>
                    <a:pt x="17692653" y="10025179"/>
                  </a:lnTo>
                  <a:close/>
                </a:path>
                <a:path w="17866995" h="10083165">
                  <a:moveTo>
                    <a:pt x="16223236" y="9389707"/>
                  </a:moveTo>
                  <a:lnTo>
                    <a:pt x="16218764" y="9390952"/>
                  </a:lnTo>
                  <a:lnTo>
                    <a:pt x="16216533" y="9394334"/>
                  </a:lnTo>
                  <a:lnTo>
                    <a:pt x="16214636" y="9397857"/>
                  </a:lnTo>
                  <a:lnTo>
                    <a:pt x="16215881" y="9402328"/>
                  </a:lnTo>
                  <a:lnTo>
                    <a:pt x="16219263" y="9404559"/>
                  </a:lnTo>
                  <a:lnTo>
                    <a:pt x="16223979" y="9407359"/>
                  </a:lnTo>
                  <a:lnTo>
                    <a:pt x="16228313" y="9409207"/>
                  </a:lnTo>
                  <a:lnTo>
                    <a:pt x="16232448" y="9407819"/>
                  </a:lnTo>
                  <a:lnTo>
                    <a:pt x="16234204" y="9404628"/>
                  </a:lnTo>
                  <a:lnTo>
                    <a:pt x="16236101" y="9401104"/>
                  </a:lnTo>
                  <a:lnTo>
                    <a:pt x="16234856" y="9396634"/>
                  </a:lnTo>
                  <a:lnTo>
                    <a:pt x="16231474" y="9394403"/>
                  </a:lnTo>
                  <a:lnTo>
                    <a:pt x="16226760" y="9391604"/>
                  </a:lnTo>
                  <a:lnTo>
                    <a:pt x="16223236" y="9389707"/>
                  </a:lnTo>
                  <a:close/>
                </a:path>
                <a:path w="17866995" h="10083165">
                  <a:moveTo>
                    <a:pt x="17777766" y="10047303"/>
                  </a:moveTo>
                  <a:lnTo>
                    <a:pt x="17773816" y="10046405"/>
                  </a:lnTo>
                  <a:lnTo>
                    <a:pt x="17768531" y="10044939"/>
                  </a:lnTo>
                  <a:lnTo>
                    <a:pt x="17764579" y="10044042"/>
                  </a:lnTo>
                  <a:lnTo>
                    <a:pt x="17760349" y="10046571"/>
                  </a:lnTo>
                  <a:lnTo>
                    <a:pt x="17759452" y="10050522"/>
                  </a:lnTo>
                  <a:lnTo>
                    <a:pt x="17758364" y="10053997"/>
                  </a:lnTo>
                  <a:lnTo>
                    <a:pt x="17760369" y="10057610"/>
                  </a:lnTo>
                  <a:lnTo>
                    <a:pt x="17765035" y="10059600"/>
                  </a:lnTo>
                  <a:lnTo>
                    <a:pt x="17770319" y="10061066"/>
                  </a:lnTo>
                  <a:lnTo>
                    <a:pt x="17774270" y="10061964"/>
                  </a:lnTo>
                  <a:lnTo>
                    <a:pt x="17778500" y="10059435"/>
                  </a:lnTo>
                  <a:lnTo>
                    <a:pt x="17780294" y="10051534"/>
                  </a:lnTo>
                  <a:lnTo>
                    <a:pt x="17777766" y="10047303"/>
                  </a:lnTo>
                  <a:close/>
                </a:path>
                <a:path w="17866995" h="10083165">
                  <a:moveTo>
                    <a:pt x="16147742" y="9344109"/>
                  </a:moveTo>
                  <a:lnTo>
                    <a:pt x="16143273" y="9345354"/>
                  </a:lnTo>
                  <a:lnTo>
                    <a:pt x="16138811" y="9352119"/>
                  </a:lnTo>
                  <a:lnTo>
                    <a:pt x="16140055" y="9356589"/>
                  </a:lnTo>
                  <a:lnTo>
                    <a:pt x="16143437" y="9358819"/>
                  </a:lnTo>
                  <a:lnTo>
                    <a:pt x="16148153" y="9361619"/>
                  </a:lnTo>
                  <a:lnTo>
                    <a:pt x="16149152" y="9362045"/>
                  </a:lnTo>
                  <a:lnTo>
                    <a:pt x="16149010" y="9362378"/>
                  </a:lnTo>
                  <a:lnTo>
                    <a:pt x="16152343" y="9363800"/>
                  </a:lnTo>
                  <a:lnTo>
                    <a:pt x="16156148" y="9362271"/>
                  </a:lnTo>
                  <a:lnTo>
                    <a:pt x="16158235" y="9359222"/>
                  </a:lnTo>
                  <a:lnTo>
                    <a:pt x="16160466" y="9355840"/>
                  </a:lnTo>
                  <a:lnTo>
                    <a:pt x="16159222" y="9351370"/>
                  </a:lnTo>
                  <a:lnTo>
                    <a:pt x="16155840" y="9349140"/>
                  </a:lnTo>
                  <a:lnTo>
                    <a:pt x="16151124" y="9346340"/>
                  </a:lnTo>
                  <a:lnTo>
                    <a:pt x="16147742" y="9344109"/>
                  </a:lnTo>
                  <a:close/>
                </a:path>
                <a:path w="17866995" h="10083165">
                  <a:moveTo>
                    <a:pt x="17864112" y="10068377"/>
                  </a:moveTo>
                  <a:lnTo>
                    <a:pt x="17860162" y="10067480"/>
                  </a:lnTo>
                  <a:lnTo>
                    <a:pt x="17854879" y="10066014"/>
                  </a:lnTo>
                  <a:lnTo>
                    <a:pt x="17850929" y="10065117"/>
                  </a:lnTo>
                  <a:lnTo>
                    <a:pt x="17846697" y="10067645"/>
                  </a:lnTo>
                  <a:lnTo>
                    <a:pt x="17845800" y="10071596"/>
                  </a:lnTo>
                  <a:lnTo>
                    <a:pt x="17844711" y="10075072"/>
                  </a:lnTo>
                  <a:lnTo>
                    <a:pt x="17846716" y="10078685"/>
                  </a:lnTo>
                  <a:lnTo>
                    <a:pt x="17851381" y="10080675"/>
                  </a:lnTo>
                  <a:lnTo>
                    <a:pt x="17856666" y="10082141"/>
                  </a:lnTo>
                  <a:lnTo>
                    <a:pt x="17860616" y="10083038"/>
                  </a:lnTo>
                  <a:lnTo>
                    <a:pt x="17864846" y="10080509"/>
                  </a:lnTo>
                  <a:lnTo>
                    <a:pt x="17866642" y="10072608"/>
                  </a:lnTo>
                  <a:lnTo>
                    <a:pt x="17864112" y="10068377"/>
                  </a:lnTo>
                  <a:close/>
                </a:path>
                <a:path w="17866995" h="10083165">
                  <a:moveTo>
                    <a:pt x="16072628" y="9296704"/>
                  </a:moveTo>
                  <a:lnTo>
                    <a:pt x="16068157" y="9297949"/>
                  </a:lnTo>
                  <a:lnTo>
                    <a:pt x="16065928" y="9301331"/>
                  </a:lnTo>
                  <a:lnTo>
                    <a:pt x="16063555" y="9305046"/>
                  </a:lnTo>
                  <a:lnTo>
                    <a:pt x="16064799" y="9309516"/>
                  </a:lnTo>
                  <a:lnTo>
                    <a:pt x="16068180" y="9311747"/>
                  </a:lnTo>
                  <a:lnTo>
                    <a:pt x="16072897" y="9314547"/>
                  </a:lnTo>
                  <a:lnTo>
                    <a:pt x="16077561" y="9316537"/>
                  </a:lnTo>
                  <a:lnTo>
                    <a:pt x="16081224" y="9315341"/>
                  </a:lnTo>
                  <a:lnTo>
                    <a:pt x="16083312" y="9312293"/>
                  </a:lnTo>
                  <a:lnTo>
                    <a:pt x="16085685" y="9308577"/>
                  </a:lnTo>
                  <a:lnTo>
                    <a:pt x="16084439" y="9304106"/>
                  </a:lnTo>
                  <a:lnTo>
                    <a:pt x="16081057" y="9301876"/>
                  </a:lnTo>
                  <a:lnTo>
                    <a:pt x="16076343" y="9299077"/>
                  </a:lnTo>
                  <a:lnTo>
                    <a:pt x="16072628" y="9296704"/>
                  </a:lnTo>
                  <a:close/>
                </a:path>
                <a:path w="17866995" h="10083165">
                  <a:moveTo>
                    <a:pt x="15998131" y="9248774"/>
                  </a:moveTo>
                  <a:lnTo>
                    <a:pt x="15993325" y="9249876"/>
                  </a:lnTo>
                  <a:lnTo>
                    <a:pt x="15989067" y="9256332"/>
                  </a:lnTo>
                  <a:lnTo>
                    <a:pt x="15988863" y="9256640"/>
                  </a:lnTo>
                  <a:lnTo>
                    <a:pt x="15989968" y="9261444"/>
                  </a:lnTo>
                  <a:lnTo>
                    <a:pt x="15993351" y="9263675"/>
                  </a:lnTo>
                  <a:lnTo>
                    <a:pt x="15997922" y="9266807"/>
                  </a:lnTo>
                  <a:lnTo>
                    <a:pt x="16002590" y="9268798"/>
                  </a:lnTo>
                  <a:lnTo>
                    <a:pt x="16006250" y="9267601"/>
                  </a:lnTo>
                  <a:lnTo>
                    <a:pt x="16008129" y="9264858"/>
                  </a:lnTo>
                  <a:lnTo>
                    <a:pt x="16010569" y="9261171"/>
                  </a:lnTo>
                  <a:lnTo>
                    <a:pt x="16009467" y="9256367"/>
                  </a:lnTo>
                  <a:lnTo>
                    <a:pt x="16006085" y="9254137"/>
                  </a:lnTo>
                  <a:lnTo>
                    <a:pt x="16001512" y="9251004"/>
                  </a:lnTo>
                  <a:lnTo>
                    <a:pt x="15998131" y="9248774"/>
                  </a:lnTo>
                  <a:close/>
                </a:path>
                <a:path w="17866995" h="10083165">
                  <a:moveTo>
                    <a:pt x="15923774" y="9200509"/>
                  </a:moveTo>
                  <a:lnTo>
                    <a:pt x="15918971" y="9201612"/>
                  </a:lnTo>
                  <a:lnTo>
                    <a:pt x="15914712" y="9208069"/>
                  </a:lnTo>
                  <a:lnTo>
                    <a:pt x="15914509" y="9208376"/>
                  </a:lnTo>
                  <a:lnTo>
                    <a:pt x="15915611" y="9213180"/>
                  </a:lnTo>
                  <a:lnTo>
                    <a:pt x="15918994" y="9215411"/>
                  </a:lnTo>
                  <a:lnTo>
                    <a:pt x="15923568" y="9218544"/>
                  </a:lnTo>
                  <a:lnTo>
                    <a:pt x="15927900" y="9220391"/>
                  </a:lnTo>
                  <a:lnTo>
                    <a:pt x="15931895" y="9219338"/>
                  </a:lnTo>
                  <a:lnTo>
                    <a:pt x="15933775" y="9216594"/>
                  </a:lnTo>
                  <a:lnTo>
                    <a:pt x="15936215" y="9212907"/>
                  </a:lnTo>
                  <a:lnTo>
                    <a:pt x="15935113" y="9208104"/>
                  </a:lnTo>
                  <a:lnTo>
                    <a:pt x="15931730" y="9205873"/>
                  </a:lnTo>
                  <a:lnTo>
                    <a:pt x="15927156" y="9202740"/>
                  </a:lnTo>
                  <a:lnTo>
                    <a:pt x="15923774" y="9200509"/>
                  </a:lnTo>
                  <a:close/>
                </a:path>
                <a:path w="17866995" h="10083165">
                  <a:moveTo>
                    <a:pt x="15850512" y="9151530"/>
                  </a:moveTo>
                  <a:lnTo>
                    <a:pt x="15845709" y="9152633"/>
                  </a:lnTo>
                  <a:lnTo>
                    <a:pt x="15843478" y="9156015"/>
                  </a:lnTo>
                  <a:lnTo>
                    <a:pt x="15840914" y="9159255"/>
                  </a:lnTo>
                  <a:lnTo>
                    <a:pt x="15842017" y="9164059"/>
                  </a:lnTo>
                  <a:lnTo>
                    <a:pt x="15845400" y="9166290"/>
                  </a:lnTo>
                  <a:lnTo>
                    <a:pt x="15849971" y="9169422"/>
                  </a:lnTo>
                  <a:lnTo>
                    <a:pt x="15851306" y="9169992"/>
                  </a:lnTo>
                  <a:lnTo>
                    <a:pt x="15851164" y="9170324"/>
                  </a:lnTo>
                  <a:lnTo>
                    <a:pt x="15854163" y="9171604"/>
                  </a:lnTo>
                  <a:lnTo>
                    <a:pt x="15858157" y="9170550"/>
                  </a:lnTo>
                  <a:lnTo>
                    <a:pt x="15860245" y="9167501"/>
                  </a:lnTo>
                  <a:lnTo>
                    <a:pt x="15862809" y="9164261"/>
                  </a:lnTo>
                  <a:lnTo>
                    <a:pt x="15861707" y="9159458"/>
                  </a:lnTo>
                  <a:lnTo>
                    <a:pt x="15858325" y="9157228"/>
                  </a:lnTo>
                  <a:lnTo>
                    <a:pt x="15853752" y="9154094"/>
                  </a:lnTo>
                  <a:lnTo>
                    <a:pt x="15850512" y="9151530"/>
                  </a:lnTo>
                  <a:close/>
                </a:path>
                <a:path w="17866995" h="10083165">
                  <a:moveTo>
                    <a:pt x="15777060" y="9102077"/>
                  </a:moveTo>
                  <a:lnTo>
                    <a:pt x="15772399" y="9102846"/>
                  </a:lnTo>
                  <a:lnTo>
                    <a:pt x="15767937" y="9109610"/>
                  </a:lnTo>
                  <a:lnTo>
                    <a:pt x="15768706" y="9114271"/>
                  </a:lnTo>
                  <a:lnTo>
                    <a:pt x="15772088" y="9116501"/>
                  </a:lnTo>
                  <a:lnTo>
                    <a:pt x="15776662" y="9119635"/>
                  </a:lnTo>
                  <a:lnTo>
                    <a:pt x="15777994" y="9120203"/>
                  </a:lnTo>
                  <a:lnTo>
                    <a:pt x="15777852" y="9120536"/>
                  </a:lnTo>
                  <a:lnTo>
                    <a:pt x="15780851" y="9121816"/>
                  </a:lnTo>
                  <a:lnTo>
                    <a:pt x="15784847" y="9120762"/>
                  </a:lnTo>
                  <a:lnTo>
                    <a:pt x="15786935" y="9117714"/>
                  </a:lnTo>
                  <a:lnTo>
                    <a:pt x="15789166" y="9114332"/>
                  </a:lnTo>
                  <a:lnTo>
                    <a:pt x="15788395" y="9109670"/>
                  </a:lnTo>
                  <a:lnTo>
                    <a:pt x="15785013" y="9107439"/>
                  </a:lnTo>
                  <a:lnTo>
                    <a:pt x="15780442" y="9104307"/>
                  </a:lnTo>
                  <a:lnTo>
                    <a:pt x="15777060" y="9102077"/>
                  </a:lnTo>
                  <a:close/>
                </a:path>
                <a:path w="17866995" h="10083165">
                  <a:moveTo>
                    <a:pt x="15704032" y="9051622"/>
                  </a:moveTo>
                  <a:lnTo>
                    <a:pt x="15699371" y="9052391"/>
                  </a:lnTo>
                  <a:lnTo>
                    <a:pt x="15694909" y="9059155"/>
                  </a:lnTo>
                  <a:lnTo>
                    <a:pt x="15695678" y="9063816"/>
                  </a:lnTo>
                  <a:lnTo>
                    <a:pt x="15699060" y="9066046"/>
                  </a:lnTo>
                  <a:lnTo>
                    <a:pt x="15703634" y="9069179"/>
                  </a:lnTo>
                  <a:lnTo>
                    <a:pt x="15707967" y="9071027"/>
                  </a:lnTo>
                  <a:lnTo>
                    <a:pt x="15711820" y="9070308"/>
                  </a:lnTo>
                  <a:lnTo>
                    <a:pt x="15713907" y="9067259"/>
                  </a:lnTo>
                  <a:lnTo>
                    <a:pt x="15716138" y="9063877"/>
                  </a:lnTo>
                  <a:lnTo>
                    <a:pt x="15715369" y="9059215"/>
                  </a:lnTo>
                  <a:lnTo>
                    <a:pt x="15711988" y="9056985"/>
                  </a:lnTo>
                  <a:lnTo>
                    <a:pt x="15707414" y="9053852"/>
                  </a:lnTo>
                  <a:lnTo>
                    <a:pt x="15704032" y="9051622"/>
                  </a:lnTo>
                  <a:close/>
                </a:path>
                <a:path w="17866995" h="10083165">
                  <a:moveTo>
                    <a:pt x="15631765" y="9000309"/>
                  </a:moveTo>
                  <a:lnTo>
                    <a:pt x="15627103" y="9001078"/>
                  </a:lnTo>
                  <a:lnTo>
                    <a:pt x="15624872" y="9004460"/>
                  </a:lnTo>
                  <a:lnTo>
                    <a:pt x="15622500" y="9008176"/>
                  </a:lnTo>
                  <a:lnTo>
                    <a:pt x="15623270" y="9012838"/>
                  </a:lnTo>
                  <a:lnTo>
                    <a:pt x="15626652" y="9015068"/>
                  </a:lnTo>
                  <a:lnTo>
                    <a:pt x="15631225" y="9018201"/>
                  </a:lnTo>
                  <a:lnTo>
                    <a:pt x="15635889" y="9020191"/>
                  </a:lnTo>
                  <a:lnTo>
                    <a:pt x="15639743" y="9019470"/>
                  </a:lnTo>
                  <a:lnTo>
                    <a:pt x="15641831" y="9016422"/>
                  </a:lnTo>
                  <a:lnTo>
                    <a:pt x="15644204" y="9012707"/>
                  </a:lnTo>
                  <a:lnTo>
                    <a:pt x="15643436" y="9008045"/>
                  </a:lnTo>
                  <a:lnTo>
                    <a:pt x="15640054" y="9005815"/>
                  </a:lnTo>
                  <a:lnTo>
                    <a:pt x="15635480" y="9002682"/>
                  </a:lnTo>
                  <a:lnTo>
                    <a:pt x="15631765" y="9000309"/>
                  </a:lnTo>
                  <a:close/>
                </a:path>
                <a:path w="17866995" h="10083165">
                  <a:moveTo>
                    <a:pt x="15559973" y="8948805"/>
                  </a:moveTo>
                  <a:lnTo>
                    <a:pt x="15555312" y="8949575"/>
                  </a:lnTo>
                  <a:lnTo>
                    <a:pt x="15552748" y="8952814"/>
                  </a:lnTo>
                  <a:lnTo>
                    <a:pt x="15550517" y="8956197"/>
                  </a:lnTo>
                  <a:lnTo>
                    <a:pt x="15551288" y="8960859"/>
                  </a:lnTo>
                  <a:lnTo>
                    <a:pt x="15554527" y="8963422"/>
                  </a:lnTo>
                  <a:lnTo>
                    <a:pt x="15559099" y="8966555"/>
                  </a:lnTo>
                  <a:lnTo>
                    <a:pt x="15563767" y="8968546"/>
                  </a:lnTo>
                  <a:lnTo>
                    <a:pt x="15567617" y="8967825"/>
                  </a:lnTo>
                  <a:lnTo>
                    <a:pt x="15569707" y="8964776"/>
                  </a:lnTo>
                  <a:lnTo>
                    <a:pt x="15571938" y="8961394"/>
                  </a:lnTo>
                  <a:lnTo>
                    <a:pt x="15571169" y="8956733"/>
                  </a:lnTo>
                  <a:lnTo>
                    <a:pt x="15567929" y="8954168"/>
                  </a:lnTo>
                  <a:lnTo>
                    <a:pt x="15563354" y="8951036"/>
                  </a:lnTo>
                  <a:lnTo>
                    <a:pt x="15559973" y="8948805"/>
                  </a:lnTo>
                  <a:close/>
                </a:path>
                <a:path w="17866995" h="10083165">
                  <a:moveTo>
                    <a:pt x="15488468" y="8896637"/>
                  </a:moveTo>
                  <a:lnTo>
                    <a:pt x="15483806" y="8897405"/>
                  </a:lnTo>
                  <a:lnTo>
                    <a:pt x="15478679" y="8903885"/>
                  </a:lnTo>
                  <a:lnTo>
                    <a:pt x="15479446" y="8908546"/>
                  </a:lnTo>
                  <a:lnTo>
                    <a:pt x="15482686" y="8911109"/>
                  </a:lnTo>
                  <a:lnTo>
                    <a:pt x="15487260" y="8914243"/>
                  </a:lnTo>
                  <a:lnTo>
                    <a:pt x="15488927" y="8914954"/>
                  </a:lnTo>
                  <a:lnTo>
                    <a:pt x="15488784" y="8915288"/>
                  </a:lnTo>
                  <a:lnTo>
                    <a:pt x="15491783" y="8916567"/>
                  </a:lnTo>
                  <a:lnTo>
                    <a:pt x="15495637" y="8915847"/>
                  </a:lnTo>
                  <a:lnTo>
                    <a:pt x="15497726" y="8912798"/>
                  </a:lnTo>
                  <a:lnTo>
                    <a:pt x="15500290" y="8909558"/>
                  </a:lnTo>
                  <a:lnTo>
                    <a:pt x="15499519" y="8904896"/>
                  </a:lnTo>
                  <a:lnTo>
                    <a:pt x="15496279" y="8902332"/>
                  </a:lnTo>
                  <a:lnTo>
                    <a:pt x="15491708" y="8899200"/>
                  </a:lnTo>
                  <a:lnTo>
                    <a:pt x="15488468" y="8896637"/>
                  </a:lnTo>
                  <a:close/>
                </a:path>
                <a:path w="17866995" h="10083165">
                  <a:moveTo>
                    <a:pt x="15417719" y="8843607"/>
                  </a:moveTo>
                  <a:lnTo>
                    <a:pt x="15413057" y="8844376"/>
                  </a:lnTo>
                  <a:lnTo>
                    <a:pt x="15407929" y="8850857"/>
                  </a:lnTo>
                  <a:lnTo>
                    <a:pt x="15408699" y="8855518"/>
                  </a:lnTo>
                  <a:lnTo>
                    <a:pt x="15416370" y="8861548"/>
                  </a:lnTo>
                  <a:lnTo>
                    <a:pt x="15418037" y="8862259"/>
                  </a:lnTo>
                  <a:lnTo>
                    <a:pt x="15417895" y="8862593"/>
                  </a:lnTo>
                  <a:lnTo>
                    <a:pt x="15420894" y="8863872"/>
                  </a:lnTo>
                  <a:lnTo>
                    <a:pt x="15424890" y="8862818"/>
                  </a:lnTo>
                  <a:lnTo>
                    <a:pt x="15426836" y="8860103"/>
                  </a:lnTo>
                  <a:lnTo>
                    <a:pt x="15429400" y="8856864"/>
                  </a:lnTo>
                  <a:lnTo>
                    <a:pt x="15428630" y="8852201"/>
                  </a:lnTo>
                  <a:lnTo>
                    <a:pt x="15417719" y="8843607"/>
                  </a:lnTo>
                  <a:close/>
                </a:path>
                <a:path w="17866995" h="10083165">
                  <a:moveTo>
                    <a:pt x="15346972" y="8790580"/>
                  </a:moveTo>
                  <a:lnTo>
                    <a:pt x="15342309" y="8791349"/>
                  </a:lnTo>
                  <a:lnTo>
                    <a:pt x="15337183" y="8797828"/>
                  </a:lnTo>
                  <a:lnTo>
                    <a:pt x="15337952" y="8802490"/>
                  </a:lnTo>
                  <a:lnTo>
                    <a:pt x="15341192" y="8805054"/>
                  </a:lnTo>
                  <a:lnTo>
                    <a:pt x="15345290" y="8808379"/>
                  </a:lnTo>
                  <a:lnTo>
                    <a:pt x="15346956" y="8809089"/>
                  </a:lnTo>
                  <a:lnTo>
                    <a:pt x="15346814" y="8809422"/>
                  </a:lnTo>
                  <a:lnTo>
                    <a:pt x="15349814" y="8810702"/>
                  </a:lnTo>
                  <a:lnTo>
                    <a:pt x="15353810" y="8809649"/>
                  </a:lnTo>
                  <a:lnTo>
                    <a:pt x="15355756" y="8806933"/>
                  </a:lnTo>
                  <a:lnTo>
                    <a:pt x="15358319" y="8803693"/>
                  </a:lnTo>
                  <a:lnTo>
                    <a:pt x="15357549" y="8799032"/>
                  </a:lnTo>
                  <a:lnTo>
                    <a:pt x="15354310" y="8796468"/>
                  </a:lnTo>
                  <a:lnTo>
                    <a:pt x="15350211" y="8793144"/>
                  </a:lnTo>
                  <a:lnTo>
                    <a:pt x="15346972" y="8790580"/>
                  </a:lnTo>
                  <a:close/>
                </a:path>
                <a:path w="17866995" h="10083165">
                  <a:moveTo>
                    <a:pt x="15276509" y="8736886"/>
                  </a:moveTo>
                  <a:lnTo>
                    <a:pt x="15271847" y="8737654"/>
                  </a:lnTo>
                  <a:lnTo>
                    <a:pt x="15266720" y="8744135"/>
                  </a:lnTo>
                  <a:lnTo>
                    <a:pt x="15267489" y="8748797"/>
                  </a:lnTo>
                  <a:lnTo>
                    <a:pt x="15270729" y="8751360"/>
                  </a:lnTo>
                  <a:lnTo>
                    <a:pt x="15274828" y="8754684"/>
                  </a:lnTo>
                  <a:lnTo>
                    <a:pt x="15276493" y="8755394"/>
                  </a:lnTo>
                  <a:lnTo>
                    <a:pt x="15276351" y="8755728"/>
                  </a:lnTo>
                  <a:lnTo>
                    <a:pt x="15279351" y="8757008"/>
                  </a:lnTo>
                  <a:lnTo>
                    <a:pt x="15283347" y="8755954"/>
                  </a:lnTo>
                  <a:lnTo>
                    <a:pt x="15285292" y="8753239"/>
                  </a:lnTo>
                  <a:lnTo>
                    <a:pt x="15287856" y="8749999"/>
                  </a:lnTo>
                  <a:lnTo>
                    <a:pt x="15287086" y="8745337"/>
                  </a:lnTo>
                  <a:lnTo>
                    <a:pt x="15283847" y="8742773"/>
                  </a:lnTo>
                  <a:lnTo>
                    <a:pt x="15279749" y="8739449"/>
                  </a:lnTo>
                  <a:lnTo>
                    <a:pt x="15276509" y="8736886"/>
                  </a:lnTo>
                  <a:close/>
                </a:path>
                <a:path w="17866995" h="10083165">
                  <a:moveTo>
                    <a:pt x="15206331" y="8682525"/>
                  </a:moveTo>
                  <a:lnTo>
                    <a:pt x="15201669" y="8683293"/>
                  </a:lnTo>
                  <a:lnTo>
                    <a:pt x="15196541" y="8689774"/>
                  </a:lnTo>
                  <a:lnTo>
                    <a:pt x="15197311" y="8694435"/>
                  </a:lnTo>
                  <a:lnTo>
                    <a:pt x="15200551" y="8696999"/>
                  </a:lnTo>
                  <a:lnTo>
                    <a:pt x="15204649" y="8700323"/>
                  </a:lnTo>
                  <a:lnTo>
                    <a:pt x="15209315" y="8702314"/>
                  </a:lnTo>
                  <a:lnTo>
                    <a:pt x="15213169" y="8701593"/>
                  </a:lnTo>
                  <a:lnTo>
                    <a:pt x="15215114" y="8698877"/>
                  </a:lnTo>
                  <a:lnTo>
                    <a:pt x="15217678" y="8695638"/>
                  </a:lnTo>
                  <a:lnTo>
                    <a:pt x="15216908" y="8690976"/>
                  </a:lnTo>
                  <a:lnTo>
                    <a:pt x="15213669" y="8688412"/>
                  </a:lnTo>
                  <a:lnTo>
                    <a:pt x="15209570" y="8685088"/>
                  </a:lnTo>
                  <a:lnTo>
                    <a:pt x="15206331" y="8682525"/>
                  </a:lnTo>
                  <a:close/>
                </a:path>
                <a:path w="17866995" h="10083165">
                  <a:moveTo>
                    <a:pt x="15136486" y="8628306"/>
                  </a:moveTo>
                  <a:lnTo>
                    <a:pt x="15131823" y="8629075"/>
                  </a:lnTo>
                  <a:lnTo>
                    <a:pt x="15126697" y="8635555"/>
                  </a:lnTo>
                  <a:lnTo>
                    <a:pt x="15127466" y="8640217"/>
                  </a:lnTo>
                  <a:lnTo>
                    <a:pt x="15130706" y="8642780"/>
                  </a:lnTo>
                  <a:lnTo>
                    <a:pt x="15134802" y="8646103"/>
                  </a:lnTo>
                  <a:lnTo>
                    <a:pt x="15139470" y="8648095"/>
                  </a:lnTo>
                  <a:lnTo>
                    <a:pt x="15143321" y="8647374"/>
                  </a:lnTo>
                  <a:lnTo>
                    <a:pt x="15145268" y="8644659"/>
                  </a:lnTo>
                  <a:lnTo>
                    <a:pt x="15147832" y="8641419"/>
                  </a:lnTo>
                  <a:lnTo>
                    <a:pt x="15147063" y="8636757"/>
                  </a:lnTo>
                  <a:lnTo>
                    <a:pt x="15143824" y="8634194"/>
                  </a:lnTo>
                  <a:lnTo>
                    <a:pt x="15139725" y="8630870"/>
                  </a:lnTo>
                  <a:lnTo>
                    <a:pt x="15136486" y="8628306"/>
                  </a:lnTo>
                  <a:close/>
                </a:path>
                <a:path w="17866995" h="10083165">
                  <a:moveTo>
                    <a:pt x="15066925" y="8573421"/>
                  </a:moveTo>
                  <a:lnTo>
                    <a:pt x="15062406" y="8573857"/>
                  </a:lnTo>
                  <a:lnTo>
                    <a:pt x="15057278" y="8580336"/>
                  </a:lnTo>
                  <a:lnTo>
                    <a:pt x="15057712" y="8584855"/>
                  </a:lnTo>
                  <a:lnTo>
                    <a:pt x="15060953" y="8587419"/>
                  </a:lnTo>
                  <a:lnTo>
                    <a:pt x="15065050" y="8590742"/>
                  </a:lnTo>
                  <a:lnTo>
                    <a:pt x="15067050" y="8591596"/>
                  </a:lnTo>
                  <a:lnTo>
                    <a:pt x="15066575" y="8591787"/>
                  </a:lnTo>
                  <a:lnTo>
                    <a:pt x="15069574" y="8593066"/>
                  </a:lnTo>
                  <a:lnTo>
                    <a:pt x="15073094" y="8592204"/>
                  </a:lnTo>
                  <a:lnTo>
                    <a:pt x="15075374" y="8589631"/>
                  </a:lnTo>
                  <a:lnTo>
                    <a:pt x="15077938" y="8586391"/>
                  </a:lnTo>
                  <a:lnTo>
                    <a:pt x="15077501" y="8581872"/>
                  </a:lnTo>
                  <a:lnTo>
                    <a:pt x="15074261" y="8579307"/>
                  </a:lnTo>
                  <a:lnTo>
                    <a:pt x="15070165" y="8575985"/>
                  </a:lnTo>
                  <a:lnTo>
                    <a:pt x="15066925" y="8573421"/>
                  </a:lnTo>
                  <a:close/>
                </a:path>
                <a:path w="17866995" h="10083165">
                  <a:moveTo>
                    <a:pt x="14998173" y="8518486"/>
                  </a:moveTo>
                  <a:lnTo>
                    <a:pt x="14993319" y="8518779"/>
                  </a:lnTo>
                  <a:lnTo>
                    <a:pt x="14988192" y="8525259"/>
                  </a:lnTo>
                  <a:lnTo>
                    <a:pt x="14988628" y="8529779"/>
                  </a:lnTo>
                  <a:lnTo>
                    <a:pt x="14991868" y="8532342"/>
                  </a:lnTo>
                  <a:lnTo>
                    <a:pt x="14995966" y="8535667"/>
                  </a:lnTo>
                  <a:lnTo>
                    <a:pt x="14997965" y="8536519"/>
                  </a:lnTo>
                  <a:lnTo>
                    <a:pt x="14997490" y="8536711"/>
                  </a:lnTo>
                  <a:lnTo>
                    <a:pt x="15000489" y="8537990"/>
                  </a:lnTo>
                  <a:lnTo>
                    <a:pt x="15004009" y="8537128"/>
                  </a:lnTo>
                  <a:lnTo>
                    <a:pt x="15006289" y="8534555"/>
                  </a:lnTo>
                  <a:lnTo>
                    <a:pt x="15008853" y="8531315"/>
                  </a:lnTo>
                  <a:lnTo>
                    <a:pt x="15008416" y="8526796"/>
                  </a:lnTo>
                  <a:lnTo>
                    <a:pt x="15005177" y="8524232"/>
                  </a:lnTo>
                  <a:lnTo>
                    <a:pt x="15001079" y="8520907"/>
                  </a:lnTo>
                  <a:lnTo>
                    <a:pt x="14998173" y="8518486"/>
                  </a:lnTo>
                  <a:close/>
                </a:path>
                <a:path w="17866995" h="10083165">
                  <a:moveTo>
                    <a:pt x="14929514" y="8462410"/>
                  </a:moveTo>
                  <a:lnTo>
                    <a:pt x="14924661" y="8462704"/>
                  </a:lnTo>
                  <a:lnTo>
                    <a:pt x="14919533" y="8469183"/>
                  </a:lnTo>
                  <a:lnTo>
                    <a:pt x="14919827" y="8474036"/>
                  </a:lnTo>
                  <a:lnTo>
                    <a:pt x="14923067" y="8476599"/>
                  </a:lnTo>
                  <a:lnTo>
                    <a:pt x="14927163" y="8479923"/>
                  </a:lnTo>
                  <a:lnTo>
                    <a:pt x="14929163" y="8480776"/>
                  </a:lnTo>
                  <a:lnTo>
                    <a:pt x="14929021" y="8481109"/>
                  </a:lnTo>
                  <a:lnTo>
                    <a:pt x="14932020" y="8482389"/>
                  </a:lnTo>
                  <a:lnTo>
                    <a:pt x="14935540" y="8481527"/>
                  </a:lnTo>
                  <a:lnTo>
                    <a:pt x="14937820" y="8478954"/>
                  </a:lnTo>
                  <a:lnTo>
                    <a:pt x="14940384" y="8475714"/>
                  </a:lnTo>
                  <a:lnTo>
                    <a:pt x="14940091" y="8470861"/>
                  </a:lnTo>
                  <a:lnTo>
                    <a:pt x="14936852" y="8468297"/>
                  </a:lnTo>
                  <a:lnTo>
                    <a:pt x="14932755" y="8464974"/>
                  </a:lnTo>
                  <a:lnTo>
                    <a:pt x="14929514" y="8462410"/>
                  </a:lnTo>
                  <a:close/>
                </a:path>
                <a:path w="17866995" h="10083165">
                  <a:moveTo>
                    <a:pt x="14860854" y="8406333"/>
                  </a:moveTo>
                  <a:lnTo>
                    <a:pt x="14856003" y="8406627"/>
                  </a:lnTo>
                  <a:lnTo>
                    <a:pt x="14850875" y="8413107"/>
                  </a:lnTo>
                  <a:lnTo>
                    <a:pt x="14851168" y="8417959"/>
                  </a:lnTo>
                  <a:lnTo>
                    <a:pt x="14854407" y="8420523"/>
                  </a:lnTo>
                  <a:lnTo>
                    <a:pt x="14858506" y="8423847"/>
                  </a:lnTo>
                  <a:lnTo>
                    <a:pt x="14860505" y="8424700"/>
                  </a:lnTo>
                  <a:lnTo>
                    <a:pt x="14860363" y="8425032"/>
                  </a:lnTo>
                  <a:lnTo>
                    <a:pt x="14863363" y="8426312"/>
                  </a:lnTo>
                  <a:lnTo>
                    <a:pt x="14866883" y="8425450"/>
                  </a:lnTo>
                  <a:lnTo>
                    <a:pt x="14869162" y="8422877"/>
                  </a:lnTo>
                  <a:lnTo>
                    <a:pt x="14871726" y="8419637"/>
                  </a:lnTo>
                  <a:lnTo>
                    <a:pt x="14871432" y="8414784"/>
                  </a:lnTo>
                  <a:lnTo>
                    <a:pt x="14868192" y="8412221"/>
                  </a:lnTo>
                  <a:lnTo>
                    <a:pt x="14864094" y="8408896"/>
                  </a:lnTo>
                  <a:lnTo>
                    <a:pt x="14860854" y="8406333"/>
                  </a:lnTo>
                  <a:close/>
                </a:path>
                <a:path w="17866995" h="10083165">
                  <a:moveTo>
                    <a:pt x="14792480" y="8349590"/>
                  </a:moveTo>
                  <a:lnTo>
                    <a:pt x="14787628" y="8349884"/>
                  </a:lnTo>
                  <a:lnTo>
                    <a:pt x="14782500" y="8356363"/>
                  </a:lnTo>
                  <a:lnTo>
                    <a:pt x="14782794" y="8361216"/>
                  </a:lnTo>
                  <a:lnTo>
                    <a:pt x="14786033" y="8363779"/>
                  </a:lnTo>
                  <a:lnTo>
                    <a:pt x="14790132" y="8367104"/>
                  </a:lnTo>
                  <a:lnTo>
                    <a:pt x="14792132" y="8367957"/>
                  </a:lnTo>
                  <a:lnTo>
                    <a:pt x="14791990" y="8368290"/>
                  </a:lnTo>
                  <a:lnTo>
                    <a:pt x="14794989" y="8369570"/>
                  </a:lnTo>
                  <a:lnTo>
                    <a:pt x="14798506" y="8368707"/>
                  </a:lnTo>
                  <a:lnTo>
                    <a:pt x="14800786" y="8366134"/>
                  </a:lnTo>
                  <a:lnTo>
                    <a:pt x="14803350" y="8362894"/>
                  </a:lnTo>
                  <a:lnTo>
                    <a:pt x="14803057" y="8358042"/>
                  </a:lnTo>
                  <a:lnTo>
                    <a:pt x="14799818" y="8355478"/>
                  </a:lnTo>
                  <a:lnTo>
                    <a:pt x="14795721" y="8352154"/>
                  </a:lnTo>
                  <a:lnTo>
                    <a:pt x="14792480" y="8349590"/>
                  </a:lnTo>
                  <a:close/>
                </a:path>
                <a:path w="17866995" h="10083165">
                  <a:moveTo>
                    <a:pt x="7499655" y="5215862"/>
                  </a:moveTo>
                  <a:lnTo>
                    <a:pt x="7486989" y="5210459"/>
                  </a:lnTo>
                  <a:lnTo>
                    <a:pt x="7482568" y="5212513"/>
                  </a:lnTo>
                  <a:lnTo>
                    <a:pt x="7479298" y="5220179"/>
                  </a:lnTo>
                  <a:lnTo>
                    <a:pt x="7481351" y="5224600"/>
                  </a:lnTo>
                  <a:lnTo>
                    <a:pt x="7494017" y="5230003"/>
                  </a:lnTo>
                  <a:lnTo>
                    <a:pt x="7498439" y="5227950"/>
                  </a:lnTo>
                  <a:lnTo>
                    <a:pt x="7501709" y="5220284"/>
                  </a:lnTo>
                  <a:lnTo>
                    <a:pt x="7499655" y="5215862"/>
                  </a:lnTo>
                  <a:close/>
                </a:path>
                <a:path w="17866995" h="10083165">
                  <a:moveTo>
                    <a:pt x="7580982" y="5250553"/>
                  </a:moveTo>
                  <a:lnTo>
                    <a:pt x="7568316" y="5245150"/>
                  </a:lnTo>
                  <a:lnTo>
                    <a:pt x="7563895" y="5247204"/>
                  </a:lnTo>
                  <a:lnTo>
                    <a:pt x="7560625" y="5254870"/>
                  </a:lnTo>
                  <a:lnTo>
                    <a:pt x="7562677" y="5259291"/>
                  </a:lnTo>
                  <a:lnTo>
                    <a:pt x="7575344" y="5264694"/>
                  </a:lnTo>
                  <a:lnTo>
                    <a:pt x="7579766" y="5262641"/>
                  </a:lnTo>
                  <a:lnTo>
                    <a:pt x="7583036" y="5254975"/>
                  </a:lnTo>
                  <a:lnTo>
                    <a:pt x="7580982" y="5250553"/>
                  </a:lnTo>
                  <a:close/>
                </a:path>
                <a:path w="17866995" h="10083165">
                  <a:moveTo>
                    <a:pt x="7418137" y="5180695"/>
                  </a:moveTo>
                  <a:lnTo>
                    <a:pt x="7405472" y="5175293"/>
                  </a:lnTo>
                  <a:lnTo>
                    <a:pt x="7401050" y="5177346"/>
                  </a:lnTo>
                  <a:lnTo>
                    <a:pt x="7397780" y="5185012"/>
                  </a:lnTo>
                  <a:lnTo>
                    <a:pt x="7399834" y="5189434"/>
                  </a:lnTo>
                  <a:lnTo>
                    <a:pt x="7412499" y="5194836"/>
                  </a:lnTo>
                  <a:lnTo>
                    <a:pt x="7416921" y="5192782"/>
                  </a:lnTo>
                  <a:lnTo>
                    <a:pt x="7420191" y="5185117"/>
                  </a:lnTo>
                  <a:lnTo>
                    <a:pt x="7418137" y="5180695"/>
                  </a:lnTo>
                  <a:close/>
                </a:path>
                <a:path w="17866995" h="10083165">
                  <a:moveTo>
                    <a:pt x="7662308" y="5285244"/>
                  </a:moveTo>
                  <a:lnTo>
                    <a:pt x="7649975" y="5279983"/>
                  </a:lnTo>
                  <a:lnTo>
                    <a:pt x="7645555" y="5282038"/>
                  </a:lnTo>
                  <a:lnTo>
                    <a:pt x="7642427" y="5289371"/>
                  </a:lnTo>
                  <a:lnTo>
                    <a:pt x="7644480" y="5293792"/>
                  </a:lnTo>
                  <a:lnTo>
                    <a:pt x="7656813" y="5299053"/>
                  </a:lnTo>
                  <a:lnTo>
                    <a:pt x="7661235" y="5296999"/>
                  </a:lnTo>
                  <a:lnTo>
                    <a:pt x="7664363" y="5289666"/>
                  </a:lnTo>
                  <a:lnTo>
                    <a:pt x="7662308" y="5285244"/>
                  </a:lnTo>
                  <a:close/>
                </a:path>
                <a:path w="17866995" h="10083165">
                  <a:moveTo>
                    <a:pt x="7324764" y="5140077"/>
                  </a:moveTo>
                  <a:lnTo>
                    <a:pt x="7320341" y="5142131"/>
                  </a:lnTo>
                  <a:lnTo>
                    <a:pt x="7318605" y="5146117"/>
                  </a:lnTo>
                  <a:lnTo>
                    <a:pt x="7316880" y="5149321"/>
                  </a:lnTo>
                  <a:lnTo>
                    <a:pt x="7318791" y="5154076"/>
                  </a:lnTo>
                  <a:lnTo>
                    <a:pt x="7331456" y="5159478"/>
                  </a:lnTo>
                  <a:lnTo>
                    <a:pt x="7335736" y="5157758"/>
                  </a:lnTo>
                  <a:lnTo>
                    <a:pt x="7337472" y="5153772"/>
                  </a:lnTo>
                  <a:lnTo>
                    <a:pt x="7339198" y="5150567"/>
                  </a:lnTo>
                  <a:lnTo>
                    <a:pt x="7337286" y="5145812"/>
                  </a:lnTo>
                  <a:lnTo>
                    <a:pt x="7328621" y="5142116"/>
                  </a:lnTo>
                  <a:lnTo>
                    <a:pt x="7324764" y="5140077"/>
                  </a:lnTo>
                  <a:close/>
                </a:path>
                <a:path w="17866995" h="10083165">
                  <a:moveTo>
                    <a:pt x="7744062" y="5318936"/>
                  </a:moveTo>
                  <a:lnTo>
                    <a:pt x="7731729" y="5313675"/>
                  </a:lnTo>
                  <a:lnTo>
                    <a:pt x="7727309" y="5315730"/>
                  </a:lnTo>
                  <a:lnTo>
                    <a:pt x="7725745" y="5319396"/>
                  </a:lnTo>
                  <a:lnTo>
                    <a:pt x="7724626" y="5322858"/>
                  </a:lnTo>
                  <a:lnTo>
                    <a:pt x="7724514" y="5323204"/>
                  </a:lnTo>
                  <a:lnTo>
                    <a:pt x="7726233" y="5327483"/>
                  </a:lnTo>
                  <a:lnTo>
                    <a:pt x="7738566" y="5332744"/>
                  </a:lnTo>
                  <a:lnTo>
                    <a:pt x="7742988" y="5330690"/>
                  </a:lnTo>
                  <a:lnTo>
                    <a:pt x="7744552" y="5327024"/>
                  </a:lnTo>
                  <a:lnTo>
                    <a:pt x="7745671" y="5323562"/>
                  </a:lnTo>
                  <a:lnTo>
                    <a:pt x="7745783" y="5323215"/>
                  </a:lnTo>
                  <a:lnTo>
                    <a:pt x="7744062" y="5318936"/>
                  </a:lnTo>
                  <a:close/>
                </a:path>
                <a:path w="17866995" h="10083165">
                  <a:moveTo>
                    <a:pt x="7256052" y="5109979"/>
                  </a:moveTo>
                  <a:lnTo>
                    <a:pt x="7243388" y="5104577"/>
                  </a:lnTo>
                  <a:lnTo>
                    <a:pt x="7239108" y="5106297"/>
                  </a:lnTo>
                  <a:lnTo>
                    <a:pt x="7237371" y="5110283"/>
                  </a:lnTo>
                  <a:lnTo>
                    <a:pt x="7235646" y="5113488"/>
                  </a:lnTo>
                  <a:lnTo>
                    <a:pt x="7237558" y="5118242"/>
                  </a:lnTo>
                  <a:lnTo>
                    <a:pt x="7250222" y="5123644"/>
                  </a:lnTo>
                  <a:lnTo>
                    <a:pt x="7254502" y="5121925"/>
                  </a:lnTo>
                  <a:lnTo>
                    <a:pt x="7256239" y="5117938"/>
                  </a:lnTo>
                  <a:lnTo>
                    <a:pt x="7257964" y="5114734"/>
                  </a:lnTo>
                  <a:lnTo>
                    <a:pt x="7256052" y="5109979"/>
                  </a:lnTo>
                  <a:close/>
                </a:path>
                <a:path w="17866995" h="10083165">
                  <a:moveTo>
                    <a:pt x="14724438" y="8292989"/>
                  </a:moveTo>
                  <a:lnTo>
                    <a:pt x="14719587" y="8293283"/>
                  </a:lnTo>
                  <a:lnTo>
                    <a:pt x="14714460" y="8299763"/>
                  </a:lnTo>
                  <a:lnTo>
                    <a:pt x="14714752" y="8304615"/>
                  </a:lnTo>
                  <a:lnTo>
                    <a:pt x="14717991" y="8307178"/>
                  </a:lnTo>
                  <a:lnTo>
                    <a:pt x="14722090" y="8310503"/>
                  </a:lnTo>
                  <a:lnTo>
                    <a:pt x="14724089" y="8311355"/>
                  </a:lnTo>
                  <a:lnTo>
                    <a:pt x="14723947" y="8311689"/>
                  </a:lnTo>
                  <a:lnTo>
                    <a:pt x="14726947" y="8312968"/>
                  </a:lnTo>
                  <a:lnTo>
                    <a:pt x="14730467" y="8312106"/>
                  </a:lnTo>
                  <a:lnTo>
                    <a:pt x="14732747" y="8309533"/>
                  </a:lnTo>
                  <a:lnTo>
                    <a:pt x="14735310" y="8306293"/>
                  </a:lnTo>
                  <a:lnTo>
                    <a:pt x="14735016" y="8301440"/>
                  </a:lnTo>
                  <a:lnTo>
                    <a:pt x="14731776" y="8298876"/>
                  </a:lnTo>
                  <a:lnTo>
                    <a:pt x="14727678" y="8295552"/>
                  </a:lnTo>
                  <a:lnTo>
                    <a:pt x="14724438" y="8292989"/>
                  </a:lnTo>
                  <a:close/>
                </a:path>
                <a:path w="17866995" h="10083165">
                  <a:moveTo>
                    <a:pt x="7826433" y="5352103"/>
                  </a:moveTo>
                  <a:lnTo>
                    <a:pt x="7814100" y="5346842"/>
                  </a:lnTo>
                  <a:lnTo>
                    <a:pt x="7809678" y="5348895"/>
                  </a:lnTo>
                  <a:lnTo>
                    <a:pt x="7808114" y="5352562"/>
                  </a:lnTo>
                  <a:lnTo>
                    <a:pt x="7806995" y="5356024"/>
                  </a:lnTo>
                  <a:lnTo>
                    <a:pt x="7806883" y="5356370"/>
                  </a:lnTo>
                  <a:lnTo>
                    <a:pt x="7808605" y="5360650"/>
                  </a:lnTo>
                  <a:lnTo>
                    <a:pt x="7820938" y="5365911"/>
                  </a:lnTo>
                  <a:lnTo>
                    <a:pt x="7825358" y="5363856"/>
                  </a:lnTo>
                  <a:lnTo>
                    <a:pt x="7828485" y="5356524"/>
                  </a:lnTo>
                  <a:lnTo>
                    <a:pt x="7826433" y="5352103"/>
                  </a:lnTo>
                  <a:close/>
                </a:path>
                <a:path w="17866995" h="10083165">
                  <a:moveTo>
                    <a:pt x="7175104" y="5073480"/>
                  </a:moveTo>
                  <a:lnTo>
                    <a:pt x="7162771" y="5068219"/>
                  </a:lnTo>
                  <a:lnTo>
                    <a:pt x="7158158" y="5069797"/>
                  </a:lnTo>
                  <a:lnTo>
                    <a:pt x="7155030" y="5077129"/>
                  </a:lnTo>
                  <a:lnTo>
                    <a:pt x="7156609" y="5081742"/>
                  </a:lnTo>
                  <a:lnTo>
                    <a:pt x="7169274" y="5087145"/>
                  </a:lnTo>
                  <a:lnTo>
                    <a:pt x="7173553" y="5085425"/>
                  </a:lnTo>
                  <a:lnTo>
                    <a:pt x="7176681" y="5078092"/>
                  </a:lnTo>
                  <a:lnTo>
                    <a:pt x="7175104" y="5073480"/>
                  </a:lnTo>
                  <a:close/>
                </a:path>
                <a:path w="17866995" h="10083165">
                  <a:moveTo>
                    <a:pt x="7908471" y="5385127"/>
                  </a:moveTo>
                  <a:lnTo>
                    <a:pt x="7896138" y="5379866"/>
                  </a:lnTo>
                  <a:lnTo>
                    <a:pt x="7891715" y="5381920"/>
                  </a:lnTo>
                  <a:lnTo>
                    <a:pt x="7890152" y="5385586"/>
                  </a:lnTo>
                  <a:lnTo>
                    <a:pt x="7889033" y="5389049"/>
                  </a:lnTo>
                  <a:lnTo>
                    <a:pt x="7888921" y="5389395"/>
                  </a:lnTo>
                  <a:lnTo>
                    <a:pt x="7890642" y="5393675"/>
                  </a:lnTo>
                  <a:lnTo>
                    <a:pt x="7902975" y="5398936"/>
                  </a:lnTo>
                  <a:lnTo>
                    <a:pt x="7907395" y="5396882"/>
                  </a:lnTo>
                  <a:lnTo>
                    <a:pt x="7910665" y="5389216"/>
                  </a:lnTo>
                  <a:lnTo>
                    <a:pt x="7908471" y="5385127"/>
                  </a:lnTo>
                  <a:close/>
                </a:path>
                <a:path w="17866995" h="10083165">
                  <a:moveTo>
                    <a:pt x="7094488" y="5037122"/>
                  </a:moveTo>
                  <a:lnTo>
                    <a:pt x="7082155" y="5031861"/>
                  </a:lnTo>
                  <a:lnTo>
                    <a:pt x="7077543" y="5033439"/>
                  </a:lnTo>
                  <a:lnTo>
                    <a:pt x="7074415" y="5040771"/>
                  </a:lnTo>
                  <a:lnTo>
                    <a:pt x="7075993" y="5045384"/>
                  </a:lnTo>
                  <a:lnTo>
                    <a:pt x="7088659" y="5050787"/>
                  </a:lnTo>
                  <a:lnTo>
                    <a:pt x="7092938" y="5049067"/>
                  </a:lnTo>
                  <a:lnTo>
                    <a:pt x="7096065" y="5041734"/>
                  </a:lnTo>
                  <a:lnTo>
                    <a:pt x="7094488" y="5037122"/>
                  </a:lnTo>
                  <a:close/>
                </a:path>
                <a:path w="17866995" h="10083165">
                  <a:moveTo>
                    <a:pt x="7991267" y="5417294"/>
                  </a:moveTo>
                  <a:lnTo>
                    <a:pt x="7982935" y="5413740"/>
                  </a:lnTo>
                  <a:lnTo>
                    <a:pt x="7980284" y="5420882"/>
                  </a:lnTo>
                  <a:lnTo>
                    <a:pt x="7977440" y="5427548"/>
                  </a:lnTo>
                  <a:lnTo>
                    <a:pt x="7985771" y="5431102"/>
                  </a:lnTo>
                  <a:lnTo>
                    <a:pt x="7990051" y="5429382"/>
                  </a:lnTo>
                  <a:lnTo>
                    <a:pt x="7993463" y="5421383"/>
                  </a:lnTo>
                  <a:lnTo>
                    <a:pt x="7991267" y="5417294"/>
                  </a:lnTo>
                  <a:close/>
                </a:path>
                <a:path w="17866995" h="10083165">
                  <a:moveTo>
                    <a:pt x="7001823" y="4994836"/>
                  </a:moveTo>
                  <a:lnTo>
                    <a:pt x="6997069" y="4996748"/>
                  </a:lnTo>
                  <a:lnTo>
                    <a:pt x="6993941" y="5004080"/>
                  </a:lnTo>
                  <a:lnTo>
                    <a:pt x="6995519" y="5008693"/>
                  </a:lnTo>
                  <a:lnTo>
                    <a:pt x="7008185" y="5014096"/>
                  </a:lnTo>
                  <a:lnTo>
                    <a:pt x="7012464" y="5012376"/>
                  </a:lnTo>
                  <a:lnTo>
                    <a:pt x="7015592" y="5005043"/>
                  </a:lnTo>
                  <a:lnTo>
                    <a:pt x="7014014" y="5000431"/>
                  </a:lnTo>
                  <a:lnTo>
                    <a:pt x="7005347" y="4996734"/>
                  </a:lnTo>
                  <a:lnTo>
                    <a:pt x="7001823" y="4994836"/>
                  </a:lnTo>
                  <a:close/>
                </a:path>
                <a:path w="17866995" h="10083165">
                  <a:moveTo>
                    <a:pt x="6933541" y="4963739"/>
                  </a:moveTo>
                  <a:lnTo>
                    <a:pt x="6921208" y="4958479"/>
                  </a:lnTo>
                  <a:lnTo>
                    <a:pt x="6916595" y="4960057"/>
                  </a:lnTo>
                  <a:lnTo>
                    <a:pt x="6913467" y="4967389"/>
                  </a:lnTo>
                  <a:lnTo>
                    <a:pt x="6915046" y="4972002"/>
                  </a:lnTo>
                  <a:lnTo>
                    <a:pt x="6927711" y="4977404"/>
                  </a:lnTo>
                  <a:lnTo>
                    <a:pt x="6931990" y="4975685"/>
                  </a:lnTo>
                  <a:lnTo>
                    <a:pt x="6935118" y="4968352"/>
                  </a:lnTo>
                  <a:lnTo>
                    <a:pt x="6933541" y="4963739"/>
                  </a:lnTo>
                  <a:close/>
                </a:path>
                <a:path w="17866995" h="10083165">
                  <a:moveTo>
                    <a:pt x="8074206" y="5449128"/>
                  </a:moveTo>
                  <a:lnTo>
                    <a:pt x="8070064" y="5447755"/>
                  </a:lnTo>
                  <a:lnTo>
                    <a:pt x="8061066" y="5443917"/>
                  </a:lnTo>
                  <a:lnTo>
                    <a:pt x="8056978" y="5446112"/>
                  </a:lnTo>
                  <a:lnTo>
                    <a:pt x="8055414" y="5449778"/>
                  </a:lnTo>
                  <a:lnTo>
                    <a:pt x="8054407" y="5452895"/>
                  </a:lnTo>
                  <a:lnTo>
                    <a:pt x="8054183" y="5453587"/>
                  </a:lnTo>
                  <a:lnTo>
                    <a:pt x="8055904" y="5457866"/>
                  </a:lnTo>
                  <a:lnTo>
                    <a:pt x="8059571" y="5459430"/>
                  </a:lnTo>
                  <a:lnTo>
                    <a:pt x="8059713" y="5459097"/>
                  </a:lnTo>
                  <a:lnTo>
                    <a:pt x="8068711" y="5462936"/>
                  </a:lnTo>
                  <a:lnTo>
                    <a:pt x="8072799" y="5460741"/>
                  </a:lnTo>
                  <a:lnTo>
                    <a:pt x="8075927" y="5453408"/>
                  </a:lnTo>
                  <a:lnTo>
                    <a:pt x="8074206" y="5449128"/>
                  </a:lnTo>
                  <a:close/>
                </a:path>
                <a:path w="17866995" h="10083165">
                  <a:moveTo>
                    <a:pt x="6852925" y="4927382"/>
                  </a:moveTo>
                  <a:lnTo>
                    <a:pt x="6840593" y="4922121"/>
                  </a:lnTo>
                  <a:lnTo>
                    <a:pt x="6835979" y="4923699"/>
                  </a:lnTo>
                  <a:lnTo>
                    <a:pt x="6832851" y="4931032"/>
                  </a:lnTo>
                  <a:lnTo>
                    <a:pt x="6834430" y="4935644"/>
                  </a:lnTo>
                  <a:lnTo>
                    <a:pt x="6847095" y="4941047"/>
                  </a:lnTo>
                  <a:lnTo>
                    <a:pt x="6851374" y="4939327"/>
                  </a:lnTo>
                  <a:lnTo>
                    <a:pt x="6854502" y="4931994"/>
                  </a:lnTo>
                  <a:lnTo>
                    <a:pt x="6852925" y="4927382"/>
                  </a:lnTo>
                  <a:close/>
                </a:path>
                <a:path w="17866995" h="10083165">
                  <a:moveTo>
                    <a:pt x="6771975" y="4890882"/>
                  </a:moveTo>
                  <a:lnTo>
                    <a:pt x="6759643" y="4885621"/>
                  </a:lnTo>
                  <a:lnTo>
                    <a:pt x="6755031" y="4887199"/>
                  </a:lnTo>
                  <a:lnTo>
                    <a:pt x="6751903" y="4894532"/>
                  </a:lnTo>
                  <a:lnTo>
                    <a:pt x="6753480" y="4899144"/>
                  </a:lnTo>
                  <a:lnTo>
                    <a:pt x="6766147" y="4904547"/>
                  </a:lnTo>
                  <a:lnTo>
                    <a:pt x="6770425" y="4902827"/>
                  </a:lnTo>
                  <a:lnTo>
                    <a:pt x="6773553" y="4895494"/>
                  </a:lnTo>
                  <a:lnTo>
                    <a:pt x="6771975" y="4890882"/>
                  </a:lnTo>
                  <a:close/>
                </a:path>
                <a:path w="17866995" h="10083165">
                  <a:moveTo>
                    <a:pt x="8156764" y="5480011"/>
                  </a:moveTo>
                  <a:lnTo>
                    <a:pt x="8152955" y="5478780"/>
                  </a:lnTo>
                  <a:lnTo>
                    <a:pt x="8147957" y="5476648"/>
                  </a:lnTo>
                  <a:lnTo>
                    <a:pt x="8143815" y="5475275"/>
                  </a:lnTo>
                  <a:lnTo>
                    <a:pt x="8139726" y="5477471"/>
                  </a:lnTo>
                  <a:lnTo>
                    <a:pt x="8138162" y="5481137"/>
                  </a:lnTo>
                  <a:lnTo>
                    <a:pt x="8137267" y="5483907"/>
                  </a:lnTo>
                  <a:lnTo>
                    <a:pt x="8136932" y="5484945"/>
                  </a:lnTo>
                  <a:lnTo>
                    <a:pt x="8138653" y="5489225"/>
                  </a:lnTo>
                  <a:lnTo>
                    <a:pt x="8142319" y="5490789"/>
                  </a:lnTo>
                  <a:lnTo>
                    <a:pt x="8142793" y="5490597"/>
                  </a:lnTo>
                  <a:lnTo>
                    <a:pt x="8147793" y="5492730"/>
                  </a:lnTo>
                  <a:lnTo>
                    <a:pt x="8151935" y="5494103"/>
                  </a:lnTo>
                  <a:lnTo>
                    <a:pt x="8156357" y="5492050"/>
                  </a:lnTo>
                  <a:lnTo>
                    <a:pt x="8158483" y="5485472"/>
                  </a:lnTo>
                  <a:lnTo>
                    <a:pt x="8158818" y="5484433"/>
                  </a:lnTo>
                  <a:lnTo>
                    <a:pt x="8156764" y="5480011"/>
                  </a:lnTo>
                  <a:close/>
                </a:path>
                <a:path w="17866995" h="10083165">
                  <a:moveTo>
                    <a:pt x="6691311" y="4853715"/>
                  </a:moveTo>
                  <a:lnTo>
                    <a:pt x="6682644" y="4850018"/>
                  </a:lnTo>
                  <a:lnTo>
                    <a:pt x="6676673" y="4864017"/>
                  </a:lnTo>
                  <a:lnTo>
                    <a:pt x="6681674" y="4866150"/>
                  </a:lnTo>
                  <a:lnTo>
                    <a:pt x="6681482" y="4865674"/>
                  </a:lnTo>
                  <a:lnTo>
                    <a:pt x="6685481" y="4867381"/>
                  </a:lnTo>
                  <a:lnTo>
                    <a:pt x="6689760" y="4865660"/>
                  </a:lnTo>
                  <a:lnTo>
                    <a:pt x="6692888" y="4858327"/>
                  </a:lnTo>
                  <a:lnTo>
                    <a:pt x="6691311" y="4853715"/>
                  </a:lnTo>
                  <a:close/>
                </a:path>
                <a:path w="17866995" h="10083165">
                  <a:moveTo>
                    <a:pt x="6610553" y="4817691"/>
                  </a:moveTo>
                  <a:lnTo>
                    <a:pt x="6597887" y="4812288"/>
                  </a:lnTo>
                  <a:lnTo>
                    <a:pt x="6593607" y="4814008"/>
                  </a:lnTo>
                  <a:lnTo>
                    <a:pt x="6590479" y="4821340"/>
                  </a:lnTo>
                  <a:lnTo>
                    <a:pt x="6592058" y="4825953"/>
                  </a:lnTo>
                  <a:lnTo>
                    <a:pt x="6604723" y="4831356"/>
                  </a:lnTo>
                  <a:lnTo>
                    <a:pt x="6609002" y="4829635"/>
                  </a:lnTo>
                  <a:lnTo>
                    <a:pt x="6612130" y="4822302"/>
                  </a:lnTo>
                  <a:lnTo>
                    <a:pt x="6610553" y="4817691"/>
                  </a:lnTo>
                  <a:close/>
                </a:path>
                <a:path w="17866995" h="10083165">
                  <a:moveTo>
                    <a:pt x="8239797" y="5510702"/>
                  </a:moveTo>
                  <a:lnTo>
                    <a:pt x="8235988" y="5509471"/>
                  </a:lnTo>
                  <a:lnTo>
                    <a:pt x="8230990" y="5507339"/>
                  </a:lnTo>
                  <a:lnTo>
                    <a:pt x="8226848" y="5505966"/>
                  </a:lnTo>
                  <a:lnTo>
                    <a:pt x="8222759" y="5508162"/>
                  </a:lnTo>
                  <a:lnTo>
                    <a:pt x="8221196" y="5511828"/>
                  </a:lnTo>
                  <a:lnTo>
                    <a:pt x="8220300" y="5514599"/>
                  </a:lnTo>
                  <a:lnTo>
                    <a:pt x="8219965" y="5515637"/>
                  </a:lnTo>
                  <a:lnTo>
                    <a:pt x="8221686" y="5519917"/>
                  </a:lnTo>
                  <a:lnTo>
                    <a:pt x="8225351" y="5521481"/>
                  </a:lnTo>
                  <a:lnTo>
                    <a:pt x="8225494" y="5521147"/>
                  </a:lnTo>
                  <a:lnTo>
                    <a:pt x="8230826" y="5523421"/>
                  </a:lnTo>
                  <a:lnTo>
                    <a:pt x="8241994" y="5514791"/>
                  </a:lnTo>
                  <a:lnTo>
                    <a:pt x="8239797" y="5510702"/>
                  </a:lnTo>
                  <a:close/>
                </a:path>
                <a:path w="17866995" h="10083165">
                  <a:moveTo>
                    <a:pt x="6529937" y="4781332"/>
                  </a:moveTo>
                  <a:lnTo>
                    <a:pt x="6517605" y="4776072"/>
                  </a:lnTo>
                  <a:lnTo>
                    <a:pt x="6512991" y="4777649"/>
                  </a:lnTo>
                  <a:lnTo>
                    <a:pt x="6509863" y="4784983"/>
                  </a:lnTo>
                  <a:lnTo>
                    <a:pt x="6511442" y="4789596"/>
                  </a:lnTo>
                  <a:lnTo>
                    <a:pt x="6524107" y="4794998"/>
                  </a:lnTo>
                  <a:lnTo>
                    <a:pt x="6528387" y="4793278"/>
                  </a:lnTo>
                  <a:lnTo>
                    <a:pt x="6531514" y="4785945"/>
                  </a:lnTo>
                  <a:lnTo>
                    <a:pt x="6529937" y="4781332"/>
                  </a:lnTo>
                  <a:close/>
                </a:path>
                <a:path w="17866995" h="10083165">
                  <a:moveTo>
                    <a:pt x="6448988" y="4744833"/>
                  </a:moveTo>
                  <a:lnTo>
                    <a:pt x="6436655" y="4739572"/>
                  </a:lnTo>
                  <a:lnTo>
                    <a:pt x="6432043" y="4741150"/>
                  </a:lnTo>
                  <a:lnTo>
                    <a:pt x="6428915" y="4748483"/>
                  </a:lnTo>
                  <a:lnTo>
                    <a:pt x="6430493" y="4753095"/>
                  </a:lnTo>
                  <a:lnTo>
                    <a:pt x="6443159" y="4758498"/>
                  </a:lnTo>
                  <a:lnTo>
                    <a:pt x="6447438" y="4756778"/>
                  </a:lnTo>
                  <a:lnTo>
                    <a:pt x="6450566" y="4749445"/>
                  </a:lnTo>
                  <a:lnTo>
                    <a:pt x="6448988" y="4744833"/>
                  </a:lnTo>
                  <a:close/>
                </a:path>
                <a:path w="17866995" h="10083165">
                  <a:moveTo>
                    <a:pt x="6368514" y="4708141"/>
                  </a:moveTo>
                  <a:lnTo>
                    <a:pt x="6356182" y="4702881"/>
                  </a:lnTo>
                  <a:lnTo>
                    <a:pt x="6351569" y="4704458"/>
                  </a:lnTo>
                  <a:lnTo>
                    <a:pt x="6348441" y="4711792"/>
                  </a:lnTo>
                  <a:lnTo>
                    <a:pt x="6350019" y="4716404"/>
                  </a:lnTo>
                  <a:lnTo>
                    <a:pt x="6362685" y="4721807"/>
                  </a:lnTo>
                  <a:lnTo>
                    <a:pt x="6366965" y="4720087"/>
                  </a:lnTo>
                  <a:lnTo>
                    <a:pt x="6370092" y="4712754"/>
                  </a:lnTo>
                  <a:lnTo>
                    <a:pt x="6368514" y="4708141"/>
                  </a:lnTo>
                  <a:close/>
                </a:path>
                <a:path w="17866995" h="10083165">
                  <a:moveTo>
                    <a:pt x="8322638" y="5540918"/>
                  </a:moveTo>
                  <a:lnTo>
                    <a:pt x="8318687" y="5540021"/>
                  </a:lnTo>
                  <a:lnTo>
                    <a:pt x="8313689" y="5537889"/>
                  </a:lnTo>
                  <a:lnTo>
                    <a:pt x="8309881" y="5536659"/>
                  </a:lnTo>
                  <a:lnTo>
                    <a:pt x="8305792" y="5538853"/>
                  </a:lnTo>
                  <a:lnTo>
                    <a:pt x="8304228" y="5542520"/>
                  </a:lnTo>
                  <a:lnTo>
                    <a:pt x="8303333" y="5545290"/>
                  </a:lnTo>
                  <a:lnTo>
                    <a:pt x="8302997" y="5546329"/>
                  </a:lnTo>
                  <a:lnTo>
                    <a:pt x="8304860" y="5550275"/>
                  </a:lnTo>
                  <a:lnTo>
                    <a:pt x="8313859" y="5554114"/>
                  </a:lnTo>
                  <a:lnTo>
                    <a:pt x="8317668" y="5555344"/>
                  </a:lnTo>
                  <a:lnTo>
                    <a:pt x="8321756" y="5553148"/>
                  </a:lnTo>
                  <a:lnTo>
                    <a:pt x="8323320" y="5549483"/>
                  </a:lnTo>
                  <a:lnTo>
                    <a:pt x="8324235" y="5546721"/>
                  </a:lnTo>
                  <a:lnTo>
                    <a:pt x="8324693" y="5545340"/>
                  </a:lnTo>
                  <a:lnTo>
                    <a:pt x="8322638" y="5540918"/>
                  </a:lnTo>
                  <a:close/>
                </a:path>
                <a:path w="17866995" h="10083165">
                  <a:moveTo>
                    <a:pt x="6287566" y="4671641"/>
                  </a:moveTo>
                  <a:lnTo>
                    <a:pt x="6275232" y="4666380"/>
                  </a:lnTo>
                  <a:lnTo>
                    <a:pt x="6270620" y="4667959"/>
                  </a:lnTo>
                  <a:lnTo>
                    <a:pt x="6267492" y="4675291"/>
                  </a:lnTo>
                  <a:lnTo>
                    <a:pt x="6269071" y="4679904"/>
                  </a:lnTo>
                  <a:lnTo>
                    <a:pt x="6281736" y="4685307"/>
                  </a:lnTo>
                  <a:lnTo>
                    <a:pt x="6286014" y="4683587"/>
                  </a:lnTo>
                  <a:lnTo>
                    <a:pt x="6289142" y="4676254"/>
                  </a:lnTo>
                  <a:lnTo>
                    <a:pt x="6287566" y="4671641"/>
                  </a:lnTo>
                  <a:close/>
                </a:path>
                <a:path w="17866995" h="10083165">
                  <a:moveTo>
                    <a:pt x="6206950" y="4635283"/>
                  </a:moveTo>
                  <a:lnTo>
                    <a:pt x="6194284" y="4629881"/>
                  </a:lnTo>
                  <a:lnTo>
                    <a:pt x="6190004" y="4631601"/>
                  </a:lnTo>
                  <a:lnTo>
                    <a:pt x="6186876" y="4638934"/>
                  </a:lnTo>
                  <a:lnTo>
                    <a:pt x="6188454" y="4643546"/>
                  </a:lnTo>
                  <a:lnTo>
                    <a:pt x="6201120" y="4648949"/>
                  </a:lnTo>
                  <a:lnTo>
                    <a:pt x="6205399" y="4647229"/>
                  </a:lnTo>
                  <a:lnTo>
                    <a:pt x="6208527" y="4639896"/>
                  </a:lnTo>
                  <a:lnTo>
                    <a:pt x="6206950" y="4635283"/>
                  </a:lnTo>
                  <a:close/>
                </a:path>
                <a:path w="17866995" h="10083165">
                  <a:moveTo>
                    <a:pt x="14656541" y="8236055"/>
                  </a:moveTo>
                  <a:lnTo>
                    <a:pt x="14651687" y="8236348"/>
                  </a:lnTo>
                  <a:lnTo>
                    <a:pt x="14646559" y="8242827"/>
                  </a:lnTo>
                  <a:lnTo>
                    <a:pt x="14646853" y="8247681"/>
                  </a:lnTo>
                  <a:lnTo>
                    <a:pt x="14650094" y="8250245"/>
                  </a:lnTo>
                  <a:lnTo>
                    <a:pt x="14654191" y="8253568"/>
                  </a:lnTo>
                  <a:lnTo>
                    <a:pt x="14656191" y="8254422"/>
                  </a:lnTo>
                  <a:lnTo>
                    <a:pt x="14656049" y="8254756"/>
                  </a:lnTo>
                  <a:lnTo>
                    <a:pt x="14659048" y="8256035"/>
                  </a:lnTo>
                  <a:lnTo>
                    <a:pt x="14662567" y="8255172"/>
                  </a:lnTo>
                  <a:lnTo>
                    <a:pt x="14664846" y="8252598"/>
                  </a:lnTo>
                  <a:lnTo>
                    <a:pt x="14667410" y="8249358"/>
                  </a:lnTo>
                  <a:lnTo>
                    <a:pt x="14667118" y="8244507"/>
                  </a:lnTo>
                  <a:lnTo>
                    <a:pt x="14663879" y="8241943"/>
                  </a:lnTo>
                  <a:lnTo>
                    <a:pt x="14659780" y="8238618"/>
                  </a:lnTo>
                  <a:lnTo>
                    <a:pt x="14656541" y="8236055"/>
                  </a:lnTo>
                  <a:close/>
                </a:path>
                <a:path w="17866995" h="10083165">
                  <a:moveTo>
                    <a:pt x="8406097" y="5570610"/>
                  </a:moveTo>
                  <a:lnTo>
                    <a:pt x="8402147" y="5569713"/>
                  </a:lnTo>
                  <a:lnTo>
                    <a:pt x="8397148" y="5567581"/>
                  </a:lnTo>
                  <a:lnTo>
                    <a:pt x="8393340" y="5566350"/>
                  </a:lnTo>
                  <a:lnTo>
                    <a:pt x="8389251" y="5568546"/>
                  </a:lnTo>
                  <a:lnTo>
                    <a:pt x="8387688" y="5572212"/>
                  </a:lnTo>
                  <a:lnTo>
                    <a:pt x="8386457" y="5576021"/>
                  </a:lnTo>
                  <a:lnTo>
                    <a:pt x="8388320" y="5579966"/>
                  </a:lnTo>
                  <a:lnTo>
                    <a:pt x="8392320" y="5581673"/>
                  </a:lnTo>
                  <a:lnTo>
                    <a:pt x="8392460" y="5581339"/>
                  </a:lnTo>
                  <a:lnTo>
                    <a:pt x="8397461" y="5583472"/>
                  </a:lnTo>
                  <a:lnTo>
                    <a:pt x="8401269" y="5584703"/>
                  </a:lnTo>
                  <a:lnTo>
                    <a:pt x="8405357" y="5582507"/>
                  </a:lnTo>
                  <a:lnTo>
                    <a:pt x="8406921" y="5578840"/>
                  </a:lnTo>
                  <a:lnTo>
                    <a:pt x="8408152" y="5575032"/>
                  </a:lnTo>
                  <a:lnTo>
                    <a:pt x="8406097" y="5570610"/>
                  </a:lnTo>
                  <a:close/>
                </a:path>
                <a:path w="17866995" h="10083165">
                  <a:moveTo>
                    <a:pt x="6126000" y="4598784"/>
                  </a:moveTo>
                  <a:lnTo>
                    <a:pt x="6113334" y="4593381"/>
                  </a:lnTo>
                  <a:lnTo>
                    <a:pt x="6109055" y="4595102"/>
                  </a:lnTo>
                  <a:lnTo>
                    <a:pt x="6105927" y="4602434"/>
                  </a:lnTo>
                  <a:lnTo>
                    <a:pt x="6107505" y="4607046"/>
                  </a:lnTo>
                  <a:lnTo>
                    <a:pt x="6120170" y="4612449"/>
                  </a:lnTo>
                  <a:lnTo>
                    <a:pt x="6124450" y="4610729"/>
                  </a:lnTo>
                  <a:lnTo>
                    <a:pt x="6127578" y="4603396"/>
                  </a:lnTo>
                  <a:lnTo>
                    <a:pt x="6126000" y="4598784"/>
                  </a:lnTo>
                  <a:close/>
                </a:path>
                <a:path w="17866995" h="10083165">
                  <a:moveTo>
                    <a:pt x="6045336" y="4561617"/>
                  </a:moveTo>
                  <a:lnTo>
                    <a:pt x="6036669" y="4557920"/>
                  </a:lnTo>
                  <a:lnTo>
                    <a:pt x="6030698" y="4571919"/>
                  </a:lnTo>
                  <a:lnTo>
                    <a:pt x="6035698" y="4574052"/>
                  </a:lnTo>
                  <a:lnTo>
                    <a:pt x="6035506" y="4573577"/>
                  </a:lnTo>
                  <a:lnTo>
                    <a:pt x="6039506" y="4575283"/>
                  </a:lnTo>
                  <a:lnTo>
                    <a:pt x="6043785" y="4573563"/>
                  </a:lnTo>
                  <a:lnTo>
                    <a:pt x="6046913" y="4566229"/>
                  </a:lnTo>
                  <a:lnTo>
                    <a:pt x="6045336" y="4561617"/>
                  </a:lnTo>
                  <a:close/>
                </a:path>
                <a:path w="17866995" h="10083165">
                  <a:moveTo>
                    <a:pt x="5964577" y="4525593"/>
                  </a:moveTo>
                  <a:lnTo>
                    <a:pt x="5951911" y="4520190"/>
                  </a:lnTo>
                  <a:lnTo>
                    <a:pt x="5947632" y="4521910"/>
                  </a:lnTo>
                  <a:lnTo>
                    <a:pt x="5944504" y="4529242"/>
                  </a:lnTo>
                  <a:lnTo>
                    <a:pt x="5946083" y="4533855"/>
                  </a:lnTo>
                  <a:lnTo>
                    <a:pt x="5958748" y="4539258"/>
                  </a:lnTo>
                  <a:lnTo>
                    <a:pt x="5963027" y="4537538"/>
                  </a:lnTo>
                  <a:lnTo>
                    <a:pt x="5966155" y="4530205"/>
                  </a:lnTo>
                  <a:lnTo>
                    <a:pt x="5964577" y="4525593"/>
                  </a:lnTo>
                  <a:close/>
                </a:path>
                <a:path w="17866995" h="10083165">
                  <a:moveTo>
                    <a:pt x="5883962" y="4489235"/>
                  </a:moveTo>
                  <a:lnTo>
                    <a:pt x="5871297" y="4483832"/>
                  </a:lnTo>
                  <a:lnTo>
                    <a:pt x="5867016" y="4485552"/>
                  </a:lnTo>
                  <a:lnTo>
                    <a:pt x="5863888" y="4492885"/>
                  </a:lnTo>
                  <a:lnTo>
                    <a:pt x="5865467" y="4497498"/>
                  </a:lnTo>
                  <a:lnTo>
                    <a:pt x="5878132" y="4502900"/>
                  </a:lnTo>
                  <a:lnTo>
                    <a:pt x="5882412" y="4501180"/>
                  </a:lnTo>
                  <a:lnTo>
                    <a:pt x="5885539" y="4493847"/>
                  </a:lnTo>
                  <a:lnTo>
                    <a:pt x="5883962" y="4489235"/>
                  </a:lnTo>
                  <a:close/>
                </a:path>
                <a:path w="17866995" h="10083165">
                  <a:moveTo>
                    <a:pt x="8489841" y="5599635"/>
                  </a:moveTo>
                  <a:lnTo>
                    <a:pt x="8485890" y="5598738"/>
                  </a:lnTo>
                  <a:lnTo>
                    <a:pt x="8480892" y="5596606"/>
                  </a:lnTo>
                  <a:lnTo>
                    <a:pt x="8477083" y="5595375"/>
                  </a:lnTo>
                  <a:lnTo>
                    <a:pt x="8472995" y="5597571"/>
                  </a:lnTo>
                  <a:lnTo>
                    <a:pt x="8471432" y="5601237"/>
                  </a:lnTo>
                  <a:lnTo>
                    <a:pt x="8470201" y="5605045"/>
                  </a:lnTo>
                  <a:lnTo>
                    <a:pt x="8472062" y="5608991"/>
                  </a:lnTo>
                  <a:lnTo>
                    <a:pt x="8476062" y="5610697"/>
                  </a:lnTo>
                  <a:lnTo>
                    <a:pt x="8476204" y="5610364"/>
                  </a:lnTo>
                  <a:lnTo>
                    <a:pt x="8481204" y="5612497"/>
                  </a:lnTo>
                  <a:lnTo>
                    <a:pt x="8485013" y="5613728"/>
                  </a:lnTo>
                  <a:lnTo>
                    <a:pt x="8489101" y="5611532"/>
                  </a:lnTo>
                  <a:lnTo>
                    <a:pt x="8490665" y="5607865"/>
                  </a:lnTo>
                  <a:lnTo>
                    <a:pt x="8491896" y="5604057"/>
                  </a:lnTo>
                  <a:lnTo>
                    <a:pt x="8489841" y="5599635"/>
                  </a:lnTo>
                  <a:close/>
                </a:path>
                <a:path w="17866995" h="10083165">
                  <a:moveTo>
                    <a:pt x="5803155" y="4452401"/>
                  </a:moveTo>
                  <a:lnTo>
                    <a:pt x="5790489" y="4446999"/>
                  </a:lnTo>
                  <a:lnTo>
                    <a:pt x="5786210" y="4448719"/>
                  </a:lnTo>
                  <a:lnTo>
                    <a:pt x="5783082" y="4456051"/>
                  </a:lnTo>
                  <a:lnTo>
                    <a:pt x="5784659" y="4460665"/>
                  </a:lnTo>
                  <a:lnTo>
                    <a:pt x="5797325" y="4466067"/>
                  </a:lnTo>
                  <a:lnTo>
                    <a:pt x="5801605" y="4464347"/>
                  </a:lnTo>
                  <a:lnTo>
                    <a:pt x="5804733" y="4457014"/>
                  </a:lnTo>
                  <a:lnTo>
                    <a:pt x="5803155" y="4452401"/>
                  </a:lnTo>
                  <a:close/>
                </a:path>
                <a:path w="17866995" h="10083165">
                  <a:moveTo>
                    <a:pt x="5722681" y="4415710"/>
                  </a:moveTo>
                  <a:lnTo>
                    <a:pt x="5710349" y="4410450"/>
                  </a:lnTo>
                  <a:lnTo>
                    <a:pt x="5705736" y="4412028"/>
                  </a:lnTo>
                  <a:lnTo>
                    <a:pt x="5702608" y="4419360"/>
                  </a:lnTo>
                  <a:lnTo>
                    <a:pt x="5704186" y="4423973"/>
                  </a:lnTo>
                  <a:lnTo>
                    <a:pt x="5716852" y="4429376"/>
                  </a:lnTo>
                  <a:lnTo>
                    <a:pt x="5721131" y="4427656"/>
                  </a:lnTo>
                  <a:lnTo>
                    <a:pt x="5724260" y="4420323"/>
                  </a:lnTo>
                  <a:lnTo>
                    <a:pt x="5722681" y="4415710"/>
                  </a:lnTo>
                  <a:close/>
                </a:path>
                <a:path w="17866995" h="10083165">
                  <a:moveTo>
                    <a:pt x="5641874" y="4378877"/>
                  </a:moveTo>
                  <a:lnTo>
                    <a:pt x="5629208" y="4373474"/>
                  </a:lnTo>
                  <a:lnTo>
                    <a:pt x="5624929" y="4375195"/>
                  </a:lnTo>
                  <a:lnTo>
                    <a:pt x="5621801" y="4382527"/>
                  </a:lnTo>
                  <a:lnTo>
                    <a:pt x="5623380" y="4387140"/>
                  </a:lnTo>
                  <a:lnTo>
                    <a:pt x="5632045" y="4390836"/>
                  </a:lnTo>
                  <a:lnTo>
                    <a:pt x="5631903" y="4391170"/>
                  </a:lnTo>
                  <a:lnTo>
                    <a:pt x="5635903" y="4392876"/>
                  </a:lnTo>
                  <a:lnTo>
                    <a:pt x="5640182" y="4391155"/>
                  </a:lnTo>
                  <a:lnTo>
                    <a:pt x="5643452" y="4383489"/>
                  </a:lnTo>
                  <a:lnTo>
                    <a:pt x="5641874" y="4378877"/>
                  </a:lnTo>
                  <a:close/>
                </a:path>
                <a:path w="17866995" h="10083165">
                  <a:moveTo>
                    <a:pt x="8574061" y="5628469"/>
                  </a:moveTo>
                  <a:lnTo>
                    <a:pt x="8569776" y="5627429"/>
                  </a:lnTo>
                  <a:lnTo>
                    <a:pt x="8564778" y="5625297"/>
                  </a:lnTo>
                  <a:lnTo>
                    <a:pt x="8560970" y="5624067"/>
                  </a:lnTo>
                  <a:lnTo>
                    <a:pt x="8556881" y="5626262"/>
                  </a:lnTo>
                  <a:lnTo>
                    <a:pt x="8555317" y="5629929"/>
                  </a:lnTo>
                  <a:lnTo>
                    <a:pt x="8554086" y="5633737"/>
                  </a:lnTo>
                  <a:lnTo>
                    <a:pt x="8555948" y="5637683"/>
                  </a:lnTo>
                  <a:lnTo>
                    <a:pt x="8559615" y="5639247"/>
                  </a:lnTo>
                  <a:lnTo>
                    <a:pt x="8560090" y="5639055"/>
                  </a:lnTo>
                  <a:lnTo>
                    <a:pt x="8565091" y="5641188"/>
                  </a:lnTo>
                  <a:lnTo>
                    <a:pt x="8568898" y="5642419"/>
                  </a:lnTo>
                  <a:lnTo>
                    <a:pt x="8572987" y="5640224"/>
                  </a:lnTo>
                  <a:lnTo>
                    <a:pt x="8574551" y="5636558"/>
                  </a:lnTo>
                  <a:lnTo>
                    <a:pt x="8575924" y="5632416"/>
                  </a:lnTo>
                  <a:lnTo>
                    <a:pt x="8574061" y="5628469"/>
                  </a:lnTo>
                  <a:close/>
                </a:path>
                <a:path w="17866995" h="10083165">
                  <a:moveTo>
                    <a:pt x="5561543" y="4341853"/>
                  </a:moveTo>
                  <a:lnTo>
                    <a:pt x="5549210" y="4336592"/>
                  </a:lnTo>
                  <a:lnTo>
                    <a:pt x="5544597" y="4338170"/>
                  </a:lnTo>
                  <a:lnTo>
                    <a:pt x="5541327" y="4345836"/>
                  </a:lnTo>
                  <a:lnTo>
                    <a:pt x="5542906" y="4350449"/>
                  </a:lnTo>
                  <a:lnTo>
                    <a:pt x="5555571" y="4355851"/>
                  </a:lnTo>
                  <a:lnTo>
                    <a:pt x="5559850" y="4354132"/>
                  </a:lnTo>
                  <a:lnTo>
                    <a:pt x="5563120" y="4346465"/>
                  </a:lnTo>
                  <a:lnTo>
                    <a:pt x="5561543" y="4341853"/>
                  </a:lnTo>
                  <a:close/>
                </a:path>
                <a:path w="17866995" h="10083165">
                  <a:moveTo>
                    <a:pt x="5468545" y="4299425"/>
                  </a:moveTo>
                  <a:lnTo>
                    <a:pt x="5463791" y="4301337"/>
                  </a:lnTo>
                  <a:lnTo>
                    <a:pt x="5460521" y="4309003"/>
                  </a:lnTo>
                  <a:lnTo>
                    <a:pt x="5462098" y="4313615"/>
                  </a:lnTo>
                  <a:lnTo>
                    <a:pt x="5474764" y="4319018"/>
                  </a:lnTo>
                  <a:lnTo>
                    <a:pt x="5479044" y="4317298"/>
                  </a:lnTo>
                  <a:lnTo>
                    <a:pt x="5482314" y="4309632"/>
                  </a:lnTo>
                  <a:lnTo>
                    <a:pt x="5480736" y="4305019"/>
                  </a:lnTo>
                  <a:lnTo>
                    <a:pt x="5472070" y="4301323"/>
                  </a:lnTo>
                  <a:lnTo>
                    <a:pt x="5468545" y="4299425"/>
                  </a:lnTo>
                  <a:close/>
                </a:path>
                <a:path w="17866995" h="10083165">
                  <a:moveTo>
                    <a:pt x="5400262" y="4268328"/>
                  </a:moveTo>
                  <a:lnTo>
                    <a:pt x="5387929" y="4263068"/>
                  </a:lnTo>
                  <a:lnTo>
                    <a:pt x="5383317" y="4264646"/>
                  </a:lnTo>
                  <a:lnTo>
                    <a:pt x="5380047" y="4272312"/>
                  </a:lnTo>
                  <a:lnTo>
                    <a:pt x="5381624" y="4276924"/>
                  </a:lnTo>
                  <a:lnTo>
                    <a:pt x="5394290" y="4282327"/>
                  </a:lnTo>
                  <a:lnTo>
                    <a:pt x="5398570" y="4280607"/>
                  </a:lnTo>
                  <a:lnTo>
                    <a:pt x="5401840" y="4272941"/>
                  </a:lnTo>
                  <a:lnTo>
                    <a:pt x="5400262" y="4268328"/>
                  </a:lnTo>
                  <a:close/>
                </a:path>
                <a:path w="17866995" h="10083165">
                  <a:moveTo>
                    <a:pt x="8657564" y="5656210"/>
                  </a:moveTo>
                  <a:lnTo>
                    <a:pt x="8653613" y="5655313"/>
                  </a:lnTo>
                  <a:lnTo>
                    <a:pt x="8648615" y="5653181"/>
                  </a:lnTo>
                  <a:lnTo>
                    <a:pt x="8644473" y="5651808"/>
                  </a:lnTo>
                  <a:lnTo>
                    <a:pt x="8640718" y="5654146"/>
                  </a:lnTo>
                  <a:lnTo>
                    <a:pt x="8639154" y="5657812"/>
                  </a:lnTo>
                  <a:lnTo>
                    <a:pt x="8637924" y="5661620"/>
                  </a:lnTo>
                  <a:lnTo>
                    <a:pt x="8639787" y="5665567"/>
                  </a:lnTo>
                  <a:lnTo>
                    <a:pt x="8643453" y="5667130"/>
                  </a:lnTo>
                  <a:lnTo>
                    <a:pt x="8643927" y="5666939"/>
                  </a:lnTo>
                  <a:lnTo>
                    <a:pt x="8648928" y="5669072"/>
                  </a:lnTo>
                  <a:lnTo>
                    <a:pt x="8653069" y="5670444"/>
                  </a:lnTo>
                  <a:lnTo>
                    <a:pt x="8656824" y="5668107"/>
                  </a:lnTo>
                  <a:lnTo>
                    <a:pt x="8658389" y="5664440"/>
                  </a:lnTo>
                  <a:lnTo>
                    <a:pt x="8659761" y="5660299"/>
                  </a:lnTo>
                  <a:lnTo>
                    <a:pt x="8657564" y="5656210"/>
                  </a:lnTo>
                  <a:close/>
                </a:path>
                <a:path w="17866995" h="10083165">
                  <a:moveTo>
                    <a:pt x="5319598" y="4231161"/>
                  </a:moveTo>
                  <a:lnTo>
                    <a:pt x="5307264" y="4225900"/>
                  </a:lnTo>
                  <a:lnTo>
                    <a:pt x="5302652" y="4227479"/>
                  </a:lnTo>
                  <a:lnTo>
                    <a:pt x="5299382" y="4235144"/>
                  </a:lnTo>
                  <a:lnTo>
                    <a:pt x="5300961" y="4239758"/>
                  </a:lnTo>
                  <a:lnTo>
                    <a:pt x="5313626" y="4245160"/>
                  </a:lnTo>
                  <a:lnTo>
                    <a:pt x="5317905" y="4243440"/>
                  </a:lnTo>
                  <a:lnTo>
                    <a:pt x="5321175" y="4235774"/>
                  </a:lnTo>
                  <a:lnTo>
                    <a:pt x="5319598" y="4231161"/>
                  </a:lnTo>
                  <a:close/>
                </a:path>
                <a:path w="17866995" h="10083165">
                  <a:moveTo>
                    <a:pt x="5239124" y="4194471"/>
                  </a:moveTo>
                  <a:lnTo>
                    <a:pt x="5226791" y="4189210"/>
                  </a:lnTo>
                  <a:lnTo>
                    <a:pt x="5222178" y="4190788"/>
                  </a:lnTo>
                  <a:lnTo>
                    <a:pt x="5218908" y="4198453"/>
                  </a:lnTo>
                  <a:lnTo>
                    <a:pt x="5220487" y="4203066"/>
                  </a:lnTo>
                  <a:lnTo>
                    <a:pt x="5232819" y="4208327"/>
                  </a:lnTo>
                  <a:lnTo>
                    <a:pt x="5237432" y="4206749"/>
                  </a:lnTo>
                  <a:lnTo>
                    <a:pt x="5240702" y="4199083"/>
                  </a:lnTo>
                  <a:lnTo>
                    <a:pt x="5239124" y="4194471"/>
                  </a:lnTo>
                  <a:close/>
                </a:path>
                <a:path w="17866995" h="10083165">
                  <a:moveTo>
                    <a:pt x="14589259" y="8178596"/>
                  </a:moveTo>
                  <a:lnTo>
                    <a:pt x="14584405" y="8178890"/>
                  </a:lnTo>
                  <a:lnTo>
                    <a:pt x="14579277" y="8185369"/>
                  </a:lnTo>
                  <a:lnTo>
                    <a:pt x="14579572" y="8190222"/>
                  </a:lnTo>
                  <a:lnTo>
                    <a:pt x="14582812" y="8192786"/>
                  </a:lnTo>
                  <a:lnTo>
                    <a:pt x="14586910" y="8196110"/>
                  </a:lnTo>
                  <a:lnTo>
                    <a:pt x="14591910" y="8198243"/>
                  </a:lnTo>
                  <a:lnTo>
                    <a:pt x="14595286" y="8197714"/>
                  </a:lnTo>
                  <a:lnTo>
                    <a:pt x="14597566" y="8195140"/>
                  </a:lnTo>
                  <a:lnTo>
                    <a:pt x="14600130" y="8191901"/>
                  </a:lnTo>
                  <a:lnTo>
                    <a:pt x="14599836" y="8187047"/>
                  </a:lnTo>
                  <a:lnTo>
                    <a:pt x="14596597" y="8184483"/>
                  </a:lnTo>
                  <a:lnTo>
                    <a:pt x="14592498" y="8181160"/>
                  </a:lnTo>
                  <a:lnTo>
                    <a:pt x="14589259" y="8178596"/>
                  </a:lnTo>
                  <a:close/>
                </a:path>
                <a:path w="17866995" h="10083165">
                  <a:moveTo>
                    <a:pt x="5146411" y="4151376"/>
                  </a:moveTo>
                  <a:lnTo>
                    <a:pt x="5141657" y="4153288"/>
                  </a:lnTo>
                  <a:lnTo>
                    <a:pt x="5138387" y="4160954"/>
                  </a:lnTo>
                  <a:lnTo>
                    <a:pt x="5139964" y="4165566"/>
                  </a:lnTo>
                  <a:lnTo>
                    <a:pt x="5152296" y="4170827"/>
                  </a:lnTo>
                  <a:lnTo>
                    <a:pt x="5156909" y="4169249"/>
                  </a:lnTo>
                  <a:lnTo>
                    <a:pt x="5160179" y="4161583"/>
                  </a:lnTo>
                  <a:lnTo>
                    <a:pt x="5158601" y="4156970"/>
                  </a:lnTo>
                  <a:lnTo>
                    <a:pt x="5149935" y="4153274"/>
                  </a:lnTo>
                  <a:lnTo>
                    <a:pt x="5146411" y="4151376"/>
                  </a:lnTo>
                  <a:close/>
                </a:path>
                <a:path w="17866995" h="10083165">
                  <a:moveTo>
                    <a:pt x="8742018" y="5683569"/>
                  </a:moveTo>
                  <a:lnTo>
                    <a:pt x="8738068" y="5682671"/>
                  </a:lnTo>
                  <a:lnTo>
                    <a:pt x="8733070" y="5680539"/>
                  </a:lnTo>
                  <a:lnTo>
                    <a:pt x="8728927" y="5679166"/>
                  </a:lnTo>
                  <a:lnTo>
                    <a:pt x="8724840" y="5681362"/>
                  </a:lnTo>
                  <a:lnTo>
                    <a:pt x="8722378" y="5688979"/>
                  </a:lnTo>
                  <a:lnTo>
                    <a:pt x="8724241" y="5692925"/>
                  </a:lnTo>
                  <a:lnTo>
                    <a:pt x="8727907" y="5694489"/>
                  </a:lnTo>
                  <a:lnTo>
                    <a:pt x="8727716" y="5694013"/>
                  </a:lnTo>
                  <a:lnTo>
                    <a:pt x="8728050" y="5694155"/>
                  </a:lnTo>
                  <a:lnTo>
                    <a:pt x="8728524" y="5693964"/>
                  </a:lnTo>
                  <a:lnTo>
                    <a:pt x="8733523" y="5696097"/>
                  </a:lnTo>
                  <a:lnTo>
                    <a:pt x="8737666" y="5697470"/>
                  </a:lnTo>
                  <a:lnTo>
                    <a:pt x="8741754" y="5695274"/>
                  </a:lnTo>
                  <a:lnTo>
                    <a:pt x="8744216" y="5687658"/>
                  </a:lnTo>
                  <a:lnTo>
                    <a:pt x="8742018" y="5683569"/>
                  </a:lnTo>
                  <a:close/>
                </a:path>
                <a:path w="17866995" h="10083165">
                  <a:moveTo>
                    <a:pt x="5078269" y="4119946"/>
                  </a:moveTo>
                  <a:lnTo>
                    <a:pt x="5065937" y="4114685"/>
                  </a:lnTo>
                  <a:lnTo>
                    <a:pt x="5061467" y="4115930"/>
                  </a:lnTo>
                  <a:lnTo>
                    <a:pt x="5058055" y="4123930"/>
                  </a:lnTo>
                  <a:lnTo>
                    <a:pt x="5059632" y="4128542"/>
                  </a:lnTo>
                  <a:lnTo>
                    <a:pt x="5071964" y="4133802"/>
                  </a:lnTo>
                  <a:lnTo>
                    <a:pt x="5076577" y="4132225"/>
                  </a:lnTo>
                  <a:lnTo>
                    <a:pt x="5079848" y="4124558"/>
                  </a:lnTo>
                  <a:lnTo>
                    <a:pt x="5078269" y="4119946"/>
                  </a:lnTo>
                  <a:close/>
                </a:path>
                <a:path w="17866995" h="10083165">
                  <a:moveTo>
                    <a:pt x="4998080" y="4082588"/>
                  </a:moveTo>
                  <a:lnTo>
                    <a:pt x="4985748" y="4077328"/>
                  </a:lnTo>
                  <a:lnTo>
                    <a:pt x="4981135" y="4078906"/>
                  </a:lnTo>
                  <a:lnTo>
                    <a:pt x="4977865" y="4086572"/>
                  </a:lnTo>
                  <a:lnTo>
                    <a:pt x="4979443" y="4091184"/>
                  </a:lnTo>
                  <a:lnTo>
                    <a:pt x="4991776" y="4096445"/>
                  </a:lnTo>
                  <a:lnTo>
                    <a:pt x="4996389" y="4094867"/>
                  </a:lnTo>
                  <a:lnTo>
                    <a:pt x="4999659" y="4087201"/>
                  </a:lnTo>
                  <a:lnTo>
                    <a:pt x="4998080" y="4082588"/>
                  </a:lnTo>
                  <a:close/>
                </a:path>
                <a:path w="17866995" h="10083165">
                  <a:moveTo>
                    <a:pt x="4917558" y="4045089"/>
                  </a:moveTo>
                  <a:lnTo>
                    <a:pt x="4905225" y="4039828"/>
                  </a:lnTo>
                  <a:lnTo>
                    <a:pt x="4900612" y="4041406"/>
                  </a:lnTo>
                  <a:lnTo>
                    <a:pt x="4897342" y="4049072"/>
                  </a:lnTo>
                  <a:lnTo>
                    <a:pt x="4898921" y="4053685"/>
                  </a:lnTo>
                  <a:lnTo>
                    <a:pt x="4911253" y="4058945"/>
                  </a:lnTo>
                  <a:lnTo>
                    <a:pt x="4915866" y="4057367"/>
                  </a:lnTo>
                  <a:lnTo>
                    <a:pt x="4919136" y="4049701"/>
                  </a:lnTo>
                  <a:lnTo>
                    <a:pt x="4917558" y="4045089"/>
                  </a:lnTo>
                  <a:close/>
                </a:path>
                <a:path w="17866995" h="10083165">
                  <a:moveTo>
                    <a:pt x="8826377" y="5709309"/>
                  </a:moveTo>
                  <a:lnTo>
                    <a:pt x="8822568" y="5708079"/>
                  </a:lnTo>
                  <a:lnTo>
                    <a:pt x="8817283" y="5706613"/>
                  </a:lnTo>
                  <a:lnTo>
                    <a:pt x="8813333" y="5705716"/>
                  </a:lnTo>
                  <a:lnTo>
                    <a:pt x="8809244" y="5707911"/>
                  </a:lnTo>
                  <a:lnTo>
                    <a:pt x="8808014" y="5711719"/>
                  </a:lnTo>
                  <a:lnTo>
                    <a:pt x="8807117" y="5715670"/>
                  </a:lnTo>
                  <a:lnTo>
                    <a:pt x="8808980" y="5719617"/>
                  </a:lnTo>
                  <a:lnTo>
                    <a:pt x="8812313" y="5721039"/>
                  </a:lnTo>
                  <a:lnTo>
                    <a:pt x="8812455" y="5720706"/>
                  </a:lnTo>
                  <a:lnTo>
                    <a:pt x="8813121" y="5720990"/>
                  </a:lnTo>
                  <a:lnTo>
                    <a:pt x="8818405" y="5722456"/>
                  </a:lnTo>
                  <a:lnTo>
                    <a:pt x="8822356" y="5723353"/>
                  </a:lnTo>
                  <a:lnTo>
                    <a:pt x="8826444" y="5721157"/>
                  </a:lnTo>
                  <a:lnTo>
                    <a:pt x="8827674" y="5717349"/>
                  </a:lnTo>
                  <a:lnTo>
                    <a:pt x="8828571" y="5713398"/>
                  </a:lnTo>
                  <a:lnTo>
                    <a:pt x="8826377" y="5709309"/>
                  </a:lnTo>
                  <a:close/>
                </a:path>
                <a:path w="17866995" h="10083165">
                  <a:moveTo>
                    <a:pt x="4837369" y="4007731"/>
                  </a:moveTo>
                  <a:lnTo>
                    <a:pt x="4825036" y="4002470"/>
                  </a:lnTo>
                  <a:lnTo>
                    <a:pt x="4820423" y="4004048"/>
                  </a:lnTo>
                  <a:lnTo>
                    <a:pt x="4817153" y="4011714"/>
                  </a:lnTo>
                  <a:lnTo>
                    <a:pt x="4818731" y="4016327"/>
                  </a:lnTo>
                  <a:lnTo>
                    <a:pt x="4831063" y="4021587"/>
                  </a:lnTo>
                  <a:lnTo>
                    <a:pt x="4835676" y="4020009"/>
                  </a:lnTo>
                  <a:lnTo>
                    <a:pt x="4838946" y="4012343"/>
                  </a:lnTo>
                  <a:lnTo>
                    <a:pt x="4837369" y="4007731"/>
                  </a:lnTo>
                  <a:close/>
                </a:path>
                <a:path w="17866995" h="10083165">
                  <a:moveTo>
                    <a:pt x="4756988" y="3969898"/>
                  </a:moveTo>
                  <a:lnTo>
                    <a:pt x="4744655" y="3964637"/>
                  </a:lnTo>
                  <a:lnTo>
                    <a:pt x="4740043" y="3966215"/>
                  </a:lnTo>
                  <a:lnTo>
                    <a:pt x="4736916" y="3973548"/>
                  </a:lnTo>
                  <a:lnTo>
                    <a:pt x="4738351" y="3978494"/>
                  </a:lnTo>
                  <a:lnTo>
                    <a:pt x="4750683" y="3983754"/>
                  </a:lnTo>
                  <a:lnTo>
                    <a:pt x="4755296" y="3982176"/>
                  </a:lnTo>
                  <a:lnTo>
                    <a:pt x="4758424" y="3974844"/>
                  </a:lnTo>
                  <a:lnTo>
                    <a:pt x="4756988" y="3969898"/>
                  </a:lnTo>
                  <a:close/>
                </a:path>
                <a:path w="17866995" h="10083165">
                  <a:moveTo>
                    <a:pt x="4673274" y="3930642"/>
                  </a:moveTo>
                  <a:lnTo>
                    <a:pt x="4664609" y="3926945"/>
                  </a:lnTo>
                  <a:lnTo>
                    <a:pt x="4659996" y="3928524"/>
                  </a:lnTo>
                  <a:lnTo>
                    <a:pt x="4656868" y="3935857"/>
                  </a:lnTo>
                  <a:lnTo>
                    <a:pt x="4658446" y="3940469"/>
                  </a:lnTo>
                  <a:lnTo>
                    <a:pt x="4661970" y="3942366"/>
                  </a:lnTo>
                  <a:lnTo>
                    <a:pt x="4670636" y="3946063"/>
                  </a:lnTo>
                  <a:lnTo>
                    <a:pt x="4675249" y="3944485"/>
                  </a:lnTo>
                  <a:lnTo>
                    <a:pt x="4678377" y="3937152"/>
                  </a:lnTo>
                  <a:lnTo>
                    <a:pt x="4676799" y="3932539"/>
                  </a:lnTo>
                  <a:lnTo>
                    <a:pt x="4673274" y="3930642"/>
                  </a:lnTo>
                  <a:close/>
                </a:path>
                <a:path w="17866995" h="10083165">
                  <a:moveTo>
                    <a:pt x="8910782" y="5735860"/>
                  </a:moveTo>
                  <a:lnTo>
                    <a:pt x="8906974" y="5734630"/>
                  </a:lnTo>
                  <a:lnTo>
                    <a:pt x="8901689" y="5733163"/>
                  </a:lnTo>
                  <a:lnTo>
                    <a:pt x="8897880" y="5731932"/>
                  </a:lnTo>
                  <a:lnTo>
                    <a:pt x="8893650" y="5734461"/>
                  </a:lnTo>
                  <a:lnTo>
                    <a:pt x="8892419" y="5738270"/>
                  </a:lnTo>
                  <a:lnTo>
                    <a:pt x="8891664" y="5741887"/>
                  </a:lnTo>
                  <a:lnTo>
                    <a:pt x="8893527" y="5745833"/>
                  </a:lnTo>
                  <a:lnTo>
                    <a:pt x="8897526" y="5747539"/>
                  </a:lnTo>
                  <a:lnTo>
                    <a:pt x="8902811" y="5749005"/>
                  </a:lnTo>
                  <a:lnTo>
                    <a:pt x="8906619" y="5750235"/>
                  </a:lnTo>
                  <a:lnTo>
                    <a:pt x="8910850" y="5747707"/>
                  </a:lnTo>
                  <a:lnTo>
                    <a:pt x="8913311" y="5740090"/>
                  </a:lnTo>
                  <a:lnTo>
                    <a:pt x="8910782" y="5735860"/>
                  </a:lnTo>
                  <a:close/>
                </a:path>
                <a:path w="17866995" h="10083165">
                  <a:moveTo>
                    <a:pt x="4593227" y="3892951"/>
                  </a:moveTo>
                  <a:lnTo>
                    <a:pt x="4584561" y="3889255"/>
                  </a:lnTo>
                  <a:lnTo>
                    <a:pt x="4579949" y="3890832"/>
                  </a:lnTo>
                  <a:lnTo>
                    <a:pt x="4576821" y="3898166"/>
                  </a:lnTo>
                  <a:lnTo>
                    <a:pt x="4578398" y="3902778"/>
                  </a:lnTo>
                  <a:lnTo>
                    <a:pt x="4581923" y="3904675"/>
                  </a:lnTo>
                  <a:lnTo>
                    <a:pt x="4590590" y="3908372"/>
                  </a:lnTo>
                  <a:lnTo>
                    <a:pt x="4595202" y="3906794"/>
                  </a:lnTo>
                  <a:lnTo>
                    <a:pt x="4598330" y="3899461"/>
                  </a:lnTo>
                  <a:lnTo>
                    <a:pt x="4596751" y="3894849"/>
                  </a:lnTo>
                  <a:lnTo>
                    <a:pt x="4593227" y="3892951"/>
                  </a:lnTo>
                  <a:close/>
                </a:path>
                <a:path w="17866995" h="10083165">
                  <a:moveTo>
                    <a:pt x="4512989" y="3854785"/>
                  </a:moveTo>
                  <a:lnTo>
                    <a:pt x="4504323" y="3851088"/>
                  </a:lnTo>
                  <a:lnTo>
                    <a:pt x="4499710" y="3852666"/>
                  </a:lnTo>
                  <a:lnTo>
                    <a:pt x="4496582" y="3859999"/>
                  </a:lnTo>
                  <a:lnTo>
                    <a:pt x="4498161" y="3864612"/>
                  </a:lnTo>
                  <a:lnTo>
                    <a:pt x="4501685" y="3866509"/>
                  </a:lnTo>
                  <a:lnTo>
                    <a:pt x="4510351" y="3870205"/>
                  </a:lnTo>
                  <a:lnTo>
                    <a:pt x="4514963" y="3868627"/>
                  </a:lnTo>
                  <a:lnTo>
                    <a:pt x="4518091" y="3861294"/>
                  </a:lnTo>
                  <a:lnTo>
                    <a:pt x="4516514" y="3856682"/>
                  </a:lnTo>
                  <a:lnTo>
                    <a:pt x="4512989" y="3854785"/>
                  </a:lnTo>
                  <a:close/>
                </a:path>
                <a:path w="17866995" h="10083165">
                  <a:moveTo>
                    <a:pt x="14522452" y="8120946"/>
                  </a:moveTo>
                  <a:lnTo>
                    <a:pt x="14517599" y="8121239"/>
                  </a:lnTo>
                  <a:lnTo>
                    <a:pt x="14515036" y="8124480"/>
                  </a:lnTo>
                  <a:lnTo>
                    <a:pt x="14512138" y="8127577"/>
                  </a:lnTo>
                  <a:lnTo>
                    <a:pt x="14512432" y="8132430"/>
                  </a:lnTo>
                  <a:lnTo>
                    <a:pt x="14515672" y="8134994"/>
                  </a:lnTo>
                  <a:lnTo>
                    <a:pt x="14519628" y="8138651"/>
                  </a:lnTo>
                  <a:lnTo>
                    <a:pt x="14524627" y="8140784"/>
                  </a:lnTo>
                  <a:lnTo>
                    <a:pt x="14528005" y="8140255"/>
                  </a:lnTo>
                  <a:lnTo>
                    <a:pt x="14530284" y="8137681"/>
                  </a:lnTo>
                  <a:lnTo>
                    <a:pt x="14533181" y="8134584"/>
                  </a:lnTo>
                  <a:lnTo>
                    <a:pt x="14532887" y="8129731"/>
                  </a:lnTo>
                  <a:lnTo>
                    <a:pt x="14529648" y="8127167"/>
                  </a:lnTo>
                  <a:lnTo>
                    <a:pt x="14525549" y="8123843"/>
                  </a:lnTo>
                  <a:lnTo>
                    <a:pt x="14522452" y="8120946"/>
                  </a:lnTo>
                  <a:close/>
                </a:path>
                <a:path w="17866995" h="10083165">
                  <a:moveTo>
                    <a:pt x="4433559" y="3816570"/>
                  </a:moveTo>
                  <a:lnTo>
                    <a:pt x="4424560" y="3812731"/>
                  </a:lnTo>
                  <a:lnTo>
                    <a:pt x="4419948" y="3814308"/>
                  </a:lnTo>
                  <a:lnTo>
                    <a:pt x="4416820" y="3821641"/>
                  </a:lnTo>
                  <a:lnTo>
                    <a:pt x="4418398" y="3826254"/>
                  </a:lnTo>
                  <a:lnTo>
                    <a:pt x="4421922" y="3828152"/>
                  </a:lnTo>
                  <a:lnTo>
                    <a:pt x="4430921" y="3831990"/>
                  </a:lnTo>
                  <a:lnTo>
                    <a:pt x="4435534" y="3830412"/>
                  </a:lnTo>
                  <a:lnTo>
                    <a:pt x="4438662" y="3823079"/>
                  </a:lnTo>
                  <a:lnTo>
                    <a:pt x="4437083" y="3818467"/>
                  </a:lnTo>
                  <a:lnTo>
                    <a:pt x="4433559" y="3816570"/>
                  </a:lnTo>
                  <a:close/>
                </a:path>
                <a:path w="17866995" h="10083165">
                  <a:moveTo>
                    <a:pt x="8996090" y="5761219"/>
                  </a:moveTo>
                  <a:lnTo>
                    <a:pt x="8992282" y="5759988"/>
                  </a:lnTo>
                  <a:lnTo>
                    <a:pt x="8986997" y="5758521"/>
                  </a:lnTo>
                  <a:lnTo>
                    <a:pt x="8983188" y="5757290"/>
                  </a:lnTo>
                  <a:lnTo>
                    <a:pt x="8978958" y="5759820"/>
                  </a:lnTo>
                  <a:lnTo>
                    <a:pt x="8977727" y="5763629"/>
                  </a:lnTo>
                  <a:lnTo>
                    <a:pt x="8976639" y="5767104"/>
                  </a:lnTo>
                  <a:lnTo>
                    <a:pt x="8978502" y="5771050"/>
                  </a:lnTo>
                  <a:lnTo>
                    <a:pt x="8982833" y="5772898"/>
                  </a:lnTo>
                  <a:lnTo>
                    <a:pt x="8988118" y="5774364"/>
                  </a:lnTo>
                  <a:lnTo>
                    <a:pt x="8991927" y="5775595"/>
                  </a:lnTo>
                  <a:lnTo>
                    <a:pt x="8996158" y="5773066"/>
                  </a:lnTo>
                  <a:lnTo>
                    <a:pt x="8998619" y="5765449"/>
                  </a:lnTo>
                  <a:lnTo>
                    <a:pt x="8996090" y="5761219"/>
                  </a:lnTo>
                  <a:close/>
                </a:path>
                <a:path w="17866995" h="10083165">
                  <a:moveTo>
                    <a:pt x="4353464" y="3778070"/>
                  </a:moveTo>
                  <a:lnTo>
                    <a:pt x="4344465" y="3774231"/>
                  </a:lnTo>
                  <a:lnTo>
                    <a:pt x="4339852" y="3775809"/>
                  </a:lnTo>
                  <a:lnTo>
                    <a:pt x="4336724" y="3783142"/>
                  </a:lnTo>
                  <a:lnTo>
                    <a:pt x="4338301" y="3787754"/>
                  </a:lnTo>
                  <a:lnTo>
                    <a:pt x="4341826" y="3789652"/>
                  </a:lnTo>
                  <a:lnTo>
                    <a:pt x="4350825" y="3793490"/>
                  </a:lnTo>
                  <a:lnTo>
                    <a:pt x="4355437" y="3791912"/>
                  </a:lnTo>
                  <a:lnTo>
                    <a:pt x="4358565" y="3784580"/>
                  </a:lnTo>
                  <a:lnTo>
                    <a:pt x="4356988" y="3779967"/>
                  </a:lnTo>
                  <a:lnTo>
                    <a:pt x="4353464" y="3778070"/>
                  </a:lnTo>
                  <a:close/>
                </a:path>
                <a:path w="17866995" h="10083165">
                  <a:moveTo>
                    <a:pt x="4273510" y="3739236"/>
                  </a:moveTo>
                  <a:lnTo>
                    <a:pt x="4264511" y="3735398"/>
                  </a:lnTo>
                  <a:lnTo>
                    <a:pt x="4259898" y="3736976"/>
                  </a:lnTo>
                  <a:lnTo>
                    <a:pt x="4256770" y="3744309"/>
                  </a:lnTo>
                  <a:lnTo>
                    <a:pt x="4258349" y="3748921"/>
                  </a:lnTo>
                  <a:lnTo>
                    <a:pt x="4261872" y="3750818"/>
                  </a:lnTo>
                  <a:lnTo>
                    <a:pt x="4270872" y="3754657"/>
                  </a:lnTo>
                  <a:lnTo>
                    <a:pt x="4275484" y="3753079"/>
                  </a:lnTo>
                  <a:lnTo>
                    <a:pt x="4278612" y="3745746"/>
                  </a:lnTo>
                  <a:lnTo>
                    <a:pt x="4277034" y="3741134"/>
                  </a:lnTo>
                  <a:lnTo>
                    <a:pt x="4273510" y="3739236"/>
                  </a:lnTo>
                  <a:close/>
                </a:path>
                <a:path w="17866995" h="10083165">
                  <a:moveTo>
                    <a:pt x="9081349" y="5785768"/>
                  </a:moveTo>
                  <a:lnTo>
                    <a:pt x="9077540" y="5784537"/>
                  </a:lnTo>
                  <a:lnTo>
                    <a:pt x="9072255" y="5783071"/>
                  </a:lnTo>
                  <a:lnTo>
                    <a:pt x="9068447" y="5781840"/>
                  </a:lnTo>
                  <a:lnTo>
                    <a:pt x="9064217" y="5784370"/>
                  </a:lnTo>
                  <a:lnTo>
                    <a:pt x="9062986" y="5788178"/>
                  </a:lnTo>
                  <a:lnTo>
                    <a:pt x="9061898" y="5791654"/>
                  </a:lnTo>
                  <a:lnTo>
                    <a:pt x="9063760" y="5795599"/>
                  </a:lnTo>
                  <a:lnTo>
                    <a:pt x="9068094" y="5797448"/>
                  </a:lnTo>
                  <a:lnTo>
                    <a:pt x="9073377" y="5798914"/>
                  </a:lnTo>
                  <a:lnTo>
                    <a:pt x="9077186" y="5800144"/>
                  </a:lnTo>
                  <a:lnTo>
                    <a:pt x="9081415" y="5797616"/>
                  </a:lnTo>
                  <a:lnTo>
                    <a:pt x="9083876" y="5789998"/>
                  </a:lnTo>
                  <a:lnTo>
                    <a:pt x="9081349" y="5785768"/>
                  </a:lnTo>
                  <a:close/>
                </a:path>
                <a:path w="17866995" h="10083165">
                  <a:moveTo>
                    <a:pt x="4193889" y="3700545"/>
                  </a:moveTo>
                  <a:lnTo>
                    <a:pt x="4184890" y="3696706"/>
                  </a:lnTo>
                  <a:lnTo>
                    <a:pt x="4180277" y="3698284"/>
                  </a:lnTo>
                  <a:lnTo>
                    <a:pt x="4177149" y="3705617"/>
                  </a:lnTo>
                  <a:lnTo>
                    <a:pt x="4178728" y="3710230"/>
                  </a:lnTo>
                  <a:lnTo>
                    <a:pt x="4182252" y="3712127"/>
                  </a:lnTo>
                  <a:lnTo>
                    <a:pt x="4191251" y="3715966"/>
                  </a:lnTo>
                  <a:lnTo>
                    <a:pt x="4195863" y="3714388"/>
                  </a:lnTo>
                  <a:lnTo>
                    <a:pt x="4198991" y="3707055"/>
                  </a:lnTo>
                  <a:lnTo>
                    <a:pt x="4197413" y="3702442"/>
                  </a:lnTo>
                  <a:lnTo>
                    <a:pt x="4193889" y="3700545"/>
                  </a:lnTo>
                  <a:close/>
                </a:path>
                <a:path w="17866995" h="10083165">
                  <a:moveTo>
                    <a:pt x="4117935" y="3663419"/>
                  </a:moveTo>
                  <a:lnTo>
                    <a:pt x="4108936" y="3659580"/>
                  </a:lnTo>
                  <a:lnTo>
                    <a:pt x="4102965" y="3673579"/>
                  </a:lnTo>
                  <a:lnTo>
                    <a:pt x="4111630" y="3677275"/>
                  </a:lnTo>
                  <a:lnTo>
                    <a:pt x="4116243" y="3675697"/>
                  </a:lnTo>
                  <a:lnTo>
                    <a:pt x="4119513" y="3668031"/>
                  </a:lnTo>
                  <a:lnTo>
                    <a:pt x="4117935" y="3663419"/>
                  </a:lnTo>
                  <a:close/>
                </a:path>
                <a:path w="17866995" h="10083165">
                  <a:moveTo>
                    <a:pt x="4026075" y="3618325"/>
                  </a:moveTo>
                  <a:lnTo>
                    <a:pt x="4021463" y="3619903"/>
                  </a:lnTo>
                  <a:lnTo>
                    <a:pt x="4019219" y="3624855"/>
                  </a:lnTo>
                  <a:lnTo>
                    <a:pt x="4017860" y="3627426"/>
                  </a:lnTo>
                  <a:lnTo>
                    <a:pt x="4019437" y="3632039"/>
                  </a:lnTo>
                  <a:lnTo>
                    <a:pt x="4022961" y="3633937"/>
                  </a:lnTo>
                  <a:lnTo>
                    <a:pt x="4028294" y="3636212"/>
                  </a:lnTo>
                  <a:lnTo>
                    <a:pt x="4028152" y="3636544"/>
                  </a:lnTo>
                  <a:lnTo>
                    <a:pt x="4031819" y="3638108"/>
                  </a:lnTo>
                  <a:lnTo>
                    <a:pt x="4036431" y="3636530"/>
                  </a:lnTo>
                  <a:lnTo>
                    <a:pt x="4038675" y="3631578"/>
                  </a:lnTo>
                  <a:lnTo>
                    <a:pt x="4040035" y="3629007"/>
                  </a:lnTo>
                  <a:lnTo>
                    <a:pt x="4038457" y="3624395"/>
                  </a:lnTo>
                  <a:lnTo>
                    <a:pt x="4034932" y="3622497"/>
                  </a:lnTo>
                  <a:lnTo>
                    <a:pt x="4029932" y="3620364"/>
                  </a:lnTo>
                  <a:lnTo>
                    <a:pt x="4026075" y="3618325"/>
                  </a:lnTo>
                  <a:close/>
                </a:path>
                <a:path w="17866995" h="10083165">
                  <a:moveTo>
                    <a:pt x="9166558" y="5809509"/>
                  </a:moveTo>
                  <a:lnTo>
                    <a:pt x="9162607" y="5808612"/>
                  </a:lnTo>
                  <a:lnTo>
                    <a:pt x="9157324" y="5807146"/>
                  </a:lnTo>
                  <a:lnTo>
                    <a:pt x="9153182" y="5805773"/>
                  </a:lnTo>
                  <a:lnTo>
                    <a:pt x="9148950" y="5808302"/>
                  </a:lnTo>
                  <a:lnTo>
                    <a:pt x="9148053" y="5812252"/>
                  </a:lnTo>
                  <a:lnTo>
                    <a:pt x="9146964" y="5815728"/>
                  </a:lnTo>
                  <a:lnTo>
                    <a:pt x="9148827" y="5819674"/>
                  </a:lnTo>
                  <a:lnTo>
                    <a:pt x="9153161" y="5821523"/>
                  </a:lnTo>
                  <a:lnTo>
                    <a:pt x="9158444" y="5822988"/>
                  </a:lnTo>
                  <a:lnTo>
                    <a:pt x="9162585" y="5824361"/>
                  </a:lnTo>
                  <a:lnTo>
                    <a:pt x="9166818" y="5821832"/>
                  </a:lnTo>
                  <a:lnTo>
                    <a:pt x="9167715" y="5817882"/>
                  </a:lnTo>
                  <a:lnTo>
                    <a:pt x="9169087" y="5813740"/>
                  </a:lnTo>
                  <a:lnTo>
                    <a:pt x="9166558" y="5809509"/>
                  </a:lnTo>
                  <a:close/>
                </a:path>
                <a:path w="17866995" h="10083165">
                  <a:moveTo>
                    <a:pt x="14455457" y="8062822"/>
                  </a:moveTo>
                  <a:lnTo>
                    <a:pt x="14450603" y="8063115"/>
                  </a:lnTo>
                  <a:lnTo>
                    <a:pt x="14448039" y="8066354"/>
                  </a:lnTo>
                  <a:lnTo>
                    <a:pt x="14445143" y="8069452"/>
                  </a:lnTo>
                  <a:lnTo>
                    <a:pt x="14445436" y="8074305"/>
                  </a:lnTo>
                  <a:lnTo>
                    <a:pt x="14448676" y="8076869"/>
                  </a:lnTo>
                  <a:lnTo>
                    <a:pt x="14452630" y="8080526"/>
                  </a:lnTo>
                  <a:lnTo>
                    <a:pt x="14454629" y="8081379"/>
                  </a:lnTo>
                  <a:lnTo>
                    <a:pt x="14454487" y="8081712"/>
                  </a:lnTo>
                  <a:lnTo>
                    <a:pt x="14457488" y="8082991"/>
                  </a:lnTo>
                  <a:lnTo>
                    <a:pt x="14460866" y="8082463"/>
                  </a:lnTo>
                  <a:lnTo>
                    <a:pt x="14463144" y="8079889"/>
                  </a:lnTo>
                  <a:lnTo>
                    <a:pt x="14466042" y="8076791"/>
                  </a:lnTo>
                  <a:lnTo>
                    <a:pt x="14465747" y="8071939"/>
                  </a:lnTo>
                  <a:lnTo>
                    <a:pt x="14462508" y="8069375"/>
                  </a:lnTo>
                  <a:lnTo>
                    <a:pt x="14455457" y="8062822"/>
                  </a:lnTo>
                  <a:close/>
                </a:path>
                <a:path w="17866995" h="10083165">
                  <a:moveTo>
                    <a:pt x="3955263" y="3582997"/>
                  </a:moveTo>
                  <a:lnTo>
                    <a:pt x="3950597" y="3581007"/>
                  </a:lnTo>
                  <a:lnTo>
                    <a:pt x="3946945" y="3587722"/>
                  </a:lnTo>
                  <a:lnTo>
                    <a:pt x="3943959" y="3594721"/>
                  </a:lnTo>
                  <a:lnTo>
                    <a:pt x="3952292" y="3598276"/>
                  </a:lnTo>
                  <a:lnTo>
                    <a:pt x="3956762" y="3597031"/>
                  </a:lnTo>
                  <a:lnTo>
                    <a:pt x="3958666" y="3592721"/>
                  </a:lnTo>
                  <a:lnTo>
                    <a:pt x="3960365" y="3589507"/>
                  </a:lnTo>
                  <a:lnTo>
                    <a:pt x="3958645" y="3585228"/>
                  </a:lnTo>
                  <a:lnTo>
                    <a:pt x="3955263" y="3582997"/>
                  </a:lnTo>
                  <a:close/>
                </a:path>
                <a:path w="17866995" h="10083165">
                  <a:moveTo>
                    <a:pt x="3867403" y="3539610"/>
                  </a:moveTo>
                  <a:lnTo>
                    <a:pt x="3862790" y="3541187"/>
                  </a:lnTo>
                  <a:lnTo>
                    <a:pt x="3860546" y="3546140"/>
                  </a:lnTo>
                  <a:lnTo>
                    <a:pt x="3859187" y="3548711"/>
                  </a:lnTo>
                  <a:lnTo>
                    <a:pt x="3860907" y="3552991"/>
                  </a:lnTo>
                  <a:lnTo>
                    <a:pt x="3864289" y="3555222"/>
                  </a:lnTo>
                  <a:lnTo>
                    <a:pt x="3873288" y="3559060"/>
                  </a:lnTo>
                  <a:lnTo>
                    <a:pt x="3877759" y="3557816"/>
                  </a:lnTo>
                  <a:lnTo>
                    <a:pt x="3880003" y="3552863"/>
                  </a:lnTo>
                  <a:lnTo>
                    <a:pt x="3881363" y="3550292"/>
                  </a:lnTo>
                  <a:lnTo>
                    <a:pt x="3879642" y="3546013"/>
                  </a:lnTo>
                  <a:lnTo>
                    <a:pt x="3876260" y="3543782"/>
                  </a:lnTo>
                  <a:lnTo>
                    <a:pt x="3871261" y="3541649"/>
                  </a:lnTo>
                  <a:lnTo>
                    <a:pt x="3867403" y="3539610"/>
                  </a:lnTo>
                  <a:close/>
                </a:path>
                <a:path w="17866995" h="10083165">
                  <a:moveTo>
                    <a:pt x="9252051" y="5832583"/>
                  </a:moveTo>
                  <a:lnTo>
                    <a:pt x="9248101" y="5831686"/>
                  </a:lnTo>
                  <a:lnTo>
                    <a:pt x="9242818" y="5830220"/>
                  </a:lnTo>
                  <a:lnTo>
                    <a:pt x="9238676" y="5828848"/>
                  </a:lnTo>
                  <a:lnTo>
                    <a:pt x="9234445" y="5831377"/>
                  </a:lnTo>
                  <a:lnTo>
                    <a:pt x="9233548" y="5835327"/>
                  </a:lnTo>
                  <a:lnTo>
                    <a:pt x="9232318" y="5839136"/>
                  </a:lnTo>
                  <a:lnTo>
                    <a:pt x="9234323" y="5842749"/>
                  </a:lnTo>
                  <a:lnTo>
                    <a:pt x="9238654" y="5844597"/>
                  </a:lnTo>
                  <a:lnTo>
                    <a:pt x="9243939" y="5846063"/>
                  </a:lnTo>
                  <a:lnTo>
                    <a:pt x="9248081" y="5847436"/>
                  </a:lnTo>
                  <a:lnTo>
                    <a:pt x="9252312" y="5844907"/>
                  </a:lnTo>
                  <a:lnTo>
                    <a:pt x="9253209" y="5840957"/>
                  </a:lnTo>
                  <a:lnTo>
                    <a:pt x="9254582" y="5836814"/>
                  </a:lnTo>
                  <a:lnTo>
                    <a:pt x="9252051" y="5832583"/>
                  </a:lnTo>
                  <a:close/>
                </a:path>
                <a:path w="17866995" h="10083165">
                  <a:moveTo>
                    <a:pt x="3788351" y="3499586"/>
                  </a:moveTo>
                  <a:lnTo>
                    <a:pt x="3783739" y="3501164"/>
                  </a:lnTo>
                  <a:lnTo>
                    <a:pt x="3782174" y="3504830"/>
                  </a:lnTo>
                  <a:lnTo>
                    <a:pt x="3780277" y="3508354"/>
                  </a:lnTo>
                  <a:lnTo>
                    <a:pt x="3781855" y="3512967"/>
                  </a:lnTo>
                  <a:lnTo>
                    <a:pt x="3785237" y="3515198"/>
                  </a:lnTo>
                  <a:lnTo>
                    <a:pt x="3794237" y="3519036"/>
                  </a:lnTo>
                  <a:lnTo>
                    <a:pt x="3798707" y="3517791"/>
                  </a:lnTo>
                  <a:lnTo>
                    <a:pt x="3800271" y="3514125"/>
                  </a:lnTo>
                  <a:lnTo>
                    <a:pt x="3802168" y="3510601"/>
                  </a:lnTo>
                  <a:lnTo>
                    <a:pt x="3800590" y="3505988"/>
                  </a:lnTo>
                  <a:lnTo>
                    <a:pt x="3797208" y="3503758"/>
                  </a:lnTo>
                  <a:lnTo>
                    <a:pt x="3792208" y="3501625"/>
                  </a:lnTo>
                  <a:lnTo>
                    <a:pt x="3788351" y="3499586"/>
                  </a:lnTo>
                  <a:close/>
                </a:path>
                <a:path w="17866995" h="10083165">
                  <a:moveTo>
                    <a:pt x="3717965" y="3463258"/>
                  </a:moveTo>
                  <a:lnTo>
                    <a:pt x="3713298" y="3461268"/>
                  </a:lnTo>
                  <a:lnTo>
                    <a:pt x="3709646" y="3467982"/>
                  </a:lnTo>
                  <a:lnTo>
                    <a:pt x="3706518" y="3475315"/>
                  </a:lnTo>
                  <a:lnTo>
                    <a:pt x="3711518" y="3477448"/>
                  </a:lnTo>
                  <a:lnTo>
                    <a:pt x="3711327" y="3476973"/>
                  </a:lnTo>
                  <a:lnTo>
                    <a:pt x="3714993" y="3478536"/>
                  </a:lnTo>
                  <a:lnTo>
                    <a:pt x="3719464" y="3477292"/>
                  </a:lnTo>
                  <a:lnTo>
                    <a:pt x="3721373" y="3472985"/>
                  </a:lnTo>
                  <a:lnTo>
                    <a:pt x="3722925" y="3470101"/>
                  </a:lnTo>
                  <a:lnTo>
                    <a:pt x="3721347" y="3465489"/>
                  </a:lnTo>
                  <a:lnTo>
                    <a:pt x="3717965" y="3463258"/>
                  </a:lnTo>
                  <a:close/>
                </a:path>
                <a:path w="17866995" h="10083165">
                  <a:moveTo>
                    <a:pt x="9337639" y="5854516"/>
                  </a:moveTo>
                  <a:lnTo>
                    <a:pt x="9333689" y="5853619"/>
                  </a:lnTo>
                  <a:lnTo>
                    <a:pt x="9328404" y="5852153"/>
                  </a:lnTo>
                  <a:lnTo>
                    <a:pt x="9324454" y="5851256"/>
                  </a:lnTo>
                  <a:lnTo>
                    <a:pt x="9320224" y="5853784"/>
                  </a:lnTo>
                  <a:lnTo>
                    <a:pt x="9319327" y="5857735"/>
                  </a:lnTo>
                  <a:lnTo>
                    <a:pt x="9318096" y="5861544"/>
                  </a:lnTo>
                  <a:lnTo>
                    <a:pt x="9320100" y="5865157"/>
                  </a:lnTo>
                  <a:lnTo>
                    <a:pt x="9323434" y="5866579"/>
                  </a:lnTo>
                  <a:lnTo>
                    <a:pt x="9323909" y="5866387"/>
                  </a:lnTo>
                  <a:lnTo>
                    <a:pt x="9324908" y="5866814"/>
                  </a:lnTo>
                  <a:lnTo>
                    <a:pt x="9330193" y="5868280"/>
                  </a:lnTo>
                  <a:lnTo>
                    <a:pt x="9334144" y="5869178"/>
                  </a:lnTo>
                  <a:lnTo>
                    <a:pt x="9338373" y="5866648"/>
                  </a:lnTo>
                  <a:lnTo>
                    <a:pt x="9340168" y="5858746"/>
                  </a:lnTo>
                  <a:lnTo>
                    <a:pt x="9337639" y="5854516"/>
                  </a:lnTo>
                  <a:close/>
                </a:path>
                <a:path w="17866995" h="10083165">
                  <a:moveTo>
                    <a:pt x="3638722" y="3422759"/>
                  </a:moveTo>
                  <a:lnTo>
                    <a:pt x="3634056" y="3420768"/>
                  </a:lnTo>
                  <a:lnTo>
                    <a:pt x="3630403" y="3427483"/>
                  </a:lnTo>
                  <a:lnTo>
                    <a:pt x="3627276" y="3434815"/>
                  </a:lnTo>
                  <a:lnTo>
                    <a:pt x="3632609" y="3437090"/>
                  </a:lnTo>
                  <a:lnTo>
                    <a:pt x="3632084" y="3436473"/>
                  </a:lnTo>
                  <a:lnTo>
                    <a:pt x="3635750" y="3438037"/>
                  </a:lnTo>
                  <a:lnTo>
                    <a:pt x="3640221" y="3436792"/>
                  </a:lnTo>
                  <a:lnTo>
                    <a:pt x="3642130" y="3432485"/>
                  </a:lnTo>
                  <a:lnTo>
                    <a:pt x="3643682" y="3429601"/>
                  </a:lnTo>
                  <a:lnTo>
                    <a:pt x="3642104" y="3424989"/>
                  </a:lnTo>
                  <a:lnTo>
                    <a:pt x="3638722" y="3422759"/>
                  </a:lnTo>
                  <a:close/>
                </a:path>
                <a:path w="17866995" h="10083165">
                  <a:moveTo>
                    <a:pt x="14388601" y="8004362"/>
                  </a:moveTo>
                  <a:lnTo>
                    <a:pt x="14384081" y="8004798"/>
                  </a:lnTo>
                  <a:lnTo>
                    <a:pt x="14378287" y="8010993"/>
                  </a:lnTo>
                  <a:lnTo>
                    <a:pt x="14378724" y="8015513"/>
                  </a:lnTo>
                  <a:lnTo>
                    <a:pt x="14385776" y="8022067"/>
                  </a:lnTo>
                  <a:lnTo>
                    <a:pt x="14386301" y="8022685"/>
                  </a:lnTo>
                  <a:lnTo>
                    <a:pt x="14390635" y="8024534"/>
                  </a:lnTo>
                  <a:lnTo>
                    <a:pt x="14394010" y="8024004"/>
                  </a:lnTo>
                  <a:lnTo>
                    <a:pt x="14396290" y="8021431"/>
                  </a:lnTo>
                  <a:lnTo>
                    <a:pt x="14399186" y="8018333"/>
                  </a:lnTo>
                  <a:lnTo>
                    <a:pt x="14398752" y="8013814"/>
                  </a:lnTo>
                  <a:lnTo>
                    <a:pt x="14388601" y="8004362"/>
                  </a:lnTo>
                  <a:close/>
                </a:path>
                <a:path w="17866995" h="10083165">
                  <a:moveTo>
                    <a:pt x="3560288" y="3382209"/>
                  </a:moveTo>
                  <a:lnTo>
                    <a:pt x="3555622" y="3380219"/>
                  </a:lnTo>
                  <a:lnTo>
                    <a:pt x="3551970" y="3386934"/>
                  </a:lnTo>
                  <a:lnTo>
                    <a:pt x="3548666" y="3393798"/>
                  </a:lnTo>
                  <a:lnTo>
                    <a:pt x="3548508" y="3394125"/>
                  </a:lnTo>
                  <a:lnTo>
                    <a:pt x="3553841" y="3396400"/>
                  </a:lnTo>
                  <a:lnTo>
                    <a:pt x="3553650" y="3395924"/>
                  </a:lnTo>
                  <a:lnTo>
                    <a:pt x="3557317" y="3397488"/>
                  </a:lnTo>
                  <a:lnTo>
                    <a:pt x="3561787" y="3396243"/>
                  </a:lnTo>
                  <a:lnTo>
                    <a:pt x="3563695" y="3391936"/>
                  </a:lnTo>
                  <a:lnTo>
                    <a:pt x="3565248" y="3389053"/>
                  </a:lnTo>
                  <a:lnTo>
                    <a:pt x="3563670" y="3384440"/>
                  </a:lnTo>
                  <a:lnTo>
                    <a:pt x="3560288" y="3382209"/>
                  </a:lnTo>
                  <a:close/>
                </a:path>
                <a:path w="17866995" h="10083165">
                  <a:moveTo>
                    <a:pt x="9423560" y="5876591"/>
                  </a:moveTo>
                  <a:lnTo>
                    <a:pt x="9419608" y="5875694"/>
                  </a:lnTo>
                  <a:lnTo>
                    <a:pt x="9414326" y="5874228"/>
                  </a:lnTo>
                  <a:lnTo>
                    <a:pt x="9410376" y="5873330"/>
                  </a:lnTo>
                  <a:lnTo>
                    <a:pt x="9406143" y="5875859"/>
                  </a:lnTo>
                  <a:lnTo>
                    <a:pt x="9405246" y="5879809"/>
                  </a:lnTo>
                  <a:lnTo>
                    <a:pt x="9404158" y="5883285"/>
                  </a:lnTo>
                  <a:lnTo>
                    <a:pt x="9406163" y="5886898"/>
                  </a:lnTo>
                  <a:lnTo>
                    <a:pt x="9410828" y="5888888"/>
                  </a:lnTo>
                  <a:lnTo>
                    <a:pt x="9416113" y="5890354"/>
                  </a:lnTo>
                  <a:lnTo>
                    <a:pt x="9420065" y="5891251"/>
                  </a:lnTo>
                  <a:lnTo>
                    <a:pt x="9424294" y="5888723"/>
                  </a:lnTo>
                  <a:lnTo>
                    <a:pt x="9426088" y="5880821"/>
                  </a:lnTo>
                  <a:lnTo>
                    <a:pt x="9423560" y="5876591"/>
                  </a:lnTo>
                  <a:close/>
                </a:path>
                <a:path w="17866995" h="10083165">
                  <a:moveTo>
                    <a:pt x="3472854" y="3337822"/>
                  </a:moveTo>
                  <a:lnTo>
                    <a:pt x="3467908" y="3339258"/>
                  </a:lnTo>
                  <a:lnTo>
                    <a:pt x="3466344" y="3342924"/>
                  </a:lnTo>
                  <a:lnTo>
                    <a:pt x="3464447" y="3346448"/>
                  </a:lnTo>
                  <a:lnTo>
                    <a:pt x="3466025" y="3351061"/>
                  </a:lnTo>
                  <a:lnTo>
                    <a:pt x="3469407" y="3353292"/>
                  </a:lnTo>
                  <a:lnTo>
                    <a:pt x="3478406" y="3357131"/>
                  </a:lnTo>
                  <a:lnTo>
                    <a:pt x="3482877" y="3355885"/>
                  </a:lnTo>
                  <a:lnTo>
                    <a:pt x="3484441" y="3352220"/>
                  </a:lnTo>
                  <a:lnTo>
                    <a:pt x="3486338" y="3348695"/>
                  </a:lnTo>
                  <a:lnTo>
                    <a:pt x="3484760" y="3344083"/>
                  </a:lnTo>
                  <a:lnTo>
                    <a:pt x="3481378" y="3341853"/>
                  </a:lnTo>
                  <a:lnTo>
                    <a:pt x="3476378" y="3339720"/>
                  </a:lnTo>
                  <a:lnTo>
                    <a:pt x="3472854" y="3337822"/>
                  </a:lnTo>
                  <a:close/>
                </a:path>
                <a:path w="17866995" h="10083165">
                  <a:moveTo>
                    <a:pt x="3394847" y="3296274"/>
                  </a:moveTo>
                  <a:lnTo>
                    <a:pt x="3389901" y="3297710"/>
                  </a:lnTo>
                  <a:lnTo>
                    <a:pt x="3388337" y="3301376"/>
                  </a:lnTo>
                  <a:lnTo>
                    <a:pt x="3386298" y="3305233"/>
                  </a:lnTo>
                  <a:lnTo>
                    <a:pt x="3387876" y="3309846"/>
                  </a:lnTo>
                  <a:lnTo>
                    <a:pt x="3391258" y="3312077"/>
                  </a:lnTo>
                  <a:lnTo>
                    <a:pt x="3400257" y="3315915"/>
                  </a:lnTo>
                  <a:lnTo>
                    <a:pt x="3404727" y="3314671"/>
                  </a:lnTo>
                  <a:lnTo>
                    <a:pt x="3406291" y="3311004"/>
                  </a:lnTo>
                  <a:lnTo>
                    <a:pt x="3408330" y="3307147"/>
                  </a:lnTo>
                  <a:lnTo>
                    <a:pt x="3406753" y="3302534"/>
                  </a:lnTo>
                  <a:lnTo>
                    <a:pt x="3403370" y="3300304"/>
                  </a:lnTo>
                  <a:lnTo>
                    <a:pt x="3398371" y="3298171"/>
                  </a:lnTo>
                  <a:lnTo>
                    <a:pt x="3394847" y="3296274"/>
                  </a:lnTo>
                  <a:close/>
                </a:path>
                <a:path w="17866995" h="10083165">
                  <a:moveTo>
                    <a:pt x="9509717" y="5897190"/>
                  </a:moveTo>
                  <a:lnTo>
                    <a:pt x="9505766" y="5896293"/>
                  </a:lnTo>
                  <a:lnTo>
                    <a:pt x="9500339" y="5895160"/>
                  </a:lnTo>
                  <a:lnTo>
                    <a:pt x="9496389" y="5894262"/>
                  </a:lnTo>
                  <a:lnTo>
                    <a:pt x="9492158" y="5896792"/>
                  </a:lnTo>
                  <a:lnTo>
                    <a:pt x="9491261" y="5900743"/>
                  </a:lnTo>
                  <a:lnTo>
                    <a:pt x="9490173" y="5904218"/>
                  </a:lnTo>
                  <a:lnTo>
                    <a:pt x="9492178" y="5907831"/>
                  </a:lnTo>
                  <a:lnTo>
                    <a:pt x="9496843" y="5909821"/>
                  </a:lnTo>
                  <a:lnTo>
                    <a:pt x="9502270" y="5910954"/>
                  </a:lnTo>
                  <a:lnTo>
                    <a:pt x="9506220" y="5911851"/>
                  </a:lnTo>
                  <a:lnTo>
                    <a:pt x="9510451" y="5909322"/>
                  </a:lnTo>
                  <a:lnTo>
                    <a:pt x="9512246" y="5901421"/>
                  </a:lnTo>
                  <a:lnTo>
                    <a:pt x="9509717" y="5897190"/>
                  </a:lnTo>
                  <a:close/>
                </a:path>
                <a:path w="17866995" h="10083165">
                  <a:moveTo>
                    <a:pt x="3316506" y="3254583"/>
                  </a:moveTo>
                  <a:lnTo>
                    <a:pt x="3311560" y="3256019"/>
                  </a:lnTo>
                  <a:lnTo>
                    <a:pt x="3309996" y="3259685"/>
                  </a:lnTo>
                  <a:lnTo>
                    <a:pt x="3307956" y="3263543"/>
                  </a:lnTo>
                  <a:lnTo>
                    <a:pt x="3309535" y="3268155"/>
                  </a:lnTo>
                  <a:lnTo>
                    <a:pt x="3312917" y="3270386"/>
                  </a:lnTo>
                  <a:lnTo>
                    <a:pt x="3321916" y="3274224"/>
                  </a:lnTo>
                  <a:lnTo>
                    <a:pt x="3326386" y="3272980"/>
                  </a:lnTo>
                  <a:lnTo>
                    <a:pt x="3327950" y="3269313"/>
                  </a:lnTo>
                  <a:lnTo>
                    <a:pt x="3329990" y="3265456"/>
                  </a:lnTo>
                  <a:lnTo>
                    <a:pt x="3328411" y="3260843"/>
                  </a:lnTo>
                  <a:lnTo>
                    <a:pt x="3325029" y="3258613"/>
                  </a:lnTo>
                  <a:lnTo>
                    <a:pt x="3320030" y="3256481"/>
                  </a:lnTo>
                  <a:lnTo>
                    <a:pt x="3316506" y="3254583"/>
                  </a:lnTo>
                  <a:close/>
                </a:path>
                <a:path w="17866995" h="10083165">
                  <a:moveTo>
                    <a:pt x="14322079" y="7946046"/>
                  </a:moveTo>
                  <a:lnTo>
                    <a:pt x="14317560" y="7946482"/>
                  </a:lnTo>
                  <a:lnTo>
                    <a:pt x="14311765" y="7952677"/>
                  </a:lnTo>
                  <a:lnTo>
                    <a:pt x="14312202" y="7957197"/>
                  </a:lnTo>
                  <a:lnTo>
                    <a:pt x="14319255" y="7963751"/>
                  </a:lnTo>
                  <a:lnTo>
                    <a:pt x="14319780" y="7964369"/>
                  </a:lnTo>
                  <a:lnTo>
                    <a:pt x="14324112" y="7966217"/>
                  </a:lnTo>
                  <a:lnTo>
                    <a:pt x="14327490" y="7965688"/>
                  </a:lnTo>
                  <a:lnTo>
                    <a:pt x="14329770" y="7963115"/>
                  </a:lnTo>
                  <a:lnTo>
                    <a:pt x="14332666" y="7960017"/>
                  </a:lnTo>
                  <a:lnTo>
                    <a:pt x="14332231" y="7955498"/>
                  </a:lnTo>
                  <a:lnTo>
                    <a:pt x="14322079" y="7946046"/>
                  </a:lnTo>
                  <a:close/>
                </a:path>
                <a:path w="17866995" h="10083165">
                  <a:moveTo>
                    <a:pt x="3238165" y="3212892"/>
                  </a:moveTo>
                  <a:lnTo>
                    <a:pt x="3233552" y="3214470"/>
                  </a:lnTo>
                  <a:lnTo>
                    <a:pt x="3231655" y="3217995"/>
                  </a:lnTo>
                  <a:lnTo>
                    <a:pt x="3229616" y="3221852"/>
                  </a:lnTo>
                  <a:lnTo>
                    <a:pt x="3231194" y="3226465"/>
                  </a:lnTo>
                  <a:lnTo>
                    <a:pt x="3234576" y="3228695"/>
                  </a:lnTo>
                  <a:lnTo>
                    <a:pt x="3243575" y="3232534"/>
                  </a:lnTo>
                  <a:lnTo>
                    <a:pt x="3248045" y="3231289"/>
                  </a:lnTo>
                  <a:lnTo>
                    <a:pt x="3249609" y="3227623"/>
                  </a:lnTo>
                  <a:lnTo>
                    <a:pt x="3251648" y="3223766"/>
                  </a:lnTo>
                  <a:lnTo>
                    <a:pt x="3250071" y="3219152"/>
                  </a:lnTo>
                  <a:lnTo>
                    <a:pt x="3246689" y="3216922"/>
                  </a:lnTo>
                  <a:lnTo>
                    <a:pt x="3241689" y="3214790"/>
                  </a:lnTo>
                  <a:lnTo>
                    <a:pt x="3238165" y="3212892"/>
                  </a:lnTo>
                  <a:close/>
                </a:path>
                <a:path w="17866995" h="10083165">
                  <a:moveTo>
                    <a:pt x="9595681" y="5917314"/>
                  </a:moveTo>
                  <a:lnTo>
                    <a:pt x="9591730" y="5916416"/>
                  </a:lnTo>
                  <a:lnTo>
                    <a:pt x="9586305" y="5915284"/>
                  </a:lnTo>
                  <a:lnTo>
                    <a:pt x="9582021" y="5914244"/>
                  </a:lnTo>
                  <a:lnTo>
                    <a:pt x="9578122" y="5916916"/>
                  </a:lnTo>
                  <a:lnTo>
                    <a:pt x="9577225" y="5920866"/>
                  </a:lnTo>
                  <a:lnTo>
                    <a:pt x="9576137" y="5924341"/>
                  </a:lnTo>
                  <a:lnTo>
                    <a:pt x="9578142" y="5927954"/>
                  </a:lnTo>
                  <a:lnTo>
                    <a:pt x="9582809" y="5929945"/>
                  </a:lnTo>
                  <a:lnTo>
                    <a:pt x="9588234" y="5931078"/>
                  </a:lnTo>
                  <a:lnTo>
                    <a:pt x="9592517" y="5932117"/>
                  </a:lnTo>
                  <a:lnTo>
                    <a:pt x="9596414" y="5929445"/>
                  </a:lnTo>
                  <a:lnTo>
                    <a:pt x="9597312" y="5925495"/>
                  </a:lnTo>
                  <a:lnTo>
                    <a:pt x="9598352" y="5921210"/>
                  </a:lnTo>
                  <a:lnTo>
                    <a:pt x="9595681" y="5917314"/>
                  </a:lnTo>
                  <a:close/>
                </a:path>
                <a:path w="17866995" h="10083165">
                  <a:moveTo>
                    <a:pt x="3160441" y="3170677"/>
                  </a:moveTo>
                  <a:lnTo>
                    <a:pt x="3155829" y="3172255"/>
                  </a:lnTo>
                  <a:lnTo>
                    <a:pt x="3152034" y="3179303"/>
                  </a:lnTo>
                  <a:lnTo>
                    <a:pt x="3153613" y="3183916"/>
                  </a:lnTo>
                  <a:lnTo>
                    <a:pt x="3156853" y="3186480"/>
                  </a:lnTo>
                  <a:lnTo>
                    <a:pt x="3166185" y="3190461"/>
                  </a:lnTo>
                  <a:lnTo>
                    <a:pt x="3170322" y="3189074"/>
                  </a:lnTo>
                  <a:lnTo>
                    <a:pt x="3174116" y="3182026"/>
                  </a:lnTo>
                  <a:lnTo>
                    <a:pt x="3172538" y="3177413"/>
                  </a:lnTo>
                  <a:lnTo>
                    <a:pt x="3169298" y="3174849"/>
                  </a:lnTo>
                  <a:lnTo>
                    <a:pt x="3164299" y="3172717"/>
                  </a:lnTo>
                  <a:lnTo>
                    <a:pt x="3160441" y="3170677"/>
                  </a:lnTo>
                  <a:close/>
                </a:path>
                <a:path w="17866995" h="10083165">
                  <a:moveTo>
                    <a:pt x="3082860" y="3128129"/>
                  </a:moveTo>
                  <a:lnTo>
                    <a:pt x="3078248" y="3129706"/>
                  </a:lnTo>
                  <a:lnTo>
                    <a:pt x="3076351" y="3133231"/>
                  </a:lnTo>
                  <a:lnTo>
                    <a:pt x="3074120" y="3136613"/>
                  </a:lnTo>
                  <a:lnTo>
                    <a:pt x="3075698" y="3141226"/>
                  </a:lnTo>
                  <a:lnTo>
                    <a:pt x="3078938" y="3143789"/>
                  </a:lnTo>
                  <a:lnTo>
                    <a:pt x="3084604" y="3146206"/>
                  </a:lnTo>
                  <a:lnTo>
                    <a:pt x="3084462" y="3146540"/>
                  </a:lnTo>
                  <a:lnTo>
                    <a:pt x="3088128" y="3148104"/>
                  </a:lnTo>
                  <a:lnTo>
                    <a:pt x="3092265" y="3146717"/>
                  </a:lnTo>
                  <a:lnTo>
                    <a:pt x="3094163" y="3143192"/>
                  </a:lnTo>
                  <a:lnTo>
                    <a:pt x="3096393" y="3139811"/>
                  </a:lnTo>
                  <a:lnTo>
                    <a:pt x="3094815" y="3135198"/>
                  </a:lnTo>
                  <a:lnTo>
                    <a:pt x="3091575" y="3132635"/>
                  </a:lnTo>
                  <a:lnTo>
                    <a:pt x="3086575" y="3130502"/>
                  </a:lnTo>
                  <a:lnTo>
                    <a:pt x="3082860" y="3128129"/>
                  </a:lnTo>
                  <a:close/>
                </a:path>
                <a:path w="17866995" h="10083165">
                  <a:moveTo>
                    <a:pt x="14255366" y="7887253"/>
                  </a:moveTo>
                  <a:lnTo>
                    <a:pt x="14250847" y="7887689"/>
                  </a:lnTo>
                  <a:lnTo>
                    <a:pt x="14245052" y="7893885"/>
                  </a:lnTo>
                  <a:lnTo>
                    <a:pt x="14245488" y="7898404"/>
                  </a:lnTo>
                  <a:lnTo>
                    <a:pt x="14252542" y="7904959"/>
                  </a:lnTo>
                  <a:lnTo>
                    <a:pt x="14253400" y="7905719"/>
                  </a:lnTo>
                  <a:lnTo>
                    <a:pt x="14257399" y="7907425"/>
                  </a:lnTo>
                  <a:lnTo>
                    <a:pt x="14260777" y="7906896"/>
                  </a:lnTo>
                  <a:lnTo>
                    <a:pt x="14263057" y="7904322"/>
                  </a:lnTo>
                  <a:lnTo>
                    <a:pt x="14265953" y="7901224"/>
                  </a:lnTo>
                  <a:lnTo>
                    <a:pt x="14265518" y="7896706"/>
                  </a:lnTo>
                  <a:lnTo>
                    <a:pt x="14255366" y="7887253"/>
                  </a:lnTo>
                  <a:close/>
                </a:path>
                <a:path w="17866995" h="10083165">
                  <a:moveTo>
                    <a:pt x="9681930" y="5936771"/>
                  </a:moveTo>
                  <a:lnTo>
                    <a:pt x="9677980" y="5935874"/>
                  </a:lnTo>
                  <a:lnTo>
                    <a:pt x="9672553" y="5934740"/>
                  </a:lnTo>
                  <a:lnTo>
                    <a:pt x="9668603" y="5933843"/>
                  </a:lnTo>
                  <a:lnTo>
                    <a:pt x="9664706" y="5936515"/>
                  </a:lnTo>
                  <a:lnTo>
                    <a:pt x="9663809" y="5940466"/>
                  </a:lnTo>
                  <a:lnTo>
                    <a:pt x="9663054" y="5944083"/>
                  </a:lnTo>
                  <a:lnTo>
                    <a:pt x="9664726" y="5947554"/>
                  </a:lnTo>
                  <a:lnTo>
                    <a:pt x="9668058" y="5948975"/>
                  </a:lnTo>
                  <a:lnTo>
                    <a:pt x="9668200" y="5948642"/>
                  </a:lnTo>
                  <a:lnTo>
                    <a:pt x="9669533" y="5949210"/>
                  </a:lnTo>
                  <a:lnTo>
                    <a:pt x="9674960" y="5950343"/>
                  </a:lnTo>
                  <a:lnTo>
                    <a:pt x="9678910" y="5951240"/>
                  </a:lnTo>
                  <a:lnTo>
                    <a:pt x="9682807" y="5948569"/>
                  </a:lnTo>
                  <a:lnTo>
                    <a:pt x="9684601" y="5940667"/>
                  </a:lnTo>
                  <a:lnTo>
                    <a:pt x="9681930" y="5936771"/>
                  </a:lnTo>
                  <a:close/>
                </a:path>
                <a:path w="17866995" h="10083165">
                  <a:moveTo>
                    <a:pt x="3005564" y="3084913"/>
                  </a:moveTo>
                  <a:lnTo>
                    <a:pt x="3000951" y="3086492"/>
                  </a:lnTo>
                  <a:lnTo>
                    <a:pt x="2999054" y="3090016"/>
                  </a:lnTo>
                  <a:lnTo>
                    <a:pt x="2996681" y="3093731"/>
                  </a:lnTo>
                  <a:lnTo>
                    <a:pt x="2998259" y="3098344"/>
                  </a:lnTo>
                  <a:lnTo>
                    <a:pt x="3001783" y="3100241"/>
                  </a:lnTo>
                  <a:lnTo>
                    <a:pt x="3006499" y="3103041"/>
                  </a:lnTo>
                  <a:lnTo>
                    <a:pt x="3010831" y="3104889"/>
                  </a:lnTo>
                  <a:lnTo>
                    <a:pt x="3014826" y="3103835"/>
                  </a:lnTo>
                  <a:lnTo>
                    <a:pt x="3016724" y="3100311"/>
                  </a:lnTo>
                  <a:lnTo>
                    <a:pt x="3019097" y="3096595"/>
                  </a:lnTo>
                  <a:lnTo>
                    <a:pt x="3017518" y="3091983"/>
                  </a:lnTo>
                  <a:lnTo>
                    <a:pt x="3013994" y="3090085"/>
                  </a:lnTo>
                  <a:lnTo>
                    <a:pt x="3009279" y="3087286"/>
                  </a:lnTo>
                  <a:lnTo>
                    <a:pt x="3005564" y="3084913"/>
                  </a:lnTo>
                  <a:close/>
                </a:path>
                <a:path w="17866995" h="10083165">
                  <a:moveTo>
                    <a:pt x="2928267" y="3041699"/>
                  </a:moveTo>
                  <a:lnTo>
                    <a:pt x="2923654" y="3043276"/>
                  </a:lnTo>
                  <a:lnTo>
                    <a:pt x="2921757" y="3046801"/>
                  </a:lnTo>
                  <a:lnTo>
                    <a:pt x="2919384" y="3050516"/>
                  </a:lnTo>
                  <a:lnTo>
                    <a:pt x="2920962" y="3055129"/>
                  </a:lnTo>
                  <a:lnTo>
                    <a:pt x="2924487" y="3057026"/>
                  </a:lnTo>
                  <a:lnTo>
                    <a:pt x="2929202" y="3059825"/>
                  </a:lnTo>
                  <a:lnTo>
                    <a:pt x="2933534" y="3061673"/>
                  </a:lnTo>
                  <a:lnTo>
                    <a:pt x="2937529" y="3060620"/>
                  </a:lnTo>
                  <a:lnTo>
                    <a:pt x="2939427" y="3057095"/>
                  </a:lnTo>
                  <a:lnTo>
                    <a:pt x="2941799" y="3053380"/>
                  </a:lnTo>
                  <a:lnTo>
                    <a:pt x="2940222" y="3048768"/>
                  </a:lnTo>
                  <a:lnTo>
                    <a:pt x="2936697" y="3046871"/>
                  </a:lnTo>
                  <a:lnTo>
                    <a:pt x="2931982" y="3044072"/>
                  </a:lnTo>
                  <a:lnTo>
                    <a:pt x="2928267" y="3041699"/>
                  </a:lnTo>
                  <a:close/>
                </a:path>
                <a:path w="17866995" h="10083165">
                  <a:moveTo>
                    <a:pt x="9768605" y="5955228"/>
                  </a:moveTo>
                  <a:lnTo>
                    <a:pt x="9764655" y="5954330"/>
                  </a:lnTo>
                  <a:lnTo>
                    <a:pt x="9759230" y="5953198"/>
                  </a:lnTo>
                  <a:lnTo>
                    <a:pt x="9755279" y="5952301"/>
                  </a:lnTo>
                  <a:lnTo>
                    <a:pt x="9751381" y="5954972"/>
                  </a:lnTo>
                  <a:lnTo>
                    <a:pt x="9750483" y="5958923"/>
                  </a:lnTo>
                  <a:lnTo>
                    <a:pt x="9749729" y="5962540"/>
                  </a:lnTo>
                  <a:lnTo>
                    <a:pt x="9751400" y="5966011"/>
                  </a:lnTo>
                  <a:lnTo>
                    <a:pt x="9754733" y="5967432"/>
                  </a:lnTo>
                  <a:lnTo>
                    <a:pt x="9754875" y="5967099"/>
                  </a:lnTo>
                  <a:lnTo>
                    <a:pt x="9756210" y="5967668"/>
                  </a:lnTo>
                  <a:lnTo>
                    <a:pt x="9761634" y="5968800"/>
                  </a:lnTo>
                  <a:lnTo>
                    <a:pt x="9765585" y="5969697"/>
                  </a:lnTo>
                  <a:lnTo>
                    <a:pt x="9769483" y="5967027"/>
                  </a:lnTo>
                  <a:lnTo>
                    <a:pt x="9771278" y="5959125"/>
                  </a:lnTo>
                  <a:lnTo>
                    <a:pt x="9768605" y="5955228"/>
                  </a:lnTo>
                  <a:close/>
                </a:path>
                <a:path w="17866995" h="10083165">
                  <a:moveTo>
                    <a:pt x="2851304" y="2998625"/>
                  </a:moveTo>
                  <a:lnTo>
                    <a:pt x="2846500" y="2999728"/>
                  </a:lnTo>
                  <a:lnTo>
                    <a:pt x="2842705" y="3006777"/>
                  </a:lnTo>
                  <a:lnTo>
                    <a:pt x="2843807" y="3011580"/>
                  </a:lnTo>
                  <a:lnTo>
                    <a:pt x="2847331" y="3013478"/>
                  </a:lnTo>
                  <a:lnTo>
                    <a:pt x="2852047" y="3016277"/>
                  </a:lnTo>
                  <a:lnTo>
                    <a:pt x="2856380" y="3018126"/>
                  </a:lnTo>
                  <a:lnTo>
                    <a:pt x="2860375" y="3017071"/>
                  </a:lnTo>
                  <a:lnTo>
                    <a:pt x="2864170" y="3010023"/>
                  </a:lnTo>
                  <a:lnTo>
                    <a:pt x="2863067" y="3005219"/>
                  </a:lnTo>
                  <a:lnTo>
                    <a:pt x="2859543" y="3003322"/>
                  </a:lnTo>
                  <a:lnTo>
                    <a:pt x="2854828" y="3000523"/>
                  </a:lnTo>
                  <a:lnTo>
                    <a:pt x="2851304" y="2998625"/>
                  </a:lnTo>
                  <a:close/>
                </a:path>
                <a:path w="17866995" h="10083165">
                  <a:moveTo>
                    <a:pt x="14189129" y="7828271"/>
                  </a:moveTo>
                  <a:lnTo>
                    <a:pt x="14184609" y="7828707"/>
                  </a:lnTo>
                  <a:lnTo>
                    <a:pt x="14178814" y="7834902"/>
                  </a:lnTo>
                  <a:lnTo>
                    <a:pt x="14179250" y="7839421"/>
                  </a:lnTo>
                  <a:lnTo>
                    <a:pt x="14186304" y="7845976"/>
                  </a:lnTo>
                  <a:lnTo>
                    <a:pt x="14187162" y="7846735"/>
                  </a:lnTo>
                  <a:lnTo>
                    <a:pt x="14191162" y="7848441"/>
                  </a:lnTo>
                  <a:lnTo>
                    <a:pt x="14194539" y="7847912"/>
                  </a:lnTo>
                  <a:lnTo>
                    <a:pt x="14196819" y="7845339"/>
                  </a:lnTo>
                  <a:lnTo>
                    <a:pt x="14199716" y="7842242"/>
                  </a:lnTo>
                  <a:lnTo>
                    <a:pt x="14199280" y="7837722"/>
                  </a:lnTo>
                  <a:lnTo>
                    <a:pt x="14189129" y="7828271"/>
                  </a:lnTo>
                  <a:close/>
                </a:path>
                <a:path w="17866995" h="10083165">
                  <a:moveTo>
                    <a:pt x="2774100" y="2954269"/>
                  </a:moveTo>
                  <a:lnTo>
                    <a:pt x="2769296" y="2955370"/>
                  </a:lnTo>
                  <a:lnTo>
                    <a:pt x="2765502" y="2962419"/>
                  </a:lnTo>
                  <a:lnTo>
                    <a:pt x="2766604" y="2967224"/>
                  </a:lnTo>
                  <a:lnTo>
                    <a:pt x="2770128" y="2969121"/>
                  </a:lnTo>
                  <a:lnTo>
                    <a:pt x="2774844" y="2971919"/>
                  </a:lnTo>
                  <a:lnTo>
                    <a:pt x="2779177" y="2973767"/>
                  </a:lnTo>
                  <a:lnTo>
                    <a:pt x="2783314" y="2972381"/>
                  </a:lnTo>
                  <a:lnTo>
                    <a:pt x="2785069" y="2969190"/>
                  </a:lnTo>
                  <a:lnTo>
                    <a:pt x="2786966" y="2965666"/>
                  </a:lnTo>
                  <a:lnTo>
                    <a:pt x="2785864" y="2960863"/>
                  </a:lnTo>
                  <a:lnTo>
                    <a:pt x="2782339" y="2958965"/>
                  </a:lnTo>
                  <a:lnTo>
                    <a:pt x="2777624" y="2956166"/>
                  </a:lnTo>
                  <a:lnTo>
                    <a:pt x="2774100" y="2954269"/>
                  </a:lnTo>
                  <a:close/>
                </a:path>
                <a:path w="17866995" h="10083165">
                  <a:moveTo>
                    <a:pt x="9854949" y="5973543"/>
                  </a:moveTo>
                  <a:lnTo>
                    <a:pt x="9850997" y="5972645"/>
                  </a:lnTo>
                  <a:lnTo>
                    <a:pt x="9845572" y="5971513"/>
                  </a:lnTo>
                  <a:lnTo>
                    <a:pt x="9841622" y="5970616"/>
                  </a:lnTo>
                  <a:lnTo>
                    <a:pt x="9837723" y="5973286"/>
                  </a:lnTo>
                  <a:lnTo>
                    <a:pt x="9836826" y="5977237"/>
                  </a:lnTo>
                  <a:lnTo>
                    <a:pt x="9836213" y="5980521"/>
                  </a:lnTo>
                  <a:lnTo>
                    <a:pt x="9837885" y="5983993"/>
                  </a:lnTo>
                  <a:lnTo>
                    <a:pt x="9842551" y="5985983"/>
                  </a:lnTo>
                  <a:lnTo>
                    <a:pt x="9847978" y="5987116"/>
                  </a:lnTo>
                  <a:lnTo>
                    <a:pt x="9851928" y="5988013"/>
                  </a:lnTo>
                  <a:lnTo>
                    <a:pt x="9855825" y="5985342"/>
                  </a:lnTo>
                  <a:lnTo>
                    <a:pt x="9857619" y="5977440"/>
                  </a:lnTo>
                  <a:lnTo>
                    <a:pt x="9854949" y="5973543"/>
                  </a:lnTo>
                  <a:close/>
                </a:path>
                <a:path w="17866995" h="10083165">
                  <a:moveTo>
                    <a:pt x="2697372" y="2909721"/>
                  </a:moveTo>
                  <a:lnTo>
                    <a:pt x="2692568" y="2910823"/>
                  </a:lnTo>
                  <a:lnTo>
                    <a:pt x="2688773" y="2917871"/>
                  </a:lnTo>
                  <a:lnTo>
                    <a:pt x="2689876" y="2922675"/>
                  </a:lnTo>
                  <a:lnTo>
                    <a:pt x="2693400" y="2924572"/>
                  </a:lnTo>
                  <a:lnTo>
                    <a:pt x="2698115" y="2927371"/>
                  </a:lnTo>
                  <a:lnTo>
                    <a:pt x="2702448" y="2929219"/>
                  </a:lnTo>
                  <a:lnTo>
                    <a:pt x="2706586" y="2927833"/>
                  </a:lnTo>
                  <a:lnTo>
                    <a:pt x="2708341" y="2924642"/>
                  </a:lnTo>
                  <a:lnTo>
                    <a:pt x="2710238" y="2921118"/>
                  </a:lnTo>
                  <a:lnTo>
                    <a:pt x="2709135" y="2916314"/>
                  </a:lnTo>
                  <a:lnTo>
                    <a:pt x="2705611" y="2914417"/>
                  </a:lnTo>
                  <a:lnTo>
                    <a:pt x="2700896" y="2911618"/>
                  </a:lnTo>
                  <a:lnTo>
                    <a:pt x="2697372" y="2909721"/>
                  </a:lnTo>
                  <a:close/>
                </a:path>
                <a:path w="17866995" h="10083165">
                  <a:moveTo>
                    <a:pt x="9942002" y="5990191"/>
                  </a:moveTo>
                  <a:lnTo>
                    <a:pt x="9938052" y="5989294"/>
                  </a:lnTo>
                  <a:lnTo>
                    <a:pt x="9932624" y="5988161"/>
                  </a:lnTo>
                  <a:lnTo>
                    <a:pt x="9928532" y="5987597"/>
                  </a:lnTo>
                  <a:lnTo>
                    <a:pt x="9924635" y="5990269"/>
                  </a:lnTo>
                  <a:lnTo>
                    <a:pt x="9923820" y="5993860"/>
                  </a:lnTo>
                  <a:lnTo>
                    <a:pt x="9923738" y="5994219"/>
                  </a:lnTo>
                  <a:lnTo>
                    <a:pt x="9923125" y="5997504"/>
                  </a:lnTo>
                  <a:lnTo>
                    <a:pt x="9925131" y="6001117"/>
                  </a:lnTo>
                  <a:lnTo>
                    <a:pt x="9929795" y="6003107"/>
                  </a:lnTo>
                  <a:lnTo>
                    <a:pt x="9935223" y="6004240"/>
                  </a:lnTo>
                  <a:lnTo>
                    <a:pt x="9939316" y="6004804"/>
                  </a:lnTo>
                  <a:lnTo>
                    <a:pt x="9943211" y="6002132"/>
                  </a:lnTo>
                  <a:lnTo>
                    <a:pt x="9944028" y="5998541"/>
                  </a:lnTo>
                  <a:lnTo>
                    <a:pt x="9944110" y="5998182"/>
                  </a:lnTo>
                  <a:lnTo>
                    <a:pt x="9944622" y="5994461"/>
                  </a:lnTo>
                  <a:lnTo>
                    <a:pt x="9944674" y="5994089"/>
                  </a:lnTo>
                  <a:lnTo>
                    <a:pt x="9942002" y="5990191"/>
                  </a:lnTo>
                  <a:close/>
                </a:path>
                <a:path w="17866995" h="10083165">
                  <a:moveTo>
                    <a:pt x="2621120" y="2864981"/>
                  </a:moveTo>
                  <a:lnTo>
                    <a:pt x="2616649" y="2866225"/>
                  </a:lnTo>
                  <a:lnTo>
                    <a:pt x="2614418" y="2869607"/>
                  </a:lnTo>
                  <a:lnTo>
                    <a:pt x="2612521" y="2873131"/>
                  </a:lnTo>
                  <a:lnTo>
                    <a:pt x="2613766" y="2877602"/>
                  </a:lnTo>
                  <a:lnTo>
                    <a:pt x="2617148" y="2879833"/>
                  </a:lnTo>
                  <a:lnTo>
                    <a:pt x="2621863" y="2882632"/>
                  </a:lnTo>
                  <a:lnTo>
                    <a:pt x="2626196" y="2884480"/>
                  </a:lnTo>
                  <a:lnTo>
                    <a:pt x="2630333" y="2883093"/>
                  </a:lnTo>
                  <a:lnTo>
                    <a:pt x="2632088" y="2879902"/>
                  </a:lnTo>
                  <a:lnTo>
                    <a:pt x="2633985" y="2876379"/>
                  </a:lnTo>
                  <a:lnTo>
                    <a:pt x="2632740" y="2871908"/>
                  </a:lnTo>
                  <a:lnTo>
                    <a:pt x="2629359" y="2869677"/>
                  </a:lnTo>
                  <a:lnTo>
                    <a:pt x="2624644" y="2866878"/>
                  </a:lnTo>
                  <a:lnTo>
                    <a:pt x="2621120" y="2864981"/>
                  </a:lnTo>
                  <a:close/>
                </a:path>
                <a:path w="17866995" h="10083165">
                  <a:moveTo>
                    <a:pt x="14123034" y="7768954"/>
                  </a:moveTo>
                  <a:lnTo>
                    <a:pt x="14118516" y="7769390"/>
                  </a:lnTo>
                  <a:lnTo>
                    <a:pt x="14112721" y="7775586"/>
                  </a:lnTo>
                  <a:lnTo>
                    <a:pt x="14113157" y="7780106"/>
                  </a:lnTo>
                  <a:lnTo>
                    <a:pt x="14120208" y="7786659"/>
                  </a:lnTo>
                  <a:lnTo>
                    <a:pt x="14121066" y="7787419"/>
                  </a:lnTo>
                  <a:lnTo>
                    <a:pt x="14125067" y="7789125"/>
                  </a:lnTo>
                  <a:lnTo>
                    <a:pt x="14128444" y="7788596"/>
                  </a:lnTo>
                  <a:lnTo>
                    <a:pt x="14130723" y="7786023"/>
                  </a:lnTo>
                  <a:lnTo>
                    <a:pt x="14133621" y="7782925"/>
                  </a:lnTo>
                  <a:lnTo>
                    <a:pt x="14133185" y="7778406"/>
                  </a:lnTo>
                  <a:lnTo>
                    <a:pt x="14123034" y="7768954"/>
                  </a:lnTo>
                  <a:close/>
                </a:path>
                <a:path w="17866995" h="10083165">
                  <a:moveTo>
                    <a:pt x="2545151" y="2819575"/>
                  </a:moveTo>
                  <a:lnTo>
                    <a:pt x="2540680" y="2820819"/>
                  </a:lnTo>
                  <a:lnTo>
                    <a:pt x="2538450" y="2824201"/>
                  </a:lnTo>
                  <a:lnTo>
                    <a:pt x="2536553" y="2827725"/>
                  </a:lnTo>
                  <a:lnTo>
                    <a:pt x="2537798" y="2832196"/>
                  </a:lnTo>
                  <a:lnTo>
                    <a:pt x="2541180" y="2834427"/>
                  </a:lnTo>
                  <a:lnTo>
                    <a:pt x="2545894" y="2837226"/>
                  </a:lnTo>
                  <a:lnTo>
                    <a:pt x="2550227" y="2839074"/>
                  </a:lnTo>
                  <a:lnTo>
                    <a:pt x="2554365" y="2837687"/>
                  </a:lnTo>
                  <a:lnTo>
                    <a:pt x="2556119" y="2834496"/>
                  </a:lnTo>
                  <a:lnTo>
                    <a:pt x="2558017" y="2830972"/>
                  </a:lnTo>
                  <a:lnTo>
                    <a:pt x="2556773" y="2826502"/>
                  </a:lnTo>
                  <a:lnTo>
                    <a:pt x="2553390" y="2824271"/>
                  </a:lnTo>
                  <a:lnTo>
                    <a:pt x="2548675" y="2821471"/>
                  </a:lnTo>
                  <a:lnTo>
                    <a:pt x="2545151" y="2819575"/>
                  </a:lnTo>
                  <a:close/>
                </a:path>
                <a:path w="17866995" h="10083165">
                  <a:moveTo>
                    <a:pt x="10029341" y="6006173"/>
                  </a:moveTo>
                  <a:lnTo>
                    <a:pt x="10025247" y="6005609"/>
                  </a:lnTo>
                  <a:lnTo>
                    <a:pt x="10019821" y="6004477"/>
                  </a:lnTo>
                  <a:lnTo>
                    <a:pt x="10015394" y="6003770"/>
                  </a:lnTo>
                  <a:lnTo>
                    <a:pt x="10011499" y="6006442"/>
                  </a:lnTo>
                  <a:lnTo>
                    <a:pt x="10010934" y="6010535"/>
                  </a:lnTo>
                  <a:lnTo>
                    <a:pt x="10010179" y="6014152"/>
                  </a:lnTo>
                  <a:lnTo>
                    <a:pt x="10012324" y="6017431"/>
                  </a:lnTo>
                  <a:lnTo>
                    <a:pt x="10016992" y="6019422"/>
                  </a:lnTo>
                  <a:lnTo>
                    <a:pt x="10022417" y="6020555"/>
                  </a:lnTo>
                  <a:lnTo>
                    <a:pt x="10026843" y="6021260"/>
                  </a:lnTo>
                  <a:lnTo>
                    <a:pt x="10030599" y="6018923"/>
                  </a:lnTo>
                  <a:lnTo>
                    <a:pt x="10032011" y="6010071"/>
                  </a:lnTo>
                  <a:lnTo>
                    <a:pt x="10029341" y="6006173"/>
                  </a:lnTo>
                  <a:close/>
                </a:path>
                <a:path w="17866995" h="10083165">
                  <a:moveTo>
                    <a:pt x="2469467" y="2773502"/>
                  </a:moveTo>
                  <a:lnTo>
                    <a:pt x="2464997" y="2774747"/>
                  </a:lnTo>
                  <a:lnTo>
                    <a:pt x="2460535" y="2781511"/>
                  </a:lnTo>
                  <a:lnTo>
                    <a:pt x="2461780" y="2785981"/>
                  </a:lnTo>
                  <a:lnTo>
                    <a:pt x="2465162" y="2788212"/>
                  </a:lnTo>
                  <a:lnTo>
                    <a:pt x="2469878" y="2791011"/>
                  </a:lnTo>
                  <a:lnTo>
                    <a:pt x="2470878" y="2791438"/>
                  </a:lnTo>
                  <a:lnTo>
                    <a:pt x="2470735" y="2791771"/>
                  </a:lnTo>
                  <a:lnTo>
                    <a:pt x="2474068" y="2793193"/>
                  </a:lnTo>
                  <a:lnTo>
                    <a:pt x="2478205" y="2791806"/>
                  </a:lnTo>
                  <a:lnTo>
                    <a:pt x="2479434" y="2789573"/>
                  </a:lnTo>
                  <a:lnTo>
                    <a:pt x="2479961" y="2788615"/>
                  </a:lnTo>
                  <a:lnTo>
                    <a:pt x="2482191" y="2785233"/>
                  </a:lnTo>
                  <a:lnTo>
                    <a:pt x="2480947" y="2780762"/>
                  </a:lnTo>
                  <a:lnTo>
                    <a:pt x="2477565" y="2778532"/>
                  </a:lnTo>
                  <a:lnTo>
                    <a:pt x="2472849" y="2775733"/>
                  </a:lnTo>
                  <a:lnTo>
                    <a:pt x="2469467" y="2773502"/>
                  </a:lnTo>
                  <a:close/>
                </a:path>
                <a:path w="17866995" h="10083165">
                  <a:moveTo>
                    <a:pt x="14057272" y="7709779"/>
                  </a:moveTo>
                  <a:lnTo>
                    <a:pt x="14052755" y="7710217"/>
                  </a:lnTo>
                  <a:lnTo>
                    <a:pt x="14046960" y="7716412"/>
                  </a:lnTo>
                  <a:lnTo>
                    <a:pt x="14047394" y="7720930"/>
                  </a:lnTo>
                  <a:lnTo>
                    <a:pt x="14054447" y="7727485"/>
                  </a:lnTo>
                  <a:lnTo>
                    <a:pt x="14055307" y="7728246"/>
                  </a:lnTo>
                  <a:lnTo>
                    <a:pt x="14059304" y="7729951"/>
                  </a:lnTo>
                  <a:lnTo>
                    <a:pt x="14062682" y="7729422"/>
                  </a:lnTo>
                  <a:lnTo>
                    <a:pt x="14064962" y="7726850"/>
                  </a:lnTo>
                  <a:lnTo>
                    <a:pt x="14067860" y="7723751"/>
                  </a:lnTo>
                  <a:lnTo>
                    <a:pt x="14067423" y="7719232"/>
                  </a:lnTo>
                  <a:lnTo>
                    <a:pt x="14057272" y="7709779"/>
                  </a:lnTo>
                  <a:close/>
                </a:path>
                <a:path w="17866995" h="10083165">
                  <a:moveTo>
                    <a:pt x="10115963" y="6021062"/>
                  </a:moveTo>
                  <a:lnTo>
                    <a:pt x="10111869" y="6020498"/>
                  </a:lnTo>
                  <a:lnTo>
                    <a:pt x="10106776" y="6019507"/>
                  </a:lnTo>
                  <a:lnTo>
                    <a:pt x="10102683" y="6018943"/>
                  </a:lnTo>
                  <a:lnTo>
                    <a:pt x="10098788" y="6021615"/>
                  </a:lnTo>
                  <a:lnTo>
                    <a:pt x="10098223" y="6025708"/>
                  </a:lnTo>
                  <a:lnTo>
                    <a:pt x="10097544" y="6028964"/>
                  </a:lnTo>
                  <a:lnTo>
                    <a:pt x="10097469" y="6029325"/>
                  </a:lnTo>
                  <a:lnTo>
                    <a:pt x="10099613" y="6032604"/>
                  </a:lnTo>
                  <a:lnTo>
                    <a:pt x="10102613" y="6033884"/>
                  </a:lnTo>
                  <a:lnTo>
                    <a:pt x="10102424" y="6033409"/>
                  </a:lnTo>
                  <a:lnTo>
                    <a:pt x="10104089" y="6034120"/>
                  </a:lnTo>
                  <a:lnTo>
                    <a:pt x="10109514" y="6035252"/>
                  </a:lnTo>
                  <a:lnTo>
                    <a:pt x="10113607" y="6035816"/>
                  </a:lnTo>
                  <a:lnTo>
                    <a:pt x="10117505" y="6033145"/>
                  </a:lnTo>
                  <a:lnTo>
                    <a:pt x="10118633" y="6024959"/>
                  </a:lnTo>
                  <a:lnTo>
                    <a:pt x="10115963" y="6021062"/>
                  </a:lnTo>
                  <a:close/>
                </a:path>
                <a:path w="17866995" h="10083165">
                  <a:moveTo>
                    <a:pt x="2394401" y="2726905"/>
                  </a:moveTo>
                  <a:lnTo>
                    <a:pt x="2389930" y="2728149"/>
                  </a:lnTo>
                  <a:lnTo>
                    <a:pt x="2387699" y="2731532"/>
                  </a:lnTo>
                  <a:lnTo>
                    <a:pt x="2385327" y="2735247"/>
                  </a:lnTo>
                  <a:lnTo>
                    <a:pt x="2386572" y="2739717"/>
                  </a:lnTo>
                  <a:lnTo>
                    <a:pt x="2389954" y="2741948"/>
                  </a:lnTo>
                  <a:lnTo>
                    <a:pt x="2394669" y="2744747"/>
                  </a:lnTo>
                  <a:lnTo>
                    <a:pt x="2395669" y="2745174"/>
                  </a:lnTo>
                  <a:lnTo>
                    <a:pt x="2395860" y="2745649"/>
                  </a:lnTo>
                  <a:lnTo>
                    <a:pt x="2399193" y="2747071"/>
                  </a:lnTo>
                  <a:lnTo>
                    <a:pt x="2402997" y="2745542"/>
                  </a:lnTo>
                  <a:lnTo>
                    <a:pt x="2405085" y="2742493"/>
                  </a:lnTo>
                  <a:lnTo>
                    <a:pt x="2407458" y="2738778"/>
                  </a:lnTo>
                  <a:lnTo>
                    <a:pt x="2406213" y="2734307"/>
                  </a:lnTo>
                  <a:lnTo>
                    <a:pt x="2402831" y="2732076"/>
                  </a:lnTo>
                  <a:lnTo>
                    <a:pt x="2398116" y="2729277"/>
                  </a:lnTo>
                  <a:lnTo>
                    <a:pt x="2394401" y="2726905"/>
                  </a:lnTo>
                  <a:close/>
                </a:path>
                <a:path w="17866995" h="10083165">
                  <a:moveTo>
                    <a:pt x="2319143" y="2679833"/>
                  </a:moveTo>
                  <a:lnTo>
                    <a:pt x="2314673" y="2681077"/>
                  </a:lnTo>
                  <a:lnTo>
                    <a:pt x="2312442" y="2684459"/>
                  </a:lnTo>
                  <a:lnTo>
                    <a:pt x="2310070" y="2688174"/>
                  </a:lnTo>
                  <a:lnTo>
                    <a:pt x="2311314" y="2692645"/>
                  </a:lnTo>
                  <a:lnTo>
                    <a:pt x="2314696" y="2694876"/>
                  </a:lnTo>
                  <a:lnTo>
                    <a:pt x="2319412" y="2697675"/>
                  </a:lnTo>
                  <a:lnTo>
                    <a:pt x="2324078" y="2699665"/>
                  </a:lnTo>
                  <a:lnTo>
                    <a:pt x="2327740" y="2698469"/>
                  </a:lnTo>
                  <a:lnTo>
                    <a:pt x="2329828" y="2695420"/>
                  </a:lnTo>
                  <a:lnTo>
                    <a:pt x="2332201" y="2691706"/>
                  </a:lnTo>
                  <a:lnTo>
                    <a:pt x="2330956" y="2687234"/>
                  </a:lnTo>
                  <a:lnTo>
                    <a:pt x="2327574" y="2685004"/>
                  </a:lnTo>
                  <a:lnTo>
                    <a:pt x="2322859" y="2682206"/>
                  </a:lnTo>
                  <a:lnTo>
                    <a:pt x="2319143" y="2679833"/>
                  </a:lnTo>
                  <a:close/>
                </a:path>
                <a:path w="17866995" h="10083165">
                  <a:moveTo>
                    <a:pt x="10203535" y="6035569"/>
                  </a:moveTo>
                  <a:lnTo>
                    <a:pt x="10189780" y="6033641"/>
                  </a:lnTo>
                  <a:lnTo>
                    <a:pt x="10185885" y="6036313"/>
                  </a:lnTo>
                  <a:lnTo>
                    <a:pt x="10185321" y="6040405"/>
                  </a:lnTo>
                  <a:lnTo>
                    <a:pt x="10184566" y="6044023"/>
                  </a:lnTo>
                  <a:lnTo>
                    <a:pt x="10186711" y="6047302"/>
                  </a:lnTo>
                  <a:lnTo>
                    <a:pt x="10189710" y="6048581"/>
                  </a:lnTo>
                  <a:lnTo>
                    <a:pt x="10190186" y="6048390"/>
                  </a:lnTo>
                  <a:lnTo>
                    <a:pt x="10191854" y="6049101"/>
                  </a:lnTo>
                  <a:lnTo>
                    <a:pt x="10197087" y="6049758"/>
                  </a:lnTo>
                  <a:lnTo>
                    <a:pt x="10201181" y="6050323"/>
                  </a:lnTo>
                  <a:lnTo>
                    <a:pt x="10205078" y="6047652"/>
                  </a:lnTo>
                  <a:lnTo>
                    <a:pt x="10206206" y="6039466"/>
                  </a:lnTo>
                  <a:lnTo>
                    <a:pt x="10203535" y="6035569"/>
                  </a:lnTo>
                  <a:close/>
                </a:path>
                <a:path w="17866995" h="10083165">
                  <a:moveTo>
                    <a:pt x="13991844" y="7650748"/>
                  </a:moveTo>
                  <a:lnTo>
                    <a:pt x="13987135" y="7650709"/>
                  </a:lnTo>
                  <a:lnTo>
                    <a:pt x="13984237" y="7653807"/>
                  </a:lnTo>
                  <a:lnTo>
                    <a:pt x="13981815" y="7656713"/>
                  </a:lnTo>
                  <a:lnTo>
                    <a:pt x="13981775" y="7661424"/>
                  </a:lnTo>
                  <a:lnTo>
                    <a:pt x="13988829" y="7667977"/>
                  </a:lnTo>
                  <a:lnTo>
                    <a:pt x="13989352" y="7668595"/>
                  </a:lnTo>
                  <a:lnTo>
                    <a:pt x="13993686" y="7670443"/>
                  </a:lnTo>
                  <a:lnTo>
                    <a:pt x="13997062" y="7669915"/>
                  </a:lnTo>
                  <a:lnTo>
                    <a:pt x="13999342" y="7667341"/>
                  </a:lnTo>
                  <a:lnTo>
                    <a:pt x="14001764" y="7664435"/>
                  </a:lnTo>
                  <a:lnTo>
                    <a:pt x="14001804" y="7659724"/>
                  </a:lnTo>
                  <a:lnTo>
                    <a:pt x="13994750" y="7653170"/>
                  </a:lnTo>
                  <a:lnTo>
                    <a:pt x="13991844" y="7650748"/>
                  </a:lnTo>
                  <a:close/>
                </a:path>
                <a:path w="17866995" h="10083165">
                  <a:moveTo>
                    <a:pt x="2244837" y="2632377"/>
                  </a:moveTo>
                  <a:lnTo>
                    <a:pt x="2240033" y="2633480"/>
                  </a:lnTo>
                  <a:lnTo>
                    <a:pt x="2235572" y="2640244"/>
                  </a:lnTo>
                  <a:lnTo>
                    <a:pt x="2236675" y="2645048"/>
                  </a:lnTo>
                  <a:lnTo>
                    <a:pt x="2240057" y="2647278"/>
                  </a:lnTo>
                  <a:lnTo>
                    <a:pt x="2244772" y="2650078"/>
                  </a:lnTo>
                  <a:lnTo>
                    <a:pt x="2249438" y="2652068"/>
                  </a:lnTo>
                  <a:lnTo>
                    <a:pt x="2253100" y="2650873"/>
                  </a:lnTo>
                  <a:lnTo>
                    <a:pt x="2255188" y="2647824"/>
                  </a:lnTo>
                  <a:lnTo>
                    <a:pt x="2257419" y="2644442"/>
                  </a:lnTo>
                  <a:lnTo>
                    <a:pt x="2256316" y="2639638"/>
                  </a:lnTo>
                  <a:lnTo>
                    <a:pt x="2252934" y="2637407"/>
                  </a:lnTo>
                  <a:lnTo>
                    <a:pt x="2248219" y="2634608"/>
                  </a:lnTo>
                  <a:lnTo>
                    <a:pt x="2244837" y="2632377"/>
                  </a:lnTo>
                  <a:close/>
                </a:path>
                <a:path w="17866995" h="10083165">
                  <a:moveTo>
                    <a:pt x="10290917" y="6049599"/>
                  </a:moveTo>
                  <a:lnTo>
                    <a:pt x="10286825" y="6049036"/>
                  </a:lnTo>
                  <a:lnTo>
                    <a:pt x="10281589" y="6048378"/>
                  </a:lnTo>
                  <a:lnTo>
                    <a:pt x="10277496" y="6047814"/>
                  </a:lnTo>
                  <a:lnTo>
                    <a:pt x="10273600" y="6050486"/>
                  </a:lnTo>
                  <a:lnTo>
                    <a:pt x="10273036" y="6054578"/>
                  </a:lnTo>
                  <a:lnTo>
                    <a:pt x="10272281" y="6058196"/>
                  </a:lnTo>
                  <a:lnTo>
                    <a:pt x="10274426" y="6061475"/>
                  </a:lnTo>
                  <a:lnTo>
                    <a:pt x="10277425" y="6062754"/>
                  </a:lnTo>
                  <a:lnTo>
                    <a:pt x="10277567" y="6062421"/>
                  </a:lnTo>
                  <a:lnTo>
                    <a:pt x="10279236" y="6063133"/>
                  </a:lnTo>
                  <a:lnTo>
                    <a:pt x="10284469" y="6063789"/>
                  </a:lnTo>
                  <a:lnTo>
                    <a:pt x="10288563" y="6064353"/>
                  </a:lnTo>
                  <a:lnTo>
                    <a:pt x="10292460" y="6061682"/>
                  </a:lnTo>
                  <a:lnTo>
                    <a:pt x="10293588" y="6053497"/>
                  </a:lnTo>
                  <a:lnTo>
                    <a:pt x="10290917" y="6049599"/>
                  </a:lnTo>
                  <a:close/>
                </a:path>
                <a:path w="17866995" h="10083165">
                  <a:moveTo>
                    <a:pt x="2170149" y="2583972"/>
                  </a:moveTo>
                  <a:lnTo>
                    <a:pt x="2165345" y="2585074"/>
                  </a:lnTo>
                  <a:lnTo>
                    <a:pt x="2161086" y="2591531"/>
                  </a:lnTo>
                  <a:lnTo>
                    <a:pt x="2160883" y="2591838"/>
                  </a:lnTo>
                  <a:lnTo>
                    <a:pt x="2161986" y="2596642"/>
                  </a:lnTo>
                  <a:lnTo>
                    <a:pt x="2165368" y="2598872"/>
                  </a:lnTo>
                  <a:lnTo>
                    <a:pt x="2169941" y="2602005"/>
                  </a:lnTo>
                  <a:lnTo>
                    <a:pt x="2174607" y="2603996"/>
                  </a:lnTo>
                  <a:lnTo>
                    <a:pt x="2178269" y="2602800"/>
                  </a:lnTo>
                  <a:lnTo>
                    <a:pt x="2180149" y="2600056"/>
                  </a:lnTo>
                  <a:lnTo>
                    <a:pt x="2182588" y="2596369"/>
                  </a:lnTo>
                  <a:lnTo>
                    <a:pt x="2181485" y="2591565"/>
                  </a:lnTo>
                  <a:lnTo>
                    <a:pt x="2178104" y="2589335"/>
                  </a:lnTo>
                  <a:lnTo>
                    <a:pt x="2173531" y="2586202"/>
                  </a:lnTo>
                  <a:lnTo>
                    <a:pt x="2170149" y="2583972"/>
                  </a:lnTo>
                  <a:close/>
                </a:path>
                <a:path w="17866995" h="10083165">
                  <a:moveTo>
                    <a:pt x="13926366" y="7590907"/>
                  </a:moveTo>
                  <a:lnTo>
                    <a:pt x="13921656" y="7590868"/>
                  </a:lnTo>
                  <a:lnTo>
                    <a:pt x="13918758" y="7593965"/>
                  </a:lnTo>
                  <a:lnTo>
                    <a:pt x="13916336" y="7596871"/>
                  </a:lnTo>
                  <a:lnTo>
                    <a:pt x="13916297" y="7601582"/>
                  </a:lnTo>
                  <a:lnTo>
                    <a:pt x="13923351" y="7608137"/>
                  </a:lnTo>
                  <a:lnTo>
                    <a:pt x="13923875" y="7608755"/>
                  </a:lnTo>
                  <a:lnTo>
                    <a:pt x="13928208" y="7610603"/>
                  </a:lnTo>
                  <a:lnTo>
                    <a:pt x="13931728" y="7609741"/>
                  </a:lnTo>
                  <a:lnTo>
                    <a:pt x="13933865" y="7607501"/>
                  </a:lnTo>
                  <a:lnTo>
                    <a:pt x="13936287" y="7604594"/>
                  </a:lnTo>
                  <a:lnTo>
                    <a:pt x="13936327" y="7599883"/>
                  </a:lnTo>
                  <a:lnTo>
                    <a:pt x="13929273" y="7593329"/>
                  </a:lnTo>
                  <a:lnTo>
                    <a:pt x="13926366" y="7590907"/>
                  </a:lnTo>
                  <a:close/>
                </a:path>
                <a:path w="17866995" h="10083165">
                  <a:moveTo>
                    <a:pt x="2096077" y="2535041"/>
                  </a:moveTo>
                  <a:lnTo>
                    <a:pt x="2091274" y="2536145"/>
                  </a:lnTo>
                  <a:lnTo>
                    <a:pt x="2087016" y="2542601"/>
                  </a:lnTo>
                  <a:lnTo>
                    <a:pt x="2086813" y="2542909"/>
                  </a:lnTo>
                  <a:lnTo>
                    <a:pt x="2087915" y="2547712"/>
                  </a:lnTo>
                  <a:lnTo>
                    <a:pt x="2091297" y="2549942"/>
                  </a:lnTo>
                  <a:lnTo>
                    <a:pt x="2095870" y="2553075"/>
                  </a:lnTo>
                  <a:lnTo>
                    <a:pt x="2100203" y="2554923"/>
                  </a:lnTo>
                  <a:lnTo>
                    <a:pt x="2104198" y="2553870"/>
                  </a:lnTo>
                  <a:lnTo>
                    <a:pt x="2106077" y="2551127"/>
                  </a:lnTo>
                  <a:lnTo>
                    <a:pt x="2108517" y="2547439"/>
                  </a:lnTo>
                  <a:lnTo>
                    <a:pt x="2107415" y="2542635"/>
                  </a:lnTo>
                  <a:lnTo>
                    <a:pt x="2104033" y="2540405"/>
                  </a:lnTo>
                  <a:lnTo>
                    <a:pt x="2099460" y="2537272"/>
                  </a:lnTo>
                  <a:lnTo>
                    <a:pt x="2096077" y="2535041"/>
                  </a:lnTo>
                  <a:close/>
                </a:path>
                <a:path w="17866995" h="10083165">
                  <a:moveTo>
                    <a:pt x="10378108" y="6063155"/>
                  </a:moveTo>
                  <a:lnTo>
                    <a:pt x="10374015" y="6062591"/>
                  </a:lnTo>
                  <a:lnTo>
                    <a:pt x="10368779" y="6061934"/>
                  </a:lnTo>
                  <a:lnTo>
                    <a:pt x="10364687" y="6061369"/>
                  </a:lnTo>
                  <a:lnTo>
                    <a:pt x="10360790" y="6064041"/>
                  </a:lnTo>
                  <a:lnTo>
                    <a:pt x="10360227" y="6068134"/>
                  </a:lnTo>
                  <a:lnTo>
                    <a:pt x="10359682" y="6071053"/>
                  </a:lnTo>
                  <a:lnTo>
                    <a:pt x="10359614" y="6071418"/>
                  </a:lnTo>
                  <a:lnTo>
                    <a:pt x="10361761" y="6074698"/>
                  </a:lnTo>
                  <a:lnTo>
                    <a:pt x="10366426" y="6076688"/>
                  </a:lnTo>
                  <a:lnTo>
                    <a:pt x="10371662" y="6077346"/>
                  </a:lnTo>
                  <a:lnTo>
                    <a:pt x="10375754" y="6077909"/>
                  </a:lnTo>
                  <a:lnTo>
                    <a:pt x="10379651" y="6075238"/>
                  </a:lnTo>
                  <a:lnTo>
                    <a:pt x="10380779" y="6067052"/>
                  </a:lnTo>
                  <a:lnTo>
                    <a:pt x="10378108" y="6063155"/>
                  </a:lnTo>
                  <a:close/>
                </a:path>
                <a:path w="17866995" h="10083165">
                  <a:moveTo>
                    <a:pt x="2022673" y="2486396"/>
                  </a:moveTo>
                  <a:lnTo>
                    <a:pt x="2018012" y="2487165"/>
                  </a:lnTo>
                  <a:lnTo>
                    <a:pt x="2015781" y="2490547"/>
                  </a:lnTo>
                  <a:lnTo>
                    <a:pt x="2013217" y="2493787"/>
                  </a:lnTo>
                  <a:lnTo>
                    <a:pt x="2014320" y="2498591"/>
                  </a:lnTo>
                  <a:lnTo>
                    <a:pt x="2017702" y="2500821"/>
                  </a:lnTo>
                  <a:lnTo>
                    <a:pt x="2022275" y="2503954"/>
                  </a:lnTo>
                  <a:lnTo>
                    <a:pt x="2023608" y="2504522"/>
                  </a:lnTo>
                  <a:lnTo>
                    <a:pt x="2023466" y="2504856"/>
                  </a:lnTo>
                  <a:lnTo>
                    <a:pt x="2026466" y="2506135"/>
                  </a:lnTo>
                  <a:lnTo>
                    <a:pt x="2030461" y="2505081"/>
                  </a:lnTo>
                  <a:lnTo>
                    <a:pt x="2032549" y="2502033"/>
                  </a:lnTo>
                  <a:lnTo>
                    <a:pt x="2035113" y="2498793"/>
                  </a:lnTo>
                  <a:lnTo>
                    <a:pt x="2034010" y="2493990"/>
                  </a:lnTo>
                  <a:lnTo>
                    <a:pt x="2030629" y="2491759"/>
                  </a:lnTo>
                  <a:lnTo>
                    <a:pt x="2026055" y="2488627"/>
                  </a:lnTo>
                  <a:lnTo>
                    <a:pt x="2022673" y="2486396"/>
                  </a:lnTo>
                  <a:close/>
                </a:path>
                <a:path w="17866995" h="10083165">
                  <a:moveTo>
                    <a:pt x="13861223" y="7531209"/>
                  </a:moveTo>
                  <a:lnTo>
                    <a:pt x="13856512" y="7531169"/>
                  </a:lnTo>
                  <a:lnTo>
                    <a:pt x="13853615" y="7534267"/>
                  </a:lnTo>
                  <a:lnTo>
                    <a:pt x="13851193" y="7537173"/>
                  </a:lnTo>
                  <a:lnTo>
                    <a:pt x="13851154" y="7541884"/>
                  </a:lnTo>
                  <a:lnTo>
                    <a:pt x="13858207" y="7548439"/>
                  </a:lnTo>
                  <a:lnTo>
                    <a:pt x="13858732" y="7549057"/>
                  </a:lnTo>
                  <a:lnTo>
                    <a:pt x="13863064" y="7550904"/>
                  </a:lnTo>
                  <a:lnTo>
                    <a:pt x="13866585" y="7550042"/>
                  </a:lnTo>
                  <a:lnTo>
                    <a:pt x="13868722" y="7547802"/>
                  </a:lnTo>
                  <a:lnTo>
                    <a:pt x="13871143" y="7544895"/>
                  </a:lnTo>
                  <a:lnTo>
                    <a:pt x="13871183" y="7540186"/>
                  </a:lnTo>
                  <a:lnTo>
                    <a:pt x="13864130" y="7533630"/>
                  </a:lnTo>
                  <a:lnTo>
                    <a:pt x="13861223" y="7531209"/>
                  </a:lnTo>
                  <a:close/>
                </a:path>
                <a:path w="17866995" h="10083165">
                  <a:moveTo>
                    <a:pt x="10465725" y="6075711"/>
                  </a:moveTo>
                  <a:lnTo>
                    <a:pt x="10461631" y="6075146"/>
                  </a:lnTo>
                  <a:lnTo>
                    <a:pt x="10456399" y="6074490"/>
                  </a:lnTo>
                  <a:lnTo>
                    <a:pt x="10452305" y="6073926"/>
                  </a:lnTo>
                  <a:lnTo>
                    <a:pt x="10448408" y="6076596"/>
                  </a:lnTo>
                  <a:lnTo>
                    <a:pt x="10447844" y="6080689"/>
                  </a:lnTo>
                  <a:lnTo>
                    <a:pt x="10447595" y="6083735"/>
                  </a:lnTo>
                  <a:lnTo>
                    <a:pt x="10447564" y="6084116"/>
                  </a:lnTo>
                  <a:lnTo>
                    <a:pt x="10449377" y="6087253"/>
                  </a:lnTo>
                  <a:lnTo>
                    <a:pt x="10454043" y="6089243"/>
                  </a:lnTo>
                  <a:lnTo>
                    <a:pt x="10459279" y="6089901"/>
                  </a:lnTo>
                  <a:lnTo>
                    <a:pt x="10463372" y="6090465"/>
                  </a:lnTo>
                  <a:lnTo>
                    <a:pt x="10467268" y="6087794"/>
                  </a:lnTo>
                  <a:lnTo>
                    <a:pt x="10468396" y="6079607"/>
                  </a:lnTo>
                  <a:lnTo>
                    <a:pt x="10465725" y="6075711"/>
                  </a:lnTo>
                  <a:close/>
                </a:path>
                <a:path w="17866995" h="10083165">
                  <a:moveTo>
                    <a:pt x="1949505" y="2436275"/>
                  </a:moveTo>
                  <a:lnTo>
                    <a:pt x="1944843" y="2437043"/>
                  </a:lnTo>
                  <a:lnTo>
                    <a:pt x="1940381" y="2443808"/>
                  </a:lnTo>
                  <a:lnTo>
                    <a:pt x="1941151" y="2448469"/>
                  </a:lnTo>
                  <a:lnTo>
                    <a:pt x="1944533" y="2450700"/>
                  </a:lnTo>
                  <a:lnTo>
                    <a:pt x="1949105" y="2453832"/>
                  </a:lnTo>
                  <a:lnTo>
                    <a:pt x="1950439" y="2454401"/>
                  </a:lnTo>
                  <a:lnTo>
                    <a:pt x="1950297" y="2454735"/>
                  </a:lnTo>
                  <a:lnTo>
                    <a:pt x="1953297" y="2456014"/>
                  </a:lnTo>
                  <a:lnTo>
                    <a:pt x="1957292" y="2454960"/>
                  </a:lnTo>
                  <a:lnTo>
                    <a:pt x="1959380" y="2451912"/>
                  </a:lnTo>
                  <a:lnTo>
                    <a:pt x="1961611" y="2448530"/>
                  </a:lnTo>
                  <a:lnTo>
                    <a:pt x="1960841" y="2443868"/>
                  </a:lnTo>
                  <a:lnTo>
                    <a:pt x="1957459" y="2441637"/>
                  </a:lnTo>
                  <a:lnTo>
                    <a:pt x="1952887" y="2438505"/>
                  </a:lnTo>
                  <a:lnTo>
                    <a:pt x="1949505" y="2436275"/>
                  </a:lnTo>
                  <a:close/>
                </a:path>
                <a:path w="17866995" h="10083165">
                  <a:moveTo>
                    <a:pt x="13796221" y="7471177"/>
                  </a:moveTo>
                  <a:lnTo>
                    <a:pt x="13791510" y="7471137"/>
                  </a:lnTo>
                  <a:lnTo>
                    <a:pt x="13788614" y="7474235"/>
                  </a:lnTo>
                  <a:lnTo>
                    <a:pt x="13785859" y="7476999"/>
                  </a:lnTo>
                  <a:lnTo>
                    <a:pt x="13785818" y="7481710"/>
                  </a:lnTo>
                  <a:lnTo>
                    <a:pt x="13792871" y="7488265"/>
                  </a:lnTo>
                  <a:lnTo>
                    <a:pt x="13793396" y="7488883"/>
                  </a:lnTo>
                  <a:lnTo>
                    <a:pt x="13795063" y="7489594"/>
                  </a:lnTo>
                  <a:lnTo>
                    <a:pt x="13794921" y="7489926"/>
                  </a:lnTo>
                  <a:lnTo>
                    <a:pt x="13797588" y="7491063"/>
                  </a:lnTo>
                  <a:lnTo>
                    <a:pt x="13801107" y="7490202"/>
                  </a:lnTo>
                  <a:lnTo>
                    <a:pt x="13803244" y="7487961"/>
                  </a:lnTo>
                  <a:lnTo>
                    <a:pt x="13805999" y="7485197"/>
                  </a:lnTo>
                  <a:lnTo>
                    <a:pt x="13806039" y="7480486"/>
                  </a:lnTo>
                  <a:lnTo>
                    <a:pt x="13798985" y="7473932"/>
                  </a:lnTo>
                  <a:lnTo>
                    <a:pt x="13796221" y="7471177"/>
                  </a:lnTo>
                  <a:close/>
                </a:path>
                <a:path w="17866995" h="10083165">
                  <a:moveTo>
                    <a:pt x="10553152" y="6087791"/>
                  </a:moveTo>
                  <a:lnTo>
                    <a:pt x="10549060" y="6087227"/>
                  </a:lnTo>
                  <a:lnTo>
                    <a:pt x="10543824" y="6086570"/>
                  </a:lnTo>
                  <a:lnTo>
                    <a:pt x="10539731" y="6086005"/>
                  </a:lnTo>
                  <a:lnTo>
                    <a:pt x="10536167" y="6088819"/>
                  </a:lnTo>
                  <a:lnTo>
                    <a:pt x="10535603" y="6092911"/>
                  </a:lnTo>
                  <a:lnTo>
                    <a:pt x="10535322" y="6096338"/>
                  </a:lnTo>
                  <a:lnTo>
                    <a:pt x="10537136" y="6099476"/>
                  </a:lnTo>
                  <a:lnTo>
                    <a:pt x="10540137" y="6100755"/>
                  </a:lnTo>
                  <a:lnTo>
                    <a:pt x="10539944" y="6100279"/>
                  </a:lnTo>
                  <a:lnTo>
                    <a:pt x="10541945" y="6101132"/>
                  </a:lnTo>
                  <a:lnTo>
                    <a:pt x="10547181" y="6101790"/>
                  </a:lnTo>
                  <a:lnTo>
                    <a:pt x="10551273" y="6102354"/>
                  </a:lnTo>
                  <a:lnTo>
                    <a:pt x="10554837" y="6099541"/>
                  </a:lnTo>
                  <a:lnTo>
                    <a:pt x="10555914" y="6091727"/>
                  </a:lnTo>
                  <a:lnTo>
                    <a:pt x="10555965" y="6091355"/>
                  </a:lnTo>
                  <a:lnTo>
                    <a:pt x="10553152" y="6087791"/>
                  </a:lnTo>
                  <a:close/>
                </a:path>
                <a:path w="17866995" h="10083165">
                  <a:moveTo>
                    <a:pt x="1876762" y="2385153"/>
                  </a:moveTo>
                  <a:lnTo>
                    <a:pt x="1872100" y="2385922"/>
                  </a:lnTo>
                  <a:lnTo>
                    <a:pt x="1869870" y="2389305"/>
                  </a:lnTo>
                  <a:lnTo>
                    <a:pt x="1867497" y="2393020"/>
                  </a:lnTo>
                  <a:lnTo>
                    <a:pt x="1868266" y="2397681"/>
                  </a:lnTo>
                  <a:lnTo>
                    <a:pt x="1871648" y="2399912"/>
                  </a:lnTo>
                  <a:lnTo>
                    <a:pt x="1876221" y="2403045"/>
                  </a:lnTo>
                  <a:lnTo>
                    <a:pt x="1880887" y="2405035"/>
                  </a:lnTo>
                  <a:lnTo>
                    <a:pt x="1884741" y="2404315"/>
                  </a:lnTo>
                  <a:lnTo>
                    <a:pt x="1886829" y="2401266"/>
                  </a:lnTo>
                  <a:lnTo>
                    <a:pt x="1889202" y="2397551"/>
                  </a:lnTo>
                  <a:lnTo>
                    <a:pt x="1888432" y="2392889"/>
                  </a:lnTo>
                  <a:lnTo>
                    <a:pt x="1885050" y="2390658"/>
                  </a:lnTo>
                  <a:lnTo>
                    <a:pt x="1880477" y="2387526"/>
                  </a:lnTo>
                  <a:lnTo>
                    <a:pt x="1876762" y="2385153"/>
                  </a:lnTo>
                  <a:close/>
                </a:path>
                <a:path w="17866995" h="10083165">
                  <a:moveTo>
                    <a:pt x="1804828" y="2333983"/>
                  </a:moveTo>
                  <a:lnTo>
                    <a:pt x="1799834" y="2334610"/>
                  </a:lnTo>
                  <a:lnTo>
                    <a:pt x="1795372" y="2341374"/>
                  </a:lnTo>
                  <a:lnTo>
                    <a:pt x="1795999" y="2346369"/>
                  </a:lnTo>
                  <a:lnTo>
                    <a:pt x="1799381" y="2348599"/>
                  </a:lnTo>
                  <a:lnTo>
                    <a:pt x="1803954" y="2351732"/>
                  </a:lnTo>
                  <a:lnTo>
                    <a:pt x="1808621" y="2353723"/>
                  </a:lnTo>
                  <a:lnTo>
                    <a:pt x="1812473" y="2353002"/>
                  </a:lnTo>
                  <a:lnTo>
                    <a:pt x="1814562" y="2349954"/>
                  </a:lnTo>
                  <a:lnTo>
                    <a:pt x="1816792" y="2346571"/>
                  </a:lnTo>
                  <a:lnTo>
                    <a:pt x="1816165" y="2341577"/>
                  </a:lnTo>
                  <a:lnTo>
                    <a:pt x="1812783" y="2339346"/>
                  </a:lnTo>
                  <a:lnTo>
                    <a:pt x="1808210" y="2336213"/>
                  </a:lnTo>
                  <a:lnTo>
                    <a:pt x="1804828" y="2333983"/>
                  </a:lnTo>
                  <a:close/>
                </a:path>
                <a:path w="17866995" h="10083165">
                  <a:moveTo>
                    <a:pt x="10640862" y="6099204"/>
                  </a:moveTo>
                  <a:lnTo>
                    <a:pt x="10636769" y="6098640"/>
                  </a:lnTo>
                  <a:lnTo>
                    <a:pt x="10631534" y="6097982"/>
                  </a:lnTo>
                  <a:lnTo>
                    <a:pt x="10627441" y="6097418"/>
                  </a:lnTo>
                  <a:lnTo>
                    <a:pt x="10623878" y="6100233"/>
                  </a:lnTo>
                  <a:lnTo>
                    <a:pt x="10623315" y="6104325"/>
                  </a:lnTo>
                  <a:lnTo>
                    <a:pt x="10623035" y="6107752"/>
                  </a:lnTo>
                  <a:lnTo>
                    <a:pt x="10624849" y="6110889"/>
                  </a:lnTo>
                  <a:lnTo>
                    <a:pt x="10627848" y="6112169"/>
                  </a:lnTo>
                  <a:lnTo>
                    <a:pt x="10627657" y="6111693"/>
                  </a:lnTo>
                  <a:lnTo>
                    <a:pt x="10629656" y="6112545"/>
                  </a:lnTo>
                  <a:lnTo>
                    <a:pt x="10634890" y="6113203"/>
                  </a:lnTo>
                  <a:lnTo>
                    <a:pt x="10638983" y="6113767"/>
                  </a:lnTo>
                  <a:lnTo>
                    <a:pt x="10642548" y="6110954"/>
                  </a:lnTo>
                  <a:lnTo>
                    <a:pt x="10643624" y="6103140"/>
                  </a:lnTo>
                  <a:lnTo>
                    <a:pt x="10643675" y="6102768"/>
                  </a:lnTo>
                  <a:lnTo>
                    <a:pt x="10640862" y="6099204"/>
                  </a:lnTo>
                  <a:close/>
                </a:path>
                <a:path w="17866995" h="10083165">
                  <a:moveTo>
                    <a:pt x="13731362" y="7410812"/>
                  </a:moveTo>
                  <a:lnTo>
                    <a:pt x="13726651" y="7410773"/>
                  </a:lnTo>
                  <a:lnTo>
                    <a:pt x="13723754" y="7413870"/>
                  </a:lnTo>
                  <a:lnTo>
                    <a:pt x="13720998" y="7416635"/>
                  </a:lnTo>
                  <a:lnTo>
                    <a:pt x="13720959" y="7421345"/>
                  </a:lnTo>
                  <a:lnTo>
                    <a:pt x="13728013" y="7427899"/>
                  </a:lnTo>
                  <a:lnTo>
                    <a:pt x="13728537" y="7428517"/>
                  </a:lnTo>
                  <a:lnTo>
                    <a:pt x="13730204" y="7429228"/>
                  </a:lnTo>
                  <a:lnTo>
                    <a:pt x="13730062" y="7429561"/>
                  </a:lnTo>
                  <a:lnTo>
                    <a:pt x="13732728" y="7430698"/>
                  </a:lnTo>
                  <a:lnTo>
                    <a:pt x="13736248" y="7429836"/>
                  </a:lnTo>
                  <a:lnTo>
                    <a:pt x="13738385" y="7427596"/>
                  </a:lnTo>
                  <a:lnTo>
                    <a:pt x="13741141" y="7424832"/>
                  </a:lnTo>
                  <a:lnTo>
                    <a:pt x="13741178" y="7420120"/>
                  </a:lnTo>
                  <a:lnTo>
                    <a:pt x="13734126" y="7413567"/>
                  </a:lnTo>
                  <a:lnTo>
                    <a:pt x="13731362" y="7410812"/>
                  </a:lnTo>
                  <a:close/>
                </a:path>
                <a:path w="17866995" h="10083165">
                  <a:moveTo>
                    <a:pt x="1733179" y="2282146"/>
                  </a:moveTo>
                  <a:lnTo>
                    <a:pt x="1728517" y="2282916"/>
                  </a:lnTo>
                  <a:lnTo>
                    <a:pt x="1723390" y="2289395"/>
                  </a:lnTo>
                  <a:lnTo>
                    <a:pt x="1724159" y="2294057"/>
                  </a:lnTo>
                  <a:lnTo>
                    <a:pt x="1727398" y="2296620"/>
                  </a:lnTo>
                  <a:lnTo>
                    <a:pt x="1731972" y="2299753"/>
                  </a:lnTo>
                  <a:lnTo>
                    <a:pt x="1733638" y="2300464"/>
                  </a:lnTo>
                  <a:lnTo>
                    <a:pt x="1733496" y="2300798"/>
                  </a:lnTo>
                  <a:lnTo>
                    <a:pt x="1736496" y="2302077"/>
                  </a:lnTo>
                  <a:lnTo>
                    <a:pt x="1740349" y="2301357"/>
                  </a:lnTo>
                  <a:lnTo>
                    <a:pt x="1742437" y="2298308"/>
                  </a:lnTo>
                  <a:lnTo>
                    <a:pt x="1745001" y="2295068"/>
                  </a:lnTo>
                  <a:lnTo>
                    <a:pt x="1744232" y="2290406"/>
                  </a:lnTo>
                  <a:lnTo>
                    <a:pt x="1740992" y="2287842"/>
                  </a:lnTo>
                  <a:lnTo>
                    <a:pt x="1736419" y="2284710"/>
                  </a:lnTo>
                  <a:lnTo>
                    <a:pt x="1733179" y="2282146"/>
                  </a:lnTo>
                  <a:close/>
                </a:path>
                <a:path w="17866995" h="10083165">
                  <a:moveTo>
                    <a:pt x="10728858" y="6109951"/>
                  </a:moveTo>
                  <a:lnTo>
                    <a:pt x="10724766" y="6109388"/>
                  </a:lnTo>
                  <a:lnTo>
                    <a:pt x="10719530" y="6108730"/>
                  </a:lnTo>
                  <a:lnTo>
                    <a:pt x="10715295" y="6108499"/>
                  </a:lnTo>
                  <a:lnTo>
                    <a:pt x="10711731" y="6111313"/>
                  </a:lnTo>
                  <a:lnTo>
                    <a:pt x="10711167" y="6115405"/>
                  </a:lnTo>
                  <a:lnTo>
                    <a:pt x="10710886" y="6118831"/>
                  </a:lnTo>
                  <a:lnTo>
                    <a:pt x="10712700" y="6121969"/>
                  </a:lnTo>
                  <a:lnTo>
                    <a:pt x="10715701" y="6123249"/>
                  </a:lnTo>
                  <a:lnTo>
                    <a:pt x="10715843" y="6122915"/>
                  </a:lnTo>
                  <a:lnTo>
                    <a:pt x="10717842" y="6123768"/>
                  </a:lnTo>
                  <a:lnTo>
                    <a:pt x="10723078" y="6124426"/>
                  </a:lnTo>
                  <a:lnTo>
                    <a:pt x="10727312" y="6124657"/>
                  </a:lnTo>
                  <a:lnTo>
                    <a:pt x="10730875" y="6121843"/>
                  </a:lnTo>
                  <a:lnTo>
                    <a:pt x="10731439" y="6117750"/>
                  </a:lnTo>
                  <a:lnTo>
                    <a:pt x="10731670" y="6113515"/>
                  </a:lnTo>
                  <a:lnTo>
                    <a:pt x="10728858" y="6109951"/>
                  </a:lnTo>
                  <a:close/>
                </a:path>
                <a:path w="17866995" h="10083165">
                  <a:moveTo>
                    <a:pt x="13666169" y="7350305"/>
                  </a:moveTo>
                  <a:lnTo>
                    <a:pt x="13661458" y="7350266"/>
                  </a:lnTo>
                  <a:lnTo>
                    <a:pt x="13658561" y="7353363"/>
                  </a:lnTo>
                  <a:lnTo>
                    <a:pt x="13656139" y="7356269"/>
                  </a:lnTo>
                  <a:lnTo>
                    <a:pt x="13656100" y="7360980"/>
                  </a:lnTo>
                  <a:lnTo>
                    <a:pt x="13663154" y="7367534"/>
                  </a:lnTo>
                  <a:lnTo>
                    <a:pt x="13663678" y="7368152"/>
                  </a:lnTo>
                  <a:lnTo>
                    <a:pt x="13668009" y="7369999"/>
                  </a:lnTo>
                  <a:lnTo>
                    <a:pt x="13671529" y="7369137"/>
                  </a:lnTo>
                  <a:lnTo>
                    <a:pt x="13673666" y="7366897"/>
                  </a:lnTo>
                  <a:lnTo>
                    <a:pt x="13676088" y="7363991"/>
                  </a:lnTo>
                  <a:lnTo>
                    <a:pt x="13676127" y="7359280"/>
                  </a:lnTo>
                  <a:lnTo>
                    <a:pt x="13669076" y="7352727"/>
                  </a:lnTo>
                  <a:lnTo>
                    <a:pt x="13666169" y="7350305"/>
                  </a:lnTo>
                  <a:close/>
                </a:path>
                <a:path w="17866995" h="10083165">
                  <a:moveTo>
                    <a:pt x="1662098" y="2228976"/>
                  </a:moveTo>
                  <a:lnTo>
                    <a:pt x="1657436" y="2229746"/>
                  </a:lnTo>
                  <a:lnTo>
                    <a:pt x="1652309" y="2236225"/>
                  </a:lnTo>
                  <a:lnTo>
                    <a:pt x="1653078" y="2240887"/>
                  </a:lnTo>
                  <a:lnTo>
                    <a:pt x="1660749" y="2246916"/>
                  </a:lnTo>
                  <a:lnTo>
                    <a:pt x="1662416" y="2247627"/>
                  </a:lnTo>
                  <a:lnTo>
                    <a:pt x="1661940" y="2247818"/>
                  </a:lnTo>
                  <a:lnTo>
                    <a:pt x="1664940" y="2249098"/>
                  </a:lnTo>
                  <a:lnTo>
                    <a:pt x="1668935" y="2248045"/>
                  </a:lnTo>
                  <a:lnTo>
                    <a:pt x="1670881" y="2245329"/>
                  </a:lnTo>
                  <a:lnTo>
                    <a:pt x="1673445" y="2242090"/>
                  </a:lnTo>
                  <a:lnTo>
                    <a:pt x="1672675" y="2237428"/>
                  </a:lnTo>
                  <a:lnTo>
                    <a:pt x="1669435" y="2234864"/>
                  </a:lnTo>
                  <a:lnTo>
                    <a:pt x="1665338" y="2231540"/>
                  </a:lnTo>
                  <a:lnTo>
                    <a:pt x="1662098" y="2228976"/>
                  </a:lnTo>
                  <a:close/>
                </a:path>
                <a:path w="17866995" h="10083165">
                  <a:moveTo>
                    <a:pt x="10816853" y="6120698"/>
                  </a:moveTo>
                  <a:lnTo>
                    <a:pt x="10812759" y="6120134"/>
                  </a:lnTo>
                  <a:lnTo>
                    <a:pt x="10807524" y="6119476"/>
                  </a:lnTo>
                  <a:lnTo>
                    <a:pt x="10803289" y="6119245"/>
                  </a:lnTo>
                  <a:lnTo>
                    <a:pt x="10799727" y="6122060"/>
                  </a:lnTo>
                  <a:lnTo>
                    <a:pt x="10799163" y="6126153"/>
                  </a:lnTo>
                  <a:lnTo>
                    <a:pt x="10798883" y="6129580"/>
                  </a:lnTo>
                  <a:lnTo>
                    <a:pt x="10800695" y="6132715"/>
                  </a:lnTo>
                  <a:lnTo>
                    <a:pt x="10803694" y="6133995"/>
                  </a:lnTo>
                  <a:lnTo>
                    <a:pt x="10803836" y="6133661"/>
                  </a:lnTo>
                  <a:lnTo>
                    <a:pt x="10805837" y="6134515"/>
                  </a:lnTo>
                  <a:lnTo>
                    <a:pt x="10811072" y="6135171"/>
                  </a:lnTo>
                  <a:lnTo>
                    <a:pt x="10815307" y="6135403"/>
                  </a:lnTo>
                  <a:lnTo>
                    <a:pt x="10818871" y="6132590"/>
                  </a:lnTo>
                  <a:lnTo>
                    <a:pt x="10819435" y="6128497"/>
                  </a:lnTo>
                  <a:lnTo>
                    <a:pt x="10819665" y="6124262"/>
                  </a:lnTo>
                  <a:lnTo>
                    <a:pt x="10816853" y="6120698"/>
                  </a:lnTo>
                  <a:close/>
                </a:path>
                <a:path w="17866995" h="10083165">
                  <a:moveTo>
                    <a:pt x="1591968" y="2175425"/>
                  </a:moveTo>
                  <a:lnTo>
                    <a:pt x="1587307" y="2176193"/>
                  </a:lnTo>
                  <a:lnTo>
                    <a:pt x="1582179" y="2182673"/>
                  </a:lnTo>
                  <a:lnTo>
                    <a:pt x="1582949" y="2187334"/>
                  </a:lnTo>
                  <a:lnTo>
                    <a:pt x="1586188" y="2189898"/>
                  </a:lnTo>
                  <a:lnTo>
                    <a:pt x="1590286" y="2193222"/>
                  </a:lnTo>
                  <a:lnTo>
                    <a:pt x="1591953" y="2193933"/>
                  </a:lnTo>
                  <a:lnTo>
                    <a:pt x="1591810" y="2194267"/>
                  </a:lnTo>
                  <a:lnTo>
                    <a:pt x="1594810" y="2195546"/>
                  </a:lnTo>
                  <a:lnTo>
                    <a:pt x="1598805" y="2194492"/>
                  </a:lnTo>
                  <a:lnTo>
                    <a:pt x="1600751" y="2191777"/>
                  </a:lnTo>
                  <a:lnTo>
                    <a:pt x="1603316" y="2188537"/>
                  </a:lnTo>
                  <a:lnTo>
                    <a:pt x="1602546" y="2183876"/>
                  </a:lnTo>
                  <a:lnTo>
                    <a:pt x="1599306" y="2181312"/>
                  </a:lnTo>
                  <a:lnTo>
                    <a:pt x="1595208" y="2177988"/>
                  </a:lnTo>
                  <a:lnTo>
                    <a:pt x="1591968" y="2175425"/>
                  </a:lnTo>
                  <a:close/>
                </a:path>
                <a:path w="17866995" h="10083165">
                  <a:moveTo>
                    <a:pt x="13600501" y="7289989"/>
                  </a:moveTo>
                  <a:lnTo>
                    <a:pt x="13595981" y="7290424"/>
                  </a:lnTo>
                  <a:lnTo>
                    <a:pt x="13590187" y="7296620"/>
                  </a:lnTo>
                  <a:lnTo>
                    <a:pt x="13590622" y="7301139"/>
                  </a:lnTo>
                  <a:lnTo>
                    <a:pt x="13597675" y="7307693"/>
                  </a:lnTo>
                  <a:lnTo>
                    <a:pt x="13598198" y="7308310"/>
                  </a:lnTo>
                  <a:lnTo>
                    <a:pt x="13602533" y="7310159"/>
                  </a:lnTo>
                  <a:lnTo>
                    <a:pt x="13605909" y="7309629"/>
                  </a:lnTo>
                  <a:lnTo>
                    <a:pt x="13608188" y="7307057"/>
                  </a:lnTo>
                  <a:lnTo>
                    <a:pt x="13611086" y="7303958"/>
                  </a:lnTo>
                  <a:lnTo>
                    <a:pt x="13610649" y="7299439"/>
                  </a:lnTo>
                  <a:lnTo>
                    <a:pt x="13600501" y="7289989"/>
                  </a:lnTo>
                  <a:close/>
                </a:path>
                <a:path w="17866995" h="10083165">
                  <a:moveTo>
                    <a:pt x="10904846" y="6131444"/>
                  </a:moveTo>
                  <a:lnTo>
                    <a:pt x="10900754" y="6130881"/>
                  </a:lnTo>
                  <a:lnTo>
                    <a:pt x="10895520" y="6130224"/>
                  </a:lnTo>
                  <a:lnTo>
                    <a:pt x="10891286" y="6129993"/>
                  </a:lnTo>
                  <a:lnTo>
                    <a:pt x="10887721" y="6132806"/>
                  </a:lnTo>
                  <a:lnTo>
                    <a:pt x="10887156" y="6136899"/>
                  </a:lnTo>
                  <a:lnTo>
                    <a:pt x="10886877" y="6140325"/>
                  </a:lnTo>
                  <a:lnTo>
                    <a:pt x="10888691" y="6143463"/>
                  </a:lnTo>
                  <a:lnTo>
                    <a:pt x="10891691" y="6144742"/>
                  </a:lnTo>
                  <a:lnTo>
                    <a:pt x="10891833" y="6144409"/>
                  </a:lnTo>
                  <a:lnTo>
                    <a:pt x="10893832" y="6145262"/>
                  </a:lnTo>
                  <a:lnTo>
                    <a:pt x="10899068" y="6145920"/>
                  </a:lnTo>
                  <a:lnTo>
                    <a:pt x="10903303" y="6146151"/>
                  </a:lnTo>
                  <a:lnTo>
                    <a:pt x="10906866" y="6143337"/>
                  </a:lnTo>
                  <a:lnTo>
                    <a:pt x="10907430" y="6139244"/>
                  </a:lnTo>
                  <a:lnTo>
                    <a:pt x="10907660" y="6135009"/>
                  </a:lnTo>
                  <a:lnTo>
                    <a:pt x="10904846" y="6131444"/>
                  </a:lnTo>
                  <a:close/>
                </a:path>
                <a:path w="17866995" h="10083165">
                  <a:moveTo>
                    <a:pt x="1522123" y="2121205"/>
                  </a:moveTo>
                  <a:lnTo>
                    <a:pt x="1517462" y="2121975"/>
                  </a:lnTo>
                  <a:lnTo>
                    <a:pt x="1512334" y="2128454"/>
                  </a:lnTo>
                  <a:lnTo>
                    <a:pt x="1513103" y="2133116"/>
                  </a:lnTo>
                  <a:lnTo>
                    <a:pt x="1516343" y="2135680"/>
                  </a:lnTo>
                  <a:lnTo>
                    <a:pt x="1520441" y="2139003"/>
                  </a:lnTo>
                  <a:lnTo>
                    <a:pt x="1525107" y="2140993"/>
                  </a:lnTo>
                  <a:lnTo>
                    <a:pt x="1528960" y="2140274"/>
                  </a:lnTo>
                  <a:lnTo>
                    <a:pt x="1530906" y="2137558"/>
                  </a:lnTo>
                  <a:lnTo>
                    <a:pt x="1533470" y="2134318"/>
                  </a:lnTo>
                  <a:lnTo>
                    <a:pt x="1532700" y="2129657"/>
                  </a:lnTo>
                  <a:lnTo>
                    <a:pt x="1529461" y="2127093"/>
                  </a:lnTo>
                  <a:lnTo>
                    <a:pt x="1525363" y="2123769"/>
                  </a:lnTo>
                  <a:lnTo>
                    <a:pt x="1522123" y="2121205"/>
                  </a:lnTo>
                  <a:close/>
                </a:path>
                <a:path w="17866995" h="10083165">
                  <a:moveTo>
                    <a:pt x="13534597" y="7231147"/>
                  </a:moveTo>
                  <a:lnTo>
                    <a:pt x="13530078" y="7231584"/>
                  </a:lnTo>
                  <a:lnTo>
                    <a:pt x="13524283" y="7237779"/>
                  </a:lnTo>
                  <a:lnTo>
                    <a:pt x="13524719" y="7242298"/>
                  </a:lnTo>
                  <a:lnTo>
                    <a:pt x="13531770" y="7248852"/>
                  </a:lnTo>
                  <a:lnTo>
                    <a:pt x="13532628" y="7249612"/>
                  </a:lnTo>
                  <a:lnTo>
                    <a:pt x="13536627" y="7251318"/>
                  </a:lnTo>
                  <a:lnTo>
                    <a:pt x="13540005" y="7250789"/>
                  </a:lnTo>
                  <a:lnTo>
                    <a:pt x="13542285" y="7248215"/>
                  </a:lnTo>
                  <a:lnTo>
                    <a:pt x="13545182" y="7245118"/>
                  </a:lnTo>
                  <a:lnTo>
                    <a:pt x="13544746" y="7240599"/>
                  </a:lnTo>
                  <a:lnTo>
                    <a:pt x="13534597" y="7231147"/>
                  </a:lnTo>
                  <a:close/>
                </a:path>
                <a:path w="17866995" h="10083165">
                  <a:moveTo>
                    <a:pt x="10992651" y="6141716"/>
                  </a:moveTo>
                  <a:lnTo>
                    <a:pt x="10988558" y="6141152"/>
                  </a:lnTo>
                  <a:lnTo>
                    <a:pt x="10983322" y="6140494"/>
                  </a:lnTo>
                  <a:lnTo>
                    <a:pt x="10979088" y="6140264"/>
                  </a:lnTo>
                  <a:lnTo>
                    <a:pt x="10975524" y="6143077"/>
                  </a:lnTo>
                  <a:lnTo>
                    <a:pt x="10974960" y="6147170"/>
                  </a:lnTo>
                  <a:lnTo>
                    <a:pt x="10974681" y="6150596"/>
                  </a:lnTo>
                  <a:lnTo>
                    <a:pt x="10976494" y="6153734"/>
                  </a:lnTo>
                  <a:lnTo>
                    <a:pt x="10979493" y="6155013"/>
                  </a:lnTo>
                  <a:lnTo>
                    <a:pt x="10979635" y="6154680"/>
                  </a:lnTo>
                  <a:lnTo>
                    <a:pt x="10981636" y="6155534"/>
                  </a:lnTo>
                  <a:lnTo>
                    <a:pt x="10986871" y="6156190"/>
                  </a:lnTo>
                  <a:lnTo>
                    <a:pt x="10991106" y="6156422"/>
                  </a:lnTo>
                  <a:lnTo>
                    <a:pt x="10994671" y="6153608"/>
                  </a:lnTo>
                  <a:lnTo>
                    <a:pt x="10995234" y="6149515"/>
                  </a:lnTo>
                  <a:lnTo>
                    <a:pt x="10995465" y="6145281"/>
                  </a:lnTo>
                  <a:lnTo>
                    <a:pt x="10992651" y="6141716"/>
                  </a:lnTo>
                  <a:close/>
                </a:path>
                <a:path w="17866995" h="10083165">
                  <a:moveTo>
                    <a:pt x="1453038" y="2066129"/>
                  </a:moveTo>
                  <a:lnTo>
                    <a:pt x="1448185" y="2066422"/>
                  </a:lnTo>
                  <a:lnTo>
                    <a:pt x="1443057" y="2072902"/>
                  </a:lnTo>
                  <a:lnTo>
                    <a:pt x="1443351" y="2077755"/>
                  </a:lnTo>
                  <a:lnTo>
                    <a:pt x="1446591" y="2080318"/>
                  </a:lnTo>
                  <a:lnTo>
                    <a:pt x="1450689" y="2083642"/>
                  </a:lnTo>
                  <a:lnTo>
                    <a:pt x="1455355" y="2085633"/>
                  </a:lnTo>
                  <a:lnTo>
                    <a:pt x="1458875" y="2084771"/>
                  </a:lnTo>
                  <a:lnTo>
                    <a:pt x="1461154" y="2082197"/>
                  </a:lnTo>
                  <a:lnTo>
                    <a:pt x="1463576" y="2079291"/>
                  </a:lnTo>
                  <a:lnTo>
                    <a:pt x="1463282" y="2074437"/>
                  </a:lnTo>
                  <a:lnTo>
                    <a:pt x="1460042" y="2071873"/>
                  </a:lnTo>
                  <a:lnTo>
                    <a:pt x="1455944" y="2068551"/>
                  </a:lnTo>
                  <a:lnTo>
                    <a:pt x="1453038" y="2066129"/>
                  </a:lnTo>
                  <a:close/>
                </a:path>
                <a:path w="17866995" h="10083165">
                  <a:moveTo>
                    <a:pt x="13467933" y="7173165"/>
                  </a:moveTo>
                  <a:lnTo>
                    <a:pt x="13463080" y="7173458"/>
                  </a:lnTo>
                  <a:lnTo>
                    <a:pt x="13460516" y="7176698"/>
                  </a:lnTo>
                  <a:lnTo>
                    <a:pt x="13457618" y="7179795"/>
                  </a:lnTo>
                  <a:lnTo>
                    <a:pt x="13457912" y="7184649"/>
                  </a:lnTo>
                  <a:lnTo>
                    <a:pt x="13461152" y="7187212"/>
                  </a:lnTo>
                  <a:lnTo>
                    <a:pt x="13465108" y="7190870"/>
                  </a:lnTo>
                  <a:lnTo>
                    <a:pt x="13467108" y="7191723"/>
                  </a:lnTo>
                  <a:lnTo>
                    <a:pt x="13466966" y="7192056"/>
                  </a:lnTo>
                  <a:lnTo>
                    <a:pt x="13469965" y="7193336"/>
                  </a:lnTo>
                  <a:lnTo>
                    <a:pt x="13473341" y="7192805"/>
                  </a:lnTo>
                  <a:lnTo>
                    <a:pt x="13475621" y="7190233"/>
                  </a:lnTo>
                  <a:lnTo>
                    <a:pt x="13478518" y="7187135"/>
                  </a:lnTo>
                  <a:lnTo>
                    <a:pt x="13478224" y="7182282"/>
                  </a:lnTo>
                  <a:lnTo>
                    <a:pt x="13474985" y="7179718"/>
                  </a:lnTo>
                  <a:lnTo>
                    <a:pt x="13467933" y="7173165"/>
                  </a:lnTo>
                  <a:close/>
                </a:path>
                <a:path w="17866995" h="10083165">
                  <a:moveTo>
                    <a:pt x="11080788" y="6152129"/>
                  </a:moveTo>
                  <a:lnTo>
                    <a:pt x="11076695" y="6151566"/>
                  </a:lnTo>
                  <a:lnTo>
                    <a:pt x="11071462" y="6150909"/>
                  </a:lnTo>
                  <a:lnTo>
                    <a:pt x="11067226" y="6150677"/>
                  </a:lnTo>
                  <a:lnTo>
                    <a:pt x="11063661" y="6153491"/>
                  </a:lnTo>
                  <a:lnTo>
                    <a:pt x="11063098" y="6157584"/>
                  </a:lnTo>
                  <a:lnTo>
                    <a:pt x="11062818" y="6161011"/>
                  </a:lnTo>
                  <a:lnTo>
                    <a:pt x="11064632" y="6164148"/>
                  </a:lnTo>
                  <a:lnTo>
                    <a:pt x="11067631" y="6165427"/>
                  </a:lnTo>
                  <a:lnTo>
                    <a:pt x="11067773" y="6165094"/>
                  </a:lnTo>
                  <a:lnTo>
                    <a:pt x="11069774" y="6165947"/>
                  </a:lnTo>
                  <a:lnTo>
                    <a:pt x="11075007" y="6166604"/>
                  </a:lnTo>
                  <a:lnTo>
                    <a:pt x="11079242" y="6166835"/>
                  </a:lnTo>
                  <a:lnTo>
                    <a:pt x="11082806" y="6164021"/>
                  </a:lnTo>
                  <a:lnTo>
                    <a:pt x="11083370" y="6159928"/>
                  </a:lnTo>
                  <a:lnTo>
                    <a:pt x="11083602" y="6155694"/>
                  </a:lnTo>
                  <a:lnTo>
                    <a:pt x="11080788" y="6152129"/>
                  </a:lnTo>
                  <a:close/>
                </a:path>
                <a:path w="17866995" h="10083165">
                  <a:moveTo>
                    <a:pt x="1384379" y="2010052"/>
                  </a:moveTo>
                  <a:lnTo>
                    <a:pt x="1379527" y="2010345"/>
                  </a:lnTo>
                  <a:lnTo>
                    <a:pt x="1374399" y="2016825"/>
                  </a:lnTo>
                  <a:lnTo>
                    <a:pt x="1374692" y="2021679"/>
                  </a:lnTo>
                  <a:lnTo>
                    <a:pt x="1377932" y="2024242"/>
                  </a:lnTo>
                  <a:lnTo>
                    <a:pt x="1382030" y="2027566"/>
                  </a:lnTo>
                  <a:lnTo>
                    <a:pt x="1384030" y="2028419"/>
                  </a:lnTo>
                  <a:lnTo>
                    <a:pt x="1383887" y="2028752"/>
                  </a:lnTo>
                  <a:lnTo>
                    <a:pt x="1386887" y="2030032"/>
                  </a:lnTo>
                  <a:lnTo>
                    <a:pt x="1390407" y="2029169"/>
                  </a:lnTo>
                  <a:lnTo>
                    <a:pt x="1392686" y="2026596"/>
                  </a:lnTo>
                  <a:lnTo>
                    <a:pt x="1395250" y="2023356"/>
                  </a:lnTo>
                  <a:lnTo>
                    <a:pt x="1394957" y="2018503"/>
                  </a:lnTo>
                  <a:lnTo>
                    <a:pt x="1391716" y="2015940"/>
                  </a:lnTo>
                  <a:lnTo>
                    <a:pt x="1387619" y="2012616"/>
                  </a:lnTo>
                  <a:lnTo>
                    <a:pt x="1384379" y="2010052"/>
                  </a:lnTo>
                  <a:close/>
                </a:path>
                <a:path w="17866995" h="10083165">
                  <a:moveTo>
                    <a:pt x="13400175" y="7115896"/>
                  </a:moveTo>
                  <a:lnTo>
                    <a:pt x="13395323" y="7116190"/>
                  </a:lnTo>
                  <a:lnTo>
                    <a:pt x="13390194" y="7122670"/>
                  </a:lnTo>
                  <a:lnTo>
                    <a:pt x="13390488" y="7127523"/>
                  </a:lnTo>
                  <a:lnTo>
                    <a:pt x="13393729" y="7130087"/>
                  </a:lnTo>
                  <a:lnTo>
                    <a:pt x="13397826" y="7133410"/>
                  </a:lnTo>
                  <a:lnTo>
                    <a:pt x="13399826" y="7134264"/>
                  </a:lnTo>
                  <a:lnTo>
                    <a:pt x="13399684" y="7134597"/>
                  </a:lnTo>
                  <a:lnTo>
                    <a:pt x="13402683" y="7135876"/>
                  </a:lnTo>
                  <a:lnTo>
                    <a:pt x="13406204" y="7135014"/>
                  </a:lnTo>
                  <a:lnTo>
                    <a:pt x="13408483" y="7132441"/>
                  </a:lnTo>
                  <a:lnTo>
                    <a:pt x="13411047" y="7129201"/>
                  </a:lnTo>
                  <a:lnTo>
                    <a:pt x="13410753" y="7124348"/>
                  </a:lnTo>
                  <a:lnTo>
                    <a:pt x="13407513" y="7121784"/>
                  </a:lnTo>
                  <a:lnTo>
                    <a:pt x="13403415" y="7118460"/>
                  </a:lnTo>
                  <a:lnTo>
                    <a:pt x="13400175" y="7115896"/>
                  </a:lnTo>
                  <a:close/>
                </a:path>
                <a:path w="17866995" h="10083165">
                  <a:moveTo>
                    <a:pt x="11168641" y="6163210"/>
                  </a:moveTo>
                  <a:lnTo>
                    <a:pt x="11164549" y="6162646"/>
                  </a:lnTo>
                  <a:lnTo>
                    <a:pt x="11159313" y="6161988"/>
                  </a:lnTo>
                  <a:lnTo>
                    <a:pt x="11155078" y="6161758"/>
                  </a:lnTo>
                  <a:lnTo>
                    <a:pt x="11151514" y="6164571"/>
                  </a:lnTo>
                  <a:lnTo>
                    <a:pt x="11150950" y="6168664"/>
                  </a:lnTo>
                  <a:lnTo>
                    <a:pt x="11150670" y="6172091"/>
                  </a:lnTo>
                  <a:lnTo>
                    <a:pt x="11152485" y="6175228"/>
                  </a:lnTo>
                  <a:lnTo>
                    <a:pt x="11155484" y="6176507"/>
                  </a:lnTo>
                  <a:lnTo>
                    <a:pt x="11155626" y="6176174"/>
                  </a:lnTo>
                  <a:lnTo>
                    <a:pt x="11157626" y="6177028"/>
                  </a:lnTo>
                  <a:lnTo>
                    <a:pt x="11162861" y="6177684"/>
                  </a:lnTo>
                  <a:lnTo>
                    <a:pt x="11167097" y="6177915"/>
                  </a:lnTo>
                  <a:lnTo>
                    <a:pt x="11170661" y="6175103"/>
                  </a:lnTo>
                  <a:lnTo>
                    <a:pt x="11171225" y="6171009"/>
                  </a:lnTo>
                  <a:lnTo>
                    <a:pt x="11171455" y="6166775"/>
                  </a:lnTo>
                  <a:lnTo>
                    <a:pt x="11168641" y="6163210"/>
                  </a:lnTo>
                  <a:close/>
                </a:path>
                <a:path w="17866995" h="10083165">
                  <a:moveTo>
                    <a:pt x="1316622" y="1952785"/>
                  </a:moveTo>
                  <a:lnTo>
                    <a:pt x="1311770" y="1953079"/>
                  </a:lnTo>
                  <a:lnTo>
                    <a:pt x="1306642" y="1959559"/>
                  </a:lnTo>
                  <a:lnTo>
                    <a:pt x="1306936" y="1964411"/>
                  </a:lnTo>
                  <a:lnTo>
                    <a:pt x="1310176" y="1966975"/>
                  </a:lnTo>
                  <a:lnTo>
                    <a:pt x="1314273" y="1970298"/>
                  </a:lnTo>
                  <a:lnTo>
                    <a:pt x="1316273" y="1971151"/>
                  </a:lnTo>
                  <a:lnTo>
                    <a:pt x="1316131" y="1971485"/>
                  </a:lnTo>
                  <a:lnTo>
                    <a:pt x="1319130" y="1972765"/>
                  </a:lnTo>
                  <a:lnTo>
                    <a:pt x="1322650" y="1971902"/>
                  </a:lnTo>
                  <a:lnTo>
                    <a:pt x="1324929" y="1969328"/>
                  </a:lnTo>
                  <a:lnTo>
                    <a:pt x="1327493" y="1966089"/>
                  </a:lnTo>
                  <a:lnTo>
                    <a:pt x="1327200" y="1961236"/>
                  </a:lnTo>
                  <a:lnTo>
                    <a:pt x="1323960" y="1958673"/>
                  </a:lnTo>
                  <a:lnTo>
                    <a:pt x="1319862" y="1955349"/>
                  </a:lnTo>
                  <a:lnTo>
                    <a:pt x="1316622" y="1952785"/>
                  </a:lnTo>
                  <a:close/>
                </a:path>
                <a:path w="17866995" h="10083165">
                  <a:moveTo>
                    <a:pt x="11256351" y="6174624"/>
                  </a:moveTo>
                  <a:lnTo>
                    <a:pt x="11252259" y="6174059"/>
                  </a:lnTo>
                  <a:lnTo>
                    <a:pt x="11247023" y="6173401"/>
                  </a:lnTo>
                  <a:lnTo>
                    <a:pt x="11242931" y="6172838"/>
                  </a:lnTo>
                  <a:lnTo>
                    <a:pt x="11239368" y="6175651"/>
                  </a:lnTo>
                  <a:lnTo>
                    <a:pt x="11238804" y="6179745"/>
                  </a:lnTo>
                  <a:lnTo>
                    <a:pt x="11238525" y="6183170"/>
                  </a:lnTo>
                  <a:lnTo>
                    <a:pt x="11240336" y="6186307"/>
                  </a:lnTo>
                  <a:lnTo>
                    <a:pt x="11243336" y="6187587"/>
                  </a:lnTo>
                  <a:lnTo>
                    <a:pt x="11243146" y="6187112"/>
                  </a:lnTo>
                  <a:lnTo>
                    <a:pt x="11245147" y="6187965"/>
                  </a:lnTo>
                  <a:lnTo>
                    <a:pt x="11250380" y="6188622"/>
                  </a:lnTo>
                  <a:lnTo>
                    <a:pt x="11254473" y="6189186"/>
                  </a:lnTo>
                  <a:lnTo>
                    <a:pt x="11258037" y="6186373"/>
                  </a:lnTo>
                  <a:lnTo>
                    <a:pt x="11259113" y="6178559"/>
                  </a:lnTo>
                  <a:lnTo>
                    <a:pt x="11259164" y="6178187"/>
                  </a:lnTo>
                  <a:lnTo>
                    <a:pt x="11256351" y="6174624"/>
                  </a:lnTo>
                  <a:close/>
                </a:path>
                <a:path w="17866995" h="10083165">
                  <a:moveTo>
                    <a:pt x="13332135" y="7059296"/>
                  </a:moveTo>
                  <a:lnTo>
                    <a:pt x="13327282" y="7059589"/>
                  </a:lnTo>
                  <a:lnTo>
                    <a:pt x="13322155" y="7066069"/>
                  </a:lnTo>
                  <a:lnTo>
                    <a:pt x="13322448" y="7070923"/>
                  </a:lnTo>
                  <a:lnTo>
                    <a:pt x="13325688" y="7073486"/>
                  </a:lnTo>
                  <a:lnTo>
                    <a:pt x="13329784" y="7076809"/>
                  </a:lnTo>
                  <a:lnTo>
                    <a:pt x="13331785" y="7077662"/>
                  </a:lnTo>
                  <a:lnTo>
                    <a:pt x="13331642" y="7077996"/>
                  </a:lnTo>
                  <a:lnTo>
                    <a:pt x="13334642" y="7079275"/>
                  </a:lnTo>
                  <a:lnTo>
                    <a:pt x="13338162" y="7078413"/>
                  </a:lnTo>
                  <a:lnTo>
                    <a:pt x="13340441" y="7075840"/>
                  </a:lnTo>
                  <a:lnTo>
                    <a:pt x="13343005" y="7072600"/>
                  </a:lnTo>
                  <a:lnTo>
                    <a:pt x="13342711" y="7067747"/>
                  </a:lnTo>
                  <a:lnTo>
                    <a:pt x="13339471" y="7065183"/>
                  </a:lnTo>
                  <a:lnTo>
                    <a:pt x="13335375" y="7061860"/>
                  </a:lnTo>
                  <a:lnTo>
                    <a:pt x="13332135" y="7059296"/>
                  </a:lnTo>
                  <a:close/>
                </a:path>
                <a:path w="17866995" h="10083165">
                  <a:moveTo>
                    <a:pt x="1250100" y="1894469"/>
                  </a:moveTo>
                  <a:lnTo>
                    <a:pt x="1245581" y="1894904"/>
                  </a:lnTo>
                  <a:lnTo>
                    <a:pt x="1239787" y="1901100"/>
                  </a:lnTo>
                  <a:lnTo>
                    <a:pt x="1240223" y="1905619"/>
                  </a:lnTo>
                  <a:lnTo>
                    <a:pt x="1247276" y="1912173"/>
                  </a:lnTo>
                  <a:lnTo>
                    <a:pt x="1247802" y="1912792"/>
                  </a:lnTo>
                  <a:lnTo>
                    <a:pt x="1252133" y="1914639"/>
                  </a:lnTo>
                  <a:lnTo>
                    <a:pt x="1255511" y="1914110"/>
                  </a:lnTo>
                  <a:lnTo>
                    <a:pt x="1257790" y="1911537"/>
                  </a:lnTo>
                  <a:lnTo>
                    <a:pt x="1260687" y="1908439"/>
                  </a:lnTo>
                  <a:lnTo>
                    <a:pt x="1260251" y="1903919"/>
                  </a:lnTo>
                  <a:lnTo>
                    <a:pt x="1250100" y="1894469"/>
                  </a:lnTo>
                  <a:close/>
                </a:path>
                <a:path w="17866995" h="10083165">
                  <a:moveTo>
                    <a:pt x="11344253" y="6186513"/>
                  </a:moveTo>
                  <a:lnTo>
                    <a:pt x="11340160" y="6185948"/>
                  </a:lnTo>
                  <a:lnTo>
                    <a:pt x="11334927" y="6185291"/>
                  </a:lnTo>
                  <a:lnTo>
                    <a:pt x="11330833" y="6184727"/>
                  </a:lnTo>
                  <a:lnTo>
                    <a:pt x="11326936" y="6187398"/>
                  </a:lnTo>
                  <a:lnTo>
                    <a:pt x="11326372" y="6191492"/>
                  </a:lnTo>
                  <a:lnTo>
                    <a:pt x="11326124" y="6194537"/>
                  </a:lnTo>
                  <a:lnTo>
                    <a:pt x="11326092" y="6194917"/>
                  </a:lnTo>
                  <a:lnTo>
                    <a:pt x="11327906" y="6198055"/>
                  </a:lnTo>
                  <a:lnTo>
                    <a:pt x="11332571" y="6200045"/>
                  </a:lnTo>
                  <a:lnTo>
                    <a:pt x="11337807" y="6200703"/>
                  </a:lnTo>
                  <a:lnTo>
                    <a:pt x="11341900" y="6201266"/>
                  </a:lnTo>
                  <a:lnTo>
                    <a:pt x="11345796" y="6198595"/>
                  </a:lnTo>
                  <a:lnTo>
                    <a:pt x="11346924" y="6190409"/>
                  </a:lnTo>
                  <a:lnTo>
                    <a:pt x="11344253" y="6186513"/>
                  </a:lnTo>
                  <a:close/>
                </a:path>
                <a:path w="17866995" h="10083165">
                  <a:moveTo>
                    <a:pt x="13262857" y="7003743"/>
                  </a:moveTo>
                  <a:lnTo>
                    <a:pt x="13258337" y="7004179"/>
                  </a:lnTo>
                  <a:lnTo>
                    <a:pt x="13253209" y="7010659"/>
                  </a:lnTo>
                  <a:lnTo>
                    <a:pt x="13253645" y="7015179"/>
                  </a:lnTo>
                  <a:lnTo>
                    <a:pt x="13256886" y="7017743"/>
                  </a:lnTo>
                  <a:lnTo>
                    <a:pt x="13260984" y="7021066"/>
                  </a:lnTo>
                  <a:lnTo>
                    <a:pt x="13262650" y="7021777"/>
                  </a:lnTo>
                  <a:lnTo>
                    <a:pt x="13262508" y="7022111"/>
                  </a:lnTo>
                  <a:lnTo>
                    <a:pt x="13265507" y="7023390"/>
                  </a:lnTo>
                  <a:lnTo>
                    <a:pt x="13269028" y="7022527"/>
                  </a:lnTo>
                  <a:lnTo>
                    <a:pt x="13271307" y="7019955"/>
                  </a:lnTo>
                  <a:lnTo>
                    <a:pt x="13273871" y="7016715"/>
                  </a:lnTo>
                  <a:lnTo>
                    <a:pt x="13273435" y="7012195"/>
                  </a:lnTo>
                  <a:lnTo>
                    <a:pt x="13270195" y="7009631"/>
                  </a:lnTo>
                  <a:lnTo>
                    <a:pt x="13266097" y="7006307"/>
                  </a:lnTo>
                  <a:lnTo>
                    <a:pt x="13262857" y="7003743"/>
                  </a:lnTo>
                  <a:close/>
                </a:path>
                <a:path w="17866995" h="10083165">
                  <a:moveTo>
                    <a:pt x="1183864" y="1835485"/>
                  </a:moveTo>
                  <a:lnTo>
                    <a:pt x="1179344" y="1835922"/>
                  </a:lnTo>
                  <a:lnTo>
                    <a:pt x="1173550" y="1842116"/>
                  </a:lnTo>
                  <a:lnTo>
                    <a:pt x="1173986" y="1846635"/>
                  </a:lnTo>
                  <a:lnTo>
                    <a:pt x="1181039" y="1853190"/>
                  </a:lnTo>
                  <a:lnTo>
                    <a:pt x="1181897" y="1853950"/>
                  </a:lnTo>
                  <a:lnTo>
                    <a:pt x="1185896" y="1855656"/>
                  </a:lnTo>
                  <a:lnTo>
                    <a:pt x="1189273" y="1855128"/>
                  </a:lnTo>
                  <a:lnTo>
                    <a:pt x="1191553" y="1852554"/>
                  </a:lnTo>
                  <a:lnTo>
                    <a:pt x="1194450" y="1849456"/>
                  </a:lnTo>
                  <a:lnTo>
                    <a:pt x="1194015" y="1844936"/>
                  </a:lnTo>
                  <a:lnTo>
                    <a:pt x="1183864" y="1835485"/>
                  </a:lnTo>
                  <a:close/>
                </a:path>
                <a:path w="17866995" h="10083165">
                  <a:moveTo>
                    <a:pt x="11431871" y="6199068"/>
                  </a:moveTo>
                  <a:lnTo>
                    <a:pt x="11427779" y="6198504"/>
                  </a:lnTo>
                  <a:lnTo>
                    <a:pt x="11422544" y="6197847"/>
                  </a:lnTo>
                  <a:lnTo>
                    <a:pt x="11418450" y="6197283"/>
                  </a:lnTo>
                  <a:lnTo>
                    <a:pt x="11414553" y="6199954"/>
                  </a:lnTo>
                  <a:lnTo>
                    <a:pt x="11413989" y="6204046"/>
                  </a:lnTo>
                  <a:lnTo>
                    <a:pt x="11413444" y="6206966"/>
                  </a:lnTo>
                  <a:lnTo>
                    <a:pt x="11413376" y="6207331"/>
                  </a:lnTo>
                  <a:lnTo>
                    <a:pt x="11415522" y="6210610"/>
                  </a:lnTo>
                  <a:lnTo>
                    <a:pt x="11420188" y="6212600"/>
                  </a:lnTo>
                  <a:lnTo>
                    <a:pt x="11425424" y="6213258"/>
                  </a:lnTo>
                  <a:lnTo>
                    <a:pt x="11429517" y="6213822"/>
                  </a:lnTo>
                  <a:lnTo>
                    <a:pt x="11433414" y="6211151"/>
                  </a:lnTo>
                  <a:lnTo>
                    <a:pt x="11434543" y="6202966"/>
                  </a:lnTo>
                  <a:lnTo>
                    <a:pt x="11431871" y="6199068"/>
                  </a:lnTo>
                  <a:close/>
                </a:path>
                <a:path w="17866995" h="10083165">
                  <a:moveTo>
                    <a:pt x="13192963" y="6948715"/>
                  </a:moveTo>
                  <a:lnTo>
                    <a:pt x="13188301" y="6949485"/>
                  </a:lnTo>
                  <a:lnTo>
                    <a:pt x="13183173" y="6955965"/>
                  </a:lnTo>
                  <a:lnTo>
                    <a:pt x="13183944" y="6960627"/>
                  </a:lnTo>
                  <a:lnTo>
                    <a:pt x="13187183" y="6963191"/>
                  </a:lnTo>
                  <a:lnTo>
                    <a:pt x="13191282" y="6966514"/>
                  </a:lnTo>
                  <a:lnTo>
                    <a:pt x="13195947" y="6968504"/>
                  </a:lnTo>
                  <a:lnTo>
                    <a:pt x="13199800" y="6967785"/>
                  </a:lnTo>
                  <a:lnTo>
                    <a:pt x="13201746" y="6965070"/>
                  </a:lnTo>
                  <a:lnTo>
                    <a:pt x="13204311" y="6961829"/>
                  </a:lnTo>
                  <a:lnTo>
                    <a:pt x="13203541" y="6957168"/>
                  </a:lnTo>
                  <a:lnTo>
                    <a:pt x="13200300" y="6954603"/>
                  </a:lnTo>
                  <a:lnTo>
                    <a:pt x="13196203" y="6951280"/>
                  </a:lnTo>
                  <a:lnTo>
                    <a:pt x="13192963" y="6948715"/>
                  </a:lnTo>
                  <a:close/>
                </a:path>
                <a:path w="17866995" h="10083165">
                  <a:moveTo>
                    <a:pt x="1118911" y="1776262"/>
                  </a:moveTo>
                  <a:lnTo>
                    <a:pt x="1114200" y="1776223"/>
                  </a:lnTo>
                  <a:lnTo>
                    <a:pt x="1111303" y="1779320"/>
                  </a:lnTo>
                  <a:lnTo>
                    <a:pt x="1108548" y="1782084"/>
                  </a:lnTo>
                  <a:lnTo>
                    <a:pt x="1108509" y="1786794"/>
                  </a:lnTo>
                  <a:lnTo>
                    <a:pt x="1115561" y="1793349"/>
                  </a:lnTo>
                  <a:lnTo>
                    <a:pt x="1116086" y="1793967"/>
                  </a:lnTo>
                  <a:lnTo>
                    <a:pt x="1117752" y="1794678"/>
                  </a:lnTo>
                  <a:lnTo>
                    <a:pt x="1117610" y="1795011"/>
                  </a:lnTo>
                  <a:lnTo>
                    <a:pt x="1120277" y="1796149"/>
                  </a:lnTo>
                  <a:lnTo>
                    <a:pt x="1123796" y="1795286"/>
                  </a:lnTo>
                  <a:lnTo>
                    <a:pt x="1125933" y="1793046"/>
                  </a:lnTo>
                  <a:lnTo>
                    <a:pt x="1128688" y="1790281"/>
                  </a:lnTo>
                  <a:lnTo>
                    <a:pt x="1128728" y="1785571"/>
                  </a:lnTo>
                  <a:lnTo>
                    <a:pt x="1121675" y="1779018"/>
                  </a:lnTo>
                  <a:lnTo>
                    <a:pt x="1118911" y="1776262"/>
                  </a:lnTo>
                  <a:close/>
                </a:path>
                <a:path w="17866995" h="10083165">
                  <a:moveTo>
                    <a:pt x="11519539" y="6212433"/>
                  </a:moveTo>
                  <a:lnTo>
                    <a:pt x="11515445" y="6211869"/>
                  </a:lnTo>
                  <a:lnTo>
                    <a:pt x="11510210" y="6211211"/>
                  </a:lnTo>
                  <a:lnTo>
                    <a:pt x="11506117" y="6210647"/>
                  </a:lnTo>
                  <a:lnTo>
                    <a:pt x="11502219" y="6213318"/>
                  </a:lnTo>
                  <a:lnTo>
                    <a:pt x="11501655" y="6217411"/>
                  </a:lnTo>
                  <a:lnTo>
                    <a:pt x="11500900" y="6221028"/>
                  </a:lnTo>
                  <a:lnTo>
                    <a:pt x="11503046" y="6224308"/>
                  </a:lnTo>
                  <a:lnTo>
                    <a:pt x="11506047" y="6225587"/>
                  </a:lnTo>
                  <a:lnTo>
                    <a:pt x="11506189" y="6225254"/>
                  </a:lnTo>
                  <a:lnTo>
                    <a:pt x="11507855" y="6225965"/>
                  </a:lnTo>
                  <a:lnTo>
                    <a:pt x="11513091" y="6226622"/>
                  </a:lnTo>
                  <a:lnTo>
                    <a:pt x="11517183" y="6227186"/>
                  </a:lnTo>
                  <a:lnTo>
                    <a:pt x="11521082" y="6224516"/>
                  </a:lnTo>
                  <a:lnTo>
                    <a:pt x="11522210" y="6216329"/>
                  </a:lnTo>
                  <a:lnTo>
                    <a:pt x="11519539" y="6212433"/>
                  </a:lnTo>
                  <a:close/>
                </a:path>
                <a:path w="17866995" h="10083165">
                  <a:moveTo>
                    <a:pt x="13122215" y="6895688"/>
                  </a:moveTo>
                  <a:lnTo>
                    <a:pt x="13117554" y="6896457"/>
                  </a:lnTo>
                  <a:lnTo>
                    <a:pt x="13112426" y="6902937"/>
                  </a:lnTo>
                  <a:lnTo>
                    <a:pt x="13113197" y="6907599"/>
                  </a:lnTo>
                  <a:lnTo>
                    <a:pt x="13116437" y="6910162"/>
                  </a:lnTo>
                  <a:lnTo>
                    <a:pt x="13120677" y="6913153"/>
                  </a:lnTo>
                  <a:lnTo>
                    <a:pt x="13122343" y="6913864"/>
                  </a:lnTo>
                  <a:lnTo>
                    <a:pt x="13122392" y="6914673"/>
                  </a:lnTo>
                  <a:lnTo>
                    <a:pt x="13125392" y="6915953"/>
                  </a:lnTo>
                  <a:lnTo>
                    <a:pt x="13129385" y="6914899"/>
                  </a:lnTo>
                  <a:lnTo>
                    <a:pt x="13131332" y="6912183"/>
                  </a:lnTo>
                  <a:lnTo>
                    <a:pt x="13133895" y="6908943"/>
                  </a:lnTo>
                  <a:lnTo>
                    <a:pt x="13133128" y="6904282"/>
                  </a:lnTo>
                  <a:lnTo>
                    <a:pt x="13122215" y="6895688"/>
                  </a:lnTo>
                  <a:close/>
                </a:path>
                <a:path w="17866995" h="10083165">
                  <a:moveTo>
                    <a:pt x="11607161" y="6227748"/>
                  </a:moveTo>
                  <a:lnTo>
                    <a:pt x="11603068" y="6227184"/>
                  </a:lnTo>
                  <a:lnTo>
                    <a:pt x="11597641" y="6226051"/>
                  </a:lnTo>
                  <a:lnTo>
                    <a:pt x="11593215" y="6225345"/>
                  </a:lnTo>
                  <a:lnTo>
                    <a:pt x="11589316" y="6228016"/>
                  </a:lnTo>
                  <a:lnTo>
                    <a:pt x="11588804" y="6231737"/>
                  </a:lnTo>
                  <a:lnTo>
                    <a:pt x="11588753" y="6232108"/>
                  </a:lnTo>
                  <a:lnTo>
                    <a:pt x="11587997" y="6235726"/>
                  </a:lnTo>
                  <a:lnTo>
                    <a:pt x="11590145" y="6239006"/>
                  </a:lnTo>
                  <a:lnTo>
                    <a:pt x="11594810" y="6240996"/>
                  </a:lnTo>
                  <a:lnTo>
                    <a:pt x="11600237" y="6242129"/>
                  </a:lnTo>
                  <a:lnTo>
                    <a:pt x="11604663" y="6242835"/>
                  </a:lnTo>
                  <a:lnTo>
                    <a:pt x="11608561" y="6240165"/>
                  </a:lnTo>
                  <a:lnTo>
                    <a:pt x="11609074" y="6236444"/>
                  </a:lnTo>
                  <a:lnTo>
                    <a:pt x="11609831" y="6231645"/>
                  </a:lnTo>
                  <a:lnTo>
                    <a:pt x="11607161" y="6227748"/>
                  </a:lnTo>
                  <a:close/>
                </a:path>
                <a:path w="17866995" h="10083165">
                  <a:moveTo>
                    <a:pt x="13049852" y="6842758"/>
                  </a:moveTo>
                  <a:lnTo>
                    <a:pt x="13045190" y="6843528"/>
                  </a:lnTo>
                  <a:lnTo>
                    <a:pt x="13040729" y="6850292"/>
                  </a:lnTo>
                  <a:lnTo>
                    <a:pt x="13041355" y="6855287"/>
                  </a:lnTo>
                  <a:lnTo>
                    <a:pt x="13044737" y="6857517"/>
                  </a:lnTo>
                  <a:lnTo>
                    <a:pt x="13049311" y="6860650"/>
                  </a:lnTo>
                  <a:lnTo>
                    <a:pt x="13053977" y="6862640"/>
                  </a:lnTo>
                  <a:lnTo>
                    <a:pt x="13057831" y="6861921"/>
                  </a:lnTo>
                  <a:lnTo>
                    <a:pt x="13059919" y="6858871"/>
                  </a:lnTo>
                  <a:lnTo>
                    <a:pt x="13062150" y="6855490"/>
                  </a:lnTo>
                  <a:lnTo>
                    <a:pt x="13061521" y="6850494"/>
                  </a:lnTo>
                  <a:lnTo>
                    <a:pt x="13058140" y="6848264"/>
                  </a:lnTo>
                  <a:lnTo>
                    <a:pt x="13053568" y="6845132"/>
                  </a:lnTo>
                  <a:lnTo>
                    <a:pt x="13049852" y="6842758"/>
                  </a:lnTo>
                  <a:close/>
                </a:path>
                <a:path w="17866995" h="10083165">
                  <a:moveTo>
                    <a:pt x="1054811" y="1715039"/>
                  </a:moveTo>
                  <a:lnTo>
                    <a:pt x="1050100" y="1715000"/>
                  </a:lnTo>
                  <a:lnTo>
                    <a:pt x="1044306" y="1721195"/>
                  </a:lnTo>
                  <a:lnTo>
                    <a:pt x="1044266" y="1725906"/>
                  </a:lnTo>
                  <a:lnTo>
                    <a:pt x="1051319" y="1732460"/>
                  </a:lnTo>
                  <a:lnTo>
                    <a:pt x="1051844" y="1733077"/>
                  </a:lnTo>
                  <a:lnTo>
                    <a:pt x="1056510" y="1735068"/>
                  </a:lnTo>
                  <a:lnTo>
                    <a:pt x="1059887" y="1734538"/>
                  </a:lnTo>
                  <a:lnTo>
                    <a:pt x="1062025" y="1732298"/>
                  </a:lnTo>
                  <a:lnTo>
                    <a:pt x="1064922" y="1729201"/>
                  </a:lnTo>
                  <a:lnTo>
                    <a:pt x="1064962" y="1724491"/>
                  </a:lnTo>
                  <a:lnTo>
                    <a:pt x="1054811" y="1715039"/>
                  </a:lnTo>
                  <a:close/>
                </a:path>
                <a:path w="17866995" h="10083165">
                  <a:moveTo>
                    <a:pt x="11693928" y="6245063"/>
                  </a:moveTo>
                  <a:lnTo>
                    <a:pt x="11689977" y="6244165"/>
                  </a:lnTo>
                  <a:lnTo>
                    <a:pt x="11684552" y="6243033"/>
                  </a:lnTo>
                  <a:lnTo>
                    <a:pt x="11680601" y="6242135"/>
                  </a:lnTo>
                  <a:lnTo>
                    <a:pt x="11676703" y="6244806"/>
                  </a:lnTo>
                  <a:lnTo>
                    <a:pt x="11675806" y="6248757"/>
                  </a:lnTo>
                  <a:lnTo>
                    <a:pt x="11675193" y="6252041"/>
                  </a:lnTo>
                  <a:lnTo>
                    <a:pt x="11676865" y="6255511"/>
                  </a:lnTo>
                  <a:lnTo>
                    <a:pt x="11681531" y="6257502"/>
                  </a:lnTo>
                  <a:lnTo>
                    <a:pt x="11686957" y="6258635"/>
                  </a:lnTo>
                  <a:lnTo>
                    <a:pt x="11690908" y="6259533"/>
                  </a:lnTo>
                  <a:lnTo>
                    <a:pt x="11694805" y="6256861"/>
                  </a:lnTo>
                  <a:lnTo>
                    <a:pt x="11696599" y="6248960"/>
                  </a:lnTo>
                  <a:lnTo>
                    <a:pt x="11693928" y="6245063"/>
                  </a:lnTo>
                  <a:close/>
                </a:path>
                <a:path w="17866995" h="10083165">
                  <a:moveTo>
                    <a:pt x="12977634" y="6792255"/>
                  </a:moveTo>
                  <a:lnTo>
                    <a:pt x="12972973" y="6793025"/>
                  </a:lnTo>
                  <a:lnTo>
                    <a:pt x="12968511" y="6799789"/>
                  </a:lnTo>
                  <a:lnTo>
                    <a:pt x="12969280" y="6804450"/>
                  </a:lnTo>
                  <a:lnTo>
                    <a:pt x="12972662" y="6806679"/>
                  </a:lnTo>
                  <a:lnTo>
                    <a:pt x="12977235" y="6809813"/>
                  </a:lnTo>
                  <a:lnTo>
                    <a:pt x="12978568" y="6810382"/>
                  </a:lnTo>
                  <a:lnTo>
                    <a:pt x="12978426" y="6810714"/>
                  </a:lnTo>
                  <a:lnTo>
                    <a:pt x="12981426" y="6811994"/>
                  </a:lnTo>
                  <a:lnTo>
                    <a:pt x="12985420" y="6810941"/>
                  </a:lnTo>
                  <a:lnTo>
                    <a:pt x="12987509" y="6807892"/>
                  </a:lnTo>
                  <a:lnTo>
                    <a:pt x="12989740" y="6804510"/>
                  </a:lnTo>
                  <a:lnTo>
                    <a:pt x="12988970" y="6799849"/>
                  </a:lnTo>
                  <a:lnTo>
                    <a:pt x="12985587" y="6797618"/>
                  </a:lnTo>
                  <a:lnTo>
                    <a:pt x="12981015" y="6794486"/>
                  </a:lnTo>
                  <a:lnTo>
                    <a:pt x="12977634" y="6792255"/>
                  </a:lnTo>
                  <a:close/>
                </a:path>
                <a:path w="17866995" h="10083165">
                  <a:moveTo>
                    <a:pt x="12903988" y="6742325"/>
                  </a:moveTo>
                  <a:lnTo>
                    <a:pt x="12899185" y="6743427"/>
                  </a:lnTo>
                  <a:lnTo>
                    <a:pt x="12894926" y="6749884"/>
                  </a:lnTo>
                  <a:lnTo>
                    <a:pt x="12894724" y="6750191"/>
                  </a:lnTo>
                  <a:lnTo>
                    <a:pt x="12895825" y="6754995"/>
                  </a:lnTo>
                  <a:lnTo>
                    <a:pt x="12899207" y="6757225"/>
                  </a:lnTo>
                  <a:lnTo>
                    <a:pt x="12903781" y="6760358"/>
                  </a:lnTo>
                  <a:lnTo>
                    <a:pt x="12908114" y="6762206"/>
                  </a:lnTo>
                  <a:lnTo>
                    <a:pt x="12912109" y="6761153"/>
                  </a:lnTo>
                  <a:lnTo>
                    <a:pt x="12913989" y="6758409"/>
                  </a:lnTo>
                  <a:lnTo>
                    <a:pt x="12916427" y="6754722"/>
                  </a:lnTo>
                  <a:lnTo>
                    <a:pt x="12915326" y="6749918"/>
                  </a:lnTo>
                  <a:lnTo>
                    <a:pt x="12911944" y="6747687"/>
                  </a:lnTo>
                  <a:lnTo>
                    <a:pt x="12907370" y="6744555"/>
                  </a:lnTo>
                  <a:lnTo>
                    <a:pt x="12903988" y="6742325"/>
                  </a:lnTo>
                  <a:close/>
                </a:path>
                <a:path w="17866995" h="10083165">
                  <a:moveTo>
                    <a:pt x="11780890" y="6262854"/>
                  </a:moveTo>
                  <a:lnTo>
                    <a:pt x="11776938" y="6261956"/>
                  </a:lnTo>
                  <a:lnTo>
                    <a:pt x="11771511" y="6260823"/>
                  </a:lnTo>
                  <a:lnTo>
                    <a:pt x="11767561" y="6259926"/>
                  </a:lnTo>
                  <a:lnTo>
                    <a:pt x="11763665" y="6262597"/>
                  </a:lnTo>
                  <a:lnTo>
                    <a:pt x="11762767" y="6266548"/>
                  </a:lnTo>
                  <a:lnTo>
                    <a:pt x="11762012" y="6270165"/>
                  </a:lnTo>
                  <a:lnTo>
                    <a:pt x="11763684" y="6273636"/>
                  </a:lnTo>
                  <a:lnTo>
                    <a:pt x="11767017" y="6275058"/>
                  </a:lnTo>
                  <a:lnTo>
                    <a:pt x="11767159" y="6274724"/>
                  </a:lnTo>
                  <a:lnTo>
                    <a:pt x="11768491" y="6275293"/>
                  </a:lnTo>
                  <a:lnTo>
                    <a:pt x="11773918" y="6276426"/>
                  </a:lnTo>
                  <a:lnTo>
                    <a:pt x="11777870" y="6277324"/>
                  </a:lnTo>
                  <a:lnTo>
                    <a:pt x="11781765" y="6274652"/>
                  </a:lnTo>
                  <a:lnTo>
                    <a:pt x="11783560" y="6266751"/>
                  </a:lnTo>
                  <a:lnTo>
                    <a:pt x="11780890" y="6262854"/>
                  </a:lnTo>
                  <a:close/>
                </a:path>
                <a:path w="17866995" h="10083165">
                  <a:moveTo>
                    <a:pt x="991138" y="1652816"/>
                  </a:moveTo>
                  <a:lnTo>
                    <a:pt x="986427" y="1652777"/>
                  </a:lnTo>
                  <a:lnTo>
                    <a:pt x="980633" y="1658972"/>
                  </a:lnTo>
                  <a:lnTo>
                    <a:pt x="980593" y="1663683"/>
                  </a:lnTo>
                  <a:lnTo>
                    <a:pt x="983691" y="1666580"/>
                  </a:lnTo>
                  <a:lnTo>
                    <a:pt x="987504" y="1670570"/>
                  </a:lnTo>
                  <a:lnTo>
                    <a:pt x="988362" y="1671330"/>
                  </a:lnTo>
                  <a:lnTo>
                    <a:pt x="992695" y="1673178"/>
                  </a:lnTo>
                  <a:lnTo>
                    <a:pt x="996072" y="1672649"/>
                  </a:lnTo>
                  <a:lnTo>
                    <a:pt x="998209" y="1670409"/>
                  </a:lnTo>
                  <a:lnTo>
                    <a:pt x="1001107" y="1667312"/>
                  </a:lnTo>
                  <a:lnTo>
                    <a:pt x="1001146" y="1662601"/>
                  </a:lnTo>
                  <a:lnTo>
                    <a:pt x="998048" y="1659704"/>
                  </a:lnTo>
                  <a:lnTo>
                    <a:pt x="994235" y="1655714"/>
                  </a:lnTo>
                  <a:lnTo>
                    <a:pt x="991138" y="1652816"/>
                  </a:lnTo>
                  <a:close/>
                </a:path>
                <a:path w="17866995" h="10083165">
                  <a:moveTo>
                    <a:pt x="12829350" y="6694728"/>
                  </a:moveTo>
                  <a:lnTo>
                    <a:pt x="12824877" y="6695972"/>
                  </a:lnTo>
                  <a:lnTo>
                    <a:pt x="12822647" y="6699354"/>
                  </a:lnTo>
                  <a:lnTo>
                    <a:pt x="12820274" y="6703069"/>
                  </a:lnTo>
                  <a:lnTo>
                    <a:pt x="12821520" y="6707540"/>
                  </a:lnTo>
                  <a:lnTo>
                    <a:pt x="12824902" y="6709770"/>
                  </a:lnTo>
                  <a:lnTo>
                    <a:pt x="12829616" y="6712569"/>
                  </a:lnTo>
                  <a:lnTo>
                    <a:pt x="12834284" y="6714560"/>
                  </a:lnTo>
                  <a:lnTo>
                    <a:pt x="12837944" y="6713364"/>
                  </a:lnTo>
                  <a:lnTo>
                    <a:pt x="12840033" y="6710316"/>
                  </a:lnTo>
                  <a:lnTo>
                    <a:pt x="12842406" y="6706600"/>
                  </a:lnTo>
                  <a:lnTo>
                    <a:pt x="12841161" y="6702130"/>
                  </a:lnTo>
                  <a:lnTo>
                    <a:pt x="12837779" y="6699899"/>
                  </a:lnTo>
                  <a:lnTo>
                    <a:pt x="12833065" y="6697101"/>
                  </a:lnTo>
                  <a:lnTo>
                    <a:pt x="12829350" y="6694728"/>
                  </a:lnTo>
                  <a:close/>
                </a:path>
                <a:path w="17866995" h="10083165">
                  <a:moveTo>
                    <a:pt x="11867187" y="6283119"/>
                  </a:moveTo>
                  <a:lnTo>
                    <a:pt x="11863235" y="6282221"/>
                  </a:lnTo>
                  <a:lnTo>
                    <a:pt x="11857953" y="6280756"/>
                  </a:lnTo>
                  <a:lnTo>
                    <a:pt x="11854002" y="6279859"/>
                  </a:lnTo>
                  <a:lnTo>
                    <a:pt x="11849770" y="6282387"/>
                  </a:lnTo>
                  <a:lnTo>
                    <a:pt x="11848873" y="6286338"/>
                  </a:lnTo>
                  <a:lnTo>
                    <a:pt x="11847785" y="6289813"/>
                  </a:lnTo>
                  <a:lnTo>
                    <a:pt x="11849790" y="6293426"/>
                  </a:lnTo>
                  <a:lnTo>
                    <a:pt x="11854457" y="6295417"/>
                  </a:lnTo>
                  <a:lnTo>
                    <a:pt x="11859740" y="6296882"/>
                  </a:lnTo>
                  <a:lnTo>
                    <a:pt x="11863691" y="6297780"/>
                  </a:lnTo>
                  <a:lnTo>
                    <a:pt x="11867921" y="6295251"/>
                  </a:lnTo>
                  <a:lnTo>
                    <a:pt x="11869715" y="6287350"/>
                  </a:lnTo>
                  <a:lnTo>
                    <a:pt x="11867187" y="6283119"/>
                  </a:lnTo>
                  <a:close/>
                </a:path>
                <a:path w="17866995" h="10083165">
                  <a:moveTo>
                    <a:pt x="12753332" y="6648513"/>
                  </a:moveTo>
                  <a:lnTo>
                    <a:pt x="12748860" y="6649757"/>
                  </a:lnTo>
                  <a:lnTo>
                    <a:pt x="12746631" y="6653139"/>
                  </a:lnTo>
                  <a:lnTo>
                    <a:pt x="12744733" y="6656663"/>
                  </a:lnTo>
                  <a:lnTo>
                    <a:pt x="12745977" y="6661134"/>
                  </a:lnTo>
                  <a:lnTo>
                    <a:pt x="12749359" y="6663365"/>
                  </a:lnTo>
                  <a:lnTo>
                    <a:pt x="12754075" y="6666164"/>
                  </a:lnTo>
                  <a:lnTo>
                    <a:pt x="12758409" y="6668012"/>
                  </a:lnTo>
                  <a:lnTo>
                    <a:pt x="12762544" y="6666625"/>
                  </a:lnTo>
                  <a:lnTo>
                    <a:pt x="12764299" y="6663435"/>
                  </a:lnTo>
                  <a:lnTo>
                    <a:pt x="12766197" y="6659910"/>
                  </a:lnTo>
                  <a:lnTo>
                    <a:pt x="12764953" y="6655439"/>
                  </a:lnTo>
                  <a:lnTo>
                    <a:pt x="12761570" y="6653209"/>
                  </a:lnTo>
                  <a:lnTo>
                    <a:pt x="12756856" y="6650410"/>
                  </a:lnTo>
                  <a:lnTo>
                    <a:pt x="12753332" y="6648513"/>
                  </a:lnTo>
                  <a:close/>
                </a:path>
                <a:path w="17866995" h="10083165">
                  <a:moveTo>
                    <a:pt x="11952966" y="6305528"/>
                  </a:moveTo>
                  <a:lnTo>
                    <a:pt x="11949016" y="6304630"/>
                  </a:lnTo>
                  <a:lnTo>
                    <a:pt x="11943731" y="6303164"/>
                  </a:lnTo>
                  <a:lnTo>
                    <a:pt x="11939589" y="6301791"/>
                  </a:lnTo>
                  <a:lnTo>
                    <a:pt x="11935359" y="6304320"/>
                  </a:lnTo>
                  <a:lnTo>
                    <a:pt x="11934462" y="6308271"/>
                  </a:lnTo>
                  <a:lnTo>
                    <a:pt x="11933231" y="6312079"/>
                  </a:lnTo>
                  <a:lnTo>
                    <a:pt x="11935236" y="6315693"/>
                  </a:lnTo>
                  <a:lnTo>
                    <a:pt x="11939568" y="6317540"/>
                  </a:lnTo>
                  <a:lnTo>
                    <a:pt x="11944853" y="6319007"/>
                  </a:lnTo>
                  <a:lnTo>
                    <a:pt x="11948994" y="6320379"/>
                  </a:lnTo>
                  <a:lnTo>
                    <a:pt x="11953225" y="6317850"/>
                  </a:lnTo>
                  <a:lnTo>
                    <a:pt x="11954122" y="6313899"/>
                  </a:lnTo>
                  <a:lnTo>
                    <a:pt x="11955495" y="6309758"/>
                  </a:lnTo>
                  <a:lnTo>
                    <a:pt x="11952966" y="6305528"/>
                  </a:lnTo>
                  <a:close/>
                </a:path>
                <a:path w="17866995" h="10083165">
                  <a:moveTo>
                    <a:pt x="12676603" y="6603964"/>
                  </a:moveTo>
                  <a:lnTo>
                    <a:pt x="12672133" y="6605209"/>
                  </a:lnTo>
                  <a:lnTo>
                    <a:pt x="12670236" y="6608733"/>
                  </a:lnTo>
                  <a:lnTo>
                    <a:pt x="12667863" y="6612448"/>
                  </a:lnTo>
                  <a:lnTo>
                    <a:pt x="12669440" y="6617061"/>
                  </a:lnTo>
                  <a:lnTo>
                    <a:pt x="12672965" y="6618959"/>
                  </a:lnTo>
                  <a:lnTo>
                    <a:pt x="12677682" y="6621758"/>
                  </a:lnTo>
                  <a:lnTo>
                    <a:pt x="12682013" y="6623606"/>
                  </a:lnTo>
                  <a:lnTo>
                    <a:pt x="12686008" y="6622553"/>
                  </a:lnTo>
                  <a:lnTo>
                    <a:pt x="12687906" y="6619028"/>
                  </a:lnTo>
                  <a:lnTo>
                    <a:pt x="12689945" y="6615171"/>
                  </a:lnTo>
                  <a:lnTo>
                    <a:pt x="12688700" y="6610701"/>
                  </a:lnTo>
                  <a:lnTo>
                    <a:pt x="12685176" y="6608804"/>
                  </a:lnTo>
                  <a:lnTo>
                    <a:pt x="12680460" y="6606004"/>
                  </a:lnTo>
                  <a:lnTo>
                    <a:pt x="12676603" y="6603964"/>
                  </a:lnTo>
                  <a:close/>
                </a:path>
                <a:path w="17866995" h="10083165">
                  <a:moveTo>
                    <a:pt x="929224" y="1590162"/>
                  </a:moveTo>
                  <a:lnTo>
                    <a:pt x="924323" y="1589647"/>
                  </a:lnTo>
                  <a:lnTo>
                    <a:pt x="921426" y="1592744"/>
                  </a:lnTo>
                  <a:lnTo>
                    <a:pt x="918671" y="1595509"/>
                  </a:lnTo>
                  <a:lnTo>
                    <a:pt x="918195" y="1600034"/>
                  </a:lnTo>
                  <a:lnTo>
                    <a:pt x="918155" y="1600411"/>
                  </a:lnTo>
                  <a:lnTo>
                    <a:pt x="921252" y="1603308"/>
                  </a:lnTo>
                  <a:lnTo>
                    <a:pt x="925066" y="1607298"/>
                  </a:lnTo>
                  <a:lnTo>
                    <a:pt x="925782" y="1608391"/>
                  </a:lnTo>
                  <a:lnTo>
                    <a:pt x="930114" y="1610239"/>
                  </a:lnTo>
                  <a:lnTo>
                    <a:pt x="933492" y="1609710"/>
                  </a:lnTo>
                  <a:lnTo>
                    <a:pt x="935629" y="1607471"/>
                  </a:lnTo>
                  <a:lnTo>
                    <a:pt x="938526" y="1604373"/>
                  </a:lnTo>
                  <a:lnTo>
                    <a:pt x="938868" y="1600185"/>
                  </a:lnTo>
                  <a:lnTo>
                    <a:pt x="938899" y="1599805"/>
                  </a:lnTo>
                  <a:lnTo>
                    <a:pt x="935801" y="1596908"/>
                  </a:lnTo>
                  <a:lnTo>
                    <a:pt x="931988" y="1592917"/>
                  </a:lnTo>
                  <a:lnTo>
                    <a:pt x="929224" y="1590162"/>
                  </a:lnTo>
                  <a:close/>
                </a:path>
                <a:path w="17866995" h="10083165">
                  <a:moveTo>
                    <a:pt x="12037558" y="6329793"/>
                  </a:moveTo>
                  <a:lnTo>
                    <a:pt x="12033749" y="6328562"/>
                  </a:lnTo>
                  <a:lnTo>
                    <a:pt x="12028464" y="6327096"/>
                  </a:lnTo>
                  <a:lnTo>
                    <a:pt x="12024656" y="6325865"/>
                  </a:lnTo>
                  <a:lnTo>
                    <a:pt x="12020425" y="6328394"/>
                  </a:lnTo>
                  <a:lnTo>
                    <a:pt x="12019195" y="6332203"/>
                  </a:lnTo>
                  <a:lnTo>
                    <a:pt x="12018440" y="6335820"/>
                  </a:lnTo>
                  <a:lnTo>
                    <a:pt x="12020303" y="6339766"/>
                  </a:lnTo>
                  <a:lnTo>
                    <a:pt x="12024303" y="6341473"/>
                  </a:lnTo>
                  <a:lnTo>
                    <a:pt x="12029586" y="6342938"/>
                  </a:lnTo>
                  <a:lnTo>
                    <a:pt x="12033394" y="6344169"/>
                  </a:lnTo>
                  <a:lnTo>
                    <a:pt x="12037625" y="6341640"/>
                  </a:lnTo>
                  <a:lnTo>
                    <a:pt x="12040086" y="6334023"/>
                  </a:lnTo>
                  <a:lnTo>
                    <a:pt x="12037558" y="6329793"/>
                  </a:lnTo>
                  <a:close/>
                </a:path>
                <a:path w="17866995" h="10083165">
                  <a:moveTo>
                    <a:pt x="12598690" y="6561274"/>
                  </a:moveTo>
                  <a:lnTo>
                    <a:pt x="12593743" y="6562710"/>
                  </a:lnTo>
                  <a:lnTo>
                    <a:pt x="12592179" y="6566376"/>
                  </a:lnTo>
                  <a:lnTo>
                    <a:pt x="12590139" y="6570233"/>
                  </a:lnTo>
                  <a:lnTo>
                    <a:pt x="12591718" y="6574846"/>
                  </a:lnTo>
                  <a:lnTo>
                    <a:pt x="12595099" y="6577077"/>
                  </a:lnTo>
                  <a:lnTo>
                    <a:pt x="12604098" y="6580916"/>
                  </a:lnTo>
                  <a:lnTo>
                    <a:pt x="12608569" y="6579671"/>
                  </a:lnTo>
                  <a:lnTo>
                    <a:pt x="12610133" y="6576005"/>
                  </a:lnTo>
                  <a:lnTo>
                    <a:pt x="12612173" y="6572147"/>
                  </a:lnTo>
                  <a:lnTo>
                    <a:pt x="12610594" y="6567534"/>
                  </a:lnTo>
                  <a:lnTo>
                    <a:pt x="12607213" y="6565303"/>
                  </a:lnTo>
                  <a:lnTo>
                    <a:pt x="12602214" y="6563171"/>
                  </a:lnTo>
                  <a:lnTo>
                    <a:pt x="12598690" y="6561274"/>
                  </a:lnTo>
                  <a:close/>
                </a:path>
                <a:path w="17866995" h="10083165">
                  <a:moveTo>
                    <a:pt x="12122155" y="6356818"/>
                  </a:moveTo>
                  <a:lnTo>
                    <a:pt x="12118204" y="6355921"/>
                  </a:lnTo>
                  <a:lnTo>
                    <a:pt x="12113204" y="6353788"/>
                  </a:lnTo>
                  <a:lnTo>
                    <a:pt x="12109061" y="6352415"/>
                  </a:lnTo>
                  <a:lnTo>
                    <a:pt x="12105307" y="6354753"/>
                  </a:lnTo>
                  <a:lnTo>
                    <a:pt x="12103743" y="6358419"/>
                  </a:lnTo>
                  <a:lnTo>
                    <a:pt x="12102512" y="6362228"/>
                  </a:lnTo>
                  <a:lnTo>
                    <a:pt x="12104375" y="6366174"/>
                  </a:lnTo>
                  <a:lnTo>
                    <a:pt x="12108041" y="6367738"/>
                  </a:lnTo>
                  <a:lnTo>
                    <a:pt x="12108517" y="6367547"/>
                  </a:lnTo>
                  <a:lnTo>
                    <a:pt x="12113517" y="6369680"/>
                  </a:lnTo>
                  <a:lnTo>
                    <a:pt x="12117327" y="6370911"/>
                  </a:lnTo>
                  <a:lnTo>
                    <a:pt x="12121412" y="6368714"/>
                  </a:lnTo>
                  <a:lnTo>
                    <a:pt x="12122976" y="6365047"/>
                  </a:lnTo>
                  <a:lnTo>
                    <a:pt x="12124350" y="6360906"/>
                  </a:lnTo>
                  <a:lnTo>
                    <a:pt x="12122155" y="6356818"/>
                  </a:lnTo>
                  <a:close/>
                </a:path>
                <a:path w="17866995" h="10083165">
                  <a:moveTo>
                    <a:pt x="12519778" y="6520916"/>
                  </a:moveTo>
                  <a:lnTo>
                    <a:pt x="12515167" y="6522495"/>
                  </a:lnTo>
                  <a:lnTo>
                    <a:pt x="12512923" y="6527447"/>
                  </a:lnTo>
                  <a:lnTo>
                    <a:pt x="12511564" y="6530018"/>
                  </a:lnTo>
                  <a:lnTo>
                    <a:pt x="12513283" y="6534298"/>
                  </a:lnTo>
                  <a:lnTo>
                    <a:pt x="12516666" y="6536528"/>
                  </a:lnTo>
                  <a:lnTo>
                    <a:pt x="12525664" y="6540366"/>
                  </a:lnTo>
                  <a:lnTo>
                    <a:pt x="12530135" y="6539122"/>
                  </a:lnTo>
                  <a:lnTo>
                    <a:pt x="12532379" y="6534170"/>
                  </a:lnTo>
                  <a:lnTo>
                    <a:pt x="12533739" y="6531598"/>
                  </a:lnTo>
                  <a:lnTo>
                    <a:pt x="12532019" y="6527319"/>
                  </a:lnTo>
                  <a:lnTo>
                    <a:pt x="12528636" y="6525088"/>
                  </a:lnTo>
                  <a:lnTo>
                    <a:pt x="12523636" y="6522955"/>
                  </a:lnTo>
                  <a:lnTo>
                    <a:pt x="12519778" y="6520916"/>
                  </a:lnTo>
                  <a:close/>
                </a:path>
                <a:path w="17866995" h="10083165">
                  <a:moveTo>
                    <a:pt x="12205899" y="6385843"/>
                  </a:moveTo>
                  <a:lnTo>
                    <a:pt x="12202089" y="6384612"/>
                  </a:lnTo>
                  <a:lnTo>
                    <a:pt x="12197090" y="6382479"/>
                  </a:lnTo>
                  <a:lnTo>
                    <a:pt x="12193281" y="6381248"/>
                  </a:lnTo>
                  <a:lnTo>
                    <a:pt x="12189193" y="6383445"/>
                  </a:lnTo>
                  <a:lnTo>
                    <a:pt x="12187629" y="6387111"/>
                  </a:lnTo>
                  <a:lnTo>
                    <a:pt x="12186734" y="6389881"/>
                  </a:lnTo>
                  <a:lnTo>
                    <a:pt x="12186398" y="6390920"/>
                  </a:lnTo>
                  <a:lnTo>
                    <a:pt x="12188119" y="6395199"/>
                  </a:lnTo>
                  <a:lnTo>
                    <a:pt x="12191785" y="6396763"/>
                  </a:lnTo>
                  <a:lnTo>
                    <a:pt x="12191594" y="6396287"/>
                  </a:lnTo>
                  <a:lnTo>
                    <a:pt x="12196928" y="6398563"/>
                  </a:lnTo>
                  <a:lnTo>
                    <a:pt x="12201069" y="6399935"/>
                  </a:lnTo>
                  <a:lnTo>
                    <a:pt x="12205156" y="6397739"/>
                  </a:lnTo>
                  <a:lnTo>
                    <a:pt x="12206720" y="6394072"/>
                  </a:lnTo>
                  <a:lnTo>
                    <a:pt x="12207635" y="6391312"/>
                  </a:lnTo>
                  <a:lnTo>
                    <a:pt x="12208092" y="6389931"/>
                  </a:lnTo>
                  <a:lnTo>
                    <a:pt x="12205899" y="6385843"/>
                  </a:lnTo>
                  <a:close/>
                </a:path>
                <a:path w="17866995" h="10083165">
                  <a:moveTo>
                    <a:pt x="12452207" y="6488153"/>
                  </a:moveTo>
                  <a:lnTo>
                    <a:pt x="12439875" y="6482893"/>
                  </a:lnTo>
                  <a:lnTo>
                    <a:pt x="12435262" y="6484470"/>
                  </a:lnTo>
                  <a:lnTo>
                    <a:pt x="12431992" y="6492136"/>
                  </a:lnTo>
                  <a:lnTo>
                    <a:pt x="12433571" y="6496749"/>
                  </a:lnTo>
                  <a:lnTo>
                    <a:pt x="12445901" y="6502008"/>
                  </a:lnTo>
                  <a:lnTo>
                    <a:pt x="12450514" y="6500431"/>
                  </a:lnTo>
                  <a:lnTo>
                    <a:pt x="12453784" y="6492765"/>
                  </a:lnTo>
                  <a:lnTo>
                    <a:pt x="12452207" y="6488153"/>
                  </a:lnTo>
                  <a:close/>
                </a:path>
                <a:path w="17866995" h="10083165">
                  <a:moveTo>
                    <a:pt x="12288696" y="6418010"/>
                  </a:moveTo>
                  <a:lnTo>
                    <a:pt x="12276362" y="6412749"/>
                  </a:lnTo>
                  <a:lnTo>
                    <a:pt x="12271942" y="6414803"/>
                  </a:lnTo>
                  <a:lnTo>
                    <a:pt x="12270378" y="6418469"/>
                  </a:lnTo>
                  <a:lnTo>
                    <a:pt x="12269258" y="6421931"/>
                  </a:lnTo>
                  <a:lnTo>
                    <a:pt x="12269146" y="6422277"/>
                  </a:lnTo>
                  <a:lnTo>
                    <a:pt x="12270868" y="6426558"/>
                  </a:lnTo>
                  <a:lnTo>
                    <a:pt x="12283200" y="6431819"/>
                  </a:lnTo>
                  <a:lnTo>
                    <a:pt x="12287620" y="6429764"/>
                  </a:lnTo>
                  <a:lnTo>
                    <a:pt x="12290890" y="6422098"/>
                  </a:lnTo>
                  <a:lnTo>
                    <a:pt x="12288696" y="6418010"/>
                  </a:lnTo>
                  <a:close/>
                </a:path>
                <a:path w="17866995" h="10083165">
                  <a:moveTo>
                    <a:pt x="12371256" y="6451652"/>
                  </a:moveTo>
                  <a:lnTo>
                    <a:pt x="12358593" y="6446250"/>
                  </a:lnTo>
                  <a:lnTo>
                    <a:pt x="12354171" y="6448303"/>
                  </a:lnTo>
                  <a:lnTo>
                    <a:pt x="12350901" y="6455969"/>
                  </a:lnTo>
                  <a:lnTo>
                    <a:pt x="12352954" y="6460392"/>
                  </a:lnTo>
                  <a:lnTo>
                    <a:pt x="12365618" y="6465793"/>
                  </a:lnTo>
                  <a:lnTo>
                    <a:pt x="12370042" y="6463740"/>
                  </a:lnTo>
                  <a:lnTo>
                    <a:pt x="12373312" y="6456074"/>
                  </a:lnTo>
                  <a:lnTo>
                    <a:pt x="12371256" y="6451652"/>
                  </a:lnTo>
                  <a:close/>
                </a:path>
                <a:path w="17866995" h="10083165">
                  <a:moveTo>
                    <a:pt x="868355" y="1525984"/>
                  </a:moveTo>
                  <a:lnTo>
                    <a:pt x="863644" y="1525945"/>
                  </a:lnTo>
                  <a:lnTo>
                    <a:pt x="860556" y="1528566"/>
                  </a:lnTo>
                  <a:lnTo>
                    <a:pt x="857801" y="1531331"/>
                  </a:lnTo>
                  <a:lnTo>
                    <a:pt x="857761" y="1536042"/>
                  </a:lnTo>
                  <a:lnTo>
                    <a:pt x="860384" y="1539129"/>
                  </a:lnTo>
                  <a:lnTo>
                    <a:pt x="864197" y="1543120"/>
                  </a:lnTo>
                  <a:lnTo>
                    <a:pt x="864579" y="1544071"/>
                  </a:lnTo>
                  <a:lnTo>
                    <a:pt x="866579" y="1544924"/>
                  </a:lnTo>
                  <a:lnTo>
                    <a:pt x="866721" y="1544591"/>
                  </a:lnTo>
                  <a:lnTo>
                    <a:pt x="869387" y="1545728"/>
                  </a:lnTo>
                  <a:lnTo>
                    <a:pt x="872623" y="1545532"/>
                  </a:lnTo>
                  <a:lnTo>
                    <a:pt x="874760" y="1543293"/>
                  </a:lnTo>
                  <a:lnTo>
                    <a:pt x="877515" y="1540528"/>
                  </a:lnTo>
                  <a:lnTo>
                    <a:pt x="877555" y="1535817"/>
                  </a:lnTo>
                  <a:lnTo>
                    <a:pt x="874932" y="1532729"/>
                  </a:lnTo>
                  <a:lnTo>
                    <a:pt x="871119" y="1528739"/>
                  </a:lnTo>
                  <a:lnTo>
                    <a:pt x="868355" y="1525984"/>
                  </a:lnTo>
                  <a:close/>
                </a:path>
                <a:path w="17866995" h="10083165">
                  <a:moveTo>
                    <a:pt x="808245" y="1460948"/>
                  </a:moveTo>
                  <a:lnTo>
                    <a:pt x="803535" y="1460908"/>
                  </a:lnTo>
                  <a:lnTo>
                    <a:pt x="797358" y="1466153"/>
                  </a:lnTo>
                  <a:lnTo>
                    <a:pt x="797318" y="1470863"/>
                  </a:lnTo>
                  <a:lnTo>
                    <a:pt x="799940" y="1473951"/>
                  </a:lnTo>
                  <a:lnTo>
                    <a:pt x="803753" y="1477942"/>
                  </a:lnTo>
                  <a:lnTo>
                    <a:pt x="804470" y="1479035"/>
                  </a:lnTo>
                  <a:lnTo>
                    <a:pt x="808802" y="1480883"/>
                  </a:lnTo>
                  <a:lnTo>
                    <a:pt x="812037" y="1480687"/>
                  </a:lnTo>
                  <a:lnTo>
                    <a:pt x="814175" y="1478447"/>
                  </a:lnTo>
                  <a:lnTo>
                    <a:pt x="817263" y="1475825"/>
                  </a:lnTo>
                  <a:lnTo>
                    <a:pt x="817302" y="1471115"/>
                  </a:lnTo>
                  <a:lnTo>
                    <a:pt x="814680" y="1468026"/>
                  </a:lnTo>
                  <a:lnTo>
                    <a:pt x="810867" y="1464036"/>
                  </a:lnTo>
                  <a:lnTo>
                    <a:pt x="808245" y="1460948"/>
                  </a:lnTo>
                  <a:close/>
                </a:path>
                <a:path w="17866995" h="10083165">
                  <a:moveTo>
                    <a:pt x="750322" y="1394480"/>
                  </a:moveTo>
                  <a:lnTo>
                    <a:pt x="745753" y="1394108"/>
                  </a:lnTo>
                  <a:lnTo>
                    <a:pt x="742665" y="1396729"/>
                  </a:lnTo>
                  <a:lnTo>
                    <a:pt x="739435" y="1399685"/>
                  </a:lnTo>
                  <a:lnTo>
                    <a:pt x="739062" y="1404254"/>
                  </a:lnTo>
                  <a:lnTo>
                    <a:pt x="741684" y="1407342"/>
                  </a:lnTo>
                  <a:lnTo>
                    <a:pt x="745022" y="1411523"/>
                  </a:lnTo>
                  <a:lnTo>
                    <a:pt x="745737" y="1412616"/>
                  </a:lnTo>
                  <a:lnTo>
                    <a:pt x="747737" y="1413469"/>
                  </a:lnTo>
                  <a:lnTo>
                    <a:pt x="747595" y="1413803"/>
                  </a:lnTo>
                  <a:lnTo>
                    <a:pt x="750261" y="1414940"/>
                  </a:lnTo>
                  <a:lnTo>
                    <a:pt x="753306" y="1414269"/>
                  </a:lnTo>
                  <a:lnTo>
                    <a:pt x="755634" y="1412504"/>
                  </a:lnTo>
                  <a:lnTo>
                    <a:pt x="758865" y="1409549"/>
                  </a:lnTo>
                  <a:lnTo>
                    <a:pt x="759237" y="1404981"/>
                  </a:lnTo>
                  <a:lnTo>
                    <a:pt x="756615" y="1401892"/>
                  </a:lnTo>
                  <a:lnTo>
                    <a:pt x="753277" y="1397711"/>
                  </a:lnTo>
                  <a:lnTo>
                    <a:pt x="750322" y="1394480"/>
                  </a:lnTo>
                  <a:close/>
                </a:path>
                <a:path w="17866995" h="10083165">
                  <a:moveTo>
                    <a:pt x="693634" y="1326964"/>
                  </a:moveTo>
                  <a:lnTo>
                    <a:pt x="688732" y="1326449"/>
                  </a:lnTo>
                  <a:lnTo>
                    <a:pt x="682556" y="1331693"/>
                  </a:lnTo>
                  <a:lnTo>
                    <a:pt x="682041" y="1336595"/>
                  </a:lnTo>
                  <a:lnTo>
                    <a:pt x="684663" y="1339684"/>
                  </a:lnTo>
                  <a:lnTo>
                    <a:pt x="688000" y="1343865"/>
                  </a:lnTo>
                  <a:lnTo>
                    <a:pt x="688717" y="1344959"/>
                  </a:lnTo>
                  <a:lnTo>
                    <a:pt x="693382" y="1346949"/>
                  </a:lnTo>
                  <a:lnTo>
                    <a:pt x="696284" y="1346611"/>
                  </a:lnTo>
                  <a:lnTo>
                    <a:pt x="698613" y="1344846"/>
                  </a:lnTo>
                  <a:lnTo>
                    <a:pt x="701700" y="1342224"/>
                  </a:lnTo>
                  <a:lnTo>
                    <a:pt x="702216" y="1337322"/>
                  </a:lnTo>
                  <a:lnTo>
                    <a:pt x="699594" y="1334234"/>
                  </a:lnTo>
                  <a:lnTo>
                    <a:pt x="696256" y="1330052"/>
                  </a:lnTo>
                  <a:lnTo>
                    <a:pt x="693634" y="1326964"/>
                  </a:lnTo>
                  <a:close/>
                </a:path>
                <a:path w="17866995" h="10083165">
                  <a:moveTo>
                    <a:pt x="637515" y="1258115"/>
                  </a:moveTo>
                  <a:lnTo>
                    <a:pt x="632613" y="1257599"/>
                  </a:lnTo>
                  <a:lnTo>
                    <a:pt x="629525" y="1260222"/>
                  </a:lnTo>
                  <a:lnTo>
                    <a:pt x="626103" y="1262701"/>
                  </a:lnTo>
                  <a:lnTo>
                    <a:pt x="625588" y="1267603"/>
                  </a:lnTo>
                  <a:lnTo>
                    <a:pt x="628210" y="1270691"/>
                  </a:lnTo>
                  <a:lnTo>
                    <a:pt x="631548" y="1274873"/>
                  </a:lnTo>
                  <a:lnTo>
                    <a:pt x="632264" y="1275966"/>
                  </a:lnTo>
                  <a:lnTo>
                    <a:pt x="634596" y="1276962"/>
                  </a:lnTo>
                  <a:lnTo>
                    <a:pt x="634454" y="1277295"/>
                  </a:lnTo>
                  <a:lnTo>
                    <a:pt x="636787" y="1278290"/>
                  </a:lnTo>
                  <a:lnTo>
                    <a:pt x="639690" y="1277952"/>
                  </a:lnTo>
                  <a:lnTo>
                    <a:pt x="642018" y="1276187"/>
                  </a:lnTo>
                  <a:lnTo>
                    <a:pt x="645440" y="1273708"/>
                  </a:lnTo>
                  <a:lnTo>
                    <a:pt x="645955" y="1268806"/>
                  </a:lnTo>
                  <a:lnTo>
                    <a:pt x="643333" y="1265718"/>
                  </a:lnTo>
                  <a:lnTo>
                    <a:pt x="639995" y="1261536"/>
                  </a:lnTo>
                  <a:lnTo>
                    <a:pt x="637515" y="1258115"/>
                  </a:lnTo>
                  <a:close/>
                </a:path>
                <a:path w="17866995" h="10083165">
                  <a:moveTo>
                    <a:pt x="583297" y="1188501"/>
                  </a:moveTo>
                  <a:lnTo>
                    <a:pt x="578871" y="1187794"/>
                  </a:lnTo>
                  <a:lnTo>
                    <a:pt x="575449" y="1190274"/>
                  </a:lnTo>
                  <a:lnTo>
                    <a:pt x="572361" y="1192897"/>
                  </a:lnTo>
                  <a:lnTo>
                    <a:pt x="571655" y="1197323"/>
                  </a:lnTo>
                  <a:lnTo>
                    <a:pt x="574135" y="1200744"/>
                  </a:lnTo>
                  <a:lnTo>
                    <a:pt x="577473" y="1204926"/>
                  </a:lnTo>
                  <a:lnTo>
                    <a:pt x="578046" y="1206352"/>
                  </a:lnTo>
                  <a:lnTo>
                    <a:pt x="580380" y="1207347"/>
                  </a:lnTo>
                  <a:lnTo>
                    <a:pt x="580522" y="1207015"/>
                  </a:lnTo>
                  <a:lnTo>
                    <a:pt x="582855" y="1208010"/>
                  </a:lnTo>
                  <a:lnTo>
                    <a:pt x="585614" y="1208005"/>
                  </a:lnTo>
                  <a:lnTo>
                    <a:pt x="587943" y="1206240"/>
                  </a:lnTo>
                  <a:lnTo>
                    <a:pt x="591031" y="1203618"/>
                  </a:lnTo>
                  <a:lnTo>
                    <a:pt x="591737" y="1199192"/>
                  </a:lnTo>
                  <a:lnTo>
                    <a:pt x="589257" y="1195770"/>
                  </a:lnTo>
                  <a:lnTo>
                    <a:pt x="585920" y="1191589"/>
                  </a:lnTo>
                  <a:lnTo>
                    <a:pt x="583297" y="1188501"/>
                  </a:lnTo>
                  <a:close/>
                </a:path>
                <a:path w="17866995" h="10083165">
                  <a:moveTo>
                    <a:pt x="531076" y="1116980"/>
                  </a:moveTo>
                  <a:lnTo>
                    <a:pt x="526316" y="1116132"/>
                  </a:lnTo>
                  <a:lnTo>
                    <a:pt x="522895" y="1118612"/>
                  </a:lnTo>
                  <a:lnTo>
                    <a:pt x="519615" y="1120758"/>
                  </a:lnTo>
                  <a:lnTo>
                    <a:pt x="518766" y="1125518"/>
                  </a:lnTo>
                  <a:lnTo>
                    <a:pt x="521246" y="1128940"/>
                  </a:lnTo>
                  <a:lnTo>
                    <a:pt x="524442" y="1133454"/>
                  </a:lnTo>
                  <a:lnTo>
                    <a:pt x="525349" y="1135023"/>
                  </a:lnTo>
                  <a:lnTo>
                    <a:pt x="529681" y="1136871"/>
                  </a:lnTo>
                  <a:lnTo>
                    <a:pt x="532584" y="1136533"/>
                  </a:lnTo>
                  <a:lnTo>
                    <a:pt x="538049" y="1132955"/>
                  </a:lnTo>
                  <a:lnTo>
                    <a:pt x="538897" y="1128196"/>
                  </a:lnTo>
                  <a:lnTo>
                    <a:pt x="536417" y="1124774"/>
                  </a:lnTo>
                  <a:lnTo>
                    <a:pt x="533222" y="1120260"/>
                  </a:lnTo>
                  <a:lnTo>
                    <a:pt x="531076" y="1116980"/>
                  </a:lnTo>
                  <a:close/>
                </a:path>
                <a:path w="17866995" h="10083165">
                  <a:moveTo>
                    <a:pt x="480280" y="1044886"/>
                  </a:moveTo>
                  <a:lnTo>
                    <a:pt x="475663" y="1043704"/>
                  </a:lnTo>
                  <a:lnTo>
                    <a:pt x="468819" y="1048664"/>
                  </a:lnTo>
                  <a:lnTo>
                    <a:pt x="467819" y="1052571"/>
                  </a:lnTo>
                  <a:lnTo>
                    <a:pt x="467638" y="1053281"/>
                  </a:lnTo>
                  <a:lnTo>
                    <a:pt x="470117" y="1056703"/>
                  </a:lnTo>
                  <a:lnTo>
                    <a:pt x="473313" y="1061218"/>
                  </a:lnTo>
                  <a:lnTo>
                    <a:pt x="474029" y="1062311"/>
                  </a:lnTo>
                  <a:lnTo>
                    <a:pt x="476553" y="1063782"/>
                  </a:lnTo>
                  <a:lnTo>
                    <a:pt x="476744" y="1064257"/>
                  </a:lnTo>
                  <a:lnTo>
                    <a:pt x="478744" y="1065110"/>
                  </a:lnTo>
                  <a:lnTo>
                    <a:pt x="481645" y="1064772"/>
                  </a:lnTo>
                  <a:lnTo>
                    <a:pt x="483832" y="1063342"/>
                  </a:lnTo>
                  <a:lnTo>
                    <a:pt x="487253" y="1060861"/>
                  </a:lnTo>
                  <a:lnTo>
                    <a:pt x="488253" y="1056954"/>
                  </a:lnTo>
                  <a:lnTo>
                    <a:pt x="488435" y="1056244"/>
                  </a:lnTo>
                  <a:lnTo>
                    <a:pt x="485955" y="1052822"/>
                  </a:lnTo>
                  <a:lnTo>
                    <a:pt x="482760" y="1048308"/>
                  </a:lnTo>
                  <a:lnTo>
                    <a:pt x="480280" y="1044886"/>
                  </a:lnTo>
                  <a:close/>
                </a:path>
                <a:path w="17866995" h="10083165">
                  <a:moveTo>
                    <a:pt x="431195" y="971552"/>
                  </a:moveTo>
                  <a:lnTo>
                    <a:pt x="426436" y="970704"/>
                  </a:lnTo>
                  <a:lnTo>
                    <a:pt x="423156" y="972850"/>
                  </a:lnTo>
                  <a:lnTo>
                    <a:pt x="419734" y="975331"/>
                  </a:lnTo>
                  <a:lnTo>
                    <a:pt x="418886" y="980090"/>
                  </a:lnTo>
                  <a:lnTo>
                    <a:pt x="424610" y="988835"/>
                  </a:lnTo>
                  <a:lnTo>
                    <a:pt x="427135" y="990306"/>
                  </a:lnTo>
                  <a:lnTo>
                    <a:pt x="429468" y="991301"/>
                  </a:lnTo>
                  <a:lnTo>
                    <a:pt x="432227" y="991296"/>
                  </a:lnTo>
                  <a:lnTo>
                    <a:pt x="434414" y="989865"/>
                  </a:lnTo>
                  <a:lnTo>
                    <a:pt x="437835" y="987385"/>
                  </a:lnTo>
                  <a:lnTo>
                    <a:pt x="438684" y="982626"/>
                  </a:lnTo>
                  <a:lnTo>
                    <a:pt x="433675" y="974974"/>
                  </a:lnTo>
                  <a:lnTo>
                    <a:pt x="431195" y="971552"/>
                  </a:lnTo>
                  <a:close/>
                </a:path>
                <a:path w="17866995" h="10083165">
                  <a:moveTo>
                    <a:pt x="384106" y="896311"/>
                  </a:moveTo>
                  <a:lnTo>
                    <a:pt x="379821" y="895272"/>
                  </a:lnTo>
                  <a:lnTo>
                    <a:pt x="376208" y="897277"/>
                  </a:lnTo>
                  <a:lnTo>
                    <a:pt x="372787" y="899757"/>
                  </a:lnTo>
                  <a:lnTo>
                    <a:pt x="371747" y="904040"/>
                  </a:lnTo>
                  <a:lnTo>
                    <a:pt x="373752" y="907654"/>
                  </a:lnTo>
                  <a:lnTo>
                    <a:pt x="377379" y="913928"/>
                  </a:lnTo>
                  <a:lnTo>
                    <a:pt x="379903" y="915399"/>
                  </a:lnTo>
                  <a:lnTo>
                    <a:pt x="382236" y="916394"/>
                  </a:lnTo>
                  <a:lnTo>
                    <a:pt x="384663" y="916247"/>
                  </a:lnTo>
                  <a:lnTo>
                    <a:pt x="386849" y="914816"/>
                  </a:lnTo>
                  <a:lnTo>
                    <a:pt x="390270" y="912336"/>
                  </a:lnTo>
                  <a:lnTo>
                    <a:pt x="391310" y="908052"/>
                  </a:lnTo>
                  <a:lnTo>
                    <a:pt x="389305" y="904439"/>
                  </a:lnTo>
                  <a:lnTo>
                    <a:pt x="386585" y="899733"/>
                  </a:lnTo>
                  <a:lnTo>
                    <a:pt x="384106" y="896311"/>
                  </a:lnTo>
                  <a:close/>
                </a:path>
                <a:path w="17866995" h="10083165">
                  <a:moveTo>
                    <a:pt x="339251" y="820449"/>
                  </a:moveTo>
                  <a:lnTo>
                    <a:pt x="334634" y="819267"/>
                  </a:lnTo>
                  <a:lnTo>
                    <a:pt x="327408" y="823276"/>
                  </a:lnTo>
                  <a:lnTo>
                    <a:pt x="326226" y="827894"/>
                  </a:lnTo>
                  <a:lnTo>
                    <a:pt x="328231" y="831506"/>
                  </a:lnTo>
                  <a:lnTo>
                    <a:pt x="330951" y="836212"/>
                  </a:lnTo>
                  <a:lnTo>
                    <a:pt x="331524" y="837639"/>
                  </a:lnTo>
                  <a:lnTo>
                    <a:pt x="334382" y="839251"/>
                  </a:lnTo>
                  <a:lnTo>
                    <a:pt x="336715" y="840247"/>
                  </a:lnTo>
                  <a:lnTo>
                    <a:pt x="339141" y="840100"/>
                  </a:lnTo>
                  <a:lnTo>
                    <a:pt x="341185" y="839002"/>
                  </a:lnTo>
                  <a:lnTo>
                    <a:pt x="344798" y="836998"/>
                  </a:lnTo>
                  <a:lnTo>
                    <a:pt x="345980" y="832380"/>
                  </a:lnTo>
                  <a:lnTo>
                    <a:pt x="343975" y="828768"/>
                  </a:lnTo>
                  <a:lnTo>
                    <a:pt x="341255" y="824061"/>
                  </a:lnTo>
                  <a:lnTo>
                    <a:pt x="339251" y="820449"/>
                  </a:lnTo>
                  <a:close/>
                </a:path>
                <a:path w="17866995" h="10083165">
                  <a:moveTo>
                    <a:pt x="295965" y="743679"/>
                  </a:moveTo>
                  <a:lnTo>
                    <a:pt x="291490" y="742164"/>
                  </a:lnTo>
                  <a:lnTo>
                    <a:pt x="284264" y="746173"/>
                  </a:lnTo>
                  <a:lnTo>
                    <a:pt x="282749" y="750649"/>
                  </a:lnTo>
                  <a:lnTo>
                    <a:pt x="284754" y="754261"/>
                  </a:lnTo>
                  <a:lnTo>
                    <a:pt x="288381" y="760535"/>
                  </a:lnTo>
                  <a:lnTo>
                    <a:pt x="291238" y="762148"/>
                  </a:lnTo>
                  <a:lnTo>
                    <a:pt x="291096" y="762482"/>
                  </a:lnTo>
                  <a:lnTo>
                    <a:pt x="293096" y="763335"/>
                  </a:lnTo>
                  <a:lnTo>
                    <a:pt x="295522" y="763188"/>
                  </a:lnTo>
                  <a:lnTo>
                    <a:pt x="297566" y="762090"/>
                  </a:lnTo>
                  <a:lnTo>
                    <a:pt x="301179" y="760086"/>
                  </a:lnTo>
                  <a:lnTo>
                    <a:pt x="302694" y="755611"/>
                  </a:lnTo>
                  <a:lnTo>
                    <a:pt x="300690" y="751998"/>
                  </a:lnTo>
                  <a:lnTo>
                    <a:pt x="297969" y="747292"/>
                  </a:lnTo>
                  <a:lnTo>
                    <a:pt x="295965" y="743679"/>
                  </a:lnTo>
                  <a:close/>
                </a:path>
                <a:path w="17866995" h="10083165">
                  <a:moveTo>
                    <a:pt x="255483" y="664954"/>
                  </a:moveTo>
                  <a:lnTo>
                    <a:pt x="251008" y="663439"/>
                  </a:lnTo>
                  <a:lnTo>
                    <a:pt x="247395" y="665444"/>
                  </a:lnTo>
                  <a:lnTo>
                    <a:pt x="243449" y="667306"/>
                  </a:lnTo>
                  <a:lnTo>
                    <a:pt x="241934" y="671781"/>
                  </a:lnTo>
                  <a:lnTo>
                    <a:pt x="243939" y="675394"/>
                  </a:lnTo>
                  <a:lnTo>
                    <a:pt x="246183" y="680291"/>
                  </a:lnTo>
                  <a:lnTo>
                    <a:pt x="247090" y="681859"/>
                  </a:lnTo>
                  <a:lnTo>
                    <a:pt x="249805" y="683806"/>
                  </a:lnTo>
                  <a:lnTo>
                    <a:pt x="252139" y="684801"/>
                  </a:lnTo>
                  <a:lnTo>
                    <a:pt x="254423" y="684987"/>
                  </a:lnTo>
                  <a:lnTo>
                    <a:pt x="256467" y="683890"/>
                  </a:lnTo>
                  <a:lnTo>
                    <a:pt x="260079" y="681885"/>
                  </a:lnTo>
                  <a:lnTo>
                    <a:pt x="261594" y="677410"/>
                  </a:lnTo>
                  <a:lnTo>
                    <a:pt x="259590" y="673797"/>
                  </a:lnTo>
                  <a:lnTo>
                    <a:pt x="257345" y="668900"/>
                  </a:lnTo>
                  <a:lnTo>
                    <a:pt x="255483" y="664954"/>
                  </a:lnTo>
                  <a:close/>
                </a:path>
                <a:path w="17866995" h="10083165">
                  <a:moveTo>
                    <a:pt x="216428" y="585656"/>
                  </a:moveTo>
                  <a:lnTo>
                    <a:pt x="212095" y="583807"/>
                  </a:lnTo>
                  <a:lnTo>
                    <a:pt x="208149" y="585670"/>
                  </a:lnTo>
                  <a:lnTo>
                    <a:pt x="204678" y="587341"/>
                  </a:lnTo>
                  <a:lnTo>
                    <a:pt x="202830" y="591674"/>
                  </a:lnTo>
                  <a:lnTo>
                    <a:pt x="204692" y="595620"/>
                  </a:lnTo>
                  <a:lnTo>
                    <a:pt x="206937" y="600517"/>
                  </a:lnTo>
                  <a:lnTo>
                    <a:pt x="207843" y="602086"/>
                  </a:lnTo>
                  <a:lnTo>
                    <a:pt x="210892" y="604174"/>
                  </a:lnTo>
                  <a:lnTo>
                    <a:pt x="212559" y="604885"/>
                  </a:lnTo>
                  <a:lnTo>
                    <a:pt x="214841" y="605071"/>
                  </a:lnTo>
                  <a:lnTo>
                    <a:pt x="216887" y="603974"/>
                  </a:lnTo>
                  <a:lnTo>
                    <a:pt x="220358" y="602302"/>
                  </a:lnTo>
                  <a:lnTo>
                    <a:pt x="222206" y="597969"/>
                  </a:lnTo>
                  <a:lnTo>
                    <a:pt x="220343" y="594023"/>
                  </a:lnTo>
                  <a:lnTo>
                    <a:pt x="218099" y="589126"/>
                  </a:lnTo>
                  <a:lnTo>
                    <a:pt x="216428" y="585656"/>
                  </a:lnTo>
                  <a:close/>
                </a:path>
                <a:path w="17866995" h="10083165">
                  <a:moveTo>
                    <a:pt x="180701" y="505019"/>
                  </a:moveTo>
                  <a:lnTo>
                    <a:pt x="176225" y="503504"/>
                  </a:lnTo>
                  <a:lnTo>
                    <a:pt x="172421" y="505034"/>
                  </a:lnTo>
                  <a:lnTo>
                    <a:pt x="168284" y="506420"/>
                  </a:lnTo>
                  <a:lnTo>
                    <a:pt x="167119" y="509862"/>
                  </a:lnTo>
                  <a:lnTo>
                    <a:pt x="166769" y="510895"/>
                  </a:lnTo>
                  <a:lnTo>
                    <a:pt x="168298" y="514699"/>
                  </a:lnTo>
                  <a:lnTo>
                    <a:pt x="170543" y="519596"/>
                  </a:lnTo>
                  <a:lnTo>
                    <a:pt x="171308" y="521498"/>
                  </a:lnTo>
                  <a:lnTo>
                    <a:pt x="172690" y="522876"/>
                  </a:lnTo>
                  <a:lnTo>
                    <a:pt x="176023" y="524297"/>
                  </a:lnTo>
                  <a:lnTo>
                    <a:pt x="178307" y="524484"/>
                  </a:lnTo>
                  <a:lnTo>
                    <a:pt x="180209" y="523719"/>
                  </a:lnTo>
                  <a:lnTo>
                    <a:pt x="184346" y="522333"/>
                  </a:lnTo>
                  <a:lnTo>
                    <a:pt x="185511" y="518890"/>
                  </a:lnTo>
                  <a:lnTo>
                    <a:pt x="185861" y="517857"/>
                  </a:lnTo>
                  <a:lnTo>
                    <a:pt x="184332" y="514053"/>
                  </a:lnTo>
                  <a:lnTo>
                    <a:pt x="182087" y="509157"/>
                  </a:lnTo>
                  <a:lnTo>
                    <a:pt x="180701" y="505019"/>
                  </a:lnTo>
                  <a:close/>
                </a:path>
                <a:path w="17866995" h="10083165">
                  <a:moveTo>
                    <a:pt x="146209" y="423334"/>
                  </a:moveTo>
                  <a:lnTo>
                    <a:pt x="141876" y="421486"/>
                  </a:lnTo>
                  <a:lnTo>
                    <a:pt x="134268" y="424544"/>
                  </a:lnTo>
                  <a:lnTo>
                    <a:pt x="132420" y="428877"/>
                  </a:lnTo>
                  <a:lnTo>
                    <a:pt x="136816" y="439813"/>
                  </a:lnTo>
                  <a:lnTo>
                    <a:pt x="138531" y="441333"/>
                  </a:lnTo>
                  <a:lnTo>
                    <a:pt x="141864" y="442754"/>
                  </a:lnTo>
                  <a:lnTo>
                    <a:pt x="143815" y="442798"/>
                  </a:lnTo>
                  <a:lnTo>
                    <a:pt x="149521" y="440505"/>
                  </a:lnTo>
                  <a:lnTo>
                    <a:pt x="151369" y="436172"/>
                  </a:lnTo>
                  <a:lnTo>
                    <a:pt x="146209" y="423334"/>
                  </a:lnTo>
                  <a:close/>
                </a:path>
                <a:path w="17866995" h="10083165">
                  <a:moveTo>
                    <a:pt x="110428" y="339129"/>
                  </a:moveTo>
                  <a:lnTo>
                    <a:pt x="106624" y="340658"/>
                  </a:lnTo>
                  <a:lnTo>
                    <a:pt x="103154" y="342330"/>
                  </a:lnTo>
                  <a:lnTo>
                    <a:pt x="101308" y="345876"/>
                  </a:lnTo>
                  <a:lnTo>
                    <a:pt x="100972" y="346521"/>
                  </a:lnTo>
                  <a:lnTo>
                    <a:pt x="102501" y="350324"/>
                  </a:lnTo>
                  <a:lnTo>
                    <a:pt x="104270" y="355412"/>
                  </a:lnTo>
                  <a:lnTo>
                    <a:pt x="105035" y="357314"/>
                  </a:lnTo>
                  <a:lnTo>
                    <a:pt x="106750" y="358834"/>
                  </a:lnTo>
                  <a:lnTo>
                    <a:pt x="110083" y="360255"/>
                  </a:lnTo>
                  <a:lnTo>
                    <a:pt x="112034" y="360300"/>
                  </a:lnTo>
                  <a:lnTo>
                    <a:pt x="113936" y="359535"/>
                  </a:lnTo>
                  <a:lnTo>
                    <a:pt x="117407" y="357864"/>
                  </a:lnTo>
                  <a:lnTo>
                    <a:pt x="119253" y="354319"/>
                  </a:lnTo>
                  <a:lnTo>
                    <a:pt x="119588" y="353674"/>
                  </a:lnTo>
                  <a:lnTo>
                    <a:pt x="118059" y="349869"/>
                  </a:lnTo>
                  <a:lnTo>
                    <a:pt x="116290" y="344782"/>
                  </a:lnTo>
                  <a:lnTo>
                    <a:pt x="114619" y="341311"/>
                  </a:lnTo>
                  <a:lnTo>
                    <a:pt x="110428" y="339129"/>
                  </a:lnTo>
                  <a:close/>
                </a:path>
                <a:path w="17866995" h="10083165">
                  <a:moveTo>
                    <a:pt x="82167" y="255768"/>
                  </a:moveTo>
                  <a:lnTo>
                    <a:pt x="78029" y="257156"/>
                  </a:lnTo>
                  <a:lnTo>
                    <a:pt x="74034" y="258208"/>
                  </a:lnTo>
                  <a:lnTo>
                    <a:pt x="71853" y="262399"/>
                  </a:lnTo>
                  <a:lnTo>
                    <a:pt x="73240" y="266537"/>
                  </a:lnTo>
                  <a:lnTo>
                    <a:pt x="75009" y="271624"/>
                  </a:lnTo>
                  <a:lnTo>
                    <a:pt x="75631" y="273860"/>
                  </a:lnTo>
                  <a:lnTo>
                    <a:pt x="77014" y="275236"/>
                  </a:lnTo>
                  <a:lnTo>
                    <a:pt x="80680" y="276800"/>
                  </a:lnTo>
                  <a:lnTo>
                    <a:pt x="82630" y="276846"/>
                  </a:lnTo>
                  <a:lnTo>
                    <a:pt x="84390" y="276414"/>
                  </a:lnTo>
                  <a:lnTo>
                    <a:pt x="88385" y="275361"/>
                  </a:lnTo>
                  <a:lnTo>
                    <a:pt x="90567" y="271170"/>
                  </a:lnTo>
                  <a:lnTo>
                    <a:pt x="89180" y="267033"/>
                  </a:lnTo>
                  <a:lnTo>
                    <a:pt x="87411" y="261944"/>
                  </a:lnTo>
                  <a:lnTo>
                    <a:pt x="86357" y="257950"/>
                  </a:lnTo>
                  <a:lnTo>
                    <a:pt x="82167" y="255768"/>
                  </a:lnTo>
                  <a:close/>
                </a:path>
                <a:path w="17866995" h="10083165">
                  <a:moveTo>
                    <a:pt x="55332" y="171833"/>
                  </a:moveTo>
                  <a:lnTo>
                    <a:pt x="47342" y="173941"/>
                  </a:lnTo>
                  <a:lnTo>
                    <a:pt x="45160" y="178131"/>
                  </a:lnTo>
                  <a:lnTo>
                    <a:pt x="46214" y="182126"/>
                  </a:lnTo>
                  <a:lnTo>
                    <a:pt x="47983" y="187215"/>
                  </a:lnTo>
                  <a:lnTo>
                    <a:pt x="48747" y="189117"/>
                  </a:lnTo>
                  <a:lnTo>
                    <a:pt x="50320" y="190970"/>
                  </a:lnTo>
                  <a:lnTo>
                    <a:pt x="52320" y="191823"/>
                  </a:lnTo>
                  <a:lnTo>
                    <a:pt x="51845" y="192014"/>
                  </a:lnTo>
                  <a:lnTo>
                    <a:pt x="53178" y="192583"/>
                  </a:lnTo>
                  <a:lnTo>
                    <a:pt x="55129" y="192627"/>
                  </a:lnTo>
                  <a:lnTo>
                    <a:pt x="56889" y="192196"/>
                  </a:lnTo>
                  <a:lnTo>
                    <a:pt x="60884" y="191142"/>
                  </a:lnTo>
                  <a:lnTo>
                    <a:pt x="63065" y="186951"/>
                  </a:lnTo>
                  <a:lnTo>
                    <a:pt x="62012" y="182956"/>
                  </a:lnTo>
                  <a:lnTo>
                    <a:pt x="60576" y="178010"/>
                  </a:lnTo>
                  <a:lnTo>
                    <a:pt x="59523" y="174014"/>
                  </a:lnTo>
                  <a:lnTo>
                    <a:pt x="55332" y="171833"/>
                  </a:lnTo>
                  <a:close/>
                </a:path>
                <a:path w="17866995" h="10083165">
                  <a:moveTo>
                    <a:pt x="32443" y="86037"/>
                  </a:moveTo>
                  <a:lnTo>
                    <a:pt x="24453" y="88144"/>
                  </a:lnTo>
                  <a:lnTo>
                    <a:pt x="21938" y="92192"/>
                  </a:lnTo>
                  <a:lnTo>
                    <a:pt x="22991" y="96188"/>
                  </a:lnTo>
                  <a:lnTo>
                    <a:pt x="24285" y="101467"/>
                  </a:lnTo>
                  <a:lnTo>
                    <a:pt x="24907" y="103702"/>
                  </a:lnTo>
                  <a:lnTo>
                    <a:pt x="26481" y="105554"/>
                  </a:lnTo>
                  <a:lnTo>
                    <a:pt x="30147" y="107118"/>
                  </a:lnTo>
                  <a:lnTo>
                    <a:pt x="31622" y="107355"/>
                  </a:lnTo>
                  <a:lnTo>
                    <a:pt x="33382" y="106923"/>
                  </a:lnTo>
                  <a:lnTo>
                    <a:pt x="37377" y="105869"/>
                  </a:lnTo>
                  <a:lnTo>
                    <a:pt x="39892" y="101821"/>
                  </a:lnTo>
                  <a:lnTo>
                    <a:pt x="38839" y="97825"/>
                  </a:lnTo>
                  <a:lnTo>
                    <a:pt x="37545" y="92546"/>
                  </a:lnTo>
                  <a:lnTo>
                    <a:pt x="36491" y="88552"/>
                  </a:lnTo>
                  <a:lnTo>
                    <a:pt x="32443" y="86037"/>
                  </a:lnTo>
                  <a:close/>
                </a:path>
                <a:path w="17866995" h="10083165">
                  <a:moveTo>
                    <a:pt x="10838" y="0"/>
                  </a:moveTo>
                  <a:lnTo>
                    <a:pt x="6843" y="1054"/>
                  </a:lnTo>
                  <a:lnTo>
                    <a:pt x="2515" y="1964"/>
                  </a:lnTo>
                  <a:lnTo>
                    <a:pt x="0" y="6014"/>
                  </a:lnTo>
                  <a:lnTo>
                    <a:pt x="1053" y="10008"/>
                  </a:lnTo>
                  <a:lnTo>
                    <a:pt x="2347" y="15287"/>
                  </a:lnTo>
                  <a:lnTo>
                    <a:pt x="2969" y="17523"/>
                  </a:lnTo>
                  <a:lnTo>
                    <a:pt x="4876" y="19518"/>
                  </a:lnTo>
                  <a:lnTo>
                    <a:pt x="6876" y="20371"/>
                  </a:lnTo>
                  <a:lnTo>
                    <a:pt x="7067" y="20847"/>
                  </a:lnTo>
                  <a:lnTo>
                    <a:pt x="8400" y="21415"/>
                  </a:lnTo>
                  <a:lnTo>
                    <a:pt x="9875" y="21651"/>
                  </a:lnTo>
                  <a:lnTo>
                    <a:pt x="11635" y="21219"/>
                  </a:lnTo>
                  <a:lnTo>
                    <a:pt x="15630" y="20165"/>
                  </a:lnTo>
                  <a:lnTo>
                    <a:pt x="18145" y="16117"/>
                  </a:lnTo>
                  <a:lnTo>
                    <a:pt x="17091" y="12122"/>
                  </a:lnTo>
                  <a:lnTo>
                    <a:pt x="15798" y="6842"/>
                  </a:lnTo>
                  <a:lnTo>
                    <a:pt x="14887" y="2515"/>
                  </a:lnTo>
                  <a:lnTo>
                    <a:pt x="10838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68258" y="0"/>
              <a:ext cx="17990185" cy="10229215"/>
            </a:xfrm>
            <a:custGeom>
              <a:avLst/>
              <a:gdLst/>
              <a:ahLst/>
              <a:cxnLst/>
              <a:rect l="l" t="t" r="r" b="b"/>
              <a:pathLst>
                <a:path w="17990185" h="10229215">
                  <a:moveTo>
                    <a:pt x="16974993" y="9911589"/>
                  </a:moveTo>
                  <a:lnTo>
                    <a:pt x="16962994" y="9906471"/>
                  </a:lnTo>
                  <a:lnTo>
                    <a:pt x="16958716" y="9908191"/>
                  </a:lnTo>
                  <a:lnTo>
                    <a:pt x="16955588" y="9915524"/>
                  </a:lnTo>
                  <a:lnTo>
                    <a:pt x="16957307" y="9919803"/>
                  </a:lnTo>
                  <a:lnTo>
                    <a:pt x="16969306" y="9924921"/>
                  </a:lnTo>
                  <a:lnTo>
                    <a:pt x="16973586" y="9923201"/>
                  </a:lnTo>
                  <a:lnTo>
                    <a:pt x="16976714" y="9915869"/>
                  </a:lnTo>
                  <a:lnTo>
                    <a:pt x="16974993" y="9911589"/>
                  </a:lnTo>
                  <a:close/>
                </a:path>
                <a:path w="17990185" h="10229215">
                  <a:moveTo>
                    <a:pt x="16894284" y="9876373"/>
                  </a:moveTo>
                  <a:lnTo>
                    <a:pt x="16881951" y="9871112"/>
                  </a:lnTo>
                  <a:lnTo>
                    <a:pt x="16877674" y="9872833"/>
                  </a:lnTo>
                  <a:lnTo>
                    <a:pt x="16874404" y="9880499"/>
                  </a:lnTo>
                  <a:lnTo>
                    <a:pt x="16876122" y="9884778"/>
                  </a:lnTo>
                  <a:lnTo>
                    <a:pt x="16888454" y="9890038"/>
                  </a:lnTo>
                  <a:lnTo>
                    <a:pt x="16892734" y="9888319"/>
                  </a:lnTo>
                  <a:lnTo>
                    <a:pt x="16896004" y="9880653"/>
                  </a:lnTo>
                  <a:lnTo>
                    <a:pt x="16894284" y="9876373"/>
                  </a:lnTo>
                  <a:close/>
                </a:path>
                <a:path w="17990185" h="10229215">
                  <a:moveTo>
                    <a:pt x="17056746" y="9945280"/>
                  </a:moveTo>
                  <a:lnTo>
                    <a:pt x="17044747" y="9940162"/>
                  </a:lnTo>
                  <a:lnTo>
                    <a:pt x="17040470" y="9941883"/>
                  </a:lnTo>
                  <a:lnTo>
                    <a:pt x="17037342" y="9949216"/>
                  </a:lnTo>
                  <a:lnTo>
                    <a:pt x="17039060" y="9953494"/>
                  </a:lnTo>
                  <a:lnTo>
                    <a:pt x="17051059" y="9958612"/>
                  </a:lnTo>
                  <a:lnTo>
                    <a:pt x="17055339" y="9956893"/>
                  </a:lnTo>
                  <a:lnTo>
                    <a:pt x="17058467" y="9949560"/>
                  </a:lnTo>
                  <a:lnTo>
                    <a:pt x="17056746" y="9945280"/>
                  </a:lnTo>
                  <a:close/>
                </a:path>
                <a:path w="17990185" h="10229215">
                  <a:moveTo>
                    <a:pt x="16802337" y="9835181"/>
                  </a:moveTo>
                  <a:lnTo>
                    <a:pt x="16797723" y="9836759"/>
                  </a:lnTo>
                  <a:lnTo>
                    <a:pt x="16795814" y="9841066"/>
                  </a:lnTo>
                  <a:lnTo>
                    <a:pt x="16794262" y="9843949"/>
                  </a:lnTo>
                  <a:lnTo>
                    <a:pt x="16795839" y="9848562"/>
                  </a:lnTo>
                  <a:lnTo>
                    <a:pt x="16808173" y="9853823"/>
                  </a:lnTo>
                  <a:lnTo>
                    <a:pt x="16812311" y="9852436"/>
                  </a:lnTo>
                  <a:lnTo>
                    <a:pt x="16814220" y="9848130"/>
                  </a:lnTo>
                  <a:lnTo>
                    <a:pt x="16815772" y="9845246"/>
                  </a:lnTo>
                  <a:lnTo>
                    <a:pt x="16814193" y="9840633"/>
                  </a:lnTo>
                  <a:lnTo>
                    <a:pt x="16805860" y="9837078"/>
                  </a:lnTo>
                  <a:lnTo>
                    <a:pt x="16802337" y="9835181"/>
                  </a:lnTo>
                  <a:close/>
                </a:path>
                <a:path w="17990185" h="10229215">
                  <a:moveTo>
                    <a:pt x="17138735" y="9977496"/>
                  </a:moveTo>
                  <a:lnTo>
                    <a:pt x="17130402" y="9973942"/>
                  </a:lnTo>
                  <a:lnTo>
                    <a:pt x="17126593" y="9972711"/>
                  </a:lnTo>
                  <a:lnTo>
                    <a:pt x="17122647" y="9974573"/>
                  </a:lnTo>
                  <a:lnTo>
                    <a:pt x="17119519" y="9981906"/>
                  </a:lnTo>
                  <a:lnTo>
                    <a:pt x="17121381" y="9985852"/>
                  </a:lnTo>
                  <a:lnTo>
                    <a:pt x="17130049" y="9989549"/>
                  </a:lnTo>
                  <a:lnTo>
                    <a:pt x="17133857" y="9990779"/>
                  </a:lnTo>
                  <a:lnTo>
                    <a:pt x="17137804" y="9988917"/>
                  </a:lnTo>
                  <a:lnTo>
                    <a:pt x="17139367" y="9985251"/>
                  </a:lnTo>
                  <a:lnTo>
                    <a:pt x="17140374" y="9982135"/>
                  </a:lnTo>
                  <a:lnTo>
                    <a:pt x="17140598" y="9981443"/>
                  </a:lnTo>
                  <a:lnTo>
                    <a:pt x="17138735" y="9977496"/>
                  </a:lnTo>
                  <a:close/>
                </a:path>
                <a:path w="17990185" h="10229215">
                  <a:moveTo>
                    <a:pt x="16730622" y="9801045"/>
                  </a:moveTo>
                  <a:lnTo>
                    <a:pt x="16722289" y="9797491"/>
                  </a:lnTo>
                  <a:lnTo>
                    <a:pt x="16717818" y="9798735"/>
                  </a:lnTo>
                  <a:lnTo>
                    <a:pt x="16715736" y="9803362"/>
                  </a:lnTo>
                  <a:lnTo>
                    <a:pt x="16714357" y="9805925"/>
                  </a:lnTo>
                  <a:lnTo>
                    <a:pt x="16715934" y="9810538"/>
                  </a:lnTo>
                  <a:lnTo>
                    <a:pt x="16719459" y="9812435"/>
                  </a:lnTo>
                  <a:lnTo>
                    <a:pt x="16728126" y="9816132"/>
                  </a:lnTo>
                  <a:lnTo>
                    <a:pt x="16732263" y="9814746"/>
                  </a:lnTo>
                  <a:lnTo>
                    <a:pt x="16734345" y="9810118"/>
                  </a:lnTo>
                  <a:lnTo>
                    <a:pt x="16735725" y="9807555"/>
                  </a:lnTo>
                  <a:lnTo>
                    <a:pt x="16734146" y="9802942"/>
                  </a:lnTo>
                  <a:lnTo>
                    <a:pt x="16730622" y="9801045"/>
                  </a:lnTo>
                  <a:close/>
                </a:path>
                <a:path w="17990185" h="10229215">
                  <a:moveTo>
                    <a:pt x="17221434" y="10008045"/>
                  </a:moveTo>
                  <a:lnTo>
                    <a:pt x="17217626" y="10006815"/>
                  </a:lnTo>
                  <a:lnTo>
                    <a:pt x="17209295" y="10003261"/>
                  </a:lnTo>
                  <a:lnTo>
                    <a:pt x="17205206" y="10005457"/>
                  </a:lnTo>
                  <a:lnTo>
                    <a:pt x="17203642" y="10009123"/>
                  </a:lnTo>
                  <a:lnTo>
                    <a:pt x="17202747" y="10011893"/>
                  </a:lnTo>
                  <a:lnTo>
                    <a:pt x="17202411" y="10012932"/>
                  </a:lnTo>
                  <a:lnTo>
                    <a:pt x="17203939" y="10016734"/>
                  </a:lnTo>
                  <a:lnTo>
                    <a:pt x="17207605" y="10018298"/>
                  </a:lnTo>
                  <a:lnTo>
                    <a:pt x="17207747" y="10017965"/>
                  </a:lnTo>
                  <a:lnTo>
                    <a:pt x="17216415" y="10021662"/>
                  </a:lnTo>
                  <a:lnTo>
                    <a:pt x="17220502" y="10019467"/>
                  </a:lnTo>
                  <a:lnTo>
                    <a:pt x="17223630" y="10012134"/>
                  </a:lnTo>
                  <a:lnTo>
                    <a:pt x="17221434" y="10008045"/>
                  </a:lnTo>
                  <a:close/>
                </a:path>
                <a:path w="17990185" h="10229215">
                  <a:moveTo>
                    <a:pt x="16642953" y="9758133"/>
                  </a:moveTo>
                  <a:lnTo>
                    <a:pt x="16638339" y="9759710"/>
                  </a:lnTo>
                  <a:lnTo>
                    <a:pt x="16635212" y="9767043"/>
                  </a:lnTo>
                  <a:lnTo>
                    <a:pt x="16636598" y="9771180"/>
                  </a:lnTo>
                  <a:lnTo>
                    <a:pt x="16639980" y="9773411"/>
                  </a:lnTo>
                  <a:lnTo>
                    <a:pt x="16648647" y="9777108"/>
                  </a:lnTo>
                  <a:lnTo>
                    <a:pt x="16652785" y="9775721"/>
                  </a:lnTo>
                  <a:lnTo>
                    <a:pt x="16655913" y="9768389"/>
                  </a:lnTo>
                  <a:lnTo>
                    <a:pt x="16654525" y="9764251"/>
                  </a:lnTo>
                  <a:lnTo>
                    <a:pt x="16651144" y="9762021"/>
                  </a:lnTo>
                  <a:lnTo>
                    <a:pt x="16646476" y="9760030"/>
                  </a:lnTo>
                  <a:lnTo>
                    <a:pt x="16642953" y="9758133"/>
                  </a:lnTo>
                  <a:close/>
                </a:path>
                <a:path w="17990185" h="10229215">
                  <a:moveTo>
                    <a:pt x="17305320" y="10036737"/>
                  </a:moveTo>
                  <a:lnTo>
                    <a:pt x="17301370" y="10035840"/>
                  </a:lnTo>
                  <a:lnTo>
                    <a:pt x="17296705" y="10033850"/>
                  </a:lnTo>
                  <a:lnTo>
                    <a:pt x="17292563" y="10032477"/>
                  </a:lnTo>
                  <a:lnTo>
                    <a:pt x="17288808" y="10034815"/>
                  </a:lnTo>
                  <a:lnTo>
                    <a:pt x="17287244" y="10038482"/>
                  </a:lnTo>
                  <a:lnTo>
                    <a:pt x="17286013" y="10042290"/>
                  </a:lnTo>
                  <a:lnTo>
                    <a:pt x="17287874" y="10046235"/>
                  </a:lnTo>
                  <a:lnTo>
                    <a:pt x="17291206" y="10047657"/>
                  </a:lnTo>
                  <a:lnTo>
                    <a:pt x="17291349" y="10047323"/>
                  </a:lnTo>
                  <a:lnTo>
                    <a:pt x="17291682" y="10047466"/>
                  </a:lnTo>
                  <a:lnTo>
                    <a:pt x="17292159" y="10047275"/>
                  </a:lnTo>
                  <a:lnTo>
                    <a:pt x="17296825" y="10049265"/>
                  </a:lnTo>
                  <a:lnTo>
                    <a:pt x="17300967" y="10050639"/>
                  </a:lnTo>
                  <a:lnTo>
                    <a:pt x="17304722" y="10048301"/>
                  </a:lnTo>
                  <a:lnTo>
                    <a:pt x="17306286" y="10044634"/>
                  </a:lnTo>
                  <a:lnTo>
                    <a:pt x="17307516" y="10040825"/>
                  </a:lnTo>
                  <a:lnTo>
                    <a:pt x="17305320" y="10036737"/>
                  </a:lnTo>
                  <a:close/>
                </a:path>
                <a:path w="17990185" h="10229215">
                  <a:moveTo>
                    <a:pt x="16564043" y="9717775"/>
                  </a:moveTo>
                  <a:lnTo>
                    <a:pt x="16559572" y="9719019"/>
                  </a:lnTo>
                  <a:lnTo>
                    <a:pt x="16558008" y="9722686"/>
                  </a:lnTo>
                  <a:lnTo>
                    <a:pt x="16556110" y="9726210"/>
                  </a:lnTo>
                  <a:lnTo>
                    <a:pt x="16557357" y="9730682"/>
                  </a:lnTo>
                  <a:lnTo>
                    <a:pt x="16560738" y="9732911"/>
                  </a:lnTo>
                  <a:lnTo>
                    <a:pt x="16566071" y="9735186"/>
                  </a:lnTo>
                  <a:lnTo>
                    <a:pt x="16565929" y="9735520"/>
                  </a:lnTo>
                  <a:lnTo>
                    <a:pt x="16569261" y="9736941"/>
                  </a:lnTo>
                  <a:lnTo>
                    <a:pt x="16573733" y="9735697"/>
                  </a:lnTo>
                  <a:lnTo>
                    <a:pt x="16575297" y="9732030"/>
                  </a:lnTo>
                  <a:lnTo>
                    <a:pt x="16577194" y="9728506"/>
                  </a:lnTo>
                  <a:lnTo>
                    <a:pt x="16575950" y="9724036"/>
                  </a:lnTo>
                  <a:lnTo>
                    <a:pt x="16572567" y="9721805"/>
                  </a:lnTo>
                  <a:lnTo>
                    <a:pt x="16567901" y="9719815"/>
                  </a:lnTo>
                  <a:lnTo>
                    <a:pt x="16564043" y="9717775"/>
                  </a:lnTo>
                  <a:close/>
                </a:path>
                <a:path w="17990185" h="10229215">
                  <a:moveTo>
                    <a:pt x="17388491" y="10064337"/>
                  </a:moveTo>
                  <a:lnTo>
                    <a:pt x="17384541" y="10063439"/>
                  </a:lnTo>
                  <a:lnTo>
                    <a:pt x="17379874" y="10061449"/>
                  </a:lnTo>
                  <a:lnTo>
                    <a:pt x="17376066" y="10060218"/>
                  </a:lnTo>
                  <a:lnTo>
                    <a:pt x="17371977" y="10062413"/>
                  </a:lnTo>
                  <a:lnTo>
                    <a:pt x="17370746" y="10066222"/>
                  </a:lnTo>
                  <a:lnTo>
                    <a:pt x="17369658" y="10069697"/>
                  </a:lnTo>
                  <a:lnTo>
                    <a:pt x="17371521" y="10073643"/>
                  </a:lnTo>
                  <a:lnTo>
                    <a:pt x="17375187" y="10075207"/>
                  </a:lnTo>
                  <a:lnTo>
                    <a:pt x="17375661" y="10075016"/>
                  </a:lnTo>
                  <a:lnTo>
                    <a:pt x="17380328" y="10077006"/>
                  </a:lnTo>
                  <a:lnTo>
                    <a:pt x="17384137" y="10078237"/>
                  </a:lnTo>
                  <a:lnTo>
                    <a:pt x="17388224" y="10076041"/>
                  </a:lnTo>
                  <a:lnTo>
                    <a:pt x="17390686" y="10068424"/>
                  </a:lnTo>
                  <a:lnTo>
                    <a:pt x="17388491" y="10064337"/>
                  </a:lnTo>
                  <a:close/>
                </a:path>
                <a:path w="17990185" h="10229215">
                  <a:moveTo>
                    <a:pt x="16486369" y="9676369"/>
                  </a:moveTo>
                  <a:lnTo>
                    <a:pt x="16481897" y="9677613"/>
                  </a:lnTo>
                  <a:lnTo>
                    <a:pt x="16478102" y="9684661"/>
                  </a:lnTo>
                  <a:lnTo>
                    <a:pt x="16479348" y="9689132"/>
                  </a:lnTo>
                  <a:lnTo>
                    <a:pt x="16482729" y="9691362"/>
                  </a:lnTo>
                  <a:lnTo>
                    <a:pt x="16491397" y="9695059"/>
                  </a:lnTo>
                  <a:lnTo>
                    <a:pt x="16495867" y="9693815"/>
                  </a:lnTo>
                  <a:lnTo>
                    <a:pt x="16497289" y="9690482"/>
                  </a:lnTo>
                  <a:lnTo>
                    <a:pt x="16499186" y="9686958"/>
                  </a:lnTo>
                  <a:lnTo>
                    <a:pt x="16497942" y="9682488"/>
                  </a:lnTo>
                  <a:lnTo>
                    <a:pt x="16494560" y="9680257"/>
                  </a:lnTo>
                  <a:lnTo>
                    <a:pt x="16489893" y="9678267"/>
                  </a:lnTo>
                  <a:lnTo>
                    <a:pt x="16486369" y="9676369"/>
                  </a:lnTo>
                  <a:close/>
                </a:path>
                <a:path w="17990185" h="10229215">
                  <a:moveTo>
                    <a:pt x="17473181" y="10090220"/>
                  </a:moveTo>
                  <a:lnTo>
                    <a:pt x="17469372" y="10088988"/>
                  </a:lnTo>
                  <a:lnTo>
                    <a:pt x="17464422" y="10087665"/>
                  </a:lnTo>
                  <a:lnTo>
                    <a:pt x="17460613" y="10086434"/>
                  </a:lnTo>
                  <a:lnTo>
                    <a:pt x="17456525" y="10088630"/>
                  </a:lnTo>
                  <a:lnTo>
                    <a:pt x="17455294" y="10092438"/>
                  </a:lnTo>
                  <a:lnTo>
                    <a:pt x="17454206" y="10095914"/>
                  </a:lnTo>
                  <a:lnTo>
                    <a:pt x="17456069" y="10099859"/>
                  </a:lnTo>
                  <a:lnTo>
                    <a:pt x="17460067" y="10101565"/>
                  </a:lnTo>
                  <a:lnTo>
                    <a:pt x="17465018" y="10102889"/>
                  </a:lnTo>
                  <a:lnTo>
                    <a:pt x="17468827" y="10104120"/>
                  </a:lnTo>
                  <a:lnTo>
                    <a:pt x="17472914" y="10101924"/>
                  </a:lnTo>
                  <a:lnTo>
                    <a:pt x="17475375" y="10094307"/>
                  </a:lnTo>
                  <a:lnTo>
                    <a:pt x="17473181" y="10090220"/>
                  </a:lnTo>
                  <a:close/>
                </a:path>
                <a:path w="17990185" h="10229215">
                  <a:moveTo>
                    <a:pt x="16408788" y="9633820"/>
                  </a:moveTo>
                  <a:lnTo>
                    <a:pt x="16404317" y="9635065"/>
                  </a:lnTo>
                  <a:lnTo>
                    <a:pt x="16400523" y="9642113"/>
                  </a:lnTo>
                  <a:lnTo>
                    <a:pt x="16401767" y="9646583"/>
                  </a:lnTo>
                  <a:lnTo>
                    <a:pt x="16405290" y="9648480"/>
                  </a:lnTo>
                  <a:lnTo>
                    <a:pt x="16409673" y="9651138"/>
                  </a:lnTo>
                  <a:lnTo>
                    <a:pt x="16413674" y="9652844"/>
                  </a:lnTo>
                  <a:lnTo>
                    <a:pt x="16417811" y="9651458"/>
                  </a:lnTo>
                  <a:lnTo>
                    <a:pt x="16419566" y="9648268"/>
                  </a:lnTo>
                  <a:lnTo>
                    <a:pt x="16421464" y="9644743"/>
                  </a:lnTo>
                  <a:lnTo>
                    <a:pt x="16420217" y="9640272"/>
                  </a:lnTo>
                  <a:lnTo>
                    <a:pt x="16416977" y="9637707"/>
                  </a:lnTo>
                  <a:lnTo>
                    <a:pt x="16412312" y="9635718"/>
                  </a:lnTo>
                  <a:lnTo>
                    <a:pt x="16408788" y="9633820"/>
                  </a:lnTo>
                  <a:close/>
                </a:path>
                <a:path w="17990185" h="10229215">
                  <a:moveTo>
                    <a:pt x="17557630" y="10114818"/>
                  </a:moveTo>
                  <a:lnTo>
                    <a:pt x="17553822" y="10113587"/>
                  </a:lnTo>
                  <a:lnTo>
                    <a:pt x="17548873" y="10112264"/>
                  </a:lnTo>
                  <a:lnTo>
                    <a:pt x="17544922" y="10111366"/>
                  </a:lnTo>
                  <a:lnTo>
                    <a:pt x="17541165" y="10113704"/>
                  </a:lnTo>
                  <a:lnTo>
                    <a:pt x="17539934" y="10117512"/>
                  </a:lnTo>
                  <a:lnTo>
                    <a:pt x="17538846" y="10120988"/>
                  </a:lnTo>
                  <a:lnTo>
                    <a:pt x="17540851" y="10124600"/>
                  </a:lnTo>
                  <a:lnTo>
                    <a:pt x="17545185" y="10126449"/>
                  </a:lnTo>
                  <a:lnTo>
                    <a:pt x="17550134" y="10127772"/>
                  </a:lnTo>
                  <a:lnTo>
                    <a:pt x="17554085" y="10128669"/>
                  </a:lnTo>
                  <a:lnTo>
                    <a:pt x="17557841" y="10126333"/>
                  </a:lnTo>
                  <a:lnTo>
                    <a:pt x="17559072" y="10122524"/>
                  </a:lnTo>
                  <a:lnTo>
                    <a:pt x="17559969" y="10118573"/>
                  </a:lnTo>
                  <a:lnTo>
                    <a:pt x="17557630" y="10114818"/>
                  </a:lnTo>
                  <a:close/>
                </a:path>
                <a:path w="17990185" h="10229215">
                  <a:moveTo>
                    <a:pt x="16332108" y="9590081"/>
                  </a:moveTo>
                  <a:lnTo>
                    <a:pt x="16327638" y="9591325"/>
                  </a:lnTo>
                  <a:lnTo>
                    <a:pt x="16323843" y="9598374"/>
                  </a:lnTo>
                  <a:lnTo>
                    <a:pt x="16325088" y="9602845"/>
                  </a:lnTo>
                  <a:lnTo>
                    <a:pt x="16328612" y="9604742"/>
                  </a:lnTo>
                  <a:lnTo>
                    <a:pt x="16332995" y="9607399"/>
                  </a:lnTo>
                  <a:lnTo>
                    <a:pt x="16336993" y="9609105"/>
                  </a:lnTo>
                  <a:lnTo>
                    <a:pt x="16341131" y="9607718"/>
                  </a:lnTo>
                  <a:lnTo>
                    <a:pt x="16342886" y="9604527"/>
                  </a:lnTo>
                  <a:lnTo>
                    <a:pt x="16344782" y="9601002"/>
                  </a:lnTo>
                  <a:lnTo>
                    <a:pt x="16343538" y="9596532"/>
                  </a:lnTo>
                  <a:lnTo>
                    <a:pt x="16340014" y="9594636"/>
                  </a:lnTo>
                  <a:lnTo>
                    <a:pt x="16335631" y="9591978"/>
                  </a:lnTo>
                  <a:lnTo>
                    <a:pt x="16332108" y="9590081"/>
                  </a:lnTo>
                  <a:close/>
                </a:path>
                <a:path w="17990185" h="10229215">
                  <a:moveTo>
                    <a:pt x="17643268" y="10137560"/>
                  </a:moveTo>
                  <a:lnTo>
                    <a:pt x="17639318" y="10136662"/>
                  </a:lnTo>
                  <a:lnTo>
                    <a:pt x="17634366" y="10135338"/>
                  </a:lnTo>
                  <a:lnTo>
                    <a:pt x="17630416" y="10134441"/>
                  </a:lnTo>
                  <a:lnTo>
                    <a:pt x="17626328" y="10136637"/>
                  </a:lnTo>
                  <a:lnTo>
                    <a:pt x="17625431" y="10140588"/>
                  </a:lnTo>
                  <a:lnTo>
                    <a:pt x="17624675" y="10144204"/>
                  </a:lnTo>
                  <a:lnTo>
                    <a:pt x="17626346" y="10147674"/>
                  </a:lnTo>
                  <a:lnTo>
                    <a:pt x="17630679" y="10149523"/>
                  </a:lnTo>
                  <a:lnTo>
                    <a:pt x="17635630" y="10150847"/>
                  </a:lnTo>
                  <a:lnTo>
                    <a:pt x="17639581" y="10151745"/>
                  </a:lnTo>
                  <a:lnTo>
                    <a:pt x="17643669" y="10149549"/>
                  </a:lnTo>
                  <a:lnTo>
                    <a:pt x="17645463" y="10141648"/>
                  </a:lnTo>
                  <a:lnTo>
                    <a:pt x="17643268" y="10137560"/>
                  </a:lnTo>
                  <a:close/>
                </a:path>
                <a:path w="17990185" h="10229215">
                  <a:moveTo>
                    <a:pt x="16256190" y="9545484"/>
                  </a:moveTo>
                  <a:lnTo>
                    <a:pt x="16251720" y="9546729"/>
                  </a:lnTo>
                  <a:lnTo>
                    <a:pt x="16247258" y="9553493"/>
                  </a:lnTo>
                  <a:lnTo>
                    <a:pt x="16248360" y="9558296"/>
                  </a:lnTo>
                  <a:lnTo>
                    <a:pt x="16251884" y="9560193"/>
                  </a:lnTo>
                  <a:lnTo>
                    <a:pt x="16256267" y="9562851"/>
                  </a:lnTo>
                  <a:lnTo>
                    <a:pt x="16260598" y="9564698"/>
                  </a:lnTo>
                  <a:lnTo>
                    <a:pt x="16264594" y="9563645"/>
                  </a:lnTo>
                  <a:lnTo>
                    <a:pt x="16265822" y="9561412"/>
                  </a:lnTo>
                  <a:lnTo>
                    <a:pt x="16266349" y="9560454"/>
                  </a:lnTo>
                  <a:lnTo>
                    <a:pt x="16268580" y="9557072"/>
                  </a:lnTo>
                  <a:lnTo>
                    <a:pt x="16267478" y="9552269"/>
                  </a:lnTo>
                  <a:lnTo>
                    <a:pt x="16263954" y="9550372"/>
                  </a:lnTo>
                  <a:lnTo>
                    <a:pt x="16259571" y="9547714"/>
                  </a:lnTo>
                  <a:lnTo>
                    <a:pt x="16256190" y="9545484"/>
                  </a:lnTo>
                  <a:close/>
                </a:path>
                <a:path w="17990185" h="10229215">
                  <a:moveTo>
                    <a:pt x="16180221" y="9500078"/>
                  </a:moveTo>
                  <a:lnTo>
                    <a:pt x="16175750" y="9501322"/>
                  </a:lnTo>
                  <a:lnTo>
                    <a:pt x="16171289" y="9508086"/>
                  </a:lnTo>
                  <a:lnTo>
                    <a:pt x="16172535" y="9512558"/>
                  </a:lnTo>
                  <a:lnTo>
                    <a:pt x="16175916" y="9514788"/>
                  </a:lnTo>
                  <a:lnTo>
                    <a:pt x="16180297" y="9517444"/>
                  </a:lnTo>
                  <a:lnTo>
                    <a:pt x="16184631" y="9519293"/>
                  </a:lnTo>
                  <a:lnTo>
                    <a:pt x="16188627" y="9518240"/>
                  </a:lnTo>
                  <a:lnTo>
                    <a:pt x="16189855" y="9516006"/>
                  </a:lnTo>
                  <a:lnTo>
                    <a:pt x="16190382" y="9515049"/>
                  </a:lnTo>
                  <a:lnTo>
                    <a:pt x="16192613" y="9511667"/>
                  </a:lnTo>
                  <a:lnTo>
                    <a:pt x="16191366" y="9507195"/>
                  </a:lnTo>
                  <a:lnTo>
                    <a:pt x="16187983" y="9504965"/>
                  </a:lnTo>
                  <a:lnTo>
                    <a:pt x="16183604" y="9502309"/>
                  </a:lnTo>
                  <a:lnTo>
                    <a:pt x="16180221" y="9500078"/>
                  </a:lnTo>
                  <a:close/>
                </a:path>
                <a:path w="17990185" h="10229215">
                  <a:moveTo>
                    <a:pt x="17728663" y="10159016"/>
                  </a:moveTo>
                  <a:lnTo>
                    <a:pt x="17724713" y="10158119"/>
                  </a:lnTo>
                  <a:lnTo>
                    <a:pt x="17719761" y="10156795"/>
                  </a:lnTo>
                  <a:lnTo>
                    <a:pt x="17715811" y="10155897"/>
                  </a:lnTo>
                  <a:lnTo>
                    <a:pt x="17711723" y="10158094"/>
                  </a:lnTo>
                  <a:lnTo>
                    <a:pt x="17710826" y="10162045"/>
                  </a:lnTo>
                  <a:lnTo>
                    <a:pt x="17710070" y="10165661"/>
                  </a:lnTo>
                  <a:lnTo>
                    <a:pt x="17711742" y="10169132"/>
                  </a:lnTo>
                  <a:lnTo>
                    <a:pt x="17716074" y="10170980"/>
                  </a:lnTo>
                  <a:lnTo>
                    <a:pt x="17721025" y="10172304"/>
                  </a:lnTo>
                  <a:lnTo>
                    <a:pt x="17724976" y="10173202"/>
                  </a:lnTo>
                  <a:lnTo>
                    <a:pt x="17729064" y="10171006"/>
                  </a:lnTo>
                  <a:lnTo>
                    <a:pt x="17730858" y="10163104"/>
                  </a:lnTo>
                  <a:lnTo>
                    <a:pt x="17728663" y="10159016"/>
                  </a:lnTo>
                  <a:close/>
                </a:path>
                <a:path w="17990185" h="10229215">
                  <a:moveTo>
                    <a:pt x="16104869" y="9454147"/>
                  </a:moveTo>
                  <a:lnTo>
                    <a:pt x="16100208" y="9454916"/>
                  </a:lnTo>
                  <a:lnTo>
                    <a:pt x="16096932" y="9461004"/>
                  </a:lnTo>
                  <a:lnTo>
                    <a:pt x="16096415" y="9461965"/>
                  </a:lnTo>
                  <a:lnTo>
                    <a:pt x="16097325" y="9466293"/>
                  </a:lnTo>
                  <a:lnTo>
                    <a:pt x="16100707" y="9468524"/>
                  </a:lnTo>
                  <a:lnTo>
                    <a:pt x="16105090" y="9471181"/>
                  </a:lnTo>
                  <a:lnTo>
                    <a:pt x="16109421" y="9473028"/>
                  </a:lnTo>
                  <a:lnTo>
                    <a:pt x="16113084" y="9471833"/>
                  </a:lnTo>
                  <a:lnTo>
                    <a:pt x="16115172" y="9468784"/>
                  </a:lnTo>
                  <a:lnTo>
                    <a:pt x="16117070" y="9465260"/>
                  </a:lnTo>
                  <a:lnTo>
                    <a:pt x="16116159" y="9460933"/>
                  </a:lnTo>
                  <a:lnTo>
                    <a:pt x="16112776" y="9458701"/>
                  </a:lnTo>
                  <a:lnTo>
                    <a:pt x="16108394" y="9456044"/>
                  </a:lnTo>
                  <a:lnTo>
                    <a:pt x="16104869" y="9454147"/>
                  </a:lnTo>
                  <a:close/>
                </a:path>
                <a:path w="17990185" h="10229215">
                  <a:moveTo>
                    <a:pt x="17814487" y="10179473"/>
                  </a:moveTo>
                  <a:lnTo>
                    <a:pt x="17810535" y="10178576"/>
                  </a:lnTo>
                  <a:lnTo>
                    <a:pt x="17805443" y="10177586"/>
                  </a:lnTo>
                  <a:lnTo>
                    <a:pt x="17801491" y="10176688"/>
                  </a:lnTo>
                  <a:lnTo>
                    <a:pt x="17797738" y="10179026"/>
                  </a:lnTo>
                  <a:lnTo>
                    <a:pt x="17796840" y="10182977"/>
                  </a:lnTo>
                  <a:lnTo>
                    <a:pt x="17796227" y="10186261"/>
                  </a:lnTo>
                  <a:lnTo>
                    <a:pt x="17797898" y="10189731"/>
                  </a:lnTo>
                  <a:lnTo>
                    <a:pt x="17802231" y="10191580"/>
                  </a:lnTo>
                  <a:lnTo>
                    <a:pt x="17807324" y="10192570"/>
                  </a:lnTo>
                  <a:lnTo>
                    <a:pt x="17811275" y="10193468"/>
                  </a:lnTo>
                  <a:lnTo>
                    <a:pt x="17815029" y="10191129"/>
                  </a:lnTo>
                  <a:lnTo>
                    <a:pt x="17816824" y="10183229"/>
                  </a:lnTo>
                  <a:lnTo>
                    <a:pt x="17814487" y="10179473"/>
                  </a:lnTo>
                  <a:close/>
                </a:path>
                <a:path w="17990185" h="10229215">
                  <a:moveTo>
                    <a:pt x="16030422" y="9407025"/>
                  </a:moveTo>
                  <a:lnTo>
                    <a:pt x="16026093" y="9407937"/>
                  </a:lnTo>
                  <a:lnTo>
                    <a:pt x="16021632" y="9414701"/>
                  </a:lnTo>
                  <a:lnTo>
                    <a:pt x="16022544" y="9419029"/>
                  </a:lnTo>
                  <a:lnTo>
                    <a:pt x="16025926" y="9421260"/>
                  </a:lnTo>
                  <a:lnTo>
                    <a:pt x="16030308" y="9423917"/>
                  </a:lnTo>
                  <a:lnTo>
                    <a:pt x="16031307" y="9424343"/>
                  </a:lnTo>
                  <a:lnTo>
                    <a:pt x="16031165" y="9424677"/>
                  </a:lnTo>
                  <a:lnTo>
                    <a:pt x="16034498" y="9426099"/>
                  </a:lnTo>
                  <a:lnTo>
                    <a:pt x="16038161" y="9424903"/>
                  </a:lnTo>
                  <a:lnTo>
                    <a:pt x="16040248" y="9421854"/>
                  </a:lnTo>
                  <a:lnTo>
                    <a:pt x="16042479" y="9418472"/>
                  </a:lnTo>
                  <a:lnTo>
                    <a:pt x="16041567" y="9414144"/>
                  </a:lnTo>
                  <a:lnTo>
                    <a:pt x="16038184" y="9411913"/>
                  </a:lnTo>
                  <a:lnTo>
                    <a:pt x="16033805" y="9409256"/>
                  </a:lnTo>
                  <a:lnTo>
                    <a:pt x="16030422" y="9407025"/>
                  </a:lnTo>
                  <a:close/>
                </a:path>
                <a:path w="17990185" h="10229215">
                  <a:moveTo>
                    <a:pt x="17900829" y="10197789"/>
                  </a:moveTo>
                  <a:lnTo>
                    <a:pt x="17896879" y="10196891"/>
                  </a:lnTo>
                  <a:lnTo>
                    <a:pt x="17891785" y="10195900"/>
                  </a:lnTo>
                  <a:lnTo>
                    <a:pt x="17887693" y="10195337"/>
                  </a:lnTo>
                  <a:lnTo>
                    <a:pt x="17883936" y="10197674"/>
                  </a:lnTo>
                  <a:lnTo>
                    <a:pt x="17883039" y="10201625"/>
                  </a:lnTo>
                  <a:lnTo>
                    <a:pt x="17882426" y="10204909"/>
                  </a:lnTo>
                  <a:lnTo>
                    <a:pt x="17884431" y="10208521"/>
                  </a:lnTo>
                  <a:lnTo>
                    <a:pt x="17888764" y="10210370"/>
                  </a:lnTo>
                  <a:lnTo>
                    <a:pt x="17893857" y="10211360"/>
                  </a:lnTo>
                  <a:lnTo>
                    <a:pt x="17897950" y="10211925"/>
                  </a:lnTo>
                  <a:lnTo>
                    <a:pt x="17901705" y="10209587"/>
                  </a:lnTo>
                  <a:lnTo>
                    <a:pt x="17902603" y="10205636"/>
                  </a:lnTo>
                  <a:lnTo>
                    <a:pt x="17903115" y="10201915"/>
                  </a:lnTo>
                  <a:lnTo>
                    <a:pt x="17903167" y="10201543"/>
                  </a:lnTo>
                  <a:lnTo>
                    <a:pt x="17900829" y="10197789"/>
                  </a:lnTo>
                  <a:close/>
                </a:path>
                <a:path w="17990185" h="10229215">
                  <a:moveTo>
                    <a:pt x="15956208" y="9358429"/>
                  </a:moveTo>
                  <a:lnTo>
                    <a:pt x="15951880" y="9359340"/>
                  </a:lnTo>
                  <a:lnTo>
                    <a:pt x="15947623" y="9365797"/>
                  </a:lnTo>
                  <a:lnTo>
                    <a:pt x="15947420" y="9366104"/>
                  </a:lnTo>
                  <a:lnTo>
                    <a:pt x="15948329" y="9370432"/>
                  </a:lnTo>
                  <a:lnTo>
                    <a:pt x="15951712" y="9372663"/>
                  </a:lnTo>
                  <a:lnTo>
                    <a:pt x="15955952" y="9375653"/>
                  </a:lnTo>
                  <a:lnTo>
                    <a:pt x="15957285" y="9376222"/>
                  </a:lnTo>
                  <a:lnTo>
                    <a:pt x="15956811" y="9376413"/>
                  </a:lnTo>
                  <a:lnTo>
                    <a:pt x="15960144" y="9377835"/>
                  </a:lnTo>
                  <a:lnTo>
                    <a:pt x="15963804" y="9376639"/>
                  </a:lnTo>
                  <a:lnTo>
                    <a:pt x="15965684" y="9373895"/>
                  </a:lnTo>
                  <a:lnTo>
                    <a:pt x="15968122" y="9370208"/>
                  </a:lnTo>
                  <a:lnTo>
                    <a:pt x="15967213" y="9365880"/>
                  </a:lnTo>
                  <a:lnTo>
                    <a:pt x="15963830" y="9363649"/>
                  </a:lnTo>
                  <a:lnTo>
                    <a:pt x="15959591" y="9360659"/>
                  </a:lnTo>
                  <a:lnTo>
                    <a:pt x="15956208" y="9358429"/>
                  </a:lnTo>
                  <a:close/>
                </a:path>
                <a:path w="17990185" h="10229215">
                  <a:moveTo>
                    <a:pt x="17987264" y="10214961"/>
                  </a:moveTo>
                  <a:lnTo>
                    <a:pt x="17983312" y="10214063"/>
                  </a:lnTo>
                  <a:lnTo>
                    <a:pt x="17978222" y="10213074"/>
                  </a:lnTo>
                  <a:lnTo>
                    <a:pt x="17974604" y="10212318"/>
                  </a:lnTo>
                  <a:lnTo>
                    <a:pt x="17970706" y="10214990"/>
                  </a:lnTo>
                  <a:lnTo>
                    <a:pt x="17969891" y="10218581"/>
                  </a:lnTo>
                  <a:lnTo>
                    <a:pt x="17969054" y="10222557"/>
                  </a:lnTo>
                  <a:lnTo>
                    <a:pt x="17971200" y="10225836"/>
                  </a:lnTo>
                  <a:lnTo>
                    <a:pt x="17974201" y="10227116"/>
                  </a:lnTo>
                  <a:lnTo>
                    <a:pt x="17974343" y="10226783"/>
                  </a:lnTo>
                  <a:lnTo>
                    <a:pt x="17975675" y="10227351"/>
                  </a:lnTo>
                  <a:lnTo>
                    <a:pt x="17980769" y="10228343"/>
                  </a:lnTo>
                  <a:lnTo>
                    <a:pt x="17984386" y="10229097"/>
                  </a:lnTo>
                  <a:lnTo>
                    <a:pt x="17988283" y="10226426"/>
                  </a:lnTo>
                  <a:lnTo>
                    <a:pt x="17989100" y="10222836"/>
                  </a:lnTo>
                  <a:lnTo>
                    <a:pt x="17989937" y="10218859"/>
                  </a:lnTo>
                  <a:lnTo>
                    <a:pt x="17987264" y="10214961"/>
                  </a:lnTo>
                  <a:close/>
                </a:path>
                <a:path w="17990185" h="10229215">
                  <a:moveTo>
                    <a:pt x="15882805" y="9309783"/>
                  </a:moveTo>
                  <a:lnTo>
                    <a:pt x="15878142" y="9310552"/>
                  </a:lnTo>
                  <a:lnTo>
                    <a:pt x="15875912" y="9313934"/>
                  </a:lnTo>
                  <a:lnTo>
                    <a:pt x="15873823" y="9316983"/>
                  </a:lnTo>
                  <a:lnTo>
                    <a:pt x="15874593" y="9321644"/>
                  </a:lnTo>
                  <a:lnTo>
                    <a:pt x="15877976" y="9323875"/>
                  </a:lnTo>
                  <a:lnTo>
                    <a:pt x="15882214" y="9326865"/>
                  </a:lnTo>
                  <a:lnTo>
                    <a:pt x="15886548" y="9328713"/>
                  </a:lnTo>
                  <a:lnTo>
                    <a:pt x="15890068" y="9327852"/>
                  </a:lnTo>
                  <a:lnTo>
                    <a:pt x="15894244" y="9321754"/>
                  </a:lnTo>
                  <a:lnTo>
                    <a:pt x="15893474" y="9317092"/>
                  </a:lnTo>
                  <a:lnTo>
                    <a:pt x="15890092" y="9314861"/>
                  </a:lnTo>
                  <a:lnTo>
                    <a:pt x="15885854" y="9311871"/>
                  </a:lnTo>
                  <a:lnTo>
                    <a:pt x="15882805" y="9309783"/>
                  </a:lnTo>
                  <a:close/>
                </a:path>
                <a:path w="17990185" h="10229215">
                  <a:moveTo>
                    <a:pt x="15809969" y="9259804"/>
                  </a:moveTo>
                  <a:lnTo>
                    <a:pt x="15805308" y="9260574"/>
                  </a:lnTo>
                  <a:lnTo>
                    <a:pt x="15800847" y="9267337"/>
                  </a:lnTo>
                  <a:lnTo>
                    <a:pt x="15801615" y="9271998"/>
                  </a:lnTo>
                  <a:lnTo>
                    <a:pt x="15804997" y="9274229"/>
                  </a:lnTo>
                  <a:lnTo>
                    <a:pt x="15809237" y="9277220"/>
                  </a:lnTo>
                  <a:lnTo>
                    <a:pt x="15813903" y="9279210"/>
                  </a:lnTo>
                  <a:lnTo>
                    <a:pt x="15817422" y="9278348"/>
                  </a:lnTo>
                  <a:lnTo>
                    <a:pt x="15819511" y="9275299"/>
                  </a:lnTo>
                  <a:lnTo>
                    <a:pt x="15821741" y="9271917"/>
                  </a:lnTo>
                  <a:lnTo>
                    <a:pt x="15820972" y="9267255"/>
                  </a:lnTo>
                  <a:lnTo>
                    <a:pt x="15817589" y="9265024"/>
                  </a:lnTo>
                  <a:lnTo>
                    <a:pt x="15813351" y="9262034"/>
                  </a:lnTo>
                  <a:lnTo>
                    <a:pt x="15809969" y="9259804"/>
                  </a:lnTo>
                  <a:close/>
                </a:path>
                <a:path w="17990185" h="10229215">
                  <a:moveTo>
                    <a:pt x="15737134" y="9209825"/>
                  </a:moveTo>
                  <a:lnTo>
                    <a:pt x="15732471" y="9210594"/>
                  </a:lnTo>
                  <a:lnTo>
                    <a:pt x="15728011" y="9217358"/>
                  </a:lnTo>
                  <a:lnTo>
                    <a:pt x="15728778" y="9222019"/>
                  </a:lnTo>
                  <a:lnTo>
                    <a:pt x="15732161" y="9224250"/>
                  </a:lnTo>
                  <a:lnTo>
                    <a:pt x="15736401" y="9227240"/>
                  </a:lnTo>
                  <a:lnTo>
                    <a:pt x="15741067" y="9229231"/>
                  </a:lnTo>
                  <a:lnTo>
                    <a:pt x="15744729" y="9228035"/>
                  </a:lnTo>
                  <a:lnTo>
                    <a:pt x="15746675" y="9225319"/>
                  </a:lnTo>
                  <a:lnTo>
                    <a:pt x="15748906" y="9221938"/>
                  </a:lnTo>
                  <a:lnTo>
                    <a:pt x="15748137" y="9217276"/>
                  </a:lnTo>
                  <a:lnTo>
                    <a:pt x="15744755" y="9215046"/>
                  </a:lnTo>
                  <a:lnTo>
                    <a:pt x="15740515" y="9212055"/>
                  </a:lnTo>
                  <a:lnTo>
                    <a:pt x="15737134" y="9209825"/>
                  </a:lnTo>
                  <a:close/>
                </a:path>
                <a:path w="17990185" h="10229215">
                  <a:moveTo>
                    <a:pt x="15665057" y="9158988"/>
                  </a:moveTo>
                  <a:lnTo>
                    <a:pt x="15660396" y="9159757"/>
                  </a:lnTo>
                  <a:lnTo>
                    <a:pt x="15658165" y="9163139"/>
                  </a:lnTo>
                  <a:lnTo>
                    <a:pt x="15655601" y="9166378"/>
                  </a:lnTo>
                  <a:lnTo>
                    <a:pt x="15656369" y="9171040"/>
                  </a:lnTo>
                  <a:lnTo>
                    <a:pt x="15659751" y="9173270"/>
                  </a:lnTo>
                  <a:lnTo>
                    <a:pt x="15663991" y="9176261"/>
                  </a:lnTo>
                  <a:lnTo>
                    <a:pt x="15665326" y="9176831"/>
                  </a:lnTo>
                  <a:lnTo>
                    <a:pt x="15665184" y="9177164"/>
                  </a:lnTo>
                  <a:lnTo>
                    <a:pt x="15668517" y="9178585"/>
                  </a:lnTo>
                  <a:lnTo>
                    <a:pt x="15672177" y="9177389"/>
                  </a:lnTo>
                  <a:lnTo>
                    <a:pt x="15674123" y="9174673"/>
                  </a:lnTo>
                  <a:lnTo>
                    <a:pt x="15676687" y="9171433"/>
                  </a:lnTo>
                  <a:lnTo>
                    <a:pt x="15675920" y="9166773"/>
                  </a:lnTo>
                  <a:lnTo>
                    <a:pt x="15672537" y="9164542"/>
                  </a:lnTo>
                  <a:lnTo>
                    <a:pt x="15668297" y="9161552"/>
                  </a:lnTo>
                  <a:lnTo>
                    <a:pt x="15665057" y="9158988"/>
                  </a:lnTo>
                  <a:close/>
                </a:path>
                <a:path w="17990185" h="10229215">
                  <a:moveTo>
                    <a:pt x="15593408" y="9107151"/>
                  </a:moveTo>
                  <a:lnTo>
                    <a:pt x="15589080" y="9108063"/>
                  </a:lnTo>
                  <a:lnTo>
                    <a:pt x="15583952" y="9114542"/>
                  </a:lnTo>
                  <a:lnTo>
                    <a:pt x="15584721" y="9119204"/>
                  </a:lnTo>
                  <a:lnTo>
                    <a:pt x="15588104" y="9121435"/>
                  </a:lnTo>
                  <a:lnTo>
                    <a:pt x="15592342" y="9124425"/>
                  </a:lnTo>
                  <a:lnTo>
                    <a:pt x="15593677" y="9124994"/>
                  </a:lnTo>
                  <a:lnTo>
                    <a:pt x="15593535" y="9125327"/>
                  </a:lnTo>
                  <a:lnTo>
                    <a:pt x="15596867" y="9126749"/>
                  </a:lnTo>
                  <a:lnTo>
                    <a:pt x="15600527" y="9125552"/>
                  </a:lnTo>
                  <a:lnTo>
                    <a:pt x="15602474" y="9122837"/>
                  </a:lnTo>
                  <a:lnTo>
                    <a:pt x="15605038" y="9119597"/>
                  </a:lnTo>
                  <a:lnTo>
                    <a:pt x="15604269" y="9114936"/>
                  </a:lnTo>
                  <a:lnTo>
                    <a:pt x="15600888" y="9112705"/>
                  </a:lnTo>
                  <a:lnTo>
                    <a:pt x="15596647" y="9109715"/>
                  </a:lnTo>
                  <a:lnTo>
                    <a:pt x="15593408" y="9107151"/>
                  </a:lnTo>
                  <a:close/>
                </a:path>
                <a:path w="17990185" h="10229215">
                  <a:moveTo>
                    <a:pt x="15521757" y="9055313"/>
                  </a:moveTo>
                  <a:lnTo>
                    <a:pt x="15517572" y="9055892"/>
                  </a:lnTo>
                  <a:lnTo>
                    <a:pt x="15515008" y="9059132"/>
                  </a:lnTo>
                  <a:lnTo>
                    <a:pt x="15512777" y="9062514"/>
                  </a:lnTo>
                  <a:lnTo>
                    <a:pt x="15513355" y="9066700"/>
                  </a:lnTo>
                  <a:lnTo>
                    <a:pt x="15516596" y="9069264"/>
                  </a:lnTo>
                  <a:lnTo>
                    <a:pt x="15520833" y="9072253"/>
                  </a:lnTo>
                  <a:lnTo>
                    <a:pt x="15525502" y="9074245"/>
                  </a:lnTo>
                  <a:lnTo>
                    <a:pt x="15529022" y="9073383"/>
                  </a:lnTo>
                  <a:lnTo>
                    <a:pt x="15530968" y="9070667"/>
                  </a:lnTo>
                  <a:lnTo>
                    <a:pt x="15533198" y="9067285"/>
                  </a:lnTo>
                  <a:lnTo>
                    <a:pt x="15532619" y="9063098"/>
                  </a:lnTo>
                  <a:lnTo>
                    <a:pt x="15529380" y="9060534"/>
                  </a:lnTo>
                  <a:lnTo>
                    <a:pt x="15525139" y="9057544"/>
                  </a:lnTo>
                  <a:lnTo>
                    <a:pt x="15521757" y="9055313"/>
                  </a:lnTo>
                  <a:close/>
                </a:path>
                <a:path w="17990185" h="10229215">
                  <a:moveTo>
                    <a:pt x="15450867" y="9002619"/>
                  </a:moveTo>
                  <a:lnTo>
                    <a:pt x="15446348" y="9003055"/>
                  </a:lnTo>
                  <a:lnTo>
                    <a:pt x="15443785" y="9006295"/>
                  </a:lnTo>
                  <a:lnTo>
                    <a:pt x="15441697" y="9009344"/>
                  </a:lnTo>
                  <a:lnTo>
                    <a:pt x="15442133" y="9013864"/>
                  </a:lnTo>
                  <a:lnTo>
                    <a:pt x="15445372" y="9016427"/>
                  </a:lnTo>
                  <a:lnTo>
                    <a:pt x="15449611" y="9019417"/>
                  </a:lnTo>
                  <a:lnTo>
                    <a:pt x="15454279" y="9021408"/>
                  </a:lnTo>
                  <a:lnTo>
                    <a:pt x="15457798" y="9020546"/>
                  </a:lnTo>
                  <a:lnTo>
                    <a:pt x="15459744" y="9017830"/>
                  </a:lnTo>
                  <a:lnTo>
                    <a:pt x="15461833" y="9014782"/>
                  </a:lnTo>
                  <a:lnTo>
                    <a:pt x="15461397" y="9010262"/>
                  </a:lnTo>
                  <a:lnTo>
                    <a:pt x="15458156" y="9007698"/>
                  </a:lnTo>
                  <a:lnTo>
                    <a:pt x="15453916" y="9004708"/>
                  </a:lnTo>
                  <a:lnTo>
                    <a:pt x="15450867" y="9002619"/>
                  </a:lnTo>
                  <a:close/>
                </a:path>
                <a:path w="17990185" h="10229215">
                  <a:moveTo>
                    <a:pt x="15380739" y="8949067"/>
                  </a:moveTo>
                  <a:lnTo>
                    <a:pt x="15376220" y="8949504"/>
                  </a:lnTo>
                  <a:lnTo>
                    <a:pt x="15373656" y="8952743"/>
                  </a:lnTo>
                  <a:lnTo>
                    <a:pt x="15371567" y="8955792"/>
                  </a:lnTo>
                  <a:lnTo>
                    <a:pt x="15372001" y="8960310"/>
                  </a:lnTo>
                  <a:lnTo>
                    <a:pt x="15375242" y="8962874"/>
                  </a:lnTo>
                  <a:lnTo>
                    <a:pt x="15379339" y="8966198"/>
                  </a:lnTo>
                  <a:lnTo>
                    <a:pt x="15384005" y="8968189"/>
                  </a:lnTo>
                  <a:lnTo>
                    <a:pt x="15387525" y="8967326"/>
                  </a:lnTo>
                  <a:lnTo>
                    <a:pt x="15389472" y="8964611"/>
                  </a:lnTo>
                  <a:lnTo>
                    <a:pt x="15391560" y="8961562"/>
                  </a:lnTo>
                  <a:lnTo>
                    <a:pt x="15391125" y="8957043"/>
                  </a:lnTo>
                  <a:lnTo>
                    <a:pt x="15387885" y="8954480"/>
                  </a:lnTo>
                  <a:lnTo>
                    <a:pt x="15383787" y="8951156"/>
                  </a:lnTo>
                  <a:lnTo>
                    <a:pt x="15380739" y="8949067"/>
                  </a:lnTo>
                  <a:close/>
                </a:path>
                <a:path w="17990185" h="10229215">
                  <a:moveTo>
                    <a:pt x="15310752" y="8895182"/>
                  </a:moveTo>
                  <a:lnTo>
                    <a:pt x="15306233" y="8895618"/>
                  </a:lnTo>
                  <a:lnTo>
                    <a:pt x="15301105" y="8902097"/>
                  </a:lnTo>
                  <a:lnTo>
                    <a:pt x="15301538" y="8906616"/>
                  </a:lnTo>
                  <a:lnTo>
                    <a:pt x="15304779" y="8909181"/>
                  </a:lnTo>
                  <a:lnTo>
                    <a:pt x="15308876" y="8912504"/>
                  </a:lnTo>
                  <a:lnTo>
                    <a:pt x="15313542" y="8914494"/>
                  </a:lnTo>
                  <a:lnTo>
                    <a:pt x="15317062" y="8913632"/>
                  </a:lnTo>
                  <a:lnTo>
                    <a:pt x="15319009" y="8910917"/>
                  </a:lnTo>
                  <a:lnTo>
                    <a:pt x="15321430" y="8908010"/>
                  </a:lnTo>
                  <a:lnTo>
                    <a:pt x="15320996" y="8903491"/>
                  </a:lnTo>
                  <a:lnTo>
                    <a:pt x="15317756" y="8900927"/>
                  </a:lnTo>
                  <a:lnTo>
                    <a:pt x="15313658" y="8897603"/>
                  </a:lnTo>
                  <a:lnTo>
                    <a:pt x="15310752" y="8895182"/>
                  </a:lnTo>
                  <a:close/>
                </a:path>
                <a:path w="17990185" h="10229215">
                  <a:moveTo>
                    <a:pt x="15241381" y="8840772"/>
                  </a:moveTo>
                  <a:lnTo>
                    <a:pt x="15236861" y="8841207"/>
                  </a:lnTo>
                  <a:lnTo>
                    <a:pt x="15231734" y="8847687"/>
                  </a:lnTo>
                  <a:lnTo>
                    <a:pt x="15232170" y="8852207"/>
                  </a:lnTo>
                  <a:lnTo>
                    <a:pt x="15235410" y="8854771"/>
                  </a:lnTo>
                  <a:lnTo>
                    <a:pt x="15239508" y="8858094"/>
                  </a:lnTo>
                  <a:lnTo>
                    <a:pt x="15241174" y="8858805"/>
                  </a:lnTo>
                  <a:lnTo>
                    <a:pt x="15241365" y="8859281"/>
                  </a:lnTo>
                  <a:lnTo>
                    <a:pt x="15244032" y="8860418"/>
                  </a:lnTo>
                  <a:lnTo>
                    <a:pt x="15247885" y="8859697"/>
                  </a:lnTo>
                  <a:lnTo>
                    <a:pt x="15249831" y="8856982"/>
                  </a:lnTo>
                  <a:lnTo>
                    <a:pt x="15252395" y="8853743"/>
                  </a:lnTo>
                  <a:lnTo>
                    <a:pt x="15251959" y="8849223"/>
                  </a:lnTo>
                  <a:lnTo>
                    <a:pt x="15248719" y="8846659"/>
                  </a:lnTo>
                  <a:lnTo>
                    <a:pt x="15244621" y="8843335"/>
                  </a:lnTo>
                  <a:lnTo>
                    <a:pt x="15241381" y="8840772"/>
                  </a:lnTo>
                  <a:close/>
                </a:path>
                <a:path w="17990185" h="10229215">
                  <a:moveTo>
                    <a:pt x="15171678" y="8786220"/>
                  </a:moveTo>
                  <a:lnTo>
                    <a:pt x="15167158" y="8786655"/>
                  </a:lnTo>
                  <a:lnTo>
                    <a:pt x="15162031" y="8793135"/>
                  </a:lnTo>
                  <a:lnTo>
                    <a:pt x="15162468" y="8797654"/>
                  </a:lnTo>
                  <a:lnTo>
                    <a:pt x="15165707" y="8800218"/>
                  </a:lnTo>
                  <a:lnTo>
                    <a:pt x="15169803" y="8803542"/>
                  </a:lnTo>
                  <a:lnTo>
                    <a:pt x="15171471" y="8804253"/>
                  </a:lnTo>
                  <a:lnTo>
                    <a:pt x="15171662" y="8804728"/>
                  </a:lnTo>
                  <a:lnTo>
                    <a:pt x="15174329" y="8805866"/>
                  </a:lnTo>
                  <a:lnTo>
                    <a:pt x="15178180" y="8805145"/>
                  </a:lnTo>
                  <a:lnTo>
                    <a:pt x="15180127" y="8802430"/>
                  </a:lnTo>
                  <a:lnTo>
                    <a:pt x="15182690" y="8799190"/>
                  </a:lnTo>
                  <a:lnTo>
                    <a:pt x="15182256" y="8794671"/>
                  </a:lnTo>
                  <a:lnTo>
                    <a:pt x="15179016" y="8792107"/>
                  </a:lnTo>
                  <a:lnTo>
                    <a:pt x="15174918" y="8788783"/>
                  </a:lnTo>
                  <a:lnTo>
                    <a:pt x="15171678" y="8786220"/>
                  </a:lnTo>
                  <a:close/>
                </a:path>
                <a:path w="17990185" h="10229215">
                  <a:moveTo>
                    <a:pt x="15102735" y="8730810"/>
                  </a:moveTo>
                  <a:lnTo>
                    <a:pt x="15098216" y="8731246"/>
                  </a:lnTo>
                  <a:lnTo>
                    <a:pt x="15093088" y="8737726"/>
                  </a:lnTo>
                  <a:lnTo>
                    <a:pt x="15093522" y="8742244"/>
                  </a:lnTo>
                  <a:lnTo>
                    <a:pt x="15096763" y="8744808"/>
                  </a:lnTo>
                  <a:lnTo>
                    <a:pt x="15100860" y="8748132"/>
                  </a:lnTo>
                  <a:lnTo>
                    <a:pt x="15102527" y="8748843"/>
                  </a:lnTo>
                  <a:lnTo>
                    <a:pt x="15102718" y="8749318"/>
                  </a:lnTo>
                  <a:lnTo>
                    <a:pt x="15105385" y="8750456"/>
                  </a:lnTo>
                  <a:lnTo>
                    <a:pt x="15109238" y="8749736"/>
                  </a:lnTo>
                  <a:lnTo>
                    <a:pt x="15111184" y="8747020"/>
                  </a:lnTo>
                  <a:lnTo>
                    <a:pt x="15113748" y="8743780"/>
                  </a:lnTo>
                  <a:lnTo>
                    <a:pt x="15113312" y="8739261"/>
                  </a:lnTo>
                  <a:lnTo>
                    <a:pt x="15110071" y="8736697"/>
                  </a:lnTo>
                  <a:lnTo>
                    <a:pt x="15105976" y="8733374"/>
                  </a:lnTo>
                  <a:lnTo>
                    <a:pt x="15102735" y="8730810"/>
                  </a:lnTo>
                  <a:close/>
                </a:path>
                <a:path w="17990185" h="10229215">
                  <a:moveTo>
                    <a:pt x="15033934" y="8675066"/>
                  </a:moveTo>
                  <a:lnTo>
                    <a:pt x="15029414" y="8675501"/>
                  </a:lnTo>
                  <a:lnTo>
                    <a:pt x="15024287" y="8681982"/>
                  </a:lnTo>
                  <a:lnTo>
                    <a:pt x="15024723" y="8686501"/>
                  </a:lnTo>
                  <a:lnTo>
                    <a:pt x="15027962" y="8689065"/>
                  </a:lnTo>
                  <a:lnTo>
                    <a:pt x="15032061" y="8692389"/>
                  </a:lnTo>
                  <a:lnTo>
                    <a:pt x="15034060" y="8693242"/>
                  </a:lnTo>
                  <a:lnTo>
                    <a:pt x="15033918" y="8693575"/>
                  </a:lnTo>
                  <a:lnTo>
                    <a:pt x="15036585" y="8694713"/>
                  </a:lnTo>
                  <a:lnTo>
                    <a:pt x="15040105" y="8693851"/>
                  </a:lnTo>
                  <a:lnTo>
                    <a:pt x="15042383" y="8691277"/>
                  </a:lnTo>
                  <a:lnTo>
                    <a:pt x="15044947" y="8688037"/>
                  </a:lnTo>
                  <a:lnTo>
                    <a:pt x="15044511" y="8683518"/>
                  </a:lnTo>
                  <a:lnTo>
                    <a:pt x="15041271" y="8680954"/>
                  </a:lnTo>
                  <a:lnTo>
                    <a:pt x="15037173" y="8677630"/>
                  </a:lnTo>
                  <a:lnTo>
                    <a:pt x="15033934" y="8675066"/>
                  </a:lnTo>
                  <a:close/>
                </a:path>
                <a:path w="17990185" h="10229215">
                  <a:moveTo>
                    <a:pt x="14965275" y="8618990"/>
                  </a:moveTo>
                  <a:lnTo>
                    <a:pt x="14960756" y="8619426"/>
                  </a:lnTo>
                  <a:lnTo>
                    <a:pt x="14955628" y="8625905"/>
                  </a:lnTo>
                  <a:lnTo>
                    <a:pt x="14956064" y="8630425"/>
                  </a:lnTo>
                  <a:lnTo>
                    <a:pt x="14959305" y="8632989"/>
                  </a:lnTo>
                  <a:lnTo>
                    <a:pt x="14963400" y="8636312"/>
                  </a:lnTo>
                  <a:lnTo>
                    <a:pt x="14968067" y="8638303"/>
                  </a:lnTo>
                  <a:lnTo>
                    <a:pt x="14971444" y="8637773"/>
                  </a:lnTo>
                  <a:lnTo>
                    <a:pt x="14973724" y="8635200"/>
                  </a:lnTo>
                  <a:lnTo>
                    <a:pt x="14976288" y="8631960"/>
                  </a:lnTo>
                  <a:lnTo>
                    <a:pt x="14975854" y="8627442"/>
                  </a:lnTo>
                  <a:lnTo>
                    <a:pt x="14972613" y="8624877"/>
                  </a:lnTo>
                  <a:lnTo>
                    <a:pt x="14968516" y="8621554"/>
                  </a:lnTo>
                  <a:lnTo>
                    <a:pt x="14965275" y="8618990"/>
                  </a:lnTo>
                  <a:close/>
                </a:path>
                <a:path w="17990185" h="10229215">
                  <a:moveTo>
                    <a:pt x="14897900" y="8562673"/>
                  </a:moveTo>
                  <a:lnTo>
                    <a:pt x="14893381" y="8563109"/>
                  </a:lnTo>
                  <a:lnTo>
                    <a:pt x="14890817" y="8566349"/>
                  </a:lnTo>
                  <a:lnTo>
                    <a:pt x="14887921" y="8569447"/>
                  </a:lnTo>
                  <a:lnTo>
                    <a:pt x="14888356" y="8573966"/>
                  </a:lnTo>
                  <a:lnTo>
                    <a:pt x="14891596" y="8576530"/>
                  </a:lnTo>
                  <a:lnTo>
                    <a:pt x="14895694" y="8579854"/>
                  </a:lnTo>
                  <a:lnTo>
                    <a:pt x="14897694" y="8580707"/>
                  </a:lnTo>
                  <a:lnTo>
                    <a:pt x="14897552" y="8581040"/>
                  </a:lnTo>
                  <a:lnTo>
                    <a:pt x="14900218" y="8582178"/>
                  </a:lnTo>
                  <a:lnTo>
                    <a:pt x="14903595" y="8581649"/>
                  </a:lnTo>
                  <a:lnTo>
                    <a:pt x="14905875" y="8579076"/>
                  </a:lnTo>
                  <a:lnTo>
                    <a:pt x="14908773" y="8575978"/>
                  </a:lnTo>
                  <a:lnTo>
                    <a:pt x="14908336" y="8571459"/>
                  </a:lnTo>
                  <a:lnTo>
                    <a:pt x="14905096" y="8568894"/>
                  </a:lnTo>
                  <a:lnTo>
                    <a:pt x="14900998" y="8565571"/>
                  </a:lnTo>
                  <a:lnTo>
                    <a:pt x="14897900" y="8562673"/>
                  </a:lnTo>
                  <a:close/>
                </a:path>
                <a:path w="17990185" h="10229215">
                  <a:moveTo>
                    <a:pt x="14830333" y="8505881"/>
                  </a:moveTo>
                  <a:lnTo>
                    <a:pt x="14825481" y="8506175"/>
                  </a:lnTo>
                  <a:lnTo>
                    <a:pt x="14822917" y="8509414"/>
                  </a:lnTo>
                  <a:lnTo>
                    <a:pt x="14820020" y="8512512"/>
                  </a:lnTo>
                  <a:lnTo>
                    <a:pt x="14820456" y="8517031"/>
                  </a:lnTo>
                  <a:lnTo>
                    <a:pt x="14823696" y="8519596"/>
                  </a:lnTo>
                  <a:lnTo>
                    <a:pt x="14827794" y="8522920"/>
                  </a:lnTo>
                  <a:lnTo>
                    <a:pt x="14829794" y="8523773"/>
                  </a:lnTo>
                  <a:lnTo>
                    <a:pt x="14829652" y="8524106"/>
                  </a:lnTo>
                  <a:lnTo>
                    <a:pt x="14832318" y="8525243"/>
                  </a:lnTo>
                  <a:lnTo>
                    <a:pt x="14835696" y="8524714"/>
                  </a:lnTo>
                  <a:lnTo>
                    <a:pt x="14837975" y="8522141"/>
                  </a:lnTo>
                  <a:lnTo>
                    <a:pt x="14840872" y="8519043"/>
                  </a:lnTo>
                  <a:lnTo>
                    <a:pt x="14840437" y="8514524"/>
                  </a:lnTo>
                  <a:lnTo>
                    <a:pt x="14837196" y="8511960"/>
                  </a:lnTo>
                  <a:lnTo>
                    <a:pt x="14833098" y="8508636"/>
                  </a:lnTo>
                  <a:lnTo>
                    <a:pt x="14830333" y="8505881"/>
                  </a:lnTo>
                  <a:close/>
                </a:path>
                <a:path w="17990185" h="10229215">
                  <a:moveTo>
                    <a:pt x="14762912" y="8448756"/>
                  </a:moveTo>
                  <a:lnTo>
                    <a:pt x="14758059" y="8449050"/>
                  </a:lnTo>
                  <a:lnTo>
                    <a:pt x="14755495" y="8452290"/>
                  </a:lnTo>
                  <a:lnTo>
                    <a:pt x="14753073" y="8455196"/>
                  </a:lnTo>
                  <a:lnTo>
                    <a:pt x="14753034" y="8459906"/>
                  </a:lnTo>
                  <a:lnTo>
                    <a:pt x="14756274" y="8462470"/>
                  </a:lnTo>
                  <a:lnTo>
                    <a:pt x="14760370" y="8465794"/>
                  </a:lnTo>
                  <a:lnTo>
                    <a:pt x="14762370" y="8466647"/>
                  </a:lnTo>
                  <a:lnTo>
                    <a:pt x="14762228" y="8466980"/>
                  </a:lnTo>
                  <a:lnTo>
                    <a:pt x="14764894" y="8468117"/>
                  </a:lnTo>
                  <a:lnTo>
                    <a:pt x="14768271" y="8467588"/>
                  </a:lnTo>
                  <a:lnTo>
                    <a:pt x="14770551" y="8465015"/>
                  </a:lnTo>
                  <a:lnTo>
                    <a:pt x="14772973" y="8462109"/>
                  </a:lnTo>
                  <a:lnTo>
                    <a:pt x="14773012" y="8457398"/>
                  </a:lnTo>
                  <a:lnTo>
                    <a:pt x="14769772" y="8454834"/>
                  </a:lnTo>
                  <a:lnTo>
                    <a:pt x="14765677" y="8451512"/>
                  </a:lnTo>
                  <a:lnTo>
                    <a:pt x="14762912" y="8448756"/>
                  </a:lnTo>
                  <a:close/>
                </a:path>
                <a:path w="17990185" h="10229215">
                  <a:moveTo>
                    <a:pt x="14695963" y="8391440"/>
                  </a:moveTo>
                  <a:lnTo>
                    <a:pt x="14691253" y="8391400"/>
                  </a:lnTo>
                  <a:lnTo>
                    <a:pt x="14688689" y="8394640"/>
                  </a:lnTo>
                  <a:lnTo>
                    <a:pt x="14686267" y="8397546"/>
                  </a:lnTo>
                  <a:lnTo>
                    <a:pt x="14686228" y="8402257"/>
                  </a:lnTo>
                  <a:lnTo>
                    <a:pt x="14689468" y="8404821"/>
                  </a:lnTo>
                  <a:lnTo>
                    <a:pt x="14693564" y="8408144"/>
                  </a:lnTo>
                  <a:lnTo>
                    <a:pt x="14695563" y="8408997"/>
                  </a:lnTo>
                  <a:lnTo>
                    <a:pt x="14695421" y="8409330"/>
                  </a:lnTo>
                  <a:lnTo>
                    <a:pt x="14698088" y="8410468"/>
                  </a:lnTo>
                  <a:lnTo>
                    <a:pt x="14701464" y="8409938"/>
                  </a:lnTo>
                  <a:lnTo>
                    <a:pt x="14703745" y="8407365"/>
                  </a:lnTo>
                  <a:lnTo>
                    <a:pt x="14706167" y="8404459"/>
                  </a:lnTo>
                  <a:lnTo>
                    <a:pt x="14706206" y="8399748"/>
                  </a:lnTo>
                  <a:lnTo>
                    <a:pt x="14702967" y="8397184"/>
                  </a:lnTo>
                  <a:lnTo>
                    <a:pt x="14698870" y="8393861"/>
                  </a:lnTo>
                  <a:lnTo>
                    <a:pt x="14695963" y="8391440"/>
                  </a:lnTo>
                  <a:close/>
                </a:path>
                <a:path w="17990185" h="10229215">
                  <a:moveTo>
                    <a:pt x="14629158" y="8333790"/>
                  </a:moveTo>
                  <a:lnTo>
                    <a:pt x="14624446" y="8333750"/>
                  </a:lnTo>
                  <a:lnTo>
                    <a:pt x="14621883" y="8336990"/>
                  </a:lnTo>
                  <a:lnTo>
                    <a:pt x="14619462" y="8339896"/>
                  </a:lnTo>
                  <a:lnTo>
                    <a:pt x="14619422" y="8344607"/>
                  </a:lnTo>
                  <a:lnTo>
                    <a:pt x="14622662" y="8347171"/>
                  </a:lnTo>
                  <a:lnTo>
                    <a:pt x="14626760" y="8350495"/>
                  </a:lnTo>
                  <a:lnTo>
                    <a:pt x="14628759" y="8351348"/>
                  </a:lnTo>
                  <a:lnTo>
                    <a:pt x="14628617" y="8351681"/>
                  </a:lnTo>
                  <a:lnTo>
                    <a:pt x="14631284" y="8352819"/>
                  </a:lnTo>
                  <a:lnTo>
                    <a:pt x="14634803" y="8351956"/>
                  </a:lnTo>
                  <a:lnTo>
                    <a:pt x="14636940" y="8349716"/>
                  </a:lnTo>
                  <a:lnTo>
                    <a:pt x="14639362" y="8346810"/>
                  </a:lnTo>
                  <a:lnTo>
                    <a:pt x="14639402" y="8342099"/>
                  </a:lnTo>
                  <a:lnTo>
                    <a:pt x="14636162" y="8339536"/>
                  </a:lnTo>
                  <a:lnTo>
                    <a:pt x="14632064" y="8336211"/>
                  </a:lnTo>
                  <a:lnTo>
                    <a:pt x="14629158" y="8333790"/>
                  </a:lnTo>
                  <a:close/>
                </a:path>
                <a:path w="17990185" h="10229215">
                  <a:moveTo>
                    <a:pt x="14562778" y="8275140"/>
                  </a:moveTo>
                  <a:lnTo>
                    <a:pt x="14558068" y="8275100"/>
                  </a:lnTo>
                  <a:lnTo>
                    <a:pt x="14555504" y="8278340"/>
                  </a:lnTo>
                  <a:lnTo>
                    <a:pt x="14553082" y="8281246"/>
                  </a:lnTo>
                  <a:lnTo>
                    <a:pt x="14553042" y="8285957"/>
                  </a:lnTo>
                  <a:lnTo>
                    <a:pt x="14556282" y="8288521"/>
                  </a:lnTo>
                  <a:lnTo>
                    <a:pt x="14560380" y="8291845"/>
                  </a:lnTo>
                  <a:lnTo>
                    <a:pt x="14560905" y="8292463"/>
                  </a:lnTo>
                  <a:lnTo>
                    <a:pt x="14564904" y="8294169"/>
                  </a:lnTo>
                  <a:lnTo>
                    <a:pt x="14568424" y="8293306"/>
                  </a:lnTo>
                  <a:lnTo>
                    <a:pt x="14570561" y="8291066"/>
                  </a:lnTo>
                  <a:lnTo>
                    <a:pt x="14572982" y="8288160"/>
                  </a:lnTo>
                  <a:lnTo>
                    <a:pt x="14573022" y="8283449"/>
                  </a:lnTo>
                  <a:lnTo>
                    <a:pt x="14569782" y="8280885"/>
                  </a:lnTo>
                  <a:lnTo>
                    <a:pt x="14565684" y="8277561"/>
                  </a:lnTo>
                  <a:lnTo>
                    <a:pt x="14562778" y="8275140"/>
                  </a:lnTo>
                  <a:close/>
                </a:path>
                <a:path w="17990185" h="10229215">
                  <a:moveTo>
                    <a:pt x="14496540" y="8216157"/>
                  </a:moveTo>
                  <a:lnTo>
                    <a:pt x="14492163" y="8216259"/>
                  </a:lnTo>
                  <a:lnTo>
                    <a:pt x="14489266" y="8219357"/>
                  </a:lnTo>
                  <a:lnTo>
                    <a:pt x="14486844" y="8222263"/>
                  </a:lnTo>
                  <a:lnTo>
                    <a:pt x="14486947" y="8226641"/>
                  </a:lnTo>
                  <a:lnTo>
                    <a:pt x="14494000" y="8233195"/>
                  </a:lnTo>
                  <a:lnTo>
                    <a:pt x="14494525" y="8233813"/>
                  </a:lnTo>
                  <a:lnTo>
                    <a:pt x="14498523" y="8235519"/>
                  </a:lnTo>
                  <a:lnTo>
                    <a:pt x="14502044" y="8234656"/>
                  </a:lnTo>
                  <a:lnTo>
                    <a:pt x="14504182" y="8232416"/>
                  </a:lnTo>
                  <a:lnTo>
                    <a:pt x="14506603" y="8229509"/>
                  </a:lnTo>
                  <a:lnTo>
                    <a:pt x="14506501" y="8225133"/>
                  </a:lnTo>
                  <a:lnTo>
                    <a:pt x="14499447" y="8218578"/>
                  </a:lnTo>
                  <a:lnTo>
                    <a:pt x="14496540" y="8216157"/>
                  </a:lnTo>
                  <a:close/>
                </a:path>
                <a:path w="17990185" h="10229215">
                  <a:moveTo>
                    <a:pt x="14430637" y="8157316"/>
                  </a:moveTo>
                  <a:lnTo>
                    <a:pt x="14426117" y="8157751"/>
                  </a:lnTo>
                  <a:lnTo>
                    <a:pt x="14423363" y="8160516"/>
                  </a:lnTo>
                  <a:lnTo>
                    <a:pt x="14420941" y="8163422"/>
                  </a:lnTo>
                  <a:lnTo>
                    <a:pt x="14421377" y="8167942"/>
                  </a:lnTo>
                  <a:lnTo>
                    <a:pt x="14424141" y="8170697"/>
                  </a:lnTo>
                  <a:lnTo>
                    <a:pt x="14428097" y="8174354"/>
                  </a:lnTo>
                  <a:lnTo>
                    <a:pt x="14428622" y="8174972"/>
                  </a:lnTo>
                  <a:lnTo>
                    <a:pt x="14432621" y="8176678"/>
                  </a:lnTo>
                  <a:lnTo>
                    <a:pt x="14436140" y="8175815"/>
                  </a:lnTo>
                  <a:lnTo>
                    <a:pt x="14438277" y="8173575"/>
                  </a:lnTo>
                  <a:lnTo>
                    <a:pt x="14440699" y="8170669"/>
                  </a:lnTo>
                  <a:lnTo>
                    <a:pt x="14440263" y="8166150"/>
                  </a:lnTo>
                  <a:lnTo>
                    <a:pt x="14437499" y="8163395"/>
                  </a:lnTo>
                  <a:lnTo>
                    <a:pt x="14433543" y="8159737"/>
                  </a:lnTo>
                  <a:lnTo>
                    <a:pt x="14430637" y="8157316"/>
                  </a:lnTo>
                  <a:close/>
                </a:path>
                <a:path w="17990185" h="10229215">
                  <a:moveTo>
                    <a:pt x="14365018" y="8097809"/>
                  </a:moveTo>
                  <a:lnTo>
                    <a:pt x="14360498" y="8098244"/>
                  </a:lnTo>
                  <a:lnTo>
                    <a:pt x="14357743" y="8101008"/>
                  </a:lnTo>
                  <a:lnTo>
                    <a:pt x="14354845" y="8104106"/>
                  </a:lnTo>
                  <a:lnTo>
                    <a:pt x="14355281" y="8108625"/>
                  </a:lnTo>
                  <a:lnTo>
                    <a:pt x="14358045" y="8111381"/>
                  </a:lnTo>
                  <a:lnTo>
                    <a:pt x="14362001" y="8115038"/>
                  </a:lnTo>
                  <a:lnTo>
                    <a:pt x="14362859" y="8115798"/>
                  </a:lnTo>
                  <a:lnTo>
                    <a:pt x="14364193" y="8116367"/>
                  </a:lnTo>
                  <a:lnTo>
                    <a:pt x="14364051" y="8116700"/>
                  </a:lnTo>
                  <a:lnTo>
                    <a:pt x="14366717" y="8117837"/>
                  </a:lnTo>
                  <a:lnTo>
                    <a:pt x="14370237" y="8116974"/>
                  </a:lnTo>
                  <a:lnTo>
                    <a:pt x="14372374" y="8114735"/>
                  </a:lnTo>
                  <a:lnTo>
                    <a:pt x="14375270" y="8111637"/>
                  </a:lnTo>
                  <a:lnTo>
                    <a:pt x="14374835" y="8107118"/>
                  </a:lnTo>
                  <a:lnTo>
                    <a:pt x="14372071" y="8104363"/>
                  </a:lnTo>
                  <a:lnTo>
                    <a:pt x="14365018" y="8097809"/>
                  </a:lnTo>
                  <a:close/>
                </a:path>
                <a:path w="17990185" h="10229215">
                  <a:moveTo>
                    <a:pt x="14299589" y="8038777"/>
                  </a:moveTo>
                  <a:lnTo>
                    <a:pt x="14295070" y="8039212"/>
                  </a:lnTo>
                  <a:lnTo>
                    <a:pt x="14292315" y="8041977"/>
                  </a:lnTo>
                  <a:lnTo>
                    <a:pt x="14289417" y="8045075"/>
                  </a:lnTo>
                  <a:lnTo>
                    <a:pt x="14289854" y="8049594"/>
                  </a:lnTo>
                  <a:lnTo>
                    <a:pt x="14292617" y="8052349"/>
                  </a:lnTo>
                  <a:lnTo>
                    <a:pt x="14296574" y="8056006"/>
                  </a:lnTo>
                  <a:lnTo>
                    <a:pt x="14297431" y="8056765"/>
                  </a:lnTo>
                  <a:lnTo>
                    <a:pt x="14301431" y="8058472"/>
                  </a:lnTo>
                  <a:lnTo>
                    <a:pt x="14304807" y="8057942"/>
                  </a:lnTo>
                  <a:lnTo>
                    <a:pt x="14306944" y="8055702"/>
                  </a:lnTo>
                  <a:lnTo>
                    <a:pt x="14309840" y="8052604"/>
                  </a:lnTo>
                  <a:lnTo>
                    <a:pt x="14309405" y="8048085"/>
                  </a:lnTo>
                  <a:lnTo>
                    <a:pt x="14306642" y="8045330"/>
                  </a:lnTo>
                  <a:lnTo>
                    <a:pt x="14299589" y="8038777"/>
                  </a:lnTo>
                  <a:close/>
                </a:path>
                <a:path w="17990185" h="10229215">
                  <a:moveTo>
                    <a:pt x="14234112" y="7978936"/>
                  </a:moveTo>
                  <a:lnTo>
                    <a:pt x="14229592" y="7979372"/>
                  </a:lnTo>
                  <a:lnTo>
                    <a:pt x="14226837" y="7982136"/>
                  </a:lnTo>
                  <a:lnTo>
                    <a:pt x="14223941" y="7985234"/>
                  </a:lnTo>
                  <a:lnTo>
                    <a:pt x="14224376" y="7989753"/>
                  </a:lnTo>
                  <a:lnTo>
                    <a:pt x="14227141" y="7992508"/>
                  </a:lnTo>
                  <a:lnTo>
                    <a:pt x="14231096" y="7996165"/>
                  </a:lnTo>
                  <a:lnTo>
                    <a:pt x="14231954" y="7996925"/>
                  </a:lnTo>
                  <a:lnTo>
                    <a:pt x="14235951" y="7998630"/>
                  </a:lnTo>
                  <a:lnTo>
                    <a:pt x="14239329" y="7998102"/>
                  </a:lnTo>
                  <a:lnTo>
                    <a:pt x="14241466" y="7995862"/>
                  </a:lnTo>
                  <a:lnTo>
                    <a:pt x="14244364" y="7992764"/>
                  </a:lnTo>
                  <a:lnTo>
                    <a:pt x="14243927" y="7988244"/>
                  </a:lnTo>
                  <a:lnTo>
                    <a:pt x="14241164" y="7985489"/>
                  </a:lnTo>
                  <a:lnTo>
                    <a:pt x="14234112" y="7978936"/>
                  </a:lnTo>
                  <a:close/>
                </a:path>
                <a:path w="17990185" h="10229215">
                  <a:moveTo>
                    <a:pt x="14169109" y="7918903"/>
                  </a:moveTo>
                  <a:lnTo>
                    <a:pt x="14164591" y="7919340"/>
                  </a:lnTo>
                  <a:lnTo>
                    <a:pt x="14161836" y="7922104"/>
                  </a:lnTo>
                  <a:lnTo>
                    <a:pt x="14158938" y="7925201"/>
                  </a:lnTo>
                  <a:lnTo>
                    <a:pt x="14159374" y="7929722"/>
                  </a:lnTo>
                  <a:lnTo>
                    <a:pt x="14162138" y="7932476"/>
                  </a:lnTo>
                  <a:lnTo>
                    <a:pt x="14166092" y="7936132"/>
                  </a:lnTo>
                  <a:lnTo>
                    <a:pt x="14166617" y="7936750"/>
                  </a:lnTo>
                  <a:lnTo>
                    <a:pt x="14170616" y="7938456"/>
                  </a:lnTo>
                  <a:lnTo>
                    <a:pt x="14173994" y="7937927"/>
                  </a:lnTo>
                  <a:lnTo>
                    <a:pt x="14176132" y="7935688"/>
                  </a:lnTo>
                  <a:lnTo>
                    <a:pt x="14179028" y="7932589"/>
                  </a:lnTo>
                  <a:lnTo>
                    <a:pt x="14178593" y="7928071"/>
                  </a:lnTo>
                  <a:lnTo>
                    <a:pt x="14175829" y="7925316"/>
                  </a:lnTo>
                  <a:lnTo>
                    <a:pt x="14172206" y="7921800"/>
                  </a:lnTo>
                  <a:lnTo>
                    <a:pt x="14169109" y="7918903"/>
                  </a:lnTo>
                  <a:close/>
                </a:path>
                <a:path w="17990185" h="10229215">
                  <a:moveTo>
                    <a:pt x="14104441" y="7859014"/>
                  </a:moveTo>
                  <a:lnTo>
                    <a:pt x="14099921" y="7859450"/>
                  </a:lnTo>
                  <a:lnTo>
                    <a:pt x="14097165" y="7862214"/>
                  </a:lnTo>
                  <a:lnTo>
                    <a:pt x="14094269" y="7865312"/>
                  </a:lnTo>
                  <a:lnTo>
                    <a:pt x="14094704" y="7869831"/>
                  </a:lnTo>
                  <a:lnTo>
                    <a:pt x="14097470" y="7872586"/>
                  </a:lnTo>
                  <a:lnTo>
                    <a:pt x="14101425" y="7876243"/>
                  </a:lnTo>
                  <a:lnTo>
                    <a:pt x="14101949" y="7876861"/>
                  </a:lnTo>
                  <a:lnTo>
                    <a:pt x="14105948" y="7878567"/>
                  </a:lnTo>
                  <a:lnTo>
                    <a:pt x="14109326" y="7878038"/>
                  </a:lnTo>
                  <a:lnTo>
                    <a:pt x="14111464" y="7875799"/>
                  </a:lnTo>
                  <a:lnTo>
                    <a:pt x="14114360" y="7872700"/>
                  </a:lnTo>
                  <a:lnTo>
                    <a:pt x="14113925" y="7868181"/>
                  </a:lnTo>
                  <a:lnTo>
                    <a:pt x="14111161" y="7865426"/>
                  </a:lnTo>
                  <a:lnTo>
                    <a:pt x="14107538" y="7861911"/>
                  </a:lnTo>
                  <a:lnTo>
                    <a:pt x="14104441" y="7859014"/>
                  </a:lnTo>
                  <a:close/>
                </a:path>
                <a:path w="17990185" h="10229215">
                  <a:moveTo>
                    <a:pt x="7824400" y="5163216"/>
                  </a:moveTo>
                  <a:lnTo>
                    <a:pt x="7812402" y="5158097"/>
                  </a:lnTo>
                  <a:lnTo>
                    <a:pt x="7808122" y="5159818"/>
                  </a:lnTo>
                  <a:lnTo>
                    <a:pt x="7804994" y="5167150"/>
                  </a:lnTo>
                  <a:lnTo>
                    <a:pt x="7806714" y="5171430"/>
                  </a:lnTo>
                  <a:lnTo>
                    <a:pt x="7818713" y="5176548"/>
                  </a:lnTo>
                  <a:lnTo>
                    <a:pt x="7822992" y="5174828"/>
                  </a:lnTo>
                  <a:lnTo>
                    <a:pt x="7826120" y="5167495"/>
                  </a:lnTo>
                  <a:lnTo>
                    <a:pt x="7824400" y="5163216"/>
                  </a:lnTo>
                  <a:close/>
                </a:path>
                <a:path w="17990185" h="10229215">
                  <a:moveTo>
                    <a:pt x="7743407" y="5128666"/>
                  </a:moveTo>
                  <a:lnTo>
                    <a:pt x="7731408" y="5123548"/>
                  </a:lnTo>
                  <a:lnTo>
                    <a:pt x="7727129" y="5125269"/>
                  </a:lnTo>
                  <a:lnTo>
                    <a:pt x="7724001" y="5132601"/>
                  </a:lnTo>
                  <a:lnTo>
                    <a:pt x="7725721" y="5136881"/>
                  </a:lnTo>
                  <a:lnTo>
                    <a:pt x="7737719" y="5141999"/>
                  </a:lnTo>
                  <a:lnTo>
                    <a:pt x="7741999" y="5140279"/>
                  </a:lnTo>
                  <a:lnTo>
                    <a:pt x="7745127" y="5132947"/>
                  </a:lnTo>
                  <a:lnTo>
                    <a:pt x="7743407" y="5128666"/>
                  </a:lnTo>
                  <a:close/>
                </a:path>
                <a:path w="17990185" h="10229215">
                  <a:moveTo>
                    <a:pt x="7905869" y="5197574"/>
                  </a:moveTo>
                  <a:lnTo>
                    <a:pt x="7893870" y="5192456"/>
                  </a:lnTo>
                  <a:lnTo>
                    <a:pt x="7889591" y="5194175"/>
                  </a:lnTo>
                  <a:lnTo>
                    <a:pt x="7886463" y="5201508"/>
                  </a:lnTo>
                  <a:lnTo>
                    <a:pt x="7888183" y="5205787"/>
                  </a:lnTo>
                  <a:lnTo>
                    <a:pt x="7900182" y="5210905"/>
                  </a:lnTo>
                  <a:lnTo>
                    <a:pt x="7904462" y="5209186"/>
                  </a:lnTo>
                  <a:lnTo>
                    <a:pt x="7907590" y="5201853"/>
                  </a:lnTo>
                  <a:lnTo>
                    <a:pt x="7905869" y="5197574"/>
                  </a:lnTo>
                  <a:close/>
                </a:path>
                <a:path w="17990185" h="10229215">
                  <a:moveTo>
                    <a:pt x="7662031" y="5093167"/>
                  </a:moveTo>
                  <a:lnTo>
                    <a:pt x="7650032" y="5088048"/>
                  </a:lnTo>
                  <a:lnTo>
                    <a:pt x="7645753" y="5089769"/>
                  </a:lnTo>
                  <a:lnTo>
                    <a:pt x="7642625" y="5097101"/>
                  </a:lnTo>
                  <a:lnTo>
                    <a:pt x="7644345" y="5101380"/>
                  </a:lnTo>
                  <a:lnTo>
                    <a:pt x="7656344" y="5106499"/>
                  </a:lnTo>
                  <a:lnTo>
                    <a:pt x="7660624" y="5104779"/>
                  </a:lnTo>
                  <a:lnTo>
                    <a:pt x="7663751" y="5097446"/>
                  </a:lnTo>
                  <a:lnTo>
                    <a:pt x="7662031" y="5093167"/>
                  </a:lnTo>
                  <a:close/>
                </a:path>
                <a:path w="17990185" h="10229215">
                  <a:moveTo>
                    <a:pt x="7987480" y="5231598"/>
                  </a:moveTo>
                  <a:lnTo>
                    <a:pt x="7975481" y="5226480"/>
                  </a:lnTo>
                  <a:lnTo>
                    <a:pt x="7971201" y="5228200"/>
                  </a:lnTo>
                  <a:lnTo>
                    <a:pt x="7968074" y="5235533"/>
                  </a:lnTo>
                  <a:lnTo>
                    <a:pt x="7969794" y="5239812"/>
                  </a:lnTo>
                  <a:lnTo>
                    <a:pt x="7981793" y="5244931"/>
                  </a:lnTo>
                  <a:lnTo>
                    <a:pt x="7986073" y="5243211"/>
                  </a:lnTo>
                  <a:lnTo>
                    <a:pt x="7989201" y="5235878"/>
                  </a:lnTo>
                  <a:lnTo>
                    <a:pt x="7987480" y="5231598"/>
                  </a:lnTo>
                  <a:close/>
                </a:path>
                <a:path w="17990185" h="10229215">
                  <a:moveTo>
                    <a:pt x="7580989" y="5057809"/>
                  </a:moveTo>
                  <a:lnTo>
                    <a:pt x="7568989" y="5052690"/>
                  </a:lnTo>
                  <a:lnTo>
                    <a:pt x="7564710" y="5054410"/>
                  </a:lnTo>
                  <a:lnTo>
                    <a:pt x="7561582" y="5061743"/>
                  </a:lnTo>
                  <a:lnTo>
                    <a:pt x="7563302" y="5066022"/>
                  </a:lnTo>
                  <a:lnTo>
                    <a:pt x="7571968" y="5069719"/>
                  </a:lnTo>
                  <a:lnTo>
                    <a:pt x="7571493" y="5069910"/>
                  </a:lnTo>
                  <a:lnTo>
                    <a:pt x="7575160" y="5071474"/>
                  </a:lnTo>
                  <a:lnTo>
                    <a:pt x="7579439" y="5069754"/>
                  </a:lnTo>
                  <a:lnTo>
                    <a:pt x="7582709" y="5062088"/>
                  </a:lnTo>
                  <a:lnTo>
                    <a:pt x="7580989" y="5057809"/>
                  </a:lnTo>
                  <a:close/>
                </a:path>
                <a:path w="17990185" h="10229215">
                  <a:moveTo>
                    <a:pt x="8069376" y="5264956"/>
                  </a:moveTo>
                  <a:lnTo>
                    <a:pt x="8057377" y="5259838"/>
                  </a:lnTo>
                  <a:lnTo>
                    <a:pt x="8053097" y="5261558"/>
                  </a:lnTo>
                  <a:lnTo>
                    <a:pt x="8049969" y="5268891"/>
                  </a:lnTo>
                  <a:lnTo>
                    <a:pt x="8051690" y="5273170"/>
                  </a:lnTo>
                  <a:lnTo>
                    <a:pt x="8063689" y="5278288"/>
                  </a:lnTo>
                  <a:lnTo>
                    <a:pt x="8067968" y="5276568"/>
                  </a:lnTo>
                  <a:lnTo>
                    <a:pt x="8071096" y="5269236"/>
                  </a:lnTo>
                  <a:lnTo>
                    <a:pt x="8069376" y="5264956"/>
                  </a:lnTo>
                  <a:close/>
                </a:path>
                <a:path w="17990185" h="10229215">
                  <a:moveTo>
                    <a:pt x="7499898" y="5021642"/>
                  </a:moveTo>
                  <a:lnTo>
                    <a:pt x="7487898" y="5016523"/>
                  </a:lnTo>
                  <a:lnTo>
                    <a:pt x="7483619" y="5018244"/>
                  </a:lnTo>
                  <a:lnTo>
                    <a:pt x="7480491" y="5025577"/>
                  </a:lnTo>
                  <a:lnTo>
                    <a:pt x="7482069" y="5030189"/>
                  </a:lnTo>
                  <a:lnTo>
                    <a:pt x="7490736" y="5033886"/>
                  </a:lnTo>
                  <a:lnTo>
                    <a:pt x="7490544" y="5033410"/>
                  </a:lnTo>
                  <a:lnTo>
                    <a:pt x="7494210" y="5034974"/>
                  </a:lnTo>
                  <a:lnTo>
                    <a:pt x="7498490" y="5033255"/>
                  </a:lnTo>
                  <a:lnTo>
                    <a:pt x="7501618" y="5025922"/>
                  </a:lnTo>
                  <a:lnTo>
                    <a:pt x="7499898" y="5021642"/>
                  </a:lnTo>
                  <a:close/>
                </a:path>
                <a:path w="17990185" h="10229215">
                  <a:moveTo>
                    <a:pt x="8151271" y="5298314"/>
                  </a:moveTo>
                  <a:lnTo>
                    <a:pt x="8139272" y="5293196"/>
                  </a:lnTo>
                  <a:lnTo>
                    <a:pt x="8134993" y="5294917"/>
                  </a:lnTo>
                  <a:lnTo>
                    <a:pt x="8131865" y="5302249"/>
                  </a:lnTo>
                  <a:lnTo>
                    <a:pt x="8133584" y="5306528"/>
                  </a:lnTo>
                  <a:lnTo>
                    <a:pt x="8145584" y="5311647"/>
                  </a:lnTo>
                  <a:lnTo>
                    <a:pt x="8149864" y="5309927"/>
                  </a:lnTo>
                  <a:lnTo>
                    <a:pt x="8152991" y="5302594"/>
                  </a:lnTo>
                  <a:lnTo>
                    <a:pt x="8151271" y="5298314"/>
                  </a:lnTo>
                  <a:close/>
                </a:path>
                <a:path w="17990185" h="10229215">
                  <a:moveTo>
                    <a:pt x="7419616" y="4985427"/>
                  </a:moveTo>
                  <a:lnTo>
                    <a:pt x="7407616" y="4980308"/>
                  </a:lnTo>
                  <a:lnTo>
                    <a:pt x="7403337" y="4982028"/>
                  </a:lnTo>
                  <a:lnTo>
                    <a:pt x="7400209" y="4989361"/>
                  </a:lnTo>
                  <a:lnTo>
                    <a:pt x="7401787" y="4993973"/>
                  </a:lnTo>
                  <a:lnTo>
                    <a:pt x="7413786" y="4999092"/>
                  </a:lnTo>
                  <a:lnTo>
                    <a:pt x="7418065" y="4997372"/>
                  </a:lnTo>
                  <a:lnTo>
                    <a:pt x="7421193" y="4990039"/>
                  </a:lnTo>
                  <a:lnTo>
                    <a:pt x="7419616" y="4985427"/>
                  </a:lnTo>
                  <a:close/>
                </a:path>
                <a:path w="17990185" h="10229215">
                  <a:moveTo>
                    <a:pt x="8233593" y="5330673"/>
                  </a:moveTo>
                  <a:lnTo>
                    <a:pt x="8225260" y="5327118"/>
                  </a:lnTo>
                  <a:lnTo>
                    <a:pt x="8221118" y="5325746"/>
                  </a:lnTo>
                  <a:lnTo>
                    <a:pt x="8217173" y="5327608"/>
                  </a:lnTo>
                  <a:lnTo>
                    <a:pt x="8214045" y="5334941"/>
                  </a:lnTo>
                  <a:lnTo>
                    <a:pt x="8215764" y="5339220"/>
                  </a:lnTo>
                  <a:lnTo>
                    <a:pt x="8219430" y="5340784"/>
                  </a:lnTo>
                  <a:lnTo>
                    <a:pt x="8219907" y="5340592"/>
                  </a:lnTo>
                  <a:lnTo>
                    <a:pt x="8224573" y="5342583"/>
                  </a:lnTo>
                  <a:lnTo>
                    <a:pt x="8235455" y="5334618"/>
                  </a:lnTo>
                  <a:lnTo>
                    <a:pt x="8233593" y="5330673"/>
                  </a:lnTo>
                  <a:close/>
                </a:path>
                <a:path w="17990185" h="10229215">
                  <a:moveTo>
                    <a:pt x="7339332" y="4949211"/>
                  </a:moveTo>
                  <a:lnTo>
                    <a:pt x="7327000" y="4943951"/>
                  </a:lnTo>
                  <a:lnTo>
                    <a:pt x="7322721" y="4945670"/>
                  </a:lnTo>
                  <a:lnTo>
                    <a:pt x="7319593" y="4953003"/>
                  </a:lnTo>
                  <a:lnTo>
                    <a:pt x="7321170" y="4957616"/>
                  </a:lnTo>
                  <a:lnTo>
                    <a:pt x="7333503" y="4962876"/>
                  </a:lnTo>
                  <a:lnTo>
                    <a:pt x="7337782" y="4961156"/>
                  </a:lnTo>
                  <a:lnTo>
                    <a:pt x="7340910" y="4953823"/>
                  </a:lnTo>
                  <a:lnTo>
                    <a:pt x="7339332" y="4949211"/>
                  </a:lnTo>
                  <a:close/>
                </a:path>
                <a:path w="17990185" h="10229215">
                  <a:moveTo>
                    <a:pt x="7258860" y="4912520"/>
                  </a:moveTo>
                  <a:lnTo>
                    <a:pt x="7246860" y="4907401"/>
                  </a:lnTo>
                  <a:lnTo>
                    <a:pt x="7242248" y="4908979"/>
                  </a:lnTo>
                  <a:lnTo>
                    <a:pt x="7239120" y="4916312"/>
                  </a:lnTo>
                  <a:lnTo>
                    <a:pt x="7240696" y="4920925"/>
                  </a:lnTo>
                  <a:lnTo>
                    <a:pt x="7253030" y="4926186"/>
                  </a:lnTo>
                  <a:lnTo>
                    <a:pt x="7257309" y="4924465"/>
                  </a:lnTo>
                  <a:lnTo>
                    <a:pt x="7260437" y="4917131"/>
                  </a:lnTo>
                  <a:lnTo>
                    <a:pt x="7258860" y="4912520"/>
                  </a:lnTo>
                  <a:close/>
                </a:path>
                <a:path w="17990185" h="10229215">
                  <a:moveTo>
                    <a:pt x="8315106" y="5363079"/>
                  </a:moveTo>
                  <a:lnTo>
                    <a:pt x="8306774" y="5359525"/>
                  </a:lnTo>
                  <a:lnTo>
                    <a:pt x="8302965" y="5358295"/>
                  </a:lnTo>
                  <a:lnTo>
                    <a:pt x="8299019" y="5360156"/>
                  </a:lnTo>
                  <a:lnTo>
                    <a:pt x="8296033" y="5367156"/>
                  </a:lnTo>
                  <a:lnTo>
                    <a:pt x="8297754" y="5371436"/>
                  </a:lnTo>
                  <a:lnTo>
                    <a:pt x="8306086" y="5374990"/>
                  </a:lnTo>
                  <a:lnTo>
                    <a:pt x="8309895" y="5376221"/>
                  </a:lnTo>
                  <a:lnTo>
                    <a:pt x="8313841" y="5374359"/>
                  </a:lnTo>
                  <a:lnTo>
                    <a:pt x="8316826" y="5367360"/>
                  </a:lnTo>
                  <a:lnTo>
                    <a:pt x="8315106" y="5363079"/>
                  </a:lnTo>
                  <a:close/>
                </a:path>
                <a:path w="17990185" h="10229215">
                  <a:moveTo>
                    <a:pt x="7178718" y="4875971"/>
                  </a:moveTo>
                  <a:lnTo>
                    <a:pt x="7166720" y="4870852"/>
                  </a:lnTo>
                  <a:lnTo>
                    <a:pt x="7162107" y="4872430"/>
                  </a:lnTo>
                  <a:lnTo>
                    <a:pt x="7158979" y="4879764"/>
                  </a:lnTo>
                  <a:lnTo>
                    <a:pt x="7160557" y="4884375"/>
                  </a:lnTo>
                  <a:lnTo>
                    <a:pt x="7172889" y="4889636"/>
                  </a:lnTo>
                  <a:lnTo>
                    <a:pt x="7177169" y="4887916"/>
                  </a:lnTo>
                  <a:lnTo>
                    <a:pt x="7180296" y="4880583"/>
                  </a:lnTo>
                  <a:lnTo>
                    <a:pt x="7178718" y="4875971"/>
                  </a:lnTo>
                  <a:close/>
                </a:path>
                <a:path w="17990185" h="10229215">
                  <a:moveTo>
                    <a:pt x="8397570" y="5395104"/>
                  </a:moveTo>
                  <a:lnTo>
                    <a:pt x="8389238" y="5391550"/>
                  </a:lnTo>
                  <a:lnTo>
                    <a:pt x="8387061" y="5398500"/>
                  </a:lnTo>
                  <a:lnTo>
                    <a:pt x="8384217" y="5405166"/>
                  </a:lnTo>
                  <a:lnTo>
                    <a:pt x="8388550" y="5407015"/>
                  </a:lnTo>
                  <a:lnTo>
                    <a:pt x="8392359" y="5408245"/>
                  </a:lnTo>
                  <a:lnTo>
                    <a:pt x="8396304" y="5406384"/>
                  </a:lnTo>
                  <a:lnTo>
                    <a:pt x="8399290" y="5399384"/>
                  </a:lnTo>
                  <a:lnTo>
                    <a:pt x="8397570" y="5395104"/>
                  </a:lnTo>
                  <a:close/>
                </a:path>
                <a:path w="17990185" h="10229215">
                  <a:moveTo>
                    <a:pt x="14040391" y="7798600"/>
                  </a:moveTo>
                  <a:lnTo>
                    <a:pt x="14035871" y="7799035"/>
                  </a:lnTo>
                  <a:lnTo>
                    <a:pt x="14033117" y="7801800"/>
                  </a:lnTo>
                  <a:lnTo>
                    <a:pt x="14030219" y="7804897"/>
                  </a:lnTo>
                  <a:lnTo>
                    <a:pt x="14030654" y="7809417"/>
                  </a:lnTo>
                  <a:lnTo>
                    <a:pt x="14033419" y="7812173"/>
                  </a:lnTo>
                  <a:lnTo>
                    <a:pt x="14037041" y="7815687"/>
                  </a:lnTo>
                  <a:lnTo>
                    <a:pt x="14037566" y="7816305"/>
                  </a:lnTo>
                  <a:lnTo>
                    <a:pt x="14041898" y="7818153"/>
                  </a:lnTo>
                  <a:lnTo>
                    <a:pt x="14045276" y="7817624"/>
                  </a:lnTo>
                  <a:lnTo>
                    <a:pt x="14047414" y="7815384"/>
                  </a:lnTo>
                  <a:lnTo>
                    <a:pt x="14050311" y="7812287"/>
                  </a:lnTo>
                  <a:lnTo>
                    <a:pt x="14049873" y="7807766"/>
                  </a:lnTo>
                  <a:lnTo>
                    <a:pt x="14047109" y="7805011"/>
                  </a:lnTo>
                  <a:lnTo>
                    <a:pt x="14043488" y="7801497"/>
                  </a:lnTo>
                  <a:lnTo>
                    <a:pt x="14040391" y="7798600"/>
                  </a:lnTo>
                  <a:close/>
                </a:path>
                <a:path w="17990185" h="10229215">
                  <a:moveTo>
                    <a:pt x="7098102" y="4839613"/>
                  </a:moveTo>
                  <a:lnTo>
                    <a:pt x="7085770" y="4834353"/>
                  </a:lnTo>
                  <a:lnTo>
                    <a:pt x="7081492" y="4836072"/>
                  </a:lnTo>
                  <a:lnTo>
                    <a:pt x="7078364" y="4843405"/>
                  </a:lnTo>
                  <a:lnTo>
                    <a:pt x="7079941" y="4848018"/>
                  </a:lnTo>
                  <a:lnTo>
                    <a:pt x="7092273" y="4853278"/>
                  </a:lnTo>
                  <a:lnTo>
                    <a:pt x="7096552" y="4851558"/>
                  </a:lnTo>
                  <a:lnTo>
                    <a:pt x="7099681" y="4844225"/>
                  </a:lnTo>
                  <a:lnTo>
                    <a:pt x="7098102" y="4839613"/>
                  </a:lnTo>
                  <a:close/>
                </a:path>
                <a:path w="17990185" h="10229215">
                  <a:moveTo>
                    <a:pt x="7017486" y="4803255"/>
                  </a:moveTo>
                  <a:lnTo>
                    <a:pt x="7005488" y="4798137"/>
                  </a:lnTo>
                  <a:lnTo>
                    <a:pt x="7001209" y="4799856"/>
                  </a:lnTo>
                  <a:lnTo>
                    <a:pt x="6998081" y="4807189"/>
                  </a:lnTo>
                  <a:lnTo>
                    <a:pt x="6999658" y="4811803"/>
                  </a:lnTo>
                  <a:lnTo>
                    <a:pt x="7011657" y="4816921"/>
                  </a:lnTo>
                  <a:lnTo>
                    <a:pt x="7015937" y="4815200"/>
                  </a:lnTo>
                  <a:lnTo>
                    <a:pt x="7019065" y="4807868"/>
                  </a:lnTo>
                  <a:lnTo>
                    <a:pt x="7017486" y="4803255"/>
                  </a:lnTo>
                  <a:close/>
                </a:path>
                <a:path w="17990185" h="10229215">
                  <a:moveTo>
                    <a:pt x="8480461" y="5426129"/>
                  </a:moveTo>
                  <a:lnTo>
                    <a:pt x="8476652" y="5424899"/>
                  </a:lnTo>
                  <a:lnTo>
                    <a:pt x="8471986" y="5422908"/>
                  </a:lnTo>
                  <a:lnTo>
                    <a:pt x="8468178" y="5421678"/>
                  </a:lnTo>
                  <a:lnTo>
                    <a:pt x="8464231" y="5423540"/>
                  </a:lnTo>
                  <a:lnTo>
                    <a:pt x="8461104" y="5430872"/>
                  </a:lnTo>
                  <a:lnTo>
                    <a:pt x="8462965" y="5434819"/>
                  </a:lnTo>
                  <a:lnTo>
                    <a:pt x="8471632" y="5438516"/>
                  </a:lnTo>
                  <a:lnTo>
                    <a:pt x="8475440" y="5439746"/>
                  </a:lnTo>
                  <a:lnTo>
                    <a:pt x="8479387" y="5437884"/>
                  </a:lnTo>
                  <a:lnTo>
                    <a:pt x="8480951" y="5434218"/>
                  </a:lnTo>
                  <a:lnTo>
                    <a:pt x="8481958" y="5431102"/>
                  </a:lnTo>
                  <a:lnTo>
                    <a:pt x="8482182" y="5430409"/>
                  </a:lnTo>
                  <a:lnTo>
                    <a:pt x="8480461" y="5426129"/>
                  </a:lnTo>
                  <a:close/>
                </a:path>
                <a:path w="17990185" h="10229215">
                  <a:moveTo>
                    <a:pt x="6936538" y="4766755"/>
                  </a:moveTo>
                  <a:lnTo>
                    <a:pt x="6924872" y="4761778"/>
                  </a:lnTo>
                  <a:lnTo>
                    <a:pt x="6920260" y="4763356"/>
                  </a:lnTo>
                  <a:lnTo>
                    <a:pt x="6917132" y="4770689"/>
                  </a:lnTo>
                  <a:lnTo>
                    <a:pt x="6918709" y="4775302"/>
                  </a:lnTo>
                  <a:lnTo>
                    <a:pt x="6930709" y="4780421"/>
                  </a:lnTo>
                  <a:lnTo>
                    <a:pt x="6934988" y="4778700"/>
                  </a:lnTo>
                  <a:lnTo>
                    <a:pt x="6938115" y="4771368"/>
                  </a:lnTo>
                  <a:lnTo>
                    <a:pt x="6936538" y="4766755"/>
                  </a:lnTo>
                  <a:close/>
                </a:path>
                <a:path w="17990185" h="10229215">
                  <a:moveTo>
                    <a:pt x="6856588" y="4730681"/>
                  </a:moveTo>
                  <a:lnTo>
                    <a:pt x="6844256" y="4725421"/>
                  </a:lnTo>
                  <a:lnTo>
                    <a:pt x="6839978" y="4727141"/>
                  </a:lnTo>
                  <a:lnTo>
                    <a:pt x="6836850" y="4734474"/>
                  </a:lnTo>
                  <a:lnTo>
                    <a:pt x="6838427" y="4739086"/>
                  </a:lnTo>
                  <a:lnTo>
                    <a:pt x="6850759" y="4744347"/>
                  </a:lnTo>
                  <a:lnTo>
                    <a:pt x="6855039" y="4742627"/>
                  </a:lnTo>
                  <a:lnTo>
                    <a:pt x="6858167" y="4735294"/>
                  </a:lnTo>
                  <a:lnTo>
                    <a:pt x="6856588" y="4730681"/>
                  </a:lnTo>
                  <a:close/>
                </a:path>
                <a:path w="17990185" h="10229215">
                  <a:moveTo>
                    <a:pt x="6775164" y="4694373"/>
                  </a:moveTo>
                  <a:lnTo>
                    <a:pt x="6763165" y="4689255"/>
                  </a:lnTo>
                  <a:lnTo>
                    <a:pt x="6758886" y="4690974"/>
                  </a:lnTo>
                  <a:lnTo>
                    <a:pt x="6755758" y="4698307"/>
                  </a:lnTo>
                  <a:lnTo>
                    <a:pt x="6757336" y="4702920"/>
                  </a:lnTo>
                  <a:lnTo>
                    <a:pt x="6769335" y="4708038"/>
                  </a:lnTo>
                  <a:lnTo>
                    <a:pt x="6773615" y="4706318"/>
                  </a:lnTo>
                  <a:lnTo>
                    <a:pt x="6776742" y="4698986"/>
                  </a:lnTo>
                  <a:lnTo>
                    <a:pt x="6775164" y="4694373"/>
                  </a:lnTo>
                  <a:close/>
                </a:path>
                <a:path w="17990185" h="10229215">
                  <a:moveTo>
                    <a:pt x="8563352" y="5457155"/>
                  </a:moveTo>
                  <a:lnTo>
                    <a:pt x="8559543" y="5455923"/>
                  </a:lnTo>
                  <a:lnTo>
                    <a:pt x="8554877" y="5453933"/>
                  </a:lnTo>
                  <a:lnTo>
                    <a:pt x="8551068" y="5452702"/>
                  </a:lnTo>
                  <a:lnTo>
                    <a:pt x="8547122" y="5454565"/>
                  </a:lnTo>
                  <a:lnTo>
                    <a:pt x="8543994" y="5461898"/>
                  </a:lnTo>
                  <a:lnTo>
                    <a:pt x="8545856" y="5465844"/>
                  </a:lnTo>
                  <a:lnTo>
                    <a:pt x="8549523" y="5467408"/>
                  </a:lnTo>
                  <a:lnTo>
                    <a:pt x="8549998" y="5467216"/>
                  </a:lnTo>
                  <a:lnTo>
                    <a:pt x="8554665" y="5469207"/>
                  </a:lnTo>
                  <a:lnTo>
                    <a:pt x="8558474" y="5470437"/>
                  </a:lnTo>
                  <a:lnTo>
                    <a:pt x="8562420" y="5468576"/>
                  </a:lnTo>
                  <a:lnTo>
                    <a:pt x="8563984" y="5464910"/>
                  </a:lnTo>
                  <a:lnTo>
                    <a:pt x="8564879" y="5462139"/>
                  </a:lnTo>
                  <a:lnTo>
                    <a:pt x="8565215" y="5461101"/>
                  </a:lnTo>
                  <a:lnTo>
                    <a:pt x="8563352" y="5457155"/>
                  </a:lnTo>
                  <a:close/>
                </a:path>
                <a:path w="17990185" h="10229215">
                  <a:moveTo>
                    <a:pt x="6694740" y="4658490"/>
                  </a:moveTo>
                  <a:lnTo>
                    <a:pt x="6682740" y="4653372"/>
                  </a:lnTo>
                  <a:lnTo>
                    <a:pt x="6678461" y="4655092"/>
                  </a:lnTo>
                  <a:lnTo>
                    <a:pt x="6675333" y="4662425"/>
                  </a:lnTo>
                  <a:lnTo>
                    <a:pt x="6676911" y="4667037"/>
                  </a:lnTo>
                  <a:lnTo>
                    <a:pt x="6688910" y="4672156"/>
                  </a:lnTo>
                  <a:lnTo>
                    <a:pt x="6693189" y="4670435"/>
                  </a:lnTo>
                  <a:lnTo>
                    <a:pt x="6696317" y="4663103"/>
                  </a:lnTo>
                  <a:lnTo>
                    <a:pt x="6694740" y="4658490"/>
                  </a:lnTo>
                  <a:close/>
                </a:path>
                <a:path w="17990185" h="10229215">
                  <a:moveTo>
                    <a:pt x="6614123" y="4622133"/>
                  </a:moveTo>
                  <a:lnTo>
                    <a:pt x="6602124" y="4617014"/>
                  </a:lnTo>
                  <a:lnTo>
                    <a:pt x="6597846" y="4618735"/>
                  </a:lnTo>
                  <a:lnTo>
                    <a:pt x="6594718" y="4626067"/>
                  </a:lnTo>
                  <a:lnTo>
                    <a:pt x="6596295" y="4630679"/>
                  </a:lnTo>
                  <a:lnTo>
                    <a:pt x="6608294" y="4635798"/>
                  </a:lnTo>
                  <a:lnTo>
                    <a:pt x="6612573" y="4634077"/>
                  </a:lnTo>
                  <a:lnTo>
                    <a:pt x="6615701" y="4626745"/>
                  </a:lnTo>
                  <a:lnTo>
                    <a:pt x="6614123" y="4622133"/>
                  </a:lnTo>
                  <a:close/>
                </a:path>
                <a:path w="17990185" h="10229215">
                  <a:moveTo>
                    <a:pt x="6533032" y="4585966"/>
                  </a:moveTo>
                  <a:lnTo>
                    <a:pt x="6521033" y="4580847"/>
                  </a:lnTo>
                  <a:lnTo>
                    <a:pt x="6516753" y="4582567"/>
                  </a:lnTo>
                  <a:lnTo>
                    <a:pt x="6513625" y="4589900"/>
                  </a:lnTo>
                  <a:lnTo>
                    <a:pt x="6515204" y="4594513"/>
                  </a:lnTo>
                  <a:lnTo>
                    <a:pt x="6527203" y="4599631"/>
                  </a:lnTo>
                  <a:lnTo>
                    <a:pt x="6531482" y="4597912"/>
                  </a:lnTo>
                  <a:lnTo>
                    <a:pt x="6534611" y="4590579"/>
                  </a:lnTo>
                  <a:lnTo>
                    <a:pt x="6533032" y="4585966"/>
                  </a:lnTo>
                  <a:close/>
                </a:path>
                <a:path w="17990185" h="10229215">
                  <a:moveTo>
                    <a:pt x="8646192" y="5487371"/>
                  </a:moveTo>
                  <a:lnTo>
                    <a:pt x="8642384" y="5486140"/>
                  </a:lnTo>
                  <a:lnTo>
                    <a:pt x="8634052" y="5482586"/>
                  </a:lnTo>
                  <a:lnTo>
                    <a:pt x="8629963" y="5484781"/>
                  </a:lnTo>
                  <a:lnTo>
                    <a:pt x="8628400" y="5488447"/>
                  </a:lnTo>
                  <a:lnTo>
                    <a:pt x="8627505" y="5491217"/>
                  </a:lnTo>
                  <a:lnTo>
                    <a:pt x="8627169" y="5492256"/>
                  </a:lnTo>
                  <a:lnTo>
                    <a:pt x="8628699" y="5496060"/>
                  </a:lnTo>
                  <a:lnTo>
                    <a:pt x="8632365" y="5497624"/>
                  </a:lnTo>
                  <a:lnTo>
                    <a:pt x="8632507" y="5497290"/>
                  </a:lnTo>
                  <a:lnTo>
                    <a:pt x="8641173" y="5500987"/>
                  </a:lnTo>
                  <a:lnTo>
                    <a:pt x="8645261" y="5498792"/>
                  </a:lnTo>
                  <a:lnTo>
                    <a:pt x="8648389" y="5491459"/>
                  </a:lnTo>
                  <a:lnTo>
                    <a:pt x="8646192" y="5487371"/>
                  </a:lnTo>
                  <a:close/>
                </a:path>
                <a:path w="17990185" h="10229215">
                  <a:moveTo>
                    <a:pt x="6453132" y="4550701"/>
                  </a:moveTo>
                  <a:lnTo>
                    <a:pt x="6440799" y="4545441"/>
                  </a:lnTo>
                  <a:lnTo>
                    <a:pt x="6436521" y="4547161"/>
                  </a:lnTo>
                  <a:lnTo>
                    <a:pt x="6433393" y="4554494"/>
                  </a:lnTo>
                  <a:lnTo>
                    <a:pt x="6434970" y="4559105"/>
                  </a:lnTo>
                  <a:lnTo>
                    <a:pt x="6447303" y="4564366"/>
                  </a:lnTo>
                  <a:lnTo>
                    <a:pt x="6451582" y="4562647"/>
                  </a:lnTo>
                  <a:lnTo>
                    <a:pt x="6454710" y="4555313"/>
                  </a:lnTo>
                  <a:lnTo>
                    <a:pt x="6453132" y="4550701"/>
                  </a:lnTo>
                  <a:close/>
                </a:path>
                <a:path w="17990185" h="10229215">
                  <a:moveTo>
                    <a:pt x="6372041" y="4514534"/>
                  </a:moveTo>
                  <a:lnTo>
                    <a:pt x="6360041" y="4509416"/>
                  </a:lnTo>
                  <a:lnTo>
                    <a:pt x="6355763" y="4511136"/>
                  </a:lnTo>
                  <a:lnTo>
                    <a:pt x="6352635" y="4518469"/>
                  </a:lnTo>
                  <a:lnTo>
                    <a:pt x="6354212" y="4523082"/>
                  </a:lnTo>
                  <a:lnTo>
                    <a:pt x="6366211" y="4528200"/>
                  </a:lnTo>
                  <a:lnTo>
                    <a:pt x="6370490" y="4526479"/>
                  </a:lnTo>
                  <a:lnTo>
                    <a:pt x="6373618" y="4519146"/>
                  </a:lnTo>
                  <a:lnTo>
                    <a:pt x="6372041" y="4514534"/>
                  </a:lnTo>
                  <a:close/>
                </a:path>
                <a:path w="17990185" h="10229215">
                  <a:moveTo>
                    <a:pt x="6290949" y="4478367"/>
                  </a:moveTo>
                  <a:lnTo>
                    <a:pt x="6278951" y="4473249"/>
                  </a:lnTo>
                  <a:lnTo>
                    <a:pt x="6274671" y="4474970"/>
                  </a:lnTo>
                  <a:lnTo>
                    <a:pt x="6271543" y="4482302"/>
                  </a:lnTo>
                  <a:lnTo>
                    <a:pt x="6273121" y="4486915"/>
                  </a:lnTo>
                  <a:lnTo>
                    <a:pt x="6285120" y="4492033"/>
                  </a:lnTo>
                  <a:lnTo>
                    <a:pt x="6289400" y="4490313"/>
                  </a:lnTo>
                  <a:lnTo>
                    <a:pt x="6292670" y="4482648"/>
                  </a:lnTo>
                  <a:lnTo>
                    <a:pt x="6290949" y="4478367"/>
                  </a:lnTo>
                  <a:close/>
                </a:path>
                <a:path w="17990185" h="10229215">
                  <a:moveTo>
                    <a:pt x="8729652" y="5517062"/>
                  </a:moveTo>
                  <a:lnTo>
                    <a:pt x="8725702" y="5516165"/>
                  </a:lnTo>
                  <a:lnTo>
                    <a:pt x="8717370" y="5512611"/>
                  </a:lnTo>
                  <a:lnTo>
                    <a:pt x="8713281" y="5514806"/>
                  </a:lnTo>
                  <a:lnTo>
                    <a:pt x="8711717" y="5518472"/>
                  </a:lnTo>
                  <a:lnTo>
                    <a:pt x="8710822" y="5521242"/>
                  </a:lnTo>
                  <a:lnTo>
                    <a:pt x="8710487" y="5522280"/>
                  </a:lnTo>
                  <a:lnTo>
                    <a:pt x="8712016" y="5526085"/>
                  </a:lnTo>
                  <a:lnTo>
                    <a:pt x="8715682" y="5527649"/>
                  </a:lnTo>
                  <a:lnTo>
                    <a:pt x="8715824" y="5527316"/>
                  </a:lnTo>
                  <a:lnTo>
                    <a:pt x="8724491" y="5531012"/>
                  </a:lnTo>
                  <a:lnTo>
                    <a:pt x="8728578" y="5528816"/>
                  </a:lnTo>
                  <a:lnTo>
                    <a:pt x="8731706" y="5521484"/>
                  </a:lnTo>
                  <a:lnTo>
                    <a:pt x="8729652" y="5517062"/>
                  </a:lnTo>
                  <a:close/>
                </a:path>
                <a:path w="17990185" h="10229215">
                  <a:moveTo>
                    <a:pt x="6210858" y="4442628"/>
                  </a:moveTo>
                  <a:lnTo>
                    <a:pt x="6198525" y="4437367"/>
                  </a:lnTo>
                  <a:lnTo>
                    <a:pt x="6194246" y="4439087"/>
                  </a:lnTo>
                  <a:lnTo>
                    <a:pt x="6191118" y="4446420"/>
                  </a:lnTo>
                  <a:lnTo>
                    <a:pt x="6192696" y="4451032"/>
                  </a:lnTo>
                  <a:lnTo>
                    <a:pt x="6205029" y="4456293"/>
                  </a:lnTo>
                  <a:lnTo>
                    <a:pt x="6209308" y="4454572"/>
                  </a:lnTo>
                  <a:lnTo>
                    <a:pt x="6212578" y="4446907"/>
                  </a:lnTo>
                  <a:lnTo>
                    <a:pt x="6210858" y="4442628"/>
                  </a:lnTo>
                  <a:close/>
                </a:path>
                <a:path w="17990185" h="10229215">
                  <a:moveTo>
                    <a:pt x="6129624" y="4406795"/>
                  </a:moveTo>
                  <a:lnTo>
                    <a:pt x="6117292" y="4401534"/>
                  </a:lnTo>
                  <a:lnTo>
                    <a:pt x="6113013" y="4403254"/>
                  </a:lnTo>
                  <a:lnTo>
                    <a:pt x="6109742" y="4410920"/>
                  </a:lnTo>
                  <a:lnTo>
                    <a:pt x="6111463" y="4415200"/>
                  </a:lnTo>
                  <a:lnTo>
                    <a:pt x="6123795" y="4420460"/>
                  </a:lnTo>
                  <a:lnTo>
                    <a:pt x="6128074" y="4418740"/>
                  </a:lnTo>
                  <a:lnTo>
                    <a:pt x="6131203" y="4411407"/>
                  </a:lnTo>
                  <a:lnTo>
                    <a:pt x="6129624" y="4406795"/>
                  </a:lnTo>
                  <a:close/>
                </a:path>
                <a:path w="17990185" h="10229215">
                  <a:moveTo>
                    <a:pt x="6048866" y="4370770"/>
                  </a:moveTo>
                  <a:lnTo>
                    <a:pt x="6036534" y="4365509"/>
                  </a:lnTo>
                  <a:lnTo>
                    <a:pt x="6032254" y="4367229"/>
                  </a:lnTo>
                  <a:lnTo>
                    <a:pt x="6028984" y="4374895"/>
                  </a:lnTo>
                  <a:lnTo>
                    <a:pt x="6030705" y="4379175"/>
                  </a:lnTo>
                  <a:lnTo>
                    <a:pt x="6043037" y="4384435"/>
                  </a:lnTo>
                  <a:lnTo>
                    <a:pt x="6047317" y="4382715"/>
                  </a:lnTo>
                  <a:lnTo>
                    <a:pt x="6050445" y="4375382"/>
                  </a:lnTo>
                  <a:lnTo>
                    <a:pt x="6048866" y="4370770"/>
                  </a:lnTo>
                  <a:close/>
                </a:path>
                <a:path w="17990185" h="10229215">
                  <a:moveTo>
                    <a:pt x="5967634" y="4334936"/>
                  </a:moveTo>
                  <a:lnTo>
                    <a:pt x="5955634" y="4329818"/>
                  </a:lnTo>
                  <a:lnTo>
                    <a:pt x="5951354" y="4331539"/>
                  </a:lnTo>
                  <a:lnTo>
                    <a:pt x="5948084" y="4339204"/>
                  </a:lnTo>
                  <a:lnTo>
                    <a:pt x="5949805" y="4343483"/>
                  </a:lnTo>
                  <a:lnTo>
                    <a:pt x="5961804" y="4348602"/>
                  </a:lnTo>
                  <a:lnTo>
                    <a:pt x="5966083" y="4346881"/>
                  </a:lnTo>
                  <a:lnTo>
                    <a:pt x="5969211" y="4339549"/>
                  </a:lnTo>
                  <a:lnTo>
                    <a:pt x="5967634" y="4334936"/>
                  </a:lnTo>
                  <a:close/>
                </a:path>
                <a:path w="17990185" h="10229215">
                  <a:moveTo>
                    <a:pt x="5887208" y="4299054"/>
                  </a:moveTo>
                  <a:lnTo>
                    <a:pt x="5874876" y="4293793"/>
                  </a:lnTo>
                  <a:lnTo>
                    <a:pt x="5870596" y="4295514"/>
                  </a:lnTo>
                  <a:lnTo>
                    <a:pt x="5867326" y="4303179"/>
                  </a:lnTo>
                  <a:lnTo>
                    <a:pt x="5869047" y="4307459"/>
                  </a:lnTo>
                  <a:lnTo>
                    <a:pt x="5881379" y="4312720"/>
                  </a:lnTo>
                  <a:lnTo>
                    <a:pt x="5885659" y="4310999"/>
                  </a:lnTo>
                  <a:lnTo>
                    <a:pt x="5888787" y="4303667"/>
                  </a:lnTo>
                  <a:lnTo>
                    <a:pt x="5887208" y="4299054"/>
                  </a:lnTo>
                  <a:close/>
                </a:path>
                <a:path w="17990185" h="10229215">
                  <a:moveTo>
                    <a:pt x="8812780" y="5546612"/>
                  </a:moveTo>
                  <a:lnTo>
                    <a:pt x="8808828" y="5545714"/>
                  </a:lnTo>
                  <a:lnTo>
                    <a:pt x="8800495" y="5542160"/>
                  </a:lnTo>
                  <a:lnTo>
                    <a:pt x="8796407" y="5544356"/>
                  </a:lnTo>
                  <a:lnTo>
                    <a:pt x="8794843" y="5548022"/>
                  </a:lnTo>
                  <a:lnTo>
                    <a:pt x="8793948" y="5550793"/>
                  </a:lnTo>
                  <a:lnTo>
                    <a:pt x="8793613" y="5551831"/>
                  </a:lnTo>
                  <a:lnTo>
                    <a:pt x="8795476" y="5555777"/>
                  </a:lnTo>
                  <a:lnTo>
                    <a:pt x="8798808" y="5557199"/>
                  </a:lnTo>
                  <a:lnTo>
                    <a:pt x="8798950" y="5556865"/>
                  </a:lnTo>
                  <a:lnTo>
                    <a:pt x="8807616" y="5560562"/>
                  </a:lnTo>
                  <a:lnTo>
                    <a:pt x="8811704" y="5558367"/>
                  </a:lnTo>
                  <a:lnTo>
                    <a:pt x="8814832" y="5551034"/>
                  </a:lnTo>
                  <a:lnTo>
                    <a:pt x="8812780" y="5546612"/>
                  </a:lnTo>
                  <a:close/>
                </a:path>
                <a:path w="17990185" h="10229215">
                  <a:moveTo>
                    <a:pt x="5806308" y="4263363"/>
                  </a:moveTo>
                  <a:lnTo>
                    <a:pt x="5794309" y="4258244"/>
                  </a:lnTo>
                  <a:lnTo>
                    <a:pt x="5790030" y="4259965"/>
                  </a:lnTo>
                  <a:lnTo>
                    <a:pt x="5786760" y="4267630"/>
                  </a:lnTo>
                  <a:lnTo>
                    <a:pt x="5788480" y="4271910"/>
                  </a:lnTo>
                  <a:lnTo>
                    <a:pt x="5800478" y="4277028"/>
                  </a:lnTo>
                  <a:lnTo>
                    <a:pt x="5804758" y="4275308"/>
                  </a:lnTo>
                  <a:lnTo>
                    <a:pt x="5808028" y="4267642"/>
                  </a:lnTo>
                  <a:lnTo>
                    <a:pt x="5806308" y="4263363"/>
                  </a:lnTo>
                  <a:close/>
                </a:path>
                <a:path w="17990185" h="10229215">
                  <a:moveTo>
                    <a:pt x="5725217" y="4227196"/>
                  </a:moveTo>
                  <a:lnTo>
                    <a:pt x="5713218" y="4222077"/>
                  </a:lnTo>
                  <a:lnTo>
                    <a:pt x="5708939" y="4223798"/>
                  </a:lnTo>
                  <a:lnTo>
                    <a:pt x="5705811" y="4231131"/>
                  </a:lnTo>
                  <a:lnTo>
                    <a:pt x="5707388" y="4235743"/>
                  </a:lnTo>
                  <a:lnTo>
                    <a:pt x="5719388" y="4240861"/>
                  </a:lnTo>
                  <a:lnTo>
                    <a:pt x="5723667" y="4239142"/>
                  </a:lnTo>
                  <a:lnTo>
                    <a:pt x="5726937" y="4231475"/>
                  </a:lnTo>
                  <a:lnTo>
                    <a:pt x="5725217" y="4227196"/>
                  </a:lnTo>
                  <a:close/>
                </a:path>
                <a:path w="17990185" h="10229215">
                  <a:moveTo>
                    <a:pt x="5644317" y="4191505"/>
                  </a:moveTo>
                  <a:lnTo>
                    <a:pt x="5632317" y="4186386"/>
                  </a:lnTo>
                  <a:lnTo>
                    <a:pt x="5628038" y="4188106"/>
                  </a:lnTo>
                  <a:lnTo>
                    <a:pt x="5624910" y="4195439"/>
                  </a:lnTo>
                  <a:lnTo>
                    <a:pt x="5626488" y="4200052"/>
                  </a:lnTo>
                  <a:lnTo>
                    <a:pt x="5638488" y="4205171"/>
                  </a:lnTo>
                  <a:lnTo>
                    <a:pt x="5642766" y="4203450"/>
                  </a:lnTo>
                  <a:lnTo>
                    <a:pt x="5645894" y="4196117"/>
                  </a:lnTo>
                  <a:lnTo>
                    <a:pt x="5644317" y="4191505"/>
                  </a:lnTo>
                  <a:close/>
                </a:path>
                <a:path w="17990185" h="10229215">
                  <a:moveTo>
                    <a:pt x="5563559" y="4155480"/>
                  </a:moveTo>
                  <a:lnTo>
                    <a:pt x="5551560" y="4150362"/>
                  </a:lnTo>
                  <a:lnTo>
                    <a:pt x="5547281" y="4152082"/>
                  </a:lnTo>
                  <a:lnTo>
                    <a:pt x="5544153" y="4159415"/>
                  </a:lnTo>
                  <a:lnTo>
                    <a:pt x="5545730" y="4164028"/>
                  </a:lnTo>
                  <a:lnTo>
                    <a:pt x="5557729" y="4169146"/>
                  </a:lnTo>
                  <a:lnTo>
                    <a:pt x="5562009" y="4167426"/>
                  </a:lnTo>
                  <a:lnTo>
                    <a:pt x="5565137" y="4160093"/>
                  </a:lnTo>
                  <a:lnTo>
                    <a:pt x="5563559" y="4155480"/>
                  </a:lnTo>
                  <a:close/>
                </a:path>
                <a:path w="17990185" h="10229215">
                  <a:moveTo>
                    <a:pt x="8896189" y="5575494"/>
                  </a:moveTo>
                  <a:lnTo>
                    <a:pt x="8892239" y="5574597"/>
                  </a:lnTo>
                  <a:lnTo>
                    <a:pt x="8883905" y="5571043"/>
                  </a:lnTo>
                  <a:lnTo>
                    <a:pt x="8879816" y="5573239"/>
                  </a:lnTo>
                  <a:lnTo>
                    <a:pt x="8878253" y="5576905"/>
                  </a:lnTo>
                  <a:lnTo>
                    <a:pt x="8877022" y="5580713"/>
                  </a:lnTo>
                  <a:lnTo>
                    <a:pt x="8878885" y="5584660"/>
                  </a:lnTo>
                  <a:lnTo>
                    <a:pt x="8882885" y="5586366"/>
                  </a:lnTo>
                  <a:lnTo>
                    <a:pt x="8883026" y="5586032"/>
                  </a:lnTo>
                  <a:lnTo>
                    <a:pt x="8887694" y="5588023"/>
                  </a:lnTo>
                  <a:lnTo>
                    <a:pt x="8891835" y="5589396"/>
                  </a:lnTo>
                  <a:lnTo>
                    <a:pt x="8895591" y="5587058"/>
                  </a:lnTo>
                  <a:lnTo>
                    <a:pt x="8897155" y="5583391"/>
                  </a:lnTo>
                  <a:lnTo>
                    <a:pt x="8898385" y="5579583"/>
                  </a:lnTo>
                  <a:lnTo>
                    <a:pt x="8896189" y="5575494"/>
                  </a:lnTo>
                  <a:close/>
                </a:path>
                <a:path w="17990185" h="10229215">
                  <a:moveTo>
                    <a:pt x="5483134" y="4119598"/>
                  </a:moveTo>
                  <a:lnTo>
                    <a:pt x="5471135" y="4114479"/>
                  </a:lnTo>
                  <a:lnTo>
                    <a:pt x="5466856" y="4116200"/>
                  </a:lnTo>
                  <a:lnTo>
                    <a:pt x="5463728" y="4123533"/>
                  </a:lnTo>
                  <a:lnTo>
                    <a:pt x="5465305" y="4128145"/>
                  </a:lnTo>
                  <a:lnTo>
                    <a:pt x="5477305" y="4133264"/>
                  </a:lnTo>
                  <a:lnTo>
                    <a:pt x="5481584" y="4131543"/>
                  </a:lnTo>
                  <a:lnTo>
                    <a:pt x="5484712" y="4124211"/>
                  </a:lnTo>
                  <a:lnTo>
                    <a:pt x="5483134" y="4119598"/>
                  </a:lnTo>
                  <a:close/>
                </a:path>
                <a:path w="17990185" h="10229215">
                  <a:moveTo>
                    <a:pt x="13976005" y="7738043"/>
                  </a:moveTo>
                  <a:lnTo>
                    <a:pt x="13971486" y="7738479"/>
                  </a:lnTo>
                  <a:lnTo>
                    <a:pt x="13968731" y="7741243"/>
                  </a:lnTo>
                  <a:lnTo>
                    <a:pt x="13965834" y="7744341"/>
                  </a:lnTo>
                  <a:lnTo>
                    <a:pt x="13966270" y="7748861"/>
                  </a:lnTo>
                  <a:lnTo>
                    <a:pt x="13969033" y="7751616"/>
                  </a:lnTo>
                  <a:lnTo>
                    <a:pt x="13972656" y="7755130"/>
                  </a:lnTo>
                  <a:lnTo>
                    <a:pt x="13973180" y="7755748"/>
                  </a:lnTo>
                  <a:lnTo>
                    <a:pt x="13977514" y="7757596"/>
                  </a:lnTo>
                  <a:lnTo>
                    <a:pt x="13980891" y="7757067"/>
                  </a:lnTo>
                  <a:lnTo>
                    <a:pt x="13983028" y="7754827"/>
                  </a:lnTo>
                  <a:lnTo>
                    <a:pt x="13985926" y="7751730"/>
                  </a:lnTo>
                  <a:lnTo>
                    <a:pt x="13985489" y="7747210"/>
                  </a:lnTo>
                  <a:lnTo>
                    <a:pt x="13982725" y="7744455"/>
                  </a:lnTo>
                  <a:lnTo>
                    <a:pt x="13979103" y="7740941"/>
                  </a:lnTo>
                  <a:lnTo>
                    <a:pt x="13976005" y="7738043"/>
                  </a:lnTo>
                  <a:close/>
                </a:path>
                <a:path w="17990185" h="10229215">
                  <a:moveTo>
                    <a:pt x="5402376" y="4083573"/>
                  </a:moveTo>
                  <a:lnTo>
                    <a:pt x="5390377" y="4078455"/>
                  </a:lnTo>
                  <a:lnTo>
                    <a:pt x="5386098" y="4080175"/>
                  </a:lnTo>
                  <a:lnTo>
                    <a:pt x="5382970" y="4087509"/>
                  </a:lnTo>
                  <a:lnTo>
                    <a:pt x="5384548" y="4092120"/>
                  </a:lnTo>
                  <a:lnTo>
                    <a:pt x="5396547" y="4097239"/>
                  </a:lnTo>
                  <a:lnTo>
                    <a:pt x="5400825" y="4095519"/>
                  </a:lnTo>
                  <a:lnTo>
                    <a:pt x="5403953" y="4088186"/>
                  </a:lnTo>
                  <a:lnTo>
                    <a:pt x="5402376" y="4083573"/>
                  </a:lnTo>
                  <a:close/>
                </a:path>
                <a:path w="17990185" h="10229215">
                  <a:moveTo>
                    <a:pt x="5321618" y="4047549"/>
                  </a:moveTo>
                  <a:lnTo>
                    <a:pt x="5309619" y="4042431"/>
                  </a:lnTo>
                  <a:lnTo>
                    <a:pt x="5305340" y="4044151"/>
                  </a:lnTo>
                  <a:lnTo>
                    <a:pt x="5302212" y="4051484"/>
                  </a:lnTo>
                  <a:lnTo>
                    <a:pt x="5303790" y="4056096"/>
                  </a:lnTo>
                  <a:lnTo>
                    <a:pt x="5315789" y="4061214"/>
                  </a:lnTo>
                  <a:lnTo>
                    <a:pt x="5320067" y="4059494"/>
                  </a:lnTo>
                  <a:lnTo>
                    <a:pt x="5323195" y="4052161"/>
                  </a:lnTo>
                  <a:lnTo>
                    <a:pt x="5321618" y="4047549"/>
                  </a:lnTo>
                  <a:close/>
                </a:path>
                <a:path w="17990185" h="10229215">
                  <a:moveTo>
                    <a:pt x="5240718" y="4011858"/>
                  </a:moveTo>
                  <a:lnTo>
                    <a:pt x="5232385" y="4008303"/>
                  </a:lnTo>
                  <a:lnTo>
                    <a:pt x="5226698" y="4021636"/>
                  </a:lnTo>
                  <a:lnTo>
                    <a:pt x="5231364" y="4023627"/>
                  </a:lnTo>
                  <a:lnTo>
                    <a:pt x="5231222" y="4023959"/>
                  </a:lnTo>
                  <a:lnTo>
                    <a:pt x="5234889" y="4025523"/>
                  </a:lnTo>
                  <a:lnTo>
                    <a:pt x="5239168" y="4023803"/>
                  </a:lnTo>
                  <a:lnTo>
                    <a:pt x="5242296" y="4016470"/>
                  </a:lnTo>
                  <a:lnTo>
                    <a:pt x="5240718" y="4011858"/>
                  </a:lnTo>
                  <a:close/>
                </a:path>
                <a:path w="17990185" h="10229215">
                  <a:moveTo>
                    <a:pt x="5159911" y="3975024"/>
                  </a:moveTo>
                  <a:lnTo>
                    <a:pt x="5147912" y="3969906"/>
                  </a:lnTo>
                  <a:lnTo>
                    <a:pt x="5143632" y="3971626"/>
                  </a:lnTo>
                  <a:lnTo>
                    <a:pt x="5140505" y="3978958"/>
                  </a:lnTo>
                  <a:lnTo>
                    <a:pt x="5142083" y="3983572"/>
                  </a:lnTo>
                  <a:lnTo>
                    <a:pt x="5154081" y="3988690"/>
                  </a:lnTo>
                  <a:lnTo>
                    <a:pt x="5158361" y="3986970"/>
                  </a:lnTo>
                  <a:lnTo>
                    <a:pt x="5161489" y="3979637"/>
                  </a:lnTo>
                  <a:lnTo>
                    <a:pt x="5159911" y="3975024"/>
                  </a:lnTo>
                  <a:close/>
                </a:path>
                <a:path w="17990185" h="10229215">
                  <a:moveTo>
                    <a:pt x="8979551" y="5603568"/>
                  </a:moveTo>
                  <a:lnTo>
                    <a:pt x="8975599" y="5602671"/>
                  </a:lnTo>
                  <a:lnTo>
                    <a:pt x="8970934" y="5600681"/>
                  </a:lnTo>
                  <a:lnTo>
                    <a:pt x="8967125" y="5599450"/>
                  </a:lnTo>
                  <a:lnTo>
                    <a:pt x="8963371" y="5601788"/>
                  </a:lnTo>
                  <a:lnTo>
                    <a:pt x="8961807" y="5605455"/>
                  </a:lnTo>
                  <a:lnTo>
                    <a:pt x="8960718" y="5608929"/>
                  </a:lnTo>
                  <a:lnTo>
                    <a:pt x="8962580" y="5612876"/>
                  </a:lnTo>
                  <a:lnTo>
                    <a:pt x="8966246" y="5614440"/>
                  </a:lnTo>
                  <a:lnTo>
                    <a:pt x="8966723" y="5614249"/>
                  </a:lnTo>
                  <a:lnTo>
                    <a:pt x="8971388" y="5616239"/>
                  </a:lnTo>
                  <a:lnTo>
                    <a:pt x="8975197" y="5617470"/>
                  </a:lnTo>
                  <a:lnTo>
                    <a:pt x="8978951" y="5615132"/>
                  </a:lnTo>
                  <a:lnTo>
                    <a:pt x="8980515" y="5611465"/>
                  </a:lnTo>
                  <a:lnTo>
                    <a:pt x="8981746" y="5607657"/>
                  </a:lnTo>
                  <a:lnTo>
                    <a:pt x="8979551" y="5603568"/>
                  </a:lnTo>
                  <a:close/>
                </a:path>
                <a:path w="17990185" h="10229215">
                  <a:moveTo>
                    <a:pt x="5079153" y="3939000"/>
                  </a:moveTo>
                  <a:lnTo>
                    <a:pt x="5067154" y="3933882"/>
                  </a:lnTo>
                  <a:lnTo>
                    <a:pt x="5062874" y="3935602"/>
                  </a:lnTo>
                  <a:lnTo>
                    <a:pt x="5059746" y="3942935"/>
                  </a:lnTo>
                  <a:lnTo>
                    <a:pt x="5061325" y="3947547"/>
                  </a:lnTo>
                  <a:lnTo>
                    <a:pt x="5073323" y="3952665"/>
                  </a:lnTo>
                  <a:lnTo>
                    <a:pt x="5077603" y="3950945"/>
                  </a:lnTo>
                  <a:lnTo>
                    <a:pt x="5080731" y="3943613"/>
                  </a:lnTo>
                  <a:lnTo>
                    <a:pt x="5079153" y="3939000"/>
                  </a:lnTo>
                  <a:close/>
                </a:path>
                <a:path w="17990185" h="10229215">
                  <a:moveTo>
                    <a:pt x="4998536" y="3902642"/>
                  </a:moveTo>
                  <a:lnTo>
                    <a:pt x="4986538" y="3897524"/>
                  </a:lnTo>
                  <a:lnTo>
                    <a:pt x="4982259" y="3899243"/>
                  </a:lnTo>
                  <a:lnTo>
                    <a:pt x="4979131" y="3906577"/>
                  </a:lnTo>
                  <a:lnTo>
                    <a:pt x="4980709" y="3911189"/>
                  </a:lnTo>
                  <a:lnTo>
                    <a:pt x="4992707" y="3916308"/>
                  </a:lnTo>
                  <a:lnTo>
                    <a:pt x="4996987" y="3914588"/>
                  </a:lnTo>
                  <a:lnTo>
                    <a:pt x="5000115" y="3907255"/>
                  </a:lnTo>
                  <a:lnTo>
                    <a:pt x="4998536" y="3902642"/>
                  </a:lnTo>
                  <a:close/>
                </a:path>
                <a:path w="17990185" h="10229215">
                  <a:moveTo>
                    <a:pt x="4918397" y="3866093"/>
                  </a:moveTo>
                  <a:lnTo>
                    <a:pt x="4906398" y="3860975"/>
                  </a:lnTo>
                  <a:lnTo>
                    <a:pt x="4902118" y="3862695"/>
                  </a:lnTo>
                  <a:lnTo>
                    <a:pt x="4898990" y="3870027"/>
                  </a:lnTo>
                  <a:lnTo>
                    <a:pt x="4900569" y="3874641"/>
                  </a:lnTo>
                  <a:lnTo>
                    <a:pt x="4912567" y="3879759"/>
                  </a:lnTo>
                  <a:lnTo>
                    <a:pt x="4916847" y="3878038"/>
                  </a:lnTo>
                  <a:lnTo>
                    <a:pt x="4919975" y="3870706"/>
                  </a:lnTo>
                  <a:lnTo>
                    <a:pt x="4918397" y="3866093"/>
                  </a:lnTo>
                  <a:close/>
                </a:path>
                <a:path w="17990185" h="10229215">
                  <a:moveTo>
                    <a:pt x="4837781" y="3829735"/>
                  </a:moveTo>
                  <a:lnTo>
                    <a:pt x="4825782" y="3824617"/>
                  </a:lnTo>
                  <a:lnTo>
                    <a:pt x="4821503" y="3826337"/>
                  </a:lnTo>
                  <a:lnTo>
                    <a:pt x="4818375" y="3833670"/>
                  </a:lnTo>
                  <a:lnTo>
                    <a:pt x="4819953" y="3838282"/>
                  </a:lnTo>
                  <a:lnTo>
                    <a:pt x="4831951" y="3843401"/>
                  </a:lnTo>
                  <a:lnTo>
                    <a:pt x="4836231" y="3841681"/>
                  </a:lnTo>
                  <a:lnTo>
                    <a:pt x="4839359" y="3834348"/>
                  </a:lnTo>
                  <a:lnTo>
                    <a:pt x="4837781" y="3829735"/>
                  </a:lnTo>
                  <a:close/>
                </a:path>
                <a:path w="17990185" h="10229215">
                  <a:moveTo>
                    <a:pt x="9063388" y="5631452"/>
                  </a:moveTo>
                  <a:lnTo>
                    <a:pt x="9059437" y="5630555"/>
                  </a:lnTo>
                  <a:lnTo>
                    <a:pt x="9054770" y="5628564"/>
                  </a:lnTo>
                  <a:lnTo>
                    <a:pt x="9050962" y="5627333"/>
                  </a:lnTo>
                  <a:lnTo>
                    <a:pt x="9047208" y="5629672"/>
                  </a:lnTo>
                  <a:lnTo>
                    <a:pt x="9045644" y="5633338"/>
                  </a:lnTo>
                  <a:lnTo>
                    <a:pt x="9044555" y="5636813"/>
                  </a:lnTo>
                  <a:lnTo>
                    <a:pt x="9046417" y="5640759"/>
                  </a:lnTo>
                  <a:lnTo>
                    <a:pt x="9050084" y="5642323"/>
                  </a:lnTo>
                  <a:lnTo>
                    <a:pt x="9050559" y="5642131"/>
                  </a:lnTo>
                  <a:lnTo>
                    <a:pt x="9055225" y="5644122"/>
                  </a:lnTo>
                  <a:lnTo>
                    <a:pt x="9059033" y="5645352"/>
                  </a:lnTo>
                  <a:lnTo>
                    <a:pt x="9062789" y="5643015"/>
                  </a:lnTo>
                  <a:lnTo>
                    <a:pt x="9064353" y="5639349"/>
                  </a:lnTo>
                  <a:lnTo>
                    <a:pt x="9065584" y="5635540"/>
                  </a:lnTo>
                  <a:lnTo>
                    <a:pt x="9063388" y="5631452"/>
                  </a:lnTo>
                  <a:close/>
                </a:path>
                <a:path w="17990185" h="10229215">
                  <a:moveTo>
                    <a:pt x="4757307" y="3793044"/>
                  </a:moveTo>
                  <a:lnTo>
                    <a:pt x="4745308" y="3787926"/>
                  </a:lnTo>
                  <a:lnTo>
                    <a:pt x="4741029" y="3789646"/>
                  </a:lnTo>
                  <a:lnTo>
                    <a:pt x="4737901" y="3796979"/>
                  </a:lnTo>
                  <a:lnTo>
                    <a:pt x="4739479" y="3801591"/>
                  </a:lnTo>
                  <a:lnTo>
                    <a:pt x="4751477" y="3806710"/>
                  </a:lnTo>
                  <a:lnTo>
                    <a:pt x="4755757" y="3804990"/>
                  </a:lnTo>
                  <a:lnTo>
                    <a:pt x="4758885" y="3797657"/>
                  </a:lnTo>
                  <a:lnTo>
                    <a:pt x="4757307" y="3793044"/>
                  </a:lnTo>
                  <a:close/>
                </a:path>
                <a:path w="17990185" h="10229215">
                  <a:moveTo>
                    <a:pt x="4677167" y="3756495"/>
                  </a:moveTo>
                  <a:lnTo>
                    <a:pt x="4665168" y="3751377"/>
                  </a:lnTo>
                  <a:lnTo>
                    <a:pt x="4660555" y="3752955"/>
                  </a:lnTo>
                  <a:lnTo>
                    <a:pt x="4657427" y="3760287"/>
                  </a:lnTo>
                  <a:lnTo>
                    <a:pt x="4659005" y="3764901"/>
                  </a:lnTo>
                  <a:lnTo>
                    <a:pt x="4671337" y="3770161"/>
                  </a:lnTo>
                  <a:lnTo>
                    <a:pt x="4675618" y="3768440"/>
                  </a:lnTo>
                  <a:lnTo>
                    <a:pt x="4678745" y="3761108"/>
                  </a:lnTo>
                  <a:lnTo>
                    <a:pt x="4677167" y="3756495"/>
                  </a:lnTo>
                  <a:close/>
                </a:path>
                <a:path w="17990185" h="10229215">
                  <a:moveTo>
                    <a:pt x="4596693" y="3719805"/>
                  </a:moveTo>
                  <a:lnTo>
                    <a:pt x="4584694" y="3714686"/>
                  </a:lnTo>
                  <a:lnTo>
                    <a:pt x="4580081" y="3716263"/>
                  </a:lnTo>
                  <a:lnTo>
                    <a:pt x="4576953" y="3723597"/>
                  </a:lnTo>
                  <a:lnTo>
                    <a:pt x="4578532" y="3728209"/>
                  </a:lnTo>
                  <a:lnTo>
                    <a:pt x="4590864" y="3733469"/>
                  </a:lnTo>
                  <a:lnTo>
                    <a:pt x="4595144" y="3731749"/>
                  </a:lnTo>
                  <a:lnTo>
                    <a:pt x="4598271" y="3724417"/>
                  </a:lnTo>
                  <a:lnTo>
                    <a:pt x="4596693" y="3719805"/>
                  </a:lnTo>
                  <a:close/>
                </a:path>
                <a:path w="17990185" h="10229215">
                  <a:moveTo>
                    <a:pt x="9147509" y="5658668"/>
                  </a:moveTo>
                  <a:lnTo>
                    <a:pt x="9143559" y="5657771"/>
                  </a:lnTo>
                  <a:lnTo>
                    <a:pt x="9138891" y="5655780"/>
                  </a:lnTo>
                  <a:lnTo>
                    <a:pt x="9135083" y="5654550"/>
                  </a:lnTo>
                  <a:lnTo>
                    <a:pt x="9130995" y="5656745"/>
                  </a:lnTo>
                  <a:lnTo>
                    <a:pt x="9129764" y="5660554"/>
                  </a:lnTo>
                  <a:lnTo>
                    <a:pt x="9128676" y="5664029"/>
                  </a:lnTo>
                  <a:lnTo>
                    <a:pt x="9130538" y="5667975"/>
                  </a:lnTo>
                  <a:lnTo>
                    <a:pt x="9134204" y="5669539"/>
                  </a:lnTo>
                  <a:lnTo>
                    <a:pt x="9134680" y="5669348"/>
                  </a:lnTo>
                  <a:lnTo>
                    <a:pt x="9139347" y="5671339"/>
                  </a:lnTo>
                  <a:lnTo>
                    <a:pt x="9143155" y="5672569"/>
                  </a:lnTo>
                  <a:lnTo>
                    <a:pt x="9147243" y="5670373"/>
                  </a:lnTo>
                  <a:lnTo>
                    <a:pt x="9149704" y="5662756"/>
                  </a:lnTo>
                  <a:lnTo>
                    <a:pt x="9147509" y="5658668"/>
                  </a:lnTo>
                  <a:close/>
                </a:path>
                <a:path w="17990185" h="10229215">
                  <a:moveTo>
                    <a:pt x="4505029" y="3677946"/>
                  </a:moveTo>
                  <a:lnTo>
                    <a:pt x="4500417" y="3679523"/>
                  </a:lnTo>
                  <a:lnTo>
                    <a:pt x="4498853" y="3683190"/>
                  </a:lnTo>
                  <a:lnTo>
                    <a:pt x="4496956" y="3686714"/>
                  </a:lnTo>
                  <a:lnTo>
                    <a:pt x="4498534" y="3691327"/>
                  </a:lnTo>
                  <a:lnTo>
                    <a:pt x="4506866" y="3694881"/>
                  </a:lnTo>
                  <a:lnTo>
                    <a:pt x="4507391" y="3695499"/>
                  </a:lnTo>
                  <a:lnTo>
                    <a:pt x="4511057" y="3697063"/>
                  </a:lnTo>
                  <a:lnTo>
                    <a:pt x="4515336" y="3695343"/>
                  </a:lnTo>
                  <a:lnTo>
                    <a:pt x="4518464" y="3688010"/>
                  </a:lnTo>
                  <a:lnTo>
                    <a:pt x="4516886" y="3683398"/>
                  </a:lnTo>
                  <a:lnTo>
                    <a:pt x="4508554" y="3679843"/>
                  </a:lnTo>
                  <a:lnTo>
                    <a:pt x="4505029" y="3677946"/>
                  </a:lnTo>
                  <a:close/>
                </a:path>
                <a:path w="17990185" h="10229215">
                  <a:moveTo>
                    <a:pt x="4424364" y="3640779"/>
                  </a:moveTo>
                  <a:lnTo>
                    <a:pt x="4420085" y="3642500"/>
                  </a:lnTo>
                  <a:lnTo>
                    <a:pt x="4418177" y="3646806"/>
                  </a:lnTo>
                  <a:lnTo>
                    <a:pt x="4416624" y="3649690"/>
                  </a:lnTo>
                  <a:lnTo>
                    <a:pt x="4418202" y="3654303"/>
                  </a:lnTo>
                  <a:lnTo>
                    <a:pt x="4430534" y="3659563"/>
                  </a:lnTo>
                  <a:lnTo>
                    <a:pt x="4434672" y="3658176"/>
                  </a:lnTo>
                  <a:lnTo>
                    <a:pt x="4436581" y="3653869"/>
                  </a:lnTo>
                  <a:lnTo>
                    <a:pt x="4438133" y="3650986"/>
                  </a:lnTo>
                  <a:lnTo>
                    <a:pt x="4436555" y="3646373"/>
                  </a:lnTo>
                  <a:lnTo>
                    <a:pt x="4428222" y="3642818"/>
                  </a:lnTo>
                  <a:lnTo>
                    <a:pt x="4424364" y="3640779"/>
                  </a:lnTo>
                  <a:close/>
                </a:path>
                <a:path w="17990185" h="10229215">
                  <a:moveTo>
                    <a:pt x="4344509" y="3603564"/>
                  </a:moveTo>
                  <a:lnTo>
                    <a:pt x="4339896" y="3605141"/>
                  </a:lnTo>
                  <a:lnTo>
                    <a:pt x="4337987" y="3609449"/>
                  </a:lnTo>
                  <a:lnTo>
                    <a:pt x="4336435" y="3612332"/>
                  </a:lnTo>
                  <a:lnTo>
                    <a:pt x="4338013" y="3616944"/>
                  </a:lnTo>
                  <a:lnTo>
                    <a:pt x="4350345" y="3622205"/>
                  </a:lnTo>
                  <a:lnTo>
                    <a:pt x="4354482" y="3620819"/>
                  </a:lnTo>
                  <a:lnTo>
                    <a:pt x="4356391" y="3616512"/>
                  </a:lnTo>
                  <a:lnTo>
                    <a:pt x="4357944" y="3613628"/>
                  </a:lnTo>
                  <a:lnTo>
                    <a:pt x="4356366" y="3609016"/>
                  </a:lnTo>
                  <a:lnTo>
                    <a:pt x="4348034" y="3605461"/>
                  </a:lnTo>
                  <a:lnTo>
                    <a:pt x="4344509" y="3603564"/>
                  </a:lnTo>
                  <a:close/>
                </a:path>
                <a:path w="17990185" h="10229215">
                  <a:moveTo>
                    <a:pt x="9231773" y="5685551"/>
                  </a:moveTo>
                  <a:lnTo>
                    <a:pt x="9227821" y="5684654"/>
                  </a:lnTo>
                  <a:lnTo>
                    <a:pt x="9223155" y="5682663"/>
                  </a:lnTo>
                  <a:lnTo>
                    <a:pt x="9219347" y="5681433"/>
                  </a:lnTo>
                  <a:lnTo>
                    <a:pt x="9215258" y="5683628"/>
                  </a:lnTo>
                  <a:lnTo>
                    <a:pt x="9214028" y="5687437"/>
                  </a:lnTo>
                  <a:lnTo>
                    <a:pt x="9212939" y="5690912"/>
                  </a:lnTo>
                  <a:lnTo>
                    <a:pt x="9214802" y="5694859"/>
                  </a:lnTo>
                  <a:lnTo>
                    <a:pt x="9218135" y="5696280"/>
                  </a:lnTo>
                  <a:lnTo>
                    <a:pt x="9217992" y="5696614"/>
                  </a:lnTo>
                  <a:lnTo>
                    <a:pt x="9218326" y="5696756"/>
                  </a:lnTo>
                  <a:lnTo>
                    <a:pt x="9218944" y="5696231"/>
                  </a:lnTo>
                  <a:lnTo>
                    <a:pt x="9223610" y="5698222"/>
                  </a:lnTo>
                  <a:lnTo>
                    <a:pt x="9227419" y="5699453"/>
                  </a:lnTo>
                  <a:lnTo>
                    <a:pt x="9231507" y="5697257"/>
                  </a:lnTo>
                  <a:lnTo>
                    <a:pt x="9233968" y="5689640"/>
                  </a:lnTo>
                  <a:lnTo>
                    <a:pt x="9231773" y="5685551"/>
                  </a:lnTo>
                  <a:close/>
                </a:path>
                <a:path w="17990185" h="10229215">
                  <a:moveTo>
                    <a:pt x="4264320" y="3566206"/>
                  </a:moveTo>
                  <a:lnTo>
                    <a:pt x="4259706" y="3567784"/>
                  </a:lnTo>
                  <a:lnTo>
                    <a:pt x="4257798" y="3572091"/>
                  </a:lnTo>
                  <a:lnTo>
                    <a:pt x="4256245" y="3574974"/>
                  </a:lnTo>
                  <a:lnTo>
                    <a:pt x="4257823" y="3579587"/>
                  </a:lnTo>
                  <a:lnTo>
                    <a:pt x="4270156" y="3584848"/>
                  </a:lnTo>
                  <a:lnTo>
                    <a:pt x="4274293" y="3583461"/>
                  </a:lnTo>
                  <a:lnTo>
                    <a:pt x="4276202" y="3579153"/>
                  </a:lnTo>
                  <a:lnTo>
                    <a:pt x="4277754" y="3576271"/>
                  </a:lnTo>
                  <a:lnTo>
                    <a:pt x="4276176" y="3571657"/>
                  </a:lnTo>
                  <a:lnTo>
                    <a:pt x="4267844" y="3568103"/>
                  </a:lnTo>
                  <a:lnTo>
                    <a:pt x="4264320" y="3566206"/>
                  </a:lnTo>
                  <a:close/>
                </a:path>
                <a:path w="17990185" h="10229215">
                  <a:moveTo>
                    <a:pt x="13911764" y="7677154"/>
                  </a:moveTo>
                  <a:lnTo>
                    <a:pt x="13907244" y="7677590"/>
                  </a:lnTo>
                  <a:lnTo>
                    <a:pt x="13904490" y="7680354"/>
                  </a:lnTo>
                  <a:lnTo>
                    <a:pt x="13901592" y="7683452"/>
                  </a:lnTo>
                  <a:lnTo>
                    <a:pt x="13902027" y="7687971"/>
                  </a:lnTo>
                  <a:lnTo>
                    <a:pt x="13904792" y="7690726"/>
                  </a:lnTo>
                  <a:lnTo>
                    <a:pt x="13908414" y="7694241"/>
                  </a:lnTo>
                  <a:lnTo>
                    <a:pt x="13908939" y="7694858"/>
                  </a:lnTo>
                  <a:lnTo>
                    <a:pt x="13913273" y="7696707"/>
                  </a:lnTo>
                  <a:lnTo>
                    <a:pt x="13916650" y="7696177"/>
                  </a:lnTo>
                  <a:lnTo>
                    <a:pt x="13918787" y="7693938"/>
                  </a:lnTo>
                  <a:lnTo>
                    <a:pt x="13921685" y="7690840"/>
                  </a:lnTo>
                  <a:lnTo>
                    <a:pt x="13921248" y="7686321"/>
                  </a:lnTo>
                  <a:lnTo>
                    <a:pt x="13918484" y="7683566"/>
                  </a:lnTo>
                  <a:lnTo>
                    <a:pt x="13914861" y="7680051"/>
                  </a:lnTo>
                  <a:lnTo>
                    <a:pt x="13911764" y="7677154"/>
                  </a:lnTo>
                  <a:close/>
                </a:path>
                <a:path w="17990185" h="10229215">
                  <a:moveTo>
                    <a:pt x="4184273" y="3528515"/>
                  </a:moveTo>
                  <a:lnTo>
                    <a:pt x="4179660" y="3530092"/>
                  </a:lnTo>
                  <a:lnTo>
                    <a:pt x="4177751" y="3534399"/>
                  </a:lnTo>
                  <a:lnTo>
                    <a:pt x="4176198" y="3537283"/>
                  </a:lnTo>
                  <a:lnTo>
                    <a:pt x="4177777" y="3541895"/>
                  </a:lnTo>
                  <a:lnTo>
                    <a:pt x="4190110" y="3547156"/>
                  </a:lnTo>
                  <a:lnTo>
                    <a:pt x="4194246" y="3545770"/>
                  </a:lnTo>
                  <a:lnTo>
                    <a:pt x="4196155" y="3541463"/>
                  </a:lnTo>
                  <a:lnTo>
                    <a:pt x="4197708" y="3538579"/>
                  </a:lnTo>
                  <a:lnTo>
                    <a:pt x="4196129" y="3533967"/>
                  </a:lnTo>
                  <a:lnTo>
                    <a:pt x="4187797" y="3530412"/>
                  </a:lnTo>
                  <a:lnTo>
                    <a:pt x="4184273" y="3528515"/>
                  </a:lnTo>
                  <a:close/>
                </a:path>
                <a:path w="17990185" h="10229215">
                  <a:moveTo>
                    <a:pt x="4104226" y="3490824"/>
                  </a:moveTo>
                  <a:lnTo>
                    <a:pt x="4099946" y="3492544"/>
                  </a:lnTo>
                  <a:lnTo>
                    <a:pt x="4096152" y="3499593"/>
                  </a:lnTo>
                  <a:lnTo>
                    <a:pt x="4097729" y="3504205"/>
                  </a:lnTo>
                  <a:lnTo>
                    <a:pt x="4110062" y="3509466"/>
                  </a:lnTo>
                  <a:lnTo>
                    <a:pt x="4114199" y="3508078"/>
                  </a:lnTo>
                  <a:lnTo>
                    <a:pt x="4115763" y="3504412"/>
                  </a:lnTo>
                  <a:lnTo>
                    <a:pt x="4117660" y="3500888"/>
                  </a:lnTo>
                  <a:lnTo>
                    <a:pt x="4115940" y="3496608"/>
                  </a:lnTo>
                  <a:lnTo>
                    <a:pt x="4112415" y="3494712"/>
                  </a:lnTo>
                  <a:lnTo>
                    <a:pt x="4107750" y="3492722"/>
                  </a:lnTo>
                  <a:lnTo>
                    <a:pt x="4104226" y="3490824"/>
                  </a:lnTo>
                  <a:close/>
                </a:path>
                <a:path w="17990185" h="10229215">
                  <a:moveTo>
                    <a:pt x="9316461" y="5711434"/>
                  </a:moveTo>
                  <a:lnTo>
                    <a:pt x="9312654" y="5710203"/>
                  </a:lnTo>
                  <a:lnTo>
                    <a:pt x="9307703" y="5708880"/>
                  </a:lnTo>
                  <a:lnTo>
                    <a:pt x="9303895" y="5707649"/>
                  </a:lnTo>
                  <a:lnTo>
                    <a:pt x="9299806" y="5709845"/>
                  </a:lnTo>
                  <a:lnTo>
                    <a:pt x="9298576" y="5713653"/>
                  </a:lnTo>
                  <a:lnTo>
                    <a:pt x="9297487" y="5717129"/>
                  </a:lnTo>
                  <a:lnTo>
                    <a:pt x="9299349" y="5721074"/>
                  </a:lnTo>
                  <a:lnTo>
                    <a:pt x="9303350" y="5722781"/>
                  </a:lnTo>
                  <a:lnTo>
                    <a:pt x="9308300" y="5724105"/>
                  </a:lnTo>
                  <a:lnTo>
                    <a:pt x="9312108" y="5725335"/>
                  </a:lnTo>
                  <a:lnTo>
                    <a:pt x="9316197" y="5723140"/>
                  </a:lnTo>
                  <a:lnTo>
                    <a:pt x="9318658" y="5715523"/>
                  </a:lnTo>
                  <a:lnTo>
                    <a:pt x="9316461" y="5711434"/>
                  </a:lnTo>
                  <a:close/>
                </a:path>
                <a:path w="17990185" h="10229215">
                  <a:moveTo>
                    <a:pt x="4024463" y="3452466"/>
                  </a:moveTo>
                  <a:lnTo>
                    <a:pt x="4019851" y="3454044"/>
                  </a:lnTo>
                  <a:lnTo>
                    <a:pt x="4017947" y="3458353"/>
                  </a:lnTo>
                  <a:lnTo>
                    <a:pt x="4016247" y="3461568"/>
                  </a:lnTo>
                  <a:lnTo>
                    <a:pt x="4017974" y="3465850"/>
                  </a:lnTo>
                  <a:lnTo>
                    <a:pt x="4021492" y="3467744"/>
                  </a:lnTo>
                  <a:lnTo>
                    <a:pt x="4026157" y="3469734"/>
                  </a:lnTo>
                  <a:lnTo>
                    <a:pt x="4026633" y="3469544"/>
                  </a:lnTo>
                  <a:lnTo>
                    <a:pt x="4030299" y="3471108"/>
                  </a:lnTo>
                  <a:lnTo>
                    <a:pt x="4034436" y="3469721"/>
                  </a:lnTo>
                  <a:lnTo>
                    <a:pt x="4036345" y="3465414"/>
                  </a:lnTo>
                  <a:lnTo>
                    <a:pt x="4037897" y="3462530"/>
                  </a:lnTo>
                  <a:lnTo>
                    <a:pt x="4036177" y="3458251"/>
                  </a:lnTo>
                  <a:lnTo>
                    <a:pt x="4032653" y="3456354"/>
                  </a:lnTo>
                  <a:lnTo>
                    <a:pt x="4027987" y="3454364"/>
                  </a:lnTo>
                  <a:lnTo>
                    <a:pt x="4024463" y="3452466"/>
                  </a:lnTo>
                  <a:close/>
                </a:path>
                <a:path w="17990185" h="10229215">
                  <a:moveTo>
                    <a:pt x="3945034" y="3414251"/>
                  </a:moveTo>
                  <a:lnTo>
                    <a:pt x="3940420" y="3415828"/>
                  </a:lnTo>
                  <a:lnTo>
                    <a:pt x="3938339" y="3420456"/>
                  </a:lnTo>
                  <a:lnTo>
                    <a:pt x="3936959" y="3423019"/>
                  </a:lnTo>
                  <a:lnTo>
                    <a:pt x="3938537" y="3427632"/>
                  </a:lnTo>
                  <a:lnTo>
                    <a:pt x="3942062" y="3429529"/>
                  </a:lnTo>
                  <a:lnTo>
                    <a:pt x="3950727" y="3433225"/>
                  </a:lnTo>
                  <a:lnTo>
                    <a:pt x="3954864" y="3431839"/>
                  </a:lnTo>
                  <a:lnTo>
                    <a:pt x="3956938" y="3427208"/>
                  </a:lnTo>
                  <a:lnTo>
                    <a:pt x="3958468" y="3424315"/>
                  </a:lnTo>
                  <a:lnTo>
                    <a:pt x="3956748" y="3420036"/>
                  </a:lnTo>
                  <a:lnTo>
                    <a:pt x="3953223" y="3418139"/>
                  </a:lnTo>
                  <a:lnTo>
                    <a:pt x="3948558" y="3416149"/>
                  </a:lnTo>
                  <a:lnTo>
                    <a:pt x="3945034" y="3414251"/>
                  </a:lnTo>
                  <a:close/>
                </a:path>
                <a:path w="17990185" h="10229215">
                  <a:moveTo>
                    <a:pt x="3865271" y="3375893"/>
                  </a:moveTo>
                  <a:lnTo>
                    <a:pt x="3860657" y="3377471"/>
                  </a:lnTo>
                  <a:lnTo>
                    <a:pt x="3858576" y="3382098"/>
                  </a:lnTo>
                  <a:lnTo>
                    <a:pt x="3857196" y="3384661"/>
                  </a:lnTo>
                  <a:lnTo>
                    <a:pt x="3858774" y="3389274"/>
                  </a:lnTo>
                  <a:lnTo>
                    <a:pt x="3862298" y="3391172"/>
                  </a:lnTo>
                  <a:lnTo>
                    <a:pt x="3870965" y="3394868"/>
                  </a:lnTo>
                  <a:lnTo>
                    <a:pt x="3875102" y="3393481"/>
                  </a:lnTo>
                  <a:lnTo>
                    <a:pt x="3877183" y="3388854"/>
                  </a:lnTo>
                  <a:lnTo>
                    <a:pt x="3878563" y="3386291"/>
                  </a:lnTo>
                  <a:lnTo>
                    <a:pt x="3876985" y="3381678"/>
                  </a:lnTo>
                  <a:lnTo>
                    <a:pt x="3873461" y="3379780"/>
                  </a:lnTo>
                  <a:lnTo>
                    <a:pt x="3868795" y="3377790"/>
                  </a:lnTo>
                  <a:lnTo>
                    <a:pt x="3865271" y="3375893"/>
                  </a:lnTo>
                  <a:close/>
                </a:path>
                <a:path w="17990185" h="10229215">
                  <a:moveTo>
                    <a:pt x="9400962" y="5736842"/>
                  </a:moveTo>
                  <a:lnTo>
                    <a:pt x="9397153" y="5735611"/>
                  </a:lnTo>
                  <a:lnTo>
                    <a:pt x="9392202" y="5734287"/>
                  </a:lnTo>
                  <a:lnTo>
                    <a:pt x="9388393" y="5733057"/>
                  </a:lnTo>
                  <a:lnTo>
                    <a:pt x="9384305" y="5735253"/>
                  </a:lnTo>
                  <a:lnTo>
                    <a:pt x="9383075" y="5739061"/>
                  </a:lnTo>
                  <a:lnTo>
                    <a:pt x="9381986" y="5742536"/>
                  </a:lnTo>
                  <a:lnTo>
                    <a:pt x="9383849" y="5746483"/>
                  </a:lnTo>
                  <a:lnTo>
                    <a:pt x="9387848" y="5748189"/>
                  </a:lnTo>
                  <a:lnTo>
                    <a:pt x="9392799" y="5749513"/>
                  </a:lnTo>
                  <a:lnTo>
                    <a:pt x="9396608" y="5750743"/>
                  </a:lnTo>
                  <a:lnTo>
                    <a:pt x="9400696" y="5748547"/>
                  </a:lnTo>
                  <a:lnTo>
                    <a:pt x="9403157" y="5740931"/>
                  </a:lnTo>
                  <a:lnTo>
                    <a:pt x="9400962" y="5736842"/>
                  </a:lnTo>
                  <a:close/>
                </a:path>
                <a:path w="17990185" h="10229215">
                  <a:moveTo>
                    <a:pt x="3785174" y="3337393"/>
                  </a:moveTo>
                  <a:lnTo>
                    <a:pt x="3780562" y="3338972"/>
                  </a:lnTo>
                  <a:lnTo>
                    <a:pt x="3778481" y="3343599"/>
                  </a:lnTo>
                  <a:lnTo>
                    <a:pt x="3777101" y="3346162"/>
                  </a:lnTo>
                  <a:lnTo>
                    <a:pt x="3778679" y="3350775"/>
                  </a:lnTo>
                  <a:lnTo>
                    <a:pt x="3782203" y="3352672"/>
                  </a:lnTo>
                  <a:lnTo>
                    <a:pt x="3790869" y="3356368"/>
                  </a:lnTo>
                  <a:lnTo>
                    <a:pt x="3795006" y="3354982"/>
                  </a:lnTo>
                  <a:lnTo>
                    <a:pt x="3797088" y="3350354"/>
                  </a:lnTo>
                  <a:lnTo>
                    <a:pt x="3798468" y="3347791"/>
                  </a:lnTo>
                  <a:lnTo>
                    <a:pt x="3796890" y="3343179"/>
                  </a:lnTo>
                  <a:lnTo>
                    <a:pt x="3793365" y="3341281"/>
                  </a:lnTo>
                  <a:lnTo>
                    <a:pt x="3788699" y="3339291"/>
                  </a:lnTo>
                  <a:lnTo>
                    <a:pt x="3785174" y="3337393"/>
                  </a:lnTo>
                  <a:close/>
                </a:path>
                <a:path w="17990185" h="10229215">
                  <a:moveTo>
                    <a:pt x="3714220" y="3302399"/>
                  </a:moveTo>
                  <a:lnTo>
                    <a:pt x="3705888" y="3298844"/>
                  </a:lnTo>
                  <a:lnTo>
                    <a:pt x="3701417" y="3300089"/>
                  </a:lnTo>
                  <a:lnTo>
                    <a:pt x="3699336" y="3304716"/>
                  </a:lnTo>
                  <a:lnTo>
                    <a:pt x="3697956" y="3307280"/>
                  </a:lnTo>
                  <a:lnTo>
                    <a:pt x="3699534" y="3311892"/>
                  </a:lnTo>
                  <a:lnTo>
                    <a:pt x="3703058" y="3313789"/>
                  </a:lnTo>
                  <a:lnTo>
                    <a:pt x="3711724" y="3317486"/>
                  </a:lnTo>
                  <a:lnTo>
                    <a:pt x="3715861" y="3316099"/>
                  </a:lnTo>
                  <a:lnTo>
                    <a:pt x="3717942" y="3311472"/>
                  </a:lnTo>
                  <a:lnTo>
                    <a:pt x="3719322" y="3308909"/>
                  </a:lnTo>
                  <a:lnTo>
                    <a:pt x="3717744" y="3304296"/>
                  </a:lnTo>
                  <a:lnTo>
                    <a:pt x="3714220" y="3302399"/>
                  </a:lnTo>
                  <a:close/>
                </a:path>
                <a:path w="17990185" h="10229215">
                  <a:moveTo>
                    <a:pt x="9485745" y="5761583"/>
                  </a:moveTo>
                  <a:lnTo>
                    <a:pt x="9481936" y="5760353"/>
                  </a:lnTo>
                  <a:lnTo>
                    <a:pt x="9476985" y="5759029"/>
                  </a:lnTo>
                  <a:lnTo>
                    <a:pt x="9472844" y="5757656"/>
                  </a:lnTo>
                  <a:lnTo>
                    <a:pt x="9469089" y="5759993"/>
                  </a:lnTo>
                  <a:lnTo>
                    <a:pt x="9466627" y="5767611"/>
                  </a:lnTo>
                  <a:lnTo>
                    <a:pt x="9468631" y="5771223"/>
                  </a:lnTo>
                  <a:lnTo>
                    <a:pt x="9472632" y="5772930"/>
                  </a:lnTo>
                  <a:lnTo>
                    <a:pt x="9477582" y="5774253"/>
                  </a:lnTo>
                  <a:lnTo>
                    <a:pt x="9481724" y="5775626"/>
                  </a:lnTo>
                  <a:lnTo>
                    <a:pt x="9485478" y="5773288"/>
                  </a:lnTo>
                  <a:lnTo>
                    <a:pt x="9487939" y="5765670"/>
                  </a:lnTo>
                  <a:lnTo>
                    <a:pt x="9485745" y="5761583"/>
                  </a:lnTo>
                  <a:close/>
                </a:path>
                <a:path w="17990185" h="10229215">
                  <a:moveTo>
                    <a:pt x="3626551" y="3259486"/>
                  </a:moveTo>
                  <a:lnTo>
                    <a:pt x="3621939" y="3261065"/>
                  </a:lnTo>
                  <a:lnTo>
                    <a:pt x="3619857" y="3265692"/>
                  </a:lnTo>
                  <a:lnTo>
                    <a:pt x="3618477" y="3268255"/>
                  </a:lnTo>
                  <a:lnTo>
                    <a:pt x="3620056" y="3272868"/>
                  </a:lnTo>
                  <a:lnTo>
                    <a:pt x="3623580" y="3274766"/>
                  </a:lnTo>
                  <a:lnTo>
                    <a:pt x="3632245" y="3278462"/>
                  </a:lnTo>
                  <a:lnTo>
                    <a:pt x="3636382" y="3277074"/>
                  </a:lnTo>
                  <a:lnTo>
                    <a:pt x="3638464" y="3272447"/>
                  </a:lnTo>
                  <a:lnTo>
                    <a:pt x="3639843" y="3269884"/>
                  </a:lnTo>
                  <a:lnTo>
                    <a:pt x="3638265" y="3265271"/>
                  </a:lnTo>
                  <a:lnTo>
                    <a:pt x="3634741" y="3263374"/>
                  </a:lnTo>
                  <a:lnTo>
                    <a:pt x="3630075" y="3261384"/>
                  </a:lnTo>
                  <a:lnTo>
                    <a:pt x="3626551" y="3259486"/>
                  </a:lnTo>
                  <a:close/>
                </a:path>
                <a:path w="17990185" h="10229215">
                  <a:moveTo>
                    <a:pt x="13847855" y="7616406"/>
                  </a:moveTo>
                  <a:lnTo>
                    <a:pt x="13843335" y="7616842"/>
                  </a:lnTo>
                  <a:lnTo>
                    <a:pt x="13840579" y="7619606"/>
                  </a:lnTo>
                  <a:lnTo>
                    <a:pt x="13837682" y="7622703"/>
                  </a:lnTo>
                  <a:lnTo>
                    <a:pt x="13838121" y="7627224"/>
                  </a:lnTo>
                  <a:lnTo>
                    <a:pt x="13840885" y="7629979"/>
                  </a:lnTo>
                  <a:lnTo>
                    <a:pt x="13844505" y="7633493"/>
                  </a:lnTo>
                  <a:lnTo>
                    <a:pt x="13845030" y="7634111"/>
                  </a:lnTo>
                  <a:lnTo>
                    <a:pt x="13849362" y="7635959"/>
                  </a:lnTo>
                  <a:lnTo>
                    <a:pt x="13852740" y="7635430"/>
                  </a:lnTo>
                  <a:lnTo>
                    <a:pt x="13854877" y="7633190"/>
                  </a:lnTo>
                  <a:lnTo>
                    <a:pt x="13857774" y="7630092"/>
                  </a:lnTo>
                  <a:lnTo>
                    <a:pt x="13857339" y="7625573"/>
                  </a:lnTo>
                  <a:lnTo>
                    <a:pt x="13854574" y="7622818"/>
                  </a:lnTo>
                  <a:lnTo>
                    <a:pt x="13850952" y="7619304"/>
                  </a:lnTo>
                  <a:lnTo>
                    <a:pt x="13847855" y="7616406"/>
                  </a:lnTo>
                  <a:close/>
                </a:path>
                <a:path w="17990185" h="10229215">
                  <a:moveTo>
                    <a:pt x="3547215" y="3220129"/>
                  </a:moveTo>
                  <a:lnTo>
                    <a:pt x="3542603" y="3221707"/>
                  </a:lnTo>
                  <a:lnTo>
                    <a:pt x="3540521" y="3226335"/>
                  </a:lnTo>
                  <a:lnTo>
                    <a:pt x="3539141" y="3228897"/>
                  </a:lnTo>
                  <a:lnTo>
                    <a:pt x="3540861" y="3233177"/>
                  </a:lnTo>
                  <a:lnTo>
                    <a:pt x="3544243" y="3235408"/>
                  </a:lnTo>
                  <a:lnTo>
                    <a:pt x="3552909" y="3239105"/>
                  </a:lnTo>
                  <a:lnTo>
                    <a:pt x="3557046" y="3237717"/>
                  </a:lnTo>
                  <a:lnTo>
                    <a:pt x="3559127" y="3233090"/>
                  </a:lnTo>
                  <a:lnTo>
                    <a:pt x="3560507" y="3230526"/>
                  </a:lnTo>
                  <a:lnTo>
                    <a:pt x="3558930" y="3225914"/>
                  </a:lnTo>
                  <a:lnTo>
                    <a:pt x="3555406" y="3224017"/>
                  </a:lnTo>
                  <a:lnTo>
                    <a:pt x="3550739" y="3222026"/>
                  </a:lnTo>
                  <a:lnTo>
                    <a:pt x="3547215" y="3220129"/>
                  </a:lnTo>
                  <a:close/>
                </a:path>
                <a:path w="17990185" h="10229215">
                  <a:moveTo>
                    <a:pt x="9570194" y="5786182"/>
                  </a:moveTo>
                  <a:lnTo>
                    <a:pt x="9566386" y="5784952"/>
                  </a:lnTo>
                  <a:lnTo>
                    <a:pt x="9561436" y="5783627"/>
                  </a:lnTo>
                  <a:lnTo>
                    <a:pt x="9557627" y="5782397"/>
                  </a:lnTo>
                  <a:lnTo>
                    <a:pt x="9553872" y="5784735"/>
                  </a:lnTo>
                  <a:lnTo>
                    <a:pt x="9552641" y="5788543"/>
                  </a:lnTo>
                  <a:lnTo>
                    <a:pt x="9551552" y="5792018"/>
                  </a:lnTo>
                  <a:lnTo>
                    <a:pt x="9553557" y="5795631"/>
                  </a:lnTo>
                  <a:lnTo>
                    <a:pt x="9557556" y="5797337"/>
                  </a:lnTo>
                  <a:lnTo>
                    <a:pt x="9562508" y="5798662"/>
                  </a:lnTo>
                  <a:lnTo>
                    <a:pt x="9566316" y="5799892"/>
                  </a:lnTo>
                  <a:lnTo>
                    <a:pt x="9570070" y="5797554"/>
                  </a:lnTo>
                  <a:lnTo>
                    <a:pt x="9572531" y="5789937"/>
                  </a:lnTo>
                  <a:lnTo>
                    <a:pt x="9570194" y="5786182"/>
                  </a:lnTo>
                  <a:close/>
                </a:path>
                <a:path w="17990185" h="10229215">
                  <a:moveTo>
                    <a:pt x="3476544" y="3184468"/>
                  </a:moveTo>
                  <a:lnTo>
                    <a:pt x="3468212" y="3180914"/>
                  </a:lnTo>
                  <a:lnTo>
                    <a:pt x="3463742" y="3182159"/>
                  </a:lnTo>
                  <a:lnTo>
                    <a:pt x="3460614" y="3189491"/>
                  </a:lnTo>
                  <a:lnTo>
                    <a:pt x="3462000" y="3193629"/>
                  </a:lnTo>
                  <a:lnTo>
                    <a:pt x="3465382" y="3195859"/>
                  </a:lnTo>
                  <a:lnTo>
                    <a:pt x="3473715" y="3199414"/>
                  </a:lnTo>
                  <a:lnTo>
                    <a:pt x="3478185" y="3198169"/>
                  </a:lnTo>
                  <a:lnTo>
                    <a:pt x="3481313" y="3190836"/>
                  </a:lnTo>
                  <a:lnTo>
                    <a:pt x="3479926" y="3186699"/>
                  </a:lnTo>
                  <a:lnTo>
                    <a:pt x="3476544" y="3184468"/>
                  </a:lnTo>
                  <a:close/>
                </a:path>
                <a:path w="17990185" h="10229215">
                  <a:moveTo>
                    <a:pt x="3397492" y="3144444"/>
                  </a:moveTo>
                  <a:lnTo>
                    <a:pt x="3389160" y="3140890"/>
                  </a:lnTo>
                  <a:lnTo>
                    <a:pt x="3384690" y="3142135"/>
                  </a:lnTo>
                  <a:lnTo>
                    <a:pt x="3381562" y="3149467"/>
                  </a:lnTo>
                  <a:lnTo>
                    <a:pt x="3382949" y="3153605"/>
                  </a:lnTo>
                  <a:lnTo>
                    <a:pt x="3386331" y="3155835"/>
                  </a:lnTo>
                  <a:lnTo>
                    <a:pt x="3394663" y="3159389"/>
                  </a:lnTo>
                  <a:lnTo>
                    <a:pt x="3399133" y="3158144"/>
                  </a:lnTo>
                  <a:lnTo>
                    <a:pt x="3402261" y="3150811"/>
                  </a:lnTo>
                  <a:lnTo>
                    <a:pt x="3400874" y="3146675"/>
                  </a:lnTo>
                  <a:lnTo>
                    <a:pt x="3397492" y="3144444"/>
                  </a:lnTo>
                  <a:close/>
                </a:path>
                <a:path w="17990185" h="10229215">
                  <a:moveTo>
                    <a:pt x="9655688" y="5809257"/>
                  </a:moveTo>
                  <a:lnTo>
                    <a:pt x="9651738" y="5808360"/>
                  </a:lnTo>
                  <a:lnTo>
                    <a:pt x="9646786" y="5807034"/>
                  </a:lnTo>
                  <a:lnTo>
                    <a:pt x="9642836" y="5806137"/>
                  </a:lnTo>
                  <a:lnTo>
                    <a:pt x="9638748" y="5808334"/>
                  </a:lnTo>
                  <a:lnTo>
                    <a:pt x="9637851" y="5812284"/>
                  </a:lnTo>
                  <a:lnTo>
                    <a:pt x="9636763" y="5815760"/>
                  </a:lnTo>
                  <a:lnTo>
                    <a:pt x="9638767" y="5819372"/>
                  </a:lnTo>
                  <a:lnTo>
                    <a:pt x="9643101" y="5821221"/>
                  </a:lnTo>
                  <a:lnTo>
                    <a:pt x="9648051" y="5822544"/>
                  </a:lnTo>
                  <a:lnTo>
                    <a:pt x="9652001" y="5823442"/>
                  </a:lnTo>
                  <a:lnTo>
                    <a:pt x="9656090" y="5821247"/>
                  </a:lnTo>
                  <a:lnTo>
                    <a:pt x="9657885" y="5813345"/>
                  </a:lnTo>
                  <a:lnTo>
                    <a:pt x="9655688" y="5809257"/>
                  </a:lnTo>
                  <a:close/>
                </a:path>
                <a:path w="17990185" h="10229215">
                  <a:moveTo>
                    <a:pt x="3318916" y="3104229"/>
                  </a:moveTo>
                  <a:lnTo>
                    <a:pt x="3310584" y="3100675"/>
                  </a:lnTo>
                  <a:lnTo>
                    <a:pt x="3306113" y="3101919"/>
                  </a:lnTo>
                  <a:lnTo>
                    <a:pt x="3302985" y="3109251"/>
                  </a:lnTo>
                  <a:lnTo>
                    <a:pt x="3304372" y="3113389"/>
                  </a:lnTo>
                  <a:lnTo>
                    <a:pt x="3307754" y="3115619"/>
                  </a:lnTo>
                  <a:lnTo>
                    <a:pt x="3316086" y="3119174"/>
                  </a:lnTo>
                  <a:lnTo>
                    <a:pt x="3320557" y="3117929"/>
                  </a:lnTo>
                  <a:lnTo>
                    <a:pt x="3323685" y="3110596"/>
                  </a:lnTo>
                  <a:lnTo>
                    <a:pt x="3322298" y="3106460"/>
                  </a:lnTo>
                  <a:lnTo>
                    <a:pt x="3318916" y="3104229"/>
                  </a:lnTo>
                  <a:close/>
                </a:path>
                <a:path w="17990185" h="10229215">
                  <a:moveTo>
                    <a:pt x="3240149" y="3063538"/>
                  </a:moveTo>
                  <a:lnTo>
                    <a:pt x="3231483" y="3059841"/>
                  </a:lnTo>
                  <a:lnTo>
                    <a:pt x="3227012" y="3061087"/>
                  </a:lnTo>
                  <a:lnTo>
                    <a:pt x="3223885" y="3068419"/>
                  </a:lnTo>
                  <a:lnTo>
                    <a:pt x="3225129" y="3072890"/>
                  </a:lnTo>
                  <a:lnTo>
                    <a:pt x="3228512" y="3075120"/>
                  </a:lnTo>
                  <a:lnTo>
                    <a:pt x="3237178" y="3078817"/>
                  </a:lnTo>
                  <a:lnTo>
                    <a:pt x="3241647" y="3077572"/>
                  </a:lnTo>
                  <a:lnTo>
                    <a:pt x="3244775" y="3070239"/>
                  </a:lnTo>
                  <a:lnTo>
                    <a:pt x="3243530" y="3065769"/>
                  </a:lnTo>
                  <a:lnTo>
                    <a:pt x="3240149" y="3063538"/>
                  </a:lnTo>
                  <a:close/>
                </a:path>
                <a:path w="17990185" h="10229215">
                  <a:moveTo>
                    <a:pt x="9740849" y="5832189"/>
                  </a:moveTo>
                  <a:lnTo>
                    <a:pt x="9736899" y="5831291"/>
                  </a:lnTo>
                  <a:lnTo>
                    <a:pt x="9731947" y="5829967"/>
                  </a:lnTo>
                  <a:lnTo>
                    <a:pt x="9727997" y="5829070"/>
                  </a:lnTo>
                  <a:lnTo>
                    <a:pt x="9723909" y="5831266"/>
                  </a:lnTo>
                  <a:lnTo>
                    <a:pt x="9723012" y="5835217"/>
                  </a:lnTo>
                  <a:lnTo>
                    <a:pt x="9722257" y="5838834"/>
                  </a:lnTo>
                  <a:lnTo>
                    <a:pt x="9723928" y="5842305"/>
                  </a:lnTo>
                  <a:lnTo>
                    <a:pt x="9728260" y="5844153"/>
                  </a:lnTo>
                  <a:lnTo>
                    <a:pt x="9733212" y="5845477"/>
                  </a:lnTo>
                  <a:lnTo>
                    <a:pt x="9737162" y="5846374"/>
                  </a:lnTo>
                  <a:lnTo>
                    <a:pt x="9741250" y="5844178"/>
                  </a:lnTo>
                  <a:lnTo>
                    <a:pt x="9743044" y="5836277"/>
                  </a:lnTo>
                  <a:lnTo>
                    <a:pt x="9740849" y="5832189"/>
                  </a:lnTo>
                  <a:close/>
                </a:path>
                <a:path w="17990185" h="10229215">
                  <a:moveTo>
                    <a:pt x="13784230" y="7554992"/>
                  </a:moveTo>
                  <a:lnTo>
                    <a:pt x="13779378" y="7555286"/>
                  </a:lnTo>
                  <a:lnTo>
                    <a:pt x="13773867" y="7560814"/>
                  </a:lnTo>
                  <a:lnTo>
                    <a:pt x="13774161" y="7565668"/>
                  </a:lnTo>
                  <a:lnTo>
                    <a:pt x="13776925" y="7568422"/>
                  </a:lnTo>
                  <a:lnTo>
                    <a:pt x="13780548" y="7571937"/>
                  </a:lnTo>
                  <a:lnTo>
                    <a:pt x="13781073" y="7572555"/>
                  </a:lnTo>
                  <a:lnTo>
                    <a:pt x="13785406" y="7574403"/>
                  </a:lnTo>
                  <a:lnTo>
                    <a:pt x="13788783" y="7573874"/>
                  </a:lnTo>
                  <a:lnTo>
                    <a:pt x="13790920" y="7571634"/>
                  </a:lnTo>
                  <a:lnTo>
                    <a:pt x="13793675" y="7568870"/>
                  </a:lnTo>
                  <a:lnTo>
                    <a:pt x="13793382" y="7564017"/>
                  </a:lnTo>
                  <a:lnTo>
                    <a:pt x="13790617" y="7561262"/>
                  </a:lnTo>
                  <a:lnTo>
                    <a:pt x="13786995" y="7557747"/>
                  </a:lnTo>
                  <a:lnTo>
                    <a:pt x="13784230" y="7554992"/>
                  </a:lnTo>
                  <a:close/>
                </a:path>
                <a:path w="17990185" h="10229215">
                  <a:moveTo>
                    <a:pt x="3153857" y="3019244"/>
                  </a:moveTo>
                  <a:lnTo>
                    <a:pt x="3149053" y="3020347"/>
                  </a:lnTo>
                  <a:lnTo>
                    <a:pt x="3147489" y="3024013"/>
                  </a:lnTo>
                  <a:lnTo>
                    <a:pt x="3145592" y="3027537"/>
                  </a:lnTo>
                  <a:lnTo>
                    <a:pt x="3146836" y="3032007"/>
                  </a:lnTo>
                  <a:lnTo>
                    <a:pt x="3150218" y="3034238"/>
                  </a:lnTo>
                  <a:lnTo>
                    <a:pt x="3158885" y="3037935"/>
                  </a:lnTo>
                  <a:lnTo>
                    <a:pt x="3163213" y="3037023"/>
                  </a:lnTo>
                  <a:lnTo>
                    <a:pt x="3164777" y="3033357"/>
                  </a:lnTo>
                  <a:lnTo>
                    <a:pt x="3166675" y="3029832"/>
                  </a:lnTo>
                  <a:lnTo>
                    <a:pt x="3165430" y="3025362"/>
                  </a:lnTo>
                  <a:lnTo>
                    <a:pt x="3162048" y="3023132"/>
                  </a:lnTo>
                  <a:lnTo>
                    <a:pt x="3157382" y="3021141"/>
                  </a:lnTo>
                  <a:lnTo>
                    <a:pt x="3153857" y="3019244"/>
                  </a:lnTo>
                  <a:close/>
                </a:path>
                <a:path w="17990185" h="10229215">
                  <a:moveTo>
                    <a:pt x="3075708" y="2978028"/>
                  </a:moveTo>
                  <a:lnTo>
                    <a:pt x="3070904" y="2979131"/>
                  </a:lnTo>
                  <a:lnTo>
                    <a:pt x="3069340" y="2982797"/>
                  </a:lnTo>
                  <a:lnTo>
                    <a:pt x="3067443" y="2986321"/>
                  </a:lnTo>
                  <a:lnTo>
                    <a:pt x="3068687" y="2990792"/>
                  </a:lnTo>
                  <a:lnTo>
                    <a:pt x="3072069" y="2993023"/>
                  </a:lnTo>
                  <a:lnTo>
                    <a:pt x="3080735" y="2996719"/>
                  </a:lnTo>
                  <a:lnTo>
                    <a:pt x="3085206" y="2995474"/>
                  </a:lnTo>
                  <a:lnTo>
                    <a:pt x="3086628" y="2992142"/>
                  </a:lnTo>
                  <a:lnTo>
                    <a:pt x="3088525" y="2988617"/>
                  </a:lnTo>
                  <a:lnTo>
                    <a:pt x="3087280" y="2984147"/>
                  </a:lnTo>
                  <a:lnTo>
                    <a:pt x="3083898" y="2981916"/>
                  </a:lnTo>
                  <a:lnTo>
                    <a:pt x="3079232" y="2979926"/>
                  </a:lnTo>
                  <a:lnTo>
                    <a:pt x="3075708" y="2978028"/>
                  </a:lnTo>
                  <a:close/>
                </a:path>
                <a:path w="17990185" h="10229215">
                  <a:moveTo>
                    <a:pt x="9826628" y="5854596"/>
                  </a:moveTo>
                  <a:lnTo>
                    <a:pt x="9822676" y="5853699"/>
                  </a:lnTo>
                  <a:lnTo>
                    <a:pt x="9817727" y="5852376"/>
                  </a:lnTo>
                  <a:lnTo>
                    <a:pt x="9813776" y="5851478"/>
                  </a:lnTo>
                  <a:lnTo>
                    <a:pt x="9809687" y="5853673"/>
                  </a:lnTo>
                  <a:lnTo>
                    <a:pt x="9808789" y="5857624"/>
                  </a:lnTo>
                  <a:lnTo>
                    <a:pt x="9808035" y="5861241"/>
                  </a:lnTo>
                  <a:lnTo>
                    <a:pt x="9809706" y="5864712"/>
                  </a:lnTo>
                  <a:lnTo>
                    <a:pt x="9814039" y="5866561"/>
                  </a:lnTo>
                  <a:lnTo>
                    <a:pt x="9818989" y="5867884"/>
                  </a:lnTo>
                  <a:lnTo>
                    <a:pt x="9822939" y="5868782"/>
                  </a:lnTo>
                  <a:lnTo>
                    <a:pt x="9827028" y="5866586"/>
                  </a:lnTo>
                  <a:lnTo>
                    <a:pt x="9828824" y="5858686"/>
                  </a:lnTo>
                  <a:lnTo>
                    <a:pt x="9826628" y="5854596"/>
                  </a:lnTo>
                  <a:close/>
                </a:path>
                <a:path w="17990185" h="10229215">
                  <a:moveTo>
                    <a:pt x="2997700" y="2936480"/>
                  </a:moveTo>
                  <a:lnTo>
                    <a:pt x="2992896" y="2937582"/>
                  </a:lnTo>
                  <a:lnTo>
                    <a:pt x="2991332" y="2941249"/>
                  </a:lnTo>
                  <a:lnTo>
                    <a:pt x="2989435" y="2944773"/>
                  </a:lnTo>
                  <a:lnTo>
                    <a:pt x="2990679" y="2949243"/>
                  </a:lnTo>
                  <a:lnTo>
                    <a:pt x="2994061" y="2951474"/>
                  </a:lnTo>
                  <a:lnTo>
                    <a:pt x="3002727" y="2955171"/>
                  </a:lnTo>
                  <a:lnTo>
                    <a:pt x="3007198" y="2953926"/>
                  </a:lnTo>
                  <a:lnTo>
                    <a:pt x="3008620" y="2950593"/>
                  </a:lnTo>
                  <a:lnTo>
                    <a:pt x="3010517" y="2947069"/>
                  </a:lnTo>
                  <a:lnTo>
                    <a:pt x="3009273" y="2942598"/>
                  </a:lnTo>
                  <a:lnTo>
                    <a:pt x="3005891" y="2940367"/>
                  </a:lnTo>
                  <a:lnTo>
                    <a:pt x="3001224" y="2938377"/>
                  </a:lnTo>
                  <a:lnTo>
                    <a:pt x="2997700" y="2936480"/>
                  </a:lnTo>
                  <a:close/>
                </a:path>
                <a:path w="17990185" h="10229215">
                  <a:moveTo>
                    <a:pt x="2919834" y="2894598"/>
                  </a:moveTo>
                  <a:lnTo>
                    <a:pt x="2915364" y="2895842"/>
                  </a:lnTo>
                  <a:lnTo>
                    <a:pt x="2911569" y="2902891"/>
                  </a:lnTo>
                  <a:lnTo>
                    <a:pt x="2912814" y="2907361"/>
                  </a:lnTo>
                  <a:lnTo>
                    <a:pt x="2916196" y="2909592"/>
                  </a:lnTo>
                  <a:lnTo>
                    <a:pt x="2924862" y="2913289"/>
                  </a:lnTo>
                  <a:lnTo>
                    <a:pt x="2929333" y="2912045"/>
                  </a:lnTo>
                  <a:lnTo>
                    <a:pt x="2930754" y="2908711"/>
                  </a:lnTo>
                  <a:lnTo>
                    <a:pt x="2932651" y="2905187"/>
                  </a:lnTo>
                  <a:lnTo>
                    <a:pt x="2931406" y="2900717"/>
                  </a:lnTo>
                  <a:lnTo>
                    <a:pt x="2928025" y="2898486"/>
                  </a:lnTo>
                  <a:lnTo>
                    <a:pt x="2923358" y="2896496"/>
                  </a:lnTo>
                  <a:lnTo>
                    <a:pt x="2919834" y="2894598"/>
                  </a:lnTo>
                  <a:close/>
                </a:path>
                <a:path w="17990185" h="10229215">
                  <a:moveTo>
                    <a:pt x="9912025" y="5876054"/>
                  </a:moveTo>
                  <a:lnTo>
                    <a:pt x="9908073" y="5875157"/>
                  </a:lnTo>
                  <a:lnTo>
                    <a:pt x="9903123" y="5873833"/>
                  </a:lnTo>
                  <a:lnTo>
                    <a:pt x="9899171" y="5872936"/>
                  </a:lnTo>
                  <a:lnTo>
                    <a:pt x="9895084" y="5875131"/>
                  </a:lnTo>
                  <a:lnTo>
                    <a:pt x="9894187" y="5879082"/>
                  </a:lnTo>
                  <a:lnTo>
                    <a:pt x="9893432" y="5882699"/>
                  </a:lnTo>
                  <a:lnTo>
                    <a:pt x="9895102" y="5886170"/>
                  </a:lnTo>
                  <a:lnTo>
                    <a:pt x="9899435" y="5888018"/>
                  </a:lnTo>
                  <a:lnTo>
                    <a:pt x="9904387" y="5889342"/>
                  </a:lnTo>
                  <a:lnTo>
                    <a:pt x="9908337" y="5890239"/>
                  </a:lnTo>
                  <a:lnTo>
                    <a:pt x="9912425" y="5888043"/>
                  </a:lnTo>
                  <a:lnTo>
                    <a:pt x="9914219" y="5880142"/>
                  </a:lnTo>
                  <a:lnTo>
                    <a:pt x="9912025" y="5876054"/>
                  </a:lnTo>
                  <a:close/>
                </a:path>
                <a:path w="17990185" h="10229215">
                  <a:moveTo>
                    <a:pt x="13720939" y="7493720"/>
                  </a:moveTo>
                  <a:lnTo>
                    <a:pt x="13716087" y="7494014"/>
                  </a:lnTo>
                  <a:lnTo>
                    <a:pt x="13710576" y="7499542"/>
                  </a:lnTo>
                  <a:lnTo>
                    <a:pt x="13710870" y="7504396"/>
                  </a:lnTo>
                  <a:lnTo>
                    <a:pt x="13713634" y="7507151"/>
                  </a:lnTo>
                  <a:lnTo>
                    <a:pt x="13717256" y="7510665"/>
                  </a:lnTo>
                  <a:lnTo>
                    <a:pt x="13717780" y="7511283"/>
                  </a:lnTo>
                  <a:lnTo>
                    <a:pt x="13722113" y="7513131"/>
                  </a:lnTo>
                  <a:lnTo>
                    <a:pt x="13725491" y="7512602"/>
                  </a:lnTo>
                  <a:lnTo>
                    <a:pt x="13727628" y="7510362"/>
                  </a:lnTo>
                  <a:lnTo>
                    <a:pt x="13730384" y="7507598"/>
                  </a:lnTo>
                  <a:lnTo>
                    <a:pt x="13730090" y="7502745"/>
                  </a:lnTo>
                  <a:lnTo>
                    <a:pt x="13727326" y="7499990"/>
                  </a:lnTo>
                  <a:lnTo>
                    <a:pt x="13723704" y="7496476"/>
                  </a:lnTo>
                  <a:lnTo>
                    <a:pt x="13720939" y="7493720"/>
                  </a:lnTo>
                  <a:close/>
                </a:path>
                <a:path w="17990185" h="10229215">
                  <a:moveTo>
                    <a:pt x="2842111" y="2852383"/>
                  </a:moveTo>
                  <a:lnTo>
                    <a:pt x="2837640" y="2853628"/>
                  </a:lnTo>
                  <a:lnTo>
                    <a:pt x="2833846" y="2860676"/>
                  </a:lnTo>
                  <a:lnTo>
                    <a:pt x="2835233" y="2864813"/>
                  </a:lnTo>
                  <a:lnTo>
                    <a:pt x="2838472" y="2867377"/>
                  </a:lnTo>
                  <a:lnTo>
                    <a:pt x="2847138" y="2871074"/>
                  </a:lnTo>
                  <a:lnTo>
                    <a:pt x="2851276" y="2869687"/>
                  </a:lnTo>
                  <a:lnTo>
                    <a:pt x="2853031" y="2866496"/>
                  </a:lnTo>
                  <a:lnTo>
                    <a:pt x="2854928" y="2862972"/>
                  </a:lnTo>
                  <a:lnTo>
                    <a:pt x="2853541" y="2858835"/>
                  </a:lnTo>
                  <a:lnTo>
                    <a:pt x="2850301" y="2856271"/>
                  </a:lnTo>
                  <a:lnTo>
                    <a:pt x="2845635" y="2854280"/>
                  </a:lnTo>
                  <a:lnTo>
                    <a:pt x="2842111" y="2852383"/>
                  </a:lnTo>
                  <a:close/>
                </a:path>
                <a:path w="17990185" h="10229215">
                  <a:moveTo>
                    <a:pt x="9997562" y="5897177"/>
                  </a:moveTo>
                  <a:lnTo>
                    <a:pt x="9993612" y="5896280"/>
                  </a:lnTo>
                  <a:lnTo>
                    <a:pt x="9988660" y="5894956"/>
                  </a:lnTo>
                  <a:lnTo>
                    <a:pt x="9985043" y="5894201"/>
                  </a:lnTo>
                  <a:lnTo>
                    <a:pt x="9980955" y="5896396"/>
                  </a:lnTo>
                  <a:lnTo>
                    <a:pt x="9980057" y="5900347"/>
                  </a:lnTo>
                  <a:lnTo>
                    <a:pt x="9979302" y="5903964"/>
                  </a:lnTo>
                  <a:lnTo>
                    <a:pt x="9980974" y="5907436"/>
                  </a:lnTo>
                  <a:lnTo>
                    <a:pt x="9984306" y="5908857"/>
                  </a:lnTo>
                  <a:lnTo>
                    <a:pt x="9984449" y="5908524"/>
                  </a:lnTo>
                  <a:lnTo>
                    <a:pt x="9985449" y="5908951"/>
                  </a:lnTo>
                  <a:lnTo>
                    <a:pt x="9990400" y="5910275"/>
                  </a:lnTo>
                  <a:lnTo>
                    <a:pt x="9994017" y="5911030"/>
                  </a:lnTo>
                  <a:lnTo>
                    <a:pt x="9998105" y="5908834"/>
                  </a:lnTo>
                  <a:lnTo>
                    <a:pt x="9999002" y="5904883"/>
                  </a:lnTo>
                  <a:lnTo>
                    <a:pt x="9999757" y="5901266"/>
                  </a:lnTo>
                  <a:lnTo>
                    <a:pt x="9997562" y="5897177"/>
                  </a:lnTo>
                  <a:close/>
                </a:path>
                <a:path w="17990185" h="10229215">
                  <a:moveTo>
                    <a:pt x="2764814" y="2809168"/>
                  </a:moveTo>
                  <a:lnTo>
                    <a:pt x="2760344" y="2810413"/>
                  </a:lnTo>
                  <a:lnTo>
                    <a:pt x="2756549" y="2817461"/>
                  </a:lnTo>
                  <a:lnTo>
                    <a:pt x="2757794" y="2821931"/>
                  </a:lnTo>
                  <a:lnTo>
                    <a:pt x="2761034" y="2824495"/>
                  </a:lnTo>
                  <a:lnTo>
                    <a:pt x="2769700" y="2828192"/>
                  </a:lnTo>
                  <a:lnTo>
                    <a:pt x="2773837" y="2826806"/>
                  </a:lnTo>
                  <a:lnTo>
                    <a:pt x="2775592" y="2823614"/>
                  </a:lnTo>
                  <a:lnTo>
                    <a:pt x="2777631" y="2819757"/>
                  </a:lnTo>
                  <a:lnTo>
                    <a:pt x="2776244" y="2815620"/>
                  </a:lnTo>
                  <a:lnTo>
                    <a:pt x="2773005" y="2813056"/>
                  </a:lnTo>
                  <a:lnTo>
                    <a:pt x="2768338" y="2811065"/>
                  </a:lnTo>
                  <a:lnTo>
                    <a:pt x="2764814" y="2809168"/>
                  </a:lnTo>
                  <a:close/>
                </a:path>
                <a:path w="17990185" h="10229215">
                  <a:moveTo>
                    <a:pt x="2687851" y="2766095"/>
                  </a:moveTo>
                  <a:lnTo>
                    <a:pt x="2683380" y="2767340"/>
                  </a:lnTo>
                  <a:lnTo>
                    <a:pt x="2679586" y="2774388"/>
                  </a:lnTo>
                  <a:lnTo>
                    <a:pt x="2680830" y="2778859"/>
                  </a:lnTo>
                  <a:lnTo>
                    <a:pt x="2684354" y="2780756"/>
                  </a:lnTo>
                  <a:lnTo>
                    <a:pt x="2688736" y="2783413"/>
                  </a:lnTo>
                  <a:lnTo>
                    <a:pt x="2692736" y="2785120"/>
                  </a:lnTo>
                  <a:lnTo>
                    <a:pt x="2696873" y="2783732"/>
                  </a:lnTo>
                  <a:lnTo>
                    <a:pt x="2698629" y="2780541"/>
                  </a:lnTo>
                  <a:lnTo>
                    <a:pt x="2700526" y="2777017"/>
                  </a:lnTo>
                  <a:lnTo>
                    <a:pt x="2699281" y="2772547"/>
                  </a:lnTo>
                  <a:lnTo>
                    <a:pt x="2695757" y="2770649"/>
                  </a:lnTo>
                  <a:lnTo>
                    <a:pt x="2691375" y="2767992"/>
                  </a:lnTo>
                  <a:lnTo>
                    <a:pt x="2687851" y="2766095"/>
                  </a:lnTo>
                  <a:close/>
                </a:path>
                <a:path w="17990185" h="10229215">
                  <a:moveTo>
                    <a:pt x="10083527" y="5917301"/>
                  </a:moveTo>
                  <a:lnTo>
                    <a:pt x="10079576" y="5916404"/>
                  </a:lnTo>
                  <a:lnTo>
                    <a:pt x="10074625" y="5915079"/>
                  </a:lnTo>
                  <a:lnTo>
                    <a:pt x="10070675" y="5914182"/>
                  </a:lnTo>
                  <a:lnTo>
                    <a:pt x="10066920" y="5916521"/>
                  </a:lnTo>
                  <a:lnTo>
                    <a:pt x="10066023" y="5920471"/>
                  </a:lnTo>
                  <a:lnTo>
                    <a:pt x="10065268" y="5924089"/>
                  </a:lnTo>
                  <a:lnTo>
                    <a:pt x="10066939" y="5927559"/>
                  </a:lnTo>
                  <a:lnTo>
                    <a:pt x="10070272" y="5928980"/>
                  </a:lnTo>
                  <a:lnTo>
                    <a:pt x="10070414" y="5928647"/>
                  </a:lnTo>
                  <a:lnTo>
                    <a:pt x="10071414" y="5929074"/>
                  </a:lnTo>
                  <a:lnTo>
                    <a:pt x="10076365" y="5930398"/>
                  </a:lnTo>
                  <a:lnTo>
                    <a:pt x="10080316" y="5931295"/>
                  </a:lnTo>
                  <a:lnTo>
                    <a:pt x="10084071" y="5928958"/>
                  </a:lnTo>
                  <a:lnTo>
                    <a:pt x="10085866" y="5921056"/>
                  </a:lnTo>
                  <a:lnTo>
                    <a:pt x="10083527" y="5917301"/>
                  </a:lnTo>
                  <a:close/>
                </a:path>
                <a:path w="17990185" h="10229215">
                  <a:moveTo>
                    <a:pt x="13656506" y="7432355"/>
                  </a:moveTo>
                  <a:lnTo>
                    <a:pt x="13651986" y="7432791"/>
                  </a:lnTo>
                  <a:lnTo>
                    <a:pt x="13649232" y="7435555"/>
                  </a:lnTo>
                  <a:lnTo>
                    <a:pt x="13646335" y="7438653"/>
                  </a:lnTo>
                  <a:lnTo>
                    <a:pt x="13646770" y="7443172"/>
                  </a:lnTo>
                  <a:lnTo>
                    <a:pt x="13649535" y="7445928"/>
                  </a:lnTo>
                  <a:lnTo>
                    <a:pt x="13653157" y="7449442"/>
                  </a:lnTo>
                  <a:lnTo>
                    <a:pt x="13653681" y="7450060"/>
                  </a:lnTo>
                  <a:lnTo>
                    <a:pt x="13658015" y="7451908"/>
                  </a:lnTo>
                  <a:lnTo>
                    <a:pt x="13661392" y="7451379"/>
                  </a:lnTo>
                  <a:lnTo>
                    <a:pt x="13663529" y="7449139"/>
                  </a:lnTo>
                  <a:lnTo>
                    <a:pt x="13666427" y="7446042"/>
                  </a:lnTo>
                  <a:lnTo>
                    <a:pt x="13665991" y="7441522"/>
                  </a:lnTo>
                  <a:lnTo>
                    <a:pt x="13663227" y="7438767"/>
                  </a:lnTo>
                  <a:lnTo>
                    <a:pt x="13659604" y="7435252"/>
                  </a:lnTo>
                  <a:lnTo>
                    <a:pt x="13656506" y="7432355"/>
                  </a:lnTo>
                  <a:close/>
                </a:path>
                <a:path w="17990185" h="10229215">
                  <a:moveTo>
                    <a:pt x="2610696" y="2722547"/>
                  </a:moveTo>
                  <a:lnTo>
                    <a:pt x="2606226" y="2723791"/>
                  </a:lnTo>
                  <a:lnTo>
                    <a:pt x="2602431" y="2730840"/>
                  </a:lnTo>
                  <a:lnTo>
                    <a:pt x="2603676" y="2735310"/>
                  </a:lnTo>
                  <a:lnTo>
                    <a:pt x="2607200" y="2737207"/>
                  </a:lnTo>
                  <a:lnTo>
                    <a:pt x="2611582" y="2739864"/>
                  </a:lnTo>
                  <a:lnTo>
                    <a:pt x="2615582" y="2741570"/>
                  </a:lnTo>
                  <a:lnTo>
                    <a:pt x="2619719" y="2740184"/>
                  </a:lnTo>
                  <a:lnTo>
                    <a:pt x="2621474" y="2736993"/>
                  </a:lnTo>
                  <a:lnTo>
                    <a:pt x="2623371" y="2733469"/>
                  </a:lnTo>
                  <a:lnTo>
                    <a:pt x="2622126" y="2728999"/>
                  </a:lnTo>
                  <a:lnTo>
                    <a:pt x="2618602" y="2727102"/>
                  </a:lnTo>
                  <a:lnTo>
                    <a:pt x="2614220" y="2724444"/>
                  </a:lnTo>
                  <a:lnTo>
                    <a:pt x="2610696" y="2722547"/>
                  </a:lnTo>
                  <a:close/>
                </a:path>
                <a:path w="17990185" h="10229215">
                  <a:moveTo>
                    <a:pt x="10169634" y="5937091"/>
                  </a:moveTo>
                  <a:lnTo>
                    <a:pt x="10165684" y="5936194"/>
                  </a:lnTo>
                  <a:lnTo>
                    <a:pt x="10160591" y="5935204"/>
                  </a:lnTo>
                  <a:lnTo>
                    <a:pt x="10156641" y="5934307"/>
                  </a:lnTo>
                  <a:lnTo>
                    <a:pt x="10152886" y="5936644"/>
                  </a:lnTo>
                  <a:lnTo>
                    <a:pt x="10151988" y="5940596"/>
                  </a:lnTo>
                  <a:lnTo>
                    <a:pt x="10151375" y="5943879"/>
                  </a:lnTo>
                  <a:lnTo>
                    <a:pt x="10153046" y="5947349"/>
                  </a:lnTo>
                  <a:lnTo>
                    <a:pt x="10157379" y="5949198"/>
                  </a:lnTo>
                  <a:lnTo>
                    <a:pt x="10162472" y="5950189"/>
                  </a:lnTo>
                  <a:lnTo>
                    <a:pt x="10166423" y="5951086"/>
                  </a:lnTo>
                  <a:lnTo>
                    <a:pt x="10170178" y="5948748"/>
                  </a:lnTo>
                  <a:lnTo>
                    <a:pt x="10171972" y="5940847"/>
                  </a:lnTo>
                  <a:lnTo>
                    <a:pt x="10169634" y="5937091"/>
                  </a:lnTo>
                  <a:close/>
                </a:path>
                <a:path w="17990185" h="10229215">
                  <a:moveTo>
                    <a:pt x="2534492" y="2678616"/>
                  </a:moveTo>
                  <a:lnTo>
                    <a:pt x="2530022" y="2679861"/>
                  </a:lnTo>
                  <a:lnTo>
                    <a:pt x="2528125" y="2683385"/>
                  </a:lnTo>
                  <a:lnTo>
                    <a:pt x="2525894" y="2686767"/>
                  </a:lnTo>
                  <a:lnTo>
                    <a:pt x="2527139" y="2691237"/>
                  </a:lnTo>
                  <a:lnTo>
                    <a:pt x="2530663" y="2693135"/>
                  </a:lnTo>
                  <a:lnTo>
                    <a:pt x="2535045" y="2695792"/>
                  </a:lnTo>
                  <a:lnTo>
                    <a:pt x="2535711" y="2696076"/>
                  </a:lnTo>
                  <a:lnTo>
                    <a:pt x="2535569" y="2696410"/>
                  </a:lnTo>
                  <a:lnTo>
                    <a:pt x="2538902" y="2697831"/>
                  </a:lnTo>
                  <a:lnTo>
                    <a:pt x="2543040" y="2696444"/>
                  </a:lnTo>
                  <a:lnTo>
                    <a:pt x="2544794" y="2693254"/>
                  </a:lnTo>
                  <a:lnTo>
                    <a:pt x="2547026" y="2689871"/>
                  </a:lnTo>
                  <a:lnTo>
                    <a:pt x="2545781" y="2685401"/>
                  </a:lnTo>
                  <a:lnTo>
                    <a:pt x="2542257" y="2683504"/>
                  </a:lnTo>
                  <a:lnTo>
                    <a:pt x="2537874" y="2680847"/>
                  </a:lnTo>
                  <a:lnTo>
                    <a:pt x="2534492" y="2678616"/>
                  </a:lnTo>
                  <a:close/>
                </a:path>
                <a:path w="17990185" h="10229215">
                  <a:moveTo>
                    <a:pt x="2458240" y="2633876"/>
                  </a:moveTo>
                  <a:lnTo>
                    <a:pt x="2453436" y="2634980"/>
                  </a:lnTo>
                  <a:lnTo>
                    <a:pt x="2451539" y="2638503"/>
                  </a:lnTo>
                  <a:lnTo>
                    <a:pt x="2449451" y="2641553"/>
                  </a:lnTo>
                  <a:lnTo>
                    <a:pt x="2450553" y="2646356"/>
                  </a:lnTo>
                  <a:lnTo>
                    <a:pt x="2454077" y="2648253"/>
                  </a:lnTo>
                  <a:lnTo>
                    <a:pt x="2458459" y="2650910"/>
                  </a:lnTo>
                  <a:lnTo>
                    <a:pt x="2459459" y="2651337"/>
                  </a:lnTo>
                  <a:lnTo>
                    <a:pt x="2459317" y="2651670"/>
                  </a:lnTo>
                  <a:lnTo>
                    <a:pt x="2462650" y="2653092"/>
                  </a:lnTo>
                  <a:lnTo>
                    <a:pt x="2466787" y="2651705"/>
                  </a:lnTo>
                  <a:lnTo>
                    <a:pt x="2468015" y="2649472"/>
                  </a:lnTo>
                  <a:lnTo>
                    <a:pt x="2468542" y="2648514"/>
                  </a:lnTo>
                  <a:lnTo>
                    <a:pt x="2470773" y="2645132"/>
                  </a:lnTo>
                  <a:lnTo>
                    <a:pt x="2469528" y="2640662"/>
                  </a:lnTo>
                  <a:lnTo>
                    <a:pt x="2466004" y="2638764"/>
                  </a:lnTo>
                  <a:lnTo>
                    <a:pt x="2461622" y="2636107"/>
                  </a:lnTo>
                  <a:lnTo>
                    <a:pt x="2458240" y="2633876"/>
                  </a:lnTo>
                  <a:close/>
                </a:path>
                <a:path w="17990185" h="10229215">
                  <a:moveTo>
                    <a:pt x="10256025" y="5956215"/>
                  </a:moveTo>
                  <a:lnTo>
                    <a:pt x="10252075" y="5955318"/>
                  </a:lnTo>
                  <a:lnTo>
                    <a:pt x="10246983" y="5954328"/>
                  </a:lnTo>
                  <a:lnTo>
                    <a:pt x="10243032" y="5953430"/>
                  </a:lnTo>
                  <a:lnTo>
                    <a:pt x="10239277" y="5955768"/>
                  </a:lnTo>
                  <a:lnTo>
                    <a:pt x="10238380" y="5959719"/>
                  </a:lnTo>
                  <a:lnTo>
                    <a:pt x="10237767" y="5963003"/>
                  </a:lnTo>
                  <a:lnTo>
                    <a:pt x="10239771" y="5966615"/>
                  </a:lnTo>
                  <a:lnTo>
                    <a:pt x="10243771" y="5968322"/>
                  </a:lnTo>
                  <a:lnTo>
                    <a:pt x="10248863" y="5969312"/>
                  </a:lnTo>
                  <a:lnTo>
                    <a:pt x="10252814" y="5970210"/>
                  </a:lnTo>
                  <a:lnTo>
                    <a:pt x="10256568" y="5967871"/>
                  </a:lnTo>
                  <a:lnTo>
                    <a:pt x="10258364" y="5959971"/>
                  </a:lnTo>
                  <a:lnTo>
                    <a:pt x="10256025" y="5956215"/>
                  </a:lnTo>
                  <a:close/>
                </a:path>
                <a:path w="17990185" h="10229215">
                  <a:moveTo>
                    <a:pt x="13592123" y="7371799"/>
                  </a:moveTo>
                  <a:lnTo>
                    <a:pt x="13587603" y="7372235"/>
                  </a:lnTo>
                  <a:lnTo>
                    <a:pt x="13584849" y="7375000"/>
                  </a:lnTo>
                  <a:lnTo>
                    <a:pt x="13581951" y="7378097"/>
                  </a:lnTo>
                  <a:lnTo>
                    <a:pt x="13582386" y="7382617"/>
                  </a:lnTo>
                  <a:lnTo>
                    <a:pt x="13585151" y="7385372"/>
                  </a:lnTo>
                  <a:lnTo>
                    <a:pt x="13588773" y="7388886"/>
                  </a:lnTo>
                  <a:lnTo>
                    <a:pt x="13589298" y="7389504"/>
                  </a:lnTo>
                  <a:lnTo>
                    <a:pt x="13593632" y="7391352"/>
                  </a:lnTo>
                  <a:lnTo>
                    <a:pt x="13597009" y="7390823"/>
                  </a:lnTo>
                  <a:lnTo>
                    <a:pt x="13599146" y="7388584"/>
                  </a:lnTo>
                  <a:lnTo>
                    <a:pt x="13602043" y="7385486"/>
                  </a:lnTo>
                  <a:lnTo>
                    <a:pt x="13601605" y="7380965"/>
                  </a:lnTo>
                  <a:lnTo>
                    <a:pt x="13598841" y="7378211"/>
                  </a:lnTo>
                  <a:lnTo>
                    <a:pt x="13595220" y="7374697"/>
                  </a:lnTo>
                  <a:lnTo>
                    <a:pt x="13592123" y="7371799"/>
                  </a:lnTo>
                  <a:close/>
                </a:path>
                <a:path w="17990185" h="10229215">
                  <a:moveTo>
                    <a:pt x="2382272" y="2588471"/>
                  </a:moveTo>
                  <a:lnTo>
                    <a:pt x="2377801" y="2589716"/>
                  </a:lnTo>
                  <a:lnTo>
                    <a:pt x="2373340" y="2596480"/>
                  </a:lnTo>
                  <a:lnTo>
                    <a:pt x="2374585" y="2600950"/>
                  </a:lnTo>
                  <a:lnTo>
                    <a:pt x="2377967" y="2603180"/>
                  </a:lnTo>
                  <a:lnTo>
                    <a:pt x="2382349" y="2605838"/>
                  </a:lnTo>
                  <a:lnTo>
                    <a:pt x="2386682" y="2607686"/>
                  </a:lnTo>
                  <a:lnTo>
                    <a:pt x="2390677" y="2606632"/>
                  </a:lnTo>
                  <a:lnTo>
                    <a:pt x="2391905" y="2604399"/>
                  </a:lnTo>
                  <a:lnTo>
                    <a:pt x="2392431" y="2603442"/>
                  </a:lnTo>
                  <a:lnTo>
                    <a:pt x="2394662" y="2600059"/>
                  </a:lnTo>
                  <a:lnTo>
                    <a:pt x="2393418" y="2595589"/>
                  </a:lnTo>
                  <a:lnTo>
                    <a:pt x="2390036" y="2593358"/>
                  </a:lnTo>
                  <a:lnTo>
                    <a:pt x="2385654" y="2590701"/>
                  </a:lnTo>
                  <a:lnTo>
                    <a:pt x="2382272" y="2588471"/>
                  </a:lnTo>
                  <a:close/>
                </a:path>
                <a:path w="17990185" h="10229215">
                  <a:moveTo>
                    <a:pt x="10342368" y="5974530"/>
                  </a:moveTo>
                  <a:lnTo>
                    <a:pt x="10338418" y="5973632"/>
                  </a:lnTo>
                  <a:lnTo>
                    <a:pt x="10333325" y="5972642"/>
                  </a:lnTo>
                  <a:lnTo>
                    <a:pt x="10329231" y="5972078"/>
                  </a:lnTo>
                  <a:lnTo>
                    <a:pt x="10325477" y="5974416"/>
                  </a:lnTo>
                  <a:lnTo>
                    <a:pt x="10324580" y="5978367"/>
                  </a:lnTo>
                  <a:lnTo>
                    <a:pt x="10323967" y="5981651"/>
                  </a:lnTo>
                  <a:lnTo>
                    <a:pt x="10325971" y="5985264"/>
                  </a:lnTo>
                  <a:lnTo>
                    <a:pt x="10330305" y="5987113"/>
                  </a:lnTo>
                  <a:lnTo>
                    <a:pt x="10335396" y="5988102"/>
                  </a:lnTo>
                  <a:lnTo>
                    <a:pt x="10339490" y="5988666"/>
                  </a:lnTo>
                  <a:lnTo>
                    <a:pt x="10343244" y="5986329"/>
                  </a:lnTo>
                  <a:lnTo>
                    <a:pt x="10344141" y="5982378"/>
                  </a:lnTo>
                  <a:lnTo>
                    <a:pt x="10344655" y="5978657"/>
                  </a:lnTo>
                  <a:lnTo>
                    <a:pt x="10344706" y="5978285"/>
                  </a:lnTo>
                  <a:lnTo>
                    <a:pt x="10342368" y="5974530"/>
                  </a:lnTo>
                  <a:close/>
                </a:path>
                <a:path w="17990185" h="10229215">
                  <a:moveTo>
                    <a:pt x="2306304" y="2543065"/>
                  </a:moveTo>
                  <a:lnTo>
                    <a:pt x="2301833" y="2544309"/>
                  </a:lnTo>
                  <a:lnTo>
                    <a:pt x="2297372" y="2551073"/>
                  </a:lnTo>
                  <a:lnTo>
                    <a:pt x="2298617" y="2555544"/>
                  </a:lnTo>
                  <a:lnTo>
                    <a:pt x="2301999" y="2557774"/>
                  </a:lnTo>
                  <a:lnTo>
                    <a:pt x="2306381" y="2560432"/>
                  </a:lnTo>
                  <a:lnTo>
                    <a:pt x="2310714" y="2562280"/>
                  </a:lnTo>
                  <a:lnTo>
                    <a:pt x="2314708" y="2561226"/>
                  </a:lnTo>
                  <a:lnTo>
                    <a:pt x="2315937" y="2558992"/>
                  </a:lnTo>
                  <a:lnTo>
                    <a:pt x="2316464" y="2558035"/>
                  </a:lnTo>
                  <a:lnTo>
                    <a:pt x="2318694" y="2554653"/>
                  </a:lnTo>
                  <a:lnTo>
                    <a:pt x="2317449" y="2550183"/>
                  </a:lnTo>
                  <a:lnTo>
                    <a:pt x="2314067" y="2547952"/>
                  </a:lnTo>
                  <a:lnTo>
                    <a:pt x="2309685" y="2545295"/>
                  </a:lnTo>
                  <a:lnTo>
                    <a:pt x="2306304" y="2543065"/>
                  </a:lnTo>
                  <a:close/>
                </a:path>
                <a:path w="17990185" h="10229215">
                  <a:moveTo>
                    <a:pt x="2230953" y="2497134"/>
                  </a:moveTo>
                  <a:lnTo>
                    <a:pt x="2226625" y="2498046"/>
                  </a:lnTo>
                  <a:lnTo>
                    <a:pt x="2222163" y="2504810"/>
                  </a:lnTo>
                  <a:lnTo>
                    <a:pt x="2223408" y="2509280"/>
                  </a:lnTo>
                  <a:lnTo>
                    <a:pt x="2226790" y="2511510"/>
                  </a:lnTo>
                  <a:lnTo>
                    <a:pt x="2231172" y="2514168"/>
                  </a:lnTo>
                  <a:lnTo>
                    <a:pt x="2235505" y="2516016"/>
                  </a:lnTo>
                  <a:lnTo>
                    <a:pt x="2239167" y="2514820"/>
                  </a:lnTo>
                  <a:lnTo>
                    <a:pt x="2241255" y="2511771"/>
                  </a:lnTo>
                  <a:lnTo>
                    <a:pt x="2243486" y="2508389"/>
                  </a:lnTo>
                  <a:lnTo>
                    <a:pt x="2242241" y="2503919"/>
                  </a:lnTo>
                  <a:lnTo>
                    <a:pt x="2238859" y="2501689"/>
                  </a:lnTo>
                  <a:lnTo>
                    <a:pt x="2234477" y="2499031"/>
                  </a:lnTo>
                  <a:lnTo>
                    <a:pt x="2230953" y="2497134"/>
                  </a:lnTo>
                  <a:close/>
                </a:path>
                <a:path w="17990185" h="10229215">
                  <a:moveTo>
                    <a:pt x="10428852" y="5992512"/>
                  </a:moveTo>
                  <a:lnTo>
                    <a:pt x="10424902" y="5991614"/>
                  </a:lnTo>
                  <a:lnTo>
                    <a:pt x="10419810" y="5990624"/>
                  </a:lnTo>
                  <a:lnTo>
                    <a:pt x="10415717" y="5990060"/>
                  </a:lnTo>
                  <a:lnTo>
                    <a:pt x="10411962" y="5992398"/>
                  </a:lnTo>
                  <a:lnTo>
                    <a:pt x="10411064" y="5996349"/>
                  </a:lnTo>
                  <a:lnTo>
                    <a:pt x="10410452" y="5999633"/>
                  </a:lnTo>
                  <a:lnTo>
                    <a:pt x="10412457" y="6003246"/>
                  </a:lnTo>
                  <a:lnTo>
                    <a:pt x="10416788" y="6005093"/>
                  </a:lnTo>
                  <a:lnTo>
                    <a:pt x="10421882" y="6006085"/>
                  </a:lnTo>
                  <a:lnTo>
                    <a:pt x="10425975" y="6006648"/>
                  </a:lnTo>
                  <a:lnTo>
                    <a:pt x="10429730" y="6004311"/>
                  </a:lnTo>
                  <a:lnTo>
                    <a:pt x="10430627" y="6000360"/>
                  </a:lnTo>
                  <a:lnTo>
                    <a:pt x="10431140" y="5996639"/>
                  </a:lnTo>
                  <a:lnTo>
                    <a:pt x="10431191" y="5996267"/>
                  </a:lnTo>
                  <a:lnTo>
                    <a:pt x="10428852" y="5992512"/>
                  </a:lnTo>
                  <a:close/>
                </a:path>
                <a:path w="17990185" h="10229215">
                  <a:moveTo>
                    <a:pt x="13527120" y="7311766"/>
                  </a:moveTo>
                  <a:lnTo>
                    <a:pt x="13522599" y="7312202"/>
                  </a:lnTo>
                  <a:lnTo>
                    <a:pt x="13519845" y="7314967"/>
                  </a:lnTo>
                  <a:lnTo>
                    <a:pt x="13516948" y="7318064"/>
                  </a:lnTo>
                  <a:lnTo>
                    <a:pt x="13517385" y="7322585"/>
                  </a:lnTo>
                  <a:lnTo>
                    <a:pt x="13520150" y="7325340"/>
                  </a:lnTo>
                  <a:lnTo>
                    <a:pt x="13524103" y="7328996"/>
                  </a:lnTo>
                  <a:lnTo>
                    <a:pt x="13524961" y="7329756"/>
                  </a:lnTo>
                  <a:lnTo>
                    <a:pt x="13528962" y="7331462"/>
                  </a:lnTo>
                  <a:lnTo>
                    <a:pt x="13532338" y="7330933"/>
                  </a:lnTo>
                  <a:lnTo>
                    <a:pt x="13534476" y="7328693"/>
                  </a:lnTo>
                  <a:lnTo>
                    <a:pt x="13537373" y="7325595"/>
                  </a:lnTo>
                  <a:lnTo>
                    <a:pt x="13536937" y="7321076"/>
                  </a:lnTo>
                  <a:lnTo>
                    <a:pt x="13534173" y="7318321"/>
                  </a:lnTo>
                  <a:lnTo>
                    <a:pt x="13527120" y="7311766"/>
                  </a:lnTo>
                  <a:close/>
                </a:path>
                <a:path w="17990185" h="10229215">
                  <a:moveTo>
                    <a:pt x="2156029" y="2450203"/>
                  </a:moveTo>
                  <a:lnTo>
                    <a:pt x="2151700" y="2451115"/>
                  </a:lnTo>
                  <a:lnTo>
                    <a:pt x="2149470" y="2454497"/>
                  </a:lnTo>
                  <a:lnTo>
                    <a:pt x="2148090" y="2457060"/>
                  </a:lnTo>
                  <a:lnTo>
                    <a:pt x="2147573" y="2458021"/>
                  </a:lnTo>
                  <a:lnTo>
                    <a:pt x="2148484" y="2462350"/>
                  </a:lnTo>
                  <a:lnTo>
                    <a:pt x="2151866" y="2464580"/>
                  </a:lnTo>
                  <a:lnTo>
                    <a:pt x="2156248" y="2467237"/>
                  </a:lnTo>
                  <a:lnTo>
                    <a:pt x="2160581" y="2469086"/>
                  </a:lnTo>
                  <a:lnTo>
                    <a:pt x="2164243" y="2467890"/>
                  </a:lnTo>
                  <a:lnTo>
                    <a:pt x="2166331" y="2464841"/>
                  </a:lnTo>
                  <a:lnTo>
                    <a:pt x="2167711" y="2462278"/>
                  </a:lnTo>
                  <a:lnTo>
                    <a:pt x="2168228" y="2461316"/>
                  </a:lnTo>
                  <a:lnTo>
                    <a:pt x="2167317" y="2456989"/>
                  </a:lnTo>
                  <a:lnTo>
                    <a:pt x="2163935" y="2454758"/>
                  </a:lnTo>
                  <a:lnTo>
                    <a:pt x="2159553" y="2452101"/>
                  </a:lnTo>
                  <a:lnTo>
                    <a:pt x="2156029" y="2450203"/>
                  </a:lnTo>
                  <a:close/>
                </a:path>
                <a:path w="17990185" h="10229215">
                  <a:moveTo>
                    <a:pt x="10515623" y="6009827"/>
                  </a:moveTo>
                  <a:lnTo>
                    <a:pt x="10511671" y="6008930"/>
                  </a:lnTo>
                  <a:lnTo>
                    <a:pt x="10506578" y="6007939"/>
                  </a:lnTo>
                  <a:lnTo>
                    <a:pt x="10502627" y="6007042"/>
                  </a:lnTo>
                  <a:lnTo>
                    <a:pt x="10498731" y="6009713"/>
                  </a:lnTo>
                  <a:lnTo>
                    <a:pt x="10497833" y="6013664"/>
                  </a:lnTo>
                  <a:lnTo>
                    <a:pt x="10497078" y="6017281"/>
                  </a:lnTo>
                  <a:lnTo>
                    <a:pt x="10499225" y="6020560"/>
                  </a:lnTo>
                  <a:lnTo>
                    <a:pt x="10503558" y="6022409"/>
                  </a:lnTo>
                  <a:lnTo>
                    <a:pt x="10508650" y="6023399"/>
                  </a:lnTo>
                  <a:lnTo>
                    <a:pt x="10512743" y="6023963"/>
                  </a:lnTo>
                  <a:lnTo>
                    <a:pt x="10516497" y="6021626"/>
                  </a:lnTo>
                  <a:lnTo>
                    <a:pt x="10518293" y="6013724"/>
                  </a:lnTo>
                  <a:lnTo>
                    <a:pt x="10515623" y="6009827"/>
                  </a:lnTo>
                  <a:close/>
                </a:path>
                <a:path w="17990185" h="10229215">
                  <a:moveTo>
                    <a:pt x="2081581" y="2403082"/>
                  </a:moveTo>
                  <a:lnTo>
                    <a:pt x="2077252" y="2403994"/>
                  </a:lnTo>
                  <a:lnTo>
                    <a:pt x="2072791" y="2410758"/>
                  </a:lnTo>
                  <a:lnTo>
                    <a:pt x="2073702" y="2415086"/>
                  </a:lnTo>
                  <a:lnTo>
                    <a:pt x="2077084" y="2417316"/>
                  </a:lnTo>
                  <a:lnTo>
                    <a:pt x="2081466" y="2419973"/>
                  </a:lnTo>
                  <a:lnTo>
                    <a:pt x="2082466" y="2420400"/>
                  </a:lnTo>
                  <a:lnTo>
                    <a:pt x="2082657" y="2420876"/>
                  </a:lnTo>
                  <a:lnTo>
                    <a:pt x="2085991" y="2422297"/>
                  </a:lnTo>
                  <a:lnTo>
                    <a:pt x="2089652" y="2421101"/>
                  </a:lnTo>
                  <a:lnTo>
                    <a:pt x="2091740" y="2418053"/>
                  </a:lnTo>
                  <a:lnTo>
                    <a:pt x="2093638" y="2414529"/>
                  </a:lnTo>
                  <a:lnTo>
                    <a:pt x="2092727" y="2410200"/>
                  </a:lnTo>
                  <a:lnTo>
                    <a:pt x="2089344" y="2407969"/>
                  </a:lnTo>
                  <a:lnTo>
                    <a:pt x="2084962" y="2405312"/>
                  </a:lnTo>
                  <a:lnTo>
                    <a:pt x="2081581" y="2403082"/>
                  </a:lnTo>
                  <a:close/>
                </a:path>
                <a:path w="17990185" h="10229215">
                  <a:moveTo>
                    <a:pt x="13461357" y="7252592"/>
                  </a:moveTo>
                  <a:lnTo>
                    <a:pt x="13456838" y="7253028"/>
                  </a:lnTo>
                  <a:lnTo>
                    <a:pt x="13454083" y="7255792"/>
                  </a:lnTo>
                  <a:lnTo>
                    <a:pt x="13451661" y="7258699"/>
                  </a:lnTo>
                  <a:lnTo>
                    <a:pt x="13452097" y="7263218"/>
                  </a:lnTo>
                  <a:lnTo>
                    <a:pt x="13454862" y="7265974"/>
                  </a:lnTo>
                  <a:lnTo>
                    <a:pt x="13458818" y="7269631"/>
                  </a:lnTo>
                  <a:lnTo>
                    <a:pt x="13459342" y="7270248"/>
                  </a:lnTo>
                  <a:lnTo>
                    <a:pt x="13463341" y="7271954"/>
                  </a:lnTo>
                  <a:lnTo>
                    <a:pt x="13466862" y="7271092"/>
                  </a:lnTo>
                  <a:lnTo>
                    <a:pt x="13468999" y="7268852"/>
                  </a:lnTo>
                  <a:lnTo>
                    <a:pt x="13471421" y="7265946"/>
                  </a:lnTo>
                  <a:lnTo>
                    <a:pt x="13471318" y="7261569"/>
                  </a:lnTo>
                  <a:lnTo>
                    <a:pt x="13464265" y="7255014"/>
                  </a:lnTo>
                  <a:lnTo>
                    <a:pt x="13461357" y="7252592"/>
                  </a:lnTo>
                  <a:close/>
                </a:path>
                <a:path w="17990185" h="10229215">
                  <a:moveTo>
                    <a:pt x="10602200" y="6026667"/>
                  </a:moveTo>
                  <a:lnTo>
                    <a:pt x="10598250" y="6025770"/>
                  </a:lnTo>
                  <a:lnTo>
                    <a:pt x="10593156" y="6024779"/>
                  </a:lnTo>
                  <a:lnTo>
                    <a:pt x="10589539" y="6024024"/>
                  </a:lnTo>
                  <a:lnTo>
                    <a:pt x="10585642" y="6026695"/>
                  </a:lnTo>
                  <a:lnTo>
                    <a:pt x="10584826" y="6030287"/>
                  </a:lnTo>
                  <a:lnTo>
                    <a:pt x="10583989" y="6034263"/>
                  </a:lnTo>
                  <a:lnTo>
                    <a:pt x="10586137" y="6037543"/>
                  </a:lnTo>
                  <a:lnTo>
                    <a:pt x="10589136" y="6038822"/>
                  </a:lnTo>
                  <a:lnTo>
                    <a:pt x="10589278" y="6038489"/>
                  </a:lnTo>
                  <a:lnTo>
                    <a:pt x="10590610" y="6039057"/>
                  </a:lnTo>
                  <a:lnTo>
                    <a:pt x="10595704" y="6040048"/>
                  </a:lnTo>
                  <a:lnTo>
                    <a:pt x="10599321" y="6040803"/>
                  </a:lnTo>
                  <a:lnTo>
                    <a:pt x="10603219" y="6038133"/>
                  </a:lnTo>
                  <a:lnTo>
                    <a:pt x="10604034" y="6034540"/>
                  </a:lnTo>
                  <a:lnTo>
                    <a:pt x="10604871" y="6030564"/>
                  </a:lnTo>
                  <a:lnTo>
                    <a:pt x="10602200" y="6026667"/>
                  </a:lnTo>
                  <a:close/>
                </a:path>
                <a:path w="17990185" h="10229215">
                  <a:moveTo>
                    <a:pt x="2007083" y="2355152"/>
                  </a:moveTo>
                  <a:lnTo>
                    <a:pt x="2002755" y="2356063"/>
                  </a:lnTo>
                  <a:lnTo>
                    <a:pt x="1998293" y="2362827"/>
                  </a:lnTo>
                  <a:lnTo>
                    <a:pt x="1999205" y="2367156"/>
                  </a:lnTo>
                  <a:lnTo>
                    <a:pt x="2002587" y="2369387"/>
                  </a:lnTo>
                  <a:lnTo>
                    <a:pt x="2006969" y="2372043"/>
                  </a:lnTo>
                  <a:lnTo>
                    <a:pt x="2008302" y="2372611"/>
                  </a:lnTo>
                  <a:lnTo>
                    <a:pt x="2007827" y="2372803"/>
                  </a:lnTo>
                  <a:lnTo>
                    <a:pt x="2011160" y="2374225"/>
                  </a:lnTo>
                  <a:lnTo>
                    <a:pt x="2014821" y="2373029"/>
                  </a:lnTo>
                  <a:lnTo>
                    <a:pt x="2016910" y="2369981"/>
                  </a:lnTo>
                  <a:lnTo>
                    <a:pt x="2019140" y="2366598"/>
                  </a:lnTo>
                  <a:lnTo>
                    <a:pt x="2018229" y="2362270"/>
                  </a:lnTo>
                  <a:lnTo>
                    <a:pt x="2014847" y="2360039"/>
                  </a:lnTo>
                  <a:lnTo>
                    <a:pt x="2010465" y="2357383"/>
                  </a:lnTo>
                  <a:lnTo>
                    <a:pt x="2007083" y="2355152"/>
                  </a:lnTo>
                  <a:close/>
                </a:path>
                <a:path w="17990185" h="10229215">
                  <a:moveTo>
                    <a:pt x="10688920" y="6043173"/>
                  </a:moveTo>
                  <a:lnTo>
                    <a:pt x="10684970" y="6042276"/>
                  </a:lnTo>
                  <a:lnTo>
                    <a:pt x="10679876" y="6041285"/>
                  </a:lnTo>
                  <a:lnTo>
                    <a:pt x="10675926" y="6040388"/>
                  </a:lnTo>
                  <a:lnTo>
                    <a:pt x="10672362" y="6043201"/>
                  </a:lnTo>
                  <a:lnTo>
                    <a:pt x="10671546" y="6046792"/>
                  </a:lnTo>
                  <a:lnTo>
                    <a:pt x="10670709" y="6050769"/>
                  </a:lnTo>
                  <a:lnTo>
                    <a:pt x="10672857" y="6054049"/>
                  </a:lnTo>
                  <a:lnTo>
                    <a:pt x="10675856" y="6055328"/>
                  </a:lnTo>
                  <a:lnTo>
                    <a:pt x="10675998" y="6054995"/>
                  </a:lnTo>
                  <a:lnTo>
                    <a:pt x="10677331" y="6055564"/>
                  </a:lnTo>
                  <a:lnTo>
                    <a:pt x="10682424" y="6056554"/>
                  </a:lnTo>
                  <a:lnTo>
                    <a:pt x="10686376" y="6057452"/>
                  </a:lnTo>
                  <a:lnTo>
                    <a:pt x="10689939" y="6054638"/>
                  </a:lnTo>
                  <a:lnTo>
                    <a:pt x="10691651" y="6047096"/>
                  </a:lnTo>
                  <a:lnTo>
                    <a:pt x="10691733" y="6046737"/>
                  </a:lnTo>
                  <a:lnTo>
                    <a:pt x="10688920" y="6043173"/>
                  </a:lnTo>
                  <a:close/>
                </a:path>
                <a:path w="17990185" h="10229215">
                  <a:moveTo>
                    <a:pt x="1933821" y="2306173"/>
                  </a:moveTo>
                  <a:lnTo>
                    <a:pt x="1929017" y="2307275"/>
                  </a:lnTo>
                  <a:lnTo>
                    <a:pt x="1924840" y="2313373"/>
                  </a:lnTo>
                  <a:lnTo>
                    <a:pt x="1925609" y="2318034"/>
                  </a:lnTo>
                  <a:lnTo>
                    <a:pt x="1928991" y="2320265"/>
                  </a:lnTo>
                  <a:lnTo>
                    <a:pt x="1933231" y="2323255"/>
                  </a:lnTo>
                  <a:lnTo>
                    <a:pt x="1937564" y="2325103"/>
                  </a:lnTo>
                  <a:lnTo>
                    <a:pt x="1941083" y="2324241"/>
                  </a:lnTo>
                  <a:lnTo>
                    <a:pt x="1943172" y="2321192"/>
                  </a:lnTo>
                  <a:lnTo>
                    <a:pt x="1945402" y="2317810"/>
                  </a:lnTo>
                  <a:lnTo>
                    <a:pt x="1944491" y="2313482"/>
                  </a:lnTo>
                  <a:lnTo>
                    <a:pt x="1941109" y="2311252"/>
                  </a:lnTo>
                  <a:lnTo>
                    <a:pt x="1936869" y="2308262"/>
                  </a:lnTo>
                  <a:lnTo>
                    <a:pt x="1933821" y="2306173"/>
                  </a:lnTo>
                  <a:close/>
                </a:path>
                <a:path w="17990185" h="10229215">
                  <a:moveTo>
                    <a:pt x="13395170" y="7194418"/>
                  </a:moveTo>
                  <a:lnTo>
                    <a:pt x="13390459" y="7194379"/>
                  </a:lnTo>
                  <a:lnTo>
                    <a:pt x="13387895" y="7197619"/>
                  </a:lnTo>
                  <a:lnTo>
                    <a:pt x="13385474" y="7200525"/>
                  </a:lnTo>
                  <a:lnTo>
                    <a:pt x="13385434" y="7205236"/>
                  </a:lnTo>
                  <a:lnTo>
                    <a:pt x="13388674" y="7207799"/>
                  </a:lnTo>
                  <a:lnTo>
                    <a:pt x="13392772" y="7211123"/>
                  </a:lnTo>
                  <a:lnTo>
                    <a:pt x="13393297" y="7211741"/>
                  </a:lnTo>
                  <a:lnTo>
                    <a:pt x="13397296" y="7213447"/>
                  </a:lnTo>
                  <a:lnTo>
                    <a:pt x="13400815" y="7212585"/>
                  </a:lnTo>
                  <a:lnTo>
                    <a:pt x="13402952" y="7210345"/>
                  </a:lnTo>
                  <a:lnTo>
                    <a:pt x="13405374" y="7207438"/>
                  </a:lnTo>
                  <a:lnTo>
                    <a:pt x="13405414" y="7202727"/>
                  </a:lnTo>
                  <a:lnTo>
                    <a:pt x="13402174" y="7200164"/>
                  </a:lnTo>
                  <a:lnTo>
                    <a:pt x="13398076" y="7196840"/>
                  </a:lnTo>
                  <a:lnTo>
                    <a:pt x="13395170" y="7194418"/>
                  </a:lnTo>
                  <a:close/>
                </a:path>
                <a:path w="17990185" h="10229215">
                  <a:moveTo>
                    <a:pt x="1860510" y="2256385"/>
                  </a:moveTo>
                  <a:lnTo>
                    <a:pt x="1855848" y="2257154"/>
                  </a:lnTo>
                  <a:lnTo>
                    <a:pt x="1851387" y="2263918"/>
                  </a:lnTo>
                  <a:lnTo>
                    <a:pt x="1852156" y="2268580"/>
                  </a:lnTo>
                  <a:lnTo>
                    <a:pt x="1855538" y="2270810"/>
                  </a:lnTo>
                  <a:lnTo>
                    <a:pt x="1859778" y="2273801"/>
                  </a:lnTo>
                  <a:lnTo>
                    <a:pt x="1864444" y="2275791"/>
                  </a:lnTo>
                  <a:lnTo>
                    <a:pt x="1867963" y="2274929"/>
                  </a:lnTo>
                  <a:lnTo>
                    <a:pt x="1870052" y="2271880"/>
                  </a:lnTo>
                  <a:lnTo>
                    <a:pt x="1872282" y="2268498"/>
                  </a:lnTo>
                  <a:lnTo>
                    <a:pt x="1871513" y="2263837"/>
                  </a:lnTo>
                  <a:lnTo>
                    <a:pt x="1868131" y="2261606"/>
                  </a:lnTo>
                  <a:lnTo>
                    <a:pt x="1863892" y="2258615"/>
                  </a:lnTo>
                  <a:lnTo>
                    <a:pt x="1860510" y="2256385"/>
                  </a:lnTo>
                  <a:close/>
                </a:path>
                <a:path w="17990185" h="10229215">
                  <a:moveTo>
                    <a:pt x="10775782" y="6059346"/>
                  </a:moveTo>
                  <a:lnTo>
                    <a:pt x="10771831" y="6058448"/>
                  </a:lnTo>
                  <a:lnTo>
                    <a:pt x="10766739" y="6057458"/>
                  </a:lnTo>
                  <a:lnTo>
                    <a:pt x="10762788" y="6056561"/>
                  </a:lnTo>
                  <a:lnTo>
                    <a:pt x="10759225" y="6059374"/>
                  </a:lnTo>
                  <a:lnTo>
                    <a:pt x="10758409" y="6062966"/>
                  </a:lnTo>
                  <a:lnTo>
                    <a:pt x="10758328" y="6063325"/>
                  </a:lnTo>
                  <a:lnTo>
                    <a:pt x="10757905" y="6067084"/>
                  </a:lnTo>
                  <a:lnTo>
                    <a:pt x="10759718" y="6070222"/>
                  </a:lnTo>
                  <a:lnTo>
                    <a:pt x="10762718" y="6071502"/>
                  </a:lnTo>
                  <a:lnTo>
                    <a:pt x="10762860" y="6071168"/>
                  </a:lnTo>
                  <a:lnTo>
                    <a:pt x="10764194" y="6071737"/>
                  </a:lnTo>
                  <a:lnTo>
                    <a:pt x="10769287" y="6072728"/>
                  </a:lnTo>
                  <a:lnTo>
                    <a:pt x="10773238" y="6073625"/>
                  </a:lnTo>
                  <a:lnTo>
                    <a:pt x="10776801" y="6070812"/>
                  </a:lnTo>
                  <a:lnTo>
                    <a:pt x="10778515" y="6063269"/>
                  </a:lnTo>
                  <a:lnTo>
                    <a:pt x="10778596" y="6062910"/>
                  </a:lnTo>
                  <a:lnTo>
                    <a:pt x="10775782" y="6059346"/>
                  </a:lnTo>
                  <a:close/>
                </a:path>
                <a:path w="17990185" h="10229215">
                  <a:moveTo>
                    <a:pt x="13328366" y="7136769"/>
                  </a:moveTo>
                  <a:lnTo>
                    <a:pt x="13323655" y="7136729"/>
                  </a:lnTo>
                  <a:lnTo>
                    <a:pt x="13321091" y="7139969"/>
                  </a:lnTo>
                  <a:lnTo>
                    <a:pt x="13318669" y="7142876"/>
                  </a:lnTo>
                  <a:lnTo>
                    <a:pt x="13318628" y="7147586"/>
                  </a:lnTo>
                  <a:lnTo>
                    <a:pt x="13321867" y="7150149"/>
                  </a:lnTo>
                  <a:lnTo>
                    <a:pt x="13325966" y="7153474"/>
                  </a:lnTo>
                  <a:lnTo>
                    <a:pt x="13327966" y="7154327"/>
                  </a:lnTo>
                  <a:lnTo>
                    <a:pt x="13327824" y="7154660"/>
                  </a:lnTo>
                  <a:lnTo>
                    <a:pt x="13330490" y="7155797"/>
                  </a:lnTo>
                  <a:lnTo>
                    <a:pt x="13333868" y="7155268"/>
                  </a:lnTo>
                  <a:lnTo>
                    <a:pt x="13336147" y="7152695"/>
                  </a:lnTo>
                  <a:lnTo>
                    <a:pt x="13338568" y="7149788"/>
                  </a:lnTo>
                  <a:lnTo>
                    <a:pt x="13338607" y="7145078"/>
                  </a:lnTo>
                  <a:lnTo>
                    <a:pt x="13335368" y="7142514"/>
                  </a:lnTo>
                  <a:lnTo>
                    <a:pt x="13331272" y="7139191"/>
                  </a:lnTo>
                  <a:lnTo>
                    <a:pt x="13328366" y="7136769"/>
                  </a:lnTo>
                  <a:close/>
                </a:path>
                <a:path w="17990185" h="10229215">
                  <a:moveTo>
                    <a:pt x="1787674" y="2206406"/>
                  </a:moveTo>
                  <a:lnTo>
                    <a:pt x="1783012" y="2207175"/>
                  </a:lnTo>
                  <a:lnTo>
                    <a:pt x="1778552" y="2213939"/>
                  </a:lnTo>
                  <a:lnTo>
                    <a:pt x="1779320" y="2218601"/>
                  </a:lnTo>
                  <a:lnTo>
                    <a:pt x="1782702" y="2220832"/>
                  </a:lnTo>
                  <a:lnTo>
                    <a:pt x="1786942" y="2223821"/>
                  </a:lnTo>
                  <a:lnTo>
                    <a:pt x="1791608" y="2225812"/>
                  </a:lnTo>
                  <a:lnTo>
                    <a:pt x="1795270" y="2224616"/>
                  </a:lnTo>
                  <a:lnTo>
                    <a:pt x="1797216" y="2221901"/>
                  </a:lnTo>
                  <a:lnTo>
                    <a:pt x="1799447" y="2218519"/>
                  </a:lnTo>
                  <a:lnTo>
                    <a:pt x="1798678" y="2213858"/>
                  </a:lnTo>
                  <a:lnTo>
                    <a:pt x="1795296" y="2211626"/>
                  </a:lnTo>
                  <a:lnTo>
                    <a:pt x="1791056" y="2208636"/>
                  </a:lnTo>
                  <a:lnTo>
                    <a:pt x="1787674" y="2206406"/>
                  </a:lnTo>
                  <a:close/>
                </a:path>
                <a:path w="17990185" h="10229215">
                  <a:moveTo>
                    <a:pt x="10862644" y="6075519"/>
                  </a:moveTo>
                  <a:lnTo>
                    <a:pt x="10858694" y="6074622"/>
                  </a:lnTo>
                  <a:lnTo>
                    <a:pt x="10853602" y="6073631"/>
                  </a:lnTo>
                  <a:lnTo>
                    <a:pt x="10849650" y="6072734"/>
                  </a:lnTo>
                  <a:lnTo>
                    <a:pt x="10846087" y="6075547"/>
                  </a:lnTo>
                  <a:lnTo>
                    <a:pt x="10845271" y="6079139"/>
                  </a:lnTo>
                  <a:lnTo>
                    <a:pt x="10845190" y="6079498"/>
                  </a:lnTo>
                  <a:lnTo>
                    <a:pt x="10844768" y="6083258"/>
                  </a:lnTo>
                  <a:lnTo>
                    <a:pt x="10846581" y="6086395"/>
                  </a:lnTo>
                  <a:lnTo>
                    <a:pt x="10849580" y="6087674"/>
                  </a:lnTo>
                  <a:lnTo>
                    <a:pt x="10849722" y="6087341"/>
                  </a:lnTo>
                  <a:lnTo>
                    <a:pt x="10851056" y="6087910"/>
                  </a:lnTo>
                  <a:lnTo>
                    <a:pt x="10856148" y="6088900"/>
                  </a:lnTo>
                  <a:lnTo>
                    <a:pt x="10860099" y="6089797"/>
                  </a:lnTo>
                  <a:lnTo>
                    <a:pt x="10863664" y="6086985"/>
                  </a:lnTo>
                  <a:lnTo>
                    <a:pt x="10865377" y="6079442"/>
                  </a:lnTo>
                  <a:lnTo>
                    <a:pt x="10865458" y="6079083"/>
                  </a:lnTo>
                  <a:lnTo>
                    <a:pt x="10862644" y="6075519"/>
                  </a:lnTo>
                  <a:close/>
                </a:path>
                <a:path w="17990185" h="10229215">
                  <a:moveTo>
                    <a:pt x="1715456" y="2155902"/>
                  </a:moveTo>
                  <a:lnTo>
                    <a:pt x="1710794" y="2156671"/>
                  </a:lnTo>
                  <a:lnTo>
                    <a:pt x="1708563" y="2160053"/>
                  </a:lnTo>
                  <a:lnTo>
                    <a:pt x="1706000" y="2163293"/>
                  </a:lnTo>
                  <a:lnTo>
                    <a:pt x="1706769" y="2167955"/>
                  </a:lnTo>
                  <a:lnTo>
                    <a:pt x="1710151" y="2170186"/>
                  </a:lnTo>
                  <a:lnTo>
                    <a:pt x="1714391" y="2173176"/>
                  </a:lnTo>
                  <a:lnTo>
                    <a:pt x="1715724" y="2173744"/>
                  </a:lnTo>
                  <a:lnTo>
                    <a:pt x="1715582" y="2174077"/>
                  </a:lnTo>
                  <a:lnTo>
                    <a:pt x="1718915" y="2175499"/>
                  </a:lnTo>
                  <a:lnTo>
                    <a:pt x="1722576" y="2174303"/>
                  </a:lnTo>
                  <a:lnTo>
                    <a:pt x="1724523" y="2171588"/>
                  </a:lnTo>
                  <a:lnTo>
                    <a:pt x="1727086" y="2168349"/>
                  </a:lnTo>
                  <a:lnTo>
                    <a:pt x="1726317" y="2163687"/>
                  </a:lnTo>
                  <a:lnTo>
                    <a:pt x="1722935" y="2161457"/>
                  </a:lnTo>
                  <a:lnTo>
                    <a:pt x="1718696" y="2158466"/>
                  </a:lnTo>
                  <a:lnTo>
                    <a:pt x="1715456" y="2155902"/>
                  </a:lnTo>
                  <a:close/>
                </a:path>
                <a:path w="17990185" h="10229215">
                  <a:moveTo>
                    <a:pt x="13260750" y="7079168"/>
                  </a:moveTo>
                  <a:lnTo>
                    <a:pt x="13256564" y="7079746"/>
                  </a:lnTo>
                  <a:lnTo>
                    <a:pt x="13250770" y="7085941"/>
                  </a:lnTo>
                  <a:lnTo>
                    <a:pt x="13251206" y="7090461"/>
                  </a:lnTo>
                  <a:lnTo>
                    <a:pt x="13254445" y="7093025"/>
                  </a:lnTo>
                  <a:lnTo>
                    <a:pt x="13258541" y="7096348"/>
                  </a:lnTo>
                  <a:lnTo>
                    <a:pt x="13260543" y="7097202"/>
                  </a:lnTo>
                  <a:lnTo>
                    <a:pt x="13260401" y="7097535"/>
                  </a:lnTo>
                  <a:lnTo>
                    <a:pt x="13263068" y="7098672"/>
                  </a:lnTo>
                  <a:lnTo>
                    <a:pt x="13266443" y="7098143"/>
                  </a:lnTo>
                  <a:lnTo>
                    <a:pt x="13268723" y="7095569"/>
                  </a:lnTo>
                  <a:lnTo>
                    <a:pt x="13271619" y="7092471"/>
                  </a:lnTo>
                  <a:lnTo>
                    <a:pt x="13271185" y="7087953"/>
                  </a:lnTo>
                  <a:lnTo>
                    <a:pt x="13267946" y="7085389"/>
                  </a:lnTo>
                  <a:lnTo>
                    <a:pt x="13263847" y="7082065"/>
                  </a:lnTo>
                  <a:lnTo>
                    <a:pt x="13260750" y="7079168"/>
                  </a:lnTo>
                  <a:close/>
                </a:path>
                <a:path w="17990185" h="10229215">
                  <a:moveTo>
                    <a:pt x="10949457" y="6090884"/>
                  </a:moveTo>
                  <a:lnTo>
                    <a:pt x="10945507" y="6089986"/>
                  </a:lnTo>
                  <a:lnTo>
                    <a:pt x="10940415" y="6088995"/>
                  </a:lnTo>
                  <a:lnTo>
                    <a:pt x="10936464" y="6088098"/>
                  </a:lnTo>
                  <a:lnTo>
                    <a:pt x="10932900" y="6090911"/>
                  </a:lnTo>
                  <a:lnTo>
                    <a:pt x="10932084" y="6094503"/>
                  </a:lnTo>
                  <a:lnTo>
                    <a:pt x="10932003" y="6094862"/>
                  </a:lnTo>
                  <a:lnTo>
                    <a:pt x="10931582" y="6098622"/>
                  </a:lnTo>
                  <a:lnTo>
                    <a:pt x="10933394" y="6101759"/>
                  </a:lnTo>
                  <a:lnTo>
                    <a:pt x="10936393" y="6103038"/>
                  </a:lnTo>
                  <a:lnTo>
                    <a:pt x="10936535" y="6102705"/>
                  </a:lnTo>
                  <a:lnTo>
                    <a:pt x="10937869" y="6103274"/>
                  </a:lnTo>
                  <a:lnTo>
                    <a:pt x="10942963" y="6104264"/>
                  </a:lnTo>
                  <a:lnTo>
                    <a:pt x="10946913" y="6105162"/>
                  </a:lnTo>
                  <a:lnTo>
                    <a:pt x="10950477" y="6102349"/>
                  </a:lnTo>
                  <a:lnTo>
                    <a:pt x="10952190" y="6094806"/>
                  </a:lnTo>
                  <a:lnTo>
                    <a:pt x="10952272" y="6094447"/>
                  </a:lnTo>
                  <a:lnTo>
                    <a:pt x="10949457" y="6090884"/>
                  </a:lnTo>
                  <a:close/>
                </a:path>
                <a:path w="17990185" h="10229215">
                  <a:moveTo>
                    <a:pt x="1643664" y="2104398"/>
                  </a:moveTo>
                  <a:lnTo>
                    <a:pt x="1639003" y="2105168"/>
                  </a:lnTo>
                  <a:lnTo>
                    <a:pt x="1636773" y="2108550"/>
                  </a:lnTo>
                  <a:lnTo>
                    <a:pt x="1634208" y="2111790"/>
                  </a:lnTo>
                  <a:lnTo>
                    <a:pt x="1634977" y="2116452"/>
                  </a:lnTo>
                  <a:lnTo>
                    <a:pt x="1638359" y="2118682"/>
                  </a:lnTo>
                  <a:lnTo>
                    <a:pt x="1642599" y="2121672"/>
                  </a:lnTo>
                  <a:lnTo>
                    <a:pt x="1643932" y="2122241"/>
                  </a:lnTo>
                  <a:lnTo>
                    <a:pt x="1643790" y="2122574"/>
                  </a:lnTo>
                  <a:lnTo>
                    <a:pt x="1647123" y="2123995"/>
                  </a:lnTo>
                  <a:lnTo>
                    <a:pt x="1650785" y="2122801"/>
                  </a:lnTo>
                  <a:lnTo>
                    <a:pt x="1652732" y="2120085"/>
                  </a:lnTo>
                  <a:lnTo>
                    <a:pt x="1655295" y="2116845"/>
                  </a:lnTo>
                  <a:lnTo>
                    <a:pt x="1654526" y="2112184"/>
                  </a:lnTo>
                  <a:lnTo>
                    <a:pt x="1651144" y="2109953"/>
                  </a:lnTo>
                  <a:lnTo>
                    <a:pt x="1646904" y="2106963"/>
                  </a:lnTo>
                  <a:lnTo>
                    <a:pt x="1643664" y="2104398"/>
                  </a:lnTo>
                  <a:close/>
                </a:path>
                <a:path w="17990185" h="10229215">
                  <a:moveTo>
                    <a:pt x="11036462" y="6106722"/>
                  </a:moveTo>
                  <a:lnTo>
                    <a:pt x="11032512" y="6105825"/>
                  </a:lnTo>
                  <a:lnTo>
                    <a:pt x="11027419" y="6104835"/>
                  </a:lnTo>
                  <a:lnTo>
                    <a:pt x="11023469" y="6103938"/>
                  </a:lnTo>
                  <a:lnTo>
                    <a:pt x="11019904" y="6106751"/>
                  </a:lnTo>
                  <a:lnTo>
                    <a:pt x="11019089" y="6110342"/>
                  </a:lnTo>
                  <a:lnTo>
                    <a:pt x="11019007" y="6110702"/>
                  </a:lnTo>
                  <a:lnTo>
                    <a:pt x="11018586" y="6114462"/>
                  </a:lnTo>
                  <a:lnTo>
                    <a:pt x="11020398" y="6117598"/>
                  </a:lnTo>
                  <a:lnTo>
                    <a:pt x="11023399" y="6118878"/>
                  </a:lnTo>
                  <a:lnTo>
                    <a:pt x="11023541" y="6118545"/>
                  </a:lnTo>
                  <a:lnTo>
                    <a:pt x="11024874" y="6119114"/>
                  </a:lnTo>
                  <a:lnTo>
                    <a:pt x="11029966" y="6120103"/>
                  </a:lnTo>
                  <a:lnTo>
                    <a:pt x="11033914" y="6121000"/>
                  </a:lnTo>
                  <a:lnTo>
                    <a:pt x="11037481" y="6118188"/>
                  </a:lnTo>
                  <a:lnTo>
                    <a:pt x="11039194" y="6110646"/>
                  </a:lnTo>
                  <a:lnTo>
                    <a:pt x="11039276" y="6110287"/>
                  </a:lnTo>
                  <a:lnTo>
                    <a:pt x="11036462" y="6106722"/>
                  </a:lnTo>
                  <a:close/>
                </a:path>
                <a:path w="17990185" h="10229215">
                  <a:moveTo>
                    <a:pt x="13192233" y="7022758"/>
                  </a:moveTo>
                  <a:lnTo>
                    <a:pt x="13187712" y="7023193"/>
                  </a:lnTo>
                  <a:lnTo>
                    <a:pt x="13182586" y="7029673"/>
                  </a:lnTo>
                  <a:lnTo>
                    <a:pt x="13183022" y="7034193"/>
                  </a:lnTo>
                  <a:lnTo>
                    <a:pt x="13186261" y="7036756"/>
                  </a:lnTo>
                  <a:lnTo>
                    <a:pt x="13190360" y="7040081"/>
                  </a:lnTo>
                  <a:lnTo>
                    <a:pt x="13192359" y="7040933"/>
                  </a:lnTo>
                  <a:lnTo>
                    <a:pt x="13192217" y="7041267"/>
                  </a:lnTo>
                  <a:lnTo>
                    <a:pt x="13194884" y="7042404"/>
                  </a:lnTo>
                  <a:lnTo>
                    <a:pt x="13198402" y="7041542"/>
                  </a:lnTo>
                  <a:lnTo>
                    <a:pt x="13200682" y="7038969"/>
                  </a:lnTo>
                  <a:lnTo>
                    <a:pt x="13203246" y="7035729"/>
                  </a:lnTo>
                  <a:lnTo>
                    <a:pt x="13202810" y="7031210"/>
                  </a:lnTo>
                  <a:lnTo>
                    <a:pt x="13199571" y="7028646"/>
                  </a:lnTo>
                  <a:lnTo>
                    <a:pt x="13195472" y="7025321"/>
                  </a:lnTo>
                  <a:lnTo>
                    <a:pt x="13192233" y="7022758"/>
                  </a:lnTo>
                  <a:close/>
                </a:path>
                <a:path w="17990185" h="10229215">
                  <a:moveTo>
                    <a:pt x="1572158" y="2052228"/>
                  </a:moveTo>
                  <a:lnTo>
                    <a:pt x="1567971" y="2052807"/>
                  </a:lnTo>
                  <a:lnTo>
                    <a:pt x="1565407" y="2056046"/>
                  </a:lnTo>
                  <a:lnTo>
                    <a:pt x="1563177" y="2059429"/>
                  </a:lnTo>
                  <a:lnTo>
                    <a:pt x="1563755" y="2063615"/>
                  </a:lnTo>
                  <a:lnTo>
                    <a:pt x="1566994" y="2066179"/>
                  </a:lnTo>
                  <a:lnTo>
                    <a:pt x="1571234" y="2069169"/>
                  </a:lnTo>
                  <a:lnTo>
                    <a:pt x="1575901" y="2071160"/>
                  </a:lnTo>
                  <a:lnTo>
                    <a:pt x="1579420" y="2070297"/>
                  </a:lnTo>
                  <a:lnTo>
                    <a:pt x="1581366" y="2067581"/>
                  </a:lnTo>
                  <a:lnTo>
                    <a:pt x="1583597" y="2064199"/>
                  </a:lnTo>
                  <a:lnTo>
                    <a:pt x="1583019" y="2060014"/>
                  </a:lnTo>
                  <a:lnTo>
                    <a:pt x="1579779" y="2057450"/>
                  </a:lnTo>
                  <a:lnTo>
                    <a:pt x="1575539" y="2054459"/>
                  </a:lnTo>
                  <a:lnTo>
                    <a:pt x="1572158" y="2052228"/>
                  </a:lnTo>
                  <a:close/>
                </a:path>
                <a:path w="17990185" h="10229215">
                  <a:moveTo>
                    <a:pt x="11123467" y="6122563"/>
                  </a:moveTo>
                  <a:lnTo>
                    <a:pt x="11119516" y="6121665"/>
                  </a:lnTo>
                  <a:lnTo>
                    <a:pt x="11114423" y="6120675"/>
                  </a:lnTo>
                  <a:lnTo>
                    <a:pt x="11110473" y="6119778"/>
                  </a:lnTo>
                  <a:lnTo>
                    <a:pt x="11106909" y="6122591"/>
                  </a:lnTo>
                  <a:lnTo>
                    <a:pt x="11106093" y="6126182"/>
                  </a:lnTo>
                  <a:lnTo>
                    <a:pt x="11106012" y="6126541"/>
                  </a:lnTo>
                  <a:lnTo>
                    <a:pt x="11105588" y="6130301"/>
                  </a:lnTo>
                  <a:lnTo>
                    <a:pt x="11107403" y="6133438"/>
                  </a:lnTo>
                  <a:lnTo>
                    <a:pt x="11110403" y="6134718"/>
                  </a:lnTo>
                  <a:lnTo>
                    <a:pt x="11110545" y="6134384"/>
                  </a:lnTo>
                  <a:lnTo>
                    <a:pt x="11111879" y="6134953"/>
                  </a:lnTo>
                  <a:lnTo>
                    <a:pt x="11116971" y="6135944"/>
                  </a:lnTo>
                  <a:lnTo>
                    <a:pt x="11120921" y="6136842"/>
                  </a:lnTo>
                  <a:lnTo>
                    <a:pt x="11124485" y="6134027"/>
                  </a:lnTo>
                  <a:lnTo>
                    <a:pt x="11126198" y="6126486"/>
                  </a:lnTo>
                  <a:lnTo>
                    <a:pt x="11126280" y="6126126"/>
                  </a:lnTo>
                  <a:lnTo>
                    <a:pt x="11123467" y="6122563"/>
                  </a:lnTo>
                  <a:close/>
                </a:path>
                <a:path w="17990185" h="10229215">
                  <a:moveTo>
                    <a:pt x="13123623" y="6967490"/>
                  </a:moveTo>
                  <a:lnTo>
                    <a:pt x="13119104" y="6967927"/>
                  </a:lnTo>
                  <a:lnTo>
                    <a:pt x="13113976" y="6974406"/>
                  </a:lnTo>
                  <a:lnTo>
                    <a:pt x="13114412" y="6978926"/>
                  </a:lnTo>
                  <a:lnTo>
                    <a:pt x="13117653" y="6981490"/>
                  </a:lnTo>
                  <a:lnTo>
                    <a:pt x="13121748" y="6984812"/>
                  </a:lnTo>
                  <a:lnTo>
                    <a:pt x="13123417" y="6985524"/>
                  </a:lnTo>
                  <a:lnTo>
                    <a:pt x="13123606" y="6985998"/>
                  </a:lnTo>
                  <a:lnTo>
                    <a:pt x="13126273" y="6987136"/>
                  </a:lnTo>
                  <a:lnTo>
                    <a:pt x="13130125" y="6986416"/>
                  </a:lnTo>
                  <a:lnTo>
                    <a:pt x="13132072" y="6983700"/>
                  </a:lnTo>
                  <a:lnTo>
                    <a:pt x="13134636" y="6980461"/>
                  </a:lnTo>
                  <a:lnTo>
                    <a:pt x="13134202" y="6975942"/>
                  </a:lnTo>
                  <a:lnTo>
                    <a:pt x="13130961" y="6973378"/>
                  </a:lnTo>
                  <a:lnTo>
                    <a:pt x="13126864" y="6970055"/>
                  </a:lnTo>
                  <a:lnTo>
                    <a:pt x="13123623" y="6967490"/>
                  </a:lnTo>
                  <a:close/>
                </a:path>
                <a:path w="17990185" h="10229215">
                  <a:moveTo>
                    <a:pt x="1502027" y="1998677"/>
                  </a:moveTo>
                  <a:lnTo>
                    <a:pt x="1497508" y="1999112"/>
                  </a:lnTo>
                  <a:lnTo>
                    <a:pt x="1494944" y="2002352"/>
                  </a:lnTo>
                  <a:lnTo>
                    <a:pt x="1492856" y="2005401"/>
                  </a:lnTo>
                  <a:lnTo>
                    <a:pt x="1493292" y="2009920"/>
                  </a:lnTo>
                  <a:lnTo>
                    <a:pt x="1496532" y="2012484"/>
                  </a:lnTo>
                  <a:lnTo>
                    <a:pt x="1500629" y="2015808"/>
                  </a:lnTo>
                  <a:lnTo>
                    <a:pt x="1505296" y="2017798"/>
                  </a:lnTo>
                  <a:lnTo>
                    <a:pt x="1508815" y="2016936"/>
                  </a:lnTo>
                  <a:lnTo>
                    <a:pt x="1510762" y="2014221"/>
                  </a:lnTo>
                  <a:lnTo>
                    <a:pt x="1512850" y="2011172"/>
                  </a:lnTo>
                  <a:lnTo>
                    <a:pt x="1512414" y="2006652"/>
                  </a:lnTo>
                  <a:lnTo>
                    <a:pt x="1509174" y="2004088"/>
                  </a:lnTo>
                  <a:lnTo>
                    <a:pt x="1505076" y="2000765"/>
                  </a:lnTo>
                  <a:lnTo>
                    <a:pt x="1502027" y="1998677"/>
                  </a:lnTo>
                  <a:close/>
                </a:path>
                <a:path w="17990185" h="10229215">
                  <a:moveTo>
                    <a:pt x="11209996" y="6138594"/>
                  </a:moveTo>
                  <a:lnTo>
                    <a:pt x="11206044" y="6137696"/>
                  </a:lnTo>
                  <a:lnTo>
                    <a:pt x="11200953" y="6136706"/>
                  </a:lnTo>
                  <a:lnTo>
                    <a:pt x="11197002" y="6135808"/>
                  </a:lnTo>
                  <a:lnTo>
                    <a:pt x="11193439" y="6138622"/>
                  </a:lnTo>
                  <a:lnTo>
                    <a:pt x="11192623" y="6142213"/>
                  </a:lnTo>
                  <a:lnTo>
                    <a:pt x="11191786" y="6146190"/>
                  </a:lnTo>
                  <a:lnTo>
                    <a:pt x="11193931" y="6149468"/>
                  </a:lnTo>
                  <a:lnTo>
                    <a:pt x="11196932" y="6150748"/>
                  </a:lnTo>
                  <a:lnTo>
                    <a:pt x="11197074" y="6150415"/>
                  </a:lnTo>
                  <a:lnTo>
                    <a:pt x="11198407" y="6150984"/>
                  </a:lnTo>
                  <a:lnTo>
                    <a:pt x="11203500" y="6151975"/>
                  </a:lnTo>
                  <a:lnTo>
                    <a:pt x="11207450" y="6152872"/>
                  </a:lnTo>
                  <a:lnTo>
                    <a:pt x="11211015" y="6150058"/>
                  </a:lnTo>
                  <a:lnTo>
                    <a:pt x="11212728" y="6142517"/>
                  </a:lnTo>
                  <a:lnTo>
                    <a:pt x="11212810" y="6142157"/>
                  </a:lnTo>
                  <a:lnTo>
                    <a:pt x="11209996" y="6138594"/>
                  </a:lnTo>
                  <a:close/>
                </a:path>
                <a:path w="17990185" h="10229215">
                  <a:moveTo>
                    <a:pt x="13053303" y="6913462"/>
                  </a:moveTo>
                  <a:lnTo>
                    <a:pt x="13048784" y="6913899"/>
                  </a:lnTo>
                  <a:lnTo>
                    <a:pt x="13046219" y="6917139"/>
                  </a:lnTo>
                  <a:lnTo>
                    <a:pt x="13044131" y="6920187"/>
                  </a:lnTo>
                  <a:lnTo>
                    <a:pt x="13044566" y="6924706"/>
                  </a:lnTo>
                  <a:lnTo>
                    <a:pt x="13047806" y="6927270"/>
                  </a:lnTo>
                  <a:lnTo>
                    <a:pt x="13051904" y="6930594"/>
                  </a:lnTo>
                  <a:lnTo>
                    <a:pt x="13056236" y="6932442"/>
                  </a:lnTo>
                  <a:lnTo>
                    <a:pt x="13059756" y="6931579"/>
                  </a:lnTo>
                  <a:lnTo>
                    <a:pt x="13061702" y="6928864"/>
                  </a:lnTo>
                  <a:lnTo>
                    <a:pt x="13064124" y="6925957"/>
                  </a:lnTo>
                  <a:lnTo>
                    <a:pt x="13063689" y="6921439"/>
                  </a:lnTo>
                  <a:lnTo>
                    <a:pt x="13060449" y="6918875"/>
                  </a:lnTo>
                  <a:lnTo>
                    <a:pt x="13056351" y="6915551"/>
                  </a:lnTo>
                  <a:lnTo>
                    <a:pt x="13053303" y="6913462"/>
                  </a:lnTo>
                  <a:close/>
                </a:path>
                <a:path w="17990185" h="10229215">
                  <a:moveTo>
                    <a:pt x="11296858" y="6154766"/>
                  </a:moveTo>
                  <a:lnTo>
                    <a:pt x="11292908" y="6153869"/>
                  </a:lnTo>
                  <a:lnTo>
                    <a:pt x="11287815" y="6152879"/>
                  </a:lnTo>
                  <a:lnTo>
                    <a:pt x="11284197" y="6152124"/>
                  </a:lnTo>
                  <a:lnTo>
                    <a:pt x="11280299" y="6154794"/>
                  </a:lnTo>
                  <a:lnTo>
                    <a:pt x="11279402" y="6158745"/>
                  </a:lnTo>
                  <a:lnTo>
                    <a:pt x="11278648" y="6162363"/>
                  </a:lnTo>
                  <a:lnTo>
                    <a:pt x="11280795" y="6165642"/>
                  </a:lnTo>
                  <a:lnTo>
                    <a:pt x="11283794" y="6166921"/>
                  </a:lnTo>
                  <a:lnTo>
                    <a:pt x="11283936" y="6166588"/>
                  </a:lnTo>
                  <a:lnTo>
                    <a:pt x="11285269" y="6167157"/>
                  </a:lnTo>
                  <a:lnTo>
                    <a:pt x="11290362" y="6168148"/>
                  </a:lnTo>
                  <a:lnTo>
                    <a:pt x="11293979" y="6168903"/>
                  </a:lnTo>
                  <a:lnTo>
                    <a:pt x="11298019" y="6165898"/>
                  </a:lnTo>
                  <a:lnTo>
                    <a:pt x="11299529" y="6158664"/>
                  </a:lnTo>
                  <a:lnTo>
                    <a:pt x="11296858" y="6154766"/>
                  </a:lnTo>
                  <a:close/>
                </a:path>
                <a:path w="17990185" h="10229215">
                  <a:moveTo>
                    <a:pt x="1432516" y="1944600"/>
                  </a:moveTo>
                  <a:lnTo>
                    <a:pt x="1427996" y="1945035"/>
                  </a:lnTo>
                  <a:lnTo>
                    <a:pt x="1422868" y="1951516"/>
                  </a:lnTo>
                  <a:lnTo>
                    <a:pt x="1423304" y="1956034"/>
                  </a:lnTo>
                  <a:lnTo>
                    <a:pt x="1426544" y="1958599"/>
                  </a:lnTo>
                  <a:lnTo>
                    <a:pt x="1430642" y="1961922"/>
                  </a:lnTo>
                  <a:lnTo>
                    <a:pt x="1432309" y="1962633"/>
                  </a:lnTo>
                  <a:lnTo>
                    <a:pt x="1432499" y="1963109"/>
                  </a:lnTo>
                  <a:lnTo>
                    <a:pt x="1435166" y="1964246"/>
                  </a:lnTo>
                  <a:lnTo>
                    <a:pt x="1439019" y="1963526"/>
                  </a:lnTo>
                  <a:lnTo>
                    <a:pt x="1440965" y="1960810"/>
                  </a:lnTo>
                  <a:lnTo>
                    <a:pt x="1443529" y="1957570"/>
                  </a:lnTo>
                  <a:lnTo>
                    <a:pt x="1443093" y="1953051"/>
                  </a:lnTo>
                  <a:lnTo>
                    <a:pt x="1439853" y="1950487"/>
                  </a:lnTo>
                  <a:lnTo>
                    <a:pt x="1435756" y="1947163"/>
                  </a:lnTo>
                  <a:lnTo>
                    <a:pt x="1432516" y="1944600"/>
                  </a:lnTo>
                  <a:close/>
                </a:path>
                <a:path w="17990185" h="10229215">
                  <a:moveTo>
                    <a:pt x="12982080" y="6860626"/>
                  </a:moveTo>
                  <a:lnTo>
                    <a:pt x="12977893" y="6861204"/>
                  </a:lnTo>
                  <a:lnTo>
                    <a:pt x="12975329" y="6864444"/>
                  </a:lnTo>
                  <a:lnTo>
                    <a:pt x="12973099" y="6867825"/>
                  </a:lnTo>
                  <a:lnTo>
                    <a:pt x="12973677" y="6872012"/>
                  </a:lnTo>
                  <a:lnTo>
                    <a:pt x="12976917" y="6874577"/>
                  </a:lnTo>
                  <a:lnTo>
                    <a:pt x="12981157" y="6877566"/>
                  </a:lnTo>
                  <a:lnTo>
                    <a:pt x="12985823" y="6879557"/>
                  </a:lnTo>
                  <a:lnTo>
                    <a:pt x="12989342" y="6878694"/>
                  </a:lnTo>
                  <a:lnTo>
                    <a:pt x="12991288" y="6875979"/>
                  </a:lnTo>
                  <a:lnTo>
                    <a:pt x="12993519" y="6872597"/>
                  </a:lnTo>
                  <a:lnTo>
                    <a:pt x="12992941" y="6868410"/>
                  </a:lnTo>
                  <a:lnTo>
                    <a:pt x="12989701" y="6865847"/>
                  </a:lnTo>
                  <a:lnTo>
                    <a:pt x="12985462" y="6862857"/>
                  </a:lnTo>
                  <a:lnTo>
                    <a:pt x="12982080" y="6860626"/>
                  </a:lnTo>
                  <a:close/>
                </a:path>
                <a:path w="17990185" h="10229215">
                  <a:moveTo>
                    <a:pt x="11383960" y="6172224"/>
                  </a:moveTo>
                  <a:lnTo>
                    <a:pt x="11380009" y="6171326"/>
                  </a:lnTo>
                  <a:lnTo>
                    <a:pt x="11374917" y="6170336"/>
                  </a:lnTo>
                  <a:lnTo>
                    <a:pt x="11370824" y="6169772"/>
                  </a:lnTo>
                  <a:lnTo>
                    <a:pt x="11367070" y="6172110"/>
                  </a:lnTo>
                  <a:lnTo>
                    <a:pt x="11366171" y="6176060"/>
                  </a:lnTo>
                  <a:lnTo>
                    <a:pt x="11365558" y="6179344"/>
                  </a:lnTo>
                  <a:lnTo>
                    <a:pt x="11367564" y="6182957"/>
                  </a:lnTo>
                  <a:lnTo>
                    <a:pt x="11371896" y="6184805"/>
                  </a:lnTo>
                  <a:lnTo>
                    <a:pt x="11376989" y="6185796"/>
                  </a:lnTo>
                  <a:lnTo>
                    <a:pt x="11381082" y="6186361"/>
                  </a:lnTo>
                  <a:lnTo>
                    <a:pt x="11384837" y="6184022"/>
                  </a:lnTo>
                  <a:lnTo>
                    <a:pt x="11385735" y="6180072"/>
                  </a:lnTo>
                  <a:lnTo>
                    <a:pt x="11386248" y="6176351"/>
                  </a:lnTo>
                  <a:lnTo>
                    <a:pt x="11386299" y="6175978"/>
                  </a:lnTo>
                  <a:lnTo>
                    <a:pt x="11383960" y="6172224"/>
                  </a:lnTo>
                  <a:close/>
                </a:path>
                <a:path w="17990185" h="10229215">
                  <a:moveTo>
                    <a:pt x="1363097" y="1889381"/>
                  </a:moveTo>
                  <a:lnTo>
                    <a:pt x="1358577" y="1889817"/>
                  </a:lnTo>
                  <a:lnTo>
                    <a:pt x="1353450" y="1896297"/>
                  </a:lnTo>
                  <a:lnTo>
                    <a:pt x="1353886" y="1900816"/>
                  </a:lnTo>
                  <a:lnTo>
                    <a:pt x="1357125" y="1903380"/>
                  </a:lnTo>
                  <a:lnTo>
                    <a:pt x="1361223" y="1906703"/>
                  </a:lnTo>
                  <a:lnTo>
                    <a:pt x="1362890" y="1907414"/>
                  </a:lnTo>
                  <a:lnTo>
                    <a:pt x="1363081" y="1907889"/>
                  </a:lnTo>
                  <a:lnTo>
                    <a:pt x="1365747" y="1909027"/>
                  </a:lnTo>
                  <a:lnTo>
                    <a:pt x="1369600" y="1908307"/>
                  </a:lnTo>
                  <a:lnTo>
                    <a:pt x="1371546" y="1905591"/>
                  </a:lnTo>
                  <a:lnTo>
                    <a:pt x="1374110" y="1902352"/>
                  </a:lnTo>
                  <a:lnTo>
                    <a:pt x="1373674" y="1897832"/>
                  </a:lnTo>
                  <a:lnTo>
                    <a:pt x="1370434" y="1895269"/>
                  </a:lnTo>
                  <a:lnTo>
                    <a:pt x="1366337" y="1891945"/>
                  </a:lnTo>
                  <a:lnTo>
                    <a:pt x="1363097" y="1889381"/>
                  </a:lnTo>
                  <a:close/>
                </a:path>
                <a:path w="17990185" h="10229215">
                  <a:moveTo>
                    <a:pt x="12910907" y="6808598"/>
                  </a:moveTo>
                  <a:lnTo>
                    <a:pt x="12906244" y="6809367"/>
                  </a:lnTo>
                  <a:lnTo>
                    <a:pt x="12904014" y="6812749"/>
                  </a:lnTo>
                  <a:lnTo>
                    <a:pt x="12901449" y="6815989"/>
                  </a:lnTo>
                  <a:lnTo>
                    <a:pt x="12902219" y="6820651"/>
                  </a:lnTo>
                  <a:lnTo>
                    <a:pt x="12905601" y="6822881"/>
                  </a:lnTo>
                  <a:lnTo>
                    <a:pt x="12909842" y="6825871"/>
                  </a:lnTo>
                  <a:lnTo>
                    <a:pt x="12911175" y="6826440"/>
                  </a:lnTo>
                  <a:lnTo>
                    <a:pt x="12911033" y="6826774"/>
                  </a:lnTo>
                  <a:lnTo>
                    <a:pt x="12914365" y="6828196"/>
                  </a:lnTo>
                  <a:lnTo>
                    <a:pt x="12918026" y="6827000"/>
                  </a:lnTo>
                  <a:lnTo>
                    <a:pt x="12919973" y="6824284"/>
                  </a:lnTo>
                  <a:lnTo>
                    <a:pt x="12922537" y="6821044"/>
                  </a:lnTo>
                  <a:lnTo>
                    <a:pt x="12921767" y="6816382"/>
                  </a:lnTo>
                  <a:lnTo>
                    <a:pt x="12918386" y="6814152"/>
                  </a:lnTo>
                  <a:lnTo>
                    <a:pt x="12914146" y="6811162"/>
                  </a:lnTo>
                  <a:lnTo>
                    <a:pt x="12910907" y="6808598"/>
                  </a:lnTo>
                  <a:close/>
                </a:path>
                <a:path w="17990185" h="10229215">
                  <a:moveTo>
                    <a:pt x="11470587" y="6189872"/>
                  </a:moveTo>
                  <a:lnTo>
                    <a:pt x="11466637" y="6188975"/>
                  </a:lnTo>
                  <a:lnTo>
                    <a:pt x="11461543" y="6187984"/>
                  </a:lnTo>
                  <a:lnTo>
                    <a:pt x="11457451" y="6187420"/>
                  </a:lnTo>
                  <a:lnTo>
                    <a:pt x="11453695" y="6189758"/>
                  </a:lnTo>
                  <a:lnTo>
                    <a:pt x="11452798" y="6193708"/>
                  </a:lnTo>
                  <a:lnTo>
                    <a:pt x="11452185" y="6196993"/>
                  </a:lnTo>
                  <a:lnTo>
                    <a:pt x="11454190" y="6200606"/>
                  </a:lnTo>
                  <a:lnTo>
                    <a:pt x="11458523" y="6202454"/>
                  </a:lnTo>
                  <a:lnTo>
                    <a:pt x="11463616" y="6203444"/>
                  </a:lnTo>
                  <a:lnTo>
                    <a:pt x="11467708" y="6204008"/>
                  </a:lnTo>
                  <a:lnTo>
                    <a:pt x="11471463" y="6201670"/>
                  </a:lnTo>
                  <a:lnTo>
                    <a:pt x="11472360" y="6197720"/>
                  </a:lnTo>
                  <a:lnTo>
                    <a:pt x="11472873" y="6193998"/>
                  </a:lnTo>
                  <a:lnTo>
                    <a:pt x="11472924" y="6193627"/>
                  </a:lnTo>
                  <a:lnTo>
                    <a:pt x="11470587" y="6189872"/>
                  </a:lnTo>
                  <a:close/>
                </a:path>
                <a:path w="17990185" h="10229215">
                  <a:moveTo>
                    <a:pt x="1294296" y="1833638"/>
                  </a:moveTo>
                  <a:lnTo>
                    <a:pt x="1289776" y="1834073"/>
                  </a:lnTo>
                  <a:lnTo>
                    <a:pt x="1284649" y="1840553"/>
                  </a:lnTo>
                  <a:lnTo>
                    <a:pt x="1285084" y="1845073"/>
                  </a:lnTo>
                  <a:lnTo>
                    <a:pt x="1288324" y="1847636"/>
                  </a:lnTo>
                  <a:lnTo>
                    <a:pt x="1292422" y="1850960"/>
                  </a:lnTo>
                  <a:lnTo>
                    <a:pt x="1297088" y="1852951"/>
                  </a:lnTo>
                  <a:lnTo>
                    <a:pt x="1300465" y="1852422"/>
                  </a:lnTo>
                  <a:lnTo>
                    <a:pt x="1302745" y="1849848"/>
                  </a:lnTo>
                  <a:lnTo>
                    <a:pt x="1305309" y="1846609"/>
                  </a:lnTo>
                  <a:lnTo>
                    <a:pt x="1304873" y="1842089"/>
                  </a:lnTo>
                  <a:lnTo>
                    <a:pt x="1301633" y="1839526"/>
                  </a:lnTo>
                  <a:lnTo>
                    <a:pt x="1297535" y="1836202"/>
                  </a:lnTo>
                  <a:lnTo>
                    <a:pt x="1294296" y="1833638"/>
                  </a:lnTo>
                  <a:close/>
                </a:path>
                <a:path w="17990185" h="10229215">
                  <a:moveTo>
                    <a:pt x="12838021" y="6757810"/>
                  </a:moveTo>
                  <a:lnTo>
                    <a:pt x="12833359" y="6758580"/>
                  </a:lnTo>
                  <a:lnTo>
                    <a:pt x="12828898" y="6765343"/>
                  </a:lnTo>
                  <a:lnTo>
                    <a:pt x="12829668" y="6770005"/>
                  </a:lnTo>
                  <a:lnTo>
                    <a:pt x="12833050" y="6772235"/>
                  </a:lnTo>
                  <a:lnTo>
                    <a:pt x="12837289" y="6775225"/>
                  </a:lnTo>
                  <a:lnTo>
                    <a:pt x="12841955" y="6777216"/>
                  </a:lnTo>
                  <a:lnTo>
                    <a:pt x="12845475" y="6776354"/>
                  </a:lnTo>
                  <a:lnTo>
                    <a:pt x="12847564" y="6773305"/>
                  </a:lnTo>
                  <a:lnTo>
                    <a:pt x="12849794" y="6769923"/>
                  </a:lnTo>
                  <a:lnTo>
                    <a:pt x="12849025" y="6765262"/>
                  </a:lnTo>
                  <a:lnTo>
                    <a:pt x="12845643" y="6763031"/>
                  </a:lnTo>
                  <a:lnTo>
                    <a:pt x="12841402" y="6760040"/>
                  </a:lnTo>
                  <a:lnTo>
                    <a:pt x="12838021" y="6757810"/>
                  </a:lnTo>
                  <a:close/>
                </a:path>
                <a:path w="17990185" h="10229215">
                  <a:moveTo>
                    <a:pt x="11556503" y="6209186"/>
                  </a:moveTo>
                  <a:lnTo>
                    <a:pt x="11552553" y="6208289"/>
                  </a:lnTo>
                  <a:lnTo>
                    <a:pt x="11547460" y="6207299"/>
                  </a:lnTo>
                  <a:lnTo>
                    <a:pt x="11543509" y="6206402"/>
                  </a:lnTo>
                  <a:lnTo>
                    <a:pt x="11539754" y="6208740"/>
                  </a:lnTo>
                  <a:lnTo>
                    <a:pt x="11538857" y="6212691"/>
                  </a:lnTo>
                  <a:lnTo>
                    <a:pt x="11538244" y="6215975"/>
                  </a:lnTo>
                  <a:lnTo>
                    <a:pt x="11539915" y="6219445"/>
                  </a:lnTo>
                  <a:lnTo>
                    <a:pt x="11544249" y="6221294"/>
                  </a:lnTo>
                  <a:lnTo>
                    <a:pt x="11549340" y="6222284"/>
                  </a:lnTo>
                  <a:lnTo>
                    <a:pt x="11553292" y="6223181"/>
                  </a:lnTo>
                  <a:lnTo>
                    <a:pt x="11557046" y="6220844"/>
                  </a:lnTo>
                  <a:lnTo>
                    <a:pt x="11558841" y="6212942"/>
                  </a:lnTo>
                  <a:lnTo>
                    <a:pt x="11556503" y="6209186"/>
                  </a:lnTo>
                  <a:close/>
                </a:path>
                <a:path w="17990185" h="10229215">
                  <a:moveTo>
                    <a:pt x="12764141" y="6709356"/>
                  </a:moveTo>
                  <a:lnTo>
                    <a:pt x="12759812" y="6710266"/>
                  </a:lnTo>
                  <a:lnTo>
                    <a:pt x="12755352" y="6717031"/>
                  </a:lnTo>
                  <a:lnTo>
                    <a:pt x="12756262" y="6721359"/>
                  </a:lnTo>
                  <a:lnTo>
                    <a:pt x="12759645" y="6723590"/>
                  </a:lnTo>
                  <a:lnTo>
                    <a:pt x="12764027" y="6726246"/>
                  </a:lnTo>
                  <a:lnTo>
                    <a:pt x="12765360" y="6726815"/>
                  </a:lnTo>
                  <a:lnTo>
                    <a:pt x="12764885" y="6727006"/>
                  </a:lnTo>
                  <a:lnTo>
                    <a:pt x="12768219" y="6728429"/>
                  </a:lnTo>
                  <a:lnTo>
                    <a:pt x="12771879" y="6727233"/>
                  </a:lnTo>
                  <a:lnTo>
                    <a:pt x="12773968" y="6724184"/>
                  </a:lnTo>
                  <a:lnTo>
                    <a:pt x="12776199" y="6720802"/>
                  </a:lnTo>
                  <a:lnTo>
                    <a:pt x="12775288" y="6716474"/>
                  </a:lnTo>
                  <a:lnTo>
                    <a:pt x="12771906" y="6714243"/>
                  </a:lnTo>
                  <a:lnTo>
                    <a:pt x="12767523" y="6711587"/>
                  </a:lnTo>
                  <a:lnTo>
                    <a:pt x="12764141" y="6709356"/>
                  </a:lnTo>
                  <a:close/>
                </a:path>
                <a:path w="17990185" h="10229215">
                  <a:moveTo>
                    <a:pt x="11642801" y="6229453"/>
                  </a:moveTo>
                  <a:lnTo>
                    <a:pt x="11638851" y="6228556"/>
                  </a:lnTo>
                  <a:lnTo>
                    <a:pt x="11633900" y="6227232"/>
                  </a:lnTo>
                  <a:lnTo>
                    <a:pt x="11629950" y="6226335"/>
                  </a:lnTo>
                  <a:lnTo>
                    <a:pt x="11625861" y="6228530"/>
                  </a:lnTo>
                  <a:lnTo>
                    <a:pt x="11624963" y="6232480"/>
                  </a:lnTo>
                  <a:lnTo>
                    <a:pt x="11624208" y="6236098"/>
                  </a:lnTo>
                  <a:lnTo>
                    <a:pt x="11625880" y="6239568"/>
                  </a:lnTo>
                  <a:lnTo>
                    <a:pt x="11629214" y="6240990"/>
                  </a:lnTo>
                  <a:lnTo>
                    <a:pt x="11629356" y="6240657"/>
                  </a:lnTo>
                  <a:lnTo>
                    <a:pt x="11630355" y="6241083"/>
                  </a:lnTo>
                  <a:lnTo>
                    <a:pt x="11635305" y="6242407"/>
                  </a:lnTo>
                  <a:lnTo>
                    <a:pt x="11639257" y="6243305"/>
                  </a:lnTo>
                  <a:lnTo>
                    <a:pt x="11643344" y="6241109"/>
                  </a:lnTo>
                  <a:lnTo>
                    <a:pt x="11644242" y="6237159"/>
                  </a:lnTo>
                  <a:lnTo>
                    <a:pt x="11644997" y="6233542"/>
                  </a:lnTo>
                  <a:lnTo>
                    <a:pt x="11642801" y="6229453"/>
                  </a:lnTo>
                  <a:close/>
                </a:path>
                <a:path w="17990185" h="10229215">
                  <a:moveTo>
                    <a:pt x="1227255" y="1777463"/>
                  </a:moveTo>
                  <a:lnTo>
                    <a:pt x="1222544" y="1777424"/>
                  </a:lnTo>
                  <a:lnTo>
                    <a:pt x="1219980" y="1780663"/>
                  </a:lnTo>
                  <a:lnTo>
                    <a:pt x="1217558" y="1783570"/>
                  </a:lnTo>
                  <a:lnTo>
                    <a:pt x="1217519" y="1788281"/>
                  </a:lnTo>
                  <a:lnTo>
                    <a:pt x="1220759" y="1790845"/>
                  </a:lnTo>
                  <a:lnTo>
                    <a:pt x="1224856" y="1794168"/>
                  </a:lnTo>
                  <a:lnTo>
                    <a:pt x="1226856" y="1795021"/>
                  </a:lnTo>
                  <a:lnTo>
                    <a:pt x="1226714" y="1795355"/>
                  </a:lnTo>
                  <a:lnTo>
                    <a:pt x="1229380" y="1796492"/>
                  </a:lnTo>
                  <a:lnTo>
                    <a:pt x="1232758" y="1795963"/>
                  </a:lnTo>
                  <a:lnTo>
                    <a:pt x="1235037" y="1793390"/>
                  </a:lnTo>
                  <a:lnTo>
                    <a:pt x="1237459" y="1790483"/>
                  </a:lnTo>
                  <a:lnTo>
                    <a:pt x="1237498" y="1785773"/>
                  </a:lnTo>
                  <a:lnTo>
                    <a:pt x="1234259" y="1783209"/>
                  </a:lnTo>
                  <a:lnTo>
                    <a:pt x="1230161" y="1779885"/>
                  </a:lnTo>
                  <a:lnTo>
                    <a:pt x="1227255" y="1777463"/>
                  </a:lnTo>
                  <a:close/>
                </a:path>
                <a:path w="17990185" h="10229215">
                  <a:moveTo>
                    <a:pt x="12689501" y="6661758"/>
                  </a:moveTo>
                  <a:lnTo>
                    <a:pt x="12685173" y="6662670"/>
                  </a:lnTo>
                  <a:lnTo>
                    <a:pt x="12682943" y="6666052"/>
                  </a:lnTo>
                  <a:lnTo>
                    <a:pt x="12681563" y="6668615"/>
                  </a:lnTo>
                  <a:lnTo>
                    <a:pt x="12681046" y="6669576"/>
                  </a:lnTo>
                  <a:lnTo>
                    <a:pt x="12681957" y="6673904"/>
                  </a:lnTo>
                  <a:lnTo>
                    <a:pt x="12685339" y="6676135"/>
                  </a:lnTo>
                  <a:lnTo>
                    <a:pt x="12689722" y="6678792"/>
                  </a:lnTo>
                  <a:lnTo>
                    <a:pt x="12694054" y="6680641"/>
                  </a:lnTo>
                  <a:lnTo>
                    <a:pt x="12697715" y="6679445"/>
                  </a:lnTo>
                  <a:lnTo>
                    <a:pt x="12699804" y="6676396"/>
                  </a:lnTo>
                  <a:lnTo>
                    <a:pt x="12701184" y="6673833"/>
                  </a:lnTo>
                  <a:lnTo>
                    <a:pt x="12701701" y="6672872"/>
                  </a:lnTo>
                  <a:lnTo>
                    <a:pt x="12700790" y="6668543"/>
                  </a:lnTo>
                  <a:lnTo>
                    <a:pt x="12697408" y="6666312"/>
                  </a:lnTo>
                  <a:lnTo>
                    <a:pt x="12693025" y="6663655"/>
                  </a:lnTo>
                  <a:lnTo>
                    <a:pt x="12689501" y="6661758"/>
                  </a:lnTo>
                  <a:close/>
                </a:path>
                <a:path w="17990185" h="10229215">
                  <a:moveTo>
                    <a:pt x="11728531" y="6251052"/>
                  </a:moveTo>
                  <a:lnTo>
                    <a:pt x="11724580" y="6250155"/>
                  </a:lnTo>
                  <a:lnTo>
                    <a:pt x="11719630" y="6248831"/>
                  </a:lnTo>
                  <a:lnTo>
                    <a:pt x="11715680" y="6247934"/>
                  </a:lnTo>
                  <a:lnTo>
                    <a:pt x="11711591" y="6250129"/>
                  </a:lnTo>
                  <a:lnTo>
                    <a:pt x="11710694" y="6254080"/>
                  </a:lnTo>
                  <a:lnTo>
                    <a:pt x="11709938" y="6257697"/>
                  </a:lnTo>
                  <a:lnTo>
                    <a:pt x="11711609" y="6261168"/>
                  </a:lnTo>
                  <a:lnTo>
                    <a:pt x="11715943" y="6263017"/>
                  </a:lnTo>
                  <a:lnTo>
                    <a:pt x="11720892" y="6264340"/>
                  </a:lnTo>
                  <a:lnTo>
                    <a:pt x="11724844" y="6265238"/>
                  </a:lnTo>
                  <a:lnTo>
                    <a:pt x="11728933" y="6263042"/>
                  </a:lnTo>
                  <a:lnTo>
                    <a:pt x="11730727" y="6255141"/>
                  </a:lnTo>
                  <a:lnTo>
                    <a:pt x="11728531" y="6251052"/>
                  </a:lnTo>
                  <a:close/>
                </a:path>
                <a:path w="17990185" h="10229215">
                  <a:moveTo>
                    <a:pt x="12614010" y="6616162"/>
                  </a:moveTo>
                  <a:lnTo>
                    <a:pt x="12609205" y="6617264"/>
                  </a:lnTo>
                  <a:lnTo>
                    <a:pt x="12607825" y="6619827"/>
                  </a:lnTo>
                  <a:lnTo>
                    <a:pt x="12607308" y="6620788"/>
                  </a:lnTo>
                  <a:lnTo>
                    <a:pt x="12605219" y="6623836"/>
                  </a:lnTo>
                  <a:lnTo>
                    <a:pt x="12606321" y="6628640"/>
                  </a:lnTo>
                  <a:lnTo>
                    <a:pt x="12609846" y="6630538"/>
                  </a:lnTo>
                  <a:lnTo>
                    <a:pt x="12614228" y="6633195"/>
                  </a:lnTo>
                  <a:lnTo>
                    <a:pt x="12615228" y="6633621"/>
                  </a:lnTo>
                  <a:lnTo>
                    <a:pt x="12614753" y="6633812"/>
                  </a:lnTo>
                  <a:lnTo>
                    <a:pt x="12618085" y="6635233"/>
                  </a:lnTo>
                  <a:lnTo>
                    <a:pt x="12622080" y="6634181"/>
                  </a:lnTo>
                  <a:lnTo>
                    <a:pt x="12623485" y="6631628"/>
                  </a:lnTo>
                  <a:lnTo>
                    <a:pt x="12623836" y="6630989"/>
                  </a:lnTo>
                  <a:lnTo>
                    <a:pt x="12626066" y="6627608"/>
                  </a:lnTo>
                  <a:lnTo>
                    <a:pt x="12624963" y="6622804"/>
                  </a:lnTo>
                  <a:lnTo>
                    <a:pt x="12621439" y="6620907"/>
                  </a:lnTo>
                  <a:lnTo>
                    <a:pt x="12617058" y="6618250"/>
                  </a:lnTo>
                  <a:lnTo>
                    <a:pt x="12614010" y="6616162"/>
                  </a:lnTo>
                  <a:close/>
                </a:path>
                <a:path w="17990185" h="10229215">
                  <a:moveTo>
                    <a:pt x="11813883" y="6274460"/>
                  </a:moveTo>
                  <a:lnTo>
                    <a:pt x="11810075" y="6273230"/>
                  </a:lnTo>
                  <a:lnTo>
                    <a:pt x="11805123" y="6271905"/>
                  </a:lnTo>
                  <a:lnTo>
                    <a:pt x="11801315" y="6270675"/>
                  </a:lnTo>
                  <a:lnTo>
                    <a:pt x="11797561" y="6273013"/>
                  </a:lnTo>
                  <a:lnTo>
                    <a:pt x="11795100" y="6280630"/>
                  </a:lnTo>
                  <a:lnTo>
                    <a:pt x="11797104" y="6284242"/>
                  </a:lnTo>
                  <a:lnTo>
                    <a:pt x="11800436" y="6285663"/>
                  </a:lnTo>
                  <a:lnTo>
                    <a:pt x="11800246" y="6285189"/>
                  </a:lnTo>
                  <a:lnTo>
                    <a:pt x="11801246" y="6285616"/>
                  </a:lnTo>
                  <a:lnTo>
                    <a:pt x="11806196" y="6286939"/>
                  </a:lnTo>
                  <a:lnTo>
                    <a:pt x="11810005" y="6288170"/>
                  </a:lnTo>
                  <a:lnTo>
                    <a:pt x="11813760" y="6285832"/>
                  </a:lnTo>
                  <a:lnTo>
                    <a:pt x="11816221" y="6278215"/>
                  </a:lnTo>
                  <a:lnTo>
                    <a:pt x="11813883" y="6274460"/>
                  </a:lnTo>
                  <a:close/>
                </a:path>
                <a:path w="17990185" h="10229215">
                  <a:moveTo>
                    <a:pt x="1160258" y="1719338"/>
                  </a:moveTo>
                  <a:lnTo>
                    <a:pt x="1155547" y="1719298"/>
                  </a:lnTo>
                  <a:lnTo>
                    <a:pt x="1152983" y="1722539"/>
                  </a:lnTo>
                  <a:lnTo>
                    <a:pt x="1150561" y="1725445"/>
                  </a:lnTo>
                  <a:lnTo>
                    <a:pt x="1150522" y="1730155"/>
                  </a:lnTo>
                  <a:lnTo>
                    <a:pt x="1153762" y="1732719"/>
                  </a:lnTo>
                  <a:lnTo>
                    <a:pt x="1157859" y="1736043"/>
                  </a:lnTo>
                  <a:lnTo>
                    <a:pt x="1158384" y="1736661"/>
                  </a:lnTo>
                  <a:lnTo>
                    <a:pt x="1162383" y="1738367"/>
                  </a:lnTo>
                  <a:lnTo>
                    <a:pt x="1165903" y="1737504"/>
                  </a:lnTo>
                  <a:lnTo>
                    <a:pt x="1168040" y="1735265"/>
                  </a:lnTo>
                  <a:lnTo>
                    <a:pt x="1170462" y="1732358"/>
                  </a:lnTo>
                  <a:lnTo>
                    <a:pt x="1170501" y="1727647"/>
                  </a:lnTo>
                  <a:lnTo>
                    <a:pt x="1167262" y="1725083"/>
                  </a:lnTo>
                  <a:lnTo>
                    <a:pt x="1163164" y="1721759"/>
                  </a:lnTo>
                  <a:lnTo>
                    <a:pt x="1160258" y="1719338"/>
                  </a:lnTo>
                  <a:close/>
                </a:path>
                <a:path w="17990185" h="10229215">
                  <a:moveTo>
                    <a:pt x="11898524" y="6299535"/>
                  </a:moveTo>
                  <a:lnTo>
                    <a:pt x="11894430" y="6298970"/>
                  </a:lnTo>
                  <a:lnTo>
                    <a:pt x="11889765" y="6296980"/>
                  </a:lnTo>
                  <a:lnTo>
                    <a:pt x="11885956" y="6295749"/>
                  </a:lnTo>
                  <a:lnTo>
                    <a:pt x="11881868" y="6297945"/>
                  </a:lnTo>
                  <a:lnTo>
                    <a:pt x="11880638" y="6301753"/>
                  </a:lnTo>
                  <a:lnTo>
                    <a:pt x="11879549" y="6305229"/>
                  </a:lnTo>
                  <a:lnTo>
                    <a:pt x="11881411" y="6309175"/>
                  </a:lnTo>
                  <a:lnTo>
                    <a:pt x="11885077" y="6310738"/>
                  </a:lnTo>
                  <a:lnTo>
                    <a:pt x="11885695" y="6310214"/>
                  </a:lnTo>
                  <a:lnTo>
                    <a:pt x="11890361" y="6312204"/>
                  </a:lnTo>
                  <a:lnTo>
                    <a:pt x="11894171" y="6313435"/>
                  </a:lnTo>
                  <a:lnTo>
                    <a:pt x="11898258" y="6311240"/>
                  </a:lnTo>
                  <a:lnTo>
                    <a:pt x="11900719" y="6303622"/>
                  </a:lnTo>
                  <a:lnTo>
                    <a:pt x="11898524" y="6299535"/>
                  </a:lnTo>
                  <a:close/>
                </a:path>
                <a:path w="17990185" h="10229215">
                  <a:moveTo>
                    <a:pt x="12536805" y="6571804"/>
                  </a:moveTo>
                  <a:lnTo>
                    <a:pt x="12532335" y="6573048"/>
                  </a:lnTo>
                  <a:lnTo>
                    <a:pt x="12528540" y="6580097"/>
                  </a:lnTo>
                  <a:lnTo>
                    <a:pt x="12529785" y="6584567"/>
                  </a:lnTo>
                  <a:lnTo>
                    <a:pt x="12533309" y="6586464"/>
                  </a:lnTo>
                  <a:lnTo>
                    <a:pt x="12537691" y="6589122"/>
                  </a:lnTo>
                  <a:lnTo>
                    <a:pt x="12541691" y="6590828"/>
                  </a:lnTo>
                  <a:lnTo>
                    <a:pt x="12545828" y="6589442"/>
                  </a:lnTo>
                  <a:lnTo>
                    <a:pt x="12547583" y="6586250"/>
                  </a:lnTo>
                  <a:lnTo>
                    <a:pt x="12549480" y="6582726"/>
                  </a:lnTo>
                  <a:lnTo>
                    <a:pt x="12548236" y="6578256"/>
                  </a:lnTo>
                  <a:lnTo>
                    <a:pt x="12544711" y="6576358"/>
                  </a:lnTo>
                  <a:lnTo>
                    <a:pt x="12540330" y="6573701"/>
                  </a:lnTo>
                  <a:lnTo>
                    <a:pt x="12536805" y="6571804"/>
                  </a:lnTo>
                  <a:close/>
                </a:path>
                <a:path w="17990185" h="10229215">
                  <a:moveTo>
                    <a:pt x="11982503" y="6327084"/>
                  </a:moveTo>
                  <a:lnTo>
                    <a:pt x="11978553" y="6326187"/>
                  </a:lnTo>
                  <a:lnTo>
                    <a:pt x="11973886" y="6324196"/>
                  </a:lnTo>
                  <a:lnTo>
                    <a:pt x="11970077" y="6322966"/>
                  </a:lnTo>
                  <a:lnTo>
                    <a:pt x="11966323" y="6325304"/>
                  </a:lnTo>
                  <a:lnTo>
                    <a:pt x="11964759" y="6328970"/>
                  </a:lnTo>
                  <a:lnTo>
                    <a:pt x="11963671" y="6332445"/>
                  </a:lnTo>
                  <a:lnTo>
                    <a:pt x="11965532" y="6336390"/>
                  </a:lnTo>
                  <a:lnTo>
                    <a:pt x="11969199" y="6337954"/>
                  </a:lnTo>
                  <a:lnTo>
                    <a:pt x="11969674" y="6337764"/>
                  </a:lnTo>
                  <a:lnTo>
                    <a:pt x="11974340" y="6339754"/>
                  </a:lnTo>
                  <a:lnTo>
                    <a:pt x="11978149" y="6340985"/>
                  </a:lnTo>
                  <a:lnTo>
                    <a:pt x="11981904" y="6338647"/>
                  </a:lnTo>
                  <a:lnTo>
                    <a:pt x="11983468" y="6334981"/>
                  </a:lnTo>
                  <a:lnTo>
                    <a:pt x="11984699" y="6331172"/>
                  </a:lnTo>
                  <a:lnTo>
                    <a:pt x="11982503" y="6327084"/>
                  </a:lnTo>
                  <a:close/>
                </a:path>
                <a:path w="17990185" h="10229215">
                  <a:moveTo>
                    <a:pt x="12458940" y="6529922"/>
                  </a:moveTo>
                  <a:lnTo>
                    <a:pt x="12454469" y="6531167"/>
                  </a:lnTo>
                  <a:lnTo>
                    <a:pt x="12452905" y="6534833"/>
                  </a:lnTo>
                  <a:lnTo>
                    <a:pt x="12451008" y="6538357"/>
                  </a:lnTo>
                  <a:lnTo>
                    <a:pt x="12452253" y="6542828"/>
                  </a:lnTo>
                  <a:lnTo>
                    <a:pt x="12455635" y="6545058"/>
                  </a:lnTo>
                  <a:lnTo>
                    <a:pt x="12464301" y="6548755"/>
                  </a:lnTo>
                  <a:lnTo>
                    <a:pt x="12468629" y="6547843"/>
                  </a:lnTo>
                  <a:lnTo>
                    <a:pt x="12470193" y="6544177"/>
                  </a:lnTo>
                  <a:lnTo>
                    <a:pt x="12472090" y="6540653"/>
                  </a:lnTo>
                  <a:lnTo>
                    <a:pt x="12470845" y="6536182"/>
                  </a:lnTo>
                  <a:lnTo>
                    <a:pt x="12467463" y="6533952"/>
                  </a:lnTo>
                  <a:lnTo>
                    <a:pt x="12462797" y="6531962"/>
                  </a:lnTo>
                  <a:lnTo>
                    <a:pt x="12458940" y="6529922"/>
                  </a:lnTo>
                  <a:close/>
                </a:path>
                <a:path w="17990185" h="10229215">
                  <a:moveTo>
                    <a:pt x="12066104" y="6356442"/>
                  </a:moveTo>
                  <a:lnTo>
                    <a:pt x="12062296" y="6355212"/>
                  </a:lnTo>
                  <a:lnTo>
                    <a:pt x="12053964" y="6351658"/>
                  </a:lnTo>
                  <a:lnTo>
                    <a:pt x="12049875" y="6353853"/>
                  </a:lnTo>
                  <a:lnTo>
                    <a:pt x="12048311" y="6357519"/>
                  </a:lnTo>
                  <a:lnTo>
                    <a:pt x="12047416" y="6360289"/>
                  </a:lnTo>
                  <a:lnTo>
                    <a:pt x="12047080" y="6361328"/>
                  </a:lnTo>
                  <a:lnTo>
                    <a:pt x="12048610" y="6365131"/>
                  </a:lnTo>
                  <a:lnTo>
                    <a:pt x="12052276" y="6366695"/>
                  </a:lnTo>
                  <a:lnTo>
                    <a:pt x="12052418" y="6366362"/>
                  </a:lnTo>
                  <a:lnTo>
                    <a:pt x="12061085" y="6370059"/>
                  </a:lnTo>
                  <a:lnTo>
                    <a:pt x="12065172" y="6367863"/>
                  </a:lnTo>
                  <a:lnTo>
                    <a:pt x="12068300" y="6360530"/>
                  </a:lnTo>
                  <a:lnTo>
                    <a:pt x="12066104" y="6356442"/>
                  </a:lnTo>
                  <a:close/>
                </a:path>
                <a:path w="17990185" h="10229215">
                  <a:moveTo>
                    <a:pt x="12379888" y="6489898"/>
                  </a:moveTo>
                  <a:lnTo>
                    <a:pt x="12375608" y="6491618"/>
                  </a:lnTo>
                  <a:lnTo>
                    <a:pt x="12371815" y="6498667"/>
                  </a:lnTo>
                  <a:lnTo>
                    <a:pt x="12373392" y="6503279"/>
                  </a:lnTo>
                  <a:lnTo>
                    <a:pt x="12376916" y="6505176"/>
                  </a:lnTo>
                  <a:lnTo>
                    <a:pt x="12385583" y="6508873"/>
                  </a:lnTo>
                  <a:lnTo>
                    <a:pt x="12389720" y="6507487"/>
                  </a:lnTo>
                  <a:lnTo>
                    <a:pt x="12391284" y="6503820"/>
                  </a:lnTo>
                  <a:lnTo>
                    <a:pt x="12393182" y="6500296"/>
                  </a:lnTo>
                  <a:lnTo>
                    <a:pt x="12391603" y="6495683"/>
                  </a:lnTo>
                  <a:lnTo>
                    <a:pt x="12388079" y="6493786"/>
                  </a:lnTo>
                  <a:lnTo>
                    <a:pt x="12383412" y="6491795"/>
                  </a:lnTo>
                  <a:lnTo>
                    <a:pt x="12379888" y="6489898"/>
                  </a:lnTo>
                  <a:close/>
                </a:path>
                <a:path w="17990185" h="10229215">
                  <a:moveTo>
                    <a:pt x="12148853" y="6387801"/>
                  </a:moveTo>
                  <a:lnTo>
                    <a:pt x="12140521" y="6384246"/>
                  </a:lnTo>
                  <a:lnTo>
                    <a:pt x="12136379" y="6382873"/>
                  </a:lnTo>
                  <a:lnTo>
                    <a:pt x="12132433" y="6384735"/>
                  </a:lnTo>
                  <a:lnTo>
                    <a:pt x="12129305" y="6392068"/>
                  </a:lnTo>
                  <a:lnTo>
                    <a:pt x="12131025" y="6396348"/>
                  </a:lnTo>
                  <a:lnTo>
                    <a:pt x="12134691" y="6397912"/>
                  </a:lnTo>
                  <a:lnTo>
                    <a:pt x="12135167" y="6397721"/>
                  </a:lnTo>
                  <a:lnTo>
                    <a:pt x="12139833" y="6399711"/>
                  </a:lnTo>
                  <a:lnTo>
                    <a:pt x="12150716" y="6391747"/>
                  </a:lnTo>
                  <a:lnTo>
                    <a:pt x="12148853" y="6387801"/>
                  </a:lnTo>
                  <a:close/>
                </a:path>
                <a:path w="17990185" h="10229215">
                  <a:moveTo>
                    <a:pt x="12311840" y="6457326"/>
                  </a:moveTo>
                  <a:lnTo>
                    <a:pt x="12299841" y="6452207"/>
                  </a:lnTo>
                  <a:lnTo>
                    <a:pt x="12295562" y="6453928"/>
                  </a:lnTo>
                  <a:lnTo>
                    <a:pt x="12292434" y="6461260"/>
                  </a:lnTo>
                  <a:lnTo>
                    <a:pt x="12294011" y="6465873"/>
                  </a:lnTo>
                  <a:lnTo>
                    <a:pt x="12306011" y="6470991"/>
                  </a:lnTo>
                  <a:lnTo>
                    <a:pt x="12310290" y="6469270"/>
                  </a:lnTo>
                  <a:lnTo>
                    <a:pt x="12313417" y="6461937"/>
                  </a:lnTo>
                  <a:lnTo>
                    <a:pt x="12311840" y="6457326"/>
                  </a:lnTo>
                  <a:close/>
                </a:path>
                <a:path w="17990185" h="10229215">
                  <a:moveTo>
                    <a:pt x="12230606" y="6421492"/>
                  </a:moveTo>
                  <a:lnTo>
                    <a:pt x="12218608" y="6416374"/>
                  </a:lnTo>
                  <a:lnTo>
                    <a:pt x="12214328" y="6418094"/>
                  </a:lnTo>
                  <a:lnTo>
                    <a:pt x="12211200" y="6425427"/>
                  </a:lnTo>
                  <a:lnTo>
                    <a:pt x="12212921" y="6429706"/>
                  </a:lnTo>
                  <a:lnTo>
                    <a:pt x="12224919" y="6434824"/>
                  </a:lnTo>
                  <a:lnTo>
                    <a:pt x="12229199" y="6433105"/>
                  </a:lnTo>
                  <a:lnTo>
                    <a:pt x="12232327" y="6425771"/>
                  </a:lnTo>
                  <a:lnTo>
                    <a:pt x="12230606" y="6421492"/>
                  </a:lnTo>
                  <a:close/>
                </a:path>
                <a:path w="17990185" h="10229215">
                  <a:moveTo>
                    <a:pt x="1094638" y="1659830"/>
                  </a:moveTo>
                  <a:lnTo>
                    <a:pt x="1090119" y="1660267"/>
                  </a:lnTo>
                  <a:lnTo>
                    <a:pt x="1087364" y="1663031"/>
                  </a:lnTo>
                  <a:lnTo>
                    <a:pt x="1084467" y="1666128"/>
                  </a:lnTo>
                  <a:lnTo>
                    <a:pt x="1084902" y="1670648"/>
                  </a:lnTo>
                  <a:lnTo>
                    <a:pt x="1087667" y="1673403"/>
                  </a:lnTo>
                  <a:lnTo>
                    <a:pt x="1091622" y="1677059"/>
                  </a:lnTo>
                  <a:lnTo>
                    <a:pt x="1092481" y="1677821"/>
                  </a:lnTo>
                  <a:lnTo>
                    <a:pt x="1093813" y="1678389"/>
                  </a:lnTo>
                  <a:lnTo>
                    <a:pt x="1093671" y="1678721"/>
                  </a:lnTo>
                  <a:lnTo>
                    <a:pt x="1096338" y="1679859"/>
                  </a:lnTo>
                  <a:lnTo>
                    <a:pt x="1099857" y="1678997"/>
                  </a:lnTo>
                  <a:lnTo>
                    <a:pt x="1101994" y="1676757"/>
                  </a:lnTo>
                  <a:lnTo>
                    <a:pt x="1104891" y="1673660"/>
                  </a:lnTo>
                  <a:lnTo>
                    <a:pt x="1104455" y="1669140"/>
                  </a:lnTo>
                  <a:lnTo>
                    <a:pt x="1101691" y="1666385"/>
                  </a:lnTo>
                  <a:lnTo>
                    <a:pt x="1094638" y="1659830"/>
                  </a:lnTo>
                  <a:close/>
                </a:path>
                <a:path w="17990185" h="10229215">
                  <a:moveTo>
                    <a:pt x="1029636" y="1599799"/>
                  </a:moveTo>
                  <a:lnTo>
                    <a:pt x="1025117" y="1600235"/>
                  </a:lnTo>
                  <a:lnTo>
                    <a:pt x="1022362" y="1602999"/>
                  </a:lnTo>
                  <a:lnTo>
                    <a:pt x="1019464" y="1606097"/>
                  </a:lnTo>
                  <a:lnTo>
                    <a:pt x="1019900" y="1610616"/>
                  </a:lnTo>
                  <a:lnTo>
                    <a:pt x="1022665" y="1613371"/>
                  </a:lnTo>
                  <a:lnTo>
                    <a:pt x="1026620" y="1617028"/>
                  </a:lnTo>
                  <a:lnTo>
                    <a:pt x="1027144" y="1617645"/>
                  </a:lnTo>
                  <a:lnTo>
                    <a:pt x="1031145" y="1619352"/>
                  </a:lnTo>
                  <a:lnTo>
                    <a:pt x="1034522" y="1618822"/>
                  </a:lnTo>
                  <a:lnTo>
                    <a:pt x="1036659" y="1616583"/>
                  </a:lnTo>
                  <a:lnTo>
                    <a:pt x="1039556" y="1613485"/>
                  </a:lnTo>
                  <a:lnTo>
                    <a:pt x="1039120" y="1608965"/>
                  </a:lnTo>
                  <a:lnTo>
                    <a:pt x="1036356" y="1606211"/>
                  </a:lnTo>
                  <a:lnTo>
                    <a:pt x="1032734" y="1602695"/>
                  </a:lnTo>
                  <a:lnTo>
                    <a:pt x="1029636" y="1599799"/>
                  </a:lnTo>
                  <a:close/>
                </a:path>
                <a:path w="17990185" h="10229215">
                  <a:moveTo>
                    <a:pt x="966394" y="1539336"/>
                  </a:moveTo>
                  <a:lnTo>
                    <a:pt x="961541" y="1539629"/>
                  </a:lnTo>
                  <a:lnTo>
                    <a:pt x="956031" y="1545158"/>
                  </a:lnTo>
                  <a:lnTo>
                    <a:pt x="956325" y="1550011"/>
                  </a:lnTo>
                  <a:lnTo>
                    <a:pt x="959090" y="1552765"/>
                  </a:lnTo>
                  <a:lnTo>
                    <a:pt x="962711" y="1556280"/>
                  </a:lnTo>
                  <a:lnTo>
                    <a:pt x="963236" y="1556898"/>
                  </a:lnTo>
                  <a:lnTo>
                    <a:pt x="967569" y="1558746"/>
                  </a:lnTo>
                  <a:lnTo>
                    <a:pt x="970946" y="1558218"/>
                  </a:lnTo>
                  <a:lnTo>
                    <a:pt x="973084" y="1555978"/>
                  </a:lnTo>
                  <a:lnTo>
                    <a:pt x="975839" y="1553213"/>
                  </a:lnTo>
                  <a:lnTo>
                    <a:pt x="975545" y="1548360"/>
                  </a:lnTo>
                  <a:lnTo>
                    <a:pt x="972780" y="1545605"/>
                  </a:lnTo>
                  <a:lnTo>
                    <a:pt x="969158" y="1542091"/>
                  </a:lnTo>
                  <a:lnTo>
                    <a:pt x="966394" y="1539336"/>
                  </a:lnTo>
                  <a:close/>
                </a:path>
                <a:path w="17990185" h="10229215">
                  <a:moveTo>
                    <a:pt x="903387" y="1477397"/>
                  </a:moveTo>
                  <a:lnTo>
                    <a:pt x="898677" y="1477358"/>
                  </a:lnTo>
                  <a:lnTo>
                    <a:pt x="893167" y="1482887"/>
                  </a:lnTo>
                  <a:lnTo>
                    <a:pt x="893127" y="1487597"/>
                  </a:lnTo>
                  <a:lnTo>
                    <a:pt x="895892" y="1490352"/>
                  </a:lnTo>
                  <a:lnTo>
                    <a:pt x="899513" y="1493867"/>
                  </a:lnTo>
                  <a:lnTo>
                    <a:pt x="900371" y="1494626"/>
                  </a:lnTo>
                  <a:lnTo>
                    <a:pt x="902037" y="1495337"/>
                  </a:lnTo>
                  <a:lnTo>
                    <a:pt x="901563" y="1495528"/>
                  </a:lnTo>
                  <a:lnTo>
                    <a:pt x="904229" y="1496665"/>
                  </a:lnTo>
                  <a:lnTo>
                    <a:pt x="907606" y="1496137"/>
                  </a:lnTo>
                  <a:lnTo>
                    <a:pt x="909744" y="1493897"/>
                  </a:lnTo>
                  <a:lnTo>
                    <a:pt x="912498" y="1491133"/>
                  </a:lnTo>
                  <a:lnTo>
                    <a:pt x="912538" y="1486421"/>
                  </a:lnTo>
                  <a:lnTo>
                    <a:pt x="909774" y="1483667"/>
                  </a:lnTo>
                  <a:lnTo>
                    <a:pt x="906152" y="1480152"/>
                  </a:lnTo>
                  <a:lnTo>
                    <a:pt x="903387" y="1477397"/>
                  </a:lnTo>
                  <a:close/>
                </a:path>
                <a:path w="17990185" h="10229215">
                  <a:moveTo>
                    <a:pt x="842042" y="1413410"/>
                  </a:moveTo>
                  <a:lnTo>
                    <a:pt x="837332" y="1413370"/>
                  </a:lnTo>
                  <a:lnTo>
                    <a:pt x="831822" y="1418899"/>
                  </a:lnTo>
                  <a:lnTo>
                    <a:pt x="831783" y="1423609"/>
                  </a:lnTo>
                  <a:lnTo>
                    <a:pt x="834547" y="1426364"/>
                  </a:lnTo>
                  <a:lnTo>
                    <a:pt x="838026" y="1430213"/>
                  </a:lnTo>
                  <a:lnTo>
                    <a:pt x="838743" y="1431306"/>
                  </a:lnTo>
                  <a:lnTo>
                    <a:pt x="840408" y="1432017"/>
                  </a:lnTo>
                  <a:lnTo>
                    <a:pt x="840551" y="1431683"/>
                  </a:lnTo>
                  <a:lnTo>
                    <a:pt x="842884" y="1432679"/>
                  </a:lnTo>
                  <a:lnTo>
                    <a:pt x="846119" y="1432483"/>
                  </a:lnTo>
                  <a:lnTo>
                    <a:pt x="848256" y="1430243"/>
                  </a:lnTo>
                  <a:lnTo>
                    <a:pt x="851012" y="1427478"/>
                  </a:lnTo>
                  <a:lnTo>
                    <a:pt x="851051" y="1422768"/>
                  </a:lnTo>
                  <a:lnTo>
                    <a:pt x="848287" y="1420013"/>
                  </a:lnTo>
                  <a:lnTo>
                    <a:pt x="844807" y="1416165"/>
                  </a:lnTo>
                  <a:lnTo>
                    <a:pt x="842042" y="1413410"/>
                  </a:lnTo>
                  <a:close/>
                </a:path>
                <a:path w="17990185" h="10229215">
                  <a:moveTo>
                    <a:pt x="781791" y="1348707"/>
                  </a:moveTo>
                  <a:lnTo>
                    <a:pt x="777413" y="1348809"/>
                  </a:lnTo>
                  <a:lnTo>
                    <a:pt x="774325" y="1351431"/>
                  </a:lnTo>
                  <a:lnTo>
                    <a:pt x="771095" y="1354387"/>
                  </a:lnTo>
                  <a:lnTo>
                    <a:pt x="771197" y="1358764"/>
                  </a:lnTo>
                  <a:lnTo>
                    <a:pt x="773819" y="1361853"/>
                  </a:lnTo>
                  <a:lnTo>
                    <a:pt x="777300" y="1365701"/>
                  </a:lnTo>
                  <a:lnTo>
                    <a:pt x="777682" y="1366652"/>
                  </a:lnTo>
                  <a:lnTo>
                    <a:pt x="782348" y="1368642"/>
                  </a:lnTo>
                  <a:lnTo>
                    <a:pt x="785725" y="1368113"/>
                  </a:lnTo>
                  <a:lnTo>
                    <a:pt x="787720" y="1366207"/>
                  </a:lnTo>
                  <a:lnTo>
                    <a:pt x="790951" y="1363251"/>
                  </a:lnTo>
                  <a:lnTo>
                    <a:pt x="790848" y="1358874"/>
                  </a:lnTo>
                  <a:lnTo>
                    <a:pt x="788226" y="1355786"/>
                  </a:lnTo>
                  <a:lnTo>
                    <a:pt x="781791" y="1348707"/>
                  </a:lnTo>
                  <a:close/>
                </a:path>
                <a:path w="17990185" h="10229215">
                  <a:moveTo>
                    <a:pt x="722823" y="1283763"/>
                  </a:moveTo>
                  <a:lnTo>
                    <a:pt x="718255" y="1283391"/>
                  </a:lnTo>
                  <a:lnTo>
                    <a:pt x="712078" y="1288635"/>
                  </a:lnTo>
                  <a:lnTo>
                    <a:pt x="711706" y="1293203"/>
                  </a:lnTo>
                  <a:lnTo>
                    <a:pt x="714328" y="1296292"/>
                  </a:lnTo>
                  <a:lnTo>
                    <a:pt x="717808" y="1300139"/>
                  </a:lnTo>
                  <a:lnTo>
                    <a:pt x="718523" y="1301233"/>
                  </a:lnTo>
                  <a:lnTo>
                    <a:pt x="722856" y="1303081"/>
                  </a:lnTo>
                  <a:lnTo>
                    <a:pt x="726091" y="1302885"/>
                  </a:lnTo>
                  <a:lnTo>
                    <a:pt x="728086" y="1300979"/>
                  </a:lnTo>
                  <a:lnTo>
                    <a:pt x="731175" y="1298357"/>
                  </a:lnTo>
                  <a:lnTo>
                    <a:pt x="731547" y="1293789"/>
                  </a:lnTo>
                  <a:lnTo>
                    <a:pt x="728925" y="1290701"/>
                  </a:lnTo>
                  <a:lnTo>
                    <a:pt x="725445" y="1286852"/>
                  </a:lnTo>
                  <a:lnTo>
                    <a:pt x="722823" y="1283763"/>
                  </a:lnTo>
                  <a:close/>
                </a:path>
                <a:path w="17990185" h="10229215">
                  <a:moveTo>
                    <a:pt x="665042" y="1216963"/>
                  </a:moveTo>
                  <a:lnTo>
                    <a:pt x="660474" y="1216590"/>
                  </a:lnTo>
                  <a:lnTo>
                    <a:pt x="654297" y="1221835"/>
                  </a:lnTo>
                  <a:lnTo>
                    <a:pt x="653924" y="1226403"/>
                  </a:lnTo>
                  <a:lnTo>
                    <a:pt x="656547" y="1229491"/>
                  </a:lnTo>
                  <a:lnTo>
                    <a:pt x="660026" y="1233340"/>
                  </a:lnTo>
                  <a:lnTo>
                    <a:pt x="660742" y="1234433"/>
                  </a:lnTo>
                  <a:lnTo>
                    <a:pt x="665075" y="1236281"/>
                  </a:lnTo>
                  <a:lnTo>
                    <a:pt x="667977" y="1235943"/>
                  </a:lnTo>
                  <a:lnTo>
                    <a:pt x="670305" y="1234179"/>
                  </a:lnTo>
                  <a:lnTo>
                    <a:pt x="673394" y="1231557"/>
                  </a:lnTo>
                  <a:lnTo>
                    <a:pt x="673766" y="1226988"/>
                  </a:lnTo>
                  <a:lnTo>
                    <a:pt x="671144" y="1223900"/>
                  </a:lnTo>
                  <a:lnTo>
                    <a:pt x="667665" y="1220051"/>
                  </a:lnTo>
                  <a:lnTo>
                    <a:pt x="665042" y="1216963"/>
                  </a:lnTo>
                  <a:close/>
                </a:path>
                <a:path w="17990185" h="10229215">
                  <a:moveTo>
                    <a:pt x="608972" y="1148923"/>
                  </a:moveTo>
                  <a:lnTo>
                    <a:pt x="604546" y="1148217"/>
                  </a:lnTo>
                  <a:lnTo>
                    <a:pt x="598369" y="1153461"/>
                  </a:lnTo>
                  <a:lnTo>
                    <a:pt x="597663" y="1157887"/>
                  </a:lnTo>
                  <a:lnTo>
                    <a:pt x="600285" y="1160976"/>
                  </a:lnTo>
                  <a:lnTo>
                    <a:pt x="603623" y="1165157"/>
                  </a:lnTo>
                  <a:lnTo>
                    <a:pt x="604339" y="1166250"/>
                  </a:lnTo>
                  <a:lnTo>
                    <a:pt x="606338" y="1167103"/>
                  </a:lnTo>
                  <a:lnTo>
                    <a:pt x="606196" y="1167436"/>
                  </a:lnTo>
                  <a:lnTo>
                    <a:pt x="608529" y="1168431"/>
                  </a:lnTo>
                  <a:lnTo>
                    <a:pt x="611431" y="1168094"/>
                  </a:lnTo>
                  <a:lnTo>
                    <a:pt x="613759" y="1166329"/>
                  </a:lnTo>
                  <a:lnTo>
                    <a:pt x="617181" y="1163849"/>
                  </a:lnTo>
                  <a:lnTo>
                    <a:pt x="617554" y="1159281"/>
                  </a:lnTo>
                  <a:lnTo>
                    <a:pt x="614932" y="1156192"/>
                  </a:lnTo>
                  <a:lnTo>
                    <a:pt x="611594" y="1152011"/>
                  </a:lnTo>
                  <a:lnTo>
                    <a:pt x="608972" y="1148923"/>
                  </a:lnTo>
                  <a:close/>
                </a:path>
                <a:path w="17990185" h="10229215">
                  <a:moveTo>
                    <a:pt x="554421" y="1079167"/>
                  </a:moveTo>
                  <a:lnTo>
                    <a:pt x="549662" y="1078319"/>
                  </a:lnTo>
                  <a:lnTo>
                    <a:pt x="546574" y="1080940"/>
                  </a:lnTo>
                  <a:lnTo>
                    <a:pt x="543627" y="1083230"/>
                  </a:lnTo>
                  <a:lnTo>
                    <a:pt x="542779" y="1087989"/>
                  </a:lnTo>
                  <a:lnTo>
                    <a:pt x="545402" y="1091077"/>
                  </a:lnTo>
                  <a:lnTo>
                    <a:pt x="548739" y="1095258"/>
                  </a:lnTo>
                  <a:lnTo>
                    <a:pt x="549312" y="1096685"/>
                  </a:lnTo>
                  <a:lnTo>
                    <a:pt x="551646" y="1097680"/>
                  </a:lnTo>
                  <a:lnTo>
                    <a:pt x="551455" y="1097205"/>
                  </a:lnTo>
                  <a:lnTo>
                    <a:pt x="553788" y="1098200"/>
                  </a:lnTo>
                  <a:lnTo>
                    <a:pt x="556547" y="1098195"/>
                  </a:lnTo>
                  <a:lnTo>
                    <a:pt x="558876" y="1096431"/>
                  </a:lnTo>
                  <a:lnTo>
                    <a:pt x="561822" y="1094142"/>
                  </a:lnTo>
                  <a:lnTo>
                    <a:pt x="562670" y="1089382"/>
                  </a:lnTo>
                  <a:lnTo>
                    <a:pt x="560048" y="1086294"/>
                  </a:lnTo>
                  <a:lnTo>
                    <a:pt x="556710" y="1082112"/>
                  </a:lnTo>
                  <a:lnTo>
                    <a:pt x="554421" y="1079167"/>
                  </a:lnTo>
                  <a:close/>
                </a:path>
                <a:path w="17990185" h="10229215">
                  <a:moveTo>
                    <a:pt x="502106" y="1008788"/>
                  </a:moveTo>
                  <a:lnTo>
                    <a:pt x="497680" y="1008082"/>
                  </a:lnTo>
                  <a:lnTo>
                    <a:pt x="490837" y="1013042"/>
                  </a:lnTo>
                  <a:lnTo>
                    <a:pt x="490130" y="1017468"/>
                  </a:lnTo>
                  <a:lnTo>
                    <a:pt x="492610" y="1020890"/>
                  </a:lnTo>
                  <a:lnTo>
                    <a:pt x="495615" y="1024929"/>
                  </a:lnTo>
                  <a:lnTo>
                    <a:pt x="496188" y="1026355"/>
                  </a:lnTo>
                  <a:lnTo>
                    <a:pt x="501188" y="1028488"/>
                  </a:lnTo>
                  <a:lnTo>
                    <a:pt x="503756" y="1028008"/>
                  </a:lnTo>
                  <a:lnTo>
                    <a:pt x="505942" y="1026577"/>
                  </a:lnTo>
                  <a:lnTo>
                    <a:pt x="509364" y="1024096"/>
                  </a:lnTo>
                  <a:lnTo>
                    <a:pt x="510070" y="1019671"/>
                  </a:lnTo>
                  <a:lnTo>
                    <a:pt x="507591" y="1016249"/>
                  </a:lnTo>
                  <a:lnTo>
                    <a:pt x="504586" y="1012210"/>
                  </a:lnTo>
                  <a:lnTo>
                    <a:pt x="502106" y="1008788"/>
                  </a:lnTo>
                  <a:close/>
                </a:path>
                <a:path w="17990185" h="10229215">
                  <a:moveTo>
                    <a:pt x="450835" y="936885"/>
                  </a:moveTo>
                  <a:lnTo>
                    <a:pt x="446409" y="936179"/>
                  </a:lnTo>
                  <a:lnTo>
                    <a:pt x="443129" y="938326"/>
                  </a:lnTo>
                  <a:lnTo>
                    <a:pt x="439708" y="940806"/>
                  </a:lnTo>
                  <a:lnTo>
                    <a:pt x="439001" y="945232"/>
                  </a:lnTo>
                  <a:lnTo>
                    <a:pt x="444010" y="952884"/>
                  </a:lnTo>
                  <a:lnTo>
                    <a:pt x="444917" y="954453"/>
                  </a:lnTo>
                  <a:lnTo>
                    <a:pt x="449583" y="956443"/>
                  </a:lnTo>
                  <a:lnTo>
                    <a:pt x="452008" y="956296"/>
                  </a:lnTo>
                  <a:lnTo>
                    <a:pt x="454196" y="954865"/>
                  </a:lnTo>
                  <a:lnTo>
                    <a:pt x="457618" y="952385"/>
                  </a:lnTo>
                  <a:lnTo>
                    <a:pt x="458324" y="947959"/>
                  </a:lnTo>
                  <a:lnTo>
                    <a:pt x="453315" y="940307"/>
                  </a:lnTo>
                  <a:lnTo>
                    <a:pt x="450835" y="936885"/>
                  </a:lnTo>
                  <a:close/>
                </a:path>
                <a:path w="17990185" h="10229215">
                  <a:moveTo>
                    <a:pt x="401608" y="863885"/>
                  </a:moveTo>
                  <a:lnTo>
                    <a:pt x="396848" y="863036"/>
                  </a:lnTo>
                  <a:lnTo>
                    <a:pt x="390289" y="867330"/>
                  </a:lnTo>
                  <a:lnTo>
                    <a:pt x="389506" y="871723"/>
                  </a:lnTo>
                  <a:lnTo>
                    <a:pt x="389441" y="872089"/>
                  </a:lnTo>
                  <a:lnTo>
                    <a:pt x="395166" y="880834"/>
                  </a:lnTo>
                  <a:lnTo>
                    <a:pt x="397690" y="882305"/>
                  </a:lnTo>
                  <a:lnTo>
                    <a:pt x="400023" y="883300"/>
                  </a:lnTo>
                  <a:lnTo>
                    <a:pt x="402450" y="883153"/>
                  </a:lnTo>
                  <a:lnTo>
                    <a:pt x="407915" y="879575"/>
                  </a:lnTo>
                  <a:lnTo>
                    <a:pt x="408698" y="875182"/>
                  </a:lnTo>
                  <a:lnTo>
                    <a:pt x="408763" y="874816"/>
                  </a:lnTo>
                  <a:lnTo>
                    <a:pt x="401608" y="863885"/>
                  </a:lnTo>
                  <a:close/>
                </a:path>
                <a:path w="17990185" h="10229215">
                  <a:moveTo>
                    <a:pt x="354234" y="789311"/>
                  </a:moveTo>
                  <a:lnTo>
                    <a:pt x="349616" y="788129"/>
                  </a:lnTo>
                  <a:lnTo>
                    <a:pt x="343058" y="792423"/>
                  </a:lnTo>
                  <a:lnTo>
                    <a:pt x="341876" y="797040"/>
                  </a:lnTo>
                  <a:lnTo>
                    <a:pt x="346885" y="804692"/>
                  </a:lnTo>
                  <a:lnTo>
                    <a:pt x="347792" y="806260"/>
                  </a:lnTo>
                  <a:lnTo>
                    <a:pt x="350316" y="807731"/>
                  </a:lnTo>
                  <a:lnTo>
                    <a:pt x="352316" y="808584"/>
                  </a:lnTo>
                  <a:lnTo>
                    <a:pt x="354742" y="808437"/>
                  </a:lnTo>
                  <a:lnTo>
                    <a:pt x="360208" y="804859"/>
                  </a:lnTo>
                  <a:lnTo>
                    <a:pt x="361389" y="800242"/>
                  </a:lnTo>
                  <a:lnTo>
                    <a:pt x="354234" y="789311"/>
                  </a:lnTo>
                  <a:close/>
                </a:path>
                <a:path w="17990185" h="10229215">
                  <a:moveTo>
                    <a:pt x="309046" y="713306"/>
                  </a:moveTo>
                  <a:lnTo>
                    <a:pt x="304762" y="712266"/>
                  </a:lnTo>
                  <a:lnTo>
                    <a:pt x="297537" y="716275"/>
                  </a:lnTo>
                  <a:lnTo>
                    <a:pt x="296497" y="720559"/>
                  </a:lnTo>
                  <a:lnTo>
                    <a:pt x="298502" y="724172"/>
                  </a:lnTo>
                  <a:lnTo>
                    <a:pt x="302128" y="730447"/>
                  </a:lnTo>
                  <a:lnTo>
                    <a:pt x="304652" y="731917"/>
                  </a:lnTo>
                  <a:lnTo>
                    <a:pt x="306319" y="732628"/>
                  </a:lnTo>
                  <a:lnTo>
                    <a:pt x="308745" y="732482"/>
                  </a:lnTo>
                  <a:lnTo>
                    <a:pt x="310790" y="731384"/>
                  </a:lnTo>
                  <a:lnTo>
                    <a:pt x="314402" y="729379"/>
                  </a:lnTo>
                  <a:lnTo>
                    <a:pt x="315442" y="725095"/>
                  </a:lnTo>
                  <a:lnTo>
                    <a:pt x="313437" y="721483"/>
                  </a:lnTo>
                  <a:lnTo>
                    <a:pt x="311051" y="716918"/>
                  </a:lnTo>
                  <a:lnTo>
                    <a:pt x="309046" y="713306"/>
                  </a:lnTo>
                  <a:close/>
                </a:path>
                <a:path w="17990185" h="10229215">
                  <a:moveTo>
                    <a:pt x="266618" y="637296"/>
                  </a:moveTo>
                  <a:lnTo>
                    <a:pt x="262143" y="635781"/>
                  </a:lnTo>
                  <a:lnTo>
                    <a:pt x="258530" y="637786"/>
                  </a:lnTo>
                  <a:lnTo>
                    <a:pt x="255060" y="639457"/>
                  </a:lnTo>
                  <a:lnTo>
                    <a:pt x="253545" y="643932"/>
                  </a:lnTo>
                  <a:lnTo>
                    <a:pt x="255549" y="647545"/>
                  </a:lnTo>
                  <a:lnTo>
                    <a:pt x="257936" y="652108"/>
                  </a:lnTo>
                  <a:lnTo>
                    <a:pt x="258509" y="653535"/>
                  </a:lnTo>
                  <a:lnTo>
                    <a:pt x="261367" y="655148"/>
                  </a:lnTo>
                  <a:lnTo>
                    <a:pt x="261225" y="655481"/>
                  </a:lnTo>
                  <a:lnTo>
                    <a:pt x="263224" y="656334"/>
                  </a:lnTo>
                  <a:lnTo>
                    <a:pt x="265651" y="656187"/>
                  </a:lnTo>
                  <a:lnTo>
                    <a:pt x="267695" y="655089"/>
                  </a:lnTo>
                  <a:lnTo>
                    <a:pt x="271308" y="653085"/>
                  </a:lnTo>
                  <a:lnTo>
                    <a:pt x="272680" y="648943"/>
                  </a:lnTo>
                  <a:lnTo>
                    <a:pt x="270676" y="645330"/>
                  </a:lnTo>
                  <a:lnTo>
                    <a:pt x="268289" y="640766"/>
                  </a:lnTo>
                  <a:lnTo>
                    <a:pt x="266618" y="637296"/>
                  </a:lnTo>
                  <a:close/>
                </a:path>
                <a:path w="17990185" h="10229215">
                  <a:moveTo>
                    <a:pt x="225661" y="558762"/>
                  </a:moveTo>
                  <a:lnTo>
                    <a:pt x="221043" y="557580"/>
                  </a:lnTo>
                  <a:lnTo>
                    <a:pt x="217573" y="559252"/>
                  </a:lnTo>
                  <a:lnTo>
                    <a:pt x="213769" y="560781"/>
                  </a:lnTo>
                  <a:lnTo>
                    <a:pt x="224551" y="577986"/>
                  </a:lnTo>
                  <a:lnTo>
                    <a:pt x="226595" y="576889"/>
                  </a:lnTo>
                  <a:lnTo>
                    <a:pt x="230066" y="575218"/>
                  </a:lnTo>
                  <a:lnTo>
                    <a:pt x="231581" y="570743"/>
                  </a:lnTo>
                  <a:lnTo>
                    <a:pt x="229577" y="567130"/>
                  </a:lnTo>
                  <a:lnTo>
                    <a:pt x="227190" y="562566"/>
                  </a:lnTo>
                  <a:lnTo>
                    <a:pt x="225661" y="558762"/>
                  </a:lnTo>
                  <a:close/>
                </a:path>
                <a:path w="17990185" h="10229215">
                  <a:moveTo>
                    <a:pt x="186605" y="479463"/>
                  </a:moveTo>
                  <a:lnTo>
                    <a:pt x="182130" y="477949"/>
                  </a:lnTo>
                  <a:lnTo>
                    <a:pt x="175189" y="481291"/>
                  </a:lnTo>
                  <a:lnTo>
                    <a:pt x="173674" y="485767"/>
                  </a:lnTo>
                  <a:lnTo>
                    <a:pt x="175345" y="489236"/>
                  </a:lnTo>
                  <a:lnTo>
                    <a:pt x="177590" y="494134"/>
                  </a:lnTo>
                  <a:lnTo>
                    <a:pt x="178163" y="495560"/>
                  </a:lnTo>
                  <a:lnTo>
                    <a:pt x="181212" y="497648"/>
                  </a:lnTo>
                  <a:lnTo>
                    <a:pt x="183212" y="498501"/>
                  </a:lnTo>
                  <a:lnTo>
                    <a:pt x="185305" y="498212"/>
                  </a:lnTo>
                  <a:lnTo>
                    <a:pt x="187207" y="497448"/>
                  </a:lnTo>
                  <a:lnTo>
                    <a:pt x="190677" y="495777"/>
                  </a:lnTo>
                  <a:lnTo>
                    <a:pt x="192192" y="491302"/>
                  </a:lnTo>
                  <a:lnTo>
                    <a:pt x="190521" y="487831"/>
                  </a:lnTo>
                  <a:lnTo>
                    <a:pt x="188276" y="482934"/>
                  </a:lnTo>
                  <a:lnTo>
                    <a:pt x="186605" y="479463"/>
                  </a:lnTo>
                  <a:close/>
                </a:path>
                <a:path w="17990185" h="10229215">
                  <a:moveTo>
                    <a:pt x="150927" y="399636"/>
                  </a:moveTo>
                  <a:lnTo>
                    <a:pt x="146927" y="397930"/>
                  </a:lnTo>
                  <a:lnTo>
                    <a:pt x="139320" y="400988"/>
                  </a:lnTo>
                  <a:lnTo>
                    <a:pt x="137614" y="404987"/>
                  </a:lnTo>
                  <a:lnTo>
                    <a:pt x="141054" y="413546"/>
                  </a:lnTo>
                  <a:lnTo>
                    <a:pt x="141961" y="415115"/>
                  </a:lnTo>
                  <a:lnTo>
                    <a:pt x="145009" y="417203"/>
                  </a:lnTo>
                  <a:lnTo>
                    <a:pt x="144534" y="417395"/>
                  </a:lnTo>
                  <a:lnTo>
                    <a:pt x="146533" y="418248"/>
                  </a:lnTo>
                  <a:lnTo>
                    <a:pt x="148484" y="418292"/>
                  </a:lnTo>
                  <a:lnTo>
                    <a:pt x="154190" y="415999"/>
                  </a:lnTo>
                  <a:lnTo>
                    <a:pt x="155896" y="411999"/>
                  </a:lnTo>
                  <a:lnTo>
                    <a:pt x="150927" y="399636"/>
                  </a:lnTo>
                  <a:close/>
                </a:path>
                <a:path w="17990185" h="10229215">
                  <a:moveTo>
                    <a:pt x="117244" y="317902"/>
                  </a:moveTo>
                  <a:lnTo>
                    <a:pt x="112911" y="316054"/>
                  </a:lnTo>
                  <a:lnTo>
                    <a:pt x="109108" y="317582"/>
                  </a:lnTo>
                  <a:lnTo>
                    <a:pt x="105446" y="318778"/>
                  </a:lnTo>
                  <a:lnTo>
                    <a:pt x="114468" y="336415"/>
                  </a:lnTo>
                  <a:lnTo>
                    <a:pt x="116370" y="335651"/>
                  </a:lnTo>
                  <a:lnTo>
                    <a:pt x="120032" y="334454"/>
                  </a:lnTo>
                  <a:lnTo>
                    <a:pt x="121880" y="330122"/>
                  </a:lnTo>
                  <a:lnTo>
                    <a:pt x="118440" y="321563"/>
                  </a:lnTo>
                  <a:lnTo>
                    <a:pt x="117244" y="317902"/>
                  </a:lnTo>
                  <a:close/>
                </a:path>
                <a:path w="17990185" h="10229215">
                  <a:moveTo>
                    <a:pt x="81606" y="233363"/>
                  </a:moveTo>
                  <a:lnTo>
                    <a:pt x="77802" y="234893"/>
                  </a:lnTo>
                  <a:lnTo>
                    <a:pt x="74140" y="236088"/>
                  </a:lnTo>
                  <a:lnTo>
                    <a:pt x="72126" y="239957"/>
                  </a:lnTo>
                  <a:lnTo>
                    <a:pt x="71958" y="240280"/>
                  </a:lnTo>
                  <a:lnTo>
                    <a:pt x="73487" y="244083"/>
                  </a:lnTo>
                  <a:lnTo>
                    <a:pt x="75257" y="249171"/>
                  </a:lnTo>
                  <a:lnTo>
                    <a:pt x="76021" y="251073"/>
                  </a:lnTo>
                  <a:lnTo>
                    <a:pt x="77736" y="252593"/>
                  </a:lnTo>
                  <a:lnTo>
                    <a:pt x="79403" y="253304"/>
                  </a:lnTo>
                  <a:lnTo>
                    <a:pt x="79545" y="252970"/>
                  </a:lnTo>
                  <a:lnTo>
                    <a:pt x="81212" y="253681"/>
                  </a:lnTo>
                  <a:lnTo>
                    <a:pt x="83021" y="254059"/>
                  </a:lnTo>
                  <a:lnTo>
                    <a:pt x="88251" y="251957"/>
                  </a:lnTo>
                  <a:lnTo>
                    <a:pt x="90264" y="248089"/>
                  </a:lnTo>
                  <a:lnTo>
                    <a:pt x="90432" y="247766"/>
                  </a:lnTo>
                  <a:lnTo>
                    <a:pt x="86992" y="239207"/>
                  </a:lnTo>
                  <a:lnTo>
                    <a:pt x="85796" y="235545"/>
                  </a:lnTo>
                  <a:lnTo>
                    <a:pt x="81606" y="233363"/>
                  </a:lnTo>
                  <a:close/>
                </a:path>
                <a:path w="17990185" h="10229215">
                  <a:moveTo>
                    <a:pt x="53535" y="150478"/>
                  </a:moveTo>
                  <a:lnTo>
                    <a:pt x="46212" y="152870"/>
                  </a:lnTo>
                  <a:lnTo>
                    <a:pt x="44030" y="157060"/>
                  </a:lnTo>
                  <a:lnTo>
                    <a:pt x="45226" y="160722"/>
                  </a:lnTo>
                  <a:lnTo>
                    <a:pt x="46662" y="165668"/>
                  </a:lnTo>
                  <a:lnTo>
                    <a:pt x="47284" y="167903"/>
                  </a:lnTo>
                  <a:lnTo>
                    <a:pt x="48667" y="169280"/>
                  </a:lnTo>
                  <a:lnTo>
                    <a:pt x="52000" y="170702"/>
                  </a:lnTo>
                  <a:lnTo>
                    <a:pt x="53947" y="170746"/>
                  </a:lnTo>
                  <a:lnTo>
                    <a:pt x="55710" y="170316"/>
                  </a:lnTo>
                  <a:lnTo>
                    <a:pt x="59372" y="169119"/>
                  </a:lnTo>
                  <a:lnTo>
                    <a:pt x="61553" y="164929"/>
                  </a:lnTo>
                  <a:lnTo>
                    <a:pt x="60358" y="161267"/>
                  </a:lnTo>
                  <a:lnTo>
                    <a:pt x="58922" y="156321"/>
                  </a:lnTo>
                  <a:lnTo>
                    <a:pt x="57726" y="152660"/>
                  </a:lnTo>
                  <a:lnTo>
                    <a:pt x="53535" y="150478"/>
                  </a:lnTo>
                  <a:close/>
                </a:path>
                <a:path w="17990185" h="10229215">
                  <a:moveTo>
                    <a:pt x="27652" y="66161"/>
                  </a:moveTo>
                  <a:lnTo>
                    <a:pt x="19661" y="68269"/>
                  </a:lnTo>
                  <a:lnTo>
                    <a:pt x="17622" y="72126"/>
                  </a:lnTo>
                  <a:lnTo>
                    <a:pt x="18675" y="76120"/>
                  </a:lnTo>
                  <a:lnTo>
                    <a:pt x="20111" y="81067"/>
                  </a:lnTo>
                  <a:lnTo>
                    <a:pt x="20733" y="83303"/>
                  </a:lnTo>
                  <a:lnTo>
                    <a:pt x="22449" y="84821"/>
                  </a:lnTo>
                  <a:lnTo>
                    <a:pt x="24449" y="85674"/>
                  </a:lnTo>
                  <a:lnTo>
                    <a:pt x="23973" y="85865"/>
                  </a:lnTo>
                  <a:lnTo>
                    <a:pt x="25640" y="86576"/>
                  </a:lnTo>
                  <a:lnTo>
                    <a:pt x="27257" y="86479"/>
                  </a:lnTo>
                  <a:lnTo>
                    <a:pt x="29017" y="86048"/>
                  </a:lnTo>
                  <a:lnTo>
                    <a:pt x="33012" y="84994"/>
                  </a:lnTo>
                  <a:lnTo>
                    <a:pt x="35051" y="81137"/>
                  </a:lnTo>
                  <a:lnTo>
                    <a:pt x="33998" y="77141"/>
                  </a:lnTo>
                  <a:lnTo>
                    <a:pt x="32562" y="72196"/>
                  </a:lnTo>
                  <a:lnTo>
                    <a:pt x="31509" y="68200"/>
                  </a:lnTo>
                  <a:lnTo>
                    <a:pt x="27652" y="66161"/>
                  </a:lnTo>
                  <a:close/>
                </a:path>
                <a:path w="17990185" h="10229215">
                  <a:moveTo>
                    <a:pt x="8452" y="0"/>
                  </a:moveTo>
                  <a:lnTo>
                    <a:pt x="0" y="0"/>
                  </a:lnTo>
                  <a:lnTo>
                    <a:pt x="2276" y="970"/>
                  </a:lnTo>
                  <a:lnTo>
                    <a:pt x="3751" y="1207"/>
                  </a:lnTo>
                  <a:lnTo>
                    <a:pt x="5510" y="776"/>
                  </a:lnTo>
                  <a:lnTo>
                    <a:pt x="8452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59290" y="0"/>
              <a:ext cx="18145125" cy="10333990"/>
            </a:xfrm>
            <a:custGeom>
              <a:avLst/>
              <a:gdLst/>
              <a:ahLst/>
              <a:cxnLst/>
              <a:rect l="l" t="t" r="r" b="b"/>
              <a:pathLst>
                <a:path w="18145125" h="10333990">
                  <a:moveTo>
                    <a:pt x="16972381" y="10002275"/>
                  </a:moveTo>
                  <a:lnTo>
                    <a:pt x="16960714" y="9997299"/>
                  </a:lnTo>
                  <a:lnTo>
                    <a:pt x="16956435" y="9999019"/>
                  </a:lnTo>
                  <a:lnTo>
                    <a:pt x="16954871" y="10002685"/>
                  </a:lnTo>
                  <a:lnTo>
                    <a:pt x="16953783" y="10006160"/>
                  </a:lnTo>
                  <a:lnTo>
                    <a:pt x="16955169" y="10010297"/>
                  </a:lnTo>
                  <a:lnTo>
                    <a:pt x="16966836" y="10015274"/>
                  </a:lnTo>
                  <a:lnTo>
                    <a:pt x="16971115" y="10013554"/>
                  </a:lnTo>
                  <a:lnTo>
                    <a:pt x="16972679" y="10009888"/>
                  </a:lnTo>
                  <a:lnTo>
                    <a:pt x="16973767" y="10006412"/>
                  </a:lnTo>
                  <a:lnTo>
                    <a:pt x="16972381" y="10002275"/>
                  </a:lnTo>
                  <a:close/>
                </a:path>
                <a:path w="18145125" h="10333990">
                  <a:moveTo>
                    <a:pt x="16891387" y="9967726"/>
                  </a:moveTo>
                  <a:lnTo>
                    <a:pt x="16879721" y="9962750"/>
                  </a:lnTo>
                  <a:lnTo>
                    <a:pt x="16875584" y="9964137"/>
                  </a:lnTo>
                  <a:lnTo>
                    <a:pt x="16872456" y="9971469"/>
                  </a:lnTo>
                  <a:lnTo>
                    <a:pt x="16873843" y="9975607"/>
                  </a:lnTo>
                  <a:lnTo>
                    <a:pt x="16885509" y="9980583"/>
                  </a:lnTo>
                  <a:lnTo>
                    <a:pt x="16889647" y="9979196"/>
                  </a:lnTo>
                  <a:lnTo>
                    <a:pt x="16892775" y="9971864"/>
                  </a:lnTo>
                  <a:lnTo>
                    <a:pt x="16891387" y="9967726"/>
                  </a:lnTo>
                  <a:close/>
                </a:path>
                <a:path w="18145125" h="10333990">
                  <a:moveTo>
                    <a:pt x="17054133" y="10035966"/>
                  </a:moveTo>
                  <a:lnTo>
                    <a:pt x="17042134" y="10030848"/>
                  </a:lnTo>
                  <a:lnTo>
                    <a:pt x="17038189" y="10032710"/>
                  </a:lnTo>
                  <a:lnTo>
                    <a:pt x="17035061" y="10040043"/>
                  </a:lnTo>
                  <a:lnTo>
                    <a:pt x="17036589" y="10043847"/>
                  </a:lnTo>
                  <a:lnTo>
                    <a:pt x="17048588" y="10048965"/>
                  </a:lnTo>
                  <a:lnTo>
                    <a:pt x="17052535" y="10047103"/>
                  </a:lnTo>
                  <a:lnTo>
                    <a:pt x="17055663" y="10039770"/>
                  </a:lnTo>
                  <a:lnTo>
                    <a:pt x="17054133" y="10035966"/>
                  </a:lnTo>
                  <a:close/>
                </a:path>
                <a:path w="18145125" h="10333990">
                  <a:moveTo>
                    <a:pt x="16810961" y="9931844"/>
                  </a:moveTo>
                  <a:lnTo>
                    <a:pt x="16799296" y="9926868"/>
                  </a:lnTo>
                  <a:lnTo>
                    <a:pt x="16795159" y="9928254"/>
                  </a:lnTo>
                  <a:lnTo>
                    <a:pt x="16792173" y="9935253"/>
                  </a:lnTo>
                  <a:lnTo>
                    <a:pt x="16793418" y="9939724"/>
                  </a:lnTo>
                  <a:lnTo>
                    <a:pt x="16805083" y="9944700"/>
                  </a:lnTo>
                  <a:lnTo>
                    <a:pt x="16809219" y="9943313"/>
                  </a:lnTo>
                  <a:lnTo>
                    <a:pt x="16812205" y="9936313"/>
                  </a:lnTo>
                  <a:lnTo>
                    <a:pt x="16810961" y="9931844"/>
                  </a:lnTo>
                  <a:close/>
                </a:path>
                <a:path w="18145125" h="10333990">
                  <a:moveTo>
                    <a:pt x="17136548" y="10067183"/>
                  </a:moveTo>
                  <a:lnTo>
                    <a:pt x="17132740" y="10065952"/>
                  </a:lnTo>
                  <a:lnTo>
                    <a:pt x="17124407" y="10062397"/>
                  </a:lnTo>
                  <a:lnTo>
                    <a:pt x="17120461" y="10064259"/>
                  </a:lnTo>
                  <a:lnTo>
                    <a:pt x="17117333" y="10071592"/>
                  </a:lnTo>
                  <a:lnTo>
                    <a:pt x="17119196" y="10075539"/>
                  </a:lnTo>
                  <a:lnTo>
                    <a:pt x="17122528" y="10076960"/>
                  </a:lnTo>
                  <a:lnTo>
                    <a:pt x="17123004" y="10076768"/>
                  </a:lnTo>
                  <a:lnTo>
                    <a:pt x="17131337" y="10080323"/>
                  </a:lnTo>
                  <a:lnTo>
                    <a:pt x="17135283" y="10078462"/>
                  </a:lnTo>
                  <a:lnTo>
                    <a:pt x="17138412" y="10071129"/>
                  </a:lnTo>
                  <a:lnTo>
                    <a:pt x="17136548" y="10067183"/>
                  </a:lnTo>
                  <a:close/>
                </a:path>
                <a:path w="18145125" h="10333990">
                  <a:moveTo>
                    <a:pt x="16728057" y="9892539"/>
                  </a:moveTo>
                  <a:lnTo>
                    <a:pt x="16720057" y="9889127"/>
                  </a:lnTo>
                  <a:lnTo>
                    <a:pt x="16715588" y="9890373"/>
                  </a:lnTo>
                  <a:lnTo>
                    <a:pt x="16712460" y="9897705"/>
                  </a:lnTo>
                  <a:lnTo>
                    <a:pt x="16713847" y="9901842"/>
                  </a:lnTo>
                  <a:lnTo>
                    <a:pt x="16717372" y="9903739"/>
                  </a:lnTo>
                  <a:lnTo>
                    <a:pt x="16725703" y="9907293"/>
                  </a:lnTo>
                  <a:lnTo>
                    <a:pt x="16729982" y="9905573"/>
                  </a:lnTo>
                  <a:lnTo>
                    <a:pt x="16732968" y="9898574"/>
                  </a:lnTo>
                  <a:lnTo>
                    <a:pt x="16731581" y="9894436"/>
                  </a:lnTo>
                  <a:lnTo>
                    <a:pt x="16728057" y="9892539"/>
                  </a:lnTo>
                  <a:close/>
                </a:path>
                <a:path w="18145125" h="10333990">
                  <a:moveTo>
                    <a:pt x="17219198" y="10096923"/>
                  </a:moveTo>
                  <a:lnTo>
                    <a:pt x="17215248" y="10096026"/>
                  </a:lnTo>
                  <a:lnTo>
                    <a:pt x="17210582" y="10094035"/>
                  </a:lnTo>
                  <a:lnTo>
                    <a:pt x="17207106" y="10092947"/>
                  </a:lnTo>
                  <a:lnTo>
                    <a:pt x="17203160" y="10094809"/>
                  </a:lnTo>
                  <a:lnTo>
                    <a:pt x="17200175" y="10101808"/>
                  </a:lnTo>
                  <a:lnTo>
                    <a:pt x="17202036" y="10105754"/>
                  </a:lnTo>
                  <a:lnTo>
                    <a:pt x="17205370" y="10107176"/>
                  </a:lnTo>
                  <a:lnTo>
                    <a:pt x="17205846" y="10106985"/>
                  </a:lnTo>
                  <a:lnTo>
                    <a:pt x="17210846" y="10109118"/>
                  </a:lnTo>
                  <a:lnTo>
                    <a:pt x="17214654" y="10110349"/>
                  </a:lnTo>
                  <a:lnTo>
                    <a:pt x="17218268" y="10108344"/>
                  </a:lnTo>
                  <a:lnTo>
                    <a:pt x="17219831" y="10104678"/>
                  </a:lnTo>
                  <a:lnTo>
                    <a:pt x="17220593" y="10102246"/>
                  </a:lnTo>
                  <a:lnTo>
                    <a:pt x="17220920" y="10101203"/>
                  </a:lnTo>
                  <a:lnTo>
                    <a:pt x="17219198" y="10096923"/>
                  </a:lnTo>
                  <a:close/>
                </a:path>
                <a:path w="18145125" h="10333990">
                  <a:moveTo>
                    <a:pt x="16640912" y="9850245"/>
                  </a:moveTo>
                  <a:lnTo>
                    <a:pt x="16636443" y="9851490"/>
                  </a:lnTo>
                  <a:lnTo>
                    <a:pt x="16634353" y="9856114"/>
                  </a:lnTo>
                  <a:lnTo>
                    <a:pt x="16633124" y="9858347"/>
                  </a:lnTo>
                  <a:lnTo>
                    <a:pt x="16634368" y="9862818"/>
                  </a:lnTo>
                  <a:lnTo>
                    <a:pt x="16637893" y="9864715"/>
                  </a:lnTo>
                  <a:lnTo>
                    <a:pt x="16646558" y="9868411"/>
                  </a:lnTo>
                  <a:lnTo>
                    <a:pt x="16650695" y="9867024"/>
                  </a:lnTo>
                  <a:lnTo>
                    <a:pt x="16652643" y="9862734"/>
                  </a:lnTo>
                  <a:lnTo>
                    <a:pt x="16653872" y="9860500"/>
                  </a:lnTo>
                  <a:lnTo>
                    <a:pt x="16652628" y="9856031"/>
                  </a:lnTo>
                  <a:lnTo>
                    <a:pt x="16649103" y="9854133"/>
                  </a:lnTo>
                  <a:lnTo>
                    <a:pt x="16644437" y="9852143"/>
                  </a:lnTo>
                  <a:lnTo>
                    <a:pt x="16640912" y="9850245"/>
                  </a:lnTo>
                  <a:close/>
                </a:path>
                <a:path w="18145125" h="10333990">
                  <a:moveTo>
                    <a:pt x="16562003" y="9809888"/>
                  </a:moveTo>
                  <a:lnTo>
                    <a:pt x="16557533" y="9811133"/>
                  </a:lnTo>
                  <a:lnTo>
                    <a:pt x="16555969" y="9814799"/>
                  </a:lnTo>
                  <a:lnTo>
                    <a:pt x="16554072" y="9818323"/>
                  </a:lnTo>
                  <a:lnTo>
                    <a:pt x="16555459" y="9822460"/>
                  </a:lnTo>
                  <a:lnTo>
                    <a:pt x="16558841" y="9824691"/>
                  </a:lnTo>
                  <a:lnTo>
                    <a:pt x="16567506" y="9828387"/>
                  </a:lnTo>
                  <a:lnTo>
                    <a:pt x="16571643" y="9827000"/>
                  </a:lnTo>
                  <a:lnTo>
                    <a:pt x="16573065" y="9823667"/>
                  </a:lnTo>
                  <a:lnTo>
                    <a:pt x="16574962" y="9820143"/>
                  </a:lnTo>
                  <a:lnTo>
                    <a:pt x="16573576" y="9816006"/>
                  </a:lnTo>
                  <a:lnTo>
                    <a:pt x="16570194" y="9813776"/>
                  </a:lnTo>
                  <a:lnTo>
                    <a:pt x="16565527" y="9811785"/>
                  </a:lnTo>
                  <a:lnTo>
                    <a:pt x="16562003" y="9809888"/>
                  </a:lnTo>
                  <a:close/>
                </a:path>
                <a:path w="18145125" h="10333990">
                  <a:moveTo>
                    <a:pt x="17302609" y="10125806"/>
                  </a:moveTo>
                  <a:lnTo>
                    <a:pt x="17298658" y="10124909"/>
                  </a:lnTo>
                  <a:lnTo>
                    <a:pt x="17293991" y="10122918"/>
                  </a:lnTo>
                  <a:lnTo>
                    <a:pt x="17290183" y="10121687"/>
                  </a:lnTo>
                  <a:lnTo>
                    <a:pt x="17286570" y="10123691"/>
                  </a:lnTo>
                  <a:lnTo>
                    <a:pt x="17283584" y="10130691"/>
                  </a:lnTo>
                  <a:lnTo>
                    <a:pt x="17285447" y="10134637"/>
                  </a:lnTo>
                  <a:lnTo>
                    <a:pt x="17289113" y="10136201"/>
                  </a:lnTo>
                  <a:lnTo>
                    <a:pt x="17289589" y="10136011"/>
                  </a:lnTo>
                  <a:lnTo>
                    <a:pt x="17294255" y="10138001"/>
                  </a:lnTo>
                  <a:lnTo>
                    <a:pt x="17298065" y="10139232"/>
                  </a:lnTo>
                  <a:lnTo>
                    <a:pt x="17301677" y="10137227"/>
                  </a:lnTo>
                  <a:lnTo>
                    <a:pt x="17303241" y="10133561"/>
                  </a:lnTo>
                  <a:lnTo>
                    <a:pt x="17304471" y="10129752"/>
                  </a:lnTo>
                  <a:lnTo>
                    <a:pt x="17302609" y="10125806"/>
                  </a:lnTo>
                  <a:close/>
                </a:path>
                <a:path w="18145125" h="10333990">
                  <a:moveTo>
                    <a:pt x="16484186" y="9768814"/>
                  </a:moveTo>
                  <a:lnTo>
                    <a:pt x="16479715" y="9770059"/>
                  </a:lnTo>
                  <a:lnTo>
                    <a:pt x="16478151" y="9773725"/>
                  </a:lnTo>
                  <a:lnTo>
                    <a:pt x="16476396" y="9776916"/>
                  </a:lnTo>
                  <a:lnTo>
                    <a:pt x="16477640" y="9781387"/>
                  </a:lnTo>
                  <a:lnTo>
                    <a:pt x="16481023" y="9783618"/>
                  </a:lnTo>
                  <a:lnTo>
                    <a:pt x="16489689" y="9787315"/>
                  </a:lnTo>
                  <a:lnTo>
                    <a:pt x="16493827" y="9785927"/>
                  </a:lnTo>
                  <a:lnTo>
                    <a:pt x="16495249" y="9782594"/>
                  </a:lnTo>
                  <a:lnTo>
                    <a:pt x="16497004" y="9779403"/>
                  </a:lnTo>
                  <a:lnTo>
                    <a:pt x="16495759" y="9774933"/>
                  </a:lnTo>
                  <a:lnTo>
                    <a:pt x="16492377" y="9772703"/>
                  </a:lnTo>
                  <a:lnTo>
                    <a:pt x="16487710" y="9770712"/>
                  </a:lnTo>
                  <a:lnTo>
                    <a:pt x="16484186" y="9768814"/>
                  </a:lnTo>
                  <a:close/>
                </a:path>
                <a:path w="18145125" h="10333990">
                  <a:moveTo>
                    <a:pt x="17386065" y="10152738"/>
                  </a:moveTo>
                  <a:lnTo>
                    <a:pt x="17382114" y="10151841"/>
                  </a:lnTo>
                  <a:lnTo>
                    <a:pt x="17377447" y="10149850"/>
                  </a:lnTo>
                  <a:lnTo>
                    <a:pt x="17373972" y="10148762"/>
                  </a:lnTo>
                  <a:lnTo>
                    <a:pt x="17370027" y="10150624"/>
                  </a:lnTo>
                  <a:lnTo>
                    <a:pt x="17367565" y="10158242"/>
                  </a:lnTo>
                  <a:lnTo>
                    <a:pt x="17369236" y="10161712"/>
                  </a:lnTo>
                  <a:lnTo>
                    <a:pt x="17372570" y="10163134"/>
                  </a:lnTo>
                  <a:lnTo>
                    <a:pt x="17372712" y="10162801"/>
                  </a:lnTo>
                  <a:lnTo>
                    <a:pt x="17373044" y="10162942"/>
                  </a:lnTo>
                  <a:lnTo>
                    <a:pt x="17373519" y="10162751"/>
                  </a:lnTo>
                  <a:lnTo>
                    <a:pt x="17378186" y="10164742"/>
                  </a:lnTo>
                  <a:lnTo>
                    <a:pt x="17381661" y="10165830"/>
                  </a:lnTo>
                  <a:lnTo>
                    <a:pt x="17385606" y="10163967"/>
                  </a:lnTo>
                  <a:lnTo>
                    <a:pt x="17388067" y="10156350"/>
                  </a:lnTo>
                  <a:lnTo>
                    <a:pt x="17386065" y="10152738"/>
                  </a:lnTo>
                  <a:close/>
                </a:path>
                <a:path w="18145125" h="10333990">
                  <a:moveTo>
                    <a:pt x="16407604" y="9726692"/>
                  </a:moveTo>
                  <a:lnTo>
                    <a:pt x="16403277" y="9727604"/>
                  </a:lnTo>
                  <a:lnTo>
                    <a:pt x="16399483" y="9734653"/>
                  </a:lnTo>
                  <a:lnTo>
                    <a:pt x="16400536" y="9738647"/>
                  </a:lnTo>
                  <a:lnTo>
                    <a:pt x="16403775" y="9741211"/>
                  </a:lnTo>
                  <a:lnTo>
                    <a:pt x="16412109" y="9744766"/>
                  </a:lnTo>
                  <a:lnTo>
                    <a:pt x="16416104" y="9743712"/>
                  </a:lnTo>
                  <a:lnTo>
                    <a:pt x="16417859" y="9740521"/>
                  </a:lnTo>
                  <a:lnTo>
                    <a:pt x="16419756" y="9736997"/>
                  </a:lnTo>
                  <a:lnTo>
                    <a:pt x="16418702" y="9733002"/>
                  </a:lnTo>
                  <a:lnTo>
                    <a:pt x="16415462" y="9730438"/>
                  </a:lnTo>
                  <a:lnTo>
                    <a:pt x="16410796" y="9728448"/>
                  </a:lnTo>
                  <a:lnTo>
                    <a:pt x="16407604" y="9726692"/>
                  </a:lnTo>
                  <a:close/>
                </a:path>
                <a:path w="18145125" h="10333990">
                  <a:moveTo>
                    <a:pt x="17470704" y="10177812"/>
                  </a:moveTo>
                  <a:lnTo>
                    <a:pt x="17466896" y="10176582"/>
                  </a:lnTo>
                  <a:lnTo>
                    <a:pt x="17461946" y="10175258"/>
                  </a:lnTo>
                  <a:lnTo>
                    <a:pt x="17457994" y="10174360"/>
                  </a:lnTo>
                  <a:lnTo>
                    <a:pt x="17454382" y="10176365"/>
                  </a:lnTo>
                  <a:lnTo>
                    <a:pt x="17453152" y="10180174"/>
                  </a:lnTo>
                  <a:lnTo>
                    <a:pt x="17452064" y="10183648"/>
                  </a:lnTo>
                  <a:lnTo>
                    <a:pt x="17453735" y="10187120"/>
                  </a:lnTo>
                  <a:lnTo>
                    <a:pt x="17458067" y="10188967"/>
                  </a:lnTo>
                  <a:lnTo>
                    <a:pt x="17463017" y="10190291"/>
                  </a:lnTo>
                  <a:lnTo>
                    <a:pt x="17466968" y="10191189"/>
                  </a:lnTo>
                  <a:lnTo>
                    <a:pt x="17470580" y="10189184"/>
                  </a:lnTo>
                  <a:lnTo>
                    <a:pt x="17471811" y="10185376"/>
                  </a:lnTo>
                  <a:lnTo>
                    <a:pt x="17472708" y="10181425"/>
                  </a:lnTo>
                  <a:lnTo>
                    <a:pt x="17470704" y="10177812"/>
                  </a:lnTo>
                  <a:close/>
                </a:path>
                <a:path w="18145125" h="10333990">
                  <a:moveTo>
                    <a:pt x="16330926" y="9682954"/>
                  </a:moveTo>
                  <a:lnTo>
                    <a:pt x="16326598" y="9683865"/>
                  </a:lnTo>
                  <a:lnTo>
                    <a:pt x="16322805" y="9690914"/>
                  </a:lnTo>
                  <a:lnTo>
                    <a:pt x="16323715" y="9695242"/>
                  </a:lnTo>
                  <a:lnTo>
                    <a:pt x="16327239" y="9697139"/>
                  </a:lnTo>
                  <a:lnTo>
                    <a:pt x="16331622" y="9699796"/>
                  </a:lnTo>
                  <a:lnTo>
                    <a:pt x="16335620" y="9701501"/>
                  </a:lnTo>
                  <a:lnTo>
                    <a:pt x="16339616" y="9700448"/>
                  </a:lnTo>
                  <a:lnTo>
                    <a:pt x="16341370" y="9697257"/>
                  </a:lnTo>
                  <a:lnTo>
                    <a:pt x="16343267" y="9693732"/>
                  </a:lnTo>
                  <a:lnTo>
                    <a:pt x="16342357" y="9689404"/>
                  </a:lnTo>
                  <a:lnTo>
                    <a:pt x="16338833" y="9687508"/>
                  </a:lnTo>
                  <a:lnTo>
                    <a:pt x="16334450" y="9684850"/>
                  </a:lnTo>
                  <a:lnTo>
                    <a:pt x="16330926" y="9682954"/>
                  </a:lnTo>
                  <a:close/>
                </a:path>
                <a:path w="18145125" h="10333990">
                  <a:moveTo>
                    <a:pt x="17555723" y="10201078"/>
                  </a:moveTo>
                  <a:lnTo>
                    <a:pt x="17551772" y="10200180"/>
                  </a:lnTo>
                  <a:lnTo>
                    <a:pt x="17546822" y="10198857"/>
                  </a:lnTo>
                  <a:lnTo>
                    <a:pt x="17543014" y="10197626"/>
                  </a:lnTo>
                  <a:lnTo>
                    <a:pt x="17538924" y="10199821"/>
                  </a:lnTo>
                  <a:lnTo>
                    <a:pt x="17538027" y="10203772"/>
                  </a:lnTo>
                  <a:lnTo>
                    <a:pt x="17536939" y="10207248"/>
                  </a:lnTo>
                  <a:lnTo>
                    <a:pt x="17538610" y="10210718"/>
                  </a:lnTo>
                  <a:lnTo>
                    <a:pt x="17542944" y="10212567"/>
                  </a:lnTo>
                  <a:lnTo>
                    <a:pt x="17547895" y="10213891"/>
                  </a:lnTo>
                  <a:lnTo>
                    <a:pt x="17551704" y="10215122"/>
                  </a:lnTo>
                  <a:lnTo>
                    <a:pt x="17555792" y="10212926"/>
                  </a:lnTo>
                  <a:lnTo>
                    <a:pt x="17556689" y="10208975"/>
                  </a:lnTo>
                  <a:lnTo>
                    <a:pt x="17557920" y="10205166"/>
                  </a:lnTo>
                  <a:lnTo>
                    <a:pt x="17555723" y="10201078"/>
                  </a:lnTo>
                  <a:close/>
                </a:path>
                <a:path w="18145125" h="10333990">
                  <a:moveTo>
                    <a:pt x="16254198" y="9638405"/>
                  </a:moveTo>
                  <a:lnTo>
                    <a:pt x="16249869" y="9639316"/>
                  </a:lnTo>
                  <a:lnTo>
                    <a:pt x="16246074" y="9646364"/>
                  </a:lnTo>
                  <a:lnTo>
                    <a:pt x="16246987" y="9650693"/>
                  </a:lnTo>
                  <a:lnTo>
                    <a:pt x="16250511" y="9652590"/>
                  </a:lnTo>
                  <a:lnTo>
                    <a:pt x="16254891" y="9655247"/>
                  </a:lnTo>
                  <a:lnTo>
                    <a:pt x="16258892" y="9656953"/>
                  </a:lnTo>
                  <a:lnTo>
                    <a:pt x="16262888" y="9655900"/>
                  </a:lnTo>
                  <a:lnTo>
                    <a:pt x="16264643" y="9652709"/>
                  </a:lnTo>
                  <a:lnTo>
                    <a:pt x="16266540" y="9649185"/>
                  </a:lnTo>
                  <a:lnTo>
                    <a:pt x="16265629" y="9644857"/>
                  </a:lnTo>
                  <a:lnTo>
                    <a:pt x="16262104" y="9642960"/>
                  </a:lnTo>
                  <a:lnTo>
                    <a:pt x="16257723" y="9640303"/>
                  </a:lnTo>
                  <a:lnTo>
                    <a:pt x="16254198" y="9638405"/>
                  </a:lnTo>
                  <a:close/>
                </a:path>
                <a:path w="18145125" h="10333990">
                  <a:moveTo>
                    <a:pt x="17640693" y="10223534"/>
                  </a:moveTo>
                  <a:lnTo>
                    <a:pt x="17636743" y="10222637"/>
                  </a:lnTo>
                  <a:lnTo>
                    <a:pt x="17631791" y="10221313"/>
                  </a:lnTo>
                  <a:lnTo>
                    <a:pt x="17628316" y="10220225"/>
                  </a:lnTo>
                  <a:lnTo>
                    <a:pt x="17624228" y="10222421"/>
                  </a:lnTo>
                  <a:lnTo>
                    <a:pt x="17623331" y="10226372"/>
                  </a:lnTo>
                  <a:lnTo>
                    <a:pt x="17622385" y="10229513"/>
                  </a:lnTo>
                  <a:lnTo>
                    <a:pt x="17624390" y="10233127"/>
                  </a:lnTo>
                  <a:lnTo>
                    <a:pt x="17628388" y="10234832"/>
                  </a:lnTo>
                  <a:lnTo>
                    <a:pt x="17633340" y="10236156"/>
                  </a:lnTo>
                  <a:lnTo>
                    <a:pt x="17636815" y="10237244"/>
                  </a:lnTo>
                  <a:lnTo>
                    <a:pt x="17640902" y="10235048"/>
                  </a:lnTo>
                  <a:lnTo>
                    <a:pt x="17641800" y="10231098"/>
                  </a:lnTo>
                  <a:lnTo>
                    <a:pt x="17642888" y="10227623"/>
                  </a:lnTo>
                  <a:lnTo>
                    <a:pt x="17640693" y="10223534"/>
                  </a:lnTo>
                  <a:close/>
                </a:path>
                <a:path w="18145125" h="10333990">
                  <a:moveTo>
                    <a:pt x="16178896" y="9593283"/>
                  </a:moveTo>
                  <a:lnTo>
                    <a:pt x="16174902" y="9594337"/>
                  </a:lnTo>
                  <a:lnTo>
                    <a:pt x="16170440" y="9601101"/>
                  </a:lnTo>
                  <a:lnTo>
                    <a:pt x="16171493" y="9605095"/>
                  </a:lnTo>
                  <a:lnTo>
                    <a:pt x="16174875" y="9607326"/>
                  </a:lnTo>
                  <a:lnTo>
                    <a:pt x="16179258" y="9609984"/>
                  </a:lnTo>
                  <a:lnTo>
                    <a:pt x="16180259" y="9610411"/>
                  </a:lnTo>
                  <a:lnTo>
                    <a:pt x="16180117" y="9610744"/>
                  </a:lnTo>
                  <a:lnTo>
                    <a:pt x="16183116" y="9612023"/>
                  </a:lnTo>
                  <a:lnTo>
                    <a:pt x="16187112" y="9610970"/>
                  </a:lnTo>
                  <a:lnTo>
                    <a:pt x="16188340" y="9608736"/>
                  </a:lnTo>
                  <a:lnTo>
                    <a:pt x="16188867" y="9607779"/>
                  </a:lnTo>
                  <a:lnTo>
                    <a:pt x="16191097" y="9604397"/>
                  </a:lnTo>
                  <a:lnTo>
                    <a:pt x="16190042" y="9600401"/>
                  </a:lnTo>
                  <a:lnTo>
                    <a:pt x="16186661" y="9598171"/>
                  </a:lnTo>
                  <a:lnTo>
                    <a:pt x="16182278" y="9595513"/>
                  </a:lnTo>
                  <a:lnTo>
                    <a:pt x="16178896" y="9593283"/>
                  </a:lnTo>
                  <a:close/>
                </a:path>
                <a:path w="18145125" h="10333990">
                  <a:moveTo>
                    <a:pt x="17726326" y="10243516"/>
                  </a:moveTo>
                  <a:lnTo>
                    <a:pt x="17722375" y="10242619"/>
                  </a:lnTo>
                  <a:lnTo>
                    <a:pt x="17717424" y="10241295"/>
                  </a:lnTo>
                  <a:lnTo>
                    <a:pt x="17713473" y="10240398"/>
                  </a:lnTo>
                  <a:lnTo>
                    <a:pt x="17709719" y="10242736"/>
                  </a:lnTo>
                  <a:lnTo>
                    <a:pt x="17708822" y="10246687"/>
                  </a:lnTo>
                  <a:lnTo>
                    <a:pt x="17708209" y="10249971"/>
                  </a:lnTo>
                  <a:lnTo>
                    <a:pt x="17709877" y="10253440"/>
                  </a:lnTo>
                  <a:lnTo>
                    <a:pt x="17714212" y="10255289"/>
                  </a:lnTo>
                  <a:lnTo>
                    <a:pt x="17719163" y="10256613"/>
                  </a:lnTo>
                  <a:lnTo>
                    <a:pt x="17723114" y="10257511"/>
                  </a:lnTo>
                  <a:lnTo>
                    <a:pt x="17726868" y="10255173"/>
                  </a:lnTo>
                  <a:lnTo>
                    <a:pt x="17728663" y="10247271"/>
                  </a:lnTo>
                  <a:lnTo>
                    <a:pt x="17726326" y="10243516"/>
                  </a:lnTo>
                  <a:close/>
                </a:path>
                <a:path w="18145125" h="10333990">
                  <a:moveTo>
                    <a:pt x="16104498" y="9546971"/>
                  </a:moveTo>
                  <a:lnTo>
                    <a:pt x="16100168" y="9547881"/>
                  </a:lnTo>
                  <a:lnTo>
                    <a:pt x="16097937" y="9551264"/>
                  </a:lnTo>
                  <a:lnTo>
                    <a:pt x="16095850" y="9554313"/>
                  </a:lnTo>
                  <a:lnTo>
                    <a:pt x="16096761" y="9558641"/>
                  </a:lnTo>
                  <a:lnTo>
                    <a:pt x="16100143" y="9560872"/>
                  </a:lnTo>
                  <a:lnTo>
                    <a:pt x="16104524" y="9563528"/>
                  </a:lnTo>
                  <a:lnTo>
                    <a:pt x="16108524" y="9565234"/>
                  </a:lnTo>
                  <a:lnTo>
                    <a:pt x="16112044" y="9564372"/>
                  </a:lnTo>
                  <a:lnTo>
                    <a:pt x="16116221" y="9558275"/>
                  </a:lnTo>
                  <a:lnTo>
                    <a:pt x="16115308" y="9553946"/>
                  </a:lnTo>
                  <a:lnTo>
                    <a:pt x="16111926" y="9551716"/>
                  </a:lnTo>
                  <a:lnTo>
                    <a:pt x="16107546" y="9549059"/>
                  </a:lnTo>
                  <a:lnTo>
                    <a:pt x="16104498" y="9546971"/>
                  </a:lnTo>
                  <a:close/>
                </a:path>
                <a:path w="18145125" h="10333990">
                  <a:moveTo>
                    <a:pt x="17811859" y="10261880"/>
                  </a:moveTo>
                  <a:lnTo>
                    <a:pt x="17807909" y="10260983"/>
                  </a:lnTo>
                  <a:lnTo>
                    <a:pt x="17803148" y="10260134"/>
                  </a:lnTo>
                  <a:lnTo>
                    <a:pt x="17799531" y="10259379"/>
                  </a:lnTo>
                  <a:lnTo>
                    <a:pt x="17795776" y="10261717"/>
                  </a:lnTo>
                  <a:lnTo>
                    <a:pt x="17794878" y="10265667"/>
                  </a:lnTo>
                  <a:lnTo>
                    <a:pt x="17794123" y="10269285"/>
                  </a:lnTo>
                  <a:lnTo>
                    <a:pt x="17795936" y="10272423"/>
                  </a:lnTo>
                  <a:lnTo>
                    <a:pt x="17798936" y="10273702"/>
                  </a:lnTo>
                  <a:lnTo>
                    <a:pt x="17798745" y="10273226"/>
                  </a:lnTo>
                  <a:lnTo>
                    <a:pt x="17800079" y="10273795"/>
                  </a:lnTo>
                  <a:lnTo>
                    <a:pt x="17805173" y="10274786"/>
                  </a:lnTo>
                  <a:lnTo>
                    <a:pt x="17808790" y="10275541"/>
                  </a:lnTo>
                  <a:lnTo>
                    <a:pt x="17812544" y="10273203"/>
                  </a:lnTo>
                  <a:lnTo>
                    <a:pt x="17813441" y="10269253"/>
                  </a:lnTo>
                  <a:lnTo>
                    <a:pt x="17814196" y="10265635"/>
                  </a:lnTo>
                  <a:lnTo>
                    <a:pt x="17811859" y="10261880"/>
                  </a:lnTo>
                  <a:close/>
                </a:path>
                <a:path w="18145125" h="10333990">
                  <a:moveTo>
                    <a:pt x="16029715" y="9499706"/>
                  </a:moveTo>
                  <a:lnTo>
                    <a:pt x="16025387" y="9500619"/>
                  </a:lnTo>
                  <a:lnTo>
                    <a:pt x="16023156" y="9504001"/>
                  </a:lnTo>
                  <a:lnTo>
                    <a:pt x="16021068" y="9507049"/>
                  </a:lnTo>
                  <a:lnTo>
                    <a:pt x="16021978" y="9511377"/>
                  </a:lnTo>
                  <a:lnTo>
                    <a:pt x="16025361" y="9513608"/>
                  </a:lnTo>
                  <a:lnTo>
                    <a:pt x="16029743" y="9516264"/>
                  </a:lnTo>
                  <a:lnTo>
                    <a:pt x="16033744" y="9517971"/>
                  </a:lnTo>
                  <a:lnTo>
                    <a:pt x="16037261" y="9517109"/>
                  </a:lnTo>
                  <a:lnTo>
                    <a:pt x="16041438" y="9511011"/>
                  </a:lnTo>
                  <a:lnTo>
                    <a:pt x="16040527" y="9506683"/>
                  </a:lnTo>
                  <a:lnTo>
                    <a:pt x="16037146" y="9504452"/>
                  </a:lnTo>
                  <a:lnTo>
                    <a:pt x="16032763" y="9501795"/>
                  </a:lnTo>
                  <a:lnTo>
                    <a:pt x="16029715" y="9499706"/>
                  </a:lnTo>
                  <a:close/>
                </a:path>
                <a:path w="18145125" h="10333990">
                  <a:moveTo>
                    <a:pt x="15956167" y="9451393"/>
                  </a:moveTo>
                  <a:lnTo>
                    <a:pt x="15951841" y="9452305"/>
                  </a:lnTo>
                  <a:lnTo>
                    <a:pt x="15947379" y="9459070"/>
                  </a:lnTo>
                  <a:lnTo>
                    <a:pt x="15948290" y="9463397"/>
                  </a:lnTo>
                  <a:lnTo>
                    <a:pt x="15951672" y="9465628"/>
                  </a:lnTo>
                  <a:lnTo>
                    <a:pt x="15956054" y="9468285"/>
                  </a:lnTo>
                  <a:lnTo>
                    <a:pt x="15960388" y="9470134"/>
                  </a:lnTo>
                  <a:lnTo>
                    <a:pt x="15964050" y="9468939"/>
                  </a:lnTo>
                  <a:lnTo>
                    <a:pt x="15965996" y="9466223"/>
                  </a:lnTo>
                  <a:lnTo>
                    <a:pt x="15968226" y="9462841"/>
                  </a:lnTo>
                  <a:lnTo>
                    <a:pt x="15967314" y="9458513"/>
                  </a:lnTo>
                  <a:lnTo>
                    <a:pt x="15963932" y="9456282"/>
                  </a:lnTo>
                  <a:lnTo>
                    <a:pt x="15959550" y="9453624"/>
                  </a:lnTo>
                  <a:lnTo>
                    <a:pt x="15956167" y="9451393"/>
                  </a:lnTo>
                  <a:close/>
                </a:path>
                <a:path w="18145125" h="10333990">
                  <a:moveTo>
                    <a:pt x="17898152" y="10279386"/>
                  </a:moveTo>
                  <a:lnTo>
                    <a:pt x="17894202" y="10278489"/>
                  </a:lnTo>
                  <a:lnTo>
                    <a:pt x="17889442" y="10277641"/>
                  </a:lnTo>
                  <a:lnTo>
                    <a:pt x="17885491" y="10276744"/>
                  </a:lnTo>
                  <a:lnTo>
                    <a:pt x="17882069" y="10279223"/>
                  </a:lnTo>
                  <a:lnTo>
                    <a:pt x="17881172" y="10283174"/>
                  </a:lnTo>
                  <a:lnTo>
                    <a:pt x="17880559" y="10286458"/>
                  </a:lnTo>
                  <a:lnTo>
                    <a:pt x="17882372" y="10289595"/>
                  </a:lnTo>
                  <a:lnTo>
                    <a:pt x="17886707" y="10291445"/>
                  </a:lnTo>
                  <a:lnTo>
                    <a:pt x="17891464" y="10292292"/>
                  </a:lnTo>
                  <a:lnTo>
                    <a:pt x="17895415" y="10293189"/>
                  </a:lnTo>
                  <a:lnTo>
                    <a:pt x="17898837" y="10290709"/>
                  </a:lnTo>
                  <a:lnTo>
                    <a:pt x="17900550" y="10283167"/>
                  </a:lnTo>
                  <a:lnTo>
                    <a:pt x="17900632" y="10282807"/>
                  </a:lnTo>
                  <a:lnTo>
                    <a:pt x="17898152" y="10279386"/>
                  </a:lnTo>
                  <a:close/>
                </a:path>
                <a:path w="18145125" h="10333990">
                  <a:moveTo>
                    <a:pt x="15883050" y="9402082"/>
                  </a:moveTo>
                  <a:lnTo>
                    <a:pt x="15878719" y="9402993"/>
                  </a:lnTo>
                  <a:lnTo>
                    <a:pt x="15876489" y="9406375"/>
                  </a:lnTo>
                  <a:lnTo>
                    <a:pt x="15873925" y="9409615"/>
                  </a:lnTo>
                  <a:lnTo>
                    <a:pt x="15874838" y="9413943"/>
                  </a:lnTo>
                  <a:lnTo>
                    <a:pt x="15878219" y="9416174"/>
                  </a:lnTo>
                  <a:lnTo>
                    <a:pt x="15882460" y="9419165"/>
                  </a:lnTo>
                  <a:lnTo>
                    <a:pt x="15883792" y="9419733"/>
                  </a:lnTo>
                  <a:lnTo>
                    <a:pt x="15883650" y="9420066"/>
                  </a:lnTo>
                  <a:lnTo>
                    <a:pt x="15886649" y="9421345"/>
                  </a:lnTo>
                  <a:lnTo>
                    <a:pt x="15890311" y="9420151"/>
                  </a:lnTo>
                  <a:lnTo>
                    <a:pt x="15892258" y="9417435"/>
                  </a:lnTo>
                  <a:lnTo>
                    <a:pt x="15894822" y="9414195"/>
                  </a:lnTo>
                  <a:lnTo>
                    <a:pt x="15893909" y="9409866"/>
                  </a:lnTo>
                  <a:lnTo>
                    <a:pt x="15890527" y="9407636"/>
                  </a:lnTo>
                  <a:lnTo>
                    <a:pt x="15886289" y="9404646"/>
                  </a:lnTo>
                  <a:lnTo>
                    <a:pt x="15883050" y="9402082"/>
                  </a:lnTo>
                  <a:close/>
                </a:path>
                <a:path w="18145125" h="10333990">
                  <a:moveTo>
                    <a:pt x="17984824" y="10295085"/>
                  </a:moveTo>
                  <a:lnTo>
                    <a:pt x="17981206" y="10294329"/>
                  </a:lnTo>
                  <a:lnTo>
                    <a:pt x="17976447" y="10293481"/>
                  </a:lnTo>
                  <a:lnTo>
                    <a:pt x="17972496" y="10292583"/>
                  </a:lnTo>
                  <a:lnTo>
                    <a:pt x="17968931" y="10295396"/>
                  </a:lnTo>
                  <a:lnTo>
                    <a:pt x="17968176" y="10299014"/>
                  </a:lnTo>
                  <a:lnTo>
                    <a:pt x="17967563" y="10302298"/>
                  </a:lnTo>
                  <a:lnTo>
                    <a:pt x="17969376" y="10305434"/>
                  </a:lnTo>
                  <a:lnTo>
                    <a:pt x="17972377" y="10306714"/>
                  </a:lnTo>
                  <a:lnTo>
                    <a:pt x="17972852" y="10306524"/>
                  </a:lnTo>
                  <a:lnTo>
                    <a:pt x="17974185" y="10307092"/>
                  </a:lnTo>
                  <a:lnTo>
                    <a:pt x="17978945" y="10307941"/>
                  </a:lnTo>
                  <a:lnTo>
                    <a:pt x="17982562" y="10308696"/>
                  </a:lnTo>
                  <a:lnTo>
                    <a:pt x="17986126" y="10305883"/>
                  </a:lnTo>
                  <a:lnTo>
                    <a:pt x="17987561" y="10299009"/>
                  </a:lnTo>
                  <a:lnTo>
                    <a:pt x="17987636" y="10298647"/>
                  </a:lnTo>
                  <a:lnTo>
                    <a:pt x="17984824" y="10295085"/>
                  </a:lnTo>
                  <a:close/>
                </a:path>
                <a:path w="18145125" h="10333990">
                  <a:moveTo>
                    <a:pt x="15810262" y="9352911"/>
                  </a:moveTo>
                  <a:lnTo>
                    <a:pt x="15806075" y="9353490"/>
                  </a:lnTo>
                  <a:lnTo>
                    <a:pt x="15801614" y="9360253"/>
                  </a:lnTo>
                  <a:lnTo>
                    <a:pt x="15802192" y="9364440"/>
                  </a:lnTo>
                  <a:lnTo>
                    <a:pt x="15805575" y="9366670"/>
                  </a:lnTo>
                  <a:lnTo>
                    <a:pt x="15809481" y="9369518"/>
                  </a:lnTo>
                  <a:lnTo>
                    <a:pt x="15810813" y="9370087"/>
                  </a:lnTo>
                  <a:lnTo>
                    <a:pt x="15811005" y="9370562"/>
                  </a:lnTo>
                  <a:lnTo>
                    <a:pt x="15814005" y="9371842"/>
                  </a:lnTo>
                  <a:lnTo>
                    <a:pt x="15817667" y="9370647"/>
                  </a:lnTo>
                  <a:lnTo>
                    <a:pt x="15819612" y="9367931"/>
                  </a:lnTo>
                  <a:lnTo>
                    <a:pt x="15821843" y="9364549"/>
                  </a:lnTo>
                  <a:lnTo>
                    <a:pt x="15821265" y="9360362"/>
                  </a:lnTo>
                  <a:lnTo>
                    <a:pt x="15817883" y="9358132"/>
                  </a:lnTo>
                  <a:lnTo>
                    <a:pt x="15813645" y="9355142"/>
                  </a:lnTo>
                  <a:lnTo>
                    <a:pt x="15810262" y="9352911"/>
                  </a:lnTo>
                  <a:close/>
                </a:path>
                <a:path w="18145125" h="10333990">
                  <a:moveTo>
                    <a:pt x="18071681" y="10308497"/>
                  </a:moveTo>
                  <a:lnTo>
                    <a:pt x="18067920" y="10308075"/>
                  </a:lnTo>
                  <a:lnTo>
                    <a:pt x="18063162" y="10307227"/>
                  </a:lnTo>
                  <a:lnTo>
                    <a:pt x="18059402" y="10306805"/>
                  </a:lnTo>
                  <a:lnTo>
                    <a:pt x="18055504" y="10309476"/>
                  </a:lnTo>
                  <a:lnTo>
                    <a:pt x="18055083" y="10313235"/>
                  </a:lnTo>
                  <a:lnTo>
                    <a:pt x="18054538" y="10316155"/>
                  </a:lnTo>
                  <a:lnTo>
                    <a:pt x="18054470" y="10316520"/>
                  </a:lnTo>
                  <a:lnTo>
                    <a:pt x="18056284" y="10319658"/>
                  </a:lnTo>
                  <a:lnTo>
                    <a:pt x="18059282" y="10320936"/>
                  </a:lnTo>
                  <a:lnTo>
                    <a:pt x="18059424" y="10320603"/>
                  </a:lnTo>
                  <a:lnTo>
                    <a:pt x="18061093" y="10321315"/>
                  </a:lnTo>
                  <a:lnTo>
                    <a:pt x="18065851" y="10322163"/>
                  </a:lnTo>
                  <a:lnTo>
                    <a:pt x="18069609" y="10322584"/>
                  </a:lnTo>
                  <a:lnTo>
                    <a:pt x="18073507" y="10319912"/>
                  </a:lnTo>
                  <a:lnTo>
                    <a:pt x="18074352" y="10312395"/>
                  </a:lnTo>
                  <a:lnTo>
                    <a:pt x="18071681" y="10308497"/>
                  </a:lnTo>
                  <a:close/>
                </a:path>
                <a:path w="18145125" h="10333990">
                  <a:moveTo>
                    <a:pt x="15738235" y="9302884"/>
                  </a:moveTo>
                  <a:lnTo>
                    <a:pt x="15733715" y="9303319"/>
                  </a:lnTo>
                  <a:lnTo>
                    <a:pt x="15731484" y="9306701"/>
                  </a:lnTo>
                  <a:lnTo>
                    <a:pt x="15729396" y="9309750"/>
                  </a:lnTo>
                  <a:lnTo>
                    <a:pt x="15729832" y="9314269"/>
                  </a:lnTo>
                  <a:lnTo>
                    <a:pt x="15733214" y="9316500"/>
                  </a:lnTo>
                  <a:lnTo>
                    <a:pt x="15737121" y="9319348"/>
                  </a:lnTo>
                  <a:lnTo>
                    <a:pt x="15741453" y="9321196"/>
                  </a:lnTo>
                  <a:lnTo>
                    <a:pt x="15744973" y="9320334"/>
                  </a:lnTo>
                  <a:lnTo>
                    <a:pt x="15746919" y="9317619"/>
                  </a:lnTo>
                  <a:lnTo>
                    <a:pt x="15749007" y="9314570"/>
                  </a:lnTo>
                  <a:lnTo>
                    <a:pt x="15748572" y="9310051"/>
                  </a:lnTo>
                  <a:lnTo>
                    <a:pt x="15745191" y="9307820"/>
                  </a:lnTo>
                  <a:lnTo>
                    <a:pt x="15741283" y="9304972"/>
                  </a:lnTo>
                  <a:lnTo>
                    <a:pt x="15738235" y="9302884"/>
                  </a:lnTo>
                  <a:close/>
                </a:path>
                <a:path w="18145125" h="10333990">
                  <a:moveTo>
                    <a:pt x="18144810" y="10320959"/>
                  </a:moveTo>
                  <a:lnTo>
                    <a:pt x="18142364" y="10322890"/>
                  </a:lnTo>
                  <a:lnTo>
                    <a:pt x="18141942" y="10326650"/>
                  </a:lnTo>
                  <a:lnTo>
                    <a:pt x="18141802" y="10329742"/>
                  </a:lnTo>
                  <a:lnTo>
                    <a:pt x="18143283" y="10332737"/>
                  </a:lnTo>
                  <a:lnTo>
                    <a:pt x="18144810" y="10333389"/>
                  </a:lnTo>
                  <a:lnTo>
                    <a:pt x="18144810" y="10320959"/>
                  </a:lnTo>
                  <a:close/>
                </a:path>
                <a:path w="18145125" h="10333990">
                  <a:moveTo>
                    <a:pt x="15666302" y="9251714"/>
                  </a:moveTo>
                  <a:lnTo>
                    <a:pt x="15661783" y="9252149"/>
                  </a:lnTo>
                  <a:lnTo>
                    <a:pt x="15659552" y="9255532"/>
                  </a:lnTo>
                  <a:lnTo>
                    <a:pt x="15657464" y="9258580"/>
                  </a:lnTo>
                  <a:lnTo>
                    <a:pt x="15657899" y="9263100"/>
                  </a:lnTo>
                  <a:lnTo>
                    <a:pt x="15661280" y="9265330"/>
                  </a:lnTo>
                  <a:lnTo>
                    <a:pt x="15665188" y="9268178"/>
                  </a:lnTo>
                  <a:lnTo>
                    <a:pt x="15669519" y="9270026"/>
                  </a:lnTo>
                  <a:lnTo>
                    <a:pt x="15673039" y="9269163"/>
                  </a:lnTo>
                  <a:lnTo>
                    <a:pt x="15674986" y="9266448"/>
                  </a:lnTo>
                  <a:lnTo>
                    <a:pt x="15677074" y="9263400"/>
                  </a:lnTo>
                  <a:lnTo>
                    <a:pt x="15676639" y="9258881"/>
                  </a:lnTo>
                  <a:lnTo>
                    <a:pt x="15673257" y="9256650"/>
                  </a:lnTo>
                  <a:lnTo>
                    <a:pt x="15669350" y="9253802"/>
                  </a:lnTo>
                  <a:lnTo>
                    <a:pt x="15666302" y="9251714"/>
                  </a:lnTo>
                  <a:close/>
                </a:path>
                <a:path w="18145125" h="10333990">
                  <a:moveTo>
                    <a:pt x="15594652" y="9199877"/>
                  </a:moveTo>
                  <a:lnTo>
                    <a:pt x="15589991" y="9200647"/>
                  </a:lnTo>
                  <a:lnTo>
                    <a:pt x="15585814" y="9206743"/>
                  </a:lnTo>
                  <a:lnTo>
                    <a:pt x="15586582" y="9211404"/>
                  </a:lnTo>
                  <a:lnTo>
                    <a:pt x="15589631" y="9213493"/>
                  </a:lnTo>
                  <a:lnTo>
                    <a:pt x="15593537" y="9216341"/>
                  </a:lnTo>
                  <a:lnTo>
                    <a:pt x="15597870" y="9218189"/>
                  </a:lnTo>
                  <a:lnTo>
                    <a:pt x="15601390" y="9217327"/>
                  </a:lnTo>
                  <a:lnTo>
                    <a:pt x="15603335" y="9214611"/>
                  </a:lnTo>
                  <a:lnTo>
                    <a:pt x="15605424" y="9211563"/>
                  </a:lnTo>
                  <a:lnTo>
                    <a:pt x="15604656" y="9206902"/>
                  </a:lnTo>
                  <a:lnTo>
                    <a:pt x="15601607" y="9204813"/>
                  </a:lnTo>
                  <a:lnTo>
                    <a:pt x="15597701" y="9201965"/>
                  </a:lnTo>
                  <a:lnTo>
                    <a:pt x="15594652" y="9199877"/>
                  </a:lnTo>
                  <a:close/>
                </a:path>
                <a:path w="18145125" h="10333990">
                  <a:moveTo>
                    <a:pt x="15524097" y="9147324"/>
                  </a:moveTo>
                  <a:lnTo>
                    <a:pt x="15519767" y="9148235"/>
                  </a:lnTo>
                  <a:lnTo>
                    <a:pt x="15517345" y="9151141"/>
                  </a:lnTo>
                  <a:lnTo>
                    <a:pt x="15514781" y="9154381"/>
                  </a:lnTo>
                  <a:lnTo>
                    <a:pt x="15515693" y="9158710"/>
                  </a:lnTo>
                  <a:lnTo>
                    <a:pt x="15518600" y="9161132"/>
                  </a:lnTo>
                  <a:lnTo>
                    <a:pt x="15522506" y="9163980"/>
                  </a:lnTo>
                  <a:lnTo>
                    <a:pt x="15524173" y="9164691"/>
                  </a:lnTo>
                  <a:lnTo>
                    <a:pt x="15524031" y="9165024"/>
                  </a:lnTo>
                  <a:lnTo>
                    <a:pt x="15527030" y="9166303"/>
                  </a:lnTo>
                  <a:lnTo>
                    <a:pt x="15530550" y="9165441"/>
                  </a:lnTo>
                  <a:lnTo>
                    <a:pt x="15532496" y="9162726"/>
                  </a:lnTo>
                  <a:lnTo>
                    <a:pt x="15535059" y="9159486"/>
                  </a:lnTo>
                  <a:lnTo>
                    <a:pt x="15534147" y="9155157"/>
                  </a:lnTo>
                  <a:lnTo>
                    <a:pt x="15531241" y="9152736"/>
                  </a:lnTo>
                  <a:lnTo>
                    <a:pt x="15527336" y="9149888"/>
                  </a:lnTo>
                  <a:lnTo>
                    <a:pt x="15524097" y="9147324"/>
                  </a:lnTo>
                  <a:close/>
                </a:path>
                <a:path w="18145125" h="10333990">
                  <a:moveTo>
                    <a:pt x="15453490" y="9093963"/>
                  </a:moveTo>
                  <a:lnTo>
                    <a:pt x="15449162" y="9094874"/>
                  </a:lnTo>
                  <a:lnTo>
                    <a:pt x="15446740" y="9097781"/>
                  </a:lnTo>
                  <a:lnTo>
                    <a:pt x="15444176" y="9101020"/>
                  </a:lnTo>
                  <a:lnTo>
                    <a:pt x="15445088" y="9105349"/>
                  </a:lnTo>
                  <a:lnTo>
                    <a:pt x="15447995" y="9107771"/>
                  </a:lnTo>
                  <a:lnTo>
                    <a:pt x="15451901" y="9110619"/>
                  </a:lnTo>
                  <a:lnTo>
                    <a:pt x="15453568" y="9111330"/>
                  </a:lnTo>
                  <a:lnTo>
                    <a:pt x="15453426" y="9111663"/>
                  </a:lnTo>
                  <a:lnTo>
                    <a:pt x="15456425" y="9112942"/>
                  </a:lnTo>
                  <a:lnTo>
                    <a:pt x="15459945" y="9112080"/>
                  </a:lnTo>
                  <a:lnTo>
                    <a:pt x="15461891" y="9109365"/>
                  </a:lnTo>
                  <a:lnTo>
                    <a:pt x="15464454" y="9106125"/>
                  </a:lnTo>
                  <a:lnTo>
                    <a:pt x="15463543" y="9101796"/>
                  </a:lnTo>
                  <a:lnTo>
                    <a:pt x="15460636" y="9099375"/>
                  </a:lnTo>
                  <a:lnTo>
                    <a:pt x="15456730" y="9096527"/>
                  </a:lnTo>
                  <a:lnTo>
                    <a:pt x="15453490" y="9093963"/>
                  </a:lnTo>
                  <a:close/>
                </a:path>
                <a:path w="18145125" h="10333990">
                  <a:moveTo>
                    <a:pt x="15383695" y="9040553"/>
                  </a:moveTo>
                  <a:lnTo>
                    <a:pt x="15379366" y="9041464"/>
                  </a:lnTo>
                  <a:lnTo>
                    <a:pt x="15376945" y="9044371"/>
                  </a:lnTo>
                  <a:lnTo>
                    <a:pt x="15374381" y="9047611"/>
                  </a:lnTo>
                  <a:lnTo>
                    <a:pt x="15375293" y="9051939"/>
                  </a:lnTo>
                  <a:lnTo>
                    <a:pt x="15378199" y="9054361"/>
                  </a:lnTo>
                  <a:lnTo>
                    <a:pt x="15382106" y="9057209"/>
                  </a:lnTo>
                  <a:lnTo>
                    <a:pt x="15383772" y="9057920"/>
                  </a:lnTo>
                  <a:lnTo>
                    <a:pt x="15383630" y="9058254"/>
                  </a:lnTo>
                  <a:lnTo>
                    <a:pt x="15386629" y="9059533"/>
                  </a:lnTo>
                  <a:lnTo>
                    <a:pt x="15390149" y="9058671"/>
                  </a:lnTo>
                  <a:lnTo>
                    <a:pt x="15392096" y="9055955"/>
                  </a:lnTo>
                  <a:lnTo>
                    <a:pt x="15394660" y="9052715"/>
                  </a:lnTo>
                  <a:lnTo>
                    <a:pt x="15393748" y="9048387"/>
                  </a:lnTo>
                  <a:lnTo>
                    <a:pt x="15390840" y="9045965"/>
                  </a:lnTo>
                  <a:lnTo>
                    <a:pt x="15386934" y="9043117"/>
                  </a:lnTo>
                  <a:lnTo>
                    <a:pt x="15383695" y="9040553"/>
                  </a:lnTo>
                  <a:close/>
                </a:path>
                <a:path w="18145125" h="10333990">
                  <a:moveTo>
                    <a:pt x="15313992" y="8986001"/>
                  </a:moveTo>
                  <a:lnTo>
                    <a:pt x="15309664" y="8986913"/>
                  </a:lnTo>
                  <a:lnTo>
                    <a:pt x="15307242" y="8989819"/>
                  </a:lnTo>
                  <a:lnTo>
                    <a:pt x="15304678" y="8993059"/>
                  </a:lnTo>
                  <a:lnTo>
                    <a:pt x="15305588" y="8997387"/>
                  </a:lnTo>
                  <a:lnTo>
                    <a:pt x="15312259" y="9002990"/>
                  </a:lnTo>
                  <a:lnTo>
                    <a:pt x="15316927" y="9004981"/>
                  </a:lnTo>
                  <a:lnTo>
                    <a:pt x="15320302" y="9004451"/>
                  </a:lnTo>
                  <a:lnTo>
                    <a:pt x="15322248" y="9001735"/>
                  </a:lnTo>
                  <a:lnTo>
                    <a:pt x="15324812" y="8998496"/>
                  </a:lnTo>
                  <a:lnTo>
                    <a:pt x="15323903" y="8994168"/>
                  </a:lnTo>
                  <a:lnTo>
                    <a:pt x="15317231" y="8988565"/>
                  </a:lnTo>
                  <a:lnTo>
                    <a:pt x="15313992" y="8986001"/>
                  </a:lnTo>
                  <a:close/>
                </a:path>
                <a:path w="18145125" h="10333990">
                  <a:moveTo>
                    <a:pt x="15244954" y="8931732"/>
                  </a:moveTo>
                  <a:lnTo>
                    <a:pt x="15240435" y="8932169"/>
                  </a:lnTo>
                  <a:lnTo>
                    <a:pt x="15238013" y="8935075"/>
                  </a:lnTo>
                  <a:lnTo>
                    <a:pt x="15235926" y="8938124"/>
                  </a:lnTo>
                  <a:lnTo>
                    <a:pt x="15236362" y="8942644"/>
                  </a:lnTo>
                  <a:lnTo>
                    <a:pt x="15243032" y="8948247"/>
                  </a:lnTo>
                  <a:lnTo>
                    <a:pt x="15247698" y="8950237"/>
                  </a:lnTo>
                  <a:lnTo>
                    <a:pt x="15251076" y="8949708"/>
                  </a:lnTo>
                  <a:lnTo>
                    <a:pt x="15253022" y="8946993"/>
                  </a:lnTo>
                  <a:lnTo>
                    <a:pt x="15255111" y="8943944"/>
                  </a:lnTo>
                  <a:lnTo>
                    <a:pt x="15254674" y="8939424"/>
                  </a:lnTo>
                  <a:lnTo>
                    <a:pt x="15248003" y="8933821"/>
                  </a:lnTo>
                  <a:lnTo>
                    <a:pt x="15244954" y="8931732"/>
                  </a:lnTo>
                  <a:close/>
                </a:path>
                <a:path w="18145125" h="10333990">
                  <a:moveTo>
                    <a:pt x="15176537" y="8876941"/>
                  </a:moveTo>
                  <a:lnTo>
                    <a:pt x="15172018" y="8877377"/>
                  </a:lnTo>
                  <a:lnTo>
                    <a:pt x="15167174" y="8883189"/>
                  </a:lnTo>
                  <a:lnTo>
                    <a:pt x="15167608" y="8887709"/>
                  </a:lnTo>
                  <a:lnTo>
                    <a:pt x="15174279" y="8893312"/>
                  </a:lnTo>
                  <a:lnTo>
                    <a:pt x="15175947" y="8894024"/>
                  </a:lnTo>
                  <a:lnTo>
                    <a:pt x="15175805" y="8894357"/>
                  </a:lnTo>
                  <a:lnTo>
                    <a:pt x="15178805" y="8895637"/>
                  </a:lnTo>
                  <a:lnTo>
                    <a:pt x="15182182" y="8895107"/>
                  </a:lnTo>
                  <a:lnTo>
                    <a:pt x="15184128" y="8892392"/>
                  </a:lnTo>
                  <a:lnTo>
                    <a:pt x="15186550" y="8889486"/>
                  </a:lnTo>
                  <a:lnTo>
                    <a:pt x="15186114" y="8884966"/>
                  </a:lnTo>
                  <a:lnTo>
                    <a:pt x="15176537" y="8876941"/>
                  </a:lnTo>
                  <a:close/>
                </a:path>
                <a:path w="18145125" h="10333990">
                  <a:moveTo>
                    <a:pt x="15108068" y="8821340"/>
                  </a:moveTo>
                  <a:lnTo>
                    <a:pt x="15103549" y="8821776"/>
                  </a:lnTo>
                  <a:lnTo>
                    <a:pt x="15098706" y="8827588"/>
                  </a:lnTo>
                  <a:lnTo>
                    <a:pt x="15099142" y="8832108"/>
                  </a:lnTo>
                  <a:lnTo>
                    <a:pt x="15105813" y="8837711"/>
                  </a:lnTo>
                  <a:lnTo>
                    <a:pt x="15107479" y="8838422"/>
                  </a:lnTo>
                  <a:lnTo>
                    <a:pt x="15107336" y="8838756"/>
                  </a:lnTo>
                  <a:lnTo>
                    <a:pt x="15110337" y="8840036"/>
                  </a:lnTo>
                  <a:lnTo>
                    <a:pt x="15113713" y="8839506"/>
                  </a:lnTo>
                  <a:lnTo>
                    <a:pt x="15115660" y="8836791"/>
                  </a:lnTo>
                  <a:lnTo>
                    <a:pt x="15118082" y="8833884"/>
                  </a:lnTo>
                  <a:lnTo>
                    <a:pt x="15117646" y="8829364"/>
                  </a:lnTo>
                  <a:lnTo>
                    <a:pt x="15108068" y="8821340"/>
                  </a:lnTo>
                  <a:close/>
                </a:path>
                <a:path w="18145125" h="10333990">
                  <a:moveTo>
                    <a:pt x="15039886" y="8765073"/>
                  </a:moveTo>
                  <a:lnTo>
                    <a:pt x="15035365" y="8765508"/>
                  </a:lnTo>
                  <a:lnTo>
                    <a:pt x="15030521" y="8771320"/>
                  </a:lnTo>
                  <a:lnTo>
                    <a:pt x="15030958" y="8775840"/>
                  </a:lnTo>
                  <a:lnTo>
                    <a:pt x="15037629" y="8781444"/>
                  </a:lnTo>
                  <a:lnTo>
                    <a:pt x="15039628" y="8782297"/>
                  </a:lnTo>
                  <a:lnTo>
                    <a:pt x="15039152" y="8782488"/>
                  </a:lnTo>
                  <a:lnTo>
                    <a:pt x="15042153" y="8783768"/>
                  </a:lnTo>
                  <a:lnTo>
                    <a:pt x="15045338" y="8782762"/>
                  </a:lnTo>
                  <a:lnTo>
                    <a:pt x="15047476" y="8780523"/>
                  </a:lnTo>
                  <a:lnTo>
                    <a:pt x="15049898" y="8777616"/>
                  </a:lnTo>
                  <a:lnTo>
                    <a:pt x="15049461" y="8773096"/>
                  </a:lnTo>
                  <a:lnTo>
                    <a:pt x="15039886" y="8765073"/>
                  </a:lnTo>
                  <a:close/>
                </a:path>
                <a:path w="18145125" h="10333990">
                  <a:moveTo>
                    <a:pt x="14972320" y="8708280"/>
                  </a:moveTo>
                  <a:lnTo>
                    <a:pt x="14967801" y="8708716"/>
                  </a:lnTo>
                  <a:lnTo>
                    <a:pt x="14962957" y="8714529"/>
                  </a:lnTo>
                  <a:lnTo>
                    <a:pt x="14963393" y="8719049"/>
                  </a:lnTo>
                  <a:lnTo>
                    <a:pt x="14970065" y="8724652"/>
                  </a:lnTo>
                  <a:lnTo>
                    <a:pt x="14972064" y="8725505"/>
                  </a:lnTo>
                  <a:lnTo>
                    <a:pt x="14971588" y="8725696"/>
                  </a:lnTo>
                  <a:lnTo>
                    <a:pt x="14974588" y="8726975"/>
                  </a:lnTo>
                  <a:lnTo>
                    <a:pt x="14977774" y="8725971"/>
                  </a:lnTo>
                  <a:lnTo>
                    <a:pt x="14979912" y="8723731"/>
                  </a:lnTo>
                  <a:lnTo>
                    <a:pt x="14982334" y="8720825"/>
                  </a:lnTo>
                  <a:lnTo>
                    <a:pt x="14981897" y="8716305"/>
                  </a:lnTo>
                  <a:lnTo>
                    <a:pt x="14972320" y="8708280"/>
                  </a:lnTo>
                  <a:close/>
                </a:path>
                <a:path w="18145125" h="10333990">
                  <a:moveTo>
                    <a:pt x="14904753" y="8651489"/>
                  </a:moveTo>
                  <a:lnTo>
                    <a:pt x="14900235" y="8651924"/>
                  </a:lnTo>
                  <a:lnTo>
                    <a:pt x="14895391" y="8657737"/>
                  </a:lnTo>
                  <a:lnTo>
                    <a:pt x="14895827" y="8662257"/>
                  </a:lnTo>
                  <a:lnTo>
                    <a:pt x="14902498" y="8667860"/>
                  </a:lnTo>
                  <a:lnTo>
                    <a:pt x="14904497" y="8668713"/>
                  </a:lnTo>
                  <a:lnTo>
                    <a:pt x="14904022" y="8668904"/>
                  </a:lnTo>
                  <a:lnTo>
                    <a:pt x="14907021" y="8670183"/>
                  </a:lnTo>
                  <a:lnTo>
                    <a:pt x="14910208" y="8669179"/>
                  </a:lnTo>
                  <a:lnTo>
                    <a:pt x="14912345" y="8666939"/>
                  </a:lnTo>
                  <a:lnTo>
                    <a:pt x="14914767" y="8664033"/>
                  </a:lnTo>
                  <a:lnTo>
                    <a:pt x="14914331" y="8659513"/>
                  </a:lnTo>
                  <a:lnTo>
                    <a:pt x="14904753" y="8651489"/>
                  </a:lnTo>
                  <a:close/>
                </a:path>
                <a:path w="18145125" h="10333990">
                  <a:moveTo>
                    <a:pt x="14837947" y="8593838"/>
                  </a:moveTo>
                  <a:lnTo>
                    <a:pt x="14833428" y="8594274"/>
                  </a:lnTo>
                  <a:lnTo>
                    <a:pt x="14831006" y="8597181"/>
                  </a:lnTo>
                  <a:lnTo>
                    <a:pt x="14828442" y="8600420"/>
                  </a:lnTo>
                  <a:lnTo>
                    <a:pt x="14828878" y="8604940"/>
                  </a:lnTo>
                  <a:lnTo>
                    <a:pt x="14835550" y="8610543"/>
                  </a:lnTo>
                  <a:lnTo>
                    <a:pt x="14837549" y="8611396"/>
                  </a:lnTo>
                  <a:lnTo>
                    <a:pt x="14837406" y="8611730"/>
                  </a:lnTo>
                  <a:lnTo>
                    <a:pt x="14840407" y="8613009"/>
                  </a:lnTo>
                  <a:lnTo>
                    <a:pt x="14843594" y="8612005"/>
                  </a:lnTo>
                  <a:lnTo>
                    <a:pt x="14845730" y="8609764"/>
                  </a:lnTo>
                  <a:lnTo>
                    <a:pt x="14848294" y="8606524"/>
                  </a:lnTo>
                  <a:lnTo>
                    <a:pt x="14847858" y="8602005"/>
                  </a:lnTo>
                  <a:lnTo>
                    <a:pt x="14841188" y="8596402"/>
                  </a:lnTo>
                  <a:lnTo>
                    <a:pt x="14837947" y="8593838"/>
                  </a:lnTo>
                  <a:close/>
                </a:path>
                <a:path w="18145125" h="10333990">
                  <a:moveTo>
                    <a:pt x="14771284" y="8535855"/>
                  </a:moveTo>
                  <a:lnTo>
                    <a:pt x="14766764" y="8536291"/>
                  </a:lnTo>
                  <a:lnTo>
                    <a:pt x="14764342" y="8539197"/>
                  </a:lnTo>
                  <a:lnTo>
                    <a:pt x="14761779" y="8542438"/>
                  </a:lnTo>
                  <a:lnTo>
                    <a:pt x="14762214" y="8546956"/>
                  </a:lnTo>
                  <a:lnTo>
                    <a:pt x="14768885" y="8552560"/>
                  </a:lnTo>
                  <a:lnTo>
                    <a:pt x="14773885" y="8554692"/>
                  </a:lnTo>
                  <a:lnTo>
                    <a:pt x="14776929" y="8554021"/>
                  </a:lnTo>
                  <a:lnTo>
                    <a:pt x="14779067" y="8551781"/>
                  </a:lnTo>
                  <a:lnTo>
                    <a:pt x="14781631" y="8548542"/>
                  </a:lnTo>
                  <a:lnTo>
                    <a:pt x="14781195" y="8544022"/>
                  </a:lnTo>
                  <a:lnTo>
                    <a:pt x="14774523" y="8538419"/>
                  </a:lnTo>
                  <a:lnTo>
                    <a:pt x="14771284" y="8535855"/>
                  </a:lnTo>
                  <a:close/>
                </a:path>
                <a:path w="18145125" h="10333990">
                  <a:moveTo>
                    <a:pt x="14705429" y="8477823"/>
                  </a:moveTo>
                  <a:lnTo>
                    <a:pt x="14700910" y="8478258"/>
                  </a:lnTo>
                  <a:lnTo>
                    <a:pt x="14698488" y="8481165"/>
                  </a:lnTo>
                  <a:lnTo>
                    <a:pt x="14695590" y="8484263"/>
                  </a:lnTo>
                  <a:lnTo>
                    <a:pt x="14696027" y="8488783"/>
                  </a:lnTo>
                  <a:lnTo>
                    <a:pt x="14702698" y="8494386"/>
                  </a:lnTo>
                  <a:lnTo>
                    <a:pt x="14704697" y="8495239"/>
                  </a:lnTo>
                  <a:lnTo>
                    <a:pt x="14704555" y="8495572"/>
                  </a:lnTo>
                  <a:lnTo>
                    <a:pt x="14707555" y="8496852"/>
                  </a:lnTo>
                  <a:lnTo>
                    <a:pt x="14710599" y="8496180"/>
                  </a:lnTo>
                  <a:lnTo>
                    <a:pt x="14712736" y="8493940"/>
                  </a:lnTo>
                  <a:lnTo>
                    <a:pt x="14715634" y="8490842"/>
                  </a:lnTo>
                  <a:lnTo>
                    <a:pt x="14715198" y="8486324"/>
                  </a:lnTo>
                  <a:lnTo>
                    <a:pt x="14708527" y="8480720"/>
                  </a:lnTo>
                  <a:lnTo>
                    <a:pt x="14705429" y="8477823"/>
                  </a:lnTo>
                  <a:close/>
                </a:path>
                <a:path w="18145125" h="10333990">
                  <a:moveTo>
                    <a:pt x="14639859" y="8419125"/>
                  </a:moveTo>
                  <a:lnTo>
                    <a:pt x="14635006" y="8419418"/>
                  </a:lnTo>
                  <a:lnTo>
                    <a:pt x="14632585" y="8422324"/>
                  </a:lnTo>
                  <a:lnTo>
                    <a:pt x="14629829" y="8425089"/>
                  </a:lnTo>
                  <a:lnTo>
                    <a:pt x="14630122" y="8429941"/>
                  </a:lnTo>
                  <a:lnTo>
                    <a:pt x="14636793" y="8435545"/>
                  </a:lnTo>
                  <a:lnTo>
                    <a:pt x="14637318" y="8436162"/>
                  </a:lnTo>
                  <a:lnTo>
                    <a:pt x="14641652" y="8438011"/>
                  </a:lnTo>
                  <a:lnTo>
                    <a:pt x="14644694" y="8437339"/>
                  </a:lnTo>
                  <a:lnTo>
                    <a:pt x="14646833" y="8435099"/>
                  </a:lnTo>
                  <a:lnTo>
                    <a:pt x="14649730" y="8432002"/>
                  </a:lnTo>
                  <a:lnTo>
                    <a:pt x="14649294" y="8427483"/>
                  </a:lnTo>
                  <a:lnTo>
                    <a:pt x="14642623" y="8421879"/>
                  </a:lnTo>
                  <a:lnTo>
                    <a:pt x="14639859" y="8419125"/>
                  </a:lnTo>
                  <a:close/>
                </a:path>
                <a:path w="18145125" h="10333990">
                  <a:moveTo>
                    <a:pt x="14574289" y="8360426"/>
                  </a:moveTo>
                  <a:lnTo>
                    <a:pt x="14569435" y="8360720"/>
                  </a:lnTo>
                  <a:lnTo>
                    <a:pt x="14567013" y="8363626"/>
                  </a:lnTo>
                  <a:lnTo>
                    <a:pt x="14564259" y="8366390"/>
                  </a:lnTo>
                  <a:lnTo>
                    <a:pt x="14564695" y="8370910"/>
                  </a:lnTo>
                  <a:lnTo>
                    <a:pt x="14567459" y="8373665"/>
                  </a:lnTo>
                  <a:lnTo>
                    <a:pt x="14571223" y="8376847"/>
                  </a:lnTo>
                  <a:lnTo>
                    <a:pt x="14571748" y="8377465"/>
                  </a:lnTo>
                  <a:lnTo>
                    <a:pt x="14576080" y="8379312"/>
                  </a:lnTo>
                  <a:lnTo>
                    <a:pt x="14579125" y="8378641"/>
                  </a:lnTo>
                  <a:lnTo>
                    <a:pt x="14581263" y="8376401"/>
                  </a:lnTo>
                  <a:lnTo>
                    <a:pt x="14584017" y="8373637"/>
                  </a:lnTo>
                  <a:lnTo>
                    <a:pt x="14583724" y="8368784"/>
                  </a:lnTo>
                  <a:lnTo>
                    <a:pt x="14577053" y="8363181"/>
                  </a:lnTo>
                  <a:lnTo>
                    <a:pt x="14574289" y="8360426"/>
                  </a:lnTo>
                  <a:close/>
                </a:path>
                <a:path w="18145125" h="10333990">
                  <a:moveTo>
                    <a:pt x="14509144" y="8300727"/>
                  </a:moveTo>
                  <a:lnTo>
                    <a:pt x="14504625" y="8301163"/>
                  </a:lnTo>
                  <a:lnTo>
                    <a:pt x="14499115" y="8306692"/>
                  </a:lnTo>
                  <a:lnTo>
                    <a:pt x="14499551" y="8311212"/>
                  </a:lnTo>
                  <a:lnTo>
                    <a:pt x="14502315" y="8313966"/>
                  </a:lnTo>
                  <a:lnTo>
                    <a:pt x="14505938" y="8317482"/>
                  </a:lnTo>
                  <a:lnTo>
                    <a:pt x="14506462" y="8318099"/>
                  </a:lnTo>
                  <a:lnTo>
                    <a:pt x="14510792" y="8319946"/>
                  </a:lnTo>
                  <a:lnTo>
                    <a:pt x="14513838" y="8319276"/>
                  </a:lnTo>
                  <a:lnTo>
                    <a:pt x="14515976" y="8317036"/>
                  </a:lnTo>
                  <a:lnTo>
                    <a:pt x="14518731" y="8314272"/>
                  </a:lnTo>
                  <a:lnTo>
                    <a:pt x="14518294" y="8309752"/>
                  </a:lnTo>
                  <a:lnTo>
                    <a:pt x="14515529" y="8306996"/>
                  </a:lnTo>
                  <a:lnTo>
                    <a:pt x="14511909" y="8303483"/>
                  </a:lnTo>
                  <a:lnTo>
                    <a:pt x="14509144" y="8300727"/>
                  </a:lnTo>
                  <a:close/>
                </a:path>
                <a:path w="18145125" h="10333990">
                  <a:moveTo>
                    <a:pt x="14443856" y="8241362"/>
                  </a:moveTo>
                  <a:lnTo>
                    <a:pt x="14439480" y="8241464"/>
                  </a:lnTo>
                  <a:lnTo>
                    <a:pt x="14436724" y="8244229"/>
                  </a:lnTo>
                  <a:lnTo>
                    <a:pt x="14434302" y="8247135"/>
                  </a:lnTo>
                  <a:lnTo>
                    <a:pt x="14434405" y="8251512"/>
                  </a:lnTo>
                  <a:lnTo>
                    <a:pt x="14437169" y="8254267"/>
                  </a:lnTo>
                  <a:lnTo>
                    <a:pt x="14440792" y="8257782"/>
                  </a:lnTo>
                  <a:lnTo>
                    <a:pt x="14441317" y="8258400"/>
                  </a:lnTo>
                  <a:lnTo>
                    <a:pt x="14445650" y="8260248"/>
                  </a:lnTo>
                  <a:lnTo>
                    <a:pt x="14448693" y="8259576"/>
                  </a:lnTo>
                  <a:lnTo>
                    <a:pt x="14450831" y="8257336"/>
                  </a:lnTo>
                  <a:lnTo>
                    <a:pt x="14453252" y="8254430"/>
                  </a:lnTo>
                  <a:lnTo>
                    <a:pt x="14453151" y="8250053"/>
                  </a:lnTo>
                  <a:lnTo>
                    <a:pt x="14450386" y="8247298"/>
                  </a:lnTo>
                  <a:lnTo>
                    <a:pt x="14446764" y="8243783"/>
                  </a:lnTo>
                  <a:lnTo>
                    <a:pt x="14443856" y="8241362"/>
                  </a:lnTo>
                  <a:close/>
                </a:path>
                <a:path w="18145125" h="10333990">
                  <a:moveTo>
                    <a:pt x="14378713" y="8181663"/>
                  </a:moveTo>
                  <a:lnTo>
                    <a:pt x="14374336" y="8181766"/>
                  </a:lnTo>
                  <a:lnTo>
                    <a:pt x="14371581" y="8184530"/>
                  </a:lnTo>
                  <a:lnTo>
                    <a:pt x="14369159" y="8187437"/>
                  </a:lnTo>
                  <a:lnTo>
                    <a:pt x="14369262" y="8191814"/>
                  </a:lnTo>
                  <a:lnTo>
                    <a:pt x="14372026" y="8194569"/>
                  </a:lnTo>
                  <a:lnTo>
                    <a:pt x="14375648" y="8198084"/>
                  </a:lnTo>
                  <a:lnTo>
                    <a:pt x="14376506" y="8198844"/>
                  </a:lnTo>
                  <a:lnTo>
                    <a:pt x="14380506" y="8200550"/>
                  </a:lnTo>
                  <a:lnTo>
                    <a:pt x="14383550" y="8199878"/>
                  </a:lnTo>
                  <a:lnTo>
                    <a:pt x="14385687" y="8197638"/>
                  </a:lnTo>
                  <a:lnTo>
                    <a:pt x="14388109" y="8194732"/>
                  </a:lnTo>
                  <a:lnTo>
                    <a:pt x="14388006" y="8190354"/>
                  </a:lnTo>
                  <a:lnTo>
                    <a:pt x="14385242" y="8187600"/>
                  </a:lnTo>
                  <a:lnTo>
                    <a:pt x="14381619" y="8184084"/>
                  </a:lnTo>
                  <a:lnTo>
                    <a:pt x="14378713" y="8181663"/>
                  </a:lnTo>
                  <a:close/>
                </a:path>
                <a:path w="18145125" h="10333990">
                  <a:moveTo>
                    <a:pt x="14314187" y="8121441"/>
                  </a:moveTo>
                  <a:lnTo>
                    <a:pt x="14309811" y="8121543"/>
                  </a:lnTo>
                  <a:lnTo>
                    <a:pt x="14307055" y="8124307"/>
                  </a:lnTo>
                  <a:lnTo>
                    <a:pt x="14304633" y="8127214"/>
                  </a:lnTo>
                  <a:lnTo>
                    <a:pt x="14304737" y="8131591"/>
                  </a:lnTo>
                  <a:lnTo>
                    <a:pt x="14307500" y="8134346"/>
                  </a:lnTo>
                  <a:lnTo>
                    <a:pt x="14311122" y="8137861"/>
                  </a:lnTo>
                  <a:lnTo>
                    <a:pt x="14311980" y="8138621"/>
                  </a:lnTo>
                  <a:lnTo>
                    <a:pt x="14315981" y="8140327"/>
                  </a:lnTo>
                  <a:lnTo>
                    <a:pt x="14319024" y="8139655"/>
                  </a:lnTo>
                  <a:lnTo>
                    <a:pt x="14321162" y="8137415"/>
                  </a:lnTo>
                  <a:lnTo>
                    <a:pt x="14323584" y="8134509"/>
                  </a:lnTo>
                  <a:lnTo>
                    <a:pt x="14323480" y="8130132"/>
                  </a:lnTo>
                  <a:lnTo>
                    <a:pt x="14320717" y="8127377"/>
                  </a:lnTo>
                  <a:lnTo>
                    <a:pt x="14317094" y="8123862"/>
                  </a:lnTo>
                  <a:lnTo>
                    <a:pt x="14314187" y="8121441"/>
                  </a:lnTo>
                  <a:close/>
                </a:path>
                <a:path w="18145125" h="10333990">
                  <a:moveTo>
                    <a:pt x="14250135" y="8061025"/>
                  </a:moveTo>
                  <a:lnTo>
                    <a:pt x="14245758" y="8061128"/>
                  </a:lnTo>
                  <a:lnTo>
                    <a:pt x="14243003" y="8063893"/>
                  </a:lnTo>
                  <a:lnTo>
                    <a:pt x="14240582" y="8066800"/>
                  </a:lnTo>
                  <a:lnTo>
                    <a:pt x="14240684" y="8071176"/>
                  </a:lnTo>
                  <a:lnTo>
                    <a:pt x="14243449" y="8073932"/>
                  </a:lnTo>
                  <a:lnTo>
                    <a:pt x="14247071" y="8077446"/>
                  </a:lnTo>
                  <a:lnTo>
                    <a:pt x="14247596" y="8078064"/>
                  </a:lnTo>
                  <a:lnTo>
                    <a:pt x="14251928" y="8079912"/>
                  </a:lnTo>
                  <a:lnTo>
                    <a:pt x="14254973" y="8079241"/>
                  </a:lnTo>
                  <a:lnTo>
                    <a:pt x="14257109" y="8077001"/>
                  </a:lnTo>
                  <a:lnTo>
                    <a:pt x="14259531" y="8074094"/>
                  </a:lnTo>
                  <a:lnTo>
                    <a:pt x="14259429" y="8069718"/>
                  </a:lnTo>
                  <a:lnTo>
                    <a:pt x="14256664" y="8066962"/>
                  </a:lnTo>
                  <a:lnTo>
                    <a:pt x="14253042" y="8063448"/>
                  </a:lnTo>
                  <a:lnTo>
                    <a:pt x="14250135" y="8061025"/>
                  </a:lnTo>
                  <a:close/>
                </a:path>
                <a:path w="18145125" h="10333990">
                  <a:moveTo>
                    <a:pt x="14186562" y="8000421"/>
                  </a:moveTo>
                  <a:lnTo>
                    <a:pt x="14182185" y="8000524"/>
                  </a:lnTo>
                  <a:lnTo>
                    <a:pt x="14176675" y="8006052"/>
                  </a:lnTo>
                  <a:lnTo>
                    <a:pt x="14176776" y="8010429"/>
                  </a:lnTo>
                  <a:lnTo>
                    <a:pt x="14179541" y="8013184"/>
                  </a:lnTo>
                  <a:lnTo>
                    <a:pt x="14183163" y="8016699"/>
                  </a:lnTo>
                  <a:lnTo>
                    <a:pt x="14183688" y="8017317"/>
                  </a:lnTo>
                  <a:lnTo>
                    <a:pt x="14185354" y="8018028"/>
                  </a:lnTo>
                  <a:lnTo>
                    <a:pt x="14185212" y="8018362"/>
                  </a:lnTo>
                  <a:lnTo>
                    <a:pt x="14187878" y="8019499"/>
                  </a:lnTo>
                  <a:lnTo>
                    <a:pt x="14190923" y="8018827"/>
                  </a:lnTo>
                  <a:lnTo>
                    <a:pt x="14193060" y="8016587"/>
                  </a:lnTo>
                  <a:lnTo>
                    <a:pt x="14195814" y="8013823"/>
                  </a:lnTo>
                  <a:lnTo>
                    <a:pt x="14195712" y="8009446"/>
                  </a:lnTo>
                  <a:lnTo>
                    <a:pt x="14192949" y="8006691"/>
                  </a:lnTo>
                  <a:lnTo>
                    <a:pt x="14189326" y="8003176"/>
                  </a:lnTo>
                  <a:lnTo>
                    <a:pt x="14186562" y="8000421"/>
                  </a:lnTo>
                  <a:close/>
                </a:path>
                <a:path w="18145125" h="10333990">
                  <a:moveTo>
                    <a:pt x="14122794" y="7939340"/>
                  </a:moveTo>
                  <a:lnTo>
                    <a:pt x="14118417" y="7939442"/>
                  </a:lnTo>
                  <a:lnTo>
                    <a:pt x="14112907" y="7944971"/>
                  </a:lnTo>
                  <a:lnTo>
                    <a:pt x="14113009" y="7949348"/>
                  </a:lnTo>
                  <a:lnTo>
                    <a:pt x="14115773" y="7952103"/>
                  </a:lnTo>
                  <a:lnTo>
                    <a:pt x="14119396" y="7955618"/>
                  </a:lnTo>
                  <a:lnTo>
                    <a:pt x="14119920" y="7956236"/>
                  </a:lnTo>
                  <a:lnTo>
                    <a:pt x="14121586" y="7956947"/>
                  </a:lnTo>
                  <a:lnTo>
                    <a:pt x="14121444" y="7957280"/>
                  </a:lnTo>
                  <a:lnTo>
                    <a:pt x="14124111" y="7958418"/>
                  </a:lnTo>
                  <a:lnTo>
                    <a:pt x="14127155" y="7957746"/>
                  </a:lnTo>
                  <a:lnTo>
                    <a:pt x="14129292" y="7955506"/>
                  </a:lnTo>
                  <a:lnTo>
                    <a:pt x="14132048" y="7952742"/>
                  </a:lnTo>
                  <a:lnTo>
                    <a:pt x="14131946" y="7948365"/>
                  </a:lnTo>
                  <a:lnTo>
                    <a:pt x="14129181" y="7945610"/>
                  </a:lnTo>
                  <a:lnTo>
                    <a:pt x="14125559" y="7942095"/>
                  </a:lnTo>
                  <a:lnTo>
                    <a:pt x="14122794" y="7939340"/>
                  </a:lnTo>
                  <a:close/>
                </a:path>
                <a:path w="18145125" h="10333990">
                  <a:moveTo>
                    <a:pt x="14059029" y="7878260"/>
                  </a:moveTo>
                  <a:lnTo>
                    <a:pt x="14054651" y="7878362"/>
                  </a:lnTo>
                  <a:lnTo>
                    <a:pt x="14049142" y="7883891"/>
                  </a:lnTo>
                  <a:lnTo>
                    <a:pt x="14049244" y="7888268"/>
                  </a:lnTo>
                  <a:lnTo>
                    <a:pt x="14052008" y="7891022"/>
                  </a:lnTo>
                  <a:lnTo>
                    <a:pt x="14055631" y="7894538"/>
                  </a:lnTo>
                  <a:lnTo>
                    <a:pt x="14056155" y="7895156"/>
                  </a:lnTo>
                  <a:lnTo>
                    <a:pt x="14057822" y="7895867"/>
                  </a:lnTo>
                  <a:lnTo>
                    <a:pt x="14057680" y="7896200"/>
                  </a:lnTo>
                  <a:lnTo>
                    <a:pt x="14060346" y="7897337"/>
                  </a:lnTo>
                  <a:lnTo>
                    <a:pt x="14063389" y="7896665"/>
                  </a:lnTo>
                  <a:lnTo>
                    <a:pt x="14065527" y="7894426"/>
                  </a:lnTo>
                  <a:lnTo>
                    <a:pt x="14068282" y="7891661"/>
                  </a:lnTo>
                  <a:lnTo>
                    <a:pt x="14068178" y="7887284"/>
                  </a:lnTo>
                  <a:lnTo>
                    <a:pt x="14065414" y="7884529"/>
                  </a:lnTo>
                  <a:lnTo>
                    <a:pt x="14061793" y="7881015"/>
                  </a:lnTo>
                  <a:lnTo>
                    <a:pt x="14059029" y="7878260"/>
                  </a:lnTo>
                  <a:close/>
                </a:path>
                <a:path w="18145125" h="10333990">
                  <a:moveTo>
                    <a:pt x="13995879" y="7816654"/>
                  </a:moveTo>
                  <a:lnTo>
                    <a:pt x="13991502" y="7816756"/>
                  </a:lnTo>
                  <a:lnTo>
                    <a:pt x="13985992" y="7822285"/>
                  </a:lnTo>
                  <a:lnTo>
                    <a:pt x="13986095" y="7826662"/>
                  </a:lnTo>
                  <a:lnTo>
                    <a:pt x="13988859" y="7829417"/>
                  </a:lnTo>
                  <a:lnTo>
                    <a:pt x="13992480" y="7832932"/>
                  </a:lnTo>
                  <a:lnTo>
                    <a:pt x="13993005" y="7833550"/>
                  </a:lnTo>
                  <a:lnTo>
                    <a:pt x="13997339" y="7835398"/>
                  </a:lnTo>
                  <a:lnTo>
                    <a:pt x="14000240" y="7835060"/>
                  </a:lnTo>
                  <a:lnTo>
                    <a:pt x="14002377" y="7832820"/>
                  </a:lnTo>
                  <a:lnTo>
                    <a:pt x="14005133" y="7830056"/>
                  </a:lnTo>
                  <a:lnTo>
                    <a:pt x="14005030" y="7825679"/>
                  </a:lnTo>
                  <a:lnTo>
                    <a:pt x="14002266" y="7822924"/>
                  </a:lnTo>
                  <a:lnTo>
                    <a:pt x="13998644" y="7819409"/>
                  </a:lnTo>
                  <a:lnTo>
                    <a:pt x="13995879" y="7816654"/>
                  </a:lnTo>
                  <a:close/>
                </a:path>
                <a:path w="18145125" h="10333990">
                  <a:moveTo>
                    <a:pt x="13933063" y="7755191"/>
                  </a:moveTo>
                  <a:lnTo>
                    <a:pt x="13928686" y="7755294"/>
                  </a:lnTo>
                  <a:lnTo>
                    <a:pt x="13923176" y="7760822"/>
                  </a:lnTo>
                  <a:lnTo>
                    <a:pt x="13923277" y="7765199"/>
                  </a:lnTo>
                  <a:lnTo>
                    <a:pt x="13926043" y="7767954"/>
                  </a:lnTo>
                  <a:lnTo>
                    <a:pt x="13929664" y="7771469"/>
                  </a:lnTo>
                  <a:lnTo>
                    <a:pt x="13930189" y="7772087"/>
                  </a:lnTo>
                  <a:lnTo>
                    <a:pt x="13934522" y="7773935"/>
                  </a:lnTo>
                  <a:lnTo>
                    <a:pt x="13937424" y="7773597"/>
                  </a:lnTo>
                  <a:lnTo>
                    <a:pt x="13939562" y="7771357"/>
                  </a:lnTo>
                  <a:lnTo>
                    <a:pt x="13942317" y="7768593"/>
                  </a:lnTo>
                  <a:lnTo>
                    <a:pt x="13942214" y="7764216"/>
                  </a:lnTo>
                  <a:lnTo>
                    <a:pt x="13939450" y="7761461"/>
                  </a:lnTo>
                  <a:lnTo>
                    <a:pt x="13935827" y="7757946"/>
                  </a:lnTo>
                  <a:lnTo>
                    <a:pt x="13933063" y="7755191"/>
                  </a:lnTo>
                  <a:close/>
                </a:path>
                <a:path w="18145125" h="10333990">
                  <a:moveTo>
                    <a:pt x="13870199" y="7692919"/>
                  </a:moveTo>
                  <a:lnTo>
                    <a:pt x="13865821" y="7693021"/>
                  </a:lnTo>
                  <a:lnTo>
                    <a:pt x="13860311" y="7698550"/>
                  </a:lnTo>
                  <a:lnTo>
                    <a:pt x="13860415" y="7702928"/>
                  </a:lnTo>
                  <a:lnTo>
                    <a:pt x="13863179" y="7705683"/>
                  </a:lnTo>
                  <a:lnTo>
                    <a:pt x="13866802" y="7709198"/>
                  </a:lnTo>
                  <a:lnTo>
                    <a:pt x="13867327" y="7709816"/>
                  </a:lnTo>
                  <a:lnTo>
                    <a:pt x="13871656" y="7711663"/>
                  </a:lnTo>
                  <a:lnTo>
                    <a:pt x="13874561" y="7711326"/>
                  </a:lnTo>
                  <a:lnTo>
                    <a:pt x="13876698" y="7709086"/>
                  </a:lnTo>
                  <a:lnTo>
                    <a:pt x="13879453" y="7706321"/>
                  </a:lnTo>
                  <a:lnTo>
                    <a:pt x="13879349" y="7701944"/>
                  </a:lnTo>
                  <a:lnTo>
                    <a:pt x="13876585" y="7699189"/>
                  </a:lnTo>
                  <a:lnTo>
                    <a:pt x="13872962" y="7695673"/>
                  </a:lnTo>
                  <a:lnTo>
                    <a:pt x="13870199" y="7692919"/>
                  </a:lnTo>
                  <a:close/>
                </a:path>
                <a:path w="18145125" h="10333990">
                  <a:moveTo>
                    <a:pt x="13807668" y="7630790"/>
                  </a:moveTo>
                  <a:lnTo>
                    <a:pt x="13803291" y="7630892"/>
                  </a:lnTo>
                  <a:lnTo>
                    <a:pt x="13797781" y="7636421"/>
                  </a:lnTo>
                  <a:lnTo>
                    <a:pt x="13797884" y="7640799"/>
                  </a:lnTo>
                  <a:lnTo>
                    <a:pt x="13800648" y="7643553"/>
                  </a:lnTo>
                  <a:lnTo>
                    <a:pt x="13804271" y="7647068"/>
                  </a:lnTo>
                  <a:lnTo>
                    <a:pt x="13804794" y="7647685"/>
                  </a:lnTo>
                  <a:lnTo>
                    <a:pt x="13809128" y="7649534"/>
                  </a:lnTo>
                  <a:lnTo>
                    <a:pt x="13812029" y="7649196"/>
                  </a:lnTo>
                  <a:lnTo>
                    <a:pt x="13814167" y="7646956"/>
                  </a:lnTo>
                  <a:lnTo>
                    <a:pt x="13816922" y="7644192"/>
                  </a:lnTo>
                  <a:lnTo>
                    <a:pt x="13816818" y="7639814"/>
                  </a:lnTo>
                  <a:lnTo>
                    <a:pt x="13814053" y="7637058"/>
                  </a:lnTo>
                  <a:lnTo>
                    <a:pt x="13810433" y="7633545"/>
                  </a:lnTo>
                  <a:lnTo>
                    <a:pt x="13807668" y="7630790"/>
                  </a:lnTo>
                  <a:close/>
                </a:path>
                <a:path w="18145125" h="10333990">
                  <a:moveTo>
                    <a:pt x="13745279" y="7568327"/>
                  </a:moveTo>
                  <a:lnTo>
                    <a:pt x="13740902" y="7568430"/>
                  </a:lnTo>
                  <a:lnTo>
                    <a:pt x="13735392" y="7573958"/>
                  </a:lnTo>
                  <a:lnTo>
                    <a:pt x="13735495" y="7578335"/>
                  </a:lnTo>
                  <a:lnTo>
                    <a:pt x="13738258" y="7581090"/>
                  </a:lnTo>
                  <a:lnTo>
                    <a:pt x="13741880" y="7584605"/>
                  </a:lnTo>
                  <a:lnTo>
                    <a:pt x="13742405" y="7585223"/>
                  </a:lnTo>
                  <a:lnTo>
                    <a:pt x="13746738" y="7587071"/>
                  </a:lnTo>
                  <a:lnTo>
                    <a:pt x="13749640" y="7586733"/>
                  </a:lnTo>
                  <a:lnTo>
                    <a:pt x="13751777" y="7584493"/>
                  </a:lnTo>
                  <a:lnTo>
                    <a:pt x="13754532" y="7581729"/>
                  </a:lnTo>
                  <a:lnTo>
                    <a:pt x="13754430" y="7577351"/>
                  </a:lnTo>
                  <a:lnTo>
                    <a:pt x="13751666" y="7574597"/>
                  </a:lnTo>
                  <a:lnTo>
                    <a:pt x="13748044" y="7571082"/>
                  </a:lnTo>
                  <a:lnTo>
                    <a:pt x="13745279" y="7568327"/>
                  </a:lnTo>
                  <a:close/>
                </a:path>
                <a:path w="18145125" h="10333990">
                  <a:moveTo>
                    <a:pt x="13682748" y="7506197"/>
                  </a:moveTo>
                  <a:lnTo>
                    <a:pt x="13678371" y="7506300"/>
                  </a:lnTo>
                  <a:lnTo>
                    <a:pt x="13672860" y="7511828"/>
                  </a:lnTo>
                  <a:lnTo>
                    <a:pt x="13672963" y="7516205"/>
                  </a:lnTo>
                  <a:lnTo>
                    <a:pt x="13675727" y="7518960"/>
                  </a:lnTo>
                  <a:lnTo>
                    <a:pt x="13679349" y="7522475"/>
                  </a:lnTo>
                  <a:lnTo>
                    <a:pt x="13679873" y="7523093"/>
                  </a:lnTo>
                  <a:lnTo>
                    <a:pt x="13684207" y="7524942"/>
                  </a:lnTo>
                  <a:lnTo>
                    <a:pt x="13687108" y="7524603"/>
                  </a:lnTo>
                  <a:lnTo>
                    <a:pt x="13689246" y="7522364"/>
                  </a:lnTo>
                  <a:lnTo>
                    <a:pt x="13692001" y="7519599"/>
                  </a:lnTo>
                  <a:lnTo>
                    <a:pt x="13691898" y="7515222"/>
                  </a:lnTo>
                  <a:lnTo>
                    <a:pt x="13689134" y="7512467"/>
                  </a:lnTo>
                  <a:lnTo>
                    <a:pt x="13685513" y="7508952"/>
                  </a:lnTo>
                  <a:lnTo>
                    <a:pt x="13682748" y="7506197"/>
                  </a:lnTo>
                  <a:close/>
                </a:path>
                <a:path w="18145125" h="10333990">
                  <a:moveTo>
                    <a:pt x="13620074" y="7444401"/>
                  </a:moveTo>
                  <a:lnTo>
                    <a:pt x="13615697" y="7444503"/>
                  </a:lnTo>
                  <a:lnTo>
                    <a:pt x="13610187" y="7450032"/>
                  </a:lnTo>
                  <a:lnTo>
                    <a:pt x="13610288" y="7454409"/>
                  </a:lnTo>
                  <a:lnTo>
                    <a:pt x="13613054" y="7457164"/>
                  </a:lnTo>
                  <a:lnTo>
                    <a:pt x="13616675" y="7460679"/>
                  </a:lnTo>
                  <a:lnTo>
                    <a:pt x="13617200" y="7461297"/>
                  </a:lnTo>
                  <a:lnTo>
                    <a:pt x="13621534" y="7463145"/>
                  </a:lnTo>
                  <a:lnTo>
                    <a:pt x="13624435" y="7462807"/>
                  </a:lnTo>
                  <a:lnTo>
                    <a:pt x="13626572" y="7460567"/>
                  </a:lnTo>
                  <a:lnTo>
                    <a:pt x="13629328" y="7457803"/>
                  </a:lnTo>
                  <a:lnTo>
                    <a:pt x="13629225" y="7453426"/>
                  </a:lnTo>
                  <a:lnTo>
                    <a:pt x="13626461" y="7450671"/>
                  </a:lnTo>
                  <a:lnTo>
                    <a:pt x="13622838" y="7447155"/>
                  </a:lnTo>
                  <a:lnTo>
                    <a:pt x="13620074" y="7444401"/>
                  </a:lnTo>
                  <a:close/>
                </a:path>
                <a:path w="18145125" h="10333990">
                  <a:moveTo>
                    <a:pt x="13556448" y="7382985"/>
                  </a:moveTo>
                  <a:lnTo>
                    <a:pt x="13552071" y="7383088"/>
                  </a:lnTo>
                  <a:lnTo>
                    <a:pt x="13546562" y="7388617"/>
                  </a:lnTo>
                  <a:lnTo>
                    <a:pt x="13546666" y="7392995"/>
                  </a:lnTo>
                  <a:lnTo>
                    <a:pt x="13549430" y="7395750"/>
                  </a:lnTo>
                  <a:lnTo>
                    <a:pt x="13553052" y="7399265"/>
                  </a:lnTo>
                  <a:lnTo>
                    <a:pt x="13553576" y="7399883"/>
                  </a:lnTo>
                  <a:lnTo>
                    <a:pt x="13555243" y="7400594"/>
                  </a:lnTo>
                  <a:lnTo>
                    <a:pt x="13555101" y="7400927"/>
                  </a:lnTo>
                  <a:lnTo>
                    <a:pt x="13557768" y="7402065"/>
                  </a:lnTo>
                  <a:lnTo>
                    <a:pt x="13560811" y="7401393"/>
                  </a:lnTo>
                  <a:lnTo>
                    <a:pt x="13562949" y="7399153"/>
                  </a:lnTo>
                  <a:lnTo>
                    <a:pt x="13565704" y="7396389"/>
                  </a:lnTo>
                  <a:lnTo>
                    <a:pt x="13565600" y="7392011"/>
                  </a:lnTo>
                  <a:lnTo>
                    <a:pt x="13562835" y="7389256"/>
                  </a:lnTo>
                  <a:lnTo>
                    <a:pt x="13559213" y="7385741"/>
                  </a:lnTo>
                  <a:lnTo>
                    <a:pt x="13556448" y="7382985"/>
                  </a:lnTo>
                  <a:close/>
                </a:path>
                <a:path w="18145125" h="10333990">
                  <a:moveTo>
                    <a:pt x="8047543" y="5019280"/>
                  </a:moveTo>
                  <a:lnTo>
                    <a:pt x="8035544" y="5014162"/>
                  </a:lnTo>
                  <a:lnTo>
                    <a:pt x="8031406" y="5015548"/>
                  </a:lnTo>
                  <a:lnTo>
                    <a:pt x="8028278" y="5022881"/>
                  </a:lnTo>
                  <a:lnTo>
                    <a:pt x="8029665" y="5027018"/>
                  </a:lnTo>
                  <a:lnTo>
                    <a:pt x="8041664" y="5032136"/>
                  </a:lnTo>
                  <a:lnTo>
                    <a:pt x="8045801" y="5030750"/>
                  </a:lnTo>
                  <a:lnTo>
                    <a:pt x="8048929" y="5023417"/>
                  </a:lnTo>
                  <a:lnTo>
                    <a:pt x="8047543" y="5019280"/>
                  </a:lnTo>
                  <a:close/>
                </a:path>
                <a:path w="18145125" h="10333990">
                  <a:moveTo>
                    <a:pt x="8128203" y="5053687"/>
                  </a:moveTo>
                  <a:lnTo>
                    <a:pt x="8116537" y="5048711"/>
                  </a:lnTo>
                  <a:lnTo>
                    <a:pt x="8112258" y="5050431"/>
                  </a:lnTo>
                  <a:lnTo>
                    <a:pt x="8110694" y="5054098"/>
                  </a:lnTo>
                  <a:lnTo>
                    <a:pt x="8109606" y="5057573"/>
                  </a:lnTo>
                  <a:lnTo>
                    <a:pt x="8110992" y="5061709"/>
                  </a:lnTo>
                  <a:lnTo>
                    <a:pt x="8122659" y="5066686"/>
                  </a:lnTo>
                  <a:lnTo>
                    <a:pt x="8126938" y="5064966"/>
                  </a:lnTo>
                  <a:lnTo>
                    <a:pt x="8129924" y="5057966"/>
                  </a:lnTo>
                  <a:lnTo>
                    <a:pt x="8128203" y="5053687"/>
                  </a:lnTo>
                  <a:close/>
                </a:path>
                <a:path w="18145125" h="10333990">
                  <a:moveTo>
                    <a:pt x="7966025" y="4984114"/>
                  </a:moveTo>
                  <a:lnTo>
                    <a:pt x="7954359" y="4979137"/>
                  </a:lnTo>
                  <a:lnTo>
                    <a:pt x="7950222" y="4980524"/>
                  </a:lnTo>
                  <a:lnTo>
                    <a:pt x="7947094" y="4987857"/>
                  </a:lnTo>
                  <a:lnTo>
                    <a:pt x="7948481" y="4991993"/>
                  </a:lnTo>
                  <a:lnTo>
                    <a:pt x="7960147" y="4996970"/>
                  </a:lnTo>
                  <a:lnTo>
                    <a:pt x="7964284" y="4995584"/>
                  </a:lnTo>
                  <a:lnTo>
                    <a:pt x="7967412" y="4988251"/>
                  </a:lnTo>
                  <a:lnTo>
                    <a:pt x="7966025" y="4984114"/>
                  </a:lnTo>
                  <a:close/>
                </a:path>
                <a:path w="18145125" h="10333990">
                  <a:moveTo>
                    <a:pt x="8209338" y="5087903"/>
                  </a:moveTo>
                  <a:lnTo>
                    <a:pt x="8197673" y="5082927"/>
                  </a:lnTo>
                  <a:lnTo>
                    <a:pt x="8193394" y="5084647"/>
                  </a:lnTo>
                  <a:lnTo>
                    <a:pt x="8191830" y="5088313"/>
                  </a:lnTo>
                  <a:lnTo>
                    <a:pt x="8190741" y="5091788"/>
                  </a:lnTo>
                  <a:lnTo>
                    <a:pt x="8192127" y="5095925"/>
                  </a:lnTo>
                  <a:lnTo>
                    <a:pt x="8203460" y="5100759"/>
                  </a:lnTo>
                  <a:lnTo>
                    <a:pt x="8207739" y="5099040"/>
                  </a:lnTo>
                  <a:lnTo>
                    <a:pt x="8210725" y="5092040"/>
                  </a:lnTo>
                  <a:lnTo>
                    <a:pt x="8209338" y="5087903"/>
                  </a:lnTo>
                  <a:close/>
                </a:path>
                <a:path w="18145125" h="10333990">
                  <a:moveTo>
                    <a:pt x="7885174" y="4949231"/>
                  </a:moveTo>
                  <a:lnTo>
                    <a:pt x="7873508" y="4944255"/>
                  </a:lnTo>
                  <a:lnTo>
                    <a:pt x="7869370" y="4945642"/>
                  </a:lnTo>
                  <a:lnTo>
                    <a:pt x="7866243" y="4952974"/>
                  </a:lnTo>
                  <a:lnTo>
                    <a:pt x="7867629" y="4957111"/>
                  </a:lnTo>
                  <a:lnTo>
                    <a:pt x="7879296" y="4962088"/>
                  </a:lnTo>
                  <a:lnTo>
                    <a:pt x="7883433" y="4960701"/>
                  </a:lnTo>
                  <a:lnTo>
                    <a:pt x="7886561" y="4953368"/>
                  </a:lnTo>
                  <a:lnTo>
                    <a:pt x="7885174" y="4949231"/>
                  </a:lnTo>
                  <a:close/>
                </a:path>
                <a:path w="18145125" h="10333990">
                  <a:moveTo>
                    <a:pt x="8290616" y="5121785"/>
                  </a:moveTo>
                  <a:lnTo>
                    <a:pt x="8278950" y="5116809"/>
                  </a:lnTo>
                  <a:lnTo>
                    <a:pt x="8274671" y="5118530"/>
                  </a:lnTo>
                  <a:lnTo>
                    <a:pt x="8273107" y="5122196"/>
                  </a:lnTo>
                  <a:lnTo>
                    <a:pt x="8272019" y="5125671"/>
                  </a:lnTo>
                  <a:lnTo>
                    <a:pt x="8273406" y="5129808"/>
                  </a:lnTo>
                  <a:lnTo>
                    <a:pt x="8285071" y="5134783"/>
                  </a:lnTo>
                  <a:lnTo>
                    <a:pt x="8289351" y="5133064"/>
                  </a:lnTo>
                  <a:lnTo>
                    <a:pt x="8292479" y="5125731"/>
                  </a:lnTo>
                  <a:lnTo>
                    <a:pt x="8290616" y="5121785"/>
                  </a:lnTo>
                  <a:close/>
                </a:path>
                <a:path w="18145125" h="10333990">
                  <a:moveTo>
                    <a:pt x="7804606" y="4913682"/>
                  </a:moveTo>
                  <a:lnTo>
                    <a:pt x="7792941" y="4908706"/>
                  </a:lnTo>
                  <a:lnTo>
                    <a:pt x="7788804" y="4910092"/>
                  </a:lnTo>
                  <a:lnTo>
                    <a:pt x="7785676" y="4917425"/>
                  </a:lnTo>
                  <a:lnTo>
                    <a:pt x="7787063" y="4921563"/>
                  </a:lnTo>
                  <a:lnTo>
                    <a:pt x="7798728" y="4926539"/>
                  </a:lnTo>
                  <a:lnTo>
                    <a:pt x="7802865" y="4925152"/>
                  </a:lnTo>
                  <a:lnTo>
                    <a:pt x="7805993" y="4917819"/>
                  </a:lnTo>
                  <a:lnTo>
                    <a:pt x="7804606" y="4913682"/>
                  </a:lnTo>
                  <a:close/>
                </a:path>
                <a:path w="18145125" h="10333990">
                  <a:moveTo>
                    <a:pt x="8372845" y="5155286"/>
                  </a:moveTo>
                  <a:lnTo>
                    <a:pt x="8364513" y="5151731"/>
                  </a:lnTo>
                  <a:lnTo>
                    <a:pt x="8358968" y="5164731"/>
                  </a:lnTo>
                  <a:lnTo>
                    <a:pt x="8367300" y="5168285"/>
                  </a:lnTo>
                  <a:lnTo>
                    <a:pt x="8371246" y="5166422"/>
                  </a:lnTo>
                  <a:lnTo>
                    <a:pt x="8374232" y="5159423"/>
                  </a:lnTo>
                  <a:lnTo>
                    <a:pt x="8372845" y="5155286"/>
                  </a:lnTo>
                  <a:close/>
                </a:path>
                <a:path w="18145125" h="10333990">
                  <a:moveTo>
                    <a:pt x="7723848" y="4877657"/>
                  </a:moveTo>
                  <a:lnTo>
                    <a:pt x="7712183" y="4872681"/>
                  </a:lnTo>
                  <a:lnTo>
                    <a:pt x="7708046" y="4874068"/>
                  </a:lnTo>
                  <a:lnTo>
                    <a:pt x="7704918" y="4881401"/>
                  </a:lnTo>
                  <a:lnTo>
                    <a:pt x="7706305" y="4885538"/>
                  </a:lnTo>
                  <a:lnTo>
                    <a:pt x="7717971" y="4890514"/>
                  </a:lnTo>
                  <a:lnTo>
                    <a:pt x="7722108" y="4889127"/>
                  </a:lnTo>
                  <a:lnTo>
                    <a:pt x="7725236" y="4881794"/>
                  </a:lnTo>
                  <a:lnTo>
                    <a:pt x="7723848" y="4877657"/>
                  </a:lnTo>
                  <a:close/>
                </a:path>
                <a:path w="18145125" h="10333990">
                  <a:moveTo>
                    <a:pt x="8454264" y="5188834"/>
                  </a:moveTo>
                  <a:lnTo>
                    <a:pt x="8442266" y="5183716"/>
                  </a:lnTo>
                  <a:lnTo>
                    <a:pt x="8438320" y="5185579"/>
                  </a:lnTo>
                  <a:lnTo>
                    <a:pt x="8435192" y="5192912"/>
                  </a:lnTo>
                  <a:lnTo>
                    <a:pt x="8436721" y="5196715"/>
                  </a:lnTo>
                  <a:lnTo>
                    <a:pt x="8448719" y="5201834"/>
                  </a:lnTo>
                  <a:lnTo>
                    <a:pt x="8452666" y="5199971"/>
                  </a:lnTo>
                  <a:lnTo>
                    <a:pt x="8455794" y="5192639"/>
                  </a:lnTo>
                  <a:lnTo>
                    <a:pt x="8454264" y="5188834"/>
                  </a:lnTo>
                  <a:close/>
                </a:path>
                <a:path w="18145125" h="10333990">
                  <a:moveTo>
                    <a:pt x="7643424" y="4841775"/>
                  </a:moveTo>
                  <a:lnTo>
                    <a:pt x="7631759" y="4836799"/>
                  </a:lnTo>
                  <a:lnTo>
                    <a:pt x="7627622" y="4838186"/>
                  </a:lnTo>
                  <a:lnTo>
                    <a:pt x="7624494" y="4845519"/>
                  </a:lnTo>
                  <a:lnTo>
                    <a:pt x="7625881" y="4849656"/>
                  </a:lnTo>
                  <a:lnTo>
                    <a:pt x="7637546" y="4854632"/>
                  </a:lnTo>
                  <a:lnTo>
                    <a:pt x="7641683" y="4853245"/>
                  </a:lnTo>
                  <a:lnTo>
                    <a:pt x="7644811" y="4845912"/>
                  </a:lnTo>
                  <a:lnTo>
                    <a:pt x="7643424" y="4841775"/>
                  </a:lnTo>
                  <a:close/>
                </a:path>
                <a:path w="18145125" h="10333990">
                  <a:moveTo>
                    <a:pt x="8535636" y="5221575"/>
                  </a:moveTo>
                  <a:lnTo>
                    <a:pt x="8523636" y="5216457"/>
                  </a:lnTo>
                  <a:lnTo>
                    <a:pt x="8519690" y="5218319"/>
                  </a:lnTo>
                  <a:lnTo>
                    <a:pt x="8518126" y="5221985"/>
                  </a:lnTo>
                  <a:lnTo>
                    <a:pt x="8517007" y="5225448"/>
                  </a:lnTo>
                  <a:lnTo>
                    <a:pt x="8516896" y="5225794"/>
                  </a:lnTo>
                  <a:lnTo>
                    <a:pt x="8518425" y="5229598"/>
                  </a:lnTo>
                  <a:lnTo>
                    <a:pt x="8530091" y="5234574"/>
                  </a:lnTo>
                  <a:lnTo>
                    <a:pt x="8534037" y="5232712"/>
                  </a:lnTo>
                  <a:lnTo>
                    <a:pt x="8537165" y="5225379"/>
                  </a:lnTo>
                  <a:lnTo>
                    <a:pt x="8535636" y="5221575"/>
                  </a:lnTo>
                  <a:close/>
                </a:path>
                <a:path w="18145125" h="10333990">
                  <a:moveTo>
                    <a:pt x="7551426" y="4799774"/>
                  </a:moveTo>
                  <a:lnTo>
                    <a:pt x="7547148" y="4801494"/>
                  </a:lnTo>
                  <a:lnTo>
                    <a:pt x="7544162" y="4808494"/>
                  </a:lnTo>
                  <a:lnTo>
                    <a:pt x="7545407" y="4812965"/>
                  </a:lnTo>
                  <a:lnTo>
                    <a:pt x="7557406" y="4818083"/>
                  </a:lnTo>
                  <a:lnTo>
                    <a:pt x="7561543" y="4816696"/>
                  </a:lnTo>
                  <a:lnTo>
                    <a:pt x="7564529" y="4809697"/>
                  </a:lnTo>
                  <a:lnTo>
                    <a:pt x="7563284" y="4805227"/>
                  </a:lnTo>
                  <a:lnTo>
                    <a:pt x="7554951" y="4801672"/>
                  </a:lnTo>
                  <a:lnTo>
                    <a:pt x="7551426" y="4799774"/>
                  </a:lnTo>
                  <a:close/>
                </a:path>
                <a:path w="18145125" h="10333990">
                  <a:moveTo>
                    <a:pt x="8617482" y="5254125"/>
                  </a:moveTo>
                  <a:lnTo>
                    <a:pt x="8609483" y="5250712"/>
                  </a:lnTo>
                  <a:lnTo>
                    <a:pt x="8606972" y="5257521"/>
                  </a:lnTo>
                  <a:lnTo>
                    <a:pt x="8604271" y="5263853"/>
                  </a:lnTo>
                  <a:lnTo>
                    <a:pt x="8611938" y="5267123"/>
                  </a:lnTo>
                  <a:lnTo>
                    <a:pt x="8615883" y="5265261"/>
                  </a:lnTo>
                  <a:lnTo>
                    <a:pt x="8619011" y="5257928"/>
                  </a:lnTo>
                  <a:lnTo>
                    <a:pt x="8617482" y="5254125"/>
                  </a:lnTo>
                  <a:close/>
                </a:path>
                <a:path w="18145125" h="10333990">
                  <a:moveTo>
                    <a:pt x="7483144" y="4768677"/>
                  </a:moveTo>
                  <a:lnTo>
                    <a:pt x="7471145" y="4763559"/>
                  </a:lnTo>
                  <a:lnTo>
                    <a:pt x="7467008" y="4764946"/>
                  </a:lnTo>
                  <a:lnTo>
                    <a:pt x="7464022" y="4771945"/>
                  </a:lnTo>
                  <a:lnTo>
                    <a:pt x="7465267" y="4776415"/>
                  </a:lnTo>
                  <a:lnTo>
                    <a:pt x="7477266" y="4781534"/>
                  </a:lnTo>
                  <a:lnTo>
                    <a:pt x="7481403" y="4780148"/>
                  </a:lnTo>
                  <a:lnTo>
                    <a:pt x="7484389" y="4773148"/>
                  </a:lnTo>
                  <a:lnTo>
                    <a:pt x="7483144" y="4768677"/>
                  </a:lnTo>
                  <a:close/>
                </a:path>
                <a:path w="18145125" h="10333990">
                  <a:moveTo>
                    <a:pt x="8699804" y="5286482"/>
                  </a:moveTo>
                  <a:lnTo>
                    <a:pt x="8691805" y="5283070"/>
                  </a:lnTo>
                  <a:lnTo>
                    <a:pt x="8689295" y="5289879"/>
                  </a:lnTo>
                  <a:lnTo>
                    <a:pt x="8686736" y="5295878"/>
                  </a:lnTo>
                  <a:lnTo>
                    <a:pt x="8694735" y="5299291"/>
                  </a:lnTo>
                  <a:lnTo>
                    <a:pt x="8698681" y="5297429"/>
                  </a:lnTo>
                  <a:lnTo>
                    <a:pt x="8701666" y="5290429"/>
                  </a:lnTo>
                  <a:lnTo>
                    <a:pt x="8699804" y="5286482"/>
                  </a:lnTo>
                  <a:close/>
                </a:path>
                <a:path w="18145125" h="10333990">
                  <a:moveTo>
                    <a:pt x="7402528" y="4732320"/>
                  </a:moveTo>
                  <a:lnTo>
                    <a:pt x="7390862" y="4727343"/>
                  </a:lnTo>
                  <a:lnTo>
                    <a:pt x="7386725" y="4728730"/>
                  </a:lnTo>
                  <a:lnTo>
                    <a:pt x="7383597" y="4736062"/>
                  </a:lnTo>
                  <a:lnTo>
                    <a:pt x="7384984" y="4740200"/>
                  </a:lnTo>
                  <a:lnTo>
                    <a:pt x="7396650" y="4745176"/>
                  </a:lnTo>
                  <a:lnTo>
                    <a:pt x="7400787" y="4743790"/>
                  </a:lnTo>
                  <a:lnTo>
                    <a:pt x="7403915" y="4736457"/>
                  </a:lnTo>
                  <a:lnTo>
                    <a:pt x="7402528" y="4732320"/>
                  </a:lnTo>
                  <a:close/>
                </a:path>
                <a:path w="18145125" h="10333990">
                  <a:moveTo>
                    <a:pt x="7322054" y="4695628"/>
                  </a:moveTo>
                  <a:lnTo>
                    <a:pt x="7310388" y="4690652"/>
                  </a:lnTo>
                  <a:lnTo>
                    <a:pt x="7306251" y="4692038"/>
                  </a:lnTo>
                  <a:lnTo>
                    <a:pt x="7303123" y="4699371"/>
                  </a:lnTo>
                  <a:lnTo>
                    <a:pt x="7304510" y="4703508"/>
                  </a:lnTo>
                  <a:lnTo>
                    <a:pt x="7316176" y="4708484"/>
                  </a:lnTo>
                  <a:lnTo>
                    <a:pt x="7320313" y="4707098"/>
                  </a:lnTo>
                  <a:lnTo>
                    <a:pt x="7323441" y="4699765"/>
                  </a:lnTo>
                  <a:lnTo>
                    <a:pt x="7322054" y="4695628"/>
                  </a:lnTo>
                  <a:close/>
                </a:path>
                <a:path w="18145125" h="10333990">
                  <a:moveTo>
                    <a:pt x="8782410" y="5318174"/>
                  </a:moveTo>
                  <a:lnTo>
                    <a:pt x="8770411" y="5313056"/>
                  </a:lnTo>
                  <a:lnTo>
                    <a:pt x="8766466" y="5314918"/>
                  </a:lnTo>
                  <a:lnTo>
                    <a:pt x="8763338" y="5322251"/>
                  </a:lnTo>
                  <a:lnTo>
                    <a:pt x="8765199" y="5326197"/>
                  </a:lnTo>
                  <a:lnTo>
                    <a:pt x="8768532" y="5327618"/>
                  </a:lnTo>
                  <a:lnTo>
                    <a:pt x="8769009" y="5327428"/>
                  </a:lnTo>
                  <a:lnTo>
                    <a:pt x="8777342" y="5330983"/>
                  </a:lnTo>
                  <a:lnTo>
                    <a:pt x="8781287" y="5329120"/>
                  </a:lnTo>
                  <a:lnTo>
                    <a:pt x="8784273" y="5322120"/>
                  </a:lnTo>
                  <a:lnTo>
                    <a:pt x="8782410" y="5318174"/>
                  </a:lnTo>
                  <a:close/>
                </a:path>
                <a:path w="18145125" h="10333990">
                  <a:moveTo>
                    <a:pt x="7242105" y="4659555"/>
                  </a:moveTo>
                  <a:lnTo>
                    <a:pt x="7230440" y="4654579"/>
                  </a:lnTo>
                  <a:lnTo>
                    <a:pt x="7226302" y="4655965"/>
                  </a:lnTo>
                  <a:lnTo>
                    <a:pt x="7223174" y="4663298"/>
                  </a:lnTo>
                  <a:lnTo>
                    <a:pt x="7224561" y="4667436"/>
                  </a:lnTo>
                  <a:lnTo>
                    <a:pt x="7236227" y="4672412"/>
                  </a:lnTo>
                  <a:lnTo>
                    <a:pt x="7240364" y="4671024"/>
                  </a:lnTo>
                  <a:lnTo>
                    <a:pt x="7243492" y="4663692"/>
                  </a:lnTo>
                  <a:lnTo>
                    <a:pt x="7242105" y="4659555"/>
                  </a:lnTo>
                  <a:close/>
                </a:path>
                <a:path w="18145125" h="10333990">
                  <a:moveTo>
                    <a:pt x="13492542" y="7322239"/>
                  </a:moveTo>
                  <a:lnTo>
                    <a:pt x="13488164" y="7322341"/>
                  </a:lnTo>
                  <a:lnTo>
                    <a:pt x="13485409" y="7325107"/>
                  </a:lnTo>
                  <a:lnTo>
                    <a:pt x="13482988" y="7328013"/>
                  </a:lnTo>
                  <a:lnTo>
                    <a:pt x="13483089" y="7332390"/>
                  </a:lnTo>
                  <a:lnTo>
                    <a:pt x="13485854" y="7335145"/>
                  </a:lnTo>
                  <a:lnTo>
                    <a:pt x="13489476" y="7338660"/>
                  </a:lnTo>
                  <a:lnTo>
                    <a:pt x="13490001" y="7339277"/>
                  </a:lnTo>
                  <a:lnTo>
                    <a:pt x="13494333" y="7341126"/>
                  </a:lnTo>
                  <a:lnTo>
                    <a:pt x="13497378" y="7340454"/>
                  </a:lnTo>
                  <a:lnTo>
                    <a:pt x="13499515" y="7338214"/>
                  </a:lnTo>
                  <a:lnTo>
                    <a:pt x="13501936" y="7335307"/>
                  </a:lnTo>
                  <a:lnTo>
                    <a:pt x="13501834" y="7330931"/>
                  </a:lnTo>
                  <a:lnTo>
                    <a:pt x="13499069" y="7328175"/>
                  </a:lnTo>
                  <a:lnTo>
                    <a:pt x="13495448" y="7324660"/>
                  </a:lnTo>
                  <a:lnTo>
                    <a:pt x="13492542" y="7322239"/>
                  </a:lnTo>
                  <a:close/>
                </a:path>
                <a:path w="18145125" h="10333990">
                  <a:moveTo>
                    <a:pt x="7162014" y="4623815"/>
                  </a:moveTo>
                  <a:lnTo>
                    <a:pt x="7150014" y="4618696"/>
                  </a:lnTo>
                  <a:lnTo>
                    <a:pt x="7145878" y="4620084"/>
                  </a:lnTo>
                  <a:lnTo>
                    <a:pt x="7142750" y="4627416"/>
                  </a:lnTo>
                  <a:lnTo>
                    <a:pt x="7144137" y="4631553"/>
                  </a:lnTo>
                  <a:lnTo>
                    <a:pt x="7156136" y="4636672"/>
                  </a:lnTo>
                  <a:lnTo>
                    <a:pt x="7160273" y="4635284"/>
                  </a:lnTo>
                  <a:lnTo>
                    <a:pt x="7163401" y="4627952"/>
                  </a:lnTo>
                  <a:lnTo>
                    <a:pt x="7162014" y="4623815"/>
                  </a:lnTo>
                  <a:close/>
                </a:path>
                <a:path w="18145125" h="10333990">
                  <a:moveTo>
                    <a:pt x="8864683" y="5349723"/>
                  </a:moveTo>
                  <a:lnTo>
                    <a:pt x="8852685" y="5344605"/>
                  </a:lnTo>
                  <a:lnTo>
                    <a:pt x="8848739" y="5346468"/>
                  </a:lnTo>
                  <a:lnTo>
                    <a:pt x="8845611" y="5353800"/>
                  </a:lnTo>
                  <a:lnTo>
                    <a:pt x="8847473" y="5357746"/>
                  </a:lnTo>
                  <a:lnTo>
                    <a:pt x="8850806" y="5359168"/>
                  </a:lnTo>
                  <a:lnTo>
                    <a:pt x="8851281" y="5358976"/>
                  </a:lnTo>
                  <a:lnTo>
                    <a:pt x="8859614" y="5362531"/>
                  </a:lnTo>
                  <a:lnTo>
                    <a:pt x="8863561" y="5360669"/>
                  </a:lnTo>
                  <a:lnTo>
                    <a:pt x="8866688" y="5353337"/>
                  </a:lnTo>
                  <a:lnTo>
                    <a:pt x="8864683" y="5349723"/>
                  </a:lnTo>
                  <a:close/>
                </a:path>
                <a:path w="18145125" h="10333990">
                  <a:moveTo>
                    <a:pt x="7081922" y="4588074"/>
                  </a:moveTo>
                  <a:lnTo>
                    <a:pt x="7069923" y="4582956"/>
                  </a:lnTo>
                  <a:lnTo>
                    <a:pt x="7065786" y="4584343"/>
                  </a:lnTo>
                  <a:lnTo>
                    <a:pt x="7062658" y="4591676"/>
                  </a:lnTo>
                  <a:lnTo>
                    <a:pt x="7064045" y="4595813"/>
                  </a:lnTo>
                  <a:lnTo>
                    <a:pt x="7076044" y="4600931"/>
                  </a:lnTo>
                  <a:lnTo>
                    <a:pt x="7080181" y="4599545"/>
                  </a:lnTo>
                  <a:lnTo>
                    <a:pt x="7083309" y="4592212"/>
                  </a:lnTo>
                  <a:lnTo>
                    <a:pt x="7081922" y="4588074"/>
                  </a:lnTo>
                  <a:close/>
                </a:path>
                <a:path w="18145125" h="10333990">
                  <a:moveTo>
                    <a:pt x="7001164" y="4552050"/>
                  </a:moveTo>
                  <a:lnTo>
                    <a:pt x="6989166" y="4546932"/>
                  </a:lnTo>
                  <a:lnTo>
                    <a:pt x="6985028" y="4548318"/>
                  </a:lnTo>
                  <a:lnTo>
                    <a:pt x="6981900" y="4555651"/>
                  </a:lnTo>
                  <a:lnTo>
                    <a:pt x="6983287" y="4559788"/>
                  </a:lnTo>
                  <a:lnTo>
                    <a:pt x="6995286" y="4564906"/>
                  </a:lnTo>
                  <a:lnTo>
                    <a:pt x="6999423" y="4563520"/>
                  </a:lnTo>
                  <a:lnTo>
                    <a:pt x="7002551" y="4556187"/>
                  </a:lnTo>
                  <a:lnTo>
                    <a:pt x="7001164" y="4552050"/>
                  </a:lnTo>
                  <a:close/>
                </a:path>
                <a:path w="18145125" h="10333990">
                  <a:moveTo>
                    <a:pt x="6920406" y="4516025"/>
                  </a:moveTo>
                  <a:lnTo>
                    <a:pt x="6908741" y="4511049"/>
                  </a:lnTo>
                  <a:lnTo>
                    <a:pt x="6904604" y="4512436"/>
                  </a:lnTo>
                  <a:lnTo>
                    <a:pt x="6901476" y="4519769"/>
                  </a:lnTo>
                  <a:lnTo>
                    <a:pt x="6902862" y="4523907"/>
                  </a:lnTo>
                  <a:lnTo>
                    <a:pt x="6914528" y="4528883"/>
                  </a:lnTo>
                  <a:lnTo>
                    <a:pt x="6918665" y="4527495"/>
                  </a:lnTo>
                  <a:lnTo>
                    <a:pt x="6921793" y="4520162"/>
                  </a:lnTo>
                  <a:lnTo>
                    <a:pt x="6920406" y="4516025"/>
                  </a:lnTo>
                  <a:close/>
                </a:path>
                <a:path w="18145125" h="10333990">
                  <a:moveTo>
                    <a:pt x="8947383" y="5380273"/>
                  </a:moveTo>
                  <a:lnTo>
                    <a:pt x="8943574" y="5379042"/>
                  </a:lnTo>
                  <a:lnTo>
                    <a:pt x="8935242" y="5375488"/>
                  </a:lnTo>
                  <a:lnTo>
                    <a:pt x="8931296" y="5377350"/>
                  </a:lnTo>
                  <a:lnTo>
                    <a:pt x="8928168" y="5384683"/>
                  </a:lnTo>
                  <a:lnTo>
                    <a:pt x="8930030" y="5388629"/>
                  </a:lnTo>
                  <a:lnTo>
                    <a:pt x="8933364" y="5390051"/>
                  </a:lnTo>
                  <a:lnTo>
                    <a:pt x="8933839" y="5389860"/>
                  </a:lnTo>
                  <a:lnTo>
                    <a:pt x="8942171" y="5393414"/>
                  </a:lnTo>
                  <a:lnTo>
                    <a:pt x="8946117" y="5391551"/>
                  </a:lnTo>
                  <a:lnTo>
                    <a:pt x="8949245" y="5384218"/>
                  </a:lnTo>
                  <a:lnTo>
                    <a:pt x="8947383" y="5380273"/>
                  </a:lnTo>
                  <a:close/>
                </a:path>
                <a:path w="18145125" h="10333990">
                  <a:moveTo>
                    <a:pt x="6839506" y="4480334"/>
                  </a:moveTo>
                  <a:lnTo>
                    <a:pt x="6827841" y="4475358"/>
                  </a:lnTo>
                  <a:lnTo>
                    <a:pt x="6823703" y="4476745"/>
                  </a:lnTo>
                  <a:lnTo>
                    <a:pt x="6820575" y="4484078"/>
                  </a:lnTo>
                  <a:lnTo>
                    <a:pt x="6821962" y="4488215"/>
                  </a:lnTo>
                  <a:lnTo>
                    <a:pt x="6833628" y="4493191"/>
                  </a:lnTo>
                  <a:lnTo>
                    <a:pt x="6837765" y="4491804"/>
                  </a:lnTo>
                  <a:lnTo>
                    <a:pt x="6840893" y="4484471"/>
                  </a:lnTo>
                  <a:lnTo>
                    <a:pt x="6839506" y="4480334"/>
                  </a:lnTo>
                  <a:close/>
                </a:path>
                <a:path w="18145125" h="10333990">
                  <a:moveTo>
                    <a:pt x="6759273" y="4444928"/>
                  </a:moveTo>
                  <a:lnTo>
                    <a:pt x="6747273" y="4439809"/>
                  </a:lnTo>
                  <a:lnTo>
                    <a:pt x="6743137" y="4441196"/>
                  </a:lnTo>
                  <a:lnTo>
                    <a:pt x="6740009" y="4448529"/>
                  </a:lnTo>
                  <a:lnTo>
                    <a:pt x="6741396" y="4452666"/>
                  </a:lnTo>
                  <a:lnTo>
                    <a:pt x="6753394" y="4457784"/>
                  </a:lnTo>
                  <a:lnTo>
                    <a:pt x="6757532" y="4456397"/>
                  </a:lnTo>
                  <a:lnTo>
                    <a:pt x="6760659" y="4449065"/>
                  </a:lnTo>
                  <a:lnTo>
                    <a:pt x="6759273" y="4444928"/>
                  </a:lnTo>
                  <a:close/>
                </a:path>
                <a:path w="18145125" h="10333990">
                  <a:moveTo>
                    <a:pt x="6678564" y="4409712"/>
                  </a:moveTo>
                  <a:lnTo>
                    <a:pt x="6666564" y="4404593"/>
                  </a:lnTo>
                  <a:lnTo>
                    <a:pt x="6662428" y="4405980"/>
                  </a:lnTo>
                  <a:lnTo>
                    <a:pt x="6659300" y="4413313"/>
                  </a:lnTo>
                  <a:lnTo>
                    <a:pt x="6660686" y="4417450"/>
                  </a:lnTo>
                  <a:lnTo>
                    <a:pt x="6672685" y="4422568"/>
                  </a:lnTo>
                  <a:lnTo>
                    <a:pt x="6676823" y="4421182"/>
                  </a:lnTo>
                  <a:lnTo>
                    <a:pt x="6679951" y="4413849"/>
                  </a:lnTo>
                  <a:lnTo>
                    <a:pt x="6678564" y="4409712"/>
                  </a:lnTo>
                  <a:close/>
                </a:path>
                <a:path w="18145125" h="10333990">
                  <a:moveTo>
                    <a:pt x="6597330" y="4373878"/>
                  </a:moveTo>
                  <a:lnTo>
                    <a:pt x="6585665" y="4368902"/>
                  </a:lnTo>
                  <a:lnTo>
                    <a:pt x="6581528" y="4370289"/>
                  </a:lnTo>
                  <a:lnTo>
                    <a:pt x="6578400" y="4377622"/>
                  </a:lnTo>
                  <a:lnTo>
                    <a:pt x="6579787" y="4381759"/>
                  </a:lnTo>
                  <a:lnTo>
                    <a:pt x="6591452" y="4386735"/>
                  </a:lnTo>
                  <a:lnTo>
                    <a:pt x="6595589" y="4385349"/>
                  </a:lnTo>
                  <a:lnTo>
                    <a:pt x="6598717" y="4378015"/>
                  </a:lnTo>
                  <a:lnTo>
                    <a:pt x="6597330" y="4373878"/>
                  </a:lnTo>
                  <a:close/>
                </a:path>
                <a:path w="18145125" h="10333990">
                  <a:moveTo>
                    <a:pt x="9029607" y="5411014"/>
                  </a:moveTo>
                  <a:lnTo>
                    <a:pt x="9025799" y="5409783"/>
                  </a:lnTo>
                  <a:lnTo>
                    <a:pt x="9017799" y="5406371"/>
                  </a:lnTo>
                  <a:lnTo>
                    <a:pt x="9013853" y="5408233"/>
                  </a:lnTo>
                  <a:lnTo>
                    <a:pt x="9010867" y="5415232"/>
                  </a:lnTo>
                  <a:lnTo>
                    <a:pt x="9012730" y="5419179"/>
                  </a:lnTo>
                  <a:lnTo>
                    <a:pt x="9024396" y="5424155"/>
                  </a:lnTo>
                  <a:lnTo>
                    <a:pt x="9028342" y="5422293"/>
                  </a:lnTo>
                  <a:lnTo>
                    <a:pt x="9031470" y="5414960"/>
                  </a:lnTo>
                  <a:lnTo>
                    <a:pt x="9029607" y="5411014"/>
                  </a:lnTo>
                  <a:close/>
                </a:path>
                <a:path w="18145125" h="10333990">
                  <a:moveTo>
                    <a:pt x="6516954" y="4338804"/>
                  </a:moveTo>
                  <a:lnTo>
                    <a:pt x="6504955" y="4333686"/>
                  </a:lnTo>
                  <a:lnTo>
                    <a:pt x="6500818" y="4335073"/>
                  </a:lnTo>
                  <a:lnTo>
                    <a:pt x="6497690" y="4342406"/>
                  </a:lnTo>
                  <a:lnTo>
                    <a:pt x="6499077" y="4346543"/>
                  </a:lnTo>
                  <a:lnTo>
                    <a:pt x="6511076" y="4351661"/>
                  </a:lnTo>
                  <a:lnTo>
                    <a:pt x="6515213" y="4350275"/>
                  </a:lnTo>
                  <a:lnTo>
                    <a:pt x="6518341" y="4342942"/>
                  </a:lnTo>
                  <a:lnTo>
                    <a:pt x="6516954" y="4338804"/>
                  </a:lnTo>
                  <a:close/>
                </a:path>
                <a:path w="18145125" h="10333990">
                  <a:moveTo>
                    <a:pt x="6435913" y="4303447"/>
                  </a:moveTo>
                  <a:lnTo>
                    <a:pt x="6423913" y="4298328"/>
                  </a:lnTo>
                  <a:lnTo>
                    <a:pt x="6419776" y="4299715"/>
                  </a:lnTo>
                  <a:lnTo>
                    <a:pt x="6416648" y="4307048"/>
                  </a:lnTo>
                  <a:lnTo>
                    <a:pt x="6418034" y="4311186"/>
                  </a:lnTo>
                  <a:lnTo>
                    <a:pt x="6430034" y="4316304"/>
                  </a:lnTo>
                  <a:lnTo>
                    <a:pt x="6434171" y="4314917"/>
                  </a:lnTo>
                  <a:lnTo>
                    <a:pt x="6437299" y="4307584"/>
                  </a:lnTo>
                  <a:lnTo>
                    <a:pt x="6435913" y="4303447"/>
                  </a:lnTo>
                  <a:close/>
                </a:path>
                <a:path w="18145125" h="10333990">
                  <a:moveTo>
                    <a:pt x="6355203" y="4268231"/>
                  </a:moveTo>
                  <a:lnTo>
                    <a:pt x="6343204" y="4263113"/>
                  </a:lnTo>
                  <a:lnTo>
                    <a:pt x="6339067" y="4264500"/>
                  </a:lnTo>
                  <a:lnTo>
                    <a:pt x="6335939" y="4271832"/>
                  </a:lnTo>
                  <a:lnTo>
                    <a:pt x="6337326" y="4275970"/>
                  </a:lnTo>
                  <a:lnTo>
                    <a:pt x="6349325" y="4281088"/>
                  </a:lnTo>
                  <a:lnTo>
                    <a:pt x="6353462" y="4279701"/>
                  </a:lnTo>
                  <a:lnTo>
                    <a:pt x="6356589" y="4272368"/>
                  </a:lnTo>
                  <a:lnTo>
                    <a:pt x="6355203" y="4268231"/>
                  </a:lnTo>
                  <a:close/>
                </a:path>
                <a:path w="18145125" h="10333990">
                  <a:moveTo>
                    <a:pt x="6273686" y="4233065"/>
                  </a:moveTo>
                  <a:lnTo>
                    <a:pt x="6262019" y="4228088"/>
                  </a:lnTo>
                  <a:lnTo>
                    <a:pt x="6257882" y="4229475"/>
                  </a:lnTo>
                  <a:lnTo>
                    <a:pt x="6254754" y="4236807"/>
                  </a:lnTo>
                  <a:lnTo>
                    <a:pt x="6256141" y="4240945"/>
                  </a:lnTo>
                  <a:lnTo>
                    <a:pt x="6267807" y="4245921"/>
                  </a:lnTo>
                  <a:lnTo>
                    <a:pt x="6271945" y="4244534"/>
                  </a:lnTo>
                  <a:lnTo>
                    <a:pt x="6275072" y="4237202"/>
                  </a:lnTo>
                  <a:lnTo>
                    <a:pt x="6273686" y="4233065"/>
                  </a:lnTo>
                  <a:close/>
                </a:path>
                <a:path w="18145125" h="10333990">
                  <a:moveTo>
                    <a:pt x="6193309" y="4197991"/>
                  </a:moveTo>
                  <a:lnTo>
                    <a:pt x="6181311" y="4192872"/>
                  </a:lnTo>
                  <a:lnTo>
                    <a:pt x="6177173" y="4194260"/>
                  </a:lnTo>
                  <a:lnTo>
                    <a:pt x="6174045" y="4201592"/>
                  </a:lnTo>
                  <a:lnTo>
                    <a:pt x="6175432" y="4205730"/>
                  </a:lnTo>
                  <a:lnTo>
                    <a:pt x="6187431" y="4210848"/>
                  </a:lnTo>
                  <a:lnTo>
                    <a:pt x="6191568" y="4209460"/>
                  </a:lnTo>
                  <a:lnTo>
                    <a:pt x="6194696" y="4202128"/>
                  </a:lnTo>
                  <a:lnTo>
                    <a:pt x="6193309" y="4197991"/>
                  </a:lnTo>
                  <a:close/>
                </a:path>
                <a:path w="18145125" h="10333990">
                  <a:moveTo>
                    <a:pt x="6112458" y="4163108"/>
                  </a:moveTo>
                  <a:lnTo>
                    <a:pt x="6100459" y="4157990"/>
                  </a:lnTo>
                  <a:lnTo>
                    <a:pt x="6096322" y="4159377"/>
                  </a:lnTo>
                  <a:lnTo>
                    <a:pt x="6093194" y="4166709"/>
                  </a:lnTo>
                  <a:lnTo>
                    <a:pt x="6094582" y="4170847"/>
                  </a:lnTo>
                  <a:lnTo>
                    <a:pt x="6106579" y="4175965"/>
                  </a:lnTo>
                  <a:lnTo>
                    <a:pt x="6110717" y="4174579"/>
                  </a:lnTo>
                  <a:lnTo>
                    <a:pt x="6113845" y="4167246"/>
                  </a:lnTo>
                  <a:lnTo>
                    <a:pt x="6112458" y="4163108"/>
                  </a:lnTo>
                  <a:close/>
                </a:path>
                <a:path w="18145125" h="10333990">
                  <a:moveTo>
                    <a:pt x="6031274" y="4128084"/>
                  </a:moveTo>
                  <a:lnTo>
                    <a:pt x="6019275" y="4122965"/>
                  </a:lnTo>
                  <a:lnTo>
                    <a:pt x="6015138" y="4124353"/>
                  </a:lnTo>
                  <a:lnTo>
                    <a:pt x="6012010" y="4131685"/>
                  </a:lnTo>
                  <a:lnTo>
                    <a:pt x="6013397" y="4135822"/>
                  </a:lnTo>
                  <a:lnTo>
                    <a:pt x="6025395" y="4140941"/>
                  </a:lnTo>
                  <a:lnTo>
                    <a:pt x="6029533" y="4139553"/>
                  </a:lnTo>
                  <a:lnTo>
                    <a:pt x="6032661" y="4132221"/>
                  </a:lnTo>
                  <a:lnTo>
                    <a:pt x="6031274" y="4128084"/>
                  </a:lnTo>
                  <a:close/>
                </a:path>
                <a:path w="18145125" h="10333990">
                  <a:moveTo>
                    <a:pt x="5950423" y="4093202"/>
                  </a:moveTo>
                  <a:lnTo>
                    <a:pt x="5938423" y="4088083"/>
                  </a:lnTo>
                  <a:lnTo>
                    <a:pt x="5934287" y="4089470"/>
                  </a:lnTo>
                  <a:lnTo>
                    <a:pt x="5931159" y="4096802"/>
                  </a:lnTo>
                  <a:lnTo>
                    <a:pt x="5932546" y="4100940"/>
                  </a:lnTo>
                  <a:lnTo>
                    <a:pt x="5944544" y="4106058"/>
                  </a:lnTo>
                  <a:lnTo>
                    <a:pt x="5948682" y="4104672"/>
                  </a:lnTo>
                  <a:lnTo>
                    <a:pt x="5951810" y="4097339"/>
                  </a:lnTo>
                  <a:lnTo>
                    <a:pt x="5950423" y="4093202"/>
                  </a:lnTo>
                  <a:close/>
                </a:path>
                <a:path w="18145125" h="10333990">
                  <a:moveTo>
                    <a:pt x="5869380" y="4057844"/>
                  </a:moveTo>
                  <a:lnTo>
                    <a:pt x="5857381" y="4052725"/>
                  </a:lnTo>
                  <a:lnTo>
                    <a:pt x="5853244" y="4054112"/>
                  </a:lnTo>
                  <a:lnTo>
                    <a:pt x="5850116" y="4061445"/>
                  </a:lnTo>
                  <a:lnTo>
                    <a:pt x="5851503" y="4065582"/>
                  </a:lnTo>
                  <a:lnTo>
                    <a:pt x="5863502" y="4070700"/>
                  </a:lnTo>
                  <a:lnTo>
                    <a:pt x="5867639" y="4069313"/>
                  </a:lnTo>
                  <a:lnTo>
                    <a:pt x="5870767" y="4061981"/>
                  </a:lnTo>
                  <a:lnTo>
                    <a:pt x="5869380" y="4057844"/>
                  </a:lnTo>
                  <a:close/>
                </a:path>
                <a:path w="18145125" h="10333990">
                  <a:moveTo>
                    <a:pt x="5788195" y="4022820"/>
                  </a:moveTo>
                  <a:lnTo>
                    <a:pt x="5776529" y="4017843"/>
                  </a:lnTo>
                  <a:lnTo>
                    <a:pt x="5772393" y="4019230"/>
                  </a:lnTo>
                  <a:lnTo>
                    <a:pt x="5769265" y="4026562"/>
                  </a:lnTo>
                  <a:lnTo>
                    <a:pt x="5770652" y="4030699"/>
                  </a:lnTo>
                  <a:lnTo>
                    <a:pt x="5782317" y="4035675"/>
                  </a:lnTo>
                  <a:lnTo>
                    <a:pt x="5786455" y="4034289"/>
                  </a:lnTo>
                  <a:lnTo>
                    <a:pt x="5789583" y="4026956"/>
                  </a:lnTo>
                  <a:lnTo>
                    <a:pt x="5788195" y="4022820"/>
                  </a:lnTo>
                  <a:close/>
                </a:path>
                <a:path w="18145125" h="10333990">
                  <a:moveTo>
                    <a:pt x="9112733" y="5440564"/>
                  </a:moveTo>
                  <a:lnTo>
                    <a:pt x="9108924" y="5439333"/>
                  </a:lnTo>
                  <a:lnTo>
                    <a:pt x="9104258" y="5437342"/>
                  </a:lnTo>
                  <a:lnTo>
                    <a:pt x="9100783" y="5436254"/>
                  </a:lnTo>
                  <a:lnTo>
                    <a:pt x="9096837" y="5438116"/>
                  </a:lnTo>
                  <a:lnTo>
                    <a:pt x="9093851" y="5445115"/>
                  </a:lnTo>
                  <a:lnTo>
                    <a:pt x="9095713" y="5449061"/>
                  </a:lnTo>
                  <a:lnTo>
                    <a:pt x="9104379" y="5452757"/>
                  </a:lnTo>
                  <a:lnTo>
                    <a:pt x="9107854" y="5453846"/>
                  </a:lnTo>
                  <a:lnTo>
                    <a:pt x="9111802" y="5451985"/>
                  </a:lnTo>
                  <a:lnTo>
                    <a:pt x="9113366" y="5448318"/>
                  </a:lnTo>
                  <a:lnTo>
                    <a:pt x="9114261" y="5445548"/>
                  </a:lnTo>
                  <a:lnTo>
                    <a:pt x="9114596" y="5444509"/>
                  </a:lnTo>
                  <a:lnTo>
                    <a:pt x="9112733" y="5440564"/>
                  </a:lnTo>
                  <a:close/>
                </a:path>
                <a:path w="18145125" h="10333990">
                  <a:moveTo>
                    <a:pt x="5707202" y="3988271"/>
                  </a:moveTo>
                  <a:lnTo>
                    <a:pt x="5695203" y="3983152"/>
                  </a:lnTo>
                  <a:lnTo>
                    <a:pt x="5691067" y="3984539"/>
                  </a:lnTo>
                  <a:lnTo>
                    <a:pt x="5687939" y="3991871"/>
                  </a:lnTo>
                  <a:lnTo>
                    <a:pt x="5689325" y="3996008"/>
                  </a:lnTo>
                  <a:lnTo>
                    <a:pt x="5701324" y="4001126"/>
                  </a:lnTo>
                  <a:lnTo>
                    <a:pt x="5705461" y="3999740"/>
                  </a:lnTo>
                  <a:lnTo>
                    <a:pt x="5708589" y="3992407"/>
                  </a:lnTo>
                  <a:lnTo>
                    <a:pt x="5707202" y="3988271"/>
                  </a:lnTo>
                  <a:close/>
                </a:path>
                <a:path w="18145125" h="10333990">
                  <a:moveTo>
                    <a:pt x="5626351" y="3953387"/>
                  </a:moveTo>
                  <a:lnTo>
                    <a:pt x="5614352" y="3948269"/>
                  </a:lnTo>
                  <a:lnTo>
                    <a:pt x="5610215" y="3949656"/>
                  </a:lnTo>
                  <a:lnTo>
                    <a:pt x="5607087" y="3956989"/>
                  </a:lnTo>
                  <a:lnTo>
                    <a:pt x="5608474" y="3961125"/>
                  </a:lnTo>
                  <a:lnTo>
                    <a:pt x="5620473" y="3966244"/>
                  </a:lnTo>
                  <a:lnTo>
                    <a:pt x="5624610" y="3964857"/>
                  </a:lnTo>
                  <a:lnTo>
                    <a:pt x="5627737" y="3957524"/>
                  </a:lnTo>
                  <a:lnTo>
                    <a:pt x="5626351" y="3953387"/>
                  </a:lnTo>
                  <a:close/>
                </a:path>
                <a:path w="18145125" h="10333990">
                  <a:moveTo>
                    <a:pt x="5545167" y="3918364"/>
                  </a:moveTo>
                  <a:lnTo>
                    <a:pt x="5533500" y="3913387"/>
                  </a:lnTo>
                  <a:lnTo>
                    <a:pt x="5529363" y="3914773"/>
                  </a:lnTo>
                  <a:lnTo>
                    <a:pt x="5526235" y="3922106"/>
                  </a:lnTo>
                  <a:lnTo>
                    <a:pt x="5527623" y="3926243"/>
                  </a:lnTo>
                  <a:lnTo>
                    <a:pt x="5539289" y="3931219"/>
                  </a:lnTo>
                  <a:lnTo>
                    <a:pt x="5543425" y="3929833"/>
                  </a:lnTo>
                  <a:lnTo>
                    <a:pt x="5546553" y="3922500"/>
                  </a:lnTo>
                  <a:lnTo>
                    <a:pt x="5545167" y="3918364"/>
                  </a:lnTo>
                  <a:close/>
                </a:path>
                <a:path w="18145125" h="10333990">
                  <a:moveTo>
                    <a:pt x="5464315" y="3883480"/>
                  </a:moveTo>
                  <a:lnTo>
                    <a:pt x="5452317" y="3878362"/>
                  </a:lnTo>
                  <a:lnTo>
                    <a:pt x="5448179" y="3879749"/>
                  </a:lnTo>
                  <a:lnTo>
                    <a:pt x="5445051" y="3887082"/>
                  </a:lnTo>
                  <a:lnTo>
                    <a:pt x="5446438" y="3891218"/>
                  </a:lnTo>
                  <a:lnTo>
                    <a:pt x="5458437" y="3896337"/>
                  </a:lnTo>
                  <a:lnTo>
                    <a:pt x="5462574" y="3894950"/>
                  </a:lnTo>
                  <a:lnTo>
                    <a:pt x="5465702" y="3887617"/>
                  </a:lnTo>
                  <a:lnTo>
                    <a:pt x="5464315" y="3883480"/>
                  </a:lnTo>
                  <a:close/>
                </a:path>
                <a:path w="18145125" h="10333990">
                  <a:moveTo>
                    <a:pt x="5383130" y="3848456"/>
                  </a:moveTo>
                  <a:lnTo>
                    <a:pt x="5371465" y="3843480"/>
                  </a:lnTo>
                  <a:lnTo>
                    <a:pt x="5367328" y="3844866"/>
                  </a:lnTo>
                  <a:lnTo>
                    <a:pt x="5364200" y="3852199"/>
                  </a:lnTo>
                  <a:lnTo>
                    <a:pt x="5365588" y="3856336"/>
                  </a:lnTo>
                  <a:lnTo>
                    <a:pt x="5377253" y="3861312"/>
                  </a:lnTo>
                  <a:lnTo>
                    <a:pt x="5381390" y="3859926"/>
                  </a:lnTo>
                  <a:lnTo>
                    <a:pt x="5384518" y="3852593"/>
                  </a:lnTo>
                  <a:lnTo>
                    <a:pt x="5383130" y="3848456"/>
                  </a:lnTo>
                  <a:close/>
                </a:path>
                <a:path w="18145125" h="10333990">
                  <a:moveTo>
                    <a:pt x="5302088" y="3813097"/>
                  </a:moveTo>
                  <a:lnTo>
                    <a:pt x="5290423" y="3808122"/>
                  </a:lnTo>
                  <a:lnTo>
                    <a:pt x="5286286" y="3809508"/>
                  </a:lnTo>
                  <a:lnTo>
                    <a:pt x="5283158" y="3816841"/>
                  </a:lnTo>
                  <a:lnTo>
                    <a:pt x="5284545" y="3820978"/>
                  </a:lnTo>
                  <a:lnTo>
                    <a:pt x="5296211" y="3825954"/>
                  </a:lnTo>
                  <a:lnTo>
                    <a:pt x="5300347" y="3824568"/>
                  </a:lnTo>
                  <a:lnTo>
                    <a:pt x="5303475" y="3817235"/>
                  </a:lnTo>
                  <a:lnTo>
                    <a:pt x="5302088" y="3813097"/>
                  </a:lnTo>
                  <a:close/>
                </a:path>
                <a:path w="18145125" h="10333990">
                  <a:moveTo>
                    <a:pt x="5221237" y="3778216"/>
                  </a:moveTo>
                  <a:lnTo>
                    <a:pt x="5212905" y="3774661"/>
                  </a:lnTo>
                  <a:lnTo>
                    <a:pt x="5207360" y="3787660"/>
                  </a:lnTo>
                  <a:lnTo>
                    <a:pt x="5215360" y="3791072"/>
                  </a:lnTo>
                  <a:lnTo>
                    <a:pt x="5219496" y="3789685"/>
                  </a:lnTo>
                  <a:lnTo>
                    <a:pt x="5222624" y="3782352"/>
                  </a:lnTo>
                  <a:lnTo>
                    <a:pt x="5221237" y="3778216"/>
                  </a:lnTo>
                  <a:close/>
                </a:path>
                <a:path w="18145125" h="10333990">
                  <a:moveTo>
                    <a:pt x="5140386" y="3743333"/>
                  </a:moveTo>
                  <a:lnTo>
                    <a:pt x="5128387" y="3738215"/>
                  </a:lnTo>
                  <a:lnTo>
                    <a:pt x="5124251" y="3739601"/>
                  </a:lnTo>
                  <a:lnTo>
                    <a:pt x="5121122" y="3746934"/>
                  </a:lnTo>
                  <a:lnTo>
                    <a:pt x="5122509" y="3751072"/>
                  </a:lnTo>
                  <a:lnTo>
                    <a:pt x="5134508" y="3756190"/>
                  </a:lnTo>
                  <a:lnTo>
                    <a:pt x="5138645" y="3754803"/>
                  </a:lnTo>
                  <a:lnTo>
                    <a:pt x="5141773" y="3747470"/>
                  </a:lnTo>
                  <a:lnTo>
                    <a:pt x="5140386" y="3743333"/>
                  </a:lnTo>
                  <a:close/>
                </a:path>
                <a:path w="18145125" h="10333990">
                  <a:moveTo>
                    <a:pt x="5059343" y="3707975"/>
                  </a:moveTo>
                  <a:lnTo>
                    <a:pt x="5047678" y="3702999"/>
                  </a:lnTo>
                  <a:lnTo>
                    <a:pt x="5043541" y="3704386"/>
                  </a:lnTo>
                  <a:lnTo>
                    <a:pt x="5040413" y="3711718"/>
                  </a:lnTo>
                  <a:lnTo>
                    <a:pt x="5041800" y="3715856"/>
                  </a:lnTo>
                  <a:lnTo>
                    <a:pt x="5053465" y="3720832"/>
                  </a:lnTo>
                  <a:lnTo>
                    <a:pt x="5057603" y="3719445"/>
                  </a:lnTo>
                  <a:lnTo>
                    <a:pt x="5060731" y="3712113"/>
                  </a:lnTo>
                  <a:lnTo>
                    <a:pt x="5059343" y="3707975"/>
                  </a:lnTo>
                  <a:close/>
                </a:path>
                <a:path w="18145125" h="10333990">
                  <a:moveTo>
                    <a:pt x="4978825" y="3673235"/>
                  </a:moveTo>
                  <a:lnTo>
                    <a:pt x="4966827" y="3668117"/>
                  </a:lnTo>
                  <a:lnTo>
                    <a:pt x="4962689" y="3669503"/>
                  </a:lnTo>
                  <a:lnTo>
                    <a:pt x="4959561" y="3676836"/>
                  </a:lnTo>
                  <a:lnTo>
                    <a:pt x="4960949" y="3680974"/>
                  </a:lnTo>
                  <a:lnTo>
                    <a:pt x="4972948" y="3686092"/>
                  </a:lnTo>
                  <a:lnTo>
                    <a:pt x="4977084" y="3684704"/>
                  </a:lnTo>
                  <a:lnTo>
                    <a:pt x="4980212" y="3677372"/>
                  </a:lnTo>
                  <a:lnTo>
                    <a:pt x="4978825" y="3673235"/>
                  </a:lnTo>
                  <a:close/>
                </a:path>
                <a:path w="18145125" h="10333990">
                  <a:moveTo>
                    <a:pt x="4897450" y="3637735"/>
                  </a:moveTo>
                  <a:lnTo>
                    <a:pt x="4885784" y="3632758"/>
                  </a:lnTo>
                  <a:lnTo>
                    <a:pt x="4881647" y="3634146"/>
                  </a:lnTo>
                  <a:lnTo>
                    <a:pt x="4878519" y="3641478"/>
                  </a:lnTo>
                  <a:lnTo>
                    <a:pt x="4879906" y="3645615"/>
                  </a:lnTo>
                  <a:lnTo>
                    <a:pt x="4891572" y="3650592"/>
                  </a:lnTo>
                  <a:lnTo>
                    <a:pt x="4895710" y="3649205"/>
                  </a:lnTo>
                  <a:lnTo>
                    <a:pt x="4898837" y="3641873"/>
                  </a:lnTo>
                  <a:lnTo>
                    <a:pt x="4897450" y="3637735"/>
                  </a:lnTo>
                  <a:close/>
                </a:path>
                <a:path w="18145125" h="10333990">
                  <a:moveTo>
                    <a:pt x="9195859" y="5470112"/>
                  </a:moveTo>
                  <a:lnTo>
                    <a:pt x="9191908" y="5469215"/>
                  </a:lnTo>
                  <a:lnTo>
                    <a:pt x="9187242" y="5467224"/>
                  </a:lnTo>
                  <a:lnTo>
                    <a:pt x="9183767" y="5466136"/>
                  </a:lnTo>
                  <a:lnTo>
                    <a:pt x="9179821" y="5467999"/>
                  </a:lnTo>
                  <a:lnTo>
                    <a:pt x="9176835" y="5474998"/>
                  </a:lnTo>
                  <a:lnTo>
                    <a:pt x="9178698" y="5478944"/>
                  </a:lnTo>
                  <a:lnTo>
                    <a:pt x="9182030" y="5480366"/>
                  </a:lnTo>
                  <a:lnTo>
                    <a:pt x="9182506" y="5480175"/>
                  </a:lnTo>
                  <a:lnTo>
                    <a:pt x="9187506" y="5482307"/>
                  </a:lnTo>
                  <a:lnTo>
                    <a:pt x="9197579" y="5474392"/>
                  </a:lnTo>
                  <a:lnTo>
                    <a:pt x="9195859" y="5470112"/>
                  </a:lnTo>
                  <a:close/>
                </a:path>
                <a:path w="18145125" h="10333990">
                  <a:moveTo>
                    <a:pt x="4805360" y="3596877"/>
                  </a:moveTo>
                  <a:lnTo>
                    <a:pt x="4801080" y="3598596"/>
                  </a:lnTo>
                  <a:lnTo>
                    <a:pt x="4797952" y="3605930"/>
                  </a:lnTo>
                  <a:lnTo>
                    <a:pt x="4799340" y="3610066"/>
                  </a:lnTo>
                  <a:lnTo>
                    <a:pt x="4811339" y="3615185"/>
                  </a:lnTo>
                  <a:lnTo>
                    <a:pt x="4815475" y="3613798"/>
                  </a:lnTo>
                  <a:lnTo>
                    <a:pt x="4818603" y="3606465"/>
                  </a:lnTo>
                  <a:lnTo>
                    <a:pt x="4817216" y="3602328"/>
                  </a:lnTo>
                  <a:lnTo>
                    <a:pt x="4808884" y="3598774"/>
                  </a:lnTo>
                  <a:lnTo>
                    <a:pt x="4805360" y="3596877"/>
                  </a:lnTo>
                  <a:close/>
                </a:path>
                <a:path w="18145125" h="10333990">
                  <a:moveTo>
                    <a:pt x="4735841" y="3566828"/>
                  </a:moveTo>
                  <a:lnTo>
                    <a:pt x="4724175" y="3561852"/>
                  </a:lnTo>
                  <a:lnTo>
                    <a:pt x="4720038" y="3563239"/>
                  </a:lnTo>
                  <a:lnTo>
                    <a:pt x="4716910" y="3570572"/>
                  </a:lnTo>
                  <a:lnTo>
                    <a:pt x="4718297" y="3574708"/>
                  </a:lnTo>
                  <a:lnTo>
                    <a:pt x="4729963" y="3579685"/>
                  </a:lnTo>
                  <a:lnTo>
                    <a:pt x="4734101" y="3578298"/>
                  </a:lnTo>
                  <a:lnTo>
                    <a:pt x="4737228" y="3570965"/>
                  </a:lnTo>
                  <a:lnTo>
                    <a:pt x="4735841" y="3566828"/>
                  </a:lnTo>
                  <a:close/>
                </a:path>
                <a:path w="18145125" h="10333990">
                  <a:moveTo>
                    <a:pt x="4655607" y="3531422"/>
                  </a:moveTo>
                  <a:lnTo>
                    <a:pt x="4643609" y="3526303"/>
                  </a:lnTo>
                  <a:lnTo>
                    <a:pt x="4639471" y="3527689"/>
                  </a:lnTo>
                  <a:lnTo>
                    <a:pt x="4636343" y="3535022"/>
                  </a:lnTo>
                  <a:lnTo>
                    <a:pt x="4637730" y="3539160"/>
                  </a:lnTo>
                  <a:lnTo>
                    <a:pt x="4649728" y="3544278"/>
                  </a:lnTo>
                  <a:lnTo>
                    <a:pt x="4653866" y="3542891"/>
                  </a:lnTo>
                  <a:lnTo>
                    <a:pt x="4656994" y="3535558"/>
                  </a:lnTo>
                  <a:lnTo>
                    <a:pt x="4655607" y="3531422"/>
                  </a:lnTo>
                  <a:close/>
                </a:path>
                <a:path w="18145125" h="10333990">
                  <a:moveTo>
                    <a:pt x="4574707" y="3495730"/>
                  </a:moveTo>
                  <a:lnTo>
                    <a:pt x="4562708" y="3490612"/>
                  </a:lnTo>
                  <a:lnTo>
                    <a:pt x="4558571" y="3491999"/>
                  </a:lnTo>
                  <a:lnTo>
                    <a:pt x="4555443" y="3499331"/>
                  </a:lnTo>
                  <a:lnTo>
                    <a:pt x="4556830" y="3503468"/>
                  </a:lnTo>
                  <a:lnTo>
                    <a:pt x="4568829" y="3508586"/>
                  </a:lnTo>
                  <a:lnTo>
                    <a:pt x="4572966" y="3507200"/>
                  </a:lnTo>
                  <a:lnTo>
                    <a:pt x="4576094" y="3499867"/>
                  </a:lnTo>
                  <a:lnTo>
                    <a:pt x="4574707" y="3495730"/>
                  </a:lnTo>
                  <a:close/>
                </a:path>
                <a:path w="18145125" h="10333990">
                  <a:moveTo>
                    <a:pt x="4493807" y="3460038"/>
                  </a:moveTo>
                  <a:lnTo>
                    <a:pt x="4482141" y="3455062"/>
                  </a:lnTo>
                  <a:lnTo>
                    <a:pt x="4478004" y="3456450"/>
                  </a:lnTo>
                  <a:lnTo>
                    <a:pt x="4474876" y="3463782"/>
                  </a:lnTo>
                  <a:lnTo>
                    <a:pt x="4476264" y="3467920"/>
                  </a:lnTo>
                  <a:lnTo>
                    <a:pt x="4487928" y="3472896"/>
                  </a:lnTo>
                  <a:lnTo>
                    <a:pt x="4492066" y="3471508"/>
                  </a:lnTo>
                  <a:lnTo>
                    <a:pt x="4495194" y="3464176"/>
                  </a:lnTo>
                  <a:lnTo>
                    <a:pt x="4493807" y="3460038"/>
                  </a:lnTo>
                  <a:close/>
                </a:path>
                <a:path w="18145125" h="10333990">
                  <a:moveTo>
                    <a:pt x="9279128" y="5499329"/>
                  </a:moveTo>
                  <a:lnTo>
                    <a:pt x="9275177" y="5498431"/>
                  </a:lnTo>
                  <a:lnTo>
                    <a:pt x="9270511" y="5496441"/>
                  </a:lnTo>
                  <a:lnTo>
                    <a:pt x="9266701" y="5495210"/>
                  </a:lnTo>
                  <a:lnTo>
                    <a:pt x="9263089" y="5497215"/>
                  </a:lnTo>
                  <a:lnTo>
                    <a:pt x="9260104" y="5504214"/>
                  </a:lnTo>
                  <a:lnTo>
                    <a:pt x="9261966" y="5508161"/>
                  </a:lnTo>
                  <a:lnTo>
                    <a:pt x="9265299" y="5509582"/>
                  </a:lnTo>
                  <a:lnTo>
                    <a:pt x="9265774" y="5509391"/>
                  </a:lnTo>
                  <a:lnTo>
                    <a:pt x="9270774" y="5511524"/>
                  </a:lnTo>
                  <a:lnTo>
                    <a:pt x="9274582" y="5512754"/>
                  </a:lnTo>
                  <a:lnTo>
                    <a:pt x="9278195" y="5510750"/>
                  </a:lnTo>
                  <a:lnTo>
                    <a:pt x="9279759" y="5507083"/>
                  </a:lnTo>
                  <a:lnTo>
                    <a:pt x="9280990" y="5503275"/>
                  </a:lnTo>
                  <a:lnTo>
                    <a:pt x="9279128" y="5499329"/>
                  </a:lnTo>
                  <a:close/>
                </a:path>
                <a:path w="18145125" h="10333990">
                  <a:moveTo>
                    <a:pt x="4413716" y="3424299"/>
                  </a:moveTo>
                  <a:lnTo>
                    <a:pt x="4401717" y="3419180"/>
                  </a:lnTo>
                  <a:lnTo>
                    <a:pt x="4397579" y="3420567"/>
                  </a:lnTo>
                  <a:lnTo>
                    <a:pt x="4394451" y="3427899"/>
                  </a:lnTo>
                  <a:lnTo>
                    <a:pt x="4395838" y="3432037"/>
                  </a:lnTo>
                  <a:lnTo>
                    <a:pt x="4407838" y="3437156"/>
                  </a:lnTo>
                  <a:lnTo>
                    <a:pt x="4411974" y="3435768"/>
                  </a:lnTo>
                  <a:lnTo>
                    <a:pt x="4415102" y="3428436"/>
                  </a:lnTo>
                  <a:lnTo>
                    <a:pt x="4413716" y="3424299"/>
                  </a:lnTo>
                  <a:close/>
                </a:path>
                <a:path w="18145125" h="10333990">
                  <a:moveTo>
                    <a:pt x="4332624" y="3388132"/>
                  </a:moveTo>
                  <a:lnTo>
                    <a:pt x="4320958" y="3383156"/>
                  </a:lnTo>
                  <a:lnTo>
                    <a:pt x="4316821" y="3384542"/>
                  </a:lnTo>
                  <a:lnTo>
                    <a:pt x="4313693" y="3391875"/>
                  </a:lnTo>
                  <a:lnTo>
                    <a:pt x="4315080" y="3396012"/>
                  </a:lnTo>
                  <a:lnTo>
                    <a:pt x="4326746" y="3400988"/>
                  </a:lnTo>
                  <a:lnTo>
                    <a:pt x="4330884" y="3399602"/>
                  </a:lnTo>
                  <a:lnTo>
                    <a:pt x="4334011" y="3392269"/>
                  </a:lnTo>
                  <a:lnTo>
                    <a:pt x="4332624" y="3388132"/>
                  </a:lnTo>
                  <a:close/>
                </a:path>
                <a:path w="18145125" h="10333990">
                  <a:moveTo>
                    <a:pt x="4252533" y="3352391"/>
                  </a:moveTo>
                  <a:lnTo>
                    <a:pt x="4240534" y="3347273"/>
                  </a:lnTo>
                  <a:lnTo>
                    <a:pt x="4236396" y="3348660"/>
                  </a:lnTo>
                  <a:lnTo>
                    <a:pt x="4233268" y="3355993"/>
                  </a:lnTo>
                  <a:lnTo>
                    <a:pt x="4234655" y="3360131"/>
                  </a:lnTo>
                  <a:lnTo>
                    <a:pt x="4246654" y="3365249"/>
                  </a:lnTo>
                  <a:lnTo>
                    <a:pt x="4250791" y="3363862"/>
                  </a:lnTo>
                  <a:lnTo>
                    <a:pt x="4253919" y="3356528"/>
                  </a:lnTo>
                  <a:lnTo>
                    <a:pt x="4252533" y="3352391"/>
                  </a:lnTo>
                  <a:close/>
                </a:path>
                <a:path w="18145125" h="10333990">
                  <a:moveTo>
                    <a:pt x="13428158" y="7261683"/>
                  </a:moveTo>
                  <a:lnTo>
                    <a:pt x="13423780" y="7261785"/>
                  </a:lnTo>
                  <a:lnTo>
                    <a:pt x="13421025" y="7264550"/>
                  </a:lnTo>
                  <a:lnTo>
                    <a:pt x="13418604" y="7267457"/>
                  </a:lnTo>
                  <a:lnTo>
                    <a:pt x="13418706" y="7271834"/>
                  </a:lnTo>
                  <a:lnTo>
                    <a:pt x="13421471" y="7274589"/>
                  </a:lnTo>
                  <a:lnTo>
                    <a:pt x="13425093" y="7278103"/>
                  </a:lnTo>
                  <a:lnTo>
                    <a:pt x="13425952" y="7278865"/>
                  </a:lnTo>
                  <a:lnTo>
                    <a:pt x="13429949" y="7280569"/>
                  </a:lnTo>
                  <a:lnTo>
                    <a:pt x="13432994" y="7279898"/>
                  </a:lnTo>
                  <a:lnTo>
                    <a:pt x="13435132" y="7277659"/>
                  </a:lnTo>
                  <a:lnTo>
                    <a:pt x="13437553" y="7274751"/>
                  </a:lnTo>
                  <a:lnTo>
                    <a:pt x="13437451" y="7270375"/>
                  </a:lnTo>
                  <a:lnTo>
                    <a:pt x="13434686" y="7267619"/>
                  </a:lnTo>
                  <a:lnTo>
                    <a:pt x="13431064" y="7264104"/>
                  </a:lnTo>
                  <a:lnTo>
                    <a:pt x="13428158" y="7261683"/>
                  </a:lnTo>
                  <a:close/>
                </a:path>
                <a:path w="18145125" h="10333990">
                  <a:moveTo>
                    <a:pt x="4171917" y="3316034"/>
                  </a:moveTo>
                  <a:lnTo>
                    <a:pt x="4159918" y="3310915"/>
                  </a:lnTo>
                  <a:lnTo>
                    <a:pt x="4155781" y="3312303"/>
                  </a:lnTo>
                  <a:lnTo>
                    <a:pt x="4152653" y="3319635"/>
                  </a:lnTo>
                  <a:lnTo>
                    <a:pt x="4154040" y="3323772"/>
                  </a:lnTo>
                  <a:lnTo>
                    <a:pt x="4166038" y="3328891"/>
                  </a:lnTo>
                  <a:lnTo>
                    <a:pt x="4170176" y="3327503"/>
                  </a:lnTo>
                  <a:lnTo>
                    <a:pt x="4173303" y="3320171"/>
                  </a:lnTo>
                  <a:lnTo>
                    <a:pt x="4171917" y="3316034"/>
                  </a:lnTo>
                  <a:close/>
                </a:path>
                <a:path w="18145125" h="10333990">
                  <a:moveTo>
                    <a:pt x="9362204" y="5528069"/>
                  </a:moveTo>
                  <a:lnTo>
                    <a:pt x="9358254" y="5527172"/>
                  </a:lnTo>
                  <a:lnTo>
                    <a:pt x="9353588" y="5525181"/>
                  </a:lnTo>
                  <a:lnTo>
                    <a:pt x="9349780" y="5523951"/>
                  </a:lnTo>
                  <a:lnTo>
                    <a:pt x="9346166" y="5525955"/>
                  </a:lnTo>
                  <a:lnTo>
                    <a:pt x="9343181" y="5532955"/>
                  </a:lnTo>
                  <a:lnTo>
                    <a:pt x="9345042" y="5536901"/>
                  </a:lnTo>
                  <a:lnTo>
                    <a:pt x="9349043" y="5538607"/>
                  </a:lnTo>
                  <a:lnTo>
                    <a:pt x="9349185" y="5538274"/>
                  </a:lnTo>
                  <a:lnTo>
                    <a:pt x="9353851" y="5540264"/>
                  </a:lnTo>
                  <a:lnTo>
                    <a:pt x="9357659" y="5541495"/>
                  </a:lnTo>
                  <a:lnTo>
                    <a:pt x="9361272" y="5539491"/>
                  </a:lnTo>
                  <a:lnTo>
                    <a:pt x="9362836" y="5535824"/>
                  </a:lnTo>
                  <a:lnTo>
                    <a:pt x="9364067" y="5532016"/>
                  </a:lnTo>
                  <a:lnTo>
                    <a:pt x="9362204" y="5528069"/>
                  </a:lnTo>
                  <a:close/>
                </a:path>
                <a:path w="18145125" h="10333990">
                  <a:moveTo>
                    <a:pt x="4091777" y="3279485"/>
                  </a:moveTo>
                  <a:lnTo>
                    <a:pt x="4079778" y="3274367"/>
                  </a:lnTo>
                  <a:lnTo>
                    <a:pt x="4075640" y="3275753"/>
                  </a:lnTo>
                  <a:lnTo>
                    <a:pt x="4072655" y="3282752"/>
                  </a:lnTo>
                  <a:lnTo>
                    <a:pt x="4073900" y="3287223"/>
                  </a:lnTo>
                  <a:lnTo>
                    <a:pt x="4085899" y="3292342"/>
                  </a:lnTo>
                  <a:lnTo>
                    <a:pt x="4090035" y="3290955"/>
                  </a:lnTo>
                  <a:lnTo>
                    <a:pt x="4093021" y="3283956"/>
                  </a:lnTo>
                  <a:lnTo>
                    <a:pt x="4091777" y="3279485"/>
                  </a:lnTo>
                  <a:close/>
                </a:path>
                <a:path w="18145125" h="10333990">
                  <a:moveTo>
                    <a:pt x="4011637" y="3242936"/>
                  </a:moveTo>
                  <a:lnTo>
                    <a:pt x="3999637" y="3237817"/>
                  </a:lnTo>
                  <a:lnTo>
                    <a:pt x="3995500" y="3239204"/>
                  </a:lnTo>
                  <a:lnTo>
                    <a:pt x="3992515" y="3246204"/>
                  </a:lnTo>
                  <a:lnTo>
                    <a:pt x="3993759" y="3250674"/>
                  </a:lnTo>
                  <a:lnTo>
                    <a:pt x="4005759" y="3255792"/>
                  </a:lnTo>
                  <a:lnTo>
                    <a:pt x="4009896" y="3254406"/>
                  </a:lnTo>
                  <a:lnTo>
                    <a:pt x="4012881" y="3247406"/>
                  </a:lnTo>
                  <a:lnTo>
                    <a:pt x="4011637" y="3242936"/>
                  </a:lnTo>
                  <a:close/>
                </a:path>
                <a:path w="18145125" h="10333990">
                  <a:moveTo>
                    <a:pt x="3931305" y="3205911"/>
                  </a:moveTo>
                  <a:lnTo>
                    <a:pt x="3919307" y="3200793"/>
                  </a:lnTo>
                  <a:lnTo>
                    <a:pt x="3915168" y="3202180"/>
                  </a:lnTo>
                  <a:lnTo>
                    <a:pt x="3912183" y="3209179"/>
                  </a:lnTo>
                  <a:lnTo>
                    <a:pt x="3913428" y="3213650"/>
                  </a:lnTo>
                  <a:lnTo>
                    <a:pt x="3925427" y="3218768"/>
                  </a:lnTo>
                  <a:lnTo>
                    <a:pt x="3929564" y="3217381"/>
                  </a:lnTo>
                  <a:lnTo>
                    <a:pt x="3932550" y="3210382"/>
                  </a:lnTo>
                  <a:lnTo>
                    <a:pt x="3931305" y="3205911"/>
                  </a:lnTo>
                  <a:close/>
                </a:path>
                <a:path w="18145125" h="10333990">
                  <a:moveTo>
                    <a:pt x="9445900" y="5556286"/>
                  </a:moveTo>
                  <a:lnTo>
                    <a:pt x="9441949" y="5555389"/>
                  </a:lnTo>
                  <a:lnTo>
                    <a:pt x="9437282" y="5553398"/>
                  </a:lnTo>
                  <a:lnTo>
                    <a:pt x="9433473" y="5552167"/>
                  </a:lnTo>
                  <a:lnTo>
                    <a:pt x="9429861" y="5554172"/>
                  </a:lnTo>
                  <a:lnTo>
                    <a:pt x="9426876" y="5561171"/>
                  </a:lnTo>
                  <a:lnTo>
                    <a:pt x="9428737" y="5565117"/>
                  </a:lnTo>
                  <a:lnTo>
                    <a:pt x="9432404" y="5566681"/>
                  </a:lnTo>
                  <a:lnTo>
                    <a:pt x="9432879" y="5566490"/>
                  </a:lnTo>
                  <a:lnTo>
                    <a:pt x="9437546" y="5568481"/>
                  </a:lnTo>
                  <a:lnTo>
                    <a:pt x="9441354" y="5569711"/>
                  </a:lnTo>
                  <a:lnTo>
                    <a:pt x="9444967" y="5567707"/>
                  </a:lnTo>
                  <a:lnTo>
                    <a:pt x="9446531" y="5564040"/>
                  </a:lnTo>
                  <a:lnTo>
                    <a:pt x="9447762" y="5560232"/>
                  </a:lnTo>
                  <a:lnTo>
                    <a:pt x="9445900" y="5556286"/>
                  </a:lnTo>
                  <a:close/>
                </a:path>
                <a:path w="18145125" h="10333990">
                  <a:moveTo>
                    <a:pt x="3851449" y="3168696"/>
                  </a:moveTo>
                  <a:lnTo>
                    <a:pt x="3839450" y="3163577"/>
                  </a:lnTo>
                  <a:lnTo>
                    <a:pt x="3835313" y="3164964"/>
                  </a:lnTo>
                  <a:lnTo>
                    <a:pt x="3832185" y="3172297"/>
                  </a:lnTo>
                  <a:lnTo>
                    <a:pt x="3833430" y="3176767"/>
                  </a:lnTo>
                  <a:lnTo>
                    <a:pt x="3845429" y="3181886"/>
                  </a:lnTo>
                  <a:lnTo>
                    <a:pt x="3849566" y="3180500"/>
                  </a:lnTo>
                  <a:lnTo>
                    <a:pt x="3852694" y="3173167"/>
                  </a:lnTo>
                  <a:lnTo>
                    <a:pt x="3851449" y="3168696"/>
                  </a:lnTo>
                  <a:close/>
                </a:path>
                <a:path w="18145125" h="10333990">
                  <a:moveTo>
                    <a:pt x="3771593" y="3131480"/>
                  </a:moveTo>
                  <a:lnTo>
                    <a:pt x="3759928" y="3126504"/>
                  </a:lnTo>
                  <a:lnTo>
                    <a:pt x="3755456" y="3127749"/>
                  </a:lnTo>
                  <a:lnTo>
                    <a:pt x="3752329" y="3135081"/>
                  </a:lnTo>
                  <a:lnTo>
                    <a:pt x="3753573" y="3139552"/>
                  </a:lnTo>
                  <a:lnTo>
                    <a:pt x="3765573" y="3144670"/>
                  </a:lnTo>
                  <a:lnTo>
                    <a:pt x="3769710" y="3143283"/>
                  </a:lnTo>
                  <a:lnTo>
                    <a:pt x="3772837" y="3135951"/>
                  </a:lnTo>
                  <a:lnTo>
                    <a:pt x="3771593" y="3131480"/>
                  </a:lnTo>
                  <a:close/>
                </a:path>
                <a:path w="18145125" h="10333990">
                  <a:moveTo>
                    <a:pt x="9529402" y="5584027"/>
                  </a:moveTo>
                  <a:lnTo>
                    <a:pt x="9525452" y="5583130"/>
                  </a:lnTo>
                  <a:lnTo>
                    <a:pt x="9520786" y="5581140"/>
                  </a:lnTo>
                  <a:lnTo>
                    <a:pt x="9516978" y="5579909"/>
                  </a:lnTo>
                  <a:lnTo>
                    <a:pt x="9513364" y="5581912"/>
                  </a:lnTo>
                  <a:lnTo>
                    <a:pt x="9510378" y="5588912"/>
                  </a:lnTo>
                  <a:lnTo>
                    <a:pt x="9512241" y="5592858"/>
                  </a:lnTo>
                  <a:lnTo>
                    <a:pt x="9515907" y="5594422"/>
                  </a:lnTo>
                  <a:lnTo>
                    <a:pt x="9516384" y="5594231"/>
                  </a:lnTo>
                  <a:lnTo>
                    <a:pt x="9521049" y="5596221"/>
                  </a:lnTo>
                  <a:lnTo>
                    <a:pt x="9524858" y="5597452"/>
                  </a:lnTo>
                  <a:lnTo>
                    <a:pt x="9528470" y="5595447"/>
                  </a:lnTo>
                  <a:lnTo>
                    <a:pt x="9530034" y="5591781"/>
                  </a:lnTo>
                  <a:lnTo>
                    <a:pt x="9531265" y="5587972"/>
                  </a:lnTo>
                  <a:lnTo>
                    <a:pt x="9529402" y="5584027"/>
                  </a:lnTo>
                  <a:close/>
                </a:path>
                <a:path w="18145125" h="10333990">
                  <a:moveTo>
                    <a:pt x="3691879" y="3093931"/>
                  </a:moveTo>
                  <a:lnTo>
                    <a:pt x="3679880" y="3088813"/>
                  </a:lnTo>
                  <a:lnTo>
                    <a:pt x="3675743" y="3090200"/>
                  </a:lnTo>
                  <a:lnTo>
                    <a:pt x="3672615" y="3097533"/>
                  </a:lnTo>
                  <a:lnTo>
                    <a:pt x="3673860" y="3102003"/>
                  </a:lnTo>
                  <a:lnTo>
                    <a:pt x="3685858" y="3107121"/>
                  </a:lnTo>
                  <a:lnTo>
                    <a:pt x="3689996" y="3105735"/>
                  </a:lnTo>
                  <a:lnTo>
                    <a:pt x="3693124" y="3098402"/>
                  </a:lnTo>
                  <a:lnTo>
                    <a:pt x="3691879" y="3093931"/>
                  </a:lnTo>
                  <a:close/>
                </a:path>
                <a:path w="18145125" h="10333990">
                  <a:moveTo>
                    <a:pt x="3611832" y="3056240"/>
                  </a:moveTo>
                  <a:lnTo>
                    <a:pt x="3599833" y="3051122"/>
                  </a:lnTo>
                  <a:lnTo>
                    <a:pt x="3595696" y="3052509"/>
                  </a:lnTo>
                  <a:lnTo>
                    <a:pt x="3592568" y="3059841"/>
                  </a:lnTo>
                  <a:lnTo>
                    <a:pt x="3593813" y="3064312"/>
                  </a:lnTo>
                  <a:lnTo>
                    <a:pt x="3605811" y="3069431"/>
                  </a:lnTo>
                  <a:lnTo>
                    <a:pt x="3610091" y="3067710"/>
                  </a:lnTo>
                  <a:lnTo>
                    <a:pt x="3613077" y="3060711"/>
                  </a:lnTo>
                  <a:lnTo>
                    <a:pt x="3611832" y="3056240"/>
                  </a:lnTo>
                  <a:close/>
                </a:path>
                <a:path w="18145125" h="10333990">
                  <a:moveTo>
                    <a:pt x="3528594" y="3016795"/>
                  </a:moveTo>
                  <a:lnTo>
                    <a:pt x="3520595" y="3013383"/>
                  </a:lnTo>
                  <a:lnTo>
                    <a:pt x="3516125" y="3014627"/>
                  </a:lnTo>
                  <a:lnTo>
                    <a:pt x="3512997" y="3021960"/>
                  </a:lnTo>
                  <a:lnTo>
                    <a:pt x="3514384" y="3026096"/>
                  </a:lnTo>
                  <a:lnTo>
                    <a:pt x="3517908" y="3027994"/>
                  </a:lnTo>
                  <a:lnTo>
                    <a:pt x="3526240" y="3031548"/>
                  </a:lnTo>
                  <a:lnTo>
                    <a:pt x="3530519" y="3029828"/>
                  </a:lnTo>
                  <a:lnTo>
                    <a:pt x="3533505" y="3022829"/>
                  </a:lnTo>
                  <a:lnTo>
                    <a:pt x="3532118" y="3018691"/>
                  </a:lnTo>
                  <a:lnTo>
                    <a:pt x="3528594" y="3016795"/>
                  </a:lnTo>
                  <a:close/>
                </a:path>
                <a:path w="18145125" h="10333990">
                  <a:moveTo>
                    <a:pt x="9613382" y="5611576"/>
                  </a:moveTo>
                  <a:lnTo>
                    <a:pt x="9609430" y="5610679"/>
                  </a:lnTo>
                  <a:lnTo>
                    <a:pt x="9604765" y="5608689"/>
                  </a:lnTo>
                  <a:lnTo>
                    <a:pt x="9600956" y="5607458"/>
                  </a:lnTo>
                  <a:lnTo>
                    <a:pt x="9597344" y="5609462"/>
                  </a:lnTo>
                  <a:lnTo>
                    <a:pt x="9595780" y="5613130"/>
                  </a:lnTo>
                  <a:lnTo>
                    <a:pt x="9594692" y="5616604"/>
                  </a:lnTo>
                  <a:lnTo>
                    <a:pt x="9596221" y="5620407"/>
                  </a:lnTo>
                  <a:lnTo>
                    <a:pt x="9599553" y="5621829"/>
                  </a:lnTo>
                  <a:lnTo>
                    <a:pt x="9599695" y="5621496"/>
                  </a:lnTo>
                  <a:lnTo>
                    <a:pt x="9600028" y="5621638"/>
                  </a:lnTo>
                  <a:lnTo>
                    <a:pt x="9600504" y="5621447"/>
                  </a:lnTo>
                  <a:lnTo>
                    <a:pt x="9605170" y="5623437"/>
                  </a:lnTo>
                  <a:lnTo>
                    <a:pt x="9608978" y="5624668"/>
                  </a:lnTo>
                  <a:lnTo>
                    <a:pt x="9612593" y="5622664"/>
                  </a:lnTo>
                  <a:lnTo>
                    <a:pt x="9614156" y="5618998"/>
                  </a:lnTo>
                  <a:lnTo>
                    <a:pt x="9615245" y="5615523"/>
                  </a:lnTo>
                  <a:lnTo>
                    <a:pt x="9613382" y="5611576"/>
                  </a:lnTo>
                  <a:close/>
                </a:path>
                <a:path w="18145125" h="10333990">
                  <a:moveTo>
                    <a:pt x="3449165" y="2978579"/>
                  </a:moveTo>
                  <a:lnTo>
                    <a:pt x="3441165" y="2975166"/>
                  </a:lnTo>
                  <a:lnTo>
                    <a:pt x="3436695" y="2976412"/>
                  </a:lnTo>
                  <a:lnTo>
                    <a:pt x="3433567" y="2983744"/>
                  </a:lnTo>
                  <a:lnTo>
                    <a:pt x="3434954" y="2987881"/>
                  </a:lnTo>
                  <a:lnTo>
                    <a:pt x="3438478" y="2989779"/>
                  </a:lnTo>
                  <a:lnTo>
                    <a:pt x="3446811" y="2993333"/>
                  </a:lnTo>
                  <a:lnTo>
                    <a:pt x="3451090" y="2991613"/>
                  </a:lnTo>
                  <a:lnTo>
                    <a:pt x="3454076" y="2984614"/>
                  </a:lnTo>
                  <a:lnTo>
                    <a:pt x="3452689" y="2980476"/>
                  </a:lnTo>
                  <a:lnTo>
                    <a:pt x="3449165" y="2978579"/>
                  </a:lnTo>
                  <a:close/>
                </a:path>
                <a:path w="18145125" h="10333990">
                  <a:moveTo>
                    <a:pt x="13363821" y="7201935"/>
                  </a:moveTo>
                  <a:lnTo>
                    <a:pt x="13359302" y="7202371"/>
                  </a:lnTo>
                  <a:lnTo>
                    <a:pt x="13353792" y="7207899"/>
                  </a:lnTo>
                  <a:lnTo>
                    <a:pt x="13354228" y="7212419"/>
                  </a:lnTo>
                  <a:lnTo>
                    <a:pt x="13356992" y="7215174"/>
                  </a:lnTo>
                  <a:lnTo>
                    <a:pt x="13360614" y="7218689"/>
                  </a:lnTo>
                  <a:lnTo>
                    <a:pt x="13361140" y="7219308"/>
                  </a:lnTo>
                  <a:lnTo>
                    <a:pt x="13365472" y="7221156"/>
                  </a:lnTo>
                  <a:lnTo>
                    <a:pt x="13368515" y="7220484"/>
                  </a:lnTo>
                  <a:lnTo>
                    <a:pt x="13370653" y="7218243"/>
                  </a:lnTo>
                  <a:lnTo>
                    <a:pt x="13373408" y="7215480"/>
                  </a:lnTo>
                  <a:lnTo>
                    <a:pt x="13372972" y="7210960"/>
                  </a:lnTo>
                  <a:lnTo>
                    <a:pt x="13370208" y="7208205"/>
                  </a:lnTo>
                  <a:lnTo>
                    <a:pt x="13366585" y="7204690"/>
                  </a:lnTo>
                  <a:lnTo>
                    <a:pt x="13363821" y="7201935"/>
                  </a:lnTo>
                  <a:close/>
                </a:path>
                <a:path w="18145125" h="10333990">
                  <a:moveTo>
                    <a:pt x="3369544" y="2939888"/>
                  </a:moveTo>
                  <a:lnTo>
                    <a:pt x="3361544" y="2936475"/>
                  </a:lnTo>
                  <a:lnTo>
                    <a:pt x="3357074" y="2937721"/>
                  </a:lnTo>
                  <a:lnTo>
                    <a:pt x="3353947" y="2945053"/>
                  </a:lnTo>
                  <a:lnTo>
                    <a:pt x="3355333" y="2949191"/>
                  </a:lnTo>
                  <a:lnTo>
                    <a:pt x="3358858" y="2951087"/>
                  </a:lnTo>
                  <a:lnTo>
                    <a:pt x="3366857" y="2954499"/>
                  </a:lnTo>
                  <a:lnTo>
                    <a:pt x="3371136" y="2952779"/>
                  </a:lnTo>
                  <a:lnTo>
                    <a:pt x="3372558" y="2949447"/>
                  </a:lnTo>
                  <a:lnTo>
                    <a:pt x="3374455" y="2945922"/>
                  </a:lnTo>
                  <a:lnTo>
                    <a:pt x="3373068" y="2941785"/>
                  </a:lnTo>
                  <a:lnTo>
                    <a:pt x="3369544" y="2939888"/>
                  </a:lnTo>
                  <a:close/>
                </a:path>
                <a:path w="18145125" h="10333990">
                  <a:moveTo>
                    <a:pt x="9697312" y="5638317"/>
                  </a:moveTo>
                  <a:lnTo>
                    <a:pt x="9693362" y="5637420"/>
                  </a:lnTo>
                  <a:lnTo>
                    <a:pt x="9688695" y="5635429"/>
                  </a:lnTo>
                  <a:lnTo>
                    <a:pt x="9684887" y="5634199"/>
                  </a:lnTo>
                  <a:lnTo>
                    <a:pt x="9680940" y="5636060"/>
                  </a:lnTo>
                  <a:lnTo>
                    <a:pt x="9679709" y="5639870"/>
                  </a:lnTo>
                  <a:lnTo>
                    <a:pt x="9678621" y="5643344"/>
                  </a:lnTo>
                  <a:lnTo>
                    <a:pt x="9680150" y="5647149"/>
                  </a:lnTo>
                  <a:lnTo>
                    <a:pt x="9683483" y="5648571"/>
                  </a:lnTo>
                  <a:lnTo>
                    <a:pt x="9683625" y="5648237"/>
                  </a:lnTo>
                  <a:lnTo>
                    <a:pt x="9683959" y="5648379"/>
                  </a:lnTo>
                  <a:lnTo>
                    <a:pt x="9684434" y="5648188"/>
                  </a:lnTo>
                  <a:lnTo>
                    <a:pt x="9689100" y="5650179"/>
                  </a:lnTo>
                  <a:lnTo>
                    <a:pt x="9692910" y="5651410"/>
                  </a:lnTo>
                  <a:lnTo>
                    <a:pt x="9696855" y="5649546"/>
                  </a:lnTo>
                  <a:lnTo>
                    <a:pt x="9699316" y="5641929"/>
                  </a:lnTo>
                  <a:lnTo>
                    <a:pt x="9697312" y="5638317"/>
                  </a:lnTo>
                  <a:close/>
                </a:path>
                <a:path w="18145125" h="10333990">
                  <a:moveTo>
                    <a:pt x="3282591" y="2898070"/>
                  </a:moveTo>
                  <a:lnTo>
                    <a:pt x="3278120" y="2899313"/>
                  </a:lnTo>
                  <a:lnTo>
                    <a:pt x="3276030" y="2903937"/>
                  </a:lnTo>
                  <a:lnTo>
                    <a:pt x="3274801" y="2906171"/>
                  </a:lnTo>
                  <a:lnTo>
                    <a:pt x="3276046" y="2910642"/>
                  </a:lnTo>
                  <a:lnTo>
                    <a:pt x="3279571" y="2912539"/>
                  </a:lnTo>
                  <a:lnTo>
                    <a:pt x="3288236" y="2916235"/>
                  </a:lnTo>
                  <a:lnTo>
                    <a:pt x="3292373" y="2914849"/>
                  </a:lnTo>
                  <a:lnTo>
                    <a:pt x="3294321" y="2910558"/>
                  </a:lnTo>
                  <a:lnTo>
                    <a:pt x="3295550" y="2908324"/>
                  </a:lnTo>
                  <a:lnTo>
                    <a:pt x="3294305" y="2903854"/>
                  </a:lnTo>
                  <a:lnTo>
                    <a:pt x="3290781" y="2901957"/>
                  </a:lnTo>
                  <a:lnTo>
                    <a:pt x="3286115" y="2899967"/>
                  </a:lnTo>
                  <a:lnTo>
                    <a:pt x="3282591" y="2898070"/>
                  </a:lnTo>
                  <a:close/>
                </a:path>
                <a:path w="18145125" h="10333990">
                  <a:moveTo>
                    <a:pt x="9781051" y="5664583"/>
                  </a:moveTo>
                  <a:lnTo>
                    <a:pt x="9777101" y="5663685"/>
                  </a:lnTo>
                  <a:lnTo>
                    <a:pt x="9772434" y="5661694"/>
                  </a:lnTo>
                  <a:lnTo>
                    <a:pt x="9768959" y="5660606"/>
                  </a:lnTo>
                  <a:lnTo>
                    <a:pt x="9765014" y="5662469"/>
                  </a:lnTo>
                  <a:lnTo>
                    <a:pt x="9762551" y="5670086"/>
                  </a:lnTo>
                  <a:lnTo>
                    <a:pt x="9764223" y="5673556"/>
                  </a:lnTo>
                  <a:lnTo>
                    <a:pt x="9767889" y="5675120"/>
                  </a:lnTo>
                  <a:lnTo>
                    <a:pt x="9768507" y="5674595"/>
                  </a:lnTo>
                  <a:lnTo>
                    <a:pt x="9773173" y="5676586"/>
                  </a:lnTo>
                  <a:lnTo>
                    <a:pt x="9776648" y="5677674"/>
                  </a:lnTo>
                  <a:lnTo>
                    <a:pt x="9780594" y="5675812"/>
                  </a:lnTo>
                  <a:lnTo>
                    <a:pt x="9783055" y="5668195"/>
                  </a:lnTo>
                  <a:lnTo>
                    <a:pt x="9781051" y="5664583"/>
                  </a:lnTo>
                  <a:close/>
                </a:path>
                <a:path w="18145125" h="10333990">
                  <a:moveTo>
                    <a:pt x="3203588" y="2858854"/>
                  </a:moveTo>
                  <a:lnTo>
                    <a:pt x="3199309" y="2860574"/>
                  </a:lnTo>
                  <a:lnTo>
                    <a:pt x="3195798" y="2866956"/>
                  </a:lnTo>
                  <a:lnTo>
                    <a:pt x="3197043" y="2871426"/>
                  </a:lnTo>
                  <a:lnTo>
                    <a:pt x="3200567" y="2873323"/>
                  </a:lnTo>
                  <a:lnTo>
                    <a:pt x="3209233" y="2877020"/>
                  </a:lnTo>
                  <a:lnTo>
                    <a:pt x="3213370" y="2875633"/>
                  </a:lnTo>
                  <a:lnTo>
                    <a:pt x="3214792" y="2872300"/>
                  </a:lnTo>
                  <a:lnTo>
                    <a:pt x="3216547" y="2869109"/>
                  </a:lnTo>
                  <a:lnTo>
                    <a:pt x="3215303" y="2864639"/>
                  </a:lnTo>
                  <a:lnTo>
                    <a:pt x="3211778" y="2862741"/>
                  </a:lnTo>
                  <a:lnTo>
                    <a:pt x="3207112" y="2860751"/>
                  </a:lnTo>
                  <a:lnTo>
                    <a:pt x="3203588" y="2858854"/>
                  </a:lnTo>
                  <a:close/>
                </a:path>
                <a:path w="18145125" h="10333990">
                  <a:moveTo>
                    <a:pt x="3124869" y="2818972"/>
                  </a:moveTo>
                  <a:lnTo>
                    <a:pt x="3120399" y="2820216"/>
                  </a:lnTo>
                  <a:lnTo>
                    <a:pt x="3118835" y="2823882"/>
                  </a:lnTo>
                  <a:lnTo>
                    <a:pt x="3116938" y="2827407"/>
                  </a:lnTo>
                  <a:lnTo>
                    <a:pt x="3118325" y="2831544"/>
                  </a:lnTo>
                  <a:lnTo>
                    <a:pt x="3121706" y="2833775"/>
                  </a:lnTo>
                  <a:lnTo>
                    <a:pt x="3130373" y="2837471"/>
                  </a:lnTo>
                  <a:lnTo>
                    <a:pt x="3134510" y="2836084"/>
                  </a:lnTo>
                  <a:lnTo>
                    <a:pt x="3135932" y="2832751"/>
                  </a:lnTo>
                  <a:lnTo>
                    <a:pt x="3137829" y="2829228"/>
                  </a:lnTo>
                  <a:lnTo>
                    <a:pt x="3136442" y="2825090"/>
                  </a:lnTo>
                  <a:lnTo>
                    <a:pt x="3133060" y="2822860"/>
                  </a:lnTo>
                  <a:lnTo>
                    <a:pt x="3128393" y="2820869"/>
                  </a:lnTo>
                  <a:lnTo>
                    <a:pt x="3124869" y="2818972"/>
                  </a:lnTo>
                  <a:close/>
                </a:path>
                <a:path w="18145125" h="10333990">
                  <a:moveTo>
                    <a:pt x="9865549" y="5689990"/>
                  </a:moveTo>
                  <a:lnTo>
                    <a:pt x="9861741" y="5688759"/>
                  </a:lnTo>
                  <a:lnTo>
                    <a:pt x="9856791" y="5687436"/>
                  </a:lnTo>
                  <a:lnTo>
                    <a:pt x="9853174" y="5686681"/>
                  </a:lnTo>
                  <a:lnTo>
                    <a:pt x="9849227" y="5688543"/>
                  </a:lnTo>
                  <a:lnTo>
                    <a:pt x="9847996" y="5692352"/>
                  </a:lnTo>
                  <a:lnTo>
                    <a:pt x="9846908" y="5695826"/>
                  </a:lnTo>
                  <a:lnTo>
                    <a:pt x="9848579" y="5699297"/>
                  </a:lnTo>
                  <a:lnTo>
                    <a:pt x="9852579" y="5701004"/>
                  </a:lnTo>
                  <a:lnTo>
                    <a:pt x="9853197" y="5700479"/>
                  </a:lnTo>
                  <a:lnTo>
                    <a:pt x="9857863" y="5702470"/>
                  </a:lnTo>
                  <a:lnTo>
                    <a:pt x="9861481" y="5703225"/>
                  </a:lnTo>
                  <a:lnTo>
                    <a:pt x="9865427" y="5701362"/>
                  </a:lnTo>
                  <a:lnTo>
                    <a:pt x="9866657" y="5697554"/>
                  </a:lnTo>
                  <a:lnTo>
                    <a:pt x="9867412" y="5693936"/>
                  </a:lnTo>
                  <a:lnTo>
                    <a:pt x="9865549" y="5689990"/>
                  </a:lnTo>
                  <a:close/>
                </a:path>
                <a:path w="18145125" h="10333990">
                  <a:moveTo>
                    <a:pt x="3046151" y="2779089"/>
                  </a:moveTo>
                  <a:lnTo>
                    <a:pt x="3041681" y="2780335"/>
                  </a:lnTo>
                  <a:lnTo>
                    <a:pt x="3040117" y="2784001"/>
                  </a:lnTo>
                  <a:lnTo>
                    <a:pt x="3038219" y="2787526"/>
                  </a:lnTo>
                  <a:lnTo>
                    <a:pt x="3039606" y="2791662"/>
                  </a:lnTo>
                  <a:lnTo>
                    <a:pt x="3042988" y="2793893"/>
                  </a:lnTo>
                  <a:lnTo>
                    <a:pt x="3051654" y="2797589"/>
                  </a:lnTo>
                  <a:lnTo>
                    <a:pt x="3055791" y="2796203"/>
                  </a:lnTo>
                  <a:lnTo>
                    <a:pt x="3057213" y="2792869"/>
                  </a:lnTo>
                  <a:lnTo>
                    <a:pt x="3059111" y="2789345"/>
                  </a:lnTo>
                  <a:lnTo>
                    <a:pt x="3057723" y="2785208"/>
                  </a:lnTo>
                  <a:lnTo>
                    <a:pt x="3054341" y="2782977"/>
                  </a:lnTo>
                  <a:lnTo>
                    <a:pt x="3049675" y="2780987"/>
                  </a:lnTo>
                  <a:lnTo>
                    <a:pt x="3046151" y="2779089"/>
                  </a:lnTo>
                  <a:close/>
                </a:path>
                <a:path w="18145125" h="10333990">
                  <a:moveTo>
                    <a:pt x="2967433" y="2739207"/>
                  </a:moveTo>
                  <a:lnTo>
                    <a:pt x="2963295" y="2740595"/>
                  </a:lnTo>
                  <a:lnTo>
                    <a:pt x="2959501" y="2747643"/>
                  </a:lnTo>
                  <a:lnTo>
                    <a:pt x="2960888" y="2751780"/>
                  </a:lnTo>
                  <a:lnTo>
                    <a:pt x="2964270" y="2754011"/>
                  </a:lnTo>
                  <a:lnTo>
                    <a:pt x="2972935" y="2757707"/>
                  </a:lnTo>
                  <a:lnTo>
                    <a:pt x="2977073" y="2756320"/>
                  </a:lnTo>
                  <a:lnTo>
                    <a:pt x="2978494" y="2752987"/>
                  </a:lnTo>
                  <a:lnTo>
                    <a:pt x="2980392" y="2749463"/>
                  </a:lnTo>
                  <a:lnTo>
                    <a:pt x="2979005" y="2745326"/>
                  </a:lnTo>
                  <a:lnTo>
                    <a:pt x="2975623" y="2743095"/>
                  </a:lnTo>
                  <a:lnTo>
                    <a:pt x="2970957" y="2741105"/>
                  </a:lnTo>
                  <a:lnTo>
                    <a:pt x="2967433" y="2739207"/>
                  </a:lnTo>
                  <a:close/>
                </a:path>
                <a:path w="18145125" h="10333990">
                  <a:moveTo>
                    <a:pt x="13298251" y="7143237"/>
                  </a:moveTo>
                  <a:lnTo>
                    <a:pt x="13293398" y="7143530"/>
                  </a:lnTo>
                  <a:lnTo>
                    <a:pt x="13290977" y="7146437"/>
                  </a:lnTo>
                  <a:lnTo>
                    <a:pt x="13288222" y="7149201"/>
                  </a:lnTo>
                  <a:lnTo>
                    <a:pt x="13288515" y="7154053"/>
                  </a:lnTo>
                  <a:lnTo>
                    <a:pt x="13295186" y="7159657"/>
                  </a:lnTo>
                  <a:lnTo>
                    <a:pt x="13295711" y="7160275"/>
                  </a:lnTo>
                  <a:lnTo>
                    <a:pt x="13300044" y="7162123"/>
                  </a:lnTo>
                  <a:lnTo>
                    <a:pt x="13303088" y="7161451"/>
                  </a:lnTo>
                  <a:lnTo>
                    <a:pt x="13305226" y="7159212"/>
                  </a:lnTo>
                  <a:lnTo>
                    <a:pt x="13307981" y="7156447"/>
                  </a:lnTo>
                  <a:lnTo>
                    <a:pt x="13307687" y="7151595"/>
                  </a:lnTo>
                  <a:lnTo>
                    <a:pt x="13301015" y="7145991"/>
                  </a:lnTo>
                  <a:lnTo>
                    <a:pt x="13298251" y="7143237"/>
                  </a:lnTo>
                  <a:close/>
                </a:path>
                <a:path w="18145125" h="10333990">
                  <a:moveTo>
                    <a:pt x="9950049" y="5715398"/>
                  </a:moveTo>
                  <a:lnTo>
                    <a:pt x="9946240" y="5714167"/>
                  </a:lnTo>
                  <a:lnTo>
                    <a:pt x="9941290" y="5712843"/>
                  </a:lnTo>
                  <a:lnTo>
                    <a:pt x="9937338" y="5711945"/>
                  </a:lnTo>
                  <a:lnTo>
                    <a:pt x="9933726" y="5713951"/>
                  </a:lnTo>
                  <a:lnTo>
                    <a:pt x="9932496" y="5717759"/>
                  </a:lnTo>
                  <a:lnTo>
                    <a:pt x="9931407" y="5721235"/>
                  </a:lnTo>
                  <a:lnTo>
                    <a:pt x="9933079" y="5724705"/>
                  </a:lnTo>
                  <a:lnTo>
                    <a:pt x="9937412" y="5726553"/>
                  </a:lnTo>
                  <a:lnTo>
                    <a:pt x="9942362" y="5727877"/>
                  </a:lnTo>
                  <a:lnTo>
                    <a:pt x="9946312" y="5728774"/>
                  </a:lnTo>
                  <a:lnTo>
                    <a:pt x="9949925" y="5726770"/>
                  </a:lnTo>
                  <a:lnTo>
                    <a:pt x="9951156" y="5722961"/>
                  </a:lnTo>
                  <a:lnTo>
                    <a:pt x="9952053" y="5719010"/>
                  </a:lnTo>
                  <a:lnTo>
                    <a:pt x="9950049" y="5715398"/>
                  </a:lnTo>
                  <a:close/>
                </a:path>
                <a:path w="18145125" h="10333990">
                  <a:moveTo>
                    <a:pt x="2888665" y="2698517"/>
                  </a:moveTo>
                  <a:lnTo>
                    <a:pt x="2884194" y="2699762"/>
                  </a:lnTo>
                  <a:lnTo>
                    <a:pt x="2882630" y="2703428"/>
                  </a:lnTo>
                  <a:lnTo>
                    <a:pt x="2880733" y="2706952"/>
                  </a:lnTo>
                  <a:lnTo>
                    <a:pt x="2882120" y="2711089"/>
                  </a:lnTo>
                  <a:lnTo>
                    <a:pt x="2885502" y="2713320"/>
                  </a:lnTo>
                  <a:lnTo>
                    <a:pt x="2894168" y="2717017"/>
                  </a:lnTo>
                  <a:lnTo>
                    <a:pt x="2898305" y="2715630"/>
                  </a:lnTo>
                  <a:lnTo>
                    <a:pt x="2899727" y="2712296"/>
                  </a:lnTo>
                  <a:lnTo>
                    <a:pt x="2901624" y="2708773"/>
                  </a:lnTo>
                  <a:lnTo>
                    <a:pt x="2900237" y="2704635"/>
                  </a:lnTo>
                  <a:lnTo>
                    <a:pt x="2896856" y="2702404"/>
                  </a:lnTo>
                  <a:lnTo>
                    <a:pt x="2892189" y="2700414"/>
                  </a:lnTo>
                  <a:lnTo>
                    <a:pt x="2888665" y="2698517"/>
                  </a:lnTo>
                  <a:close/>
                </a:path>
                <a:path w="18145125" h="10333990">
                  <a:moveTo>
                    <a:pt x="10034499" y="5739997"/>
                  </a:moveTo>
                  <a:lnTo>
                    <a:pt x="10030690" y="5738766"/>
                  </a:lnTo>
                  <a:lnTo>
                    <a:pt x="10025740" y="5737442"/>
                  </a:lnTo>
                  <a:lnTo>
                    <a:pt x="10021788" y="5736544"/>
                  </a:lnTo>
                  <a:lnTo>
                    <a:pt x="10018176" y="5738549"/>
                  </a:lnTo>
                  <a:lnTo>
                    <a:pt x="10016945" y="5742358"/>
                  </a:lnTo>
                  <a:lnTo>
                    <a:pt x="10015857" y="5745833"/>
                  </a:lnTo>
                  <a:lnTo>
                    <a:pt x="10017529" y="5749304"/>
                  </a:lnTo>
                  <a:lnTo>
                    <a:pt x="10021861" y="5751152"/>
                  </a:lnTo>
                  <a:lnTo>
                    <a:pt x="10026812" y="5752476"/>
                  </a:lnTo>
                  <a:lnTo>
                    <a:pt x="10030762" y="5753373"/>
                  </a:lnTo>
                  <a:lnTo>
                    <a:pt x="10034375" y="5751369"/>
                  </a:lnTo>
                  <a:lnTo>
                    <a:pt x="10035606" y="5747560"/>
                  </a:lnTo>
                  <a:lnTo>
                    <a:pt x="10036503" y="5743609"/>
                  </a:lnTo>
                  <a:lnTo>
                    <a:pt x="10034499" y="5739997"/>
                  </a:lnTo>
                  <a:close/>
                </a:path>
                <a:path w="18145125" h="10333990">
                  <a:moveTo>
                    <a:pt x="2810515" y="2657302"/>
                  </a:moveTo>
                  <a:lnTo>
                    <a:pt x="2806045" y="2658546"/>
                  </a:lnTo>
                  <a:lnTo>
                    <a:pt x="2804481" y="2662212"/>
                  </a:lnTo>
                  <a:lnTo>
                    <a:pt x="2802583" y="2665737"/>
                  </a:lnTo>
                  <a:lnTo>
                    <a:pt x="2803970" y="2669874"/>
                  </a:lnTo>
                  <a:lnTo>
                    <a:pt x="2807352" y="2672104"/>
                  </a:lnTo>
                  <a:lnTo>
                    <a:pt x="2816018" y="2675801"/>
                  </a:lnTo>
                  <a:lnTo>
                    <a:pt x="2820155" y="2674415"/>
                  </a:lnTo>
                  <a:lnTo>
                    <a:pt x="2821577" y="2671081"/>
                  </a:lnTo>
                  <a:lnTo>
                    <a:pt x="2823474" y="2667557"/>
                  </a:lnTo>
                  <a:lnTo>
                    <a:pt x="2822087" y="2663420"/>
                  </a:lnTo>
                  <a:lnTo>
                    <a:pt x="2818705" y="2661189"/>
                  </a:lnTo>
                  <a:lnTo>
                    <a:pt x="2814039" y="2659199"/>
                  </a:lnTo>
                  <a:lnTo>
                    <a:pt x="2810515" y="2657302"/>
                  </a:lnTo>
                  <a:close/>
                </a:path>
                <a:path w="18145125" h="10333990">
                  <a:moveTo>
                    <a:pt x="2732698" y="2616229"/>
                  </a:moveTo>
                  <a:lnTo>
                    <a:pt x="2728228" y="2617473"/>
                  </a:lnTo>
                  <a:lnTo>
                    <a:pt x="2726664" y="2621140"/>
                  </a:lnTo>
                  <a:lnTo>
                    <a:pt x="2724909" y="2624331"/>
                  </a:lnTo>
                  <a:lnTo>
                    <a:pt x="2726154" y="2628801"/>
                  </a:lnTo>
                  <a:lnTo>
                    <a:pt x="2729536" y="2631031"/>
                  </a:lnTo>
                  <a:lnTo>
                    <a:pt x="2738202" y="2634728"/>
                  </a:lnTo>
                  <a:lnTo>
                    <a:pt x="2742339" y="2633341"/>
                  </a:lnTo>
                  <a:lnTo>
                    <a:pt x="2743761" y="2630008"/>
                  </a:lnTo>
                  <a:lnTo>
                    <a:pt x="2745516" y="2626817"/>
                  </a:lnTo>
                  <a:lnTo>
                    <a:pt x="2744270" y="2622347"/>
                  </a:lnTo>
                  <a:lnTo>
                    <a:pt x="2740889" y="2620117"/>
                  </a:lnTo>
                  <a:lnTo>
                    <a:pt x="2736222" y="2618126"/>
                  </a:lnTo>
                  <a:lnTo>
                    <a:pt x="2732698" y="2616229"/>
                  </a:lnTo>
                  <a:close/>
                </a:path>
                <a:path w="18145125" h="10333990">
                  <a:moveTo>
                    <a:pt x="10119281" y="5764737"/>
                  </a:moveTo>
                  <a:lnTo>
                    <a:pt x="10115473" y="5763507"/>
                  </a:lnTo>
                  <a:lnTo>
                    <a:pt x="10110523" y="5762183"/>
                  </a:lnTo>
                  <a:lnTo>
                    <a:pt x="10106572" y="5761286"/>
                  </a:lnTo>
                  <a:lnTo>
                    <a:pt x="10102959" y="5763290"/>
                  </a:lnTo>
                  <a:lnTo>
                    <a:pt x="10101729" y="5767099"/>
                  </a:lnTo>
                  <a:lnTo>
                    <a:pt x="10100640" y="5770574"/>
                  </a:lnTo>
                  <a:lnTo>
                    <a:pt x="10102311" y="5774044"/>
                  </a:lnTo>
                  <a:lnTo>
                    <a:pt x="10106644" y="5775893"/>
                  </a:lnTo>
                  <a:lnTo>
                    <a:pt x="10111595" y="5777217"/>
                  </a:lnTo>
                  <a:lnTo>
                    <a:pt x="10115545" y="5778114"/>
                  </a:lnTo>
                  <a:lnTo>
                    <a:pt x="10119159" y="5776110"/>
                  </a:lnTo>
                  <a:lnTo>
                    <a:pt x="10120389" y="5772301"/>
                  </a:lnTo>
                  <a:lnTo>
                    <a:pt x="10121286" y="5768351"/>
                  </a:lnTo>
                  <a:lnTo>
                    <a:pt x="10119281" y="5764737"/>
                  </a:lnTo>
                  <a:close/>
                </a:path>
                <a:path w="18145125" h="10333990">
                  <a:moveTo>
                    <a:pt x="13231729" y="7084920"/>
                  </a:moveTo>
                  <a:lnTo>
                    <a:pt x="13227210" y="7085356"/>
                  </a:lnTo>
                  <a:lnTo>
                    <a:pt x="13224789" y="7088262"/>
                  </a:lnTo>
                  <a:lnTo>
                    <a:pt x="13221891" y="7091360"/>
                  </a:lnTo>
                  <a:lnTo>
                    <a:pt x="13222327" y="7095880"/>
                  </a:lnTo>
                  <a:lnTo>
                    <a:pt x="13228999" y="7101482"/>
                  </a:lnTo>
                  <a:lnTo>
                    <a:pt x="13230998" y="7102335"/>
                  </a:lnTo>
                  <a:lnTo>
                    <a:pt x="13231190" y="7102812"/>
                  </a:lnTo>
                  <a:lnTo>
                    <a:pt x="13234189" y="7104091"/>
                  </a:lnTo>
                  <a:lnTo>
                    <a:pt x="13237233" y="7103420"/>
                  </a:lnTo>
                  <a:lnTo>
                    <a:pt x="13239370" y="7101179"/>
                  </a:lnTo>
                  <a:lnTo>
                    <a:pt x="13241934" y="7097940"/>
                  </a:lnTo>
                  <a:lnTo>
                    <a:pt x="13241499" y="7093421"/>
                  </a:lnTo>
                  <a:lnTo>
                    <a:pt x="13234828" y="7087818"/>
                  </a:lnTo>
                  <a:lnTo>
                    <a:pt x="13231729" y="7084920"/>
                  </a:lnTo>
                  <a:close/>
                </a:path>
                <a:path w="18145125" h="10333990">
                  <a:moveTo>
                    <a:pt x="2654975" y="2574013"/>
                  </a:moveTo>
                  <a:lnTo>
                    <a:pt x="2650838" y="2575401"/>
                  </a:lnTo>
                  <a:lnTo>
                    <a:pt x="2647043" y="2582449"/>
                  </a:lnTo>
                  <a:lnTo>
                    <a:pt x="2648288" y="2586920"/>
                  </a:lnTo>
                  <a:lnTo>
                    <a:pt x="2651670" y="2589150"/>
                  </a:lnTo>
                  <a:lnTo>
                    <a:pt x="2660336" y="2592846"/>
                  </a:lnTo>
                  <a:lnTo>
                    <a:pt x="2664473" y="2591459"/>
                  </a:lnTo>
                  <a:lnTo>
                    <a:pt x="2665895" y="2588127"/>
                  </a:lnTo>
                  <a:lnTo>
                    <a:pt x="2667792" y="2584602"/>
                  </a:lnTo>
                  <a:lnTo>
                    <a:pt x="2666548" y="2580132"/>
                  </a:lnTo>
                  <a:lnTo>
                    <a:pt x="2663166" y="2577901"/>
                  </a:lnTo>
                  <a:lnTo>
                    <a:pt x="2658499" y="2575911"/>
                  </a:lnTo>
                  <a:lnTo>
                    <a:pt x="2654975" y="2574013"/>
                  </a:lnTo>
                  <a:close/>
                </a:path>
                <a:path w="18145125" h="10333990">
                  <a:moveTo>
                    <a:pt x="10204158" y="5788337"/>
                  </a:moveTo>
                  <a:lnTo>
                    <a:pt x="10200350" y="5787106"/>
                  </a:lnTo>
                  <a:lnTo>
                    <a:pt x="10195399" y="5785783"/>
                  </a:lnTo>
                  <a:lnTo>
                    <a:pt x="10191449" y="5784886"/>
                  </a:lnTo>
                  <a:lnTo>
                    <a:pt x="10187836" y="5786889"/>
                  </a:lnTo>
                  <a:lnTo>
                    <a:pt x="10186605" y="5790699"/>
                  </a:lnTo>
                  <a:lnTo>
                    <a:pt x="10185517" y="5794173"/>
                  </a:lnTo>
                  <a:lnTo>
                    <a:pt x="10187187" y="5797644"/>
                  </a:lnTo>
                  <a:lnTo>
                    <a:pt x="10191521" y="5799492"/>
                  </a:lnTo>
                  <a:lnTo>
                    <a:pt x="10196472" y="5800816"/>
                  </a:lnTo>
                  <a:lnTo>
                    <a:pt x="10200423" y="5801714"/>
                  </a:lnTo>
                  <a:lnTo>
                    <a:pt x="10204035" y="5799709"/>
                  </a:lnTo>
                  <a:lnTo>
                    <a:pt x="10205266" y="5795900"/>
                  </a:lnTo>
                  <a:lnTo>
                    <a:pt x="10206163" y="5791949"/>
                  </a:lnTo>
                  <a:lnTo>
                    <a:pt x="10204158" y="5788337"/>
                  </a:lnTo>
                  <a:close/>
                </a:path>
                <a:path w="18145125" h="10333990">
                  <a:moveTo>
                    <a:pt x="2578394" y="2531892"/>
                  </a:moveTo>
                  <a:lnTo>
                    <a:pt x="2574257" y="2533279"/>
                  </a:lnTo>
                  <a:lnTo>
                    <a:pt x="2569796" y="2540042"/>
                  </a:lnTo>
                  <a:lnTo>
                    <a:pt x="2571041" y="2544513"/>
                  </a:lnTo>
                  <a:lnTo>
                    <a:pt x="2574422" y="2546744"/>
                  </a:lnTo>
                  <a:lnTo>
                    <a:pt x="2579755" y="2549018"/>
                  </a:lnTo>
                  <a:lnTo>
                    <a:pt x="2579613" y="2549352"/>
                  </a:lnTo>
                  <a:lnTo>
                    <a:pt x="2582946" y="2550773"/>
                  </a:lnTo>
                  <a:lnTo>
                    <a:pt x="2586750" y="2549244"/>
                  </a:lnTo>
                  <a:lnTo>
                    <a:pt x="2588505" y="2546053"/>
                  </a:lnTo>
                  <a:lnTo>
                    <a:pt x="2590736" y="2542671"/>
                  </a:lnTo>
                  <a:lnTo>
                    <a:pt x="2589491" y="2538201"/>
                  </a:lnTo>
                  <a:lnTo>
                    <a:pt x="2586109" y="2535970"/>
                  </a:lnTo>
                  <a:lnTo>
                    <a:pt x="2581443" y="2533980"/>
                  </a:lnTo>
                  <a:lnTo>
                    <a:pt x="2578394" y="2531892"/>
                  </a:lnTo>
                  <a:close/>
                </a:path>
                <a:path w="18145125" h="10333990">
                  <a:moveTo>
                    <a:pt x="10289035" y="5811935"/>
                  </a:moveTo>
                  <a:lnTo>
                    <a:pt x="10285226" y="5810705"/>
                  </a:lnTo>
                  <a:lnTo>
                    <a:pt x="10280276" y="5809381"/>
                  </a:lnTo>
                  <a:lnTo>
                    <a:pt x="10276468" y="5808151"/>
                  </a:lnTo>
                  <a:lnTo>
                    <a:pt x="10272712" y="5810488"/>
                  </a:lnTo>
                  <a:lnTo>
                    <a:pt x="10271482" y="5814297"/>
                  </a:lnTo>
                  <a:lnTo>
                    <a:pt x="10270393" y="5817772"/>
                  </a:lnTo>
                  <a:lnTo>
                    <a:pt x="10272064" y="5821242"/>
                  </a:lnTo>
                  <a:lnTo>
                    <a:pt x="10276398" y="5823091"/>
                  </a:lnTo>
                  <a:lnTo>
                    <a:pt x="10281347" y="5824414"/>
                  </a:lnTo>
                  <a:lnTo>
                    <a:pt x="10285157" y="5825645"/>
                  </a:lnTo>
                  <a:lnTo>
                    <a:pt x="10288912" y="5823308"/>
                  </a:lnTo>
                  <a:lnTo>
                    <a:pt x="10291373" y="5815690"/>
                  </a:lnTo>
                  <a:lnTo>
                    <a:pt x="10289035" y="5811935"/>
                  </a:lnTo>
                  <a:close/>
                </a:path>
                <a:path w="18145125" h="10333990">
                  <a:moveTo>
                    <a:pt x="2501146" y="2489485"/>
                  </a:moveTo>
                  <a:lnTo>
                    <a:pt x="2496676" y="2490729"/>
                  </a:lnTo>
                  <a:lnTo>
                    <a:pt x="2492881" y="2497778"/>
                  </a:lnTo>
                  <a:lnTo>
                    <a:pt x="2493935" y="2501774"/>
                  </a:lnTo>
                  <a:lnTo>
                    <a:pt x="2497175" y="2504337"/>
                  </a:lnTo>
                  <a:lnTo>
                    <a:pt x="2505507" y="2507892"/>
                  </a:lnTo>
                  <a:lnTo>
                    <a:pt x="2509502" y="2506838"/>
                  </a:lnTo>
                  <a:lnTo>
                    <a:pt x="2511257" y="2503647"/>
                  </a:lnTo>
                  <a:lnTo>
                    <a:pt x="2513154" y="2500123"/>
                  </a:lnTo>
                  <a:lnTo>
                    <a:pt x="2512101" y="2496127"/>
                  </a:lnTo>
                  <a:lnTo>
                    <a:pt x="2508861" y="2493564"/>
                  </a:lnTo>
                  <a:lnTo>
                    <a:pt x="2504195" y="2491573"/>
                  </a:lnTo>
                  <a:lnTo>
                    <a:pt x="2501146" y="2489485"/>
                  </a:lnTo>
                  <a:close/>
                </a:path>
                <a:path w="18145125" h="10333990">
                  <a:moveTo>
                    <a:pt x="13164589" y="7027128"/>
                  </a:moveTo>
                  <a:lnTo>
                    <a:pt x="13160070" y="7027564"/>
                  </a:lnTo>
                  <a:lnTo>
                    <a:pt x="13155227" y="7033377"/>
                  </a:lnTo>
                  <a:lnTo>
                    <a:pt x="13155663" y="7037896"/>
                  </a:lnTo>
                  <a:lnTo>
                    <a:pt x="13162334" y="7043500"/>
                  </a:lnTo>
                  <a:lnTo>
                    <a:pt x="13164334" y="7044353"/>
                  </a:lnTo>
                  <a:lnTo>
                    <a:pt x="13163858" y="7044544"/>
                  </a:lnTo>
                  <a:lnTo>
                    <a:pt x="13166858" y="7045824"/>
                  </a:lnTo>
                  <a:lnTo>
                    <a:pt x="13170045" y="7044819"/>
                  </a:lnTo>
                  <a:lnTo>
                    <a:pt x="13172181" y="7042579"/>
                  </a:lnTo>
                  <a:lnTo>
                    <a:pt x="13174603" y="7039672"/>
                  </a:lnTo>
                  <a:lnTo>
                    <a:pt x="13174167" y="7035153"/>
                  </a:lnTo>
                  <a:lnTo>
                    <a:pt x="13164589" y="7027128"/>
                  </a:lnTo>
                  <a:close/>
                </a:path>
                <a:path w="18145125" h="10333990">
                  <a:moveTo>
                    <a:pt x="2424325" y="2446079"/>
                  </a:moveTo>
                  <a:lnTo>
                    <a:pt x="2419997" y="2446990"/>
                  </a:lnTo>
                  <a:lnTo>
                    <a:pt x="2416202" y="2454039"/>
                  </a:lnTo>
                  <a:lnTo>
                    <a:pt x="2417113" y="2458367"/>
                  </a:lnTo>
                  <a:lnTo>
                    <a:pt x="2420638" y="2460264"/>
                  </a:lnTo>
                  <a:lnTo>
                    <a:pt x="2425019" y="2462921"/>
                  </a:lnTo>
                  <a:lnTo>
                    <a:pt x="2429019" y="2464628"/>
                  </a:lnTo>
                  <a:lnTo>
                    <a:pt x="2433014" y="2463574"/>
                  </a:lnTo>
                  <a:lnTo>
                    <a:pt x="2434769" y="2460383"/>
                  </a:lnTo>
                  <a:lnTo>
                    <a:pt x="2436666" y="2456859"/>
                  </a:lnTo>
                  <a:lnTo>
                    <a:pt x="2435755" y="2452530"/>
                  </a:lnTo>
                  <a:lnTo>
                    <a:pt x="2432231" y="2450633"/>
                  </a:lnTo>
                  <a:lnTo>
                    <a:pt x="2427849" y="2447976"/>
                  </a:lnTo>
                  <a:lnTo>
                    <a:pt x="2424325" y="2446079"/>
                  </a:lnTo>
                  <a:close/>
                </a:path>
                <a:path w="18145125" h="10333990">
                  <a:moveTo>
                    <a:pt x="10374337" y="5834535"/>
                  </a:moveTo>
                  <a:lnTo>
                    <a:pt x="10370387" y="5833637"/>
                  </a:lnTo>
                  <a:lnTo>
                    <a:pt x="10365435" y="5832314"/>
                  </a:lnTo>
                  <a:lnTo>
                    <a:pt x="10361627" y="5831083"/>
                  </a:lnTo>
                  <a:lnTo>
                    <a:pt x="10357540" y="5833279"/>
                  </a:lnTo>
                  <a:lnTo>
                    <a:pt x="10356643" y="5837230"/>
                  </a:lnTo>
                  <a:lnTo>
                    <a:pt x="10355554" y="5840705"/>
                  </a:lnTo>
                  <a:lnTo>
                    <a:pt x="10357225" y="5844174"/>
                  </a:lnTo>
                  <a:lnTo>
                    <a:pt x="10361559" y="5846023"/>
                  </a:lnTo>
                  <a:lnTo>
                    <a:pt x="10366508" y="5847346"/>
                  </a:lnTo>
                  <a:lnTo>
                    <a:pt x="10370317" y="5848578"/>
                  </a:lnTo>
                  <a:lnTo>
                    <a:pt x="10374406" y="5846382"/>
                  </a:lnTo>
                  <a:lnTo>
                    <a:pt x="10375303" y="5842431"/>
                  </a:lnTo>
                  <a:lnTo>
                    <a:pt x="10376534" y="5838623"/>
                  </a:lnTo>
                  <a:lnTo>
                    <a:pt x="10374337" y="5834535"/>
                  </a:lnTo>
                  <a:close/>
                </a:path>
                <a:path w="18145125" h="10333990">
                  <a:moveTo>
                    <a:pt x="2347646" y="2402340"/>
                  </a:moveTo>
                  <a:lnTo>
                    <a:pt x="2343317" y="2403251"/>
                  </a:lnTo>
                  <a:lnTo>
                    <a:pt x="2339523" y="2410299"/>
                  </a:lnTo>
                  <a:lnTo>
                    <a:pt x="2340434" y="2414628"/>
                  </a:lnTo>
                  <a:lnTo>
                    <a:pt x="2343958" y="2416525"/>
                  </a:lnTo>
                  <a:lnTo>
                    <a:pt x="2348340" y="2419182"/>
                  </a:lnTo>
                  <a:lnTo>
                    <a:pt x="2352340" y="2420888"/>
                  </a:lnTo>
                  <a:lnTo>
                    <a:pt x="2356335" y="2419835"/>
                  </a:lnTo>
                  <a:lnTo>
                    <a:pt x="2358090" y="2416644"/>
                  </a:lnTo>
                  <a:lnTo>
                    <a:pt x="2359987" y="2413119"/>
                  </a:lnTo>
                  <a:lnTo>
                    <a:pt x="2359076" y="2408791"/>
                  </a:lnTo>
                  <a:lnTo>
                    <a:pt x="2355552" y="2406894"/>
                  </a:lnTo>
                  <a:lnTo>
                    <a:pt x="2351170" y="2404237"/>
                  </a:lnTo>
                  <a:lnTo>
                    <a:pt x="2347646" y="2402340"/>
                  </a:lnTo>
                  <a:close/>
                </a:path>
                <a:path w="18145125" h="10333990">
                  <a:moveTo>
                    <a:pt x="10459449" y="5856658"/>
                  </a:moveTo>
                  <a:lnTo>
                    <a:pt x="10455499" y="5855761"/>
                  </a:lnTo>
                  <a:lnTo>
                    <a:pt x="10450548" y="5854437"/>
                  </a:lnTo>
                  <a:lnTo>
                    <a:pt x="10447074" y="5853349"/>
                  </a:lnTo>
                  <a:lnTo>
                    <a:pt x="10442985" y="5855544"/>
                  </a:lnTo>
                  <a:lnTo>
                    <a:pt x="10442088" y="5859495"/>
                  </a:lnTo>
                  <a:lnTo>
                    <a:pt x="10440999" y="5862971"/>
                  </a:lnTo>
                  <a:lnTo>
                    <a:pt x="10442671" y="5866441"/>
                  </a:lnTo>
                  <a:lnTo>
                    <a:pt x="10446004" y="5867863"/>
                  </a:lnTo>
                  <a:lnTo>
                    <a:pt x="10446146" y="5867530"/>
                  </a:lnTo>
                  <a:lnTo>
                    <a:pt x="10447146" y="5867957"/>
                  </a:lnTo>
                  <a:lnTo>
                    <a:pt x="10452095" y="5869280"/>
                  </a:lnTo>
                  <a:lnTo>
                    <a:pt x="10455571" y="5870368"/>
                  </a:lnTo>
                  <a:lnTo>
                    <a:pt x="10459660" y="5868172"/>
                  </a:lnTo>
                  <a:lnTo>
                    <a:pt x="10460557" y="5864222"/>
                  </a:lnTo>
                  <a:lnTo>
                    <a:pt x="10461646" y="5860747"/>
                  </a:lnTo>
                  <a:lnTo>
                    <a:pt x="10459449" y="5856658"/>
                  </a:lnTo>
                  <a:close/>
                </a:path>
                <a:path w="18145125" h="10333990">
                  <a:moveTo>
                    <a:pt x="2271584" y="2358075"/>
                  </a:moveTo>
                  <a:lnTo>
                    <a:pt x="2267256" y="2358987"/>
                  </a:lnTo>
                  <a:lnTo>
                    <a:pt x="2263461" y="2366035"/>
                  </a:lnTo>
                  <a:lnTo>
                    <a:pt x="2264373" y="2370363"/>
                  </a:lnTo>
                  <a:lnTo>
                    <a:pt x="2267898" y="2372261"/>
                  </a:lnTo>
                  <a:lnTo>
                    <a:pt x="2272279" y="2374918"/>
                  </a:lnTo>
                  <a:lnTo>
                    <a:pt x="2276279" y="2376624"/>
                  </a:lnTo>
                  <a:lnTo>
                    <a:pt x="2280273" y="2375571"/>
                  </a:lnTo>
                  <a:lnTo>
                    <a:pt x="2282029" y="2372379"/>
                  </a:lnTo>
                  <a:lnTo>
                    <a:pt x="2283926" y="2368855"/>
                  </a:lnTo>
                  <a:lnTo>
                    <a:pt x="2283014" y="2364527"/>
                  </a:lnTo>
                  <a:lnTo>
                    <a:pt x="2279490" y="2362630"/>
                  </a:lnTo>
                  <a:lnTo>
                    <a:pt x="2275108" y="2359973"/>
                  </a:lnTo>
                  <a:lnTo>
                    <a:pt x="2271584" y="2358075"/>
                  </a:lnTo>
                  <a:close/>
                </a:path>
                <a:path w="18145125" h="10333990">
                  <a:moveTo>
                    <a:pt x="13097358" y="6970478"/>
                  </a:moveTo>
                  <a:lnTo>
                    <a:pt x="13092838" y="6970913"/>
                  </a:lnTo>
                  <a:lnTo>
                    <a:pt x="13087995" y="6976727"/>
                  </a:lnTo>
                  <a:lnTo>
                    <a:pt x="13088431" y="6981246"/>
                  </a:lnTo>
                  <a:lnTo>
                    <a:pt x="13095101" y="6986849"/>
                  </a:lnTo>
                  <a:lnTo>
                    <a:pt x="13097101" y="6987703"/>
                  </a:lnTo>
                  <a:lnTo>
                    <a:pt x="13096627" y="6987894"/>
                  </a:lnTo>
                  <a:lnTo>
                    <a:pt x="13099626" y="6989174"/>
                  </a:lnTo>
                  <a:lnTo>
                    <a:pt x="13102812" y="6988168"/>
                  </a:lnTo>
                  <a:lnTo>
                    <a:pt x="13104949" y="6985929"/>
                  </a:lnTo>
                  <a:lnTo>
                    <a:pt x="13107370" y="6983022"/>
                  </a:lnTo>
                  <a:lnTo>
                    <a:pt x="13106936" y="6978503"/>
                  </a:lnTo>
                  <a:lnTo>
                    <a:pt x="13097358" y="6970478"/>
                  </a:lnTo>
                  <a:close/>
                </a:path>
                <a:path w="18145125" h="10333990">
                  <a:moveTo>
                    <a:pt x="10544561" y="5878782"/>
                  </a:moveTo>
                  <a:lnTo>
                    <a:pt x="10540611" y="5877885"/>
                  </a:lnTo>
                  <a:lnTo>
                    <a:pt x="10535660" y="5876561"/>
                  </a:lnTo>
                  <a:lnTo>
                    <a:pt x="10532185" y="5875473"/>
                  </a:lnTo>
                  <a:lnTo>
                    <a:pt x="10528097" y="5877668"/>
                  </a:lnTo>
                  <a:lnTo>
                    <a:pt x="10527200" y="5881619"/>
                  </a:lnTo>
                  <a:lnTo>
                    <a:pt x="10526111" y="5885094"/>
                  </a:lnTo>
                  <a:lnTo>
                    <a:pt x="10528115" y="5888706"/>
                  </a:lnTo>
                  <a:lnTo>
                    <a:pt x="10531116" y="5889986"/>
                  </a:lnTo>
                  <a:lnTo>
                    <a:pt x="10531258" y="5889653"/>
                  </a:lnTo>
                  <a:lnTo>
                    <a:pt x="10532258" y="5890080"/>
                  </a:lnTo>
                  <a:lnTo>
                    <a:pt x="10537207" y="5891403"/>
                  </a:lnTo>
                  <a:lnTo>
                    <a:pt x="10540683" y="5892492"/>
                  </a:lnTo>
                  <a:lnTo>
                    <a:pt x="10544771" y="5890295"/>
                  </a:lnTo>
                  <a:lnTo>
                    <a:pt x="10545669" y="5886345"/>
                  </a:lnTo>
                  <a:lnTo>
                    <a:pt x="10546757" y="5882870"/>
                  </a:lnTo>
                  <a:lnTo>
                    <a:pt x="10544561" y="5878782"/>
                  </a:lnTo>
                  <a:close/>
                </a:path>
                <a:path w="18145125" h="10333990">
                  <a:moveTo>
                    <a:pt x="2194998" y="2313194"/>
                  </a:moveTo>
                  <a:lnTo>
                    <a:pt x="2190670" y="2314105"/>
                  </a:lnTo>
                  <a:lnTo>
                    <a:pt x="2186876" y="2321154"/>
                  </a:lnTo>
                  <a:lnTo>
                    <a:pt x="2187787" y="2325482"/>
                  </a:lnTo>
                  <a:lnTo>
                    <a:pt x="2191311" y="2327379"/>
                  </a:lnTo>
                  <a:lnTo>
                    <a:pt x="2195693" y="2330036"/>
                  </a:lnTo>
                  <a:lnTo>
                    <a:pt x="2199693" y="2331742"/>
                  </a:lnTo>
                  <a:lnTo>
                    <a:pt x="2203688" y="2330689"/>
                  </a:lnTo>
                  <a:lnTo>
                    <a:pt x="2205443" y="2327498"/>
                  </a:lnTo>
                  <a:lnTo>
                    <a:pt x="2207340" y="2323974"/>
                  </a:lnTo>
                  <a:lnTo>
                    <a:pt x="2206429" y="2319645"/>
                  </a:lnTo>
                  <a:lnTo>
                    <a:pt x="2202904" y="2317748"/>
                  </a:lnTo>
                  <a:lnTo>
                    <a:pt x="2198523" y="2315091"/>
                  </a:lnTo>
                  <a:lnTo>
                    <a:pt x="2194998" y="2313194"/>
                  </a:lnTo>
                  <a:close/>
                </a:path>
                <a:path w="18145125" h="10333990">
                  <a:moveTo>
                    <a:pt x="10630006" y="5901047"/>
                  </a:moveTo>
                  <a:lnTo>
                    <a:pt x="10626056" y="5900150"/>
                  </a:lnTo>
                  <a:lnTo>
                    <a:pt x="10621105" y="5898827"/>
                  </a:lnTo>
                  <a:lnTo>
                    <a:pt x="10617631" y="5897738"/>
                  </a:lnTo>
                  <a:lnTo>
                    <a:pt x="10613542" y="5899933"/>
                  </a:lnTo>
                  <a:lnTo>
                    <a:pt x="10612645" y="5903884"/>
                  </a:lnTo>
                  <a:lnTo>
                    <a:pt x="10611699" y="5907026"/>
                  </a:lnTo>
                  <a:lnTo>
                    <a:pt x="10613702" y="5910639"/>
                  </a:lnTo>
                  <a:lnTo>
                    <a:pt x="10617703" y="5912346"/>
                  </a:lnTo>
                  <a:lnTo>
                    <a:pt x="10622652" y="5913669"/>
                  </a:lnTo>
                  <a:lnTo>
                    <a:pt x="10626128" y="5914757"/>
                  </a:lnTo>
                  <a:lnTo>
                    <a:pt x="10630216" y="5912561"/>
                  </a:lnTo>
                  <a:lnTo>
                    <a:pt x="10631114" y="5908611"/>
                  </a:lnTo>
                  <a:lnTo>
                    <a:pt x="10632203" y="5905136"/>
                  </a:lnTo>
                  <a:lnTo>
                    <a:pt x="10630006" y="5901047"/>
                  </a:lnTo>
                  <a:close/>
                </a:path>
                <a:path w="18145125" h="10333990">
                  <a:moveTo>
                    <a:pt x="2119506" y="2267597"/>
                  </a:moveTo>
                  <a:lnTo>
                    <a:pt x="2115511" y="2268650"/>
                  </a:lnTo>
                  <a:lnTo>
                    <a:pt x="2113280" y="2272032"/>
                  </a:lnTo>
                  <a:lnTo>
                    <a:pt x="2111383" y="2275557"/>
                  </a:lnTo>
                  <a:lnTo>
                    <a:pt x="2112436" y="2279551"/>
                  </a:lnTo>
                  <a:lnTo>
                    <a:pt x="2115818" y="2281782"/>
                  </a:lnTo>
                  <a:lnTo>
                    <a:pt x="2120200" y="2284439"/>
                  </a:lnTo>
                  <a:lnTo>
                    <a:pt x="2124200" y="2286145"/>
                  </a:lnTo>
                  <a:lnTo>
                    <a:pt x="2128195" y="2285092"/>
                  </a:lnTo>
                  <a:lnTo>
                    <a:pt x="2129950" y="2281901"/>
                  </a:lnTo>
                  <a:lnTo>
                    <a:pt x="2131847" y="2278377"/>
                  </a:lnTo>
                  <a:lnTo>
                    <a:pt x="2130794" y="2274381"/>
                  </a:lnTo>
                  <a:lnTo>
                    <a:pt x="2127412" y="2272151"/>
                  </a:lnTo>
                  <a:lnTo>
                    <a:pt x="2123030" y="2269494"/>
                  </a:lnTo>
                  <a:lnTo>
                    <a:pt x="2119506" y="2267597"/>
                  </a:lnTo>
                  <a:close/>
                </a:path>
                <a:path w="18145125" h="10333990">
                  <a:moveTo>
                    <a:pt x="13029507" y="6914352"/>
                  </a:moveTo>
                  <a:lnTo>
                    <a:pt x="13024988" y="6914788"/>
                  </a:lnTo>
                  <a:lnTo>
                    <a:pt x="13020145" y="6920602"/>
                  </a:lnTo>
                  <a:lnTo>
                    <a:pt x="13020580" y="6925121"/>
                  </a:lnTo>
                  <a:lnTo>
                    <a:pt x="13027252" y="6930724"/>
                  </a:lnTo>
                  <a:lnTo>
                    <a:pt x="13028918" y="6931435"/>
                  </a:lnTo>
                  <a:lnTo>
                    <a:pt x="13028776" y="6931769"/>
                  </a:lnTo>
                  <a:lnTo>
                    <a:pt x="13031775" y="6933048"/>
                  </a:lnTo>
                  <a:lnTo>
                    <a:pt x="13035152" y="6932519"/>
                  </a:lnTo>
                  <a:lnTo>
                    <a:pt x="13037100" y="6929804"/>
                  </a:lnTo>
                  <a:lnTo>
                    <a:pt x="13039521" y="6926896"/>
                  </a:lnTo>
                  <a:lnTo>
                    <a:pt x="13039085" y="6922378"/>
                  </a:lnTo>
                  <a:lnTo>
                    <a:pt x="13029507" y="6914352"/>
                  </a:lnTo>
                  <a:close/>
                </a:path>
                <a:path w="18145125" h="10333990">
                  <a:moveTo>
                    <a:pt x="10715545" y="5922171"/>
                  </a:moveTo>
                  <a:lnTo>
                    <a:pt x="10711594" y="5921273"/>
                  </a:lnTo>
                  <a:lnTo>
                    <a:pt x="10706644" y="5919950"/>
                  </a:lnTo>
                  <a:lnTo>
                    <a:pt x="10703169" y="5918862"/>
                  </a:lnTo>
                  <a:lnTo>
                    <a:pt x="10699080" y="5921057"/>
                  </a:lnTo>
                  <a:lnTo>
                    <a:pt x="10698183" y="5925008"/>
                  </a:lnTo>
                  <a:lnTo>
                    <a:pt x="10697237" y="5928150"/>
                  </a:lnTo>
                  <a:lnTo>
                    <a:pt x="10699241" y="5931762"/>
                  </a:lnTo>
                  <a:lnTo>
                    <a:pt x="10703241" y="5933469"/>
                  </a:lnTo>
                  <a:lnTo>
                    <a:pt x="10708192" y="5934793"/>
                  </a:lnTo>
                  <a:lnTo>
                    <a:pt x="10712000" y="5936023"/>
                  </a:lnTo>
                  <a:lnTo>
                    <a:pt x="10715754" y="5933685"/>
                  </a:lnTo>
                  <a:lnTo>
                    <a:pt x="10716652" y="5929734"/>
                  </a:lnTo>
                  <a:lnTo>
                    <a:pt x="10717740" y="5926259"/>
                  </a:lnTo>
                  <a:lnTo>
                    <a:pt x="10715545" y="5922171"/>
                  </a:lnTo>
                  <a:close/>
                </a:path>
                <a:path w="18145125" h="10333990">
                  <a:moveTo>
                    <a:pt x="2044822" y="2221951"/>
                  </a:moveTo>
                  <a:lnTo>
                    <a:pt x="2040493" y="2222862"/>
                  </a:lnTo>
                  <a:lnTo>
                    <a:pt x="2038263" y="2226245"/>
                  </a:lnTo>
                  <a:lnTo>
                    <a:pt x="2036174" y="2229293"/>
                  </a:lnTo>
                  <a:lnTo>
                    <a:pt x="2037086" y="2233621"/>
                  </a:lnTo>
                  <a:lnTo>
                    <a:pt x="2040468" y="2235852"/>
                  </a:lnTo>
                  <a:lnTo>
                    <a:pt x="2044850" y="2238509"/>
                  </a:lnTo>
                  <a:lnTo>
                    <a:pt x="2045850" y="2238935"/>
                  </a:lnTo>
                  <a:lnTo>
                    <a:pt x="2045708" y="2239269"/>
                  </a:lnTo>
                  <a:lnTo>
                    <a:pt x="2048707" y="2240548"/>
                  </a:lnTo>
                  <a:lnTo>
                    <a:pt x="2052702" y="2239494"/>
                  </a:lnTo>
                  <a:lnTo>
                    <a:pt x="2054106" y="2236942"/>
                  </a:lnTo>
                  <a:lnTo>
                    <a:pt x="2054457" y="2236304"/>
                  </a:lnTo>
                  <a:lnTo>
                    <a:pt x="2056546" y="2233255"/>
                  </a:lnTo>
                  <a:lnTo>
                    <a:pt x="2055635" y="2228927"/>
                  </a:lnTo>
                  <a:lnTo>
                    <a:pt x="2052253" y="2226696"/>
                  </a:lnTo>
                  <a:lnTo>
                    <a:pt x="2047871" y="2224039"/>
                  </a:lnTo>
                  <a:lnTo>
                    <a:pt x="2044822" y="2221951"/>
                  </a:lnTo>
                  <a:close/>
                </a:path>
                <a:path w="18145125" h="10333990">
                  <a:moveTo>
                    <a:pt x="10800942" y="5943629"/>
                  </a:moveTo>
                  <a:lnTo>
                    <a:pt x="10796990" y="5942731"/>
                  </a:lnTo>
                  <a:lnTo>
                    <a:pt x="10792040" y="5941407"/>
                  </a:lnTo>
                  <a:lnTo>
                    <a:pt x="10788231" y="5940176"/>
                  </a:lnTo>
                  <a:lnTo>
                    <a:pt x="10784477" y="5942514"/>
                  </a:lnTo>
                  <a:lnTo>
                    <a:pt x="10783579" y="5946465"/>
                  </a:lnTo>
                  <a:lnTo>
                    <a:pt x="10782633" y="5949607"/>
                  </a:lnTo>
                  <a:lnTo>
                    <a:pt x="10784637" y="5953219"/>
                  </a:lnTo>
                  <a:lnTo>
                    <a:pt x="10788637" y="5954925"/>
                  </a:lnTo>
                  <a:lnTo>
                    <a:pt x="10793588" y="5956249"/>
                  </a:lnTo>
                  <a:lnTo>
                    <a:pt x="10797396" y="5957480"/>
                  </a:lnTo>
                  <a:lnTo>
                    <a:pt x="10801152" y="5955143"/>
                  </a:lnTo>
                  <a:lnTo>
                    <a:pt x="10802049" y="5951192"/>
                  </a:lnTo>
                  <a:lnTo>
                    <a:pt x="10803279" y="5947383"/>
                  </a:lnTo>
                  <a:lnTo>
                    <a:pt x="10800942" y="5943629"/>
                  </a:lnTo>
                  <a:close/>
                </a:path>
                <a:path w="18145125" h="10333990">
                  <a:moveTo>
                    <a:pt x="1970231" y="2175163"/>
                  </a:moveTo>
                  <a:lnTo>
                    <a:pt x="1965902" y="2176074"/>
                  </a:lnTo>
                  <a:lnTo>
                    <a:pt x="1963672" y="2179456"/>
                  </a:lnTo>
                  <a:lnTo>
                    <a:pt x="1961584" y="2182504"/>
                  </a:lnTo>
                  <a:lnTo>
                    <a:pt x="1962495" y="2186833"/>
                  </a:lnTo>
                  <a:lnTo>
                    <a:pt x="1965877" y="2189063"/>
                  </a:lnTo>
                  <a:lnTo>
                    <a:pt x="1970259" y="2191720"/>
                  </a:lnTo>
                  <a:lnTo>
                    <a:pt x="1974259" y="2193426"/>
                  </a:lnTo>
                  <a:lnTo>
                    <a:pt x="1977778" y="2192565"/>
                  </a:lnTo>
                  <a:lnTo>
                    <a:pt x="1981955" y="2186467"/>
                  </a:lnTo>
                  <a:lnTo>
                    <a:pt x="1981043" y="2182139"/>
                  </a:lnTo>
                  <a:lnTo>
                    <a:pt x="1977661" y="2179908"/>
                  </a:lnTo>
                  <a:lnTo>
                    <a:pt x="1973279" y="2177251"/>
                  </a:lnTo>
                  <a:lnTo>
                    <a:pt x="1970231" y="2175163"/>
                  </a:lnTo>
                  <a:close/>
                </a:path>
                <a:path w="18145125" h="10333990">
                  <a:moveTo>
                    <a:pt x="12960232" y="6858800"/>
                  </a:moveTo>
                  <a:lnTo>
                    <a:pt x="12955903" y="6859712"/>
                  </a:lnTo>
                  <a:lnTo>
                    <a:pt x="12951059" y="6865525"/>
                  </a:lnTo>
                  <a:lnTo>
                    <a:pt x="12951829" y="6870186"/>
                  </a:lnTo>
                  <a:lnTo>
                    <a:pt x="12958500" y="6875790"/>
                  </a:lnTo>
                  <a:lnTo>
                    <a:pt x="12963166" y="6877781"/>
                  </a:lnTo>
                  <a:lnTo>
                    <a:pt x="12966543" y="6877251"/>
                  </a:lnTo>
                  <a:lnTo>
                    <a:pt x="12968489" y="6874536"/>
                  </a:lnTo>
                  <a:lnTo>
                    <a:pt x="12970911" y="6871630"/>
                  </a:lnTo>
                  <a:lnTo>
                    <a:pt x="12970141" y="6866968"/>
                  </a:lnTo>
                  <a:lnTo>
                    <a:pt x="12963471" y="6861364"/>
                  </a:lnTo>
                  <a:lnTo>
                    <a:pt x="12960232" y="6858800"/>
                  </a:lnTo>
                  <a:close/>
                </a:path>
                <a:path w="18145125" h="10333990">
                  <a:moveTo>
                    <a:pt x="10886623" y="5964419"/>
                  </a:moveTo>
                  <a:lnTo>
                    <a:pt x="10882671" y="5963521"/>
                  </a:lnTo>
                  <a:lnTo>
                    <a:pt x="10877720" y="5962198"/>
                  </a:lnTo>
                  <a:lnTo>
                    <a:pt x="10873911" y="5960967"/>
                  </a:lnTo>
                  <a:lnTo>
                    <a:pt x="10870157" y="5963304"/>
                  </a:lnTo>
                  <a:lnTo>
                    <a:pt x="10869259" y="5967255"/>
                  </a:lnTo>
                  <a:lnTo>
                    <a:pt x="10868312" y="5970397"/>
                  </a:lnTo>
                  <a:lnTo>
                    <a:pt x="10870317" y="5974010"/>
                  </a:lnTo>
                  <a:lnTo>
                    <a:pt x="10874317" y="5975716"/>
                  </a:lnTo>
                  <a:lnTo>
                    <a:pt x="10879268" y="5977040"/>
                  </a:lnTo>
                  <a:lnTo>
                    <a:pt x="10883077" y="5978271"/>
                  </a:lnTo>
                  <a:lnTo>
                    <a:pt x="10886832" y="5975932"/>
                  </a:lnTo>
                  <a:lnTo>
                    <a:pt x="10887729" y="5971982"/>
                  </a:lnTo>
                  <a:lnTo>
                    <a:pt x="10888960" y="5968173"/>
                  </a:lnTo>
                  <a:lnTo>
                    <a:pt x="10886623" y="5964419"/>
                  </a:lnTo>
                  <a:close/>
                </a:path>
                <a:path w="18145125" h="10333990">
                  <a:moveTo>
                    <a:pt x="1896067" y="2127374"/>
                  </a:moveTo>
                  <a:lnTo>
                    <a:pt x="1891738" y="2128286"/>
                  </a:lnTo>
                  <a:lnTo>
                    <a:pt x="1887277" y="2135050"/>
                  </a:lnTo>
                  <a:lnTo>
                    <a:pt x="1888189" y="2139378"/>
                  </a:lnTo>
                  <a:lnTo>
                    <a:pt x="1891571" y="2141609"/>
                  </a:lnTo>
                  <a:lnTo>
                    <a:pt x="1895953" y="2144266"/>
                  </a:lnTo>
                  <a:lnTo>
                    <a:pt x="1896953" y="2144693"/>
                  </a:lnTo>
                  <a:lnTo>
                    <a:pt x="1897428" y="2144501"/>
                  </a:lnTo>
                  <a:lnTo>
                    <a:pt x="1900428" y="2145781"/>
                  </a:lnTo>
                  <a:lnTo>
                    <a:pt x="1903947" y="2144918"/>
                  </a:lnTo>
                  <a:lnTo>
                    <a:pt x="1908124" y="2138821"/>
                  </a:lnTo>
                  <a:lnTo>
                    <a:pt x="1907213" y="2134493"/>
                  </a:lnTo>
                  <a:lnTo>
                    <a:pt x="1903831" y="2132262"/>
                  </a:lnTo>
                  <a:lnTo>
                    <a:pt x="1899449" y="2129605"/>
                  </a:lnTo>
                  <a:lnTo>
                    <a:pt x="1896067" y="2127374"/>
                  </a:lnTo>
                  <a:close/>
                </a:path>
                <a:path w="18145125" h="10333990">
                  <a:moveTo>
                    <a:pt x="12890101" y="6805248"/>
                  </a:moveTo>
                  <a:lnTo>
                    <a:pt x="12885774" y="6806160"/>
                  </a:lnTo>
                  <a:lnTo>
                    <a:pt x="12883352" y="6809066"/>
                  </a:lnTo>
                  <a:lnTo>
                    <a:pt x="12880788" y="6812306"/>
                  </a:lnTo>
                  <a:lnTo>
                    <a:pt x="12881699" y="6816635"/>
                  </a:lnTo>
                  <a:lnTo>
                    <a:pt x="12884605" y="6819057"/>
                  </a:lnTo>
                  <a:lnTo>
                    <a:pt x="12888512" y="6821904"/>
                  </a:lnTo>
                  <a:lnTo>
                    <a:pt x="12890180" y="6822616"/>
                  </a:lnTo>
                  <a:lnTo>
                    <a:pt x="12890038" y="6822949"/>
                  </a:lnTo>
                  <a:lnTo>
                    <a:pt x="12893037" y="6824228"/>
                  </a:lnTo>
                  <a:lnTo>
                    <a:pt x="12896555" y="6823366"/>
                  </a:lnTo>
                  <a:lnTo>
                    <a:pt x="12898502" y="6820650"/>
                  </a:lnTo>
                  <a:lnTo>
                    <a:pt x="12901065" y="6817410"/>
                  </a:lnTo>
                  <a:lnTo>
                    <a:pt x="12900154" y="6813082"/>
                  </a:lnTo>
                  <a:lnTo>
                    <a:pt x="12897248" y="6810660"/>
                  </a:lnTo>
                  <a:lnTo>
                    <a:pt x="12893342" y="6807813"/>
                  </a:lnTo>
                  <a:lnTo>
                    <a:pt x="12890101" y="6805248"/>
                  </a:lnTo>
                  <a:close/>
                </a:path>
                <a:path w="18145125" h="10333990">
                  <a:moveTo>
                    <a:pt x="10972302" y="5985208"/>
                  </a:moveTo>
                  <a:lnTo>
                    <a:pt x="10968352" y="5984311"/>
                  </a:lnTo>
                  <a:lnTo>
                    <a:pt x="10963401" y="5982988"/>
                  </a:lnTo>
                  <a:lnTo>
                    <a:pt x="10959593" y="5981757"/>
                  </a:lnTo>
                  <a:lnTo>
                    <a:pt x="10955838" y="5984094"/>
                  </a:lnTo>
                  <a:lnTo>
                    <a:pt x="10954941" y="5988045"/>
                  </a:lnTo>
                  <a:lnTo>
                    <a:pt x="10953994" y="5991187"/>
                  </a:lnTo>
                  <a:lnTo>
                    <a:pt x="10955999" y="5994801"/>
                  </a:lnTo>
                  <a:lnTo>
                    <a:pt x="10959999" y="5996507"/>
                  </a:lnTo>
                  <a:lnTo>
                    <a:pt x="10964949" y="5997830"/>
                  </a:lnTo>
                  <a:lnTo>
                    <a:pt x="10968757" y="5999061"/>
                  </a:lnTo>
                  <a:lnTo>
                    <a:pt x="10972513" y="5996722"/>
                  </a:lnTo>
                  <a:lnTo>
                    <a:pt x="10973410" y="5992772"/>
                  </a:lnTo>
                  <a:lnTo>
                    <a:pt x="10974641" y="5988963"/>
                  </a:lnTo>
                  <a:lnTo>
                    <a:pt x="10972302" y="5985208"/>
                  </a:lnTo>
                  <a:close/>
                </a:path>
                <a:path w="18145125" h="10333990">
                  <a:moveTo>
                    <a:pt x="1822045" y="2079253"/>
                  </a:moveTo>
                  <a:lnTo>
                    <a:pt x="1817717" y="2080164"/>
                  </a:lnTo>
                  <a:lnTo>
                    <a:pt x="1813255" y="2086928"/>
                  </a:lnTo>
                  <a:lnTo>
                    <a:pt x="1814167" y="2091256"/>
                  </a:lnTo>
                  <a:lnTo>
                    <a:pt x="1817549" y="2093487"/>
                  </a:lnTo>
                  <a:lnTo>
                    <a:pt x="1821931" y="2096144"/>
                  </a:lnTo>
                  <a:lnTo>
                    <a:pt x="1826264" y="2097993"/>
                  </a:lnTo>
                  <a:lnTo>
                    <a:pt x="1829926" y="2096797"/>
                  </a:lnTo>
                  <a:lnTo>
                    <a:pt x="1831872" y="2094081"/>
                  </a:lnTo>
                  <a:lnTo>
                    <a:pt x="1834102" y="2090699"/>
                  </a:lnTo>
                  <a:lnTo>
                    <a:pt x="1833191" y="2086371"/>
                  </a:lnTo>
                  <a:lnTo>
                    <a:pt x="1829809" y="2084141"/>
                  </a:lnTo>
                  <a:lnTo>
                    <a:pt x="1825427" y="2081484"/>
                  </a:lnTo>
                  <a:lnTo>
                    <a:pt x="1822045" y="2079253"/>
                  </a:lnTo>
                  <a:close/>
                </a:path>
                <a:path w="18145125" h="10333990">
                  <a:moveTo>
                    <a:pt x="11057840" y="6006332"/>
                  </a:moveTo>
                  <a:lnTo>
                    <a:pt x="11053890" y="6005435"/>
                  </a:lnTo>
                  <a:lnTo>
                    <a:pt x="11048940" y="6004111"/>
                  </a:lnTo>
                  <a:lnTo>
                    <a:pt x="11045132" y="6002880"/>
                  </a:lnTo>
                  <a:lnTo>
                    <a:pt x="11041376" y="6005218"/>
                  </a:lnTo>
                  <a:lnTo>
                    <a:pt x="11040479" y="6009169"/>
                  </a:lnTo>
                  <a:lnTo>
                    <a:pt x="11039533" y="6012311"/>
                  </a:lnTo>
                  <a:lnTo>
                    <a:pt x="11041538" y="6015924"/>
                  </a:lnTo>
                  <a:lnTo>
                    <a:pt x="11045537" y="6017630"/>
                  </a:lnTo>
                  <a:lnTo>
                    <a:pt x="11050488" y="6018954"/>
                  </a:lnTo>
                  <a:lnTo>
                    <a:pt x="11054296" y="6020184"/>
                  </a:lnTo>
                  <a:lnTo>
                    <a:pt x="11058051" y="6017846"/>
                  </a:lnTo>
                  <a:lnTo>
                    <a:pt x="11058948" y="6013895"/>
                  </a:lnTo>
                  <a:lnTo>
                    <a:pt x="11060179" y="6010087"/>
                  </a:lnTo>
                  <a:lnTo>
                    <a:pt x="11057840" y="6006332"/>
                  </a:lnTo>
                  <a:close/>
                </a:path>
                <a:path w="18145125" h="10333990">
                  <a:moveTo>
                    <a:pt x="1748783" y="2030274"/>
                  </a:moveTo>
                  <a:lnTo>
                    <a:pt x="1744454" y="2031185"/>
                  </a:lnTo>
                  <a:lnTo>
                    <a:pt x="1742224" y="2034567"/>
                  </a:lnTo>
                  <a:lnTo>
                    <a:pt x="1739660" y="2037808"/>
                  </a:lnTo>
                  <a:lnTo>
                    <a:pt x="1740571" y="2042135"/>
                  </a:lnTo>
                  <a:lnTo>
                    <a:pt x="1743953" y="2044366"/>
                  </a:lnTo>
                  <a:lnTo>
                    <a:pt x="1748193" y="2047357"/>
                  </a:lnTo>
                  <a:lnTo>
                    <a:pt x="1749526" y="2047925"/>
                  </a:lnTo>
                  <a:lnTo>
                    <a:pt x="1749717" y="2048400"/>
                  </a:lnTo>
                  <a:lnTo>
                    <a:pt x="1752717" y="2049680"/>
                  </a:lnTo>
                  <a:lnTo>
                    <a:pt x="1756379" y="2048484"/>
                  </a:lnTo>
                  <a:lnTo>
                    <a:pt x="1758325" y="2045770"/>
                  </a:lnTo>
                  <a:lnTo>
                    <a:pt x="1760556" y="2042387"/>
                  </a:lnTo>
                  <a:lnTo>
                    <a:pt x="1759644" y="2038058"/>
                  </a:lnTo>
                  <a:lnTo>
                    <a:pt x="1756262" y="2035828"/>
                  </a:lnTo>
                  <a:lnTo>
                    <a:pt x="1752023" y="2032838"/>
                  </a:lnTo>
                  <a:lnTo>
                    <a:pt x="1748783" y="2030274"/>
                  </a:lnTo>
                  <a:close/>
                </a:path>
                <a:path w="18145125" h="10333990">
                  <a:moveTo>
                    <a:pt x="12819546" y="6752696"/>
                  </a:moveTo>
                  <a:lnTo>
                    <a:pt x="12814883" y="6753465"/>
                  </a:lnTo>
                  <a:lnTo>
                    <a:pt x="12810707" y="6759562"/>
                  </a:lnTo>
                  <a:lnTo>
                    <a:pt x="12811476" y="6764224"/>
                  </a:lnTo>
                  <a:lnTo>
                    <a:pt x="12814524" y="6766312"/>
                  </a:lnTo>
                  <a:lnTo>
                    <a:pt x="12818431" y="6769161"/>
                  </a:lnTo>
                  <a:lnTo>
                    <a:pt x="12822764" y="6771009"/>
                  </a:lnTo>
                  <a:lnTo>
                    <a:pt x="12826284" y="6770147"/>
                  </a:lnTo>
                  <a:lnTo>
                    <a:pt x="12828230" y="6767431"/>
                  </a:lnTo>
                  <a:lnTo>
                    <a:pt x="12830319" y="6764383"/>
                  </a:lnTo>
                  <a:lnTo>
                    <a:pt x="12829549" y="6759721"/>
                  </a:lnTo>
                  <a:lnTo>
                    <a:pt x="12826501" y="6757633"/>
                  </a:lnTo>
                  <a:lnTo>
                    <a:pt x="12822594" y="6754784"/>
                  </a:lnTo>
                  <a:lnTo>
                    <a:pt x="12819546" y="6752696"/>
                  </a:lnTo>
                  <a:close/>
                </a:path>
                <a:path w="18145125" h="10333990">
                  <a:moveTo>
                    <a:pt x="11143379" y="6027456"/>
                  </a:moveTo>
                  <a:lnTo>
                    <a:pt x="11139428" y="6026559"/>
                  </a:lnTo>
                  <a:lnTo>
                    <a:pt x="11134478" y="6025234"/>
                  </a:lnTo>
                  <a:lnTo>
                    <a:pt x="11131003" y="6024146"/>
                  </a:lnTo>
                  <a:lnTo>
                    <a:pt x="11126914" y="6026342"/>
                  </a:lnTo>
                  <a:lnTo>
                    <a:pt x="11126017" y="6030292"/>
                  </a:lnTo>
                  <a:lnTo>
                    <a:pt x="11125071" y="6033434"/>
                  </a:lnTo>
                  <a:lnTo>
                    <a:pt x="11127075" y="6037047"/>
                  </a:lnTo>
                  <a:lnTo>
                    <a:pt x="11131076" y="6038753"/>
                  </a:lnTo>
                  <a:lnTo>
                    <a:pt x="11136026" y="6040077"/>
                  </a:lnTo>
                  <a:lnTo>
                    <a:pt x="11139835" y="6041308"/>
                  </a:lnTo>
                  <a:lnTo>
                    <a:pt x="11143255" y="6038827"/>
                  </a:lnTo>
                  <a:lnTo>
                    <a:pt x="11145717" y="6031211"/>
                  </a:lnTo>
                  <a:lnTo>
                    <a:pt x="11143379" y="6027456"/>
                  </a:lnTo>
                  <a:close/>
                </a:path>
                <a:path w="18145125" h="10333990">
                  <a:moveTo>
                    <a:pt x="1675663" y="1980961"/>
                  </a:moveTo>
                  <a:lnTo>
                    <a:pt x="1671476" y="1981540"/>
                  </a:lnTo>
                  <a:lnTo>
                    <a:pt x="1667015" y="1988304"/>
                  </a:lnTo>
                  <a:lnTo>
                    <a:pt x="1667593" y="1992490"/>
                  </a:lnTo>
                  <a:lnTo>
                    <a:pt x="1670975" y="1994720"/>
                  </a:lnTo>
                  <a:lnTo>
                    <a:pt x="1675215" y="1997710"/>
                  </a:lnTo>
                  <a:lnTo>
                    <a:pt x="1676548" y="1998279"/>
                  </a:lnTo>
                  <a:lnTo>
                    <a:pt x="1676073" y="1998471"/>
                  </a:lnTo>
                  <a:lnTo>
                    <a:pt x="1679073" y="1999750"/>
                  </a:lnTo>
                  <a:lnTo>
                    <a:pt x="1682734" y="1998554"/>
                  </a:lnTo>
                  <a:lnTo>
                    <a:pt x="1684681" y="1995839"/>
                  </a:lnTo>
                  <a:lnTo>
                    <a:pt x="1686911" y="1992457"/>
                  </a:lnTo>
                  <a:lnTo>
                    <a:pt x="1686333" y="1988271"/>
                  </a:lnTo>
                  <a:lnTo>
                    <a:pt x="1682951" y="1986040"/>
                  </a:lnTo>
                  <a:lnTo>
                    <a:pt x="1679045" y="1983192"/>
                  </a:lnTo>
                  <a:lnTo>
                    <a:pt x="1675663" y="1980961"/>
                  </a:lnTo>
                  <a:close/>
                </a:path>
                <a:path w="18145125" h="10333990">
                  <a:moveTo>
                    <a:pt x="12748088" y="6701334"/>
                  </a:moveTo>
                  <a:lnTo>
                    <a:pt x="12743567" y="6701770"/>
                  </a:lnTo>
                  <a:lnTo>
                    <a:pt x="12741337" y="6705152"/>
                  </a:lnTo>
                  <a:lnTo>
                    <a:pt x="12739249" y="6708201"/>
                  </a:lnTo>
                  <a:lnTo>
                    <a:pt x="12739685" y="6712720"/>
                  </a:lnTo>
                  <a:lnTo>
                    <a:pt x="12743066" y="6714951"/>
                  </a:lnTo>
                  <a:lnTo>
                    <a:pt x="12746973" y="6717800"/>
                  </a:lnTo>
                  <a:lnTo>
                    <a:pt x="12751306" y="6719648"/>
                  </a:lnTo>
                  <a:lnTo>
                    <a:pt x="12754826" y="6718785"/>
                  </a:lnTo>
                  <a:lnTo>
                    <a:pt x="12756773" y="6716070"/>
                  </a:lnTo>
                  <a:lnTo>
                    <a:pt x="12758861" y="6713021"/>
                  </a:lnTo>
                  <a:lnTo>
                    <a:pt x="12758425" y="6708502"/>
                  </a:lnTo>
                  <a:lnTo>
                    <a:pt x="12755043" y="6706272"/>
                  </a:lnTo>
                  <a:lnTo>
                    <a:pt x="12751136" y="6703423"/>
                  </a:lnTo>
                  <a:lnTo>
                    <a:pt x="12748088" y="6701334"/>
                  </a:lnTo>
                  <a:close/>
                </a:path>
                <a:path w="18145125" h="10333990">
                  <a:moveTo>
                    <a:pt x="11228918" y="6048580"/>
                  </a:moveTo>
                  <a:lnTo>
                    <a:pt x="11224967" y="6047682"/>
                  </a:lnTo>
                  <a:lnTo>
                    <a:pt x="11220016" y="6046359"/>
                  </a:lnTo>
                  <a:lnTo>
                    <a:pt x="11216540" y="6045269"/>
                  </a:lnTo>
                  <a:lnTo>
                    <a:pt x="11212453" y="6047465"/>
                  </a:lnTo>
                  <a:lnTo>
                    <a:pt x="11211556" y="6051416"/>
                  </a:lnTo>
                  <a:lnTo>
                    <a:pt x="11210609" y="6054558"/>
                  </a:lnTo>
                  <a:lnTo>
                    <a:pt x="11212613" y="6058171"/>
                  </a:lnTo>
                  <a:lnTo>
                    <a:pt x="11216613" y="6059877"/>
                  </a:lnTo>
                  <a:lnTo>
                    <a:pt x="11221564" y="6061201"/>
                  </a:lnTo>
                  <a:lnTo>
                    <a:pt x="11225039" y="6062290"/>
                  </a:lnTo>
                  <a:lnTo>
                    <a:pt x="11229128" y="6060094"/>
                  </a:lnTo>
                  <a:lnTo>
                    <a:pt x="11230025" y="6056143"/>
                  </a:lnTo>
                  <a:lnTo>
                    <a:pt x="11231113" y="6052668"/>
                  </a:lnTo>
                  <a:lnTo>
                    <a:pt x="11228918" y="6048580"/>
                  </a:lnTo>
                  <a:close/>
                </a:path>
                <a:path w="18145125" h="10333990">
                  <a:moveTo>
                    <a:pt x="1603636" y="1930934"/>
                  </a:moveTo>
                  <a:lnTo>
                    <a:pt x="1599117" y="1931369"/>
                  </a:lnTo>
                  <a:lnTo>
                    <a:pt x="1596886" y="1934751"/>
                  </a:lnTo>
                  <a:lnTo>
                    <a:pt x="1594798" y="1937800"/>
                  </a:lnTo>
                  <a:lnTo>
                    <a:pt x="1595233" y="1942319"/>
                  </a:lnTo>
                  <a:lnTo>
                    <a:pt x="1598615" y="1944549"/>
                  </a:lnTo>
                  <a:lnTo>
                    <a:pt x="1602522" y="1947398"/>
                  </a:lnTo>
                  <a:lnTo>
                    <a:pt x="1606854" y="1949247"/>
                  </a:lnTo>
                  <a:lnTo>
                    <a:pt x="1610374" y="1948384"/>
                  </a:lnTo>
                  <a:lnTo>
                    <a:pt x="1612320" y="1945668"/>
                  </a:lnTo>
                  <a:lnTo>
                    <a:pt x="1614408" y="1942620"/>
                  </a:lnTo>
                  <a:lnTo>
                    <a:pt x="1613973" y="1938101"/>
                  </a:lnTo>
                  <a:lnTo>
                    <a:pt x="1610591" y="1935870"/>
                  </a:lnTo>
                  <a:lnTo>
                    <a:pt x="1606684" y="1933022"/>
                  </a:lnTo>
                  <a:lnTo>
                    <a:pt x="1603636" y="1930934"/>
                  </a:lnTo>
                  <a:close/>
                </a:path>
                <a:path w="18145125" h="10333990">
                  <a:moveTo>
                    <a:pt x="12674870" y="6650404"/>
                  </a:moveTo>
                  <a:lnTo>
                    <a:pt x="12670541" y="6651316"/>
                  </a:lnTo>
                  <a:lnTo>
                    <a:pt x="12666080" y="6658081"/>
                  </a:lnTo>
                  <a:lnTo>
                    <a:pt x="12666658" y="6662266"/>
                  </a:lnTo>
                  <a:lnTo>
                    <a:pt x="12670040" y="6664497"/>
                  </a:lnTo>
                  <a:lnTo>
                    <a:pt x="12674280" y="6667488"/>
                  </a:lnTo>
                  <a:lnTo>
                    <a:pt x="12675612" y="6668056"/>
                  </a:lnTo>
                  <a:lnTo>
                    <a:pt x="12675470" y="6668389"/>
                  </a:lnTo>
                  <a:lnTo>
                    <a:pt x="12678471" y="6669669"/>
                  </a:lnTo>
                  <a:lnTo>
                    <a:pt x="12682132" y="6668473"/>
                  </a:lnTo>
                  <a:lnTo>
                    <a:pt x="12684078" y="6665758"/>
                  </a:lnTo>
                  <a:lnTo>
                    <a:pt x="12686309" y="6662375"/>
                  </a:lnTo>
                  <a:lnTo>
                    <a:pt x="12685731" y="6658189"/>
                  </a:lnTo>
                  <a:lnTo>
                    <a:pt x="12682349" y="6655959"/>
                  </a:lnTo>
                  <a:lnTo>
                    <a:pt x="12678110" y="6652969"/>
                  </a:lnTo>
                  <a:lnTo>
                    <a:pt x="12674870" y="6650404"/>
                  </a:lnTo>
                  <a:close/>
                </a:path>
                <a:path w="18145125" h="10333990">
                  <a:moveTo>
                    <a:pt x="11314314" y="6070036"/>
                  </a:moveTo>
                  <a:lnTo>
                    <a:pt x="11310363" y="6069139"/>
                  </a:lnTo>
                  <a:lnTo>
                    <a:pt x="11305412" y="6067815"/>
                  </a:lnTo>
                  <a:lnTo>
                    <a:pt x="11301937" y="6066727"/>
                  </a:lnTo>
                  <a:lnTo>
                    <a:pt x="11297849" y="6068923"/>
                  </a:lnTo>
                  <a:lnTo>
                    <a:pt x="11296952" y="6072874"/>
                  </a:lnTo>
                  <a:lnTo>
                    <a:pt x="11295863" y="6076348"/>
                  </a:lnTo>
                  <a:lnTo>
                    <a:pt x="11297867" y="6079961"/>
                  </a:lnTo>
                  <a:lnTo>
                    <a:pt x="11300868" y="6081241"/>
                  </a:lnTo>
                  <a:lnTo>
                    <a:pt x="11301010" y="6080908"/>
                  </a:lnTo>
                  <a:lnTo>
                    <a:pt x="11302009" y="6081334"/>
                  </a:lnTo>
                  <a:lnTo>
                    <a:pt x="11306960" y="6082658"/>
                  </a:lnTo>
                  <a:lnTo>
                    <a:pt x="11310435" y="6083746"/>
                  </a:lnTo>
                  <a:lnTo>
                    <a:pt x="11314524" y="6081551"/>
                  </a:lnTo>
                  <a:lnTo>
                    <a:pt x="11315421" y="6077600"/>
                  </a:lnTo>
                  <a:lnTo>
                    <a:pt x="11316509" y="6074125"/>
                  </a:lnTo>
                  <a:lnTo>
                    <a:pt x="11314314" y="6070036"/>
                  </a:lnTo>
                  <a:close/>
                </a:path>
                <a:path w="18145125" h="10333990">
                  <a:moveTo>
                    <a:pt x="11400092" y="6092444"/>
                  </a:moveTo>
                  <a:lnTo>
                    <a:pt x="11396142" y="6091547"/>
                  </a:lnTo>
                  <a:lnTo>
                    <a:pt x="11391191" y="6090223"/>
                  </a:lnTo>
                  <a:lnTo>
                    <a:pt x="11387383" y="6088993"/>
                  </a:lnTo>
                  <a:lnTo>
                    <a:pt x="11383294" y="6091189"/>
                  </a:lnTo>
                  <a:lnTo>
                    <a:pt x="11382397" y="6095139"/>
                  </a:lnTo>
                  <a:lnTo>
                    <a:pt x="11381308" y="6098615"/>
                  </a:lnTo>
                  <a:lnTo>
                    <a:pt x="11382979" y="6102085"/>
                  </a:lnTo>
                  <a:lnTo>
                    <a:pt x="11387312" y="6103933"/>
                  </a:lnTo>
                  <a:lnTo>
                    <a:pt x="11392263" y="6105257"/>
                  </a:lnTo>
                  <a:lnTo>
                    <a:pt x="11396072" y="6106488"/>
                  </a:lnTo>
                  <a:lnTo>
                    <a:pt x="11400159" y="6104291"/>
                  </a:lnTo>
                  <a:lnTo>
                    <a:pt x="11401058" y="6100341"/>
                  </a:lnTo>
                  <a:lnTo>
                    <a:pt x="11402288" y="6096533"/>
                  </a:lnTo>
                  <a:lnTo>
                    <a:pt x="11400092" y="6092444"/>
                  </a:lnTo>
                  <a:close/>
                </a:path>
                <a:path w="18145125" h="10333990">
                  <a:moveTo>
                    <a:pt x="12601465" y="6601759"/>
                  </a:moveTo>
                  <a:lnTo>
                    <a:pt x="12597136" y="6602670"/>
                  </a:lnTo>
                  <a:lnTo>
                    <a:pt x="12592675" y="6609434"/>
                  </a:lnTo>
                  <a:lnTo>
                    <a:pt x="12593587" y="6613762"/>
                  </a:lnTo>
                  <a:lnTo>
                    <a:pt x="12596969" y="6615992"/>
                  </a:lnTo>
                  <a:lnTo>
                    <a:pt x="12601351" y="6618650"/>
                  </a:lnTo>
                  <a:lnTo>
                    <a:pt x="12605684" y="6620498"/>
                  </a:lnTo>
                  <a:lnTo>
                    <a:pt x="12609345" y="6619303"/>
                  </a:lnTo>
                  <a:lnTo>
                    <a:pt x="12611292" y="6616587"/>
                  </a:lnTo>
                  <a:lnTo>
                    <a:pt x="12613522" y="6613205"/>
                  </a:lnTo>
                  <a:lnTo>
                    <a:pt x="12612611" y="6608877"/>
                  </a:lnTo>
                  <a:lnTo>
                    <a:pt x="12609230" y="6606647"/>
                  </a:lnTo>
                  <a:lnTo>
                    <a:pt x="12604847" y="6603990"/>
                  </a:lnTo>
                  <a:lnTo>
                    <a:pt x="12601465" y="6601759"/>
                  </a:lnTo>
                  <a:close/>
                </a:path>
                <a:path w="18145125" h="10333990">
                  <a:moveTo>
                    <a:pt x="1532036" y="1879906"/>
                  </a:moveTo>
                  <a:lnTo>
                    <a:pt x="1527374" y="1880674"/>
                  </a:lnTo>
                  <a:lnTo>
                    <a:pt x="1523197" y="1886772"/>
                  </a:lnTo>
                  <a:lnTo>
                    <a:pt x="1523633" y="1891292"/>
                  </a:lnTo>
                  <a:lnTo>
                    <a:pt x="1527015" y="1893522"/>
                  </a:lnTo>
                  <a:lnTo>
                    <a:pt x="1530922" y="1896370"/>
                  </a:lnTo>
                  <a:lnTo>
                    <a:pt x="1535255" y="1898218"/>
                  </a:lnTo>
                  <a:lnTo>
                    <a:pt x="1538774" y="1897356"/>
                  </a:lnTo>
                  <a:lnTo>
                    <a:pt x="1540720" y="1894641"/>
                  </a:lnTo>
                  <a:lnTo>
                    <a:pt x="1542809" y="1891592"/>
                  </a:lnTo>
                  <a:lnTo>
                    <a:pt x="1542373" y="1887072"/>
                  </a:lnTo>
                  <a:lnTo>
                    <a:pt x="1538990" y="1884842"/>
                  </a:lnTo>
                  <a:lnTo>
                    <a:pt x="1535084" y="1881994"/>
                  </a:lnTo>
                  <a:lnTo>
                    <a:pt x="1532036" y="1879906"/>
                  </a:lnTo>
                  <a:close/>
                </a:path>
                <a:path w="18145125" h="10333990">
                  <a:moveTo>
                    <a:pt x="11484968" y="6116043"/>
                  </a:moveTo>
                  <a:lnTo>
                    <a:pt x="11481160" y="6114813"/>
                  </a:lnTo>
                  <a:lnTo>
                    <a:pt x="11476210" y="6113489"/>
                  </a:lnTo>
                  <a:lnTo>
                    <a:pt x="11472259" y="6112592"/>
                  </a:lnTo>
                  <a:lnTo>
                    <a:pt x="11468646" y="6114596"/>
                  </a:lnTo>
                  <a:lnTo>
                    <a:pt x="11467415" y="6118405"/>
                  </a:lnTo>
                  <a:lnTo>
                    <a:pt x="11466327" y="6121880"/>
                  </a:lnTo>
                  <a:lnTo>
                    <a:pt x="11467998" y="6125351"/>
                  </a:lnTo>
                  <a:lnTo>
                    <a:pt x="11472330" y="6127199"/>
                  </a:lnTo>
                  <a:lnTo>
                    <a:pt x="11477282" y="6128523"/>
                  </a:lnTo>
                  <a:lnTo>
                    <a:pt x="11481232" y="6129420"/>
                  </a:lnTo>
                  <a:lnTo>
                    <a:pt x="11484846" y="6127416"/>
                  </a:lnTo>
                  <a:lnTo>
                    <a:pt x="11486076" y="6123607"/>
                  </a:lnTo>
                  <a:lnTo>
                    <a:pt x="11486973" y="6119656"/>
                  </a:lnTo>
                  <a:lnTo>
                    <a:pt x="11484968" y="6116043"/>
                  </a:lnTo>
                  <a:close/>
                </a:path>
                <a:path w="18145125" h="10333990">
                  <a:moveTo>
                    <a:pt x="12526875" y="6554971"/>
                  </a:moveTo>
                  <a:lnTo>
                    <a:pt x="12522546" y="6555882"/>
                  </a:lnTo>
                  <a:lnTo>
                    <a:pt x="12520315" y="6559264"/>
                  </a:lnTo>
                  <a:lnTo>
                    <a:pt x="12518227" y="6562312"/>
                  </a:lnTo>
                  <a:lnTo>
                    <a:pt x="12519138" y="6566641"/>
                  </a:lnTo>
                  <a:lnTo>
                    <a:pt x="12522520" y="6568872"/>
                  </a:lnTo>
                  <a:lnTo>
                    <a:pt x="12526903" y="6571529"/>
                  </a:lnTo>
                  <a:lnTo>
                    <a:pt x="12527903" y="6571956"/>
                  </a:lnTo>
                  <a:lnTo>
                    <a:pt x="12527761" y="6572289"/>
                  </a:lnTo>
                  <a:lnTo>
                    <a:pt x="12530760" y="6573568"/>
                  </a:lnTo>
                  <a:lnTo>
                    <a:pt x="12534755" y="6572515"/>
                  </a:lnTo>
                  <a:lnTo>
                    <a:pt x="12536160" y="6569962"/>
                  </a:lnTo>
                  <a:lnTo>
                    <a:pt x="12536511" y="6569324"/>
                  </a:lnTo>
                  <a:lnTo>
                    <a:pt x="12538599" y="6566275"/>
                  </a:lnTo>
                  <a:lnTo>
                    <a:pt x="12537687" y="6561947"/>
                  </a:lnTo>
                  <a:lnTo>
                    <a:pt x="12534306" y="6559717"/>
                  </a:lnTo>
                  <a:lnTo>
                    <a:pt x="12529923" y="6557059"/>
                  </a:lnTo>
                  <a:lnTo>
                    <a:pt x="12526875" y="6554971"/>
                  </a:lnTo>
                  <a:close/>
                </a:path>
                <a:path w="18145125" h="10333990">
                  <a:moveTo>
                    <a:pt x="1461146" y="1827211"/>
                  </a:moveTo>
                  <a:lnTo>
                    <a:pt x="1456817" y="1828122"/>
                  </a:lnTo>
                  <a:lnTo>
                    <a:pt x="1454396" y="1831029"/>
                  </a:lnTo>
                  <a:lnTo>
                    <a:pt x="1451832" y="1834269"/>
                  </a:lnTo>
                  <a:lnTo>
                    <a:pt x="1452743" y="1838597"/>
                  </a:lnTo>
                  <a:lnTo>
                    <a:pt x="1455650" y="1841019"/>
                  </a:lnTo>
                  <a:lnTo>
                    <a:pt x="1459556" y="1843867"/>
                  </a:lnTo>
                  <a:lnTo>
                    <a:pt x="1464223" y="1845858"/>
                  </a:lnTo>
                  <a:lnTo>
                    <a:pt x="1467742" y="1844995"/>
                  </a:lnTo>
                  <a:lnTo>
                    <a:pt x="1469689" y="1842279"/>
                  </a:lnTo>
                  <a:lnTo>
                    <a:pt x="1472110" y="1839373"/>
                  </a:lnTo>
                  <a:lnTo>
                    <a:pt x="1471341" y="1834712"/>
                  </a:lnTo>
                  <a:lnTo>
                    <a:pt x="1468292" y="1832623"/>
                  </a:lnTo>
                  <a:lnTo>
                    <a:pt x="1464386" y="1829775"/>
                  </a:lnTo>
                  <a:lnTo>
                    <a:pt x="1461146" y="1827211"/>
                  </a:lnTo>
                  <a:close/>
                </a:path>
                <a:path w="18145125" h="10333990">
                  <a:moveTo>
                    <a:pt x="11569703" y="6139975"/>
                  </a:moveTo>
                  <a:lnTo>
                    <a:pt x="11565894" y="6138745"/>
                  </a:lnTo>
                  <a:lnTo>
                    <a:pt x="11560944" y="6137421"/>
                  </a:lnTo>
                  <a:lnTo>
                    <a:pt x="11556994" y="6136524"/>
                  </a:lnTo>
                  <a:lnTo>
                    <a:pt x="11553381" y="6138528"/>
                  </a:lnTo>
                  <a:lnTo>
                    <a:pt x="11552150" y="6142337"/>
                  </a:lnTo>
                  <a:lnTo>
                    <a:pt x="11551062" y="6145812"/>
                  </a:lnTo>
                  <a:lnTo>
                    <a:pt x="11552732" y="6149283"/>
                  </a:lnTo>
                  <a:lnTo>
                    <a:pt x="11557066" y="6151132"/>
                  </a:lnTo>
                  <a:lnTo>
                    <a:pt x="11562016" y="6152455"/>
                  </a:lnTo>
                  <a:lnTo>
                    <a:pt x="11565967" y="6153352"/>
                  </a:lnTo>
                  <a:lnTo>
                    <a:pt x="11569580" y="6151347"/>
                  </a:lnTo>
                  <a:lnTo>
                    <a:pt x="11570810" y="6147539"/>
                  </a:lnTo>
                  <a:lnTo>
                    <a:pt x="11571708" y="6143588"/>
                  </a:lnTo>
                  <a:lnTo>
                    <a:pt x="11569703" y="6139975"/>
                  </a:lnTo>
                  <a:close/>
                </a:path>
                <a:path w="18145125" h="10333990">
                  <a:moveTo>
                    <a:pt x="12450906" y="6509565"/>
                  </a:moveTo>
                  <a:lnTo>
                    <a:pt x="12446577" y="6510476"/>
                  </a:lnTo>
                  <a:lnTo>
                    <a:pt x="12442783" y="6517524"/>
                  </a:lnTo>
                  <a:lnTo>
                    <a:pt x="12443695" y="6521852"/>
                  </a:lnTo>
                  <a:lnTo>
                    <a:pt x="12447220" y="6523750"/>
                  </a:lnTo>
                  <a:lnTo>
                    <a:pt x="12451600" y="6526407"/>
                  </a:lnTo>
                  <a:lnTo>
                    <a:pt x="12455600" y="6528113"/>
                  </a:lnTo>
                  <a:lnTo>
                    <a:pt x="12459595" y="6527059"/>
                  </a:lnTo>
                  <a:lnTo>
                    <a:pt x="12461350" y="6523869"/>
                  </a:lnTo>
                  <a:lnTo>
                    <a:pt x="12463247" y="6520344"/>
                  </a:lnTo>
                  <a:lnTo>
                    <a:pt x="12462337" y="6516017"/>
                  </a:lnTo>
                  <a:lnTo>
                    <a:pt x="12458813" y="6514120"/>
                  </a:lnTo>
                  <a:lnTo>
                    <a:pt x="12454430" y="6511462"/>
                  </a:lnTo>
                  <a:lnTo>
                    <a:pt x="12450906" y="6509565"/>
                  </a:lnTo>
                  <a:close/>
                </a:path>
                <a:path w="18145125" h="10333990">
                  <a:moveTo>
                    <a:pt x="11654061" y="6165717"/>
                  </a:moveTo>
                  <a:lnTo>
                    <a:pt x="11649967" y="6165152"/>
                  </a:lnTo>
                  <a:lnTo>
                    <a:pt x="11645301" y="6163162"/>
                  </a:lnTo>
                  <a:lnTo>
                    <a:pt x="11641825" y="6162073"/>
                  </a:lnTo>
                  <a:lnTo>
                    <a:pt x="11637879" y="6163936"/>
                  </a:lnTo>
                  <a:lnTo>
                    <a:pt x="11636649" y="6167745"/>
                  </a:lnTo>
                  <a:lnTo>
                    <a:pt x="11635561" y="6171220"/>
                  </a:lnTo>
                  <a:lnTo>
                    <a:pt x="11637232" y="6174691"/>
                  </a:lnTo>
                  <a:lnTo>
                    <a:pt x="11640565" y="6176112"/>
                  </a:lnTo>
                  <a:lnTo>
                    <a:pt x="11640423" y="6176446"/>
                  </a:lnTo>
                  <a:lnTo>
                    <a:pt x="11640756" y="6176588"/>
                  </a:lnTo>
                  <a:lnTo>
                    <a:pt x="11641374" y="6176063"/>
                  </a:lnTo>
                  <a:lnTo>
                    <a:pt x="11646039" y="6178053"/>
                  </a:lnTo>
                  <a:lnTo>
                    <a:pt x="11649514" y="6179142"/>
                  </a:lnTo>
                  <a:lnTo>
                    <a:pt x="11653461" y="6177280"/>
                  </a:lnTo>
                  <a:lnTo>
                    <a:pt x="11655922" y="6169663"/>
                  </a:lnTo>
                  <a:lnTo>
                    <a:pt x="11654061" y="6165717"/>
                  </a:lnTo>
                  <a:close/>
                </a:path>
                <a:path w="18145125" h="10333990">
                  <a:moveTo>
                    <a:pt x="12374227" y="6465824"/>
                  </a:moveTo>
                  <a:lnTo>
                    <a:pt x="12369757" y="6467070"/>
                  </a:lnTo>
                  <a:lnTo>
                    <a:pt x="12367860" y="6470595"/>
                  </a:lnTo>
                  <a:lnTo>
                    <a:pt x="12365629" y="6473976"/>
                  </a:lnTo>
                  <a:lnTo>
                    <a:pt x="12366873" y="6478446"/>
                  </a:lnTo>
                  <a:lnTo>
                    <a:pt x="12370255" y="6480677"/>
                  </a:lnTo>
                  <a:lnTo>
                    <a:pt x="12375588" y="6482951"/>
                  </a:lnTo>
                  <a:lnTo>
                    <a:pt x="12375445" y="6483285"/>
                  </a:lnTo>
                  <a:lnTo>
                    <a:pt x="12378446" y="6484565"/>
                  </a:lnTo>
                  <a:lnTo>
                    <a:pt x="12382582" y="6483178"/>
                  </a:lnTo>
                  <a:lnTo>
                    <a:pt x="12384338" y="6479987"/>
                  </a:lnTo>
                  <a:lnTo>
                    <a:pt x="12386568" y="6476605"/>
                  </a:lnTo>
                  <a:lnTo>
                    <a:pt x="12385324" y="6472134"/>
                  </a:lnTo>
                  <a:lnTo>
                    <a:pt x="12381943" y="6469904"/>
                  </a:lnTo>
                  <a:lnTo>
                    <a:pt x="12377276" y="6467913"/>
                  </a:lnTo>
                  <a:lnTo>
                    <a:pt x="12374227" y="6465824"/>
                  </a:lnTo>
                  <a:close/>
                </a:path>
                <a:path w="18145125" h="10333990">
                  <a:moveTo>
                    <a:pt x="11738323" y="6192600"/>
                  </a:moveTo>
                  <a:lnTo>
                    <a:pt x="11734373" y="6191703"/>
                  </a:lnTo>
                  <a:lnTo>
                    <a:pt x="11729705" y="6189712"/>
                  </a:lnTo>
                  <a:lnTo>
                    <a:pt x="11725897" y="6188482"/>
                  </a:lnTo>
                  <a:lnTo>
                    <a:pt x="11722284" y="6190485"/>
                  </a:lnTo>
                  <a:lnTo>
                    <a:pt x="11719298" y="6197485"/>
                  </a:lnTo>
                  <a:lnTo>
                    <a:pt x="11721161" y="6201431"/>
                  </a:lnTo>
                  <a:lnTo>
                    <a:pt x="11724827" y="6202995"/>
                  </a:lnTo>
                  <a:lnTo>
                    <a:pt x="11725303" y="6202804"/>
                  </a:lnTo>
                  <a:lnTo>
                    <a:pt x="11729970" y="6204795"/>
                  </a:lnTo>
                  <a:lnTo>
                    <a:pt x="11733778" y="6206025"/>
                  </a:lnTo>
                  <a:lnTo>
                    <a:pt x="11737390" y="6204020"/>
                  </a:lnTo>
                  <a:lnTo>
                    <a:pt x="11738954" y="6200354"/>
                  </a:lnTo>
                  <a:lnTo>
                    <a:pt x="11740185" y="6196546"/>
                  </a:lnTo>
                  <a:lnTo>
                    <a:pt x="11738323" y="6192600"/>
                  </a:lnTo>
                  <a:close/>
                </a:path>
                <a:path w="18145125" h="10333990">
                  <a:moveTo>
                    <a:pt x="1390399" y="1774183"/>
                  </a:moveTo>
                  <a:lnTo>
                    <a:pt x="1386070" y="1775094"/>
                  </a:lnTo>
                  <a:lnTo>
                    <a:pt x="1383649" y="1778001"/>
                  </a:lnTo>
                  <a:lnTo>
                    <a:pt x="1381085" y="1781241"/>
                  </a:lnTo>
                  <a:lnTo>
                    <a:pt x="1381996" y="1785569"/>
                  </a:lnTo>
                  <a:lnTo>
                    <a:pt x="1384903" y="1787991"/>
                  </a:lnTo>
                  <a:lnTo>
                    <a:pt x="1388809" y="1790839"/>
                  </a:lnTo>
                  <a:lnTo>
                    <a:pt x="1390476" y="1791550"/>
                  </a:lnTo>
                  <a:lnTo>
                    <a:pt x="1390333" y="1791883"/>
                  </a:lnTo>
                  <a:lnTo>
                    <a:pt x="1393333" y="1793163"/>
                  </a:lnTo>
                  <a:lnTo>
                    <a:pt x="1396853" y="1792300"/>
                  </a:lnTo>
                  <a:lnTo>
                    <a:pt x="1398799" y="1789585"/>
                  </a:lnTo>
                  <a:lnTo>
                    <a:pt x="1401363" y="1786345"/>
                  </a:lnTo>
                  <a:lnTo>
                    <a:pt x="1400451" y="1782017"/>
                  </a:lnTo>
                  <a:lnTo>
                    <a:pt x="1397545" y="1779595"/>
                  </a:lnTo>
                  <a:lnTo>
                    <a:pt x="1393638" y="1776746"/>
                  </a:lnTo>
                  <a:lnTo>
                    <a:pt x="1390399" y="1774183"/>
                  </a:lnTo>
                  <a:close/>
                </a:path>
                <a:path w="18145125" h="10333990">
                  <a:moveTo>
                    <a:pt x="12295886" y="6424135"/>
                  </a:moveTo>
                  <a:lnTo>
                    <a:pt x="12291416" y="6425379"/>
                  </a:lnTo>
                  <a:lnTo>
                    <a:pt x="12289852" y="6429046"/>
                  </a:lnTo>
                  <a:lnTo>
                    <a:pt x="12287955" y="6432570"/>
                  </a:lnTo>
                  <a:lnTo>
                    <a:pt x="12289341" y="6436707"/>
                  </a:lnTo>
                  <a:lnTo>
                    <a:pt x="12292724" y="6438938"/>
                  </a:lnTo>
                  <a:lnTo>
                    <a:pt x="12301389" y="6442634"/>
                  </a:lnTo>
                  <a:lnTo>
                    <a:pt x="12305527" y="6441247"/>
                  </a:lnTo>
                  <a:lnTo>
                    <a:pt x="12306949" y="6437914"/>
                  </a:lnTo>
                  <a:lnTo>
                    <a:pt x="12308846" y="6434390"/>
                  </a:lnTo>
                  <a:lnTo>
                    <a:pt x="12307458" y="6430253"/>
                  </a:lnTo>
                  <a:lnTo>
                    <a:pt x="12304076" y="6428022"/>
                  </a:lnTo>
                  <a:lnTo>
                    <a:pt x="12299411" y="6426032"/>
                  </a:lnTo>
                  <a:lnTo>
                    <a:pt x="12295886" y="6424135"/>
                  </a:lnTo>
                  <a:close/>
                </a:path>
                <a:path w="18145125" h="10333990">
                  <a:moveTo>
                    <a:pt x="11821685" y="6220674"/>
                  </a:moveTo>
                  <a:lnTo>
                    <a:pt x="11817734" y="6219777"/>
                  </a:lnTo>
                  <a:lnTo>
                    <a:pt x="11813068" y="6217786"/>
                  </a:lnTo>
                  <a:lnTo>
                    <a:pt x="11809259" y="6216556"/>
                  </a:lnTo>
                  <a:lnTo>
                    <a:pt x="11805647" y="6218560"/>
                  </a:lnTo>
                  <a:lnTo>
                    <a:pt x="11802661" y="6225559"/>
                  </a:lnTo>
                  <a:lnTo>
                    <a:pt x="11804523" y="6229506"/>
                  </a:lnTo>
                  <a:lnTo>
                    <a:pt x="11807856" y="6230928"/>
                  </a:lnTo>
                  <a:lnTo>
                    <a:pt x="11808331" y="6230736"/>
                  </a:lnTo>
                  <a:lnTo>
                    <a:pt x="11813332" y="6232869"/>
                  </a:lnTo>
                  <a:lnTo>
                    <a:pt x="11817140" y="6234099"/>
                  </a:lnTo>
                  <a:lnTo>
                    <a:pt x="11820753" y="6232095"/>
                  </a:lnTo>
                  <a:lnTo>
                    <a:pt x="11822317" y="6228429"/>
                  </a:lnTo>
                  <a:lnTo>
                    <a:pt x="11823548" y="6224620"/>
                  </a:lnTo>
                  <a:lnTo>
                    <a:pt x="11821685" y="6220674"/>
                  </a:lnTo>
                  <a:close/>
                </a:path>
                <a:path w="18145125" h="10333990">
                  <a:moveTo>
                    <a:pt x="12217360" y="6384728"/>
                  </a:moveTo>
                  <a:lnTo>
                    <a:pt x="12212888" y="6385972"/>
                  </a:lnTo>
                  <a:lnTo>
                    <a:pt x="12210807" y="6390600"/>
                  </a:lnTo>
                  <a:lnTo>
                    <a:pt x="12209427" y="6393163"/>
                  </a:lnTo>
                  <a:lnTo>
                    <a:pt x="12210814" y="6397300"/>
                  </a:lnTo>
                  <a:lnTo>
                    <a:pt x="12214338" y="6399197"/>
                  </a:lnTo>
                  <a:lnTo>
                    <a:pt x="12222670" y="6402751"/>
                  </a:lnTo>
                  <a:lnTo>
                    <a:pt x="12226807" y="6401365"/>
                  </a:lnTo>
                  <a:lnTo>
                    <a:pt x="12228746" y="6397071"/>
                  </a:lnTo>
                  <a:lnTo>
                    <a:pt x="12230126" y="6394507"/>
                  </a:lnTo>
                  <a:lnTo>
                    <a:pt x="12228740" y="6390371"/>
                  </a:lnTo>
                  <a:lnTo>
                    <a:pt x="12225216" y="6388473"/>
                  </a:lnTo>
                  <a:lnTo>
                    <a:pt x="12220550" y="6386483"/>
                  </a:lnTo>
                  <a:lnTo>
                    <a:pt x="12217360" y="6384728"/>
                  </a:lnTo>
                  <a:close/>
                </a:path>
                <a:path w="18145125" h="10333990">
                  <a:moveTo>
                    <a:pt x="11904384" y="6251224"/>
                  </a:moveTo>
                  <a:lnTo>
                    <a:pt x="11892718" y="6246247"/>
                  </a:lnTo>
                  <a:lnTo>
                    <a:pt x="11888772" y="6248109"/>
                  </a:lnTo>
                  <a:lnTo>
                    <a:pt x="11885644" y="6255442"/>
                  </a:lnTo>
                  <a:lnTo>
                    <a:pt x="11887507" y="6259388"/>
                  </a:lnTo>
                  <a:lnTo>
                    <a:pt x="11899171" y="6264364"/>
                  </a:lnTo>
                  <a:lnTo>
                    <a:pt x="11903118" y="6262502"/>
                  </a:lnTo>
                  <a:lnTo>
                    <a:pt x="11906246" y="6255169"/>
                  </a:lnTo>
                  <a:lnTo>
                    <a:pt x="11904384" y="6251224"/>
                  </a:lnTo>
                  <a:close/>
                </a:path>
                <a:path w="18145125" h="10333990">
                  <a:moveTo>
                    <a:pt x="12148835" y="6352346"/>
                  </a:moveTo>
                  <a:lnTo>
                    <a:pt x="12137170" y="6347370"/>
                  </a:lnTo>
                  <a:lnTo>
                    <a:pt x="12133032" y="6348757"/>
                  </a:lnTo>
                  <a:lnTo>
                    <a:pt x="12130046" y="6355756"/>
                  </a:lnTo>
                  <a:lnTo>
                    <a:pt x="12131292" y="6360227"/>
                  </a:lnTo>
                  <a:lnTo>
                    <a:pt x="12142956" y="6365203"/>
                  </a:lnTo>
                  <a:lnTo>
                    <a:pt x="12147094" y="6363816"/>
                  </a:lnTo>
                  <a:lnTo>
                    <a:pt x="12150080" y="6356817"/>
                  </a:lnTo>
                  <a:lnTo>
                    <a:pt x="12148835" y="6352346"/>
                  </a:lnTo>
                  <a:close/>
                </a:path>
                <a:path w="18145125" h="10333990">
                  <a:moveTo>
                    <a:pt x="11986657" y="6282773"/>
                  </a:moveTo>
                  <a:lnTo>
                    <a:pt x="11974657" y="6277654"/>
                  </a:lnTo>
                  <a:lnTo>
                    <a:pt x="11970713" y="6279517"/>
                  </a:lnTo>
                  <a:lnTo>
                    <a:pt x="11969149" y="6283183"/>
                  </a:lnTo>
                  <a:lnTo>
                    <a:pt x="11968030" y="6286645"/>
                  </a:lnTo>
                  <a:lnTo>
                    <a:pt x="11967918" y="6286992"/>
                  </a:lnTo>
                  <a:lnTo>
                    <a:pt x="11969447" y="6290796"/>
                  </a:lnTo>
                  <a:lnTo>
                    <a:pt x="11981446" y="6295914"/>
                  </a:lnTo>
                  <a:lnTo>
                    <a:pt x="11985393" y="6294051"/>
                  </a:lnTo>
                  <a:lnTo>
                    <a:pt x="11988520" y="6286719"/>
                  </a:lnTo>
                  <a:lnTo>
                    <a:pt x="11986657" y="6282773"/>
                  </a:lnTo>
                  <a:close/>
                </a:path>
                <a:path w="18145125" h="10333990">
                  <a:moveTo>
                    <a:pt x="12068553" y="6316131"/>
                  </a:moveTo>
                  <a:lnTo>
                    <a:pt x="12056553" y="6311012"/>
                  </a:lnTo>
                  <a:lnTo>
                    <a:pt x="12052274" y="6312732"/>
                  </a:lnTo>
                  <a:lnTo>
                    <a:pt x="12049146" y="6320065"/>
                  </a:lnTo>
                  <a:lnTo>
                    <a:pt x="12050866" y="6324344"/>
                  </a:lnTo>
                  <a:lnTo>
                    <a:pt x="12059199" y="6327899"/>
                  </a:lnTo>
                  <a:lnTo>
                    <a:pt x="12059008" y="6327423"/>
                  </a:lnTo>
                  <a:lnTo>
                    <a:pt x="12062674" y="6328987"/>
                  </a:lnTo>
                  <a:lnTo>
                    <a:pt x="12066811" y="6327600"/>
                  </a:lnTo>
                  <a:lnTo>
                    <a:pt x="12069939" y="6320268"/>
                  </a:lnTo>
                  <a:lnTo>
                    <a:pt x="12068553" y="6316131"/>
                  </a:lnTo>
                  <a:close/>
                </a:path>
                <a:path w="18145125" h="10333990">
                  <a:moveTo>
                    <a:pt x="1320887" y="1720106"/>
                  </a:moveTo>
                  <a:lnTo>
                    <a:pt x="1316558" y="1721018"/>
                  </a:lnTo>
                  <a:lnTo>
                    <a:pt x="1314137" y="1723924"/>
                  </a:lnTo>
                  <a:lnTo>
                    <a:pt x="1311573" y="1727164"/>
                  </a:lnTo>
                  <a:lnTo>
                    <a:pt x="1312484" y="1731492"/>
                  </a:lnTo>
                  <a:lnTo>
                    <a:pt x="1319155" y="1737096"/>
                  </a:lnTo>
                  <a:lnTo>
                    <a:pt x="1323822" y="1739086"/>
                  </a:lnTo>
                  <a:lnTo>
                    <a:pt x="1327199" y="1738557"/>
                  </a:lnTo>
                  <a:lnTo>
                    <a:pt x="1329145" y="1735842"/>
                  </a:lnTo>
                  <a:lnTo>
                    <a:pt x="1331709" y="1732602"/>
                  </a:lnTo>
                  <a:lnTo>
                    <a:pt x="1330798" y="1728274"/>
                  </a:lnTo>
                  <a:lnTo>
                    <a:pt x="1324127" y="1722670"/>
                  </a:lnTo>
                  <a:lnTo>
                    <a:pt x="1320887" y="1720106"/>
                  </a:lnTo>
                  <a:close/>
                </a:path>
                <a:path w="18145125" h="10333990">
                  <a:moveTo>
                    <a:pt x="1252184" y="1665981"/>
                  </a:moveTo>
                  <a:lnTo>
                    <a:pt x="1247664" y="1666417"/>
                  </a:lnTo>
                  <a:lnTo>
                    <a:pt x="1242821" y="1672229"/>
                  </a:lnTo>
                  <a:lnTo>
                    <a:pt x="1243257" y="1676749"/>
                  </a:lnTo>
                  <a:lnTo>
                    <a:pt x="1249927" y="1682352"/>
                  </a:lnTo>
                  <a:lnTo>
                    <a:pt x="1251594" y="1683063"/>
                  </a:lnTo>
                  <a:lnTo>
                    <a:pt x="1251452" y="1683396"/>
                  </a:lnTo>
                  <a:lnTo>
                    <a:pt x="1254452" y="1684676"/>
                  </a:lnTo>
                  <a:lnTo>
                    <a:pt x="1257829" y="1684147"/>
                  </a:lnTo>
                  <a:lnTo>
                    <a:pt x="1259775" y="1681432"/>
                  </a:lnTo>
                  <a:lnTo>
                    <a:pt x="1262197" y="1678525"/>
                  </a:lnTo>
                  <a:lnTo>
                    <a:pt x="1261761" y="1674005"/>
                  </a:lnTo>
                  <a:lnTo>
                    <a:pt x="1252184" y="1665981"/>
                  </a:lnTo>
                  <a:close/>
                </a:path>
                <a:path w="18145125" h="10333990">
                  <a:moveTo>
                    <a:pt x="1183525" y="1609905"/>
                  </a:moveTo>
                  <a:lnTo>
                    <a:pt x="1179005" y="1610340"/>
                  </a:lnTo>
                  <a:lnTo>
                    <a:pt x="1174162" y="1616153"/>
                  </a:lnTo>
                  <a:lnTo>
                    <a:pt x="1174598" y="1620673"/>
                  </a:lnTo>
                  <a:lnTo>
                    <a:pt x="1181269" y="1626276"/>
                  </a:lnTo>
                  <a:lnTo>
                    <a:pt x="1183269" y="1627129"/>
                  </a:lnTo>
                  <a:lnTo>
                    <a:pt x="1182793" y="1627320"/>
                  </a:lnTo>
                  <a:lnTo>
                    <a:pt x="1185793" y="1628600"/>
                  </a:lnTo>
                  <a:lnTo>
                    <a:pt x="1188979" y="1627595"/>
                  </a:lnTo>
                  <a:lnTo>
                    <a:pt x="1191116" y="1625355"/>
                  </a:lnTo>
                  <a:lnTo>
                    <a:pt x="1193537" y="1622449"/>
                  </a:lnTo>
                  <a:lnTo>
                    <a:pt x="1193102" y="1617929"/>
                  </a:lnTo>
                  <a:lnTo>
                    <a:pt x="1183525" y="1609905"/>
                  </a:lnTo>
                  <a:close/>
                </a:path>
                <a:path w="18145125" h="10333990">
                  <a:moveTo>
                    <a:pt x="1116293" y="1553255"/>
                  </a:moveTo>
                  <a:lnTo>
                    <a:pt x="1111773" y="1553691"/>
                  </a:lnTo>
                  <a:lnTo>
                    <a:pt x="1106929" y="1559503"/>
                  </a:lnTo>
                  <a:lnTo>
                    <a:pt x="1107366" y="1564023"/>
                  </a:lnTo>
                  <a:lnTo>
                    <a:pt x="1114036" y="1569626"/>
                  </a:lnTo>
                  <a:lnTo>
                    <a:pt x="1116036" y="1570479"/>
                  </a:lnTo>
                  <a:lnTo>
                    <a:pt x="1115561" y="1570670"/>
                  </a:lnTo>
                  <a:lnTo>
                    <a:pt x="1118560" y="1571949"/>
                  </a:lnTo>
                  <a:lnTo>
                    <a:pt x="1121747" y="1570945"/>
                  </a:lnTo>
                  <a:lnTo>
                    <a:pt x="1123884" y="1568705"/>
                  </a:lnTo>
                  <a:lnTo>
                    <a:pt x="1126306" y="1565799"/>
                  </a:lnTo>
                  <a:lnTo>
                    <a:pt x="1125870" y="1561279"/>
                  </a:lnTo>
                  <a:lnTo>
                    <a:pt x="1116293" y="1553255"/>
                  </a:lnTo>
                  <a:close/>
                </a:path>
                <a:path w="18145125" h="10333990">
                  <a:moveTo>
                    <a:pt x="1050246" y="1494747"/>
                  </a:moveTo>
                  <a:lnTo>
                    <a:pt x="1045727" y="1495183"/>
                  </a:lnTo>
                  <a:lnTo>
                    <a:pt x="1043305" y="1498089"/>
                  </a:lnTo>
                  <a:lnTo>
                    <a:pt x="1040408" y="1501187"/>
                  </a:lnTo>
                  <a:lnTo>
                    <a:pt x="1040844" y="1505706"/>
                  </a:lnTo>
                  <a:lnTo>
                    <a:pt x="1047515" y="1511309"/>
                  </a:lnTo>
                  <a:lnTo>
                    <a:pt x="1048040" y="1511928"/>
                  </a:lnTo>
                  <a:lnTo>
                    <a:pt x="1052372" y="1513776"/>
                  </a:lnTo>
                  <a:lnTo>
                    <a:pt x="1055416" y="1513104"/>
                  </a:lnTo>
                  <a:lnTo>
                    <a:pt x="1057554" y="1510864"/>
                  </a:lnTo>
                  <a:lnTo>
                    <a:pt x="1060451" y="1507767"/>
                  </a:lnTo>
                  <a:lnTo>
                    <a:pt x="1060014" y="1503247"/>
                  </a:lnTo>
                  <a:lnTo>
                    <a:pt x="1053344" y="1497644"/>
                  </a:lnTo>
                  <a:lnTo>
                    <a:pt x="1050246" y="1494747"/>
                  </a:lnTo>
                  <a:close/>
                </a:path>
                <a:path w="18145125" h="10333990">
                  <a:moveTo>
                    <a:pt x="985151" y="1435857"/>
                  </a:moveTo>
                  <a:lnTo>
                    <a:pt x="980774" y="1435959"/>
                  </a:lnTo>
                  <a:lnTo>
                    <a:pt x="978019" y="1438724"/>
                  </a:lnTo>
                  <a:lnTo>
                    <a:pt x="975597" y="1441630"/>
                  </a:lnTo>
                  <a:lnTo>
                    <a:pt x="975700" y="1446008"/>
                  </a:lnTo>
                  <a:lnTo>
                    <a:pt x="978464" y="1448763"/>
                  </a:lnTo>
                  <a:lnTo>
                    <a:pt x="982086" y="1452277"/>
                  </a:lnTo>
                  <a:lnTo>
                    <a:pt x="982611" y="1452895"/>
                  </a:lnTo>
                  <a:lnTo>
                    <a:pt x="986944" y="1454743"/>
                  </a:lnTo>
                  <a:lnTo>
                    <a:pt x="989988" y="1454073"/>
                  </a:lnTo>
                  <a:lnTo>
                    <a:pt x="992125" y="1451832"/>
                  </a:lnTo>
                  <a:lnTo>
                    <a:pt x="994547" y="1448926"/>
                  </a:lnTo>
                  <a:lnTo>
                    <a:pt x="994444" y="1444549"/>
                  </a:lnTo>
                  <a:lnTo>
                    <a:pt x="991680" y="1441794"/>
                  </a:lnTo>
                  <a:lnTo>
                    <a:pt x="988058" y="1438279"/>
                  </a:lnTo>
                  <a:lnTo>
                    <a:pt x="985151" y="1435857"/>
                  </a:lnTo>
                  <a:close/>
                </a:path>
                <a:path w="18145125" h="10333990">
                  <a:moveTo>
                    <a:pt x="920624" y="1375634"/>
                  </a:moveTo>
                  <a:lnTo>
                    <a:pt x="916248" y="1375736"/>
                  </a:lnTo>
                  <a:lnTo>
                    <a:pt x="910737" y="1381265"/>
                  </a:lnTo>
                  <a:lnTo>
                    <a:pt x="910840" y="1385642"/>
                  </a:lnTo>
                  <a:lnTo>
                    <a:pt x="913604" y="1388397"/>
                  </a:lnTo>
                  <a:lnTo>
                    <a:pt x="917227" y="1391912"/>
                  </a:lnTo>
                  <a:lnTo>
                    <a:pt x="917751" y="1392530"/>
                  </a:lnTo>
                  <a:lnTo>
                    <a:pt x="919418" y="1393241"/>
                  </a:lnTo>
                  <a:lnTo>
                    <a:pt x="919276" y="1393574"/>
                  </a:lnTo>
                  <a:lnTo>
                    <a:pt x="921942" y="1394712"/>
                  </a:lnTo>
                  <a:lnTo>
                    <a:pt x="924986" y="1394040"/>
                  </a:lnTo>
                  <a:lnTo>
                    <a:pt x="927123" y="1391801"/>
                  </a:lnTo>
                  <a:lnTo>
                    <a:pt x="929878" y="1389036"/>
                  </a:lnTo>
                  <a:lnTo>
                    <a:pt x="929776" y="1384659"/>
                  </a:lnTo>
                  <a:lnTo>
                    <a:pt x="927011" y="1381903"/>
                  </a:lnTo>
                  <a:lnTo>
                    <a:pt x="923389" y="1378389"/>
                  </a:lnTo>
                  <a:lnTo>
                    <a:pt x="920624" y="1375634"/>
                  </a:lnTo>
                  <a:close/>
                </a:path>
                <a:path w="18145125" h="10333990">
                  <a:moveTo>
                    <a:pt x="857334" y="1314362"/>
                  </a:moveTo>
                  <a:lnTo>
                    <a:pt x="852957" y="1314465"/>
                  </a:lnTo>
                  <a:lnTo>
                    <a:pt x="847447" y="1319993"/>
                  </a:lnTo>
                  <a:lnTo>
                    <a:pt x="847549" y="1324371"/>
                  </a:lnTo>
                  <a:lnTo>
                    <a:pt x="850314" y="1327126"/>
                  </a:lnTo>
                  <a:lnTo>
                    <a:pt x="853935" y="1330640"/>
                  </a:lnTo>
                  <a:lnTo>
                    <a:pt x="854460" y="1331258"/>
                  </a:lnTo>
                  <a:lnTo>
                    <a:pt x="858793" y="1333106"/>
                  </a:lnTo>
                  <a:lnTo>
                    <a:pt x="861695" y="1332768"/>
                  </a:lnTo>
                  <a:lnTo>
                    <a:pt x="863832" y="1330529"/>
                  </a:lnTo>
                  <a:lnTo>
                    <a:pt x="866587" y="1327764"/>
                  </a:lnTo>
                  <a:lnTo>
                    <a:pt x="866484" y="1323387"/>
                  </a:lnTo>
                  <a:lnTo>
                    <a:pt x="863720" y="1320632"/>
                  </a:lnTo>
                  <a:lnTo>
                    <a:pt x="860098" y="1317117"/>
                  </a:lnTo>
                  <a:lnTo>
                    <a:pt x="857334" y="1314362"/>
                  </a:lnTo>
                  <a:close/>
                </a:path>
                <a:path w="18145125" h="10333990">
                  <a:moveTo>
                    <a:pt x="796038" y="1251184"/>
                  </a:moveTo>
                  <a:lnTo>
                    <a:pt x="791328" y="1251144"/>
                  </a:lnTo>
                  <a:lnTo>
                    <a:pt x="788572" y="1253908"/>
                  </a:lnTo>
                  <a:lnTo>
                    <a:pt x="785484" y="1256531"/>
                  </a:lnTo>
                  <a:lnTo>
                    <a:pt x="785444" y="1261241"/>
                  </a:lnTo>
                  <a:lnTo>
                    <a:pt x="788209" y="1263996"/>
                  </a:lnTo>
                  <a:lnTo>
                    <a:pt x="791831" y="1267511"/>
                  </a:lnTo>
                  <a:lnTo>
                    <a:pt x="792546" y="1268604"/>
                  </a:lnTo>
                  <a:lnTo>
                    <a:pt x="796879" y="1270452"/>
                  </a:lnTo>
                  <a:lnTo>
                    <a:pt x="799923" y="1269781"/>
                  </a:lnTo>
                  <a:lnTo>
                    <a:pt x="801918" y="1267874"/>
                  </a:lnTo>
                  <a:lnTo>
                    <a:pt x="805007" y="1265252"/>
                  </a:lnTo>
                  <a:lnTo>
                    <a:pt x="805047" y="1260541"/>
                  </a:lnTo>
                  <a:lnTo>
                    <a:pt x="802282" y="1257786"/>
                  </a:lnTo>
                  <a:lnTo>
                    <a:pt x="798660" y="1254272"/>
                  </a:lnTo>
                  <a:lnTo>
                    <a:pt x="796038" y="1251184"/>
                  </a:lnTo>
                  <a:close/>
                </a:path>
                <a:path w="18145125" h="10333990">
                  <a:moveTo>
                    <a:pt x="735026" y="1187338"/>
                  </a:moveTo>
                  <a:lnTo>
                    <a:pt x="730458" y="1186966"/>
                  </a:lnTo>
                  <a:lnTo>
                    <a:pt x="724948" y="1192494"/>
                  </a:lnTo>
                  <a:lnTo>
                    <a:pt x="724575" y="1197063"/>
                  </a:lnTo>
                  <a:lnTo>
                    <a:pt x="727339" y="1199818"/>
                  </a:lnTo>
                  <a:lnTo>
                    <a:pt x="730819" y="1203665"/>
                  </a:lnTo>
                  <a:lnTo>
                    <a:pt x="731535" y="1204759"/>
                  </a:lnTo>
                  <a:lnTo>
                    <a:pt x="735868" y="1206607"/>
                  </a:lnTo>
                  <a:lnTo>
                    <a:pt x="738912" y="1205935"/>
                  </a:lnTo>
                  <a:lnTo>
                    <a:pt x="740907" y="1204030"/>
                  </a:lnTo>
                  <a:lnTo>
                    <a:pt x="743662" y="1201265"/>
                  </a:lnTo>
                  <a:lnTo>
                    <a:pt x="744035" y="1196696"/>
                  </a:lnTo>
                  <a:lnTo>
                    <a:pt x="741270" y="1193942"/>
                  </a:lnTo>
                  <a:lnTo>
                    <a:pt x="737790" y="1190094"/>
                  </a:lnTo>
                  <a:lnTo>
                    <a:pt x="735026" y="1187338"/>
                  </a:lnTo>
                  <a:close/>
                </a:path>
                <a:path w="18145125" h="10333990">
                  <a:moveTo>
                    <a:pt x="675916" y="1122729"/>
                  </a:moveTo>
                  <a:lnTo>
                    <a:pt x="671682" y="1122498"/>
                  </a:lnTo>
                  <a:lnTo>
                    <a:pt x="665505" y="1127742"/>
                  </a:lnTo>
                  <a:lnTo>
                    <a:pt x="665274" y="1131978"/>
                  </a:lnTo>
                  <a:lnTo>
                    <a:pt x="671043" y="1138772"/>
                  </a:lnTo>
                  <a:lnTo>
                    <a:pt x="671425" y="1139723"/>
                  </a:lnTo>
                  <a:lnTo>
                    <a:pt x="676091" y="1141713"/>
                  </a:lnTo>
                  <a:lnTo>
                    <a:pt x="678994" y="1141375"/>
                  </a:lnTo>
                  <a:lnTo>
                    <a:pt x="680989" y="1139469"/>
                  </a:lnTo>
                  <a:lnTo>
                    <a:pt x="684077" y="1136846"/>
                  </a:lnTo>
                  <a:lnTo>
                    <a:pt x="684308" y="1132612"/>
                  </a:lnTo>
                  <a:lnTo>
                    <a:pt x="675916" y="1122729"/>
                  </a:lnTo>
                  <a:close/>
                </a:path>
                <a:path w="18145125" h="10333990">
                  <a:moveTo>
                    <a:pt x="617660" y="1056119"/>
                  </a:moveTo>
                  <a:lnTo>
                    <a:pt x="613425" y="1055889"/>
                  </a:lnTo>
                  <a:lnTo>
                    <a:pt x="607249" y="1061133"/>
                  </a:lnTo>
                  <a:lnTo>
                    <a:pt x="607018" y="1065368"/>
                  </a:lnTo>
                  <a:lnTo>
                    <a:pt x="612786" y="1072162"/>
                  </a:lnTo>
                  <a:lnTo>
                    <a:pt x="613502" y="1073255"/>
                  </a:lnTo>
                  <a:lnTo>
                    <a:pt x="617835" y="1075104"/>
                  </a:lnTo>
                  <a:lnTo>
                    <a:pt x="620737" y="1074766"/>
                  </a:lnTo>
                  <a:lnTo>
                    <a:pt x="622732" y="1072859"/>
                  </a:lnTo>
                  <a:lnTo>
                    <a:pt x="625821" y="1070237"/>
                  </a:lnTo>
                  <a:lnTo>
                    <a:pt x="626051" y="1066002"/>
                  </a:lnTo>
                  <a:lnTo>
                    <a:pt x="617660" y="1056119"/>
                  </a:lnTo>
                  <a:close/>
                </a:path>
                <a:path w="18145125" h="10333990">
                  <a:moveTo>
                    <a:pt x="561497" y="989220"/>
                  </a:moveTo>
                  <a:lnTo>
                    <a:pt x="557070" y="988514"/>
                  </a:lnTo>
                  <a:lnTo>
                    <a:pt x="553982" y="991137"/>
                  </a:lnTo>
                  <a:lnTo>
                    <a:pt x="551036" y="993426"/>
                  </a:lnTo>
                  <a:lnTo>
                    <a:pt x="550330" y="997852"/>
                  </a:lnTo>
                  <a:lnTo>
                    <a:pt x="556099" y="1004646"/>
                  </a:lnTo>
                  <a:lnTo>
                    <a:pt x="556814" y="1005739"/>
                  </a:lnTo>
                  <a:lnTo>
                    <a:pt x="561147" y="1007587"/>
                  </a:lnTo>
                  <a:lnTo>
                    <a:pt x="563907" y="1007583"/>
                  </a:lnTo>
                  <a:lnTo>
                    <a:pt x="565902" y="1005676"/>
                  </a:lnTo>
                  <a:lnTo>
                    <a:pt x="568848" y="1003387"/>
                  </a:lnTo>
                  <a:lnTo>
                    <a:pt x="569555" y="998961"/>
                  </a:lnTo>
                  <a:lnTo>
                    <a:pt x="563785" y="992167"/>
                  </a:lnTo>
                  <a:lnTo>
                    <a:pt x="561497" y="989220"/>
                  </a:lnTo>
                  <a:close/>
                </a:path>
                <a:path w="18145125" h="10333990">
                  <a:moveTo>
                    <a:pt x="506946" y="919465"/>
                  </a:moveTo>
                  <a:lnTo>
                    <a:pt x="502378" y="919092"/>
                  </a:lnTo>
                  <a:lnTo>
                    <a:pt x="499432" y="921380"/>
                  </a:lnTo>
                  <a:lnTo>
                    <a:pt x="496343" y="924003"/>
                  </a:lnTo>
                  <a:lnTo>
                    <a:pt x="495970" y="928571"/>
                  </a:lnTo>
                  <a:lnTo>
                    <a:pt x="498259" y="931518"/>
                  </a:lnTo>
                  <a:lnTo>
                    <a:pt x="501264" y="935556"/>
                  </a:lnTo>
                  <a:lnTo>
                    <a:pt x="501979" y="936649"/>
                  </a:lnTo>
                  <a:lnTo>
                    <a:pt x="506646" y="938640"/>
                  </a:lnTo>
                  <a:lnTo>
                    <a:pt x="509214" y="938160"/>
                  </a:lnTo>
                  <a:lnTo>
                    <a:pt x="511400" y="936729"/>
                  </a:lnTo>
                  <a:lnTo>
                    <a:pt x="514489" y="934107"/>
                  </a:lnTo>
                  <a:lnTo>
                    <a:pt x="514862" y="929538"/>
                  </a:lnTo>
                  <a:lnTo>
                    <a:pt x="512573" y="926592"/>
                  </a:lnTo>
                  <a:lnTo>
                    <a:pt x="509568" y="922553"/>
                  </a:lnTo>
                  <a:lnTo>
                    <a:pt x="506946" y="919465"/>
                  </a:lnTo>
                  <a:close/>
                </a:path>
                <a:path w="18145125" h="10333990">
                  <a:moveTo>
                    <a:pt x="453680" y="849468"/>
                  </a:moveTo>
                  <a:lnTo>
                    <a:pt x="449254" y="848762"/>
                  </a:lnTo>
                  <a:lnTo>
                    <a:pt x="446308" y="851051"/>
                  </a:lnTo>
                  <a:lnTo>
                    <a:pt x="443219" y="853674"/>
                  </a:lnTo>
                  <a:lnTo>
                    <a:pt x="442513" y="858099"/>
                  </a:lnTo>
                  <a:lnTo>
                    <a:pt x="444802" y="861046"/>
                  </a:lnTo>
                  <a:lnTo>
                    <a:pt x="447807" y="865084"/>
                  </a:lnTo>
                  <a:lnTo>
                    <a:pt x="448380" y="866511"/>
                  </a:lnTo>
                  <a:lnTo>
                    <a:pt x="453046" y="868502"/>
                  </a:lnTo>
                  <a:lnTo>
                    <a:pt x="455614" y="868022"/>
                  </a:lnTo>
                  <a:lnTo>
                    <a:pt x="457801" y="866591"/>
                  </a:lnTo>
                  <a:lnTo>
                    <a:pt x="460889" y="863968"/>
                  </a:lnTo>
                  <a:lnTo>
                    <a:pt x="461595" y="859542"/>
                  </a:lnTo>
                  <a:lnTo>
                    <a:pt x="459306" y="856596"/>
                  </a:lnTo>
                  <a:lnTo>
                    <a:pt x="456302" y="852557"/>
                  </a:lnTo>
                  <a:lnTo>
                    <a:pt x="453680" y="849468"/>
                  </a:lnTo>
                  <a:close/>
                </a:path>
                <a:path w="18145125" h="10333990">
                  <a:moveTo>
                    <a:pt x="402933" y="778184"/>
                  </a:moveTo>
                  <a:lnTo>
                    <a:pt x="398507" y="777477"/>
                  </a:lnTo>
                  <a:lnTo>
                    <a:pt x="391948" y="781770"/>
                  </a:lnTo>
                  <a:lnTo>
                    <a:pt x="391242" y="786197"/>
                  </a:lnTo>
                  <a:lnTo>
                    <a:pt x="393389" y="789476"/>
                  </a:lnTo>
                  <a:lnTo>
                    <a:pt x="396393" y="793516"/>
                  </a:lnTo>
                  <a:lnTo>
                    <a:pt x="396966" y="794942"/>
                  </a:lnTo>
                  <a:lnTo>
                    <a:pt x="401630" y="796932"/>
                  </a:lnTo>
                  <a:lnTo>
                    <a:pt x="404059" y="796786"/>
                  </a:lnTo>
                  <a:lnTo>
                    <a:pt x="409524" y="793208"/>
                  </a:lnTo>
                  <a:lnTo>
                    <a:pt x="410231" y="788781"/>
                  </a:lnTo>
                  <a:lnTo>
                    <a:pt x="408084" y="785503"/>
                  </a:lnTo>
                  <a:lnTo>
                    <a:pt x="405080" y="781463"/>
                  </a:lnTo>
                  <a:lnTo>
                    <a:pt x="402933" y="778184"/>
                  </a:lnTo>
                  <a:close/>
                </a:path>
                <a:path w="18145125" h="10333990">
                  <a:moveTo>
                    <a:pt x="354039" y="705325"/>
                  </a:moveTo>
                  <a:lnTo>
                    <a:pt x="349755" y="704285"/>
                  </a:lnTo>
                  <a:lnTo>
                    <a:pt x="343197" y="708579"/>
                  </a:lnTo>
                  <a:lnTo>
                    <a:pt x="342157" y="712863"/>
                  </a:lnTo>
                  <a:lnTo>
                    <a:pt x="344304" y="716142"/>
                  </a:lnTo>
                  <a:lnTo>
                    <a:pt x="346833" y="720372"/>
                  </a:lnTo>
                  <a:lnTo>
                    <a:pt x="347882" y="721608"/>
                  </a:lnTo>
                  <a:lnTo>
                    <a:pt x="350073" y="722936"/>
                  </a:lnTo>
                  <a:lnTo>
                    <a:pt x="349930" y="723270"/>
                  </a:lnTo>
                  <a:lnTo>
                    <a:pt x="351930" y="724123"/>
                  </a:lnTo>
                  <a:lnTo>
                    <a:pt x="354357" y="723976"/>
                  </a:lnTo>
                  <a:lnTo>
                    <a:pt x="359822" y="720398"/>
                  </a:lnTo>
                  <a:lnTo>
                    <a:pt x="360862" y="716114"/>
                  </a:lnTo>
                  <a:lnTo>
                    <a:pt x="358715" y="712834"/>
                  </a:lnTo>
                  <a:lnTo>
                    <a:pt x="356186" y="708605"/>
                  </a:lnTo>
                  <a:lnTo>
                    <a:pt x="354039" y="705325"/>
                  </a:lnTo>
                  <a:close/>
                </a:path>
                <a:path w="18145125" h="10333990">
                  <a:moveTo>
                    <a:pt x="306665" y="630751"/>
                  </a:moveTo>
                  <a:lnTo>
                    <a:pt x="302381" y="629712"/>
                  </a:lnTo>
                  <a:lnTo>
                    <a:pt x="295822" y="634005"/>
                  </a:lnTo>
                  <a:lnTo>
                    <a:pt x="294783" y="638289"/>
                  </a:lnTo>
                  <a:lnTo>
                    <a:pt x="296930" y="641569"/>
                  </a:lnTo>
                  <a:lnTo>
                    <a:pt x="299459" y="645798"/>
                  </a:lnTo>
                  <a:lnTo>
                    <a:pt x="300032" y="647225"/>
                  </a:lnTo>
                  <a:lnTo>
                    <a:pt x="302556" y="648696"/>
                  </a:lnTo>
                  <a:lnTo>
                    <a:pt x="302698" y="648362"/>
                  </a:lnTo>
                  <a:lnTo>
                    <a:pt x="304698" y="649215"/>
                  </a:lnTo>
                  <a:lnTo>
                    <a:pt x="307125" y="649068"/>
                  </a:lnTo>
                  <a:lnTo>
                    <a:pt x="309169" y="647971"/>
                  </a:lnTo>
                  <a:lnTo>
                    <a:pt x="312448" y="645824"/>
                  </a:lnTo>
                  <a:lnTo>
                    <a:pt x="313488" y="641540"/>
                  </a:lnTo>
                  <a:lnTo>
                    <a:pt x="311341" y="638260"/>
                  </a:lnTo>
                  <a:lnTo>
                    <a:pt x="308812" y="634031"/>
                  </a:lnTo>
                  <a:lnTo>
                    <a:pt x="306665" y="630751"/>
                  </a:lnTo>
                  <a:close/>
                </a:path>
                <a:path w="18145125" h="10333990">
                  <a:moveTo>
                    <a:pt x="261527" y="555554"/>
                  </a:moveTo>
                  <a:lnTo>
                    <a:pt x="257052" y="554039"/>
                  </a:lnTo>
                  <a:lnTo>
                    <a:pt x="253772" y="556187"/>
                  </a:lnTo>
                  <a:lnTo>
                    <a:pt x="250635" y="557999"/>
                  </a:lnTo>
                  <a:lnTo>
                    <a:pt x="249120" y="562476"/>
                  </a:lnTo>
                  <a:lnTo>
                    <a:pt x="251266" y="565754"/>
                  </a:lnTo>
                  <a:lnTo>
                    <a:pt x="253795" y="569985"/>
                  </a:lnTo>
                  <a:lnTo>
                    <a:pt x="254702" y="571553"/>
                  </a:lnTo>
                  <a:lnTo>
                    <a:pt x="257227" y="573024"/>
                  </a:lnTo>
                  <a:lnTo>
                    <a:pt x="258893" y="573735"/>
                  </a:lnTo>
                  <a:lnTo>
                    <a:pt x="261319" y="573589"/>
                  </a:lnTo>
                  <a:lnTo>
                    <a:pt x="263363" y="572490"/>
                  </a:lnTo>
                  <a:lnTo>
                    <a:pt x="266500" y="570678"/>
                  </a:lnTo>
                  <a:lnTo>
                    <a:pt x="268016" y="566202"/>
                  </a:lnTo>
                  <a:lnTo>
                    <a:pt x="265869" y="562922"/>
                  </a:lnTo>
                  <a:lnTo>
                    <a:pt x="263340" y="558692"/>
                  </a:lnTo>
                  <a:lnTo>
                    <a:pt x="261527" y="555554"/>
                  </a:lnTo>
                  <a:close/>
                </a:path>
                <a:path w="18145125" h="10333990">
                  <a:moveTo>
                    <a:pt x="218716" y="478594"/>
                  </a:moveTo>
                  <a:lnTo>
                    <a:pt x="214432" y="477555"/>
                  </a:lnTo>
                  <a:lnTo>
                    <a:pt x="207491" y="480897"/>
                  </a:lnTo>
                  <a:lnTo>
                    <a:pt x="206452" y="485181"/>
                  </a:lnTo>
                  <a:lnTo>
                    <a:pt x="208123" y="488652"/>
                  </a:lnTo>
                  <a:lnTo>
                    <a:pt x="210509" y="493216"/>
                  </a:lnTo>
                  <a:lnTo>
                    <a:pt x="211083" y="494642"/>
                  </a:lnTo>
                  <a:lnTo>
                    <a:pt x="213941" y="496255"/>
                  </a:lnTo>
                  <a:lnTo>
                    <a:pt x="215607" y="496965"/>
                  </a:lnTo>
                  <a:lnTo>
                    <a:pt x="217891" y="497152"/>
                  </a:lnTo>
                  <a:lnTo>
                    <a:pt x="219935" y="496055"/>
                  </a:lnTo>
                  <a:lnTo>
                    <a:pt x="223406" y="494383"/>
                  </a:lnTo>
                  <a:lnTo>
                    <a:pt x="224445" y="490099"/>
                  </a:lnTo>
                  <a:lnTo>
                    <a:pt x="222774" y="486628"/>
                  </a:lnTo>
                  <a:lnTo>
                    <a:pt x="220387" y="482065"/>
                  </a:lnTo>
                  <a:lnTo>
                    <a:pt x="218716" y="478594"/>
                  </a:lnTo>
                  <a:close/>
                </a:path>
                <a:path w="18145125" h="10333990">
                  <a:moveTo>
                    <a:pt x="177950" y="400536"/>
                  </a:moveTo>
                  <a:lnTo>
                    <a:pt x="173808" y="399163"/>
                  </a:lnTo>
                  <a:lnTo>
                    <a:pt x="166867" y="402505"/>
                  </a:lnTo>
                  <a:lnTo>
                    <a:pt x="165494" y="406648"/>
                  </a:lnTo>
                  <a:lnTo>
                    <a:pt x="167165" y="410118"/>
                  </a:lnTo>
                  <a:lnTo>
                    <a:pt x="176459" y="418809"/>
                  </a:lnTo>
                  <a:lnTo>
                    <a:pt x="178503" y="417711"/>
                  </a:lnTo>
                  <a:lnTo>
                    <a:pt x="181973" y="416040"/>
                  </a:lnTo>
                  <a:lnTo>
                    <a:pt x="183346" y="411899"/>
                  </a:lnTo>
                  <a:lnTo>
                    <a:pt x="181675" y="408428"/>
                  </a:lnTo>
                  <a:lnTo>
                    <a:pt x="179621" y="404007"/>
                  </a:lnTo>
                  <a:lnTo>
                    <a:pt x="177950" y="400536"/>
                  </a:lnTo>
                  <a:close/>
                </a:path>
                <a:path w="18145125" h="10333990">
                  <a:moveTo>
                    <a:pt x="140370" y="321472"/>
                  </a:moveTo>
                  <a:lnTo>
                    <a:pt x="135895" y="319957"/>
                  </a:lnTo>
                  <a:lnTo>
                    <a:pt x="132424" y="321629"/>
                  </a:lnTo>
                  <a:lnTo>
                    <a:pt x="128620" y="323159"/>
                  </a:lnTo>
                  <a:lnTo>
                    <a:pt x="127106" y="327632"/>
                  </a:lnTo>
                  <a:lnTo>
                    <a:pt x="128777" y="331103"/>
                  </a:lnTo>
                  <a:lnTo>
                    <a:pt x="130830" y="335525"/>
                  </a:lnTo>
                  <a:lnTo>
                    <a:pt x="131736" y="337094"/>
                  </a:lnTo>
                  <a:lnTo>
                    <a:pt x="134452" y="339039"/>
                  </a:lnTo>
                  <a:lnTo>
                    <a:pt x="136786" y="340035"/>
                  </a:lnTo>
                  <a:lnTo>
                    <a:pt x="138736" y="340080"/>
                  </a:lnTo>
                  <a:lnTo>
                    <a:pt x="140638" y="339315"/>
                  </a:lnTo>
                  <a:lnTo>
                    <a:pt x="144109" y="337643"/>
                  </a:lnTo>
                  <a:lnTo>
                    <a:pt x="145624" y="333169"/>
                  </a:lnTo>
                  <a:lnTo>
                    <a:pt x="143952" y="329699"/>
                  </a:lnTo>
                  <a:lnTo>
                    <a:pt x="141899" y="325277"/>
                  </a:lnTo>
                  <a:lnTo>
                    <a:pt x="140370" y="321472"/>
                  </a:lnTo>
                  <a:close/>
                </a:path>
                <a:path w="18145125" h="10333990">
                  <a:moveTo>
                    <a:pt x="104834" y="241312"/>
                  </a:moveTo>
                  <a:lnTo>
                    <a:pt x="100501" y="239463"/>
                  </a:lnTo>
                  <a:lnTo>
                    <a:pt x="97030" y="241135"/>
                  </a:lnTo>
                  <a:lnTo>
                    <a:pt x="93227" y="242664"/>
                  </a:lnTo>
                  <a:lnTo>
                    <a:pt x="91378" y="246996"/>
                  </a:lnTo>
                  <a:lnTo>
                    <a:pt x="93049" y="250467"/>
                  </a:lnTo>
                  <a:lnTo>
                    <a:pt x="95534" y="256648"/>
                  </a:lnTo>
                  <a:lnTo>
                    <a:pt x="98583" y="258737"/>
                  </a:lnTo>
                  <a:lnTo>
                    <a:pt x="100583" y="259590"/>
                  </a:lnTo>
                  <a:lnTo>
                    <a:pt x="102534" y="259634"/>
                  </a:lnTo>
                  <a:lnTo>
                    <a:pt x="108239" y="257341"/>
                  </a:lnTo>
                  <a:lnTo>
                    <a:pt x="110088" y="253007"/>
                  </a:lnTo>
                  <a:lnTo>
                    <a:pt x="108416" y="249537"/>
                  </a:lnTo>
                  <a:lnTo>
                    <a:pt x="106363" y="245116"/>
                  </a:lnTo>
                  <a:lnTo>
                    <a:pt x="104834" y="241312"/>
                  </a:lnTo>
                  <a:close/>
                </a:path>
                <a:path w="18145125" h="10333990">
                  <a:moveTo>
                    <a:pt x="67294" y="157538"/>
                  </a:moveTo>
                  <a:lnTo>
                    <a:pt x="63490" y="159068"/>
                  </a:lnTo>
                  <a:lnTo>
                    <a:pt x="60019" y="160738"/>
                  </a:lnTo>
                  <a:lnTo>
                    <a:pt x="58320" y="163952"/>
                  </a:lnTo>
                  <a:lnTo>
                    <a:pt x="57980" y="164595"/>
                  </a:lnTo>
                  <a:lnTo>
                    <a:pt x="62185" y="175056"/>
                  </a:lnTo>
                  <a:lnTo>
                    <a:pt x="63567" y="176434"/>
                  </a:lnTo>
                  <a:lnTo>
                    <a:pt x="66900" y="177856"/>
                  </a:lnTo>
                  <a:lnTo>
                    <a:pt x="68851" y="177900"/>
                  </a:lnTo>
                  <a:lnTo>
                    <a:pt x="70753" y="177135"/>
                  </a:lnTo>
                  <a:lnTo>
                    <a:pt x="74223" y="175464"/>
                  </a:lnTo>
                  <a:lnTo>
                    <a:pt x="75923" y="172249"/>
                  </a:lnTo>
                  <a:lnTo>
                    <a:pt x="76263" y="171606"/>
                  </a:lnTo>
                  <a:lnTo>
                    <a:pt x="72822" y="163049"/>
                  </a:lnTo>
                  <a:lnTo>
                    <a:pt x="71151" y="159578"/>
                  </a:lnTo>
                  <a:lnTo>
                    <a:pt x="67294" y="157538"/>
                  </a:lnTo>
                  <a:close/>
                </a:path>
                <a:path w="18145125" h="10333990">
                  <a:moveTo>
                    <a:pt x="41179" y="77456"/>
                  </a:moveTo>
                  <a:lnTo>
                    <a:pt x="37179" y="75750"/>
                  </a:lnTo>
                  <a:lnTo>
                    <a:pt x="33517" y="76946"/>
                  </a:lnTo>
                  <a:lnTo>
                    <a:pt x="29714" y="78475"/>
                  </a:lnTo>
                  <a:lnTo>
                    <a:pt x="28008" y="82474"/>
                  </a:lnTo>
                  <a:lnTo>
                    <a:pt x="29203" y="86136"/>
                  </a:lnTo>
                  <a:lnTo>
                    <a:pt x="30781" y="90749"/>
                  </a:lnTo>
                  <a:lnTo>
                    <a:pt x="31546" y="92651"/>
                  </a:lnTo>
                  <a:lnTo>
                    <a:pt x="32928" y="94028"/>
                  </a:lnTo>
                  <a:lnTo>
                    <a:pt x="36594" y="95592"/>
                  </a:lnTo>
                  <a:lnTo>
                    <a:pt x="38212" y="95494"/>
                  </a:lnTo>
                  <a:lnTo>
                    <a:pt x="39971" y="95064"/>
                  </a:lnTo>
                  <a:lnTo>
                    <a:pt x="43775" y="93534"/>
                  </a:lnTo>
                  <a:lnTo>
                    <a:pt x="45481" y="89535"/>
                  </a:lnTo>
                  <a:lnTo>
                    <a:pt x="44286" y="85873"/>
                  </a:lnTo>
                  <a:lnTo>
                    <a:pt x="42708" y="81260"/>
                  </a:lnTo>
                  <a:lnTo>
                    <a:pt x="41179" y="77456"/>
                  </a:lnTo>
                  <a:close/>
                </a:path>
                <a:path w="18145125" h="10333990">
                  <a:moveTo>
                    <a:pt x="15165" y="0"/>
                  </a:moveTo>
                  <a:lnTo>
                    <a:pt x="0" y="0"/>
                  </a:lnTo>
                  <a:lnTo>
                    <a:pt x="750" y="2300"/>
                  </a:lnTo>
                  <a:lnTo>
                    <a:pt x="2329" y="6912"/>
                  </a:lnTo>
                  <a:lnTo>
                    <a:pt x="2951" y="9148"/>
                  </a:lnTo>
                  <a:lnTo>
                    <a:pt x="4666" y="10668"/>
                  </a:lnTo>
                  <a:lnTo>
                    <a:pt x="7999" y="12089"/>
                  </a:lnTo>
                  <a:lnTo>
                    <a:pt x="9617" y="11991"/>
                  </a:lnTo>
                  <a:lnTo>
                    <a:pt x="11377" y="11560"/>
                  </a:lnTo>
                  <a:lnTo>
                    <a:pt x="15181" y="10030"/>
                  </a:lnTo>
                  <a:lnTo>
                    <a:pt x="16715" y="7130"/>
                  </a:lnTo>
                  <a:lnTo>
                    <a:pt x="17220" y="6173"/>
                  </a:lnTo>
                  <a:lnTo>
                    <a:pt x="16024" y="2512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58893" y="1075"/>
              <a:ext cx="18209895" cy="10427970"/>
            </a:xfrm>
            <a:custGeom>
              <a:avLst/>
              <a:gdLst/>
              <a:ahLst/>
              <a:cxnLst/>
              <a:rect l="l" t="t" r="r" b="b"/>
              <a:pathLst>
                <a:path w="18209895" h="10427970">
                  <a:moveTo>
                    <a:pt x="16932174" y="10084228"/>
                  </a:moveTo>
                  <a:lnTo>
                    <a:pt x="16924174" y="10080815"/>
                  </a:lnTo>
                  <a:lnTo>
                    <a:pt x="16920229" y="10082678"/>
                  </a:lnTo>
                  <a:lnTo>
                    <a:pt x="16917243" y="10089677"/>
                  </a:lnTo>
                  <a:lnTo>
                    <a:pt x="16919105" y="10093623"/>
                  </a:lnTo>
                  <a:lnTo>
                    <a:pt x="16926772" y="10096893"/>
                  </a:lnTo>
                  <a:lnTo>
                    <a:pt x="16932174" y="10084228"/>
                  </a:lnTo>
                  <a:close/>
                </a:path>
                <a:path w="18209895" h="10427970">
                  <a:moveTo>
                    <a:pt x="16854322" y="10050624"/>
                  </a:moveTo>
                  <a:lnTo>
                    <a:pt x="16843323" y="10045933"/>
                  </a:lnTo>
                  <a:lnTo>
                    <a:pt x="16839044" y="10047653"/>
                  </a:lnTo>
                  <a:lnTo>
                    <a:pt x="16836201" y="10054319"/>
                  </a:lnTo>
                  <a:lnTo>
                    <a:pt x="16837920" y="10058598"/>
                  </a:lnTo>
                  <a:lnTo>
                    <a:pt x="16848919" y="10063290"/>
                  </a:lnTo>
                  <a:lnTo>
                    <a:pt x="16853199" y="10061570"/>
                  </a:lnTo>
                  <a:lnTo>
                    <a:pt x="16856043" y="10054904"/>
                  </a:lnTo>
                  <a:lnTo>
                    <a:pt x="16854322" y="10050624"/>
                  </a:lnTo>
                  <a:close/>
                </a:path>
                <a:path w="18209895" h="10427970">
                  <a:moveTo>
                    <a:pt x="17016451" y="10119389"/>
                  </a:moveTo>
                  <a:lnTo>
                    <a:pt x="17005119" y="10114555"/>
                  </a:lnTo>
                  <a:lnTo>
                    <a:pt x="17001172" y="10116418"/>
                  </a:lnTo>
                  <a:lnTo>
                    <a:pt x="16998186" y="10123417"/>
                  </a:lnTo>
                  <a:lnTo>
                    <a:pt x="17000049" y="10127363"/>
                  </a:lnTo>
                  <a:lnTo>
                    <a:pt x="17003382" y="10128785"/>
                  </a:lnTo>
                  <a:lnTo>
                    <a:pt x="17003524" y="10128451"/>
                  </a:lnTo>
                  <a:lnTo>
                    <a:pt x="17011524" y="10131864"/>
                  </a:lnTo>
                  <a:lnTo>
                    <a:pt x="17015470" y="10130001"/>
                  </a:lnTo>
                  <a:lnTo>
                    <a:pt x="17018313" y="10123335"/>
                  </a:lnTo>
                  <a:lnTo>
                    <a:pt x="17016451" y="10119389"/>
                  </a:lnTo>
                  <a:close/>
                </a:path>
                <a:path w="18209895" h="10427970">
                  <a:moveTo>
                    <a:pt x="16774514" y="10014217"/>
                  </a:moveTo>
                  <a:lnTo>
                    <a:pt x="16763517" y="10009526"/>
                  </a:lnTo>
                  <a:lnTo>
                    <a:pt x="16759379" y="10010913"/>
                  </a:lnTo>
                  <a:lnTo>
                    <a:pt x="16756536" y="10017579"/>
                  </a:lnTo>
                  <a:lnTo>
                    <a:pt x="16758114" y="10022192"/>
                  </a:lnTo>
                  <a:lnTo>
                    <a:pt x="16768780" y="10026741"/>
                  </a:lnTo>
                  <a:lnTo>
                    <a:pt x="16772917" y="10025354"/>
                  </a:lnTo>
                  <a:lnTo>
                    <a:pt x="16774338" y="10022021"/>
                  </a:lnTo>
                  <a:lnTo>
                    <a:pt x="16776094" y="10018830"/>
                  </a:lnTo>
                  <a:lnTo>
                    <a:pt x="16774514" y="10014217"/>
                  </a:lnTo>
                  <a:close/>
                </a:path>
                <a:path w="18209895" h="10427970">
                  <a:moveTo>
                    <a:pt x="17098581" y="10151272"/>
                  </a:moveTo>
                  <a:lnTo>
                    <a:pt x="17090581" y="10147859"/>
                  </a:lnTo>
                  <a:lnTo>
                    <a:pt x="17087107" y="10146771"/>
                  </a:lnTo>
                  <a:lnTo>
                    <a:pt x="17083161" y="10148634"/>
                  </a:lnTo>
                  <a:lnTo>
                    <a:pt x="17080318" y="10155299"/>
                  </a:lnTo>
                  <a:lnTo>
                    <a:pt x="17082179" y="10159246"/>
                  </a:lnTo>
                  <a:lnTo>
                    <a:pt x="17090179" y="10162658"/>
                  </a:lnTo>
                  <a:lnTo>
                    <a:pt x="17093655" y="10163747"/>
                  </a:lnTo>
                  <a:lnTo>
                    <a:pt x="17097600" y="10161884"/>
                  </a:lnTo>
                  <a:lnTo>
                    <a:pt x="17099022" y="10158551"/>
                  </a:lnTo>
                  <a:lnTo>
                    <a:pt x="17099917" y="10155781"/>
                  </a:lnTo>
                  <a:lnTo>
                    <a:pt x="17100253" y="10154743"/>
                  </a:lnTo>
                  <a:lnTo>
                    <a:pt x="17098581" y="10151272"/>
                  </a:lnTo>
                  <a:close/>
                </a:path>
                <a:path w="18209895" h="10427970">
                  <a:moveTo>
                    <a:pt x="16692753" y="9975007"/>
                  </a:moveTo>
                  <a:lnTo>
                    <a:pt x="16685086" y="9971737"/>
                  </a:lnTo>
                  <a:lnTo>
                    <a:pt x="16680615" y="9972981"/>
                  </a:lnTo>
                  <a:lnTo>
                    <a:pt x="16677629" y="9979981"/>
                  </a:lnTo>
                  <a:lnTo>
                    <a:pt x="16679023" y="9984121"/>
                  </a:lnTo>
                  <a:lnTo>
                    <a:pt x="16682207" y="9985873"/>
                  </a:lnTo>
                  <a:lnTo>
                    <a:pt x="16686540" y="9987721"/>
                  </a:lnTo>
                  <a:lnTo>
                    <a:pt x="16687017" y="9987531"/>
                  </a:lnTo>
                  <a:lnTo>
                    <a:pt x="16690349" y="9988952"/>
                  </a:lnTo>
                  <a:lnTo>
                    <a:pt x="16694487" y="9987565"/>
                  </a:lnTo>
                  <a:lnTo>
                    <a:pt x="16697331" y="9980899"/>
                  </a:lnTo>
                  <a:lnTo>
                    <a:pt x="16695943" y="9976762"/>
                  </a:lnTo>
                  <a:lnTo>
                    <a:pt x="16692753" y="9975007"/>
                  </a:lnTo>
                  <a:close/>
                </a:path>
                <a:path w="18209895" h="10427970">
                  <a:moveTo>
                    <a:pt x="17180615" y="10181537"/>
                  </a:moveTo>
                  <a:lnTo>
                    <a:pt x="17177141" y="10180449"/>
                  </a:lnTo>
                  <a:lnTo>
                    <a:pt x="17172808" y="10178601"/>
                  </a:lnTo>
                  <a:lnTo>
                    <a:pt x="17168999" y="10177370"/>
                  </a:lnTo>
                  <a:lnTo>
                    <a:pt x="17165384" y="10179374"/>
                  </a:lnTo>
                  <a:lnTo>
                    <a:pt x="17163962" y="10182707"/>
                  </a:lnTo>
                  <a:lnTo>
                    <a:pt x="17163200" y="10185139"/>
                  </a:lnTo>
                  <a:lnTo>
                    <a:pt x="17162874" y="10186182"/>
                  </a:lnTo>
                  <a:lnTo>
                    <a:pt x="17164403" y="10189986"/>
                  </a:lnTo>
                  <a:lnTo>
                    <a:pt x="17167736" y="10191408"/>
                  </a:lnTo>
                  <a:lnTo>
                    <a:pt x="17167878" y="10191074"/>
                  </a:lnTo>
                  <a:lnTo>
                    <a:pt x="17172545" y="10193065"/>
                  </a:lnTo>
                  <a:lnTo>
                    <a:pt x="17176354" y="10194296"/>
                  </a:lnTo>
                  <a:lnTo>
                    <a:pt x="17180299" y="10192433"/>
                  </a:lnTo>
                  <a:lnTo>
                    <a:pt x="17182149" y="10186525"/>
                  </a:lnTo>
                  <a:lnTo>
                    <a:pt x="17182476" y="10185482"/>
                  </a:lnTo>
                  <a:lnTo>
                    <a:pt x="17180615" y="10181537"/>
                  </a:lnTo>
                  <a:close/>
                </a:path>
                <a:path w="18209895" h="10427970">
                  <a:moveTo>
                    <a:pt x="16613750" y="9935791"/>
                  </a:moveTo>
                  <a:lnTo>
                    <a:pt x="16606083" y="9932521"/>
                  </a:lnTo>
                  <a:lnTo>
                    <a:pt x="16601613" y="9933766"/>
                  </a:lnTo>
                  <a:lnTo>
                    <a:pt x="16598770" y="9940433"/>
                  </a:lnTo>
                  <a:lnTo>
                    <a:pt x="16600156" y="9944569"/>
                  </a:lnTo>
                  <a:lnTo>
                    <a:pt x="16603204" y="9946657"/>
                  </a:lnTo>
                  <a:lnTo>
                    <a:pt x="16611204" y="9950070"/>
                  </a:lnTo>
                  <a:lnTo>
                    <a:pt x="16615342" y="9948683"/>
                  </a:lnTo>
                  <a:lnTo>
                    <a:pt x="16618185" y="9942017"/>
                  </a:lnTo>
                  <a:lnTo>
                    <a:pt x="16616799" y="9937880"/>
                  </a:lnTo>
                  <a:lnTo>
                    <a:pt x="16613750" y="9935791"/>
                  </a:lnTo>
                  <a:close/>
                </a:path>
                <a:path w="18209895" h="10427970">
                  <a:moveTo>
                    <a:pt x="17263359" y="10210136"/>
                  </a:moveTo>
                  <a:lnTo>
                    <a:pt x="17259741" y="10209380"/>
                  </a:lnTo>
                  <a:lnTo>
                    <a:pt x="17252075" y="10206110"/>
                  </a:lnTo>
                  <a:lnTo>
                    <a:pt x="17248320" y="10208448"/>
                  </a:lnTo>
                  <a:lnTo>
                    <a:pt x="17246898" y="10211781"/>
                  </a:lnTo>
                  <a:lnTo>
                    <a:pt x="17246268" y="10213876"/>
                  </a:lnTo>
                  <a:lnTo>
                    <a:pt x="17245952" y="10214923"/>
                  </a:lnTo>
                  <a:lnTo>
                    <a:pt x="17247482" y="10218727"/>
                  </a:lnTo>
                  <a:lnTo>
                    <a:pt x="17251148" y="10220291"/>
                  </a:lnTo>
                  <a:lnTo>
                    <a:pt x="17251290" y="10219958"/>
                  </a:lnTo>
                  <a:lnTo>
                    <a:pt x="17258954" y="10223227"/>
                  </a:lnTo>
                  <a:lnTo>
                    <a:pt x="17262711" y="10220890"/>
                  </a:lnTo>
                  <a:lnTo>
                    <a:pt x="17265554" y="10214224"/>
                  </a:lnTo>
                  <a:lnTo>
                    <a:pt x="17263359" y="10210136"/>
                  </a:lnTo>
                  <a:close/>
                </a:path>
                <a:path w="18209895" h="10427970">
                  <a:moveTo>
                    <a:pt x="16527650" y="9891973"/>
                  </a:moveTo>
                  <a:lnTo>
                    <a:pt x="16523179" y="9893218"/>
                  </a:lnTo>
                  <a:lnTo>
                    <a:pt x="16521757" y="9896550"/>
                  </a:lnTo>
                  <a:lnTo>
                    <a:pt x="16520002" y="9899741"/>
                  </a:lnTo>
                  <a:lnTo>
                    <a:pt x="16521388" y="9903879"/>
                  </a:lnTo>
                  <a:lnTo>
                    <a:pt x="16524438" y="9905967"/>
                  </a:lnTo>
                  <a:lnTo>
                    <a:pt x="16532437" y="9909379"/>
                  </a:lnTo>
                  <a:lnTo>
                    <a:pt x="16536432" y="9908326"/>
                  </a:lnTo>
                  <a:lnTo>
                    <a:pt x="16537854" y="9904993"/>
                  </a:lnTo>
                  <a:lnTo>
                    <a:pt x="16539609" y="9901802"/>
                  </a:lnTo>
                  <a:lnTo>
                    <a:pt x="16538223" y="9897665"/>
                  </a:lnTo>
                  <a:lnTo>
                    <a:pt x="16535174" y="9895576"/>
                  </a:lnTo>
                  <a:lnTo>
                    <a:pt x="16530841" y="9893728"/>
                  </a:lnTo>
                  <a:lnTo>
                    <a:pt x="16527650" y="9891973"/>
                  </a:lnTo>
                  <a:close/>
                </a:path>
                <a:path w="18209895" h="10427970">
                  <a:moveTo>
                    <a:pt x="17347146" y="10237209"/>
                  </a:moveTo>
                  <a:lnTo>
                    <a:pt x="17343529" y="10236454"/>
                  </a:lnTo>
                  <a:lnTo>
                    <a:pt x="17339195" y="10234606"/>
                  </a:lnTo>
                  <a:lnTo>
                    <a:pt x="17335721" y="10233517"/>
                  </a:lnTo>
                  <a:lnTo>
                    <a:pt x="17331633" y="10235713"/>
                  </a:lnTo>
                  <a:lnTo>
                    <a:pt x="17329456" y="10242664"/>
                  </a:lnTo>
                  <a:lnTo>
                    <a:pt x="17331127" y="10246134"/>
                  </a:lnTo>
                  <a:lnTo>
                    <a:pt x="17334794" y="10247699"/>
                  </a:lnTo>
                  <a:lnTo>
                    <a:pt x="17335269" y="10247508"/>
                  </a:lnTo>
                  <a:lnTo>
                    <a:pt x="17339602" y="10249356"/>
                  </a:lnTo>
                  <a:lnTo>
                    <a:pt x="17343078" y="10250445"/>
                  </a:lnTo>
                  <a:lnTo>
                    <a:pt x="17347166" y="10248248"/>
                  </a:lnTo>
                  <a:lnTo>
                    <a:pt x="17348254" y="10244773"/>
                  </a:lnTo>
                  <a:lnTo>
                    <a:pt x="17349485" y="10240965"/>
                  </a:lnTo>
                  <a:lnTo>
                    <a:pt x="17347146" y="10237209"/>
                  </a:lnTo>
                  <a:close/>
                </a:path>
                <a:path w="18209895" h="10427970">
                  <a:moveTo>
                    <a:pt x="16450450" y="9850375"/>
                  </a:moveTo>
                  <a:lnTo>
                    <a:pt x="16446312" y="9851762"/>
                  </a:lnTo>
                  <a:lnTo>
                    <a:pt x="16442802" y="9858143"/>
                  </a:lnTo>
                  <a:lnTo>
                    <a:pt x="16444048" y="9862615"/>
                  </a:lnTo>
                  <a:lnTo>
                    <a:pt x="16447097" y="9864703"/>
                  </a:lnTo>
                  <a:lnTo>
                    <a:pt x="16455429" y="9868257"/>
                  </a:lnTo>
                  <a:lnTo>
                    <a:pt x="16459423" y="9867203"/>
                  </a:lnTo>
                  <a:lnTo>
                    <a:pt x="16460845" y="9863870"/>
                  </a:lnTo>
                  <a:lnTo>
                    <a:pt x="16462600" y="9860679"/>
                  </a:lnTo>
                  <a:lnTo>
                    <a:pt x="16461356" y="9856209"/>
                  </a:lnTo>
                  <a:lnTo>
                    <a:pt x="16458308" y="9854121"/>
                  </a:lnTo>
                  <a:lnTo>
                    <a:pt x="16453975" y="9852273"/>
                  </a:lnTo>
                  <a:lnTo>
                    <a:pt x="16450450" y="9850375"/>
                  </a:lnTo>
                  <a:close/>
                </a:path>
                <a:path w="18209895" h="10427970">
                  <a:moveTo>
                    <a:pt x="17431455" y="10262142"/>
                  </a:moveTo>
                  <a:lnTo>
                    <a:pt x="17427979" y="10261053"/>
                  </a:lnTo>
                  <a:lnTo>
                    <a:pt x="17423362" y="10259872"/>
                  </a:lnTo>
                  <a:lnTo>
                    <a:pt x="17419554" y="10258642"/>
                  </a:lnTo>
                  <a:lnTo>
                    <a:pt x="17415797" y="10260978"/>
                  </a:lnTo>
                  <a:lnTo>
                    <a:pt x="17413621" y="10267929"/>
                  </a:lnTo>
                  <a:lnTo>
                    <a:pt x="17415625" y="10271541"/>
                  </a:lnTo>
                  <a:lnTo>
                    <a:pt x="17419292" y="10273106"/>
                  </a:lnTo>
                  <a:lnTo>
                    <a:pt x="17423910" y="10274288"/>
                  </a:lnTo>
                  <a:lnTo>
                    <a:pt x="17427718" y="10275519"/>
                  </a:lnTo>
                  <a:lnTo>
                    <a:pt x="17431472" y="10273180"/>
                  </a:lnTo>
                  <a:lnTo>
                    <a:pt x="17432561" y="10269705"/>
                  </a:lnTo>
                  <a:lnTo>
                    <a:pt x="17433791" y="10265896"/>
                  </a:lnTo>
                  <a:lnTo>
                    <a:pt x="17431455" y="10262142"/>
                  </a:lnTo>
                  <a:close/>
                </a:path>
                <a:path w="18209895" h="10427970">
                  <a:moveTo>
                    <a:pt x="16373679" y="9807778"/>
                  </a:moveTo>
                  <a:lnTo>
                    <a:pt x="16369208" y="9809023"/>
                  </a:lnTo>
                  <a:lnTo>
                    <a:pt x="16365697" y="9815404"/>
                  </a:lnTo>
                  <a:lnTo>
                    <a:pt x="16367083" y="9819541"/>
                  </a:lnTo>
                  <a:lnTo>
                    <a:pt x="16369990" y="9821962"/>
                  </a:lnTo>
                  <a:lnTo>
                    <a:pt x="16378323" y="9825517"/>
                  </a:lnTo>
                  <a:lnTo>
                    <a:pt x="16381985" y="9824322"/>
                  </a:lnTo>
                  <a:lnTo>
                    <a:pt x="16385495" y="9817940"/>
                  </a:lnTo>
                  <a:lnTo>
                    <a:pt x="16384109" y="9813803"/>
                  </a:lnTo>
                  <a:lnTo>
                    <a:pt x="16381202" y="9811381"/>
                  </a:lnTo>
                  <a:lnTo>
                    <a:pt x="16376869" y="9809533"/>
                  </a:lnTo>
                  <a:lnTo>
                    <a:pt x="16373679" y="9807778"/>
                  </a:lnTo>
                  <a:close/>
                </a:path>
                <a:path w="18209895" h="10427970">
                  <a:moveTo>
                    <a:pt x="17515713" y="10286265"/>
                  </a:moveTo>
                  <a:lnTo>
                    <a:pt x="17512237" y="10285176"/>
                  </a:lnTo>
                  <a:lnTo>
                    <a:pt x="17507620" y="10283995"/>
                  </a:lnTo>
                  <a:lnTo>
                    <a:pt x="17504145" y="10282906"/>
                  </a:lnTo>
                  <a:lnTo>
                    <a:pt x="17500391" y="10285245"/>
                  </a:lnTo>
                  <a:lnTo>
                    <a:pt x="17499302" y="10288719"/>
                  </a:lnTo>
                  <a:lnTo>
                    <a:pt x="17498690" y="10292004"/>
                  </a:lnTo>
                  <a:lnTo>
                    <a:pt x="17500360" y="10295474"/>
                  </a:lnTo>
                  <a:lnTo>
                    <a:pt x="17504027" y="10297039"/>
                  </a:lnTo>
                  <a:lnTo>
                    <a:pt x="17508643" y="10298220"/>
                  </a:lnTo>
                  <a:lnTo>
                    <a:pt x="17512117" y="10299308"/>
                  </a:lnTo>
                  <a:lnTo>
                    <a:pt x="17515874" y="10296971"/>
                  </a:lnTo>
                  <a:lnTo>
                    <a:pt x="17518051" y="10290020"/>
                  </a:lnTo>
                  <a:lnTo>
                    <a:pt x="17515713" y="10286265"/>
                  </a:lnTo>
                  <a:close/>
                </a:path>
                <a:path w="18209895" h="10427970">
                  <a:moveTo>
                    <a:pt x="16297949" y="9763656"/>
                  </a:moveTo>
                  <a:lnTo>
                    <a:pt x="16293814" y="9765043"/>
                  </a:lnTo>
                  <a:lnTo>
                    <a:pt x="16289637" y="9771141"/>
                  </a:lnTo>
                  <a:lnTo>
                    <a:pt x="16290881" y="9775611"/>
                  </a:lnTo>
                  <a:lnTo>
                    <a:pt x="16294071" y="9777366"/>
                  </a:lnTo>
                  <a:lnTo>
                    <a:pt x="16298120" y="9779881"/>
                  </a:lnTo>
                  <a:lnTo>
                    <a:pt x="16298788" y="9780166"/>
                  </a:lnTo>
                  <a:lnTo>
                    <a:pt x="16298645" y="9780499"/>
                  </a:lnTo>
                  <a:lnTo>
                    <a:pt x="16301978" y="9781921"/>
                  </a:lnTo>
                  <a:lnTo>
                    <a:pt x="16305640" y="9780725"/>
                  </a:lnTo>
                  <a:lnTo>
                    <a:pt x="16306869" y="9778491"/>
                  </a:lnTo>
                  <a:lnTo>
                    <a:pt x="16307395" y="9777534"/>
                  </a:lnTo>
                  <a:lnTo>
                    <a:pt x="16309484" y="9774486"/>
                  </a:lnTo>
                  <a:lnTo>
                    <a:pt x="16308238" y="9770014"/>
                  </a:lnTo>
                  <a:lnTo>
                    <a:pt x="16305047" y="9768259"/>
                  </a:lnTo>
                  <a:lnTo>
                    <a:pt x="16300998" y="9765745"/>
                  </a:lnTo>
                  <a:lnTo>
                    <a:pt x="16297949" y="9763656"/>
                  </a:lnTo>
                  <a:close/>
                </a:path>
                <a:path w="18209895" h="10427970">
                  <a:moveTo>
                    <a:pt x="17601110" y="10307723"/>
                  </a:moveTo>
                  <a:lnTo>
                    <a:pt x="17597492" y="10306967"/>
                  </a:lnTo>
                  <a:lnTo>
                    <a:pt x="17592875" y="10305786"/>
                  </a:lnTo>
                  <a:lnTo>
                    <a:pt x="17588923" y="10304888"/>
                  </a:lnTo>
                  <a:lnTo>
                    <a:pt x="17585170" y="10307227"/>
                  </a:lnTo>
                  <a:lnTo>
                    <a:pt x="17584414" y="10310843"/>
                  </a:lnTo>
                  <a:lnTo>
                    <a:pt x="17583801" y="10314128"/>
                  </a:lnTo>
                  <a:lnTo>
                    <a:pt x="17585471" y="10317597"/>
                  </a:lnTo>
                  <a:lnTo>
                    <a:pt x="17589471" y="10319304"/>
                  </a:lnTo>
                  <a:lnTo>
                    <a:pt x="17594089" y="10320486"/>
                  </a:lnTo>
                  <a:lnTo>
                    <a:pt x="17598040" y="10321383"/>
                  </a:lnTo>
                  <a:lnTo>
                    <a:pt x="17601794" y="10319045"/>
                  </a:lnTo>
                  <a:lnTo>
                    <a:pt x="17602549" y="10315428"/>
                  </a:lnTo>
                  <a:lnTo>
                    <a:pt x="17603446" y="10311477"/>
                  </a:lnTo>
                  <a:lnTo>
                    <a:pt x="17601110" y="10307723"/>
                  </a:lnTo>
                  <a:close/>
                </a:path>
                <a:path w="18209895" h="10427970">
                  <a:moveTo>
                    <a:pt x="16221698" y="9718917"/>
                  </a:moveTo>
                  <a:lnTo>
                    <a:pt x="16217226" y="9720161"/>
                  </a:lnTo>
                  <a:lnTo>
                    <a:pt x="16215998" y="9722395"/>
                  </a:lnTo>
                  <a:lnTo>
                    <a:pt x="16215472" y="9723352"/>
                  </a:lnTo>
                  <a:lnTo>
                    <a:pt x="16213383" y="9726401"/>
                  </a:lnTo>
                  <a:lnTo>
                    <a:pt x="16214628" y="9730872"/>
                  </a:lnTo>
                  <a:lnTo>
                    <a:pt x="16217820" y="9732627"/>
                  </a:lnTo>
                  <a:lnTo>
                    <a:pt x="16221868" y="9735142"/>
                  </a:lnTo>
                  <a:lnTo>
                    <a:pt x="16225866" y="9736848"/>
                  </a:lnTo>
                  <a:lnTo>
                    <a:pt x="16229529" y="9735652"/>
                  </a:lnTo>
                  <a:lnTo>
                    <a:pt x="16230604" y="9733747"/>
                  </a:lnTo>
                  <a:lnTo>
                    <a:pt x="16231142" y="9732794"/>
                  </a:lnTo>
                  <a:lnTo>
                    <a:pt x="16233230" y="9729746"/>
                  </a:lnTo>
                  <a:lnTo>
                    <a:pt x="16231986" y="9725275"/>
                  </a:lnTo>
                  <a:lnTo>
                    <a:pt x="16228795" y="9723520"/>
                  </a:lnTo>
                  <a:lnTo>
                    <a:pt x="16224746" y="9721005"/>
                  </a:lnTo>
                  <a:lnTo>
                    <a:pt x="16221698" y="9718917"/>
                  </a:lnTo>
                  <a:close/>
                </a:path>
                <a:path w="18209895" h="10427970">
                  <a:moveTo>
                    <a:pt x="16146679" y="9673129"/>
                  </a:moveTo>
                  <a:lnTo>
                    <a:pt x="16142685" y="9674182"/>
                  </a:lnTo>
                  <a:lnTo>
                    <a:pt x="16140598" y="9677231"/>
                  </a:lnTo>
                  <a:lnTo>
                    <a:pt x="16139218" y="9679794"/>
                  </a:lnTo>
                  <a:lnTo>
                    <a:pt x="16138700" y="9680755"/>
                  </a:lnTo>
                  <a:lnTo>
                    <a:pt x="16139752" y="9684750"/>
                  </a:lnTo>
                  <a:lnTo>
                    <a:pt x="16142802" y="9686838"/>
                  </a:lnTo>
                  <a:lnTo>
                    <a:pt x="16146850" y="9689353"/>
                  </a:lnTo>
                  <a:lnTo>
                    <a:pt x="16151184" y="9691202"/>
                  </a:lnTo>
                  <a:lnTo>
                    <a:pt x="16154846" y="9690006"/>
                  </a:lnTo>
                  <a:lnTo>
                    <a:pt x="16155921" y="9688101"/>
                  </a:lnTo>
                  <a:lnTo>
                    <a:pt x="16156459" y="9687148"/>
                  </a:lnTo>
                  <a:lnTo>
                    <a:pt x="16157839" y="9684585"/>
                  </a:lnTo>
                  <a:lnTo>
                    <a:pt x="16158356" y="9683624"/>
                  </a:lnTo>
                  <a:lnTo>
                    <a:pt x="16157301" y="9679628"/>
                  </a:lnTo>
                  <a:lnTo>
                    <a:pt x="16154253" y="9677541"/>
                  </a:lnTo>
                  <a:lnTo>
                    <a:pt x="16150203" y="9675026"/>
                  </a:lnTo>
                  <a:lnTo>
                    <a:pt x="16146679" y="9673129"/>
                  </a:lnTo>
                  <a:close/>
                </a:path>
                <a:path w="18209895" h="10427970">
                  <a:moveTo>
                    <a:pt x="17686266" y="10327895"/>
                  </a:moveTo>
                  <a:lnTo>
                    <a:pt x="17682648" y="10327139"/>
                  </a:lnTo>
                  <a:lnTo>
                    <a:pt x="17678031" y="10325958"/>
                  </a:lnTo>
                  <a:lnTo>
                    <a:pt x="17674414" y="10325203"/>
                  </a:lnTo>
                  <a:lnTo>
                    <a:pt x="17670657" y="10327540"/>
                  </a:lnTo>
                  <a:lnTo>
                    <a:pt x="17669147" y="10334775"/>
                  </a:lnTo>
                  <a:lnTo>
                    <a:pt x="17670961" y="10337913"/>
                  </a:lnTo>
                  <a:lnTo>
                    <a:pt x="17673960" y="10339192"/>
                  </a:lnTo>
                  <a:lnTo>
                    <a:pt x="17674102" y="10338859"/>
                  </a:lnTo>
                  <a:lnTo>
                    <a:pt x="17675104" y="10339286"/>
                  </a:lnTo>
                  <a:lnTo>
                    <a:pt x="17679721" y="10340467"/>
                  </a:lnTo>
                  <a:lnTo>
                    <a:pt x="17683339" y="10341223"/>
                  </a:lnTo>
                  <a:lnTo>
                    <a:pt x="17687092" y="10338884"/>
                  </a:lnTo>
                  <a:lnTo>
                    <a:pt x="17688602" y="10331649"/>
                  </a:lnTo>
                  <a:lnTo>
                    <a:pt x="17686266" y="10327895"/>
                  </a:lnTo>
                  <a:close/>
                </a:path>
                <a:path w="18209895" h="10427970">
                  <a:moveTo>
                    <a:pt x="16072090" y="9626341"/>
                  </a:moveTo>
                  <a:lnTo>
                    <a:pt x="16068094" y="9627394"/>
                  </a:lnTo>
                  <a:lnTo>
                    <a:pt x="16066006" y="9630443"/>
                  </a:lnTo>
                  <a:lnTo>
                    <a:pt x="16064626" y="9633006"/>
                  </a:lnTo>
                  <a:lnTo>
                    <a:pt x="16064108" y="9633967"/>
                  </a:lnTo>
                  <a:lnTo>
                    <a:pt x="16065162" y="9637962"/>
                  </a:lnTo>
                  <a:lnTo>
                    <a:pt x="16068212" y="9640051"/>
                  </a:lnTo>
                  <a:lnTo>
                    <a:pt x="16072259" y="9642565"/>
                  </a:lnTo>
                  <a:lnTo>
                    <a:pt x="16076260" y="9644271"/>
                  </a:lnTo>
                  <a:lnTo>
                    <a:pt x="16079921" y="9643075"/>
                  </a:lnTo>
                  <a:lnTo>
                    <a:pt x="16081867" y="9640360"/>
                  </a:lnTo>
                  <a:lnTo>
                    <a:pt x="16083247" y="9637797"/>
                  </a:lnTo>
                  <a:lnTo>
                    <a:pt x="16083764" y="9636836"/>
                  </a:lnTo>
                  <a:lnTo>
                    <a:pt x="16082710" y="9632841"/>
                  </a:lnTo>
                  <a:lnTo>
                    <a:pt x="16079661" y="9630752"/>
                  </a:lnTo>
                  <a:lnTo>
                    <a:pt x="16075614" y="9628238"/>
                  </a:lnTo>
                  <a:lnTo>
                    <a:pt x="16072090" y="9626341"/>
                  </a:lnTo>
                  <a:close/>
                </a:path>
                <a:path w="18209895" h="10427970">
                  <a:moveTo>
                    <a:pt x="17772324" y="10346877"/>
                  </a:moveTo>
                  <a:lnTo>
                    <a:pt x="17768707" y="10346122"/>
                  </a:lnTo>
                  <a:lnTo>
                    <a:pt x="17763948" y="10345273"/>
                  </a:lnTo>
                  <a:lnTo>
                    <a:pt x="17760330" y="10344518"/>
                  </a:lnTo>
                  <a:lnTo>
                    <a:pt x="17756574" y="10346856"/>
                  </a:lnTo>
                  <a:lnTo>
                    <a:pt x="17755819" y="10350473"/>
                  </a:lnTo>
                  <a:lnTo>
                    <a:pt x="17755206" y="10353757"/>
                  </a:lnTo>
                  <a:lnTo>
                    <a:pt x="17757019" y="10356894"/>
                  </a:lnTo>
                  <a:lnTo>
                    <a:pt x="17761020" y="10358601"/>
                  </a:lnTo>
                  <a:lnTo>
                    <a:pt x="17765778" y="10359448"/>
                  </a:lnTo>
                  <a:lnTo>
                    <a:pt x="17769395" y="10360204"/>
                  </a:lnTo>
                  <a:lnTo>
                    <a:pt x="17773151" y="10357866"/>
                  </a:lnTo>
                  <a:lnTo>
                    <a:pt x="17774661" y="10350631"/>
                  </a:lnTo>
                  <a:lnTo>
                    <a:pt x="17772324" y="10346877"/>
                  </a:lnTo>
                  <a:close/>
                </a:path>
                <a:path w="18209895" h="10427970">
                  <a:moveTo>
                    <a:pt x="15998926" y="9578979"/>
                  </a:moveTo>
                  <a:lnTo>
                    <a:pt x="15994596" y="9579890"/>
                  </a:lnTo>
                  <a:lnTo>
                    <a:pt x="15990629" y="9585682"/>
                  </a:lnTo>
                  <a:lnTo>
                    <a:pt x="15990420" y="9585987"/>
                  </a:lnTo>
                  <a:lnTo>
                    <a:pt x="15991332" y="9590316"/>
                  </a:lnTo>
                  <a:lnTo>
                    <a:pt x="15994380" y="9592404"/>
                  </a:lnTo>
                  <a:lnTo>
                    <a:pt x="15998429" y="9594920"/>
                  </a:lnTo>
                  <a:lnTo>
                    <a:pt x="15999428" y="9595346"/>
                  </a:lnTo>
                  <a:lnTo>
                    <a:pt x="15999286" y="9595679"/>
                  </a:lnTo>
                  <a:lnTo>
                    <a:pt x="16002285" y="9596958"/>
                  </a:lnTo>
                  <a:lnTo>
                    <a:pt x="16005948" y="9595762"/>
                  </a:lnTo>
                  <a:lnTo>
                    <a:pt x="16007678" y="9593349"/>
                  </a:lnTo>
                  <a:lnTo>
                    <a:pt x="16009983" y="9589998"/>
                  </a:lnTo>
                  <a:lnTo>
                    <a:pt x="16009072" y="9585671"/>
                  </a:lnTo>
                  <a:lnTo>
                    <a:pt x="16006024" y="9583583"/>
                  </a:lnTo>
                  <a:lnTo>
                    <a:pt x="16001974" y="9581067"/>
                  </a:lnTo>
                  <a:lnTo>
                    <a:pt x="15998926" y="9578979"/>
                  </a:lnTo>
                  <a:close/>
                </a:path>
                <a:path w="18209895" h="10427970">
                  <a:moveTo>
                    <a:pt x="17858710" y="10363241"/>
                  </a:moveTo>
                  <a:lnTo>
                    <a:pt x="17855093" y="10362486"/>
                  </a:lnTo>
                  <a:lnTo>
                    <a:pt x="17850334" y="10361637"/>
                  </a:lnTo>
                  <a:lnTo>
                    <a:pt x="17846574" y="10361215"/>
                  </a:lnTo>
                  <a:lnTo>
                    <a:pt x="17843152" y="10363695"/>
                  </a:lnTo>
                  <a:lnTo>
                    <a:pt x="17842397" y="10367313"/>
                  </a:lnTo>
                  <a:lnTo>
                    <a:pt x="17841852" y="10370232"/>
                  </a:lnTo>
                  <a:lnTo>
                    <a:pt x="17841784" y="10370597"/>
                  </a:lnTo>
                  <a:lnTo>
                    <a:pt x="17843264" y="10373592"/>
                  </a:lnTo>
                  <a:lnTo>
                    <a:pt x="17846264" y="10374871"/>
                  </a:lnTo>
                  <a:lnTo>
                    <a:pt x="17846739" y="10374681"/>
                  </a:lnTo>
                  <a:lnTo>
                    <a:pt x="17848072" y="10375249"/>
                  </a:lnTo>
                  <a:lnTo>
                    <a:pt x="17852832" y="10376098"/>
                  </a:lnTo>
                  <a:lnTo>
                    <a:pt x="17856591" y="10376519"/>
                  </a:lnTo>
                  <a:lnTo>
                    <a:pt x="17860013" y="10374039"/>
                  </a:lnTo>
                  <a:lnTo>
                    <a:pt x="17860768" y="10370422"/>
                  </a:lnTo>
                  <a:lnTo>
                    <a:pt x="17861190" y="10366662"/>
                  </a:lnTo>
                  <a:lnTo>
                    <a:pt x="17858710" y="10363241"/>
                  </a:lnTo>
                  <a:close/>
                </a:path>
                <a:path w="18209895" h="10427970">
                  <a:moveTo>
                    <a:pt x="15925187" y="9530191"/>
                  </a:moveTo>
                  <a:lnTo>
                    <a:pt x="15920859" y="9531102"/>
                  </a:lnTo>
                  <a:lnTo>
                    <a:pt x="15916892" y="9536895"/>
                  </a:lnTo>
                  <a:lnTo>
                    <a:pt x="15916684" y="9537200"/>
                  </a:lnTo>
                  <a:lnTo>
                    <a:pt x="15917593" y="9541527"/>
                  </a:lnTo>
                  <a:lnTo>
                    <a:pt x="15920642" y="9543616"/>
                  </a:lnTo>
                  <a:lnTo>
                    <a:pt x="15924691" y="9546131"/>
                  </a:lnTo>
                  <a:lnTo>
                    <a:pt x="15928691" y="9547837"/>
                  </a:lnTo>
                  <a:lnTo>
                    <a:pt x="15932211" y="9546975"/>
                  </a:lnTo>
                  <a:lnTo>
                    <a:pt x="15933941" y="9544561"/>
                  </a:lnTo>
                  <a:lnTo>
                    <a:pt x="15936246" y="9541211"/>
                  </a:lnTo>
                  <a:lnTo>
                    <a:pt x="15935333" y="9536882"/>
                  </a:lnTo>
                  <a:lnTo>
                    <a:pt x="15932285" y="9534794"/>
                  </a:lnTo>
                  <a:lnTo>
                    <a:pt x="15928235" y="9532279"/>
                  </a:lnTo>
                  <a:lnTo>
                    <a:pt x="15925187" y="9530191"/>
                  </a:lnTo>
                  <a:close/>
                </a:path>
                <a:path w="18209895" h="10427970">
                  <a:moveTo>
                    <a:pt x="17945048" y="10378796"/>
                  </a:moveTo>
                  <a:lnTo>
                    <a:pt x="17941430" y="10378040"/>
                  </a:lnTo>
                  <a:lnTo>
                    <a:pt x="17936672" y="10377193"/>
                  </a:lnTo>
                  <a:lnTo>
                    <a:pt x="17932911" y="10376771"/>
                  </a:lnTo>
                  <a:lnTo>
                    <a:pt x="17929490" y="10379250"/>
                  </a:lnTo>
                  <a:lnTo>
                    <a:pt x="17928735" y="10382868"/>
                  </a:lnTo>
                  <a:lnTo>
                    <a:pt x="17928264" y="10385819"/>
                  </a:lnTo>
                  <a:lnTo>
                    <a:pt x="17929745" y="10388814"/>
                  </a:lnTo>
                  <a:lnTo>
                    <a:pt x="17934412" y="10390805"/>
                  </a:lnTo>
                  <a:lnTo>
                    <a:pt x="17939170" y="10391653"/>
                  </a:lnTo>
                  <a:lnTo>
                    <a:pt x="17942928" y="10392074"/>
                  </a:lnTo>
                  <a:lnTo>
                    <a:pt x="17946349" y="10389594"/>
                  </a:lnTo>
                  <a:lnTo>
                    <a:pt x="17947105" y="10385977"/>
                  </a:lnTo>
                  <a:lnTo>
                    <a:pt x="17947529" y="10382218"/>
                  </a:lnTo>
                  <a:lnTo>
                    <a:pt x="17945048" y="10378796"/>
                  </a:lnTo>
                  <a:close/>
                </a:path>
                <a:path w="18209895" h="10427970">
                  <a:moveTo>
                    <a:pt x="15852543" y="9480687"/>
                  </a:moveTo>
                  <a:lnTo>
                    <a:pt x="15848215" y="9481598"/>
                  </a:lnTo>
                  <a:lnTo>
                    <a:pt x="15844038" y="9487696"/>
                  </a:lnTo>
                  <a:lnTo>
                    <a:pt x="15844949" y="9492024"/>
                  </a:lnTo>
                  <a:lnTo>
                    <a:pt x="15847997" y="9494112"/>
                  </a:lnTo>
                  <a:lnTo>
                    <a:pt x="15851904" y="9496961"/>
                  </a:lnTo>
                  <a:lnTo>
                    <a:pt x="15855905" y="9498667"/>
                  </a:lnTo>
                  <a:lnTo>
                    <a:pt x="15859424" y="9497804"/>
                  </a:lnTo>
                  <a:lnTo>
                    <a:pt x="15861370" y="9495089"/>
                  </a:lnTo>
                  <a:lnTo>
                    <a:pt x="15863458" y="9492040"/>
                  </a:lnTo>
                  <a:lnTo>
                    <a:pt x="15862547" y="9487712"/>
                  </a:lnTo>
                  <a:lnTo>
                    <a:pt x="15859498" y="9485624"/>
                  </a:lnTo>
                  <a:lnTo>
                    <a:pt x="15855591" y="9482775"/>
                  </a:lnTo>
                  <a:lnTo>
                    <a:pt x="15852543" y="9480687"/>
                  </a:lnTo>
                  <a:close/>
                </a:path>
                <a:path w="18209895" h="10427970">
                  <a:moveTo>
                    <a:pt x="18032047" y="10391876"/>
                  </a:moveTo>
                  <a:lnTo>
                    <a:pt x="18028287" y="10391454"/>
                  </a:lnTo>
                  <a:lnTo>
                    <a:pt x="18023529" y="10390606"/>
                  </a:lnTo>
                  <a:lnTo>
                    <a:pt x="18019769" y="10390183"/>
                  </a:lnTo>
                  <a:lnTo>
                    <a:pt x="18016347" y="10392664"/>
                  </a:lnTo>
                  <a:lnTo>
                    <a:pt x="18015925" y="10396424"/>
                  </a:lnTo>
                  <a:lnTo>
                    <a:pt x="18015513" y="10399005"/>
                  </a:lnTo>
                  <a:lnTo>
                    <a:pt x="18015454" y="10399375"/>
                  </a:lnTo>
                  <a:lnTo>
                    <a:pt x="18017268" y="10402512"/>
                  </a:lnTo>
                  <a:lnTo>
                    <a:pt x="18019935" y="10403650"/>
                  </a:lnTo>
                  <a:lnTo>
                    <a:pt x="18020078" y="10403316"/>
                  </a:lnTo>
                  <a:lnTo>
                    <a:pt x="18021745" y="10404027"/>
                  </a:lnTo>
                  <a:lnTo>
                    <a:pt x="18026502" y="10404875"/>
                  </a:lnTo>
                  <a:lnTo>
                    <a:pt x="18030263" y="10405297"/>
                  </a:lnTo>
                  <a:lnTo>
                    <a:pt x="18033685" y="10402817"/>
                  </a:lnTo>
                  <a:lnTo>
                    <a:pt x="18034528" y="10395298"/>
                  </a:lnTo>
                  <a:lnTo>
                    <a:pt x="18032047" y="10391876"/>
                  </a:lnTo>
                  <a:close/>
                </a:path>
                <a:path w="18209895" h="10427970">
                  <a:moveTo>
                    <a:pt x="15780182" y="9430516"/>
                  </a:moveTo>
                  <a:lnTo>
                    <a:pt x="15775855" y="9431428"/>
                  </a:lnTo>
                  <a:lnTo>
                    <a:pt x="15771678" y="9437526"/>
                  </a:lnTo>
                  <a:lnTo>
                    <a:pt x="15772589" y="9441853"/>
                  </a:lnTo>
                  <a:lnTo>
                    <a:pt x="15775637" y="9443942"/>
                  </a:lnTo>
                  <a:lnTo>
                    <a:pt x="15779543" y="9446789"/>
                  </a:lnTo>
                  <a:lnTo>
                    <a:pt x="15783545" y="9448496"/>
                  </a:lnTo>
                  <a:lnTo>
                    <a:pt x="15787064" y="9447634"/>
                  </a:lnTo>
                  <a:lnTo>
                    <a:pt x="15789010" y="9444919"/>
                  </a:lnTo>
                  <a:lnTo>
                    <a:pt x="15791098" y="9441870"/>
                  </a:lnTo>
                  <a:lnTo>
                    <a:pt x="15790187" y="9437542"/>
                  </a:lnTo>
                  <a:lnTo>
                    <a:pt x="15787137" y="9435453"/>
                  </a:lnTo>
                  <a:lnTo>
                    <a:pt x="15783231" y="9432605"/>
                  </a:lnTo>
                  <a:lnTo>
                    <a:pt x="15780182" y="9430516"/>
                  </a:lnTo>
                  <a:close/>
                </a:path>
                <a:path w="18209895" h="10427970">
                  <a:moveTo>
                    <a:pt x="15708916" y="9379631"/>
                  </a:moveTo>
                  <a:lnTo>
                    <a:pt x="15704586" y="9380542"/>
                  </a:lnTo>
                  <a:lnTo>
                    <a:pt x="15702497" y="9383590"/>
                  </a:lnTo>
                  <a:lnTo>
                    <a:pt x="15699934" y="9386831"/>
                  </a:lnTo>
                  <a:lnTo>
                    <a:pt x="15700846" y="9391159"/>
                  </a:lnTo>
                  <a:lnTo>
                    <a:pt x="15703895" y="9393247"/>
                  </a:lnTo>
                  <a:lnTo>
                    <a:pt x="15707801" y="9396096"/>
                  </a:lnTo>
                  <a:lnTo>
                    <a:pt x="15709135" y="9396665"/>
                  </a:lnTo>
                  <a:lnTo>
                    <a:pt x="15709326" y="9397139"/>
                  </a:lnTo>
                  <a:lnTo>
                    <a:pt x="15711991" y="9398276"/>
                  </a:lnTo>
                  <a:lnTo>
                    <a:pt x="15715511" y="9397414"/>
                  </a:lnTo>
                  <a:lnTo>
                    <a:pt x="15717458" y="9394699"/>
                  </a:lnTo>
                  <a:lnTo>
                    <a:pt x="15720021" y="9391459"/>
                  </a:lnTo>
                  <a:lnTo>
                    <a:pt x="15719111" y="9387132"/>
                  </a:lnTo>
                  <a:lnTo>
                    <a:pt x="15716063" y="9385043"/>
                  </a:lnTo>
                  <a:lnTo>
                    <a:pt x="15712155" y="9382195"/>
                  </a:lnTo>
                  <a:lnTo>
                    <a:pt x="15708916" y="9379631"/>
                  </a:lnTo>
                  <a:close/>
                </a:path>
                <a:path w="18209895" h="10427970">
                  <a:moveTo>
                    <a:pt x="18119284" y="10403481"/>
                  </a:moveTo>
                  <a:lnTo>
                    <a:pt x="18110622" y="10402543"/>
                  </a:lnTo>
                  <a:lnTo>
                    <a:pt x="18107003" y="10401788"/>
                  </a:lnTo>
                  <a:lnTo>
                    <a:pt x="18103442" y="10404602"/>
                  </a:lnTo>
                  <a:lnTo>
                    <a:pt x="18103018" y="10408361"/>
                  </a:lnTo>
                  <a:lnTo>
                    <a:pt x="18102406" y="10411646"/>
                  </a:lnTo>
                  <a:lnTo>
                    <a:pt x="18104361" y="10414449"/>
                  </a:lnTo>
                  <a:lnTo>
                    <a:pt x="18107028" y="10415587"/>
                  </a:lnTo>
                  <a:lnTo>
                    <a:pt x="18107170" y="10415254"/>
                  </a:lnTo>
                  <a:lnTo>
                    <a:pt x="18108835" y="10415964"/>
                  </a:lnTo>
                  <a:lnTo>
                    <a:pt x="18113737" y="10416479"/>
                  </a:lnTo>
                  <a:lnTo>
                    <a:pt x="18117355" y="10417235"/>
                  </a:lnTo>
                  <a:lnTo>
                    <a:pt x="18120919" y="10414421"/>
                  </a:lnTo>
                  <a:lnTo>
                    <a:pt x="18121341" y="10410662"/>
                  </a:lnTo>
                  <a:lnTo>
                    <a:pt x="18122021" y="10407406"/>
                  </a:lnTo>
                  <a:lnTo>
                    <a:pt x="18122096" y="10407044"/>
                  </a:lnTo>
                  <a:lnTo>
                    <a:pt x="18119284" y="10403481"/>
                  </a:lnTo>
                  <a:close/>
                </a:path>
                <a:path w="18209895" h="10427970">
                  <a:moveTo>
                    <a:pt x="15637934" y="9328079"/>
                  </a:moveTo>
                  <a:lnTo>
                    <a:pt x="15633270" y="9328847"/>
                  </a:lnTo>
                  <a:lnTo>
                    <a:pt x="15631182" y="9331896"/>
                  </a:lnTo>
                  <a:lnTo>
                    <a:pt x="15628761" y="9334803"/>
                  </a:lnTo>
                  <a:lnTo>
                    <a:pt x="15629531" y="9339465"/>
                  </a:lnTo>
                  <a:lnTo>
                    <a:pt x="15632579" y="9341553"/>
                  </a:lnTo>
                  <a:lnTo>
                    <a:pt x="15636485" y="9344401"/>
                  </a:lnTo>
                  <a:lnTo>
                    <a:pt x="15637817" y="9344969"/>
                  </a:lnTo>
                  <a:lnTo>
                    <a:pt x="15638010" y="9345445"/>
                  </a:lnTo>
                  <a:lnTo>
                    <a:pt x="15640676" y="9346582"/>
                  </a:lnTo>
                  <a:lnTo>
                    <a:pt x="15644196" y="9345720"/>
                  </a:lnTo>
                  <a:lnTo>
                    <a:pt x="15646141" y="9343005"/>
                  </a:lnTo>
                  <a:lnTo>
                    <a:pt x="15648563" y="9340098"/>
                  </a:lnTo>
                  <a:lnTo>
                    <a:pt x="15647795" y="9335437"/>
                  </a:lnTo>
                  <a:lnTo>
                    <a:pt x="15644747" y="9333349"/>
                  </a:lnTo>
                  <a:lnTo>
                    <a:pt x="15640840" y="9330500"/>
                  </a:lnTo>
                  <a:lnTo>
                    <a:pt x="15637934" y="9328079"/>
                  </a:lnTo>
                  <a:close/>
                </a:path>
                <a:path w="18209895" h="10427970">
                  <a:moveTo>
                    <a:pt x="18206612" y="10413944"/>
                  </a:moveTo>
                  <a:lnTo>
                    <a:pt x="18194192" y="10412585"/>
                  </a:lnTo>
                  <a:lnTo>
                    <a:pt x="18190627" y="10415398"/>
                  </a:lnTo>
                  <a:lnTo>
                    <a:pt x="18190206" y="10419157"/>
                  </a:lnTo>
                  <a:lnTo>
                    <a:pt x="18189735" y="10422108"/>
                  </a:lnTo>
                  <a:lnTo>
                    <a:pt x="18191691" y="10424913"/>
                  </a:lnTo>
                  <a:lnTo>
                    <a:pt x="18196356" y="10426903"/>
                  </a:lnTo>
                  <a:lnTo>
                    <a:pt x="18205016" y="10427839"/>
                  </a:lnTo>
                  <a:lnTo>
                    <a:pt x="18208581" y="10425026"/>
                  </a:lnTo>
                  <a:lnTo>
                    <a:pt x="18209426" y="10417507"/>
                  </a:lnTo>
                  <a:lnTo>
                    <a:pt x="18206612" y="10413944"/>
                  </a:lnTo>
                  <a:close/>
                </a:path>
                <a:path w="18209895" h="10427970">
                  <a:moveTo>
                    <a:pt x="15567091" y="9276192"/>
                  </a:moveTo>
                  <a:lnTo>
                    <a:pt x="15562572" y="9276628"/>
                  </a:lnTo>
                  <a:lnTo>
                    <a:pt x="15558396" y="9282726"/>
                  </a:lnTo>
                  <a:lnTo>
                    <a:pt x="15558833" y="9287246"/>
                  </a:lnTo>
                  <a:lnTo>
                    <a:pt x="15561881" y="9289334"/>
                  </a:lnTo>
                  <a:lnTo>
                    <a:pt x="15565787" y="9292182"/>
                  </a:lnTo>
                  <a:lnTo>
                    <a:pt x="15570120" y="9294030"/>
                  </a:lnTo>
                  <a:lnTo>
                    <a:pt x="15573498" y="9293501"/>
                  </a:lnTo>
                  <a:lnTo>
                    <a:pt x="15575444" y="9290786"/>
                  </a:lnTo>
                  <a:lnTo>
                    <a:pt x="15577531" y="9287737"/>
                  </a:lnTo>
                  <a:lnTo>
                    <a:pt x="15577095" y="9283217"/>
                  </a:lnTo>
                  <a:lnTo>
                    <a:pt x="15574047" y="9281129"/>
                  </a:lnTo>
                  <a:lnTo>
                    <a:pt x="15570141" y="9278281"/>
                  </a:lnTo>
                  <a:lnTo>
                    <a:pt x="15567091" y="9276192"/>
                  </a:lnTo>
                  <a:close/>
                </a:path>
                <a:path w="18209895" h="10427970">
                  <a:moveTo>
                    <a:pt x="15496344" y="9223164"/>
                  </a:moveTo>
                  <a:lnTo>
                    <a:pt x="15492159" y="9223743"/>
                  </a:lnTo>
                  <a:lnTo>
                    <a:pt x="15489737" y="9226649"/>
                  </a:lnTo>
                  <a:lnTo>
                    <a:pt x="15487649" y="9229698"/>
                  </a:lnTo>
                  <a:lnTo>
                    <a:pt x="15488228" y="9233885"/>
                  </a:lnTo>
                  <a:lnTo>
                    <a:pt x="15491134" y="9236306"/>
                  </a:lnTo>
                  <a:lnTo>
                    <a:pt x="15495040" y="9239155"/>
                  </a:lnTo>
                  <a:lnTo>
                    <a:pt x="15499373" y="9241003"/>
                  </a:lnTo>
                  <a:lnTo>
                    <a:pt x="15502751" y="9240474"/>
                  </a:lnTo>
                  <a:lnTo>
                    <a:pt x="15504697" y="9237758"/>
                  </a:lnTo>
                  <a:lnTo>
                    <a:pt x="15506784" y="9234709"/>
                  </a:lnTo>
                  <a:lnTo>
                    <a:pt x="15506206" y="9230523"/>
                  </a:lnTo>
                  <a:lnTo>
                    <a:pt x="15503300" y="9228101"/>
                  </a:lnTo>
                  <a:lnTo>
                    <a:pt x="15499394" y="9225253"/>
                  </a:lnTo>
                  <a:lnTo>
                    <a:pt x="15496344" y="9223164"/>
                  </a:lnTo>
                  <a:close/>
                </a:path>
                <a:path w="18209895" h="10427970">
                  <a:moveTo>
                    <a:pt x="15426549" y="9169756"/>
                  </a:moveTo>
                  <a:lnTo>
                    <a:pt x="15422364" y="9170334"/>
                  </a:lnTo>
                  <a:lnTo>
                    <a:pt x="15419942" y="9173240"/>
                  </a:lnTo>
                  <a:lnTo>
                    <a:pt x="15417853" y="9176288"/>
                  </a:lnTo>
                  <a:lnTo>
                    <a:pt x="15418430" y="9180474"/>
                  </a:lnTo>
                  <a:lnTo>
                    <a:pt x="15421337" y="9182896"/>
                  </a:lnTo>
                  <a:lnTo>
                    <a:pt x="15425243" y="9185744"/>
                  </a:lnTo>
                  <a:lnTo>
                    <a:pt x="15429578" y="9187593"/>
                  </a:lnTo>
                  <a:lnTo>
                    <a:pt x="15432955" y="9187064"/>
                  </a:lnTo>
                  <a:lnTo>
                    <a:pt x="15434901" y="9184348"/>
                  </a:lnTo>
                  <a:lnTo>
                    <a:pt x="15436990" y="9181300"/>
                  </a:lnTo>
                  <a:lnTo>
                    <a:pt x="15436411" y="9177114"/>
                  </a:lnTo>
                  <a:lnTo>
                    <a:pt x="15433504" y="9174692"/>
                  </a:lnTo>
                  <a:lnTo>
                    <a:pt x="15429598" y="9171843"/>
                  </a:lnTo>
                  <a:lnTo>
                    <a:pt x="15426549" y="9169756"/>
                  </a:lnTo>
                  <a:close/>
                </a:path>
                <a:path w="18209895" h="10427970">
                  <a:moveTo>
                    <a:pt x="15357511" y="9115486"/>
                  </a:moveTo>
                  <a:lnTo>
                    <a:pt x="15353327" y="9116065"/>
                  </a:lnTo>
                  <a:lnTo>
                    <a:pt x="15348483" y="9121879"/>
                  </a:lnTo>
                  <a:lnTo>
                    <a:pt x="15349061" y="9126064"/>
                  </a:lnTo>
                  <a:lnTo>
                    <a:pt x="15351967" y="9128486"/>
                  </a:lnTo>
                  <a:lnTo>
                    <a:pt x="15355874" y="9131334"/>
                  </a:lnTo>
                  <a:lnTo>
                    <a:pt x="15357541" y="9132045"/>
                  </a:lnTo>
                  <a:lnTo>
                    <a:pt x="15357398" y="9132379"/>
                  </a:lnTo>
                  <a:lnTo>
                    <a:pt x="15360064" y="9133516"/>
                  </a:lnTo>
                  <a:lnTo>
                    <a:pt x="15363584" y="9132654"/>
                  </a:lnTo>
                  <a:lnTo>
                    <a:pt x="15365388" y="9130271"/>
                  </a:lnTo>
                  <a:lnTo>
                    <a:pt x="15367809" y="9127365"/>
                  </a:lnTo>
                  <a:lnTo>
                    <a:pt x="15367232" y="9123178"/>
                  </a:lnTo>
                  <a:lnTo>
                    <a:pt x="15364324" y="9120757"/>
                  </a:lnTo>
                  <a:lnTo>
                    <a:pt x="15360418" y="9117908"/>
                  </a:lnTo>
                  <a:lnTo>
                    <a:pt x="15357511" y="9115486"/>
                  </a:lnTo>
                  <a:close/>
                </a:path>
                <a:path w="18209895" h="10427970">
                  <a:moveTo>
                    <a:pt x="15288761" y="9060553"/>
                  </a:moveTo>
                  <a:lnTo>
                    <a:pt x="15284575" y="9061131"/>
                  </a:lnTo>
                  <a:lnTo>
                    <a:pt x="15279731" y="9066944"/>
                  </a:lnTo>
                  <a:lnTo>
                    <a:pt x="15280308" y="9071130"/>
                  </a:lnTo>
                  <a:lnTo>
                    <a:pt x="15286979" y="9076733"/>
                  </a:lnTo>
                  <a:lnTo>
                    <a:pt x="15288647" y="9077444"/>
                  </a:lnTo>
                  <a:lnTo>
                    <a:pt x="15288504" y="9077778"/>
                  </a:lnTo>
                  <a:lnTo>
                    <a:pt x="15291171" y="9078915"/>
                  </a:lnTo>
                  <a:lnTo>
                    <a:pt x="15294690" y="9078053"/>
                  </a:lnTo>
                  <a:lnTo>
                    <a:pt x="15296494" y="9075671"/>
                  </a:lnTo>
                  <a:lnTo>
                    <a:pt x="15298916" y="9072764"/>
                  </a:lnTo>
                  <a:lnTo>
                    <a:pt x="15298338" y="9068578"/>
                  </a:lnTo>
                  <a:lnTo>
                    <a:pt x="15288761" y="9060553"/>
                  </a:lnTo>
                  <a:close/>
                </a:path>
                <a:path w="18209895" h="10427970">
                  <a:moveTo>
                    <a:pt x="15220150" y="9005285"/>
                  </a:moveTo>
                  <a:lnTo>
                    <a:pt x="15215964" y="9005863"/>
                  </a:lnTo>
                  <a:lnTo>
                    <a:pt x="15211120" y="9011676"/>
                  </a:lnTo>
                  <a:lnTo>
                    <a:pt x="15211699" y="9015863"/>
                  </a:lnTo>
                  <a:lnTo>
                    <a:pt x="15218370" y="9021466"/>
                  </a:lnTo>
                  <a:lnTo>
                    <a:pt x="15220036" y="9022176"/>
                  </a:lnTo>
                  <a:lnTo>
                    <a:pt x="15219894" y="9022510"/>
                  </a:lnTo>
                  <a:lnTo>
                    <a:pt x="15222561" y="9023647"/>
                  </a:lnTo>
                  <a:lnTo>
                    <a:pt x="15226079" y="9022785"/>
                  </a:lnTo>
                  <a:lnTo>
                    <a:pt x="15227884" y="9020402"/>
                  </a:lnTo>
                  <a:lnTo>
                    <a:pt x="15230306" y="9017496"/>
                  </a:lnTo>
                  <a:lnTo>
                    <a:pt x="15229727" y="9013310"/>
                  </a:lnTo>
                  <a:lnTo>
                    <a:pt x="15220150" y="9005285"/>
                  </a:lnTo>
                  <a:close/>
                </a:path>
                <a:path w="18209895" h="10427970">
                  <a:moveTo>
                    <a:pt x="15152633" y="8949301"/>
                  </a:moveTo>
                  <a:lnTo>
                    <a:pt x="15148114" y="8949737"/>
                  </a:lnTo>
                  <a:lnTo>
                    <a:pt x="15145692" y="8952644"/>
                  </a:lnTo>
                  <a:lnTo>
                    <a:pt x="15143127" y="8955884"/>
                  </a:lnTo>
                  <a:lnTo>
                    <a:pt x="15143706" y="8960070"/>
                  </a:lnTo>
                  <a:lnTo>
                    <a:pt x="15150377" y="8965673"/>
                  </a:lnTo>
                  <a:lnTo>
                    <a:pt x="15155043" y="8967664"/>
                  </a:lnTo>
                  <a:lnTo>
                    <a:pt x="15158562" y="8966801"/>
                  </a:lnTo>
                  <a:lnTo>
                    <a:pt x="15160366" y="8964419"/>
                  </a:lnTo>
                  <a:lnTo>
                    <a:pt x="15162788" y="8961512"/>
                  </a:lnTo>
                  <a:lnTo>
                    <a:pt x="15162210" y="8957326"/>
                  </a:lnTo>
                  <a:lnTo>
                    <a:pt x="15152633" y="8949301"/>
                  </a:lnTo>
                  <a:close/>
                </a:path>
                <a:path w="18209895" h="10427970">
                  <a:moveTo>
                    <a:pt x="15084784" y="8893176"/>
                  </a:moveTo>
                  <a:lnTo>
                    <a:pt x="15080265" y="8893613"/>
                  </a:lnTo>
                  <a:lnTo>
                    <a:pt x="15075421" y="8899426"/>
                  </a:lnTo>
                  <a:lnTo>
                    <a:pt x="15075855" y="8903944"/>
                  </a:lnTo>
                  <a:lnTo>
                    <a:pt x="15082526" y="8909548"/>
                  </a:lnTo>
                  <a:lnTo>
                    <a:pt x="15087192" y="8911538"/>
                  </a:lnTo>
                  <a:lnTo>
                    <a:pt x="15090571" y="8911010"/>
                  </a:lnTo>
                  <a:lnTo>
                    <a:pt x="15092376" y="8908628"/>
                  </a:lnTo>
                  <a:lnTo>
                    <a:pt x="15094798" y="8905721"/>
                  </a:lnTo>
                  <a:lnTo>
                    <a:pt x="15094361" y="8901202"/>
                  </a:lnTo>
                  <a:lnTo>
                    <a:pt x="15084784" y="8893176"/>
                  </a:lnTo>
                  <a:close/>
                </a:path>
                <a:path w="18209895" h="10427970">
                  <a:moveTo>
                    <a:pt x="15017693" y="8836193"/>
                  </a:moveTo>
                  <a:lnTo>
                    <a:pt x="15013174" y="8836629"/>
                  </a:lnTo>
                  <a:lnTo>
                    <a:pt x="15010752" y="8839535"/>
                  </a:lnTo>
                  <a:lnTo>
                    <a:pt x="15007998" y="8842300"/>
                  </a:lnTo>
                  <a:lnTo>
                    <a:pt x="15008433" y="8846819"/>
                  </a:lnTo>
                  <a:lnTo>
                    <a:pt x="15015105" y="8852423"/>
                  </a:lnTo>
                  <a:lnTo>
                    <a:pt x="15017104" y="8853275"/>
                  </a:lnTo>
                  <a:lnTo>
                    <a:pt x="15016962" y="8853609"/>
                  </a:lnTo>
                  <a:lnTo>
                    <a:pt x="15019629" y="8854747"/>
                  </a:lnTo>
                  <a:lnTo>
                    <a:pt x="15022672" y="8854075"/>
                  </a:lnTo>
                  <a:lnTo>
                    <a:pt x="15024809" y="8851835"/>
                  </a:lnTo>
                  <a:lnTo>
                    <a:pt x="15027565" y="8849071"/>
                  </a:lnTo>
                  <a:lnTo>
                    <a:pt x="15027128" y="8844551"/>
                  </a:lnTo>
                  <a:lnTo>
                    <a:pt x="15020458" y="8838949"/>
                  </a:lnTo>
                  <a:lnTo>
                    <a:pt x="15017693" y="8836193"/>
                  </a:lnTo>
                  <a:close/>
                </a:path>
                <a:path w="18209895" h="10427970">
                  <a:moveTo>
                    <a:pt x="14950795" y="8779686"/>
                  </a:moveTo>
                  <a:lnTo>
                    <a:pt x="14946418" y="8779788"/>
                  </a:lnTo>
                  <a:lnTo>
                    <a:pt x="14941574" y="8785601"/>
                  </a:lnTo>
                  <a:lnTo>
                    <a:pt x="14941677" y="8789979"/>
                  </a:lnTo>
                  <a:lnTo>
                    <a:pt x="14948347" y="8795581"/>
                  </a:lnTo>
                  <a:lnTo>
                    <a:pt x="14950348" y="8796435"/>
                  </a:lnTo>
                  <a:lnTo>
                    <a:pt x="14950205" y="8796768"/>
                  </a:lnTo>
                  <a:lnTo>
                    <a:pt x="14952872" y="8797906"/>
                  </a:lnTo>
                  <a:lnTo>
                    <a:pt x="14955916" y="8797234"/>
                  </a:lnTo>
                  <a:lnTo>
                    <a:pt x="14958053" y="8794994"/>
                  </a:lnTo>
                  <a:lnTo>
                    <a:pt x="14960475" y="8792088"/>
                  </a:lnTo>
                  <a:lnTo>
                    <a:pt x="14960372" y="8787710"/>
                  </a:lnTo>
                  <a:lnTo>
                    <a:pt x="14950795" y="8779686"/>
                  </a:lnTo>
                  <a:close/>
                </a:path>
                <a:path w="18209895" h="10427970">
                  <a:moveTo>
                    <a:pt x="14884464" y="8721844"/>
                  </a:moveTo>
                  <a:lnTo>
                    <a:pt x="14880087" y="8721947"/>
                  </a:lnTo>
                  <a:lnTo>
                    <a:pt x="14875245" y="8727760"/>
                  </a:lnTo>
                  <a:lnTo>
                    <a:pt x="14875346" y="8732137"/>
                  </a:lnTo>
                  <a:lnTo>
                    <a:pt x="14882017" y="8737741"/>
                  </a:lnTo>
                  <a:lnTo>
                    <a:pt x="14884018" y="8738594"/>
                  </a:lnTo>
                  <a:lnTo>
                    <a:pt x="14883875" y="8738927"/>
                  </a:lnTo>
                  <a:lnTo>
                    <a:pt x="14886541" y="8740065"/>
                  </a:lnTo>
                  <a:lnTo>
                    <a:pt x="14889585" y="8739393"/>
                  </a:lnTo>
                  <a:lnTo>
                    <a:pt x="14891722" y="8737153"/>
                  </a:lnTo>
                  <a:lnTo>
                    <a:pt x="14894144" y="8734247"/>
                  </a:lnTo>
                  <a:lnTo>
                    <a:pt x="14894042" y="8729870"/>
                  </a:lnTo>
                  <a:lnTo>
                    <a:pt x="14884464" y="8721844"/>
                  </a:lnTo>
                  <a:close/>
                </a:path>
                <a:path w="18209895" h="10427970">
                  <a:moveTo>
                    <a:pt x="14818276" y="8663670"/>
                  </a:moveTo>
                  <a:lnTo>
                    <a:pt x="14813899" y="8663774"/>
                  </a:lnTo>
                  <a:lnTo>
                    <a:pt x="14809056" y="8669586"/>
                  </a:lnTo>
                  <a:lnTo>
                    <a:pt x="14809159" y="8673964"/>
                  </a:lnTo>
                  <a:lnTo>
                    <a:pt x="14815829" y="8679566"/>
                  </a:lnTo>
                  <a:lnTo>
                    <a:pt x="14817829" y="8680420"/>
                  </a:lnTo>
                  <a:lnTo>
                    <a:pt x="14817687" y="8680753"/>
                  </a:lnTo>
                  <a:lnTo>
                    <a:pt x="14820354" y="8681891"/>
                  </a:lnTo>
                  <a:lnTo>
                    <a:pt x="14823397" y="8681219"/>
                  </a:lnTo>
                  <a:lnTo>
                    <a:pt x="14825534" y="8678980"/>
                  </a:lnTo>
                  <a:lnTo>
                    <a:pt x="14827956" y="8676073"/>
                  </a:lnTo>
                  <a:lnTo>
                    <a:pt x="14827854" y="8671695"/>
                  </a:lnTo>
                  <a:lnTo>
                    <a:pt x="14818276" y="8663670"/>
                  </a:lnTo>
                  <a:close/>
                </a:path>
                <a:path w="18209895" h="10427970">
                  <a:moveTo>
                    <a:pt x="14752706" y="8604973"/>
                  </a:moveTo>
                  <a:lnTo>
                    <a:pt x="14748327" y="8605074"/>
                  </a:lnTo>
                  <a:lnTo>
                    <a:pt x="14743484" y="8610887"/>
                  </a:lnTo>
                  <a:lnTo>
                    <a:pt x="14743586" y="8615264"/>
                  </a:lnTo>
                  <a:lnTo>
                    <a:pt x="14750256" y="8620867"/>
                  </a:lnTo>
                  <a:lnTo>
                    <a:pt x="14750781" y="8621485"/>
                  </a:lnTo>
                  <a:lnTo>
                    <a:pt x="14754449" y="8623050"/>
                  </a:lnTo>
                  <a:lnTo>
                    <a:pt x="14757493" y="8622378"/>
                  </a:lnTo>
                  <a:lnTo>
                    <a:pt x="14759630" y="8620138"/>
                  </a:lnTo>
                  <a:lnTo>
                    <a:pt x="14762052" y="8617232"/>
                  </a:lnTo>
                  <a:lnTo>
                    <a:pt x="14761950" y="8612855"/>
                  </a:lnTo>
                  <a:lnTo>
                    <a:pt x="14759043" y="8610433"/>
                  </a:lnTo>
                  <a:lnTo>
                    <a:pt x="14755612" y="8607394"/>
                  </a:lnTo>
                  <a:lnTo>
                    <a:pt x="14752706" y="8604973"/>
                  </a:lnTo>
                  <a:close/>
                </a:path>
                <a:path w="18209895" h="10427970">
                  <a:moveTo>
                    <a:pt x="14687610" y="8546081"/>
                  </a:moveTo>
                  <a:lnTo>
                    <a:pt x="14683233" y="8546184"/>
                  </a:lnTo>
                  <a:lnTo>
                    <a:pt x="14678389" y="8551997"/>
                  </a:lnTo>
                  <a:lnTo>
                    <a:pt x="14678492" y="8556375"/>
                  </a:lnTo>
                  <a:lnTo>
                    <a:pt x="14681398" y="8558796"/>
                  </a:lnTo>
                  <a:lnTo>
                    <a:pt x="14684829" y="8561836"/>
                  </a:lnTo>
                  <a:lnTo>
                    <a:pt x="14685353" y="8562454"/>
                  </a:lnTo>
                  <a:lnTo>
                    <a:pt x="14689352" y="8564159"/>
                  </a:lnTo>
                  <a:lnTo>
                    <a:pt x="14692397" y="8563488"/>
                  </a:lnTo>
                  <a:lnTo>
                    <a:pt x="14694535" y="8561248"/>
                  </a:lnTo>
                  <a:lnTo>
                    <a:pt x="14696955" y="8558341"/>
                  </a:lnTo>
                  <a:lnTo>
                    <a:pt x="14696853" y="8553965"/>
                  </a:lnTo>
                  <a:lnTo>
                    <a:pt x="14693946" y="8551543"/>
                  </a:lnTo>
                  <a:lnTo>
                    <a:pt x="14690516" y="8548503"/>
                  </a:lnTo>
                  <a:lnTo>
                    <a:pt x="14687610" y="8546081"/>
                  </a:lnTo>
                  <a:close/>
                </a:path>
                <a:path w="18209895" h="10427970">
                  <a:moveTo>
                    <a:pt x="14622658" y="8486858"/>
                  </a:moveTo>
                  <a:lnTo>
                    <a:pt x="14618281" y="8486962"/>
                  </a:lnTo>
                  <a:lnTo>
                    <a:pt x="14613437" y="8492775"/>
                  </a:lnTo>
                  <a:lnTo>
                    <a:pt x="14613540" y="8497152"/>
                  </a:lnTo>
                  <a:lnTo>
                    <a:pt x="14616446" y="8499573"/>
                  </a:lnTo>
                  <a:lnTo>
                    <a:pt x="14619877" y="8502613"/>
                  </a:lnTo>
                  <a:lnTo>
                    <a:pt x="14620401" y="8503231"/>
                  </a:lnTo>
                  <a:lnTo>
                    <a:pt x="14624400" y="8504937"/>
                  </a:lnTo>
                  <a:lnTo>
                    <a:pt x="14627445" y="8504265"/>
                  </a:lnTo>
                  <a:lnTo>
                    <a:pt x="14629581" y="8502025"/>
                  </a:lnTo>
                  <a:lnTo>
                    <a:pt x="14632003" y="8499118"/>
                  </a:lnTo>
                  <a:lnTo>
                    <a:pt x="14631901" y="8494742"/>
                  </a:lnTo>
                  <a:lnTo>
                    <a:pt x="14628994" y="8492320"/>
                  </a:lnTo>
                  <a:lnTo>
                    <a:pt x="14625564" y="8489280"/>
                  </a:lnTo>
                  <a:lnTo>
                    <a:pt x="14622658" y="8486858"/>
                  </a:lnTo>
                  <a:close/>
                </a:path>
                <a:path w="18209895" h="10427970">
                  <a:moveTo>
                    <a:pt x="14558179" y="8427445"/>
                  </a:moveTo>
                  <a:lnTo>
                    <a:pt x="14554135" y="8427689"/>
                  </a:lnTo>
                  <a:lnTo>
                    <a:pt x="14548625" y="8433217"/>
                  </a:lnTo>
                  <a:lnTo>
                    <a:pt x="14548870" y="8437261"/>
                  </a:lnTo>
                  <a:lnTo>
                    <a:pt x="14551634" y="8440017"/>
                  </a:lnTo>
                  <a:lnTo>
                    <a:pt x="14555064" y="8443056"/>
                  </a:lnTo>
                  <a:lnTo>
                    <a:pt x="14555589" y="8443673"/>
                  </a:lnTo>
                  <a:lnTo>
                    <a:pt x="14556922" y="8444242"/>
                  </a:lnTo>
                  <a:lnTo>
                    <a:pt x="14556780" y="8444575"/>
                  </a:lnTo>
                  <a:lnTo>
                    <a:pt x="14559446" y="8445713"/>
                  </a:lnTo>
                  <a:lnTo>
                    <a:pt x="14562493" y="8445043"/>
                  </a:lnTo>
                  <a:lnTo>
                    <a:pt x="14564629" y="8442802"/>
                  </a:lnTo>
                  <a:lnTo>
                    <a:pt x="14567384" y="8440038"/>
                  </a:lnTo>
                  <a:lnTo>
                    <a:pt x="14567138" y="8435993"/>
                  </a:lnTo>
                  <a:lnTo>
                    <a:pt x="14564374" y="8433238"/>
                  </a:lnTo>
                  <a:lnTo>
                    <a:pt x="14560944" y="8430199"/>
                  </a:lnTo>
                  <a:lnTo>
                    <a:pt x="14558179" y="8427445"/>
                  </a:lnTo>
                  <a:close/>
                </a:path>
                <a:path w="18209895" h="10427970">
                  <a:moveTo>
                    <a:pt x="14494129" y="8367030"/>
                  </a:moveTo>
                  <a:lnTo>
                    <a:pt x="14490085" y="8367275"/>
                  </a:lnTo>
                  <a:lnTo>
                    <a:pt x="14484576" y="8372804"/>
                  </a:lnTo>
                  <a:lnTo>
                    <a:pt x="14484820" y="8376848"/>
                  </a:lnTo>
                  <a:lnTo>
                    <a:pt x="14487583" y="8379603"/>
                  </a:lnTo>
                  <a:lnTo>
                    <a:pt x="14490873" y="8382976"/>
                  </a:lnTo>
                  <a:lnTo>
                    <a:pt x="14491397" y="8383593"/>
                  </a:lnTo>
                  <a:lnTo>
                    <a:pt x="14495397" y="8385299"/>
                  </a:lnTo>
                  <a:lnTo>
                    <a:pt x="14498298" y="8384961"/>
                  </a:lnTo>
                  <a:lnTo>
                    <a:pt x="14500436" y="8382721"/>
                  </a:lnTo>
                  <a:lnTo>
                    <a:pt x="14503191" y="8379957"/>
                  </a:lnTo>
                  <a:lnTo>
                    <a:pt x="14502946" y="8375913"/>
                  </a:lnTo>
                  <a:lnTo>
                    <a:pt x="14500182" y="8373158"/>
                  </a:lnTo>
                  <a:lnTo>
                    <a:pt x="14496894" y="8369785"/>
                  </a:lnTo>
                  <a:lnTo>
                    <a:pt x="14494129" y="8367030"/>
                  </a:lnTo>
                  <a:close/>
                </a:path>
                <a:path w="18209895" h="10427970">
                  <a:moveTo>
                    <a:pt x="14429935" y="8306949"/>
                  </a:moveTo>
                  <a:lnTo>
                    <a:pt x="14425557" y="8307051"/>
                  </a:lnTo>
                  <a:lnTo>
                    <a:pt x="14422803" y="8309816"/>
                  </a:lnTo>
                  <a:lnTo>
                    <a:pt x="14420190" y="8312247"/>
                  </a:lnTo>
                  <a:lnTo>
                    <a:pt x="14420292" y="8316624"/>
                  </a:lnTo>
                  <a:lnTo>
                    <a:pt x="14423057" y="8319379"/>
                  </a:lnTo>
                  <a:lnTo>
                    <a:pt x="14426346" y="8322753"/>
                  </a:lnTo>
                  <a:lnTo>
                    <a:pt x="14427204" y="8323513"/>
                  </a:lnTo>
                  <a:lnTo>
                    <a:pt x="14430870" y="8325076"/>
                  </a:lnTo>
                  <a:lnTo>
                    <a:pt x="14433773" y="8324738"/>
                  </a:lnTo>
                  <a:lnTo>
                    <a:pt x="14435910" y="8322499"/>
                  </a:lnTo>
                  <a:lnTo>
                    <a:pt x="14438523" y="8320068"/>
                  </a:lnTo>
                  <a:lnTo>
                    <a:pt x="14438419" y="8315690"/>
                  </a:lnTo>
                  <a:lnTo>
                    <a:pt x="14435654" y="8312934"/>
                  </a:lnTo>
                  <a:lnTo>
                    <a:pt x="14432366" y="8309562"/>
                  </a:lnTo>
                  <a:lnTo>
                    <a:pt x="14429935" y="8306949"/>
                  </a:lnTo>
                  <a:close/>
                </a:path>
                <a:path w="18209895" h="10427970">
                  <a:moveTo>
                    <a:pt x="14366027" y="8246202"/>
                  </a:moveTo>
                  <a:lnTo>
                    <a:pt x="14361651" y="8246305"/>
                  </a:lnTo>
                  <a:lnTo>
                    <a:pt x="14358895" y="8249069"/>
                  </a:lnTo>
                  <a:lnTo>
                    <a:pt x="14356282" y="8251500"/>
                  </a:lnTo>
                  <a:lnTo>
                    <a:pt x="14356384" y="8255877"/>
                  </a:lnTo>
                  <a:lnTo>
                    <a:pt x="14359149" y="8258632"/>
                  </a:lnTo>
                  <a:lnTo>
                    <a:pt x="14362438" y="8262005"/>
                  </a:lnTo>
                  <a:lnTo>
                    <a:pt x="14363297" y="8262766"/>
                  </a:lnTo>
                  <a:lnTo>
                    <a:pt x="14366961" y="8264329"/>
                  </a:lnTo>
                  <a:lnTo>
                    <a:pt x="14369862" y="8263990"/>
                  </a:lnTo>
                  <a:lnTo>
                    <a:pt x="14372000" y="8261750"/>
                  </a:lnTo>
                  <a:lnTo>
                    <a:pt x="14374613" y="8259319"/>
                  </a:lnTo>
                  <a:lnTo>
                    <a:pt x="14374511" y="8254943"/>
                  </a:lnTo>
                  <a:lnTo>
                    <a:pt x="14371746" y="8252188"/>
                  </a:lnTo>
                  <a:lnTo>
                    <a:pt x="14368458" y="8248815"/>
                  </a:lnTo>
                  <a:lnTo>
                    <a:pt x="14366027" y="8246202"/>
                  </a:lnTo>
                  <a:close/>
                </a:path>
                <a:path w="18209895" h="10427970">
                  <a:moveTo>
                    <a:pt x="14302593" y="8185263"/>
                  </a:moveTo>
                  <a:lnTo>
                    <a:pt x="14298216" y="8185366"/>
                  </a:lnTo>
                  <a:lnTo>
                    <a:pt x="14295461" y="8188130"/>
                  </a:lnTo>
                  <a:lnTo>
                    <a:pt x="14292849" y="8190561"/>
                  </a:lnTo>
                  <a:lnTo>
                    <a:pt x="14292951" y="8194938"/>
                  </a:lnTo>
                  <a:lnTo>
                    <a:pt x="14295714" y="8197693"/>
                  </a:lnTo>
                  <a:lnTo>
                    <a:pt x="14299004" y="8201066"/>
                  </a:lnTo>
                  <a:lnTo>
                    <a:pt x="14299528" y="8201684"/>
                  </a:lnTo>
                  <a:lnTo>
                    <a:pt x="14303528" y="8203390"/>
                  </a:lnTo>
                  <a:lnTo>
                    <a:pt x="14306431" y="8203053"/>
                  </a:lnTo>
                  <a:lnTo>
                    <a:pt x="14308569" y="8200812"/>
                  </a:lnTo>
                  <a:lnTo>
                    <a:pt x="14311180" y="8198381"/>
                  </a:lnTo>
                  <a:lnTo>
                    <a:pt x="14311077" y="8194003"/>
                  </a:lnTo>
                  <a:lnTo>
                    <a:pt x="14308313" y="8191249"/>
                  </a:lnTo>
                  <a:lnTo>
                    <a:pt x="14305024" y="8187876"/>
                  </a:lnTo>
                  <a:lnTo>
                    <a:pt x="14302593" y="8185263"/>
                  </a:lnTo>
                  <a:close/>
                </a:path>
                <a:path w="18209895" h="10427970">
                  <a:moveTo>
                    <a:pt x="14239635" y="8124133"/>
                  </a:moveTo>
                  <a:lnTo>
                    <a:pt x="14235258" y="8124236"/>
                  </a:lnTo>
                  <a:lnTo>
                    <a:pt x="14232503" y="8127000"/>
                  </a:lnTo>
                  <a:lnTo>
                    <a:pt x="14229891" y="8129432"/>
                  </a:lnTo>
                  <a:lnTo>
                    <a:pt x="14229993" y="8133808"/>
                  </a:lnTo>
                  <a:lnTo>
                    <a:pt x="14232756" y="8136563"/>
                  </a:lnTo>
                  <a:lnTo>
                    <a:pt x="14236047" y="8139937"/>
                  </a:lnTo>
                  <a:lnTo>
                    <a:pt x="14236572" y="8140554"/>
                  </a:lnTo>
                  <a:lnTo>
                    <a:pt x="14240571" y="8142260"/>
                  </a:lnTo>
                  <a:lnTo>
                    <a:pt x="14243473" y="8141923"/>
                  </a:lnTo>
                  <a:lnTo>
                    <a:pt x="14245611" y="8139683"/>
                  </a:lnTo>
                  <a:lnTo>
                    <a:pt x="14248223" y="8137251"/>
                  </a:lnTo>
                  <a:lnTo>
                    <a:pt x="14248119" y="8132873"/>
                  </a:lnTo>
                  <a:lnTo>
                    <a:pt x="14245355" y="8130118"/>
                  </a:lnTo>
                  <a:lnTo>
                    <a:pt x="14242066" y="8126747"/>
                  </a:lnTo>
                  <a:lnTo>
                    <a:pt x="14239635" y="8124133"/>
                  </a:lnTo>
                  <a:close/>
                </a:path>
                <a:path w="18209895" h="10427970">
                  <a:moveTo>
                    <a:pt x="14176772" y="8061862"/>
                  </a:moveTo>
                  <a:lnTo>
                    <a:pt x="14172396" y="8061965"/>
                  </a:lnTo>
                  <a:lnTo>
                    <a:pt x="14166885" y="8067493"/>
                  </a:lnTo>
                  <a:lnTo>
                    <a:pt x="14166987" y="8071870"/>
                  </a:lnTo>
                  <a:lnTo>
                    <a:pt x="14169752" y="8074625"/>
                  </a:lnTo>
                  <a:lnTo>
                    <a:pt x="14173040" y="8077998"/>
                  </a:lnTo>
                  <a:lnTo>
                    <a:pt x="14173565" y="8078616"/>
                  </a:lnTo>
                  <a:lnTo>
                    <a:pt x="14177897" y="8080464"/>
                  </a:lnTo>
                  <a:lnTo>
                    <a:pt x="14180942" y="8079793"/>
                  </a:lnTo>
                  <a:lnTo>
                    <a:pt x="14182936" y="8077886"/>
                  </a:lnTo>
                  <a:lnTo>
                    <a:pt x="14185692" y="8075121"/>
                  </a:lnTo>
                  <a:lnTo>
                    <a:pt x="14185590" y="8070745"/>
                  </a:lnTo>
                  <a:lnTo>
                    <a:pt x="14182825" y="8067989"/>
                  </a:lnTo>
                  <a:lnTo>
                    <a:pt x="14179536" y="8064617"/>
                  </a:lnTo>
                  <a:lnTo>
                    <a:pt x="14176772" y="8061862"/>
                  </a:lnTo>
                  <a:close/>
                </a:path>
                <a:path w="18209895" h="10427970">
                  <a:moveTo>
                    <a:pt x="14114290" y="8000541"/>
                  </a:moveTo>
                  <a:lnTo>
                    <a:pt x="14104647" y="8010216"/>
                  </a:lnTo>
                  <a:lnTo>
                    <a:pt x="14107412" y="8012971"/>
                  </a:lnTo>
                  <a:lnTo>
                    <a:pt x="14110700" y="8016344"/>
                  </a:lnTo>
                  <a:lnTo>
                    <a:pt x="14111225" y="8016962"/>
                  </a:lnTo>
                  <a:lnTo>
                    <a:pt x="14115557" y="8018810"/>
                  </a:lnTo>
                  <a:lnTo>
                    <a:pt x="14118602" y="8018139"/>
                  </a:lnTo>
                  <a:lnTo>
                    <a:pt x="14120597" y="8016232"/>
                  </a:lnTo>
                  <a:lnTo>
                    <a:pt x="14122776" y="8013616"/>
                  </a:lnTo>
                  <a:lnTo>
                    <a:pt x="14123018" y="8013325"/>
                  </a:lnTo>
                  <a:lnTo>
                    <a:pt x="14123249" y="8009091"/>
                  </a:lnTo>
                  <a:lnTo>
                    <a:pt x="14120485" y="8006336"/>
                  </a:lnTo>
                  <a:lnTo>
                    <a:pt x="14117196" y="8002963"/>
                  </a:lnTo>
                  <a:lnTo>
                    <a:pt x="14114290" y="8000541"/>
                  </a:lnTo>
                  <a:close/>
                </a:path>
                <a:path w="18209895" h="10427970">
                  <a:moveTo>
                    <a:pt x="14052092" y="7938554"/>
                  </a:moveTo>
                  <a:lnTo>
                    <a:pt x="14047857" y="7938324"/>
                  </a:lnTo>
                  <a:lnTo>
                    <a:pt x="14042347" y="7943852"/>
                  </a:lnTo>
                  <a:lnTo>
                    <a:pt x="14042115" y="7948086"/>
                  </a:lnTo>
                  <a:lnTo>
                    <a:pt x="14044880" y="7950842"/>
                  </a:lnTo>
                  <a:lnTo>
                    <a:pt x="14048169" y="7954214"/>
                  </a:lnTo>
                  <a:lnTo>
                    <a:pt x="14048694" y="7954833"/>
                  </a:lnTo>
                  <a:lnTo>
                    <a:pt x="14050360" y="7955543"/>
                  </a:lnTo>
                  <a:lnTo>
                    <a:pt x="14050218" y="7955876"/>
                  </a:lnTo>
                  <a:lnTo>
                    <a:pt x="14052884" y="7957013"/>
                  </a:lnTo>
                  <a:lnTo>
                    <a:pt x="14055928" y="7956342"/>
                  </a:lnTo>
                  <a:lnTo>
                    <a:pt x="14057922" y="7954435"/>
                  </a:lnTo>
                  <a:lnTo>
                    <a:pt x="14060678" y="7951671"/>
                  </a:lnTo>
                  <a:lnTo>
                    <a:pt x="14060909" y="7947436"/>
                  </a:lnTo>
                  <a:lnTo>
                    <a:pt x="14058145" y="7944682"/>
                  </a:lnTo>
                  <a:lnTo>
                    <a:pt x="14054858" y="7941310"/>
                  </a:lnTo>
                  <a:lnTo>
                    <a:pt x="14052092" y="7938554"/>
                  </a:lnTo>
                  <a:close/>
                </a:path>
                <a:path w="18209895" h="10427970">
                  <a:moveTo>
                    <a:pt x="13990036" y="7876233"/>
                  </a:moveTo>
                  <a:lnTo>
                    <a:pt x="13985801" y="7876002"/>
                  </a:lnTo>
                  <a:lnTo>
                    <a:pt x="13980291" y="7881531"/>
                  </a:lnTo>
                  <a:lnTo>
                    <a:pt x="13980059" y="7885765"/>
                  </a:lnTo>
                  <a:lnTo>
                    <a:pt x="13982824" y="7888521"/>
                  </a:lnTo>
                  <a:lnTo>
                    <a:pt x="13986113" y="7891894"/>
                  </a:lnTo>
                  <a:lnTo>
                    <a:pt x="13986637" y="7892511"/>
                  </a:lnTo>
                  <a:lnTo>
                    <a:pt x="13988304" y="7893222"/>
                  </a:lnTo>
                  <a:lnTo>
                    <a:pt x="13988162" y="7893555"/>
                  </a:lnTo>
                  <a:lnTo>
                    <a:pt x="13990828" y="7894692"/>
                  </a:lnTo>
                  <a:lnTo>
                    <a:pt x="13993872" y="7894022"/>
                  </a:lnTo>
                  <a:lnTo>
                    <a:pt x="13995868" y="7892115"/>
                  </a:lnTo>
                  <a:lnTo>
                    <a:pt x="13998622" y="7889350"/>
                  </a:lnTo>
                  <a:lnTo>
                    <a:pt x="13998853" y="7885116"/>
                  </a:lnTo>
                  <a:lnTo>
                    <a:pt x="13996090" y="7882360"/>
                  </a:lnTo>
                  <a:lnTo>
                    <a:pt x="13992801" y="7878988"/>
                  </a:lnTo>
                  <a:lnTo>
                    <a:pt x="13990036" y="7876233"/>
                  </a:lnTo>
                  <a:close/>
                </a:path>
                <a:path w="18209895" h="10427970">
                  <a:moveTo>
                    <a:pt x="13928455" y="7813720"/>
                  </a:moveTo>
                  <a:lnTo>
                    <a:pt x="13924219" y="7813490"/>
                  </a:lnTo>
                  <a:lnTo>
                    <a:pt x="13918709" y="7819019"/>
                  </a:lnTo>
                  <a:lnTo>
                    <a:pt x="13918480" y="7823254"/>
                  </a:lnTo>
                  <a:lnTo>
                    <a:pt x="13921244" y="7826009"/>
                  </a:lnTo>
                  <a:lnTo>
                    <a:pt x="13924532" y="7829381"/>
                  </a:lnTo>
                  <a:lnTo>
                    <a:pt x="13925057" y="7829999"/>
                  </a:lnTo>
                  <a:lnTo>
                    <a:pt x="13926724" y="7830710"/>
                  </a:lnTo>
                  <a:lnTo>
                    <a:pt x="13926582" y="7831044"/>
                  </a:lnTo>
                  <a:lnTo>
                    <a:pt x="13929249" y="7832181"/>
                  </a:lnTo>
                  <a:lnTo>
                    <a:pt x="13932292" y="7831509"/>
                  </a:lnTo>
                  <a:lnTo>
                    <a:pt x="13934287" y="7829603"/>
                  </a:lnTo>
                  <a:lnTo>
                    <a:pt x="13937042" y="7826839"/>
                  </a:lnTo>
                  <a:lnTo>
                    <a:pt x="13937272" y="7822603"/>
                  </a:lnTo>
                  <a:lnTo>
                    <a:pt x="13934507" y="7819848"/>
                  </a:lnTo>
                  <a:lnTo>
                    <a:pt x="13931218" y="7816475"/>
                  </a:lnTo>
                  <a:lnTo>
                    <a:pt x="13928455" y="7813720"/>
                  </a:lnTo>
                  <a:close/>
                </a:path>
                <a:path w="18209895" h="10427970">
                  <a:moveTo>
                    <a:pt x="13866683" y="7750733"/>
                  </a:moveTo>
                  <a:lnTo>
                    <a:pt x="13862448" y="7750503"/>
                  </a:lnTo>
                  <a:lnTo>
                    <a:pt x="13856938" y="7756031"/>
                  </a:lnTo>
                  <a:lnTo>
                    <a:pt x="13856709" y="7760267"/>
                  </a:lnTo>
                  <a:lnTo>
                    <a:pt x="13859473" y="7763021"/>
                  </a:lnTo>
                  <a:lnTo>
                    <a:pt x="13862761" y="7766394"/>
                  </a:lnTo>
                  <a:lnTo>
                    <a:pt x="13863285" y="7767012"/>
                  </a:lnTo>
                  <a:lnTo>
                    <a:pt x="13864953" y="7767723"/>
                  </a:lnTo>
                  <a:lnTo>
                    <a:pt x="13865143" y="7768198"/>
                  </a:lnTo>
                  <a:lnTo>
                    <a:pt x="13867477" y="7769194"/>
                  </a:lnTo>
                  <a:lnTo>
                    <a:pt x="13870521" y="7768522"/>
                  </a:lnTo>
                  <a:lnTo>
                    <a:pt x="13872516" y="7766616"/>
                  </a:lnTo>
                  <a:lnTo>
                    <a:pt x="13875271" y="7763851"/>
                  </a:lnTo>
                  <a:lnTo>
                    <a:pt x="13875501" y="7759615"/>
                  </a:lnTo>
                  <a:lnTo>
                    <a:pt x="13872735" y="7756860"/>
                  </a:lnTo>
                  <a:lnTo>
                    <a:pt x="13869447" y="7753488"/>
                  </a:lnTo>
                  <a:lnTo>
                    <a:pt x="13866683" y="7750733"/>
                  </a:lnTo>
                  <a:close/>
                </a:path>
                <a:path w="18209895" h="10427970">
                  <a:moveTo>
                    <a:pt x="13805387" y="7687555"/>
                  </a:moveTo>
                  <a:lnTo>
                    <a:pt x="13801152" y="7687324"/>
                  </a:lnTo>
                  <a:lnTo>
                    <a:pt x="13795642" y="7692852"/>
                  </a:lnTo>
                  <a:lnTo>
                    <a:pt x="13795413" y="7697088"/>
                  </a:lnTo>
                  <a:lnTo>
                    <a:pt x="13798178" y="7699843"/>
                  </a:lnTo>
                  <a:lnTo>
                    <a:pt x="13801466" y="7703216"/>
                  </a:lnTo>
                  <a:lnTo>
                    <a:pt x="13801992" y="7703834"/>
                  </a:lnTo>
                  <a:lnTo>
                    <a:pt x="13803656" y="7704544"/>
                  </a:lnTo>
                  <a:lnTo>
                    <a:pt x="13803846" y="7705019"/>
                  </a:lnTo>
                  <a:lnTo>
                    <a:pt x="13806180" y="7706015"/>
                  </a:lnTo>
                  <a:lnTo>
                    <a:pt x="13809225" y="7705343"/>
                  </a:lnTo>
                  <a:lnTo>
                    <a:pt x="13811220" y="7703437"/>
                  </a:lnTo>
                  <a:lnTo>
                    <a:pt x="13813975" y="7700673"/>
                  </a:lnTo>
                  <a:lnTo>
                    <a:pt x="13814204" y="7696437"/>
                  </a:lnTo>
                  <a:lnTo>
                    <a:pt x="13811441" y="7693682"/>
                  </a:lnTo>
                  <a:lnTo>
                    <a:pt x="13808152" y="7690310"/>
                  </a:lnTo>
                  <a:lnTo>
                    <a:pt x="13805387" y="7687555"/>
                  </a:lnTo>
                  <a:close/>
                </a:path>
                <a:path w="18209895" h="10427970">
                  <a:moveTo>
                    <a:pt x="13744710" y="7623852"/>
                  </a:moveTo>
                  <a:lnTo>
                    <a:pt x="13740474" y="7623621"/>
                  </a:lnTo>
                  <a:lnTo>
                    <a:pt x="13734965" y="7629150"/>
                  </a:lnTo>
                  <a:lnTo>
                    <a:pt x="13734733" y="7633385"/>
                  </a:lnTo>
                  <a:lnTo>
                    <a:pt x="13737497" y="7636140"/>
                  </a:lnTo>
                  <a:lnTo>
                    <a:pt x="13740787" y="7639513"/>
                  </a:lnTo>
                  <a:lnTo>
                    <a:pt x="13741168" y="7640463"/>
                  </a:lnTo>
                  <a:lnTo>
                    <a:pt x="13745501" y="7642311"/>
                  </a:lnTo>
                  <a:lnTo>
                    <a:pt x="13748545" y="7641640"/>
                  </a:lnTo>
                  <a:lnTo>
                    <a:pt x="13750541" y="7639734"/>
                  </a:lnTo>
                  <a:lnTo>
                    <a:pt x="13753296" y="7636969"/>
                  </a:lnTo>
                  <a:lnTo>
                    <a:pt x="13753527" y="7632735"/>
                  </a:lnTo>
                  <a:lnTo>
                    <a:pt x="13750762" y="7629979"/>
                  </a:lnTo>
                  <a:lnTo>
                    <a:pt x="13747475" y="7626608"/>
                  </a:lnTo>
                  <a:lnTo>
                    <a:pt x="13744710" y="7623852"/>
                  </a:lnTo>
                  <a:close/>
                </a:path>
                <a:path w="18209895" h="10427970">
                  <a:moveTo>
                    <a:pt x="13683272" y="7561007"/>
                  </a:moveTo>
                  <a:lnTo>
                    <a:pt x="13679037" y="7560777"/>
                  </a:lnTo>
                  <a:lnTo>
                    <a:pt x="13673527" y="7566305"/>
                  </a:lnTo>
                  <a:lnTo>
                    <a:pt x="13673295" y="7570540"/>
                  </a:lnTo>
                  <a:lnTo>
                    <a:pt x="13676060" y="7573295"/>
                  </a:lnTo>
                  <a:lnTo>
                    <a:pt x="13679349" y="7576667"/>
                  </a:lnTo>
                  <a:lnTo>
                    <a:pt x="13679874" y="7577286"/>
                  </a:lnTo>
                  <a:lnTo>
                    <a:pt x="13681540" y="7577996"/>
                  </a:lnTo>
                  <a:lnTo>
                    <a:pt x="13681731" y="7578471"/>
                  </a:lnTo>
                  <a:lnTo>
                    <a:pt x="13684064" y="7579466"/>
                  </a:lnTo>
                  <a:lnTo>
                    <a:pt x="13687108" y="7578796"/>
                  </a:lnTo>
                  <a:lnTo>
                    <a:pt x="13689102" y="7576888"/>
                  </a:lnTo>
                  <a:lnTo>
                    <a:pt x="13691857" y="7574125"/>
                  </a:lnTo>
                  <a:lnTo>
                    <a:pt x="13692089" y="7569890"/>
                  </a:lnTo>
                  <a:lnTo>
                    <a:pt x="13689325" y="7567135"/>
                  </a:lnTo>
                  <a:lnTo>
                    <a:pt x="13686036" y="7563762"/>
                  </a:lnTo>
                  <a:lnTo>
                    <a:pt x="13683272" y="7561007"/>
                  </a:lnTo>
                  <a:close/>
                </a:path>
                <a:path w="18209895" h="10427970">
                  <a:moveTo>
                    <a:pt x="13621501" y="7498019"/>
                  </a:moveTo>
                  <a:lnTo>
                    <a:pt x="13617266" y="7497789"/>
                  </a:lnTo>
                  <a:lnTo>
                    <a:pt x="13611755" y="7503317"/>
                  </a:lnTo>
                  <a:lnTo>
                    <a:pt x="13611524" y="7507552"/>
                  </a:lnTo>
                  <a:lnTo>
                    <a:pt x="13614289" y="7510307"/>
                  </a:lnTo>
                  <a:lnTo>
                    <a:pt x="13617577" y="7513680"/>
                  </a:lnTo>
                  <a:lnTo>
                    <a:pt x="13618102" y="7514298"/>
                  </a:lnTo>
                  <a:lnTo>
                    <a:pt x="13619768" y="7515009"/>
                  </a:lnTo>
                  <a:lnTo>
                    <a:pt x="13619627" y="7515342"/>
                  </a:lnTo>
                  <a:lnTo>
                    <a:pt x="13622292" y="7516479"/>
                  </a:lnTo>
                  <a:lnTo>
                    <a:pt x="13625337" y="7515808"/>
                  </a:lnTo>
                  <a:lnTo>
                    <a:pt x="13627331" y="7513900"/>
                  </a:lnTo>
                  <a:lnTo>
                    <a:pt x="13630086" y="7511137"/>
                  </a:lnTo>
                  <a:lnTo>
                    <a:pt x="13630318" y="7506902"/>
                  </a:lnTo>
                  <a:lnTo>
                    <a:pt x="13627554" y="7504147"/>
                  </a:lnTo>
                  <a:lnTo>
                    <a:pt x="13624266" y="7500775"/>
                  </a:lnTo>
                  <a:lnTo>
                    <a:pt x="13621501" y="7498019"/>
                  </a:lnTo>
                  <a:close/>
                </a:path>
                <a:path w="18209895" h="10427970">
                  <a:moveTo>
                    <a:pt x="13559778" y="7435841"/>
                  </a:moveTo>
                  <a:lnTo>
                    <a:pt x="13555543" y="7435611"/>
                  </a:lnTo>
                  <a:lnTo>
                    <a:pt x="13550034" y="7441139"/>
                  </a:lnTo>
                  <a:lnTo>
                    <a:pt x="13549802" y="7445374"/>
                  </a:lnTo>
                  <a:lnTo>
                    <a:pt x="13552566" y="7448128"/>
                  </a:lnTo>
                  <a:lnTo>
                    <a:pt x="13555855" y="7451501"/>
                  </a:lnTo>
                  <a:lnTo>
                    <a:pt x="13556379" y="7452119"/>
                  </a:lnTo>
                  <a:lnTo>
                    <a:pt x="13558046" y="7452830"/>
                  </a:lnTo>
                  <a:lnTo>
                    <a:pt x="13557904" y="7453163"/>
                  </a:lnTo>
                  <a:lnTo>
                    <a:pt x="13560571" y="7454301"/>
                  </a:lnTo>
                  <a:lnTo>
                    <a:pt x="13563614" y="7453629"/>
                  </a:lnTo>
                  <a:lnTo>
                    <a:pt x="13565610" y="7451723"/>
                  </a:lnTo>
                  <a:lnTo>
                    <a:pt x="13568365" y="7448958"/>
                  </a:lnTo>
                  <a:lnTo>
                    <a:pt x="13568595" y="7444723"/>
                  </a:lnTo>
                  <a:lnTo>
                    <a:pt x="13565832" y="7441968"/>
                  </a:lnTo>
                  <a:lnTo>
                    <a:pt x="13562543" y="7438597"/>
                  </a:lnTo>
                  <a:lnTo>
                    <a:pt x="13559778" y="7435841"/>
                  </a:lnTo>
                  <a:close/>
                </a:path>
                <a:path w="18209895" h="10427970">
                  <a:moveTo>
                    <a:pt x="13497055" y="7373236"/>
                  </a:moveTo>
                  <a:lnTo>
                    <a:pt x="13487413" y="7382911"/>
                  </a:lnTo>
                  <a:lnTo>
                    <a:pt x="13490177" y="7385665"/>
                  </a:lnTo>
                  <a:lnTo>
                    <a:pt x="13493466" y="7389038"/>
                  </a:lnTo>
                  <a:lnTo>
                    <a:pt x="13493991" y="7389657"/>
                  </a:lnTo>
                  <a:lnTo>
                    <a:pt x="13498323" y="7391504"/>
                  </a:lnTo>
                  <a:lnTo>
                    <a:pt x="13501367" y="7390833"/>
                  </a:lnTo>
                  <a:lnTo>
                    <a:pt x="13503363" y="7388926"/>
                  </a:lnTo>
                  <a:lnTo>
                    <a:pt x="13505541" y="7386310"/>
                  </a:lnTo>
                  <a:lnTo>
                    <a:pt x="13505783" y="7386019"/>
                  </a:lnTo>
                  <a:lnTo>
                    <a:pt x="13506015" y="7381785"/>
                  </a:lnTo>
                  <a:lnTo>
                    <a:pt x="13503251" y="7379030"/>
                  </a:lnTo>
                  <a:lnTo>
                    <a:pt x="13499963" y="7375657"/>
                  </a:lnTo>
                  <a:lnTo>
                    <a:pt x="13497055" y="7373236"/>
                  </a:lnTo>
                  <a:close/>
                </a:path>
                <a:path w="18209895" h="10427970">
                  <a:moveTo>
                    <a:pt x="13434382" y="7311439"/>
                  </a:moveTo>
                  <a:lnTo>
                    <a:pt x="13430005" y="7311542"/>
                  </a:lnTo>
                  <a:lnTo>
                    <a:pt x="13424494" y="7317071"/>
                  </a:lnTo>
                  <a:lnTo>
                    <a:pt x="13424596" y="7321447"/>
                  </a:lnTo>
                  <a:lnTo>
                    <a:pt x="13427361" y="7324203"/>
                  </a:lnTo>
                  <a:lnTo>
                    <a:pt x="13430649" y="7327576"/>
                  </a:lnTo>
                  <a:lnTo>
                    <a:pt x="13431174" y="7328193"/>
                  </a:lnTo>
                  <a:lnTo>
                    <a:pt x="13435506" y="7330041"/>
                  </a:lnTo>
                  <a:lnTo>
                    <a:pt x="13438551" y="7329370"/>
                  </a:lnTo>
                  <a:lnTo>
                    <a:pt x="13440547" y="7327464"/>
                  </a:lnTo>
                  <a:lnTo>
                    <a:pt x="13443301" y="7324699"/>
                  </a:lnTo>
                  <a:lnTo>
                    <a:pt x="13443199" y="7320322"/>
                  </a:lnTo>
                  <a:lnTo>
                    <a:pt x="13440435" y="7317567"/>
                  </a:lnTo>
                  <a:lnTo>
                    <a:pt x="13437146" y="7314194"/>
                  </a:lnTo>
                  <a:lnTo>
                    <a:pt x="13434382" y="7311439"/>
                  </a:lnTo>
                  <a:close/>
                </a:path>
                <a:path w="18209895" h="10427970">
                  <a:moveTo>
                    <a:pt x="13371424" y="7250309"/>
                  </a:moveTo>
                  <a:lnTo>
                    <a:pt x="13367047" y="7250412"/>
                  </a:lnTo>
                  <a:lnTo>
                    <a:pt x="13364292" y="7253176"/>
                  </a:lnTo>
                  <a:lnTo>
                    <a:pt x="13361679" y="7255607"/>
                  </a:lnTo>
                  <a:lnTo>
                    <a:pt x="13361781" y="7259984"/>
                  </a:lnTo>
                  <a:lnTo>
                    <a:pt x="13364545" y="7262739"/>
                  </a:lnTo>
                  <a:lnTo>
                    <a:pt x="13367836" y="7266113"/>
                  </a:lnTo>
                  <a:lnTo>
                    <a:pt x="13368359" y="7266731"/>
                  </a:lnTo>
                  <a:lnTo>
                    <a:pt x="13372359" y="7268437"/>
                  </a:lnTo>
                  <a:lnTo>
                    <a:pt x="13375261" y="7268099"/>
                  </a:lnTo>
                  <a:lnTo>
                    <a:pt x="13377399" y="7265858"/>
                  </a:lnTo>
                  <a:lnTo>
                    <a:pt x="13380012" y="7263428"/>
                  </a:lnTo>
                  <a:lnTo>
                    <a:pt x="13379908" y="7259049"/>
                  </a:lnTo>
                  <a:lnTo>
                    <a:pt x="13377143" y="7256294"/>
                  </a:lnTo>
                  <a:lnTo>
                    <a:pt x="13373854" y="7252922"/>
                  </a:lnTo>
                  <a:lnTo>
                    <a:pt x="13371424" y="7250309"/>
                  </a:lnTo>
                  <a:close/>
                </a:path>
                <a:path w="18209895" h="10427970">
                  <a:moveTo>
                    <a:pt x="13307992" y="7189371"/>
                  </a:moveTo>
                  <a:lnTo>
                    <a:pt x="13303615" y="7189474"/>
                  </a:lnTo>
                  <a:lnTo>
                    <a:pt x="13300860" y="7192238"/>
                  </a:lnTo>
                  <a:lnTo>
                    <a:pt x="13298246" y="7194669"/>
                  </a:lnTo>
                  <a:lnTo>
                    <a:pt x="13298349" y="7199046"/>
                  </a:lnTo>
                  <a:lnTo>
                    <a:pt x="13301113" y="7201801"/>
                  </a:lnTo>
                  <a:lnTo>
                    <a:pt x="13304401" y="7205174"/>
                  </a:lnTo>
                  <a:lnTo>
                    <a:pt x="13305259" y="7205934"/>
                  </a:lnTo>
                  <a:lnTo>
                    <a:pt x="13308924" y="7207497"/>
                  </a:lnTo>
                  <a:lnTo>
                    <a:pt x="13311828" y="7207160"/>
                  </a:lnTo>
                  <a:lnTo>
                    <a:pt x="13313966" y="7204919"/>
                  </a:lnTo>
                  <a:lnTo>
                    <a:pt x="13316577" y="7202489"/>
                  </a:lnTo>
                  <a:lnTo>
                    <a:pt x="13316476" y="7198111"/>
                  </a:lnTo>
                  <a:lnTo>
                    <a:pt x="13313712" y="7195356"/>
                  </a:lnTo>
                  <a:lnTo>
                    <a:pt x="13310422" y="7191984"/>
                  </a:lnTo>
                  <a:lnTo>
                    <a:pt x="13307992" y="7189371"/>
                  </a:lnTo>
                  <a:close/>
                </a:path>
                <a:path w="18209895" h="10427970">
                  <a:moveTo>
                    <a:pt x="13243798" y="7129290"/>
                  </a:moveTo>
                  <a:lnTo>
                    <a:pt x="13239755" y="7129535"/>
                  </a:lnTo>
                  <a:lnTo>
                    <a:pt x="13234244" y="7135064"/>
                  </a:lnTo>
                  <a:lnTo>
                    <a:pt x="13234488" y="7139107"/>
                  </a:lnTo>
                  <a:lnTo>
                    <a:pt x="13237253" y="7141863"/>
                  </a:lnTo>
                  <a:lnTo>
                    <a:pt x="13240542" y="7145235"/>
                  </a:lnTo>
                  <a:lnTo>
                    <a:pt x="13241066" y="7145853"/>
                  </a:lnTo>
                  <a:lnTo>
                    <a:pt x="13242400" y="7146422"/>
                  </a:lnTo>
                  <a:lnTo>
                    <a:pt x="13242542" y="7146088"/>
                  </a:lnTo>
                  <a:lnTo>
                    <a:pt x="13245208" y="7147225"/>
                  </a:lnTo>
                  <a:lnTo>
                    <a:pt x="13248109" y="7146887"/>
                  </a:lnTo>
                  <a:lnTo>
                    <a:pt x="13250246" y="7144647"/>
                  </a:lnTo>
                  <a:lnTo>
                    <a:pt x="13253001" y="7141883"/>
                  </a:lnTo>
                  <a:lnTo>
                    <a:pt x="13252758" y="7137839"/>
                  </a:lnTo>
                  <a:lnTo>
                    <a:pt x="13249993" y="7135084"/>
                  </a:lnTo>
                  <a:lnTo>
                    <a:pt x="13246562" y="7132045"/>
                  </a:lnTo>
                  <a:lnTo>
                    <a:pt x="13243798" y="7129290"/>
                  </a:lnTo>
                  <a:close/>
                </a:path>
                <a:path w="18209895" h="10427970">
                  <a:moveTo>
                    <a:pt x="13178654" y="7069592"/>
                  </a:moveTo>
                  <a:lnTo>
                    <a:pt x="13174277" y="7069694"/>
                  </a:lnTo>
                  <a:lnTo>
                    <a:pt x="13169434" y="7075507"/>
                  </a:lnTo>
                  <a:lnTo>
                    <a:pt x="13169536" y="7079885"/>
                  </a:lnTo>
                  <a:lnTo>
                    <a:pt x="13172443" y="7082306"/>
                  </a:lnTo>
                  <a:lnTo>
                    <a:pt x="13175874" y="7085345"/>
                  </a:lnTo>
                  <a:lnTo>
                    <a:pt x="13176398" y="7085963"/>
                  </a:lnTo>
                  <a:lnTo>
                    <a:pt x="13180398" y="7087669"/>
                  </a:lnTo>
                  <a:lnTo>
                    <a:pt x="13183441" y="7086998"/>
                  </a:lnTo>
                  <a:lnTo>
                    <a:pt x="13185579" y="7084758"/>
                  </a:lnTo>
                  <a:lnTo>
                    <a:pt x="13188000" y="7081851"/>
                  </a:lnTo>
                  <a:lnTo>
                    <a:pt x="13187897" y="7077474"/>
                  </a:lnTo>
                  <a:lnTo>
                    <a:pt x="13184991" y="7075053"/>
                  </a:lnTo>
                  <a:lnTo>
                    <a:pt x="13181561" y="7072013"/>
                  </a:lnTo>
                  <a:lnTo>
                    <a:pt x="13178654" y="7069592"/>
                  </a:lnTo>
                  <a:close/>
                </a:path>
                <a:path w="18209895" h="10427970">
                  <a:moveTo>
                    <a:pt x="13113702" y="7010368"/>
                  </a:moveTo>
                  <a:lnTo>
                    <a:pt x="13109325" y="7010471"/>
                  </a:lnTo>
                  <a:lnTo>
                    <a:pt x="13104482" y="7016285"/>
                  </a:lnTo>
                  <a:lnTo>
                    <a:pt x="13104584" y="7020661"/>
                  </a:lnTo>
                  <a:lnTo>
                    <a:pt x="13107491" y="7023083"/>
                  </a:lnTo>
                  <a:lnTo>
                    <a:pt x="13110922" y="7026123"/>
                  </a:lnTo>
                  <a:lnTo>
                    <a:pt x="13111446" y="7026741"/>
                  </a:lnTo>
                  <a:lnTo>
                    <a:pt x="13115445" y="7028447"/>
                  </a:lnTo>
                  <a:lnTo>
                    <a:pt x="13118489" y="7027775"/>
                  </a:lnTo>
                  <a:lnTo>
                    <a:pt x="13120626" y="7025535"/>
                  </a:lnTo>
                  <a:lnTo>
                    <a:pt x="13123048" y="7022628"/>
                  </a:lnTo>
                  <a:lnTo>
                    <a:pt x="13122945" y="7018251"/>
                  </a:lnTo>
                  <a:lnTo>
                    <a:pt x="13120039" y="7015830"/>
                  </a:lnTo>
                  <a:lnTo>
                    <a:pt x="13116609" y="7012790"/>
                  </a:lnTo>
                  <a:lnTo>
                    <a:pt x="13113702" y="7010368"/>
                  </a:lnTo>
                  <a:close/>
                </a:path>
                <a:path w="18209895" h="10427970">
                  <a:moveTo>
                    <a:pt x="13047514" y="6952195"/>
                  </a:moveTo>
                  <a:lnTo>
                    <a:pt x="13043135" y="6952296"/>
                  </a:lnTo>
                  <a:lnTo>
                    <a:pt x="13038291" y="6958109"/>
                  </a:lnTo>
                  <a:lnTo>
                    <a:pt x="13038396" y="6962488"/>
                  </a:lnTo>
                  <a:lnTo>
                    <a:pt x="13045065" y="6968090"/>
                  </a:lnTo>
                  <a:lnTo>
                    <a:pt x="13047067" y="6968943"/>
                  </a:lnTo>
                  <a:lnTo>
                    <a:pt x="13046924" y="6969277"/>
                  </a:lnTo>
                  <a:lnTo>
                    <a:pt x="13049591" y="6970415"/>
                  </a:lnTo>
                  <a:lnTo>
                    <a:pt x="13052634" y="6969743"/>
                  </a:lnTo>
                  <a:lnTo>
                    <a:pt x="13054772" y="6967503"/>
                  </a:lnTo>
                  <a:lnTo>
                    <a:pt x="13057194" y="6964597"/>
                  </a:lnTo>
                  <a:lnTo>
                    <a:pt x="13057091" y="6960219"/>
                  </a:lnTo>
                  <a:lnTo>
                    <a:pt x="13047514" y="6952195"/>
                  </a:lnTo>
                  <a:close/>
                </a:path>
                <a:path w="18209895" h="10427970">
                  <a:moveTo>
                    <a:pt x="12981325" y="6894020"/>
                  </a:moveTo>
                  <a:lnTo>
                    <a:pt x="12976805" y="6894456"/>
                  </a:lnTo>
                  <a:lnTo>
                    <a:pt x="12971961" y="6900269"/>
                  </a:lnTo>
                  <a:lnTo>
                    <a:pt x="12972065" y="6904646"/>
                  </a:lnTo>
                  <a:lnTo>
                    <a:pt x="12978734" y="6910249"/>
                  </a:lnTo>
                  <a:lnTo>
                    <a:pt x="12980735" y="6911102"/>
                  </a:lnTo>
                  <a:lnTo>
                    <a:pt x="12980592" y="6911436"/>
                  </a:lnTo>
                  <a:lnTo>
                    <a:pt x="12983258" y="6912573"/>
                  </a:lnTo>
                  <a:lnTo>
                    <a:pt x="12986305" y="6911903"/>
                  </a:lnTo>
                  <a:lnTo>
                    <a:pt x="12988441" y="6909662"/>
                  </a:lnTo>
                  <a:lnTo>
                    <a:pt x="12990863" y="6906756"/>
                  </a:lnTo>
                  <a:lnTo>
                    <a:pt x="12990761" y="6902379"/>
                  </a:lnTo>
                  <a:lnTo>
                    <a:pt x="12984090" y="6896775"/>
                  </a:lnTo>
                  <a:lnTo>
                    <a:pt x="12981325" y="6894020"/>
                  </a:lnTo>
                  <a:close/>
                </a:path>
                <a:path w="18209895" h="10427970">
                  <a:moveTo>
                    <a:pt x="8412355" y="4939533"/>
                  </a:moveTo>
                  <a:lnTo>
                    <a:pt x="8401022" y="4934699"/>
                  </a:lnTo>
                  <a:lnTo>
                    <a:pt x="8397219" y="4936228"/>
                  </a:lnTo>
                  <a:lnTo>
                    <a:pt x="8394091" y="4943560"/>
                  </a:lnTo>
                  <a:lnTo>
                    <a:pt x="8395953" y="4947507"/>
                  </a:lnTo>
                  <a:lnTo>
                    <a:pt x="8407285" y="4952341"/>
                  </a:lnTo>
                  <a:lnTo>
                    <a:pt x="8411232" y="4950478"/>
                  </a:lnTo>
                  <a:lnTo>
                    <a:pt x="8414075" y="4943812"/>
                  </a:lnTo>
                  <a:lnTo>
                    <a:pt x="8412355" y="4939533"/>
                  </a:lnTo>
                  <a:close/>
                </a:path>
                <a:path w="18209895" h="10427970">
                  <a:moveTo>
                    <a:pt x="8493014" y="4973939"/>
                  </a:moveTo>
                  <a:lnTo>
                    <a:pt x="8481682" y="4969105"/>
                  </a:lnTo>
                  <a:lnTo>
                    <a:pt x="8477736" y="4970968"/>
                  </a:lnTo>
                  <a:lnTo>
                    <a:pt x="8474750" y="4977967"/>
                  </a:lnTo>
                  <a:lnTo>
                    <a:pt x="8476613" y="4981913"/>
                  </a:lnTo>
                  <a:lnTo>
                    <a:pt x="8487945" y="4986747"/>
                  </a:lnTo>
                  <a:lnTo>
                    <a:pt x="8491891" y="4984884"/>
                  </a:lnTo>
                  <a:lnTo>
                    <a:pt x="8494877" y="4977885"/>
                  </a:lnTo>
                  <a:lnTo>
                    <a:pt x="8493014" y="4973939"/>
                  </a:lnTo>
                  <a:close/>
                </a:path>
                <a:path w="18209895" h="10427970">
                  <a:moveTo>
                    <a:pt x="8331362" y="4904984"/>
                  </a:moveTo>
                  <a:lnTo>
                    <a:pt x="8320363" y="4900292"/>
                  </a:lnTo>
                  <a:lnTo>
                    <a:pt x="8316083" y="4902012"/>
                  </a:lnTo>
                  <a:lnTo>
                    <a:pt x="8313240" y="4908678"/>
                  </a:lnTo>
                  <a:lnTo>
                    <a:pt x="8314960" y="4912958"/>
                  </a:lnTo>
                  <a:lnTo>
                    <a:pt x="8326292" y="4917792"/>
                  </a:lnTo>
                  <a:lnTo>
                    <a:pt x="8330239" y="4915929"/>
                  </a:lnTo>
                  <a:lnTo>
                    <a:pt x="8333082" y="4909263"/>
                  </a:lnTo>
                  <a:lnTo>
                    <a:pt x="8331362" y="4904984"/>
                  </a:lnTo>
                  <a:close/>
                </a:path>
                <a:path w="18209895" h="10427970">
                  <a:moveTo>
                    <a:pt x="8574150" y="5008155"/>
                  </a:moveTo>
                  <a:lnTo>
                    <a:pt x="8562820" y="5003322"/>
                  </a:lnTo>
                  <a:lnTo>
                    <a:pt x="8558873" y="5005185"/>
                  </a:lnTo>
                  <a:lnTo>
                    <a:pt x="8555887" y="5012184"/>
                  </a:lnTo>
                  <a:lnTo>
                    <a:pt x="8557750" y="5016130"/>
                  </a:lnTo>
                  <a:lnTo>
                    <a:pt x="8569080" y="5020963"/>
                  </a:lnTo>
                  <a:lnTo>
                    <a:pt x="8573027" y="5019101"/>
                  </a:lnTo>
                  <a:lnTo>
                    <a:pt x="8576012" y="5012102"/>
                  </a:lnTo>
                  <a:lnTo>
                    <a:pt x="8574150" y="5008155"/>
                  </a:lnTo>
                  <a:close/>
                </a:path>
                <a:path w="18209895" h="10427970">
                  <a:moveTo>
                    <a:pt x="8250511" y="4870101"/>
                  </a:moveTo>
                  <a:lnTo>
                    <a:pt x="8239511" y="4865409"/>
                  </a:lnTo>
                  <a:lnTo>
                    <a:pt x="8235232" y="4867130"/>
                  </a:lnTo>
                  <a:lnTo>
                    <a:pt x="8232388" y="4873796"/>
                  </a:lnTo>
                  <a:lnTo>
                    <a:pt x="8234109" y="4878075"/>
                  </a:lnTo>
                  <a:lnTo>
                    <a:pt x="8245108" y="4882767"/>
                  </a:lnTo>
                  <a:lnTo>
                    <a:pt x="8249388" y="4881047"/>
                  </a:lnTo>
                  <a:lnTo>
                    <a:pt x="8252231" y="4874381"/>
                  </a:lnTo>
                  <a:lnTo>
                    <a:pt x="8250511" y="4870101"/>
                  </a:lnTo>
                  <a:close/>
                </a:path>
                <a:path w="18209895" h="10427970">
                  <a:moveTo>
                    <a:pt x="8655430" y="5042038"/>
                  </a:moveTo>
                  <a:lnTo>
                    <a:pt x="8647763" y="5038768"/>
                  </a:lnTo>
                  <a:lnTo>
                    <a:pt x="8642361" y="5051434"/>
                  </a:lnTo>
                  <a:lnTo>
                    <a:pt x="8650360" y="5054846"/>
                  </a:lnTo>
                  <a:lnTo>
                    <a:pt x="8654306" y="5052984"/>
                  </a:lnTo>
                  <a:lnTo>
                    <a:pt x="8657291" y="5045985"/>
                  </a:lnTo>
                  <a:lnTo>
                    <a:pt x="8655430" y="5042038"/>
                  </a:lnTo>
                  <a:close/>
                </a:path>
                <a:path w="18209895" h="10427970">
                  <a:moveTo>
                    <a:pt x="8169802" y="4834885"/>
                  </a:moveTo>
                  <a:lnTo>
                    <a:pt x="8158803" y="4830194"/>
                  </a:lnTo>
                  <a:lnTo>
                    <a:pt x="8154523" y="4831914"/>
                  </a:lnTo>
                  <a:lnTo>
                    <a:pt x="8151680" y="4838580"/>
                  </a:lnTo>
                  <a:lnTo>
                    <a:pt x="8153400" y="4842859"/>
                  </a:lnTo>
                  <a:lnTo>
                    <a:pt x="8164399" y="4847551"/>
                  </a:lnTo>
                  <a:lnTo>
                    <a:pt x="8168679" y="4845831"/>
                  </a:lnTo>
                  <a:lnTo>
                    <a:pt x="8171522" y="4839166"/>
                  </a:lnTo>
                  <a:lnTo>
                    <a:pt x="8169802" y="4834885"/>
                  </a:lnTo>
                  <a:close/>
                </a:path>
                <a:path w="18209895" h="10427970">
                  <a:moveTo>
                    <a:pt x="8089236" y="4799336"/>
                  </a:moveTo>
                  <a:lnTo>
                    <a:pt x="8078237" y="4794645"/>
                  </a:lnTo>
                  <a:lnTo>
                    <a:pt x="8073957" y="4796365"/>
                  </a:lnTo>
                  <a:lnTo>
                    <a:pt x="8071113" y="4803032"/>
                  </a:lnTo>
                  <a:lnTo>
                    <a:pt x="8072834" y="4807310"/>
                  </a:lnTo>
                  <a:lnTo>
                    <a:pt x="8083833" y="4812002"/>
                  </a:lnTo>
                  <a:lnTo>
                    <a:pt x="8088112" y="4810283"/>
                  </a:lnTo>
                  <a:lnTo>
                    <a:pt x="8090955" y="4803616"/>
                  </a:lnTo>
                  <a:lnTo>
                    <a:pt x="8089236" y="4799336"/>
                  </a:lnTo>
                  <a:close/>
                </a:path>
                <a:path w="18209895" h="10427970">
                  <a:moveTo>
                    <a:pt x="8736849" y="5075587"/>
                  </a:moveTo>
                  <a:lnTo>
                    <a:pt x="8725517" y="5070753"/>
                  </a:lnTo>
                  <a:lnTo>
                    <a:pt x="8721571" y="5072616"/>
                  </a:lnTo>
                  <a:lnTo>
                    <a:pt x="8718585" y="5079616"/>
                  </a:lnTo>
                  <a:lnTo>
                    <a:pt x="8720447" y="5083561"/>
                  </a:lnTo>
                  <a:lnTo>
                    <a:pt x="8731779" y="5088395"/>
                  </a:lnTo>
                  <a:lnTo>
                    <a:pt x="8735726" y="5086533"/>
                  </a:lnTo>
                  <a:lnTo>
                    <a:pt x="8738712" y="5079534"/>
                  </a:lnTo>
                  <a:lnTo>
                    <a:pt x="8736849" y="5075587"/>
                  </a:lnTo>
                  <a:close/>
                </a:path>
                <a:path w="18209895" h="10427970">
                  <a:moveTo>
                    <a:pt x="8009001" y="4763929"/>
                  </a:moveTo>
                  <a:lnTo>
                    <a:pt x="7997669" y="4759096"/>
                  </a:lnTo>
                  <a:lnTo>
                    <a:pt x="7993390" y="4760816"/>
                  </a:lnTo>
                  <a:lnTo>
                    <a:pt x="7990546" y="4767482"/>
                  </a:lnTo>
                  <a:lnTo>
                    <a:pt x="7992266" y="4771762"/>
                  </a:lnTo>
                  <a:lnTo>
                    <a:pt x="8003598" y="4776595"/>
                  </a:lnTo>
                  <a:lnTo>
                    <a:pt x="8007877" y="4774875"/>
                  </a:lnTo>
                  <a:lnTo>
                    <a:pt x="8010721" y="4768209"/>
                  </a:lnTo>
                  <a:lnTo>
                    <a:pt x="8009001" y="4763929"/>
                  </a:lnTo>
                  <a:close/>
                </a:path>
                <a:path w="18209895" h="10427970">
                  <a:moveTo>
                    <a:pt x="8818411" y="5108804"/>
                  </a:moveTo>
                  <a:lnTo>
                    <a:pt x="8806745" y="5103827"/>
                  </a:lnTo>
                  <a:lnTo>
                    <a:pt x="8802799" y="5105689"/>
                  </a:lnTo>
                  <a:lnTo>
                    <a:pt x="8799813" y="5112689"/>
                  </a:lnTo>
                  <a:lnTo>
                    <a:pt x="8801674" y="5116635"/>
                  </a:lnTo>
                  <a:lnTo>
                    <a:pt x="8805008" y="5118057"/>
                  </a:lnTo>
                  <a:lnTo>
                    <a:pt x="8805151" y="5117723"/>
                  </a:lnTo>
                  <a:lnTo>
                    <a:pt x="8813150" y="5121136"/>
                  </a:lnTo>
                  <a:lnTo>
                    <a:pt x="8817096" y="5119273"/>
                  </a:lnTo>
                  <a:lnTo>
                    <a:pt x="8819939" y="5112607"/>
                  </a:lnTo>
                  <a:lnTo>
                    <a:pt x="8818411" y="5108804"/>
                  </a:lnTo>
                  <a:close/>
                </a:path>
                <a:path w="18209895" h="10427970">
                  <a:moveTo>
                    <a:pt x="7928384" y="4727572"/>
                  </a:moveTo>
                  <a:lnTo>
                    <a:pt x="7917385" y="4722880"/>
                  </a:lnTo>
                  <a:lnTo>
                    <a:pt x="7913106" y="4724600"/>
                  </a:lnTo>
                  <a:lnTo>
                    <a:pt x="7910120" y="4731599"/>
                  </a:lnTo>
                  <a:lnTo>
                    <a:pt x="7911841" y="4735879"/>
                  </a:lnTo>
                  <a:lnTo>
                    <a:pt x="7922840" y="4740570"/>
                  </a:lnTo>
                  <a:lnTo>
                    <a:pt x="7927119" y="4738850"/>
                  </a:lnTo>
                  <a:lnTo>
                    <a:pt x="7930105" y="4731851"/>
                  </a:lnTo>
                  <a:lnTo>
                    <a:pt x="7928384" y="4727572"/>
                  </a:lnTo>
                  <a:close/>
                </a:path>
                <a:path w="18209895" h="10427970">
                  <a:moveTo>
                    <a:pt x="8899639" y="5141877"/>
                  </a:moveTo>
                  <a:lnTo>
                    <a:pt x="8888306" y="5137043"/>
                  </a:lnTo>
                  <a:lnTo>
                    <a:pt x="8884361" y="5138905"/>
                  </a:lnTo>
                  <a:lnTo>
                    <a:pt x="8881375" y="5145904"/>
                  </a:lnTo>
                  <a:lnTo>
                    <a:pt x="8883237" y="5149851"/>
                  </a:lnTo>
                  <a:lnTo>
                    <a:pt x="8886571" y="5151273"/>
                  </a:lnTo>
                  <a:lnTo>
                    <a:pt x="8886713" y="5150939"/>
                  </a:lnTo>
                  <a:lnTo>
                    <a:pt x="8894711" y="5154351"/>
                  </a:lnTo>
                  <a:lnTo>
                    <a:pt x="8898658" y="5152489"/>
                  </a:lnTo>
                  <a:lnTo>
                    <a:pt x="8901502" y="5145823"/>
                  </a:lnTo>
                  <a:lnTo>
                    <a:pt x="8899639" y="5141877"/>
                  </a:lnTo>
                  <a:close/>
                </a:path>
                <a:path w="18209895" h="10427970">
                  <a:moveTo>
                    <a:pt x="7848102" y="4691356"/>
                  </a:moveTo>
                  <a:lnTo>
                    <a:pt x="7837103" y="4686664"/>
                  </a:lnTo>
                  <a:lnTo>
                    <a:pt x="7832823" y="4688385"/>
                  </a:lnTo>
                  <a:lnTo>
                    <a:pt x="7829838" y="4695384"/>
                  </a:lnTo>
                  <a:lnTo>
                    <a:pt x="7831558" y="4699663"/>
                  </a:lnTo>
                  <a:lnTo>
                    <a:pt x="7842557" y="4704355"/>
                  </a:lnTo>
                  <a:lnTo>
                    <a:pt x="7846837" y="4702635"/>
                  </a:lnTo>
                  <a:lnTo>
                    <a:pt x="7849822" y="4695636"/>
                  </a:lnTo>
                  <a:lnTo>
                    <a:pt x="7848102" y="4691356"/>
                  </a:lnTo>
                  <a:close/>
                </a:path>
                <a:path w="18209895" h="10427970">
                  <a:moveTo>
                    <a:pt x="8981010" y="5174617"/>
                  </a:moveTo>
                  <a:lnTo>
                    <a:pt x="8970011" y="5169926"/>
                  </a:lnTo>
                  <a:lnTo>
                    <a:pt x="8966064" y="5171787"/>
                  </a:lnTo>
                  <a:lnTo>
                    <a:pt x="8963221" y="5178453"/>
                  </a:lnTo>
                  <a:lnTo>
                    <a:pt x="8965084" y="5182400"/>
                  </a:lnTo>
                  <a:lnTo>
                    <a:pt x="8976083" y="5187092"/>
                  </a:lnTo>
                  <a:lnTo>
                    <a:pt x="8980028" y="5185229"/>
                  </a:lnTo>
                  <a:lnTo>
                    <a:pt x="8982871" y="5178563"/>
                  </a:lnTo>
                  <a:lnTo>
                    <a:pt x="8981010" y="5174617"/>
                  </a:lnTo>
                  <a:close/>
                </a:path>
                <a:path w="18209895" h="10427970">
                  <a:moveTo>
                    <a:pt x="7757297" y="4650258"/>
                  </a:moveTo>
                  <a:lnTo>
                    <a:pt x="7753017" y="4651978"/>
                  </a:lnTo>
                  <a:lnTo>
                    <a:pt x="7751250" y="4655951"/>
                  </a:lnTo>
                  <a:lnTo>
                    <a:pt x="7749698" y="4658835"/>
                  </a:lnTo>
                  <a:lnTo>
                    <a:pt x="7751418" y="4663114"/>
                  </a:lnTo>
                  <a:lnTo>
                    <a:pt x="7762418" y="4667806"/>
                  </a:lnTo>
                  <a:lnTo>
                    <a:pt x="7766555" y="4666420"/>
                  </a:lnTo>
                  <a:lnTo>
                    <a:pt x="7768322" y="4662445"/>
                  </a:lnTo>
                  <a:lnTo>
                    <a:pt x="7769874" y="4659562"/>
                  </a:lnTo>
                  <a:lnTo>
                    <a:pt x="7768154" y="4655283"/>
                  </a:lnTo>
                  <a:lnTo>
                    <a:pt x="7760487" y="4652013"/>
                  </a:lnTo>
                  <a:lnTo>
                    <a:pt x="7757297" y="4650258"/>
                  </a:lnTo>
                  <a:close/>
                </a:path>
                <a:path w="18209895" h="10427970">
                  <a:moveTo>
                    <a:pt x="9062524" y="5207025"/>
                  </a:moveTo>
                  <a:lnTo>
                    <a:pt x="9051525" y="5202333"/>
                  </a:lnTo>
                  <a:lnTo>
                    <a:pt x="9047579" y="5204195"/>
                  </a:lnTo>
                  <a:lnTo>
                    <a:pt x="9044735" y="5210861"/>
                  </a:lnTo>
                  <a:lnTo>
                    <a:pt x="9046598" y="5214808"/>
                  </a:lnTo>
                  <a:lnTo>
                    <a:pt x="9057595" y="5219498"/>
                  </a:lnTo>
                  <a:lnTo>
                    <a:pt x="9061542" y="5217637"/>
                  </a:lnTo>
                  <a:lnTo>
                    <a:pt x="9064386" y="5210970"/>
                  </a:lnTo>
                  <a:lnTo>
                    <a:pt x="9062524" y="5207025"/>
                  </a:lnTo>
                  <a:close/>
                </a:path>
                <a:path w="18209895" h="10427970">
                  <a:moveTo>
                    <a:pt x="4371382" y="3205544"/>
                  </a:moveTo>
                  <a:lnTo>
                    <a:pt x="4360050" y="3200710"/>
                  </a:lnTo>
                  <a:lnTo>
                    <a:pt x="4356245" y="3202239"/>
                  </a:lnTo>
                  <a:lnTo>
                    <a:pt x="4353117" y="3209572"/>
                  </a:lnTo>
                  <a:lnTo>
                    <a:pt x="4354980" y="3213518"/>
                  </a:lnTo>
                  <a:lnTo>
                    <a:pt x="4366313" y="3218352"/>
                  </a:lnTo>
                  <a:lnTo>
                    <a:pt x="4370258" y="3216490"/>
                  </a:lnTo>
                  <a:lnTo>
                    <a:pt x="4373244" y="3209490"/>
                  </a:lnTo>
                  <a:lnTo>
                    <a:pt x="4371382" y="3205544"/>
                  </a:lnTo>
                  <a:close/>
                </a:path>
                <a:path w="18209895" h="10427970">
                  <a:moveTo>
                    <a:pt x="4452042" y="3239951"/>
                  </a:moveTo>
                  <a:lnTo>
                    <a:pt x="4440709" y="3235117"/>
                  </a:lnTo>
                  <a:lnTo>
                    <a:pt x="4436763" y="3236979"/>
                  </a:lnTo>
                  <a:lnTo>
                    <a:pt x="4433777" y="3243979"/>
                  </a:lnTo>
                  <a:lnTo>
                    <a:pt x="4435640" y="3247925"/>
                  </a:lnTo>
                  <a:lnTo>
                    <a:pt x="4446973" y="3252759"/>
                  </a:lnTo>
                  <a:lnTo>
                    <a:pt x="4450777" y="3251230"/>
                  </a:lnTo>
                  <a:lnTo>
                    <a:pt x="4453905" y="3243897"/>
                  </a:lnTo>
                  <a:lnTo>
                    <a:pt x="4452042" y="3239951"/>
                  </a:lnTo>
                  <a:close/>
                </a:path>
                <a:path w="18209895" h="10427970">
                  <a:moveTo>
                    <a:pt x="4290530" y="3170662"/>
                  </a:moveTo>
                  <a:lnTo>
                    <a:pt x="4279197" y="3165828"/>
                  </a:lnTo>
                  <a:lnTo>
                    <a:pt x="4275252" y="3167690"/>
                  </a:lnTo>
                  <a:lnTo>
                    <a:pt x="4272409" y="3174356"/>
                  </a:lnTo>
                  <a:lnTo>
                    <a:pt x="4274128" y="3178635"/>
                  </a:lnTo>
                  <a:lnTo>
                    <a:pt x="4285461" y="3183469"/>
                  </a:lnTo>
                  <a:lnTo>
                    <a:pt x="4289407" y="3181607"/>
                  </a:lnTo>
                  <a:lnTo>
                    <a:pt x="4292251" y="3174941"/>
                  </a:lnTo>
                  <a:lnTo>
                    <a:pt x="4290530" y="3170662"/>
                  </a:lnTo>
                  <a:close/>
                </a:path>
                <a:path w="18209895" h="10427970">
                  <a:moveTo>
                    <a:pt x="4533177" y="3274167"/>
                  </a:moveTo>
                  <a:lnTo>
                    <a:pt x="4521845" y="3269333"/>
                  </a:lnTo>
                  <a:lnTo>
                    <a:pt x="4517899" y="3271195"/>
                  </a:lnTo>
                  <a:lnTo>
                    <a:pt x="4514913" y="3278195"/>
                  </a:lnTo>
                  <a:lnTo>
                    <a:pt x="4516776" y="3282140"/>
                  </a:lnTo>
                  <a:lnTo>
                    <a:pt x="4528108" y="3286974"/>
                  </a:lnTo>
                  <a:lnTo>
                    <a:pt x="4532054" y="3285112"/>
                  </a:lnTo>
                  <a:lnTo>
                    <a:pt x="4535039" y="3278113"/>
                  </a:lnTo>
                  <a:lnTo>
                    <a:pt x="4533177" y="3274167"/>
                  </a:lnTo>
                  <a:close/>
                </a:path>
                <a:path w="18209895" h="10427970">
                  <a:moveTo>
                    <a:pt x="4209870" y="3136255"/>
                  </a:moveTo>
                  <a:lnTo>
                    <a:pt x="4198871" y="3131563"/>
                  </a:lnTo>
                  <a:lnTo>
                    <a:pt x="4194592" y="3133283"/>
                  </a:lnTo>
                  <a:lnTo>
                    <a:pt x="4191748" y="3139949"/>
                  </a:lnTo>
                  <a:lnTo>
                    <a:pt x="4193469" y="3144228"/>
                  </a:lnTo>
                  <a:lnTo>
                    <a:pt x="4204468" y="3148920"/>
                  </a:lnTo>
                  <a:lnTo>
                    <a:pt x="4208747" y="3147200"/>
                  </a:lnTo>
                  <a:lnTo>
                    <a:pt x="4211591" y="3140534"/>
                  </a:lnTo>
                  <a:lnTo>
                    <a:pt x="4209870" y="3136255"/>
                  </a:lnTo>
                  <a:close/>
                </a:path>
                <a:path w="18209895" h="10427970">
                  <a:moveTo>
                    <a:pt x="4613980" y="3308240"/>
                  </a:moveTo>
                  <a:lnTo>
                    <a:pt x="4602647" y="3303406"/>
                  </a:lnTo>
                  <a:lnTo>
                    <a:pt x="4598701" y="3305269"/>
                  </a:lnTo>
                  <a:lnTo>
                    <a:pt x="4595716" y="3312268"/>
                  </a:lnTo>
                  <a:lnTo>
                    <a:pt x="4597578" y="3316214"/>
                  </a:lnTo>
                  <a:lnTo>
                    <a:pt x="4608910" y="3321048"/>
                  </a:lnTo>
                  <a:lnTo>
                    <a:pt x="4612856" y="3319186"/>
                  </a:lnTo>
                  <a:lnTo>
                    <a:pt x="4615842" y="3312186"/>
                  </a:lnTo>
                  <a:lnTo>
                    <a:pt x="4613980" y="3308240"/>
                  </a:lnTo>
                  <a:close/>
                </a:path>
                <a:path w="18209895" h="10427970">
                  <a:moveTo>
                    <a:pt x="4129020" y="3101372"/>
                  </a:moveTo>
                  <a:lnTo>
                    <a:pt x="4118020" y="3096680"/>
                  </a:lnTo>
                  <a:lnTo>
                    <a:pt x="4113741" y="3098400"/>
                  </a:lnTo>
                  <a:lnTo>
                    <a:pt x="4110897" y="3105067"/>
                  </a:lnTo>
                  <a:lnTo>
                    <a:pt x="4112617" y="3109346"/>
                  </a:lnTo>
                  <a:lnTo>
                    <a:pt x="4123617" y="3114038"/>
                  </a:lnTo>
                  <a:lnTo>
                    <a:pt x="4127896" y="3112318"/>
                  </a:lnTo>
                  <a:lnTo>
                    <a:pt x="4130739" y="3105651"/>
                  </a:lnTo>
                  <a:lnTo>
                    <a:pt x="4129020" y="3101372"/>
                  </a:lnTo>
                  <a:close/>
                </a:path>
                <a:path w="18209895" h="10427970">
                  <a:moveTo>
                    <a:pt x="4695115" y="3342456"/>
                  </a:moveTo>
                  <a:lnTo>
                    <a:pt x="4683783" y="3337623"/>
                  </a:lnTo>
                  <a:lnTo>
                    <a:pt x="4679837" y="3339484"/>
                  </a:lnTo>
                  <a:lnTo>
                    <a:pt x="4676851" y="3346484"/>
                  </a:lnTo>
                  <a:lnTo>
                    <a:pt x="4678713" y="3350431"/>
                  </a:lnTo>
                  <a:lnTo>
                    <a:pt x="4690045" y="3355264"/>
                  </a:lnTo>
                  <a:lnTo>
                    <a:pt x="4693991" y="3353401"/>
                  </a:lnTo>
                  <a:lnTo>
                    <a:pt x="4696977" y="3346402"/>
                  </a:lnTo>
                  <a:lnTo>
                    <a:pt x="4695115" y="3342456"/>
                  </a:lnTo>
                  <a:close/>
                </a:path>
                <a:path w="18209895" h="10427970">
                  <a:moveTo>
                    <a:pt x="4775918" y="3376530"/>
                  </a:moveTo>
                  <a:lnTo>
                    <a:pt x="4764585" y="3371696"/>
                  </a:lnTo>
                  <a:lnTo>
                    <a:pt x="4760639" y="3373558"/>
                  </a:lnTo>
                  <a:lnTo>
                    <a:pt x="4757653" y="3380557"/>
                  </a:lnTo>
                  <a:lnTo>
                    <a:pt x="4759515" y="3384503"/>
                  </a:lnTo>
                  <a:lnTo>
                    <a:pt x="4770848" y="3389337"/>
                  </a:lnTo>
                  <a:lnTo>
                    <a:pt x="4774794" y="3387475"/>
                  </a:lnTo>
                  <a:lnTo>
                    <a:pt x="4777780" y="3380476"/>
                  </a:lnTo>
                  <a:lnTo>
                    <a:pt x="4775918" y="3376530"/>
                  </a:lnTo>
                  <a:close/>
                </a:path>
                <a:path w="18209895" h="10427970">
                  <a:moveTo>
                    <a:pt x="7688014" y="4618734"/>
                  </a:moveTo>
                  <a:lnTo>
                    <a:pt x="7677014" y="4614042"/>
                  </a:lnTo>
                  <a:lnTo>
                    <a:pt x="7672877" y="4615428"/>
                  </a:lnTo>
                  <a:lnTo>
                    <a:pt x="7671110" y="4619403"/>
                  </a:lnTo>
                  <a:lnTo>
                    <a:pt x="7669558" y="4622286"/>
                  </a:lnTo>
                  <a:lnTo>
                    <a:pt x="7671278" y="4626565"/>
                  </a:lnTo>
                  <a:lnTo>
                    <a:pt x="7682277" y="4631257"/>
                  </a:lnTo>
                  <a:lnTo>
                    <a:pt x="7686414" y="4629870"/>
                  </a:lnTo>
                  <a:lnTo>
                    <a:pt x="7688181" y="4625897"/>
                  </a:lnTo>
                  <a:lnTo>
                    <a:pt x="7689733" y="4623013"/>
                  </a:lnTo>
                  <a:lnTo>
                    <a:pt x="7688014" y="4618734"/>
                  </a:lnTo>
                  <a:close/>
                </a:path>
                <a:path w="18209895" h="10427970">
                  <a:moveTo>
                    <a:pt x="4048310" y="3066157"/>
                  </a:moveTo>
                  <a:lnTo>
                    <a:pt x="4037311" y="3061465"/>
                  </a:lnTo>
                  <a:lnTo>
                    <a:pt x="4033032" y="3063185"/>
                  </a:lnTo>
                  <a:lnTo>
                    <a:pt x="4030188" y="3069851"/>
                  </a:lnTo>
                  <a:lnTo>
                    <a:pt x="4031908" y="3074130"/>
                  </a:lnTo>
                  <a:lnTo>
                    <a:pt x="4042908" y="3078822"/>
                  </a:lnTo>
                  <a:lnTo>
                    <a:pt x="4047187" y="3077102"/>
                  </a:lnTo>
                  <a:lnTo>
                    <a:pt x="4050031" y="3070436"/>
                  </a:lnTo>
                  <a:lnTo>
                    <a:pt x="4048310" y="3066157"/>
                  </a:lnTo>
                  <a:close/>
                </a:path>
                <a:path w="18209895" h="10427970">
                  <a:moveTo>
                    <a:pt x="4857053" y="3410746"/>
                  </a:moveTo>
                  <a:lnTo>
                    <a:pt x="4845720" y="3405911"/>
                  </a:lnTo>
                  <a:lnTo>
                    <a:pt x="4841774" y="3407773"/>
                  </a:lnTo>
                  <a:lnTo>
                    <a:pt x="4838788" y="3414773"/>
                  </a:lnTo>
                  <a:lnTo>
                    <a:pt x="4840650" y="3418720"/>
                  </a:lnTo>
                  <a:lnTo>
                    <a:pt x="4851983" y="3423554"/>
                  </a:lnTo>
                  <a:lnTo>
                    <a:pt x="4855930" y="3421691"/>
                  </a:lnTo>
                  <a:lnTo>
                    <a:pt x="4858915" y="3414692"/>
                  </a:lnTo>
                  <a:lnTo>
                    <a:pt x="4857053" y="3410746"/>
                  </a:lnTo>
                  <a:close/>
                </a:path>
                <a:path w="18209895" h="10427970">
                  <a:moveTo>
                    <a:pt x="3967601" y="3030941"/>
                  </a:moveTo>
                  <a:lnTo>
                    <a:pt x="3956602" y="3026249"/>
                  </a:lnTo>
                  <a:lnTo>
                    <a:pt x="3952323" y="3027969"/>
                  </a:lnTo>
                  <a:lnTo>
                    <a:pt x="3949479" y="3034636"/>
                  </a:lnTo>
                  <a:lnTo>
                    <a:pt x="3951199" y="3038915"/>
                  </a:lnTo>
                  <a:lnTo>
                    <a:pt x="3962198" y="3043607"/>
                  </a:lnTo>
                  <a:lnTo>
                    <a:pt x="3966478" y="3041887"/>
                  </a:lnTo>
                  <a:lnTo>
                    <a:pt x="3969321" y="3035220"/>
                  </a:lnTo>
                  <a:lnTo>
                    <a:pt x="3967601" y="3030941"/>
                  </a:lnTo>
                  <a:close/>
                </a:path>
                <a:path w="18209895" h="10427970">
                  <a:moveTo>
                    <a:pt x="4937997" y="3444486"/>
                  </a:moveTo>
                  <a:lnTo>
                    <a:pt x="4926665" y="3439652"/>
                  </a:lnTo>
                  <a:lnTo>
                    <a:pt x="4922719" y="3441514"/>
                  </a:lnTo>
                  <a:lnTo>
                    <a:pt x="4919733" y="3448513"/>
                  </a:lnTo>
                  <a:lnTo>
                    <a:pt x="4921596" y="3452460"/>
                  </a:lnTo>
                  <a:lnTo>
                    <a:pt x="4932928" y="3457294"/>
                  </a:lnTo>
                  <a:lnTo>
                    <a:pt x="4936874" y="3455431"/>
                  </a:lnTo>
                  <a:lnTo>
                    <a:pt x="4939860" y="3448432"/>
                  </a:lnTo>
                  <a:lnTo>
                    <a:pt x="4937997" y="3444486"/>
                  </a:lnTo>
                  <a:close/>
                </a:path>
                <a:path w="18209895" h="10427970">
                  <a:moveTo>
                    <a:pt x="9144655" y="5238907"/>
                  </a:moveTo>
                  <a:lnTo>
                    <a:pt x="9136989" y="5235637"/>
                  </a:lnTo>
                  <a:lnTo>
                    <a:pt x="9133513" y="5234548"/>
                  </a:lnTo>
                  <a:lnTo>
                    <a:pt x="9129567" y="5236411"/>
                  </a:lnTo>
                  <a:lnTo>
                    <a:pt x="9126724" y="5243077"/>
                  </a:lnTo>
                  <a:lnTo>
                    <a:pt x="9128587" y="5247024"/>
                  </a:lnTo>
                  <a:lnTo>
                    <a:pt x="9136584" y="5250435"/>
                  </a:lnTo>
                  <a:lnTo>
                    <a:pt x="9140059" y="5251523"/>
                  </a:lnTo>
                  <a:lnTo>
                    <a:pt x="9144007" y="5249662"/>
                  </a:lnTo>
                  <a:lnTo>
                    <a:pt x="9145429" y="5246329"/>
                  </a:lnTo>
                  <a:lnTo>
                    <a:pt x="9146324" y="5243559"/>
                  </a:lnTo>
                  <a:lnTo>
                    <a:pt x="9146659" y="5242520"/>
                  </a:lnTo>
                  <a:lnTo>
                    <a:pt x="9144655" y="5238907"/>
                  </a:lnTo>
                  <a:close/>
                </a:path>
                <a:path w="18209895" h="10427970">
                  <a:moveTo>
                    <a:pt x="3887368" y="2995534"/>
                  </a:moveTo>
                  <a:lnTo>
                    <a:pt x="3876369" y="2990842"/>
                  </a:lnTo>
                  <a:lnTo>
                    <a:pt x="3872089" y="2992563"/>
                  </a:lnTo>
                  <a:lnTo>
                    <a:pt x="3869246" y="2999229"/>
                  </a:lnTo>
                  <a:lnTo>
                    <a:pt x="3870966" y="3003508"/>
                  </a:lnTo>
                  <a:lnTo>
                    <a:pt x="3881965" y="3008200"/>
                  </a:lnTo>
                  <a:lnTo>
                    <a:pt x="3886244" y="3006480"/>
                  </a:lnTo>
                  <a:lnTo>
                    <a:pt x="3889087" y="2999814"/>
                  </a:lnTo>
                  <a:lnTo>
                    <a:pt x="3887368" y="2995534"/>
                  </a:lnTo>
                  <a:close/>
                </a:path>
                <a:path w="18209895" h="10427970">
                  <a:moveTo>
                    <a:pt x="5019275" y="3478368"/>
                  </a:moveTo>
                  <a:lnTo>
                    <a:pt x="5007942" y="3473534"/>
                  </a:lnTo>
                  <a:lnTo>
                    <a:pt x="5003996" y="3475397"/>
                  </a:lnTo>
                  <a:lnTo>
                    <a:pt x="5001011" y="3482396"/>
                  </a:lnTo>
                  <a:lnTo>
                    <a:pt x="5002873" y="3486342"/>
                  </a:lnTo>
                  <a:lnTo>
                    <a:pt x="5014206" y="3491177"/>
                  </a:lnTo>
                  <a:lnTo>
                    <a:pt x="5018152" y="3489314"/>
                  </a:lnTo>
                  <a:lnTo>
                    <a:pt x="5021138" y="3482315"/>
                  </a:lnTo>
                  <a:lnTo>
                    <a:pt x="5019275" y="3478368"/>
                  </a:lnTo>
                  <a:close/>
                </a:path>
                <a:path w="18209895" h="10427970">
                  <a:moveTo>
                    <a:pt x="7607873" y="4582185"/>
                  </a:moveTo>
                  <a:lnTo>
                    <a:pt x="7596874" y="4577493"/>
                  </a:lnTo>
                  <a:lnTo>
                    <a:pt x="7592737" y="4578880"/>
                  </a:lnTo>
                  <a:lnTo>
                    <a:pt x="7590970" y="4582854"/>
                  </a:lnTo>
                  <a:lnTo>
                    <a:pt x="7589418" y="4585737"/>
                  </a:lnTo>
                  <a:lnTo>
                    <a:pt x="7591138" y="4590017"/>
                  </a:lnTo>
                  <a:lnTo>
                    <a:pt x="7602137" y="4594709"/>
                  </a:lnTo>
                  <a:lnTo>
                    <a:pt x="7606274" y="4593322"/>
                  </a:lnTo>
                  <a:lnTo>
                    <a:pt x="7608041" y="4589348"/>
                  </a:lnTo>
                  <a:lnTo>
                    <a:pt x="7609593" y="4586465"/>
                  </a:lnTo>
                  <a:lnTo>
                    <a:pt x="7607873" y="4582185"/>
                  </a:lnTo>
                  <a:close/>
                </a:path>
                <a:path w="18209895" h="10427970">
                  <a:moveTo>
                    <a:pt x="5100553" y="3512251"/>
                  </a:moveTo>
                  <a:lnTo>
                    <a:pt x="5088888" y="3507275"/>
                  </a:lnTo>
                  <a:lnTo>
                    <a:pt x="5084941" y="3509138"/>
                  </a:lnTo>
                  <a:lnTo>
                    <a:pt x="5081956" y="3516137"/>
                  </a:lnTo>
                  <a:lnTo>
                    <a:pt x="5083818" y="3520083"/>
                  </a:lnTo>
                  <a:lnTo>
                    <a:pt x="5095151" y="3524917"/>
                  </a:lnTo>
                  <a:lnTo>
                    <a:pt x="5099096" y="3523054"/>
                  </a:lnTo>
                  <a:lnTo>
                    <a:pt x="5102082" y="3516055"/>
                  </a:lnTo>
                  <a:lnTo>
                    <a:pt x="5100553" y="3512251"/>
                  </a:lnTo>
                  <a:close/>
                </a:path>
                <a:path w="18209895" h="10427970">
                  <a:moveTo>
                    <a:pt x="3806800" y="2959985"/>
                  </a:moveTo>
                  <a:lnTo>
                    <a:pt x="3795801" y="2955293"/>
                  </a:lnTo>
                  <a:lnTo>
                    <a:pt x="3791522" y="2957013"/>
                  </a:lnTo>
                  <a:lnTo>
                    <a:pt x="3788678" y="2963680"/>
                  </a:lnTo>
                  <a:lnTo>
                    <a:pt x="3790399" y="2967959"/>
                  </a:lnTo>
                  <a:lnTo>
                    <a:pt x="3801398" y="2972650"/>
                  </a:lnTo>
                  <a:lnTo>
                    <a:pt x="3805677" y="2970931"/>
                  </a:lnTo>
                  <a:lnTo>
                    <a:pt x="3808521" y="2964265"/>
                  </a:lnTo>
                  <a:lnTo>
                    <a:pt x="3806800" y="2959985"/>
                  </a:lnTo>
                  <a:close/>
                </a:path>
                <a:path w="18209895" h="10427970">
                  <a:moveTo>
                    <a:pt x="5181498" y="3545991"/>
                  </a:moveTo>
                  <a:lnTo>
                    <a:pt x="5170165" y="3541157"/>
                  </a:lnTo>
                  <a:lnTo>
                    <a:pt x="5166219" y="3543020"/>
                  </a:lnTo>
                  <a:lnTo>
                    <a:pt x="5163233" y="3550019"/>
                  </a:lnTo>
                  <a:lnTo>
                    <a:pt x="5165096" y="3553965"/>
                  </a:lnTo>
                  <a:lnTo>
                    <a:pt x="5176428" y="3558799"/>
                  </a:lnTo>
                  <a:lnTo>
                    <a:pt x="5180375" y="3556937"/>
                  </a:lnTo>
                  <a:lnTo>
                    <a:pt x="5183360" y="3549938"/>
                  </a:lnTo>
                  <a:lnTo>
                    <a:pt x="5181498" y="3545991"/>
                  </a:lnTo>
                  <a:close/>
                </a:path>
                <a:path w="18209895" h="10427970">
                  <a:moveTo>
                    <a:pt x="7527400" y="4545494"/>
                  </a:moveTo>
                  <a:lnTo>
                    <a:pt x="7516400" y="4540802"/>
                  </a:lnTo>
                  <a:lnTo>
                    <a:pt x="7512121" y="4542522"/>
                  </a:lnTo>
                  <a:lnTo>
                    <a:pt x="7509135" y="4549522"/>
                  </a:lnTo>
                  <a:lnTo>
                    <a:pt x="7510856" y="4553801"/>
                  </a:lnTo>
                  <a:lnTo>
                    <a:pt x="7521855" y="4558493"/>
                  </a:lnTo>
                  <a:lnTo>
                    <a:pt x="7526134" y="4556773"/>
                  </a:lnTo>
                  <a:lnTo>
                    <a:pt x="7529120" y="4549773"/>
                  </a:lnTo>
                  <a:lnTo>
                    <a:pt x="7527400" y="4545494"/>
                  </a:lnTo>
                  <a:close/>
                </a:path>
                <a:path w="18209895" h="10427970">
                  <a:moveTo>
                    <a:pt x="5262441" y="3579732"/>
                  </a:moveTo>
                  <a:lnTo>
                    <a:pt x="5251110" y="3574898"/>
                  </a:lnTo>
                  <a:lnTo>
                    <a:pt x="5247164" y="3576760"/>
                  </a:lnTo>
                  <a:lnTo>
                    <a:pt x="5244178" y="3583760"/>
                  </a:lnTo>
                  <a:lnTo>
                    <a:pt x="5246041" y="3587705"/>
                  </a:lnTo>
                  <a:lnTo>
                    <a:pt x="5257372" y="3592539"/>
                  </a:lnTo>
                  <a:lnTo>
                    <a:pt x="5261318" y="3590677"/>
                  </a:lnTo>
                  <a:lnTo>
                    <a:pt x="5264304" y="3583677"/>
                  </a:lnTo>
                  <a:lnTo>
                    <a:pt x="5262441" y="3579732"/>
                  </a:lnTo>
                  <a:close/>
                </a:path>
                <a:path w="18209895" h="10427970">
                  <a:moveTo>
                    <a:pt x="9227118" y="5270932"/>
                  </a:moveTo>
                  <a:lnTo>
                    <a:pt x="9219118" y="5267520"/>
                  </a:lnTo>
                  <a:lnTo>
                    <a:pt x="9215644" y="5266431"/>
                  </a:lnTo>
                  <a:lnTo>
                    <a:pt x="9211698" y="5268294"/>
                  </a:lnTo>
                  <a:lnTo>
                    <a:pt x="9208855" y="5274960"/>
                  </a:lnTo>
                  <a:lnTo>
                    <a:pt x="9210717" y="5278905"/>
                  </a:lnTo>
                  <a:lnTo>
                    <a:pt x="9218717" y="5282318"/>
                  </a:lnTo>
                  <a:lnTo>
                    <a:pt x="9222193" y="5283406"/>
                  </a:lnTo>
                  <a:lnTo>
                    <a:pt x="9226138" y="5281544"/>
                  </a:lnTo>
                  <a:lnTo>
                    <a:pt x="9227560" y="5278211"/>
                  </a:lnTo>
                  <a:lnTo>
                    <a:pt x="9228454" y="5275441"/>
                  </a:lnTo>
                  <a:lnTo>
                    <a:pt x="9228790" y="5274403"/>
                  </a:lnTo>
                  <a:lnTo>
                    <a:pt x="9227118" y="5270932"/>
                  </a:lnTo>
                  <a:close/>
                </a:path>
                <a:path w="18209895" h="10427970">
                  <a:moveTo>
                    <a:pt x="3726518" y="2923770"/>
                  </a:moveTo>
                  <a:lnTo>
                    <a:pt x="3715519" y="2919078"/>
                  </a:lnTo>
                  <a:lnTo>
                    <a:pt x="3711240" y="2920798"/>
                  </a:lnTo>
                  <a:lnTo>
                    <a:pt x="3708254" y="2927797"/>
                  </a:lnTo>
                  <a:lnTo>
                    <a:pt x="3709975" y="2932076"/>
                  </a:lnTo>
                  <a:lnTo>
                    <a:pt x="3717640" y="2935346"/>
                  </a:lnTo>
                  <a:lnTo>
                    <a:pt x="3717782" y="2935013"/>
                  </a:lnTo>
                  <a:lnTo>
                    <a:pt x="3721115" y="2936435"/>
                  </a:lnTo>
                  <a:lnTo>
                    <a:pt x="3725394" y="2934715"/>
                  </a:lnTo>
                  <a:lnTo>
                    <a:pt x="3728238" y="2928048"/>
                  </a:lnTo>
                  <a:lnTo>
                    <a:pt x="3726518" y="2923770"/>
                  </a:lnTo>
                  <a:close/>
                </a:path>
                <a:path w="18209895" h="10427970">
                  <a:moveTo>
                    <a:pt x="5343720" y="3613615"/>
                  </a:moveTo>
                  <a:lnTo>
                    <a:pt x="5332387" y="3608781"/>
                  </a:lnTo>
                  <a:lnTo>
                    <a:pt x="5328441" y="3610642"/>
                  </a:lnTo>
                  <a:lnTo>
                    <a:pt x="5325456" y="3617642"/>
                  </a:lnTo>
                  <a:lnTo>
                    <a:pt x="5327318" y="3621588"/>
                  </a:lnTo>
                  <a:lnTo>
                    <a:pt x="5338650" y="3626422"/>
                  </a:lnTo>
                  <a:lnTo>
                    <a:pt x="5342597" y="3624560"/>
                  </a:lnTo>
                  <a:lnTo>
                    <a:pt x="5345583" y="3617560"/>
                  </a:lnTo>
                  <a:lnTo>
                    <a:pt x="5343720" y="3613615"/>
                  </a:lnTo>
                  <a:close/>
                </a:path>
                <a:path w="18209895" h="10427970">
                  <a:moveTo>
                    <a:pt x="5424806" y="3647021"/>
                  </a:moveTo>
                  <a:lnTo>
                    <a:pt x="5413473" y="3642187"/>
                  </a:lnTo>
                  <a:lnTo>
                    <a:pt x="5409527" y="3644050"/>
                  </a:lnTo>
                  <a:lnTo>
                    <a:pt x="5406542" y="3651049"/>
                  </a:lnTo>
                  <a:lnTo>
                    <a:pt x="5408404" y="3654995"/>
                  </a:lnTo>
                  <a:lnTo>
                    <a:pt x="5419736" y="3659829"/>
                  </a:lnTo>
                  <a:lnTo>
                    <a:pt x="5423683" y="3657966"/>
                  </a:lnTo>
                  <a:lnTo>
                    <a:pt x="5426668" y="3650967"/>
                  </a:lnTo>
                  <a:lnTo>
                    <a:pt x="5424806" y="3647021"/>
                  </a:lnTo>
                  <a:close/>
                </a:path>
                <a:path w="18209895" h="10427970">
                  <a:moveTo>
                    <a:pt x="7447449" y="4509420"/>
                  </a:moveTo>
                  <a:lnTo>
                    <a:pt x="7436452" y="4504729"/>
                  </a:lnTo>
                  <a:lnTo>
                    <a:pt x="7432172" y="4506449"/>
                  </a:lnTo>
                  <a:lnTo>
                    <a:pt x="7429187" y="4513448"/>
                  </a:lnTo>
                  <a:lnTo>
                    <a:pt x="7430906" y="4517728"/>
                  </a:lnTo>
                  <a:lnTo>
                    <a:pt x="7441904" y="4522419"/>
                  </a:lnTo>
                  <a:lnTo>
                    <a:pt x="7446183" y="4520699"/>
                  </a:lnTo>
                  <a:lnTo>
                    <a:pt x="7449169" y="4513699"/>
                  </a:lnTo>
                  <a:lnTo>
                    <a:pt x="7447449" y="4509420"/>
                  </a:lnTo>
                  <a:close/>
                </a:path>
                <a:path w="18209895" h="10427970">
                  <a:moveTo>
                    <a:pt x="3646236" y="2887554"/>
                  </a:moveTo>
                  <a:lnTo>
                    <a:pt x="3635236" y="2882862"/>
                  </a:lnTo>
                  <a:lnTo>
                    <a:pt x="3630957" y="2884582"/>
                  </a:lnTo>
                  <a:lnTo>
                    <a:pt x="3627971" y="2891581"/>
                  </a:lnTo>
                  <a:lnTo>
                    <a:pt x="3629692" y="2895861"/>
                  </a:lnTo>
                  <a:lnTo>
                    <a:pt x="3640691" y="2900553"/>
                  </a:lnTo>
                  <a:lnTo>
                    <a:pt x="3644970" y="2898832"/>
                  </a:lnTo>
                  <a:lnTo>
                    <a:pt x="3647956" y="2891833"/>
                  </a:lnTo>
                  <a:lnTo>
                    <a:pt x="3646236" y="2887554"/>
                  </a:lnTo>
                  <a:close/>
                </a:path>
                <a:path w="18209895" h="10427970">
                  <a:moveTo>
                    <a:pt x="5506084" y="3680904"/>
                  </a:moveTo>
                  <a:lnTo>
                    <a:pt x="5494752" y="3676070"/>
                  </a:lnTo>
                  <a:lnTo>
                    <a:pt x="5490806" y="3677932"/>
                  </a:lnTo>
                  <a:lnTo>
                    <a:pt x="5487820" y="3684931"/>
                  </a:lnTo>
                  <a:lnTo>
                    <a:pt x="5489682" y="3688878"/>
                  </a:lnTo>
                  <a:lnTo>
                    <a:pt x="5501014" y="3693712"/>
                  </a:lnTo>
                  <a:lnTo>
                    <a:pt x="5504961" y="3691849"/>
                  </a:lnTo>
                  <a:lnTo>
                    <a:pt x="5507946" y="3684850"/>
                  </a:lnTo>
                  <a:lnTo>
                    <a:pt x="5506084" y="3680904"/>
                  </a:lnTo>
                  <a:close/>
                </a:path>
                <a:path w="18209895" h="10427970">
                  <a:moveTo>
                    <a:pt x="7366549" y="4473729"/>
                  </a:moveTo>
                  <a:lnTo>
                    <a:pt x="7355552" y="4469038"/>
                  </a:lnTo>
                  <a:lnTo>
                    <a:pt x="7351272" y="4470758"/>
                  </a:lnTo>
                  <a:lnTo>
                    <a:pt x="7348429" y="4477424"/>
                  </a:lnTo>
                  <a:lnTo>
                    <a:pt x="7350149" y="4481704"/>
                  </a:lnTo>
                  <a:lnTo>
                    <a:pt x="7361146" y="4486395"/>
                  </a:lnTo>
                  <a:lnTo>
                    <a:pt x="7365426" y="4484674"/>
                  </a:lnTo>
                  <a:lnTo>
                    <a:pt x="7368269" y="4478008"/>
                  </a:lnTo>
                  <a:lnTo>
                    <a:pt x="7366549" y="4473729"/>
                  </a:lnTo>
                  <a:close/>
                </a:path>
                <a:path w="18209895" h="10427970">
                  <a:moveTo>
                    <a:pt x="5587362" y="3714786"/>
                  </a:moveTo>
                  <a:lnTo>
                    <a:pt x="5575696" y="3709810"/>
                  </a:lnTo>
                  <a:lnTo>
                    <a:pt x="5571750" y="3711672"/>
                  </a:lnTo>
                  <a:lnTo>
                    <a:pt x="5568764" y="3718671"/>
                  </a:lnTo>
                  <a:lnTo>
                    <a:pt x="5570626" y="3722618"/>
                  </a:lnTo>
                  <a:lnTo>
                    <a:pt x="5581959" y="3727452"/>
                  </a:lnTo>
                  <a:lnTo>
                    <a:pt x="5585905" y="3725589"/>
                  </a:lnTo>
                  <a:lnTo>
                    <a:pt x="5588891" y="3718590"/>
                  </a:lnTo>
                  <a:lnTo>
                    <a:pt x="5587362" y="3714786"/>
                  </a:lnTo>
                  <a:close/>
                </a:path>
                <a:path w="18209895" h="10427970">
                  <a:moveTo>
                    <a:pt x="9308867" y="5301863"/>
                  </a:moveTo>
                  <a:lnTo>
                    <a:pt x="9301201" y="5298593"/>
                  </a:lnTo>
                  <a:lnTo>
                    <a:pt x="9297725" y="5297505"/>
                  </a:lnTo>
                  <a:lnTo>
                    <a:pt x="9293779" y="5299367"/>
                  </a:lnTo>
                  <a:lnTo>
                    <a:pt x="9292357" y="5302700"/>
                  </a:lnTo>
                  <a:lnTo>
                    <a:pt x="9291378" y="5305828"/>
                  </a:lnTo>
                  <a:lnTo>
                    <a:pt x="9291269" y="5306175"/>
                  </a:lnTo>
                  <a:lnTo>
                    <a:pt x="9292799" y="5309980"/>
                  </a:lnTo>
                  <a:lnTo>
                    <a:pt x="9300798" y="5313392"/>
                  </a:lnTo>
                  <a:lnTo>
                    <a:pt x="9304273" y="5314480"/>
                  </a:lnTo>
                  <a:lnTo>
                    <a:pt x="9308410" y="5313093"/>
                  </a:lnTo>
                  <a:lnTo>
                    <a:pt x="9310535" y="5306515"/>
                  </a:lnTo>
                  <a:lnTo>
                    <a:pt x="9310871" y="5305476"/>
                  </a:lnTo>
                  <a:lnTo>
                    <a:pt x="9308867" y="5301863"/>
                  </a:lnTo>
                  <a:close/>
                </a:path>
                <a:path w="18209895" h="10427970">
                  <a:moveTo>
                    <a:pt x="3555287" y="2846788"/>
                  </a:moveTo>
                  <a:lnTo>
                    <a:pt x="3551008" y="2848508"/>
                  </a:lnTo>
                  <a:lnTo>
                    <a:pt x="3549241" y="2852482"/>
                  </a:lnTo>
                  <a:lnTo>
                    <a:pt x="3547689" y="2855365"/>
                  </a:lnTo>
                  <a:lnTo>
                    <a:pt x="3549409" y="2859645"/>
                  </a:lnTo>
                  <a:lnTo>
                    <a:pt x="3560408" y="2864337"/>
                  </a:lnTo>
                  <a:lnTo>
                    <a:pt x="3564545" y="2862950"/>
                  </a:lnTo>
                  <a:lnTo>
                    <a:pt x="3566312" y="2858976"/>
                  </a:lnTo>
                  <a:lnTo>
                    <a:pt x="3567864" y="2856093"/>
                  </a:lnTo>
                  <a:lnTo>
                    <a:pt x="3566145" y="2851814"/>
                  </a:lnTo>
                  <a:lnTo>
                    <a:pt x="3558478" y="2848543"/>
                  </a:lnTo>
                  <a:lnTo>
                    <a:pt x="3555287" y="2846788"/>
                  </a:lnTo>
                  <a:close/>
                </a:path>
                <a:path w="18209895" h="10427970">
                  <a:moveTo>
                    <a:pt x="12914235" y="6837038"/>
                  </a:moveTo>
                  <a:lnTo>
                    <a:pt x="12909717" y="6837473"/>
                  </a:lnTo>
                  <a:lnTo>
                    <a:pt x="12904873" y="6843286"/>
                  </a:lnTo>
                  <a:lnTo>
                    <a:pt x="12905307" y="6847804"/>
                  </a:lnTo>
                  <a:lnTo>
                    <a:pt x="12911978" y="6853408"/>
                  </a:lnTo>
                  <a:lnTo>
                    <a:pt x="12916644" y="6855399"/>
                  </a:lnTo>
                  <a:lnTo>
                    <a:pt x="12920023" y="6854870"/>
                  </a:lnTo>
                  <a:lnTo>
                    <a:pt x="12921827" y="6852488"/>
                  </a:lnTo>
                  <a:lnTo>
                    <a:pt x="12924249" y="6849582"/>
                  </a:lnTo>
                  <a:lnTo>
                    <a:pt x="12923813" y="6845062"/>
                  </a:lnTo>
                  <a:lnTo>
                    <a:pt x="12914235" y="6837038"/>
                  </a:lnTo>
                  <a:close/>
                </a:path>
                <a:path w="18209895" h="10427970">
                  <a:moveTo>
                    <a:pt x="5668306" y="3748526"/>
                  </a:moveTo>
                  <a:lnTo>
                    <a:pt x="5656973" y="3743692"/>
                  </a:lnTo>
                  <a:lnTo>
                    <a:pt x="5653027" y="3745555"/>
                  </a:lnTo>
                  <a:lnTo>
                    <a:pt x="5650041" y="3752554"/>
                  </a:lnTo>
                  <a:lnTo>
                    <a:pt x="5651904" y="3756500"/>
                  </a:lnTo>
                  <a:lnTo>
                    <a:pt x="5663236" y="3761334"/>
                  </a:lnTo>
                  <a:lnTo>
                    <a:pt x="5667183" y="3759473"/>
                  </a:lnTo>
                  <a:lnTo>
                    <a:pt x="5670168" y="3752473"/>
                  </a:lnTo>
                  <a:lnTo>
                    <a:pt x="5668306" y="3748526"/>
                  </a:lnTo>
                  <a:close/>
                </a:path>
                <a:path w="18209895" h="10427970">
                  <a:moveTo>
                    <a:pt x="7286458" y="4437989"/>
                  </a:moveTo>
                  <a:lnTo>
                    <a:pt x="7275459" y="4433296"/>
                  </a:lnTo>
                  <a:lnTo>
                    <a:pt x="7271179" y="4435017"/>
                  </a:lnTo>
                  <a:lnTo>
                    <a:pt x="7268335" y="4441684"/>
                  </a:lnTo>
                  <a:lnTo>
                    <a:pt x="7270056" y="4445962"/>
                  </a:lnTo>
                  <a:lnTo>
                    <a:pt x="7281055" y="4450654"/>
                  </a:lnTo>
                  <a:lnTo>
                    <a:pt x="7285335" y="4448935"/>
                  </a:lnTo>
                  <a:lnTo>
                    <a:pt x="7288178" y="4442269"/>
                  </a:lnTo>
                  <a:lnTo>
                    <a:pt x="7286458" y="4437989"/>
                  </a:lnTo>
                  <a:close/>
                </a:path>
                <a:path w="18209895" h="10427970">
                  <a:moveTo>
                    <a:pt x="5749393" y="3781934"/>
                  </a:moveTo>
                  <a:lnTo>
                    <a:pt x="5738060" y="3777100"/>
                  </a:lnTo>
                  <a:lnTo>
                    <a:pt x="5734114" y="3778961"/>
                  </a:lnTo>
                  <a:lnTo>
                    <a:pt x="5731129" y="3785960"/>
                  </a:lnTo>
                  <a:lnTo>
                    <a:pt x="5732991" y="3789907"/>
                  </a:lnTo>
                  <a:lnTo>
                    <a:pt x="5744324" y="3794741"/>
                  </a:lnTo>
                  <a:lnTo>
                    <a:pt x="5748270" y="3792879"/>
                  </a:lnTo>
                  <a:lnTo>
                    <a:pt x="5751255" y="3785880"/>
                  </a:lnTo>
                  <a:lnTo>
                    <a:pt x="5749393" y="3781934"/>
                  </a:lnTo>
                  <a:close/>
                </a:path>
                <a:path w="18209895" h="10427970">
                  <a:moveTo>
                    <a:pt x="5830670" y="3815816"/>
                  </a:moveTo>
                  <a:lnTo>
                    <a:pt x="5819338" y="3810982"/>
                  </a:lnTo>
                  <a:lnTo>
                    <a:pt x="5815392" y="3812844"/>
                  </a:lnTo>
                  <a:lnTo>
                    <a:pt x="5812406" y="3819844"/>
                  </a:lnTo>
                  <a:lnTo>
                    <a:pt x="5814268" y="3823790"/>
                  </a:lnTo>
                  <a:lnTo>
                    <a:pt x="5825601" y="3828624"/>
                  </a:lnTo>
                  <a:lnTo>
                    <a:pt x="5829547" y="3826762"/>
                  </a:lnTo>
                  <a:lnTo>
                    <a:pt x="5832533" y="3819762"/>
                  </a:lnTo>
                  <a:lnTo>
                    <a:pt x="5830670" y="3815816"/>
                  </a:lnTo>
                  <a:close/>
                </a:path>
                <a:path w="18209895" h="10427970">
                  <a:moveTo>
                    <a:pt x="7205892" y="4402440"/>
                  </a:moveTo>
                  <a:lnTo>
                    <a:pt x="7194893" y="4397748"/>
                  </a:lnTo>
                  <a:lnTo>
                    <a:pt x="7190613" y="4399468"/>
                  </a:lnTo>
                  <a:lnTo>
                    <a:pt x="7187770" y="4406135"/>
                  </a:lnTo>
                  <a:lnTo>
                    <a:pt x="7189490" y="4410414"/>
                  </a:lnTo>
                  <a:lnTo>
                    <a:pt x="7200489" y="4415106"/>
                  </a:lnTo>
                  <a:lnTo>
                    <a:pt x="7204768" y="4413386"/>
                  </a:lnTo>
                  <a:lnTo>
                    <a:pt x="7207612" y="4406719"/>
                  </a:lnTo>
                  <a:lnTo>
                    <a:pt x="7205892" y="4402440"/>
                  </a:lnTo>
                  <a:close/>
                </a:path>
                <a:path w="18209895" h="10427970">
                  <a:moveTo>
                    <a:pt x="3475147" y="2810240"/>
                  </a:moveTo>
                  <a:lnTo>
                    <a:pt x="3470868" y="2811960"/>
                  </a:lnTo>
                  <a:lnTo>
                    <a:pt x="3469101" y="2815934"/>
                  </a:lnTo>
                  <a:lnTo>
                    <a:pt x="3467549" y="2818817"/>
                  </a:lnTo>
                  <a:lnTo>
                    <a:pt x="3469269" y="2823096"/>
                  </a:lnTo>
                  <a:lnTo>
                    <a:pt x="3480268" y="2827788"/>
                  </a:lnTo>
                  <a:lnTo>
                    <a:pt x="3484405" y="2826402"/>
                  </a:lnTo>
                  <a:lnTo>
                    <a:pt x="3486172" y="2822427"/>
                  </a:lnTo>
                  <a:lnTo>
                    <a:pt x="3487724" y="2819544"/>
                  </a:lnTo>
                  <a:lnTo>
                    <a:pt x="3486003" y="2815265"/>
                  </a:lnTo>
                  <a:lnTo>
                    <a:pt x="3478338" y="2811995"/>
                  </a:lnTo>
                  <a:lnTo>
                    <a:pt x="3475147" y="2810240"/>
                  </a:lnTo>
                  <a:close/>
                </a:path>
                <a:path w="18209895" h="10427970">
                  <a:moveTo>
                    <a:pt x="5911948" y="3849698"/>
                  </a:moveTo>
                  <a:lnTo>
                    <a:pt x="5900615" y="3844864"/>
                  </a:lnTo>
                  <a:lnTo>
                    <a:pt x="5896669" y="3846727"/>
                  </a:lnTo>
                  <a:lnTo>
                    <a:pt x="5893683" y="3853726"/>
                  </a:lnTo>
                  <a:lnTo>
                    <a:pt x="5895546" y="3857672"/>
                  </a:lnTo>
                  <a:lnTo>
                    <a:pt x="5906878" y="3862506"/>
                  </a:lnTo>
                  <a:lnTo>
                    <a:pt x="5910825" y="3860644"/>
                  </a:lnTo>
                  <a:lnTo>
                    <a:pt x="5913811" y="3853644"/>
                  </a:lnTo>
                  <a:lnTo>
                    <a:pt x="5911948" y="3849698"/>
                  </a:lnTo>
                  <a:close/>
                </a:path>
                <a:path w="18209895" h="10427970">
                  <a:moveTo>
                    <a:pt x="7125324" y="4366891"/>
                  </a:moveTo>
                  <a:lnTo>
                    <a:pt x="7114326" y="4362200"/>
                  </a:lnTo>
                  <a:lnTo>
                    <a:pt x="7110047" y="4363919"/>
                  </a:lnTo>
                  <a:lnTo>
                    <a:pt x="7107203" y="4370586"/>
                  </a:lnTo>
                  <a:lnTo>
                    <a:pt x="7108923" y="4374865"/>
                  </a:lnTo>
                  <a:lnTo>
                    <a:pt x="7119921" y="4379556"/>
                  </a:lnTo>
                  <a:lnTo>
                    <a:pt x="7124201" y="4377836"/>
                  </a:lnTo>
                  <a:lnTo>
                    <a:pt x="7127044" y="4371170"/>
                  </a:lnTo>
                  <a:lnTo>
                    <a:pt x="7125324" y="4366891"/>
                  </a:lnTo>
                  <a:close/>
                </a:path>
                <a:path w="18209895" h="10427970">
                  <a:moveTo>
                    <a:pt x="5992750" y="3883773"/>
                  </a:moveTo>
                  <a:lnTo>
                    <a:pt x="5981418" y="3878939"/>
                  </a:lnTo>
                  <a:lnTo>
                    <a:pt x="5977472" y="3880800"/>
                  </a:lnTo>
                  <a:lnTo>
                    <a:pt x="5974486" y="3887800"/>
                  </a:lnTo>
                  <a:lnTo>
                    <a:pt x="5976349" y="3891746"/>
                  </a:lnTo>
                  <a:lnTo>
                    <a:pt x="5987681" y="3896580"/>
                  </a:lnTo>
                  <a:lnTo>
                    <a:pt x="5991627" y="3894718"/>
                  </a:lnTo>
                  <a:lnTo>
                    <a:pt x="5994613" y="3887718"/>
                  </a:lnTo>
                  <a:lnTo>
                    <a:pt x="5992750" y="3883773"/>
                  </a:lnTo>
                  <a:close/>
                </a:path>
                <a:path w="18209895" h="10427970">
                  <a:moveTo>
                    <a:pt x="9391615" y="5333221"/>
                  </a:moveTo>
                  <a:lnTo>
                    <a:pt x="9383615" y="5329809"/>
                  </a:lnTo>
                  <a:lnTo>
                    <a:pt x="9380140" y="5328721"/>
                  </a:lnTo>
                  <a:lnTo>
                    <a:pt x="9376195" y="5330583"/>
                  </a:lnTo>
                  <a:lnTo>
                    <a:pt x="9374772" y="5333917"/>
                  </a:lnTo>
                  <a:lnTo>
                    <a:pt x="9373902" y="5336697"/>
                  </a:lnTo>
                  <a:lnTo>
                    <a:pt x="9373684" y="5337392"/>
                  </a:lnTo>
                  <a:lnTo>
                    <a:pt x="9375213" y="5341195"/>
                  </a:lnTo>
                  <a:lnTo>
                    <a:pt x="9383213" y="5344608"/>
                  </a:lnTo>
                  <a:lnTo>
                    <a:pt x="9386688" y="5345696"/>
                  </a:lnTo>
                  <a:lnTo>
                    <a:pt x="9390634" y="5343834"/>
                  </a:lnTo>
                  <a:lnTo>
                    <a:pt x="9392055" y="5340501"/>
                  </a:lnTo>
                  <a:lnTo>
                    <a:pt x="9392951" y="5337731"/>
                  </a:lnTo>
                  <a:lnTo>
                    <a:pt x="9393286" y="5336692"/>
                  </a:lnTo>
                  <a:lnTo>
                    <a:pt x="9391615" y="5333221"/>
                  </a:lnTo>
                  <a:close/>
                </a:path>
                <a:path w="18209895" h="10427970">
                  <a:moveTo>
                    <a:pt x="7044949" y="4331818"/>
                  </a:moveTo>
                  <a:lnTo>
                    <a:pt x="7033950" y="4327126"/>
                  </a:lnTo>
                  <a:lnTo>
                    <a:pt x="7029671" y="4328845"/>
                  </a:lnTo>
                  <a:lnTo>
                    <a:pt x="7026827" y="4335512"/>
                  </a:lnTo>
                  <a:lnTo>
                    <a:pt x="7028547" y="4339791"/>
                  </a:lnTo>
                  <a:lnTo>
                    <a:pt x="7039547" y="4344483"/>
                  </a:lnTo>
                  <a:lnTo>
                    <a:pt x="7043826" y="4342763"/>
                  </a:lnTo>
                  <a:lnTo>
                    <a:pt x="7046670" y="4336097"/>
                  </a:lnTo>
                  <a:lnTo>
                    <a:pt x="7044949" y="4331818"/>
                  </a:lnTo>
                  <a:close/>
                </a:path>
                <a:path w="18209895" h="10427970">
                  <a:moveTo>
                    <a:pt x="6074028" y="3917655"/>
                  </a:moveTo>
                  <a:lnTo>
                    <a:pt x="6062695" y="3912821"/>
                  </a:lnTo>
                  <a:lnTo>
                    <a:pt x="6058750" y="3914683"/>
                  </a:lnTo>
                  <a:lnTo>
                    <a:pt x="6055764" y="3921682"/>
                  </a:lnTo>
                  <a:lnTo>
                    <a:pt x="6057626" y="3925628"/>
                  </a:lnTo>
                  <a:lnTo>
                    <a:pt x="6068959" y="3930462"/>
                  </a:lnTo>
                  <a:lnTo>
                    <a:pt x="6072905" y="3928600"/>
                  </a:lnTo>
                  <a:lnTo>
                    <a:pt x="6075891" y="3921600"/>
                  </a:lnTo>
                  <a:lnTo>
                    <a:pt x="6074028" y="3917655"/>
                  </a:lnTo>
                  <a:close/>
                </a:path>
                <a:path w="18209895" h="10427970">
                  <a:moveTo>
                    <a:pt x="6154973" y="3951395"/>
                  </a:moveTo>
                  <a:lnTo>
                    <a:pt x="6143641" y="3946561"/>
                  </a:lnTo>
                  <a:lnTo>
                    <a:pt x="6139695" y="3948423"/>
                  </a:lnTo>
                  <a:lnTo>
                    <a:pt x="6136709" y="3955423"/>
                  </a:lnTo>
                  <a:lnTo>
                    <a:pt x="6138571" y="3959369"/>
                  </a:lnTo>
                  <a:lnTo>
                    <a:pt x="6149904" y="3964203"/>
                  </a:lnTo>
                  <a:lnTo>
                    <a:pt x="6153850" y="3962340"/>
                  </a:lnTo>
                  <a:lnTo>
                    <a:pt x="6156836" y="3955341"/>
                  </a:lnTo>
                  <a:lnTo>
                    <a:pt x="6154973" y="3951395"/>
                  </a:lnTo>
                  <a:close/>
                </a:path>
                <a:path w="18209895" h="10427970">
                  <a:moveTo>
                    <a:pt x="6964240" y="4296602"/>
                  </a:moveTo>
                  <a:lnTo>
                    <a:pt x="6953241" y="4291910"/>
                  </a:lnTo>
                  <a:lnTo>
                    <a:pt x="6948962" y="4293630"/>
                  </a:lnTo>
                  <a:lnTo>
                    <a:pt x="6946118" y="4300296"/>
                  </a:lnTo>
                  <a:lnTo>
                    <a:pt x="6947839" y="4304575"/>
                  </a:lnTo>
                  <a:lnTo>
                    <a:pt x="6958838" y="4309267"/>
                  </a:lnTo>
                  <a:lnTo>
                    <a:pt x="6963117" y="4307547"/>
                  </a:lnTo>
                  <a:lnTo>
                    <a:pt x="6965961" y="4300881"/>
                  </a:lnTo>
                  <a:lnTo>
                    <a:pt x="6964240" y="4296602"/>
                  </a:lnTo>
                  <a:close/>
                </a:path>
                <a:path w="18209895" h="10427970">
                  <a:moveTo>
                    <a:pt x="3406339" y="2778525"/>
                  </a:moveTo>
                  <a:lnTo>
                    <a:pt x="3395340" y="2773833"/>
                  </a:lnTo>
                  <a:lnTo>
                    <a:pt x="3391203" y="2775220"/>
                  </a:lnTo>
                  <a:lnTo>
                    <a:pt x="3389436" y="2779194"/>
                  </a:lnTo>
                  <a:lnTo>
                    <a:pt x="3387884" y="2782077"/>
                  </a:lnTo>
                  <a:lnTo>
                    <a:pt x="3389604" y="2786357"/>
                  </a:lnTo>
                  <a:lnTo>
                    <a:pt x="3400603" y="2791048"/>
                  </a:lnTo>
                  <a:lnTo>
                    <a:pt x="3404740" y="2789661"/>
                  </a:lnTo>
                  <a:lnTo>
                    <a:pt x="3406507" y="2785688"/>
                  </a:lnTo>
                  <a:lnTo>
                    <a:pt x="3408060" y="2782804"/>
                  </a:lnTo>
                  <a:lnTo>
                    <a:pt x="3406339" y="2778525"/>
                  </a:lnTo>
                  <a:close/>
                </a:path>
                <a:path w="18209895" h="10427970">
                  <a:moveTo>
                    <a:pt x="6236108" y="3985611"/>
                  </a:moveTo>
                  <a:lnTo>
                    <a:pt x="6224776" y="3980777"/>
                  </a:lnTo>
                  <a:lnTo>
                    <a:pt x="6220830" y="3982639"/>
                  </a:lnTo>
                  <a:lnTo>
                    <a:pt x="6217844" y="3989638"/>
                  </a:lnTo>
                  <a:lnTo>
                    <a:pt x="6219706" y="3993585"/>
                  </a:lnTo>
                  <a:lnTo>
                    <a:pt x="6231039" y="3998419"/>
                  </a:lnTo>
                  <a:lnTo>
                    <a:pt x="6234985" y="3996556"/>
                  </a:lnTo>
                  <a:lnTo>
                    <a:pt x="6237971" y="3989557"/>
                  </a:lnTo>
                  <a:lnTo>
                    <a:pt x="6236108" y="3985611"/>
                  </a:lnTo>
                  <a:close/>
                </a:path>
                <a:path w="18209895" h="10427970">
                  <a:moveTo>
                    <a:pt x="6883388" y="4261719"/>
                  </a:moveTo>
                  <a:lnTo>
                    <a:pt x="6872390" y="4257028"/>
                  </a:lnTo>
                  <a:lnTo>
                    <a:pt x="6868110" y="4258748"/>
                  </a:lnTo>
                  <a:lnTo>
                    <a:pt x="6865267" y="4265413"/>
                  </a:lnTo>
                  <a:lnTo>
                    <a:pt x="6866987" y="4269694"/>
                  </a:lnTo>
                  <a:lnTo>
                    <a:pt x="6877985" y="4274385"/>
                  </a:lnTo>
                  <a:lnTo>
                    <a:pt x="6882265" y="4272664"/>
                  </a:lnTo>
                  <a:lnTo>
                    <a:pt x="6885108" y="4265999"/>
                  </a:lnTo>
                  <a:lnTo>
                    <a:pt x="6883388" y="4261719"/>
                  </a:lnTo>
                  <a:close/>
                </a:path>
                <a:path w="18209895" h="10427970">
                  <a:moveTo>
                    <a:pt x="6317244" y="4019827"/>
                  </a:moveTo>
                  <a:lnTo>
                    <a:pt x="6305911" y="4014992"/>
                  </a:lnTo>
                  <a:lnTo>
                    <a:pt x="6301965" y="4016855"/>
                  </a:lnTo>
                  <a:lnTo>
                    <a:pt x="6298979" y="4023854"/>
                  </a:lnTo>
                  <a:lnTo>
                    <a:pt x="6300842" y="4027800"/>
                  </a:lnTo>
                  <a:lnTo>
                    <a:pt x="6312175" y="4032634"/>
                  </a:lnTo>
                  <a:lnTo>
                    <a:pt x="6316120" y="4030772"/>
                  </a:lnTo>
                  <a:lnTo>
                    <a:pt x="6319106" y="4023773"/>
                  </a:lnTo>
                  <a:lnTo>
                    <a:pt x="6317244" y="4019827"/>
                  </a:lnTo>
                  <a:close/>
                </a:path>
                <a:path w="18209895" h="10427970">
                  <a:moveTo>
                    <a:pt x="6802537" y="4226837"/>
                  </a:moveTo>
                  <a:lnTo>
                    <a:pt x="6791538" y="4222145"/>
                  </a:lnTo>
                  <a:lnTo>
                    <a:pt x="6787258" y="4223866"/>
                  </a:lnTo>
                  <a:lnTo>
                    <a:pt x="6784415" y="4230531"/>
                  </a:lnTo>
                  <a:lnTo>
                    <a:pt x="6786136" y="4234810"/>
                  </a:lnTo>
                  <a:lnTo>
                    <a:pt x="6797135" y="4239502"/>
                  </a:lnTo>
                  <a:lnTo>
                    <a:pt x="6801414" y="4237783"/>
                  </a:lnTo>
                  <a:lnTo>
                    <a:pt x="6804257" y="4231117"/>
                  </a:lnTo>
                  <a:lnTo>
                    <a:pt x="6802537" y="4226837"/>
                  </a:lnTo>
                  <a:close/>
                </a:path>
                <a:path w="18209895" h="10427970">
                  <a:moveTo>
                    <a:pt x="6398046" y="4053900"/>
                  </a:moveTo>
                  <a:lnTo>
                    <a:pt x="6386714" y="4049066"/>
                  </a:lnTo>
                  <a:lnTo>
                    <a:pt x="6382768" y="4050929"/>
                  </a:lnTo>
                  <a:lnTo>
                    <a:pt x="6379782" y="4057928"/>
                  </a:lnTo>
                  <a:lnTo>
                    <a:pt x="6381644" y="4061874"/>
                  </a:lnTo>
                  <a:lnTo>
                    <a:pt x="6392977" y="4066708"/>
                  </a:lnTo>
                  <a:lnTo>
                    <a:pt x="6396923" y="4064845"/>
                  </a:lnTo>
                  <a:lnTo>
                    <a:pt x="6399909" y="4057846"/>
                  </a:lnTo>
                  <a:lnTo>
                    <a:pt x="6398046" y="4053900"/>
                  </a:lnTo>
                  <a:close/>
                </a:path>
                <a:path w="18209895" h="10427970">
                  <a:moveTo>
                    <a:pt x="6721687" y="4191955"/>
                  </a:moveTo>
                  <a:lnTo>
                    <a:pt x="6710354" y="4187120"/>
                  </a:lnTo>
                  <a:lnTo>
                    <a:pt x="6706408" y="4188983"/>
                  </a:lnTo>
                  <a:lnTo>
                    <a:pt x="6703564" y="4195648"/>
                  </a:lnTo>
                  <a:lnTo>
                    <a:pt x="6705284" y="4199928"/>
                  </a:lnTo>
                  <a:lnTo>
                    <a:pt x="6716617" y="4204763"/>
                  </a:lnTo>
                  <a:lnTo>
                    <a:pt x="6720563" y="4202900"/>
                  </a:lnTo>
                  <a:lnTo>
                    <a:pt x="6723407" y="4196234"/>
                  </a:lnTo>
                  <a:lnTo>
                    <a:pt x="6721687" y="4191955"/>
                  </a:lnTo>
                  <a:close/>
                </a:path>
                <a:path w="18209895" h="10427970">
                  <a:moveTo>
                    <a:pt x="6479039" y="4088449"/>
                  </a:moveTo>
                  <a:lnTo>
                    <a:pt x="6467707" y="4083615"/>
                  </a:lnTo>
                  <a:lnTo>
                    <a:pt x="6463761" y="4085478"/>
                  </a:lnTo>
                  <a:lnTo>
                    <a:pt x="6460775" y="4092477"/>
                  </a:lnTo>
                  <a:lnTo>
                    <a:pt x="6462637" y="4096423"/>
                  </a:lnTo>
                  <a:lnTo>
                    <a:pt x="6473970" y="4101257"/>
                  </a:lnTo>
                  <a:lnTo>
                    <a:pt x="6477917" y="4099395"/>
                  </a:lnTo>
                  <a:lnTo>
                    <a:pt x="6480902" y="4092395"/>
                  </a:lnTo>
                  <a:lnTo>
                    <a:pt x="6479039" y="4088449"/>
                  </a:lnTo>
                  <a:close/>
                </a:path>
                <a:path w="18209895" h="10427970">
                  <a:moveTo>
                    <a:pt x="6641168" y="4157214"/>
                  </a:moveTo>
                  <a:lnTo>
                    <a:pt x="6629836" y="4152380"/>
                  </a:lnTo>
                  <a:lnTo>
                    <a:pt x="6625890" y="4154243"/>
                  </a:lnTo>
                  <a:lnTo>
                    <a:pt x="6623047" y="4160909"/>
                  </a:lnTo>
                  <a:lnTo>
                    <a:pt x="6624767" y="4165188"/>
                  </a:lnTo>
                  <a:lnTo>
                    <a:pt x="6636099" y="4170022"/>
                  </a:lnTo>
                  <a:lnTo>
                    <a:pt x="6639902" y="4168493"/>
                  </a:lnTo>
                  <a:lnTo>
                    <a:pt x="6643030" y="4161161"/>
                  </a:lnTo>
                  <a:lnTo>
                    <a:pt x="6641168" y="4157214"/>
                  </a:lnTo>
                  <a:close/>
                </a:path>
                <a:path w="18209895" h="10427970">
                  <a:moveTo>
                    <a:pt x="6560175" y="4122665"/>
                  </a:moveTo>
                  <a:lnTo>
                    <a:pt x="6548842" y="4117831"/>
                  </a:lnTo>
                  <a:lnTo>
                    <a:pt x="6545038" y="4119360"/>
                  </a:lnTo>
                  <a:lnTo>
                    <a:pt x="6541910" y="4126693"/>
                  </a:lnTo>
                  <a:lnTo>
                    <a:pt x="6543773" y="4130639"/>
                  </a:lnTo>
                  <a:lnTo>
                    <a:pt x="6555106" y="4135473"/>
                  </a:lnTo>
                  <a:lnTo>
                    <a:pt x="6559052" y="4133611"/>
                  </a:lnTo>
                  <a:lnTo>
                    <a:pt x="6562037" y="4126612"/>
                  </a:lnTo>
                  <a:lnTo>
                    <a:pt x="6560175" y="4122665"/>
                  </a:lnTo>
                  <a:close/>
                </a:path>
                <a:path w="18209895" h="10427970">
                  <a:moveTo>
                    <a:pt x="9473649" y="5363487"/>
                  </a:moveTo>
                  <a:lnTo>
                    <a:pt x="9470174" y="5362399"/>
                  </a:lnTo>
                  <a:lnTo>
                    <a:pt x="9465841" y="5360551"/>
                  </a:lnTo>
                  <a:lnTo>
                    <a:pt x="9462365" y="5359462"/>
                  </a:lnTo>
                  <a:lnTo>
                    <a:pt x="9458420" y="5361325"/>
                  </a:lnTo>
                  <a:lnTo>
                    <a:pt x="9456998" y="5364657"/>
                  </a:lnTo>
                  <a:lnTo>
                    <a:pt x="9456236" y="5367090"/>
                  </a:lnTo>
                  <a:lnTo>
                    <a:pt x="9455909" y="5368133"/>
                  </a:lnTo>
                  <a:lnTo>
                    <a:pt x="9457437" y="5371936"/>
                  </a:lnTo>
                  <a:lnTo>
                    <a:pt x="9460770" y="5373357"/>
                  </a:lnTo>
                  <a:lnTo>
                    <a:pt x="9461245" y="5373166"/>
                  </a:lnTo>
                  <a:lnTo>
                    <a:pt x="9465579" y="5375015"/>
                  </a:lnTo>
                  <a:lnTo>
                    <a:pt x="9469054" y="5376103"/>
                  </a:lnTo>
                  <a:lnTo>
                    <a:pt x="9472999" y="5374241"/>
                  </a:lnTo>
                  <a:lnTo>
                    <a:pt x="9474421" y="5370908"/>
                  </a:lnTo>
                  <a:lnTo>
                    <a:pt x="9475183" y="5368476"/>
                  </a:lnTo>
                  <a:lnTo>
                    <a:pt x="9475510" y="5367433"/>
                  </a:lnTo>
                  <a:lnTo>
                    <a:pt x="9473649" y="5363487"/>
                  </a:lnTo>
                  <a:close/>
                </a:path>
                <a:path w="18209895" h="10427970">
                  <a:moveTo>
                    <a:pt x="3315626" y="2736283"/>
                  </a:moveTo>
                  <a:lnTo>
                    <a:pt x="3311347" y="2738004"/>
                  </a:lnTo>
                  <a:lnTo>
                    <a:pt x="3309574" y="2741975"/>
                  </a:lnTo>
                  <a:lnTo>
                    <a:pt x="3308170" y="2744528"/>
                  </a:lnTo>
                  <a:lnTo>
                    <a:pt x="3309748" y="2749140"/>
                  </a:lnTo>
                  <a:lnTo>
                    <a:pt x="3321081" y="2753974"/>
                  </a:lnTo>
                  <a:lnTo>
                    <a:pt x="3325218" y="2752588"/>
                  </a:lnTo>
                  <a:lnTo>
                    <a:pt x="3326990" y="2748617"/>
                  </a:lnTo>
                  <a:lnTo>
                    <a:pt x="3328395" y="2746064"/>
                  </a:lnTo>
                  <a:lnTo>
                    <a:pt x="3326816" y="2741451"/>
                  </a:lnTo>
                  <a:lnTo>
                    <a:pt x="3319150" y="2738181"/>
                  </a:lnTo>
                  <a:lnTo>
                    <a:pt x="3315626" y="2736283"/>
                  </a:lnTo>
                  <a:close/>
                </a:path>
                <a:path w="18209895" h="10427970">
                  <a:moveTo>
                    <a:pt x="3235770" y="2699068"/>
                  </a:moveTo>
                  <a:lnTo>
                    <a:pt x="3231491" y="2700789"/>
                  </a:lnTo>
                  <a:lnTo>
                    <a:pt x="3229718" y="2704760"/>
                  </a:lnTo>
                  <a:lnTo>
                    <a:pt x="3228314" y="2707312"/>
                  </a:lnTo>
                  <a:lnTo>
                    <a:pt x="3229892" y="2711925"/>
                  </a:lnTo>
                  <a:lnTo>
                    <a:pt x="3241224" y="2716759"/>
                  </a:lnTo>
                  <a:lnTo>
                    <a:pt x="3245362" y="2715372"/>
                  </a:lnTo>
                  <a:lnTo>
                    <a:pt x="3247134" y="2711401"/>
                  </a:lnTo>
                  <a:lnTo>
                    <a:pt x="3248539" y="2708848"/>
                  </a:lnTo>
                  <a:lnTo>
                    <a:pt x="3246961" y="2704236"/>
                  </a:lnTo>
                  <a:lnTo>
                    <a:pt x="3239294" y="2700966"/>
                  </a:lnTo>
                  <a:lnTo>
                    <a:pt x="3235770" y="2699068"/>
                  </a:lnTo>
                  <a:close/>
                </a:path>
                <a:path w="18209895" h="10427970">
                  <a:moveTo>
                    <a:pt x="9556682" y="5394179"/>
                  </a:moveTo>
                  <a:lnTo>
                    <a:pt x="9552874" y="5392948"/>
                  </a:lnTo>
                  <a:lnTo>
                    <a:pt x="9548540" y="5391100"/>
                  </a:lnTo>
                  <a:lnTo>
                    <a:pt x="9544732" y="5389869"/>
                  </a:lnTo>
                  <a:lnTo>
                    <a:pt x="9541120" y="5391873"/>
                  </a:lnTo>
                  <a:lnTo>
                    <a:pt x="9539698" y="5395207"/>
                  </a:lnTo>
                  <a:lnTo>
                    <a:pt x="9538935" y="5397639"/>
                  </a:lnTo>
                  <a:lnTo>
                    <a:pt x="9538608" y="5398681"/>
                  </a:lnTo>
                  <a:lnTo>
                    <a:pt x="9540138" y="5402486"/>
                  </a:lnTo>
                  <a:lnTo>
                    <a:pt x="9543470" y="5403908"/>
                  </a:lnTo>
                  <a:lnTo>
                    <a:pt x="9543612" y="5403574"/>
                  </a:lnTo>
                  <a:lnTo>
                    <a:pt x="9548277" y="5405564"/>
                  </a:lnTo>
                  <a:lnTo>
                    <a:pt x="9558209" y="5397982"/>
                  </a:lnTo>
                  <a:lnTo>
                    <a:pt x="9556682" y="5394179"/>
                  </a:lnTo>
                  <a:close/>
                </a:path>
                <a:path w="18209895" h="10427970">
                  <a:moveTo>
                    <a:pt x="3156532" y="2661328"/>
                  </a:moveTo>
                  <a:lnTo>
                    <a:pt x="3152253" y="2663049"/>
                  </a:lnTo>
                  <a:lnTo>
                    <a:pt x="3150480" y="2667019"/>
                  </a:lnTo>
                  <a:lnTo>
                    <a:pt x="3149076" y="2669573"/>
                  </a:lnTo>
                  <a:lnTo>
                    <a:pt x="3150654" y="2674185"/>
                  </a:lnTo>
                  <a:lnTo>
                    <a:pt x="3161986" y="2679019"/>
                  </a:lnTo>
                  <a:lnTo>
                    <a:pt x="3166123" y="2677633"/>
                  </a:lnTo>
                  <a:lnTo>
                    <a:pt x="3167896" y="2673661"/>
                  </a:lnTo>
                  <a:lnTo>
                    <a:pt x="3169300" y="2671108"/>
                  </a:lnTo>
                  <a:lnTo>
                    <a:pt x="3167722" y="2666496"/>
                  </a:lnTo>
                  <a:lnTo>
                    <a:pt x="3160056" y="2663226"/>
                  </a:lnTo>
                  <a:lnTo>
                    <a:pt x="3156532" y="2661328"/>
                  </a:lnTo>
                  <a:close/>
                </a:path>
                <a:path w="18209895" h="10427970">
                  <a:moveTo>
                    <a:pt x="9638857" y="5424111"/>
                  </a:moveTo>
                  <a:lnTo>
                    <a:pt x="9635381" y="5423022"/>
                  </a:lnTo>
                  <a:lnTo>
                    <a:pt x="9631048" y="5421174"/>
                  </a:lnTo>
                  <a:lnTo>
                    <a:pt x="9627239" y="5419943"/>
                  </a:lnTo>
                  <a:lnTo>
                    <a:pt x="9623627" y="5421947"/>
                  </a:lnTo>
                  <a:lnTo>
                    <a:pt x="9622205" y="5425281"/>
                  </a:lnTo>
                  <a:lnTo>
                    <a:pt x="9621443" y="5427713"/>
                  </a:lnTo>
                  <a:lnTo>
                    <a:pt x="9621117" y="5428756"/>
                  </a:lnTo>
                  <a:lnTo>
                    <a:pt x="9622646" y="5432560"/>
                  </a:lnTo>
                  <a:lnTo>
                    <a:pt x="9625979" y="5433981"/>
                  </a:lnTo>
                  <a:lnTo>
                    <a:pt x="9626121" y="5433649"/>
                  </a:lnTo>
                  <a:lnTo>
                    <a:pt x="9630788" y="5435639"/>
                  </a:lnTo>
                  <a:lnTo>
                    <a:pt x="9640719" y="5428056"/>
                  </a:lnTo>
                  <a:lnTo>
                    <a:pt x="9638857" y="5424111"/>
                  </a:lnTo>
                  <a:close/>
                </a:path>
                <a:path w="18209895" h="10427970">
                  <a:moveTo>
                    <a:pt x="3084817" y="2627192"/>
                  </a:moveTo>
                  <a:lnTo>
                    <a:pt x="3076818" y="2623779"/>
                  </a:lnTo>
                  <a:lnTo>
                    <a:pt x="3072681" y="2625167"/>
                  </a:lnTo>
                  <a:lnTo>
                    <a:pt x="3070908" y="2629138"/>
                  </a:lnTo>
                  <a:lnTo>
                    <a:pt x="3069504" y="2631690"/>
                  </a:lnTo>
                  <a:lnTo>
                    <a:pt x="3071224" y="2635970"/>
                  </a:lnTo>
                  <a:lnTo>
                    <a:pt x="3074415" y="2637725"/>
                  </a:lnTo>
                  <a:lnTo>
                    <a:pt x="3082415" y="2641137"/>
                  </a:lnTo>
                  <a:lnTo>
                    <a:pt x="3086552" y="2639750"/>
                  </a:lnTo>
                  <a:lnTo>
                    <a:pt x="3088325" y="2635779"/>
                  </a:lnTo>
                  <a:lnTo>
                    <a:pt x="3089729" y="2633226"/>
                  </a:lnTo>
                  <a:lnTo>
                    <a:pt x="3088008" y="2628947"/>
                  </a:lnTo>
                  <a:lnTo>
                    <a:pt x="3084817" y="2627192"/>
                  </a:lnTo>
                  <a:close/>
                </a:path>
                <a:path w="18209895" h="10427970">
                  <a:moveTo>
                    <a:pt x="9721982" y="5453659"/>
                  </a:moveTo>
                  <a:lnTo>
                    <a:pt x="9718365" y="5452904"/>
                  </a:lnTo>
                  <a:lnTo>
                    <a:pt x="9714031" y="5451055"/>
                  </a:lnTo>
                  <a:lnTo>
                    <a:pt x="9710223" y="5449825"/>
                  </a:lnTo>
                  <a:lnTo>
                    <a:pt x="9706611" y="5451830"/>
                  </a:lnTo>
                  <a:lnTo>
                    <a:pt x="9705189" y="5455163"/>
                  </a:lnTo>
                  <a:lnTo>
                    <a:pt x="9704427" y="5457596"/>
                  </a:lnTo>
                  <a:lnTo>
                    <a:pt x="9704101" y="5458639"/>
                  </a:lnTo>
                  <a:lnTo>
                    <a:pt x="9705629" y="5462442"/>
                  </a:lnTo>
                  <a:lnTo>
                    <a:pt x="9708963" y="5463864"/>
                  </a:lnTo>
                  <a:lnTo>
                    <a:pt x="9709105" y="5463531"/>
                  </a:lnTo>
                  <a:lnTo>
                    <a:pt x="9713771" y="5465521"/>
                  </a:lnTo>
                  <a:lnTo>
                    <a:pt x="9717580" y="5466752"/>
                  </a:lnTo>
                  <a:lnTo>
                    <a:pt x="9721192" y="5464748"/>
                  </a:lnTo>
                  <a:lnTo>
                    <a:pt x="9722614" y="5461415"/>
                  </a:lnTo>
                  <a:lnTo>
                    <a:pt x="9723376" y="5458982"/>
                  </a:lnTo>
                  <a:lnTo>
                    <a:pt x="9723703" y="5457939"/>
                  </a:lnTo>
                  <a:lnTo>
                    <a:pt x="9721982" y="5453659"/>
                  </a:lnTo>
                  <a:close/>
                </a:path>
                <a:path w="18209895" h="10427970">
                  <a:moveTo>
                    <a:pt x="3005673" y="2588309"/>
                  </a:moveTo>
                  <a:lnTo>
                    <a:pt x="2997673" y="2584897"/>
                  </a:lnTo>
                  <a:lnTo>
                    <a:pt x="2993536" y="2586284"/>
                  </a:lnTo>
                  <a:lnTo>
                    <a:pt x="2990550" y="2593284"/>
                  </a:lnTo>
                  <a:lnTo>
                    <a:pt x="2991937" y="2597420"/>
                  </a:lnTo>
                  <a:lnTo>
                    <a:pt x="2995128" y="2599175"/>
                  </a:lnTo>
                  <a:lnTo>
                    <a:pt x="3003127" y="2602588"/>
                  </a:lnTo>
                  <a:lnTo>
                    <a:pt x="3007264" y="2601201"/>
                  </a:lnTo>
                  <a:lnTo>
                    <a:pt x="3010250" y="2594202"/>
                  </a:lnTo>
                  <a:lnTo>
                    <a:pt x="3008864" y="2590065"/>
                  </a:lnTo>
                  <a:lnTo>
                    <a:pt x="3005673" y="2588309"/>
                  </a:lnTo>
                  <a:close/>
                </a:path>
                <a:path w="18209895" h="10427970">
                  <a:moveTo>
                    <a:pt x="12846243" y="6781245"/>
                  </a:moveTo>
                  <a:lnTo>
                    <a:pt x="12842057" y="6781823"/>
                  </a:lnTo>
                  <a:lnTo>
                    <a:pt x="12837213" y="6787636"/>
                  </a:lnTo>
                  <a:lnTo>
                    <a:pt x="12837792" y="6791822"/>
                  </a:lnTo>
                  <a:lnTo>
                    <a:pt x="12844463" y="6797426"/>
                  </a:lnTo>
                  <a:lnTo>
                    <a:pt x="12846128" y="6798136"/>
                  </a:lnTo>
                  <a:lnTo>
                    <a:pt x="12845986" y="6798470"/>
                  </a:lnTo>
                  <a:lnTo>
                    <a:pt x="12848653" y="6799607"/>
                  </a:lnTo>
                  <a:lnTo>
                    <a:pt x="12852172" y="6798744"/>
                  </a:lnTo>
                  <a:lnTo>
                    <a:pt x="12853976" y="6796363"/>
                  </a:lnTo>
                  <a:lnTo>
                    <a:pt x="12856398" y="6793456"/>
                  </a:lnTo>
                  <a:lnTo>
                    <a:pt x="12855820" y="6789270"/>
                  </a:lnTo>
                  <a:lnTo>
                    <a:pt x="12846243" y="6781245"/>
                  </a:lnTo>
                  <a:close/>
                </a:path>
                <a:path w="18209895" h="10427970">
                  <a:moveTo>
                    <a:pt x="2926527" y="2549428"/>
                  </a:moveTo>
                  <a:lnTo>
                    <a:pt x="2918861" y="2546158"/>
                  </a:lnTo>
                  <a:lnTo>
                    <a:pt x="2914391" y="2547402"/>
                  </a:lnTo>
                  <a:lnTo>
                    <a:pt x="2911405" y="2554402"/>
                  </a:lnTo>
                  <a:lnTo>
                    <a:pt x="2912792" y="2558539"/>
                  </a:lnTo>
                  <a:lnTo>
                    <a:pt x="2915983" y="2560294"/>
                  </a:lnTo>
                  <a:lnTo>
                    <a:pt x="2923982" y="2563706"/>
                  </a:lnTo>
                  <a:lnTo>
                    <a:pt x="2928120" y="2562319"/>
                  </a:lnTo>
                  <a:lnTo>
                    <a:pt x="2931105" y="2555320"/>
                  </a:lnTo>
                  <a:lnTo>
                    <a:pt x="2929718" y="2551183"/>
                  </a:lnTo>
                  <a:lnTo>
                    <a:pt x="2926527" y="2549428"/>
                  </a:lnTo>
                  <a:close/>
                </a:path>
                <a:path w="18209895" h="10427970">
                  <a:moveTo>
                    <a:pt x="9804775" y="5483067"/>
                  </a:moveTo>
                  <a:lnTo>
                    <a:pt x="9801299" y="5481979"/>
                  </a:lnTo>
                  <a:lnTo>
                    <a:pt x="9796966" y="5480131"/>
                  </a:lnTo>
                  <a:lnTo>
                    <a:pt x="9793157" y="5478899"/>
                  </a:lnTo>
                  <a:lnTo>
                    <a:pt x="9789545" y="5480904"/>
                  </a:lnTo>
                  <a:lnTo>
                    <a:pt x="9788123" y="5484237"/>
                  </a:lnTo>
                  <a:lnTo>
                    <a:pt x="9787361" y="5486670"/>
                  </a:lnTo>
                  <a:lnTo>
                    <a:pt x="9787034" y="5487712"/>
                  </a:lnTo>
                  <a:lnTo>
                    <a:pt x="9788564" y="5491516"/>
                  </a:lnTo>
                  <a:lnTo>
                    <a:pt x="9791897" y="5492938"/>
                  </a:lnTo>
                  <a:lnTo>
                    <a:pt x="9792039" y="5492604"/>
                  </a:lnTo>
                  <a:lnTo>
                    <a:pt x="9796706" y="5494595"/>
                  </a:lnTo>
                  <a:lnTo>
                    <a:pt x="9800514" y="5495826"/>
                  </a:lnTo>
                  <a:lnTo>
                    <a:pt x="9804126" y="5493821"/>
                  </a:lnTo>
                  <a:lnTo>
                    <a:pt x="9805548" y="5490488"/>
                  </a:lnTo>
                  <a:lnTo>
                    <a:pt x="9806779" y="5486679"/>
                  </a:lnTo>
                  <a:lnTo>
                    <a:pt x="9804775" y="5483067"/>
                  </a:lnTo>
                  <a:close/>
                </a:path>
                <a:path w="18209895" h="10427970">
                  <a:moveTo>
                    <a:pt x="2840001" y="2506609"/>
                  </a:moveTo>
                  <a:lnTo>
                    <a:pt x="2835388" y="2508187"/>
                  </a:lnTo>
                  <a:lnTo>
                    <a:pt x="2832402" y="2515186"/>
                  </a:lnTo>
                  <a:lnTo>
                    <a:pt x="2833789" y="2519323"/>
                  </a:lnTo>
                  <a:lnTo>
                    <a:pt x="2836980" y="2521078"/>
                  </a:lnTo>
                  <a:lnTo>
                    <a:pt x="2844979" y="2524491"/>
                  </a:lnTo>
                  <a:lnTo>
                    <a:pt x="2849116" y="2523104"/>
                  </a:lnTo>
                  <a:lnTo>
                    <a:pt x="2852102" y="2516105"/>
                  </a:lnTo>
                  <a:lnTo>
                    <a:pt x="2850715" y="2511968"/>
                  </a:lnTo>
                  <a:lnTo>
                    <a:pt x="2847525" y="2510212"/>
                  </a:lnTo>
                  <a:lnTo>
                    <a:pt x="2843191" y="2508364"/>
                  </a:lnTo>
                  <a:lnTo>
                    <a:pt x="2840001" y="2506609"/>
                  </a:lnTo>
                  <a:close/>
                </a:path>
                <a:path w="18209895" h="10427970">
                  <a:moveTo>
                    <a:pt x="9887853" y="5511808"/>
                  </a:moveTo>
                  <a:lnTo>
                    <a:pt x="9884235" y="5511053"/>
                  </a:lnTo>
                  <a:lnTo>
                    <a:pt x="9879902" y="5509205"/>
                  </a:lnTo>
                  <a:lnTo>
                    <a:pt x="9876094" y="5507974"/>
                  </a:lnTo>
                  <a:lnTo>
                    <a:pt x="9872481" y="5509979"/>
                  </a:lnTo>
                  <a:lnTo>
                    <a:pt x="9871059" y="5513311"/>
                  </a:lnTo>
                  <a:lnTo>
                    <a:pt x="9870297" y="5515744"/>
                  </a:lnTo>
                  <a:lnTo>
                    <a:pt x="9869971" y="5516787"/>
                  </a:lnTo>
                  <a:lnTo>
                    <a:pt x="9871500" y="5520591"/>
                  </a:lnTo>
                  <a:lnTo>
                    <a:pt x="9874833" y="5522013"/>
                  </a:lnTo>
                  <a:lnTo>
                    <a:pt x="9874975" y="5521679"/>
                  </a:lnTo>
                  <a:lnTo>
                    <a:pt x="9879640" y="5523669"/>
                  </a:lnTo>
                  <a:lnTo>
                    <a:pt x="9883448" y="5524899"/>
                  </a:lnTo>
                  <a:lnTo>
                    <a:pt x="9887061" y="5522895"/>
                  </a:lnTo>
                  <a:lnTo>
                    <a:pt x="9888483" y="5519562"/>
                  </a:lnTo>
                  <a:lnTo>
                    <a:pt x="9889714" y="5515753"/>
                  </a:lnTo>
                  <a:lnTo>
                    <a:pt x="9887853" y="5511808"/>
                  </a:lnTo>
                  <a:close/>
                </a:path>
                <a:path w="18209895" h="10427970">
                  <a:moveTo>
                    <a:pt x="2768997" y="2470806"/>
                  </a:moveTo>
                  <a:lnTo>
                    <a:pt x="2761331" y="2467535"/>
                  </a:lnTo>
                  <a:lnTo>
                    <a:pt x="2756861" y="2468781"/>
                  </a:lnTo>
                  <a:lnTo>
                    <a:pt x="2754017" y="2475447"/>
                  </a:lnTo>
                  <a:lnTo>
                    <a:pt x="2755404" y="2479583"/>
                  </a:lnTo>
                  <a:lnTo>
                    <a:pt x="2758452" y="2481672"/>
                  </a:lnTo>
                  <a:lnTo>
                    <a:pt x="2766452" y="2485084"/>
                  </a:lnTo>
                  <a:lnTo>
                    <a:pt x="2770589" y="2483697"/>
                  </a:lnTo>
                  <a:lnTo>
                    <a:pt x="2773433" y="2477031"/>
                  </a:lnTo>
                  <a:lnTo>
                    <a:pt x="2772046" y="2472894"/>
                  </a:lnTo>
                  <a:lnTo>
                    <a:pt x="2768997" y="2470806"/>
                  </a:lnTo>
                  <a:close/>
                </a:path>
                <a:path w="18209895" h="10427970">
                  <a:moveTo>
                    <a:pt x="9970596" y="5540406"/>
                  </a:moveTo>
                  <a:lnTo>
                    <a:pt x="9966979" y="5539651"/>
                  </a:lnTo>
                  <a:lnTo>
                    <a:pt x="9959312" y="5536381"/>
                  </a:lnTo>
                  <a:lnTo>
                    <a:pt x="9955558" y="5538719"/>
                  </a:lnTo>
                  <a:lnTo>
                    <a:pt x="9954137" y="5542052"/>
                  </a:lnTo>
                  <a:lnTo>
                    <a:pt x="9953374" y="5544485"/>
                  </a:lnTo>
                  <a:lnTo>
                    <a:pt x="9953048" y="5545528"/>
                  </a:lnTo>
                  <a:lnTo>
                    <a:pt x="9954576" y="5549331"/>
                  </a:lnTo>
                  <a:lnTo>
                    <a:pt x="9957909" y="5550753"/>
                  </a:lnTo>
                  <a:lnTo>
                    <a:pt x="9958052" y="5550420"/>
                  </a:lnTo>
                  <a:lnTo>
                    <a:pt x="9962385" y="5552268"/>
                  </a:lnTo>
                  <a:lnTo>
                    <a:pt x="9966193" y="5553498"/>
                  </a:lnTo>
                  <a:lnTo>
                    <a:pt x="9969806" y="5551494"/>
                  </a:lnTo>
                  <a:lnTo>
                    <a:pt x="9971228" y="5548161"/>
                  </a:lnTo>
                  <a:lnTo>
                    <a:pt x="9972459" y="5544353"/>
                  </a:lnTo>
                  <a:lnTo>
                    <a:pt x="9970596" y="5540406"/>
                  </a:lnTo>
                  <a:close/>
                </a:path>
                <a:path w="18209895" h="10427970">
                  <a:moveTo>
                    <a:pt x="2690754" y="2430732"/>
                  </a:moveTo>
                  <a:lnTo>
                    <a:pt x="2683088" y="2427462"/>
                  </a:lnTo>
                  <a:lnTo>
                    <a:pt x="2678618" y="2428708"/>
                  </a:lnTo>
                  <a:lnTo>
                    <a:pt x="2675774" y="2435374"/>
                  </a:lnTo>
                  <a:lnTo>
                    <a:pt x="2677161" y="2439510"/>
                  </a:lnTo>
                  <a:lnTo>
                    <a:pt x="2680209" y="2441599"/>
                  </a:lnTo>
                  <a:lnTo>
                    <a:pt x="2688209" y="2445011"/>
                  </a:lnTo>
                  <a:lnTo>
                    <a:pt x="2692346" y="2443624"/>
                  </a:lnTo>
                  <a:lnTo>
                    <a:pt x="2695189" y="2436959"/>
                  </a:lnTo>
                  <a:lnTo>
                    <a:pt x="2693802" y="2432821"/>
                  </a:lnTo>
                  <a:lnTo>
                    <a:pt x="2690754" y="2430732"/>
                  </a:lnTo>
                  <a:close/>
                </a:path>
                <a:path w="18209895" h="10427970">
                  <a:moveTo>
                    <a:pt x="10053672" y="5569147"/>
                  </a:moveTo>
                  <a:lnTo>
                    <a:pt x="10050055" y="5568392"/>
                  </a:lnTo>
                  <a:lnTo>
                    <a:pt x="10042388" y="5565121"/>
                  </a:lnTo>
                  <a:lnTo>
                    <a:pt x="10038634" y="5567460"/>
                  </a:lnTo>
                  <a:lnTo>
                    <a:pt x="10037213" y="5570792"/>
                  </a:lnTo>
                  <a:lnTo>
                    <a:pt x="10036582" y="5572887"/>
                  </a:lnTo>
                  <a:lnTo>
                    <a:pt x="10036266" y="5573935"/>
                  </a:lnTo>
                  <a:lnTo>
                    <a:pt x="10037796" y="5577738"/>
                  </a:lnTo>
                  <a:lnTo>
                    <a:pt x="10041462" y="5579302"/>
                  </a:lnTo>
                  <a:lnTo>
                    <a:pt x="10041604" y="5578969"/>
                  </a:lnTo>
                  <a:lnTo>
                    <a:pt x="10049270" y="5582240"/>
                  </a:lnTo>
                  <a:lnTo>
                    <a:pt x="10053025" y="5579901"/>
                  </a:lnTo>
                  <a:lnTo>
                    <a:pt x="10055868" y="5573235"/>
                  </a:lnTo>
                  <a:lnTo>
                    <a:pt x="10053672" y="5569147"/>
                  </a:lnTo>
                  <a:close/>
                </a:path>
                <a:path w="18209895" h="10427970">
                  <a:moveTo>
                    <a:pt x="12777348" y="6726643"/>
                  </a:moveTo>
                  <a:lnTo>
                    <a:pt x="12773162" y="6727222"/>
                  </a:lnTo>
                  <a:lnTo>
                    <a:pt x="12768318" y="6733035"/>
                  </a:lnTo>
                  <a:lnTo>
                    <a:pt x="12768897" y="6737221"/>
                  </a:lnTo>
                  <a:lnTo>
                    <a:pt x="12771803" y="6739642"/>
                  </a:lnTo>
                  <a:lnTo>
                    <a:pt x="12775710" y="6742491"/>
                  </a:lnTo>
                  <a:lnTo>
                    <a:pt x="12777376" y="6743202"/>
                  </a:lnTo>
                  <a:lnTo>
                    <a:pt x="12777233" y="6743535"/>
                  </a:lnTo>
                  <a:lnTo>
                    <a:pt x="12779900" y="6744673"/>
                  </a:lnTo>
                  <a:lnTo>
                    <a:pt x="12783419" y="6743810"/>
                  </a:lnTo>
                  <a:lnTo>
                    <a:pt x="12785224" y="6741427"/>
                  </a:lnTo>
                  <a:lnTo>
                    <a:pt x="12787645" y="6738521"/>
                  </a:lnTo>
                  <a:lnTo>
                    <a:pt x="12787067" y="6734335"/>
                  </a:lnTo>
                  <a:lnTo>
                    <a:pt x="12784161" y="6731914"/>
                  </a:lnTo>
                  <a:lnTo>
                    <a:pt x="12780254" y="6729065"/>
                  </a:lnTo>
                  <a:lnTo>
                    <a:pt x="12777348" y="6726643"/>
                  </a:lnTo>
                  <a:close/>
                </a:path>
                <a:path w="18209895" h="10427970">
                  <a:moveTo>
                    <a:pt x="2605321" y="2387198"/>
                  </a:moveTo>
                  <a:lnTo>
                    <a:pt x="2600850" y="2388443"/>
                  </a:lnTo>
                  <a:lnTo>
                    <a:pt x="2599428" y="2391776"/>
                  </a:lnTo>
                  <a:lnTo>
                    <a:pt x="2597673" y="2394967"/>
                  </a:lnTo>
                  <a:lnTo>
                    <a:pt x="2599060" y="2399104"/>
                  </a:lnTo>
                  <a:lnTo>
                    <a:pt x="2602109" y="2401192"/>
                  </a:lnTo>
                  <a:lnTo>
                    <a:pt x="2610108" y="2404605"/>
                  </a:lnTo>
                  <a:lnTo>
                    <a:pt x="2614103" y="2403551"/>
                  </a:lnTo>
                  <a:lnTo>
                    <a:pt x="2615525" y="2400218"/>
                  </a:lnTo>
                  <a:lnTo>
                    <a:pt x="2617279" y="2397028"/>
                  </a:lnTo>
                  <a:lnTo>
                    <a:pt x="2615893" y="2392890"/>
                  </a:lnTo>
                  <a:lnTo>
                    <a:pt x="2612844" y="2390801"/>
                  </a:lnTo>
                  <a:lnTo>
                    <a:pt x="2608511" y="2388953"/>
                  </a:lnTo>
                  <a:lnTo>
                    <a:pt x="2605321" y="2387198"/>
                  </a:lnTo>
                  <a:close/>
                </a:path>
                <a:path w="18209895" h="10427970">
                  <a:moveTo>
                    <a:pt x="10137178" y="5596889"/>
                  </a:moveTo>
                  <a:lnTo>
                    <a:pt x="10133560" y="5596133"/>
                  </a:lnTo>
                  <a:lnTo>
                    <a:pt x="10125893" y="5592863"/>
                  </a:lnTo>
                  <a:lnTo>
                    <a:pt x="10122137" y="5595200"/>
                  </a:lnTo>
                  <a:lnTo>
                    <a:pt x="10120715" y="5598533"/>
                  </a:lnTo>
                  <a:lnTo>
                    <a:pt x="10119627" y="5602008"/>
                  </a:lnTo>
                  <a:lnTo>
                    <a:pt x="10121298" y="5605479"/>
                  </a:lnTo>
                  <a:lnTo>
                    <a:pt x="10124633" y="5606902"/>
                  </a:lnTo>
                  <a:lnTo>
                    <a:pt x="10125108" y="5606709"/>
                  </a:lnTo>
                  <a:lnTo>
                    <a:pt x="10132773" y="5609979"/>
                  </a:lnTo>
                  <a:lnTo>
                    <a:pt x="10136528" y="5607642"/>
                  </a:lnTo>
                  <a:lnTo>
                    <a:pt x="10139372" y="5600976"/>
                  </a:lnTo>
                  <a:lnTo>
                    <a:pt x="10137178" y="5596889"/>
                  </a:lnTo>
                  <a:close/>
                </a:path>
                <a:path w="18209895" h="10427970">
                  <a:moveTo>
                    <a:pt x="2527170" y="2345983"/>
                  </a:moveTo>
                  <a:lnTo>
                    <a:pt x="2522700" y="2347228"/>
                  </a:lnTo>
                  <a:lnTo>
                    <a:pt x="2521278" y="2350560"/>
                  </a:lnTo>
                  <a:lnTo>
                    <a:pt x="2519381" y="2354085"/>
                  </a:lnTo>
                  <a:lnTo>
                    <a:pt x="2520768" y="2358222"/>
                  </a:lnTo>
                  <a:lnTo>
                    <a:pt x="2523816" y="2360310"/>
                  </a:lnTo>
                  <a:lnTo>
                    <a:pt x="2531816" y="2363722"/>
                  </a:lnTo>
                  <a:lnTo>
                    <a:pt x="2535811" y="2362669"/>
                  </a:lnTo>
                  <a:lnTo>
                    <a:pt x="2537232" y="2359336"/>
                  </a:lnTo>
                  <a:lnTo>
                    <a:pt x="2539130" y="2355812"/>
                  </a:lnTo>
                  <a:lnTo>
                    <a:pt x="2537743" y="2351674"/>
                  </a:lnTo>
                  <a:lnTo>
                    <a:pt x="2534694" y="2349586"/>
                  </a:lnTo>
                  <a:lnTo>
                    <a:pt x="2530361" y="2347738"/>
                  </a:lnTo>
                  <a:lnTo>
                    <a:pt x="2527170" y="2345983"/>
                  </a:lnTo>
                  <a:close/>
                </a:path>
                <a:path w="18209895" h="10427970">
                  <a:moveTo>
                    <a:pt x="10220680" y="5624629"/>
                  </a:moveTo>
                  <a:lnTo>
                    <a:pt x="10217064" y="5623874"/>
                  </a:lnTo>
                  <a:lnTo>
                    <a:pt x="10209397" y="5620603"/>
                  </a:lnTo>
                  <a:lnTo>
                    <a:pt x="10205643" y="5622942"/>
                  </a:lnTo>
                  <a:lnTo>
                    <a:pt x="10204221" y="5626275"/>
                  </a:lnTo>
                  <a:lnTo>
                    <a:pt x="10203133" y="5629750"/>
                  </a:lnTo>
                  <a:lnTo>
                    <a:pt x="10204803" y="5633221"/>
                  </a:lnTo>
                  <a:lnTo>
                    <a:pt x="10208136" y="5634642"/>
                  </a:lnTo>
                  <a:lnTo>
                    <a:pt x="10208613" y="5634451"/>
                  </a:lnTo>
                  <a:lnTo>
                    <a:pt x="10216277" y="5637720"/>
                  </a:lnTo>
                  <a:lnTo>
                    <a:pt x="10220033" y="5635383"/>
                  </a:lnTo>
                  <a:lnTo>
                    <a:pt x="10222877" y="5628717"/>
                  </a:lnTo>
                  <a:lnTo>
                    <a:pt x="10220680" y="5624629"/>
                  </a:lnTo>
                  <a:close/>
                </a:path>
                <a:path w="18209895" h="10427970">
                  <a:moveTo>
                    <a:pt x="2457020" y="2308180"/>
                  </a:moveTo>
                  <a:lnTo>
                    <a:pt x="2452687" y="2306332"/>
                  </a:lnTo>
                  <a:lnTo>
                    <a:pt x="2449319" y="2312380"/>
                  </a:lnTo>
                  <a:lnTo>
                    <a:pt x="2447254" y="2316620"/>
                  </a:lnTo>
                  <a:lnTo>
                    <a:pt x="2446142" y="2318904"/>
                  </a:lnTo>
                  <a:lnTo>
                    <a:pt x="2454142" y="2322316"/>
                  </a:lnTo>
                  <a:lnTo>
                    <a:pt x="2458137" y="2321262"/>
                  </a:lnTo>
                  <a:lnTo>
                    <a:pt x="2460076" y="2316969"/>
                  </a:lnTo>
                  <a:lnTo>
                    <a:pt x="2461455" y="2314406"/>
                  </a:lnTo>
                  <a:lnTo>
                    <a:pt x="2460069" y="2310268"/>
                  </a:lnTo>
                  <a:lnTo>
                    <a:pt x="2457020" y="2308180"/>
                  </a:lnTo>
                  <a:close/>
                </a:path>
                <a:path w="18209895" h="10427970">
                  <a:moveTo>
                    <a:pt x="10304467" y="5651702"/>
                  </a:moveTo>
                  <a:lnTo>
                    <a:pt x="10300850" y="5650948"/>
                  </a:lnTo>
                  <a:lnTo>
                    <a:pt x="10296518" y="5649099"/>
                  </a:lnTo>
                  <a:lnTo>
                    <a:pt x="10293042" y="5648011"/>
                  </a:lnTo>
                  <a:lnTo>
                    <a:pt x="10289288" y="5650349"/>
                  </a:lnTo>
                  <a:lnTo>
                    <a:pt x="10287866" y="5653682"/>
                  </a:lnTo>
                  <a:lnTo>
                    <a:pt x="10286778" y="5657157"/>
                  </a:lnTo>
                  <a:lnTo>
                    <a:pt x="10288449" y="5660628"/>
                  </a:lnTo>
                  <a:lnTo>
                    <a:pt x="10292115" y="5662192"/>
                  </a:lnTo>
                  <a:lnTo>
                    <a:pt x="10292591" y="5662001"/>
                  </a:lnTo>
                  <a:lnTo>
                    <a:pt x="10296924" y="5663849"/>
                  </a:lnTo>
                  <a:lnTo>
                    <a:pt x="10300399" y="5664938"/>
                  </a:lnTo>
                  <a:lnTo>
                    <a:pt x="10304154" y="5662599"/>
                  </a:lnTo>
                  <a:lnTo>
                    <a:pt x="10305575" y="5659266"/>
                  </a:lnTo>
                  <a:lnTo>
                    <a:pt x="10306664" y="5655791"/>
                  </a:lnTo>
                  <a:lnTo>
                    <a:pt x="10304467" y="5651702"/>
                  </a:lnTo>
                  <a:close/>
                </a:path>
                <a:path w="18209895" h="10427970">
                  <a:moveTo>
                    <a:pt x="12707503" y="6672424"/>
                  </a:moveTo>
                  <a:lnTo>
                    <a:pt x="12703317" y="6673002"/>
                  </a:lnTo>
                  <a:lnTo>
                    <a:pt x="12700895" y="6675909"/>
                  </a:lnTo>
                  <a:lnTo>
                    <a:pt x="12698807" y="6678958"/>
                  </a:lnTo>
                  <a:lnTo>
                    <a:pt x="12699385" y="6683145"/>
                  </a:lnTo>
                  <a:lnTo>
                    <a:pt x="12702292" y="6685566"/>
                  </a:lnTo>
                  <a:lnTo>
                    <a:pt x="12706198" y="6688415"/>
                  </a:lnTo>
                  <a:lnTo>
                    <a:pt x="12710531" y="6690263"/>
                  </a:lnTo>
                  <a:lnTo>
                    <a:pt x="12713908" y="6689734"/>
                  </a:lnTo>
                  <a:lnTo>
                    <a:pt x="12715854" y="6687018"/>
                  </a:lnTo>
                  <a:lnTo>
                    <a:pt x="12717943" y="6683969"/>
                  </a:lnTo>
                  <a:lnTo>
                    <a:pt x="12717364" y="6679783"/>
                  </a:lnTo>
                  <a:lnTo>
                    <a:pt x="12714458" y="6677362"/>
                  </a:lnTo>
                  <a:lnTo>
                    <a:pt x="12710551" y="6674513"/>
                  </a:lnTo>
                  <a:lnTo>
                    <a:pt x="12707503" y="6672424"/>
                  </a:lnTo>
                  <a:close/>
                </a:path>
                <a:path w="18209895" h="10427970">
                  <a:moveTo>
                    <a:pt x="2371964" y="2262837"/>
                  </a:moveTo>
                  <a:lnTo>
                    <a:pt x="2367827" y="2264223"/>
                  </a:lnTo>
                  <a:lnTo>
                    <a:pt x="2364317" y="2270605"/>
                  </a:lnTo>
                  <a:lnTo>
                    <a:pt x="2365561" y="2275076"/>
                  </a:lnTo>
                  <a:lnTo>
                    <a:pt x="2368610" y="2277164"/>
                  </a:lnTo>
                  <a:lnTo>
                    <a:pt x="2376943" y="2280719"/>
                  </a:lnTo>
                  <a:lnTo>
                    <a:pt x="2380937" y="2279665"/>
                  </a:lnTo>
                  <a:lnTo>
                    <a:pt x="2382359" y="2276332"/>
                  </a:lnTo>
                  <a:lnTo>
                    <a:pt x="2384114" y="2273141"/>
                  </a:lnTo>
                  <a:lnTo>
                    <a:pt x="2382870" y="2268670"/>
                  </a:lnTo>
                  <a:lnTo>
                    <a:pt x="2379821" y="2266583"/>
                  </a:lnTo>
                  <a:lnTo>
                    <a:pt x="2375488" y="2264734"/>
                  </a:lnTo>
                  <a:lnTo>
                    <a:pt x="2371964" y="2262837"/>
                  </a:lnTo>
                  <a:close/>
                </a:path>
                <a:path w="18209895" h="10427970">
                  <a:moveTo>
                    <a:pt x="10388256" y="5678776"/>
                  </a:moveTo>
                  <a:lnTo>
                    <a:pt x="10384638" y="5678021"/>
                  </a:lnTo>
                  <a:lnTo>
                    <a:pt x="10380307" y="5676174"/>
                  </a:lnTo>
                  <a:lnTo>
                    <a:pt x="10376831" y="5675085"/>
                  </a:lnTo>
                  <a:lnTo>
                    <a:pt x="10373074" y="5677423"/>
                  </a:lnTo>
                  <a:lnTo>
                    <a:pt x="10371653" y="5680755"/>
                  </a:lnTo>
                  <a:lnTo>
                    <a:pt x="10370564" y="5684231"/>
                  </a:lnTo>
                  <a:lnTo>
                    <a:pt x="10372236" y="5687702"/>
                  </a:lnTo>
                  <a:lnTo>
                    <a:pt x="10375902" y="5689265"/>
                  </a:lnTo>
                  <a:lnTo>
                    <a:pt x="10376379" y="5689075"/>
                  </a:lnTo>
                  <a:lnTo>
                    <a:pt x="10380712" y="5690923"/>
                  </a:lnTo>
                  <a:lnTo>
                    <a:pt x="10384187" y="5692011"/>
                  </a:lnTo>
                  <a:lnTo>
                    <a:pt x="10387942" y="5689674"/>
                  </a:lnTo>
                  <a:lnTo>
                    <a:pt x="10389364" y="5686340"/>
                  </a:lnTo>
                  <a:lnTo>
                    <a:pt x="10390594" y="5682532"/>
                  </a:lnTo>
                  <a:lnTo>
                    <a:pt x="10388256" y="5678776"/>
                  </a:lnTo>
                  <a:close/>
                </a:path>
                <a:path w="18209895" h="10427970">
                  <a:moveTo>
                    <a:pt x="2294716" y="2220431"/>
                  </a:moveTo>
                  <a:lnTo>
                    <a:pt x="2290579" y="2221818"/>
                  </a:lnTo>
                  <a:lnTo>
                    <a:pt x="2287069" y="2228200"/>
                  </a:lnTo>
                  <a:lnTo>
                    <a:pt x="2288313" y="2232670"/>
                  </a:lnTo>
                  <a:lnTo>
                    <a:pt x="2291362" y="2234758"/>
                  </a:lnTo>
                  <a:lnTo>
                    <a:pt x="2299695" y="2238312"/>
                  </a:lnTo>
                  <a:lnTo>
                    <a:pt x="2303356" y="2237117"/>
                  </a:lnTo>
                  <a:lnTo>
                    <a:pt x="2306866" y="2230735"/>
                  </a:lnTo>
                  <a:lnTo>
                    <a:pt x="2305622" y="2226264"/>
                  </a:lnTo>
                  <a:lnTo>
                    <a:pt x="2302573" y="2224176"/>
                  </a:lnTo>
                  <a:lnTo>
                    <a:pt x="2298240" y="2222327"/>
                  </a:lnTo>
                  <a:lnTo>
                    <a:pt x="2294716" y="2220431"/>
                  </a:lnTo>
                  <a:close/>
                </a:path>
                <a:path w="18209895" h="10427970">
                  <a:moveTo>
                    <a:pt x="10471853" y="5705376"/>
                  </a:moveTo>
                  <a:lnTo>
                    <a:pt x="10468236" y="5704620"/>
                  </a:lnTo>
                  <a:lnTo>
                    <a:pt x="10463903" y="5702772"/>
                  </a:lnTo>
                  <a:lnTo>
                    <a:pt x="10460428" y="5701684"/>
                  </a:lnTo>
                  <a:lnTo>
                    <a:pt x="10456673" y="5704022"/>
                  </a:lnTo>
                  <a:lnTo>
                    <a:pt x="10455251" y="5707355"/>
                  </a:lnTo>
                  <a:lnTo>
                    <a:pt x="10454162" y="5710830"/>
                  </a:lnTo>
                  <a:lnTo>
                    <a:pt x="10455834" y="5714301"/>
                  </a:lnTo>
                  <a:lnTo>
                    <a:pt x="10459500" y="5715865"/>
                  </a:lnTo>
                  <a:lnTo>
                    <a:pt x="10459974" y="5715674"/>
                  </a:lnTo>
                  <a:lnTo>
                    <a:pt x="10464307" y="5717522"/>
                  </a:lnTo>
                  <a:lnTo>
                    <a:pt x="10467783" y="5718610"/>
                  </a:lnTo>
                  <a:lnTo>
                    <a:pt x="10471873" y="5716415"/>
                  </a:lnTo>
                  <a:lnTo>
                    <a:pt x="10472961" y="5712940"/>
                  </a:lnTo>
                  <a:lnTo>
                    <a:pt x="10474192" y="5709131"/>
                  </a:lnTo>
                  <a:lnTo>
                    <a:pt x="10471853" y="5705376"/>
                  </a:lnTo>
                  <a:close/>
                </a:path>
                <a:path w="18209895" h="10427970">
                  <a:moveTo>
                    <a:pt x="2218086" y="2177500"/>
                  </a:moveTo>
                  <a:lnTo>
                    <a:pt x="2213949" y="2178886"/>
                  </a:lnTo>
                  <a:lnTo>
                    <a:pt x="2210439" y="2185268"/>
                  </a:lnTo>
                  <a:lnTo>
                    <a:pt x="2211825" y="2189405"/>
                  </a:lnTo>
                  <a:lnTo>
                    <a:pt x="2214732" y="2191827"/>
                  </a:lnTo>
                  <a:lnTo>
                    <a:pt x="2223065" y="2195381"/>
                  </a:lnTo>
                  <a:lnTo>
                    <a:pt x="2226727" y="2194186"/>
                  </a:lnTo>
                  <a:lnTo>
                    <a:pt x="2230237" y="2187804"/>
                  </a:lnTo>
                  <a:lnTo>
                    <a:pt x="2228850" y="2183667"/>
                  </a:lnTo>
                  <a:lnTo>
                    <a:pt x="2225943" y="2181245"/>
                  </a:lnTo>
                  <a:lnTo>
                    <a:pt x="2221610" y="2179397"/>
                  </a:lnTo>
                  <a:lnTo>
                    <a:pt x="2218086" y="2177500"/>
                  </a:lnTo>
                  <a:close/>
                </a:path>
                <a:path w="18209895" h="10427970">
                  <a:moveTo>
                    <a:pt x="12637564" y="6619348"/>
                  </a:moveTo>
                  <a:lnTo>
                    <a:pt x="12632902" y="6620117"/>
                  </a:lnTo>
                  <a:lnTo>
                    <a:pt x="12628725" y="6626215"/>
                  </a:lnTo>
                  <a:lnTo>
                    <a:pt x="12629161" y="6630734"/>
                  </a:lnTo>
                  <a:lnTo>
                    <a:pt x="12632210" y="6632822"/>
                  </a:lnTo>
                  <a:lnTo>
                    <a:pt x="12636117" y="6635671"/>
                  </a:lnTo>
                  <a:lnTo>
                    <a:pt x="12637451" y="6636240"/>
                  </a:lnTo>
                  <a:lnTo>
                    <a:pt x="12637641" y="6636714"/>
                  </a:lnTo>
                  <a:lnTo>
                    <a:pt x="12640308" y="6637852"/>
                  </a:lnTo>
                  <a:lnTo>
                    <a:pt x="12643826" y="6636989"/>
                  </a:lnTo>
                  <a:lnTo>
                    <a:pt x="12645773" y="6634274"/>
                  </a:lnTo>
                  <a:lnTo>
                    <a:pt x="12647861" y="6631225"/>
                  </a:lnTo>
                  <a:lnTo>
                    <a:pt x="12647426" y="6626707"/>
                  </a:lnTo>
                  <a:lnTo>
                    <a:pt x="12644378" y="6624618"/>
                  </a:lnTo>
                  <a:lnTo>
                    <a:pt x="12640472" y="6621770"/>
                  </a:lnTo>
                  <a:lnTo>
                    <a:pt x="12637564" y="6619348"/>
                  </a:lnTo>
                  <a:close/>
                </a:path>
                <a:path w="18209895" h="10427970">
                  <a:moveTo>
                    <a:pt x="10555925" y="5731783"/>
                  </a:moveTo>
                  <a:lnTo>
                    <a:pt x="10552308" y="5731028"/>
                  </a:lnTo>
                  <a:lnTo>
                    <a:pt x="10547974" y="5729179"/>
                  </a:lnTo>
                  <a:lnTo>
                    <a:pt x="10544499" y="5728091"/>
                  </a:lnTo>
                  <a:lnTo>
                    <a:pt x="10540412" y="5730287"/>
                  </a:lnTo>
                  <a:lnTo>
                    <a:pt x="10538235" y="5737237"/>
                  </a:lnTo>
                  <a:lnTo>
                    <a:pt x="10539905" y="5740708"/>
                  </a:lnTo>
                  <a:lnTo>
                    <a:pt x="10543572" y="5742272"/>
                  </a:lnTo>
                  <a:lnTo>
                    <a:pt x="10544048" y="5742081"/>
                  </a:lnTo>
                  <a:lnTo>
                    <a:pt x="10548382" y="5743930"/>
                  </a:lnTo>
                  <a:lnTo>
                    <a:pt x="10551857" y="5745018"/>
                  </a:lnTo>
                  <a:lnTo>
                    <a:pt x="10555944" y="5742822"/>
                  </a:lnTo>
                  <a:lnTo>
                    <a:pt x="10557033" y="5739347"/>
                  </a:lnTo>
                  <a:lnTo>
                    <a:pt x="10558263" y="5735538"/>
                  </a:lnTo>
                  <a:lnTo>
                    <a:pt x="10555925" y="5731783"/>
                  </a:lnTo>
                  <a:close/>
                </a:path>
                <a:path w="18209895" h="10427970">
                  <a:moveTo>
                    <a:pt x="2141882" y="2133569"/>
                  </a:moveTo>
                  <a:lnTo>
                    <a:pt x="2137412" y="2134814"/>
                  </a:lnTo>
                  <a:lnTo>
                    <a:pt x="2133901" y="2141196"/>
                  </a:lnTo>
                  <a:lnTo>
                    <a:pt x="2135146" y="2145666"/>
                  </a:lnTo>
                  <a:lnTo>
                    <a:pt x="2138337" y="2147422"/>
                  </a:lnTo>
                  <a:lnTo>
                    <a:pt x="2142386" y="2149936"/>
                  </a:lnTo>
                  <a:lnTo>
                    <a:pt x="2146386" y="2151642"/>
                  </a:lnTo>
                  <a:lnTo>
                    <a:pt x="2150047" y="2150446"/>
                  </a:lnTo>
                  <a:lnTo>
                    <a:pt x="2153557" y="2144064"/>
                  </a:lnTo>
                  <a:lnTo>
                    <a:pt x="2152312" y="2139594"/>
                  </a:lnTo>
                  <a:lnTo>
                    <a:pt x="2149122" y="2137839"/>
                  </a:lnTo>
                  <a:lnTo>
                    <a:pt x="2145073" y="2135324"/>
                  </a:lnTo>
                  <a:lnTo>
                    <a:pt x="2141882" y="2133569"/>
                  </a:lnTo>
                  <a:close/>
                </a:path>
                <a:path w="18209895" h="10427970">
                  <a:moveTo>
                    <a:pt x="10639665" y="5758049"/>
                  </a:moveTo>
                  <a:lnTo>
                    <a:pt x="10636048" y="5757294"/>
                  </a:lnTo>
                  <a:lnTo>
                    <a:pt x="10631714" y="5755445"/>
                  </a:lnTo>
                  <a:lnTo>
                    <a:pt x="10627906" y="5754215"/>
                  </a:lnTo>
                  <a:lnTo>
                    <a:pt x="10624150" y="5756552"/>
                  </a:lnTo>
                  <a:lnTo>
                    <a:pt x="10621973" y="5763502"/>
                  </a:lnTo>
                  <a:lnTo>
                    <a:pt x="10623644" y="5766974"/>
                  </a:lnTo>
                  <a:lnTo>
                    <a:pt x="10627310" y="5768537"/>
                  </a:lnTo>
                  <a:lnTo>
                    <a:pt x="10627786" y="5768346"/>
                  </a:lnTo>
                  <a:lnTo>
                    <a:pt x="10632120" y="5770194"/>
                  </a:lnTo>
                  <a:lnTo>
                    <a:pt x="10635595" y="5771283"/>
                  </a:lnTo>
                  <a:lnTo>
                    <a:pt x="10639682" y="5769087"/>
                  </a:lnTo>
                  <a:lnTo>
                    <a:pt x="10640770" y="5765612"/>
                  </a:lnTo>
                  <a:lnTo>
                    <a:pt x="10642001" y="5761803"/>
                  </a:lnTo>
                  <a:lnTo>
                    <a:pt x="10639665" y="5758049"/>
                  </a:lnTo>
                  <a:close/>
                </a:path>
                <a:path w="18209895" h="10427970">
                  <a:moveTo>
                    <a:pt x="10723880" y="5784123"/>
                  </a:moveTo>
                  <a:lnTo>
                    <a:pt x="10720262" y="5783368"/>
                  </a:lnTo>
                  <a:lnTo>
                    <a:pt x="10715929" y="5781520"/>
                  </a:lnTo>
                  <a:lnTo>
                    <a:pt x="10712120" y="5780289"/>
                  </a:lnTo>
                  <a:lnTo>
                    <a:pt x="10708365" y="5782627"/>
                  </a:lnTo>
                  <a:lnTo>
                    <a:pt x="10706189" y="5789577"/>
                  </a:lnTo>
                  <a:lnTo>
                    <a:pt x="10707860" y="5793049"/>
                  </a:lnTo>
                  <a:lnTo>
                    <a:pt x="10711526" y="5794612"/>
                  </a:lnTo>
                  <a:lnTo>
                    <a:pt x="10712001" y="5794421"/>
                  </a:lnTo>
                  <a:lnTo>
                    <a:pt x="10716333" y="5796269"/>
                  </a:lnTo>
                  <a:lnTo>
                    <a:pt x="10720143" y="5797500"/>
                  </a:lnTo>
                  <a:lnTo>
                    <a:pt x="10723898" y="5795162"/>
                  </a:lnTo>
                  <a:lnTo>
                    <a:pt x="10724988" y="5791687"/>
                  </a:lnTo>
                  <a:lnTo>
                    <a:pt x="10726218" y="5787879"/>
                  </a:lnTo>
                  <a:lnTo>
                    <a:pt x="10723880" y="5784123"/>
                  </a:lnTo>
                  <a:close/>
                </a:path>
                <a:path w="18209895" h="10427970">
                  <a:moveTo>
                    <a:pt x="12565631" y="6568178"/>
                  </a:moveTo>
                  <a:lnTo>
                    <a:pt x="12561302" y="6569089"/>
                  </a:lnTo>
                  <a:lnTo>
                    <a:pt x="12557125" y="6575187"/>
                  </a:lnTo>
                  <a:lnTo>
                    <a:pt x="12558037" y="6579515"/>
                  </a:lnTo>
                  <a:lnTo>
                    <a:pt x="12561086" y="6581604"/>
                  </a:lnTo>
                  <a:lnTo>
                    <a:pt x="12564992" y="6584452"/>
                  </a:lnTo>
                  <a:lnTo>
                    <a:pt x="12568992" y="6586158"/>
                  </a:lnTo>
                  <a:lnTo>
                    <a:pt x="12572511" y="6585295"/>
                  </a:lnTo>
                  <a:lnTo>
                    <a:pt x="12574457" y="6582580"/>
                  </a:lnTo>
                  <a:lnTo>
                    <a:pt x="12576546" y="6579531"/>
                  </a:lnTo>
                  <a:lnTo>
                    <a:pt x="12575635" y="6575203"/>
                  </a:lnTo>
                  <a:lnTo>
                    <a:pt x="12572587" y="6573115"/>
                  </a:lnTo>
                  <a:lnTo>
                    <a:pt x="12568679" y="6570266"/>
                  </a:lnTo>
                  <a:lnTo>
                    <a:pt x="12565631" y="6568178"/>
                  </a:lnTo>
                  <a:close/>
                </a:path>
                <a:path w="18209895" h="10427970">
                  <a:moveTo>
                    <a:pt x="2066154" y="2089447"/>
                  </a:moveTo>
                  <a:lnTo>
                    <a:pt x="2061684" y="2090692"/>
                  </a:lnTo>
                  <a:lnTo>
                    <a:pt x="2060455" y="2092926"/>
                  </a:lnTo>
                  <a:lnTo>
                    <a:pt x="2059929" y="2093883"/>
                  </a:lnTo>
                  <a:lnTo>
                    <a:pt x="2057840" y="2096932"/>
                  </a:lnTo>
                  <a:lnTo>
                    <a:pt x="2059085" y="2101402"/>
                  </a:lnTo>
                  <a:lnTo>
                    <a:pt x="2062276" y="2103157"/>
                  </a:lnTo>
                  <a:lnTo>
                    <a:pt x="2066324" y="2105672"/>
                  </a:lnTo>
                  <a:lnTo>
                    <a:pt x="2066991" y="2105957"/>
                  </a:lnTo>
                  <a:lnTo>
                    <a:pt x="2066849" y="2106290"/>
                  </a:lnTo>
                  <a:lnTo>
                    <a:pt x="2070182" y="2107712"/>
                  </a:lnTo>
                  <a:lnTo>
                    <a:pt x="2073844" y="2106516"/>
                  </a:lnTo>
                  <a:lnTo>
                    <a:pt x="2075072" y="2104282"/>
                  </a:lnTo>
                  <a:lnTo>
                    <a:pt x="2075599" y="2103325"/>
                  </a:lnTo>
                  <a:lnTo>
                    <a:pt x="2077687" y="2100277"/>
                  </a:lnTo>
                  <a:lnTo>
                    <a:pt x="2076442" y="2095806"/>
                  </a:lnTo>
                  <a:lnTo>
                    <a:pt x="2073251" y="2094051"/>
                  </a:lnTo>
                  <a:lnTo>
                    <a:pt x="2069203" y="2091536"/>
                  </a:lnTo>
                  <a:lnTo>
                    <a:pt x="2066154" y="2089447"/>
                  </a:lnTo>
                  <a:close/>
                </a:path>
                <a:path w="18209895" h="10427970">
                  <a:moveTo>
                    <a:pt x="10807760" y="5810055"/>
                  </a:moveTo>
                  <a:lnTo>
                    <a:pt x="10804142" y="5809300"/>
                  </a:lnTo>
                  <a:lnTo>
                    <a:pt x="10799809" y="5807452"/>
                  </a:lnTo>
                  <a:lnTo>
                    <a:pt x="10796001" y="5806221"/>
                  </a:lnTo>
                  <a:lnTo>
                    <a:pt x="10792246" y="5808558"/>
                  </a:lnTo>
                  <a:lnTo>
                    <a:pt x="10790069" y="5815508"/>
                  </a:lnTo>
                  <a:lnTo>
                    <a:pt x="10791740" y="5818980"/>
                  </a:lnTo>
                  <a:lnTo>
                    <a:pt x="10795073" y="5820401"/>
                  </a:lnTo>
                  <a:lnTo>
                    <a:pt x="10795215" y="5820068"/>
                  </a:lnTo>
                  <a:lnTo>
                    <a:pt x="10795549" y="5820210"/>
                  </a:lnTo>
                  <a:lnTo>
                    <a:pt x="10796025" y="5820019"/>
                  </a:lnTo>
                  <a:lnTo>
                    <a:pt x="10800358" y="5821868"/>
                  </a:lnTo>
                  <a:lnTo>
                    <a:pt x="10804167" y="5823098"/>
                  </a:lnTo>
                  <a:lnTo>
                    <a:pt x="10807921" y="5820761"/>
                  </a:lnTo>
                  <a:lnTo>
                    <a:pt x="10810098" y="5813810"/>
                  </a:lnTo>
                  <a:lnTo>
                    <a:pt x="10807760" y="5810055"/>
                  </a:lnTo>
                  <a:close/>
                </a:path>
                <a:path w="18209895" h="10427970">
                  <a:moveTo>
                    <a:pt x="1990377" y="2044517"/>
                  </a:moveTo>
                  <a:lnTo>
                    <a:pt x="1985906" y="2045762"/>
                  </a:lnTo>
                  <a:lnTo>
                    <a:pt x="1984678" y="2047995"/>
                  </a:lnTo>
                  <a:lnTo>
                    <a:pt x="1984151" y="2048952"/>
                  </a:lnTo>
                  <a:lnTo>
                    <a:pt x="1982063" y="2052001"/>
                  </a:lnTo>
                  <a:lnTo>
                    <a:pt x="1983308" y="2056472"/>
                  </a:lnTo>
                  <a:lnTo>
                    <a:pt x="1986499" y="2058227"/>
                  </a:lnTo>
                  <a:lnTo>
                    <a:pt x="1990547" y="2060742"/>
                  </a:lnTo>
                  <a:lnTo>
                    <a:pt x="1994547" y="2062448"/>
                  </a:lnTo>
                  <a:lnTo>
                    <a:pt x="1998209" y="2061252"/>
                  </a:lnTo>
                  <a:lnTo>
                    <a:pt x="1999284" y="2059347"/>
                  </a:lnTo>
                  <a:lnTo>
                    <a:pt x="1999822" y="2058394"/>
                  </a:lnTo>
                  <a:lnTo>
                    <a:pt x="2001910" y="2055346"/>
                  </a:lnTo>
                  <a:lnTo>
                    <a:pt x="2000665" y="2050876"/>
                  </a:lnTo>
                  <a:lnTo>
                    <a:pt x="1997474" y="2049120"/>
                  </a:lnTo>
                  <a:lnTo>
                    <a:pt x="1993425" y="2046605"/>
                  </a:lnTo>
                  <a:lnTo>
                    <a:pt x="1990377" y="2044517"/>
                  </a:lnTo>
                  <a:close/>
                </a:path>
                <a:path w="18209895" h="10427970">
                  <a:moveTo>
                    <a:pt x="10891642" y="5835988"/>
                  </a:moveTo>
                  <a:lnTo>
                    <a:pt x="10888024" y="5835232"/>
                  </a:lnTo>
                  <a:lnTo>
                    <a:pt x="10883691" y="5833384"/>
                  </a:lnTo>
                  <a:lnTo>
                    <a:pt x="10879883" y="5832154"/>
                  </a:lnTo>
                  <a:lnTo>
                    <a:pt x="10876128" y="5834491"/>
                  </a:lnTo>
                  <a:lnTo>
                    <a:pt x="10873951" y="5841442"/>
                  </a:lnTo>
                  <a:lnTo>
                    <a:pt x="10875623" y="5844913"/>
                  </a:lnTo>
                  <a:lnTo>
                    <a:pt x="10878955" y="5846334"/>
                  </a:lnTo>
                  <a:lnTo>
                    <a:pt x="10879098" y="5846001"/>
                  </a:lnTo>
                  <a:lnTo>
                    <a:pt x="10879431" y="5846143"/>
                  </a:lnTo>
                  <a:lnTo>
                    <a:pt x="10879905" y="5845952"/>
                  </a:lnTo>
                  <a:lnTo>
                    <a:pt x="10884238" y="5847800"/>
                  </a:lnTo>
                  <a:lnTo>
                    <a:pt x="10888047" y="5849031"/>
                  </a:lnTo>
                  <a:lnTo>
                    <a:pt x="10891802" y="5846692"/>
                  </a:lnTo>
                  <a:lnTo>
                    <a:pt x="10893978" y="5839742"/>
                  </a:lnTo>
                  <a:lnTo>
                    <a:pt x="10891642" y="5835988"/>
                  </a:lnTo>
                  <a:close/>
                </a:path>
                <a:path w="18209895" h="10427970">
                  <a:moveTo>
                    <a:pt x="12493271" y="6518008"/>
                  </a:moveTo>
                  <a:lnTo>
                    <a:pt x="12488941" y="6518919"/>
                  </a:lnTo>
                  <a:lnTo>
                    <a:pt x="12484765" y="6525016"/>
                  </a:lnTo>
                  <a:lnTo>
                    <a:pt x="12485677" y="6529345"/>
                  </a:lnTo>
                  <a:lnTo>
                    <a:pt x="12488725" y="6531433"/>
                  </a:lnTo>
                  <a:lnTo>
                    <a:pt x="12492632" y="6534281"/>
                  </a:lnTo>
                  <a:lnTo>
                    <a:pt x="12496633" y="6535988"/>
                  </a:lnTo>
                  <a:lnTo>
                    <a:pt x="12500151" y="6535125"/>
                  </a:lnTo>
                  <a:lnTo>
                    <a:pt x="12502097" y="6532409"/>
                  </a:lnTo>
                  <a:lnTo>
                    <a:pt x="12504184" y="6529360"/>
                  </a:lnTo>
                  <a:lnTo>
                    <a:pt x="12503275" y="6525033"/>
                  </a:lnTo>
                  <a:lnTo>
                    <a:pt x="12500225" y="6522944"/>
                  </a:lnTo>
                  <a:lnTo>
                    <a:pt x="12496319" y="6520096"/>
                  </a:lnTo>
                  <a:lnTo>
                    <a:pt x="12493271" y="6518008"/>
                  </a:lnTo>
                  <a:close/>
                </a:path>
                <a:path w="18209895" h="10427970">
                  <a:moveTo>
                    <a:pt x="1914742" y="1999253"/>
                  </a:moveTo>
                  <a:lnTo>
                    <a:pt x="1910271" y="2000498"/>
                  </a:lnTo>
                  <a:lnTo>
                    <a:pt x="1909043" y="2002731"/>
                  </a:lnTo>
                  <a:lnTo>
                    <a:pt x="1908516" y="2003689"/>
                  </a:lnTo>
                  <a:lnTo>
                    <a:pt x="1906428" y="2006737"/>
                  </a:lnTo>
                  <a:lnTo>
                    <a:pt x="1907815" y="2010875"/>
                  </a:lnTo>
                  <a:lnTo>
                    <a:pt x="1910864" y="2012963"/>
                  </a:lnTo>
                  <a:lnTo>
                    <a:pt x="1914913" y="2015478"/>
                  </a:lnTo>
                  <a:lnTo>
                    <a:pt x="1918912" y="2017184"/>
                  </a:lnTo>
                  <a:lnTo>
                    <a:pt x="1922574" y="2015988"/>
                  </a:lnTo>
                  <a:lnTo>
                    <a:pt x="1923649" y="2014083"/>
                  </a:lnTo>
                  <a:lnTo>
                    <a:pt x="1924186" y="2013130"/>
                  </a:lnTo>
                  <a:lnTo>
                    <a:pt x="1926275" y="2010082"/>
                  </a:lnTo>
                  <a:lnTo>
                    <a:pt x="1924888" y="2005945"/>
                  </a:lnTo>
                  <a:lnTo>
                    <a:pt x="1921839" y="2003857"/>
                  </a:lnTo>
                  <a:lnTo>
                    <a:pt x="1917791" y="2001342"/>
                  </a:lnTo>
                  <a:lnTo>
                    <a:pt x="1914742" y="1999253"/>
                  </a:lnTo>
                  <a:close/>
                </a:path>
                <a:path w="18209895" h="10427970">
                  <a:moveTo>
                    <a:pt x="10975998" y="5861729"/>
                  </a:moveTo>
                  <a:lnTo>
                    <a:pt x="10972381" y="5860973"/>
                  </a:lnTo>
                  <a:lnTo>
                    <a:pt x="10968047" y="5859125"/>
                  </a:lnTo>
                  <a:lnTo>
                    <a:pt x="10964239" y="5857894"/>
                  </a:lnTo>
                  <a:lnTo>
                    <a:pt x="10960485" y="5860233"/>
                  </a:lnTo>
                  <a:lnTo>
                    <a:pt x="10958308" y="5867183"/>
                  </a:lnTo>
                  <a:lnTo>
                    <a:pt x="10959979" y="5870653"/>
                  </a:lnTo>
                  <a:lnTo>
                    <a:pt x="10963646" y="5872217"/>
                  </a:lnTo>
                  <a:lnTo>
                    <a:pt x="10964121" y="5872026"/>
                  </a:lnTo>
                  <a:lnTo>
                    <a:pt x="10968453" y="5873874"/>
                  </a:lnTo>
                  <a:lnTo>
                    <a:pt x="10972261" y="5875104"/>
                  </a:lnTo>
                  <a:lnTo>
                    <a:pt x="10976017" y="5872767"/>
                  </a:lnTo>
                  <a:lnTo>
                    <a:pt x="10977106" y="5869291"/>
                  </a:lnTo>
                  <a:lnTo>
                    <a:pt x="10978336" y="5865483"/>
                  </a:lnTo>
                  <a:lnTo>
                    <a:pt x="10975998" y="5861729"/>
                  </a:lnTo>
                  <a:close/>
                </a:path>
                <a:path w="18209895" h="10427970">
                  <a:moveTo>
                    <a:pt x="12420057" y="6469837"/>
                  </a:moveTo>
                  <a:lnTo>
                    <a:pt x="12415730" y="6470749"/>
                  </a:lnTo>
                  <a:lnTo>
                    <a:pt x="12411762" y="6476541"/>
                  </a:lnTo>
                  <a:lnTo>
                    <a:pt x="12411553" y="6476846"/>
                  </a:lnTo>
                  <a:lnTo>
                    <a:pt x="12412464" y="6481174"/>
                  </a:lnTo>
                  <a:lnTo>
                    <a:pt x="12415512" y="6483263"/>
                  </a:lnTo>
                  <a:lnTo>
                    <a:pt x="12419560" y="6485777"/>
                  </a:lnTo>
                  <a:lnTo>
                    <a:pt x="12420562" y="6486204"/>
                  </a:lnTo>
                  <a:lnTo>
                    <a:pt x="12420420" y="6486538"/>
                  </a:lnTo>
                  <a:lnTo>
                    <a:pt x="12423420" y="6487817"/>
                  </a:lnTo>
                  <a:lnTo>
                    <a:pt x="12427081" y="6486622"/>
                  </a:lnTo>
                  <a:lnTo>
                    <a:pt x="12428811" y="6484208"/>
                  </a:lnTo>
                  <a:lnTo>
                    <a:pt x="12431116" y="6480858"/>
                  </a:lnTo>
                  <a:lnTo>
                    <a:pt x="12430204" y="6476529"/>
                  </a:lnTo>
                  <a:lnTo>
                    <a:pt x="12427155" y="6474440"/>
                  </a:lnTo>
                  <a:lnTo>
                    <a:pt x="12423106" y="6471925"/>
                  </a:lnTo>
                  <a:lnTo>
                    <a:pt x="12420057" y="6469837"/>
                  </a:lnTo>
                  <a:close/>
                </a:path>
                <a:path w="18209895" h="10427970">
                  <a:moveTo>
                    <a:pt x="11059880" y="5887661"/>
                  </a:moveTo>
                  <a:lnTo>
                    <a:pt x="11056263" y="5886906"/>
                  </a:lnTo>
                  <a:lnTo>
                    <a:pt x="11051929" y="5885057"/>
                  </a:lnTo>
                  <a:lnTo>
                    <a:pt x="11048455" y="5883969"/>
                  </a:lnTo>
                  <a:lnTo>
                    <a:pt x="11044365" y="5886164"/>
                  </a:lnTo>
                  <a:lnTo>
                    <a:pt x="11042188" y="5893114"/>
                  </a:lnTo>
                  <a:lnTo>
                    <a:pt x="11043860" y="5896585"/>
                  </a:lnTo>
                  <a:lnTo>
                    <a:pt x="11047526" y="5898149"/>
                  </a:lnTo>
                  <a:lnTo>
                    <a:pt x="11048001" y="5897958"/>
                  </a:lnTo>
                  <a:lnTo>
                    <a:pt x="11052335" y="5899807"/>
                  </a:lnTo>
                  <a:lnTo>
                    <a:pt x="11056143" y="5901037"/>
                  </a:lnTo>
                  <a:lnTo>
                    <a:pt x="11059755" y="5899032"/>
                  </a:lnTo>
                  <a:lnTo>
                    <a:pt x="11062217" y="5891414"/>
                  </a:lnTo>
                  <a:lnTo>
                    <a:pt x="11059880" y="5887661"/>
                  </a:lnTo>
                  <a:close/>
                </a:path>
                <a:path w="18209895" h="10427970">
                  <a:moveTo>
                    <a:pt x="1840009" y="1952798"/>
                  </a:moveTo>
                  <a:lnTo>
                    <a:pt x="1836014" y="1953852"/>
                  </a:lnTo>
                  <a:lnTo>
                    <a:pt x="1833926" y="1956900"/>
                  </a:lnTo>
                  <a:lnTo>
                    <a:pt x="1832546" y="1959464"/>
                  </a:lnTo>
                  <a:lnTo>
                    <a:pt x="1832029" y="1960425"/>
                  </a:lnTo>
                  <a:lnTo>
                    <a:pt x="1833082" y="1964419"/>
                  </a:lnTo>
                  <a:lnTo>
                    <a:pt x="1836131" y="1966508"/>
                  </a:lnTo>
                  <a:lnTo>
                    <a:pt x="1840179" y="1969023"/>
                  </a:lnTo>
                  <a:lnTo>
                    <a:pt x="1844179" y="1970729"/>
                  </a:lnTo>
                  <a:lnTo>
                    <a:pt x="1848174" y="1969675"/>
                  </a:lnTo>
                  <a:lnTo>
                    <a:pt x="1849249" y="1967770"/>
                  </a:lnTo>
                  <a:lnTo>
                    <a:pt x="1849787" y="1966818"/>
                  </a:lnTo>
                  <a:lnTo>
                    <a:pt x="1851167" y="1964255"/>
                  </a:lnTo>
                  <a:lnTo>
                    <a:pt x="1851684" y="1963293"/>
                  </a:lnTo>
                  <a:lnTo>
                    <a:pt x="1850630" y="1959299"/>
                  </a:lnTo>
                  <a:lnTo>
                    <a:pt x="1847582" y="1957210"/>
                  </a:lnTo>
                  <a:lnTo>
                    <a:pt x="1843534" y="1954695"/>
                  </a:lnTo>
                  <a:lnTo>
                    <a:pt x="1840009" y="1952798"/>
                  </a:lnTo>
                  <a:close/>
                </a:path>
                <a:path w="18209895" h="10427970">
                  <a:moveTo>
                    <a:pt x="11143952" y="5914068"/>
                  </a:moveTo>
                  <a:lnTo>
                    <a:pt x="11140335" y="5913313"/>
                  </a:lnTo>
                  <a:lnTo>
                    <a:pt x="11136002" y="5911465"/>
                  </a:lnTo>
                  <a:lnTo>
                    <a:pt x="11132526" y="5910376"/>
                  </a:lnTo>
                  <a:lnTo>
                    <a:pt x="11128439" y="5912571"/>
                  </a:lnTo>
                  <a:lnTo>
                    <a:pt x="11126262" y="5919522"/>
                  </a:lnTo>
                  <a:lnTo>
                    <a:pt x="11127933" y="5922993"/>
                  </a:lnTo>
                  <a:lnTo>
                    <a:pt x="11131599" y="5924557"/>
                  </a:lnTo>
                  <a:lnTo>
                    <a:pt x="11132074" y="5924365"/>
                  </a:lnTo>
                  <a:lnTo>
                    <a:pt x="11136406" y="5926214"/>
                  </a:lnTo>
                  <a:lnTo>
                    <a:pt x="11139882" y="5927302"/>
                  </a:lnTo>
                  <a:lnTo>
                    <a:pt x="11143970" y="5925107"/>
                  </a:lnTo>
                  <a:lnTo>
                    <a:pt x="11145058" y="5921631"/>
                  </a:lnTo>
                  <a:lnTo>
                    <a:pt x="11146289" y="5917823"/>
                  </a:lnTo>
                  <a:lnTo>
                    <a:pt x="11143952" y="5914068"/>
                  </a:lnTo>
                  <a:close/>
                </a:path>
                <a:path w="18209895" h="10427970">
                  <a:moveTo>
                    <a:pt x="12345275" y="6422573"/>
                  </a:moveTo>
                  <a:lnTo>
                    <a:pt x="12341280" y="6423627"/>
                  </a:lnTo>
                  <a:lnTo>
                    <a:pt x="12339192" y="6426676"/>
                  </a:lnTo>
                  <a:lnTo>
                    <a:pt x="12337812" y="6429239"/>
                  </a:lnTo>
                  <a:lnTo>
                    <a:pt x="12337295" y="6430200"/>
                  </a:lnTo>
                  <a:lnTo>
                    <a:pt x="12338347" y="6434195"/>
                  </a:lnTo>
                  <a:lnTo>
                    <a:pt x="12341397" y="6436284"/>
                  </a:lnTo>
                  <a:lnTo>
                    <a:pt x="12345445" y="6438797"/>
                  </a:lnTo>
                  <a:lnTo>
                    <a:pt x="12349779" y="6440646"/>
                  </a:lnTo>
                  <a:lnTo>
                    <a:pt x="12353441" y="6439451"/>
                  </a:lnTo>
                  <a:lnTo>
                    <a:pt x="12354517" y="6437546"/>
                  </a:lnTo>
                  <a:lnTo>
                    <a:pt x="12355054" y="6436594"/>
                  </a:lnTo>
                  <a:lnTo>
                    <a:pt x="12356433" y="6434030"/>
                  </a:lnTo>
                  <a:lnTo>
                    <a:pt x="12356950" y="6433069"/>
                  </a:lnTo>
                  <a:lnTo>
                    <a:pt x="12355896" y="6429074"/>
                  </a:lnTo>
                  <a:lnTo>
                    <a:pt x="12352847" y="6426985"/>
                  </a:lnTo>
                  <a:lnTo>
                    <a:pt x="12348799" y="6424471"/>
                  </a:lnTo>
                  <a:lnTo>
                    <a:pt x="12345275" y="6422573"/>
                  </a:lnTo>
                  <a:close/>
                </a:path>
                <a:path w="18209895" h="10427970">
                  <a:moveTo>
                    <a:pt x="1765418" y="1906010"/>
                  </a:moveTo>
                  <a:lnTo>
                    <a:pt x="1761423" y="1907063"/>
                  </a:lnTo>
                  <a:lnTo>
                    <a:pt x="1759335" y="1910112"/>
                  </a:lnTo>
                  <a:lnTo>
                    <a:pt x="1757955" y="1912675"/>
                  </a:lnTo>
                  <a:lnTo>
                    <a:pt x="1757438" y="1913636"/>
                  </a:lnTo>
                  <a:lnTo>
                    <a:pt x="1758491" y="1917631"/>
                  </a:lnTo>
                  <a:lnTo>
                    <a:pt x="1761540" y="1919720"/>
                  </a:lnTo>
                  <a:lnTo>
                    <a:pt x="1765589" y="1922235"/>
                  </a:lnTo>
                  <a:lnTo>
                    <a:pt x="1769589" y="1923941"/>
                  </a:lnTo>
                  <a:lnTo>
                    <a:pt x="1773250" y="1922745"/>
                  </a:lnTo>
                  <a:lnTo>
                    <a:pt x="1775197" y="1920030"/>
                  </a:lnTo>
                  <a:lnTo>
                    <a:pt x="1776576" y="1917466"/>
                  </a:lnTo>
                  <a:lnTo>
                    <a:pt x="1777094" y="1916505"/>
                  </a:lnTo>
                  <a:lnTo>
                    <a:pt x="1776040" y="1912510"/>
                  </a:lnTo>
                  <a:lnTo>
                    <a:pt x="1772991" y="1910422"/>
                  </a:lnTo>
                  <a:lnTo>
                    <a:pt x="1768942" y="1907907"/>
                  </a:lnTo>
                  <a:lnTo>
                    <a:pt x="1765418" y="1906010"/>
                  </a:lnTo>
                  <a:close/>
                </a:path>
                <a:path w="18209895" h="10427970">
                  <a:moveTo>
                    <a:pt x="11227691" y="5940333"/>
                  </a:moveTo>
                  <a:lnTo>
                    <a:pt x="11224073" y="5939578"/>
                  </a:lnTo>
                  <a:lnTo>
                    <a:pt x="11219740" y="5937730"/>
                  </a:lnTo>
                  <a:lnTo>
                    <a:pt x="11216264" y="5936641"/>
                  </a:lnTo>
                  <a:lnTo>
                    <a:pt x="11212510" y="5938979"/>
                  </a:lnTo>
                  <a:lnTo>
                    <a:pt x="11211088" y="5942312"/>
                  </a:lnTo>
                  <a:lnTo>
                    <a:pt x="11209999" y="5945788"/>
                  </a:lnTo>
                  <a:lnTo>
                    <a:pt x="11211671" y="5949258"/>
                  </a:lnTo>
                  <a:lnTo>
                    <a:pt x="11215337" y="5950822"/>
                  </a:lnTo>
                  <a:lnTo>
                    <a:pt x="11215814" y="5950631"/>
                  </a:lnTo>
                  <a:lnTo>
                    <a:pt x="11220147" y="5952480"/>
                  </a:lnTo>
                  <a:lnTo>
                    <a:pt x="11223622" y="5953569"/>
                  </a:lnTo>
                  <a:lnTo>
                    <a:pt x="11227377" y="5951230"/>
                  </a:lnTo>
                  <a:lnTo>
                    <a:pt x="11228799" y="5947897"/>
                  </a:lnTo>
                  <a:lnTo>
                    <a:pt x="11230029" y="5944088"/>
                  </a:lnTo>
                  <a:lnTo>
                    <a:pt x="11227691" y="5940333"/>
                  </a:lnTo>
                  <a:close/>
                </a:path>
                <a:path w="18209895" h="10427970">
                  <a:moveTo>
                    <a:pt x="12270450" y="6377261"/>
                  </a:moveTo>
                  <a:lnTo>
                    <a:pt x="12265979" y="6378506"/>
                  </a:lnTo>
                  <a:lnTo>
                    <a:pt x="12264750" y="6380739"/>
                  </a:lnTo>
                  <a:lnTo>
                    <a:pt x="12264224" y="6381696"/>
                  </a:lnTo>
                  <a:lnTo>
                    <a:pt x="12262135" y="6384745"/>
                  </a:lnTo>
                  <a:lnTo>
                    <a:pt x="12263381" y="6389215"/>
                  </a:lnTo>
                  <a:lnTo>
                    <a:pt x="12266572" y="6390971"/>
                  </a:lnTo>
                  <a:lnTo>
                    <a:pt x="12270620" y="6393486"/>
                  </a:lnTo>
                  <a:lnTo>
                    <a:pt x="12271286" y="6393770"/>
                  </a:lnTo>
                  <a:lnTo>
                    <a:pt x="12271144" y="6394103"/>
                  </a:lnTo>
                  <a:lnTo>
                    <a:pt x="12274477" y="6395524"/>
                  </a:lnTo>
                  <a:lnTo>
                    <a:pt x="12278138" y="6394329"/>
                  </a:lnTo>
                  <a:lnTo>
                    <a:pt x="12279367" y="6392095"/>
                  </a:lnTo>
                  <a:lnTo>
                    <a:pt x="12279894" y="6391138"/>
                  </a:lnTo>
                  <a:lnTo>
                    <a:pt x="12281982" y="6388090"/>
                  </a:lnTo>
                  <a:lnTo>
                    <a:pt x="12280738" y="6383620"/>
                  </a:lnTo>
                  <a:lnTo>
                    <a:pt x="12277546" y="6381864"/>
                  </a:lnTo>
                  <a:lnTo>
                    <a:pt x="12273498" y="6379349"/>
                  </a:lnTo>
                  <a:lnTo>
                    <a:pt x="12270450" y="6377261"/>
                  </a:lnTo>
                  <a:close/>
                </a:path>
                <a:path w="18209895" h="10427970">
                  <a:moveTo>
                    <a:pt x="11311480" y="5967408"/>
                  </a:moveTo>
                  <a:lnTo>
                    <a:pt x="11307862" y="5966653"/>
                  </a:lnTo>
                  <a:lnTo>
                    <a:pt x="11303529" y="5964805"/>
                  </a:lnTo>
                  <a:lnTo>
                    <a:pt x="11300054" y="5963716"/>
                  </a:lnTo>
                  <a:lnTo>
                    <a:pt x="11296298" y="5966053"/>
                  </a:lnTo>
                  <a:lnTo>
                    <a:pt x="11294876" y="5969387"/>
                  </a:lnTo>
                  <a:lnTo>
                    <a:pt x="11293788" y="5972862"/>
                  </a:lnTo>
                  <a:lnTo>
                    <a:pt x="11295458" y="5976332"/>
                  </a:lnTo>
                  <a:lnTo>
                    <a:pt x="11299125" y="5977896"/>
                  </a:lnTo>
                  <a:lnTo>
                    <a:pt x="11299601" y="5977705"/>
                  </a:lnTo>
                  <a:lnTo>
                    <a:pt x="11303935" y="5979554"/>
                  </a:lnTo>
                  <a:lnTo>
                    <a:pt x="11307409" y="5980642"/>
                  </a:lnTo>
                  <a:lnTo>
                    <a:pt x="11311164" y="5978303"/>
                  </a:lnTo>
                  <a:lnTo>
                    <a:pt x="11312585" y="5974971"/>
                  </a:lnTo>
                  <a:lnTo>
                    <a:pt x="11313674" y="5971496"/>
                  </a:lnTo>
                  <a:lnTo>
                    <a:pt x="11311480" y="5967408"/>
                  </a:lnTo>
                  <a:close/>
                </a:path>
                <a:path w="18209895" h="10427970">
                  <a:moveTo>
                    <a:pt x="1692254" y="1858649"/>
                  </a:moveTo>
                  <a:lnTo>
                    <a:pt x="1687926" y="1859560"/>
                  </a:lnTo>
                  <a:lnTo>
                    <a:pt x="1683958" y="1865352"/>
                  </a:lnTo>
                  <a:lnTo>
                    <a:pt x="1683750" y="1865657"/>
                  </a:lnTo>
                  <a:lnTo>
                    <a:pt x="1684660" y="1869986"/>
                  </a:lnTo>
                  <a:lnTo>
                    <a:pt x="1687709" y="1872074"/>
                  </a:lnTo>
                  <a:lnTo>
                    <a:pt x="1691758" y="1874588"/>
                  </a:lnTo>
                  <a:lnTo>
                    <a:pt x="1692758" y="1875015"/>
                  </a:lnTo>
                  <a:lnTo>
                    <a:pt x="1692616" y="1875349"/>
                  </a:lnTo>
                  <a:lnTo>
                    <a:pt x="1695615" y="1876628"/>
                  </a:lnTo>
                  <a:lnTo>
                    <a:pt x="1699277" y="1875433"/>
                  </a:lnTo>
                  <a:lnTo>
                    <a:pt x="1701007" y="1873019"/>
                  </a:lnTo>
                  <a:lnTo>
                    <a:pt x="1703312" y="1869669"/>
                  </a:lnTo>
                  <a:lnTo>
                    <a:pt x="1702400" y="1865340"/>
                  </a:lnTo>
                  <a:lnTo>
                    <a:pt x="1699351" y="1863252"/>
                  </a:lnTo>
                  <a:lnTo>
                    <a:pt x="1695303" y="1860737"/>
                  </a:lnTo>
                  <a:lnTo>
                    <a:pt x="1692254" y="1858649"/>
                  </a:lnTo>
                  <a:close/>
                </a:path>
                <a:path w="18209895" h="10427970">
                  <a:moveTo>
                    <a:pt x="11394840" y="5995482"/>
                  </a:moveTo>
                  <a:lnTo>
                    <a:pt x="11390890" y="5994585"/>
                  </a:lnTo>
                  <a:lnTo>
                    <a:pt x="11383223" y="5991314"/>
                  </a:lnTo>
                  <a:lnTo>
                    <a:pt x="11379469" y="5993653"/>
                  </a:lnTo>
                  <a:lnTo>
                    <a:pt x="11378047" y="5996986"/>
                  </a:lnTo>
                  <a:lnTo>
                    <a:pt x="11377417" y="5999080"/>
                  </a:lnTo>
                  <a:lnTo>
                    <a:pt x="11377101" y="6000128"/>
                  </a:lnTo>
                  <a:lnTo>
                    <a:pt x="11378630" y="6003931"/>
                  </a:lnTo>
                  <a:lnTo>
                    <a:pt x="11381962" y="6005353"/>
                  </a:lnTo>
                  <a:lnTo>
                    <a:pt x="11382439" y="6005162"/>
                  </a:lnTo>
                  <a:lnTo>
                    <a:pt x="11390103" y="6008431"/>
                  </a:lnTo>
                  <a:lnTo>
                    <a:pt x="11393860" y="6006094"/>
                  </a:lnTo>
                  <a:lnTo>
                    <a:pt x="11396703" y="5999428"/>
                  </a:lnTo>
                  <a:lnTo>
                    <a:pt x="11394840" y="5995482"/>
                  </a:lnTo>
                  <a:close/>
                </a:path>
                <a:path w="18209895" h="10427970">
                  <a:moveTo>
                    <a:pt x="12193153" y="6334045"/>
                  </a:moveTo>
                  <a:lnTo>
                    <a:pt x="12189015" y="6335433"/>
                  </a:lnTo>
                  <a:lnTo>
                    <a:pt x="12185505" y="6341814"/>
                  </a:lnTo>
                  <a:lnTo>
                    <a:pt x="12186749" y="6346284"/>
                  </a:lnTo>
                  <a:lnTo>
                    <a:pt x="12189798" y="6348373"/>
                  </a:lnTo>
                  <a:lnTo>
                    <a:pt x="12198132" y="6351928"/>
                  </a:lnTo>
                  <a:lnTo>
                    <a:pt x="12201794" y="6350732"/>
                  </a:lnTo>
                  <a:lnTo>
                    <a:pt x="12205304" y="6344350"/>
                  </a:lnTo>
                  <a:lnTo>
                    <a:pt x="12204058" y="6339879"/>
                  </a:lnTo>
                  <a:lnTo>
                    <a:pt x="12201009" y="6337790"/>
                  </a:lnTo>
                  <a:lnTo>
                    <a:pt x="12196678" y="6335943"/>
                  </a:lnTo>
                  <a:lnTo>
                    <a:pt x="12193153" y="6334045"/>
                  </a:lnTo>
                  <a:close/>
                </a:path>
                <a:path w="18209895" h="10427970">
                  <a:moveTo>
                    <a:pt x="11478344" y="6023222"/>
                  </a:moveTo>
                  <a:lnTo>
                    <a:pt x="11474726" y="6022467"/>
                  </a:lnTo>
                  <a:lnTo>
                    <a:pt x="11470393" y="6020619"/>
                  </a:lnTo>
                  <a:lnTo>
                    <a:pt x="11466585" y="6019388"/>
                  </a:lnTo>
                  <a:lnTo>
                    <a:pt x="11462972" y="6021393"/>
                  </a:lnTo>
                  <a:lnTo>
                    <a:pt x="11461550" y="6024726"/>
                  </a:lnTo>
                  <a:lnTo>
                    <a:pt x="11460788" y="6027158"/>
                  </a:lnTo>
                  <a:lnTo>
                    <a:pt x="11460462" y="6028201"/>
                  </a:lnTo>
                  <a:lnTo>
                    <a:pt x="11461991" y="6032005"/>
                  </a:lnTo>
                  <a:lnTo>
                    <a:pt x="11465324" y="6033427"/>
                  </a:lnTo>
                  <a:lnTo>
                    <a:pt x="11465466" y="6033093"/>
                  </a:lnTo>
                  <a:lnTo>
                    <a:pt x="11470133" y="6035084"/>
                  </a:lnTo>
                  <a:lnTo>
                    <a:pt x="11473941" y="6036315"/>
                  </a:lnTo>
                  <a:lnTo>
                    <a:pt x="11477554" y="6034309"/>
                  </a:lnTo>
                  <a:lnTo>
                    <a:pt x="11478975" y="6030977"/>
                  </a:lnTo>
                  <a:lnTo>
                    <a:pt x="11480206" y="6027168"/>
                  </a:lnTo>
                  <a:lnTo>
                    <a:pt x="11478344" y="6023222"/>
                  </a:lnTo>
                  <a:close/>
                </a:path>
                <a:path w="18209895" h="10427970">
                  <a:moveTo>
                    <a:pt x="12115620" y="6292305"/>
                  </a:moveTo>
                  <a:lnTo>
                    <a:pt x="12111151" y="6293551"/>
                  </a:lnTo>
                  <a:lnTo>
                    <a:pt x="12109729" y="6296885"/>
                  </a:lnTo>
                  <a:lnTo>
                    <a:pt x="12107974" y="6300075"/>
                  </a:lnTo>
                  <a:lnTo>
                    <a:pt x="12109360" y="6304212"/>
                  </a:lnTo>
                  <a:lnTo>
                    <a:pt x="12112409" y="6306300"/>
                  </a:lnTo>
                  <a:lnTo>
                    <a:pt x="12120408" y="6309712"/>
                  </a:lnTo>
                  <a:lnTo>
                    <a:pt x="12124404" y="6308659"/>
                  </a:lnTo>
                  <a:lnTo>
                    <a:pt x="12125826" y="6305326"/>
                  </a:lnTo>
                  <a:lnTo>
                    <a:pt x="12127581" y="6302135"/>
                  </a:lnTo>
                  <a:lnTo>
                    <a:pt x="12126192" y="6297997"/>
                  </a:lnTo>
                  <a:lnTo>
                    <a:pt x="12123144" y="6295909"/>
                  </a:lnTo>
                  <a:lnTo>
                    <a:pt x="12118810" y="6294060"/>
                  </a:lnTo>
                  <a:lnTo>
                    <a:pt x="12115620" y="6292305"/>
                  </a:lnTo>
                  <a:close/>
                </a:path>
                <a:path w="18209895" h="10427970">
                  <a:moveTo>
                    <a:pt x="11561660" y="6053247"/>
                  </a:moveTo>
                  <a:lnTo>
                    <a:pt x="11557852" y="6052017"/>
                  </a:lnTo>
                  <a:lnTo>
                    <a:pt x="11553519" y="6050169"/>
                  </a:lnTo>
                  <a:lnTo>
                    <a:pt x="11549710" y="6048938"/>
                  </a:lnTo>
                  <a:lnTo>
                    <a:pt x="11546098" y="6050942"/>
                  </a:lnTo>
                  <a:lnTo>
                    <a:pt x="11544676" y="6054276"/>
                  </a:lnTo>
                  <a:lnTo>
                    <a:pt x="11543914" y="6056708"/>
                  </a:lnTo>
                  <a:lnTo>
                    <a:pt x="11543588" y="6057750"/>
                  </a:lnTo>
                  <a:lnTo>
                    <a:pt x="11545116" y="6061555"/>
                  </a:lnTo>
                  <a:lnTo>
                    <a:pt x="11548450" y="6062977"/>
                  </a:lnTo>
                  <a:lnTo>
                    <a:pt x="11548592" y="6062643"/>
                  </a:lnTo>
                  <a:lnTo>
                    <a:pt x="11553258" y="6064634"/>
                  </a:lnTo>
                  <a:lnTo>
                    <a:pt x="11557068" y="6065865"/>
                  </a:lnTo>
                  <a:lnTo>
                    <a:pt x="11560680" y="6063860"/>
                  </a:lnTo>
                  <a:lnTo>
                    <a:pt x="11562101" y="6060527"/>
                  </a:lnTo>
                  <a:lnTo>
                    <a:pt x="11562863" y="6058093"/>
                  </a:lnTo>
                  <a:lnTo>
                    <a:pt x="11563190" y="6057051"/>
                  </a:lnTo>
                  <a:lnTo>
                    <a:pt x="11561660" y="6053247"/>
                  </a:lnTo>
                  <a:close/>
                </a:path>
                <a:path w="18209895" h="10427970">
                  <a:moveTo>
                    <a:pt x="1618374" y="1810193"/>
                  </a:moveTo>
                  <a:lnTo>
                    <a:pt x="1614046" y="1811105"/>
                  </a:lnTo>
                  <a:lnTo>
                    <a:pt x="1610078" y="1816897"/>
                  </a:lnTo>
                  <a:lnTo>
                    <a:pt x="1609869" y="1817202"/>
                  </a:lnTo>
                  <a:lnTo>
                    <a:pt x="1610781" y="1821531"/>
                  </a:lnTo>
                  <a:lnTo>
                    <a:pt x="1613829" y="1823619"/>
                  </a:lnTo>
                  <a:lnTo>
                    <a:pt x="1617878" y="1826134"/>
                  </a:lnTo>
                  <a:lnTo>
                    <a:pt x="1621877" y="1827840"/>
                  </a:lnTo>
                  <a:lnTo>
                    <a:pt x="1625397" y="1826977"/>
                  </a:lnTo>
                  <a:lnTo>
                    <a:pt x="1627127" y="1824564"/>
                  </a:lnTo>
                  <a:lnTo>
                    <a:pt x="1629432" y="1821213"/>
                  </a:lnTo>
                  <a:lnTo>
                    <a:pt x="1628520" y="1816885"/>
                  </a:lnTo>
                  <a:lnTo>
                    <a:pt x="1625472" y="1814797"/>
                  </a:lnTo>
                  <a:lnTo>
                    <a:pt x="1621423" y="1812282"/>
                  </a:lnTo>
                  <a:lnTo>
                    <a:pt x="1618374" y="1810193"/>
                  </a:lnTo>
                  <a:close/>
                </a:path>
                <a:path w="18209895" h="10427970">
                  <a:moveTo>
                    <a:pt x="12044901" y="6255836"/>
                  </a:moveTo>
                  <a:lnTo>
                    <a:pt x="12037234" y="6252566"/>
                  </a:lnTo>
                  <a:lnTo>
                    <a:pt x="12032764" y="6253811"/>
                  </a:lnTo>
                  <a:lnTo>
                    <a:pt x="12029779" y="6260810"/>
                  </a:lnTo>
                  <a:lnTo>
                    <a:pt x="12031165" y="6264947"/>
                  </a:lnTo>
                  <a:lnTo>
                    <a:pt x="12034355" y="6266701"/>
                  </a:lnTo>
                  <a:lnTo>
                    <a:pt x="12042355" y="6270114"/>
                  </a:lnTo>
                  <a:lnTo>
                    <a:pt x="12046493" y="6268728"/>
                  </a:lnTo>
                  <a:lnTo>
                    <a:pt x="12049479" y="6261728"/>
                  </a:lnTo>
                  <a:lnTo>
                    <a:pt x="12048092" y="6257591"/>
                  </a:lnTo>
                  <a:lnTo>
                    <a:pt x="12044901" y="6255836"/>
                  </a:lnTo>
                  <a:close/>
                </a:path>
                <a:path w="18209895" h="10427970">
                  <a:moveTo>
                    <a:pt x="11643693" y="6083513"/>
                  </a:moveTo>
                  <a:lnTo>
                    <a:pt x="11636029" y="6080243"/>
                  </a:lnTo>
                  <a:lnTo>
                    <a:pt x="11632553" y="6079154"/>
                  </a:lnTo>
                  <a:lnTo>
                    <a:pt x="11628605" y="6081016"/>
                  </a:lnTo>
                  <a:lnTo>
                    <a:pt x="11627184" y="6084349"/>
                  </a:lnTo>
                  <a:lnTo>
                    <a:pt x="11626313" y="6087129"/>
                  </a:lnTo>
                  <a:lnTo>
                    <a:pt x="11626095" y="6087824"/>
                  </a:lnTo>
                  <a:lnTo>
                    <a:pt x="11627625" y="6091628"/>
                  </a:lnTo>
                  <a:lnTo>
                    <a:pt x="11635291" y="6094898"/>
                  </a:lnTo>
                  <a:lnTo>
                    <a:pt x="11638766" y="6095987"/>
                  </a:lnTo>
                  <a:lnTo>
                    <a:pt x="11642711" y="6094124"/>
                  </a:lnTo>
                  <a:lnTo>
                    <a:pt x="11644133" y="6090791"/>
                  </a:lnTo>
                  <a:lnTo>
                    <a:pt x="11645004" y="6088011"/>
                  </a:lnTo>
                  <a:lnTo>
                    <a:pt x="11645221" y="6087316"/>
                  </a:lnTo>
                  <a:lnTo>
                    <a:pt x="11643693" y="6083513"/>
                  </a:lnTo>
                  <a:close/>
                </a:path>
                <a:path w="18209895" h="10427970">
                  <a:moveTo>
                    <a:pt x="11958139" y="6214493"/>
                  </a:moveTo>
                  <a:lnTo>
                    <a:pt x="11953859" y="6216213"/>
                  </a:lnTo>
                  <a:lnTo>
                    <a:pt x="11952087" y="6220184"/>
                  </a:lnTo>
                  <a:lnTo>
                    <a:pt x="11950684" y="6222737"/>
                  </a:lnTo>
                  <a:lnTo>
                    <a:pt x="11952261" y="6227350"/>
                  </a:lnTo>
                  <a:lnTo>
                    <a:pt x="11963593" y="6232184"/>
                  </a:lnTo>
                  <a:lnTo>
                    <a:pt x="11967731" y="6230797"/>
                  </a:lnTo>
                  <a:lnTo>
                    <a:pt x="11969504" y="6226826"/>
                  </a:lnTo>
                  <a:lnTo>
                    <a:pt x="11970908" y="6224273"/>
                  </a:lnTo>
                  <a:lnTo>
                    <a:pt x="11969330" y="6219660"/>
                  </a:lnTo>
                  <a:lnTo>
                    <a:pt x="11961664" y="6216390"/>
                  </a:lnTo>
                  <a:lnTo>
                    <a:pt x="11958139" y="6214493"/>
                  </a:lnTo>
                  <a:close/>
                </a:path>
                <a:path w="18209895" h="10427970">
                  <a:moveTo>
                    <a:pt x="11725350" y="6115586"/>
                  </a:moveTo>
                  <a:lnTo>
                    <a:pt x="11714351" y="6110895"/>
                  </a:lnTo>
                  <a:lnTo>
                    <a:pt x="11710404" y="6112757"/>
                  </a:lnTo>
                  <a:lnTo>
                    <a:pt x="11707560" y="6119424"/>
                  </a:lnTo>
                  <a:lnTo>
                    <a:pt x="11709424" y="6123369"/>
                  </a:lnTo>
                  <a:lnTo>
                    <a:pt x="11720423" y="6128061"/>
                  </a:lnTo>
                  <a:lnTo>
                    <a:pt x="11724368" y="6126198"/>
                  </a:lnTo>
                  <a:lnTo>
                    <a:pt x="11727212" y="6119532"/>
                  </a:lnTo>
                  <a:lnTo>
                    <a:pt x="11725350" y="6115586"/>
                  </a:lnTo>
                  <a:close/>
                </a:path>
                <a:path w="18209895" h="10427970">
                  <a:moveTo>
                    <a:pt x="11888522" y="6182827"/>
                  </a:moveTo>
                  <a:lnTo>
                    <a:pt x="11877523" y="6178136"/>
                  </a:lnTo>
                  <a:lnTo>
                    <a:pt x="11873244" y="6179855"/>
                  </a:lnTo>
                  <a:lnTo>
                    <a:pt x="11870401" y="6186522"/>
                  </a:lnTo>
                  <a:lnTo>
                    <a:pt x="11872121" y="6190800"/>
                  </a:lnTo>
                  <a:lnTo>
                    <a:pt x="11883120" y="6195492"/>
                  </a:lnTo>
                  <a:lnTo>
                    <a:pt x="11887399" y="6193773"/>
                  </a:lnTo>
                  <a:lnTo>
                    <a:pt x="11890243" y="6187106"/>
                  </a:lnTo>
                  <a:lnTo>
                    <a:pt x="11888522" y="6182827"/>
                  </a:lnTo>
                  <a:close/>
                </a:path>
                <a:path w="18209895" h="10427970">
                  <a:moveTo>
                    <a:pt x="11807530" y="6148279"/>
                  </a:moveTo>
                  <a:lnTo>
                    <a:pt x="11796197" y="6143445"/>
                  </a:lnTo>
                  <a:lnTo>
                    <a:pt x="11792251" y="6145306"/>
                  </a:lnTo>
                  <a:lnTo>
                    <a:pt x="11789265" y="6152305"/>
                  </a:lnTo>
                  <a:lnTo>
                    <a:pt x="11791128" y="6156252"/>
                  </a:lnTo>
                  <a:lnTo>
                    <a:pt x="11802461" y="6161086"/>
                  </a:lnTo>
                  <a:lnTo>
                    <a:pt x="11806406" y="6159224"/>
                  </a:lnTo>
                  <a:lnTo>
                    <a:pt x="11809392" y="6152224"/>
                  </a:lnTo>
                  <a:lnTo>
                    <a:pt x="11807530" y="6148279"/>
                  </a:lnTo>
                  <a:close/>
                </a:path>
                <a:path w="18209895" h="10427970">
                  <a:moveTo>
                    <a:pt x="1545730" y="1760690"/>
                  </a:moveTo>
                  <a:lnTo>
                    <a:pt x="1541402" y="1761601"/>
                  </a:lnTo>
                  <a:lnTo>
                    <a:pt x="1537225" y="1767699"/>
                  </a:lnTo>
                  <a:lnTo>
                    <a:pt x="1538136" y="1772027"/>
                  </a:lnTo>
                  <a:lnTo>
                    <a:pt x="1541185" y="1774116"/>
                  </a:lnTo>
                  <a:lnTo>
                    <a:pt x="1545092" y="1776964"/>
                  </a:lnTo>
                  <a:lnTo>
                    <a:pt x="1549091" y="1778670"/>
                  </a:lnTo>
                  <a:lnTo>
                    <a:pt x="1552611" y="1777808"/>
                  </a:lnTo>
                  <a:lnTo>
                    <a:pt x="1554557" y="1775092"/>
                  </a:lnTo>
                  <a:lnTo>
                    <a:pt x="1556645" y="1772043"/>
                  </a:lnTo>
                  <a:lnTo>
                    <a:pt x="1555734" y="1767715"/>
                  </a:lnTo>
                  <a:lnTo>
                    <a:pt x="1552685" y="1765627"/>
                  </a:lnTo>
                  <a:lnTo>
                    <a:pt x="1548778" y="1762778"/>
                  </a:lnTo>
                  <a:lnTo>
                    <a:pt x="1545730" y="1760690"/>
                  </a:lnTo>
                  <a:close/>
                </a:path>
                <a:path w="18209895" h="10427970">
                  <a:moveTo>
                    <a:pt x="1473370" y="1710520"/>
                  </a:moveTo>
                  <a:lnTo>
                    <a:pt x="1469041" y="1711431"/>
                  </a:lnTo>
                  <a:lnTo>
                    <a:pt x="1464865" y="1717529"/>
                  </a:lnTo>
                  <a:lnTo>
                    <a:pt x="1465776" y="1721857"/>
                  </a:lnTo>
                  <a:lnTo>
                    <a:pt x="1468824" y="1723946"/>
                  </a:lnTo>
                  <a:lnTo>
                    <a:pt x="1472731" y="1726794"/>
                  </a:lnTo>
                  <a:lnTo>
                    <a:pt x="1476730" y="1728500"/>
                  </a:lnTo>
                  <a:lnTo>
                    <a:pt x="1480250" y="1727637"/>
                  </a:lnTo>
                  <a:lnTo>
                    <a:pt x="1482196" y="1724922"/>
                  </a:lnTo>
                  <a:lnTo>
                    <a:pt x="1484285" y="1721873"/>
                  </a:lnTo>
                  <a:lnTo>
                    <a:pt x="1483374" y="1717545"/>
                  </a:lnTo>
                  <a:lnTo>
                    <a:pt x="1480325" y="1715456"/>
                  </a:lnTo>
                  <a:lnTo>
                    <a:pt x="1476418" y="1712608"/>
                  </a:lnTo>
                  <a:lnTo>
                    <a:pt x="1473370" y="1710520"/>
                  </a:lnTo>
                  <a:close/>
                </a:path>
                <a:path w="18209895" h="10427970">
                  <a:moveTo>
                    <a:pt x="1402245" y="1659301"/>
                  </a:moveTo>
                  <a:lnTo>
                    <a:pt x="1397916" y="1660213"/>
                  </a:lnTo>
                  <a:lnTo>
                    <a:pt x="1395828" y="1663261"/>
                  </a:lnTo>
                  <a:lnTo>
                    <a:pt x="1393264" y="1666501"/>
                  </a:lnTo>
                  <a:lnTo>
                    <a:pt x="1394175" y="1670829"/>
                  </a:lnTo>
                  <a:lnTo>
                    <a:pt x="1397224" y="1672918"/>
                  </a:lnTo>
                  <a:lnTo>
                    <a:pt x="1401131" y="1675766"/>
                  </a:lnTo>
                  <a:lnTo>
                    <a:pt x="1402464" y="1676334"/>
                  </a:lnTo>
                  <a:lnTo>
                    <a:pt x="1402655" y="1676809"/>
                  </a:lnTo>
                  <a:lnTo>
                    <a:pt x="1405322" y="1677947"/>
                  </a:lnTo>
                  <a:lnTo>
                    <a:pt x="1408841" y="1677085"/>
                  </a:lnTo>
                  <a:lnTo>
                    <a:pt x="1410788" y="1674369"/>
                  </a:lnTo>
                  <a:lnTo>
                    <a:pt x="1413351" y="1671130"/>
                  </a:lnTo>
                  <a:lnTo>
                    <a:pt x="1412440" y="1666802"/>
                  </a:lnTo>
                  <a:lnTo>
                    <a:pt x="1409391" y="1664713"/>
                  </a:lnTo>
                  <a:lnTo>
                    <a:pt x="1405484" y="1661865"/>
                  </a:lnTo>
                  <a:lnTo>
                    <a:pt x="1402245" y="1659301"/>
                  </a:lnTo>
                  <a:close/>
                </a:path>
                <a:path w="18209895" h="10427970">
                  <a:moveTo>
                    <a:pt x="1331262" y="1607748"/>
                  </a:moveTo>
                  <a:lnTo>
                    <a:pt x="1326743" y="1608185"/>
                  </a:lnTo>
                  <a:lnTo>
                    <a:pt x="1322566" y="1614282"/>
                  </a:lnTo>
                  <a:lnTo>
                    <a:pt x="1323002" y="1618801"/>
                  </a:lnTo>
                  <a:lnTo>
                    <a:pt x="1326051" y="1620890"/>
                  </a:lnTo>
                  <a:lnTo>
                    <a:pt x="1329957" y="1623737"/>
                  </a:lnTo>
                  <a:lnTo>
                    <a:pt x="1331291" y="1624306"/>
                  </a:lnTo>
                  <a:lnTo>
                    <a:pt x="1331481" y="1624782"/>
                  </a:lnTo>
                  <a:lnTo>
                    <a:pt x="1334148" y="1625920"/>
                  </a:lnTo>
                  <a:lnTo>
                    <a:pt x="1337668" y="1625057"/>
                  </a:lnTo>
                  <a:lnTo>
                    <a:pt x="1339614" y="1622342"/>
                  </a:lnTo>
                  <a:lnTo>
                    <a:pt x="1341702" y="1619293"/>
                  </a:lnTo>
                  <a:lnTo>
                    <a:pt x="1341266" y="1614774"/>
                  </a:lnTo>
                  <a:lnTo>
                    <a:pt x="1338218" y="1612685"/>
                  </a:lnTo>
                  <a:lnTo>
                    <a:pt x="1334311" y="1609837"/>
                  </a:lnTo>
                  <a:lnTo>
                    <a:pt x="1331262" y="1607748"/>
                  </a:lnTo>
                  <a:close/>
                </a:path>
                <a:path w="18209895" h="10427970">
                  <a:moveTo>
                    <a:pt x="1260657" y="1554388"/>
                  </a:moveTo>
                  <a:lnTo>
                    <a:pt x="1256471" y="1554966"/>
                  </a:lnTo>
                  <a:lnTo>
                    <a:pt x="1254049" y="1557872"/>
                  </a:lnTo>
                  <a:lnTo>
                    <a:pt x="1251961" y="1560920"/>
                  </a:lnTo>
                  <a:lnTo>
                    <a:pt x="1252539" y="1565107"/>
                  </a:lnTo>
                  <a:lnTo>
                    <a:pt x="1255445" y="1567528"/>
                  </a:lnTo>
                  <a:lnTo>
                    <a:pt x="1259352" y="1570376"/>
                  </a:lnTo>
                  <a:lnTo>
                    <a:pt x="1263685" y="1572225"/>
                  </a:lnTo>
                  <a:lnTo>
                    <a:pt x="1267062" y="1571696"/>
                  </a:lnTo>
                  <a:lnTo>
                    <a:pt x="1269008" y="1568980"/>
                  </a:lnTo>
                  <a:lnTo>
                    <a:pt x="1271097" y="1565932"/>
                  </a:lnTo>
                  <a:lnTo>
                    <a:pt x="1270519" y="1561745"/>
                  </a:lnTo>
                  <a:lnTo>
                    <a:pt x="1267612" y="1559324"/>
                  </a:lnTo>
                  <a:lnTo>
                    <a:pt x="1263706" y="1556476"/>
                  </a:lnTo>
                  <a:lnTo>
                    <a:pt x="1260657" y="1554388"/>
                  </a:lnTo>
                  <a:close/>
                </a:path>
                <a:path w="18209895" h="10427970">
                  <a:moveTo>
                    <a:pt x="1191336" y="1500786"/>
                  </a:moveTo>
                  <a:lnTo>
                    <a:pt x="1187150" y="1501364"/>
                  </a:lnTo>
                  <a:lnTo>
                    <a:pt x="1182306" y="1507178"/>
                  </a:lnTo>
                  <a:lnTo>
                    <a:pt x="1182885" y="1511363"/>
                  </a:lnTo>
                  <a:lnTo>
                    <a:pt x="1185791" y="1513785"/>
                  </a:lnTo>
                  <a:lnTo>
                    <a:pt x="1189697" y="1516634"/>
                  </a:lnTo>
                  <a:lnTo>
                    <a:pt x="1191364" y="1517344"/>
                  </a:lnTo>
                  <a:lnTo>
                    <a:pt x="1191222" y="1517677"/>
                  </a:lnTo>
                  <a:lnTo>
                    <a:pt x="1193888" y="1518815"/>
                  </a:lnTo>
                  <a:lnTo>
                    <a:pt x="1197408" y="1517952"/>
                  </a:lnTo>
                  <a:lnTo>
                    <a:pt x="1199212" y="1515570"/>
                  </a:lnTo>
                  <a:lnTo>
                    <a:pt x="1201634" y="1512664"/>
                  </a:lnTo>
                  <a:lnTo>
                    <a:pt x="1201056" y="1508478"/>
                  </a:lnTo>
                  <a:lnTo>
                    <a:pt x="1198149" y="1506056"/>
                  </a:lnTo>
                  <a:lnTo>
                    <a:pt x="1194243" y="1503208"/>
                  </a:lnTo>
                  <a:lnTo>
                    <a:pt x="1191336" y="1500786"/>
                  </a:lnTo>
                  <a:close/>
                </a:path>
                <a:path w="18209895" h="10427970">
                  <a:moveTo>
                    <a:pt x="1123059" y="1445660"/>
                  </a:moveTo>
                  <a:lnTo>
                    <a:pt x="1118873" y="1446239"/>
                  </a:lnTo>
                  <a:lnTo>
                    <a:pt x="1114030" y="1452052"/>
                  </a:lnTo>
                  <a:lnTo>
                    <a:pt x="1114608" y="1456238"/>
                  </a:lnTo>
                  <a:lnTo>
                    <a:pt x="1121279" y="1461841"/>
                  </a:lnTo>
                  <a:lnTo>
                    <a:pt x="1122945" y="1462552"/>
                  </a:lnTo>
                  <a:lnTo>
                    <a:pt x="1122803" y="1462885"/>
                  </a:lnTo>
                  <a:lnTo>
                    <a:pt x="1125469" y="1464023"/>
                  </a:lnTo>
                  <a:lnTo>
                    <a:pt x="1128989" y="1463160"/>
                  </a:lnTo>
                  <a:lnTo>
                    <a:pt x="1130793" y="1460778"/>
                  </a:lnTo>
                  <a:lnTo>
                    <a:pt x="1133215" y="1457872"/>
                  </a:lnTo>
                  <a:lnTo>
                    <a:pt x="1132637" y="1453686"/>
                  </a:lnTo>
                  <a:lnTo>
                    <a:pt x="1123059" y="1445660"/>
                  </a:lnTo>
                  <a:close/>
                </a:path>
                <a:path w="18209895" h="10427970">
                  <a:moveTo>
                    <a:pt x="1055352" y="1389202"/>
                  </a:moveTo>
                  <a:lnTo>
                    <a:pt x="1050832" y="1389637"/>
                  </a:lnTo>
                  <a:lnTo>
                    <a:pt x="1045989" y="1395451"/>
                  </a:lnTo>
                  <a:lnTo>
                    <a:pt x="1046425" y="1399970"/>
                  </a:lnTo>
                  <a:lnTo>
                    <a:pt x="1053096" y="1405573"/>
                  </a:lnTo>
                  <a:lnTo>
                    <a:pt x="1057762" y="1407563"/>
                  </a:lnTo>
                  <a:lnTo>
                    <a:pt x="1061139" y="1407034"/>
                  </a:lnTo>
                  <a:lnTo>
                    <a:pt x="1062943" y="1404652"/>
                  </a:lnTo>
                  <a:lnTo>
                    <a:pt x="1065365" y="1401746"/>
                  </a:lnTo>
                  <a:lnTo>
                    <a:pt x="1064929" y="1397226"/>
                  </a:lnTo>
                  <a:lnTo>
                    <a:pt x="1055352" y="1389202"/>
                  </a:lnTo>
                  <a:close/>
                </a:path>
                <a:path w="18209895" h="10427970">
                  <a:moveTo>
                    <a:pt x="988595" y="1332360"/>
                  </a:moveTo>
                  <a:lnTo>
                    <a:pt x="984218" y="1332463"/>
                  </a:lnTo>
                  <a:lnTo>
                    <a:pt x="979374" y="1338276"/>
                  </a:lnTo>
                  <a:lnTo>
                    <a:pt x="979477" y="1342653"/>
                  </a:lnTo>
                  <a:lnTo>
                    <a:pt x="986148" y="1348256"/>
                  </a:lnTo>
                  <a:lnTo>
                    <a:pt x="988148" y="1349109"/>
                  </a:lnTo>
                  <a:lnTo>
                    <a:pt x="988005" y="1349443"/>
                  </a:lnTo>
                  <a:lnTo>
                    <a:pt x="990672" y="1350580"/>
                  </a:lnTo>
                  <a:lnTo>
                    <a:pt x="993715" y="1349909"/>
                  </a:lnTo>
                  <a:lnTo>
                    <a:pt x="995853" y="1347669"/>
                  </a:lnTo>
                  <a:lnTo>
                    <a:pt x="998275" y="1344763"/>
                  </a:lnTo>
                  <a:lnTo>
                    <a:pt x="998172" y="1340385"/>
                  </a:lnTo>
                  <a:lnTo>
                    <a:pt x="988595" y="1332360"/>
                  </a:lnTo>
                  <a:close/>
                </a:path>
                <a:path w="18209895" h="10427970">
                  <a:moveTo>
                    <a:pt x="923024" y="1273662"/>
                  </a:moveTo>
                  <a:lnTo>
                    <a:pt x="918647" y="1273764"/>
                  </a:lnTo>
                  <a:lnTo>
                    <a:pt x="913804" y="1279577"/>
                  </a:lnTo>
                  <a:lnTo>
                    <a:pt x="913906" y="1283955"/>
                  </a:lnTo>
                  <a:lnTo>
                    <a:pt x="920577" y="1289558"/>
                  </a:lnTo>
                  <a:lnTo>
                    <a:pt x="921101" y="1290176"/>
                  </a:lnTo>
                  <a:lnTo>
                    <a:pt x="924768" y="1291740"/>
                  </a:lnTo>
                  <a:lnTo>
                    <a:pt x="927812" y="1291068"/>
                  </a:lnTo>
                  <a:lnTo>
                    <a:pt x="929949" y="1288829"/>
                  </a:lnTo>
                  <a:lnTo>
                    <a:pt x="932371" y="1285921"/>
                  </a:lnTo>
                  <a:lnTo>
                    <a:pt x="932268" y="1281545"/>
                  </a:lnTo>
                  <a:lnTo>
                    <a:pt x="929362" y="1279123"/>
                  </a:lnTo>
                  <a:lnTo>
                    <a:pt x="925931" y="1276083"/>
                  </a:lnTo>
                  <a:lnTo>
                    <a:pt x="923024" y="1273662"/>
                  </a:lnTo>
                  <a:close/>
                </a:path>
                <a:path w="18209895" h="10427970">
                  <a:moveTo>
                    <a:pt x="859022" y="1214057"/>
                  </a:moveTo>
                  <a:lnTo>
                    <a:pt x="854978" y="1214301"/>
                  </a:lnTo>
                  <a:lnTo>
                    <a:pt x="849468" y="1219830"/>
                  </a:lnTo>
                  <a:lnTo>
                    <a:pt x="849713" y="1223873"/>
                  </a:lnTo>
                  <a:lnTo>
                    <a:pt x="852477" y="1226629"/>
                  </a:lnTo>
                  <a:lnTo>
                    <a:pt x="855766" y="1230002"/>
                  </a:lnTo>
                  <a:lnTo>
                    <a:pt x="856292" y="1230620"/>
                  </a:lnTo>
                  <a:lnTo>
                    <a:pt x="860290" y="1232326"/>
                  </a:lnTo>
                  <a:lnTo>
                    <a:pt x="863192" y="1231987"/>
                  </a:lnTo>
                  <a:lnTo>
                    <a:pt x="865330" y="1229747"/>
                  </a:lnTo>
                  <a:lnTo>
                    <a:pt x="868085" y="1226983"/>
                  </a:lnTo>
                  <a:lnTo>
                    <a:pt x="867840" y="1222940"/>
                  </a:lnTo>
                  <a:lnTo>
                    <a:pt x="865075" y="1220184"/>
                  </a:lnTo>
                  <a:lnTo>
                    <a:pt x="861787" y="1216811"/>
                  </a:lnTo>
                  <a:lnTo>
                    <a:pt x="859022" y="1214057"/>
                  </a:lnTo>
                  <a:close/>
                </a:path>
                <a:path w="18209895" h="10427970">
                  <a:moveTo>
                    <a:pt x="795447" y="1153451"/>
                  </a:moveTo>
                  <a:lnTo>
                    <a:pt x="791070" y="1153554"/>
                  </a:lnTo>
                  <a:lnTo>
                    <a:pt x="788315" y="1156318"/>
                  </a:lnTo>
                  <a:lnTo>
                    <a:pt x="785702" y="1158749"/>
                  </a:lnTo>
                  <a:lnTo>
                    <a:pt x="785804" y="1163126"/>
                  </a:lnTo>
                  <a:lnTo>
                    <a:pt x="788569" y="1165881"/>
                  </a:lnTo>
                  <a:lnTo>
                    <a:pt x="791857" y="1169254"/>
                  </a:lnTo>
                  <a:lnTo>
                    <a:pt x="792382" y="1169872"/>
                  </a:lnTo>
                  <a:lnTo>
                    <a:pt x="796382" y="1171578"/>
                  </a:lnTo>
                  <a:lnTo>
                    <a:pt x="799283" y="1171240"/>
                  </a:lnTo>
                  <a:lnTo>
                    <a:pt x="801420" y="1169001"/>
                  </a:lnTo>
                  <a:lnTo>
                    <a:pt x="804034" y="1166569"/>
                  </a:lnTo>
                  <a:lnTo>
                    <a:pt x="803931" y="1162191"/>
                  </a:lnTo>
                  <a:lnTo>
                    <a:pt x="801167" y="1159437"/>
                  </a:lnTo>
                  <a:lnTo>
                    <a:pt x="797878" y="1156064"/>
                  </a:lnTo>
                  <a:lnTo>
                    <a:pt x="795447" y="1153451"/>
                  </a:lnTo>
                  <a:close/>
                </a:path>
                <a:path w="18209895" h="10427970">
                  <a:moveTo>
                    <a:pt x="733249" y="1091463"/>
                  </a:moveTo>
                  <a:lnTo>
                    <a:pt x="729014" y="1091233"/>
                  </a:lnTo>
                  <a:lnTo>
                    <a:pt x="723504" y="1096761"/>
                  </a:lnTo>
                  <a:lnTo>
                    <a:pt x="723274" y="1100996"/>
                  </a:lnTo>
                  <a:lnTo>
                    <a:pt x="726038" y="1103751"/>
                  </a:lnTo>
                  <a:lnTo>
                    <a:pt x="729326" y="1107124"/>
                  </a:lnTo>
                  <a:lnTo>
                    <a:pt x="729851" y="1107742"/>
                  </a:lnTo>
                  <a:lnTo>
                    <a:pt x="731517" y="1108453"/>
                  </a:lnTo>
                  <a:lnTo>
                    <a:pt x="731375" y="1108786"/>
                  </a:lnTo>
                  <a:lnTo>
                    <a:pt x="734042" y="1109924"/>
                  </a:lnTo>
                  <a:lnTo>
                    <a:pt x="737086" y="1109252"/>
                  </a:lnTo>
                  <a:lnTo>
                    <a:pt x="739081" y="1107345"/>
                  </a:lnTo>
                  <a:lnTo>
                    <a:pt x="741836" y="1104581"/>
                  </a:lnTo>
                  <a:lnTo>
                    <a:pt x="742066" y="1100346"/>
                  </a:lnTo>
                  <a:lnTo>
                    <a:pt x="739302" y="1097591"/>
                  </a:lnTo>
                  <a:lnTo>
                    <a:pt x="736013" y="1094218"/>
                  </a:lnTo>
                  <a:lnTo>
                    <a:pt x="733249" y="1091463"/>
                  </a:lnTo>
                  <a:close/>
                </a:path>
                <a:path w="18209895" h="10427970">
                  <a:moveTo>
                    <a:pt x="671762" y="1027810"/>
                  </a:moveTo>
                  <a:lnTo>
                    <a:pt x="667527" y="1027579"/>
                  </a:lnTo>
                  <a:lnTo>
                    <a:pt x="662017" y="1033108"/>
                  </a:lnTo>
                  <a:lnTo>
                    <a:pt x="661786" y="1037343"/>
                  </a:lnTo>
                  <a:lnTo>
                    <a:pt x="664551" y="1040098"/>
                  </a:lnTo>
                  <a:lnTo>
                    <a:pt x="667839" y="1043471"/>
                  </a:lnTo>
                  <a:lnTo>
                    <a:pt x="668555" y="1044563"/>
                  </a:lnTo>
                  <a:lnTo>
                    <a:pt x="670222" y="1045274"/>
                  </a:lnTo>
                  <a:lnTo>
                    <a:pt x="670363" y="1044942"/>
                  </a:lnTo>
                  <a:lnTo>
                    <a:pt x="672696" y="1045937"/>
                  </a:lnTo>
                  <a:lnTo>
                    <a:pt x="675598" y="1045599"/>
                  </a:lnTo>
                  <a:lnTo>
                    <a:pt x="677594" y="1043692"/>
                  </a:lnTo>
                  <a:lnTo>
                    <a:pt x="680349" y="1040928"/>
                  </a:lnTo>
                  <a:lnTo>
                    <a:pt x="680579" y="1036692"/>
                  </a:lnTo>
                  <a:lnTo>
                    <a:pt x="677815" y="1033938"/>
                  </a:lnTo>
                  <a:lnTo>
                    <a:pt x="674526" y="1030565"/>
                  </a:lnTo>
                  <a:lnTo>
                    <a:pt x="671762" y="1027810"/>
                  </a:lnTo>
                  <a:close/>
                </a:path>
                <a:path w="18209895" h="10427970">
                  <a:moveTo>
                    <a:pt x="613128" y="963009"/>
                  </a:moveTo>
                  <a:lnTo>
                    <a:pt x="608417" y="962970"/>
                  </a:lnTo>
                  <a:lnTo>
                    <a:pt x="605804" y="965400"/>
                  </a:lnTo>
                  <a:lnTo>
                    <a:pt x="602858" y="967690"/>
                  </a:lnTo>
                  <a:lnTo>
                    <a:pt x="602819" y="972400"/>
                  </a:lnTo>
                  <a:lnTo>
                    <a:pt x="605249" y="975013"/>
                  </a:lnTo>
                  <a:lnTo>
                    <a:pt x="608396" y="978718"/>
                  </a:lnTo>
                  <a:lnTo>
                    <a:pt x="609112" y="979811"/>
                  </a:lnTo>
                  <a:lnTo>
                    <a:pt x="613112" y="981518"/>
                  </a:lnTo>
                  <a:lnTo>
                    <a:pt x="616013" y="981180"/>
                  </a:lnTo>
                  <a:lnTo>
                    <a:pt x="618009" y="979273"/>
                  </a:lnTo>
                  <a:lnTo>
                    <a:pt x="620955" y="976984"/>
                  </a:lnTo>
                  <a:lnTo>
                    <a:pt x="620995" y="972274"/>
                  </a:lnTo>
                  <a:lnTo>
                    <a:pt x="618564" y="969661"/>
                  </a:lnTo>
                  <a:lnTo>
                    <a:pt x="615417" y="965955"/>
                  </a:lnTo>
                  <a:lnTo>
                    <a:pt x="613128" y="963009"/>
                  </a:lnTo>
                  <a:close/>
                </a:path>
                <a:path w="18209895" h="10427970">
                  <a:moveTo>
                    <a:pt x="554778" y="897542"/>
                  </a:moveTo>
                  <a:lnTo>
                    <a:pt x="550543" y="897311"/>
                  </a:lnTo>
                  <a:lnTo>
                    <a:pt x="547597" y="899599"/>
                  </a:lnTo>
                  <a:lnTo>
                    <a:pt x="544984" y="902031"/>
                  </a:lnTo>
                  <a:lnTo>
                    <a:pt x="544753" y="906266"/>
                  </a:lnTo>
                  <a:lnTo>
                    <a:pt x="547042" y="909212"/>
                  </a:lnTo>
                  <a:lnTo>
                    <a:pt x="550189" y="912917"/>
                  </a:lnTo>
                  <a:lnTo>
                    <a:pt x="550571" y="913868"/>
                  </a:lnTo>
                  <a:lnTo>
                    <a:pt x="554904" y="915717"/>
                  </a:lnTo>
                  <a:lnTo>
                    <a:pt x="557806" y="915380"/>
                  </a:lnTo>
                  <a:lnTo>
                    <a:pt x="559801" y="913473"/>
                  </a:lnTo>
                  <a:lnTo>
                    <a:pt x="562414" y="911041"/>
                  </a:lnTo>
                  <a:lnTo>
                    <a:pt x="562645" y="906806"/>
                  </a:lnTo>
                  <a:lnTo>
                    <a:pt x="560355" y="903861"/>
                  </a:lnTo>
                  <a:lnTo>
                    <a:pt x="557209" y="900155"/>
                  </a:lnTo>
                  <a:lnTo>
                    <a:pt x="554778" y="897542"/>
                  </a:lnTo>
                  <a:close/>
                </a:path>
                <a:path w="18209895" h="10427970">
                  <a:moveTo>
                    <a:pt x="498233" y="829692"/>
                  </a:moveTo>
                  <a:lnTo>
                    <a:pt x="494140" y="829128"/>
                  </a:lnTo>
                  <a:lnTo>
                    <a:pt x="487963" y="834372"/>
                  </a:lnTo>
                  <a:lnTo>
                    <a:pt x="487732" y="838607"/>
                  </a:lnTo>
                  <a:lnTo>
                    <a:pt x="490021" y="841553"/>
                  </a:lnTo>
                  <a:lnTo>
                    <a:pt x="493167" y="845260"/>
                  </a:lnTo>
                  <a:lnTo>
                    <a:pt x="493883" y="846353"/>
                  </a:lnTo>
                  <a:lnTo>
                    <a:pt x="498216" y="848201"/>
                  </a:lnTo>
                  <a:lnTo>
                    <a:pt x="501118" y="847863"/>
                  </a:lnTo>
                  <a:lnTo>
                    <a:pt x="506059" y="843668"/>
                  </a:lnTo>
                  <a:lnTo>
                    <a:pt x="506290" y="839432"/>
                  </a:lnTo>
                  <a:lnTo>
                    <a:pt x="504001" y="836487"/>
                  </a:lnTo>
                  <a:lnTo>
                    <a:pt x="498233" y="829692"/>
                  </a:lnTo>
                  <a:close/>
                </a:path>
                <a:path w="18209895" h="10427970">
                  <a:moveTo>
                    <a:pt x="443637" y="761887"/>
                  </a:moveTo>
                  <a:lnTo>
                    <a:pt x="439211" y="761181"/>
                  </a:lnTo>
                  <a:lnTo>
                    <a:pt x="433319" y="765759"/>
                  </a:lnTo>
                  <a:lnTo>
                    <a:pt x="432613" y="770185"/>
                  </a:lnTo>
                  <a:lnTo>
                    <a:pt x="434902" y="773131"/>
                  </a:lnTo>
                  <a:lnTo>
                    <a:pt x="438048" y="776836"/>
                  </a:lnTo>
                  <a:lnTo>
                    <a:pt x="438764" y="777929"/>
                  </a:lnTo>
                  <a:lnTo>
                    <a:pt x="440764" y="778783"/>
                  </a:lnTo>
                  <a:lnTo>
                    <a:pt x="440622" y="779116"/>
                  </a:lnTo>
                  <a:lnTo>
                    <a:pt x="442955" y="780111"/>
                  </a:lnTo>
                  <a:lnTo>
                    <a:pt x="445857" y="779773"/>
                  </a:lnTo>
                  <a:lnTo>
                    <a:pt x="447709" y="778200"/>
                  </a:lnTo>
                  <a:lnTo>
                    <a:pt x="450656" y="775911"/>
                  </a:lnTo>
                  <a:lnTo>
                    <a:pt x="451362" y="771485"/>
                  </a:lnTo>
                  <a:lnTo>
                    <a:pt x="449073" y="768539"/>
                  </a:lnTo>
                  <a:lnTo>
                    <a:pt x="445926" y="764833"/>
                  </a:lnTo>
                  <a:lnTo>
                    <a:pt x="443637" y="761887"/>
                  </a:lnTo>
                  <a:close/>
                </a:path>
                <a:path w="18209895" h="10427970">
                  <a:moveTo>
                    <a:pt x="391131" y="691033"/>
                  </a:moveTo>
                  <a:lnTo>
                    <a:pt x="386705" y="690327"/>
                  </a:lnTo>
                  <a:lnTo>
                    <a:pt x="380812" y="694904"/>
                  </a:lnTo>
                  <a:lnTo>
                    <a:pt x="380106" y="699330"/>
                  </a:lnTo>
                  <a:lnTo>
                    <a:pt x="382395" y="702277"/>
                  </a:lnTo>
                  <a:lnTo>
                    <a:pt x="385066" y="706174"/>
                  </a:lnTo>
                  <a:lnTo>
                    <a:pt x="385640" y="707600"/>
                  </a:lnTo>
                  <a:lnTo>
                    <a:pt x="387973" y="708595"/>
                  </a:lnTo>
                  <a:lnTo>
                    <a:pt x="388115" y="708262"/>
                  </a:lnTo>
                  <a:lnTo>
                    <a:pt x="390115" y="709115"/>
                  </a:lnTo>
                  <a:lnTo>
                    <a:pt x="392541" y="708969"/>
                  </a:lnTo>
                  <a:lnTo>
                    <a:pt x="394728" y="707537"/>
                  </a:lnTo>
                  <a:lnTo>
                    <a:pt x="397674" y="705248"/>
                  </a:lnTo>
                  <a:lnTo>
                    <a:pt x="398380" y="700822"/>
                  </a:lnTo>
                  <a:lnTo>
                    <a:pt x="396091" y="697876"/>
                  </a:lnTo>
                  <a:lnTo>
                    <a:pt x="393420" y="693979"/>
                  </a:lnTo>
                  <a:lnTo>
                    <a:pt x="391131" y="691033"/>
                  </a:lnTo>
                  <a:close/>
                </a:path>
                <a:path w="18209895" h="10427970">
                  <a:moveTo>
                    <a:pt x="339909" y="619940"/>
                  </a:moveTo>
                  <a:lnTo>
                    <a:pt x="335816" y="619375"/>
                  </a:lnTo>
                  <a:lnTo>
                    <a:pt x="329257" y="623668"/>
                  </a:lnTo>
                  <a:lnTo>
                    <a:pt x="328693" y="627762"/>
                  </a:lnTo>
                  <a:lnTo>
                    <a:pt x="330840" y="631040"/>
                  </a:lnTo>
                  <a:lnTo>
                    <a:pt x="333511" y="634938"/>
                  </a:lnTo>
                  <a:lnTo>
                    <a:pt x="334085" y="636363"/>
                  </a:lnTo>
                  <a:lnTo>
                    <a:pt x="338418" y="638212"/>
                  </a:lnTo>
                  <a:lnTo>
                    <a:pt x="340843" y="638066"/>
                  </a:lnTo>
                  <a:lnTo>
                    <a:pt x="346309" y="634488"/>
                  </a:lnTo>
                  <a:lnTo>
                    <a:pt x="346873" y="630394"/>
                  </a:lnTo>
                  <a:lnTo>
                    <a:pt x="344726" y="627116"/>
                  </a:lnTo>
                  <a:lnTo>
                    <a:pt x="342055" y="623218"/>
                  </a:lnTo>
                  <a:lnTo>
                    <a:pt x="339909" y="619940"/>
                  </a:lnTo>
                  <a:close/>
                </a:path>
                <a:path w="18209895" h="10427970">
                  <a:moveTo>
                    <a:pt x="291206" y="547556"/>
                  </a:moveTo>
                  <a:lnTo>
                    <a:pt x="286922" y="546517"/>
                  </a:lnTo>
                  <a:lnTo>
                    <a:pt x="283643" y="548663"/>
                  </a:lnTo>
                  <a:lnTo>
                    <a:pt x="280505" y="550477"/>
                  </a:lnTo>
                  <a:lnTo>
                    <a:pt x="279466" y="554760"/>
                  </a:lnTo>
                  <a:lnTo>
                    <a:pt x="281613" y="558040"/>
                  </a:lnTo>
                  <a:lnTo>
                    <a:pt x="284284" y="561937"/>
                  </a:lnTo>
                  <a:lnTo>
                    <a:pt x="285000" y="563030"/>
                  </a:lnTo>
                  <a:lnTo>
                    <a:pt x="287190" y="564358"/>
                  </a:lnTo>
                  <a:lnTo>
                    <a:pt x="289190" y="565212"/>
                  </a:lnTo>
                  <a:lnTo>
                    <a:pt x="291617" y="565064"/>
                  </a:lnTo>
                  <a:lnTo>
                    <a:pt x="293660" y="563967"/>
                  </a:lnTo>
                  <a:lnTo>
                    <a:pt x="296798" y="562153"/>
                  </a:lnTo>
                  <a:lnTo>
                    <a:pt x="297837" y="557870"/>
                  </a:lnTo>
                  <a:lnTo>
                    <a:pt x="295691" y="554590"/>
                  </a:lnTo>
                  <a:lnTo>
                    <a:pt x="293019" y="550694"/>
                  </a:lnTo>
                  <a:lnTo>
                    <a:pt x="291206" y="547556"/>
                  </a:lnTo>
                  <a:close/>
                </a:path>
                <a:path w="18209895" h="10427970">
                  <a:moveTo>
                    <a:pt x="244165" y="473124"/>
                  </a:moveTo>
                  <a:lnTo>
                    <a:pt x="239881" y="472085"/>
                  </a:lnTo>
                  <a:lnTo>
                    <a:pt x="236602" y="474231"/>
                  </a:lnTo>
                  <a:lnTo>
                    <a:pt x="233131" y="475903"/>
                  </a:lnTo>
                  <a:lnTo>
                    <a:pt x="232092" y="480186"/>
                  </a:lnTo>
                  <a:lnTo>
                    <a:pt x="234239" y="483466"/>
                  </a:lnTo>
                  <a:lnTo>
                    <a:pt x="236768" y="487696"/>
                  </a:lnTo>
                  <a:lnTo>
                    <a:pt x="237483" y="488789"/>
                  </a:lnTo>
                  <a:lnTo>
                    <a:pt x="240008" y="490260"/>
                  </a:lnTo>
                  <a:lnTo>
                    <a:pt x="240199" y="490736"/>
                  </a:lnTo>
                  <a:lnTo>
                    <a:pt x="241865" y="491446"/>
                  </a:lnTo>
                  <a:lnTo>
                    <a:pt x="244292" y="491299"/>
                  </a:lnTo>
                  <a:lnTo>
                    <a:pt x="246336" y="490201"/>
                  </a:lnTo>
                  <a:lnTo>
                    <a:pt x="249473" y="488388"/>
                  </a:lnTo>
                  <a:lnTo>
                    <a:pt x="250512" y="484105"/>
                  </a:lnTo>
                  <a:lnTo>
                    <a:pt x="248366" y="480825"/>
                  </a:lnTo>
                  <a:lnTo>
                    <a:pt x="245837" y="476595"/>
                  </a:lnTo>
                  <a:lnTo>
                    <a:pt x="244165" y="473124"/>
                  </a:lnTo>
                  <a:close/>
                </a:path>
                <a:path w="18209895" h="10427970">
                  <a:moveTo>
                    <a:pt x="199311" y="397262"/>
                  </a:moveTo>
                  <a:lnTo>
                    <a:pt x="195027" y="396221"/>
                  </a:lnTo>
                  <a:lnTo>
                    <a:pt x="191890" y="398035"/>
                  </a:lnTo>
                  <a:lnTo>
                    <a:pt x="188610" y="400182"/>
                  </a:lnTo>
                  <a:lnTo>
                    <a:pt x="187571" y="404466"/>
                  </a:lnTo>
                  <a:lnTo>
                    <a:pt x="189384" y="407603"/>
                  </a:lnTo>
                  <a:lnTo>
                    <a:pt x="191913" y="411834"/>
                  </a:lnTo>
                  <a:lnTo>
                    <a:pt x="192486" y="413260"/>
                  </a:lnTo>
                  <a:lnTo>
                    <a:pt x="195011" y="414731"/>
                  </a:lnTo>
                  <a:lnTo>
                    <a:pt x="197344" y="415727"/>
                  </a:lnTo>
                  <a:lnTo>
                    <a:pt x="199437" y="415437"/>
                  </a:lnTo>
                  <a:lnTo>
                    <a:pt x="201481" y="414339"/>
                  </a:lnTo>
                  <a:lnTo>
                    <a:pt x="204760" y="412193"/>
                  </a:lnTo>
                  <a:lnTo>
                    <a:pt x="205800" y="407908"/>
                  </a:lnTo>
                  <a:lnTo>
                    <a:pt x="203987" y="404770"/>
                  </a:lnTo>
                  <a:lnTo>
                    <a:pt x="201458" y="400541"/>
                  </a:lnTo>
                  <a:lnTo>
                    <a:pt x="199311" y="397262"/>
                  </a:lnTo>
                  <a:close/>
                </a:path>
                <a:path w="18209895" h="10427970">
                  <a:moveTo>
                    <a:pt x="157025" y="320918"/>
                  </a:moveTo>
                  <a:lnTo>
                    <a:pt x="153216" y="319688"/>
                  </a:lnTo>
                  <a:lnTo>
                    <a:pt x="149746" y="321359"/>
                  </a:lnTo>
                  <a:lnTo>
                    <a:pt x="146466" y="323506"/>
                  </a:lnTo>
                  <a:lnTo>
                    <a:pt x="145236" y="327314"/>
                  </a:lnTo>
                  <a:lnTo>
                    <a:pt x="146907" y="330785"/>
                  </a:lnTo>
                  <a:lnTo>
                    <a:pt x="156485" y="338809"/>
                  </a:lnTo>
                  <a:lnTo>
                    <a:pt x="158528" y="337712"/>
                  </a:lnTo>
                  <a:lnTo>
                    <a:pt x="161808" y="335565"/>
                  </a:lnTo>
                  <a:lnTo>
                    <a:pt x="163039" y="331757"/>
                  </a:lnTo>
                  <a:lnTo>
                    <a:pt x="161368" y="328286"/>
                  </a:lnTo>
                  <a:lnTo>
                    <a:pt x="159172" y="324198"/>
                  </a:lnTo>
                  <a:lnTo>
                    <a:pt x="157025" y="320918"/>
                  </a:lnTo>
                  <a:close/>
                </a:path>
                <a:path w="18209895" h="10427970">
                  <a:moveTo>
                    <a:pt x="117685" y="242286"/>
                  </a:moveTo>
                  <a:lnTo>
                    <a:pt x="113543" y="240913"/>
                  </a:lnTo>
                  <a:lnTo>
                    <a:pt x="106602" y="244256"/>
                  </a:lnTo>
                  <a:lnTo>
                    <a:pt x="105229" y="248399"/>
                  </a:lnTo>
                  <a:lnTo>
                    <a:pt x="106901" y="251868"/>
                  </a:lnTo>
                  <a:lnTo>
                    <a:pt x="108955" y="256289"/>
                  </a:lnTo>
                  <a:lnTo>
                    <a:pt x="109386" y="258049"/>
                  </a:lnTo>
                  <a:lnTo>
                    <a:pt x="112243" y="259662"/>
                  </a:lnTo>
                  <a:lnTo>
                    <a:pt x="114243" y="260515"/>
                  </a:lnTo>
                  <a:lnTo>
                    <a:pt x="116336" y="260226"/>
                  </a:lnTo>
                  <a:lnTo>
                    <a:pt x="118238" y="259462"/>
                  </a:lnTo>
                  <a:lnTo>
                    <a:pt x="121708" y="257791"/>
                  </a:lnTo>
                  <a:lnTo>
                    <a:pt x="123081" y="253649"/>
                  </a:lnTo>
                  <a:lnTo>
                    <a:pt x="121410" y="250178"/>
                  </a:lnTo>
                  <a:lnTo>
                    <a:pt x="119356" y="245757"/>
                  </a:lnTo>
                  <a:lnTo>
                    <a:pt x="117685" y="242286"/>
                  </a:lnTo>
                  <a:close/>
                </a:path>
                <a:path w="18209895" h="10427970">
                  <a:moveTo>
                    <a:pt x="79630" y="163414"/>
                  </a:moveTo>
                  <a:lnTo>
                    <a:pt x="75630" y="161708"/>
                  </a:lnTo>
                  <a:lnTo>
                    <a:pt x="68689" y="165051"/>
                  </a:lnTo>
                  <a:lnTo>
                    <a:pt x="66983" y="169051"/>
                  </a:lnTo>
                  <a:lnTo>
                    <a:pt x="68654" y="172521"/>
                  </a:lnTo>
                  <a:lnTo>
                    <a:pt x="70707" y="176943"/>
                  </a:lnTo>
                  <a:lnTo>
                    <a:pt x="71614" y="178511"/>
                  </a:lnTo>
                  <a:lnTo>
                    <a:pt x="74330" y="180458"/>
                  </a:lnTo>
                  <a:lnTo>
                    <a:pt x="75996" y="181169"/>
                  </a:lnTo>
                  <a:lnTo>
                    <a:pt x="77947" y="181213"/>
                  </a:lnTo>
                  <a:lnTo>
                    <a:pt x="79849" y="180448"/>
                  </a:lnTo>
                  <a:lnTo>
                    <a:pt x="83320" y="178776"/>
                  </a:lnTo>
                  <a:lnTo>
                    <a:pt x="85026" y="174777"/>
                  </a:lnTo>
                  <a:lnTo>
                    <a:pt x="83354" y="171307"/>
                  </a:lnTo>
                  <a:lnTo>
                    <a:pt x="81301" y="166885"/>
                  </a:lnTo>
                  <a:lnTo>
                    <a:pt x="79630" y="163414"/>
                  </a:lnTo>
                  <a:close/>
                </a:path>
                <a:path w="18209895" h="10427970">
                  <a:moveTo>
                    <a:pt x="45236" y="83347"/>
                  </a:moveTo>
                  <a:lnTo>
                    <a:pt x="41094" y="81974"/>
                  </a:lnTo>
                  <a:lnTo>
                    <a:pt x="33962" y="84841"/>
                  </a:lnTo>
                  <a:lnTo>
                    <a:pt x="33047" y="87603"/>
                  </a:lnTo>
                  <a:lnTo>
                    <a:pt x="32589" y="88982"/>
                  </a:lnTo>
                  <a:lnTo>
                    <a:pt x="35647" y="96591"/>
                  </a:lnTo>
                  <a:lnTo>
                    <a:pt x="36554" y="98159"/>
                  </a:lnTo>
                  <a:lnTo>
                    <a:pt x="39269" y="100105"/>
                  </a:lnTo>
                  <a:lnTo>
                    <a:pt x="39127" y="100438"/>
                  </a:lnTo>
                  <a:lnTo>
                    <a:pt x="40794" y="101149"/>
                  </a:lnTo>
                  <a:lnTo>
                    <a:pt x="42745" y="101193"/>
                  </a:lnTo>
                  <a:lnTo>
                    <a:pt x="48450" y="98900"/>
                  </a:lnTo>
                  <a:lnTo>
                    <a:pt x="50156" y="94901"/>
                  </a:lnTo>
                  <a:lnTo>
                    <a:pt x="48485" y="91430"/>
                  </a:lnTo>
                  <a:lnTo>
                    <a:pt x="45236" y="83347"/>
                  </a:lnTo>
                  <a:close/>
                </a:path>
                <a:path w="18209895" h="10427970">
                  <a:moveTo>
                    <a:pt x="12695" y="1706"/>
                  </a:moveTo>
                  <a:lnTo>
                    <a:pt x="8695" y="0"/>
                  </a:lnTo>
                  <a:lnTo>
                    <a:pt x="5034" y="1196"/>
                  </a:lnTo>
                  <a:lnTo>
                    <a:pt x="1705" y="2533"/>
                  </a:lnTo>
                  <a:lnTo>
                    <a:pt x="0" y="6532"/>
                  </a:lnTo>
                  <a:lnTo>
                    <a:pt x="1195" y="10194"/>
                  </a:lnTo>
                  <a:lnTo>
                    <a:pt x="2773" y="14808"/>
                  </a:lnTo>
                  <a:lnTo>
                    <a:pt x="3538" y="16709"/>
                  </a:lnTo>
                  <a:lnTo>
                    <a:pt x="6586" y="18797"/>
                  </a:lnTo>
                  <a:lnTo>
                    <a:pt x="6871" y="18131"/>
                  </a:lnTo>
                  <a:lnTo>
                    <a:pt x="8537" y="18842"/>
                  </a:lnTo>
                  <a:lnTo>
                    <a:pt x="10012" y="19078"/>
                  </a:lnTo>
                  <a:lnTo>
                    <a:pt x="15243" y="16975"/>
                  </a:lnTo>
                  <a:lnTo>
                    <a:pt x="16949" y="12976"/>
                  </a:lnTo>
                  <a:lnTo>
                    <a:pt x="15753" y="9313"/>
                  </a:lnTo>
                  <a:lnTo>
                    <a:pt x="12695" y="1706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60985" y="6192"/>
              <a:ext cx="18310860" cy="10526395"/>
            </a:xfrm>
            <a:custGeom>
              <a:avLst/>
              <a:gdLst/>
              <a:ahLst/>
              <a:cxnLst/>
              <a:rect l="l" t="t" r="r" b="b"/>
              <a:pathLst>
                <a:path w="18310860" h="10526395">
                  <a:moveTo>
                    <a:pt x="16950198" y="10191585"/>
                  </a:moveTo>
                  <a:lnTo>
                    <a:pt x="16939199" y="10186894"/>
                  </a:lnTo>
                  <a:lnTo>
                    <a:pt x="16935396" y="10188423"/>
                  </a:lnTo>
                  <a:lnTo>
                    <a:pt x="16932552" y="10195089"/>
                  </a:lnTo>
                  <a:lnTo>
                    <a:pt x="16934081" y="10198893"/>
                  </a:lnTo>
                  <a:lnTo>
                    <a:pt x="16945080" y="10203585"/>
                  </a:lnTo>
                  <a:lnTo>
                    <a:pt x="16948883" y="10202055"/>
                  </a:lnTo>
                  <a:lnTo>
                    <a:pt x="16951727" y="10195389"/>
                  </a:lnTo>
                  <a:lnTo>
                    <a:pt x="16950198" y="10191585"/>
                  </a:lnTo>
                  <a:close/>
                </a:path>
                <a:path w="18310860" h="10526395">
                  <a:moveTo>
                    <a:pt x="16869347" y="10156703"/>
                  </a:moveTo>
                  <a:lnTo>
                    <a:pt x="16858348" y="10152011"/>
                  </a:lnTo>
                  <a:lnTo>
                    <a:pt x="16854544" y="10153541"/>
                  </a:lnTo>
                  <a:lnTo>
                    <a:pt x="16851701" y="10160207"/>
                  </a:lnTo>
                  <a:lnTo>
                    <a:pt x="16853087" y="10164344"/>
                  </a:lnTo>
                  <a:lnTo>
                    <a:pt x="16864086" y="10169035"/>
                  </a:lnTo>
                  <a:lnTo>
                    <a:pt x="16867891" y="10167507"/>
                  </a:lnTo>
                  <a:lnTo>
                    <a:pt x="16870734" y="10160840"/>
                  </a:lnTo>
                  <a:lnTo>
                    <a:pt x="16869347" y="10156703"/>
                  </a:lnTo>
                  <a:close/>
                </a:path>
                <a:path w="18310860" h="10526395">
                  <a:moveTo>
                    <a:pt x="17031570" y="10224327"/>
                  </a:moveTo>
                  <a:lnTo>
                    <a:pt x="17020571" y="10219635"/>
                  </a:lnTo>
                  <a:lnTo>
                    <a:pt x="17016624" y="10221497"/>
                  </a:lnTo>
                  <a:lnTo>
                    <a:pt x="17013780" y="10228163"/>
                  </a:lnTo>
                  <a:lnTo>
                    <a:pt x="17015311" y="10231967"/>
                  </a:lnTo>
                  <a:lnTo>
                    <a:pt x="17026310" y="10236659"/>
                  </a:lnTo>
                  <a:lnTo>
                    <a:pt x="17030257" y="10234796"/>
                  </a:lnTo>
                  <a:lnTo>
                    <a:pt x="17033100" y="10228130"/>
                  </a:lnTo>
                  <a:lnTo>
                    <a:pt x="17031570" y="10224327"/>
                  </a:lnTo>
                  <a:close/>
                </a:path>
                <a:path w="18310860" h="10526395">
                  <a:moveTo>
                    <a:pt x="16789732" y="10120772"/>
                  </a:moveTo>
                  <a:lnTo>
                    <a:pt x="16778733" y="10116080"/>
                  </a:lnTo>
                  <a:lnTo>
                    <a:pt x="16774596" y="10117468"/>
                  </a:lnTo>
                  <a:lnTo>
                    <a:pt x="16771753" y="10124134"/>
                  </a:lnTo>
                  <a:lnTo>
                    <a:pt x="16773139" y="10128271"/>
                  </a:lnTo>
                  <a:lnTo>
                    <a:pt x="16784471" y="10133105"/>
                  </a:lnTo>
                  <a:lnTo>
                    <a:pt x="16788276" y="10131576"/>
                  </a:lnTo>
                  <a:lnTo>
                    <a:pt x="16791120" y="10124909"/>
                  </a:lnTo>
                  <a:lnTo>
                    <a:pt x="16789732" y="10120772"/>
                  </a:lnTo>
                  <a:close/>
                </a:path>
                <a:path w="18310860" h="10526395">
                  <a:moveTo>
                    <a:pt x="17113510" y="10255734"/>
                  </a:moveTo>
                  <a:lnTo>
                    <a:pt x="17110034" y="10254645"/>
                  </a:lnTo>
                  <a:lnTo>
                    <a:pt x="17102036" y="10251233"/>
                  </a:lnTo>
                  <a:lnTo>
                    <a:pt x="17098422" y="10253238"/>
                  </a:lnTo>
                  <a:lnTo>
                    <a:pt x="17095579" y="10259903"/>
                  </a:lnTo>
                  <a:lnTo>
                    <a:pt x="17097109" y="10263707"/>
                  </a:lnTo>
                  <a:lnTo>
                    <a:pt x="17100441" y="10265129"/>
                  </a:lnTo>
                  <a:lnTo>
                    <a:pt x="17100917" y="10264938"/>
                  </a:lnTo>
                  <a:lnTo>
                    <a:pt x="17108916" y="10268351"/>
                  </a:lnTo>
                  <a:lnTo>
                    <a:pt x="17112529" y="10266345"/>
                  </a:lnTo>
                  <a:lnTo>
                    <a:pt x="17115372" y="10259680"/>
                  </a:lnTo>
                  <a:lnTo>
                    <a:pt x="17113510" y="10255734"/>
                  </a:lnTo>
                  <a:close/>
                </a:path>
                <a:path w="18310860" h="10526395">
                  <a:moveTo>
                    <a:pt x="16699827" y="10078482"/>
                  </a:moveTo>
                  <a:lnTo>
                    <a:pt x="16695690" y="10079869"/>
                  </a:lnTo>
                  <a:lnTo>
                    <a:pt x="16692847" y="10086535"/>
                  </a:lnTo>
                  <a:lnTo>
                    <a:pt x="16694233" y="10090672"/>
                  </a:lnTo>
                  <a:lnTo>
                    <a:pt x="16697423" y="10092427"/>
                  </a:lnTo>
                  <a:lnTo>
                    <a:pt x="16701425" y="10094134"/>
                  </a:lnTo>
                  <a:lnTo>
                    <a:pt x="16701948" y="10094752"/>
                  </a:lnTo>
                  <a:lnTo>
                    <a:pt x="16704947" y="10096031"/>
                  </a:lnTo>
                  <a:lnTo>
                    <a:pt x="16709085" y="10094644"/>
                  </a:lnTo>
                  <a:lnTo>
                    <a:pt x="16711929" y="10087978"/>
                  </a:lnTo>
                  <a:lnTo>
                    <a:pt x="16710541" y="10083841"/>
                  </a:lnTo>
                  <a:lnTo>
                    <a:pt x="16707351" y="10082086"/>
                  </a:lnTo>
                  <a:lnTo>
                    <a:pt x="16703018" y="10080238"/>
                  </a:lnTo>
                  <a:lnTo>
                    <a:pt x="16699827" y="10078482"/>
                  </a:lnTo>
                  <a:close/>
                </a:path>
                <a:path w="18310860" h="10526395">
                  <a:moveTo>
                    <a:pt x="17195351" y="10285523"/>
                  </a:moveTo>
                  <a:lnTo>
                    <a:pt x="17191733" y="10284767"/>
                  </a:lnTo>
                  <a:lnTo>
                    <a:pt x="17184066" y="10281497"/>
                  </a:lnTo>
                  <a:lnTo>
                    <a:pt x="17180454" y="10283502"/>
                  </a:lnTo>
                  <a:lnTo>
                    <a:pt x="17177611" y="10290168"/>
                  </a:lnTo>
                  <a:lnTo>
                    <a:pt x="17179282" y="10293639"/>
                  </a:lnTo>
                  <a:lnTo>
                    <a:pt x="17187616" y="10297194"/>
                  </a:lnTo>
                  <a:lnTo>
                    <a:pt x="17191090" y="10298282"/>
                  </a:lnTo>
                  <a:lnTo>
                    <a:pt x="17194702" y="10296277"/>
                  </a:lnTo>
                  <a:lnTo>
                    <a:pt x="17196124" y="10292944"/>
                  </a:lnTo>
                  <a:lnTo>
                    <a:pt x="17196887" y="10290512"/>
                  </a:lnTo>
                  <a:lnTo>
                    <a:pt x="17197214" y="10289469"/>
                  </a:lnTo>
                  <a:lnTo>
                    <a:pt x="17195351" y="10285523"/>
                  </a:lnTo>
                  <a:close/>
                </a:path>
                <a:path w="18310860" h="10526395">
                  <a:moveTo>
                    <a:pt x="16620681" y="10039600"/>
                  </a:moveTo>
                  <a:lnTo>
                    <a:pt x="16616545" y="10040987"/>
                  </a:lnTo>
                  <a:lnTo>
                    <a:pt x="16614597" y="10045277"/>
                  </a:lnTo>
                  <a:lnTo>
                    <a:pt x="16613368" y="10047511"/>
                  </a:lnTo>
                  <a:lnTo>
                    <a:pt x="16614757" y="10051649"/>
                  </a:lnTo>
                  <a:lnTo>
                    <a:pt x="16617947" y="10053404"/>
                  </a:lnTo>
                  <a:lnTo>
                    <a:pt x="16625612" y="10056673"/>
                  </a:lnTo>
                  <a:lnTo>
                    <a:pt x="16629607" y="10055620"/>
                  </a:lnTo>
                  <a:lnTo>
                    <a:pt x="16631555" y="10051330"/>
                  </a:lnTo>
                  <a:lnTo>
                    <a:pt x="16632784" y="10049096"/>
                  </a:lnTo>
                  <a:lnTo>
                    <a:pt x="16631397" y="10044959"/>
                  </a:lnTo>
                  <a:lnTo>
                    <a:pt x="16628206" y="10043204"/>
                  </a:lnTo>
                  <a:lnTo>
                    <a:pt x="16623873" y="10041356"/>
                  </a:lnTo>
                  <a:lnTo>
                    <a:pt x="16620681" y="10039600"/>
                  </a:lnTo>
                  <a:close/>
                </a:path>
                <a:path w="18310860" h="10526395">
                  <a:moveTo>
                    <a:pt x="17278713" y="10313598"/>
                  </a:moveTo>
                  <a:lnTo>
                    <a:pt x="17275096" y="10312842"/>
                  </a:lnTo>
                  <a:lnTo>
                    <a:pt x="17270763" y="10310994"/>
                  </a:lnTo>
                  <a:lnTo>
                    <a:pt x="17267288" y="10309906"/>
                  </a:lnTo>
                  <a:lnTo>
                    <a:pt x="17263674" y="10311909"/>
                  </a:lnTo>
                  <a:lnTo>
                    <a:pt x="17262252" y="10315243"/>
                  </a:lnTo>
                  <a:lnTo>
                    <a:pt x="17261163" y="10318718"/>
                  </a:lnTo>
                  <a:lnTo>
                    <a:pt x="17262836" y="10322189"/>
                  </a:lnTo>
                  <a:lnTo>
                    <a:pt x="17266169" y="10323611"/>
                  </a:lnTo>
                  <a:lnTo>
                    <a:pt x="17266643" y="10323419"/>
                  </a:lnTo>
                  <a:lnTo>
                    <a:pt x="17270976" y="10325267"/>
                  </a:lnTo>
                  <a:lnTo>
                    <a:pt x="17274452" y="10326356"/>
                  </a:lnTo>
                  <a:lnTo>
                    <a:pt x="17278064" y="10324352"/>
                  </a:lnTo>
                  <a:lnTo>
                    <a:pt x="17279486" y="10321018"/>
                  </a:lnTo>
                  <a:lnTo>
                    <a:pt x="17280574" y="10317543"/>
                  </a:lnTo>
                  <a:lnTo>
                    <a:pt x="17278713" y="10313598"/>
                  </a:lnTo>
                  <a:close/>
                </a:path>
                <a:path w="18310860" h="10526395">
                  <a:moveTo>
                    <a:pt x="16542582" y="9999194"/>
                  </a:moveTo>
                  <a:lnTo>
                    <a:pt x="16538445" y="10000581"/>
                  </a:lnTo>
                  <a:lnTo>
                    <a:pt x="16537024" y="10003914"/>
                  </a:lnTo>
                  <a:lnTo>
                    <a:pt x="16535268" y="10007105"/>
                  </a:lnTo>
                  <a:lnTo>
                    <a:pt x="16536655" y="10011242"/>
                  </a:lnTo>
                  <a:lnTo>
                    <a:pt x="16539703" y="10013330"/>
                  </a:lnTo>
                  <a:lnTo>
                    <a:pt x="16547703" y="10016743"/>
                  </a:lnTo>
                  <a:lnTo>
                    <a:pt x="16551698" y="10015689"/>
                  </a:lnTo>
                  <a:lnTo>
                    <a:pt x="16553120" y="10012356"/>
                  </a:lnTo>
                  <a:lnTo>
                    <a:pt x="16554875" y="10009166"/>
                  </a:lnTo>
                  <a:lnTo>
                    <a:pt x="16553488" y="10005028"/>
                  </a:lnTo>
                  <a:lnTo>
                    <a:pt x="16550440" y="10002939"/>
                  </a:lnTo>
                  <a:lnTo>
                    <a:pt x="16546107" y="10001091"/>
                  </a:lnTo>
                  <a:lnTo>
                    <a:pt x="16542582" y="9999194"/>
                  </a:lnTo>
                  <a:close/>
                </a:path>
                <a:path w="18310860" h="10526395">
                  <a:moveTo>
                    <a:pt x="16465240" y="9957929"/>
                  </a:moveTo>
                  <a:lnTo>
                    <a:pt x="16460771" y="9959175"/>
                  </a:lnTo>
                  <a:lnTo>
                    <a:pt x="16457927" y="9965841"/>
                  </a:lnTo>
                  <a:lnTo>
                    <a:pt x="16458980" y="9969836"/>
                  </a:lnTo>
                  <a:lnTo>
                    <a:pt x="16462030" y="9971924"/>
                  </a:lnTo>
                  <a:lnTo>
                    <a:pt x="16470029" y="9975336"/>
                  </a:lnTo>
                  <a:lnTo>
                    <a:pt x="16474024" y="9974283"/>
                  </a:lnTo>
                  <a:lnTo>
                    <a:pt x="16475446" y="9970950"/>
                  </a:lnTo>
                  <a:lnTo>
                    <a:pt x="16477200" y="9967759"/>
                  </a:lnTo>
                  <a:lnTo>
                    <a:pt x="16475812" y="9963621"/>
                  </a:lnTo>
                  <a:lnTo>
                    <a:pt x="16472764" y="9961532"/>
                  </a:lnTo>
                  <a:lnTo>
                    <a:pt x="16468431" y="9959684"/>
                  </a:lnTo>
                  <a:lnTo>
                    <a:pt x="16465240" y="9957929"/>
                  </a:lnTo>
                  <a:close/>
                </a:path>
                <a:path w="18310860" h="10526395">
                  <a:moveTo>
                    <a:pt x="17361834" y="10340387"/>
                  </a:moveTo>
                  <a:lnTo>
                    <a:pt x="17358216" y="10339631"/>
                  </a:lnTo>
                  <a:lnTo>
                    <a:pt x="17353883" y="10337783"/>
                  </a:lnTo>
                  <a:lnTo>
                    <a:pt x="17350408" y="10336695"/>
                  </a:lnTo>
                  <a:lnTo>
                    <a:pt x="17346796" y="10338700"/>
                  </a:lnTo>
                  <a:lnTo>
                    <a:pt x="17345708" y="10342175"/>
                  </a:lnTo>
                  <a:lnTo>
                    <a:pt x="17344762" y="10345317"/>
                  </a:lnTo>
                  <a:lnTo>
                    <a:pt x="17346432" y="10348787"/>
                  </a:lnTo>
                  <a:lnTo>
                    <a:pt x="17349765" y="10350209"/>
                  </a:lnTo>
                  <a:lnTo>
                    <a:pt x="17350242" y="10350018"/>
                  </a:lnTo>
                  <a:lnTo>
                    <a:pt x="17354574" y="10351866"/>
                  </a:lnTo>
                  <a:lnTo>
                    <a:pt x="17358050" y="10352955"/>
                  </a:lnTo>
                  <a:lnTo>
                    <a:pt x="17361662" y="10350950"/>
                  </a:lnTo>
                  <a:lnTo>
                    <a:pt x="17363839" y="10344000"/>
                  </a:lnTo>
                  <a:lnTo>
                    <a:pt x="17361834" y="10340387"/>
                  </a:lnTo>
                  <a:close/>
                </a:path>
                <a:path w="18310860" h="10526395">
                  <a:moveTo>
                    <a:pt x="16388802" y="9915474"/>
                  </a:moveTo>
                  <a:lnTo>
                    <a:pt x="16384806" y="9916528"/>
                  </a:lnTo>
                  <a:lnTo>
                    <a:pt x="16381296" y="9922910"/>
                  </a:lnTo>
                  <a:lnTo>
                    <a:pt x="16382209" y="9927238"/>
                  </a:lnTo>
                  <a:lnTo>
                    <a:pt x="16385257" y="9929327"/>
                  </a:lnTo>
                  <a:lnTo>
                    <a:pt x="16393256" y="9932738"/>
                  </a:lnTo>
                  <a:lnTo>
                    <a:pt x="16396917" y="9931543"/>
                  </a:lnTo>
                  <a:lnTo>
                    <a:pt x="16398530" y="9928685"/>
                  </a:lnTo>
                  <a:lnTo>
                    <a:pt x="16400285" y="9925494"/>
                  </a:lnTo>
                  <a:lnTo>
                    <a:pt x="16399374" y="9921166"/>
                  </a:lnTo>
                  <a:lnTo>
                    <a:pt x="16396326" y="9919078"/>
                  </a:lnTo>
                  <a:lnTo>
                    <a:pt x="16391993" y="9917229"/>
                  </a:lnTo>
                  <a:lnTo>
                    <a:pt x="16388802" y="9915474"/>
                  </a:lnTo>
                  <a:close/>
                </a:path>
                <a:path w="18310860" h="10526395">
                  <a:moveTo>
                    <a:pt x="17446094" y="10364511"/>
                  </a:moveTo>
                  <a:lnTo>
                    <a:pt x="17442618" y="10363422"/>
                  </a:lnTo>
                  <a:lnTo>
                    <a:pt x="17438001" y="10362240"/>
                  </a:lnTo>
                  <a:lnTo>
                    <a:pt x="17434383" y="10361485"/>
                  </a:lnTo>
                  <a:lnTo>
                    <a:pt x="17430772" y="10363490"/>
                  </a:lnTo>
                  <a:lnTo>
                    <a:pt x="17429682" y="10366965"/>
                  </a:lnTo>
                  <a:lnTo>
                    <a:pt x="17428736" y="10370107"/>
                  </a:lnTo>
                  <a:lnTo>
                    <a:pt x="17430408" y="10373578"/>
                  </a:lnTo>
                  <a:lnTo>
                    <a:pt x="17434406" y="10375283"/>
                  </a:lnTo>
                  <a:lnTo>
                    <a:pt x="17439024" y="10376465"/>
                  </a:lnTo>
                  <a:lnTo>
                    <a:pt x="17442641" y="10377220"/>
                  </a:lnTo>
                  <a:lnTo>
                    <a:pt x="17446254" y="10375216"/>
                  </a:lnTo>
                  <a:lnTo>
                    <a:pt x="17447344" y="10371741"/>
                  </a:lnTo>
                  <a:lnTo>
                    <a:pt x="17448099" y="10368123"/>
                  </a:lnTo>
                  <a:lnTo>
                    <a:pt x="17446094" y="10364511"/>
                  </a:lnTo>
                  <a:close/>
                </a:path>
                <a:path w="18310860" h="10526395">
                  <a:moveTo>
                    <a:pt x="16312788" y="9872019"/>
                  </a:moveTo>
                  <a:lnTo>
                    <a:pt x="16308794" y="9873072"/>
                  </a:lnTo>
                  <a:lnTo>
                    <a:pt x="16305283" y="9879454"/>
                  </a:lnTo>
                  <a:lnTo>
                    <a:pt x="16306337" y="9883450"/>
                  </a:lnTo>
                  <a:lnTo>
                    <a:pt x="16309529" y="9885205"/>
                  </a:lnTo>
                  <a:lnTo>
                    <a:pt x="16313577" y="9887720"/>
                  </a:lnTo>
                  <a:lnTo>
                    <a:pt x="16317244" y="9889284"/>
                  </a:lnTo>
                  <a:lnTo>
                    <a:pt x="16320906" y="9888088"/>
                  </a:lnTo>
                  <a:lnTo>
                    <a:pt x="16322519" y="9885230"/>
                  </a:lnTo>
                  <a:lnTo>
                    <a:pt x="16324274" y="9882039"/>
                  </a:lnTo>
                  <a:lnTo>
                    <a:pt x="16323219" y="9878045"/>
                  </a:lnTo>
                  <a:lnTo>
                    <a:pt x="16320028" y="9876289"/>
                  </a:lnTo>
                  <a:lnTo>
                    <a:pt x="16315980" y="9873774"/>
                  </a:lnTo>
                  <a:lnTo>
                    <a:pt x="16312788" y="9872019"/>
                  </a:lnTo>
                  <a:close/>
                </a:path>
                <a:path w="18310860" h="10526395">
                  <a:moveTo>
                    <a:pt x="17530254" y="10387017"/>
                  </a:moveTo>
                  <a:lnTo>
                    <a:pt x="17526636" y="10386261"/>
                  </a:lnTo>
                  <a:lnTo>
                    <a:pt x="17522353" y="10385222"/>
                  </a:lnTo>
                  <a:lnTo>
                    <a:pt x="17518736" y="10384467"/>
                  </a:lnTo>
                  <a:lnTo>
                    <a:pt x="17515456" y="10386613"/>
                  </a:lnTo>
                  <a:lnTo>
                    <a:pt x="17514366" y="10390088"/>
                  </a:lnTo>
                  <a:lnTo>
                    <a:pt x="17513420" y="10393230"/>
                  </a:lnTo>
                  <a:lnTo>
                    <a:pt x="17515092" y="10396701"/>
                  </a:lnTo>
                  <a:lnTo>
                    <a:pt x="17518091" y="10397980"/>
                  </a:lnTo>
                  <a:lnTo>
                    <a:pt x="17517900" y="10397504"/>
                  </a:lnTo>
                  <a:lnTo>
                    <a:pt x="17518901" y="10397931"/>
                  </a:lnTo>
                  <a:lnTo>
                    <a:pt x="17523518" y="10399113"/>
                  </a:lnTo>
                  <a:lnTo>
                    <a:pt x="17527135" y="10399868"/>
                  </a:lnTo>
                  <a:lnTo>
                    <a:pt x="17530747" y="10397863"/>
                  </a:lnTo>
                  <a:lnTo>
                    <a:pt x="17532257" y="10390628"/>
                  </a:lnTo>
                  <a:lnTo>
                    <a:pt x="17530254" y="10387017"/>
                  </a:lnTo>
                  <a:close/>
                </a:path>
                <a:path w="18310860" h="10526395">
                  <a:moveTo>
                    <a:pt x="16237012" y="9827089"/>
                  </a:moveTo>
                  <a:lnTo>
                    <a:pt x="16232683" y="9828000"/>
                  </a:lnTo>
                  <a:lnTo>
                    <a:pt x="16229699" y="9833424"/>
                  </a:lnTo>
                  <a:lnTo>
                    <a:pt x="16229173" y="9834382"/>
                  </a:lnTo>
                  <a:lnTo>
                    <a:pt x="16230086" y="9838710"/>
                  </a:lnTo>
                  <a:lnTo>
                    <a:pt x="16233276" y="9840465"/>
                  </a:lnTo>
                  <a:lnTo>
                    <a:pt x="16237326" y="9842981"/>
                  </a:lnTo>
                  <a:lnTo>
                    <a:pt x="16241324" y="9844686"/>
                  </a:lnTo>
                  <a:lnTo>
                    <a:pt x="16244985" y="9843490"/>
                  </a:lnTo>
                  <a:lnTo>
                    <a:pt x="16248353" y="9837442"/>
                  </a:lnTo>
                  <a:lnTo>
                    <a:pt x="16247442" y="9833114"/>
                  </a:lnTo>
                  <a:lnTo>
                    <a:pt x="16244252" y="9831359"/>
                  </a:lnTo>
                  <a:lnTo>
                    <a:pt x="16240204" y="9828844"/>
                  </a:lnTo>
                  <a:lnTo>
                    <a:pt x="16237012" y="9827089"/>
                  </a:lnTo>
                  <a:close/>
                </a:path>
                <a:path w="18310860" h="10526395">
                  <a:moveTo>
                    <a:pt x="17615175" y="10408664"/>
                  </a:moveTo>
                  <a:lnTo>
                    <a:pt x="17611558" y="10407909"/>
                  </a:lnTo>
                  <a:lnTo>
                    <a:pt x="17607272" y="10406869"/>
                  </a:lnTo>
                  <a:lnTo>
                    <a:pt x="17603655" y="10406114"/>
                  </a:lnTo>
                  <a:lnTo>
                    <a:pt x="17600043" y="10408119"/>
                  </a:lnTo>
                  <a:lnTo>
                    <a:pt x="17599288" y="10411737"/>
                  </a:lnTo>
                  <a:lnTo>
                    <a:pt x="17598342" y="10414879"/>
                  </a:lnTo>
                  <a:lnTo>
                    <a:pt x="17600155" y="10418015"/>
                  </a:lnTo>
                  <a:lnTo>
                    <a:pt x="17604155" y="10419722"/>
                  </a:lnTo>
                  <a:lnTo>
                    <a:pt x="17608440" y="10420762"/>
                  </a:lnTo>
                  <a:lnTo>
                    <a:pt x="17612057" y="10421516"/>
                  </a:lnTo>
                  <a:lnTo>
                    <a:pt x="17615668" y="10419512"/>
                  </a:lnTo>
                  <a:lnTo>
                    <a:pt x="17617179" y="10412277"/>
                  </a:lnTo>
                  <a:lnTo>
                    <a:pt x="17615175" y="10408664"/>
                  </a:lnTo>
                  <a:close/>
                </a:path>
                <a:path w="18310860" h="10526395">
                  <a:moveTo>
                    <a:pt x="16162662" y="9781585"/>
                  </a:moveTo>
                  <a:lnTo>
                    <a:pt x="16158666" y="9782638"/>
                  </a:lnTo>
                  <a:lnTo>
                    <a:pt x="16154489" y="9788736"/>
                  </a:lnTo>
                  <a:lnTo>
                    <a:pt x="16155543" y="9792731"/>
                  </a:lnTo>
                  <a:lnTo>
                    <a:pt x="16158592" y="9794820"/>
                  </a:lnTo>
                  <a:lnTo>
                    <a:pt x="16162641" y="9797334"/>
                  </a:lnTo>
                  <a:lnTo>
                    <a:pt x="16163640" y="9797760"/>
                  </a:lnTo>
                  <a:lnTo>
                    <a:pt x="16163164" y="9797951"/>
                  </a:lnTo>
                  <a:lnTo>
                    <a:pt x="16166163" y="9799231"/>
                  </a:lnTo>
                  <a:lnTo>
                    <a:pt x="16169827" y="9798036"/>
                  </a:lnTo>
                  <a:lnTo>
                    <a:pt x="16171081" y="9795813"/>
                  </a:lnTo>
                  <a:lnTo>
                    <a:pt x="16171440" y="9795178"/>
                  </a:lnTo>
                  <a:lnTo>
                    <a:pt x="16173528" y="9792129"/>
                  </a:lnTo>
                  <a:lnTo>
                    <a:pt x="16172474" y="9788134"/>
                  </a:lnTo>
                  <a:lnTo>
                    <a:pt x="16169426" y="9786046"/>
                  </a:lnTo>
                  <a:lnTo>
                    <a:pt x="16165710" y="9783673"/>
                  </a:lnTo>
                  <a:lnTo>
                    <a:pt x="16162662" y="9781585"/>
                  </a:lnTo>
                  <a:close/>
                </a:path>
                <a:path w="18310860" h="10526395">
                  <a:moveTo>
                    <a:pt x="17700948" y="10428312"/>
                  </a:moveTo>
                  <a:lnTo>
                    <a:pt x="17697331" y="10427557"/>
                  </a:lnTo>
                  <a:lnTo>
                    <a:pt x="17693047" y="10426518"/>
                  </a:lnTo>
                  <a:lnTo>
                    <a:pt x="17689571" y="10425429"/>
                  </a:lnTo>
                  <a:lnTo>
                    <a:pt x="17685818" y="10427768"/>
                  </a:lnTo>
                  <a:lnTo>
                    <a:pt x="17685062" y="10431385"/>
                  </a:lnTo>
                  <a:lnTo>
                    <a:pt x="17684449" y="10434669"/>
                  </a:lnTo>
                  <a:lnTo>
                    <a:pt x="17685930" y="10437664"/>
                  </a:lnTo>
                  <a:lnTo>
                    <a:pt x="17688929" y="10438943"/>
                  </a:lnTo>
                  <a:lnTo>
                    <a:pt x="17689120" y="10439419"/>
                  </a:lnTo>
                  <a:lnTo>
                    <a:pt x="17690119" y="10439845"/>
                  </a:lnTo>
                  <a:lnTo>
                    <a:pt x="17694404" y="10440885"/>
                  </a:lnTo>
                  <a:lnTo>
                    <a:pt x="17698021" y="10441640"/>
                  </a:lnTo>
                  <a:lnTo>
                    <a:pt x="17701776" y="10439302"/>
                  </a:lnTo>
                  <a:lnTo>
                    <a:pt x="17703286" y="10432067"/>
                  </a:lnTo>
                  <a:lnTo>
                    <a:pt x="17700948" y="10428312"/>
                  </a:lnTo>
                  <a:close/>
                </a:path>
                <a:path w="18310860" h="10526395">
                  <a:moveTo>
                    <a:pt x="16088403" y="9734938"/>
                  </a:moveTo>
                  <a:lnTo>
                    <a:pt x="16084410" y="9735992"/>
                  </a:lnTo>
                  <a:lnTo>
                    <a:pt x="16080233" y="9742090"/>
                  </a:lnTo>
                  <a:lnTo>
                    <a:pt x="16081286" y="9746085"/>
                  </a:lnTo>
                  <a:lnTo>
                    <a:pt x="16084334" y="9748173"/>
                  </a:lnTo>
                  <a:lnTo>
                    <a:pt x="16088049" y="9750546"/>
                  </a:lnTo>
                  <a:lnTo>
                    <a:pt x="16092050" y="9752253"/>
                  </a:lnTo>
                  <a:lnTo>
                    <a:pt x="16095569" y="9751390"/>
                  </a:lnTo>
                  <a:lnTo>
                    <a:pt x="16096824" y="9749167"/>
                  </a:lnTo>
                  <a:lnTo>
                    <a:pt x="16097182" y="9748532"/>
                  </a:lnTo>
                  <a:lnTo>
                    <a:pt x="16099271" y="9745483"/>
                  </a:lnTo>
                  <a:lnTo>
                    <a:pt x="16098216" y="9741488"/>
                  </a:lnTo>
                  <a:lnTo>
                    <a:pt x="16095167" y="9739400"/>
                  </a:lnTo>
                  <a:lnTo>
                    <a:pt x="16091453" y="9737027"/>
                  </a:lnTo>
                  <a:lnTo>
                    <a:pt x="16088403" y="9734938"/>
                  </a:lnTo>
                  <a:close/>
                </a:path>
                <a:path w="18310860" h="10526395">
                  <a:moveTo>
                    <a:pt x="17786860" y="10444868"/>
                  </a:moveTo>
                  <a:lnTo>
                    <a:pt x="17783244" y="10444114"/>
                  </a:lnTo>
                  <a:lnTo>
                    <a:pt x="17778815" y="10443406"/>
                  </a:lnTo>
                  <a:lnTo>
                    <a:pt x="17775197" y="10442650"/>
                  </a:lnTo>
                  <a:lnTo>
                    <a:pt x="17771778" y="10445132"/>
                  </a:lnTo>
                  <a:lnTo>
                    <a:pt x="17771098" y="10448388"/>
                  </a:lnTo>
                  <a:lnTo>
                    <a:pt x="17770409" y="10452033"/>
                  </a:lnTo>
                  <a:lnTo>
                    <a:pt x="17772223" y="10455170"/>
                  </a:lnTo>
                  <a:lnTo>
                    <a:pt x="17774890" y="10456308"/>
                  </a:lnTo>
                  <a:lnTo>
                    <a:pt x="17775032" y="10455975"/>
                  </a:lnTo>
                  <a:lnTo>
                    <a:pt x="17776363" y="10456542"/>
                  </a:lnTo>
                  <a:lnTo>
                    <a:pt x="17780790" y="10457249"/>
                  </a:lnTo>
                  <a:lnTo>
                    <a:pt x="17784406" y="10458004"/>
                  </a:lnTo>
                  <a:lnTo>
                    <a:pt x="17787830" y="10455525"/>
                  </a:lnTo>
                  <a:lnTo>
                    <a:pt x="17789265" y="10448651"/>
                  </a:lnTo>
                  <a:lnTo>
                    <a:pt x="17789340" y="10448290"/>
                  </a:lnTo>
                  <a:lnTo>
                    <a:pt x="17786860" y="10444868"/>
                  </a:lnTo>
                  <a:close/>
                </a:path>
                <a:path w="18310860" h="10526395">
                  <a:moveTo>
                    <a:pt x="16014764" y="9687768"/>
                  </a:moveTo>
                  <a:lnTo>
                    <a:pt x="16010770" y="9688822"/>
                  </a:lnTo>
                  <a:lnTo>
                    <a:pt x="16006593" y="9694920"/>
                  </a:lnTo>
                  <a:lnTo>
                    <a:pt x="16007646" y="9698914"/>
                  </a:lnTo>
                  <a:lnTo>
                    <a:pt x="16010694" y="9701003"/>
                  </a:lnTo>
                  <a:lnTo>
                    <a:pt x="16014409" y="9703375"/>
                  </a:lnTo>
                  <a:lnTo>
                    <a:pt x="16018410" y="9705081"/>
                  </a:lnTo>
                  <a:lnTo>
                    <a:pt x="16021596" y="9704077"/>
                  </a:lnTo>
                  <a:lnTo>
                    <a:pt x="16023543" y="9701362"/>
                  </a:lnTo>
                  <a:lnTo>
                    <a:pt x="16025630" y="9698313"/>
                  </a:lnTo>
                  <a:lnTo>
                    <a:pt x="16024576" y="9694317"/>
                  </a:lnTo>
                  <a:lnTo>
                    <a:pt x="16021528" y="9692229"/>
                  </a:lnTo>
                  <a:lnTo>
                    <a:pt x="16017813" y="9689857"/>
                  </a:lnTo>
                  <a:lnTo>
                    <a:pt x="16014764" y="9687768"/>
                  </a:lnTo>
                  <a:close/>
                </a:path>
                <a:path w="18310860" h="10526395">
                  <a:moveTo>
                    <a:pt x="15941693" y="9639264"/>
                  </a:moveTo>
                  <a:lnTo>
                    <a:pt x="15937365" y="9640176"/>
                  </a:lnTo>
                  <a:lnTo>
                    <a:pt x="15935276" y="9643225"/>
                  </a:lnTo>
                  <a:lnTo>
                    <a:pt x="15933843" y="9645765"/>
                  </a:lnTo>
                  <a:lnTo>
                    <a:pt x="15933663" y="9646082"/>
                  </a:lnTo>
                  <a:lnTo>
                    <a:pt x="15934241" y="9650268"/>
                  </a:lnTo>
                  <a:lnTo>
                    <a:pt x="15937289" y="9652356"/>
                  </a:lnTo>
                  <a:lnTo>
                    <a:pt x="15941006" y="9654730"/>
                  </a:lnTo>
                  <a:lnTo>
                    <a:pt x="15945006" y="9656435"/>
                  </a:lnTo>
                  <a:lnTo>
                    <a:pt x="15948191" y="9655431"/>
                  </a:lnTo>
                  <a:lnTo>
                    <a:pt x="15949921" y="9653017"/>
                  </a:lnTo>
                  <a:lnTo>
                    <a:pt x="15952226" y="9649667"/>
                  </a:lnTo>
                  <a:lnTo>
                    <a:pt x="15951173" y="9645672"/>
                  </a:lnTo>
                  <a:lnTo>
                    <a:pt x="15948125" y="9643584"/>
                  </a:lnTo>
                  <a:lnTo>
                    <a:pt x="15944407" y="9641210"/>
                  </a:lnTo>
                  <a:lnTo>
                    <a:pt x="15941693" y="9639264"/>
                  </a:lnTo>
                  <a:close/>
                </a:path>
                <a:path w="18310860" h="10526395">
                  <a:moveTo>
                    <a:pt x="17872913" y="10461090"/>
                  </a:moveTo>
                  <a:lnTo>
                    <a:pt x="17869297" y="10460335"/>
                  </a:lnTo>
                  <a:lnTo>
                    <a:pt x="17864870" y="10459628"/>
                  </a:lnTo>
                  <a:lnTo>
                    <a:pt x="17861252" y="10458873"/>
                  </a:lnTo>
                  <a:lnTo>
                    <a:pt x="17857830" y="10461353"/>
                  </a:lnTo>
                  <a:lnTo>
                    <a:pt x="17857150" y="10464609"/>
                  </a:lnTo>
                  <a:lnTo>
                    <a:pt x="17857075" y="10464971"/>
                  </a:lnTo>
                  <a:lnTo>
                    <a:pt x="17856604" y="10467921"/>
                  </a:lnTo>
                  <a:lnTo>
                    <a:pt x="17858418" y="10471059"/>
                  </a:lnTo>
                  <a:lnTo>
                    <a:pt x="17862416" y="10472764"/>
                  </a:lnTo>
                  <a:lnTo>
                    <a:pt x="17866846" y="10473472"/>
                  </a:lnTo>
                  <a:lnTo>
                    <a:pt x="17870461" y="10474226"/>
                  </a:lnTo>
                  <a:lnTo>
                    <a:pt x="17873881" y="10471746"/>
                  </a:lnTo>
                  <a:lnTo>
                    <a:pt x="17875318" y="10464873"/>
                  </a:lnTo>
                  <a:lnTo>
                    <a:pt x="17875394" y="10464511"/>
                  </a:lnTo>
                  <a:lnTo>
                    <a:pt x="17872913" y="10461090"/>
                  </a:lnTo>
                  <a:close/>
                </a:path>
                <a:path w="18310860" h="10526395">
                  <a:moveTo>
                    <a:pt x="15869382" y="9589903"/>
                  </a:moveTo>
                  <a:lnTo>
                    <a:pt x="15865196" y="9590481"/>
                  </a:lnTo>
                  <a:lnTo>
                    <a:pt x="15861019" y="9596579"/>
                  </a:lnTo>
                  <a:lnTo>
                    <a:pt x="15861598" y="9600766"/>
                  </a:lnTo>
                  <a:lnTo>
                    <a:pt x="15864647" y="9602854"/>
                  </a:lnTo>
                  <a:lnTo>
                    <a:pt x="15868362" y="9605226"/>
                  </a:lnTo>
                  <a:lnTo>
                    <a:pt x="15869694" y="9605795"/>
                  </a:lnTo>
                  <a:lnTo>
                    <a:pt x="15869552" y="9606128"/>
                  </a:lnTo>
                  <a:lnTo>
                    <a:pt x="15872552" y="9607408"/>
                  </a:lnTo>
                  <a:lnTo>
                    <a:pt x="15875738" y="9606403"/>
                  </a:lnTo>
                  <a:lnTo>
                    <a:pt x="15877684" y="9603688"/>
                  </a:lnTo>
                  <a:lnTo>
                    <a:pt x="15879773" y="9600638"/>
                  </a:lnTo>
                  <a:lnTo>
                    <a:pt x="15879194" y="9596453"/>
                  </a:lnTo>
                  <a:lnTo>
                    <a:pt x="15876145" y="9594364"/>
                  </a:lnTo>
                  <a:lnTo>
                    <a:pt x="15872430" y="9591992"/>
                  </a:lnTo>
                  <a:lnTo>
                    <a:pt x="15869382" y="9589903"/>
                  </a:lnTo>
                  <a:close/>
                </a:path>
                <a:path w="18310860" h="10526395">
                  <a:moveTo>
                    <a:pt x="17959294" y="10474694"/>
                  </a:moveTo>
                  <a:lnTo>
                    <a:pt x="17955534" y="10474272"/>
                  </a:lnTo>
                  <a:lnTo>
                    <a:pt x="17951110" y="10473566"/>
                  </a:lnTo>
                  <a:lnTo>
                    <a:pt x="17947491" y="10472811"/>
                  </a:lnTo>
                  <a:lnTo>
                    <a:pt x="17944070" y="10475290"/>
                  </a:lnTo>
                  <a:lnTo>
                    <a:pt x="17943648" y="10479050"/>
                  </a:lnTo>
                  <a:lnTo>
                    <a:pt x="17943178" y="10482002"/>
                  </a:lnTo>
                  <a:lnTo>
                    <a:pt x="17944991" y="10485139"/>
                  </a:lnTo>
                  <a:lnTo>
                    <a:pt x="17947656" y="10486275"/>
                  </a:lnTo>
                  <a:lnTo>
                    <a:pt x="17947467" y="10485801"/>
                  </a:lnTo>
                  <a:lnTo>
                    <a:pt x="17949134" y="10486512"/>
                  </a:lnTo>
                  <a:lnTo>
                    <a:pt x="17953558" y="10487218"/>
                  </a:lnTo>
                  <a:lnTo>
                    <a:pt x="17957176" y="10487973"/>
                  </a:lnTo>
                  <a:lnTo>
                    <a:pt x="17960598" y="10485493"/>
                  </a:lnTo>
                  <a:lnTo>
                    <a:pt x="17961020" y="10481733"/>
                  </a:lnTo>
                  <a:lnTo>
                    <a:pt x="17961775" y="10478116"/>
                  </a:lnTo>
                  <a:lnTo>
                    <a:pt x="17959294" y="10474694"/>
                  </a:lnTo>
                  <a:close/>
                </a:path>
                <a:path w="18310860" h="10526395">
                  <a:moveTo>
                    <a:pt x="15797497" y="9539542"/>
                  </a:moveTo>
                  <a:lnTo>
                    <a:pt x="15793311" y="9540120"/>
                  </a:lnTo>
                  <a:lnTo>
                    <a:pt x="15789134" y="9546218"/>
                  </a:lnTo>
                  <a:lnTo>
                    <a:pt x="15789712" y="9550403"/>
                  </a:lnTo>
                  <a:lnTo>
                    <a:pt x="15792760" y="9552491"/>
                  </a:lnTo>
                  <a:lnTo>
                    <a:pt x="15796335" y="9555199"/>
                  </a:lnTo>
                  <a:lnTo>
                    <a:pt x="15797667" y="9555767"/>
                  </a:lnTo>
                  <a:lnTo>
                    <a:pt x="15797525" y="9556100"/>
                  </a:lnTo>
                  <a:lnTo>
                    <a:pt x="15800526" y="9557379"/>
                  </a:lnTo>
                  <a:lnTo>
                    <a:pt x="15803711" y="9556375"/>
                  </a:lnTo>
                  <a:lnTo>
                    <a:pt x="15805658" y="9553659"/>
                  </a:lnTo>
                  <a:lnTo>
                    <a:pt x="15807746" y="9550611"/>
                  </a:lnTo>
                  <a:lnTo>
                    <a:pt x="15807167" y="9546425"/>
                  </a:lnTo>
                  <a:lnTo>
                    <a:pt x="15804118" y="9544336"/>
                  </a:lnTo>
                  <a:lnTo>
                    <a:pt x="15800545" y="9541630"/>
                  </a:lnTo>
                  <a:lnTo>
                    <a:pt x="15797497" y="9539542"/>
                  </a:lnTo>
                  <a:close/>
                </a:path>
                <a:path w="18310860" h="10526395">
                  <a:moveTo>
                    <a:pt x="18046247" y="10486966"/>
                  </a:moveTo>
                  <a:lnTo>
                    <a:pt x="18042487" y="10486543"/>
                  </a:lnTo>
                  <a:lnTo>
                    <a:pt x="18038060" y="10485837"/>
                  </a:lnTo>
                  <a:lnTo>
                    <a:pt x="18034302" y="10485416"/>
                  </a:lnTo>
                  <a:lnTo>
                    <a:pt x="18030880" y="10487896"/>
                  </a:lnTo>
                  <a:lnTo>
                    <a:pt x="18030458" y="10491656"/>
                  </a:lnTo>
                  <a:lnTo>
                    <a:pt x="18030319" y="10494748"/>
                  </a:lnTo>
                  <a:lnTo>
                    <a:pt x="18031941" y="10497410"/>
                  </a:lnTo>
                  <a:lnTo>
                    <a:pt x="18036275" y="10499258"/>
                  </a:lnTo>
                  <a:lnTo>
                    <a:pt x="18040700" y="10499964"/>
                  </a:lnTo>
                  <a:lnTo>
                    <a:pt x="18044461" y="10500385"/>
                  </a:lnTo>
                  <a:lnTo>
                    <a:pt x="18047882" y="10497906"/>
                  </a:lnTo>
                  <a:lnTo>
                    <a:pt x="18048726" y="10490387"/>
                  </a:lnTo>
                  <a:lnTo>
                    <a:pt x="18046247" y="10486966"/>
                  </a:lnTo>
                  <a:close/>
                </a:path>
                <a:path w="18310860" h="10526395">
                  <a:moveTo>
                    <a:pt x="15725897" y="9488514"/>
                  </a:moveTo>
                  <a:lnTo>
                    <a:pt x="15721711" y="9489092"/>
                  </a:lnTo>
                  <a:lnTo>
                    <a:pt x="15717535" y="9495189"/>
                  </a:lnTo>
                  <a:lnTo>
                    <a:pt x="15718112" y="9499375"/>
                  </a:lnTo>
                  <a:lnTo>
                    <a:pt x="15721160" y="9501464"/>
                  </a:lnTo>
                  <a:lnTo>
                    <a:pt x="15724733" y="9504170"/>
                  </a:lnTo>
                  <a:lnTo>
                    <a:pt x="15729068" y="9506019"/>
                  </a:lnTo>
                  <a:lnTo>
                    <a:pt x="15732111" y="9505347"/>
                  </a:lnTo>
                  <a:lnTo>
                    <a:pt x="15734058" y="9502632"/>
                  </a:lnTo>
                  <a:lnTo>
                    <a:pt x="15736146" y="9499583"/>
                  </a:lnTo>
                  <a:lnTo>
                    <a:pt x="15735567" y="9495397"/>
                  </a:lnTo>
                  <a:lnTo>
                    <a:pt x="15732518" y="9493308"/>
                  </a:lnTo>
                  <a:lnTo>
                    <a:pt x="15728945" y="9490602"/>
                  </a:lnTo>
                  <a:lnTo>
                    <a:pt x="15725897" y="9488514"/>
                  </a:lnTo>
                  <a:close/>
                </a:path>
                <a:path w="18310860" h="10526395">
                  <a:moveTo>
                    <a:pt x="18133051" y="10496810"/>
                  </a:moveTo>
                  <a:lnTo>
                    <a:pt x="18129290" y="10496389"/>
                  </a:lnTo>
                  <a:lnTo>
                    <a:pt x="18121297" y="10495736"/>
                  </a:lnTo>
                  <a:lnTo>
                    <a:pt x="18117875" y="10498216"/>
                  </a:lnTo>
                  <a:lnTo>
                    <a:pt x="18117453" y="10501975"/>
                  </a:lnTo>
                  <a:lnTo>
                    <a:pt x="18117316" y="10505068"/>
                  </a:lnTo>
                  <a:lnTo>
                    <a:pt x="18118938" y="10507731"/>
                  </a:lnTo>
                  <a:lnTo>
                    <a:pt x="18121603" y="10508867"/>
                  </a:lnTo>
                  <a:lnTo>
                    <a:pt x="18121745" y="10508534"/>
                  </a:lnTo>
                  <a:lnTo>
                    <a:pt x="18123412" y="10509245"/>
                  </a:lnTo>
                  <a:lnTo>
                    <a:pt x="18131406" y="10509897"/>
                  </a:lnTo>
                  <a:lnTo>
                    <a:pt x="18134828" y="10507417"/>
                  </a:lnTo>
                  <a:lnTo>
                    <a:pt x="18135250" y="10503658"/>
                  </a:lnTo>
                  <a:lnTo>
                    <a:pt x="18135529" y="10500231"/>
                  </a:lnTo>
                  <a:lnTo>
                    <a:pt x="18133051" y="10496810"/>
                  </a:lnTo>
                  <a:close/>
                </a:path>
                <a:path w="18310860" h="10526395">
                  <a:moveTo>
                    <a:pt x="15654915" y="9436962"/>
                  </a:moveTo>
                  <a:lnTo>
                    <a:pt x="15650728" y="9437539"/>
                  </a:lnTo>
                  <a:lnTo>
                    <a:pt x="15646551" y="9443637"/>
                  </a:lnTo>
                  <a:lnTo>
                    <a:pt x="15647129" y="9447823"/>
                  </a:lnTo>
                  <a:lnTo>
                    <a:pt x="15650177" y="9449912"/>
                  </a:lnTo>
                  <a:lnTo>
                    <a:pt x="15653750" y="9452617"/>
                  </a:lnTo>
                  <a:lnTo>
                    <a:pt x="15657752" y="9454324"/>
                  </a:lnTo>
                  <a:lnTo>
                    <a:pt x="15661271" y="9453462"/>
                  </a:lnTo>
                  <a:lnTo>
                    <a:pt x="15663075" y="9451080"/>
                  </a:lnTo>
                  <a:lnTo>
                    <a:pt x="15665164" y="9448031"/>
                  </a:lnTo>
                  <a:lnTo>
                    <a:pt x="15664585" y="9443845"/>
                  </a:lnTo>
                  <a:lnTo>
                    <a:pt x="15661536" y="9441756"/>
                  </a:lnTo>
                  <a:lnTo>
                    <a:pt x="15657963" y="9439050"/>
                  </a:lnTo>
                  <a:lnTo>
                    <a:pt x="15654915" y="9436962"/>
                  </a:lnTo>
                  <a:close/>
                </a:path>
                <a:path w="18310860" h="10526395">
                  <a:moveTo>
                    <a:pt x="15584690" y="9384551"/>
                  </a:moveTo>
                  <a:lnTo>
                    <a:pt x="15580505" y="9385130"/>
                  </a:lnTo>
                  <a:lnTo>
                    <a:pt x="15578417" y="9388178"/>
                  </a:lnTo>
                  <a:lnTo>
                    <a:pt x="15575995" y="9391084"/>
                  </a:lnTo>
                  <a:lnTo>
                    <a:pt x="15576574" y="9395271"/>
                  </a:lnTo>
                  <a:lnTo>
                    <a:pt x="15579622" y="9397359"/>
                  </a:lnTo>
                  <a:lnTo>
                    <a:pt x="15583196" y="9400066"/>
                  </a:lnTo>
                  <a:lnTo>
                    <a:pt x="15584528" y="9400634"/>
                  </a:lnTo>
                  <a:lnTo>
                    <a:pt x="15584386" y="9400967"/>
                  </a:lnTo>
                  <a:lnTo>
                    <a:pt x="15587052" y="9402105"/>
                  </a:lnTo>
                  <a:lnTo>
                    <a:pt x="15590572" y="9401242"/>
                  </a:lnTo>
                  <a:lnTo>
                    <a:pt x="15592375" y="9398859"/>
                  </a:lnTo>
                  <a:lnTo>
                    <a:pt x="15594797" y="9395953"/>
                  </a:lnTo>
                  <a:lnTo>
                    <a:pt x="15594220" y="9391768"/>
                  </a:lnTo>
                  <a:lnTo>
                    <a:pt x="15591172" y="9389680"/>
                  </a:lnTo>
                  <a:lnTo>
                    <a:pt x="15587597" y="9386973"/>
                  </a:lnTo>
                  <a:lnTo>
                    <a:pt x="15584690" y="9384551"/>
                  </a:lnTo>
                  <a:close/>
                </a:path>
                <a:path w="18310860" h="10526395">
                  <a:moveTo>
                    <a:pt x="18220614" y="10505798"/>
                  </a:moveTo>
                  <a:lnTo>
                    <a:pt x="18216854" y="10505375"/>
                  </a:lnTo>
                  <a:lnTo>
                    <a:pt x="18212287" y="10505003"/>
                  </a:lnTo>
                  <a:lnTo>
                    <a:pt x="18208526" y="10504581"/>
                  </a:lnTo>
                  <a:lnTo>
                    <a:pt x="18205438" y="10507203"/>
                  </a:lnTo>
                  <a:lnTo>
                    <a:pt x="18205016" y="10510963"/>
                  </a:lnTo>
                  <a:lnTo>
                    <a:pt x="18204545" y="10513913"/>
                  </a:lnTo>
                  <a:lnTo>
                    <a:pt x="18206168" y="10516575"/>
                  </a:lnTo>
                  <a:lnTo>
                    <a:pt x="18208835" y="10517713"/>
                  </a:lnTo>
                  <a:lnTo>
                    <a:pt x="18208977" y="10517380"/>
                  </a:lnTo>
                  <a:lnTo>
                    <a:pt x="18210975" y="10518232"/>
                  </a:lnTo>
                  <a:lnTo>
                    <a:pt x="18215544" y="10518605"/>
                  </a:lnTo>
                  <a:lnTo>
                    <a:pt x="18219305" y="10519027"/>
                  </a:lnTo>
                  <a:lnTo>
                    <a:pt x="18222391" y="10516405"/>
                  </a:lnTo>
                  <a:lnTo>
                    <a:pt x="18223237" y="10508886"/>
                  </a:lnTo>
                  <a:lnTo>
                    <a:pt x="18220614" y="10505798"/>
                  </a:lnTo>
                  <a:close/>
                </a:path>
                <a:path w="18310860" h="10526395">
                  <a:moveTo>
                    <a:pt x="15514277" y="9331666"/>
                  </a:moveTo>
                  <a:lnTo>
                    <a:pt x="15510425" y="9332386"/>
                  </a:lnTo>
                  <a:lnTo>
                    <a:pt x="15508003" y="9335293"/>
                  </a:lnTo>
                  <a:lnTo>
                    <a:pt x="15505724" y="9337866"/>
                  </a:lnTo>
                  <a:lnTo>
                    <a:pt x="15506302" y="9342052"/>
                  </a:lnTo>
                  <a:lnTo>
                    <a:pt x="15509209" y="9344474"/>
                  </a:lnTo>
                  <a:lnTo>
                    <a:pt x="15512782" y="9347180"/>
                  </a:lnTo>
                  <a:lnTo>
                    <a:pt x="15514448" y="9347890"/>
                  </a:lnTo>
                  <a:lnTo>
                    <a:pt x="15513972" y="9348082"/>
                  </a:lnTo>
                  <a:lnTo>
                    <a:pt x="15516638" y="9349219"/>
                  </a:lnTo>
                  <a:lnTo>
                    <a:pt x="15520158" y="9348357"/>
                  </a:lnTo>
                  <a:lnTo>
                    <a:pt x="15521962" y="9345975"/>
                  </a:lnTo>
                  <a:lnTo>
                    <a:pt x="15524241" y="9343401"/>
                  </a:lnTo>
                  <a:lnTo>
                    <a:pt x="15523664" y="9339215"/>
                  </a:lnTo>
                  <a:lnTo>
                    <a:pt x="15520756" y="9336793"/>
                  </a:lnTo>
                  <a:lnTo>
                    <a:pt x="15517183" y="9334087"/>
                  </a:lnTo>
                  <a:lnTo>
                    <a:pt x="15514277" y="9331666"/>
                  </a:lnTo>
                  <a:close/>
                </a:path>
                <a:path w="18310860" h="10526395">
                  <a:moveTo>
                    <a:pt x="18307746" y="10513024"/>
                  </a:moveTo>
                  <a:lnTo>
                    <a:pt x="18303985" y="10512602"/>
                  </a:lnTo>
                  <a:lnTo>
                    <a:pt x="18295992" y="10511950"/>
                  </a:lnTo>
                  <a:lnTo>
                    <a:pt x="18292903" y="10514572"/>
                  </a:lnTo>
                  <a:lnTo>
                    <a:pt x="18292481" y="10518332"/>
                  </a:lnTo>
                  <a:lnTo>
                    <a:pt x="18292153" y="10520949"/>
                  </a:lnTo>
                  <a:lnTo>
                    <a:pt x="18293776" y="10523611"/>
                  </a:lnTo>
                  <a:lnTo>
                    <a:pt x="18296443" y="10524749"/>
                  </a:lnTo>
                  <a:lnTo>
                    <a:pt x="18296585" y="10524416"/>
                  </a:lnTo>
                  <a:lnTo>
                    <a:pt x="18298582" y="10525268"/>
                  </a:lnTo>
                  <a:lnTo>
                    <a:pt x="18306579" y="10525921"/>
                  </a:lnTo>
                  <a:lnTo>
                    <a:pt x="18309667" y="10523299"/>
                  </a:lnTo>
                  <a:lnTo>
                    <a:pt x="18310089" y="10519539"/>
                  </a:lnTo>
                  <a:lnTo>
                    <a:pt x="18310369" y="10516113"/>
                  </a:lnTo>
                  <a:lnTo>
                    <a:pt x="18307746" y="10513024"/>
                  </a:lnTo>
                  <a:close/>
                </a:path>
                <a:path w="18310860" h="10526395">
                  <a:moveTo>
                    <a:pt x="15445433" y="9277873"/>
                  </a:moveTo>
                  <a:lnTo>
                    <a:pt x="15441246" y="9278452"/>
                  </a:lnTo>
                  <a:lnTo>
                    <a:pt x="15438824" y="9281358"/>
                  </a:lnTo>
                  <a:lnTo>
                    <a:pt x="15436544" y="9283931"/>
                  </a:lnTo>
                  <a:lnTo>
                    <a:pt x="15437123" y="9288117"/>
                  </a:lnTo>
                  <a:lnTo>
                    <a:pt x="15440029" y="9290539"/>
                  </a:lnTo>
                  <a:lnTo>
                    <a:pt x="15443603" y="9293245"/>
                  </a:lnTo>
                  <a:lnTo>
                    <a:pt x="15445268" y="9293956"/>
                  </a:lnTo>
                  <a:lnTo>
                    <a:pt x="15444794" y="9294147"/>
                  </a:lnTo>
                  <a:lnTo>
                    <a:pt x="15447461" y="9295285"/>
                  </a:lnTo>
                  <a:lnTo>
                    <a:pt x="15450980" y="9294422"/>
                  </a:lnTo>
                  <a:lnTo>
                    <a:pt x="15452784" y="9292040"/>
                  </a:lnTo>
                  <a:lnTo>
                    <a:pt x="15455064" y="9289467"/>
                  </a:lnTo>
                  <a:lnTo>
                    <a:pt x="15454485" y="9285281"/>
                  </a:lnTo>
                  <a:lnTo>
                    <a:pt x="15451581" y="9282860"/>
                  </a:lnTo>
                  <a:lnTo>
                    <a:pt x="15448006" y="9280153"/>
                  </a:lnTo>
                  <a:lnTo>
                    <a:pt x="15445433" y="9277873"/>
                  </a:lnTo>
                  <a:close/>
                </a:path>
                <a:path w="18310860" h="10526395">
                  <a:moveTo>
                    <a:pt x="15376538" y="9223272"/>
                  </a:moveTo>
                  <a:lnTo>
                    <a:pt x="15372352" y="9223850"/>
                  </a:lnTo>
                  <a:lnTo>
                    <a:pt x="15367509" y="9229664"/>
                  </a:lnTo>
                  <a:lnTo>
                    <a:pt x="15368088" y="9233850"/>
                  </a:lnTo>
                  <a:lnTo>
                    <a:pt x="15370994" y="9236272"/>
                  </a:lnTo>
                  <a:lnTo>
                    <a:pt x="15374567" y="9238978"/>
                  </a:lnTo>
                  <a:lnTo>
                    <a:pt x="15378899" y="9240826"/>
                  </a:lnTo>
                  <a:lnTo>
                    <a:pt x="15382276" y="9240297"/>
                  </a:lnTo>
                  <a:lnTo>
                    <a:pt x="15384080" y="9237915"/>
                  </a:lnTo>
                  <a:lnTo>
                    <a:pt x="15386502" y="9235008"/>
                  </a:lnTo>
                  <a:lnTo>
                    <a:pt x="15385924" y="9230822"/>
                  </a:lnTo>
                  <a:lnTo>
                    <a:pt x="15383018" y="9228400"/>
                  </a:lnTo>
                  <a:lnTo>
                    <a:pt x="15379445" y="9225694"/>
                  </a:lnTo>
                  <a:lnTo>
                    <a:pt x="15376538" y="9223272"/>
                  </a:lnTo>
                  <a:close/>
                </a:path>
                <a:path w="18310860" h="10526395">
                  <a:moveTo>
                    <a:pt x="15307976" y="9168813"/>
                  </a:moveTo>
                  <a:lnTo>
                    <a:pt x="15303934" y="9169059"/>
                  </a:lnTo>
                  <a:lnTo>
                    <a:pt x="15301512" y="9171965"/>
                  </a:lnTo>
                  <a:lnTo>
                    <a:pt x="15299423" y="9175014"/>
                  </a:lnTo>
                  <a:lnTo>
                    <a:pt x="15299668" y="9179058"/>
                  </a:lnTo>
                  <a:lnTo>
                    <a:pt x="15302574" y="9181479"/>
                  </a:lnTo>
                  <a:lnTo>
                    <a:pt x="15306147" y="9184185"/>
                  </a:lnTo>
                  <a:lnTo>
                    <a:pt x="15310480" y="9186034"/>
                  </a:lnTo>
                  <a:lnTo>
                    <a:pt x="15313857" y="9185504"/>
                  </a:lnTo>
                  <a:lnTo>
                    <a:pt x="15315661" y="9183122"/>
                  </a:lnTo>
                  <a:lnTo>
                    <a:pt x="15317749" y="9180073"/>
                  </a:lnTo>
                  <a:lnTo>
                    <a:pt x="15317504" y="9176029"/>
                  </a:lnTo>
                  <a:lnTo>
                    <a:pt x="15314598" y="9173608"/>
                  </a:lnTo>
                  <a:lnTo>
                    <a:pt x="15311025" y="9170902"/>
                  </a:lnTo>
                  <a:lnTo>
                    <a:pt x="15307976" y="9168813"/>
                  </a:lnTo>
                  <a:close/>
                </a:path>
                <a:path w="18310860" h="10526395">
                  <a:moveTo>
                    <a:pt x="15240318" y="9113163"/>
                  </a:moveTo>
                  <a:lnTo>
                    <a:pt x="15236274" y="9113408"/>
                  </a:lnTo>
                  <a:lnTo>
                    <a:pt x="15231430" y="9119221"/>
                  </a:lnTo>
                  <a:lnTo>
                    <a:pt x="15231675" y="9123265"/>
                  </a:lnTo>
                  <a:lnTo>
                    <a:pt x="15234581" y="9125687"/>
                  </a:lnTo>
                  <a:lnTo>
                    <a:pt x="15238012" y="9128726"/>
                  </a:lnTo>
                  <a:lnTo>
                    <a:pt x="15239679" y="9129437"/>
                  </a:lnTo>
                  <a:lnTo>
                    <a:pt x="15239537" y="9129770"/>
                  </a:lnTo>
                  <a:lnTo>
                    <a:pt x="15242203" y="9130907"/>
                  </a:lnTo>
                  <a:lnTo>
                    <a:pt x="15245579" y="9130378"/>
                  </a:lnTo>
                  <a:lnTo>
                    <a:pt x="15247384" y="9127996"/>
                  </a:lnTo>
                  <a:lnTo>
                    <a:pt x="15249805" y="9125090"/>
                  </a:lnTo>
                  <a:lnTo>
                    <a:pt x="15249561" y="9121046"/>
                  </a:lnTo>
                  <a:lnTo>
                    <a:pt x="15246654" y="9118624"/>
                  </a:lnTo>
                  <a:lnTo>
                    <a:pt x="15243224" y="9115585"/>
                  </a:lnTo>
                  <a:lnTo>
                    <a:pt x="15240318" y="9113163"/>
                  </a:lnTo>
                  <a:close/>
                </a:path>
                <a:path w="18310860" h="10526395">
                  <a:moveTo>
                    <a:pt x="15172800" y="9057180"/>
                  </a:moveTo>
                  <a:lnTo>
                    <a:pt x="15168757" y="9057425"/>
                  </a:lnTo>
                  <a:lnTo>
                    <a:pt x="15163913" y="9063237"/>
                  </a:lnTo>
                  <a:lnTo>
                    <a:pt x="15164158" y="9067282"/>
                  </a:lnTo>
                  <a:lnTo>
                    <a:pt x="15167066" y="9069704"/>
                  </a:lnTo>
                  <a:lnTo>
                    <a:pt x="15170496" y="9072743"/>
                  </a:lnTo>
                  <a:lnTo>
                    <a:pt x="15172162" y="9073453"/>
                  </a:lnTo>
                  <a:lnTo>
                    <a:pt x="15172019" y="9073787"/>
                  </a:lnTo>
                  <a:lnTo>
                    <a:pt x="15174686" y="9074924"/>
                  </a:lnTo>
                  <a:lnTo>
                    <a:pt x="15178065" y="9074396"/>
                  </a:lnTo>
                  <a:lnTo>
                    <a:pt x="15179868" y="9072014"/>
                  </a:lnTo>
                  <a:lnTo>
                    <a:pt x="15182290" y="9069107"/>
                  </a:lnTo>
                  <a:lnTo>
                    <a:pt x="15182046" y="9065063"/>
                  </a:lnTo>
                  <a:lnTo>
                    <a:pt x="15179139" y="9062641"/>
                  </a:lnTo>
                  <a:lnTo>
                    <a:pt x="15175706" y="9059601"/>
                  </a:lnTo>
                  <a:lnTo>
                    <a:pt x="15172800" y="9057180"/>
                  </a:lnTo>
                  <a:close/>
                </a:path>
                <a:path w="18310860" h="10526395">
                  <a:moveTo>
                    <a:pt x="15105570" y="9000530"/>
                  </a:moveTo>
                  <a:lnTo>
                    <a:pt x="15101524" y="9000775"/>
                  </a:lnTo>
                  <a:lnTo>
                    <a:pt x="15096681" y="9006588"/>
                  </a:lnTo>
                  <a:lnTo>
                    <a:pt x="15096925" y="9010632"/>
                  </a:lnTo>
                  <a:lnTo>
                    <a:pt x="15099832" y="9013053"/>
                  </a:lnTo>
                  <a:lnTo>
                    <a:pt x="15103263" y="9016092"/>
                  </a:lnTo>
                  <a:lnTo>
                    <a:pt x="15104931" y="9016804"/>
                  </a:lnTo>
                  <a:lnTo>
                    <a:pt x="15104789" y="9017138"/>
                  </a:lnTo>
                  <a:lnTo>
                    <a:pt x="15107456" y="9018276"/>
                  </a:lnTo>
                  <a:lnTo>
                    <a:pt x="15110832" y="9017746"/>
                  </a:lnTo>
                  <a:lnTo>
                    <a:pt x="15112637" y="9015364"/>
                  </a:lnTo>
                  <a:lnTo>
                    <a:pt x="15115059" y="9012457"/>
                  </a:lnTo>
                  <a:lnTo>
                    <a:pt x="15114813" y="9008414"/>
                  </a:lnTo>
                  <a:lnTo>
                    <a:pt x="15111907" y="9005992"/>
                  </a:lnTo>
                  <a:lnTo>
                    <a:pt x="15108476" y="9002952"/>
                  </a:lnTo>
                  <a:lnTo>
                    <a:pt x="15105570" y="9000530"/>
                  </a:lnTo>
                  <a:close/>
                </a:path>
                <a:path w="18310860" h="10526395">
                  <a:moveTo>
                    <a:pt x="15038621" y="8943214"/>
                  </a:moveTo>
                  <a:lnTo>
                    <a:pt x="15034576" y="8943458"/>
                  </a:lnTo>
                  <a:lnTo>
                    <a:pt x="15029732" y="8949271"/>
                  </a:lnTo>
                  <a:lnTo>
                    <a:pt x="15029978" y="8953315"/>
                  </a:lnTo>
                  <a:lnTo>
                    <a:pt x="15032883" y="8955737"/>
                  </a:lnTo>
                  <a:lnTo>
                    <a:pt x="15036317" y="8958777"/>
                  </a:lnTo>
                  <a:lnTo>
                    <a:pt x="15038317" y="8959630"/>
                  </a:lnTo>
                  <a:lnTo>
                    <a:pt x="15038175" y="8959964"/>
                  </a:lnTo>
                  <a:lnTo>
                    <a:pt x="15040507" y="8960958"/>
                  </a:lnTo>
                  <a:lnTo>
                    <a:pt x="15043884" y="8960429"/>
                  </a:lnTo>
                  <a:lnTo>
                    <a:pt x="15045688" y="8958047"/>
                  </a:lnTo>
                  <a:lnTo>
                    <a:pt x="15048110" y="8955141"/>
                  </a:lnTo>
                  <a:lnTo>
                    <a:pt x="15047865" y="8951096"/>
                  </a:lnTo>
                  <a:lnTo>
                    <a:pt x="15044959" y="8948675"/>
                  </a:lnTo>
                  <a:lnTo>
                    <a:pt x="15041528" y="8945636"/>
                  </a:lnTo>
                  <a:lnTo>
                    <a:pt x="15038621" y="8943214"/>
                  </a:lnTo>
                  <a:close/>
                </a:path>
                <a:path w="18310860" h="10526395">
                  <a:moveTo>
                    <a:pt x="14972813" y="8885990"/>
                  </a:moveTo>
                  <a:lnTo>
                    <a:pt x="14968294" y="8886426"/>
                  </a:lnTo>
                  <a:lnTo>
                    <a:pt x="14963736" y="8891573"/>
                  </a:lnTo>
                  <a:lnTo>
                    <a:pt x="14963838" y="8895950"/>
                  </a:lnTo>
                  <a:lnTo>
                    <a:pt x="14966745" y="8898372"/>
                  </a:lnTo>
                  <a:lnTo>
                    <a:pt x="14970176" y="8901410"/>
                  </a:lnTo>
                  <a:lnTo>
                    <a:pt x="14972176" y="8902264"/>
                  </a:lnTo>
                  <a:lnTo>
                    <a:pt x="14972034" y="8902598"/>
                  </a:lnTo>
                  <a:lnTo>
                    <a:pt x="14974366" y="8903593"/>
                  </a:lnTo>
                  <a:lnTo>
                    <a:pt x="14977412" y="8902922"/>
                  </a:lnTo>
                  <a:lnTo>
                    <a:pt x="14979549" y="8900682"/>
                  </a:lnTo>
                  <a:lnTo>
                    <a:pt x="14981829" y="8898109"/>
                  </a:lnTo>
                  <a:lnTo>
                    <a:pt x="14981726" y="8893732"/>
                  </a:lnTo>
                  <a:lnTo>
                    <a:pt x="14978820" y="8891310"/>
                  </a:lnTo>
                  <a:lnTo>
                    <a:pt x="14972813" y="8885990"/>
                  </a:lnTo>
                  <a:close/>
                </a:path>
                <a:path w="18310860" h="10526395">
                  <a:moveTo>
                    <a:pt x="14906959" y="8827958"/>
                  </a:moveTo>
                  <a:lnTo>
                    <a:pt x="14902440" y="8828394"/>
                  </a:lnTo>
                  <a:lnTo>
                    <a:pt x="14897882" y="8833541"/>
                  </a:lnTo>
                  <a:lnTo>
                    <a:pt x="14897983" y="8837918"/>
                  </a:lnTo>
                  <a:lnTo>
                    <a:pt x="14900891" y="8840340"/>
                  </a:lnTo>
                  <a:lnTo>
                    <a:pt x="14904321" y="8843379"/>
                  </a:lnTo>
                  <a:lnTo>
                    <a:pt x="14906320" y="8844232"/>
                  </a:lnTo>
                  <a:lnTo>
                    <a:pt x="14906178" y="8844565"/>
                  </a:lnTo>
                  <a:lnTo>
                    <a:pt x="14908512" y="8845560"/>
                  </a:lnTo>
                  <a:lnTo>
                    <a:pt x="14911555" y="8844889"/>
                  </a:lnTo>
                  <a:lnTo>
                    <a:pt x="14913693" y="8842649"/>
                  </a:lnTo>
                  <a:lnTo>
                    <a:pt x="14915973" y="8840076"/>
                  </a:lnTo>
                  <a:lnTo>
                    <a:pt x="14915870" y="8835698"/>
                  </a:lnTo>
                  <a:lnTo>
                    <a:pt x="14912964" y="8833277"/>
                  </a:lnTo>
                  <a:lnTo>
                    <a:pt x="14906959" y="8827958"/>
                  </a:lnTo>
                  <a:close/>
                </a:path>
                <a:path w="18310860" h="10526395">
                  <a:moveTo>
                    <a:pt x="14841723" y="8769402"/>
                  </a:moveTo>
                  <a:lnTo>
                    <a:pt x="14837346" y="8769505"/>
                  </a:lnTo>
                  <a:lnTo>
                    <a:pt x="14834924" y="8772411"/>
                  </a:lnTo>
                  <a:lnTo>
                    <a:pt x="14832312" y="8774843"/>
                  </a:lnTo>
                  <a:lnTo>
                    <a:pt x="14832414" y="8779220"/>
                  </a:lnTo>
                  <a:lnTo>
                    <a:pt x="14835320" y="8781642"/>
                  </a:lnTo>
                  <a:lnTo>
                    <a:pt x="14838750" y="8784680"/>
                  </a:lnTo>
                  <a:lnTo>
                    <a:pt x="14840751" y="8785534"/>
                  </a:lnTo>
                  <a:lnTo>
                    <a:pt x="14840609" y="8785866"/>
                  </a:lnTo>
                  <a:lnTo>
                    <a:pt x="14842942" y="8786862"/>
                  </a:lnTo>
                  <a:lnTo>
                    <a:pt x="14845843" y="8786524"/>
                  </a:lnTo>
                  <a:lnTo>
                    <a:pt x="14847981" y="8784284"/>
                  </a:lnTo>
                  <a:lnTo>
                    <a:pt x="14850593" y="8781853"/>
                  </a:lnTo>
                  <a:lnTo>
                    <a:pt x="14850491" y="8777476"/>
                  </a:lnTo>
                  <a:lnTo>
                    <a:pt x="14847585" y="8775054"/>
                  </a:lnTo>
                  <a:lnTo>
                    <a:pt x="14844153" y="8772015"/>
                  </a:lnTo>
                  <a:lnTo>
                    <a:pt x="14841723" y="8769402"/>
                  </a:lnTo>
                  <a:close/>
                </a:path>
                <a:path w="18310860" h="10526395">
                  <a:moveTo>
                    <a:pt x="14776770" y="8710179"/>
                  </a:moveTo>
                  <a:lnTo>
                    <a:pt x="14772391" y="8710281"/>
                  </a:lnTo>
                  <a:lnTo>
                    <a:pt x="14769971" y="8713188"/>
                  </a:lnTo>
                  <a:lnTo>
                    <a:pt x="14767358" y="8715619"/>
                  </a:lnTo>
                  <a:lnTo>
                    <a:pt x="14767459" y="8719996"/>
                  </a:lnTo>
                  <a:lnTo>
                    <a:pt x="14770365" y="8722418"/>
                  </a:lnTo>
                  <a:lnTo>
                    <a:pt x="14773798" y="8725457"/>
                  </a:lnTo>
                  <a:lnTo>
                    <a:pt x="14774323" y="8726075"/>
                  </a:lnTo>
                  <a:lnTo>
                    <a:pt x="14777990" y="8727639"/>
                  </a:lnTo>
                  <a:lnTo>
                    <a:pt x="14780891" y="8727301"/>
                  </a:lnTo>
                  <a:lnTo>
                    <a:pt x="14783029" y="8725061"/>
                  </a:lnTo>
                  <a:lnTo>
                    <a:pt x="14785641" y="8722630"/>
                  </a:lnTo>
                  <a:lnTo>
                    <a:pt x="14785539" y="8718253"/>
                  </a:lnTo>
                  <a:lnTo>
                    <a:pt x="14782633" y="8715832"/>
                  </a:lnTo>
                  <a:lnTo>
                    <a:pt x="14779201" y="8712792"/>
                  </a:lnTo>
                  <a:lnTo>
                    <a:pt x="14776770" y="8710179"/>
                  </a:lnTo>
                  <a:close/>
                </a:path>
                <a:path w="18310860" h="10526395">
                  <a:moveTo>
                    <a:pt x="14712292" y="8650764"/>
                  </a:moveTo>
                  <a:lnTo>
                    <a:pt x="14707916" y="8650867"/>
                  </a:lnTo>
                  <a:lnTo>
                    <a:pt x="14705494" y="8653774"/>
                  </a:lnTo>
                  <a:lnTo>
                    <a:pt x="14702881" y="8656205"/>
                  </a:lnTo>
                  <a:lnTo>
                    <a:pt x="14702982" y="8660582"/>
                  </a:lnTo>
                  <a:lnTo>
                    <a:pt x="14705890" y="8663004"/>
                  </a:lnTo>
                  <a:lnTo>
                    <a:pt x="14709321" y="8666043"/>
                  </a:lnTo>
                  <a:lnTo>
                    <a:pt x="14709845" y="8666661"/>
                  </a:lnTo>
                  <a:lnTo>
                    <a:pt x="14713511" y="8668224"/>
                  </a:lnTo>
                  <a:lnTo>
                    <a:pt x="14716412" y="8667886"/>
                  </a:lnTo>
                  <a:lnTo>
                    <a:pt x="14718550" y="8665647"/>
                  </a:lnTo>
                  <a:lnTo>
                    <a:pt x="14721163" y="8663216"/>
                  </a:lnTo>
                  <a:lnTo>
                    <a:pt x="14721060" y="8658838"/>
                  </a:lnTo>
                  <a:lnTo>
                    <a:pt x="14718154" y="8656417"/>
                  </a:lnTo>
                  <a:lnTo>
                    <a:pt x="14714723" y="8653378"/>
                  </a:lnTo>
                  <a:lnTo>
                    <a:pt x="14712292" y="8650764"/>
                  </a:lnTo>
                  <a:close/>
                </a:path>
                <a:path w="18310860" h="10526395">
                  <a:moveTo>
                    <a:pt x="14647956" y="8591016"/>
                  </a:moveTo>
                  <a:lnTo>
                    <a:pt x="14643721" y="8590786"/>
                  </a:lnTo>
                  <a:lnTo>
                    <a:pt x="14638878" y="8596599"/>
                  </a:lnTo>
                  <a:lnTo>
                    <a:pt x="14638647" y="8600834"/>
                  </a:lnTo>
                  <a:lnTo>
                    <a:pt x="14641555" y="8603257"/>
                  </a:lnTo>
                  <a:lnTo>
                    <a:pt x="14644986" y="8606296"/>
                  </a:lnTo>
                  <a:lnTo>
                    <a:pt x="14645511" y="8606914"/>
                  </a:lnTo>
                  <a:lnTo>
                    <a:pt x="14649509" y="8608619"/>
                  </a:lnTo>
                  <a:lnTo>
                    <a:pt x="14652554" y="8607949"/>
                  </a:lnTo>
                  <a:lnTo>
                    <a:pt x="14654548" y="8606042"/>
                  </a:lnTo>
                  <a:lnTo>
                    <a:pt x="14656970" y="8603135"/>
                  </a:lnTo>
                  <a:lnTo>
                    <a:pt x="14657200" y="8598899"/>
                  </a:lnTo>
                  <a:lnTo>
                    <a:pt x="14654294" y="8596478"/>
                  </a:lnTo>
                  <a:lnTo>
                    <a:pt x="14650862" y="8593438"/>
                  </a:lnTo>
                  <a:lnTo>
                    <a:pt x="14647956" y="8591016"/>
                  </a:lnTo>
                  <a:close/>
                </a:path>
                <a:path w="18310860" h="10526395">
                  <a:moveTo>
                    <a:pt x="14584097" y="8531079"/>
                  </a:moveTo>
                  <a:lnTo>
                    <a:pt x="14580196" y="8530990"/>
                  </a:lnTo>
                  <a:lnTo>
                    <a:pt x="14577442" y="8533755"/>
                  </a:lnTo>
                  <a:lnTo>
                    <a:pt x="14575020" y="8536661"/>
                  </a:lnTo>
                  <a:lnTo>
                    <a:pt x="14574931" y="8540562"/>
                  </a:lnTo>
                  <a:lnTo>
                    <a:pt x="14577695" y="8543318"/>
                  </a:lnTo>
                  <a:lnTo>
                    <a:pt x="14581126" y="8546357"/>
                  </a:lnTo>
                  <a:lnTo>
                    <a:pt x="14581651" y="8546975"/>
                  </a:lnTo>
                  <a:lnTo>
                    <a:pt x="14585650" y="8548681"/>
                  </a:lnTo>
                  <a:lnTo>
                    <a:pt x="14588693" y="8548009"/>
                  </a:lnTo>
                  <a:lnTo>
                    <a:pt x="14590689" y="8546103"/>
                  </a:lnTo>
                  <a:lnTo>
                    <a:pt x="14593111" y="8543196"/>
                  </a:lnTo>
                  <a:lnTo>
                    <a:pt x="14593199" y="8539294"/>
                  </a:lnTo>
                  <a:lnTo>
                    <a:pt x="14590435" y="8536540"/>
                  </a:lnTo>
                  <a:lnTo>
                    <a:pt x="14587004" y="8533501"/>
                  </a:lnTo>
                  <a:lnTo>
                    <a:pt x="14584097" y="8531079"/>
                  </a:lnTo>
                  <a:close/>
                </a:path>
                <a:path w="18310860" h="10526395">
                  <a:moveTo>
                    <a:pt x="14520522" y="8470473"/>
                  </a:moveTo>
                  <a:lnTo>
                    <a:pt x="14516478" y="8470718"/>
                  </a:lnTo>
                  <a:lnTo>
                    <a:pt x="14513865" y="8473149"/>
                  </a:lnTo>
                  <a:lnTo>
                    <a:pt x="14511443" y="8476056"/>
                  </a:lnTo>
                  <a:lnTo>
                    <a:pt x="14511688" y="8480100"/>
                  </a:lnTo>
                  <a:lnTo>
                    <a:pt x="14514119" y="8482712"/>
                  </a:lnTo>
                  <a:lnTo>
                    <a:pt x="14517549" y="8485751"/>
                  </a:lnTo>
                  <a:lnTo>
                    <a:pt x="14518074" y="8486369"/>
                  </a:lnTo>
                  <a:lnTo>
                    <a:pt x="14522074" y="8488075"/>
                  </a:lnTo>
                  <a:lnTo>
                    <a:pt x="14525118" y="8487404"/>
                  </a:lnTo>
                  <a:lnTo>
                    <a:pt x="14527113" y="8485497"/>
                  </a:lnTo>
                  <a:lnTo>
                    <a:pt x="14529534" y="8482590"/>
                  </a:lnTo>
                  <a:lnTo>
                    <a:pt x="14529290" y="8478547"/>
                  </a:lnTo>
                  <a:lnTo>
                    <a:pt x="14526859" y="8475934"/>
                  </a:lnTo>
                  <a:lnTo>
                    <a:pt x="14523429" y="8472895"/>
                  </a:lnTo>
                  <a:lnTo>
                    <a:pt x="14520522" y="8470473"/>
                  </a:lnTo>
                  <a:close/>
                </a:path>
                <a:path w="18310860" h="10526395">
                  <a:moveTo>
                    <a:pt x="14456897" y="8409059"/>
                  </a:moveTo>
                  <a:lnTo>
                    <a:pt x="14452852" y="8409303"/>
                  </a:lnTo>
                  <a:lnTo>
                    <a:pt x="14450240" y="8411735"/>
                  </a:lnTo>
                  <a:lnTo>
                    <a:pt x="14447818" y="8414641"/>
                  </a:lnTo>
                  <a:lnTo>
                    <a:pt x="14448065" y="8418685"/>
                  </a:lnTo>
                  <a:lnTo>
                    <a:pt x="14450495" y="8421298"/>
                  </a:lnTo>
                  <a:lnTo>
                    <a:pt x="14453785" y="8424671"/>
                  </a:lnTo>
                  <a:lnTo>
                    <a:pt x="14454642" y="8425430"/>
                  </a:lnTo>
                  <a:lnTo>
                    <a:pt x="14458309" y="8426995"/>
                  </a:lnTo>
                  <a:lnTo>
                    <a:pt x="14461352" y="8426323"/>
                  </a:lnTo>
                  <a:lnTo>
                    <a:pt x="14463347" y="8424417"/>
                  </a:lnTo>
                  <a:lnTo>
                    <a:pt x="14465769" y="8421510"/>
                  </a:lnTo>
                  <a:lnTo>
                    <a:pt x="14465524" y="8417466"/>
                  </a:lnTo>
                  <a:lnTo>
                    <a:pt x="14463094" y="8414853"/>
                  </a:lnTo>
                  <a:lnTo>
                    <a:pt x="14459803" y="8411480"/>
                  </a:lnTo>
                  <a:lnTo>
                    <a:pt x="14456897" y="8409059"/>
                  </a:lnTo>
                  <a:close/>
                </a:path>
                <a:path w="18310860" h="10526395">
                  <a:moveTo>
                    <a:pt x="14394272" y="8348071"/>
                  </a:moveTo>
                  <a:lnTo>
                    <a:pt x="14390371" y="8347983"/>
                  </a:lnTo>
                  <a:lnTo>
                    <a:pt x="14384860" y="8353511"/>
                  </a:lnTo>
                  <a:lnTo>
                    <a:pt x="14385107" y="8357556"/>
                  </a:lnTo>
                  <a:lnTo>
                    <a:pt x="14387537" y="8360168"/>
                  </a:lnTo>
                  <a:lnTo>
                    <a:pt x="14390826" y="8363541"/>
                  </a:lnTo>
                  <a:lnTo>
                    <a:pt x="14391683" y="8364301"/>
                  </a:lnTo>
                  <a:lnTo>
                    <a:pt x="14393017" y="8364870"/>
                  </a:lnTo>
                  <a:lnTo>
                    <a:pt x="14392875" y="8365203"/>
                  </a:lnTo>
                  <a:lnTo>
                    <a:pt x="14395209" y="8366198"/>
                  </a:lnTo>
                  <a:lnTo>
                    <a:pt x="14398252" y="8365527"/>
                  </a:lnTo>
                  <a:lnTo>
                    <a:pt x="14400247" y="8363620"/>
                  </a:lnTo>
                  <a:lnTo>
                    <a:pt x="14403001" y="8360856"/>
                  </a:lnTo>
                  <a:lnTo>
                    <a:pt x="14402757" y="8356812"/>
                  </a:lnTo>
                  <a:lnTo>
                    <a:pt x="14400327" y="8354200"/>
                  </a:lnTo>
                  <a:lnTo>
                    <a:pt x="14397036" y="8350826"/>
                  </a:lnTo>
                  <a:lnTo>
                    <a:pt x="14394272" y="8348071"/>
                  </a:lnTo>
                  <a:close/>
                </a:path>
                <a:path w="18310860" h="10526395">
                  <a:moveTo>
                    <a:pt x="14331790" y="8286750"/>
                  </a:moveTo>
                  <a:lnTo>
                    <a:pt x="14327746" y="8286996"/>
                  </a:lnTo>
                  <a:lnTo>
                    <a:pt x="14325133" y="8289427"/>
                  </a:lnTo>
                  <a:lnTo>
                    <a:pt x="14322378" y="8292190"/>
                  </a:lnTo>
                  <a:lnTo>
                    <a:pt x="14322624" y="8296235"/>
                  </a:lnTo>
                  <a:lnTo>
                    <a:pt x="14325055" y="8298847"/>
                  </a:lnTo>
                  <a:lnTo>
                    <a:pt x="14328343" y="8302220"/>
                  </a:lnTo>
                  <a:lnTo>
                    <a:pt x="14328868" y="8302838"/>
                  </a:lnTo>
                  <a:lnTo>
                    <a:pt x="14330535" y="8303549"/>
                  </a:lnTo>
                  <a:lnTo>
                    <a:pt x="14330392" y="8303882"/>
                  </a:lnTo>
                  <a:lnTo>
                    <a:pt x="14332726" y="8304878"/>
                  </a:lnTo>
                  <a:lnTo>
                    <a:pt x="14335769" y="8304206"/>
                  </a:lnTo>
                  <a:lnTo>
                    <a:pt x="14337765" y="8302299"/>
                  </a:lnTo>
                  <a:lnTo>
                    <a:pt x="14340520" y="8299535"/>
                  </a:lnTo>
                  <a:lnTo>
                    <a:pt x="14340276" y="8295492"/>
                  </a:lnTo>
                  <a:lnTo>
                    <a:pt x="14337844" y="8292879"/>
                  </a:lnTo>
                  <a:lnTo>
                    <a:pt x="14334554" y="8289505"/>
                  </a:lnTo>
                  <a:lnTo>
                    <a:pt x="14331790" y="8286750"/>
                  </a:lnTo>
                  <a:close/>
                </a:path>
                <a:path w="18310860" h="10526395">
                  <a:moveTo>
                    <a:pt x="14269592" y="8224763"/>
                  </a:moveTo>
                  <a:lnTo>
                    <a:pt x="14265548" y="8225008"/>
                  </a:lnTo>
                  <a:lnTo>
                    <a:pt x="14262935" y="8227439"/>
                  </a:lnTo>
                  <a:lnTo>
                    <a:pt x="14260180" y="8230202"/>
                  </a:lnTo>
                  <a:lnTo>
                    <a:pt x="14260426" y="8234248"/>
                  </a:lnTo>
                  <a:lnTo>
                    <a:pt x="14262857" y="8236860"/>
                  </a:lnTo>
                  <a:lnTo>
                    <a:pt x="14266146" y="8240233"/>
                  </a:lnTo>
                  <a:lnTo>
                    <a:pt x="14266670" y="8240851"/>
                  </a:lnTo>
                  <a:lnTo>
                    <a:pt x="14268336" y="8241562"/>
                  </a:lnTo>
                  <a:lnTo>
                    <a:pt x="14268194" y="8241894"/>
                  </a:lnTo>
                  <a:lnTo>
                    <a:pt x="14270528" y="8242890"/>
                  </a:lnTo>
                  <a:lnTo>
                    <a:pt x="14273571" y="8242219"/>
                  </a:lnTo>
                  <a:lnTo>
                    <a:pt x="14275567" y="8240312"/>
                  </a:lnTo>
                  <a:lnTo>
                    <a:pt x="14278322" y="8237548"/>
                  </a:lnTo>
                  <a:lnTo>
                    <a:pt x="14278078" y="8233504"/>
                  </a:lnTo>
                  <a:lnTo>
                    <a:pt x="14275647" y="8230891"/>
                  </a:lnTo>
                  <a:lnTo>
                    <a:pt x="14272356" y="8227518"/>
                  </a:lnTo>
                  <a:lnTo>
                    <a:pt x="14269592" y="8224763"/>
                  </a:lnTo>
                  <a:close/>
                </a:path>
                <a:path w="18310860" h="10526395">
                  <a:moveTo>
                    <a:pt x="14207869" y="8162584"/>
                  </a:moveTo>
                  <a:lnTo>
                    <a:pt x="14203493" y="8162687"/>
                  </a:lnTo>
                  <a:lnTo>
                    <a:pt x="14198266" y="8167549"/>
                  </a:lnTo>
                  <a:lnTo>
                    <a:pt x="14198370" y="8171927"/>
                  </a:lnTo>
                  <a:lnTo>
                    <a:pt x="14200802" y="8174539"/>
                  </a:lnTo>
                  <a:lnTo>
                    <a:pt x="14204090" y="8177912"/>
                  </a:lnTo>
                  <a:lnTo>
                    <a:pt x="14204615" y="8178530"/>
                  </a:lnTo>
                  <a:lnTo>
                    <a:pt x="14208614" y="8180236"/>
                  </a:lnTo>
                  <a:lnTo>
                    <a:pt x="14211516" y="8179897"/>
                  </a:lnTo>
                  <a:lnTo>
                    <a:pt x="14213511" y="8177991"/>
                  </a:lnTo>
                  <a:lnTo>
                    <a:pt x="14216124" y="8175560"/>
                  </a:lnTo>
                  <a:lnTo>
                    <a:pt x="14216022" y="8171184"/>
                  </a:lnTo>
                  <a:lnTo>
                    <a:pt x="14213591" y="8168570"/>
                  </a:lnTo>
                  <a:lnTo>
                    <a:pt x="14210300" y="8165197"/>
                  </a:lnTo>
                  <a:lnTo>
                    <a:pt x="14207869" y="8162584"/>
                  </a:lnTo>
                  <a:close/>
                </a:path>
                <a:path w="18310860" h="10526395">
                  <a:moveTo>
                    <a:pt x="14146289" y="8100072"/>
                  </a:moveTo>
                  <a:lnTo>
                    <a:pt x="14141912" y="8100175"/>
                  </a:lnTo>
                  <a:lnTo>
                    <a:pt x="14136687" y="8105037"/>
                  </a:lnTo>
                  <a:lnTo>
                    <a:pt x="14136790" y="8109415"/>
                  </a:lnTo>
                  <a:lnTo>
                    <a:pt x="14139222" y="8112028"/>
                  </a:lnTo>
                  <a:lnTo>
                    <a:pt x="14142510" y="8115400"/>
                  </a:lnTo>
                  <a:lnTo>
                    <a:pt x="14143035" y="8116018"/>
                  </a:lnTo>
                  <a:lnTo>
                    <a:pt x="14147033" y="8117724"/>
                  </a:lnTo>
                  <a:lnTo>
                    <a:pt x="14149936" y="8117386"/>
                  </a:lnTo>
                  <a:lnTo>
                    <a:pt x="14151931" y="8115479"/>
                  </a:lnTo>
                  <a:lnTo>
                    <a:pt x="14154544" y="8113048"/>
                  </a:lnTo>
                  <a:lnTo>
                    <a:pt x="14154439" y="8108671"/>
                  </a:lnTo>
                  <a:lnTo>
                    <a:pt x="14152009" y="8106058"/>
                  </a:lnTo>
                  <a:lnTo>
                    <a:pt x="14148721" y="8102685"/>
                  </a:lnTo>
                  <a:lnTo>
                    <a:pt x="14146289" y="8100072"/>
                  </a:lnTo>
                  <a:close/>
                </a:path>
                <a:path w="18310860" h="10526395">
                  <a:moveTo>
                    <a:pt x="14084852" y="8037227"/>
                  </a:moveTo>
                  <a:lnTo>
                    <a:pt x="14080474" y="8037330"/>
                  </a:lnTo>
                  <a:lnTo>
                    <a:pt x="14075249" y="8042192"/>
                  </a:lnTo>
                  <a:lnTo>
                    <a:pt x="14075351" y="8046569"/>
                  </a:lnTo>
                  <a:lnTo>
                    <a:pt x="14077781" y="8049181"/>
                  </a:lnTo>
                  <a:lnTo>
                    <a:pt x="14081071" y="8052554"/>
                  </a:lnTo>
                  <a:lnTo>
                    <a:pt x="14081595" y="8053173"/>
                  </a:lnTo>
                  <a:lnTo>
                    <a:pt x="14085595" y="8054879"/>
                  </a:lnTo>
                  <a:lnTo>
                    <a:pt x="14088498" y="8054541"/>
                  </a:lnTo>
                  <a:lnTo>
                    <a:pt x="14090494" y="8052635"/>
                  </a:lnTo>
                  <a:lnTo>
                    <a:pt x="14093106" y="8050203"/>
                  </a:lnTo>
                  <a:lnTo>
                    <a:pt x="14093003" y="8045826"/>
                  </a:lnTo>
                  <a:lnTo>
                    <a:pt x="14090571" y="8043212"/>
                  </a:lnTo>
                  <a:lnTo>
                    <a:pt x="14087283" y="8039840"/>
                  </a:lnTo>
                  <a:lnTo>
                    <a:pt x="14084852" y="8037227"/>
                  </a:lnTo>
                  <a:close/>
                </a:path>
                <a:path w="18310860" h="10526395">
                  <a:moveTo>
                    <a:pt x="14023747" y="7974525"/>
                  </a:moveTo>
                  <a:lnTo>
                    <a:pt x="14019371" y="7974627"/>
                  </a:lnTo>
                  <a:lnTo>
                    <a:pt x="14014144" y="7979489"/>
                  </a:lnTo>
                  <a:lnTo>
                    <a:pt x="14014246" y="7983866"/>
                  </a:lnTo>
                  <a:lnTo>
                    <a:pt x="14016678" y="7986479"/>
                  </a:lnTo>
                  <a:lnTo>
                    <a:pt x="14019966" y="7989851"/>
                  </a:lnTo>
                  <a:lnTo>
                    <a:pt x="14020491" y="7990469"/>
                  </a:lnTo>
                  <a:lnTo>
                    <a:pt x="14024491" y="7992176"/>
                  </a:lnTo>
                  <a:lnTo>
                    <a:pt x="14027393" y="7991837"/>
                  </a:lnTo>
                  <a:lnTo>
                    <a:pt x="14029387" y="7989930"/>
                  </a:lnTo>
                  <a:lnTo>
                    <a:pt x="14032000" y="7987499"/>
                  </a:lnTo>
                  <a:lnTo>
                    <a:pt x="14031898" y="7983123"/>
                  </a:lnTo>
                  <a:lnTo>
                    <a:pt x="14029467" y="7980510"/>
                  </a:lnTo>
                  <a:lnTo>
                    <a:pt x="14026179" y="7977138"/>
                  </a:lnTo>
                  <a:lnTo>
                    <a:pt x="14023747" y="7974525"/>
                  </a:lnTo>
                  <a:close/>
                </a:path>
                <a:path w="18310860" h="10526395">
                  <a:moveTo>
                    <a:pt x="13963070" y="7910822"/>
                  </a:moveTo>
                  <a:lnTo>
                    <a:pt x="13958691" y="7910924"/>
                  </a:lnTo>
                  <a:lnTo>
                    <a:pt x="13953465" y="7915786"/>
                  </a:lnTo>
                  <a:lnTo>
                    <a:pt x="13953569" y="7920163"/>
                  </a:lnTo>
                  <a:lnTo>
                    <a:pt x="13956001" y="7922776"/>
                  </a:lnTo>
                  <a:lnTo>
                    <a:pt x="13959289" y="7926149"/>
                  </a:lnTo>
                  <a:lnTo>
                    <a:pt x="13959672" y="7927100"/>
                  </a:lnTo>
                  <a:lnTo>
                    <a:pt x="13961337" y="7927810"/>
                  </a:lnTo>
                  <a:lnTo>
                    <a:pt x="13961479" y="7927478"/>
                  </a:lnTo>
                  <a:lnTo>
                    <a:pt x="13963813" y="7928473"/>
                  </a:lnTo>
                  <a:lnTo>
                    <a:pt x="13966714" y="7928135"/>
                  </a:lnTo>
                  <a:lnTo>
                    <a:pt x="13968709" y="7926228"/>
                  </a:lnTo>
                  <a:lnTo>
                    <a:pt x="13971323" y="7923797"/>
                  </a:lnTo>
                  <a:lnTo>
                    <a:pt x="13971221" y="7919420"/>
                  </a:lnTo>
                  <a:lnTo>
                    <a:pt x="13968789" y="7916807"/>
                  </a:lnTo>
                  <a:lnTo>
                    <a:pt x="13965501" y="7913434"/>
                  </a:lnTo>
                  <a:lnTo>
                    <a:pt x="13963070" y="7910822"/>
                  </a:lnTo>
                  <a:close/>
                </a:path>
                <a:path w="18310860" h="10526395">
                  <a:moveTo>
                    <a:pt x="13902724" y="7847261"/>
                  </a:moveTo>
                  <a:lnTo>
                    <a:pt x="13898347" y="7847363"/>
                  </a:lnTo>
                  <a:lnTo>
                    <a:pt x="13893121" y="7852225"/>
                  </a:lnTo>
                  <a:lnTo>
                    <a:pt x="13893223" y="7856602"/>
                  </a:lnTo>
                  <a:lnTo>
                    <a:pt x="13895655" y="7859215"/>
                  </a:lnTo>
                  <a:lnTo>
                    <a:pt x="13898943" y="7862588"/>
                  </a:lnTo>
                  <a:lnTo>
                    <a:pt x="13899325" y="7863539"/>
                  </a:lnTo>
                  <a:lnTo>
                    <a:pt x="13900992" y="7864250"/>
                  </a:lnTo>
                  <a:lnTo>
                    <a:pt x="13901135" y="7863916"/>
                  </a:lnTo>
                  <a:lnTo>
                    <a:pt x="13903467" y="7864911"/>
                  </a:lnTo>
                  <a:lnTo>
                    <a:pt x="13906370" y="7864574"/>
                  </a:lnTo>
                  <a:lnTo>
                    <a:pt x="13908366" y="7862668"/>
                  </a:lnTo>
                  <a:lnTo>
                    <a:pt x="13910979" y="7860237"/>
                  </a:lnTo>
                  <a:lnTo>
                    <a:pt x="13910875" y="7855859"/>
                  </a:lnTo>
                  <a:lnTo>
                    <a:pt x="13908443" y="7853245"/>
                  </a:lnTo>
                  <a:lnTo>
                    <a:pt x="13905155" y="7849873"/>
                  </a:lnTo>
                  <a:lnTo>
                    <a:pt x="13902724" y="7847261"/>
                  </a:lnTo>
                  <a:close/>
                </a:path>
                <a:path w="18310860" h="10526395">
                  <a:moveTo>
                    <a:pt x="13842854" y="7783508"/>
                  </a:moveTo>
                  <a:lnTo>
                    <a:pt x="13838477" y="7783611"/>
                  </a:lnTo>
                  <a:lnTo>
                    <a:pt x="13835864" y="7786042"/>
                  </a:lnTo>
                  <a:lnTo>
                    <a:pt x="13832917" y="7788331"/>
                  </a:lnTo>
                  <a:lnTo>
                    <a:pt x="13833022" y="7792709"/>
                  </a:lnTo>
                  <a:lnTo>
                    <a:pt x="13835452" y="7795322"/>
                  </a:lnTo>
                  <a:lnTo>
                    <a:pt x="13838740" y="7798694"/>
                  </a:lnTo>
                  <a:lnTo>
                    <a:pt x="13839123" y="7799645"/>
                  </a:lnTo>
                  <a:lnTo>
                    <a:pt x="13843123" y="7801351"/>
                  </a:lnTo>
                  <a:lnTo>
                    <a:pt x="13846024" y="7801013"/>
                  </a:lnTo>
                  <a:lnTo>
                    <a:pt x="13848020" y="7799106"/>
                  </a:lnTo>
                  <a:lnTo>
                    <a:pt x="13850633" y="7796676"/>
                  </a:lnTo>
                  <a:lnTo>
                    <a:pt x="13850862" y="7792440"/>
                  </a:lnTo>
                  <a:lnTo>
                    <a:pt x="13848432" y="7789827"/>
                  </a:lnTo>
                  <a:lnTo>
                    <a:pt x="13845142" y="7786454"/>
                  </a:lnTo>
                  <a:lnTo>
                    <a:pt x="13842854" y="7783508"/>
                  </a:lnTo>
                  <a:close/>
                </a:path>
                <a:path w="18310860" h="10526395">
                  <a:moveTo>
                    <a:pt x="13782652" y="7719615"/>
                  </a:moveTo>
                  <a:lnTo>
                    <a:pt x="13778418" y="7719384"/>
                  </a:lnTo>
                  <a:lnTo>
                    <a:pt x="13773191" y="7724246"/>
                  </a:lnTo>
                  <a:lnTo>
                    <a:pt x="13772960" y="7728481"/>
                  </a:lnTo>
                  <a:lnTo>
                    <a:pt x="13775390" y="7731093"/>
                  </a:lnTo>
                  <a:lnTo>
                    <a:pt x="13778679" y="7734466"/>
                  </a:lnTo>
                  <a:lnTo>
                    <a:pt x="13779061" y="7735417"/>
                  </a:lnTo>
                  <a:lnTo>
                    <a:pt x="13783060" y="7737123"/>
                  </a:lnTo>
                  <a:lnTo>
                    <a:pt x="13785965" y="7736786"/>
                  </a:lnTo>
                  <a:lnTo>
                    <a:pt x="13787960" y="7734880"/>
                  </a:lnTo>
                  <a:lnTo>
                    <a:pt x="13790573" y="7732448"/>
                  </a:lnTo>
                  <a:lnTo>
                    <a:pt x="13790803" y="7728213"/>
                  </a:lnTo>
                  <a:lnTo>
                    <a:pt x="13788371" y="7725600"/>
                  </a:lnTo>
                  <a:lnTo>
                    <a:pt x="13785083" y="7722228"/>
                  </a:lnTo>
                  <a:lnTo>
                    <a:pt x="13782652" y="7719615"/>
                  </a:lnTo>
                  <a:close/>
                </a:path>
                <a:path w="18310860" h="10526395">
                  <a:moveTo>
                    <a:pt x="13722591" y="7655387"/>
                  </a:moveTo>
                  <a:lnTo>
                    <a:pt x="13718356" y="7655157"/>
                  </a:lnTo>
                  <a:lnTo>
                    <a:pt x="13713130" y="7660018"/>
                  </a:lnTo>
                  <a:lnTo>
                    <a:pt x="13712902" y="7664255"/>
                  </a:lnTo>
                  <a:lnTo>
                    <a:pt x="13715331" y="7666866"/>
                  </a:lnTo>
                  <a:lnTo>
                    <a:pt x="13718619" y="7670239"/>
                  </a:lnTo>
                  <a:lnTo>
                    <a:pt x="13719002" y="7671191"/>
                  </a:lnTo>
                  <a:lnTo>
                    <a:pt x="13723002" y="7672897"/>
                  </a:lnTo>
                  <a:lnTo>
                    <a:pt x="13725903" y="7672558"/>
                  </a:lnTo>
                  <a:lnTo>
                    <a:pt x="13727899" y="7670652"/>
                  </a:lnTo>
                  <a:lnTo>
                    <a:pt x="13730511" y="7668220"/>
                  </a:lnTo>
                  <a:lnTo>
                    <a:pt x="13730744" y="7663986"/>
                  </a:lnTo>
                  <a:lnTo>
                    <a:pt x="13728312" y="7661373"/>
                  </a:lnTo>
                  <a:lnTo>
                    <a:pt x="13725021" y="7658000"/>
                  </a:lnTo>
                  <a:lnTo>
                    <a:pt x="13722591" y="7655387"/>
                  </a:lnTo>
                  <a:close/>
                </a:path>
                <a:path w="18310860" h="10526395">
                  <a:moveTo>
                    <a:pt x="13662865" y="7591302"/>
                  </a:moveTo>
                  <a:lnTo>
                    <a:pt x="13658488" y="7591405"/>
                  </a:lnTo>
                  <a:lnTo>
                    <a:pt x="13655875" y="7593836"/>
                  </a:lnTo>
                  <a:lnTo>
                    <a:pt x="13652928" y="7596125"/>
                  </a:lnTo>
                  <a:lnTo>
                    <a:pt x="13653030" y="7600502"/>
                  </a:lnTo>
                  <a:lnTo>
                    <a:pt x="13655460" y="7603114"/>
                  </a:lnTo>
                  <a:lnTo>
                    <a:pt x="13658749" y="7606487"/>
                  </a:lnTo>
                  <a:lnTo>
                    <a:pt x="13659131" y="7607438"/>
                  </a:lnTo>
                  <a:lnTo>
                    <a:pt x="13663132" y="7609144"/>
                  </a:lnTo>
                  <a:lnTo>
                    <a:pt x="13666033" y="7608806"/>
                  </a:lnTo>
                  <a:lnTo>
                    <a:pt x="13668028" y="7606900"/>
                  </a:lnTo>
                  <a:lnTo>
                    <a:pt x="13670975" y="7604611"/>
                  </a:lnTo>
                  <a:lnTo>
                    <a:pt x="13670873" y="7600234"/>
                  </a:lnTo>
                  <a:lnTo>
                    <a:pt x="13668441" y="7597621"/>
                  </a:lnTo>
                  <a:lnTo>
                    <a:pt x="13665153" y="7594249"/>
                  </a:lnTo>
                  <a:lnTo>
                    <a:pt x="13662865" y="7591302"/>
                  </a:lnTo>
                  <a:close/>
                </a:path>
                <a:path w="18310860" h="10526395">
                  <a:moveTo>
                    <a:pt x="13602326" y="7527265"/>
                  </a:moveTo>
                  <a:lnTo>
                    <a:pt x="13597949" y="7527368"/>
                  </a:lnTo>
                  <a:lnTo>
                    <a:pt x="13592724" y="7532230"/>
                  </a:lnTo>
                  <a:lnTo>
                    <a:pt x="13592828" y="7536608"/>
                  </a:lnTo>
                  <a:lnTo>
                    <a:pt x="13595259" y="7539221"/>
                  </a:lnTo>
                  <a:lnTo>
                    <a:pt x="13598548" y="7542593"/>
                  </a:lnTo>
                  <a:lnTo>
                    <a:pt x="13598930" y="7543544"/>
                  </a:lnTo>
                  <a:lnTo>
                    <a:pt x="13600597" y="7544255"/>
                  </a:lnTo>
                  <a:lnTo>
                    <a:pt x="13600739" y="7543922"/>
                  </a:lnTo>
                  <a:lnTo>
                    <a:pt x="13603073" y="7544917"/>
                  </a:lnTo>
                  <a:lnTo>
                    <a:pt x="13605974" y="7544579"/>
                  </a:lnTo>
                  <a:lnTo>
                    <a:pt x="13607969" y="7542673"/>
                  </a:lnTo>
                  <a:lnTo>
                    <a:pt x="13610581" y="7540241"/>
                  </a:lnTo>
                  <a:lnTo>
                    <a:pt x="13610479" y="7535864"/>
                  </a:lnTo>
                  <a:lnTo>
                    <a:pt x="13608049" y="7533251"/>
                  </a:lnTo>
                  <a:lnTo>
                    <a:pt x="13604758" y="7529878"/>
                  </a:lnTo>
                  <a:lnTo>
                    <a:pt x="13602326" y="7527265"/>
                  </a:lnTo>
                  <a:close/>
                </a:path>
                <a:path w="18310860" h="10526395">
                  <a:moveTo>
                    <a:pt x="13541507" y="7463896"/>
                  </a:moveTo>
                  <a:lnTo>
                    <a:pt x="13537130" y="7463999"/>
                  </a:lnTo>
                  <a:lnTo>
                    <a:pt x="13531904" y="7468861"/>
                  </a:lnTo>
                  <a:lnTo>
                    <a:pt x="13532006" y="7473237"/>
                  </a:lnTo>
                  <a:lnTo>
                    <a:pt x="13534438" y="7475850"/>
                  </a:lnTo>
                  <a:lnTo>
                    <a:pt x="13537726" y="7479223"/>
                  </a:lnTo>
                  <a:lnTo>
                    <a:pt x="13538251" y="7479842"/>
                  </a:lnTo>
                  <a:lnTo>
                    <a:pt x="13542250" y="7481547"/>
                  </a:lnTo>
                  <a:lnTo>
                    <a:pt x="13545153" y="7481210"/>
                  </a:lnTo>
                  <a:lnTo>
                    <a:pt x="13547149" y="7479303"/>
                  </a:lnTo>
                  <a:lnTo>
                    <a:pt x="13549762" y="7476872"/>
                  </a:lnTo>
                  <a:lnTo>
                    <a:pt x="13549658" y="7472494"/>
                  </a:lnTo>
                  <a:lnTo>
                    <a:pt x="13547227" y="7469881"/>
                  </a:lnTo>
                  <a:lnTo>
                    <a:pt x="13543938" y="7466509"/>
                  </a:lnTo>
                  <a:lnTo>
                    <a:pt x="13541507" y="7463896"/>
                  </a:lnTo>
                  <a:close/>
                </a:path>
                <a:path w="18310860" h="10526395">
                  <a:moveTo>
                    <a:pt x="13480688" y="7400527"/>
                  </a:moveTo>
                  <a:lnTo>
                    <a:pt x="13476310" y="7400629"/>
                  </a:lnTo>
                  <a:lnTo>
                    <a:pt x="13471085" y="7405492"/>
                  </a:lnTo>
                  <a:lnTo>
                    <a:pt x="13471187" y="7409868"/>
                  </a:lnTo>
                  <a:lnTo>
                    <a:pt x="13473617" y="7412481"/>
                  </a:lnTo>
                  <a:lnTo>
                    <a:pt x="13476907" y="7415854"/>
                  </a:lnTo>
                  <a:lnTo>
                    <a:pt x="13477430" y="7416471"/>
                  </a:lnTo>
                  <a:lnTo>
                    <a:pt x="13481429" y="7418178"/>
                  </a:lnTo>
                  <a:lnTo>
                    <a:pt x="13484332" y="7417839"/>
                  </a:lnTo>
                  <a:lnTo>
                    <a:pt x="13486327" y="7415932"/>
                  </a:lnTo>
                  <a:lnTo>
                    <a:pt x="13488940" y="7413502"/>
                  </a:lnTo>
                  <a:lnTo>
                    <a:pt x="13488838" y="7409125"/>
                  </a:lnTo>
                  <a:lnTo>
                    <a:pt x="13486407" y="7406512"/>
                  </a:lnTo>
                  <a:lnTo>
                    <a:pt x="13483118" y="7403139"/>
                  </a:lnTo>
                  <a:lnTo>
                    <a:pt x="13480688" y="7400527"/>
                  </a:lnTo>
                  <a:close/>
                </a:path>
                <a:path w="18310860" h="10526395">
                  <a:moveTo>
                    <a:pt x="13419725" y="7337491"/>
                  </a:moveTo>
                  <a:lnTo>
                    <a:pt x="13415346" y="7337592"/>
                  </a:lnTo>
                  <a:lnTo>
                    <a:pt x="13410121" y="7342455"/>
                  </a:lnTo>
                  <a:lnTo>
                    <a:pt x="13410224" y="7346832"/>
                  </a:lnTo>
                  <a:lnTo>
                    <a:pt x="13412656" y="7349444"/>
                  </a:lnTo>
                  <a:lnTo>
                    <a:pt x="13415944" y="7352817"/>
                  </a:lnTo>
                  <a:lnTo>
                    <a:pt x="13416469" y="7353435"/>
                  </a:lnTo>
                  <a:lnTo>
                    <a:pt x="13420469" y="7355142"/>
                  </a:lnTo>
                  <a:lnTo>
                    <a:pt x="13423370" y="7354804"/>
                  </a:lnTo>
                  <a:lnTo>
                    <a:pt x="13425364" y="7352897"/>
                  </a:lnTo>
                  <a:lnTo>
                    <a:pt x="13427978" y="7350466"/>
                  </a:lnTo>
                  <a:lnTo>
                    <a:pt x="13427876" y="7346089"/>
                  </a:lnTo>
                  <a:lnTo>
                    <a:pt x="13425445" y="7343476"/>
                  </a:lnTo>
                  <a:lnTo>
                    <a:pt x="13422157" y="7340104"/>
                  </a:lnTo>
                  <a:lnTo>
                    <a:pt x="13419725" y="7337491"/>
                  </a:lnTo>
                  <a:close/>
                </a:path>
                <a:path w="18310860" h="10526395">
                  <a:moveTo>
                    <a:pt x="13358144" y="7274978"/>
                  </a:moveTo>
                  <a:lnTo>
                    <a:pt x="13353767" y="7275081"/>
                  </a:lnTo>
                  <a:lnTo>
                    <a:pt x="13348541" y="7279943"/>
                  </a:lnTo>
                  <a:lnTo>
                    <a:pt x="13348645" y="7284320"/>
                  </a:lnTo>
                  <a:lnTo>
                    <a:pt x="13351075" y="7286933"/>
                  </a:lnTo>
                  <a:lnTo>
                    <a:pt x="13354364" y="7290306"/>
                  </a:lnTo>
                  <a:lnTo>
                    <a:pt x="13354888" y="7290923"/>
                  </a:lnTo>
                  <a:lnTo>
                    <a:pt x="13358888" y="7292629"/>
                  </a:lnTo>
                  <a:lnTo>
                    <a:pt x="13361790" y="7292291"/>
                  </a:lnTo>
                  <a:lnTo>
                    <a:pt x="13363785" y="7290385"/>
                  </a:lnTo>
                  <a:lnTo>
                    <a:pt x="13366399" y="7287954"/>
                  </a:lnTo>
                  <a:lnTo>
                    <a:pt x="13366294" y="7283576"/>
                  </a:lnTo>
                  <a:lnTo>
                    <a:pt x="13363863" y="7280964"/>
                  </a:lnTo>
                  <a:lnTo>
                    <a:pt x="13360574" y="7277591"/>
                  </a:lnTo>
                  <a:lnTo>
                    <a:pt x="13358144" y="7274978"/>
                  </a:lnTo>
                  <a:close/>
                </a:path>
                <a:path w="18310860" h="10526395">
                  <a:moveTo>
                    <a:pt x="13296563" y="7212466"/>
                  </a:moveTo>
                  <a:lnTo>
                    <a:pt x="13292187" y="7212569"/>
                  </a:lnTo>
                  <a:lnTo>
                    <a:pt x="13286961" y="7217431"/>
                  </a:lnTo>
                  <a:lnTo>
                    <a:pt x="13287062" y="7221808"/>
                  </a:lnTo>
                  <a:lnTo>
                    <a:pt x="13289494" y="7224420"/>
                  </a:lnTo>
                  <a:lnTo>
                    <a:pt x="13292785" y="7227794"/>
                  </a:lnTo>
                  <a:lnTo>
                    <a:pt x="13293309" y="7228412"/>
                  </a:lnTo>
                  <a:lnTo>
                    <a:pt x="13297306" y="7230117"/>
                  </a:lnTo>
                  <a:lnTo>
                    <a:pt x="13300210" y="7229780"/>
                  </a:lnTo>
                  <a:lnTo>
                    <a:pt x="13302205" y="7227873"/>
                  </a:lnTo>
                  <a:lnTo>
                    <a:pt x="13304818" y="7225442"/>
                  </a:lnTo>
                  <a:lnTo>
                    <a:pt x="13304714" y="7221065"/>
                  </a:lnTo>
                  <a:lnTo>
                    <a:pt x="13302284" y="7218452"/>
                  </a:lnTo>
                  <a:lnTo>
                    <a:pt x="13298994" y="7215078"/>
                  </a:lnTo>
                  <a:lnTo>
                    <a:pt x="13296563" y="7212466"/>
                  </a:lnTo>
                  <a:close/>
                </a:path>
                <a:path w="18310860" h="10526395">
                  <a:moveTo>
                    <a:pt x="13234032" y="7150336"/>
                  </a:moveTo>
                  <a:lnTo>
                    <a:pt x="13229989" y="7150581"/>
                  </a:lnTo>
                  <a:lnTo>
                    <a:pt x="13227375" y="7153012"/>
                  </a:lnTo>
                  <a:lnTo>
                    <a:pt x="13224620" y="7155776"/>
                  </a:lnTo>
                  <a:lnTo>
                    <a:pt x="13224865" y="7159821"/>
                  </a:lnTo>
                  <a:lnTo>
                    <a:pt x="13227297" y="7162434"/>
                  </a:lnTo>
                  <a:lnTo>
                    <a:pt x="13230587" y="7165807"/>
                  </a:lnTo>
                  <a:lnTo>
                    <a:pt x="13231111" y="7166424"/>
                  </a:lnTo>
                  <a:lnTo>
                    <a:pt x="13232776" y="7167134"/>
                  </a:lnTo>
                  <a:lnTo>
                    <a:pt x="13232634" y="7167468"/>
                  </a:lnTo>
                  <a:lnTo>
                    <a:pt x="13234967" y="7168463"/>
                  </a:lnTo>
                  <a:lnTo>
                    <a:pt x="13238012" y="7167792"/>
                  </a:lnTo>
                  <a:lnTo>
                    <a:pt x="13240007" y="7165886"/>
                  </a:lnTo>
                  <a:lnTo>
                    <a:pt x="13242763" y="7163121"/>
                  </a:lnTo>
                  <a:lnTo>
                    <a:pt x="13242516" y="7159077"/>
                  </a:lnTo>
                  <a:lnTo>
                    <a:pt x="13240086" y="7156464"/>
                  </a:lnTo>
                  <a:lnTo>
                    <a:pt x="13236797" y="7153091"/>
                  </a:lnTo>
                  <a:lnTo>
                    <a:pt x="13234032" y="7150336"/>
                  </a:lnTo>
                  <a:close/>
                </a:path>
                <a:path w="18310860" h="10526395">
                  <a:moveTo>
                    <a:pt x="13171692" y="7088682"/>
                  </a:moveTo>
                  <a:lnTo>
                    <a:pt x="13167648" y="7088927"/>
                  </a:lnTo>
                  <a:lnTo>
                    <a:pt x="13165035" y="7091358"/>
                  </a:lnTo>
                  <a:lnTo>
                    <a:pt x="13162281" y="7094123"/>
                  </a:lnTo>
                  <a:lnTo>
                    <a:pt x="13162525" y="7098167"/>
                  </a:lnTo>
                  <a:lnTo>
                    <a:pt x="13164957" y="7100780"/>
                  </a:lnTo>
                  <a:lnTo>
                    <a:pt x="13168245" y="7104152"/>
                  </a:lnTo>
                  <a:lnTo>
                    <a:pt x="13169103" y="7104912"/>
                  </a:lnTo>
                  <a:lnTo>
                    <a:pt x="13170437" y="7105480"/>
                  </a:lnTo>
                  <a:lnTo>
                    <a:pt x="13170295" y="7105814"/>
                  </a:lnTo>
                  <a:lnTo>
                    <a:pt x="13172627" y="7106809"/>
                  </a:lnTo>
                  <a:lnTo>
                    <a:pt x="13175672" y="7106138"/>
                  </a:lnTo>
                  <a:lnTo>
                    <a:pt x="13177666" y="7104231"/>
                  </a:lnTo>
                  <a:lnTo>
                    <a:pt x="13180421" y="7101467"/>
                  </a:lnTo>
                  <a:lnTo>
                    <a:pt x="13180177" y="7097423"/>
                  </a:lnTo>
                  <a:lnTo>
                    <a:pt x="13177747" y="7094810"/>
                  </a:lnTo>
                  <a:lnTo>
                    <a:pt x="13174457" y="7091437"/>
                  </a:lnTo>
                  <a:lnTo>
                    <a:pt x="13171692" y="7088682"/>
                  </a:lnTo>
                  <a:close/>
                </a:path>
                <a:path w="18310860" h="10526395">
                  <a:moveTo>
                    <a:pt x="13108260" y="7027744"/>
                  </a:moveTo>
                  <a:lnTo>
                    <a:pt x="13104216" y="7027989"/>
                  </a:lnTo>
                  <a:lnTo>
                    <a:pt x="13101603" y="7030420"/>
                  </a:lnTo>
                  <a:lnTo>
                    <a:pt x="13099181" y="7033326"/>
                  </a:lnTo>
                  <a:lnTo>
                    <a:pt x="13099425" y="7037370"/>
                  </a:lnTo>
                  <a:lnTo>
                    <a:pt x="13101857" y="7039983"/>
                  </a:lnTo>
                  <a:lnTo>
                    <a:pt x="13106147" y="7043783"/>
                  </a:lnTo>
                  <a:lnTo>
                    <a:pt x="13109811" y="7045346"/>
                  </a:lnTo>
                  <a:lnTo>
                    <a:pt x="13112855" y="7044675"/>
                  </a:lnTo>
                  <a:lnTo>
                    <a:pt x="13114851" y="7042768"/>
                  </a:lnTo>
                  <a:lnTo>
                    <a:pt x="13117273" y="7039862"/>
                  </a:lnTo>
                  <a:lnTo>
                    <a:pt x="13117028" y="7035818"/>
                  </a:lnTo>
                  <a:lnTo>
                    <a:pt x="13114596" y="7033205"/>
                  </a:lnTo>
                  <a:lnTo>
                    <a:pt x="13111166" y="7030165"/>
                  </a:lnTo>
                  <a:lnTo>
                    <a:pt x="13108260" y="7027744"/>
                  </a:lnTo>
                  <a:close/>
                </a:path>
                <a:path w="18310860" h="10526395">
                  <a:moveTo>
                    <a:pt x="13045493" y="6967090"/>
                  </a:moveTo>
                  <a:lnTo>
                    <a:pt x="13041592" y="6967001"/>
                  </a:lnTo>
                  <a:lnTo>
                    <a:pt x="13038836" y="6969766"/>
                  </a:lnTo>
                  <a:lnTo>
                    <a:pt x="13036414" y="6972672"/>
                  </a:lnTo>
                  <a:lnTo>
                    <a:pt x="13036325" y="6976574"/>
                  </a:lnTo>
                  <a:lnTo>
                    <a:pt x="13039090" y="6979329"/>
                  </a:lnTo>
                  <a:lnTo>
                    <a:pt x="13042521" y="6982367"/>
                  </a:lnTo>
                  <a:lnTo>
                    <a:pt x="13043046" y="6982986"/>
                  </a:lnTo>
                  <a:lnTo>
                    <a:pt x="13047044" y="6984692"/>
                  </a:lnTo>
                  <a:lnTo>
                    <a:pt x="13050088" y="6984021"/>
                  </a:lnTo>
                  <a:lnTo>
                    <a:pt x="13052084" y="6982114"/>
                  </a:lnTo>
                  <a:lnTo>
                    <a:pt x="13054506" y="6979207"/>
                  </a:lnTo>
                  <a:lnTo>
                    <a:pt x="13054594" y="6975306"/>
                  </a:lnTo>
                  <a:lnTo>
                    <a:pt x="13051829" y="6972550"/>
                  </a:lnTo>
                  <a:lnTo>
                    <a:pt x="13048399" y="6969511"/>
                  </a:lnTo>
                  <a:lnTo>
                    <a:pt x="13045493" y="6967090"/>
                  </a:lnTo>
                  <a:close/>
                </a:path>
                <a:path w="18310860" h="10526395">
                  <a:moveTo>
                    <a:pt x="12981633" y="6907151"/>
                  </a:moveTo>
                  <a:lnTo>
                    <a:pt x="12977397" y="6906919"/>
                  </a:lnTo>
                  <a:lnTo>
                    <a:pt x="12972555" y="6912733"/>
                  </a:lnTo>
                  <a:lnTo>
                    <a:pt x="12972324" y="6916969"/>
                  </a:lnTo>
                  <a:lnTo>
                    <a:pt x="12975230" y="6919390"/>
                  </a:lnTo>
                  <a:lnTo>
                    <a:pt x="12978662" y="6922429"/>
                  </a:lnTo>
                  <a:lnTo>
                    <a:pt x="12979185" y="6923047"/>
                  </a:lnTo>
                  <a:lnTo>
                    <a:pt x="12983186" y="6924753"/>
                  </a:lnTo>
                  <a:lnTo>
                    <a:pt x="12986228" y="6924081"/>
                  </a:lnTo>
                  <a:lnTo>
                    <a:pt x="12988224" y="6922175"/>
                  </a:lnTo>
                  <a:lnTo>
                    <a:pt x="12990646" y="6919268"/>
                  </a:lnTo>
                  <a:lnTo>
                    <a:pt x="12990877" y="6915033"/>
                  </a:lnTo>
                  <a:lnTo>
                    <a:pt x="12987971" y="6912612"/>
                  </a:lnTo>
                  <a:lnTo>
                    <a:pt x="12984540" y="6909573"/>
                  </a:lnTo>
                  <a:lnTo>
                    <a:pt x="12981633" y="6907151"/>
                  </a:lnTo>
                  <a:close/>
                </a:path>
                <a:path w="18310860" h="10526395">
                  <a:moveTo>
                    <a:pt x="12916964" y="6847261"/>
                  </a:moveTo>
                  <a:lnTo>
                    <a:pt x="12912778" y="6847839"/>
                  </a:lnTo>
                  <a:lnTo>
                    <a:pt x="12907553" y="6852702"/>
                  </a:lnTo>
                  <a:lnTo>
                    <a:pt x="12907655" y="6857078"/>
                  </a:lnTo>
                  <a:lnTo>
                    <a:pt x="12910562" y="6859500"/>
                  </a:lnTo>
                  <a:lnTo>
                    <a:pt x="12913993" y="6862540"/>
                  </a:lnTo>
                  <a:lnTo>
                    <a:pt x="12914517" y="6863157"/>
                  </a:lnTo>
                  <a:lnTo>
                    <a:pt x="12918183" y="6864721"/>
                  </a:lnTo>
                  <a:lnTo>
                    <a:pt x="12921086" y="6864383"/>
                  </a:lnTo>
                  <a:lnTo>
                    <a:pt x="12923223" y="6862144"/>
                  </a:lnTo>
                  <a:lnTo>
                    <a:pt x="12925835" y="6859712"/>
                  </a:lnTo>
                  <a:lnTo>
                    <a:pt x="12925732" y="6855335"/>
                  </a:lnTo>
                  <a:lnTo>
                    <a:pt x="12922826" y="6852913"/>
                  </a:lnTo>
                  <a:lnTo>
                    <a:pt x="12919396" y="6849874"/>
                  </a:lnTo>
                  <a:lnTo>
                    <a:pt x="12916964" y="6847261"/>
                  </a:lnTo>
                  <a:close/>
                </a:path>
                <a:path w="18310860" h="10526395">
                  <a:moveTo>
                    <a:pt x="12851585" y="6789038"/>
                  </a:moveTo>
                  <a:lnTo>
                    <a:pt x="12847208" y="6789141"/>
                  </a:lnTo>
                  <a:lnTo>
                    <a:pt x="12844787" y="6792047"/>
                  </a:lnTo>
                  <a:lnTo>
                    <a:pt x="12842507" y="6794620"/>
                  </a:lnTo>
                  <a:lnTo>
                    <a:pt x="12842608" y="6798997"/>
                  </a:lnTo>
                  <a:lnTo>
                    <a:pt x="12845516" y="6801420"/>
                  </a:lnTo>
                  <a:lnTo>
                    <a:pt x="12848946" y="6804459"/>
                  </a:lnTo>
                  <a:lnTo>
                    <a:pt x="12853279" y="6806307"/>
                  </a:lnTo>
                  <a:lnTo>
                    <a:pt x="12856181" y="6805969"/>
                  </a:lnTo>
                  <a:lnTo>
                    <a:pt x="12858319" y="6803729"/>
                  </a:lnTo>
                  <a:lnTo>
                    <a:pt x="12860598" y="6801156"/>
                  </a:lnTo>
                  <a:lnTo>
                    <a:pt x="12860496" y="6796778"/>
                  </a:lnTo>
                  <a:lnTo>
                    <a:pt x="12857590" y="6794356"/>
                  </a:lnTo>
                  <a:lnTo>
                    <a:pt x="12851585" y="6789038"/>
                  </a:lnTo>
                  <a:close/>
                </a:path>
                <a:path w="18310860" h="10526395">
                  <a:moveTo>
                    <a:pt x="12785539" y="6730530"/>
                  </a:moveTo>
                  <a:lnTo>
                    <a:pt x="12781495" y="6730775"/>
                  </a:lnTo>
                  <a:lnTo>
                    <a:pt x="12776653" y="6736589"/>
                  </a:lnTo>
                  <a:lnTo>
                    <a:pt x="12776896" y="6740632"/>
                  </a:lnTo>
                  <a:lnTo>
                    <a:pt x="12779804" y="6743054"/>
                  </a:lnTo>
                  <a:lnTo>
                    <a:pt x="12783234" y="6746094"/>
                  </a:lnTo>
                  <a:lnTo>
                    <a:pt x="12785233" y="6746946"/>
                  </a:lnTo>
                  <a:lnTo>
                    <a:pt x="12785091" y="6747280"/>
                  </a:lnTo>
                  <a:lnTo>
                    <a:pt x="12787425" y="6748275"/>
                  </a:lnTo>
                  <a:lnTo>
                    <a:pt x="12790468" y="6747603"/>
                  </a:lnTo>
                  <a:lnTo>
                    <a:pt x="12792606" y="6745364"/>
                  </a:lnTo>
                  <a:lnTo>
                    <a:pt x="12795028" y="6742457"/>
                  </a:lnTo>
                  <a:lnTo>
                    <a:pt x="12794782" y="6738413"/>
                  </a:lnTo>
                  <a:lnTo>
                    <a:pt x="12791876" y="6735992"/>
                  </a:lnTo>
                  <a:lnTo>
                    <a:pt x="12788446" y="6732952"/>
                  </a:lnTo>
                  <a:lnTo>
                    <a:pt x="12785539" y="6730530"/>
                  </a:lnTo>
                  <a:close/>
                </a:path>
                <a:path w="18310860" h="10526395">
                  <a:moveTo>
                    <a:pt x="12719258" y="6673499"/>
                  </a:moveTo>
                  <a:lnTo>
                    <a:pt x="12715213" y="6673743"/>
                  </a:lnTo>
                  <a:lnTo>
                    <a:pt x="12710370" y="6679556"/>
                  </a:lnTo>
                  <a:lnTo>
                    <a:pt x="12710614" y="6683600"/>
                  </a:lnTo>
                  <a:lnTo>
                    <a:pt x="12713521" y="6686021"/>
                  </a:lnTo>
                  <a:lnTo>
                    <a:pt x="12716952" y="6689061"/>
                  </a:lnTo>
                  <a:lnTo>
                    <a:pt x="12718619" y="6689772"/>
                  </a:lnTo>
                  <a:lnTo>
                    <a:pt x="12718477" y="6690105"/>
                  </a:lnTo>
                  <a:lnTo>
                    <a:pt x="12721143" y="6691242"/>
                  </a:lnTo>
                  <a:lnTo>
                    <a:pt x="12724521" y="6690714"/>
                  </a:lnTo>
                  <a:lnTo>
                    <a:pt x="12726325" y="6688332"/>
                  </a:lnTo>
                  <a:lnTo>
                    <a:pt x="12728746" y="6685425"/>
                  </a:lnTo>
                  <a:lnTo>
                    <a:pt x="12728502" y="6681381"/>
                  </a:lnTo>
                  <a:lnTo>
                    <a:pt x="12725595" y="6678959"/>
                  </a:lnTo>
                  <a:lnTo>
                    <a:pt x="12722164" y="6675920"/>
                  </a:lnTo>
                  <a:lnTo>
                    <a:pt x="12719258" y="6673499"/>
                  </a:lnTo>
                  <a:close/>
                </a:path>
                <a:path w="18310860" h="10526395">
                  <a:moveTo>
                    <a:pt x="12651883" y="6617182"/>
                  </a:moveTo>
                  <a:lnTo>
                    <a:pt x="12647838" y="6617426"/>
                  </a:lnTo>
                  <a:lnTo>
                    <a:pt x="12642996" y="6623239"/>
                  </a:lnTo>
                  <a:lnTo>
                    <a:pt x="12643241" y="6627283"/>
                  </a:lnTo>
                  <a:lnTo>
                    <a:pt x="12646151" y="6629708"/>
                  </a:lnTo>
                  <a:lnTo>
                    <a:pt x="12649578" y="6632744"/>
                  </a:lnTo>
                  <a:lnTo>
                    <a:pt x="12651244" y="6633455"/>
                  </a:lnTo>
                  <a:lnTo>
                    <a:pt x="12651102" y="6633788"/>
                  </a:lnTo>
                  <a:lnTo>
                    <a:pt x="12653769" y="6634926"/>
                  </a:lnTo>
                  <a:lnTo>
                    <a:pt x="12657145" y="6634397"/>
                  </a:lnTo>
                  <a:lnTo>
                    <a:pt x="12658950" y="6632015"/>
                  </a:lnTo>
                  <a:lnTo>
                    <a:pt x="12661371" y="6629109"/>
                  </a:lnTo>
                  <a:lnTo>
                    <a:pt x="12661127" y="6625064"/>
                  </a:lnTo>
                  <a:lnTo>
                    <a:pt x="12658221" y="6622642"/>
                  </a:lnTo>
                  <a:lnTo>
                    <a:pt x="12654790" y="6619604"/>
                  </a:lnTo>
                  <a:lnTo>
                    <a:pt x="12651883" y="6617182"/>
                  </a:lnTo>
                  <a:close/>
                </a:path>
                <a:path w="18310860" h="10526395">
                  <a:moveTo>
                    <a:pt x="12583606" y="6562057"/>
                  </a:moveTo>
                  <a:lnTo>
                    <a:pt x="12579228" y="6562159"/>
                  </a:lnTo>
                  <a:lnTo>
                    <a:pt x="12575053" y="6568256"/>
                  </a:lnTo>
                  <a:lnTo>
                    <a:pt x="12575296" y="6572301"/>
                  </a:lnTo>
                  <a:lnTo>
                    <a:pt x="12578204" y="6574722"/>
                  </a:lnTo>
                  <a:lnTo>
                    <a:pt x="12581777" y="6577428"/>
                  </a:lnTo>
                  <a:lnTo>
                    <a:pt x="12586109" y="6579276"/>
                  </a:lnTo>
                  <a:lnTo>
                    <a:pt x="12589487" y="6578747"/>
                  </a:lnTo>
                  <a:lnTo>
                    <a:pt x="12591291" y="6576365"/>
                  </a:lnTo>
                  <a:lnTo>
                    <a:pt x="12593380" y="6573316"/>
                  </a:lnTo>
                  <a:lnTo>
                    <a:pt x="12593135" y="6569272"/>
                  </a:lnTo>
                  <a:lnTo>
                    <a:pt x="12590229" y="6566851"/>
                  </a:lnTo>
                  <a:lnTo>
                    <a:pt x="12586656" y="6564145"/>
                  </a:lnTo>
                  <a:lnTo>
                    <a:pt x="12583606" y="6562057"/>
                  </a:lnTo>
                  <a:close/>
                </a:path>
                <a:path w="18310860" h="10526395">
                  <a:moveTo>
                    <a:pt x="12514571" y="6507788"/>
                  </a:moveTo>
                  <a:lnTo>
                    <a:pt x="12510384" y="6508367"/>
                  </a:lnTo>
                  <a:lnTo>
                    <a:pt x="12507962" y="6511273"/>
                  </a:lnTo>
                  <a:lnTo>
                    <a:pt x="12505682" y="6513846"/>
                  </a:lnTo>
                  <a:lnTo>
                    <a:pt x="12506261" y="6518032"/>
                  </a:lnTo>
                  <a:lnTo>
                    <a:pt x="12509168" y="6520454"/>
                  </a:lnTo>
                  <a:lnTo>
                    <a:pt x="12512741" y="6523160"/>
                  </a:lnTo>
                  <a:lnTo>
                    <a:pt x="12514406" y="6523871"/>
                  </a:lnTo>
                  <a:lnTo>
                    <a:pt x="12513932" y="6524062"/>
                  </a:lnTo>
                  <a:lnTo>
                    <a:pt x="12516598" y="6525199"/>
                  </a:lnTo>
                  <a:lnTo>
                    <a:pt x="12520118" y="6524337"/>
                  </a:lnTo>
                  <a:lnTo>
                    <a:pt x="12521922" y="6521955"/>
                  </a:lnTo>
                  <a:lnTo>
                    <a:pt x="12524201" y="6519381"/>
                  </a:lnTo>
                  <a:lnTo>
                    <a:pt x="12523623" y="6515196"/>
                  </a:lnTo>
                  <a:lnTo>
                    <a:pt x="12520716" y="6512774"/>
                  </a:lnTo>
                  <a:lnTo>
                    <a:pt x="12517143" y="6510068"/>
                  </a:lnTo>
                  <a:lnTo>
                    <a:pt x="12514571" y="6507788"/>
                  </a:lnTo>
                  <a:close/>
                </a:path>
                <a:path w="18310860" h="10526395">
                  <a:moveTo>
                    <a:pt x="3667788" y="2717891"/>
                  </a:moveTo>
                  <a:lnTo>
                    <a:pt x="3656789" y="2713200"/>
                  </a:lnTo>
                  <a:lnTo>
                    <a:pt x="3652985" y="2714728"/>
                  </a:lnTo>
                  <a:lnTo>
                    <a:pt x="3650141" y="2721394"/>
                  </a:lnTo>
                  <a:lnTo>
                    <a:pt x="3651670" y="2725199"/>
                  </a:lnTo>
                  <a:lnTo>
                    <a:pt x="3662669" y="2729890"/>
                  </a:lnTo>
                  <a:lnTo>
                    <a:pt x="3666474" y="2728361"/>
                  </a:lnTo>
                  <a:lnTo>
                    <a:pt x="3669317" y="2721695"/>
                  </a:lnTo>
                  <a:lnTo>
                    <a:pt x="3667788" y="2717891"/>
                  </a:lnTo>
                  <a:close/>
                </a:path>
                <a:path w="18310860" h="10526395">
                  <a:moveTo>
                    <a:pt x="3748782" y="2752441"/>
                  </a:moveTo>
                  <a:lnTo>
                    <a:pt x="3737782" y="2747749"/>
                  </a:lnTo>
                  <a:lnTo>
                    <a:pt x="3733979" y="2749277"/>
                  </a:lnTo>
                  <a:lnTo>
                    <a:pt x="3731135" y="2755943"/>
                  </a:lnTo>
                  <a:lnTo>
                    <a:pt x="3732664" y="2759748"/>
                  </a:lnTo>
                  <a:lnTo>
                    <a:pt x="3743663" y="2764440"/>
                  </a:lnTo>
                  <a:lnTo>
                    <a:pt x="3747467" y="2762910"/>
                  </a:lnTo>
                  <a:lnTo>
                    <a:pt x="3750310" y="2756244"/>
                  </a:lnTo>
                  <a:lnTo>
                    <a:pt x="3748782" y="2752441"/>
                  </a:lnTo>
                  <a:close/>
                </a:path>
                <a:path w="18310860" h="10526395">
                  <a:moveTo>
                    <a:pt x="3587270" y="2683151"/>
                  </a:moveTo>
                  <a:lnTo>
                    <a:pt x="3576271" y="2678459"/>
                  </a:lnTo>
                  <a:lnTo>
                    <a:pt x="3572467" y="2679988"/>
                  </a:lnTo>
                  <a:lnTo>
                    <a:pt x="3569624" y="2686654"/>
                  </a:lnTo>
                  <a:lnTo>
                    <a:pt x="3571152" y="2690458"/>
                  </a:lnTo>
                  <a:lnTo>
                    <a:pt x="3582152" y="2695150"/>
                  </a:lnTo>
                  <a:lnTo>
                    <a:pt x="3585956" y="2693621"/>
                  </a:lnTo>
                  <a:lnTo>
                    <a:pt x="3588799" y="2686954"/>
                  </a:lnTo>
                  <a:lnTo>
                    <a:pt x="3587270" y="2683151"/>
                  </a:lnTo>
                  <a:close/>
                </a:path>
                <a:path w="18310860" h="10526395">
                  <a:moveTo>
                    <a:pt x="3829584" y="2786514"/>
                  </a:moveTo>
                  <a:lnTo>
                    <a:pt x="3818585" y="2781822"/>
                  </a:lnTo>
                  <a:lnTo>
                    <a:pt x="3814781" y="2783351"/>
                  </a:lnTo>
                  <a:lnTo>
                    <a:pt x="3811937" y="2790017"/>
                  </a:lnTo>
                  <a:lnTo>
                    <a:pt x="3813466" y="2793821"/>
                  </a:lnTo>
                  <a:lnTo>
                    <a:pt x="3824465" y="2798513"/>
                  </a:lnTo>
                  <a:lnTo>
                    <a:pt x="3828269" y="2796984"/>
                  </a:lnTo>
                  <a:lnTo>
                    <a:pt x="3831113" y="2790317"/>
                  </a:lnTo>
                  <a:lnTo>
                    <a:pt x="3829584" y="2786514"/>
                  </a:lnTo>
                  <a:close/>
                </a:path>
                <a:path w="18310860" h="10526395">
                  <a:moveTo>
                    <a:pt x="3506895" y="2648077"/>
                  </a:moveTo>
                  <a:lnTo>
                    <a:pt x="3495895" y="2643385"/>
                  </a:lnTo>
                  <a:lnTo>
                    <a:pt x="3492092" y="2644914"/>
                  </a:lnTo>
                  <a:lnTo>
                    <a:pt x="3489106" y="2651914"/>
                  </a:lnTo>
                  <a:lnTo>
                    <a:pt x="3490634" y="2655718"/>
                  </a:lnTo>
                  <a:lnTo>
                    <a:pt x="3501634" y="2660410"/>
                  </a:lnTo>
                  <a:lnTo>
                    <a:pt x="3505438" y="2658880"/>
                  </a:lnTo>
                  <a:lnTo>
                    <a:pt x="3508423" y="2651881"/>
                  </a:lnTo>
                  <a:lnTo>
                    <a:pt x="3506895" y="2648077"/>
                  </a:lnTo>
                  <a:close/>
                </a:path>
                <a:path w="18310860" h="10526395">
                  <a:moveTo>
                    <a:pt x="3910386" y="2820588"/>
                  </a:moveTo>
                  <a:lnTo>
                    <a:pt x="3899387" y="2815896"/>
                  </a:lnTo>
                  <a:lnTo>
                    <a:pt x="3895583" y="2817424"/>
                  </a:lnTo>
                  <a:lnTo>
                    <a:pt x="3892740" y="2824091"/>
                  </a:lnTo>
                  <a:lnTo>
                    <a:pt x="3894268" y="2827895"/>
                  </a:lnTo>
                  <a:lnTo>
                    <a:pt x="3905267" y="2832587"/>
                  </a:lnTo>
                  <a:lnTo>
                    <a:pt x="3909072" y="2831057"/>
                  </a:lnTo>
                  <a:lnTo>
                    <a:pt x="3911915" y="2824391"/>
                  </a:lnTo>
                  <a:lnTo>
                    <a:pt x="3910386" y="2820588"/>
                  </a:lnTo>
                  <a:close/>
                </a:path>
                <a:path w="18310860" h="10526395">
                  <a:moveTo>
                    <a:pt x="3426519" y="2613004"/>
                  </a:moveTo>
                  <a:lnTo>
                    <a:pt x="3415520" y="2608312"/>
                  </a:lnTo>
                  <a:lnTo>
                    <a:pt x="3411716" y="2609840"/>
                  </a:lnTo>
                  <a:lnTo>
                    <a:pt x="3408872" y="2616507"/>
                  </a:lnTo>
                  <a:lnTo>
                    <a:pt x="3410259" y="2620644"/>
                  </a:lnTo>
                  <a:lnTo>
                    <a:pt x="3421258" y="2625336"/>
                  </a:lnTo>
                  <a:lnTo>
                    <a:pt x="3425062" y="2623807"/>
                  </a:lnTo>
                  <a:lnTo>
                    <a:pt x="3427905" y="2617141"/>
                  </a:lnTo>
                  <a:lnTo>
                    <a:pt x="3426519" y="2613004"/>
                  </a:lnTo>
                  <a:close/>
                </a:path>
                <a:path w="18310860" h="10526395">
                  <a:moveTo>
                    <a:pt x="3991806" y="2854137"/>
                  </a:moveTo>
                  <a:lnTo>
                    <a:pt x="3984140" y="2850867"/>
                  </a:lnTo>
                  <a:lnTo>
                    <a:pt x="3980665" y="2849778"/>
                  </a:lnTo>
                  <a:lnTo>
                    <a:pt x="3976861" y="2851307"/>
                  </a:lnTo>
                  <a:lnTo>
                    <a:pt x="3974017" y="2857973"/>
                  </a:lnTo>
                  <a:lnTo>
                    <a:pt x="3975546" y="2861777"/>
                  </a:lnTo>
                  <a:lnTo>
                    <a:pt x="3983212" y="2865047"/>
                  </a:lnTo>
                  <a:lnTo>
                    <a:pt x="3986687" y="2866136"/>
                  </a:lnTo>
                  <a:lnTo>
                    <a:pt x="3990492" y="2864606"/>
                  </a:lnTo>
                  <a:lnTo>
                    <a:pt x="3993335" y="2857940"/>
                  </a:lnTo>
                  <a:lnTo>
                    <a:pt x="3991806" y="2854137"/>
                  </a:lnTo>
                  <a:close/>
                </a:path>
                <a:path w="18310860" h="10526395">
                  <a:moveTo>
                    <a:pt x="3346285" y="2577597"/>
                  </a:moveTo>
                  <a:lnTo>
                    <a:pt x="3334953" y="2572763"/>
                  </a:lnTo>
                  <a:lnTo>
                    <a:pt x="3331149" y="2574292"/>
                  </a:lnTo>
                  <a:lnTo>
                    <a:pt x="3328305" y="2580958"/>
                  </a:lnTo>
                  <a:lnTo>
                    <a:pt x="3329692" y="2585095"/>
                  </a:lnTo>
                  <a:lnTo>
                    <a:pt x="3341025" y="2589929"/>
                  </a:lnTo>
                  <a:lnTo>
                    <a:pt x="3344828" y="2588400"/>
                  </a:lnTo>
                  <a:lnTo>
                    <a:pt x="3347672" y="2581734"/>
                  </a:lnTo>
                  <a:lnTo>
                    <a:pt x="3346285" y="2577597"/>
                  </a:lnTo>
                  <a:close/>
                </a:path>
                <a:path w="18310860" h="10526395">
                  <a:moveTo>
                    <a:pt x="4072892" y="2887543"/>
                  </a:moveTo>
                  <a:lnTo>
                    <a:pt x="4065226" y="2884273"/>
                  </a:lnTo>
                  <a:lnTo>
                    <a:pt x="4061751" y="2883185"/>
                  </a:lnTo>
                  <a:lnTo>
                    <a:pt x="4057947" y="2884715"/>
                  </a:lnTo>
                  <a:lnTo>
                    <a:pt x="4055104" y="2891380"/>
                  </a:lnTo>
                  <a:lnTo>
                    <a:pt x="4056633" y="2895184"/>
                  </a:lnTo>
                  <a:lnTo>
                    <a:pt x="4064299" y="2898454"/>
                  </a:lnTo>
                  <a:lnTo>
                    <a:pt x="4067774" y="2899543"/>
                  </a:lnTo>
                  <a:lnTo>
                    <a:pt x="4071578" y="2898014"/>
                  </a:lnTo>
                  <a:lnTo>
                    <a:pt x="4074421" y="2891347"/>
                  </a:lnTo>
                  <a:lnTo>
                    <a:pt x="4072892" y="2887543"/>
                  </a:lnTo>
                  <a:close/>
                </a:path>
                <a:path w="18310860" h="10526395">
                  <a:moveTo>
                    <a:pt x="4153979" y="2920951"/>
                  </a:moveTo>
                  <a:lnTo>
                    <a:pt x="4146313" y="2917681"/>
                  </a:lnTo>
                  <a:lnTo>
                    <a:pt x="4142838" y="2916592"/>
                  </a:lnTo>
                  <a:lnTo>
                    <a:pt x="4139034" y="2918121"/>
                  </a:lnTo>
                  <a:lnTo>
                    <a:pt x="4136190" y="2924787"/>
                  </a:lnTo>
                  <a:lnTo>
                    <a:pt x="4137720" y="2928591"/>
                  </a:lnTo>
                  <a:lnTo>
                    <a:pt x="4145719" y="2932003"/>
                  </a:lnTo>
                  <a:lnTo>
                    <a:pt x="4149194" y="2933092"/>
                  </a:lnTo>
                  <a:lnTo>
                    <a:pt x="4152998" y="2931563"/>
                  </a:lnTo>
                  <a:lnTo>
                    <a:pt x="4154420" y="2928229"/>
                  </a:lnTo>
                  <a:lnTo>
                    <a:pt x="4155399" y="2925102"/>
                  </a:lnTo>
                  <a:lnTo>
                    <a:pt x="4155508" y="2924755"/>
                  </a:lnTo>
                  <a:lnTo>
                    <a:pt x="4153979" y="2920951"/>
                  </a:lnTo>
                  <a:close/>
                </a:path>
                <a:path w="18310860" h="10526395">
                  <a:moveTo>
                    <a:pt x="3266051" y="2542190"/>
                  </a:moveTo>
                  <a:lnTo>
                    <a:pt x="3255053" y="2537498"/>
                  </a:lnTo>
                  <a:lnTo>
                    <a:pt x="3250915" y="2538885"/>
                  </a:lnTo>
                  <a:lnTo>
                    <a:pt x="3248072" y="2545551"/>
                  </a:lnTo>
                  <a:lnTo>
                    <a:pt x="3249458" y="2549688"/>
                  </a:lnTo>
                  <a:lnTo>
                    <a:pt x="3260791" y="2554522"/>
                  </a:lnTo>
                  <a:lnTo>
                    <a:pt x="3264595" y="2552993"/>
                  </a:lnTo>
                  <a:lnTo>
                    <a:pt x="3267439" y="2546327"/>
                  </a:lnTo>
                  <a:lnTo>
                    <a:pt x="3266051" y="2542190"/>
                  </a:lnTo>
                  <a:close/>
                </a:path>
                <a:path w="18310860" h="10526395">
                  <a:moveTo>
                    <a:pt x="12444298" y="6454570"/>
                  </a:moveTo>
                  <a:lnTo>
                    <a:pt x="12440112" y="6455148"/>
                  </a:lnTo>
                  <a:lnTo>
                    <a:pt x="12435935" y="6461245"/>
                  </a:lnTo>
                  <a:lnTo>
                    <a:pt x="12436513" y="6465432"/>
                  </a:lnTo>
                  <a:lnTo>
                    <a:pt x="12439562" y="6467519"/>
                  </a:lnTo>
                  <a:lnTo>
                    <a:pt x="12443136" y="6470226"/>
                  </a:lnTo>
                  <a:lnTo>
                    <a:pt x="12447134" y="6471931"/>
                  </a:lnTo>
                  <a:lnTo>
                    <a:pt x="12450654" y="6471070"/>
                  </a:lnTo>
                  <a:lnTo>
                    <a:pt x="12452458" y="6468687"/>
                  </a:lnTo>
                  <a:lnTo>
                    <a:pt x="12454547" y="6465639"/>
                  </a:lnTo>
                  <a:lnTo>
                    <a:pt x="12453968" y="6461452"/>
                  </a:lnTo>
                  <a:lnTo>
                    <a:pt x="12450920" y="6459364"/>
                  </a:lnTo>
                  <a:lnTo>
                    <a:pt x="12447347" y="6456659"/>
                  </a:lnTo>
                  <a:lnTo>
                    <a:pt x="12444298" y="6454570"/>
                  </a:lnTo>
                  <a:close/>
                </a:path>
                <a:path w="18310860" h="10526395">
                  <a:moveTo>
                    <a:pt x="4235399" y="2954500"/>
                  </a:moveTo>
                  <a:lnTo>
                    <a:pt x="4227732" y="2951230"/>
                  </a:lnTo>
                  <a:lnTo>
                    <a:pt x="4224257" y="2950141"/>
                  </a:lnTo>
                  <a:lnTo>
                    <a:pt x="4220454" y="2951670"/>
                  </a:lnTo>
                  <a:lnTo>
                    <a:pt x="4217611" y="2958336"/>
                  </a:lnTo>
                  <a:lnTo>
                    <a:pt x="4219139" y="2962140"/>
                  </a:lnTo>
                  <a:lnTo>
                    <a:pt x="4227139" y="2965552"/>
                  </a:lnTo>
                  <a:lnTo>
                    <a:pt x="4230613" y="2966641"/>
                  </a:lnTo>
                  <a:lnTo>
                    <a:pt x="4234418" y="2965112"/>
                  </a:lnTo>
                  <a:lnTo>
                    <a:pt x="4235840" y="2961779"/>
                  </a:lnTo>
                  <a:lnTo>
                    <a:pt x="4236819" y="2958651"/>
                  </a:lnTo>
                  <a:lnTo>
                    <a:pt x="4236928" y="2958304"/>
                  </a:lnTo>
                  <a:lnTo>
                    <a:pt x="4235399" y="2954500"/>
                  </a:lnTo>
                  <a:close/>
                </a:path>
                <a:path w="18310860" h="10526395">
                  <a:moveTo>
                    <a:pt x="3186102" y="2506117"/>
                  </a:moveTo>
                  <a:lnTo>
                    <a:pt x="3175103" y="2501425"/>
                  </a:lnTo>
                  <a:lnTo>
                    <a:pt x="3170966" y="2502811"/>
                  </a:lnTo>
                  <a:lnTo>
                    <a:pt x="3168123" y="2509478"/>
                  </a:lnTo>
                  <a:lnTo>
                    <a:pt x="3169509" y="2513614"/>
                  </a:lnTo>
                  <a:lnTo>
                    <a:pt x="3180842" y="2518448"/>
                  </a:lnTo>
                  <a:lnTo>
                    <a:pt x="3184646" y="2516920"/>
                  </a:lnTo>
                  <a:lnTo>
                    <a:pt x="3187489" y="2510254"/>
                  </a:lnTo>
                  <a:lnTo>
                    <a:pt x="3186102" y="2506117"/>
                  </a:lnTo>
                  <a:close/>
                </a:path>
                <a:path w="18310860" h="10526395">
                  <a:moveTo>
                    <a:pt x="4316294" y="2987432"/>
                  </a:moveTo>
                  <a:lnTo>
                    <a:pt x="4308628" y="2984161"/>
                  </a:lnTo>
                  <a:lnTo>
                    <a:pt x="4305154" y="2983073"/>
                  </a:lnTo>
                  <a:lnTo>
                    <a:pt x="4301350" y="2984602"/>
                  </a:lnTo>
                  <a:lnTo>
                    <a:pt x="4298506" y="2991268"/>
                  </a:lnTo>
                  <a:lnTo>
                    <a:pt x="4300035" y="2995071"/>
                  </a:lnTo>
                  <a:lnTo>
                    <a:pt x="4308035" y="2998483"/>
                  </a:lnTo>
                  <a:lnTo>
                    <a:pt x="4311510" y="2999573"/>
                  </a:lnTo>
                  <a:lnTo>
                    <a:pt x="4315313" y="2998043"/>
                  </a:lnTo>
                  <a:lnTo>
                    <a:pt x="4316735" y="2994711"/>
                  </a:lnTo>
                  <a:lnTo>
                    <a:pt x="4317715" y="2991583"/>
                  </a:lnTo>
                  <a:lnTo>
                    <a:pt x="4317823" y="2991236"/>
                  </a:lnTo>
                  <a:lnTo>
                    <a:pt x="4316294" y="2987432"/>
                  </a:lnTo>
                  <a:close/>
                </a:path>
                <a:path w="18310860" h="10526395">
                  <a:moveTo>
                    <a:pt x="3105820" y="2469901"/>
                  </a:moveTo>
                  <a:lnTo>
                    <a:pt x="3094821" y="2465209"/>
                  </a:lnTo>
                  <a:lnTo>
                    <a:pt x="3091017" y="2466738"/>
                  </a:lnTo>
                  <a:lnTo>
                    <a:pt x="3088174" y="2473404"/>
                  </a:lnTo>
                  <a:lnTo>
                    <a:pt x="3089560" y="2477541"/>
                  </a:lnTo>
                  <a:lnTo>
                    <a:pt x="3100559" y="2482233"/>
                  </a:lnTo>
                  <a:lnTo>
                    <a:pt x="3104363" y="2480704"/>
                  </a:lnTo>
                  <a:lnTo>
                    <a:pt x="3107206" y="2474038"/>
                  </a:lnTo>
                  <a:lnTo>
                    <a:pt x="3105820" y="2469901"/>
                  </a:lnTo>
                  <a:close/>
                </a:path>
                <a:path w="18310860" h="10526395">
                  <a:moveTo>
                    <a:pt x="4397523" y="3020505"/>
                  </a:moveTo>
                  <a:lnTo>
                    <a:pt x="4389857" y="3017235"/>
                  </a:lnTo>
                  <a:lnTo>
                    <a:pt x="4386382" y="3016147"/>
                  </a:lnTo>
                  <a:lnTo>
                    <a:pt x="4382579" y="3017675"/>
                  </a:lnTo>
                  <a:lnTo>
                    <a:pt x="4379735" y="3024342"/>
                  </a:lnTo>
                  <a:lnTo>
                    <a:pt x="4381263" y="3028146"/>
                  </a:lnTo>
                  <a:lnTo>
                    <a:pt x="4392263" y="3032838"/>
                  </a:lnTo>
                  <a:lnTo>
                    <a:pt x="4396209" y="3030975"/>
                  </a:lnTo>
                  <a:lnTo>
                    <a:pt x="4399052" y="3024309"/>
                  </a:lnTo>
                  <a:lnTo>
                    <a:pt x="4397523" y="3020505"/>
                  </a:lnTo>
                  <a:close/>
                </a:path>
                <a:path w="18310860" h="10526395">
                  <a:moveTo>
                    <a:pt x="4478419" y="3053436"/>
                  </a:moveTo>
                  <a:lnTo>
                    <a:pt x="4467420" y="3048744"/>
                  </a:lnTo>
                  <a:lnTo>
                    <a:pt x="4463474" y="3050607"/>
                  </a:lnTo>
                  <a:lnTo>
                    <a:pt x="4460630" y="3057273"/>
                  </a:lnTo>
                  <a:lnTo>
                    <a:pt x="4462159" y="3061077"/>
                  </a:lnTo>
                  <a:lnTo>
                    <a:pt x="4473158" y="3065769"/>
                  </a:lnTo>
                  <a:lnTo>
                    <a:pt x="4477104" y="3063907"/>
                  </a:lnTo>
                  <a:lnTo>
                    <a:pt x="4479948" y="3057241"/>
                  </a:lnTo>
                  <a:lnTo>
                    <a:pt x="4478419" y="3053436"/>
                  </a:lnTo>
                  <a:close/>
                </a:path>
                <a:path w="18310860" h="10526395">
                  <a:moveTo>
                    <a:pt x="3026489" y="2433303"/>
                  </a:moveTo>
                  <a:lnTo>
                    <a:pt x="3015489" y="2428611"/>
                  </a:lnTo>
                  <a:lnTo>
                    <a:pt x="3011352" y="2429998"/>
                  </a:lnTo>
                  <a:lnTo>
                    <a:pt x="3008508" y="2436665"/>
                  </a:lnTo>
                  <a:lnTo>
                    <a:pt x="3009895" y="2440801"/>
                  </a:lnTo>
                  <a:lnTo>
                    <a:pt x="3021228" y="2445635"/>
                  </a:lnTo>
                  <a:lnTo>
                    <a:pt x="3025032" y="2444106"/>
                  </a:lnTo>
                  <a:lnTo>
                    <a:pt x="3027876" y="2437440"/>
                  </a:lnTo>
                  <a:lnTo>
                    <a:pt x="3026489" y="2433303"/>
                  </a:lnTo>
                  <a:close/>
                </a:path>
                <a:path w="18310860" h="10526395">
                  <a:moveTo>
                    <a:pt x="4559790" y="3086177"/>
                  </a:moveTo>
                  <a:lnTo>
                    <a:pt x="4548791" y="3081485"/>
                  </a:lnTo>
                  <a:lnTo>
                    <a:pt x="4544844" y="3083348"/>
                  </a:lnTo>
                  <a:lnTo>
                    <a:pt x="4542001" y="3090014"/>
                  </a:lnTo>
                  <a:lnTo>
                    <a:pt x="4543530" y="3093818"/>
                  </a:lnTo>
                  <a:lnTo>
                    <a:pt x="4554529" y="3098510"/>
                  </a:lnTo>
                  <a:lnTo>
                    <a:pt x="4558475" y="3096647"/>
                  </a:lnTo>
                  <a:lnTo>
                    <a:pt x="4561319" y="3089981"/>
                  </a:lnTo>
                  <a:lnTo>
                    <a:pt x="4559790" y="3086177"/>
                  </a:lnTo>
                  <a:close/>
                </a:path>
                <a:path w="18310860" h="10526395">
                  <a:moveTo>
                    <a:pt x="2946632" y="2396088"/>
                  </a:moveTo>
                  <a:lnTo>
                    <a:pt x="2935633" y="2391396"/>
                  </a:lnTo>
                  <a:lnTo>
                    <a:pt x="2931496" y="2392782"/>
                  </a:lnTo>
                  <a:lnTo>
                    <a:pt x="2928653" y="2399448"/>
                  </a:lnTo>
                  <a:lnTo>
                    <a:pt x="2930040" y="2403586"/>
                  </a:lnTo>
                  <a:lnTo>
                    <a:pt x="2941372" y="2408420"/>
                  </a:lnTo>
                  <a:lnTo>
                    <a:pt x="2945176" y="2406891"/>
                  </a:lnTo>
                  <a:lnTo>
                    <a:pt x="2948019" y="2400224"/>
                  </a:lnTo>
                  <a:lnTo>
                    <a:pt x="2946632" y="2396088"/>
                  </a:lnTo>
                  <a:close/>
                </a:path>
                <a:path w="18310860" h="10526395">
                  <a:moveTo>
                    <a:pt x="4640828" y="3118776"/>
                  </a:moveTo>
                  <a:lnTo>
                    <a:pt x="4629828" y="3114084"/>
                  </a:lnTo>
                  <a:lnTo>
                    <a:pt x="4625882" y="3115945"/>
                  </a:lnTo>
                  <a:lnTo>
                    <a:pt x="4623039" y="3122612"/>
                  </a:lnTo>
                  <a:lnTo>
                    <a:pt x="4624568" y="3126416"/>
                  </a:lnTo>
                  <a:lnTo>
                    <a:pt x="4635900" y="3131250"/>
                  </a:lnTo>
                  <a:lnTo>
                    <a:pt x="4639846" y="3129387"/>
                  </a:lnTo>
                  <a:lnTo>
                    <a:pt x="4642690" y="3122721"/>
                  </a:lnTo>
                  <a:lnTo>
                    <a:pt x="4640828" y="3118776"/>
                  </a:lnTo>
                  <a:close/>
                </a:path>
                <a:path w="18310860" h="10526395">
                  <a:moveTo>
                    <a:pt x="4722198" y="3151516"/>
                  </a:moveTo>
                  <a:lnTo>
                    <a:pt x="4711199" y="3146824"/>
                  </a:lnTo>
                  <a:lnTo>
                    <a:pt x="4707252" y="3148686"/>
                  </a:lnTo>
                  <a:lnTo>
                    <a:pt x="4704409" y="3155352"/>
                  </a:lnTo>
                  <a:lnTo>
                    <a:pt x="4705939" y="3159156"/>
                  </a:lnTo>
                  <a:lnTo>
                    <a:pt x="4717271" y="3163990"/>
                  </a:lnTo>
                  <a:lnTo>
                    <a:pt x="4721217" y="3162127"/>
                  </a:lnTo>
                  <a:lnTo>
                    <a:pt x="4724061" y="3155462"/>
                  </a:lnTo>
                  <a:lnTo>
                    <a:pt x="4722198" y="3151516"/>
                  </a:lnTo>
                  <a:close/>
                </a:path>
                <a:path w="18310860" h="10526395">
                  <a:moveTo>
                    <a:pt x="2867252" y="2358681"/>
                  </a:moveTo>
                  <a:lnTo>
                    <a:pt x="2859919" y="2355553"/>
                  </a:lnTo>
                  <a:lnTo>
                    <a:pt x="2855383" y="2365437"/>
                  </a:lnTo>
                  <a:lnTo>
                    <a:pt x="2854325" y="2367743"/>
                  </a:lnTo>
                  <a:lnTo>
                    <a:pt x="2858325" y="2369449"/>
                  </a:lnTo>
                  <a:lnTo>
                    <a:pt x="2858516" y="2369925"/>
                  </a:lnTo>
                  <a:lnTo>
                    <a:pt x="2861516" y="2371204"/>
                  </a:lnTo>
                  <a:lnTo>
                    <a:pt x="2865653" y="2369818"/>
                  </a:lnTo>
                  <a:lnTo>
                    <a:pt x="2868639" y="2362818"/>
                  </a:lnTo>
                  <a:lnTo>
                    <a:pt x="2867252" y="2358681"/>
                  </a:lnTo>
                  <a:close/>
                </a:path>
                <a:path w="18310860" h="10526395">
                  <a:moveTo>
                    <a:pt x="4803378" y="3183781"/>
                  </a:moveTo>
                  <a:lnTo>
                    <a:pt x="4792379" y="3179089"/>
                  </a:lnTo>
                  <a:lnTo>
                    <a:pt x="4788433" y="3180951"/>
                  </a:lnTo>
                  <a:lnTo>
                    <a:pt x="4785590" y="3187617"/>
                  </a:lnTo>
                  <a:lnTo>
                    <a:pt x="4787119" y="3191421"/>
                  </a:lnTo>
                  <a:lnTo>
                    <a:pt x="4798451" y="3196255"/>
                  </a:lnTo>
                  <a:lnTo>
                    <a:pt x="4802397" y="3194393"/>
                  </a:lnTo>
                  <a:lnTo>
                    <a:pt x="4805241" y="3187727"/>
                  </a:lnTo>
                  <a:lnTo>
                    <a:pt x="4803378" y="3183781"/>
                  </a:lnTo>
                  <a:close/>
                </a:path>
                <a:path w="18310860" h="10526395">
                  <a:moveTo>
                    <a:pt x="4884749" y="3216521"/>
                  </a:moveTo>
                  <a:lnTo>
                    <a:pt x="4873750" y="3211830"/>
                  </a:lnTo>
                  <a:lnTo>
                    <a:pt x="4869804" y="3213691"/>
                  </a:lnTo>
                  <a:lnTo>
                    <a:pt x="4866961" y="3220358"/>
                  </a:lnTo>
                  <a:lnTo>
                    <a:pt x="4868490" y="3224161"/>
                  </a:lnTo>
                  <a:lnTo>
                    <a:pt x="4879822" y="3228995"/>
                  </a:lnTo>
                  <a:lnTo>
                    <a:pt x="4883768" y="3227133"/>
                  </a:lnTo>
                  <a:lnTo>
                    <a:pt x="4886754" y="3220133"/>
                  </a:lnTo>
                  <a:lnTo>
                    <a:pt x="4884749" y="3216521"/>
                  </a:lnTo>
                  <a:close/>
                </a:path>
                <a:path w="18310860" h="10526395">
                  <a:moveTo>
                    <a:pt x="2784822" y="2319186"/>
                  </a:moveTo>
                  <a:lnTo>
                    <a:pt x="2777157" y="2315916"/>
                  </a:lnTo>
                  <a:lnTo>
                    <a:pt x="2773019" y="2317303"/>
                  </a:lnTo>
                  <a:lnTo>
                    <a:pt x="2770176" y="2323968"/>
                  </a:lnTo>
                  <a:lnTo>
                    <a:pt x="2771562" y="2328106"/>
                  </a:lnTo>
                  <a:lnTo>
                    <a:pt x="2774753" y="2329861"/>
                  </a:lnTo>
                  <a:lnTo>
                    <a:pt x="2782419" y="2333131"/>
                  </a:lnTo>
                  <a:lnTo>
                    <a:pt x="2786557" y="2331744"/>
                  </a:lnTo>
                  <a:lnTo>
                    <a:pt x="2789400" y="2325078"/>
                  </a:lnTo>
                  <a:lnTo>
                    <a:pt x="2788013" y="2320941"/>
                  </a:lnTo>
                  <a:lnTo>
                    <a:pt x="2784822" y="2319186"/>
                  </a:lnTo>
                  <a:close/>
                </a:path>
                <a:path w="18310860" h="10526395">
                  <a:moveTo>
                    <a:pt x="4965929" y="3248786"/>
                  </a:moveTo>
                  <a:lnTo>
                    <a:pt x="4954930" y="3244094"/>
                  </a:lnTo>
                  <a:lnTo>
                    <a:pt x="4950984" y="3245957"/>
                  </a:lnTo>
                  <a:lnTo>
                    <a:pt x="4948141" y="3252623"/>
                  </a:lnTo>
                  <a:lnTo>
                    <a:pt x="4949670" y="3256427"/>
                  </a:lnTo>
                  <a:lnTo>
                    <a:pt x="4961001" y="3261260"/>
                  </a:lnTo>
                  <a:lnTo>
                    <a:pt x="4964949" y="3259398"/>
                  </a:lnTo>
                  <a:lnTo>
                    <a:pt x="4967934" y="3252399"/>
                  </a:lnTo>
                  <a:lnTo>
                    <a:pt x="4965929" y="3248786"/>
                  </a:lnTo>
                  <a:close/>
                </a:path>
                <a:path w="18310860" h="10526395">
                  <a:moveTo>
                    <a:pt x="5047442" y="3281193"/>
                  </a:moveTo>
                  <a:lnTo>
                    <a:pt x="5036443" y="3276501"/>
                  </a:lnTo>
                  <a:lnTo>
                    <a:pt x="5032497" y="3278363"/>
                  </a:lnTo>
                  <a:lnTo>
                    <a:pt x="5029653" y="3285029"/>
                  </a:lnTo>
                  <a:lnTo>
                    <a:pt x="5031182" y="3288833"/>
                  </a:lnTo>
                  <a:lnTo>
                    <a:pt x="5042515" y="3293667"/>
                  </a:lnTo>
                  <a:lnTo>
                    <a:pt x="5046461" y="3291805"/>
                  </a:lnTo>
                  <a:lnTo>
                    <a:pt x="5049446" y="3284806"/>
                  </a:lnTo>
                  <a:lnTo>
                    <a:pt x="5047442" y="3281193"/>
                  </a:lnTo>
                  <a:close/>
                </a:path>
                <a:path w="18310860" h="10526395">
                  <a:moveTo>
                    <a:pt x="2698394" y="2277984"/>
                  </a:moveTo>
                  <a:lnTo>
                    <a:pt x="2694257" y="2279371"/>
                  </a:lnTo>
                  <a:lnTo>
                    <a:pt x="2692308" y="2283661"/>
                  </a:lnTo>
                  <a:lnTo>
                    <a:pt x="2691080" y="2285895"/>
                  </a:lnTo>
                  <a:lnTo>
                    <a:pt x="2692467" y="2290032"/>
                  </a:lnTo>
                  <a:lnTo>
                    <a:pt x="2695658" y="2291787"/>
                  </a:lnTo>
                  <a:lnTo>
                    <a:pt x="2703323" y="2295057"/>
                  </a:lnTo>
                  <a:lnTo>
                    <a:pt x="2707319" y="2294004"/>
                  </a:lnTo>
                  <a:lnTo>
                    <a:pt x="2709267" y="2289714"/>
                  </a:lnTo>
                  <a:lnTo>
                    <a:pt x="2710496" y="2287480"/>
                  </a:lnTo>
                  <a:lnTo>
                    <a:pt x="2709109" y="2283343"/>
                  </a:lnTo>
                  <a:lnTo>
                    <a:pt x="2705918" y="2281588"/>
                  </a:lnTo>
                  <a:lnTo>
                    <a:pt x="2701585" y="2279740"/>
                  </a:lnTo>
                  <a:lnTo>
                    <a:pt x="2698394" y="2277984"/>
                  </a:lnTo>
                  <a:close/>
                </a:path>
                <a:path w="18310860" h="10526395">
                  <a:moveTo>
                    <a:pt x="12373314" y="6403017"/>
                  </a:moveTo>
                  <a:lnTo>
                    <a:pt x="12369130" y="6403595"/>
                  </a:lnTo>
                  <a:lnTo>
                    <a:pt x="12364953" y="6409692"/>
                  </a:lnTo>
                  <a:lnTo>
                    <a:pt x="12365530" y="6413878"/>
                  </a:lnTo>
                  <a:lnTo>
                    <a:pt x="12368580" y="6415967"/>
                  </a:lnTo>
                  <a:lnTo>
                    <a:pt x="12372153" y="6418673"/>
                  </a:lnTo>
                  <a:lnTo>
                    <a:pt x="12376485" y="6420521"/>
                  </a:lnTo>
                  <a:lnTo>
                    <a:pt x="12379530" y="6419850"/>
                  </a:lnTo>
                  <a:lnTo>
                    <a:pt x="12381476" y="6417135"/>
                  </a:lnTo>
                  <a:lnTo>
                    <a:pt x="12383563" y="6414086"/>
                  </a:lnTo>
                  <a:lnTo>
                    <a:pt x="12382986" y="6409899"/>
                  </a:lnTo>
                  <a:lnTo>
                    <a:pt x="12379938" y="6407811"/>
                  </a:lnTo>
                  <a:lnTo>
                    <a:pt x="12376364" y="6405105"/>
                  </a:lnTo>
                  <a:lnTo>
                    <a:pt x="12373314" y="6403017"/>
                  </a:lnTo>
                  <a:close/>
                </a:path>
                <a:path w="18310860" h="10526395">
                  <a:moveTo>
                    <a:pt x="5128622" y="3313457"/>
                  </a:moveTo>
                  <a:lnTo>
                    <a:pt x="5117623" y="3308766"/>
                  </a:lnTo>
                  <a:lnTo>
                    <a:pt x="5113677" y="3310628"/>
                  </a:lnTo>
                  <a:lnTo>
                    <a:pt x="5110833" y="3317294"/>
                  </a:lnTo>
                  <a:lnTo>
                    <a:pt x="5112362" y="3321099"/>
                  </a:lnTo>
                  <a:lnTo>
                    <a:pt x="5123695" y="3325933"/>
                  </a:lnTo>
                  <a:lnTo>
                    <a:pt x="5127641" y="3324070"/>
                  </a:lnTo>
                  <a:lnTo>
                    <a:pt x="5130627" y="3317070"/>
                  </a:lnTo>
                  <a:lnTo>
                    <a:pt x="5128622" y="3313457"/>
                  </a:lnTo>
                  <a:close/>
                </a:path>
                <a:path w="18310860" h="10526395">
                  <a:moveTo>
                    <a:pt x="5210136" y="3345865"/>
                  </a:moveTo>
                  <a:lnTo>
                    <a:pt x="5199137" y="3341173"/>
                  </a:lnTo>
                  <a:lnTo>
                    <a:pt x="5195191" y="3343036"/>
                  </a:lnTo>
                  <a:lnTo>
                    <a:pt x="5192347" y="3349701"/>
                  </a:lnTo>
                  <a:lnTo>
                    <a:pt x="5193876" y="3353506"/>
                  </a:lnTo>
                  <a:lnTo>
                    <a:pt x="5205208" y="3358339"/>
                  </a:lnTo>
                  <a:lnTo>
                    <a:pt x="5209154" y="3356477"/>
                  </a:lnTo>
                  <a:lnTo>
                    <a:pt x="5212140" y="3349478"/>
                  </a:lnTo>
                  <a:lnTo>
                    <a:pt x="5210136" y="3345865"/>
                  </a:lnTo>
                  <a:close/>
                </a:path>
                <a:path w="18310860" h="10526395">
                  <a:moveTo>
                    <a:pt x="2619249" y="2239102"/>
                  </a:moveTo>
                  <a:lnTo>
                    <a:pt x="2615445" y="2240632"/>
                  </a:lnTo>
                  <a:lnTo>
                    <a:pt x="2611935" y="2247013"/>
                  </a:lnTo>
                  <a:lnTo>
                    <a:pt x="2613322" y="2251150"/>
                  </a:lnTo>
                  <a:lnTo>
                    <a:pt x="2616513" y="2252905"/>
                  </a:lnTo>
                  <a:lnTo>
                    <a:pt x="2624179" y="2256176"/>
                  </a:lnTo>
                  <a:lnTo>
                    <a:pt x="2628174" y="2255121"/>
                  </a:lnTo>
                  <a:lnTo>
                    <a:pt x="2629595" y="2251789"/>
                  </a:lnTo>
                  <a:lnTo>
                    <a:pt x="2631350" y="2248598"/>
                  </a:lnTo>
                  <a:lnTo>
                    <a:pt x="2629964" y="2244461"/>
                  </a:lnTo>
                  <a:lnTo>
                    <a:pt x="2626773" y="2242705"/>
                  </a:lnTo>
                  <a:lnTo>
                    <a:pt x="2622439" y="2240857"/>
                  </a:lnTo>
                  <a:lnTo>
                    <a:pt x="2619249" y="2239102"/>
                  </a:lnTo>
                  <a:close/>
                </a:path>
                <a:path w="18310860" h="10526395">
                  <a:moveTo>
                    <a:pt x="5291648" y="3378272"/>
                  </a:moveTo>
                  <a:lnTo>
                    <a:pt x="5280649" y="3373580"/>
                  </a:lnTo>
                  <a:lnTo>
                    <a:pt x="5276703" y="3375443"/>
                  </a:lnTo>
                  <a:lnTo>
                    <a:pt x="5273860" y="3382109"/>
                  </a:lnTo>
                  <a:lnTo>
                    <a:pt x="5275388" y="3385912"/>
                  </a:lnTo>
                  <a:lnTo>
                    <a:pt x="5286721" y="3390746"/>
                  </a:lnTo>
                  <a:lnTo>
                    <a:pt x="5290667" y="3388884"/>
                  </a:lnTo>
                  <a:lnTo>
                    <a:pt x="5293653" y="3381885"/>
                  </a:lnTo>
                  <a:lnTo>
                    <a:pt x="5291648" y="3378272"/>
                  </a:lnTo>
                  <a:close/>
                </a:path>
                <a:path w="18310860" h="10526395">
                  <a:moveTo>
                    <a:pt x="5372828" y="3410537"/>
                  </a:moveTo>
                  <a:lnTo>
                    <a:pt x="5361829" y="3405845"/>
                  </a:lnTo>
                  <a:lnTo>
                    <a:pt x="5357883" y="3407707"/>
                  </a:lnTo>
                  <a:lnTo>
                    <a:pt x="5355040" y="3414373"/>
                  </a:lnTo>
                  <a:lnTo>
                    <a:pt x="5356569" y="3418177"/>
                  </a:lnTo>
                  <a:lnTo>
                    <a:pt x="5367568" y="3422869"/>
                  </a:lnTo>
                  <a:lnTo>
                    <a:pt x="5371514" y="3421007"/>
                  </a:lnTo>
                  <a:lnTo>
                    <a:pt x="5374357" y="3414340"/>
                  </a:lnTo>
                  <a:lnTo>
                    <a:pt x="5372828" y="3410537"/>
                  </a:lnTo>
                  <a:close/>
                </a:path>
                <a:path w="18310860" h="10526395">
                  <a:moveTo>
                    <a:pt x="2540579" y="2200029"/>
                  </a:moveTo>
                  <a:lnTo>
                    <a:pt x="2536442" y="2201416"/>
                  </a:lnTo>
                  <a:lnTo>
                    <a:pt x="2534494" y="2205707"/>
                  </a:lnTo>
                  <a:lnTo>
                    <a:pt x="2533265" y="2207940"/>
                  </a:lnTo>
                  <a:lnTo>
                    <a:pt x="2534652" y="2212077"/>
                  </a:lnTo>
                  <a:lnTo>
                    <a:pt x="2537843" y="2213832"/>
                  </a:lnTo>
                  <a:lnTo>
                    <a:pt x="2545509" y="2217102"/>
                  </a:lnTo>
                  <a:lnTo>
                    <a:pt x="2549504" y="2216048"/>
                  </a:lnTo>
                  <a:lnTo>
                    <a:pt x="2551452" y="2211758"/>
                  </a:lnTo>
                  <a:lnTo>
                    <a:pt x="2552681" y="2209524"/>
                  </a:lnTo>
                  <a:lnTo>
                    <a:pt x="2551294" y="2205388"/>
                  </a:lnTo>
                  <a:lnTo>
                    <a:pt x="2548103" y="2203632"/>
                  </a:lnTo>
                  <a:lnTo>
                    <a:pt x="2543770" y="2201784"/>
                  </a:lnTo>
                  <a:lnTo>
                    <a:pt x="2540579" y="2200029"/>
                  </a:lnTo>
                  <a:close/>
                </a:path>
                <a:path w="18310860" h="10526395">
                  <a:moveTo>
                    <a:pt x="5454342" y="3442944"/>
                  </a:moveTo>
                  <a:lnTo>
                    <a:pt x="5443342" y="3438252"/>
                  </a:lnTo>
                  <a:lnTo>
                    <a:pt x="5439396" y="3440115"/>
                  </a:lnTo>
                  <a:lnTo>
                    <a:pt x="5436553" y="3446781"/>
                  </a:lnTo>
                  <a:lnTo>
                    <a:pt x="5438082" y="3450585"/>
                  </a:lnTo>
                  <a:lnTo>
                    <a:pt x="5449414" y="3455418"/>
                  </a:lnTo>
                  <a:lnTo>
                    <a:pt x="5453361" y="3453556"/>
                  </a:lnTo>
                  <a:lnTo>
                    <a:pt x="5456347" y="3446557"/>
                  </a:lnTo>
                  <a:lnTo>
                    <a:pt x="5454342" y="3442944"/>
                  </a:lnTo>
                  <a:close/>
                </a:path>
                <a:path w="18310860" h="10526395">
                  <a:moveTo>
                    <a:pt x="8843159" y="4887320"/>
                  </a:moveTo>
                  <a:lnTo>
                    <a:pt x="8832159" y="4882628"/>
                  </a:lnTo>
                  <a:lnTo>
                    <a:pt x="8828354" y="4884157"/>
                  </a:lnTo>
                  <a:lnTo>
                    <a:pt x="8825511" y="4890822"/>
                  </a:lnTo>
                  <a:lnTo>
                    <a:pt x="8827041" y="4894627"/>
                  </a:lnTo>
                  <a:lnTo>
                    <a:pt x="8838041" y="4899319"/>
                  </a:lnTo>
                  <a:lnTo>
                    <a:pt x="8841844" y="4897790"/>
                  </a:lnTo>
                  <a:lnTo>
                    <a:pt x="8844687" y="4891124"/>
                  </a:lnTo>
                  <a:lnTo>
                    <a:pt x="8843159" y="4887320"/>
                  </a:lnTo>
                  <a:close/>
                </a:path>
                <a:path w="18310860" h="10526395">
                  <a:moveTo>
                    <a:pt x="8924294" y="4921535"/>
                  </a:moveTo>
                  <a:lnTo>
                    <a:pt x="8916627" y="4918265"/>
                  </a:lnTo>
                  <a:lnTo>
                    <a:pt x="8911509" y="4930264"/>
                  </a:lnTo>
                  <a:lnTo>
                    <a:pt x="8919175" y="4933534"/>
                  </a:lnTo>
                  <a:lnTo>
                    <a:pt x="8922978" y="4932005"/>
                  </a:lnTo>
                  <a:lnTo>
                    <a:pt x="8925822" y="4925339"/>
                  </a:lnTo>
                  <a:lnTo>
                    <a:pt x="8924294" y="4921535"/>
                  </a:lnTo>
                  <a:close/>
                </a:path>
                <a:path w="18310860" h="10526395">
                  <a:moveTo>
                    <a:pt x="8762498" y="4852913"/>
                  </a:moveTo>
                  <a:lnTo>
                    <a:pt x="8751499" y="4848221"/>
                  </a:lnTo>
                  <a:lnTo>
                    <a:pt x="8747695" y="4849750"/>
                  </a:lnTo>
                  <a:lnTo>
                    <a:pt x="8744852" y="4856416"/>
                  </a:lnTo>
                  <a:lnTo>
                    <a:pt x="8746380" y="4860220"/>
                  </a:lnTo>
                  <a:lnTo>
                    <a:pt x="8757379" y="4864911"/>
                  </a:lnTo>
                  <a:lnTo>
                    <a:pt x="8761184" y="4863383"/>
                  </a:lnTo>
                  <a:lnTo>
                    <a:pt x="8764027" y="4856717"/>
                  </a:lnTo>
                  <a:lnTo>
                    <a:pt x="8762498" y="4852913"/>
                  </a:lnTo>
                  <a:close/>
                </a:path>
                <a:path w="18310860" h="10526395">
                  <a:moveTo>
                    <a:pt x="8992311" y="4964337"/>
                  </a:moveTo>
                  <a:lnTo>
                    <a:pt x="8991978" y="4964195"/>
                  </a:lnTo>
                  <a:lnTo>
                    <a:pt x="8992169" y="4964671"/>
                  </a:lnTo>
                  <a:lnTo>
                    <a:pt x="8992311" y="4964337"/>
                  </a:lnTo>
                  <a:close/>
                </a:path>
                <a:path w="18310860" h="10526395">
                  <a:moveTo>
                    <a:pt x="9004763" y="4955467"/>
                  </a:moveTo>
                  <a:lnTo>
                    <a:pt x="8997430" y="4952339"/>
                  </a:lnTo>
                  <a:lnTo>
                    <a:pt x="8992311" y="4964337"/>
                  </a:lnTo>
                  <a:lnTo>
                    <a:pt x="8999644" y="4967466"/>
                  </a:lnTo>
                  <a:lnTo>
                    <a:pt x="9003449" y="4965937"/>
                  </a:lnTo>
                  <a:lnTo>
                    <a:pt x="9006292" y="4959271"/>
                  </a:lnTo>
                  <a:lnTo>
                    <a:pt x="9004763" y="4955467"/>
                  </a:lnTo>
                  <a:close/>
                </a:path>
                <a:path w="18310860" h="10526395">
                  <a:moveTo>
                    <a:pt x="8682122" y="4817839"/>
                  </a:moveTo>
                  <a:lnTo>
                    <a:pt x="8671124" y="4813148"/>
                  </a:lnTo>
                  <a:lnTo>
                    <a:pt x="8667318" y="4814676"/>
                  </a:lnTo>
                  <a:lnTo>
                    <a:pt x="8664333" y="4821675"/>
                  </a:lnTo>
                  <a:lnTo>
                    <a:pt x="8665864" y="4825480"/>
                  </a:lnTo>
                  <a:lnTo>
                    <a:pt x="8673529" y="4828749"/>
                  </a:lnTo>
                  <a:lnTo>
                    <a:pt x="8673671" y="4828416"/>
                  </a:lnTo>
                  <a:lnTo>
                    <a:pt x="8677004" y="4829838"/>
                  </a:lnTo>
                  <a:lnTo>
                    <a:pt x="8680808" y="4828309"/>
                  </a:lnTo>
                  <a:lnTo>
                    <a:pt x="8683651" y="4821643"/>
                  </a:lnTo>
                  <a:lnTo>
                    <a:pt x="8682122" y="4817839"/>
                  </a:lnTo>
                  <a:close/>
                </a:path>
                <a:path w="18310860" h="10526395">
                  <a:moveTo>
                    <a:pt x="5535854" y="3475352"/>
                  </a:moveTo>
                  <a:lnTo>
                    <a:pt x="5524855" y="3470660"/>
                  </a:lnTo>
                  <a:lnTo>
                    <a:pt x="5520909" y="3472522"/>
                  </a:lnTo>
                  <a:lnTo>
                    <a:pt x="5518066" y="3479187"/>
                  </a:lnTo>
                  <a:lnTo>
                    <a:pt x="5519595" y="3482991"/>
                  </a:lnTo>
                  <a:lnTo>
                    <a:pt x="5530928" y="3487825"/>
                  </a:lnTo>
                  <a:lnTo>
                    <a:pt x="5534873" y="3485964"/>
                  </a:lnTo>
                  <a:lnTo>
                    <a:pt x="5537859" y="3478964"/>
                  </a:lnTo>
                  <a:lnTo>
                    <a:pt x="5535854" y="3475352"/>
                  </a:lnTo>
                  <a:close/>
                </a:path>
                <a:path w="18310860" h="10526395">
                  <a:moveTo>
                    <a:pt x="9073256" y="4998078"/>
                  </a:moveTo>
                  <a:lnTo>
                    <a:pt x="9072923" y="4997936"/>
                  </a:lnTo>
                  <a:lnTo>
                    <a:pt x="9073114" y="4998412"/>
                  </a:lnTo>
                  <a:lnTo>
                    <a:pt x="9073256" y="4998078"/>
                  </a:lnTo>
                  <a:close/>
                </a:path>
                <a:path w="18310860" h="10526395">
                  <a:moveTo>
                    <a:pt x="9085707" y="4989207"/>
                  </a:moveTo>
                  <a:lnTo>
                    <a:pt x="9078374" y="4986079"/>
                  </a:lnTo>
                  <a:lnTo>
                    <a:pt x="9073256" y="4998078"/>
                  </a:lnTo>
                  <a:lnTo>
                    <a:pt x="9080589" y="5001206"/>
                  </a:lnTo>
                  <a:lnTo>
                    <a:pt x="9084392" y="4999677"/>
                  </a:lnTo>
                  <a:lnTo>
                    <a:pt x="9087236" y="4993011"/>
                  </a:lnTo>
                  <a:lnTo>
                    <a:pt x="9085707" y="4989207"/>
                  </a:lnTo>
                  <a:close/>
                </a:path>
                <a:path w="18310860" h="10526395">
                  <a:moveTo>
                    <a:pt x="8601413" y="4782623"/>
                  </a:moveTo>
                  <a:lnTo>
                    <a:pt x="8590414" y="4777931"/>
                  </a:lnTo>
                  <a:lnTo>
                    <a:pt x="8586611" y="4779461"/>
                  </a:lnTo>
                  <a:lnTo>
                    <a:pt x="8583625" y="4786460"/>
                  </a:lnTo>
                  <a:lnTo>
                    <a:pt x="8585153" y="4790264"/>
                  </a:lnTo>
                  <a:lnTo>
                    <a:pt x="8596152" y="4794956"/>
                  </a:lnTo>
                  <a:lnTo>
                    <a:pt x="8599957" y="4793427"/>
                  </a:lnTo>
                  <a:lnTo>
                    <a:pt x="8602942" y="4786427"/>
                  </a:lnTo>
                  <a:lnTo>
                    <a:pt x="8601413" y="4782623"/>
                  </a:lnTo>
                  <a:close/>
                </a:path>
                <a:path w="18310860" h="10526395">
                  <a:moveTo>
                    <a:pt x="9166984" y="5023089"/>
                  </a:moveTo>
                  <a:lnTo>
                    <a:pt x="9159319" y="5019819"/>
                  </a:lnTo>
                  <a:lnTo>
                    <a:pt x="9155844" y="5018731"/>
                  </a:lnTo>
                  <a:lnTo>
                    <a:pt x="9152040" y="5020260"/>
                  </a:lnTo>
                  <a:lnTo>
                    <a:pt x="9149196" y="5026926"/>
                  </a:lnTo>
                  <a:lnTo>
                    <a:pt x="9150726" y="5030730"/>
                  </a:lnTo>
                  <a:lnTo>
                    <a:pt x="9158391" y="5034000"/>
                  </a:lnTo>
                  <a:lnTo>
                    <a:pt x="9161866" y="5035088"/>
                  </a:lnTo>
                  <a:lnTo>
                    <a:pt x="9165670" y="5033560"/>
                  </a:lnTo>
                  <a:lnTo>
                    <a:pt x="9168514" y="5026893"/>
                  </a:lnTo>
                  <a:lnTo>
                    <a:pt x="9166984" y="5023089"/>
                  </a:lnTo>
                  <a:close/>
                </a:path>
                <a:path w="18310860" h="10526395">
                  <a:moveTo>
                    <a:pt x="8521038" y="4747550"/>
                  </a:moveTo>
                  <a:lnTo>
                    <a:pt x="8510039" y="4742858"/>
                  </a:lnTo>
                  <a:lnTo>
                    <a:pt x="8506235" y="4744387"/>
                  </a:lnTo>
                  <a:lnTo>
                    <a:pt x="8503392" y="4751053"/>
                  </a:lnTo>
                  <a:lnTo>
                    <a:pt x="8504778" y="4755190"/>
                  </a:lnTo>
                  <a:lnTo>
                    <a:pt x="8515778" y="4759882"/>
                  </a:lnTo>
                  <a:lnTo>
                    <a:pt x="8519581" y="4758353"/>
                  </a:lnTo>
                  <a:lnTo>
                    <a:pt x="8522424" y="4751687"/>
                  </a:lnTo>
                  <a:lnTo>
                    <a:pt x="8521038" y="4747550"/>
                  </a:lnTo>
                  <a:close/>
                </a:path>
                <a:path w="18310860" h="10526395">
                  <a:moveTo>
                    <a:pt x="5616892" y="3507950"/>
                  </a:moveTo>
                  <a:lnTo>
                    <a:pt x="5605893" y="3503258"/>
                  </a:lnTo>
                  <a:lnTo>
                    <a:pt x="5601947" y="3505120"/>
                  </a:lnTo>
                  <a:lnTo>
                    <a:pt x="5599103" y="3511786"/>
                  </a:lnTo>
                  <a:lnTo>
                    <a:pt x="5600632" y="3515590"/>
                  </a:lnTo>
                  <a:lnTo>
                    <a:pt x="5611965" y="3520424"/>
                  </a:lnTo>
                  <a:lnTo>
                    <a:pt x="5615911" y="3518561"/>
                  </a:lnTo>
                  <a:lnTo>
                    <a:pt x="5618897" y="3511562"/>
                  </a:lnTo>
                  <a:lnTo>
                    <a:pt x="5616892" y="3507950"/>
                  </a:lnTo>
                  <a:close/>
                </a:path>
                <a:path w="18310860" h="10526395">
                  <a:moveTo>
                    <a:pt x="9248405" y="5056639"/>
                  </a:moveTo>
                  <a:lnTo>
                    <a:pt x="9240739" y="5053369"/>
                  </a:lnTo>
                  <a:lnTo>
                    <a:pt x="9237264" y="5052280"/>
                  </a:lnTo>
                  <a:lnTo>
                    <a:pt x="9233460" y="5053809"/>
                  </a:lnTo>
                  <a:lnTo>
                    <a:pt x="9230616" y="5060475"/>
                  </a:lnTo>
                  <a:lnTo>
                    <a:pt x="9232146" y="5064280"/>
                  </a:lnTo>
                  <a:lnTo>
                    <a:pt x="9239811" y="5067550"/>
                  </a:lnTo>
                  <a:lnTo>
                    <a:pt x="9243287" y="5068638"/>
                  </a:lnTo>
                  <a:lnTo>
                    <a:pt x="9247090" y="5067109"/>
                  </a:lnTo>
                  <a:lnTo>
                    <a:pt x="9249934" y="5060443"/>
                  </a:lnTo>
                  <a:lnTo>
                    <a:pt x="9248405" y="5056639"/>
                  </a:lnTo>
                  <a:close/>
                </a:path>
                <a:path w="18310860" h="10526395">
                  <a:moveTo>
                    <a:pt x="8440804" y="4712143"/>
                  </a:moveTo>
                  <a:lnTo>
                    <a:pt x="8429805" y="4707451"/>
                  </a:lnTo>
                  <a:lnTo>
                    <a:pt x="8426001" y="4708980"/>
                  </a:lnTo>
                  <a:lnTo>
                    <a:pt x="8423158" y="4715646"/>
                  </a:lnTo>
                  <a:lnTo>
                    <a:pt x="8424544" y="4719784"/>
                  </a:lnTo>
                  <a:lnTo>
                    <a:pt x="8435543" y="4724476"/>
                  </a:lnTo>
                  <a:lnTo>
                    <a:pt x="8439347" y="4722946"/>
                  </a:lnTo>
                  <a:lnTo>
                    <a:pt x="8442191" y="4716280"/>
                  </a:lnTo>
                  <a:lnTo>
                    <a:pt x="8440804" y="4712143"/>
                  </a:lnTo>
                  <a:close/>
                </a:path>
                <a:path w="18310860" h="10526395">
                  <a:moveTo>
                    <a:pt x="2462718" y="2160907"/>
                  </a:moveTo>
                  <a:lnTo>
                    <a:pt x="2458248" y="2162152"/>
                  </a:lnTo>
                  <a:lnTo>
                    <a:pt x="2456299" y="2166442"/>
                  </a:lnTo>
                  <a:lnTo>
                    <a:pt x="2455071" y="2168676"/>
                  </a:lnTo>
                  <a:lnTo>
                    <a:pt x="2456600" y="2172480"/>
                  </a:lnTo>
                  <a:lnTo>
                    <a:pt x="2459649" y="2174568"/>
                  </a:lnTo>
                  <a:lnTo>
                    <a:pt x="2467648" y="2177980"/>
                  </a:lnTo>
                  <a:lnTo>
                    <a:pt x="2471643" y="2176926"/>
                  </a:lnTo>
                  <a:lnTo>
                    <a:pt x="2473591" y="2172636"/>
                  </a:lnTo>
                  <a:lnTo>
                    <a:pt x="2474820" y="2170403"/>
                  </a:lnTo>
                  <a:lnTo>
                    <a:pt x="2473291" y="2166599"/>
                  </a:lnTo>
                  <a:lnTo>
                    <a:pt x="2470242" y="2164511"/>
                  </a:lnTo>
                  <a:lnTo>
                    <a:pt x="2465909" y="2162662"/>
                  </a:lnTo>
                  <a:lnTo>
                    <a:pt x="2462718" y="2160907"/>
                  </a:lnTo>
                  <a:close/>
                </a:path>
                <a:path w="18310860" h="10526395">
                  <a:moveTo>
                    <a:pt x="8360904" y="4676878"/>
                  </a:moveTo>
                  <a:lnTo>
                    <a:pt x="8349905" y="4672186"/>
                  </a:lnTo>
                  <a:lnTo>
                    <a:pt x="8346101" y="4673715"/>
                  </a:lnTo>
                  <a:lnTo>
                    <a:pt x="8343257" y="4680382"/>
                  </a:lnTo>
                  <a:lnTo>
                    <a:pt x="8344644" y="4684519"/>
                  </a:lnTo>
                  <a:lnTo>
                    <a:pt x="8355643" y="4689211"/>
                  </a:lnTo>
                  <a:lnTo>
                    <a:pt x="8359447" y="4687681"/>
                  </a:lnTo>
                  <a:lnTo>
                    <a:pt x="8362290" y="4681015"/>
                  </a:lnTo>
                  <a:lnTo>
                    <a:pt x="8360904" y="4676878"/>
                  </a:lnTo>
                  <a:close/>
                </a:path>
                <a:path w="18310860" h="10526395">
                  <a:moveTo>
                    <a:pt x="9329491" y="5090046"/>
                  </a:moveTo>
                  <a:lnTo>
                    <a:pt x="9321824" y="5086775"/>
                  </a:lnTo>
                  <a:lnTo>
                    <a:pt x="9318350" y="5085687"/>
                  </a:lnTo>
                  <a:lnTo>
                    <a:pt x="9314546" y="5087216"/>
                  </a:lnTo>
                  <a:lnTo>
                    <a:pt x="9311703" y="5093882"/>
                  </a:lnTo>
                  <a:lnTo>
                    <a:pt x="9313231" y="5097686"/>
                  </a:lnTo>
                  <a:lnTo>
                    <a:pt x="9321231" y="5101099"/>
                  </a:lnTo>
                  <a:lnTo>
                    <a:pt x="9324706" y="5102187"/>
                  </a:lnTo>
                  <a:lnTo>
                    <a:pt x="9328510" y="5100658"/>
                  </a:lnTo>
                  <a:lnTo>
                    <a:pt x="9329932" y="5097325"/>
                  </a:lnTo>
                  <a:lnTo>
                    <a:pt x="9330912" y="5094197"/>
                  </a:lnTo>
                  <a:lnTo>
                    <a:pt x="9331020" y="5093850"/>
                  </a:lnTo>
                  <a:lnTo>
                    <a:pt x="9329491" y="5090046"/>
                  </a:lnTo>
                  <a:close/>
                </a:path>
                <a:path w="18310860" h="10526395">
                  <a:moveTo>
                    <a:pt x="5698406" y="3540356"/>
                  </a:moveTo>
                  <a:lnTo>
                    <a:pt x="5687407" y="3535665"/>
                  </a:lnTo>
                  <a:lnTo>
                    <a:pt x="5683461" y="3537527"/>
                  </a:lnTo>
                  <a:lnTo>
                    <a:pt x="5680617" y="3544193"/>
                  </a:lnTo>
                  <a:lnTo>
                    <a:pt x="5682146" y="3547997"/>
                  </a:lnTo>
                  <a:lnTo>
                    <a:pt x="5693145" y="3552689"/>
                  </a:lnTo>
                  <a:lnTo>
                    <a:pt x="5697091" y="3550827"/>
                  </a:lnTo>
                  <a:lnTo>
                    <a:pt x="5699935" y="3544160"/>
                  </a:lnTo>
                  <a:lnTo>
                    <a:pt x="5698406" y="3540356"/>
                  </a:lnTo>
                  <a:close/>
                </a:path>
                <a:path w="18310860" h="10526395">
                  <a:moveTo>
                    <a:pt x="8280337" y="4641329"/>
                  </a:moveTo>
                  <a:lnTo>
                    <a:pt x="8269004" y="4636495"/>
                  </a:lnTo>
                  <a:lnTo>
                    <a:pt x="8265200" y="4638025"/>
                  </a:lnTo>
                  <a:lnTo>
                    <a:pt x="8262357" y="4644691"/>
                  </a:lnTo>
                  <a:lnTo>
                    <a:pt x="8263744" y="4648827"/>
                  </a:lnTo>
                  <a:lnTo>
                    <a:pt x="8275077" y="4653662"/>
                  </a:lnTo>
                  <a:lnTo>
                    <a:pt x="8278880" y="4652132"/>
                  </a:lnTo>
                  <a:lnTo>
                    <a:pt x="8281723" y="4645466"/>
                  </a:lnTo>
                  <a:lnTo>
                    <a:pt x="8280337" y="4641329"/>
                  </a:lnTo>
                  <a:close/>
                </a:path>
                <a:path w="18310860" h="10526395">
                  <a:moveTo>
                    <a:pt x="9410721" y="5123120"/>
                  </a:moveTo>
                  <a:lnTo>
                    <a:pt x="9403055" y="5119849"/>
                  </a:lnTo>
                  <a:lnTo>
                    <a:pt x="9399579" y="5118761"/>
                  </a:lnTo>
                  <a:lnTo>
                    <a:pt x="9395775" y="5120291"/>
                  </a:lnTo>
                  <a:lnTo>
                    <a:pt x="9392932" y="5126957"/>
                  </a:lnTo>
                  <a:lnTo>
                    <a:pt x="9394460" y="5130760"/>
                  </a:lnTo>
                  <a:lnTo>
                    <a:pt x="9405460" y="5135452"/>
                  </a:lnTo>
                  <a:lnTo>
                    <a:pt x="9409406" y="5133590"/>
                  </a:lnTo>
                  <a:lnTo>
                    <a:pt x="9412249" y="5126923"/>
                  </a:lnTo>
                  <a:lnTo>
                    <a:pt x="9410721" y="5123120"/>
                  </a:lnTo>
                  <a:close/>
                </a:path>
                <a:path w="18310860" h="10526395">
                  <a:moveTo>
                    <a:pt x="5779918" y="3572763"/>
                  </a:moveTo>
                  <a:lnTo>
                    <a:pt x="5768919" y="3568071"/>
                  </a:lnTo>
                  <a:lnTo>
                    <a:pt x="5764973" y="3569934"/>
                  </a:lnTo>
                  <a:lnTo>
                    <a:pt x="5762130" y="3576600"/>
                  </a:lnTo>
                  <a:lnTo>
                    <a:pt x="5763659" y="3580404"/>
                  </a:lnTo>
                  <a:lnTo>
                    <a:pt x="5774991" y="3585238"/>
                  </a:lnTo>
                  <a:lnTo>
                    <a:pt x="5778937" y="3583376"/>
                  </a:lnTo>
                  <a:lnTo>
                    <a:pt x="5781781" y="3576710"/>
                  </a:lnTo>
                  <a:lnTo>
                    <a:pt x="5779918" y="3572763"/>
                  </a:lnTo>
                  <a:close/>
                </a:path>
                <a:path w="18310860" h="10526395">
                  <a:moveTo>
                    <a:pt x="8200055" y="4605113"/>
                  </a:moveTo>
                  <a:lnTo>
                    <a:pt x="8189056" y="4600421"/>
                  </a:lnTo>
                  <a:lnTo>
                    <a:pt x="8185252" y="4601951"/>
                  </a:lnTo>
                  <a:lnTo>
                    <a:pt x="8182408" y="4608617"/>
                  </a:lnTo>
                  <a:lnTo>
                    <a:pt x="8183795" y="4612754"/>
                  </a:lnTo>
                  <a:lnTo>
                    <a:pt x="8194794" y="4617446"/>
                  </a:lnTo>
                  <a:lnTo>
                    <a:pt x="8198598" y="4615917"/>
                  </a:lnTo>
                  <a:lnTo>
                    <a:pt x="8201441" y="4609251"/>
                  </a:lnTo>
                  <a:lnTo>
                    <a:pt x="8200055" y="4605113"/>
                  </a:lnTo>
                  <a:close/>
                </a:path>
                <a:path w="18310860" h="10526395">
                  <a:moveTo>
                    <a:pt x="9492091" y="5155860"/>
                  </a:moveTo>
                  <a:lnTo>
                    <a:pt x="9481093" y="5151169"/>
                  </a:lnTo>
                  <a:lnTo>
                    <a:pt x="9477145" y="5153030"/>
                  </a:lnTo>
                  <a:lnTo>
                    <a:pt x="9474302" y="5159696"/>
                  </a:lnTo>
                  <a:lnTo>
                    <a:pt x="9475833" y="5163500"/>
                  </a:lnTo>
                  <a:lnTo>
                    <a:pt x="9486830" y="5168192"/>
                  </a:lnTo>
                  <a:lnTo>
                    <a:pt x="9490777" y="5166330"/>
                  </a:lnTo>
                  <a:lnTo>
                    <a:pt x="9493620" y="5159664"/>
                  </a:lnTo>
                  <a:lnTo>
                    <a:pt x="9492091" y="5155860"/>
                  </a:lnTo>
                  <a:close/>
                </a:path>
                <a:path w="18310860" h="10526395">
                  <a:moveTo>
                    <a:pt x="12301622" y="6353132"/>
                  </a:moveTo>
                  <a:lnTo>
                    <a:pt x="12297435" y="6353709"/>
                  </a:lnTo>
                  <a:lnTo>
                    <a:pt x="12293259" y="6359806"/>
                  </a:lnTo>
                  <a:lnTo>
                    <a:pt x="12293837" y="6363993"/>
                  </a:lnTo>
                  <a:lnTo>
                    <a:pt x="12296886" y="6366081"/>
                  </a:lnTo>
                  <a:lnTo>
                    <a:pt x="12300601" y="6368454"/>
                  </a:lnTo>
                  <a:lnTo>
                    <a:pt x="12301934" y="6369022"/>
                  </a:lnTo>
                  <a:lnTo>
                    <a:pt x="12301791" y="6369356"/>
                  </a:lnTo>
                  <a:lnTo>
                    <a:pt x="12304792" y="6370636"/>
                  </a:lnTo>
                  <a:lnTo>
                    <a:pt x="12307979" y="6369631"/>
                  </a:lnTo>
                  <a:lnTo>
                    <a:pt x="12309925" y="6366916"/>
                  </a:lnTo>
                  <a:lnTo>
                    <a:pt x="12312013" y="6363867"/>
                  </a:lnTo>
                  <a:lnTo>
                    <a:pt x="12311435" y="6359681"/>
                  </a:lnTo>
                  <a:lnTo>
                    <a:pt x="12308386" y="6357592"/>
                  </a:lnTo>
                  <a:lnTo>
                    <a:pt x="12304670" y="6355220"/>
                  </a:lnTo>
                  <a:lnTo>
                    <a:pt x="12301622" y="6353132"/>
                  </a:lnTo>
                  <a:close/>
                </a:path>
                <a:path w="18310860" h="10526395">
                  <a:moveTo>
                    <a:pt x="8120296" y="4569516"/>
                  </a:moveTo>
                  <a:lnTo>
                    <a:pt x="8109297" y="4564824"/>
                  </a:lnTo>
                  <a:lnTo>
                    <a:pt x="8105160" y="4566210"/>
                  </a:lnTo>
                  <a:lnTo>
                    <a:pt x="8102317" y="4572877"/>
                  </a:lnTo>
                  <a:lnTo>
                    <a:pt x="8103703" y="4577014"/>
                  </a:lnTo>
                  <a:lnTo>
                    <a:pt x="8115036" y="4581848"/>
                  </a:lnTo>
                  <a:lnTo>
                    <a:pt x="8118840" y="4580319"/>
                  </a:lnTo>
                  <a:lnTo>
                    <a:pt x="8121683" y="4573653"/>
                  </a:lnTo>
                  <a:lnTo>
                    <a:pt x="8120296" y="4569516"/>
                  </a:lnTo>
                  <a:close/>
                </a:path>
                <a:path w="18310860" h="10526395">
                  <a:moveTo>
                    <a:pt x="5861290" y="3605504"/>
                  </a:moveTo>
                  <a:lnTo>
                    <a:pt x="5850290" y="3600812"/>
                  </a:lnTo>
                  <a:lnTo>
                    <a:pt x="5846345" y="3602674"/>
                  </a:lnTo>
                  <a:lnTo>
                    <a:pt x="5843501" y="3609341"/>
                  </a:lnTo>
                  <a:lnTo>
                    <a:pt x="5845030" y="3613144"/>
                  </a:lnTo>
                  <a:lnTo>
                    <a:pt x="5856029" y="3617836"/>
                  </a:lnTo>
                  <a:lnTo>
                    <a:pt x="5859975" y="3615974"/>
                  </a:lnTo>
                  <a:lnTo>
                    <a:pt x="5862818" y="3609307"/>
                  </a:lnTo>
                  <a:lnTo>
                    <a:pt x="5861290" y="3605504"/>
                  </a:lnTo>
                  <a:close/>
                </a:path>
                <a:path w="18310860" h="10526395">
                  <a:moveTo>
                    <a:pt x="9573462" y="5188601"/>
                  </a:moveTo>
                  <a:lnTo>
                    <a:pt x="9562463" y="5183909"/>
                  </a:lnTo>
                  <a:lnTo>
                    <a:pt x="9558518" y="5185771"/>
                  </a:lnTo>
                  <a:lnTo>
                    <a:pt x="9555674" y="5192437"/>
                  </a:lnTo>
                  <a:lnTo>
                    <a:pt x="9557202" y="5196241"/>
                  </a:lnTo>
                  <a:lnTo>
                    <a:pt x="9568201" y="5200933"/>
                  </a:lnTo>
                  <a:lnTo>
                    <a:pt x="9572148" y="5199070"/>
                  </a:lnTo>
                  <a:lnTo>
                    <a:pt x="9574991" y="5192405"/>
                  </a:lnTo>
                  <a:lnTo>
                    <a:pt x="9573462" y="5188601"/>
                  </a:lnTo>
                  <a:close/>
                </a:path>
                <a:path w="18310860" h="10526395">
                  <a:moveTo>
                    <a:pt x="2384617" y="2120501"/>
                  </a:moveTo>
                  <a:lnTo>
                    <a:pt x="2380147" y="2121745"/>
                  </a:lnTo>
                  <a:lnTo>
                    <a:pt x="2378725" y="2125078"/>
                  </a:lnTo>
                  <a:lnTo>
                    <a:pt x="2376828" y="2128602"/>
                  </a:lnTo>
                  <a:lnTo>
                    <a:pt x="2378357" y="2132407"/>
                  </a:lnTo>
                  <a:lnTo>
                    <a:pt x="2381406" y="2134495"/>
                  </a:lnTo>
                  <a:lnTo>
                    <a:pt x="2389405" y="2137907"/>
                  </a:lnTo>
                  <a:lnTo>
                    <a:pt x="2393400" y="2136853"/>
                  </a:lnTo>
                  <a:lnTo>
                    <a:pt x="2394822" y="2133521"/>
                  </a:lnTo>
                  <a:lnTo>
                    <a:pt x="2396719" y="2129996"/>
                  </a:lnTo>
                  <a:lnTo>
                    <a:pt x="2395190" y="2126193"/>
                  </a:lnTo>
                  <a:lnTo>
                    <a:pt x="2392142" y="2124104"/>
                  </a:lnTo>
                  <a:lnTo>
                    <a:pt x="2387808" y="2122256"/>
                  </a:lnTo>
                  <a:lnTo>
                    <a:pt x="2384617" y="2120501"/>
                  </a:lnTo>
                  <a:close/>
                </a:path>
                <a:path w="18310860" h="10526395">
                  <a:moveTo>
                    <a:pt x="8040489" y="4533109"/>
                  </a:moveTo>
                  <a:lnTo>
                    <a:pt x="8029156" y="4528275"/>
                  </a:lnTo>
                  <a:lnTo>
                    <a:pt x="8025352" y="4529804"/>
                  </a:lnTo>
                  <a:lnTo>
                    <a:pt x="8022509" y="4536469"/>
                  </a:lnTo>
                  <a:lnTo>
                    <a:pt x="8023897" y="4540608"/>
                  </a:lnTo>
                  <a:lnTo>
                    <a:pt x="8035229" y="4545441"/>
                  </a:lnTo>
                  <a:lnTo>
                    <a:pt x="8039032" y="4543912"/>
                  </a:lnTo>
                  <a:lnTo>
                    <a:pt x="8041875" y="4537246"/>
                  </a:lnTo>
                  <a:lnTo>
                    <a:pt x="8040489" y="4533109"/>
                  </a:lnTo>
                  <a:close/>
                </a:path>
                <a:path w="18310860" h="10526395">
                  <a:moveTo>
                    <a:pt x="5942328" y="3638102"/>
                  </a:moveTo>
                  <a:lnTo>
                    <a:pt x="5931328" y="3633410"/>
                  </a:lnTo>
                  <a:lnTo>
                    <a:pt x="5927382" y="3635274"/>
                  </a:lnTo>
                  <a:lnTo>
                    <a:pt x="5924539" y="3641939"/>
                  </a:lnTo>
                  <a:lnTo>
                    <a:pt x="5926067" y="3645743"/>
                  </a:lnTo>
                  <a:lnTo>
                    <a:pt x="5937399" y="3650577"/>
                  </a:lnTo>
                  <a:lnTo>
                    <a:pt x="5941347" y="3648714"/>
                  </a:lnTo>
                  <a:lnTo>
                    <a:pt x="5944190" y="3642048"/>
                  </a:lnTo>
                  <a:lnTo>
                    <a:pt x="5942328" y="3638102"/>
                  </a:lnTo>
                  <a:close/>
                </a:path>
                <a:path w="18310860" h="10526395">
                  <a:moveTo>
                    <a:pt x="9654975" y="5221007"/>
                  </a:moveTo>
                  <a:lnTo>
                    <a:pt x="9643976" y="5216315"/>
                  </a:lnTo>
                  <a:lnTo>
                    <a:pt x="9640029" y="5218178"/>
                  </a:lnTo>
                  <a:lnTo>
                    <a:pt x="9637186" y="5224844"/>
                  </a:lnTo>
                  <a:lnTo>
                    <a:pt x="9638716" y="5228648"/>
                  </a:lnTo>
                  <a:lnTo>
                    <a:pt x="9650048" y="5233482"/>
                  </a:lnTo>
                  <a:lnTo>
                    <a:pt x="9653993" y="5231620"/>
                  </a:lnTo>
                  <a:lnTo>
                    <a:pt x="9656979" y="5224620"/>
                  </a:lnTo>
                  <a:lnTo>
                    <a:pt x="9654975" y="5221007"/>
                  </a:lnTo>
                  <a:close/>
                </a:path>
                <a:path w="18310860" h="10526395">
                  <a:moveTo>
                    <a:pt x="6023698" y="3670842"/>
                  </a:moveTo>
                  <a:lnTo>
                    <a:pt x="6012699" y="3666150"/>
                  </a:lnTo>
                  <a:lnTo>
                    <a:pt x="6008753" y="3668013"/>
                  </a:lnTo>
                  <a:lnTo>
                    <a:pt x="6005909" y="3674680"/>
                  </a:lnTo>
                  <a:lnTo>
                    <a:pt x="6007438" y="3678483"/>
                  </a:lnTo>
                  <a:lnTo>
                    <a:pt x="6018771" y="3683317"/>
                  </a:lnTo>
                  <a:lnTo>
                    <a:pt x="6022717" y="3681455"/>
                  </a:lnTo>
                  <a:lnTo>
                    <a:pt x="6025560" y="3674789"/>
                  </a:lnTo>
                  <a:lnTo>
                    <a:pt x="6023698" y="3670842"/>
                  </a:lnTo>
                  <a:close/>
                </a:path>
                <a:path w="18310860" h="10526395">
                  <a:moveTo>
                    <a:pt x="7960683" y="4496702"/>
                  </a:moveTo>
                  <a:lnTo>
                    <a:pt x="7949683" y="4492010"/>
                  </a:lnTo>
                  <a:lnTo>
                    <a:pt x="7945546" y="4493397"/>
                  </a:lnTo>
                  <a:lnTo>
                    <a:pt x="7942702" y="4500064"/>
                  </a:lnTo>
                  <a:lnTo>
                    <a:pt x="7944089" y="4504200"/>
                  </a:lnTo>
                  <a:lnTo>
                    <a:pt x="7955422" y="4509034"/>
                  </a:lnTo>
                  <a:lnTo>
                    <a:pt x="7959225" y="4507506"/>
                  </a:lnTo>
                  <a:lnTo>
                    <a:pt x="7962069" y="4500839"/>
                  </a:lnTo>
                  <a:lnTo>
                    <a:pt x="7960683" y="4496702"/>
                  </a:lnTo>
                  <a:close/>
                </a:path>
                <a:path w="18310860" h="10526395">
                  <a:moveTo>
                    <a:pt x="9736488" y="5253415"/>
                  </a:moveTo>
                  <a:lnTo>
                    <a:pt x="9725489" y="5248723"/>
                  </a:lnTo>
                  <a:lnTo>
                    <a:pt x="9721543" y="5250585"/>
                  </a:lnTo>
                  <a:lnTo>
                    <a:pt x="9718699" y="5257251"/>
                  </a:lnTo>
                  <a:lnTo>
                    <a:pt x="9720229" y="5261055"/>
                  </a:lnTo>
                  <a:lnTo>
                    <a:pt x="9723562" y="5262476"/>
                  </a:lnTo>
                  <a:lnTo>
                    <a:pt x="9724037" y="5262286"/>
                  </a:lnTo>
                  <a:lnTo>
                    <a:pt x="9731703" y="5265556"/>
                  </a:lnTo>
                  <a:lnTo>
                    <a:pt x="9735649" y="5263693"/>
                  </a:lnTo>
                  <a:lnTo>
                    <a:pt x="9738492" y="5257027"/>
                  </a:lnTo>
                  <a:lnTo>
                    <a:pt x="9736488" y="5253415"/>
                  </a:lnTo>
                  <a:close/>
                </a:path>
                <a:path w="18310860" h="10526395">
                  <a:moveTo>
                    <a:pt x="6105069" y="3703583"/>
                  </a:moveTo>
                  <a:lnTo>
                    <a:pt x="6094070" y="3698891"/>
                  </a:lnTo>
                  <a:lnTo>
                    <a:pt x="6090124" y="3700753"/>
                  </a:lnTo>
                  <a:lnTo>
                    <a:pt x="6087281" y="3707420"/>
                  </a:lnTo>
                  <a:lnTo>
                    <a:pt x="6088809" y="3711224"/>
                  </a:lnTo>
                  <a:lnTo>
                    <a:pt x="6099808" y="3715916"/>
                  </a:lnTo>
                  <a:lnTo>
                    <a:pt x="6103755" y="3714053"/>
                  </a:lnTo>
                  <a:lnTo>
                    <a:pt x="6106598" y="3707387"/>
                  </a:lnTo>
                  <a:lnTo>
                    <a:pt x="6105069" y="3703583"/>
                  </a:lnTo>
                  <a:close/>
                </a:path>
                <a:path w="18310860" h="10526395">
                  <a:moveTo>
                    <a:pt x="7880209" y="4460011"/>
                  </a:moveTo>
                  <a:lnTo>
                    <a:pt x="7869210" y="4455320"/>
                  </a:lnTo>
                  <a:lnTo>
                    <a:pt x="7865406" y="4456848"/>
                  </a:lnTo>
                  <a:lnTo>
                    <a:pt x="7862562" y="4463514"/>
                  </a:lnTo>
                  <a:lnTo>
                    <a:pt x="7863949" y="4467652"/>
                  </a:lnTo>
                  <a:lnTo>
                    <a:pt x="7874948" y="4472344"/>
                  </a:lnTo>
                  <a:lnTo>
                    <a:pt x="7878752" y="4470814"/>
                  </a:lnTo>
                  <a:lnTo>
                    <a:pt x="7881596" y="4464148"/>
                  </a:lnTo>
                  <a:lnTo>
                    <a:pt x="7880209" y="4460011"/>
                  </a:lnTo>
                  <a:close/>
                </a:path>
                <a:path w="18310860" h="10526395">
                  <a:moveTo>
                    <a:pt x="6186440" y="3736323"/>
                  </a:moveTo>
                  <a:lnTo>
                    <a:pt x="6175441" y="3731632"/>
                  </a:lnTo>
                  <a:lnTo>
                    <a:pt x="6171495" y="3733493"/>
                  </a:lnTo>
                  <a:lnTo>
                    <a:pt x="6168651" y="3740160"/>
                  </a:lnTo>
                  <a:lnTo>
                    <a:pt x="6170180" y="3743964"/>
                  </a:lnTo>
                  <a:lnTo>
                    <a:pt x="6178180" y="3747376"/>
                  </a:lnTo>
                  <a:lnTo>
                    <a:pt x="6181655" y="3748465"/>
                  </a:lnTo>
                  <a:lnTo>
                    <a:pt x="6185459" y="3746935"/>
                  </a:lnTo>
                  <a:lnTo>
                    <a:pt x="6186880" y="3743603"/>
                  </a:lnTo>
                  <a:lnTo>
                    <a:pt x="6187860" y="3740474"/>
                  </a:lnTo>
                  <a:lnTo>
                    <a:pt x="6187969" y="3740127"/>
                  </a:lnTo>
                  <a:lnTo>
                    <a:pt x="6186440" y="3736323"/>
                  </a:lnTo>
                  <a:close/>
                </a:path>
                <a:path w="18310860" h="10526395">
                  <a:moveTo>
                    <a:pt x="9818619" y="5285297"/>
                  </a:moveTo>
                  <a:lnTo>
                    <a:pt x="9807619" y="5280605"/>
                  </a:lnTo>
                  <a:lnTo>
                    <a:pt x="9803674" y="5282468"/>
                  </a:lnTo>
                  <a:lnTo>
                    <a:pt x="9800830" y="5289133"/>
                  </a:lnTo>
                  <a:lnTo>
                    <a:pt x="9802359" y="5292938"/>
                  </a:lnTo>
                  <a:lnTo>
                    <a:pt x="9805692" y="5294360"/>
                  </a:lnTo>
                  <a:lnTo>
                    <a:pt x="9806168" y="5294168"/>
                  </a:lnTo>
                  <a:lnTo>
                    <a:pt x="9813834" y="5297439"/>
                  </a:lnTo>
                  <a:lnTo>
                    <a:pt x="9817780" y="5295575"/>
                  </a:lnTo>
                  <a:lnTo>
                    <a:pt x="9820623" y="5288910"/>
                  </a:lnTo>
                  <a:lnTo>
                    <a:pt x="9818619" y="5285297"/>
                  </a:lnTo>
                  <a:close/>
                </a:path>
                <a:path w="18310860" h="10526395">
                  <a:moveTo>
                    <a:pt x="2306325" y="2079618"/>
                  </a:moveTo>
                  <a:lnTo>
                    <a:pt x="2301855" y="2080863"/>
                  </a:lnTo>
                  <a:lnTo>
                    <a:pt x="2300433" y="2084196"/>
                  </a:lnTo>
                  <a:lnTo>
                    <a:pt x="2298678" y="2087387"/>
                  </a:lnTo>
                  <a:lnTo>
                    <a:pt x="2300065" y="2091524"/>
                  </a:lnTo>
                  <a:lnTo>
                    <a:pt x="2303114" y="2093613"/>
                  </a:lnTo>
                  <a:lnTo>
                    <a:pt x="2311113" y="2097025"/>
                  </a:lnTo>
                  <a:lnTo>
                    <a:pt x="2315108" y="2095971"/>
                  </a:lnTo>
                  <a:lnTo>
                    <a:pt x="2316530" y="2092639"/>
                  </a:lnTo>
                  <a:lnTo>
                    <a:pt x="2318285" y="2089448"/>
                  </a:lnTo>
                  <a:lnTo>
                    <a:pt x="2316898" y="2085310"/>
                  </a:lnTo>
                  <a:lnTo>
                    <a:pt x="2313849" y="2083222"/>
                  </a:lnTo>
                  <a:lnTo>
                    <a:pt x="2309516" y="2081374"/>
                  </a:lnTo>
                  <a:lnTo>
                    <a:pt x="2306325" y="2079618"/>
                  </a:lnTo>
                  <a:close/>
                </a:path>
                <a:path w="18310860" h="10526395">
                  <a:moveTo>
                    <a:pt x="7800735" y="4423746"/>
                  </a:moveTo>
                  <a:lnTo>
                    <a:pt x="7789736" y="4419055"/>
                  </a:lnTo>
                  <a:lnTo>
                    <a:pt x="7785598" y="4420442"/>
                  </a:lnTo>
                  <a:lnTo>
                    <a:pt x="7782755" y="4427107"/>
                  </a:lnTo>
                  <a:lnTo>
                    <a:pt x="7784141" y="4431245"/>
                  </a:lnTo>
                  <a:lnTo>
                    <a:pt x="7795474" y="4436079"/>
                  </a:lnTo>
                  <a:lnTo>
                    <a:pt x="7799278" y="4434549"/>
                  </a:lnTo>
                  <a:lnTo>
                    <a:pt x="7802122" y="4427884"/>
                  </a:lnTo>
                  <a:lnTo>
                    <a:pt x="7800735" y="4423746"/>
                  </a:lnTo>
                  <a:close/>
                </a:path>
                <a:path w="18310860" h="10526395">
                  <a:moveTo>
                    <a:pt x="6267669" y="3769397"/>
                  </a:moveTo>
                  <a:lnTo>
                    <a:pt x="6260003" y="3766127"/>
                  </a:lnTo>
                  <a:lnTo>
                    <a:pt x="6256527" y="3765038"/>
                  </a:lnTo>
                  <a:lnTo>
                    <a:pt x="6252724" y="3766568"/>
                  </a:lnTo>
                  <a:lnTo>
                    <a:pt x="6249881" y="3773234"/>
                  </a:lnTo>
                  <a:lnTo>
                    <a:pt x="6251409" y="3777037"/>
                  </a:lnTo>
                  <a:lnTo>
                    <a:pt x="6259409" y="3780450"/>
                  </a:lnTo>
                  <a:lnTo>
                    <a:pt x="6262884" y="3781538"/>
                  </a:lnTo>
                  <a:lnTo>
                    <a:pt x="6266688" y="3780009"/>
                  </a:lnTo>
                  <a:lnTo>
                    <a:pt x="6268110" y="3776676"/>
                  </a:lnTo>
                  <a:lnTo>
                    <a:pt x="6269089" y="3773549"/>
                  </a:lnTo>
                  <a:lnTo>
                    <a:pt x="6269198" y="3773201"/>
                  </a:lnTo>
                  <a:lnTo>
                    <a:pt x="6267669" y="3769397"/>
                  </a:lnTo>
                  <a:close/>
                </a:path>
                <a:path w="18310860" h="10526395">
                  <a:moveTo>
                    <a:pt x="7720453" y="4387531"/>
                  </a:moveTo>
                  <a:lnTo>
                    <a:pt x="7709453" y="4382839"/>
                  </a:lnTo>
                  <a:lnTo>
                    <a:pt x="7705650" y="4384368"/>
                  </a:lnTo>
                  <a:lnTo>
                    <a:pt x="7702806" y="4391035"/>
                  </a:lnTo>
                  <a:lnTo>
                    <a:pt x="7704193" y="4395171"/>
                  </a:lnTo>
                  <a:lnTo>
                    <a:pt x="7715192" y="4399863"/>
                  </a:lnTo>
                  <a:lnTo>
                    <a:pt x="7718996" y="4398334"/>
                  </a:lnTo>
                  <a:lnTo>
                    <a:pt x="7721839" y="4391668"/>
                  </a:lnTo>
                  <a:lnTo>
                    <a:pt x="7720453" y="4387531"/>
                  </a:lnTo>
                  <a:close/>
                </a:path>
                <a:path w="18310860" h="10526395">
                  <a:moveTo>
                    <a:pt x="6348565" y="3802329"/>
                  </a:moveTo>
                  <a:lnTo>
                    <a:pt x="6340898" y="3799059"/>
                  </a:lnTo>
                  <a:lnTo>
                    <a:pt x="6337423" y="3797970"/>
                  </a:lnTo>
                  <a:lnTo>
                    <a:pt x="6333620" y="3799499"/>
                  </a:lnTo>
                  <a:lnTo>
                    <a:pt x="6330776" y="3806165"/>
                  </a:lnTo>
                  <a:lnTo>
                    <a:pt x="6332305" y="3809969"/>
                  </a:lnTo>
                  <a:lnTo>
                    <a:pt x="6340304" y="3813381"/>
                  </a:lnTo>
                  <a:lnTo>
                    <a:pt x="6343779" y="3814469"/>
                  </a:lnTo>
                  <a:lnTo>
                    <a:pt x="6347583" y="3812941"/>
                  </a:lnTo>
                  <a:lnTo>
                    <a:pt x="6349005" y="3809608"/>
                  </a:lnTo>
                  <a:lnTo>
                    <a:pt x="6349985" y="3806480"/>
                  </a:lnTo>
                  <a:lnTo>
                    <a:pt x="6350094" y="3806133"/>
                  </a:lnTo>
                  <a:lnTo>
                    <a:pt x="6348565" y="3802329"/>
                  </a:lnTo>
                  <a:close/>
                </a:path>
                <a:path w="18310860" h="10526395">
                  <a:moveTo>
                    <a:pt x="9900417" y="5317037"/>
                  </a:moveTo>
                  <a:lnTo>
                    <a:pt x="9889418" y="5312345"/>
                  </a:lnTo>
                  <a:lnTo>
                    <a:pt x="9885471" y="5314208"/>
                  </a:lnTo>
                  <a:lnTo>
                    <a:pt x="9882628" y="5320875"/>
                  </a:lnTo>
                  <a:lnTo>
                    <a:pt x="9884157" y="5324679"/>
                  </a:lnTo>
                  <a:lnTo>
                    <a:pt x="9895156" y="5329370"/>
                  </a:lnTo>
                  <a:lnTo>
                    <a:pt x="9899102" y="5327508"/>
                  </a:lnTo>
                  <a:lnTo>
                    <a:pt x="9901945" y="5320841"/>
                  </a:lnTo>
                  <a:lnTo>
                    <a:pt x="9900417" y="5317037"/>
                  </a:lnTo>
                  <a:close/>
                </a:path>
                <a:path w="18310860" h="10526395">
                  <a:moveTo>
                    <a:pt x="6429793" y="3835402"/>
                  </a:moveTo>
                  <a:lnTo>
                    <a:pt x="6422127" y="3832132"/>
                  </a:lnTo>
                  <a:lnTo>
                    <a:pt x="6418651" y="3831043"/>
                  </a:lnTo>
                  <a:lnTo>
                    <a:pt x="6414848" y="3832573"/>
                  </a:lnTo>
                  <a:lnTo>
                    <a:pt x="6412004" y="3839239"/>
                  </a:lnTo>
                  <a:lnTo>
                    <a:pt x="6413533" y="3843042"/>
                  </a:lnTo>
                  <a:lnTo>
                    <a:pt x="6421533" y="3846454"/>
                  </a:lnTo>
                  <a:lnTo>
                    <a:pt x="6425008" y="3847543"/>
                  </a:lnTo>
                  <a:lnTo>
                    <a:pt x="6428812" y="3846014"/>
                  </a:lnTo>
                  <a:lnTo>
                    <a:pt x="6430233" y="3842682"/>
                  </a:lnTo>
                  <a:lnTo>
                    <a:pt x="6431213" y="3839554"/>
                  </a:lnTo>
                  <a:lnTo>
                    <a:pt x="6431322" y="3839206"/>
                  </a:lnTo>
                  <a:lnTo>
                    <a:pt x="6429793" y="3835402"/>
                  </a:lnTo>
                  <a:close/>
                </a:path>
                <a:path w="18310860" h="10526395">
                  <a:moveTo>
                    <a:pt x="7640503" y="4351458"/>
                  </a:moveTo>
                  <a:lnTo>
                    <a:pt x="7629504" y="4346766"/>
                  </a:lnTo>
                  <a:lnTo>
                    <a:pt x="7625700" y="4348294"/>
                  </a:lnTo>
                  <a:lnTo>
                    <a:pt x="7622857" y="4354961"/>
                  </a:lnTo>
                  <a:lnTo>
                    <a:pt x="7624243" y="4359098"/>
                  </a:lnTo>
                  <a:lnTo>
                    <a:pt x="7635242" y="4363790"/>
                  </a:lnTo>
                  <a:lnTo>
                    <a:pt x="7639046" y="4362261"/>
                  </a:lnTo>
                  <a:lnTo>
                    <a:pt x="7641890" y="4355594"/>
                  </a:lnTo>
                  <a:lnTo>
                    <a:pt x="7640503" y="4351458"/>
                  </a:lnTo>
                  <a:close/>
                </a:path>
                <a:path w="18310860" h="10526395">
                  <a:moveTo>
                    <a:pt x="6510880" y="3868810"/>
                  </a:moveTo>
                  <a:lnTo>
                    <a:pt x="6503214" y="3865540"/>
                  </a:lnTo>
                  <a:lnTo>
                    <a:pt x="6499738" y="3864451"/>
                  </a:lnTo>
                  <a:lnTo>
                    <a:pt x="6495935" y="3865980"/>
                  </a:lnTo>
                  <a:lnTo>
                    <a:pt x="6493091" y="3872646"/>
                  </a:lnTo>
                  <a:lnTo>
                    <a:pt x="6494620" y="3876450"/>
                  </a:lnTo>
                  <a:lnTo>
                    <a:pt x="6502286" y="3879720"/>
                  </a:lnTo>
                  <a:lnTo>
                    <a:pt x="6505761" y="3880808"/>
                  </a:lnTo>
                  <a:lnTo>
                    <a:pt x="6509565" y="3879279"/>
                  </a:lnTo>
                  <a:lnTo>
                    <a:pt x="6512409" y="3872613"/>
                  </a:lnTo>
                  <a:lnTo>
                    <a:pt x="6510880" y="3868810"/>
                  </a:lnTo>
                  <a:close/>
                </a:path>
                <a:path w="18310860" h="10526395">
                  <a:moveTo>
                    <a:pt x="7560079" y="4315575"/>
                  </a:moveTo>
                  <a:lnTo>
                    <a:pt x="7549079" y="4310883"/>
                  </a:lnTo>
                  <a:lnTo>
                    <a:pt x="7545276" y="4312412"/>
                  </a:lnTo>
                  <a:lnTo>
                    <a:pt x="7542433" y="4319078"/>
                  </a:lnTo>
                  <a:lnTo>
                    <a:pt x="7543818" y="4323216"/>
                  </a:lnTo>
                  <a:lnTo>
                    <a:pt x="7554818" y="4327908"/>
                  </a:lnTo>
                  <a:lnTo>
                    <a:pt x="7558622" y="4326378"/>
                  </a:lnTo>
                  <a:lnTo>
                    <a:pt x="7561465" y="4319712"/>
                  </a:lnTo>
                  <a:lnTo>
                    <a:pt x="7560079" y="4315575"/>
                  </a:lnTo>
                  <a:close/>
                </a:path>
                <a:path w="18310860" h="10526395">
                  <a:moveTo>
                    <a:pt x="9982213" y="5348778"/>
                  </a:moveTo>
                  <a:lnTo>
                    <a:pt x="9971216" y="5344087"/>
                  </a:lnTo>
                  <a:lnTo>
                    <a:pt x="9967269" y="5345948"/>
                  </a:lnTo>
                  <a:lnTo>
                    <a:pt x="9964426" y="5352615"/>
                  </a:lnTo>
                  <a:lnTo>
                    <a:pt x="9965955" y="5356419"/>
                  </a:lnTo>
                  <a:lnTo>
                    <a:pt x="9969287" y="5357841"/>
                  </a:lnTo>
                  <a:lnTo>
                    <a:pt x="9969763" y="5357650"/>
                  </a:lnTo>
                  <a:lnTo>
                    <a:pt x="9977429" y="5360920"/>
                  </a:lnTo>
                  <a:lnTo>
                    <a:pt x="9981375" y="5359057"/>
                  </a:lnTo>
                  <a:lnTo>
                    <a:pt x="9984219" y="5352390"/>
                  </a:lnTo>
                  <a:lnTo>
                    <a:pt x="9982213" y="5348778"/>
                  </a:lnTo>
                  <a:close/>
                </a:path>
                <a:path w="18310860" h="10526395">
                  <a:moveTo>
                    <a:pt x="6591966" y="3902216"/>
                  </a:moveTo>
                  <a:lnTo>
                    <a:pt x="6584301" y="3898946"/>
                  </a:lnTo>
                  <a:lnTo>
                    <a:pt x="6580825" y="3897858"/>
                  </a:lnTo>
                  <a:lnTo>
                    <a:pt x="6577021" y="3899387"/>
                  </a:lnTo>
                  <a:lnTo>
                    <a:pt x="6574177" y="3906052"/>
                  </a:lnTo>
                  <a:lnTo>
                    <a:pt x="6575707" y="3909857"/>
                  </a:lnTo>
                  <a:lnTo>
                    <a:pt x="6583706" y="3913269"/>
                  </a:lnTo>
                  <a:lnTo>
                    <a:pt x="6587181" y="3914358"/>
                  </a:lnTo>
                  <a:lnTo>
                    <a:pt x="6590985" y="3912828"/>
                  </a:lnTo>
                  <a:lnTo>
                    <a:pt x="6592406" y="3909495"/>
                  </a:lnTo>
                  <a:lnTo>
                    <a:pt x="6593386" y="3906368"/>
                  </a:lnTo>
                  <a:lnTo>
                    <a:pt x="6593495" y="3906019"/>
                  </a:lnTo>
                  <a:lnTo>
                    <a:pt x="6591966" y="3902216"/>
                  </a:lnTo>
                  <a:close/>
                </a:path>
                <a:path w="18310860" h="10526395">
                  <a:moveTo>
                    <a:pt x="7480179" y="4280310"/>
                  </a:moveTo>
                  <a:lnTo>
                    <a:pt x="7468846" y="4275476"/>
                  </a:lnTo>
                  <a:lnTo>
                    <a:pt x="7465041" y="4277006"/>
                  </a:lnTo>
                  <a:lnTo>
                    <a:pt x="7462198" y="4283671"/>
                  </a:lnTo>
                  <a:lnTo>
                    <a:pt x="7463585" y="4287809"/>
                  </a:lnTo>
                  <a:lnTo>
                    <a:pt x="7474918" y="4292643"/>
                  </a:lnTo>
                  <a:lnTo>
                    <a:pt x="7478721" y="4291113"/>
                  </a:lnTo>
                  <a:lnTo>
                    <a:pt x="7481565" y="4284447"/>
                  </a:lnTo>
                  <a:lnTo>
                    <a:pt x="7480179" y="4280310"/>
                  </a:lnTo>
                  <a:close/>
                </a:path>
                <a:path w="18310860" h="10526395">
                  <a:moveTo>
                    <a:pt x="6673053" y="3935623"/>
                  </a:moveTo>
                  <a:lnTo>
                    <a:pt x="6665387" y="3932353"/>
                  </a:lnTo>
                  <a:lnTo>
                    <a:pt x="6661911" y="3931265"/>
                  </a:lnTo>
                  <a:lnTo>
                    <a:pt x="6658108" y="3932794"/>
                  </a:lnTo>
                  <a:lnTo>
                    <a:pt x="6655265" y="3939460"/>
                  </a:lnTo>
                  <a:lnTo>
                    <a:pt x="6656793" y="3943264"/>
                  </a:lnTo>
                  <a:lnTo>
                    <a:pt x="6664459" y="3946534"/>
                  </a:lnTo>
                  <a:lnTo>
                    <a:pt x="6667935" y="3947622"/>
                  </a:lnTo>
                  <a:lnTo>
                    <a:pt x="6671738" y="3946093"/>
                  </a:lnTo>
                  <a:lnTo>
                    <a:pt x="6674582" y="3939427"/>
                  </a:lnTo>
                  <a:lnTo>
                    <a:pt x="6673053" y="3935623"/>
                  </a:lnTo>
                  <a:close/>
                </a:path>
                <a:path w="18310860" h="10526395">
                  <a:moveTo>
                    <a:pt x="12228359" y="6304152"/>
                  </a:moveTo>
                  <a:lnTo>
                    <a:pt x="12224365" y="6305206"/>
                  </a:lnTo>
                  <a:lnTo>
                    <a:pt x="12220187" y="6311303"/>
                  </a:lnTo>
                  <a:lnTo>
                    <a:pt x="12221241" y="6315297"/>
                  </a:lnTo>
                  <a:lnTo>
                    <a:pt x="12224290" y="6317386"/>
                  </a:lnTo>
                  <a:lnTo>
                    <a:pt x="12228006" y="6319759"/>
                  </a:lnTo>
                  <a:lnTo>
                    <a:pt x="12232005" y="6321465"/>
                  </a:lnTo>
                  <a:lnTo>
                    <a:pt x="12235192" y="6320461"/>
                  </a:lnTo>
                  <a:lnTo>
                    <a:pt x="12237137" y="6317745"/>
                  </a:lnTo>
                  <a:lnTo>
                    <a:pt x="12239226" y="6314697"/>
                  </a:lnTo>
                  <a:lnTo>
                    <a:pt x="12238173" y="6310702"/>
                  </a:lnTo>
                  <a:lnTo>
                    <a:pt x="12235123" y="6308613"/>
                  </a:lnTo>
                  <a:lnTo>
                    <a:pt x="12231407" y="6306240"/>
                  </a:lnTo>
                  <a:lnTo>
                    <a:pt x="12228359" y="6304152"/>
                  </a:lnTo>
                  <a:close/>
                </a:path>
                <a:path w="18310860" h="10526395">
                  <a:moveTo>
                    <a:pt x="2236224" y="2042625"/>
                  </a:moveTo>
                  <a:lnTo>
                    <a:pt x="2232224" y="2040919"/>
                  </a:lnTo>
                  <a:lnTo>
                    <a:pt x="2228998" y="2046633"/>
                  </a:lnTo>
                  <a:lnTo>
                    <a:pt x="2226922" y="2050869"/>
                  </a:lnTo>
                  <a:lnTo>
                    <a:pt x="2225964" y="2052824"/>
                  </a:lnTo>
                  <a:lnTo>
                    <a:pt x="2230630" y="2054815"/>
                  </a:lnTo>
                  <a:lnTo>
                    <a:pt x="2230488" y="2055148"/>
                  </a:lnTo>
                  <a:lnTo>
                    <a:pt x="2233488" y="2056428"/>
                  </a:lnTo>
                  <a:lnTo>
                    <a:pt x="2237483" y="2055373"/>
                  </a:lnTo>
                  <a:lnTo>
                    <a:pt x="2239431" y="2051083"/>
                  </a:lnTo>
                  <a:lnTo>
                    <a:pt x="2240659" y="2048850"/>
                  </a:lnTo>
                  <a:lnTo>
                    <a:pt x="2239273" y="2044713"/>
                  </a:lnTo>
                  <a:lnTo>
                    <a:pt x="2236224" y="2042625"/>
                  </a:lnTo>
                  <a:close/>
                </a:path>
                <a:path w="18310860" h="10526395">
                  <a:moveTo>
                    <a:pt x="7399802" y="4245237"/>
                  </a:moveTo>
                  <a:lnTo>
                    <a:pt x="7388470" y="4240403"/>
                  </a:lnTo>
                  <a:lnTo>
                    <a:pt x="7384666" y="4241932"/>
                  </a:lnTo>
                  <a:lnTo>
                    <a:pt x="7381823" y="4248598"/>
                  </a:lnTo>
                  <a:lnTo>
                    <a:pt x="7383210" y="4252735"/>
                  </a:lnTo>
                  <a:lnTo>
                    <a:pt x="7394542" y="4257569"/>
                  </a:lnTo>
                  <a:lnTo>
                    <a:pt x="7398346" y="4256040"/>
                  </a:lnTo>
                  <a:lnTo>
                    <a:pt x="7401190" y="4249374"/>
                  </a:lnTo>
                  <a:lnTo>
                    <a:pt x="7399802" y="4245237"/>
                  </a:lnTo>
                  <a:close/>
                </a:path>
                <a:path w="18310860" h="10526395">
                  <a:moveTo>
                    <a:pt x="6753998" y="3969364"/>
                  </a:moveTo>
                  <a:lnTo>
                    <a:pt x="6746332" y="3966094"/>
                  </a:lnTo>
                  <a:lnTo>
                    <a:pt x="6742857" y="3965005"/>
                  </a:lnTo>
                  <a:lnTo>
                    <a:pt x="6739051" y="3966534"/>
                  </a:lnTo>
                  <a:lnTo>
                    <a:pt x="6736208" y="3973200"/>
                  </a:lnTo>
                  <a:lnTo>
                    <a:pt x="6737738" y="3977004"/>
                  </a:lnTo>
                  <a:lnTo>
                    <a:pt x="6745737" y="3980416"/>
                  </a:lnTo>
                  <a:lnTo>
                    <a:pt x="6749212" y="3981505"/>
                  </a:lnTo>
                  <a:lnTo>
                    <a:pt x="6753016" y="3979976"/>
                  </a:lnTo>
                  <a:lnTo>
                    <a:pt x="6754438" y="3976642"/>
                  </a:lnTo>
                  <a:lnTo>
                    <a:pt x="6755417" y="3973515"/>
                  </a:lnTo>
                  <a:lnTo>
                    <a:pt x="6755526" y="3973168"/>
                  </a:lnTo>
                  <a:lnTo>
                    <a:pt x="6753998" y="3969364"/>
                  </a:lnTo>
                  <a:close/>
                </a:path>
                <a:path w="18310860" h="10526395">
                  <a:moveTo>
                    <a:pt x="7319093" y="4210021"/>
                  </a:moveTo>
                  <a:lnTo>
                    <a:pt x="7308094" y="4205329"/>
                  </a:lnTo>
                  <a:lnTo>
                    <a:pt x="7304291" y="4206858"/>
                  </a:lnTo>
                  <a:lnTo>
                    <a:pt x="7301305" y="4213858"/>
                  </a:lnTo>
                  <a:lnTo>
                    <a:pt x="7302833" y="4217661"/>
                  </a:lnTo>
                  <a:lnTo>
                    <a:pt x="7313833" y="4222353"/>
                  </a:lnTo>
                  <a:lnTo>
                    <a:pt x="7317636" y="4220825"/>
                  </a:lnTo>
                  <a:lnTo>
                    <a:pt x="7320622" y="4213825"/>
                  </a:lnTo>
                  <a:lnTo>
                    <a:pt x="7319093" y="4210021"/>
                  </a:lnTo>
                  <a:close/>
                </a:path>
                <a:path w="18310860" h="10526395">
                  <a:moveTo>
                    <a:pt x="6834799" y="4003437"/>
                  </a:moveTo>
                  <a:lnTo>
                    <a:pt x="6823800" y="3998746"/>
                  </a:lnTo>
                  <a:lnTo>
                    <a:pt x="6819997" y="4000275"/>
                  </a:lnTo>
                  <a:lnTo>
                    <a:pt x="6817153" y="4006940"/>
                  </a:lnTo>
                  <a:lnTo>
                    <a:pt x="6818682" y="4010744"/>
                  </a:lnTo>
                  <a:lnTo>
                    <a:pt x="6829681" y="4015436"/>
                  </a:lnTo>
                  <a:lnTo>
                    <a:pt x="6833485" y="4013907"/>
                  </a:lnTo>
                  <a:lnTo>
                    <a:pt x="6836328" y="4007241"/>
                  </a:lnTo>
                  <a:lnTo>
                    <a:pt x="6834799" y="4003437"/>
                  </a:lnTo>
                  <a:close/>
                </a:path>
                <a:path w="18310860" h="10526395">
                  <a:moveTo>
                    <a:pt x="7238576" y="4175281"/>
                  </a:moveTo>
                  <a:lnTo>
                    <a:pt x="7227577" y="4170589"/>
                  </a:lnTo>
                  <a:lnTo>
                    <a:pt x="7223773" y="4172118"/>
                  </a:lnTo>
                  <a:lnTo>
                    <a:pt x="7220929" y="4178785"/>
                  </a:lnTo>
                  <a:lnTo>
                    <a:pt x="7222458" y="4182588"/>
                  </a:lnTo>
                  <a:lnTo>
                    <a:pt x="7230125" y="4185858"/>
                  </a:lnTo>
                  <a:lnTo>
                    <a:pt x="7229982" y="4186191"/>
                  </a:lnTo>
                  <a:lnTo>
                    <a:pt x="7233316" y="4187613"/>
                  </a:lnTo>
                  <a:lnTo>
                    <a:pt x="7237119" y="4186084"/>
                  </a:lnTo>
                  <a:lnTo>
                    <a:pt x="7240105" y="4179085"/>
                  </a:lnTo>
                  <a:lnTo>
                    <a:pt x="7238576" y="4175281"/>
                  </a:lnTo>
                  <a:close/>
                </a:path>
                <a:path w="18310860" h="10526395">
                  <a:moveTo>
                    <a:pt x="6915603" y="4037511"/>
                  </a:moveTo>
                  <a:lnTo>
                    <a:pt x="6904603" y="4032819"/>
                  </a:lnTo>
                  <a:lnTo>
                    <a:pt x="6900800" y="4034349"/>
                  </a:lnTo>
                  <a:lnTo>
                    <a:pt x="6897956" y="4041015"/>
                  </a:lnTo>
                  <a:lnTo>
                    <a:pt x="6899485" y="4044818"/>
                  </a:lnTo>
                  <a:lnTo>
                    <a:pt x="6910484" y="4049510"/>
                  </a:lnTo>
                  <a:lnTo>
                    <a:pt x="6914287" y="4047981"/>
                  </a:lnTo>
                  <a:lnTo>
                    <a:pt x="6917131" y="4041315"/>
                  </a:lnTo>
                  <a:lnTo>
                    <a:pt x="6915603" y="4037511"/>
                  </a:lnTo>
                  <a:close/>
                </a:path>
                <a:path w="18310860" h="10526395">
                  <a:moveTo>
                    <a:pt x="10064154" y="5380186"/>
                  </a:moveTo>
                  <a:lnTo>
                    <a:pt x="10053154" y="5375493"/>
                  </a:lnTo>
                  <a:lnTo>
                    <a:pt x="10049209" y="5377356"/>
                  </a:lnTo>
                  <a:lnTo>
                    <a:pt x="10046365" y="5384022"/>
                  </a:lnTo>
                  <a:lnTo>
                    <a:pt x="10047894" y="5387825"/>
                  </a:lnTo>
                  <a:lnTo>
                    <a:pt x="10051228" y="5389247"/>
                  </a:lnTo>
                  <a:lnTo>
                    <a:pt x="10051703" y="5389056"/>
                  </a:lnTo>
                  <a:lnTo>
                    <a:pt x="10059370" y="5392326"/>
                  </a:lnTo>
                  <a:lnTo>
                    <a:pt x="10063315" y="5390464"/>
                  </a:lnTo>
                  <a:lnTo>
                    <a:pt x="10066158" y="5383798"/>
                  </a:lnTo>
                  <a:lnTo>
                    <a:pt x="10064154" y="5380186"/>
                  </a:lnTo>
                  <a:close/>
                </a:path>
                <a:path w="18310860" h="10526395">
                  <a:moveTo>
                    <a:pt x="6996404" y="4071584"/>
                  </a:moveTo>
                  <a:lnTo>
                    <a:pt x="6985405" y="4066893"/>
                  </a:lnTo>
                  <a:lnTo>
                    <a:pt x="6981601" y="4068422"/>
                  </a:lnTo>
                  <a:lnTo>
                    <a:pt x="6978757" y="4075088"/>
                  </a:lnTo>
                  <a:lnTo>
                    <a:pt x="6980286" y="4078891"/>
                  </a:lnTo>
                  <a:lnTo>
                    <a:pt x="6991285" y="4083583"/>
                  </a:lnTo>
                  <a:lnTo>
                    <a:pt x="6995089" y="4082055"/>
                  </a:lnTo>
                  <a:lnTo>
                    <a:pt x="6997933" y="4075388"/>
                  </a:lnTo>
                  <a:lnTo>
                    <a:pt x="6996404" y="4071584"/>
                  </a:lnTo>
                  <a:close/>
                </a:path>
                <a:path w="18310860" h="10526395">
                  <a:moveTo>
                    <a:pt x="7157724" y="4140398"/>
                  </a:moveTo>
                  <a:lnTo>
                    <a:pt x="7146726" y="4135707"/>
                  </a:lnTo>
                  <a:lnTo>
                    <a:pt x="7142921" y="4137236"/>
                  </a:lnTo>
                  <a:lnTo>
                    <a:pt x="7140078" y="4143902"/>
                  </a:lnTo>
                  <a:lnTo>
                    <a:pt x="7141607" y="4147705"/>
                  </a:lnTo>
                  <a:lnTo>
                    <a:pt x="7152606" y="4152397"/>
                  </a:lnTo>
                  <a:lnTo>
                    <a:pt x="7156410" y="4150869"/>
                  </a:lnTo>
                  <a:lnTo>
                    <a:pt x="7159254" y="4144202"/>
                  </a:lnTo>
                  <a:lnTo>
                    <a:pt x="7157724" y="4140398"/>
                  </a:lnTo>
                  <a:close/>
                </a:path>
                <a:path w="18310860" h="10526395">
                  <a:moveTo>
                    <a:pt x="7077064" y="4105992"/>
                  </a:moveTo>
                  <a:lnTo>
                    <a:pt x="7066065" y="4101300"/>
                  </a:lnTo>
                  <a:lnTo>
                    <a:pt x="7062262" y="4102829"/>
                  </a:lnTo>
                  <a:lnTo>
                    <a:pt x="7059418" y="4109495"/>
                  </a:lnTo>
                  <a:lnTo>
                    <a:pt x="7060947" y="4113298"/>
                  </a:lnTo>
                  <a:lnTo>
                    <a:pt x="7071946" y="4117990"/>
                  </a:lnTo>
                  <a:lnTo>
                    <a:pt x="7075750" y="4116462"/>
                  </a:lnTo>
                  <a:lnTo>
                    <a:pt x="7078593" y="4109795"/>
                  </a:lnTo>
                  <a:lnTo>
                    <a:pt x="7077064" y="4105992"/>
                  </a:lnTo>
                  <a:close/>
                </a:path>
                <a:path w="18310860" h="10526395">
                  <a:moveTo>
                    <a:pt x="10146379" y="5410926"/>
                  </a:moveTo>
                  <a:lnTo>
                    <a:pt x="10142903" y="5409837"/>
                  </a:lnTo>
                  <a:lnTo>
                    <a:pt x="10134904" y="5406425"/>
                  </a:lnTo>
                  <a:lnTo>
                    <a:pt x="10131290" y="5408429"/>
                  </a:lnTo>
                  <a:lnTo>
                    <a:pt x="10128446" y="5415095"/>
                  </a:lnTo>
                  <a:lnTo>
                    <a:pt x="10129977" y="5418900"/>
                  </a:lnTo>
                  <a:lnTo>
                    <a:pt x="10133309" y="5420322"/>
                  </a:lnTo>
                  <a:lnTo>
                    <a:pt x="10133784" y="5420130"/>
                  </a:lnTo>
                  <a:lnTo>
                    <a:pt x="10141783" y="5423543"/>
                  </a:lnTo>
                  <a:lnTo>
                    <a:pt x="10145397" y="5421538"/>
                  </a:lnTo>
                  <a:lnTo>
                    <a:pt x="10148240" y="5414872"/>
                  </a:lnTo>
                  <a:lnTo>
                    <a:pt x="10146379" y="5410926"/>
                  </a:lnTo>
                  <a:close/>
                </a:path>
                <a:path w="18310860" h="10526395">
                  <a:moveTo>
                    <a:pt x="2151785" y="1996757"/>
                  </a:moveTo>
                  <a:lnTo>
                    <a:pt x="2147315" y="1998002"/>
                  </a:lnTo>
                  <a:lnTo>
                    <a:pt x="2144472" y="2004668"/>
                  </a:lnTo>
                  <a:lnTo>
                    <a:pt x="2145525" y="2008663"/>
                  </a:lnTo>
                  <a:lnTo>
                    <a:pt x="2148574" y="2010751"/>
                  </a:lnTo>
                  <a:lnTo>
                    <a:pt x="2156240" y="2014021"/>
                  </a:lnTo>
                  <a:lnTo>
                    <a:pt x="2160377" y="2012634"/>
                  </a:lnTo>
                  <a:lnTo>
                    <a:pt x="2161656" y="2009634"/>
                  </a:lnTo>
                  <a:lnTo>
                    <a:pt x="2163411" y="2006444"/>
                  </a:lnTo>
                  <a:lnTo>
                    <a:pt x="2162358" y="2002449"/>
                  </a:lnTo>
                  <a:lnTo>
                    <a:pt x="2159309" y="2000361"/>
                  </a:lnTo>
                  <a:lnTo>
                    <a:pt x="2154976" y="1998513"/>
                  </a:lnTo>
                  <a:lnTo>
                    <a:pt x="2151785" y="1996757"/>
                  </a:lnTo>
                  <a:close/>
                </a:path>
                <a:path w="18310860" h="10526395">
                  <a:moveTo>
                    <a:pt x="10228459" y="5442000"/>
                  </a:moveTo>
                  <a:lnTo>
                    <a:pt x="10224984" y="5440912"/>
                  </a:lnTo>
                  <a:lnTo>
                    <a:pt x="10216985" y="5437499"/>
                  </a:lnTo>
                  <a:lnTo>
                    <a:pt x="10213373" y="5439504"/>
                  </a:lnTo>
                  <a:lnTo>
                    <a:pt x="10210529" y="5446170"/>
                  </a:lnTo>
                  <a:lnTo>
                    <a:pt x="10212058" y="5449973"/>
                  </a:lnTo>
                  <a:lnTo>
                    <a:pt x="10215392" y="5451395"/>
                  </a:lnTo>
                  <a:lnTo>
                    <a:pt x="10215867" y="5451204"/>
                  </a:lnTo>
                  <a:lnTo>
                    <a:pt x="10223865" y="5454616"/>
                  </a:lnTo>
                  <a:lnTo>
                    <a:pt x="10227479" y="5452612"/>
                  </a:lnTo>
                  <a:lnTo>
                    <a:pt x="10230322" y="5445946"/>
                  </a:lnTo>
                  <a:lnTo>
                    <a:pt x="10228459" y="5442000"/>
                  </a:lnTo>
                  <a:close/>
                </a:path>
                <a:path w="18310860" h="10526395">
                  <a:moveTo>
                    <a:pt x="10310543" y="5473074"/>
                  </a:moveTo>
                  <a:lnTo>
                    <a:pt x="10299209" y="5468239"/>
                  </a:lnTo>
                  <a:lnTo>
                    <a:pt x="10295597" y="5470245"/>
                  </a:lnTo>
                  <a:lnTo>
                    <a:pt x="10292753" y="5476911"/>
                  </a:lnTo>
                  <a:lnTo>
                    <a:pt x="10294282" y="5480714"/>
                  </a:lnTo>
                  <a:lnTo>
                    <a:pt x="10297615" y="5482136"/>
                  </a:lnTo>
                  <a:lnTo>
                    <a:pt x="10298090" y="5481944"/>
                  </a:lnTo>
                  <a:lnTo>
                    <a:pt x="10306090" y="5485357"/>
                  </a:lnTo>
                  <a:lnTo>
                    <a:pt x="10309703" y="5483353"/>
                  </a:lnTo>
                  <a:lnTo>
                    <a:pt x="10312546" y="5476687"/>
                  </a:lnTo>
                  <a:lnTo>
                    <a:pt x="10310543" y="5473074"/>
                  </a:lnTo>
                  <a:close/>
                </a:path>
                <a:path w="18310860" h="10526395">
                  <a:moveTo>
                    <a:pt x="12154386" y="6256839"/>
                  </a:moveTo>
                  <a:lnTo>
                    <a:pt x="12150391" y="6257893"/>
                  </a:lnTo>
                  <a:lnTo>
                    <a:pt x="12146215" y="6263990"/>
                  </a:lnTo>
                  <a:lnTo>
                    <a:pt x="12147269" y="6267985"/>
                  </a:lnTo>
                  <a:lnTo>
                    <a:pt x="12150317" y="6270074"/>
                  </a:lnTo>
                  <a:lnTo>
                    <a:pt x="12154032" y="6272446"/>
                  </a:lnTo>
                  <a:lnTo>
                    <a:pt x="12155032" y="6272873"/>
                  </a:lnTo>
                  <a:lnTo>
                    <a:pt x="12154890" y="6273206"/>
                  </a:lnTo>
                  <a:lnTo>
                    <a:pt x="12157890" y="6274486"/>
                  </a:lnTo>
                  <a:lnTo>
                    <a:pt x="12161551" y="6273290"/>
                  </a:lnTo>
                  <a:lnTo>
                    <a:pt x="12162806" y="6271067"/>
                  </a:lnTo>
                  <a:lnTo>
                    <a:pt x="12163164" y="6270432"/>
                  </a:lnTo>
                  <a:lnTo>
                    <a:pt x="12165253" y="6267384"/>
                  </a:lnTo>
                  <a:lnTo>
                    <a:pt x="12164199" y="6263388"/>
                  </a:lnTo>
                  <a:lnTo>
                    <a:pt x="12161150" y="6261301"/>
                  </a:lnTo>
                  <a:lnTo>
                    <a:pt x="12157435" y="6258928"/>
                  </a:lnTo>
                  <a:lnTo>
                    <a:pt x="12154386" y="6256839"/>
                  </a:lnTo>
                  <a:close/>
                </a:path>
                <a:path w="18310860" h="10526395">
                  <a:moveTo>
                    <a:pt x="10392575" y="5503339"/>
                  </a:moveTo>
                  <a:lnTo>
                    <a:pt x="10389099" y="5502250"/>
                  </a:lnTo>
                  <a:lnTo>
                    <a:pt x="10381433" y="5498980"/>
                  </a:lnTo>
                  <a:lnTo>
                    <a:pt x="10377820" y="5500985"/>
                  </a:lnTo>
                  <a:lnTo>
                    <a:pt x="10374976" y="5507650"/>
                  </a:lnTo>
                  <a:lnTo>
                    <a:pt x="10376506" y="5511454"/>
                  </a:lnTo>
                  <a:lnTo>
                    <a:pt x="10379839" y="5512876"/>
                  </a:lnTo>
                  <a:lnTo>
                    <a:pt x="10380314" y="5512685"/>
                  </a:lnTo>
                  <a:lnTo>
                    <a:pt x="10387980" y="5515956"/>
                  </a:lnTo>
                  <a:lnTo>
                    <a:pt x="10391593" y="5513950"/>
                  </a:lnTo>
                  <a:lnTo>
                    <a:pt x="10394436" y="5507284"/>
                  </a:lnTo>
                  <a:lnTo>
                    <a:pt x="10392575" y="5503339"/>
                  </a:lnTo>
                  <a:close/>
                </a:path>
                <a:path w="18310860" h="10526395">
                  <a:moveTo>
                    <a:pt x="2075062" y="1954968"/>
                  </a:moveTo>
                  <a:lnTo>
                    <a:pt x="2071067" y="1956022"/>
                  </a:lnTo>
                  <a:lnTo>
                    <a:pt x="2067557" y="1962403"/>
                  </a:lnTo>
                  <a:lnTo>
                    <a:pt x="2068610" y="1966399"/>
                  </a:lnTo>
                  <a:lnTo>
                    <a:pt x="2071659" y="1968487"/>
                  </a:lnTo>
                  <a:lnTo>
                    <a:pt x="2076658" y="1970620"/>
                  </a:lnTo>
                  <a:lnTo>
                    <a:pt x="2076516" y="1970953"/>
                  </a:lnTo>
                  <a:lnTo>
                    <a:pt x="2079516" y="1972232"/>
                  </a:lnTo>
                  <a:lnTo>
                    <a:pt x="2083511" y="1971179"/>
                  </a:lnTo>
                  <a:lnTo>
                    <a:pt x="2084791" y="1968180"/>
                  </a:lnTo>
                  <a:lnTo>
                    <a:pt x="2086688" y="1964655"/>
                  </a:lnTo>
                  <a:lnTo>
                    <a:pt x="2085634" y="1960660"/>
                  </a:lnTo>
                  <a:lnTo>
                    <a:pt x="2082586" y="1958572"/>
                  </a:lnTo>
                  <a:lnTo>
                    <a:pt x="2078253" y="1956723"/>
                  </a:lnTo>
                  <a:lnTo>
                    <a:pt x="2075062" y="1954968"/>
                  </a:lnTo>
                  <a:close/>
                </a:path>
                <a:path w="18310860" h="10526395">
                  <a:moveTo>
                    <a:pt x="10474465" y="5533937"/>
                  </a:moveTo>
                  <a:lnTo>
                    <a:pt x="10470989" y="5532848"/>
                  </a:lnTo>
                  <a:lnTo>
                    <a:pt x="10463325" y="5529579"/>
                  </a:lnTo>
                  <a:lnTo>
                    <a:pt x="10459712" y="5531583"/>
                  </a:lnTo>
                  <a:lnTo>
                    <a:pt x="10457010" y="5537916"/>
                  </a:lnTo>
                  <a:lnTo>
                    <a:pt x="10458539" y="5541720"/>
                  </a:lnTo>
                  <a:lnTo>
                    <a:pt x="10469871" y="5546554"/>
                  </a:lnTo>
                  <a:lnTo>
                    <a:pt x="10473483" y="5544549"/>
                  </a:lnTo>
                  <a:lnTo>
                    <a:pt x="10476327" y="5537883"/>
                  </a:lnTo>
                  <a:lnTo>
                    <a:pt x="10474465" y="5533937"/>
                  </a:lnTo>
                  <a:close/>
                </a:path>
                <a:path w="18310860" h="10526395">
                  <a:moveTo>
                    <a:pt x="10556689" y="5564677"/>
                  </a:moveTo>
                  <a:lnTo>
                    <a:pt x="10553214" y="5563589"/>
                  </a:lnTo>
                  <a:lnTo>
                    <a:pt x="10545548" y="5560319"/>
                  </a:lnTo>
                  <a:lnTo>
                    <a:pt x="10541936" y="5562324"/>
                  </a:lnTo>
                  <a:lnTo>
                    <a:pt x="10539235" y="5568657"/>
                  </a:lnTo>
                  <a:lnTo>
                    <a:pt x="10540763" y="5572460"/>
                  </a:lnTo>
                  <a:lnTo>
                    <a:pt x="10552095" y="5577294"/>
                  </a:lnTo>
                  <a:lnTo>
                    <a:pt x="10555709" y="5575290"/>
                  </a:lnTo>
                  <a:lnTo>
                    <a:pt x="10558552" y="5568624"/>
                  </a:lnTo>
                  <a:lnTo>
                    <a:pt x="10556689" y="5564677"/>
                  </a:lnTo>
                  <a:close/>
                </a:path>
                <a:path w="18310860" h="10526395">
                  <a:moveTo>
                    <a:pt x="1998574" y="1911704"/>
                  </a:moveTo>
                  <a:lnTo>
                    <a:pt x="1994579" y="1912758"/>
                  </a:lnTo>
                  <a:lnTo>
                    <a:pt x="1991069" y="1919140"/>
                  </a:lnTo>
                  <a:lnTo>
                    <a:pt x="1992122" y="1923135"/>
                  </a:lnTo>
                  <a:lnTo>
                    <a:pt x="1995029" y="1925557"/>
                  </a:lnTo>
                  <a:lnTo>
                    <a:pt x="2003029" y="1928969"/>
                  </a:lnTo>
                  <a:lnTo>
                    <a:pt x="2006690" y="1927773"/>
                  </a:lnTo>
                  <a:lnTo>
                    <a:pt x="2008303" y="1924915"/>
                  </a:lnTo>
                  <a:lnTo>
                    <a:pt x="2010058" y="1921725"/>
                  </a:lnTo>
                  <a:lnTo>
                    <a:pt x="2009005" y="1917729"/>
                  </a:lnTo>
                  <a:lnTo>
                    <a:pt x="2006098" y="1915308"/>
                  </a:lnTo>
                  <a:lnTo>
                    <a:pt x="2001765" y="1913459"/>
                  </a:lnTo>
                  <a:lnTo>
                    <a:pt x="1998574" y="1911704"/>
                  </a:lnTo>
                  <a:close/>
                </a:path>
                <a:path w="18310860" h="10526395">
                  <a:moveTo>
                    <a:pt x="12079228" y="6211385"/>
                  </a:moveTo>
                  <a:lnTo>
                    <a:pt x="12074899" y="6212296"/>
                  </a:lnTo>
                  <a:lnTo>
                    <a:pt x="12071915" y="6217720"/>
                  </a:lnTo>
                  <a:lnTo>
                    <a:pt x="12071389" y="6218677"/>
                  </a:lnTo>
                  <a:lnTo>
                    <a:pt x="12072299" y="6223006"/>
                  </a:lnTo>
                  <a:lnTo>
                    <a:pt x="12075491" y="6224761"/>
                  </a:lnTo>
                  <a:lnTo>
                    <a:pt x="12079207" y="6227134"/>
                  </a:lnTo>
                  <a:lnTo>
                    <a:pt x="12083538" y="6228982"/>
                  </a:lnTo>
                  <a:lnTo>
                    <a:pt x="12087201" y="6227787"/>
                  </a:lnTo>
                  <a:lnTo>
                    <a:pt x="12090569" y="6221738"/>
                  </a:lnTo>
                  <a:lnTo>
                    <a:pt x="12089658" y="6217409"/>
                  </a:lnTo>
                  <a:lnTo>
                    <a:pt x="12086467" y="6215654"/>
                  </a:lnTo>
                  <a:lnTo>
                    <a:pt x="12082418" y="6213140"/>
                  </a:lnTo>
                  <a:lnTo>
                    <a:pt x="12079228" y="6211385"/>
                  </a:lnTo>
                  <a:close/>
                </a:path>
                <a:path w="18310860" h="10526395">
                  <a:moveTo>
                    <a:pt x="10639198" y="5594752"/>
                  </a:moveTo>
                  <a:lnTo>
                    <a:pt x="10635723" y="5593663"/>
                  </a:lnTo>
                  <a:lnTo>
                    <a:pt x="10628056" y="5590393"/>
                  </a:lnTo>
                  <a:lnTo>
                    <a:pt x="10624443" y="5592397"/>
                  </a:lnTo>
                  <a:lnTo>
                    <a:pt x="10621742" y="5598730"/>
                  </a:lnTo>
                  <a:lnTo>
                    <a:pt x="10623271" y="5602535"/>
                  </a:lnTo>
                  <a:lnTo>
                    <a:pt x="10634604" y="5607369"/>
                  </a:lnTo>
                  <a:lnTo>
                    <a:pt x="10638216" y="5605363"/>
                  </a:lnTo>
                  <a:lnTo>
                    <a:pt x="10641060" y="5598697"/>
                  </a:lnTo>
                  <a:lnTo>
                    <a:pt x="10639198" y="5594752"/>
                  </a:lnTo>
                  <a:close/>
                </a:path>
                <a:path w="18310860" h="10526395">
                  <a:moveTo>
                    <a:pt x="10721564" y="5625159"/>
                  </a:moveTo>
                  <a:lnTo>
                    <a:pt x="10718088" y="5624070"/>
                  </a:lnTo>
                  <a:lnTo>
                    <a:pt x="10710423" y="5620800"/>
                  </a:lnTo>
                  <a:lnTo>
                    <a:pt x="10706811" y="5622805"/>
                  </a:lnTo>
                  <a:lnTo>
                    <a:pt x="10704109" y="5629138"/>
                  </a:lnTo>
                  <a:lnTo>
                    <a:pt x="10705638" y="5632942"/>
                  </a:lnTo>
                  <a:lnTo>
                    <a:pt x="10716969" y="5637775"/>
                  </a:lnTo>
                  <a:lnTo>
                    <a:pt x="10720582" y="5635771"/>
                  </a:lnTo>
                  <a:lnTo>
                    <a:pt x="10723426" y="5629104"/>
                  </a:lnTo>
                  <a:lnTo>
                    <a:pt x="10721564" y="5625159"/>
                  </a:lnTo>
                  <a:close/>
                </a:path>
                <a:path w="18310860" h="10526395">
                  <a:moveTo>
                    <a:pt x="1922228" y="1868107"/>
                  </a:moveTo>
                  <a:lnTo>
                    <a:pt x="1918233" y="1869161"/>
                  </a:lnTo>
                  <a:lnTo>
                    <a:pt x="1914723" y="1875543"/>
                  </a:lnTo>
                  <a:lnTo>
                    <a:pt x="1915776" y="1879537"/>
                  </a:lnTo>
                  <a:lnTo>
                    <a:pt x="1918967" y="1881292"/>
                  </a:lnTo>
                  <a:lnTo>
                    <a:pt x="1923016" y="1883807"/>
                  </a:lnTo>
                  <a:lnTo>
                    <a:pt x="1926682" y="1885371"/>
                  </a:lnTo>
                  <a:lnTo>
                    <a:pt x="1930344" y="1884176"/>
                  </a:lnTo>
                  <a:lnTo>
                    <a:pt x="1931957" y="1881318"/>
                  </a:lnTo>
                  <a:lnTo>
                    <a:pt x="1933712" y="1878127"/>
                  </a:lnTo>
                  <a:lnTo>
                    <a:pt x="1932659" y="1874132"/>
                  </a:lnTo>
                  <a:lnTo>
                    <a:pt x="1929468" y="1872377"/>
                  </a:lnTo>
                  <a:lnTo>
                    <a:pt x="1925419" y="1869862"/>
                  </a:lnTo>
                  <a:lnTo>
                    <a:pt x="1922228" y="1868107"/>
                  </a:lnTo>
                  <a:close/>
                </a:path>
                <a:path w="18310860" h="10526395">
                  <a:moveTo>
                    <a:pt x="12002548" y="6167644"/>
                  </a:moveTo>
                  <a:lnTo>
                    <a:pt x="11998553" y="6168699"/>
                  </a:lnTo>
                  <a:lnTo>
                    <a:pt x="11995043" y="6175080"/>
                  </a:lnTo>
                  <a:lnTo>
                    <a:pt x="11995953" y="6179408"/>
                  </a:lnTo>
                  <a:lnTo>
                    <a:pt x="11999003" y="6181497"/>
                  </a:lnTo>
                  <a:lnTo>
                    <a:pt x="12007003" y="6184909"/>
                  </a:lnTo>
                  <a:lnTo>
                    <a:pt x="12010664" y="6183713"/>
                  </a:lnTo>
                  <a:lnTo>
                    <a:pt x="12012277" y="6180856"/>
                  </a:lnTo>
                  <a:lnTo>
                    <a:pt x="12014032" y="6177664"/>
                  </a:lnTo>
                  <a:lnTo>
                    <a:pt x="12013120" y="6173336"/>
                  </a:lnTo>
                  <a:lnTo>
                    <a:pt x="12010072" y="6171248"/>
                  </a:lnTo>
                  <a:lnTo>
                    <a:pt x="12005739" y="6169400"/>
                  </a:lnTo>
                  <a:lnTo>
                    <a:pt x="12002548" y="6167644"/>
                  </a:lnTo>
                  <a:close/>
                </a:path>
                <a:path w="18310860" h="10526395">
                  <a:moveTo>
                    <a:pt x="10803930" y="5655566"/>
                  </a:moveTo>
                  <a:lnTo>
                    <a:pt x="10800455" y="5654478"/>
                  </a:lnTo>
                  <a:lnTo>
                    <a:pt x="10792789" y="5651208"/>
                  </a:lnTo>
                  <a:lnTo>
                    <a:pt x="10789176" y="5653212"/>
                  </a:lnTo>
                  <a:lnTo>
                    <a:pt x="10786474" y="5659545"/>
                  </a:lnTo>
                  <a:lnTo>
                    <a:pt x="10788003" y="5663348"/>
                  </a:lnTo>
                  <a:lnTo>
                    <a:pt x="10799337" y="5668183"/>
                  </a:lnTo>
                  <a:lnTo>
                    <a:pt x="10802950" y="5666179"/>
                  </a:lnTo>
                  <a:lnTo>
                    <a:pt x="10805793" y="5659513"/>
                  </a:lnTo>
                  <a:lnTo>
                    <a:pt x="10803930" y="5655566"/>
                  </a:lnTo>
                  <a:close/>
                </a:path>
                <a:path w="18310860" h="10526395">
                  <a:moveTo>
                    <a:pt x="10886154" y="5686307"/>
                  </a:moveTo>
                  <a:lnTo>
                    <a:pt x="10875154" y="5681615"/>
                  </a:lnTo>
                  <a:lnTo>
                    <a:pt x="10871542" y="5683619"/>
                  </a:lnTo>
                  <a:lnTo>
                    <a:pt x="10868841" y="5689952"/>
                  </a:lnTo>
                  <a:lnTo>
                    <a:pt x="10870370" y="5693756"/>
                  </a:lnTo>
                  <a:lnTo>
                    <a:pt x="10881703" y="5698590"/>
                  </a:lnTo>
                  <a:lnTo>
                    <a:pt x="10885315" y="5696586"/>
                  </a:lnTo>
                  <a:lnTo>
                    <a:pt x="10888158" y="5689920"/>
                  </a:lnTo>
                  <a:lnTo>
                    <a:pt x="10886154" y="5686307"/>
                  </a:lnTo>
                  <a:close/>
                </a:path>
                <a:path w="18310860" h="10526395">
                  <a:moveTo>
                    <a:pt x="11925633" y="6125381"/>
                  </a:moveTo>
                  <a:lnTo>
                    <a:pt x="11921163" y="6126625"/>
                  </a:lnTo>
                  <a:lnTo>
                    <a:pt x="11919741" y="6129958"/>
                  </a:lnTo>
                  <a:lnTo>
                    <a:pt x="11917986" y="6133149"/>
                  </a:lnTo>
                  <a:lnTo>
                    <a:pt x="11919372" y="6137286"/>
                  </a:lnTo>
                  <a:lnTo>
                    <a:pt x="11922422" y="6139374"/>
                  </a:lnTo>
                  <a:lnTo>
                    <a:pt x="11930420" y="6142786"/>
                  </a:lnTo>
                  <a:lnTo>
                    <a:pt x="11934416" y="6141733"/>
                  </a:lnTo>
                  <a:lnTo>
                    <a:pt x="11935838" y="6138400"/>
                  </a:lnTo>
                  <a:lnTo>
                    <a:pt x="11937593" y="6135210"/>
                  </a:lnTo>
                  <a:lnTo>
                    <a:pt x="11936205" y="6131072"/>
                  </a:lnTo>
                  <a:lnTo>
                    <a:pt x="11933157" y="6128985"/>
                  </a:lnTo>
                  <a:lnTo>
                    <a:pt x="11928824" y="6127136"/>
                  </a:lnTo>
                  <a:lnTo>
                    <a:pt x="11925633" y="6125381"/>
                  </a:lnTo>
                  <a:close/>
                </a:path>
                <a:path w="18310860" h="10526395">
                  <a:moveTo>
                    <a:pt x="10968663" y="5716381"/>
                  </a:moveTo>
                  <a:lnTo>
                    <a:pt x="10957664" y="5711689"/>
                  </a:lnTo>
                  <a:lnTo>
                    <a:pt x="10954051" y="5713694"/>
                  </a:lnTo>
                  <a:lnTo>
                    <a:pt x="10951207" y="5720359"/>
                  </a:lnTo>
                  <a:lnTo>
                    <a:pt x="10952737" y="5724163"/>
                  </a:lnTo>
                  <a:lnTo>
                    <a:pt x="10956069" y="5725585"/>
                  </a:lnTo>
                  <a:lnTo>
                    <a:pt x="10956211" y="5725252"/>
                  </a:lnTo>
                  <a:lnTo>
                    <a:pt x="10963877" y="5728522"/>
                  </a:lnTo>
                  <a:lnTo>
                    <a:pt x="10967490" y="5726517"/>
                  </a:lnTo>
                  <a:lnTo>
                    <a:pt x="10970191" y="5720184"/>
                  </a:lnTo>
                  <a:lnTo>
                    <a:pt x="10968663" y="5716381"/>
                  </a:lnTo>
                  <a:close/>
                </a:path>
                <a:path w="18310860" h="10526395">
                  <a:moveTo>
                    <a:pt x="1847451" y="1823603"/>
                  </a:moveTo>
                  <a:lnTo>
                    <a:pt x="1843123" y="1824514"/>
                  </a:lnTo>
                  <a:lnTo>
                    <a:pt x="1840139" y="1829939"/>
                  </a:lnTo>
                  <a:lnTo>
                    <a:pt x="1839613" y="1830896"/>
                  </a:lnTo>
                  <a:lnTo>
                    <a:pt x="1840524" y="1835224"/>
                  </a:lnTo>
                  <a:lnTo>
                    <a:pt x="1843715" y="1836980"/>
                  </a:lnTo>
                  <a:lnTo>
                    <a:pt x="1847430" y="1839352"/>
                  </a:lnTo>
                  <a:lnTo>
                    <a:pt x="1851763" y="1841200"/>
                  </a:lnTo>
                  <a:lnTo>
                    <a:pt x="1855425" y="1840005"/>
                  </a:lnTo>
                  <a:lnTo>
                    <a:pt x="1858793" y="1833957"/>
                  </a:lnTo>
                  <a:lnTo>
                    <a:pt x="1857881" y="1829628"/>
                  </a:lnTo>
                  <a:lnTo>
                    <a:pt x="1854690" y="1827873"/>
                  </a:lnTo>
                  <a:lnTo>
                    <a:pt x="1850642" y="1825358"/>
                  </a:lnTo>
                  <a:lnTo>
                    <a:pt x="1847451" y="1823603"/>
                  </a:lnTo>
                  <a:close/>
                </a:path>
                <a:path w="18310860" h="10526395">
                  <a:moveTo>
                    <a:pt x="11051363" y="5746930"/>
                  </a:moveTo>
                  <a:lnTo>
                    <a:pt x="11047887" y="5745842"/>
                  </a:lnTo>
                  <a:lnTo>
                    <a:pt x="11039887" y="5742429"/>
                  </a:lnTo>
                  <a:lnTo>
                    <a:pt x="11036275" y="5744434"/>
                  </a:lnTo>
                  <a:lnTo>
                    <a:pt x="11033431" y="5751100"/>
                  </a:lnTo>
                  <a:lnTo>
                    <a:pt x="11034960" y="5754903"/>
                  </a:lnTo>
                  <a:lnTo>
                    <a:pt x="11038294" y="5756325"/>
                  </a:lnTo>
                  <a:lnTo>
                    <a:pt x="11038769" y="5756135"/>
                  </a:lnTo>
                  <a:lnTo>
                    <a:pt x="11046769" y="5759547"/>
                  </a:lnTo>
                  <a:lnTo>
                    <a:pt x="11050381" y="5757542"/>
                  </a:lnTo>
                  <a:lnTo>
                    <a:pt x="11053224" y="5750876"/>
                  </a:lnTo>
                  <a:lnTo>
                    <a:pt x="11051363" y="5746930"/>
                  </a:lnTo>
                  <a:close/>
                </a:path>
                <a:path w="18310860" h="10526395">
                  <a:moveTo>
                    <a:pt x="11847532" y="6084974"/>
                  </a:moveTo>
                  <a:lnTo>
                    <a:pt x="11843395" y="6086361"/>
                  </a:lnTo>
                  <a:lnTo>
                    <a:pt x="11841447" y="6090652"/>
                  </a:lnTo>
                  <a:lnTo>
                    <a:pt x="11840218" y="6092885"/>
                  </a:lnTo>
                  <a:lnTo>
                    <a:pt x="11841747" y="6096689"/>
                  </a:lnTo>
                  <a:lnTo>
                    <a:pt x="11844796" y="6098778"/>
                  </a:lnTo>
                  <a:lnTo>
                    <a:pt x="11852796" y="6102190"/>
                  </a:lnTo>
                  <a:lnTo>
                    <a:pt x="11856790" y="6101136"/>
                  </a:lnTo>
                  <a:lnTo>
                    <a:pt x="11858739" y="6096846"/>
                  </a:lnTo>
                  <a:lnTo>
                    <a:pt x="11859967" y="6094612"/>
                  </a:lnTo>
                  <a:lnTo>
                    <a:pt x="11858438" y="6090807"/>
                  </a:lnTo>
                  <a:lnTo>
                    <a:pt x="11855390" y="6088720"/>
                  </a:lnTo>
                  <a:lnTo>
                    <a:pt x="11851057" y="6086871"/>
                  </a:lnTo>
                  <a:lnTo>
                    <a:pt x="11847532" y="6084974"/>
                  </a:lnTo>
                  <a:close/>
                </a:path>
                <a:path w="18310860" h="10526395">
                  <a:moveTo>
                    <a:pt x="11133445" y="5778004"/>
                  </a:moveTo>
                  <a:lnTo>
                    <a:pt x="11129969" y="5776916"/>
                  </a:lnTo>
                  <a:lnTo>
                    <a:pt x="11121970" y="5773504"/>
                  </a:lnTo>
                  <a:lnTo>
                    <a:pt x="11118356" y="5775507"/>
                  </a:lnTo>
                  <a:lnTo>
                    <a:pt x="11115512" y="5782173"/>
                  </a:lnTo>
                  <a:lnTo>
                    <a:pt x="11117043" y="5785978"/>
                  </a:lnTo>
                  <a:lnTo>
                    <a:pt x="11120376" y="5787399"/>
                  </a:lnTo>
                  <a:lnTo>
                    <a:pt x="11120850" y="5787208"/>
                  </a:lnTo>
                  <a:lnTo>
                    <a:pt x="11128850" y="5790621"/>
                  </a:lnTo>
                  <a:lnTo>
                    <a:pt x="11132463" y="5788616"/>
                  </a:lnTo>
                  <a:lnTo>
                    <a:pt x="11135306" y="5781950"/>
                  </a:lnTo>
                  <a:lnTo>
                    <a:pt x="11133445" y="5778004"/>
                  </a:lnTo>
                  <a:close/>
                </a:path>
                <a:path w="18310860" h="10526395">
                  <a:moveTo>
                    <a:pt x="11769339" y="6045710"/>
                  </a:moveTo>
                  <a:lnTo>
                    <a:pt x="11765535" y="6047239"/>
                  </a:lnTo>
                  <a:lnTo>
                    <a:pt x="11762024" y="6053621"/>
                  </a:lnTo>
                  <a:lnTo>
                    <a:pt x="11763412" y="6057758"/>
                  </a:lnTo>
                  <a:lnTo>
                    <a:pt x="11766603" y="6059513"/>
                  </a:lnTo>
                  <a:lnTo>
                    <a:pt x="11774269" y="6062783"/>
                  </a:lnTo>
                  <a:lnTo>
                    <a:pt x="11778263" y="6061730"/>
                  </a:lnTo>
                  <a:lnTo>
                    <a:pt x="11779685" y="6058396"/>
                  </a:lnTo>
                  <a:lnTo>
                    <a:pt x="11781440" y="6055206"/>
                  </a:lnTo>
                  <a:lnTo>
                    <a:pt x="11780054" y="6051069"/>
                  </a:lnTo>
                  <a:lnTo>
                    <a:pt x="11776863" y="6049314"/>
                  </a:lnTo>
                  <a:lnTo>
                    <a:pt x="11772529" y="6047465"/>
                  </a:lnTo>
                  <a:lnTo>
                    <a:pt x="11769339" y="6045710"/>
                  </a:lnTo>
                  <a:close/>
                </a:path>
                <a:path w="18310860" h="10526395">
                  <a:moveTo>
                    <a:pt x="11215241" y="5809744"/>
                  </a:moveTo>
                  <a:lnTo>
                    <a:pt x="11204242" y="5805052"/>
                  </a:lnTo>
                  <a:lnTo>
                    <a:pt x="11200297" y="5806915"/>
                  </a:lnTo>
                  <a:lnTo>
                    <a:pt x="11197453" y="5813581"/>
                  </a:lnTo>
                  <a:lnTo>
                    <a:pt x="11198982" y="5817384"/>
                  </a:lnTo>
                  <a:lnTo>
                    <a:pt x="11202314" y="5818806"/>
                  </a:lnTo>
                  <a:lnTo>
                    <a:pt x="11202791" y="5818616"/>
                  </a:lnTo>
                  <a:lnTo>
                    <a:pt x="11210456" y="5821886"/>
                  </a:lnTo>
                  <a:lnTo>
                    <a:pt x="11214403" y="5820023"/>
                  </a:lnTo>
                  <a:lnTo>
                    <a:pt x="11217246" y="5813357"/>
                  </a:lnTo>
                  <a:lnTo>
                    <a:pt x="11215241" y="5809744"/>
                  </a:lnTo>
                  <a:close/>
                </a:path>
                <a:path w="18310860" h="10526395">
                  <a:moveTo>
                    <a:pt x="1771483" y="1778197"/>
                  </a:moveTo>
                  <a:lnTo>
                    <a:pt x="1767155" y="1779108"/>
                  </a:lnTo>
                  <a:lnTo>
                    <a:pt x="1764171" y="1784533"/>
                  </a:lnTo>
                  <a:lnTo>
                    <a:pt x="1763645" y="1785490"/>
                  </a:lnTo>
                  <a:lnTo>
                    <a:pt x="1764555" y="1789818"/>
                  </a:lnTo>
                  <a:lnTo>
                    <a:pt x="1767746" y="1791574"/>
                  </a:lnTo>
                  <a:lnTo>
                    <a:pt x="1771795" y="1794088"/>
                  </a:lnTo>
                  <a:lnTo>
                    <a:pt x="1775462" y="1795652"/>
                  </a:lnTo>
                  <a:lnTo>
                    <a:pt x="1779123" y="1794457"/>
                  </a:lnTo>
                  <a:lnTo>
                    <a:pt x="1780199" y="1792551"/>
                  </a:lnTo>
                  <a:lnTo>
                    <a:pt x="1782491" y="1788408"/>
                  </a:lnTo>
                  <a:lnTo>
                    <a:pt x="1781580" y="1784080"/>
                  </a:lnTo>
                  <a:lnTo>
                    <a:pt x="1778389" y="1782325"/>
                  </a:lnTo>
                  <a:lnTo>
                    <a:pt x="1774674" y="1779952"/>
                  </a:lnTo>
                  <a:lnTo>
                    <a:pt x="1771483" y="1778197"/>
                  </a:lnTo>
                  <a:close/>
                </a:path>
                <a:path w="18310860" h="10526395">
                  <a:moveTo>
                    <a:pt x="11297040" y="5841485"/>
                  </a:moveTo>
                  <a:lnTo>
                    <a:pt x="11286040" y="5836793"/>
                  </a:lnTo>
                  <a:lnTo>
                    <a:pt x="11282094" y="5838656"/>
                  </a:lnTo>
                  <a:lnTo>
                    <a:pt x="11279251" y="5845321"/>
                  </a:lnTo>
                  <a:lnTo>
                    <a:pt x="11280779" y="5849126"/>
                  </a:lnTo>
                  <a:lnTo>
                    <a:pt x="11284113" y="5850548"/>
                  </a:lnTo>
                  <a:lnTo>
                    <a:pt x="11284588" y="5850356"/>
                  </a:lnTo>
                  <a:lnTo>
                    <a:pt x="11292254" y="5853626"/>
                  </a:lnTo>
                  <a:lnTo>
                    <a:pt x="11296200" y="5851763"/>
                  </a:lnTo>
                  <a:lnTo>
                    <a:pt x="11299044" y="5845098"/>
                  </a:lnTo>
                  <a:lnTo>
                    <a:pt x="11297040" y="5841485"/>
                  </a:lnTo>
                  <a:close/>
                </a:path>
                <a:path w="18310860" h="10526395">
                  <a:moveTo>
                    <a:pt x="11700957" y="6012995"/>
                  </a:moveTo>
                  <a:lnTo>
                    <a:pt x="11689957" y="6008303"/>
                  </a:lnTo>
                  <a:lnTo>
                    <a:pt x="11685820" y="6009690"/>
                  </a:lnTo>
                  <a:lnTo>
                    <a:pt x="11682977" y="6016356"/>
                  </a:lnTo>
                  <a:lnTo>
                    <a:pt x="11684364" y="6020494"/>
                  </a:lnTo>
                  <a:lnTo>
                    <a:pt x="11695697" y="6025328"/>
                  </a:lnTo>
                  <a:lnTo>
                    <a:pt x="11699500" y="6023798"/>
                  </a:lnTo>
                  <a:lnTo>
                    <a:pt x="11702344" y="6017132"/>
                  </a:lnTo>
                  <a:lnTo>
                    <a:pt x="11700957" y="6012995"/>
                  </a:lnTo>
                  <a:close/>
                </a:path>
                <a:path w="18310860" h="10526395">
                  <a:moveTo>
                    <a:pt x="11378078" y="5874083"/>
                  </a:moveTo>
                  <a:lnTo>
                    <a:pt x="11370743" y="5870955"/>
                  </a:lnTo>
                  <a:lnTo>
                    <a:pt x="11365483" y="5883287"/>
                  </a:lnTo>
                  <a:lnTo>
                    <a:pt x="11369483" y="5884994"/>
                  </a:lnTo>
                  <a:lnTo>
                    <a:pt x="11372959" y="5886082"/>
                  </a:lnTo>
                  <a:lnTo>
                    <a:pt x="11376762" y="5884554"/>
                  </a:lnTo>
                  <a:lnTo>
                    <a:pt x="11379606" y="5877887"/>
                  </a:lnTo>
                  <a:lnTo>
                    <a:pt x="11378078" y="5874083"/>
                  </a:lnTo>
                  <a:close/>
                </a:path>
                <a:path w="18310860" h="10526395">
                  <a:moveTo>
                    <a:pt x="11620817" y="5976446"/>
                  </a:moveTo>
                  <a:lnTo>
                    <a:pt x="11609818" y="5971754"/>
                  </a:lnTo>
                  <a:lnTo>
                    <a:pt x="11606013" y="5973283"/>
                  </a:lnTo>
                  <a:lnTo>
                    <a:pt x="11603170" y="5979950"/>
                  </a:lnTo>
                  <a:lnTo>
                    <a:pt x="11604557" y="5984086"/>
                  </a:lnTo>
                  <a:lnTo>
                    <a:pt x="11615556" y="5988778"/>
                  </a:lnTo>
                  <a:lnTo>
                    <a:pt x="11619359" y="5987250"/>
                  </a:lnTo>
                  <a:lnTo>
                    <a:pt x="11622203" y="5980583"/>
                  </a:lnTo>
                  <a:lnTo>
                    <a:pt x="11620817" y="5976446"/>
                  </a:lnTo>
                  <a:close/>
                </a:path>
                <a:path w="18310860" h="10526395">
                  <a:moveTo>
                    <a:pt x="11459639" y="5907299"/>
                  </a:moveTo>
                  <a:lnTo>
                    <a:pt x="11451972" y="5904029"/>
                  </a:lnTo>
                  <a:lnTo>
                    <a:pt x="11448497" y="5902941"/>
                  </a:lnTo>
                  <a:lnTo>
                    <a:pt x="11444694" y="5904470"/>
                  </a:lnTo>
                  <a:lnTo>
                    <a:pt x="11441851" y="5911136"/>
                  </a:lnTo>
                  <a:lnTo>
                    <a:pt x="11443379" y="5914939"/>
                  </a:lnTo>
                  <a:lnTo>
                    <a:pt x="11451046" y="5918209"/>
                  </a:lnTo>
                  <a:lnTo>
                    <a:pt x="11454520" y="5919298"/>
                  </a:lnTo>
                  <a:lnTo>
                    <a:pt x="11458325" y="5917769"/>
                  </a:lnTo>
                  <a:lnTo>
                    <a:pt x="11461168" y="5911103"/>
                  </a:lnTo>
                  <a:lnTo>
                    <a:pt x="11459639" y="5907299"/>
                  </a:lnTo>
                  <a:close/>
                </a:path>
                <a:path w="18310860" h="10526395">
                  <a:moveTo>
                    <a:pt x="11540299" y="5941706"/>
                  </a:moveTo>
                  <a:lnTo>
                    <a:pt x="11529300" y="5937014"/>
                  </a:lnTo>
                  <a:lnTo>
                    <a:pt x="11525495" y="5938543"/>
                  </a:lnTo>
                  <a:lnTo>
                    <a:pt x="11522652" y="5945209"/>
                  </a:lnTo>
                  <a:lnTo>
                    <a:pt x="11524181" y="5949013"/>
                  </a:lnTo>
                  <a:lnTo>
                    <a:pt x="11535180" y="5953705"/>
                  </a:lnTo>
                  <a:lnTo>
                    <a:pt x="11538985" y="5952176"/>
                  </a:lnTo>
                  <a:lnTo>
                    <a:pt x="11541828" y="5945510"/>
                  </a:lnTo>
                  <a:lnTo>
                    <a:pt x="11540299" y="5941706"/>
                  </a:lnTo>
                  <a:close/>
                </a:path>
                <a:path w="18310860" h="10526395">
                  <a:moveTo>
                    <a:pt x="1696799" y="1732551"/>
                  </a:moveTo>
                  <a:lnTo>
                    <a:pt x="1692804" y="1733605"/>
                  </a:lnTo>
                  <a:lnTo>
                    <a:pt x="1688627" y="1739702"/>
                  </a:lnTo>
                  <a:lnTo>
                    <a:pt x="1689681" y="1743697"/>
                  </a:lnTo>
                  <a:lnTo>
                    <a:pt x="1692729" y="1745785"/>
                  </a:lnTo>
                  <a:lnTo>
                    <a:pt x="1696778" y="1748301"/>
                  </a:lnTo>
                  <a:lnTo>
                    <a:pt x="1697778" y="1748727"/>
                  </a:lnTo>
                  <a:lnTo>
                    <a:pt x="1697302" y="1748918"/>
                  </a:lnTo>
                  <a:lnTo>
                    <a:pt x="1700302" y="1750197"/>
                  </a:lnTo>
                  <a:lnTo>
                    <a:pt x="1703964" y="1749002"/>
                  </a:lnTo>
                  <a:lnTo>
                    <a:pt x="1705218" y="1746779"/>
                  </a:lnTo>
                  <a:lnTo>
                    <a:pt x="1705577" y="1746143"/>
                  </a:lnTo>
                  <a:lnTo>
                    <a:pt x="1707665" y="1743095"/>
                  </a:lnTo>
                  <a:lnTo>
                    <a:pt x="1706611" y="1739101"/>
                  </a:lnTo>
                  <a:lnTo>
                    <a:pt x="1703563" y="1737012"/>
                  </a:lnTo>
                  <a:lnTo>
                    <a:pt x="1699847" y="1734639"/>
                  </a:lnTo>
                  <a:lnTo>
                    <a:pt x="1696799" y="1732551"/>
                  </a:lnTo>
                  <a:close/>
                </a:path>
                <a:path w="18310860" h="10526395">
                  <a:moveTo>
                    <a:pt x="1622875" y="1686047"/>
                  </a:moveTo>
                  <a:lnTo>
                    <a:pt x="1618880" y="1687101"/>
                  </a:lnTo>
                  <a:lnTo>
                    <a:pt x="1614703" y="1693198"/>
                  </a:lnTo>
                  <a:lnTo>
                    <a:pt x="1615756" y="1697193"/>
                  </a:lnTo>
                  <a:lnTo>
                    <a:pt x="1618805" y="1699281"/>
                  </a:lnTo>
                  <a:lnTo>
                    <a:pt x="1622521" y="1701654"/>
                  </a:lnTo>
                  <a:lnTo>
                    <a:pt x="1626520" y="1703360"/>
                  </a:lnTo>
                  <a:lnTo>
                    <a:pt x="1630040" y="1702497"/>
                  </a:lnTo>
                  <a:lnTo>
                    <a:pt x="1631294" y="1700276"/>
                  </a:lnTo>
                  <a:lnTo>
                    <a:pt x="1631652" y="1699640"/>
                  </a:lnTo>
                  <a:lnTo>
                    <a:pt x="1633741" y="1696592"/>
                  </a:lnTo>
                  <a:lnTo>
                    <a:pt x="1632688" y="1692597"/>
                  </a:lnTo>
                  <a:lnTo>
                    <a:pt x="1629639" y="1690508"/>
                  </a:lnTo>
                  <a:lnTo>
                    <a:pt x="1625923" y="1688135"/>
                  </a:lnTo>
                  <a:lnTo>
                    <a:pt x="1622875" y="1686047"/>
                  </a:lnTo>
                  <a:close/>
                </a:path>
                <a:path w="18310860" h="10526395">
                  <a:moveTo>
                    <a:pt x="1548902" y="1638734"/>
                  </a:moveTo>
                  <a:lnTo>
                    <a:pt x="1544907" y="1639788"/>
                  </a:lnTo>
                  <a:lnTo>
                    <a:pt x="1540730" y="1645885"/>
                  </a:lnTo>
                  <a:lnTo>
                    <a:pt x="1541784" y="1649880"/>
                  </a:lnTo>
                  <a:lnTo>
                    <a:pt x="1544832" y="1651968"/>
                  </a:lnTo>
                  <a:lnTo>
                    <a:pt x="1548548" y="1654341"/>
                  </a:lnTo>
                  <a:lnTo>
                    <a:pt x="1552548" y="1656047"/>
                  </a:lnTo>
                  <a:lnTo>
                    <a:pt x="1555734" y="1655042"/>
                  </a:lnTo>
                  <a:lnTo>
                    <a:pt x="1557680" y="1652327"/>
                  </a:lnTo>
                  <a:lnTo>
                    <a:pt x="1559768" y="1649279"/>
                  </a:lnTo>
                  <a:lnTo>
                    <a:pt x="1558715" y="1645284"/>
                  </a:lnTo>
                  <a:lnTo>
                    <a:pt x="1555666" y="1643195"/>
                  </a:lnTo>
                  <a:lnTo>
                    <a:pt x="1551951" y="1640822"/>
                  </a:lnTo>
                  <a:lnTo>
                    <a:pt x="1548902" y="1638734"/>
                  </a:lnTo>
                  <a:close/>
                </a:path>
                <a:path w="18310860" h="10526395">
                  <a:moveTo>
                    <a:pt x="1475355" y="1590422"/>
                  </a:moveTo>
                  <a:lnTo>
                    <a:pt x="1471360" y="1591476"/>
                  </a:lnTo>
                  <a:lnTo>
                    <a:pt x="1467183" y="1597573"/>
                  </a:lnTo>
                  <a:lnTo>
                    <a:pt x="1468237" y="1601568"/>
                  </a:lnTo>
                  <a:lnTo>
                    <a:pt x="1471285" y="1603656"/>
                  </a:lnTo>
                  <a:lnTo>
                    <a:pt x="1475001" y="1606028"/>
                  </a:lnTo>
                  <a:lnTo>
                    <a:pt x="1479001" y="1607734"/>
                  </a:lnTo>
                  <a:lnTo>
                    <a:pt x="1482187" y="1606730"/>
                  </a:lnTo>
                  <a:lnTo>
                    <a:pt x="1484133" y="1604016"/>
                  </a:lnTo>
                  <a:lnTo>
                    <a:pt x="1486221" y="1600966"/>
                  </a:lnTo>
                  <a:lnTo>
                    <a:pt x="1485168" y="1596970"/>
                  </a:lnTo>
                  <a:lnTo>
                    <a:pt x="1482119" y="1594883"/>
                  </a:lnTo>
                  <a:lnTo>
                    <a:pt x="1478404" y="1592510"/>
                  </a:lnTo>
                  <a:lnTo>
                    <a:pt x="1475355" y="1590422"/>
                  </a:lnTo>
                  <a:close/>
                </a:path>
                <a:path w="18310860" h="10526395">
                  <a:moveTo>
                    <a:pt x="1403235" y="1541536"/>
                  </a:moveTo>
                  <a:lnTo>
                    <a:pt x="1399048" y="1542114"/>
                  </a:lnTo>
                  <a:lnTo>
                    <a:pt x="1394872" y="1548211"/>
                  </a:lnTo>
                  <a:lnTo>
                    <a:pt x="1395450" y="1552398"/>
                  </a:lnTo>
                  <a:lnTo>
                    <a:pt x="1398498" y="1554486"/>
                  </a:lnTo>
                  <a:lnTo>
                    <a:pt x="1402214" y="1556859"/>
                  </a:lnTo>
                  <a:lnTo>
                    <a:pt x="1403547" y="1557428"/>
                  </a:lnTo>
                  <a:lnTo>
                    <a:pt x="1403405" y="1557760"/>
                  </a:lnTo>
                  <a:lnTo>
                    <a:pt x="1406405" y="1559040"/>
                  </a:lnTo>
                  <a:lnTo>
                    <a:pt x="1409591" y="1558036"/>
                  </a:lnTo>
                  <a:lnTo>
                    <a:pt x="1411538" y="1555320"/>
                  </a:lnTo>
                  <a:lnTo>
                    <a:pt x="1413626" y="1552272"/>
                  </a:lnTo>
                  <a:lnTo>
                    <a:pt x="1413048" y="1548086"/>
                  </a:lnTo>
                  <a:lnTo>
                    <a:pt x="1409999" y="1545998"/>
                  </a:lnTo>
                  <a:lnTo>
                    <a:pt x="1406283" y="1543625"/>
                  </a:lnTo>
                  <a:lnTo>
                    <a:pt x="1403235" y="1541536"/>
                  </a:lnTo>
                  <a:close/>
                </a:path>
                <a:path w="18310860" h="10526395">
                  <a:moveTo>
                    <a:pt x="1331160" y="1490698"/>
                  </a:moveTo>
                  <a:lnTo>
                    <a:pt x="1326973" y="1491277"/>
                  </a:lnTo>
                  <a:lnTo>
                    <a:pt x="1322796" y="1497374"/>
                  </a:lnTo>
                  <a:lnTo>
                    <a:pt x="1323374" y="1501561"/>
                  </a:lnTo>
                  <a:lnTo>
                    <a:pt x="1326423" y="1503650"/>
                  </a:lnTo>
                  <a:lnTo>
                    <a:pt x="1329996" y="1506355"/>
                  </a:lnTo>
                  <a:lnTo>
                    <a:pt x="1334330" y="1508203"/>
                  </a:lnTo>
                  <a:lnTo>
                    <a:pt x="1337373" y="1507533"/>
                  </a:lnTo>
                  <a:lnTo>
                    <a:pt x="1339319" y="1504816"/>
                  </a:lnTo>
                  <a:lnTo>
                    <a:pt x="1341408" y="1501768"/>
                  </a:lnTo>
                  <a:lnTo>
                    <a:pt x="1340830" y="1497581"/>
                  </a:lnTo>
                  <a:lnTo>
                    <a:pt x="1337781" y="1495493"/>
                  </a:lnTo>
                  <a:lnTo>
                    <a:pt x="1334208" y="1492787"/>
                  </a:lnTo>
                  <a:lnTo>
                    <a:pt x="1331160" y="1490698"/>
                  </a:lnTo>
                  <a:close/>
                </a:path>
                <a:path w="18310860" h="10526395">
                  <a:moveTo>
                    <a:pt x="1259892" y="1439814"/>
                  </a:moveTo>
                  <a:lnTo>
                    <a:pt x="1255706" y="1440391"/>
                  </a:lnTo>
                  <a:lnTo>
                    <a:pt x="1251529" y="1446488"/>
                  </a:lnTo>
                  <a:lnTo>
                    <a:pt x="1252107" y="1450675"/>
                  </a:lnTo>
                  <a:lnTo>
                    <a:pt x="1255156" y="1452763"/>
                  </a:lnTo>
                  <a:lnTo>
                    <a:pt x="1258729" y="1455469"/>
                  </a:lnTo>
                  <a:lnTo>
                    <a:pt x="1262729" y="1457175"/>
                  </a:lnTo>
                  <a:lnTo>
                    <a:pt x="1266248" y="1456313"/>
                  </a:lnTo>
                  <a:lnTo>
                    <a:pt x="1268052" y="1453931"/>
                  </a:lnTo>
                  <a:lnTo>
                    <a:pt x="1270141" y="1450881"/>
                  </a:lnTo>
                  <a:lnTo>
                    <a:pt x="1269563" y="1446696"/>
                  </a:lnTo>
                  <a:lnTo>
                    <a:pt x="1266514" y="1444607"/>
                  </a:lnTo>
                  <a:lnTo>
                    <a:pt x="1262941" y="1441902"/>
                  </a:lnTo>
                  <a:lnTo>
                    <a:pt x="1259892" y="1439814"/>
                  </a:lnTo>
                  <a:close/>
                </a:path>
                <a:path w="18310860" h="10526395">
                  <a:moveTo>
                    <a:pt x="1189527" y="1387736"/>
                  </a:moveTo>
                  <a:lnTo>
                    <a:pt x="1185341" y="1388314"/>
                  </a:lnTo>
                  <a:lnTo>
                    <a:pt x="1183253" y="1391363"/>
                  </a:lnTo>
                  <a:lnTo>
                    <a:pt x="1180831" y="1394269"/>
                  </a:lnTo>
                  <a:lnTo>
                    <a:pt x="1181409" y="1398456"/>
                  </a:lnTo>
                  <a:lnTo>
                    <a:pt x="1184458" y="1400545"/>
                  </a:lnTo>
                  <a:lnTo>
                    <a:pt x="1188031" y="1403249"/>
                  </a:lnTo>
                  <a:lnTo>
                    <a:pt x="1189365" y="1403818"/>
                  </a:lnTo>
                  <a:lnTo>
                    <a:pt x="1189222" y="1404152"/>
                  </a:lnTo>
                  <a:lnTo>
                    <a:pt x="1191889" y="1405289"/>
                  </a:lnTo>
                  <a:lnTo>
                    <a:pt x="1195406" y="1404427"/>
                  </a:lnTo>
                  <a:lnTo>
                    <a:pt x="1197212" y="1402045"/>
                  </a:lnTo>
                  <a:lnTo>
                    <a:pt x="1199634" y="1399139"/>
                  </a:lnTo>
                  <a:lnTo>
                    <a:pt x="1199056" y="1394952"/>
                  </a:lnTo>
                  <a:lnTo>
                    <a:pt x="1196007" y="1392863"/>
                  </a:lnTo>
                  <a:lnTo>
                    <a:pt x="1192434" y="1390157"/>
                  </a:lnTo>
                  <a:lnTo>
                    <a:pt x="1189527" y="1387736"/>
                  </a:lnTo>
                  <a:close/>
                </a:path>
                <a:path w="18310860" h="10526395">
                  <a:moveTo>
                    <a:pt x="1119589" y="1334659"/>
                  </a:moveTo>
                  <a:lnTo>
                    <a:pt x="1115403" y="1335238"/>
                  </a:lnTo>
                  <a:lnTo>
                    <a:pt x="1112980" y="1338145"/>
                  </a:lnTo>
                  <a:lnTo>
                    <a:pt x="1110701" y="1340717"/>
                  </a:lnTo>
                  <a:lnTo>
                    <a:pt x="1111280" y="1344903"/>
                  </a:lnTo>
                  <a:lnTo>
                    <a:pt x="1114186" y="1347325"/>
                  </a:lnTo>
                  <a:lnTo>
                    <a:pt x="1117759" y="1350031"/>
                  </a:lnTo>
                  <a:lnTo>
                    <a:pt x="1119426" y="1350742"/>
                  </a:lnTo>
                  <a:lnTo>
                    <a:pt x="1118950" y="1350933"/>
                  </a:lnTo>
                  <a:lnTo>
                    <a:pt x="1121617" y="1352071"/>
                  </a:lnTo>
                  <a:lnTo>
                    <a:pt x="1125136" y="1351208"/>
                  </a:lnTo>
                  <a:lnTo>
                    <a:pt x="1126941" y="1348825"/>
                  </a:lnTo>
                  <a:lnTo>
                    <a:pt x="1129220" y="1346253"/>
                  </a:lnTo>
                  <a:lnTo>
                    <a:pt x="1128641" y="1342067"/>
                  </a:lnTo>
                  <a:lnTo>
                    <a:pt x="1125735" y="1339645"/>
                  </a:lnTo>
                  <a:lnTo>
                    <a:pt x="1122162" y="1336939"/>
                  </a:lnTo>
                  <a:lnTo>
                    <a:pt x="1119589" y="1334659"/>
                  </a:lnTo>
                  <a:close/>
                </a:path>
                <a:path w="18310860" h="10526395">
                  <a:moveTo>
                    <a:pt x="1050886" y="1280534"/>
                  </a:moveTo>
                  <a:lnTo>
                    <a:pt x="1046841" y="1280779"/>
                  </a:lnTo>
                  <a:lnTo>
                    <a:pt x="1044420" y="1283685"/>
                  </a:lnTo>
                  <a:lnTo>
                    <a:pt x="1042332" y="1286733"/>
                  </a:lnTo>
                  <a:lnTo>
                    <a:pt x="1042576" y="1290778"/>
                  </a:lnTo>
                  <a:lnTo>
                    <a:pt x="1045483" y="1293200"/>
                  </a:lnTo>
                  <a:lnTo>
                    <a:pt x="1049056" y="1295906"/>
                  </a:lnTo>
                  <a:lnTo>
                    <a:pt x="1053389" y="1297754"/>
                  </a:lnTo>
                  <a:lnTo>
                    <a:pt x="1056767" y="1297225"/>
                  </a:lnTo>
                  <a:lnTo>
                    <a:pt x="1058571" y="1294842"/>
                  </a:lnTo>
                  <a:lnTo>
                    <a:pt x="1060659" y="1291794"/>
                  </a:lnTo>
                  <a:lnTo>
                    <a:pt x="1060414" y="1287751"/>
                  </a:lnTo>
                  <a:lnTo>
                    <a:pt x="1057507" y="1285329"/>
                  </a:lnTo>
                  <a:lnTo>
                    <a:pt x="1053934" y="1282622"/>
                  </a:lnTo>
                  <a:lnTo>
                    <a:pt x="1050886" y="1280534"/>
                  </a:lnTo>
                  <a:close/>
                </a:path>
                <a:path w="18310860" h="10526395">
                  <a:moveTo>
                    <a:pt x="983227" y="1224884"/>
                  </a:moveTo>
                  <a:lnTo>
                    <a:pt x="979183" y="1225129"/>
                  </a:lnTo>
                  <a:lnTo>
                    <a:pt x="974340" y="1230941"/>
                  </a:lnTo>
                  <a:lnTo>
                    <a:pt x="974584" y="1234986"/>
                  </a:lnTo>
                  <a:lnTo>
                    <a:pt x="977490" y="1237408"/>
                  </a:lnTo>
                  <a:lnTo>
                    <a:pt x="980921" y="1240447"/>
                  </a:lnTo>
                  <a:lnTo>
                    <a:pt x="982588" y="1241158"/>
                  </a:lnTo>
                  <a:lnTo>
                    <a:pt x="982446" y="1241490"/>
                  </a:lnTo>
                  <a:lnTo>
                    <a:pt x="985113" y="1242628"/>
                  </a:lnTo>
                  <a:lnTo>
                    <a:pt x="988490" y="1242100"/>
                  </a:lnTo>
                  <a:lnTo>
                    <a:pt x="990294" y="1239717"/>
                  </a:lnTo>
                  <a:lnTo>
                    <a:pt x="992716" y="1236810"/>
                  </a:lnTo>
                  <a:lnTo>
                    <a:pt x="992471" y="1232766"/>
                  </a:lnTo>
                  <a:lnTo>
                    <a:pt x="989564" y="1230344"/>
                  </a:lnTo>
                  <a:lnTo>
                    <a:pt x="986133" y="1227306"/>
                  </a:lnTo>
                  <a:lnTo>
                    <a:pt x="983227" y="1224884"/>
                  </a:lnTo>
                  <a:close/>
                </a:path>
                <a:path w="18310860" h="10526395">
                  <a:moveTo>
                    <a:pt x="915661" y="1168092"/>
                  </a:moveTo>
                  <a:lnTo>
                    <a:pt x="911617" y="1168337"/>
                  </a:lnTo>
                  <a:lnTo>
                    <a:pt x="906773" y="1174150"/>
                  </a:lnTo>
                  <a:lnTo>
                    <a:pt x="907018" y="1178193"/>
                  </a:lnTo>
                  <a:lnTo>
                    <a:pt x="909925" y="1180615"/>
                  </a:lnTo>
                  <a:lnTo>
                    <a:pt x="913356" y="1183655"/>
                  </a:lnTo>
                  <a:lnTo>
                    <a:pt x="915356" y="1184508"/>
                  </a:lnTo>
                  <a:lnTo>
                    <a:pt x="914880" y="1184699"/>
                  </a:lnTo>
                  <a:lnTo>
                    <a:pt x="917546" y="1185837"/>
                  </a:lnTo>
                  <a:lnTo>
                    <a:pt x="920924" y="1185307"/>
                  </a:lnTo>
                  <a:lnTo>
                    <a:pt x="922728" y="1182925"/>
                  </a:lnTo>
                  <a:lnTo>
                    <a:pt x="925150" y="1180019"/>
                  </a:lnTo>
                  <a:lnTo>
                    <a:pt x="924905" y="1175975"/>
                  </a:lnTo>
                  <a:lnTo>
                    <a:pt x="921999" y="1173553"/>
                  </a:lnTo>
                  <a:lnTo>
                    <a:pt x="918567" y="1170514"/>
                  </a:lnTo>
                  <a:lnTo>
                    <a:pt x="915661" y="1168092"/>
                  </a:lnTo>
                  <a:close/>
                </a:path>
                <a:path w="18310860" h="10526395">
                  <a:moveTo>
                    <a:pt x="849997" y="1110535"/>
                  </a:moveTo>
                  <a:lnTo>
                    <a:pt x="845620" y="1110638"/>
                  </a:lnTo>
                  <a:lnTo>
                    <a:pt x="843198" y="1113545"/>
                  </a:lnTo>
                  <a:lnTo>
                    <a:pt x="840919" y="1116117"/>
                  </a:lnTo>
                  <a:lnTo>
                    <a:pt x="841021" y="1120494"/>
                  </a:lnTo>
                  <a:lnTo>
                    <a:pt x="843928" y="1122916"/>
                  </a:lnTo>
                  <a:lnTo>
                    <a:pt x="847359" y="1125956"/>
                  </a:lnTo>
                  <a:lnTo>
                    <a:pt x="849359" y="1126809"/>
                  </a:lnTo>
                  <a:lnTo>
                    <a:pt x="849216" y="1127142"/>
                  </a:lnTo>
                  <a:lnTo>
                    <a:pt x="851549" y="1128138"/>
                  </a:lnTo>
                  <a:lnTo>
                    <a:pt x="854594" y="1127466"/>
                  </a:lnTo>
                  <a:lnTo>
                    <a:pt x="856731" y="1125225"/>
                  </a:lnTo>
                  <a:lnTo>
                    <a:pt x="859011" y="1122653"/>
                  </a:lnTo>
                  <a:lnTo>
                    <a:pt x="858908" y="1118276"/>
                  </a:lnTo>
                  <a:lnTo>
                    <a:pt x="856001" y="1115854"/>
                  </a:lnTo>
                  <a:lnTo>
                    <a:pt x="849997" y="1110535"/>
                  </a:lnTo>
                  <a:close/>
                </a:path>
                <a:path w="18310860" h="10526395">
                  <a:moveTo>
                    <a:pt x="785520" y="1051121"/>
                  </a:moveTo>
                  <a:lnTo>
                    <a:pt x="781000" y="1051557"/>
                  </a:lnTo>
                  <a:lnTo>
                    <a:pt x="776441" y="1056704"/>
                  </a:lnTo>
                  <a:lnTo>
                    <a:pt x="776211" y="1060938"/>
                  </a:lnTo>
                  <a:lnTo>
                    <a:pt x="779117" y="1063360"/>
                  </a:lnTo>
                  <a:lnTo>
                    <a:pt x="782548" y="1066399"/>
                  </a:lnTo>
                  <a:lnTo>
                    <a:pt x="783073" y="1067016"/>
                  </a:lnTo>
                  <a:lnTo>
                    <a:pt x="786739" y="1068580"/>
                  </a:lnTo>
                  <a:lnTo>
                    <a:pt x="789783" y="1067910"/>
                  </a:lnTo>
                  <a:lnTo>
                    <a:pt x="791778" y="1066003"/>
                  </a:lnTo>
                  <a:lnTo>
                    <a:pt x="794391" y="1063572"/>
                  </a:lnTo>
                  <a:lnTo>
                    <a:pt x="794289" y="1059194"/>
                  </a:lnTo>
                  <a:lnTo>
                    <a:pt x="791382" y="1056774"/>
                  </a:lnTo>
                  <a:lnTo>
                    <a:pt x="787951" y="1053734"/>
                  </a:lnTo>
                  <a:lnTo>
                    <a:pt x="785520" y="1051121"/>
                  </a:lnTo>
                  <a:close/>
                </a:path>
                <a:path w="18310860" h="10526395">
                  <a:moveTo>
                    <a:pt x="721611" y="990373"/>
                  </a:moveTo>
                  <a:lnTo>
                    <a:pt x="717567" y="990619"/>
                  </a:lnTo>
                  <a:lnTo>
                    <a:pt x="714954" y="993049"/>
                  </a:lnTo>
                  <a:lnTo>
                    <a:pt x="712533" y="995955"/>
                  </a:lnTo>
                  <a:lnTo>
                    <a:pt x="712777" y="1000000"/>
                  </a:lnTo>
                  <a:lnTo>
                    <a:pt x="715208" y="1002613"/>
                  </a:lnTo>
                  <a:lnTo>
                    <a:pt x="718497" y="1005986"/>
                  </a:lnTo>
                  <a:lnTo>
                    <a:pt x="719355" y="1006746"/>
                  </a:lnTo>
                  <a:lnTo>
                    <a:pt x="723019" y="1008309"/>
                  </a:lnTo>
                  <a:lnTo>
                    <a:pt x="726065" y="1007638"/>
                  </a:lnTo>
                  <a:lnTo>
                    <a:pt x="728061" y="1005731"/>
                  </a:lnTo>
                  <a:lnTo>
                    <a:pt x="730482" y="1002825"/>
                  </a:lnTo>
                  <a:lnTo>
                    <a:pt x="730238" y="998780"/>
                  </a:lnTo>
                  <a:lnTo>
                    <a:pt x="727806" y="996168"/>
                  </a:lnTo>
                  <a:lnTo>
                    <a:pt x="724517" y="992795"/>
                  </a:lnTo>
                  <a:lnTo>
                    <a:pt x="721611" y="990373"/>
                  </a:lnTo>
                  <a:close/>
                </a:path>
                <a:path w="18310860" h="10526395">
                  <a:moveTo>
                    <a:pt x="659938" y="929003"/>
                  </a:moveTo>
                  <a:lnTo>
                    <a:pt x="655560" y="929106"/>
                  </a:lnTo>
                  <a:lnTo>
                    <a:pt x="650335" y="933969"/>
                  </a:lnTo>
                  <a:lnTo>
                    <a:pt x="650437" y="938345"/>
                  </a:lnTo>
                  <a:lnTo>
                    <a:pt x="652868" y="940958"/>
                  </a:lnTo>
                  <a:lnTo>
                    <a:pt x="656157" y="944331"/>
                  </a:lnTo>
                  <a:lnTo>
                    <a:pt x="656681" y="944949"/>
                  </a:lnTo>
                  <a:lnTo>
                    <a:pt x="660679" y="946654"/>
                  </a:lnTo>
                  <a:lnTo>
                    <a:pt x="663583" y="946317"/>
                  </a:lnTo>
                  <a:lnTo>
                    <a:pt x="665578" y="944410"/>
                  </a:lnTo>
                  <a:lnTo>
                    <a:pt x="668191" y="941979"/>
                  </a:lnTo>
                  <a:lnTo>
                    <a:pt x="668089" y="937601"/>
                  </a:lnTo>
                  <a:lnTo>
                    <a:pt x="665658" y="934988"/>
                  </a:lnTo>
                  <a:lnTo>
                    <a:pt x="662369" y="931616"/>
                  </a:lnTo>
                  <a:lnTo>
                    <a:pt x="659938" y="929003"/>
                  </a:lnTo>
                  <a:close/>
                </a:path>
                <a:path w="18310860" h="10526395">
                  <a:moveTo>
                    <a:pt x="598784" y="865492"/>
                  </a:moveTo>
                  <a:lnTo>
                    <a:pt x="594407" y="865594"/>
                  </a:lnTo>
                  <a:lnTo>
                    <a:pt x="589181" y="870456"/>
                  </a:lnTo>
                  <a:lnTo>
                    <a:pt x="589284" y="874834"/>
                  </a:lnTo>
                  <a:lnTo>
                    <a:pt x="591715" y="877446"/>
                  </a:lnTo>
                  <a:lnTo>
                    <a:pt x="595003" y="880819"/>
                  </a:lnTo>
                  <a:lnTo>
                    <a:pt x="595386" y="881770"/>
                  </a:lnTo>
                  <a:lnTo>
                    <a:pt x="597052" y="882481"/>
                  </a:lnTo>
                  <a:lnTo>
                    <a:pt x="597194" y="882148"/>
                  </a:lnTo>
                  <a:lnTo>
                    <a:pt x="599527" y="883143"/>
                  </a:lnTo>
                  <a:lnTo>
                    <a:pt x="602430" y="882805"/>
                  </a:lnTo>
                  <a:lnTo>
                    <a:pt x="604424" y="880899"/>
                  </a:lnTo>
                  <a:lnTo>
                    <a:pt x="607038" y="878467"/>
                  </a:lnTo>
                  <a:lnTo>
                    <a:pt x="606935" y="874090"/>
                  </a:lnTo>
                  <a:lnTo>
                    <a:pt x="604504" y="871477"/>
                  </a:lnTo>
                  <a:lnTo>
                    <a:pt x="601215" y="868104"/>
                  </a:lnTo>
                  <a:lnTo>
                    <a:pt x="598784" y="865492"/>
                  </a:lnTo>
                  <a:close/>
                </a:path>
                <a:path w="18310860" h="10526395">
                  <a:moveTo>
                    <a:pt x="539248" y="801882"/>
                  </a:moveTo>
                  <a:lnTo>
                    <a:pt x="535013" y="801651"/>
                  </a:lnTo>
                  <a:lnTo>
                    <a:pt x="529787" y="806513"/>
                  </a:lnTo>
                  <a:lnTo>
                    <a:pt x="529557" y="810748"/>
                  </a:lnTo>
                  <a:lnTo>
                    <a:pt x="531988" y="813361"/>
                  </a:lnTo>
                  <a:lnTo>
                    <a:pt x="534943" y="816592"/>
                  </a:lnTo>
                  <a:lnTo>
                    <a:pt x="535658" y="817685"/>
                  </a:lnTo>
                  <a:lnTo>
                    <a:pt x="539324" y="819249"/>
                  </a:lnTo>
                  <a:lnTo>
                    <a:pt x="542227" y="818911"/>
                  </a:lnTo>
                  <a:lnTo>
                    <a:pt x="544222" y="817004"/>
                  </a:lnTo>
                  <a:lnTo>
                    <a:pt x="546835" y="814573"/>
                  </a:lnTo>
                  <a:lnTo>
                    <a:pt x="547065" y="810339"/>
                  </a:lnTo>
                  <a:lnTo>
                    <a:pt x="544634" y="807726"/>
                  </a:lnTo>
                  <a:lnTo>
                    <a:pt x="541679" y="804495"/>
                  </a:lnTo>
                  <a:lnTo>
                    <a:pt x="539248" y="801882"/>
                  </a:lnTo>
                  <a:close/>
                </a:path>
                <a:path w="18310860" h="10526395">
                  <a:moveTo>
                    <a:pt x="481991" y="735698"/>
                  </a:moveTo>
                  <a:lnTo>
                    <a:pt x="477756" y="735468"/>
                  </a:lnTo>
                  <a:lnTo>
                    <a:pt x="475143" y="737900"/>
                  </a:lnTo>
                  <a:lnTo>
                    <a:pt x="472055" y="740521"/>
                  </a:lnTo>
                  <a:lnTo>
                    <a:pt x="471824" y="744756"/>
                  </a:lnTo>
                  <a:lnTo>
                    <a:pt x="474255" y="747369"/>
                  </a:lnTo>
                  <a:lnTo>
                    <a:pt x="477068" y="750933"/>
                  </a:lnTo>
                  <a:lnTo>
                    <a:pt x="477784" y="752027"/>
                  </a:lnTo>
                  <a:lnTo>
                    <a:pt x="481784" y="753733"/>
                  </a:lnTo>
                  <a:lnTo>
                    <a:pt x="484685" y="753394"/>
                  </a:lnTo>
                  <a:lnTo>
                    <a:pt x="489627" y="749199"/>
                  </a:lnTo>
                  <a:lnTo>
                    <a:pt x="489858" y="744964"/>
                  </a:lnTo>
                  <a:lnTo>
                    <a:pt x="487427" y="742351"/>
                  </a:lnTo>
                  <a:lnTo>
                    <a:pt x="484613" y="738787"/>
                  </a:lnTo>
                  <a:lnTo>
                    <a:pt x="481991" y="735698"/>
                  </a:lnTo>
                  <a:close/>
                </a:path>
                <a:path w="18310860" h="10526395">
                  <a:moveTo>
                    <a:pt x="425827" y="668801"/>
                  </a:moveTo>
                  <a:lnTo>
                    <a:pt x="421735" y="668236"/>
                  </a:lnTo>
                  <a:lnTo>
                    <a:pt x="418789" y="670525"/>
                  </a:lnTo>
                  <a:lnTo>
                    <a:pt x="416175" y="672957"/>
                  </a:lnTo>
                  <a:lnTo>
                    <a:pt x="415612" y="677049"/>
                  </a:lnTo>
                  <a:lnTo>
                    <a:pt x="417900" y="679996"/>
                  </a:lnTo>
                  <a:lnTo>
                    <a:pt x="420714" y="683559"/>
                  </a:lnTo>
                  <a:lnTo>
                    <a:pt x="421096" y="684510"/>
                  </a:lnTo>
                  <a:lnTo>
                    <a:pt x="425429" y="686358"/>
                  </a:lnTo>
                  <a:lnTo>
                    <a:pt x="428331" y="686020"/>
                  </a:lnTo>
                  <a:lnTo>
                    <a:pt x="430184" y="684447"/>
                  </a:lnTo>
                  <a:lnTo>
                    <a:pt x="432797" y="682016"/>
                  </a:lnTo>
                  <a:lnTo>
                    <a:pt x="433361" y="677923"/>
                  </a:lnTo>
                  <a:lnTo>
                    <a:pt x="431072" y="674977"/>
                  </a:lnTo>
                  <a:lnTo>
                    <a:pt x="428259" y="671413"/>
                  </a:lnTo>
                  <a:lnTo>
                    <a:pt x="425827" y="668801"/>
                  </a:lnTo>
                  <a:close/>
                </a:path>
                <a:path w="18310860" h="10526395">
                  <a:moveTo>
                    <a:pt x="370850" y="600045"/>
                  </a:moveTo>
                  <a:lnTo>
                    <a:pt x="366758" y="599480"/>
                  </a:lnTo>
                  <a:lnTo>
                    <a:pt x="360865" y="604058"/>
                  </a:lnTo>
                  <a:lnTo>
                    <a:pt x="360301" y="608151"/>
                  </a:lnTo>
                  <a:lnTo>
                    <a:pt x="365403" y="614661"/>
                  </a:lnTo>
                  <a:lnTo>
                    <a:pt x="366119" y="615754"/>
                  </a:lnTo>
                  <a:lnTo>
                    <a:pt x="370119" y="617460"/>
                  </a:lnTo>
                  <a:lnTo>
                    <a:pt x="372878" y="617455"/>
                  </a:lnTo>
                  <a:lnTo>
                    <a:pt x="374731" y="615883"/>
                  </a:lnTo>
                  <a:lnTo>
                    <a:pt x="377677" y="613593"/>
                  </a:lnTo>
                  <a:lnTo>
                    <a:pt x="378241" y="609501"/>
                  </a:lnTo>
                  <a:lnTo>
                    <a:pt x="370850" y="600045"/>
                  </a:lnTo>
                  <a:close/>
                </a:path>
                <a:path w="18310860" h="10526395">
                  <a:moveTo>
                    <a:pt x="318726" y="530141"/>
                  </a:moveTo>
                  <a:lnTo>
                    <a:pt x="314633" y="529577"/>
                  </a:lnTo>
                  <a:lnTo>
                    <a:pt x="311687" y="531866"/>
                  </a:lnTo>
                  <a:lnTo>
                    <a:pt x="308408" y="534012"/>
                  </a:lnTo>
                  <a:lnTo>
                    <a:pt x="307844" y="538106"/>
                  </a:lnTo>
                  <a:lnTo>
                    <a:pt x="312946" y="544616"/>
                  </a:lnTo>
                  <a:lnTo>
                    <a:pt x="313519" y="546042"/>
                  </a:lnTo>
                  <a:lnTo>
                    <a:pt x="317519" y="547748"/>
                  </a:lnTo>
                  <a:lnTo>
                    <a:pt x="320279" y="547744"/>
                  </a:lnTo>
                  <a:lnTo>
                    <a:pt x="322132" y="546170"/>
                  </a:lnTo>
                  <a:lnTo>
                    <a:pt x="325411" y="544024"/>
                  </a:lnTo>
                  <a:lnTo>
                    <a:pt x="325975" y="539931"/>
                  </a:lnTo>
                  <a:lnTo>
                    <a:pt x="323686" y="536985"/>
                  </a:lnTo>
                  <a:lnTo>
                    <a:pt x="320873" y="533421"/>
                  </a:lnTo>
                  <a:lnTo>
                    <a:pt x="318726" y="530141"/>
                  </a:lnTo>
                  <a:close/>
                </a:path>
                <a:path w="18310860" h="10526395">
                  <a:moveTo>
                    <a:pt x="267789" y="458381"/>
                  </a:moveTo>
                  <a:lnTo>
                    <a:pt x="263504" y="457342"/>
                  </a:lnTo>
                  <a:lnTo>
                    <a:pt x="260559" y="459630"/>
                  </a:lnTo>
                  <a:lnTo>
                    <a:pt x="257754" y="461586"/>
                  </a:lnTo>
                  <a:lnTo>
                    <a:pt x="256888" y="465155"/>
                  </a:lnTo>
                  <a:lnTo>
                    <a:pt x="256715" y="465870"/>
                  </a:lnTo>
                  <a:lnTo>
                    <a:pt x="259004" y="468816"/>
                  </a:lnTo>
                  <a:lnTo>
                    <a:pt x="261675" y="472714"/>
                  </a:lnTo>
                  <a:lnTo>
                    <a:pt x="262248" y="474139"/>
                  </a:lnTo>
                  <a:lnTo>
                    <a:pt x="266581" y="475987"/>
                  </a:lnTo>
                  <a:lnTo>
                    <a:pt x="269007" y="475842"/>
                  </a:lnTo>
                  <a:lnTo>
                    <a:pt x="270860" y="474268"/>
                  </a:lnTo>
                  <a:lnTo>
                    <a:pt x="273665" y="472312"/>
                  </a:lnTo>
                  <a:lnTo>
                    <a:pt x="274531" y="468742"/>
                  </a:lnTo>
                  <a:lnTo>
                    <a:pt x="274704" y="468028"/>
                  </a:lnTo>
                  <a:lnTo>
                    <a:pt x="272415" y="465082"/>
                  </a:lnTo>
                  <a:lnTo>
                    <a:pt x="269744" y="461185"/>
                  </a:lnTo>
                  <a:lnTo>
                    <a:pt x="267789" y="458381"/>
                  </a:lnTo>
                  <a:close/>
                </a:path>
                <a:path w="18310860" h="10526395">
                  <a:moveTo>
                    <a:pt x="219561" y="385807"/>
                  </a:moveTo>
                  <a:lnTo>
                    <a:pt x="215468" y="385243"/>
                  </a:lnTo>
                  <a:lnTo>
                    <a:pt x="209194" y="388870"/>
                  </a:lnTo>
                  <a:lnTo>
                    <a:pt x="208630" y="392963"/>
                  </a:lnTo>
                  <a:lnTo>
                    <a:pt x="210443" y="396100"/>
                  </a:lnTo>
                  <a:lnTo>
                    <a:pt x="212781" y="399854"/>
                  </a:lnTo>
                  <a:lnTo>
                    <a:pt x="213497" y="400948"/>
                  </a:lnTo>
                  <a:lnTo>
                    <a:pt x="215688" y="402276"/>
                  </a:lnTo>
                  <a:lnTo>
                    <a:pt x="217687" y="403129"/>
                  </a:lnTo>
                  <a:lnTo>
                    <a:pt x="219781" y="402840"/>
                  </a:lnTo>
                  <a:lnTo>
                    <a:pt x="221824" y="401743"/>
                  </a:lnTo>
                  <a:lnTo>
                    <a:pt x="224962" y="399929"/>
                  </a:lnTo>
                  <a:lnTo>
                    <a:pt x="225526" y="395837"/>
                  </a:lnTo>
                  <a:lnTo>
                    <a:pt x="223712" y="392699"/>
                  </a:lnTo>
                  <a:lnTo>
                    <a:pt x="221374" y="388945"/>
                  </a:lnTo>
                  <a:lnTo>
                    <a:pt x="219561" y="385807"/>
                  </a:lnTo>
                  <a:close/>
                </a:path>
                <a:path w="18310860" h="10526395">
                  <a:moveTo>
                    <a:pt x="172854" y="311518"/>
                  </a:moveTo>
                  <a:lnTo>
                    <a:pt x="168903" y="310620"/>
                  </a:lnTo>
                  <a:lnTo>
                    <a:pt x="165766" y="312433"/>
                  </a:lnTo>
                  <a:lnTo>
                    <a:pt x="162487" y="314579"/>
                  </a:lnTo>
                  <a:lnTo>
                    <a:pt x="161589" y="318531"/>
                  </a:lnTo>
                  <a:lnTo>
                    <a:pt x="163402" y="321668"/>
                  </a:lnTo>
                  <a:lnTo>
                    <a:pt x="165741" y="325423"/>
                  </a:lnTo>
                  <a:lnTo>
                    <a:pt x="166789" y="326658"/>
                  </a:lnTo>
                  <a:lnTo>
                    <a:pt x="168980" y="327987"/>
                  </a:lnTo>
                  <a:lnTo>
                    <a:pt x="168838" y="328320"/>
                  </a:lnTo>
                  <a:lnTo>
                    <a:pt x="170838" y="329173"/>
                  </a:lnTo>
                  <a:lnTo>
                    <a:pt x="172931" y="328884"/>
                  </a:lnTo>
                  <a:lnTo>
                    <a:pt x="174975" y="327787"/>
                  </a:lnTo>
                  <a:lnTo>
                    <a:pt x="178254" y="325640"/>
                  </a:lnTo>
                  <a:lnTo>
                    <a:pt x="179152" y="321688"/>
                  </a:lnTo>
                  <a:lnTo>
                    <a:pt x="177338" y="318552"/>
                  </a:lnTo>
                  <a:lnTo>
                    <a:pt x="175001" y="314796"/>
                  </a:lnTo>
                  <a:lnTo>
                    <a:pt x="172854" y="311518"/>
                  </a:lnTo>
                  <a:close/>
                </a:path>
                <a:path w="18310860" h="10526395">
                  <a:moveTo>
                    <a:pt x="129617" y="235556"/>
                  </a:moveTo>
                  <a:lnTo>
                    <a:pt x="125333" y="234517"/>
                  </a:lnTo>
                  <a:lnTo>
                    <a:pt x="122196" y="236331"/>
                  </a:lnTo>
                  <a:lnTo>
                    <a:pt x="118725" y="238001"/>
                  </a:lnTo>
                  <a:lnTo>
                    <a:pt x="117686" y="242285"/>
                  </a:lnTo>
                  <a:lnTo>
                    <a:pt x="119499" y="245423"/>
                  </a:lnTo>
                  <a:lnTo>
                    <a:pt x="121694" y="249511"/>
                  </a:lnTo>
                  <a:lnTo>
                    <a:pt x="122268" y="250937"/>
                  </a:lnTo>
                  <a:lnTo>
                    <a:pt x="124792" y="252408"/>
                  </a:lnTo>
                  <a:lnTo>
                    <a:pt x="126792" y="253261"/>
                  </a:lnTo>
                  <a:lnTo>
                    <a:pt x="128743" y="253306"/>
                  </a:lnTo>
                  <a:lnTo>
                    <a:pt x="130787" y="252208"/>
                  </a:lnTo>
                  <a:lnTo>
                    <a:pt x="134258" y="250536"/>
                  </a:lnTo>
                  <a:lnTo>
                    <a:pt x="135297" y="246253"/>
                  </a:lnTo>
                  <a:lnTo>
                    <a:pt x="133484" y="243116"/>
                  </a:lnTo>
                  <a:lnTo>
                    <a:pt x="131288" y="239027"/>
                  </a:lnTo>
                  <a:lnTo>
                    <a:pt x="129617" y="235556"/>
                  </a:lnTo>
                  <a:close/>
                </a:path>
                <a:path w="18310860" h="10526395">
                  <a:moveTo>
                    <a:pt x="87140" y="158738"/>
                  </a:moveTo>
                  <a:lnTo>
                    <a:pt x="82998" y="157365"/>
                  </a:lnTo>
                  <a:lnTo>
                    <a:pt x="76724" y="160992"/>
                  </a:lnTo>
                  <a:lnTo>
                    <a:pt x="75351" y="165134"/>
                  </a:lnTo>
                  <a:lnTo>
                    <a:pt x="77164" y="168271"/>
                  </a:lnTo>
                  <a:lnTo>
                    <a:pt x="79360" y="172359"/>
                  </a:lnTo>
                  <a:lnTo>
                    <a:pt x="80267" y="173928"/>
                  </a:lnTo>
                  <a:lnTo>
                    <a:pt x="82791" y="175398"/>
                  </a:lnTo>
                  <a:lnTo>
                    <a:pt x="84457" y="176109"/>
                  </a:lnTo>
                  <a:lnTo>
                    <a:pt x="86550" y="175820"/>
                  </a:lnTo>
                  <a:lnTo>
                    <a:pt x="88452" y="175055"/>
                  </a:lnTo>
                  <a:lnTo>
                    <a:pt x="91589" y="173243"/>
                  </a:lnTo>
                  <a:lnTo>
                    <a:pt x="92962" y="169101"/>
                  </a:lnTo>
                  <a:lnTo>
                    <a:pt x="91149" y="165963"/>
                  </a:lnTo>
                  <a:lnTo>
                    <a:pt x="88954" y="161875"/>
                  </a:lnTo>
                  <a:lnTo>
                    <a:pt x="87140" y="158738"/>
                  </a:lnTo>
                  <a:close/>
                </a:path>
                <a:path w="18310860" h="10526395">
                  <a:moveTo>
                    <a:pt x="47991" y="80582"/>
                  </a:moveTo>
                  <a:lnTo>
                    <a:pt x="44325" y="79018"/>
                  </a:lnTo>
                  <a:lnTo>
                    <a:pt x="40854" y="80689"/>
                  </a:lnTo>
                  <a:lnTo>
                    <a:pt x="37717" y="82502"/>
                  </a:lnTo>
                  <a:lnTo>
                    <a:pt x="36153" y="86168"/>
                  </a:lnTo>
                  <a:lnTo>
                    <a:pt x="37824" y="89639"/>
                  </a:lnTo>
                  <a:lnTo>
                    <a:pt x="40020" y="93728"/>
                  </a:lnTo>
                  <a:lnTo>
                    <a:pt x="40451" y="95487"/>
                  </a:lnTo>
                  <a:lnTo>
                    <a:pt x="43309" y="97100"/>
                  </a:lnTo>
                  <a:lnTo>
                    <a:pt x="43451" y="96766"/>
                  </a:lnTo>
                  <a:lnTo>
                    <a:pt x="45118" y="97477"/>
                  </a:lnTo>
                  <a:lnTo>
                    <a:pt x="47068" y="97523"/>
                  </a:lnTo>
                  <a:lnTo>
                    <a:pt x="48970" y="96758"/>
                  </a:lnTo>
                  <a:lnTo>
                    <a:pt x="52108" y="94944"/>
                  </a:lnTo>
                  <a:lnTo>
                    <a:pt x="53671" y="91278"/>
                  </a:lnTo>
                  <a:lnTo>
                    <a:pt x="52001" y="87807"/>
                  </a:lnTo>
                  <a:lnTo>
                    <a:pt x="49804" y="83719"/>
                  </a:lnTo>
                  <a:lnTo>
                    <a:pt x="47991" y="80582"/>
                  </a:lnTo>
                  <a:close/>
                </a:path>
                <a:path w="18310860" h="10526395">
                  <a:moveTo>
                    <a:pt x="12504" y="1230"/>
                  </a:moveTo>
                  <a:lnTo>
                    <a:pt x="8695" y="0"/>
                  </a:lnTo>
                  <a:lnTo>
                    <a:pt x="1372" y="2391"/>
                  </a:lnTo>
                  <a:lnTo>
                    <a:pt x="343" y="5497"/>
                  </a:lnTo>
                  <a:lnTo>
                    <a:pt x="0" y="6532"/>
                  </a:lnTo>
                  <a:lnTo>
                    <a:pt x="3058" y="14140"/>
                  </a:lnTo>
                  <a:lnTo>
                    <a:pt x="3964" y="15709"/>
                  </a:lnTo>
                  <a:lnTo>
                    <a:pt x="6680" y="17654"/>
                  </a:lnTo>
                  <a:lnTo>
                    <a:pt x="6538" y="17987"/>
                  </a:lnTo>
                  <a:lnTo>
                    <a:pt x="7871" y="18556"/>
                  </a:lnTo>
                  <a:lnTo>
                    <a:pt x="9821" y="18601"/>
                  </a:lnTo>
                  <a:lnTo>
                    <a:pt x="11723" y="17836"/>
                  </a:lnTo>
                  <a:lnTo>
                    <a:pt x="15385" y="16641"/>
                  </a:lnTo>
                  <a:lnTo>
                    <a:pt x="16415" y="13534"/>
                  </a:lnTo>
                  <a:lnTo>
                    <a:pt x="16758" y="12499"/>
                  </a:lnTo>
                  <a:lnTo>
                    <a:pt x="13700" y="4891"/>
                  </a:lnTo>
                  <a:lnTo>
                    <a:pt x="12504" y="1230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64971" y="7021"/>
              <a:ext cx="18385155" cy="10630535"/>
            </a:xfrm>
            <a:custGeom>
              <a:avLst/>
              <a:gdLst/>
              <a:ahLst/>
              <a:cxnLst/>
              <a:rect l="l" t="t" r="r" b="b"/>
              <a:pathLst>
                <a:path w="18385155" h="10630535">
                  <a:moveTo>
                    <a:pt x="16940476" y="10294566"/>
                  </a:moveTo>
                  <a:lnTo>
                    <a:pt x="16929810" y="10290016"/>
                  </a:lnTo>
                  <a:lnTo>
                    <a:pt x="16926007" y="10291546"/>
                  </a:lnTo>
                  <a:lnTo>
                    <a:pt x="16923163" y="10298211"/>
                  </a:lnTo>
                  <a:lnTo>
                    <a:pt x="16924692" y="10302016"/>
                  </a:lnTo>
                  <a:lnTo>
                    <a:pt x="16935357" y="10306565"/>
                  </a:lnTo>
                  <a:lnTo>
                    <a:pt x="16939161" y="10305035"/>
                  </a:lnTo>
                  <a:lnTo>
                    <a:pt x="16942004" y="10298370"/>
                  </a:lnTo>
                  <a:lnTo>
                    <a:pt x="16940476" y="10294566"/>
                  </a:lnTo>
                  <a:close/>
                </a:path>
                <a:path w="18385155" h="10630535">
                  <a:moveTo>
                    <a:pt x="16860101" y="10259493"/>
                  </a:moveTo>
                  <a:lnTo>
                    <a:pt x="16849435" y="10254943"/>
                  </a:lnTo>
                  <a:lnTo>
                    <a:pt x="16845631" y="10256472"/>
                  </a:lnTo>
                  <a:lnTo>
                    <a:pt x="16842788" y="10263138"/>
                  </a:lnTo>
                  <a:lnTo>
                    <a:pt x="16844317" y="10266942"/>
                  </a:lnTo>
                  <a:lnTo>
                    <a:pt x="16854983" y="10271492"/>
                  </a:lnTo>
                  <a:lnTo>
                    <a:pt x="16858786" y="10269962"/>
                  </a:lnTo>
                  <a:lnTo>
                    <a:pt x="16861630" y="10263296"/>
                  </a:lnTo>
                  <a:lnTo>
                    <a:pt x="16860101" y="10259493"/>
                  </a:lnTo>
                  <a:close/>
                </a:path>
                <a:path w="18385155" h="10630535">
                  <a:moveTo>
                    <a:pt x="17020897" y="10327689"/>
                  </a:moveTo>
                  <a:lnTo>
                    <a:pt x="17010565" y="10323282"/>
                  </a:lnTo>
                  <a:lnTo>
                    <a:pt x="17006759" y="10324810"/>
                  </a:lnTo>
                  <a:lnTo>
                    <a:pt x="17004058" y="10331143"/>
                  </a:lnTo>
                  <a:lnTo>
                    <a:pt x="17005588" y="10334947"/>
                  </a:lnTo>
                  <a:lnTo>
                    <a:pt x="17015921" y="10339355"/>
                  </a:lnTo>
                  <a:lnTo>
                    <a:pt x="17019724" y="10337826"/>
                  </a:lnTo>
                  <a:lnTo>
                    <a:pt x="17022425" y="10331493"/>
                  </a:lnTo>
                  <a:lnTo>
                    <a:pt x="17020897" y="10327689"/>
                  </a:lnTo>
                  <a:close/>
                </a:path>
                <a:path w="18385155" h="10630535">
                  <a:moveTo>
                    <a:pt x="16780818" y="10223703"/>
                  </a:moveTo>
                  <a:lnTo>
                    <a:pt x="16770485" y="10219296"/>
                  </a:lnTo>
                  <a:lnTo>
                    <a:pt x="16766491" y="10220349"/>
                  </a:lnTo>
                  <a:lnTo>
                    <a:pt x="16764718" y="10224321"/>
                  </a:lnTo>
                  <a:lnTo>
                    <a:pt x="16763314" y="10226873"/>
                  </a:lnTo>
                  <a:lnTo>
                    <a:pt x="16764700" y="10231010"/>
                  </a:lnTo>
                  <a:lnTo>
                    <a:pt x="16775366" y="10235560"/>
                  </a:lnTo>
                  <a:lnTo>
                    <a:pt x="16779029" y="10234365"/>
                  </a:lnTo>
                  <a:lnTo>
                    <a:pt x="16780802" y="10230394"/>
                  </a:lnTo>
                  <a:lnTo>
                    <a:pt x="16782206" y="10227841"/>
                  </a:lnTo>
                  <a:lnTo>
                    <a:pt x="16780818" y="10223703"/>
                  </a:lnTo>
                  <a:close/>
                </a:path>
                <a:path w="18385155" h="10630535">
                  <a:moveTo>
                    <a:pt x="17102836" y="10359096"/>
                  </a:moveTo>
                  <a:lnTo>
                    <a:pt x="17095504" y="10355968"/>
                  </a:lnTo>
                  <a:lnTo>
                    <a:pt x="17092028" y="10354880"/>
                  </a:lnTo>
                  <a:lnTo>
                    <a:pt x="17088558" y="10356551"/>
                  </a:lnTo>
                  <a:lnTo>
                    <a:pt x="17087136" y="10359884"/>
                  </a:lnTo>
                  <a:lnTo>
                    <a:pt x="17086374" y="10362317"/>
                  </a:lnTo>
                  <a:lnTo>
                    <a:pt x="17086048" y="10363359"/>
                  </a:lnTo>
                  <a:lnTo>
                    <a:pt x="17087718" y="10366830"/>
                  </a:lnTo>
                  <a:lnTo>
                    <a:pt x="17090719" y="10368110"/>
                  </a:lnTo>
                  <a:lnTo>
                    <a:pt x="17091194" y="10367918"/>
                  </a:lnTo>
                  <a:lnTo>
                    <a:pt x="17095194" y="10369624"/>
                  </a:lnTo>
                  <a:lnTo>
                    <a:pt x="17104507" y="10362566"/>
                  </a:lnTo>
                  <a:lnTo>
                    <a:pt x="17102836" y="10359096"/>
                  </a:lnTo>
                  <a:close/>
                </a:path>
                <a:path w="18385155" h="10630535">
                  <a:moveTo>
                    <a:pt x="16698580" y="10184684"/>
                  </a:moveTo>
                  <a:lnTo>
                    <a:pt x="16691248" y="10181556"/>
                  </a:lnTo>
                  <a:lnTo>
                    <a:pt x="16687252" y="10182610"/>
                  </a:lnTo>
                  <a:lnTo>
                    <a:pt x="16684409" y="10189276"/>
                  </a:lnTo>
                  <a:lnTo>
                    <a:pt x="16685604" y="10192937"/>
                  </a:lnTo>
                  <a:lnTo>
                    <a:pt x="16688795" y="10194693"/>
                  </a:lnTo>
                  <a:lnTo>
                    <a:pt x="16696460" y="10197963"/>
                  </a:lnTo>
                  <a:lnTo>
                    <a:pt x="16700123" y="10196767"/>
                  </a:lnTo>
                  <a:lnTo>
                    <a:pt x="16702967" y="10190100"/>
                  </a:lnTo>
                  <a:lnTo>
                    <a:pt x="16701771" y="10186439"/>
                  </a:lnTo>
                  <a:lnTo>
                    <a:pt x="16698580" y="10184684"/>
                  </a:lnTo>
                  <a:close/>
                </a:path>
                <a:path w="18385155" h="10630535">
                  <a:moveTo>
                    <a:pt x="17185012" y="10389028"/>
                  </a:moveTo>
                  <a:lnTo>
                    <a:pt x="17181537" y="10387940"/>
                  </a:lnTo>
                  <a:lnTo>
                    <a:pt x="17177536" y="10386233"/>
                  </a:lnTo>
                  <a:lnTo>
                    <a:pt x="17174060" y="10385144"/>
                  </a:lnTo>
                  <a:lnTo>
                    <a:pt x="17170590" y="10386815"/>
                  </a:lnTo>
                  <a:lnTo>
                    <a:pt x="17169168" y="10390148"/>
                  </a:lnTo>
                  <a:lnTo>
                    <a:pt x="17168406" y="10392582"/>
                  </a:lnTo>
                  <a:lnTo>
                    <a:pt x="17168079" y="10393624"/>
                  </a:lnTo>
                  <a:lnTo>
                    <a:pt x="17169751" y="10397095"/>
                  </a:lnTo>
                  <a:lnTo>
                    <a:pt x="17172750" y="10398374"/>
                  </a:lnTo>
                  <a:lnTo>
                    <a:pt x="17172892" y="10398041"/>
                  </a:lnTo>
                  <a:lnTo>
                    <a:pt x="17177225" y="10399889"/>
                  </a:lnTo>
                  <a:lnTo>
                    <a:pt x="17180701" y="10400978"/>
                  </a:lnTo>
                  <a:lnTo>
                    <a:pt x="17184171" y="10399307"/>
                  </a:lnTo>
                  <a:lnTo>
                    <a:pt x="17185593" y="10395973"/>
                  </a:lnTo>
                  <a:lnTo>
                    <a:pt x="17186355" y="10393540"/>
                  </a:lnTo>
                  <a:lnTo>
                    <a:pt x="17186681" y="10392498"/>
                  </a:lnTo>
                  <a:lnTo>
                    <a:pt x="17185012" y="10389028"/>
                  </a:lnTo>
                  <a:close/>
                </a:path>
                <a:path w="18385155" h="10630535">
                  <a:moveTo>
                    <a:pt x="16619911" y="10145611"/>
                  </a:moveTo>
                  <a:lnTo>
                    <a:pt x="16612578" y="10142483"/>
                  </a:lnTo>
                  <a:lnTo>
                    <a:pt x="16608584" y="10143537"/>
                  </a:lnTo>
                  <a:lnTo>
                    <a:pt x="16605740" y="10150203"/>
                  </a:lnTo>
                  <a:lnTo>
                    <a:pt x="16606793" y="10154198"/>
                  </a:lnTo>
                  <a:lnTo>
                    <a:pt x="16609983" y="10155953"/>
                  </a:lnTo>
                  <a:lnTo>
                    <a:pt x="16617650" y="10159223"/>
                  </a:lnTo>
                  <a:lnTo>
                    <a:pt x="16621453" y="10157694"/>
                  </a:lnTo>
                  <a:lnTo>
                    <a:pt x="16624155" y="10151361"/>
                  </a:lnTo>
                  <a:lnTo>
                    <a:pt x="16623101" y="10147366"/>
                  </a:lnTo>
                  <a:lnTo>
                    <a:pt x="16619911" y="10145611"/>
                  </a:lnTo>
                  <a:close/>
                </a:path>
                <a:path w="18385155" h="10630535">
                  <a:moveTo>
                    <a:pt x="17267563" y="10417151"/>
                  </a:moveTo>
                  <a:lnTo>
                    <a:pt x="17263946" y="10416395"/>
                  </a:lnTo>
                  <a:lnTo>
                    <a:pt x="17259947" y="10414689"/>
                  </a:lnTo>
                  <a:lnTo>
                    <a:pt x="17256471" y="10413601"/>
                  </a:lnTo>
                  <a:lnTo>
                    <a:pt x="17253334" y="10415415"/>
                  </a:lnTo>
                  <a:lnTo>
                    <a:pt x="17251913" y="10418748"/>
                  </a:lnTo>
                  <a:lnTo>
                    <a:pt x="17251282" y="10420842"/>
                  </a:lnTo>
                  <a:lnTo>
                    <a:pt x="17250967" y="10421890"/>
                  </a:lnTo>
                  <a:lnTo>
                    <a:pt x="17252638" y="10425361"/>
                  </a:lnTo>
                  <a:lnTo>
                    <a:pt x="17255971" y="10426782"/>
                  </a:lnTo>
                  <a:lnTo>
                    <a:pt x="17256113" y="10426448"/>
                  </a:lnTo>
                  <a:lnTo>
                    <a:pt x="17260113" y="10428154"/>
                  </a:lnTo>
                  <a:lnTo>
                    <a:pt x="17263589" y="10429243"/>
                  </a:lnTo>
                  <a:lnTo>
                    <a:pt x="17266725" y="10427429"/>
                  </a:lnTo>
                  <a:lnTo>
                    <a:pt x="17268147" y="10424096"/>
                  </a:lnTo>
                  <a:lnTo>
                    <a:pt x="17269235" y="10420621"/>
                  </a:lnTo>
                  <a:lnTo>
                    <a:pt x="17267563" y="10417151"/>
                  </a:lnTo>
                  <a:close/>
                </a:path>
                <a:path w="18385155" h="10630535">
                  <a:moveTo>
                    <a:pt x="16535144" y="10102361"/>
                  </a:moveTo>
                  <a:lnTo>
                    <a:pt x="16531148" y="10103414"/>
                  </a:lnTo>
                  <a:lnTo>
                    <a:pt x="16529727" y="10106747"/>
                  </a:lnTo>
                  <a:lnTo>
                    <a:pt x="16527971" y="10109938"/>
                  </a:lnTo>
                  <a:lnTo>
                    <a:pt x="16529167" y="10113599"/>
                  </a:lnTo>
                  <a:lnTo>
                    <a:pt x="16532215" y="10115688"/>
                  </a:lnTo>
                  <a:lnTo>
                    <a:pt x="16539548" y="10118816"/>
                  </a:lnTo>
                  <a:lnTo>
                    <a:pt x="16543542" y="10117762"/>
                  </a:lnTo>
                  <a:lnTo>
                    <a:pt x="16544822" y="10114762"/>
                  </a:lnTo>
                  <a:lnTo>
                    <a:pt x="16546577" y="10111571"/>
                  </a:lnTo>
                  <a:lnTo>
                    <a:pt x="16545383" y="10107910"/>
                  </a:lnTo>
                  <a:lnTo>
                    <a:pt x="16542334" y="10105822"/>
                  </a:lnTo>
                  <a:lnTo>
                    <a:pt x="16538334" y="10104116"/>
                  </a:lnTo>
                  <a:lnTo>
                    <a:pt x="16535144" y="10102361"/>
                  </a:lnTo>
                  <a:close/>
                </a:path>
                <a:path w="18385155" h="10630535">
                  <a:moveTo>
                    <a:pt x="17350828" y="10443608"/>
                  </a:moveTo>
                  <a:lnTo>
                    <a:pt x="17347210" y="10442852"/>
                  </a:lnTo>
                  <a:lnTo>
                    <a:pt x="17343211" y="10441146"/>
                  </a:lnTo>
                  <a:lnTo>
                    <a:pt x="17339736" y="10440058"/>
                  </a:lnTo>
                  <a:lnTo>
                    <a:pt x="17336121" y="10442062"/>
                  </a:lnTo>
                  <a:lnTo>
                    <a:pt x="17335033" y="10445537"/>
                  </a:lnTo>
                  <a:lnTo>
                    <a:pt x="17334087" y="10448679"/>
                  </a:lnTo>
                  <a:lnTo>
                    <a:pt x="17335757" y="10452149"/>
                  </a:lnTo>
                  <a:lnTo>
                    <a:pt x="17339091" y="10453571"/>
                  </a:lnTo>
                  <a:lnTo>
                    <a:pt x="17339567" y="10453380"/>
                  </a:lnTo>
                  <a:lnTo>
                    <a:pt x="17343567" y="10455087"/>
                  </a:lnTo>
                  <a:lnTo>
                    <a:pt x="17347042" y="10456175"/>
                  </a:lnTo>
                  <a:lnTo>
                    <a:pt x="17350656" y="10454171"/>
                  </a:lnTo>
                  <a:lnTo>
                    <a:pt x="17352833" y="10447220"/>
                  </a:lnTo>
                  <a:lnTo>
                    <a:pt x="17350828" y="10443608"/>
                  </a:lnTo>
                  <a:close/>
                </a:path>
                <a:path w="18385155" h="10630535">
                  <a:moveTo>
                    <a:pt x="16458087" y="10060430"/>
                  </a:moveTo>
                  <a:lnTo>
                    <a:pt x="16453759" y="10061342"/>
                  </a:lnTo>
                  <a:lnTo>
                    <a:pt x="16452338" y="10064675"/>
                  </a:lnTo>
                  <a:lnTo>
                    <a:pt x="16450582" y="10067866"/>
                  </a:lnTo>
                  <a:lnTo>
                    <a:pt x="16451634" y="10071859"/>
                  </a:lnTo>
                  <a:lnTo>
                    <a:pt x="16454684" y="10073948"/>
                  </a:lnTo>
                  <a:lnTo>
                    <a:pt x="16462017" y="10077076"/>
                  </a:lnTo>
                  <a:lnTo>
                    <a:pt x="16466011" y="10076023"/>
                  </a:lnTo>
                  <a:lnTo>
                    <a:pt x="16467291" y="10073023"/>
                  </a:lnTo>
                  <a:lnTo>
                    <a:pt x="16469046" y="10069832"/>
                  </a:lnTo>
                  <a:lnTo>
                    <a:pt x="16467993" y="10065838"/>
                  </a:lnTo>
                  <a:lnTo>
                    <a:pt x="16464945" y="10063749"/>
                  </a:lnTo>
                  <a:lnTo>
                    <a:pt x="16460945" y="10062043"/>
                  </a:lnTo>
                  <a:lnTo>
                    <a:pt x="16458087" y="10060430"/>
                  </a:lnTo>
                  <a:close/>
                </a:path>
                <a:path w="18385155" h="10630535">
                  <a:moveTo>
                    <a:pt x="17434610" y="10467922"/>
                  </a:moveTo>
                  <a:lnTo>
                    <a:pt x="17431134" y="10466833"/>
                  </a:lnTo>
                  <a:lnTo>
                    <a:pt x="17426850" y="10465794"/>
                  </a:lnTo>
                  <a:lnTo>
                    <a:pt x="17423709" y="10464848"/>
                  </a:lnTo>
                  <a:lnTo>
                    <a:pt x="17420097" y="10466852"/>
                  </a:lnTo>
                  <a:lnTo>
                    <a:pt x="17419009" y="10470327"/>
                  </a:lnTo>
                  <a:lnTo>
                    <a:pt x="17418396" y="10473612"/>
                  </a:lnTo>
                  <a:lnTo>
                    <a:pt x="17419733" y="10476940"/>
                  </a:lnTo>
                  <a:lnTo>
                    <a:pt x="17422733" y="10478220"/>
                  </a:lnTo>
                  <a:lnTo>
                    <a:pt x="17422876" y="10477886"/>
                  </a:lnTo>
                  <a:lnTo>
                    <a:pt x="17423542" y="10478171"/>
                  </a:lnTo>
                  <a:lnTo>
                    <a:pt x="17427826" y="10479210"/>
                  </a:lnTo>
                  <a:lnTo>
                    <a:pt x="17430969" y="10480156"/>
                  </a:lnTo>
                  <a:lnTo>
                    <a:pt x="17434580" y="10478151"/>
                  </a:lnTo>
                  <a:lnTo>
                    <a:pt x="17435668" y="10474676"/>
                  </a:lnTo>
                  <a:lnTo>
                    <a:pt x="17436614" y="10471534"/>
                  </a:lnTo>
                  <a:lnTo>
                    <a:pt x="17434610" y="10467922"/>
                  </a:lnTo>
                  <a:close/>
                </a:path>
                <a:path w="18385155" h="10630535">
                  <a:moveTo>
                    <a:pt x="16381648" y="10017975"/>
                  </a:moveTo>
                  <a:lnTo>
                    <a:pt x="16377653" y="10019028"/>
                  </a:lnTo>
                  <a:lnTo>
                    <a:pt x="16374142" y="10025410"/>
                  </a:lnTo>
                  <a:lnTo>
                    <a:pt x="16375196" y="10029405"/>
                  </a:lnTo>
                  <a:lnTo>
                    <a:pt x="16378246" y="10031493"/>
                  </a:lnTo>
                  <a:lnTo>
                    <a:pt x="16385910" y="10034763"/>
                  </a:lnTo>
                  <a:lnTo>
                    <a:pt x="16389572" y="10033568"/>
                  </a:lnTo>
                  <a:lnTo>
                    <a:pt x="16391184" y="10030710"/>
                  </a:lnTo>
                  <a:lnTo>
                    <a:pt x="16392939" y="10027519"/>
                  </a:lnTo>
                  <a:lnTo>
                    <a:pt x="16391887" y="10023524"/>
                  </a:lnTo>
                  <a:lnTo>
                    <a:pt x="16388838" y="10021436"/>
                  </a:lnTo>
                  <a:lnTo>
                    <a:pt x="16384839" y="10019730"/>
                  </a:lnTo>
                  <a:lnTo>
                    <a:pt x="16381648" y="10017975"/>
                  </a:lnTo>
                  <a:close/>
                </a:path>
                <a:path w="18385155" h="10630535">
                  <a:moveTo>
                    <a:pt x="16306252" y="9973995"/>
                  </a:moveTo>
                  <a:lnTo>
                    <a:pt x="16302257" y="9975048"/>
                  </a:lnTo>
                  <a:lnTo>
                    <a:pt x="16301028" y="9977282"/>
                  </a:lnTo>
                  <a:lnTo>
                    <a:pt x="16300502" y="9978239"/>
                  </a:lnTo>
                  <a:lnTo>
                    <a:pt x="16298413" y="9981287"/>
                  </a:lnTo>
                  <a:lnTo>
                    <a:pt x="16299468" y="9985283"/>
                  </a:lnTo>
                  <a:lnTo>
                    <a:pt x="16302659" y="9987038"/>
                  </a:lnTo>
                  <a:lnTo>
                    <a:pt x="16306374" y="9989411"/>
                  </a:lnTo>
                  <a:lnTo>
                    <a:pt x="16307041" y="9989696"/>
                  </a:lnTo>
                  <a:lnTo>
                    <a:pt x="16306899" y="9990029"/>
                  </a:lnTo>
                  <a:lnTo>
                    <a:pt x="16309899" y="9991308"/>
                  </a:lnTo>
                  <a:lnTo>
                    <a:pt x="16313561" y="9990113"/>
                  </a:lnTo>
                  <a:lnTo>
                    <a:pt x="16314635" y="9988207"/>
                  </a:lnTo>
                  <a:lnTo>
                    <a:pt x="16315172" y="9987255"/>
                  </a:lnTo>
                  <a:lnTo>
                    <a:pt x="16317261" y="9984206"/>
                  </a:lnTo>
                  <a:lnTo>
                    <a:pt x="16316207" y="9980211"/>
                  </a:lnTo>
                  <a:lnTo>
                    <a:pt x="16313017" y="9978456"/>
                  </a:lnTo>
                  <a:lnTo>
                    <a:pt x="16309301" y="9976083"/>
                  </a:lnTo>
                  <a:lnTo>
                    <a:pt x="16306252" y="9973995"/>
                  </a:lnTo>
                  <a:close/>
                </a:path>
                <a:path w="18385155" h="10630535">
                  <a:moveTo>
                    <a:pt x="17519153" y="10491378"/>
                  </a:moveTo>
                  <a:lnTo>
                    <a:pt x="17515678" y="10490290"/>
                  </a:lnTo>
                  <a:lnTo>
                    <a:pt x="17511395" y="10489251"/>
                  </a:lnTo>
                  <a:lnTo>
                    <a:pt x="17507919" y="10488162"/>
                  </a:lnTo>
                  <a:lnTo>
                    <a:pt x="17504639" y="10490309"/>
                  </a:lnTo>
                  <a:lnTo>
                    <a:pt x="17503551" y="10493784"/>
                  </a:lnTo>
                  <a:lnTo>
                    <a:pt x="17502938" y="10497068"/>
                  </a:lnTo>
                  <a:lnTo>
                    <a:pt x="17504419" y="10500064"/>
                  </a:lnTo>
                  <a:lnTo>
                    <a:pt x="17508084" y="10501627"/>
                  </a:lnTo>
                  <a:lnTo>
                    <a:pt x="17512368" y="10502666"/>
                  </a:lnTo>
                  <a:lnTo>
                    <a:pt x="17515844" y="10503755"/>
                  </a:lnTo>
                  <a:lnTo>
                    <a:pt x="17519124" y="10501609"/>
                  </a:lnTo>
                  <a:lnTo>
                    <a:pt x="17521300" y="10494658"/>
                  </a:lnTo>
                  <a:lnTo>
                    <a:pt x="17519153" y="10491378"/>
                  </a:lnTo>
                  <a:close/>
                </a:path>
                <a:path w="18385155" h="10630535">
                  <a:moveTo>
                    <a:pt x="16230476" y="9929065"/>
                  </a:moveTo>
                  <a:lnTo>
                    <a:pt x="16226481" y="9930118"/>
                  </a:lnTo>
                  <a:lnTo>
                    <a:pt x="16223497" y="9935542"/>
                  </a:lnTo>
                  <a:lnTo>
                    <a:pt x="16222970" y="9936500"/>
                  </a:lnTo>
                  <a:lnTo>
                    <a:pt x="16223690" y="9940352"/>
                  </a:lnTo>
                  <a:lnTo>
                    <a:pt x="16226880" y="9942107"/>
                  </a:lnTo>
                  <a:lnTo>
                    <a:pt x="16230598" y="9944480"/>
                  </a:lnTo>
                  <a:lnTo>
                    <a:pt x="16234263" y="9946044"/>
                  </a:lnTo>
                  <a:lnTo>
                    <a:pt x="16237782" y="9945182"/>
                  </a:lnTo>
                  <a:lnTo>
                    <a:pt x="16238858" y="9943277"/>
                  </a:lnTo>
                  <a:lnTo>
                    <a:pt x="16241149" y="9939133"/>
                  </a:lnTo>
                  <a:lnTo>
                    <a:pt x="16240431" y="9935281"/>
                  </a:lnTo>
                  <a:lnTo>
                    <a:pt x="16237239" y="9933526"/>
                  </a:lnTo>
                  <a:lnTo>
                    <a:pt x="16233525" y="9931153"/>
                  </a:lnTo>
                  <a:lnTo>
                    <a:pt x="16230476" y="9929065"/>
                  </a:lnTo>
                  <a:close/>
                </a:path>
                <a:path w="18385155" h="10630535">
                  <a:moveTo>
                    <a:pt x="17604168" y="10511885"/>
                  </a:moveTo>
                  <a:lnTo>
                    <a:pt x="17600550" y="10511129"/>
                  </a:lnTo>
                  <a:lnTo>
                    <a:pt x="17596266" y="10510090"/>
                  </a:lnTo>
                  <a:lnTo>
                    <a:pt x="17592650" y="10509335"/>
                  </a:lnTo>
                  <a:lnTo>
                    <a:pt x="17589035" y="10511339"/>
                  </a:lnTo>
                  <a:lnTo>
                    <a:pt x="17588280" y="10514957"/>
                  </a:lnTo>
                  <a:lnTo>
                    <a:pt x="17587667" y="10518240"/>
                  </a:lnTo>
                  <a:lnTo>
                    <a:pt x="17589148" y="10521235"/>
                  </a:lnTo>
                  <a:lnTo>
                    <a:pt x="17593148" y="10522942"/>
                  </a:lnTo>
                  <a:lnTo>
                    <a:pt x="17597432" y="10523981"/>
                  </a:lnTo>
                  <a:lnTo>
                    <a:pt x="17601049" y="10524737"/>
                  </a:lnTo>
                  <a:lnTo>
                    <a:pt x="17604663" y="10522733"/>
                  </a:lnTo>
                  <a:lnTo>
                    <a:pt x="17606173" y="10515498"/>
                  </a:lnTo>
                  <a:lnTo>
                    <a:pt x="17604168" y="10511885"/>
                  </a:lnTo>
                  <a:close/>
                </a:path>
                <a:path w="18385155" h="10630535">
                  <a:moveTo>
                    <a:pt x="16156125" y="9883560"/>
                  </a:moveTo>
                  <a:lnTo>
                    <a:pt x="16151797" y="9884472"/>
                  </a:lnTo>
                  <a:lnTo>
                    <a:pt x="16148571" y="9890188"/>
                  </a:lnTo>
                  <a:lnTo>
                    <a:pt x="16149292" y="9894040"/>
                  </a:lnTo>
                  <a:lnTo>
                    <a:pt x="16152340" y="9896128"/>
                  </a:lnTo>
                  <a:lnTo>
                    <a:pt x="16156056" y="9898501"/>
                  </a:lnTo>
                  <a:lnTo>
                    <a:pt x="16159721" y="9900065"/>
                  </a:lnTo>
                  <a:lnTo>
                    <a:pt x="16163242" y="9899203"/>
                  </a:lnTo>
                  <a:lnTo>
                    <a:pt x="16166468" y="9893488"/>
                  </a:lnTo>
                  <a:lnTo>
                    <a:pt x="16165746" y="9889635"/>
                  </a:lnTo>
                  <a:lnTo>
                    <a:pt x="16162698" y="9887546"/>
                  </a:lnTo>
                  <a:lnTo>
                    <a:pt x="16158983" y="9885174"/>
                  </a:lnTo>
                  <a:lnTo>
                    <a:pt x="16156125" y="9883560"/>
                  </a:lnTo>
                  <a:close/>
                </a:path>
                <a:path w="18385155" h="10630535">
                  <a:moveTo>
                    <a:pt x="17689466" y="10531724"/>
                  </a:moveTo>
                  <a:lnTo>
                    <a:pt x="17685848" y="10530969"/>
                  </a:lnTo>
                  <a:lnTo>
                    <a:pt x="17681566" y="10529930"/>
                  </a:lnTo>
                  <a:lnTo>
                    <a:pt x="17677948" y="10529174"/>
                  </a:lnTo>
                  <a:lnTo>
                    <a:pt x="17674668" y="10531321"/>
                  </a:lnTo>
                  <a:lnTo>
                    <a:pt x="17673913" y="10534938"/>
                  </a:lnTo>
                  <a:lnTo>
                    <a:pt x="17673109" y="10537747"/>
                  </a:lnTo>
                  <a:lnTo>
                    <a:pt x="17674920" y="10540883"/>
                  </a:lnTo>
                  <a:lnTo>
                    <a:pt x="17678923" y="10542591"/>
                  </a:lnTo>
                  <a:lnTo>
                    <a:pt x="17683205" y="10543630"/>
                  </a:lnTo>
                  <a:lnTo>
                    <a:pt x="17686824" y="10544385"/>
                  </a:lnTo>
                  <a:lnTo>
                    <a:pt x="17690104" y="10542239"/>
                  </a:lnTo>
                  <a:lnTo>
                    <a:pt x="17691614" y="10535004"/>
                  </a:lnTo>
                  <a:lnTo>
                    <a:pt x="17689466" y="10531724"/>
                  </a:lnTo>
                  <a:close/>
                </a:path>
                <a:path w="18385155" h="10630535">
                  <a:moveTo>
                    <a:pt x="16082485" y="9836390"/>
                  </a:moveTo>
                  <a:lnTo>
                    <a:pt x="16078632" y="9837110"/>
                  </a:lnTo>
                  <a:lnTo>
                    <a:pt x="16076543" y="9840159"/>
                  </a:lnTo>
                  <a:lnTo>
                    <a:pt x="16075139" y="9842711"/>
                  </a:lnTo>
                  <a:lnTo>
                    <a:pt x="16074788" y="9843350"/>
                  </a:lnTo>
                  <a:lnTo>
                    <a:pt x="16075510" y="9847203"/>
                  </a:lnTo>
                  <a:lnTo>
                    <a:pt x="16078558" y="9849291"/>
                  </a:lnTo>
                  <a:lnTo>
                    <a:pt x="16082273" y="9851664"/>
                  </a:lnTo>
                  <a:lnTo>
                    <a:pt x="16086272" y="9853370"/>
                  </a:lnTo>
                  <a:lnTo>
                    <a:pt x="16089794" y="9852508"/>
                  </a:lnTo>
                  <a:lnTo>
                    <a:pt x="16091048" y="9850286"/>
                  </a:lnTo>
                  <a:lnTo>
                    <a:pt x="16092811" y="9847098"/>
                  </a:lnTo>
                  <a:lnTo>
                    <a:pt x="16093162" y="9846460"/>
                  </a:lnTo>
                  <a:lnTo>
                    <a:pt x="16092440" y="9842607"/>
                  </a:lnTo>
                  <a:lnTo>
                    <a:pt x="16089391" y="9840518"/>
                  </a:lnTo>
                  <a:lnTo>
                    <a:pt x="16085677" y="9838146"/>
                  </a:lnTo>
                  <a:lnTo>
                    <a:pt x="16082485" y="9836390"/>
                  </a:lnTo>
                  <a:close/>
                </a:path>
                <a:path w="18385155" h="10630535">
                  <a:moveTo>
                    <a:pt x="17775093" y="10548946"/>
                  </a:moveTo>
                  <a:lnTo>
                    <a:pt x="17771475" y="10548191"/>
                  </a:lnTo>
                  <a:lnTo>
                    <a:pt x="17767050" y="10547485"/>
                  </a:lnTo>
                  <a:lnTo>
                    <a:pt x="17763432" y="10546729"/>
                  </a:lnTo>
                  <a:lnTo>
                    <a:pt x="17760152" y="10548876"/>
                  </a:lnTo>
                  <a:lnTo>
                    <a:pt x="17759397" y="10552494"/>
                  </a:lnTo>
                  <a:lnTo>
                    <a:pt x="17758593" y="10555302"/>
                  </a:lnTo>
                  <a:lnTo>
                    <a:pt x="17760407" y="10558439"/>
                  </a:lnTo>
                  <a:lnTo>
                    <a:pt x="17764405" y="10560145"/>
                  </a:lnTo>
                  <a:lnTo>
                    <a:pt x="17768832" y="10560851"/>
                  </a:lnTo>
                  <a:lnTo>
                    <a:pt x="17772450" y="10561607"/>
                  </a:lnTo>
                  <a:lnTo>
                    <a:pt x="17775730" y="10559461"/>
                  </a:lnTo>
                  <a:lnTo>
                    <a:pt x="17777165" y="10552587"/>
                  </a:lnTo>
                  <a:lnTo>
                    <a:pt x="17777240" y="10552226"/>
                  </a:lnTo>
                  <a:lnTo>
                    <a:pt x="17775093" y="10548946"/>
                  </a:lnTo>
                  <a:close/>
                </a:path>
                <a:path w="18385155" h="10630535">
                  <a:moveTo>
                    <a:pt x="16009463" y="9788695"/>
                  </a:moveTo>
                  <a:lnTo>
                    <a:pt x="16005610" y="9789415"/>
                  </a:lnTo>
                  <a:lnTo>
                    <a:pt x="16001642" y="9795208"/>
                  </a:lnTo>
                  <a:lnTo>
                    <a:pt x="16001433" y="9795513"/>
                  </a:lnTo>
                  <a:lnTo>
                    <a:pt x="16002153" y="9799366"/>
                  </a:lnTo>
                  <a:lnTo>
                    <a:pt x="16005203" y="9801454"/>
                  </a:lnTo>
                  <a:lnTo>
                    <a:pt x="16008918" y="9803827"/>
                  </a:lnTo>
                  <a:lnTo>
                    <a:pt x="16009917" y="9804253"/>
                  </a:lnTo>
                  <a:lnTo>
                    <a:pt x="16010108" y="9804728"/>
                  </a:lnTo>
                  <a:lnTo>
                    <a:pt x="16012775" y="9805866"/>
                  </a:lnTo>
                  <a:lnTo>
                    <a:pt x="16015963" y="9804862"/>
                  </a:lnTo>
                  <a:lnTo>
                    <a:pt x="16017692" y="9802448"/>
                  </a:lnTo>
                  <a:lnTo>
                    <a:pt x="16019996" y="9799098"/>
                  </a:lnTo>
                  <a:lnTo>
                    <a:pt x="16019276" y="9795245"/>
                  </a:lnTo>
                  <a:lnTo>
                    <a:pt x="16016228" y="9793156"/>
                  </a:lnTo>
                  <a:lnTo>
                    <a:pt x="16012513" y="9790784"/>
                  </a:lnTo>
                  <a:lnTo>
                    <a:pt x="16009463" y="9788695"/>
                  </a:lnTo>
                  <a:close/>
                </a:path>
                <a:path w="18385155" h="10630535">
                  <a:moveTo>
                    <a:pt x="17861099" y="10564360"/>
                  </a:moveTo>
                  <a:lnTo>
                    <a:pt x="17857481" y="10563604"/>
                  </a:lnTo>
                  <a:lnTo>
                    <a:pt x="17853052" y="10562897"/>
                  </a:lnTo>
                  <a:lnTo>
                    <a:pt x="17849770" y="10562284"/>
                  </a:lnTo>
                  <a:lnTo>
                    <a:pt x="17846492" y="10564432"/>
                  </a:lnTo>
                  <a:lnTo>
                    <a:pt x="17845813" y="10567688"/>
                  </a:lnTo>
                  <a:lnTo>
                    <a:pt x="17845192" y="10570969"/>
                  </a:lnTo>
                  <a:lnTo>
                    <a:pt x="17845124" y="10571334"/>
                  </a:lnTo>
                  <a:lnTo>
                    <a:pt x="17846745" y="10573994"/>
                  </a:lnTo>
                  <a:lnTo>
                    <a:pt x="17849412" y="10575132"/>
                  </a:lnTo>
                  <a:lnTo>
                    <a:pt x="17849554" y="10574799"/>
                  </a:lnTo>
                  <a:lnTo>
                    <a:pt x="17850885" y="10575367"/>
                  </a:lnTo>
                  <a:lnTo>
                    <a:pt x="17855312" y="10576073"/>
                  </a:lnTo>
                  <a:lnTo>
                    <a:pt x="17858597" y="10576687"/>
                  </a:lnTo>
                  <a:lnTo>
                    <a:pt x="17861877" y="10574540"/>
                  </a:lnTo>
                  <a:lnTo>
                    <a:pt x="17862556" y="10571284"/>
                  </a:lnTo>
                  <a:lnTo>
                    <a:pt x="17863176" y="10568003"/>
                  </a:lnTo>
                  <a:lnTo>
                    <a:pt x="17863244" y="10567638"/>
                  </a:lnTo>
                  <a:lnTo>
                    <a:pt x="17861099" y="10564360"/>
                  </a:lnTo>
                  <a:close/>
                </a:path>
                <a:path w="18385155" h="10630535">
                  <a:moveTo>
                    <a:pt x="15936726" y="9740334"/>
                  </a:moveTo>
                  <a:lnTo>
                    <a:pt x="15932872" y="9741054"/>
                  </a:lnTo>
                  <a:lnTo>
                    <a:pt x="15928904" y="9746846"/>
                  </a:lnTo>
                  <a:lnTo>
                    <a:pt x="15928695" y="9747151"/>
                  </a:lnTo>
                  <a:lnTo>
                    <a:pt x="15929416" y="9751004"/>
                  </a:lnTo>
                  <a:lnTo>
                    <a:pt x="15932465" y="9753093"/>
                  </a:lnTo>
                  <a:lnTo>
                    <a:pt x="15936180" y="9755466"/>
                  </a:lnTo>
                  <a:lnTo>
                    <a:pt x="15940179" y="9757172"/>
                  </a:lnTo>
                  <a:lnTo>
                    <a:pt x="15943366" y="9756167"/>
                  </a:lnTo>
                  <a:lnTo>
                    <a:pt x="15944945" y="9754083"/>
                  </a:lnTo>
                  <a:lnTo>
                    <a:pt x="15945170" y="9753785"/>
                  </a:lnTo>
                  <a:lnTo>
                    <a:pt x="15947259" y="9750736"/>
                  </a:lnTo>
                  <a:lnTo>
                    <a:pt x="15946538" y="9746883"/>
                  </a:lnTo>
                  <a:lnTo>
                    <a:pt x="15943490" y="9744795"/>
                  </a:lnTo>
                  <a:lnTo>
                    <a:pt x="15939775" y="9742422"/>
                  </a:lnTo>
                  <a:lnTo>
                    <a:pt x="15936726" y="9740334"/>
                  </a:lnTo>
                  <a:close/>
                </a:path>
                <a:path w="18385155" h="10630535">
                  <a:moveTo>
                    <a:pt x="15864223" y="9690497"/>
                  </a:moveTo>
                  <a:lnTo>
                    <a:pt x="15860370" y="9691217"/>
                  </a:lnTo>
                  <a:lnTo>
                    <a:pt x="15856402" y="9697009"/>
                  </a:lnTo>
                  <a:lnTo>
                    <a:pt x="15856193" y="9697314"/>
                  </a:lnTo>
                  <a:lnTo>
                    <a:pt x="15856914" y="9701168"/>
                  </a:lnTo>
                  <a:lnTo>
                    <a:pt x="15859962" y="9703256"/>
                  </a:lnTo>
                  <a:lnTo>
                    <a:pt x="15863678" y="9705629"/>
                  </a:lnTo>
                  <a:lnTo>
                    <a:pt x="15867676" y="9707334"/>
                  </a:lnTo>
                  <a:lnTo>
                    <a:pt x="15870864" y="9706330"/>
                  </a:lnTo>
                  <a:lnTo>
                    <a:pt x="15872443" y="9704246"/>
                  </a:lnTo>
                  <a:lnTo>
                    <a:pt x="15872668" y="9703948"/>
                  </a:lnTo>
                  <a:lnTo>
                    <a:pt x="15874757" y="9700900"/>
                  </a:lnTo>
                  <a:lnTo>
                    <a:pt x="15874036" y="9697047"/>
                  </a:lnTo>
                  <a:lnTo>
                    <a:pt x="15870987" y="9694958"/>
                  </a:lnTo>
                  <a:lnTo>
                    <a:pt x="15867272" y="9692585"/>
                  </a:lnTo>
                  <a:lnTo>
                    <a:pt x="15864223" y="9690497"/>
                  </a:lnTo>
                  <a:close/>
                </a:path>
                <a:path w="18385155" h="10630535">
                  <a:moveTo>
                    <a:pt x="17947621" y="10577630"/>
                  </a:moveTo>
                  <a:lnTo>
                    <a:pt x="17943863" y="10577209"/>
                  </a:lnTo>
                  <a:lnTo>
                    <a:pt x="17939434" y="10576502"/>
                  </a:lnTo>
                  <a:lnTo>
                    <a:pt x="17935676" y="10576080"/>
                  </a:lnTo>
                  <a:lnTo>
                    <a:pt x="17932729" y="10578369"/>
                  </a:lnTo>
                  <a:lnTo>
                    <a:pt x="17931974" y="10581986"/>
                  </a:lnTo>
                  <a:lnTo>
                    <a:pt x="17931562" y="10584568"/>
                  </a:lnTo>
                  <a:lnTo>
                    <a:pt x="17931503" y="10584937"/>
                  </a:lnTo>
                  <a:lnTo>
                    <a:pt x="17933126" y="10587599"/>
                  </a:lnTo>
                  <a:lnTo>
                    <a:pt x="17937460" y="10589448"/>
                  </a:lnTo>
                  <a:lnTo>
                    <a:pt x="17941887" y="10590154"/>
                  </a:lnTo>
                  <a:lnTo>
                    <a:pt x="17945645" y="10590575"/>
                  </a:lnTo>
                  <a:lnTo>
                    <a:pt x="17948925" y="10588429"/>
                  </a:lnTo>
                  <a:lnTo>
                    <a:pt x="17949768" y="10580910"/>
                  </a:lnTo>
                  <a:lnTo>
                    <a:pt x="17947621" y="10577630"/>
                  </a:lnTo>
                  <a:close/>
                </a:path>
                <a:path w="18385155" h="10630535">
                  <a:moveTo>
                    <a:pt x="15792814" y="9639945"/>
                  </a:moveTo>
                  <a:lnTo>
                    <a:pt x="15788628" y="9640523"/>
                  </a:lnTo>
                  <a:lnTo>
                    <a:pt x="15786539" y="9643571"/>
                  </a:lnTo>
                  <a:lnTo>
                    <a:pt x="15784593" y="9646287"/>
                  </a:lnTo>
                  <a:lnTo>
                    <a:pt x="15785171" y="9650472"/>
                  </a:lnTo>
                  <a:lnTo>
                    <a:pt x="15788220" y="9652561"/>
                  </a:lnTo>
                  <a:lnTo>
                    <a:pt x="15791794" y="9655267"/>
                  </a:lnTo>
                  <a:lnTo>
                    <a:pt x="15795792" y="9656973"/>
                  </a:lnTo>
                  <a:lnTo>
                    <a:pt x="15798980" y="9655969"/>
                  </a:lnTo>
                  <a:lnTo>
                    <a:pt x="15800784" y="9653587"/>
                  </a:lnTo>
                  <a:lnTo>
                    <a:pt x="15802730" y="9650871"/>
                  </a:lnTo>
                  <a:lnTo>
                    <a:pt x="15802152" y="9646685"/>
                  </a:lnTo>
                  <a:lnTo>
                    <a:pt x="15799102" y="9644597"/>
                  </a:lnTo>
                  <a:lnTo>
                    <a:pt x="15795529" y="9641891"/>
                  </a:lnTo>
                  <a:lnTo>
                    <a:pt x="15792814" y="9639945"/>
                  </a:lnTo>
                  <a:close/>
                </a:path>
                <a:path w="18385155" h="10630535">
                  <a:moveTo>
                    <a:pt x="18033716" y="10589142"/>
                  </a:moveTo>
                  <a:lnTo>
                    <a:pt x="18030289" y="10588862"/>
                  </a:lnTo>
                  <a:lnTo>
                    <a:pt x="18025862" y="10588156"/>
                  </a:lnTo>
                  <a:lnTo>
                    <a:pt x="18022437" y="10587876"/>
                  </a:lnTo>
                  <a:lnTo>
                    <a:pt x="18019015" y="10590356"/>
                  </a:lnTo>
                  <a:lnTo>
                    <a:pt x="18018736" y="10593783"/>
                  </a:lnTo>
                  <a:lnTo>
                    <a:pt x="18018265" y="10596733"/>
                  </a:lnTo>
                  <a:lnTo>
                    <a:pt x="18019886" y="10599394"/>
                  </a:lnTo>
                  <a:lnTo>
                    <a:pt x="18022553" y="10600532"/>
                  </a:lnTo>
                  <a:lnTo>
                    <a:pt x="18022695" y="10600199"/>
                  </a:lnTo>
                  <a:lnTo>
                    <a:pt x="18024361" y="10600910"/>
                  </a:lnTo>
                  <a:lnTo>
                    <a:pt x="18028786" y="10601615"/>
                  </a:lnTo>
                  <a:lnTo>
                    <a:pt x="18032213" y="10601895"/>
                  </a:lnTo>
                  <a:lnTo>
                    <a:pt x="18035635" y="10599415"/>
                  </a:lnTo>
                  <a:lnTo>
                    <a:pt x="18036194" y="10592563"/>
                  </a:lnTo>
                  <a:lnTo>
                    <a:pt x="18033716" y="10589142"/>
                  </a:lnTo>
                  <a:close/>
                </a:path>
                <a:path w="18385155" h="10630535">
                  <a:moveTo>
                    <a:pt x="15722356" y="9589010"/>
                  </a:moveTo>
                  <a:lnTo>
                    <a:pt x="15718169" y="9589587"/>
                  </a:lnTo>
                  <a:lnTo>
                    <a:pt x="15716080" y="9592636"/>
                  </a:lnTo>
                  <a:lnTo>
                    <a:pt x="15713801" y="9595209"/>
                  </a:lnTo>
                  <a:lnTo>
                    <a:pt x="15714379" y="9599395"/>
                  </a:lnTo>
                  <a:lnTo>
                    <a:pt x="15717427" y="9601483"/>
                  </a:lnTo>
                  <a:lnTo>
                    <a:pt x="15721000" y="9604190"/>
                  </a:lnTo>
                  <a:lnTo>
                    <a:pt x="15722335" y="9604759"/>
                  </a:lnTo>
                  <a:lnTo>
                    <a:pt x="15722193" y="9605092"/>
                  </a:lnTo>
                  <a:lnTo>
                    <a:pt x="15724860" y="9606230"/>
                  </a:lnTo>
                  <a:lnTo>
                    <a:pt x="15728045" y="9605225"/>
                  </a:lnTo>
                  <a:lnTo>
                    <a:pt x="15729849" y="9602843"/>
                  </a:lnTo>
                  <a:lnTo>
                    <a:pt x="15732128" y="9600269"/>
                  </a:lnTo>
                  <a:lnTo>
                    <a:pt x="15731550" y="9596084"/>
                  </a:lnTo>
                  <a:lnTo>
                    <a:pt x="15728501" y="9593995"/>
                  </a:lnTo>
                  <a:lnTo>
                    <a:pt x="15724928" y="9591289"/>
                  </a:lnTo>
                  <a:lnTo>
                    <a:pt x="15722356" y="9589010"/>
                  </a:lnTo>
                  <a:close/>
                </a:path>
                <a:path w="18385155" h="10630535">
                  <a:moveTo>
                    <a:pt x="18120661" y="10598653"/>
                  </a:moveTo>
                  <a:lnTo>
                    <a:pt x="18117234" y="10598374"/>
                  </a:lnTo>
                  <a:lnTo>
                    <a:pt x="18113001" y="10598143"/>
                  </a:lnTo>
                  <a:lnTo>
                    <a:pt x="18109241" y="10597721"/>
                  </a:lnTo>
                  <a:lnTo>
                    <a:pt x="18106152" y="10600343"/>
                  </a:lnTo>
                  <a:lnTo>
                    <a:pt x="18105872" y="10603769"/>
                  </a:lnTo>
                  <a:lnTo>
                    <a:pt x="18105402" y="10606720"/>
                  </a:lnTo>
                  <a:lnTo>
                    <a:pt x="18107024" y="10609382"/>
                  </a:lnTo>
                  <a:lnTo>
                    <a:pt x="18109689" y="10610519"/>
                  </a:lnTo>
                  <a:lnTo>
                    <a:pt x="18109498" y="10610044"/>
                  </a:lnTo>
                  <a:lnTo>
                    <a:pt x="18111165" y="10610755"/>
                  </a:lnTo>
                  <a:lnTo>
                    <a:pt x="18115734" y="10611128"/>
                  </a:lnTo>
                  <a:lnTo>
                    <a:pt x="18119492" y="10611549"/>
                  </a:lnTo>
                  <a:lnTo>
                    <a:pt x="18122583" y="10608928"/>
                  </a:lnTo>
                  <a:lnTo>
                    <a:pt x="18122862" y="10605502"/>
                  </a:lnTo>
                  <a:lnTo>
                    <a:pt x="18123284" y="10601742"/>
                  </a:lnTo>
                  <a:lnTo>
                    <a:pt x="18120661" y="10598653"/>
                  </a:lnTo>
                  <a:close/>
                </a:path>
                <a:path w="18385155" h="10630535">
                  <a:moveTo>
                    <a:pt x="15651515" y="9537124"/>
                  </a:moveTo>
                  <a:lnTo>
                    <a:pt x="15647471" y="9537369"/>
                  </a:lnTo>
                  <a:lnTo>
                    <a:pt x="15645382" y="9540417"/>
                  </a:lnTo>
                  <a:lnTo>
                    <a:pt x="15643436" y="9543132"/>
                  </a:lnTo>
                  <a:lnTo>
                    <a:pt x="15643681" y="9547177"/>
                  </a:lnTo>
                  <a:lnTo>
                    <a:pt x="15646729" y="9549265"/>
                  </a:lnTo>
                  <a:lnTo>
                    <a:pt x="15650302" y="9551970"/>
                  </a:lnTo>
                  <a:lnTo>
                    <a:pt x="15651637" y="9552540"/>
                  </a:lnTo>
                  <a:lnTo>
                    <a:pt x="15651495" y="9552873"/>
                  </a:lnTo>
                  <a:lnTo>
                    <a:pt x="15654162" y="9554011"/>
                  </a:lnTo>
                  <a:lnTo>
                    <a:pt x="15657347" y="9553006"/>
                  </a:lnTo>
                  <a:lnTo>
                    <a:pt x="15659151" y="9550624"/>
                  </a:lnTo>
                  <a:lnTo>
                    <a:pt x="15661098" y="9547909"/>
                  </a:lnTo>
                  <a:lnTo>
                    <a:pt x="15660853" y="9543864"/>
                  </a:lnTo>
                  <a:lnTo>
                    <a:pt x="15657803" y="9541776"/>
                  </a:lnTo>
                  <a:lnTo>
                    <a:pt x="15654230" y="9539070"/>
                  </a:lnTo>
                  <a:lnTo>
                    <a:pt x="15651515" y="9537124"/>
                  </a:lnTo>
                  <a:close/>
                </a:path>
                <a:path w="18385155" h="10630535">
                  <a:moveTo>
                    <a:pt x="18207366" y="10606880"/>
                  </a:moveTo>
                  <a:lnTo>
                    <a:pt x="18203940" y="10606600"/>
                  </a:lnTo>
                  <a:lnTo>
                    <a:pt x="18199706" y="10606370"/>
                  </a:lnTo>
                  <a:lnTo>
                    <a:pt x="18196279" y="10606090"/>
                  </a:lnTo>
                  <a:lnTo>
                    <a:pt x="18193190" y="10608712"/>
                  </a:lnTo>
                  <a:lnTo>
                    <a:pt x="18192911" y="10612139"/>
                  </a:lnTo>
                  <a:lnTo>
                    <a:pt x="18192916" y="10614898"/>
                  </a:lnTo>
                  <a:lnTo>
                    <a:pt x="18194539" y="10617560"/>
                  </a:lnTo>
                  <a:lnTo>
                    <a:pt x="18196870" y="10618555"/>
                  </a:lnTo>
                  <a:lnTo>
                    <a:pt x="18197012" y="10618222"/>
                  </a:lnTo>
                  <a:lnTo>
                    <a:pt x="18199012" y="10619075"/>
                  </a:lnTo>
                  <a:lnTo>
                    <a:pt x="18203248" y="10619306"/>
                  </a:lnTo>
                  <a:lnTo>
                    <a:pt x="18206673" y="10619585"/>
                  </a:lnTo>
                  <a:lnTo>
                    <a:pt x="18209764" y="10616963"/>
                  </a:lnTo>
                  <a:lnTo>
                    <a:pt x="18210043" y="10613537"/>
                  </a:lnTo>
                  <a:lnTo>
                    <a:pt x="18209989" y="10609968"/>
                  </a:lnTo>
                  <a:lnTo>
                    <a:pt x="18207366" y="10606880"/>
                  </a:lnTo>
                  <a:close/>
                </a:path>
                <a:path w="18385155" h="10630535">
                  <a:moveTo>
                    <a:pt x="15581910" y="9484189"/>
                  </a:moveTo>
                  <a:lnTo>
                    <a:pt x="15577866" y="9484434"/>
                  </a:lnTo>
                  <a:lnTo>
                    <a:pt x="15573690" y="9490532"/>
                  </a:lnTo>
                  <a:lnTo>
                    <a:pt x="15573934" y="9494576"/>
                  </a:lnTo>
                  <a:lnTo>
                    <a:pt x="15576983" y="9496664"/>
                  </a:lnTo>
                  <a:lnTo>
                    <a:pt x="15580556" y="9499370"/>
                  </a:lnTo>
                  <a:lnTo>
                    <a:pt x="15584889" y="9501218"/>
                  </a:lnTo>
                  <a:lnTo>
                    <a:pt x="15587931" y="9500546"/>
                  </a:lnTo>
                  <a:lnTo>
                    <a:pt x="15589737" y="9498164"/>
                  </a:lnTo>
                  <a:lnTo>
                    <a:pt x="15591825" y="9495115"/>
                  </a:lnTo>
                  <a:lnTo>
                    <a:pt x="15591580" y="9491072"/>
                  </a:lnTo>
                  <a:lnTo>
                    <a:pt x="15588530" y="9488984"/>
                  </a:lnTo>
                  <a:lnTo>
                    <a:pt x="15584958" y="9486277"/>
                  </a:lnTo>
                  <a:lnTo>
                    <a:pt x="15581910" y="9484189"/>
                  </a:lnTo>
                  <a:close/>
                </a:path>
                <a:path w="18385155" h="10630535">
                  <a:moveTo>
                    <a:pt x="15512114" y="9430779"/>
                  </a:moveTo>
                  <a:lnTo>
                    <a:pt x="15508402" y="9431166"/>
                  </a:lnTo>
                  <a:lnTo>
                    <a:pt x="15505980" y="9434073"/>
                  </a:lnTo>
                  <a:lnTo>
                    <a:pt x="15503892" y="9437121"/>
                  </a:lnTo>
                  <a:lnTo>
                    <a:pt x="15504279" y="9440831"/>
                  </a:lnTo>
                  <a:lnTo>
                    <a:pt x="15507185" y="9443253"/>
                  </a:lnTo>
                  <a:lnTo>
                    <a:pt x="15510759" y="9445960"/>
                  </a:lnTo>
                  <a:lnTo>
                    <a:pt x="15515092" y="9447808"/>
                  </a:lnTo>
                  <a:lnTo>
                    <a:pt x="15518136" y="9447137"/>
                  </a:lnTo>
                  <a:lnTo>
                    <a:pt x="15519941" y="9444755"/>
                  </a:lnTo>
                  <a:lnTo>
                    <a:pt x="15522029" y="9441706"/>
                  </a:lnTo>
                  <a:lnTo>
                    <a:pt x="15521784" y="9437662"/>
                  </a:lnTo>
                  <a:lnTo>
                    <a:pt x="15518739" y="9435575"/>
                  </a:lnTo>
                  <a:lnTo>
                    <a:pt x="15515163" y="9432868"/>
                  </a:lnTo>
                  <a:lnTo>
                    <a:pt x="15512114" y="9430779"/>
                  </a:lnTo>
                  <a:close/>
                </a:path>
                <a:path w="18385155" h="10630535">
                  <a:moveTo>
                    <a:pt x="18294594" y="10612966"/>
                  </a:moveTo>
                  <a:lnTo>
                    <a:pt x="18291167" y="10612686"/>
                  </a:lnTo>
                  <a:lnTo>
                    <a:pt x="18286931" y="10612455"/>
                  </a:lnTo>
                  <a:lnTo>
                    <a:pt x="18283364" y="10612509"/>
                  </a:lnTo>
                  <a:lnTo>
                    <a:pt x="18280273" y="10615131"/>
                  </a:lnTo>
                  <a:lnTo>
                    <a:pt x="18279994" y="10618557"/>
                  </a:lnTo>
                  <a:lnTo>
                    <a:pt x="18279999" y="10621317"/>
                  </a:lnTo>
                  <a:lnTo>
                    <a:pt x="18294234" y="10625813"/>
                  </a:lnTo>
                  <a:lnTo>
                    <a:pt x="18296989" y="10623049"/>
                  </a:lnTo>
                  <a:lnTo>
                    <a:pt x="18297268" y="10619622"/>
                  </a:lnTo>
                  <a:lnTo>
                    <a:pt x="18297214" y="10616054"/>
                  </a:lnTo>
                  <a:lnTo>
                    <a:pt x="18294594" y="10612966"/>
                  </a:lnTo>
                  <a:close/>
                </a:path>
                <a:path w="18385155" h="10630535">
                  <a:moveTo>
                    <a:pt x="15443410" y="9376654"/>
                  </a:moveTo>
                  <a:lnTo>
                    <a:pt x="15439559" y="9377375"/>
                  </a:lnTo>
                  <a:lnTo>
                    <a:pt x="15437279" y="9379948"/>
                  </a:lnTo>
                  <a:lnTo>
                    <a:pt x="15434857" y="9382854"/>
                  </a:lnTo>
                  <a:lnTo>
                    <a:pt x="15435578" y="9386707"/>
                  </a:lnTo>
                  <a:lnTo>
                    <a:pt x="15438150" y="9388986"/>
                  </a:lnTo>
                  <a:lnTo>
                    <a:pt x="15441723" y="9391692"/>
                  </a:lnTo>
                  <a:lnTo>
                    <a:pt x="15443390" y="9392403"/>
                  </a:lnTo>
                  <a:lnTo>
                    <a:pt x="15443248" y="9392736"/>
                  </a:lnTo>
                  <a:lnTo>
                    <a:pt x="15445914" y="9393873"/>
                  </a:lnTo>
                  <a:lnTo>
                    <a:pt x="15448957" y="9393202"/>
                  </a:lnTo>
                  <a:lnTo>
                    <a:pt x="15450761" y="9390820"/>
                  </a:lnTo>
                  <a:lnTo>
                    <a:pt x="15453183" y="9387913"/>
                  </a:lnTo>
                  <a:lnTo>
                    <a:pt x="15452463" y="9384060"/>
                  </a:lnTo>
                  <a:lnTo>
                    <a:pt x="15449890" y="9381781"/>
                  </a:lnTo>
                  <a:lnTo>
                    <a:pt x="15446317" y="9379075"/>
                  </a:lnTo>
                  <a:lnTo>
                    <a:pt x="15443410" y="9376654"/>
                  </a:lnTo>
                  <a:close/>
                </a:path>
                <a:path w="18385155" h="10630535">
                  <a:moveTo>
                    <a:pt x="18381721" y="10617433"/>
                  </a:moveTo>
                  <a:lnTo>
                    <a:pt x="18378296" y="10617155"/>
                  </a:lnTo>
                  <a:lnTo>
                    <a:pt x="18374060" y="10616923"/>
                  </a:lnTo>
                  <a:lnTo>
                    <a:pt x="18370491" y="10616976"/>
                  </a:lnTo>
                  <a:lnTo>
                    <a:pt x="18367736" y="10619741"/>
                  </a:lnTo>
                  <a:lnTo>
                    <a:pt x="18367456" y="10623168"/>
                  </a:lnTo>
                  <a:lnTo>
                    <a:pt x="18367319" y="10626261"/>
                  </a:lnTo>
                  <a:lnTo>
                    <a:pt x="18369082" y="10628588"/>
                  </a:lnTo>
                  <a:lnTo>
                    <a:pt x="18371415" y="10629583"/>
                  </a:lnTo>
                  <a:lnTo>
                    <a:pt x="18371558" y="10629250"/>
                  </a:lnTo>
                  <a:lnTo>
                    <a:pt x="18372224" y="10629534"/>
                  </a:lnTo>
                  <a:lnTo>
                    <a:pt x="18373700" y="10629770"/>
                  </a:lnTo>
                  <a:lnTo>
                    <a:pt x="18377936" y="10630001"/>
                  </a:lnTo>
                  <a:lnTo>
                    <a:pt x="18381505" y="10629948"/>
                  </a:lnTo>
                  <a:lnTo>
                    <a:pt x="18384258" y="10627183"/>
                  </a:lnTo>
                  <a:lnTo>
                    <a:pt x="18384539" y="10623757"/>
                  </a:lnTo>
                  <a:lnTo>
                    <a:pt x="18384486" y="10620189"/>
                  </a:lnTo>
                  <a:lnTo>
                    <a:pt x="18381721" y="10617433"/>
                  </a:lnTo>
                  <a:close/>
                </a:path>
                <a:path w="18385155" h="10630535">
                  <a:moveTo>
                    <a:pt x="15375658" y="9322146"/>
                  </a:moveTo>
                  <a:lnTo>
                    <a:pt x="15371473" y="9322724"/>
                  </a:lnTo>
                  <a:lnTo>
                    <a:pt x="15366913" y="9327870"/>
                  </a:lnTo>
                  <a:lnTo>
                    <a:pt x="15367492" y="9332056"/>
                  </a:lnTo>
                  <a:lnTo>
                    <a:pt x="15370064" y="9334336"/>
                  </a:lnTo>
                  <a:lnTo>
                    <a:pt x="15373637" y="9337042"/>
                  </a:lnTo>
                  <a:lnTo>
                    <a:pt x="15375304" y="9337753"/>
                  </a:lnTo>
                  <a:lnTo>
                    <a:pt x="15375162" y="9338086"/>
                  </a:lnTo>
                  <a:lnTo>
                    <a:pt x="15377828" y="9339223"/>
                  </a:lnTo>
                  <a:lnTo>
                    <a:pt x="15380871" y="9338551"/>
                  </a:lnTo>
                  <a:lnTo>
                    <a:pt x="15382675" y="9336169"/>
                  </a:lnTo>
                  <a:lnTo>
                    <a:pt x="15385097" y="9333263"/>
                  </a:lnTo>
                  <a:lnTo>
                    <a:pt x="15384377" y="9329411"/>
                  </a:lnTo>
                  <a:lnTo>
                    <a:pt x="15381804" y="9327131"/>
                  </a:lnTo>
                  <a:lnTo>
                    <a:pt x="15378231" y="9324425"/>
                  </a:lnTo>
                  <a:lnTo>
                    <a:pt x="15375658" y="9322146"/>
                  </a:lnTo>
                  <a:close/>
                </a:path>
                <a:path w="18385155" h="10630535">
                  <a:moveTo>
                    <a:pt x="15307523" y="9266687"/>
                  </a:moveTo>
                  <a:lnTo>
                    <a:pt x="15303337" y="9267265"/>
                  </a:lnTo>
                  <a:lnTo>
                    <a:pt x="15298778" y="9272411"/>
                  </a:lnTo>
                  <a:lnTo>
                    <a:pt x="15299357" y="9276597"/>
                  </a:lnTo>
                  <a:lnTo>
                    <a:pt x="15301929" y="9278877"/>
                  </a:lnTo>
                  <a:lnTo>
                    <a:pt x="15305503" y="9281583"/>
                  </a:lnTo>
                  <a:lnTo>
                    <a:pt x="15307169" y="9282294"/>
                  </a:lnTo>
                  <a:lnTo>
                    <a:pt x="15307027" y="9282627"/>
                  </a:lnTo>
                  <a:lnTo>
                    <a:pt x="15309692" y="9283764"/>
                  </a:lnTo>
                  <a:lnTo>
                    <a:pt x="15312738" y="9283093"/>
                  </a:lnTo>
                  <a:lnTo>
                    <a:pt x="15314542" y="9280711"/>
                  </a:lnTo>
                  <a:lnTo>
                    <a:pt x="15316822" y="9278138"/>
                  </a:lnTo>
                  <a:lnTo>
                    <a:pt x="15316245" y="9273952"/>
                  </a:lnTo>
                  <a:lnTo>
                    <a:pt x="15313671" y="9271673"/>
                  </a:lnTo>
                  <a:lnTo>
                    <a:pt x="15310096" y="9268966"/>
                  </a:lnTo>
                  <a:lnTo>
                    <a:pt x="15307523" y="9266687"/>
                  </a:lnTo>
                  <a:close/>
                </a:path>
                <a:path w="18385155" h="10630535">
                  <a:moveTo>
                    <a:pt x="15240339" y="9210845"/>
                  </a:moveTo>
                  <a:lnTo>
                    <a:pt x="15236154" y="9211424"/>
                  </a:lnTo>
                  <a:lnTo>
                    <a:pt x="15231595" y="9216570"/>
                  </a:lnTo>
                  <a:lnTo>
                    <a:pt x="15232173" y="9220756"/>
                  </a:lnTo>
                  <a:lnTo>
                    <a:pt x="15234746" y="9223036"/>
                  </a:lnTo>
                  <a:lnTo>
                    <a:pt x="15238319" y="9225742"/>
                  </a:lnTo>
                  <a:lnTo>
                    <a:pt x="15239985" y="9226452"/>
                  </a:lnTo>
                  <a:lnTo>
                    <a:pt x="15239843" y="9226786"/>
                  </a:lnTo>
                  <a:lnTo>
                    <a:pt x="15242510" y="9227923"/>
                  </a:lnTo>
                  <a:lnTo>
                    <a:pt x="15245555" y="9227252"/>
                  </a:lnTo>
                  <a:lnTo>
                    <a:pt x="15247360" y="9224870"/>
                  </a:lnTo>
                  <a:lnTo>
                    <a:pt x="15249639" y="9222297"/>
                  </a:lnTo>
                  <a:lnTo>
                    <a:pt x="15249059" y="9218110"/>
                  </a:lnTo>
                  <a:lnTo>
                    <a:pt x="15246486" y="9215831"/>
                  </a:lnTo>
                  <a:lnTo>
                    <a:pt x="15242913" y="9213125"/>
                  </a:lnTo>
                  <a:lnTo>
                    <a:pt x="15240339" y="9210845"/>
                  </a:lnTo>
                  <a:close/>
                </a:path>
                <a:path w="18385155" h="10630535">
                  <a:moveTo>
                    <a:pt x="15173441" y="9154338"/>
                  </a:moveTo>
                  <a:lnTo>
                    <a:pt x="15169255" y="9154916"/>
                  </a:lnTo>
                  <a:lnTo>
                    <a:pt x="15164696" y="9160062"/>
                  </a:lnTo>
                  <a:lnTo>
                    <a:pt x="15165274" y="9164249"/>
                  </a:lnTo>
                  <a:lnTo>
                    <a:pt x="15171279" y="9169568"/>
                  </a:lnTo>
                  <a:lnTo>
                    <a:pt x="15175277" y="9171273"/>
                  </a:lnTo>
                  <a:lnTo>
                    <a:pt x="15178180" y="9170936"/>
                  </a:lnTo>
                  <a:lnTo>
                    <a:pt x="15179984" y="9168554"/>
                  </a:lnTo>
                  <a:lnTo>
                    <a:pt x="15182264" y="9165981"/>
                  </a:lnTo>
                  <a:lnTo>
                    <a:pt x="15181686" y="9161795"/>
                  </a:lnTo>
                  <a:lnTo>
                    <a:pt x="15179113" y="9159515"/>
                  </a:lnTo>
                  <a:lnTo>
                    <a:pt x="15176013" y="9156617"/>
                  </a:lnTo>
                  <a:lnTo>
                    <a:pt x="15173441" y="9154338"/>
                  </a:lnTo>
                  <a:close/>
                </a:path>
                <a:path w="18385155" h="10630535">
                  <a:moveTo>
                    <a:pt x="15107159" y="9097305"/>
                  </a:moveTo>
                  <a:lnTo>
                    <a:pt x="15102974" y="9097884"/>
                  </a:lnTo>
                  <a:lnTo>
                    <a:pt x="15098415" y="9103031"/>
                  </a:lnTo>
                  <a:lnTo>
                    <a:pt x="15098659" y="9107074"/>
                  </a:lnTo>
                  <a:lnTo>
                    <a:pt x="15104663" y="9112393"/>
                  </a:lnTo>
                  <a:lnTo>
                    <a:pt x="15108996" y="9114242"/>
                  </a:lnTo>
                  <a:lnTo>
                    <a:pt x="15111897" y="9113903"/>
                  </a:lnTo>
                  <a:lnTo>
                    <a:pt x="15113701" y="9111521"/>
                  </a:lnTo>
                  <a:lnTo>
                    <a:pt x="15115981" y="9108948"/>
                  </a:lnTo>
                  <a:lnTo>
                    <a:pt x="15115403" y="9104761"/>
                  </a:lnTo>
                  <a:lnTo>
                    <a:pt x="15112830" y="9102482"/>
                  </a:lnTo>
                  <a:lnTo>
                    <a:pt x="15109733" y="9099585"/>
                  </a:lnTo>
                  <a:lnTo>
                    <a:pt x="15107159" y="9097305"/>
                  </a:lnTo>
                  <a:close/>
                </a:path>
                <a:path w="18385155" h="10630535">
                  <a:moveTo>
                    <a:pt x="15041020" y="9039940"/>
                  </a:moveTo>
                  <a:lnTo>
                    <a:pt x="15036975" y="9040185"/>
                  </a:lnTo>
                  <a:lnTo>
                    <a:pt x="15032416" y="9045331"/>
                  </a:lnTo>
                  <a:lnTo>
                    <a:pt x="15032662" y="9049376"/>
                  </a:lnTo>
                  <a:lnTo>
                    <a:pt x="15035236" y="9051656"/>
                  </a:lnTo>
                  <a:lnTo>
                    <a:pt x="15038334" y="9054552"/>
                  </a:lnTo>
                  <a:lnTo>
                    <a:pt x="15040333" y="9055405"/>
                  </a:lnTo>
                  <a:lnTo>
                    <a:pt x="15039857" y="9055596"/>
                  </a:lnTo>
                  <a:lnTo>
                    <a:pt x="15042524" y="9056734"/>
                  </a:lnTo>
                  <a:lnTo>
                    <a:pt x="15045567" y="9056062"/>
                  </a:lnTo>
                  <a:lnTo>
                    <a:pt x="15047229" y="9054014"/>
                  </a:lnTo>
                  <a:lnTo>
                    <a:pt x="15049508" y="9051440"/>
                  </a:lnTo>
                  <a:lnTo>
                    <a:pt x="15049264" y="9047396"/>
                  </a:lnTo>
                  <a:lnTo>
                    <a:pt x="15046691" y="9045117"/>
                  </a:lnTo>
                  <a:lnTo>
                    <a:pt x="15043594" y="9042220"/>
                  </a:lnTo>
                  <a:lnTo>
                    <a:pt x="15041020" y="9039940"/>
                  </a:lnTo>
                  <a:close/>
                </a:path>
                <a:path w="18385155" h="10630535">
                  <a:moveTo>
                    <a:pt x="14975640" y="8981717"/>
                  </a:moveTo>
                  <a:lnTo>
                    <a:pt x="14971597" y="8981962"/>
                  </a:lnTo>
                  <a:lnTo>
                    <a:pt x="14969317" y="8984535"/>
                  </a:lnTo>
                  <a:lnTo>
                    <a:pt x="14966895" y="8987441"/>
                  </a:lnTo>
                  <a:lnTo>
                    <a:pt x="14967139" y="8991485"/>
                  </a:lnTo>
                  <a:lnTo>
                    <a:pt x="14969715" y="8993766"/>
                  </a:lnTo>
                  <a:lnTo>
                    <a:pt x="14972813" y="8996663"/>
                  </a:lnTo>
                  <a:lnTo>
                    <a:pt x="14974812" y="8997516"/>
                  </a:lnTo>
                  <a:lnTo>
                    <a:pt x="14974670" y="8997849"/>
                  </a:lnTo>
                  <a:lnTo>
                    <a:pt x="14977337" y="8998987"/>
                  </a:lnTo>
                  <a:lnTo>
                    <a:pt x="14980046" y="8998173"/>
                  </a:lnTo>
                  <a:lnTo>
                    <a:pt x="14982042" y="8996267"/>
                  </a:lnTo>
                  <a:lnTo>
                    <a:pt x="14984464" y="8993360"/>
                  </a:lnTo>
                  <a:lnTo>
                    <a:pt x="14984219" y="8989315"/>
                  </a:lnTo>
                  <a:lnTo>
                    <a:pt x="14981646" y="8987036"/>
                  </a:lnTo>
                  <a:lnTo>
                    <a:pt x="14978546" y="8984139"/>
                  </a:lnTo>
                  <a:lnTo>
                    <a:pt x="14975640" y="8981717"/>
                  </a:lnTo>
                  <a:close/>
                </a:path>
                <a:path w="18385155" h="10630535">
                  <a:moveTo>
                    <a:pt x="14910404" y="8923161"/>
                  </a:moveTo>
                  <a:lnTo>
                    <a:pt x="14906360" y="8923406"/>
                  </a:lnTo>
                  <a:lnTo>
                    <a:pt x="14904081" y="8925979"/>
                  </a:lnTo>
                  <a:lnTo>
                    <a:pt x="14901659" y="8928885"/>
                  </a:lnTo>
                  <a:lnTo>
                    <a:pt x="14901903" y="8932929"/>
                  </a:lnTo>
                  <a:lnTo>
                    <a:pt x="14904476" y="8935209"/>
                  </a:lnTo>
                  <a:lnTo>
                    <a:pt x="14907574" y="8938106"/>
                  </a:lnTo>
                  <a:lnTo>
                    <a:pt x="14909573" y="8938959"/>
                  </a:lnTo>
                  <a:lnTo>
                    <a:pt x="14909431" y="8939292"/>
                  </a:lnTo>
                  <a:lnTo>
                    <a:pt x="14912098" y="8940429"/>
                  </a:lnTo>
                  <a:lnTo>
                    <a:pt x="14914810" y="8939617"/>
                  </a:lnTo>
                  <a:lnTo>
                    <a:pt x="14916805" y="8937710"/>
                  </a:lnTo>
                  <a:lnTo>
                    <a:pt x="14919226" y="8934803"/>
                  </a:lnTo>
                  <a:lnTo>
                    <a:pt x="14918980" y="8930759"/>
                  </a:lnTo>
                  <a:lnTo>
                    <a:pt x="14916407" y="8928479"/>
                  </a:lnTo>
                  <a:lnTo>
                    <a:pt x="14913310" y="8925582"/>
                  </a:lnTo>
                  <a:lnTo>
                    <a:pt x="14910404" y="8923161"/>
                  </a:lnTo>
                  <a:close/>
                </a:path>
                <a:path w="18385155" h="10630535">
                  <a:moveTo>
                    <a:pt x="14845927" y="8863747"/>
                  </a:moveTo>
                  <a:lnTo>
                    <a:pt x="14841881" y="8863991"/>
                  </a:lnTo>
                  <a:lnTo>
                    <a:pt x="14839602" y="8866564"/>
                  </a:lnTo>
                  <a:lnTo>
                    <a:pt x="14837181" y="8869471"/>
                  </a:lnTo>
                  <a:lnTo>
                    <a:pt x="14837425" y="8873515"/>
                  </a:lnTo>
                  <a:lnTo>
                    <a:pt x="14839998" y="8875794"/>
                  </a:lnTo>
                  <a:lnTo>
                    <a:pt x="14843097" y="8878691"/>
                  </a:lnTo>
                  <a:lnTo>
                    <a:pt x="14843623" y="8879310"/>
                  </a:lnTo>
                  <a:lnTo>
                    <a:pt x="14847621" y="8881016"/>
                  </a:lnTo>
                  <a:lnTo>
                    <a:pt x="14850331" y="8880202"/>
                  </a:lnTo>
                  <a:lnTo>
                    <a:pt x="14852326" y="8878295"/>
                  </a:lnTo>
                  <a:lnTo>
                    <a:pt x="14854748" y="8875389"/>
                  </a:lnTo>
                  <a:lnTo>
                    <a:pt x="14854504" y="8871345"/>
                  </a:lnTo>
                  <a:lnTo>
                    <a:pt x="14851931" y="8869065"/>
                  </a:lnTo>
                  <a:lnTo>
                    <a:pt x="14848833" y="8866168"/>
                  </a:lnTo>
                  <a:lnTo>
                    <a:pt x="14845927" y="8863747"/>
                  </a:lnTo>
                  <a:close/>
                </a:path>
                <a:path w="18385155" h="10630535">
                  <a:moveTo>
                    <a:pt x="14782115" y="8804616"/>
                  </a:moveTo>
                  <a:lnTo>
                    <a:pt x="14777739" y="8804720"/>
                  </a:lnTo>
                  <a:lnTo>
                    <a:pt x="14773180" y="8809866"/>
                  </a:lnTo>
                  <a:lnTo>
                    <a:pt x="14773282" y="8814243"/>
                  </a:lnTo>
                  <a:lnTo>
                    <a:pt x="14775855" y="8816523"/>
                  </a:lnTo>
                  <a:lnTo>
                    <a:pt x="14778953" y="8819420"/>
                  </a:lnTo>
                  <a:lnTo>
                    <a:pt x="14779477" y="8820037"/>
                  </a:lnTo>
                  <a:lnTo>
                    <a:pt x="14783477" y="8821743"/>
                  </a:lnTo>
                  <a:lnTo>
                    <a:pt x="14786186" y="8820929"/>
                  </a:lnTo>
                  <a:lnTo>
                    <a:pt x="14788182" y="8819023"/>
                  </a:lnTo>
                  <a:lnTo>
                    <a:pt x="14790462" y="8816450"/>
                  </a:lnTo>
                  <a:lnTo>
                    <a:pt x="14790359" y="8812073"/>
                  </a:lnTo>
                  <a:lnTo>
                    <a:pt x="14787786" y="8809793"/>
                  </a:lnTo>
                  <a:lnTo>
                    <a:pt x="14784689" y="8806896"/>
                  </a:lnTo>
                  <a:lnTo>
                    <a:pt x="14782115" y="8804616"/>
                  </a:lnTo>
                  <a:close/>
                </a:path>
                <a:path w="18385155" h="10630535">
                  <a:moveTo>
                    <a:pt x="14718255" y="8744678"/>
                  </a:moveTo>
                  <a:lnTo>
                    <a:pt x="14713878" y="8744780"/>
                  </a:lnTo>
                  <a:lnTo>
                    <a:pt x="14709320" y="8749927"/>
                  </a:lnTo>
                  <a:lnTo>
                    <a:pt x="14709422" y="8754304"/>
                  </a:lnTo>
                  <a:lnTo>
                    <a:pt x="14711994" y="8756583"/>
                  </a:lnTo>
                  <a:lnTo>
                    <a:pt x="14715092" y="8759480"/>
                  </a:lnTo>
                  <a:lnTo>
                    <a:pt x="14715617" y="8760099"/>
                  </a:lnTo>
                  <a:lnTo>
                    <a:pt x="14719615" y="8761804"/>
                  </a:lnTo>
                  <a:lnTo>
                    <a:pt x="14722328" y="8760991"/>
                  </a:lnTo>
                  <a:lnTo>
                    <a:pt x="14724323" y="8759085"/>
                  </a:lnTo>
                  <a:lnTo>
                    <a:pt x="14726603" y="8756512"/>
                  </a:lnTo>
                  <a:lnTo>
                    <a:pt x="14726499" y="8752133"/>
                  </a:lnTo>
                  <a:lnTo>
                    <a:pt x="14723925" y="8749854"/>
                  </a:lnTo>
                  <a:lnTo>
                    <a:pt x="14720829" y="8746957"/>
                  </a:lnTo>
                  <a:lnTo>
                    <a:pt x="14718255" y="8744678"/>
                  </a:lnTo>
                  <a:close/>
                </a:path>
                <a:path w="18385155" h="10630535">
                  <a:moveTo>
                    <a:pt x="14654871" y="8684548"/>
                  </a:moveTo>
                  <a:lnTo>
                    <a:pt x="14650494" y="8684650"/>
                  </a:lnTo>
                  <a:lnTo>
                    <a:pt x="14648214" y="8687223"/>
                  </a:lnTo>
                  <a:lnTo>
                    <a:pt x="14645602" y="8689655"/>
                  </a:lnTo>
                  <a:lnTo>
                    <a:pt x="14645704" y="8694032"/>
                  </a:lnTo>
                  <a:lnTo>
                    <a:pt x="14648277" y="8696311"/>
                  </a:lnTo>
                  <a:lnTo>
                    <a:pt x="14651376" y="8699209"/>
                  </a:lnTo>
                  <a:lnTo>
                    <a:pt x="14651901" y="8699827"/>
                  </a:lnTo>
                  <a:lnTo>
                    <a:pt x="14653233" y="8700395"/>
                  </a:lnTo>
                  <a:lnTo>
                    <a:pt x="14653091" y="8700728"/>
                  </a:lnTo>
                  <a:lnTo>
                    <a:pt x="14655758" y="8701866"/>
                  </a:lnTo>
                  <a:lnTo>
                    <a:pt x="14658468" y="8701053"/>
                  </a:lnTo>
                  <a:lnTo>
                    <a:pt x="14660463" y="8699146"/>
                  </a:lnTo>
                  <a:lnTo>
                    <a:pt x="14663076" y="8696715"/>
                  </a:lnTo>
                  <a:lnTo>
                    <a:pt x="14662975" y="8692338"/>
                  </a:lnTo>
                  <a:lnTo>
                    <a:pt x="14660401" y="8690058"/>
                  </a:lnTo>
                  <a:lnTo>
                    <a:pt x="14657301" y="8687160"/>
                  </a:lnTo>
                  <a:lnTo>
                    <a:pt x="14654871" y="8684548"/>
                  </a:lnTo>
                  <a:close/>
                </a:path>
                <a:path w="18385155" h="10630535">
                  <a:moveTo>
                    <a:pt x="14591773" y="8623752"/>
                  </a:moveTo>
                  <a:lnTo>
                    <a:pt x="14587727" y="8623996"/>
                  </a:lnTo>
                  <a:lnTo>
                    <a:pt x="14582501" y="8628858"/>
                  </a:lnTo>
                  <a:lnTo>
                    <a:pt x="14582747" y="8632903"/>
                  </a:lnTo>
                  <a:lnTo>
                    <a:pt x="14585179" y="8635516"/>
                  </a:lnTo>
                  <a:lnTo>
                    <a:pt x="14588276" y="8638412"/>
                  </a:lnTo>
                  <a:lnTo>
                    <a:pt x="14588800" y="8639031"/>
                  </a:lnTo>
                  <a:lnTo>
                    <a:pt x="14592800" y="8640737"/>
                  </a:lnTo>
                  <a:lnTo>
                    <a:pt x="14595368" y="8640256"/>
                  </a:lnTo>
                  <a:lnTo>
                    <a:pt x="14597363" y="8638350"/>
                  </a:lnTo>
                  <a:lnTo>
                    <a:pt x="14599975" y="8635918"/>
                  </a:lnTo>
                  <a:lnTo>
                    <a:pt x="14599731" y="8631874"/>
                  </a:lnTo>
                  <a:lnTo>
                    <a:pt x="14597301" y="8629262"/>
                  </a:lnTo>
                  <a:lnTo>
                    <a:pt x="14594203" y="8626365"/>
                  </a:lnTo>
                  <a:lnTo>
                    <a:pt x="14591773" y="8623752"/>
                  </a:lnTo>
                  <a:close/>
                </a:path>
                <a:path w="18385155" h="10630535">
                  <a:moveTo>
                    <a:pt x="14529148" y="8562765"/>
                  </a:moveTo>
                  <a:lnTo>
                    <a:pt x="14525102" y="8563009"/>
                  </a:lnTo>
                  <a:lnTo>
                    <a:pt x="14519876" y="8567871"/>
                  </a:lnTo>
                  <a:lnTo>
                    <a:pt x="14520123" y="8571915"/>
                  </a:lnTo>
                  <a:lnTo>
                    <a:pt x="14522554" y="8574528"/>
                  </a:lnTo>
                  <a:lnTo>
                    <a:pt x="14525651" y="8577425"/>
                  </a:lnTo>
                  <a:lnTo>
                    <a:pt x="14526176" y="8578043"/>
                  </a:lnTo>
                  <a:lnTo>
                    <a:pt x="14530174" y="8579749"/>
                  </a:lnTo>
                  <a:lnTo>
                    <a:pt x="14532743" y="8579268"/>
                  </a:lnTo>
                  <a:lnTo>
                    <a:pt x="14534738" y="8577362"/>
                  </a:lnTo>
                  <a:lnTo>
                    <a:pt x="14537352" y="8574931"/>
                  </a:lnTo>
                  <a:lnTo>
                    <a:pt x="14537108" y="8570887"/>
                  </a:lnTo>
                  <a:lnTo>
                    <a:pt x="14534676" y="8568274"/>
                  </a:lnTo>
                  <a:lnTo>
                    <a:pt x="14531579" y="8565377"/>
                  </a:lnTo>
                  <a:lnTo>
                    <a:pt x="14529148" y="8562765"/>
                  </a:lnTo>
                  <a:close/>
                </a:path>
                <a:path w="18385155" h="10630535">
                  <a:moveTo>
                    <a:pt x="14466474" y="8500967"/>
                  </a:moveTo>
                  <a:lnTo>
                    <a:pt x="14462429" y="8501212"/>
                  </a:lnTo>
                  <a:lnTo>
                    <a:pt x="14457203" y="8506074"/>
                  </a:lnTo>
                  <a:lnTo>
                    <a:pt x="14457449" y="8510119"/>
                  </a:lnTo>
                  <a:lnTo>
                    <a:pt x="14459881" y="8512731"/>
                  </a:lnTo>
                  <a:lnTo>
                    <a:pt x="14462978" y="8515629"/>
                  </a:lnTo>
                  <a:lnTo>
                    <a:pt x="14463835" y="8516388"/>
                  </a:lnTo>
                  <a:lnTo>
                    <a:pt x="14467502" y="8517952"/>
                  </a:lnTo>
                  <a:lnTo>
                    <a:pt x="14470070" y="8517472"/>
                  </a:lnTo>
                  <a:lnTo>
                    <a:pt x="14472065" y="8515565"/>
                  </a:lnTo>
                  <a:lnTo>
                    <a:pt x="14474677" y="8513134"/>
                  </a:lnTo>
                  <a:lnTo>
                    <a:pt x="14474433" y="8509091"/>
                  </a:lnTo>
                  <a:lnTo>
                    <a:pt x="14472002" y="8506478"/>
                  </a:lnTo>
                  <a:lnTo>
                    <a:pt x="14468905" y="8503581"/>
                  </a:lnTo>
                  <a:lnTo>
                    <a:pt x="14466474" y="8500967"/>
                  </a:lnTo>
                  <a:close/>
                </a:path>
                <a:path w="18385155" h="10630535">
                  <a:moveTo>
                    <a:pt x="14404277" y="8438981"/>
                  </a:moveTo>
                  <a:lnTo>
                    <a:pt x="14400231" y="8439225"/>
                  </a:lnTo>
                  <a:lnTo>
                    <a:pt x="14395005" y="8444087"/>
                  </a:lnTo>
                  <a:lnTo>
                    <a:pt x="14395251" y="8448131"/>
                  </a:lnTo>
                  <a:lnTo>
                    <a:pt x="14397683" y="8450744"/>
                  </a:lnTo>
                  <a:lnTo>
                    <a:pt x="14400638" y="8453975"/>
                  </a:lnTo>
                  <a:lnTo>
                    <a:pt x="14401494" y="8454734"/>
                  </a:lnTo>
                  <a:lnTo>
                    <a:pt x="14405161" y="8456298"/>
                  </a:lnTo>
                  <a:lnTo>
                    <a:pt x="14407729" y="8455818"/>
                  </a:lnTo>
                  <a:lnTo>
                    <a:pt x="14409725" y="8453911"/>
                  </a:lnTo>
                  <a:lnTo>
                    <a:pt x="14412336" y="8451480"/>
                  </a:lnTo>
                  <a:lnTo>
                    <a:pt x="14412093" y="8447436"/>
                  </a:lnTo>
                  <a:lnTo>
                    <a:pt x="14404277" y="8438981"/>
                  </a:lnTo>
                  <a:close/>
                </a:path>
                <a:path w="18385155" h="10630535">
                  <a:moveTo>
                    <a:pt x="14342412" y="8377136"/>
                  </a:moveTo>
                  <a:lnTo>
                    <a:pt x="14338508" y="8377046"/>
                  </a:lnTo>
                  <a:lnTo>
                    <a:pt x="14335897" y="8379477"/>
                  </a:lnTo>
                  <a:lnTo>
                    <a:pt x="14333617" y="8382050"/>
                  </a:lnTo>
                  <a:lnTo>
                    <a:pt x="14333530" y="8385953"/>
                  </a:lnTo>
                  <a:lnTo>
                    <a:pt x="14335960" y="8388565"/>
                  </a:lnTo>
                  <a:lnTo>
                    <a:pt x="14338915" y="8391796"/>
                  </a:lnTo>
                  <a:lnTo>
                    <a:pt x="14339440" y="8392414"/>
                  </a:lnTo>
                  <a:lnTo>
                    <a:pt x="14343439" y="8394120"/>
                  </a:lnTo>
                  <a:lnTo>
                    <a:pt x="14346007" y="8393639"/>
                  </a:lnTo>
                  <a:lnTo>
                    <a:pt x="14348002" y="8391732"/>
                  </a:lnTo>
                  <a:lnTo>
                    <a:pt x="14350282" y="8389159"/>
                  </a:lnTo>
                  <a:lnTo>
                    <a:pt x="14350371" y="8385258"/>
                  </a:lnTo>
                  <a:lnTo>
                    <a:pt x="14347940" y="8382645"/>
                  </a:lnTo>
                  <a:lnTo>
                    <a:pt x="14344985" y="8379414"/>
                  </a:lnTo>
                  <a:lnTo>
                    <a:pt x="14342412" y="8377136"/>
                  </a:lnTo>
                  <a:close/>
                </a:path>
                <a:path w="18385155" h="10630535">
                  <a:moveTo>
                    <a:pt x="14281306" y="8314432"/>
                  </a:moveTo>
                  <a:lnTo>
                    <a:pt x="14277405" y="8314343"/>
                  </a:lnTo>
                  <a:lnTo>
                    <a:pt x="14274792" y="8316774"/>
                  </a:lnTo>
                  <a:lnTo>
                    <a:pt x="14272512" y="8319348"/>
                  </a:lnTo>
                  <a:lnTo>
                    <a:pt x="14272423" y="8323249"/>
                  </a:lnTo>
                  <a:lnTo>
                    <a:pt x="14277810" y="8329093"/>
                  </a:lnTo>
                  <a:lnTo>
                    <a:pt x="14278335" y="8329711"/>
                  </a:lnTo>
                  <a:lnTo>
                    <a:pt x="14282333" y="8331416"/>
                  </a:lnTo>
                  <a:lnTo>
                    <a:pt x="14284903" y="8330936"/>
                  </a:lnTo>
                  <a:lnTo>
                    <a:pt x="14286899" y="8329030"/>
                  </a:lnTo>
                  <a:lnTo>
                    <a:pt x="14289177" y="8326456"/>
                  </a:lnTo>
                  <a:lnTo>
                    <a:pt x="14289265" y="8322555"/>
                  </a:lnTo>
                  <a:lnTo>
                    <a:pt x="14286834" y="8319942"/>
                  </a:lnTo>
                  <a:lnTo>
                    <a:pt x="14283879" y="8316711"/>
                  </a:lnTo>
                  <a:lnTo>
                    <a:pt x="14281306" y="8314432"/>
                  </a:lnTo>
                  <a:close/>
                </a:path>
                <a:path w="18385155" h="10630535">
                  <a:moveTo>
                    <a:pt x="14220535" y="8251871"/>
                  </a:moveTo>
                  <a:lnTo>
                    <a:pt x="14216632" y="8251782"/>
                  </a:lnTo>
                  <a:lnTo>
                    <a:pt x="14211406" y="8256644"/>
                  </a:lnTo>
                  <a:lnTo>
                    <a:pt x="14211319" y="8260547"/>
                  </a:lnTo>
                  <a:lnTo>
                    <a:pt x="14213750" y="8263159"/>
                  </a:lnTo>
                  <a:lnTo>
                    <a:pt x="14216704" y="8266390"/>
                  </a:lnTo>
                  <a:lnTo>
                    <a:pt x="14217229" y="8267007"/>
                  </a:lnTo>
                  <a:lnTo>
                    <a:pt x="14218896" y="8267718"/>
                  </a:lnTo>
                  <a:lnTo>
                    <a:pt x="14218754" y="8268052"/>
                  </a:lnTo>
                  <a:lnTo>
                    <a:pt x="14221087" y="8269047"/>
                  </a:lnTo>
                  <a:lnTo>
                    <a:pt x="14223656" y="8268567"/>
                  </a:lnTo>
                  <a:lnTo>
                    <a:pt x="14225652" y="8266661"/>
                  </a:lnTo>
                  <a:lnTo>
                    <a:pt x="14228265" y="8264230"/>
                  </a:lnTo>
                  <a:lnTo>
                    <a:pt x="14228352" y="8260327"/>
                  </a:lnTo>
                  <a:lnTo>
                    <a:pt x="14225921" y="8257715"/>
                  </a:lnTo>
                  <a:lnTo>
                    <a:pt x="14222966" y="8254484"/>
                  </a:lnTo>
                  <a:lnTo>
                    <a:pt x="14220535" y="8251871"/>
                  </a:lnTo>
                  <a:close/>
                </a:path>
                <a:path w="18385155" h="10630535">
                  <a:moveTo>
                    <a:pt x="14160046" y="8188643"/>
                  </a:moveTo>
                  <a:lnTo>
                    <a:pt x="14156146" y="8188555"/>
                  </a:lnTo>
                  <a:lnTo>
                    <a:pt x="14150920" y="8193417"/>
                  </a:lnTo>
                  <a:lnTo>
                    <a:pt x="14150831" y="8197319"/>
                  </a:lnTo>
                  <a:lnTo>
                    <a:pt x="14156219" y="8203163"/>
                  </a:lnTo>
                  <a:lnTo>
                    <a:pt x="14156743" y="8203780"/>
                  </a:lnTo>
                  <a:lnTo>
                    <a:pt x="14158410" y="8204491"/>
                  </a:lnTo>
                  <a:lnTo>
                    <a:pt x="14158268" y="8204825"/>
                  </a:lnTo>
                  <a:lnTo>
                    <a:pt x="14160600" y="8205820"/>
                  </a:lnTo>
                  <a:lnTo>
                    <a:pt x="14163168" y="8205339"/>
                  </a:lnTo>
                  <a:lnTo>
                    <a:pt x="14165163" y="8203433"/>
                  </a:lnTo>
                  <a:lnTo>
                    <a:pt x="14167777" y="8201002"/>
                  </a:lnTo>
                  <a:lnTo>
                    <a:pt x="14167864" y="8197099"/>
                  </a:lnTo>
                  <a:lnTo>
                    <a:pt x="14160046" y="8188643"/>
                  </a:lnTo>
                  <a:close/>
                </a:path>
                <a:path w="18385155" h="10630535">
                  <a:moveTo>
                    <a:pt x="14099561" y="8125416"/>
                  </a:moveTo>
                  <a:lnTo>
                    <a:pt x="14095658" y="8125327"/>
                  </a:lnTo>
                  <a:lnTo>
                    <a:pt x="14090432" y="8130189"/>
                  </a:lnTo>
                  <a:lnTo>
                    <a:pt x="14090345" y="8134092"/>
                  </a:lnTo>
                  <a:lnTo>
                    <a:pt x="14095730" y="8139935"/>
                  </a:lnTo>
                  <a:lnTo>
                    <a:pt x="14096255" y="8140552"/>
                  </a:lnTo>
                  <a:lnTo>
                    <a:pt x="14097922" y="8141263"/>
                  </a:lnTo>
                  <a:lnTo>
                    <a:pt x="14097780" y="8141596"/>
                  </a:lnTo>
                  <a:lnTo>
                    <a:pt x="14100112" y="8142591"/>
                  </a:lnTo>
                  <a:lnTo>
                    <a:pt x="14102682" y="8142112"/>
                  </a:lnTo>
                  <a:lnTo>
                    <a:pt x="14104678" y="8140206"/>
                  </a:lnTo>
                  <a:lnTo>
                    <a:pt x="14107291" y="8137775"/>
                  </a:lnTo>
                  <a:lnTo>
                    <a:pt x="14107378" y="8133872"/>
                  </a:lnTo>
                  <a:lnTo>
                    <a:pt x="14099561" y="8125416"/>
                  </a:lnTo>
                  <a:close/>
                </a:path>
                <a:path w="18385155" h="10630535">
                  <a:moveTo>
                    <a:pt x="14039832" y="8061331"/>
                  </a:moveTo>
                  <a:lnTo>
                    <a:pt x="14035932" y="8061242"/>
                  </a:lnTo>
                  <a:lnTo>
                    <a:pt x="14030706" y="8066104"/>
                  </a:lnTo>
                  <a:lnTo>
                    <a:pt x="14030616" y="8070006"/>
                  </a:lnTo>
                  <a:lnTo>
                    <a:pt x="14036005" y="8075850"/>
                  </a:lnTo>
                  <a:lnTo>
                    <a:pt x="14036387" y="8076801"/>
                  </a:lnTo>
                  <a:lnTo>
                    <a:pt x="14040385" y="8078506"/>
                  </a:lnTo>
                  <a:lnTo>
                    <a:pt x="14042954" y="8078026"/>
                  </a:lnTo>
                  <a:lnTo>
                    <a:pt x="14044949" y="8076120"/>
                  </a:lnTo>
                  <a:lnTo>
                    <a:pt x="14047563" y="8073689"/>
                  </a:lnTo>
                  <a:lnTo>
                    <a:pt x="14047649" y="8069787"/>
                  </a:lnTo>
                  <a:lnTo>
                    <a:pt x="14045219" y="8067174"/>
                  </a:lnTo>
                  <a:lnTo>
                    <a:pt x="14042264" y="8063943"/>
                  </a:lnTo>
                  <a:lnTo>
                    <a:pt x="14039832" y="8061331"/>
                  </a:lnTo>
                  <a:close/>
                </a:path>
                <a:path w="18385155" h="10630535">
                  <a:moveTo>
                    <a:pt x="13980438" y="7997388"/>
                  </a:moveTo>
                  <a:lnTo>
                    <a:pt x="13976204" y="7997157"/>
                  </a:lnTo>
                  <a:lnTo>
                    <a:pt x="13973591" y="7999588"/>
                  </a:lnTo>
                  <a:lnTo>
                    <a:pt x="13971120" y="8001686"/>
                  </a:lnTo>
                  <a:lnTo>
                    <a:pt x="13970892" y="8005922"/>
                  </a:lnTo>
                  <a:lnTo>
                    <a:pt x="13973321" y="8008534"/>
                  </a:lnTo>
                  <a:lnTo>
                    <a:pt x="13976276" y="8011764"/>
                  </a:lnTo>
                  <a:lnTo>
                    <a:pt x="13976659" y="8012716"/>
                  </a:lnTo>
                  <a:lnTo>
                    <a:pt x="13980659" y="8014422"/>
                  </a:lnTo>
                  <a:lnTo>
                    <a:pt x="13983227" y="8013941"/>
                  </a:lnTo>
                  <a:lnTo>
                    <a:pt x="13985221" y="8012034"/>
                  </a:lnTo>
                  <a:lnTo>
                    <a:pt x="13987692" y="8009937"/>
                  </a:lnTo>
                  <a:lnTo>
                    <a:pt x="13987924" y="8005702"/>
                  </a:lnTo>
                  <a:lnTo>
                    <a:pt x="13982536" y="7999858"/>
                  </a:lnTo>
                  <a:lnTo>
                    <a:pt x="13980438" y="7997388"/>
                  </a:lnTo>
                  <a:close/>
                </a:path>
                <a:path w="18385155" h="10630535">
                  <a:moveTo>
                    <a:pt x="13920997" y="7932636"/>
                  </a:moveTo>
                  <a:lnTo>
                    <a:pt x="13916762" y="7932406"/>
                  </a:lnTo>
                  <a:lnTo>
                    <a:pt x="13911536" y="7937267"/>
                  </a:lnTo>
                  <a:lnTo>
                    <a:pt x="13911304" y="7941503"/>
                  </a:lnTo>
                  <a:lnTo>
                    <a:pt x="13913736" y="7944116"/>
                  </a:lnTo>
                  <a:lnTo>
                    <a:pt x="13916690" y="7947345"/>
                  </a:lnTo>
                  <a:lnTo>
                    <a:pt x="13917072" y="7948296"/>
                  </a:lnTo>
                  <a:lnTo>
                    <a:pt x="13918739" y="7949007"/>
                  </a:lnTo>
                  <a:lnTo>
                    <a:pt x="13919216" y="7948817"/>
                  </a:lnTo>
                  <a:lnTo>
                    <a:pt x="13921549" y="7949812"/>
                  </a:lnTo>
                  <a:lnTo>
                    <a:pt x="13923974" y="7949664"/>
                  </a:lnTo>
                  <a:lnTo>
                    <a:pt x="13925969" y="7947758"/>
                  </a:lnTo>
                  <a:lnTo>
                    <a:pt x="13928583" y="7945327"/>
                  </a:lnTo>
                  <a:lnTo>
                    <a:pt x="13928814" y="7941093"/>
                  </a:lnTo>
                  <a:lnTo>
                    <a:pt x="13920997" y="7932636"/>
                  </a:lnTo>
                  <a:close/>
                </a:path>
                <a:path w="18385155" h="10630535">
                  <a:moveTo>
                    <a:pt x="13861886" y="7868026"/>
                  </a:moveTo>
                  <a:lnTo>
                    <a:pt x="13857652" y="7867796"/>
                  </a:lnTo>
                  <a:lnTo>
                    <a:pt x="13852427" y="7872658"/>
                  </a:lnTo>
                  <a:lnTo>
                    <a:pt x="13852195" y="7876893"/>
                  </a:lnTo>
                  <a:lnTo>
                    <a:pt x="13857583" y="7882736"/>
                  </a:lnTo>
                  <a:lnTo>
                    <a:pt x="13857966" y="7883687"/>
                  </a:lnTo>
                  <a:lnTo>
                    <a:pt x="13859630" y="7884397"/>
                  </a:lnTo>
                  <a:lnTo>
                    <a:pt x="13860105" y="7884207"/>
                  </a:lnTo>
                  <a:lnTo>
                    <a:pt x="13862439" y="7885202"/>
                  </a:lnTo>
                  <a:lnTo>
                    <a:pt x="13864866" y="7885055"/>
                  </a:lnTo>
                  <a:lnTo>
                    <a:pt x="13866861" y="7883149"/>
                  </a:lnTo>
                  <a:lnTo>
                    <a:pt x="13869474" y="7880718"/>
                  </a:lnTo>
                  <a:lnTo>
                    <a:pt x="13869703" y="7876483"/>
                  </a:lnTo>
                  <a:lnTo>
                    <a:pt x="13867273" y="7873870"/>
                  </a:lnTo>
                  <a:lnTo>
                    <a:pt x="13864318" y="7870639"/>
                  </a:lnTo>
                  <a:lnTo>
                    <a:pt x="13861886" y="7868026"/>
                  </a:lnTo>
                  <a:close/>
                </a:path>
                <a:path w="18385155" h="10630535">
                  <a:moveTo>
                    <a:pt x="13802919" y="7803083"/>
                  </a:moveTo>
                  <a:lnTo>
                    <a:pt x="13798685" y="7802853"/>
                  </a:lnTo>
                  <a:lnTo>
                    <a:pt x="13793458" y="7807715"/>
                  </a:lnTo>
                  <a:lnTo>
                    <a:pt x="13793228" y="7811950"/>
                  </a:lnTo>
                  <a:lnTo>
                    <a:pt x="13798615" y="7817793"/>
                  </a:lnTo>
                  <a:lnTo>
                    <a:pt x="13798998" y="7818745"/>
                  </a:lnTo>
                  <a:lnTo>
                    <a:pt x="13800664" y="7819456"/>
                  </a:lnTo>
                  <a:lnTo>
                    <a:pt x="13801137" y="7819263"/>
                  </a:lnTo>
                  <a:lnTo>
                    <a:pt x="13803471" y="7820258"/>
                  </a:lnTo>
                  <a:lnTo>
                    <a:pt x="13805899" y="7820113"/>
                  </a:lnTo>
                  <a:lnTo>
                    <a:pt x="13807893" y="7818206"/>
                  </a:lnTo>
                  <a:lnTo>
                    <a:pt x="13810506" y="7815775"/>
                  </a:lnTo>
                  <a:lnTo>
                    <a:pt x="13810736" y="7811539"/>
                  </a:lnTo>
                  <a:lnTo>
                    <a:pt x="13802919" y="7803083"/>
                  </a:lnTo>
                  <a:close/>
                </a:path>
                <a:path w="18385155" h="10630535">
                  <a:moveTo>
                    <a:pt x="13744426" y="7737949"/>
                  </a:moveTo>
                  <a:lnTo>
                    <a:pt x="13740192" y="7737719"/>
                  </a:lnTo>
                  <a:lnTo>
                    <a:pt x="13734967" y="7742581"/>
                  </a:lnTo>
                  <a:lnTo>
                    <a:pt x="13734736" y="7746816"/>
                  </a:lnTo>
                  <a:lnTo>
                    <a:pt x="13737168" y="7749429"/>
                  </a:lnTo>
                  <a:lnTo>
                    <a:pt x="13740123" y="7752659"/>
                  </a:lnTo>
                  <a:lnTo>
                    <a:pt x="13740505" y="7753610"/>
                  </a:lnTo>
                  <a:lnTo>
                    <a:pt x="13742172" y="7754321"/>
                  </a:lnTo>
                  <a:lnTo>
                    <a:pt x="13742645" y="7754130"/>
                  </a:lnTo>
                  <a:lnTo>
                    <a:pt x="13744979" y="7755125"/>
                  </a:lnTo>
                  <a:lnTo>
                    <a:pt x="13747548" y="7754645"/>
                  </a:lnTo>
                  <a:lnTo>
                    <a:pt x="13749401" y="7753072"/>
                  </a:lnTo>
                  <a:lnTo>
                    <a:pt x="13752015" y="7750640"/>
                  </a:lnTo>
                  <a:lnTo>
                    <a:pt x="13752244" y="7746405"/>
                  </a:lnTo>
                  <a:lnTo>
                    <a:pt x="13749813" y="7743792"/>
                  </a:lnTo>
                  <a:lnTo>
                    <a:pt x="13746858" y="7740562"/>
                  </a:lnTo>
                  <a:lnTo>
                    <a:pt x="13744426" y="7737949"/>
                  </a:lnTo>
                  <a:close/>
                </a:path>
                <a:path w="18385155" h="10630535">
                  <a:moveTo>
                    <a:pt x="13685793" y="7673148"/>
                  </a:moveTo>
                  <a:lnTo>
                    <a:pt x="13681558" y="7672918"/>
                  </a:lnTo>
                  <a:lnTo>
                    <a:pt x="13676333" y="7677780"/>
                  </a:lnTo>
                  <a:lnTo>
                    <a:pt x="13676103" y="7682015"/>
                  </a:lnTo>
                  <a:lnTo>
                    <a:pt x="13678534" y="7684629"/>
                  </a:lnTo>
                  <a:lnTo>
                    <a:pt x="13681488" y="7687858"/>
                  </a:lnTo>
                  <a:lnTo>
                    <a:pt x="13681870" y="7688809"/>
                  </a:lnTo>
                  <a:lnTo>
                    <a:pt x="13683537" y="7689520"/>
                  </a:lnTo>
                  <a:lnTo>
                    <a:pt x="13684014" y="7689330"/>
                  </a:lnTo>
                  <a:lnTo>
                    <a:pt x="13686346" y="7690325"/>
                  </a:lnTo>
                  <a:lnTo>
                    <a:pt x="13688772" y="7690178"/>
                  </a:lnTo>
                  <a:lnTo>
                    <a:pt x="13690768" y="7688271"/>
                  </a:lnTo>
                  <a:lnTo>
                    <a:pt x="13693380" y="7685840"/>
                  </a:lnTo>
                  <a:lnTo>
                    <a:pt x="13693610" y="7681604"/>
                  </a:lnTo>
                  <a:lnTo>
                    <a:pt x="13691179" y="7678992"/>
                  </a:lnTo>
                  <a:lnTo>
                    <a:pt x="13688225" y="7675762"/>
                  </a:lnTo>
                  <a:lnTo>
                    <a:pt x="13685793" y="7673148"/>
                  </a:lnTo>
                  <a:close/>
                </a:path>
                <a:path w="18385155" h="10630535">
                  <a:moveTo>
                    <a:pt x="13626825" y="7608206"/>
                  </a:moveTo>
                  <a:lnTo>
                    <a:pt x="13622591" y="7607975"/>
                  </a:lnTo>
                  <a:lnTo>
                    <a:pt x="13617365" y="7612837"/>
                  </a:lnTo>
                  <a:lnTo>
                    <a:pt x="13617135" y="7617073"/>
                  </a:lnTo>
                  <a:lnTo>
                    <a:pt x="13622521" y="7622915"/>
                  </a:lnTo>
                  <a:lnTo>
                    <a:pt x="13622903" y="7623867"/>
                  </a:lnTo>
                  <a:lnTo>
                    <a:pt x="13624569" y="7624577"/>
                  </a:lnTo>
                  <a:lnTo>
                    <a:pt x="13625046" y="7624386"/>
                  </a:lnTo>
                  <a:lnTo>
                    <a:pt x="13627379" y="7625382"/>
                  </a:lnTo>
                  <a:lnTo>
                    <a:pt x="13629804" y="7625234"/>
                  </a:lnTo>
                  <a:lnTo>
                    <a:pt x="13631799" y="7623328"/>
                  </a:lnTo>
                  <a:lnTo>
                    <a:pt x="13634412" y="7620897"/>
                  </a:lnTo>
                  <a:lnTo>
                    <a:pt x="13634644" y="7616662"/>
                  </a:lnTo>
                  <a:lnTo>
                    <a:pt x="13626825" y="7608206"/>
                  </a:lnTo>
                  <a:close/>
                </a:path>
                <a:path w="18385155" h="10630535">
                  <a:moveTo>
                    <a:pt x="13567717" y="7543597"/>
                  </a:moveTo>
                  <a:lnTo>
                    <a:pt x="13563480" y="7543365"/>
                  </a:lnTo>
                  <a:lnTo>
                    <a:pt x="13558254" y="7548227"/>
                  </a:lnTo>
                  <a:lnTo>
                    <a:pt x="13558025" y="7552463"/>
                  </a:lnTo>
                  <a:lnTo>
                    <a:pt x="13560455" y="7555075"/>
                  </a:lnTo>
                  <a:lnTo>
                    <a:pt x="13563410" y="7558306"/>
                  </a:lnTo>
                  <a:lnTo>
                    <a:pt x="13563793" y="7559257"/>
                  </a:lnTo>
                  <a:lnTo>
                    <a:pt x="13565459" y="7559968"/>
                  </a:lnTo>
                  <a:lnTo>
                    <a:pt x="13565935" y="7559776"/>
                  </a:lnTo>
                  <a:lnTo>
                    <a:pt x="13568269" y="7560771"/>
                  </a:lnTo>
                  <a:lnTo>
                    <a:pt x="13570695" y="7560624"/>
                  </a:lnTo>
                  <a:lnTo>
                    <a:pt x="13572689" y="7558718"/>
                  </a:lnTo>
                  <a:lnTo>
                    <a:pt x="13575303" y="7556287"/>
                  </a:lnTo>
                  <a:lnTo>
                    <a:pt x="13575534" y="7552052"/>
                  </a:lnTo>
                  <a:lnTo>
                    <a:pt x="13573103" y="7549440"/>
                  </a:lnTo>
                  <a:lnTo>
                    <a:pt x="13570148" y="7546209"/>
                  </a:lnTo>
                  <a:lnTo>
                    <a:pt x="13567717" y="7543597"/>
                  </a:lnTo>
                  <a:close/>
                </a:path>
                <a:path w="18385155" h="10630535">
                  <a:moveTo>
                    <a:pt x="13508607" y="7478986"/>
                  </a:moveTo>
                  <a:lnTo>
                    <a:pt x="13504372" y="7478756"/>
                  </a:lnTo>
                  <a:lnTo>
                    <a:pt x="13499147" y="7483618"/>
                  </a:lnTo>
                  <a:lnTo>
                    <a:pt x="13498914" y="7487852"/>
                  </a:lnTo>
                  <a:lnTo>
                    <a:pt x="13501346" y="7490466"/>
                  </a:lnTo>
                  <a:lnTo>
                    <a:pt x="13504301" y="7493696"/>
                  </a:lnTo>
                  <a:lnTo>
                    <a:pt x="13504683" y="7494647"/>
                  </a:lnTo>
                  <a:lnTo>
                    <a:pt x="13506350" y="7495358"/>
                  </a:lnTo>
                  <a:lnTo>
                    <a:pt x="13506826" y="7495167"/>
                  </a:lnTo>
                  <a:lnTo>
                    <a:pt x="13509158" y="7496162"/>
                  </a:lnTo>
                  <a:lnTo>
                    <a:pt x="13511586" y="7496015"/>
                  </a:lnTo>
                  <a:lnTo>
                    <a:pt x="13513582" y="7494109"/>
                  </a:lnTo>
                  <a:lnTo>
                    <a:pt x="13516195" y="7491678"/>
                  </a:lnTo>
                  <a:lnTo>
                    <a:pt x="13516424" y="7487443"/>
                  </a:lnTo>
                  <a:lnTo>
                    <a:pt x="13508607" y="7478986"/>
                  </a:lnTo>
                  <a:close/>
                </a:path>
                <a:path w="18385155" h="10630535">
                  <a:moveTo>
                    <a:pt x="13449497" y="7414377"/>
                  </a:moveTo>
                  <a:lnTo>
                    <a:pt x="13445263" y="7414146"/>
                  </a:lnTo>
                  <a:lnTo>
                    <a:pt x="13440036" y="7419008"/>
                  </a:lnTo>
                  <a:lnTo>
                    <a:pt x="13439805" y="7423243"/>
                  </a:lnTo>
                  <a:lnTo>
                    <a:pt x="13445193" y="7429087"/>
                  </a:lnTo>
                  <a:lnTo>
                    <a:pt x="13445575" y="7430038"/>
                  </a:lnTo>
                  <a:lnTo>
                    <a:pt x="13447239" y="7430748"/>
                  </a:lnTo>
                  <a:lnTo>
                    <a:pt x="13447715" y="7430557"/>
                  </a:lnTo>
                  <a:lnTo>
                    <a:pt x="13450049" y="7431552"/>
                  </a:lnTo>
                  <a:lnTo>
                    <a:pt x="13452477" y="7431406"/>
                  </a:lnTo>
                  <a:lnTo>
                    <a:pt x="13454471" y="7429499"/>
                  </a:lnTo>
                  <a:lnTo>
                    <a:pt x="13457084" y="7427068"/>
                  </a:lnTo>
                  <a:lnTo>
                    <a:pt x="13457315" y="7422833"/>
                  </a:lnTo>
                  <a:lnTo>
                    <a:pt x="13454883" y="7420220"/>
                  </a:lnTo>
                  <a:lnTo>
                    <a:pt x="13451928" y="7416989"/>
                  </a:lnTo>
                  <a:lnTo>
                    <a:pt x="13449497" y="7414377"/>
                  </a:lnTo>
                  <a:close/>
                </a:path>
                <a:path w="18385155" h="10630535">
                  <a:moveTo>
                    <a:pt x="13389960" y="7350767"/>
                  </a:moveTo>
                  <a:lnTo>
                    <a:pt x="13385725" y="7350536"/>
                  </a:lnTo>
                  <a:lnTo>
                    <a:pt x="13383113" y="7352967"/>
                  </a:lnTo>
                  <a:lnTo>
                    <a:pt x="13380643" y="7355065"/>
                  </a:lnTo>
                  <a:lnTo>
                    <a:pt x="13380412" y="7359300"/>
                  </a:lnTo>
                  <a:lnTo>
                    <a:pt x="13382844" y="7361914"/>
                  </a:lnTo>
                  <a:lnTo>
                    <a:pt x="13385799" y="7365144"/>
                  </a:lnTo>
                  <a:lnTo>
                    <a:pt x="13386180" y="7366094"/>
                  </a:lnTo>
                  <a:lnTo>
                    <a:pt x="13390181" y="7367801"/>
                  </a:lnTo>
                  <a:lnTo>
                    <a:pt x="13392748" y="7367321"/>
                  </a:lnTo>
                  <a:lnTo>
                    <a:pt x="13394744" y="7365414"/>
                  </a:lnTo>
                  <a:lnTo>
                    <a:pt x="13397214" y="7363316"/>
                  </a:lnTo>
                  <a:lnTo>
                    <a:pt x="13397446" y="7359081"/>
                  </a:lnTo>
                  <a:lnTo>
                    <a:pt x="13392057" y="7353237"/>
                  </a:lnTo>
                  <a:lnTo>
                    <a:pt x="13389960" y="7350767"/>
                  </a:lnTo>
                  <a:close/>
                </a:path>
                <a:path w="18385155" h="10630535">
                  <a:moveTo>
                    <a:pt x="13330043" y="7286207"/>
                  </a:moveTo>
                  <a:lnTo>
                    <a:pt x="13326139" y="7286118"/>
                  </a:lnTo>
                  <a:lnTo>
                    <a:pt x="13320914" y="7290980"/>
                  </a:lnTo>
                  <a:lnTo>
                    <a:pt x="13320826" y="7294882"/>
                  </a:lnTo>
                  <a:lnTo>
                    <a:pt x="13323258" y="7297495"/>
                  </a:lnTo>
                  <a:lnTo>
                    <a:pt x="13326213" y="7300725"/>
                  </a:lnTo>
                  <a:lnTo>
                    <a:pt x="13326595" y="7301676"/>
                  </a:lnTo>
                  <a:lnTo>
                    <a:pt x="13330594" y="7303382"/>
                  </a:lnTo>
                  <a:lnTo>
                    <a:pt x="13333163" y="7302901"/>
                  </a:lnTo>
                  <a:lnTo>
                    <a:pt x="13335158" y="7300995"/>
                  </a:lnTo>
                  <a:lnTo>
                    <a:pt x="13337629" y="7298897"/>
                  </a:lnTo>
                  <a:lnTo>
                    <a:pt x="13337860" y="7294663"/>
                  </a:lnTo>
                  <a:lnTo>
                    <a:pt x="13335429" y="7292049"/>
                  </a:lnTo>
                  <a:lnTo>
                    <a:pt x="13332475" y="7288820"/>
                  </a:lnTo>
                  <a:lnTo>
                    <a:pt x="13330043" y="7286207"/>
                  </a:lnTo>
                  <a:close/>
                </a:path>
                <a:path w="18385155" h="10630535">
                  <a:moveTo>
                    <a:pt x="13270173" y="7222454"/>
                  </a:moveTo>
                  <a:lnTo>
                    <a:pt x="13266270" y="7222365"/>
                  </a:lnTo>
                  <a:lnTo>
                    <a:pt x="13261045" y="7227228"/>
                  </a:lnTo>
                  <a:lnTo>
                    <a:pt x="13260958" y="7231131"/>
                  </a:lnTo>
                  <a:lnTo>
                    <a:pt x="13263389" y="7233742"/>
                  </a:lnTo>
                  <a:lnTo>
                    <a:pt x="13266344" y="7236973"/>
                  </a:lnTo>
                  <a:lnTo>
                    <a:pt x="13266726" y="7237924"/>
                  </a:lnTo>
                  <a:lnTo>
                    <a:pt x="13270725" y="7239630"/>
                  </a:lnTo>
                  <a:lnTo>
                    <a:pt x="13273294" y="7239150"/>
                  </a:lnTo>
                  <a:lnTo>
                    <a:pt x="13275289" y="7237244"/>
                  </a:lnTo>
                  <a:lnTo>
                    <a:pt x="13277903" y="7234812"/>
                  </a:lnTo>
                  <a:lnTo>
                    <a:pt x="13277991" y="7230910"/>
                  </a:lnTo>
                  <a:lnTo>
                    <a:pt x="13275559" y="7228298"/>
                  </a:lnTo>
                  <a:lnTo>
                    <a:pt x="13272604" y="7225067"/>
                  </a:lnTo>
                  <a:lnTo>
                    <a:pt x="13270173" y="7222454"/>
                  </a:lnTo>
                  <a:close/>
                </a:path>
                <a:path w="18385155" h="10630535">
                  <a:moveTo>
                    <a:pt x="13210161" y="7159036"/>
                  </a:moveTo>
                  <a:lnTo>
                    <a:pt x="13206260" y="7158948"/>
                  </a:lnTo>
                  <a:lnTo>
                    <a:pt x="13201033" y="7163810"/>
                  </a:lnTo>
                  <a:lnTo>
                    <a:pt x="13200945" y="7167711"/>
                  </a:lnTo>
                  <a:lnTo>
                    <a:pt x="13206332" y="7173554"/>
                  </a:lnTo>
                  <a:lnTo>
                    <a:pt x="13206858" y="7174173"/>
                  </a:lnTo>
                  <a:lnTo>
                    <a:pt x="13208523" y="7174884"/>
                  </a:lnTo>
                  <a:lnTo>
                    <a:pt x="13208381" y="7175217"/>
                  </a:lnTo>
                  <a:lnTo>
                    <a:pt x="13210714" y="7176211"/>
                  </a:lnTo>
                  <a:lnTo>
                    <a:pt x="13213281" y="7175731"/>
                  </a:lnTo>
                  <a:lnTo>
                    <a:pt x="13215277" y="7173824"/>
                  </a:lnTo>
                  <a:lnTo>
                    <a:pt x="13217890" y="7171394"/>
                  </a:lnTo>
                  <a:lnTo>
                    <a:pt x="13217978" y="7167492"/>
                  </a:lnTo>
                  <a:lnTo>
                    <a:pt x="13215548" y="7164880"/>
                  </a:lnTo>
                  <a:lnTo>
                    <a:pt x="13212593" y="7161649"/>
                  </a:lnTo>
                  <a:lnTo>
                    <a:pt x="13210161" y="7159036"/>
                  </a:lnTo>
                  <a:close/>
                </a:path>
                <a:path w="18385155" h="10630535">
                  <a:moveTo>
                    <a:pt x="13149674" y="7095809"/>
                  </a:moveTo>
                  <a:lnTo>
                    <a:pt x="13145771" y="7095720"/>
                  </a:lnTo>
                  <a:lnTo>
                    <a:pt x="13140547" y="7100581"/>
                  </a:lnTo>
                  <a:lnTo>
                    <a:pt x="13140459" y="7104485"/>
                  </a:lnTo>
                  <a:lnTo>
                    <a:pt x="13142889" y="7107096"/>
                  </a:lnTo>
                  <a:lnTo>
                    <a:pt x="13145845" y="7110327"/>
                  </a:lnTo>
                  <a:lnTo>
                    <a:pt x="13146370" y="7110945"/>
                  </a:lnTo>
                  <a:lnTo>
                    <a:pt x="13148037" y="7111656"/>
                  </a:lnTo>
                  <a:lnTo>
                    <a:pt x="13147894" y="7111989"/>
                  </a:lnTo>
                  <a:lnTo>
                    <a:pt x="13150227" y="7112984"/>
                  </a:lnTo>
                  <a:lnTo>
                    <a:pt x="13152794" y="7112504"/>
                  </a:lnTo>
                  <a:lnTo>
                    <a:pt x="13154790" y="7110597"/>
                  </a:lnTo>
                  <a:lnTo>
                    <a:pt x="13157403" y="7108166"/>
                  </a:lnTo>
                  <a:lnTo>
                    <a:pt x="13157491" y="7104264"/>
                  </a:lnTo>
                  <a:lnTo>
                    <a:pt x="13149674" y="7095809"/>
                  </a:lnTo>
                  <a:close/>
                </a:path>
                <a:path w="18385155" h="10630535">
                  <a:moveTo>
                    <a:pt x="13089187" y="7032581"/>
                  </a:moveTo>
                  <a:lnTo>
                    <a:pt x="13085285" y="7032492"/>
                  </a:lnTo>
                  <a:lnTo>
                    <a:pt x="13080059" y="7037355"/>
                  </a:lnTo>
                  <a:lnTo>
                    <a:pt x="13079971" y="7041257"/>
                  </a:lnTo>
                  <a:lnTo>
                    <a:pt x="13082402" y="7043869"/>
                  </a:lnTo>
                  <a:lnTo>
                    <a:pt x="13085358" y="7047100"/>
                  </a:lnTo>
                  <a:lnTo>
                    <a:pt x="13085882" y="7047718"/>
                  </a:lnTo>
                  <a:lnTo>
                    <a:pt x="13087549" y="7048429"/>
                  </a:lnTo>
                  <a:lnTo>
                    <a:pt x="13087407" y="7048762"/>
                  </a:lnTo>
                  <a:lnTo>
                    <a:pt x="13089740" y="7049757"/>
                  </a:lnTo>
                  <a:lnTo>
                    <a:pt x="13092307" y="7049276"/>
                  </a:lnTo>
                  <a:lnTo>
                    <a:pt x="13094303" y="7047370"/>
                  </a:lnTo>
                  <a:lnTo>
                    <a:pt x="13096916" y="7044939"/>
                  </a:lnTo>
                  <a:lnTo>
                    <a:pt x="13097004" y="7041036"/>
                  </a:lnTo>
                  <a:lnTo>
                    <a:pt x="13094573" y="7038424"/>
                  </a:lnTo>
                  <a:lnTo>
                    <a:pt x="13091619" y="7035194"/>
                  </a:lnTo>
                  <a:lnTo>
                    <a:pt x="13089187" y="7032581"/>
                  </a:lnTo>
                  <a:close/>
                </a:path>
                <a:path w="18385155" h="10630535">
                  <a:moveTo>
                    <a:pt x="13027749" y="6969736"/>
                  </a:moveTo>
                  <a:lnTo>
                    <a:pt x="13023848" y="6969647"/>
                  </a:lnTo>
                  <a:lnTo>
                    <a:pt x="13021234" y="6972079"/>
                  </a:lnTo>
                  <a:lnTo>
                    <a:pt x="13018955" y="6974651"/>
                  </a:lnTo>
                  <a:lnTo>
                    <a:pt x="13018866" y="6978554"/>
                  </a:lnTo>
                  <a:lnTo>
                    <a:pt x="13021297" y="6981166"/>
                  </a:lnTo>
                  <a:lnTo>
                    <a:pt x="13024252" y="6984396"/>
                  </a:lnTo>
                  <a:lnTo>
                    <a:pt x="13024777" y="6985014"/>
                  </a:lnTo>
                  <a:lnTo>
                    <a:pt x="13028777" y="6986720"/>
                  </a:lnTo>
                  <a:lnTo>
                    <a:pt x="13031346" y="6986241"/>
                  </a:lnTo>
                  <a:lnTo>
                    <a:pt x="13033340" y="6984334"/>
                  </a:lnTo>
                  <a:lnTo>
                    <a:pt x="13035620" y="6981760"/>
                  </a:lnTo>
                  <a:lnTo>
                    <a:pt x="13035708" y="6977858"/>
                  </a:lnTo>
                  <a:lnTo>
                    <a:pt x="13033278" y="6975246"/>
                  </a:lnTo>
                  <a:lnTo>
                    <a:pt x="13030323" y="6972016"/>
                  </a:lnTo>
                  <a:lnTo>
                    <a:pt x="13027749" y="6969736"/>
                  </a:lnTo>
                  <a:close/>
                </a:path>
                <a:path w="18385155" h="10630535">
                  <a:moveTo>
                    <a:pt x="12966502" y="6907366"/>
                  </a:moveTo>
                  <a:lnTo>
                    <a:pt x="12962600" y="6907277"/>
                  </a:lnTo>
                  <a:lnTo>
                    <a:pt x="12959988" y="6909708"/>
                  </a:lnTo>
                  <a:lnTo>
                    <a:pt x="12957708" y="6912282"/>
                  </a:lnTo>
                  <a:lnTo>
                    <a:pt x="12957620" y="6916184"/>
                  </a:lnTo>
                  <a:lnTo>
                    <a:pt x="12960050" y="6918796"/>
                  </a:lnTo>
                  <a:lnTo>
                    <a:pt x="12963006" y="6922027"/>
                  </a:lnTo>
                  <a:lnTo>
                    <a:pt x="12963532" y="6922645"/>
                  </a:lnTo>
                  <a:lnTo>
                    <a:pt x="12967529" y="6924350"/>
                  </a:lnTo>
                  <a:lnTo>
                    <a:pt x="12970098" y="6923871"/>
                  </a:lnTo>
                  <a:lnTo>
                    <a:pt x="12972093" y="6921964"/>
                  </a:lnTo>
                  <a:lnTo>
                    <a:pt x="12974373" y="6919391"/>
                  </a:lnTo>
                  <a:lnTo>
                    <a:pt x="12974461" y="6915488"/>
                  </a:lnTo>
                  <a:lnTo>
                    <a:pt x="12972030" y="6912875"/>
                  </a:lnTo>
                  <a:lnTo>
                    <a:pt x="12969076" y="6909646"/>
                  </a:lnTo>
                  <a:lnTo>
                    <a:pt x="12966502" y="6907366"/>
                  </a:lnTo>
                  <a:close/>
                </a:path>
                <a:path w="18385155" h="10630535">
                  <a:moveTo>
                    <a:pt x="12904780" y="6845187"/>
                  </a:moveTo>
                  <a:lnTo>
                    <a:pt x="12900736" y="6845432"/>
                  </a:lnTo>
                  <a:lnTo>
                    <a:pt x="12895510" y="6850294"/>
                  </a:lnTo>
                  <a:lnTo>
                    <a:pt x="12895755" y="6854338"/>
                  </a:lnTo>
                  <a:lnTo>
                    <a:pt x="12898185" y="6856951"/>
                  </a:lnTo>
                  <a:lnTo>
                    <a:pt x="12901283" y="6859847"/>
                  </a:lnTo>
                  <a:lnTo>
                    <a:pt x="12902142" y="6860609"/>
                  </a:lnTo>
                  <a:lnTo>
                    <a:pt x="12905808" y="6862172"/>
                  </a:lnTo>
                  <a:lnTo>
                    <a:pt x="12908377" y="6861692"/>
                  </a:lnTo>
                  <a:lnTo>
                    <a:pt x="12910371" y="6859785"/>
                  </a:lnTo>
                  <a:lnTo>
                    <a:pt x="12912984" y="6857354"/>
                  </a:lnTo>
                  <a:lnTo>
                    <a:pt x="12912739" y="6853311"/>
                  </a:lnTo>
                  <a:lnTo>
                    <a:pt x="12910308" y="6850698"/>
                  </a:lnTo>
                  <a:lnTo>
                    <a:pt x="12907211" y="6847800"/>
                  </a:lnTo>
                  <a:lnTo>
                    <a:pt x="12904780" y="6845187"/>
                  </a:lnTo>
                  <a:close/>
                </a:path>
                <a:path w="18385155" h="10630535">
                  <a:moveTo>
                    <a:pt x="12842631" y="6784008"/>
                  </a:moveTo>
                  <a:lnTo>
                    <a:pt x="12838587" y="6784254"/>
                  </a:lnTo>
                  <a:lnTo>
                    <a:pt x="12833361" y="6789115"/>
                  </a:lnTo>
                  <a:lnTo>
                    <a:pt x="12833605" y="6793159"/>
                  </a:lnTo>
                  <a:lnTo>
                    <a:pt x="12836037" y="6795772"/>
                  </a:lnTo>
                  <a:lnTo>
                    <a:pt x="12839135" y="6798670"/>
                  </a:lnTo>
                  <a:lnTo>
                    <a:pt x="12839659" y="6799287"/>
                  </a:lnTo>
                  <a:lnTo>
                    <a:pt x="12843659" y="6800993"/>
                  </a:lnTo>
                  <a:lnTo>
                    <a:pt x="12846228" y="6800513"/>
                  </a:lnTo>
                  <a:lnTo>
                    <a:pt x="12848223" y="6798607"/>
                  </a:lnTo>
                  <a:lnTo>
                    <a:pt x="12850835" y="6796175"/>
                  </a:lnTo>
                  <a:lnTo>
                    <a:pt x="12850591" y="6792132"/>
                  </a:lnTo>
                  <a:lnTo>
                    <a:pt x="12848159" y="6789519"/>
                  </a:lnTo>
                  <a:lnTo>
                    <a:pt x="12845061" y="6786621"/>
                  </a:lnTo>
                  <a:lnTo>
                    <a:pt x="12842631" y="6784008"/>
                  </a:lnTo>
                  <a:close/>
                </a:path>
                <a:path w="18385155" h="10630535">
                  <a:moveTo>
                    <a:pt x="12780006" y="6723021"/>
                  </a:moveTo>
                  <a:lnTo>
                    <a:pt x="12775629" y="6723124"/>
                  </a:lnTo>
                  <a:lnTo>
                    <a:pt x="12773349" y="6725697"/>
                  </a:lnTo>
                  <a:lnTo>
                    <a:pt x="12770736" y="6728128"/>
                  </a:lnTo>
                  <a:lnTo>
                    <a:pt x="12770839" y="6732505"/>
                  </a:lnTo>
                  <a:lnTo>
                    <a:pt x="12773412" y="6734784"/>
                  </a:lnTo>
                  <a:lnTo>
                    <a:pt x="12776510" y="6737682"/>
                  </a:lnTo>
                  <a:lnTo>
                    <a:pt x="12777035" y="6738300"/>
                  </a:lnTo>
                  <a:lnTo>
                    <a:pt x="12781034" y="6740006"/>
                  </a:lnTo>
                  <a:lnTo>
                    <a:pt x="12783603" y="6739526"/>
                  </a:lnTo>
                  <a:lnTo>
                    <a:pt x="12785599" y="6737619"/>
                  </a:lnTo>
                  <a:lnTo>
                    <a:pt x="12788212" y="6735188"/>
                  </a:lnTo>
                  <a:lnTo>
                    <a:pt x="12788109" y="6730811"/>
                  </a:lnTo>
                  <a:lnTo>
                    <a:pt x="12785535" y="6728531"/>
                  </a:lnTo>
                  <a:lnTo>
                    <a:pt x="12782436" y="6725633"/>
                  </a:lnTo>
                  <a:lnTo>
                    <a:pt x="12780006" y="6723021"/>
                  </a:lnTo>
                  <a:close/>
                </a:path>
                <a:path w="18385155" h="10630535">
                  <a:moveTo>
                    <a:pt x="12716288" y="6662749"/>
                  </a:moveTo>
                  <a:lnTo>
                    <a:pt x="12711911" y="6662852"/>
                  </a:lnTo>
                  <a:lnTo>
                    <a:pt x="12707352" y="6667998"/>
                  </a:lnTo>
                  <a:lnTo>
                    <a:pt x="12707455" y="6672375"/>
                  </a:lnTo>
                  <a:lnTo>
                    <a:pt x="12710029" y="6674655"/>
                  </a:lnTo>
                  <a:lnTo>
                    <a:pt x="12713126" y="6677552"/>
                  </a:lnTo>
                  <a:lnTo>
                    <a:pt x="12713650" y="6678170"/>
                  </a:lnTo>
                  <a:lnTo>
                    <a:pt x="12717650" y="6679876"/>
                  </a:lnTo>
                  <a:lnTo>
                    <a:pt x="12720361" y="6679062"/>
                  </a:lnTo>
                  <a:lnTo>
                    <a:pt x="12722356" y="6677156"/>
                  </a:lnTo>
                  <a:lnTo>
                    <a:pt x="12724635" y="6674582"/>
                  </a:lnTo>
                  <a:lnTo>
                    <a:pt x="12724532" y="6670205"/>
                  </a:lnTo>
                  <a:lnTo>
                    <a:pt x="12721959" y="6667926"/>
                  </a:lnTo>
                  <a:lnTo>
                    <a:pt x="12718862" y="6665029"/>
                  </a:lnTo>
                  <a:lnTo>
                    <a:pt x="12716288" y="6662749"/>
                  </a:lnTo>
                  <a:close/>
                </a:path>
                <a:path w="18385155" h="10630535">
                  <a:moveTo>
                    <a:pt x="12651954" y="6603002"/>
                  </a:moveTo>
                  <a:lnTo>
                    <a:pt x="12647909" y="6603246"/>
                  </a:lnTo>
                  <a:lnTo>
                    <a:pt x="12645629" y="6605819"/>
                  </a:lnTo>
                  <a:lnTo>
                    <a:pt x="12643208" y="6608727"/>
                  </a:lnTo>
                  <a:lnTo>
                    <a:pt x="12643453" y="6612770"/>
                  </a:lnTo>
                  <a:lnTo>
                    <a:pt x="12646025" y="6615049"/>
                  </a:lnTo>
                  <a:lnTo>
                    <a:pt x="12649123" y="6617947"/>
                  </a:lnTo>
                  <a:lnTo>
                    <a:pt x="12649648" y="6618565"/>
                  </a:lnTo>
                  <a:lnTo>
                    <a:pt x="12653647" y="6620271"/>
                  </a:lnTo>
                  <a:lnTo>
                    <a:pt x="12656359" y="6619457"/>
                  </a:lnTo>
                  <a:lnTo>
                    <a:pt x="12658354" y="6617551"/>
                  </a:lnTo>
                  <a:lnTo>
                    <a:pt x="12660776" y="6614644"/>
                  </a:lnTo>
                  <a:lnTo>
                    <a:pt x="12660531" y="6610599"/>
                  </a:lnTo>
                  <a:lnTo>
                    <a:pt x="12657957" y="6608320"/>
                  </a:lnTo>
                  <a:lnTo>
                    <a:pt x="12654860" y="6605423"/>
                  </a:lnTo>
                  <a:lnTo>
                    <a:pt x="12651954" y="6603002"/>
                  </a:lnTo>
                  <a:close/>
                </a:path>
                <a:path w="18385155" h="10630535">
                  <a:moveTo>
                    <a:pt x="12587191" y="6544254"/>
                  </a:moveTo>
                  <a:lnTo>
                    <a:pt x="12583148" y="6544499"/>
                  </a:lnTo>
                  <a:lnTo>
                    <a:pt x="12580868" y="6547072"/>
                  </a:lnTo>
                  <a:lnTo>
                    <a:pt x="12578446" y="6549979"/>
                  </a:lnTo>
                  <a:lnTo>
                    <a:pt x="12578690" y="6554023"/>
                  </a:lnTo>
                  <a:lnTo>
                    <a:pt x="12581264" y="6556302"/>
                  </a:lnTo>
                  <a:lnTo>
                    <a:pt x="12584363" y="6559199"/>
                  </a:lnTo>
                  <a:lnTo>
                    <a:pt x="12586362" y="6560052"/>
                  </a:lnTo>
                  <a:lnTo>
                    <a:pt x="12586220" y="6560385"/>
                  </a:lnTo>
                  <a:lnTo>
                    <a:pt x="12588887" y="6561523"/>
                  </a:lnTo>
                  <a:lnTo>
                    <a:pt x="12591596" y="6560709"/>
                  </a:lnTo>
                  <a:lnTo>
                    <a:pt x="12593592" y="6558803"/>
                  </a:lnTo>
                  <a:lnTo>
                    <a:pt x="12596013" y="6555895"/>
                  </a:lnTo>
                  <a:lnTo>
                    <a:pt x="12595769" y="6551852"/>
                  </a:lnTo>
                  <a:lnTo>
                    <a:pt x="12593196" y="6549573"/>
                  </a:lnTo>
                  <a:lnTo>
                    <a:pt x="12590099" y="6546676"/>
                  </a:lnTo>
                  <a:lnTo>
                    <a:pt x="12587191" y="6544254"/>
                  </a:lnTo>
                  <a:close/>
                </a:path>
                <a:path w="18385155" h="10630535">
                  <a:moveTo>
                    <a:pt x="12521527" y="6486697"/>
                  </a:moveTo>
                  <a:lnTo>
                    <a:pt x="12517484" y="6486943"/>
                  </a:lnTo>
                  <a:lnTo>
                    <a:pt x="12512924" y="6492089"/>
                  </a:lnTo>
                  <a:lnTo>
                    <a:pt x="12513170" y="6496132"/>
                  </a:lnTo>
                  <a:lnTo>
                    <a:pt x="12515743" y="6498412"/>
                  </a:lnTo>
                  <a:lnTo>
                    <a:pt x="12518840" y="6501310"/>
                  </a:lnTo>
                  <a:lnTo>
                    <a:pt x="12520840" y="6502162"/>
                  </a:lnTo>
                  <a:lnTo>
                    <a:pt x="12520365" y="6502354"/>
                  </a:lnTo>
                  <a:lnTo>
                    <a:pt x="12523031" y="6503491"/>
                  </a:lnTo>
                  <a:lnTo>
                    <a:pt x="12525932" y="6503153"/>
                  </a:lnTo>
                  <a:lnTo>
                    <a:pt x="12527737" y="6500770"/>
                  </a:lnTo>
                  <a:lnTo>
                    <a:pt x="12530016" y="6498198"/>
                  </a:lnTo>
                  <a:lnTo>
                    <a:pt x="12529772" y="6494154"/>
                  </a:lnTo>
                  <a:lnTo>
                    <a:pt x="12527198" y="6491874"/>
                  </a:lnTo>
                  <a:lnTo>
                    <a:pt x="12524101" y="6488977"/>
                  </a:lnTo>
                  <a:lnTo>
                    <a:pt x="12521527" y="6486697"/>
                  </a:lnTo>
                  <a:close/>
                </a:path>
                <a:path w="18385155" h="10630535">
                  <a:moveTo>
                    <a:pt x="12454721" y="6429047"/>
                  </a:moveTo>
                  <a:lnTo>
                    <a:pt x="12450535" y="6429625"/>
                  </a:lnTo>
                  <a:lnTo>
                    <a:pt x="12445976" y="6434772"/>
                  </a:lnTo>
                  <a:lnTo>
                    <a:pt x="12446556" y="6438958"/>
                  </a:lnTo>
                  <a:lnTo>
                    <a:pt x="12452559" y="6444277"/>
                  </a:lnTo>
                  <a:lnTo>
                    <a:pt x="12454226" y="6444988"/>
                  </a:lnTo>
                  <a:lnTo>
                    <a:pt x="12454083" y="6445321"/>
                  </a:lnTo>
                  <a:lnTo>
                    <a:pt x="12456749" y="6446459"/>
                  </a:lnTo>
                  <a:lnTo>
                    <a:pt x="12459794" y="6445787"/>
                  </a:lnTo>
                  <a:lnTo>
                    <a:pt x="12461598" y="6443405"/>
                  </a:lnTo>
                  <a:lnTo>
                    <a:pt x="12463878" y="6440832"/>
                  </a:lnTo>
                  <a:lnTo>
                    <a:pt x="12463299" y="6436646"/>
                  </a:lnTo>
                  <a:lnTo>
                    <a:pt x="12454721" y="6429047"/>
                  </a:lnTo>
                  <a:close/>
                </a:path>
                <a:path w="18385155" h="10630535">
                  <a:moveTo>
                    <a:pt x="12387396" y="6373539"/>
                  </a:moveTo>
                  <a:lnTo>
                    <a:pt x="12383209" y="6374117"/>
                  </a:lnTo>
                  <a:lnTo>
                    <a:pt x="12378651" y="6379264"/>
                  </a:lnTo>
                  <a:lnTo>
                    <a:pt x="12379228" y="6383450"/>
                  </a:lnTo>
                  <a:lnTo>
                    <a:pt x="12381802" y="6385730"/>
                  </a:lnTo>
                  <a:lnTo>
                    <a:pt x="12385376" y="6388436"/>
                  </a:lnTo>
                  <a:lnTo>
                    <a:pt x="12387042" y="6389147"/>
                  </a:lnTo>
                  <a:lnTo>
                    <a:pt x="12386899" y="6389480"/>
                  </a:lnTo>
                  <a:lnTo>
                    <a:pt x="12389566" y="6390618"/>
                  </a:lnTo>
                  <a:lnTo>
                    <a:pt x="12392611" y="6389946"/>
                  </a:lnTo>
                  <a:lnTo>
                    <a:pt x="12394415" y="6387564"/>
                  </a:lnTo>
                  <a:lnTo>
                    <a:pt x="12396694" y="6384991"/>
                  </a:lnTo>
                  <a:lnTo>
                    <a:pt x="12396115" y="6380805"/>
                  </a:lnTo>
                  <a:lnTo>
                    <a:pt x="12393542" y="6378525"/>
                  </a:lnTo>
                  <a:lnTo>
                    <a:pt x="12389969" y="6375819"/>
                  </a:lnTo>
                  <a:lnTo>
                    <a:pt x="12387396" y="6373539"/>
                  </a:lnTo>
                  <a:close/>
                </a:path>
                <a:path w="18385155" h="10630535">
                  <a:moveTo>
                    <a:pt x="12318644" y="6318605"/>
                  </a:moveTo>
                  <a:lnTo>
                    <a:pt x="12314791" y="6319326"/>
                  </a:lnTo>
                  <a:lnTo>
                    <a:pt x="12312512" y="6321899"/>
                  </a:lnTo>
                  <a:lnTo>
                    <a:pt x="12310424" y="6324947"/>
                  </a:lnTo>
                  <a:lnTo>
                    <a:pt x="12311143" y="6328800"/>
                  </a:lnTo>
                  <a:lnTo>
                    <a:pt x="12313717" y="6331080"/>
                  </a:lnTo>
                  <a:lnTo>
                    <a:pt x="12317290" y="6333786"/>
                  </a:lnTo>
                  <a:lnTo>
                    <a:pt x="12321622" y="6335634"/>
                  </a:lnTo>
                  <a:lnTo>
                    <a:pt x="12324667" y="6334963"/>
                  </a:lnTo>
                  <a:lnTo>
                    <a:pt x="12326471" y="6332580"/>
                  </a:lnTo>
                  <a:lnTo>
                    <a:pt x="12328560" y="6329532"/>
                  </a:lnTo>
                  <a:lnTo>
                    <a:pt x="12327839" y="6325680"/>
                  </a:lnTo>
                  <a:lnTo>
                    <a:pt x="12325266" y="6323400"/>
                  </a:lnTo>
                  <a:lnTo>
                    <a:pt x="12321692" y="6320694"/>
                  </a:lnTo>
                  <a:lnTo>
                    <a:pt x="12318644" y="6318605"/>
                  </a:lnTo>
                  <a:close/>
                </a:path>
                <a:path w="18385155" h="10630535">
                  <a:moveTo>
                    <a:pt x="12249656" y="6265147"/>
                  </a:moveTo>
                  <a:lnTo>
                    <a:pt x="12245613" y="6265391"/>
                  </a:lnTo>
                  <a:lnTo>
                    <a:pt x="12241436" y="6271488"/>
                  </a:lnTo>
                  <a:lnTo>
                    <a:pt x="12241680" y="6275533"/>
                  </a:lnTo>
                  <a:lnTo>
                    <a:pt x="12244729" y="6277620"/>
                  </a:lnTo>
                  <a:lnTo>
                    <a:pt x="12248302" y="6280326"/>
                  </a:lnTo>
                  <a:lnTo>
                    <a:pt x="12252636" y="6282175"/>
                  </a:lnTo>
                  <a:lnTo>
                    <a:pt x="12255679" y="6281504"/>
                  </a:lnTo>
                  <a:lnTo>
                    <a:pt x="12257483" y="6279122"/>
                  </a:lnTo>
                  <a:lnTo>
                    <a:pt x="12259571" y="6276073"/>
                  </a:lnTo>
                  <a:lnTo>
                    <a:pt x="12259328" y="6272029"/>
                  </a:lnTo>
                  <a:lnTo>
                    <a:pt x="12256278" y="6269940"/>
                  </a:lnTo>
                  <a:lnTo>
                    <a:pt x="12252704" y="6267235"/>
                  </a:lnTo>
                  <a:lnTo>
                    <a:pt x="12249656" y="6265147"/>
                  </a:lnTo>
                  <a:close/>
                </a:path>
                <a:path w="18385155" h="10630535">
                  <a:moveTo>
                    <a:pt x="12179767" y="6212878"/>
                  </a:moveTo>
                  <a:lnTo>
                    <a:pt x="12175580" y="6213457"/>
                  </a:lnTo>
                  <a:lnTo>
                    <a:pt x="12173492" y="6216505"/>
                  </a:lnTo>
                  <a:lnTo>
                    <a:pt x="12171213" y="6219078"/>
                  </a:lnTo>
                  <a:lnTo>
                    <a:pt x="12171790" y="6223264"/>
                  </a:lnTo>
                  <a:lnTo>
                    <a:pt x="12174840" y="6225353"/>
                  </a:lnTo>
                  <a:lnTo>
                    <a:pt x="12178413" y="6228058"/>
                  </a:lnTo>
                  <a:lnTo>
                    <a:pt x="12179746" y="6228627"/>
                  </a:lnTo>
                  <a:lnTo>
                    <a:pt x="12179604" y="6228960"/>
                  </a:lnTo>
                  <a:lnTo>
                    <a:pt x="12182270" y="6230097"/>
                  </a:lnTo>
                  <a:lnTo>
                    <a:pt x="12185456" y="6229094"/>
                  </a:lnTo>
                  <a:lnTo>
                    <a:pt x="12187261" y="6226711"/>
                  </a:lnTo>
                  <a:lnTo>
                    <a:pt x="12189540" y="6224139"/>
                  </a:lnTo>
                  <a:lnTo>
                    <a:pt x="12188962" y="6219952"/>
                  </a:lnTo>
                  <a:lnTo>
                    <a:pt x="12185913" y="6217865"/>
                  </a:lnTo>
                  <a:lnTo>
                    <a:pt x="12182341" y="6215158"/>
                  </a:lnTo>
                  <a:lnTo>
                    <a:pt x="12179767" y="6212878"/>
                  </a:lnTo>
                  <a:close/>
                </a:path>
                <a:path w="18385155" h="10630535">
                  <a:moveTo>
                    <a:pt x="12107548" y="6162375"/>
                  </a:moveTo>
                  <a:lnTo>
                    <a:pt x="12103695" y="6163095"/>
                  </a:lnTo>
                  <a:lnTo>
                    <a:pt x="12099728" y="6168887"/>
                  </a:lnTo>
                  <a:lnTo>
                    <a:pt x="12099519" y="6169192"/>
                  </a:lnTo>
                  <a:lnTo>
                    <a:pt x="12100240" y="6173046"/>
                  </a:lnTo>
                  <a:lnTo>
                    <a:pt x="12103289" y="6175134"/>
                  </a:lnTo>
                  <a:lnTo>
                    <a:pt x="12107003" y="6177507"/>
                  </a:lnTo>
                  <a:lnTo>
                    <a:pt x="12111004" y="6179213"/>
                  </a:lnTo>
                  <a:lnTo>
                    <a:pt x="12114190" y="6178208"/>
                  </a:lnTo>
                  <a:lnTo>
                    <a:pt x="12115768" y="6176123"/>
                  </a:lnTo>
                  <a:lnTo>
                    <a:pt x="12115994" y="6175826"/>
                  </a:lnTo>
                  <a:lnTo>
                    <a:pt x="12118082" y="6172777"/>
                  </a:lnTo>
                  <a:lnTo>
                    <a:pt x="12117361" y="6168925"/>
                  </a:lnTo>
                  <a:lnTo>
                    <a:pt x="12114313" y="6166837"/>
                  </a:lnTo>
                  <a:lnTo>
                    <a:pt x="12110597" y="6164463"/>
                  </a:lnTo>
                  <a:lnTo>
                    <a:pt x="12107548" y="6162375"/>
                  </a:lnTo>
                  <a:close/>
                </a:path>
                <a:path w="18385155" h="10630535">
                  <a:moveTo>
                    <a:pt x="3193168" y="2352703"/>
                  </a:moveTo>
                  <a:lnTo>
                    <a:pt x="3182503" y="2348154"/>
                  </a:lnTo>
                  <a:lnTo>
                    <a:pt x="3178700" y="2349682"/>
                  </a:lnTo>
                  <a:lnTo>
                    <a:pt x="3175855" y="2356350"/>
                  </a:lnTo>
                  <a:lnTo>
                    <a:pt x="3177384" y="2360153"/>
                  </a:lnTo>
                  <a:lnTo>
                    <a:pt x="3188050" y="2364702"/>
                  </a:lnTo>
                  <a:lnTo>
                    <a:pt x="3191854" y="2363174"/>
                  </a:lnTo>
                  <a:lnTo>
                    <a:pt x="3194698" y="2356506"/>
                  </a:lnTo>
                  <a:lnTo>
                    <a:pt x="3193168" y="2352703"/>
                  </a:lnTo>
                  <a:close/>
                </a:path>
                <a:path w="18385155" h="10630535">
                  <a:moveTo>
                    <a:pt x="3273496" y="2386968"/>
                  </a:moveTo>
                  <a:lnTo>
                    <a:pt x="3262830" y="2382418"/>
                  </a:lnTo>
                  <a:lnTo>
                    <a:pt x="3259026" y="2383947"/>
                  </a:lnTo>
                  <a:lnTo>
                    <a:pt x="3256182" y="2390614"/>
                  </a:lnTo>
                  <a:lnTo>
                    <a:pt x="3257711" y="2394418"/>
                  </a:lnTo>
                  <a:lnTo>
                    <a:pt x="3268377" y="2398967"/>
                  </a:lnTo>
                  <a:lnTo>
                    <a:pt x="3272180" y="2397439"/>
                  </a:lnTo>
                  <a:lnTo>
                    <a:pt x="3275024" y="2390771"/>
                  </a:lnTo>
                  <a:lnTo>
                    <a:pt x="3273496" y="2386968"/>
                  </a:lnTo>
                  <a:close/>
                </a:path>
                <a:path w="18385155" h="10630535">
                  <a:moveTo>
                    <a:pt x="3112650" y="2317963"/>
                  </a:moveTo>
                  <a:lnTo>
                    <a:pt x="3101985" y="2313413"/>
                  </a:lnTo>
                  <a:lnTo>
                    <a:pt x="3098181" y="2314942"/>
                  </a:lnTo>
                  <a:lnTo>
                    <a:pt x="3095338" y="2321608"/>
                  </a:lnTo>
                  <a:lnTo>
                    <a:pt x="3096866" y="2325412"/>
                  </a:lnTo>
                  <a:lnTo>
                    <a:pt x="3107532" y="2329962"/>
                  </a:lnTo>
                  <a:lnTo>
                    <a:pt x="3111337" y="2328433"/>
                  </a:lnTo>
                  <a:lnTo>
                    <a:pt x="3114180" y="2321766"/>
                  </a:lnTo>
                  <a:lnTo>
                    <a:pt x="3112650" y="2317963"/>
                  </a:lnTo>
                  <a:close/>
                </a:path>
                <a:path w="18385155" h="10630535">
                  <a:moveTo>
                    <a:pt x="3354297" y="2421041"/>
                  </a:moveTo>
                  <a:lnTo>
                    <a:pt x="3343631" y="2416492"/>
                  </a:lnTo>
                  <a:lnTo>
                    <a:pt x="3339828" y="2418020"/>
                  </a:lnTo>
                  <a:lnTo>
                    <a:pt x="3336985" y="2424687"/>
                  </a:lnTo>
                  <a:lnTo>
                    <a:pt x="3338513" y="2428491"/>
                  </a:lnTo>
                  <a:lnTo>
                    <a:pt x="3349179" y="2433040"/>
                  </a:lnTo>
                  <a:lnTo>
                    <a:pt x="3352984" y="2431511"/>
                  </a:lnTo>
                  <a:lnTo>
                    <a:pt x="3355827" y="2424845"/>
                  </a:lnTo>
                  <a:lnTo>
                    <a:pt x="3354297" y="2421041"/>
                  </a:lnTo>
                  <a:close/>
                </a:path>
                <a:path w="18385155" h="10630535">
                  <a:moveTo>
                    <a:pt x="3032133" y="2283223"/>
                  </a:moveTo>
                  <a:lnTo>
                    <a:pt x="3021467" y="2278673"/>
                  </a:lnTo>
                  <a:lnTo>
                    <a:pt x="3017664" y="2280202"/>
                  </a:lnTo>
                  <a:lnTo>
                    <a:pt x="3014820" y="2286869"/>
                  </a:lnTo>
                  <a:lnTo>
                    <a:pt x="3016349" y="2290672"/>
                  </a:lnTo>
                  <a:lnTo>
                    <a:pt x="3027015" y="2295222"/>
                  </a:lnTo>
                  <a:lnTo>
                    <a:pt x="3030818" y="2293693"/>
                  </a:lnTo>
                  <a:lnTo>
                    <a:pt x="3033662" y="2287026"/>
                  </a:lnTo>
                  <a:lnTo>
                    <a:pt x="3032133" y="2283223"/>
                  </a:lnTo>
                  <a:close/>
                </a:path>
                <a:path w="18385155" h="10630535">
                  <a:moveTo>
                    <a:pt x="3435384" y="2454448"/>
                  </a:moveTo>
                  <a:lnTo>
                    <a:pt x="3424719" y="2449899"/>
                  </a:lnTo>
                  <a:lnTo>
                    <a:pt x="3420915" y="2451428"/>
                  </a:lnTo>
                  <a:lnTo>
                    <a:pt x="3418071" y="2458095"/>
                  </a:lnTo>
                  <a:lnTo>
                    <a:pt x="3419600" y="2461898"/>
                  </a:lnTo>
                  <a:lnTo>
                    <a:pt x="3422933" y="2463320"/>
                  </a:lnTo>
                  <a:lnTo>
                    <a:pt x="3423075" y="2462986"/>
                  </a:lnTo>
                  <a:lnTo>
                    <a:pt x="3430408" y="2466114"/>
                  </a:lnTo>
                  <a:lnTo>
                    <a:pt x="3434211" y="2464586"/>
                  </a:lnTo>
                  <a:lnTo>
                    <a:pt x="3436913" y="2458253"/>
                  </a:lnTo>
                  <a:lnTo>
                    <a:pt x="3435384" y="2454448"/>
                  </a:lnTo>
                  <a:close/>
                </a:path>
                <a:path w="18385155" h="10630535">
                  <a:moveTo>
                    <a:pt x="2952233" y="2247958"/>
                  </a:moveTo>
                  <a:lnTo>
                    <a:pt x="2944900" y="2244830"/>
                  </a:lnTo>
                  <a:lnTo>
                    <a:pt x="2941425" y="2243741"/>
                  </a:lnTo>
                  <a:lnTo>
                    <a:pt x="2937763" y="2244938"/>
                  </a:lnTo>
                  <a:lnTo>
                    <a:pt x="2934920" y="2251604"/>
                  </a:lnTo>
                  <a:lnTo>
                    <a:pt x="2936448" y="2255407"/>
                  </a:lnTo>
                  <a:lnTo>
                    <a:pt x="2947114" y="2259957"/>
                  </a:lnTo>
                  <a:lnTo>
                    <a:pt x="2950917" y="2258428"/>
                  </a:lnTo>
                  <a:lnTo>
                    <a:pt x="2953761" y="2251762"/>
                  </a:lnTo>
                  <a:lnTo>
                    <a:pt x="2952233" y="2247958"/>
                  </a:lnTo>
                  <a:close/>
                </a:path>
                <a:path w="18385155" h="10630535">
                  <a:moveTo>
                    <a:pt x="3515996" y="2488046"/>
                  </a:moveTo>
                  <a:lnTo>
                    <a:pt x="3505330" y="2483497"/>
                  </a:lnTo>
                  <a:lnTo>
                    <a:pt x="3501527" y="2485025"/>
                  </a:lnTo>
                  <a:lnTo>
                    <a:pt x="3498683" y="2491693"/>
                  </a:lnTo>
                  <a:lnTo>
                    <a:pt x="3500212" y="2495496"/>
                  </a:lnTo>
                  <a:lnTo>
                    <a:pt x="3510877" y="2500046"/>
                  </a:lnTo>
                  <a:lnTo>
                    <a:pt x="3514681" y="2498517"/>
                  </a:lnTo>
                  <a:lnTo>
                    <a:pt x="3517525" y="2491849"/>
                  </a:lnTo>
                  <a:lnTo>
                    <a:pt x="3515996" y="2488046"/>
                  </a:lnTo>
                  <a:close/>
                </a:path>
                <a:path w="18385155" h="10630535">
                  <a:moveTo>
                    <a:pt x="2861809" y="2207810"/>
                  </a:moveTo>
                  <a:lnTo>
                    <a:pt x="2858005" y="2209339"/>
                  </a:lnTo>
                  <a:lnTo>
                    <a:pt x="2856404" y="2212990"/>
                  </a:lnTo>
                  <a:lnTo>
                    <a:pt x="2854970" y="2215530"/>
                  </a:lnTo>
                  <a:lnTo>
                    <a:pt x="2856357" y="2219668"/>
                  </a:lnTo>
                  <a:lnTo>
                    <a:pt x="2867022" y="2224218"/>
                  </a:lnTo>
                  <a:lnTo>
                    <a:pt x="2870684" y="2223021"/>
                  </a:lnTo>
                  <a:lnTo>
                    <a:pt x="2872282" y="2219369"/>
                  </a:lnTo>
                  <a:lnTo>
                    <a:pt x="2873861" y="2216497"/>
                  </a:lnTo>
                  <a:lnTo>
                    <a:pt x="2872333" y="2212693"/>
                  </a:lnTo>
                  <a:lnTo>
                    <a:pt x="2865000" y="2209565"/>
                  </a:lnTo>
                  <a:lnTo>
                    <a:pt x="2861809" y="2207810"/>
                  </a:lnTo>
                  <a:close/>
                </a:path>
                <a:path w="18385155" h="10630535">
                  <a:moveTo>
                    <a:pt x="3596749" y="2521312"/>
                  </a:moveTo>
                  <a:lnTo>
                    <a:pt x="3586416" y="2516905"/>
                  </a:lnTo>
                  <a:lnTo>
                    <a:pt x="3582612" y="2518433"/>
                  </a:lnTo>
                  <a:lnTo>
                    <a:pt x="3579911" y="2524766"/>
                  </a:lnTo>
                  <a:lnTo>
                    <a:pt x="3581440" y="2528569"/>
                  </a:lnTo>
                  <a:lnTo>
                    <a:pt x="3584773" y="2529991"/>
                  </a:lnTo>
                  <a:lnTo>
                    <a:pt x="3584298" y="2530184"/>
                  </a:lnTo>
                  <a:lnTo>
                    <a:pt x="3591630" y="2533311"/>
                  </a:lnTo>
                  <a:lnTo>
                    <a:pt x="3595434" y="2531782"/>
                  </a:lnTo>
                  <a:lnTo>
                    <a:pt x="3598278" y="2525115"/>
                  </a:lnTo>
                  <a:lnTo>
                    <a:pt x="3596749" y="2521312"/>
                  </a:lnTo>
                  <a:close/>
                </a:path>
                <a:path w="18385155" h="10630535">
                  <a:moveTo>
                    <a:pt x="2781859" y="2171737"/>
                  </a:moveTo>
                  <a:lnTo>
                    <a:pt x="2778056" y="2173266"/>
                  </a:lnTo>
                  <a:lnTo>
                    <a:pt x="2776454" y="2176917"/>
                  </a:lnTo>
                  <a:lnTo>
                    <a:pt x="2775021" y="2179456"/>
                  </a:lnTo>
                  <a:lnTo>
                    <a:pt x="2776407" y="2183594"/>
                  </a:lnTo>
                  <a:lnTo>
                    <a:pt x="2787073" y="2188144"/>
                  </a:lnTo>
                  <a:lnTo>
                    <a:pt x="2790735" y="2186948"/>
                  </a:lnTo>
                  <a:lnTo>
                    <a:pt x="2792337" y="2183296"/>
                  </a:lnTo>
                  <a:lnTo>
                    <a:pt x="2793770" y="2180757"/>
                  </a:lnTo>
                  <a:lnTo>
                    <a:pt x="2792383" y="2176620"/>
                  </a:lnTo>
                  <a:lnTo>
                    <a:pt x="2785050" y="2173492"/>
                  </a:lnTo>
                  <a:lnTo>
                    <a:pt x="2781859" y="2171737"/>
                  </a:lnTo>
                  <a:close/>
                </a:path>
                <a:path w="18385155" h="10630535">
                  <a:moveTo>
                    <a:pt x="3677977" y="2554385"/>
                  </a:moveTo>
                  <a:lnTo>
                    <a:pt x="3667645" y="2549978"/>
                  </a:lnTo>
                  <a:lnTo>
                    <a:pt x="3663842" y="2551507"/>
                  </a:lnTo>
                  <a:lnTo>
                    <a:pt x="3661140" y="2557840"/>
                  </a:lnTo>
                  <a:lnTo>
                    <a:pt x="3662669" y="2561644"/>
                  </a:lnTo>
                  <a:lnTo>
                    <a:pt x="3673001" y="2566051"/>
                  </a:lnTo>
                  <a:lnTo>
                    <a:pt x="3676805" y="2564522"/>
                  </a:lnTo>
                  <a:lnTo>
                    <a:pt x="3679507" y="2558189"/>
                  </a:lnTo>
                  <a:lnTo>
                    <a:pt x="3677977" y="2554385"/>
                  </a:lnTo>
                  <a:close/>
                </a:path>
                <a:path w="18385155" h="10630535">
                  <a:moveTo>
                    <a:pt x="3759015" y="2586983"/>
                  </a:moveTo>
                  <a:lnTo>
                    <a:pt x="3748683" y="2582576"/>
                  </a:lnTo>
                  <a:lnTo>
                    <a:pt x="3744879" y="2584106"/>
                  </a:lnTo>
                  <a:lnTo>
                    <a:pt x="3742178" y="2590438"/>
                  </a:lnTo>
                  <a:lnTo>
                    <a:pt x="3743707" y="2594242"/>
                  </a:lnTo>
                  <a:lnTo>
                    <a:pt x="3754039" y="2598649"/>
                  </a:lnTo>
                  <a:lnTo>
                    <a:pt x="3757843" y="2597120"/>
                  </a:lnTo>
                  <a:lnTo>
                    <a:pt x="3760686" y="2590454"/>
                  </a:lnTo>
                  <a:lnTo>
                    <a:pt x="3759015" y="2586983"/>
                  </a:lnTo>
                  <a:close/>
                </a:path>
                <a:path w="18385155" h="10630535">
                  <a:moveTo>
                    <a:pt x="2713052" y="2140022"/>
                  </a:moveTo>
                  <a:lnTo>
                    <a:pt x="2702386" y="2135472"/>
                  </a:lnTo>
                  <a:lnTo>
                    <a:pt x="2698724" y="2136668"/>
                  </a:lnTo>
                  <a:lnTo>
                    <a:pt x="2696951" y="2140639"/>
                  </a:lnTo>
                  <a:lnTo>
                    <a:pt x="2695547" y="2143191"/>
                  </a:lnTo>
                  <a:lnTo>
                    <a:pt x="2696934" y="2147329"/>
                  </a:lnTo>
                  <a:lnTo>
                    <a:pt x="2707600" y="2151879"/>
                  </a:lnTo>
                  <a:lnTo>
                    <a:pt x="2711262" y="2150683"/>
                  </a:lnTo>
                  <a:lnTo>
                    <a:pt x="2713034" y="2146712"/>
                  </a:lnTo>
                  <a:lnTo>
                    <a:pt x="2714438" y="2144160"/>
                  </a:lnTo>
                  <a:lnTo>
                    <a:pt x="2713052" y="2140022"/>
                  </a:lnTo>
                  <a:close/>
                </a:path>
                <a:path w="18385155" h="10630535">
                  <a:moveTo>
                    <a:pt x="3840529" y="2619390"/>
                  </a:moveTo>
                  <a:lnTo>
                    <a:pt x="3830197" y="2614983"/>
                  </a:lnTo>
                  <a:lnTo>
                    <a:pt x="3826392" y="2616512"/>
                  </a:lnTo>
                  <a:lnTo>
                    <a:pt x="3823691" y="2622845"/>
                  </a:lnTo>
                  <a:lnTo>
                    <a:pt x="3825219" y="2626648"/>
                  </a:lnTo>
                  <a:lnTo>
                    <a:pt x="3835552" y="2631056"/>
                  </a:lnTo>
                  <a:lnTo>
                    <a:pt x="3839356" y="2629527"/>
                  </a:lnTo>
                  <a:lnTo>
                    <a:pt x="3842199" y="2622861"/>
                  </a:lnTo>
                  <a:lnTo>
                    <a:pt x="3840529" y="2619390"/>
                  </a:lnTo>
                  <a:close/>
                </a:path>
                <a:path w="18385155" h="10630535">
                  <a:moveTo>
                    <a:pt x="12035572" y="6113155"/>
                  </a:moveTo>
                  <a:lnTo>
                    <a:pt x="12031718" y="6113875"/>
                  </a:lnTo>
                  <a:lnTo>
                    <a:pt x="12027751" y="6119669"/>
                  </a:lnTo>
                  <a:lnTo>
                    <a:pt x="12027542" y="6119973"/>
                  </a:lnTo>
                  <a:lnTo>
                    <a:pt x="12028262" y="6123825"/>
                  </a:lnTo>
                  <a:lnTo>
                    <a:pt x="12031310" y="6125914"/>
                  </a:lnTo>
                  <a:lnTo>
                    <a:pt x="12035025" y="6128286"/>
                  </a:lnTo>
                  <a:lnTo>
                    <a:pt x="12036025" y="6128713"/>
                  </a:lnTo>
                  <a:lnTo>
                    <a:pt x="12036216" y="6129189"/>
                  </a:lnTo>
                  <a:lnTo>
                    <a:pt x="12038883" y="6130326"/>
                  </a:lnTo>
                  <a:lnTo>
                    <a:pt x="12042070" y="6129323"/>
                  </a:lnTo>
                  <a:lnTo>
                    <a:pt x="12043800" y="6126908"/>
                  </a:lnTo>
                  <a:lnTo>
                    <a:pt x="12046105" y="6123559"/>
                  </a:lnTo>
                  <a:lnTo>
                    <a:pt x="12045384" y="6119705"/>
                  </a:lnTo>
                  <a:lnTo>
                    <a:pt x="12042335" y="6117616"/>
                  </a:lnTo>
                  <a:lnTo>
                    <a:pt x="12038620" y="6115243"/>
                  </a:lnTo>
                  <a:lnTo>
                    <a:pt x="12035572" y="6113155"/>
                  </a:lnTo>
                  <a:close/>
                </a:path>
                <a:path w="18385155" h="10630535">
                  <a:moveTo>
                    <a:pt x="2633387" y="2103281"/>
                  </a:moveTo>
                  <a:lnTo>
                    <a:pt x="2623055" y="2098874"/>
                  </a:lnTo>
                  <a:lnTo>
                    <a:pt x="2619059" y="2099928"/>
                  </a:lnTo>
                  <a:lnTo>
                    <a:pt x="2616216" y="2106594"/>
                  </a:lnTo>
                  <a:lnTo>
                    <a:pt x="2617269" y="2110589"/>
                  </a:lnTo>
                  <a:lnTo>
                    <a:pt x="2627935" y="2115138"/>
                  </a:lnTo>
                  <a:lnTo>
                    <a:pt x="2631597" y="2113943"/>
                  </a:lnTo>
                  <a:lnTo>
                    <a:pt x="2634440" y="2107277"/>
                  </a:lnTo>
                  <a:lnTo>
                    <a:pt x="2633387" y="2103281"/>
                  </a:lnTo>
                  <a:close/>
                </a:path>
                <a:path w="18385155" h="10630535">
                  <a:moveTo>
                    <a:pt x="3922042" y="2651797"/>
                  </a:moveTo>
                  <a:lnTo>
                    <a:pt x="3911376" y="2647247"/>
                  </a:lnTo>
                  <a:lnTo>
                    <a:pt x="3907905" y="2648919"/>
                  </a:lnTo>
                  <a:lnTo>
                    <a:pt x="3905204" y="2655252"/>
                  </a:lnTo>
                  <a:lnTo>
                    <a:pt x="3906733" y="2659056"/>
                  </a:lnTo>
                  <a:lnTo>
                    <a:pt x="3917065" y="2663464"/>
                  </a:lnTo>
                  <a:lnTo>
                    <a:pt x="3920870" y="2661934"/>
                  </a:lnTo>
                  <a:lnTo>
                    <a:pt x="3923713" y="2655268"/>
                  </a:lnTo>
                  <a:lnTo>
                    <a:pt x="3922042" y="2651797"/>
                  </a:lnTo>
                  <a:close/>
                </a:path>
                <a:path w="18385155" h="10630535">
                  <a:moveTo>
                    <a:pt x="2543816" y="2061134"/>
                  </a:moveTo>
                  <a:lnTo>
                    <a:pt x="2539679" y="2062521"/>
                  </a:lnTo>
                  <a:lnTo>
                    <a:pt x="2536835" y="2069187"/>
                  </a:lnTo>
                  <a:lnTo>
                    <a:pt x="2537889" y="2073182"/>
                  </a:lnTo>
                  <a:lnTo>
                    <a:pt x="2548554" y="2077732"/>
                  </a:lnTo>
                  <a:lnTo>
                    <a:pt x="2552216" y="2076536"/>
                  </a:lnTo>
                  <a:lnTo>
                    <a:pt x="2555060" y="2069870"/>
                  </a:lnTo>
                  <a:lnTo>
                    <a:pt x="2554006" y="2065875"/>
                  </a:lnTo>
                  <a:lnTo>
                    <a:pt x="2546673" y="2062747"/>
                  </a:lnTo>
                  <a:lnTo>
                    <a:pt x="2543816" y="2061134"/>
                  </a:lnTo>
                  <a:close/>
                </a:path>
                <a:path w="18385155" h="10630535">
                  <a:moveTo>
                    <a:pt x="4003221" y="2684062"/>
                  </a:moveTo>
                  <a:lnTo>
                    <a:pt x="3992556" y="2679513"/>
                  </a:lnTo>
                  <a:lnTo>
                    <a:pt x="3989086" y="2681185"/>
                  </a:lnTo>
                  <a:lnTo>
                    <a:pt x="3986384" y="2687518"/>
                  </a:lnTo>
                  <a:lnTo>
                    <a:pt x="3987913" y="2691321"/>
                  </a:lnTo>
                  <a:lnTo>
                    <a:pt x="3998578" y="2695870"/>
                  </a:lnTo>
                  <a:lnTo>
                    <a:pt x="4002047" y="2694199"/>
                  </a:lnTo>
                  <a:lnTo>
                    <a:pt x="4004892" y="2687532"/>
                  </a:lnTo>
                  <a:lnTo>
                    <a:pt x="4003221" y="2684062"/>
                  </a:lnTo>
                  <a:close/>
                </a:path>
                <a:path w="18385155" h="10630535">
                  <a:moveTo>
                    <a:pt x="4084876" y="2716137"/>
                  </a:moveTo>
                  <a:lnTo>
                    <a:pt x="4074211" y="2711587"/>
                  </a:lnTo>
                  <a:lnTo>
                    <a:pt x="4070740" y="2713258"/>
                  </a:lnTo>
                  <a:lnTo>
                    <a:pt x="4069318" y="2716590"/>
                  </a:lnTo>
                  <a:lnTo>
                    <a:pt x="4068372" y="2719733"/>
                  </a:lnTo>
                  <a:lnTo>
                    <a:pt x="4069568" y="2723394"/>
                  </a:lnTo>
                  <a:lnTo>
                    <a:pt x="4080234" y="2727944"/>
                  </a:lnTo>
                  <a:lnTo>
                    <a:pt x="4083704" y="2726273"/>
                  </a:lnTo>
                  <a:lnTo>
                    <a:pt x="4086548" y="2719607"/>
                  </a:lnTo>
                  <a:lnTo>
                    <a:pt x="4084876" y="2716137"/>
                  </a:lnTo>
                  <a:close/>
                </a:path>
                <a:path w="18385155" h="10630535">
                  <a:moveTo>
                    <a:pt x="2472243" y="2026665"/>
                  </a:moveTo>
                  <a:lnTo>
                    <a:pt x="2464911" y="2023537"/>
                  </a:lnTo>
                  <a:lnTo>
                    <a:pt x="2460916" y="2024590"/>
                  </a:lnTo>
                  <a:lnTo>
                    <a:pt x="2458072" y="2031256"/>
                  </a:lnTo>
                  <a:lnTo>
                    <a:pt x="2459268" y="2034918"/>
                  </a:lnTo>
                  <a:lnTo>
                    <a:pt x="2462459" y="2036673"/>
                  </a:lnTo>
                  <a:lnTo>
                    <a:pt x="2470125" y="2039944"/>
                  </a:lnTo>
                  <a:lnTo>
                    <a:pt x="2473786" y="2038747"/>
                  </a:lnTo>
                  <a:lnTo>
                    <a:pt x="2476630" y="2032081"/>
                  </a:lnTo>
                  <a:lnTo>
                    <a:pt x="2475434" y="2028420"/>
                  </a:lnTo>
                  <a:lnTo>
                    <a:pt x="2472243" y="2026665"/>
                  </a:lnTo>
                  <a:close/>
                </a:path>
                <a:path w="18385155" h="10630535">
                  <a:moveTo>
                    <a:pt x="4166341" y="2747735"/>
                  </a:moveTo>
                  <a:lnTo>
                    <a:pt x="4155675" y="2743185"/>
                  </a:lnTo>
                  <a:lnTo>
                    <a:pt x="4152205" y="2744857"/>
                  </a:lnTo>
                  <a:lnTo>
                    <a:pt x="4150783" y="2748190"/>
                  </a:lnTo>
                  <a:lnTo>
                    <a:pt x="4149836" y="2751331"/>
                  </a:lnTo>
                  <a:lnTo>
                    <a:pt x="4151032" y="2754993"/>
                  </a:lnTo>
                  <a:lnTo>
                    <a:pt x="4161697" y="2759543"/>
                  </a:lnTo>
                  <a:lnTo>
                    <a:pt x="4165169" y="2757871"/>
                  </a:lnTo>
                  <a:lnTo>
                    <a:pt x="4166590" y="2754538"/>
                  </a:lnTo>
                  <a:lnTo>
                    <a:pt x="4167536" y="2751397"/>
                  </a:lnTo>
                  <a:lnTo>
                    <a:pt x="4166341" y="2747735"/>
                  </a:lnTo>
                  <a:close/>
                </a:path>
                <a:path w="18385155" h="10630535">
                  <a:moveTo>
                    <a:pt x="2393623" y="1988400"/>
                  </a:moveTo>
                  <a:lnTo>
                    <a:pt x="2386290" y="1985272"/>
                  </a:lnTo>
                  <a:lnTo>
                    <a:pt x="2382295" y="1986326"/>
                  </a:lnTo>
                  <a:lnTo>
                    <a:pt x="2379593" y="1992659"/>
                  </a:lnTo>
                  <a:lnTo>
                    <a:pt x="2380648" y="1996653"/>
                  </a:lnTo>
                  <a:lnTo>
                    <a:pt x="2383839" y="1998408"/>
                  </a:lnTo>
                  <a:lnTo>
                    <a:pt x="2391504" y="2001678"/>
                  </a:lnTo>
                  <a:lnTo>
                    <a:pt x="2395308" y="2000150"/>
                  </a:lnTo>
                  <a:lnTo>
                    <a:pt x="2397868" y="1994151"/>
                  </a:lnTo>
                  <a:lnTo>
                    <a:pt x="2396814" y="1990155"/>
                  </a:lnTo>
                  <a:lnTo>
                    <a:pt x="2393623" y="1988400"/>
                  </a:lnTo>
                  <a:close/>
                </a:path>
                <a:path w="18385155" h="10630535">
                  <a:moveTo>
                    <a:pt x="4248138" y="2779475"/>
                  </a:moveTo>
                  <a:lnTo>
                    <a:pt x="4237473" y="2774925"/>
                  </a:lnTo>
                  <a:lnTo>
                    <a:pt x="4234002" y="2776597"/>
                  </a:lnTo>
                  <a:lnTo>
                    <a:pt x="4232581" y="2779930"/>
                  </a:lnTo>
                  <a:lnTo>
                    <a:pt x="4231635" y="2783073"/>
                  </a:lnTo>
                  <a:lnTo>
                    <a:pt x="4232830" y="2786733"/>
                  </a:lnTo>
                  <a:lnTo>
                    <a:pt x="4243496" y="2791283"/>
                  </a:lnTo>
                  <a:lnTo>
                    <a:pt x="4246965" y="2789612"/>
                  </a:lnTo>
                  <a:lnTo>
                    <a:pt x="4249809" y="2782946"/>
                  </a:lnTo>
                  <a:lnTo>
                    <a:pt x="4248138" y="2779475"/>
                  </a:lnTo>
                  <a:close/>
                </a:path>
                <a:path w="18385155" h="10630535">
                  <a:moveTo>
                    <a:pt x="4329602" y="2811073"/>
                  </a:moveTo>
                  <a:lnTo>
                    <a:pt x="4318936" y="2806524"/>
                  </a:lnTo>
                  <a:lnTo>
                    <a:pt x="4315466" y="2808194"/>
                  </a:lnTo>
                  <a:lnTo>
                    <a:pt x="4314044" y="2811528"/>
                  </a:lnTo>
                  <a:lnTo>
                    <a:pt x="4313098" y="2814669"/>
                  </a:lnTo>
                  <a:lnTo>
                    <a:pt x="4314294" y="2818332"/>
                  </a:lnTo>
                  <a:lnTo>
                    <a:pt x="4324960" y="2822882"/>
                  </a:lnTo>
                  <a:lnTo>
                    <a:pt x="4328430" y="2821210"/>
                  </a:lnTo>
                  <a:lnTo>
                    <a:pt x="4331274" y="2814543"/>
                  </a:lnTo>
                  <a:lnTo>
                    <a:pt x="4329602" y="2811073"/>
                  </a:lnTo>
                  <a:close/>
                </a:path>
                <a:path w="18385155" h="10630535">
                  <a:moveTo>
                    <a:pt x="11962073" y="6065652"/>
                  </a:moveTo>
                  <a:lnTo>
                    <a:pt x="11958220" y="6066372"/>
                  </a:lnTo>
                  <a:lnTo>
                    <a:pt x="11956132" y="6069421"/>
                  </a:lnTo>
                  <a:lnTo>
                    <a:pt x="11954519" y="6072279"/>
                  </a:lnTo>
                  <a:lnTo>
                    <a:pt x="11955240" y="6076131"/>
                  </a:lnTo>
                  <a:lnTo>
                    <a:pt x="11958288" y="6078220"/>
                  </a:lnTo>
                  <a:lnTo>
                    <a:pt x="11962003" y="6080592"/>
                  </a:lnTo>
                  <a:lnTo>
                    <a:pt x="11965670" y="6082157"/>
                  </a:lnTo>
                  <a:lnTo>
                    <a:pt x="11969190" y="6081294"/>
                  </a:lnTo>
                  <a:lnTo>
                    <a:pt x="11972057" y="6076214"/>
                  </a:lnTo>
                  <a:lnTo>
                    <a:pt x="11972415" y="6075578"/>
                  </a:lnTo>
                  <a:lnTo>
                    <a:pt x="11971695" y="6071726"/>
                  </a:lnTo>
                  <a:lnTo>
                    <a:pt x="11968647" y="6069638"/>
                  </a:lnTo>
                  <a:lnTo>
                    <a:pt x="11964931" y="6067265"/>
                  </a:lnTo>
                  <a:lnTo>
                    <a:pt x="11962073" y="6065652"/>
                  </a:lnTo>
                  <a:close/>
                </a:path>
                <a:path w="18385155" h="10630535">
                  <a:moveTo>
                    <a:pt x="2314620" y="1949184"/>
                  </a:moveTo>
                  <a:lnTo>
                    <a:pt x="2307288" y="1946057"/>
                  </a:lnTo>
                  <a:lnTo>
                    <a:pt x="2303292" y="1947111"/>
                  </a:lnTo>
                  <a:lnTo>
                    <a:pt x="2300449" y="1953777"/>
                  </a:lnTo>
                  <a:lnTo>
                    <a:pt x="2301502" y="1957771"/>
                  </a:lnTo>
                  <a:lnTo>
                    <a:pt x="2304693" y="1959526"/>
                  </a:lnTo>
                  <a:lnTo>
                    <a:pt x="2312359" y="1962797"/>
                  </a:lnTo>
                  <a:lnTo>
                    <a:pt x="2316163" y="1961268"/>
                  </a:lnTo>
                  <a:lnTo>
                    <a:pt x="2318865" y="1954934"/>
                  </a:lnTo>
                  <a:lnTo>
                    <a:pt x="2317811" y="1950940"/>
                  </a:lnTo>
                  <a:lnTo>
                    <a:pt x="2314620" y="1949184"/>
                  </a:lnTo>
                  <a:close/>
                </a:path>
                <a:path w="18385155" h="10630535">
                  <a:moveTo>
                    <a:pt x="4411542" y="2842482"/>
                  </a:moveTo>
                  <a:lnTo>
                    <a:pt x="4400877" y="2837932"/>
                  </a:lnTo>
                  <a:lnTo>
                    <a:pt x="4397406" y="2839602"/>
                  </a:lnTo>
                  <a:lnTo>
                    <a:pt x="4395984" y="2842935"/>
                  </a:lnTo>
                  <a:lnTo>
                    <a:pt x="4395038" y="2846077"/>
                  </a:lnTo>
                  <a:lnTo>
                    <a:pt x="4396234" y="2849738"/>
                  </a:lnTo>
                  <a:lnTo>
                    <a:pt x="4406899" y="2854288"/>
                  </a:lnTo>
                  <a:lnTo>
                    <a:pt x="4410370" y="2852618"/>
                  </a:lnTo>
                  <a:lnTo>
                    <a:pt x="4413214" y="2845951"/>
                  </a:lnTo>
                  <a:lnTo>
                    <a:pt x="4411542" y="2842482"/>
                  </a:lnTo>
                  <a:close/>
                </a:path>
                <a:path w="18385155" h="10630535">
                  <a:moveTo>
                    <a:pt x="4493340" y="2874221"/>
                  </a:moveTo>
                  <a:lnTo>
                    <a:pt x="4482674" y="2869672"/>
                  </a:lnTo>
                  <a:lnTo>
                    <a:pt x="4479204" y="2871343"/>
                  </a:lnTo>
                  <a:lnTo>
                    <a:pt x="4477783" y="2874675"/>
                  </a:lnTo>
                  <a:lnTo>
                    <a:pt x="4476836" y="2877818"/>
                  </a:lnTo>
                  <a:lnTo>
                    <a:pt x="4478031" y="2881480"/>
                  </a:lnTo>
                  <a:lnTo>
                    <a:pt x="4488697" y="2886029"/>
                  </a:lnTo>
                  <a:lnTo>
                    <a:pt x="4492167" y="2884357"/>
                  </a:lnTo>
                  <a:lnTo>
                    <a:pt x="4495010" y="2877692"/>
                  </a:lnTo>
                  <a:lnTo>
                    <a:pt x="4493340" y="2874221"/>
                  </a:lnTo>
                  <a:close/>
                </a:path>
                <a:path w="18385155" h="10630535">
                  <a:moveTo>
                    <a:pt x="2236426" y="1909920"/>
                  </a:moveTo>
                  <a:lnTo>
                    <a:pt x="2229093" y="1906792"/>
                  </a:lnTo>
                  <a:lnTo>
                    <a:pt x="2225098" y="1907846"/>
                  </a:lnTo>
                  <a:lnTo>
                    <a:pt x="2222255" y="1914512"/>
                  </a:lnTo>
                  <a:lnTo>
                    <a:pt x="2223308" y="1918507"/>
                  </a:lnTo>
                  <a:lnTo>
                    <a:pt x="2226499" y="1920262"/>
                  </a:lnTo>
                  <a:lnTo>
                    <a:pt x="2234165" y="1923532"/>
                  </a:lnTo>
                  <a:lnTo>
                    <a:pt x="2237969" y="1922003"/>
                  </a:lnTo>
                  <a:lnTo>
                    <a:pt x="2240670" y="1915671"/>
                  </a:lnTo>
                  <a:lnTo>
                    <a:pt x="2239617" y="1911675"/>
                  </a:lnTo>
                  <a:lnTo>
                    <a:pt x="2236426" y="1909920"/>
                  </a:lnTo>
                  <a:close/>
                </a:path>
                <a:path w="18385155" h="10630535">
                  <a:moveTo>
                    <a:pt x="4575088" y="2905152"/>
                  </a:moveTo>
                  <a:lnTo>
                    <a:pt x="4564423" y="2900603"/>
                  </a:lnTo>
                  <a:lnTo>
                    <a:pt x="4560951" y="2902274"/>
                  </a:lnTo>
                  <a:lnTo>
                    <a:pt x="4559529" y="2905608"/>
                  </a:lnTo>
                  <a:lnTo>
                    <a:pt x="4558583" y="2908749"/>
                  </a:lnTo>
                  <a:lnTo>
                    <a:pt x="4560113" y="2912553"/>
                  </a:lnTo>
                  <a:lnTo>
                    <a:pt x="4570446" y="2916960"/>
                  </a:lnTo>
                  <a:lnTo>
                    <a:pt x="4573916" y="2915290"/>
                  </a:lnTo>
                  <a:lnTo>
                    <a:pt x="4576759" y="2908623"/>
                  </a:lnTo>
                  <a:lnTo>
                    <a:pt x="4575088" y="2905152"/>
                  </a:lnTo>
                  <a:close/>
                </a:path>
                <a:path w="18385155" h="10630535">
                  <a:moveTo>
                    <a:pt x="4657171" y="2936227"/>
                  </a:moveTo>
                  <a:lnTo>
                    <a:pt x="4653695" y="2935138"/>
                  </a:lnTo>
                  <a:lnTo>
                    <a:pt x="4646363" y="2932011"/>
                  </a:lnTo>
                  <a:lnTo>
                    <a:pt x="4642892" y="2933681"/>
                  </a:lnTo>
                  <a:lnTo>
                    <a:pt x="4641470" y="2937015"/>
                  </a:lnTo>
                  <a:lnTo>
                    <a:pt x="4640524" y="2940156"/>
                  </a:lnTo>
                  <a:lnTo>
                    <a:pt x="4642052" y="2943960"/>
                  </a:lnTo>
                  <a:lnTo>
                    <a:pt x="4652385" y="2948368"/>
                  </a:lnTo>
                  <a:lnTo>
                    <a:pt x="4655856" y="2946696"/>
                  </a:lnTo>
                  <a:lnTo>
                    <a:pt x="4658699" y="2940030"/>
                  </a:lnTo>
                  <a:lnTo>
                    <a:pt x="4657171" y="2936227"/>
                  </a:lnTo>
                  <a:close/>
                </a:path>
                <a:path w="18385155" h="10630535">
                  <a:moveTo>
                    <a:pt x="2151517" y="1867004"/>
                  </a:moveTo>
                  <a:lnTo>
                    <a:pt x="2147856" y="1868199"/>
                  </a:lnTo>
                  <a:lnTo>
                    <a:pt x="2144345" y="1874581"/>
                  </a:lnTo>
                  <a:lnTo>
                    <a:pt x="2145541" y="1878243"/>
                  </a:lnTo>
                  <a:lnTo>
                    <a:pt x="2148590" y="1880331"/>
                  </a:lnTo>
                  <a:lnTo>
                    <a:pt x="2155922" y="1883459"/>
                  </a:lnTo>
                  <a:lnTo>
                    <a:pt x="2159917" y="1882405"/>
                  </a:lnTo>
                  <a:lnTo>
                    <a:pt x="2161197" y="1879406"/>
                  </a:lnTo>
                  <a:lnTo>
                    <a:pt x="2162952" y="1876214"/>
                  </a:lnTo>
                  <a:lnTo>
                    <a:pt x="2161756" y="1872553"/>
                  </a:lnTo>
                  <a:lnTo>
                    <a:pt x="2158707" y="1870465"/>
                  </a:lnTo>
                  <a:lnTo>
                    <a:pt x="2154708" y="1868759"/>
                  </a:lnTo>
                  <a:lnTo>
                    <a:pt x="2151517" y="1867004"/>
                  </a:lnTo>
                  <a:close/>
                </a:path>
                <a:path w="18385155" h="10630535">
                  <a:moveTo>
                    <a:pt x="11887816" y="6019005"/>
                  </a:moveTo>
                  <a:lnTo>
                    <a:pt x="11883630" y="6019584"/>
                  </a:lnTo>
                  <a:lnTo>
                    <a:pt x="11880646" y="6025008"/>
                  </a:lnTo>
                  <a:lnTo>
                    <a:pt x="11880120" y="6025966"/>
                  </a:lnTo>
                  <a:lnTo>
                    <a:pt x="11880840" y="6029818"/>
                  </a:lnTo>
                  <a:lnTo>
                    <a:pt x="11884032" y="6031574"/>
                  </a:lnTo>
                  <a:lnTo>
                    <a:pt x="11887747" y="6033947"/>
                  </a:lnTo>
                  <a:lnTo>
                    <a:pt x="11891413" y="6035510"/>
                  </a:lnTo>
                  <a:lnTo>
                    <a:pt x="11894932" y="6034647"/>
                  </a:lnTo>
                  <a:lnTo>
                    <a:pt x="11898300" y="6028599"/>
                  </a:lnTo>
                  <a:lnTo>
                    <a:pt x="11897579" y="6024746"/>
                  </a:lnTo>
                  <a:lnTo>
                    <a:pt x="11894389" y="6022991"/>
                  </a:lnTo>
                  <a:lnTo>
                    <a:pt x="11890674" y="6020619"/>
                  </a:lnTo>
                  <a:lnTo>
                    <a:pt x="11887816" y="6019005"/>
                  </a:lnTo>
                  <a:close/>
                </a:path>
                <a:path w="18385155" h="10630535">
                  <a:moveTo>
                    <a:pt x="4738301" y="2967683"/>
                  </a:moveTo>
                  <a:lnTo>
                    <a:pt x="4727635" y="2963134"/>
                  </a:lnTo>
                  <a:lnTo>
                    <a:pt x="4724164" y="2964804"/>
                  </a:lnTo>
                  <a:lnTo>
                    <a:pt x="4722743" y="2968137"/>
                  </a:lnTo>
                  <a:lnTo>
                    <a:pt x="4721763" y="2971265"/>
                  </a:lnTo>
                  <a:lnTo>
                    <a:pt x="4721654" y="2971613"/>
                  </a:lnTo>
                  <a:lnTo>
                    <a:pt x="4723326" y="2975083"/>
                  </a:lnTo>
                  <a:lnTo>
                    <a:pt x="4733659" y="2979490"/>
                  </a:lnTo>
                  <a:lnTo>
                    <a:pt x="4737129" y="2977820"/>
                  </a:lnTo>
                  <a:lnTo>
                    <a:pt x="4739972" y="2971153"/>
                  </a:lnTo>
                  <a:lnTo>
                    <a:pt x="4738301" y="2967683"/>
                  </a:lnTo>
                  <a:close/>
                </a:path>
                <a:path w="18385155" h="10630535">
                  <a:moveTo>
                    <a:pt x="4820192" y="2998281"/>
                  </a:moveTo>
                  <a:lnTo>
                    <a:pt x="4816717" y="2997193"/>
                  </a:lnTo>
                  <a:lnTo>
                    <a:pt x="4809385" y="2994065"/>
                  </a:lnTo>
                  <a:lnTo>
                    <a:pt x="4805913" y="2995737"/>
                  </a:lnTo>
                  <a:lnTo>
                    <a:pt x="4804492" y="2999069"/>
                  </a:lnTo>
                  <a:lnTo>
                    <a:pt x="4803512" y="3002196"/>
                  </a:lnTo>
                  <a:lnTo>
                    <a:pt x="4803404" y="3002544"/>
                  </a:lnTo>
                  <a:lnTo>
                    <a:pt x="4805074" y="3006015"/>
                  </a:lnTo>
                  <a:lnTo>
                    <a:pt x="4815406" y="3010422"/>
                  </a:lnTo>
                  <a:lnTo>
                    <a:pt x="4818877" y="3008751"/>
                  </a:lnTo>
                  <a:lnTo>
                    <a:pt x="4821721" y="3002085"/>
                  </a:lnTo>
                  <a:lnTo>
                    <a:pt x="4820192" y="2998281"/>
                  </a:lnTo>
                  <a:close/>
                </a:path>
                <a:path w="18385155" h="10630535">
                  <a:moveTo>
                    <a:pt x="2080557" y="1829249"/>
                  </a:moveTo>
                  <a:lnTo>
                    <a:pt x="2076558" y="1827543"/>
                  </a:lnTo>
                  <a:lnTo>
                    <a:pt x="2073332" y="1833258"/>
                  </a:lnTo>
                  <a:lnTo>
                    <a:pt x="2070630" y="1839591"/>
                  </a:lnTo>
                  <a:lnTo>
                    <a:pt x="2075297" y="1841582"/>
                  </a:lnTo>
                  <a:lnTo>
                    <a:pt x="2074773" y="1840964"/>
                  </a:lnTo>
                  <a:lnTo>
                    <a:pt x="2077772" y="1842244"/>
                  </a:lnTo>
                  <a:lnTo>
                    <a:pt x="2081767" y="1841190"/>
                  </a:lnTo>
                  <a:lnTo>
                    <a:pt x="2083398" y="1837552"/>
                  </a:lnTo>
                  <a:lnTo>
                    <a:pt x="2084802" y="1835000"/>
                  </a:lnTo>
                  <a:lnTo>
                    <a:pt x="2083606" y="1831338"/>
                  </a:lnTo>
                  <a:lnTo>
                    <a:pt x="2080557" y="1829249"/>
                  </a:lnTo>
                  <a:close/>
                </a:path>
                <a:path w="18385155" h="10630535">
                  <a:moveTo>
                    <a:pt x="4901799" y="3029547"/>
                  </a:moveTo>
                  <a:lnTo>
                    <a:pt x="4891132" y="3024997"/>
                  </a:lnTo>
                  <a:lnTo>
                    <a:pt x="4887662" y="3026668"/>
                  </a:lnTo>
                  <a:lnTo>
                    <a:pt x="4886240" y="3030001"/>
                  </a:lnTo>
                  <a:lnTo>
                    <a:pt x="4885261" y="3033129"/>
                  </a:lnTo>
                  <a:lnTo>
                    <a:pt x="4885152" y="3033476"/>
                  </a:lnTo>
                  <a:lnTo>
                    <a:pt x="4886823" y="3036946"/>
                  </a:lnTo>
                  <a:lnTo>
                    <a:pt x="4889823" y="3038225"/>
                  </a:lnTo>
                  <a:lnTo>
                    <a:pt x="4890014" y="3038701"/>
                  </a:lnTo>
                  <a:lnTo>
                    <a:pt x="4894014" y="3040407"/>
                  </a:lnTo>
                  <a:lnTo>
                    <a:pt x="4897489" y="3041496"/>
                  </a:lnTo>
                  <a:lnTo>
                    <a:pt x="4900960" y="3039825"/>
                  </a:lnTo>
                  <a:lnTo>
                    <a:pt x="4902381" y="3036493"/>
                  </a:lnTo>
                  <a:lnTo>
                    <a:pt x="4903361" y="3033364"/>
                  </a:lnTo>
                  <a:lnTo>
                    <a:pt x="4903470" y="3033017"/>
                  </a:lnTo>
                  <a:lnTo>
                    <a:pt x="4901799" y="3029547"/>
                  </a:lnTo>
                  <a:close/>
                </a:path>
                <a:path w="18385155" h="10630535">
                  <a:moveTo>
                    <a:pt x="11812705" y="5974359"/>
                  </a:moveTo>
                  <a:lnTo>
                    <a:pt x="11808709" y="5975413"/>
                  </a:lnTo>
                  <a:lnTo>
                    <a:pt x="11807481" y="5977646"/>
                  </a:lnTo>
                  <a:lnTo>
                    <a:pt x="11806954" y="5978603"/>
                  </a:lnTo>
                  <a:lnTo>
                    <a:pt x="11805009" y="5981320"/>
                  </a:lnTo>
                  <a:lnTo>
                    <a:pt x="11806063" y="5985315"/>
                  </a:lnTo>
                  <a:lnTo>
                    <a:pt x="11808969" y="5987736"/>
                  </a:lnTo>
                  <a:lnTo>
                    <a:pt x="11813635" y="5989727"/>
                  </a:lnTo>
                  <a:lnTo>
                    <a:pt x="11813351" y="5990393"/>
                  </a:lnTo>
                  <a:lnTo>
                    <a:pt x="11816350" y="5991673"/>
                  </a:lnTo>
                  <a:lnTo>
                    <a:pt x="11820013" y="5990477"/>
                  </a:lnTo>
                  <a:lnTo>
                    <a:pt x="11821267" y="5988255"/>
                  </a:lnTo>
                  <a:lnTo>
                    <a:pt x="11821625" y="5987620"/>
                  </a:lnTo>
                  <a:lnTo>
                    <a:pt x="11823714" y="5984570"/>
                  </a:lnTo>
                  <a:lnTo>
                    <a:pt x="11822660" y="5980576"/>
                  </a:lnTo>
                  <a:lnTo>
                    <a:pt x="11819469" y="5978821"/>
                  </a:lnTo>
                  <a:lnTo>
                    <a:pt x="11815755" y="5976448"/>
                  </a:lnTo>
                  <a:lnTo>
                    <a:pt x="11812705" y="5974359"/>
                  </a:lnTo>
                  <a:close/>
                </a:path>
                <a:path w="18385155" h="10630535">
                  <a:moveTo>
                    <a:pt x="4983355" y="3060003"/>
                  </a:moveTo>
                  <a:lnTo>
                    <a:pt x="4976023" y="3056875"/>
                  </a:lnTo>
                  <a:lnTo>
                    <a:pt x="4972548" y="3055786"/>
                  </a:lnTo>
                  <a:lnTo>
                    <a:pt x="4969077" y="3057456"/>
                  </a:lnTo>
                  <a:lnTo>
                    <a:pt x="4967655" y="3060790"/>
                  </a:lnTo>
                  <a:lnTo>
                    <a:pt x="4966784" y="3063571"/>
                  </a:lnTo>
                  <a:lnTo>
                    <a:pt x="4966567" y="3064265"/>
                  </a:lnTo>
                  <a:lnTo>
                    <a:pt x="4968238" y="3067736"/>
                  </a:lnTo>
                  <a:lnTo>
                    <a:pt x="4971238" y="3069015"/>
                  </a:lnTo>
                  <a:lnTo>
                    <a:pt x="4971380" y="3068682"/>
                  </a:lnTo>
                  <a:lnTo>
                    <a:pt x="4978713" y="3071810"/>
                  </a:lnTo>
                  <a:lnTo>
                    <a:pt x="4982183" y="3070139"/>
                  </a:lnTo>
                  <a:lnTo>
                    <a:pt x="4985027" y="3063473"/>
                  </a:lnTo>
                  <a:lnTo>
                    <a:pt x="4983355" y="3060003"/>
                  </a:lnTo>
                  <a:close/>
                </a:path>
                <a:path w="18385155" h="10630535">
                  <a:moveTo>
                    <a:pt x="2003882" y="1788270"/>
                  </a:moveTo>
                  <a:lnTo>
                    <a:pt x="1999883" y="1786564"/>
                  </a:lnTo>
                  <a:lnTo>
                    <a:pt x="1996657" y="1792278"/>
                  </a:lnTo>
                  <a:lnTo>
                    <a:pt x="1993783" y="1798143"/>
                  </a:lnTo>
                  <a:lnTo>
                    <a:pt x="1993623" y="1798469"/>
                  </a:lnTo>
                  <a:lnTo>
                    <a:pt x="1997956" y="1800318"/>
                  </a:lnTo>
                  <a:lnTo>
                    <a:pt x="1998098" y="1799984"/>
                  </a:lnTo>
                  <a:lnTo>
                    <a:pt x="2001098" y="1801264"/>
                  </a:lnTo>
                  <a:lnTo>
                    <a:pt x="2005093" y="1800211"/>
                  </a:lnTo>
                  <a:lnTo>
                    <a:pt x="2006731" y="1796575"/>
                  </a:lnTo>
                  <a:lnTo>
                    <a:pt x="2007985" y="1794353"/>
                  </a:lnTo>
                  <a:lnTo>
                    <a:pt x="2006932" y="1790358"/>
                  </a:lnTo>
                  <a:lnTo>
                    <a:pt x="2003882" y="1788270"/>
                  </a:lnTo>
                  <a:close/>
                </a:path>
                <a:path w="18385155" h="10630535">
                  <a:moveTo>
                    <a:pt x="5065104" y="3090934"/>
                  </a:moveTo>
                  <a:lnTo>
                    <a:pt x="5057771" y="3087806"/>
                  </a:lnTo>
                  <a:lnTo>
                    <a:pt x="5054296" y="3086718"/>
                  </a:lnTo>
                  <a:lnTo>
                    <a:pt x="5050826" y="3088389"/>
                  </a:lnTo>
                  <a:lnTo>
                    <a:pt x="5049404" y="3091722"/>
                  </a:lnTo>
                  <a:lnTo>
                    <a:pt x="5048534" y="3094502"/>
                  </a:lnTo>
                  <a:lnTo>
                    <a:pt x="5048316" y="3095197"/>
                  </a:lnTo>
                  <a:lnTo>
                    <a:pt x="5049986" y="3098668"/>
                  </a:lnTo>
                  <a:lnTo>
                    <a:pt x="5052986" y="3099948"/>
                  </a:lnTo>
                  <a:lnTo>
                    <a:pt x="5053128" y="3099614"/>
                  </a:lnTo>
                  <a:lnTo>
                    <a:pt x="5060461" y="3102742"/>
                  </a:lnTo>
                  <a:lnTo>
                    <a:pt x="5063932" y="3101070"/>
                  </a:lnTo>
                  <a:lnTo>
                    <a:pt x="5066776" y="3094404"/>
                  </a:lnTo>
                  <a:lnTo>
                    <a:pt x="5065104" y="3090934"/>
                  </a:lnTo>
                  <a:close/>
                </a:path>
                <a:path w="18385155" h="10630535">
                  <a:moveTo>
                    <a:pt x="5146852" y="3121865"/>
                  </a:moveTo>
                  <a:lnTo>
                    <a:pt x="5139520" y="3118737"/>
                  </a:lnTo>
                  <a:lnTo>
                    <a:pt x="5136045" y="3117649"/>
                  </a:lnTo>
                  <a:lnTo>
                    <a:pt x="5132574" y="3119321"/>
                  </a:lnTo>
                  <a:lnTo>
                    <a:pt x="5131153" y="3122653"/>
                  </a:lnTo>
                  <a:lnTo>
                    <a:pt x="5130282" y="3125433"/>
                  </a:lnTo>
                  <a:lnTo>
                    <a:pt x="5130065" y="3126128"/>
                  </a:lnTo>
                  <a:lnTo>
                    <a:pt x="5131735" y="3129599"/>
                  </a:lnTo>
                  <a:lnTo>
                    <a:pt x="5134735" y="3130879"/>
                  </a:lnTo>
                  <a:lnTo>
                    <a:pt x="5134877" y="3130545"/>
                  </a:lnTo>
                  <a:lnTo>
                    <a:pt x="5142210" y="3133673"/>
                  </a:lnTo>
                  <a:lnTo>
                    <a:pt x="5145681" y="3132001"/>
                  </a:lnTo>
                  <a:lnTo>
                    <a:pt x="5148524" y="3125336"/>
                  </a:lnTo>
                  <a:lnTo>
                    <a:pt x="5146852" y="3121865"/>
                  </a:lnTo>
                  <a:close/>
                </a:path>
                <a:path w="18385155" h="10630535">
                  <a:moveTo>
                    <a:pt x="11736359" y="5930762"/>
                  </a:moveTo>
                  <a:lnTo>
                    <a:pt x="11732365" y="5931816"/>
                  </a:lnTo>
                  <a:lnTo>
                    <a:pt x="11728855" y="5938197"/>
                  </a:lnTo>
                  <a:lnTo>
                    <a:pt x="11729908" y="5942192"/>
                  </a:lnTo>
                  <a:lnTo>
                    <a:pt x="11732956" y="5944280"/>
                  </a:lnTo>
                  <a:lnTo>
                    <a:pt x="11740624" y="5947551"/>
                  </a:lnTo>
                  <a:lnTo>
                    <a:pt x="11744618" y="5946498"/>
                  </a:lnTo>
                  <a:lnTo>
                    <a:pt x="11745898" y="5943497"/>
                  </a:lnTo>
                  <a:lnTo>
                    <a:pt x="11747652" y="5940307"/>
                  </a:lnTo>
                  <a:lnTo>
                    <a:pt x="11746599" y="5936311"/>
                  </a:lnTo>
                  <a:lnTo>
                    <a:pt x="11743550" y="5934224"/>
                  </a:lnTo>
                  <a:lnTo>
                    <a:pt x="11739551" y="5932518"/>
                  </a:lnTo>
                  <a:lnTo>
                    <a:pt x="11736359" y="5930762"/>
                  </a:lnTo>
                  <a:close/>
                </a:path>
                <a:path w="18385155" h="10630535">
                  <a:moveTo>
                    <a:pt x="1919969" y="1743020"/>
                  </a:moveTo>
                  <a:lnTo>
                    <a:pt x="1915641" y="1743931"/>
                  </a:lnTo>
                  <a:lnTo>
                    <a:pt x="1914219" y="1747264"/>
                  </a:lnTo>
                  <a:lnTo>
                    <a:pt x="1912464" y="1750455"/>
                  </a:lnTo>
                  <a:lnTo>
                    <a:pt x="1913517" y="1754451"/>
                  </a:lnTo>
                  <a:lnTo>
                    <a:pt x="1916566" y="1756538"/>
                  </a:lnTo>
                  <a:lnTo>
                    <a:pt x="1923899" y="1759666"/>
                  </a:lnTo>
                  <a:lnTo>
                    <a:pt x="1927894" y="1758613"/>
                  </a:lnTo>
                  <a:lnTo>
                    <a:pt x="1929173" y="1755614"/>
                  </a:lnTo>
                  <a:lnTo>
                    <a:pt x="1930928" y="1752422"/>
                  </a:lnTo>
                  <a:lnTo>
                    <a:pt x="1929875" y="1748428"/>
                  </a:lnTo>
                  <a:lnTo>
                    <a:pt x="1926826" y="1746339"/>
                  </a:lnTo>
                  <a:lnTo>
                    <a:pt x="1922826" y="1744633"/>
                  </a:lnTo>
                  <a:lnTo>
                    <a:pt x="1919969" y="1743020"/>
                  </a:lnTo>
                  <a:close/>
                </a:path>
                <a:path w="18385155" h="10630535">
                  <a:moveTo>
                    <a:pt x="5228743" y="3152464"/>
                  </a:moveTo>
                  <a:lnTo>
                    <a:pt x="5225268" y="3151375"/>
                  </a:lnTo>
                  <a:lnTo>
                    <a:pt x="5221268" y="3149669"/>
                  </a:lnTo>
                  <a:lnTo>
                    <a:pt x="5217793" y="3148581"/>
                  </a:lnTo>
                  <a:lnTo>
                    <a:pt x="5214323" y="3150252"/>
                  </a:lnTo>
                  <a:lnTo>
                    <a:pt x="5212901" y="3153586"/>
                  </a:lnTo>
                  <a:lnTo>
                    <a:pt x="5212030" y="3156366"/>
                  </a:lnTo>
                  <a:lnTo>
                    <a:pt x="5211813" y="3157062"/>
                  </a:lnTo>
                  <a:lnTo>
                    <a:pt x="5213483" y="3160531"/>
                  </a:lnTo>
                  <a:lnTo>
                    <a:pt x="5216483" y="3161811"/>
                  </a:lnTo>
                  <a:lnTo>
                    <a:pt x="5216625" y="3161477"/>
                  </a:lnTo>
                  <a:lnTo>
                    <a:pt x="5223959" y="3164605"/>
                  </a:lnTo>
                  <a:lnTo>
                    <a:pt x="5227428" y="3162935"/>
                  </a:lnTo>
                  <a:lnTo>
                    <a:pt x="5230272" y="3156267"/>
                  </a:lnTo>
                  <a:lnTo>
                    <a:pt x="5228743" y="3152464"/>
                  </a:lnTo>
                  <a:close/>
                </a:path>
                <a:path w="18385155" h="10630535">
                  <a:moveTo>
                    <a:pt x="5310349" y="3183729"/>
                  </a:moveTo>
                  <a:lnTo>
                    <a:pt x="5303017" y="3180602"/>
                  </a:lnTo>
                  <a:lnTo>
                    <a:pt x="5299541" y="3179513"/>
                  </a:lnTo>
                  <a:lnTo>
                    <a:pt x="5296071" y="3181184"/>
                  </a:lnTo>
                  <a:lnTo>
                    <a:pt x="5294649" y="3184516"/>
                  </a:lnTo>
                  <a:lnTo>
                    <a:pt x="5293778" y="3187297"/>
                  </a:lnTo>
                  <a:lnTo>
                    <a:pt x="5293560" y="3187992"/>
                  </a:lnTo>
                  <a:lnTo>
                    <a:pt x="5295232" y="3191464"/>
                  </a:lnTo>
                  <a:lnTo>
                    <a:pt x="5298232" y="3192743"/>
                  </a:lnTo>
                  <a:lnTo>
                    <a:pt x="5298374" y="3192410"/>
                  </a:lnTo>
                  <a:lnTo>
                    <a:pt x="5305707" y="3195538"/>
                  </a:lnTo>
                  <a:lnTo>
                    <a:pt x="5309177" y="3193866"/>
                  </a:lnTo>
                  <a:lnTo>
                    <a:pt x="5312021" y="3187199"/>
                  </a:lnTo>
                  <a:lnTo>
                    <a:pt x="5310349" y="3183729"/>
                  </a:lnTo>
                  <a:close/>
                </a:path>
                <a:path w="18385155" h="10630535">
                  <a:moveTo>
                    <a:pt x="11659303" y="5888831"/>
                  </a:moveTo>
                  <a:lnTo>
                    <a:pt x="11655307" y="5889885"/>
                  </a:lnTo>
                  <a:lnTo>
                    <a:pt x="11653885" y="5893218"/>
                  </a:lnTo>
                  <a:lnTo>
                    <a:pt x="11652274" y="5896075"/>
                  </a:lnTo>
                  <a:lnTo>
                    <a:pt x="11653326" y="5900070"/>
                  </a:lnTo>
                  <a:lnTo>
                    <a:pt x="11656376" y="5902159"/>
                  </a:lnTo>
                  <a:lnTo>
                    <a:pt x="11663708" y="5905287"/>
                  </a:lnTo>
                  <a:lnTo>
                    <a:pt x="11667703" y="5904233"/>
                  </a:lnTo>
                  <a:lnTo>
                    <a:pt x="11668983" y="5901234"/>
                  </a:lnTo>
                  <a:lnTo>
                    <a:pt x="11670596" y="5898376"/>
                  </a:lnTo>
                  <a:lnTo>
                    <a:pt x="11669542" y="5894381"/>
                  </a:lnTo>
                  <a:lnTo>
                    <a:pt x="11666493" y="5892293"/>
                  </a:lnTo>
                  <a:lnTo>
                    <a:pt x="11662493" y="5890586"/>
                  </a:lnTo>
                  <a:lnTo>
                    <a:pt x="11659303" y="5888831"/>
                  </a:lnTo>
                  <a:close/>
                </a:path>
                <a:path w="18385155" h="10630535">
                  <a:moveTo>
                    <a:pt x="1843197" y="1700422"/>
                  </a:moveTo>
                  <a:lnTo>
                    <a:pt x="1839202" y="1701476"/>
                  </a:lnTo>
                  <a:lnTo>
                    <a:pt x="1835692" y="1707857"/>
                  </a:lnTo>
                  <a:lnTo>
                    <a:pt x="1836745" y="1711853"/>
                  </a:lnTo>
                  <a:lnTo>
                    <a:pt x="1839794" y="1713941"/>
                  </a:lnTo>
                  <a:lnTo>
                    <a:pt x="1847460" y="1717211"/>
                  </a:lnTo>
                  <a:lnTo>
                    <a:pt x="1851122" y="1716015"/>
                  </a:lnTo>
                  <a:lnTo>
                    <a:pt x="1852734" y="1713158"/>
                  </a:lnTo>
                  <a:lnTo>
                    <a:pt x="1854489" y="1709968"/>
                  </a:lnTo>
                  <a:lnTo>
                    <a:pt x="1853436" y="1705972"/>
                  </a:lnTo>
                  <a:lnTo>
                    <a:pt x="1850387" y="1703883"/>
                  </a:lnTo>
                  <a:lnTo>
                    <a:pt x="1846388" y="1702177"/>
                  </a:lnTo>
                  <a:lnTo>
                    <a:pt x="1843197" y="1700422"/>
                  </a:lnTo>
                  <a:close/>
                </a:path>
                <a:path w="18385155" h="10630535">
                  <a:moveTo>
                    <a:pt x="5391622" y="3214852"/>
                  </a:moveTo>
                  <a:lnTo>
                    <a:pt x="5380957" y="3210302"/>
                  </a:lnTo>
                  <a:lnTo>
                    <a:pt x="5377487" y="3211974"/>
                  </a:lnTo>
                  <a:lnTo>
                    <a:pt x="5376065" y="3215307"/>
                  </a:lnTo>
                  <a:lnTo>
                    <a:pt x="5375086" y="3218434"/>
                  </a:lnTo>
                  <a:lnTo>
                    <a:pt x="5374977" y="3218781"/>
                  </a:lnTo>
                  <a:lnTo>
                    <a:pt x="5376647" y="3222252"/>
                  </a:lnTo>
                  <a:lnTo>
                    <a:pt x="5379647" y="3223532"/>
                  </a:lnTo>
                  <a:lnTo>
                    <a:pt x="5379839" y="3224008"/>
                  </a:lnTo>
                  <a:lnTo>
                    <a:pt x="5383838" y="3225714"/>
                  </a:lnTo>
                  <a:lnTo>
                    <a:pt x="5387314" y="3226802"/>
                  </a:lnTo>
                  <a:lnTo>
                    <a:pt x="5390784" y="3225130"/>
                  </a:lnTo>
                  <a:lnTo>
                    <a:pt x="5392205" y="3221797"/>
                  </a:lnTo>
                  <a:lnTo>
                    <a:pt x="5393185" y="3218670"/>
                  </a:lnTo>
                  <a:lnTo>
                    <a:pt x="5393293" y="3218323"/>
                  </a:lnTo>
                  <a:lnTo>
                    <a:pt x="5391622" y="3214852"/>
                  </a:lnTo>
                  <a:close/>
                </a:path>
                <a:path w="18385155" h="10630535">
                  <a:moveTo>
                    <a:pt x="5473371" y="3245783"/>
                  </a:moveTo>
                  <a:lnTo>
                    <a:pt x="5462706" y="3241233"/>
                  </a:lnTo>
                  <a:lnTo>
                    <a:pt x="5459234" y="3242905"/>
                  </a:lnTo>
                  <a:lnTo>
                    <a:pt x="5457812" y="3246238"/>
                  </a:lnTo>
                  <a:lnTo>
                    <a:pt x="5456866" y="3249380"/>
                  </a:lnTo>
                  <a:lnTo>
                    <a:pt x="5458396" y="3253185"/>
                  </a:lnTo>
                  <a:lnTo>
                    <a:pt x="5461396" y="3254464"/>
                  </a:lnTo>
                  <a:lnTo>
                    <a:pt x="5461587" y="3254938"/>
                  </a:lnTo>
                  <a:lnTo>
                    <a:pt x="5465587" y="3256645"/>
                  </a:lnTo>
                  <a:lnTo>
                    <a:pt x="5469050" y="3257729"/>
                  </a:lnTo>
                  <a:lnTo>
                    <a:pt x="5472532" y="3256062"/>
                  </a:lnTo>
                  <a:lnTo>
                    <a:pt x="5473954" y="3252730"/>
                  </a:lnTo>
                  <a:lnTo>
                    <a:pt x="5474933" y="3249601"/>
                  </a:lnTo>
                  <a:lnTo>
                    <a:pt x="5475042" y="3249254"/>
                  </a:lnTo>
                  <a:lnTo>
                    <a:pt x="5473371" y="3245783"/>
                  </a:lnTo>
                  <a:close/>
                </a:path>
                <a:path w="18385155" h="10630535">
                  <a:moveTo>
                    <a:pt x="11582153" y="5848042"/>
                  </a:moveTo>
                  <a:lnTo>
                    <a:pt x="11578158" y="5849097"/>
                  </a:lnTo>
                  <a:lnTo>
                    <a:pt x="11576737" y="5852429"/>
                  </a:lnTo>
                  <a:lnTo>
                    <a:pt x="11574981" y="5855621"/>
                  </a:lnTo>
                  <a:lnTo>
                    <a:pt x="11576176" y="5859282"/>
                  </a:lnTo>
                  <a:lnTo>
                    <a:pt x="11579226" y="5861370"/>
                  </a:lnTo>
                  <a:lnTo>
                    <a:pt x="11586559" y="5864498"/>
                  </a:lnTo>
                  <a:lnTo>
                    <a:pt x="11590553" y="5863445"/>
                  </a:lnTo>
                  <a:lnTo>
                    <a:pt x="11591833" y="5860445"/>
                  </a:lnTo>
                  <a:lnTo>
                    <a:pt x="11593588" y="5857255"/>
                  </a:lnTo>
                  <a:lnTo>
                    <a:pt x="11592392" y="5853592"/>
                  </a:lnTo>
                  <a:lnTo>
                    <a:pt x="11589344" y="5851504"/>
                  </a:lnTo>
                  <a:lnTo>
                    <a:pt x="11585344" y="5849798"/>
                  </a:lnTo>
                  <a:lnTo>
                    <a:pt x="11582153" y="5848042"/>
                  </a:lnTo>
                  <a:close/>
                </a:path>
                <a:path w="18385155" h="10630535">
                  <a:moveTo>
                    <a:pt x="5555120" y="3276715"/>
                  </a:moveTo>
                  <a:lnTo>
                    <a:pt x="5544454" y="3272165"/>
                  </a:lnTo>
                  <a:lnTo>
                    <a:pt x="5540983" y="3273837"/>
                  </a:lnTo>
                  <a:lnTo>
                    <a:pt x="5539561" y="3277169"/>
                  </a:lnTo>
                  <a:lnTo>
                    <a:pt x="5538581" y="3280298"/>
                  </a:lnTo>
                  <a:lnTo>
                    <a:pt x="5538473" y="3280645"/>
                  </a:lnTo>
                  <a:lnTo>
                    <a:pt x="5540145" y="3284116"/>
                  </a:lnTo>
                  <a:lnTo>
                    <a:pt x="5550477" y="3288523"/>
                  </a:lnTo>
                  <a:lnTo>
                    <a:pt x="5553947" y="3286852"/>
                  </a:lnTo>
                  <a:lnTo>
                    <a:pt x="5556791" y="3280186"/>
                  </a:lnTo>
                  <a:lnTo>
                    <a:pt x="5555120" y="3276715"/>
                  </a:lnTo>
                  <a:close/>
                </a:path>
                <a:path w="18385155" h="10630535">
                  <a:moveTo>
                    <a:pt x="1767184" y="1656968"/>
                  </a:moveTo>
                  <a:lnTo>
                    <a:pt x="1763189" y="1658020"/>
                  </a:lnTo>
                  <a:lnTo>
                    <a:pt x="1759679" y="1664402"/>
                  </a:lnTo>
                  <a:lnTo>
                    <a:pt x="1760874" y="1668064"/>
                  </a:lnTo>
                  <a:lnTo>
                    <a:pt x="1763781" y="1670486"/>
                  </a:lnTo>
                  <a:lnTo>
                    <a:pt x="1771447" y="1673757"/>
                  </a:lnTo>
                  <a:lnTo>
                    <a:pt x="1775109" y="1672560"/>
                  </a:lnTo>
                  <a:lnTo>
                    <a:pt x="1776723" y="1669702"/>
                  </a:lnTo>
                  <a:lnTo>
                    <a:pt x="1778477" y="1666512"/>
                  </a:lnTo>
                  <a:lnTo>
                    <a:pt x="1777282" y="1662850"/>
                  </a:lnTo>
                  <a:lnTo>
                    <a:pt x="1774375" y="1660429"/>
                  </a:lnTo>
                  <a:lnTo>
                    <a:pt x="1770375" y="1658723"/>
                  </a:lnTo>
                  <a:lnTo>
                    <a:pt x="1767184" y="1656968"/>
                  </a:lnTo>
                  <a:close/>
                </a:path>
                <a:path w="18385155" h="10630535">
                  <a:moveTo>
                    <a:pt x="5636726" y="3307980"/>
                  </a:moveTo>
                  <a:lnTo>
                    <a:pt x="5626060" y="3303431"/>
                  </a:lnTo>
                  <a:lnTo>
                    <a:pt x="5622590" y="3305101"/>
                  </a:lnTo>
                  <a:lnTo>
                    <a:pt x="5621168" y="3308435"/>
                  </a:lnTo>
                  <a:lnTo>
                    <a:pt x="5620221" y="3311576"/>
                  </a:lnTo>
                  <a:lnTo>
                    <a:pt x="5621417" y="3315239"/>
                  </a:lnTo>
                  <a:lnTo>
                    <a:pt x="5632084" y="3319789"/>
                  </a:lnTo>
                  <a:lnTo>
                    <a:pt x="5635554" y="3318117"/>
                  </a:lnTo>
                  <a:lnTo>
                    <a:pt x="5638397" y="3311451"/>
                  </a:lnTo>
                  <a:lnTo>
                    <a:pt x="5636726" y="3307980"/>
                  </a:lnTo>
                  <a:close/>
                </a:path>
                <a:path w="18385155" h="10630535">
                  <a:moveTo>
                    <a:pt x="11511434" y="5811573"/>
                  </a:moveTo>
                  <a:lnTo>
                    <a:pt x="11504101" y="5808445"/>
                  </a:lnTo>
                  <a:lnTo>
                    <a:pt x="11500106" y="5809499"/>
                  </a:lnTo>
                  <a:lnTo>
                    <a:pt x="11497263" y="5816164"/>
                  </a:lnTo>
                  <a:lnTo>
                    <a:pt x="11498316" y="5820160"/>
                  </a:lnTo>
                  <a:lnTo>
                    <a:pt x="11501507" y="5821915"/>
                  </a:lnTo>
                  <a:lnTo>
                    <a:pt x="11509174" y="5825185"/>
                  </a:lnTo>
                  <a:lnTo>
                    <a:pt x="11512977" y="5823655"/>
                  </a:lnTo>
                  <a:lnTo>
                    <a:pt x="11515678" y="5817324"/>
                  </a:lnTo>
                  <a:lnTo>
                    <a:pt x="11514624" y="5813328"/>
                  </a:lnTo>
                  <a:lnTo>
                    <a:pt x="11511434" y="5811573"/>
                  </a:lnTo>
                  <a:close/>
                </a:path>
                <a:path w="18385155" h="10630535">
                  <a:moveTo>
                    <a:pt x="5718475" y="3338912"/>
                  </a:moveTo>
                  <a:lnTo>
                    <a:pt x="5707810" y="3334362"/>
                  </a:lnTo>
                  <a:lnTo>
                    <a:pt x="5704338" y="3336034"/>
                  </a:lnTo>
                  <a:lnTo>
                    <a:pt x="5702917" y="3339366"/>
                  </a:lnTo>
                  <a:lnTo>
                    <a:pt x="5701971" y="3342509"/>
                  </a:lnTo>
                  <a:lnTo>
                    <a:pt x="5703166" y="3346170"/>
                  </a:lnTo>
                  <a:lnTo>
                    <a:pt x="5713833" y="3350720"/>
                  </a:lnTo>
                  <a:lnTo>
                    <a:pt x="5717302" y="3349049"/>
                  </a:lnTo>
                  <a:lnTo>
                    <a:pt x="5720146" y="3342382"/>
                  </a:lnTo>
                  <a:lnTo>
                    <a:pt x="5718475" y="3338912"/>
                  </a:lnTo>
                  <a:close/>
                </a:path>
                <a:path w="18385155" h="10630535">
                  <a:moveTo>
                    <a:pt x="11432813" y="5773309"/>
                  </a:moveTo>
                  <a:lnTo>
                    <a:pt x="11425480" y="5770181"/>
                  </a:lnTo>
                  <a:lnTo>
                    <a:pt x="11421485" y="5771233"/>
                  </a:lnTo>
                  <a:lnTo>
                    <a:pt x="11418641" y="5777900"/>
                  </a:lnTo>
                  <a:lnTo>
                    <a:pt x="11419837" y="5781562"/>
                  </a:lnTo>
                  <a:lnTo>
                    <a:pt x="11423029" y="5783317"/>
                  </a:lnTo>
                  <a:lnTo>
                    <a:pt x="11430695" y="5786588"/>
                  </a:lnTo>
                  <a:lnTo>
                    <a:pt x="11434356" y="5785391"/>
                  </a:lnTo>
                  <a:lnTo>
                    <a:pt x="11437200" y="5778725"/>
                  </a:lnTo>
                  <a:lnTo>
                    <a:pt x="11436005" y="5775064"/>
                  </a:lnTo>
                  <a:lnTo>
                    <a:pt x="11432813" y="5773309"/>
                  </a:lnTo>
                  <a:close/>
                </a:path>
                <a:path w="18385155" h="10630535">
                  <a:moveTo>
                    <a:pt x="5800082" y="3370177"/>
                  </a:moveTo>
                  <a:lnTo>
                    <a:pt x="5789416" y="3365628"/>
                  </a:lnTo>
                  <a:lnTo>
                    <a:pt x="5785945" y="3367298"/>
                  </a:lnTo>
                  <a:lnTo>
                    <a:pt x="5784523" y="3370632"/>
                  </a:lnTo>
                  <a:lnTo>
                    <a:pt x="5783578" y="3373775"/>
                  </a:lnTo>
                  <a:lnTo>
                    <a:pt x="5784772" y="3377435"/>
                  </a:lnTo>
                  <a:lnTo>
                    <a:pt x="5795438" y="3381985"/>
                  </a:lnTo>
                  <a:lnTo>
                    <a:pt x="5798908" y="3380314"/>
                  </a:lnTo>
                  <a:lnTo>
                    <a:pt x="5801752" y="3373647"/>
                  </a:lnTo>
                  <a:lnTo>
                    <a:pt x="5800082" y="3370177"/>
                  </a:lnTo>
                  <a:close/>
                </a:path>
                <a:path w="18385155" h="10630535">
                  <a:moveTo>
                    <a:pt x="1691931" y="1612655"/>
                  </a:moveTo>
                  <a:lnTo>
                    <a:pt x="1687937" y="1613708"/>
                  </a:lnTo>
                  <a:lnTo>
                    <a:pt x="1686708" y="1615942"/>
                  </a:lnTo>
                  <a:lnTo>
                    <a:pt x="1686182" y="1616898"/>
                  </a:lnTo>
                  <a:lnTo>
                    <a:pt x="1684093" y="1619947"/>
                  </a:lnTo>
                  <a:lnTo>
                    <a:pt x="1685147" y="1623943"/>
                  </a:lnTo>
                  <a:lnTo>
                    <a:pt x="1688338" y="1625697"/>
                  </a:lnTo>
                  <a:lnTo>
                    <a:pt x="1692053" y="1628070"/>
                  </a:lnTo>
                  <a:lnTo>
                    <a:pt x="1692720" y="1628354"/>
                  </a:lnTo>
                  <a:lnTo>
                    <a:pt x="1692577" y="1628688"/>
                  </a:lnTo>
                  <a:lnTo>
                    <a:pt x="1695577" y="1629967"/>
                  </a:lnTo>
                  <a:lnTo>
                    <a:pt x="1699239" y="1628772"/>
                  </a:lnTo>
                  <a:lnTo>
                    <a:pt x="1700314" y="1626867"/>
                  </a:lnTo>
                  <a:lnTo>
                    <a:pt x="1700851" y="1625914"/>
                  </a:lnTo>
                  <a:lnTo>
                    <a:pt x="1702940" y="1622866"/>
                  </a:lnTo>
                  <a:lnTo>
                    <a:pt x="1701887" y="1618870"/>
                  </a:lnTo>
                  <a:lnTo>
                    <a:pt x="1698696" y="1617115"/>
                  </a:lnTo>
                  <a:lnTo>
                    <a:pt x="1694980" y="1614743"/>
                  </a:lnTo>
                  <a:lnTo>
                    <a:pt x="1691931" y="1612655"/>
                  </a:lnTo>
                  <a:close/>
                </a:path>
                <a:path w="18385155" h="10630535">
                  <a:moveTo>
                    <a:pt x="11357050" y="5736658"/>
                  </a:moveTo>
                  <a:lnTo>
                    <a:pt x="11346718" y="5732250"/>
                  </a:lnTo>
                  <a:lnTo>
                    <a:pt x="11342723" y="5733303"/>
                  </a:lnTo>
                  <a:lnTo>
                    <a:pt x="11339879" y="5739969"/>
                  </a:lnTo>
                  <a:lnTo>
                    <a:pt x="11340932" y="5743964"/>
                  </a:lnTo>
                  <a:lnTo>
                    <a:pt x="11351598" y="5748513"/>
                  </a:lnTo>
                  <a:lnTo>
                    <a:pt x="11355261" y="5747319"/>
                  </a:lnTo>
                  <a:lnTo>
                    <a:pt x="11358105" y="5740653"/>
                  </a:lnTo>
                  <a:lnTo>
                    <a:pt x="11357050" y="5736658"/>
                  </a:lnTo>
                  <a:close/>
                </a:path>
                <a:path w="18385155" h="10630535">
                  <a:moveTo>
                    <a:pt x="5881688" y="3401442"/>
                  </a:moveTo>
                  <a:lnTo>
                    <a:pt x="5871021" y="3396892"/>
                  </a:lnTo>
                  <a:lnTo>
                    <a:pt x="5867551" y="3398564"/>
                  </a:lnTo>
                  <a:lnTo>
                    <a:pt x="5866130" y="3401896"/>
                  </a:lnTo>
                  <a:lnTo>
                    <a:pt x="5865183" y="3405039"/>
                  </a:lnTo>
                  <a:lnTo>
                    <a:pt x="5866379" y="3408700"/>
                  </a:lnTo>
                  <a:lnTo>
                    <a:pt x="5877045" y="3413249"/>
                  </a:lnTo>
                  <a:lnTo>
                    <a:pt x="5880516" y="3411579"/>
                  </a:lnTo>
                  <a:lnTo>
                    <a:pt x="5883359" y="3404913"/>
                  </a:lnTo>
                  <a:lnTo>
                    <a:pt x="5881688" y="3401442"/>
                  </a:lnTo>
                  <a:close/>
                </a:path>
                <a:path w="18385155" h="10630535">
                  <a:moveTo>
                    <a:pt x="11277860" y="5699726"/>
                  </a:moveTo>
                  <a:lnTo>
                    <a:pt x="11267528" y="5695318"/>
                  </a:lnTo>
                  <a:lnTo>
                    <a:pt x="11263534" y="5696371"/>
                  </a:lnTo>
                  <a:lnTo>
                    <a:pt x="11261760" y="5700343"/>
                  </a:lnTo>
                  <a:lnTo>
                    <a:pt x="11260357" y="5702895"/>
                  </a:lnTo>
                  <a:lnTo>
                    <a:pt x="11261743" y="5707033"/>
                  </a:lnTo>
                  <a:lnTo>
                    <a:pt x="11272408" y="5711583"/>
                  </a:lnTo>
                  <a:lnTo>
                    <a:pt x="11276071" y="5710387"/>
                  </a:lnTo>
                  <a:lnTo>
                    <a:pt x="11277843" y="5706416"/>
                  </a:lnTo>
                  <a:lnTo>
                    <a:pt x="11279248" y="5703862"/>
                  </a:lnTo>
                  <a:lnTo>
                    <a:pt x="11277860" y="5699726"/>
                  </a:lnTo>
                  <a:close/>
                </a:path>
                <a:path w="18385155" h="10630535">
                  <a:moveTo>
                    <a:pt x="9666992" y="5012583"/>
                  </a:moveTo>
                  <a:lnTo>
                    <a:pt x="9656325" y="5008032"/>
                  </a:lnTo>
                  <a:lnTo>
                    <a:pt x="9652522" y="5009562"/>
                  </a:lnTo>
                  <a:lnTo>
                    <a:pt x="9649679" y="5016227"/>
                  </a:lnTo>
                  <a:lnTo>
                    <a:pt x="9651207" y="5020032"/>
                  </a:lnTo>
                  <a:lnTo>
                    <a:pt x="9661874" y="5024582"/>
                  </a:lnTo>
                  <a:lnTo>
                    <a:pt x="9665677" y="5023052"/>
                  </a:lnTo>
                  <a:lnTo>
                    <a:pt x="9668520" y="5016387"/>
                  </a:lnTo>
                  <a:lnTo>
                    <a:pt x="9666992" y="5012583"/>
                  </a:lnTo>
                  <a:close/>
                </a:path>
                <a:path w="18385155" h="10630535">
                  <a:moveTo>
                    <a:pt x="9586332" y="4978176"/>
                  </a:moveTo>
                  <a:lnTo>
                    <a:pt x="9575666" y="4973626"/>
                  </a:lnTo>
                  <a:lnTo>
                    <a:pt x="9571863" y="4975156"/>
                  </a:lnTo>
                  <a:lnTo>
                    <a:pt x="9569020" y="4981821"/>
                  </a:lnTo>
                  <a:lnTo>
                    <a:pt x="9570548" y="4985625"/>
                  </a:lnTo>
                  <a:lnTo>
                    <a:pt x="9581214" y="4990175"/>
                  </a:lnTo>
                  <a:lnTo>
                    <a:pt x="9585017" y="4988645"/>
                  </a:lnTo>
                  <a:lnTo>
                    <a:pt x="9587860" y="4981980"/>
                  </a:lnTo>
                  <a:lnTo>
                    <a:pt x="9586332" y="4978176"/>
                  </a:lnTo>
                  <a:close/>
                </a:path>
                <a:path w="18385155" h="10630535">
                  <a:moveTo>
                    <a:pt x="9747461" y="5046514"/>
                  </a:moveTo>
                  <a:lnTo>
                    <a:pt x="9736794" y="5041964"/>
                  </a:lnTo>
                  <a:lnTo>
                    <a:pt x="9732991" y="5043492"/>
                  </a:lnTo>
                  <a:lnTo>
                    <a:pt x="9730148" y="5050159"/>
                  </a:lnTo>
                  <a:lnTo>
                    <a:pt x="9731676" y="5053963"/>
                  </a:lnTo>
                  <a:lnTo>
                    <a:pt x="9742343" y="5058513"/>
                  </a:lnTo>
                  <a:lnTo>
                    <a:pt x="9746147" y="5056984"/>
                  </a:lnTo>
                  <a:lnTo>
                    <a:pt x="9748991" y="5050317"/>
                  </a:lnTo>
                  <a:lnTo>
                    <a:pt x="9747461" y="5046514"/>
                  </a:lnTo>
                  <a:close/>
                </a:path>
                <a:path w="18385155" h="10630535">
                  <a:moveTo>
                    <a:pt x="9505814" y="4943435"/>
                  </a:moveTo>
                  <a:lnTo>
                    <a:pt x="9495148" y="4938886"/>
                  </a:lnTo>
                  <a:lnTo>
                    <a:pt x="9491344" y="4940414"/>
                  </a:lnTo>
                  <a:lnTo>
                    <a:pt x="9488501" y="4947080"/>
                  </a:lnTo>
                  <a:lnTo>
                    <a:pt x="9490030" y="4950885"/>
                  </a:lnTo>
                  <a:lnTo>
                    <a:pt x="9500696" y="4955434"/>
                  </a:lnTo>
                  <a:lnTo>
                    <a:pt x="9504500" y="4953905"/>
                  </a:lnTo>
                  <a:lnTo>
                    <a:pt x="9507344" y="4947239"/>
                  </a:lnTo>
                  <a:lnTo>
                    <a:pt x="9505814" y="4943435"/>
                  </a:lnTo>
                  <a:close/>
                </a:path>
                <a:path w="18385155" h="10630535">
                  <a:moveTo>
                    <a:pt x="9828121" y="5080921"/>
                  </a:moveTo>
                  <a:lnTo>
                    <a:pt x="9817456" y="5076371"/>
                  </a:lnTo>
                  <a:lnTo>
                    <a:pt x="9813652" y="5077899"/>
                  </a:lnTo>
                  <a:lnTo>
                    <a:pt x="9810808" y="5084566"/>
                  </a:lnTo>
                  <a:lnTo>
                    <a:pt x="9812337" y="5088370"/>
                  </a:lnTo>
                  <a:lnTo>
                    <a:pt x="9823003" y="5092920"/>
                  </a:lnTo>
                  <a:lnTo>
                    <a:pt x="9826806" y="5091390"/>
                  </a:lnTo>
                  <a:lnTo>
                    <a:pt x="9829650" y="5084724"/>
                  </a:lnTo>
                  <a:lnTo>
                    <a:pt x="9828121" y="5080921"/>
                  </a:lnTo>
                  <a:close/>
                </a:path>
                <a:path w="18385155" h="10630535">
                  <a:moveTo>
                    <a:pt x="5963435" y="3432373"/>
                  </a:moveTo>
                  <a:lnTo>
                    <a:pt x="5959961" y="3431285"/>
                  </a:lnTo>
                  <a:lnTo>
                    <a:pt x="5952628" y="3428157"/>
                  </a:lnTo>
                  <a:lnTo>
                    <a:pt x="5949157" y="3429829"/>
                  </a:lnTo>
                  <a:lnTo>
                    <a:pt x="5947736" y="3433162"/>
                  </a:lnTo>
                  <a:lnTo>
                    <a:pt x="5946790" y="3436303"/>
                  </a:lnTo>
                  <a:lnTo>
                    <a:pt x="5947985" y="3439965"/>
                  </a:lnTo>
                  <a:lnTo>
                    <a:pt x="5958651" y="3444515"/>
                  </a:lnTo>
                  <a:lnTo>
                    <a:pt x="5962122" y="3442843"/>
                  </a:lnTo>
                  <a:lnTo>
                    <a:pt x="5964966" y="3436177"/>
                  </a:lnTo>
                  <a:lnTo>
                    <a:pt x="5963435" y="3432373"/>
                  </a:lnTo>
                  <a:close/>
                </a:path>
                <a:path w="18385155" h="10630535">
                  <a:moveTo>
                    <a:pt x="9425629" y="4908837"/>
                  </a:moveTo>
                  <a:lnTo>
                    <a:pt x="9414963" y="4904287"/>
                  </a:lnTo>
                  <a:lnTo>
                    <a:pt x="9411159" y="4905817"/>
                  </a:lnTo>
                  <a:lnTo>
                    <a:pt x="9408316" y="4912482"/>
                  </a:lnTo>
                  <a:lnTo>
                    <a:pt x="9409844" y="4916286"/>
                  </a:lnTo>
                  <a:lnTo>
                    <a:pt x="9420511" y="4920836"/>
                  </a:lnTo>
                  <a:lnTo>
                    <a:pt x="9424316" y="4919307"/>
                  </a:lnTo>
                  <a:lnTo>
                    <a:pt x="9427159" y="4912642"/>
                  </a:lnTo>
                  <a:lnTo>
                    <a:pt x="9425629" y="4908837"/>
                  </a:lnTo>
                  <a:close/>
                </a:path>
                <a:path w="18385155" h="10630535">
                  <a:moveTo>
                    <a:pt x="9908924" y="5114995"/>
                  </a:moveTo>
                  <a:lnTo>
                    <a:pt x="9901591" y="5111866"/>
                  </a:lnTo>
                  <a:lnTo>
                    <a:pt x="9896472" y="5123866"/>
                  </a:lnTo>
                  <a:lnTo>
                    <a:pt x="9903805" y="5126994"/>
                  </a:lnTo>
                  <a:lnTo>
                    <a:pt x="9907609" y="5125464"/>
                  </a:lnTo>
                  <a:lnTo>
                    <a:pt x="9910452" y="5118799"/>
                  </a:lnTo>
                  <a:lnTo>
                    <a:pt x="9908924" y="5114995"/>
                  </a:lnTo>
                  <a:close/>
                </a:path>
                <a:path w="18385155" h="10630535">
                  <a:moveTo>
                    <a:pt x="9345111" y="4874097"/>
                  </a:moveTo>
                  <a:lnTo>
                    <a:pt x="9334446" y="4869547"/>
                  </a:lnTo>
                  <a:lnTo>
                    <a:pt x="9330642" y="4871077"/>
                  </a:lnTo>
                  <a:lnTo>
                    <a:pt x="9327799" y="4877743"/>
                  </a:lnTo>
                  <a:lnTo>
                    <a:pt x="9329327" y="4881546"/>
                  </a:lnTo>
                  <a:lnTo>
                    <a:pt x="9339993" y="4886096"/>
                  </a:lnTo>
                  <a:lnTo>
                    <a:pt x="9343796" y="4884567"/>
                  </a:lnTo>
                  <a:lnTo>
                    <a:pt x="9346640" y="4877901"/>
                  </a:lnTo>
                  <a:lnTo>
                    <a:pt x="9345111" y="4874097"/>
                  </a:lnTo>
                  <a:close/>
                </a:path>
                <a:path w="18385155" h="10630535">
                  <a:moveTo>
                    <a:pt x="9989393" y="5148926"/>
                  </a:moveTo>
                  <a:lnTo>
                    <a:pt x="9978726" y="5144376"/>
                  </a:lnTo>
                  <a:lnTo>
                    <a:pt x="9974923" y="5145906"/>
                  </a:lnTo>
                  <a:lnTo>
                    <a:pt x="9972079" y="5152572"/>
                  </a:lnTo>
                  <a:lnTo>
                    <a:pt x="9973608" y="5156375"/>
                  </a:lnTo>
                  <a:lnTo>
                    <a:pt x="9984274" y="5160925"/>
                  </a:lnTo>
                  <a:lnTo>
                    <a:pt x="9988077" y="5159396"/>
                  </a:lnTo>
                  <a:lnTo>
                    <a:pt x="9990921" y="5152730"/>
                  </a:lnTo>
                  <a:lnTo>
                    <a:pt x="9989393" y="5148926"/>
                  </a:lnTo>
                  <a:close/>
                </a:path>
                <a:path w="18385155" h="10630535">
                  <a:moveTo>
                    <a:pt x="10070194" y="5182999"/>
                  </a:moveTo>
                  <a:lnTo>
                    <a:pt x="10059528" y="5178449"/>
                  </a:lnTo>
                  <a:lnTo>
                    <a:pt x="10055725" y="5179979"/>
                  </a:lnTo>
                  <a:lnTo>
                    <a:pt x="10052882" y="5186644"/>
                  </a:lnTo>
                  <a:lnTo>
                    <a:pt x="10054410" y="5190449"/>
                  </a:lnTo>
                  <a:lnTo>
                    <a:pt x="10065076" y="5194998"/>
                  </a:lnTo>
                  <a:lnTo>
                    <a:pt x="10068880" y="5193469"/>
                  </a:lnTo>
                  <a:lnTo>
                    <a:pt x="10071723" y="5186804"/>
                  </a:lnTo>
                  <a:lnTo>
                    <a:pt x="10070194" y="5182999"/>
                  </a:lnTo>
                  <a:close/>
                </a:path>
                <a:path w="18385155" h="10630535">
                  <a:moveTo>
                    <a:pt x="9264595" y="4839357"/>
                  </a:moveTo>
                  <a:lnTo>
                    <a:pt x="9253928" y="4834807"/>
                  </a:lnTo>
                  <a:lnTo>
                    <a:pt x="9250123" y="4836336"/>
                  </a:lnTo>
                  <a:lnTo>
                    <a:pt x="9247280" y="4843001"/>
                  </a:lnTo>
                  <a:lnTo>
                    <a:pt x="9248809" y="4846806"/>
                  </a:lnTo>
                  <a:lnTo>
                    <a:pt x="9259476" y="4851356"/>
                  </a:lnTo>
                  <a:lnTo>
                    <a:pt x="9263280" y="4849826"/>
                  </a:lnTo>
                  <a:lnTo>
                    <a:pt x="9266123" y="4843161"/>
                  </a:lnTo>
                  <a:lnTo>
                    <a:pt x="9264595" y="4839357"/>
                  </a:lnTo>
                  <a:close/>
                </a:path>
                <a:path w="18385155" h="10630535">
                  <a:moveTo>
                    <a:pt x="10150998" y="5217073"/>
                  </a:moveTo>
                  <a:lnTo>
                    <a:pt x="10140331" y="5212523"/>
                  </a:lnTo>
                  <a:lnTo>
                    <a:pt x="10136527" y="5214053"/>
                  </a:lnTo>
                  <a:lnTo>
                    <a:pt x="10133684" y="5220719"/>
                  </a:lnTo>
                  <a:lnTo>
                    <a:pt x="10135212" y="5224522"/>
                  </a:lnTo>
                  <a:lnTo>
                    <a:pt x="10145879" y="5229072"/>
                  </a:lnTo>
                  <a:lnTo>
                    <a:pt x="10149682" y="5227544"/>
                  </a:lnTo>
                  <a:lnTo>
                    <a:pt x="10152526" y="5220877"/>
                  </a:lnTo>
                  <a:lnTo>
                    <a:pt x="10150998" y="5217073"/>
                  </a:lnTo>
                  <a:close/>
                </a:path>
                <a:path w="18385155" h="10630535">
                  <a:moveTo>
                    <a:pt x="9184552" y="4804425"/>
                  </a:moveTo>
                  <a:lnTo>
                    <a:pt x="9173885" y="4799875"/>
                  </a:lnTo>
                  <a:lnTo>
                    <a:pt x="9170081" y="4801405"/>
                  </a:lnTo>
                  <a:lnTo>
                    <a:pt x="9167238" y="4808070"/>
                  </a:lnTo>
                  <a:lnTo>
                    <a:pt x="9168767" y="4811874"/>
                  </a:lnTo>
                  <a:lnTo>
                    <a:pt x="9179434" y="4816424"/>
                  </a:lnTo>
                  <a:lnTo>
                    <a:pt x="9183237" y="4814895"/>
                  </a:lnTo>
                  <a:lnTo>
                    <a:pt x="9186080" y="4808229"/>
                  </a:lnTo>
                  <a:lnTo>
                    <a:pt x="9184552" y="4804425"/>
                  </a:lnTo>
                  <a:close/>
                </a:path>
                <a:path w="18385155" h="10630535">
                  <a:moveTo>
                    <a:pt x="11187721" y="5658911"/>
                  </a:moveTo>
                  <a:lnTo>
                    <a:pt x="11183917" y="5660441"/>
                  </a:lnTo>
                  <a:lnTo>
                    <a:pt x="11182317" y="5664091"/>
                  </a:lnTo>
                  <a:lnTo>
                    <a:pt x="11180883" y="5666630"/>
                  </a:lnTo>
                  <a:lnTo>
                    <a:pt x="11182269" y="5670768"/>
                  </a:lnTo>
                  <a:lnTo>
                    <a:pt x="11192936" y="5675318"/>
                  </a:lnTo>
                  <a:lnTo>
                    <a:pt x="11196597" y="5674123"/>
                  </a:lnTo>
                  <a:lnTo>
                    <a:pt x="11198198" y="5670471"/>
                  </a:lnTo>
                  <a:lnTo>
                    <a:pt x="11199631" y="5667932"/>
                  </a:lnTo>
                  <a:lnTo>
                    <a:pt x="11198244" y="5663794"/>
                  </a:lnTo>
                  <a:lnTo>
                    <a:pt x="11190912" y="5660666"/>
                  </a:lnTo>
                  <a:lnTo>
                    <a:pt x="11187721" y="5658911"/>
                  </a:lnTo>
                  <a:close/>
                </a:path>
                <a:path w="18385155" h="10630535">
                  <a:moveTo>
                    <a:pt x="10231941" y="5250813"/>
                  </a:moveTo>
                  <a:lnTo>
                    <a:pt x="10224609" y="5247685"/>
                  </a:lnTo>
                  <a:lnTo>
                    <a:pt x="10219491" y="5259684"/>
                  </a:lnTo>
                  <a:lnTo>
                    <a:pt x="10226823" y="5262812"/>
                  </a:lnTo>
                  <a:lnTo>
                    <a:pt x="10230627" y="5261283"/>
                  </a:lnTo>
                  <a:lnTo>
                    <a:pt x="10233470" y="5254617"/>
                  </a:lnTo>
                  <a:lnTo>
                    <a:pt x="10231941" y="5250813"/>
                  </a:lnTo>
                  <a:close/>
                </a:path>
                <a:path w="18385155" h="10630535">
                  <a:moveTo>
                    <a:pt x="9104175" y="4769351"/>
                  </a:moveTo>
                  <a:lnTo>
                    <a:pt x="9093510" y="4764802"/>
                  </a:lnTo>
                  <a:lnTo>
                    <a:pt x="9089706" y="4766331"/>
                  </a:lnTo>
                  <a:lnTo>
                    <a:pt x="9086862" y="4772998"/>
                  </a:lnTo>
                  <a:lnTo>
                    <a:pt x="9088391" y="4776801"/>
                  </a:lnTo>
                  <a:lnTo>
                    <a:pt x="9099057" y="4781350"/>
                  </a:lnTo>
                  <a:lnTo>
                    <a:pt x="9102861" y="4779822"/>
                  </a:lnTo>
                  <a:lnTo>
                    <a:pt x="9105705" y="4773156"/>
                  </a:lnTo>
                  <a:lnTo>
                    <a:pt x="9104175" y="4769351"/>
                  </a:lnTo>
                  <a:close/>
                </a:path>
                <a:path w="18385155" h="10630535">
                  <a:moveTo>
                    <a:pt x="10312410" y="5284744"/>
                  </a:moveTo>
                  <a:lnTo>
                    <a:pt x="10301744" y="5280195"/>
                  </a:lnTo>
                  <a:lnTo>
                    <a:pt x="10297941" y="5281724"/>
                  </a:lnTo>
                  <a:lnTo>
                    <a:pt x="10295097" y="5288391"/>
                  </a:lnTo>
                  <a:lnTo>
                    <a:pt x="10296626" y="5292194"/>
                  </a:lnTo>
                  <a:lnTo>
                    <a:pt x="10307292" y="5296743"/>
                  </a:lnTo>
                  <a:lnTo>
                    <a:pt x="10311096" y="5295215"/>
                  </a:lnTo>
                  <a:lnTo>
                    <a:pt x="10313939" y="5288549"/>
                  </a:lnTo>
                  <a:lnTo>
                    <a:pt x="10312410" y="5284744"/>
                  </a:lnTo>
                  <a:close/>
                </a:path>
                <a:path w="18385155" h="10630535">
                  <a:moveTo>
                    <a:pt x="6044900" y="3463971"/>
                  </a:moveTo>
                  <a:lnTo>
                    <a:pt x="6034235" y="3459422"/>
                  </a:lnTo>
                  <a:lnTo>
                    <a:pt x="6030764" y="3461094"/>
                  </a:lnTo>
                  <a:lnTo>
                    <a:pt x="6029343" y="3464426"/>
                  </a:lnTo>
                  <a:lnTo>
                    <a:pt x="6028396" y="3467569"/>
                  </a:lnTo>
                  <a:lnTo>
                    <a:pt x="6029592" y="3471230"/>
                  </a:lnTo>
                  <a:lnTo>
                    <a:pt x="6040258" y="3475779"/>
                  </a:lnTo>
                  <a:lnTo>
                    <a:pt x="6043728" y="3474109"/>
                  </a:lnTo>
                  <a:lnTo>
                    <a:pt x="6046572" y="3467443"/>
                  </a:lnTo>
                  <a:lnTo>
                    <a:pt x="6044900" y="3463971"/>
                  </a:lnTo>
                  <a:close/>
                </a:path>
                <a:path w="18385155" h="10630535">
                  <a:moveTo>
                    <a:pt x="10393356" y="5318485"/>
                  </a:moveTo>
                  <a:lnTo>
                    <a:pt x="10382689" y="5313935"/>
                  </a:lnTo>
                  <a:lnTo>
                    <a:pt x="10378884" y="5315464"/>
                  </a:lnTo>
                  <a:lnTo>
                    <a:pt x="10376041" y="5322131"/>
                  </a:lnTo>
                  <a:lnTo>
                    <a:pt x="10377571" y="5325934"/>
                  </a:lnTo>
                  <a:lnTo>
                    <a:pt x="10388237" y="5330484"/>
                  </a:lnTo>
                  <a:lnTo>
                    <a:pt x="10392040" y="5328955"/>
                  </a:lnTo>
                  <a:lnTo>
                    <a:pt x="10394884" y="5322289"/>
                  </a:lnTo>
                  <a:lnTo>
                    <a:pt x="10393356" y="5318485"/>
                  </a:lnTo>
                  <a:close/>
                </a:path>
                <a:path w="18385155" h="10630535">
                  <a:moveTo>
                    <a:pt x="9023801" y="4734278"/>
                  </a:moveTo>
                  <a:lnTo>
                    <a:pt x="9013134" y="4729728"/>
                  </a:lnTo>
                  <a:lnTo>
                    <a:pt x="9009330" y="4731258"/>
                  </a:lnTo>
                  <a:lnTo>
                    <a:pt x="9006487" y="4737924"/>
                  </a:lnTo>
                  <a:lnTo>
                    <a:pt x="9008015" y="4741727"/>
                  </a:lnTo>
                  <a:lnTo>
                    <a:pt x="9018682" y="4746277"/>
                  </a:lnTo>
                  <a:lnTo>
                    <a:pt x="9022485" y="4744748"/>
                  </a:lnTo>
                  <a:lnTo>
                    <a:pt x="9025329" y="4738082"/>
                  </a:lnTo>
                  <a:lnTo>
                    <a:pt x="9023801" y="4734278"/>
                  </a:lnTo>
                  <a:close/>
                </a:path>
                <a:path w="18385155" h="10630535">
                  <a:moveTo>
                    <a:pt x="11117963" y="5627578"/>
                  </a:moveTo>
                  <a:lnTo>
                    <a:pt x="11107297" y="5623029"/>
                  </a:lnTo>
                  <a:lnTo>
                    <a:pt x="11103493" y="5624558"/>
                  </a:lnTo>
                  <a:lnTo>
                    <a:pt x="11100649" y="5631224"/>
                  </a:lnTo>
                  <a:lnTo>
                    <a:pt x="11102179" y="5635028"/>
                  </a:lnTo>
                  <a:lnTo>
                    <a:pt x="11112844" y="5639578"/>
                  </a:lnTo>
                  <a:lnTo>
                    <a:pt x="11116647" y="5638049"/>
                  </a:lnTo>
                  <a:lnTo>
                    <a:pt x="11119491" y="5631383"/>
                  </a:lnTo>
                  <a:lnTo>
                    <a:pt x="11117963" y="5627578"/>
                  </a:lnTo>
                  <a:close/>
                </a:path>
                <a:path w="18385155" h="10630535">
                  <a:moveTo>
                    <a:pt x="10474299" y="5352225"/>
                  </a:moveTo>
                  <a:lnTo>
                    <a:pt x="10466966" y="5349097"/>
                  </a:lnTo>
                  <a:lnTo>
                    <a:pt x="10461848" y="5361096"/>
                  </a:lnTo>
                  <a:lnTo>
                    <a:pt x="10469181" y="5364224"/>
                  </a:lnTo>
                  <a:lnTo>
                    <a:pt x="10472984" y="5362695"/>
                  </a:lnTo>
                  <a:lnTo>
                    <a:pt x="10475827" y="5356029"/>
                  </a:lnTo>
                  <a:lnTo>
                    <a:pt x="10474299" y="5352225"/>
                  </a:lnTo>
                  <a:close/>
                </a:path>
                <a:path w="18385155" h="10630535">
                  <a:moveTo>
                    <a:pt x="8943900" y="4699013"/>
                  </a:moveTo>
                  <a:lnTo>
                    <a:pt x="8933234" y="4694463"/>
                  </a:lnTo>
                  <a:lnTo>
                    <a:pt x="8929430" y="4695993"/>
                  </a:lnTo>
                  <a:lnTo>
                    <a:pt x="8926587" y="4702659"/>
                  </a:lnTo>
                  <a:lnTo>
                    <a:pt x="8928115" y="4706462"/>
                  </a:lnTo>
                  <a:lnTo>
                    <a:pt x="8938782" y="4711012"/>
                  </a:lnTo>
                  <a:lnTo>
                    <a:pt x="8942585" y="4709483"/>
                  </a:lnTo>
                  <a:lnTo>
                    <a:pt x="8945429" y="4702817"/>
                  </a:lnTo>
                  <a:lnTo>
                    <a:pt x="8943900" y="4699013"/>
                  </a:lnTo>
                  <a:close/>
                </a:path>
                <a:path w="18385155" h="10630535">
                  <a:moveTo>
                    <a:pt x="10554768" y="5386156"/>
                  </a:moveTo>
                  <a:lnTo>
                    <a:pt x="10544103" y="5381606"/>
                  </a:lnTo>
                  <a:lnTo>
                    <a:pt x="10540299" y="5383136"/>
                  </a:lnTo>
                  <a:lnTo>
                    <a:pt x="10537456" y="5389803"/>
                  </a:lnTo>
                  <a:lnTo>
                    <a:pt x="10538984" y="5393606"/>
                  </a:lnTo>
                  <a:lnTo>
                    <a:pt x="10549650" y="5398155"/>
                  </a:lnTo>
                  <a:lnTo>
                    <a:pt x="10553453" y="5396627"/>
                  </a:lnTo>
                  <a:lnTo>
                    <a:pt x="10556296" y="5389960"/>
                  </a:lnTo>
                  <a:lnTo>
                    <a:pt x="10554768" y="5386156"/>
                  </a:lnTo>
                  <a:close/>
                </a:path>
                <a:path w="18385155" h="10630535">
                  <a:moveTo>
                    <a:pt x="11038063" y="5592314"/>
                  </a:moveTo>
                  <a:lnTo>
                    <a:pt x="11027397" y="5587764"/>
                  </a:lnTo>
                  <a:lnTo>
                    <a:pt x="11023592" y="5589293"/>
                  </a:lnTo>
                  <a:lnTo>
                    <a:pt x="11020749" y="5595960"/>
                  </a:lnTo>
                  <a:lnTo>
                    <a:pt x="11022279" y="5599763"/>
                  </a:lnTo>
                  <a:lnTo>
                    <a:pt x="11032944" y="5604313"/>
                  </a:lnTo>
                  <a:lnTo>
                    <a:pt x="11036747" y="5602784"/>
                  </a:lnTo>
                  <a:lnTo>
                    <a:pt x="11039591" y="5596118"/>
                  </a:lnTo>
                  <a:lnTo>
                    <a:pt x="11038063" y="5592314"/>
                  </a:lnTo>
                  <a:close/>
                </a:path>
                <a:path w="18385155" h="10630535">
                  <a:moveTo>
                    <a:pt x="10635712" y="5419897"/>
                  </a:moveTo>
                  <a:lnTo>
                    <a:pt x="10625047" y="5415348"/>
                  </a:lnTo>
                  <a:lnTo>
                    <a:pt x="10621243" y="5416876"/>
                  </a:lnTo>
                  <a:lnTo>
                    <a:pt x="10618399" y="5423542"/>
                  </a:lnTo>
                  <a:lnTo>
                    <a:pt x="10619928" y="5427347"/>
                  </a:lnTo>
                  <a:lnTo>
                    <a:pt x="10630594" y="5431897"/>
                  </a:lnTo>
                  <a:lnTo>
                    <a:pt x="10634399" y="5430367"/>
                  </a:lnTo>
                  <a:lnTo>
                    <a:pt x="10637242" y="5423701"/>
                  </a:lnTo>
                  <a:lnTo>
                    <a:pt x="10635712" y="5419897"/>
                  </a:lnTo>
                  <a:close/>
                </a:path>
                <a:path w="18385155" h="10630535">
                  <a:moveTo>
                    <a:pt x="10957686" y="5557241"/>
                  </a:moveTo>
                  <a:lnTo>
                    <a:pt x="10947020" y="5552691"/>
                  </a:lnTo>
                  <a:lnTo>
                    <a:pt x="10943217" y="5554220"/>
                  </a:lnTo>
                  <a:lnTo>
                    <a:pt x="10940373" y="5560886"/>
                  </a:lnTo>
                  <a:lnTo>
                    <a:pt x="10941901" y="5564690"/>
                  </a:lnTo>
                  <a:lnTo>
                    <a:pt x="10952568" y="5569240"/>
                  </a:lnTo>
                  <a:lnTo>
                    <a:pt x="10956373" y="5567711"/>
                  </a:lnTo>
                  <a:lnTo>
                    <a:pt x="10959216" y="5561044"/>
                  </a:lnTo>
                  <a:lnTo>
                    <a:pt x="10957686" y="5557241"/>
                  </a:lnTo>
                  <a:close/>
                </a:path>
                <a:path w="18385155" h="10630535">
                  <a:moveTo>
                    <a:pt x="10716515" y="5453970"/>
                  </a:moveTo>
                  <a:lnTo>
                    <a:pt x="10705850" y="5449420"/>
                  </a:lnTo>
                  <a:lnTo>
                    <a:pt x="10702045" y="5450950"/>
                  </a:lnTo>
                  <a:lnTo>
                    <a:pt x="10699201" y="5457616"/>
                  </a:lnTo>
                  <a:lnTo>
                    <a:pt x="10700731" y="5461419"/>
                  </a:lnTo>
                  <a:lnTo>
                    <a:pt x="10711397" y="5465969"/>
                  </a:lnTo>
                  <a:lnTo>
                    <a:pt x="10715200" y="5464440"/>
                  </a:lnTo>
                  <a:lnTo>
                    <a:pt x="10718043" y="5457774"/>
                  </a:lnTo>
                  <a:lnTo>
                    <a:pt x="10716515" y="5453970"/>
                  </a:lnTo>
                  <a:close/>
                </a:path>
                <a:path w="18385155" h="10630535">
                  <a:moveTo>
                    <a:pt x="10877502" y="5522642"/>
                  </a:moveTo>
                  <a:lnTo>
                    <a:pt x="10866835" y="5518092"/>
                  </a:lnTo>
                  <a:lnTo>
                    <a:pt x="10863032" y="5519621"/>
                  </a:lnTo>
                  <a:lnTo>
                    <a:pt x="10860188" y="5526288"/>
                  </a:lnTo>
                  <a:lnTo>
                    <a:pt x="10861717" y="5530091"/>
                  </a:lnTo>
                  <a:lnTo>
                    <a:pt x="10872384" y="5534641"/>
                  </a:lnTo>
                  <a:lnTo>
                    <a:pt x="10876188" y="5533113"/>
                  </a:lnTo>
                  <a:lnTo>
                    <a:pt x="10879032" y="5526446"/>
                  </a:lnTo>
                  <a:lnTo>
                    <a:pt x="10877502" y="5522642"/>
                  </a:lnTo>
                  <a:close/>
                </a:path>
                <a:path w="18385155" h="10630535">
                  <a:moveTo>
                    <a:pt x="10796842" y="5488235"/>
                  </a:moveTo>
                  <a:lnTo>
                    <a:pt x="10786176" y="5483685"/>
                  </a:lnTo>
                  <a:lnTo>
                    <a:pt x="10782373" y="5485215"/>
                  </a:lnTo>
                  <a:lnTo>
                    <a:pt x="10779529" y="5491881"/>
                  </a:lnTo>
                  <a:lnTo>
                    <a:pt x="10781058" y="5495684"/>
                  </a:lnTo>
                  <a:lnTo>
                    <a:pt x="10791724" y="5500234"/>
                  </a:lnTo>
                  <a:lnTo>
                    <a:pt x="10795527" y="5498705"/>
                  </a:lnTo>
                  <a:lnTo>
                    <a:pt x="10798370" y="5492039"/>
                  </a:lnTo>
                  <a:lnTo>
                    <a:pt x="10796842" y="5488235"/>
                  </a:lnTo>
                  <a:close/>
                </a:path>
                <a:path w="18385155" h="10630535">
                  <a:moveTo>
                    <a:pt x="8863666" y="4663605"/>
                  </a:moveTo>
                  <a:lnTo>
                    <a:pt x="8853000" y="4659056"/>
                  </a:lnTo>
                  <a:lnTo>
                    <a:pt x="8849197" y="4660586"/>
                  </a:lnTo>
                  <a:lnTo>
                    <a:pt x="8846353" y="4667252"/>
                  </a:lnTo>
                  <a:lnTo>
                    <a:pt x="8847882" y="4671055"/>
                  </a:lnTo>
                  <a:lnTo>
                    <a:pt x="8858547" y="4675605"/>
                  </a:lnTo>
                  <a:lnTo>
                    <a:pt x="8862351" y="4674076"/>
                  </a:lnTo>
                  <a:lnTo>
                    <a:pt x="8865195" y="4667410"/>
                  </a:lnTo>
                  <a:lnTo>
                    <a:pt x="8863666" y="4663605"/>
                  </a:lnTo>
                  <a:close/>
                </a:path>
                <a:path w="18385155" h="10630535">
                  <a:moveTo>
                    <a:pt x="6126364" y="3495570"/>
                  </a:moveTo>
                  <a:lnTo>
                    <a:pt x="6115699" y="3491021"/>
                  </a:lnTo>
                  <a:lnTo>
                    <a:pt x="6112228" y="3492693"/>
                  </a:lnTo>
                  <a:lnTo>
                    <a:pt x="6110807" y="3496025"/>
                  </a:lnTo>
                  <a:lnTo>
                    <a:pt x="6109860" y="3499168"/>
                  </a:lnTo>
                  <a:lnTo>
                    <a:pt x="6111056" y="3502829"/>
                  </a:lnTo>
                  <a:lnTo>
                    <a:pt x="6121722" y="3507378"/>
                  </a:lnTo>
                  <a:lnTo>
                    <a:pt x="6125190" y="3505707"/>
                  </a:lnTo>
                  <a:lnTo>
                    <a:pt x="6128035" y="3499040"/>
                  </a:lnTo>
                  <a:lnTo>
                    <a:pt x="6126364" y="3495570"/>
                  </a:lnTo>
                  <a:close/>
                </a:path>
                <a:path w="18385155" h="10630535">
                  <a:moveTo>
                    <a:pt x="8783575" y="4627867"/>
                  </a:moveTo>
                  <a:lnTo>
                    <a:pt x="8772908" y="4623316"/>
                  </a:lnTo>
                  <a:lnTo>
                    <a:pt x="8769105" y="4624845"/>
                  </a:lnTo>
                  <a:lnTo>
                    <a:pt x="8766262" y="4631511"/>
                  </a:lnTo>
                  <a:lnTo>
                    <a:pt x="8767790" y="4635316"/>
                  </a:lnTo>
                  <a:lnTo>
                    <a:pt x="8778457" y="4639866"/>
                  </a:lnTo>
                  <a:lnTo>
                    <a:pt x="8782260" y="4638336"/>
                  </a:lnTo>
                  <a:lnTo>
                    <a:pt x="8785104" y="4631670"/>
                  </a:lnTo>
                  <a:lnTo>
                    <a:pt x="8783575" y="4627867"/>
                  </a:lnTo>
                  <a:close/>
                </a:path>
                <a:path w="18385155" h="10630535">
                  <a:moveTo>
                    <a:pt x="8703865" y="4593077"/>
                  </a:moveTo>
                  <a:lnTo>
                    <a:pt x="8693199" y="4588527"/>
                  </a:lnTo>
                  <a:lnTo>
                    <a:pt x="8689538" y="4589722"/>
                  </a:lnTo>
                  <a:lnTo>
                    <a:pt x="8687941" y="4593375"/>
                  </a:lnTo>
                  <a:lnTo>
                    <a:pt x="8686361" y="4596247"/>
                  </a:lnTo>
                  <a:lnTo>
                    <a:pt x="8687890" y="4600051"/>
                  </a:lnTo>
                  <a:lnTo>
                    <a:pt x="8698556" y="4604601"/>
                  </a:lnTo>
                  <a:lnTo>
                    <a:pt x="8702217" y="4603406"/>
                  </a:lnTo>
                  <a:lnTo>
                    <a:pt x="8703815" y="4599753"/>
                  </a:lnTo>
                  <a:lnTo>
                    <a:pt x="8705395" y="4596880"/>
                  </a:lnTo>
                  <a:lnTo>
                    <a:pt x="8703865" y="4593077"/>
                  </a:lnTo>
                  <a:close/>
                </a:path>
                <a:path w="18385155" h="10630535">
                  <a:moveTo>
                    <a:pt x="1616679" y="1568341"/>
                  </a:moveTo>
                  <a:lnTo>
                    <a:pt x="1612826" y="1569062"/>
                  </a:lnTo>
                  <a:lnTo>
                    <a:pt x="1609842" y="1574486"/>
                  </a:lnTo>
                  <a:lnTo>
                    <a:pt x="1609316" y="1575444"/>
                  </a:lnTo>
                  <a:lnTo>
                    <a:pt x="1610036" y="1579297"/>
                  </a:lnTo>
                  <a:lnTo>
                    <a:pt x="1613227" y="1581052"/>
                  </a:lnTo>
                  <a:lnTo>
                    <a:pt x="1616942" y="1583424"/>
                  </a:lnTo>
                  <a:lnTo>
                    <a:pt x="1620609" y="1584988"/>
                  </a:lnTo>
                  <a:lnTo>
                    <a:pt x="1624128" y="1584125"/>
                  </a:lnTo>
                  <a:lnTo>
                    <a:pt x="1627496" y="1578076"/>
                  </a:lnTo>
                  <a:lnTo>
                    <a:pt x="1626776" y="1574224"/>
                  </a:lnTo>
                  <a:lnTo>
                    <a:pt x="1623585" y="1572469"/>
                  </a:lnTo>
                  <a:lnTo>
                    <a:pt x="1619870" y="1570096"/>
                  </a:lnTo>
                  <a:lnTo>
                    <a:pt x="1616679" y="1568341"/>
                  </a:lnTo>
                  <a:close/>
                </a:path>
                <a:path w="18385155" h="10630535">
                  <a:moveTo>
                    <a:pt x="6207829" y="3527168"/>
                  </a:moveTo>
                  <a:lnTo>
                    <a:pt x="6197163" y="3522619"/>
                  </a:lnTo>
                  <a:lnTo>
                    <a:pt x="6193692" y="3524290"/>
                  </a:lnTo>
                  <a:lnTo>
                    <a:pt x="6192270" y="3527623"/>
                  </a:lnTo>
                  <a:lnTo>
                    <a:pt x="6191324" y="3530765"/>
                  </a:lnTo>
                  <a:lnTo>
                    <a:pt x="6192520" y="3534428"/>
                  </a:lnTo>
                  <a:lnTo>
                    <a:pt x="6203186" y="3538977"/>
                  </a:lnTo>
                  <a:lnTo>
                    <a:pt x="6206656" y="3537305"/>
                  </a:lnTo>
                  <a:lnTo>
                    <a:pt x="6209500" y="3530638"/>
                  </a:lnTo>
                  <a:lnTo>
                    <a:pt x="6207829" y="3527168"/>
                  </a:lnTo>
                  <a:close/>
                </a:path>
                <a:path w="18385155" h="10630535">
                  <a:moveTo>
                    <a:pt x="8613393" y="4552120"/>
                  </a:moveTo>
                  <a:lnTo>
                    <a:pt x="8609589" y="4553650"/>
                  </a:lnTo>
                  <a:lnTo>
                    <a:pt x="8607988" y="4557300"/>
                  </a:lnTo>
                  <a:lnTo>
                    <a:pt x="8606554" y="4559841"/>
                  </a:lnTo>
                  <a:lnTo>
                    <a:pt x="8607941" y="4563979"/>
                  </a:lnTo>
                  <a:lnTo>
                    <a:pt x="8618607" y="4568528"/>
                  </a:lnTo>
                  <a:lnTo>
                    <a:pt x="8622268" y="4567332"/>
                  </a:lnTo>
                  <a:lnTo>
                    <a:pt x="8623866" y="4563679"/>
                  </a:lnTo>
                  <a:lnTo>
                    <a:pt x="8625445" y="4560808"/>
                  </a:lnTo>
                  <a:lnTo>
                    <a:pt x="8623917" y="4557003"/>
                  </a:lnTo>
                  <a:lnTo>
                    <a:pt x="8616584" y="4553875"/>
                  </a:lnTo>
                  <a:lnTo>
                    <a:pt x="8613393" y="4552120"/>
                  </a:lnTo>
                  <a:close/>
                </a:path>
                <a:path w="18385155" h="10630535">
                  <a:moveTo>
                    <a:pt x="8533301" y="4516381"/>
                  </a:moveTo>
                  <a:lnTo>
                    <a:pt x="8529689" y="4518385"/>
                  </a:lnTo>
                  <a:lnTo>
                    <a:pt x="8526463" y="4524100"/>
                  </a:lnTo>
                  <a:lnTo>
                    <a:pt x="8527849" y="4528238"/>
                  </a:lnTo>
                  <a:lnTo>
                    <a:pt x="8538515" y="4532788"/>
                  </a:lnTo>
                  <a:lnTo>
                    <a:pt x="8542177" y="4531591"/>
                  </a:lnTo>
                  <a:lnTo>
                    <a:pt x="8543599" y="4528258"/>
                  </a:lnTo>
                  <a:lnTo>
                    <a:pt x="8545212" y="4525401"/>
                  </a:lnTo>
                  <a:lnTo>
                    <a:pt x="8543824" y="4521264"/>
                  </a:lnTo>
                  <a:lnTo>
                    <a:pt x="8536492" y="4518136"/>
                  </a:lnTo>
                  <a:lnTo>
                    <a:pt x="8533301" y="4516381"/>
                  </a:lnTo>
                  <a:close/>
                </a:path>
                <a:path w="18385155" h="10630535">
                  <a:moveTo>
                    <a:pt x="6289626" y="3558909"/>
                  </a:moveTo>
                  <a:lnTo>
                    <a:pt x="6278961" y="3554360"/>
                  </a:lnTo>
                  <a:lnTo>
                    <a:pt x="6275490" y="3556030"/>
                  </a:lnTo>
                  <a:lnTo>
                    <a:pt x="6274068" y="3559364"/>
                  </a:lnTo>
                  <a:lnTo>
                    <a:pt x="6273122" y="3562505"/>
                  </a:lnTo>
                  <a:lnTo>
                    <a:pt x="6274317" y="3566167"/>
                  </a:lnTo>
                  <a:lnTo>
                    <a:pt x="6284983" y="3570717"/>
                  </a:lnTo>
                  <a:lnTo>
                    <a:pt x="6288454" y="3569045"/>
                  </a:lnTo>
                  <a:lnTo>
                    <a:pt x="6291298" y="3562379"/>
                  </a:lnTo>
                  <a:lnTo>
                    <a:pt x="6289626" y="3558909"/>
                  </a:lnTo>
                  <a:close/>
                </a:path>
                <a:path w="18385155" h="10630535">
                  <a:moveTo>
                    <a:pt x="8464209" y="4485332"/>
                  </a:moveTo>
                  <a:lnTo>
                    <a:pt x="8453543" y="4480783"/>
                  </a:lnTo>
                  <a:lnTo>
                    <a:pt x="8449882" y="4481978"/>
                  </a:lnTo>
                  <a:lnTo>
                    <a:pt x="8448280" y="4485629"/>
                  </a:lnTo>
                  <a:lnTo>
                    <a:pt x="8446847" y="4488168"/>
                  </a:lnTo>
                  <a:lnTo>
                    <a:pt x="8448233" y="4492306"/>
                  </a:lnTo>
                  <a:lnTo>
                    <a:pt x="8458900" y="4496856"/>
                  </a:lnTo>
                  <a:lnTo>
                    <a:pt x="8462561" y="4495660"/>
                  </a:lnTo>
                  <a:lnTo>
                    <a:pt x="8464162" y="4492010"/>
                  </a:lnTo>
                  <a:lnTo>
                    <a:pt x="8465596" y="4489470"/>
                  </a:lnTo>
                  <a:lnTo>
                    <a:pt x="8464209" y="4485332"/>
                  </a:lnTo>
                  <a:close/>
                </a:path>
                <a:path w="18385155" h="10630535">
                  <a:moveTo>
                    <a:pt x="6370949" y="3590841"/>
                  </a:moveTo>
                  <a:lnTo>
                    <a:pt x="6360282" y="3586291"/>
                  </a:lnTo>
                  <a:lnTo>
                    <a:pt x="6356812" y="3587963"/>
                  </a:lnTo>
                  <a:lnTo>
                    <a:pt x="6355391" y="3591295"/>
                  </a:lnTo>
                  <a:lnTo>
                    <a:pt x="6354445" y="3594437"/>
                  </a:lnTo>
                  <a:lnTo>
                    <a:pt x="6355639" y="3598099"/>
                  </a:lnTo>
                  <a:lnTo>
                    <a:pt x="6366305" y="3602648"/>
                  </a:lnTo>
                  <a:lnTo>
                    <a:pt x="6369776" y="3600977"/>
                  </a:lnTo>
                  <a:lnTo>
                    <a:pt x="6372620" y="3594311"/>
                  </a:lnTo>
                  <a:lnTo>
                    <a:pt x="6370949" y="3590841"/>
                  </a:lnTo>
                  <a:close/>
                </a:path>
                <a:path w="18385155" h="10630535">
                  <a:moveTo>
                    <a:pt x="8384260" y="4449259"/>
                  </a:moveTo>
                  <a:lnTo>
                    <a:pt x="8373594" y="4444709"/>
                  </a:lnTo>
                  <a:lnTo>
                    <a:pt x="8369932" y="4445905"/>
                  </a:lnTo>
                  <a:lnTo>
                    <a:pt x="8368331" y="4449555"/>
                  </a:lnTo>
                  <a:lnTo>
                    <a:pt x="8366897" y="4452096"/>
                  </a:lnTo>
                  <a:lnTo>
                    <a:pt x="8368285" y="4456233"/>
                  </a:lnTo>
                  <a:lnTo>
                    <a:pt x="8378950" y="4460782"/>
                  </a:lnTo>
                  <a:lnTo>
                    <a:pt x="8382612" y="4459586"/>
                  </a:lnTo>
                  <a:lnTo>
                    <a:pt x="8384213" y="4455936"/>
                  </a:lnTo>
                  <a:lnTo>
                    <a:pt x="8385646" y="4453396"/>
                  </a:lnTo>
                  <a:lnTo>
                    <a:pt x="8384260" y="4449259"/>
                  </a:lnTo>
                  <a:close/>
                </a:path>
                <a:path w="18385155" h="10630535">
                  <a:moveTo>
                    <a:pt x="8304786" y="4412994"/>
                  </a:moveTo>
                  <a:lnTo>
                    <a:pt x="8294121" y="4408444"/>
                  </a:lnTo>
                  <a:lnTo>
                    <a:pt x="8290458" y="4409640"/>
                  </a:lnTo>
                  <a:lnTo>
                    <a:pt x="8288857" y="4413291"/>
                  </a:lnTo>
                  <a:lnTo>
                    <a:pt x="8287424" y="4415831"/>
                  </a:lnTo>
                  <a:lnTo>
                    <a:pt x="8288811" y="4419968"/>
                  </a:lnTo>
                  <a:lnTo>
                    <a:pt x="8299477" y="4424517"/>
                  </a:lnTo>
                  <a:lnTo>
                    <a:pt x="8303138" y="4423322"/>
                  </a:lnTo>
                  <a:lnTo>
                    <a:pt x="8304739" y="4419671"/>
                  </a:lnTo>
                  <a:lnTo>
                    <a:pt x="8306172" y="4417131"/>
                  </a:lnTo>
                  <a:lnTo>
                    <a:pt x="8304786" y="4412994"/>
                  </a:lnTo>
                  <a:close/>
                </a:path>
                <a:path w="18385155" h="10630535">
                  <a:moveTo>
                    <a:pt x="6452270" y="3622771"/>
                  </a:moveTo>
                  <a:lnTo>
                    <a:pt x="6441605" y="3618222"/>
                  </a:lnTo>
                  <a:lnTo>
                    <a:pt x="6438134" y="3619894"/>
                  </a:lnTo>
                  <a:lnTo>
                    <a:pt x="6436712" y="3623228"/>
                  </a:lnTo>
                  <a:lnTo>
                    <a:pt x="6435766" y="3626369"/>
                  </a:lnTo>
                  <a:lnTo>
                    <a:pt x="6436962" y="3630030"/>
                  </a:lnTo>
                  <a:lnTo>
                    <a:pt x="6447627" y="3634579"/>
                  </a:lnTo>
                  <a:lnTo>
                    <a:pt x="6451098" y="3632909"/>
                  </a:lnTo>
                  <a:lnTo>
                    <a:pt x="6453942" y="3626243"/>
                  </a:lnTo>
                  <a:lnTo>
                    <a:pt x="6452270" y="3622771"/>
                  </a:lnTo>
                  <a:close/>
                </a:path>
                <a:path w="18385155" h="10630535">
                  <a:moveTo>
                    <a:pt x="8224978" y="4376587"/>
                  </a:moveTo>
                  <a:lnTo>
                    <a:pt x="8214313" y="4372038"/>
                  </a:lnTo>
                  <a:lnTo>
                    <a:pt x="8210652" y="4373233"/>
                  </a:lnTo>
                  <a:lnTo>
                    <a:pt x="8208879" y="4377205"/>
                  </a:lnTo>
                  <a:lnTo>
                    <a:pt x="8207475" y="4379757"/>
                  </a:lnTo>
                  <a:lnTo>
                    <a:pt x="8208861" y="4383895"/>
                  </a:lnTo>
                  <a:lnTo>
                    <a:pt x="8219528" y="4388445"/>
                  </a:lnTo>
                  <a:lnTo>
                    <a:pt x="8223189" y="4387248"/>
                  </a:lnTo>
                  <a:lnTo>
                    <a:pt x="8224962" y="4383277"/>
                  </a:lnTo>
                  <a:lnTo>
                    <a:pt x="8226366" y="4380724"/>
                  </a:lnTo>
                  <a:lnTo>
                    <a:pt x="8224978" y="4376587"/>
                  </a:lnTo>
                  <a:close/>
                </a:path>
                <a:path w="18385155" h="10630535">
                  <a:moveTo>
                    <a:pt x="6533592" y="3654704"/>
                  </a:moveTo>
                  <a:lnTo>
                    <a:pt x="6522926" y="3650154"/>
                  </a:lnTo>
                  <a:lnTo>
                    <a:pt x="6519457" y="3651825"/>
                  </a:lnTo>
                  <a:lnTo>
                    <a:pt x="6516755" y="3658158"/>
                  </a:lnTo>
                  <a:lnTo>
                    <a:pt x="6518284" y="3661962"/>
                  </a:lnTo>
                  <a:lnTo>
                    <a:pt x="6528616" y="3666370"/>
                  </a:lnTo>
                  <a:lnTo>
                    <a:pt x="6532421" y="3664840"/>
                  </a:lnTo>
                  <a:lnTo>
                    <a:pt x="6535265" y="3658174"/>
                  </a:lnTo>
                  <a:lnTo>
                    <a:pt x="6533592" y="3654704"/>
                  </a:lnTo>
                  <a:close/>
                </a:path>
                <a:path w="18385155" h="10630535">
                  <a:moveTo>
                    <a:pt x="1541661" y="1522554"/>
                  </a:moveTo>
                  <a:lnTo>
                    <a:pt x="1537475" y="1523131"/>
                  </a:lnTo>
                  <a:lnTo>
                    <a:pt x="1536072" y="1525683"/>
                  </a:lnTo>
                  <a:lnTo>
                    <a:pt x="1534107" y="1529180"/>
                  </a:lnTo>
                  <a:lnTo>
                    <a:pt x="1534686" y="1533365"/>
                  </a:lnTo>
                  <a:lnTo>
                    <a:pt x="1537877" y="1535121"/>
                  </a:lnTo>
                  <a:lnTo>
                    <a:pt x="1541592" y="1537493"/>
                  </a:lnTo>
                  <a:lnTo>
                    <a:pt x="1545258" y="1539057"/>
                  </a:lnTo>
                  <a:lnTo>
                    <a:pt x="1548778" y="1538194"/>
                  </a:lnTo>
                  <a:lnTo>
                    <a:pt x="1551645" y="1533114"/>
                  </a:lnTo>
                  <a:lnTo>
                    <a:pt x="1552004" y="1532479"/>
                  </a:lnTo>
                  <a:lnTo>
                    <a:pt x="1551426" y="1528294"/>
                  </a:lnTo>
                  <a:lnTo>
                    <a:pt x="1548235" y="1526539"/>
                  </a:lnTo>
                  <a:lnTo>
                    <a:pt x="1544519" y="1524166"/>
                  </a:lnTo>
                  <a:lnTo>
                    <a:pt x="1541661" y="1522554"/>
                  </a:lnTo>
                  <a:close/>
                </a:path>
                <a:path w="18385155" h="10630535">
                  <a:moveTo>
                    <a:pt x="8145315" y="4339847"/>
                  </a:moveTo>
                  <a:lnTo>
                    <a:pt x="8134649" y="4335298"/>
                  </a:lnTo>
                  <a:lnTo>
                    <a:pt x="8130986" y="4336493"/>
                  </a:lnTo>
                  <a:lnTo>
                    <a:pt x="8129214" y="4340464"/>
                  </a:lnTo>
                  <a:lnTo>
                    <a:pt x="8127809" y="4343017"/>
                  </a:lnTo>
                  <a:lnTo>
                    <a:pt x="8129197" y="4347154"/>
                  </a:lnTo>
                  <a:lnTo>
                    <a:pt x="8139862" y="4351704"/>
                  </a:lnTo>
                  <a:lnTo>
                    <a:pt x="8143524" y="4350508"/>
                  </a:lnTo>
                  <a:lnTo>
                    <a:pt x="8145297" y="4346537"/>
                  </a:lnTo>
                  <a:lnTo>
                    <a:pt x="8146701" y="4343984"/>
                  </a:lnTo>
                  <a:lnTo>
                    <a:pt x="8145315" y="4339847"/>
                  </a:lnTo>
                  <a:close/>
                </a:path>
                <a:path w="18385155" h="10630535">
                  <a:moveTo>
                    <a:pt x="6615106" y="3687111"/>
                  </a:moveTo>
                  <a:lnTo>
                    <a:pt x="6604440" y="3682561"/>
                  </a:lnTo>
                  <a:lnTo>
                    <a:pt x="6600969" y="3684233"/>
                  </a:lnTo>
                  <a:lnTo>
                    <a:pt x="6598268" y="3690566"/>
                  </a:lnTo>
                  <a:lnTo>
                    <a:pt x="6599796" y="3694368"/>
                  </a:lnTo>
                  <a:lnTo>
                    <a:pt x="6610130" y="3698776"/>
                  </a:lnTo>
                  <a:lnTo>
                    <a:pt x="6613933" y="3697248"/>
                  </a:lnTo>
                  <a:lnTo>
                    <a:pt x="6616776" y="3690581"/>
                  </a:lnTo>
                  <a:lnTo>
                    <a:pt x="6615106" y="3687111"/>
                  </a:lnTo>
                  <a:close/>
                </a:path>
                <a:path w="18385155" h="10630535">
                  <a:moveTo>
                    <a:pt x="8065841" y="4303582"/>
                  </a:moveTo>
                  <a:lnTo>
                    <a:pt x="8055508" y="4299175"/>
                  </a:lnTo>
                  <a:lnTo>
                    <a:pt x="8051513" y="4300228"/>
                  </a:lnTo>
                  <a:lnTo>
                    <a:pt x="8049740" y="4304199"/>
                  </a:lnTo>
                  <a:lnTo>
                    <a:pt x="8048336" y="4306752"/>
                  </a:lnTo>
                  <a:lnTo>
                    <a:pt x="8049723" y="4310889"/>
                  </a:lnTo>
                  <a:lnTo>
                    <a:pt x="8060389" y="4315439"/>
                  </a:lnTo>
                  <a:lnTo>
                    <a:pt x="8064050" y="4314244"/>
                  </a:lnTo>
                  <a:lnTo>
                    <a:pt x="8065823" y="4310273"/>
                  </a:lnTo>
                  <a:lnTo>
                    <a:pt x="8067227" y="4307719"/>
                  </a:lnTo>
                  <a:lnTo>
                    <a:pt x="8065841" y="4303582"/>
                  </a:lnTo>
                  <a:close/>
                </a:path>
                <a:path w="18385155" h="10630535">
                  <a:moveTo>
                    <a:pt x="6696143" y="3719710"/>
                  </a:moveTo>
                  <a:lnTo>
                    <a:pt x="6685811" y="3715302"/>
                  </a:lnTo>
                  <a:lnTo>
                    <a:pt x="6682007" y="3716830"/>
                  </a:lnTo>
                  <a:lnTo>
                    <a:pt x="6679306" y="3723163"/>
                  </a:lnTo>
                  <a:lnTo>
                    <a:pt x="6680835" y="3726967"/>
                  </a:lnTo>
                  <a:lnTo>
                    <a:pt x="6691167" y="3731374"/>
                  </a:lnTo>
                  <a:lnTo>
                    <a:pt x="6694971" y="3729846"/>
                  </a:lnTo>
                  <a:lnTo>
                    <a:pt x="6697815" y="3723180"/>
                  </a:lnTo>
                  <a:lnTo>
                    <a:pt x="6696143" y="3719710"/>
                  </a:lnTo>
                  <a:close/>
                </a:path>
                <a:path w="18385155" h="10630535">
                  <a:moveTo>
                    <a:pt x="6777323" y="3751974"/>
                  </a:moveTo>
                  <a:lnTo>
                    <a:pt x="6766990" y="3747566"/>
                  </a:lnTo>
                  <a:lnTo>
                    <a:pt x="6763187" y="3749095"/>
                  </a:lnTo>
                  <a:lnTo>
                    <a:pt x="6760486" y="3755428"/>
                  </a:lnTo>
                  <a:lnTo>
                    <a:pt x="6762014" y="3759232"/>
                  </a:lnTo>
                  <a:lnTo>
                    <a:pt x="6772347" y="3763640"/>
                  </a:lnTo>
                  <a:lnTo>
                    <a:pt x="6776151" y="3762110"/>
                  </a:lnTo>
                  <a:lnTo>
                    <a:pt x="6778994" y="3755445"/>
                  </a:lnTo>
                  <a:lnTo>
                    <a:pt x="6777323" y="3751974"/>
                  </a:lnTo>
                  <a:close/>
                </a:path>
                <a:path w="18385155" h="10630535">
                  <a:moveTo>
                    <a:pt x="7985891" y="4267509"/>
                  </a:moveTo>
                  <a:lnTo>
                    <a:pt x="7975225" y="4262960"/>
                  </a:lnTo>
                  <a:lnTo>
                    <a:pt x="7971564" y="4264156"/>
                  </a:lnTo>
                  <a:lnTo>
                    <a:pt x="7969963" y="4267806"/>
                  </a:lnTo>
                  <a:lnTo>
                    <a:pt x="7968529" y="4270345"/>
                  </a:lnTo>
                  <a:lnTo>
                    <a:pt x="7969915" y="4274483"/>
                  </a:lnTo>
                  <a:lnTo>
                    <a:pt x="7980582" y="4279033"/>
                  </a:lnTo>
                  <a:lnTo>
                    <a:pt x="7984244" y="4277837"/>
                  </a:lnTo>
                  <a:lnTo>
                    <a:pt x="7985845" y="4274187"/>
                  </a:lnTo>
                  <a:lnTo>
                    <a:pt x="7987279" y="4271646"/>
                  </a:lnTo>
                  <a:lnTo>
                    <a:pt x="7985891" y="4267509"/>
                  </a:lnTo>
                  <a:close/>
                </a:path>
                <a:path w="18385155" h="10630535">
                  <a:moveTo>
                    <a:pt x="6858552" y="3785047"/>
                  </a:moveTo>
                  <a:lnTo>
                    <a:pt x="6848220" y="3780640"/>
                  </a:lnTo>
                  <a:lnTo>
                    <a:pt x="6844415" y="3782169"/>
                  </a:lnTo>
                  <a:lnTo>
                    <a:pt x="6841713" y="3788502"/>
                  </a:lnTo>
                  <a:lnTo>
                    <a:pt x="6843243" y="3792306"/>
                  </a:lnTo>
                  <a:lnTo>
                    <a:pt x="6853576" y="3796713"/>
                  </a:lnTo>
                  <a:lnTo>
                    <a:pt x="6857378" y="3795184"/>
                  </a:lnTo>
                  <a:lnTo>
                    <a:pt x="6860081" y="3788852"/>
                  </a:lnTo>
                  <a:lnTo>
                    <a:pt x="6858552" y="3785047"/>
                  </a:lnTo>
                  <a:close/>
                </a:path>
                <a:path w="18385155" h="10630535">
                  <a:moveTo>
                    <a:pt x="7906085" y="4231102"/>
                  </a:moveTo>
                  <a:lnTo>
                    <a:pt x="7895419" y="4226553"/>
                  </a:lnTo>
                  <a:lnTo>
                    <a:pt x="7891757" y="4227749"/>
                  </a:lnTo>
                  <a:lnTo>
                    <a:pt x="7890156" y="4231399"/>
                  </a:lnTo>
                  <a:lnTo>
                    <a:pt x="7888722" y="4233939"/>
                  </a:lnTo>
                  <a:lnTo>
                    <a:pt x="7890109" y="4238076"/>
                  </a:lnTo>
                  <a:lnTo>
                    <a:pt x="7900774" y="4242626"/>
                  </a:lnTo>
                  <a:lnTo>
                    <a:pt x="7904436" y="4241429"/>
                  </a:lnTo>
                  <a:lnTo>
                    <a:pt x="7906037" y="4237779"/>
                  </a:lnTo>
                  <a:lnTo>
                    <a:pt x="7907471" y="4235240"/>
                  </a:lnTo>
                  <a:lnTo>
                    <a:pt x="7906085" y="4231102"/>
                  </a:lnTo>
                  <a:close/>
                </a:path>
                <a:path w="18385155" h="10630535">
                  <a:moveTo>
                    <a:pt x="6939924" y="3817788"/>
                  </a:moveTo>
                  <a:lnTo>
                    <a:pt x="6929258" y="3813238"/>
                  </a:lnTo>
                  <a:lnTo>
                    <a:pt x="6925453" y="3814767"/>
                  </a:lnTo>
                  <a:lnTo>
                    <a:pt x="6922609" y="3821434"/>
                  </a:lnTo>
                  <a:lnTo>
                    <a:pt x="6924140" y="3825237"/>
                  </a:lnTo>
                  <a:lnTo>
                    <a:pt x="6927472" y="3826659"/>
                  </a:lnTo>
                  <a:lnTo>
                    <a:pt x="6927947" y="3826467"/>
                  </a:lnTo>
                  <a:lnTo>
                    <a:pt x="6934946" y="3829453"/>
                  </a:lnTo>
                  <a:lnTo>
                    <a:pt x="6938751" y="3827924"/>
                  </a:lnTo>
                  <a:lnTo>
                    <a:pt x="6941594" y="3821259"/>
                  </a:lnTo>
                  <a:lnTo>
                    <a:pt x="6939924" y="3817788"/>
                  </a:lnTo>
                  <a:close/>
                </a:path>
                <a:path w="18385155" h="10630535">
                  <a:moveTo>
                    <a:pt x="7826327" y="4195504"/>
                  </a:moveTo>
                  <a:lnTo>
                    <a:pt x="7815661" y="4190954"/>
                  </a:lnTo>
                  <a:lnTo>
                    <a:pt x="7811998" y="4192150"/>
                  </a:lnTo>
                  <a:lnTo>
                    <a:pt x="7810576" y="4195483"/>
                  </a:lnTo>
                  <a:lnTo>
                    <a:pt x="7808822" y="4198675"/>
                  </a:lnTo>
                  <a:lnTo>
                    <a:pt x="7810351" y="4202478"/>
                  </a:lnTo>
                  <a:lnTo>
                    <a:pt x="7817684" y="4205606"/>
                  </a:lnTo>
                  <a:lnTo>
                    <a:pt x="7817875" y="4206081"/>
                  </a:lnTo>
                  <a:lnTo>
                    <a:pt x="7821208" y="4207503"/>
                  </a:lnTo>
                  <a:lnTo>
                    <a:pt x="7825012" y="4205973"/>
                  </a:lnTo>
                  <a:lnTo>
                    <a:pt x="7827855" y="4199308"/>
                  </a:lnTo>
                  <a:lnTo>
                    <a:pt x="7826327" y="4195504"/>
                  </a:lnTo>
                  <a:close/>
                </a:path>
                <a:path w="18385155" h="10630535">
                  <a:moveTo>
                    <a:pt x="7020819" y="3850719"/>
                  </a:moveTo>
                  <a:lnTo>
                    <a:pt x="7010152" y="3846169"/>
                  </a:lnTo>
                  <a:lnTo>
                    <a:pt x="7006348" y="3847699"/>
                  </a:lnTo>
                  <a:lnTo>
                    <a:pt x="7003505" y="3854365"/>
                  </a:lnTo>
                  <a:lnTo>
                    <a:pt x="7005034" y="3858168"/>
                  </a:lnTo>
                  <a:lnTo>
                    <a:pt x="7015701" y="3862718"/>
                  </a:lnTo>
                  <a:lnTo>
                    <a:pt x="7019504" y="3861190"/>
                  </a:lnTo>
                  <a:lnTo>
                    <a:pt x="7022347" y="3854523"/>
                  </a:lnTo>
                  <a:lnTo>
                    <a:pt x="7020819" y="3850719"/>
                  </a:lnTo>
                  <a:close/>
                </a:path>
                <a:path w="18385155" h="10630535">
                  <a:moveTo>
                    <a:pt x="7746044" y="4159288"/>
                  </a:moveTo>
                  <a:lnTo>
                    <a:pt x="7735378" y="4154738"/>
                  </a:lnTo>
                  <a:lnTo>
                    <a:pt x="7731574" y="4156268"/>
                  </a:lnTo>
                  <a:lnTo>
                    <a:pt x="7728730" y="4162934"/>
                  </a:lnTo>
                  <a:lnTo>
                    <a:pt x="7730259" y="4166737"/>
                  </a:lnTo>
                  <a:lnTo>
                    <a:pt x="7740926" y="4171287"/>
                  </a:lnTo>
                  <a:lnTo>
                    <a:pt x="7744729" y="4169759"/>
                  </a:lnTo>
                  <a:lnTo>
                    <a:pt x="7747573" y="4163092"/>
                  </a:lnTo>
                  <a:lnTo>
                    <a:pt x="7746044" y="4159288"/>
                  </a:lnTo>
                  <a:close/>
                </a:path>
                <a:path w="18385155" h="10630535">
                  <a:moveTo>
                    <a:pt x="7101905" y="3884127"/>
                  </a:moveTo>
                  <a:lnTo>
                    <a:pt x="7091239" y="3879577"/>
                  </a:lnTo>
                  <a:lnTo>
                    <a:pt x="7087436" y="3881106"/>
                  </a:lnTo>
                  <a:lnTo>
                    <a:pt x="7084592" y="3887772"/>
                  </a:lnTo>
                  <a:lnTo>
                    <a:pt x="7086121" y="3891576"/>
                  </a:lnTo>
                  <a:lnTo>
                    <a:pt x="7096787" y="3896126"/>
                  </a:lnTo>
                  <a:lnTo>
                    <a:pt x="7100590" y="3894596"/>
                  </a:lnTo>
                  <a:lnTo>
                    <a:pt x="7103434" y="3887930"/>
                  </a:lnTo>
                  <a:lnTo>
                    <a:pt x="7101905" y="3884127"/>
                  </a:lnTo>
                  <a:close/>
                </a:path>
                <a:path w="18385155" h="10630535">
                  <a:moveTo>
                    <a:pt x="7665668" y="4124214"/>
                  </a:moveTo>
                  <a:lnTo>
                    <a:pt x="7655003" y="4119665"/>
                  </a:lnTo>
                  <a:lnTo>
                    <a:pt x="7651199" y="4121194"/>
                  </a:lnTo>
                  <a:lnTo>
                    <a:pt x="7648355" y="4127861"/>
                  </a:lnTo>
                  <a:lnTo>
                    <a:pt x="7649884" y="4131664"/>
                  </a:lnTo>
                  <a:lnTo>
                    <a:pt x="7660550" y="4136213"/>
                  </a:lnTo>
                  <a:lnTo>
                    <a:pt x="7664353" y="4134685"/>
                  </a:lnTo>
                  <a:lnTo>
                    <a:pt x="7667197" y="4128019"/>
                  </a:lnTo>
                  <a:lnTo>
                    <a:pt x="7665668" y="4124214"/>
                  </a:lnTo>
                  <a:close/>
                </a:path>
                <a:path w="18385155" h="10630535">
                  <a:moveTo>
                    <a:pt x="7182516" y="3917725"/>
                  </a:moveTo>
                  <a:lnTo>
                    <a:pt x="7171851" y="3913175"/>
                  </a:lnTo>
                  <a:lnTo>
                    <a:pt x="7168047" y="3914704"/>
                  </a:lnTo>
                  <a:lnTo>
                    <a:pt x="7165203" y="3921371"/>
                  </a:lnTo>
                  <a:lnTo>
                    <a:pt x="7166732" y="3925174"/>
                  </a:lnTo>
                  <a:lnTo>
                    <a:pt x="7177398" y="3929724"/>
                  </a:lnTo>
                  <a:lnTo>
                    <a:pt x="7181201" y="3928195"/>
                  </a:lnTo>
                  <a:lnTo>
                    <a:pt x="7184045" y="3921528"/>
                  </a:lnTo>
                  <a:lnTo>
                    <a:pt x="7182516" y="3917725"/>
                  </a:lnTo>
                  <a:close/>
                </a:path>
                <a:path w="18385155" h="10630535">
                  <a:moveTo>
                    <a:pt x="7585625" y="4089284"/>
                  </a:moveTo>
                  <a:lnTo>
                    <a:pt x="7574960" y="4084734"/>
                  </a:lnTo>
                  <a:lnTo>
                    <a:pt x="7571156" y="4086263"/>
                  </a:lnTo>
                  <a:lnTo>
                    <a:pt x="7568313" y="4092929"/>
                  </a:lnTo>
                  <a:lnTo>
                    <a:pt x="7569841" y="4096733"/>
                  </a:lnTo>
                  <a:lnTo>
                    <a:pt x="7580507" y="4101283"/>
                  </a:lnTo>
                  <a:lnTo>
                    <a:pt x="7584310" y="4099753"/>
                  </a:lnTo>
                  <a:lnTo>
                    <a:pt x="7587154" y="4093087"/>
                  </a:lnTo>
                  <a:lnTo>
                    <a:pt x="7585625" y="4089284"/>
                  </a:lnTo>
                  <a:close/>
                </a:path>
                <a:path w="18385155" h="10630535">
                  <a:moveTo>
                    <a:pt x="7263461" y="3951465"/>
                  </a:moveTo>
                  <a:lnTo>
                    <a:pt x="7252795" y="3946915"/>
                  </a:lnTo>
                  <a:lnTo>
                    <a:pt x="7248991" y="3948444"/>
                  </a:lnTo>
                  <a:lnTo>
                    <a:pt x="7246147" y="3955111"/>
                  </a:lnTo>
                  <a:lnTo>
                    <a:pt x="7247676" y="3958914"/>
                  </a:lnTo>
                  <a:lnTo>
                    <a:pt x="7258342" y="3963464"/>
                  </a:lnTo>
                  <a:lnTo>
                    <a:pt x="7262146" y="3961936"/>
                  </a:lnTo>
                  <a:lnTo>
                    <a:pt x="7264990" y="3955268"/>
                  </a:lnTo>
                  <a:lnTo>
                    <a:pt x="7263461" y="3951465"/>
                  </a:lnTo>
                  <a:close/>
                </a:path>
                <a:path w="18385155" h="10630535">
                  <a:moveTo>
                    <a:pt x="7505108" y="4054544"/>
                  </a:moveTo>
                  <a:lnTo>
                    <a:pt x="7494441" y="4049994"/>
                  </a:lnTo>
                  <a:lnTo>
                    <a:pt x="7490638" y="4051522"/>
                  </a:lnTo>
                  <a:lnTo>
                    <a:pt x="7487794" y="4058190"/>
                  </a:lnTo>
                  <a:lnTo>
                    <a:pt x="7489323" y="4061993"/>
                  </a:lnTo>
                  <a:lnTo>
                    <a:pt x="7499990" y="4066543"/>
                  </a:lnTo>
                  <a:lnTo>
                    <a:pt x="7503793" y="4065015"/>
                  </a:lnTo>
                  <a:lnTo>
                    <a:pt x="7506637" y="4058347"/>
                  </a:lnTo>
                  <a:lnTo>
                    <a:pt x="7505108" y="4054544"/>
                  </a:lnTo>
                  <a:close/>
                </a:path>
                <a:path w="18385155" h="10630535">
                  <a:moveTo>
                    <a:pt x="7344263" y="3985538"/>
                  </a:moveTo>
                  <a:lnTo>
                    <a:pt x="7333597" y="3980989"/>
                  </a:lnTo>
                  <a:lnTo>
                    <a:pt x="7329793" y="3982518"/>
                  </a:lnTo>
                  <a:lnTo>
                    <a:pt x="7326949" y="3989185"/>
                  </a:lnTo>
                  <a:lnTo>
                    <a:pt x="7328479" y="3992988"/>
                  </a:lnTo>
                  <a:lnTo>
                    <a:pt x="7339144" y="3997538"/>
                  </a:lnTo>
                  <a:lnTo>
                    <a:pt x="7342948" y="3996009"/>
                  </a:lnTo>
                  <a:lnTo>
                    <a:pt x="7345791" y="3989343"/>
                  </a:lnTo>
                  <a:lnTo>
                    <a:pt x="7344263" y="3985538"/>
                  </a:lnTo>
                  <a:close/>
                </a:path>
                <a:path w="18385155" h="10630535">
                  <a:moveTo>
                    <a:pt x="7424589" y="4019803"/>
                  </a:moveTo>
                  <a:lnTo>
                    <a:pt x="7413924" y="4015254"/>
                  </a:lnTo>
                  <a:lnTo>
                    <a:pt x="7410120" y="4016783"/>
                  </a:lnTo>
                  <a:lnTo>
                    <a:pt x="7407277" y="4023450"/>
                  </a:lnTo>
                  <a:lnTo>
                    <a:pt x="7408805" y="4027253"/>
                  </a:lnTo>
                  <a:lnTo>
                    <a:pt x="7419471" y="4031802"/>
                  </a:lnTo>
                  <a:lnTo>
                    <a:pt x="7423275" y="4030274"/>
                  </a:lnTo>
                  <a:lnTo>
                    <a:pt x="7426118" y="4023608"/>
                  </a:lnTo>
                  <a:lnTo>
                    <a:pt x="7424589" y="4019803"/>
                  </a:lnTo>
                  <a:close/>
                </a:path>
                <a:path w="18385155" h="10630535">
                  <a:moveTo>
                    <a:pt x="1467737" y="1476050"/>
                  </a:moveTo>
                  <a:lnTo>
                    <a:pt x="1463885" y="1476769"/>
                  </a:lnTo>
                  <a:lnTo>
                    <a:pt x="1461797" y="1479817"/>
                  </a:lnTo>
                  <a:lnTo>
                    <a:pt x="1460183" y="1482676"/>
                  </a:lnTo>
                  <a:lnTo>
                    <a:pt x="1460904" y="1486528"/>
                  </a:lnTo>
                  <a:lnTo>
                    <a:pt x="1463952" y="1488616"/>
                  </a:lnTo>
                  <a:lnTo>
                    <a:pt x="1467668" y="1490989"/>
                  </a:lnTo>
                  <a:lnTo>
                    <a:pt x="1471334" y="1492553"/>
                  </a:lnTo>
                  <a:lnTo>
                    <a:pt x="1474854" y="1491692"/>
                  </a:lnTo>
                  <a:lnTo>
                    <a:pt x="1477721" y="1486610"/>
                  </a:lnTo>
                  <a:lnTo>
                    <a:pt x="1478079" y="1485976"/>
                  </a:lnTo>
                  <a:lnTo>
                    <a:pt x="1477359" y="1482123"/>
                  </a:lnTo>
                  <a:lnTo>
                    <a:pt x="1474310" y="1480036"/>
                  </a:lnTo>
                  <a:lnTo>
                    <a:pt x="1470595" y="1477663"/>
                  </a:lnTo>
                  <a:lnTo>
                    <a:pt x="1467737" y="1476050"/>
                  </a:lnTo>
                  <a:close/>
                </a:path>
                <a:path w="18385155" h="10630535">
                  <a:moveTo>
                    <a:pt x="1394715" y="1428354"/>
                  </a:moveTo>
                  <a:lnTo>
                    <a:pt x="1390862" y="1429075"/>
                  </a:lnTo>
                  <a:lnTo>
                    <a:pt x="1386895" y="1434866"/>
                  </a:lnTo>
                  <a:lnTo>
                    <a:pt x="1386686" y="1435171"/>
                  </a:lnTo>
                  <a:lnTo>
                    <a:pt x="1387406" y="1439025"/>
                  </a:lnTo>
                  <a:lnTo>
                    <a:pt x="1390455" y="1441114"/>
                  </a:lnTo>
                  <a:lnTo>
                    <a:pt x="1394170" y="1443486"/>
                  </a:lnTo>
                  <a:lnTo>
                    <a:pt x="1395170" y="1443913"/>
                  </a:lnTo>
                  <a:lnTo>
                    <a:pt x="1395361" y="1444388"/>
                  </a:lnTo>
                  <a:lnTo>
                    <a:pt x="1398027" y="1445526"/>
                  </a:lnTo>
                  <a:lnTo>
                    <a:pt x="1401214" y="1444521"/>
                  </a:lnTo>
                  <a:lnTo>
                    <a:pt x="1402944" y="1442106"/>
                  </a:lnTo>
                  <a:lnTo>
                    <a:pt x="1405248" y="1438756"/>
                  </a:lnTo>
                  <a:lnTo>
                    <a:pt x="1404528" y="1434904"/>
                  </a:lnTo>
                  <a:lnTo>
                    <a:pt x="1401479" y="1432816"/>
                  </a:lnTo>
                  <a:lnTo>
                    <a:pt x="1397764" y="1430443"/>
                  </a:lnTo>
                  <a:lnTo>
                    <a:pt x="1394715" y="1428354"/>
                  </a:lnTo>
                  <a:close/>
                </a:path>
                <a:path w="18385155" h="10630535">
                  <a:moveTo>
                    <a:pt x="1321644" y="1379850"/>
                  </a:moveTo>
                  <a:lnTo>
                    <a:pt x="1317792" y="1380571"/>
                  </a:lnTo>
                  <a:lnTo>
                    <a:pt x="1313824" y="1386363"/>
                  </a:lnTo>
                  <a:lnTo>
                    <a:pt x="1313615" y="1386668"/>
                  </a:lnTo>
                  <a:lnTo>
                    <a:pt x="1314335" y="1390521"/>
                  </a:lnTo>
                  <a:lnTo>
                    <a:pt x="1317384" y="1392609"/>
                  </a:lnTo>
                  <a:lnTo>
                    <a:pt x="1321099" y="1394982"/>
                  </a:lnTo>
                  <a:lnTo>
                    <a:pt x="1325099" y="1396688"/>
                  </a:lnTo>
                  <a:lnTo>
                    <a:pt x="1328143" y="1396018"/>
                  </a:lnTo>
                  <a:lnTo>
                    <a:pt x="1329873" y="1393603"/>
                  </a:lnTo>
                  <a:lnTo>
                    <a:pt x="1332177" y="1390253"/>
                  </a:lnTo>
                  <a:lnTo>
                    <a:pt x="1331457" y="1386400"/>
                  </a:lnTo>
                  <a:lnTo>
                    <a:pt x="1328409" y="1384311"/>
                  </a:lnTo>
                  <a:lnTo>
                    <a:pt x="1324693" y="1381938"/>
                  </a:lnTo>
                  <a:lnTo>
                    <a:pt x="1321644" y="1379850"/>
                  </a:lnTo>
                  <a:close/>
                </a:path>
                <a:path w="18385155" h="10630535">
                  <a:moveTo>
                    <a:pt x="1249000" y="1330347"/>
                  </a:moveTo>
                  <a:lnTo>
                    <a:pt x="1245147" y="1331067"/>
                  </a:lnTo>
                  <a:lnTo>
                    <a:pt x="1241179" y="1336860"/>
                  </a:lnTo>
                  <a:lnTo>
                    <a:pt x="1240970" y="1337165"/>
                  </a:lnTo>
                  <a:lnTo>
                    <a:pt x="1241691" y="1341017"/>
                  </a:lnTo>
                  <a:lnTo>
                    <a:pt x="1244739" y="1343106"/>
                  </a:lnTo>
                  <a:lnTo>
                    <a:pt x="1248454" y="1345479"/>
                  </a:lnTo>
                  <a:lnTo>
                    <a:pt x="1252454" y="1347185"/>
                  </a:lnTo>
                  <a:lnTo>
                    <a:pt x="1255640" y="1346181"/>
                  </a:lnTo>
                  <a:lnTo>
                    <a:pt x="1257219" y="1344096"/>
                  </a:lnTo>
                  <a:lnTo>
                    <a:pt x="1257444" y="1343798"/>
                  </a:lnTo>
                  <a:lnTo>
                    <a:pt x="1259533" y="1340749"/>
                  </a:lnTo>
                  <a:lnTo>
                    <a:pt x="1258813" y="1336897"/>
                  </a:lnTo>
                  <a:lnTo>
                    <a:pt x="1255764" y="1334808"/>
                  </a:lnTo>
                  <a:lnTo>
                    <a:pt x="1252049" y="1332435"/>
                  </a:lnTo>
                  <a:lnTo>
                    <a:pt x="1249000" y="1330347"/>
                  </a:lnTo>
                  <a:close/>
                </a:path>
                <a:path w="18385155" h="10630535">
                  <a:moveTo>
                    <a:pt x="1177591" y="1279794"/>
                  </a:moveTo>
                  <a:lnTo>
                    <a:pt x="1173405" y="1280373"/>
                  </a:lnTo>
                  <a:lnTo>
                    <a:pt x="1171316" y="1283421"/>
                  </a:lnTo>
                  <a:lnTo>
                    <a:pt x="1169370" y="1286137"/>
                  </a:lnTo>
                  <a:lnTo>
                    <a:pt x="1169948" y="1290323"/>
                  </a:lnTo>
                  <a:lnTo>
                    <a:pt x="1172997" y="1292411"/>
                  </a:lnTo>
                  <a:lnTo>
                    <a:pt x="1176570" y="1295117"/>
                  </a:lnTo>
                  <a:lnTo>
                    <a:pt x="1180570" y="1296824"/>
                  </a:lnTo>
                  <a:lnTo>
                    <a:pt x="1183756" y="1295819"/>
                  </a:lnTo>
                  <a:lnTo>
                    <a:pt x="1185560" y="1293437"/>
                  </a:lnTo>
                  <a:lnTo>
                    <a:pt x="1187506" y="1290721"/>
                  </a:lnTo>
                  <a:lnTo>
                    <a:pt x="1186928" y="1286535"/>
                  </a:lnTo>
                  <a:lnTo>
                    <a:pt x="1183879" y="1284447"/>
                  </a:lnTo>
                  <a:lnTo>
                    <a:pt x="1180306" y="1281741"/>
                  </a:lnTo>
                  <a:lnTo>
                    <a:pt x="1177591" y="1279794"/>
                  </a:lnTo>
                  <a:close/>
                </a:path>
                <a:path w="18385155" h="10630535">
                  <a:moveTo>
                    <a:pt x="1107132" y="1228859"/>
                  </a:moveTo>
                  <a:lnTo>
                    <a:pt x="1103089" y="1229105"/>
                  </a:lnTo>
                  <a:lnTo>
                    <a:pt x="1101000" y="1232153"/>
                  </a:lnTo>
                  <a:lnTo>
                    <a:pt x="1099054" y="1234869"/>
                  </a:lnTo>
                  <a:lnTo>
                    <a:pt x="1099304" y="1238916"/>
                  </a:lnTo>
                  <a:lnTo>
                    <a:pt x="1102347" y="1241001"/>
                  </a:lnTo>
                  <a:lnTo>
                    <a:pt x="1105921" y="1243707"/>
                  </a:lnTo>
                  <a:lnTo>
                    <a:pt x="1107254" y="1244276"/>
                  </a:lnTo>
                  <a:lnTo>
                    <a:pt x="1107111" y="1244609"/>
                  </a:lnTo>
                  <a:lnTo>
                    <a:pt x="1109778" y="1245746"/>
                  </a:lnTo>
                  <a:lnTo>
                    <a:pt x="1112964" y="1244743"/>
                  </a:lnTo>
                  <a:lnTo>
                    <a:pt x="1114768" y="1242360"/>
                  </a:lnTo>
                  <a:lnTo>
                    <a:pt x="1116714" y="1239644"/>
                  </a:lnTo>
                  <a:lnTo>
                    <a:pt x="1116469" y="1235600"/>
                  </a:lnTo>
                  <a:lnTo>
                    <a:pt x="1113421" y="1233512"/>
                  </a:lnTo>
                  <a:lnTo>
                    <a:pt x="1109848" y="1230806"/>
                  </a:lnTo>
                  <a:lnTo>
                    <a:pt x="1107132" y="1228859"/>
                  </a:lnTo>
                  <a:close/>
                </a:path>
                <a:path w="18385155" h="10630535">
                  <a:moveTo>
                    <a:pt x="1037194" y="1175783"/>
                  </a:moveTo>
                  <a:lnTo>
                    <a:pt x="1033150" y="1176027"/>
                  </a:lnTo>
                  <a:lnTo>
                    <a:pt x="1028973" y="1182125"/>
                  </a:lnTo>
                  <a:lnTo>
                    <a:pt x="1029224" y="1186172"/>
                  </a:lnTo>
                  <a:lnTo>
                    <a:pt x="1032267" y="1188257"/>
                  </a:lnTo>
                  <a:lnTo>
                    <a:pt x="1035840" y="1190963"/>
                  </a:lnTo>
                  <a:lnTo>
                    <a:pt x="1040173" y="1192811"/>
                  </a:lnTo>
                  <a:lnTo>
                    <a:pt x="1043217" y="1192141"/>
                  </a:lnTo>
                  <a:lnTo>
                    <a:pt x="1045021" y="1189758"/>
                  </a:lnTo>
                  <a:lnTo>
                    <a:pt x="1047109" y="1186710"/>
                  </a:lnTo>
                  <a:lnTo>
                    <a:pt x="1046865" y="1182665"/>
                  </a:lnTo>
                  <a:lnTo>
                    <a:pt x="1043816" y="1180577"/>
                  </a:lnTo>
                  <a:lnTo>
                    <a:pt x="1040242" y="1177872"/>
                  </a:lnTo>
                  <a:lnTo>
                    <a:pt x="1037194" y="1175783"/>
                  </a:lnTo>
                  <a:close/>
                </a:path>
                <a:path w="18385155" h="10630535">
                  <a:moveTo>
                    <a:pt x="968207" y="1122324"/>
                  </a:moveTo>
                  <a:lnTo>
                    <a:pt x="964353" y="1123044"/>
                  </a:lnTo>
                  <a:lnTo>
                    <a:pt x="962074" y="1125618"/>
                  </a:lnTo>
                  <a:lnTo>
                    <a:pt x="959652" y="1128524"/>
                  </a:lnTo>
                  <a:lnTo>
                    <a:pt x="960373" y="1132376"/>
                  </a:lnTo>
                  <a:lnTo>
                    <a:pt x="962946" y="1134656"/>
                  </a:lnTo>
                  <a:lnTo>
                    <a:pt x="966519" y="1137362"/>
                  </a:lnTo>
                  <a:lnTo>
                    <a:pt x="968186" y="1138073"/>
                  </a:lnTo>
                  <a:lnTo>
                    <a:pt x="968044" y="1138407"/>
                  </a:lnTo>
                  <a:lnTo>
                    <a:pt x="970710" y="1139544"/>
                  </a:lnTo>
                  <a:lnTo>
                    <a:pt x="973754" y="1138873"/>
                  </a:lnTo>
                  <a:lnTo>
                    <a:pt x="975558" y="1136490"/>
                  </a:lnTo>
                  <a:lnTo>
                    <a:pt x="977980" y="1133584"/>
                  </a:lnTo>
                  <a:lnTo>
                    <a:pt x="977259" y="1129731"/>
                  </a:lnTo>
                  <a:lnTo>
                    <a:pt x="974686" y="1127452"/>
                  </a:lnTo>
                  <a:lnTo>
                    <a:pt x="971113" y="1124746"/>
                  </a:lnTo>
                  <a:lnTo>
                    <a:pt x="968207" y="1122324"/>
                  </a:lnTo>
                  <a:close/>
                </a:path>
                <a:path w="18385155" h="10630535">
                  <a:moveTo>
                    <a:pt x="900263" y="1067340"/>
                  </a:moveTo>
                  <a:lnTo>
                    <a:pt x="896077" y="1067919"/>
                  </a:lnTo>
                  <a:lnTo>
                    <a:pt x="891518" y="1073064"/>
                  </a:lnTo>
                  <a:lnTo>
                    <a:pt x="892096" y="1077251"/>
                  </a:lnTo>
                  <a:lnTo>
                    <a:pt x="894669" y="1079531"/>
                  </a:lnTo>
                  <a:lnTo>
                    <a:pt x="898242" y="1082237"/>
                  </a:lnTo>
                  <a:lnTo>
                    <a:pt x="899909" y="1082948"/>
                  </a:lnTo>
                  <a:lnTo>
                    <a:pt x="899767" y="1083281"/>
                  </a:lnTo>
                  <a:lnTo>
                    <a:pt x="902433" y="1084419"/>
                  </a:lnTo>
                  <a:lnTo>
                    <a:pt x="905477" y="1083747"/>
                  </a:lnTo>
                  <a:lnTo>
                    <a:pt x="907282" y="1081365"/>
                  </a:lnTo>
                  <a:lnTo>
                    <a:pt x="909561" y="1078792"/>
                  </a:lnTo>
                  <a:lnTo>
                    <a:pt x="908982" y="1074606"/>
                  </a:lnTo>
                  <a:lnTo>
                    <a:pt x="906409" y="1072326"/>
                  </a:lnTo>
                  <a:lnTo>
                    <a:pt x="902836" y="1069620"/>
                  </a:lnTo>
                  <a:lnTo>
                    <a:pt x="900263" y="1067340"/>
                  </a:lnTo>
                  <a:close/>
                </a:path>
                <a:path w="18385155" h="10630535">
                  <a:moveTo>
                    <a:pt x="833364" y="1010833"/>
                  </a:moveTo>
                  <a:lnTo>
                    <a:pt x="829178" y="1011411"/>
                  </a:lnTo>
                  <a:lnTo>
                    <a:pt x="824619" y="1016558"/>
                  </a:lnTo>
                  <a:lnTo>
                    <a:pt x="825197" y="1020743"/>
                  </a:lnTo>
                  <a:lnTo>
                    <a:pt x="831201" y="1026063"/>
                  </a:lnTo>
                  <a:lnTo>
                    <a:pt x="835534" y="1027911"/>
                  </a:lnTo>
                  <a:lnTo>
                    <a:pt x="838436" y="1027573"/>
                  </a:lnTo>
                  <a:lnTo>
                    <a:pt x="840240" y="1025190"/>
                  </a:lnTo>
                  <a:lnTo>
                    <a:pt x="842520" y="1022617"/>
                  </a:lnTo>
                  <a:lnTo>
                    <a:pt x="841941" y="1018432"/>
                  </a:lnTo>
                  <a:lnTo>
                    <a:pt x="833364" y="1010833"/>
                  </a:lnTo>
                  <a:close/>
                </a:path>
                <a:path w="18385155" h="10630535">
                  <a:moveTo>
                    <a:pt x="767558" y="953609"/>
                  </a:moveTo>
                  <a:lnTo>
                    <a:pt x="763514" y="953854"/>
                  </a:lnTo>
                  <a:lnTo>
                    <a:pt x="761234" y="956428"/>
                  </a:lnTo>
                  <a:lnTo>
                    <a:pt x="758813" y="959334"/>
                  </a:lnTo>
                  <a:lnTo>
                    <a:pt x="759058" y="963377"/>
                  </a:lnTo>
                  <a:lnTo>
                    <a:pt x="761631" y="965657"/>
                  </a:lnTo>
                  <a:lnTo>
                    <a:pt x="764729" y="968555"/>
                  </a:lnTo>
                  <a:lnTo>
                    <a:pt x="769395" y="970545"/>
                  </a:lnTo>
                  <a:lnTo>
                    <a:pt x="772439" y="969873"/>
                  </a:lnTo>
                  <a:lnTo>
                    <a:pt x="774101" y="967825"/>
                  </a:lnTo>
                  <a:lnTo>
                    <a:pt x="776380" y="965252"/>
                  </a:lnTo>
                  <a:lnTo>
                    <a:pt x="776135" y="961208"/>
                  </a:lnTo>
                  <a:lnTo>
                    <a:pt x="773562" y="958928"/>
                  </a:lnTo>
                  <a:lnTo>
                    <a:pt x="770465" y="956031"/>
                  </a:lnTo>
                  <a:lnTo>
                    <a:pt x="767558" y="953609"/>
                  </a:lnTo>
                  <a:close/>
                </a:path>
                <a:path w="18385155" h="10630535">
                  <a:moveTo>
                    <a:pt x="702605" y="894386"/>
                  </a:moveTo>
                  <a:lnTo>
                    <a:pt x="698561" y="894631"/>
                  </a:lnTo>
                  <a:lnTo>
                    <a:pt x="696282" y="897204"/>
                  </a:lnTo>
                  <a:lnTo>
                    <a:pt x="693860" y="900111"/>
                  </a:lnTo>
                  <a:lnTo>
                    <a:pt x="694105" y="904155"/>
                  </a:lnTo>
                  <a:lnTo>
                    <a:pt x="696678" y="906434"/>
                  </a:lnTo>
                  <a:lnTo>
                    <a:pt x="699775" y="909332"/>
                  </a:lnTo>
                  <a:lnTo>
                    <a:pt x="700300" y="909950"/>
                  </a:lnTo>
                  <a:lnTo>
                    <a:pt x="704299" y="911656"/>
                  </a:lnTo>
                  <a:lnTo>
                    <a:pt x="707010" y="910842"/>
                  </a:lnTo>
                  <a:lnTo>
                    <a:pt x="709005" y="908936"/>
                  </a:lnTo>
                  <a:lnTo>
                    <a:pt x="711427" y="906029"/>
                  </a:lnTo>
                  <a:lnTo>
                    <a:pt x="711182" y="901985"/>
                  </a:lnTo>
                  <a:lnTo>
                    <a:pt x="708609" y="899706"/>
                  </a:lnTo>
                  <a:lnTo>
                    <a:pt x="705512" y="896808"/>
                  </a:lnTo>
                  <a:lnTo>
                    <a:pt x="702605" y="894386"/>
                  </a:lnTo>
                  <a:close/>
                </a:path>
                <a:path w="18385155" h="10630535">
                  <a:moveTo>
                    <a:pt x="639412" y="834732"/>
                  </a:moveTo>
                  <a:lnTo>
                    <a:pt x="635368" y="834977"/>
                  </a:lnTo>
                  <a:lnTo>
                    <a:pt x="630142" y="839839"/>
                  </a:lnTo>
                  <a:lnTo>
                    <a:pt x="630387" y="843883"/>
                  </a:lnTo>
                  <a:lnTo>
                    <a:pt x="632818" y="846496"/>
                  </a:lnTo>
                  <a:lnTo>
                    <a:pt x="635916" y="849393"/>
                  </a:lnTo>
                  <a:lnTo>
                    <a:pt x="636440" y="850011"/>
                  </a:lnTo>
                  <a:lnTo>
                    <a:pt x="640440" y="851717"/>
                  </a:lnTo>
                  <a:lnTo>
                    <a:pt x="643008" y="851237"/>
                  </a:lnTo>
                  <a:lnTo>
                    <a:pt x="645004" y="849330"/>
                  </a:lnTo>
                  <a:lnTo>
                    <a:pt x="647616" y="846899"/>
                  </a:lnTo>
                  <a:lnTo>
                    <a:pt x="647514" y="842521"/>
                  </a:lnTo>
                  <a:lnTo>
                    <a:pt x="644940" y="840243"/>
                  </a:lnTo>
                  <a:lnTo>
                    <a:pt x="641843" y="837345"/>
                  </a:lnTo>
                  <a:lnTo>
                    <a:pt x="639412" y="834732"/>
                  </a:lnTo>
                  <a:close/>
                </a:path>
                <a:path w="18385155" h="10630535">
                  <a:moveTo>
                    <a:pt x="577072" y="773078"/>
                  </a:moveTo>
                  <a:lnTo>
                    <a:pt x="573170" y="772989"/>
                  </a:lnTo>
                  <a:lnTo>
                    <a:pt x="570558" y="775420"/>
                  </a:lnTo>
                  <a:lnTo>
                    <a:pt x="568278" y="777994"/>
                  </a:lnTo>
                  <a:lnTo>
                    <a:pt x="568189" y="781896"/>
                  </a:lnTo>
                  <a:lnTo>
                    <a:pt x="570620" y="784508"/>
                  </a:lnTo>
                  <a:lnTo>
                    <a:pt x="573576" y="787739"/>
                  </a:lnTo>
                  <a:lnTo>
                    <a:pt x="574433" y="788499"/>
                  </a:lnTo>
                  <a:lnTo>
                    <a:pt x="578100" y="790063"/>
                  </a:lnTo>
                  <a:lnTo>
                    <a:pt x="580668" y="789582"/>
                  </a:lnTo>
                  <a:lnTo>
                    <a:pt x="582663" y="787676"/>
                  </a:lnTo>
                  <a:lnTo>
                    <a:pt x="584943" y="785103"/>
                  </a:lnTo>
                  <a:lnTo>
                    <a:pt x="585032" y="781200"/>
                  </a:lnTo>
                  <a:lnTo>
                    <a:pt x="582600" y="778588"/>
                  </a:lnTo>
                  <a:lnTo>
                    <a:pt x="579645" y="775357"/>
                  </a:lnTo>
                  <a:lnTo>
                    <a:pt x="577072" y="773078"/>
                  </a:lnTo>
                  <a:close/>
                </a:path>
                <a:path w="18385155" h="10630535">
                  <a:moveTo>
                    <a:pt x="516300" y="710517"/>
                  </a:moveTo>
                  <a:lnTo>
                    <a:pt x="512399" y="710428"/>
                  </a:lnTo>
                  <a:lnTo>
                    <a:pt x="507173" y="715290"/>
                  </a:lnTo>
                  <a:lnTo>
                    <a:pt x="507084" y="719193"/>
                  </a:lnTo>
                  <a:lnTo>
                    <a:pt x="509516" y="721805"/>
                  </a:lnTo>
                  <a:lnTo>
                    <a:pt x="512471" y="725035"/>
                  </a:lnTo>
                  <a:lnTo>
                    <a:pt x="512995" y="725653"/>
                  </a:lnTo>
                  <a:lnTo>
                    <a:pt x="514662" y="726364"/>
                  </a:lnTo>
                  <a:lnTo>
                    <a:pt x="514520" y="726697"/>
                  </a:lnTo>
                  <a:lnTo>
                    <a:pt x="516853" y="727693"/>
                  </a:lnTo>
                  <a:lnTo>
                    <a:pt x="519422" y="727212"/>
                  </a:lnTo>
                  <a:lnTo>
                    <a:pt x="521416" y="725306"/>
                  </a:lnTo>
                  <a:lnTo>
                    <a:pt x="524030" y="722875"/>
                  </a:lnTo>
                  <a:lnTo>
                    <a:pt x="524118" y="718973"/>
                  </a:lnTo>
                  <a:lnTo>
                    <a:pt x="521687" y="716360"/>
                  </a:lnTo>
                  <a:lnTo>
                    <a:pt x="518731" y="713129"/>
                  </a:lnTo>
                  <a:lnTo>
                    <a:pt x="516300" y="710517"/>
                  </a:lnTo>
                  <a:close/>
                </a:path>
                <a:path w="18385155" h="10630535">
                  <a:moveTo>
                    <a:pt x="457667" y="645716"/>
                  </a:moveTo>
                  <a:lnTo>
                    <a:pt x="453431" y="645485"/>
                  </a:lnTo>
                  <a:lnTo>
                    <a:pt x="448205" y="650347"/>
                  </a:lnTo>
                  <a:lnTo>
                    <a:pt x="447975" y="654583"/>
                  </a:lnTo>
                  <a:lnTo>
                    <a:pt x="450406" y="657195"/>
                  </a:lnTo>
                  <a:lnTo>
                    <a:pt x="453361" y="660426"/>
                  </a:lnTo>
                  <a:lnTo>
                    <a:pt x="453744" y="661377"/>
                  </a:lnTo>
                  <a:lnTo>
                    <a:pt x="455410" y="662088"/>
                  </a:lnTo>
                  <a:lnTo>
                    <a:pt x="455886" y="661897"/>
                  </a:lnTo>
                  <a:lnTo>
                    <a:pt x="458219" y="662892"/>
                  </a:lnTo>
                  <a:lnTo>
                    <a:pt x="460787" y="662412"/>
                  </a:lnTo>
                  <a:lnTo>
                    <a:pt x="462639" y="660839"/>
                  </a:lnTo>
                  <a:lnTo>
                    <a:pt x="465253" y="658407"/>
                  </a:lnTo>
                  <a:lnTo>
                    <a:pt x="465484" y="654173"/>
                  </a:lnTo>
                  <a:lnTo>
                    <a:pt x="463053" y="651560"/>
                  </a:lnTo>
                  <a:lnTo>
                    <a:pt x="460097" y="648329"/>
                  </a:lnTo>
                  <a:lnTo>
                    <a:pt x="457667" y="645716"/>
                  </a:lnTo>
                  <a:close/>
                </a:path>
                <a:path w="18385155" h="10630535">
                  <a:moveTo>
                    <a:pt x="399792" y="580057"/>
                  </a:moveTo>
                  <a:lnTo>
                    <a:pt x="395699" y="579493"/>
                  </a:lnTo>
                  <a:lnTo>
                    <a:pt x="390473" y="584355"/>
                  </a:lnTo>
                  <a:lnTo>
                    <a:pt x="389909" y="588449"/>
                  </a:lnTo>
                  <a:lnTo>
                    <a:pt x="392341" y="591061"/>
                  </a:lnTo>
                  <a:lnTo>
                    <a:pt x="395296" y="594292"/>
                  </a:lnTo>
                  <a:lnTo>
                    <a:pt x="396011" y="595385"/>
                  </a:lnTo>
                  <a:lnTo>
                    <a:pt x="400011" y="597091"/>
                  </a:lnTo>
                  <a:lnTo>
                    <a:pt x="402580" y="596611"/>
                  </a:lnTo>
                  <a:lnTo>
                    <a:pt x="404432" y="595038"/>
                  </a:lnTo>
                  <a:lnTo>
                    <a:pt x="407045" y="592607"/>
                  </a:lnTo>
                  <a:lnTo>
                    <a:pt x="407610" y="588514"/>
                  </a:lnTo>
                  <a:lnTo>
                    <a:pt x="405179" y="585901"/>
                  </a:lnTo>
                  <a:lnTo>
                    <a:pt x="402223" y="582670"/>
                  </a:lnTo>
                  <a:lnTo>
                    <a:pt x="399792" y="580057"/>
                  </a:lnTo>
                  <a:close/>
                </a:path>
                <a:path w="18385155" h="10630535">
                  <a:moveTo>
                    <a:pt x="344246" y="512635"/>
                  </a:moveTo>
                  <a:lnTo>
                    <a:pt x="340486" y="512213"/>
                  </a:lnTo>
                  <a:lnTo>
                    <a:pt x="334594" y="516791"/>
                  </a:lnTo>
                  <a:lnTo>
                    <a:pt x="334172" y="520550"/>
                  </a:lnTo>
                  <a:lnTo>
                    <a:pt x="336461" y="523497"/>
                  </a:lnTo>
                  <a:lnTo>
                    <a:pt x="339275" y="527060"/>
                  </a:lnTo>
                  <a:lnTo>
                    <a:pt x="339657" y="528011"/>
                  </a:lnTo>
                  <a:lnTo>
                    <a:pt x="343990" y="529859"/>
                  </a:lnTo>
                  <a:lnTo>
                    <a:pt x="346417" y="529712"/>
                  </a:lnTo>
                  <a:lnTo>
                    <a:pt x="348269" y="528139"/>
                  </a:lnTo>
                  <a:lnTo>
                    <a:pt x="351215" y="525851"/>
                  </a:lnTo>
                  <a:lnTo>
                    <a:pt x="351637" y="522091"/>
                  </a:lnTo>
                  <a:lnTo>
                    <a:pt x="349349" y="519144"/>
                  </a:lnTo>
                  <a:lnTo>
                    <a:pt x="346535" y="515581"/>
                  </a:lnTo>
                  <a:lnTo>
                    <a:pt x="344246" y="512635"/>
                  </a:lnTo>
                  <a:close/>
                </a:path>
                <a:path w="18385155" h="10630535">
                  <a:moveTo>
                    <a:pt x="289935" y="444163"/>
                  </a:moveTo>
                  <a:lnTo>
                    <a:pt x="285842" y="443600"/>
                  </a:lnTo>
                  <a:lnTo>
                    <a:pt x="282897" y="445888"/>
                  </a:lnTo>
                  <a:lnTo>
                    <a:pt x="280093" y="447843"/>
                  </a:lnTo>
                  <a:lnTo>
                    <a:pt x="279529" y="451936"/>
                  </a:lnTo>
                  <a:lnTo>
                    <a:pt x="281817" y="454883"/>
                  </a:lnTo>
                  <a:lnTo>
                    <a:pt x="284631" y="458446"/>
                  </a:lnTo>
                  <a:lnTo>
                    <a:pt x="285346" y="459539"/>
                  </a:lnTo>
                  <a:lnTo>
                    <a:pt x="289013" y="461103"/>
                  </a:lnTo>
                  <a:lnTo>
                    <a:pt x="291439" y="460957"/>
                  </a:lnTo>
                  <a:lnTo>
                    <a:pt x="293292" y="459384"/>
                  </a:lnTo>
                  <a:lnTo>
                    <a:pt x="296096" y="457427"/>
                  </a:lnTo>
                  <a:lnTo>
                    <a:pt x="296660" y="453335"/>
                  </a:lnTo>
                  <a:lnTo>
                    <a:pt x="294371" y="450388"/>
                  </a:lnTo>
                  <a:lnTo>
                    <a:pt x="291891" y="446968"/>
                  </a:lnTo>
                  <a:lnTo>
                    <a:pt x="289935" y="444163"/>
                  </a:lnTo>
                  <a:close/>
                </a:path>
                <a:path w="18385155" h="10630535">
                  <a:moveTo>
                    <a:pt x="238287" y="374069"/>
                  </a:moveTo>
                  <a:lnTo>
                    <a:pt x="234194" y="373504"/>
                  </a:lnTo>
                  <a:lnTo>
                    <a:pt x="228586" y="377416"/>
                  </a:lnTo>
                  <a:lnTo>
                    <a:pt x="228022" y="381509"/>
                  </a:lnTo>
                  <a:lnTo>
                    <a:pt x="229977" y="384313"/>
                  </a:lnTo>
                  <a:lnTo>
                    <a:pt x="232458" y="387734"/>
                  </a:lnTo>
                  <a:lnTo>
                    <a:pt x="233031" y="389161"/>
                  </a:lnTo>
                  <a:lnTo>
                    <a:pt x="237031" y="390867"/>
                  </a:lnTo>
                  <a:lnTo>
                    <a:pt x="239457" y="390720"/>
                  </a:lnTo>
                  <a:lnTo>
                    <a:pt x="241310" y="389147"/>
                  </a:lnTo>
                  <a:lnTo>
                    <a:pt x="244114" y="387191"/>
                  </a:lnTo>
                  <a:lnTo>
                    <a:pt x="244678" y="383099"/>
                  </a:lnTo>
                  <a:lnTo>
                    <a:pt x="242722" y="380294"/>
                  </a:lnTo>
                  <a:lnTo>
                    <a:pt x="240243" y="376872"/>
                  </a:lnTo>
                  <a:lnTo>
                    <a:pt x="238287" y="374069"/>
                  </a:lnTo>
                  <a:close/>
                </a:path>
                <a:path w="18385155" h="10630535">
                  <a:moveTo>
                    <a:pt x="188442" y="301592"/>
                  </a:moveTo>
                  <a:lnTo>
                    <a:pt x="184349" y="301028"/>
                  </a:lnTo>
                  <a:lnTo>
                    <a:pt x="181545" y="302985"/>
                  </a:lnTo>
                  <a:lnTo>
                    <a:pt x="178266" y="305131"/>
                  </a:lnTo>
                  <a:lnTo>
                    <a:pt x="177702" y="309223"/>
                  </a:lnTo>
                  <a:lnTo>
                    <a:pt x="179658" y="312028"/>
                  </a:lnTo>
                  <a:lnTo>
                    <a:pt x="181995" y="315783"/>
                  </a:lnTo>
                  <a:lnTo>
                    <a:pt x="182568" y="317210"/>
                  </a:lnTo>
                  <a:lnTo>
                    <a:pt x="186901" y="319058"/>
                  </a:lnTo>
                  <a:lnTo>
                    <a:pt x="189328" y="318911"/>
                  </a:lnTo>
                  <a:lnTo>
                    <a:pt x="191039" y="317670"/>
                  </a:lnTo>
                  <a:lnTo>
                    <a:pt x="194318" y="315523"/>
                  </a:lnTo>
                  <a:lnTo>
                    <a:pt x="194883" y="311431"/>
                  </a:lnTo>
                  <a:lnTo>
                    <a:pt x="192927" y="308628"/>
                  </a:lnTo>
                  <a:lnTo>
                    <a:pt x="190589" y="304872"/>
                  </a:lnTo>
                  <a:lnTo>
                    <a:pt x="188442" y="301592"/>
                  </a:lnTo>
                  <a:close/>
                </a:path>
                <a:path w="18385155" h="10630535">
                  <a:moveTo>
                    <a:pt x="140548" y="229161"/>
                  </a:moveTo>
                  <a:lnTo>
                    <a:pt x="136598" y="228264"/>
                  </a:lnTo>
                  <a:lnTo>
                    <a:pt x="133460" y="230078"/>
                  </a:lnTo>
                  <a:lnTo>
                    <a:pt x="130656" y="232033"/>
                  </a:lnTo>
                  <a:lnTo>
                    <a:pt x="129759" y="235983"/>
                  </a:lnTo>
                  <a:lnTo>
                    <a:pt x="131572" y="239120"/>
                  </a:lnTo>
                  <a:lnTo>
                    <a:pt x="133910" y="242876"/>
                  </a:lnTo>
                  <a:lnTo>
                    <a:pt x="134625" y="243969"/>
                  </a:lnTo>
                  <a:lnTo>
                    <a:pt x="136817" y="245297"/>
                  </a:lnTo>
                  <a:lnTo>
                    <a:pt x="138817" y="246150"/>
                  </a:lnTo>
                  <a:lnTo>
                    <a:pt x="141243" y="246004"/>
                  </a:lnTo>
                  <a:lnTo>
                    <a:pt x="142954" y="244763"/>
                  </a:lnTo>
                  <a:lnTo>
                    <a:pt x="145758" y="242807"/>
                  </a:lnTo>
                  <a:lnTo>
                    <a:pt x="146655" y="238857"/>
                  </a:lnTo>
                  <a:lnTo>
                    <a:pt x="144841" y="235721"/>
                  </a:lnTo>
                  <a:lnTo>
                    <a:pt x="142504" y="231965"/>
                  </a:lnTo>
                  <a:lnTo>
                    <a:pt x="140548" y="229161"/>
                  </a:lnTo>
                  <a:close/>
                </a:path>
                <a:path w="18385155" h="10630535">
                  <a:moveTo>
                    <a:pt x="94792" y="154489"/>
                  </a:moveTo>
                  <a:lnTo>
                    <a:pt x="90841" y="153592"/>
                  </a:lnTo>
                  <a:lnTo>
                    <a:pt x="84567" y="157218"/>
                  </a:lnTo>
                  <a:lnTo>
                    <a:pt x="83670" y="161169"/>
                  </a:lnTo>
                  <a:lnTo>
                    <a:pt x="85483" y="164306"/>
                  </a:lnTo>
                  <a:lnTo>
                    <a:pt x="95011" y="171523"/>
                  </a:lnTo>
                  <a:lnTo>
                    <a:pt x="96722" y="170283"/>
                  </a:lnTo>
                  <a:lnTo>
                    <a:pt x="99859" y="168469"/>
                  </a:lnTo>
                  <a:lnTo>
                    <a:pt x="100757" y="164518"/>
                  </a:lnTo>
                  <a:lnTo>
                    <a:pt x="98943" y="161381"/>
                  </a:lnTo>
                  <a:lnTo>
                    <a:pt x="96605" y="157627"/>
                  </a:lnTo>
                  <a:lnTo>
                    <a:pt x="94792" y="154489"/>
                  </a:lnTo>
                  <a:close/>
                </a:path>
                <a:path w="18385155" h="10630535">
                  <a:moveTo>
                    <a:pt x="51555" y="78529"/>
                  </a:moveTo>
                  <a:lnTo>
                    <a:pt x="47747" y="77297"/>
                  </a:lnTo>
                  <a:lnTo>
                    <a:pt x="41472" y="80925"/>
                  </a:lnTo>
                  <a:lnTo>
                    <a:pt x="40241" y="84733"/>
                  </a:lnTo>
                  <a:lnTo>
                    <a:pt x="42055" y="87871"/>
                  </a:lnTo>
                  <a:lnTo>
                    <a:pt x="44393" y="91625"/>
                  </a:lnTo>
                  <a:lnTo>
                    <a:pt x="44966" y="93051"/>
                  </a:lnTo>
                  <a:lnTo>
                    <a:pt x="47490" y="94522"/>
                  </a:lnTo>
                  <a:lnTo>
                    <a:pt x="48823" y="95091"/>
                  </a:lnTo>
                  <a:lnTo>
                    <a:pt x="50916" y="94802"/>
                  </a:lnTo>
                  <a:lnTo>
                    <a:pt x="52819" y="94037"/>
                  </a:lnTo>
                  <a:lnTo>
                    <a:pt x="55956" y="92224"/>
                  </a:lnTo>
                  <a:lnTo>
                    <a:pt x="57186" y="88416"/>
                  </a:lnTo>
                  <a:lnTo>
                    <a:pt x="55373" y="85278"/>
                  </a:lnTo>
                  <a:lnTo>
                    <a:pt x="53369" y="81665"/>
                  </a:lnTo>
                  <a:lnTo>
                    <a:pt x="51555" y="78529"/>
                  </a:lnTo>
                  <a:close/>
                </a:path>
                <a:path w="18385155" h="10630535">
                  <a:moveTo>
                    <a:pt x="11837" y="1706"/>
                  </a:moveTo>
                  <a:lnTo>
                    <a:pt x="7838" y="0"/>
                  </a:lnTo>
                  <a:lnTo>
                    <a:pt x="4701" y="1812"/>
                  </a:lnTo>
                  <a:lnTo>
                    <a:pt x="1706" y="3292"/>
                  </a:lnTo>
                  <a:lnTo>
                    <a:pt x="0" y="7292"/>
                  </a:lnTo>
                  <a:lnTo>
                    <a:pt x="1813" y="10430"/>
                  </a:lnTo>
                  <a:lnTo>
                    <a:pt x="3675" y="14375"/>
                  </a:lnTo>
                  <a:lnTo>
                    <a:pt x="4249" y="15802"/>
                  </a:lnTo>
                  <a:lnTo>
                    <a:pt x="6773" y="17273"/>
                  </a:lnTo>
                  <a:lnTo>
                    <a:pt x="8439" y="17984"/>
                  </a:lnTo>
                  <a:lnTo>
                    <a:pt x="10390" y="18028"/>
                  </a:lnTo>
                  <a:lnTo>
                    <a:pt x="15620" y="15926"/>
                  </a:lnTo>
                  <a:lnTo>
                    <a:pt x="16994" y="11783"/>
                  </a:lnTo>
                  <a:lnTo>
                    <a:pt x="15180" y="8647"/>
                  </a:lnTo>
                  <a:lnTo>
                    <a:pt x="13318" y="4700"/>
                  </a:lnTo>
                  <a:lnTo>
                    <a:pt x="11837" y="1706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70480" y="4327"/>
              <a:ext cx="18513425" cy="10742930"/>
            </a:xfrm>
            <a:custGeom>
              <a:avLst/>
              <a:gdLst/>
              <a:ahLst/>
              <a:cxnLst/>
              <a:rect l="l" t="t" r="r" b="b"/>
              <a:pathLst>
                <a:path w="18513425" h="10742930">
                  <a:moveTo>
                    <a:pt x="16900717" y="10391268"/>
                  </a:moveTo>
                  <a:lnTo>
                    <a:pt x="16890384" y="10386860"/>
                  </a:lnTo>
                  <a:lnTo>
                    <a:pt x="16886581" y="10388389"/>
                  </a:lnTo>
                  <a:lnTo>
                    <a:pt x="16884022" y="10394389"/>
                  </a:lnTo>
                  <a:lnTo>
                    <a:pt x="16885217" y="10398050"/>
                  </a:lnTo>
                  <a:lnTo>
                    <a:pt x="16895549" y="10402458"/>
                  </a:lnTo>
                  <a:lnTo>
                    <a:pt x="16899355" y="10400929"/>
                  </a:lnTo>
                  <a:lnTo>
                    <a:pt x="16901914" y="10394930"/>
                  </a:lnTo>
                  <a:lnTo>
                    <a:pt x="16900717" y="10391268"/>
                  </a:lnTo>
                  <a:close/>
                </a:path>
                <a:path w="18513425" h="10742930">
                  <a:moveTo>
                    <a:pt x="16980378" y="10425248"/>
                  </a:moveTo>
                  <a:lnTo>
                    <a:pt x="16970712" y="10421125"/>
                  </a:lnTo>
                  <a:lnTo>
                    <a:pt x="16967051" y="10422321"/>
                  </a:lnTo>
                  <a:lnTo>
                    <a:pt x="16964350" y="10428654"/>
                  </a:lnTo>
                  <a:lnTo>
                    <a:pt x="16965878" y="10432458"/>
                  </a:lnTo>
                  <a:lnTo>
                    <a:pt x="16975877" y="10436723"/>
                  </a:lnTo>
                  <a:lnTo>
                    <a:pt x="16979205" y="10435385"/>
                  </a:lnTo>
                  <a:lnTo>
                    <a:pt x="16982049" y="10428719"/>
                  </a:lnTo>
                  <a:lnTo>
                    <a:pt x="16980378" y="10425248"/>
                  </a:lnTo>
                  <a:close/>
                </a:path>
                <a:path w="18513425" h="10742930">
                  <a:moveTo>
                    <a:pt x="16820293" y="10355385"/>
                  </a:moveTo>
                  <a:lnTo>
                    <a:pt x="16810294" y="10351120"/>
                  </a:lnTo>
                  <a:lnTo>
                    <a:pt x="16806633" y="10352317"/>
                  </a:lnTo>
                  <a:lnTo>
                    <a:pt x="16803789" y="10358983"/>
                  </a:lnTo>
                  <a:lnTo>
                    <a:pt x="16805318" y="10362786"/>
                  </a:lnTo>
                  <a:lnTo>
                    <a:pt x="16815317" y="10367051"/>
                  </a:lnTo>
                  <a:lnTo>
                    <a:pt x="16819119" y="10365522"/>
                  </a:lnTo>
                  <a:lnTo>
                    <a:pt x="16821821" y="10359189"/>
                  </a:lnTo>
                  <a:lnTo>
                    <a:pt x="16820293" y="10355385"/>
                  </a:lnTo>
                  <a:close/>
                </a:path>
                <a:path w="18513425" h="10742930">
                  <a:moveTo>
                    <a:pt x="17061699" y="10457179"/>
                  </a:moveTo>
                  <a:lnTo>
                    <a:pt x="17055034" y="10454336"/>
                  </a:lnTo>
                  <a:lnTo>
                    <a:pt x="17051559" y="10453248"/>
                  </a:lnTo>
                  <a:lnTo>
                    <a:pt x="17048088" y="10454919"/>
                  </a:lnTo>
                  <a:lnTo>
                    <a:pt x="17045386" y="10461252"/>
                  </a:lnTo>
                  <a:lnTo>
                    <a:pt x="17047057" y="10464722"/>
                  </a:lnTo>
                  <a:lnTo>
                    <a:pt x="17050057" y="10466002"/>
                  </a:lnTo>
                  <a:lnTo>
                    <a:pt x="17050533" y="10465811"/>
                  </a:lnTo>
                  <a:lnTo>
                    <a:pt x="17054199" y="10467375"/>
                  </a:lnTo>
                  <a:lnTo>
                    <a:pt x="17063372" y="10460651"/>
                  </a:lnTo>
                  <a:lnTo>
                    <a:pt x="17061699" y="10457179"/>
                  </a:lnTo>
                  <a:close/>
                </a:path>
                <a:path w="18513425" h="10742930">
                  <a:moveTo>
                    <a:pt x="16731772" y="10314473"/>
                  </a:moveTo>
                  <a:lnTo>
                    <a:pt x="16727967" y="10316003"/>
                  </a:lnTo>
                  <a:lnTo>
                    <a:pt x="16725408" y="10322002"/>
                  </a:lnTo>
                  <a:lnTo>
                    <a:pt x="16726794" y="10326139"/>
                  </a:lnTo>
                  <a:lnTo>
                    <a:pt x="16733463" y="10328983"/>
                  </a:lnTo>
                  <a:lnTo>
                    <a:pt x="16733320" y="10329317"/>
                  </a:lnTo>
                  <a:lnTo>
                    <a:pt x="16736320" y="10330597"/>
                  </a:lnTo>
                  <a:lnTo>
                    <a:pt x="16740123" y="10329067"/>
                  </a:lnTo>
                  <a:lnTo>
                    <a:pt x="16741403" y="10326067"/>
                  </a:lnTo>
                  <a:lnTo>
                    <a:pt x="16743016" y="10323209"/>
                  </a:lnTo>
                  <a:lnTo>
                    <a:pt x="16741960" y="10319214"/>
                  </a:lnTo>
                  <a:lnTo>
                    <a:pt x="16734962" y="10316228"/>
                  </a:lnTo>
                  <a:lnTo>
                    <a:pt x="16731772" y="10314473"/>
                  </a:lnTo>
                  <a:close/>
                </a:path>
                <a:path w="18513425" h="10742930">
                  <a:moveTo>
                    <a:pt x="17143115" y="10487970"/>
                  </a:moveTo>
                  <a:lnTo>
                    <a:pt x="17139974" y="10487024"/>
                  </a:lnTo>
                  <a:lnTo>
                    <a:pt x="17133308" y="10484180"/>
                  </a:lnTo>
                  <a:lnTo>
                    <a:pt x="17129694" y="10486184"/>
                  </a:lnTo>
                  <a:lnTo>
                    <a:pt x="17127135" y="10492184"/>
                  </a:lnTo>
                  <a:lnTo>
                    <a:pt x="17128807" y="10495654"/>
                  </a:lnTo>
                  <a:lnTo>
                    <a:pt x="17138806" y="10499920"/>
                  </a:lnTo>
                  <a:lnTo>
                    <a:pt x="17142418" y="10497915"/>
                  </a:lnTo>
                  <a:lnTo>
                    <a:pt x="17145119" y="10491582"/>
                  </a:lnTo>
                  <a:lnTo>
                    <a:pt x="17143115" y="10487970"/>
                  </a:lnTo>
                  <a:close/>
                </a:path>
                <a:path w="18513425" h="10742930">
                  <a:moveTo>
                    <a:pt x="16653626" y="10276018"/>
                  </a:moveTo>
                  <a:lnTo>
                    <a:pt x="16649490" y="10277405"/>
                  </a:lnTo>
                  <a:lnTo>
                    <a:pt x="16647684" y="10281362"/>
                  </a:lnTo>
                  <a:lnTo>
                    <a:pt x="16646455" y="10283596"/>
                  </a:lnTo>
                  <a:lnTo>
                    <a:pt x="16647983" y="10287399"/>
                  </a:lnTo>
                  <a:lnTo>
                    <a:pt x="16650840" y="10289012"/>
                  </a:lnTo>
                  <a:lnTo>
                    <a:pt x="16657840" y="10291998"/>
                  </a:lnTo>
                  <a:lnTo>
                    <a:pt x="16661501" y="10290802"/>
                  </a:lnTo>
                  <a:lnTo>
                    <a:pt x="16663307" y="10286845"/>
                  </a:lnTo>
                  <a:lnTo>
                    <a:pt x="16664536" y="10284611"/>
                  </a:lnTo>
                  <a:lnTo>
                    <a:pt x="16663008" y="10280807"/>
                  </a:lnTo>
                  <a:lnTo>
                    <a:pt x="16660150" y="10279195"/>
                  </a:lnTo>
                  <a:lnTo>
                    <a:pt x="16656485" y="10277631"/>
                  </a:lnTo>
                  <a:lnTo>
                    <a:pt x="16653626" y="10276018"/>
                  </a:lnTo>
                  <a:close/>
                </a:path>
                <a:path w="18513425" h="10742930">
                  <a:moveTo>
                    <a:pt x="17225576" y="10517235"/>
                  </a:moveTo>
                  <a:lnTo>
                    <a:pt x="17221958" y="10516479"/>
                  </a:lnTo>
                  <a:lnTo>
                    <a:pt x="17214957" y="10513493"/>
                  </a:lnTo>
                  <a:lnTo>
                    <a:pt x="17211678" y="10515641"/>
                  </a:lnTo>
                  <a:lnTo>
                    <a:pt x="17210399" y="10518641"/>
                  </a:lnTo>
                  <a:lnTo>
                    <a:pt x="17209768" y="10520735"/>
                  </a:lnTo>
                  <a:lnTo>
                    <a:pt x="17209452" y="10521783"/>
                  </a:lnTo>
                  <a:lnTo>
                    <a:pt x="17210790" y="10525110"/>
                  </a:lnTo>
                  <a:lnTo>
                    <a:pt x="17213790" y="10526390"/>
                  </a:lnTo>
                  <a:lnTo>
                    <a:pt x="17213932" y="10526057"/>
                  </a:lnTo>
                  <a:lnTo>
                    <a:pt x="17221264" y="10529185"/>
                  </a:lnTo>
                  <a:lnTo>
                    <a:pt x="17224545" y="10527038"/>
                  </a:lnTo>
                  <a:lnTo>
                    <a:pt x="17227104" y="10521039"/>
                  </a:lnTo>
                  <a:lnTo>
                    <a:pt x="17225576" y="10517235"/>
                  </a:lnTo>
                  <a:close/>
                </a:path>
                <a:path w="18513425" h="10742930">
                  <a:moveTo>
                    <a:pt x="16575573" y="10236420"/>
                  </a:moveTo>
                  <a:lnTo>
                    <a:pt x="16571437" y="10237807"/>
                  </a:lnTo>
                  <a:lnTo>
                    <a:pt x="16569619" y="10241759"/>
                  </a:lnTo>
                  <a:lnTo>
                    <a:pt x="16568544" y="10243664"/>
                  </a:lnTo>
                  <a:lnTo>
                    <a:pt x="16570075" y="10247469"/>
                  </a:lnTo>
                  <a:lnTo>
                    <a:pt x="16572790" y="10249415"/>
                  </a:lnTo>
                  <a:lnTo>
                    <a:pt x="16579789" y="10252400"/>
                  </a:lnTo>
                  <a:lnTo>
                    <a:pt x="16583450" y="10251204"/>
                  </a:lnTo>
                  <a:lnTo>
                    <a:pt x="16585268" y="10247253"/>
                  </a:lnTo>
                  <a:lnTo>
                    <a:pt x="16586343" y="10245347"/>
                  </a:lnTo>
                  <a:lnTo>
                    <a:pt x="16584814" y="10241544"/>
                  </a:lnTo>
                  <a:lnTo>
                    <a:pt x="16582100" y="10239598"/>
                  </a:lnTo>
                  <a:lnTo>
                    <a:pt x="16578431" y="10238033"/>
                  </a:lnTo>
                  <a:lnTo>
                    <a:pt x="16575573" y="10236420"/>
                  </a:lnTo>
                  <a:close/>
                </a:path>
                <a:path w="18513425" h="10742930">
                  <a:moveTo>
                    <a:pt x="17308887" y="10544501"/>
                  </a:moveTo>
                  <a:lnTo>
                    <a:pt x="17305270" y="10543745"/>
                  </a:lnTo>
                  <a:lnTo>
                    <a:pt x="17301604" y="10542181"/>
                  </a:lnTo>
                  <a:lnTo>
                    <a:pt x="17298128" y="10541093"/>
                  </a:lnTo>
                  <a:lnTo>
                    <a:pt x="17294849" y="10543239"/>
                  </a:lnTo>
                  <a:lnTo>
                    <a:pt x="17293569" y="10546238"/>
                  </a:lnTo>
                  <a:lnTo>
                    <a:pt x="17292622" y="10549380"/>
                  </a:lnTo>
                  <a:lnTo>
                    <a:pt x="17293961" y="10552709"/>
                  </a:lnTo>
                  <a:lnTo>
                    <a:pt x="17296962" y="10553989"/>
                  </a:lnTo>
                  <a:lnTo>
                    <a:pt x="17297104" y="10553656"/>
                  </a:lnTo>
                  <a:lnTo>
                    <a:pt x="17297437" y="10553798"/>
                  </a:lnTo>
                  <a:lnTo>
                    <a:pt x="17297910" y="10553606"/>
                  </a:lnTo>
                  <a:lnTo>
                    <a:pt x="17301579" y="10555171"/>
                  </a:lnTo>
                  <a:lnTo>
                    <a:pt x="17305055" y="10556259"/>
                  </a:lnTo>
                  <a:lnTo>
                    <a:pt x="17308332" y="10554112"/>
                  </a:lnTo>
                  <a:lnTo>
                    <a:pt x="17309611" y="10551113"/>
                  </a:lnTo>
                  <a:lnTo>
                    <a:pt x="17310559" y="10547971"/>
                  </a:lnTo>
                  <a:lnTo>
                    <a:pt x="17308887" y="10544501"/>
                  </a:lnTo>
                  <a:close/>
                </a:path>
                <a:path w="18513425" h="10742930">
                  <a:moveTo>
                    <a:pt x="16505233" y="10198143"/>
                  </a:moveTo>
                  <a:lnTo>
                    <a:pt x="16498234" y="10195157"/>
                  </a:lnTo>
                  <a:lnTo>
                    <a:pt x="16494239" y="10196210"/>
                  </a:lnTo>
                  <a:lnTo>
                    <a:pt x="16491538" y="10202543"/>
                  </a:lnTo>
                  <a:lnTo>
                    <a:pt x="16492732" y="10206205"/>
                  </a:lnTo>
                  <a:lnTo>
                    <a:pt x="16495447" y="10208150"/>
                  </a:lnTo>
                  <a:lnTo>
                    <a:pt x="16502780" y="10211278"/>
                  </a:lnTo>
                  <a:lnTo>
                    <a:pt x="16506441" y="10210082"/>
                  </a:lnTo>
                  <a:lnTo>
                    <a:pt x="16509143" y="10203749"/>
                  </a:lnTo>
                  <a:lnTo>
                    <a:pt x="16507948" y="10200088"/>
                  </a:lnTo>
                  <a:lnTo>
                    <a:pt x="16505233" y="10198143"/>
                  </a:lnTo>
                  <a:close/>
                </a:path>
                <a:path w="18513425" h="10742930">
                  <a:moveTo>
                    <a:pt x="17391293" y="10570197"/>
                  </a:moveTo>
                  <a:lnTo>
                    <a:pt x="17388009" y="10569584"/>
                  </a:lnTo>
                  <a:lnTo>
                    <a:pt x="17384343" y="10568020"/>
                  </a:lnTo>
                  <a:lnTo>
                    <a:pt x="17381201" y="10567074"/>
                  </a:lnTo>
                  <a:lnTo>
                    <a:pt x="17377587" y="10569078"/>
                  </a:lnTo>
                  <a:lnTo>
                    <a:pt x="17375695" y="10575362"/>
                  </a:lnTo>
                  <a:lnTo>
                    <a:pt x="17377174" y="10578357"/>
                  </a:lnTo>
                  <a:lnTo>
                    <a:pt x="17380507" y="10579778"/>
                  </a:lnTo>
                  <a:lnTo>
                    <a:pt x="17380984" y="10579588"/>
                  </a:lnTo>
                  <a:lnTo>
                    <a:pt x="17384650" y="10581151"/>
                  </a:lnTo>
                  <a:lnTo>
                    <a:pt x="17387791" y="10582097"/>
                  </a:lnTo>
                  <a:lnTo>
                    <a:pt x="17391263" y="10580427"/>
                  </a:lnTo>
                  <a:lnTo>
                    <a:pt x="17393440" y="10573476"/>
                  </a:lnTo>
                  <a:lnTo>
                    <a:pt x="17391293" y="10570197"/>
                  </a:lnTo>
                  <a:close/>
                </a:path>
                <a:path w="18513425" h="10742930">
                  <a:moveTo>
                    <a:pt x="16422319" y="10153319"/>
                  </a:moveTo>
                  <a:lnTo>
                    <a:pt x="16418323" y="10154372"/>
                  </a:lnTo>
                  <a:lnTo>
                    <a:pt x="16415099" y="10160088"/>
                  </a:lnTo>
                  <a:lnTo>
                    <a:pt x="16416153" y="10164083"/>
                  </a:lnTo>
                  <a:lnTo>
                    <a:pt x="16418867" y="10166029"/>
                  </a:lnTo>
                  <a:lnTo>
                    <a:pt x="16426198" y="10169156"/>
                  </a:lnTo>
                  <a:lnTo>
                    <a:pt x="16429719" y="10168294"/>
                  </a:lnTo>
                  <a:lnTo>
                    <a:pt x="16430999" y="10165295"/>
                  </a:lnTo>
                  <a:lnTo>
                    <a:pt x="16432612" y="10162437"/>
                  </a:lnTo>
                  <a:lnTo>
                    <a:pt x="16431558" y="10158441"/>
                  </a:lnTo>
                  <a:lnTo>
                    <a:pt x="16428842" y="10156495"/>
                  </a:lnTo>
                  <a:lnTo>
                    <a:pt x="16425176" y="10154931"/>
                  </a:lnTo>
                  <a:lnTo>
                    <a:pt x="16422319" y="10153319"/>
                  </a:lnTo>
                  <a:close/>
                </a:path>
                <a:path w="18513425" h="10742930">
                  <a:moveTo>
                    <a:pt x="17475362" y="10593845"/>
                  </a:moveTo>
                  <a:lnTo>
                    <a:pt x="17472219" y="10592898"/>
                  </a:lnTo>
                  <a:lnTo>
                    <a:pt x="17468269" y="10592001"/>
                  </a:lnTo>
                  <a:lnTo>
                    <a:pt x="17464794" y="10590913"/>
                  </a:lnTo>
                  <a:lnTo>
                    <a:pt x="17461514" y="10593059"/>
                  </a:lnTo>
                  <a:lnTo>
                    <a:pt x="17459620" y="10599343"/>
                  </a:lnTo>
                  <a:lnTo>
                    <a:pt x="17461435" y="10602480"/>
                  </a:lnTo>
                  <a:lnTo>
                    <a:pt x="17464767" y="10603902"/>
                  </a:lnTo>
                  <a:lnTo>
                    <a:pt x="17468717" y="10604799"/>
                  </a:lnTo>
                  <a:lnTo>
                    <a:pt x="17472193" y="10605888"/>
                  </a:lnTo>
                  <a:lnTo>
                    <a:pt x="17475473" y="10603742"/>
                  </a:lnTo>
                  <a:lnTo>
                    <a:pt x="17476419" y="10600600"/>
                  </a:lnTo>
                  <a:lnTo>
                    <a:pt x="17477508" y="10597124"/>
                  </a:lnTo>
                  <a:lnTo>
                    <a:pt x="17475362" y="10593845"/>
                  </a:lnTo>
                  <a:close/>
                </a:path>
                <a:path w="18513425" h="10742930">
                  <a:moveTo>
                    <a:pt x="16346640" y="10110006"/>
                  </a:moveTo>
                  <a:lnTo>
                    <a:pt x="16342786" y="10110726"/>
                  </a:lnTo>
                  <a:lnTo>
                    <a:pt x="16339276" y="10117108"/>
                  </a:lnTo>
                  <a:lnTo>
                    <a:pt x="16340472" y="10120769"/>
                  </a:lnTo>
                  <a:lnTo>
                    <a:pt x="16343046" y="10123049"/>
                  </a:lnTo>
                  <a:lnTo>
                    <a:pt x="16350379" y="10126177"/>
                  </a:lnTo>
                  <a:lnTo>
                    <a:pt x="16353565" y="10125172"/>
                  </a:lnTo>
                  <a:lnTo>
                    <a:pt x="16355178" y="10122315"/>
                  </a:lnTo>
                  <a:lnTo>
                    <a:pt x="16356933" y="10119124"/>
                  </a:lnTo>
                  <a:lnTo>
                    <a:pt x="16355735" y="10115462"/>
                  </a:lnTo>
                  <a:lnTo>
                    <a:pt x="16353163" y="10113182"/>
                  </a:lnTo>
                  <a:lnTo>
                    <a:pt x="16349497" y="10111618"/>
                  </a:lnTo>
                  <a:lnTo>
                    <a:pt x="16346640" y="10110006"/>
                  </a:lnTo>
                  <a:close/>
                </a:path>
                <a:path w="18513425" h="10742930">
                  <a:moveTo>
                    <a:pt x="17559807" y="10615684"/>
                  </a:moveTo>
                  <a:lnTo>
                    <a:pt x="17556522" y="10615071"/>
                  </a:lnTo>
                  <a:lnTo>
                    <a:pt x="17552570" y="10614174"/>
                  </a:lnTo>
                  <a:lnTo>
                    <a:pt x="17549286" y="10613560"/>
                  </a:lnTo>
                  <a:lnTo>
                    <a:pt x="17545675" y="10615565"/>
                  </a:lnTo>
                  <a:lnTo>
                    <a:pt x="17545062" y="10618849"/>
                  </a:lnTo>
                  <a:lnTo>
                    <a:pt x="17544258" y="10621658"/>
                  </a:lnTo>
                  <a:lnTo>
                    <a:pt x="17546069" y="10624795"/>
                  </a:lnTo>
                  <a:lnTo>
                    <a:pt x="17549739" y="10626360"/>
                  </a:lnTo>
                  <a:lnTo>
                    <a:pt x="17553688" y="10627257"/>
                  </a:lnTo>
                  <a:lnTo>
                    <a:pt x="17556973" y="10627870"/>
                  </a:lnTo>
                  <a:lnTo>
                    <a:pt x="17560586" y="10625866"/>
                  </a:lnTo>
                  <a:lnTo>
                    <a:pt x="17561812" y="10619297"/>
                  </a:lnTo>
                  <a:lnTo>
                    <a:pt x="17559807" y="10615684"/>
                  </a:lnTo>
                  <a:close/>
                </a:path>
                <a:path w="18513425" h="10742930">
                  <a:moveTo>
                    <a:pt x="16271528" y="10065359"/>
                  </a:moveTo>
                  <a:lnTo>
                    <a:pt x="16267533" y="10066412"/>
                  </a:lnTo>
                  <a:lnTo>
                    <a:pt x="16264308" y="10072128"/>
                  </a:lnTo>
                  <a:lnTo>
                    <a:pt x="16265362" y="10076123"/>
                  </a:lnTo>
                  <a:lnTo>
                    <a:pt x="16268219" y="10077736"/>
                  </a:lnTo>
                  <a:lnTo>
                    <a:pt x="16271600" y="10079966"/>
                  </a:lnTo>
                  <a:lnTo>
                    <a:pt x="16274934" y="10081389"/>
                  </a:lnTo>
                  <a:lnTo>
                    <a:pt x="16278453" y="10080525"/>
                  </a:lnTo>
                  <a:lnTo>
                    <a:pt x="16281679" y="10074810"/>
                  </a:lnTo>
                  <a:lnTo>
                    <a:pt x="16280627" y="10070816"/>
                  </a:lnTo>
                  <a:lnTo>
                    <a:pt x="16277769" y="10069203"/>
                  </a:lnTo>
                  <a:lnTo>
                    <a:pt x="16274385" y="10066972"/>
                  </a:lnTo>
                  <a:lnTo>
                    <a:pt x="16271528" y="10065359"/>
                  </a:lnTo>
                  <a:close/>
                </a:path>
                <a:path w="18513425" h="10742930">
                  <a:moveTo>
                    <a:pt x="16196844" y="10019713"/>
                  </a:moveTo>
                  <a:lnTo>
                    <a:pt x="16192851" y="10020768"/>
                  </a:lnTo>
                  <a:lnTo>
                    <a:pt x="16191597" y="10022990"/>
                  </a:lnTo>
                  <a:lnTo>
                    <a:pt x="16191238" y="10023625"/>
                  </a:lnTo>
                  <a:lnTo>
                    <a:pt x="16189150" y="10026674"/>
                  </a:lnTo>
                  <a:lnTo>
                    <a:pt x="16190201" y="10030668"/>
                  </a:lnTo>
                  <a:lnTo>
                    <a:pt x="16193059" y="10032281"/>
                  </a:lnTo>
                  <a:lnTo>
                    <a:pt x="16196442" y="10034511"/>
                  </a:lnTo>
                  <a:lnTo>
                    <a:pt x="16197441" y="10034938"/>
                  </a:lnTo>
                  <a:lnTo>
                    <a:pt x="16197299" y="10035271"/>
                  </a:lnTo>
                  <a:lnTo>
                    <a:pt x="16199966" y="10036409"/>
                  </a:lnTo>
                  <a:lnTo>
                    <a:pt x="16203485" y="10035546"/>
                  </a:lnTo>
                  <a:lnTo>
                    <a:pt x="16204739" y="10033324"/>
                  </a:lnTo>
                  <a:lnTo>
                    <a:pt x="16205098" y="10032688"/>
                  </a:lnTo>
                  <a:lnTo>
                    <a:pt x="16207186" y="10029640"/>
                  </a:lnTo>
                  <a:lnTo>
                    <a:pt x="16206134" y="10025645"/>
                  </a:lnTo>
                  <a:lnTo>
                    <a:pt x="16203277" y="10024032"/>
                  </a:lnTo>
                  <a:lnTo>
                    <a:pt x="16199893" y="10021801"/>
                  </a:lnTo>
                  <a:lnTo>
                    <a:pt x="16196844" y="10019713"/>
                  </a:lnTo>
                  <a:close/>
                </a:path>
                <a:path w="18513425" h="10742930">
                  <a:moveTo>
                    <a:pt x="17644629" y="10635715"/>
                  </a:moveTo>
                  <a:lnTo>
                    <a:pt x="17641345" y="10635101"/>
                  </a:lnTo>
                  <a:lnTo>
                    <a:pt x="17637395" y="10634205"/>
                  </a:lnTo>
                  <a:lnTo>
                    <a:pt x="17633777" y="10633449"/>
                  </a:lnTo>
                  <a:lnTo>
                    <a:pt x="17630497" y="10635596"/>
                  </a:lnTo>
                  <a:lnTo>
                    <a:pt x="17629885" y="10638880"/>
                  </a:lnTo>
                  <a:lnTo>
                    <a:pt x="17629414" y="10641831"/>
                  </a:lnTo>
                  <a:lnTo>
                    <a:pt x="17630895" y="10644826"/>
                  </a:lnTo>
                  <a:lnTo>
                    <a:pt x="17634562" y="10646390"/>
                  </a:lnTo>
                  <a:lnTo>
                    <a:pt x="17638511" y="10647287"/>
                  </a:lnTo>
                  <a:lnTo>
                    <a:pt x="17642129" y="10648042"/>
                  </a:lnTo>
                  <a:lnTo>
                    <a:pt x="17645409" y="10645896"/>
                  </a:lnTo>
                  <a:lnTo>
                    <a:pt x="17646021" y="10642612"/>
                  </a:lnTo>
                  <a:lnTo>
                    <a:pt x="17646777" y="10638994"/>
                  </a:lnTo>
                  <a:lnTo>
                    <a:pt x="17644629" y="10635715"/>
                  </a:lnTo>
                  <a:close/>
                </a:path>
                <a:path w="18513425" h="10742930">
                  <a:moveTo>
                    <a:pt x="16122921" y="9973210"/>
                  </a:moveTo>
                  <a:lnTo>
                    <a:pt x="16119259" y="9974405"/>
                  </a:lnTo>
                  <a:lnTo>
                    <a:pt x="16117313" y="9977121"/>
                  </a:lnTo>
                  <a:lnTo>
                    <a:pt x="16115225" y="9980170"/>
                  </a:lnTo>
                  <a:lnTo>
                    <a:pt x="16116422" y="9983832"/>
                  </a:lnTo>
                  <a:lnTo>
                    <a:pt x="16119137" y="9985777"/>
                  </a:lnTo>
                  <a:lnTo>
                    <a:pt x="16122518" y="9988008"/>
                  </a:lnTo>
                  <a:lnTo>
                    <a:pt x="16126183" y="9989571"/>
                  </a:lnTo>
                  <a:lnTo>
                    <a:pt x="16129704" y="9988710"/>
                  </a:lnTo>
                  <a:lnTo>
                    <a:pt x="16130807" y="9986817"/>
                  </a:lnTo>
                  <a:lnTo>
                    <a:pt x="16131175" y="9986186"/>
                  </a:lnTo>
                  <a:lnTo>
                    <a:pt x="16133264" y="9983137"/>
                  </a:lnTo>
                  <a:lnTo>
                    <a:pt x="16132067" y="9979475"/>
                  </a:lnTo>
                  <a:lnTo>
                    <a:pt x="16129353" y="9977529"/>
                  </a:lnTo>
                  <a:lnTo>
                    <a:pt x="16125971" y="9975298"/>
                  </a:lnTo>
                  <a:lnTo>
                    <a:pt x="16122921" y="9973210"/>
                  </a:lnTo>
                  <a:close/>
                </a:path>
                <a:path w="18513425" h="10742930">
                  <a:moveTo>
                    <a:pt x="17729830" y="10653936"/>
                  </a:moveTo>
                  <a:lnTo>
                    <a:pt x="17726545" y="10653323"/>
                  </a:lnTo>
                  <a:lnTo>
                    <a:pt x="17722596" y="10652426"/>
                  </a:lnTo>
                  <a:lnTo>
                    <a:pt x="17719311" y="10651813"/>
                  </a:lnTo>
                  <a:lnTo>
                    <a:pt x="17716031" y="10653959"/>
                  </a:lnTo>
                  <a:lnTo>
                    <a:pt x="17715418" y="10657244"/>
                  </a:lnTo>
                  <a:lnTo>
                    <a:pt x="17714947" y="10660194"/>
                  </a:lnTo>
                  <a:lnTo>
                    <a:pt x="17716428" y="10663190"/>
                  </a:lnTo>
                  <a:lnTo>
                    <a:pt x="17719093" y="10664326"/>
                  </a:lnTo>
                  <a:lnTo>
                    <a:pt x="17719235" y="10663993"/>
                  </a:lnTo>
                  <a:lnTo>
                    <a:pt x="17720237" y="10664421"/>
                  </a:lnTo>
                  <a:lnTo>
                    <a:pt x="17724186" y="10665318"/>
                  </a:lnTo>
                  <a:lnTo>
                    <a:pt x="17727471" y="10665931"/>
                  </a:lnTo>
                  <a:lnTo>
                    <a:pt x="17730751" y="10663784"/>
                  </a:lnTo>
                  <a:lnTo>
                    <a:pt x="17731977" y="10657216"/>
                  </a:lnTo>
                  <a:lnTo>
                    <a:pt x="17729830" y="10653936"/>
                  </a:lnTo>
                  <a:close/>
                </a:path>
                <a:path w="18513425" h="10742930">
                  <a:moveTo>
                    <a:pt x="16049758" y="9925848"/>
                  </a:moveTo>
                  <a:lnTo>
                    <a:pt x="16045762" y="9926901"/>
                  </a:lnTo>
                  <a:lnTo>
                    <a:pt x="16042085" y="9932031"/>
                  </a:lnTo>
                  <a:lnTo>
                    <a:pt x="16041869" y="9932332"/>
                  </a:lnTo>
                  <a:lnTo>
                    <a:pt x="16042923" y="9936327"/>
                  </a:lnTo>
                  <a:lnTo>
                    <a:pt x="16045639" y="9938274"/>
                  </a:lnTo>
                  <a:lnTo>
                    <a:pt x="16049021" y="9940504"/>
                  </a:lnTo>
                  <a:lnTo>
                    <a:pt x="16052686" y="9942068"/>
                  </a:lnTo>
                  <a:lnTo>
                    <a:pt x="16055873" y="9941064"/>
                  </a:lnTo>
                  <a:lnTo>
                    <a:pt x="16057452" y="9938979"/>
                  </a:lnTo>
                  <a:lnTo>
                    <a:pt x="16059624" y="9935967"/>
                  </a:lnTo>
                  <a:lnTo>
                    <a:pt x="16058570" y="9931971"/>
                  </a:lnTo>
                  <a:lnTo>
                    <a:pt x="16055854" y="9930025"/>
                  </a:lnTo>
                  <a:lnTo>
                    <a:pt x="16052472" y="9927794"/>
                  </a:lnTo>
                  <a:lnTo>
                    <a:pt x="16049758" y="9925848"/>
                  </a:lnTo>
                  <a:close/>
                </a:path>
                <a:path w="18513425" h="10742930">
                  <a:moveTo>
                    <a:pt x="17815549" y="10670016"/>
                  </a:moveTo>
                  <a:lnTo>
                    <a:pt x="17812264" y="10669403"/>
                  </a:lnTo>
                  <a:lnTo>
                    <a:pt x="17808173" y="10668840"/>
                  </a:lnTo>
                  <a:lnTo>
                    <a:pt x="17804746" y="10668559"/>
                  </a:lnTo>
                  <a:lnTo>
                    <a:pt x="17801466" y="10670706"/>
                  </a:lnTo>
                  <a:lnTo>
                    <a:pt x="17800853" y="10673990"/>
                  </a:lnTo>
                  <a:lnTo>
                    <a:pt x="17800383" y="10676941"/>
                  </a:lnTo>
                  <a:lnTo>
                    <a:pt x="17802006" y="10679603"/>
                  </a:lnTo>
                  <a:lnTo>
                    <a:pt x="17806006" y="10681309"/>
                  </a:lnTo>
                  <a:lnTo>
                    <a:pt x="17810097" y="10681873"/>
                  </a:lnTo>
                  <a:lnTo>
                    <a:pt x="17813382" y="10682486"/>
                  </a:lnTo>
                  <a:lnTo>
                    <a:pt x="17816804" y="10680006"/>
                  </a:lnTo>
                  <a:lnTo>
                    <a:pt x="17818030" y="10673438"/>
                  </a:lnTo>
                  <a:lnTo>
                    <a:pt x="17815549" y="10670016"/>
                  </a:lnTo>
                  <a:close/>
                </a:path>
                <a:path w="18513425" h="10742930">
                  <a:moveTo>
                    <a:pt x="15976878" y="9877820"/>
                  </a:moveTo>
                  <a:lnTo>
                    <a:pt x="15972691" y="9878398"/>
                  </a:lnTo>
                  <a:lnTo>
                    <a:pt x="15969644" y="9883795"/>
                  </a:lnTo>
                  <a:lnTo>
                    <a:pt x="15969465" y="9884113"/>
                  </a:lnTo>
                  <a:lnTo>
                    <a:pt x="15970186" y="9887966"/>
                  </a:lnTo>
                  <a:lnTo>
                    <a:pt x="15972902" y="9889912"/>
                  </a:lnTo>
                  <a:lnTo>
                    <a:pt x="15976283" y="9892143"/>
                  </a:lnTo>
                  <a:lnTo>
                    <a:pt x="15979948" y="9893706"/>
                  </a:lnTo>
                  <a:lnTo>
                    <a:pt x="15983136" y="9892702"/>
                  </a:lnTo>
                  <a:lnTo>
                    <a:pt x="15984715" y="9890618"/>
                  </a:lnTo>
                  <a:lnTo>
                    <a:pt x="15984940" y="9890320"/>
                  </a:lnTo>
                  <a:lnTo>
                    <a:pt x="15986553" y="9887463"/>
                  </a:lnTo>
                  <a:lnTo>
                    <a:pt x="15985832" y="9883610"/>
                  </a:lnTo>
                  <a:lnTo>
                    <a:pt x="15983116" y="9881663"/>
                  </a:lnTo>
                  <a:lnTo>
                    <a:pt x="15979735" y="9879433"/>
                  </a:lnTo>
                  <a:lnTo>
                    <a:pt x="15976878" y="9877820"/>
                  </a:lnTo>
                  <a:close/>
                </a:path>
                <a:path w="18513425" h="10742930">
                  <a:moveTo>
                    <a:pt x="17901647" y="10684286"/>
                  </a:moveTo>
                  <a:lnTo>
                    <a:pt x="17898364" y="10683674"/>
                  </a:lnTo>
                  <a:lnTo>
                    <a:pt x="17894270" y="10683110"/>
                  </a:lnTo>
                  <a:lnTo>
                    <a:pt x="17890986" y="10682496"/>
                  </a:lnTo>
                  <a:lnTo>
                    <a:pt x="17887899" y="10685120"/>
                  </a:lnTo>
                  <a:lnTo>
                    <a:pt x="17887286" y="10688404"/>
                  </a:lnTo>
                  <a:lnTo>
                    <a:pt x="17886873" y="10690985"/>
                  </a:lnTo>
                  <a:lnTo>
                    <a:pt x="17886813" y="10691354"/>
                  </a:lnTo>
                  <a:lnTo>
                    <a:pt x="17888436" y="10694016"/>
                  </a:lnTo>
                  <a:lnTo>
                    <a:pt x="17891103" y="10695153"/>
                  </a:lnTo>
                  <a:lnTo>
                    <a:pt x="17891245" y="10694820"/>
                  </a:lnTo>
                  <a:lnTo>
                    <a:pt x="17892577" y="10695388"/>
                  </a:lnTo>
                  <a:lnTo>
                    <a:pt x="17896673" y="10695953"/>
                  </a:lnTo>
                  <a:lnTo>
                    <a:pt x="17899955" y="10696566"/>
                  </a:lnTo>
                  <a:lnTo>
                    <a:pt x="17903044" y="10693944"/>
                  </a:lnTo>
                  <a:lnTo>
                    <a:pt x="17904269" y="10687375"/>
                  </a:lnTo>
                  <a:lnTo>
                    <a:pt x="17901647" y="10684286"/>
                  </a:lnTo>
                  <a:close/>
                </a:path>
                <a:path w="18513425" h="10742930">
                  <a:moveTo>
                    <a:pt x="15905232" y="9828743"/>
                  </a:moveTo>
                  <a:lnTo>
                    <a:pt x="15901379" y="9829463"/>
                  </a:lnTo>
                  <a:lnTo>
                    <a:pt x="15897486" y="9834893"/>
                  </a:lnTo>
                  <a:lnTo>
                    <a:pt x="15898207" y="9838746"/>
                  </a:lnTo>
                  <a:lnTo>
                    <a:pt x="15900922" y="9840693"/>
                  </a:lnTo>
                  <a:lnTo>
                    <a:pt x="15904306" y="9842924"/>
                  </a:lnTo>
                  <a:lnTo>
                    <a:pt x="15905305" y="9843350"/>
                  </a:lnTo>
                  <a:lnTo>
                    <a:pt x="15905162" y="9843684"/>
                  </a:lnTo>
                  <a:lnTo>
                    <a:pt x="15907828" y="9844821"/>
                  </a:lnTo>
                  <a:lnTo>
                    <a:pt x="15911014" y="9843815"/>
                  </a:lnTo>
                  <a:lnTo>
                    <a:pt x="15912818" y="9841433"/>
                  </a:lnTo>
                  <a:lnTo>
                    <a:pt x="15914764" y="9838718"/>
                  </a:lnTo>
                  <a:lnTo>
                    <a:pt x="15914044" y="9834865"/>
                  </a:lnTo>
                  <a:lnTo>
                    <a:pt x="15911329" y="9832919"/>
                  </a:lnTo>
                  <a:lnTo>
                    <a:pt x="15907947" y="9830689"/>
                  </a:lnTo>
                  <a:lnTo>
                    <a:pt x="15905232" y="9828743"/>
                  </a:lnTo>
                  <a:close/>
                </a:path>
                <a:path w="18513425" h="10742930">
                  <a:moveTo>
                    <a:pt x="17987932" y="10696274"/>
                  </a:moveTo>
                  <a:lnTo>
                    <a:pt x="17984505" y="10695995"/>
                  </a:lnTo>
                  <a:lnTo>
                    <a:pt x="17980412" y="10695430"/>
                  </a:lnTo>
                  <a:lnTo>
                    <a:pt x="17977129" y="10694818"/>
                  </a:lnTo>
                  <a:lnTo>
                    <a:pt x="17973707" y="10697298"/>
                  </a:lnTo>
                  <a:lnTo>
                    <a:pt x="17973428" y="10700724"/>
                  </a:lnTo>
                  <a:lnTo>
                    <a:pt x="17973291" y="10703817"/>
                  </a:lnTo>
                  <a:lnTo>
                    <a:pt x="17974578" y="10706336"/>
                  </a:lnTo>
                  <a:lnTo>
                    <a:pt x="17977245" y="10707473"/>
                  </a:lnTo>
                  <a:lnTo>
                    <a:pt x="17977054" y="10706998"/>
                  </a:lnTo>
                  <a:lnTo>
                    <a:pt x="17978720" y="10707709"/>
                  </a:lnTo>
                  <a:lnTo>
                    <a:pt x="17982812" y="10708272"/>
                  </a:lnTo>
                  <a:lnTo>
                    <a:pt x="17986096" y="10708886"/>
                  </a:lnTo>
                  <a:lnTo>
                    <a:pt x="17989521" y="10706407"/>
                  </a:lnTo>
                  <a:lnTo>
                    <a:pt x="17989800" y="10702980"/>
                  </a:lnTo>
                  <a:lnTo>
                    <a:pt x="17990413" y="10699696"/>
                  </a:lnTo>
                  <a:lnTo>
                    <a:pt x="17987932" y="10696274"/>
                  </a:lnTo>
                  <a:close/>
                </a:path>
                <a:path w="18513425" h="10742930">
                  <a:moveTo>
                    <a:pt x="15833347" y="9778381"/>
                  </a:moveTo>
                  <a:lnTo>
                    <a:pt x="15829495" y="9779102"/>
                  </a:lnTo>
                  <a:lnTo>
                    <a:pt x="15825602" y="9784532"/>
                  </a:lnTo>
                  <a:lnTo>
                    <a:pt x="15826322" y="9788385"/>
                  </a:lnTo>
                  <a:lnTo>
                    <a:pt x="15829037" y="9790331"/>
                  </a:lnTo>
                  <a:lnTo>
                    <a:pt x="15832419" y="9792561"/>
                  </a:lnTo>
                  <a:lnTo>
                    <a:pt x="15833754" y="9793131"/>
                  </a:lnTo>
                  <a:lnTo>
                    <a:pt x="15833278" y="9793322"/>
                  </a:lnTo>
                  <a:lnTo>
                    <a:pt x="15835944" y="9794459"/>
                  </a:lnTo>
                  <a:lnTo>
                    <a:pt x="15839129" y="9793454"/>
                  </a:lnTo>
                  <a:lnTo>
                    <a:pt x="15840933" y="9791072"/>
                  </a:lnTo>
                  <a:lnTo>
                    <a:pt x="15842880" y="9788357"/>
                  </a:lnTo>
                  <a:lnTo>
                    <a:pt x="15842159" y="9784504"/>
                  </a:lnTo>
                  <a:lnTo>
                    <a:pt x="15839444" y="9782558"/>
                  </a:lnTo>
                  <a:lnTo>
                    <a:pt x="15836063" y="9780328"/>
                  </a:lnTo>
                  <a:lnTo>
                    <a:pt x="15833347" y="9778381"/>
                  </a:lnTo>
                  <a:close/>
                </a:path>
                <a:path w="18513425" h="10742930">
                  <a:moveTo>
                    <a:pt x="15762841" y="9726638"/>
                  </a:moveTo>
                  <a:lnTo>
                    <a:pt x="15759130" y="9727025"/>
                  </a:lnTo>
                  <a:lnTo>
                    <a:pt x="15754953" y="9733122"/>
                  </a:lnTo>
                  <a:lnTo>
                    <a:pt x="15755674" y="9736975"/>
                  </a:lnTo>
                  <a:lnTo>
                    <a:pt x="15758389" y="9738922"/>
                  </a:lnTo>
                  <a:lnTo>
                    <a:pt x="15761628" y="9741485"/>
                  </a:lnTo>
                  <a:lnTo>
                    <a:pt x="15765627" y="9743190"/>
                  </a:lnTo>
                  <a:lnTo>
                    <a:pt x="15768673" y="9742520"/>
                  </a:lnTo>
                  <a:lnTo>
                    <a:pt x="15770477" y="9740138"/>
                  </a:lnTo>
                  <a:lnTo>
                    <a:pt x="15772565" y="9737089"/>
                  </a:lnTo>
                  <a:lnTo>
                    <a:pt x="15771845" y="9733236"/>
                  </a:lnTo>
                  <a:lnTo>
                    <a:pt x="15769131" y="9731291"/>
                  </a:lnTo>
                  <a:lnTo>
                    <a:pt x="15765890" y="9728727"/>
                  </a:lnTo>
                  <a:lnTo>
                    <a:pt x="15762841" y="9726638"/>
                  </a:lnTo>
                  <a:close/>
                </a:path>
                <a:path w="18513425" h="10742930">
                  <a:moveTo>
                    <a:pt x="18074643" y="10707261"/>
                  </a:moveTo>
                  <a:lnTo>
                    <a:pt x="18071216" y="10706981"/>
                  </a:lnTo>
                  <a:lnTo>
                    <a:pt x="18067124" y="10706418"/>
                  </a:lnTo>
                  <a:lnTo>
                    <a:pt x="18063840" y="10705804"/>
                  </a:lnTo>
                  <a:lnTo>
                    <a:pt x="18060751" y="10708427"/>
                  </a:lnTo>
                  <a:lnTo>
                    <a:pt x="18060469" y="10711852"/>
                  </a:lnTo>
                  <a:lnTo>
                    <a:pt x="18060188" y="10714096"/>
                  </a:lnTo>
                  <a:lnTo>
                    <a:pt x="18060141" y="10714470"/>
                  </a:lnTo>
                  <a:lnTo>
                    <a:pt x="18061766" y="10717132"/>
                  </a:lnTo>
                  <a:lnTo>
                    <a:pt x="18064099" y="10718128"/>
                  </a:lnTo>
                  <a:lnTo>
                    <a:pt x="18064242" y="10717794"/>
                  </a:lnTo>
                  <a:lnTo>
                    <a:pt x="18065906" y="10718504"/>
                  </a:lnTo>
                  <a:lnTo>
                    <a:pt x="18070000" y="10719069"/>
                  </a:lnTo>
                  <a:lnTo>
                    <a:pt x="18073282" y="10719681"/>
                  </a:lnTo>
                  <a:lnTo>
                    <a:pt x="18076371" y="10717059"/>
                  </a:lnTo>
                  <a:lnTo>
                    <a:pt x="18076650" y="10713633"/>
                  </a:lnTo>
                  <a:lnTo>
                    <a:pt x="18077195" y="10710714"/>
                  </a:lnTo>
                  <a:lnTo>
                    <a:pt x="18077263" y="10710349"/>
                  </a:lnTo>
                  <a:lnTo>
                    <a:pt x="18074643" y="10707261"/>
                  </a:lnTo>
                  <a:close/>
                </a:path>
                <a:path w="18513425" h="10742930">
                  <a:moveTo>
                    <a:pt x="15692809" y="9674703"/>
                  </a:moveTo>
                  <a:lnTo>
                    <a:pt x="15688622" y="9675280"/>
                  </a:lnTo>
                  <a:lnTo>
                    <a:pt x="15684729" y="9680711"/>
                  </a:lnTo>
                  <a:lnTo>
                    <a:pt x="15685308" y="9684898"/>
                  </a:lnTo>
                  <a:lnTo>
                    <a:pt x="15688023" y="9686844"/>
                  </a:lnTo>
                  <a:lnTo>
                    <a:pt x="15691264" y="9689409"/>
                  </a:lnTo>
                  <a:lnTo>
                    <a:pt x="15695264" y="9691115"/>
                  </a:lnTo>
                  <a:lnTo>
                    <a:pt x="15698306" y="9690443"/>
                  </a:lnTo>
                  <a:lnTo>
                    <a:pt x="15700110" y="9688060"/>
                  </a:lnTo>
                  <a:lnTo>
                    <a:pt x="15702056" y="9685345"/>
                  </a:lnTo>
                  <a:lnTo>
                    <a:pt x="15701479" y="9681159"/>
                  </a:lnTo>
                  <a:lnTo>
                    <a:pt x="15698763" y="9679213"/>
                  </a:lnTo>
                  <a:lnTo>
                    <a:pt x="15695523" y="9676650"/>
                  </a:lnTo>
                  <a:lnTo>
                    <a:pt x="15692809" y="9674703"/>
                  </a:lnTo>
                  <a:close/>
                </a:path>
                <a:path w="18513425" h="10742930">
                  <a:moveTo>
                    <a:pt x="18161823" y="10715297"/>
                  </a:moveTo>
                  <a:lnTo>
                    <a:pt x="18158396" y="10715017"/>
                  </a:lnTo>
                  <a:lnTo>
                    <a:pt x="18154163" y="10714787"/>
                  </a:lnTo>
                  <a:lnTo>
                    <a:pt x="18150736" y="10714507"/>
                  </a:lnTo>
                  <a:lnTo>
                    <a:pt x="18147647" y="10717129"/>
                  </a:lnTo>
                  <a:lnTo>
                    <a:pt x="18147368" y="10720555"/>
                  </a:lnTo>
                  <a:lnTo>
                    <a:pt x="18147040" y="10723173"/>
                  </a:lnTo>
                  <a:lnTo>
                    <a:pt x="18148662" y="10725835"/>
                  </a:lnTo>
                  <a:lnTo>
                    <a:pt x="18150996" y="10726830"/>
                  </a:lnTo>
                  <a:lnTo>
                    <a:pt x="18151471" y="10726639"/>
                  </a:lnTo>
                  <a:lnTo>
                    <a:pt x="18153136" y="10727349"/>
                  </a:lnTo>
                  <a:lnTo>
                    <a:pt x="18157372" y="10727580"/>
                  </a:lnTo>
                  <a:lnTo>
                    <a:pt x="18160799" y="10727860"/>
                  </a:lnTo>
                  <a:lnTo>
                    <a:pt x="18163885" y="10725237"/>
                  </a:lnTo>
                  <a:lnTo>
                    <a:pt x="18164444" y="10718384"/>
                  </a:lnTo>
                  <a:lnTo>
                    <a:pt x="18161823" y="10715297"/>
                  </a:lnTo>
                  <a:close/>
                </a:path>
                <a:path w="18513425" h="10742930">
                  <a:moveTo>
                    <a:pt x="15623252" y="9622578"/>
                  </a:moveTo>
                  <a:lnTo>
                    <a:pt x="15619399" y="9623298"/>
                  </a:lnTo>
                  <a:lnTo>
                    <a:pt x="15614841" y="9628444"/>
                  </a:lnTo>
                  <a:lnTo>
                    <a:pt x="15615419" y="9632630"/>
                  </a:lnTo>
                  <a:lnTo>
                    <a:pt x="15618135" y="9634577"/>
                  </a:lnTo>
                  <a:lnTo>
                    <a:pt x="15621374" y="9637140"/>
                  </a:lnTo>
                  <a:lnTo>
                    <a:pt x="15622707" y="9637708"/>
                  </a:lnTo>
                  <a:lnTo>
                    <a:pt x="15622564" y="9638042"/>
                  </a:lnTo>
                  <a:lnTo>
                    <a:pt x="15625230" y="9639179"/>
                  </a:lnTo>
                  <a:lnTo>
                    <a:pt x="15628276" y="9638508"/>
                  </a:lnTo>
                  <a:lnTo>
                    <a:pt x="15630080" y="9636126"/>
                  </a:lnTo>
                  <a:lnTo>
                    <a:pt x="15632360" y="9633553"/>
                  </a:lnTo>
                  <a:lnTo>
                    <a:pt x="15631781" y="9629368"/>
                  </a:lnTo>
                  <a:lnTo>
                    <a:pt x="15629066" y="9627421"/>
                  </a:lnTo>
                  <a:lnTo>
                    <a:pt x="15625824" y="9624856"/>
                  </a:lnTo>
                  <a:lnTo>
                    <a:pt x="15623252" y="9622578"/>
                  </a:lnTo>
                  <a:close/>
                </a:path>
                <a:path w="18513425" h="10742930">
                  <a:moveTo>
                    <a:pt x="18248906" y="10721715"/>
                  </a:moveTo>
                  <a:lnTo>
                    <a:pt x="18245479" y="10721435"/>
                  </a:lnTo>
                  <a:lnTo>
                    <a:pt x="18241246" y="10721205"/>
                  </a:lnTo>
                  <a:lnTo>
                    <a:pt x="18237819" y="10720925"/>
                  </a:lnTo>
                  <a:lnTo>
                    <a:pt x="18234730" y="10723547"/>
                  </a:lnTo>
                  <a:lnTo>
                    <a:pt x="18234451" y="10726974"/>
                  </a:lnTo>
                  <a:lnTo>
                    <a:pt x="18234039" y="10729555"/>
                  </a:lnTo>
                  <a:lnTo>
                    <a:pt x="18233980" y="10729924"/>
                  </a:lnTo>
                  <a:lnTo>
                    <a:pt x="18235745" y="10732253"/>
                  </a:lnTo>
                  <a:lnTo>
                    <a:pt x="18238079" y="10733248"/>
                  </a:lnTo>
                  <a:lnTo>
                    <a:pt x="18238221" y="10732915"/>
                  </a:lnTo>
                  <a:lnTo>
                    <a:pt x="18240219" y="10733768"/>
                  </a:lnTo>
                  <a:lnTo>
                    <a:pt x="18244457" y="10733999"/>
                  </a:lnTo>
                  <a:lnTo>
                    <a:pt x="18247882" y="10734278"/>
                  </a:lnTo>
                  <a:lnTo>
                    <a:pt x="18250970" y="10731656"/>
                  </a:lnTo>
                  <a:lnTo>
                    <a:pt x="18251529" y="10724803"/>
                  </a:lnTo>
                  <a:lnTo>
                    <a:pt x="18248906" y="10721715"/>
                  </a:lnTo>
                  <a:close/>
                </a:path>
                <a:path w="18513425" h="10742930">
                  <a:moveTo>
                    <a:pt x="15554266" y="9569119"/>
                  </a:moveTo>
                  <a:lnTo>
                    <a:pt x="15550079" y="9569697"/>
                  </a:lnTo>
                  <a:lnTo>
                    <a:pt x="15548133" y="9572412"/>
                  </a:lnTo>
                  <a:lnTo>
                    <a:pt x="15545853" y="9574985"/>
                  </a:lnTo>
                  <a:lnTo>
                    <a:pt x="15546431" y="9579171"/>
                  </a:lnTo>
                  <a:lnTo>
                    <a:pt x="15549146" y="9581117"/>
                  </a:lnTo>
                  <a:lnTo>
                    <a:pt x="15552386" y="9583681"/>
                  </a:lnTo>
                  <a:lnTo>
                    <a:pt x="15553720" y="9584251"/>
                  </a:lnTo>
                  <a:lnTo>
                    <a:pt x="15553578" y="9584584"/>
                  </a:lnTo>
                  <a:lnTo>
                    <a:pt x="15556244" y="9585721"/>
                  </a:lnTo>
                  <a:lnTo>
                    <a:pt x="15559288" y="9585049"/>
                  </a:lnTo>
                  <a:lnTo>
                    <a:pt x="15561092" y="9582667"/>
                  </a:lnTo>
                  <a:lnTo>
                    <a:pt x="15563371" y="9580094"/>
                  </a:lnTo>
                  <a:lnTo>
                    <a:pt x="15562793" y="9575908"/>
                  </a:lnTo>
                  <a:lnTo>
                    <a:pt x="15560078" y="9573962"/>
                  </a:lnTo>
                  <a:lnTo>
                    <a:pt x="15556839" y="9571398"/>
                  </a:lnTo>
                  <a:lnTo>
                    <a:pt x="15554266" y="9569119"/>
                  </a:lnTo>
                  <a:close/>
                </a:path>
                <a:path w="18513425" h="10742930">
                  <a:moveTo>
                    <a:pt x="15485228" y="9514850"/>
                  </a:moveTo>
                  <a:lnTo>
                    <a:pt x="15481374" y="9515570"/>
                  </a:lnTo>
                  <a:lnTo>
                    <a:pt x="15476816" y="9520717"/>
                  </a:lnTo>
                  <a:lnTo>
                    <a:pt x="15477538" y="9524571"/>
                  </a:lnTo>
                  <a:lnTo>
                    <a:pt x="15480110" y="9526850"/>
                  </a:lnTo>
                  <a:lnTo>
                    <a:pt x="15483350" y="9529413"/>
                  </a:lnTo>
                  <a:lnTo>
                    <a:pt x="15485017" y="9530124"/>
                  </a:lnTo>
                  <a:lnTo>
                    <a:pt x="15484541" y="9530316"/>
                  </a:lnTo>
                  <a:lnTo>
                    <a:pt x="15487207" y="9531453"/>
                  </a:lnTo>
                  <a:lnTo>
                    <a:pt x="15490250" y="9530781"/>
                  </a:lnTo>
                  <a:lnTo>
                    <a:pt x="15492054" y="9528399"/>
                  </a:lnTo>
                  <a:lnTo>
                    <a:pt x="15494334" y="9525826"/>
                  </a:lnTo>
                  <a:lnTo>
                    <a:pt x="15493613" y="9521973"/>
                  </a:lnTo>
                  <a:lnTo>
                    <a:pt x="15491041" y="9519694"/>
                  </a:lnTo>
                  <a:lnTo>
                    <a:pt x="15487802" y="9517130"/>
                  </a:lnTo>
                  <a:lnTo>
                    <a:pt x="15485228" y="9514850"/>
                  </a:lnTo>
                  <a:close/>
                </a:path>
                <a:path w="18513425" h="10742930">
                  <a:moveTo>
                    <a:pt x="18335418" y="10726707"/>
                  </a:moveTo>
                  <a:lnTo>
                    <a:pt x="18331991" y="10726428"/>
                  </a:lnTo>
                  <a:lnTo>
                    <a:pt x="18327755" y="10726197"/>
                  </a:lnTo>
                  <a:lnTo>
                    <a:pt x="18324330" y="10725918"/>
                  </a:lnTo>
                  <a:lnTo>
                    <a:pt x="18321575" y="10728682"/>
                  </a:lnTo>
                  <a:lnTo>
                    <a:pt x="18321296" y="10732109"/>
                  </a:lnTo>
                  <a:lnTo>
                    <a:pt x="18321014" y="10734352"/>
                  </a:lnTo>
                  <a:lnTo>
                    <a:pt x="18331442" y="10738800"/>
                  </a:lnTo>
                  <a:lnTo>
                    <a:pt x="18334869" y="10739080"/>
                  </a:lnTo>
                  <a:lnTo>
                    <a:pt x="18337624" y="10736316"/>
                  </a:lnTo>
                  <a:lnTo>
                    <a:pt x="18338183" y="10729463"/>
                  </a:lnTo>
                  <a:lnTo>
                    <a:pt x="18335418" y="10726707"/>
                  </a:lnTo>
                  <a:close/>
                </a:path>
                <a:path w="18513425" h="10742930">
                  <a:moveTo>
                    <a:pt x="15417001" y="9460534"/>
                  </a:moveTo>
                  <a:lnTo>
                    <a:pt x="15413290" y="9460921"/>
                  </a:lnTo>
                  <a:lnTo>
                    <a:pt x="15411012" y="9463495"/>
                  </a:lnTo>
                  <a:lnTo>
                    <a:pt x="15409065" y="9466210"/>
                  </a:lnTo>
                  <a:lnTo>
                    <a:pt x="15409452" y="9469920"/>
                  </a:lnTo>
                  <a:lnTo>
                    <a:pt x="15412026" y="9472200"/>
                  </a:lnTo>
                  <a:lnTo>
                    <a:pt x="15415265" y="9474763"/>
                  </a:lnTo>
                  <a:lnTo>
                    <a:pt x="15419263" y="9476469"/>
                  </a:lnTo>
                  <a:lnTo>
                    <a:pt x="15422167" y="9476132"/>
                  </a:lnTo>
                  <a:lnTo>
                    <a:pt x="15423971" y="9473750"/>
                  </a:lnTo>
                  <a:lnTo>
                    <a:pt x="15425917" y="9471034"/>
                  </a:lnTo>
                  <a:lnTo>
                    <a:pt x="15425529" y="9467323"/>
                  </a:lnTo>
                  <a:lnTo>
                    <a:pt x="15422955" y="9465044"/>
                  </a:lnTo>
                  <a:lnTo>
                    <a:pt x="15419716" y="9462479"/>
                  </a:lnTo>
                  <a:lnTo>
                    <a:pt x="15417001" y="9460534"/>
                  </a:lnTo>
                  <a:close/>
                </a:path>
                <a:path w="18513425" h="10742930">
                  <a:moveTo>
                    <a:pt x="18423064" y="10729033"/>
                  </a:moveTo>
                  <a:lnTo>
                    <a:pt x="18419495" y="10729087"/>
                  </a:lnTo>
                  <a:lnTo>
                    <a:pt x="18415262" y="10728856"/>
                  </a:lnTo>
                  <a:lnTo>
                    <a:pt x="18411501" y="10728434"/>
                  </a:lnTo>
                  <a:lnTo>
                    <a:pt x="18408748" y="10731200"/>
                  </a:lnTo>
                  <a:lnTo>
                    <a:pt x="18408800" y="10734767"/>
                  </a:lnTo>
                  <a:lnTo>
                    <a:pt x="18408805" y="10737527"/>
                  </a:lnTo>
                  <a:lnTo>
                    <a:pt x="18410237" y="10739713"/>
                  </a:lnTo>
                  <a:lnTo>
                    <a:pt x="18413235" y="10740992"/>
                  </a:lnTo>
                  <a:lnTo>
                    <a:pt x="18414710" y="10741228"/>
                  </a:lnTo>
                  <a:lnTo>
                    <a:pt x="18418948" y="10741460"/>
                  </a:lnTo>
                  <a:lnTo>
                    <a:pt x="18422706" y="10741881"/>
                  </a:lnTo>
                  <a:lnTo>
                    <a:pt x="18425462" y="10739116"/>
                  </a:lnTo>
                  <a:lnTo>
                    <a:pt x="18425408" y="10735548"/>
                  </a:lnTo>
                  <a:lnTo>
                    <a:pt x="18425829" y="10731789"/>
                  </a:lnTo>
                  <a:lnTo>
                    <a:pt x="18423064" y="10729033"/>
                  </a:lnTo>
                  <a:close/>
                </a:path>
                <a:path w="18513425" h="10742930">
                  <a:moveTo>
                    <a:pt x="15349199" y="9405217"/>
                  </a:moveTo>
                  <a:lnTo>
                    <a:pt x="15345490" y="9405605"/>
                  </a:lnTo>
                  <a:lnTo>
                    <a:pt x="15343210" y="9408177"/>
                  </a:lnTo>
                  <a:lnTo>
                    <a:pt x="15341264" y="9410893"/>
                  </a:lnTo>
                  <a:lnTo>
                    <a:pt x="15341651" y="9414604"/>
                  </a:lnTo>
                  <a:lnTo>
                    <a:pt x="15344224" y="9416883"/>
                  </a:lnTo>
                  <a:lnTo>
                    <a:pt x="15347463" y="9419446"/>
                  </a:lnTo>
                  <a:lnTo>
                    <a:pt x="15351463" y="9421152"/>
                  </a:lnTo>
                  <a:lnTo>
                    <a:pt x="15354366" y="9420815"/>
                  </a:lnTo>
                  <a:lnTo>
                    <a:pt x="15356169" y="9418433"/>
                  </a:lnTo>
                  <a:lnTo>
                    <a:pt x="15358115" y="9415718"/>
                  </a:lnTo>
                  <a:lnTo>
                    <a:pt x="15357729" y="9412007"/>
                  </a:lnTo>
                  <a:lnTo>
                    <a:pt x="15355157" y="9409729"/>
                  </a:lnTo>
                  <a:lnTo>
                    <a:pt x="15351915" y="9407163"/>
                  </a:lnTo>
                  <a:lnTo>
                    <a:pt x="15349199" y="9405217"/>
                  </a:lnTo>
                  <a:close/>
                </a:path>
                <a:path w="18513425" h="10742930">
                  <a:moveTo>
                    <a:pt x="18510140" y="10729932"/>
                  </a:moveTo>
                  <a:lnTo>
                    <a:pt x="18506569" y="10729986"/>
                  </a:lnTo>
                  <a:lnTo>
                    <a:pt x="18502337" y="10729756"/>
                  </a:lnTo>
                  <a:lnTo>
                    <a:pt x="18498768" y="10729809"/>
                  </a:lnTo>
                  <a:lnTo>
                    <a:pt x="18496013" y="10732573"/>
                  </a:lnTo>
                  <a:lnTo>
                    <a:pt x="18496067" y="10736142"/>
                  </a:lnTo>
                  <a:lnTo>
                    <a:pt x="18496072" y="10738902"/>
                  </a:lnTo>
                  <a:lnTo>
                    <a:pt x="18497503" y="10741088"/>
                  </a:lnTo>
                  <a:lnTo>
                    <a:pt x="18499837" y="10742084"/>
                  </a:lnTo>
                  <a:lnTo>
                    <a:pt x="18499979" y="10741750"/>
                  </a:lnTo>
                  <a:lnTo>
                    <a:pt x="18500979" y="10742177"/>
                  </a:lnTo>
                  <a:lnTo>
                    <a:pt x="18502452" y="10742412"/>
                  </a:lnTo>
                  <a:lnTo>
                    <a:pt x="18506688" y="10742643"/>
                  </a:lnTo>
                  <a:lnTo>
                    <a:pt x="18510257" y="10742589"/>
                  </a:lnTo>
                  <a:lnTo>
                    <a:pt x="18513010" y="10739824"/>
                  </a:lnTo>
                  <a:lnTo>
                    <a:pt x="18512902" y="10732687"/>
                  </a:lnTo>
                  <a:lnTo>
                    <a:pt x="18510140" y="10729932"/>
                  </a:lnTo>
                  <a:close/>
                </a:path>
                <a:path w="18513425" h="10742930">
                  <a:moveTo>
                    <a:pt x="15282349" y="9349518"/>
                  </a:moveTo>
                  <a:lnTo>
                    <a:pt x="15278639" y="9349905"/>
                  </a:lnTo>
                  <a:lnTo>
                    <a:pt x="15274081" y="9355052"/>
                  </a:lnTo>
                  <a:lnTo>
                    <a:pt x="15274467" y="9358762"/>
                  </a:lnTo>
                  <a:lnTo>
                    <a:pt x="15277041" y="9361042"/>
                  </a:lnTo>
                  <a:lnTo>
                    <a:pt x="15280280" y="9363606"/>
                  </a:lnTo>
                  <a:lnTo>
                    <a:pt x="15281946" y="9364316"/>
                  </a:lnTo>
                  <a:lnTo>
                    <a:pt x="15281804" y="9364649"/>
                  </a:lnTo>
                  <a:lnTo>
                    <a:pt x="15284136" y="9365644"/>
                  </a:lnTo>
                  <a:lnTo>
                    <a:pt x="15287182" y="9364974"/>
                  </a:lnTo>
                  <a:lnTo>
                    <a:pt x="15288844" y="9362925"/>
                  </a:lnTo>
                  <a:lnTo>
                    <a:pt x="15291124" y="9360352"/>
                  </a:lnTo>
                  <a:lnTo>
                    <a:pt x="15290735" y="9356641"/>
                  </a:lnTo>
                  <a:lnTo>
                    <a:pt x="15288161" y="9354361"/>
                  </a:lnTo>
                  <a:lnTo>
                    <a:pt x="15284922" y="9351798"/>
                  </a:lnTo>
                  <a:lnTo>
                    <a:pt x="15282349" y="9349518"/>
                  </a:lnTo>
                  <a:close/>
                </a:path>
                <a:path w="18513425" h="10742930">
                  <a:moveTo>
                    <a:pt x="15216260" y="9292962"/>
                  </a:moveTo>
                  <a:lnTo>
                    <a:pt x="15212214" y="9293206"/>
                  </a:lnTo>
                  <a:lnTo>
                    <a:pt x="15207656" y="9298353"/>
                  </a:lnTo>
                  <a:lnTo>
                    <a:pt x="15207902" y="9302397"/>
                  </a:lnTo>
                  <a:lnTo>
                    <a:pt x="15210475" y="9304676"/>
                  </a:lnTo>
                  <a:lnTo>
                    <a:pt x="15213714" y="9307240"/>
                  </a:lnTo>
                  <a:lnTo>
                    <a:pt x="15215381" y="9307951"/>
                  </a:lnTo>
                  <a:lnTo>
                    <a:pt x="15215572" y="9308426"/>
                  </a:lnTo>
                  <a:lnTo>
                    <a:pt x="15217905" y="9309421"/>
                  </a:lnTo>
                  <a:lnTo>
                    <a:pt x="15220948" y="9308750"/>
                  </a:lnTo>
                  <a:lnTo>
                    <a:pt x="15222610" y="9306701"/>
                  </a:lnTo>
                  <a:lnTo>
                    <a:pt x="15224890" y="9304128"/>
                  </a:lnTo>
                  <a:lnTo>
                    <a:pt x="15224646" y="9300084"/>
                  </a:lnTo>
                  <a:lnTo>
                    <a:pt x="15222072" y="9297805"/>
                  </a:lnTo>
                  <a:lnTo>
                    <a:pt x="15218832" y="9295241"/>
                  </a:lnTo>
                  <a:lnTo>
                    <a:pt x="15216260" y="9292962"/>
                  </a:lnTo>
                  <a:close/>
                </a:path>
                <a:path w="18513425" h="10742930">
                  <a:moveTo>
                    <a:pt x="15150263" y="9235263"/>
                  </a:moveTo>
                  <a:lnTo>
                    <a:pt x="15146218" y="9235507"/>
                  </a:lnTo>
                  <a:lnTo>
                    <a:pt x="15141659" y="9240654"/>
                  </a:lnTo>
                  <a:lnTo>
                    <a:pt x="15141903" y="9244698"/>
                  </a:lnTo>
                  <a:lnTo>
                    <a:pt x="15144476" y="9246977"/>
                  </a:lnTo>
                  <a:lnTo>
                    <a:pt x="15147576" y="9249875"/>
                  </a:lnTo>
                  <a:lnTo>
                    <a:pt x="15149241" y="9250585"/>
                  </a:lnTo>
                  <a:lnTo>
                    <a:pt x="15149433" y="9251062"/>
                  </a:lnTo>
                  <a:lnTo>
                    <a:pt x="15151766" y="9252057"/>
                  </a:lnTo>
                  <a:lnTo>
                    <a:pt x="15154809" y="9251385"/>
                  </a:lnTo>
                  <a:lnTo>
                    <a:pt x="15156472" y="9249336"/>
                  </a:lnTo>
                  <a:lnTo>
                    <a:pt x="15158751" y="9246763"/>
                  </a:lnTo>
                  <a:lnTo>
                    <a:pt x="15158506" y="9242718"/>
                  </a:lnTo>
                  <a:lnTo>
                    <a:pt x="15155933" y="9240440"/>
                  </a:lnTo>
                  <a:lnTo>
                    <a:pt x="15152836" y="9237543"/>
                  </a:lnTo>
                  <a:lnTo>
                    <a:pt x="15150263" y="9235263"/>
                  </a:lnTo>
                  <a:close/>
                </a:path>
                <a:path w="18513425" h="10742930">
                  <a:moveTo>
                    <a:pt x="15084598" y="9177706"/>
                  </a:moveTo>
                  <a:lnTo>
                    <a:pt x="15080555" y="9177951"/>
                  </a:lnTo>
                  <a:lnTo>
                    <a:pt x="15075996" y="9183098"/>
                  </a:lnTo>
                  <a:lnTo>
                    <a:pt x="15076240" y="9187142"/>
                  </a:lnTo>
                  <a:lnTo>
                    <a:pt x="15078813" y="9189421"/>
                  </a:lnTo>
                  <a:lnTo>
                    <a:pt x="15081910" y="9192318"/>
                  </a:lnTo>
                  <a:lnTo>
                    <a:pt x="15083577" y="9193029"/>
                  </a:lnTo>
                  <a:lnTo>
                    <a:pt x="15083768" y="9193504"/>
                  </a:lnTo>
                  <a:lnTo>
                    <a:pt x="15086101" y="9194499"/>
                  </a:lnTo>
                  <a:lnTo>
                    <a:pt x="15089145" y="9193829"/>
                  </a:lnTo>
                  <a:lnTo>
                    <a:pt x="15090808" y="9191780"/>
                  </a:lnTo>
                  <a:lnTo>
                    <a:pt x="15093088" y="9189207"/>
                  </a:lnTo>
                  <a:lnTo>
                    <a:pt x="15092842" y="9185162"/>
                  </a:lnTo>
                  <a:lnTo>
                    <a:pt x="15090268" y="9182882"/>
                  </a:lnTo>
                  <a:lnTo>
                    <a:pt x="15087171" y="9179985"/>
                  </a:lnTo>
                  <a:lnTo>
                    <a:pt x="15084598" y="9177706"/>
                  </a:lnTo>
                  <a:close/>
                </a:path>
                <a:path w="18513425" h="10742930">
                  <a:moveTo>
                    <a:pt x="15019220" y="9119483"/>
                  </a:moveTo>
                  <a:lnTo>
                    <a:pt x="15015174" y="9119727"/>
                  </a:lnTo>
                  <a:lnTo>
                    <a:pt x="15010615" y="9124874"/>
                  </a:lnTo>
                  <a:lnTo>
                    <a:pt x="15010862" y="9128919"/>
                  </a:lnTo>
                  <a:lnTo>
                    <a:pt x="15013436" y="9131199"/>
                  </a:lnTo>
                  <a:lnTo>
                    <a:pt x="15016532" y="9134095"/>
                  </a:lnTo>
                  <a:lnTo>
                    <a:pt x="15018532" y="9134948"/>
                  </a:lnTo>
                  <a:lnTo>
                    <a:pt x="15018390" y="9135281"/>
                  </a:lnTo>
                  <a:lnTo>
                    <a:pt x="15020722" y="9136276"/>
                  </a:lnTo>
                  <a:lnTo>
                    <a:pt x="15023765" y="9135605"/>
                  </a:lnTo>
                  <a:lnTo>
                    <a:pt x="15025427" y="9133556"/>
                  </a:lnTo>
                  <a:lnTo>
                    <a:pt x="15027707" y="9130983"/>
                  </a:lnTo>
                  <a:lnTo>
                    <a:pt x="15027463" y="9126940"/>
                  </a:lnTo>
                  <a:lnTo>
                    <a:pt x="15024889" y="9124660"/>
                  </a:lnTo>
                  <a:lnTo>
                    <a:pt x="15021792" y="9121762"/>
                  </a:lnTo>
                  <a:lnTo>
                    <a:pt x="15019220" y="9119483"/>
                  </a:lnTo>
                  <a:close/>
                </a:path>
                <a:path w="18513425" h="10742930">
                  <a:moveTo>
                    <a:pt x="14954456" y="9060735"/>
                  </a:moveTo>
                  <a:lnTo>
                    <a:pt x="14950414" y="9060981"/>
                  </a:lnTo>
                  <a:lnTo>
                    <a:pt x="14945854" y="9066127"/>
                  </a:lnTo>
                  <a:lnTo>
                    <a:pt x="14946098" y="9070170"/>
                  </a:lnTo>
                  <a:lnTo>
                    <a:pt x="14948672" y="9072450"/>
                  </a:lnTo>
                  <a:lnTo>
                    <a:pt x="14951769" y="9075347"/>
                  </a:lnTo>
                  <a:lnTo>
                    <a:pt x="14953769" y="9076200"/>
                  </a:lnTo>
                  <a:lnTo>
                    <a:pt x="14953626" y="9076533"/>
                  </a:lnTo>
                  <a:lnTo>
                    <a:pt x="14955960" y="9077528"/>
                  </a:lnTo>
                  <a:lnTo>
                    <a:pt x="14959004" y="9076858"/>
                  </a:lnTo>
                  <a:lnTo>
                    <a:pt x="14960667" y="9074808"/>
                  </a:lnTo>
                  <a:lnTo>
                    <a:pt x="14962946" y="9072235"/>
                  </a:lnTo>
                  <a:lnTo>
                    <a:pt x="14962702" y="9068192"/>
                  </a:lnTo>
                  <a:lnTo>
                    <a:pt x="14960128" y="9065912"/>
                  </a:lnTo>
                  <a:lnTo>
                    <a:pt x="14957030" y="9063015"/>
                  </a:lnTo>
                  <a:lnTo>
                    <a:pt x="14954456" y="9060735"/>
                  </a:lnTo>
                  <a:close/>
                </a:path>
                <a:path w="18513425" h="10742930">
                  <a:moveTo>
                    <a:pt x="14890789" y="9001273"/>
                  </a:moveTo>
                  <a:lnTo>
                    <a:pt x="14886744" y="9001517"/>
                  </a:lnTo>
                  <a:lnTo>
                    <a:pt x="14884465" y="9004090"/>
                  </a:lnTo>
                  <a:lnTo>
                    <a:pt x="14881852" y="9006521"/>
                  </a:lnTo>
                  <a:lnTo>
                    <a:pt x="14882096" y="9010564"/>
                  </a:lnTo>
                  <a:lnTo>
                    <a:pt x="14884669" y="9012844"/>
                  </a:lnTo>
                  <a:lnTo>
                    <a:pt x="14887768" y="9015742"/>
                  </a:lnTo>
                  <a:lnTo>
                    <a:pt x="14888293" y="9016360"/>
                  </a:lnTo>
                  <a:lnTo>
                    <a:pt x="14891959" y="9017924"/>
                  </a:lnTo>
                  <a:lnTo>
                    <a:pt x="14894527" y="9017443"/>
                  </a:lnTo>
                  <a:lnTo>
                    <a:pt x="14896522" y="9015537"/>
                  </a:lnTo>
                  <a:lnTo>
                    <a:pt x="14899135" y="9013106"/>
                  </a:lnTo>
                  <a:lnTo>
                    <a:pt x="14898891" y="9009062"/>
                  </a:lnTo>
                  <a:lnTo>
                    <a:pt x="14896317" y="9006782"/>
                  </a:lnTo>
                  <a:lnTo>
                    <a:pt x="14893220" y="9003885"/>
                  </a:lnTo>
                  <a:lnTo>
                    <a:pt x="14890789" y="9001273"/>
                  </a:lnTo>
                  <a:close/>
                </a:path>
                <a:path w="18513425" h="10742930">
                  <a:moveTo>
                    <a:pt x="14826644" y="8942000"/>
                  </a:moveTo>
                  <a:lnTo>
                    <a:pt x="14822741" y="8941912"/>
                  </a:lnTo>
                  <a:lnTo>
                    <a:pt x="14818182" y="8947058"/>
                  </a:lnTo>
                  <a:lnTo>
                    <a:pt x="14818095" y="8950960"/>
                  </a:lnTo>
                  <a:lnTo>
                    <a:pt x="14820669" y="8953240"/>
                  </a:lnTo>
                  <a:lnTo>
                    <a:pt x="14823766" y="8956136"/>
                  </a:lnTo>
                  <a:lnTo>
                    <a:pt x="14824291" y="8956754"/>
                  </a:lnTo>
                  <a:lnTo>
                    <a:pt x="14827957" y="8958318"/>
                  </a:lnTo>
                  <a:lnTo>
                    <a:pt x="14830525" y="8957837"/>
                  </a:lnTo>
                  <a:lnTo>
                    <a:pt x="14832520" y="8955931"/>
                  </a:lnTo>
                  <a:lnTo>
                    <a:pt x="14835132" y="8953499"/>
                  </a:lnTo>
                  <a:lnTo>
                    <a:pt x="14834888" y="8949456"/>
                  </a:lnTo>
                  <a:lnTo>
                    <a:pt x="14832315" y="8947177"/>
                  </a:lnTo>
                  <a:lnTo>
                    <a:pt x="14829218" y="8944280"/>
                  </a:lnTo>
                  <a:lnTo>
                    <a:pt x="14826644" y="8942000"/>
                  </a:lnTo>
                  <a:close/>
                </a:path>
                <a:path w="18513425" h="10742930">
                  <a:moveTo>
                    <a:pt x="14763260" y="8881870"/>
                  </a:moveTo>
                  <a:lnTo>
                    <a:pt x="14759360" y="8881782"/>
                  </a:lnTo>
                  <a:lnTo>
                    <a:pt x="14754800" y="8886929"/>
                  </a:lnTo>
                  <a:lnTo>
                    <a:pt x="14754711" y="8890830"/>
                  </a:lnTo>
                  <a:lnTo>
                    <a:pt x="14757285" y="8893109"/>
                  </a:lnTo>
                  <a:lnTo>
                    <a:pt x="14760382" y="8896007"/>
                  </a:lnTo>
                  <a:lnTo>
                    <a:pt x="14760905" y="8896624"/>
                  </a:lnTo>
                  <a:lnTo>
                    <a:pt x="14764572" y="8898188"/>
                  </a:lnTo>
                  <a:lnTo>
                    <a:pt x="14767141" y="8897708"/>
                  </a:lnTo>
                  <a:lnTo>
                    <a:pt x="14769137" y="8895802"/>
                  </a:lnTo>
                  <a:lnTo>
                    <a:pt x="14771416" y="8893228"/>
                  </a:lnTo>
                  <a:lnTo>
                    <a:pt x="14771503" y="8889326"/>
                  </a:lnTo>
                  <a:lnTo>
                    <a:pt x="14768931" y="8887047"/>
                  </a:lnTo>
                  <a:lnTo>
                    <a:pt x="14765834" y="8884150"/>
                  </a:lnTo>
                  <a:lnTo>
                    <a:pt x="14763260" y="8881870"/>
                  </a:lnTo>
                  <a:close/>
                </a:path>
                <a:path w="18513425" h="10742930">
                  <a:moveTo>
                    <a:pt x="14700493" y="8821216"/>
                  </a:moveTo>
                  <a:lnTo>
                    <a:pt x="14696593" y="8821128"/>
                  </a:lnTo>
                  <a:lnTo>
                    <a:pt x="14692033" y="8826275"/>
                  </a:lnTo>
                  <a:lnTo>
                    <a:pt x="14691944" y="8830176"/>
                  </a:lnTo>
                  <a:lnTo>
                    <a:pt x="14694518" y="8832455"/>
                  </a:lnTo>
                  <a:lnTo>
                    <a:pt x="14697615" y="8835352"/>
                  </a:lnTo>
                  <a:lnTo>
                    <a:pt x="14698140" y="8835970"/>
                  </a:lnTo>
                  <a:lnTo>
                    <a:pt x="14701805" y="8837534"/>
                  </a:lnTo>
                  <a:lnTo>
                    <a:pt x="14704375" y="8837054"/>
                  </a:lnTo>
                  <a:lnTo>
                    <a:pt x="14706370" y="8835147"/>
                  </a:lnTo>
                  <a:lnTo>
                    <a:pt x="14708650" y="8832574"/>
                  </a:lnTo>
                  <a:lnTo>
                    <a:pt x="14708737" y="8828672"/>
                  </a:lnTo>
                  <a:lnTo>
                    <a:pt x="14706164" y="8826393"/>
                  </a:lnTo>
                  <a:lnTo>
                    <a:pt x="14703067" y="8823495"/>
                  </a:lnTo>
                  <a:lnTo>
                    <a:pt x="14700493" y="8821216"/>
                  </a:lnTo>
                  <a:close/>
                </a:path>
                <a:path w="18513425" h="10742930">
                  <a:moveTo>
                    <a:pt x="14637869" y="8760229"/>
                  </a:moveTo>
                  <a:lnTo>
                    <a:pt x="14633968" y="8760140"/>
                  </a:lnTo>
                  <a:lnTo>
                    <a:pt x="14629409" y="8765287"/>
                  </a:lnTo>
                  <a:lnTo>
                    <a:pt x="14629319" y="8769188"/>
                  </a:lnTo>
                  <a:lnTo>
                    <a:pt x="14631893" y="8771468"/>
                  </a:lnTo>
                  <a:lnTo>
                    <a:pt x="14634990" y="8774365"/>
                  </a:lnTo>
                  <a:lnTo>
                    <a:pt x="14635515" y="8774983"/>
                  </a:lnTo>
                  <a:lnTo>
                    <a:pt x="14639180" y="8776546"/>
                  </a:lnTo>
                  <a:lnTo>
                    <a:pt x="14641751" y="8776067"/>
                  </a:lnTo>
                  <a:lnTo>
                    <a:pt x="14643745" y="8774160"/>
                  </a:lnTo>
                  <a:lnTo>
                    <a:pt x="14646025" y="8771586"/>
                  </a:lnTo>
                  <a:lnTo>
                    <a:pt x="14646112" y="8767685"/>
                  </a:lnTo>
                  <a:lnTo>
                    <a:pt x="14643539" y="8765405"/>
                  </a:lnTo>
                  <a:lnTo>
                    <a:pt x="14640442" y="8762508"/>
                  </a:lnTo>
                  <a:lnTo>
                    <a:pt x="14637869" y="8760229"/>
                  </a:lnTo>
                  <a:close/>
                </a:path>
                <a:path w="18513425" h="10742930">
                  <a:moveTo>
                    <a:pt x="14576054" y="8699192"/>
                  </a:moveTo>
                  <a:lnTo>
                    <a:pt x="14572150" y="8699103"/>
                  </a:lnTo>
                  <a:lnTo>
                    <a:pt x="14569538" y="8701535"/>
                  </a:lnTo>
                  <a:lnTo>
                    <a:pt x="14567401" y="8703774"/>
                  </a:lnTo>
                  <a:lnTo>
                    <a:pt x="14567314" y="8707676"/>
                  </a:lnTo>
                  <a:lnTo>
                    <a:pt x="14569744" y="8710289"/>
                  </a:lnTo>
                  <a:lnTo>
                    <a:pt x="14572841" y="8713186"/>
                  </a:lnTo>
                  <a:lnTo>
                    <a:pt x="14573366" y="8713804"/>
                  </a:lnTo>
                  <a:lnTo>
                    <a:pt x="14577032" y="8715367"/>
                  </a:lnTo>
                  <a:lnTo>
                    <a:pt x="14579600" y="8714887"/>
                  </a:lnTo>
                  <a:lnTo>
                    <a:pt x="14581595" y="8712980"/>
                  </a:lnTo>
                  <a:lnTo>
                    <a:pt x="14583732" y="8710741"/>
                  </a:lnTo>
                  <a:lnTo>
                    <a:pt x="14583822" y="8706839"/>
                  </a:lnTo>
                  <a:lnTo>
                    <a:pt x="14581390" y="8704226"/>
                  </a:lnTo>
                  <a:lnTo>
                    <a:pt x="14578293" y="8701330"/>
                  </a:lnTo>
                  <a:lnTo>
                    <a:pt x="14576054" y="8699192"/>
                  </a:lnTo>
                  <a:close/>
                </a:path>
                <a:path w="18513425" h="10742930">
                  <a:moveTo>
                    <a:pt x="14514522" y="8637489"/>
                  </a:moveTo>
                  <a:lnTo>
                    <a:pt x="14510620" y="8637400"/>
                  </a:lnTo>
                  <a:lnTo>
                    <a:pt x="14508007" y="8639831"/>
                  </a:lnTo>
                  <a:lnTo>
                    <a:pt x="14505536" y="8641929"/>
                  </a:lnTo>
                  <a:lnTo>
                    <a:pt x="14505449" y="8645831"/>
                  </a:lnTo>
                  <a:lnTo>
                    <a:pt x="14507880" y="8648444"/>
                  </a:lnTo>
                  <a:lnTo>
                    <a:pt x="14510977" y="8651341"/>
                  </a:lnTo>
                  <a:lnTo>
                    <a:pt x="14511502" y="8651959"/>
                  </a:lnTo>
                  <a:lnTo>
                    <a:pt x="14512835" y="8652527"/>
                  </a:lnTo>
                  <a:lnTo>
                    <a:pt x="14512693" y="8652861"/>
                  </a:lnTo>
                  <a:lnTo>
                    <a:pt x="14515026" y="8653856"/>
                  </a:lnTo>
                  <a:lnTo>
                    <a:pt x="14517593" y="8653375"/>
                  </a:lnTo>
                  <a:lnTo>
                    <a:pt x="14519588" y="8651469"/>
                  </a:lnTo>
                  <a:lnTo>
                    <a:pt x="14522059" y="8649371"/>
                  </a:lnTo>
                  <a:lnTo>
                    <a:pt x="14522149" y="8645470"/>
                  </a:lnTo>
                  <a:lnTo>
                    <a:pt x="14519718" y="8642857"/>
                  </a:lnTo>
                  <a:lnTo>
                    <a:pt x="14516621" y="8639960"/>
                  </a:lnTo>
                  <a:lnTo>
                    <a:pt x="14514522" y="8637489"/>
                  </a:lnTo>
                  <a:close/>
                </a:path>
                <a:path w="18513425" h="10742930">
                  <a:moveTo>
                    <a:pt x="14452941" y="8574977"/>
                  </a:moveTo>
                  <a:lnTo>
                    <a:pt x="14449040" y="8574889"/>
                  </a:lnTo>
                  <a:lnTo>
                    <a:pt x="14446428" y="8577320"/>
                  </a:lnTo>
                  <a:lnTo>
                    <a:pt x="14443957" y="8579418"/>
                  </a:lnTo>
                  <a:lnTo>
                    <a:pt x="14451589" y="8590158"/>
                  </a:lnTo>
                  <a:lnTo>
                    <a:pt x="14451112" y="8590348"/>
                  </a:lnTo>
                  <a:lnTo>
                    <a:pt x="14453446" y="8591344"/>
                  </a:lnTo>
                  <a:lnTo>
                    <a:pt x="14456014" y="8590864"/>
                  </a:lnTo>
                  <a:lnTo>
                    <a:pt x="14458009" y="8588957"/>
                  </a:lnTo>
                  <a:lnTo>
                    <a:pt x="14460479" y="8586859"/>
                  </a:lnTo>
                  <a:lnTo>
                    <a:pt x="14460569" y="8582958"/>
                  </a:lnTo>
                  <a:lnTo>
                    <a:pt x="14458138" y="8580345"/>
                  </a:lnTo>
                  <a:lnTo>
                    <a:pt x="14455038" y="8577447"/>
                  </a:lnTo>
                  <a:lnTo>
                    <a:pt x="14452941" y="8574977"/>
                  </a:lnTo>
                  <a:close/>
                </a:path>
                <a:path w="18513425" h="10742930">
                  <a:moveTo>
                    <a:pt x="14392171" y="8512416"/>
                  </a:moveTo>
                  <a:lnTo>
                    <a:pt x="14388267" y="8512327"/>
                  </a:lnTo>
                  <a:lnTo>
                    <a:pt x="14383042" y="8517190"/>
                  </a:lnTo>
                  <a:lnTo>
                    <a:pt x="14382954" y="8521092"/>
                  </a:lnTo>
                  <a:lnTo>
                    <a:pt x="14385386" y="8523704"/>
                  </a:lnTo>
                  <a:lnTo>
                    <a:pt x="14388483" y="8526601"/>
                  </a:lnTo>
                  <a:lnTo>
                    <a:pt x="14389342" y="8527362"/>
                  </a:lnTo>
                  <a:lnTo>
                    <a:pt x="14390674" y="8527931"/>
                  </a:lnTo>
                  <a:lnTo>
                    <a:pt x="14390532" y="8528263"/>
                  </a:lnTo>
                  <a:lnTo>
                    <a:pt x="14392865" y="8529258"/>
                  </a:lnTo>
                  <a:lnTo>
                    <a:pt x="14395435" y="8528779"/>
                  </a:lnTo>
                  <a:lnTo>
                    <a:pt x="14397430" y="8526872"/>
                  </a:lnTo>
                  <a:lnTo>
                    <a:pt x="14400042" y="8524441"/>
                  </a:lnTo>
                  <a:lnTo>
                    <a:pt x="14400130" y="8520539"/>
                  </a:lnTo>
                  <a:lnTo>
                    <a:pt x="14397699" y="8517926"/>
                  </a:lnTo>
                  <a:lnTo>
                    <a:pt x="14394603" y="8515030"/>
                  </a:lnTo>
                  <a:lnTo>
                    <a:pt x="14392171" y="8512416"/>
                  </a:lnTo>
                  <a:close/>
                </a:path>
                <a:path w="18513425" h="10742930">
                  <a:moveTo>
                    <a:pt x="14331207" y="8449380"/>
                  </a:moveTo>
                  <a:lnTo>
                    <a:pt x="14327306" y="8449292"/>
                  </a:lnTo>
                  <a:lnTo>
                    <a:pt x="14322080" y="8454153"/>
                  </a:lnTo>
                  <a:lnTo>
                    <a:pt x="14321994" y="8458056"/>
                  </a:lnTo>
                  <a:lnTo>
                    <a:pt x="14324423" y="8460668"/>
                  </a:lnTo>
                  <a:lnTo>
                    <a:pt x="14327520" y="8463565"/>
                  </a:lnTo>
                  <a:lnTo>
                    <a:pt x="14328045" y="8464183"/>
                  </a:lnTo>
                  <a:lnTo>
                    <a:pt x="14329712" y="8464894"/>
                  </a:lnTo>
                  <a:lnTo>
                    <a:pt x="14329570" y="8465227"/>
                  </a:lnTo>
                  <a:lnTo>
                    <a:pt x="14331903" y="8466222"/>
                  </a:lnTo>
                  <a:lnTo>
                    <a:pt x="14334329" y="8466076"/>
                  </a:lnTo>
                  <a:lnTo>
                    <a:pt x="14336323" y="8464169"/>
                  </a:lnTo>
                  <a:lnTo>
                    <a:pt x="14338936" y="8461738"/>
                  </a:lnTo>
                  <a:lnTo>
                    <a:pt x="14339026" y="8457836"/>
                  </a:lnTo>
                  <a:lnTo>
                    <a:pt x="14331207" y="8449380"/>
                  </a:lnTo>
                  <a:close/>
                </a:path>
                <a:path w="18513425" h="10742930">
                  <a:moveTo>
                    <a:pt x="14271339" y="8385629"/>
                  </a:moveTo>
                  <a:lnTo>
                    <a:pt x="14267435" y="8385539"/>
                  </a:lnTo>
                  <a:lnTo>
                    <a:pt x="14262210" y="8390401"/>
                  </a:lnTo>
                  <a:lnTo>
                    <a:pt x="14262122" y="8394303"/>
                  </a:lnTo>
                  <a:lnTo>
                    <a:pt x="14264554" y="8396916"/>
                  </a:lnTo>
                  <a:lnTo>
                    <a:pt x="14267509" y="8400147"/>
                  </a:lnTo>
                  <a:lnTo>
                    <a:pt x="14268032" y="8400764"/>
                  </a:lnTo>
                  <a:lnTo>
                    <a:pt x="14272032" y="8402470"/>
                  </a:lnTo>
                  <a:lnTo>
                    <a:pt x="14274603" y="8401991"/>
                  </a:lnTo>
                  <a:lnTo>
                    <a:pt x="14276455" y="8400417"/>
                  </a:lnTo>
                  <a:lnTo>
                    <a:pt x="14279068" y="8397986"/>
                  </a:lnTo>
                  <a:lnTo>
                    <a:pt x="14279156" y="8394084"/>
                  </a:lnTo>
                  <a:lnTo>
                    <a:pt x="14276725" y="8391471"/>
                  </a:lnTo>
                  <a:lnTo>
                    <a:pt x="14273769" y="8388241"/>
                  </a:lnTo>
                  <a:lnTo>
                    <a:pt x="14271339" y="8385629"/>
                  </a:lnTo>
                  <a:close/>
                </a:path>
                <a:path w="18513425" h="10742930">
                  <a:moveTo>
                    <a:pt x="14211660" y="8322352"/>
                  </a:moveTo>
                  <a:lnTo>
                    <a:pt x="14207758" y="8322263"/>
                  </a:lnTo>
                  <a:lnTo>
                    <a:pt x="14202533" y="8327125"/>
                  </a:lnTo>
                  <a:lnTo>
                    <a:pt x="14202445" y="8331028"/>
                  </a:lnTo>
                  <a:lnTo>
                    <a:pt x="14204875" y="8333639"/>
                  </a:lnTo>
                  <a:lnTo>
                    <a:pt x="14208023" y="8337346"/>
                  </a:lnTo>
                  <a:lnTo>
                    <a:pt x="14212353" y="8339194"/>
                  </a:lnTo>
                  <a:lnTo>
                    <a:pt x="14214924" y="8338714"/>
                  </a:lnTo>
                  <a:lnTo>
                    <a:pt x="14216777" y="8337141"/>
                  </a:lnTo>
                  <a:lnTo>
                    <a:pt x="14219390" y="8334710"/>
                  </a:lnTo>
                  <a:lnTo>
                    <a:pt x="14219477" y="8330807"/>
                  </a:lnTo>
                  <a:lnTo>
                    <a:pt x="14217046" y="8328195"/>
                  </a:lnTo>
                  <a:lnTo>
                    <a:pt x="14214091" y="8324964"/>
                  </a:lnTo>
                  <a:lnTo>
                    <a:pt x="14211660" y="8322352"/>
                  </a:lnTo>
                  <a:close/>
                </a:path>
                <a:path w="18513425" h="10742930">
                  <a:moveTo>
                    <a:pt x="14152408" y="8258075"/>
                  </a:moveTo>
                  <a:lnTo>
                    <a:pt x="14148507" y="8257987"/>
                  </a:lnTo>
                  <a:lnTo>
                    <a:pt x="14143281" y="8262849"/>
                  </a:lnTo>
                  <a:lnTo>
                    <a:pt x="14143191" y="8266750"/>
                  </a:lnTo>
                  <a:lnTo>
                    <a:pt x="14145623" y="8269363"/>
                  </a:lnTo>
                  <a:lnTo>
                    <a:pt x="14148246" y="8272452"/>
                  </a:lnTo>
                  <a:lnTo>
                    <a:pt x="14148628" y="8273403"/>
                  </a:lnTo>
                  <a:lnTo>
                    <a:pt x="14150295" y="8274114"/>
                  </a:lnTo>
                  <a:lnTo>
                    <a:pt x="14150437" y="8273780"/>
                  </a:lnTo>
                  <a:lnTo>
                    <a:pt x="14152770" y="8274775"/>
                  </a:lnTo>
                  <a:lnTo>
                    <a:pt x="14155338" y="8274295"/>
                  </a:lnTo>
                  <a:lnTo>
                    <a:pt x="14157191" y="8272722"/>
                  </a:lnTo>
                  <a:lnTo>
                    <a:pt x="14159804" y="8270291"/>
                  </a:lnTo>
                  <a:lnTo>
                    <a:pt x="14159893" y="8266389"/>
                  </a:lnTo>
                  <a:lnTo>
                    <a:pt x="14157463" y="8263777"/>
                  </a:lnTo>
                  <a:lnTo>
                    <a:pt x="14154840" y="8260689"/>
                  </a:lnTo>
                  <a:lnTo>
                    <a:pt x="14152408" y="8258075"/>
                  </a:lnTo>
                  <a:close/>
                </a:path>
                <a:path w="18513425" h="10742930">
                  <a:moveTo>
                    <a:pt x="14093155" y="8193799"/>
                  </a:moveTo>
                  <a:lnTo>
                    <a:pt x="14089254" y="8193710"/>
                  </a:lnTo>
                  <a:lnTo>
                    <a:pt x="14086642" y="8196142"/>
                  </a:lnTo>
                  <a:lnTo>
                    <a:pt x="14084363" y="8198715"/>
                  </a:lnTo>
                  <a:lnTo>
                    <a:pt x="14083941" y="8202474"/>
                  </a:lnTo>
                  <a:lnTo>
                    <a:pt x="14086373" y="8205087"/>
                  </a:lnTo>
                  <a:lnTo>
                    <a:pt x="14088993" y="8208175"/>
                  </a:lnTo>
                  <a:lnTo>
                    <a:pt x="14089375" y="8209126"/>
                  </a:lnTo>
                  <a:lnTo>
                    <a:pt x="14091042" y="8209837"/>
                  </a:lnTo>
                  <a:lnTo>
                    <a:pt x="14091185" y="8209503"/>
                  </a:lnTo>
                  <a:lnTo>
                    <a:pt x="14093518" y="8210499"/>
                  </a:lnTo>
                  <a:lnTo>
                    <a:pt x="14096086" y="8210019"/>
                  </a:lnTo>
                  <a:lnTo>
                    <a:pt x="14097939" y="8208446"/>
                  </a:lnTo>
                  <a:lnTo>
                    <a:pt x="14100551" y="8206014"/>
                  </a:lnTo>
                  <a:lnTo>
                    <a:pt x="14100642" y="8202113"/>
                  </a:lnTo>
                  <a:lnTo>
                    <a:pt x="14098210" y="8199500"/>
                  </a:lnTo>
                  <a:lnTo>
                    <a:pt x="14095587" y="8196411"/>
                  </a:lnTo>
                  <a:lnTo>
                    <a:pt x="14093155" y="8193799"/>
                  </a:lnTo>
                  <a:close/>
                </a:path>
                <a:path w="18513425" h="10742930">
                  <a:moveTo>
                    <a:pt x="14034237" y="8129664"/>
                  </a:moveTo>
                  <a:lnTo>
                    <a:pt x="14030478" y="8129243"/>
                  </a:lnTo>
                  <a:lnTo>
                    <a:pt x="14025252" y="8134105"/>
                  </a:lnTo>
                  <a:lnTo>
                    <a:pt x="14024832" y="8137865"/>
                  </a:lnTo>
                  <a:lnTo>
                    <a:pt x="14027262" y="8140477"/>
                  </a:lnTo>
                  <a:lnTo>
                    <a:pt x="14029884" y="8143565"/>
                  </a:lnTo>
                  <a:lnTo>
                    <a:pt x="14030266" y="8144516"/>
                  </a:lnTo>
                  <a:lnTo>
                    <a:pt x="14034265" y="8146222"/>
                  </a:lnTo>
                  <a:lnTo>
                    <a:pt x="14036835" y="8145743"/>
                  </a:lnTo>
                  <a:lnTo>
                    <a:pt x="14038689" y="8144170"/>
                  </a:lnTo>
                  <a:lnTo>
                    <a:pt x="14041302" y="8141739"/>
                  </a:lnTo>
                  <a:lnTo>
                    <a:pt x="14041722" y="8137979"/>
                  </a:lnTo>
                  <a:lnTo>
                    <a:pt x="14039292" y="8135366"/>
                  </a:lnTo>
                  <a:lnTo>
                    <a:pt x="14036668" y="8132277"/>
                  </a:lnTo>
                  <a:lnTo>
                    <a:pt x="14034237" y="8129664"/>
                  </a:lnTo>
                  <a:close/>
                </a:path>
                <a:path w="18513425" h="10742930">
                  <a:moveTo>
                    <a:pt x="13975603" y="8064864"/>
                  </a:moveTo>
                  <a:lnTo>
                    <a:pt x="13971844" y="8064442"/>
                  </a:lnTo>
                  <a:lnTo>
                    <a:pt x="13966618" y="8069304"/>
                  </a:lnTo>
                  <a:lnTo>
                    <a:pt x="13966197" y="8073064"/>
                  </a:lnTo>
                  <a:lnTo>
                    <a:pt x="13968628" y="8075677"/>
                  </a:lnTo>
                  <a:lnTo>
                    <a:pt x="13971250" y="8078765"/>
                  </a:lnTo>
                  <a:lnTo>
                    <a:pt x="13971632" y="8079716"/>
                  </a:lnTo>
                  <a:lnTo>
                    <a:pt x="13975632" y="8081422"/>
                  </a:lnTo>
                  <a:lnTo>
                    <a:pt x="13978202" y="8080943"/>
                  </a:lnTo>
                  <a:lnTo>
                    <a:pt x="13980054" y="8079369"/>
                  </a:lnTo>
                  <a:lnTo>
                    <a:pt x="13982667" y="8076938"/>
                  </a:lnTo>
                  <a:lnTo>
                    <a:pt x="13983089" y="8073178"/>
                  </a:lnTo>
                  <a:lnTo>
                    <a:pt x="13980657" y="8070564"/>
                  </a:lnTo>
                  <a:lnTo>
                    <a:pt x="13978034" y="8067477"/>
                  </a:lnTo>
                  <a:lnTo>
                    <a:pt x="13975603" y="8064864"/>
                  </a:lnTo>
                  <a:close/>
                </a:path>
                <a:path w="18513425" h="10742930">
                  <a:moveTo>
                    <a:pt x="13917444" y="7999872"/>
                  </a:moveTo>
                  <a:lnTo>
                    <a:pt x="13913686" y="7999450"/>
                  </a:lnTo>
                  <a:lnTo>
                    <a:pt x="13908460" y="8004312"/>
                  </a:lnTo>
                  <a:lnTo>
                    <a:pt x="13908038" y="8008072"/>
                  </a:lnTo>
                  <a:lnTo>
                    <a:pt x="13910470" y="8010685"/>
                  </a:lnTo>
                  <a:lnTo>
                    <a:pt x="13913092" y="8013773"/>
                  </a:lnTo>
                  <a:lnTo>
                    <a:pt x="13913473" y="8014724"/>
                  </a:lnTo>
                  <a:lnTo>
                    <a:pt x="13917473" y="8016430"/>
                  </a:lnTo>
                  <a:lnTo>
                    <a:pt x="13920041" y="8015949"/>
                  </a:lnTo>
                  <a:lnTo>
                    <a:pt x="13921894" y="8014376"/>
                  </a:lnTo>
                  <a:lnTo>
                    <a:pt x="13924506" y="8011945"/>
                  </a:lnTo>
                  <a:lnTo>
                    <a:pt x="13924930" y="8008186"/>
                  </a:lnTo>
                  <a:lnTo>
                    <a:pt x="13922498" y="8005573"/>
                  </a:lnTo>
                  <a:lnTo>
                    <a:pt x="13919876" y="8002484"/>
                  </a:lnTo>
                  <a:lnTo>
                    <a:pt x="13917444" y="7999872"/>
                  </a:lnTo>
                  <a:close/>
                </a:path>
                <a:path w="18513425" h="10742930">
                  <a:moveTo>
                    <a:pt x="13859428" y="7934547"/>
                  </a:moveTo>
                  <a:lnTo>
                    <a:pt x="13855669" y="7934125"/>
                  </a:lnTo>
                  <a:lnTo>
                    <a:pt x="13850444" y="7938987"/>
                  </a:lnTo>
                  <a:lnTo>
                    <a:pt x="13850022" y="7942747"/>
                  </a:lnTo>
                  <a:lnTo>
                    <a:pt x="13852454" y="7945360"/>
                  </a:lnTo>
                  <a:lnTo>
                    <a:pt x="13855074" y="7948448"/>
                  </a:lnTo>
                  <a:lnTo>
                    <a:pt x="13855457" y="7949399"/>
                  </a:lnTo>
                  <a:lnTo>
                    <a:pt x="13859457" y="7951105"/>
                  </a:lnTo>
                  <a:lnTo>
                    <a:pt x="13862025" y="7950624"/>
                  </a:lnTo>
                  <a:lnTo>
                    <a:pt x="13863878" y="7949051"/>
                  </a:lnTo>
                  <a:lnTo>
                    <a:pt x="13866490" y="7946620"/>
                  </a:lnTo>
                  <a:lnTo>
                    <a:pt x="13866914" y="7942861"/>
                  </a:lnTo>
                  <a:lnTo>
                    <a:pt x="13864482" y="7940248"/>
                  </a:lnTo>
                  <a:lnTo>
                    <a:pt x="13861860" y="7937159"/>
                  </a:lnTo>
                  <a:lnTo>
                    <a:pt x="13859428" y="7934547"/>
                  </a:lnTo>
                  <a:close/>
                </a:path>
                <a:path w="18513425" h="10742930">
                  <a:moveTo>
                    <a:pt x="13801888" y="7869030"/>
                  </a:moveTo>
                  <a:lnTo>
                    <a:pt x="13798129" y="7868609"/>
                  </a:lnTo>
                  <a:lnTo>
                    <a:pt x="13792903" y="7873471"/>
                  </a:lnTo>
                  <a:lnTo>
                    <a:pt x="13792480" y="7877231"/>
                  </a:lnTo>
                  <a:lnTo>
                    <a:pt x="13794911" y="7879843"/>
                  </a:lnTo>
                  <a:lnTo>
                    <a:pt x="13797535" y="7882932"/>
                  </a:lnTo>
                  <a:lnTo>
                    <a:pt x="13797916" y="7883882"/>
                  </a:lnTo>
                  <a:lnTo>
                    <a:pt x="13801917" y="7885589"/>
                  </a:lnTo>
                  <a:lnTo>
                    <a:pt x="13804484" y="7885109"/>
                  </a:lnTo>
                  <a:lnTo>
                    <a:pt x="13806338" y="7883535"/>
                  </a:lnTo>
                  <a:lnTo>
                    <a:pt x="13808949" y="7881104"/>
                  </a:lnTo>
                  <a:lnTo>
                    <a:pt x="13809371" y="7877344"/>
                  </a:lnTo>
                  <a:lnTo>
                    <a:pt x="13806941" y="7874732"/>
                  </a:lnTo>
                  <a:lnTo>
                    <a:pt x="13804319" y="7871643"/>
                  </a:lnTo>
                  <a:lnTo>
                    <a:pt x="13801888" y="7869030"/>
                  </a:lnTo>
                  <a:close/>
                </a:path>
                <a:path w="18513425" h="10742930">
                  <a:moveTo>
                    <a:pt x="13744156" y="7803039"/>
                  </a:moveTo>
                  <a:lnTo>
                    <a:pt x="13740395" y="7802617"/>
                  </a:lnTo>
                  <a:lnTo>
                    <a:pt x="13735169" y="7807479"/>
                  </a:lnTo>
                  <a:lnTo>
                    <a:pt x="13734748" y="7811239"/>
                  </a:lnTo>
                  <a:lnTo>
                    <a:pt x="13737179" y="7813851"/>
                  </a:lnTo>
                  <a:lnTo>
                    <a:pt x="13739802" y="7816940"/>
                  </a:lnTo>
                  <a:lnTo>
                    <a:pt x="13740184" y="7817891"/>
                  </a:lnTo>
                  <a:lnTo>
                    <a:pt x="13744183" y="7819596"/>
                  </a:lnTo>
                  <a:lnTo>
                    <a:pt x="13746753" y="7819117"/>
                  </a:lnTo>
                  <a:lnTo>
                    <a:pt x="13748606" y="7817544"/>
                  </a:lnTo>
                  <a:lnTo>
                    <a:pt x="13751218" y="7815112"/>
                  </a:lnTo>
                  <a:lnTo>
                    <a:pt x="13751640" y="7811352"/>
                  </a:lnTo>
                  <a:lnTo>
                    <a:pt x="13749209" y="7808740"/>
                  </a:lnTo>
                  <a:lnTo>
                    <a:pt x="13746587" y="7805652"/>
                  </a:lnTo>
                  <a:lnTo>
                    <a:pt x="13744156" y="7803039"/>
                  </a:lnTo>
                  <a:close/>
                </a:path>
                <a:path w="18513425" h="10742930">
                  <a:moveTo>
                    <a:pt x="13686757" y="7737189"/>
                  </a:moveTo>
                  <a:lnTo>
                    <a:pt x="13682997" y="7736767"/>
                  </a:lnTo>
                  <a:lnTo>
                    <a:pt x="13677771" y="7741629"/>
                  </a:lnTo>
                  <a:lnTo>
                    <a:pt x="13677350" y="7745389"/>
                  </a:lnTo>
                  <a:lnTo>
                    <a:pt x="13679781" y="7748002"/>
                  </a:lnTo>
                  <a:lnTo>
                    <a:pt x="13682402" y="7751090"/>
                  </a:lnTo>
                  <a:lnTo>
                    <a:pt x="13682785" y="7752041"/>
                  </a:lnTo>
                  <a:lnTo>
                    <a:pt x="13686784" y="7753747"/>
                  </a:lnTo>
                  <a:lnTo>
                    <a:pt x="13689354" y="7753267"/>
                  </a:lnTo>
                  <a:lnTo>
                    <a:pt x="13691207" y="7751694"/>
                  </a:lnTo>
                  <a:lnTo>
                    <a:pt x="13693819" y="7749263"/>
                  </a:lnTo>
                  <a:lnTo>
                    <a:pt x="13694241" y="7745503"/>
                  </a:lnTo>
                  <a:lnTo>
                    <a:pt x="13691810" y="7742891"/>
                  </a:lnTo>
                  <a:lnTo>
                    <a:pt x="13689189" y="7739802"/>
                  </a:lnTo>
                  <a:lnTo>
                    <a:pt x="13686757" y="7737189"/>
                  </a:lnTo>
                  <a:close/>
                </a:path>
                <a:path w="18513425" h="10742930">
                  <a:moveTo>
                    <a:pt x="13629216" y="7671672"/>
                  </a:moveTo>
                  <a:lnTo>
                    <a:pt x="13625456" y="7671251"/>
                  </a:lnTo>
                  <a:lnTo>
                    <a:pt x="13620230" y="7676113"/>
                  </a:lnTo>
                  <a:lnTo>
                    <a:pt x="13619810" y="7679873"/>
                  </a:lnTo>
                  <a:lnTo>
                    <a:pt x="13622240" y="7682486"/>
                  </a:lnTo>
                  <a:lnTo>
                    <a:pt x="13624862" y="7685573"/>
                  </a:lnTo>
                  <a:lnTo>
                    <a:pt x="13625244" y="7686524"/>
                  </a:lnTo>
                  <a:lnTo>
                    <a:pt x="13629244" y="7688230"/>
                  </a:lnTo>
                  <a:lnTo>
                    <a:pt x="13631811" y="7687750"/>
                  </a:lnTo>
                  <a:lnTo>
                    <a:pt x="13633665" y="7686177"/>
                  </a:lnTo>
                  <a:lnTo>
                    <a:pt x="13636278" y="7683746"/>
                  </a:lnTo>
                  <a:lnTo>
                    <a:pt x="13636700" y="7679987"/>
                  </a:lnTo>
                  <a:lnTo>
                    <a:pt x="13634270" y="7677374"/>
                  </a:lnTo>
                  <a:lnTo>
                    <a:pt x="13631646" y="7674285"/>
                  </a:lnTo>
                  <a:lnTo>
                    <a:pt x="13629216" y="7671672"/>
                  </a:lnTo>
                  <a:close/>
                </a:path>
                <a:path w="18513425" h="10742930">
                  <a:moveTo>
                    <a:pt x="13571817" y="7605823"/>
                  </a:moveTo>
                  <a:lnTo>
                    <a:pt x="13568058" y="7605401"/>
                  </a:lnTo>
                  <a:lnTo>
                    <a:pt x="13562833" y="7610264"/>
                  </a:lnTo>
                  <a:lnTo>
                    <a:pt x="13562409" y="7614022"/>
                  </a:lnTo>
                  <a:lnTo>
                    <a:pt x="13564841" y="7616636"/>
                  </a:lnTo>
                  <a:lnTo>
                    <a:pt x="13567463" y="7619724"/>
                  </a:lnTo>
                  <a:lnTo>
                    <a:pt x="13567846" y="7620675"/>
                  </a:lnTo>
                  <a:lnTo>
                    <a:pt x="13571845" y="7622381"/>
                  </a:lnTo>
                  <a:lnTo>
                    <a:pt x="13574413" y="7621901"/>
                  </a:lnTo>
                  <a:lnTo>
                    <a:pt x="13576266" y="7620328"/>
                  </a:lnTo>
                  <a:lnTo>
                    <a:pt x="13578879" y="7617897"/>
                  </a:lnTo>
                  <a:lnTo>
                    <a:pt x="13579301" y="7614137"/>
                  </a:lnTo>
                  <a:lnTo>
                    <a:pt x="13576869" y="7611523"/>
                  </a:lnTo>
                  <a:lnTo>
                    <a:pt x="13574248" y="7608436"/>
                  </a:lnTo>
                  <a:lnTo>
                    <a:pt x="13571817" y="7605823"/>
                  </a:lnTo>
                  <a:close/>
                </a:path>
                <a:path w="18513425" h="10742930">
                  <a:moveTo>
                    <a:pt x="13514419" y="7539974"/>
                  </a:moveTo>
                  <a:lnTo>
                    <a:pt x="13510658" y="7539552"/>
                  </a:lnTo>
                  <a:lnTo>
                    <a:pt x="13505432" y="7544414"/>
                  </a:lnTo>
                  <a:lnTo>
                    <a:pt x="13505011" y="7548173"/>
                  </a:lnTo>
                  <a:lnTo>
                    <a:pt x="13507442" y="7550786"/>
                  </a:lnTo>
                  <a:lnTo>
                    <a:pt x="13510064" y="7553874"/>
                  </a:lnTo>
                  <a:lnTo>
                    <a:pt x="13510445" y="7554825"/>
                  </a:lnTo>
                  <a:lnTo>
                    <a:pt x="13514446" y="7556531"/>
                  </a:lnTo>
                  <a:lnTo>
                    <a:pt x="13517016" y="7556051"/>
                  </a:lnTo>
                  <a:lnTo>
                    <a:pt x="13518868" y="7554478"/>
                  </a:lnTo>
                  <a:lnTo>
                    <a:pt x="13521481" y="7552047"/>
                  </a:lnTo>
                  <a:lnTo>
                    <a:pt x="13521902" y="7548288"/>
                  </a:lnTo>
                  <a:lnTo>
                    <a:pt x="13519471" y="7545674"/>
                  </a:lnTo>
                  <a:lnTo>
                    <a:pt x="13516850" y="7542587"/>
                  </a:lnTo>
                  <a:lnTo>
                    <a:pt x="13514419" y="7539974"/>
                  </a:lnTo>
                  <a:close/>
                </a:path>
                <a:path w="18513425" h="10742930">
                  <a:moveTo>
                    <a:pt x="13456877" y="7474457"/>
                  </a:moveTo>
                  <a:lnTo>
                    <a:pt x="13453118" y="7474035"/>
                  </a:lnTo>
                  <a:lnTo>
                    <a:pt x="13447892" y="7478897"/>
                  </a:lnTo>
                  <a:lnTo>
                    <a:pt x="13447470" y="7482657"/>
                  </a:lnTo>
                  <a:lnTo>
                    <a:pt x="13449902" y="7485270"/>
                  </a:lnTo>
                  <a:lnTo>
                    <a:pt x="13452523" y="7488358"/>
                  </a:lnTo>
                  <a:lnTo>
                    <a:pt x="13452906" y="7489309"/>
                  </a:lnTo>
                  <a:lnTo>
                    <a:pt x="13456905" y="7491015"/>
                  </a:lnTo>
                  <a:lnTo>
                    <a:pt x="13459475" y="7490535"/>
                  </a:lnTo>
                  <a:lnTo>
                    <a:pt x="13461327" y="7488962"/>
                  </a:lnTo>
                  <a:lnTo>
                    <a:pt x="13463940" y="7486531"/>
                  </a:lnTo>
                  <a:lnTo>
                    <a:pt x="13464362" y="7482771"/>
                  </a:lnTo>
                  <a:lnTo>
                    <a:pt x="13461930" y="7480158"/>
                  </a:lnTo>
                  <a:lnTo>
                    <a:pt x="13459308" y="7477069"/>
                  </a:lnTo>
                  <a:lnTo>
                    <a:pt x="13456877" y="7474457"/>
                  </a:lnTo>
                  <a:close/>
                </a:path>
                <a:path w="18513425" h="10742930">
                  <a:moveTo>
                    <a:pt x="13399478" y="7408608"/>
                  </a:moveTo>
                  <a:lnTo>
                    <a:pt x="13395720" y="7408185"/>
                  </a:lnTo>
                  <a:lnTo>
                    <a:pt x="13390493" y="7413047"/>
                  </a:lnTo>
                  <a:lnTo>
                    <a:pt x="13390073" y="7416808"/>
                  </a:lnTo>
                  <a:lnTo>
                    <a:pt x="13392503" y="7419420"/>
                  </a:lnTo>
                  <a:lnTo>
                    <a:pt x="13395125" y="7422509"/>
                  </a:lnTo>
                  <a:lnTo>
                    <a:pt x="13395507" y="7423460"/>
                  </a:lnTo>
                  <a:lnTo>
                    <a:pt x="13399506" y="7425166"/>
                  </a:lnTo>
                  <a:lnTo>
                    <a:pt x="13402074" y="7424685"/>
                  </a:lnTo>
                  <a:lnTo>
                    <a:pt x="13403928" y="7423112"/>
                  </a:lnTo>
                  <a:lnTo>
                    <a:pt x="13406541" y="7420681"/>
                  </a:lnTo>
                  <a:lnTo>
                    <a:pt x="13406964" y="7416921"/>
                  </a:lnTo>
                  <a:lnTo>
                    <a:pt x="13404533" y="7414309"/>
                  </a:lnTo>
                  <a:lnTo>
                    <a:pt x="13401909" y="7411220"/>
                  </a:lnTo>
                  <a:lnTo>
                    <a:pt x="13399478" y="7408608"/>
                  </a:lnTo>
                  <a:close/>
                </a:path>
                <a:path w="18513425" h="10742930">
                  <a:moveTo>
                    <a:pt x="13341938" y="7343091"/>
                  </a:moveTo>
                  <a:lnTo>
                    <a:pt x="13338178" y="7342669"/>
                  </a:lnTo>
                  <a:lnTo>
                    <a:pt x="13332953" y="7347532"/>
                  </a:lnTo>
                  <a:lnTo>
                    <a:pt x="13332530" y="7351290"/>
                  </a:lnTo>
                  <a:lnTo>
                    <a:pt x="13334960" y="7353903"/>
                  </a:lnTo>
                  <a:lnTo>
                    <a:pt x="13337583" y="7356992"/>
                  </a:lnTo>
                  <a:lnTo>
                    <a:pt x="13337966" y="7357944"/>
                  </a:lnTo>
                  <a:lnTo>
                    <a:pt x="13341966" y="7359650"/>
                  </a:lnTo>
                  <a:lnTo>
                    <a:pt x="13344534" y="7359169"/>
                  </a:lnTo>
                  <a:lnTo>
                    <a:pt x="13346387" y="7357595"/>
                  </a:lnTo>
                  <a:lnTo>
                    <a:pt x="13349000" y="7355164"/>
                  </a:lnTo>
                  <a:lnTo>
                    <a:pt x="13349421" y="7351405"/>
                  </a:lnTo>
                  <a:lnTo>
                    <a:pt x="13346990" y="7348792"/>
                  </a:lnTo>
                  <a:lnTo>
                    <a:pt x="13344368" y="7345704"/>
                  </a:lnTo>
                  <a:lnTo>
                    <a:pt x="13341938" y="7343091"/>
                  </a:lnTo>
                  <a:close/>
                </a:path>
                <a:path w="18513425" h="10742930">
                  <a:moveTo>
                    <a:pt x="13284063" y="7277432"/>
                  </a:moveTo>
                  <a:lnTo>
                    <a:pt x="13280304" y="7277011"/>
                  </a:lnTo>
                  <a:lnTo>
                    <a:pt x="13275078" y="7281873"/>
                  </a:lnTo>
                  <a:lnTo>
                    <a:pt x="13274656" y="7285633"/>
                  </a:lnTo>
                  <a:lnTo>
                    <a:pt x="13277087" y="7288245"/>
                  </a:lnTo>
                  <a:lnTo>
                    <a:pt x="13279709" y="7291334"/>
                  </a:lnTo>
                  <a:lnTo>
                    <a:pt x="13280092" y="7292285"/>
                  </a:lnTo>
                  <a:lnTo>
                    <a:pt x="13284090" y="7293990"/>
                  </a:lnTo>
                  <a:lnTo>
                    <a:pt x="13286660" y="7293511"/>
                  </a:lnTo>
                  <a:lnTo>
                    <a:pt x="13288513" y="7291938"/>
                  </a:lnTo>
                  <a:lnTo>
                    <a:pt x="13291126" y="7289507"/>
                  </a:lnTo>
                  <a:lnTo>
                    <a:pt x="13291547" y="7285746"/>
                  </a:lnTo>
                  <a:lnTo>
                    <a:pt x="13289116" y="7283133"/>
                  </a:lnTo>
                  <a:lnTo>
                    <a:pt x="13286493" y="7280045"/>
                  </a:lnTo>
                  <a:lnTo>
                    <a:pt x="13284063" y="7277432"/>
                  </a:lnTo>
                  <a:close/>
                </a:path>
                <a:path w="18513425" h="10742930">
                  <a:moveTo>
                    <a:pt x="13226380" y="7212249"/>
                  </a:moveTo>
                  <a:lnTo>
                    <a:pt x="13222620" y="7211827"/>
                  </a:lnTo>
                  <a:lnTo>
                    <a:pt x="13217395" y="7216690"/>
                  </a:lnTo>
                  <a:lnTo>
                    <a:pt x="13216973" y="7220450"/>
                  </a:lnTo>
                  <a:lnTo>
                    <a:pt x="13219404" y="7223062"/>
                  </a:lnTo>
                  <a:lnTo>
                    <a:pt x="13222025" y="7226150"/>
                  </a:lnTo>
                  <a:lnTo>
                    <a:pt x="13222408" y="7227102"/>
                  </a:lnTo>
                  <a:lnTo>
                    <a:pt x="13226407" y="7228808"/>
                  </a:lnTo>
                  <a:lnTo>
                    <a:pt x="13228976" y="7228327"/>
                  </a:lnTo>
                  <a:lnTo>
                    <a:pt x="13230829" y="7226754"/>
                  </a:lnTo>
                  <a:lnTo>
                    <a:pt x="13233442" y="7224323"/>
                  </a:lnTo>
                  <a:lnTo>
                    <a:pt x="13233864" y="7220563"/>
                  </a:lnTo>
                  <a:lnTo>
                    <a:pt x="13231434" y="7217951"/>
                  </a:lnTo>
                  <a:lnTo>
                    <a:pt x="13228811" y="7214862"/>
                  </a:lnTo>
                  <a:lnTo>
                    <a:pt x="13226380" y="7212249"/>
                  </a:lnTo>
                  <a:close/>
                </a:path>
                <a:path w="18513425" h="10742930">
                  <a:moveTo>
                    <a:pt x="13168364" y="7146925"/>
                  </a:moveTo>
                  <a:lnTo>
                    <a:pt x="13164604" y="7146502"/>
                  </a:lnTo>
                  <a:lnTo>
                    <a:pt x="13159379" y="7151365"/>
                  </a:lnTo>
                  <a:lnTo>
                    <a:pt x="13158956" y="7155124"/>
                  </a:lnTo>
                  <a:lnTo>
                    <a:pt x="13161387" y="7157736"/>
                  </a:lnTo>
                  <a:lnTo>
                    <a:pt x="13164009" y="7160825"/>
                  </a:lnTo>
                  <a:lnTo>
                    <a:pt x="13164392" y="7161777"/>
                  </a:lnTo>
                  <a:lnTo>
                    <a:pt x="13168391" y="7163482"/>
                  </a:lnTo>
                  <a:lnTo>
                    <a:pt x="13170960" y="7163002"/>
                  </a:lnTo>
                  <a:lnTo>
                    <a:pt x="13172813" y="7161429"/>
                  </a:lnTo>
                  <a:lnTo>
                    <a:pt x="13175426" y="7158998"/>
                  </a:lnTo>
                  <a:lnTo>
                    <a:pt x="13175848" y="7155238"/>
                  </a:lnTo>
                  <a:lnTo>
                    <a:pt x="13173416" y="7152625"/>
                  </a:lnTo>
                  <a:lnTo>
                    <a:pt x="13170795" y="7149537"/>
                  </a:lnTo>
                  <a:lnTo>
                    <a:pt x="13168364" y="7146925"/>
                  </a:lnTo>
                  <a:close/>
                </a:path>
                <a:path w="18513425" h="10742930">
                  <a:moveTo>
                    <a:pt x="13110347" y="7081599"/>
                  </a:moveTo>
                  <a:lnTo>
                    <a:pt x="13106588" y="7081177"/>
                  </a:lnTo>
                  <a:lnTo>
                    <a:pt x="13101362" y="7086039"/>
                  </a:lnTo>
                  <a:lnTo>
                    <a:pt x="13100940" y="7089799"/>
                  </a:lnTo>
                  <a:lnTo>
                    <a:pt x="13103370" y="7092411"/>
                  </a:lnTo>
                  <a:lnTo>
                    <a:pt x="13105993" y="7095500"/>
                  </a:lnTo>
                  <a:lnTo>
                    <a:pt x="13106376" y="7096452"/>
                  </a:lnTo>
                  <a:lnTo>
                    <a:pt x="13110375" y="7098157"/>
                  </a:lnTo>
                  <a:lnTo>
                    <a:pt x="13112944" y="7097677"/>
                  </a:lnTo>
                  <a:lnTo>
                    <a:pt x="13114797" y="7096104"/>
                  </a:lnTo>
                  <a:lnTo>
                    <a:pt x="13117410" y="7093673"/>
                  </a:lnTo>
                  <a:lnTo>
                    <a:pt x="13117831" y="7089912"/>
                  </a:lnTo>
                  <a:lnTo>
                    <a:pt x="13115400" y="7087300"/>
                  </a:lnTo>
                  <a:lnTo>
                    <a:pt x="13112777" y="7084212"/>
                  </a:lnTo>
                  <a:lnTo>
                    <a:pt x="13110347" y="7081599"/>
                  </a:lnTo>
                  <a:close/>
                </a:path>
                <a:path w="18513425" h="10742930">
                  <a:moveTo>
                    <a:pt x="13052189" y="7016607"/>
                  </a:moveTo>
                  <a:lnTo>
                    <a:pt x="13048429" y="7016186"/>
                  </a:lnTo>
                  <a:lnTo>
                    <a:pt x="13043203" y="7021048"/>
                  </a:lnTo>
                  <a:lnTo>
                    <a:pt x="13042782" y="7024807"/>
                  </a:lnTo>
                  <a:lnTo>
                    <a:pt x="13045212" y="7027420"/>
                  </a:lnTo>
                  <a:lnTo>
                    <a:pt x="13047835" y="7030509"/>
                  </a:lnTo>
                  <a:lnTo>
                    <a:pt x="13048217" y="7031460"/>
                  </a:lnTo>
                  <a:lnTo>
                    <a:pt x="13052216" y="7033165"/>
                  </a:lnTo>
                  <a:lnTo>
                    <a:pt x="13054784" y="7032685"/>
                  </a:lnTo>
                  <a:lnTo>
                    <a:pt x="13056638" y="7031111"/>
                  </a:lnTo>
                  <a:lnTo>
                    <a:pt x="13059251" y="7028681"/>
                  </a:lnTo>
                  <a:lnTo>
                    <a:pt x="13059672" y="7024921"/>
                  </a:lnTo>
                  <a:lnTo>
                    <a:pt x="13057242" y="7022309"/>
                  </a:lnTo>
                  <a:lnTo>
                    <a:pt x="13054619" y="7019220"/>
                  </a:lnTo>
                  <a:lnTo>
                    <a:pt x="13052189" y="7016607"/>
                  </a:lnTo>
                  <a:close/>
                </a:path>
                <a:path w="18513425" h="10742930">
                  <a:moveTo>
                    <a:pt x="12993554" y="6951806"/>
                  </a:moveTo>
                  <a:lnTo>
                    <a:pt x="12989796" y="6951385"/>
                  </a:lnTo>
                  <a:lnTo>
                    <a:pt x="12984569" y="6956247"/>
                  </a:lnTo>
                  <a:lnTo>
                    <a:pt x="12984148" y="6960007"/>
                  </a:lnTo>
                  <a:lnTo>
                    <a:pt x="12986578" y="6962619"/>
                  </a:lnTo>
                  <a:lnTo>
                    <a:pt x="12989201" y="6965708"/>
                  </a:lnTo>
                  <a:lnTo>
                    <a:pt x="12989582" y="6966658"/>
                  </a:lnTo>
                  <a:lnTo>
                    <a:pt x="12993583" y="6968365"/>
                  </a:lnTo>
                  <a:lnTo>
                    <a:pt x="12996151" y="6967884"/>
                  </a:lnTo>
                  <a:lnTo>
                    <a:pt x="12998004" y="6966311"/>
                  </a:lnTo>
                  <a:lnTo>
                    <a:pt x="13000616" y="6963879"/>
                  </a:lnTo>
                  <a:lnTo>
                    <a:pt x="13001039" y="6960120"/>
                  </a:lnTo>
                  <a:lnTo>
                    <a:pt x="12998608" y="6957508"/>
                  </a:lnTo>
                  <a:lnTo>
                    <a:pt x="12995985" y="6954419"/>
                  </a:lnTo>
                  <a:lnTo>
                    <a:pt x="12993554" y="6951806"/>
                  </a:lnTo>
                  <a:close/>
                </a:path>
                <a:path w="18513425" h="10742930">
                  <a:moveTo>
                    <a:pt x="12934920" y="6887006"/>
                  </a:moveTo>
                  <a:lnTo>
                    <a:pt x="12931160" y="6886584"/>
                  </a:lnTo>
                  <a:lnTo>
                    <a:pt x="12928549" y="6889015"/>
                  </a:lnTo>
                  <a:lnTo>
                    <a:pt x="12926269" y="6891589"/>
                  </a:lnTo>
                  <a:lnTo>
                    <a:pt x="12925846" y="6895348"/>
                  </a:lnTo>
                  <a:lnTo>
                    <a:pt x="12928278" y="6897961"/>
                  </a:lnTo>
                  <a:lnTo>
                    <a:pt x="12930900" y="6901049"/>
                  </a:lnTo>
                  <a:lnTo>
                    <a:pt x="12931282" y="6902000"/>
                  </a:lnTo>
                  <a:lnTo>
                    <a:pt x="12932948" y="6902710"/>
                  </a:lnTo>
                  <a:lnTo>
                    <a:pt x="12933090" y="6902376"/>
                  </a:lnTo>
                  <a:lnTo>
                    <a:pt x="12935424" y="6903372"/>
                  </a:lnTo>
                  <a:lnTo>
                    <a:pt x="12937992" y="6902893"/>
                  </a:lnTo>
                  <a:lnTo>
                    <a:pt x="12939846" y="6901319"/>
                  </a:lnTo>
                  <a:lnTo>
                    <a:pt x="12942124" y="6898746"/>
                  </a:lnTo>
                  <a:lnTo>
                    <a:pt x="12942547" y="6894986"/>
                  </a:lnTo>
                  <a:lnTo>
                    <a:pt x="12940115" y="6892373"/>
                  </a:lnTo>
                  <a:lnTo>
                    <a:pt x="12937493" y="6889286"/>
                  </a:lnTo>
                  <a:lnTo>
                    <a:pt x="12934920" y="6887006"/>
                  </a:lnTo>
                  <a:close/>
                </a:path>
                <a:path w="18513425" h="10742930">
                  <a:moveTo>
                    <a:pt x="12875810" y="6822396"/>
                  </a:moveTo>
                  <a:lnTo>
                    <a:pt x="12871908" y="6822308"/>
                  </a:lnTo>
                  <a:lnTo>
                    <a:pt x="12866683" y="6827169"/>
                  </a:lnTo>
                  <a:lnTo>
                    <a:pt x="12866594" y="6831072"/>
                  </a:lnTo>
                  <a:lnTo>
                    <a:pt x="12869025" y="6833684"/>
                  </a:lnTo>
                  <a:lnTo>
                    <a:pt x="12871648" y="6836772"/>
                  </a:lnTo>
                  <a:lnTo>
                    <a:pt x="12872030" y="6837723"/>
                  </a:lnTo>
                  <a:lnTo>
                    <a:pt x="12873697" y="6838434"/>
                  </a:lnTo>
                  <a:lnTo>
                    <a:pt x="12873839" y="6838102"/>
                  </a:lnTo>
                  <a:lnTo>
                    <a:pt x="12876171" y="6839097"/>
                  </a:lnTo>
                  <a:lnTo>
                    <a:pt x="12878741" y="6838617"/>
                  </a:lnTo>
                  <a:lnTo>
                    <a:pt x="12880594" y="6837043"/>
                  </a:lnTo>
                  <a:lnTo>
                    <a:pt x="12883207" y="6834612"/>
                  </a:lnTo>
                  <a:lnTo>
                    <a:pt x="12883295" y="6830710"/>
                  </a:lnTo>
                  <a:lnTo>
                    <a:pt x="12880865" y="6828097"/>
                  </a:lnTo>
                  <a:lnTo>
                    <a:pt x="12878242" y="6825010"/>
                  </a:lnTo>
                  <a:lnTo>
                    <a:pt x="12875810" y="6822396"/>
                  </a:lnTo>
                  <a:close/>
                </a:path>
                <a:path w="18513425" h="10742930">
                  <a:moveTo>
                    <a:pt x="12816275" y="6758786"/>
                  </a:moveTo>
                  <a:lnTo>
                    <a:pt x="12812372" y="6758697"/>
                  </a:lnTo>
                  <a:lnTo>
                    <a:pt x="12807147" y="6763560"/>
                  </a:lnTo>
                  <a:lnTo>
                    <a:pt x="12807058" y="6767462"/>
                  </a:lnTo>
                  <a:lnTo>
                    <a:pt x="12809490" y="6770076"/>
                  </a:lnTo>
                  <a:lnTo>
                    <a:pt x="12812635" y="6773780"/>
                  </a:lnTo>
                  <a:lnTo>
                    <a:pt x="12816636" y="6775487"/>
                  </a:lnTo>
                  <a:lnTo>
                    <a:pt x="12819205" y="6775006"/>
                  </a:lnTo>
                  <a:lnTo>
                    <a:pt x="12821057" y="6773434"/>
                  </a:lnTo>
                  <a:lnTo>
                    <a:pt x="12823670" y="6771002"/>
                  </a:lnTo>
                  <a:lnTo>
                    <a:pt x="12823758" y="6767101"/>
                  </a:lnTo>
                  <a:lnTo>
                    <a:pt x="12821328" y="6764488"/>
                  </a:lnTo>
                  <a:lnTo>
                    <a:pt x="12818705" y="6761399"/>
                  </a:lnTo>
                  <a:lnTo>
                    <a:pt x="12816275" y="6758786"/>
                  </a:lnTo>
                  <a:close/>
                </a:path>
                <a:path w="18513425" h="10742930">
                  <a:moveTo>
                    <a:pt x="12756405" y="6695034"/>
                  </a:moveTo>
                  <a:lnTo>
                    <a:pt x="12752502" y="6694946"/>
                  </a:lnTo>
                  <a:lnTo>
                    <a:pt x="12747277" y="6699808"/>
                  </a:lnTo>
                  <a:lnTo>
                    <a:pt x="12747188" y="6703709"/>
                  </a:lnTo>
                  <a:lnTo>
                    <a:pt x="12752576" y="6709553"/>
                  </a:lnTo>
                  <a:lnTo>
                    <a:pt x="12753101" y="6710170"/>
                  </a:lnTo>
                  <a:lnTo>
                    <a:pt x="12757100" y="6711876"/>
                  </a:lnTo>
                  <a:lnTo>
                    <a:pt x="12759668" y="6711397"/>
                  </a:lnTo>
                  <a:lnTo>
                    <a:pt x="12761521" y="6709823"/>
                  </a:lnTo>
                  <a:lnTo>
                    <a:pt x="12764134" y="6707393"/>
                  </a:lnTo>
                  <a:lnTo>
                    <a:pt x="12764222" y="6703490"/>
                  </a:lnTo>
                  <a:lnTo>
                    <a:pt x="12761791" y="6700877"/>
                  </a:lnTo>
                  <a:lnTo>
                    <a:pt x="12758837" y="6697648"/>
                  </a:lnTo>
                  <a:lnTo>
                    <a:pt x="12756405" y="6695034"/>
                  </a:lnTo>
                  <a:close/>
                </a:path>
                <a:path w="18513425" h="10742930">
                  <a:moveTo>
                    <a:pt x="12696110" y="6632282"/>
                  </a:moveTo>
                  <a:lnTo>
                    <a:pt x="12692207" y="6632193"/>
                  </a:lnTo>
                  <a:lnTo>
                    <a:pt x="12686981" y="6637057"/>
                  </a:lnTo>
                  <a:lnTo>
                    <a:pt x="12686893" y="6640958"/>
                  </a:lnTo>
                  <a:lnTo>
                    <a:pt x="12689324" y="6643570"/>
                  </a:lnTo>
                  <a:lnTo>
                    <a:pt x="12692423" y="6646468"/>
                  </a:lnTo>
                  <a:lnTo>
                    <a:pt x="12692947" y="6647086"/>
                  </a:lnTo>
                  <a:lnTo>
                    <a:pt x="12696945" y="6648791"/>
                  </a:lnTo>
                  <a:lnTo>
                    <a:pt x="12699372" y="6648644"/>
                  </a:lnTo>
                  <a:lnTo>
                    <a:pt x="12701367" y="6646738"/>
                  </a:lnTo>
                  <a:lnTo>
                    <a:pt x="12703979" y="6644308"/>
                  </a:lnTo>
                  <a:lnTo>
                    <a:pt x="12704069" y="6640406"/>
                  </a:lnTo>
                  <a:lnTo>
                    <a:pt x="12701638" y="6637793"/>
                  </a:lnTo>
                  <a:lnTo>
                    <a:pt x="12698541" y="6634895"/>
                  </a:lnTo>
                  <a:lnTo>
                    <a:pt x="12696110" y="6632282"/>
                  </a:lnTo>
                  <a:close/>
                </a:path>
                <a:path w="18513425" h="10742930">
                  <a:moveTo>
                    <a:pt x="12635338" y="6569722"/>
                  </a:moveTo>
                  <a:lnTo>
                    <a:pt x="12631435" y="6569633"/>
                  </a:lnTo>
                  <a:lnTo>
                    <a:pt x="12628824" y="6572064"/>
                  </a:lnTo>
                  <a:lnTo>
                    <a:pt x="12626352" y="6574162"/>
                  </a:lnTo>
                  <a:lnTo>
                    <a:pt x="12633983" y="6584903"/>
                  </a:lnTo>
                  <a:lnTo>
                    <a:pt x="12633841" y="6585236"/>
                  </a:lnTo>
                  <a:lnTo>
                    <a:pt x="12636174" y="6586231"/>
                  </a:lnTo>
                  <a:lnTo>
                    <a:pt x="12638743" y="6585751"/>
                  </a:lnTo>
                  <a:lnTo>
                    <a:pt x="12640738" y="6583844"/>
                  </a:lnTo>
                  <a:lnTo>
                    <a:pt x="12643209" y="6581746"/>
                  </a:lnTo>
                  <a:lnTo>
                    <a:pt x="12643297" y="6577844"/>
                  </a:lnTo>
                  <a:lnTo>
                    <a:pt x="12640866" y="6575231"/>
                  </a:lnTo>
                  <a:lnTo>
                    <a:pt x="12637769" y="6572335"/>
                  </a:lnTo>
                  <a:lnTo>
                    <a:pt x="12635338" y="6569722"/>
                  </a:lnTo>
                  <a:close/>
                </a:path>
                <a:path w="18513425" h="10742930">
                  <a:moveTo>
                    <a:pt x="12573948" y="6507685"/>
                  </a:moveTo>
                  <a:lnTo>
                    <a:pt x="12570046" y="6507597"/>
                  </a:lnTo>
                  <a:lnTo>
                    <a:pt x="12567433" y="6510027"/>
                  </a:lnTo>
                  <a:lnTo>
                    <a:pt x="12565296" y="6512267"/>
                  </a:lnTo>
                  <a:lnTo>
                    <a:pt x="12565208" y="6516169"/>
                  </a:lnTo>
                  <a:lnTo>
                    <a:pt x="12567639" y="6518782"/>
                  </a:lnTo>
                  <a:lnTo>
                    <a:pt x="12570737" y="6521680"/>
                  </a:lnTo>
                  <a:lnTo>
                    <a:pt x="12571262" y="6522298"/>
                  </a:lnTo>
                  <a:lnTo>
                    <a:pt x="12574928" y="6523861"/>
                  </a:lnTo>
                  <a:lnTo>
                    <a:pt x="12577497" y="6523381"/>
                  </a:lnTo>
                  <a:lnTo>
                    <a:pt x="12579491" y="6521475"/>
                  </a:lnTo>
                  <a:lnTo>
                    <a:pt x="12581629" y="6519234"/>
                  </a:lnTo>
                  <a:lnTo>
                    <a:pt x="12581717" y="6515332"/>
                  </a:lnTo>
                  <a:lnTo>
                    <a:pt x="12579286" y="6512720"/>
                  </a:lnTo>
                  <a:lnTo>
                    <a:pt x="12576188" y="6509822"/>
                  </a:lnTo>
                  <a:lnTo>
                    <a:pt x="12573948" y="6507685"/>
                  </a:lnTo>
                  <a:close/>
                </a:path>
                <a:path w="18513425" h="10742930">
                  <a:moveTo>
                    <a:pt x="12511942" y="6446173"/>
                  </a:moveTo>
                  <a:lnTo>
                    <a:pt x="12508041" y="6446085"/>
                  </a:lnTo>
                  <a:lnTo>
                    <a:pt x="12503481" y="6451231"/>
                  </a:lnTo>
                  <a:lnTo>
                    <a:pt x="12503392" y="6455132"/>
                  </a:lnTo>
                  <a:lnTo>
                    <a:pt x="12505966" y="6457412"/>
                  </a:lnTo>
                  <a:lnTo>
                    <a:pt x="12509063" y="6460309"/>
                  </a:lnTo>
                  <a:lnTo>
                    <a:pt x="12509587" y="6460927"/>
                  </a:lnTo>
                  <a:lnTo>
                    <a:pt x="12513255" y="6462491"/>
                  </a:lnTo>
                  <a:lnTo>
                    <a:pt x="12515822" y="6462011"/>
                  </a:lnTo>
                  <a:lnTo>
                    <a:pt x="12517818" y="6460105"/>
                  </a:lnTo>
                  <a:lnTo>
                    <a:pt x="12520098" y="6457531"/>
                  </a:lnTo>
                  <a:lnTo>
                    <a:pt x="12520186" y="6453630"/>
                  </a:lnTo>
                  <a:lnTo>
                    <a:pt x="12517612" y="6451350"/>
                  </a:lnTo>
                  <a:lnTo>
                    <a:pt x="12514516" y="6448453"/>
                  </a:lnTo>
                  <a:lnTo>
                    <a:pt x="12511942" y="6446173"/>
                  </a:lnTo>
                  <a:close/>
                </a:path>
                <a:path w="18513425" h="10742930">
                  <a:moveTo>
                    <a:pt x="12449175" y="6385520"/>
                  </a:moveTo>
                  <a:lnTo>
                    <a:pt x="12445274" y="6385431"/>
                  </a:lnTo>
                  <a:lnTo>
                    <a:pt x="12440715" y="6390577"/>
                  </a:lnTo>
                  <a:lnTo>
                    <a:pt x="12440625" y="6394479"/>
                  </a:lnTo>
                  <a:lnTo>
                    <a:pt x="12443199" y="6396758"/>
                  </a:lnTo>
                  <a:lnTo>
                    <a:pt x="12446296" y="6399655"/>
                  </a:lnTo>
                  <a:lnTo>
                    <a:pt x="12446821" y="6400273"/>
                  </a:lnTo>
                  <a:lnTo>
                    <a:pt x="12450488" y="6401837"/>
                  </a:lnTo>
                  <a:lnTo>
                    <a:pt x="12453056" y="6401356"/>
                  </a:lnTo>
                  <a:lnTo>
                    <a:pt x="12455051" y="6399450"/>
                  </a:lnTo>
                  <a:lnTo>
                    <a:pt x="12457331" y="6396877"/>
                  </a:lnTo>
                  <a:lnTo>
                    <a:pt x="12457419" y="6392975"/>
                  </a:lnTo>
                  <a:lnTo>
                    <a:pt x="12454846" y="6390696"/>
                  </a:lnTo>
                  <a:lnTo>
                    <a:pt x="12451749" y="6387799"/>
                  </a:lnTo>
                  <a:lnTo>
                    <a:pt x="12449175" y="6385520"/>
                  </a:lnTo>
                  <a:close/>
                </a:path>
                <a:path w="18513425" h="10742930">
                  <a:moveTo>
                    <a:pt x="12385791" y="6325389"/>
                  </a:moveTo>
                  <a:lnTo>
                    <a:pt x="12381747" y="6325634"/>
                  </a:lnTo>
                  <a:lnTo>
                    <a:pt x="12379468" y="6328207"/>
                  </a:lnTo>
                  <a:lnTo>
                    <a:pt x="12376854" y="6330638"/>
                  </a:lnTo>
                  <a:lnTo>
                    <a:pt x="12377100" y="6334682"/>
                  </a:lnTo>
                  <a:lnTo>
                    <a:pt x="12379672" y="6336961"/>
                  </a:lnTo>
                  <a:lnTo>
                    <a:pt x="12382769" y="6339859"/>
                  </a:lnTo>
                  <a:lnTo>
                    <a:pt x="12383294" y="6340476"/>
                  </a:lnTo>
                  <a:lnTo>
                    <a:pt x="12386960" y="6342040"/>
                  </a:lnTo>
                  <a:lnTo>
                    <a:pt x="12389529" y="6341560"/>
                  </a:lnTo>
                  <a:lnTo>
                    <a:pt x="12391525" y="6339653"/>
                  </a:lnTo>
                  <a:lnTo>
                    <a:pt x="12394137" y="6337223"/>
                  </a:lnTo>
                  <a:lnTo>
                    <a:pt x="12393892" y="6333179"/>
                  </a:lnTo>
                  <a:lnTo>
                    <a:pt x="12391318" y="6330899"/>
                  </a:lnTo>
                  <a:lnTo>
                    <a:pt x="12388222" y="6328002"/>
                  </a:lnTo>
                  <a:lnTo>
                    <a:pt x="12385791" y="6325389"/>
                  </a:lnTo>
                  <a:close/>
                </a:path>
                <a:path w="18513425" h="10742930">
                  <a:moveTo>
                    <a:pt x="12321363" y="6266784"/>
                  </a:moveTo>
                  <a:lnTo>
                    <a:pt x="12317319" y="6267028"/>
                  </a:lnTo>
                  <a:lnTo>
                    <a:pt x="12312759" y="6272175"/>
                  </a:lnTo>
                  <a:lnTo>
                    <a:pt x="12313004" y="6276219"/>
                  </a:lnTo>
                  <a:lnTo>
                    <a:pt x="12315577" y="6278498"/>
                  </a:lnTo>
                  <a:lnTo>
                    <a:pt x="12318676" y="6281395"/>
                  </a:lnTo>
                  <a:lnTo>
                    <a:pt x="12320676" y="6282248"/>
                  </a:lnTo>
                  <a:lnTo>
                    <a:pt x="12320534" y="6282582"/>
                  </a:lnTo>
                  <a:lnTo>
                    <a:pt x="12322866" y="6283577"/>
                  </a:lnTo>
                  <a:lnTo>
                    <a:pt x="12325909" y="6282906"/>
                  </a:lnTo>
                  <a:lnTo>
                    <a:pt x="12327572" y="6280857"/>
                  </a:lnTo>
                  <a:lnTo>
                    <a:pt x="12329852" y="6278285"/>
                  </a:lnTo>
                  <a:lnTo>
                    <a:pt x="12329606" y="6274239"/>
                  </a:lnTo>
                  <a:lnTo>
                    <a:pt x="12327033" y="6271960"/>
                  </a:lnTo>
                  <a:lnTo>
                    <a:pt x="12323936" y="6269064"/>
                  </a:lnTo>
                  <a:lnTo>
                    <a:pt x="12321363" y="6266784"/>
                  </a:lnTo>
                  <a:close/>
                </a:path>
                <a:path w="18513425" h="10742930">
                  <a:moveTo>
                    <a:pt x="12256174" y="6209037"/>
                  </a:moveTo>
                  <a:lnTo>
                    <a:pt x="12252130" y="6209281"/>
                  </a:lnTo>
                  <a:lnTo>
                    <a:pt x="12247572" y="6214428"/>
                  </a:lnTo>
                  <a:lnTo>
                    <a:pt x="12247815" y="6218472"/>
                  </a:lnTo>
                  <a:lnTo>
                    <a:pt x="12250389" y="6220752"/>
                  </a:lnTo>
                  <a:lnTo>
                    <a:pt x="12253487" y="6223648"/>
                  </a:lnTo>
                  <a:lnTo>
                    <a:pt x="12255154" y="6224359"/>
                  </a:lnTo>
                  <a:lnTo>
                    <a:pt x="12255345" y="6224835"/>
                  </a:lnTo>
                  <a:lnTo>
                    <a:pt x="12257678" y="6225830"/>
                  </a:lnTo>
                  <a:lnTo>
                    <a:pt x="12260720" y="6225159"/>
                  </a:lnTo>
                  <a:lnTo>
                    <a:pt x="12262383" y="6223110"/>
                  </a:lnTo>
                  <a:lnTo>
                    <a:pt x="12264663" y="6220536"/>
                  </a:lnTo>
                  <a:lnTo>
                    <a:pt x="12264418" y="6216493"/>
                  </a:lnTo>
                  <a:lnTo>
                    <a:pt x="12261844" y="6214213"/>
                  </a:lnTo>
                  <a:lnTo>
                    <a:pt x="12258747" y="6211315"/>
                  </a:lnTo>
                  <a:lnTo>
                    <a:pt x="12256174" y="6209037"/>
                  </a:lnTo>
                  <a:close/>
                </a:path>
                <a:path w="18513425" h="10742930">
                  <a:moveTo>
                    <a:pt x="12189466" y="6153003"/>
                  </a:moveTo>
                  <a:lnTo>
                    <a:pt x="12185756" y="6153391"/>
                  </a:lnTo>
                  <a:lnTo>
                    <a:pt x="12181197" y="6158537"/>
                  </a:lnTo>
                  <a:lnTo>
                    <a:pt x="12181582" y="6162248"/>
                  </a:lnTo>
                  <a:lnTo>
                    <a:pt x="12184157" y="6164527"/>
                  </a:lnTo>
                  <a:lnTo>
                    <a:pt x="12187396" y="6167091"/>
                  </a:lnTo>
                  <a:lnTo>
                    <a:pt x="12189063" y="6167802"/>
                  </a:lnTo>
                  <a:lnTo>
                    <a:pt x="12188921" y="6168135"/>
                  </a:lnTo>
                  <a:lnTo>
                    <a:pt x="12191253" y="6169130"/>
                  </a:lnTo>
                  <a:lnTo>
                    <a:pt x="12194298" y="6168459"/>
                  </a:lnTo>
                  <a:lnTo>
                    <a:pt x="12195959" y="6166411"/>
                  </a:lnTo>
                  <a:lnTo>
                    <a:pt x="12198239" y="6163837"/>
                  </a:lnTo>
                  <a:lnTo>
                    <a:pt x="12197853" y="6160127"/>
                  </a:lnTo>
                  <a:lnTo>
                    <a:pt x="12195279" y="6157847"/>
                  </a:lnTo>
                  <a:lnTo>
                    <a:pt x="12192039" y="6155283"/>
                  </a:lnTo>
                  <a:lnTo>
                    <a:pt x="12189466" y="6153003"/>
                  </a:lnTo>
                  <a:close/>
                </a:path>
                <a:path w="18513425" h="10742930">
                  <a:moveTo>
                    <a:pt x="12121806" y="6097354"/>
                  </a:moveTo>
                  <a:lnTo>
                    <a:pt x="12118096" y="6097741"/>
                  </a:lnTo>
                  <a:lnTo>
                    <a:pt x="12115817" y="6100313"/>
                  </a:lnTo>
                  <a:lnTo>
                    <a:pt x="12113870" y="6103029"/>
                  </a:lnTo>
                  <a:lnTo>
                    <a:pt x="12114257" y="6106741"/>
                  </a:lnTo>
                  <a:lnTo>
                    <a:pt x="12116830" y="6109020"/>
                  </a:lnTo>
                  <a:lnTo>
                    <a:pt x="12120071" y="6111583"/>
                  </a:lnTo>
                  <a:lnTo>
                    <a:pt x="12121737" y="6112294"/>
                  </a:lnTo>
                  <a:lnTo>
                    <a:pt x="12121261" y="6112485"/>
                  </a:lnTo>
                  <a:lnTo>
                    <a:pt x="12123928" y="6113623"/>
                  </a:lnTo>
                  <a:lnTo>
                    <a:pt x="12126973" y="6112951"/>
                  </a:lnTo>
                  <a:lnTo>
                    <a:pt x="12128777" y="6110570"/>
                  </a:lnTo>
                  <a:lnTo>
                    <a:pt x="12130722" y="6107853"/>
                  </a:lnTo>
                  <a:lnTo>
                    <a:pt x="12130336" y="6104144"/>
                  </a:lnTo>
                  <a:lnTo>
                    <a:pt x="12127762" y="6101864"/>
                  </a:lnTo>
                  <a:lnTo>
                    <a:pt x="12124523" y="6099300"/>
                  </a:lnTo>
                  <a:lnTo>
                    <a:pt x="12121806" y="6097354"/>
                  </a:lnTo>
                  <a:close/>
                </a:path>
                <a:path w="18513425" h="10742930">
                  <a:moveTo>
                    <a:pt x="12053913" y="6043179"/>
                  </a:moveTo>
                  <a:lnTo>
                    <a:pt x="12049726" y="6043757"/>
                  </a:lnTo>
                  <a:lnTo>
                    <a:pt x="12047781" y="6046473"/>
                  </a:lnTo>
                  <a:lnTo>
                    <a:pt x="12045501" y="6049046"/>
                  </a:lnTo>
                  <a:lnTo>
                    <a:pt x="12046078" y="6053232"/>
                  </a:lnTo>
                  <a:lnTo>
                    <a:pt x="12048794" y="6055178"/>
                  </a:lnTo>
                  <a:lnTo>
                    <a:pt x="12052035" y="6057743"/>
                  </a:lnTo>
                  <a:lnTo>
                    <a:pt x="12053367" y="6058311"/>
                  </a:lnTo>
                  <a:lnTo>
                    <a:pt x="12053226" y="6058643"/>
                  </a:lnTo>
                  <a:lnTo>
                    <a:pt x="12055891" y="6059780"/>
                  </a:lnTo>
                  <a:lnTo>
                    <a:pt x="12058936" y="6059110"/>
                  </a:lnTo>
                  <a:lnTo>
                    <a:pt x="12060739" y="6056729"/>
                  </a:lnTo>
                  <a:lnTo>
                    <a:pt x="12063019" y="6054155"/>
                  </a:lnTo>
                  <a:lnTo>
                    <a:pt x="12062441" y="6049968"/>
                  </a:lnTo>
                  <a:lnTo>
                    <a:pt x="12059726" y="6048023"/>
                  </a:lnTo>
                  <a:lnTo>
                    <a:pt x="12056485" y="6045459"/>
                  </a:lnTo>
                  <a:lnTo>
                    <a:pt x="12053913" y="6043179"/>
                  </a:lnTo>
                  <a:close/>
                </a:path>
                <a:path w="18513425" h="10742930">
                  <a:moveTo>
                    <a:pt x="11983974" y="5990102"/>
                  </a:moveTo>
                  <a:lnTo>
                    <a:pt x="11980121" y="5990823"/>
                  </a:lnTo>
                  <a:lnTo>
                    <a:pt x="11976229" y="5996253"/>
                  </a:lnTo>
                  <a:lnTo>
                    <a:pt x="11976807" y="6000440"/>
                  </a:lnTo>
                  <a:lnTo>
                    <a:pt x="11979523" y="6002386"/>
                  </a:lnTo>
                  <a:lnTo>
                    <a:pt x="11982763" y="6004950"/>
                  </a:lnTo>
                  <a:lnTo>
                    <a:pt x="11986762" y="6006656"/>
                  </a:lnTo>
                  <a:lnTo>
                    <a:pt x="11989804" y="6005985"/>
                  </a:lnTo>
                  <a:lnTo>
                    <a:pt x="11991610" y="6003603"/>
                  </a:lnTo>
                  <a:lnTo>
                    <a:pt x="11993557" y="6000888"/>
                  </a:lnTo>
                  <a:lnTo>
                    <a:pt x="11992978" y="5996701"/>
                  </a:lnTo>
                  <a:lnTo>
                    <a:pt x="11990264" y="5994755"/>
                  </a:lnTo>
                  <a:lnTo>
                    <a:pt x="11987023" y="5992190"/>
                  </a:lnTo>
                  <a:lnTo>
                    <a:pt x="11983974" y="5990102"/>
                  </a:lnTo>
                  <a:close/>
                </a:path>
                <a:path w="18513425" h="10742930">
                  <a:moveTo>
                    <a:pt x="11913516" y="5939168"/>
                  </a:moveTo>
                  <a:lnTo>
                    <a:pt x="11909664" y="5939888"/>
                  </a:lnTo>
                  <a:lnTo>
                    <a:pt x="11907717" y="5942604"/>
                  </a:lnTo>
                  <a:lnTo>
                    <a:pt x="11905629" y="5945652"/>
                  </a:lnTo>
                  <a:lnTo>
                    <a:pt x="11906349" y="5949506"/>
                  </a:lnTo>
                  <a:lnTo>
                    <a:pt x="11909064" y="5951452"/>
                  </a:lnTo>
                  <a:lnTo>
                    <a:pt x="11912446" y="5953681"/>
                  </a:lnTo>
                  <a:lnTo>
                    <a:pt x="11913779" y="5954250"/>
                  </a:lnTo>
                  <a:lnTo>
                    <a:pt x="11913303" y="5954442"/>
                  </a:lnTo>
                  <a:lnTo>
                    <a:pt x="11915970" y="5955580"/>
                  </a:lnTo>
                  <a:lnTo>
                    <a:pt x="11919157" y="5954575"/>
                  </a:lnTo>
                  <a:lnTo>
                    <a:pt x="11920962" y="5952192"/>
                  </a:lnTo>
                  <a:lnTo>
                    <a:pt x="11923049" y="5949144"/>
                  </a:lnTo>
                  <a:lnTo>
                    <a:pt x="11922329" y="5945291"/>
                  </a:lnTo>
                  <a:lnTo>
                    <a:pt x="11919614" y="5943344"/>
                  </a:lnTo>
                  <a:lnTo>
                    <a:pt x="11916231" y="5941113"/>
                  </a:lnTo>
                  <a:lnTo>
                    <a:pt x="11913516" y="5939168"/>
                  </a:lnTo>
                  <a:close/>
                </a:path>
                <a:path w="18513425" h="10742930">
                  <a:moveTo>
                    <a:pt x="2865148" y="2072341"/>
                  </a:moveTo>
                  <a:lnTo>
                    <a:pt x="2855482" y="2068217"/>
                  </a:lnTo>
                  <a:lnTo>
                    <a:pt x="2851820" y="2069413"/>
                  </a:lnTo>
                  <a:lnTo>
                    <a:pt x="2849119" y="2075746"/>
                  </a:lnTo>
                  <a:lnTo>
                    <a:pt x="2850648" y="2079550"/>
                  </a:lnTo>
                  <a:lnTo>
                    <a:pt x="2860314" y="2083673"/>
                  </a:lnTo>
                  <a:lnTo>
                    <a:pt x="2863976" y="2082478"/>
                  </a:lnTo>
                  <a:lnTo>
                    <a:pt x="2866677" y="2076145"/>
                  </a:lnTo>
                  <a:lnTo>
                    <a:pt x="2865148" y="2072341"/>
                  </a:lnTo>
                  <a:close/>
                </a:path>
                <a:path w="18513425" h="10742930">
                  <a:moveTo>
                    <a:pt x="2785296" y="2037886"/>
                  </a:moveTo>
                  <a:lnTo>
                    <a:pt x="2775297" y="2033620"/>
                  </a:lnTo>
                  <a:lnTo>
                    <a:pt x="2771493" y="2035149"/>
                  </a:lnTo>
                  <a:lnTo>
                    <a:pt x="2768934" y="2041148"/>
                  </a:lnTo>
                  <a:lnTo>
                    <a:pt x="2770130" y="2044811"/>
                  </a:lnTo>
                  <a:lnTo>
                    <a:pt x="2780462" y="2049218"/>
                  </a:lnTo>
                  <a:lnTo>
                    <a:pt x="2784266" y="2047688"/>
                  </a:lnTo>
                  <a:lnTo>
                    <a:pt x="2786825" y="2041689"/>
                  </a:lnTo>
                  <a:lnTo>
                    <a:pt x="2785296" y="2037886"/>
                  </a:lnTo>
                  <a:close/>
                </a:path>
                <a:path w="18513425" h="10742930">
                  <a:moveTo>
                    <a:pt x="2945950" y="2106415"/>
                  </a:moveTo>
                  <a:lnTo>
                    <a:pt x="2936284" y="2102292"/>
                  </a:lnTo>
                  <a:lnTo>
                    <a:pt x="2932623" y="2103487"/>
                  </a:lnTo>
                  <a:lnTo>
                    <a:pt x="2929921" y="2109820"/>
                  </a:lnTo>
                  <a:lnTo>
                    <a:pt x="2931450" y="2113624"/>
                  </a:lnTo>
                  <a:lnTo>
                    <a:pt x="2941116" y="2117748"/>
                  </a:lnTo>
                  <a:lnTo>
                    <a:pt x="2944778" y="2116551"/>
                  </a:lnTo>
                  <a:lnTo>
                    <a:pt x="2947479" y="2110218"/>
                  </a:lnTo>
                  <a:lnTo>
                    <a:pt x="2945950" y="2106415"/>
                  </a:lnTo>
                  <a:close/>
                </a:path>
                <a:path w="18513425" h="10742930">
                  <a:moveTo>
                    <a:pt x="2705445" y="2003428"/>
                  </a:moveTo>
                  <a:lnTo>
                    <a:pt x="2695113" y="1999021"/>
                  </a:lnTo>
                  <a:lnTo>
                    <a:pt x="2691309" y="2000551"/>
                  </a:lnTo>
                  <a:lnTo>
                    <a:pt x="2688750" y="2006550"/>
                  </a:lnTo>
                  <a:lnTo>
                    <a:pt x="2689945" y="2010212"/>
                  </a:lnTo>
                  <a:lnTo>
                    <a:pt x="2700278" y="2014620"/>
                  </a:lnTo>
                  <a:lnTo>
                    <a:pt x="2704081" y="2013090"/>
                  </a:lnTo>
                  <a:lnTo>
                    <a:pt x="2706641" y="2007091"/>
                  </a:lnTo>
                  <a:lnTo>
                    <a:pt x="2705445" y="2003428"/>
                  </a:lnTo>
                  <a:close/>
                </a:path>
                <a:path w="18513425" h="10742930">
                  <a:moveTo>
                    <a:pt x="3027037" y="2139822"/>
                  </a:moveTo>
                  <a:lnTo>
                    <a:pt x="3016704" y="2135414"/>
                  </a:lnTo>
                  <a:lnTo>
                    <a:pt x="3013376" y="2136752"/>
                  </a:lnTo>
                  <a:lnTo>
                    <a:pt x="3010674" y="2143086"/>
                  </a:lnTo>
                  <a:lnTo>
                    <a:pt x="3012203" y="2146889"/>
                  </a:lnTo>
                  <a:lnTo>
                    <a:pt x="3022203" y="2151154"/>
                  </a:lnTo>
                  <a:lnTo>
                    <a:pt x="3025864" y="2149959"/>
                  </a:lnTo>
                  <a:lnTo>
                    <a:pt x="3028566" y="2143625"/>
                  </a:lnTo>
                  <a:lnTo>
                    <a:pt x="3027037" y="2139822"/>
                  </a:lnTo>
                  <a:close/>
                </a:path>
                <a:path w="18513425" h="10742930">
                  <a:moveTo>
                    <a:pt x="2625212" y="1968023"/>
                  </a:moveTo>
                  <a:lnTo>
                    <a:pt x="2615546" y="1963900"/>
                  </a:lnTo>
                  <a:lnTo>
                    <a:pt x="2611885" y="1965095"/>
                  </a:lnTo>
                  <a:lnTo>
                    <a:pt x="2609042" y="1971763"/>
                  </a:lnTo>
                  <a:lnTo>
                    <a:pt x="2610570" y="1975565"/>
                  </a:lnTo>
                  <a:lnTo>
                    <a:pt x="2620235" y="1979689"/>
                  </a:lnTo>
                  <a:lnTo>
                    <a:pt x="2624039" y="1978160"/>
                  </a:lnTo>
                  <a:lnTo>
                    <a:pt x="2626741" y="1971826"/>
                  </a:lnTo>
                  <a:lnTo>
                    <a:pt x="2625212" y="1968023"/>
                  </a:lnTo>
                  <a:close/>
                </a:path>
                <a:path w="18513425" h="10742930">
                  <a:moveTo>
                    <a:pt x="3107456" y="2172944"/>
                  </a:moveTo>
                  <a:lnTo>
                    <a:pt x="3097457" y="2168679"/>
                  </a:lnTo>
                  <a:lnTo>
                    <a:pt x="3094129" y="2170017"/>
                  </a:lnTo>
                  <a:lnTo>
                    <a:pt x="3091427" y="2176350"/>
                  </a:lnTo>
                  <a:lnTo>
                    <a:pt x="3092957" y="2180154"/>
                  </a:lnTo>
                  <a:lnTo>
                    <a:pt x="3102956" y="2184419"/>
                  </a:lnTo>
                  <a:lnTo>
                    <a:pt x="3106284" y="2183082"/>
                  </a:lnTo>
                  <a:lnTo>
                    <a:pt x="3109127" y="2176415"/>
                  </a:lnTo>
                  <a:lnTo>
                    <a:pt x="3107456" y="2172944"/>
                  </a:lnTo>
                  <a:close/>
                </a:path>
                <a:path w="18513425" h="10742930">
                  <a:moveTo>
                    <a:pt x="2545596" y="1932091"/>
                  </a:moveTo>
                  <a:lnTo>
                    <a:pt x="2535597" y="1927826"/>
                  </a:lnTo>
                  <a:lnTo>
                    <a:pt x="2531935" y="1929022"/>
                  </a:lnTo>
                  <a:lnTo>
                    <a:pt x="2529091" y="1935688"/>
                  </a:lnTo>
                  <a:lnTo>
                    <a:pt x="2530620" y="1939492"/>
                  </a:lnTo>
                  <a:lnTo>
                    <a:pt x="2540620" y="1943757"/>
                  </a:lnTo>
                  <a:lnTo>
                    <a:pt x="2544423" y="1942228"/>
                  </a:lnTo>
                  <a:lnTo>
                    <a:pt x="2547125" y="1935895"/>
                  </a:lnTo>
                  <a:lnTo>
                    <a:pt x="2545596" y="1932091"/>
                  </a:lnTo>
                  <a:close/>
                </a:path>
                <a:path w="18513425" h="10742930">
                  <a:moveTo>
                    <a:pt x="3188827" y="2205686"/>
                  </a:moveTo>
                  <a:lnTo>
                    <a:pt x="3181828" y="2202700"/>
                  </a:lnTo>
                  <a:lnTo>
                    <a:pt x="3178353" y="2201610"/>
                  </a:lnTo>
                  <a:lnTo>
                    <a:pt x="3175024" y="2202949"/>
                  </a:lnTo>
                  <a:lnTo>
                    <a:pt x="3172181" y="2209615"/>
                  </a:lnTo>
                  <a:lnTo>
                    <a:pt x="3173852" y="2213085"/>
                  </a:lnTo>
                  <a:lnTo>
                    <a:pt x="3180852" y="2216071"/>
                  </a:lnTo>
                  <a:lnTo>
                    <a:pt x="3184327" y="2217159"/>
                  </a:lnTo>
                  <a:lnTo>
                    <a:pt x="3187655" y="2215822"/>
                  </a:lnTo>
                  <a:lnTo>
                    <a:pt x="3189077" y="2212488"/>
                  </a:lnTo>
                  <a:lnTo>
                    <a:pt x="3190056" y="2209361"/>
                  </a:lnTo>
                  <a:lnTo>
                    <a:pt x="3190165" y="2209013"/>
                  </a:lnTo>
                  <a:lnTo>
                    <a:pt x="3188827" y="2205686"/>
                  </a:lnTo>
                  <a:close/>
                </a:path>
                <a:path w="18513425" h="10742930">
                  <a:moveTo>
                    <a:pt x="2466313" y="1896303"/>
                  </a:moveTo>
                  <a:lnTo>
                    <a:pt x="2456314" y="1892037"/>
                  </a:lnTo>
                  <a:lnTo>
                    <a:pt x="2452510" y="1893566"/>
                  </a:lnTo>
                  <a:lnTo>
                    <a:pt x="2449809" y="1899899"/>
                  </a:lnTo>
                  <a:lnTo>
                    <a:pt x="2451004" y="1903560"/>
                  </a:lnTo>
                  <a:lnTo>
                    <a:pt x="2461337" y="1907967"/>
                  </a:lnTo>
                  <a:lnTo>
                    <a:pt x="2465141" y="1906439"/>
                  </a:lnTo>
                  <a:lnTo>
                    <a:pt x="2467842" y="1900106"/>
                  </a:lnTo>
                  <a:lnTo>
                    <a:pt x="2466313" y="1896303"/>
                  </a:lnTo>
                  <a:close/>
                </a:path>
                <a:path w="18513425" h="10742930">
                  <a:moveTo>
                    <a:pt x="3269865" y="2238284"/>
                  </a:moveTo>
                  <a:lnTo>
                    <a:pt x="3262866" y="2235298"/>
                  </a:lnTo>
                  <a:lnTo>
                    <a:pt x="3259391" y="2234210"/>
                  </a:lnTo>
                  <a:lnTo>
                    <a:pt x="3256062" y="2235547"/>
                  </a:lnTo>
                  <a:lnTo>
                    <a:pt x="3253219" y="2242213"/>
                  </a:lnTo>
                  <a:lnTo>
                    <a:pt x="3254890" y="2245684"/>
                  </a:lnTo>
                  <a:lnTo>
                    <a:pt x="3262222" y="2248812"/>
                  </a:lnTo>
                  <a:lnTo>
                    <a:pt x="3265697" y="2249900"/>
                  </a:lnTo>
                  <a:lnTo>
                    <a:pt x="3269026" y="2248562"/>
                  </a:lnTo>
                  <a:lnTo>
                    <a:pt x="3270449" y="2245228"/>
                  </a:lnTo>
                  <a:lnTo>
                    <a:pt x="3271428" y="2242101"/>
                  </a:lnTo>
                  <a:lnTo>
                    <a:pt x="3271537" y="2241754"/>
                  </a:lnTo>
                  <a:lnTo>
                    <a:pt x="3269865" y="2238284"/>
                  </a:lnTo>
                  <a:close/>
                </a:path>
                <a:path w="18513425" h="10742930">
                  <a:moveTo>
                    <a:pt x="2386648" y="1859562"/>
                  </a:moveTo>
                  <a:lnTo>
                    <a:pt x="2379982" y="1856719"/>
                  </a:lnTo>
                  <a:lnTo>
                    <a:pt x="2375006" y="1868384"/>
                  </a:lnTo>
                  <a:lnTo>
                    <a:pt x="2381672" y="1871228"/>
                  </a:lnTo>
                  <a:lnTo>
                    <a:pt x="2385476" y="1869698"/>
                  </a:lnTo>
                  <a:lnTo>
                    <a:pt x="2388034" y="1863700"/>
                  </a:lnTo>
                  <a:lnTo>
                    <a:pt x="2386648" y="1859562"/>
                  </a:lnTo>
                  <a:close/>
                </a:path>
                <a:path w="18513425" h="10742930">
                  <a:moveTo>
                    <a:pt x="3351045" y="2270548"/>
                  </a:moveTo>
                  <a:lnTo>
                    <a:pt x="3344045" y="2267562"/>
                  </a:lnTo>
                  <a:lnTo>
                    <a:pt x="3340570" y="2266474"/>
                  </a:lnTo>
                  <a:lnTo>
                    <a:pt x="3337242" y="2267811"/>
                  </a:lnTo>
                  <a:lnTo>
                    <a:pt x="3334398" y="2274477"/>
                  </a:lnTo>
                  <a:lnTo>
                    <a:pt x="3336069" y="2277948"/>
                  </a:lnTo>
                  <a:lnTo>
                    <a:pt x="3339069" y="2279228"/>
                  </a:lnTo>
                  <a:lnTo>
                    <a:pt x="3339545" y="2279037"/>
                  </a:lnTo>
                  <a:lnTo>
                    <a:pt x="3343211" y="2280601"/>
                  </a:lnTo>
                  <a:lnTo>
                    <a:pt x="3352383" y="2273877"/>
                  </a:lnTo>
                  <a:lnTo>
                    <a:pt x="3351045" y="2270548"/>
                  </a:lnTo>
                  <a:close/>
                </a:path>
                <a:path w="18513425" h="10742930">
                  <a:moveTo>
                    <a:pt x="11841681" y="5889615"/>
                  </a:moveTo>
                  <a:lnTo>
                    <a:pt x="11837827" y="5890335"/>
                  </a:lnTo>
                  <a:lnTo>
                    <a:pt x="11836097" y="5892749"/>
                  </a:lnTo>
                  <a:lnTo>
                    <a:pt x="11835880" y="5893051"/>
                  </a:lnTo>
                  <a:lnTo>
                    <a:pt x="11834447" y="5895591"/>
                  </a:lnTo>
                  <a:lnTo>
                    <a:pt x="11834268" y="5895908"/>
                  </a:lnTo>
                  <a:lnTo>
                    <a:pt x="11834988" y="5899761"/>
                  </a:lnTo>
                  <a:lnTo>
                    <a:pt x="11837704" y="5901707"/>
                  </a:lnTo>
                  <a:lnTo>
                    <a:pt x="11841086" y="5903938"/>
                  </a:lnTo>
                  <a:lnTo>
                    <a:pt x="11844752" y="5905501"/>
                  </a:lnTo>
                  <a:lnTo>
                    <a:pt x="11847938" y="5904498"/>
                  </a:lnTo>
                  <a:lnTo>
                    <a:pt x="11849517" y="5902413"/>
                  </a:lnTo>
                  <a:lnTo>
                    <a:pt x="11849743" y="5902115"/>
                  </a:lnTo>
                  <a:lnTo>
                    <a:pt x="11851176" y="5899576"/>
                  </a:lnTo>
                  <a:lnTo>
                    <a:pt x="11851355" y="5899258"/>
                  </a:lnTo>
                  <a:lnTo>
                    <a:pt x="11850635" y="5895405"/>
                  </a:lnTo>
                  <a:lnTo>
                    <a:pt x="11847919" y="5893458"/>
                  </a:lnTo>
                  <a:lnTo>
                    <a:pt x="11844538" y="5891228"/>
                  </a:lnTo>
                  <a:lnTo>
                    <a:pt x="11841681" y="5889615"/>
                  </a:lnTo>
                  <a:close/>
                </a:path>
                <a:path w="18513425" h="10742930">
                  <a:moveTo>
                    <a:pt x="3432034" y="2302337"/>
                  </a:moveTo>
                  <a:lnTo>
                    <a:pt x="3425368" y="2299493"/>
                  </a:lnTo>
                  <a:lnTo>
                    <a:pt x="3421892" y="2298405"/>
                  </a:lnTo>
                  <a:lnTo>
                    <a:pt x="3418422" y="2300077"/>
                  </a:lnTo>
                  <a:lnTo>
                    <a:pt x="3415720" y="2306410"/>
                  </a:lnTo>
                  <a:lnTo>
                    <a:pt x="3417392" y="2309880"/>
                  </a:lnTo>
                  <a:lnTo>
                    <a:pt x="3420391" y="2311159"/>
                  </a:lnTo>
                  <a:lnTo>
                    <a:pt x="3420867" y="2310968"/>
                  </a:lnTo>
                  <a:lnTo>
                    <a:pt x="3424533" y="2312532"/>
                  </a:lnTo>
                  <a:lnTo>
                    <a:pt x="3428008" y="2313622"/>
                  </a:lnTo>
                  <a:lnTo>
                    <a:pt x="3431479" y="2311950"/>
                  </a:lnTo>
                  <a:lnTo>
                    <a:pt x="3432758" y="2308951"/>
                  </a:lnTo>
                  <a:lnTo>
                    <a:pt x="3433495" y="2306506"/>
                  </a:lnTo>
                  <a:lnTo>
                    <a:pt x="3433705" y="2305808"/>
                  </a:lnTo>
                  <a:lnTo>
                    <a:pt x="3432034" y="2302337"/>
                  </a:lnTo>
                  <a:close/>
                </a:path>
                <a:path w="18513425" h="10742930">
                  <a:moveTo>
                    <a:pt x="2307935" y="1822439"/>
                  </a:moveTo>
                  <a:lnTo>
                    <a:pt x="2297935" y="1818174"/>
                  </a:lnTo>
                  <a:lnTo>
                    <a:pt x="2294273" y="1819370"/>
                  </a:lnTo>
                  <a:lnTo>
                    <a:pt x="2291572" y="1825703"/>
                  </a:lnTo>
                  <a:lnTo>
                    <a:pt x="2292959" y="1829840"/>
                  </a:lnTo>
                  <a:lnTo>
                    <a:pt x="2302958" y="1834105"/>
                  </a:lnTo>
                  <a:lnTo>
                    <a:pt x="2306762" y="1832577"/>
                  </a:lnTo>
                  <a:lnTo>
                    <a:pt x="2309321" y="1826577"/>
                  </a:lnTo>
                  <a:lnTo>
                    <a:pt x="2307935" y="1822439"/>
                  </a:lnTo>
                  <a:close/>
                </a:path>
                <a:path w="18513425" h="10742930">
                  <a:moveTo>
                    <a:pt x="3513689" y="2334412"/>
                  </a:moveTo>
                  <a:lnTo>
                    <a:pt x="3506689" y="2331426"/>
                  </a:lnTo>
                  <a:lnTo>
                    <a:pt x="3503214" y="2330337"/>
                  </a:lnTo>
                  <a:lnTo>
                    <a:pt x="3499744" y="2332008"/>
                  </a:lnTo>
                  <a:lnTo>
                    <a:pt x="3497043" y="2338341"/>
                  </a:lnTo>
                  <a:lnTo>
                    <a:pt x="3498714" y="2341811"/>
                  </a:lnTo>
                  <a:lnTo>
                    <a:pt x="3501714" y="2343090"/>
                  </a:lnTo>
                  <a:lnTo>
                    <a:pt x="3502189" y="2342900"/>
                  </a:lnTo>
                  <a:lnTo>
                    <a:pt x="3505855" y="2344464"/>
                  </a:lnTo>
                  <a:lnTo>
                    <a:pt x="3509330" y="2345553"/>
                  </a:lnTo>
                  <a:lnTo>
                    <a:pt x="3512801" y="2343882"/>
                  </a:lnTo>
                  <a:lnTo>
                    <a:pt x="3514080" y="2340882"/>
                  </a:lnTo>
                  <a:lnTo>
                    <a:pt x="3514817" y="2338437"/>
                  </a:lnTo>
                  <a:lnTo>
                    <a:pt x="3515027" y="2337739"/>
                  </a:lnTo>
                  <a:lnTo>
                    <a:pt x="3513689" y="2334412"/>
                  </a:lnTo>
                  <a:close/>
                </a:path>
                <a:path w="18513425" h="10742930">
                  <a:moveTo>
                    <a:pt x="2219506" y="1780385"/>
                  </a:moveTo>
                  <a:lnTo>
                    <a:pt x="2215702" y="1781914"/>
                  </a:lnTo>
                  <a:lnTo>
                    <a:pt x="2213896" y="1785872"/>
                  </a:lnTo>
                  <a:lnTo>
                    <a:pt x="2212667" y="1788106"/>
                  </a:lnTo>
                  <a:lnTo>
                    <a:pt x="2214054" y="1792242"/>
                  </a:lnTo>
                  <a:lnTo>
                    <a:pt x="2224053" y="1796508"/>
                  </a:lnTo>
                  <a:lnTo>
                    <a:pt x="2227715" y="1795311"/>
                  </a:lnTo>
                  <a:lnTo>
                    <a:pt x="2229521" y="1791355"/>
                  </a:lnTo>
                  <a:lnTo>
                    <a:pt x="2230750" y="1789121"/>
                  </a:lnTo>
                  <a:lnTo>
                    <a:pt x="2229363" y="1784984"/>
                  </a:lnTo>
                  <a:lnTo>
                    <a:pt x="2222697" y="1782141"/>
                  </a:lnTo>
                  <a:lnTo>
                    <a:pt x="2219506" y="1780385"/>
                  </a:lnTo>
                  <a:close/>
                </a:path>
                <a:path w="18513425" h="10742930">
                  <a:moveTo>
                    <a:pt x="3594962" y="2365535"/>
                  </a:moveTo>
                  <a:lnTo>
                    <a:pt x="3588296" y="2362691"/>
                  </a:lnTo>
                  <a:lnTo>
                    <a:pt x="3584820" y="2361603"/>
                  </a:lnTo>
                  <a:lnTo>
                    <a:pt x="3581492" y="2362940"/>
                  </a:lnTo>
                  <a:lnTo>
                    <a:pt x="3578649" y="2369606"/>
                  </a:lnTo>
                  <a:lnTo>
                    <a:pt x="3580320" y="2373076"/>
                  </a:lnTo>
                  <a:lnTo>
                    <a:pt x="3583320" y="2374356"/>
                  </a:lnTo>
                  <a:lnTo>
                    <a:pt x="3583795" y="2374166"/>
                  </a:lnTo>
                  <a:lnTo>
                    <a:pt x="3587461" y="2375730"/>
                  </a:lnTo>
                  <a:lnTo>
                    <a:pt x="3590936" y="2376818"/>
                  </a:lnTo>
                  <a:lnTo>
                    <a:pt x="3594265" y="2375480"/>
                  </a:lnTo>
                  <a:lnTo>
                    <a:pt x="3595687" y="2372146"/>
                  </a:lnTo>
                  <a:lnTo>
                    <a:pt x="3596528" y="2369354"/>
                  </a:lnTo>
                  <a:lnTo>
                    <a:pt x="3596633" y="2369005"/>
                  </a:lnTo>
                  <a:lnTo>
                    <a:pt x="3594962" y="2365535"/>
                  </a:lnTo>
                  <a:close/>
                </a:path>
                <a:path w="18513425" h="10742930">
                  <a:moveTo>
                    <a:pt x="2141218" y="1742264"/>
                  </a:moveTo>
                  <a:lnTo>
                    <a:pt x="2137081" y="1743651"/>
                  </a:lnTo>
                  <a:lnTo>
                    <a:pt x="2135275" y="1747607"/>
                  </a:lnTo>
                  <a:lnTo>
                    <a:pt x="2134046" y="1749840"/>
                  </a:lnTo>
                  <a:lnTo>
                    <a:pt x="2135575" y="1753645"/>
                  </a:lnTo>
                  <a:lnTo>
                    <a:pt x="2138433" y="1755258"/>
                  </a:lnTo>
                  <a:lnTo>
                    <a:pt x="2145432" y="1758244"/>
                  </a:lnTo>
                  <a:lnTo>
                    <a:pt x="2149094" y="1757048"/>
                  </a:lnTo>
                  <a:lnTo>
                    <a:pt x="2150900" y="1753091"/>
                  </a:lnTo>
                  <a:lnTo>
                    <a:pt x="2152129" y="1750857"/>
                  </a:lnTo>
                  <a:lnTo>
                    <a:pt x="2150600" y="1747053"/>
                  </a:lnTo>
                  <a:lnTo>
                    <a:pt x="2147742" y="1745440"/>
                  </a:lnTo>
                  <a:lnTo>
                    <a:pt x="2144076" y="1743877"/>
                  </a:lnTo>
                  <a:lnTo>
                    <a:pt x="2141218" y="1742264"/>
                  </a:lnTo>
                  <a:close/>
                </a:path>
                <a:path w="18513425" h="10742930">
                  <a:moveTo>
                    <a:pt x="3676568" y="2396799"/>
                  </a:moveTo>
                  <a:lnTo>
                    <a:pt x="3666570" y="2392534"/>
                  </a:lnTo>
                  <a:lnTo>
                    <a:pt x="3663098" y="2394206"/>
                  </a:lnTo>
                  <a:lnTo>
                    <a:pt x="3660255" y="2400871"/>
                  </a:lnTo>
                  <a:lnTo>
                    <a:pt x="3661926" y="2404342"/>
                  </a:lnTo>
                  <a:lnTo>
                    <a:pt x="3664926" y="2405621"/>
                  </a:lnTo>
                  <a:lnTo>
                    <a:pt x="3665402" y="2405430"/>
                  </a:lnTo>
                  <a:lnTo>
                    <a:pt x="3669068" y="2406994"/>
                  </a:lnTo>
                  <a:lnTo>
                    <a:pt x="3672543" y="2408083"/>
                  </a:lnTo>
                  <a:lnTo>
                    <a:pt x="3675872" y="2406744"/>
                  </a:lnTo>
                  <a:lnTo>
                    <a:pt x="3677294" y="2403412"/>
                  </a:lnTo>
                  <a:lnTo>
                    <a:pt x="3678134" y="2400620"/>
                  </a:lnTo>
                  <a:lnTo>
                    <a:pt x="3678239" y="2400270"/>
                  </a:lnTo>
                  <a:lnTo>
                    <a:pt x="3676568" y="2396799"/>
                  </a:lnTo>
                  <a:close/>
                </a:path>
                <a:path w="18513425" h="10742930">
                  <a:moveTo>
                    <a:pt x="3758317" y="2427730"/>
                  </a:moveTo>
                  <a:lnTo>
                    <a:pt x="3754842" y="2426642"/>
                  </a:lnTo>
                  <a:lnTo>
                    <a:pt x="3748176" y="2423798"/>
                  </a:lnTo>
                  <a:lnTo>
                    <a:pt x="3744705" y="2425470"/>
                  </a:lnTo>
                  <a:lnTo>
                    <a:pt x="3741861" y="2432136"/>
                  </a:lnTo>
                  <a:lnTo>
                    <a:pt x="3743533" y="2435606"/>
                  </a:lnTo>
                  <a:lnTo>
                    <a:pt x="3746533" y="2436886"/>
                  </a:lnTo>
                  <a:lnTo>
                    <a:pt x="3747008" y="2436695"/>
                  </a:lnTo>
                  <a:lnTo>
                    <a:pt x="3753675" y="2439538"/>
                  </a:lnTo>
                  <a:lnTo>
                    <a:pt x="3757144" y="2437867"/>
                  </a:lnTo>
                  <a:lnTo>
                    <a:pt x="3759846" y="2431534"/>
                  </a:lnTo>
                  <a:lnTo>
                    <a:pt x="3758317" y="2427730"/>
                  </a:lnTo>
                  <a:close/>
                </a:path>
                <a:path w="18513425" h="10742930">
                  <a:moveTo>
                    <a:pt x="2062549" y="1703189"/>
                  </a:moveTo>
                  <a:lnTo>
                    <a:pt x="2058412" y="1704577"/>
                  </a:lnTo>
                  <a:lnTo>
                    <a:pt x="2056605" y="1708535"/>
                  </a:lnTo>
                  <a:lnTo>
                    <a:pt x="2055377" y="1710768"/>
                  </a:lnTo>
                  <a:lnTo>
                    <a:pt x="2056906" y="1714572"/>
                  </a:lnTo>
                  <a:lnTo>
                    <a:pt x="2059763" y="1716185"/>
                  </a:lnTo>
                  <a:lnTo>
                    <a:pt x="2066763" y="1719171"/>
                  </a:lnTo>
                  <a:lnTo>
                    <a:pt x="2070424" y="1717974"/>
                  </a:lnTo>
                  <a:lnTo>
                    <a:pt x="2072230" y="1714018"/>
                  </a:lnTo>
                  <a:lnTo>
                    <a:pt x="2073459" y="1711784"/>
                  </a:lnTo>
                  <a:lnTo>
                    <a:pt x="2071931" y="1707979"/>
                  </a:lnTo>
                  <a:lnTo>
                    <a:pt x="2069073" y="1706366"/>
                  </a:lnTo>
                  <a:lnTo>
                    <a:pt x="2065407" y="1704802"/>
                  </a:lnTo>
                  <a:lnTo>
                    <a:pt x="2062549" y="1703189"/>
                  </a:lnTo>
                  <a:close/>
                </a:path>
                <a:path w="18513425" h="10742930">
                  <a:moveTo>
                    <a:pt x="11769559" y="5840729"/>
                  </a:moveTo>
                  <a:lnTo>
                    <a:pt x="11765565" y="5841782"/>
                  </a:lnTo>
                  <a:lnTo>
                    <a:pt x="11761889" y="5846913"/>
                  </a:lnTo>
                  <a:lnTo>
                    <a:pt x="11761673" y="5847214"/>
                  </a:lnTo>
                  <a:lnTo>
                    <a:pt x="11762726" y="5851208"/>
                  </a:lnTo>
                  <a:lnTo>
                    <a:pt x="11765441" y="5853155"/>
                  </a:lnTo>
                  <a:lnTo>
                    <a:pt x="11768824" y="5855386"/>
                  </a:lnTo>
                  <a:lnTo>
                    <a:pt x="11772490" y="5856949"/>
                  </a:lnTo>
                  <a:lnTo>
                    <a:pt x="11775675" y="5855944"/>
                  </a:lnTo>
                  <a:lnTo>
                    <a:pt x="11777254" y="5853860"/>
                  </a:lnTo>
                  <a:lnTo>
                    <a:pt x="11779426" y="5850847"/>
                  </a:lnTo>
                  <a:lnTo>
                    <a:pt x="11778373" y="5846851"/>
                  </a:lnTo>
                  <a:lnTo>
                    <a:pt x="11775658" y="5844906"/>
                  </a:lnTo>
                  <a:lnTo>
                    <a:pt x="11772275" y="5842675"/>
                  </a:lnTo>
                  <a:lnTo>
                    <a:pt x="11769559" y="5840729"/>
                  </a:lnTo>
                  <a:close/>
                </a:path>
                <a:path w="18513425" h="10742930">
                  <a:moveTo>
                    <a:pt x="3839781" y="2459329"/>
                  </a:moveTo>
                  <a:lnTo>
                    <a:pt x="3829782" y="2455064"/>
                  </a:lnTo>
                  <a:lnTo>
                    <a:pt x="3826170" y="2457068"/>
                  </a:lnTo>
                  <a:lnTo>
                    <a:pt x="3823610" y="2463067"/>
                  </a:lnTo>
                  <a:lnTo>
                    <a:pt x="3825281" y="2466538"/>
                  </a:lnTo>
                  <a:lnTo>
                    <a:pt x="3835280" y="2470804"/>
                  </a:lnTo>
                  <a:lnTo>
                    <a:pt x="3838751" y="2469133"/>
                  </a:lnTo>
                  <a:lnTo>
                    <a:pt x="3841595" y="2462467"/>
                  </a:lnTo>
                  <a:lnTo>
                    <a:pt x="3839781" y="2459329"/>
                  </a:lnTo>
                  <a:close/>
                </a:path>
                <a:path w="18513425" h="10742930">
                  <a:moveTo>
                    <a:pt x="1984830" y="1663735"/>
                  </a:moveTo>
                  <a:lnTo>
                    <a:pt x="1980693" y="1665121"/>
                  </a:lnTo>
                  <a:lnTo>
                    <a:pt x="1978876" y="1669073"/>
                  </a:lnTo>
                  <a:lnTo>
                    <a:pt x="1977800" y="1670979"/>
                  </a:lnTo>
                  <a:lnTo>
                    <a:pt x="1979187" y="1675117"/>
                  </a:lnTo>
                  <a:lnTo>
                    <a:pt x="1982045" y="1676730"/>
                  </a:lnTo>
                  <a:lnTo>
                    <a:pt x="1989044" y="1679715"/>
                  </a:lnTo>
                  <a:lnTo>
                    <a:pt x="1992706" y="1678519"/>
                  </a:lnTo>
                  <a:lnTo>
                    <a:pt x="1994523" y="1674566"/>
                  </a:lnTo>
                  <a:lnTo>
                    <a:pt x="1995598" y="1672662"/>
                  </a:lnTo>
                  <a:lnTo>
                    <a:pt x="1994070" y="1668857"/>
                  </a:lnTo>
                  <a:lnTo>
                    <a:pt x="1991354" y="1666911"/>
                  </a:lnTo>
                  <a:lnTo>
                    <a:pt x="1987688" y="1665347"/>
                  </a:lnTo>
                  <a:lnTo>
                    <a:pt x="1984830" y="1663735"/>
                  </a:lnTo>
                  <a:close/>
                </a:path>
                <a:path w="18513425" h="10742930">
                  <a:moveTo>
                    <a:pt x="3921814" y="2489594"/>
                  </a:moveTo>
                  <a:lnTo>
                    <a:pt x="3918338" y="2488506"/>
                  </a:lnTo>
                  <a:lnTo>
                    <a:pt x="3911672" y="2485663"/>
                  </a:lnTo>
                  <a:lnTo>
                    <a:pt x="3908060" y="2487667"/>
                  </a:lnTo>
                  <a:lnTo>
                    <a:pt x="3905501" y="2493666"/>
                  </a:lnTo>
                  <a:lnTo>
                    <a:pt x="3907172" y="2497137"/>
                  </a:lnTo>
                  <a:lnTo>
                    <a:pt x="3917171" y="2501402"/>
                  </a:lnTo>
                  <a:lnTo>
                    <a:pt x="3920642" y="2499731"/>
                  </a:lnTo>
                  <a:lnTo>
                    <a:pt x="3923486" y="2493065"/>
                  </a:lnTo>
                  <a:lnTo>
                    <a:pt x="3921814" y="2489594"/>
                  </a:lnTo>
                  <a:close/>
                </a:path>
                <a:path w="18513425" h="10742930">
                  <a:moveTo>
                    <a:pt x="4003562" y="2520525"/>
                  </a:moveTo>
                  <a:lnTo>
                    <a:pt x="3993564" y="2516260"/>
                  </a:lnTo>
                  <a:lnTo>
                    <a:pt x="3990092" y="2517932"/>
                  </a:lnTo>
                  <a:lnTo>
                    <a:pt x="3987391" y="2524264"/>
                  </a:lnTo>
                  <a:lnTo>
                    <a:pt x="3989063" y="2527735"/>
                  </a:lnTo>
                  <a:lnTo>
                    <a:pt x="3999062" y="2532000"/>
                  </a:lnTo>
                  <a:lnTo>
                    <a:pt x="4002533" y="2530330"/>
                  </a:lnTo>
                  <a:lnTo>
                    <a:pt x="4005376" y="2523663"/>
                  </a:lnTo>
                  <a:lnTo>
                    <a:pt x="4003562" y="2520525"/>
                  </a:lnTo>
                  <a:close/>
                </a:path>
                <a:path w="18513425" h="10742930">
                  <a:moveTo>
                    <a:pt x="1907062" y="1623471"/>
                  </a:moveTo>
                  <a:lnTo>
                    <a:pt x="1902925" y="1624857"/>
                  </a:lnTo>
                  <a:lnTo>
                    <a:pt x="1901108" y="1628810"/>
                  </a:lnTo>
                  <a:lnTo>
                    <a:pt x="1900033" y="1630714"/>
                  </a:lnTo>
                  <a:lnTo>
                    <a:pt x="1901562" y="1634518"/>
                  </a:lnTo>
                  <a:lnTo>
                    <a:pt x="1904278" y="1636464"/>
                  </a:lnTo>
                  <a:lnTo>
                    <a:pt x="1911610" y="1639592"/>
                  </a:lnTo>
                  <a:lnTo>
                    <a:pt x="1915272" y="1638397"/>
                  </a:lnTo>
                  <a:lnTo>
                    <a:pt x="1917090" y="1634444"/>
                  </a:lnTo>
                  <a:lnTo>
                    <a:pt x="1918164" y="1632540"/>
                  </a:lnTo>
                  <a:lnTo>
                    <a:pt x="1916635" y="1628735"/>
                  </a:lnTo>
                  <a:lnTo>
                    <a:pt x="1913920" y="1626789"/>
                  </a:lnTo>
                  <a:lnTo>
                    <a:pt x="1910254" y="1625225"/>
                  </a:lnTo>
                  <a:lnTo>
                    <a:pt x="1907062" y="1623471"/>
                  </a:lnTo>
                  <a:close/>
                </a:path>
                <a:path w="18513425" h="10742930">
                  <a:moveTo>
                    <a:pt x="4085405" y="2550316"/>
                  </a:moveTo>
                  <a:lnTo>
                    <a:pt x="4082263" y="2549369"/>
                  </a:lnTo>
                  <a:lnTo>
                    <a:pt x="4075596" y="2546526"/>
                  </a:lnTo>
                  <a:lnTo>
                    <a:pt x="4071983" y="2548530"/>
                  </a:lnTo>
                  <a:lnTo>
                    <a:pt x="4069424" y="2554529"/>
                  </a:lnTo>
                  <a:lnTo>
                    <a:pt x="4071095" y="2558000"/>
                  </a:lnTo>
                  <a:lnTo>
                    <a:pt x="4081095" y="2562266"/>
                  </a:lnTo>
                  <a:lnTo>
                    <a:pt x="4084708" y="2560260"/>
                  </a:lnTo>
                  <a:lnTo>
                    <a:pt x="4087409" y="2553927"/>
                  </a:lnTo>
                  <a:lnTo>
                    <a:pt x="4085405" y="2550316"/>
                  </a:lnTo>
                  <a:close/>
                </a:path>
                <a:path w="18513425" h="10742930">
                  <a:moveTo>
                    <a:pt x="11696062" y="5793226"/>
                  </a:moveTo>
                  <a:lnTo>
                    <a:pt x="11692068" y="5794279"/>
                  </a:lnTo>
                  <a:lnTo>
                    <a:pt x="11690813" y="5796502"/>
                  </a:lnTo>
                  <a:lnTo>
                    <a:pt x="11690455" y="5797136"/>
                  </a:lnTo>
                  <a:lnTo>
                    <a:pt x="11688367" y="5800186"/>
                  </a:lnTo>
                  <a:lnTo>
                    <a:pt x="11689562" y="5803848"/>
                  </a:lnTo>
                  <a:lnTo>
                    <a:pt x="11692277" y="5805793"/>
                  </a:lnTo>
                  <a:lnTo>
                    <a:pt x="11695660" y="5808024"/>
                  </a:lnTo>
                  <a:lnTo>
                    <a:pt x="11699326" y="5809587"/>
                  </a:lnTo>
                  <a:lnTo>
                    <a:pt x="11702844" y="5808726"/>
                  </a:lnTo>
                  <a:lnTo>
                    <a:pt x="11703948" y="5806832"/>
                  </a:lnTo>
                  <a:lnTo>
                    <a:pt x="11704315" y="5806201"/>
                  </a:lnTo>
                  <a:lnTo>
                    <a:pt x="11706404" y="5803153"/>
                  </a:lnTo>
                  <a:lnTo>
                    <a:pt x="11705209" y="5799491"/>
                  </a:lnTo>
                  <a:lnTo>
                    <a:pt x="11702494" y="5797545"/>
                  </a:lnTo>
                  <a:lnTo>
                    <a:pt x="11699111" y="5795315"/>
                  </a:lnTo>
                  <a:lnTo>
                    <a:pt x="11696062" y="5793226"/>
                  </a:lnTo>
                  <a:close/>
                </a:path>
                <a:path w="18513425" h="10742930">
                  <a:moveTo>
                    <a:pt x="4167104" y="2580439"/>
                  </a:moveTo>
                  <a:lnTo>
                    <a:pt x="4163962" y="2579492"/>
                  </a:lnTo>
                  <a:lnTo>
                    <a:pt x="4157296" y="2576649"/>
                  </a:lnTo>
                  <a:lnTo>
                    <a:pt x="4153683" y="2578653"/>
                  </a:lnTo>
                  <a:lnTo>
                    <a:pt x="4151124" y="2584653"/>
                  </a:lnTo>
                  <a:lnTo>
                    <a:pt x="4152796" y="2588122"/>
                  </a:lnTo>
                  <a:lnTo>
                    <a:pt x="4162795" y="2592388"/>
                  </a:lnTo>
                  <a:lnTo>
                    <a:pt x="4166408" y="2590384"/>
                  </a:lnTo>
                  <a:lnTo>
                    <a:pt x="4169109" y="2584051"/>
                  </a:lnTo>
                  <a:lnTo>
                    <a:pt x="4167104" y="2580439"/>
                  </a:lnTo>
                  <a:close/>
                </a:path>
                <a:path w="18513425" h="10742930">
                  <a:moveTo>
                    <a:pt x="1829721" y="1582206"/>
                  </a:moveTo>
                  <a:lnTo>
                    <a:pt x="1825584" y="1583593"/>
                  </a:lnTo>
                  <a:lnTo>
                    <a:pt x="1822883" y="1589926"/>
                  </a:lnTo>
                  <a:lnTo>
                    <a:pt x="1824078" y="1593588"/>
                  </a:lnTo>
                  <a:lnTo>
                    <a:pt x="1826794" y="1595534"/>
                  </a:lnTo>
                  <a:lnTo>
                    <a:pt x="1834127" y="1598662"/>
                  </a:lnTo>
                  <a:lnTo>
                    <a:pt x="1837789" y="1597466"/>
                  </a:lnTo>
                  <a:lnTo>
                    <a:pt x="1840490" y="1591133"/>
                  </a:lnTo>
                  <a:lnTo>
                    <a:pt x="1839294" y="1587472"/>
                  </a:lnTo>
                  <a:lnTo>
                    <a:pt x="1836579" y="1585525"/>
                  </a:lnTo>
                  <a:lnTo>
                    <a:pt x="1832912" y="1583962"/>
                  </a:lnTo>
                  <a:lnTo>
                    <a:pt x="1829721" y="1582206"/>
                  </a:lnTo>
                  <a:close/>
                </a:path>
                <a:path w="18513425" h="10742930">
                  <a:moveTo>
                    <a:pt x="4249612" y="2610512"/>
                  </a:moveTo>
                  <a:lnTo>
                    <a:pt x="4246137" y="2609423"/>
                  </a:lnTo>
                  <a:lnTo>
                    <a:pt x="4239471" y="2606580"/>
                  </a:lnTo>
                  <a:lnTo>
                    <a:pt x="4235858" y="2608585"/>
                  </a:lnTo>
                  <a:lnTo>
                    <a:pt x="4233299" y="2614584"/>
                  </a:lnTo>
                  <a:lnTo>
                    <a:pt x="4234970" y="2618054"/>
                  </a:lnTo>
                  <a:lnTo>
                    <a:pt x="4244970" y="2622320"/>
                  </a:lnTo>
                  <a:lnTo>
                    <a:pt x="4248583" y="2620316"/>
                  </a:lnTo>
                  <a:lnTo>
                    <a:pt x="4251284" y="2613983"/>
                  </a:lnTo>
                  <a:lnTo>
                    <a:pt x="4249612" y="2610512"/>
                  </a:lnTo>
                  <a:close/>
                </a:path>
                <a:path w="18513425" h="10742930">
                  <a:moveTo>
                    <a:pt x="1759571" y="1544403"/>
                  </a:moveTo>
                  <a:lnTo>
                    <a:pt x="1755905" y="1542839"/>
                  </a:lnTo>
                  <a:lnTo>
                    <a:pt x="1752821" y="1548221"/>
                  </a:lnTo>
                  <a:lnTo>
                    <a:pt x="1750893" y="1552126"/>
                  </a:lnTo>
                  <a:lnTo>
                    <a:pt x="1749929" y="1554079"/>
                  </a:lnTo>
                  <a:lnTo>
                    <a:pt x="1756928" y="1557064"/>
                  </a:lnTo>
                  <a:lnTo>
                    <a:pt x="1760447" y="1556201"/>
                  </a:lnTo>
                  <a:lnTo>
                    <a:pt x="1762253" y="1552245"/>
                  </a:lnTo>
                  <a:lnTo>
                    <a:pt x="1763482" y="1550011"/>
                  </a:lnTo>
                  <a:lnTo>
                    <a:pt x="1762287" y="1546350"/>
                  </a:lnTo>
                  <a:lnTo>
                    <a:pt x="1759571" y="1544403"/>
                  </a:lnTo>
                  <a:close/>
                </a:path>
                <a:path w="18513425" h="10742930">
                  <a:moveTo>
                    <a:pt x="4331312" y="2640635"/>
                  </a:moveTo>
                  <a:lnTo>
                    <a:pt x="4328170" y="2639689"/>
                  </a:lnTo>
                  <a:lnTo>
                    <a:pt x="4321504" y="2636845"/>
                  </a:lnTo>
                  <a:lnTo>
                    <a:pt x="4317891" y="2638849"/>
                  </a:lnTo>
                  <a:lnTo>
                    <a:pt x="4315331" y="2644850"/>
                  </a:lnTo>
                  <a:lnTo>
                    <a:pt x="4317003" y="2648320"/>
                  </a:lnTo>
                  <a:lnTo>
                    <a:pt x="4327003" y="2652585"/>
                  </a:lnTo>
                  <a:lnTo>
                    <a:pt x="4330473" y="2650914"/>
                  </a:lnTo>
                  <a:lnTo>
                    <a:pt x="4333316" y="2644248"/>
                  </a:lnTo>
                  <a:lnTo>
                    <a:pt x="4331312" y="2640635"/>
                  </a:lnTo>
                  <a:close/>
                </a:path>
                <a:path w="18513425" h="10742930">
                  <a:moveTo>
                    <a:pt x="11621378" y="5747580"/>
                  </a:moveTo>
                  <a:lnTo>
                    <a:pt x="11617384" y="5748633"/>
                  </a:lnTo>
                  <a:lnTo>
                    <a:pt x="11614516" y="5753713"/>
                  </a:lnTo>
                  <a:lnTo>
                    <a:pt x="11614158" y="5754348"/>
                  </a:lnTo>
                  <a:lnTo>
                    <a:pt x="11615210" y="5758343"/>
                  </a:lnTo>
                  <a:lnTo>
                    <a:pt x="11618068" y="5759957"/>
                  </a:lnTo>
                  <a:lnTo>
                    <a:pt x="11621451" y="5762188"/>
                  </a:lnTo>
                  <a:lnTo>
                    <a:pt x="11622450" y="5762614"/>
                  </a:lnTo>
                  <a:lnTo>
                    <a:pt x="11621975" y="5762804"/>
                  </a:lnTo>
                  <a:lnTo>
                    <a:pt x="11624642" y="5763941"/>
                  </a:lnTo>
                  <a:lnTo>
                    <a:pt x="11628162" y="5763080"/>
                  </a:lnTo>
                  <a:lnTo>
                    <a:pt x="11629417" y="5760857"/>
                  </a:lnTo>
                  <a:lnTo>
                    <a:pt x="11631530" y="5757031"/>
                  </a:lnTo>
                  <a:lnTo>
                    <a:pt x="11630476" y="5753036"/>
                  </a:lnTo>
                  <a:lnTo>
                    <a:pt x="11627619" y="5751423"/>
                  </a:lnTo>
                  <a:lnTo>
                    <a:pt x="11624236" y="5749193"/>
                  </a:lnTo>
                  <a:lnTo>
                    <a:pt x="11621378" y="5747580"/>
                  </a:lnTo>
                  <a:close/>
                </a:path>
                <a:path w="18513425" h="10742930">
                  <a:moveTo>
                    <a:pt x="4413963" y="2670376"/>
                  </a:moveTo>
                  <a:lnTo>
                    <a:pt x="4410488" y="2669288"/>
                  </a:lnTo>
                  <a:lnTo>
                    <a:pt x="4403821" y="2666444"/>
                  </a:lnTo>
                  <a:lnTo>
                    <a:pt x="4400208" y="2668449"/>
                  </a:lnTo>
                  <a:lnTo>
                    <a:pt x="4397650" y="2674448"/>
                  </a:lnTo>
                  <a:lnTo>
                    <a:pt x="4399321" y="2677919"/>
                  </a:lnTo>
                  <a:lnTo>
                    <a:pt x="4409320" y="2682184"/>
                  </a:lnTo>
                  <a:lnTo>
                    <a:pt x="4412932" y="2680179"/>
                  </a:lnTo>
                  <a:lnTo>
                    <a:pt x="4415633" y="2673847"/>
                  </a:lnTo>
                  <a:lnTo>
                    <a:pt x="4413963" y="2670376"/>
                  </a:lnTo>
                  <a:close/>
                </a:path>
                <a:path w="18513425" h="10742930">
                  <a:moveTo>
                    <a:pt x="1676941" y="1498914"/>
                  </a:moveTo>
                  <a:lnTo>
                    <a:pt x="1672946" y="1499967"/>
                  </a:lnTo>
                  <a:lnTo>
                    <a:pt x="1669720" y="1505682"/>
                  </a:lnTo>
                  <a:lnTo>
                    <a:pt x="1670774" y="1509676"/>
                  </a:lnTo>
                  <a:lnTo>
                    <a:pt x="1673490" y="1511623"/>
                  </a:lnTo>
                  <a:lnTo>
                    <a:pt x="1680822" y="1514751"/>
                  </a:lnTo>
                  <a:lnTo>
                    <a:pt x="1684341" y="1513889"/>
                  </a:lnTo>
                  <a:lnTo>
                    <a:pt x="1685621" y="1510889"/>
                  </a:lnTo>
                  <a:lnTo>
                    <a:pt x="1687234" y="1508032"/>
                  </a:lnTo>
                  <a:lnTo>
                    <a:pt x="1686181" y="1504036"/>
                  </a:lnTo>
                  <a:lnTo>
                    <a:pt x="1683466" y="1502090"/>
                  </a:lnTo>
                  <a:lnTo>
                    <a:pt x="1679799" y="1500526"/>
                  </a:lnTo>
                  <a:lnTo>
                    <a:pt x="1676941" y="1498914"/>
                  </a:lnTo>
                  <a:close/>
                </a:path>
                <a:path w="18513425" h="10742930">
                  <a:moveTo>
                    <a:pt x="4496137" y="2700308"/>
                  </a:moveTo>
                  <a:lnTo>
                    <a:pt x="4492662" y="2699219"/>
                  </a:lnTo>
                  <a:lnTo>
                    <a:pt x="4485996" y="2696376"/>
                  </a:lnTo>
                  <a:lnTo>
                    <a:pt x="4482384" y="2698380"/>
                  </a:lnTo>
                  <a:lnTo>
                    <a:pt x="4479825" y="2704380"/>
                  </a:lnTo>
                  <a:lnTo>
                    <a:pt x="4481496" y="2707851"/>
                  </a:lnTo>
                  <a:lnTo>
                    <a:pt x="4491495" y="2712116"/>
                  </a:lnTo>
                  <a:lnTo>
                    <a:pt x="4495107" y="2710111"/>
                  </a:lnTo>
                  <a:lnTo>
                    <a:pt x="4497809" y="2703778"/>
                  </a:lnTo>
                  <a:lnTo>
                    <a:pt x="4496137" y="2700308"/>
                  </a:lnTo>
                  <a:close/>
                </a:path>
                <a:path w="18513425" h="10742930">
                  <a:moveTo>
                    <a:pt x="11547076" y="5702885"/>
                  </a:moveTo>
                  <a:lnTo>
                    <a:pt x="11543082" y="5703938"/>
                  </a:lnTo>
                  <a:lnTo>
                    <a:pt x="11541469" y="5706795"/>
                  </a:lnTo>
                  <a:lnTo>
                    <a:pt x="11539714" y="5709986"/>
                  </a:lnTo>
                  <a:lnTo>
                    <a:pt x="11540909" y="5713648"/>
                  </a:lnTo>
                  <a:lnTo>
                    <a:pt x="11543483" y="5715927"/>
                  </a:lnTo>
                  <a:lnTo>
                    <a:pt x="11550483" y="5718913"/>
                  </a:lnTo>
                  <a:lnTo>
                    <a:pt x="11554002" y="5718052"/>
                  </a:lnTo>
                  <a:lnTo>
                    <a:pt x="11555616" y="5715193"/>
                  </a:lnTo>
                  <a:lnTo>
                    <a:pt x="11557371" y="5712002"/>
                  </a:lnTo>
                  <a:lnTo>
                    <a:pt x="11556174" y="5708340"/>
                  </a:lnTo>
                  <a:lnTo>
                    <a:pt x="11553600" y="5706062"/>
                  </a:lnTo>
                  <a:lnTo>
                    <a:pt x="11549934" y="5704498"/>
                  </a:lnTo>
                  <a:lnTo>
                    <a:pt x="11547076" y="5702885"/>
                  </a:lnTo>
                  <a:close/>
                </a:path>
                <a:path w="18513425" h="10742930">
                  <a:moveTo>
                    <a:pt x="4577788" y="2729621"/>
                  </a:moveTo>
                  <a:lnTo>
                    <a:pt x="4574647" y="2728675"/>
                  </a:lnTo>
                  <a:lnTo>
                    <a:pt x="4567981" y="2725831"/>
                  </a:lnTo>
                  <a:lnTo>
                    <a:pt x="4564367" y="2727836"/>
                  </a:lnTo>
                  <a:lnTo>
                    <a:pt x="4561808" y="2733836"/>
                  </a:lnTo>
                  <a:lnTo>
                    <a:pt x="4563479" y="2737307"/>
                  </a:lnTo>
                  <a:lnTo>
                    <a:pt x="4573478" y="2741572"/>
                  </a:lnTo>
                  <a:lnTo>
                    <a:pt x="4576949" y="2739901"/>
                  </a:lnTo>
                  <a:lnTo>
                    <a:pt x="4579793" y="2733234"/>
                  </a:lnTo>
                  <a:lnTo>
                    <a:pt x="4577788" y="2729621"/>
                  </a:lnTo>
                  <a:close/>
                </a:path>
                <a:path w="18513425" h="10742930">
                  <a:moveTo>
                    <a:pt x="1601405" y="1455267"/>
                  </a:moveTo>
                  <a:lnTo>
                    <a:pt x="1597409" y="1456321"/>
                  </a:lnTo>
                  <a:lnTo>
                    <a:pt x="1595796" y="1459179"/>
                  </a:lnTo>
                  <a:lnTo>
                    <a:pt x="1594041" y="1462369"/>
                  </a:lnTo>
                  <a:lnTo>
                    <a:pt x="1595237" y="1466030"/>
                  </a:lnTo>
                  <a:lnTo>
                    <a:pt x="1597810" y="1468310"/>
                  </a:lnTo>
                  <a:lnTo>
                    <a:pt x="1602143" y="1470159"/>
                  </a:lnTo>
                  <a:lnTo>
                    <a:pt x="1602285" y="1469825"/>
                  </a:lnTo>
                  <a:lnTo>
                    <a:pt x="1605285" y="1471105"/>
                  </a:lnTo>
                  <a:lnTo>
                    <a:pt x="1608472" y="1470100"/>
                  </a:lnTo>
                  <a:lnTo>
                    <a:pt x="1611697" y="1464385"/>
                  </a:lnTo>
                  <a:lnTo>
                    <a:pt x="1610644" y="1460390"/>
                  </a:lnTo>
                  <a:lnTo>
                    <a:pt x="1607928" y="1458444"/>
                  </a:lnTo>
                  <a:lnTo>
                    <a:pt x="1604262" y="1456880"/>
                  </a:lnTo>
                  <a:lnTo>
                    <a:pt x="1601405" y="1455267"/>
                  </a:lnTo>
                  <a:close/>
                </a:path>
                <a:path w="18513425" h="10742930">
                  <a:moveTo>
                    <a:pt x="4659964" y="2759553"/>
                  </a:moveTo>
                  <a:lnTo>
                    <a:pt x="4656822" y="2758607"/>
                  </a:lnTo>
                  <a:lnTo>
                    <a:pt x="4650156" y="2755764"/>
                  </a:lnTo>
                  <a:lnTo>
                    <a:pt x="4646543" y="2757769"/>
                  </a:lnTo>
                  <a:lnTo>
                    <a:pt x="4643984" y="2763767"/>
                  </a:lnTo>
                  <a:lnTo>
                    <a:pt x="4645655" y="2767238"/>
                  </a:lnTo>
                  <a:lnTo>
                    <a:pt x="4655654" y="2771503"/>
                  </a:lnTo>
                  <a:lnTo>
                    <a:pt x="4659266" y="2769499"/>
                  </a:lnTo>
                  <a:lnTo>
                    <a:pt x="4661968" y="2763166"/>
                  </a:lnTo>
                  <a:lnTo>
                    <a:pt x="4659964" y="2759553"/>
                  </a:lnTo>
                  <a:close/>
                </a:path>
                <a:path w="18513425" h="10742930">
                  <a:moveTo>
                    <a:pt x="11471398" y="5659571"/>
                  </a:moveTo>
                  <a:lnTo>
                    <a:pt x="11467402" y="5660624"/>
                  </a:lnTo>
                  <a:lnTo>
                    <a:pt x="11464176" y="5666340"/>
                  </a:lnTo>
                  <a:lnTo>
                    <a:pt x="11465231" y="5670335"/>
                  </a:lnTo>
                  <a:lnTo>
                    <a:pt x="11467946" y="5672281"/>
                  </a:lnTo>
                  <a:lnTo>
                    <a:pt x="11475279" y="5675409"/>
                  </a:lnTo>
                  <a:lnTo>
                    <a:pt x="11478465" y="5674404"/>
                  </a:lnTo>
                  <a:lnTo>
                    <a:pt x="11481691" y="5668689"/>
                  </a:lnTo>
                  <a:lnTo>
                    <a:pt x="11480638" y="5664695"/>
                  </a:lnTo>
                  <a:lnTo>
                    <a:pt x="11477922" y="5662748"/>
                  </a:lnTo>
                  <a:lnTo>
                    <a:pt x="11474255" y="5661184"/>
                  </a:lnTo>
                  <a:lnTo>
                    <a:pt x="11471398" y="5659571"/>
                  </a:lnTo>
                  <a:close/>
                </a:path>
                <a:path w="18513425" h="10742930">
                  <a:moveTo>
                    <a:pt x="4742281" y="2789152"/>
                  </a:moveTo>
                  <a:lnTo>
                    <a:pt x="4739139" y="2788206"/>
                  </a:lnTo>
                  <a:lnTo>
                    <a:pt x="4732472" y="2785362"/>
                  </a:lnTo>
                  <a:lnTo>
                    <a:pt x="4728860" y="2787366"/>
                  </a:lnTo>
                  <a:lnTo>
                    <a:pt x="4726301" y="2793366"/>
                  </a:lnTo>
                  <a:lnTo>
                    <a:pt x="4727972" y="2796837"/>
                  </a:lnTo>
                  <a:lnTo>
                    <a:pt x="4730972" y="2798116"/>
                  </a:lnTo>
                  <a:lnTo>
                    <a:pt x="4731114" y="2797783"/>
                  </a:lnTo>
                  <a:lnTo>
                    <a:pt x="4738113" y="2800769"/>
                  </a:lnTo>
                  <a:lnTo>
                    <a:pt x="4741726" y="2798765"/>
                  </a:lnTo>
                  <a:lnTo>
                    <a:pt x="4744285" y="2792764"/>
                  </a:lnTo>
                  <a:lnTo>
                    <a:pt x="4742281" y="2789152"/>
                  </a:lnTo>
                  <a:close/>
                </a:path>
                <a:path w="18513425" h="10742930">
                  <a:moveTo>
                    <a:pt x="1525676" y="1411145"/>
                  </a:moveTo>
                  <a:lnTo>
                    <a:pt x="1521681" y="1412199"/>
                  </a:lnTo>
                  <a:lnTo>
                    <a:pt x="1520068" y="1415056"/>
                  </a:lnTo>
                  <a:lnTo>
                    <a:pt x="1518313" y="1418247"/>
                  </a:lnTo>
                  <a:lnTo>
                    <a:pt x="1519509" y="1421909"/>
                  </a:lnTo>
                  <a:lnTo>
                    <a:pt x="1522082" y="1424189"/>
                  </a:lnTo>
                  <a:lnTo>
                    <a:pt x="1529081" y="1427174"/>
                  </a:lnTo>
                  <a:lnTo>
                    <a:pt x="1532601" y="1426312"/>
                  </a:lnTo>
                  <a:lnTo>
                    <a:pt x="1534214" y="1423455"/>
                  </a:lnTo>
                  <a:lnTo>
                    <a:pt x="1535969" y="1420263"/>
                  </a:lnTo>
                  <a:lnTo>
                    <a:pt x="1534773" y="1416602"/>
                  </a:lnTo>
                  <a:lnTo>
                    <a:pt x="1532200" y="1414322"/>
                  </a:lnTo>
                  <a:lnTo>
                    <a:pt x="1528533" y="1412758"/>
                  </a:lnTo>
                  <a:lnTo>
                    <a:pt x="1525676" y="1411145"/>
                  </a:lnTo>
                  <a:close/>
                </a:path>
                <a:path w="18513425" h="10742930">
                  <a:moveTo>
                    <a:pt x="4824740" y="2818417"/>
                  </a:moveTo>
                  <a:lnTo>
                    <a:pt x="4821265" y="2817329"/>
                  </a:lnTo>
                  <a:lnTo>
                    <a:pt x="4814599" y="2814485"/>
                  </a:lnTo>
                  <a:lnTo>
                    <a:pt x="4810985" y="2816490"/>
                  </a:lnTo>
                  <a:lnTo>
                    <a:pt x="4808427" y="2822489"/>
                  </a:lnTo>
                  <a:lnTo>
                    <a:pt x="4810098" y="2825960"/>
                  </a:lnTo>
                  <a:lnTo>
                    <a:pt x="4813097" y="2827239"/>
                  </a:lnTo>
                  <a:lnTo>
                    <a:pt x="4813240" y="2826906"/>
                  </a:lnTo>
                  <a:lnTo>
                    <a:pt x="4820239" y="2829892"/>
                  </a:lnTo>
                  <a:lnTo>
                    <a:pt x="4823852" y="2827887"/>
                  </a:lnTo>
                  <a:lnTo>
                    <a:pt x="4826411" y="2821888"/>
                  </a:lnTo>
                  <a:lnTo>
                    <a:pt x="4824740" y="2818417"/>
                  </a:lnTo>
                  <a:close/>
                </a:path>
                <a:path w="18513425" h="10742930">
                  <a:moveTo>
                    <a:pt x="11395101" y="5616782"/>
                  </a:moveTo>
                  <a:lnTo>
                    <a:pt x="11391106" y="5617836"/>
                  </a:lnTo>
                  <a:lnTo>
                    <a:pt x="11389826" y="5620837"/>
                  </a:lnTo>
                  <a:lnTo>
                    <a:pt x="11388214" y="5623694"/>
                  </a:lnTo>
                  <a:lnTo>
                    <a:pt x="11389267" y="5627688"/>
                  </a:lnTo>
                  <a:lnTo>
                    <a:pt x="11391983" y="5629634"/>
                  </a:lnTo>
                  <a:lnTo>
                    <a:pt x="11396315" y="5631483"/>
                  </a:lnTo>
                  <a:lnTo>
                    <a:pt x="11396173" y="5631816"/>
                  </a:lnTo>
                  <a:lnTo>
                    <a:pt x="11399174" y="5633096"/>
                  </a:lnTo>
                  <a:lnTo>
                    <a:pt x="11402834" y="5631901"/>
                  </a:lnTo>
                  <a:lnTo>
                    <a:pt x="11404114" y="5628901"/>
                  </a:lnTo>
                  <a:lnTo>
                    <a:pt x="11405727" y="5626043"/>
                  </a:lnTo>
                  <a:lnTo>
                    <a:pt x="11404673" y="5622047"/>
                  </a:lnTo>
                  <a:lnTo>
                    <a:pt x="11401958" y="5620101"/>
                  </a:lnTo>
                  <a:lnTo>
                    <a:pt x="11398293" y="5618537"/>
                  </a:lnTo>
                  <a:lnTo>
                    <a:pt x="11395101" y="5616782"/>
                  </a:lnTo>
                  <a:close/>
                </a:path>
                <a:path w="18513425" h="10742930">
                  <a:moveTo>
                    <a:pt x="4906391" y="2847730"/>
                  </a:moveTo>
                  <a:lnTo>
                    <a:pt x="4903249" y="2846784"/>
                  </a:lnTo>
                  <a:lnTo>
                    <a:pt x="4896583" y="2843940"/>
                  </a:lnTo>
                  <a:lnTo>
                    <a:pt x="4892970" y="2845946"/>
                  </a:lnTo>
                  <a:lnTo>
                    <a:pt x="4890411" y="2851945"/>
                  </a:lnTo>
                  <a:lnTo>
                    <a:pt x="4892081" y="2855416"/>
                  </a:lnTo>
                  <a:lnTo>
                    <a:pt x="4895081" y="2856696"/>
                  </a:lnTo>
                  <a:lnTo>
                    <a:pt x="4895223" y="2856362"/>
                  </a:lnTo>
                  <a:lnTo>
                    <a:pt x="4902223" y="2859348"/>
                  </a:lnTo>
                  <a:lnTo>
                    <a:pt x="4905837" y="2857343"/>
                  </a:lnTo>
                  <a:lnTo>
                    <a:pt x="4908396" y="2851344"/>
                  </a:lnTo>
                  <a:lnTo>
                    <a:pt x="4906391" y="2847730"/>
                  </a:lnTo>
                  <a:close/>
                </a:path>
                <a:path w="18513425" h="10742930">
                  <a:moveTo>
                    <a:pt x="4988374" y="2877188"/>
                  </a:moveTo>
                  <a:lnTo>
                    <a:pt x="4984899" y="2876098"/>
                  </a:lnTo>
                  <a:lnTo>
                    <a:pt x="4978234" y="2873255"/>
                  </a:lnTo>
                  <a:lnTo>
                    <a:pt x="4974620" y="2875260"/>
                  </a:lnTo>
                  <a:lnTo>
                    <a:pt x="4972061" y="2881259"/>
                  </a:lnTo>
                  <a:lnTo>
                    <a:pt x="4973733" y="2884731"/>
                  </a:lnTo>
                  <a:lnTo>
                    <a:pt x="4976732" y="2886010"/>
                  </a:lnTo>
                  <a:lnTo>
                    <a:pt x="4976875" y="2885677"/>
                  </a:lnTo>
                  <a:lnTo>
                    <a:pt x="4983874" y="2888663"/>
                  </a:lnTo>
                  <a:lnTo>
                    <a:pt x="4987487" y="2886658"/>
                  </a:lnTo>
                  <a:lnTo>
                    <a:pt x="4990046" y="2880658"/>
                  </a:lnTo>
                  <a:lnTo>
                    <a:pt x="4988374" y="2877188"/>
                  </a:lnTo>
                  <a:close/>
                </a:path>
                <a:path w="18513425" h="10742930">
                  <a:moveTo>
                    <a:pt x="1450708" y="1366166"/>
                  </a:moveTo>
                  <a:lnTo>
                    <a:pt x="1446712" y="1367220"/>
                  </a:lnTo>
                  <a:lnTo>
                    <a:pt x="1443487" y="1372934"/>
                  </a:lnTo>
                  <a:lnTo>
                    <a:pt x="1444541" y="1376930"/>
                  </a:lnTo>
                  <a:lnTo>
                    <a:pt x="1447398" y="1378543"/>
                  </a:lnTo>
                  <a:lnTo>
                    <a:pt x="1450780" y="1380773"/>
                  </a:lnTo>
                  <a:lnTo>
                    <a:pt x="1454113" y="1382195"/>
                  </a:lnTo>
                  <a:lnTo>
                    <a:pt x="1457633" y="1381332"/>
                  </a:lnTo>
                  <a:lnTo>
                    <a:pt x="1460859" y="1375617"/>
                  </a:lnTo>
                  <a:lnTo>
                    <a:pt x="1459805" y="1371623"/>
                  </a:lnTo>
                  <a:lnTo>
                    <a:pt x="1456947" y="1370010"/>
                  </a:lnTo>
                  <a:lnTo>
                    <a:pt x="1453565" y="1367779"/>
                  </a:lnTo>
                  <a:lnTo>
                    <a:pt x="1450708" y="1366166"/>
                  </a:lnTo>
                  <a:close/>
                </a:path>
                <a:path w="18513425" h="10742930">
                  <a:moveTo>
                    <a:pt x="11325044" y="5577838"/>
                  </a:moveTo>
                  <a:lnTo>
                    <a:pt x="11318044" y="5574852"/>
                  </a:lnTo>
                  <a:lnTo>
                    <a:pt x="11314049" y="5575906"/>
                  </a:lnTo>
                  <a:lnTo>
                    <a:pt x="11311348" y="5582238"/>
                  </a:lnTo>
                  <a:lnTo>
                    <a:pt x="11312543" y="5585900"/>
                  </a:lnTo>
                  <a:lnTo>
                    <a:pt x="11315259" y="5587847"/>
                  </a:lnTo>
                  <a:lnTo>
                    <a:pt x="11322592" y="5590975"/>
                  </a:lnTo>
                  <a:lnTo>
                    <a:pt x="11326253" y="5589778"/>
                  </a:lnTo>
                  <a:lnTo>
                    <a:pt x="11328955" y="5583445"/>
                  </a:lnTo>
                  <a:lnTo>
                    <a:pt x="11327758" y="5579784"/>
                  </a:lnTo>
                  <a:lnTo>
                    <a:pt x="11325044" y="5577838"/>
                  </a:lnTo>
                  <a:close/>
                </a:path>
                <a:path w="18513425" h="10742930">
                  <a:moveTo>
                    <a:pt x="5070026" y="2906501"/>
                  </a:moveTo>
                  <a:lnTo>
                    <a:pt x="5066884" y="2905555"/>
                  </a:lnTo>
                  <a:lnTo>
                    <a:pt x="5060217" y="2902711"/>
                  </a:lnTo>
                  <a:lnTo>
                    <a:pt x="5056605" y="2904717"/>
                  </a:lnTo>
                  <a:lnTo>
                    <a:pt x="5054045" y="2910716"/>
                  </a:lnTo>
                  <a:lnTo>
                    <a:pt x="5055717" y="2914186"/>
                  </a:lnTo>
                  <a:lnTo>
                    <a:pt x="5058717" y="2915466"/>
                  </a:lnTo>
                  <a:lnTo>
                    <a:pt x="5058859" y="2915132"/>
                  </a:lnTo>
                  <a:lnTo>
                    <a:pt x="5065858" y="2918118"/>
                  </a:lnTo>
                  <a:lnTo>
                    <a:pt x="5069470" y="2916114"/>
                  </a:lnTo>
                  <a:lnTo>
                    <a:pt x="5072030" y="2910114"/>
                  </a:lnTo>
                  <a:lnTo>
                    <a:pt x="5070026" y="2906501"/>
                  </a:lnTo>
                  <a:close/>
                </a:path>
                <a:path w="18513425" h="10742930">
                  <a:moveTo>
                    <a:pt x="11241227" y="5534205"/>
                  </a:moveTo>
                  <a:lnTo>
                    <a:pt x="11237091" y="5535593"/>
                  </a:lnTo>
                  <a:lnTo>
                    <a:pt x="11235274" y="5539545"/>
                  </a:lnTo>
                  <a:lnTo>
                    <a:pt x="11234198" y="5541450"/>
                  </a:lnTo>
                  <a:lnTo>
                    <a:pt x="11235727" y="5545253"/>
                  </a:lnTo>
                  <a:lnTo>
                    <a:pt x="11238441" y="5547199"/>
                  </a:lnTo>
                  <a:lnTo>
                    <a:pt x="11245775" y="5550327"/>
                  </a:lnTo>
                  <a:lnTo>
                    <a:pt x="11249436" y="5549133"/>
                  </a:lnTo>
                  <a:lnTo>
                    <a:pt x="11251254" y="5545180"/>
                  </a:lnTo>
                  <a:lnTo>
                    <a:pt x="11252330" y="5543274"/>
                  </a:lnTo>
                  <a:lnTo>
                    <a:pt x="11250800" y="5539471"/>
                  </a:lnTo>
                  <a:lnTo>
                    <a:pt x="11248085" y="5537525"/>
                  </a:lnTo>
                  <a:lnTo>
                    <a:pt x="11244418" y="5535960"/>
                  </a:lnTo>
                  <a:lnTo>
                    <a:pt x="11241227" y="5534205"/>
                  </a:lnTo>
                  <a:close/>
                </a:path>
                <a:path w="18513425" h="10742930">
                  <a:moveTo>
                    <a:pt x="5152485" y="2935766"/>
                  </a:moveTo>
                  <a:lnTo>
                    <a:pt x="5149010" y="2934678"/>
                  </a:lnTo>
                  <a:lnTo>
                    <a:pt x="5142343" y="2931834"/>
                  </a:lnTo>
                  <a:lnTo>
                    <a:pt x="5138731" y="2933838"/>
                  </a:lnTo>
                  <a:lnTo>
                    <a:pt x="5136171" y="2939839"/>
                  </a:lnTo>
                  <a:lnTo>
                    <a:pt x="5137842" y="2943309"/>
                  </a:lnTo>
                  <a:lnTo>
                    <a:pt x="5140842" y="2944589"/>
                  </a:lnTo>
                  <a:lnTo>
                    <a:pt x="5140984" y="2944255"/>
                  </a:lnTo>
                  <a:lnTo>
                    <a:pt x="5147984" y="2947241"/>
                  </a:lnTo>
                  <a:lnTo>
                    <a:pt x="5151596" y="2945237"/>
                  </a:lnTo>
                  <a:lnTo>
                    <a:pt x="5154156" y="2939237"/>
                  </a:lnTo>
                  <a:lnTo>
                    <a:pt x="5152485" y="2935766"/>
                  </a:lnTo>
                  <a:close/>
                </a:path>
                <a:path w="18513425" h="10742930">
                  <a:moveTo>
                    <a:pt x="1376499" y="1320329"/>
                  </a:moveTo>
                  <a:lnTo>
                    <a:pt x="1372504" y="1321383"/>
                  </a:lnTo>
                  <a:lnTo>
                    <a:pt x="1371250" y="1323605"/>
                  </a:lnTo>
                  <a:lnTo>
                    <a:pt x="1370892" y="1324240"/>
                  </a:lnTo>
                  <a:lnTo>
                    <a:pt x="1368803" y="1327288"/>
                  </a:lnTo>
                  <a:lnTo>
                    <a:pt x="1369857" y="1331284"/>
                  </a:lnTo>
                  <a:lnTo>
                    <a:pt x="1372714" y="1332897"/>
                  </a:lnTo>
                  <a:lnTo>
                    <a:pt x="1376096" y="1335127"/>
                  </a:lnTo>
                  <a:lnTo>
                    <a:pt x="1377096" y="1335554"/>
                  </a:lnTo>
                  <a:lnTo>
                    <a:pt x="1376954" y="1335887"/>
                  </a:lnTo>
                  <a:lnTo>
                    <a:pt x="1379620" y="1337024"/>
                  </a:lnTo>
                  <a:lnTo>
                    <a:pt x="1383282" y="1335828"/>
                  </a:lnTo>
                  <a:lnTo>
                    <a:pt x="1384385" y="1333935"/>
                  </a:lnTo>
                  <a:lnTo>
                    <a:pt x="1384753" y="1333303"/>
                  </a:lnTo>
                  <a:lnTo>
                    <a:pt x="1386841" y="1330255"/>
                  </a:lnTo>
                  <a:lnTo>
                    <a:pt x="1385787" y="1326261"/>
                  </a:lnTo>
                  <a:lnTo>
                    <a:pt x="1382930" y="1324648"/>
                  </a:lnTo>
                  <a:lnTo>
                    <a:pt x="1379548" y="1322417"/>
                  </a:lnTo>
                  <a:lnTo>
                    <a:pt x="1376499" y="1320329"/>
                  </a:lnTo>
                  <a:close/>
                </a:path>
                <a:path w="18513425" h="10742930">
                  <a:moveTo>
                    <a:pt x="5234468" y="2965223"/>
                  </a:moveTo>
                  <a:lnTo>
                    <a:pt x="5230993" y="2964134"/>
                  </a:lnTo>
                  <a:lnTo>
                    <a:pt x="5224327" y="2961291"/>
                  </a:lnTo>
                  <a:lnTo>
                    <a:pt x="5220715" y="2963295"/>
                  </a:lnTo>
                  <a:lnTo>
                    <a:pt x="5218156" y="2969295"/>
                  </a:lnTo>
                  <a:lnTo>
                    <a:pt x="5219826" y="2972765"/>
                  </a:lnTo>
                  <a:lnTo>
                    <a:pt x="5222826" y="2974045"/>
                  </a:lnTo>
                  <a:lnTo>
                    <a:pt x="5222968" y="2973712"/>
                  </a:lnTo>
                  <a:lnTo>
                    <a:pt x="5229968" y="2976698"/>
                  </a:lnTo>
                  <a:lnTo>
                    <a:pt x="5233581" y="2974692"/>
                  </a:lnTo>
                  <a:lnTo>
                    <a:pt x="5236139" y="2968694"/>
                  </a:lnTo>
                  <a:lnTo>
                    <a:pt x="5234468" y="2965223"/>
                  </a:lnTo>
                  <a:close/>
                </a:path>
                <a:path w="18513425" h="10742930">
                  <a:moveTo>
                    <a:pt x="11163793" y="5494083"/>
                  </a:moveTo>
                  <a:lnTo>
                    <a:pt x="11159655" y="5495470"/>
                  </a:lnTo>
                  <a:lnTo>
                    <a:pt x="11157838" y="5499422"/>
                  </a:lnTo>
                  <a:lnTo>
                    <a:pt x="11156763" y="5501326"/>
                  </a:lnTo>
                  <a:lnTo>
                    <a:pt x="11158150" y="5505465"/>
                  </a:lnTo>
                  <a:lnTo>
                    <a:pt x="11161007" y="5507077"/>
                  </a:lnTo>
                  <a:lnTo>
                    <a:pt x="11168007" y="5510063"/>
                  </a:lnTo>
                  <a:lnTo>
                    <a:pt x="11171669" y="5508867"/>
                  </a:lnTo>
                  <a:lnTo>
                    <a:pt x="11173486" y="5504915"/>
                  </a:lnTo>
                  <a:lnTo>
                    <a:pt x="11174562" y="5503010"/>
                  </a:lnTo>
                  <a:lnTo>
                    <a:pt x="11173032" y="5499206"/>
                  </a:lnTo>
                  <a:lnTo>
                    <a:pt x="11170317" y="5497260"/>
                  </a:lnTo>
                  <a:lnTo>
                    <a:pt x="11166651" y="5495696"/>
                  </a:lnTo>
                  <a:lnTo>
                    <a:pt x="11163793" y="5494083"/>
                  </a:lnTo>
                  <a:close/>
                </a:path>
                <a:path w="18513425" h="10742930">
                  <a:moveTo>
                    <a:pt x="5316119" y="2994537"/>
                  </a:moveTo>
                  <a:lnTo>
                    <a:pt x="5312977" y="2993591"/>
                  </a:lnTo>
                  <a:lnTo>
                    <a:pt x="5306311" y="2990748"/>
                  </a:lnTo>
                  <a:lnTo>
                    <a:pt x="5302699" y="2992752"/>
                  </a:lnTo>
                  <a:lnTo>
                    <a:pt x="5300140" y="2998751"/>
                  </a:lnTo>
                  <a:lnTo>
                    <a:pt x="5301811" y="3002222"/>
                  </a:lnTo>
                  <a:lnTo>
                    <a:pt x="5304811" y="3003502"/>
                  </a:lnTo>
                  <a:lnTo>
                    <a:pt x="5304953" y="3003169"/>
                  </a:lnTo>
                  <a:lnTo>
                    <a:pt x="5311952" y="3006154"/>
                  </a:lnTo>
                  <a:lnTo>
                    <a:pt x="5315565" y="3004149"/>
                  </a:lnTo>
                  <a:lnTo>
                    <a:pt x="5318124" y="2998149"/>
                  </a:lnTo>
                  <a:lnTo>
                    <a:pt x="5316119" y="2994537"/>
                  </a:lnTo>
                  <a:close/>
                </a:path>
                <a:path w="18513425" h="10742930">
                  <a:moveTo>
                    <a:pt x="11086075" y="5454628"/>
                  </a:moveTo>
                  <a:lnTo>
                    <a:pt x="11081937" y="5456014"/>
                  </a:lnTo>
                  <a:lnTo>
                    <a:pt x="11080131" y="5459972"/>
                  </a:lnTo>
                  <a:lnTo>
                    <a:pt x="11078903" y="5462205"/>
                  </a:lnTo>
                  <a:lnTo>
                    <a:pt x="11080432" y="5466009"/>
                  </a:lnTo>
                  <a:lnTo>
                    <a:pt x="11083290" y="5467622"/>
                  </a:lnTo>
                  <a:lnTo>
                    <a:pt x="11090288" y="5470608"/>
                  </a:lnTo>
                  <a:lnTo>
                    <a:pt x="11093950" y="5469413"/>
                  </a:lnTo>
                  <a:lnTo>
                    <a:pt x="11095757" y="5465455"/>
                  </a:lnTo>
                  <a:lnTo>
                    <a:pt x="11096985" y="5463222"/>
                  </a:lnTo>
                  <a:lnTo>
                    <a:pt x="11095457" y="5459418"/>
                  </a:lnTo>
                  <a:lnTo>
                    <a:pt x="11092599" y="5457805"/>
                  </a:lnTo>
                  <a:lnTo>
                    <a:pt x="11088932" y="5456241"/>
                  </a:lnTo>
                  <a:lnTo>
                    <a:pt x="11086075" y="5454628"/>
                  </a:lnTo>
                  <a:close/>
                </a:path>
                <a:path w="18513425" h="10742930">
                  <a:moveTo>
                    <a:pt x="5398103" y="3023994"/>
                  </a:moveTo>
                  <a:lnTo>
                    <a:pt x="5394961" y="3023048"/>
                  </a:lnTo>
                  <a:lnTo>
                    <a:pt x="5388295" y="3020204"/>
                  </a:lnTo>
                  <a:lnTo>
                    <a:pt x="5384682" y="3022208"/>
                  </a:lnTo>
                  <a:lnTo>
                    <a:pt x="5382123" y="3028207"/>
                  </a:lnTo>
                  <a:lnTo>
                    <a:pt x="5383794" y="3031679"/>
                  </a:lnTo>
                  <a:lnTo>
                    <a:pt x="5386794" y="3032958"/>
                  </a:lnTo>
                  <a:lnTo>
                    <a:pt x="5386936" y="3032625"/>
                  </a:lnTo>
                  <a:lnTo>
                    <a:pt x="5393935" y="3035610"/>
                  </a:lnTo>
                  <a:lnTo>
                    <a:pt x="5397549" y="3033606"/>
                  </a:lnTo>
                  <a:lnTo>
                    <a:pt x="5400108" y="3027606"/>
                  </a:lnTo>
                  <a:lnTo>
                    <a:pt x="5398103" y="3023994"/>
                  </a:lnTo>
                  <a:close/>
                </a:path>
                <a:path w="18513425" h="10742930">
                  <a:moveTo>
                    <a:pt x="11008547" y="5415648"/>
                  </a:moveTo>
                  <a:lnTo>
                    <a:pt x="11004410" y="5417036"/>
                  </a:lnTo>
                  <a:lnTo>
                    <a:pt x="11002604" y="5420992"/>
                  </a:lnTo>
                  <a:lnTo>
                    <a:pt x="11001376" y="5423225"/>
                  </a:lnTo>
                  <a:lnTo>
                    <a:pt x="11002905" y="5427030"/>
                  </a:lnTo>
                  <a:lnTo>
                    <a:pt x="11005762" y="5428643"/>
                  </a:lnTo>
                  <a:lnTo>
                    <a:pt x="11012762" y="5431628"/>
                  </a:lnTo>
                  <a:lnTo>
                    <a:pt x="11016423" y="5430432"/>
                  </a:lnTo>
                  <a:lnTo>
                    <a:pt x="11018229" y="5426475"/>
                  </a:lnTo>
                  <a:lnTo>
                    <a:pt x="11019458" y="5424241"/>
                  </a:lnTo>
                  <a:lnTo>
                    <a:pt x="11017928" y="5420438"/>
                  </a:lnTo>
                  <a:lnTo>
                    <a:pt x="11015071" y="5418825"/>
                  </a:lnTo>
                  <a:lnTo>
                    <a:pt x="11011405" y="5417261"/>
                  </a:lnTo>
                  <a:lnTo>
                    <a:pt x="11008547" y="5415648"/>
                  </a:lnTo>
                  <a:close/>
                </a:path>
                <a:path w="18513425" h="10742930">
                  <a:moveTo>
                    <a:pt x="1302717" y="1273491"/>
                  </a:moveTo>
                  <a:lnTo>
                    <a:pt x="1299055" y="1274687"/>
                  </a:lnTo>
                  <a:lnTo>
                    <a:pt x="1297110" y="1277402"/>
                  </a:lnTo>
                  <a:lnTo>
                    <a:pt x="1295021" y="1280451"/>
                  </a:lnTo>
                  <a:lnTo>
                    <a:pt x="1296217" y="1284113"/>
                  </a:lnTo>
                  <a:lnTo>
                    <a:pt x="1298932" y="1286059"/>
                  </a:lnTo>
                  <a:lnTo>
                    <a:pt x="1302314" y="1288290"/>
                  </a:lnTo>
                  <a:lnTo>
                    <a:pt x="1305980" y="1289854"/>
                  </a:lnTo>
                  <a:lnTo>
                    <a:pt x="1309500" y="1288991"/>
                  </a:lnTo>
                  <a:lnTo>
                    <a:pt x="1310603" y="1287098"/>
                  </a:lnTo>
                  <a:lnTo>
                    <a:pt x="1310971" y="1286467"/>
                  </a:lnTo>
                  <a:lnTo>
                    <a:pt x="1313059" y="1283419"/>
                  </a:lnTo>
                  <a:lnTo>
                    <a:pt x="1311863" y="1279757"/>
                  </a:lnTo>
                  <a:lnTo>
                    <a:pt x="1309148" y="1277810"/>
                  </a:lnTo>
                  <a:lnTo>
                    <a:pt x="1305766" y="1275580"/>
                  </a:lnTo>
                  <a:lnTo>
                    <a:pt x="1302717" y="1273491"/>
                  </a:lnTo>
                  <a:close/>
                </a:path>
                <a:path w="18513425" h="10742930">
                  <a:moveTo>
                    <a:pt x="5480088" y="3053449"/>
                  </a:moveTo>
                  <a:lnTo>
                    <a:pt x="5476946" y="3052503"/>
                  </a:lnTo>
                  <a:lnTo>
                    <a:pt x="5470279" y="3049659"/>
                  </a:lnTo>
                  <a:lnTo>
                    <a:pt x="5466666" y="3051664"/>
                  </a:lnTo>
                  <a:lnTo>
                    <a:pt x="5464107" y="3057664"/>
                  </a:lnTo>
                  <a:lnTo>
                    <a:pt x="5465779" y="3061134"/>
                  </a:lnTo>
                  <a:lnTo>
                    <a:pt x="5475778" y="3065399"/>
                  </a:lnTo>
                  <a:lnTo>
                    <a:pt x="5479391" y="3063395"/>
                  </a:lnTo>
                  <a:lnTo>
                    <a:pt x="5482092" y="3057062"/>
                  </a:lnTo>
                  <a:lnTo>
                    <a:pt x="5480088" y="3053449"/>
                  </a:lnTo>
                  <a:close/>
                </a:path>
                <a:path w="18513425" h="10742930">
                  <a:moveTo>
                    <a:pt x="10929927" y="5377383"/>
                  </a:moveTo>
                  <a:lnTo>
                    <a:pt x="10925790" y="5378770"/>
                  </a:lnTo>
                  <a:lnTo>
                    <a:pt x="10923983" y="5382728"/>
                  </a:lnTo>
                  <a:lnTo>
                    <a:pt x="10922755" y="5384961"/>
                  </a:lnTo>
                  <a:lnTo>
                    <a:pt x="10924283" y="5388765"/>
                  </a:lnTo>
                  <a:lnTo>
                    <a:pt x="10927141" y="5390378"/>
                  </a:lnTo>
                  <a:lnTo>
                    <a:pt x="10934473" y="5393506"/>
                  </a:lnTo>
                  <a:lnTo>
                    <a:pt x="10938136" y="5392310"/>
                  </a:lnTo>
                  <a:lnTo>
                    <a:pt x="10939942" y="5388353"/>
                  </a:lnTo>
                  <a:lnTo>
                    <a:pt x="10941171" y="5386119"/>
                  </a:lnTo>
                  <a:lnTo>
                    <a:pt x="10939641" y="5382315"/>
                  </a:lnTo>
                  <a:lnTo>
                    <a:pt x="10936784" y="5380702"/>
                  </a:lnTo>
                  <a:lnTo>
                    <a:pt x="10932785" y="5378996"/>
                  </a:lnTo>
                  <a:lnTo>
                    <a:pt x="10929927" y="5377383"/>
                  </a:lnTo>
                  <a:close/>
                </a:path>
                <a:path w="18513425" h="10742930">
                  <a:moveTo>
                    <a:pt x="10851164" y="5339452"/>
                  </a:moveTo>
                  <a:lnTo>
                    <a:pt x="10847360" y="5340982"/>
                  </a:lnTo>
                  <a:lnTo>
                    <a:pt x="10845722" y="5344616"/>
                  </a:lnTo>
                  <a:lnTo>
                    <a:pt x="10844468" y="5346839"/>
                  </a:lnTo>
                  <a:lnTo>
                    <a:pt x="10845854" y="5350976"/>
                  </a:lnTo>
                  <a:lnTo>
                    <a:pt x="10855854" y="5355241"/>
                  </a:lnTo>
                  <a:lnTo>
                    <a:pt x="10859515" y="5354046"/>
                  </a:lnTo>
                  <a:lnTo>
                    <a:pt x="10861153" y="5350410"/>
                  </a:lnTo>
                  <a:lnTo>
                    <a:pt x="10862408" y="5348187"/>
                  </a:lnTo>
                  <a:lnTo>
                    <a:pt x="10861354" y="5344193"/>
                  </a:lnTo>
                  <a:lnTo>
                    <a:pt x="10854355" y="5341207"/>
                  </a:lnTo>
                  <a:lnTo>
                    <a:pt x="10851164" y="5339452"/>
                  </a:lnTo>
                  <a:close/>
                </a:path>
                <a:path w="18513425" h="10742930">
                  <a:moveTo>
                    <a:pt x="5562404" y="3083049"/>
                  </a:moveTo>
                  <a:lnTo>
                    <a:pt x="5559262" y="3082103"/>
                  </a:lnTo>
                  <a:lnTo>
                    <a:pt x="5552596" y="3079259"/>
                  </a:lnTo>
                  <a:lnTo>
                    <a:pt x="5548983" y="3081263"/>
                  </a:lnTo>
                  <a:lnTo>
                    <a:pt x="5546424" y="3087263"/>
                  </a:lnTo>
                  <a:lnTo>
                    <a:pt x="5548096" y="3090733"/>
                  </a:lnTo>
                  <a:lnTo>
                    <a:pt x="5558095" y="3094998"/>
                  </a:lnTo>
                  <a:lnTo>
                    <a:pt x="5561708" y="3092994"/>
                  </a:lnTo>
                  <a:lnTo>
                    <a:pt x="5564409" y="3086661"/>
                  </a:lnTo>
                  <a:lnTo>
                    <a:pt x="5562404" y="3083049"/>
                  </a:lnTo>
                  <a:close/>
                </a:path>
                <a:path w="18513425" h="10742930">
                  <a:moveTo>
                    <a:pt x="10781925" y="5305978"/>
                  </a:moveTo>
                  <a:lnTo>
                    <a:pt x="10772258" y="5301855"/>
                  </a:lnTo>
                  <a:lnTo>
                    <a:pt x="10768456" y="5303383"/>
                  </a:lnTo>
                  <a:lnTo>
                    <a:pt x="10766996" y="5306701"/>
                  </a:lnTo>
                  <a:lnTo>
                    <a:pt x="10765563" y="5309241"/>
                  </a:lnTo>
                  <a:lnTo>
                    <a:pt x="10766950" y="5313379"/>
                  </a:lnTo>
                  <a:lnTo>
                    <a:pt x="10773615" y="5316222"/>
                  </a:lnTo>
                  <a:lnTo>
                    <a:pt x="10773757" y="5315888"/>
                  </a:lnTo>
                  <a:lnTo>
                    <a:pt x="10776757" y="5317168"/>
                  </a:lnTo>
                  <a:lnTo>
                    <a:pt x="10780419" y="5315972"/>
                  </a:lnTo>
                  <a:lnTo>
                    <a:pt x="10781878" y="5312655"/>
                  </a:lnTo>
                  <a:lnTo>
                    <a:pt x="10783311" y="5310116"/>
                  </a:lnTo>
                  <a:lnTo>
                    <a:pt x="10781925" y="5305978"/>
                  </a:lnTo>
                  <a:close/>
                </a:path>
                <a:path w="18513425" h="10742930">
                  <a:moveTo>
                    <a:pt x="5644722" y="3112647"/>
                  </a:moveTo>
                  <a:lnTo>
                    <a:pt x="5641247" y="3111558"/>
                  </a:lnTo>
                  <a:lnTo>
                    <a:pt x="5634580" y="3108714"/>
                  </a:lnTo>
                  <a:lnTo>
                    <a:pt x="5630967" y="3110719"/>
                  </a:lnTo>
                  <a:lnTo>
                    <a:pt x="5628408" y="3116718"/>
                  </a:lnTo>
                  <a:lnTo>
                    <a:pt x="5630080" y="3120189"/>
                  </a:lnTo>
                  <a:lnTo>
                    <a:pt x="5640079" y="3124454"/>
                  </a:lnTo>
                  <a:lnTo>
                    <a:pt x="5643692" y="3122449"/>
                  </a:lnTo>
                  <a:lnTo>
                    <a:pt x="5646392" y="3116117"/>
                  </a:lnTo>
                  <a:lnTo>
                    <a:pt x="5644722" y="3112647"/>
                  </a:lnTo>
                  <a:close/>
                </a:path>
                <a:path w="18513425" h="10742930">
                  <a:moveTo>
                    <a:pt x="10703354" y="5268522"/>
                  </a:moveTo>
                  <a:lnTo>
                    <a:pt x="10693354" y="5264256"/>
                  </a:lnTo>
                  <a:lnTo>
                    <a:pt x="10689550" y="5265786"/>
                  </a:lnTo>
                  <a:lnTo>
                    <a:pt x="10686991" y="5271786"/>
                  </a:lnTo>
                  <a:lnTo>
                    <a:pt x="10688044" y="5275780"/>
                  </a:lnTo>
                  <a:lnTo>
                    <a:pt x="10698378" y="5280188"/>
                  </a:lnTo>
                  <a:lnTo>
                    <a:pt x="10702181" y="5278659"/>
                  </a:lnTo>
                  <a:lnTo>
                    <a:pt x="10704740" y="5272659"/>
                  </a:lnTo>
                  <a:lnTo>
                    <a:pt x="10703354" y="5268522"/>
                  </a:lnTo>
                  <a:close/>
                </a:path>
                <a:path w="18513425" h="10742930">
                  <a:moveTo>
                    <a:pt x="1230029" y="1225939"/>
                  </a:moveTo>
                  <a:lnTo>
                    <a:pt x="1226034" y="1226992"/>
                  </a:lnTo>
                  <a:lnTo>
                    <a:pt x="1222357" y="1232122"/>
                  </a:lnTo>
                  <a:lnTo>
                    <a:pt x="1222141" y="1232423"/>
                  </a:lnTo>
                  <a:lnTo>
                    <a:pt x="1223195" y="1236418"/>
                  </a:lnTo>
                  <a:lnTo>
                    <a:pt x="1225910" y="1238364"/>
                  </a:lnTo>
                  <a:lnTo>
                    <a:pt x="1229293" y="1240594"/>
                  </a:lnTo>
                  <a:lnTo>
                    <a:pt x="1232959" y="1242158"/>
                  </a:lnTo>
                  <a:lnTo>
                    <a:pt x="1236145" y="1241154"/>
                  </a:lnTo>
                  <a:lnTo>
                    <a:pt x="1237724" y="1239070"/>
                  </a:lnTo>
                  <a:lnTo>
                    <a:pt x="1239895" y="1236057"/>
                  </a:lnTo>
                  <a:lnTo>
                    <a:pt x="1238842" y="1232061"/>
                  </a:lnTo>
                  <a:lnTo>
                    <a:pt x="1236126" y="1230115"/>
                  </a:lnTo>
                  <a:lnTo>
                    <a:pt x="1232744" y="1227885"/>
                  </a:lnTo>
                  <a:lnTo>
                    <a:pt x="1230029" y="1225939"/>
                  </a:lnTo>
                  <a:close/>
                </a:path>
                <a:path w="18513425" h="10742930">
                  <a:moveTo>
                    <a:pt x="10624639" y="5231400"/>
                  </a:moveTo>
                  <a:lnTo>
                    <a:pt x="10614306" y="5226992"/>
                  </a:lnTo>
                  <a:lnTo>
                    <a:pt x="10610646" y="5228187"/>
                  </a:lnTo>
                  <a:lnTo>
                    <a:pt x="10607944" y="5234520"/>
                  </a:lnTo>
                  <a:lnTo>
                    <a:pt x="10608997" y="5238516"/>
                  </a:lnTo>
                  <a:lnTo>
                    <a:pt x="10619662" y="5243065"/>
                  </a:lnTo>
                  <a:lnTo>
                    <a:pt x="10623466" y="5241537"/>
                  </a:lnTo>
                  <a:lnTo>
                    <a:pt x="10626026" y="5235536"/>
                  </a:lnTo>
                  <a:lnTo>
                    <a:pt x="10624639" y="5231400"/>
                  </a:lnTo>
                  <a:close/>
                </a:path>
                <a:path w="18513425" h="10742930">
                  <a:moveTo>
                    <a:pt x="5726373" y="3141961"/>
                  </a:moveTo>
                  <a:lnTo>
                    <a:pt x="5723231" y="3141015"/>
                  </a:lnTo>
                  <a:lnTo>
                    <a:pt x="5716565" y="3138171"/>
                  </a:lnTo>
                  <a:lnTo>
                    <a:pt x="5712952" y="3140175"/>
                  </a:lnTo>
                  <a:lnTo>
                    <a:pt x="5710393" y="3146175"/>
                  </a:lnTo>
                  <a:lnTo>
                    <a:pt x="5712063" y="3149645"/>
                  </a:lnTo>
                  <a:lnTo>
                    <a:pt x="5722062" y="3153911"/>
                  </a:lnTo>
                  <a:lnTo>
                    <a:pt x="5725675" y="3151906"/>
                  </a:lnTo>
                  <a:lnTo>
                    <a:pt x="5728377" y="3145573"/>
                  </a:lnTo>
                  <a:lnTo>
                    <a:pt x="5726373" y="3141961"/>
                  </a:lnTo>
                  <a:close/>
                </a:path>
                <a:path w="18513425" h="10742930">
                  <a:moveTo>
                    <a:pt x="10545640" y="5194945"/>
                  </a:moveTo>
                  <a:lnTo>
                    <a:pt x="10534974" y="5190395"/>
                  </a:lnTo>
                  <a:lnTo>
                    <a:pt x="10531314" y="5191590"/>
                  </a:lnTo>
                  <a:lnTo>
                    <a:pt x="10528612" y="5197923"/>
                  </a:lnTo>
                  <a:lnTo>
                    <a:pt x="10529666" y="5201918"/>
                  </a:lnTo>
                  <a:lnTo>
                    <a:pt x="10540331" y="5206467"/>
                  </a:lnTo>
                  <a:lnTo>
                    <a:pt x="10544135" y="5204939"/>
                  </a:lnTo>
                  <a:lnTo>
                    <a:pt x="10546694" y="5198939"/>
                  </a:lnTo>
                  <a:lnTo>
                    <a:pt x="10545640" y="5194945"/>
                  </a:lnTo>
                  <a:close/>
                </a:path>
                <a:path w="18513425" h="10742930">
                  <a:moveTo>
                    <a:pt x="5808214" y="3171751"/>
                  </a:moveTo>
                  <a:lnTo>
                    <a:pt x="5805072" y="3170804"/>
                  </a:lnTo>
                  <a:lnTo>
                    <a:pt x="5798406" y="3167961"/>
                  </a:lnTo>
                  <a:lnTo>
                    <a:pt x="5794793" y="3169965"/>
                  </a:lnTo>
                  <a:lnTo>
                    <a:pt x="5792234" y="3175964"/>
                  </a:lnTo>
                  <a:lnTo>
                    <a:pt x="5793905" y="3179435"/>
                  </a:lnTo>
                  <a:lnTo>
                    <a:pt x="5803905" y="3183701"/>
                  </a:lnTo>
                  <a:lnTo>
                    <a:pt x="5807375" y="3182029"/>
                  </a:lnTo>
                  <a:lnTo>
                    <a:pt x="5810218" y="3175364"/>
                  </a:lnTo>
                  <a:lnTo>
                    <a:pt x="5808214" y="3171751"/>
                  </a:lnTo>
                  <a:close/>
                </a:path>
                <a:path w="18513425" h="10742930">
                  <a:moveTo>
                    <a:pt x="10466119" y="5157871"/>
                  </a:moveTo>
                  <a:lnTo>
                    <a:pt x="10455785" y="5153463"/>
                  </a:lnTo>
                  <a:lnTo>
                    <a:pt x="10451982" y="5154992"/>
                  </a:lnTo>
                  <a:lnTo>
                    <a:pt x="10449423" y="5160991"/>
                  </a:lnTo>
                  <a:lnTo>
                    <a:pt x="10450477" y="5164987"/>
                  </a:lnTo>
                  <a:lnTo>
                    <a:pt x="10460809" y="5169395"/>
                  </a:lnTo>
                  <a:lnTo>
                    <a:pt x="10464613" y="5167865"/>
                  </a:lnTo>
                  <a:lnTo>
                    <a:pt x="10467172" y="5161865"/>
                  </a:lnTo>
                  <a:lnTo>
                    <a:pt x="10466119" y="5157871"/>
                  </a:lnTo>
                  <a:close/>
                </a:path>
                <a:path w="18513425" h="10742930">
                  <a:moveTo>
                    <a:pt x="10386786" y="5121272"/>
                  </a:moveTo>
                  <a:lnTo>
                    <a:pt x="10376455" y="5116865"/>
                  </a:lnTo>
                  <a:lnTo>
                    <a:pt x="10372793" y="5118061"/>
                  </a:lnTo>
                  <a:lnTo>
                    <a:pt x="10369950" y="5124728"/>
                  </a:lnTo>
                  <a:lnTo>
                    <a:pt x="10371478" y="5128531"/>
                  </a:lnTo>
                  <a:lnTo>
                    <a:pt x="10381478" y="5132796"/>
                  </a:lnTo>
                  <a:lnTo>
                    <a:pt x="10385281" y="5131268"/>
                  </a:lnTo>
                  <a:lnTo>
                    <a:pt x="10387982" y="5124935"/>
                  </a:lnTo>
                  <a:lnTo>
                    <a:pt x="10386786" y="5121272"/>
                  </a:lnTo>
                  <a:close/>
                </a:path>
                <a:path w="18513425" h="10742930">
                  <a:moveTo>
                    <a:pt x="5890056" y="3201539"/>
                  </a:moveTo>
                  <a:lnTo>
                    <a:pt x="5886914" y="3200593"/>
                  </a:lnTo>
                  <a:lnTo>
                    <a:pt x="5880248" y="3197750"/>
                  </a:lnTo>
                  <a:lnTo>
                    <a:pt x="5876635" y="3199755"/>
                  </a:lnTo>
                  <a:lnTo>
                    <a:pt x="5874076" y="3205754"/>
                  </a:lnTo>
                  <a:lnTo>
                    <a:pt x="5875748" y="3209224"/>
                  </a:lnTo>
                  <a:lnTo>
                    <a:pt x="5885747" y="3213490"/>
                  </a:lnTo>
                  <a:lnTo>
                    <a:pt x="5889359" y="3211486"/>
                  </a:lnTo>
                  <a:lnTo>
                    <a:pt x="5892061" y="3205153"/>
                  </a:lnTo>
                  <a:lnTo>
                    <a:pt x="5890056" y="3201539"/>
                  </a:lnTo>
                  <a:close/>
                </a:path>
                <a:path w="18513425" h="10742930">
                  <a:moveTo>
                    <a:pt x="10307313" y="5085007"/>
                  </a:moveTo>
                  <a:lnTo>
                    <a:pt x="10296981" y="5080600"/>
                  </a:lnTo>
                  <a:lnTo>
                    <a:pt x="10293318" y="5081796"/>
                  </a:lnTo>
                  <a:lnTo>
                    <a:pt x="10290474" y="5088462"/>
                  </a:lnTo>
                  <a:lnTo>
                    <a:pt x="10291670" y="5092125"/>
                  </a:lnTo>
                  <a:lnTo>
                    <a:pt x="10302002" y="5096532"/>
                  </a:lnTo>
                  <a:lnTo>
                    <a:pt x="10305807" y="5095003"/>
                  </a:lnTo>
                  <a:lnTo>
                    <a:pt x="10308509" y="5088670"/>
                  </a:lnTo>
                  <a:lnTo>
                    <a:pt x="10307313" y="5085007"/>
                  </a:lnTo>
                  <a:close/>
                </a:path>
                <a:path w="18513425" h="10742930">
                  <a:moveTo>
                    <a:pt x="10227506" y="5048602"/>
                  </a:moveTo>
                  <a:lnTo>
                    <a:pt x="10217506" y="5044336"/>
                  </a:lnTo>
                  <a:lnTo>
                    <a:pt x="10213703" y="5045865"/>
                  </a:lnTo>
                  <a:lnTo>
                    <a:pt x="10211002" y="5052198"/>
                  </a:lnTo>
                  <a:lnTo>
                    <a:pt x="10212197" y="5055860"/>
                  </a:lnTo>
                  <a:lnTo>
                    <a:pt x="10222197" y="5060125"/>
                  </a:lnTo>
                  <a:lnTo>
                    <a:pt x="10226000" y="5058595"/>
                  </a:lnTo>
                  <a:lnTo>
                    <a:pt x="10228702" y="5052262"/>
                  </a:lnTo>
                  <a:lnTo>
                    <a:pt x="10227506" y="5048602"/>
                  </a:lnTo>
                  <a:close/>
                </a:path>
                <a:path w="18513425" h="10742930">
                  <a:moveTo>
                    <a:pt x="1157767" y="1177386"/>
                  </a:moveTo>
                  <a:lnTo>
                    <a:pt x="1153914" y="1178106"/>
                  </a:lnTo>
                  <a:lnTo>
                    <a:pt x="1150237" y="1183235"/>
                  </a:lnTo>
                  <a:lnTo>
                    <a:pt x="1150021" y="1183537"/>
                  </a:lnTo>
                  <a:lnTo>
                    <a:pt x="1150741" y="1187389"/>
                  </a:lnTo>
                  <a:lnTo>
                    <a:pt x="1153457" y="1189336"/>
                  </a:lnTo>
                  <a:lnTo>
                    <a:pt x="1156839" y="1191566"/>
                  </a:lnTo>
                  <a:lnTo>
                    <a:pt x="1160839" y="1193273"/>
                  </a:lnTo>
                  <a:lnTo>
                    <a:pt x="1164024" y="1192269"/>
                  </a:lnTo>
                  <a:lnTo>
                    <a:pt x="1165603" y="1190184"/>
                  </a:lnTo>
                  <a:lnTo>
                    <a:pt x="1165829" y="1189886"/>
                  </a:lnTo>
                  <a:lnTo>
                    <a:pt x="1167442" y="1187028"/>
                  </a:lnTo>
                  <a:lnTo>
                    <a:pt x="1166721" y="1183176"/>
                  </a:lnTo>
                  <a:lnTo>
                    <a:pt x="1164006" y="1181229"/>
                  </a:lnTo>
                  <a:lnTo>
                    <a:pt x="1160624" y="1178999"/>
                  </a:lnTo>
                  <a:lnTo>
                    <a:pt x="1157767" y="1177386"/>
                  </a:lnTo>
                  <a:close/>
                </a:path>
                <a:path w="18513425" h="10742930">
                  <a:moveTo>
                    <a:pt x="5972089" y="3231805"/>
                  </a:moveTo>
                  <a:lnTo>
                    <a:pt x="5962423" y="3227682"/>
                  </a:lnTo>
                  <a:lnTo>
                    <a:pt x="5958811" y="3229686"/>
                  </a:lnTo>
                  <a:lnTo>
                    <a:pt x="5956251" y="3235686"/>
                  </a:lnTo>
                  <a:lnTo>
                    <a:pt x="5957923" y="3239157"/>
                  </a:lnTo>
                  <a:lnTo>
                    <a:pt x="5967922" y="3243422"/>
                  </a:lnTo>
                  <a:lnTo>
                    <a:pt x="5971392" y="3241751"/>
                  </a:lnTo>
                  <a:lnTo>
                    <a:pt x="5974236" y="3235085"/>
                  </a:lnTo>
                  <a:lnTo>
                    <a:pt x="5972089" y="3231805"/>
                  </a:lnTo>
                  <a:close/>
                </a:path>
                <a:path w="18513425" h="10742930">
                  <a:moveTo>
                    <a:pt x="10148033" y="5012337"/>
                  </a:moveTo>
                  <a:lnTo>
                    <a:pt x="10138033" y="5008071"/>
                  </a:lnTo>
                  <a:lnTo>
                    <a:pt x="10134229" y="5009601"/>
                  </a:lnTo>
                  <a:lnTo>
                    <a:pt x="10131528" y="5015934"/>
                  </a:lnTo>
                  <a:lnTo>
                    <a:pt x="10132723" y="5019594"/>
                  </a:lnTo>
                  <a:lnTo>
                    <a:pt x="10142723" y="5023860"/>
                  </a:lnTo>
                  <a:lnTo>
                    <a:pt x="10146526" y="5022332"/>
                  </a:lnTo>
                  <a:lnTo>
                    <a:pt x="10149228" y="5015999"/>
                  </a:lnTo>
                  <a:lnTo>
                    <a:pt x="10148033" y="5012337"/>
                  </a:lnTo>
                  <a:close/>
                </a:path>
                <a:path w="18513425" h="10742930">
                  <a:moveTo>
                    <a:pt x="10068750" y="4976548"/>
                  </a:moveTo>
                  <a:lnTo>
                    <a:pt x="10058750" y="4972283"/>
                  </a:lnTo>
                  <a:lnTo>
                    <a:pt x="10054946" y="4973811"/>
                  </a:lnTo>
                  <a:lnTo>
                    <a:pt x="10052244" y="4980144"/>
                  </a:lnTo>
                  <a:lnTo>
                    <a:pt x="10053440" y="4983806"/>
                  </a:lnTo>
                  <a:lnTo>
                    <a:pt x="10063774" y="4988214"/>
                  </a:lnTo>
                  <a:lnTo>
                    <a:pt x="10067577" y="4986684"/>
                  </a:lnTo>
                  <a:lnTo>
                    <a:pt x="10070278" y="4980351"/>
                  </a:lnTo>
                  <a:lnTo>
                    <a:pt x="10068750" y="4976548"/>
                  </a:lnTo>
                  <a:close/>
                </a:path>
                <a:path w="18513425" h="10742930">
                  <a:moveTo>
                    <a:pt x="9988609" y="4939999"/>
                  </a:moveTo>
                  <a:lnTo>
                    <a:pt x="9978943" y="4935875"/>
                  </a:lnTo>
                  <a:lnTo>
                    <a:pt x="9975139" y="4937405"/>
                  </a:lnTo>
                  <a:lnTo>
                    <a:pt x="9972438" y="4943737"/>
                  </a:lnTo>
                  <a:lnTo>
                    <a:pt x="9973633" y="4947399"/>
                  </a:lnTo>
                  <a:lnTo>
                    <a:pt x="9983633" y="4951665"/>
                  </a:lnTo>
                  <a:lnTo>
                    <a:pt x="9987437" y="4950135"/>
                  </a:lnTo>
                  <a:lnTo>
                    <a:pt x="9990138" y="4943803"/>
                  </a:lnTo>
                  <a:lnTo>
                    <a:pt x="9988609" y="4939999"/>
                  </a:lnTo>
                  <a:close/>
                </a:path>
                <a:path w="18513425" h="10742930">
                  <a:moveTo>
                    <a:pt x="6054264" y="3261737"/>
                  </a:moveTo>
                  <a:lnTo>
                    <a:pt x="6050789" y="3260649"/>
                  </a:lnTo>
                  <a:lnTo>
                    <a:pt x="6044122" y="3257805"/>
                  </a:lnTo>
                  <a:lnTo>
                    <a:pt x="6040510" y="3259810"/>
                  </a:lnTo>
                  <a:lnTo>
                    <a:pt x="6037951" y="3265809"/>
                  </a:lnTo>
                  <a:lnTo>
                    <a:pt x="6039622" y="3269280"/>
                  </a:lnTo>
                  <a:lnTo>
                    <a:pt x="6049621" y="3273545"/>
                  </a:lnTo>
                  <a:lnTo>
                    <a:pt x="6053234" y="3271540"/>
                  </a:lnTo>
                  <a:lnTo>
                    <a:pt x="6055935" y="3265208"/>
                  </a:lnTo>
                  <a:lnTo>
                    <a:pt x="6054264" y="3261737"/>
                  </a:lnTo>
                  <a:close/>
                </a:path>
                <a:path w="18513425" h="10742930">
                  <a:moveTo>
                    <a:pt x="9909327" y="4904210"/>
                  </a:moveTo>
                  <a:lnTo>
                    <a:pt x="9899328" y="4899944"/>
                  </a:lnTo>
                  <a:lnTo>
                    <a:pt x="9895524" y="4901474"/>
                  </a:lnTo>
                  <a:lnTo>
                    <a:pt x="9892823" y="4907807"/>
                  </a:lnTo>
                  <a:lnTo>
                    <a:pt x="9894352" y="4911610"/>
                  </a:lnTo>
                  <a:lnTo>
                    <a:pt x="9904017" y="4915733"/>
                  </a:lnTo>
                  <a:lnTo>
                    <a:pt x="9907822" y="4914205"/>
                  </a:lnTo>
                  <a:lnTo>
                    <a:pt x="9910523" y="4907872"/>
                  </a:lnTo>
                  <a:lnTo>
                    <a:pt x="9909327" y="4904210"/>
                  </a:lnTo>
                  <a:close/>
                </a:path>
                <a:path w="18513425" h="10742930">
                  <a:moveTo>
                    <a:pt x="9830045" y="4868420"/>
                  </a:moveTo>
                  <a:lnTo>
                    <a:pt x="9820045" y="4864154"/>
                  </a:lnTo>
                  <a:lnTo>
                    <a:pt x="9816241" y="4865684"/>
                  </a:lnTo>
                  <a:lnTo>
                    <a:pt x="9813540" y="4872017"/>
                  </a:lnTo>
                  <a:lnTo>
                    <a:pt x="9814735" y="4875678"/>
                  </a:lnTo>
                  <a:lnTo>
                    <a:pt x="9825068" y="4880086"/>
                  </a:lnTo>
                  <a:lnTo>
                    <a:pt x="9828871" y="4878557"/>
                  </a:lnTo>
                  <a:lnTo>
                    <a:pt x="9831573" y="4872224"/>
                  </a:lnTo>
                  <a:lnTo>
                    <a:pt x="9830045" y="4868420"/>
                  </a:lnTo>
                  <a:close/>
                </a:path>
                <a:path w="18513425" h="10742930">
                  <a:moveTo>
                    <a:pt x="6136106" y="3291527"/>
                  </a:moveTo>
                  <a:lnTo>
                    <a:pt x="6132631" y="3290437"/>
                  </a:lnTo>
                  <a:lnTo>
                    <a:pt x="6125965" y="3287594"/>
                  </a:lnTo>
                  <a:lnTo>
                    <a:pt x="6122351" y="3289599"/>
                  </a:lnTo>
                  <a:lnTo>
                    <a:pt x="6119792" y="3295598"/>
                  </a:lnTo>
                  <a:lnTo>
                    <a:pt x="6121463" y="3299069"/>
                  </a:lnTo>
                  <a:lnTo>
                    <a:pt x="6131462" y="3303335"/>
                  </a:lnTo>
                  <a:lnTo>
                    <a:pt x="6135076" y="3301330"/>
                  </a:lnTo>
                  <a:lnTo>
                    <a:pt x="6137777" y="3294997"/>
                  </a:lnTo>
                  <a:lnTo>
                    <a:pt x="6136106" y="3291527"/>
                  </a:lnTo>
                  <a:close/>
                </a:path>
                <a:path w="18513425" h="10742930">
                  <a:moveTo>
                    <a:pt x="9750761" y="4832631"/>
                  </a:moveTo>
                  <a:lnTo>
                    <a:pt x="9740428" y="4828224"/>
                  </a:lnTo>
                  <a:lnTo>
                    <a:pt x="9736768" y="4829419"/>
                  </a:lnTo>
                  <a:lnTo>
                    <a:pt x="9733924" y="4836086"/>
                  </a:lnTo>
                  <a:lnTo>
                    <a:pt x="9735119" y="4839747"/>
                  </a:lnTo>
                  <a:lnTo>
                    <a:pt x="9745784" y="4844297"/>
                  </a:lnTo>
                  <a:lnTo>
                    <a:pt x="9749589" y="4842768"/>
                  </a:lnTo>
                  <a:lnTo>
                    <a:pt x="9752290" y="4836435"/>
                  </a:lnTo>
                  <a:lnTo>
                    <a:pt x="9750761" y="4832631"/>
                  </a:lnTo>
                  <a:close/>
                </a:path>
                <a:path w="18513425" h="10742930">
                  <a:moveTo>
                    <a:pt x="9671146" y="4796700"/>
                  </a:moveTo>
                  <a:lnTo>
                    <a:pt x="9660813" y="4792292"/>
                  </a:lnTo>
                  <a:lnTo>
                    <a:pt x="9657009" y="4793822"/>
                  </a:lnTo>
                  <a:lnTo>
                    <a:pt x="9654308" y="4800155"/>
                  </a:lnTo>
                  <a:lnTo>
                    <a:pt x="9655504" y="4803816"/>
                  </a:lnTo>
                  <a:lnTo>
                    <a:pt x="9665836" y="4808224"/>
                  </a:lnTo>
                  <a:lnTo>
                    <a:pt x="9669639" y="4806695"/>
                  </a:lnTo>
                  <a:lnTo>
                    <a:pt x="9672341" y="4800362"/>
                  </a:lnTo>
                  <a:lnTo>
                    <a:pt x="9671146" y="4796700"/>
                  </a:lnTo>
                  <a:close/>
                </a:path>
                <a:path w="18513425" h="10742930">
                  <a:moveTo>
                    <a:pt x="6217997" y="3322125"/>
                  </a:moveTo>
                  <a:lnTo>
                    <a:pt x="6207997" y="3317859"/>
                  </a:lnTo>
                  <a:lnTo>
                    <a:pt x="6204384" y="3319864"/>
                  </a:lnTo>
                  <a:lnTo>
                    <a:pt x="6201825" y="3325864"/>
                  </a:lnTo>
                  <a:lnTo>
                    <a:pt x="6203497" y="3329334"/>
                  </a:lnTo>
                  <a:lnTo>
                    <a:pt x="6213496" y="3333599"/>
                  </a:lnTo>
                  <a:lnTo>
                    <a:pt x="6217109" y="3331595"/>
                  </a:lnTo>
                  <a:lnTo>
                    <a:pt x="6219810" y="3325262"/>
                  </a:lnTo>
                  <a:lnTo>
                    <a:pt x="6217997" y="3322125"/>
                  </a:lnTo>
                  <a:close/>
                </a:path>
                <a:path w="18513425" h="10742930">
                  <a:moveTo>
                    <a:pt x="9591863" y="4760912"/>
                  </a:moveTo>
                  <a:lnTo>
                    <a:pt x="9581530" y="4756504"/>
                  </a:lnTo>
                  <a:lnTo>
                    <a:pt x="9577727" y="4758033"/>
                  </a:lnTo>
                  <a:lnTo>
                    <a:pt x="9575025" y="4764366"/>
                  </a:lnTo>
                  <a:lnTo>
                    <a:pt x="9576221" y="4768026"/>
                  </a:lnTo>
                  <a:lnTo>
                    <a:pt x="9586554" y="4772434"/>
                  </a:lnTo>
                  <a:lnTo>
                    <a:pt x="9590357" y="4770906"/>
                  </a:lnTo>
                  <a:lnTo>
                    <a:pt x="9593058" y="4764573"/>
                  </a:lnTo>
                  <a:lnTo>
                    <a:pt x="9591863" y="4760912"/>
                  </a:lnTo>
                  <a:close/>
                </a:path>
                <a:path w="18513425" h="10742930">
                  <a:moveTo>
                    <a:pt x="9512246" y="4724980"/>
                  </a:moveTo>
                  <a:lnTo>
                    <a:pt x="9501914" y="4720572"/>
                  </a:lnTo>
                  <a:lnTo>
                    <a:pt x="9498253" y="4721768"/>
                  </a:lnTo>
                  <a:lnTo>
                    <a:pt x="9495409" y="4728434"/>
                  </a:lnTo>
                  <a:lnTo>
                    <a:pt x="9496605" y="4732096"/>
                  </a:lnTo>
                  <a:lnTo>
                    <a:pt x="9507270" y="4736646"/>
                  </a:lnTo>
                  <a:lnTo>
                    <a:pt x="9511075" y="4735116"/>
                  </a:lnTo>
                  <a:lnTo>
                    <a:pt x="9513776" y="4728783"/>
                  </a:lnTo>
                  <a:lnTo>
                    <a:pt x="9512246" y="4724980"/>
                  </a:lnTo>
                  <a:close/>
                </a:path>
                <a:path w="18513425" h="10742930">
                  <a:moveTo>
                    <a:pt x="9432631" y="4689049"/>
                  </a:moveTo>
                  <a:lnTo>
                    <a:pt x="9422299" y="4684641"/>
                  </a:lnTo>
                  <a:lnTo>
                    <a:pt x="9418495" y="4686171"/>
                  </a:lnTo>
                  <a:lnTo>
                    <a:pt x="9415794" y="4692502"/>
                  </a:lnTo>
                  <a:lnTo>
                    <a:pt x="9417323" y="4696307"/>
                  </a:lnTo>
                  <a:lnTo>
                    <a:pt x="9427322" y="4700572"/>
                  </a:lnTo>
                  <a:lnTo>
                    <a:pt x="9431125" y="4699042"/>
                  </a:lnTo>
                  <a:lnTo>
                    <a:pt x="9433826" y="4692711"/>
                  </a:lnTo>
                  <a:lnTo>
                    <a:pt x="9432631" y="4689049"/>
                  </a:lnTo>
                  <a:close/>
                </a:path>
                <a:path w="18513425" h="10742930">
                  <a:moveTo>
                    <a:pt x="1085740" y="1127358"/>
                  </a:moveTo>
                  <a:lnTo>
                    <a:pt x="1081886" y="1128078"/>
                  </a:lnTo>
                  <a:lnTo>
                    <a:pt x="1077994" y="1133509"/>
                  </a:lnTo>
                  <a:lnTo>
                    <a:pt x="1078714" y="1137362"/>
                  </a:lnTo>
                  <a:lnTo>
                    <a:pt x="1081430" y="1139308"/>
                  </a:lnTo>
                  <a:lnTo>
                    <a:pt x="1084812" y="1141539"/>
                  </a:lnTo>
                  <a:lnTo>
                    <a:pt x="1086145" y="1142107"/>
                  </a:lnTo>
                  <a:lnTo>
                    <a:pt x="1085670" y="1142299"/>
                  </a:lnTo>
                  <a:lnTo>
                    <a:pt x="1088336" y="1143436"/>
                  </a:lnTo>
                  <a:lnTo>
                    <a:pt x="1091522" y="1142431"/>
                  </a:lnTo>
                  <a:lnTo>
                    <a:pt x="1093326" y="1140049"/>
                  </a:lnTo>
                  <a:lnTo>
                    <a:pt x="1095272" y="1137333"/>
                  </a:lnTo>
                  <a:lnTo>
                    <a:pt x="1094552" y="1133481"/>
                  </a:lnTo>
                  <a:lnTo>
                    <a:pt x="1091837" y="1131535"/>
                  </a:lnTo>
                  <a:lnTo>
                    <a:pt x="1088455" y="1129304"/>
                  </a:lnTo>
                  <a:lnTo>
                    <a:pt x="1085740" y="1127358"/>
                  </a:lnTo>
                  <a:close/>
                </a:path>
                <a:path w="18513425" h="10742930">
                  <a:moveTo>
                    <a:pt x="6299554" y="3352581"/>
                  </a:moveTo>
                  <a:lnTo>
                    <a:pt x="6289555" y="3348316"/>
                  </a:lnTo>
                  <a:lnTo>
                    <a:pt x="6285942" y="3350319"/>
                  </a:lnTo>
                  <a:lnTo>
                    <a:pt x="6283382" y="3356319"/>
                  </a:lnTo>
                  <a:lnTo>
                    <a:pt x="6285054" y="3359790"/>
                  </a:lnTo>
                  <a:lnTo>
                    <a:pt x="6295053" y="3364055"/>
                  </a:lnTo>
                  <a:lnTo>
                    <a:pt x="6298524" y="3362384"/>
                  </a:lnTo>
                  <a:lnTo>
                    <a:pt x="6301367" y="3355719"/>
                  </a:lnTo>
                  <a:lnTo>
                    <a:pt x="6299554" y="3352581"/>
                  </a:lnTo>
                  <a:close/>
                </a:path>
                <a:path w="18513425" h="10742930">
                  <a:moveTo>
                    <a:pt x="9352682" y="4652975"/>
                  </a:moveTo>
                  <a:lnTo>
                    <a:pt x="9342683" y="4648710"/>
                  </a:lnTo>
                  <a:lnTo>
                    <a:pt x="9338879" y="4650239"/>
                  </a:lnTo>
                  <a:lnTo>
                    <a:pt x="9336178" y="4656572"/>
                  </a:lnTo>
                  <a:lnTo>
                    <a:pt x="9337374" y="4660233"/>
                  </a:lnTo>
                  <a:lnTo>
                    <a:pt x="9347706" y="4664641"/>
                  </a:lnTo>
                  <a:lnTo>
                    <a:pt x="9351509" y="4663112"/>
                  </a:lnTo>
                  <a:lnTo>
                    <a:pt x="9354210" y="4656779"/>
                  </a:lnTo>
                  <a:lnTo>
                    <a:pt x="9352682" y="4652975"/>
                  </a:lnTo>
                  <a:close/>
                </a:path>
                <a:path w="18513425" h="10742930">
                  <a:moveTo>
                    <a:pt x="9273067" y="4617043"/>
                  </a:moveTo>
                  <a:lnTo>
                    <a:pt x="9262734" y="4612636"/>
                  </a:lnTo>
                  <a:lnTo>
                    <a:pt x="9258931" y="4614166"/>
                  </a:lnTo>
                  <a:lnTo>
                    <a:pt x="9256229" y="4620499"/>
                  </a:lnTo>
                  <a:lnTo>
                    <a:pt x="9257758" y="4624301"/>
                  </a:lnTo>
                  <a:lnTo>
                    <a:pt x="9267757" y="4628567"/>
                  </a:lnTo>
                  <a:lnTo>
                    <a:pt x="9271561" y="4627039"/>
                  </a:lnTo>
                  <a:lnTo>
                    <a:pt x="9274263" y="4620706"/>
                  </a:lnTo>
                  <a:lnTo>
                    <a:pt x="9273067" y="4617043"/>
                  </a:lnTo>
                  <a:close/>
                </a:path>
                <a:path w="18513425" h="10742930">
                  <a:moveTo>
                    <a:pt x="6381445" y="3383180"/>
                  </a:moveTo>
                  <a:lnTo>
                    <a:pt x="6371445" y="3378915"/>
                  </a:lnTo>
                  <a:lnTo>
                    <a:pt x="6367832" y="3380918"/>
                  </a:lnTo>
                  <a:lnTo>
                    <a:pt x="6365273" y="3386918"/>
                  </a:lnTo>
                  <a:lnTo>
                    <a:pt x="6366945" y="3390388"/>
                  </a:lnTo>
                  <a:lnTo>
                    <a:pt x="6376944" y="3394653"/>
                  </a:lnTo>
                  <a:lnTo>
                    <a:pt x="6380557" y="3392649"/>
                  </a:lnTo>
                  <a:lnTo>
                    <a:pt x="6383258" y="3386316"/>
                  </a:lnTo>
                  <a:lnTo>
                    <a:pt x="6381445" y="3383180"/>
                  </a:lnTo>
                  <a:close/>
                </a:path>
                <a:path w="18513425" h="10742930">
                  <a:moveTo>
                    <a:pt x="9193450" y="4581113"/>
                  </a:moveTo>
                  <a:lnTo>
                    <a:pt x="9183451" y="4576847"/>
                  </a:lnTo>
                  <a:lnTo>
                    <a:pt x="9179647" y="4578376"/>
                  </a:lnTo>
                  <a:lnTo>
                    <a:pt x="9176946" y="4584709"/>
                  </a:lnTo>
                  <a:lnTo>
                    <a:pt x="9178142" y="4588371"/>
                  </a:lnTo>
                  <a:lnTo>
                    <a:pt x="9188141" y="4592636"/>
                  </a:lnTo>
                  <a:lnTo>
                    <a:pt x="9191945" y="4591107"/>
                  </a:lnTo>
                  <a:lnTo>
                    <a:pt x="9194647" y="4584774"/>
                  </a:lnTo>
                  <a:lnTo>
                    <a:pt x="9193450" y="4581113"/>
                  </a:lnTo>
                  <a:close/>
                </a:path>
                <a:path w="18513425" h="10742930">
                  <a:moveTo>
                    <a:pt x="9114643" y="4545132"/>
                  </a:moveTo>
                  <a:lnTo>
                    <a:pt x="9103978" y="4540582"/>
                  </a:lnTo>
                  <a:lnTo>
                    <a:pt x="9100317" y="4541779"/>
                  </a:lnTo>
                  <a:lnTo>
                    <a:pt x="9097473" y="4548445"/>
                  </a:lnTo>
                  <a:lnTo>
                    <a:pt x="9099002" y="4552248"/>
                  </a:lnTo>
                  <a:lnTo>
                    <a:pt x="9109334" y="4556656"/>
                  </a:lnTo>
                  <a:lnTo>
                    <a:pt x="9113138" y="4555127"/>
                  </a:lnTo>
                  <a:lnTo>
                    <a:pt x="9115840" y="4548793"/>
                  </a:lnTo>
                  <a:lnTo>
                    <a:pt x="9114643" y="4545132"/>
                  </a:lnTo>
                  <a:close/>
                </a:path>
                <a:path w="18513425" h="10742930">
                  <a:moveTo>
                    <a:pt x="6463336" y="3413778"/>
                  </a:moveTo>
                  <a:lnTo>
                    <a:pt x="6453336" y="3409512"/>
                  </a:lnTo>
                  <a:lnTo>
                    <a:pt x="6449723" y="3411517"/>
                  </a:lnTo>
                  <a:lnTo>
                    <a:pt x="6447164" y="3417517"/>
                  </a:lnTo>
                  <a:lnTo>
                    <a:pt x="6448836" y="3420987"/>
                  </a:lnTo>
                  <a:lnTo>
                    <a:pt x="6458834" y="3425252"/>
                  </a:lnTo>
                  <a:lnTo>
                    <a:pt x="6462305" y="3423582"/>
                  </a:lnTo>
                  <a:lnTo>
                    <a:pt x="6465149" y="3416915"/>
                  </a:lnTo>
                  <a:lnTo>
                    <a:pt x="6463336" y="3413778"/>
                  </a:lnTo>
                  <a:close/>
                </a:path>
                <a:path w="18513425" h="10742930">
                  <a:moveTo>
                    <a:pt x="9034027" y="4508775"/>
                  </a:moveTo>
                  <a:lnTo>
                    <a:pt x="9024028" y="4504510"/>
                  </a:lnTo>
                  <a:lnTo>
                    <a:pt x="9020224" y="4506038"/>
                  </a:lnTo>
                  <a:lnTo>
                    <a:pt x="9017523" y="4512371"/>
                  </a:lnTo>
                  <a:lnTo>
                    <a:pt x="9018719" y="4516033"/>
                  </a:lnTo>
                  <a:lnTo>
                    <a:pt x="9029051" y="4520441"/>
                  </a:lnTo>
                  <a:lnTo>
                    <a:pt x="9032854" y="4518911"/>
                  </a:lnTo>
                  <a:lnTo>
                    <a:pt x="9035556" y="4512578"/>
                  </a:lnTo>
                  <a:lnTo>
                    <a:pt x="9034027" y="4508775"/>
                  </a:lnTo>
                  <a:close/>
                </a:path>
                <a:path w="18513425" h="10742930">
                  <a:moveTo>
                    <a:pt x="8954887" y="4472652"/>
                  </a:moveTo>
                  <a:lnTo>
                    <a:pt x="8944555" y="4468245"/>
                  </a:lnTo>
                  <a:lnTo>
                    <a:pt x="8940750" y="4469774"/>
                  </a:lnTo>
                  <a:lnTo>
                    <a:pt x="8938049" y="4476106"/>
                  </a:lnTo>
                  <a:lnTo>
                    <a:pt x="8939245" y="4479768"/>
                  </a:lnTo>
                  <a:lnTo>
                    <a:pt x="8949577" y="4484176"/>
                  </a:lnTo>
                  <a:lnTo>
                    <a:pt x="8953381" y="4482646"/>
                  </a:lnTo>
                  <a:lnTo>
                    <a:pt x="8956082" y="4476314"/>
                  </a:lnTo>
                  <a:lnTo>
                    <a:pt x="8954887" y="4472652"/>
                  </a:lnTo>
                  <a:close/>
                </a:path>
                <a:path w="18513425" h="10742930">
                  <a:moveTo>
                    <a:pt x="6544560" y="3444092"/>
                  </a:moveTo>
                  <a:lnTo>
                    <a:pt x="6534893" y="3439969"/>
                  </a:lnTo>
                  <a:lnTo>
                    <a:pt x="6531280" y="3441974"/>
                  </a:lnTo>
                  <a:lnTo>
                    <a:pt x="6528579" y="3448305"/>
                  </a:lnTo>
                  <a:lnTo>
                    <a:pt x="6530251" y="3451777"/>
                  </a:lnTo>
                  <a:lnTo>
                    <a:pt x="6533250" y="3453056"/>
                  </a:lnTo>
                  <a:lnTo>
                    <a:pt x="6533726" y="3452865"/>
                  </a:lnTo>
                  <a:lnTo>
                    <a:pt x="6540392" y="3455709"/>
                  </a:lnTo>
                  <a:lnTo>
                    <a:pt x="6544005" y="3453704"/>
                  </a:lnTo>
                  <a:lnTo>
                    <a:pt x="6546564" y="3447705"/>
                  </a:lnTo>
                  <a:lnTo>
                    <a:pt x="6544560" y="3444092"/>
                  </a:lnTo>
                  <a:close/>
                </a:path>
                <a:path w="18513425" h="10742930">
                  <a:moveTo>
                    <a:pt x="8875604" y="4436863"/>
                  </a:moveTo>
                  <a:lnTo>
                    <a:pt x="8865272" y="4432455"/>
                  </a:lnTo>
                  <a:lnTo>
                    <a:pt x="8861468" y="4433985"/>
                  </a:lnTo>
                  <a:lnTo>
                    <a:pt x="8858767" y="4440316"/>
                  </a:lnTo>
                  <a:lnTo>
                    <a:pt x="8859963" y="4443979"/>
                  </a:lnTo>
                  <a:lnTo>
                    <a:pt x="8870295" y="4448386"/>
                  </a:lnTo>
                  <a:lnTo>
                    <a:pt x="8874098" y="4446856"/>
                  </a:lnTo>
                  <a:lnTo>
                    <a:pt x="8876799" y="4440525"/>
                  </a:lnTo>
                  <a:lnTo>
                    <a:pt x="8875604" y="4436863"/>
                  </a:lnTo>
                  <a:close/>
                </a:path>
                <a:path w="18513425" h="10742930">
                  <a:moveTo>
                    <a:pt x="6626832" y="3475641"/>
                  </a:moveTo>
                  <a:lnTo>
                    <a:pt x="6619833" y="3472655"/>
                  </a:lnTo>
                  <a:lnTo>
                    <a:pt x="6616358" y="3471567"/>
                  </a:lnTo>
                  <a:lnTo>
                    <a:pt x="6612887" y="3473238"/>
                  </a:lnTo>
                  <a:lnTo>
                    <a:pt x="6610185" y="3479571"/>
                  </a:lnTo>
                  <a:lnTo>
                    <a:pt x="6611857" y="3483041"/>
                  </a:lnTo>
                  <a:lnTo>
                    <a:pt x="6614857" y="3484321"/>
                  </a:lnTo>
                  <a:lnTo>
                    <a:pt x="6615333" y="3484130"/>
                  </a:lnTo>
                  <a:lnTo>
                    <a:pt x="6618999" y="3485693"/>
                  </a:lnTo>
                  <a:lnTo>
                    <a:pt x="6628171" y="3478970"/>
                  </a:lnTo>
                  <a:lnTo>
                    <a:pt x="6626832" y="3475641"/>
                  </a:lnTo>
                  <a:close/>
                </a:path>
                <a:path w="18513425" h="10742930">
                  <a:moveTo>
                    <a:pt x="8795797" y="4400455"/>
                  </a:moveTo>
                  <a:lnTo>
                    <a:pt x="8785799" y="4396190"/>
                  </a:lnTo>
                  <a:lnTo>
                    <a:pt x="8781994" y="4397720"/>
                  </a:lnTo>
                  <a:lnTo>
                    <a:pt x="8779293" y="4404053"/>
                  </a:lnTo>
                  <a:lnTo>
                    <a:pt x="8780489" y="4407714"/>
                  </a:lnTo>
                  <a:lnTo>
                    <a:pt x="8790488" y="4411979"/>
                  </a:lnTo>
                  <a:lnTo>
                    <a:pt x="8794292" y="4410451"/>
                  </a:lnTo>
                  <a:lnTo>
                    <a:pt x="8796993" y="4404118"/>
                  </a:lnTo>
                  <a:lnTo>
                    <a:pt x="8795797" y="4400455"/>
                  </a:lnTo>
                  <a:close/>
                </a:path>
                <a:path w="18513425" h="10742930">
                  <a:moveTo>
                    <a:pt x="8715990" y="4364049"/>
                  </a:moveTo>
                  <a:lnTo>
                    <a:pt x="8706324" y="4359926"/>
                  </a:lnTo>
                  <a:lnTo>
                    <a:pt x="8702520" y="4361455"/>
                  </a:lnTo>
                  <a:lnTo>
                    <a:pt x="8699819" y="4367788"/>
                  </a:lnTo>
                  <a:lnTo>
                    <a:pt x="8701348" y="4371592"/>
                  </a:lnTo>
                  <a:lnTo>
                    <a:pt x="8711014" y="4375715"/>
                  </a:lnTo>
                  <a:lnTo>
                    <a:pt x="8714818" y="4374186"/>
                  </a:lnTo>
                  <a:lnTo>
                    <a:pt x="8717520" y="4367853"/>
                  </a:lnTo>
                  <a:lnTo>
                    <a:pt x="8715990" y="4364049"/>
                  </a:lnTo>
                  <a:close/>
                </a:path>
                <a:path w="18513425" h="10742930">
                  <a:moveTo>
                    <a:pt x="6708105" y="3506764"/>
                  </a:moveTo>
                  <a:lnTo>
                    <a:pt x="6701439" y="3503921"/>
                  </a:lnTo>
                  <a:lnTo>
                    <a:pt x="6697964" y="3502832"/>
                  </a:lnTo>
                  <a:lnTo>
                    <a:pt x="6694493" y="3504503"/>
                  </a:lnTo>
                  <a:lnTo>
                    <a:pt x="6691792" y="3510835"/>
                  </a:lnTo>
                  <a:lnTo>
                    <a:pt x="6693463" y="3514307"/>
                  </a:lnTo>
                  <a:lnTo>
                    <a:pt x="6696463" y="3515586"/>
                  </a:lnTo>
                  <a:lnTo>
                    <a:pt x="6696938" y="3515395"/>
                  </a:lnTo>
                  <a:lnTo>
                    <a:pt x="6700605" y="3516959"/>
                  </a:lnTo>
                  <a:lnTo>
                    <a:pt x="6709777" y="3510234"/>
                  </a:lnTo>
                  <a:lnTo>
                    <a:pt x="6708105" y="3506764"/>
                  </a:lnTo>
                  <a:close/>
                </a:path>
                <a:path w="18513425" h="10742930">
                  <a:moveTo>
                    <a:pt x="1014757" y="1075805"/>
                  </a:moveTo>
                  <a:lnTo>
                    <a:pt x="1010904" y="1076526"/>
                  </a:lnTo>
                  <a:lnTo>
                    <a:pt x="1008958" y="1079241"/>
                  </a:lnTo>
                  <a:lnTo>
                    <a:pt x="1006869" y="1082290"/>
                  </a:lnTo>
                  <a:lnTo>
                    <a:pt x="1007590" y="1086142"/>
                  </a:lnTo>
                  <a:lnTo>
                    <a:pt x="1010305" y="1088089"/>
                  </a:lnTo>
                  <a:lnTo>
                    <a:pt x="1013545" y="1090653"/>
                  </a:lnTo>
                  <a:lnTo>
                    <a:pt x="1017545" y="1092359"/>
                  </a:lnTo>
                  <a:lnTo>
                    <a:pt x="1020589" y="1091687"/>
                  </a:lnTo>
                  <a:lnTo>
                    <a:pt x="1022393" y="1089306"/>
                  </a:lnTo>
                  <a:lnTo>
                    <a:pt x="1024481" y="1086257"/>
                  </a:lnTo>
                  <a:lnTo>
                    <a:pt x="1023761" y="1082404"/>
                  </a:lnTo>
                  <a:lnTo>
                    <a:pt x="1021045" y="1080458"/>
                  </a:lnTo>
                  <a:lnTo>
                    <a:pt x="1017806" y="1077894"/>
                  </a:lnTo>
                  <a:lnTo>
                    <a:pt x="1014757" y="1075805"/>
                  </a:lnTo>
                  <a:close/>
                </a:path>
                <a:path w="18513425" h="10742930">
                  <a:moveTo>
                    <a:pt x="8636850" y="4327927"/>
                  </a:moveTo>
                  <a:lnTo>
                    <a:pt x="8626851" y="4323661"/>
                  </a:lnTo>
                  <a:lnTo>
                    <a:pt x="8623046" y="4325191"/>
                  </a:lnTo>
                  <a:lnTo>
                    <a:pt x="8620345" y="4331524"/>
                  </a:lnTo>
                  <a:lnTo>
                    <a:pt x="8621875" y="4335327"/>
                  </a:lnTo>
                  <a:lnTo>
                    <a:pt x="8631540" y="4339450"/>
                  </a:lnTo>
                  <a:lnTo>
                    <a:pt x="8635344" y="4337922"/>
                  </a:lnTo>
                  <a:lnTo>
                    <a:pt x="8638046" y="4331589"/>
                  </a:lnTo>
                  <a:lnTo>
                    <a:pt x="8636850" y="4327927"/>
                  </a:lnTo>
                  <a:close/>
                </a:path>
                <a:path w="18513425" h="10742930">
                  <a:moveTo>
                    <a:pt x="6789712" y="3538028"/>
                  </a:moveTo>
                  <a:lnTo>
                    <a:pt x="6782713" y="3535043"/>
                  </a:lnTo>
                  <a:lnTo>
                    <a:pt x="6779237" y="3533954"/>
                  </a:lnTo>
                  <a:lnTo>
                    <a:pt x="6775908" y="3535293"/>
                  </a:lnTo>
                  <a:lnTo>
                    <a:pt x="6773065" y="3541959"/>
                  </a:lnTo>
                  <a:lnTo>
                    <a:pt x="6774737" y="3545429"/>
                  </a:lnTo>
                  <a:lnTo>
                    <a:pt x="6777737" y="3546709"/>
                  </a:lnTo>
                  <a:lnTo>
                    <a:pt x="6778212" y="3546519"/>
                  </a:lnTo>
                  <a:lnTo>
                    <a:pt x="6781878" y="3548082"/>
                  </a:lnTo>
                  <a:lnTo>
                    <a:pt x="6785353" y="3549171"/>
                  </a:lnTo>
                  <a:lnTo>
                    <a:pt x="6788682" y="3547833"/>
                  </a:lnTo>
                  <a:lnTo>
                    <a:pt x="6790104" y="3544499"/>
                  </a:lnTo>
                  <a:lnTo>
                    <a:pt x="6790945" y="3541707"/>
                  </a:lnTo>
                  <a:lnTo>
                    <a:pt x="6791050" y="3541357"/>
                  </a:lnTo>
                  <a:lnTo>
                    <a:pt x="6789712" y="3538028"/>
                  </a:lnTo>
                  <a:close/>
                </a:path>
                <a:path w="18513425" h="10742930">
                  <a:moveTo>
                    <a:pt x="8557044" y="4291521"/>
                  </a:moveTo>
                  <a:lnTo>
                    <a:pt x="8547043" y="4287255"/>
                  </a:lnTo>
                  <a:lnTo>
                    <a:pt x="8543240" y="4288784"/>
                  </a:lnTo>
                  <a:lnTo>
                    <a:pt x="8540539" y="4295117"/>
                  </a:lnTo>
                  <a:lnTo>
                    <a:pt x="8541734" y="4298779"/>
                  </a:lnTo>
                  <a:lnTo>
                    <a:pt x="8551734" y="4303045"/>
                  </a:lnTo>
                  <a:lnTo>
                    <a:pt x="8555537" y="4301515"/>
                  </a:lnTo>
                  <a:lnTo>
                    <a:pt x="8558239" y="4295182"/>
                  </a:lnTo>
                  <a:lnTo>
                    <a:pt x="8557044" y="4291521"/>
                  </a:lnTo>
                  <a:close/>
                </a:path>
                <a:path w="18513425" h="10742930">
                  <a:moveTo>
                    <a:pt x="8478236" y="4255540"/>
                  </a:moveTo>
                  <a:lnTo>
                    <a:pt x="8467904" y="4251133"/>
                  </a:lnTo>
                  <a:lnTo>
                    <a:pt x="8464242" y="4252328"/>
                  </a:lnTo>
                  <a:lnTo>
                    <a:pt x="8461399" y="4258994"/>
                  </a:lnTo>
                  <a:lnTo>
                    <a:pt x="8462927" y="4262798"/>
                  </a:lnTo>
                  <a:lnTo>
                    <a:pt x="8472926" y="4267064"/>
                  </a:lnTo>
                  <a:lnTo>
                    <a:pt x="8476731" y="4265534"/>
                  </a:lnTo>
                  <a:lnTo>
                    <a:pt x="8479432" y="4259201"/>
                  </a:lnTo>
                  <a:lnTo>
                    <a:pt x="8478236" y="4255540"/>
                  </a:lnTo>
                  <a:close/>
                </a:path>
                <a:path w="18513425" h="10742930">
                  <a:moveTo>
                    <a:pt x="6870842" y="3569485"/>
                  </a:moveTo>
                  <a:lnTo>
                    <a:pt x="6864177" y="3566642"/>
                  </a:lnTo>
                  <a:lnTo>
                    <a:pt x="6860701" y="3565553"/>
                  </a:lnTo>
                  <a:lnTo>
                    <a:pt x="6857373" y="3566890"/>
                  </a:lnTo>
                  <a:lnTo>
                    <a:pt x="6854529" y="3573557"/>
                  </a:lnTo>
                  <a:lnTo>
                    <a:pt x="6856201" y="3577028"/>
                  </a:lnTo>
                  <a:lnTo>
                    <a:pt x="6859200" y="3578307"/>
                  </a:lnTo>
                  <a:lnTo>
                    <a:pt x="6859675" y="3578116"/>
                  </a:lnTo>
                  <a:lnTo>
                    <a:pt x="6863342" y="3579680"/>
                  </a:lnTo>
                  <a:lnTo>
                    <a:pt x="6872514" y="3572956"/>
                  </a:lnTo>
                  <a:lnTo>
                    <a:pt x="6870842" y="3569485"/>
                  </a:lnTo>
                  <a:close/>
                </a:path>
                <a:path w="18513425" h="10742930">
                  <a:moveTo>
                    <a:pt x="8399238" y="4219084"/>
                  </a:moveTo>
                  <a:lnTo>
                    <a:pt x="8388906" y="4214677"/>
                  </a:lnTo>
                  <a:lnTo>
                    <a:pt x="8385243" y="4215872"/>
                  </a:lnTo>
                  <a:lnTo>
                    <a:pt x="8382400" y="4222539"/>
                  </a:lnTo>
                  <a:lnTo>
                    <a:pt x="8383929" y="4226342"/>
                  </a:lnTo>
                  <a:lnTo>
                    <a:pt x="8393929" y="4230608"/>
                  </a:lnTo>
                  <a:lnTo>
                    <a:pt x="8397732" y="4229079"/>
                  </a:lnTo>
                  <a:lnTo>
                    <a:pt x="8400433" y="4222746"/>
                  </a:lnTo>
                  <a:lnTo>
                    <a:pt x="8399238" y="4219084"/>
                  </a:lnTo>
                  <a:close/>
                </a:path>
                <a:path w="18513425" h="10742930">
                  <a:moveTo>
                    <a:pt x="6952165" y="3601416"/>
                  </a:moveTo>
                  <a:lnTo>
                    <a:pt x="6945499" y="3598573"/>
                  </a:lnTo>
                  <a:lnTo>
                    <a:pt x="6942024" y="3597484"/>
                  </a:lnTo>
                  <a:lnTo>
                    <a:pt x="6938552" y="3599156"/>
                  </a:lnTo>
                  <a:lnTo>
                    <a:pt x="6935851" y="3605488"/>
                  </a:lnTo>
                  <a:lnTo>
                    <a:pt x="6937523" y="3608959"/>
                  </a:lnTo>
                  <a:lnTo>
                    <a:pt x="6940523" y="3610239"/>
                  </a:lnTo>
                  <a:lnTo>
                    <a:pt x="6940998" y="3610047"/>
                  </a:lnTo>
                  <a:lnTo>
                    <a:pt x="6944664" y="3611611"/>
                  </a:lnTo>
                  <a:lnTo>
                    <a:pt x="6948140" y="3612700"/>
                  </a:lnTo>
                  <a:lnTo>
                    <a:pt x="6951467" y="3611362"/>
                  </a:lnTo>
                  <a:lnTo>
                    <a:pt x="6952889" y="3608028"/>
                  </a:lnTo>
                  <a:lnTo>
                    <a:pt x="6953625" y="3605586"/>
                  </a:lnTo>
                  <a:lnTo>
                    <a:pt x="6953836" y="3604887"/>
                  </a:lnTo>
                  <a:lnTo>
                    <a:pt x="6952165" y="3601416"/>
                  </a:lnTo>
                  <a:close/>
                </a:path>
                <a:path w="18513425" h="10742930">
                  <a:moveTo>
                    <a:pt x="8319097" y="4182534"/>
                  </a:moveTo>
                  <a:lnTo>
                    <a:pt x="8309432" y="4178411"/>
                  </a:lnTo>
                  <a:lnTo>
                    <a:pt x="8305627" y="4179941"/>
                  </a:lnTo>
                  <a:lnTo>
                    <a:pt x="8302926" y="4186274"/>
                  </a:lnTo>
                  <a:lnTo>
                    <a:pt x="8304455" y="4190077"/>
                  </a:lnTo>
                  <a:lnTo>
                    <a:pt x="8314121" y="4194200"/>
                  </a:lnTo>
                  <a:lnTo>
                    <a:pt x="8317925" y="4192672"/>
                  </a:lnTo>
                  <a:lnTo>
                    <a:pt x="8320627" y="4186339"/>
                  </a:lnTo>
                  <a:lnTo>
                    <a:pt x="8319097" y="4182534"/>
                  </a:lnTo>
                  <a:close/>
                </a:path>
                <a:path w="18513425" h="10742930">
                  <a:moveTo>
                    <a:pt x="7033487" y="3633347"/>
                  </a:moveTo>
                  <a:lnTo>
                    <a:pt x="7026821" y="3630504"/>
                  </a:lnTo>
                  <a:lnTo>
                    <a:pt x="7023346" y="3629416"/>
                  </a:lnTo>
                  <a:lnTo>
                    <a:pt x="7020017" y="3630754"/>
                  </a:lnTo>
                  <a:lnTo>
                    <a:pt x="7017173" y="3637420"/>
                  </a:lnTo>
                  <a:lnTo>
                    <a:pt x="7018845" y="3640891"/>
                  </a:lnTo>
                  <a:lnTo>
                    <a:pt x="7025510" y="3643735"/>
                  </a:lnTo>
                  <a:lnTo>
                    <a:pt x="7028986" y="3644823"/>
                  </a:lnTo>
                  <a:lnTo>
                    <a:pt x="7032457" y="3643152"/>
                  </a:lnTo>
                  <a:lnTo>
                    <a:pt x="7035159" y="3636819"/>
                  </a:lnTo>
                  <a:lnTo>
                    <a:pt x="7033487" y="3633347"/>
                  </a:lnTo>
                  <a:close/>
                </a:path>
                <a:path w="18513425" h="10742930">
                  <a:moveTo>
                    <a:pt x="8240766" y="4146364"/>
                  </a:moveTo>
                  <a:lnTo>
                    <a:pt x="8230100" y="4141814"/>
                  </a:lnTo>
                  <a:lnTo>
                    <a:pt x="8226439" y="4143009"/>
                  </a:lnTo>
                  <a:lnTo>
                    <a:pt x="8223737" y="4149344"/>
                  </a:lnTo>
                  <a:lnTo>
                    <a:pt x="8224790" y="4153338"/>
                  </a:lnTo>
                  <a:lnTo>
                    <a:pt x="8235456" y="4157888"/>
                  </a:lnTo>
                  <a:lnTo>
                    <a:pt x="8239261" y="4156359"/>
                  </a:lnTo>
                  <a:lnTo>
                    <a:pt x="8241820" y="4150359"/>
                  </a:lnTo>
                  <a:lnTo>
                    <a:pt x="8240766" y="4146364"/>
                  </a:lnTo>
                  <a:close/>
                </a:path>
                <a:path w="18513425" h="10742930">
                  <a:moveTo>
                    <a:pt x="7114667" y="3665613"/>
                  </a:moveTo>
                  <a:lnTo>
                    <a:pt x="7108000" y="3662769"/>
                  </a:lnTo>
                  <a:lnTo>
                    <a:pt x="7104525" y="3661681"/>
                  </a:lnTo>
                  <a:lnTo>
                    <a:pt x="7101197" y="3663019"/>
                  </a:lnTo>
                  <a:lnTo>
                    <a:pt x="7098353" y="3669686"/>
                  </a:lnTo>
                  <a:lnTo>
                    <a:pt x="7100024" y="3673156"/>
                  </a:lnTo>
                  <a:lnTo>
                    <a:pt x="7106691" y="3675999"/>
                  </a:lnTo>
                  <a:lnTo>
                    <a:pt x="7110166" y="3677088"/>
                  </a:lnTo>
                  <a:lnTo>
                    <a:pt x="7113635" y="3675417"/>
                  </a:lnTo>
                  <a:lnTo>
                    <a:pt x="7116337" y="3669083"/>
                  </a:lnTo>
                  <a:lnTo>
                    <a:pt x="7114667" y="3665613"/>
                  </a:lnTo>
                  <a:close/>
                </a:path>
                <a:path w="18513425" h="10742930">
                  <a:moveTo>
                    <a:pt x="7196037" y="3698354"/>
                  </a:moveTo>
                  <a:lnTo>
                    <a:pt x="7189038" y="3695369"/>
                  </a:lnTo>
                  <a:lnTo>
                    <a:pt x="7185562" y="3694280"/>
                  </a:lnTo>
                  <a:lnTo>
                    <a:pt x="7182235" y="3695618"/>
                  </a:lnTo>
                  <a:lnTo>
                    <a:pt x="7179391" y="3702284"/>
                  </a:lnTo>
                  <a:lnTo>
                    <a:pt x="7181062" y="3705754"/>
                  </a:lnTo>
                  <a:lnTo>
                    <a:pt x="7188061" y="3708739"/>
                  </a:lnTo>
                  <a:lnTo>
                    <a:pt x="7191536" y="3709829"/>
                  </a:lnTo>
                  <a:lnTo>
                    <a:pt x="7194865" y="3708491"/>
                  </a:lnTo>
                  <a:lnTo>
                    <a:pt x="7196287" y="3705157"/>
                  </a:lnTo>
                  <a:lnTo>
                    <a:pt x="7197266" y="3702030"/>
                  </a:lnTo>
                  <a:lnTo>
                    <a:pt x="7197375" y="3701682"/>
                  </a:lnTo>
                  <a:lnTo>
                    <a:pt x="7196037" y="3698354"/>
                  </a:lnTo>
                  <a:close/>
                </a:path>
                <a:path w="18513425" h="10742930">
                  <a:moveTo>
                    <a:pt x="8160958" y="4109958"/>
                  </a:moveTo>
                  <a:lnTo>
                    <a:pt x="8150626" y="4105550"/>
                  </a:lnTo>
                  <a:lnTo>
                    <a:pt x="8146965" y="4106746"/>
                  </a:lnTo>
                  <a:lnTo>
                    <a:pt x="8144121" y="4113412"/>
                  </a:lnTo>
                  <a:lnTo>
                    <a:pt x="8145650" y="4117215"/>
                  </a:lnTo>
                  <a:lnTo>
                    <a:pt x="8155649" y="4121480"/>
                  </a:lnTo>
                  <a:lnTo>
                    <a:pt x="8159453" y="4119952"/>
                  </a:lnTo>
                  <a:lnTo>
                    <a:pt x="8162154" y="4113619"/>
                  </a:lnTo>
                  <a:lnTo>
                    <a:pt x="8160958" y="4109958"/>
                  </a:lnTo>
                  <a:close/>
                </a:path>
                <a:path w="18513425" h="10742930">
                  <a:moveTo>
                    <a:pt x="7277075" y="3730952"/>
                  </a:moveTo>
                  <a:lnTo>
                    <a:pt x="7270075" y="3727966"/>
                  </a:lnTo>
                  <a:lnTo>
                    <a:pt x="7266600" y="3726878"/>
                  </a:lnTo>
                  <a:lnTo>
                    <a:pt x="7263273" y="3728215"/>
                  </a:lnTo>
                  <a:lnTo>
                    <a:pt x="7260571" y="3734548"/>
                  </a:lnTo>
                  <a:lnTo>
                    <a:pt x="7262099" y="3738353"/>
                  </a:lnTo>
                  <a:lnTo>
                    <a:pt x="7269099" y="3741338"/>
                  </a:lnTo>
                  <a:lnTo>
                    <a:pt x="7272574" y="3742427"/>
                  </a:lnTo>
                  <a:lnTo>
                    <a:pt x="7276236" y="3741231"/>
                  </a:lnTo>
                  <a:lnTo>
                    <a:pt x="7278304" y="3734628"/>
                  </a:lnTo>
                  <a:lnTo>
                    <a:pt x="7278413" y="3734280"/>
                  </a:lnTo>
                  <a:lnTo>
                    <a:pt x="7277075" y="3730952"/>
                  </a:lnTo>
                  <a:close/>
                </a:path>
                <a:path w="18513425" h="10742930">
                  <a:moveTo>
                    <a:pt x="8080818" y="4073409"/>
                  </a:moveTo>
                  <a:lnTo>
                    <a:pt x="8070819" y="4069143"/>
                  </a:lnTo>
                  <a:lnTo>
                    <a:pt x="8067015" y="4070672"/>
                  </a:lnTo>
                  <a:lnTo>
                    <a:pt x="8064314" y="4077004"/>
                  </a:lnTo>
                  <a:lnTo>
                    <a:pt x="8065510" y="4080667"/>
                  </a:lnTo>
                  <a:lnTo>
                    <a:pt x="8075509" y="4084932"/>
                  </a:lnTo>
                  <a:lnTo>
                    <a:pt x="8079313" y="4083403"/>
                  </a:lnTo>
                  <a:lnTo>
                    <a:pt x="8082015" y="4077070"/>
                  </a:lnTo>
                  <a:lnTo>
                    <a:pt x="8080818" y="4073409"/>
                  </a:lnTo>
                  <a:close/>
                </a:path>
                <a:path w="18513425" h="10742930">
                  <a:moveTo>
                    <a:pt x="7357496" y="3764075"/>
                  </a:moveTo>
                  <a:lnTo>
                    <a:pt x="7347496" y="3759809"/>
                  </a:lnTo>
                  <a:lnTo>
                    <a:pt x="7344168" y="3761148"/>
                  </a:lnTo>
                  <a:lnTo>
                    <a:pt x="7341467" y="3767480"/>
                  </a:lnTo>
                  <a:lnTo>
                    <a:pt x="7342995" y="3771284"/>
                  </a:lnTo>
                  <a:lnTo>
                    <a:pt x="7352995" y="3775550"/>
                  </a:lnTo>
                  <a:lnTo>
                    <a:pt x="7356323" y="3774211"/>
                  </a:lnTo>
                  <a:lnTo>
                    <a:pt x="7359024" y="3767878"/>
                  </a:lnTo>
                  <a:lnTo>
                    <a:pt x="7357496" y="3764075"/>
                  </a:lnTo>
                  <a:close/>
                </a:path>
                <a:path w="18513425" h="10742930">
                  <a:moveTo>
                    <a:pt x="8000727" y="4037668"/>
                  </a:moveTo>
                  <a:lnTo>
                    <a:pt x="7990727" y="4033403"/>
                  </a:lnTo>
                  <a:lnTo>
                    <a:pt x="7987066" y="4034599"/>
                  </a:lnTo>
                  <a:lnTo>
                    <a:pt x="7984223" y="4041264"/>
                  </a:lnTo>
                  <a:lnTo>
                    <a:pt x="7985418" y="4044926"/>
                  </a:lnTo>
                  <a:lnTo>
                    <a:pt x="7995418" y="4049192"/>
                  </a:lnTo>
                  <a:lnTo>
                    <a:pt x="7999221" y="4047662"/>
                  </a:lnTo>
                  <a:lnTo>
                    <a:pt x="8001922" y="4041330"/>
                  </a:lnTo>
                  <a:lnTo>
                    <a:pt x="8000727" y="4037668"/>
                  </a:lnTo>
                  <a:close/>
                </a:path>
                <a:path w="18513425" h="10742930">
                  <a:moveTo>
                    <a:pt x="7438581" y="3797481"/>
                  </a:moveTo>
                  <a:lnTo>
                    <a:pt x="7428583" y="3793216"/>
                  </a:lnTo>
                  <a:lnTo>
                    <a:pt x="7424778" y="3794745"/>
                  </a:lnTo>
                  <a:lnTo>
                    <a:pt x="7422219" y="3800744"/>
                  </a:lnTo>
                  <a:lnTo>
                    <a:pt x="7423748" y="3804548"/>
                  </a:lnTo>
                  <a:lnTo>
                    <a:pt x="7433747" y="3808814"/>
                  </a:lnTo>
                  <a:lnTo>
                    <a:pt x="7437410" y="3807618"/>
                  </a:lnTo>
                  <a:lnTo>
                    <a:pt x="7440111" y="3801286"/>
                  </a:lnTo>
                  <a:lnTo>
                    <a:pt x="7438581" y="3797481"/>
                  </a:lnTo>
                  <a:close/>
                </a:path>
                <a:path w="18513425" h="10742930">
                  <a:moveTo>
                    <a:pt x="7920827" y="4002403"/>
                  </a:moveTo>
                  <a:lnTo>
                    <a:pt x="7910827" y="3998138"/>
                  </a:lnTo>
                  <a:lnTo>
                    <a:pt x="7907024" y="3999668"/>
                  </a:lnTo>
                  <a:lnTo>
                    <a:pt x="7904323" y="4005999"/>
                  </a:lnTo>
                  <a:lnTo>
                    <a:pt x="7905518" y="4009661"/>
                  </a:lnTo>
                  <a:lnTo>
                    <a:pt x="7915850" y="4014069"/>
                  </a:lnTo>
                  <a:lnTo>
                    <a:pt x="7919655" y="4012539"/>
                  </a:lnTo>
                  <a:lnTo>
                    <a:pt x="7922355" y="4006208"/>
                  </a:lnTo>
                  <a:lnTo>
                    <a:pt x="7920827" y="4002403"/>
                  </a:lnTo>
                  <a:close/>
                </a:path>
                <a:path w="18513425" h="10742930">
                  <a:moveTo>
                    <a:pt x="7518859" y="3830937"/>
                  </a:moveTo>
                  <a:lnTo>
                    <a:pt x="7509194" y="3826814"/>
                  </a:lnTo>
                  <a:lnTo>
                    <a:pt x="7505532" y="3828010"/>
                  </a:lnTo>
                  <a:lnTo>
                    <a:pt x="7502831" y="3834342"/>
                  </a:lnTo>
                  <a:lnTo>
                    <a:pt x="7504360" y="3838147"/>
                  </a:lnTo>
                  <a:lnTo>
                    <a:pt x="7514025" y="3842270"/>
                  </a:lnTo>
                  <a:lnTo>
                    <a:pt x="7517688" y="3841074"/>
                  </a:lnTo>
                  <a:lnTo>
                    <a:pt x="7520531" y="3834408"/>
                  </a:lnTo>
                  <a:lnTo>
                    <a:pt x="7518859" y="3830937"/>
                  </a:lnTo>
                  <a:close/>
                </a:path>
                <a:path w="18513425" h="10742930">
                  <a:moveTo>
                    <a:pt x="7840643" y="3967805"/>
                  </a:moveTo>
                  <a:lnTo>
                    <a:pt x="7830643" y="3963540"/>
                  </a:lnTo>
                  <a:lnTo>
                    <a:pt x="7826981" y="3964736"/>
                  </a:lnTo>
                  <a:lnTo>
                    <a:pt x="7824280" y="3971069"/>
                  </a:lnTo>
                  <a:lnTo>
                    <a:pt x="7825475" y="3974730"/>
                  </a:lnTo>
                  <a:lnTo>
                    <a:pt x="7835475" y="3978995"/>
                  </a:lnTo>
                  <a:lnTo>
                    <a:pt x="7839278" y="3977467"/>
                  </a:lnTo>
                  <a:lnTo>
                    <a:pt x="7841837" y="3971467"/>
                  </a:lnTo>
                  <a:lnTo>
                    <a:pt x="7840643" y="3967805"/>
                  </a:lnTo>
                  <a:close/>
                </a:path>
                <a:path w="18513425" h="10742930">
                  <a:moveTo>
                    <a:pt x="7599804" y="3864677"/>
                  </a:moveTo>
                  <a:lnTo>
                    <a:pt x="7589806" y="3860412"/>
                  </a:lnTo>
                  <a:lnTo>
                    <a:pt x="7586143" y="3861608"/>
                  </a:lnTo>
                  <a:lnTo>
                    <a:pt x="7583442" y="3867941"/>
                  </a:lnTo>
                  <a:lnTo>
                    <a:pt x="7584972" y="3871745"/>
                  </a:lnTo>
                  <a:lnTo>
                    <a:pt x="7594636" y="3875868"/>
                  </a:lnTo>
                  <a:lnTo>
                    <a:pt x="7598298" y="3874673"/>
                  </a:lnTo>
                  <a:lnTo>
                    <a:pt x="7601000" y="3868340"/>
                  </a:lnTo>
                  <a:lnTo>
                    <a:pt x="7599804" y="3864677"/>
                  </a:lnTo>
                  <a:close/>
                </a:path>
                <a:path w="18513425" h="10742930">
                  <a:moveTo>
                    <a:pt x="7760458" y="3933207"/>
                  </a:moveTo>
                  <a:lnTo>
                    <a:pt x="7750458" y="3928941"/>
                  </a:lnTo>
                  <a:lnTo>
                    <a:pt x="7746655" y="3930471"/>
                  </a:lnTo>
                  <a:lnTo>
                    <a:pt x="7744095" y="3936471"/>
                  </a:lnTo>
                  <a:lnTo>
                    <a:pt x="7745291" y="3940132"/>
                  </a:lnTo>
                  <a:lnTo>
                    <a:pt x="7755624" y="3944540"/>
                  </a:lnTo>
                  <a:lnTo>
                    <a:pt x="7759427" y="3943011"/>
                  </a:lnTo>
                  <a:lnTo>
                    <a:pt x="7761986" y="3937011"/>
                  </a:lnTo>
                  <a:lnTo>
                    <a:pt x="7760458" y="3933207"/>
                  </a:lnTo>
                  <a:close/>
                </a:path>
                <a:path w="18513425" h="10742930">
                  <a:moveTo>
                    <a:pt x="7680939" y="3898893"/>
                  </a:moveTo>
                  <a:lnTo>
                    <a:pt x="7670607" y="3894486"/>
                  </a:lnTo>
                  <a:lnTo>
                    <a:pt x="7666946" y="3895682"/>
                  </a:lnTo>
                  <a:lnTo>
                    <a:pt x="7664244" y="3902015"/>
                  </a:lnTo>
                  <a:lnTo>
                    <a:pt x="7665439" y="3905676"/>
                  </a:lnTo>
                  <a:lnTo>
                    <a:pt x="7675772" y="3910083"/>
                  </a:lnTo>
                  <a:lnTo>
                    <a:pt x="7679576" y="3908555"/>
                  </a:lnTo>
                  <a:lnTo>
                    <a:pt x="7682135" y="3902555"/>
                  </a:lnTo>
                  <a:lnTo>
                    <a:pt x="7680939" y="3898893"/>
                  </a:lnTo>
                  <a:close/>
                </a:path>
                <a:path w="18513425" h="10742930">
                  <a:moveTo>
                    <a:pt x="945534" y="1023822"/>
                  </a:moveTo>
                  <a:lnTo>
                    <a:pt x="941348" y="1024400"/>
                  </a:lnTo>
                  <a:lnTo>
                    <a:pt x="939402" y="1027116"/>
                  </a:lnTo>
                  <a:lnTo>
                    <a:pt x="937122" y="1029688"/>
                  </a:lnTo>
                  <a:lnTo>
                    <a:pt x="937700" y="1033874"/>
                  </a:lnTo>
                  <a:lnTo>
                    <a:pt x="940416" y="1035820"/>
                  </a:lnTo>
                  <a:lnTo>
                    <a:pt x="943656" y="1038384"/>
                  </a:lnTo>
                  <a:lnTo>
                    <a:pt x="944989" y="1038953"/>
                  </a:lnTo>
                  <a:lnTo>
                    <a:pt x="945180" y="1039429"/>
                  </a:lnTo>
                  <a:lnTo>
                    <a:pt x="947847" y="1040566"/>
                  </a:lnTo>
                  <a:lnTo>
                    <a:pt x="950891" y="1039895"/>
                  </a:lnTo>
                  <a:lnTo>
                    <a:pt x="952694" y="1037513"/>
                  </a:lnTo>
                  <a:lnTo>
                    <a:pt x="954640" y="1034798"/>
                  </a:lnTo>
                  <a:lnTo>
                    <a:pt x="954062" y="1030611"/>
                  </a:lnTo>
                  <a:lnTo>
                    <a:pt x="951347" y="1028665"/>
                  </a:lnTo>
                  <a:lnTo>
                    <a:pt x="948107" y="1026101"/>
                  </a:lnTo>
                  <a:lnTo>
                    <a:pt x="945534" y="1023822"/>
                  </a:lnTo>
                  <a:close/>
                </a:path>
                <a:path w="18513425" h="10742930">
                  <a:moveTo>
                    <a:pt x="876546" y="970363"/>
                  </a:moveTo>
                  <a:lnTo>
                    <a:pt x="872360" y="970941"/>
                  </a:lnTo>
                  <a:lnTo>
                    <a:pt x="870414" y="973656"/>
                  </a:lnTo>
                  <a:lnTo>
                    <a:pt x="868134" y="976230"/>
                  </a:lnTo>
                  <a:lnTo>
                    <a:pt x="868713" y="980416"/>
                  </a:lnTo>
                  <a:lnTo>
                    <a:pt x="871428" y="982362"/>
                  </a:lnTo>
                  <a:lnTo>
                    <a:pt x="874668" y="984926"/>
                  </a:lnTo>
                  <a:lnTo>
                    <a:pt x="876001" y="985495"/>
                  </a:lnTo>
                  <a:lnTo>
                    <a:pt x="875859" y="985828"/>
                  </a:lnTo>
                  <a:lnTo>
                    <a:pt x="878525" y="986965"/>
                  </a:lnTo>
                  <a:lnTo>
                    <a:pt x="881569" y="986294"/>
                  </a:lnTo>
                  <a:lnTo>
                    <a:pt x="883373" y="983911"/>
                  </a:lnTo>
                  <a:lnTo>
                    <a:pt x="885653" y="981338"/>
                  </a:lnTo>
                  <a:lnTo>
                    <a:pt x="885075" y="977153"/>
                  </a:lnTo>
                  <a:lnTo>
                    <a:pt x="882359" y="975207"/>
                  </a:lnTo>
                  <a:lnTo>
                    <a:pt x="879119" y="972642"/>
                  </a:lnTo>
                  <a:lnTo>
                    <a:pt x="876546" y="970363"/>
                  </a:lnTo>
                  <a:close/>
                </a:path>
                <a:path w="18513425" h="10742930">
                  <a:moveTo>
                    <a:pt x="807985" y="915904"/>
                  </a:moveTo>
                  <a:lnTo>
                    <a:pt x="804275" y="916291"/>
                  </a:lnTo>
                  <a:lnTo>
                    <a:pt x="801995" y="918864"/>
                  </a:lnTo>
                  <a:lnTo>
                    <a:pt x="800049" y="921579"/>
                  </a:lnTo>
                  <a:lnTo>
                    <a:pt x="800436" y="925290"/>
                  </a:lnTo>
                  <a:lnTo>
                    <a:pt x="803009" y="927570"/>
                  </a:lnTo>
                  <a:lnTo>
                    <a:pt x="806249" y="930134"/>
                  </a:lnTo>
                  <a:lnTo>
                    <a:pt x="810248" y="931840"/>
                  </a:lnTo>
                  <a:lnTo>
                    <a:pt x="813150" y="931502"/>
                  </a:lnTo>
                  <a:lnTo>
                    <a:pt x="814955" y="929119"/>
                  </a:lnTo>
                  <a:lnTo>
                    <a:pt x="816901" y="926404"/>
                  </a:lnTo>
                  <a:lnTo>
                    <a:pt x="816514" y="922693"/>
                  </a:lnTo>
                  <a:lnTo>
                    <a:pt x="813940" y="920415"/>
                  </a:lnTo>
                  <a:lnTo>
                    <a:pt x="810701" y="917850"/>
                  </a:lnTo>
                  <a:lnTo>
                    <a:pt x="807985" y="915904"/>
                  </a:lnTo>
                  <a:close/>
                </a:path>
                <a:path w="18513425" h="10742930">
                  <a:moveTo>
                    <a:pt x="741277" y="859872"/>
                  </a:moveTo>
                  <a:lnTo>
                    <a:pt x="737566" y="860259"/>
                  </a:lnTo>
                  <a:lnTo>
                    <a:pt x="735287" y="862832"/>
                  </a:lnTo>
                  <a:lnTo>
                    <a:pt x="732866" y="865738"/>
                  </a:lnTo>
                  <a:lnTo>
                    <a:pt x="733252" y="869449"/>
                  </a:lnTo>
                  <a:lnTo>
                    <a:pt x="735826" y="871729"/>
                  </a:lnTo>
                  <a:lnTo>
                    <a:pt x="739065" y="874293"/>
                  </a:lnTo>
                  <a:lnTo>
                    <a:pt x="740732" y="875004"/>
                  </a:lnTo>
                  <a:lnTo>
                    <a:pt x="740923" y="875479"/>
                  </a:lnTo>
                  <a:lnTo>
                    <a:pt x="743256" y="876474"/>
                  </a:lnTo>
                  <a:lnTo>
                    <a:pt x="746300" y="875803"/>
                  </a:lnTo>
                  <a:lnTo>
                    <a:pt x="747962" y="873754"/>
                  </a:lnTo>
                  <a:lnTo>
                    <a:pt x="750384" y="870848"/>
                  </a:lnTo>
                  <a:lnTo>
                    <a:pt x="749997" y="867136"/>
                  </a:lnTo>
                  <a:lnTo>
                    <a:pt x="747424" y="864858"/>
                  </a:lnTo>
                  <a:lnTo>
                    <a:pt x="744184" y="862294"/>
                  </a:lnTo>
                  <a:lnTo>
                    <a:pt x="741277" y="859872"/>
                  </a:lnTo>
                  <a:close/>
                </a:path>
                <a:path w="18513425" h="10742930">
                  <a:moveTo>
                    <a:pt x="675614" y="802315"/>
                  </a:moveTo>
                  <a:lnTo>
                    <a:pt x="671570" y="802560"/>
                  </a:lnTo>
                  <a:lnTo>
                    <a:pt x="667010" y="807706"/>
                  </a:lnTo>
                  <a:lnTo>
                    <a:pt x="667255" y="811750"/>
                  </a:lnTo>
                  <a:lnTo>
                    <a:pt x="669829" y="814030"/>
                  </a:lnTo>
                  <a:lnTo>
                    <a:pt x="672926" y="816927"/>
                  </a:lnTo>
                  <a:lnTo>
                    <a:pt x="674593" y="817638"/>
                  </a:lnTo>
                  <a:lnTo>
                    <a:pt x="674784" y="818113"/>
                  </a:lnTo>
                  <a:lnTo>
                    <a:pt x="677117" y="819109"/>
                  </a:lnTo>
                  <a:lnTo>
                    <a:pt x="680161" y="818437"/>
                  </a:lnTo>
                  <a:lnTo>
                    <a:pt x="681823" y="816388"/>
                  </a:lnTo>
                  <a:lnTo>
                    <a:pt x="684102" y="813815"/>
                  </a:lnTo>
                  <a:lnTo>
                    <a:pt x="683857" y="809772"/>
                  </a:lnTo>
                  <a:lnTo>
                    <a:pt x="681284" y="807492"/>
                  </a:lnTo>
                  <a:lnTo>
                    <a:pt x="678187" y="804594"/>
                  </a:lnTo>
                  <a:lnTo>
                    <a:pt x="675614" y="802315"/>
                  </a:lnTo>
                  <a:close/>
                </a:path>
                <a:path w="18513425" h="10742930">
                  <a:moveTo>
                    <a:pt x="610994" y="743234"/>
                  </a:moveTo>
                  <a:lnTo>
                    <a:pt x="607284" y="743620"/>
                  </a:lnTo>
                  <a:lnTo>
                    <a:pt x="602057" y="748484"/>
                  </a:lnTo>
                  <a:lnTo>
                    <a:pt x="602302" y="752527"/>
                  </a:lnTo>
                  <a:lnTo>
                    <a:pt x="604876" y="754807"/>
                  </a:lnTo>
                  <a:lnTo>
                    <a:pt x="607974" y="757703"/>
                  </a:lnTo>
                  <a:lnTo>
                    <a:pt x="608498" y="758321"/>
                  </a:lnTo>
                  <a:lnTo>
                    <a:pt x="612165" y="759885"/>
                  </a:lnTo>
                  <a:lnTo>
                    <a:pt x="614732" y="759406"/>
                  </a:lnTo>
                  <a:lnTo>
                    <a:pt x="616728" y="757498"/>
                  </a:lnTo>
                  <a:lnTo>
                    <a:pt x="619340" y="755068"/>
                  </a:lnTo>
                  <a:lnTo>
                    <a:pt x="619096" y="751023"/>
                  </a:lnTo>
                  <a:lnTo>
                    <a:pt x="616523" y="748744"/>
                  </a:lnTo>
                  <a:lnTo>
                    <a:pt x="613425" y="745847"/>
                  </a:lnTo>
                  <a:lnTo>
                    <a:pt x="610994" y="743234"/>
                  </a:lnTo>
                  <a:close/>
                </a:path>
                <a:path w="18513425" h="10742930">
                  <a:moveTo>
                    <a:pt x="547325" y="683771"/>
                  </a:moveTo>
                  <a:lnTo>
                    <a:pt x="543423" y="683683"/>
                  </a:lnTo>
                  <a:lnTo>
                    <a:pt x="538865" y="688828"/>
                  </a:lnTo>
                  <a:lnTo>
                    <a:pt x="538776" y="692731"/>
                  </a:lnTo>
                  <a:lnTo>
                    <a:pt x="541349" y="695011"/>
                  </a:lnTo>
                  <a:lnTo>
                    <a:pt x="544447" y="697907"/>
                  </a:lnTo>
                  <a:lnTo>
                    <a:pt x="544972" y="698525"/>
                  </a:lnTo>
                  <a:lnTo>
                    <a:pt x="548638" y="700088"/>
                  </a:lnTo>
                  <a:lnTo>
                    <a:pt x="551206" y="699609"/>
                  </a:lnTo>
                  <a:lnTo>
                    <a:pt x="553201" y="697702"/>
                  </a:lnTo>
                  <a:lnTo>
                    <a:pt x="555481" y="695128"/>
                  </a:lnTo>
                  <a:lnTo>
                    <a:pt x="555569" y="691227"/>
                  </a:lnTo>
                  <a:lnTo>
                    <a:pt x="552996" y="688947"/>
                  </a:lnTo>
                  <a:lnTo>
                    <a:pt x="549898" y="686051"/>
                  </a:lnTo>
                  <a:lnTo>
                    <a:pt x="547325" y="683771"/>
                  </a:lnTo>
                  <a:close/>
                </a:path>
                <a:path w="18513425" h="10742930">
                  <a:moveTo>
                    <a:pt x="485652" y="622401"/>
                  </a:moveTo>
                  <a:lnTo>
                    <a:pt x="481750" y="622313"/>
                  </a:lnTo>
                  <a:lnTo>
                    <a:pt x="479137" y="624743"/>
                  </a:lnTo>
                  <a:lnTo>
                    <a:pt x="476666" y="626842"/>
                  </a:lnTo>
                  <a:lnTo>
                    <a:pt x="484298" y="637581"/>
                  </a:lnTo>
                  <a:lnTo>
                    <a:pt x="483823" y="637772"/>
                  </a:lnTo>
                  <a:lnTo>
                    <a:pt x="486156" y="638767"/>
                  </a:lnTo>
                  <a:lnTo>
                    <a:pt x="488724" y="638288"/>
                  </a:lnTo>
                  <a:lnTo>
                    <a:pt x="490719" y="636381"/>
                  </a:lnTo>
                  <a:lnTo>
                    <a:pt x="493189" y="634284"/>
                  </a:lnTo>
                  <a:lnTo>
                    <a:pt x="493278" y="630382"/>
                  </a:lnTo>
                  <a:lnTo>
                    <a:pt x="490847" y="627768"/>
                  </a:lnTo>
                  <a:lnTo>
                    <a:pt x="487749" y="624872"/>
                  </a:lnTo>
                  <a:lnTo>
                    <a:pt x="485652" y="622401"/>
                  </a:lnTo>
                  <a:close/>
                </a:path>
                <a:path w="18513425" h="10742930">
                  <a:moveTo>
                    <a:pt x="425783" y="558649"/>
                  </a:moveTo>
                  <a:lnTo>
                    <a:pt x="421881" y="558560"/>
                  </a:lnTo>
                  <a:lnTo>
                    <a:pt x="416655" y="563422"/>
                  </a:lnTo>
                  <a:lnTo>
                    <a:pt x="416567" y="567324"/>
                  </a:lnTo>
                  <a:lnTo>
                    <a:pt x="418998" y="569937"/>
                  </a:lnTo>
                  <a:lnTo>
                    <a:pt x="421953" y="573168"/>
                  </a:lnTo>
                  <a:lnTo>
                    <a:pt x="422478" y="573785"/>
                  </a:lnTo>
                  <a:lnTo>
                    <a:pt x="426144" y="575349"/>
                  </a:lnTo>
                  <a:lnTo>
                    <a:pt x="428712" y="574869"/>
                  </a:lnTo>
                  <a:lnTo>
                    <a:pt x="430565" y="573295"/>
                  </a:lnTo>
                  <a:lnTo>
                    <a:pt x="433178" y="570865"/>
                  </a:lnTo>
                  <a:lnTo>
                    <a:pt x="433267" y="566963"/>
                  </a:lnTo>
                  <a:lnTo>
                    <a:pt x="430836" y="564350"/>
                  </a:lnTo>
                  <a:lnTo>
                    <a:pt x="428214" y="561262"/>
                  </a:lnTo>
                  <a:lnTo>
                    <a:pt x="425783" y="558649"/>
                  </a:lnTo>
                  <a:close/>
                </a:path>
                <a:path w="18513425" h="10742930">
                  <a:moveTo>
                    <a:pt x="367197" y="494657"/>
                  </a:moveTo>
                  <a:lnTo>
                    <a:pt x="363438" y="494235"/>
                  </a:lnTo>
                  <a:lnTo>
                    <a:pt x="358212" y="499097"/>
                  </a:lnTo>
                  <a:lnTo>
                    <a:pt x="357790" y="502857"/>
                  </a:lnTo>
                  <a:lnTo>
                    <a:pt x="360221" y="505470"/>
                  </a:lnTo>
                  <a:lnTo>
                    <a:pt x="362843" y="508558"/>
                  </a:lnTo>
                  <a:lnTo>
                    <a:pt x="363226" y="509509"/>
                  </a:lnTo>
                  <a:lnTo>
                    <a:pt x="367225" y="511215"/>
                  </a:lnTo>
                  <a:lnTo>
                    <a:pt x="369794" y="510735"/>
                  </a:lnTo>
                  <a:lnTo>
                    <a:pt x="371647" y="509161"/>
                  </a:lnTo>
                  <a:lnTo>
                    <a:pt x="374260" y="506731"/>
                  </a:lnTo>
                  <a:lnTo>
                    <a:pt x="374681" y="502972"/>
                  </a:lnTo>
                  <a:lnTo>
                    <a:pt x="372250" y="500359"/>
                  </a:lnTo>
                  <a:lnTo>
                    <a:pt x="369628" y="497270"/>
                  </a:lnTo>
                  <a:lnTo>
                    <a:pt x="367197" y="494657"/>
                  </a:lnTo>
                  <a:close/>
                </a:path>
                <a:path w="18513425" h="10742930">
                  <a:moveTo>
                    <a:pt x="310274" y="428616"/>
                  </a:moveTo>
                  <a:lnTo>
                    <a:pt x="306039" y="428386"/>
                  </a:lnTo>
                  <a:lnTo>
                    <a:pt x="301098" y="432581"/>
                  </a:lnTo>
                  <a:lnTo>
                    <a:pt x="300867" y="436817"/>
                  </a:lnTo>
                  <a:lnTo>
                    <a:pt x="305587" y="442375"/>
                  </a:lnTo>
                  <a:lnTo>
                    <a:pt x="306302" y="443468"/>
                  </a:lnTo>
                  <a:lnTo>
                    <a:pt x="307969" y="444179"/>
                  </a:lnTo>
                  <a:lnTo>
                    <a:pt x="308111" y="443846"/>
                  </a:lnTo>
                  <a:lnTo>
                    <a:pt x="310111" y="444699"/>
                  </a:lnTo>
                  <a:lnTo>
                    <a:pt x="312537" y="444552"/>
                  </a:lnTo>
                  <a:lnTo>
                    <a:pt x="316861" y="440881"/>
                  </a:lnTo>
                  <a:lnTo>
                    <a:pt x="317092" y="436646"/>
                  </a:lnTo>
                  <a:lnTo>
                    <a:pt x="310274" y="428616"/>
                  </a:lnTo>
                  <a:close/>
                </a:path>
                <a:path w="18513425" h="10742930">
                  <a:moveTo>
                    <a:pt x="254919" y="361669"/>
                  </a:moveTo>
                  <a:lnTo>
                    <a:pt x="250826" y="361105"/>
                  </a:lnTo>
                  <a:lnTo>
                    <a:pt x="245885" y="365301"/>
                  </a:lnTo>
                  <a:lnTo>
                    <a:pt x="245463" y="369060"/>
                  </a:lnTo>
                  <a:lnTo>
                    <a:pt x="247419" y="371864"/>
                  </a:lnTo>
                  <a:lnTo>
                    <a:pt x="250041" y="374953"/>
                  </a:lnTo>
                  <a:lnTo>
                    <a:pt x="250423" y="375903"/>
                  </a:lnTo>
                  <a:lnTo>
                    <a:pt x="254423" y="377609"/>
                  </a:lnTo>
                  <a:lnTo>
                    <a:pt x="256849" y="377463"/>
                  </a:lnTo>
                  <a:lnTo>
                    <a:pt x="261172" y="373792"/>
                  </a:lnTo>
                  <a:lnTo>
                    <a:pt x="261595" y="370032"/>
                  </a:lnTo>
                  <a:lnTo>
                    <a:pt x="259639" y="367228"/>
                  </a:lnTo>
                  <a:lnTo>
                    <a:pt x="254919" y="361669"/>
                  </a:lnTo>
                  <a:close/>
                </a:path>
                <a:path w="18513425" h="10742930">
                  <a:moveTo>
                    <a:pt x="201653" y="291673"/>
                  </a:moveTo>
                  <a:lnTo>
                    <a:pt x="197893" y="291251"/>
                  </a:lnTo>
                  <a:lnTo>
                    <a:pt x="195090" y="293206"/>
                  </a:lnTo>
                  <a:lnTo>
                    <a:pt x="192143" y="295496"/>
                  </a:lnTo>
                  <a:lnTo>
                    <a:pt x="191721" y="299255"/>
                  </a:lnTo>
                  <a:lnTo>
                    <a:pt x="193677" y="302059"/>
                  </a:lnTo>
                  <a:lnTo>
                    <a:pt x="196157" y="305481"/>
                  </a:lnTo>
                  <a:lnTo>
                    <a:pt x="196872" y="306575"/>
                  </a:lnTo>
                  <a:lnTo>
                    <a:pt x="198872" y="307428"/>
                  </a:lnTo>
                  <a:lnTo>
                    <a:pt x="198730" y="307760"/>
                  </a:lnTo>
                  <a:lnTo>
                    <a:pt x="200730" y="308613"/>
                  </a:lnTo>
                  <a:lnTo>
                    <a:pt x="203156" y="308467"/>
                  </a:lnTo>
                  <a:lnTo>
                    <a:pt x="205009" y="306893"/>
                  </a:lnTo>
                  <a:lnTo>
                    <a:pt x="207956" y="304604"/>
                  </a:lnTo>
                  <a:lnTo>
                    <a:pt x="208377" y="300845"/>
                  </a:lnTo>
                  <a:lnTo>
                    <a:pt x="206422" y="298040"/>
                  </a:lnTo>
                  <a:lnTo>
                    <a:pt x="203942" y="294620"/>
                  </a:lnTo>
                  <a:lnTo>
                    <a:pt x="201653" y="291673"/>
                  </a:lnTo>
                  <a:close/>
                </a:path>
                <a:path w="18513425" h="10742930">
                  <a:moveTo>
                    <a:pt x="150622" y="221054"/>
                  </a:moveTo>
                  <a:lnTo>
                    <a:pt x="146529" y="220491"/>
                  </a:lnTo>
                  <a:lnTo>
                    <a:pt x="140921" y="224402"/>
                  </a:lnTo>
                  <a:lnTo>
                    <a:pt x="140357" y="228494"/>
                  </a:lnTo>
                  <a:lnTo>
                    <a:pt x="142313" y="231298"/>
                  </a:lnTo>
                  <a:lnTo>
                    <a:pt x="144793" y="234719"/>
                  </a:lnTo>
                  <a:lnTo>
                    <a:pt x="145366" y="236146"/>
                  </a:lnTo>
                  <a:lnTo>
                    <a:pt x="147366" y="236999"/>
                  </a:lnTo>
                  <a:lnTo>
                    <a:pt x="147508" y="236665"/>
                  </a:lnTo>
                  <a:lnTo>
                    <a:pt x="149508" y="237519"/>
                  </a:lnTo>
                  <a:lnTo>
                    <a:pt x="151934" y="237373"/>
                  </a:lnTo>
                  <a:lnTo>
                    <a:pt x="153645" y="236132"/>
                  </a:lnTo>
                  <a:lnTo>
                    <a:pt x="156449" y="234177"/>
                  </a:lnTo>
                  <a:lnTo>
                    <a:pt x="157013" y="230084"/>
                  </a:lnTo>
                  <a:lnTo>
                    <a:pt x="155058" y="227279"/>
                  </a:lnTo>
                  <a:lnTo>
                    <a:pt x="152577" y="223859"/>
                  </a:lnTo>
                  <a:lnTo>
                    <a:pt x="150622" y="221054"/>
                  </a:lnTo>
                  <a:close/>
                </a:path>
                <a:path w="18513425" h="10742930">
                  <a:moveTo>
                    <a:pt x="101635" y="149338"/>
                  </a:moveTo>
                  <a:lnTo>
                    <a:pt x="97684" y="148440"/>
                  </a:lnTo>
                  <a:lnTo>
                    <a:pt x="92076" y="152352"/>
                  </a:lnTo>
                  <a:lnTo>
                    <a:pt x="91179" y="156303"/>
                  </a:lnTo>
                  <a:lnTo>
                    <a:pt x="93134" y="159107"/>
                  </a:lnTo>
                  <a:lnTo>
                    <a:pt x="95615" y="162528"/>
                  </a:lnTo>
                  <a:lnTo>
                    <a:pt x="95855" y="163812"/>
                  </a:lnTo>
                  <a:lnTo>
                    <a:pt x="100188" y="165661"/>
                  </a:lnTo>
                  <a:lnTo>
                    <a:pt x="102614" y="165514"/>
                  </a:lnTo>
                  <a:lnTo>
                    <a:pt x="104325" y="164273"/>
                  </a:lnTo>
                  <a:lnTo>
                    <a:pt x="107129" y="162318"/>
                  </a:lnTo>
                  <a:lnTo>
                    <a:pt x="108026" y="158368"/>
                  </a:lnTo>
                  <a:lnTo>
                    <a:pt x="106070" y="155564"/>
                  </a:lnTo>
                  <a:lnTo>
                    <a:pt x="103591" y="152142"/>
                  </a:lnTo>
                  <a:lnTo>
                    <a:pt x="101635" y="149338"/>
                  </a:lnTo>
                  <a:close/>
                </a:path>
                <a:path w="18513425" h="10742930">
                  <a:moveTo>
                    <a:pt x="55118" y="75525"/>
                  </a:moveTo>
                  <a:lnTo>
                    <a:pt x="51501" y="74768"/>
                  </a:lnTo>
                  <a:lnTo>
                    <a:pt x="45227" y="78396"/>
                  </a:lnTo>
                  <a:lnTo>
                    <a:pt x="44471" y="82013"/>
                  </a:lnTo>
                  <a:lnTo>
                    <a:pt x="46285" y="85150"/>
                  </a:lnTo>
                  <a:lnTo>
                    <a:pt x="48289" y="88763"/>
                  </a:lnTo>
                  <a:lnTo>
                    <a:pt x="49005" y="89856"/>
                  </a:lnTo>
                  <a:lnTo>
                    <a:pt x="51196" y="91185"/>
                  </a:lnTo>
                  <a:lnTo>
                    <a:pt x="52862" y="91896"/>
                  </a:lnTo>
                  <a:lnTo>
                    <a:pt x="55147" y="92082"/>
                  </a:lnTo>
                  <a:lnTo>
                    <a:pt x="56858" y="90842"/>
                  </a:lnTo>
                  <a:lnTo>
                    <a:pt x="59995" y="89029"/>
                  </a:lnTo>
                  <a:lnTo>
                    <a:pt x="60892" y="85078"/>
                  </a:lnTo>
                  <a:lnTo>
                    <a:pt x="58936" y="82274"/>
                  </a:lnTo>
                  <a:lnTo>
                    <a:pt x="56932" y="78661"/>
                  </a:lnTo>
                  <a:lnTo>
                    <a:pt x="55118" y="75525"/>
                  </a:lnTo>
                  <a:close/>
                </a:path>
                <a:path w="18513425" h="10742930">
                  <a:moveTo>
                    <a:pt x="11171" y="1230"/>
                  </a:moveTo>
                  <a:lnTo>
                    <a:pt x="7362" y="0"/>
                  </a:lnTo>
                  <a:lnTo>
                    <a:pt x="4225" y="1812"/>
                  </a:lnTo>
                  <a:lnTo>
                    <a:pt x="1230" y="3293"/>
                  </a:lnTo>
                  <a:lnTo>
                    <a:pt x="0" y="7101"/>
                  </a:lnTo>
                  <a:lnTo>
                    <a:pt x="1813" y="10239"/>
                  </a:lnTo>
                  <a:lnTo>
                    <a:pt x="3817" y="13851"/>
                  </a:lnTo>
                  <a:lnTo>
                    <a:pt x="4533" y="14944"/>
                  </a:lnTo>
                  <a:lnTo>
                    <a:pt x="6724" y="16272"/>
                  </a:lnTo>
                  <a:lnTo>
                    <a:pt x="6582" y="16606"/>
                  </a:lnTo>
                  <a:lnTo>
                    <a:pt x="8248" y="17317"/>
                  </a:lnTo>
                  <a:lnTo>
                    <a:pt x="10675" y="17170"/>
                  </a:lnTo>
                  <a:lnTo>
                    <a:pt x="12243" y="16264"/>
                  </a:lnTo>
                  <a:lnTo>
                    <a:pt x="15238" y="14783"/>
                  </a:lnTo>
                  <a:lnTo>
                    <a:pt x="16469" y="10975"/>
                  </a:lnTo>
                  <a:lnTo>
                    <a:pt x="14655" y="7838"/>
                  </a:lnTo>
                  <a:lnTo>
                    <a:pt x="12651" y="4224"/>
                  </a:lnTo>
                  <a:lnTo>
                    <a:pt x="11171" y="1230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76720" y="0"/>
              <a:ext cx="18617565" cy="10859770"/>
            </a:xfrm>
            <a:custGeom>
              <a:avLst/>
              <a:gdLst/>
              <a:ahLst/>
              <a:cxnLst/>
              <a:rect l="l" t="t" r="r" b="b"/>
              <a:pathLst>
                <a:path w="18617565" h="10859770">
                  <a:moveTo>
                    <a:pt x="16920158" y="10517150"/>
                  </a:moveTo>
                  <a:lnTo>
                    <a:pt x="16910159" y="10512884"/>
                  </a:lnTo>
                  <a:lnTo>
                    <a:pt x="16906689" y="10514556"/>
                  </a:lnTo>
                  <a:lnTo>
                    <a:pt x="16904130" y="10520555"/>
                  </a:lnTo>
                  <a:lnTo>
                    <a:pt x="16905658" y="10524359"/>
                  </a:lnTo>
                  <a:lnTo>
                    <a:pt x="16915657" y="10528624"/>
                  </a:lnTo>
                  <a:lnTo>
                    <a:pt x="16919129" y="10526954"/>
                  </a:lnTo>
                  <a:lnTo>
                    <a:pt x="16921689" y="10520954"/>
                  </a:lnTo>
                  <a:lnTo>
                    <a:pt x="16920158" y="10517150"/>
                  </a:lnTo>
                  <a:close/>
                </a:path>
                <a:path w="18617565" h="10859770">
                  <a:moveTo>
                    <a:pt x="17000295" y="10550939"/>
                  </a:moveTo>
                  <a:lnTo>
                    <a:pt x="16990629" y="10546816"/>
                  </a:lnTo>
                  <a:lnTo>
                    <a:pt x="16987157" y="10548487"/>
                  </a:lnTo>
                  <a:lnTo>
                    <a:pt x="16985877" y="10551486"/>
                  </a:lnTo>
                  <a:lnTo>
                    <a:pt x="16985036" y="10554279"/>
                  </a:lnTo>
                  <a:lnTo>
                    <a:pt x="16984931" y="10554628"/>
                  </a:lnTo>
                  <a:lnTo>
                    <a:pt x="16986271" y="10557957"/>
                  </a:lnTo>
                  <a:lnTo>
                    <a:pt x="16995936" y="10562080"/>
                  </a:lnTo>
                  <a:lnTo>
                    <a:pt x="16999406" y="10560409"/>
                  </a:lnTo>
                  <a:lnTo>
                    <a:pt x="17001965" y="10554409"/>
                  </a:lnTo>
                  <a:lnTo>
                    <a:pt x="17000295" y="10550939"/>
                  </a:lnTo>
                  <a:close/>
                </a:path>
                <a:path w="18617565" h="10859770">
                  <a:moveTo>
                    <a:pt x="16840926" y="10482170"/>
                  </a:moveTo>
                  <a:lnTo>
                    <a:pt x="16831259" y="10478046"/>
                  </a:lnTo>
                  <a:lnTo>
                    <a:pt x="16827598" y="10479243"/>
                  </a:lnTo>
                  <a:lnTo>
                    <a:pt x="16825038" y="10485242"/>
                  </a:lnTo>
                  <a:lnTo>
                    <a:pt x="16826235" y="10488904"/>
                  </a:lnTo>
                  <a:lnTo>
                    <a:pt x="16835900" y="10493027"/>
                  </a:lnTo>
                  <a:lnTo>
                    <a:pt x="16839561" y="10491830"/>
                  </a:lnTo>
                  <a:lnTo>
                    <a:pt x="16842121" y="10485831"/>
                  </a:lnTo>
                  <a:lnTo>
                    <a:pt x="16840926" y="10482170"/>
                  </a:lnTo>
                  <a:close/>
                </a:path>
                <a:path w="18617565" h="10859770">
                  <a:moveTo>
                    <a:pt x="17081285" y="10582729"/>
                  </a:moveTo>
                  <a:lnTo>
                    <a:pt x="17078142" y="10581782"/>
                  </a:lnTo>
                  <a:lnTo>
                    <a:pt x="17071475" y="10578938"/>
                  </a:lnTo>
                  <a:lnTo>
                    <a:pt x="17068005" y="10580610"/>
                  </a:lnTo>
                  <a:lnTo>
                    <a:pt x="17066725" y="10583610"/>
                  </a:lnTo>
                  <a:lnTo>
                    <a:pt x="17065884" y="10586403"/>
                  </a:lnTo>
                  <a:lnTo>
                    <a:pt x="17065779" y="10586752"/>
                  </a:lnTo>
                  <a:lnTo>
                    <a:pt x="17067116" y="10590080"/>
                  </a:lnTo>
                  <a:lnTo>
                    <a:pt x="17076781" y="10594203"/>
                  </a:lnTo>
                  <a:lnTo>
                    <a:pt x="17080254" y="10592532"/>
                  </a:lnTo>
                  <a:lnTo>
                    <a:pt x="17082955" y="10586199"/>
                  </a:lnTo>
                  <a:lnTo>
                    <a:pt x="17081285" y="10582729"/>
                  </a:lnTo>
                  <a:close/>
                </a:path>
                <a:path w="18617565" h="10859770">
                  <a:moveTo>
                    <a:pt x="16762069" y="10445381"/>
                  </a:moveTo>
                  <a:lnTo>
                    <a:pt x="16752404" y="10441258"/>
                  </a:lnTo>
                  <a:lnTo>
                    <a:pt x="16748743" y="10442454"/>
                  </a:lnTo>
                  <a:lnTo>
                    <a:pt x="16746184" y="10448453"/>
                  </a:lnTo>
                  <a:lnTo>
                    <a:pt x="16747235" y="10452447"/>
                  </a:lnTo>
                  <a:lnTo>
                    <a:pt x="16756901" y="10456570"/>
                  </a:lnTo>
                  <a:lnTo>
                    <a:pt x="16760562" y="10455374"/>
                  </a:lnTo>
                  <a:lnTo>
                    <a:pt x="16763121" y="10449375"/>
                  </a:lnTo>
                  <a:lnTo>
                    <a:pt x="16762069" y="10445381"/>
                  </a:lnTo>
                  <a:close/>
                </a:path>
                <a:path w="18617565" h="10859770">
                  <a:moveTo>
                    <a:pt x="17162841" y="10613185"/>
                  </a:moveTo>
                  <a:lnTo>
                    <a:pt x="17159698" y="10612238"/>
                  </a:lnTo>
                  <a:lnTo>
                    <a:pt x="17156032" y="10610675"/>
                  </a:lnTo>
                  <a:lnTo>
                    <a:pt x="17152891" y="10609728"/>
                  </a:lnTo>
                  <a:lnTo>
                    <a:pt x="17149421" y="10611400"/>
                  </a:lnTo>
                  <a:lnTo>
                    <a:pt x="17148141" y="10614400"/>
                  </a:lnTo>
                  <a:lnTo>
                    <a:pt x="17147511" y="10616494"/>
                  </a:lnTo>
                  <a:lnTo>
                    <a:pt x="17147195" y="10617542"/>
                  </a:lnTo>
                  <a:lnTo>
                    <a:pt x="17148532" y="10620870"/>
                  </a:lnTo>
                  <a:lnTo>
                    <a:pt x="17151532" y="10622149"/>
                  </a:lnTo>
                  <a:lnTo>
                    <a:pt x="17152008" y="10621958"/>
                  </a:lnTo>
                  <a:lnTo>
                    <a:pt x="17155673" y="10623522"/>
                  </a:lnTo>
                  <a:lnTo>
                    <a:pt x="17164511" y="10616655"/>
                  </a:lnTo>
                  <a:lnTo>
                    <a:pt x="17162841" y="10613185"/>
                  </a:lnTo>
                  <a:close/>
                </a:path>
                <a:path w="18617565" h="10859770">
                  <a:moveTo>
                    <a:pt x="16680780" y="10405978"/>
                  </a:moveTo>
                  <a:lnTo>
                    <a:pt x="16673782" y="10402993"/>
                  </a:lnTo>
                  <a:lnTo>
                    <a:pt x="16670121" y="10404188"/>
                  </a:lnTo>
                  <a:lnTo>
                    <a:pt x="16667562" y="10410188"/>
                  </a:lnTo>
                  <a:lnTo>
                    <a:pt x="16668758" y="10413850"/>
                  </a:lnTo>
                  <a:lnTo>
                    <a:pt x="16671616" y="10415464"/>
                  </a:lnTo>
                  <a:lnTo>
                    <a:pt x="16678615" y="10418449"/>
                  </a:lnTo>
                  <a:lnTo>
                    <a:pt x="16682276" y="10417252"/>
                  </a:lnTo>
                  <a:lnTo>
                    <a:pt x="16684835" y="10411253"/>
                  </a:lnTo>
                  <a:lnTo>
                    <a:pt x="16683639" y="10407592"/>
                  </a:lnTo>
                  <a:lnTo>
                    <a:pt x="16680780" y="10405978"/>
                  </a:lnTo>
                  <a:close/>
                </a:path>
                <a:path w="18617565" h="10859770">
                  <a:moveTo>
                    <a:pt x="17244776" y="10641832"/>
                  </a:moveTo>
                  <a:lnTo>
                    <a:pt x="17241492" y="10641220"/>
                  </a:lnTo>
                  <a:lnTo>
                    <a:pt x="17237826" y="10639656"/>
                  </a:lnTo>
                  <a:lnTo>
                    <a:pt x="17234684" y="10638709"/>
                  </a:lnTo>
                  <a:lnTo>
                    <a:pt x="17231546" y="10640523"/>
                  </a:lnTo>
                  <a:lnTo>
                    <a:pt x="17230266" y="10643522"/>
                  </a:lnTo>
                  <a:lnTo>
                    <a:pt x="17229663" y="10645628"/>
                  </a:lnTo>
                  <a:lnTo>
                    <a:pt x="17229462" y="10646331"/>
                  </a:lnTo>
                  <a:lnTo>
                    <a:pt x="17230799" y="10649659"/>
                  </a:lnTo>
                  <a:lnTo>
                    <a:pt x="17237798" y="10652644"/>
                  </a:lnTo>
                  <a:lnTo>
                    <a:pt x="17240941" y="10653591"/>
                  </a:lnTo>
                  <a:lnTo>
                    <a:pt x="17244078" y="10651777"/>
                  </a:lnTo>
                  <a:lnTo>
                    <a:pt x="17245358" y="10648778"/>
                  </a:lnTo>
                  <a:lnTo>
                    <a:pt x="17246446" y="10645303"/>
                  </a:lnTo>
                  <a:lnTo>
                    <a:pt x="17244776" y="10641832"/>
                  </a:lnTo>
                  <a:close/>
                </a:path>
                <a:path w="18617565" h="10859770">
                  <a:moveTo>
                    <a:pt x="16596540" y="10363347"/>
                  </a:moveTo>
                  <a:lnTo>
                    <a:pt x="16592544" y="10364399"/>
                  </a:lnTo>
                  <a:lnTo>
                    <a:pt x="16591264" y="10367399"/>
                  </a:lnTo>
                  <a:lnTo>
                    <a:pt x="16589651" y="10370256"/>
                  </a:lnTo>
                  <a:lnTo>
                    <a:pt x="16590847" y="10373919"/>
                  </a:lnTo>
                  <a:lnTo>
                    <a:pt x="16593563" y="10375865"/>
                  </a:lnTo>
                  <a:lnTo>
                    <a:pt x="16600562" y="10378850"/>
                  </a:lnTo>
                  <a:lnTo>
                    <a:pt x="16604082" y="10377988"/>
                  </a:lnTo>
                  <a:lnTo>
                    <a:pt x="16605361" y="10374988"/>
                  </a:lnTo>
                  <a:lnTo>
                    <a:pt x="16607115" y="10371798"/>
                  </a:lnTo>
                  <a:lnTo>
                    <a:pt x="16605779" y="10368469"/>
                  </a:lnTo>
                  <a:lnTo>
                    <a:pt x="16603063" y="10366523"/>
                  </a:lnTo>
                  <a:lnTo>
                    <a:pt x="16599397" y="10364959"/>
                  </a:lnTo>
                  <a:lnTo>
                    <a:pt x="16596540" y="10363347"/>
                  </a:lnTo>
                  <a:close/>
                </a:path>
                <a:path w="18617565" h="10859770">
                  <a:moveTo>
                    <a:pt x="17327614" y="10669289"/>
                  </a:moveTo>
                  <a:lnTo>
                    <a:pt x="17324329" y="10668676"/>
                  </a:lnTo>
                  <a:lnTo>
                    <a:pt x="17320662" y="10667112"/>
                  </a:lnTo>
                  <a:lnTo>
                    <a:pt x="17317519" y="10666165"/>
                  </a:lnTo>
                  <a:lnTo>
                    <a:pt x="17314384" y="10667979"/>
                  </a:lnTo>
                  <a:lnTo>
                    <a:pt x="17313104" y="10670979"/>
                  </a:lnTo>
                  <a:lnTo>
                    <a:pt x="17312157" y="10674121"/>
                  </a:lnTo>
                  <a:lnTo>
                    <a:pt x="17313970" y="10677257"/>
                  </a:lnTo>
                  <a:lnTo>
                    <a:pt x="17316637" y="10678395"/>
                  </a:lnTo>
                  <a:lnTo>
                    <a:pt x="17317112" y="10678204"/>
                  </a:lnTo>
                  <a:lnTo>
                    <a:pt x="17320778" y="10679768"/>
                  </a:lnTo>
                  <a:lnTo>
                    <a:pt x="17323921" y="10680714"/>
                  </a:lnTo>
                  <a:lnTo>
                    <a:pt x="17327059" y="10678901"/>
                  </a:lnTo>
                  <a:lnTo>
                    <a:pt x="17328338" y="10675901"/>
                  </a:lnTo>
                  <a:lnTo>
                    <a:pt x="17329284" y="10672759"/>
                  </a:lnTo>
                  <a:lnTo>
                    <a:pt x="17327614" y="10669289"/>
                  </a:lnTo>
                  <a:close/>
                </a:path>
                <a:path w="18617565" h="10859770">
                  <a:moveTo>
                    <a:pt x="16519389" y="10322558"/>
                  </a:moveTo>
                  <a:lnTo>
                    <a:pt x="16515395" y="10323611"/>
                  </a:lnTo>
                  <a:lnTo>
                    <a:pt x="16514115" y="10326611"/>
                  </a:lnTo>
                  <a:lnTo>
                    <a:pt x="16512502" y="10329469"/>
                  </a:lnTo>
                  <a:lnTo>
                    <a:pt x="16513697" y="10333130"/>
                  </a:lnTo>
                  <a:lnTo>
                    <a:pt x="16516412" y="10335076"/>
                  </a:lnTo>
                  <a:lnTo>
                    <a:pt x="16523413" y="10338062"/>
                  </a:lnTo>
                  <a:lnTo>
                    <a:pt x="16526933" y="10337200"/>
                  </a:lnTo>
                  <a:lnTo>
                    <a:pt x="16528212" y="10334201"/>
                  </a:lnTo>
                  <a:lnTo>
                    <a:pt x="16529824" y="10331343"/>
                  </a:lnTo>
                  <a:lnTo>
                    <a:pt x="16528628" y="10327681"/>
                  </a:lnTo>
                  <a:lnTo>
                    <a:pt x="16525913" y="10325735"/>
                  </a:lnTo>
                  <a:lnTo>
                    <a:pt x="16522247" y="10324171"/>
                  </a:lnTo>
                  <a:lnTo>
                    <a:pt x="16519389" y="10322558"/>
                  </a:lnTo>
                  <a:close/>
                </a:path>
                <a:path w="18617565" h="10859770">
                  <a:moveTo>
                    <a:pt x="17411301" y="10694745"/>
                  </a:moveTo>
                  <a:lnTo>
                    <a:pt x="17408019" y="10694133"/>
                  </a:lnTo>
                  <a:lnTo>
                    <a:pt x="17404352" y="10692568"/>
                  </a:lnTo>
                  <a:lnTo>
                    <a:pt x="17400876" y="10691480"/>
                  </a:lnTo>
                  <a:lnTo>
                    <a:pt x="17397738" y="10693293"/>
                  </a:lnTo>
                  <a:lnTo>
                    <a:pt x="17396792" y="10696435"/>
                  </a:lnTo>
                  <a:lnTo>
                    <a:pt x="17395513" y="10699435"/>
                  </a:lnTo>
                  <a:lnTo>
                    <a:pt x="17397327" y="10702572"/>
                  </a:lnTo>
                  <a:lnTo>
                    <a:pt x="17400660" y="10703994"/>
                  </a:lnTo>
                  <a:lnTo>
                    <a:pt x="17401136" y="10703803"/>
                  </a:lnTo>
                  <a:lnTo>
                    <a:pt x="17404803" y="10705367"/>
                  </a:lnTo>
                  <a:lnTo>
                    <a:pt x="17408421" y="10706123"/>
                  </a:lnTo>
                  <a:lnTo>
                    <a:pt x="17411556" y="10704308"/>
                  </a:lnTo>
                  <a:lnTo>
                    <a:pt x="17412503" y="10701166"/>
                  </a:lnTo>
                  <a:lnTo>
                    <a:pt x="17413116" y="10697882"/>
                  </a:lnTo>
                  <a:lnTo>
                    <a:pt x="17411301" y="10694745"/>
                  </a:lnTo>
                  <a:close/>
                </a:path>
                <a:path w="18617565" h="10859770">
                  <a:moveTo>
                    <a:pt x="16442808" y="10280436"/>
                  </a:moveTo>
                  <a:lnTo>
                    <a:pt x="16438813" y="10281488"/>
                  </a:lnTo>
                  <a:lnTo>
                    <a:pt x="16437533" y="10284488"/>
                  </a:lnTo>
                  <a:lnTo>
                    <a:pt x="16435778" y="10287679"/>
                  </a:lnTo>
                  <a:lnTo>
                    <a:pt x="16436975" y="10291342"/>
                  </a:lnTo>
                  <a:lnTo>
                    <a:pt x="16439690" y="10293288"/>
                  </a:lnTo>
                  <a:lnTo>
                    <a:pt x="16444022" y="10295136"/>
                  </a:lnTo>
                  <a:lnTo>
                    <a:pt x="16443831" y="10294660"/>
                  </a:lnTo>
                  <a:lnTo>
                    <a:pt x="16446832" y="10295940"/>
                  </a:lnTo>
                  <a:lnTo>
                    <a:pt x="16450351" y="10295078"/>
                  </a:lnTo>
                  <a:lnTo>
                    <a:pt x="16451630" y="10292078"/>
                  </a:lnTo>
                  <a:lnTo>
                    <a:pt x="16453243" y="10289220"/>
                  </a:lnTo>
                  <a:lnTo>
                    <a:pt x="16452048" y="10285559"/>
                  </a:lnTo>
                  <a:lnTo>
                    <a:pt x="16449333" y="10283613"/>
                  </a:lnTo>
                  <a:lnTo>
                    <a:pt x="16445665" y="10282048"/>
                  </a:lnTo>
                  <a:lnTo>
                    <a:pt x="16442808" y="10280436"/>
                  </a:lnTo>
                  <a:close/>
                </a:path>
                <a:path w="18617565" h="10859770">
                  <a:moveTo>
                    <a:pt x="16367462" y="10237265"/>
                  </a:moveTo>
                  <a:lnTo>
                    <a:pt x="16363800" y="10238460"/>
                  </a:lnTo>
                  <a:lnTo>
                    <a:pt x="16362724" y="10240366"/>
                  </a:lnTo>
                  <a:lnTo>
                    <a:pt x="16362187" y="10241318"/>
                  </a:lnTo>
                  <a:lnTo>
                    <a:pt x="16360241" y="10244033"/>
                  </a:lnTo>
                  <a:lnTo>
                    <a:pt x="16361295" y="10248028"/>
                  </a:lnTo>
                  <a:lnTo>
                    <a:pt x="16364011" y="10249975"/>
                  </a:lnTo>
                  <a:lnTo>
                    <a:pt x="16368343" y="10251823"/>
                  </a:lnTo>
                  <a:lnTo>
                    <a:pt x="16368534" y="10252299"/>
                  </a:lnTo>
                  <a:lnTo>
                    <a:pt x="16371201" y="10253436"/>
                  </a:lnTo>
                  <a:lnTo>
                    <a:pt x="16374529" y="10252098"/>
                  </a:lnTo>
                  <a:lnTo>
                    <a:pt x="16376000" y="10249574"/>
                  </a:lnTo>
                  <a:lnTo>
                    <a:pt x="16377945" y="10246858"/>
                  </a:lnTo>
                  <a:lnTo>
                    <a:pt x="16376894" y="10242864"/>
                  </a:lnTo>
                  <a:lnTo>
                    <a:pt x="16374179" y="10240917"/>
                  </a:lnTo>
                  <a:lnTo>
                    <a:pt x="16370511" y="10239353"/>
                  </a:lnTo>
                  <a:lnTo>
                    <a:pt x="16367462" y="10237265"/>
                  </a:lnTo>
                  <a:close/>
                </a:path>
                <a:path w="18617565" h="10859770">
                  <a:moveTo>
                    <a:pt x="17494844" y="10717775"/>
                  </a:moveTo>
                  <a:lnTo>
                    <a:pt x="17491704" y="10716829"/>
                  </a:lnTo>
                  <a:lnTo>
                    <a:pt x="17487753" y="10715931"/>
                  </a:lnTo>
                  <a:lnTo>
                    <a:pt x="17484610" y="10714985"/>
                  </a:lnTo>
                  <a:lnTo>
                    <a:pt x="17481331" y="10717131"/>
                  </a:lnTo>
                  <a:lnTo>
                    <a:pt x="17480384" y="10720273"/>
                  </a:lnTo>
                  <a:lnTo>
                    <a:pt x="17479580" y="10723082"/>
                  </a:lnTo>
                  <a:lnTo>
                    <a:pt x="17481063" y="10726079"/>
                  </a:lnTo>
                  <a:lnTo>
                    <a:pt x="17484728" y="10727642"/>
                  </a:lnTo>
                  <a:lnTo>
                    <a:pt x="17488677" y="10728539"/>
                  </a:lnTo>
                  <a:lnTo>
                    <a:pt x="17491819" y="10729486"/>
                  </a:lnTo>
                  <a:lnTo>
                    <a:pt x="17495099" y="10727338"/>
                  </a:lnTo>
                  <a:lnTo>
                    <a:pt x="17496992" y="10721055"/>
                  </a:lnTo>
                  <a:lnTo>
                    <a:pt x="17494844" y="10717775"/>
                  </a:lnTo>
                  <a:close/>
                </a:path>
                <a:path w="18617565" h="10859770">
                  <a:moveTo>
                    <a:pt x="16292733" y="10193569"/>
                  </a:moveTo>
                  <a:lnTo>
                    <a:pt x="16288881" y="10194289"/>
                  </a:lnTo>
                  <a:lnTo>
                    <a:pt x="16286013" y="10199370"/>
                  </a:lnTo>
                  <a:lnTo>
                    <a:pt x="16285655" y="10200004"/>
                  </a:lnTo>
                  <a:lnTo>
                    <a:pt x="16286518" y="10203524"/>
                  </a:lnTo>
                  <a:lnTo>
                    <a:pt x="16289090" y="10205804"/>
                  </a:lnTo>
                  <a:lnTo>
                    <a:pt x="16293424" y="10207652"/>
                  </a:lnTo>
                  <a:lnTo>
                    <a:pt x="16293615" y="10208128"/>
                  </a:lnTo>
                  <a:lnTo>
                    <a:pt x="16296281" y="10209265"/>
                  </a:lnTo>
                  <a:lnTo>
                    <a:pt x="16299467" y="10208260"/>
                  </a:lnTo>
                  <a:lnTo>
                    <a:pt x="16300570" y="10206367"/>
                  </a:lnTo>
                  <a:lnTo>
                    <a:pt x="16302550" y="10202879"/>
                  </a:lnTo>
                  <a:lnTo>
                    <a:pt x="16301832" y="10199026"/>
                  </a:lnTo>
                  <a:lnTo>
                    <a:pt x="16298974" y="10197413"/>
                  </a:lnTo>
                  <a:lnTo>
                    <a:pt x="16295591" y="10195182"/>
                  </a:lnTo>
                  <a:lnTo>
                    <a:pt x="16292733" y="10193569"/>
                  </a:lnTo>
                  <a:close/>
                </a:path>
                <a:path w="18617565" h="10859770">
                  <a:moveTo>
                    <a:pt x="17579434" y="10739282"/>
                  </a:moveTo>
                  <a:lnTo>
                    <a:pt x="17576149" y="10738668"/>
                  </a:lnTo>
                  <a:lnTo>
                    <a:pt x="17572198" y="10737770"/>
                  </a:lnTo>
                  <a:lnTo>
                    <a:pt x="17569058" y="10736825"/>
                  </a:lnTo>
                  <a:lnTo>
                    <a:pt x="17565778" y="10738971"/>
                  </a:lnTo>
                  <a:lnTo>
                    <a:pt x="17564832" y="10742113"/>
                  </a:lnTo>
                  <a:lnTo>
                    <a:pt x="17564025" y="10744921"/>
                  </a:lnTo>
                  <a:lnTo>
                    <a:pt x="17565508" y="10747918"/>
                  </a:lnTo>
                  <a:lnTo>
                    <a:pt x="17569173" y="10749481"/>
                  </a:lnTo>
                  <a:lnTo>
                    <a:pt x="17573122" y="10750378"/>
                  </a:lnTo>
                  <a:lnTo>
                    <a:pt x="17576264" y="10751325"/>
                  </a:lnTo>
                  <a:lnTo>
                    <a:pt x="17579544" y="10749178"/>
                  </a:lnTo>
                  <a:lnTo>
                    <a:pt x="17581437" y="10742894"/>
                  </a:lnTo>
                  <a:lnTo>
                    <a:pt x="17579434" y="10739282"/>
                  </a:lnTo>
                  <a:close/>
                </a:path>
                <a:path w="18617565" h="10859770">
                  <a:moveTo>
                    <a:pt x="16218193" y="10147590"/>
                  </a:moveTo>
                  <a:lnTo>
                    <a:pt x="16214340" y="10148311"/>
                  </a:lnTo>
                  <a:lnTo>
                    <a:pt x="16211473" y="10153391"/>
                  </a:lnTo>
                  <a:lnTo>
                    <a:pt x="16211114" y="10154026"/>
                  </a:lnTo>
                  <a:lnTo>
                    <a:pt x="16211833" y="10157878"/>
                  </a:lnTo>
                  <a:lnTo>
                    <a:pt x="16214691" y="10159491"/>
                  </a:lnTo>
                  <a:lnTo>
                    <a:pt x="16218075" y="10161723"/>
                  </a:lnTo>
                  <a:lnTo>
                    <a:pt x="16221739" y="10163286"/>
                  </a:lnTo>
                  <a:lnTo>
                    <a:pt x="16224927" y="10162282"/>
                  </a:lnTo>
                  <a:lnTo>
                    <a:pt x="16226030" y="10160388"/>
                  </a:lnTo>
                  <a:lnTo>
                    <a:pt x="16228010" y="10156900"/>
                  </a:lnTo>
                  <a:lnTo>
                    <a:pt x="16227289" y="10153046"/>
                  </a:lnTo>
                  <a:lnTo>
                    <a:pt x="16224432" y="10151434"/>
                  </a:lnTo>
                  <a:lnTo>
                    <a:pt x="16221051" y="10149203"/>
                  </a:lnTo>
                  <a:lnTo>
                    <a:pt x="16218193" y="10147590"/>
                  </a:lnTo>
                  <a:close/>
                </a:path>
                <a:path w="18617565" h="10859770">
                  <a:moveTo>
                    <a:pt x="17663921" y="10759169"/>
                  </a:moveTo>
                  <a:lnTo>
                    <a:pt x="17660639" y="10758557"/>
                  </a:lnTo>
                  <a:lnTo>
                    <a:pt x="17656687" y="10757659"/>
                  </a:lnTo>
                  <a:lnTo>
                    <a:pt x="17653547" y="10756714"/>
                  </a:lnTo>
                  <a:lnTo>
                    <a:pt x="17650267" y="10758860"/>
                  </a:lnTo>
                  <a:lnTo>
                    <a:pt x="17649654" y="10762144"/>
                  </a:lnTo>
                  <a:lnTo>
                    <a:pt x="17648850" y="10764953"/>
                  </a:lnTo>
                  <a:lnTo>
                    <a:pt x="17650331" y="10767948"/>
                  </a:lnTo>
                  <a:lnTo>
                    <a:pt x="17652998" y="10769086"/>
                  </a:lnTo>
                  <a:lnTo>
                    <a:pt x="17653140" y="10768753"/>
                  </a:lnTo>
                  <a:lnTo>
                    <a:pt x="17654138" y="10769178"/>
                  </a:lnTo>
                  <a:lnTo>
                    <a:pt x="17658089" y="10770076"/>
                  </a:lnTo>
                  <a:lnTo>
                    <a:pt x="17661229" y="10771021"/>
                  </a:lnTo>
                  <a:lnTo>
                    <a:pt x="17664509" y="10768875"/>
                  </a:lnTo>
                  <a:lnTo>
                    <a:pt x="17665122" y="10765591"/>
                  </a:lnTo>
                  <a:lnTo>
                    <a:pt x="17666068" y="10762449"/>
                  </a:lnTo>
                  <a:lnTo>
                    <a:pt x="17663921" y="10759169"/>
                  </a:lnTo>
                  <a:close/>
                </a:path>
                <a:path w="18617565" h="10859770">
                  <a:moveTo>
                    <a:pt x="16144269" y="10101087"/>
                  </a:moveTo>
                  <a:lnTo>
                    <a:pt x="16140750" y="10101950"/>
                  </a:lnTo>
                  <a:lnTo>
                    <a:pt x="16138803" y="10104665"/>
                  </a:lnTo>
                  <a:lnTo>
                    <a:pt x="16137549" y="10106887"/>
                  </a:lnTo>
                  <a:lnTo>
                    <a:pt x="16137190" y="10107523"/>
                  </a:lnTo>
                  <a:lnTo>
                    <a:pt x="16138053" y="10111042"/>
                  </a:lnTo>
                  <a:lnTo>
                    <a:pt x="16140768" y="10112988"/>
                  </a:lnTo>
                  <a:lnTo>
                    <a:pt x="16144150" y="10115218"/>
                  </a:lnTo>
                  <a:lnTo>
                    <a:pt x="16147816" y="10116782"/>
                  </a:lnTo>
                  <a:lnTo>
                    <a:pt x="16151002" y="10115777"/>
                  </a:lnTo>
                  <a:lnTo>
                    <a:pt x="16152105" y="10113885"/>
                  </a:lnTo>
                  <a:lnTo>
                    <a:pt x="16153727" y="10111031"/>
                  </a:lnTo>
                  <a:lnTo>
                    <a:pt x="16154086" y="10110395"/>
                  </a:lnTo>
                  <a:lnTo>
                    <a:pt x="16153223" y="10106876"/>
                  </a:lnTo>
                  <a:lnTo>
                    <a:pt x="16150509" y="10104930"/>
                  </a:lnTo>
                  <a:lnTo>
                    <a:pt x="16147127" y="10102700"/>
                  </a:lnTo>
                  <a:lnTo>
                    <a:pt x="16144269" y="10101087"/>
                  </a:lnTo>
                  <a:close/>
                </a:path>
                <a:path w="18617565" h="10859770">
                  <a:moveTo>
                    <a:pt x="17749265" y="10777059"/>
                  </a:moveTo>
                  <a:lnTo>
                    <a:pt x="17745983" y="10776446"/>
                  </a:lnTo>
                  <a:lnTo>
                    <a:pt x="17742029" y="10775547"/>
                  </a:lnTo>
                  <a:lnTo>
                    <a:pt x="17738745" y="10774934"/>
                  </a:lnTo>
                  <a:lnTo>
                    <a:pt x="17735467" y="10777082"/>
                  </a:lnTo>
                  <a:lnTo>
                    <a:pt x="17734852" y="10780365"/>
                  </a:lnTo>
                  <a:lnTo>
                    <a:pt x="17734048" y="10783174"/>
                  </a:lnTo>
                  <a:lnTo>
                    <a:pt x="17735673" y="10785837"/>
                  </a:lnTo>
                  <a:lnTo>
                    <a:pt x="17739671" y="10787542"/>
                  </a:lnTo>
                  <a:lnTo>
                    <a:pt x="17743622" y="10788440"/>
                  </a:lnTo>
                  <a:lnTo>
                    <a:pt x="17746907" y="10789053"/>
                  </a:lnTo>
                  <a:lnTo>
                    <a:pt x="17750185" y="10786905"/>
                  </a:lnTo>
                  <a:lnTo>
                    <a:pt x="17751410" y="10780337"/>
                  </a:lnTo>
                  <a:lnTo>
                    <a:pt x="17749265" y="10777059"/>
                  </a:lnTo>
                  <a:close/>
                </a:path>
                <a:path w="18617565" h="10859770">
                  <a:moveTo>
                    <a:pt x="16071437" y="10053867"/>
                  </a:moveTo>
                  <a:lnTo>
                    <a:pt x="16067919" y="10054730"/>
                  </a:lnTo>
                  <a:lnTo>
                    <a:pt x="16064243" y="10059859"/>
                  </a:lnTo>
                  <a:lnTo>
                    <a:pt x="16064026" y="10060161"/>
                  </a:lnTo>
                  <a:lnTo>
                    <a:pt x="16064887" y="10063679"/>
                  </a:lnTo>
                  <a:lnTo>
                    <a:pt x="16067602" y="10065625"/>
                  </a:lnTo>
                  <a:lnTo>
                    <a:pt x="16070986" y="10067856"/>
                  </a:lnTo>
                  <a:lnTo>
                    <a:pt x="16071985" y="10068282"/>
                  </a:lnTo>
                  <a:lnTo>
                    <a:pt x="16071842" y="10068616"/>
                  </a:lnTo>
                  <a:lnTo>
                    <a:pt x="16074509" y="10069754"/>
                  </a:lnTo>
                  <a:lnTo>
                    <a:pt x="16077696" y="10068749"/>
                  </a:lnTo>
                  <a:lnTo>
                    <a:pt x="16078983" y="10066541"/>
                  </a:lnTo>
                  <a:lnTo>
                    <a:pt x="16079167" y="10066225"/>
                  </a:lnTo>
                  <a:lnTo>
                    <a:pt x="16081113" y="10063510"/>
                  </a:lnTo>
                  <a:lnTo>
                    <a:pt x="16080250" y="10059990"/>
                  </a:lnTo>
                  <a:lnTo>
                    <a:pt x="16077536" y="10058044"/>
                  </a:lnTo>
                  <a:lnTo>
                    <a:pt x="16074152" y="10055812"/>
                  </a:lnTo>
                  <a:lnTo>
                    <a:pt x="16071437" y="10053867"/>
                  </a:lnTo>
                  <a:close/>
                </a:path>
                <a:path w="18617565" h="10859770">
                  <a:moveTo>
                    <a:pt x="17834319" y="10792853"/>
                  </a:moveTo>
                  <a:lnTo>
                    <a:pt x="17831034" y="10792240"/>
                  </a:lnTo>
                  <a:lnTo>
                    <a:pt x="17827085" y="10791344"/>
                  </a:lnTo>
                  <a:lnTo>
                    <a:pt x="17823800" y="10790730"/>
                  </a:lnTo>
                  <a:lnTo>
                    <a:pt x="17820854" y="10793019"/>
                  </a:lnTo>
                  <a:lnTo>
                    <a:pt x="17820309" y="10795938"/>
                  </a:lnTo>
                  <a:lnTo>
                    <a:pt x="17819770" y="10799254"/>
                  </a:lnTo>
                  <a:lnTo>
                    <a:pt x="17821057" y="10801773"/>
                  </a:lnTo>
                  <a:lnTo>
                    <a:pt x="17825060" y="10803480"/>
                  </a:lnTo>
                  <a:lnTo>
                    <a:pt x="17829151" y="10804044"/>
                  </a:lnTo>
                  <a:lnTo>
                    <a:pt x="17832436" y="10804657"/>
                  </a:lnTo>
                  <a:lnTo>
                    <a:pt x="17835382" y="10802368"/>
                  </a:lnTo>
                  <a:lnTo>
                    <a:pt x="17836540" y="10796165"/>
                  </a:lnTo>
                  <a:lnTo>
                    <a:pt x="17836608" y="10795800"/>
                  </a:lnTo>
                  <a:lnTo>
                    <a:pt x="17834319" y="10792853"/>
                  </a:lnTo>
                  <a:close/>
                </a:path>
                <a:path w="18617565" h="10859770">
                  <a:moveTo>
                    <a:pt x="15999508" y="10005456"/>
                  </a:moveTo>
                  <a:lnTo>
                    <a:pt x="15995655" y="10006177"/>
                  </a:lnTo>
                  <a:lnTo>
                    <a:pt x="15993925" y="10008590"/>
                  </a:lnTo>
                  <a:lnTo>
                    <a:pt x="15991829" y="10011635"/>
                  </a:lnTo>
                  <a:lnTo>
                    <a:pt x="15991620" y="10011940"/>
                  </a:lnTo>
                  <a:lnTo>
                    <a:pt x="15992483" y="10015460"/>
                  </a:lnTo>
                  <a:lnTo>
                    <a:pt x="15995199" y="10017407"/>
                  </a:lnTo>
                  <a:lnTo>
                    <a:pt x="15998580" y="10019637"/>
                  </a:lnTo>
                  <a:lnTo>
                    <a:pt x="16002247" y="10021201"/>
                  </a:lnTo>
                  <a:lnTo>
                    <a:pt x="16005291" y="10020529"/>
                  </a:lnTo>
                  <a:lnTo>
                    <a:pt x="16006869" y="10018445"/>
                  </a:lnTo>
                  <a:lnTo>
                    <a:pt x="16007095" y="10018147"/>
                  </a:lnTo>
                  <a:lnTo>
                    <a:pt x="16008974" y="10015404"/>
                  </a:lnTo>
                  <a:lnTo>
                    <a:pt x="16009184" y="10015099"/>
                  </a:lnTo>
                  <a:lnTo>
                    <a:pt x="16008320" y="10011580"/>
                  </a:lnTo>
                  <a:lnTo>
                    <a:pt x="16005604" y="10009633"/>
                  </a:lnTo>
                  <a:lnTo>
                    <a:pt x="16002223" y="10007403"/>
                  </a:lnTo>
                  <a:lnTo>
                    <a:pt x="15999508" y="10005456"/>
                  </a:lnTo>
                  <a:close/>
                </a:path>
                <a:path w="18617565" h="10859770">
                  <a:moveTo>
                    <a:pt x="17920558" y="10806791"/>
                  </a:moveTo>
                  <a:lnTo>
                    <a:pt x="17917276" y="10806179"/>
                  </a:lnTo>
                  <a:lnTo>
                    <a:pt x="17913179" y="10805613"/>
                  </a:lnTo>
                  <a:lnTo>
                    <a:pt x="17909897" y="10805001"/>
                  </a:lnTo>
                  <a:lnTo>
                    <a:pt x="17906953" y="10807291"/>
                  </a:lnTo>
                  <a:lnTo>
                    <a:pt x="17906340" y="10810575"/>
                  </a:lnTo>
                  <a:lnTo>
                    <a:pt x="17906012" y="10813193"/>
                  </a:lnTo>
                  <a:lnTo>
                    <a:pt x="17907632" y="10815854"/>
                  </a:lnTo>
                  <a:lnTo>
                    <a:pt x="17911297" y="10817417"/>
                  </a:lnTo>
                  <a:lnTo>
                    <a:pt x="17915393" y="10817982"/>
                  </a:lnTo>
                  <a:lnTo>
                    <a:pt x="17918675" y="10818595"/>
                  </a:lnTo>
                  <a:lnTo>
                    <a:pt x="17921622" y="10816306"/>
                  </a:lnTo>
                  <a:lnTo>
                    <a:pt x="17922848" y="10809738"/>
                  </a:lnTo>
                  <a:lnTo>
                    <a:pt x="17920558" y="10806791"/>
                  </a:lnTo>
                  <a:close/>
                </a:path>
                <a:path w="18617565" h="10859770">
                  <a:moveTo>
                    <a:pt x="15927673" y="9955904"/>
                  </a:moveTo>
                  <a:lnTo>
                    <a:pt x="15923819" y="9956624"/>
                  </a:lnTo>
                  <a:lnTo>
                    <a:pt x="15919928" y="9962055"/>
                  </a:lnTo>
                  <a:lnTo>
                    <a:pt x="15920647" y="9965908"/>
                  </a:lnTo>
                  <a:lnTo>
                    <a:pt x="15923363" y="9967854"/>
                  </a:lnTo>
                  <a:lnTo>
                    <a:pt x="15926745" y="9970084"/>
                  </a:lnTo>
                  <a:lnTo>
                    <a:pt x="15930412" y="9971649"/>
                  </a:lnTo>
                  <a:lnTo>
                    <a:pt x="15933455" y="9970977"/>
                  </a:lnTo>
                  <a:lnTo>
                    <a:pt x="15935259" y="9968595"/>
                  </a:lnTo>
                  <a:lnTo>
                    <a:pt x="15937206" y="9965880"/>
                  </a:lnTo>
                  <a:lnTo>
                    <a:pt x="15936485" y="9962027"/>
                  </a:lnTo>
                  <a:lnTo>
                    <a:pt x="15933770" y="9960081"/>
                  </a:lnTo>
                  <a:lnTo>
                    <a:pt x="15930389" y="9957851"/>
                  </a:lnTo>
                  <a:lnTo>
                    <a:pt x="15927673" y="9955904"/>
                  </a:lnTo>
                  <a:close/>
                </a:path>
                <a:path w="18617565" h="10859770">
                  <a:moveTo>
                    <a:pt x="15856122" y="9905685"/>
                  </a:moveTo>
                  <a:lnTo>
                    <a:pt x="15852268" y="9906405"/>
                  </a:lnTo>
                  <a:lnTo>
                    <a:pt x="15848377" y="9911837"/>
                  </a:lnTo>
                  <a:lnTo>
                    <a:pt x="15849096" y="9915689"/>
                  </a:lnTo>
                  <a:lnTo>
                    <a:pt x="15851812" y="9917635"/>
                  </a:lnTo>
                  <a:lnTo>
                    <a:pt x="15855194" y="9919865"/>
                  </a:lnTo>
                  <a:lnTo>
                    <a:pt x="15858860" y="9921429"/>
                  </a:lnTo>
                  <a:lnTo>
                    <a:pt x="15861904" y="9920758"/>
                  </a:lnTo>
                  <a:lnTo>
                    <a:pt x="15863708" y="9918376"/>
                  </a:lnTo>
                  <a:lnTo>
                    <a:pt x="15865655" y="9915661"/>
                  </a:lnTo>
                  <a:lnTo>
                    <a:pt x="15864934" y="9911807"/>
                  </a:lnTo>
                  <a:lnTo>
                    <a:pt x="15862219" y="9909862"/>
                  </a:lnTo>
                  <a:lnTo>
                    <a:pt x="15858838" y="9907631"/>
                  </a:lnTo>
                  <a:lnTo>
                    <a:pt x="15856122" y="9905685"/>
                  </a:lnTo>
                  <a:close/>
                </a:path>
                <a:path w="18617565" h="10859770">
                  <a:moveTo>
                    <a:pt x="18006320" y="10818161"/>
                  </a:moveTo>
                  <a:lnTo>
                    <a:pt x="18003035" y="10817547"/>
                  </a:lnTo>
                  <a:lnTo>
                    <a:pt x="17999275" y="10817125"/>
                  </a:lnTo>
                  <a:lnTo>
                    <a:pt x="17996184" y="10816988"/>
                  </a:lnTo>
                  <a:lnTo>
                    <a:pt x="17992901" y="10819134"/>
                  </a:lnTo>
                  <a:lnTo>
                    <a:pt x="17992622" y="10822561"/>
                  </a:lnTo>
                  <a:lnTo>
                    <a:pt x="17992293" y="10825178"/>
                  </a:lnTo>
                  <a:lnTo>
                    <a:pt x="17993916" y="10827840"/>
                  </a:lnTo>
                  <a:lnTo>
                    <a:pt x="17996250" y="10828836"/>
                  </a:lnTo>
                  <a:lnTo>
                    <a:pt x="17996392" y="10828503"/>
                  </a:lnTo>
                  <a:lnTo>
                    <a:pt x="17998058" y="10829214"/>
                  </a:lnTo>
                  <a:lnTo>
                    <a:pt x="18001819" y="10829636"/>
                  </a:lnTo>
                  <a:lnTo>
                    <a:pt x="18004912" y="10829773"/>
                  </a:lnTo>
                  <a:lnTo>
                    <a:pt x="18008190" y="10827626"/>
                  </a:lnTo>
                  <a:lnTo>
                    <a:pt x="18008472" y="10824200"/>
                  </a:lnTo>
                  <a:lnTo>
                    <a:pt x="18008609" y="10821107"/>
                  </a:lnTo>
                  <a:lnTo>
                    <a:pt x="18006320" y="10818161"/>
                  </a:lnTo>
                  <a:close/>
                </a:path>
                <a:path w="18617565" h="10859770">
                  <a:moveTo>
                    <a:pt x="15785663" y="9854750"/>
                  </a:moveTo>
                  <a:lnTo>
                    <a:pt x="15782143" y="9855612"/>
                  </a:lnTo>
                  <a:lnTo>
                    <a:pt x="15777584" y="9860759"/>
                  </a:lnTo>
                  <a:lnTo>
                    <a:pt x="15778306" y="9864613"/>
                  </a:lnTo>
                  <a:lnTo>
                    <a:pt x="15781020" y="9866558"/>
                  </a:lnTo>
                  <a:lnTo>
                    <a:pt x="15784403" y="9868789"/>
                  </a:lnTo>
                  <a:lnTo>
                    <a:pt x="15785735" y="9869357"/>
                  </a:lnTo>
                  <a:lnTo>
                    <a:pt x="15785593" y="9869691"/>
                  </a:lnTo>
                  <a:lnTo>
                    <a:pt x="15787926" y="9870686"/>
                  </a:lnTo>
                  <a:lnTo>
                    <a:pt x="15790970" y="9870014"/>
                  </a:lnTo>
                  <a:lnTo>
                    <a:pt x="15792774" y="9867632"/>
                  </a:lnTo>
                  <a:lnTo>
                    <a:pt x="15795054" y="9865059"/>
                  </a:lnTo>
                  <a:lnTo>
                    <a:pt x="15794333" y="9861206"/>
                  </a:lnTo>
                  <a:lnTo>
                    <a:pt x="15791618" y="9859260"/>
                  </a:lnTo>
                  <a:lnTo>
                    <a:pt x="15788237" y="9857030"/>
                  </a:lnTo>
                  <a:lnTo>
                    <a:pt x="15785663" y="9854750"/>
                  </a:lnTo>
                  <a:close/>
                </a:path>
                <a:path w="18617565" h="10859770">
                  <a:moveTo>
                    <a:pt x="18092932" y="10827530"/>
                  </a:moveTo>
                  <a:lnTo>
                    <a:pt x="18089505" y="10827250"/>
                  </a:lnTo>
                  <a:lnTo>
                    <a:pt x="18085747" y="10826829"/>
                  </a:lnTo>
                  <a:lnTo>
                    <a:pt x="18082320" y="10826549"/>
                  </a:lnTo>
                  <a:lnTo>
                    <a:pt x="18079373" y="10828838"/>
                  </a:lnTo>
                  <a:lnTo>
                    <a:pt x="18079094" y="10832264"/>
                  </a:lnTo>
                  <a:lnTo>
                    <a:pt x="18078765" y="10834882"/>
                  </a:lnTo>
                  <a:lnTo>
                    <a:pt x="18080386" y="10837542"/>
                  </a:lnTo>
                  <a:lnTo>
                    <a:pt x="18082720" y="10838538"/>
                  </a:lnTo>
                  <a:lnTo>
                    <a:pt x="18082862" y="10838204"/>
                  </a:lnTo>
                  <a:lnTo>
                    <a:pt x="18084529" y="10838916"/>
                  </a:lnTo>
                  <a:lnTo>
                    <a:pt x="18088289" y="10839338"/>
                  </a:lnTo>
                  <a:lnTo>
                    <a:pt x="18091716" y="10839618"/>
                  </a:lnTo>
                  <a:lnTo>
                    <a:pt x="18094662" y="10837329"/>
                  </a:lnTo>
                  <a:lnTo>
                    <a:pt x="18095190" y="10830858"/>
                  </a:lnTo>
                  <a:lnTo>
                    <a:pt x="18095221" y="10830476"/>
                  </a:lnTo>
                  <a:lnTo>
                    <a:pt x="18092932" y="10827530"/>
                  </a:lnTo>
                  <a:close/>
                </a:path>
                <a:path w="18617565" h="10859770">
                  <a:moveTo>
                    <a:pt x="15715964" y="9802957"/>
                  </a:moveTo>
                  <a:lnTo>
                    <a:pt x="15712255" y="9803345"/>
                  </a:lnTo>
                  <a:lnTo>
                    <a:pt x="15708362" y="9808776"/>
                  </a:lnTo>
                  <a:lnTo>
                    <a:pt x="15708749" y="9812486"/>
                  </a:lnTo>
                  <a:lnTo>
                    <a:pt x="15711464" y="9814432"/>
                  </a:lnTo>
                  <a:lnTo>
                    <a:pt x="15714704" y="9816996"/>
                  </a:lnTo>
                  <a:lnTo>
                    <a:pt x="15716037" y="9817565"/>
                  </a:lnTo>
                  <a:lnTo>
                    <a:pt x="15715895" y="9817898"/>
                  </a:lnTo>
                  <a:lnTo>
                    <a:pt x="15718228" y="9818893"/>
                  </a:lnTo>
                  <a:lnTo>
                    <a:pt x="15721273" y="9818222"/>
                  </a:lnTo>
                  <a:lnTo>
                    <a:pt x="15723077" y="9815840"/>
                  </a:lnTo>
                  <a:lnTo>
                    <a:pt x="15725022" y="9813124"/>
                  </a:lnTo>
                  <a:lnTo>
                    <a:pt x="15724636" y="9809415"/>
                  </a:lnTo>
                  <a:lnTo>
                    <a:pt x="15721920" y="9807468"/>
                  </a:lnTo>
                  <a:lnTo>
                    <a:pt x="15718680" y="9804903"/>
                  </a:lnTo>
                  <a:lnTo>
                    <a:pt x="15715964" y="9802957"/>
                  </a:lnTo>
                  <a:close/>
                </a:path>
                <a:path w="18617565" h="10859770">
                  <a:moveTo>
                    <a:pt x="18179304" y="10835615"/>
                  </a:moveTo>
                  <a:lnTo>
                    <a:pt x="18175879" y="10835336"/>
                  </a:lnTo>
                  <a:lnTo>
                    <a:pt x="18172117" y="10834912"/>
                  </a:lnTo>
                  <a:lnTo>
                    <a:pt x="18169025" y="10834776"/>
                  </a:lnTo>
                  <a:lnTo>
                    <a:pt x="18166079" y="10837064"/>
                  </a:lnTo>
                  <a:lnTo>
                    <a:pt x="18165799" y="10840491"/>
                  </a:lnTo>
                  <a:lnTo>
                    <a:pt x="18165804" y="10843251"/>
                  </a:lnTo>
                  <a:lnTo>
                    <a:pt x="18167233" y="10845436"/>
                  </a:lnTo>
                  <a:lnTo>
                    <a:pt x="18169567" y="10846432"/>
                  </a:lnTo>
                  <a:lnTo>
                    <a:pt x="18169709" y="10846098"/>
                  </a:lnTo>
                  <a:lnTo>
                    <a:pt x="18171378" y="10846810"/>
                  </a:lnTo>
                  <a:lnTo>
                    <a:pt x="18175134" y="10847231"/>
                  </a:lnTo>
                  <a:lnTo>
                    <a:pt x="18178230" y="10847369"/>
                  </a:lnTo>
                  <a:lnTo>
                    <a:pt x="18181174" y="10845080"/>
                  </a:lnTo>
                  <a:lnTo>
                    <a:pt x="18181456" y="10841654"/>
                  </a:lnTo>
                  <a:lnTo>
                    <a:pt x="18181593" y="10838561"/>
                  </a:lnTo>
                  <a:lnTo>
                    <a:pt x="18179304" y="10835615"/>
                  </a:lnTo>
                  <a:close/>
                </a:path>
                <a:path w="18617565" h="10859770">
                  <a:moveTo>
                    <a:pt x="15646218" y="9750357"/>
                  </a:moveTo>
                  <a:lnTo>
                    <a:pt x="15642506" y="9750744"/>
                  </a:lnTo>
                  <a:lnTo>
                    <a:pt x="15638614" y="9756174"/>
                  </a:lnTo>
                  <a:lnTo>
                    <a:pt x="15639001" y="9759885"/>
                  </a:lnTo>
                  <a:lnTo>
                    <a:pt x="15641716" y="9761831"/>
                  </a:lnTo>
                  <a:lnTo>
                    <a:pt x="15644956" y="9764394"/>
                  </a:lnTo>
                  <a:lnTo>
                    <a:pt x="15646290" y="9764963"/>
                  </a:lnTo>
                  <a:lnTo>
                    <a:pt x="15646148" y="9765297"/>
                  </a:lnTo>
                  <a:lnTo>
                    <a:pt x="15648481" y="9766293"/>
                  </a:lnTo>
                  <a:lnTo>
                    <a:pt x="15651525" y="9765621"/>
                  </a:lnTo>
                  <a:lnTo>
                    <a:pt x="15653328" y="9763238"/>
                  </a:lnTo>
                  <a:lnTo>
                    <a:pt x="15655274" y="9760523"/>
                  </a:lnTo>
                  <a:lnTo>
                    <a:pt x="15654888" y="9756813"/>
                  </a:lnTo>
                  <a:lnTo>
                    <a:pt x="15652172" y="9754867"/>
                  </a:lnTo>
                  <a:lnTo>
                    <a:pt x="15648933" y="9752303"/>
                  </a:lnTo>
                  <a:lnTo>
                    <a:pt x="15646218" y="9750357"/>
                  </a:lnTo>
                  <a:close/>
                </a:path>
                <a:path w="18617565" h="10859770">
                  <a:moveTo>
                    <a:pt x="15577563" y="9697040"/>
                  </a:moveTo>
                  <a:lnTo>
                    <a:pt x="15573852" y="9697426"/>
                  </a:lnTo>
                  <a:lnTo>
                    <a:pt x="15569960" y="9702857"/>
                  </a:lnTo>
                  <a:lnTo>
                    <a:pt x="15570346" y="9706568"/>
                  </a:lnTo>
                  <a:lnTo>
                    <a:pt x="15573062" y="9708514"/>
                  </a:lnTo>
                  <a:lnTo>
                    <a:pt x="15576302" y="9711077"/>
                  </a:lnTo>
                  <a:lnTo>
                    <a:pt x="15579969" y="9712642"/>
                  </a:lnTo>
                  <a:lnTo>
                    <a:pt x="15583012" y="9711970"/>
                  </a:lnTo>
                  <a:lnTo>
                    <a:pt x="15584674" y="9709922"/>
                  </a:lnTo>
                  <a:lnTo>
                    <a:pt x="15586621" y="9707206"/>
                  </a:lnTo>
                  <a:lnTo>
                    <a:pt x="15586233" y="9703496"/>
                  </a:lnTo>
                  <a:lnTo>
                    <a:pt x="15583518" y="9701550"/>
                  </a:lnTo>
                  <a:lnTo>
                    <a:pt x="15580279" y="9698986"/>
                  </a:lnTo>
                  <a:lnTo>
                    <a:pt x="15577563" y="9697040"/>
                  </a:lnTo>
                  <a:close/>
                </a:path>
                <a:path w="18617565" h="10859770">
                  <a:moveTo>
                    <a:pt x="18266340" y="10841225"/>
                  </a:moveTo>
                  <a:lnTo>
                    <a:pt x="18262913" y="10840945"/>
                  </a:lnTo>
                  <a:lnTo>
                    <a:pt x="18259010" y="10840856"/>
                  </a:lnTo>
                  <a:lnTo>
                    <a:pt x="18255583" y="10840577"/>
                  </a:lnTo>
                  <a:lnTo>
                    <a:pt x="18252973" y="10843008"/>
                  </a:lnTo>
                  <a:lnTo>
                    <a:pt x="18252693" y="10846434"/>
                  </a:lnTo>
                  <a:lnTo>
                    <a:pt x="18252698" y="10849194"/>
                  </a:lnTo>
                  <a:lnTo>
                    <a:pt x="18254127" y="10851380"/>
                  </a:lnTo>
                  <a:lnTo>
                    <a:pt x="18256461" y="10852375"/>
                  </a:lnTo>
                  <a:lnTo>
                    <a:pt x="18256270" y="10851900"/>
                  </a:lnTo>
                  <a:lnTo>
                    <a:pt x="18258270" y="10852753"/>
                  </a:lnTo>
                  <a:lnTo>
                    <a:pt x="18262172" y="10852842"/>
                  </a:lnTo>
                  <a:lnTo>
                    <a:pt x="18265599" y="10853122"/>
                  </a:lnTo>
                  <a:lnTo>
                    <a:pt x="18268210" y="10850690"/>
                  </a:lnTo>
                  <a:lnTo>
                    <a:pt x="18268769" y="10843837"/>
                  </a:lnTo>
                  <a:lnTo>
                    <a:pt x="18266340" y="10841225"/>
                  </a:lnTo>
                  <a:close/>
                </a:path>
                <a:path w="18617565" h="10859770">
                  <a:moveTo>
                    <a:pt x="15509812" y="9642532"/>
                  </a:moveTo>
                  <a:lnTo>
                    <a:pt x="15505767" y="9642776"/>
                  </a:lnTo>
                  <a:lnTo>
                    <a:pt x="15501874" y="9648207"/>
                  </a:lnTo>
                  <a:lnTo>
                    <a:pt x="15502118" y="9652251"/>
                  </a:lnTo>
                  <a:lnTo>
                    <a:pt x="15504834" y="9654197"/>
                  </a:lnTo>
                  <a:lnTo>
                    <a:pt x="15508076" y="9656762"/>
                  </a:lnTo>
                  <a:lnTo>
                    <a:pt x="15509408" y="9657330"/>
                  </a:lnTo>
                  <a:lnTo>
                    <a:pt x="15509551" y="9656997"/>
                  </a:lnTo>
                  <a:lnTo>
                    <a:pt x="15511883" y="9657992"/>
                  </a:lnTo>
                  <a:lnTo>
                    <a:pt x="15514926" y="9657320"/>
                  </a:lnTo>
                  <a:lnTo>
                    <a:pt x="15516588" y="9655271"/>
                  </a:lnTo>
                  <a:lnTo>
                    <a:pt x="15518393" y="9652889"/>
                  </a:lnTo>
                  <a:lnTo>
                    <a:pt x="15518147" y="9648845"/>
                  </a:lnTo>
                  <a:lnTo>
                    <a:pt x="15515432" y="9646899"/>
                  </a:lnTo>
                  <a:lnTo>
                    <a:pt x="15512526" y="9644478"/>
                  </a:lnTo>
                  <a:lnTo>
                    <a:pt x="15509812" y="9642532"/>
                  </a:lnTo>
                  <a:close/>
                </a:path>
                <a:path w="18617565" h="10859770">
                  <a:moveTo>
                    <a:pt x="18353420" y="10844885"/>
                  </a:moveTo>
                  <a:lnTo>
                    <a:pt x="18349993" y="10844604"/>
                  </a:lnTo>
                  <a:lnTo>
                    <a:pt x="18342188" y="10844427"/>
                  </a:lnTo>
                  <a:lnTo>
                    <a:pt x="18339908" y="10847000"/>
                  </a:lnTo>
                  <a:lnTo>
                    <a:pt x="18339629" y="10850426"/>
                  </a:lnTo>
                  <a:lnTo>
                    <a:pt x="18339634" y="10853186"/>
                  </a:lnTo>
                  <a:lnTo>
                    <a:pt x="18341065" y="10855373"/>
                  </a:lnTo>
                  <a:lnTo>
                    <a:pt x="18343397" y="10856367"/>
                  </a:lnTo>
                  <a:lnTo>
                    <a:pt x="18343875" y="10856177"/>
                  </a:lnTo>
                  <a:lnTo>
                    <a:pt x="18344539" y="10856460"/>
                  </a:lnTo>
                  <a:lnTo>
                    <a:pt x="18346015" y="10856696"/>
                  </a:lnTo>
                  <a:lnTo>
                    <a:pt x="18349917" y="10856785"/>
                  </a:lnTo>
                  <a:lnTo>
                    <a:pt x="18353484" y="10856730"/>
                  </a:lnTo>
                  <a:lnTo>
                    <a:pt x="18355766" y="10854158"/>
                  </a:lnTo>
                  <a:lnTo>
                    <a:pt x="18356045" y="10850732"/>
                  </a:lnTo>
                  <a:lnTo>
                    <a:pt x="18355991" y="10847163"/>
                  </a:lnTo>
                  <a:lnTo>
                    <a:pt x="18353420" y="10844885"/>
                  </a:lnTo>
                  <a:close/>
                </a:path>
                <a:path w="18617565" h="10859770">
                  <a:moveTo>
                    <a:pt x="15442059" y="9588024"/>
                  </a:moveTo>
                  <a:lnTo>
                    <a:pt x="15438348" y="9588410"/>
                  </a:lnTo>
                  <a:lnTo>
                    <a:pt x="15433788" y="9593556"/>
                  </a:lnTo>
                  <a:lnTo>
                    <a:pt x="15434175" y="9597268"/>
                  </a:lnTo>
                  <a:lnTo>
                    <a:pt x="15436748" y="9599547"/>
                  </a:lnTo>
                  <a:lnTo>
                    <a:pt x="15439656" y="9601969"/>
                  </a:lnTo>
                  <a:lnTo>
                    <a:pt x="15441322" y="9602680"/>
                  </a:lnTo>
                  <a:lnTo>
                    <a:pt x="15441180" y="9603013"/>
                  </a:lnTo>
                  <a:lnTo>
                    <a:pt x="15443514" y="9604008"/>
                  </a:lnTo>
                  <a:lnTo>
                    <a:pt x="15446556" y="9603336"/>
                  </a:lnTo>
                  <a:lnTo>
                    <a:pt x="15448218" y="9601288"/>
                  </a:lnTo>
                  <a:lnTo>
                    <a:pt x="15450497" y="9598715"/>
                  </a:lnTo>
                  <a:lnTo>
                    <a:pt x="15450111" y="9595004"/>
                  </a:lnTo>
                  <a:lnTo>
                    <a:pt x="15447538" y="9592724"/>
                  </a:lnTo>
                  <a:lnTo>
                    <a:pt x="15444633" y="9590304"/>
                  </a:lnTo>
                  <a:lnTo>
                    <a:pt x="15442059" y="9588024"/>
                  </a:lnTo>
                  <a:close/>
                </a:path>
                <a:path w="18617565" h="10859770">
                  <a:moveTo>
                    <a:pt x="18440400" y="10846925"/>
                  </a:moveTo>
                  <a:lnTo>
                    <a:pt x="18437164" y="10847121"/>
                  </a:lnTo>
                  <a:lnTo>
                    <a:pt x="18433262" y="10847032"/>
                  </a:lnTo>
                  <a:lnTo>
                    <a:pt x="18429692" y="10847086"/>
                  </a:lnTo>
                  <a:lnTo>
                    <a:pt x="18426939" y="10849851"/>
                  </a:lnTo>
                  <a:lnTo>
                    <a:pt x="18427136" y="10853086"/>
                  </a:lnTo>
                  <a:lnTo>
                    <a:pt x="18426980" y="10854990"/>
                  </a:lnTo>
                  <a:lnTo>
                    <a:pt x="18437090" y="10859302"/>
                  </a:lnTo>
                  <a:lnTo>
                    <a:pt x="18440660" y="10859249"/>
                  </a:lnTo>
                  <a:lnTo>
                    <a:pt x="18443413" y="10856483"/>
                  </a:lnTo>
                  <a:lnTo>
                    <a:pt x="18443216" y="10853248"/>
                  </a:lnTo>
                  <a:lnTo>
                    <a:pt x="18443163" y="10849679"/>
                  </a:lnTo>
                  <a:lnTo>
                    <a:pt x="18440400" y="10846925"/>
                  </a:lnTo>
                  <a:close/>
                </a:path>
                <a:path w="18617565" h="10859770">
                  <a:moveTo>
                    <a:pt x="15374734" y="9532516"/>
                  </a:moveTo>
                  <a:lnTo>
                    <a:pt x="15371022" y="9532903"/>
                  </a:lnTo>
                  <a:lnTo>
                    <a:pt x="15366463" y="9538050"/>
                  </a:lnTo>
                  <a:lnTo>
                    <a:pt x="15366849" y="9541759"/>
                  </a:lnTo>
                  <a:lnTo>
                    <a:pt x="15369423" y="9544039"/>
                  </a:lnTo>
                  <a:lnTo>
                    <a:pt x="15372330" y="9546461"/>
                  </a:lnTo>
                  <a:lnTo>
                    <a:pt x="15373997" y="9547172"/>
                  </a:lnTo>
                  <a:lnTo>
                    <a:pt x="15373855" y="9547506"/>
                  </a:lnTo>
                  <a:lnTo>
                    <a:pt x="15376187" y="9548501"/>
                  </a:lnTo>
                  <a:lnTo>
                    <a:pt x="15379231" y="9547829"/>
                  </a:lnTo>
                  <a:lnTo>
                    <a:pt x="15380893" y="9545780"/>
                  </a:lnTo>
                  <a:lnTo>
                    <a:pt x="15383172" y="9543207"/>
                  </a:lnTo>
                  <a:lnTo>
                    <a:pt x="15382785" y="9539496"/>
                  </a:lnTo>
                  <a:lnTo>
                    <a:pt x="15380212" y="9537217"/>
                  </a:lnTo>
                  <a:lnTo>
                    <a:pt x="15377306" y="9534796"/>
                  </a:lnTo>
                  <a:lnTo>
                    <a:pt x="15374734" y="9532516"/>
                  </a:lnTo>
                  <a:close/>
                </a:path>
                <a:path w="18617565" h="10859770">
                  <a:moveTo>
                    <a:pt x="15308168" y="9476150"/>
                  </a:moveTo>
                  <a:lnTo>
                    <a:pt x="15304456" y="9476537"/>
                  </a:lnTo>
                  <a:lnTo>
                    <a:pt x="15299898" y="9481684"/>
                  </a:lnTo>
                  <a:lnTo>
                    <a:pt x="15300284" y="9485395"/>
                  </a:lnTo>
                  <a:lnTo>
                    <a:pt x="15302857" y="9487673"/>
                  </a:lnTo>
                  <a:lnTo>
                    <a:pt x="15305765" y="9490096"/>
                  </a:lnTo>
                  <a:lnTo>
                    <a:pt x="15307431" y="9490807"/>
                  </a:lnTo>
                  <a:lnTo>
                    <a:pt x="15307289" y="9491140"/>
                  </a:lnTo>
                  <a:lnTo>
                    <a:pt x="15309622" y="9492135"/>
                  </a:lnTo>
                  <a:lnTo>
                    <a:pt x="15312665" y="9491464"/>
                  </a:lnTo>
                  <a:lnTo>
                    <a:pt x="15314328" y="9489415"/>
                  </a:lnTo>
                  <a:lnTo>
                    <a:pt x="15316606" y="9486841"/>
                  </a:lnTo>
                  <a:lnTo>
                    <a:pt x="15316220" y="9483131"/>
                  </a:lnTo>
                  <a:lnTo>
                    <a:pt x="15313648" y="9480851"/>
                  </a:lnTo>
                  <a:lnTo>
                    <a:pt x="15310741" y="9478430"/>
                  </a:lnTo>
                  <a:lnTo>
                    <a:pt x="15308168" y="9476150"/>
                  </a:lnTo>
                  <a:close/>
                </a:path>
                <a:path w="18617565" h="10859770">
                  <a:moveTo>
                    <a:pt x="18527424" y="10847015"/>
                  </a:moveTo>
                  <a:lnTo>
                    <a:pt x="18524186" y="10847211"/>
                  </a:lnTo>
                  <a:lnTo>
                    <a:pt x="18520288" y="10847123"/>
                  </a:lnTo>
                  <a:lnTo>
                    <a:pt x="18516719" y="10847177"/>
                  </a:lnTo>
                  <a:lnTo>
                    <a:pt x="18513963" y="10849941"/>
                  </a:lnTo>
                  <a:lnTo>
                    <a:pt x="18514160" y="10853176"/>
                  </a:lnTo>
                  <a:lnTo>
                    <a:pt x="18514004" y="10855079"/>
                  </a:lnTo>
                  <a:lnTo>
                    <a:pt x="18524115" y="10859392"/>
                  </a:lnTo>
                  <a:lnTo>
                    <a:pt x="18527684" y="10859338"/>
                  </a:lnTo>
                  <a:lnTo>
                    <a:pt x="18530439" y="10856575"/>
                  </a:lnTo>
                  <a:lnTo>
                    <a:pt x="18530243" y="10853339"/>
                  </a:lnTo>
                  <a:lnTo>
                    <a:pt x="18530189" y="10849771"/>
                  </a:lnTo>
                  <a:lnTo>
                    <a:pt x="18527424" y="10847015"/>
                  </a:lnTo>
                  <a:close/>
                </a:path>
                <a:path w="18617565" h="10859770">
                  <a:moveTo>
                    <a:pt x="15242077" y="9419593"/>
                  </a:moveTo>
                  <a:lnTo>
                    <a:pt x="15238367" y="9419981"/>
                  </a:lnTo>
                  <a:lnTo>
                    <a:pt x="15233808" y="9425128"/>
                  </a:lnTo>
                  <a:lnTo>
                    <a:pt x="15234195" y="9428838"/>
                  </a:lnTo>
                  <a:lnTo>
                    <a:pt x="15236767" y="9431117"/>
                  </a:lnTo>
                  <a:lnTo>
                    <a:pt x="15239673" y="9433539"/>
                  </a:lnTo>
                  <a:lnTo>
                    <a:pt x="15241339" y="9434249"/>
                  </a:lnTo>
                  <a:lnTo>
                    <a:pt x="15241197" y="9434582"/>
                  </a:lnTo>
                  <a:lnTo>
                    <a:pt x="15243530" y="9435578"/>
                  </a:lnTo>
                  <a:lnTo>
                    <a:pt x="15246576" y="9434908"/>
                  </a:lnTo>
                  <a:lnTo>
                    <a:pt x="15248238" y="9432859"/>
                  </a:lnTo>
                  <a:lnTo>
                    <a:pt x="15250517" y="9430285"/>
                  </a:lnTo>
                  <a:lnTo>
                    <a:pt x="15250131" y="9426574"/>
                  </a:lnTo>
                  <a:lnTo>
                    <a:pt x="15247558" y="9424295"/>
                  </a:lnTo>
                  <a:lnTo>
                    <a:pt x="15244650" y="9421873"/>
                  </a:lnTo>
                  <a:lnTo>
                    <a:pt x="15242077" y="9419593"/>
                  </a:lnTo>
                  <a:close/>
                </a:path>
                <a:path w="18617565" h="10859770">
                  <a:moveTo>
                    <a:pt x="18614301" y="10844678"/>
                  </a:moveTo>
                  <a:lnTo>
                    <a:pt x="18603789" y="10845316"/>
                  </a:lnTo>
                  <a:lnTo>
                    <a:pt x="18601032" y="10848080"/>
                  </a:lnTo>
                  <a:lnTo>
                    <a:pt x="18601375" y="10853741"/>
                  </a:lnTo>
                  <a:lnTo>
                    <a:pt x="18602806" y="10855928"/>
                  </a:lnTo>
                  <a:lnTo>
                    <a:pt x="18605473" y="10857065"/>
                  </a:lnTo>
                  <a:lnTo>
                    <a:pt x="18607425" y="10857110"/>
                  </a:lnTo>
                  <a:lnTo>
                    <a:pt x="18614703" y="10856669"/>
                  </a:lnTo>
                  <a:lnTo>
                    <a:pt x="18617458" y="10853904"/>
                  </a:lnTo>
                  <a:lnTo>
                    <a:pt x="18617068" y="10847435"/>
                  </a:lnTo>
                  <a:lnTo>
                    <a:pt x="18614301" y="10844678"/>
                  </a:lnTo>
                  <a:close/>
                </a:path>
                <a:path w="18617565" h="10859770">
                  <a:moveTo>
                    <a:pt x="15176129" y="9362705"/>
                  </a:moveTo>
                  <a:lnTo>
                    <a:pt x="15172559" y="9362757"/>
                  </a:lnTo>
                  <a:lnTo>
                    <a:pt x="15170281" y="9365331"/>
                  </a:lnTo>
                  <a:lnTo>
                    <a:pt x="15168334" y="9368046"/>
                  </a:lnTo>
                  <a:lnTo>
                    <a:pt x="15168387" y="9371614"/>
                  </a:lnTo>
                  <a:lnTo>
                    <a:pt x="15170961" y="9373894"/>
                  </a:lnTo>
                  <a:lnTo>
                    <a:pt x="15173868" y="9376316"/>
                  </a:lnTo>
                  <a:lnTo>
                    <a:pt x="15177867" y="9378022"/>
                  </a:lnTo>
                  <a:lnTo>
                    <a:pt x="15180769" y="9377683"/>
                  </a:lnTo>
                  <a:lnTo>
                    <a:pt x="15182431" y="9375635"/>
                  </a:lnTo>
                  <a:lnTo>
                    <a:pt x="15184377" y="9372919"/>
                  </a:lnTo>
                  <a:lnTo>
                    <a:pt x="15184323" y="9369351"/>
                  </a:lnTo>
                  <a:lnTo>
                    <a:pt x="15181750" y="9367072"/>
                  </a:lnTo>
                  <a:lnTo>
                    <a:pt x="15178844" y="9364650"/>
                  </a:lnTo>
                  <a:lnTo>
                    <a:pt x="15176129" y="9362705"/>
                  </a:lnTo>
                  <a:close/>
                </a:path>
                <a:path w="18617565" h="10859770">
                  <a:moveTo>
                    <a:pt x="15111557" y="9304431"/>
                  </a:moveTo>
                  <a:lnTo>
                    <a:pt x="15107991" y="9304485"/>
                  </a:lnTo>
                  <a:lnTo>
                    <a:pt x="15103431" y="9309632"/>
                  </a:lnTo>
                  <a:lnTo>
                    <a:pt x="15103484" y="9313200"/>
                  </a:lnTo>
                  <a:lnTo>
                    <a:pt x="15106058" y="9315480"/>
                  </a:lnTo>
                  <a:lnTo>
                    <a:pt x="15108822" y="9318234"/>
                  </a:lnTo>
                  <a:lnTo>
                    <a:pt x="15112822" y="9319941"/>
                  </a:lnTo>
                  <a:lnTo>
                    <a:pt x="15115723" y="9319603"/>
                  </a:lnTo>
                  <a:lnTo>
                    <a:pt x="15117385" y="9317554"/>
                  </a:lnTo>
                  <a:lnTo>
                    <a:pt x="15119665" y="9314981"/>
                  </a:lnTo>
                  <a:lnTo>
                    <a:pt x="15119612" y="9311413"/>
                  </a:lnTo>
                  <a:lnTo>
                    <a:pt x="15117038" y="9309133"/>
                  </a:lnTo>
                  <a:lnTo>
                    <a:pt x="15114131" y="9306711"/>
                  </a:lnTo>
                  <a:lnTo>
                    <a:pt x="15111557" y="9304431"/>
                  </a:lnTo>
                  <a:close/>
                </a:path>
                <a:path w="18617565" h="10859770">
                  <a:moveTo>
                    <a:pt x="15046986" y="9246159"/>
                  </a:moveTo>
                  <a:lnTo>
                    <a:pt x="15043420" y="9246213"/>
                  </a:lnTo>
                  <a:lnTo>
                    <a:pt x="15041140" y="9248786"/>
                  </a:lnTo>
                  <a:lnTo>
                    <a:pt x="15039002" y="9251026"/>
                  </a:lnTo>
                  <a:lnTo>
                    <a:pt x="15038913" y="9254928"/>
                  </a:lnTo>
                  <a:lnTo>
                    <a:pt x="15041486" y="9257207"/>
                  </a:lnTo>
                  <a:lnTo>
                    <a:pt x="15044252" y="9259963"/>
                  </a:lnTo>
                  <a:lnTo>
                    <a:pt x="15045918" y="9260673"/>
                  </a:lnTo>
                  <a:lnTo>
                    <a:pt x="15045775" y="9261007"/>
                  </a:lnTo>
                  <a:lnTo>
                    <a:pt x="15048109" y="9262002"/>
                  </a:lnTo>
                  <a:lnTo>
                    <a:pt x="15051010" y="9261664"/>
                  </a:lnTo>
                  <a:lnTo>
                    <a:pt x="15052672" y="9259615"/>
                  </a:lnTo>
                  <a:lnTo>
                    <a:pt x="15054951" y="9257041"/>
                  </a:lnTo>
                  <a:lnTo>
                    <a:pt x="15054898" y="9253473"/>
                  </a:lnTo>
                  <a:lnTo>
                    <a:pt x="15052325" y="9251194"/>
                  </a:lnTo>
                  <a:lnTo>
                    <a:pt x="15049559" y="9248438"/>
                  </a:lnTo>
                  <a:lnTo>
                    <a:pt x="15046986" y="9246159"/>
                  </a:lnTo>
                  <a:close/>
                </a:path>
                <a:path w="18617565" h="10859770">
                  <a:moveTo>
                    <a:pt x="14982701" y="9187221"/>
                  </a:moveTo>
                  <a:lnTo>
                    <a:pt x="14978656" y="9187465"/>
                  </a:lnTo>
                  <a:lnTo>
                    <a:pt x="14974381" y="9191945"/>
                  </a:lnTo>
                  <a:lnTo>
                    <a:pt x="14974294" y="9195847"/>
                  </a:lnTo>
                  <a:lnTo>
                    <a:pt x="14976868" y="9198127"/>
                  </a:lnTo>
                  <a:lnTo>
                    <a:pt x="14979631" y="9200882"/>
                  </a:lnTo>
                  <a:lnTo>
                    <a:pt x="14981631" y="9201735"/>
                  </a:lnTo>
                  <a:lnTo>
                    <a:pt x="14981156" y="9201926"/>
                  </a:lnTo>
                  <a:lnTo>
                    <a:pt x="14983488" y="9202920"/>
                  </a:lnTo>
                  <a:lnTo>
                    <a:pt x="14986391" y="9202584"/>
                  </a:lnTo>
                  <a:lnTo>
                    <a:pt x="14988054" y="9200534"/>
                  </a:lnTo>
                  <a:lnTo>
                    <a:pt x="14990191" y="9198295"/>
                  </a:lnTo>
                  <a:lnTo>
                    <a:pt x="14990278" y="9194392"/>
                  </a:lnTo>
                  <a:lnTo>
                    <a:pt x="14987704" y="9192112"/>
                  </a:lnTo>
                  <a:lnTo>
                    <a:pt x="14984942" y="9189358"/>
                  </a:lnTo>
                  <a:lnTo>
                    <a:pt x="14982701" y="9187221"/>
                  </a:lnTo>
                  <a:close/>
                </a:path>
                <a:path w="18617565" h="10859770">
                  <a:moveTo>
                    <a:pt x="14919175" y="9127424"/>
                  </a:moveTo>
                  <a:lnTo>
                    <a:pt x="14915272" y="9127335"/>
                  </a:lnTo>
                  <a:lnTo>
                    <a:pt x="14912992" y="9129909"/>
                  </a:lnTo>
                  <a:lnTo>
                    <a:pt x="14910855" y="9132148"/>
                  </a:lnTo>
                  <a:lnTo>
                    <a:pt x="14910768" y="9136050"/>
                  </a:lnTo>
                  <a:lnTo>
                    <a:pt x="14913342" y="9138330"/>
                  </a:lnTo>
                  <a:lnTo>
                    <a:pt x="14916104" y="9141085"/>
                  </a:lnTo>
                  <a:lnTo>
                    <a:pt x="14916629" y="9141703"/>
                  </a:lnTo>
                  <a:lnTo>
                    <a:pt x="14919961" y="9143124"/>
                  </a:lnTo>
                  <a:lnTo>
                    <a:pt x="14922865" y="9142787"/>
                  </a:lnTo>
                  <a:lnTo>
                    <a:pt x="14924527" y="9140738"/>
                  </a:lnTo>
                  <a:lnTo>
                    <a:pt x="14926663" y="9138498"/>
                  </a:lnTo>
                  <a:lnTo>
                    <a:pt x="14926752" y="9134597"/>
                  </a:lnTo>
                  <a:lnTo>
                    <a:pt x="14924180" y="9132317"/>
                  </a:lnTo>
                  <a:lnTo>
                    <a:pt x="14921414" y="9129561"/>
                  </a:lnTo>
                  <a:lnTo>
                    <a:pt x="14919175" y="9127424"/>
                  </a:lnTo>
                  <a:close/>
                </a:path>
                <a:path w="18617565" h="10859770">
                  <a:moveTo>
                    <a:pt x="14855790" y="9067294"/>
                  </a:moveTo>
                  <a:lnTo>
                    <a:pt x="14851889" y="9067205"/>
                  </a:lnTo>
                  <a:lnTo>
                    <a:pt x="14849610" y="9069779"/>
                  </a:lnTo>
                  <a:lnTo>
                    <a:pt x="14847473" y="9072019"/>
                  </a:lnTo>
                  <a:lnTo>
                    <a:pt x="14847383" y="9075920"/>
                  </a:lnTo>
                  <a:lnTo>
                    <a:pt x="14849956" y="9078200"/>
                  </a:lnTo>
                  <a:lnTo>
                    <a:pt x="14852720" y="9080954"/>
                  </a:lnTo>
                  <a:lnTo>
                    <a:pt x="14853245" y="9081573"/>
                  </a:lnTo>
                  <a:lnTo>
                    <a:pt x="14856579" y="9082995"/>
                  </a:lnTo>
                  <a:lnTo>
                    <a:pt x="14859480" y="9082657"/>
                  </a:lnTo>
                  <a:lnTo>
                    <a:pt x="14861142" y="9080608"/>
                  </a:lnTo>
                  <a:lnTo>
                    <a:pt x="14863279" y="9078368"/>
                  </a:lnTo>
                  <a:lnTo>
                    <a:pt x="14863368" y="9074466"/>
                  </a:lnTo>
                  <a:lnTo>
                    <a:pt x="14860796" y="9072187"/>
                  </a:lnTo>
                  <a:lnTo>
                    <a:pt x="14858029" y="9069431"/>
                  </a:lnTo>
                  <a:lnTo>
                    <a:pt x="14855790" y="9067294"/>
                  </a:lnTo>
                  <a:close/>
                </a:path>
                <a:path w="18617565" h="10859770">
                  <a:moveTo>
                    <a:pt x="14793214" y="9007115"/>
                  </a:moveTo>
                  <a:lnTo>
                    <a:pt x="14789312" y="9007027"/>
                  </a:lnTo>
                  <a:lnTo>
                    <a:pt x="14787032" y="9009600"/>
                  </a:lnTo>
                  <a:lnTo>
                    <a:pt x="14784895" y="9011840"/>
                  </a:lnTo>
                  <a:lnTo>
                    <a:pt x="14784808" y="9015742"/>
                  </a:lnTo>
                  <a:lnTo>
                    <a:pt x="14787381" y="9018022"/>
                  </a:lnTo>
                  <a:lnTo>
                    <a:pt x="14790144" y="9020776"/>
                  </a:lnTo>
                  <a:lnTo>
                    <a:pt x="14790669" y="9021394"/>
                  </a:lnTo>
                  <a:lnTo>
                    <a:pt x="14794000" y="9022815"/>
                  </a:lnTo>
                  <a:lnTo>
                    <a:pt x="14796571" y="9022336"/>
                  </a:lnTo>
                  <a:lnTo>
                    <a:pt x="14798567" y="9020429"/>
                  </a:lnTo>
                  <a:lnTo>
                    <a:pt x="14800704" y="9018189"/>
                  </a:lnTo>
                  <a:lnTo>
                    <a:pt x="14800794" y="9014288"/>
                  </a:lnTo>
                  <a:lnTo>
                    <a:pt x="14798220" y="9012008"/>
                  </a:lnTo>
                  <a:lnTo>
                    <a:pt x="14795455" y="9009253"/>
                  </a:lnTo>
                  <a:lnTo>
                    <a:pt x="14793214" y="9007115"/>
                  </a:lnTo>
                  <a:close/>
                </a:path>
                <a:path w="18617565" h="10859770">
                  <a:moveTo>
                    <a:pt x="14731067" y="8945937"/>
                  </a:moveTo>
                  <a:lnTo>
                    <a:pt x="14727163" y="8945848"/>
                  </a:lnTo>
                  <a:lnTo>
                    <a:pt x="14724884" y="8948422"/>
                  </a:lnTo>
                  <a:lnTo>
                    <a:pt x="14722271" y="8950852"/>
                  </a:lnTo>
                  <a:lnTo>
                    <a:pt x="14722183" y="8954754"/>
                  </a:lnTo>
                  <a:lnTo>
                    <a:pt x="14724757" y="8957034"/>
                  </a:lnTo>
                  <a:lnTo>
                    <a:pt x="14727521" y="8959789"/>
                  </a:lnTo>
                  <a:lnTo>
                    <a:pt x="14728044" y="8960406"/>
                  </a:lnTo>
                  <a:lnTo>
                    <a:pt x="14729378" y="8960975"/>
                  </a:lnTo>
                  <a:lnTo>
                    <a:pt x="14729569" y="8961450"/>
                  </a:lnTo>
                  <a:lnTo>
                    <a:pt x="14731569" y="8962303"/>
                  </a:lnTo>
                  <a:lnTo>
                    <a:pt x="14734138" y="8961824"/>
                  </a:lnTo>
                  <a:lnTo>
                    <a:pt x="14736134" y="8959917"/>
                  </a:lnTo>
                  <a:lnTo>
                    <a:pt x="14738747" y="8957486"/>
                  </a:lnTo>
                  <a:lnTo>
                    <a:pt x="14738834" y="8953584"/>
                  </a:lnTo>
                  <a:lnTo>
                    <a:pt x="14736261" y="8951304"/>
                  </a:lnTo>
                  <a:lnTo>
                    <a:pt x="14733497" y="8948550"/>
                  </a:lnTo>
                  <a:lnTo>
                    <a:pt x="14731067" y="8945937"/>
                  </a:lnTo>
                  <a:close/>
                </a:path>
                <a:path w="18617565" h="10859770">
                  <a:moveTo>
                    <a:pt x="14669392" y="8884567"/>
                  </a:moveTo>
                  <a:lnTo>
                    <a:pt x="14665491" y="8884479"/>
                  </a:lnTo>
                  <a:lnTo>
                    <a:pt x="14663211" y="8887052"/>
                  </a:lnTo>
                  <a:lnTo>
                    <a:pt x="14660598" y="8889483"/>
                  </a:lnTo>
                  <a:lnTo>
                    <a:pt x="14660511" y="8893385"/>
                  </a:lnTo>
                  <a:lnTo>
                    <a:pt x="14663084" y="8895664"/>
                  </a:lnTo>
                  <a:lnTo>
                    <a:pt x="14665847" y="8898419"/>
                  </a:lnTo>
                  <a:lnTo>
                    <a:pt x="14666373" y="8899037"/>
                  </a:lnTo>
                  <a:lnTo>
                    <a:pt x="14670039" y="8900601"/>
                  </a:lnTo>
                  <a:lnTo>
                    <a:pt x="14672606" y="8900120"/>
                  </a:lnTo>
                  <a:lnTo>
                    <a:pt x="14674459" y="8898547"/>
                  </a:lnTo>
                  <a:lnTo>
                    <a:pt x="14677072" y="8896116"/>
                  </a:lnTo>
                  <a:lnTo>
                    <a:pt x="14677161" y="8892214"/>
                  </a:lnTo>
                  <a:lnTo>
                    <a:pt x="14674588" y="8889934"/>
                  </a:lnTo>
                  <a:lnTo>
                    <a:pt x="14671822" y="8887179"/>
                  </a:lnTo>
                  <a:lnTo>
                    <a:pt x="14669392" y="8884567"/>
                  </a:lnTo>
                  <a:close/>
                </a:path>
                <a:path w="18617565" h="10859770">
                  <a:moveTo>
                    <a:pt x="14607861" y="8822864"/>
                  </a:moveTo>
                  <a:lnTo>
                    <a:pt x="14603817" y="8823109"/>
                  </a:lnTo>
                  <a:lnTo>
                    <a:pt x="14601681" y="8825349"/>
                  </a:lnTo>
                  <a:lnTo>
                    <a:pt x="14599068" y="8827780"/>
                  </a:lnTo>
                  <a:lnTo>
                    <a:pt x="14598978" y="8831682"/>
                  </a:lnTo>
                  <a:lnTo>
                    <a:pt x="14601551" y="8833961"/>
                  </a:lnTo>
                  <a:lnTo>
                    <a:pt x="14604317" y="8836716"/>
                  </a:lnTo>
                  <a:lnTo>
                    <a:pt x="14604841" y="8837333"/>
                  </a:lnTo>
                  <a:lnTo>
                    <a:pt x="14608508" y="8838898"/>
                  </a:lnTo>
                  <a:lnTo>
                    <a:pt x="14611075" y="8838418"/>
                  </a:lnTo>
                  <a:lnTo>
                    <a:pt x="14612927" y="8836844"/>
                  </a:lnTo>
                  <a:lnTo>
                    <a:pt x="14615540" y="8834413"/>
                  </a:lnTo>
                  <a:lnTo>
                    <a:pt x="14615298" y="8830370"/>
                  </a:lnTo>
                  <a:lnTo>
                    <a:pt x="14613057" y="8828232"/>
                  </a:lnTo>
                  <a:lnTo>
                    <a:pt x="14610292" y="8825477"/>
                  </a:lnTo>
                  <a:lnTo>
                    <a:pt x="14607861" y="8822864"/>
                  </a:lnTo>
                  <a:close/>
                </a:path>
                <a:path w="18617565" h="10859770">
                  <a:moveTo>
                    <a:pt x="14546473" y="8760828"/>
                  </a:moveTo>
                  <a:lnTo>
                    <a:pt x="14542903" y="8760881"/>
                  </a:lnTo>
                  <a:lnTo>
                    <a:pt x="14540431" y="8762979"/>
                  </a:lnTo>
                  <a:lnTo>
                    <a:pt x="14538406" y="8765266"/>
                  </a:lnTo>
                  <a:lnTo>
                    <a:pt x="14538153" y="8765552"/>
                  </a:lnTo>
                  <a:lnTo>
                    <a:pt x="14538207" y="8769121"/>
                  </a:lnTo>
                  <a:lnTo>
                    <a:pt x="14540305" y="8771592"/>
                  </a:lnTo>
                  <a:lnTo>
                    <a:pt x="14543068" y="8774346"/>
                  </a:lnTo>
                  <a:lnTo>
                    <a:pt x="14543593" y="8774963"/>
                  </a:lnTo>
                  <a:lnTo>
                    <a:pt x="14547260" y="8776528"/>
                  </a:lnTo>
                  <a:lnTo>
                    <a:pt x="14549828" y="8776048"/>
                  </a:lnTo>
                  <a:lnTo>
                    <a:pt x="14551682" y="8774474"/>
                  </a:lnTo>
                  <a:lnTo>
                    <a:pt x="14553708" y="8772188"/>
                  </a:lnTo>
                  <a:lnTo>
                    <a:pt x="14553961" y="8771902"/>
                  </a:lnTo>
                  <a:lnTo>
                    <a:pt x="14553906" y="8768333"/>
                  </a:lnTo>
                  <a:lnTo>
                    <a:pt x="14551809" y="8765862"/>
                  </a:lnTo>
                  <a:lnTo>
                    <a:pt x="14549045" y="8763107"/>
                  </a:lnTo>
                  <a:lnTo>
                    <a:pt x="14546473" y="8760828"/>
                  </a:lnTo>
                  <a:close/>
                </a:path>
                <a:path w="18617565" h="10859770">
                  <a:moveTo>
                    <a:pt x="14486033" y="8698409"/>
                  </a:moveTo>
                  <a:lnTo>
                    <a:pt x="14482466" y="8698463"/>
                  </a:lnTo>
                  <a:lnTo>
                    <a:pt x="14479995" y="8700560"/>
                  </a:lnTo>
                  <a:lnTo>
                    <a:pt x="14477969" y="8702848"/>
                  </a:lnTo>
                  <a:lnTo>
                    <a:pt x="14477716" y="8703134"/>
                  </a:lnTo>
                  <a:lnTo>
                    <a:pt x="14477768" y="8706701"/>
                  </a:lnTo>
                  <a:lnTo>
                    <a:pt x="14479866" y="8709172"/>
                  </a:lnTo>
                  <a:lnTo>
                    <a:pt x="14482631" y="8711928"/>
                  </a:lnTo>
                  <a:lnTo>
                    <a:pt x="14483157" y="8712546"/>
                  </a:lnTo>
                  <a:lnTo>
                    <a:pt x="14486823" y="8714110"/>
                  </a:lnTo>
                  <a:lnTo>
                    <a:pt x="14489389" y="8713628"/>
                  </a:lnTo>
                  <a:lnTo>
                    <a:pt x="14491243" y="8712055"/>
                  </a:lnTo>
                  <a:lnTo>
                    <a:pt x="14493269" y="8709768"/>
                  </a:lnTo>
                  <a:lnTo>
                    <a:pt x="14493522" y="8709482"/>
                  </a:lnTo>
                  <a:lnTo>
                    <a:pt x="14493470" y="8705914"/>
                  </a:lnTo>
                  <a:lnTo>
                    <a:pt x="14491373" y="8703443"/>
                  </a:lnTo>
                  <a:lnTo>
                    <a:pt x="14488606" y="8700688"/>
                  </a:lnTo>
                  <a:lnTo>
                    <a:pt x="14486033" y="8698409"/>
                  </a:lnTo>
                  <a:close/>
                </a:path>
                <a:path w="18617565" h="10859770">
                  <a:moveTo>
                    <a:pt x="14425071" y="8635372"/>
                  </a:moveTo>
                  <a:lnTo>
                    <a:pt x="14421502" y="8635426"/>
                  </a:lnTo>
                  <a:lnTo>
                    <a:pt x="14419031" y="8637523"/>
                  </a:lnTo>
                  <a:lnTo>
                    <a:pt x="14417005" y="8639811"/>
                  </a:lnTo>
                  <a:lnTo>
                    <a:pt x="14416751" y="8640097"/>
                  </a:lnTo>
                  <a:lnTo>
                    <a:pt x="14425859" y="8651073"/>
                  </a:lnTo>
                  <a:lnTo>
                    <a:pt x="14428428" y="8650593"/>
                  </a:lnTo>
                  <a:lnTo>
                    <a:pt x="14430281" y="8649020"/>
                  </a:lnTo>
                  <a:lnTo>
                    <a:pt x="14432308" y="8646732"/>
                  </a:lnTo>
                  <a:lnTo>
                    <a:pt x="14432561" y="8646446"/>
                  </a:lnTo>
                  <a:lnTo>
                    <a:pt x="14432506" y="8642877"/>
                  </a:lnTo>
                  <a:lnTo>
                    <a:pt x="14430409" y="8640407"/>
                  </a:lnTo>
                  <a:lnTo>
                    <a:pt x="14427645" y="8637652"/>
                  </a:lnTo>
                  <a:lnTo>
                    <a:pt x="14425071" y="8635372"/>
                  </a:lnTo>
                  <a:close/>
                </a:path>
                <a:path w="18617565" h="10859770">
                  <a:moveTo>
                    <a:pt x="14365726" y="8572238"/>
                  </a:moveTo>
                  <a:lnTo>
                    <a:pt x="14361825" y="8572150"/>
                  </a:lnTo>
                  <a:lnTo>
                    <a:pt x="14359354" y="8574247"/>
                  </a:lnTo>
                  <a:lnTo>
                    <a:pt x="14357218" y="8576488"/>
                  </a:lnTo>
                  <a:lnTo>
                    <a:pt x="14357127" y="8580389"/>
                  </a:lnTo>
                  <a:lnTo>
                    <a:pt x="14359225" y="8582860"/>
                  </a:lnTo>
                  <a:lnTo>
                    <a:pt x="14361990" y="8585615"/>
                  </a:lnTo>
                  <a:lnTo>
                    <a:pt x="14362515" y="8586233"/>
                  </a:lnTo>
                  <a:lnTo>
                    <a:pt x="14366180" y="8587796"/>
                  </a:lnTo>
                  <a:lnTo>
                    <a:pt x="14368749" y="8587316"/>
                  </a:lnTo>
                  <a:lnTo>
                    <a:pt x="14370602" y="8585743"/>
                  </a:lnTo>
                  <a:lnTo>
                    <a:pt x="14372739" y="8583503"/>
                  </a:lnTo>
                  <a:lnTo>
                    <a:pt x="14372828" y="8579601"/>
                  </a:lnTo>
                  <a:lnTo>
                    <a:pt x="14370729" y="8577130"/>
                  </a:lnTo>
                  <a:lnTo>
                    <a:pt x="14367966" y="8574375"/>
                  </a:lnTo>
                  <a:lnTo>
                    <a:pt x="14365726" y="8572238"/>
                  </a:lnTo>
                  <a:close/>
                </a:path>
                <a:path w="18617565" h="10859770">
                  <a:moveTo>
                    <a:pt x="14306523" y="8508770"/>
                  </a:moveTo>
                  <a:lnTo>
                    <a:pt x="14302622" y="8508683"/>
                  </a:lnTo>
                  <a:lnTo>
                    <a:pt x="14297681" y="8512878"/>
                  </a:lnTo>
                  <a:lnTo>
                    <a:pt x="14297591" y="8516780"/>
                  </a:lnTo>
                  <a:lnTo>
                    <a:pt x="14299688" y="8519250"/>
                  </a:lnTo>
                  <a:lnTo>
                    <a:pt x="14302455" y="8522005"/>
                  </a:lnTo>
                  <a:lnTo>
                    <a:pt x="14302980" y="8522624"/>
                  </a:lnTo>
                  <a:lnTo>
                    <a:pt x="14304646" y="8523335"/>
                  </a:lnTo>
                  <a:lnTo>
                    <a:pt x="14304504" y="8523667"/>
                  </a:lnTo>
                  <a:lnTo>
                    <a:pt x="14306503" y="8524520"/>
                  </a:lnTo>
                  <a:lnTo>
                    <a:pt x="14309071" y="8524039"/>
                  </a:lnTo>
                  <a:lnTo>
                    <a:pt x="14313395" y="8520369"/>
                  </a:lnTo>
                  <a:lnTo>
                    <a:pt x="14313484" y="8516467"/>
                  </a:lnTo>
                  <a:lnTo>
                    <a:pt x="14311386" y="8513997"/>
                  </a:lnTo>
                  <a:lnTo>
                    <a:pt x="14308622" y="8511242"/>
                  </a:lnTo>
                  <a:lnTo>
                    <a:pt x="14306523" y="8508770"/>
                  </a:lnTo>
                  <a:close/>
                </a:path>
                <a:path w="18617565" h="10859770">
                  <a:moveTo>
                    <a:pt x="14247413" y="8444161"/>
                  </a:moveTo>
                  <a:lnTo>
                    <a:pt x="14243512" y="8444072"/>
                  </a:lnTo>
                  <a:lnTo>
                    <a:pt x="14238571" y="8448268"/>
                  </a:lnTo>
                  <a:lnTo>
                    <a:pt x="14238483" y="8452170"/>
                  </a:lnTo>
                  <a:lnTo>
                    <a:pt x="14243726" y="8458346"/>
                  </a:lnTo>
                  <a:lnTo>
                    <a:pt x="14247393" y="8459911"/>
                  </a:lnTo>
                  <a:lnTo>
                    <a:pt x="14249960" y="8459429"/>
                  </a:lnTo>
                  <a:lnTo>
                    <a:pt x="14254284" y="8455759"/>
                  </a:lnTo>
                  <a:lnTo>
                    <a:pt x="14254374" y="8451857"/>
                  </a:lnTo>
                  <a:lnTo>
                    <a:pt x="14252277" y="8449387"/>
                  </a:lnTo>
                  <a:lnTo>
                    <a:pt x="14249510" y="8446631"/>
                  </a:lnTo>
                  <a:lnTo>
                    <a:pt x="14247413" y="8444161"/>
                  </a:lnTo>
                  <a:close/>
                </a:path>
                <a:path w="18617565" h="10859770">
                  <a:moveTo>
                    <a:pt x="14188637" y="8379693"/>
                  </a:moveTo>
                  <a:lnTo>
                    <a:pt x="14184736" y="8379605"/>
                  </a:lnTo>
                  <a:lnTo>
                    <a:pt x="14179794" y="8383801"/>
                  </a:lnTo>
                  <a:lnTo>
                    <a:pt x="14179707" y="8387703"/>
                  </a:lnTo>
                  <a:lnTo>
                    <a:pt x="14184426" y="8393262"/>
                  </a:lnTo>
                  <a:lnTo>
                    <a:pt x="14184808" y="8394213"/>
                  </a:lnTo>
                  <a:lnTo>
                    <a:pt x="14188473" y="8395776"/>
                  </a:lnTo>
                  <a:lnTo>
                    <a:pt x="14191042" y="8395296"/>
                  </a:lnTo>
                  <a:lnTo>
                    <a:pt x="14195366" y="8391625"/>
                  </a:lnTo>
                  <a:lnTo>
                    <a:pt x="14195455" y="8387724"/>
                  </a:lnTo>
                  <a:lnTo>
                    <a:pt x="14188637" y="8379693"/>
                  </a:lnTo>
                  <a:close/>
                </a:path>
                <a:path w="18617565" h="10859770">
                  <a:moveTo>
                    <a:pt x="14130337" y="8315035"/>
                  </a:moveTo>
                  <a:lnTo>
                    <a:pt x="14126436" y="8314946"/>
                  </a:lnTo>
                  <a:lnTo>
                    <a:pt x="14121494" y="8319142"/>
                  </a:lnTo>
                  <a:lnTo>
                    <a:pt x="14121404" y="8323043"/>
                  </a:lnTo>
                  <a:lnTo>
                    <a:pt x="14126125" y="8328603"/>
                  </a:lnTo>
                  <a:lnTo>
                    <a:pt x="14126508" y="8329554"/>
                  </a:lnTo>
                  <a:lnTo>
                    <a:pt x="14130174" y="8331118"/>
                  </a:lnTo>
                  <a:lnTo>
                    <a:pt x="14132742" y="8330637"/>
                  </a:lnTo>
                  <a:lnTo>
                    <a:pt x="14137066" y="8326966"/>
                  </a:lnTo>
                  <a:lnTo>
                    <a:pt x="14137155" y="8323065"/>
                  </a:lnTo>
                  <a:lnTo>
                    <a:pt x="14130337" y="8315035"/>
                  </a:lnTo>
                  <a:close/>
                </a:path>
                <a:path w="18617565" h="10859770">
                  <a:moveTo>
                    <a:pt x="14072177" y="8250043"/>
                  </a:moveTo>
                  <a:lnTo>
                    <a:pt x="14068277" y="8249955"/>
                  </a:lnTo>
                  <a:lnTo>
                    <a:pt x="14063335" y="8254151"/>
                  </a:lnTo>
                  <a:lnTo>
                    <a:pt x="14063246" y="8258052"/>
                  </a:lnTo>
                  <a:lnTo>
                    <a:pt x="14067967" y="8263611"/>
                  </a:lnTo>
                  <a:lnTo>
                    <a:pt x="14068349" y="8264562"/>
                  </a:lnTo>
                  <a:lnTo>
                    <a:pt x="14072015" y="8266126"/>
                  </a:lnTo>
                  <a:lnTo>
                    <a:pt x="14074583" y="8265646"/>
                  </a:lnTo>
                  <a:lnTo>
                    <a:pt x="14078906" y="8261974"/>
                  </a:lnTo>
                  <a:lnTo>
                    <a:pt x="14078996" y="8258074"/>
                  </a:lnTo>
                  <a:lnTo>
                    <a:pt x="14072177" y="8250043"/>
                  </a:lnTo>
                  <a:close/>
                </a:path>
                <a:path w="18617565" h="10859770">
                  <a:moveTo>
                    <a:pt x="14014638" y="8184527"/>
                  </a:moveTo>
                  <a:lnTo>
                    <a:pt x="14010734" y="8184438"/>
                  </a:lnTo>
                  <a:lnTo>
                    <a:pt x="14005794" y="8188633"/>
                  </a:lnTo>
                  <a:lnTo>
                    <a:pt x="14005705" y="8192535"/>
                  </a:lnTo>
                  <a:lnTo>
                    <a:pt x="14010424" y="8198094"/>
                  </a:lnTo>
                  <a:lnTo>
                    <a:pt x="14010807" y="8199045"/>
                  </a:lnTo>
                  <a:lnTo>
                    <a:pt x="14012473" y="8199756"/>
                  </a:lnTo>
                  <a:lnTo>
                    <a:pt x="14012616" y="8199423"/>
                  </a:lnTo>
                  <a:lnTo>
                    <a:pt x="14014616" y="8200276"/>
                  </a:lnTo>
                  <a:lnTo>
                    <a:pt x="14017043" y="8200129"/>
                  </a:lnTo>
                  <a:lnTo>
                    <a:pt x="14021367" y="8196458"/>
                  </a:lnTo>
                  <a:lnTo>
                    <a:pt x="14021454" y="8192556"/>
                  </a:lnTo>
                  <a:lnTo>
                    <a:pt x="14014638" y="8184527"/>
                  </a:lnTo>
                  <a:close/>
                </a:path>
                <a:path w="18617565" h="10859770">
                  <a:moveTo>
                    <a:pt x="13957097" y="8119011"/>
                  </a:moveTo>
                  <a:lnTo>
                    <a:pt x="13953194" y="8118922"/>
                  </a:lnTo>
                  <a:lnTo>
                    <a:pt x="13948253" y="8123118"/>
                  </a:lnTo>
                  <a:lnTo>
                    <a:pt x="13948165" y="8127020"/>
                  </a:lnTo>
                  <a:lnTo>
                    <a:pt x="13952883" y="8132578"/>
                  </a:lnTo>
                  <a:lnTo>
                    <a:pt x="13953266" y="8133529"/>
                  </a:lnTo>
                  <a:lnTo>
                    <a:pt x="13954933" y="8134240"/>
                  </a:lnTo>
                  <a:lnTo>
                    <a:pt x="13955075" y="8133906"/>
                  </a:lnTo>
                  <a:lnTo>
                    <a:pt x="13957075" y="8134760"/>
                  </a:lnTo>
                  <a:lnTo>
                    <a:pt x="13959502" y="8134613"/>
                  </a:lnTo>
                  <a:lnTo>
                    <a:pt x="13963826" y="8130943"/>
                  </a:lnTo>
                  <a:lnTo>
                    <a:pt x="13963913" y="8127040"/>
                  </a:lnTo>
                  <a:lnTo>
                    <a:pt x="13957097" y="8119011"/>
                  </a:lnTo>
                  <a:close/>
                </a:path>
                <a:path w="18617565" h="10859770">
                  <a:moveTo>
                    <a:pt x="13900172" y="8052969"/>
                  </a:moveTo>
                  <a:lnTo>
                    <a:pt x="13896272" y="8052882"/>
                  </a:lnTo>
                  <a:lnTo>
                    <a:pt x="13891330" y="8057077"/>
                  </a:lnTo>
                  <a:lnTo>
                    <a:pt x="13891241" y="8060978"/>
                  </a:lnTo>
                  <a:lnTo>
                    <a:pt x="13895962" y="8066537"/>
                  </a:lnTo>
                  <a:lnTo>
                    <a:pt x="13896344" y="8067488"/>
                  </a:lnTo>
                  <a:lnTo>
                    <a:pt x="13898010" y="8068199"/>
                  </a:lnTo>
                  <a:lnTo>
                    <a:pt x="13898152" y="8067866"/>
                  </a:lnTo>
                  <a:lnTo>
                    <a:pt x="13900152" y="8068719"/>
                  </a:lnTo>
                  <a:lnTo>
                    <a:pt x="13902578" y="8068572"/>
                  </a:lnTo>
                  <a:lnTo>
                    <a:pt x="13906901" y="8064901"/>
                  </a:lnTo>
                  <a:lnTo>
                    <a:pt x="13906992" y="8061000"/>
                  </a:lnTo>
                  <a:lnTo>
                    <a:pt x="13900172" y="8052969"/>
                  </a:lnTo>
                  <a:close/>
                </a:path>
                <a:path w="18617565" h="10859770">
                  <a:moveTo>
                    <a:pt x="13843584" y="7987072"/>
                  </a:moveTo>
                  <a:lnTo>
                    <a:pt x="13840013" y="7987125"/>
                  </a:lnTo>
                  <a:lnTo>
                    <a:pt x="13834406" y="7991036"/>
                  </a:lnTo>
                  <a:lnTo>
                    <a:pt x="13834318" y="7994938"/>
                  </a:lnTo>
                  <a:lnTo>
                    <a:pt x="13839037" y="8000496"/>
                  </a:lnTo>
                  <a:lnTo>
                    <a:pt x="13839419" y="8001447"/>
                  </a:lnTo>
                  <a:lnTo>
                    <a:pt x="13843086" y="8003012"/>
                  </a:lnTo>
                  <a:lnTo>
                    <a:pt x="13845513" y="8002865"/>
                  </a:lnTo>
                  <a:lnTo>
                    <a:pt x="13847366" y="8001292"/>
                  </a:lnTo>
                  <a:lnTo>
                    <a:pt x="13850170" y="7999336"/>
                  </a:lnTo>
                  <a:lnTo>
                    <a:pt x="13850259" y="7995434"/>
                  </a:lnTo>
                  <a:lnTo>
                    <a:pt x="13845539" y="7989875"/>
                  </a:lnTo>
                  <a:lnTo>
                    <a:pt x="13843584" y="7987072"/>
                  </a:lnTo>
                  <a:close/>
                </a:path>
                <a:path w="18617565" h="10859770">
                  <a:moveTo>
                    <a:pt x="13787278" y="7920506"/>
                  </a:moveTo>
                  <a:lnTo>
                    <a:pt x="13783374" y="7920417"/>
                  </a:lnTo>
                  <a:lnTo>
                    <a:pt x="13780904" y="7922515"/>
                  </a:lnTo>
                  <a:lnTo>
                    <a:pt x="13778100" y="7924470"/>
                  </a:lnTo>
                  <a:lnTo>
                    <a:pt x="13778012" y="7928372"/>
                  </a:lnTo>
                  <a:lnTo>
                    <a:pt x="13782733" y="7933931"/>
                  </a:lnTo>
                  <a:lnTo>
                    <a:pt x="13783115" y="7934882"/>
                  </a:lnTo>
                  <a:lnTo>
                    <a:pt x="13786781" y="7936446"/>
                  </a:lnTo>
                  <a:lnTo>
                    <a:pt x="13789207" y="7936299"/>
                  </a:lnTo>
                  <a:lnTo>
                    <a:pt x="13791060" y="7934726"/>
                  </a:lnTo>
                  <a:lnTo>
                    <a:pt x="13793863" y="7932770"/>
                  </a:lnTo>
                  <a:lnTo>
                    <a:pt x="13793951" y="7928869"/>
                  </a:lnTo>
                  <a:lnTo>
                    <a:pt x="13789232" y="7923310"/>
                  </a:lnTo>
                  <a:lnTo>
                    <a:pt x="13787278" y="7920506"/>
                  </a:lnTo>
                  <a:close/>
                </a:path>
                <a:path w="18617565" h="10859770">
                  <a:moveTo>
                    <a:pt x="13730970" y="7853940"/>
                  </a:moveTo>
                  <a:lnTo>
                    <a:pt x="13727070" y="7853853"/>
                  </a:lnTo>
                  <a:lnTo>
                    <a:pt x="13724599" y="7855950"/>
                  </a:lnTo>
                  <a:lnTo>
                    <a:pt x="13721795" y="7857906"/>
                  </a:lnTo>
                  <a:lnTo>
                    <a:pt x="13721706" y="7861808"/>
                  </a:lnTo>
                  <a:lnTo>
                    <a:pt x="13726427" y="7867366"/>
                  </a:lnTo>
                  <a:lnTo>
                    <a:pt x="13726809" y="7868317"/>
                  </a:lnTo>
                  <a:lnTo>
                    <a:pt x="13730475" y="7869881"/>
                  </a:lnTo>
                  <a:lnTo>
                    <a:pt x="13732902" y="7869734"/>
                  </a:lnTo>
                  <a:lnTo>
                    <a:pt x="13734755" y="7868161"/>
                  </a:lnTo>
                  <a:lnTo>
                    <a:pt x="13737559" y="7866206"/>
                  </a:lnTo>
                  <a:lnTo>
                    <a:pt x="13737647" y="7862304"/>
                  </a:lnTo>
                  <a:lnTo>
                    <a:pt x="13732926" y="7856744"/>
                  </a:lnTo>
                  <a:lnTo>
                    <a:pt x="13730970" y="7853940"/>
                  </a:lnTo>
                  <a:close/>
                </a:path>
                <a:path w="18617565" h="10859770">
                  <a:moveTo>
                    <a:pt x="13674858" y="7787851"/>
                  </a:moveTo>
                  <a:lnTo>
                    <a:pt x="13671097" y="7787429"/>
                  </a:lnTo>
                  <a:lnTo>
                    <a:pt x="13666155" y="7791624"/>
                  </a:lnTo>
                  <a:lnTo>
                    <a:pt x="13665734" y="7795384"/>
                  </a:lnTo>
                  <a:lnTo>
                    <a:pt x="13670454" y="7800943"/>
                  </a:lnTo>
                  <a:lnTo>
                    <a:pt x="13670836" y="7801894"/>
                  </a:lnTo>
                  <a:lnTo>
                    <a:pt x="13674501" y="7803457"/>
                  </a:lnTo>
                  <a:lnTo>
                    <a:pt x="13676929" y="7803311"/>
                  </a:lnTo>
                  <a:lnTo>
                    <a:pt x="13681253" y="7799640"/>
                  </a:lnTo>
                  <a:lnTo>
                    <a:pt x="13681674" y="7795881"/>
                  </a:lnTo>
                  <a:lnTo>
                    <a:pt x="13674858" y="7787851"/>
                  </a:lnTo>
                  <a:close/>
                </a:path>
                <a:path w="18617565" h="10859770">
                  <a:moveTo>
                    <a:pt x="13618693" y="7720952"/>
                  </a:moveTo>
                  <a:lnTo>
                    <a:pt x="13614933" y="7720531"/>
                  </a:lnTo>
                  <a:lnTo>
                    <a:pt x="13609991" y="7724726"/>
                  </a:lnTo>
                  <a:lnTo>
                    <a:pt x="13609569" y="7728485"/>
                  </a:lnTo>
                  <a:lnTo>
                    <a:pt x="13614291" y="7734044"/>
                  </a:lnTo>
                  <a:lnTo>
                    <a:pt x="13614673" y="7734996"/>
                  </a:lnTo>
                  <a:lnTo>
                    <a:pt x="13618340" y="7736560"/>
                  </a:lnTo>
                  <a:lnTo>
                    <a:pt x="13620765" y="7736413"/>
                  </a:lnTo>
                  <a:lnTo>
                    <a:pt x="13625089" y="7732741"/>
                  </a:lnTo>
                  <a:lnTo>
                    <a:pt x="13625511" y="7728982"/>
                  </a:lnTo>
                  <a:lnTo>
                    <a:pt x="13618693" y="7720952"/>
                  </a:lnTo>
                  <a:close/>
                </a:path>
                <a:path w="18617565" h="10859770">
                  <a:moveTo>
                    <a:pt x="13562529" y="7654054"/>
                  </a:moveTo>
                  <a:lnTo>
                    <a:pt x="13558770" y="7653632"/>
                  </a:lnTo>
                  <a:lnTo>
                    <a:pt x="13553830" y="7657828"/>
                  </a:lnTo>
                  <a:lnTo>
                    <a:pt x="13553408" y="7661587"/>
                  </a:lnTo>
                  <a:lnTo>
                    <a:pt x="13558127" y="7667146"/>
                  </a:lnTo>
                  <a:lnTo>
                    <a:pt x="13558842" y="7668239"/>
                  </a:lnTo>
                  <a:lnTo>
                    <a:pt x="13562176" y="7669661"/>
                  </a:lnTo>
                  <a:lnTo>
                    <a:pt x="13564603" y="7669515"/>
                  </a:lnTo>
                  <a:lnTo>
                    <a:pt x="13568926" y="7665843"/>
                  </a:lnTo>
                  <a:lnTo>
                    <a:pt x="13569348" y="7662083"/>
                  </a:lnTo>
                  <a:lnTo>
                    <a:pt x="13562529" y="7654054"/>
                  </a:lnTo>
                  <a:close/>
                </a:path>
                <a:path w="18617565" h="10859770">
                  <a:moveTo>
                    <a:pt x="13506701" y="7587298"/>
                  </a:moveTo>
                  <a:lnTo>
                    <a:pt x="13502939" y="7586875"/>
                  </a:lnTo>
                  <a:lnTo>
                    <a:pt x="13497999" y="7591071"/>
                  </a:lnTo>
                  <a:lnTo>
                    <a:pt x="13497577" y="7594831"/>
                  </a:lnTo>
                  <a:lnTo>
                    <a:pt x="13502296" y="7600389"/>
                  </a:lnTo>
                  <a:lnTo>
                    <a:pt x="13503012" y="7601483"/>
                  </a:lnTo>
                  <a:lnTo>
                    <a:pt x="13506345" y="7602905"/>
                  </a:lnTo>
                  <a:lnTo>
                    <a:pt x="13508772" y="7602758"/>
                  </a:lnTo>
                  <a:lnTo>
                    <a:pt x="13513095" y="7599086"/>
                  </a:lnTo>
                  <a:lnTo>
                    <a:pt x="13513517" y="7595326"/>
                  </a:lnTo>
                  <a:lnTo>
                    <a:pt x="13506701" y="7587298"/>
                  </a:lnTo>
                  <a:close/>
                </a:path>
                <a:path w="18617565" h="10859770">
                  <a:moveTo>
                    <a:pt x="13450870" y="7520542"/>
                  </a:moveTo>
                  <a:lnTo>
                    <a:pt x="13447109" y="7520119"/>
                  </a:lnTo>
                  <a:lnTo>
                    <a:pt x="13442168" y="7524315"/>
                  </a:lnTo>
                  <a:lnTo>
                    <a:pt x="13441746" y="7528075"/>
                  </a:lnTo>
                  <a:lnTo>
                    <a:pt x="13446467" y="7533634"/>
                  </a:lnTo>
                  <a:lnTo>
                    <a:pt x="13447183" y="7534727"/>
                  </a:lnTo>
                  <a:lnTo>
                    <a:pt x="13450515" y="7536148"/>
                  </a:lnTo>
                  <a:lnTo>
                    <a:pt x="13452941" y="7536002"/>
                  </a:lnTo>
                  <a:lnTo>
                    <a:pt x="13457266" y="7532330"/>
                  </a:lnTo>
                  <a:lnTo>
                    <a:pt x="13457686" y="7528570"/>
                  </a:lnTo>
                  <a:lnTo>
                    <a:pt x="13450870" y="7520542"/>
                  </a:lnTo>
                  <a:close/>
                </a:path>
                <a:path w="18617565" h="10859770">
                  <a:moveTo>
                    <a:pt x="13395182" y="7453452"/>
                  </a:moveTo>
                  <a:lnTo>
                    <a:pt x="13391421" y="7453029"/>
                  </a:lnTo>
                  <a:lnTo>
                    <a:pt x="13386481" y="7457225"/>
                  </a:lnTo>
                  <a:lnTo>
                    <a:pt x="13386059" y="7460985"/>
                  </a:lnTo>
                  <a:lnTo>
                    <a:pt x="13390779" y="7466544"/>
                  </a:lnTo>
                  <a:lnTo>
                    <a:pt x="13391495" y="7467637"/>
                  </a:lnTo>
                  <a:lnTo>
                    <a:pt x="13394827" y="7469059"/>
                  </a:lnTo>
                  <a:lnTo>
                    <a:pt x="13397253" y="7468912"/>
                  </a:lnTo>
                  <a:lnTo>
                    <a:pt x="13401577" y="7465241"/>
                  </a:lnTo>
                  <a:lnTo>
                    <a:pt x="13401999" y="7461481"/>
                  </a:lnTo>
                  <a:lnTo>
                    <a:pt x="13395182" y="7453452"/>
                  </a:lnTo>
                  <a:close/>
                </a:path>
                <a:path w="18617565" h="10859770">
                  <a:moveTo>
                    <a:pt x="13339494" y="7386362"/>
                  </a:moveTo>
                  <a:lnTo>
                    <a:pt x="13335734" y="7385941"/>
                  </a:lnTo>
                  <a:lnTo>
                    <a:pt x="13330793" y="7390136"/>
                  </a:lnTo>
                  <a:lnTo>
                    <a:pt x="13330370" y="7393896"/>
                  </a:lnTo>
                  <a:lnTo>
                    <a:pt x="13335091" y="7399454"/>
                  </a:lnTo>
                  <a:lnTo>
                    <a:pt x="13335806" y="7400547"/>
                  </a:lnTo>
                  <a:lnTo>
                    <a:pt x="13339139" y="7401969"/>
                  </a:lnTo>
                  <a:lnTo>
                    <a:pt x="13341566" y="7401822"/>
                  </a:lnTo>
                  <a:lnTo>
                    <a:pt x="13345889" y="7398151"/>
                  </a:lnTo>
                  <a:lnTo>
                    <a:pt x="13346310" y="7394391"/>
                  </a:lnTo>
                  <a:lnTo>
                    <a:pt x="13339494" y="7386362"/>
                  </a:lnTo>
                  <a:close/>
                </a:path>
                <a:path w="18617565" h="10859770">
                  <a:moveTo>
                    <a:pt x="13283806" y="7319273"/>
                  </a:moveTo>
                  <a:lnTo>
                    <a:pt x="13280045" y="7318850"/>
                  </a:lnTo>
                  <a:lnTo>
                    <a:pt x="13275105" y="7323046"/>
                  </a:lnTo>
                  <a:lnTo>
                    <a:pt x="13274683" y="7326806"/>
                  </a:lnTo>
                  <a:lnTo>
                    <a:pt x="13279403" y="7332365"/>
                  </a:lnTo>
                  <a:lnTo>
                    <a:pt x="13280119" y="7333458"/>
                  </a:lnTo>
                  <a:lnTo>
                    <a:pt x="13283450" y="7334879"/>
                  </a:lnTo>
                  <a:lnTo>
                    <a:pt x="13285878" y="7334733"/>
                  </a:lnTo>
                  <a:lnTo>
                    <a:pt x="13290201" y="7331061"/>
                  </a:lnTo>
                  <a:lnTo>
                    <a:pt x="13290623" y="7327302"/>
                  </a:lnTo>
                  <a:lnTo>
                    <a:pt x="13283806" y="7319273"/>
                  </a:lnTo>
                  <a:close/>
                </a:path>
                <a:path w="18617565" h="10859770">
                  <a:moveTo>
                    <a:pt x="13228451" y="7252325"/>
                  </a:moveTo>
                  <a:lnTo>
                    <a:pt x="13224691" y="7251903"/>
                  </a:lnTo>
                  <a:lnTo>
                    <a:pt x="13219750" y="7256098"/>
                  </a:lnTo>
                  <a:lnTo>
                    <a:pt x="13219328" y="7259858"/>
                  </a:lnTo>
                  <a:lnTo>
                    <a:pt x="13224048" y="7265417"/>
                  </a:lnTo>
                  <a:lnTo>
                    <a:pt x="13224765" y="7266511"/>
                  </a:lnTo>
                  <a:lnTo>
                    <a:pt x="13228097" y="7267933"/>
                  </a:lnTo>
                  <a:lnTo>
                    <a:pt x="13230523" y="7267785"/>
                  </a:lnTo>
                  <a:lnTo>
                    <a:pt x="13234847" y="7264115"/>
                  </a:lnTo>
                  <a:lnTo>
                    <a:pt x="13235269" y="7260355"/>
                  </a:lnTo>
                  <a:lnTo>
                    <a:pt x="13228451" y="7252325"/>
                  </a:lnTo>
                  <a:close/>
                </a:path>
                <a:path w="18617565" h="10859770">
                  <a:moveTo>
                    <a:pt x="13172763" y="7185235"/>
                  </a:moveTo>
                  <a:lnTo>
                    <a:pt x="13169003" y="7184813"/>
                  </a:lnTo>
                  <a:lnTo>
                    <a:pt x="13164062" y="7189009"/>
                  </a:lnTo>
                  <a:lnTo>
                    <a:pt x="13163641" y="7192769"/>
                  </a:lnTo>
                  <a:lnTo>
                    <a:pt x="13168359" y="7198327"/>
                  </a:lnTo>
                  <a:lnTo>
                    <a:pt x="13169075" y="7199420"/>
                  </a:lnTo>
                  <a:lnTo>
                    <a:pt x="13172409" y="7200842"/>
                  </a:lnTo>
                  <a:lnTo>
                    <a:pt x="13174835" y="7200695"/>
                  </a:lnTo>
                  <a:lnTo>
                    <a:pt x="13179159" y="7197024"/>
                  </a:lnTo>
                  <a:lnTo>
                    <a:pt x="13179581" y="7193266"/>
                  </a:lnTo>
                  <a:lnTo>
                    <a:pt x="13172763" y="7185235"/>
                  </a:lnTo>
                  <a:close/>
                </a:path>
                <a:path w="18617565" h="10859770">
                  <a:moveTo>
                    <a:pt x="13117408" y="7118288"/>
                  </a:moveTo>
                  <a:lnTo>
                    <a:pt x="13113649" y="7117865"/>
                  </a:lnTo>
                  <a:lnTo>
                    <a:pt x="13108707" y="7122062"/>
                  </a:lnTo>
                  <a:lnTo>
                    <a:pt x="13108286" y="7125821"/>
                  </a:lnTo>
                  <a:lnTo>
                    <a:pt x="13113005" y="7131380"/>
                  </a:lnTo>
                  <a:lnTo>
                    <a:pt x="13113723" y="7132474"/>
                  </a:lnTo>
                  <a:lnTo>
                    <a:pt x="13117054" y="7133895"/>
                  </a:lnTo>
                  <a:lnTo>
                    <a:pt x="13119479" y="7133748"/>
                  </a:lnTo>
                  <a:lnTo>
                    <a:pt x="13123803" y="7130077"/>
                  </a:lnTo>
                  <a:lnTo>
                    <a:pt x="13124226" y="7126317"/>
                  </a:lnTo>
                  <a:lnTo>
                    <a:pt x="13117408" y="7118288"/>
                  </a:lnTo>
                  <a:close/>
                </a:path>
                <a:path w="18617565" h="10859770">
                  <a:moveTo>
                    <a:pt x="13061861" y="7050865"/>
                  </a:moveTo>
                  <a:lnTo>
                    <a:pt x="13058103" y="7050443"/>
                  </a:lnTo>
                  <a:lnTo>
                    <a:pt x="13053161" y="7054638"/>
                  </a:lnTo>
                  <a:lnTo>
                    <a:pt x="13052739" y="7058398"/>
                  </a:lnTo>
                  <a:lnTo>
                    <a:pt x="13057459" y="7063957"/>
                  </a:lnTo>
                  <a:lnTo>
                    <a:pt x="13058175" y="7065050"/>
                  </a:lnTo>
                  <a:lnTo>
                    <a:pt x="13061509" y="7066472"/>
                  </a:lnTo>
                  <a:lnTo>
                    <a:pt x="13063934" y="7066326"/>
                  </a:lnTo>
                  <a:lnTo>
                    <a:pt x="13068258" y="7062654"/>
                  </a:lnTo>
                  <a:lnTo>
                    <a:pt x="13068680" y="7058895"/>
                  </a:lnTo>
                  <a:lnTo>
                    <a:pt x="13061861" y="7050865"/>
                  </a:lnTo>
                  <a:close/>
                </a:path>
                <a:path w="18617565" h="10859770">
                  <a:moveTo>
                    <a:pt x="13006174" y="6983775"/>
                  </a:moveTo>
                  <a:lnTo>
                    <a:pt x="13002415" y="6983354"/>
                  </a:lnTo>
                  <a:lnTo>
                    <a:pt x="12997473" y="6987549"/>
                  </a:lnTo>
                  <a:lnTo>
                    <a:pt x="12997052" y="6991308"/>
                  </a:lnTo>
                  <a:lnTo>
                    <a:pt x="13001771" y="6996866"/>
                  </a:lnTo>
                  <a:lnTo>
                    <a:pt x="13002487" y="6997960"/>
                  </a:lnTo>
                  <a:lnTo>
                    <a:pt x="13005820" y="6999382"/>
                  </a:lnTo>
                  <a:lnTo>
                    <a:pt x="13008245" y="6999235"/>
                  </a:lnTo>
                  <a:lnTo>
                    <a:pt x="13012570" y="6995564"/>
                  </a:lnTo>
                  <a:lnTo>
                    <a:pt x="13012993" y="6991805"/>
                  </a:lnTo>
                  <a:lnTo>
                    <a:pt x="13006174" y="6983775"/>
                  </a:lnTo>
                  <a:close/>
                </a:path>
                <a:path w="18617565" h="10859770">
                  <a:moveTo>
                    <a:pt x="12950677" y="6917161"/>
                  </a:moveTo>
                  <a:lnTo>
                    <a:pt x="12946918" y="6916739"/>
                  </a:lnTo>
                  <a:lnTo>
                    <a:pt x="12941976" y="6920934"/>
                  </a:lnTo>
                  <a:lnTo>
                    <a:pt x="12941555" y="6924694"/>
                  </a:lnTo>
                  <a:lnTo>
                    <a:pt x="12946276" y="6930254"/>
                  </a:lnTo>
                  <a:lnTo>
                    <a:pt x="12946990" y="6931347"/>
                  </a:lnTo>
                  <a:lnTo>
                    <a:pt x="12950323" y="6932768"/>
                  </a:lnTo>
                  <a:lnTo>
                    <a:pt x="12952749" y="6932621"/>
                  </a:lnTo>
                  <a:lnTo>
                    <a:pt x="12957073" y="6928951"/>
                  </a:lnTo>
                  <a:lnTo>
                    <a:pt x="12957495" y="6925191"/>
                  </a:lnTo>
                  <a:lnTo>
                    <a:pt x="12950677" y="6917161"/>
                  </a:lnTo>
                  <a:close/>
                </a:path>
                <a:path w="18617565" h="10859770">
                  <a:moveTo>
                    <a:pt x="12894990" y="6850071"/>
                  </a:moveTo>
                  <a:lnTo>
                    <a:pt x="12891231" y="6849649"/>
                  </a:lnTo>
                  <a:lnTo>
                    <a:pt x="12886288" y="6853846"/>
                  </a:lnTo>
                  <a:lnTo>
                    <a:pt x="12885866" y="6857604"/>
                  </a:lnTo>
                  <a:lnTo>
                    <a:pt x="12890587" y="6863163"/>
                  </a:lnTo>
                  <a:lnTo>
                    <a:pt x="12891302" y="6864256"/>
                  </a:lnTo>
                  <a:lnTo>
                    <a:pt x="12894635" y="6865678"/>
                  </a:lnTo>
                  <a:lnTo>
                    <a:pt x="12897061" y="6865531"/>
                  </a:lnTo>
                  <a:lnTo>
                    <a:pt x="12901385" y="6861860"/>
                  </a:lnTo>
                  <a:lnTo>
                    <a:pt x="12901807" y="6858101"/>
                  </a:lnTo>
                  <a:lnTo>
                    <a:pt x="12894990" y="6850071"/>
                  </a:lnTo>
                  <a:close/>
                </a:path>
                <a:path w="18617565" h="10859770">
                  <a:moveTo>
                    <a:pt x="12839159" y="6783315"/>
                  </a:moveTo>
                  <a:lnTo>
                    <a:pt x="12835400" y="6782894"/>
                  </a:lnTo>
                  <a:lnTo>
                    <a:pt x="12830458" y="6787089"/>
                  </a:lnTo>
                  <a:lnTo>
                    <a:pt x="12830036" y="6790848"/>
                  </a:lnTo>
                  <a:lnTo>
                    <a:pt x="12834757" y="6796406"/>
                  </a:lnTo>
                  <a:lnTo>
                    <a:pt x="12835472" y="6797500"/>
                  </a:lnTo>
                  <a:lnTo>
                    <a:pt x="12838805" y="6798921"/>
                  </a:lnTo>
                  <a:lnTo>
                    <a:pt x="12841231" y="6798776"/>
                  </a:lnTo>
                  <a:lnTo>
                    <a:pt x="12845555" y="6795105"/>
                  </a:lnTo>
                  <a:lnTo>
                    <a:pt x="12845977" y="6791345"/>
                  </a:lnTo>
                  <a:lnTo>
                    <a:pt x="12839159" y="6783315"/>
                  </a:lnTo>
                  <a:close/>
                </a:path>
                <a:path w="18617565" h="10859770">
                  <a:moveTo>
                    <a:pt x="12783328" y="6716558"/>
                  </a:moveTo>
                  <a:lnTo>
                    <a:pt x="12779428" y="6716470"/>
                  </a:lnTo>
                  <a:lnTo>
                    <a:pt x="12776957" y="6718567"/>
                  </a:lnTo>
                  <a:lnTo>
                    <a:pt x="12774153" y="6720523"/>
                  </a:lnTo>
                  <a:lnTo>
                    <a:pt x="12774063" y="6724426"/>
                  </a:lnTo>
                  <a:lnTo>
                    <a:pt x="12778785" y="6729984"/>
                  </a:lnTo>
                  <a:lnTo>
                    <a:pt x="12779166" y="6730935"/>
                  </a:lnTo>
                  <a:lnTo>
                    <a:pt x="12782833" y="6732499"/>
                  </a:lnTo>
                  <a:lnTo>
                    <a:pt x="12785259" y="6732352"/>
                  </a:lnTo>
                  <a:lnTo>
                    <a:pt x="12787112" y="6730778"/>
                  </a:lnTo>
                  <a:lnTo>
                    <a:pt x="12789916" y="6728824"/>
                  </a:lnTo>
                  <a:lnTo>
                    <a:pt x="12790004" y="6724921"/>
                  </a:lnTo>
                  <a:lnTo>
                    <a:pt x="12785284" y="6719363"/>
                  </a:lnTo>
                  <a:lnTo>
                    <a:pt x="12783328" y="6716558"/>
                  </a:lnTo>
                  <a:close/>
                </a:path>
                <a:path w="18617565" h="10859770">
                  <a:moveTo>
                    <a:pt x="12726549" y="6650184"/>
                  </a:moveTo>
                  <a:lnTo>
                    <a:pt x="12722646" y="6650096"/>
                  </a:lnTo>
                  <a:lnTo>
                    <a:pt x="12717706" y="6654292"/>
                  </a:lnTo>
                  <a:lnTo>
                    <a:pt x="12717616" y="6658194"/>
                  </a:lnTo>
                  <a:lnTo>
                    <a:pt x="12722336" y="6663752"/>
                  </a:lnTo>
                  <a:lnTo>
                    <a:pt x="12722719" y="6664703"/>
                  </a:lnTo>
                  <a:lnTo>
                    <a:pt x="12724385" y="6665414"/>
                  </a:lnTo>
                  <a:lnTo>
                    <a:pt x="12724194" y="6664939"/>
                  </a:lnTo>
                  <a:lnTo>
                    <a:pt x="12726193" y="6665791"/>
                  </a:lnTo>
                  <a:lnTo>
                    <a:pt x="12728620" y="6665644"/>
                  </a:lnTo>
                  <a:lnTo>
                    <a:pt x="12730473" y="6664072"/>
                  </a:lnTo>
                  <a:lnTo>
                    <a:pt x="12733276" y="6662116"/>
                  </a:lnTo>
                  <a:lnTo>
                    <a:pt x="12733365" y="6658213"/>
                  </a:lnTo>
                  <a:lnTo>
                    <a:pt x="12726549" y="6650184"/>
                  </a:lnTo>
                  <a:close/>
                </a:path>
                <a:path w="18617565" h="10859770">
                  <a:moveTo>
                    <a:pt x="12670100" y="6583953"/>
                  </a:moveTo>
                  <a:lnTo>
                    <a:pt x="12666198" y="6583865"/>
                  </a:lnTo>
                  <a:lnTo>
                    <a:pt x="12661257" y="6588059"/>
                  </a:lnTo>
                  <a:lnTo>
                    <a:pt x="12661169" y="6591962"/>
                  </a:lnTo>
                  <a:lnTo>
                    <a:pt x="12665889" y="6597520"/>
                  </a:lnTo>
                  <a:lnTo>
                    <a:pt x="12666271" y="6598471"/>
                  </a:lnTo>
                  <a:lnTo>
                    <a:pt x="12667937" y="6599182"/>
                  </a:lnTo>
                  <a:lnTo>
                    <a:pt x="12668079" y="6598850"/>
                  </a:lnTo>
                  <a:lnTo>
                    <a:pt x="12670078" y="6599702"/>
                  </a:lnTo>
                  <a:lnTo>
                    <a:pt x="12672506" y="6599556"/>
                  </a:lnTo>
                  <a:lnTo>
                    <a:pt x="12676829" y="6595884"/>
                  </a:lnTo>
                  <a:lnTo>
                    <a:pt x="12676917" y="6591982"/>
                  </a:lnTo>
                  <a:lnTo>
                    <a:pt x="12670100" y="6583953"/>
                  </a:lnTo>
                  <a:close/>
                </a:path>
                <a:path w="18617565" h="10859770">
                  <a:moveTo>
                    <a:pt x="12613035" y="6518246"/>
                  </a:moveTo>
                  <a:lnTo>
                    <a:pt x="12609133" y="6518157"/>
                  </a:lnTo>
                  <a:lnTo>
                    <a:pt x="12604192" y="6522353"/>
                  </a:lnTo>
                  <a:lnTo>
                    <a:pt x="12604103" y="6526254"/>
                  </a:lnTo>
                  <a:lnTo>
                    <a:pt x="12608822" y="6531813"/>
                  </a:lnTo>
                  <a:lnTo>
                    <a:pt x="12609205" y="6532765"/>
                  </a:lnTo>
                  <a:lnTo>
                    <a:pt x="12610872" y="6533476"/>
                  </a:lnTo>
                  <a:lnTo>
                    <a:pt x="12611014" y="6533142"/>
                  </a:lnTo>
                  <a:lnTo>
                    <a:pt x="12613014" y="6533995"/>
                  </a:lnTo>
                  <a:lnTo>
                    <a:pt x="12615440" y="6533848"/>
                  </a:lnTo>
                  <a:lnTo>
                    <a:pt x="12619764" y="6530176"/>
                  </a:lnTo>
                  <a:lnTo>
                    <a:pt x="12619852" y="6526275"/>
                  </a:lnTo>
                  <a:lnTo>
                    <a:pt x="12613035" y="6518246"/>
                  </a:lnTo>
                  <a:close/>
                </a:path>
                <a:path w="18617565" h="10859770">
                  <a:moveTo>
                    <a:pt x="12555351" y="6453062"/>
                  </a:moveTo>
                  <a:lnTo>
                    <a:pt x="12551450" y="6452974"/>
                  </a:lnTo>
                  <a:lnTo>
                    <a:pt x="12546508" y="6457170"/>
                  </a:lnTo>
                  <a:lnTo>
                    <a:pt x="12546420" y="6461071"/>
                  </a:lnTo>
                  <a:lnTo>
                    <a:pt x="12551140" y="6466631"/>
                  </a:lnTo>
                  <a:lnTo>
                    <a:pt x="12551522" y="6467582"/>
                  </a:lnTo>
                  <a:lnTo>
                    <a:pt x="12555186" y="6469145"/>
                  </a:lnTo>
                  <a:lnTo>
                    <a:pt x="12557757" y="6468665"/>
                  </a:lnTo>
                  <a:lnTo>
                    <a:pt x="12562080" y="6464993"/>
                  </a:lnTo>
                  <a:lnTo>
                    <a:pt x="12562170" y="6461092"/>
                  </a:lnTo>
                  <a:lnTo>
                    <a:pt x="12555351" y="6453062"/>
                  </a:lnTo>
                  <a:close/>
                </a:path>
                <a:path w="18617565" h="10859770">
                  <a:moveTo>
                    <a:pt x="12497383" y="6388546"/>
                  </a:moveTo>
                  <a:lnTo>
                    <a:pt x="12493482" y="6388458"/>
                  </a:lnTo>
                  <a:lnTo>
                    <a:pt x="12488540" y="6392653"/>
                  </a:lnTo>
                  <a:lnTo>
                    <a:pt x="12488453" y="6396555"/>
                  </a:lnTo>
                  <a:lnTo>
                    <a:pt x="12493173" y="6402113"/>
                  </a:lnTo>
                  <a:lnTo>
                    <a:pt x="12493555" y="6403064"/>
                  </a:lnTo>
                  <a:lnTo>
                    <a:pt x="12497220" y="6404628"/>
                  </a:lnTo>
                  <a:lnTo>
                    <a:pt x="12499790" y="6404148"/>
                  </a:lnTo>
                  <a:lnTo>
                    <a:pt x="12504113" y="6400477"/>
                  </a:lnTo>
                  <a:lnTo>
                    <a:pt x="12504201" y="6396575"/>
                  </a:lnTo>
                  <a:lnTo>
                    <a:pt x="12497383" y="6388546"/>
                  </a:lnTo>
                  <a:close/>
                </a:path>
                <a:path w="18617565" h="10859770">
                  <a:moveTo>
                    <a:pt x="12438323" y="6324744"/>
                  </a:moveTo>
                  <a:lnTo>
                    <a:pt x="12434422" y="6324656"/>
                  </a:lnTo>
                  <a:lnTo>
                    <a:pt x="12429481" y="6328852"/>
                  </a:lnTo>
                  <a:lnTo>
                    <a:pt x="12429391" y="6332754"/>
                  </a:lnTo>
                  <a:lnTo>
                    <a:pt x="12431490" y="6335224"/>
                  </a:lnTo>
                  <a:lnTo>
                    <a:pt x="12434254" y="6337979"/>
                  </a:lnTo>
                  <a:lnTo>
                    <a:pt x="12434778" y="6338597"/>
                  </a:lnTo>
                  <a:lnTo>
                    <a:pt x="12436445" y="6339308"/>
                  </a:lnTo>
                  <a:lnTo>
                    <a:pt x="12436303" y="6339641"/>
                  </a:lnTo>
                  <a:lnTo>
                    <a:pt x="12438303" y="6340494"/>
                  </a:lnTo>
                  <a:lnTo>
                    <a:pt x="12440870" y="6340015"/>
                  </a:lnTo>
                  <a:lnTo>
                    <a:pt x="12445195" y="6336343"/>
                  </a:lnTo>
                  <a:lnTo>
                    <a:pt x="12445283" y="6332442"/>
                  </a:lnTo>
                  <a:lnTo>
                    <a:pt x="12443185" y="6329970"/>
                  </a:lnTo>
                  <a:lnTo>
                    <a:pt x="12440421" y="6327215"/>
                  </a:lnTo>
                  <a:lnTo>
                    <a:pt x="12438323" y="6324744"/>
                  </a:lnTo>
                  <a:close/>
                </a:path>
                <a:path w="18617565" h="10859770">
                  <a:moveTo>
                    <a:pt x="12378453" y="6260993"/>
                  </a:moveTo>
                  <a:lnTo>
                    <a:pt x="12374885" y="6261047"/>
                  </a:lnTo>
                  <a:lnTo>
                    <a:pt x="12372415" y="6263144"/>
                  </a:lnTo>
                  <a:lnTo>
                    <a:pt x="12370388" y="6265432"/>
                  </a:lnTo>
                  <a:lnTo>
                    <a:pt x="12370135" y="6265718"/>
                  </a:lnTo>
                  <a:lnTo>
                    <a:pt x="12379243" y="6276694"/>
                  </a:lnTo>
                  <a:lnTo>
                    <a:pt x="12381810" y="6276213"/>
                  </a:lnTo>
                  <a:lnTo>
                    <a:pt x="12383664" y="6274640"/>
                  </a:lnTo>
                  <a:lnTo>
                    <a:pt x="12385690" y="6272353"/>
                  </a:lnTo>
                  <a:lnTo>
                    <a:pt x="12385943" y="6272067"/>
                  </a:lnTo>
                  <a:lnTo>
                    <a:pt x="12385890" y="6268498"/>
                  </a:lnTo>
                  <a:lnTo>
                    <a:pt x="12383791" y="6266028"/>
                  </a:lnTo>
                  <a:lnTo>
                    <a:pt x="12381027" y="6263273"/>
                  </a:lnTo>
                  <a:lnTo>
                    <a:pt x="12378453" y="6260993"/>
                  </a:lnTo>
                  <a:close/>
                </a:path>
                <a:path w="18617565" h="10859770">
                  <a:moveTo>
                    <a:pt x="12318491" y="6198383"/>
                  </a:moveTo>
                  <a:lnTo>
                    <a:pt x="12314922" y="6198436"/>
                  </a:lnTo>
                  <a:lnTo>
                    <a:pt x="12312452" y="6200535"/>
                  </a:lnTo>
                  <a:lnTo>
                    <a:pt x="12309839" y="6202965"/>
                  </a:lnTo>
                  <a:lnTo>
                    <a:pt x="12310226" y="6206675"/>
                  </a:lnTo>
                  <a:lnTo>
                    <a:pt x="12312324" y="6209146"/>
                  </a:lnTo>
                  <a:lnTo>
                    <a:pt x="12315089" y="6211902"/>
                  </a:lnTo>
                  <a:lnTo>
                    <a:pt x="12315612" y="6212519"/>
                  </a:lnTo>
                  <a:lnTo>
                    <a:pt x="12319279" y="6214083"/>
                  </a:lnTo>
                  <a:lnTo>
                    <a:pt x="12321848" y="6213603"/>
                  </a:lnTo>
                  <a:lnTo>
                    <a:pt x="12323700" y="6212030"/>
                  </a:lnTo>
                  <a:lnTo>
                    <a:pt x="12325727" y="6209742"/>
                  </a:lnTo>
                  <a:lnTo>
                    <a:pt x="12325979" y="6209457"/>
                  </a:lnTo>
                  <a:lnTo>
                    <a:pt x="12325926" y="6205888"/>
                  </a:lnTo>
                  <a:lnTo>
                    <a:pt x="12323829" y="6203418"/>
                  </a:lnTo>
                  <a:lnTo>
                    <a:pt x="12321064" y="6200662"/>
                  </a:lnTo>
                  <a:lnTo>
                    <a:pt x="12318491" y="6198383"/>
                  </a:lnTo>
                  <a:close/>
                </a:path>
                <a:path w="18617565" h="10859770">
                  <a:moveTo>
                    <a:pt x="12257435" y="6136489"/>
                  </a:moveTo>
                  <a:lnTo>
                    <a:pt x="12253533" y="6136401"/>
                  </a:lnTo>
                  <a:lnTo>
                    <a:pt x="12251254" y="6138974"/>
                  </a:lnTo>
                  <a:lnTo>
                    <a:pt x="12248641" y="6141404"/>
                  </a:lnTo>
                  <a:lnTo>
                    <a:pt x="12248552" y="6145306"/>
                  </a:lnTo>
                  <a:lnTo>
                    <a:pt x="12251125" y="6147586"/>
                  </a:lnTo>
                  <a:lnTo>
                    <a:pt x="12253890" y="6150340"/>
                  </a:lnTo>
                  <a:lnTo>
                    <a:pt x="12254416" y="6150960"/>
                  </a:lnTo>
                  <a:lnTo>
                    <a:pt x="12258081" y="6152523"/>
                  </a:lnTo>
                  <a:lnTo>
                    <a:pt x="12260649" y="6152043"/>
                  </a:lnTo>
                  <a:lnTo>
                    <a:pt x="12262502" y="6150469"/>
                  </a:lnTo>
                  <a:lnTo>
                    <a:pt x="12265115" y="6148037"/>
                  </a:lnTo>
                  <a:lnTo>
                    <a:pt x="12265204" y="6144136"/>
                  </a:lnTo>
                  <a:lnTo>
                    <a:pt x="12262631" y="6141856"/>
                  </a:lnTo>
                  <a:lnTo>
                    <a:pt x="12259866" y="6139102"/>
                  </a:lnTo>
                  <a:lnTo>
                    <a:pt x="12257435" y="6136489"/>
                  </a:lnTo>
                  <a:close/>
                </a:path>
                <a:path w="18617565" h="10859770">
                  <a:moveTo>
                    <a:pt x="12194668" y="6075835"/>
                  </a:moveTo>
                  <a:lnTo>
                    <a:pt x="12190766" y="6075745"/>
                  </a:lnTo>
                  <a:lnTo>
                    <a:pt x="12188488" y="6078319"/>
                  </a:lnTo>
                  <a:lnTo>
                    <a:pt x="12186350" y="6080560"/>
                  </a:lnTo>
                  <a:lnTo>
                    <a:pt x="12186262" y="6084461"/>
                  </a:lnTo>
                  <a:lnTo>
                    <a:pt x="12188834" y="6086741"/>
                  </a:lnTo>
                  <a:lnTo>
                    <a:pt x="12191600" y="6089495"/>
                  </a:lnTo>
                  <a:lnTo>
                    <a:pt x="12192124" y="6090113"/>
                  </a:lnTo>
                  <a:lnTo>
                    <a:pt x="12195457" y="6091534"/>
                  </a:lnTo>
                  <a:lnTo>
                    <a:pt x="12198024" y="6091055"/>
                  </a:lnTo>
                  <a:lnTo>
                    <a:pt x="12200020" y="6089148"/>
                  </a:lnTo>
                  <a:lnTo>
                    <a:pt x="12202157" y="6086909"/>
                  </a:lnTo>
                  <a:lnTo>
                    <a:pt x="12202246" y="6083006"/>
                  </a:lnTo>
                  <a:lnTo>
                    <a:pt x="12199673" y="6080727"/>
                  </a:lnTo>
                  <a:lnTo>
                    <a:pt x="12196909" y="6077973"/>
                  </a:lnTo>
                  <a:lnTo>
                    <a:pt x="12194668" y="6075835"/>
                  </a:lnTo>
                  <a:close/>
                </a:path>
                <a:path w="18617565" h="10859770">
                  <a:moveTo>
                    <a:pt x="12131334" y="6016515"/>
                  </a:moveTo>
                  <a:lnTo>
                    <a:pt x="12127431" y="6016426"/>
                  </a:lnTo>
                  <a:lnTo>
                    <a:pt x="12125152" y="6018999"/>
                  </a:lnTo>
                  <a:lnTo>
                    <a:pt x="12123015" y="6021238"/>
                  </a:lnTo>
                  <a:lnTo>
                    <a:pt x="12122926" y="6025140"/>
                  </a:lnTo>
                  <a:lnTo>
                    <a:pt x="12125499" y="6027420"/>
                  </a:lnTo>
                  <a:lnTo>
                    <a:pt x="12128264" y="6030175"/>
                  </a:lnTo>
                  <a:lnTo>
                    <a:pt x="12130263" y="6031028"/>
                  </a:lnTo>
                  <a:lnTo>
                    <a:pt x="12129788" y="6031218"/>
                  </a:lnTo>
                  <a:lnTo>
                    <a:pt x="12132121" y="6032214"/>
                  </a:lnTo>
                  <a:lnTo>
                    <a:pt x="12135023" y="6031877"/>
                  </a:lnTo>
                  <a:lnTo>
                    <a:pt x="12136684" y="6029827"/>
                  </a:lnTo>
                  <a:lnTo>
                    <a:pt x="12138822" y="6027587"/>
                  </a:lnTo>
                  <a:lnTo>
                    <a:pt x="12138910" y="6023685"/>
                  </a:lnTo>
                  <a:lnTo>
                    <a:pt x="12136337" y="6021406"/>
                  </a:lnTo>
                  <a:lnTo>
                    <a:pt x="12133573" y="6018652"/>
                  </a:lnTo>
                  <a:lnTo>
                    <a:pt x="12131334" y="6016515"/>
                  </a:lnTo>
                  <a:close/>
                </a:path>
                <a:path w="18617565" h="10859770">
                  <a:moveTo>
                    <a:pt x="12066763" y="5958242"/>
                  </a:moveTo>
                  <a:lnTo>
                    <a:pt x="12063194" y="5958295"/>
                  </a:lnTo>
                  <a:lnTo>
                    <a:pt x="12058636" y="5963442"/>
                  </a:lnTo>
                  <a:lnTo>
                    <a:pt x="12058689" y="5967010"/>
                  </a:lnTo>
                  <a:lnTo>
                    <a:pt x="12061261" y="5969289"/>
                  </a:lnTo>
                  <a:lnTo>
                    <a:pt x="12064169" y="5971711"/>
                  </a:lnTo>
                  <a:lnTo>
                    <a:pt x="12065835" y="5972422"/>
                  </a:lnTo>
                  <a:lnTo>
                    <a:pt x="12065693" y="5972756"/>
                  </a:lnTo>
                  <a:lnTo>
                    <a:pt x="12068027" y="5973751"/>
                  </a:lnTo>
                  <a:lnTo>
                    <a:pt x="12070928" y="5973413"/>
                  </a:lnTo>
                  <a:lnTo>
                    <a:pt x="12072590" y="5971365"/>
                  </a:lnTo>
                  <a:lnTo>
                    <a:pt x="12074870" y="5968791"/>
                  </a:lnTo>
                  <a:lnTo>
                    <a:pt x="12074816" y="5965223"/>
                  </a:lnTo>
                  <a:lnTo>
                    <a:pt x="12072243" y="5962943"/>
                  </a:lnTo>
                  <a:lnTo>
                    <a:pt x="12069336" y="5960521"/>
                  </a:lnTo>
                  <a:lnTo>
                    <a:pt x="12066763" y="5958242"/>
                  </a:lnTo>
                  <a:close/>
                </a:path>
                <a:path w="18617565" h="10859770">
                  <a:moveTo>
                    <a:pt x="12001241" y="5900352"/>
                  </a:moveTo>
                  <a:lnTo>
                    <a:pt x="11997530" y="5900738"/>
                  </a:lnTo>
                  <a:lnTo>
                    <a:pt x="11992971" y="5905886"/>
                  </a:lnTo>
                  <a:lnTo>
                    <a:pt x="11993358" y="5909595"/>
                  </a:lnTo>
                  <a:lnTo>
                    <a:pt x="11995931" y="5911874"/>
                  </a:lnTo>
                  <a:lnTo>
                    <a:pt x="11998838" y="5914296"/>
                  </a:lnTo>
                  <a:lnTo>
                    <a:pt x="12000505" y="5915007"/>
                  </a:lnTo>
                  <a:lnTo>
                    <a:pt x="12000363" y="5915341"/>
                  </a:lnTo>
                  <a:lnTo>
                    <a:pt x="12002696" y="5916336"/>
                  </a:lnTo>
                  <a:lnTo>
                    <a:pt x="12005741" y="5915665"/>
                  </a:lnTo>
                  <a:lnTo>
                    <a:pt x="12007401" y="5913616"/>
                  </a:lnTo>
                  <a:lnTo>
                    <a:pt x="12009681" y="5911044"/>
                  </a:lnTo>
                  <a:lnTo>
                    <a:pt x="12009294" y="5907332"/>
                  </a:lnTo>
                  <a:lnTo>
                    <a:pt x="12006721" y="5905053"/>
                  </a:lnTo>
                  <a:lnTo>
                    <a:pt x="12003814" y="5902631"/>
                  </a:lnTo>
                  <a:lnTo>
                    <a:pt x="12001241" y="5900352"/>
                  </a:lnTo>
                  <a:close/>
                </a:path>
                <a:path w="18617565" h="10859770">
                  <a:moveTo>
                    <a:pt x="11934868" y="5844461"/>
                  </a:moveTo>
                  <a:lnTo>
                    <a:pt x="11931155" y="5844848"/>
                  </a:lnTo>
                  <a:lnTo>
                    <a:pt x="11926597" y="5849995"/>
                  </a:lnTo>
                  <a:lnTo>
                    <a:pt x="11926984" y="5853706"/>
                  </a:lnTo>
                  <a:lnTo>
                    <a:pt x="11929557" y="5855984"/>
                  </a:lnTo>
                  <a:lnTo>
                    <a:pt x="11932464" y="5858407"/>
                  </a:lnTo>
                  <a:lnTo>
                    <a:pt x="11934130" y="5859117"/>
                  </a:lnTo>
                  <a:lnTo>
                    <a:pt x="11934322" y="5859593"/>
                  </a:lnTo>
                  <a:lnTo>
                    <a:pt x="11936655" y="5860588"/>
                  </a:lnTo>
                  <a:lnTo>
                    <a:pt x="11939698" y="5859916"/>
                  </a:lnTo>
                  <a:lnTo>
                    <a:pt x="11941360" y="5857868"/>
                  </a:lnTo>
                  <a:lnTo>
                    <a:pt x="11943639" y="5855296"/>
                  </a:lnTo>
                  <a:lnTo>
                    <a:pt x="11943252" y="5851584"/>
                  </a:lnTo>
                  <a:lnTo>
                    <a:pt x="11940680" y="5849305"/>
                  </a:lnTo>
                  <a:lnTo>
                    <a:pt x="11937440" y="5846741"/>
                  </a:lnTo>
                  <a:lnTo>
                    <a:pt x="11934868" y="5844461"/>
                  </a:lnTo>
                  <a:close/>
                </a:path>
                <a:path w="18617565" h="10859770">
                  <a:moveTo>
                    <a:pt x="11866639" y="5790145"/>
                  </a:moveTo>
                  <a:lnTo>
                    <a:pt x="11862595" y="5790389"/>
                  </a:lnTo>
                  <a:lnTo>
                    <a:pt x="11860648" y="5793105"/>
                  </a:lnTo>
                  <a:lnTo>
                    <a:pt x="11858844" y="5795487"/>
                  </a:lnTo>
                  <a:lnTo>
                    <a:pt x="11859089" y="5799530"/>
                  </a:lnTo>
                  <a:lnTo>
                    <a:pt x="11861805" y="5801477"/>
                  </a:lnTo>
                  <a:lnTo>
                    <a:pt x="11865045" y="5804041"/>
                  </a:lnTo>
                  <a:lnTo>
                    <a:pt x="11868712" y="5805605"/>
                  </a:lnTo>
                  <a:lnTo>
                    <a:pt x="11871755" y="5804933"/>
                  </a:lnTo>
                  <a:lnTo>
                    <a:pt x="11873417" y="5802885"/>
                  </a:lnTo>
                  <a:lnTo>
                    <a:pt x="11875221" y="5800503"/>
                  </a:lnTo>
                  <a:lnTo>
                    <a:pt x="11874976" y="5796459"/>
                  </a:lnTo>
                  <a:lnTo>
                    <a:pt x="11872261" y="5794513"/>
                  </a:lnTo>
                  <a:lnTo>
                    <a:pt x="11869021" y="5791949"/>
                  </a:lnTo>
                  <a:lnTo>
                    <a:pt x="11866639" y="5790145"/>
                  </a:lnTo>
                  <a:close/>
                </a:path>
                <a:path w="18617565" h="10859770">
                  <a:moveTo>
                    <a:pt x="2528205" y="1803524"/>
                  </a:moveTo>
                  <a:lnTo>
                    <a:pt x="2518206" y="1799259"/>
                  </a:lnTo>
                  <a:lnTo>
                    <a:pt x="2514877" y="1800597"/>
                  </a:lnTo>
                  <a:lnTo>
                    <a:pt x="2512034" y="1807264"/>
                  </a:lnTo>
                  <a:lnTo>
                    <a:pt x="2513705" y="1810735"/>
                  </a:lnTo>
                  <a:lnTo>
                    <a:pt x="2523704" y="1815000"/>
                  </a:lnTo>
                  <a:lnTo>
                    <a:pt x="2527175" y="1813329"/>
                  </a:lnTo>
                  <a:lnTo>
                    <a:pt x="2529876" y="1806996"/>
                  </a:lnTo>
                  <a:lnTo>
                    <a:pt x="2528205" y="1803524"/>
                  </a:lnTo>
                  <a:close/>
                </a:path>
                <a:path w="18617565" h="10859770">
                  <a:moveTo>
                    <a:pt x="2608532" y="1837789"/>
                  </a:moveTo>
                  <a:lnTo>
                    <a:pt x="2598533" y="1833524"/>
                  </a:lnTo>
                  <a:lnTo>
                    <a:pt x="2595062" y="1835196"/>
                  </a:lnTo>
                  <a:lnTo>
                    <a:pt x="2592361" y="1841529"/>
                  </a:lnTo>
                  <a:lnTo>
                    <a:pt x="2594032" y="1845000"/>
                  </a:lnTo>
                  <a:lnTo>
                    <a:pt x="2604031" y="1849265"/>
                  </a:lnTo>
                  <a:lnTo>
                    <a:pt x="2607502" y="1847593"/>
                  </a:lnTo>
                  <a:lnTo>
                    <a:pt x="2610203" y="1841260"/>
                  </a:lnTo>
                  <a:lnTo>
                    <a:pt x="2608532" y="1837789"/>
                  </a:lnTo>
                  <a:close/>
                </a:path>
                <a:path w="18617565" h="10859770">
                  <a:moveTo>
                    <a:pt x="2447879" y="1769260"/>
                  </a:moveTo>
                  <a:lnTo>
                    <a:pt x="2441213" y="1766416"/>
                  </a:lnTo>
                  <a:lnTo>
                    <a:pt x="2438071" y="1765470"/>
                  </a:lnTo>
                  <a:lnTo>
                    <a:pt x="2434409" y="1766666"/>
                  </a:lnTo>
                  <a:lnTo>
                    <a:pt x="2431850" y="1772666"/>
                  </a:lnTo>
                  <a:lnTo>
                    <a:pt x="2433378" y="1776470"/>
                  </a:lnTo>
                  <a:lnTo>
                    <a:pt x="2443377" y="1780736"/>
                  </a:lnTo>
                  <a:lnTo>
                    <a:pt x="2446848" y="1779064"/>
                  </a:lnTo>
                  <a:lnTo>
                    <a:pt x="2449407" y="1773064"/>
                  </a:lnTo>
                  <a:lnTo>
                    <a:pt x="2447879" y="1769260"/>
                  </a:lnTo>
                  <a:close/>
                </a:path>
                <a:path w="18617565" h="10859770">
                  <a:moveTo>
                    <a:pt x="2688334" y="1871437"/>
                  </a:moveTo>
                  <a:lnTo>
                    <a:pt x="2678668" y="1867314"/>
                  </a:lnTo>
                  <a:lnTo>
                    <a:pt x="2675198" y="1868985"/>
                  </a:lnTo>
                  <a:lnTo>
                    <a:pt x="2672639" y="1874985"/>
                  </a:lnTo>
                  <a:lnTo>
                    <a:pt x="2674310" y="1878456"/>
                  </a:lnTo>
                  <a:lnTo>
                    <a:pt x="2683976" y="1882579"/>
                  </a:lnTo>
                  <a:lnTo>
                    <a:pt x="2687445" y="1880908"/>
                  </a:lnTo>
                  <a:lnTo>
                    <a:pt x="2690005" y="1874907"/>
                  </a:lnTo>
                  <a:lnTo>
                    <a:pt x="2688334" y="1871437"/>
                  </a:lnTo>
                  <a:close/>
                </a:path>
                <a:path w="18617565" h="10859770">
                  <a:moveTo>
                    <a:pt x="2368502" y="1734614"/>
                  </a:moveTo>
                  <a:lnTo>
                    <a:pt x="2358836" y="1730491"/>
                  </a:lnTo>
                  <a:lnTo>
                    <a:pt x="2355175" y="1731686"/>
                  </a:lnTo>
                  <a:lnTo>
                    <a:pt x="2353716" y="1735004"/>
                  </a:lnTo>
                  <a:lnTo>
                    <a:pt x="2352283" y="1737543"/>
                  </a:lnTo>
                  <a:lnTo>
                    <a:pt x="2353811" y="1741347"/>
                  </a:lnTo>
                  <a:lnTo>
                    <a:pt x="2363477" y="1745471"/>
                  </a:lnTo>
                  <a:lnTo>
                    <a:pt x="2367138" y="1744276"/>
                  </a:lnTo>
                  <a:lnTo>
                    <a:pt x="2368597" y="1740958"/>
                  </a:lnTo>
                  <a:lnTo>
                    <a:pt x="2370031" y="1738417"/>
                  </a:lnTo>
                  <a:lnTo>
                    <a:pt x="2368502" y="1734614"/>
                  </a:lnTo>
                  <a:close/>
                </a:path>
                <a:path w="18617565" h="10859770">
                  <a:moveTo>
                    <a:pt x="2769229" y="1904369"/>
                  </a:moveTo>
                  <a:lnTo>
                    <a:pt x="2759564" y="1900246"/>
                  </a:lnTo>
                  <a:lnTo>
                    <a:pt x="2756093" y="1901917"/>
                  </a:lnTo>
                  <a:lnTo>
                    <a:pt x="2754813" y="1904916"/>
                  </a:lnTo>
                  <a:lnTo>
                    <a:pt x="2753972" y="1907710"/>
                  </a:lnTo>
                  <a:lnTo>
                    <a:pt x="2753867" y="1908059"/>
                  </a:lnTo>
                  <a:lnTo>
                    <a:pt x="2755205" y="1911387"/>
                  </a:lnTo>
                  <a:lnTo>
                    <a:pt x="2764871" y="1915510"/>
                  </a:lnTo>
                  <a:lnTo>
                    <a:pt x="2768341" y="1913839"/>
                  </a:lnTo>
                  <a:lnTo>
                    <a:pt x="2770901" y="1907839"/>
                  </a:lnTo>
                  <a:lnTo>
                    <a:pt x="2769229" y="1904369"/>
                  </a:lnTo>
                  <a:close/>
                </a:path>
                <a:path w="18617565" h="10859770">
                  <a:moveTo>
                    <a:pt x="2288744" y="1699015"/>
                  </a:moveTo>
                  <a:lnTo>
                    <a:pt x="2279078" y="1694892"/>
                  </a:lnTo>
                  <a:lnTo>
                    <a:pt x="2275417" y="1696089"/>
                  </a:lnTo>
                  <a:lnTo>
                    <a:pt x="2272857" y="1702088"/>
                  </a:lnTo>
                  <a:lnTo>
                    <a:pt x="2274053" y="1705749"/>
                  </a:lnTo>
                  <a:lnTo>
                    <a:pt x="2283719" y="1709872"/>
                  </a:lnTo>
                  <a:lnTo>
                    <a:pt x="2287381" y="1708677"/>
                  </a:lnTo>
                  <a:lnTo>
                    <a:pt x="2289940" y="1702677"/>
                  </a:lnTo>
                  <a:lnTo>
                    <a:pt x="2288744" y="1699015"/>
                  </a:lnTo>
                  <a:close/>
                </a:path>
                <a:path w="18617565" h="10859770">
                  <a:moveTo>
                    <a:pt x="2849792" y="1937158"/>
                  </a:moveTo>
                  <a:lnTo>
                    <a:pt x="2840126" y="1933035"/>
                  </a:lnTo>
                  <a:lnTo>
                    <a:pt x="2836655" y="1934706"/>
                  </a:lnTo>
                  <a:lnTo>
                    <a:pt x="2835376" y="1937706"/>
                  </a:lnTo>
                  <a:lnTo>
                    <a:pt x="2834534" y="1940499"/>
                  </a:lnTo>
                  <a:lnTo>
                    <a:pt x="2834429" y="1940848"/>
                  </a:lnTo>
                  <a:lnTo>
                    <a:pt x="2835767" y="1944177"/>
                  </a:lnTo>
                  <a:lnTo>
                    <a:pt x="2845433" y="1948300"/>
                  </a:lnTo>
                  <a:lnTo>
                    <a:pt x="2848904" y="1946629"/>
                  </a:lnTo>
                  <a:lnTo>
                    <a:pt x="2851463" y="1940629"/>
                  </a:lnTo>
                  <a:lnTo>
                    <a:pt x="2849792" y="1937158"/>
                  </a:lnTo>
                  <a:close/>
                </a:path>
                <a:path w="18617565" h="10859770">
                  <a:moveTo>
                    <a:pt x="2199938" y="1658770"/>
                  </a:moveTo>
                  <a:lnTo>
                    <a:pt x="2196134" y="1660299"/>
                  </a:lnTo>
                  <a:lnTo>
                    <a:pt x="2193575" y="1666299"/>
                  </a:lnTo>
                  <a:lnTo>
                    <a:pt x="2194770" y="1669961"/>
                  </a:lnTo>
                  <a:lnTo>
                    <a:pt x="2204436" y="1674084"/>
                  </a:lnTo>
                  <a:lnTo>
                    <a:pt x="2208098" y="1672888"/>
                  </a:lnTo>
                  <a:lnTo>
                    <a:pt x="2210657" y="1666888"/>
                  </a:lnTo>
                  <a:lnTo>
                    <a:pt x="2209462" y="1663226"/>
                  </a:lnTo>
                  <a:lnTo>
                    <a:pt x="2202796" y="1660383"/>
                  </a:lnTo>
                  <a:lnTo>
                    <a:pt x="2199938" y="1658770"/>
                  </a:lnTo>
                  <a:close/>
                </a:path>
                <a:path w="18617565" h="10859770">
                  <a:moveTo>
                    <a:pt x="2930971" y="1969423"/>
                  </a:moveTo>
                  <a:lnTo>
                    <a:pt x="2921305" y="1965300"/>
                  </a:lnTo>
                  <a:lnTo>
                    <a:pt x="2917835" y="1966971"/>
                  </a:lnTo>
                  <a:lnTo>
                    <a:pt x="2916555" y="1969971"/>
                  </a:lnTo>
                  <a:lnTo>
                    <a:pt x="2915714" y="1972763"/>
                  </a:lnTo>
                  <a:lnTo>
                    <a:pt x="2915609" y="1973113"/>
                  </a:lnTo>
                  <a:lnTo>
                    <a:pt x="2916947" y="1976442"/>
                  </a:lnTo>
                  <a:lnTo>
                    <a:pt x="2926613" y="1980565"/>
                  </a:lnTo>
                  <a:lnTo>
                    <a:pt x="2930083" y="1978893"/>
                  </a:lnTo>
                  <a:lnTo>
                    <a:pt x="2932643" y="1972893"/>
                  </a:lnTo>
                  <a:lnTo>
                    <a:pt x="2930971" y="1969423"/>
                  </a:lnTo>
                  <a:close/>
                </a:path>
                <a:path w="18617565" h="10859770">
                  <a:moveTo>
                    <a:pt x="2130415" y="1625962"/>
                  </a:moveTo>
                  <a:lnTo>
                    <a:pt x="2120749" y="1621839"/>
                  </a:lnTo>
                  <a:lnTo>
                    <a:pt x="2117087" y="1623035"/>
                  </a:lnTo>
                  <a:lnTo>
                    <a:pt x="2114386" y="1629367"/>
                  </a:lnTo>
                  <a:lnTo>
                    <a:pt x="2115581" y="1633029"/>
                  </a:lnTo>
                  <a:lnTo>
                    <a:pt x="2125247" y="1637152"/>
                  </a:lnTo>
                  <a:lnTo>
                    <a:pt x="2128909" y="1635956"/>
                  </a:lnTo>
                  <a:lnTo>
                    <a:pt x="2131610" y="1629625"/>
                  </a:lnTo>
                  <a:lnTo>
                    <a:pt x="2130415" y="1625962"/>
                  </a:lnTo>
                  <a:close/>
                </a:path>
                <a:path w="18617565" h="10859770">
                  <a:moveTo>
                    <a:pt x="3011960" y="2001212"/>
                  </a:moveTo>
                  <a:lnTo>
                    <a:pt x="3002295" y="1997089"/>
                  </a:lnTo>
                  <a:lnTo>
                    <a:pt x="2998824" y="1998761"/>
                  </a:lnTo>
                  <a:lnTo>
                    <a:pt x="2997544" y="2001760"/>
                  </a:lnTo>
                  <a:lnTo>
                    <a:pt x="2996703" y="2004552"/>
                  </a:lnTo>
                  <a:lnTo>
                    <a:pt x="2996598" y="2004903"/>
                  </a:lnTo>
                  <a:lnTo>
                    <a:pt x="2997936" y="2008230"/>
                  </a:lnTo>
                  <a:lnTo>
                    <a:pt x="3007602" y="2012354"/>
                  </a:lnTo>
                  <a:lnTo>
                    <a:pt x="3011073" y="2010682"/>
                  </a:lnTo>
                  <a:lnTo>
                    <a:pt x="3013631" y="2004684"/>
                  </a:lnTo>
                  <a:lnTo>
                    <a:pt x="3011960" y="2001212"/>
                  </a:lnTo>
                  <a:close/>
                </a:path>
                <a:path w="18617565" h="10859770">
                  <a:moveTo>
                    <a:pt x="2051701" y="1588839"/>
                  </a:moveTo>
                  <a:lnTo>
                    <a:pt x="2042035" y="1584716"/>
                  </a:lnTo>
                  <a:lnTo>
                    <a:pt x="2038373" y="1585912"/>
                  </a:lnTo>
                  <a:lnTo>
                    <a:pt x="2035814" y="1591912"/>
                  </a:lnTo>
                  <a:lnTo>
                    <a:pt x="2036868" y="1595906"/>
                  </a:lnTo>
                  <a:lnTo>
                    <a:pt x="2046533" y="1600029"/>
                  </a:lnTo>
                  <a:lnTo>
                    <a:pt x="2050195" y="1598834"/>
                  </a:lnTo>
                  <a:lnTo>
                    <a:pt x="2052754" y="1592835"/>
                  </a:lnTo>
                  <a:lnTo>
                    <a:pt x="2051701" y="1588839"/>
                  </a:lnTo>
                  <a:close/>
                </a:path>
                <a:path w="18617565" h="10859770">
                  <a:moveTo>
                    <a:pt x="3093282" y="2033144"/>
                  </a:moveTo>
                  <a:lnTo>
                    <a:pt x="3083617" y="2029020"/>
                  </a:lnTo>
                  <a:lnTo>
                    <a:pt x="3080146" y="2030692"/>
                  </a:lnTo>
                  <a:lnTo>
                    <a:pt x="3078866" y="2033693"/>
                  </a:lnTo>
                  <a:lnTo>
                    <a:pt x="3078025" y="2036485"/>
                  </a:lnTo>
                  <a:lnTo>
                    <a:pt x="3077920" y="2036834"/>
                  </a:lnTo>
                  <a:lnTo>
                    <a:pt x="3079258" y="2040163"/>
                  </a:lnTo>
                  <a:lnTo>
                    <a:pt x="3088924" y="2044286"/>
                  </a:lnTo>
                  <a:lnTo>
                    <a:pt x="3092394" y="2042614"/>
                  </a:lnTo>
                  <a:lnTo>
                    <a:pt x="3094953" y="2036615"/>
                  </a:lnTo>
                  <a:lnTo>
                    <a:pt x="3093282" y="2033144"/>
                  </a:lnTo>
                  <a:close/>
                </a:path>
                <a:path w="18617565" h="10859770">
                  <a:moveTo>
                    <a:pt x="3174555" y="2064267"/>
                  </a:moveTo>
                  <a:lnTo>
                    <a:pt x="3164890" y="2060144"/>
                  </a:lnTo>
                  <a:lnTo>
                    <a:pt x="3161419" y="2061814"/>
                  </a:lnTo>
                  <a:lnTo>
                    <a:pt x="3160139" y="2064815"/>
                  </a:lnTo>
                  <a:lnTo>
                    <a:pt x="3159298" y="2067607"/>
                  </a:lnTo>
                  <a:lnTo>
                    <a:pt x="3159193" y="2067957"/>
                  </a:lnTo>
                  <a:lnTo>
                    <a:pt x="3160531" y="2071285"/>
                  </a:lnTo>
                  <a:lnTo>
                    <a:pt x="3170197" y="2075408"/>
                  </a:lnTo>
                  <a:lnTo>
                    <a:pt x="3173668" y="2073736"/>
                  </a:lnTo>
                  <a:lnTo>
                    <a:pt x="3176369" y="2067403"/>
                  </a:lnTo>
                  <a:lnTo>
                    <a:pt x="3174555" y="2064267"/>
                  </a:lnTo>
                  <a:close/>
                </a:path>
                <a:path w="18617565" h="10859770">
                  <a:moveTo>
                    <a:pt x="1970271" y="1549771"/>
                  </a:moveTo>
                  <a:lnTo>
                    <a:pt x="1963605" y="1546928"/>
                  </a:lnTo>
                  <a:lnTo>
                    <a:pt x="1959943" y="1548124"/>
                  </a:lnTo>
                  <a:lnTo>
                    <a:pt x="1957384" y="1554123"/>
                  </a:lnTo>
                  <a:lnTo>
                    <a:pt x="1958580" y="1557784"/>
                  </a:lnTo>
                  <a:lnTo>
                    <a:pt x="1961438" y="1559397"/>
                  </a:lnTo>
                  <a:lnTo>
                    <a:pt x="1968104" y="1562241"/>
                  </a:lnTo>
                  <a:lnTo>
                    <a:pt x="1971766" y="1561045"/>
                  </a:lnTo>
                  <a:lnTo>
                    <a:pt x="1974325" y="1555045"/>
                  </a:lnTo>
                  <a:lnTo>
                    <a:pt x="1973129" y="1551384"/>
                  </a:lnTo>
                  <a:lnTo>
                    <a:pt x="1970271" y="1549771"/>
                  </a:lnTo>
                  <a:close/>
                </a:path>
                <a:path w="18617565" h="10859770">
                  <a:moveTo>
                    <a:pt x="3255970" y="2095057"/>
                  </a:moveTo>
                  <a:lnTo>
                    <a:pt x="3246304" y="2090934"/>
                  </a:lnTo>
                  <a:lnTo>
                    <a:pt x="3242834" y="2092604"/>
                  </a:lnTo>
                  <a:lnTo>
                    <a:pt x="3241555" y="2095603"/>
                  </a:lnTo>
                  <a:lnTo>
                    <a:pt x="3240818" y="2098048"/>
                  </a:lnTo>
                  <a:lnTo>
                    <a:pt x="3240608" y="2098746"/>
                  </a:lnTo>
                  <a:lnTo>
                    <a:pt x="3241946" y="2102075"/>
                  </a:lnTo>
                  <a:lnTo>
                    <a:pt x="3244946" y="2103355"/>
                  </a:lnTo>
                  <a:lnTo>
                    <a:pt x="3245088" y="2103021"/>
                  </a:lnTo>
                  <a:lnTo>
                    <a:pt x="3251754" y="2105865"/>
                  </a:lnTo>
                  <a:lnTo>
                    <a:pt x="3255225" y="2104193"/>
                  </a:lnTo>
                  <a:lnTo>
                    <a:pt x="3257784" y="2098193"/>
                  </a:lnTo>
                  <a:lnTo>
                    <a:pt x="3255970" y="2095057"/>
                  </a:lnTo>
                  <a:close/>
                </a:path>
                <a:path w="18617565" h="10859770">
                  <a:moveTo>
                    <a:pt x="11797509" y="5737019"/>
                  </a:moveTo>
                  <a:lnTo>
                    <a:pt x="11793799" y="5737407"/>
                  </a:lnTo>
                  <a:lnTo>
                    <a:pt x="11789906" y="5742836"/>
                  </a:lnTo>
                  <a:lnTo>
                    <a:pt x="11790293" y="5746548"/>
                  </a:lnTo>
                  <a:lnTo>
                    <a:pt x="11793008" y="5748494"/>
                  </a:lnTo>
                  <a:lnTo>
                    <a:pt x="11796247" y="5751058"/>
                  </a:lnTo>
                  <a:lnTo>
                    <a:pt x="11797581" y="5751627"/>
                  </a:lnTo>
                  <a:lnTo>
                    <a:pt x="11797439" y="5751960"/>
                  </a:lnTo>
                  <a:lnTo>
                    <a:pt x="11799772" y="5752955"/>
                  </a:lnTo>
                  <a:lnTo>
                    <a:pt x="11802817" y="5752284"/>
                  </a:lnTo>
                  <a:lnTo>
                    <a:pt x="11804620" y="5749901"/>
                  </a:lnTo>
                  <a:lnTo>
                    <a:pt x="11806566" y="5747186"/>
                  </a:lnTo>
                  <a:lnTo>
                    <a:pt x="11806180" y="5743475"/>
                  </a:lnTo>
                  <a:lnTo>
                    <a:pt x="11803469" y="5741532"/>
                  </a:lnTo>
                  <a:lnTo>
                    <a:pt x="11800224" y="5738965"/>
                  </a:lnTo>
                  <a:lnTo>
                    <a:pt x="11797509" y="5737019"/>
                  </a:lnTo>
                  <a:close/>
                </a:path>
                <a:path w="18617565" h="10859770">
                  <a:moveTo>
                    <a:pt x="1892269" y="1510983"/>
                  </a:moveTo>
                  <a:lnTo>
                    <a:pt x="1885269" y="1507997"/>
                  </a:lnTo>
                  <a:lnTo>
                    <a:pt x="1881607" y="1509193"/>
                  </a:lnTo>
                  <a:lnTo>
                    <a:pt x="1879048" y="1515191"/>
                  </a:lnTo>
                  <a:lnTo>
                    <a:pt x="1880244" y="1518854"/>
                  </a:lnTo>
                  <a:lnTo>
                    <a:pt x="1883101" y="1520466"/>
                  </a:lnTo>
                  <a:lnTo>
                    <a:pt x="1890101" y="1523452"/>
                  </a:lnTo>
                  <a:lnTo>
                    <a:pt x="1893762" y="1522256"/>
                  </a:lnTo>
                  <a:lnTo>
                    <a:pt x="1896322" y="1516256"/>
                  </a:lnTo>
                  <a:lnTo>
                    <a:pt x="1895126" y="1512596"/>
                  </a:lnTo>
                  <a:lnTo>
                    <a:pt x="1892269" y="1510983"/>
                  </a:lnTo>
                  <a:close/>
                </a:path>
                <a:path w="18617565" h="10859770">
                  <a:moveTo>
                    <a:pt x="3337862" y="2125655"/>
                  </a:moveTo>
                  <a:lnTo>
                    <a:pt x="3328195" y="2121531"/>
                  </a:lnTo>
                  <a:lnTo>
                    <a:pt x="3324725" y="2123203"/>
                  </a:lnTo>
                  <a:lnTo>
                    <a:pt x="3323445" y="2126202"/>
                  </a:lnTo>
                  <a:lnTo>
                    <a:pt x="3322709" y="2128647"/>
                  </a:lnTo>
                  <a:lnTo>
                    <a:pt x="3322499" y="2129344"/>
                  </a:lnTo>
                  <a:lnTo>
                    <a:pt x="3323837" y="2132673"/>
                  </a:lnTo>
                  <a:lnTo>
                    <a:pt x="3326837" y="2133952"/>
                  </a:lnTo>
                  <a:lnTo>
                    <a:pt x="3326979" y="2133619"/>
                  </a:lnTo>
                  <a:lnTo>
                    <a:pt x="3333645" y="2136462"/>
                  </a:lnTo>
                  <a:lnTo>
                    <a:pt x="3337116" y="2134792"/>
                  </a:lnTo>
                  <a:lnTo>
                    <a:pt x="3339675" y="2128792"/>
                  </a:lnTo>
                  <a:lnTo>
                    <a:pt x="3337862" y="2125655"/>
                  </a:lnTo>
                  <a:close/>
                </a:path>
                <a:path w="18617565" h="10859770">
                  <a:moveTo>
                    <a:pt x="1807883" y="1468683"/>
                  </a:moveTo>
                  <a:lnTo>
                    <a:pt x="1804364" y="1469545"/>
                  </a:lnTo>
                  <a:lnTo>
                    <a:pt x="1800854" y="1475927"/>
                  </a:lnTo>
                  <a:lnTo>
                    <a:pt x="1802049" y="1479589"/>
                  </a:lnTo>
                  <a:lnTo>
                    <a:pt x="1804907" y="1481202"/>
                  </a:lnTo>
                  <a:lnTo>
                    <a:pt x="1811906" y="1484188"/>
                  </a:lnTo>
                  <a:lnTo>
                    <a:pt x="1815426" y="1483325"/>
                  </a:lnTo>
                  <a:lnTo>
                    <a:pt x="1816706" y="1480326"/>
                  </a:lnTo>
                  <a:lnTo>
                    <a:pt x="1818461" y="1477135"/>
                  </a:lnTo>
                  <a:lnTo>
                    <a:pt x="1817265" y="1473473"/>
                  </a:lnTo>
                  <a:lnTo>
                    <a:pt x="1814407" y="1471860"/>
                  </a:lnTo>
                  <a:lnTo>
                    <a:pt x="1810741" y="1470296"/>
                  </a:lnTo>
                  <a:lnTo>
                    <a:pt x="1807883" y="1468683"/>
                  </a:lnTo>
                  <a:close/>
                </a:path>
                <a:path w="18617565" h="10859770">
                  <a:moveTo>
                    <a:pt x="3419418" y="2156111"/>
                  </a:moveTo>
                  <a:lnTo>
                    <a:pt x="3409753" y="2151988"/>
                  </a:lnTo>
                  <a:lnTo>
                    <a:pt x="3406283" y="2153659"/>
                  </a:lnTo>
                  <a:lnTo>
                    <a:pt x="3405003" y="2156659"/>
                  </a:lnTo>
                  <a:lnTo>
                    <a:pt x="3404267" y="2159103"/>
                  </a:lnTo>
                  <a:lnTo>
                    <a:pt x="3404057" y="2159801"/>
                  </a:lnTo>
                  <a:lnTo>
                    <a:pt x="3405395" y="2163129"/>
                  </a:lnTo>
                  <a:lnTo>
                    <a:pt x="3408394" y="2164409"/>
                  </a:lnTo>
                  <a:lnTo>
                    <a:pt x="3408537" y="2164076"/>
                  </a:lnTo>
                  <a:lnTo>
                    <a:pt x="3415203" y="2166919"/>
                  </a:lnTo>
                  <a:lnTo>
                    <a:pt x="3418672" y="2165248"/>
                  </a:lnTo>
                  <a:lnTo>
                    <a:pt x="3421232" y="2159249"/>
                  </a:lnTo>
                  <a:lnTo>
                    <a:pt x="3419418" y="2156111"/>
                  </a:lnTo>
                  <a:close/>
                </a:path>
                <a:path w="18617565" h="10859770">
                  <a:moveTo>
                    <a:pt x="3501260" y="2185901"/>
                  </a:moveTo>
                  <a:lnTo>
                    <a:pt x="3498118" y="2184955"/>
                  </a:lnTo>
                  <a:lnTo>
                    <a:pt x="3491452" y="2182111"/>
                  </a:lnTo>
                  <a:lnTo>
                    <a:pt x="3487982" y="2183782"/>
                  </a:lnTo>
                  <a:lnTo>
                    <a:pt x="3486703" y="2186781"/>
                  </a:lnTo>
                  <a:lnTo>
                    <a:pt x="3485966" y="2189225"/>
                  </a:lnTo>
                  <a:lnTo>
                    <a:pt x="3485756" y="2189924"/>
                  </a:lnTo>
                  <a:lnTo>
                    <a:pt x="3487094" y="2193252"/>
                  </a:lnTo>
                  <a:lnTo>
                    <a:pt x="3490093" y="2194532"/>
                  </a:lnTo>
                  <a:lnTo>
                    <a:pt x="3490236" y="2194199"/>
                  </a:lnTo>
                  <a:lnTo>
                    <a:pt x="3496902" y="2197042"/>
                  </a:lnTo>
                  <a:lnTo>
                    <a:pt x="3500373" y="2195371"/>
                  </a:lnTo>
                  <a:lnTo>
                    <a:pt x="3502932" y="2189371"/>
                  </a:lnTo>
                  <a:lnTo>
                    <a:pt x="3501260" y="2185901"/>
                  </a:lnTo>
                  <a:close/>
                </a:path>
                <a:path w="18617565" h="10859770">
                  <a:moveTo>
                    <a:pt x="1730782" y="1428703"/>
                  </a:moveTo>
                  <a:lnTo>
                    <a:pt x="1726788" y="1429756"/>
                  </a:lnTo>
                  <a:lnTo>
                    <a:pt x="1725508" y="1432757"/>
                  </a:lnTo>
                  <a:lnTo>
                    <a:pt x="1723895" y="1435614"/>
                  </a:lnTo>
                  <a:lnTo>
                    <a:pt x="1725091" y="1439276"/>
                  </a:lnTo>
                  <a:lnTo>
                    <a:pt x="1727806" y="1441222"/>
                  </a:lnTo>
                  <a:lnTo>
                    <a:pt x="1734805" y="1444208"/>
                  </a:lnTo>
                  <a:lnTo>
                    <a:pt x="1738326" y="1443345"/>
                  </a:lnTo>
                  <a:lnTo>
                    <a:pt x="1739605" y="1440346"/>
                  </a:lnTo>
                  <a:lnTo>
                    <a:pt x="1741218" y="1437488"/>
                  </a:lnTo>
                  <a:lnTo>
                    <a:pt x="1740022" y="1433827"/>
                  </a:lnTo>
                  <a:lnTo>
                    <a:pt x="1737306" y="1431880"/>
                  </a:lnTo>
                  <a:lnTo>
                    <a:pt x="1733640" y="1430316"/>
                  </a:lnTo>
                  <a:lnTo>
                    <a:pt x="1730782" y="1428703"/>
                  </a:lnTo>
                  <a:close/>
                </a:path>
                <a:path w="18617565" h="10859770">
                  <a:moveTo>
                    <a:pt x="3583578" y="2215499"/>
                  </a:moveTo>
                  <a:lnTo>
                    <a:pt x="3580436" y="2214552"/>
                  </a:lnTo>
                  <a:lnTo>
                    <a:pt x="3576770" y="2212989"/>
                  </a:lnTo>
                  <a:lnTo>
                    <a:pt x="3573628" y="2212042"/>
                  </a:lnTo>
                  <a:lnTo>
                    <a:pt x="3570157" y="2213714"/>
                  </a:lnTo>
                  <a:lnTo>
                    <a:pt x="3568878" y="2216713"/>
                  </a:lnTo>
                  <a:lnTo>
                    <a:pt x="3568247" y="2218808"/>
                  </a:lnTo>
                  <a:lnTo>
                    <a:pt x="3567931" y="2219856"/>
                  </a:lnTo>
                  <a:lnTo>
                    <a:pt x="3569269" y="2223184"/>
                  </a:lnTo>
                  <a:lnTo>
                    <a:pt x="3572269" y="2224463"/>
                  </a:lnTo>
                  <a:lnTo>
                    <a:pt x="3572744" y="2224272"/>
                  </a:lnTo>
                  <a:lnTo>
                    <a:pt x="3576411" y="2225836"/>
                  </a:lnTo>
                  <a:lnTo>
                    <a:pt x="3579552" y="2226783"/>
                  </a:lnTo>
                  <a:lnTo>
                    <a:pt x="3583023" y="2225111"/>
                  </a:lnTo>
                  <a:lnTo>
                    <a:pt x="3584302" y="2222112"/>
                  </a:lnTo>
                  <a:lnTo>
                    <a:pt x="3584933" y="2220017"/>
                  </a:lnTo>
                  <a:lnTo>
                    <a:pt x="3585249" y="2218970"/>
                  </a:lnTo>
                  <a:lnTo>
                    <a:pt x="3583578" y="2215499"/>
                  </a:lnTo>
                  <a:close/>
                </a:path>
                <a:path w="18617565" h="10859770">
                  <a:moveTo>
                    <a:pt x="11727478" y="5685085"/>
                  </a:moveTo>
                  <a:lnTo>
                    <a:pt x="11723625" y="5685805"/>
                  </a:lnTo>
                  <a:lnTo>
                    <a:pt x="11719732" y="5691236"/>
                  </a:lnTo>
                  <a:lnTo>
                    <a:pt x="11720452" y="5695088"/>
                  </a:lnTo>
                  <a:lnTo>
                    <a:pt x="11723167" y="5697034"/>
                  </a:lnTo>
                  <a:lnTo>
                    <a:pt x="11726550" y="5699265"/>
                  </a:lnTo>
                  <a:lnTo>
                    <a:pt x="11729883" y="5700687"/>
                  </a:lnTo>
                  <a:lnTo>
                    <a:pt x="11732927" y="5700015"/>
                  </a:lnTo>
                  <a:lnTo>
                    <a:pt x="11734731" y="5697634"/>
                  </a:lnTo>
                  <a:lnTo>
                    <a:pt x="11737011" y="5695060"/>
                  </a:lnTo>
                  <a:lnTo>
                    <a:pt x="11736290" y="5691208"/>
                  </a:lnTo>
                  <a:lnTo>
                    <a:pt x="11733575" y="5689262"/>
                  </a:lnTo>
                  <a:lnTo>
                    <a:pt x="11730192" y="5687031"/>
                  </a:lnTo>
                  <a:lnTo>
                    <a:pt x="11727478" y="5685085"/>
                  </a:lnTo>
                  <a:close/>
                </a:path>
                <a:path w="18617565" h="10859770">
                  <a:moveTo>
                    <a:pt x="1659965" y="1390616"/>
                  </a:moveTo>
                  <a:lnTo>
                    <a:pt x="1656633" y="1389194"/>
                  </a:lnTo>
                  <a:lnTo>
                    <a:pt x="1653549" y="1394576"/>
                  </a:lnTo>
                  <a:lnTo>
                    <a:pt x="1651781" y="1398155"/>
                  </a:lnTo>
                  <a:lnTo>
                    <a:pt x="1650817" y="1400108"/>
                  </a:lnTo>
                  <a:lnTo>
                    <a:pt x="1650656" y="1400433"/>
                  </a:lnTo>
                  <a:lnTo>
                    <a:pt x="1654656" y="1402140"/>
                  </a:lnTo>
                  <a:lnTo>
                    <a:pt x="1654465" y="1401664"/>
                  </a:lnTo>
                  <a:lnTo>
                    <a:pt x="1657465" y="1402944"/>
                  </a:lnTo>
                  <a:lnTo>
                    <a:pt x="1660985" y="1402081"/>
                  </a:lnTo>
                  <a:lnTo>
                    <a:pt x="1662622" y="1398447"/>
                  </a:lnTo>
                  <a:lnTo>
                    <a:pt x="1663877" y="1396224"/>
                  </a:lnTo>
                  <a:lnTo>
                    <a:pt x="1662681" y="1392562"/>
                  </a:lnTo>
                  <a:lnTo>
                    <a:pt x="1659965" y="1390616"/>
                  </a:lnTo>
                  <a:close/>
                </a:path>
                <a:path w="18617565" h="10859770">
                  <a:moveTo>
                    <a:pt x="3665562" y="2244955"/>
                  </a:moveTo>
                  <a:lnTo>
                    <a:pt x="3662420" y="2244009"/>
                  </a:lnTo>
                  <a:lnTo>
                    <a:pt x="3658754" y="2242445"/>
                  </a:lnTo>
                  <a:lnTo>
                    <a:pt x="3655278" y="2241357"/>
                  </a:lnTo>
                  <a:lnTo>
                    <a:pt x="3652141" y="2243169"/>
                  </a:lnTo>
                  <a:lnTo>
                    <a:pt x="3650861" y="2246170"/>
                  </a:lnTo>
                  <a:lnTo>
                    <a:pt x="3650230" y="2248265"/>
                  </a:lnTo>
                  <a:lnTo>
                    <a:pt x="3649915" y="2249312"/>
                  </a:lnTo>
                  <a:lnTo>
                    <a:pt x="3651253" y="2252640"/>
                  </a:lnTo>
                  <a:lnTo>
                    <a:pt x="3654252" y="2253919"/>
                  </a:lnTo>
                  <a:lnTo>
                    <a:pt x="3654728" y="2253730"/>
                  </a:lnTo>
                  <a:lnTo>
                    <a:pt x="3658395" y="2255294"/>
                  </a:lnTo>
                  <a:lnTo>
                    <a:pt x="3667233" y="2248426"/>
                  </a:lnTo>
                  <a:lnTo>
                    <a:pt x="3665562" y="2244955"/>
                  </a:lnTo>
                  <a:close/>
                </a:path>
                <a:path w="18617565" h="10859770">
                  <a:moveTo>
                    <a:pt x="3747545" y="2274412"/>
                  </a:moveTo>
                  <a:lnTo>
                    <a:pt x="3744403" y="2273465"/>
                  </a:lnTo>
                  <a:lnTo>
                    <a:pt x="3740737" y="2271901"/>
                  </a:lnTo>
                  <a:lnTo>
                    <a:pt x="3737262" y="2270813"/>
                  </a:lnTo>
                  <a:lnTo>
                    <a:pt x="3734125" y="2272627"/>
                  </a:lnTo>
                  <a:lnTo>
                    <a:pt x="3732846" y="2275626"/>
                  </a:lnTo>
                  <a:lnTo>
                    <a:pt x="3732215" y="2277720"/>
                  </a:lnTo>
                  <a:lnTo>
                    <a:pt x="3731900" y="2278768"/>
                  </a:lnTo>
                  <a:lnTo>
                    <a:pt x="3733237" y="2282096"/>
                  </a:lnTo>
                  <a:lnTo>
                    <a:pt x="3736237" y="2283376"/>
                  </a:lnTo>
                  <a:lnTo>
                    <a:pt x="3736379" y="2283043"/>
                  </a:lnTo>
                  <a:lnTo>
                    <a:pt x="3740378" y="2284749"/>
                  </a:lnTo>
                  <a:lnTo>
                    <a:pt x="3749217" y="2277883"/>
                  </a:lnTo>
                  <a:lnTo>
                    <a:pt x="3747545" y="2274412"/>
                  </a:lnTo>
                  <a:close/>
                </a:path>
                <a:path w="18617565" h="10859770">
                  <a:moveTo>
                    <a:pt x="1576576" y="1345983"/>
                  </a:moveTo>
                  <a:lnTo>
                    <a:pt x="1572581" y="1347038"/>
                  </a:lnTo>
                  <a:lnTo>
                    <a:pt x="1571301" y="1350038"/>
                  </a:lnTo>
                  <a:lnTo>
                    <a:pt x="1569689" y="1352895"/>
                  </a:lnTo>
                  <a:lnTo>
                    <a:pt x="1570884" y="1356556"/>
                  </a:lnTo>
                  <a:lnTo>
                    <a:pt x="1573600" y="1358502"/>
                  </a:lnTo>
                  <a:lnTo>
                    <a:pt x="1580599" y="1361488"/>
                  </a:lnTo>
                  <a:lnTo>
                    <a:pt x="1584119" y="1360625"/>
                  </a:lnTo>
                  <a:lnTo>
                    <a:pt x="1585398" y="1357626"/>
                  </a:lnTo>
                  <a:lnTo>
                    <a:pt x="1587011" y="1354769"/>
                  </a:lnTo>
                  <a:lnTo>
                    <a:pt x="1585816" y="1351107"/>
                  </a:lnTo>
                  <a:lnTo>
                    <a:pt x="1583100" y="1349160"/>
                  </a:lnTo>
                  <a:lnTo>
                    <a:pt x="1579434" y="1347596"/>
                  </a:lnTo>
                  <a:lnTo>
                    <a:pt x="1576576" y="1345983"/>
                  </a:lnTo>
                  <a:close/>
                </a:path>
                <a:path w="18617565" h="10859770">
                  <a:moveTo>
                    <a:pt x="3829672" y="2303535"/>
                  </a:moveTo>
                  <a:lnTo>
                    <a:pt x="3826530" y="2302589"/>
                  </a:lnTo>
                  <a:lnTo>
                    <a:pt x="3822864" y="2301025"/>
                  </a:lnTo>
                  <a:lnTo>
                    <a:pt x="3819388" y="2299936"/>
                  </a:lnTo>
                  <a:lnTo>
                    <a:pt x="3816251" y="2301749"/>
                  </a:lnTo>
                  <a:lnTo>
                    <a:pt x="3814972" y="2304749"/>
                  </a:lnTo>
                  <a:lnTo>
                    <a:pt x="3814341" y="2306844"/>
                  </a:lnTo>
                  <a:lnTo>
                    <a:pt x="3814025" y="2307892"/>
                  </a:lnTo>
                  <a:lnTo>
                    <a:pt x="3815363" y="2311220"/>
                  </a:lnTo>
                  <a:lnTo>
                    <a:pt x="3818363" y="2312499"/>
                  </a:lnTo>
                  <a:lnTo>
                    <a:pt x="3818505" y="2312166"/>
                  </a:lnTo>
                  <a:lnTo>
                    <a:pt x="3822504" y="2313872"/>
                  </a:lnTo>
                  <a:lnTo>
                    <a:pt x="3825980" y="2314960"/>
                  </a:lnTo>
                  <a:lnTo>
                    <a:pt x="3829117" y="2313147"/>
                  </a:lnTo>
                  <a:lnTo>
                    <a:pt x="3830396" y="2310147"/>
                  </a:lnTo>
                  <a:lnTo>
                    <a:pt x="3831027" y="2308052"/>
                  </a:lnTo>
                  <a:lnTo>
                    <a:pt x="3831342" y="2307006"/>
                  </a:lnTo>
                  <a:lnTo>
                    <a:pt x="3829672" y="2303535"/>
                  </a:lnTo>
                  <a:close/>
                </a:path>
                <a:path w="18617565" h="10859770">
                  <a:moveTo>
                    <a:pt x="3911798" y="2332658"/>
                  </a:moveTo>
                  <a:lnTo>
                    <a:pt x="3908656" y="2331712"/>
                  </a:lnTo>
                  <a:lnTo>
                    <a:pt x="3904990" y="2330148"/>
                  </a:lnTo>
                  <a:lnTo>
                    <a:pt x="3901514" y="2329059"/>
                  </a:lnTo>
                  <a:lnTo>
                    <a:pt x="3898377" y="2330872"/>
                  </a:lnTo>
                  <a:lnTo>
                    <a:pt x="3897098" y="2333871"/>
                  </a:lnTo>
                  <a:lnTo>
                    <a:pt x="3896467" y="2335966"/>
                  </a:lnTo>
                  <a:lnTo>
                    <a:pt x="3896151" y="2337014"/>
                  </a:lnTo>
                  <a:lnTo>
                    <a:pt x="3897489" y="2340342"/>
                  </a:lnTo>
                  <a:lnTo>
                    <a:pt x="3900488" y="2341622"/>
                  </a:lnTo>
                  <a:lnTo>
                    <a:pt x="3900631" y="2341289"/>
                  </a:lnTo>
                  <a:lnTo>
                    <a:pt x="3904631" y="2342995"/>
                  </a:lnTo>
                  <a:lnTo>
                    <a:pt x="3913470" y="2336128"/>
                  </a:lnTo>
                  <a:lnTo>
                    <a:pt x="3911798" y="2332658"/>
                  </a:lnTo>
                  <a:close/>
                </a:path>
                <a:path w="18617565" h="10859770">
                  <a:moveTo>
                    <a:pt x="1500612" y="1303338"/>
                  </a:moveTo>
                  <a:lnTo>
                    <a:pt x="1496950" y="1304534"/>
                  </a:lnTo>
                  <a:lnTo>
                    <a:pt x="1495337" y="1307391"/>
                  </a:lnTo>
                  <a:lnTo>
                    <a:pt x="1493583" y="1310581"/>
                  </a:lnTo>
                  <a:lnTo>
                    <a:pt x="1494779" y="1314244"/>
                  </a:lnTo>
                  <a:lnTo>
                    <a:pt x="1497494" y="1316190"/>
                  </a:lnTo>
                  <a:lnTo>
                    <a:pt x="1504493" y="1319175"/>
                  </a:lnTo>
                  <a:lnTo>
                    <a:pt x="1508155" y="1317979"/>
                  </a:lnTo>
                  <a:lnTo>
                    <a:pt x="1509292" y="1315312"/>
                  </a:lnTo>
                  <a:lnTo>
                    <a:pt x="1511047" y="1312122"/>
                  </a:lnTo>
                  <a:lnTo>
                    <a:pt x="1509852" y="1308461"/>
                  </a:lnTo>
                  <a:lnTo>
                    <a:pt x="1507136" y="1306515"/>
                  </a:lnTo>
                  <a:lnTo>
                    <a:pt x="1503470" y="1304951"/>
                  </a:lnTo>
                  <a:lnTo>
                    <a:pt x="1500612" y="1303338"/>
                  </a:lnTo>
                  <a:close/>
                </a:path>
                <a:path w="18617565" h="10859770">
                  <a:moveTo>
                    <a:pt x="11656876" y="5634483"/>
                  </a:moveTo>
                  <a:lnTo>
                    <a:pt x="11653024" y="5635204"/>
                  </a:lnTo>
                  <a:lnTo>
                    <a:pt x="11649132" y="5640633"/>
                  </a:lnTo>
                  <a:lnTo>
                    <a:pt x="11649852" y="5644487"/>
                  </a:lnTo>
                  <a:lnTo>
                    <a:pt x="11652567" y="5646433"/>
                  </a:lnTo>
                  <a:lnTo>
                    <a:pt x="11655950" y="5648664"/>
                  </a:lnTo>
                  <a:lnTo>
                    <a:pt x="11659616" y="5650228"/>
                  </a:lnTo>
                  <a:lnTo>
                    <a:pt x="11662659" y="5649556"/>
                  </a:lnTo>
                  <a:lnTo>
                    <a:pt x="11664464" y="5647173"/>
                  </a:lnTo>
                  <a:lnTo>
                    <a:pt x="11666410" y="5644458"/>
                  </a:lnTo>
                  <a:lnTo>
                    <a:pt x="11665690" y="5640606"/>
                  </a:lnTo>
                  <a:lnTo>
                    <a:pt x="11662975" y="5638660"/>
                  </a:lnTo>
                  <a:lnTo>
                    <a:pt x="11659592" y="5636429"/>
                  </a:lnTo>
                  <a:lnTo>
                    <a:pt x="11656876" y="5634483"/>
                  </a:lnTo>
                  <a:close/>
                </a:path>
                <a:path w="18617565" h="10859770">
                  <a:moveTo>
                    <a:pt x="3993733" y="2361306"/>
                  </a:moveTo>
                  <a:lnTo>
                    <a:pt x="3990592" y="2360358"/>
                  </a:lnTo>
                  <a:lnTo>
                    <a:pt x="3986925" y="2358794"/>
                  </a:lnTo>
                  <a:lnTo>
                    <a:pt x="3983783" y="2357848"/>
                  </a:lnTo>
                  <a:lnTo>
                    <a:pt x="3980646" y="2359662"/>
                  </a:lnTo>
                  <a:lnTo>
                    <a:pt x="3979366" y="2362662"/>
                  </a:lnTo>
                  <a:lnTo>
                    <a:pt x="3978735" y="2364757"/>
                  </a:lnTo>
                  <a:lnTo>
                    <a:pt x="3978420" y="2365804"/>
                  </a:lnTo>
                  <a:lnTo>
                    <a:pt x="3979758" y="2369131"/>
                  </a:lnTo>
                  <a:lnTo>
                    <a:pt x="3982758" y="2370411"/>
                  </a:lnTo>
                  <a:lnTo>
                    <a:pt x="3982899" y="2370079"/>
                  </a:lnTo>
                  <a:lnTo>
                    <a:pt x="3986899" y="2371785"/>
                  </a:lnTo>
                  <a:lnTo>
                    <a:pt x="3995404" y="2364775"/>
                  </a:lnTo>
                  <a:lnTo>
                    <a:pt x="3993733" y="2361306"/>
                  </a:lnTo>
                  <a:close/>
                </a:path>
                <a:path w="18617565" h="10859770">
                  <a:moveTo>
                    <a:pt x="1425267" y="1260166"/>
                  </a:moveTo>
                  <a:lnTo>
                    <a:pt x="1421605" y="1261362"/>
                  </a:lnTo>
                  <a:lnTo>
                    <a:pt x="1420530" y="1263268"/>
                  </a:lnTo>
                  <a:lnTo>
                    <a:pt x="1419992" y="1264221"/>
                  </a:lnTo>
                  <a:lnTo>
                    <a:pt x="1418046" y="1266935"/>
                  </a:lnTo>
                  <a:lnTo>
                    <a:pt x="1419099" y="1270931"/>
                  </a:lnTo>
                  <a:lnTo>
                    <a:pt x="1421815" y="1272877"/>
                  </a:lnTo>
                  <a:lnTo>
                    <a:pt x="1426148" y="1274726"/>
                  </a:lnTo>
                  <a:lnTo>
                    <a:pt x="1426339" y="1275200"/>
                  </a:lnTo>
                  <a:lnTo>
                    <a:pt x="1429005" y="1276337"/>
                  </a:lnTo>
                  <a:lnTo>
                    <a:pt x="1432334" y="1275000"/>
                  </a:lnTo>
                  <a:lnTo>
                    <a:pt x="1433805" y="1272475"/>
                  </a:lnTo>
                  <a:lnTo>
                    <a:pt x="1435750" y="1269761"/>
                  </a:lnTo>
                  <a:lnTo>
                    <a:pt x="1434697" y="1265765"/>
                  </a:lnTo>
                  <a:lnTo>
                    <a:pt x="1431982" y="1263819"/>
                  </a:lnTo>
                  <a:lnTo>
                    <a:pt x="1428316" y="1262255"/>
                  </a:lnTo>
                  <a:lnTo>
                    <a:pt x="1425267" y="1260166"/>
                  </a:lnTo>
                  <a:close/>
                </a:path>
                <a:path w="18617565" h="10859770">
                  <a:moveTo>
                    <a:pt x="4076001" y="2390095"/>
                  </a:moveTo>
                  <a:lnTo>
                    <a:pt x="4072859" y="2389149"/>
                  </a:lnTo>
                  <a:lnTo>
                    <a:pt x="4069193" y="2387585"/>
                  </a:lnTo>
                  <a:lnTo>
                    <a:pt x="4066052" y="2386638"/>
                  </a:lnTo>
                  <a:lnTo>
                    <a:pt x="4062914" y="2388452"/>
                  </a:lnTo>
                  <a:lnTo>
                    <a:pt x="4061635" y="2391451"/>
                  </a:lnTo>
                  <a:lnTo>
                    <a:pt x="4061004" y="2393546"/>
                  </a:lnTo>
                  <a:lnTo>
                    <a:pt x="4060688" y="2394593"/>
                  </a:lnTo>
                  <a:lnTo>
                    <a:pt x="4062026" y="2397922"/>
                  </a:lnTo>
                  <a:lnTo>
                    <a:pt x="4065025" y="2399202"/>
                  </a:lnTo>
                  <a:lnTo>
                    <a:pt x="4065168" y="2398868"/>
                  </a:lnTo>
                  <a:lnTo>
                    <a:pt x="4069168" y="2400575"/>
                  </a:lnTo>
                  <a:lnTo>
                    <a:pt x="4077673" y="2393565"/>
                  </a:lnTo>
                  <a:lnTo>
                    <a:pt x="4076001" y="2390095"/>
                  </a:lnTo>
                  <a:close/>
                </a:path>
                <a:path w="18617565" h="10859770">
                  <a:moveTo>
                    <a:pt x="4158270" y="2418884"/>
                  </a:moveTo>
                  <a:lnTo>
                    <a:pt x="4155128" y="2417938"/>
                  </a:lnTo>
                  <a:lnTo>
                    <a:pt x="4151461" y="2416374"/>
                  </a:lnTo>
                  <a:lnTo>
                    <a:pt x="4148319" y="2415427"/>
                  </a:lnTo>
                  <a:lnTo>
                    <a:pt x="4145182" y="2417241"/>
                  </a:lnTo>
                  <a:lnTo>
                    <a:pt x="4143902" y="2420242"/>
                  </a:lnTo>
                  <a:lnTo>
                    <a:pt x="4143300" y="2422347"/>
                  </a:lnTo>
                  <a:lnTo>
                    <a:pt x="4143099" y="2423050"/>
                  </a:lnTo>
                  <a:lnTo>
                    <a:pt x="4144436" y="2426379"/>
                  </a:lnTo>
                  <a:lnTo>
                    <a:pt x="4151436" y="2429364"/>
                  </a:lnTo>
                  <a:lnTo>
                    <a:pt x="4154577" y="2430310"/>
                  </a:lnTo>
                  <a:lnTo>
                    <a:pt x="4157715" y="2428496"/>
                  </a:lnTo>
                  <a:lnTo>
                    <a:pt x="4158994" y="2425497"/>
                  </a:lnTo>
                  <a:lnTo>
                    <a:pt x="4159625" y="2423402"/>
                  </a:lnTo>
                  <a:lnTo>
                    <a:pt x="4159941" y="2422355"/>
                  </a:lnTo>
                  <a:lnTo>
                    <a:pt x="4158270" y="2418884"/>
                  </a:lnTo>
                  <a:close/>
                </a:path>
                <a:path w="18617565" h="10859770">
                  <a:moveTo>
                    <a:pt x="11584900" y="5585264"/>
                  </a:moveTo>
                  <a:lnTo>
                    <a:pt x="11581380" y="5586126"/>
                  </a:lnTo>
                  <a:lnTo>
                    <a:pt x="11577703" y="5591256"/>
                  </a:lnTo>
                  <a:lnTo>
                    <a:pt x="11577487" y="5591557"/>
                  </a:lnTo>
                  <a:lnTo>
                    <a:pt x="11578350" y="5595077"/>
                  </a:lnTo>
                  <a:lnTo>
                    <a:pt x="11581065" y="5597023"/>
                  </a:lnTo>
                  <a:lnTo>
                    <a:pt x="11584446" y="5599253"/>
                  </a:lnTo>
                  <a:lnTo>
                    <a:pt x="11588113" y="5600818"/>
                  </a:lnTo>
                  <a:lnTo>
                    <a:pt x="11590824" y="5600004"/>
                  </a:lnTo>
                  <a:lnTo>
                    <a:pt x="11592403" y="5597919"/>
                  </a:lnTo>
                  <a:lnTo>
                    <a:pt x="11594574" y="5594906"/>
                  </a:lnTo>
                  <a:lnTo>
                    <a:pt x="11593712" y="5591386"/>
                  </a:lnTo>
                  <a:lnTo>
                    <a:pt x="11590996" y="5589441"/>
                  </a:lnTo>
                  <a:lnTo>
                    <a:pt x="11587615" y="5587211"/>
                  </a:lnTo>
                  <a:lnTo>
                    <a:pt x="11584900" y="5585264"/>
                  </a:lnTo>
                  <a:close/>
                </a:path>
                <a:path w="18617565" h="10859770">
                  <a:moveTo>
                    <a:pt x="1350681" y="1216138"/>
                  </a:moveTo>
                  <a:lnTo>
                    <a:pt x="1346828" y="1216858"/>
                  </a:lnTo>
                  <a:lnTo>
                    <a:pt x="1344140" y="1221621"/>
                  </a:lnTo>
                  <a:lnTo>
                    <a:pt x="1343602" y="1222574"/>
                  </a:lnTo>
                  <a:lnTo>
                    <a:pt x="1344464" y="1226094"/>
                  </a:lnTo>
                  <a:lnTo>
                    <a:pt x="1347037" y="1228372"/>
                  </a:lnTo>
                  <a:lnTo>
                    <a:pt x="1354370" y="1231500"/>
                  </a:lnTo>
                  <a:lnTo>
                    <a:pt x="1357556" y="1230496"/>
                  </a:lnTo>
                  <a:lnTo>
                    <a:pt x="1359027" y="1227972"/>
                  </a:lnTo>
                  <a:lnTo>
                    <a:pt x="1360641" y="1225113"/>
                  </a:lnTo>
                  <a:lnTo>
                    <a:pt x="1359778" y="1221594"/>
                  </a:lnTo>
                  <a:lnTo>
                    <a:pt x="1357205" y="1219315"/>
                  </a:lnTo>
                  <a:lnTo>
                    <a:pt x="1353538" y="1217751"/>
                  </a:lnTo>
                  <a:lnTo>
                    <a:pt x="1350681" y="1216138"/>
                  </a:lnTo>
                  <a:close/>
                </a:path>
                <a:path w="18617565" h="10859770">
                  <a:moveTo>
                    <a:pt x="4240680" y="2447341"/>
                  </a:moveTo>
                  <a:lnTo>
                    <a:pt x="4237538" y="2446395"/>
                  </a:lnTo>
                  <a:lnTo>
                    <a:pt x="4233871" y="2444831"/>
                  </a:lnTo>
                  <a:lnTo>
                    <a:pt x="4230729" y="2443885"/>
                  </a:lnTo>
                  <a:lnTo>
                    <a:pt x="4227593" y="2445698"/>
                  </a:lnTo>
                  <a:lnTo>
                    <a:pt x="4226313" y="2448697"/>
                  </a:lnTo>
                  <a:lnTo>
                    <a:pt x="4225710" y="2450804"/>
                  </a:lnTo>
                  <a:lnTo>
                    <a:pt x="4225509" y="2451506"/>
                  </a:lnTo>
                  <a:lnTo>
                    <a:pt x="4226847" y="2454835"/>
                  </a:lnTo>
                  <a:lnTo>
                    <a:pt x="4233846" y="2457821"/>
                  </a:lnTo>
                  <a:lnTo>
                    <a:pt x="4236988" y="2458767"/>
                  </a:lnTo>
                  <a:lnTo>
                    <a:pt x="4240126" y="2456953"/>
                  </a:lnTo>
                  <a:lnTo>
                    <a:pt x="4241405" y="2453954"/>
                  </a:lnTo>
                  <a:lnTo>
                    <a:pt x="4242494" y="2450478"/>
                  </a:lnTo>
                  <a:lnTo>
                    <a:pt x="4240680" y="2447341"/>
                  </a:lnTo>
                  <a:close/>
                </a:path>
                <a:path w="18617565" h="10859770">
                  <a:moveTo>
                    <a:pt x="4323091" y="2475797"/>
                  </a:moveTo>
                  <a:lnTo>
                    <a:pt x="4319949" y="2474850"/>
                  </a:lnTo>
                  <a:lnTo>
                    <a:pt x="4316282" y="2473286"/>
                  </a:lnTo>
                  <a:lnTo>
                    <a:pt x="4313141" y="2472340"/>
                  </a:lnTo>
                  <a:lnTo>
                    <a:pt x="4310003" y="2474154"/>
                  </a:lnTo>
                  <a:lnTo>
                    <a:pt x="4308723" y="2477154"/>
                  </a:lnTo>
                  <a:lnTo>
                    <a:pt x="4308120" y="2479260"/>
                  </a:lnTo>
                  <a:lnTo>
                    <a:pt x="4307919" y="2479963"/>
                  </a:lnTo>
                  <a:lnTo>
                    <a:pt x="4309257" y="2483291"/>
                  </a:lnTo>
                  <a:lnTo>
                    <a:pt x="4316257" y="2486277"/>
                  </a:lnTo>
                  <a:lnTo>
                    <a:pt x="4319399" y="2487223"/>
                  </a:lnTo>
                  <a:lnTo>
                    <a:pt x="4322536" y="2485409"/>
                  </a:lnTo>
                  <a:lnTo>
                    <a:pt x="4323815" y="2482410"/>
                  </a:lnTo>
                  <a:lnTo>
                    <a:pt x="4324904" y="2478934"/>
                  </a:lnTo>
                  <a:lnTo>
                    <a:pt x="4323091" y="2475797"/>
                  </a:lnTo>
                  <a:close/>
                </a:path>
                <a:path w="18617565" h="10859770">
                  <a:moveTo>
                    <a:pt x="11512019" y="5537235"/>
                  </a:moveTo>
                  <a:lnTo>
                    <a:pt x="11508500" y="5538098"/>
                  </a:lnTo>
                  <a:lnTo>
                    <a:pt x="11506554" y="5540813"/>
                  </a:lnTo>
                  <a:lnTo>
                    <a:pt x="11505299" y="5543036"/>
                  </a:lnTo>
                  <a:lnTo>
                    <a:pt x="11504941" y="5543671"/>
                  </a:lnTo>
                  <a:lnTo>
                    <a:pt x="11505802" y="5547191"/>
                  </a:lnTo>
                  <a:lnTo>
                    <a:pt x="11508519" y="5549136"/>
                  </a:lnTo>
                  <a:lnTo>
                    <a:pt x="11511901" y="5551367"/>
                  </a:lnTo>
                  <a:lnTo>
                    <a:pt x="11515567" y="5552931"/>
                  </a:lnTo>
                  <a:lnTo>
                    <a:pt x="11518753" y="5551927"/>
                  </a:lnTo>
                  <a:lnTo>
                    <a:pt x="11519856" y="5550033"/>
                  </a:lnTo>
                  <a:lnTo>
                    <a:pt x="11521478" y="5547179"/>
                  </a:lnTo>
                  <a:lnTo>
                    <a:pt x="11521836" y="5546545"/>
                  </a:lnTo>
                  <a:lnTo>
                    <a:pt x="11520974" y="5543025"/>
                  </a:lnTo>
                  <a:lnTo>
                    <a:pt x="11518259" y="5541079"/>
                  </a:lnTo>
                  <a:lnTo>
                    <a:pt x="11514876" y="5538848"/>
                  </a:lnTo>
                  <a:lnTo>
                    <a:pt x="11512019" y="5537235"/>
                  </a:lnTo>
                  <a:close/>
                </a:path>
                <a:path w="18617565" h="10859770">
                  <a:moveTo>
                    <a:pt x="1276329" y="1170635"/>
                  </a:moveTo>
                  <a:lnTo>
                    <a:pt x="1272477" y="1171354"/>
                  </a:lnTo>
                  <a:lnTo>
                    <a:pt x="1269609" y="1176434"/>
                  </a:lnTo>
                  <a:lnTo>
                    <a:pt x="1269251" y="1177070"/>
                  </a:lnTo>
                  <a:lnTo>
                    <a:pt x="1269971" y="1180922"/>
                  </a:lnTo>
                  <a:lnTo>
                    <a:pt x="1272829" y="1182535"/>
                  </a:lnTo>
                  <a:lnTo>
                    <a:pt x="1276211" y="1184766"/>
                  </a:lnTo>
                  <a:lnTo>
                    <a:pt x="1279878" y="1186330"/>
                  </a:lnTo>
                  <a:lnTo>
                    <a:pt x="1283063" y="1185326"/>
                  </a:lnTo>
                  <a:lnTo>
                    <a:pt x="1284167" y="1183432"/>
                  </a:lnTo>
                  <a:lnTo>
                    <a:pt x="1286147" y="1179944"/>
                  </a:lnTo>
                  <a:lnTo>
                    <a:pt x="1285427" y="1176090"/>
                  </a:lnTo>
                  <a:lnTo>
                    <a:pt x="1282569" y="1174477"/>
                  </a:lnTo>
                  <a:lnTo>
                    <a:pt x="1279187" y="1172248"/>
                  </a:lnTo>
                  <a:lnTo>
                    <a:pt x="1276329" y="1170635"/>
                  </a:lnTo>
                  <a:close/>
                </a:path>
                <a:path w="18617565" h="10859770">
                  <a:moveTo>
                    <a:pt x="4405643" y="2503921"/>
                  </a:moveTo>
                  <a:lnTo>
                    <a:pt x="4402501" y="2502975"/>
                  </a:lnTo>
                  <a:lnTo>
                    <a:pt x="4398835" y="2501411"/>
                  </a:lnTo>
                  <a:lnTo>
                    <a:pt x="4395693" y="2500464"/>
                  </a:lnTo>
                  <a:lnTo>
                    <a:pt x="4392556" y="2502277"/>
                  </a:lnTo>
                  <a:lnTo>
                    <a:pt x="4391276" y="2505276"/>
                  </a:lnTo>
                  <a:lnTo>
                    <a:pt x="4390673" y="2507383"/>
                  </a:lnTo>
                  <a:lnTo>
                    <a:pt x="4390472" y="2508086"/>
                  </a:lnTo>
                  <a:lnTo>
                    <a:pt x="4391810" y="2511414"/>
                  </a:lnTo>
                  <a:lnTo>
                    <a:pt x="4398809" y="2514400"/>
                  </a:lnTo>
                  <a:lnTo>
                    <a:pt x="4401951" y="2515346"/>
                  </a:lnTo>
                  <a:lnTo>
                    <a:pt x="4405089" y="2513532"/>
                  </a:lnTo>
                  <a:lnTo>
                    <a:pt x="4406368" y="2510533"/>
                  </a:lnTo>
                  <a:lnTo>
                    <a:pt x="4407457" y="2507057"/>
                  </a:lnTo>
                  <a:lnTo>
                    <a:pt x="4405643" y="2503921"/>
                  </a:lnTo>
                  <a:close/>
                </a:path>
                <a:path w="18617565" h="10859770">
                  <a:moveTo>
                    <a:pt x="4488196" y="2532044"/>
                  </a:moveTo>
                  <a:lnTo>
                    <a:pt x="4485054" y="2531098"/>
                  </a:lnTo>
                  <a:lnTo>
                    <a:pt x="4481388" y="2529534"/>
                  </a:lnTo>
                  <a:lnTo>
                    <a:pt x="4478246" y="2528586"/>
                  </a:lnTo>
                  <a:lnTo>
                    <a:pt x="4475108" y="2530400"/>
                  </a:lnTo>
                  <a:lnTo>
                    <a:pt x="4473829" y="2533400"/>
                  </a:lnTo>
                  <a:lnTo>
                    <a:pt x="4473226" y="2535506"/>
                  </a:lnTo>
                  <a:lnTo>
                    <a:pt x="4473025" y="2536209"/>
                  </a:lnTo>
                  <a:lnTo>
                    <a:pt x="4474362" y="2539537"/>
                  </a:lnTo>
                  <a:lnTo>
                    <a:pt x="4481362" y="2542523"/>
                  </a:lnTo>
                  <a:lnTo>
                    <a:pt x="4484504" y="2543469"/>
                  </a:lnTo>
                  <a:lnTo>
                    <a:pt x="4487641" y="2541655"/>
                  </a:lnTo>
                  <a:lnTo>
                    <a:pt x="4488921" y="2538656"/>
                  </a:lnTo>
                  <a:lnTo>
                    <a:pt x="4490009" y="2535180"/>
                  </a:lnTo>
                  <a:lnTo>
                    <a:pt x="4488196" y="2532044"/>
                  </a:lnTo>
                  <a:close/>
                </a:path>
                <a:path w="18617565" h="10859770">
                  <a:moveTo>
                    <a:pt x="1201930" y="1124322"/>
                  </a:moveTo>
                  <a:lnTo>
                    <a:pt x="1198077" y="1125041"/>
                  </a:lnTo>
                  <a:lnTo>
                    <a:pt x="1195210" y="1130122"/>
                  </a:lnTo>
                  <a:lnTo>
                    <a:pt x="1194852" y="1130757"/>
                  </a:lnTo>
                  <a:lnTo>
                    <a:pt x="1195714" y="1134277"/>
                  </a:lnTo>
                  <a:lnTo>
                    <a:pt x="1198429" y="1136223"/>
                  </a:lnTo>
                  <a:lnTo>
                    <a:pt x="1201811" y="1138454"/>
                  </a:lnTo>
                  <a:lnTo>
                    <a:pt x="1205477" y="1140018"/>
                  </a:lnTo>
                  <a:lnTo>
                    <a:pt x="1208664" y="1139013"/>
                  </a:lnTo>
                  <a:lnTo>
                    <a:pt x="1209767" y="1137119"/>
                  </a:lnTo>
                  <a:lnTo>
                    <a:pt x="1211747" y="1133631"/>
                  </a:lnTo>
                  <a:lnTo>
                    <a:pt x="1211027" y="1129779"/>
                  </a:lnTo>
                  <a:lnTo>
                    <a:pt x="1208169" y="1128166"/>
                  </a:lnTo>
                  <a:lnTo>
                    <a:pt x="1204787" y="1125935"/>
                  </a:lnTo>
                  <a:lnTo>
                    <a:pt x="1201930" y="1124322"/>
                  </a:lnTo>
                  <a:close/>
                </a:path>
                <a:path w="18617565" h="10859770">
                  <a:moveTo>
                    <a:pt x="11438713" y="5490208"/>
                  </a:moveTo>
                  <a:lnTo>
                    <a:pt x="11434860" y="5490927"/>
                  </a:lnTo>
                  <a:lnTo>
                    <a:pt x="11431992" y="5496007"/>
                  </a:lnTo>
                  <a:lnTo>
                    <a:pt x="11431634" y="5496642"/>
                  </a:lnTo>
                  <a:lnTo>
                    <a:pt x="11432354" y="5500496"/>
                  </a:lnTo>
                  <a:lnTo>
                    <a:pt x="11435212" y="5502109"/>
                  </a:lnTo>
                  <a:lnTo>
                    <a:pt x="11438594" y="5504340"/>
                  </a:lnTo>
                  <a:lnTo>
                    <a:pt x="11442260" y="5505903"/>
                  </a:lnTo>
                  <a:lnTo>
                    <a:pt x="11445447" y="5504899"/>
                  </a:lnTo>
                  <a:lnTo>
                    <a:pt x="11446550" y="5503005"/>
                  </a:lnTo>
                  <a:lnTo>
                    <a:pt x="11448530" y="5499517"/>
                  </a:lnTo>
                  <a:lnTo>
                    <a:pt x="11447809" y="5495664"/>
                  </a:lnTo>
                  <a:lnTo>
                    <a:pt x="11444952" y="5494052"/>
                  </a:lnTo>
                  <a:lnTo>
                    <a:pt x="11441570" y="5491821"/>
                  </a:lnTo>
                  <a:lnTo>
                    <a:pt x="11438713" y="5490208"/>
                  </a:lnTo>
                  <a:close/>
                </a:path>
                <a:path w="18617565" h="10859770">
                  <a:moveTo>
                    <a:pt x="4570891" y="2559833"/>
                  </a:moveTo>
                  <a:lnTo>
                    <a:pt x="4567606" y="2559221"/>
                  </a:lnTo>
                  <a:lnTo>
                    <a:pt x="4563940" y="2557657"/>
                  </a:lnTo>
                  <a:lnTo>
                    <a:pt x="4560798" y="2556710"/>
                  </a:lnTo>
                  <a:lnTo>
                    <a:pt x="4557662" y="2558523"/>
                  </a:lnTo>
                  <a:lnTo>
                    <a:pt x="4556382" y="2561524"/>
                  </a:lnTo>
                  <a:lnTo>
                    <a:pt x="4555577" y="2564332"/>
                  </a:lnTo>
                  <a:lnTo>
                    <a:pt x="4556915" y="2567660"/>
                  </a:lnTo>
                  <a:lnTo>
                    <a:pt x="4559915" y="2568940"/>
                  </a:lnTo>
                  <a:lnTo>
                    <a:pt x="4560057" y="2568607"/>
                  </a:lnTo>
                  <a:lnTo>
                    <a:pt x="4564057" y="2570313"/>
                  </a:lnTo>
                  <a:lnTo>
                    <a:pt x="4567199" y="2571259"/>
                  </a:lnTo>
                  <a:lnTo>
                    <a:pt x="4570336" y="2569445"/>
                  </a:lnTo>
                  <a:lnTo>
                    <a:pt x="4571616" y="2566446"/>
                  </a:lnTo>
                  <a:lnTo>
                    <a:pt x="4572562" y="2563303"/>
                  </a:lnTo>
                  <a:lnTo>
                    <a:pt x="4570891" y="2559833"/>
                  </a:lnTo>
                  <a:close/>
                </a:path>
                <a:path w="18617565" h="10859770">
                  <a:moveTo>
                    <a:pt x="4653443" y="2587956"/>
                  </a:moveTo>
                  <a:lnTo>
                    <a:pt x="4650159" y="2587344"/>
                  </a:lnTo>
                  <a:lnTo>
                    <a:pt x="4646493" y="2585780"/>
                  </a:lnTo>
                  <a:lnTo>
                    <a:pt x="4643351" y="2584833"/>
                  </a:lnTo>
                  <a:lnTo>
                    <a:pt x="4640214" y="2586646"/>
                  </a:lnTo>
                  <a:lnTo>
                    <a:pt x="4638934" y="2589646"/>
                  </a:lnTo>
                  <a:lnTo>
                    <a:pt x="4638130" y="2592455"/>
                  </a:lnTo>
                  <a:lnTo>
                    <a:pt x="4639468" y="2595783"/>
                  </a:lnTo>
                  <a:lnTo>
                    <a:pt x="4642467" y="2597063"/>
                  </a:lnTo>
                  <a:lnTo>
                    <a:pt x="4642610" y="2596730"/>
                  </a:lnTo>
                  <a:lnTo>
                    <a:pt x="4646609" y="2598436"/>
                  </a:lnTo>
                  <a:lnTo>
                    <a:pt x="4649751" y="2599382"/>
                  </a:lnTo>
                  <a:lnTo>
                    <a:pt x="4652889" y="2597568"/>
                  </a:lnTo>
                  <a:lnTo>
                    <a:pt x="4654168" y="2594569"/>
                  </a:lnTo>
                  <a:lnTo>
                    <a:pt x="4655115" y="2591426"/>
                  </a:lnTo>
                  <a:lnTo>
                    <a:pt x="4653443" y="2587956"/>
                  </a:lnTo>
                  <a:close/>
                </a:path>
                <a:path w="18617565" h="10859770">
                  <a:moveTo>
                    <a:pt x="11365313" y="5444322"/>
                  </a:moveTo>
                  <a:lnTo>
                    <a:pt x="11361460" y="5445042"/>
                  </a:lnTo>
                  <a:lnTo>
                    <a:pt x="11358593" y="5450121"/>
                  </a:lnTo>
                  <a:lnTo>
                    <a:pt x="11358234" y="5450756"/>
                  </a:lnTo>
                  <a:lnTo>
                    <a:pt x="11358954" y="5454609"/>
                  </a:lnTo>
                  <a:lnTo>
                    <a:pt x="11361812" y="5456222"/>
                  </a:lnTo>
                  <a:lnTo>
                    <a:pt x="11365194" y="5458453"/>
                  </a:lnTo>
                  <a:lnTo>
                    <a:pt x="11368860" y="5460017"/>
                  </a:lnTo>
                  <a:lnTo>
                    <a:pt x="11372047" y="5459012"/>
                  </a:lnTo>
                  <a:lnTo>
                    <a:pt x="11373151" y="5457119"/>
                  </a:lnTo>
                  <a:lnTo>
                    <a:pt x="11375131" y="5453630"/>
                  </a:lnTo>
                  <a:lnTo>
                    <a:pt x="11374410" y="5449778"/>
                  </a:lnTo>
                  <a:lnTo>
                    <a:pt x="11371552" y="5448165"/>
                  </a:lnTo>
                  <a:lnTo>
                    <a:pt x="11368170" y="5445934"/>
                  </a:lnTo>
                  <a:lnTo>
                    <a:pt x="11365313" y="5444322"/>
                  </a:lnTo>
                  <a:close/>
                </a:path>
                <a:path w="18617565" h="10859770">
                  <a:moveTo>
                    <a:pt x="1129099" y="1077102"/>
                  </a:moveTo>
                  <a:lnTo>
                    <a:pt x="1125579" y="1077965"/>
                  </a:lnTo>
                  <a:lnTo>
                    <a:pt x="1121904" y="1083093"/>
                  </a:lnTo>
                  <a:lnTo>
                    <a:pt x="1121687" y="1083395"/>
                  </a:lnTo>
                  <a:lnTo>
                    <a:pt x="1122550" y="1086915"/>
                  </a:lnTo>
                  <a:lnTo>
                    <a:pt x="1125265" y="1088861"/>
                  </a:lnTo>
                  <a:lnTo>
                    <a:pt x="1128647" y="1091092"/>
                  </a:lnTo>
                  <a:lnTo>
                    <a:pt x="1129647" y="1091518"/>
                  </a:lnTo>
                  <a:lnTo>
                    <a:pt x="1129505" y="1091852"/>
                  </a:lnTo>
                  <a:lnTo>
                    <a:pt x="1132171" y="1092989"/>
                  </a:lnTo>
                  <a:lnTo>
                    <a:pt x="1135358" y="1091984"/>
                  </a:lnTo>
                  <a:lnTo>
                    <a:pt x="1136645" y="1089775"/>
                  </a:lnTo>
                  <a:lnTo>
                    <a:pt x="1136829" y="1089459"/>
                  </a:lnTo>
                  <a:lnTo>
                    <a:pt x="1138775" y="1086745"/>
                  </a:lnTo>
                  <a:lnTo>
                    <a:pt x="1137912" y="1083226"/>
                  </a:lnTo>
                  <a:lnTo>
                    <a:pt x="1135196" y="1081279"/>
                  </a:lnTo>
                  <a:lnTo>
                    <a:pt x="1131814" y="1079048"/>
                  </a:lnTo>
                  <a:lnTo>
                    <a:pt x="1129099" y="1077102"/>
                  </a:lnTo>
                  <a:close/>
                </a:path>
                <a:path w="18617565" h="10859770">
                  <a:moveTo>
                    <a:pt x="4736138" y="2615746"/>
                  </a:moveTo>
                  <a:lnTo>
                    <a:pt x="4732854" y="2615133"/>
                  </a:lnTo>
                  <a:lnTo>
                    <a:pt x="4729188" y="2613569"/>
                  </a:lnTo>
                  <a:lnTo>
                    <a:pt x="4726046" y="2612623"/>
                  </a:lnTo>
                  <a:lnTo>
                    <a:pt x="4722909" y="2614436"/>
                  </a:lnTo>
                  <a:lnTo>
                    <a:pt x="4721629" y="2617436"/>
                  </a:lnTo>
                  <a:lnTo>
                    <a:pt x="4720825" y="2620244"/>
                  </a:lnTo>
                  <a:lnTo>
                    <a:pt x="4722163" y="2623573"/>
                  </a:lnTo>
                  <a:lnTo>
                    <a:pt x="4725162" y="2624853"/>
                  </a:lnTo>
                  <a:lnTo>
                    <a:pt x="4725305" y="2624519"/>
                  </a:lnTo>
                  <a:lnTo>
                    <a:pt x="4729304" y="2626225"/>
                  </a:lnTo>
                  <a:lnTo>
                    <a:pt x="4732446" y="2627172"/>
                  </a:lnTo>
                  <a:lnTo>
                    <a:pt x="4735584" y="2625358"/>
                  </a:lnTo>
                  <a:lnTo>
                    <a:pt x="4736863" y="2622358"/>
                  </a:lnTo>
                  <a:lnTo>
                    <a:pt x="4737809" y="2619217"/>
                  </a:lnTo>
                  <a:lnTo>
                    <a:pt x="4736138" y="2615746"/>
                  </a:lnTo>
                  <a:close/>
                </a:path>
                <a:path w="18617565" h="10859770">
                  <a:moveTo>
                    <a:pt x="4818500" y="2643394"/>
                  </a:moveTo>
                  <a:lnTo>
                    <a:pt x="4815216" y="2642781"/>
                  </a:lnTo>
                  <a:lnTo>
                    <a:pt x="4811549" y="2641217"/>
                  </a:lnTo>
                  <a:lnTo>
                    <a:pt x="4808407" y="2640271"/>
                  </a:lnTo>
                  <a:lnTo>
                    <a:pt x="4805270" y="2642083"/>
                  </a:lnTo>
                  <a:lnTo>
                    <a:pt x="4803990" y="2645084"/>
                  </a:lnTo>
                  <a:lnTo>
                    <a:pt x="4803186" y="2647893"/>
                  </a:lnTo>
                  <a:lnTo>
                    <a:pt x="4804525" y="2651221"/>
                  </a:lnTo>
                  <a:lnTo>
                    <a:pt x="4807524" y="2652500"/>
                  </a:lnTo>
                  <a:lnTo>
                    <a:pt x="4807667" y="2652167"/>
                  </a:lnTo>
                  <a:lnTo>
                    <a:pt x="4811666" y="2653873"/>
                  </a:lnTo>
                  <a:lnTo>
                    <a:pt x="4814808" y="2654819"/>
                  </a:lnTo>
                  <a:lnTo>
                    <a:pt x="4817945" y="2653006"/>
                  </a:lnTo>
                  <a:lnTo>
                    <a:pt x="4819225" y="2650006"/>
                  </a:lnTo>
                  <a:lnTo>
                    <a:pt x="4820171" y="2646864"/>
                  </a:lnTo>
                  <a:lnTo>
                    <a:pt x="4818500" y="2643394"/>
                  </a:lnTo>
                  <a:close/>
                </a:path>
                <a:path w="18617565" h="10859770">
                  <a:moveTo>
                    <a:pt x="11290535" y="5399817"/>
                  </a:moveTo>
                  <a:lnTo>
                    <a:pt x="11286683" y="5400537"/>
                  </a:lnTo>
                  <a:lnTo>
                    <a:pt x="11283995" y="5405299"/>
                  </a:lnTo>
                  <a:lnTo>
                    <a:pt x="11283457" y="5406252"/>
                  </a:lnTo>
                  <a:lnTo>
                    <a:pt x="11284320" y="5409772"/>
                  </a:lnTo>
                  <a:lnTo>
                    <a:pt x="11286894" y="5412052"/>
                  </a:lnTo>
                  <a:lnTo>
                    <a:pt x="11294226" y="5415180"/>
                  </a:lnTo>
                  <a:lnTo>
                    <a:pt x="11297412" y="5414175"/>
                  </a:lnTo>
                  <a:lnTo>
                    <a:pt x="11298882" y="5411650"/>
                  </a:lnTo>
                  <a:lnTo>
                    <a:pt x="11300828" y="5408935"/>
                  </a:lnTo>
                  <a:lnTo>
                    <a:pt x="11299632" y="5405274"/>
                  </a:lnTo>
                  <a:lnTo>
                    <a:pt x="11297059" y="5402994"/>
                  </a:lnTo>
                  <a:lnTo>
                    <a:pt x="11293393" y="5401431"/>
                  </a:lnTo>
                  <a:lnTo>
                    <a:pt x="11290535" y="5399817"/>
                  </a:lnTo>
                  <a:close/>
                </a:path>
                <a:path w="18617565" h="10859770">
                  <a:moveTo>
                    <a:pt x="4900719" y="2671374"/>
                  </a:moveTo>
                  <a:lnTo>
                    <a:pt x="4897435" y="2670762"/>
                  </a:lnTo>
                  <a:lnTo>
                    <a:pt x="4893769" y="2669198"/>
                  </a:lnTo>
                  <a:lnTo>
                    <a:pt x="4890627" y="2668251"/>
                  </a:lnTo>
                  <a:lnTo>
                    <a:pt x="4887489" y="2670065"/>
                  </a:lnTo>
                  <a:lnTo>
                    <a:pt x="4886210" y="2673064"/>
                  </a:lnTo>
                  <a:lnTo>
                    <a:pt x="4885406" y="2675872"/>
                  </a:lnTo>
                  <a:lnTo>
                    <a:pt x="4886744" y="2679201"/>
                  </a:lnTo>
                  <a:lnTo>
                    <a:pt x="4889744" y="2680481"/>
                  </a:lnTo>
                  <a:lnTo>
                    <a:pt x="4889886" y="2680148"/>
                  </a:lnTo>
                  <a:lnTo>
                    <a:pt x="4893885" y="2681854"/>
                  </a:lnTo>
                  <a:lnTo>
                    <a:pt x="4897027" y="2682800"/>
                  </a:lnTo>
                  <a:lnTo>
                    <a:pt x="4900164" y="2680987"/>
                  </a:lnTo>
                  <a:lnTo>
                    <a:pt x="4901444" y="2677987"/>
                  </a:lnTo>
                  <a:lnTo>
                    <a:pt x="4902390" y="2674845"/>
                  </a:lnTo>
                  <a:lnTo>
                    <a:pt x="4900719" y="2671374"/>
                  </a:lnTo>
                  <a:close/>
                </a:path>
                <a:path w="18617565" h="10859770">
                  <a:moveTo>
                    <a:pt x="1057313" y="1028358"/>
                  </a:moveTo>
                  <a:lnTo>
                    <a:pt x="1053459" y="1029078"/>
                  </a:lnTo>
                  <a:lnTo>
                    <a:pt x="1049567" y="1034509"/>
                  </a:lnTo>
                  <a:lnTo>
                    <a:pt x="1050287" y="1038363"/>
                  </a:lnTo>
                  <a:lnTo>
                    <a:pt x="1053003" y="1040308"/>
                  </a:lnTo>
                  <a:lnTo>
                    <a:pt x="1056385" y="1042538"/>
                  </a:lnTo>
                  <a:lnTo>
                    <a:pt x="1060052" y="1044102"/>
                  </a:lnTo>
                  <a:lnTo>
                    <a:pt x="1063095" y="1043432"/>
                  </a:lnTo>
                  <a:lnTo>
                    <a:pt x="1064899" y="1041049"/>
                  </a:lnTo>
                  <a:lnTo>
                    <a:pt x="1066845" y="1038334"/>
                  </a:lnTo>
                  <a:lnTo>
                    <a:pt x="1066126" y="1034481"/>
                  </a:lnTo>
                  <a:lnTo>
                    <a:pt x="1063410" y="1032535"/>
                  </a:lnTo>
                  <a:lnTo>
                    <a:pt x="1060028" y="1030304"/>
                  </a:lnTo>
                  <a:lnTo>
                    <a:pt x="1057313" y="1028358"/>
                  </a:lnTo>
                  <a:close/>
                </a:path>
                <a:path w="18617565" h="10859770">
                  <a:moveTo>
                    <a:pt x="4983081" y="2699022"/>
                  </a:moveTo>
                  <a:lnTo>
                    <a:pt x="4979797" y="2698409"/>
                  </a:lnTo>
                  <a:lnTo>
                    <a:pt x="4976130" y="2696845"/>
                  </a:lnTo>
                  <a:lnTo>
                    <a:pt x="4972988" y="2695899"/>
                  </a:lnTo>
                  <a:lnTo>
                    <a:pt x="4969851" y="2697711"/>
                  </a:lnTo>
                  <a:lnTo>
                    <a:pt x="4968571" y="2700712"/>
                  </a:lnTo>
                  <a:lnTo>
                    <a:pt x="4967767" y="2703521"/>
                  </a:lnTo>
                  <a:lnTo>
                    <a:pt x="4969105" y="2706849"/>
                  </a:lnTo>
                  <a:lnTo>
                    <a:pt x="4972105" y="2708128"/>
                  </a:lnTo>
                  <a:lnTo>
                    <a:pt x="4972247" y="2707795"/>
                  </a:lnTo>
                  <a:lnTo>
                    <a:pt x="4976247" y="2709501"/>
                  </a:lnTo>
                  <a:lnTo>
                    <a:pt x="4979389" y="2710447"/>
                  </a:lnTo>
                  <a:lnTo>
                    <a:pt x="4982526" y="2708634"/>
                  </a:lnTo>
                  <a:lnTo>
                    <a:pt x="4983805" y="2705634"/>
                  </a:lnTo>
                  <a:lnTo>
                    <a:pt x="4984751" y="2702493"/>
                  </a:lnTo>
                  <a:lnTo>
                    <a:pt x="4983081" y="2699022"/>
                  </a:lnTo>
                  <a:close/>
                </a:path>
                <a:path w="18617565" h="10859770">
                  <a:moveTo>
                    <a:pt x="11215425" y="5355171"/>
                  </a:moveTo>
                  <a:lnTo>
                    <a:pt x="11211764" y="5356367"/>
                  </a:lnTo>
                  <a:lnTo>
                    <a:pt x="11210688" y="5358272"/>
                  </a:lnTo>
                  <a:lnTo>
                    <a:pt x="11210151" y="5359225"/>
                  </a:lnTo>
                  <a:lnTo>
                    <a:pt x="11208205" y="5361940"/>
                  </a:lnTo>
                  <a:lnTo>
                    <a:pt x="11209258" y="5365935"/>
                  </a:lnTo>
                  <a:lnTo>
                    <a:pt x="11211973" y="5367881"/>
                  </a:lnTo>
                  <a:lnTo>
                    <a:pt x="11216307" y="5369730"/>
                  </a:lnTo>
                  <a:lnTo>
                    <a:pt x="11216497" y="5370205"/>
                  </a:lnTo>
                  <a:lnTo>
                    <a:pt x="11219164" y="5371343"/>
                  </a:lnTo>
                  <a:lnTo>
                    <a:pt x="11222492" y="5370004"/>
                  </a:lnTo>
                  <a:lnTo>
                    <a:pt x="11223963" y="5367479"/>
                  </a:lnTo>
                  <a:lnTo>
                    <a:pt x="11225909" y="5364765"/>
                  </a:lnTo>
                  <a:lnTo>
                    <a:pt x="11224856" y="5360770"/>
                  </a:lnTo>
                  <a:lnTo>
                    <a:pt x="11222140" y="5358824"/>
                  </a:lnTo>
                  <a:lnTo>
                    <a:pt x="11218474" y="5357260"/>
                  </a:lnTo>
                  <a:lnTo>
                    <a:pt x="11215425" y="5355171"/>
                  </a:lnTo>
                  <a:close/>
                </a:path>
                <a:path w="18617565" h="10859770">
                  <a:moveTo>
                    <a:pt x="5065442" y="2726669"/>
                  </a:moveTo>
                  <a:lnTo>
                    <a:pt x="5062158" y="2726056"/>
                  </a:lnTo>
                  <a:lnTo>
                    <a:pt x="5058492" y="2724492"/>
                  </a:lnTo>
                  <a:lnTo>
                    <a:pt x="5055350" y="2723546"/>
                  </a:lnTo>
                  <a:lnTo>
                    <a:pt x="5052212" y="2725360"/>
                  </a:lnTo>
                  <a:lnTo>
                    <a:pt x="5050933" y="2728359"/>
                  </a:lnTo>
                  <a:lnTo>
                    <a:pt x="5050129" y="2731167"/>
                  </a:lnTo>
                  <a:lnTo>
                    <a:pt x="5051467" y="2734496"/>
                  </a:lnTo>
                  <a:lnTo>
                    <a:pt x="5054467" y="2735776"/>
                  </a:lnTo>
                  <a:lnTo>
                    <a:pt x="5054609" y="2735442"/>
                  </a:lnTo>
                  <a:lnTo>
                    <a:pt x="5058609" y="2737149"/>
                  </a:lnTo>
                  <a:lnTo>
                    <a:pt x="5061751" y="2738095"/>
                  </a:lnTo>
                  <a:lnTo>
                    <a:pt x="5064888" y="2736282"/>
                  </a:lnTo>
                  <a:lnTo>
                    <a:pt x="5066167" y="2733282"/>
                  </a:lnTo>
                  <a:lnTo>
                    <a:pt x="5067113" y="2730140"/>
                  </a:lnTo>
                  <a:lnTo>
                    <a:pt x="5065442" y="2726669"/>
                  </a:lnTo>
                  <a:close/>
                </a:path>
                <a:path w="18617565" h="10859770">
                  <a:moveTo>
                    <a:pt x="11139746" y="5311858"/>
                  </a:moveTo>
                  <a:lnTo>
                    <a:pt x="11136085" y="5313054"/>
                  </a:lnTo>
                  <a:lnTo>
                    <a:pt x="11134472" y="5315911"/>
                  </a:lnTo>
                  <a:lnTo>
                    <a:pt x="11132716" y="5319103"/>
                  </a:lnTo>
                  <a:lnTo>
                    <a:pt x="11133913" y="5322764"/>
                  </a:lnTo>
                  <a:lnTo>
                    <a:pt x="11136628" y="5324710"/>
                  </a:lnTo>
                  <a:lnTo>
                    <a:pt x="11143627" y="5327696"/>
                  </a:lnTo>
                  <a:lnTo>
                    <a:pt x="11147289" y="5326501"/>
                  </a:lnTo>
                  <a:lnTo>
                    <a:pt x="11148427" y="5323834"/>
                  </a:lnTo>
                  <a:lnTo>
                    <a:pt x="11150181" y="5320642"/>
                  </a:lnTo>
                  <a:lnTo>
                    <a:pt x="11148985" y="5316981"/>
                  </a:lnTo>
                  <a:lnTo>
                    <a:pt x="11146270" y="5315035"/>
                  </a:lnTo>
                  <a:lnTo>
                    <a:pt x="11142604" y="5313471"/>
                  </a:lnTo>
                  <a:lnTo>
                    <a:pt x="11139746" y="5311858"/>
                  </a:lnTo>
                  <a:close/>
                </a:path>
                <a:path w="18617565" h="10859770">
                  <a:moveTo>
                    <a:pt x="985477" y="978807"/>
                  </a:moveTo>
                  <a:lnTo>
                    <a:pt x="981624" y="979526"/>
                  </a:lnTo>
                  <a:lnTo>
                    <a:pt x="977732" y="984957"/>
                  </a:lnTo>
                  <a:lnTo>
                    <a:pt x="978451" y="988810"/>
                  </a:lnTo>
                  <a:lnTo>
                    <a:pt x="981167" y="990755"/>
                  </a:lnTo>
                  <a:lnTo>
                    <a:pt x="984549" y="992986"/>
                  </a:lnTo>
                  <a:lnTo>
                    <a:pt x="988216" y="994550"/>
                  </a:lnTo>
                  <a:lnTo>
                    <a:pt x="991260" y="993880"/>
                  </a:lnTo>
                  <a:lnTo>
                    <a:pt x="993064" y="991497"/>
                  </a:lnTo>
                  <a:lnTo>
                    <a:pt x="995010" y="988781"/>
                  </a:lnTo>
                  <a:lnTo>
                    <a:pt x="994290" y="984929"/>
                  </a:lnTo>
                  <a:lnTo>
                    <a:pt x="991574" y="982982"/>
                  </a:lnTo>
                  <a:lnTo>
                    <a:pt x="988192" y="980752"/>
                  </a:lnTo>
                  <a:lnTo>
                    <a:pt x="985477" y="978807"/>
                  </a:lnTo>
                  <a:close/>
                </a:path>
                <a:path w="18617565" h="10859770">
                  <a:moveTo>
                    <a:pt x="5147662" y="2754650"/>
                  </a:moveTo>
                  <a:lnTo>
                    <a:pt x="5144378" y="2754037"/>
                  </a:lnTo>
                  <a:lnTo>
                    <a:pt x="5140711" y="2752473"/>
                  </a:lnTo>
                  <a:lnTo>
                    <a:pt x="5137569" y="2751527"/>
                  </a:lnTo>
                  <a:lnTo>
                    <a:pt x="5134432" y="2753341"/>
                  </a:lnTo>
                  <a:lnTo>
                    <a:pt x="5133152" y="2756340"/>
                  </a:lnTo>
                  <a:lnTo>
                    <a:pt x="5132348" y="2759149"/>
                  </a:lnTo>
                  <a:lnTo>
                    <a:pt x="5133686" y="2762477"/>
                  </a:lnTo>
                  <a:lnTo>
                    <a:pt x="5136686" y="2763757"/>
                  </a:lnTo>
                  <a:lnTo>
                    <a:pt x="5136828" y="2763423"/>
                  </a:lnTo>
                  <a:lnTo>
                    <a:pt x="5140828" y="2765129"/>
                  </a:lnTo>
                  <a:lnTo>
                    <a:pt x="5143970" y="2766076"/>
                  </a:lnTo>
                  <a:lnTo>
                    <a:pt x="5147107" y="2764263"/>
                  </a:lnTo>
                  <a:lnTo>
                    <a:pt x="5148387" y="2761263"/>
                  </a:lnTo>
                  <a:lnTo>
                    <a:pt x="5149333" y="2758121"/>
                  </a:lnTo>
                  <a:lnTo>
                    <a:pt x="5147662" y="2754650"/>
                  </a:lnTo>
                  <a:close/>
                </a:path>
                <a:path w="18617565" h="10859770">
                  <a:moveTo>
                    <a:pt x="5230023" y="2782298"/>
                  </a:moveTo>
                  <a:lnTo>
                    <a:pt x="5226739" y="2781685"/>
                  </a:lnTo>
                  <a:lnTo>
                    <a:pt x="5223073" y="2780121"/>
                  </a:lnTo>
                  <a:lnTo>
                    <a:pt x="5219931" y="2779175"/>
                  </a:lnTo>
                  <a:lnTo>
                    <a:pt x="5216794" y="2780989"/>
                  </a:lnTo>
                  <a:lnTo>
                    <a:pt x="5215514" y="2783988"/>
                  </a:lnTo>
                  <a:lnTo>
                    <a:pt x="5214710" y="2786797"/>
                  </a:lnTo>
                  <a:lnTo>
                    <a:pt x="5216048" y="2790125"/>
                  </a:lnTo>
                  <a:lnTo>
                    <a:pt x="5219048" y="2791404"/>
                  </a:lnTo>
                  <a:lnTo>
                    <a:pt x="5219190" y="2791071"/>
                  </a:lnTo>
                  <a:lnTo>
                    <a:pt x="5223190" y="2792777"/>
                  </a:lnTo>
                  <a:lnTo>
                    <a:pt x="5226332" y="2793723"/>
                  </a:lnTo>
                  <a:lnTo>
                    <a:pt x="5229468" y="2791910"/>
                  </a:lnTo>
                  <a:lnTo>
                    <a:pt x="5230748" y="2788911"/>
                  </a:lnTo>
                  <a:lnTo>
                    <a:pt x="5231694" y="2785769"/>
                  </a:lnTo>
                  <a:lnTo>
                    <a:pt x="5230023" y="2782298"/>
                  </a:lnTo>
                  <a:close/>
                </a:path>
                <a:path w="18617565" h="10859770">
                  <a:moveTo>
                    <a:pt x="11063640" y="5269545"/>
                  </a:moveTo>
                  <a:lnTo>
                    <a:pt x="11059646" y="5270598"/>
                  </a:lnTo>
                  <a:lnTo>
                    <a:pt x="11058366" y="5273599"/>
                  </a:lnTo>
                  <a:lnTo>
                    <a:pt x="11056753" y="5276456"/>
                  </a:lnTo>
                  <a:lnTo>
                    <a:pt x="11057948" y="5280118"/>
                  </a:lnTo>
                  <a:lnTo>
                    <a:pt x="11060663" y="5282063"/>
                  </a:lnTo>
                  <a:lnTo>
                    <a:pt x="11067664" y="5285049"/>
                  </a:lnTo>
                  <a:lnTo>
                    <a:pt x="11071183" y="5284187"/>
                  </a:lnTo>
                  <a:lnTo>
                    <a:pt x="11072463" y="5281187"/>
                  </a:lnTo>
                  <a:lnTo>
                    <a:pt x="11074075" y="5278330"/>
                  </a:lnTo>
                  <a:lnTo>
                    <a:pt x="11072881" y="5274668"/>
                  </a:lnTo>
                  <a:lnTo>
                    <a:pt x="11070165" y="5272721"/>
                  </a:lnTo>
                  <a:lnTo>
                    <a:pt x="11066498" y="5271157"/>
                  </a:lnTo>
                  <a:lnTo>
                    <a:pt x="11063640" y="5269545"/>
                  </a:lnTo>
                  <a:close/>
                </a:path>
                <a:path w="18617565" h="10859770">
                  <a:moveTo>
                    <a:pt x="5312718" y="2810089"/>
                  </a:moveTo>
                  <a:lnTo>
                    <a:pt x="5309434" y="2809476"/>
                  </a:lnTo>
                  <a:lnTo>
                    <a:pt x="5305767" y="2807911"/>
                  </a:lnTo>
                  <a:lnTo>
                    <a:pt x="5302625" y="2806965"/>
                  </a:lnTo>
                  <a:lnTo>
                    <a:pt x="5299488" y="2808778"/>
                  </a:lnTo>
                  <a:lnTo>
                    <a:pt x="5298209" y="2811777"/>
                  </a:lnTo>
                  <a:lnTo>
                    <a:pt x="5297404" y="2814586"/>
                  </a:lnTo>
                  <a:lnTo>
                    <a:pt x="5298743" y="2817915"/>
                  </a:lnTo>
                  <a:lnTo>
                    <a:pt x="5301742" y="2819195"/>
                  </a:lnTo>
                  <a:lnTo>
                    <a:pt x="5301885" y="2818862"/>
                  </a:lnTo>
                  <a:lnTo>
                    <a:pt x="5305884" y="2820568"/>
                  </a:lnTo>
                  <a:lnTo>
                    <a:pt x="5309026" y="2821514"/>
                  </a:lnTo>
                  <a:lnTo>
                    <a:pt x="5312163" y="2819700"/>
                  </a:lnTo>
                  <a:lnTo>
                    <a:pt x="5313443" y="2816700"/>
                  </a:lnTo>
                  <a:lnTo>
                    <a:pt x="5314389" y="2813558"/>
                  </a:lnTo>
                  <a:lnTo>
                    <a:pt x="5312718" y="2810089"/>
                  </a:lnTo>
                  <a:close/>
                </a:path>
                <a:path w="18617565" h="10859770">
                  <a:moveTo>
                    <a:pt x="10987392" y="5227565"/>
                  </a:moveTo>
                  <a:lnTo>
                    <a:pt x="10983398" y="5228619"/>
                  </a:lnTo>
                  <a:lnTo>
                    <a:pt x="10982118" y="5231619"/>
                  </a:lnTo>
                  <a:lnTo>
                    <a:pt x="10980506" y="5234476"/>
                  </a:lnTo>
                  <a:lnTo>
                    <a:pt x="10981700" y="5238137"/>
                  </a:lnTo>
                  <a:lnTo>
                    <a:pt x="10984416" y="5240084"/>
                  </a:lnTo>
                  <a:lnTo>
                    <a:pt x="10991415" y="5243069"/>
                  </a:lnTo>
                  <a:lnTo>
                    <a:pt x="10994935" y="5242207"/>
                  </a:lnTo>
                  <a:lnTo>
                    <a:pt x="10996215" y="5239208"/>
                  </a:lnTo>
                  <a:lnTo>
                    <a:pt x="10997828" y="5236349"/>
                  </a:lnTo>
                  <a:lnTo>
                    <a:pt x="10996631" y="5232688"/>
                  </a:lnTo>
                  <a:lnTo>
                    <a:pt x="10993917" y="5230742"/>
                  </a:lnTo>
                  <a:lnTo>
                    <a:pt x="10990251" y="5229178"/>
                  </a:lnTo>
                  <a:lnTo>
                    <a:pt x="10987392" y="5227565"/>
                  </a:lnTo>
                  <a:close/>
                </a:path>
                <a:path w="18617565" h="10859770">
                  <a:moveTo>
                    <a:pt x="914543" y="928062"/>
                  </a:moveTo>
                  <a:lnTo>
                    <a:pt x="910690" y="928782"/>
                  </a:lnTo>
                  <a:lnTo>
                    <a:pt x="908744" y="931498"/>
                  </a:lnTo>
                  <a:lnTo>
                    <a:pt x="906465" y="934071"/>
                  </a:lnTo>
                  <a:lnTo>
                    <a:pt x="907185" y="937923"/>
                  </a:lnTo>
                  <a:lnTo>
                    <a:pt x="909900" y="939870"/>
                  </a:lnTo>
                  <a:lnTo>
                    <a:pt x="913282" y="942100"/>
                  </a:lnTo>
                  <a:lnTo>
                    <a:pt x="914616" y="942669"/>
                  </a:lnTo>
                  <a:lnTo>
                    <a:pt x="914473" y="943002"/>
                  </a:lnTo>
                  <a:lnTo>
                    <a:pt x="916807" y="943998"/>
                  </a:lnTo>
                  <a:lnTo>
                    <a:pt x="919851" y="943326"/>
                  </a:lnTo>
                  <a:lnTo>
                    <a:pt x="921655" y="940945"/>
                  </a:lnTo>
                  <a:lnTo>
                    <a:pt x="923934" y="938372"/>
                  </a:lnTo>
                  <a:lnTo>
                    <a:pt x="923214" y="934518"/>
                  </a:lnTo>
                  <a:lnTo>
                    <a:pt x="920498" y="932572"/>
                  </a:lnTo>
                  <a:lnTo>
                    <a:pt x="917116" y="930341"/>
                  </a:lnTo>
                  <a:lnTo>
                    <a:pt x="914543" y="928062"/>
                  </a:lnTo>
                  <a:close/>
                </a:path>
                <a:path w="18617565" h="10859770">
                  <a:moveTo>
                    <a:pt x="5394937" y="2838068"/>
                  </a:moveTo>
                  <a:lnTo>
                    <a:pt x="5391653" y="2837455"/>
                  </a:lnTo>
                  <a:lnTo>
                    <a:pt x="5387987" y="2835891"/>
                  </a:lnTo>
                  <a:lnTo>
                    <a:pt x="5384845" y="2834945"/>
                  </a:lnTo>
                  <a:lnTo>
                    <a:pt x="5381708" y="2836759"/>
                  </a:lnTo>
                  <a:lnTo>
                    <a:pt x="5380428" y="2839759"/>
                  </a:lnTo>
                  <a:lnTo>
                    <a:pt x="5379624" y="2842567"/>
                  </a:lnTo>
                  <a:lnTo>
                    <a:pt x="5380962" y="2845895"/>
                  </a:lnTo>
                  <a:lnTo>
                    <a:pt x="5383962" y="2847174"/>
                  </a:lnTo>
                  <a:lnTo>
                    <a:pt x="5384104" y="2846841"/>
                  </a:lnTo>
                  <a:lnTo>
                    <a:pt x="5388104" y="2848547"/>
                  </a:lnTo>
                  <a:lnTo>
                    <a:pt x="5391245" y="2849495"/>
                  </a:lnTo>
                  <a:lnTo>
                    <a:pt x="5394383" y="2847681"/>
                  </a:lnTo>
                  <a:lnTo>
                    <a:pt x="5395662" y="2844682"/>
                  </a:lnTo>
                  <a:lnTo>
                    <a:pt x="5396608" y="2841539"/>
                  </a:lnTo>
                  <a:lnTo>
                    <a:pt x="5394937" y="2838068"/>
                  </a:lnTo>
                  <a:close/>
                </a:path>
                <a:path w="18617565" h="10859770">
                  <a:moveTo>
                    <a:pt x="10911193" y="5186395"/>
                  </a:moveTo>
                  <a:lnTo>
                    <a:pt x="10907199" y="5187448"/>
                  </a:lnTo>
                  <a:lnTo>
                    <a:pt x="10905920" y="5190447"/>
                  </a:lnTo>
                  <a:lnTo>
                    <a:pt x="10904307" y="5193305"/>
                  </a:lnTo>
                  <a:lnTo>
                    <a:pt x="10905502" y="5196966"/>
                  </a:lnTo>
                  <a:lnTo>
                    <a:pt x="10908218" y="5198913"/>
                  </a:lnTo>
                  <a:lnTo>
                    <a:pt x="10915216" y="5201898"/>
                  </a:lnTo>
                  <a:lnTo>
                    <a:pt x="10918736" y="5201037"/>
                  </a:lnTo>
                  <a:lnTo>
                    <a:pt x="10920016" y="5198036"/>
                  </a:lnTo>
                  <a:lnTo>
                    <a:pt x="10921629" y="5195178"/>
                  </a:lnTo>
                  <a:lnTo>
                    <a:pt x="10920434" y="5191517"/>
                  </a:lnTo>
                  <a:lnTo>
                    <a:pt x="10917718" y="5189571"/>
                  </a:lnTo>
                  <a:lnTo>
                    <a:pt x="10914051" y="5188007"/>
                  </a:lnTo>
                  <a:lnTo>
                    <a:pt x="10911193" y="5186395"/>
                  </a:lnTo>
                  <a:close/>
                </a:path>
                <a:path w="18617565" h="10859770">
                  <a:moveTo>
                    <a:pt x="5477299" y="2865717"/>
                  </a:moveTo>
                  <a:lnTo>
                    <a:pt x="5474015" y="2865104"/>
                  </a:lnTo>
                  <a:lnTo>
                    <a:pt x="5470348" y="2863540"/>
                  </a:lnTo>
                  <a:lnTo>
                    <a:pt x="5467206" y="2862594"/>
                  </a:lnTo>
                  <a:lnTo>
                    <a:pt x="5464069" y="2864406"/>
                  </a:lnTo>
                  <a:lnTo>
                    <a:pt x="5462790" y="2867406"/>
                  </a:lnTo>
                  <a:lnTo>
                    <a:pt x="5461985" y="2870215"/>
                  </a:lnTo>
                  <a:lnTo>
                    <a:pt x="5463323" y="2873544"/>
                  </a:lnTo>
                  <a:lnTo>
                    <a:pt x="5466323" y="2874823"/>
                  </a:lnTo>
                  <a:lnTo>
                    <a:pt x="5466465" y="2874490"/>
                  </a:lnTo>
                  <a:lnTo>
                    <a:pt x="5470465" y="2876196"/>
                  </a:lnTo>
                  <a:lnTo>
                    <a:pt x="5473607" y="2877142"/>
                  </a:lnTo>
                  <a:lnTo>
                    <a:pt x="5476745" y="2875328"/>
                  </a:lnTo>
                  <a:lnTo>
                    <a:pt x="5478024" y="2872329"/>
                  </a:lnTo>
                  <a:lnTo>
                    <a:pt x="5478970" y="2869187"/>
                  </a:lnTo>
                  <a:lnTo>
                    <a:pt x="5477299" y="2865717"/>
                  </a:lnTo>
                  <a:close/>
                </a:path>
                <a:path w="18617565" h="10859770">
                  <a:moveTo>
                    <a:pt x="10834186" y="5145272"/>
                  </a:moveTo>
                  <a:lnTo>
                    <a:pt x="10830192" y="5146326"/>
                  </a:lnTo>
                  <a:lnTo>
                    <a:pt x="10828912" y="5149326"/>
                  </a:lnTo>
                  <a:lnTo>
                    <a:pt x="10827299" y="5152183"/>
                  </a:lnTo>
                  <a:lnTo>
                    <a:pt x="10828494" y="5155844"/>
                  </a:lnTo>
                  <a:lnTo>
                    <a:pt x="10831210" y="5157791"/>
                  </a:lnTo>
                  <a:lnTo>
                    <a:pt x="10838209" y="5160776"/>
                  </a:lnTo>
                  <a:lnTo>
                    <a:pt x="10841728" y="5159915"/>
                  </a:lnTo>
                  <a:lnTo>
                    <a:pt x="10843008" y="5156914"/>
                  </a:lnTo>
                  <a:lnTo>
                    <a:pt x="10844621" y="5154057"/>
                  </a:lnTo>
                  <a:lnTo>
                    <a:pt x="10843425" y="5150395"/>
                  </a:lnTo>
                  <a:lnTo>
                    <a:pt x="10840709" y="5148448"/>
                  </a:lnTo>
                  <a:lnTo>
                    <a:pt x="10837044" y="5146885"/>
                  </a:lnTo>
                  <a:lnTo>
                    <a:pt x="10834186" y="5145272"/>
                  </a:lnTo>
                  <a:close/>
                </a:path>
                <a:path w="18617565" h="10859770">
                  <a:moveTo>
                    <a:pt x="5559518" y="2893697"/>
                  </a:moveTo>
                  <a:lnTo>
                    <a:pt x="5556234" y="2893083"/>
                  </a:lnTo>
                  <a:lnTo>
                    <a:pt x="5552569" y="2891520"/>
                  </a:lnTo>
                  <a:lnTo>
                    <a:pt x="5549427" y="2890574"/>
                  </a:lnTo>
                  <a:lnTo>
                    <a:pt x="5546289" y="2892388"/>
                  </a:lnTo>
                  <a:lnTo>
                    <a:pt x="5545009" y="2895388"/>
                  </a:lnTo>
                  <a:lnTo>
                    <a:pt x="5544406" y="2897493"/>
                  </a:lnTo>
                  <a:lnTo>
                    <a:pt x="5544205" y="2898196"/>
                  </a:lnTo>
                  <a:lnTo>
                    <a:pt x="5545543" y="2901524"/>
                  </a:lnTo>
                  <a:lnTo>
                    <a:pt x="5552542" y="2904510"/>
                  </a:lnTo>
                  <a:lnTo>
                    <a:pt x="5555684" y="2905456"/>
                  </a:lnTo>
                  <a:lnTo>
                    <a:pt x="5558821" y="2903642"/>
                  </a:lnTo>
                  <a:lnTo>
                    <a:pt x="5560100" y="2900643"/>
                  </a:lnTo>
                  <a:lnTo>
                    <a:pt x="5561189" y="2897167"/>
                  </a:lnTo>
                  <a:lnTo>
                    <a:pt x="5559518" y="2893697"/>
                  </a:lnTo>
                  <a:close/>
                </a:path>
                <a:path w="18617565" h="10859770">
                  <a:moveTo>
                    <a:pt x="844511" y="876128"/>
                  </a:moveTo>
                  <a:lnTo>
                    <a:pt x="840800" y="876515"/>
                  </a:lnTo>
                  <a:lnTo>
                    <a:pt x="836909" y="881945"/>
                  </a:lnTo>
                  <a:lnTo>
                    <a:pt x="837295" y="885656"/>
                  </a:lnTo>
                  <a:lnTo>
                    <a:pt x="840010" y="887602"/>
                  </a:lnTo>
                  <a:lnTo>
                    <a:pt x="843250" y="890167"/>
                  </a:lnTo>
                  <a:lnTo>
                    <a:pt x="844584" y="890735"/>
                  </a:lnTo>
                  <a:lnTo>
                    <a:pt x="844442" y="891069"/>
                  </a:lnTo>
                  <a:lnTo>
                    <a:pt x="846775" y="892064"/>
                  </a:lnTo>
                  <a:lnTo>
                    <a:pt x="849818" y="891392"/>
                  </a:lnTo>
                  <a:lnTo>
                    <a:pt x="851623" y="889010"/>
                  </a:lnTo>
                  <a:lnTo>
                    <a:pt x="853569" y="886295"/>
                  </a:lnTo>
                  <a:lnTo>
                    <a:pt x="853182" y="882584"/>
                  </a:lnTo>
                  <a:lnTo>
                    <a:pt x="850466" y="880638"/>
                  </a:lnTo>
                  <a:lnTo>
                    <a:pt x="847226" y="878074"/>
                  </a:lnTo>
                  <a:lnTo>
                    <a:pt x="844511" y="876128"/>
                  </a:lnTo>
                  <a:close/>
                </a:path>
                <a:path w="18617565" h="10859770">
                  <a:moveTo>
                    <a:pt x="10757227" y="5104959"/>
                  </a:moveTo>
                  <a:lnTo>
                    <a:pt x="10753232" y="5106012"/>
                  </a:lnTo>
                  <a:lnTo>
                    <a:pt x="10751952" y="5109012"/>
                  </a:lnTo>
                  <a:lnTo>
                    <a:pt x="10750339" y="5111869"/>
                  </a:lnTo>
                  <a:lnTo>
                    <a:pt x="10751535" y="5115532"/>
                  </a:lnTo>
                  <a:lnTo>
                    <a:pt x="10754250" y="5117478"/>
                  </a:lnTo>
                  <a:lnTo>
                    <a:pt x="10761250" y="5120464"/>
                  </a:lnTo>
                  <a:lnTo>
                    <a:pt x="10764770" y="5119601"/>
                  </a:lnTo>
                  <a:lnTo>
                    <a:pt x="10766050" y="5116601"/>
                  </a:lnTo>
                  <a:lnTo>
                    <a:pt x="10767662" y="5113744"/>
                  </a:lnTo>
                  <a:lnTo>
                    <a:pt x="10766466" y="5110083"/>
                  </a:lnTo>
                  <a:lnTo>
                    <a:pt x="10763751" y="5108136"/>
                  </a:lnTo>
                  <a:lnTo>
                    <a:pt x="10760084" y="5106572"/>
                  </a:lnTo>
                  <a:lnTo>
                    <a:pt x="10757227" y="5104959"/>
                  </a:lnTo>
                  <a:close/>
                </a:path>
                <a:path w="18617565" h="10859770">
                  <a:moveTo>
                    <a:pt x="5641928" y="2922154"/>
                  </a:moveTo>
                  <a:lnTo>
                    <a:pt x="5638786" y="2921207"/>
                  </a:lnTo>
                  <a:lnTo>
                    <a:pt x="5635120" y="2919644"/>
                  </a:lnTo>
                  <a:lnTo>
                    <a:pt x="5631978" y="2918697"/>
                  </a:lnTo>
                  <a:lnTo>
                    <a:pt x="5628841" y="2920510"/>
                  </a:lnTo>
                  <a:lnTo>
                    <a:pt x="5627562" y="2923509"/>
                  </a:lnTo>
                  <a:lnTo>
                    <a:pt x="5626858" y="2925968"/>
                  </a:lnTo>
                  <a:lnTo>
                    <a:pt x="5626758" y="2926319"/>
                  </a:lnTo>
                  <a:lnTo>
                    <a:pt x="5628095" y="2929647"/>
                  </a:lnTo>
                  <a:lnTo>
                    <a:pt x="5635094" y="2932633"/>
                  </a:lnTo>
                  <a:lnTo>
                    <a:pt x="5638236" y="2933579"/>
                  </a:lnTo>
                  <a:lnTo>
                    <a:pt x="5641565" y="2932241"/>
                  </a:lnTo>
                  <a:lnTo>
                    <a:pt x="5643742" y="2925290"/>
                  </a:lnTo>
                  <a:lnTo>
                    <a:pt x="5641928" y="2922154"/>
                  </a:lnTo>
                  <a:close/>
                </a:path>
                <a:path w="18617565" h="10859770">
                  <a:moveTo>
                    <a:pt x="10679651" y="5065171"/>
                  </a:moveTo>
                  <a:lnTo>
                    <a:pt x="10675655" y="5066223"/>
                  </a:lnTo>
                  <a:lnTo>
                    <a:pt x="10674375" y="5069224"/>
                  </a:lnTo>
                  <a:lnTo>
                    <a:pt x="10672620" y="5072414"/>
                  </a:lnTo>
                  <a:lnTo>
                    <a:pt x="10673817" y="5076075"/>
                  </a:lnTo>
                  <a:lnTo>
                    <a:pt x="10676674" y="5077688"/>
                  </a:lnTo>
                  <a:lnTo>
                    <a:pt x="10683674" y="5080674"/>
                  </a:lnTo>
                  <a:lnTo>
                    <a:pt x="10687193" y="5079812"/>
                  </a:lnTo>
                  <a:lnTo>
                    <a:pt x="10688473" y="5076813"/>
                  </a:lnTo>
                  <a:lnTo>
                    <a:pt x="10690228" y="5073622"/>
                  </a:lnTo>
                  <a:lnTo>
                    <a:pt x="10689032" y="5069959"/>
                  </a:lnTo>
                  <a:lnTo>
                    <a:pt x="10686175" y="5068348"/>
                  </a:lnTo>
                  <a:lnTo>
                    <a:pt x="10682508" y="5066783"/>
                  </a:lnTo>
                  <a:lnTo>
                    <a:pt x="10679651" y="5065171"/>
                  </a:lnTo>
                  <a:close/>
                </a:path>
                <a:path w="18617565" h="10859770">
                  <a:moveTo>
                    <a:pt x="5724290" y="2949801"/>
                  </a:moveTo>
                  <a:lnTo>
                    <a:pt x="5721006" y="2949188"/>
                  </a:lnTo>
                  <a:lnTo>
                    <a:pt x="5717339" y="2947624"/>
                  </a:lnTo>
                  <a:lnTo>
                    <a:pt x="5714198" y="2946677"/>
                  </a:lnTo>
                  <a:lnTo>
                    <a:pt x="5711061" y="2948491"/>
                  </a:lnTo>
                  <a:lnTo>
                    <a:pt x="5709781" y="2951491"/>
                  </a:lnTo>
                  <a:lnTo>
                    <a:pt x="5709178" y="2953597"/>
                  </a:lnTo>
                  <a:lnTo>
                    <a:pt x="5708976" y="2954299"/>
                  </a:lnTo>
                  <a:lnTo>
                    <a:pt x="5710315" y="2957628"/>
                  </a:lnTo>
                  <a:lnTo>
                    <a:pt x="5717314" y="2960614"/>
                  </a:lnTo>
                  <a:lnTo>
                    <a:pt x="5720456" y="2961560"/>
                  </a:lnTo>
                  <a:lnTo>
                    <a:pt x="5723594" y="2959746"/>
                  </a:lnTo>
                  <a:lnTo>
                    <a:pt x="5724873" y="2956747"/>
                  </a:lnTo>
                  <a:lnTo>
                    <a:pt x="5725962" y="2953271"/>
                  </a:lnTo>
                  <a:lnTo>
                    <a:pt x="5724290" y="2949801"/>
                  </a:lnTo>
                  <a:close/>
                </a:path>
                <a:path w="18617565" h="10859770">
                  <a:moveTo>
                    <a:pt x="10601932" y="5025715"/>
                  </a:moveTo>
                  <a:lnTo>
                    <a:pt x="10597938" y="5026768"/>
                  </a:lnTo>
                  <a:lnTo>
                    <a:pt x="10596658" y="5029769"/>
                  </a:lnTo>
                  <a:lnTo>
                    <a:pt x="10595045" y="5032626"/>
                  </a:lnTo>
                  <a:lnTo>
                    <a:pt x="10596240" y="5036288"/>
                  </a:lnTo>
                  <a:lnTo>
                    <a:pt x="10599098" y="5037901"/>
                  </a:lnTo>
                  <a:lnTo>
                    <a:pt x="10603097" y="5039607"/>
                  </a:lnTo>
                  <a:lnTo>
                    <a:pt x="10603289" y="5040083"/>
                  </a:lnTo>
                  <a:lnTo>
                    <a:pt x="10606288" y="5041362"/>
                  </a:lnTo>
                  <a:lnTo>
                    <a:pt x="10609949" y="5040165"/>
                  </a:lnTo>
                  <a:lnTo>
                    <a:pt x="10612508" y="5034166"/>
                  </a:lnTo>
                  <a:lnTo>
                    <a:pt x="10611313" y="5030505"/>
                  </a:lnTo>
                  <a:lnTo>
                    <a:pt x="10608455" y="5028892"/>
                  </a:lnTo>
                  <a:lnTo>
                    <a:pt x="10604789" y="5027328"/>
                  </a:lnTo>
                  <a:lnTo>
                    <a:pt x="10601932" y="5025715"/>
                  </a:lnTo>
                  <a:close/>
                </a:path>
                <a:path w="18617565" h="10859770">
                  <a:moveTo>
                    <a:pt x="5806558" y="2978591"/>
                  </a:moveTo>
                  <a:lnTo>
                    <a:pt x="5803416" y="2977645"/>
                  </a:lnTo>
                  <a:lnTo>
                    <a:pt x="5799751" y="2976081"/>
                  </a:lnTo>
                  <a:lnTo>
                    <a:pt x="5796609" y="2975135"/>
                  </a:lnTo>
                  <a:lnTo>
                    <a:pt x="5793471" y="2976947"/>
                  </a:lnTo>
                  <a:lnTo>
                    <a:pt x="5792191" y="2979948"/>
                  </a:lnTo>
                  <a:lnTo>
                    <a:pt x="5791588" y="2982053"/>
                  </a:lnTo>
                  <a:lnTo>
                    <a:pt x="5791387" y="2982756"/>
                  </a:lnTo>
                  <a:lnTo>
                    <a:pt x="5792725" y="2986085"/>
                  </a:lnTo>
                  <a:lnTo>
                    <a:pt x="5799724" y="2989070"/>
                  </a:lnTo>
                  <a:lnTo>
                    <a:pt x="5802866" y="2990016"/>
                  </a:lnTo>
                  <a:lnTo>
                    <a:pt x="5806003" y="2988202"/>
                  </a:lnTo>
                  <a:lnTo>
                    <a:pt x="5807283" y="2985203"/>
                  </a:lnTo>
                  <a:lnTo>
                    <a:pt x="5808371" y="2981728"/>
                  </a:lnTo>
                  <a:lnTo>
                    <a:pt x="5806558" y="2978591"/>
                  </a:lnTo>
                  <a:close/>
                </a:path>
                <a:path w="18617565" h="10859770">
                  <a:moveTo>
                    <a:pt x="10530737" y="4989435"/>
                  </a:moveTo>
                  <a:lnTo>
                    <a:pt x="10523738" y="4986450"/>
                  </a:lnTo>
                  <a:lnTo>
                    <a:pt x="10520076" y="4987646"/>
                  </a:lnTo>
                  <a:lnTo>
                    <a:pt x="10517517" y="4993645"/>
                  </a:lnTo>
                  <a:lnTo>
                    <a:pt x="10518713" y="4997307"/>
                  </a:lnTo>
                  <a:lnTo>
                    <a:pt x="10521570" y="4998919"/>
                  </a:lnTo>
                  <a:lnTo>
                    <a:pt x="10528571" y="5001906"/>
                  </a:lnTo>
                  <a:lnTo>
                    <a:pt x="10532232" y="5000711"/>
                  </a:lnTo>
                  <a:lnTo>
                    <a:pt x="10534791" y="4994711"/>
                  </a:lnTo>
                  <a:lnTo>
                    <a:pt x="10533595" y="4991049"/>
                  </a:lnTo>
                  <a:lnTo>
                    <a:pt x="10530737" y="4989435"/>
                  </a:lnTo>
                  <a:close/>
                </a:path>
                <a:path w="18617565" h="10859770">
                  <a:moveTo>
                    <a:pt x="5888778" y="3006572"/>
                  </a:moveTo>
                  <a:lnTo>
                    <a:pt x="5885636" y="3005626"/>
                  </a:lnTo>
                  <a:lnTo>
                    <a:pt x="5881969" y="3004062"/>
                  </a:lnTo>
                  <a:lnTo>
                    <a:pt x="5878827" y="3003115"/>
                  </a:lnTo>
                  <a:lnTo>
                    <a:pt x="5875690" y="3004928"/>
                  </a:lnTo>
                  <a:lnTo>
                    <a:pt x="5874411" y="3007929"/>
                  </a:lnTo>
                  <a:lnTo>
                    <a:pt x="5873808" y="3010034"/>
                  </a:lnTo>
                  <a:lnTo>
                    <a:pt x="5873607" y="3010737"/>
                  </a:lnTo>
                  <a:lnTo>
                    <a:pt x="5874945" y="3014066"/>
                  </a:lnTo>
                  <a:lnTo>
                    <a:pt x="5881944" y="3017051"/>
                  </a:lnTo>
                  <a:lnTo>
                    <a:pt x="5885086" y="3017997"/>
                  </a:lnTo>
                  <a:lnTo>
                    <a:pt x="5888223" y="3016183"/>
                  </a:lnTo>
                  <a:lnTo>
                    <a:pt x="5889503" y="3013184"/>
                  </a:lnTo>
                  <a:lnTo>
                    <a:pt x="5890591" y="3009708"/>
                  </a:lnTo>
                  <a:lnTo>
                    <a:pt x="5888778" y="3006572"/>
                  </a:lnTo>
                  <a:close/>
                </a:path>
                <a:path w="18617565" h="10859770">
                  <a:moveTo>
                    <a:pt x="775715" y="823144"/>
                  </a:moveTo>
                  <a:lnTo>
                    <a:pt x="771671" y="823389"/>
                  </a:lnTo>
                  <a:lnTo>
                    <a:pt x="769725" y="826104"/>
                  </a:lnTo>
                  <a:lnTo>
                    <a:pt x="767921" y="828486"/>
                  </a:lnTo>
                  <a:lnTo>
                    <a:pt x="768165" y="832531"/>
                  </a:lnTo>
                  <a:lnTo>
                    <a:pt x="770881" y="834476"/>
                  </a:lnTo>
                  <a:lnTo>
                    <a:pt x="774121" y="837040"/>
                  </a:lnTo>
                  <a:lnTo>
                    <a:pt x="777787" y="838604"/>
                  </a:lnTo>
                  <a:lnTo>
                    <a:pt x="780829" y="837933"/>
                  </a:lnTo>
                  <a:lnTo>
                    <a:pt x="782493" y="835885"/>
                  </a:lnTo>
                  <a:lnTo>
                    <a:pt x="784297" y="833502"/>
                  </a:lnTo>
                  <a:lnTo>
                    <a:pt x="784052" y="829458"/>
                  </a:lnTo>
                  <a:lnTo>
                    <a:pt x="781337" y="827512"/>
                  </a:lnTo>
                  <a:lnTo>
                    <a:pt x="778097" y="824948"/>
                  </a:lnTo>
                  <a:lnTo>
                    <a:pt x="775715" y="823144"/>
                  </a:lnTo>
                  <a:close/>
                </a:path>
                <a:path w="18617565" h="10859770">
                  <a:moveTo>
                    <a:pt x="10453068" y="4950789"/>
                  </a:moveTo>
                  <a:lnTo>
                    <a:pt x="10446401" y="4947945"/>
                  </a:lnTo>
                  <a:lnTo>
                    <a:pt x="10442406" y="4949000"/>
                  </a:lnTo>
                  <a:lnTo>
                    <a:pt x="10439847" y="4954999"/>
                  </a:lnTo>
                  <a:lnTo>
                    <a:pt x="10441043" y="4958660"/>
                  </a:lnTo>
                  <a:lnTo>
                    <a:pt x="10443900" y="4960273"/>
                  </a:lnTo>
                  <a:lnTo>
                    <a:pt x="10450900" y="4963259"/>
                  </a:lnTo>
                  <a:lnTo>
                    <a:pt x="10454562" y="4962064"/>
                  </a:lnTo>
                  <a:lnTo>
                    <a:pt x="10457122" y="4956063"/>
                  </a:lnTo>
                  <a:lnTo>
                    <a:pt x="10455925" y="4952402"/>
                  </a:lnTo>
                  <a:lnTo>
                    <a:pt x="10453068" y="4950789"/>
                  </a:lnTo>
                  <a:close/>
                </a:path>
                <a:path w="18617565" h="10859770">
                  <a:moveTo>
                    <a:pt x="5971188" y="3035028"/>
                  </a:moveTo>
                  <a:lnTo>
                    <a:pt x="5968047" y="3034082"/>
                  </a:lnTo>
                  <a:lnTo>
                    <a:pt x="5964380" y="3032518"/>
                  </a:lnTo>
                  <a:lnTo>
                    <a:pt x="5961238" y="3031572"/>
                  </a:lnTo>
                  <a:lnTo>
                    <a:pt x="5958101" y="3033385"/>
                  </a:lnTo>
                  <a:lnTo>
                    <a:pt x="5956821" y="3036385"/>
                  </a:lnTo>
                  <a:lnTo>
                    <a:pt x="5956218" y="3038491"/>
                  </a:lnTo>
                  <a:lnTo>
                    <a:pt x="5956017" y="3039193"/>
                  </a:lnTo>
                  <a:lnTo>
                    <a:pt x="5957355" y="3042522"/>
                  </a:lnTo>
                  <a:lnTo>
                    <a:pt x="5964355" y="3045508"/>
                  </a:lnTo>
                  <a:lnTo>
                    <a:pt x="5967496" y="3046454"/>
                  </a:lnTo>
                  <a:lnTo>
                    <a:pt x="5970634" y="3044640"/>
                  </a:lnTo>
                  <a:lnTo>
                    <a:pt x="5971913" y="3041641"/>
                  </a:lnTo>
                  <a:lnTo>
                    <a:pt x="5973001" y="3038166"/>
                  </a:lnTo>
                  <a:lnTo>
                    <a:pt x="5971188" y="3035028"/>
                  </a:lnTo>
                  <a:close/>
                </a:path>
                <a:path w="18617565" h="10859770">
                  <a:moveTo>
                    <a:pt x="10375064" y="4912000"/>
                  </a:moveTo>
                  <a:lnTo>
                    <a:pt x="10368066" y="4909015"/>
                  </a:lnTo>
                  <a:lnTo>
                    <a:pt x="10364403" y="4910211"/>
                  </a:lnTo>
                  <a:lnTo>
                    <a:pt x="10361844" y="4916209"/>
                  </a:lnTo>
                  <a:lnTo>
                    <a:pt x="10363040" y="4919872"/>
                  </a:lnTo>
                  <a:lnTo>
                    <a:pt x="10365898" y="4921485"/>
                  </a:lnTo>
                  <a:lnTo>
                    <a:pt x="10372897" y="4924470"/>
                  </a:lnTo>
                  <a:lnTo>
                    <a:pt x="10376558" y="4923274"/>
                  </a:lnTo>
                  <a:lnTo>
                    <a:pt x="10379117" y="4917275"/>
                  </a:lnTo>
                  <a:lnTo>
                    <a:pt x="10377922" y="4913613"/>
                  </a:lnTo>
                  <a:lnTo>
                    <a:pt x="10375064" y="4912000"/>
                  </a:lnTo>
                  <a:close/>
                </a:path>
                <a:path w="18617565" h="10859770">
                  <a:moveTo>
                    <a:pt x="6053265" y="3063342"/>
                  </a:moveTo>
                  <a:lnTo>
                    <a:pt x="6050123" y="3062396"/>
                  </a:lnTo>
                  <a:lnTo>
                    <a:pt x="6046457" y="3060832"/>
                  </a:lnTo>
                  <a:lnTo>
                    <a:pt x="6043315" y="3059886"/>
                  </a:lnTo>
                  <a:lnTo>
                    <a:pt x="6040179" y="3061699"/>
                  </a:lnTo>
                  <a:lnTo>
                    <a:pt x="6038899" y="3064699"/>
                  </a:lnTo>
                  <a:lnTo>
                    <a:pt x="6038268" y="3066794"/>
                  </a:lnTo>
                  <a:lnTo>
                    <a:pt x="6037953" y="3067841"/>
                  </a:lnTo>
                  <a:lnTo>
                    <a:pt x="6039290" y="3071169"/>
                  </a:lnTo>
                  <a:lnTo>
                    <a:pt x="6042289" y="3072449"/>
                  </a:lnTo>
                  <a:lnTo>
                    <a:pt x="6042432" y="3072116"/>
                  </a:lnTo>
                  <a:lnTo>
                    <a:pt x="6046431" y="3073822"/>
                  </a:lnTo>
                  <a:lnTo>
                    <a:pt x="6054937" y="3066813"/>
                  </a:lnTo>
                  <a:lnTo>
                    <a:pt x="6053265" y="3063342"/>
                  </a:lnTo>
                  <a:close/>
                </a:path>
                <a:path w="18617565" h="10859770">
                  <a:moveTo>
                    <a:pt x="10296587" y="4873403"/>
                  </a:moveTo>
                  <a:lnTo>
                    <a:pt x="10289920" y="4870560"/>
                  </a:lnTo>
                  <a:lnTo>
                    <a:pt x="10286258" y="4871754"/>
                  </a:lnTo>
                  <a:lnTo>
                    <a:pt x="10283699" y="4877755"/>
                  </a:lnTo>
                  <a:lnTo>
                    <a:pt x="10284894" y="4881416"/>
                  </a:lnTo>
                  <a:lnTo>
                    <a:pt x="10287752" y="4883029"/>
                  </a:lnTo>
                  <a:lnTo>
                    <a:pt x="10294418" y="4885873"/>
                  </a:lnTo>
                  <a:lnTo>
                    <a:pt x="10298080" y="4884676"/>
                  </a:lnTo>
                  <a:lnTo>
                    <a:pt x="10300639" y="4878677"/>
                  </a:lnTo>
                  <a:lnTo>
                    <a:pt x="10299444" y="4875016"/>
                  </a:lnTo>
                  <a:lnTo>
                    <a:pt x="10296587" y="4873403"/>
                  </a:lnTo>
                  <a:close/>
                </a:path>
                <a:path w="18617565" h="10859770">
                  <a:moveTo>
                    <a:pt x="10221298" y="4836561"/>
                  </a:moveTo>
                  <a:lnTo>
                    <a:pt x="10211633" y="4832438"/>
                  </a:lnTo>
                  <a:lnTo>
                    <a:pt x="10207971" y="4833633"/>
                  </a:lnTo>
                  <a:lnTo>
                    <a:pt x="10205412" y="4839632"/>
                  </a:lnTo>
                  <a:lnTo>
                    <a:pt x="10206464" y="4843627"/>
                  </a:lnTo>
                  <a:lnTo>
                    <a:pt x="10216131" y="4847751"/>
                  </a:lnTo>
                  <a:lnTo>
                    <a:pt x="10219792" y="4846554"/>
                  </a:lnTo>
                  <a:lnTo>
                    <a:pt x="10222351" y="4840555"/>
                  </a:lnTo>
                  <a:lnTo>
                    <a:pt x="10221298" y="4836561"/>
                  </a:lnTo>
                  <a:close/>
                </a:path>
                <a:path w="18617565" h="10859770">
                  <a:moveTo>
                    <a:pt x="6135676" y="3091799"/>
                  </a:moveTo>
                  <a:lnTo>
                    <a:pt x="6132534" y="3090853"/>
                  </a:lnTo>
                  <a:lnTo>
                    <a:pt x="6128868" y="3089289"/>
                  </a:lnTo>
                  <a:lnTo>
                    <a:pt x="6125726" y="3088343"/>
                  </a:lnTo>
                  <a:lnTo>
                    <a:pt x="6122589" y="3090155"/>
                  </a:lnTo>
                  <a:lnTo>
                    <a:pt x="6121310" y="3093155"/>
                  </a:lnTo>
                  <a:lnTo>
                    <a:pt x="6120679" y="3095250"/>
                  </a:lnTo>
                  <a:lnTo>
                    <a:pt x="6120363" y="3096297"/>
                  </a:lnTo>
                  <a:lnTo>
                    <a:pt x="6121700" y="3099626"/>
                  </a:lnTo>
                  <a:lnTo>
                    <a:pt x="6124700" y="3100905"/>
                  </a:lnTo>
                  <a:lnTo>
                    <a:pt x="6124842" y="3100572"/>
                  </a:lnTo>
                  <a:lnTo>
                    <a:pt x="6128843" y="3102278"/>
                  </a:lnTo>
                  <a:lnTo>
                    <a:pt x="6137348" y="3095269"/>
                  </a:lnTo>
                  <a:lnTo>
                    <a:pt x="6135676" y="3091799"/>
                  </a:lnTo>
                  <a:close/>
                </a:path>
                <a:path w="18617565" h="10859770">
                  <a:moveTo>
                    <a:pt x="10142869" y="4798771"/>
                  </a:moveTo>
                  <a:lnTo>
                    <a:pt x="10133204" y="4794648"/>
                  </a:lnTo>
                  <a:lnTo>
                    <a:pt x="10129541" y="4795844"/>
                  </a:lnTo>
                  <a:lnTo>
                    <a:pt x="10126982" y="4801844"/>
                  </a:lnTo>
                  <a:lnTo>
                    <a:pt x="10128036" y="4805838"/>
                  </a:lnTo>
                  <a:lnTo>
                    <a:pt x="10137702" y="4809961"/>
                  </a:lnTo>
                  <a:lnTo>
                    <a:pt x="10141363" y="4808765"/>
                  </a:lnTo>
                  <a:lnTo>
                    <a:pt x="10143922" y="4802766"/>
                  </a:lnTo>
                  <a:lnTo>
                    <a:pt x="10142869" y="4798771"/>
                  </a:lnTo>
                  <a:close/>
                </a:path>
                <a:path w="18617565" h="10859770">
                  <a:moveTo>
                    <a:pt x="6218277" y="3120731"/>
                  </a:moveTo>
                  <a:lnTo>
                    <a:pt x="6215135" y="3119784"/>
                  </a:lnTo>
                  <a:lnTo>
                    <a:pt x="6211469" y="3118221"/>
                  </a:lnTo>
                  <a:lnTo>
                    <a:pt x="6207995" y="3117131"/>
                  </a:lnTo>
                  <a:lnTo>
                    <a:pt x="6204857" y="3118945"/>
                  </a:lnTo>
                  <a:lnTo>
                    <a:pt x="6203577" y="3121945"/>
                  </a:lnTo>
                  <a:lnTo>
                    <a:pt x="6202946" y="3124039"/>
                  </a:lnTo>
                  <a:lnTo>
                    <a:pt x="6202631" y="3125087"/>
                  </a:lnTo>
                  <a:lnTo>
                    <a:pt x="6203969" y="3128415"/>
                  </a:lnTo>
                  <a:lnTo>
                    <a:pt x="6206969" y="3129694"/>
                  </a:lnTo>
                  <a:lnTo>
                    <a:pt x="6207444" y="3129504"/>
                  </a:lnTo>
                  <a:lnTo>
                    <a:pt x="6211444" y="3131210"/>
                  </a:lnTo>
                  <a:lnTo>
                    <a:pt x="6219949" y="3124201"/>
                  </a:lnTo>
                  <a:lnTo>
                    <a:pt x="6218277" y="3120731"/>
                  </a:lnTo>
                  <a:close/>
                </a:path>
                <a:path w="18617565" h="10859770">
                  <a:moveTo>
                    <a:pt x="708438" y="768445"/>
                  </a:moveTo>
                  <a:lnTo>
                    <a:pt x="704728" y="768832"/>
                  </a:lnTo>
                  <a:lnTo>
                    <a:pt x="700168" y="773979"/>
                  </a:lnTo>
                  <a:lnTo>
                    <a:pt x="700556" y="777689"/>
                  </a:lnTo>
                  <a:lnTo>
                    <a:pt x="703129" y="779969"/>
                  </a:lnTo>
                  <a:lnTo>
                    <a:pt x="706035" y="782390"/>
                  </a:lnTo>
                  <a:lnTo>
                    <a:pt x="707702" y="783101"/>
                  </a:lnTo>
                  <a:lnTo>
                    <a:pt x="707560" y="783435"/>
                  </a:lnTo>
                  <a:lnTo>
                    <a:pt x="709893" y="784430"/>
                  </a:lnTo>
                  <a:lnTo>
                    <a:pt x="712937" y="783758"/>
                  </a:lnTo>
                  <a:lnTo>
                    <a:pt x="714598" y="781710"/>
                  </a:lnTo>
                  <a:lnTo>
                    <a:pt x="716878" y="779136"/>
                  </a:lnTo>
                  <a:lnTo>
                    <a:pt x="716492" y="775425"/>
                  </a:lnTo>
                  <a:lnTo>
                    <a:pt x="713918" y="773147"/>
                  </a:lnTo>
                  <a:lnTo>
                    <a:pt x="711011" y="770725"/>
                  </a:lnTo>
                  <a:lnTo>
                    <a:pt x="708438" y="768445"/>
                  </a:lnTo>
                  <a:close/>
                </a:path>
                <a:path w="18617565" h="10859770">
                  <a:moveTo>
                    <a:pt x="10064439" y="4760983"/>
                  </a:moveTo>
                  <a:lnTo>
                    <a:pt x="10054774" y="4756860"/>
                  </a:lnTo>
                  <a:lnTo>
                    <a:pt x="10051112" y="4758054"/>
                  </a:lnTo>
                  <a:lnTo>
                    <a:pt x="10049832" y="4761055"/>
                  </a:lnTo>
                  <a:lnTo>
                    <a:pt x="10048219" y="4763912"/>
                  </a:lnTo>
                  <a:lnTo>
                    <a:pt x="10049607" y="4768050"/>
                  </a:lnTo>
                  <a:lnTo>
                    <a:pt x="10059272" y="4772173"/>
                  </a:lnTo>
                  <a:lnTo>
                    <a:pt x="10062934" y="4770977"/>
                  </a:lnTo>
                  <a:lnTo>
                    <a:pt x="10065494" y="4764977"/>
                  </a:lnTo>
                  <a:lnTo>
                    <a:pt x="10064439" y="4760983"/>
                  </a:lnTo>
                  <a:close/>
                </a:path>
                <a:path w="18617565" h="10859770">
                  <a:moveTo>
                    <a:pt x="9986010" y="4723194"/>
                  </a:moveTo>
                  <a:lnTo>
                    <a:pt x="9976343" y="4719071"/>
                  </a:lnTo>
                  <a:lnTo>
                    <a:pt x="9973016" y="4720408"/>
                  </a:lnTo>
                  <a:lnTo>
                    <a:pt x="9969790" y="4726123"/>
                  </a:lnTo>
                  <a:lnTo>
                    <a:pt x="9971177" y="4730261"/>
                  </a:lnTo>
                  <a:lnTo>
                    <a:pt x="9980842" y="4734384"/>
                  </a:lnTo>
                  <a:lnTo>
                    <a:pt x="9984505" y="4733188"/>
                  </a:lnTo>
                  <a:lnTo>
                    <a:pt x="9987064" y="4727189"/>
                  </a:lnTo>
                  <a:lnTo>
                    <a:pt x="9986010" y="4723194"/>
                  </a:lnTo>
                  <a:close/>
                </a:path>
                <a:path w="18617565" h="10859770">
                  <a:moveTo>
                    <a:pt x="6300071" y="3149712"/>
                  </a:moveTo>
                  <a:lnTo>
                    <a:pt x="6296929" y="3148766"/>
                  </a:lnTo>
                  <a:lnTo>
                    <a:pt x="6293263" y="3147202"/>
                  </a:lnTo>
                  <a:lnTo>
                    <a:pt x="6289787" y="3146113"/>
                  </a:lnTo>
                  <a:lnTo>
                    <a:pt x="6286650" y="3147926"/>
                  </a:lnTo>
                  <a:lnTo>
                    <a:pt x="6285371" y="3150925"/>
                  </a:lnTo>
                  <a:lnTo>
                    <a:pt x="6284740" y="3153020"/>
                  </a:lnTo>
                  <a:lnTo>
                    <a:pt x="6284424" y="3154068"/>
                  </a:lnTo>
                  <a:lnTo>
                    <a:pt x="6285762" y="3157397"/>
                  </a:lnTo>
                  <a:lnTo>
                    <a:pt x="6288761" y="3158676"/>
                  </a:lnTo>
                  <a:lnTo>
                    <a:pt x="6288903" y="3158343"/>
                  </a:lnTo>
                  <a:lnTo>
                    <a:pt x="6292903" y="3160049"/>
                  </a:lnTo>
                  <a:lnTo>
                    <a:pt x="6296378" y="3161137"/>
                  </a:lnTo>
                  <a:lnTo>
                    <a:pt x="6299516" y="3159323"/>
                  </a:lnTo>
                  <a:lnTo>
                    <a:pt x="6300795" y="3156324"/>
                  </a:lnTo>
                  <a:lnTo>
                    <a:pt x="6301426" y="3154229"/>
                  </a:lnTo>
                  <a:lnTo>
                    <a:pt x="6301741" y="3153181"/>
                  </a:lnTo>
                  <a:lnTo>
                    <a:pt x="6300071" y="3149712"/>
                  </a:lnTo>
                  <a:close/>
                </a:path>
                <a:path w="18617565" h="10859770">
                  <a:moveTo>
                    <a:pt x="9907105" y="4685596"/>
                  </a:moveTo>
                  <a:lnTo>
                    <a:pt x="9897438" y="4681472"/>
                  </a:lnTo>
                  <a:lnTo>
                    <a:pt x="9893777" y="4682669"/>
                  </a:lnTo>
                  <a:lnTo>
                    <a:pt x="9891218" y="4688667"/>
                  </a:lnTo>
                  <a:lnTo>
                    <a:pt x="9892272" y="4692663"/>
                  </a:lnTo>
                  <a:lnTo>
                    <a:pt x="9901938" y="4696786"/>
                  </a:lnTo>
                  <a:lnTo>
                    <a:pt x="9905600" y="4695590"/>
                  </a:lnTo>
                  <a:lnTo>
                    <a:pt x="9908159" y="4689591"/>
                  </a:lnTo>
                  <a:lnTo>
                    <a:pt x="9907105" y="4685596"/>
                  </a:lnTo>
                  <a:close/>
                </a:path>
                <a:path w="18617565" h="10859770">
                  <a:moveTo>
                    <a:pt x="6382197" y="3178834"/>
                  </a:moveTo>
                  <a:lnTo>
                    <a:pt x="6379055" y="3177887"/>
                  </a:lnTo>
                  <a:lnTo>
                    <a:pt x="6375389" y="3176324"/>
                  </a:lnTo>
                  <a:lnTo>
                    <a:pt x="6371914" y="3175235"/>
                  </a:lnTo>
                  <a:lnTo>
                    <a:pt x="6368776" y="3177049"/>
                  </a:lnTo>
                  <a:lnTo>
                    <a:pt x="6367497" y="3180048"/>
                  </a:lnTo>
                  <a:lnTo>
                    <a:pt x="6366866" y="3182143"/>
                  </a:lnTo>
                  <a:lnTo>
                    <a:pt x="6366550" y="3183191"/>
                  </a:lnTo>
                  <a:lnTo>
                    <a:pt x="6367888" y="3186518"/>
                  </a:lnTo>
                  <a:lnTo>
                    <a:pt x="6370887" y="3187798"/>
                  </a:lnTo>
                  <a:lnTo>
                    <a:pt x="6371030" y="3187465"/>
                  </a:lnTo>
                  <a:lnTo>
                    <a:pt x="6375030" y="3189171"/>
                  </a:lnTo>
                  <a:lnTo>
                    <a:pt x="6378505" y="3190259"/>
                  </a:lnTo>
                  <a:lnTo>
                    <a:pt x="6381642" y="3188446"/>
                  </a:lnTo>
                  <a:lnTo>
                    <a:pt x="6382921" y="3185447"/>
                  </a:lnTo>
                  <a:lnTo>
                    <a:pt x="6383552" y="3183352"/>
                  </a:lnTo>
                  <a:lnTo>
                    <a:pt x="6383868" y="3182305"/>
                  </a:lnTo>
                  <a:lnTo>
                    <a:pt x="6382197" y="3178834"/>
                  </a:lnTo>
                  <a:close/>
                </a:path>
                <a:path w="18617565" h="10859770">
                  <a:moveTo>
                    <a:pt x="9828391" y="4648473"/>
                  </a:moveTo>
                  <a:lnTo>
                    <a:pt x="9818725" y="4644349"/>
                  </a:lnTo>
                  <a:lnTo>
                    <a:pt x="9815063" y="4645546"/>
                  </a:lnTo>
                  <a:lnTo>
                    <a:pt x="9812504" y="4651545"/>
                  </a:lnTo>
                  <a:lnTo>
                    <a:pt x="9813559" y="4655540"/>
                  </a:lnTo>
                  <a:lnTo>
                    <a:pt x="9823224" y="4659663"/>
                  </a:lnTo>
                  <a:lnTo>
                    <a:pt x="9826886" y="4658468"/>
                  </a:lnTo>
                  <a:lnTo>
                    <a:pt x="9829445" y="4652468"/>
                  </a:lnTo>
                  <a:lnTo>
                    <a:pt x="9828391" y="4648473"/>
                  </a:lnTo>
                  <a:close/>
                </a:path>
                <a:path w="18617565" h="10859770">
                  <a:moveTo>
                    <a:pt x="9749820" y="4611017"/>
                  </a:moveTo>
                  <a:lnTo>
                    <a:pt x="9740153" y="4606894"/>
                  </a:lnTo>
                  <a:lnTo>
                    <a:pt x="9736492" y="4608090"/>
                  </a:lnTo>
                  <a:lnTo>
                    <a:pt x="9735212" y="4611090"/>
                  </a:lnTo>
                  <a:lnTo>
                    <a:pt x="9733457" y="4614281"/>
                  </a:lnTo>
                  <a:lnTo>
                    <a:pt x="9734985" y="4618084"/>
                  </a:lnTo>
                  <a:lnTo>
                    <a:pt x="9744652" y="4622208"/>
                  </a:lnTo>
                  <a:lnTo>
                    <a:pt x="9748313" y="4621012"/>
                  </a:lnTo>
                  <a:lnTo>
                    <a:pt x="9751014" y="4614679"/>
                  </a:lnTo>
                  <a:lnTo>
                    <a:pt x="9749820" y="4611017"/>
                  </a:lnTo>
                  <a:close/>
                </a:path>
                <a:path w="18617565" h="10859770">
                  <a:moveTo>
                    <a:pt x="6464322" y="3207958"/>
                  </a:moveTo>
                  <a:lnTo>
                    <a:pt x="6461181" y="3207010"/>
                  </a:lnTo>
                  <a:lnTo>
                    <a:pt x="6457515" y="3205447"/>
                  </a:lnTo>
                  <a:lnTo>
                    <a:pt x="6454039" y="3204358"/>
                  </a:lnTo>
                  <a:lnTo>
                    <a:pt x="6450902" y="3206172"/>
                  </a:lnTo>
                  <a:lnTo>
                    <a:pt x="6449623" y="3209171"/>
                  </a:lnTo>
                  <a:lnTo>
                    <a:pt x="6448992" y="3211267"/>
                  </a:lnTo>
                  <a:lnTo>
                    <a:pt x="6448676" y="3212314"/>
                  </a:lnTo>
                  <a:lnTo>
                    <a:pt x="6450015" y="3215642"/>
                  </a:lnTo>
                  <a:lnTo>
                    <a:pt x="6453015" y="3216922"/>
                  </a:lnTo>
                  <a:lnTo>
                    <a:pt x="6453157" y="3216588"/>
                  </a:lnTo>
                  <a:lnTo>
                    <a:pt x="6457156" y="3218294"/>
                  </a:lnTo>
                  <a:lnTo>
                    <a:pt x="6460631" y="3219383"/>
                  </a:lnTo>
                  <a:lnTo>
                    <a:pt x="6464102" y="3217712"/>
                  </a:lnTo>
                  <a:lnTo>
                    <a:pt x="6465679" y="3212476"/>
                  </a:lnTo>
                  <a:lnTo>
                    <a:pt x="6465994" y="3211428"/>
                  </a:lnTo>
                  <a:lnTo>
                    <a:pt x="6464322" y="3207958"/>
                  </a:lnTo>
                  <a:close/>
                </a:path>
                <a:path w="18617565" h="10859770">
                  <a:moveTo>
                    <a:pt x="9670772" y="4573754"/>
                  </a:moveTo>
                  <a:lnTo>
                    <a:pt x="9661105" y="4569630"/>
                  </a:lnTo>
                  <a:lnTo>
                    <a:pt x="9657445" y="4570825"/>
                  </a:lnTo>
                  <a:lnTo>
                    <a:pt x="9656165" y="4573826"/>
                  </a:lnTo>
                  <a:lnTo>
                    <a:pt x="9654410" y="4577016"/>
                  </a:lnTo>
                  <a:lnTo>
                    <a:pt x="9655938" y="4580820"/>
                  </a:lnTo>
                  <a:lnTo>
                    <a:pt x="9665605" y="4584944"/>
                  </a:lnTo>
                  <a:lnTo>
                    <a:pt x="9669267" y="4583748"/>
                  </a:lnTo>
                  <a:lnTo>
                    <a:pt x="9671969" y="4577415"/>
                  </a:lnTo>
                  <a:lnTo>
                    <a:pt x="9670772" y="4573754"/>
                  </a:lnTo>
                  <a:close/>
                </a:path>
                <a:path w="18617565" h="10859770">
                  <a:moveTo>
                    <a:pt x="6546307" y="3237413"/>
                  </a:moveTo>
                  <a:lnTo>
                    <a:pt x="6543165" y="3236467"/>
                  </a:lnTo>
                  <a:lnTo>
                    <a:pt x="6539498" y="3234903"/>
                  </a:lnTo>
                  <a:lnTo>
                    <a:pt x="6536023" y="3233815"/>
                  </a:lnTo>
                  <a:lnTo>
                    <a:pt x="6532886" y="3235629"/>
                  </a:lnTo>
                  <a:lnTo>
                    <a:pt x="6531606" y="3238628"/>
                  </a:lnTo>
                  <a:lnTo>
                    <a:pt x="6530975" y="3240723"/>
                  </a:lnTo>
                  <a:lnTo>
                    <a:pt x="6530660" y="3241769"/>
                  </a:lnTo>
                  <a:lnTo>
                    <a:pt x="6531998" y="3245098"/>
                  </a:lnTo>
                  <a:lnTo>
                    <a:pt x="6534998" y="3246378"/>
                  </a:lnTo>
                  <a:lnTo>
                    <a:pt x="6535473" y="3246186"/>
                  </a:lnTo>
                  <a:lnTo>
                    <a:pt x="6539140" y="3247751"/>
                  </a:lnTo>
                  <a:lnTo>
                    <a:pt x="6542615" y="3248839"/>
                  </a:lnTo>
                  <a:lnTo>
                    <a:pt x="6545752" y="3247026"/>
                  </a:lnTo>
                  <a:lnTo>
                    <a:pt x="6547032" y="3244026"/>
                  </a:lnTo>
                  <a:lnTo>
                    <a:pt x="6547663" y="3241932"/>
                  </a:lnTo>
                  <a:lnTo>
                    <a:pt x="6547978" y="3240884"/>
                  </a:lnTo>
                  <a:lnTo>
                    <a:pt x="6546307" y="3237413"/>
                  </a:lnTo>
                  <a:close/>
                </a:path>
                <a:path w="18617565" h="10859770">
                  <a:moveTo>
                    <a:pt x="9591915" y="4536963"/>
                  </a:moveTo>
                  <a:lnTo>
                    <a:pt x="9582251" y="4532841"/>
                  </a:lnTo>
                  <a:lnTo>
                    <a:pt x="9578731" y="4533704"/>
                  </a:lnTo>
                  <a:lnTo>
                    <a:pt x="9575887" y="4540369"/>
                  </a:lnTo>
                  <a:lnTo>
                    <a:pt x="9577082" y="4544031"/>
                  </a:lnTo>
                  <a:lnTo>
                    <a:pt x="9586749" y="4548154"/>
                  </a:lnTo>
                  <a:lnTo>
                    <a:pt x="9590410" y="4546958"/>
                  </a:lnTo>
                  <a:lnTo>
                    <a:pt x="9593111" y="4540626"/>
                  </a:lnTo>
                  <a:lnTo>
                    <a:pt x="9591915" y="4536963"/>
                  </a:lnTo>
                  <a:close/>
                </a:path>
                <a:path w="18617565" h="10859770">
                  <a:moveTo>
                    <a:pt x="9513203" y="4499841"/>
                  </a:moveTo>
                  <a:lnTo>
                    <a:pt x="9503537" y="4495718"/>
                  </a:lnTo>
                  <a:lnTo>
                    <a:pt x="9499875" y="4496914"/>
                  </a:lnTo>
                  <a:lnTo>
                    <a:pt x="9497173" y="4503247"/>
                  </a:lnTo>
                  <a:lnTo>
                    <a:pt x="9498368" y="4506909"/>
                  </a:lnTo>
                  <a:lnTo>
                    <a:pt x="9508035" y="4511032"/>
                  </a:lnTo>
                  <a:lnTo>
                    <a:pt x="9511696" y="4509836"/>
                  </a:lnTo>
                  <a:lnTo>
                    <a:pt x="9514398" y="4503503"/>
                  </a:lnTo>
                  <a:lnTo>
                    <a:pt x="9513203" y="4499841"/>
                  </a:lnTo>
                  <a:close/>
                </a:path>
                <a:path w="18617565" h="10859770">
                  <a:moveTo>
                    <a:pt x="641730" y="712413"/>
                  </a:moveTo>
                  <a:lnTo>
                    <a:pt x="638020" y="712800"/>
                  </a:lnTo>
                  <a:lnTo>
                    <a:pt x="633460" y="717946"/>
                  </a:lnTo>
                  <a:lnTo>
                    <a:pt x="633848" y="721657"/>
                  </a:lnTo>
                  <a:lnTo>
                    <a:pt x="636421" y="723936"/>
                  </a:lnTo>
                  <a:lnTo>
                    <a:pt x="639327" y="726358"/>
                  </a:lnTo>
                  <a:lnTo>
                    <a:pt x="640994" y="727069"/>
                  </a:lnTo>
                  <a:lnTo>
                    <a:pt x="640852" y="727402"/>
                  </a:lnTo>
                  <a:lnTo>
                    <a:pt x="643185" y="728398"/>
                  </a:lnTo>
                  <a:lnTo>
                    <a:pt x="646229" y="727726"/>
                  </a:lnTo>
                  <a:lnTo>
                    <a:pt x="647891" y="725678"/>
                  </a:lnTo>
                  <a:lnTo>
                    <a:pt x="650170" y="723104"/>
                  </a:lnTo>
                  <a:lnTo>
                    <a:pt x="649783" y="719394"/>
                  </a:lnTo>
                  <a:lnTo>
                    <a:pt x="647210" y="717114"/>
                  </a:lnTo>
                  <a:lnTo>
                    <a:pt x="644304" y="714692"/>
                  </a:lnTo>
                  <a:lnTo>
                    <a:pt x="641730" y="712413"/>
                  </a:lnTo>
                  <a:close/>
                </a:path>
                <a:path w="18617565" h="10859770">
                  <a:moveTo>
                    <a:pt x="6628149" y="3267203"/>
                  </a:moveTo>
                  <a:lnTo>
                    <a:pt x="6625007" y="3266257"/>
                  </a:lnTo>
                  <a:lnTo>
                    <a:pt x="6621340" y="3264693"/>
                  </a:lnTo>
                  <a:lnTo>
                    <a:pt x="6618198" y="3263747"/>
                  </a:lnTo>
                  <a:lnTo>
                    <a:pt x="6614727" y="3265417"/>
                  </a:lnTo>
                  <a:lnTo>
                    <a:pt x="6613447" y="3268418"/>
                  </a:lnTo>
                  <a:lnTo>
                    <a:pt x="6612817" y="3270513"/>
                  </a:lnTo>
                  <a:lnTo>
                    <a:pt x="6612501" y="3271559"/>
                  </a:lnTo>
                  <a:lnTo>
                    <a:pt x="6613840" y="3274888"/>
                  </a:lnTo>
                  <a:lnTo>
                    <a:pt x="6616839" y="3276168"/>
                  </a:lnTo>
                  <a:lnTo>
                    <a:pt x="6617315" y="3275976"/>
                  </a:lnTo>
                  <a:lnTo>
                    <a:pt x="6620981" y="3277540"/>
                  </a:lnTo>
                  <a:lnTo>
                    <a:pt x="6624123" y="3278486"/>
                  </a:lnTo>
                  <a:lnTo>
                    <a:pt x="6627594" y="3276816"/>
                  </a:lnTo>
                  <a:lnTo>
                    <a:pt x="6628874" y="3273816"/>
                  </a:lnTo>
                  <a:lnTo>
                    <a:pt x="6629505" y="3271721"/>
                  </a:lnTo>
                  <a:lnTo>
                    <a:pt x="6629820" y="3270673"/>
                  </a:lnTo>
                  <a:lnTo>
                    <a:pt x="6628149" y="3267203"/>
                  </a:lnTo>
                  <a:close/>
                </a:path>
                <a:path w="18617565" h="10859770">
                  <a:moveTo>
                    <a:pt x="9434346" y="4463053"/>
                  </a:moveTo>
                  <a:lnTo>
                    <a:pt x="9424681" y="4458930"/>
                  </a:lnTo>
                  <a:lnTo>
                    <a:pt x="9421019" y="4460126"/>
                  </a:lnTo>
                  <a:lnTo>
                    <a:pt x="9418317" y="4466459"/>
                  </a:lnTo>
                  <a:lnTo>
                    <a:pt x="9419514" y="4470120"/>
                  </a:lnTo>
                  <a:lnTo>
                    <a:pt x="9429179" y="4474243"/>
                  </a:lnTo>
                  <a:lnTo>
                    <a:pt x="9432840" y="4473048"/>
                  </a:lnTo>
                  <a:lnTo>
                    <a:pt x="9435542" y="4466713"/>
                  </a:lnTo>
                  <a:lnTo>
                    <a:pt x="9434346" y="4463053"/>
                  </a:lnTo>
                  <a:close/>
                </a:path>
                <a:path w="18617565" h="10859770">
                  <a:moveTo>
                    <a:pt x="9355157" y="4426122"/>
                  </a:moveTo>
                  <a:lnTo>
                    <a:pt x="9345491" y="4421999"/>
                  </a:lnTo>
                  <a:lnTo>
                    <a:pt x="9341829" y="4423194"/>
                  </a:lnTo>
                  <a:lnTo>
                    <a:pt x="9339128" y="4429527"/>
                  </a:lnTo>
                  <a:lnTo>
                    <a:pt x="9340324" y="4433189"/>
                  </a:lnTo>
                  <a:lnTo>
                    <a:pt x="9349988" y="4437312"/>
                  </a:lnTo>
                  <a:lnTo>
                    <a:pt x="9353651" y="4436116"/>
                  </a:lnTo>
                  <a:lnTo>
                    <a:pt x="9356352" y="4429783"/>
                  </a:lnTo>
                  <a:lnTo>
                    <a:pt x="9355157" y="4426122"/>
                  </a:lnTo>
                  <a:close/>
                </a:path>
                <a:path w="18617565" h="10859770">
                  <a:moveTo>
                    <a:pt x="6709848" y="3297327"/>
                  </a:moveTo>
                  <a:lnTo>
                    <a:pt x="6706706" y="3296380"/>
                  </a:lnTo>
                  <a:lnTo>
                    <a:pt x="6700040" y="3293537"/>
                  </a:lnTo>
                  <a:lnTo>
                    <a:pt x="6696570" y="3295208"/>
                  </a:lnTo>
                  <a:lnTo>
                    <a:pt x="6695291" y="3298207"/>
                  </a:lnTo>
                  <a:lnTo>
                    <a:pt x="6694555" y="3300651"/>
                  </a:lnTo>
                  <a:lnTo>
                    <a:pt x="6694344" y="3301349"/>
                  </a:lnTo>
                  <a:lnTo>
                    <a:pt x="6695681" y="3304678"/>
                  </a:lnTo>
                  <a:lnTo>
                    <a:pt x="6698681" y="3305958"/>
                  </a:lnTo>
                  <a:lnTo>
                    <a:pt x="6698823" y="3305624"/>
                  </a:lnTo>
                  <a:lnTo>
                    <a:pt x="6705490" y="3308468"/>
                  </a:lnTo>
                  <a:lnTo>
                    <a:pt x="6708961" y="3306796"/>
                  </a:lnTo>
                  <a:lnTo>
                    <a:pt x="6711520" y="3300797"/>
                  </a:lnTo>
                  <a:lnTo>
                    <a:pt x="6709848" y="3297327"/>
                  </a:lnTo>
                  <a:close/>
                </a:path>
                <a:path w="18617565" h="10859770">
                  <a:moveTo>
                    <a:pt x="9276301" y="4389332"/>
                  </a:moveTo>
                  <a:lnTo>
                    <a:pt x="9266634" y="4385209"/>
                  </a:lnTo>
                  <a:lnTo>
                    <a:pt x="9262973" y="4386405"/>
                  </a:lnTo>
                  <a:lnTo>
                    <a:pt x="9260272" y="4392737"/>
                  </a:lnTo>
                  <a:lnTo>
                    <a:pt x="9261468" y="4396400"/>
                  </a:lnTo>
                  <a:lnTo>
                    <a:pt x="9271134" y="4400523"/>
                  </a:lnTo>
                  <a:lnTo>
                    <a:pt x="9274796" y="4399327"/>
                  </a:lnTo>
                  <a:lnTo>
                    <a:pt x="9277497" y="4392995"/>
                  </a:lnTo>
                  <a:lnTo>
                    <a:pt x="9276301" y="4389332"/>
                  </a:lnTo>
                  <a:close/>
                </a:path>
                <a:path w="18617565" h="10859770">
                  <a:moveTo>
                    <a:pt x="6791690" y="3327115"/>
                  </a:moveTo>
                  <a:lnTo>
                    <a:pt x="6788548" y="3326169"/>
                  </a:lnTo>
                  <a:lnTo>
                    <a:pt x="6781882" y="3323326"/>
                  </a:lnTo>
                  <a:lnTo>
                    <a:pt x="6778411" y="3324997"/>
                  </a:lnTo>
                  <a:lnTo>
                    <a:pt x="6777132" y="3327996"/>
                  </a:lnTo>
                  <a:lnTo>
                    <a:pt x="6776396" y="3330441"/>
                  </a:lnTo>
                  <a:lnTo>
                    <a:pt x="6776185" y="3331139"/>
                  </a:lnTo>
                  <a:lnTo>
                    <a:pt x="6777523" y="3334466"/>
                  </a:lnTo>
                  <a:lnTo>
                    <a:pt x="6780523" y="3335746"/>
                  </a:lnTo>
                  <a:lnTo>
                    <a:pt x="6780665" y="3335413"/>
                  </a:lnTo>
                  <a:lnTo>
                    <a:pt x="6787332" y="3338256"/>
                  </a:lnTo>
                  <a:lnTo>
                    <a:pt x="6790802" y="3336586"/>
                  </a:lnTo>
                  <a:lnTo>
                    <a:pt x="6793361" y="3330586"/>
                  </a:lnTo>
                  <a:lnTo>
                    <a:pt x="6791690" y="3327115"/>
                  </a:lnTo>
                  <a:close/>
                </a:path>
                <a:path w="18617565" h="10859770">
                  <a:moveTo>
                    <a:pt x="9197445" y="4352543"/>
                  </a:moveTo>
                  <a:lnTo>
                    <a:pt x="9187779" y="4348419"/>
                  </a:lnTo>
                  <a:lnTo>
                    <a:pt x="9184117" y="4349616"/>
                  </a:lnTo>
                  <a:lnTo>
                    <a:pt x="9181416" y="4355949"/>
                  </a:lnTo>
                  <a:lnTo>
                    <a:pt x="9182612" y="4359610"/>
                  </a:lnTo>
                  <a:lnTo>
                    <a:pt x="9189277" y="4362453"/>
                  </a:lnTo>
                  <a:lnTo>
                    <a:pt x="9189420" y="4362120"/>
                  </a:lnTo>
                  <a:lnTo>
                    <a:pt x="9192420" y="4363400"/>
                  </a:lnTo>
                  <a:lnTo>
                    <a:pt x="9196082" y="4362205"/>
                  </a:lnTo>
                  <a:lnTo>
                    <a:pt x="9198641" y="4356205"/>
                  </a:lnTo>
                  <a:lnTo>
                    <a:pt x="9197445" y="4352543"/>
                  </a:lnTo>
                  <a:close/>
                </a:path>
                <a:path w="18617565" h="10859770">
                  <a:moveTo>
                    <a:pt x="9117971" y="4316279"/>
                  </a:moveTo>
                  <a:lnTo>
                    <a:pt x="9108304" y="4312156"/>
                  </a:lnTo>
                  <a:lnTo>
                    <a:pt x="9104644" y="4313351"/>
                  </a:lnTo>
                  <a:lnTo>
                    <a:pt x="9102084" y="4319350"/>
                  </a:lnTo>
                  <a:lnTo>
                    <a:pt x="9103280" y="4323013"/>
                  </a:lnTo>
                  <a:lnTo>
                    <a:pt x="9109946" y="4325856"/>
                  </a:lnTo>
                  <a:lnTo>
                    <a:pt x="9109803" y="4326189"/>
                  </a:lnTo>
                  <a:lnTo>
                    <a:pt x="9112804" y="4327469"/>
                  </a:lnTo>
                  <a:lnTo>
                    <a:pt x="9116466" y="4326273"/>
                  </a:lnTo>
                  <a:lnTo>
                    <a:pt x="9119168" y="4319940"/>
                  </a:lnTo>
                  <a:lnTo>
                    <a:pt x="9117971" y="4316279"/>
                  </a:lnTo>
                  <a:close/>
                </a:path>
                <a:path w="18617565" h="10859770">
                  <a:moveTo>
                    <a:pt x="6873439" y="3358047"/>
                  </a:moveTo>
                  <a:lnTo>
                    <a:pt x="6863773" y="3353924"/>
                  </a:lnTo>
                  <a:lnTo>
                    <a:pt x="6860303" y="3355595"/>
                  </a:lnTo>
                  <a:lnTo>
                    <a:pt x="6859023" y="3358595"/>
                  </a:lnTo>
                  <a:lnTo>
                    <a:pt x="6858286" y="3361040"/>
                  </a:lnTo>
                  <a:lnTo>
                    <a:pt x="6858076" y="3361737"/>
                  </a:lnTo>
                  <a:lnTo>
                    <a:pt x="6859414" y="3365065"/>
                  </a:lnTo>
                  <a:lnTo>
                    <a:pt x="6862414" y="3366345"/>
                  </a:lnTo>
                  <a:lnTo>
                    <a:pt x="6862556" y="3366012"/>
                  </a:lnTo>
                  <a:lnTo>
                    <a:pt x="6869222" y="3368855"/>
                  </a:lnTo>
                  <a:lnTo>
                    <a:pt x="6872693" y="3367185"/>
                  </a:lnTo>
                  <a:lnTo>
                    <a:pt x="6875253" y="3361184"/>
                  </a:lnTo>
                  <a:lnTo>
                    <a:pt x="6873439" y="3358047"/>
                  </a:lnTo>
                  <a:close/>
                </a:path>
                <a:path w="18617565" h="10859770">
                  <a:moveTo>
                    <a:pt x="9039115" y="4279490"/>
                  </a:moveTo>
                  <a:lnTo>
                    <a:pt x="9029449" y="4275366"/>
                  </a:lnTo>
                  <a:lnTo>
                    <a:pt x="9025787" y="4276562"/>
                  </a:lnTo>
                  <a:lnTo>
                    <a:pt x="9023228" y="4282562"/>
                  </a:lnTo>
                  <a:lnTo>
                    <a:pt x="9024424" y="4286225"/>
                  </a:lnTo>
                  <a:lnTo>
                    <a:pt x="9034090" y="4290347"/>
                  </a:lnTo>
                  <a:lnTo>
                    <a:pt x="9037752" y="4289152"/>
                  </a:lnTo>
                  <a:lnTo>
                    <a:pt x="9040311" y="4283152"/>
                  </a:lnTo>
                  <a:lnTo>
                    <a:pt x="9039115" y="4279490"/>
                  </a:lnTo>
                  <a:close/>
                </a:path>
                <a:path w="18617565" h="10859770">
                  <a:moveTo>
                    <a:pt x="6954995" y="3388504"/>
                  </a:moveTo>
                  <a:lnTo>
                    <a:pt x="6945330" y="3384381"/>
                  </a:lnTo>
                  <a:lnTo>
                    <a:pt x="6941859" y="3386051"/>
                  </a:lnTo>
                  <a:lnTo>
                    <a:pt x="6940580" y="3389052"/>
                  </a:lnTo>
                  <a:lnTo>
                    <a:pt x="6939844" y="3391495"/>
                  </a:lnTo>
                  <a:lnTo>
                    <a:pt x="6939634" y="3392193"/>
                  </a:lnTo>
                  <a:lnTo>
                    <a:pt x="6940971" y="3395522"/>
                  </a:lnTo>
                  <a:lnTo>
                    <a:pt x="6943970" y="3396801"/>
                  </a:lnTo>
                  <a:lnTo>
                    <a:pt x="6944113" y="3396468"/>
                  </a:lnTo>
                  <a:lnTo>
                    <a:pt x="6950780" y="3399312"/>
                  </a:lnTo>
                  <a:lnTo>
                    <a:pt x="6954250" y="3397640"/>
                  </a:lnTo>
                  <a:lnTo>
                    <a:pt x="6956809" y="3391641"/>
                  </a:lnTo>
                  <a:lnTo>
                    <a:pt x="6954995" y="3388504"/>
                  </a:lnTo>
                  <a:close/>
                </a:path>
                <a:path w="18617565" h="10859770">
                  <a:moveTo>
                    <a:pt x="8960116" y="4243034"/>
                  </a:moveTo>
                  <a:lnTo>
                    <a:pt x="8950450" y="4238911"/>
                  </a:lnTo>
                  <a:lnTo>
                    <a:pt x="8946789" y="4240106"/>
                  </a:lnTo>
                  <a:lnTo>
                    <a:pt x="8944230" y="4246106"/>
                  </a:lnTo>
                  <a:lnTo>
                    <a:pt x="8945425" y="4249768"/>
                  </a:lnTo>
                  <a:lnTo>
                    <a:pt x="8955092" y="4253891"/>
                  </a:lnTo>
                  <a:lnTo>
                    <a:pt x="8958753" y="4252695"/>
                  </a:lnTo>
                  <a:lnTo>
                    <a:pt x="8961312" y="4246695"/>
                  </a:lnTo>
                  <a:lnTo>
                    <a:pt x="8960116" y="4243034"/>
                  </a:lnTo>
                  <a:close/>
                </a:path>
                <a:path w="18617565" h="10859770">
                  <a:moveTo>
                    <a:pt x="8871261" y="4201979"/>
                  </a:moveTo>
                  <a:lnTo>
                    <a:pt x="8867458" y="4203509"/>
                  </a:lnTo>
                  <a:lnTo>
                    <a:pt x="8864899" y="4209507"/>
                  </a:lnTo>
                  <a:lnTo>
                    <a:pt x="8866094" y="4213169"/>
                  </a:lnTo>
                  <a:lnTo>
                    <a:pt x="8875760" y="4217293"/>
                  </a:lnTo>
                  <a:lnTo>
                    <a:pt x="8879422" y="4216096"/>
                  </a:lnTo>
                  <a:lnTo>
                    <a:pt x="8881980" y="4210098"/>
                  </a:lnTo>
                  <a:lnTo>
                    <a:pt x="8880785" y="4206436"/>
                  </a:lnTo>
                  <a:lnTo>
                    <a:pt x="8874119" y="4203592"/>
                  </a:lnTo>
                  <a:lnTo>
                    <a:pt x="8871261" y="4201979"/>
                  </a:lnTo>
                  <a:close/>
                </a:path>
                <a:path w="18617565" h="10859770">
                  <a:moveTo>
                    <a:pt x="7036553" y="3418959"/>
                  </a:moveTo>
                  <a:lnTo>
                    <a:pt x="7026887" y="3414836"/>
                  </a:lnTo>
                  <a:lnTo>
                    <a:pt x="7023417" y="3416508"/>
                  </a:lnTo>
                  <a:lnTo>
                    <a:pt x="7022137" y="3419507"/>
                  </a:lnTo>
                  <a:lnTo>
                    <a:pt x="7021401" y="3421952"/>
                  </a:lnTo>
                  <a:lnTo>
                    <a:pt x="7021191" y="3422650"/>
                  </a:lnTo>
                  <a:lnTo>
                    <a:pt x="7022530" y="3425978"/>
                  </a:lnTo>
                  <a:lnTo>
                    <a:pt x="7025529" y="3427257"/>
                  </a:lnTo>
                  <a:lnTo>
                    <a:pt x="7025672" y="3426924"/>
                  </a:lnTo>
                  <a:lnTo>
                    <a:pt x="7032337" y="3429767"/>
                  </a:lnTo>
                  <a:lnTo>
                    <a:pt x="7035807" y="3428097"/>
                  </a:lnTo>
                  <a:lnTo>
                    <a:pt x="7038367" y="3422097"/>
                  </a:lnTo>
                  <a:lnTo>
                    <a:pt x="7036553" y="3418959"/>
                  </a:lnTo>
                  <a:close/>
                </a:path>
                <a:path w="18617565" h="10859770">
                  <a:moveTo>
                    <a:pt x="8801929" y="4169646"/>
                  </a:moveTo>
                  <a:lnTo>
                    <a:pt x="8792264" y="4165524"/>
                  </a:lnTo>
                  <a:lnTo>
                    <a:pt x="8788602" y="4166720"/>
                  </a:lnTo>
                  <a:lnTo>
                    <a:pt x="8786043" y="4172719"/>
                  </a:lnTo>
                  <a:lnTo>
                    <a:pt x="8787237" y="4176381"/>
                  </a:lnTo>
                  <a:lnTo>
                    <a:pt x="8796904" y="4180505"/>
                  </a:lnTo>
                  <a:lnTo>
                    <a:pt x="8800565" y="4179308"/>
                  </a:lnTo>
                  <a:lnTo>
                    <a:pt x="8803124" y="4173308"/>
                  </a:lnTo>
                  <a:lnTo>
                    <a:pt x="8801929" y="4169646"/>
                  </a:lnTo>
                  <a:close/>
                </a:path>
                <a:path w="18617565" h="10859770">
                  <a:moveTo>
                    <a:pt x="7118159" y="3450225"/>
                  </a:moveTo>
                  <a:lnTo>
                    <a:pt x="7108494" y="3446102"/>
                  </a:lnTo>
                  <a:lnTo>
                    <a:pt x="7105023" y="3447772"/>
                  </a:lnTo>
                  <a:lnTo>
                    <a:pt x="7103744" y="3450773"/>
                  </a:lnTo>
                  <a:lnTo>
                    <a:pt x="7102903" y="3453565"/>
                  </a:lnTo>
                  <a:lnTo>
                    <a:pt x="7102798" y="3453914"/>
                  </a:lnTo>
                  <a:lnTo>
                    <a:pt x="7104136" y="3457243"/>
                  </a:lnTo>
                  <a:lnTo>
                    <a:pt x="7113801" y="3461366"/>
                  </a:lnTo>
                  <a:lnTo>
                    <a:pt x="7117272" y="3459695"/>
                  </a:lnTo>
                  <a:lnTo>
                    <a:pt x="7119973" y="3453362"/>
                  </a:lnTo>
                  <a:lnTo>
                    <a:pt x="7118159" y="3450225"/>
                  </a:lnTo>
                  <a:close/>
                </a:path>
                <a:path w="18617565" h="10859770">
                  <a:moveTo>
                    <a:pt x="8713408" y="4128735"/>
                  </a:moveTo>
                  <a:lnTo>
                    <a:pt x="8709603" y="4130265"/>
                  </a:lnTo>
                  <a:lnTo>
                    <a:pt x="8707044" y="4136264"/>
                  </a:lnTo>
                  <a:lnTo>
                    <a:pt x="8708239" y="4139925"/>
                  </a:lnTo>
                  <a:lnTo>
                    <a:pt x="8717906" y="4144048"/>
                  </a:lnTo>
                  <a:lnTo>
                    <a:pt x="8721567" y="4142853"/>
                  </a:lnTo>
                  <a:lnTo>
                    <a:pt x="8724126" y="4136852"/>
                  </a:lnTo>
                  <a:lnTo>
                    <a:pt x="8722931" y="4133192"/>
                  </a:lnTo>
                  <a:lnTo>
                    <a:pt x="8716265" y="4130348"/>
                  </a:lnTo>
                  <a:lnTo>
                    <a:pt x="8713408" y="4128735"/>
                  </a:lnTo>
                  <a:close/>
                </a:path>
                <a:path w="18617565" h="10859770">
                  <a:moveTo>
                    <a:pt x="576116" y="655665"/>
                  </a:moveTo>
                  <a:lnTo>
                    <a:pt x="572547" y="655718"/>
                  </a:lnTo>
                  <a:lnTo>
                    <a:pt x="567988" y="660865"/>
                  </a:lnTo>
                  <a:lnTo>
                    <a:pt x="568041" y="664434"/>
                  </a:lnTo>
                  <a:lnTo>
                    <a:pt x="570615" y="666713"/>
                  </a:lnTo>
                  <a:lnTo>
                    <a:pt x="573522" y="669135"/>
                  </a:lnTo>
                  <a:lnTo>
                    <a:pt x="575188" y="669845"/>
                  </a:lnTo>
                  <a:lnTo>
                    <a:pt x="575046" y="670179"/>
                  </a:lnTo>
                  <a:lnTo>
                    <a:pt x="577379" y="671174"/>
                  </a:lnTo>
                  <a:lnTo>
                    <a:pt x="580281" y="670836"/>
                  </a:lnTo>
                  <a:lnTo>
                    <a:pt x="581943" y="668788"/>
                  </a:lnTo>
                  <a:lnTo>
                    <a:pt x="584222" y="666214"/>
                  </a:lnTo>
                  <a:lnTo>
                    <a:pt x="584168" y="662646"/>
                  </a:lnTo>
                  <a:lnTo>
                    <a:pt x="581595" y="660366"/>
                  </a:lnTo>
                  <a:lnTo>
                    <a:pt x="578689" y="657944"/>
                  </a:lnTo>
                  <a:lnTo>
                    <a:pt x="576116" y="655665"/>
                  </a:lnTo>
                  <a:close/>
                </a:path>
                <a:path w="18617565" h="10859770">
                  <a:moveTo>
                    <a:pt x="7199434" y="3481348"/>
                  </a:moveTo>
                  <a:lnTo>
                    <a:pt x="7189767" y="3477224"/>
                  </a:lnTo>
                  <a:lnTo>
                    <a:pt x="7186296" y="3478896"/>
                  </a:lnTo>
                  <a:lnTo>
                    <a:pt x="7185017" y="3481895"/>
                  </a:lnTo>
                  <a:lnTo>
                    <a:pt x="7184175" y="3484688"/>
                  </a:lnTo>
                  <a:lnTo>
                    <a:pt x="7184070" y="3485038"/>
                  </a:lnTo>
                  <a:lnTo>
                    <a:pt x="7185409" y="3488366"/>
                  </a:lnTo>
                  <a:lnTo>
                    <a:pt x="7195074" y="3492488"/>
                  </a:lnTo>
                  <a:lnTo>
                    <a:pt x="7198545" y="3490818"/>
                  </a:lnTo>
                  <a:lnTo>
                    <a:pt x="7201246" y="3484485"/>
                  </a:lnTo>
                  <a:lnTo>
                    <a:pt x="7199434" y="3481348"/>
                  </a:lnTo>
                  <a:close/>
                </a:path>
                <a:path w="18617565" h="10859770">
                  <a:moveTo>
                    <a:pt x="8634076" y="4092138"/>
                  </a:moveTo>
                  <a:lnTo>
                    <a:pt x="8630272" y="4093666"/>
                  </a:lnTo>
                  <a:lnTo>
                    <a:pt x="8627713" y="4099666"/>
                  </a:lnTo>
                  <a:lnTo>
                    <a:pt x="8628907" y="4103328"/>
                  </a:lnTo>
                  <a:lnTo>
                    <a:pt x="8638574" y="4107451"/>
                  </a:lnTo>
                  <a:lnTo>
                    <a:pt x="8642235" y="4106255"/>
                  </a:lnTo>
                  <a:lnTo>
                    <a:pt x="8644795" y="4100255"/>
                  </a:lnTo>
                  <a:lnTo>
                    <a:pt x="8643598" y="4096594"/>
                  </a:lnTo>
                  <a:lnTo>
                    <a:pt x="8636933" y="4093751"/>
                  </a:lnTo>
                  <a:lnTo>
                    <a:pt x="8634076" y="4092138"/>
                  </a:lnTo>
                  <a:close/>
                </a:path>
                <a:path w="18617565" h="10859770">
                  <a:moveTo>
                    <a:pt x="7281039" y="3512613"/>
                  </a:moveTo>
                  <a:lnTo>
                    <a:pt x="7271373" y="3508490"/>
                  </a:lnTo>
                  <a:lnTo>
                    <a:pt x="7267903" y="3510160"/>
                  </a:lnTo>
                  <a:lnTo>
                    <a:pt x="7266623" y="3513161"/>
                  </a:lnTo>
                  <a:lnTo>
                    <a:pt x="7265782" y="3515953"/>
                  </a:lnTo>
                  <a:lnTo>
                    <a:pt x="7265677" y="3516302"/>
                  </a:lnTo>
                  <a:lnTo>
                    <a:pt x="7267015" y="3519631"/>
                  </a:lnTo>
                  <a:lnTo>
                    <a:pt x="7276681" y="3523754"/>
                  </a:lnTo>
                  <a:lnTo>
                    <a:pt x="7280151" y="3522082"/>
                  </a:lnTo>
                  <a:lnTo>
                    <a:pt x="7282711" y="3516083"/>
                  </a:lnTo>
                  <a:lnTo>
                    <a:pt x="7281039" y="3512613"/>
                  </a:lnTo>
                  <a:close/>
                </a:path>
                <a:path w="18617565" h="10859770">
                  <a:moveTo>
                    <a:pt x="8555078" y="4055682"/>
                  </a:moveTo>
                  <a:lnTo>
                    <a:pt x="8551274" y="4057210"/>
                  </a:lnTo>
                  <a:lnTo>
                    <a:pt x="8548715" y="4063210"/>
                  </a:lnTo>
                  <a:lnTo>
                    <a:pt x="8549911" y="4066872"/>
                  </a:lnTo>
                  <a:lnTo>
                    <a:pt x="8559575" y="4070994"/>
                  </a:lnTo>
                  <a:lnTo>
                    <a:pt x="8563237" y="4069798"/>
                  </a:lnTo>
                  <a:lnTo>
                    <a:pt x="8565797" y="4063799"/>
                  </a:lnTo>
                  <a:lnTo>
                    <a:pt x="8564601" y="4060138"/>
                  </a:lnTo>
                  <a:lnTo>
                    <a:pt x="8557935" y="4057295"/>
                  </a:lnTo>
                  <a:lnTo>
                    <a:pt x="8555078" y="4055682"/>
                  </a:lnTo>
                  <a:close/>
                </a:path>
                <a:path w="18617565" h="10859770">
                  <a:moveTo>
                    <a:pt x="7362029" y="3544402"/>
                  </a:moveTo>
                  <a:lnTo>
                    <a:pt x="7352362" y="3540279"/>
                  </a:lnTo>
                  <a:lnTo>
                    <a:pt x="7348891" y="3541950"/>
                  </a:lnTo>
                  <a:lnTo>
                    <a:pt x="7347612" y="3544950"/>
                  </a:lnTo>
                  <a:lnTo>
                    <a:pt x="7346771" y="3547743"/>
                  </a:lnTo>
                  <a:lnTo>
                    <a:pt x="7346665" y="3548092"/>
                  </a:lnTo>
                  <a:lnTo>
                    <a:pt x="7348003" y="3551420"/>
                  </a:lnTo>
                  <a:lnTo>
                    <a:pt x="7357669" y="3555543"/>
                  </a:lnTo>
                  <a:lnTo>
                    <a:pt x="7361140" y="3553872"/>
                  </a:lnTo>
                  <a:lnTo>
                    <a:pt x="7363699" y="3547873"/>
                  </a:lnTo>
                  <a:lnTo>
                    <a:pt x="7362029" y="3544402"/>
                  </a:lnTo>
                  <a:close/>
                </a:path>
                <a:path w="18617565" h="10859770">
                  <a:moveTo>
                    <a:pt x="8485603" y="4023682"/>
                  </a:moveTo>
                  <a:lnTo>
                    <a:pt x="8475937" y="4019558"/>
                  </a:lnTo>
                  <a:lnTo>
                    <a:pt x="8472275" y="4020755"/>
                  </a:lnTo>
                  <a:lnTo>
                    <a:pt x="8469716" y="4026755"/>
                  </a:lnTo>
                  <a:lnTo>
                    <a:pt x="8470912" y="4030416"/>
                  </a:lnTo>
                  <a:lnTo>
                    <a:pt x="8480578" y="4034539"/>
                  </a:lnTo>
                  <a:lnTo>
                    <a:pt x="8484239" y="4033344"/>
                  </a:lnTo>
                  <a:lnTo>
                    <a:pt x="8486799" y="4027344"/>
                  </a:lnTo>
                  <a:lnTo>
                    <a:pt x="8485603" y="4023682"/>
                  </a:lnTo>
                  <a:close/>
                </a:path>
                <a:path w="18617565" h="10859770">
                  <a:moveTo>
                    <a:pt x="7443208" y="3576668"/>
                  </a:moveTo>
                  <a:lnTo>
                    <a:pt x="7433541" y="3572544"/>
                  </a:lnTo>
                  <a:lnTo>
                    <a:pt x="7430071" y="3574215"/>
                  </a:lnTo>
                  <a:lnTo>
                    <a:pt x="7428791" y="3577215"/>
                  </a:lnTo>
                  <a:lnTo>
                    <a:pt x="7427951" y="3580007"/>
                  </a:lnTo>
                  <a:lnTo>
                    <a:pt x="7427845" y="3580357"/>
                  </a:lnTo>
                  <a:lnTo>
                    <a:pt x="7429184" y="3583685"/>
                  </a:lnTo>
                  <a:lnTo>
                    <a:pt x="7438849" y="3587807"/>
                  </a:lnTo>
                  <a:lnTo>
                    <a:pt x="7442320" y="3586137"/>
                  </a:lnTo>
                  <a:lnTo>
                    <a:pt x="7444879" y="3580137"/>
                  </a:lnTo>
                  <a:lnTo>
                    <a:pt x="7443208" y="3576668"/>
                  </a:lnTo>
                  <a:close/>
                </a:path>
                <a:path w="18617565" h="10859770">
                  <a:moveTo>
                    <a:pt x="8396748" y="3982628"/>
                  </a:moveTo>
                  <a:lnTo>
                    <a:pt x="8392944" y="3984157"/>
                  </a:lnTo>
                  <a:lnTo>
                    <a:pt x="8390385" y="3990156"/>
                  </a:lnTo>
                  <a:lnTo>
                    <a:pt x="8391580" y="3993818"/>
                  </a:lnTo>
                  <a:lnTo>
                    <a:pt x="8401246" y="3997941"/>
                  </a:lnTo>
                  <a:lnTo>
                    <a:pt x="8404908" y="3996745"/>
                  </a:lnTo>
                  <a:lnTo>
                    <a:pt x="8407467" y="3990746"/>
                  </a:lnTo>
                  <a:lnTo>
                    <a:pt x="8406271" y="3987084"/>
                  </a:lnTo>
                  <a:lnTo>
                    <a:pt x="8399606" y="3984241"/>
                  </a:lnTo>
                  <a:lnTo>
                    <a:pt x="8396748" y="3982628"/>
                  </a:lnTo>
                  <a:close/>
                </a:path>
                <a:path w="18617565" h="10859770">
                  <a:moveTo>
                    <a:pt x="7524387" y="3608932"/>
                  </a:moveTo>
                  <a:lnTo>
                    <a:pt x="7514722" y="3604809"/>
                  </a:lnTo>
                  <a:lnTo>
                    <a:pt x="7511251" y="3606479"/>
                  </a:lnTo>
                  <a:lnTo>
                    <a:pt x="7509971" y="3609480"/>
                  </a:lnTo>
                  <a:lnTo>
                    <a:pt x="7509130" y="3612273"/>
                  </a:lnTo>
                  <a:lnTo>
                    <a:pt x="7509025" y="3612622"/>
                  </a:lnTo>
                  <a:lnTo>
                    <a:pt x="7510364" y="3615950"/>
                  </a:lnTo>
                  <a:lnTo>
                    <a:pt x="7520029" y="3620073"/>
                  </a:lnTo>
                  <a:lnTo>
                    <a:pt x="7523499" y="3618403"/>
                  </a:lnTo>
                  <a:lnTo>
                    <a:pt x="7524779" y="3615402"/>
                  </a:lnTo>
                  <a:lnTo>
                    <a:pt x="7525621" y="3612609"/>
                  </a:lnTo>
                  <a:lnTo>
                    <a:pt x="7525726" y="3612260"/>
                  </a:lnTo>
                  <a:lnTo>
                    <a:pt x="7524387" y="3608932"/>
                  </a:lnTo>
                  <a:close/>
                </a:path>
                <a:path w="18617565" h="10859770">
                  <a:moveTo>
                    <a:pt x="8327131" y="3950962"/>
                  </a:moveTo>
                  <a:lnTo>
                    <a:pt x="8317465" y="3946838"/>
                  </a:lnTo>
                  <a:lnTo>
                    <a:pt x="8313804" y="3948034"/>
                  </a:lnTo>
                  <a:lnTo>
                    <a:pt x="8311244" y="3954034"/>
                  </a:lnTo>
                  <a:lnTo>
                    <a:pt x="8312440" y="3957695"/>
                  </a:lnTo>
                  <a:lnTo>
                    <a:pt x="8322105" y="3961818"/>
                  </a:lnTo>
                  <a:lnTo>
                    <a:pt x="8325767" y="3960624"/>
                  </a:lnTo>
                  <a:lnTo>
                    <a:pt x="8328327" y="3954623"/>
                  </a:lnTo>
                  <a:lnTo>
                    <a:pt x="8327131" y="3950962"/>
                  </a:lnTo>
                  <a:close/>
                </a:path>
                <a:path w="18617565" h="10859770">
                  <a:moveTo>
                    <a:pt x="7605093" y="3641388"/>
                  </a:moveTo>
                  <a:lnTo>
                    <a:pt x="7595426" y="3637264"/>
                  </a:lnTo>
                  <a:lnTo>
                    <a:pt x="7591955" y="3638936"/>
                  </a:lnTo>
                  <a:lnTo>
                    <a:pt x="7590676" y="3641935"/>
                  </a:lnTo>
                  <a:lnTo>
                    <a:pt x="7589835" y="3644729"/>
                  </a:lnTo>
                  <a:lnTo>
                    <a:pt x="7589729" y="3645078"/>
                  </a:lnTo>
                  <a:lnTo>
                    <a:pt x="7591068" y="3648406"/>
                  </a:lnTo>
                  <a:lnTo>
                    <a:pt x="7600733" y="3652529"/>
                  </a:lnTo>
                  <a:lnTo>
                    <a:pt x="7604204" y="3650858"/>
                  </a:lnTo>
                  <a:lnTo>
                    <a:pt x="7605484" y="3647858"/>
                  </a:lnTo>
                  <a:lnTo>
                    <a:pt x="7606325" y="3645066"/>
                  </a:lnTo>
                  <a:lnTo>
                    <a:pt x="7606430" y="3644717"/>
                  </a:lnTo>
                  <a:lnTo>
                    <a:pt x="7605093" y="3641388"/>
                  </a:lnTo>
                  <a:close/>
                </a:path>
                <a:path w="18617565" h="10859770">
                  <a:moveTo>
                    <a:pt x="8247515" y="3915030"/>
                  </a:moveTo>
                  <a:lnTo>
                    <a:pt x="8237849" y="3910907"/>
                  </a:lnTo>
                  <a:lnTo>
                    <a:pt x="8234188" y="3912103"/>
                  </a:lnTo>
                  <a:lnTo>
                    <a:pt x="8232729" y="3915420"/>
                  </a:lnTo>
                  <a:lnTo>
                    <a:pt x="8231295" y="3917961"/>
                  </a:lnTo>
                  <a:lnTo>
                    <a:pt x="8232824" y="3921765"/>
                  </a:lnTo>
                  <a:lnTo>
                    <a:pt x="8242489" y="3925888"/>
                  </a:lnTo>
                  <a:lnTo>
                    <a:pt x="8246152" y="3924692"/>
                  </a:lnTo>
                  <a:lnTo>
                    <a:pt x="8247611" y="3921374"/>
                  </a:lnTo>
                  <a:lnTo>
                    <a:pt x="8249044" y="3918835"/>
                  </a:lnTo>
                  <a:lnTo>
                    <a:pt x="8247515" y="3915030"/>
                  </a:lnTo>
                  <a:close/>
                </a:path>
                <a:path w="18617565" h="10859770">
                  <a:moveTo>
                    <a:pt x="7685987" y="3674320"/>
                  </a:moveTo>
                  <a:lnTo>
                    <a:pt x="7676321" y="3670197"/>
                  </a:lnTo>
                  <a:lnTo>
                    <a:pt x="7672851" y="3671868"/>
                  </a:lnTo>
                  <a:lnTo>
                    <a:pt x="7671572" y="3674867"/>
                  </a:lnTo>
                  <a:lnTo>
                    <a:pt x="7670730" y="3677660"/>
                  </a:lnTo>
                  <a:lnTo>
                    <a:pt x="7670625" y="3678009"/>
                  </a:lnTo>
                  <a:lnTo>
                    <a:pt x="7671963" y="3681338"/>
                  </a:lnTo>
                  <a:lnTo>
                    <a:pt x="7681628" y="3685461"/>
                  </a:lnTo>
                  <a:lnTo>
                    <a:pt x="7685099" y="3683790"/>
                  </a:lnTo>
                  <a:lnTo>
                    <a:pt x="7687659" y="3677790"/>
                  </a:lnTo>
                  <a:lnTo>
                    <a:pt x="7685987" y="3674320"/>
                  </a:lnTo>
                  <a:close/>
                </a:path>
                <a:path w="18617565" h="10859770">
                  <a:moveTo>
                    <a:pt x="8168090" y="3879575"/>
                  </a:moveTo>
                  <a:lnTo>
                    <a:pt x="8158424" y="3875452"/>
                  </a:lnTo>
                  <a:lnTo>
                    <a:pt x="8154763" y="3876647"/>
                  </a:lnTo>
                  <a:lnTo>
                    <a:pt x="8153304" y="3879964"/>
                  </a:lnTo>
                  <a:lnTo>
                    <a:pt x="8151870" y="3882505"/>
                  </a:lnTo>
                  <a:lnTo>
                    <a:pt x="8153400" y="3886309"/>
                  </a:lnTo>
                  <a:lnTo>
                    <a:pt x="8163065" y="3890432"/>
                  </a:lnTo>
                  <a:lnTo>
                    <a:pt x="8166727" y="3889236"/>
                  </a:lnTo>
                  <a:lnTo>
                    <a:pt x="8168186" y="3885919"/>
                  </a:lnTo>
                  <a:lnTo>
                    <a:pt x="8169620" y="3883379"/>
                  </a:lnTo>
                  <a:lnTo>
                    <a:pt x="8168090" y="3879575"/>
                  </a:lnTo>
                  <a:close/>
                </a:path>
                <a:path w="18617565" h="10859770">
                  <a:moveTo>
                    <a:pt x="7766598" y="3707918"/>
                  </a:moveTo>
                  <a:lnTo>
                    <a:pt x="7756932" y="3703795"/>
                  </a:lnTo>
                  <a:lnTo>
                    <a:pt x="7753462" y="3705466"/>
                  </a:lnTo>
                  <a:lnTo>
                    <a:pt x="7750903" y="3711465"/>
                  </a:lnTo>
                  <a:lnTo>
                    <a:pt x="7752575" y="3714936"/>
                  </a:lnTo>
                  <a:lnTo>
                    <a:pt x="7762240" y="3719059"/>
                  </a:lnTo>
                  <a:lnTo>
                    <a:pt x="7765711" y="3717388"/>
                  </a:lnTo>
                  <a:lnTo>
                    <a:pt x="7768270" y="3711388"/>
                  </a:lnTo>
                  <a:lnTo>
                    <a:pt x="7766598" y="3707918"/>
                  </a:lnTo>
                  <a:close/>
                </a:path>
                <a:path w="18617565" h="10859770">
                  <a:moveTo>
                    <a:pt x="8087856" y="3844168"/>
                  </a:moveTo>
                  <a:lnTo>
                    <a:pt x="8078191" y="3840045"/>
                  </a:lnTo>
                  <a:lnTo>
                    <a:pt x="8074387" y="3841573"/>
                  </a:lnTo>
                  <a:lnTo>
                    <a:pt x="8071828" y="3847573"/>
                  </a:lnTo>
                  <a:lnTo>
                    <a:pt x="8073357" y="3851377"/>
                  </a:lnTo>
                  <a:lnTo>
                    <a:pt x="8080022" y="3854221"/>
                  </a:lnTo>
                  <a:lnTo>
                    <a:pt x="8079832" y="3853746"/>
                  </a:lnTo>
                  <a:lnTo>
                    <a:pt x="8082832" y="3855025"/>
                  </a:lnTo>
                  <a:lnTo>
                    <a:pt x="8086493" y="3853829"/>
                  </a:lnTo>
                  <a:lnTo>
                    <a:pt x="8087773" y="3850830"/>
                  </a:lnTo>
                  <a:lnTo>
                    <a:pt x="8089386" y="3847972"/>
                  </a:lnTo>
                  <a:lnTo>
                    <a:pt x="8087856" y="3844168"/>
                  </a:lnTo>
                  <a:close/>
                </a:path>
                <a:path w="18617565" h="10859770">
                  <a:moveTo>
                    <a:pt x="7847685" y="3741325"/>
                  </a:moveTo>
                  <a:lnTo>
                    <a:pt x="7837685" y="3737059"/>
                  </a:lnTo>
                  <a:lnTo>
                    <a:pt x="7834216" y="3738730"/>
                  </a:lnTo>
                  <a:lnTo>
                    <a:pt x="7831514" y="3745063"/>
                  </a:lnTo>
                  <a:lnTo>
                    <a:pt x="7833185" y="3748534"/>
                  </a:lnTo>
                  <a:lnTo>
                    <a:pt x="7843185" y="3752800"/>
                  </a:lnTo>
                  <a:lnTo>
                    <a:pt x="7846655" y="3751128"/>
                  </a:lnTo>
                  <a:lnTo>
                    <a:pt x="7849356" y="3744795"/>
                  </a:lnTo>
                  <a:lnTo>
                    <a:pt x="7847685" y="3741325"/>
                  </a:lnTo>
                  <a:close/>
                </a:path>
                <a:path w="18617565" h="10859770">
                  <a:moveTo>
                    <a:pt x="8008148" y="3809379"/>
                  </a:moveTo>
                  <a:lnTo>
                    <a:pt x="7998149" y="3805114"/>
                  </a:lnTo>
                  <a:lnTo>
                    <a:pt x="7994678" y="3806785"/>
                  </a:lnTo>
                  <a:lnTo>
                    <a:pt x="7992119" y="3812784"/>
                  </a:lnTo>
                  <a:lnTo>
                    <a:pt x="7993648" y="3816588"/>
                  </a:lnTo>
                  <a:lnTo>
                    <a:pt x="8003647" y="3820853"/>
                  </a:lnTo>
                  <a:lnTo>
                    <a:pt x="8007118" y="3819182"/>
                  </a:lnTo>
                  <a:lnTo>
                    <a:pt x="8009677" y="3813183"/>
                  </a:lnTo>
                  <a:lnTo>
                    <a:pt x="8008148" y="3809379"/>
                  </a:lnTo>
                  <a:close/>
                </a:path>
                <a:path w="18617565" h="10859770">
                  <a:moveTo>
                    <a:pt x="7927820" y="3775114"/>
                  </a:moveTo>
                  <a:lnTo>
                    <a:pt x="7917822" y="3770849"/>
                  </a:lnTo>
                  <a:lnTo>
                    <a:pt x="7914351" y="3772521"/>
                  </a:lnTo>
                  <a:lnTo>
                    <a:pt x="7911650" y="3778852"/>
                  </a:lnTo>
                  <a:lnTo>
                    <a:pt x="7913321" y="3782324"/>
                  </a:lnTo>
                  <a:lnTo>
                    <a:pt x="7923320" y="3786589"/>
                  </a:lnTo>
                  <a:lnTo>
                    <a:pt x="7926649" y="3785250"/>
                  </a:lnTo>
                  <a:lnTo>
                    <a:pt x="7929492" y="3778585"/>
                  </a:lnTo>
                  <a:lnTo>
                    <a:pt x="7927820" y="3775114"/>
                  </a:lnTo>
                  <a:close/>
                </a:path>
                <a:path w="18617565" h="10859770">
                  <a:moveTo>
                    <a:pt x="512114" y="596059"/>
                  </a:moveTo>
                  <a:lnTo>
                    <a:pt x="508212" y="595971"/>
                  </a:lnTo>
                  <a:lnTo>
                    <a:pt x="505932" y="598544"/>
                  </a:lnTo>
                  <a:lnTo>
                    <a:pt x="503795" y="600784"/>
                  </a:lnTo>
                  <a:lnTo>
                    <a:pt x="503706" y="604686"/>
                  </a:lnTo>
                  <a:lnTo>
                    <a:pt x="506280" y="606965"/>
                  </a:lnTo>
                  <a:lnTo>
                    <a:pt x="509044" y="609721"/>
                  </a:lnTo>
                  <a:lnTo>
                    <a:pt x="509568" y="610338"/>
                  </a:lnTo>
                  <a:lnTo>
                    <a:pt x="512901" y="611760"/>
                  </a:lnTo>
                  <a:lnTo>
                    <a:pt x="515803" y="611422"/>
                  </a:lnTo>
                  <a:lnTo>
                    <a:pt x="517466" y="609373"/>
                  </a:lnTo>
                  <a:lnTo>
                    <a:pt x="519603" y="607133"/>
                  </a:lnTo>
                  <a:lnTo>
                    <a:pt x="519691" y="603232"/>
                  </a:lnTo>
                  <a:lnTo>
                    <a:pt x="517118" y="600952"/>
                  </a:lnTo>
                  <a:lnTo>
                    <a:pt x="514353" y="598197"/>
                  </a:lnTo>
                  <a:lnTo>
                    <a:pt x="512114" y="596059"/>
                  </a:lnTo>
                  <a:close/>
                </a:path>
                <a:path w="18617565" h="10859770">
                  <a:moveTo>
                    <a:pt x="449680" y="535547"/>
                  </a:moveTo>
                  <a:lnTo>
                    <a:pt x="445779" y="535459"/>
                  </a:lnTo>
                  <a:lnTo>
                    <a:pt x="443499" y="538032"/>
                  </a:lnTo>
                  <a:lnTo>
                    <a:pt x="440886" y="540464"/>
                  </a:lnTo>
                  <a:lnTo>
                    <a:pt x="440798" y="544365"/>
                  </a:lnTo>
                  <a:lnTo>
                    <a:pt x="443371" y="546644"/>
                  </a:lnTo>
                  <a:lnTo>
                    <a:pt x="446135" y="549400"/>
                  </a:lnTo>
                  <a:lnTo>
                    <a:pt x="446659" y="550017"/>
                  </a:lnTo>
                  <a:lnTo>
                    <a:pt x="447993" y="550586"/>
                  </a:lnTo>
                  <a:lnTo>
                    <a:pt x="447850" y="550920"/>
                  </a:lnTo>
                  <a:lnTo>
                    <a:pt x="450184" y="551915"/>
                  </a:lnTo>
                  <a:lnTo>
                    <a:pt x="452752" y="551434"/>
                  </a:lnTo>
                  <a:lnTo>
                    <a:pt x="454748" y="549527"/>
                  </a:lnTo>
                  <a:lnTo>
                    <a:pt x="457360" y="547097"/>
                  </a:lnTo>
                  <a:lnTo>
                    <a:pt x="457449" y="543194"/>
                  </a:lnTo>
                  <a:lnTo>
                    <a:pt x="454875" y="540916"/>
                  </a:lnTo>
                  <a:lnTo>
                    <a:pt x="452111" y="538161"/>
                  </a:lnTo>
                  <a:lnTo>
                    <a:pt x="449680" y="535547"/>
                  </a:lnTo>
                  <a:close/>
                </a:path>
                <a:path w="18617565" h="10859770">
                  <a:moveTo>
                    <a:pt x="388007" y="474177"/>
                  </a:moveTo>
                  <a:lnTo>
                    <a:pt x="384438" y="474231"/>
                  </a:lnTo>
                  <a:lnTo>
                    <a:pt x="381967" y="476330"/>
                  </a:lnTo>
                  <a:lnTo>
                    <a:pt x="379942" y="478616"/>
                  </a:lnTo>
                  <a:lnTo>
                    <a:pt x="379688" y="478902"/>
                  </a:lnTo>
                  <a:lnTo>
                    <a:pt x="379742" y="482470"/>
                  </a:lnTo>
                  <a:lnTo>
                    <a:pt x="381840" y="484941"/>
                  </a:lnTo>
                  <a:lnTo>
                    <a:pt x="384604" y="487696"/>
                  </a:lnTo>
                  <a:lnTo>
                    <a:pt x="385128" y="488314"/>
                  </a:lnTo>
                  <a:lnTo>
                    <a:pt x="388795" y="489878"/>
                  </a:lnTo>
                  <a:lnTo>
                    <a:pt x="391363" y="489398"/>
                  </a:lnTo>
                  <a:lnTo>
                    <a:pt x="393216" y="487825"/>
                  </a:lnTo>
                  <a:lnTo>
                    <a:pt x="395243" y="485537"/>
                  </a:lnTo>
                  <a:lnTo>
                    <a:pt x="395496" y="485251"/>
                  </a:lnTo>
                  <a:lnTo>
                    <a:pt x="395442" y="481683"/>
                  </a:lnTo>
                  <a:lnTo>
                    <a:pt x="393344" y="479212"/>
                  </a:lnTo>
                  <a:lnTo>
                    <a:pt x="390580" y="476457"/>
                  </a:lnTo>
                  <a:lnTo>
                    <a:pt x="388007" y="474177"/>
                  </a:lnTo>
                  <a:close/>
                </a:path>
                <a:path w="18617565" h="10859770">
                  <a:moveTo>
                    <a:pt x="328186" y="411235"/>
                  </a:moveTo>
                  <a:lnTo>
                    <a:pt x="324284" y="411147"/>
                  </a:lnTo>
                  <a:lnTo>
                    <a:pt x="319343" y="415342"/>
                  </a:lnTo>
                  <a:lnTo>
                    <a:pt x="319255" y="419243"/>
                  </a:lnTo>
                  <a:lnTo>
                    <a:pt x="321352" y="421714"/>
                  </a:lnTo>
                  <a:lnTo>
                    <a:pt x="324117" y="424469"/>
                  </a:lnTo>
                  <a:lnTo>
                    <a:pt x="324641" y="425087"/>
                  </a:lnTo>
                  <a:lnTo>
                    <a:pt x="326308" y="425798"/>
                  </a:lnTo>
                  <a:lnTo>
                    <a:pt x="326165" y="426131"/>
                  </a:lnTo>
                  <a:lnTo>
                    <a:pt x="328165" y="426984"/>
                  </a:lnTo>
                  <a:lnTo>
                    <a:pt x="330734" y="426504"/>
                  </a:lnTo>
                  <a:lnTo>
                    <a:pt x="335058" y="422832"/>
                  </a:lnTo>
                  <a:lnTo>
                    <a:pt x="335146" y="418931"/>
                  </a:lnTo>
                  <a:lnTo>
                    <a:pt x="333048" y="416460"/>
                  </a:lnTo>
                  <a:lnTo>
                    <a:pt x="330284" y="413706"/>
                  </a:lnTo>
                  <a:lnTo>
                    <a:pt x="328186" y="411235"/>
                  </a:lnTo>
                  <a:close/>
                </a:path>
                <a:path w="18617565" h="10859770">
                  <a:moveTo>
                    <a:pt x="270645" y="345719"/>
                  </a:moveTo>
                  <a:lnTo>
                    <a:pt x="266743" y="345630"/>
                  </a:lnTo>
                  <a:lnTo>
                    <a:pt x="261802" y="349826"/>
                  </a:lnTo>
                  <a:lnTo>
                    <a:pt x="261714" y="353727"/>
                  </a:lnTo>
                  <a:lnTo>
                    <a:pt x="266434" y="359286"/>
                  </a:lnTo>
                  <a:lnTo>
                    <a:pt x="266816" y="360238"/>
                  </a:lnTo>
                  <a:lnTo>
                    <a:pt x="268482" y="360948"/>
                  </a:lnTo>
                  <a:lnTo>
                    <a:pt x="268624" y="360615"/>
                  </a:lnTo>
                  <a:lnTo>
                    <a:pt x="270624" y="361468"/>
                  </a:lnTo>
                  <a:lnTo>
                    <a:pt x="273051" y="361321"/>
                  </a:lnTo>
                  <a:lnTo>
                    <a:pt x="277375" y="357649"/>
                  </a:lnTo>
                  <a:lnTo>
                    <a:pt x="277463" y="353748"/>
                  </a:lnTo>
                  <a:lnTo>
                    <a:pt x="270645" y="345719"/>
                  </a:lnTo>
                  <a:close/>
                </a:path>
                <a:path w="18617565" h="10859770">
                  <a:moveTo>
                    <a:pt x="213722" y="279677"/>
                  </a:moveTo>
                  <a:lnTo>
                    <a:pt x="209962" y="279256"/>
                  </a:lnTo>
                  <a:lnTo>
                    <a:pt x="205021" y="283451"/>
                  </a:lnTo>
                  <a:lnTo>
                    <a:pt x="204599" y="287210"/>
                  </a:lnTo>
                  <a:lnTo>
                    <a:pt x="209319" y="292770"/>
                  </a:lnTo>
                  <a:lnTo>
                    <a:pt x="210035" y="293863"/>
                  </a:lnTo>
                  <a:lnTo>
                    <a:pt x="213368" y="295285"/>
                  </a:lnTo>
                  <a:lnTo>
                    <a:pt x="215794" y="295138"/>
                  </a:lnTo>
                  <a:lnTo>
                    <a:pt x="220117" y="291467"/>
                  </a:lnTo>
                  <a:lnTo>
                    <a:pt x="220539" y="287708"/>
                  </a:lnTo>
                  <a:lnTo>
                    <a:pt x="213722" y="279677"/>
                  </a:lnTo>
                  <a:close/>
                </a:path>
                <a:path w="18617565" h="10859770">
                  <a:moveTo>
                    <a:pt x="160411" y="211633"/>
                  </a:moveTo>
                  <a:lnTo>
                    <a:pt x="156319" y="211068"/>
                  </a:lnTo>
                  <a:lnTo>
                    <a:pt x="153848" y="213166"/>
                  </a:lnTo>
                  <a:lnTo>
                    <a:pt x="151044" y="215122"/>
                  </a:lnTo>
                  <a:lnTo>
                    <a:pt x="150480" y="219214"/>
                  </a:lnTo>
                  <a:lnTo>
                    <a:pt x="155200" y="224773"/>
                  </a:lnTo>
                  <a:lnTo>
                    <a:pt x="155582" y="225724"/>
                  </a:lnTo>
                  <a:lnTo>
                    <a:pt x="157582" y="226577"/>
                  </a:lnTo>
                  <a:lnTo>
                    <a:pt x="157440" y="226910"/>
                  </a:lnTo>
                  <a:lnTo>
                    <a:pt x="159440" y="227763"/>
                  </a:lnTo>
                  <a:lnTo>
                    <a:pt x="162008" y="227283"/>
                  </a:lnTo>
                  <a:lnTo>
                    <a:pt x="163719" y="226044"/>
                  </a:lnTo>
                  <a:lnTo>
                    <a:pt x="166523" y="224088"/>
                  </a:lnTo>
                  <a:lnTo>
                    <a:pt x="167087" y="219995"/>
                  </a:lnTo>
                  <a:lnTo>
                    <a:pt x="162367" y="214436"/>
                  </a:lnTo>
                  <a:lnTo>
                    <a:pt x="160411" y="211633"/>
                  </a:lnTo>
                  <a:close/>
                </a:path>
                <a:path w="18617565" h="10859770">
                  <a:moveTo>
                    <a:pt x="108145" y="142063"/>
                  </a:moveTo>
                  <a:lnTo>
                    <a:pt x="104527" y="141308"/>
                  </a:lnTo>
                  <a:lnTo>
                    <a:pt x="101724" y="143263"/>
                  </a:lnTo>
                  <a:lnTo>
                    <a:pt x="99253" y="145361"/>
                  </a:lnTo>
                  <a:lnTo>
                    <a:pt x="98498" y="148978"/>
                  </a:lnTo>
                  <a:lnTo>
                    <a:pt x="100453" y="151782"/>
                  </a:lnTo>
                  <a:lnTo>
                    <a:pt x="102600" y="155062"/>
                  </a:lnTo>
                  <a:lnTo>
                    <a:pt x="102983" y="156012"/>
                  </a:lnTo>
                  <a:lnTo>
                    <a:pt x="106982" y="157718"/>
                  </a:lnTo>
                  <a:lnTo>
                    <a:pt x="109408" y="157572"/>
                  </a:lnTo>
                  <a:lnTo>
                    <a:pt x="111119" y="156332"/>
                  </a:lnTo>
                  <a:lnTo>
                    <a:pt x="113590" y="154234"/>
                  </a:lnTo>
                  <a:lnTo>
                    <a:pt x="114345" y="150617"/>
                  </a:lnTo>
                  <a:lnTo>
                    <a:pt x="112389" y="147812"/>
                  </a:lnTo>
                  <a:lnTo>
                    <a:pt x="110242" y="144534"/>
                  </a:lnTo>
                  <a:lnTo>
                    <a:pt x="108145" y="142063"/>
                  </a:lnTo>
                  <a:close/>
                </a:path>
                <a:path w="18617565" h="10859770">
                  <a:moveTo>
                    <a:pt x="57874" y="70586"/>
                  </a:moveTo>
                  <a:lnTo>
                    <a:pt x="54256" y="69831"/>
                  </a:lnTo>
                  <a:lnTo>
                    <a:pt x="48649" y="73742"/>
                  </a:lnTo>
                  <a:lnTo>
                    <a:pt x="47893" y="77360"/>
                  </a:lnTo>
                  <a:lnTo>
                    <a:pt x="49849" y="80163"/>
                  </a:lnTo>
                  <a:lnTo>
                    <a:pt x="51995" y="83443"/>
                  </a:lnTo>
                  <a:lnTo>
                    <a:pt x="52569" y="84870"/>
                  </a:lnTo>
                  <a:lnTo>
                    <a:pt x="56235" y="86434"/>
                  </a:lnTo>
                  <a:lnTo>
                    <a:pt x="58662" y="86287"/>
                  </a:lnTo>
                  <a:lnTo>
                    <a:pt x="60372" y="85046"/>
                  </a:lnTo>
                  <a:lnTo>
                    <a:pt x="63176" y="83092"/>
                  </a:lnTo>
                  <a:lnTo>
                    <a:pt x="63932" y="79473"/>
                  </a:lnTo>
                  <a:lnTo>
                    <a:pt x="61976" y="76669"/>
                  </a:lnTo>
                  <a:lnTo>
                    <a:pt x="59829" y="73390"/>
                  </a:lnTo>
                  <a:lnTo>
                    <a:pt x="57874" y="70586"/>
                  </a:lnTo>
                  <a:close/>
                </a:path>
                <a:path w="18617565" h="10859770">
                  <a:moveTo>
                    <a:pt x="11418" y="0"/>
                  </a:moveTo>
                  <a:lnTo>
                    <a:pt x="2875" y="0"/>
                  </a:lnTo>
                  <a:lnTo>
                    <a:pt x="897" y="977"/>
                  </a:lnTo>
                  <a:lnTo>
                    <a:pt x="0" y="4928"/>
                  </a:lnTo>
                  <a:lnTo>
                    <a:pt x="1955" y="7732"/>
                  </a:lnTo>
                  <a:lnTo>
                    <a:pt x="4102" y="11011"/>
                  </a:lnTo>
                  <a:lnTo>
                    <a:pt x="4675" y="12437"/>
                  </a:lnTo>
                  <a:lnTo>
                    <a:pt x="8675" y="14143"/>
                  </a:lnTo>
                  <a:lnTo>
                    <a:pt x="10626" y="14187"/>
                  </a:lnTo>
                  <a:lnTo>
                    <a:pt x="12336" y="12948"/>
                  </a:lnTo>
                  <a:lnTo>
                    <a:pt x="15332" y="11468"/>
                  </a:lnTo>
                  <a:lnTo>
                    <a:pt x="16229" y="7518"/>
                  </a:lnTo>
                  <a:lnTo>
                    <a:pt x="14274" y="4713"/>
                  </a:lnTo>
                  <a:lnTo>
                    <a:pt x="12127" y="1433"/>
                  </a:lnTo>
                  <a:lnTo>
                    <a:pt x="11418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7147" y="0"/>
              <a:ext cx="18691482" cy="109766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45001" y="41970"/>
              <a:ext cx="18691860" cy="11056620"/>
            </a:xfrm>
            <a:custGeom>
              <a:avLst/>
              <a:gdLst/>
              <a:ahLst/>
              <a:cxnLst/>
              <a:rect l="l" t="t" r="r" b="b"/>
              <a:pathLst>
                <a:path w="18691860" h="11056620">
                  <a:moveTo>
                    <a:pt x="16914088" y="10728019"/>
                  </a:moveTo>
                  <a:lnTo>
                    <a:pt x="16905088" y="10724180"/>
                  </a:lnTo>
                  <a:lnTo>
                    <a:pt x="16901761" y="10725518"/>
                  </a:lnTo>
                  <a:lnTo>
                    <a:pt x="16899486" y="10730851"/>
                  </a:lnTo>
                  <a:lnTo>
                    <a:pt x="16900490" y="10734037"/>
                  </a:lnTo>
                  <a:lnTo>
                    <a:pt x="16909489" y="10737877"/>
                  </a:lnTo>
                  <a:lnTo>
                    <a:pt x="16912817" y="10736538"/>
                  </a:lnTo>
                  <a:lnTo>
                    <a:pt x="16915092" y="10731205"/>
                  </a:lnTo>
                  <a:lnTo>
                    <a:pt x="16914088" y="10728019"/>
                  </a:lnTo>
                  <a:close/>
                </a:path>
                <a:path w="18691860" h="11056620">
                  <a:moveTo>
                    <a:pt x="16994174" y="10761000"/>
                  </a:moveTo>
                  <a:lnTo>
                    <a:pt x="16985508" y="10757303"/>
                  </a:lnTo>
                  <a:lnTo>
                    <a:pt x="16982179" y="10758641"/>
                  </a:lnTo>
                  <a:lnTo>
                    <a:pt x="16979763" y="10764307"/>
                  </a:lnTo>
                  <a:lnTo>
                    <a:pt x="16981101" y="10767635"/>
                  </a:lnTo>
                  <a:lnTo>
                    <a:pt x="16989766" y="10771332"/>
                  </a:lnTo>
                  <a:lnTo>
                    <a:pt x="16993096" y="10769995"/>
                  </a:lnTo>
                  <a:lnTo>
                    <a:pt x="16995513" y="10764329"/>
                  </a:lnTo>
                  <a:lnTo>
                    <a:pt x="16994174" y="10761000"/>
                  </a:lnTo>
                  <a:close/>
                </a:path>
                <a:path w="18691860" h="11056620">
                  <a:moveTo>
                    <a:pt x="16835188" y="10693182"/>
                  </a:moveTo>
                  <a:lnTo>
                    <a:pt x="16825855" y="10689200"/>
                  </a:lnTo>
                  <a:lnTo>
                    <a:pt x="16822669" y="10690205"/>
                  </a:lnTo>
                  <a:lnTo>
                    <a:pt x="16820110" y="10696205"/>
                  </a:lnTo>
                  <a:lnTo>
                    <a:pt x="16821113" y="10699390"/>
                  </a:lnTo>
                  <a:lnTo>
                    <a:pt x="16830447" y="10703372"/>
                  </a:lnTo>
                  <a:lnTo>
                    <a:pt x="16833774" y="10702033"/>
                  </a:lnTo>
                  <a:lnTo>
                    <a:pt x="16836192" y="10696367"/>
                  </a:lnTo>
                  <a:lnTo>
                    <a:pt x="16835188" y="10693182"/>
                  </a:lnTo>
                  <a:close/>
                </a:path>
                <a:path w="18691860" h="11056620">
                  <a:moveTo>
                    <a:pt x="16756189" y="10656725"/>
                  </a:moveTo>
                  <a:lnTo>
                    <a:pt x="16747190" y="10652886"/>
                  </a:lnTo>
                  <a:lnTo>
                    <a:pt x="16743670" y="10653749"/>
                  </a:lnTo>
                  <a:lnTo>
                    <a:pt x="16741253" y="10659415"/>
                  </a:lnTo>
                  <a:lnTo>
                    <a:pt x="16742116" y="10662934"/>
                  </a:lnTo>
                  <a:lnTo>
                    <a:pt x="16751448" y="10666915"/>
                  </a:lnTo>
                  <a:lnTo>
                    <a:pt x="16754778" y="10665578"/>
                  </a:lnTo>
                  <a:lnTo>
                    <a:pt x="16757053" y="10660245"/>
                  </a:lnTo>
                  <a:lnTo>
                    <a:pt x="16756189" y="10656725"/>
                  </a:lnTo>
                  <a:close/>
                </a:path>
                <a:path w="18691860" h="11056620">
                  <a:moveTo>
                    <a:pt x="17075164" y="10792789"/>
                  </a:moveTo>
                  <a:lnTo>
                    <a:pt x="17065832" y="10788808"/>
                  </a:lnTo>
                  <a:lnTo>
                    <a:pt x="17062836" y="10790289"/>
                  </a:lnTo>
                  <a:lnTo>
                    <a:pt x="17060419" y="10795955"/>
                  </a:lnTo>
                  <a:lnTo>
                    <a:pt x="17061757" y="10799283"/>
                  </a:lnTo>
                  <a:lnTo>
                    <a:pt x="17064424" y="10800420"/>
                  </a:lnTo>
                  <a:lnTo>
                    <a:pt x="17064897" y="10800229"/>
                  </a:lnTo>
                  <a:lnTo>
                    <a:pt x="17071232" y="10802931"/>
                  </a:lnTo>
                  <a:lnTo>
                    <a:pt x="17074225" y="10801449"/>
                  </a:lnTo>
                  <a:lnTo>
                    <a:pt x="17076642" y="10795783"/>
                  </a:lnTo>
                  <a:lnTo>
                    <a:pt x="17075164" y="10792789"/>
                  </a:lnTo>
                  <a:close/>
                </a:path>
                <a:path w="18691860" h="11056620">
                  <a:moveTo>
                    <a:pt x="16675234" y="10617465"/>
                  </a:moveTo>
                  <a:lnTo>
                    <a:pt x="16669236" y="10614907"/>
                  </a:lnTo>
                  <a:lnTo>
                    <a:pt x="16665715" y="10615768"/>
                  </a:lnTo>
                  <a:lnTo>
                    <a:pt x="16663156" y="10621768"/>
                  </a:lnTo>
                  <a:lnTo>
                    <a:pt x="16664162" y="10624954"/>
                  </a:lnTo>
                  <a:lnTo>
                    <a:pt x="16667019" y="10626567"/>
                  </a:lnTo>
                  <a:lnTo>
                    <a:pt x="16673352" y="10629269"/>
                  </a:lnTo>
                  <a:lnTo>
                    <a:pt x="16676681" y="10627931"/>
                  </a:lnTo>
                  <a:lnTo>
                    <a:pt x="16679098" y="10622265"/>
                  </a:lnTo>
                  <a:lnTo>
                    <a:pt x="16678093" y="10619079"/>
                  </a:lnTo>
                  <a:lnTo>
                    <a:pt x="16675234" y="10617465"/>
                  </a:lnTo>
                  <a:close/>
                </a:path>
                <a:path w="18691860" h="11056620">
                  <a:moveTo>
                    <a:pt x="17156672" y="10822437"/>
                  </a:moveTo>
                  <a:lnTo>
                    <a:pt x="17153529" y="10821490"/>
                  </a:lnTo>
                  <a:lnTo>
                    <a:pt x="17147195" y="10818788"/>
                  </a:lnTo>
                  <a:lnTo>
                    <a:pt x="17144202" y="10820269"/>
                  </a:lnTo>
                  <a:lnTo>
                    <a:pt x="17141643" y="10826269"/>
                  </a:lnTo>
                  <a:lnTo>
                    <a:pt x="17143121" y="10829263"/>
                  </a:lnTo>
                  <a:lnTo>
                    <a:pt x="17145788" y="10830400"/>
                  </a:lnTo>
                  <a:lnTo>
                    <a:pt x="17146264" y="10830209"/>
                  </a:lnTo>
                  <a:lnTo>
                    <a:pt x="17152598" y="10832911"/>
                  </a:lnTo>
                  <a:lnTo>
                    <a:pt x="17155593" y="10831431"/>
                  </a:lnTo>
                  <a:lnTo>
                    <a:pt x="17158153" y="10825432"/>
                  </a:lnTo>
                  <a:lnTo>
                    <a:pt x="17156672" y="10822437"/>
                  </a:lnTo>
                  <a:close/>
                </a:path>
                <a:path w="18691860" h="11056620">
                  <a:moveTo>
                    <a:pt x="16591708" y="10575927"/>
                  </a:moveTo>
                  <a:lnTo>
                    <a:pt x="16588190" y="10576789"/>
                  </a:lnTo>
                  <a:lnTo>
                    <a:pt x="16586910" y="10579789"/>
                  </a:lnTo>
                  <a:lnTo>
                    <a:pt x="16585439" y="10582313"/>
                  </a:lnTo>
                  <a:lnTo>
                    <a:pt x="16586300" y="10585832"/>
                  </a:lnTo>
                  <a:lnTo>
                    <a:pt x="16589158" y="10587445"/>
                  </a:lnTo>
                  <a:lnTo>
                    <a:pt x="16595825" y="10590289"/>
                  </a:lnTo>
                  <a:lnTo>
                    <a:pt x="16599011" y="10589284"/>
                  </a:lnTo>
                  <a:lnTo>
                    <a:pt x="16600149" y="10586618"/>
                  </a:lnTo>
                  <a:lnTo>
                    <a:pt x="16601618" y="10584093"/>
                  </a:lnTo>
                  <a:lnTo>
                    <a:pt x="16600755" y="10580573"/>
                  </a:lnTo>
                  <a:lnTo>
                    <a:pt x="16597898" y="10578961"/>
                  </a:lnTo>
                  <a:lnTo>
                    <a:pt x="16594566" y="10577539"/>
                  </a:lnTo>
                  <a:lnTo>
                    <a:pt x="16591708" y="10575927"/>
                  </a:lnTo>
                  <a:close/>
                </a:path>
                <a:path w="18691860" h="11056620">
                  <a:moveTo>
                    <a:pt x="17237940" y="10850800"/>
                  </a:moveTo>
                  <a:lnTo>
                    <a:pt x="17234798" y="10849853"/>
                  </a:lnTo>
                  <a:lnTo>
                    <a:pt x="17231464" y="10848431"/>
                  </a:lnTo>
                  <a:lnTo>
                    <a:pt x="17228655" y="10847626"/>
                  </a:lnTo>
                  <a:lnTo>
                    <a:pt x="17225662" y="10849107"/>
                  </a:lnTo>
                  <a:lnTo>
                    <a:pt x="17223245" y="10854773"/>
                  </a:lnTo>
                  <a:lnTo>
                    <a:pt x="17224725" y="10857769"/>
                  </a:lnTo>
                  <a:lnTo>
                    <a:pt x="17227390" y="10858906"/>
                  </a:lnTo>
                  <a:lnTo>
                    <a:pt x="17227865" y="10858715"/>
                  </a:lnTo>
                  <a:lnTo>
                    <a:pt x="17231532" y="10860279"/>
                  </a:lnTo>
                  <a:lnTo>
                    <a:pt x="17234342" y="10861083"/>
                  </a:lnTo>
                  <a:lnTo>
                    <a:pt x="17237337" y="10859603"/>
                  </a:lnTo>
                  <a:lnTo>
                    <a:pt x="17238617" y="10856604"/>
                  </a:lnTo>
                  <a:lnTo>
                    <a:pt x="17239421" y="10853795"/>
                  </a:lnTo>
                  <a:lnTo>
                    <a:pt x="17237940" y="10850800"/>
                  </a:lnTo>
                  <a:close/>
                </a:path>
                <a:path w="18691860" h="11056620">
                  <a:moveTo>
                    <a:pt x="16515224" y="10535422"/>
                  </a:moveTo>
                  <a:lnTo>
                    <a:pt x="16511705" y="10536284"/>
                  </a:lnTo>
                  <a:lnTo>
                    <a:pt x="16510426" y="10539284"/>
                  </a:lnTo>
                  <a:lnTo>
                    <a:pt x="16508813" y="10542142"/>
                  </a:lnTo>
                  <a:lnTo>
                    <a:pt x="16509819" y="10545329"/>
                  </a:lnTo>
                  <a:lnTo>
                    <a:pt x="16512534" y="10547275"/>
                  </a:lnTo>
                  <a:lnTo>
                    <a:pt x="16519200" y="10550118"/>
                  </a:lnTo>
                  <a:lnTo>
                    <a:pt x="16522384" y="10549113"/>
                  </a:lnTo>
                  <a:lnTo>
                    <a:pt x="16523522" y="10546446"/>
                  </a:lnTo>
                  <a:lnTo>
                    <a:pt x="16525135" y="10543588"/>
                  </a:lnTo>
                  <a:lnTo>
                    <a:pt x="16524130" y="10540403"/>
                  </a:lnTo>
                  <a:lnTo>
                    <a:pt x="16521415" y="10538457"/>
                  </a:lnTo>
                  <a:lnTo>
                    <a:pt x="16518082" y="10537035"/>
                  </a:lnTo>
                  <a:lnTo>
                    <a:pt x="16515224" y="10535422"/>
                  </a:lnTo>
                  <a:close/>
                </a:path>
                <a:path w="18691860" h="11056620">
                  <a:moveTo>
                    <a:pt x="17320537" y="10876972"/>
                  </a:moveTo>
                  <a:lnTo>
                    <a:pt x="17317588" y="10876502"/>
                  </a:lnTo>
                  <a:lnTo>
                    <a:pt x="17314252" y="10875079"/>
                  </a:lnTo>
                  <a:lnTo>
                    <a:pt x="17311112" y="10874133"/>
                  </a:lnTo>
                  <a:lnTo>
                    <a:pt x="17308450" y="10875755"/>
                  </a:lnTo>
                  <a:lnTo>
                    <a:pt x="17306032" y="10881421"/>
                  </a:lnTo>
                  <a:lnTo>
                    <a:pt x="17307513" y="10884416"/>
                  </a:lnTo>
                  <a:lnTo>
                    <a:pt x="17310511" y="10885695"/>
                  </a:lnTo>
                  <a:lnTo>
                    <a:pt x="17310989" y="10885506"/>
                  </a:lnTo>
                  <a:lnTo>
                    <a:pt x="17314320" y="10886927"/>
                  </a:lnTo>
                  <a:lnTo>
                    <a:pt x="17317463" y="10887873"/>
                  </a:lnTo>
                  <a:lnTo>
                    <a:pt x="17320125" y="10886251"/>
                  </a:lnTo>
                  <a:lnTo>
                    <a:pt x="17321404" y="10883251"/>
                  </a:lnTo>
                  <a:lnTo>
                    <a:pt x="17322351" y="10880109"/>
                  </a:lnTo>
                  <a:lnTo>
                    <a:pt x="17320537" y="10876972"/>
                  </a:lnTo>
                  <a:close/>
                </a:path>
                <a:path w="18691860" h="11056620">
                  <a:moveTo>
                    <a:pt x="16439168" y="10493917"/>
                  </a:moveTo>
                  <a:lnTo>
                    <a:pt x="16435316" y="10494638"/>
                  </a:lnTo>
                  <a:lnTo>
                    <a:pt x="16434036" y="10497637"/>
                  </a:lnTo>
                  <a:lnTo>
                    <a:pt x="16432565" y="10500162"/>
                  </a:lnTo>
                  <a:lnTo>
                    <a:pt x="16433428" y="10503682"/>
                  </a:lnTo>
                  <a:lnTo>
                    <a:pt x="16436144" y="10505628"/>
                  </a:lnTo>
                  <a:lnTo>
                    <a:pt x="16442476" y="10508329"/>
                  </a:lnTo>
                  <a:lnTo>
                    <a:pt x="16445995" y="10507466"/>
                  </a:lnTo>
                  <a:lnTo>
                    <a:pt x="16447132" y="10504800"/>
                  </a:lnTo>
                  <a:lnTo>
                    <a:pt x="16448603" y="10502276"/>
                  </a:lnTo>
                  <a:lnTo>
                    <a:pt x="16447741" y="10498756"/>
                  </a:lnTo>
                  <a:lnTo>
                    <a:pt x="16445026" y="10496810"/>
                  </a:lnTo>
                  <a:lnTo>
                    <a:pt x="16441691" y="10495388"/>
                  </a:lnTo>
                  <a:lnTo>
                    <a:pt x="16439168" y="10493917"/>
                  </a:lnTo>
                  <a:close/>
                </a:path>
                <a:path w="18691860" h="11056620">
                  <a:moveTo>
                    <a:pt x="17403702" y="10901810"/>
                  </a:moveTo>
                  <a:lnTo>
                    <a:pt x="17400420" y="10901198"/>
                  </a:lnTo>
                  <a:lnTo>
                    <a:pt x="17397084" y="10899775"/>
                  </a:lnTo>
                  <a:lnTo>
                    <a:pt x="17394277" y="10898972"/>
                  </a:lnTo>
                  <a:lnTo>
                    <a:pt x="17391139" y="10900786"/>
                  </a:lnTo>
                  <a:lnTo>
                    <a:pt x="17389531" y="10906403"/>
                  </a:lnTo>
                  <a:lnTo>
                    <a:pt x="17390678" y="10909256"/>
                  </a:lnTo>
                  <a:lnTo>
                    <a:pt x="17393345" y="10910393"/>
                  </a:lnTo>
                  <a:lnTo>
                    <a:pt x="17393488" y="10910060"/>
                  </a:lnTo>
                  <a:lnTo>
                    <a:pt x="17393821" y="10910202"/>
                  </a:lnTo>
                  <a:lnTo>
                    <a:pt x="17394297" y="10910011"/>
                  </a:lnTo>
                  <a:lnTo>
                    <a:pt x="17397628" y="10911432"/>
                  </a:lnTo>
                  <a:lnTo>
                    <a:pt x="17400437" y="10912236"/>
                  </a:lnTo>
                  <a:lnTo>
                    <a:pt x="17403575" y="10910423"/>
                  </a:lnTo>
                  <a:lnTo>
                    <a:pt x="17405183" y="10904806"/>
                  </a:lnTo>
                  <a:lnTo>
                    <a:pt x="17403702" y="10901810"/>
                  </a:lnTo>
                  <a:close/>
                </a:path>
                <a:path w="18691860" h="11056620">
                  <a:moveTo>
                    <a:pt x="16363822" y="10450746"/>
                  </a:moveTo>
                  <a:lnTo>
                    <a:pt x="16360494" y="10452085"/>
                  </a:lnTo>
                  <a:lnTo>
                    <a:pt x="16357553" y="10457133"/>
                  </a:lnTo>
                  <a:lnTo>
                    <a:pt x="16358749" y="10460795"/>
                  </a:lnTo>
                  <a:lnTo>
                    <a:pt x="16361130" y="10462599"/>
                  </a:lnTo>
                  <a:lnTo>
                    <a:pt x="16367463" y="10465301"/>
                  </a:lnTo>
                  <a:lnTo>
                    <a:pt x="16370982" y="10464438"/>
                  </a:lnTo>
                  <a:lnTo>
                    <a:pt x="16372119" y="10461772"/>
                  </a:lnTo>
                  <a:lnTo>
                    <a:pt x="16373590" y="10459248"/>
                  </a:lnTo>
                  <a:lnTo>
                    <a:pt x="16372395" y="10455586"/>
                  </a:lnTo>
                  <a:lnTo>
                    <a:pt x="16370014" y="10453782"/>
                  </a:lnTo>
                  <a:lnTo>
                    <a:pt x="16366679" y="10452359"/>
                  </a:lnTo>
                  <a:lnTo>
                    <a:pt x="16363822" y="10450746"/>
                  </a:lnTo>
                  <a:close/>
                </a:path>
                <a:path w="18691860" h="11056620">
                  <a:moveTo>
                    <a:pt x="17487054" y="10924365"/>
                  </a:moveTo>
                  <a:lnTo>
                    <a:pt x="17483963" y="10924229"/>
                  </a:lnTo>
                  <a:lnTo>
                    <a:pt x="17480627" y="10922805"/>
                  </a:lnTo>
                  <a:lnTo>
                    <a:pt x="17477678" y="10922336"/>
                  </a:lnTo>
                  <a:lnTo>
                    <a:pt x="17474540" y="10924148"/>
                  </a:lnTo>
                  <a:lnTo>
                    <a:pt x="17473736" y="10926957"/>
                  </a:lnTo>
                  <a:lnTo>
                    <a:pt x="17473074" y="10929433"/>
                  </a:lnTo>
                  <a:lnTo>
                    <a:pt x="17474222" y="10932285"/>
                  </a:lnTo>
                  <a:lnTo>
                    <a:pt x="17476889" y="10933423"/>
                  </a:lnTo>
                  <a:lnTo>
                    <a:pt x="17477080" y="10933899"/>
                  </a:lnTo>
                  <a:lnTo>
                    <a:pt x="17478028" y="10933516"/>
                  </a:lnTo>
                  <a:lnTo>
                    <a:pt x="17481362" y="10934938"/>
                  </a:lnTo>
                  <a:lnTo>
                    <a:pt x="17484313" y="10935409"/>
                  </a:lnTo>
                  <a:lnTo>
                    <a:pt x="17487451" y="10933595"/>
                  </a:lnTo>
                  <a:lnTo>
                    <a:pt x="17488255" y="10930787"/>
                  </a:lnTo>
                  <a:lnTo>
                    <a:pt x="17488868" y="10927502"/>
                  </a:lnTo>
                  <a:lnTo>
                    <a:pt x="17487054" y="10924365"/>
                  </a:lnTo>
                  <a:close/>
                </a:path>
                <a:path w="18691860" h="11056620">
                  <a:moveTo>
                    <a:pt x="16289094" y="10407052"/>
                  </a:moveTo>
                  <a:lnTo>
                    <a:pt x="16285575" y="10407914"/>
                  </a:lnTo>
                  <a:lnTo>
                    <a:pt x="16284104" y="10410438"/>
                  </a:lnTo>
                  <a:lnTo>
                    <a:pt x="16283029" y="10412344"/>
                  </a:lnTo>
                  <a:lnTo>
                    <a:pt x="16282491" y="10413296"/>
                  </a:lnTo>
                  <a:lnTo>
                    <a:pt x="16283495" y="10416482"/>
                  </a:lnTo>
                  <a:lnTo>
                    <a:pt x="16285736" y="10418619"/>
                  </a:lnTo>
                  <a:lnTo>
                    <a:pt x="16292069" y="10421321"/>
                  </a:lnTo>
                  <a:lnTo>
                    <a:pt x="16295113" y="10420650"/>
                  </a:lnTo>
                  <a:lnTo>
                    <a:pt x="16296584" y="10418126"/>
                  </a:lnTo>
                  <a:lnTo>
                    <a:pt x="16297659" y="10416220"/>
                  </a:lnTo>
                  <a:lnTo>
                    <a:pt x="16298197" y="10415268"/>
                  </a:lnTo>
                  <a:lnTo>
                    <a:pt x="16297334" y="10411748"/>
                  </a:lnTo>
                  <a:lnTo>
                    <a:pt x="16294953" y="10409945"/>
                  </a:lnTo>
                  <a:lnTo>
                    <a:pt x="16291618" y="10408522"/>
                  </a:lnTo>
                  <a:lnTo>
                    <a:pt x="16289094" y="10407052"/>
                  </a:lnTo>
                  <a:close/>
                </a:path>
                <a:path w="18691860" h="11056620">
                  <a:moveTo>
                    <a:pt x="17570975" y="10945587"/>
                  </a:moveTo>
                  <a:lnTo>
                    <a:pt x="17568168" y="10944784"/>
                  </a:lnTo>
                  <a:lnTo>
                    <a:pt x="17564550" y="10944028"/>
                  </a:lnTo>
                  <a:lnTo>
                    <a:pt x="17561267" y="10943416"/>
                  </a:lnTo>
                  <a:lnTo>
                    <a:pt x="17558463" y="10945371"/>
                  </a:lnTo>
                  <a:lnTo>
                    <a:pt x="17556855" y="10950988"/>
                  </a:lnTo>
                  <a:lnTo>
                    <a:pt x="17558475" y="10953650"/>
                  </a:lnTo>
                  <a:lnTo>
                    <a:pt x="17561809" y="10955072"/>
                  </a:lnTo>
                  <a:lnTo>
                    <a:pt x="17565425" y="10955826"/>
                  </a:lnTo>
                  <a:lnTo>
                    <a:pt x="17568710" y="10956439"/>
                  </a:lnTo>
                  <a:lnTo>
                    <a:pt x="17571514" y="10954484"/>
                  </a:lnTo>
                  <a:lnTo>
                    <a:pt x="17572318" y="10951675"/>
                  </a:lnTo>
                  <a:lnTo>
                    <a:pt x="17572931" y="10948391"/>
                  </a:lnTo>
                  <a:lnTo>
                    <a:pt x="17570975" y="10945587"/>
                  </a:lnTo>
                  <a:close/>
                </a:path>
                <a:path w="18691860" h="11056620">
                  <a:moveTo>
                    <a:pt x="16215410" y="10361832"/>
                  </a:moveTo>
                  <a:lnTo>
                    <a:pt x="16211892" y="10362695"/>
                  </a:lnTo>
                  <a:lnTo>
                    <a:pt x="16208950" y="10367743"/>
                  </a:lnTo>
                  <a:lnTo>
                    <a:pt x="16209813" y="10371263"/>
                  </a:lnTo>
                  <a:lnTo>
                    <a:pt x="16212052" y="10373400"/>
                  </a:lnTo>
                  <a:lnTo>
                    <a:pt x="16218718" y="10376244"/>
                  </a:lnTo>
                  <a:lnTo>
                    <a:pt x="16221762" y="10375572"/>
                  </a:lnTo>
                  <a:lnTo>
                    <a:pt x="16224703" y="10370524"/>
                  </a:lnTo>
                  <a:lnTo>
                    <a:pt x="16223840" y="10367004"/>
                  </a:lnTo>
                  <a:lnTo>
                    <a:pt x="16221600" y="10364866"/>
                  </a:lnTo>
                  <a:lnTo>
                    <a:pt x="16218267" y="10363445"/>
                  </a:lnTo>
                  <a:lnTo>
                    <a:pt x="16215410" y="10361832"/>
                  </a:lnTo>
                  <a:close/>
                </a:path>
                <a:path w="18691860" h="11056620">
                  <a:moveTo>
                    <a:pt x="17655224" y="10964190"/>
                  </a:moveTo>
                  <a:lnTo>
                    <a:pt x="17652272" y="10963719"/>
                  </a:lnTo>
                  <a:lnTo>
                    <a:pt x="17648657" y="10962965"/>
                  </a:lnTo>
                  <a:lnTo>
                    <a:pt x="17645847" y="10962161"/>
                  </a:lnTo>
                  <a:lnTo>
                    <a:pt x="17642568" y="10964307"/>
                  </a:lnTo>
                  <a:lnTo>
                    <a:pt x="17642097" y="10967259"/>
                  </a:lnTo>
                  <a:lnTo>
                    <a:pt x="17641293" y="10970067"/>
                  </a:lnTo>
                  <a:lnTo>
                    <a:pt x="17642916" y="10972728"/>
                  </a:lnTo>
                  <a:lnTo>
                    <a:pt x="17645249" y="10973724"/>
                  </a:lnTo>
                  <a:lnTo>
                    <a:pt x="17645391" y="10973391"/>
                  </a:lnTo>
                  <a:lnTo>
                    <a:pt x="17646391" y="10973818"/>
                  </a:lnTo>
                  <a:lnTo>
                    <a:pt x="17650010" y="10974573"/>
                  </a:lnTo>
                  <a:lnTo>
                    <a:pt x="17652819" y="10975377"/>
                  </a:lnTo>
                  <a:lnTo>
                    <a:pt x="17656098" y="10973231"/>
                  </a:lnTo>
                  <a:lnTo>
                    <a:pt x="17656569" y="10970280"/>
                  </a:lnTo>
                  <a:lnTo>
                    <a:pt x="17657373" y="10967471"/>
                  </a:lnTo>
                  <a:lnTo>
                    <a:pt x="17655224" y="10964190"/>
                  </a:lnTo>
                  <a:close/>
                </a:path>
                <a:path w="18691860" h="11056620">
                  <a:moveTo>
                    <a:pt x="16141628" y="10314995"/>
                  </a:moveTo>
                  <a:lnTo>
                    <a:pt x="16138108" y="10315857"/>
                  </a:lnTo>
                  <a:lnTo>
                    <a:pt x="16137005" y="10317750"/>
                  </a:lnTo>
                  <a:lnTo>
                    <a:pt x="16135384" y="10320604"/>
                  </a:lnTo>
                  <a:lnTo>
                    <a:pt x="16135026" y="10321240"/>
                  </a:lnTo>
                  <a:lnTo>
                    <a:pt x="16135888" y="10324759"/>
                  </a:lnTo>
                  <a:lnTo>
                    <a:pt x="16138412" y="10326230"/>
                  </a:lnTo>
                  <a:lnTo>
                    <a:pt x="16141460" y="10328318"/>
                  </a:lnTo>
                  <a:lnTo>
                    <a:pt x="16144794" y="10329740"/>
                  </a:lnTo>
                  <a:lnTo>
                    <a:pt x="16147837" y="10329068"/>
                  </a:lnTo>
                  <a:lnTo>
                    <a:pt x="16148940" y="10327175"/>
                  </a:lnTo>
                  <a:lnTo>
                    <a:pt x="16150562" y="10324321"/>
                  </a:lnTo>
                  <a:lnTo>
                    <a:pt x="16150920" y="10323686"/>
                  </a:lnTo>
                  <a:lnTo>
                    <a:pt x="16150057" y="10320166"/>
                  </a:lnTo>
                  <a:lnTo>
                    <a:pt x="16147534" y="10318696"/>
                  </a:lnTo>
                  <a:lnTo>
                    <a:pt x="16144485" y="10316608"/>
                  </a:lnTo>
                  <a:lnTo>
                    <a:pt x="16141628" y="10314995"/>
                  </a:lnTo>
                  <a:close/>
                </a:path>
                <a:path w="18691860" h="11056620">
                  <a:moveTo>
                    <a:pt x="17740235" y="10981938"/>
                  </a:moveTo>
                  <a:lnTo>
                    <a:pt x="17737284" y="10981467"/>
                  </a:lnTo>
                  <a:lnTo>
                    <a:pt x="17733665" y="10980711"/>
                  </a:lnTo>
                  <a:lnTo>
                    <a:pt x="17730522" y="10979765"/>
                  </a:lnTo>
                  <a:lnTo>
                    <a:pt x="17727576" y="10982054"/>
                  </a:lnTo>
                  <a:lnTo>
                    <a:pt x="17727106" y="10985004"/>
                  </a:lnTo>
                  <a:lnTo>
                    <a:pt x="17726444" y="10987480"/>
                  </a:lnTo>
                  <a:lnTo>
                    <a:pt x="17728067" y="10990141"/>
                  </a:lnTo>
                  <a:lnTo>
                    <a:pt x="17731400" y="10991563"/>
                  </a:lnTo>
                  <a:lnTo>
                    <a:pt x="17735019" y="10992319"/>
                  </a:lnTo>
                  <a:lnTo>
                    <a:pt x="17738161" y="10993265"/>
                  </a:lnTo>
                  <a:lnTo>
                    <a:pt x="17740629" y="10991167"/>
                  </a:lnTo>
                  <a:lnTo>
                    <a:pt x="17742522" y="10984883"/>
                  </a:lnTo>
                  <a:lnTo>
                    <a:pt x="17740235" y="10981938"/>
                  </a:lnTo>
                  <a:close/>
                </a:path>
                <a:path w="18691860" h="11056620">
                  <a:moveTo>
                    <a:pt x="16069465" y="10268060"/>
                  </a:moveTo>
                  <a:lnTo>
                    <a:pt x="16065943" y="10268922"/>
                  </a:lnTo>
                  <a:lnTo>
                    <a:pt x="16062335" y="10273686"/>
                  </a:lnTo>
                  <a:lnTo>
                    <a:pt x="16063199" y="10277206"/>
                  </a:lnTo>
                  <a:lnTo>
                    <a:pt x="16065582" y="10279011"/>
                  </a:lnTo>
                  <a:lnTo>
                    <a:pt x="16068630" y="10281099"/>
                  </a:lnTo>
                  <a:lnTo>
                    <a:pt x="16069629" y="10281525"/>
                  </a:lnTo>
                  <a:lnTo>
                    <a:pt x="16069487" y="10281858"/>
                  </a:lnTo>
                  <a:lnTo>
                    <a:pt x="16071819" y="10282853"/>
                  </a:lnTo>
                  <a:lnTo>
                    <a:pt x="16075007" y="10281850"/>
                  </a:lnTo>
                  <a:lnTo>
                    <a:pt x="16076334" y="10279658"/>
                  </a:lnTo>
                  <a:lnTo>
                    <a:pt x="16078139" y="10277276"/>
                  </a:lnTo>
                  <a:lnTo>
                    <a:pt x="16077277" y="10273757"/>
                  </a:lnTo>
                  <a:lnTo>
                    <a:pt x="16074894" y="10271952"/>
                  </a:lnTo>
                  <a:lnTo>
                    <a:pt x="16071847" y="10269864"/>
                  </a:lnTo>
                  <a:lnTo>
                    <a:pt x="16069465" y="10268060"/>
                  </a:lnTo>
                  <a:close/>
                </a:path>
                <a:path w="18691860" h="11056620">
                  <a:moveTo>
                    <a:pt x="15997393" y="10219983"/>
                  </a:moveTo>
                  <a:lnTo>
                    <a:pt x="15993873" y="10220845"/>
                  </a:lnTo>
                  <a:lnTo>
                    <a:pt x="15990265" y="10225609"/>
                  </a:lnTo>
                  <a:lnTo>
                    <a:pt x="15991127" y="10229129"/>
                  </a:lnTo>
                  <a:lnTo>
                    <a:pt x="15993510" y="10230933"/>
                  </a:lnTo>
                  <a:lnTo>
                    <a:pt x="15996559" y="10233022"/>
                  </a:lnTo>
                  <a:lnTo>
                    <a:pt x="15997558" y="10233448"/>
                  </a:lnTo>
                  <a:lnTo>
                    <a:pt x="15997416" y="10233781"/>
                  </a:lnTo>
                  <a:lnTo>
                    <a:pt x="15999750" y="10234776"/>
                  </a:lnTo>
                  <a:lnTo>
                    <a:pt x="16002936" y="10233772"/>
                  </a:lnTo>
                  <a:lnTo>
                    <a:pt x="16004265" y="10231581"/>
                  </a:lnTo>
                  <a:lnTo>
                    <a:pt x="16006069" y="10229199"/>
                  </a:lnTo>
                  <a:lnTo>
                    <a:pt x="16005206" y="10225679"/>
                  </a:lnTo>
                  <a:lnTo>
                    <a:pt x="16002825" y="10223876"/>
                  </a:lnTo>
                  <a:lnTo>
                    <a:pt x="15999774" y="10221787"/>
                  </a:lnTo>
                  <a:lnTo>
                    <a:pt x="15997393" y="10219983"/>
                  </a:lnTo>
                  <a:close/>
                </a:path>
                <a:path w="18691860" h="11056620">
                  <a:moveTo>
                    <a:pt x="17825048" y="10996449"/>
                  </a:moveTo>
                  <a:lnTo>
                    <a:pt x="17822096" y="10995978"/>
                  </a:lnTo>
                  <a:lnTo>
                    <a:pt x="17818812" y="10995364"/>
                  </a:lnTo>
                  <a:lnTo>
                    <a:pt x="17815860" y="10994893"/>
                  </a:lnTo>
                  <a:lnTo>
                    <a:pt x="17812916" y="10997183"/>
                  </a:lnTo>
                  <a:lnTo>
                    <a:pt x="17812446" y="11000134"/>
                  </a:lnTo>
                  <a:lnTo>
                    <a:pt x="17812117" y="11002751"/>
                  </a:lnTo>
                  <a:lnTo>
                    <a:pt x="17813406" y="11005271"/>
                  </a:lnTo>
                  <a:lnTo>
                    <a:pt x="17815740" y="11006267"/>
                  </a:lnTo>
                  <a:lnTo>
                    <a:pt x="17815547" y="11005790"/>
                  </a:lnTo>
                  <a:lnTo>
                    <a:pt x="17816880" y="11006358"/>
                  </a:lnTo>
                  <a:lnTo>
                    <a:pt x="17820498" y="11007114"/>
                  </a:lnTo>
                  <a:lnTo>
                    <a:pt x="17823449" y="11007585"/>
                  </a:lnTo>
                  <a:lnTo>
                    <a:pt x="17826396" y="11005297"/>
                  </a:lnTo>
                  <a:lnTo>
                    <a:pt x="17827278" y="10999764"/>
                  </a:lnTo>
                  <a:lnTo>
                    <a:pt x="17827337" y="10999395"/>
                  </a:lnTo>
                  <a:lnTo>
                    <a:pt x="17825048" y="10996449"/>
                  </a:lnTo>
                  <a:close/>
                </a:path>
                <a:path w="18691860" h="11056620">
                  <a:moveTo>
                    <a:pt x="15926224" y="10170715"/>
                  </a:moveTo>
                  <a:lnTo>
                    <a:pt x="15922703" y="10171577"/>
                  </a:lnTo>
                  <a:lnTo>
                    <a:pt x="15919094" y="10176341"/>
                  </a:lnTo>
                  <a:lnTo>
                    <a:pt x="15919959" y="10179861"/>
                  </a:lnTo>
                  <a:lnTo>
                    <a:pt x="15922341" y="10181665"/>
                  </a:lnTo>
                  <a:lnTo>
                    <a:pt x="15925389" y="10183753"/>
                  </a:lnTo>
                  <a:lnTo>
                    <a:pt x="15928721" y="10185174"/>
                  </a:lnTo>
                  <a:lnTo>
                    <a:pt x="15931433" y="10184361"/>
                  </a:lnTo>
                  <a:lnTo>
                    <a:pt x="15933095" y="10182313"/>
                  </a:lnTo>
                  <a:lnTo>
                    <a:pt x="15934899" y="10179930"/>
                  </a:lnTo>
                  <a:lnTo>
                    <a:pt x="15934036" y="10176411"/>
                  </a:lnTo>
                  <a:lnTo>
                    <a:pt x="15931655" y="10174607"/>
                  </a:lnTo>
                  <a:lnTo>
                    <a:pt x="15928607" y="10172519"/>
                  </a:lnTo>
                  <a:lnTo>
                    <a:pt x="15926224" y="10170715"/>
                  </a:lnTo>
                  <a:close/>
                </a:path>
                <a:path w="18691860" h="11056620">
                  <a:moveTo>
                    <a:pt x="17910763" y="11009768"/>
                  </a:moveTo>
                  <a:lnTo>
                    <a:pt x="17907814" y="11009298"/>
                  </a:lnTo>
                  <a:lnTo>
                    <a:pt x="17904382" y="11009016"/>
                  </a:lnTo>
                  <a:lnTo>
                    <a:pt x="17901436" y="11008547"/>
                  </a:lnTo>
                  <a:lnTo>
                    <a:pt x="17898489" y="11010836"/>
                  </a:lnTo>
                  <a:lnTo>
                    <a:pt x="17898018" y="11013787"/>
                  </a:lnTo>
                  <a:lnTo>
                    <a:pt x="17897832" y="11016071"/>
                  </a:lnTo>
                  <a:lnTo>
                    <a:pt x="17899121" y="11018591"/>
                  </a:lnTo>
                  <a:lnTo>
                    <a:pt x="17902786" y="11020154"/>
                  </a:lnTo>
                  <a:lnTo>
                    <a:pt x="17906215" y="11020435"/>
                  </a:lnTo>
                  <a:lnTo>
                    <a:pt x="17909164" y="11020905"/>
                  </a:lnTo>
                  <a:lnTo>
                    <a:pt x="17912111" y="11018616"/>
                  </a:lnTo>
                  <a:lnTo>
                    <a:pt x="17913052" y="11012715"/>
                  </a:lnTo>
                  <a:lnTo>
                    <a:pt x="17910763" y="11009768"/>
                  </a:lnTo>
                  <a:close/>
                </a:path>
                <a:path w="18691860" h="11056620">
                  <a:moveTo>
                    <a:pt x="15855481" y="10120446"/>
                  </a:moveTo>
                  <a:lnTo>
                    <a:pt x="15851961" y="10121309"/>
                  </a:lnTo>
                  <a:lnTo>
                    <a:pt x="15848354" y="10126073"/>
                  </a:lnTo>
                  <a:lnTo>
                    <a:pt x="15849216" y="10129593"/>
                  </a:lnTo>
                  <a:lnTo>
                    <a:pt x="15851598" y="10131397"/>
                  </a:lnTo>
                  <a:lnTo>
                    <a:pt x="15854646" y="10133485"/>
                  </a:lnTo>
                  <a:lnTo>
                    <a:pt x="15857980" y="10134907"/>
                  </a:lnTo>
                  <a:lnTo>
                    <a:pt x="15860691" y="10134094"/>
                  </a:lnTo>
                  <a:lnTo>
                    <a:pt x="15862353" y="10132045"/>
                  </a:lnTo>
                  <a:lnTo>
                    <a:pt x="15864157" y="10129662"/>
                  </a:lnTo>
                  <a:lnTo>
                    <a:pt x="15863293" y="10126143"/>
                  </a:lnTo>
                  <a:lnTo>
                    <a:pt x="15860910" y="10124338"/>
                  </a:lnTo>
                  <a:lnTo>
                    <a:pt x="15857863" y="10122251"/>
                  </a:lnTo>
                  <a:lnTo>
                    <a:pt x="15855481" y="10120446"/>
                  </a:lnTo>
                  <a:close/>
                </a:path>
                <a:path w="18691860" h="11056620">
                  <a:moveTo>
                    <a:pt x="17996331" y="11020662"/>
                  </a:moveTo>
                  <a:lnTo>
                    <a:pt x="17993381" y="11020192"/>
                  </a:lnTo>
                  <a:lnTo>
                    <a:pt x="17989955" y="11019911"/>
                  </a:lnTo>
                  <a:lnTo>
                    <a:pt x="17987006" y="11019442"/>
                  </a:lnTo>
                  <a:lnTo>
                    <a:pt x="17984390" y="11021872"/>
                  </a:lnTo>
                  <a:lnTo>
                    <a:pt x="17983920" y="11024822"/>
                  </a:lnTo>
                  <a:lnTo>
                    <a:pt x="17983591" y="11027440"/>
                  </a:lnTo>
                  <a:lnTo>
                    <a:pt x="17985023" y="11029627"/>
                  </a:lnTo>
                  <a:lnTo>
                    <a:pt x="17987356" y="11030622"/>
                  </a:lnTo>
                  <a:lnTo>
                    <a:pt x="17987498" y="11030289"/>
                  </a:lnTo>
                  <a:lnTo>
                    <a:pt x="17988832" y="11030857"/>
                  </a:lnTo>
                  <a:lnTo>
                    <a:pt x="17992259" y="11031137"/>
                  </a:lnTo>
                  <a:lnTo>
                    <a:pt x="17995210" y="11031608"/>
                  </a:lnTo>
                  <a:lnTo>
                    <a:pt x="17997821" y="11029177"/>
                  </a:lnTo>
                  <a:lnTo>
                    <a:pt x="17998703" y="11023643"/>
                  </a:lnTo>
                  <a:lnTo>
                    <a:pt x="17998762" y="11023275"/>
                  </a:lnTo>
                  <a:lnTo>
                    <a:pt x="17996331" y="11020662"/>
                  </a:lnTo>
                  <a:close/>
                </a:path>
                <a:path w="18691860" h="11056620">
                  <a:moveTo>
                    <a:pt x="15785022" y="10069511"/>
                  </a:moveTo>
                  <a:lnTo>
                    <a:pt x="15781645" y="10070041"/>
                  </a:lnTo>
                  <a:lnTo>
                    <a:pt x="15779841" y="10072423"/>
                  </a:lnTo>
                  <a:lnTo>
                    <a:pt x="15777894" y="10075138"/>
                  </a:lnTo>
                  <a:lnTo>
                    <a:pt x="15778425" y="10078516"/>
                  </a:lnTo>
                  <a:lnTo>
                    <a:pt x="15780806" y="10080320"/>
                  </a:lnTo>
                  <a:lnTo>
                    <a:pt x="15783855" y="10082408"/>
                  </a:lnTo>
                  <a:lnTo>
                    <a:pt x="15787521" y="10083971"/>
                  </a:lnTo>
                  <a:lnTo>
                    <a:pt x="15790232" y="10083158"/>
                  </a:lnTo>
                  <a:lnTo>
                    <a:pt x="15791894" y="10081110"/>
                  </a:lnTo>
                  <a:lnTo>
                    <a:pt x="15793507" y="10078252"/>
                  </a:lnTo>
                  <a:lnTo>
                    <a:pt x="15792978" y="10074875"/>
                  </a:lnTo>
                  <a:lnTo>
                    <a:pt x="15790596" y="10073071"/>
                  </a:lnTo>
                  <a:lnTo>
                    <a:pt x="15787880" y="10071124"/>
                  </a:lnTo>
                  <a:lnTo>
                    <a:pt x="15785022" y="10069511"/>
                  </a:lnTo>
                  <a:close/>
                </a:path>
                <a:path w="18691860" h="11056620">
                  <a:moveTo>
                    <a:pt x="18082754" y="11029556"/>
                  </a:moveTo>
                  <a:lnTo>
                    <a:pt x="18079663" y="11029420"/>
                  </a:lnTo>
                  <a:lnTo>
                    <a:pt x="18076233" y="11029139"/>
                  </a:lnTo>
                  <a:lnTo>
                    <a:pt x="18073284" y="11028668"/>
                  </a:lnTo>
                  <a:lnTo>
                    <a:pt x="18070338" y="11030958"/>
                  </a:lnTo>
                  <a:lnTo>
                    <a:pt x="18070200" y="11034051"/>
                  </a:lnTo>
                  <a:lnTo>
                    <a:pt x="18069872" y="11036668"/>
                  </a:lnTo>
                  <a:lnTo>
                    <a:pt x="18071301" y="11038853"/>
                  </a:lnTo>
                  <a:lnTo>
                    <a:pt x="18073635" y="11039849"/>
                  </a:lnTo>
                  <a:lnTo>
                    <a:pt x="18073444" y="11039373"/>
                  </a:lnTo>
                  <a:lnTo>
                    <a:pt x="18075113" y="11040085"/>
                  </a:lnTo>
                  <a:lnTo>
                    <a:pt x="18078536" y="11040364"/>
                  </a:lnTo>
                  <a:lnTo>
                    <a:pt x="18081489" y="11040835"/>
                  </a:lnTo>
                  <a:lnTo>
                    <a:pt x="18084433" y="11038545"/>
                  </a:lnTo>
                  <a:lnTo>
                    <a:pt x="18084570" y="11035452"/>
                  </a:lnTo>
                  <a:lnTo>
                    <a:pt x="18084982" y="11032871"/>
                  </a:lnTo>
                  <a:lnTo>
                    <a:pt x="18085041" y="11032501"/>
                  </a:lnTo>
                  <a:lnTo>
                    <a:pt x="18082754" y="11029556"/>
                  </a:lnTo>
                  <a:close/>
                </a:path>
                <a:path w="18691860" h="11056620">
                  <a:moveTo>
                    <a:pt x="15715799" y="10017528"/>
                  </a:moveTo>
                  <a:lnTo>
                    <a:pt x="15712422" y="10018057"/>
                  </a:lnTo>
                  <a:lnTo>
                    <a:pt x="15710617" y="10020438"/>
                  </a:lnTo>
                  <a:lnTo>
                    <a:pt x="15708671" y="10023154"/>
                  </a:lnTo>
                  <a:lnTo>
                    <a:pt x="15709204" y="10026533"/>
                  </a:lnTo>
                  <a:lnTo>
                    <a:pt x="15711584" y="10028336"/>
                  </a:lnTo>
                  <a:lnTo>
                    <a:pt x="15714631" y="10030424"/>
                  </a:lnTo>
                  <a:lnTo>
                    <a:pt x="15715965" y="10030993"/>
                  </a:lnTo>
                  <a:lnTo>
                    <a:pt x="15715490" y="10031185"/>
                  </a:lnTo>
                  <a:lnTo>
                    <a:pt x="15717824" y="10032180"/>
                  </a:lnTo>
                  <a:lnTo>
                    <a:pt x="15720533" y="10031366"/>
                  </a:lnTo>
                  <a:lnTo>
                    <a:pt x="15722195" y="10029317"/>
                  </a:lnTo>
                  <a:lnTo>
                    <a:pt x="15724141" y="10026601"/>
                  </a:lnTo>
                  <a:lnTo>
                    <a:pt x="15723613" y="10023224"/>
                  </a:lnTo>
                  <a:lnTo>
                    <a:pt x="15721230" y="10021420"/>
                  </a:lnTo>
                  <a:lnTo>
                    <a:pt x="15715799" y="10017528"/>
                  </a:lnTo>
                  <a:close/>
                </a:path>
                <a:path w="18691860" h="11056620">
                  <a:moveTo>
                    <a:pt x="15647527" y="9965162"/>
                  </a:moveTo>
                  <a:lnTo>
                    <a:pt x="15643816" y="9965548"/>
                  </a:lnTo>
                  <a:lnTo>
                    <a:pt x="15640209" y="9970313"/>
                  </a:lnTo>
                  <a:lnTo>
                    <a:pt x="15640599" y="9974026"/>
                  </a:lnTo>
                  <a:lnTo>
                    <a:pt x="15642978" y="9975828"/>
                  </a:lnTo>
                  <a:lnTo>
                    <a:pt x="15645693" y="9977774"/>
                  </a:lnTo>
                  <a:lnTo>
                    <a:pt x="15647028" y="9978343"/>
                  </a:lnTo>
                  <a:lnTo>
                    <a:pt x="15646886" y="9978677"/>
                  </a:lnTo>
                  <a:lnTo>
                    <a:pt x="15649218" y="9979672"/>
                  </a:lnTo>
                  <a:lnTo>
                    <a:pt x="15651928" y="9978858"/>
                  </a:lnTo>
                  <a:lnTo>
                    <a:pt x="15653590" y="9976809"/>
                  </a:lnTo>
                  <a:lnTo>
                    <a:pt x="15655394" y="9974427"/>
                  </a:lnTo>
                  <a:lnTo>
                    <a:pt x="15655007" y="9970716"/>
                  </a:lnTo>
                  <a:lnTo>
                    <a:pt x="15652625" y="9968913"/>
                  </a:lnTo>
                  <a:lnTo>
                    <a:pt x="15649909" y="9966966"/>
                  </a:lnTo>
                  <a:lnTo>
                    <a:pt x="15647527" y="9965162"/>
                  </a:lnTo>
                  <a:close/>
                </a:path>
                <a:path w="18691860" h="11056620">
                  <a:moveTo>
                    <a:pt x="18169219" y="11036499"/>
                  </a:moveTo>
                  <a:lnTo>
                    <a:pt x="18166126" y="11036361"/>
                  </a:lnTo>
                  <a:lnTo>
                    <a:pt x="18159274" y="11035802"/>
                  </a:lnTo>
                  <a:lnTo>
                    <a:pt x="18156661" y="11038233"/>
                  </a:lnTo>
                  <a:lnTo>
                    <a:pt x="18168621" y="11048062"/>
                  </a:lnTo>
                  <a:lnTo>
                    <a:pt x="18171234" y="11045632"/>
                  </a:lnTo>
                  <a:lnTo>
                    <a:pt x="18171371" y="11042539"/>
                  </a:lnTo>
                  <a:lnTo>
                    <a:pt x="18171650" y="11039112"/>
                  </a:lnTo>
                  <a:lnTo>
                    <a:pt x="18169219" y="11036499"/>
                  </a:lnTo>
                  <a:close/>
                </a:path>
                <a:path w="18691860" h="11056620">
                  <a:moveTo>
                    <a:pt x="15579491" y="9911321"/>
                  </a:moveTo>
                  <a:lnTo>
                    <a:pt x="15575780" y="9911707"/>
                  </a:lnTo>
                  <a:lnTo>
                    <a:pt x="15572172" y="9916471"/>
                  </a:lnTo>
                  <a:lnTo>
                    <a:pt x="15572560" y="9920183"/>
                  </a:lnTo>
                  <a:lnTo>
                    <a:pt x="15574943" y="9921987"/>
                  </a:lnTo>
                  <a:lnTo>
                    <a:pt x="15577514" y="9924266"/>
                  </a:lnTo>
                  <a:lnTo>
                    <a:pt x="15581182" y="9925831"/>
                  </a:lnTo>
                  <a:lnTo>
                    <a:pt x="15583749" y="9925349"/>
                  </a:lnTo>
                  <a:lnTo>
                    <a:pt x="15585411" y="9923301"/>
                  </a:lnTo>
                  <a:lnTo>
                    <a:pt x="15587215" y="9920919"/>
                  </a:lnTo>
                  <a:lnTo>
                    <a:pt x="15586829" y="9917208"/>
                  </a:lnTo>
                  <a:lnTo>
                    <a:pt x="15584446" y="9915404"/>
                  </a:lnTo>
                  <a:lnTo>
                    <a:pt x="15581872" y="9913125"/>
                  </a:lnTo>
                  <a:lnTo>
                    <a:pt x="15579491" y="9911321"/>
                  </a:lnTo>
                  <a:close/>
                </a:path>
                <a:path w="18691860" h="11056620">
                  <a:moveTo>
                    <a:pt x="18255395" y="11041348"/>
                  </a:moveTo>
                  <a:lnTo>
                    <a:pt x="18252304" y="11041211"/>
                  </a:lnTo>
                  <a:lnTo>
                    <a:pt x="18248877" y="11040932"/>
                  </a:lnTo>
                  <a:lnTo>
                    <a:pt x="18245786" y="11040795"/>
                  </a:lnTo>
                  <a:lnTo>
                    <a:pt x="18243170" y="11043225"/>
                  </a:lnTo>
                  <a:lnTo>
                    <a:pt x="18243033" y="11046318"/>
                  </a:lnTo>
                  <a:lnTo>
                    <a:pt x="18243180" y="11048744"/>
                  </a:lnTo>
                  <a:lnTo>
                    <a:pt x="18244611" y="11050931"/>
                  </a:lnTo>
                  <a:lnTo>
                    <a:pt x="18246612" y="11051784"/>
                  </a:lnTo>
                  <a:lnTo>
                    <a:pt x="18246754" y="11051451"/>
                  </a:lnTo>
                  <a:lnTo>
                    <a:pt x="18248420" y="11052162"/>
                  </a:lnTo>
                  <a:lnTo>
                    <a:pt x="18251847" y="11052442"/>
                  </a:lnTo>
                  <a:lnTo>
                    <a:pt x="18254941" y="11052579"/>
                  </a:lnTo>
                  <a:lnTo>
                    <a:pt x="18257552" y="11050148"/>
                  </a:lnTo>
                  <a:lnTo>
                    <a:pt x="18257826" y="11043961"/>
                  </a:lnTo>
                  <a:lnTo>
                    <a:pt x="18255395" y="11041348"/>
                  </a:lnTo>
                  <a:close/>
                </a:path>
                <a:path w="18691860" h="11056620">
                  <a:moveTo>
                    <a:pt x="15511738" y="9856813"/>
                  </a:moveTo>
                  <a:lnTo>
                    <a:pt x="15508028" y="9857200"/>
                  </a:lnTo>
                  <a:lnTo>
                    <a:pt x="15504420" y="9861964"/>
                  </a:lnTo>
                  <a:lnTo>
                    <a:pt x="15504808" y="9865675"/>
                  </a:lnTo>
                  <a:lnTo>
                    <a:pt x="15507190" y="9867479"/>
                  </a:lnTo>
                  <a:lnTo>
                    <a:pt x="15509762" y="9869758"/>
                  </a:lnTo>
                  <a:lnTo>
                    <a:pt x="15513430" y="9871323"/>
                  </a:lnTo>
                  <a:lnTo>
                    <a:pt x="15515997" y="9870842"/>
                  </a:lnTo>
                  <a:lnTo>
                    <a:pt x="15517659" y="9868793"/>
                  </a:lnTo>
                  <a:lnTo>
                    <a:pt x="15519464" y="9866411"/>
                  </a:lnTo>
                  <a:lnTo>
                    <a:pt x="15519076" y="9862701"/>
                  </a:lnTo>
                  <a:lnTo>
                    <a:pt x="15516695" y="9860897"/>
                  </a:lnTo>
                  <a:lnTo>
                    <a:pt x="15514121" y="9858617"/>
                  </a:lnTo>
                  <a:lnTo>
                    <a:pt x="15511738" y="9856813"/>
                  </a:lnTo>
                  <a:close/>
                </a:path>
                <a:path w="18691860" h="11056620">
                  <a:moveTo>
                    <a:pt x="18342428" y="11044200"/>
                  </a:moveTo>
                  <a:lnTo>
                    <a:pt x="18339335" y="11044062"/>
                  </a:lnTo>
                  <a:lnTo>
                    <a:pt x="18335766" y="11044115"/>
                  </a:lnTo>
                  <a:lnTo>
                    <a:pt x="18332339" y="11043835"/>
                  </a:lnTo>
                  <a:lnTo>
                    <a:pt x="18330059" y="11046409"/>
                  </a:lnTo>
                  <a:lnTo>
                    <a:pt x="18329922" y="11049502"/>
                  </a:lnTo>
                  <a:lnTo>
                    <a:pt x="18329766" y="11051405"/>
                  </a:lnTo>
                  <a:lnTo>
                    <a:pt x="18329735" y="11051786"/>
                  </a:lnTo>
                  <a:lnTo>
                    <a:pt x="18331167" y="11053972"/>
                  </a:lnTo>
                  <a:lnTo>
                    <a:pt x="18333832" y="11055109"/>
                  </a:lnTo>
                  <a:lnTo>
                    <a:pt x="18335307" y="11055345"/>
                  </a:lnTo>
                  <a:lnTo>
                    <a:pt x="18338876" y="11055291"/>
                  </a:lnTo>
                  <a:lnTo>
                    <a:pt x="18342303" y="11055571"/>
                  </a:lnTo>
                  <a:lnTo>
                    <a:pt x="18344581" y="11052997"/>
                  </a:lnTo>
                  <a:lnTo>
                    <a:pt x="18344720" y="11049905"/>
                  </a:lnTo>
                  <a:lnTo>
                    <a:pt x="18345000" y="11046479"/>
                  </a:lnTo>
                  <a:lnTo>
                    <a:pt x="18342428" y="11044200"/>
                  </a:lnTo>
                  <a:close/>
                </a:path>
                <a:path w="18691860" h="11056620">
                  <a:moveTo>
                    <a:pt x="15444796" y="9802257"/>
                  </a:moveTo>
                  <a:lnTo>
                    <a:pt x="15441084" y="9802643"/>
                  </a:lnTo>
                  <a:lnTo>
                    <a:pt x="15439281" y="9805025"/>
                  </a:lnTo>
                  <a:lnTo>
                    <a:pt x="15437144" y="9807265"/>
                  </a:lnTo>
                  <a:lnTo>
                    <a:pt x="15437530" y="9810976"/>
                  </a:lnTo>
                  <a:lnTo>
                    <a:pt x="15439911" y="9812779"/>
                  </a:lnTo>
                  <a:lnTo>
                    <a:pt x="15442487" y="9815059"/>
                  </a:lnTo>
                  <a:lnTo>
                    <a:pt x="15443819" y="9815628"/>
                  </a:lnTo>
                  <a:lnTo>
                    <a:pt x="15443677" y="9815961"/>
                  </a:lnTo>
                  <a:lnTo>
                    <a:pt x="15446009" y="9816956"/>
                  </a:lnTo>
                  <a:lnTo>
                    <a:pt x="15448578" y="9816476"/>
                  </a:lnTo>
                  <a:lnTo>
                    <a:pt x="15450241" y="9814428"/>
                  </a:lnTo>
                  <a:lnTo>
                    <a:pt x="15452378" y="9812187"/>
                  </a:lnTo>
                  <a:lnTo>
                    <a:pt x="15451991" y="9808478"/>
                  </a:lnTo>
                  <a:lnTo>
                    <a:pt x="15449610" y="9806674"/>
                  </a:lnTo>
                  <a:lnTo>
                    <a:pt x="15447036" y="9804394"/>
                  </a:lnTo>
                  <a:lnTo>
                    <a:pt x="15444796" y="9802257"/>
                  </a:lnTo>
                  <a:close/>
                </a:path>
                <a:path w="18691860" h="11056620">
                  <a:moveTo>
                    <a:pt x="15378089" y="9746224"/>
                  </a:moveTo>
                  <a:lnTo>
                    <a:pt x="15374711" y="9746753"/>
                  </a:lnTo>
                  <a:lnTo>
                    <a:pt x="15370437" y="9751233"/>
                  </a:lnTo>
                  <a:lnTo>
                    <a:pt x="15370965" y="9754610"/>
                  </a:lnTo>
                  <a:lnTo>
                    <a:pt x="15373204" y="9756747"/>
                  </a:lnTo>
                  <a:lnTo>
                    <a:pt x="15375778" y="9759027"/>
                  </a:lnTo>
                  <a:lnTo>
                    <a:pt x="15377445" y="9759738"/>
                  </a:lnTo>
                  <a:lnTo>
                    <a:pt x="15376968" y="9759929"/>
                  </a:lnTo>
                  <a:lnTo>
                    <a:pt x="15379302" y="9760924"/>
                  </a:lnTo>
                  <a:lnTo>
                    <a:pt x="15381871" y="9760444"/>
                  </a:lnTo>
                  <a:lnTo>
                    <a:pt x="15383533" y="9758395"/>
                  </a:lnTo>
                  <a:lnTo>
                    <a:pt x="15385670" y="9756155"/>
                  </a:lnTo>
                  <a:lnTo>
                    <a:pt x="15385140" y="9752777"/>
                  </a:lnTo>
                  <a:lnTo>
                    <a:pt x="15382901" y="9750640"/>
                  </a:lnTo>
                  <a:lnTo>
                    <a:pt x="15380328" y="9748361"/>
                  </a:lnTo>
                  <a:lnTo>
                    <a:pt x="15378089" y="9746224"/>
                  </a:lnTo>
                  <a:close/>
                </a:path>
                <a:path w="18691860" h="11056620">
                  <a:moveTo>
                    <a:pt x="18428692" y="11045147"/>
                  </a:moveTo>
                  <a:lnTo>
                    <a:pt x="18425599" y="11045010"/>
                  </a:lnTo>
                  <a:lnTo>
                    <a:pt x="18422032" y="11045064"/>
                  </a:lnTo>
                  <a:lnTo>
                    <a:pt x="18418939" y="11044926"/>
                  </a:lnTo>
                  <a:lnTo>
                    <a:pt x="18416659" y="11047500"/>
                  </a:lnTo>
                  <a:lnTo>
                    <a:pt x="18416519" y="11050592"/>
                  </a:lnTo>
                  <a:lnTo>
                    <a:pt x="18416475" y="11052543"/>
                  </a:lnTo>
                  <a:lnTo>
                    <a:pt x="18417907" y="11054729"/>
                  </a:lnTo>
                  <a:lnTo>
                    <a:pt x="18420574" y="11055867"/>
                  </a:lnTo>
                  <a:lnTo>
                    <a:pt x="18422049" y="11056102"/>
                  </a:lnTo>
                  <a:lnTo>
                    <a:pt x="18425616" y="11056047"/>
                  </a:lnTo>
                  <a:lnTo>
                    <a:pt x="18428710" y="11056186"/>
                  </a:lnTo>
                  <a:lnTo>
                    <a:pt x="18430989" y="11053612"/>
                  </a:lnTo>
                  <a:lnTo>
                    <a:pt x="18431264" y="11047426"/>
                  </a:lnTo>
                  <a:lnTo>
                    <a:pt x="18428692" y="11045147"/>
                  </a:lnTo>
                  <a:close/>
                </a:path>
                <a:path w="18691860" h="11056620">
                  <a:moveTo>
                    <a:pt x="15312188" y="9690143"/>
                  </a:moveTo>
                  <a:lnTo>
                    <a:pt x="15308811" y="9690672"/>
                  </a:lnTo>
                  <a:lnTo>
                    <a:pt x="15304536" y="9695151"/>
                  </a:lnTo>
                  <a:lnTo>
                    <a:pt x="15305067" y="9698529"/>
                  </a:lnTo>
                  <a:lnTo>
                    <a:pt x="15307306" y="9700666"/>
                  </a:lnTo>
                  <a:lnTo>
                    <a:pt x="15309879" y="9702945"/>
                  </a:lnTo>
                  <a:lnTo>
                    <a:pt x="15311544" y="9703656"/>
                  </a:lnTo>
                  <a:lnTo>
                    <a:pt x="15311071" y="9703849"/>
                  </a:lnTo>
                  <a:lnTo>
                    <a:pt x="15313403" y="9704844"/>
                  </a:lnTo>
                  <a:lnTo>
                    <a:pt x="15315971" y="9704363"/>
                  </a:lnTo>
                  <a:lnTo>
                    <a:pt x="15317633" y="9702314"/>
                  </a:lnTo>
                  <a:lnTo>
                    <a:pt x="15319771" y="9700074"/>
                  </a:lnTo>
                  <a:lnTo>
                    <a:pt x="15319242" y="9696697"/>
                  </a:lnTo>
                  <a:lnTo>
                    <a:pt x="15317002" y="9694560"/>
                  </a:lnTo>
                  <a:lnTo>
                    <a:pt x="15314428" y="9692280"/>
                  </a:lnTo>
                  <a:lnTo>
                    <a:pt x="15312188" y="9690143"/>
                  </a:lnTo>
                  <a:close/>
                </a:path>
                <a:path w="18691860" h="11056620">
                  <a:moveTo>
                    <a:pt x="18515760" y="11043287"/>
                  </a:moveTo>
                  <a:lnTo>
                    <a:pt x="18512525" y="11043482"/>
                  </a:lnTo>
                  <a:lnTo>
                    <a:pt x="18508958" y="11043536"/>
                  </a:lnTo>
                  <a:lnTo>
                    <a:pt x="18505722" y="11043732"/>
                  </a:lnTo>
                  <a:lnTo>
                    <a:pt x="18503109" y="11046163"/>
                  </a:lnTo>
                  <a:lnTo>
                    <a:pt x="18503452" y="11051825"/>
                  </a:lnTo>
                  <a:lnTo>
                    <a:pt x="18504693" y="11053535"/>
                  </a:lnTo>
                  <a:lnTo>
                    <a:pt x="18507693" y="11054815"/>
                  </a:lnTo>
                  <a:lnTo>
                    <a:pt x="18509169" y="11055051"/>
                  </a:lnTo>
                  <a:lnTo>
                    <a:pt x="18512735" y="11054997"/>
                  </a:lnTo>
                  <a:lnTo>
                    <a:pt x="18515971" y="11054801"/>
                  </a:lnTo>
                  <a:lnTo>
                    <a:pt x="18518584" y="11052370"/>
                  </a:lnTo>
                  <a:lnTo>
                    <a:pt x="18518192" y="11045899"/>
                  </a:lnTo>
                  <a:lnTo>
                    <a:pt x="18515760" y="11043287"/>
                  </a:lnTo>
                  <a:close/>
                </a:path>
                <a:path w="18691860" h="11056620">
                  <a:moveTo>
                    <a:pt x="15246859" y="9632729"/>
                  </a:moveTo>
                  <a:lnTo>
                    <a:pt x="15243481" y="9633258"/>
                  </a:lnTo>
                  <a:lnTo>
                    <a:pt x="15241344" y="9635498"/>
                  </a:lnTo>
                  <a:lnTo>
                    <a:pt x="15239064" y="9638071"/>
                  </a:lnTo>
                  <a:lnTo>
                    <a:pt x="15239592" y="9641448"/>
                  </a:lnTo>
                  <a:lnTo>
                    <a:pt x="15241833" y="9643585"/>
                  </a:lnTo>
                  <a:lnTo>
                    <a:pt x="15244407" y="9645865"/>
                  </a:lnTo>
                  <a:lnTo>
                    <a:pt x="15246072" y="9646576"/>
                  </a:lnTo>
                  <a:lnTo>
                    <a:pt x="15245930" y="9646909"/>
                  </a:lnTo>
                  <a:lnTo>
                    <a:pt x="15248264" y="9647904"/>
                  </a:lnTo>
                  <a:lnTo>
                    <a:pt x="15250975" y="9647091"/>
                  </a:lnTo>
                  <a:lnTo>
                    <a:pt x="15254774" y="9642803"/>
                  </a:lnTo>
                  <a:lnTo>
                    <a:pt x="15254244" y="9639425"/>
                  </a:lnTo>
                  <a:lnTo>
                    <a:pt x="15252005" y="9637288"/>
                  </a:lnTo>
                  <a:lnTo>
                    <a:pt x="15246859" y="9632729"/>
                  </a:lnTo>
                  <a:close/>
                </a:path>
                <a:path w="18691860" h="11056620">
                  <a:moveTo>
                    <a:pt x="18602258" y="11039999"/>
                  </a:moveTo>
                  <a:lnTo>
                    <a:pt x="18599024" y="11040196"/>
                  </a:lnTo>
                  <a:lnTo>
                    <a:pt x="18595453" y="11040249"/>
                  </a:lnTo>
                  <a:lnTo>
                    <a:pt x="18592552" y="11040588"/>
                  </a:lnTo>
                  <a:lnTo>
                    <a:pt x="18589940" y="11043018"/>
                  </a:lnTo>
                  <a:lnTo>
                    <a:pt x="18590283" y="11048680"/>
                  </a:lnTo>
                  <a:lnTo>
                    <a:pt x="18591523" y="11050391"/>
                  </a:lnTo>
                  <a:lnTo>
                    <a:pt x="18594521" y="11051670"/>
                  </a:lnTo>
                  <a:lnTo>
                    <a:pt x="18596139" y="11051573"/>
                  </a:lnTo>
                  <a:lnTo>
                    <a:pt x="18599708" y="11051519"/>
                  </a:lnTo>
                  <a:lnTo>
                    <a:pt x="18602608" y="11051180"/>
                  </a:lnTo>
                  <a:lnTo>
                    <a:pt x="18605221" y="11048749"/>
                  </a:lnTo>
                  <a:lnTo>
                    <a:pt x="18605025" y="11045514"/>
                  </a:lnTo>
                  <a:lnTo>
                    <a:pt x="18604689" y="11042613"/>
                  </a:lnTo>
                  <a:lnTo>
                    <a:pt x="18602258" y="11039999"/>
                  </a:lnTo>
                  <a:close/>
                </a:path>
                <a:path w="18691860" h="11056620">
                  <a:moveTo>
                    <a:pt x="15182194" y="9575598"/>
                  </a:moveTo>
                  <a:lnTo>
                    <a:pt x="15178625" y="9575652"/>
                  </a:lnTo>
                  <a:lnTo>
                    <a:pt x="15176489" y="9577892"/>
                  </a:lnTo>
                  <a:lnTo>
                    <a:pt x="15174684" y="9580274"/>
                  </a:lnTo>
                  <a:lnTo>
                    <a:pt x="15174737" y="9583842"/>
                  </a:lnTo>
                  <a:lnTo>
                    <a:pt x="15176977" y="9585979"/>
                  </a:lnTo>
                  <a:lnTo>
                    <a:pt x="15179551" y="9588259"/>
                  </a:lnTo>
                  <a:lnTo>
                    <a:pt x="15183551" y="9589965"/>
                  </a:lnTo>
                  <a:lnTo>
                    <a:pt x="15186120" y="9589486"/>
                  </a:lnTo>
                  <a:lnTo>
                    <a:pt x="15187639" y="9587770"/>
                  </a:lnTo>
                  <a:lnTo>
                    <a:pt x="15189444" y="9585388"/>
                  </a:lnTo>
                  <a:lnTo>
                    <a:pt x="15189388" y="9581819"/>
                  </a:lnTo>
                  <a:lnTo>
                    <a:pt x="15187148" y="9579681"/>
                  </a:lnTo>
                  <a:lnTo>
                    <a:pt x="15184577" y="9577402"/>
                  </a:lnTo>
                  <a:lnTo>
                    <a:pt x="15182194" y="9575598"/>
                  </a:lnTo>
                  <a:close/>
                </a:path>
                <a:path w="18691860" h="11056620">
                  <a:moveTo>
                    <a:pt x="15118432" y="9517277"/>
                  </a:moveTo>
                  <a:lnTo>
                    <a:pt x="15114864" y="9517331"/>
                  </a:lnTo>
                  <a:lnTo>
                    <a:pt x="15110589" y="9521811"/>
                  </a:lnTo>
                  <a:lnTo>
                    <a:pt x="15110643" y="9525379"/>
                  </a:lnTo>
                  <a:lnTo>
                    <a:pt x="15112883" y="9527517"/>
                  </a:lnTo>
                  <a:lnTo>
                    <a:pt x="15115455" y="9529796"/>
                  </a:lnTo>
                  <a:lnTo>
                    <a:pt x="15119454" y="9531502"/>
                  </a:lnTo>
                  <a:lnTo>
                    <a:pt x="15122024" y="9531022"/>
                  </a:lnTo>
                  <a:lnTo>
                    <a:pt x="15123544" y="9529306"/>
                  </a:lnTo>
                  <a:lnTo>
                    <a:pt x="15125681" y="9527066"/>
                  </a:lnTo>
                  <a:lnTo>
                    <a:pt x="15125627" y="9523497"/>
                  </a:lnTo>
                  <a:lnTo>
                    <a:pt x="15123386" y="9521360"/>
                  </a:lnTo>
                  <a:lnTo>
                    <a:pt x="15120815" y="9519081"/>
                  </a:lnTo>
                  <a:lnTo>
                    <a:pt x="15118432" y="9517277"/>
                  </a:lnTo>
                  <a:close/>
                </a:path>
                <a:path w="18691860" h="11056620">
                  <a:moveTo>
                    <a:pt x="18688654" y="11035095"/>
                  </a:moveTo>
                  <a:lnTo>
                    <a:pt x="18685419" y="11035291"/>
                  </a:lnTo>
                  <a:lnTo>
                    <a:pt x="18681851" y="11035344"/>
                  </a:lnTo>
                  <a:lnTo>
                    <a:pt x="18678952" y="11035683"/>
                  </a:lnTo>
                  <a:lnTo>
                    <a:pt x="18676338" y="11038114"/>
                  </a:lnTo>
                  <a:lnTo>
                    <a:pt x="18676534" y="11041350"/>
                  </a:lnTo>
                  <a:lnTo>
                    <a:pt x="18676821" y="11043442"/>
                  </a:lnTo>
                  <a:lnTo>
                    <a:pt x="18678064" y="11045154"/>
                  </a:lnTo>
                  <a:lnTo>
                    <a:pt x="18680062" y="11046006"/>
                  </a:lnTo>
                  <a:lnTo>
                    <a:pt x="18679920" y="11046339"/>
                  </a:lnTo>
                  <a:lnTo>
                    <a:pt x="18680587" y="11046623"/>
                  </a:lnTo>
                  <a:lnTo>
                    <a:pt x="18682538" y="11046668"/>
                  </a:lnTo>
                  <a:lnTo>
                    <a:pt x="18686107" y="11046614"/>
                  </a:lnTo>
                  <a:lnTo>
                    <a:pt x="18689007" y="11046276"/>
                  </a:lnTo>
                  <a:lnTo>
                    <a:pt x="18691620" y="11043845"/>
                  </a:lnTo>
                  <a:lnTo>
                    <a:pt x="18691424" y="11040610"/>
                  </a:lnTo>
                  <a:lnTo>
                    <a:pt x="18691088" y="11037709"/>
                  </a:lnTo>
                  <a:lnTo>
                    <a:pt x="18688654" y="11035095"/>
                  </a:lnTo>
                  <a:close/>
                </a:path>
                <a:path w="18691860" h="11056620">
                  <a:moveTo>
                    <a:pt x="15054479" y="9458481"/>
                  </a:moveTo>
                  <a:lnTo>
                    <a:pt x="15050910" y="9458534"/>
                  </a:lnTo>
                  <a:lnTo>
                    <a:pt x="15046636" y="9463014"/>
                  </a:lnTo>
                  <a:lnTo>
                    <a:pt x="15046690" y="9466582"/>
                  </a:lnTo>
                  <a:lnTo>
                    <a:pt x="15048930" y="9468720"/>
                  </a:lnTo>
                  <a:lnTo>
                    <a:pt x="15051502" y="9470999"/>
                  </a:lnTo>
                  <a:lnTo>
                    <a:pt x="15053170" y="9471711"/>
                  </a:lnTo>
                  <a:lnTo>
                    <a:pt x="15053028" y="9472043"/>
                  </a:lnTo>
                  <a:lnTo>
                    <a:pt x="15055361" y="9473039"/>
                  </a:lnTo>
                  <a:lnTo>
                    <a:pt x="15057929" y="9472559"/>
                  </a:lnTo>
                  <a:lnTo>
                    <a:pt x="15059449" y="9470843"/>
                  </a:lnTo>
                  <a:lnTo>
                    <a:pt x="15061585" y="9468603"/>
                  </a:lnTo>
                  <a:lnTo>
                    <a:pt x="15061534" y="9465036"/>
                  </a:lnTo>
                  <a:lnTo>
                    <a:pt x="15059293" y="9462898"/>
                  </a:lnTo>
                  <a:lnTo>
                    <a:pt x="15056719" y="9460618"/>
                  </a:lnTo>
                  <a:lnTo>
                    <a:pt x="15054479" y="9458481"/>
                  </a:lnTo>
                  <a:close/>
                </a:path>
                <a:path w="18691860" h="11056620">
                  <a:moveTo>
                    <a:pt x="14991143" y="9399159"/>
                  </a:moveTo>
                  <a:lnTo>
                    <a:pt x="14987575" y="9399213"/>
                  </a:lnTo>
                  <a:lnTo>
                    <a:pt x="14983300" y="9403693"/>
                  </a:lnTo>
                  <a:lnTo>
                    <a:pt x="14983354" y="9407262"/>
                  </a:lnTo>
                  <a:lnTo>
                    <a:pt x="14985595" y="9409399"/>
                  </a:lnTo>
                  <a:lnTo>
                    <a:pt x="14988166" y="9411678"/>
                  </a:lnTo>
                  <a:lnTo>
                    <a:pt x="14989835" y="9412390"/>
                  </a:lnTo>
                  <a:lnTo>
                    <a:pt x="14989693" y="9412723"/>
                  </a:lnTo>
                  <a:lnTo>
                    <a:pt x="14992026" y="9413718"/>
                  </a:lnTo>
                  <a:lnTo>
                    <a:pt x="14994594" y="9413237"/>
                  </a:lnTo>
                  <a:lnTo>
                    <a:pt x="14996113" y="9411522"/>
                  </a:lnTo>
                  <a:lnTo>
                    <a:pt x="14998250" y="9409282"/>
                  </a:lnTo>
                  <a:lnTo>
                    <a:pt x="14998198" y="9405714"/>
                  </a:lnTo>
                  <a:lnTo>
                    <a:pt x="14995958" y="9403577"/>
                  </a:lnTo>
                  <a:lnTo>
                    <a:pt x="14993384" y="9401297"/>
                  </a:lnTo>
                  <a:lnTo>
                    <a:pt x="14991143" y="9399159"/>
                  </a:lnTo>
                  <a:close/>
                </a:path>
                <a:path w="18691860" h="11056620">
                  <a:moveTo>
                    <a:pt x="14928235" y="9338838"/>
                  </a:moveTo>
                  <a:lnTo>
                    <a:pt x="14924667" y="9338892"/>
                  </a:lnTo>
                  <a:lnTo>
                    <a:pt x="14920391" y="9343372"/>
                  </a:lnTo>
                  <a:lnTo>
                    <a:pt x="14920445" y="9346941"/>
                  </a:lnTo>
                  <a:lnTo>
                    <a:pt x="14922686" y="9349078"/>
                  </a:lnTo>
                  <a:lnTo>
                    <a:pt x="14925259" y="9351357"/>
                  </a:lnTo>
                  <a:lnTo>
                    <a:pt x="14925782" y="9351975"/>
                  </a:lnTo>
                  <a:lnTo>
                    <a:pt x="14929116" y="9353397"/>
                  </a:lnTo>
                  <a:lnTo>
                    <a:pt x="14931685" y="9352917"/>
                  </a:lnTo>
                  <a:lnTo>
                    <a:pt x="14933204" y="9351201"/>
                  </a:lnTo>
                  <a:lnTo>
                    <a:pt x="14935342" y="9348961"/>
                  </a:lnTo>
                  <a:lnTo>
                    <a:pt x="14935289" y="9345394"/>
                  </a:lnTo>
                  <a:lnTo>
                    <a:pt x="14933049" y="9343256"/>
                  </a:lnTo>
                  <a:lnTo>
                    <a:pt x="14930475" y="9340975"/>
                  </a:lnTo>
                  <a:lnTo>
                    <a:pt x="14928235" y="9338838"/>
                  </a:lnTo>
                  <a:close/>
                </a:path>
                <a:path w="18691860" h="11056620">
                  <a:moveTo>
                    <a:pt x="14866278" y="9278135"/>
                  </a:moveTo>
                  <a:lnTo>
                    <a:pt x="14862709" y="9278189"/>
                  </a:lnTo>
                  <a:lnTo>
                    <a:pt x="14858435" y="9282669"/>
                  </a:lnTo>
                  <a:lnTo>
                    <a:pt x="14858486" y="9286237"/>
                  </a:lnTo>
                  <a:lnTo>
                    <a:pt x="14860727" y="9288375"/>
                  </a:lnTo>
                  <a:lnTo>
                    <a:pt x="14863159" y="9290987"/>
                  </a:lnTo>
                  <a:lnTo>
                    <a:pt x="14863683" y="9291605"/>
                  </a:lnTo>
                  <a:lnTo>
                    <a:pt x="14867016" y="9293027"/>
                  </a:lnTo>
                  <a:lnTo>
                    <a:pt x="14869585" y="9292547"/>
                  </a:lnTo>
                  <a:lnTo>
                    <a:pt x="14871105" y="9290831"/>
                  </a:lnTo>
                  <a:lnTo>
                    <a:pt x="14873242" y="9288591"/>
                  </a:lnTo>
                  <a:lnTo>
                    <a:pt x="14873188" y="9285023"/>
                  </a:lnTo>
                  <a:lnTo>
                    <a:pt x="14870948" y="9282886"/>
                  </a:lnTo>
                  <a:lnTo>
                    <a:pt x="14868518" y="9280273"/>
                  </a:lnTo>
                  <a:lnTo>
                    <a:pt x="14866278" y="9278135"/>
                  </a:lnTo>
                  <a:close/>
                </a:path>
                <a:path w="18691860" h="11056620">
                  <a:moveTo>
                    <a:pt x="14804461" y="9217098"/>
                  </a:moveTo>
                  <a:lnTo>
                    <a:pt x="14800894" y="9217153"/>
                  </a:lnTo>
                  <a:lnTo>
                    <a:pt x="14796619" y="9221633"/>
                  </a:lnTo>
                  <a:lnTo>
                    <a:pt x="14796672" y="9225201"/>
                  </a:lnTo>
                  <a:lnTo>
                    <a:pt x="14798911" y="9227338"/>
                  </a:lnTo>
                  <a:lnTo>
                    <a:pt x="14801344" y="9229951"/>
                  </a:lnTo>
                  <a:lnTo>
                    <a:pt x="14801868" y="9230570"/>
                  </a:lnTo>
                  <a:lnTo>
                    <a:pt x="14805201" y="9231991"/>
                  </a:lnTo>
                  <a:lnTo>
                    <a:pt x="14807770" y="9231511"/>
                  </a:lnTo>
                  <a:lnTo>
                    <a:pt x="14809290" y="9229795"/>
                  </a:lnTo>
                  <a:lnTo>
                    <a:pt x="14811428" y="9227555"/>
                  </a:lnTo>
                  <a:lnTo>
                    <a:pt x="14811372" y="9223987"/>
                  </a:lnTo>
                  <a:lnTo>
                    <a:pt x="14809133" y="9221849"/>
                  </a:lnTo>
                  <a:lnTo>
                    <a:pt x="14806700" y="9219236"/>
                  </a:lnTo>
                  <a:lnTo>
                    <a:pt x="14804461" y="9217098"/>
                  </a:lnTo>
                  <a:close/>
                </a:path>
                <a:path w="18691860" h="11056620">
                  <a:moveTo>
                    <a:pt x="14743264" y="9155538"/>
                  </a:moveTo>
                  <a:lnTo>
                    <a:pt x="14739695" y="9155591"/>
                  </a:lnTo>
                  <a:lnTo>
                    <a:pt x="14735420" y="9160071"/>
                  </a:lnTo>
                  <a:lnTo>
                    <a:pt x="14735475" y="9163640"/>
                  </a:lnTo>
                  <a:lnTo>
                    <a:pt x="14737715" y="9165777"/>
                  </a:lnTo>
                  <a:lnTo>
                    <a:pt x="14740145" y="9168390"/>
                  </a:lnTo>
                  <a:lnTo>
                    <a:pt x="14740670" y="9169008"/>
                  </a:lnTo>
                  <a:lnTo>
                    <a:pt x="14743669" y="9170287"/>
                  </a:lnTo>
                  <a:lnTo>
                    <a:pt x="14746238" y="9169808"/>
                  </a:lnTo>
                  <a:lnTo>
                    <a:pt x="14747758" y="9168092"/>
                  </a:lnTo>
                  <a:lnTo>
                    <a:pt x="14750227" y="9165994"/>
                  </a:lnTo>
                  <a:lnTo>
                    <a:pt x="14750174" y="9162424"/>
                  </a:lnTo>
                  <a:lnTo>
                    <a:pt x="14747934" y="9160288"/>
                  </a:lnTo>
                  <a:lnTo>
                    <a:pt x="14745504" y="9157676"/>
                  </a:lnTo>
                  <a:lnTo>
                    <a:pt x="14743264" y="9155538"/>
                  </a:lnTo>
                  <a:close/>
                </a:path>
                <a:path w="18691860" h="11056620">
                  <a:moveTo>
                    <a:pt x="14682874" y="9093928"/>
                  </a:moveTo>
                  <a:lnTo>
                    <a:pt x="14679305" y="9093982"/>
                  </a:lnTo>
                  <a:lnTo>
                    <a:pt x="14677167" y="9096222"/>
                  </a:lnTo>
                  <a:lnTo>
                    <a:pt x="14674698" y="9098320"/>
                  </a:lnTo>
                  <a:lnTo>
                    <a:pt x="14674752" y="9101888"/>
                  </a:lnTo>
                  <a:lnTo>
                    <a:pt x="14676991" y="9104025"/>
                  </a:lnTo>
                  <a:lnTo>
                    <a:pt x="14679424" y="9106638"/>
                  </a:lnTo>
                  <a:lnTo>
                    <a:pt x="14679948" y="9107257"/>
                  </a:lnTo>
                  <a:lnTo>
                    <a:pt x="14681281" y="9107825"/>
                  </a:lnTo>
                  <a:lnTo>
                    <a:pt x="14681139" y="9108158"/>
                  </a:lnTo>
                  <a:lnTo>
                    <a:pt x="14683139" y="9109011"/>
                  </a:lnTo>
                  <a:lnTo>
                    <a:pt x="14685706" y="9108530"/>
                  </a:lnTo>
                  <a:lnTo>
                    <a:pt x="14686971" y="9107101"/>
                  </a:lnTo>
                  <a:lnTo>
                    <a:pt x="14687225" y="9106814"/>
                  </a:lnTo>
                  <a:lnTo>
                    <a:pt x="14689696" y="9104717"/>
                  </a:lnTo>
                  <a:lnTo>
                    <a:pt x="14689643" y="9101149"/>
                  </a:lnTo>
                  <a:lnTo>
                    <a:pt x="14687404" y="9099012"/>
                  </a:lnTo>
                  <a:lnTo>
                    <a:pt x="14684972" y="9096399"/>
                  </a:lnTo>
                  <a:lnTo>
                    <a:pt x="14682874" y="9093928"/>
                  </a:lnTo>
                  <a:close/>
                </a:path>
                <a:path w="18691860" h="11056620">
                  <a:moveTo>
                    <a:pt x="14622435" y="9031509"/>
                  </a:moveTo>
                  <a:lnTo>
                    <a:pt x="14619202" y="9031705"/>
                  </a:lnTo>
                  <a:lnTo>
                    <a:pt x="14614261" y="9035901"/>
                  </a:lnTo>
                  <a:lnTo>
                    <a:pt x="14614313" y="9039469"/>
                  </a:lnTo>
                  <a:lnTo>
                    <a:pt x="14616553" y="9041606"/>
                  </a:lnTo>
                  <a:lnTo>
                    <a:pt x="14618984" y="9044220"/>
                  </a:lnTo>
                  <a:lnTo>
                    <a:pt x="14619509" y="9044837"/>
                  </a:lnTo>
                  <a:lnTo>
                    <a:pt x="14622842" y="9046259"/>
                  </a:lnTo>
                  <a:lnTo>
                    <a:pt x="14624935" y="9045970"/>
                  </a:lnTo>
                  <a:lnTo>
                    <a:pt x="14629259" y="9042299"/>
                  </a:lnTo>
                  <a:lnTo>
                    <a:pt x="14629205" y="9038731"/>
                  </a:lnTo>
                  <a:lnTo>
                    <a:pt x="14626965" y="9036593"/>
                  </a:lnTo>
                  <a:lnTo>
                    <a:pt x="14624533" y="9033980"/>
                  </a:lnTo>
                  <a:lnTo>
                    <a:pt x="14622435" y="9031509"/>
                  </a:lnTo>
                  <a:close/>
                </a:path>
                <a:path w="18691860" h="11056620">
                  <a:moveTo>
                    <a:pt x="14562665" y="8969375"/>
                  </a:moveTo>
                  <a:lnTo>
                    <a:pt x="14558906" y="8968954"/>
                  </a:lnTo>
                  <a:lnTo>
                    <a:pt x="14556768" y="8971193"/>
                  </a:lnTo>
                  <a:lnTo>
                    <a:pt x="14554773" y="8973100"/>
                  </a:lnTo>
                  <a:lnTo>
                    <a:pt x="14554393" y="8976484"/>
                  </a:lnTo>
                  <a:lnTo>
                    <a:pt x="14554351" y="8976860"/>
                  </a:lnTo>
                  <a:lnTo>
                    <a:pt x="14556592" y="8978997"/>
                  </a:lnTo>
                  <a:lnTo>
                    <a:pt x="14559021" y="8981609"/>
                  </a:lnTo>
                  <a:lnTo>
                    <a:pt x="14559546" y="8982227"/>
                  </a:lnTo>
                  <a:lnTo>
                    <a:pt x="14562879" y="8983649"/>
                  </a:lnTo>
                  <a:lnTo>
                    <a:pt x="14564973" y="8983360"/>
                  </a:lnTo>
                  <a:lnTo>
                    <a:pt x="14566825" y="8981786"/>
                  </a:lnTo>
                  <a:lnTo>
                    <a:pt x="14568820" y="8979880"/>
                  </a:lnTo>
                  <a:lnTo>
                    <a:pt x="14569200" y="8976496"/>
                  </a:lnTo>
                  <a:lnTo>
                    <a:pt x="14569242" y="8976120"/>
                  </a:lnTo>
                  <a:lnTo>
                    <a:pt x="14567001" y="8973983"/>
                  </a:lnTo>
                  <a:lnTo>
                    <a:pt x="14564572" y="8971371"/>
                  </a:lnTo>
                  <a:lnTo>
                    <a:pt x="14562665" y="8969375"/>
                  </a:lnTo>
                  <a:close/>
                </a:path>
                <a:path w="18691860" h="11056620">
                  <a:moveTo>
                    <a:pt x="14503320" y="8906241"/>
                  </a:moveTo>
                  <a:lnTo>
                    <a:pt x="14499560" y="8905819"/>
                  </a:lnTo>
                  <a:lnTo>
                    <a:pt x="14497422" y="8908059"/>
                  </a:lnTo>
                  <a:lnTo>
                    <a:pt x="14495428" y="8909966"/>
                  </a:lnTo>
                  <a:lnTo>
                    <a:pt x="14495049" y="8913349"/>
                  </a:lnTo>
                  <a:lnTo>
                    <a:pt x="14495007" y="8913725"/>
                  </a:lnTo>
                  <a:lnTo>
                    <a:pt x="14497246" y="8915863"/>
                  </a:lnTo>
                  <a:lnTo>
                    <a:pt x="14499676" y="8918475"/>
                  </a:lnTo>
                  <a:lnTo>
                    <a:pt x="14500202" y="8919094"/>
                  </a:lnTo>
                  <a:lnTo>
                    <a:pt x="14503533" y="8920515"/>
                  </a:lnTo>
                  <a:lnTo>
                    <a:pt x="14505627" y="8920225"/>
                  </a:lnTo>
                  <a:lnTo>
                    <a:pt x="14507480" y="8918652"/>
                  </a:lnTo>
                  <a:lnTo>
                    <a:pt x="14509475" y="8916746"/>
                  </a:lnTo>
                  <a:lnTo>
                    <a:pt x="14509855" y="8913363"/>
                  </a:lnTo>
                  <a:lnTo>
                    <a:pt x="14509897" y="8912986"/>
                  </a:lnTo>
                  <a:lnTo>
                    <a:pt x="14507657" y="8910849"/>
                  </a:lnTo>
                  <a:lnTo>
                    <a:pt x="14505227" y="8908236"/>
                  </a:lnTo>
                  <a:lnTo>
                    <a:pt x="14503320" y="8906241"/>
                  </a:lnTo>
                  <a:close/>
                </a:path>
                <a:path w="18691860" h="11056620">
                  <a:moveTo>
                    <a:pt x="14444260" y="8842440"/>
                  </a:moveTo>
                  <a:lnTo>
                    <a:pt x="14440833" y="8842160"/>
                  </a:lnTo>
                  <a:lnTo>
                    <a:pt x="14438362" y="8844258"/>
                  </a:lnTo>
                  <a:lnTo>
                    <a:pt x="14436367" y="8846164"/>
                  </a:lnTo>
                  <a:lnTo>
                    <a:pt x="14436088" y="8849592"/>
                  </a:lnTo>
                  <a:lnTo>
                    <a:pt x="14438185" y="8852062"/>
                  </a:lnTo>
                  <a:lnTo>
                    <a:pt x="14440616" y="8854674"/>
                  </a:lnTo>
                  <a:lnTo>
                    <a:pt x="14441140" y="8855292"/>
                  </a:lnTo>
                  <a:lnTo>
                    <a:pt x="14444472" y="8856713"/>
                  </a:lnTo>
                  <a:lnTo>
                    <a:pt x="14446566" y="8856425"/>
                  </a:lnTo>
                  <a:lnTo>
                    <a:pt x="14448420" y="8854852"/>
                  </a:lnTo>
                  <a:lnTo>
                    <a:pt x="14450415" y="8852945"/>
                  </a:lnTo>
                  <a:lnTo>
                    <a:pt x="14450693" y="8849518"/>
                  </a:lnTo>
                  <a:lnTo>
                    <a:pt x="14448596" y="8847048"/>
                  </a:lnTo>
                  <a:lnTo>
                    <a:pt x="14446166" y="8844435"/>
                  </a:lnTo>
                  <a:lnTo>
                    <a:pt x="14444260" y="8842440"/>
                  </a:lnTo>
                  <a:close/>
                </a:path>
                <a:path w="18691860" h="11056620">
                  <a:moveTo>
                    <a:pt x="14385815" y="8778114"/>
                  </a:moveTo>
                  <a:lnTo>
                    <a:pt x="14382390" y="8777835"/>
                  </a:lnTo>
                  <a:lnTo>
                    <a:pt x="14379919" y="8779933"/>
                  </a:lnTo>
                  <a:lnTo>
                    <a:pt x="14377782" y="8782173"/>
                  </a:lnTo>
                  <a:lnTo>
                    <a:pt x="14377504" y="8785599"/>
                  </a:lnTo>
                  <a:lnTo>
                    <a:pt x="14379601" y="8788070"/>
                  </a:lnTo>
                  <a:lnTo>
                    <a:pt x="14382031" y="8790682"/>
                  </a:lnTo>
                  <a:lnTo>
                    <a:pt x="14382555" y="8791300"/>
                  </a:lnTo>
                  <a:lnTo>
                    <a:pt x="14386222" y="8792864"/>
                  </a:lnTo>
                  <a:lnTo>
                    <a:pt x="14388315" y="8792575"/>
                  </a:lnTo>
                  <a:lnTo>
                    <a:pt x="14390168" y="8791002"/>
                  </a:lnTo>
                  <a:lnTo>
                    <a:pt x="14392306" y="8788762"/>
                  </a:lnTo>
                  <a:lnTo>
                    <a:pt x="14392584" y="8785335"/>
                  </a:lnTo>
                  <a:lnTo>
                    <a:pt x="14390487" y="8782865"/>
                  </a:lnTo>
                  <a:lnTo>
                    <a:pt x="14388055" y="8780252"/>
                  </a:lnTo>
                  <a:lnTo>
                    <a:pt x="14385815" y="8778114"/>
                  </a:lnTo>
                  <a:close/>
                </a:path>
                <a:path w="18691860" h="11056620">
                  <a:moveTo>
                    <a:pt x="14327372" y="8713789"/>
                  </a:moveTo>
                  <a:lnTo>
                    <a:pt x="14323948" y="8713510"/>
                  </a:lnTo>
                  <a:lnTo>
                    <a:pt x="14321477" y="8715608"/>
                  </a:lnTo>
                  <a:lnTo>
                    <a:pt x="14319339" y="8717848"/>
                  </a:lnTo>
                  <a:lnTo>
                    <a:pt x="14319059" y="8721274"/>
                  </a:lnTo>
                  <a:lnTo>
                    <a:pt x="14321156" y="8723744"/>
                  </a:lnTo>
                  <a:lnTo>
                    <a:pt x="14323587" y="8726357"/>
                  </a:lnTo>
                  <a:lnTo>
                    <a:pt x="14324445" y="8727117"/>
                  </a:lnTo>
                  <a:lnTo>
                    <a:pt x="14327446" y="8728397"/>
                  </a:lnTo>
                  <a:lnTo>
                    <a:pt x="14329539" y="8728108"/>
                  </a:lnTo>
                  <a:lnTo>
                    <a:pt x="14333862" y="8724436"/>
                  </a:lnTo>
                  <a:lnTo>
                    <a:pt x="14334141" y="8721010"/>
                  </a:lnTo>
                  <a:lnTo>
                    <a:pt x="14332044" y="8718540"/>
                  </a:lnTo>
                  <a:lnTo>
                    <a:pt x="14329614" y="8715927"/>
                  </a:lnTo>
                  <a:lnTo>
                    <a:pt x="14327372" y="8713789"/>
                  </a:lnTo>
                  <a:close/>
                </a:path>
                <a:path w="18691860" h="11056620">
                  <a:moveTo>
                    <a:pt x="14269881" y="8649082"/>
                  </a:moveTo>
                  <a:lnTo>
                    <a:pt x="14266454" y="8648802"/>
                  </a:lnTo>
                  <a:lnTo>
                    <a:pt x="14261513" y="8652998"/>
                  </a:lnTo>
                  <a:lnTo>
                    <a:pt x="14261234" y="8656424"/>
                  </a:lnTo>
                  <a:lnTo>
                    <a:pt x="14263331" y="8658894"/>
                  </a:lnTo>
                  <a:lnTo>
                    <a:pt x="14265764" y="8661508"/>
                  </a:lnTo>
                  <a:lnTo>
                    <a:pt x="14266620" y="8662267"/>
                  </a:lnTo>
                  <a:lnTo>
                    <a:pt x="14267954" y="8662836"/>
                  </a:lnTo>
                  <a:lnTo>
                    <a:pt x="14267812" y="8663169"/>
                  </a:lnTo>
                  <a:lnTo>
                    <a:pt x="14269812" y="8664022"/>
                  </a:lnTo>
                  <a:lnTo>
                    <a:pt x="14271903" y="8663733"/>
                  </a:lnTo>
                  <a:lnTo>
                    <a:pt x="14276227" y="8660062"/>
                  </a:lnTo>
                  <a:lnTo>
                    <a:pt x="14276506" y="8656636"/>
                  </a:lnTo>
                  <a:lnTo>
                    <a:pt x="14274408" y="8654165"/>
                  </a:lnTo>
                  <a:lnTo>
                    <a:pt x="14271979" y="8651552"/>
                  </a:lnTo>
                  <a:lnTo>
                    <a:pt x="14269881" y="8649082"/>
                  </a:lnTo>
                  <a:close/>
                </a:path>
                <a:path w="18691860" h="11056620">
                  <a:moveTo>
                    <a:pt x="14212672" y="8583707"/>
                  </a:moveTo>
                  <a:lnTo>
                    <a:pt x="14209248" y="8583428"/>
                  </a:lnTo>
                  <a:lnTo>
                    <a:pt x="14204306" y="8587624"/>
                  </a:lnTo>
                  <a:lnTo>
                    <a:pt x="14204026" y="8591050"/>
                  </a:lnTo>
                  <a:lnTo>
                    <a:pt x="14206125" y="8593521"/>
                  </a:lnTo>
                  <a:lnTo>
                    <a:pt x="14208554" y="8596133"/>
                  </a:lnTo>
                  <a:lnTo>
                    <a:pt x="14208936" y="8597084"/>
                  </a:lnTo>
                  <a:lnTo>
                    <a:pt x="14212603" y="8598648"/>
                  </a:lnTo>
                  <a:lnTo>
                    <a:pt x="14214697" y="8598359"/>
                  </a:lnTo>
                  <a:lnTo>
                    <a:pt x="14219020" y="8594688"/>
                  </a:lnTo>
                  <a:lnTo>
                    <a:pt x="14219299" y="8591262"/>
                  </a:lnTo>
                  <a:lnTo>
                    <a:pt x="14217202" y="8588791"/>
                  </a:lnTo>
                  <a:lnTo>
                    <a:pt x="14214771" y="8586178"/>
                  </a:lnTo>
                  <a:lnTo>
                    <a:pt x="14212672" y="8583707"/>
                  </a:lnTo>
                  <a:close/>
                </a:path>
                <a:path w="18691860" h="11056620">
                  <a:moveTo>
                    <a:pt x="14155800" y="8518476"/>
                  </a:moveTo>
                  <a:lnTo>
                    <a:pt x="14152372" y="8518196"/>
                  </a:lnTo>
                  <a:lnTo>
                    <a:pt x="14147431" y="8522391"/>
                  </a:lnTo>
                  <a:lnTo>
                    <a:pt x="14147151" y="8525818"/>
                  </a:lnTo>
                  <a:lnTo>
                    <a:pt x="14149250" y="8528288"/>
                  </a:lnTo>
                  <a:lnTo>
                    <a:pt x="14151681" y="8530902"/>
                  </a:lnTo>
                  <a:lnTo>
                    <a:pt x="14152064" y="8531853"/>
                  </a:lnTo>
                  <a:lnTo>
                    <a:pt x="14155729" y="8533416"/>
                  </a:lnTo>
                  <a:lnTo>
                    <a:pt x="14157964" y="8532794"/>
                  </a:lnTo>
                  <a:lnTo>
                    <a:pt x="14159674" y="8531553"/>
                  </a:lnTo>
                  <a:lnTo>
                    <a:pt x="14162145" y="8529456"/>
                  </a:lnTo>
                  <a:lnTo>
                    <a:pt x="14162424" y="8526029"/>
                  </a:lnTo>
                  <a:lnTo>
                    <a:pt x="14160327" y="8523559"/>
                  </a:lnTo>
                  <a:lnTo>
                    <a:pt x="14157897" y="8520947"/>
                  </a:lnTo>
                  <a:lnTo>
                    <a:pt x="14155800" y="8518476"/>
                  </a:lnTo>
                  <a:close/>
                </a:path>
                <a:path w="18691860" h="11056620">
                  <a:moveTo>
                    <a:pt x="14099208" y="8452577"/>
                  </a:moveTo>
                  <a:lnTo>
                    <a:pt x="14095783" y="8452298"/>
                  </a:lnTo>
                  <a:lnTo>
                    <a:pt x="14090843" y="8456494"/>
                  </a:lnTo>
                  <a:lnTo>
                    <a:pt x="14090563" y="8459920"/>
                  </a:lnTo>
                  <a:lnTo>
                    <a:pt x="14092660" y="8462390"/>
                  </a:lnTo>
                  <a:lnTo>
                    <a:pt x="14095091" y="8465003"/>
                  </a:lnTo>
                  <a:lnTo>
                    <a:pt x="14095472" y="8465954"/>
                  </a:lnTo>
                  <a:lnTo>
                    <a:pt x="14099138" y="8467518"/>
                  </a:lnTo>
                  <a:lnTo>
                    <a:pt x="14101375" y="8466896"/>
                  </a:lnTo>
                  <a:lnTo>
                    <a:pt x="14103086" y="8465655"/>
                  </a:lnTo>
                  <a:lnTo>
                    <a:pt x="14105557" y="8463558"/>
                  </a:lnTo>
                  <a:lnTo>
                    <a:pt x="14105836" y="8460132"/>
                  </a:lnTo>
                  <a:lnTo>
                    <a:pt x="14103738" y="8457661"/>
                  </a:lnTo>
                  <a:lnTo>
                    <a:pt x="14101306" y="8455047"/>
                  </a:lnTo>
                  <a:lnTo>
                    <a:pt x="14099208" y="8452577"/>
                  </a:lnTo>
                  <a:close/>
                </a:path>
                <a:path w="18691860" h="11056620">
                  <a:moveTo>
                    <a:pt x="14043095" y="8386488"/>
                  </a:moveTo>
                  <a:lnTo>
                    <a:pt x="14039668" y="8386208"/>
                  </a:lnTo>
                  <a:lnTo>
                    <a:pt x="14034728" y="8390404"/>
                  </a:lnTo>
                  <a:lnTo>
                    <a:pt x="14034448" y="8393830"/>
                  </a:lnTo>
                  <a:lnTo>
                    <a:pt x="14036545" y="8396301"/>
                  </a:lnTo>
                  <a:lnTo>
                    <a:pt x="14038976" y="8398913"/>
                  </a:lnTo>
                  <a:lnTo>
                    <a:pt x="14039358" y="8399864"/>
                  </a:lnTo>
                  <a:lnTo>
                    <a:pt x="14043024" y="8401428"/>
                  </a:lnTo>
                  <a:lnTo>
                    <a:pt x="14045260" y="8400805"/>
                  </a:lnTo>
                  <a:lnTo>
                    <a:pt x="14046971" y="8399566"/>
                  </a:lnTo>
                  <a:lnTo>
                    <a:pt x="14049441" y="8397468"/>
                  </a:lnTo>
                  <a:lnTo>
                    <a:pt x="14049721" y="8394042"/>
                  </a:lnTo>
                  <a:lnTo>
                    <a:pt x="14047623" y="8391571"/>
                  </a:lnTo>
                  <a:lnTo>
                    <a:pt x="14045193" y="8388959"/>
                  </a:lnTo>
                  <a:lnTo>
                    <a:pt x="14043095" y="8386488"/>
                  </a:lnTo>
                  <a:close/>
                </a:path>
                <a:path w="18691860" h="11056620">
                  <a:moveTo>
                    <a:pt x="13987122" y="8320065"/>
                  </a:moveTo>
                  <a:lnTo>
                    <a:pt x="13983695" y="8319784"/>
                  </a:lnTo>
                  <a:lnTo>
                    <a:pt x="13978755" y="8323980"/>
                  </a:lnTo>
                  <a:lnTo>
                    <a:pt x="13978475" y="8327407"/>
                  </a:lnTo>
                  <a:lnTo>
                    <a:pt x="13980572" y="8329877"/>
                  </a:lnTo>
                  <a:lnTo>
                    <a:pt x="13983004" y="8332490"/>
                  </a:lnTo>
                  <a:lnTo>
                    <a:pt x="13983386" y="8333441"/>
                  </a:lnTo>
                  <a:lnTo>
                    <a:pt x="13985051" y="8334151"/>
                  </a:lnTo>
                  <a:lnTo>
                    <a:pt x="13985193" y="8333818"/>
                  </a:lnTo>
                  <a:lnTo>
                    <a:pt x="13987193" y="8334672"/>
                  </a:lnTo>
                  <a:lnTo>
                    <a:pt x="13989287" y="8334382"/>
                  </a:lnTo>
                  <a:lnTo>
                    <a:pt x="13990998" y="8333143"/>
                  </a:lnTo>
                  <a:lnTo>
                    <a:pt x="13993469" y="8331045"/>
                  </a:lnTo>
                  <a:lnTo>
                    <a:pt x="13993748" y="8327618"/>
                  </a:lnTo>
                  <a:lnTo>
                    <a:pt x="13991650" y="8325148"/>
                  </a:lnTo>
                  <a:lnTo>
                    <a:pt x="13989221" y="8322535"/>
                  </a:lnTo>
                  <a:lnTo>
                    <a:pt x="13987122" y="8320065"/>
                  </a:lnTo>
                  <a:close/>
                </a:path>
                <a:path w="18691860" h="11056620">
                  <a:moveTo>
                    <a:pt x="13931625" y="8253450"/>
                  </a:moveTo>
                  <a:lnTo>
                    <a:pt x="13928198" y="8253170"/>
                  </a:lnTo>
                  <a:lnTo>
                    <a:pt x="13923257" y="8257366"/>
                  </a:lnTo>
                  <a:lnTo>
                    <a:pt x="13922978" y="8260792"/>
                  </a:lnTo>
                  <a:lnTo>
                    <a:pt x="13925075" y="8263263"/>
                  </a:lnTo>
                  <a:lnTo>
                    <a:pt x="13927508" y="8265876"/>
                  </a:lnTo>
                  <a:lnTo>
                    <a:pt x="13927890" y="8266827"/>
                  </a:lnTo>
                  <a:lnTo>
                    <a:pt x="13929556" y="8267538"/>
                  </a:lnTo>
                  <a:lnTo>
                    <a:pt x="13929698" y="8267205"/>
                  </a:lnTo>
                  <a:lnTo>
                    <a:pt x="13931698" y="8268058"/>
                  </a:lnTo>
                  <a:lnTo>
                    <a:pt x="13933791" y="8267768"/>
                  </a:lnTo>
                  <a:lnTo>
                    <a:pt x="13935500" y="8266528"/>
                  </a:lnTo>
                  <a:lnTo>
                    <a:pt x="13937971" y="8264430"/>
                  </a:lnTo>
                  <a:lnTo>
                    <a:pt x="13938251" y="8261004"/>
                  </a:lnTo>
                  <a:lnTo>
                    <a:pt x="13936154" y="8258533"/>
                  </a:lnTo>
                  <a:lnTo>
                    <a:pt x="13933723" y="8255920"/>
                  </a:lnTo>
                  <a:lnTo>
                    <a:pt x="13931625" y="8253450"/>
                  </a:lnTo>
                  <a:close/>
                </a:path>
                <a:path w="18691860" h="11056620">
                  <a:moveTo>
                    <a:pt x="13876889" y="8185978"/>
                  </a:moveTo>
                  <a:lnTo>
                    <a:pt x="13873462" y="8185699"/>
                  </a:lnTo>
                  <a:lnTo>
                    <a:pt x="13868520" y="8189894"/>
                  </a:lnTo>
                  <a:lnTo>
                    <a:pt x="13868240" y="8193320"/>
                  </a:lnTo>
                  <a:lnTo>
                    <a:pt x="13870339" y="8195791"/>
                  </a:lnTo>
                  <a:lnTo>
                    <a:pt x="13872628" y="8198737"/>
                  </a:lnTo>
                  <a:lnTo>
                    <a:pt x="13873011" y="8199689"/>
                  </a:lnTo>
                  <a:lnTo>
                    <a:pt x="13874675" y="8200399"/>
                  </a:lnTo>
                  <a:lnTo>
                    <a:pt x="13874817" y="8200065"/>
                  </a:lnTo>
                  <a:lnTo>
                    <a:pt x="13876818" y="8200919"/>
                  </a:lnTo>
                  <a:lnTo>
                    <a:pt x="13878911" y="8200629"/>
                  </a:lnTo>
                  <a:lnTo>
                    <a:pt x="13880622" y="8199389"/>
                  </a:lnTo>
                  <a:lnTo>
                    <a:pt x="13882760" y="8197149"/>
                  </a:lnTo>
                  <a:lnTo>
                    <a:pt x="13883372" y="8193866"/>
                  </a:lnTo>
                  <a:lnTo>
                    <a:pt x="13881274" y="8191395"/>
                  </a:lnTo>
                  <a:lnTo>
                    <a:pt x="13878987" y="8188449"/>
                  </a:lnTo>
                  <a:lnTo>
                    <a:pt x="13876889" y="8185978"/>
                  </a:lnTo>
                  <a:close/>
                </a:path>
                <a:path w="18691860" h="11056620">
                  <a:moveTo>
                    <a:pt x="13822201" y="8119316"/>
                  </a:moveTo>
                  <a:lnTo>
                    <a:pt x="13818917" y="8118703"/>
                  </a:lnTo>
                  <a:lnTo>
                    <a:pt x="13813975" y="8122898"/>
                  </a:lnTo>
                  <a:lnTo>
                    <a:pt x="13813362" y="8126182"/>
                  </a:lnTo>
                  <a:lnTo>
                    <a:pt x="13815459" y="8128652"/>
                  </a:lnTo>
                  <a:lnTo>
                    <a:pt x="13817747" y="8131598"/>
                  </a:lnTo>
                  <a:lnTo>
                    <a:pt x="13818130" y="8132549"/>
                  </a:lnTo>
                  <a:lnTo>
                    <a:pt x="13821796" y="8134113"/>
                  </a:lnTo>
                  <a:lnTo>
                    <a:pt x="13823889" y="8133824"/>
                  </a:lnTo>
                  <a:lnTo>
                    <a:pt x="13825600" y="8132584"/>
                  </a:lnTo>
                  <a:lnTo>
                    <a:pt x="13828071" y="8130487"/>
                  </a:lnTo>
                  <a:lnTo>
                    <a:pt x="13828684" y="8127202"/>
                  </a:lnTo>
                  <a:lnTo>
                    <a:pt x="13826587" y="8124732"/>
                  </a:lnTo>
                  <a:lnTo>
                    <a:pt x="13824298" y="8121786"/>
                  </a:lnTo>
                  <a:lnTo>
                    <a:pt x="13822201" y="8119316"/>
                  </a:lnTo>
                  <a:close/>
                </a:path>
                <a:path w="18691860" h="11056620">
                  <a:moveTo>
                    <a:pt x="13767938" y="8051652"/>
                  </a:moveTo>
                  <a:lnTo>
                    <a:pt x="13764655" y="8051039"/>
                  </a:lnTo>
                  <a:lnTo>
                    <a:pt x="13759714" y="8055235"/>
                  </a:lnTo>
                  <a:lnTo>
                    <a:pt x="13759101" y="8058520"/>
                  </a:lnTo>
                  <a:lnTo>
                    <a:pt x="13761198" y="8060990"/>
                  </a:lnTo>
                  <a:lnTo>
                    <a:pt x="13763487" y="8063935"/>
                  </a:lnTo>
                  <a:lnTo>
                    <a:pt x="13763868" y="8064886"/>
                  </a:lnTo>
                  <a:lnTo>
                    <a:pt x="13767535" y="8066450"/>
                  </a:lnTo>
                  <a:lnTo>
                    <a:pt x="13769629" y="8066161"/>
                  </a:lnTo>
                  <a:lnTo>
                    <a:pt x="13771339" y="8064922"/>
                  </a:lnTo>
                  <a:lnTo>
                    <a:pt x="13773810" y="8062824"/>
                  </a:lnTo>
                  <a:lnTo>
                    <a:pt x="13774423" y="8059540"/>
                  </a:lnTo>
                  <a:lnTo>
                    <a:pt x="13772325" y="8057069"/>
                  </a:lnTo>
                  <a:lnTo>
                    <a:pt x="13770035" y="8054123"/>
                  </a:lnTo>
                  <a:lnTo>
                    <a:pt x="13767938" y="8051652"/>
                  </a:lnTo>
                  <a:close/>
                </a:path>
                <a:path w="18691860" h="11056620">
                  <a:moveTo>
                    <a:pt x="13713819" y="7983656"/>
                  </a:moveTo>
                  <a:lnTo>
                    <a:pt x="13710534" y="7983042"/>
                  </a:lnTo>
                  <a:lnTo>
                    <a:pt x="13705593" y="7987238"/>
                  </a:lnTo>
                  <a:lnTo>
                    <a:pt x="13704980" y="7990523"/>
                  </a:lnTo>
                  <a:lnTo>
                    <a:pt x="13707078" y="7992993"/>
                  </a:lnTo>
                  <a:lnTo>
                    <a:pt x="13709367" y="7995939"/>
                  </a:lnTo>
                  <a:lnTo>
                    <a:pt x="13709749" y="7996890"/>
                  </a:lnTo>
                  <a:lnTo>
                    <a:pt x="13713417" y="7998454"/>
                  </a:lnTo>
                  <a:lnTo>
                    <a:pt x="13715510" y="7998165"/>
                  </a:lnTo>
                  <a:lnTo>
                    <a:pt x="13717221" y="7996926"/>
                  </a:lnTo>
                  <a:lnTo>
                    <a:pt x="13719691" y="7994827"/>
                  </a:lnTo>
                  <a:lnTo>
                    <a:pt x="13720305" y="7991544"/>
                  </a:lnTo>
                  <a:lnTo>
                    <a:pt x="13718206" y="7989073"/>
                  </a:lnTo>
                  <a:lnTo>
                    <a:pt x="13715917" y="7986126"/>
                  </a:lnTo>
                  <a:lnTo>
                    <a:pt x="13713819" y="7983656"/>
                  </a:lnTo>
                  <a:close/>
                </a:path>
                <a:path w="18691860" h="11056620">
                  <a:moveTo>
                    <a:pt x="13660367" y="7915944"/>
                  </a:moveTo>
                  <a:lnTo>
                    <a:pt x="13656749" y="7915189"/>
                  </a:lnTo>
                  <a:lnTo>
                    <a:pt x="13654278" y="7917286"/>
                  </a:lnTo>
                  <a:lnTo>
                    <a:pt x="13651950" y="7919051"/>
                  </a:lnTo>
                  <a:lnTo>
                    <a:pt x="13651194" y="7922668"/>
                  </a:lnTo>
                  <a:lnTo>
                    <a:pt x="13653292" y="7925139"/>
                  </a:lnTo>
                  <a:lnTo>
                    <a:pt x="13655582" y="7928085"/>
                  </a:lnTo>
                  <a:lnTo>
                    <a:pt x="13655964" y="7929036"/>
                  </a:lnTo>
                  <a:lnTo>
                    <a:pt x="13659629" y="7930599"/>
                  </a:lnTo>
                  <a:lnTo>
                    <a:pt x="13661722" y="7930311"/>
                  </a:lnTo>
                  <a:lnTo>
                    <a:pt x="13663434" y="7929071"/>
                  </a:lnTo>
                  <a:lnTo>
                    <a:pt x="13665762" y="7927306"/>
                  </a:lnTo>
                  <a:lnTo>
                    <a:pt x="13666517" y="7923689"/>
                  </a:lnTo>
                  <a:lnTo>
                    <a:pt x="13664419" y="7921218"/>
                  </a:lnTo>
                  <a:lnTo>
                    <a:pt x="13662132" y="7918273"/>
                  </a:lnTo>
                  <a:lnTo>
                    <a:pt x="13660367" y="7915944"/>
                  </a:lnTo>
                  <a:close/>
                </a:path>
                <a:path w="18691860" h="11056620">
                  <a:moveTo>
                    <a:pt x="13606864" y="7847422"/>
                  </a:moveTo>
                  <a:lnTo>
                    <a:pt x="13603106" y="7847002"/>
                  </a:lnTo>
                  <a:lnTo>
                    <a:pt x="13598450" y="7850530"/>
                  </a:lnTo>
                  <a:lnTo>
                    <a:pt x="13598027" y="7854290"/>
                  </a:lnTo>
                  <a:lnTo>
                    <a:pt x="13599792" y="7856619"/>
                  </a:lnTo>
                  <a:lnTo>
                    <a:pt x="13602079" y="7859564"/>
                  </a:lnTo>
                  <a:lnTo>
                    <a:pt x="13602461" y="7860515"/>
                  </a:lnTo>
                  <a:lnTo>
                    <a:pt x="13606128" y="7862079"/>
                  </a:lnTo>
                  <a:lnTo>
                    <a:pt x="13608222" y="7861790"/>
                  </a:lnTo>
                  <a:lnTo>
                    <a:pt x="13609933" y="7860551"/>
                  </a:lnTo>
                  <a:lnTo>
                    <a:pt x="13612262" y="7858786"/>
                  </a:lnTo>
                  <a:lnTo>
                    <a:pt x="13612683" y="7855027"/>
                  </a:lnTo>
                  <a:lnTo>
                    <a:pt x="13610918" y="7852698"/>
                  </a:lnTo>
                  <a:lnTo>
                    <a:pt x="13608629" y="7849751"/>
                  </a:lnTo>
                  <a:lnTo>
                    <a:pt x="13606864" y="7847422"/>
                  </a:lnTo>
                  <a:close/>
                </a:path>
                <a:path w="18691860" h="11056620">
                  <a:moveTo>
                    <a:pt x="13553363" y="7778902"/>
                  </a:moveTo>
                  <a:lnTo>
                    <a:pt x="13549603" y="7778480"/>
                  </a:lnTo>
                  <a:lnTo>
                    <a:pt x="13544946" y="7782009"/>
                  </a:lnTo>
                  <a:lnTo>
                    <a:pt x="13544525" y="7785769"/>
                  </a:lnTo>
                  <a:lnTo>
                    <a:pt x="13546289" y="7788097"/>
                  </a:lnTo>
                  <a:lnTo>
                    <a:pt x="13548578" y="7791044"/>
                  </a:lnTo>
                  <a:lnTo>
                    <a:pt x="13549294" y="7792137"/>
                  </a:lnTo>
                  <a:lnTo>
                    <a:pt x="13552626" y="7793559"/>
                  </a:lnTo>
                  <a:lnTo>
                    <a:pt x="13554718" y="7793269"/>
                  </a:lnTo>
                  <a:lnTo>
                    <a:pt x="13556429" y="7792029"/>
                  </a:lnTo>
                  <a:lnTo>
                    <a:pt x="13558758" y="7790265"/>
                  </a:lnTo>
                  <a:lnTo>
                    <a:pt x="13559180" y="7786505"/>
                  </a:lnTo>
                  <a:lnTo>
                    <a:pt x="13557415" y="7784176"/>
                  </a:lnTo>
                  <a:lnTo>
                    <a:pt x="13555128" y="7781231"/>
                  </a:lnTo>
                  <a:lnTo>
                    <a:pt x="13553363" y="7778902"/>
                  </a:lnTo>
                  <a:close/>
                </a:path>
                <a:path w="18691860" h="11056620">
                  <a:moveTo>
                    <a:pt x="13500337" y="7710190"/>
                  </a:moveTo>
                  <a:lnTo>
                    <a:pt x="13496577" y="7709769"/>
                  </a:lnTo>
                  <a:lnTo>
                    <a:pt x="13491921" y="7713298"/>
                  </a:lnTo>
                  <a:lnTo>
                    <a:pt x="13491500" y="7717057"/>
                  </a:lnTo>
                  <a:lnTo>
                    <a:pt x="13493263" y="7719386"/>
                  </a:lnTo>
                  <a:lnTo>
                    <a:pt x="13495551" y="7722332"/>
                  </a:lnTo>
                  <a:lnTo>
                    <a:pt x="13496267" y="7723425"/>
                  </a:lnTo>
                  <a:lnTo>
                    <a:pt x="13499266" y="7724704"/>
                  </a:lnTo>
                  <a:lnTo>
                    <a:pt x="13501360" y="7724415"/>
                  </a:lnTo>
                  <a:lnTo>
                    <a:pt x="13503071" y="7723175"/>
                  </a:lnTo>
                  <a:lnTo>
                    <a:pt x="13505400" y="7721411"/>
                  </a:lnTo>
                  <a:lnTo>
                    <a:pt x="13505821" y="7717651"/>
                  </a:lnTo>
                  <a:lnTo>
                    <a:pt x="13504056" y="7715323"/>
                  </a:lnTo>
                  <a:lnTo>
                    <a:pt x="13502100" y="7712519"/>
                  </a:lnTo>
                  <a:lnTo>
                    <a:pt x="13500337" y="7710190"/>
                  </a:lnTo>
                  <a:close/>
                </a:path>
                <a:path w="18691860" h="11056620">
                  <a:moveTo>
                    <a:pt x="13447787" y="7641288"/>
                  </a:moveTo>
                  <a:lnTo>
                    <a:pt x="13444027" y="7640866"/>
                  </a:lnTo>
                  <a:lnTo>
                    <a:pt x="13439370" y="7644395"/>
                  </a:lnTo>
                  <a:lnTo>
                    <a:pt x="13438947" y="7648154"/>
                  </a:lnTo>
                  <a:lnTo>
                    <a:pt x="13440712" y="7650482"/>
                  </a:lnTo>
                  <a:lnTo>
                    <a:pt x="13443002" y="7653429"/>
                  </a:lnTo>
                  <a:lnTo>
                    <a:pt x="13443718" y="7654522"/>
                  </a:lnTo>
                  <a:lnTo>
                    <a:pt x="13446716" y="7655801"/>
                  </a:lnTo>
                  <a:lnTo>
                    <a:pt x="13448809" y="7655512"/>
                  </a:lnTo>
                  <a:lnTo>
                    <a:pt x="13450520" y="7654272"/>
                  </a:lnTo>
                  <a:lnTo>
                    <a:pt x="13452847" y="7652508"/>
                  </a:lnTo>
                  <a:lnTo>
                    <a:pt x="13453271" y="7648748"/>
                  </a:lnTo>
                  <a:lnTo>
                    <a:pt x="13451506" y="7646420"/>
                  </a:lnTo>
                  <a:lnTo>
                    <a:pt x="13449552" y="7643617"/>
                  </a:lnTo>
                  <a:lnTo>
                    <a:pt x="13447787" y="7641288"/>
                  </a:lnTo>
                  <a:close/>
                </a:path>
                <a:path w="18691860" h="11056620">
                  <a:moveTo>
                    <a:pt x="13396045" y="7572336"/>
                  </a:moveTo>
                  <a:lnTo>
                    <a:pt x="13392285" y="7571914"/>
                  </a:lnTo>
                  <a:lnTo>
                    <a:pt x="13387628" y="7575443"/>
                  </a:lnTo>
                  <a:lnTo>
                    <a:pt x="13387205" y="7579203"/>
                  </a:lnTo>
                  <a:lnTo>
                    <a:pt x="13388970" y="7581532"/>
                  </a:lnTo>
                  <a:lnTo>
                    <a:pt x="13390926" y="7584335"/>
                  </a:lnTo>
                  <a:lnTo>
                    <a:pt x="13391644" y="7585429"/>
                  </a:lnTo>
                  <a:lnTo>
                    <a:pt x="13394976" y="7586850"/>
                  </a:lnTo>
                  <a:lnTo>
                    <a:pt x="13397069" y="7586561"/>
                  </a:lnTo>
                  <a:lnTo>
                    <a:pt x="13398779" y="7585320"/>
                  </a:lnTo>
                  <a:lnTo>
                    <a:pt x="13401108" y="7583557"/>
                  </a:lnTo>
                  <a:lnTo>
                    <a:pt x="13401529" y="7579796"/>
                  </a:lnTo>
                  <a:lnTo>
                    <a:pt x="13399764" y="7577467"/>
                  </a:lnTo>
                  <a:lnTo>
                    <a:pt x="13397810" y="7574665"/>
                  </a:lnTo>
                  <a:lnTo>
                    <a:pt x="13396045" y="7572336"/>
                  </a:lnTo>
                  <a:close/>
                </a:path>
                <a:path w="18691860" h="11056620">
                  <a:moveTo>
                    <a:pt x="13344112" y="7502908"/>
                  </a:moveTo>
                  <a:lnTo>
                    <a:pt x="13340351" y="7502486"/>
                  </a:lnTo>
                  <a:lnTo>
                    <a:pt x="13335694" y="7506015"/>
                  </a:lnTo>
                  <a:lnTo>
                    <a:pt x="13335273" y="7509774"/>
                  </a:lnTo>
                  <a:lnTo>
                    <a:pt x="13337037" y="7512103"/>
                  </a:lnTo>
                  <a:lnTo>
                    <a:pt x="13338993" y="7514907"/>
                  </a:lnTo>
                  <a:lnTo>
                    <a:pt x="13339709" y="7516001"/>
                  </a:lnTo>
                  <a:lnTo>
                    <a:pt x="13343043" y="7517423"/>
                  </a:lnTo>
                  <a:lnTo>
                    <a:pt x="13345135" y="7517133"/>
                  </a:lnTo>
                  <a:lnTo>
                    <a:pt x="13346846" y="7515893"/>
                  </a:lnTo>
                  <a:lnTo>
                    <a:pt x="13349175" y="7514128"/>
                  </a:lnTo>
                  <a:lnTo>
                    <a:pt x="13349597" y="7510369"/>
                  </a:lnTo>
                  <a:lnTo>
                    <a:pt x="13347832" y="7508042"/>
                  </a:lnTo>
                  <a:lnTo>
                    <a:pt x="13345877" y="7505237"/>
                  </a:lnTo>
                  <a:lnTo>
                    <a:pt x="13344112" y="7502908"/>
                  </a:lnTo>
                  <a:close/>
                </a:path>
                <a:path w="18691860" h="11056620">
                  <a:moveTo>
                    <a:pt x="13292988" y="7433432"/>
                  </a:moveTo>
                  <a:lnTo>
                    <a:pt x="13289227" y="7433010"/>
                  </a:lnTo>
                  <a:lnTo>
                    <a:pt x="13286899" y="7434774"/>
                  </a:lnTo>
                  <a:lnTo>
                    <a:pt x="13284238" y="7436397"/>
                  </a:lnTo>
                  <a:lnTo>
                    <a:pt x="13283814" y="7440156"/>
                  </a:lnTo>
                  <a:lnTo>
                    <a:pt x="13285579" y="7442485"/>
                  </a:lnTo>
                  <a:lnTo>
                    <a:pt x="13287536" y="7445289"/>
                  </a:lnTo>
                  <a:lnTo>
                    <a:pt x="13288251" y="7446382"/>
                  </a:lnTo>
                  <a:lnTo>
                    <a:pt x="13289919" y="7447094"/>
                  </a:lnTo>
                  <a:lnTo>
                    <a:pt x="13290109" y="7447569"/>
                  </a:lnTo>
                  <a:lnTo>
                    <a:pt x="13291776" y="7448280"/>
                  </a:lnTo>
                  <a:lnTo>
                    <a:pt x="13293868" y="7447990"/>
                  </a:lnTo>
                  <a:lnTo>
                    <a:pt x="13295578" y="7446751"/>
                  </a:lnTo>
                  <a:lnTo>
                    <a:pt x="13297907" y="7444986"/>
                  </a:lnTo>
                  <a:lnTo>
                    <a:pt x="13298329" y="7441225"/>
                  </a:lnTo>
                  <a:lnTo>
                    <a:pt x="13296564" y="7438897"/>
                  </a:lnTo>
                  <a:lnTo>
                    <a:pt x="13294611" y="7436093"/>
                  </a:lnTo>
                  <a:lnTo>
                    <a:pt x="13292988" y="7433432"/>
                  </a:lnTo>
                  <a:close/>
                </a:path>
                <a:path w="18691860" h="11056620">
                  <a:moveTo>
                    <a:pt x="13241672" y="7363480"/>
                  </a:moveTo>
                  <a:lnTo>
                    <a:pt x="13237912" y="7363058"/>
                  </a:lnTo>
                  <a:lnTo>
                    <a:pt x="13235584" y="7364823"/>
                  </a:lnTo>
                  <a:lnTo>
                    <a:pt x="13232922" y="7366445"/>
                  </a:lnTo>
                  <a:lnTo>
                    <a:pt x="13232500" y="7370203"/>
                  </a:lnTo>
                  <a:lnTo>
                    <a:pt x="13234264" y="7372532"/>
                  </a:lnTo>
                  <a:lnTo>
                    <a:pt x="13236220" y="7375337"/>
                  </a:lnTo>
                  <a:lnTo>
                    <a:pt x="13236936" y="7376430"/>
                  </a:lnTo>
                  <a:lnTo>
                    <a:pt x="13238603" y="7377141"/>
                  </a:lnTo>
                  <a:lnTo>
                    <a:pt x="13238461" y="7377475"/>
                  </a:lnTo>
                  <a:lnTo>
                    <a:pt x="13240128" y="7378186"/>
                  </a:lnTo>
                  <a:lnTo>
                    <a:pt x="13242220" y="7377896"/>
                  </a:lnTo>
                  <a:lnTo>
                    <a:pt x="13243931" y="7376656"/>
                  </a:lnTo>
                  <a:lnTo>
                    <a:pt x="13246593" y="7375034"/>
                  </a:lnTo>
                  <a:lnTo>
                    <a:pt x="13247014" y="7371273"/>
                  </a:lnTo>
                  <a:lnTo>
                    <a:pt x="13245248" y="7368946"/>
                  </a:lnTo>
                  <a:lnTo>
                    <a:pt x="13243295" y="7366142"/>
                  </a:lnTo>
                  <a:lnTo>
                    <a:pt x="13241672" y="7363480"/>
                  </a:lnTo>
                  <a:close/>
                </a:path>
                <a:path w="18691860" h="11056620">
                  <a:moveTo>
                    <a:pt x="13190499" y="7293194"/>
                  </a:moveTo>
                  <a:lnTo>
                    <a:pt x="13186739" y="7292773"/>
                  </a:lnTo>
                  <a:lnTo>
                    <a:pt x="13184411" y="7294537"/>
                  </a:lnTo>
                  <a:lnTo>
                    <a:pt x="13181749" y="7296159"/>
                  </a:lnTo>
                  <a:lnTo>
                    <a:pt x="13181326" y="7299919"/>
                  </a:lnTo>
                  <a:lnTo>
                    <a:pt x="13183091" y="7302248"/>
                  </a:lnTo>
                  <a:lnTo>
                    <a:pt x="13185048" y="7305053"/>
                  </a:lnTo>
                  <a:lnTo>
                    <a:pt x="13185763" y="7306145"/>
                  </a:lnTo>
                  <a:lnTo>
                    <a:pt x="13187430" y="7306856"/>
                  </a:lnTo>
                  <a:lnTo>
                    <a:pt x="13187288" y="7307189"/>
                  </a:lnTo>
                  <a:lnTo>
                    <a:pt x="13188954" y="7307900"/>
                  </a:lnTo>
                  <a:lnTo>
                    <a:pt x="13191047" y="7307612"/>
                  </a:lnTo>
                  <a:lnTo>
                    <a:pt x="13192757" y="7306372"/>
                  </a:lnTo>
                  <a:lnTo>
                    <a:pt x="13195420" y="7304749"/>
                  </a:lnTo>
                  <a:lnTo>
                    <a:pt x="13195841" y="7300988"/>
                  </a:lnTo>
                  <a:lnTo>
                    <a:pt x="13194076" y="7298659"/>
                  </a:lnTo>
                  <a:lnTo>
                    <a:pt x="13192122" y="7295857"/>
                  </a:lnTo>
                  <a:lnTo>
                    <a:pt x="13190499" y="7293194"/>
                  </a:lnTo>
                  <a:close/>
                </a:path>
                <a:path w="18691860" h="11056620">
                  <a:moveTo>
                    <a:pt x="13140134" y="7222860"/>
                  </a:moveTo>
                  <a:lnTo>
                    <a:pt x="13136376" y="7222439"/>
                  </a:lnTo>
                  <a:lnTo>
                    <a:pt x="13134047" y="7224203"/>
                  </a:lnTo>
                  <a:lnTo>
                    <a:pt x="13131384" y="7225826"/>
                  </a:lnTo>
                  <a:lnTo>
                    <a:pt x="13130963" y="7229585"/>
                  </a:lnTo>
                  <a:lnTo>
                    <a:pt x="13132727" y="7231914"/>
                  </a:lnTo>
                  <a:lnTo>
                    <a:pt x="13134683" y="7234717"/>
                  </a:lnTo>
                  <a:lnTo>
                    <a:pt x="13135065" y="7235668"/>
                  </a:lnTo>
                  <a:lnTo>
                    <a:pt x="13138730" y="7237231"/>
                  </a:lnTo>
                  <a:lnTo>
                    <a:pt x="13140681" y="7237276"/>
                  </a:lnTo>
                  <a:lnTo>
                    <a:pt x="13142392" y="7236037"/>
                  </a:lnTo>
                  <a:lnTo>
                    <a:pt x="13145054" y="7234414"/>
                  </a:lnTo>
                  <a:lnTo>
                    <a:pt x="13145476" y="7230655"/>
                  </a:lnTo>
                  <a:lnTo>
                    <a:pt x="13143712" y="7228326"/>
                  </a:lnTo>
                  <a:lnTo>
                    <a:pt x="13141756" y="7225522"/>
                  </a:lnTo>
                  <a:lnTo>
                    <a:pt x="13140134" y="7222860"/>
                  </a:lnTo>
                  <a:close/>
                </a:path>
                <a:path w="18691860" h="11056620">
                  <a:moveTo>
                    <a:pt x="13089770" y="7152527"/>
                  </a:moveTo>
                  <a:lnTo>
                    <a:pt x="13086010" y="7152105"/>
                  </a:lnTo>
                  <a:lnTo>
                    <a:pt x="13083681" y="7153870"/>
                  </a:lnTo>
                  <a:lnTo>
                    <a:pt x="13081019" y="7155491"/>
                  </a:lnTo>
                  <a:lnTo>
                    <a:pt x="13080598" y="7159250"/>
                  </a:lnTo>
                  <a:lnTo>
                    <a:pt x="13082361" y="7161579"/>
                  </a:lnTo>
                  <a:lnTo>
                    <a:pt x="13084317" y="7164383"/>
                  </a:lnTo>
                  <a:lnTo>
                    <a:pt x="13084699" y="7165335"/>
                  </a:lnTo>
                  <a:lnTo>
                    <a:pt x="13088367" y="7166899"/>
                  </a:lnTo>
                  <a:lnTo>
                    <a:pt x="13090318" y="7166943"/>
                  </a:lnTo>
                  <a:lnTo>
                    <a:pt x="13092029" y="7165703"/>
                  </a:lnTo>
                  <a:lnTo>
                    <a:pt x="13094690" y="7164080"/>
                  </a:lnTo>
                  <a:lnTo>
                    <a:pt x="13095113" y="7160321"/>
                  </a:lnTo>
                  <a:lnTo>
                    <a:pt x="13093348" y="7157993"/>
                  </a:lnTo>
                  <a:lnTo>
                    <a:pt x="13091392" y="7155189"/>
                  </a:lnTo>
                  <a:lnTo>
                    <a:pt x="13089770" y="7152527"/>
                  </a:lnTo>
                  <a:close/>
                </a:path>
                <a:path w="18691860" h="11056620">
                  <a:moveTo>
                    <a:pt x="13039690" y="7081527"/>
                  </a:moveTo>
                  <a:lnTo>
                    <a:pt x="13035930" y="7081104"/>
                  </a:lnTo>
                  <a:lnTo>
                    <a:pt x="13033602" y="7082868"/>
                  </a:lnTo>
                  <a:lnTo>
                    <a:pt x="13030940" y="7084491"/>
                  </a:lnTo>
                  <a:lnTo>
                    <a:pt x="13030659" y="7087917"/>
                  </a:lnTo>
                  <a:lnTo>
                    <a:pt x="13032282" y="7090579"/>
                  </a:lnTo>
                  <a:lnTo>
                    <a:pt x="13034239" y="7093383"/>
                  </a:lnTo>
                  <a:lnTo>
                    <a:pt x="13034621" y="7094334"/>
                  </a:lnTo>
                  <a:lnTo>
                    <a:pt x="13038284" y="7095896"/>
                  </a:lnTo>
                  <a:lnTo>
                    <a:pt x="13040237" y="7095941"/>
                  </a:lnTo>
                  <a:lnTo>
                    <a:pt x="13041946" y="7094702"/>
                  </a:lnTo>
                  <a:lnTo>
                    <a:pt x="13044609" y="7093079"/>
                  </a:lnTo>
                  <a:lnTo>
                    <a:pt x="13045032" y="7089319"/>
                  </a:lnTo>
                  <a:lnTo>
                    <a:pt x="13043267" y="7086990"/>
                  </a:lnTo>
                  <a:lnTo>
                    <a:pt x="13041313" y="7084188"/>
                  </a:lnTo>
                  <a:lnTo>
                    <a:pt x="13039690" y="7081527"/>
                  </a:lnTo>
                  <a:close/>
                </a:path>
                <a:path w="18691860" h="11056620">
                  <a:moveTo>
                    <a:pt x="12989801" y="7011000"/>
                  </a:moveTo>
                  <a:lnTo>
                    <a:pt x="12986182" y="7010244"/>
                  </a:lnTo>
                  <a:lnTo>
                    <a:pt x="12981526" y="7013775"/>
                  </a:lnTo>
                  <a:lnTo>
                    <a:pt x="12980914" y="7017059"/>
                  </a:lnTo>
                  <a:lnTo>
                    <a:pt x="12982536" y="7019721"/>
                  </a:lnTo>
                  <a:lnTo>
                    <a:pt x="12984491" y="7022523"/>
                  </a:lnTo>
                  <a:lnTo>
                    <a:pt x="12984873" y="7023475"/>
                  </a:lnTo>
                  <a:lnTo>
                    <a:pt x="12988539" y="7025038"/>
                  </a:lnTo>
                  <a:lnTo>
                    <a:pt x="12990491" y="7025083"/>
                  </a:lnTo>
                  <a:lnTo>
                    <a:pt x="12992201" y="7023843"/>
                  </a:lnTo>
                  <a:lnTo>
                    <a:pt x="12994530" y="7022079"/>
                  </a:lnTo>
                  <a:lnTo>
                    <a:pt x="12995143" y="7018795"/>
                  </a:lnTo>
                  <a:lnTo>
                    <a:pt x="12993521" y="7016133"/>
                  </a:lnTo>
                  <a:lnTo>
                    <a:pt x="12991565" y="7013329"/>
                  </a:lnTo>
                  <a:lnTo>
                    <a:pt x="12989801" y="7011000"/>
                  </a:lnTo>
                  <a:close/>
                </a:path>
                <a:path w="18691860" h="11056620">
                  <a:moveTo>
                    <a:pt x="12940195" y="6939808"/>
                  </a:moveTo>
                  <a:lnTo>
                    <a:pt x="12936912" y="6939196"/>
                  </a:lnTo>
                  <a:lnTo>
                    <a:pt x="12934250" y="6940818"/>
                  </a:lnTo>
                  <a:lnTo>
                    <a:pt x="12931921" y="6942582"/>
                  </a:lnTo>
                  <a:lnTo>
                    <a:pt x="12931309" y="6945866"/>
                  </a:lnTo>
                  <a:lnTo>
                    <a:pt x="12932930" y="6948528"/>
                  </a:lnTo>
                  <a:lnTo>
                    <a:pt x="12934886" y="6951332"/>
                  </a:lnTo>
                  <a:lnTo>
                    <a:pt x="12935269" y="6952283"/>
                  </a:lnTo>
                  <a:lnTo>
                    <a:pt x="12938933" y="6953847"/>
                  </a:lnTo>
                  <a:lnTo>
                    <a:pt x="12940885" y="6953891"/>
                  </a:lnTo>
                  <a:lnTo>
                    <a:pt x="12942596" y="6952651"/>
                  </a:lnTo>
                  <a:lnTo>
                    <a:pt x="12944925" y="6950886"/>
                  </a:lnTo>
                  <a:lnTo>
                    <a:pt x="12945537" y="6947602"/>
                  </a:lnTo>
                  <a:lnTo>
                    <a:pt x="12943916" y="6944941"/>
                  </a:lnTo>
                  <a:lnTo>
                    <a:pt x="12941960" y="6942136"/>
                  </a:lnTo>
                  <a:lnTo>
                    <a:pt x="12940195" y="6939808"/>
                  </a:lnTo>
                  <a:close/>
                </a:path>
                <a:path w="18691860" h="11056620">
                  <a:moveTo>
                    <a:pt x="12891067" y="6868425"/>
                  </a:moveTo>
                  <a:lnTo>
                    <a:pt x="12887782" y="6867812"/>
                  </a:lnTo>
                  <a:lnTo>
                    <a:pt x="12885121" y="6869434"/>
                  </a:lnTo>
                  <a:lnTo>
                    <a:pt x="12882793" y="6871199"/>
                  </a:lnTo>
                  <a:lnTo>
                    <a:pt x="12882179" y="6874483"/>
                  </a:lnTo>
                  <a:lnTo>
                    <a:pt x="12883801" y="6877145"/>
                  </a:lnTo>
                  <a:lnTo>
                    <a:pt x="12885758" y="6879949"/>
                  </a:lnTo>
                  <a:lnTo>
                    <a:pt x="12886140" y="6880900"/>
                  </a:lnTo>
                  <a:lnTo>
                    <a:pt x="12889806" y="6882464"/>
                  </a:lnTo>
                  <a:lnTo>
                    <a:pt x="12891757" y="6882508"/>
                  </a:lnTo>
                  <a:lnTo>
                    <a:pt x="12893468" y="6881269"/>
                  </a:lnTo>
                  <a:lnTo>
                    <a:pt x="12895797" y="6879504"/>
                  </a:lnTo>
                  <a:lnTo>
                    <a:pt x="12896410" y="6876219"/>
                  </a:lnTo>
                  <a:lnTo>
                    <a:pt x="12894788" y="6873558"/>
                  </a:lnTo>
                  <a:lnTo>
                    <a:pt x="12892832" y="6870754"/>
                  </a:lnTo>
                  <a:lnTo>
                    <a:pt x="12891067" y="6868425"/>
                  </a:lnTo>
                  <a:close/>
                </a:path>
                <a:path w="18691860" h="11056620">
                  <a:moveTo>
                    <a:pt x="12841937" y="6797041"/>
                  </a:moveTo>
                  <a:lnTo>
                    <a:pt x="12838653" y="6796428"/>
                  </a:lnTo>
                  <a:lnTo>
                    <a:pt x="12835990" y="6798051"/>
                  </a:lnTo>
                  <a:lnTo>
                    <a:pt x="12833663" y="6799816"/>
                  </a:lnTo>
                  <a:lnTo>
                    <a:pt x="12833051" y="6803100"/>
                  </a:lnTo>
                  <a:lnTo>
                    <a:pt x="12834674" y="6805763"/>
                  </a:lnTo>
                  <a:lnTo>
                    <a:pt x="12836628" y="6808567"/>
                  </a:lnTo>
                  <a:lnTo>
                    <a:pt x="12837010" y="6809516"/>
                  </a:lnTo>
                  <a:lnTo>
                    <a:pt x="12840677" y="6811080"/>
                  </a:lnTo>
                  <a:lnTo>
                    <a:pt x="12842627" y="6811125"/>
                  </a:lnTo>
                  <a:lnTo>
                    <a:pt x="12844338" y="6809885"/>
                  </a:lnTo>
                  <a:lnTo>
                    <a:pt x="12846666" y="6808121"/>
                  </a:lnTo>
                  <a:lnTo>
                    <a:pt x="12847280" y="6804837"/>
                  </a:lnTo>
                  <a:lnTo>
                    <a:pt x="12845658" y="6802175"/>
                  </a:lnTo>
                  <a:lnTo>
                    <a:pt x="12843702" y="6799370"/>
                  </a:lnTo>
                  <a:lnTo>
                    <a:pt x="12841937" y="6797041"/>
                  </a:lnTo>
                  <a:close/>
                </a:path>
                <a:path w="18691860" h="11056620">
                  <a:moveTo>
                    <a:pt x="12793284" y="6725468"/>
                  </a:moveTo>
                  <a:lnTo>
                    <a:pt x="12790000" y="6724855"/>
                  </a:lnTo>
                  <a:lnTo>
                    <a:pt x="12787339" y="6726478"/>
                  </a:lnTo>
                  <a:lnTo>
                    <a:pt x="12785010" y="6728243"/>
                  </a:lnTo>
                  <a:lnTo>
                    <a:pt x="12784397" y="6731525"/>
                  </a:lnTo>
                  <a:lnTo>
                    <a:pt x="12786019" y="6734187"/>
                  </a:lnTo>
                  <a:lnTo>
                    <a:pt x="12787975" y="6736992"/>
                  </a:lnTo>
                  <a:lnTo>
                    <a:pt x="12788358" y="6737943"/>
                  </a:lnTo>
                  <a:lnTo>
                    <a:pt x="12792023" y="6739506"/>
                  </a:lnTo>
                  <a:lnTo>
                    <a:pt x="12793974" y="6739551"/>
                  </a:lnTo>
                  <a:lnTo>
                    <a:pt x="12795685" y="6738310"/>
                  </a:lnTo>
                  <a:lnTo>
                    <a:pt x="12798012" y="6736546"/>
                  </a:lnTo>
                  <a:lnTo>
                    <a:pt x="12798626" y="6733263"/>
                  </a:lnTo>
                  <a:lnTo>
                    <a:pt x="12797003" y="6730601"/>
                  </a:lnTo>
                  <a:lnTo>
                    <a:pt x="12795047" y="6727796"/>
                  </a:lnTo>
                  <a:lnTo>
                    <a:pt x="12793284" y="6725468"/>
                  </a:lnTo>
                  <a:close/>
                </a:path>
                <a:path w="18691860" h="11056620">
                  <a:moveTo>
                    <a:pt x="12744629" y="6653894"/>
                  </a:moveTo>
                  <a:lnTo>
                    <a:pt x="12741347" y="6653282"/>
                  </a:lnTo>
                  <a:lnTo>
                    <a:pt x="12738685" y="6654903"/>
                  </a:lnTo>
                  <a:lnTo>
                    <a:pt x="12736356" y="6656668"/>
                  </a:lnTo>
                  <a:lnTo>
                    <a:pt x="12735743" y="6659952"/>
                  </a:lnTo>
                  <a:lnTo>
                    <a:pt x="12737365" y="6662614"/>
                  </a:lnTo>
                  <a:lnTo>
                    <a:pt x="12739321" y="6665418"/>
                  </a:lnTo>
                  <a:lnTo>
                    <a:pt x="12739703" y="6666369"/>
                  </a:lnTo>
                  <a:lnTo>
                    <a:pt x="12743368" y="6667932"/>
                  </a:lnTo>
                  <a:lnTo>
                    <a:pt x="12745319" y="6667977"/>
                  </a:lnTo>
                  <a:lnTo>
                    <a:pt x="12747030" y="6666737"/>
                  </a:lnTo>
                  <a:lnTo>
                    <a:pt x="12749359" y="6664972"/>
                  </a:lnTo>
                  <a:lnTo>
                    <a:pt x="12749972" y="6661688"/>
                  </a:lnTo>
                  <a:lnTo>
                    <a:pt x="12748350" y="6659026"/>
                  </a:lnTo>
                  <a:lnTo>
                    <a:pt x="12746394" y="6656222"/>
                  </a:lnTo>
                  <a:lnTo>
                    <a:pt x="12744629" y="6653894"/>
                  </a:lnTo>
                  <a:close/>
                </a:path>
                <a:path w="18691860" h="11056620">
                  <a:moveTo>
                    <a:pt x="12696119" y="6581988"/>
                  </a:moveTo>
                  <a:lnTo>
                    <a:pt x="12692835" y="6581373"/>
                  </a:lnTo>
                  <a:lnTo>
                    <a:pt x="12690173" y="6582995"/>
                  </a:lnTo>
                  <a:lnTo>
                    <a:pt x="12687845" y="6584760"/>
                  </a:lnTo>
                  <a:lnTo>
                    <a:pt x="12687231" y="6588044"/>
                  </a:lnTo>
                  <a:lnTo>
                    <a:pt x="12688853" y="6590707"/>
                  </a:lnTo>
                  <a:lnTo>
                    <a:pt x="12690810" y="6593510"/>
                  </a:lnTo>
                  <a:lnTo>
                    <a:pt x="12691192" y="6594461"/>
                  </a:lnTo>
                  <a:lnTo>
                    <a:pt x="12694859" y="6596026"/>
                  </a:lnTo>
                  <a:lnTo>
                    <a:pt x="12696809" y="6596069"/>
                  </a:lnTo>
                  <a:lnTo>
                    <a:pt x="12698520" y="6594830"/>
                  </a:lnTo>
                  <a:lnTo>
                    <a:pt x="12700849" y="6593065"/>
                  </a:lnTo>
                  <a:lnTo>
                    <a:pt x="12701461" y="6589780"/>
                  </a:lnTo>
                  <a:lnTo>
                    <a:pt x="12699838" y="6587118"/>
                  </a:lnTo>
                  <a:lnTo>
                    <a:pt x="12697884" y="6584315"/>
                  </a:lnTo>
                  <a:lnTo>
                    <a:pt x="12696119" y="6581988"/>
                  </a:lnTo>
                  <a:close/>
                </a:path>
                <a:path w="18691860" h="11056620">
                  <a:moveTo>
                    <a:pt x="12647466" y="6510413"/>
                  </a:moveTo>
                  <a:lnTo>
                    <a:pt x="12644181" y="6509800"/>
                  </a:lnTo>
                  <a:lnTo>
                    <a:pt x="12641519" y="6511421"/>
                  </a:lnTo>
                  <a:lnTo>
                    <a:pt x="12639190" y="6513186"/>
                  </a:lnTo>
                  <a:lnTo>
                    <a:pt x="12638577" y="6516471"/>
                  </a:lnTo>
                  <a:lnTo>
                    <a:pt x="12640199" y="6519132"/>
                  </a:lnTo>
                  <a:lnTo>
                    <a:pt x="12642156" y="6521937"/>
                  </a:lnTo>
                  <a:lnTo>
                    <a:pt x="12642538" y="6522886"/>
                  </a:lnTo>
                  <a:lnTo>
                    <a:pt x="12646205" y="6524450"/>
                  </a:lnTo>
                  <a:lnTo>
                    <a:pt x="12648156" y="6524496"/>
                  </a:lnTo>
                  <a:lnTo>
                    <a:pt x="12649867" y="6523256"/>
                  </a:lnTo>
                  <a:lnTo>
                    <a:pt x="12652194" y="6521491"/>
                  </a:lnTo>
                  <a:lnTo>
                    <a:pt x="12652806" y="6518206"/>
                  </a:lnTo>
                  <a:lnTo>
                    <a:pt x="12651185" y="6515544"/>
                  </a:lnTo>
                  <a:lnTo>
                    <a:pt x="12649230" y="6512740"/>
                  </a:lnTo>
                  <a:lnTo>
                    <a:pt x="12647466" y="6510413"/>
                  </a:lnTo>
                  <a:close/>
                </a:path>
                <a:path w="18691860" h="11056620">
                  <a:moveTo>
                    <a:pt x="12598954" y="6438505"/>
                  </a:moveTo>
                  <a:lnTo>
                    <a:pt x="12595669" y="6437892"/>
                  </a:lnTo>
                  <a:lnTo>
                    <a:pt x="12593007" y="6439514"/>
                  </a:lnTo>
                  <a:lnTo>
                    <a:pt x="12590680" y="6441278"/>
                  </a:lnTo>
                  <a:lnTo>
                    <a:pt x="12590065" y="6444563"/>
                  </a:lnTo>
                  <a:lnTo>
                    <a:pt x="12591688" y="6447225"/>
                  </a:lnTo>
                  <a:lnTo>
                    <a:pt x="12593644" y="6450028"/>
                  </a:lnTo>
                  <a:lnTo>
                    <a:pt x="12594027" y="6450979"/>
                  </a:lnTo>
                  <a:lnTo>
                    <a:pt x="12597693" y="6452543"/>
                  </a:lnTo>
                  <a:lnTo>
                    <a:pt x="12599644" y="6452587"/>
                  </a:lnTo>
                  <a:lnTo>
                    <a:pt x="12601355" y="6451348"/>
                  </a:lnTo>
                  <a:lnTo>
                    <a:pt x="12603683" y="6449584"/>
                  </a:lnTo>
                  <a:lnTo>
                    <a:pt x="12604296" y="6446300"/>
                  </a:lnTo>
                  <a:lnTo>
                    <a:pt x="12602675" y="6443638"/>
                  </a:lnTo>
                  <a:lnTo>
                    <a:pt x="12600719" y="6440834"/>
                  </a:lnTo>
                  <a:lnTo>
                    <a:pt x="12598954" y="6438505"/>
                  </a:lnTo>
                  <a:close/>
                </a:path>
                <a:path w="18691860" h="11056620">
                  <a:moveTo>
                    <a:pt x="12550300" y="6366931"/>
                  </a:moveTo>
                  <a:lnTo>
                    <a:pt x="12547014" y="6366318"/>
                  </a:lnTo>
                  <a:lnTo>
                    <a:pt x="12544353" y="6367941"/>
                  </a:lnTo>
                  <a:lnTo>
                    <a:pt x="12542025" y="6369704"/>
                  </a:lnTo>
                  <a:lnTo>
                    <a:pt x="12541413" y="6372988"/>
                  </a:lnTo>
                  <a:lnTo>
                    <a:pt x="12543036" y="6375651"/>
                  </a:lnTo>
                  <a:lnTo>
                    <a:pt x="12544990" y="6378454"/>
                  </a:lnTo>
                  <a:lnTo>
                    <a:pt x="12545372" y="6379405"/>
                  </a:lnTo>
                  <a:lnTo>
                    <a:pt x="12549039" y="6380970"/>
                  </a:lnTo>
                  <a:lnTo>
                    <a:pt x="12550990" y="6381014"/>
                  </a:lnTo>
                  <a:lnTo>
                    <a:pt x="12552702" y="6379774"/>
                  </a:lnTo>
                  <a:lnTo>
                    <a:pt x="12555029" y="6378008"/>
                  </a:lnTo>
                  <a:lnTo>
                    <a:pt x="12555643" y="6374725"/>
                  </a:lnTo>
                  <a:lnTo>
                    <a:pt x="12554020" y="6372064"/>
                  </a:lnTo>
                  <a:lnTo>
                    <a:pt x="12552064" y="6369260"/>
                  </a:lnTo>
                  <a:lnTo>
                    <a:pt x="12550300" y="6366931"/>
                  </a:lnTo>
                  <a:close/>
                </a:path>
                <a:path w="18691860" h="11056620">
                  <a:moveTo>
                    <a:pt x="12501171" y="6295547"/>
                  </a:moveTo>
                  <a:lnTo>
                    <a:pt x="12497887" y="6294935"/>
                  </a:lnTo>
                  <a:lnTo>
                    <a:pt x="12495226" y="6296558"/>
                  </a:lnTo>
                  <a:lnTo>
                    <a:pt x="12492897" y="6298321"/>
                  </a:lnTo>
                  <a:lnTo>
                    <a:pt x="12492283" y="6301606"/>
                  </a:lnTo>
                  <a:lnTo>
                    <a:pt x="12493906" y="6304268"/>
                  </a:lnTo>
                  <a:lnTo>
                    <a:pt x="12495862" y="6307071"/>
                  </a:lnTo>
                  <a:lnTo>
                    <a:pt x="12496244" y="6308022"/>
                  </a:lnTo>
                  <a:lnTo>
                    <a:pt x="12499909" y="6309586"/>
                  </a:lnTo>
                  <a:lnTo>
                    <a:pt x="12501861" y="6309630"/>
                  </a:lnTo>
                  <a:lnTo>
                    <a:pt x="12503571" y="6308391"/>
                  </a:lnTo>
                  <a:lnTo>
                    <a:pt x="12505900" y="6306626"/>
                  </a:lnTo>
                  <a:lnTo>
                    <a:pt x="12506513" y="6303341"/>
                  </a:lnTo>
                  <a:lnTo>
                    <a:pt x="12504890" y="6300680"/>
                  </a:lnTo>
                  <a:lnTo>
                    <a:pt x="12502934" y="6297876"/>
                  </a:lnTo>
                  <a:lnTo>
                    <a:pt x="12501171" y="6295547"/>
                  </a:lnTo>
                  <a:close/>
                </a:path>
                <a:path w="18691860" h="11056620">
                  <a:moveTo>
                    <a:pt x="12452043" y="6224166"/>
                  </a:moveTo>
                  <a:lnTo>
                    <a:pt x="12448758" y="6223552"/>
                  </a:lnTo>
                  <a:lnTo>
                    <a:pt x="12446096" y="6225174"/>
                  </a:lnTo>
                  <a:lnTo>
                    <a:pt x="12443767" y="6226939"/>
                  </a:lnTo>
                  <a:lnTo>
                    <a:pt x="12443154" y="6230222"/>
                  </a:lnTo>
                  <a:lnTo>
                    <a:pt x="12444776" y="6232884"/>
                  </a:lnTo>
                  <a:lnTo>
                    <a:pt x="12446732" y="6235689"/>
                  </a:lnTo>
                  <a:lnTo>
                    <a:pt x="12447115" y="6236640"/>
                  </a:lnTo>
                  <a:lnTo>
                    <a:pt x="12450781" y="6238204"/>
                  </a:lnTo>
                  <a:lnTo>
                    <a:pt x="12452730" y="6238247"/>
                  </a:lnTo>
                  <a:lnTo>
                    <a:pt x="12454444" y="6237008"/>
                  </a:lnTo>
                  <a:lnTo>
                    <a:pt x="12456772" y="6235243"/>
                  </a:lnTo>
                  <a:lnTo>
                    <a:pt x="12457383" y="6231959"/>
                  </a:lnTo>
                  <a:lnTo>
                    <a:pt x="12455762" y="6229297"/>
                  </a:lnTo>
                  <a:lnTo>
                    <a:pt x="12453807" y="6226493"/>
                  </a:lnTo>
                  <a:lnTo>
                    <a:pt x="12452043" y="6224166"/>
                  </a:lnTo>
                  <a:close/>
                </a:path>
                <a:path w="18691860" h="11056620">
                  <a:moveTo>
                    <a:pt x="12402437" y="6152973"/>
                  </a:moveTo>
                  <a:lnTo>
                    <a:pt x="12398678" y="6152551"/>
                  </a:lnTo>
                  <a:lnTo>
                    <a:pt x="12396350" y="6154317"/>
                  </a:lnTo>
                  <a:lnTo>
                    <a:pt x="12393688" y="6155938"/>
                  </a:lnTo>
                  <a:lnTo>
                    <a:pt x="12393265" y="6159698"/>
                  </a:lnTo>
                  <a:lnTo>
                    <a:pt x="12395031" y="6162026"/>
                  </a:lnTo>
                  <a:lnTo>
                    <a:pt x="12396984" y="6164829"/>
                  </a:lnTo>
                  <a:lnTo>
                    <a:pt x="12397367" y="6165780"/>
                  </a:lnTo>
                  <a:lnTo>
                    <a:pt x="12401034" y="6167345"/>
                  </a:lnTo>
                  <a:lnTo>
                    <a:pt x="12402985" y="6167389"/>
                  </a:lnTo>
                  <a:lnTo>
                    <a:pt x="12404696" y="6166149"/>
                  </a:lnTo>
                  <a:lnTo>
                    <a:pt x="12407357" y="6164527"/>
                  </a:lnTo>
                  <a:lnTo>
                    <a:pt x="12407780" y="6160767"/>
                  </a:lnTo>
                  <a:lnTo>
                    <a:pt x="12406015" y="6158439"/>
                  </a:lnTo>
                  <a:lnTo>
                    <a:pt x="12404059" y="6155635"/>
                  </a:lnTo>
                  <a:lnTo>
                    <a:pt x="12402437" y="6152973"/>
                  </a:lnTo>
                  <a:close/>
                </a:path>
                <a:path w="18691860" h="11056620">
                  <a:moveTo>
                    <a:pt x="12352073" y="6082640"/>
                  </a:moveTo>
                  <a:lnTo>
                    <a:pt x="12348313" y="6082216"/>
                  </a:lnTo>
                  <a:lnTo>
                    <a:pt x="12345984" y="6083981"/>
                  </a:lnTo>
                  <a:lnTo>
                    <a:pt x="12343323" y="6085603"/>
                  </a:lnTo>
                  <a:lnTo>
                    <a:pt x="12342900" y="6089363"/>
                  </a:lnTo>
                  <a:lnTo>
                    <a:pt x="12344665" y="6091692"/>
                  </a:lnTo>
                  <a:lnTo>
                    <a:pt x="12346621" y="6094495"/>
                  </a:lnTo>
                  <a:lnTo>
                    <a:pt x="12347337" y="6095589"/>
                  </a:lnTo>
                  <a:lnTo>
                    <a:pt x="12350671" y="6097011"/>
                  </a:lnTo>
                  <a:lnTo>
                    <a:pt x="12352621" y="6097055"/>
                  </a:lnTo>
                  <a:lnTo>
                    <a:pt x="12354331" y="6095815"/>
                  </a:lnTo>
                  <a:lnTo>
                    <a:pt x="12356994" y="6094193"/>
                  </a:lnTo>
                  <a:lnTo>
                    <a:pt x="12357415" y="6090434"/>
                  </a:lnTo>
                  <a:lnTo>
                    <a:pt x="12355652" y="6088105"/>
                  </a:lnTo>
                  <a:lnTo>
                    <a:pt x="12353696" y="6085301"/>
                  </a:lnTo>
                  <a:lnTo>
                    <a:pt x="12352073" y="6082640"/>
                  </a:lnTo>
                  <a:close/>
                </a:path>
                <a:path w="18691860" h="11056620">
                  <a:moveTo>
                    <a:pt x="12301233" y="6012495"/>
                  </a:moveTo>
                  <a:lnTo>
                    <a:pt x="12297473" y="6012073"/>
                  </a:lnTo>
                  <a:lnTo>
                    <a:pt x="12295145" y="6013839"/>
                  </a:lnTo>
                  <a:lnTo>
                    <a:pt x="12292483" y="6015460"/>
                  </a:lnTo>
                  <a:lnTo>
                    <a:pt x="12292060" y="6019220"/>
                  </a:lnTo>
                  <a:lnTo>
                    <a:pt x="12293825" y="6021549"/>
                  </a:lnTo>
                  <a:lnTo>
                    <a:pt x="12295781" y="6024352"/>
                  </a:lnTo>
                  <a:lnTo>
                    <a:pt x="12296497" y="6025446"/>
                  </a:lnTo>
                  <a:lnTo>
                    <a:pt x="12299831" y="6026868"/>
                  </a:lnTo>
                  <a:lnTo>
                    <a:pt x="12301924" y="6026580"/>
                  </a:lnTo>
                  <a:lnTo>
                    <a:pt x="12303634" y="6025339"/>
                  </a:lnTo>
                  <a:lnTo>
                    <a:pt x="12306296" y="6023716"/>
                  </a:lnTo>
                  <a:lnTo>
                    <a:pt x="12306716" y="6019957"/>
                  </a:lnTo>
                  <a:lnTo>
                    <a:pt x="12304952" y="6017628"/>
                  </a:lnTo>
                  <a:lnTo>
                    <a:pt x="12302998" y="6014824"/>
                  </a:lnTo>
                  <a:lnTo>
                    <a:pt x="12301233" y="6012495"/>
                  </a:lnTo>
                  <a:close/>
                </a:path>
                <a:path w="18691860" h="11056620">
                  <a:moveTo>
                    <a:pt x="12248966" y="5942927"/>
                  </a:moveTo>
                  <a:lnTo>
                    <a:pt x="12245206" y="5942504"/>
                  </a:lnTo>
                  <a:lnTo>
                    <a:pt x="12240550" y="5946033"/>
                  </a:lnTo>
                  <a:lnTo>
                    <a:pt x="12240127" y="5949792"/>
                  </a:lnTo>
                  <a:lnTo>
                    <a:pt x="12241892" y="5952121"/>
                  </a:lnTo>
                  <a:lnTo>
                    <a:pt x="12243848" y="5954925"/>
                  </a:lnTo>
                  <a:lnTo>
                    <a:pt x="12244564" y="5956018"/>
                  </a:lnTo>
                  <a:lnTo>
                    <a:pt x="12247898" y="5957440"/>
                  </a:lnTo>
                  <a:lnTo>
                    <a:pt x="12249990" y="5957151"/>
                  </a:lnTo>
                  <a:lnTo>
                    <a:pt x="12251701" y="5955911"/>
                  </a:lnTo>
                  <a:lnTo>
                    <a:pt x="12254030" y="5954147"/>
                  </a:lnTo>
                  <a:lnTo>
                    <a:pt x="12254451" y="5950387"/>
                  </a:lnTo>
                  <a:lnTo>
                    <a:pt x="12252688" y="5948059"/>
                  </a:lnTo>
                  <a:lnTo>
                    <a:pt x="12250732" y="5945254"/>
                  </a:lnTo>
                  <a:lnTo>
                    <a:pt x="12248966" y="5942927"/>
                  </a:lnTo>
                  <a:close/>
                </a:path>
                <a:path w="18691860" h="11056620">
                  <a:moveTo>
                    <a:pt x="12196274" y="5874356"/>
                  </a:moveTo>
                  <a:lnTo>
                    <a:pt x="12192514" y="5873935"/>
                  </a:lnTo>
                  <a:lnTo>
                    <a:pt x="12187858" y="5877463"/>
                  </a:lnTo>
                  <a:lnTo>
                    <a:pt x="12187436" y="5881224"/>
                  </a:lnTo>
                  <a:lnTo>
                    <a:pt x="12189200" y="5883552"/>
                  </a:lnTo>
                  <a:lnTo>
                    <a:pt x="12191489" y="5886497"/>
                  </a:lnTo>
                  <a:lnTo>
                    <a:pt x="12191871" y="5887448"/>
                  </a:lnTo>
                  <a:lnTo>
                    <a:pt x="12195537" y="5889012"/>
                  </a:lnTo>
                  <a:lnTo>
                    <a:pt x="12197630" y="5888723"/>
                  </a:lnTo>
                  <a:lnTo>
                    <a:pt x="12199341" y="5887483"/>
                  </a:lnTo>
                  <a:lnTo>
                    <a:pt x="12201670" y="5885719"/>
                  </a:lnTo>
                  <a:lnTo>
                    <a:pt x="12202091" y="5881960"/>
                  </a:lnTo>
                  <a:lnTo>
                    <a:pt x="12200328" y="5879632"/>
                  </a:lnTo>
                  <a:lnTo>
                    <a:pt x="12198037" y="5876684"/>
                  </a:lnTo>
                  <a:lnTo>
                    <a:pt x="12196274" y="5874356"/>
                  </a:lnTo>
                  <a:close/>
                </a:path>
                <a:path w="18691860" h="11056620">
                  <a:moveTo>
                    <a:pt x="12142013" y="5806694"/>
                  </a:moveTo>
                  <a:lnTo>
                    <a:pt x="12138728" y="5806080"/>
                  </a:lnTo>
                  <a:lnTo>
                    <a:pt x="12133786" y="5810276"/>
                  </a:lnTo>
                  <a:lnTo>
                    <a:pt x="12133173" y="5813559"/>
                  </a:lnTo>
                  <a:lnTo>
                    <a:pt x="12135270" y="5816030"/>
                  </a:lnTo>
                  <a:lnTo>
                    <a:pt x="12137561" y="5818977"/>
                  </a:lnTo>
                  <a:lnTo>
                    <a:pt x="12137943" y="5819929"/>
                  </a:lnTo>
                  <a:lnTo>
                    <a:pt x="12141607" y="5821491"/>
                  </a:lnTo>
                  <a:lnTo>
                    <a:pt x="12143702" y="5821203"/>
                  </a:lnTo>
                  <a:lnTo>
                    <a:pt x="12145412" y="5819962"/>
                  </a:lnTo>
                  <a:lnTo>
                    <a:pt x="12147882" y="5817865"/>
                  </a:lnTo>
                  <a:lnTo>
                    <a:pt x="12148495" y="5814580"/>
                  </a:lnTo>
                  <a:lnTo>
                    <a:pt x="12146398" y="5812110"/>
                  </a:lnTo>
                  <a:lnTo>
                    <a:pt x="12144110" y="5809163"/>
                  </a:lnTo>
                  <a:lnTo>
                    <a:pt x="12142013" y="5806694"/>
                  </a:lnTo>
                  <a:close/>
                </a:path>
                <a:path w="18691860" h="11056620">
                  <a:moveTo>
                    <a:pt x="12086657" y="5739747"/>
                  </a:moveTo>
                  <a:lnTo>
                    <a:pt x="12083231" y="5739466"/>
                  </a:lnTo>
                  <a:lnTo>
                    <a:pt x="12078289" y="5743661"/>
                  </a:lnTo>
                  <a:lnTo>
                    <a:pt x="12078009" y="5747088"/>
                  </a:lnTo>
                  <a:lnTo>
                    <a:pt x="12080107" y="5749559"/>
                  </a:lnTo>
                  <a:lnTo>
                    <a:pt x="12082539" y="5752171"/>
                  </a:lnTo>
                  <a:lnTo>
                    <a:pt x="12082922" y="5753123"/>
                  </a:lnTo>
                  <a:lnTo>
                    <a:pt x="12086589" y="5754687"/>
                  </a:lnTo>
                  <a:lnTo>
                    <a:pt x="12088822" y="5754065"/>
                  </a:lnTo>
                  <a:lnTo>
                    <a:pt x="12090533" y="5752824"/>
                  </a:lnTo>
                  <a:lnTo>
                    <a:pt x="12093004" y="5750726"/>
                  </a:lnTo>
                  <a:lnTo>
                    <a:pt x="12093284" y="5747299"/>
                  </a:lnTo>
                  <a:lnTo>
                    <a:pt x="12091185" y="5744829"/>
                  </a:lnTo>
                  <a:lnTo>
                    <a:pt x="12088756" y="5742217"/>
                  </a:lnTo>
                  <a:lnTo>
                    <a:pt x="12086657" y="5739747"/>
                  </a:lnTo>
                  <a:close/>
                </a:path>
                <a:path w="18691860" h="11056620">
                  <a:moveTo>
                    <a:pt x="12030258" y="5674323"/>
                  </a:moveTo>
                  <a:lnTo>
                    <a:pt x="12026831" y="5674042"/>
                  </a:lnTo>
                  <a:lnTo>
                    <a:pt x="12021890" y="5678238"/>
                  </a:lnTo>
                  <a:lnTo>
                    <a:pt x="12021610" y="5681665"/>
                  </a:lnTo>
                  <a:lnTo>
                    <a:pt x="12023708" y="5684136"/>
                  </a:lnTo>
                  <a:lnTo>
                    <a:pt x="12026140" y="5686748"/>
                  </a:lnTo>
                  <a:lnTo>
                    <a:pt x="12026522" y="5687699"/>
                  </a:lnTo>
                  <a:lnTo>
                    <a:pt x="12030189" y="5689263"/>
                  </a:lnTo>
                  <a:lnTo>
                    <a:pt x="12032282" y="5688975"/>
                  </a:lnTo>
                  <a:lnTo>
                    <a:pt x="12036606" y="5685303"/>
                  </a:lnTo>
                  <a:lnTo>
                    <a:pt x="12036886" y="5681876"/>
                  </a:lnTo>
                  <a:lnTo>
                    <a:pt x="12034788" y="5679407"/>
                  </a:lnTo>
                  <a:lnTo>
                    <a:pt x="12032357" y="5676793"/>
                  </a:lnTo>
                  <a:lnTo>
                    <a:pt x="12030258" y="5674323"/>
                  </a:lnTo>
                  <a:close/>
                </a:path>
                <a:path w="18691860" h="11056620">
                  <a:moveTo>
                    <a:pt x="11972625" y="5609948"/>
                  </a:moveTo>
                  <a:lnTo>
                    <a:pt x="11969198" y="5609669"/>
                  </a:lnTo>
                  <a:lnTo>
                    <a:pt x="11966728" y="5611767"/>
                  </a:lnTo>
                  <a:lnTo>
                    <a:pt x="11964590" y="5614006"/>
                  </a:lnTo>
                  <a:lnTo>
                    <a:pt x="11964311" y="5617433"/>
                  </a:lnTo>
                  <a:lnTo>
                    <a:pt x="11966409" y="5619905"/>
                  </a:lnTo>
                  <a:lnTo>
                    <a:pt x="11968838" y="5622516"/>
                  </a:lnTo>
                  <a:lnTo>
                    <a:pt x="11969363" y="5623134"/>
                  </a:lnTo>
                  <a:lnTo>
                    <a:pt x="11973029" y="5624697"/>
                  </a:lnTo>
                  <a:lnTo>
                    <a:pt x="11975124" y="5624409"/>
                  </a:lnTo>
                  <a:lnTo>
                    <a:pt x="11976975" y="5622836"/>
                  </a:lnTo>
                  <a:lnTo>
                    <a:pt x="11979113" y="5620595"/>
                  </a:lnTo>
                  <a:lnTo>
                    <a:pt x="11979392" y="5617170"/>
                  </a:lnTo>
                  <a:lnTo>
                    <a:pt x="11977294" y="5614698"/>
                  </a:lnTo>
                  <a:lnTo>
                    <a:pt x="11974865" y="5612086"/>
                  </a:lnTo>
                  <a:lnTo>
                    <a:pt x="11972625" y="5609948"/>
                  </a:lnTo>
                  <a:close/>
                </a:path>
                <a:path w="18691860" h="11056620">
                  <a:moveTo>
                    <a:pt x="2012742" y="1344846"/>
                  </a:moveTo>
                  <a:lnTo>
                    <a:pt x="2003743" y="1341007"/>
                  </a:lnTo>
                  <a:lnTo>
                    <a:pt x="2000415" y="1342344"/>
                  </a:lnTo>
                  <a:lnTo>
                    <a:pt x="1998140" y="1347677"/>
                  </a:lnTo>
                  <a:lnTo>
                    <a:pt x="1999144" y="1350864"/>
                  </a:lnTo>
                  <a:lnTo>
                    <a:pt x="2002144" y="1352143"/>
                  </a:lnTo>
                  <a:lnTo>
                    <a:pt x="2002335" y="1352619"/>
                  </a:lnTo>
                  <a:lnTo>
                    <a:pt x="2005668" y="1354041"/>
                  </a:lnTo>
                  <a:lnTo>
                    <a:pt x="2008477" y="1354845"/>
                  </a:lnTo>
                  <a:lnTo>
                    <a:pt x="2011663" y="1353839"/>
                  </a:lnTo>
                  <a:lnTo>
                    <a:pt x="2012942" y="1350840"/>
                  </a:lnTo>
                  <a:lnTo>
                    <a:pt x="2013747" y="1348031"/>
                  </a:lnTo>
                  <a:lnTo>
                    <a:pt x="2012742" y="1344846"/>
                  </a:lnTo>
                  <a:close/>
                </a:path>
                <a:path w="18691860" h="11056620">
                  <a:moveTo>
                    <a:pt x="1933366" y="1310199"/>
                  </a:moveTo>
                  <a:lnTo>
                    <a:pt x="1924367" y="1306360"/>
                  </a:lnTo>
                  <a:lnTo>
                    <a:pt x="1921181" y="1307365"/>
                  </a:lnTo>
                  <a:lnTo>
                    <a:pt x="1918622" y="1313363"/>
                  </a:lnTo>
                  <a:lnTo>
                    <a:pt x="1919626" y="1316550"/>
                  </a:lnTo>
                  <a:lnTo>
                    <a:pt x="1928626" y="1320389"/>
                  </a:lnTo>
                  <a:lnTo>
                    <a:pt x="1931812" y="1319384"/>
                  </a:lnTo>
                  <a:lnTo>
                    <a:pt x="1934371" y="1313385"/>
                  </a:lnTo>
                  <a:lnTo>
                    <a:pt x="1933366" y="1310199"/>
                  </a:lnTo>
                  <a:close/>
                </a:path>
                <a:path w="18691860" h="11056620">
                  <a:moveTo>
                    <a:pt x="2093162" y="1377968"/>
                  </a:moveTo>
                  <a:lnTo>
                    <a:pt x="2084163" y="1374129"/>
                  </a:lnTo>
                  <a:lnTo>
                    <a:pt x="2080834" y="1375468"/>
                  </a:lnTo>
                  <a:lnTo>
                    <a:pt x="2078418" y="1381133"/>
                  </a:lnTo>
                  <a:lnTo>
                    <a:pt x="2079755" y="1384461"/>
                  </a:lnTo>
                  <a:lnTo>
                    <a:pt x="2088421" y="1388158"/>
                  </a:lnTo>
                  <a:lnTo>
                    <a:pt x="2091750" y="1386820"/>
                  </a:lnTo>
                  <a:lnTo>
                    <a:pt x="2094166" y="1381155"/>
                  </a:lnTo>
                  <a:lnTo>
                    <a:pt x="2093162" y="1377968"/>
                  </a:lnTo>
                  <a:close/>
                </a:path>
                <a:path w="18691860" h="11056620">
                  <a:moveTo>
                    <a:pt x="1854133" y="1275218"/>
                  </a:moveTo>
                  <a:lnTo>
                    <a:pt x="1844800" y="1271237"/>
                  </a:lnTo>
                  <a:lnTo>
                    <a:pt x="1841614" y="1272242"/>
                  </a:lnTo>
                  <a:lnTo>
                    <a:pt x="1839055" y="1278242"/>
                  </a:lnTo>
                  <a:lnTo>
                    <a:pt x="1840060" y="1281427"/>
                  </a:lnTo>
                  <a:lnTo>
                    <a:pt x="1849392" y="1285408"/>
                  </a:lnTo>
                  <a:lnTo>
                    <a:pt x="1852720" y="1284071"/>
                  </a:lnTo>
                  <a:lnTo>
                    <a:pt x="1855137" y="1278405"/>
                  </a:lnTo>
                  <a:lnTo>
                    <a:pt x="1854133" y="1275218"/>
                  </a:lnTo>
                  <a:close/>
                </a:path>
                <a:path w="18691860" h="11056620">
                  <a:moveTo>
                    <a:pt x="2172773" y="1411140"/>
                  </a:moveTo>
                  <a:lnTo>
                    <a:pt x="2164107" y="1407443"/>
                  </a:lnTo>
                  <a:lnTo>
                    <a:pt x="2160779" y="1408781"/>
                  </a:lnTo>
                  <a:lnTo>
                    <a:pt x="2158362" y="1414448"/>
                  </a:lnTo>
                  <a:lnTo>
                    <a:pt x="2159700" y="1417775"/>
                  </a:lnTo>
                  <a:lnTo>
                    <a:pt x="2168699" y="1421614"/>
                  </a:lnTo>
                  <a:lnTo>
                    <a:pt x="2172026" y="1420276"/>
                  </a:lnTo>
                  <a:lnTo>
                    <a:pt x="2174445" y="1414611"/>
                  </a:lnTo>
                  <a:lnTo>
                    <a:pt x="2172773" y="1411140"/>
                  </a:lnTo>
                  <a:close/>
                </a:path>
                <a:path w="18691860" h="11056620">
                  <a:moveTo>
                    <a:pt x="2253478" y="1443595"/>
                  </a:moveTo>
                  <a:lnTo>
                    <a:pt x="2244479" y="1439757"/>
                  </a:lnTo>
                  <a:lnTo>
                    <a:pt x="2241150" y="1441095"/>
                  </a:lnTo>
                  <a:lnTo>
                    <a:pt x="2238733" y="1446761"/>
                  </a:lnTo>
                  <a:lnTo>
                    <a:pt x="2240072" y="1450089"/>
                  </a:lnTo>
                  <a:lnTo>
                    <a:pt x="2249070" y="1453928"/>
                  </a:lnTo>
                  <a:lnTo>
                    <a:pt x="2252399" y="1452590"/>
                  </a:lnTo>
                  <a:lnTo>
                    <a:pt x="2254958" y="1446591"/>
                  </a:lnTo>
                  <a:lnTo>
                    <a:pt x="2253478" y="1443595"/>
                  </a:lnTo>
                  <a:close/>
                </a:path>
                <a:path w="18691860" h="11056620">
                  <a:moveTo>
                    <a:pt x="1775184" y="1239571"/>
                  </a:moveTo>
                  <a:lnTo>
                    <a:pt x="1765851" y="1235590"/>
                  </a:lnTo>
                  <a:lnTo>
                    <a:pt x="1762665" y="1236595"/>
                  </a:lnTo>
                  <a:lnTo>
                    <a:pt x="1760248" y="1242261"/>
                  </a:lnTo>
                  <a:lnTo>
                    <a:pt x="1761110" y="1245780"/>
                  </a:lnTo>
                  <a:lnTo>
                    <a:pt x="1770443" y="1249761"/>
                  </a:lnTo>
                  <a:lnTo>
                    <a:pt x="1773771" y="1248424"/>
                  </a:lnTo>
                  <a:lnTo>
                    <a:pt x="1776046" y="1243091"/>
                  </a:lnTo>
                  <a:lnTo>
                    <a:pt x="1775184" y="1239571"/>
                  </a:lnTo>
                  <a:close/>
                </a:path>
                <a:path w="18691860" h="11056620">
                  <a:moveTo>
                    <a:pt x="2334325" y="1475718"/>
                  </a:moveTo>
                  <a:lnTo>
                    <a:pt x="2324992" y="1471737"/>
                  </a:lnTo>
                  <a:lnTo>
                    <a:pt x="2321997" y="1473217"/>
                  </a:lnTo>
                  <a:lnTo>
                    <a:pt x="2319580" y="1478883"/>
                  </a:lnTo>
                  <a:lnTo>
                    <a:pt x="2320917" y="1482212"/>
                  </a:lnTo>
                  <a:lnTo>
                    <a:pt x="2330250" y="1486193"/>
                  </a:lnTo>
                  <a:lnTo>
                    <a:pt x="2333245" y="1484713"/>
                  </a:lnTo>
                  <a:lnTo>
                    <a:pt x="2335805" y="1478713"/>
                  </a:lnTo>
                  <a:lnTo>
                    <a:pt x="2334325" y="1475718"/>
                  </a:lnTo>
                  <a:close/>
                </a:path>
                <a:path w="18691860" h="11056620">
                  <a:moveTo>
                    <a:pt x="1696519" y="1203257"/>
                  </a:moveTo>
                  <a:lnTo>
                    <a:pt x="1687186" y="1199276"/>
                  </a:lnTo>
                  <a:lnTo>
                    <a:pt x="1684000" y="1200281"/>
                  </a:lnTo>
                  <a:lnTo>
                    <a:pt x="1681583" y="1205947"/>
                  </a:lnTo>
                  <a:lnTo>
                    <a:pt x="1682445" y="1209467"/>
                  </a:lnTo>
                  <a:lnTo>
                    <a:pt x="1691777" y="1213448"/>
                  </a:lnTo>
                  <a:lnTo>
                    <a:pt x="1695106" y="1212110"/>
                  </a:lnTo>
                  <a:lnTo>
                    <a:pt x="1697381" y="1206777"/>
                  </a:lnTo>
                  <a:lnTo>
                    <a:pt x="1696519" y="1203257"/>
                  </a:lnTo>
                  <a:close/>
                </a:path>
                <a:path w="18691860" h="11056620">
                  <a:moveTo>
                    <a:pt x="2414789" y="1506890"/>
                  </a:moveTo>
                  <a:lnTo>
                    <a:pt x="2405790" y="1503051"/>
                  </a:lnTo>
                  <a:lnTo>
                    <a:pt x="2402794" y="1504532"/>
                  </a:lnTo>
                  <a:lnTo>
                    <a:pt x="2400377" y="1510198"/>
                  </a:lnTo>
                  <a:lnTo>
                    <a:pt x="2401715" y="1513526"/>
                  </a:lnTo>
                  <a:lnTo>
                    <a:pt x="2411048" y="1517507"/>
                  </a:lnTo>
                  <a:lnTo>
                    <a:pt x="2414043" y="1516027"/>
                  </a:lnTo>
                  <a:lnTo>
                    <a:pt x="2416602" y="1510028"/>
                  </a:lnTo>
                  <a:lnTo>
                    <a:pt x="2414789" y="1506890"/>
                  </a:lnTo>
                  <a:close/>
                </a:path>
                <a:path w="18691860" h="11056620">
                  <a:moveTo>
                    <a:pt x="1618089" y="1165469"/>
                  </a:moveTo>
                  <a:lnTo>
                    <a:pt x="1609089" y="1161631"/>
                  </a:lnTo>
                  <a:lnTo>
                    <a:pt x="1605570" y="1162492"/>
                  </a:lnTo>
                  <a:lnTo>
                    <a:pt x="1603011" y="1168492"/>
                  </a:lnTo>
                  <a:lnTo>
                    <a:pt x="1603873" y="1172012"/>
                  </a:lnTo>
                  <a:lnTo>
                    <a:pt x="1613206" y="1175993"/>
                  </a:lnTo>
                  <a:lnTo>
                    <a:pt x="1616534" y="1174654"/>
                  </a:lnTo>
                  <a:lnTo>
                    <a:pt x="1618951" y="1168988"/>
                  </a:lnTo>
                  <a:lnTo>
                    <a:pt x="1618089" y="1165469"/>
                  </a:lnTo>
                  <a:close/>
                </a:path>
                <a:path w="18691860" h="11056620">
                  <a:moveTo>
                    <a:pt x="2496062" y="1538014"/>
                  </a:moveTo>
                  <a:lnTo>
                    <a:pt x="2486729" y="1534032"/>
                  </a:lnTo>
                  <a:lnTo>
                    <a:pt x="2483734" y="1535512"/>
                  </a:lnTo>
                  <a:lnTo>
                    <a:pt x="2481317" y="1541178"/>
                  </a:lnTo>
                  <a:lnTo>
                    <a:pt x="2482655" y="1544507"/>
                  </a:lnTo>
                  <a:lnTo>
                    <a:pt x="2485321" y="1545644"/>
                  </a:lnTo>
                  <a:lnTo>
                    <a:pt x="2485797" y="1545453"/>
                  </a:lnTo>
                  <a:lnTo>
                    <a:pt x="2492130" y="1548155"/>
                  </a:lnTo>
                  <a:lnTo>
                    <a:pt x="2495125" y="1546674"/>
                  </a:lnTo>
                  <a:lnTo>
                    <a:pt x="2497542" y="1541008"/>
                  </a:lnTo>
                  <a:lnTo>
                    <a:pt x="2496062" y="1538014"/>
                  </a:lnTo>
                  <a:close/>
                </a:path>
                <a:path w="18691860" h="11056620">
                  <a:moveTo>
                    <a:pt x="1536993" y="1126542"/>
                  </a:moveTo>
                  <a:lnTo>
                    <a:pt x="1530993" y="1123983"/>
                  </a:lnTo>
                  <a:lnTo>
                    <a:pt x="1527474" y="1124846"/>
                  </a:lnTo>
                  <a:lnTo>
                    <a:pt x="1524915" y="1130844"/>
                  </a:lnTo>
                  <a:lnTo>
                    <a:pt x="1525920" y="1134031"/>
                  </a:lnTo>
                  <a:lnTo>
                    <a:pt x="1528777" y="1135644"/>
                  </a:lnTo>
                  <a:lnTo>
                    <a:pt x="1535110" y="1138345"/>
                  </a:lnTo>
                  <a:lnTo>
                    <a:pt x="1538438" y="1137007"/>
                  </a:lnTo>
                  <a:lnTo>
                    <a:pt x="1540855" y="1131342"/>
                  </a:lnTo>
                  <a:lnTo>
                    <a:pt x="1539851" y="1128155"/>
                  </a:lnTo>
                  <a:lnTo>
                    <a:pt x="1536993" y="1126542"/>
                  </a:lnTo>
                  <a:close/>
                </a:path>
                <a:path w="18691860" h="11056620">
                  <a:moveTo>
                    <a:pt x="2577761" y="1568135"/>
                  </a:moveTo>
                  <a:lnTo>
                    <a:pt x="2574620" y="1567189"/>
                  </a:lnTo>
                  <a:lnTo>
                    <a:pt x="2568286" y="1564488"/>
                  </a:lnTo>
                  <a:lnTo>
                    <a:pt x="2565291" y="1565968"/>
                  </a:lnTo>
                  <a:lnTo>
                    <a:pt x="2562732" y="1571968"/>
                  </a:lnTo>
                  <a:lnTo>
                    <a:pt x="2564212" y="1574962"/>
                  </a:lnTo>
                  <a:lnTo>
                    <a:pt x="2566879" y="1576100"/>
                  </a:lnTo>
                  <a:lnTo>
                    <a:pt x="2567355" y="1575909"/>
                  </a:lnTo>
                  <a:lnTo>
                    <a:pt x="2573687" y="1578610"/>
                  </a:lnTo>
                  <a:lnTo>
                    <a:pt x="2576682" y="1577131"/>
                  </a:lnTo>
                  <a:lnTo>
                    <a:pt x="2579099" y="1571464"/>
                  </a:lnTo>
                  <a:lnTo>
                    <a:pt x="2577761" y="1568135"/>
                  </a:lnTo>
                  <a:close/>
                </a:path>
                <a:path w="18691860" h="11056620">
                  <a:moveTo>
                    <a:pt x="11912946" y="5546672"/>
                  </a:moveTo>
                  <a:lnTo>
                    <a:pt x="11909377" y="5546726"/>
                  </a:lnTo>
                  <a:lnTo>
                    <a:pt x="11907240" y="5548965"/>
                  </a:lnTo>
                  <a:lnTo>
                    <a:pt x="11904769" y="5551063"/>
                  </a:lnTo>
                  <a:lnTo>
                    <a:pt x="11904824" y="5554632"/>
                  </a:lnTo>
                  <a:lnTo>
                    <a:pt x="11907063" y="5556769"/>
                  </a:lnTo>
                  <a:lnTo>
                    <a:pt x="11909494" y="5559382"/>
                  </a:lnTo>
                  <a:lnTo>
                    <a:pt x="11910018" y="5560000"/>
                  </a:lnTo>
                  <a:lnTo>
                    <a:pt x="11913349" y="5561421"/>
                  </a:lnTo>
                  <a:lnTo>
                    <a:pt x="11915444" y="5561132"/>
                  </a:lnTo>
                  <a:lnTo>
                    <a:pt x="11919768" y="5557462"/>
                  </a:lnTo>
                  <a:lnTo>
                    <a:pt x="11919713" y="5553892"/>
                  </a:lnTo>
                  <a:lnTo>
                    <a:pt x="11917474" y="5551755"/>
                  </a:lnTo>
                  <a:lnTo>
                    <a:pt x="11915043" y="5549143"/>
                  </a:lnTo>
                  <a:lnTo>
                    <a:pt x="11912946" y="5546672"/>
                  </a:lnTo>
                  <a:close/>
                </a:path>
                <a:path w="18691860" h="11056620">
                  <a:moveTo>
                    <a:pt x="1453466" y="1085003"/>
                  </a:moveTo>
                  <a:lnTo>
                    <a:pt x="1450138" y="1086341"/>
                  </a:lnTo>
                  <a:lnTo>
                    <a:pt x="1447196" y="1091390"/>
                  </a:lnTo>
                  <a:lnTo>
                    <a:pt x="1448059" y="1094909"/>
                  </a:lnTo>
                  <a:lnTo>
                    <a:pt x="1450916" y="1096522"/>
                  </a:lnTo>
                  <a:lnTo>
                    <a:pt x="1457249" y="1099223"/>
                  </a:lnTo>
                  <a:lnTo>
                    <a:pt x="1460435" y="1098219"/>
                  </a:lnTo>
                  <a:lnTo>
                    <a:pt x="1461572" y="1095552"/>
                  </a:lnTo>
                  <a:lnTo>
                    <a:pt x="1463043" y="1093028"/>
                  </a:lnTo>
                  <a:lnTo>
                    <a:pt x="1462181" y="1089509"/>
                  </a:lnTo>
                  <a:lnTo>
                    <a:pt x="1459323" y="1087896"/>
                  </a:lnTo>
                  <a:lnTo>
                    <a:pt x="1455990" y="1086474"/>
                  </a:lnTo>
                  <a:lnTo>
                    <a:pt x="1453466" y="1085003"/>
                  </a:lnTo>
                  <a:close/>
                </a:path>
                <a:path w="18691860" h="11056620">
                  <a:moveTo>
                    <a:pt x="2658985" y="1598450"/>
                  </a:moveTo>
                  <a:lnTo>
                    <a:pt x="2649653" y="1594469"/>
                  </a:lnTo>
                  <a:lnTo>
                    <a:pt x="2646658" y="1595948"/>
                  </a:lnTo>
                  <a:lnTo>
                    <a:pt x="2644098" y="1601949"/>
                  </a:lnTo>
                  <a:lnTo>
                    <a:pt x="2645578" y="1604943"/>
                  </a:lnTo>
                  <a:lnTo>
                    <a:pt x="2648245" y="1606081"/>
                  </a:lnTo>
                  <a:lnTo>
                    <a:pt x="2648721" y="1605890"/>
                  </a:lnTo>
                  <a:lnTo>
                    <a:pt x="2655053" y="1608591"/>
                  </a:lnTo>
                  <a:lnTo>
                    <a:pt x="2658048" y="1607112"/>
                  </a:lnTo>
                  <a:lnTo>
                    <a:pt x="2660466" y="1601444"/>
                  </a:lnTo>
                  <a:lnTo>
                    <a:pt x="2658985" y="1598450"/>
                  </a:lnTo>
                  <a:close/>
                </a:path>
                <a:path w="18691860" h="11056620">
                  <a:moveTo>
                    <a:pt x="2740636" y="1627764"/>
                  </a:moveTo>
                  <a:lnTo>
                    <a:pt x="2737494" y="1626818"/>
                  </a:lnTo>
                  <a:lnTo>
                    <a:pt x="2731161" y="1624117"/>
                  </a:lnTo>
                  <a:lnTo>
                    <a:pt x="2728166" y="1625597"/>
                  </a:lnTo>
                  <a:lnTo>
                    <a:pt x="2725607" y="1631596"/>
                  </a:lnTo>
                  <a:lnTo>
                    <a:pt x="2727087" y="1634591"/>
                  </a:lnTo>
                  <a:lnTo>
                    <a:pt x="2729753" y="1635729"/>
                  </a:lnTo>
                  <a:lnTo>
                    <a:pt x="2730229" y="1635537"/>
                  </a:lnTo>
                  <a:lnTo>
                    <a:pt x="2736562" y="1638239"/>
                  </a:lnTo>
                  <a:lnTo>
                    <a:pt x="2739557" y="1636758"/>
                  </a:lnTo>
                  <a:lnTo>
                    <a:pt x="2742116" y="1630760"/>
                  </a:lnTo>
                  <a:lnTo>
                    <a:pt x="2740636" y="1627764"/>
                  </a:lnTo>
                  <a:close/>
                </a:path>
                <a:path w="18691860" h="11056620">
                  <a:moveTo>
                    <a:pt x="1382080" y="1048249"/>
                  </a:moveTo>
                  <a:lnTo>
                    <a:pt x="1379080" y="1046970"/>
                  </a:lnTo>
                  <a:lnTo>
                    <a:pt x="1376281" y="1051685"/>
                  </a:lnTo>
                  <a:lnTo>
                    <a:pt x="1374006" y="1057018"/>
                  </a:lnTo>
                  <a:lnTo>
                    <a:pt x="1380006" y="1059577"/>
                  </a:lnTo>
                  <a:lnTo>
                    <a:pt x="1383192" y="1058572"/>
                  </a:lnTo>
                  <a:lnTo>
                    <a:pt x="1384697" y="1055275"/>
                  </a:lnTo>
                  <a:lnTo>
                    <a:pt x="1385800" y="1053381"/>
                  </a:lnTo>
                  <a:lnTo>
                    <a:pt x="1384938" y="1049862"/>
                  </a:lnTo>
                  <a:lnTo>
                    <a:pt x="1382080" y="1048249"/>
                  </a:lnTo>
                  <a:close/>
                </a:path>
                <a:path w="18691860" h="11056620">
                  <a:moveTo>
                    <a:pt x="2821620" y="1656793"/>
                  </a:moveTo>
                  <a:lnTo>
                    <a:pt x="2818812" y="1655989"/>
                  </a:lnTo>
                  <a:lnTo>
                    <a:pt x="2812812" y="1653430"/>
                  </a:lnTo>
                  <a:lnTo>
                    <a:pt x="2809817" y="1654910"/>
                  </a:lnTo>
                  <a:lnTo>
                    <a:pt x="2807258" y="1660910"/>
                  </a:lnTo>
                  <a:lnTo>
                    <a:pt x="2808738" y="1663906"/>
                  </a:lnTo>
                  <a:lnTo>
                    <a:pt x="2811404" y="1665043"/>
                  </a:lnTo>
                  <a:lnTo>
                    <a:pt x="2811880" y="1664852"/>
                  </a:lnTo>
                  <a:lnTo>
                    <a:pt x="2817879" y="1667411"/>
                  </a:lnTo>
                  <a:lnTo>
                    <a:pt x="2820875" y="1665930"/>
                  </a:lnTo>
                  <a:lnTo>
                    <a:pt x="2823434" y="1659931"/>
                  </a:lnTo>
                  <a:lnTo>
                    <a:pt x="2821620" y="1656793"/>
                  </a:lnTo>
                  <a:close/>
                </a:path>
                <a:path w="18691860" h="11056620">
                  <a:moveTo>
                    <a:pt x="1305597" y="1007745"/>
                  </a:moveTo>
                  <a:lnTo>
                    <a:pt x="1302597" y="1006465"/>
                  </a:lnTo>
                  <a:lnTo>
                    <a:pt x="1299798" y="1011180"/>
                  </a:lnTo>
                  <a:lnTo>
                    <a:pt x="1297523" y="1016513"/>
                  </a:lnTo>
                  <a:lnTo>
                    <a:pt x="1300856" y="1017935"/>
                  </a:lnTo>
                  <a:lnTo>
                    <a:pt x="1300714" y="1018268"/>
                  </a:lnTo>
                  <a:lnTo>
                    <a:pt x="1303380" y="1019406"/>
                  </a:lnTo>
                  <a:lnTo>
                    <a:pt x="1306566" y="1018402"/>
                  </a:lnTo>
                  <a:lnTo>
                    <a:pt x="1308242" y="1014782"/>
                  </a:lnTo>
                  <a:lnTo>
                    <a:pt x="1309317" y="1012876"/>
                  </a:lnTo>
                  <a:lnTo>
                    <a:pt x="1308312" y="1009691"/>
                  </a:lnTo>
                  <a:lnTo>
                    <a:pt x="1305597" y="1007745"/>
                  </a:lnTo>
                  <a:close/>
                </a:path>
                <a:path w="18691860" h="11056620">
                  <a:moveTo>
                    <a:pt x="2903413" y="1685775"/>
                  </a:moveTo>
                  <a:lnTo>
                    <a:pt x="2900604" y="1684971"/>
                  </a:lnTo>
                  <a:lnTo>
                    <a:pt x="2894604" y="1682412"/>
                  </a:lnTo>
                  <a:lnTo>
                    <a:pt x="2891609" y="1683891"/>
                  </a:lnTo>
                  <a:lnTo>
                    <a:pt x="2889192" y="1689557"/>
                  </a:lnTo>
                  <a:lnTo>
                    <a:pt x="2890673" y="1692553"/>
                  </a:lnTo>
                  <a:lnTo>
                    <a:pt x="2899672" y="1696392"/>
                  </a:lnTo>
                  <a:lnTo>
                    <a:pt x="2902667" y="1694911"/>
                  </a:lnTo>
                  <a:lnTo>
                    <a:pt x="2905227" y="1688912"/>
                  </a:lnTo>
                  <a:lnTo>
                    <a:pt x="2903413" y="1685775"/>
                  </a:lnTo>
                  <a:close/>
                </a:path>
                <a:path w="18691860" h="11056620">
                  <a:moveTo>
                    <a:pt x="1223492" y="962872"/>
                  </a:moveTo>
                  <a:lnTo>
                    <a:pt x="1219972" y="963735"/>
                  </a:lnTo>
                  <a:lnTo>
                    <a:pt x="1216747" y="969450"/>
                  </a:lnTo>
                  <a:lnTo>
                    <a:pt x="1217751" y="972637"/>
                  </a:lnTo>
                  <a:lnTo>
                    <a:pt x="1220467" y="974582"/>
                  </a:lnTo>
                  <a:lnTo>
                    <a:pt x="1226799" y="977283"/>
                  </a:lnTo>
                  <a:lnTo>
                    <a:pt x="1230319" y="976421"/>
                  </a:lnTo>
                  <a:lnTo>
                    <a:pt x="1231456" y="973756"/>
                  </a:lnTo>
                  <a:lnTo>
                    <a:pt x="1233069" y="970897"/>
                  </a:lnTo>
                  <a:lnTo>
                    <a:pt x="1232064" y="967711"/>
                  </a:lnTo>
                  <a:lnTo>
                    <a:pt x="1229349" y="965764"/>
                  </a:lnTo>
                  <a:lnTo>
                    <a:pt x="1226016" y="964343"/>
                  </a:lnTo>
                  <a:lnTo>
                    <a:pt x="1223492" y="962872"/>
                  </a:lnTo>
                  <a:close/>
                </a:path>
                <a:path w="18691860" h="11056620">
                  <a:moveTo>
                    <a:pt x="2985824" y="1714231"/>
                  </a:moveTo>
                  <a:lnTo>
                    <a:pt x="2982682" y="1713284"/>
                  </a:lnTo>
                  <a:lnTo>
                    <a:pt x="2979348" y="1711862"/>
                  </a:lnTo>
                  <a:lnTo>
                    <a:pt x="2976540" y="1711058"/>
                  </a:lnTo>
                  <a:lnTo>
                    <a:pt x="2973545" y="1712539"/>
                  </a:lnTo>
                  <a:lnTo>
                    <a:pt x="2971128" y="1718205"/>
                  </a:lnTo>
                  <a:lnTo>
                    <a:pt x="2972608" y="1721200"/>
                  </a:lnTo>
                  <a:lnTo>
                    <a:pt x="2979274" y="1724043"/>
                  </a:lnTo>
                  <a:lnTo>
                    <a:pt x="2982083" y="1724847"/>
                  </a:lnTo>
                  <a:lnTo>
                    <a:pt x="2985078" y="1723368"/>
                  </a:lnTo>
                  <a:lnTo>
                    <a:pt x="2986357" y="1720369"/>
                  </a:lnTo>
                  <a:lnTo>
                    <a:pt x="2986988" y="1718273"/>
                  </a:lnTo>
                  <a:lnTo>
                    <a:pt x="2987304" y="1717226"/>
                  </a:lnTo>
                  <a:lnTo>
                    <a:pt x="2985824" y="1714231"/>
                  </a:lnTo>
                  <a:close/>
                </a:path>
                <a:path w="18691860" h="11056620">
                  <a:moveTo>
                    <a:pt x="3067709" y="1742070"/>
                  </a:moveTo>
                  <a:lnTo>
                    <a:pt x="3064568" y="1741124"/>
                  </a:lnTo>
                  <a:lnTo>
                    <a:pt x="3061234" y="1739702"/>
                  </a:lnTo>
                  <a:lnTo>
                    <a:pt x="3058425" y="1738898"/>
                  </a:lnTo>
                  <a:lnTo>
                    <a:pt x="3055431" y="1740378"/>
                  </a:lnTo>
                  <a:lnTo>
                    <a:pt x="3053014" y="1746044"/>
                  </a:lnTo>
                  <a:lnTo>
                    <a:pt x="3054493" y="1749039"/>
                  </a:lnTo>
                  <a:lnTo>
                    <a:pt x="3061160" y="1751883"/>
                  </a:lnTo>
                  <a:lnTo>
                    <a:pt x="3063969" y="1752687"/>
                  </a:lnTo>
                  <a:lnTo>
                    <a:pt x="3066964" y="1751206"/>
                  </a:lnTo>
                  <a:lnTo>
                    <a:pt x="3068243" y="1748207"/>
                  </a:lnTo>
                  <a:lnTo>
                    <a:pt x="3068874" y="1746112"/>
                  </a:lnTo>
                  <a:lnTo>
                    <a:pt x="3069190" y="1745065"/>
                  </a:lnTo>
                  <a:lnTo>
                    <a:pt x="3067709" y="1742070"/>
                  </a:lnTo>
                  <a:close/>
                </a:path>
                <a:path w="18691860" h="11056620">
                  <a:moveTo>
                    <a:pt x="1147861" y="920368"/>
                  </a:moveTo>
                  <a:lnTo>
                    <a:pt x="1144008" y="921089"/>
                  </a:lnTo>
                  <a:lnTo>
                    <a:pt x="1142729" y="924088"/>
                  </a:lnTo>
                  <a:lnTo>
                    <a:pt x="1141259" y="926612"/>
                  </a:lnTo>
                  <a:lnTo>
                    <a:pt x="1142454" y="930274"/>
                  </a:lnTo>
                  <a:lnTo>
                    <a:pt x="1144836" y="932078"/>
                  </a:lnTo>
                  <a:lnTo>
                    <a:pt x="1151169" y="934779"/>
                  </a:lnTo>
                  <a:lnTo>
                    <a:pt x="1154688" y="933917"/>
                  </a:lnTo>
                  <a:lnTo>
                    <a:pt x="1155826" y="931251"/>
                  </a:lnTo>
                  <a:lnTo>
                    <a:pt x="1157297" y="928726"/>
                  </a:lnTo>
                  <a:lnTo>
                    <a:pt x="1156101" y="925065"/>
                  </a:lnTo>
                  <a:lnTo>
                    <a:pt x="1153719" y="923261"/>
                  </a:lnTo>
                  <a:lnTo>
                    <a:pt x="1150386" y="921839"/>
                  </a:lnTo>
                  <a:lnTo>
                    <a:pt x="1147861" y="920368"/>
                  </a:lnTo>
                  <a:close/>
                </a:path>
                <a:path w="18691860" h="11056620">
                  <a:moveTo>
                    <a:pt x="11852365" y="5484586"/>
                  </a:moveTo>
                  <a:lnTo>
                    <a:pt x="11848796" y="5484640"/>
                  </a:lnTo>
                  <a:lnTo>
                    <a:pt x="11844522" y="5489120"/>
                  </a:lnTo>
                  <a:lnTo>
                    <a:pt x="11844576" y="5492688"/>
                  </a:lnTo>
                  <a:lnTo>
                    <a:pt x="11846817" y="5494826"/>
                  </a:lnTo>
                  <a:lnTo>
                    <a:pt x="11849248" y="5497439"/>
                  </a:lnTo>
                  <a:lnTo>
                    <a:pt x="11849773" y="5498057"/>
                  </a:lnTo>
                  <a:lnTo>
                    <a:pt x="11853105" y="5499478"/>
                  </a:lnTo>
                  <a:lnTo>
                    <a:pt x="11855672" y="5498997"/>
                  </a:lnTo>
                  <a:lnTo>
                    <a:pt x="11857191" y="5497283"/>
                  </a:lnTo>
                  <a:lnTo>
                    <a:pt x="11859329" y="5495042"/>
                  </a:lnTo>
                  <a:lnTo>
                    <a:pt x="11859276" y="5491475"/>
                  </a:lnTo>
                  <a:lnTo>
                    <a:pt x="11857037" y="5489337"/>
                  </a:lnTo>
                  <a:lnTo>
                    <a:pt x="11854605" y="5486724"/>
                  </a:lnTo>
                  <a:lnTo>
                    <a:pt x="11852365" y="5484586"/>
                  </a:lnTo>
                  <a:close/>
                </a:path>
                <a:path w="18691860" h="11056620">
                  <a:moveTo>
                    <a:pt x="3149929" y="1770050"/>
                  </a:moveTo>
                  <a:lnTo>
                    <a:pt x="3146787" y="1769104"/>
                  </a:lnTo>
                  <a:lnTo>
                    <a:pt x="3143454" y="1767682"/>
                  </a:lnTo>
                  <a:lnTo>
                    <a:pt x="3140646" y="1766878"/>
                  </a:lnTo>
                  <a:lnTo>
                    <a:pt x="3137650" y="1768358"/>
                  </a:lnTo>
                  <a:lnTo>
                    <a:pt x="3135233" y="1774025"/>
                  </a:lnTo>
                  <a:lnTo>
                    <a:pt x="3136713" y="1777020"/>
                  </a:lnTo>
                  <a:lnTo>
                    <a:pt x="3139379" y="1778157"/>
                  </a:lnTo>
                  <a:lnTo>
                    <a:pt x="3139855" y="1777966"/>
                  </a:lnTo>
                  <a:lnTo>
                    <a:pt x="3143521" y="1779530"/>
                  </a:lnTo>
                  <a:lnTo>
                    <a:pt x="3146330" y="1780334"/>
                  </a:lnTo>
                  <a:lnTo>
                    <a:pt x="3149325" y="1778854"/>
                  </a:lnTo>
                  <a:lnTo>
                    <a:pt x="3150605" y="1775855"/>
                  </a:lnTo>
                  <a:lnTo>
                    <a:pt x="3151409" y="1773045"/>
                  </a:lnTo>
                  <a:lnTo>
                    <a:pt x="3149929" y="1770050"/>
                  </a:lnTo>
                  <a:close/>
                </a:path>
                <a:path w="18691860" h="11056620">
                  <a:moveTo>
                    <a:pt x="1073466" y="876816"/>
                  </a:moveTo>
                  <a:lnTo>
                    <a:pt x="1069947" y="877678"/>
                  </a:lnTo>
                  <a:lnTo>
                    <a:pt x="1068476" y="880202"/>
                  </a:lnTo>
                  <a:lnTo>
                    <a:pt x="1067401" y="882106"/>
                  </a:lnTo>
                  <a:lnTo>
                    <a:pt x="1066864" y="883059"/>
                  </a:lnTo>
                  <a:lnTo>
                    <a:pt x="1067726" y="886579"/>
                  </a:lnTo>
                  <a:lnTo>
                    <a:pt x="1070108" y="888383"/>
                  </a:lnTo>
                  <a:lnTo>
                    <a:pt x="1076441" y="891085"/>
                  </a:lnTo>
                  <a:lnTo>
                    <a:pt x="1079485" y="890413"/>
                  </a:lnTo>
                  <a:lnTo>
                    <a:pt x="1080956" y="887888"/>
                  </a:lnTo>
                  <a:lnTo>
                    <a:pt x="1082031" y="885984"/>
                  </a:lnTo>
                  <a:lnTo>
                    <a:pt x="1082568" y="885031"/>
                  </a:lnTo>
                  <a:lnTo>
                    <a:pt x="1081706" y="881512"/>
                  </a:lnTo>
                  <a:lnTo>
                    <a:pt x="1079324" y="879708"/>
                  </a:lnTo>
                  <a:lnTo>
                    <a:pt x="1075990" y="878286"/>
                  </a:lnTo>
                  <a:lnTo>
                    <a:pt x="1073466" y="876816"/>
                  </a:lnTo>
                  <a:close/>
                </a:path>
                <a:path w="18691860" h="11056620">
                  <a:moveTo>
                    <a:pt x="3232099" y="1797223"/>
                  </a:moveTo>
                  <a:lnTo>
                    <a:pt x="3229290" y="1796419"/>
                  </a:lnTo>
                  <a:lnTo>
                    <a:pt x="3225957" y="1794997"/>
                  </a:lnTo>
                  <a:lnTo>
                    <a:pt x="3223149" y="1794193"/>
                  </a:lnTo>
                  <a:lnTo>
                    <a:pt x="3220154" y="1795672"/>
                  </a:lnTo>
                  <a:lnTo>
                    <a:pt x="3217737" y="1801339"/>
                  </a:lnTo>
                  <a:lnTo>
                    <a:pt x="3219217" y="1804334"/>
                  </a:lnTo>
                  <a:lnTo>
                    <a:pt x="3221883" y="1805472"/>
                  </a:lnTo>
                  <a:lnTo>
                    <a:pt x="3222359" y="1805280"/>
                  </a:lnTo>
                  <a:lnTo>
                    <a:pt x="3226025" y="1806845"/>
                  </a:lnTo>
                  <a:lnTo>
                    <a:pt x="3228834" y="1807649"/>
                  </a:lnTo>
                  <a:lnTo>
                    <a:pt x="3231829" y="1806168"/>
                  </a:lnTo>
                  <a:lnTo>
                    <a:pt x="3233108" y="1803169"/>
                  </a:lnTo>
                  <a:lnTo>
                    <a:pt x="3233912" y="1800361"/>
                  </a:lnTo>
                  <a:lnTo>
                    <a:pt x="3232099" y="1797223"/>
                  </a:lnTo>
                  <a:close/>
                </a:path>
                <a:path w="18691860" h="11056620">
                  <a:moveTo>
                    <a:pt x="3314745" y="1824204"/>
                  </a:moveTo>
                  <a:lnTo>
                    <a:pt x="3311461" y="1823591"/>
                  </a:lnTo>
                  <a:lnTo>
                    <a:pt x="3308128" y="1822169"/>
                  </a:lnTo>
                  <a:lnTo>
                    <a:pt x="3305319" y="1821365"/>
                  </a:lnTo>
                  <a:lnTo>
                    <a:pt x="3302324" y="1822844"/>
                  </a:lnTo>
                  <a:lnTo>
                    <a:pt x="3299907" y="1828511"/>
                  </a:lnTo>
                  <a:lnTo>
                    <a:pt x="3301387" y="1831506"/>
                  </a:lnTo>
                  <a:lnTo>
                    <a:pt x="3304054" y="1832643"/>
                  </a:lnTo>
                  <a:lnTo>
                    <a:pt x="3304529" y="1832452"/>
                  </a:lnTo>
                  <a:lnTo>
                    <a:pt x="3308195" y="1834016"/>
                  </a:lnTo>
                  <a:lnTo>
                    <a:pt x="3311004" y="1834820"/>
                  </a:lnTo>
                  <a:lnTo>
                    <a:pt x="3313999" y="1833341"/>
                  </a:lnTo>
                  <a:lnTo>
                    <a:pt x="3315279" y="1830341"/>
                  </a:lnTo>
                  <a:lnTo>
                    <a:pt x="3316083" y="1827533"/>
                  </a:lnTo>
                  <a:lnTo>
                    <a:pt x="3314745" y="1824204"/>
                  </a:lnTo>
                  <a:close/>
                </a:path>
                <a:path w="18691860" h="11056620">
                  <a:moveTo>
                    <a:pt x="999022" y="832454"/>
                  </a:moveTo>
                  <a:lnTo>
                    <a:pt x="995503" y="833316"/>
                  </a:lnTo>
                  <a:lnTo>
                    <a:pt x="992562" y="838364"/>
                  </a:lnTo>
                  <a:lnTo>
                    <a:pt x="993424" y="841884"/>
                  </a:lnTo>
                  <a:lnTo>
                    <a:pt x="995664" y="844022"/>
                  </a:lnTo>
                  <a:lnTo>
                    <a:pt x="1002330" y="846865"/>
                  </a:lnTo>
                  <a:lnTo>
                    <a:pt x="1005374" y="846193"/>
                  </a:lnTo>
                  <a:lnTo>
                    <a:pt x="1008316" y="841145"/>
                  </a:lnTo>
                  <a:lnTo>
                    <a:pt x="1007453" y="837625"/>
                  </a:lnTo>
                  <a:lnTo>
                    <a:pt x="1005213" y="835489"/>
                  </a:lnTo>
                  <a:lnTo>
                    <a:pt x="1001880" y="834067"/>
                  </a:lnTo>
                  <a:lnTo>
                    <a:pt x="999022" y="832454"/>
                  </a:lnTo>
                  <a:close/>
                </a:path>
                <a:path w="18691860" h="11056620">
                  <a:moveTo>
                    <a:pt x="3397391" y="1851184"/>
                  </a:moveTo>
                  <a:lnTo>
                    <a:pt x="3394107" y="1850572"/>
                  </a:lnTo>
                  <a:lnTo>
                    <a:pt x="3390774" y="1849150"/>
                  </a:lnTo>
                  <a:lnTo>
                    <a:pt x="3387966" y="1848346"/>
                  </a:lnTo>
                  <a:lnTo>
                    <a:pt x="3384970" y="1849826"/>
                  </a:lnTo>
                  <a:lnTo>
                    <a:pt x="3382553" y="1855491"/>
                  </a:lnTo>
                  <a:lnTo>
                    <a:pt x="3384033" y="1858487"/>
                  </a:lnTo>
                  <a:lnTo>
                    <a:pt x="3386700" y="1859624"/>
                  </a:lnTo>
                  <a:lnTo>
                    <a:pt x="3387175" y="1859433"/>
                  </a:lnTo>
                  <a:lnTo>
                    <a:pt x="3390842" y="1860997"/>
                  </a:lnTo>
                  <a:lnTo>
                    <a:pt x="3393650" y="1861801"/>
                  </a:lnTo>
                  <a:lnTo>
                    <a:pt x="3396645" y="1860322"/>
                  </a:lnTo>
                  <a:lnTo>
                    <a:pt x="3397925" y="1857321"/>
                  </a:lnTo>
                  <a:lnTo>
                    <a:pt x="3398728" y="1854513"/>
                  </a:lnTo>
                  <a:lnTo>
                    <a:pt x="3397391" y="1851184"/>
                  </a:lnTo>
                  <a:close/>
                </a:path>
                <a:path w="18691860" h="11056620">
                  <a:moveTo>
                    <a:pt x="11790600" y="5424359"/>
                  </a:moveTo>
                  <a:lnTo>
                    <a:pt x="11787030" y="5424413"/>
                  </a:lnTo>
                  <a:lnTo>
                    <a:pt x="11782755" y="5428892"/>
                  </a:lnTo>
                  <a:lnTo>
                    <a:pt x="11782810" y="5432462"/>
                  </a:lnTo>
                  <a:lnTo>
                    <a:pt x="11785049" y="5434599"/>
                  </a:lnTo>
                  <a:lnTo>
                    <a:pt x="11787623" y="5436878"/>
                  </a:lnTo>
                  <a:lnTo>
                    <a:pt x="11787814" y="5437353"/>
                  </a:lnTo>
                  <a:lnTo>
                    <a:pt x="11791480" y="5438917"/>
                  </a:lnTo>
                  <a:lnTo>
                    <a:pt x="11794046" y="5438437"/>
                  </a:lnTo>
                  <a:lnTo>
                    <a:pt x="11795568" y="5436722"/>
                  </a:lnTo>
                  <a:lnTo>
                    <a:pt x="11797706" y="5434482"/>
                  </a:lnTo>
                  <a:lnTo>
                    <a:pt x="11797651" y="5430913"/>
                  </a:lnTo>
                  <a:lnTo>
                    <a:pt x="11795411" y="5428776"/>
                  </a:lnTo>
                  <a:lnTo>
                    <a:pt x="11792839" y="5426496"/>
                  </a:lnTo>
                  <a:lnTo>
                    <a:pt x="11790600" y="5424359"/>
                  </a:lnTo>
                  <a:close/>
                </a:path>
                <a:path w="18691860" h="11056620">
                  <a:moveTo>
                    <a:pt x="3479846" y="1877691"/>
                  </a:moveTo>
                  <a:lnTo>
                    <a:pt x="3476562" y="1877077"/>
                  </a:lnTo>
                  <a:lnTo>
                    <a:pt x="3473228" y="1875655"/>
                  </a:lnTo>
                  <a:lnTo>
                    <a:pt x="3470086" y="1874709"/>
                  </a:lnTo>
                  <a:lnTo>
                    <a:pt x="3467425" y="1876331"/>
                  </a:lnTo>
                  <a:lnTo>
                    <a:pt x="3465008" y="1881998"/>
                  </a:lnTo>
                  <a:lnTo>
                    <a:pt x="3466488" y="1884993"/>
                  </a:lnTo>
                  <a:lnTo>
                    <a:pt x="3469154" y="1886131"/>
                  </a:lnTo>
                  <a:lnTo>
                    <a:pt x="3469629" y="1885939"/>
                  </a:lnTo>
                  <a:lnTo>
                    <a:pt x="3473296" y="1887503"/>
                  </a:lnTo>
                  <a:lnTo>
                    <a:pt x="3476438" y="1888450"/>
                  </a:lnTo>
                  <a:lnTo>
                    <a:pt x="3479100" y="1886827"/>
                  </a:lnTo>
                  <a:lnTo>
                    <a:pt x="3480380" y="1883828"/>
                  </a:lnTo>
                  <a:lnTo>
                    <a:pt x="3481184" y="1881019"/>
                  </a:lnTo>
                  <a:lnTo>
                    <a:pt x="3479846" y="1877691"/>
                  </a:lnTo>
                  <a:close/>
                </a:path>
                <a:path w="18691860" h="11056620">
                  <a:moveTo>
                    <a:pt x="925432" y="786092"/>
                  </a:moveTo>
                  <a:lnTo>
                    <a:pt x="921912" y="786954"/>
                  </a:lnTo>
                  <a:lnTo>
                    <a:pt x="920809" y="788847"/>
                  </a:lnTo>
                  <a:lnTo>
                    <a:pt x="919187" y="791700"/>
                  </a:lnTo>
                  <a:lnTo>
                    <a:pt x="918829" y="792335"/>
                  </a:lnTo>
                  <a:lnTo>
                    <a:pt x="919691" y="795855"/>
                  </a:lnTo>
                  <a:lnTo>
                    <a:pt x="922215" y="797326"/>
                  </a:lnTo>
                  <a:lnTo>
                    <a:pt x="925264" y="799415"/>
                  </a:lnTo>
                  <a:lnTo>
                    <a:pt x="928597" y="800837"/>
                  </a:lnTo>
                  <a:lnTo>
                    <a:pt x="931641" y="800165"/>
                  </a:lnTo>
                  <a:lnTo>
                    <a:pt x="932744" y="798271"/>
                  </a:lnTo>
                  <a:lnTo>
                    <a:pt x="934366" y="795418"/>
                  </a:lnTo>
                  <a:lnTo>
                    <a:pt x="934725" y="794783"/>
                  </a:lnTo>
                  <a:lnTo>
                    <a:pt x="933862" y="791264"/>
                  </a:lnTo>
                  <a:lnTo>
                    <a:pt x="931338" y="789793"/>
                  </a:lnTo>
                  <a:lnTo>
                    <a:pt x="928289" y="787705"/>
                  </a:lnTo>
                  <a:lnTo>
                    <a:pt x="925432" y="786092"/>
                  </a:lnTo>
                  <a:close/>
                </a:path>
                <a:path w="18691860" h="11056620">
                  <a:moveTo>
                    <a:pt x="3562300" y="1904196"/>
                  </a:moveTo>
                  <a:lnTo>
                    <a:pt x="3559350" y="1903724"/>
                  </a:lnTo>
                  <a:lnTo>
                    <a:pt x="3556017" y="1902302"/>
                  </a:lnTo>
                  <a:lnTo>
                    <a:pt x="3552875" y="1901356"/>
                  </a:lnTo>
                  <a:lnTo>
                    <a:pt x="3550213" y="1902979"/>
                  </a:lnTo>
                  <a:lnTo>
                    <a:pt x="3547796" y="1908645"/>
                  </a:lnTo>
                  <a:lnTo>
                    <a:pt x="3549276" y="1911641"/>
                  </a:lnTo>
                  <a:lnTo>
                    <a:pt x="3552609" y="1913062"/>
                  </a:lnTo>
                  <a:lnTo>
                    <a:pt x="3552751" y="1912729"/>
                  </a:lnTo>
                  <a:lnTo>
                    <a:pt x="3556084" y="1914151"/>
                  </a:lnTo>
                  <a:lnTo>
                    <a:pt x="3559226" y="1915097"/>
                  </a:lnTo>
                  <a:lnTo>
                    <a:pt x="3561888" y="1913475"/>
                  </a:lnTo>
                  <a:lnTo>
                    <a:pt x="3563168" y="1910475"/>
                  </a:lnTo>
                  <a:lnTo>
                    <a:pt x="3564114" y="1907332"/>
                  </a:lnTo>
                  <a:lnTo>
                    <a:pt x="3562300" y="1904196"/>
                  </a:lnTo>
                  <a:close/>
                </a:path>
                <a:path w="18691860" h="11056620">
                  <a:moveTo>
                    <a:pt x="852792" y="739348"/>
                  </a:moveTo>
                  <a:lnTo>
                    <a:pt x="849272" y="740210"/>
                  </a:lnTo>
                  <a:lnTo>
                    <a:pt x="845664" y="744975"/>
                  </a:lnTo>
                  <a:lnTo>
                    <a:pt x="846527" y="748493"/>
                  </a:lnTo>
                  <a:lnTo>
                    <a:pt x="848909" y="750298"/>
                  </a:lnTo>
                  <a:lnTo>
                    <a:pt x="851958" y="752386"/>
                  </a:lnTo>
                  <a:lnTo>
                    <a:pt x="852958" y="752813"/>
                  </a:lnTo>
                  <a:lnTo>
                    <a:pt x="853149" y="753288"/>
                  </a:lnTo>
                  <a:lnTo>
                    <a:pt x="855482" y="754283"/>
                  </a:lnTo>
                  <a:lnTo>
                    <a:pt x="858526" y="753612"/>
                  </a:lnTo>
                  <a:lnTo>
                    <a:pt x="861467" y="748563"/>
                  </a:lnTo>
                  <a:lnTo>
                    <a:pt x="860747" y="744711"/>
                  </a:lnTo>
                  <a:lnTo>
                    <a:pt x="858223" y="743240"/>
                  </a:lnTo>
                  <a:lnTo>
                    <a:pt x="855174" y="741152"/>
                  </a:lnTo>
                  <a:lnTo>
                    <a:pt x="852792" y="739348"/>
                  </a:lnTo>
                  <a:close/>
                </a:path>
                <a:path w="18691860" h="11056620">
                  <a:moveTo>
                    <a:pt x="3645231" y="1930510"/>
                  </a:moveTo>
                  <a:lnTo>
                    <a:pt x="3641947" y="1929897"/>
                  </a:lnTo>
                  <a:lnTo>
                    <a:pt x="3638613" y="1928475"/>
                  </a:lnTo>
                  <a:lnTo>
                    <a:pt x="3635471" y="1927529"/>
                  </a:lnTo>
                  <a:lnTo>
                    <a:pt x="3632810" y="1929152"/>
                  </a:lnTo>
                  <a:lnTo>
                    <a:pt x="3630393" y="1934817"/>
                  </a:lnTo>
                  <a:lnTo>
                    <a:pt x="3631873" y="1937812"/>
                  </a:lnTo>
                  <a:lnTo>
                    <a:pt x="3634873" y="1939092"/>
                  </a:lnTo>
                  <a:lnTo>
                    <a:pt x="3635348" y="1938901"/>
                  </a:lnTo>
                  <a:lnTo>
                    <a:pt x="3638682" y="1940323"/>
                  </a:lnTo>
                  <a:lnTo>
                    <a:pt x="3641824" y="1941269"/>
                  </a:lnTo>
                  <a:lnTo>
                    <a:pt x="3644485" y="1939647"/>
                  </a:lnTo>
                  <a:lnTo>
                    <a:pt x="3645765" y="1936647"/>
                  </a:lnTo>
                  <a:lnTo>
                    <a:pt x="3646711" y="1933505"/>
                  </a:lnTo>
                  <a:lnTo>
                    <a:pt x="3645231" y="1930510"/>
                  </a:lnTo>
                  <a:close/>
                </a:path>
                <a:path w="18691860" h="11056620">
                  <a:moveTo>
                    <a:pt x="3727969" y="1956349"/>
                  </a:moveTo>
                  <a:lnTo>
                    <a:pt x="3724685" y="1955737"/>
                  </a:lnTo>
                  <a:lnTo>
                    <a:pt x="3721353" y="1954315"/>
                  </a:lnTo>
                  <a:lnTo>
                    <a:pt x="3718211" y="1953369"/>
                  </a:lnTo>
                  <a:lnTo>
                    <a:pt x="3715549" y="1954990"/>
                  </a:lnTo>
                  <a:lnTo>
                    <a:pt x="3713132" y="1960656"/>
                  </a:lnTo>
                  <a:lnTo>
                    <a:pt x="3714612" y="1963652"/>
                  </a:lnTo>
                  <a:lnTo>
                    <a:pt x="3717611" y="1964931"/>
                  </a:lnTo>
                  <a:lnTo>
                    <a:pt x="3718087" y="1964740"/>
                  </a:lnTo>
                  <a:lnTo>
                    <a:pt x="3721420" y="1966162"/>
                  </a:lnTo>
                  <a:lnTo>
                    <a:pt x="3724562" y="1967108"/>
                  </a:lnTo>
                  <a:lnTo>
                    <a:pt x="3727224" y="1965486"/>
                  </a:lnTo>
                  <a:lnTo>
                    <a:pt x="3728504" y="1962485"/>
                  </a:lnTo>
                  <a:lnTo>
                    <a:pt x="3729450" y="1959344"/>
                  </a:lnTo>
                  <a:lnTo>
                    <a:pt x="3727969" y="1956349"/>
                  </a:lnTo>
                  <a:close/>
                </a:path>
                <a:path w="18691860" h="11056620">
                  <a:moveTo>
                    <a:pt x="11727455" y="5365514"/>
                  </a:moveTo>
                  <a:lnTo>
                    <a:pt x="11723886" y="5365567"/>
                  </a:lnTo>
                  <a:lnTo>
                    <a:pt x="11719612" y="5370048"/>
                  </a:lnTo>
                  <a:lnTo>
                    <a:pt x="11719664" y="5373615"/>
                  </a:lnTo>
                  <a:lnTo>
                    <a:pt x="11721904" y="5375752"/>
                  </a:lnTo>
                  <a:lnTo>
                    <a:pt x="11724478" y="5378032"/>
                  </a:lnTo>
                  <a:lnTo>
                    <a:pt x="11726145" y="5378743"/>
                  </a:lnTo>
                  <a:lnTo>
                    <a:pt x="11726003" y="5379077"/>
                  </a:lnTo>
                  <a:lnTo>
                    <a:pt x="11728335" y="5380072"/>
                  </a:lnTo>
                  <a:lnTo>
                    <a:pt x="11730905" y="5379592"/>
                  </a:lnTo>
                  <a:lnTo>
                    <a:pt x="11732424" y="5377876"/>
                  </a:lnTo>
                  <a:lnTo>
                    <a:pt x="11734562" y="5375636"/>
                  </a:lnTo>
                  <a:lnTo>
                    <a:pt x="11734507" y="5372068"/>
                  </a:lnTo>
                  <a:lnTo>
                    <a:pt x="11732267" y="5369931"/>
                  </a:lnTo>
                  <a:lnTo>
                    <a:pt x="11729696" y="5367652"/>
                  </a:lnTo>
                  <a:lnTo>
                    <a:pt x="11727455" y="5365514"/>
                  </a:lnTo>
                  <a:close/>
                </a:path>
                <a:path w="18691860" h="11056620">
                  <a:moveTo>
                    <a:pt x="780721" y="691270"/>
                  </a:moveTo>
                  <a:lnTo>
                    <a:pt x="777201" y="692133"/>
                  </a:lnTo>
                  <a:lnTo>
                    <a:pt x="773593" y="696898"/>
                  </a:lnTo>
                  <a:lnTo>
                    <a:pt x="774456" y="700417"/>
                  </a:lnTo>
                  <a:lnTo>
                    <a:pt x="776838" y="702221"/>
                  </a:lnTo>
                  <a:lnTo>
                    <a:pt x="779887" y="704308"/>
                  </a:lnTo>
                  <a:lnTo>
                    <a:pt x="780887" y="704735"/>
                  </a:lnTo>
                  <a:lnTo>
                    <a:pt x="780744" y="705068"/>
                  </a:lnTo>
                  <a:lnTo>
                    <a:pt x="783078" y="706063"/>
                  </a:lnTo>
                  <a:lnTo>
                    <a:pt x="786263" y="705060"/>
                  </a:lnTo>
                  <a:lnTo>
                    <a:pt x="787592" y="702869"/>
                  </a:lnTo>
                  <a:lnTo>
                    <a:pt x="789396" y="700487"/>
                  </a:lnTo>
                  <a:lnTo>
                    <a:pt x="788534" y="696967"/>
                  </a:lnTo>
                  <a:lnTo>
                    <a:pt x="786152" y="695163"/>
                  </a:lnTo>
                  <a:lnTo>
                    <a:pt x="783103" y="693074"/>
                  </a:lnTo>
                  <a:lnTo>
                    <a:pt x="780721" y="691270"/>
                  </a:lnTo>
                  <a:close/>
                </a:path>
                <a:path w="18691860" h="11056620">
                  <a:moveTo>
                    <a:pt x="3811042" y="1982330"/>
                  </a:moveTo>
                  <a:lnTo>
                    <a:pt x="3807758" y="1981717"/>
                  </a:lnTo>
                  <a:lnTo>
                    <a:pt x="3804425" y="1980296"/>
                  </a:lnTo>
                  <a:lnTo>
                    <a:pt x="3801284" y="1979348"/>
                  </a:lnTo>
                  <a:lnTo>
                    <a:pt x="3798621" y="1980971"/>
                  </a:lnTo>
                  <a:lnTo>
                    <a:pt x="3796204" y="1986637"/>
                  </a:lnTo>
                  <a:lnTo>
                    <a:pt x="3797684" y="1989632"/>
                  </a:lnTo>
                  <a:lnTo>
                    <a:pt x="3800684" y="1990912"/>
                  </a:lnTo>
                  <a:lnTo>
                    <a:pt x="3801160" y="1990721"/>
                  </a:lnTo>
                  <a:lnTo>
                    <a:pt x="3804493" y="1992143"/>
                  </a:lnTo>
                  <a:lnTo>
                    <a:pt x="3807635" y="1993089"/>
                  </a:lnTo>
                  <a:lnTo>
                    <a:pt x="3810296" y="1991467"/>
                  </a:lnTo>
                  <a:lnTo>
                    <a:pt x="3811576" y="1988467"/>
                  </a:lnTo>
                  <a:lnTo>
                    <a:pt x="3812523" y="1985324"/>
                  </a:lnTo>
                  <a:lnTo>
                    <a:pt x="3811042" y="1982330"/>
                  </a:lnTo>
                  <a:close/>
                </a:path>
                <a:path w="18691860" h="11056620">
                  <a:moveTo>
                    <a:pt x="3893924" y="2007835"/>
                  </a:moveTo>
                  <a:lnTo>
                    <a:pt x="3890640" y="2007222"/>
                  </a:lnTo>
                  <a:lnTo>
                    <a:pt x="3887307" y="2005800"/>
                  </a:lnTo>
                  <a:lnTo>
                    <a:pt x="3884165" y="2004854"/>
                  </a:lnTo>
                  <a:lnTo>
                    <a:pt x="3881502" y="2006477"/>
                  </a:lnTo>
                  <a:lnTo>
                    <a:pt x="3879085" y="2012143"/>
                  </a:lnTo>
                  <a:lnTo>
                    <a:pt x="3880566" y="2015138"/>
                  </a:lnTo>
                  <a:lnTo>
                    <a:pt x="3883566" y="2016417"/>
                  </a:lnTo>
                  <a:lnTo>
                    <a:pt x="3884041" y="2016226"/>
                  </a:lnTo>
                  <a:lnTo>
                    <a:pt x="3887374" y="2017648"/>
                  </a:lnTo>
                  <a:lnTo>
                    <a:pt x="3890516" y="2018594"/>
                  </a:lnTo>
                  <a:lnTo>
                    <a:pt x="3893178" y="2016972"/>
                  </a:lnTo>
                  <a:lnTo>
                    <a:pt x="3894457" y="2013973"/>
                  </a:lnTo>
                  <a:lnTo>
                    <a:pt x="3895404" y="2010831"/>
                  </a:lnTo>
                  <a:lnTo>
                    <a:pt x="3893924" y="2007835"/>
                  </a:lnTo>
                  <a:close/>
                </a:path>
                <a:path w="18691860" h="11056620">
                  <a:moveTo>
                    <a:pt x="709360" y="641527"/>
                  </a:moveTo>
                  <a:lnTo>
                    <a:pt x="705841" y="642389"/>
                  </a:lnTo>
                  <a:lnTo>
                    <a:pt x="702233" y="647153"/>
                  </a:lnTo>
                  <a:lnTo>
                    <a:pt x="703095" y="650673"/>
                  </a:lnTo>
                  <a:lnTo>
                    <a:pt x="705477" y="652477"/>
                  </a:lnTo>
                  <a:lnTo>
                    <a:pt x="708526" y="654566"/>
                  </a:lnTo>
                  <a:lnTo>
                    <a:pt x="711859" y="655988"/>
                  </a:lnTo>
                  <a:lnTo>
                    <a:pt x="714570" y="655174"/>
                  </a:lnTo>
                  <a:lnTo>
                    <a:pt x="716232" y="653125"/>
                  </a:lnTo>
                  <a:lnTo>
                    <a:pt x="718036" y="650742"/>
                  </a:lnTo>
                  <a:lnTo>
                    <a:pt x="717173" y="647223"/>
                  </a:lnTo>
                  <a:lnTo>
                    <a:pt x="714791" y="645419"/>
                  </a:lnTo>
                  <a:lnTo>
                    <a:pt x="711742" y="643332"/>
                  </a:lnTo>
                  <a:lnTo>
                    <a:pt x="709360" y="641527"/>
                  </a:lnTo>
                  <a:close/>
                </a:path>
                <a:path w="18691860" h="11056620">
                  <a:moveTo>
                    <a:pt x="3976805" y="2033341"/>
                  </a:moveTo>
                  <a:lnTo>
                    <a:pt x="3973521" y="2032728"/>
                  </a:lnTo>
                  <a:lnTo>
                    <a:pt x="3970187" y="2031307"/>
                  </a:lnTo>
                  <a:lnTo>
                    <a:pt x="3967045" y="2030360"/>
                  </a:lnTo>
                  <a:lnTo>
                    <a:pt x="3964242" y="2032315"/>
                  </a:lnTo>
                  <a:lnTo>
                    <a:pt x="3961967" y="2037648"/>
                  </a:lnTo>
                  <a:lnTo>
                    <a:pt x="3963447" y="2040644"/>
                  </a:lnTo>
                  <a:lnTo>
                    <a:pt x="3966447" y="2041923"/>
                  </a:lnTo>
                  <a:lnTo>
                    <a:pt x="3966922" y="2041732"/>
                  </a:lnTo>
                  <a:lnTo>
                    <a:pt x="3970255" y="2043154"/>
                  </a:lnTo>
                  <a:lnTo>
                    <a:pt x="3973397" y="2044100"/>
                  </a:lnTo>
                  <a:lnTo>
                    <a:pt x="3976059" y="2042477"/>
                  </a:lnTo>
                  <a:lnTo>
                    <a:pt x="3977339" y="2039478"/>
                  </a:lnTo>
                  <a:lnTo>
                    <a:pt x="3978285" y="2036337"/>
                  </a:lnTo>
                  <a:lnTo>
                    <a:pt x="3976805" y="2033341"/>
                  </a:lnTo>
                  <a:close/>
                </a:path>
                <a:path w="18691860" h="11056620">
                  <a:moveTo>
                    <a:pt x="11662409" y="5307432"/>
                  </a:moveTo>
                  <a:lnTo>
                    <a:pt x="11659173" y="5307628"/>
                  </a:lnTo>
                  <a:lnTo>
                    <a:pt x="11654614" y="5312774"/>
                  </a:lnTo>
                  <a:lnTo>
                    <a:pt x="11655144" y="5316153"/>
                  </a:lnTo>
                  <a:lnTo>
                    <a:pt x="11657385" y="5318289"/>
                  </a:lnTo>
                  <a:lnTo>
                    <a:pt x="11659956" y="5320568"/>
                  </a:lnTo>
                  <a:lnTo>
                    <a:pt x="11661622" y="5321279"/>
                  </a:lnTo>
                  <a:lnTo>
                    <a:pt x="11661480" y="5321612"/>
                  </a:lnTo>
                  <a:lnTo>
                    <a:pt x="11663814" y="5322608"/>
                  </a:lnTo>
                  <a:lnTo>
                    <a:pt x="11666383" y="5322128"/>
                  </a:lnTo>
                  <a:lnTo>
                    <a:pt x="11668044" y="5320079"/>
                  </a:lnTo>
                  <a:lnTo>
                    <a:pt x="11670324" y="5317507"/>
                  </a:lnTo>
                  <a:lnTo>
                    <a:pt x="11669793" y="5314128"/>
                  </a:lnTo>
                  <a:lnTo>
                    <a:pt x="11667554" y="5311991"/>
                  </a:lnTo>
                  <a:lnTo>
                    <a:pt x="11662409" y="5307432"/>
                  </a:lnTo>
                  <a:close/>
                </a:path>
                <a:path w="18691860" h="11056620">
                  <a:moveTo>
                    <a:pt x="4059828" y="2058514"/>
                  </a:moveTo>
                  <a:lnTo>
                    <a:pt x="4056544" y="2057900"/>
                  </a:lnTo>
                  <a:lnTo>
                    <a:pt x="4053212" y="2056478"/>
                  </a:lnTo>
                  <a:lnTo>
                    <a:pt x="4050070" y="2055532"/>
                  </a:lnTo>
                  <a:lnTo>
                    <a:pt x="4047407" y="2057155"/>
                  </a:lnTo>
                  <a:lnTo>
                    <a:pt x="4044990" y="2062821"/>
                  </a:lnTo>
                  <a:lnTo>
                    <a:pt x="4046470" y="2065816"/>
                  </a:lnTo>
                  <a:lnTo>
                    <a:pt x="4049470" y="2067096"/>
                  </a:lnTo>
                  <a:lnTo>
                    <a:pt x="4049945" y="2066905"/>
                  </a:lnTo>
                  <a:lnTo>
                    <a:pt x="4053279" y="2068327"/>
                  </a:lnTo>
                  <a:lnTo>
                    <a:pt x="4056421" y="2069273"/>
                  </a:lnTo>
                  <a:lnTo>
                    <a:pt x="4059225" y="2067317"/>
                  </a:lnTo>
                  <a:lnTo>
                    <a:pt x="4060363" y="2064650"/>
                  </a:lnTo>
                  <a:lnTo>
                    <a:pt x="4061309" y="2061509"/>
                  </a:lnTo>
                  <a:lnTo>
                    <a:pt x="4059828" y="2058514"/>
                  </a:lnTo>
                  <a:close/>
                </a:path>
                <a:path w="18691860" h="11056620">
                  <a:moveTo>
                    <a:pt x="639378" y="590400"/>
                  </a:moveTo>
                  <a:lnTo>
                    <a:pt x="635858" y="591263"/>
                  </a:lnTo>
                  <a:lnTo>
                    <a:pt x="634054" y="593646"/>
                  </a:lnTo>
                  <a:lnTo>
                    <a:pt x="632108" y="596361"/>
                  </a:lnTo>
                  <a:lnTo>
                    <a:pt x="632637" y="599738"/>
                  </a:lnTo>
                  <a:lnTo>
                    <a:pt x="635019" y="601543"/>
                  </a:lnTo>
                  <a:lnTo>
                    <a:pt x="638068" y="603631"/>
                  </a:lnTo>
                  <a:lnTo>
                    <a:pt x="641734" y="605195"/>
                  </a:lnTo>
                  <a:lnTo>
                    <a:pt x="644445" y="604381"/>
                  </a:lnTo>
                  <a:lnTo>
                    <a:pt x="646107" y="602332"/>
                  </a:lnTo>
                  <a:lnTo>
                    <a:pt x="647720" y="599475"/>
                  </a:lnTo>
                  <a:lnTo>
                    <a:pt x="647191" y="596097"/>
                  </a:lnTo>
                  <a:lnTo>
                    <a:pt x="644809" y="594293"/>
                  </a:lnTo>
                  <a:lnTo>
                    <a:pt x="639378" y="590400"/>
                  </a:lnTo>
                  <a:close/>
                </a:path>
                <a:path w="18691860" h="11056620">
                  <a:moveTo>
                    <a:pt x="4142519" y="2083544"/>
                  </a:moveTo>
                  <a:lnTo>
                    <a:pt x="4139568" y="2083073"/>
                  </a:lnTo>
                  <a:lnTo>
                    <a:pt x="4136235" y="2081651"/>
                  </a:lnTo>
                  <a:lnTo>
                    <a:pt x="4133093" y="2080705"/>
                  </a:lnTo>
                  <a:lnTo>
                    <a:pt x="4130431" y="2082327"/>
                  </a:lnTo>
                  <a:lnTo>
                    <a:pt x="4128014" y="2087993"/>
                  </a:lnTo>
                  <a:lnTo>
                    <a:pt x="4129494" y="2090988"/>
                  </a:lnTo>
                  <a:lnTo>
                    <a:pt x="4132494" y="2092268"/>
                  </a:lnTo>
                  <a:lnTo>
                    <a:pt x="4132970" y="2092077"/>
                  </a:lnTo>
                  <a:lnTo>
                    <a:pt x="4136302" y="2093498"/>
                  </a:lnTo>
                  <a:lnTo>
                    <a:pt x="4139444" y="2094445"/>
                  </a:lnTo>
                  <a:lnTo>
                    <a:pt x="4142106" y="2092822"/>
                  </a:lnTo>
                  <a:lnTo>
                    <a:pt x="4143385" y="2089822"/>
                  </a:lnTo>
                  <a:lnTo>
                    <a:pt x="4144332" y="2086680"/>
                  </a:lnTo>
                  <a:lnTo>
                    <a:pt x="4142519" y="2083544"/>
                  </a:lnTo>
                  <a:close/>
                </a:path>
                <a:path w="18691860" h="11056620">
                  <a:moveTo>
                    <a:pt x="4225542" y="2108715"/>
                  </a:moveTo>
                  <a:lnTo>
                    <a:pt x="4222591" y="2108245"/>
                  </a:lnTo>
                  <a:lnTo>
                    <a:pt x="4219258" y="2106823"/>
                  </a:lnTo>
                  <a:lnTo>
                    <a:pt x="4216116" y="2105877"/>
                  </a:lnTo>
                  <a:lnTo>
                    <a:pt x="4213312" y="2107833"/>
                  </a:lnTo>
                  <a:lnTo>
                    <a:pt x="4212175" y="2110499"/>
                  </a:lnTo>
                  <a:lnTo>
                    <a:pt x="4211370" y="2113308"/>
                  </a:lnTo>
                  <a:lnTo>
                    <a:pt x="4212518" y="2116160"/>
                  </a:lnTo>
                  <a:lnTo>
                    <a:pt x="4215518" y="2117439"/>
                  </a:lnTo>
                  <a:lnTo>
                    <a:pt x="4215993" y="2117248"/>
                  </a:lnTo>
                  <a:lnTo>
                    <a:pt x="4219326" y="2118670"/>
                  </a:lnTo>
                  <a:lnTo>
                    <a:pt x="4222468" y="2119616"/>
                  </a:lnTo>
                  <a:lnTo>
                    <a:pt x="4225129" y="2117995"/>
                  </a:lnTo>
                  <a:lnTo>
                    <a:pt x="4226409" y="2114994"/>
                  </a:lnTo>
                  <a:lnTo>
                    <a:pt x="4227355" y="2111853"/>
                  </a:lnTo>
                  <a:lnTo>
                    <a:pt x="4225542" y="2108715"/>
                  </a:lnTo>
                  <a:close/>
                </a:path>
                <a:path w="18691860" h="11056620">
                  <a:moveTo>
                    <a:pt x="11596653" y="5251018"/>
                  </a:moveTo>
                  <a:lnTo>
                    <a:pt x="11592942" y="5251405"/>
                  </a:lnTo>
                  <a:lnTo>
                    <a:pt x="11591137" y="5253787"/>
                  </a:lnTo>
                  <a:lnTo>
                    <a:pt x="11589001" y="5256027"/>
                  </a:lnTo>
                  <a:lnTo>
                    <a:pt x="11589387" y="5259738"/>
                  </a:lnTo>
                  <a:lnTo>
                    <a:pt x="11591768" y="5261542"/>
                  </a:lnTo>
                  <a:lnTo>
                    <a:pt x="11594343" y="5263821"/>
                  </a:lnTo>
                  <a:lnTo>
                    <a:pt x="11596009" y="5264532"/>
                  </a:lnTo>
                  <a:lnTo>
                    <a:pt x="11595533" y="5264722"/>
                  </a:lnTo>
                  <a:lnTo>
                    <a:pt x="11597866" y="5265718"/>
                  </a:lnTo>
                  <a:lnTo>
                    <a:pt x="11600435" y="5265239"/>
                  </a:lnTo>
                  <a:lnTo>
                    <a:pt x="11602097" y="5263190"/>
                  </a:lnTo>
                  <a:lnTo>
                    <a:pt x="11604234" y="5260950"/>
                  </a:lnTo>
                  <a:lnTo>
                    <a:pt x="11603704" y="5257572"/>
                  </a:lnTo>
                  <a:lnTo>
                    <a:pt x="11601465" y="5255435"/>
                  </a:lnTo>
                  <a:lnTo>
                    <a:pt x="11598892" y="5253155"/>
                  </a:lnTo>
                  <a:lnTo>
                    <a:pt x="11596653" y="5251018"/>
                  </a:lnTo>
                  <a:close/>
                </a:path>
                <a:path w="18691860" h="11056620">
                  <a:moveTo>
                    <a:pt x="570679" y="539035"/>
                  </a:moveTo>
                  <a:lnTo>
                    <a:pt x="566968" y="539422"/>
                  </a:lnTo>
                  <a:lnTo>
                    <a:pt x="563360" y="544187"/>
                  </a:lnTo>
                  <a:lnTo>
                    <a:pt x="563748" y="547897"/>
                  </a:lnTo>
                  <a:lnTo>
                    <a:pt x="566130" y="549701"/>
                  </a:lnTo>
                  <a:lnTo>
                    <a:pt x="568845" y="551647"/>
                  </a:lnTo>
                  <a:lnTo>
                    <a:pt x="570178" y="552216"/>
                  </a:lnTo>
                  <a:lnTo>
                    <a:pt x="570036" y="552549"/>
                  </a:lnTo>
                  <a:lnTo>
                    <a:pt x="572369" y="553544"/>
                  </a:lnTo>
                  <a:lnTo>
                    <a:pt x="575080" y="552731"/>
                  </a:lnTo>
                  <a:lnTo>
                    <a:pt x="576742" y="550681"/>
                  </a:lnTo>
                  <a:lnTo>
                    <a:pt x="578546" y="548300"/>
                  </a:lnTo>
                  <a:lnTo>
                    <a:pt x="578159" y="544590"/>
                  </a:lnTo>
                  <a:lnTo>
                    <a:pt x="575777" y="542786"/>
                  </a:lnTo>
                  <a:lnTo>
                    <a:pt x="573061" y="540839"/>
                  </a:lnTo>
                  <a:lnTo>
                    <a:pt x="570679" y="539035"/>
                  </a:lnTo>
                  <a:close/>
                </a:path>
                <a:path w="18691860" h="11056620">
                  <a:moveTo>
                    <a:pt x="4308899" y="2134030"/>
                  </a:moveTo>
                  <a:lnTo>
                    <a:pt x="4305615" y="2133418"/>
                  </a:lnTo>
                  <a:lnTo>
                    <a:pt x="4302281" y="2131996"/>
                  </a:lnTo>
                  <a:lnTo>
                    <a:pt x="4299140" y="2131050"/>
                  </a:lnTo>
                  <a:lnTo>
                    <a:pt x="4296336" y="2133004"/>
                  </a:lnTo>
                  <a:lnTo>
                    <a:pt x="4295198" y="2135671"/>
                  </a:lnTo>
                  <a:lnTo>
                    <a:pt x="4294394" y="2138479"/>
                  </a:lnTo>
                  <a:lnTo>
                    <a:pt x="4295541" y="2141333"/>
                  </a:lnTo>
                  <a:lnTo>
                    <a:pt x="4298541" y="2142612"/>
                  </a:lnTo>
                  <a:lnTo>
                    <a:pt x="4299016" y="2142421"/>
                  </a:lnTo>
                  <a:lnTo>
                    <a:pt x="4302349" y="2143843"/>
                  </a:lnTo>
                  <a:lnTo>
                    <a:pt x="4305491" y="2144789"/>
                  </a:lnTo>
                  <a:lnTo>
                    <a:pt x="4308154" y="2143167"/>
                  </a:lnTo>
                  <a:lnTo>
                    <a:pt x="4309433" y="2140167"/>
                  </a:lnTo>
                  <a:lnTo>
                    <a:pt x="4310379" y="2137026"/>
                  </a:lnTo>
                  <a:lnTo>
                    <a:pt x="4308899" y="2134030"/>
                  </a:lnTo>
                  <a:close/>
                </a:path>
                <a:path w="18691860" h="11056620">
                  <a:moveTo>
                    <a:pt x="4391730" y="2158727"/>
                  </a:moveTo>
                  <a:lnTo>
                    <a:pt x="4388780" y="2158256"/>
                  </a:lnTo>
                  <a:lnTo>
                    <a:pt x="4385448" y="2156834"/>
                  </a:lnTo>
                  <a:lnTo>
                    <a:pt x="4382306" y="2155888"/>
                  </a:lnTo>
                  <a:lnTo>
                    <a:pt x="4379502" y="2157844"/>
                  </a:lnTo>
                  <a:lnTo>
                    <a:pt x="4378365" y="2160510"/>
                  </a:lnTo>
                  <a:lnTo>
                    <a:pt x="4377560" y="2163319"/>
                  </a:lnTo>
                  <a:lnTo>
                    <a:pt x="4378707" y="2166172"/>
                  </a:lnTo>
                  <a:lnTo>
                    <a:pt x="4381706" y="2167452"/>
                  </a:lnTo>
                  <a:lnTo>
                    <a:pt x="4382182" y="2167261"/>
                  </a:lnTo>
                  <a:lnTo>
                    <a:pt x="4385515" y="2168682"/>
                  </a:lnTo>
                  <a:lnTo>
                    <a:pt x="4388657" y="2169629"/>
                  </a:lnTo>
                  <a:lnTo>
                    <a:pt x="4391318" y="2168006"/>
                  </a:lnTo>
                  <a:lnTo>
                    <a:pt x="4392598" y="2165005"/>
                  </a:lnTo>
                  <a:lnTo>
                    <a:pt x="4393544" y="2161864"/>
                  </a:lnTo>
                  <a:lnTo>
                    <a:pt x="4391730" y="2158727"/>
                  </a:lnTo>
                  <a:close/>
                </a:path>
                <a:path w="18691860" h="11056620">
                  <a:moveTo>
                    <a:pt x="11529850" y="5196127"/>
                  </a:moveTo>
                  <a:lnTo>
                    <a:pt x="11526139" y="5196514"/>
                  </a:lnTo>
                  <a:lnTo>
                    <a:pt x="11522532" y="5201279"/>
                  </a:lnTo>
                  <a:lnTo>
                    <a:pt x="11522917" y="5204989"/>
                  </a:lnTo>
                  <a:lnTo>
                    <a:pt x="11525300" y="5206794"/>
                  </a:lnTo>
                  <a:lnTo>
                    <a:pt x="11527874" y="5209073"/>
                  </a:lnTo>
                  <a:lnTo>
                    <a:pt x="11531539" y="5210636"/>
                  </a:lnTo>
                  <a:lnTo>
                    <a:pt x="11534109" y="5210157"/>
                  </a:lnTo>
                  <a:lnTo>
                    <a:pt x="11535771" y="5208108"/>
                  </a:lnTo>
                  <a:lnTo>
                    <a:pt x="11537575" y="5205727"/>
                  </a:lnTo>
                  <a:lnTo>
                    <a:pt x="11537188" y="5202015"/>
                  </a:lnTo>
                  <a:lnTo>
                    <a:pt x="11534806" y="5200211"/>
                  </a:lnTo>
                  <a:lnTo>
                    <a:pt x="11532233" y="5197931"/>
                  </a:lnTo>
                  <a:lnTo>
                    <a:pt x="11529850" y="5196127"/>
                  </a:lnTo>
                  <a:close/>
                </a:path>
                <a:path w="18691860" h="11056620">
                  <a:moveTo>
                    <a:pt x="4475039" y="2183233"/>
                  </a:moveTo>
                  <a:lnTo>
                    <a:pt x="4472088" y="2182762"/>
                  </a:lnTo>
                  <a:lnTo>
                    <a:pt x="4468755" y="2181340"/>
                  </a:lnTo>
                  <a:lnTo>
                    <a:pt x="4465613" y="2180394"/>
                  </a:lnTo>
                  <a:lnTo>
                    <a:pt x="4462809" y="2182349"/>
                  </a:lnTo>
                  <a:lnTo>
                    <a:pt x="4461671" y="2185016"/>
                  </a:lnTo>
                  <a:lnTo>
                    <a:pt x="4460867" y="2187825"/>
                  </a:lnTo>
                  <a:lnTo>
                    <a:pt x="4462015" y="2190677"/>
                  </a:lnTo>
                  <a:lnTo>
                    <a:pt x="4465014" y="2191957"/>
                  </a:lnTo>
                  <a:lnTo>
                    <a:pt x="4465489" y="2191765"/>
                  </a:lnTo>
                  <a:lnTo>
                    <a:pt x="4468823" y="2193187"/>
                  </a:lnTo>
                  <a:lnTo>
                    <a:pt x="4471965" y="2194133"/>
                  </a:lnTo>
                  <a:lnTo>
                    <a:pt x="4474769" y="2192179"/>
                  </a:lnTo>
                  <a:lnTo>
                    <a:pt x="4475906" y="2189512"/>
                  </a:lnTo>
                  <a:lnTo>
                    <a:pt x="4476852" y="2186370"/>
                  </a:lnTo>
                  <a:lnTo>
                    <a:pt x="4475039" y="2183233"/>
                  </a:lnTo>
                  <a:close/>
                </a:path>
                <a:path w="18691860" h="11056620">
                  <a:moveTo>
                    <a:pt x="502309" y="485052"/>
                  </a:moveTo>
                  <a:lnTo>
                    <a:pt x="498599" y="485438"/>
                  </a:lnTo>
                  <a:lnTo>
                    <a:pt x="494991" y="490202"/>
                  </a:lnTo>
                  <a:lnTo>
                    <a:pt x="495378" y="493914"/>
                  </a:lnTo>
                  <a:lnTo>
                    <a:pt x="497760" y="495718"/>
                  </a:lnTo>
                  <a:lnTo>
                    <a:pt x="500333" y="497997"/>
                  </a:lnTo>
                  <a:lnTo>
                    <a:pt x="503999" y="499561"/>
                  </a:lnTo>
                  <a:lnTo>
                    <a:pt x="506568" y="499081"/>
                  </a:lnTo>
                  <a:lnTo>
                    <a:pt x="508230" y="497032"/>
                  </a:lnTo>
                  <a:lnTo>
                    <a:pt x="510034" y="494649"/>
                  </a:lnTo>
                  <a:lnTo>
                    <a:pt x="509647" y="490939"/>
                  </a:lnTo>
                  <a:lnTo>
                    <a:pt x="507265" y="489135"/>
                  </a:lnTo>
                  <a:lnTo>
                    <a:pt x="504692" y="486855"/>
                  </a:lnTo>
                  <a:lnTo>
                    <a:pt x="502309" y="485052"/>
                  </a:lnTo>
                  <a:close/>
                </a:path>
                <a:path w="18691860" h="11056620">
                  <a:moveTo>
                    <a:pt x="4557871" y="2207929"/>
                  </a:moveTo>
                  <a:lnTo>
                    <a:pt x="4554587" y="2207316"/>
                  </a:lnTo>
                  <a:lnTo>
                    <a:pt x="4551254" y="2205894"/>
                  </a:lnTo>
                  <a:lnTo>
                    <a:pt x="4548445" y="2205090"/>
                  </a:lnTo>
                  <a:lnTo>
                    <a:pt x="4545642" y="2207046"/>
                  </a:lnTo>
                  <a:lnTo>
                    <a:pt x="4544504" y="2209713"/>
                  </a:lnTo>
                  <a:lnTo>
                    <a:pt x="4543700" y="2212521"/>
                  </a:lnTo>
                  <a:lnTo>
                    <a:pt x="4545180" y="2215516"/>
                  </a:lnTo>
                  <a:lnTo>
                    <a:pt x="4547846" y="2216654"/>
                  </a:lnTo>
                  <a:lnTo>
                    <a:pt x="4547655" y="2216178"/>
                  </a:lnTo>
                  <a:lnTo>
                    <a:pt x="4547989" y="2216321"/>
                  </a:lnTo>
                  <a:lnTo>
                    <a:pt x="4548464" y="2216129"/>
                  </a:lnTo>
                  <a:lnTo>
                    <a:pt x="4551464" y="2217409"/>
                  </a:lnTo>
                  <a:lnTo>
                    <a:pt x="4554606" y="2218355"/>
                  </a:lnTo>
                  <a:lnTo>
                    <a:pt x="4557410" y="2216399"/>
                  </a:lnTo>
                  <a:lnTo>
                    <a:pt x="4558547" y="2213733"/>
                  </a:lnTo>
                  <a:lnTo>
                    <a:pt x="4559351" y="2210924"/>
                  </a:lnTo>
                  <a:lnTo>
                    <a:pt x="4557871" y="2207929"/>
                  </a:lnTo>
                  <a:close/>
                </a:path>
                <a:path w="18691860" h="11056620">
                  <a:moveTo>
                    <a:pt x="11461672" y="5142620"/>
                  </a:moveTo>
                  <a:lnTo>
                    <a:pt x="11457960" y="5143007"/>
                  </a:lnTo>
                  <a:lnTo>
                    <a:pt x="11454352" y="5147771"/>
                  </a:lnTo>
                  <a:lnTo>
                    <a:pt x="11454739" y="5151481"/>
                  </a:lnTo>
                  <a:lnTo>
                    <a:pt x="11457121" y="5153285"/>
                  </a:lnTo>
                  <a:lnTo>
                    <a:pt x="11459837" y="5155232"/>
                  </a:lnTo>
                  <a:lnTo>
                    <a:pt x="11461169" y="5155800"/>
                  </a:lnTo>
                  <a:lnTo>
                    <a:pt x="11461027" y="5156133"/>
                  </a:lnTo>
                  <a:lnTo>
                    <a:pt x="11463361" y="5157129"/>
                  </a:lnTo>
                  <a:lnTo>
                    <a:pt x="11466072" y="5156315"/>
                  </a:lnTo>
                  <a:lnTo>
                    <a:pt x="11467734" y="5154267"/>
                  </a:lnTo>
                  <a:lnTo>
                    <a:pt x="11469538" y="5151884"/>
                  </a:lnTo>
                  <a:lnTo>
                    <a:pt x="11469152" y="5148175"/>
                  </a:lnTo>
                  <a:lnTo>
                    <a:pt x="11466769" y="5146370"/>
                  </a:lnTo>
                  <a:lnTo>
                    <a:pt x="11464053" y="5144424"/>
                  </a:lnTo>
                  <a:lnTo>
                    <a:pt x="11461672" y="5142620"/>
                  </a:lnTo>
                  <a:close/>
                </a:path>
                <a:path w="18691860" h="11056620">
                  <a:moveTo>
                    <a:pt x="4641037" y="2232768"/>
                  </a:moveTo>
                  <a:lnTo>
                    <a:pt x="4638086" y="2232297"/>
                  </a:lnTo>
                  <a:lnTo>
                    <a:pt x="4634753" y="2230875"/>
                  </a:lnTo>
                  <a:lnTo>
                    <a:pt x="4631611" y="2229929"/>
                  </a:lnTo>
                  <a:lnTo>
                    <a:pt x="4628807" y="2231885"/>
                  </a:lnTo>
                  <a:lnTo>
                    <a:pt x="4627670" y="2234551"/>
                  </a:lnTo>
                  <a:lnTo>
                    <a:pt x="4626866" y="2237359"/>
                  </a:lnTo>
                  <a:lnTo>
                    <a:pt x="4628013" y="2240213"/>
                  </a:lnTo>
                  <a:lnTo>
                    <a:pt x="4630679" y="2241350"/>
                  </a:lnTo>
                  <a:lnTo>
                    <a:pt x="4630821" y="2241017"/>
                  </a:lnTo>
                  <a:lnTo>
                    <a:pt x="4631155" y="2241159"/>
                  </a:lnTo>
                  <a:lnTo>
                    <a:pt x="4631630" y="2240968"/>
                  </a:lnTo>
                  <a:lnTo>
                    <a:pt x="4634963" y="2242389"/>
                  </a:lnTo>
                  <a:lnTo>
                    <a:pt x="4638105" y="2243336"/>
                  </a:lnTo>
                  <a:lnTo>
                    <a:pt x="4640909" y="2241381"/>
                  </a:lnTo>
                  <a:lnTo>
                    <a:pt x="4642046" y="2238715"/>
                  </a:lnTo>
                  <a:lnTo>
                    <a:pt x="4642850" y="2235906"/>
                  </a:lnTo>
                  <a:lnTo>
                    <a:pt x="4641037" y="2232768"/>
                  </a:lnTo>
                  <a:close/>
                </a:path>
                <a:path w="18691860" h="11056620">
                  <a:moveTo>
                    <a:pt x="435508" y="430162"/>
                  </a:moveTo>
                  <a:lnTo>
                    <a:pt x="431798" y="430548"/>
                  </a:lnTo>
                  <a:lnTo>
                    <a:pt x="429993" y="432931"/>
                  </a:lnTo>
                  <a:lnTo>
                    <a:pt x="427856" y="435170"/>
                  </a:lnTo>
                  <a:lnTo>
                    <a:pt x="428243" y="438881"/>
                  </a:lnTo>
                  <a:lnTo>
                    <a:pt x="430625" y="440685"/>
                  </a:lnTo>
                  <a:lnTo>
                    <a:pt x="433198" y="442965"/>
                  </a:lnTo>
                  <a:lnTo>
                    <a:pt x="434865" y="443676"/>
                  </a:lnTo>
                  <a:lnTo>
                    <a:pt x="434389" y="443867"/>
                  </a:lnTo>
                  <a:lnTo>
                    <a:pt x="436722" y="444863"/>
                  </a:lnTo>
                  <a:lnTo>
                    <a:pt x="439291" y="444382"/>
                  </a:lnTo>
                  <a:lnTo>
                    <a:pt x="440953" y="442333"/>
                  </a:lnTo>
                  <a:lnTo>
                    <a:pt x="443091" y="440092"/>
                  </a:lnTo>
                  <a:lnTo>
                    <a:pt x="442703" y="436382"/>
                  </a:lnTo>
                  <a:lnTo>
                    <a:pt x="440321" y="434578"/>
                  </a:lnTo>
                  <a:lnTo>
                    <a:pt x="437748" y="432298"/>
                  </a:lnTo>
                  <a:lnTo>
                    <a:pt x="435508" y="430162"/>
                  </a:lnTo>
                  <a:close/>
                </a:path>
                <a:path w="18691860" h="11056620">
                  <a:moveTo>
                    <a:pt x="4724011" y="2257132"/>
                  </a:moveTo>
                  <a:lnTo>
                    <a:pt x="4721061" y="2256661"/>
                  </a:lnTo>
                  <a:lnTo>
                    <a:pt x="4717727" y="2255239"/>
                  </a:lnTo>
                  <a:lnTo>
                    <a:pt x="4714585" y="2254293"/>
                  </a:lnTo>
                  <a:lnTo>
                    <a:pt x="4711782" y="2256248"/>
                  </a:lnTo>
                  <a:lnTo>
                    <a:pt x="4710644" y="2258915"/>
                  </a:lnTo>
                  <a:lnTo>
                    <a:pt x="4709841" y="2261723"/>
                  </a:lnTo>
                  <a:lnTo>
                    <a:pt x="4710987" y="2264577"/>
                  </a:lnTo>
                  <a:lnTo>
                    <a:pt x="4713653" y="2265714"/>
                  </a:lnTo>
                  <a:lnTo>
                    <a:pt x="4713796" y="2265381"/>
                  </a:lnTo>
                  <a:lnTo>
                    <a:pt x="4714129" y="2265523"/>
                  </a:lnTo>
                  <a:lnTo>
                    <a:pt x="4714605" y="2265332"/>
                  </a:lnTo>
                  <a:lnTo>
                    <a:pt x="4717937" y="2266753"/>
                  </a:lnTo>
                  <a:lnTo>
                    <a:pt x="4721079" y="2267699"/>
                  </a:lnTo>
                  <a:lnTo>
                    <a:pt x="4723884" y="2265743"/>
                  </a:lnTo>
                  <a:lnTo>
                    <a:pt x="4725021" y="2263078"/>
                  </a:lnTo>
                  <a:lnTo>
                    <a:pt x="4725825" y="2260268"/>
                  </a:lnTo>
                  <a:lnTo>
                    <a:pt x="4724011" y="2257132"/>
                  </a:lnTo>
                  <a:close/>
                </a:path>
                <a:path w="18691860" h="11056620">
                  <a:moveTo>
                    <a:pt x="4806844" y="2281828"/>
                  </a:moveTo>
                  <a:lnTo>
                    <a:pt x="4803894" y="2281358"/>
                  </a:lnTo>
                  <a:lnTo>
                    <a:pt x="4800560" y="2279936"/>
                  </a:lnTo>
                  <a:lnTo>
                    <a:pt x="4797418" y="2278990"/>
                  </a:lnTo>
                  <a:lnTo>
                    <a:pt x="4794756" y="2280612"/>
                  </a:lnTo>
                  <a:lnTo>
                    <a:pt x="4793477" y="2283611"/>
                  </a:lnTo>
                  <a:lnTo>
                    <a:pt x="4792672" y="2286420"/>
                  </a:lnTo>
                  <a:lnTo>
                    <a:pt x="4793819" y="2289274"/>
                  </a:lnTo>
                  <a:lnTo>
                    <a:pt x="4796485" y="2290411"/>
                  </a:lnTo>
                  <a:lnTo>
                    <a:pt x="4796627" y="2290078"/>
                  </a:lnTo>
                  <a:lnTo>
                    <a:pt x="4796961" y="2290220"/>
                  </a:lnTo>
                  <a:lnTo>
                    <a:pt x="4797436" y="2290029"/>
                  </a:lnTo>
                  <a:lnTo>
                    <a:pt x="4800770" y="2291451"/>
                  </a:lnTo>
                  <a:lnTo>
                    <a:pt x="4803912" y="2292397"/>
                  </a:lnTo>
                  <a:lnTo>
                    <a:pt x="4806716" y="2290441"/>
                  </a:lnTo>
                  <a:lnTo>
                    <a:pt x="4807854" y="2287774"/>
                  </a:lnTo>
                  <a:lnTo>
                    <a:pt x="4808658" y="2284966"/>
                  </a:lnTo>
                  <a:lnTo>
                    <a:pt x="4806844" y="2281828"/>
                  </a:lnTo>
                  <a:close/>
                </a:path>
                <a:path w="18691860" h="11056620">
                  <a:moveTo>
                    <a:pt x="11392732" y="5089970"/>
                  </a:moveTo>
                  <a:lnTo>
                    <a:pt x="11389355" y="5090498"/>
                  </a:lnTo>
                  <a:lnTo>
                    <a:pt x="11387552" y="5092881"/>
                  </a:lnTo>
                  <a:lnTo>
                    <a:pt x="11385606" y="5095596"/>
                  </a:lnTo>
                  <a:lnTo>
                    <a:pt x="11386134" y="5098973"/>
                  </a:lnTo>
                  <a:lnTo>
                    <a:pt x="11388516" y="5100778"/>
                  </a:lnTo>
                  <a:lnTo>
                    <a:pt x="11391232" y="5102724"/>
                  </a:lnTo>
                  <a:lnTo>
                    <a:pt x="11392564" y="5103293"/>
                  </a:lnTo>
                  <a:lnTo>
                    <a:pt x="11392756" y="5103768"/>
                  </a:lnTo>
                  <a:lnTo>
                    <a:pt x="11395089" y="5104764"/>
                  </a:lnTo>
                  <a:lnTo>
                    <a:pt x="11397801" y="5103950"/>
                  </a:lnTo>
                  <a:lnTo>
                    <a:pt x="11399463" y="5101901"/>
                  </a:lnTo>
                  <a:lnTo>
                    <a:pt x="11401409" y="5099186"/>
                  </a:lnTo>
                  <a:lnTo>
                    <a:pt x="11400881" y="5095809"/>
                  </a:lnTo>
                  <a:lnTo>
                    <a:pt x="11398498" y="5094005"/>
                  </a:lnTo>
                  <a:lnTo>
                    <a:pt x="11395448" y="5091917"/>
                  </a:lnTo>
                  <a:lnTo>
                    <a:pt x="11392732" y="5089970"/>
                  </a:lnTo>
                  <a:close/>
                </a:path>
                <a:path w="18691860" h="11056620">
                  <a:moveTo>
                    <a:pt x="4890152" y="2306334"/>
                  </a:moveTo>
                  <a:lnTo>
                    <a:pt x="4886868" y="2305721"/>
                  </a:lnTo>
                  <a:lnTo>
                    <a:pt x="4883535" y="2304300"/>
                  </a:lnTo>
                  <a:lnTo>
                    <a:pt x="4880393" y="2303353"/>
                  </a:lnTo>
                  <a:lnTo>
                    <a:pt x="4877588" y="2305308"/>
                  </a:lnTo>
                  <a:lnTo>
                    <a:pt x="4876451" y="2307975"/>
                  </a:lnTo>
                  <a:lnTo>
                    <a:pt x="4875647" y="2310783"/>
                  </a:lnTo>
                  <a:lnTo>
                    <a:pt x="4876794" y="2313637"/>
                  </a:lnTo>
                  <a:lnTo>
                    <a:pt x="4879460" y="2314774"/>
                  </a:lnTo>
                  <a:lnTo>
                    <a:pt x="4879603" y="2314441"/>
                  </a:lnTo>
                  <a:lnTo>
                    <a:pt x="4879936" y="2314583"/>
                  </a:lnTo>
                  <a:lnTo>
                    <a:pt x="4880411" y="2314391"/>
                  </a:lnTo>
                  <a:lnTo>
                    <a:pt x="4883744" y="2315813"/>
                  </a:lnTo>
                  <a:lnTo>
                    <a:pt x="4886886" y="2316759"/>
                  </a:lnTo>
                  <a:lnTo>
                    <a:pt x="4889690" y="2314805"/>
                  </a:lnTo>
                  <a:lnTo>
                    <a:pt x="4890828" y="2312138"/>
                  </a:lnTo>
                  <a:lnTo>
                    <a:pt x="4891632" y="2309330"/>
                  </a:lnTo>
                  <a:lnTo>
                    <a:pt x="4890152" y="2306334"/>
                  </a:lnTo>
                  <a:close/>
                </a:path>
                <a:path w="18691860" h="11056620">
                  <a:moveTo>
                    <a:pt x="369560" y="373272"/>
                  </a:moveTo>
                  <a:lnTo>
                    <a:pt x="366183" y="373800"/>
                  </a:lnTo>
                  <a:lnTo>
                    <a:pt x="364045" y="376041"/>
                  </a:lnTo>
                  <a:lnTo>
                    <a:pt x="361766" y="378613"/>
                  </a:lnTo>
                  <a:lnTo>
                    <a:pt x="362295" y="381991"/>
                  </a:lnTo>
                  <a:lnTo>
                    <a:pt x="364535" y="384129"/>
                  </a:lnTo>
                  <a:lnTo>
                    <a:pt x="367108" y="386408"/>
                  </a:lnTo>
                  <a:lnTo>
                    <a:pt x="368775" y="387119"/>
                  </a:lnTo>
                  <a:lnTo>
                    <a:pt x="368632" y="387453"/>
                  </a:lnTo>
                  <a:lnTo>
                    <a:pt x="370966" y="388448"/>
                  </a:lnTo>
                  <a:lnTo>
                    <a:pt x="373534" y="387967"/>
                  </a:lnTo>
                  <a:lnTo>
                    <a:pt x="375196" y="385918"/>
                  </a:lnTo>
                  <a:lnTo>
                    <a:pt x="377475" y="383345"/>
                  </a:lnTo>
                  <a:lnTo>
                    <a:pt x="376947" y="379968"/>
                  </a:lnTo>
                  <a:lnTo>
                    <a:pt x="374707" y="377830"/>
                  </a:lnTo>
                  <a:lnTo>
                    <a:pt x="369560" y="373272"/>
                  </a:lnTo>
                  <a:close/>
                </a:path>
                <a:path w="18691860" h="11056620">
                  <a:moveTo>
                    <a:pt x="4973126" y="2330698"/>
                  </a:moveTo>
                  <a:lnTo>
                    <a:pt x="4969842" y="2330084"/>
                  </a:lnTo>
                  <a:lnTo>
                    <a:pt x="4966510" y="2328662"/>
                  </a:lnTo>
                  <a:lnTo>
                    <a:pt x="4963368" y="2327716"/>
                  </a:lnTo>
                  <a:lnTo>
                    <a:pt x="4960563" y="2329672"/>
                  </a:lnTo>
                  <a:lnTo>
                    <a:pt x="4959426" y="2332339"/>
                  </a:lnTo>
                  <a:lnTo>
                    <a:pt x="4958622" y="2335147"/>
                  </a:lnTo>
                  <a:lnTo>
                    <a:pt x="4959768" y="2338000"/>
                  </a:lnTo>
                  <a:lnTo>
                    <a:pt x="4962435" y="2339138"/>
                  </a:lnTo>
                  <a:lnTo>
                    <a:pt x="4962577" y="2338804"/>
                  </a:lnTo>
                  <a:lnTo>
                    <a:pt x="4962910" y="2338947"/>
                  </a:lnTo>
                  <a:lnTo>
                    <a:pt x="4963386" y="2338755"/>
                  </a:lnTo>
                  <a:lnTo>
                    <a:pt x="4966719" y="2340177"/>
                  </a:lnTo>
                  <a:lnTo>
                    <a:pt x="4969860" y="2341123"/>
                  </a:lnTo>
                  <a:lnTo>
                    <a:pt x="4972998" y="2339311"/>
                  </a:lnTo>
                  <a:lnTo>
                    <a:pt x="4974606" y="2333692"/>
                  </a:lnTo>
                  <a:lnTo>
                    <a:pt x="4973126" y="2330698"/>
                  </a:lnTo>
                  <a:close/>
                </a:path>
                <a:path w="18691860" h="11056620">
                  <a:moveTo>
                    <a:pt x="11322702" y="5038036"/>
                  </a:moveTo>
                  <a:lnTo>
                    <a:pt x="11319183" y="5038897"/>
                  </a:lnTo>
                  <a:lnTo>
                    <a:pt x="11317378" y="5041280"/>
                  </a:lnTo>
                  <a:lnTo>
                    <a:pt x="11315433" y="5043996"/>
                  </a:lnTo>
                  <a:lnTo>
                    <a:pt x="11316295" y="5047515"/>
                  </a:lnTo>
                  <a:lnTo>
                    <a:pt x="11318676" y="5049319"/>
                  </a:lnTo>
                  <a:lnTo>
                    <a:pt x="11321724" y="5051407"/>
                  </a:lnTo>
                  <a:lnTo>
                    <a:pt x="11325390" y="5052971"/>
                  </a:lnTo>
                  <a:lnTo>
                    <a:pt x="11328102" y="5052157"/>
                  </a:lnTo>
                  <a:lnTo>
                    <a:pt x="11329763" y="5050109"/>
                  </a:lnTo>
                  <a:lnTo>
                    <a:pt x="11331710" y="5047393"/>
                  </a:lnTo>
                  <a:lnTo>
                    <a:pt x="11330847" y="5043873"/>
                  </a:lnTo>
                  <a:lnTo>
                    <a:pt x="11328466" y="5042069"/>
                  </a:lnTo>
                  <a:lnTo>
                    <a:pt x="11325417" y="5039982"/>
                  </a:lnTo>
                  <a:lnTo>
                    <a:pt x="11322702" y="5038036"/>
                  </a:lnTo>
                  <a:close/>
                </a:path>
                <a:path w="18691860" h="11056620">
                  <a:moveTo>
                    <a:pt x="5056101" y="2355061"/>
                  </a:moveTo>
                  <a:lnTo>
                    <a:pt x="5052816" y="2354448"/>
                  </a:lnTo>
                  <a:lnTo>
                    <a:pt x="5049484" y="2353026"/>
                  </a:lnTo>
                  <a:lnTo>
                    <a:pt x="5046342" y="2352080"/>
                  </a:lnTo>
                  <a:lnTo>
                    <a:pt x="5043537" y="2354036"/>
                  </a:lnTo>
                  <a:lnTo>
                    <a:pt x="5042400" y="2356702"/>
                  </a:lnTo>
                  <a:lnTo>
                    <a:pt x="5041596" y="2359511"/>
                  </a:lnTo>
                  <a:lnTo>
                    <a:pt x="5042743" y="2362363"/>
                  </a:lnTo>
                  <a:lnTo>
                    <a:pt x="5045409" y="2363500"/>
                  </a:lnTo>
                  <a:lnTo>
                    <a:pt x="5045551" y="2363167"/>
                  </a:lnTo>
                  <a:lnTo>
                    <a:pt x="5045885" y="2363309"/>
                  </a:lnTo>
                  <a:lnTo>
                    <a:pt x="5046360" y="2363118"/>
                  </a:lnTo>
                  <a:lnTo>
                    <a:pt x="5049694" y="2364540"/>
                  </a:lnTo>
                  <a:lnTo>
                    <a:pt x="5052835" y="2365486"/>
                  </a:lnTo>
                  <a:lnTo>
                    <a:pt x="5055640" y="2363531"/>
                  </a:lnTo>
                  <a:lnTo>
                    <a:pt x="5056777" y="2360864"/>
                  </a:lnTo>
                  <a:lnTo>
                    <a:pt x="5057581" y="2358056"/>
                  </a:lnTo>
                  <a:lnTo>
                    <a:pt x="5056101" y="2355061"/>
                  </a:lnTo>
                  <a:close/>
                </a:path>
                <a:path w="18691860" h="11056620">
                  <a:moveTo>
                    <a:pt x="11252291" y="4987909"/>
                  </a:moveTo>
                  <a:lnTo>
                    <a:pt x="11248772" y="4988772"/>
                  </a:lnTo>
                  <a:lnTo>
                    <a:pt x="11245164" y="4993535"/>
                  </a:lnTo>
                  <a:lnTo>
                    <a:pt x="11246027" y="4997055"/>
                  </a:lnTo>
                  <a:lnTo>
                    <a:pt x="11248408" y="4998859"/>
                  </a:lnTo>
                  <a:lnTo>
                    <a:pt x="11251457" y="5000947"/>
                  </a:lnTo>
                  <a:lnTo>
                    <a:pt x="11254790" y="5002370"/>
                  </a:lnTo>
                  <a:lnTo>
                    <a:pt x="11257500" y="5001555"/>
                  </a:lnTo>
                  <a:lnTo>
                    <a:pt x="11259163" y="4999506"/>
                  </a:lnTo>
                  <a:lnTo>
                    <a:pt x="11260967" y="4997125"/>
                  </a:lnTo>
                  <a:lnTo>
                    <a:pt x="11260103" y="4993606"/>
                  </a:lnTo>
                  <a:lnTo>
                    <a:pt x="11257722" y="4991802"/>
                  </a:lnTo>
                  <a:lnTo>
                    <a:pt x="11254674" y="4989713"/>
                  </a:lnTo>
                  <a:lnTo>
                    <a:pt x="11252291" y="4987909"/>
                  </a:lnTo>
                  <a:close/>
                </a:path>
                <a:path w="18691860" h="11056620">
                  <a:moveTo>
                    <a:pt x="5138933" y="2379758"/>
                  </a:moveTo>
                  <a:lnTo>
                    <a:pt x="5135982" y="2379287"/>
                  </a:lnTo>
                  <a:lnTo>
                    <a:pt x="5132649" y="2377866"/>
                  </a:lnTo>
                  <a:lnTo>
                    <a:pt x="5129507" y="2376919"/>
                  </a:lnTo>
                  <a:lnTo>
                    <a:pt x="5126704" y="2378874"/>
                  </a:lnTo>
                  <a:lnTo>
                    <a:pt x="5125566" y="2381541"/>
                  </a:lnTo>
                  <a:lnTo>
                    <a:pt x="5124762" y="2384349"/>
                  </a:lnTo>
                  <a:lnTo>
                    <a:pt x="5125909" y="2387203"/>
                  </a:lnTo>
                  <a:lnTo>
                    <a:pt x="5128575" y="2388340"/>
                  </a:lnTo>
                  <a:lnTo>
                    <a:pt x="5128717" y="2388007"/>
                  </a:lnTo>
                  <a:lnTo>
                    <a:pt x="5129051" y="2388149"/>
                  </a:lnTo>
                  <a:lnTo>
                    <a:pt x="5129526" y="2387958"/>
                  </a:lnTo>
                  <a:lnTo>
                    <a:pt x="5132859" y="2389379"/>
                  </a:lnTo>
                  <a:lnTo>
                    <a:pt x="5136001" y="2390326"/>
                  </a:lnTo>
                  <a:lnTo>
                    <a:pt x="5138805" y="2388370"/>
                  </a:lnTo>
                  <a:lnTo>
                    <a:pt x="5139942" y="2385704"/>
                  </a:lnTo>
                  <a:lnTo>
                    <a:pt x="5140746" y="2382896"/>
                  </a:lnTo>
                  <a:lnTo>
                    <a:pt x="5138933" y="2379758"/>
                  </a:lnTo>
                  <a:close/>
                </a:path>
                <a:path w="18691860" h="11056620">
                  <a:moveTo>
                    <a:pt x="305847" y="315759"/>
                  </a:moveTo>
                  <a:lnTo>
                    <a:pt x="302279" y="315813"/>
                  </a:lnTo>
                  <a:lnTo>
                    <a:pt x="298004" y="320293"/>
                  </a:lnTo>
                  <a:lnTo>
                    <a:pt x="298058" y="323861"/>
                  </a:lnTo>
                  <a:lnTo>
                    <a:pt x="300298" y="325998"/>
                  </a:lnTo>
                  <a:lnTo>
                    <a:pt x="302871" y="328278"/>
                  </a:lnTo>
                  <a:lnTo>
                    <a:pt x="304537" y="328989"/>
                  </a:lnTo>
                  <a:lnTo>
                    <a:pt x="304395" y="329322"/>
                  </a:lnTo>
                  <a:lnTo>
                    <a:pt x="306728" y="330317"/>
                  </a:lnTo>
                  <a:lnTo>
                    <a:pt x="309297" y="329837"/>
                  </a:lnTo>
                  <a:lnTo>
                    <a:pt x="310817" y="328121"/>
                  </a:lnTo>
                  <a:lnTo>
                    <a:pt x="312954" y="325882"/>
                  </a:lnTo>
                  <a:lnTo>
                    <a:pt x="312900" y="322314"/>
                  </a:lnTo>
                  <a:lnTo>
                    <a:pt x="310660" y="320176"/>
                  </a:lnTo>
                  <a:lnTo>
                    <a:pt x="308087" y="317896"/>
                  </a:lnTo>
                  <a:lnTo>
                    <a:pt x="305847" y="315759"/>
                  </a:lnTo>
                  <a:close/>
                </a:path>
                <a:path w="18691860" h="11056620">
                  <a:moveTo>
                    <a:pt x="5222241" y="2404264"/>
                  </a:moveTo>
                  <a:lnTo>
                    <a:pt x="5218957" y="2403650"/>
                  </a:lnTo>
                  <a:lnTo>
                    <a:pt x="5215624" y="2402228"/>
                  </a:lnTo>
                  <a:lnTo>
                    <a:pt x="5212482" y="2401282"/>
                  </a:lnTo>
                  <a:lnTo>
                    <a:pt x="5209678" y="2403238"/>
                  </a:lnTo>
                  <a:lnTo>
                    <a:pt x="5208541" y="2405904"/>
                  </a:lnTo>
                  <a:lnTo>
                    <a:pt x="5207736" y="2408713"/>
                  </a:lnTo>
                  <a:lnTo>
                    <a:pt x="5208883" y="2411566"/>
                  </a:lnTo>
                  <a:lnTo>
                    <a:pt x="5211549" y="2412704"/>
                  </a:lnTo>
                  <a:lnTo>
                    <a:pt x="5211691" y="2412371"/>
                  </a:lnTo>
                  <a:lnTo>
                    <a:pt x="5212025" y="2412513"/>
                  </a:lnTo>
                  <a:lnTo>
                    <a:pt x="5212500" y="2412322"/>
                  </a:lnTo>
                  <a:lnTo>
                    <a:pt x="5215833" y="2413743"/>
                  </a:lnTo>
                  <a:lnTo>
                    <a:pt x="5218975" y="2414690"/>
                  </a:lnTo>
                  <a:lnTo>
                    <a:pt x="5221780" y="2412734"/>
                  </a:lnTo>
                  <a:lnTo>
                    <a:pt x="5222917" y="2410068"/>
                  </a:lnTo>
                  <a:lnTo>
                    <a:pt x="5223721" y="2407259"/>
                  </a:lnTo>
                  <a:lnTo>
                    <a:pt x="5222241" y="2404264"/>
                  </a:lnTo>
                  <a:close/>
                </a:path>
                <a:path w="18691860" h="11056620">
                  <a:moveTo>
                    <a:pt x="11181121" y="4938641"/>
                  </a:moveTo>
                  <a:lnTo>
                    <a:pt x="11177603" y="4939503"/>
                  </a:lnTo>
                  <a:lnTo>
                    <a:pt x="11173995" y="4944267"/>
                  </a:lnTo>
                  <a:lnTo>
                    <a:pt x="11174857" y="4947787"/>
                  </a:lnTo>
                  <a:lnTo>
                    <a:pt x="11177239" y="4949591"/>
                  </a:lnTo>
                  <a:lnTo>
                    <a:pt x="11180289" y="4951680"/>
                  </a:lnTo>
                  <a:lnTo>
                    <a:pt x="11183620" y="4953101"/>
                  </a:lnTo>
                  <a:lnTo>
                    <a:pt x="11186666" y="4952430"/>
                  </a:lnTo>
                  <a:lnTo>
                    <a:pt x="11187995" y="4950239"/>
                  </a:lnTo>
                  <a:lnTo>
                    <a:pt x="11189798" y="4947857"/>
                  </a:lnTo>
                  <a:lnTo>
                    <a:pt x="11188936" y="4944337"/>
                  </a:lnTo>
                  <a:lnTo>
                    <a:pt x="11186554" y="4942533"/>
                  </a:lnTo>
                  <a:lnTo>
                    <a:pt x="11183504" y="4940444"/>
                  </a:lnTo>
                  <a:lnTo>
                    <a:pt x="11181121" y="4938641"/>
                  </a:lnTo>
                  <a:close/>
                </a:path>
                <a:path w="18691860" h="11056620">
                  <a:moveTo>
                    <a:pt x="5305074" y="2428960"/>
                  </a:moveTo>
                  <a:lnTo>
                    <a:pt x="5301789" y="2428347"/>
                  </a:lnTo>
                  <a:lnTo>
                    <a:pt x="5298456" y="2426926"/>
                  </a:lnTo>
                  <a:lnTo>
                    <a:pt x="5295314" y="2425979"/>
                  </a:lnTo>
                  <a:lnTo>
                    <a:pt x="5292510" y="2427934"/>
                  </a:lnTo>
                  <a:lnTo>
                    <a:pt x="5291372" y="2430601"/>
                  </a:lnTo>
                  <a:lnTo>
                    <a:pt x="5290568" y="2433410"/>
                  </a:lnTo>
                  <a:lnTo>
                    <a:pt x="5291716" y="2436263"/>
                  </a:lnTo>
                  <a:lnTo>
                    <a:pt x="5294382" y="2437400"/>
                  </a:lnTo>
                  <a:lnTo>
                    <a:pt x="5294524" y="2437067"/>
                  </a:lnTo>
                  <a:lnTo>
                    <a:pt x="5294858" y="2437209"/>
                  </a:lnTo>
                  <a:lnTo>
                    <a:pt x="5295333" y="2437018"/>
                  </a:lnTo>
                  <a:lnTo>
                    <a:pt x="5298666" y="2438439"/>
                  </a:lnTo>
                  <a:lnTo>
                    <a:pt x="5301808" y="2439386"/>
                  </a:lnTo>
                  <a:lnTo>
                    <a:pt x="5304612" y="2437431"/>
                  </a:lnTo>
                  <a:lnTo>
                    <a:pt x="5305750" y="2434764"/>
                  </a:lnTo>
                  <a:lnTo>
                    <a:pt x="5306554" y="2431955"/>
                  </a:lnTo>
                  <a:lnTo>
                    <a:pt x="5305074" y="2428960"/>
                  </a:lnTo>
                  <a:close/>
                </a:path>
                <a:path w="18691860" h="11056620">
                  <a:moveTo>
                    <a:pt x="5387714" y="2453182"/>
                  </a:moveTo>
                  <a:lnTo>
                    <a:pt x="5384764" y="2452710"/>
                  </a:lnTo>
                  <a:lnTo>
                    <a:pt x="5381431" y="2451289"/>
                  </a:lnTo>
                  <a:lnTo>
                    <a:pt x="5378289" y="2450342"/>
                  </a:lnTo>
                  <a:lnTo>
                    <a:pt x="5375484" y="2452298"/>
                  </a:lnTo>
                  <a:lnTo>
                    <a:pt x="5374347" y="2454965"/>
                  </a:lnTo>
                  <a:lnTo>
                    <a:pt x="5373543" y="2457773"/>
                  </a:lnTo>
                  <a:lnTo>
                    <a:pt x="5374690" y="2460627"/>
                  </a:lnTo>
                  <a:lnTo>
                    <a:pt x="5377356" y="2461764"/>
                  </a:lnTo>
                  <a:lnTo>
                    <a:pt x="5377498" y="2461431"/>
                  </a:lnTo>
                  <a:lnTo>
                    <a:pt x="5377832" y="2461573"/>
                  </a:lnTo>
                  <a:lnTo>
                    <a:pt x="5378307" y="2461382"/>
                  </a:lnTo>
                  <a:lnTo>
                    <a:pt x="5381640" y="2462803"/>
                  </a:lnTo>
                  <a:lnTo>
                    <a:pt x="5384782" y="2463749"/>
                  </a:lnTo>
                  <a:lnTo>
                    <a:pt x="5387586" y="2461793"/>
                  </a:lnTo>
                  <a:lnTo>
                    <a:pt x="5388724" y="2459128"/>
                  </a:lnTo>
                  <a:lnTo>
                    <a:pt x="5389528" y="2456318"/>
                  </a:lnTo>
                  <a:lnTo>
                    <a:pt x="5387714" y="2453182"/>
                  </a:lnTo>
                  <a:close/>
                </a:path>
                <a:path w="18691860" h="11056620">
                  <a:moveTo>
                    <a:pt x="242939" y="255438"/>
                  </a:moveTo>
                  <a:lnTo>
                    <a:pt x="239370" y="255492"/>
                  </a:lnTo>
                  <a:lnTo>
                    <a:pt x="235095" y="259972"/>
                  </a:lnTo>
                  <a:lnTo>
                    <a:pt x="235149" y="263540"/>
                  </a:lnTo>
                  <a:lnTo>
                    <a:pt x="237389" y="265677"/>
                  </a:lnTo>
                  <a:lnTo>
                    <a:pt x="239820" y="268290"/>
                  </a:lnTo>
                  <a:lnTo>
                    <a:pt x="240344" y="268908"/>
                  </a:lnTo>
                  <a:lnTo>
                    <a:pt x="241678" y="269477"/>
                  </a:lnTo>
                  <a:lnTo>
                    <a:pt x="241820" y="269143"/>
                  </a:lnTo>
                  <a:lnTo>
                    <a:pt x="243820" y="269996"/>
                  </a:lnTo>
                  <a:lnTo>
                    <a:pt x="246388" y="269516"/>
                  </a:lnTo>
                  <a:lnTo>
                    <a:pt x="247908" y="267801"/>
                  </a:lnTo>
                  <a:lnTo>
                    <a:pt x="250045" y="265561"/>
                  </a:lnTo>
                  <a:lnTo>
                    <a:pt x="249991" y="261993"/>
                  </a:lnTo>
                  <a:lnTo>
                    <a:pt x="247751" y="259855"/>
                  </a:lnTo>
                  <a:lnTo>
                    <a:pt x="245178" y="257576"/>
                  </a:lnTo>
                  <a:lnTo>
                    <a:pt x="242939" y="255438"/>
                  </a:lnTo>
                  <a:close/>
                </a:path>
                <a:path w="18691860" h="11056620">
                  <a:moveTo>
                    <a:pt x="11109194" y="4890230"/>
                  </a:moveTo>
                  <a:lnTo>
                    <a:pt x="11105674" y="4891093"/>
                  </a:lnTo>
                  <a:lnTo>
                    <a:pt x="11102067" y="4895857"/>
                  </a:lnTo>
                  <a:lnTo>
                    <a:pt x="11102928" y="4899377"/>
                  </a:lnTo>
                  <a:lnTo>
                    <a:pt x="11105311" y="4901180"/>
                  </a:lnTo>
                  <a:lnTo>
                    <a:pt x="11108358" y="4903268"/>
                  </a:lnTo>
                  <a:lnTo>
                    <a:pt x="11109360" y="4903695"/>
                  </a:lnTo>
                  <a:lnTo>
                    <a:pt x="11109217" y="4904029"/>
                  </a:lnTo>
                  <a:lnTo>
                    <a:pt x="11111551" y="4905024"/>
                  </a:lnTo>
                  <a:lnTo>
                    <a:pt x="11114737" y="4904020"/>
                  </a:lnTo>
                  <a:lnTo>
                    <a:pt x="11116066" y="4901829"/>
                  </a:lnTo>
                  <a:lnTo>
                    <a:pt x="11117871" y="4899446"/>
                  </a:lnTo>
                  <a:lnTo>
                    <a:pt x="11117006" y="4895927"/>
                  </a:lnTo>
                  <a:lnTo>
                    <a:pt x="11114624" y="4894122"/>
                  </a:lnTo>
                  <a:lnTo>
                    <a:pt x="11111576" y="4892034"/>
                  </a:lnTo>
                  <a:lnTo>
                    <a:pt x="11109194" y="4890230"/>
                  </a:lnTo>
                  <a:close/>
                </a:path>
                <a:path w="18691860" h="11056620">
                  <a:moveTo>
                    <a:pt x="5470881" y="2478020"/>
                  </a:moveTo>
                  <a:lnTo>
                    <a:pt x="5467929" y="2477550"/>
                  </a:lnTo>
                  <a:lnTo>
                    <a:pt x="5464596" y="2476128"/>
                  </a:lnTo>
                  <a:lnTo>
                    <a:pt x="5461454" y="2475181"/>
                  </a:lnTo>
                  <a:lnTo>
                    <a:pt x="5458650" y="2477138"/>
                  </a:lnTo>
                  <a:lnTo>
                    <a:pt x="5457513" y="2479804"/>
                  </a:lnTo>
                  <a:lnTo>
                    <a:pt x="5456709" y="2482612"/>
                  </a:lnTo>
                  <a:lnTo>
                    <a:pt x="5457856" y="2485465"/>
                  </a:lnTo>
                  <a:lnTo>
                    <a:pt x="5460856" y="2486745"/>
                  </a:lnTo>
                  <a:lnTo>
                    <a:pt x="5461331" y="2486553"/>
                  </a:lnTo>
                  <a:lnTo>
                    <a:pt x="5464664" y="2487975"/>
                  </a:lnTo>
                  <a:lnTo>
                    <a:pt x="5467806" y="2488921"/>
                  </a:lnTo>
                  <a:lnTo>
                    <a:pt x="5470467" y="2487300"/>
                  </a:lnTo>
                  <a:lnTo>
                    <a:pt x="5471747" y="2484300"/>
                  </a:lnTo>
                  <a:lnTo>
                    <a:pt x="5472693" y="2481158"/>
                  </a:lnTo>
                  <a:lnTo>
                    <a:pt x="5470881" y="2478020"/>
                  </a:lnTo>
                  <a:close/>
                </a:path>
                <a:path w="18691860" h="11056620">
                  <a:moveTo>
                    <a:pt x="11035697" y="4842727"/>
                  </a:moveTo>
                  <a:lnTo>
                    <a:pt x="11032177" y="4843589"/>
                  </a:lnTo>
                  <a:lnTo>
                    <a:pt x="11031074" y="4845482"/>
                  </a:lnTo>
                  <a:lnTo>
                    <a:pt x="11029452" y="4848336"/>
                  </a:lnTo>
                  <a:lnTo>
                    <a:pt x="11029094" y="4848971"/>
                  </a:lnTo>
                  <a:lnTo>
                    <a:pt x="11029956" y="4852491"/>
                  </a:lnTo>
                  <a:lnTo>
                    <a:pt x="11032480" y="4853962"/>
                  </a:lnTo>
                  <a:lnTo>
                    <a:pt x="11035529" y="4856050"/>
                  </a:lnTo>
                  <a:lnTo>
                    <a:pt x="11038862" y="4857472"/>
                  </a:lnTo>
                  <a:lnTo>
                    <a:pt x="11041905" y="4856800"/>
                  </a:lnTo>
                  <a:lnTo>
                    <a:pt x="11043008" y="4854906"/>
                  </a:lnTo>
                  <a:lnTo>
                    <a:pt x="11044630" y="4852053"/>
                  </a:lnTo>
                  <a:lnTo>
                    <a:pt x="11044988" y="4851418"/>
                  </a:lnTo>
                  <a:lnTo>
                    <a:pt x="11044126" y="4847898"/>
                  </a:lnTo>
                  <a:lnTo>
                    <a:pt x="11041602" y="4846427"/>
                  </a:lnTo>
                  <a:lnTo>
                    <a:pt x="11038554" y="4844340"/>
                  </a:lnTo>
                  <a:lnTo>
                    <a:pt x="11035697" y="4842727"/>
                  </a:lnTo>
                  <a:close/>
                </a:path>
                <a:path w="18691860" h="11056620">
                  <a:moveTo>
                    <a:pt x="5553713" y="2502718"/>
                  </a:moveTo>
                  <a:lnTo>
                    <a:pt x="5550762" y="2502247"/>
                  </a:lnTo>
                  <a:lnTo>
                    <a:pt x="5547428" y="2500825"/>
                  </a:lnTo>
                  <a:lnTo>
                    <a:pt x="5544286" y="2499879"/>
                  </a:lnTo>
                  <a:lnTo>
                    <a:pt x="5541482" y="2501834"/>
                  </a:lnTo>
                  <a:lnTo>
                    <a:pt x="5540345" y="2504501"/>
                  </a:lnTo>
                  <a:lnTo>
                    <a:pt x="5539541" y="2507309"/>
                  </a:lnTo>
                  <a:lnTo>
                    <a:pt x="5540687" y="2510162"/>
                  </a:lnTo>
                  <a:lnTo>
                    <a:pt x="5543687" y="2511442"/>
                  </a:lnTo>
                  <a:lnTo>
                    <a:pt x="5544163" y="2511251"/>
                  </a:lnTo>
                  <a:lnTo>
                    <a:pt x="5547497" y="2512672"/>
                  </a:lnTo>
                  <a:lnTo>
                    <a:pt x="5550639" y="2513619"/>
                  </a:lnTo>
                  <a:lnTo>
                    <a:pt x="5553442" y="2511662"/>
                  </a:lnTo>
                  <a:lnTo>
                    <a:pt x="5554579" y="2508996"/>
                  </a:lnTo>
                  <a:lnTo>
                    <a:pt x="5555526" y="2505855"/>
                  </a:lnTo>
                  <a:lnTo>
                    <a:pt x="5553713" y="2502718"/>
                  </a:lnTo>
                  <a:close/>
                </a:path>
                <a:path w="18691860" h="11056620">
                  <a:moveTo>
                    <a:pt x="5636878" y="2527556"/>
                  </a:moveTo>
                  <a:lnTo>
                    <a:pt x="5633927" y="2527085"/>
                  </a:lnTo>
                  <a:lnTo>
                    <a:pt x="5630595" y="2525664"/>
                  </a:lnTo>
                  <a:lnTo>
                    <a:pt x="5627453" y="2524717"/>
                  </a:lnTo>
                  <a:lnTo>
                    <a:pt x="5624648" y="2526673"/>
                  </a:lnTo>
                  <a:lnTo>
                    <a:pt x="5623511" y="2529339"/>
                  </a:lnTo>
                  <a:lnTo>
                    <a:pt x="5622706" y="2532148"/>
                  </a:lnTo>
                  <a:lnTo>
                    <a:pt x="5623853" y="2535001"/>
                  </a:lnTo>
                  <a:lnTo>
                    <a:pt x="5626853" y="2536281"/>
                  </a:lnTo>
                  <a:lnTo>
                    <a:pt x="5627329" y="2536090"/>
                  </a:lnTo>
                  <a:lnTo>
                    <a:pt x="5630661" y="2537512"/>
                  </a:lnTo>
                  <a:lnTo>
                    <a:pt x="5633803" y="2538458"/>
                  </a:lnTo>
                  <a:lnTo>
                    <a:pt x="5636466" y="2536835"/>
                  </a:lnTo>
                  <a:lnTo>
                    <a:pt x="5637745" y="2533835"/>
                  </a:lnTo>
                  <a:lnTo>
                    <a:pt x="5638691" y="2530693"/>
                  </a:lnTo>
                  <a:lnTo>
                    <a:pt x="5636878" y="2527556"/>
                  </a:lnTo>
                  <a:close/>
                </a:path>
                <a:path w="18691860" h="11056620">
                  <a:moveTo>
                    <a:pt x="10963389" y="4796125"/>
                  </a:moveTo>
                  <a:lnTo>
                    <a:pt x="10959869" y="4796987"/>
                  </a:lnTo>
                  <a:lnTo>
                    <a:pt x="10958766" y="4798880"/>
                  </a:lnTo>
                  <a:lnTo>
                    <a:pt x="10957144" y="4801733"/>
                  </a:lnTo>
                  <a:lnTo>
                    <a:pt x="10956786" y="4802368"/>
                  </a:lnTo>
                  <a:lnTo>
                    <a:pt x="10957649" y="4805888"/>
                  </a:lnTo>
                  <a:lnTo>
                    <a:pt x="10960173" y="4807359"/>
                  </a:lnTo>
                  <a:lnTo>
                    <a:pt x="10963223" y="4809448"/>
                  </a:lnTo>
                  <a:lnTo>
                    <a:pt x="10966555" y="4810870"/>
                  </a:lnTo>
                  <a:lnTo>
                    <a:pt x="10969600" y="4810198"/>
                  </a:lnTo>
                  <a:lnTo>
                    <a:pt x="10970703" y="4808305"/>
                  </a:lnTo>
                  <a:lnTo>
                    <a:pt x="10972325" y="4805452"/>
                  </a:lnTo>
                  <a:lnTo>
                    <a:pt x="10972684" y="4804816"/>
                  </a:lnTo>
                  <a:lnTo>
                    <a:pt x="10971821" y="4801297"/>
                  </a:lnTo>
                  <a:lnTo>
                    <a:pt x="10969297" y="4799827"/>
                  </a:lnTo>
                  <a:lnTo>
                    <a:pt x="10966246" y="4797738"/>
                  </a:lnTo>
                  <a:lnTo>
                    <a:pt x="10963389" y="4796125"/>
                  </a:lnTo>
                  <a:close/>
                </a:path>
                <a:path w="18691860" h="11056620">
                  <a:moveTo>
                    <a:pt x="181598" y="194210"/>
                  </a:moveTo>
                  <a:lnTo>
                    <a:pt x="178030" y="194264"/>
                  </a:lnTo>
                  <a:lnTo>
                    <a:pt x="175892" y="196505"/>
                  </a:lnTo>
                  <a:lnTo>
                    <a:pt x="173422" y="198602"/>
                  </a:lnTo>
                  <a:lnTo>
                    <a:pt x="173476" y="202170"/>
                  </a:lnTo>
                  <a:lnTo>
                    <a:pt x="175715" y="204307"/>
                  </a:lnTo>
                  <a:lnTo>
                    <a:pt x="178147" y="206920"/>
                  </a:lnTo>
                  <a:lnTo>
                    <a:pt x="178671" y="207538"/>
                  </a:lnTo>
                  <a:lnTo>
                    <a:pt x="180004" y="208107"/>
                  </a:lnTo>
                  <a:lnTo>
                    <a:pt x="179862" y="208440"/>
                  </a:lnTo>
                  <a:lnTo>
                    <a:pt x="181862" y="209293"/>
                  </a:lnTo>
                  <a:lnTo>
                    <a:pt x="184430" y="208813"/>
                  </a:lnTo>
                  <a:lnTo>
                    <a:pt x="185697" y="207383"/>
                  </a:lnTo>
                  <a:lnTo>
                    <a:pt x="185950" y="207097"/>
                  </a:lnTo>
                  <a:lnTo>
                    <a:pt x="188421" y="205000"/>
                  </a:lnTo>
                  <a:lnTo>
                    <a:pt x="188367" y="201432"/>
                  </a:lnTo>
                  <a:lnTo>
                    <a:pt x="186127" y="199294"/>
                  </a:lnTo>
                  <a:lnTo>
                    <a:pt x="183696" y="196681"/>
                  </a:lnTo>
                  <a:lnTo>
                    <a:pt x="181598" y="194210"/>
                  </a:lnTo>
                  <a:close/>
                </a:path>
                <a:path w="18691860" h="11056620">
                  <a:moveTo>
                    <a:pt x="5720235" y="2552871"/>
                  </a:moveTo>
                  <a:lnTo>
                    <a:pt x="5716950" y="2552258"/>
                  </a:lnTo>
                  <a:lnTo>
                    <a:pt x="5713617" y="2550836"/>
                  </a:lnTo>
                  <a:lnTo>
                    <a:pt x="5710475" y="2549890"/>
                  </a:lnTo>
                  <a:lnTo>
                    <a:pt x="5707672" y="2551845"/>
                  </a:lnTo>
                  <a:lnTo>
                    <a:pt x="5706534" y="2554512"/>
                  </a:lnTo>
                  <a:lnTo>
                    <a:pt x="5705730" y="2557320"/>
                  </a:lnTo>
                  <a:lnTo>
                    <a:pt x="5706877" y="2560173"/>
                  </a:lnTo>
                  <a:lnTo>
                    <a:pt x="5709877" y="2561453"/>
                  </a:lnTo>
                  <a:lnTo>
                    <a:pt x="5710352" y="2561261"/>
                  </a:lnTo>
                  <a:lnTo>
                    <a:pt x="5713685" y="2562683"/>
                  </a:lnTo>
                  <a:lnTo>
                    <a:pt x="5716827" y="2563629"/>
                  </a:lnTo>
                  <a:lnTo>
                    <a:pt x="5719631" y="2561675"/>
                  </a:lnTo>
                  <a:lnTo>
                    <a:pt x="5720769" y="2559008"/>
                  </a:lnTo>
                  <a:lnTo>
                    <a:pt x="5721716" y="2555865"/>
                  </a:lnTo>
                  <a:lnTo>
                    <a:pt x="5720235" y="2552871"/>
                  </a:lnTo>
                  <a:close/>
                </a:path>
                <a:path w="18691860" h="11056620">
                  <a:moveTo>
                    <a:pt x="10889372" y="4750763"/>
                  </a:moveTo>
                  <a:lnTo>
                    <a:pt x="10885852" y="4751626"/>
                  </a:lnTo>
                  <a:lnTo>
                    <a:pt x="10882911" y="4756673"/>
                  </a:lnTo>
                  <a:lnTo>
                    <a:pt x="10883774" y="4760193"/>
                  </a:lnTo>
                  <a:lnTo>
                    <a:pt x="10886014" y="4762331"/>
                  </a:lnTo>
                  <a:lnTo>
                    <a:pt x="10892680" y="4765175"/>
                  </a:lnTo>
                  <a:lnTo>
                    <a:pt x="10895725" y="4764503"/>
                  </a:lnTo>
                  <a:lnTo>
                    <a:pt x="10898667" y="4759455"/>
                  </a:lnTo>
                  <a:lnTo>
                    <a:pt x="10897803" y="4755936"/>
                  </a:lnTo>
                  <a:lnTo>
                    <a:pt x="10895563" y="4753798"/>
                  </a:lnTo>
                  <a:lnTo>
                    <a:pt x="10892229" y="4752376"/>
                  </a:lnTo>
                  <a:lnTo>
                    <a:pt x="10889372" y="4750763"/>
                  </a:lnTo>
                  <a:close/>
                </a:path>
                <a:path w="18691860" h="11056620">
                  <a:moveTo>
                    <a:pt x="5803067" y="2577567"/>
                  </a:moveTo>
                  <a:lnTo>
                    <a:pt x="5799783" y="2576954"/>
                  </a:lnTo>
                  <a:lnTo>
                    <a:pt x="5796451" y="2575533"/>
                  </a:lnTo>
                  <a:lnTo>
                    <a:pt x="5793309" y="2574586"/>
                  </a:lnTo>
                  <a:lnTo>
                    <a:pt x="5790504" y="2576542"/>
                  </a:lnTo>
                  <a:lnTo>
                    <a:pt x="5788229" y="2581875"/>
                  </a:lnTo>
                  <a:lnTo>
                    <a:pt x="5789709" y="2584869"/>
                  </a:lnTo>
                  <a:lnTo>
                    <a:pt x="5792709" y="2586149"/>
                  </a:lnTo>
                  <a:lnTo>
                    <a:pt x="5793185" y="2585959"/>
                  </a:lnTo>
                  <a:lnTo>
                    <a:pt x="5796517" y="2587381"/>
                  </a:lnTo>
                  <a:lnTo>
                    <a:pt x="5799659" y="2588327"/>
                  </a:lnTo>
                  <a:lnTo>
                    <a:pt x="5802322" y="2586704"/>
                  </a:lnTo>
                  <a:lnTo>
                    <a:pt x="5803601" y="2583705"/>
                  </a:lnTo>
                  <a:lnTo>
                    <a:pt x="5804547" y="2580562"/>
                  </a:lnTo>
                  <a:lnTo>
                    <a:pt x="5803067" y="2577567"/>
                  </a:lnTo>
                  <a:close/>
                </a:path>
                <a:path w="18691860" h="11056620">
                  <a:moveTo>
                    <a:pt x="10815687" y="4705543"/>
                  </a:moveTo>
                  <a:lnTo>
                    <a:pt x="10812168" y="4706406"/>
                  </a:lnTo>
                  <a:lnTo>
                    <a:pt x="10810698" y="4708930"/>
                  </a:lnTo>
                  <a:lnTo>
                    <a:pt x="10809622" y="4710835"/>
                  </a:lnTo>
                  <a:lnTo>
                    <a:pt x="10809085" y="4711787"/>
                  </a:lnTo>
                  <a:lnTo>
                    <a:pt x="10810090" y="4714974"/>
                  </a:lnTo>
                  <a:lnTo>
                    <a:pt x="10812330" y="4717111"/>
                  </a:lnTo>
                  <a:lnTo>
                    <a:pt x="10818663" y="4719813"/>
                  </a:lnTo>
                  <a:lnTo>
                    <a:pt x="10821708" y="4719141"/>
                  </a:lnTo>
                  <a:lnTo>
                    <a:pt x="10823178" y="4716618"/>
                  </a:lnTo>
                  <a:lnTo>
                    <a:pt x="10824254" y="4714712"/>
                  </a:lnTo>
                  <a:lnTo>
                    <a:pt x="10824792" y="4713760"/>
                  </a:lnTo>
                  <a:lnTo>
                    <a:pt x="10823786" y="4710574"/>
                  </a:lnTo>
                  <a:lnTo>
                    <a:pt x="10821546" y="4708436"/>
                  </a:lnTo>
                  <a:lnTo>
                    <a:pt x="10818212" y="4707014"/>
                  </a:lnTo>
                  <a:lnTo>
                    <a:pt x="10815687" y="4705543"/>
                  </a:lnTo>
                  <a:close/>
                </a:path>
                <a:path w="18691860" h="11056620">
                  <a:moveTo>
                    <a:pt x="5885757" y="2602598"/>
                  </a:moveTo>
                  <a:lnTo>
                    <a:pt x="5882807" y="2602127"/>
                  </a:lnTo>
                  <a:lnTo>
                    <a:pt x="5879473" y="2600705"/>
                  </a:lnTo>
                  <a:lnTo>
                    <a:pt x="5876331" y="2599759"/>
                  </a:lnTo>
                  <a:lnTo>
                    <a:pt x="5873527" y="2601715"/>
                  </a:lnTo>
                  <a:lnTo>
                    <a:pt x="5871253" y="2607047"/>
                  </a:lnTo>
                  <a:lnTo>
                    <a:pt x="5872733" y="2610042"/>
                  </a:lnTo>
                  <a:lnTo>
                    <a:pt x="5875733" y="2611322"/>
                  </a:lnTo>
                  <a:lnTo>
                    <a:pt x="5876208" y="2611130"/>
                  </a:lnTo>
                  <a:lnTo>
                    <a:pt x="5879541" y="2612552"/>
                  </a:lnTo>
                  <a:lnTo>
                    <a:pt x="5882683" y="2613498"/>
                  </a:lnTo>
                  <a:lnTo>
                    <a:pt x="5885345" y="2611876"/>
                  </a:lnTo>
                  <a:lnTo>
                    <a:pt x="5886625" y="2608877"/>
                  </a:lnTo>
                  <a:lnTo>
                    <a:pt x="5887571" y="2605735"/>
                  </a:lnTo>
                  <a:lnTo>
                    <a:pt x="5885757" y="2602598"/>
                  </a:lnTo>
                  <a:close/>
                </a:path>
                <a:path w="18691860" h="11056620">
                  <a:moveTo>
                    <a:pt x="5968972" y="2628245"/>
                  </a:moveTo>
                  <a:lnTo>
                    <a:pt x="5965688" y="2627632"/>
                  </a:lnTo>
                  <a:lnTo>
                    <a:pt x="5962355" y="2626210"/>
                  </a:lnTo>
                  <a:lnTo>
                    <a:pt x="5959213" y="2625264"/>
                  </a:lnTo>
                  <a:lnTo>
                    <a:pt x="5956551" y="2626887"/>
                  </a:lnTo>
                  <a:lnTo>
                    <a:pt x="5954134" y="2632553"/>
                  </a:lnTo>
                  <a:lnTo>
                    <a:pt x="5955614" y="2635548"/>
                  </a:lnTo>
                  <a:lnTo>
                    <a:pt x="5958614" y="2636828"/>
                  </a:lnTo>
                  <a:lnTo>
                    <a:pt x="5959089" y="2636637"/>
                  </a:lnTo>
                  <a:lnTo>
                    <a:pt x="5962422" y="2638059"/>
                  </a:lnTo>
                  <a:lnTo>
                    <a:pt x="5965564" y="2639005"/>
                  </a:lnTo>
                  <a:lnTo>
                    <a:pt x="5968227" y="2637382"/>
                  </a:lnTo>
                  <a:lnTo>
                    <a:pt x="5969506" y="2634382"/>
                  </a:lnTo>
                  <a:lnTo>
                    <a:pt x="5970452" y="2631240"/>
                  </a:lnTo>
                  <a:lnTo>
                    <a:pt x="5968972" y="2628245"/>
                  </a:lnTo>
                  <a:close/>
                </a:path>
                <a:path w="18691860" h="11056620">
                  <a:moveTo>
                    <a:pt x="122302" y="131885"/>
                  </a:moveTo>
                  <a:lnTo>
                    <a:pt x="118876" y="131606"/>
                  </a:lnTo>
                  <a:lnTo>
                    <a:pt x="116405" y="133703"/>
                  </a:lnTo>
                  <a:lnTo>
                    <a:pt x="114410" y="135610"/>
                  </a:lnTo>
                  <a:lnTo>
                    <a:pt x="114131" y="139036"/>
                  </a:lnTo>
                  <a:lnTo>
                    <a:pt x="116228" y="141507"/>
                  </a:lnTo>
                  <a:lnTo>
                    <a:pt x="118659" y="144120"/>
                  </a:lnTo>
                  <a:lnTo>
                    <a:pt x="119184" y="144738"/>
                  </a:lnTo>
                  <a:lnTo>
                    <a:pt x="122516" y="146159"/>
                  </a:lnTo>
                  <a:lnTo>
                    <a:pt x="124610" y="145870"/>
                  </a:lnTo>
                  <a:lnTo>
                    <a:pt x="126463" y="144296"/>
                  </a:lnTo>
                  <a:lnTo>
                    <a:pt x="128458" y="142389"/>
                  </a:lnTo>
                  <a:lnTo>
                    <a:pt x="128838" y="139006"/>
                  </a:lnTo>
                  <a:lnTo>
                    <a:pt x="128880" y="138630"/>
                  </a:lnTo>
                  <a:lnTo>
                    <a:pt x="126640" y="136494"/>
                  </a:lnTo>
                  <a:lnTo>
                    <a:pt x="124209" y="133881"/>
                  </a:lnTo>
                  <a:lnTo>
                    <a:pt x="122302" y="131885"/>
                  </a:lnTo>
                  <a:close/>
                </a:path>
                <a:path w="18691860" h="11056620">
                  <a:moveTo>
                    <a:pt x="10741244" y="4661182"/>
                  </a:moveTo>
                  <a:lnTo>
                    <a:pt x="10737725" y="4662045"/>
                  </a:lnTo>
                  <a:lnTo>
                    <a:pt x="10736254" y="4664568"/>
                  </a:lnTo>
                  <a:lnTo>
                    <a:pt x="10735179" y="4666473"/>
                  </a:lnTo>
                  <a:lnTo>
                    <a:pt x="10734641" y="4667425"/>
                  </a:lnTo>
                  <a:lnTo>
                    <a:pt x="10735504" y="4670945"/>
                  </a:lnTo>
                  <a:lnTo>
                    <a:pt x="10737887" y="4672750"/>
                  </a:lnTo>
                  <a:lnTo>
                    <a:pt x="10744218" y="4675451"/>
                  </a:lnTo>
                  <a:lnTo>
                    <a:pt x="10747262" y="4674779"/>
                  </a:lnTo>
                  <a:lnTo>
                    <a:pt x="10748733" y="4672254"/>
                  </a:lnTo>
                  <a:lnTo>
                    <a:pt x="10749808" y="4670350"/>
                  </a:lnTo>
                  <a:lnTo>
                    <a:pt x="10750346" y="4669397"/>
                  </a:lnTo>
                  <a:lnTo>
                    <a:pt x="10749485" y="4665879"/>
                  </a:lnTo>
                  <a:lnTo>
                    <a:pt x="10747102" y="4664075"/>
                  </a:lnTo>
                  <a:lnTo>
                    <a:pt x="10743769" y="4662653"/>
                  </a:lnTo>
                  <a:lnTo>
                    <a:pt x="10741244" y="4661182"/>
                  </a:lnTo>
                  <a:close/>
                </a:path>
                <a:path w="18691860" h="11056620">
                  <a:moveTo>
                    <a:pt x="6051854" y="2653751"/>
                  </a:moveTo>
                  <a:lnTo>
                    <a:pt x="6048569" y="2653138"/>
                  </a:lnTo>
                  <a:lnTo>
                    <a:pt x="6045236" y="2651716"/>
                  </a:lnTo>
                  <a:lnTo>
                    <a:pt x="6042095" y="2650769"/>
                  </a:lnTo>
                  <a:lnTo>
                    <a:pt x="6039433" y="2652392"/>
                  </a:lnTo>
                  <a:lnTo>
                    <a:pt x="6037015" y="2658059"/>
                  </a:lnTo>
                  <a:lnTo>
                    <a:pt x="6038496" y="2661054"/>
                  </a:lnTo>
                  <a:lnTo>
                    <a:pt x="6041496" y="2662333"/>
                  </a:lnTo>
                  <a:lnTo>
                    <a:pt x="6041971" y="2662142"/>
                  </a:lnTo>
                  <a:lnTo>
                    <a:pt x="6045304" y="2663564"/>
                  </a:lnTo>
                  <a:lnTo>
                    <a:pt x="6048446" y="2664510"/>
                  </a:lnTo>
                  <a:lnTo>
                    <a:pt x="6051107" y="2662888"/>
                  </a:lnTo>
                  <a:lnTo>
                    <a:pt x="6052387" y="2659888"/>
                  </a:lnTo>
                  <a:lnTo>
                    <a:pt x="6053333" y="2656745"/>
                  </a:lnTo>
                  <a:lnTo>
                    <a:pt x="6051854" y="2653751"/>
                  </a:lnTo>
                  <a:close/>
                </a:path>
                <a:path w="18691860" h="11056620">
                  <a:moveTo>
                    <a:pt x="10666516" y="4617487"/>
                  </a:moveTo>
                  <a:lnTo>
                    <a:pt x="10662855" y="4618682"/>
                  </a:lnTo>
                  <a:lnTo>
                    <a:pt x="10661384" y="4621207"/>
                  </a:lnTo>
                  <a:lnTo>
                    <a:pt x="10659580" y="4623588"/>
                  </a:lnTo>
                  <a:lnTo>
                    <a:pt x="10660776" y="4627251"/>
                  </a:lnTo>
                  <a:lnTo>
                    <a:pt x="10663158" y="4629055"/>
                  </a:lnTo>
                  <a:lnTo>
                    <a:pt x="10667158" y="4630761"/>
                  </a:lnTo>
                  <a:lnTo>
                    <a:pt x="10667349" y="4631237"/>
                  </a:lnTo>
                  <a:lnTo>
                    <a:pt x="10669683" y="4632232"/>
                  </a:lnTo>
                  <a:lnTo>
                    <a:pt x="10673200" y="4631368"/>
                  </a:lnTo>
                  <a:lnTo>
                    <a:pt x="10674338" y="4628701"/>
                  </a:lnTo>
                  <a:lnTo>
                    <a:pt x="10675809" y="4626178"/>
                  </a:lnTo>
                  <a:lnTo>
                    <a:pt x="10674612" y="4622517"/>
                  </a:lnTo>
                  <a:lnTo>
                    <a:pt x="10672231" y="4620713"/>
                  </a:lnTo>
                  <a:lnTo>
                    <a:pt x="10668898" y="4619291"/>
                  </a:lnTo>
                  <a:lnTo>
                    <a:pt x="10666516" y="4617487"/>
                  </a:lnTo>
                  <a:close/>
                </a:path>
                <a:path w="18691860" h="11056620">
                  <a:moveTo>
                    <a:pt x="6134735" y="2679256"/>
                  </a:moveTo>
                  <a:lnTo>
                    <a:pt x="6131451" y="2678643"/>
                  </a:lnTo>
                  <a:lnTo>
                    <a:pt x="6128118" y="2677221"/>
                  </a:lnTo>
                  <a:lnTo>
                    <a:pt x="6124976" y="2676275"/>
                  </a:lnTo>
                  <a:lnTo>
                    <a:pt x="6122313" y="2677898"/>
                  </a:lnTo>
                  <a:lnTo>
                    <a:pt x="6119896" y="2683564"/>
                  </a:lnTo>
                  <a:lnTo>
                    <a:pt x="6121377" y="2686558"/>
                  </a:lnTo>
                  <a:lnTo>
                    <a:pt x="6124377" y="2687838"/>
                  </a:lnTo>
                  <a:lnTo>
                    <a:pt x="6124852" y="2687647"/>
                  </a:lnTo>
                  <a:lnTo>
                    <a:pt x="6128186" y="2689069"/>
                  </a:lnTo>
                  <a:lnTo>
                    <a:pt x="6131328" y="2690015"/>
                  </a:lnTo>
                  <a:lnTo>
                    <a:pt x="6133988" y="2688393"/>
                  </a:lnTo>
                  <a:lnTo>
                    <a:pt x="6135268" y="2685394"/>
                  </a:lnTo>
                  <a:lnTo>
                    <a:pt x="6136214" y="2682251"/>
                  </a:lnTo>
                  <a:lnTo>
                    <a:pt x="6134735" y="2679256"/>
                  </a:lnTo>
                  <a:close/>
                </a:path>
                <a:path w="18691860" h="11056620">
                  <a:moveTo>
                    <a:pt x="10590837" y="4574173"/>
                  </a:moveTo>
                  <a:lnTo>
                    <a:pt x="10586842" y="4575227"/>
                  </a:lnTo>
                  <a:lnTo>
                    <a:pt x="10585705" y="4577893"/>
                  </a:lnTo>
                  <a:lnTo>
                    <a:pt x="10584234" y="4580418"/>
                  </a:lnTo>
                  <a:lnTo>
                    <a:pt x="10585430" y="4584080"/>
                  </a:lnTo>
                  <a:lnTo>
                    <a:pt x="10587812" y="4585883"/>
                  </a:lnTo>
                  <a:lnTo>
                    <a:pt x="10594145" y="4588585"/>
                  </a:lnTo>
                  <a:lnTo>
                    <a:pt x="10597663" y="4587723"/>
                  </a:lnTo>
                  <a:lnTo>
                    <a:pt x="10598801" y="4585056"/>
                  </a:lnTo>
                  <a:lnTo>
                    <a:pt x="10600272" y="4582531"/>
                  </a:lnTo>
                  <a:lnTo>
                    <a:pt x="10599077" y="4578870"/>
                  </a:lnTo>
                  <a:lnTo>
                    <a:pt x="10596695" y="4577066"/>
                  </a:lnTo>
                  <a:lnTo>
                    <a:pt x="10593360" y="4575644"/>
                  </a:lnTo>
                  <a:lnTo>
                    <a:pt x="10590837" y="4574173"/>
                  </a:lnTo>
                  <a:close/>
                </a:path>
                <a:path w="18691860" h="11056620">
                  <a:moveTo>
                    <a:pt x="6217283" y="2704620"/>
                  </a:moveTo>
                  <a:lnTo>
                    <a:pt x="6214332" y="2704150"/>
                  </a:lnTo>
                  <a:lnTo>
                    <a:pt x="6210999" y="2702728"/>
                  </a:lnTo>
                  <a:lnTo>
                    <a:pt x="6207857" y="2701782"/>
                  </a:lnTo>
                  <a:lnTo>
                    <a:pt x="6205195" y="2703403"/>
                  </a:lnTo>
                  <a:lnTo>
                    <a:pt x="6202778" y="2709069"/>
                  </a:lnTo>
                  <a:lnTo>
                    <a:pt x="6204257" y="2712064"/>
                  </a:lnTo>
                  <a:lnTo>
                    <a:pt x="6207257" y="2713344"/>
                  </a:lnTo>
                  <a:lnTo>
                    <a:pt x="6207733" y="2713153"/>
                  </a:lnTo>
                  <a:lnTo>
                    <a:pt x="6211066" y="2714575"/>
                  </a:lnTo>
                  <a:lnTo>
                    <a:pt x="6214208" y="2715521"/>
                  </a:lnTo>
                  <a:lnTo>
                    <a:pt x="6216870" y="2713898"/>
                  </a:lnTo>
                  <a:lnTo>
                    <a:pt x="6218150" y="2710899"/>
                  </a:lnTo>
                  <a:lnTo>
                    <a:pt x="6219096" y="2707758"/>
                  </a:lnTo>
                  <a:lnTo>
                    <a:pt x="6217283" y="2704620"/>
                  </a:lnTo>
                  <a:close/>
                </a:path>
                <a:path w="18691860" h="11056620">
                  <a:moveTo>
                    <a:pt x="10515348" y="4531336"/>
                  </a:moveTo>
                  <a:lnTo>
                    <a:pt x="10511496" y="4532055"/>
                  </a:lnTo>
                  <a:lnTo>
                    <a:pt x="10510216" y="4535056"/>
                  </a:lnTo>
                  <a:lnTo>
                    <a:pt x="10508746" y="4537581"/>
                  </a:lnTo>
                  <a:lnTo>
                    <a:pt x="10509609" y="4541100"/>
                  </a:lnTo>
                  <a:lnTo>
                    <a:pt x="10512324" y="4543046"/>
                  </a:lnTo>
                  <a:lnTo>
                    <a:pt x="10518657" y="4545748"/>
                  </a:lnTo>
                  <a:lnTo>
                    <a:pt x="10522177" y="4544885"/>
                  </a:lnTo>
                  <a:lnTo>
                    <a:pt x="10523314" y="4542219"/>
                  </a:lnTo>
                  <a:lnTo>
                    <a:pt x="10524785" y="4539694"/>
                  </a:lnTo>
                  <a:lnTo>
                    <a:pt x="10523589" y="4536032"/>
                  </a:lnTo>
                  <a:lnTo>
                    <a:pt x="10521207" y="4534228"/>
                  </a:lnTo>
                  <a:lnTo>
                    <a:pt x="10517873" y="4532805"/>
                  </a:lnTo>
                  <a:lnTo>
                    <a:pt x="10515348" y="4531336"/>
                  </a:lnTo>
                  <a:close/>
                </a:path>
                <a:path w="18691860" h="11056620">
                  <a:moveTo>
                    <a:pt x="6300355" y="2730601"/>
                  </a:moveTo>
                  <a:lnTo>
                    <a:pt x="6297404" y="2730130"/>
                  </a:lnTo>
                  <a:lnTo>
                    <a:pt x="6294071" y="2728708"/>
                  </a:lnTo>
                  <a:lnTo>
                    <a:pt x="6290929" y="2727762"/>
                  </a:lnTo>
                  <a:lnTo>
                    <a:pt x="6288268" y="2729384"/>
                  </a:lnTo>
                  <a:lnTo>
                    <a:pt x="6285850" y="2735051"/>
                  </a:lnTo>
                  <a:lnTo>
                    <a:pt x="6287330" y="2738045"/>
                  </a:lnTo>
                  <a:lnTo>
                    <a:pt x="6290330" y="2739325"/>
                  </a:lnTo>
                  <a:lnTo>
                    <a:pt x="6290805" y="2739135"/>
                  </a:lnTo>
                  <a:lnTo>
                    <a:pt x="6294138" y="2740557"/>
                  </a:lnTo>
                  <a:lnTo>
                    <a:pt x="6297280" y="2741503"/>
                  </a:lnTo>
                  <a:lnTo>
                    <a:pt x="6299943" y="2739880"/>
                  </a:lnTo>
                  <a:lnTo>
                    <a:pt x="6301223" y="2736880"/>
                  </a:lnTo>
                  <a:lnTo>
                    <a:pt x="6302169" y="2733738"/>
                  </a:lnTo>
                  <a:lnTo>
                    <a:pt x="6300355" y="2730601"/>
                  </a:lnTo>
                  <a:close/>
                </a:path>
                <a:path w="18691860" h="11056620">
                  <a:moveTo>
                    <a:pt x="64619" y="66702"/>
                  </a:moveTo>
                  <a:lnTo>
                    <a:pt x="61193" y="66423"/>
                  </a:lnTo>
                  <a:lnTo>
                    <a:pt x="56252" y="70617"/>
                  </a:lnTo>
                  <a:lnTo>
                    <a:pt x="55972" y="74044"/>
                  </a:lnTo>
                  <a:lnTo>
                    <a:pt x="58070" y="76515"/>
                  </a:lnTo>
                  <a:lnTo>
                    <a:pt x="60500" y="79128"/>
                  </a:lnTo>
                  <a:lnTo>
                    <a:pt x="60883" y="80079"/>
                  </a:lnTo>
                  <a:lnTo>
                    <a:pt x="64549" y="81643"/>
                  </a:lnTo>
                  <a:lnTo>
                    <a:pt x="66642" y="81354"/>
                  </a:lnTo>
                  <a:lnTo>
                    <a:pt x="70966" y="77682"/>
                  </a:lnTo>
                  <a:lnTo>
                    <a:pt x="71246" y="74256"/>
                  </a:lnTo>
                  <a:lnTo>
                    <a:pt x="69148" y="71785"/>
                  </a:lnTo>
                  <a:lnTo>
                    <a:pt x="66717" y="69173"/>
                  </a:lnTo>
                  <a:lnTo>
                    <a:pt x="64619" y="66702"/>
                  </a:lnTo>
                  <a:close/>
                </a:path>
                <a:path w="18691860" h="11056620">
                  <a:moveTo>
                    <a:pt x="10439242" y="4489022"/>
                  </a:moveTo>
                  <a:lnTo>
                    <a:pt x="10435723" y="4489885"/>
                  </a:lnTo>
                  <a:lnTo>
                    <a:pt x="10434443" y="4492886"/>
                  </a:lnTo>
                  <a:lnTo>
                    <a:pt x="10432830" y="4495743"/>
                  </a:lnTo>
                  <a:lnTo>
                    <a:pt x="10433836" y="4498928"/>
                  </a:lnTo>
                  <a:lnTo>
                    <a:pt x="10436552" y="4500875"/>
                  </a:lnTo>
                  <a:lnTo>
                    <a:pt x="10442885" y="4503576"/>
                  </a:lnTo>
                  <a:lnTo>
                    <a:pt x="10446405" y="4502714"/>
                  </a:lnTo>
                  <a:lnTo>
                    <a:pt x="10447542" y="4500048"/>
                  </a:lnTo>
                  <a:lnTo>
                    <a:pt x="10449155" y="4497191"/>
                  </a:lnTo>
                  <a:lnTo>
                    <a:pt x="10448150" y="4494004"/>
                  </a:lnTo>
                  <a:lnTo>
                    <a:pt x="10445434" y="4492057"/>
                  </a:lnTo>
                  <a:lnTo>
                    <a:pt x="10442100" y="4490635"/>
                  </a:lnTo>
                  <a:lnTo>
                    <a:pt x="10439242" y="4489022"/>
                  </a:lnTo>
                  <a:close/>
                </a:path>
                <a:path w="18691860" h="11056620">
                  <a:moveTo>
                    <a:pt x="6383286" y="2756915"/>
                  </a:moveTo>
                  <a:lnTo>
                    <a:pt x="6380002" y="2756302"/>
                  </a:lnTo>
                  <a:lnTo>
                    <a:pt x="6376668" y="2754880"/>
                  </a:lnTo>
                  <a:lnTo>
                    <a:pt x="6373526" y="2753934"/>
                  </a:lnTo>
                  <a:lnTo>
                    <a:pt x="6370865" y="2755557"/>
                  </a:lnTo>
                  <a:lnTo>
                    <a:pt x="6368448" y="2761223"/>
                  </a:lnTo>
                  <a:lnTo>
                    <a:pt x="6369928" y="2764217"/>
                  </a:lnTo>
                  <a:lnTo>
                    <a:pt x="6372928" y="2765497"/>
                  </a:lnTo>
                  <a:lnTo>
                    <a:pt x="6373403" y="2765305"/>
                  </a:lnTo>
                  <a:lnTo>
                    <a:pt x="6376736" y="2766727"/>
                  </a:lnTo>
                  <a:lnTo>
                    <a:pt x="6379877" y="2767675"/>
                  </a:lnTo>
                  <a:lnTo>
                    <a:pt x="6382540" y="2766052"/>
                  </a:lnTo>
                  <a:lnTo>
                    <a:pt x="6383819" y="2763053"/>
                  </a:lnTo>
                  <a:lnTo>
                    <a:pt x="6384766" y="2759910"/>
                  </a:lnTo>
                  <a:lnTo>
                    <a:pt x="6383286" y="2756915"/>
                  </a:lnTo>
                  <a:close/>
                </a:path>
                <a:path w="18691860" h="11056620">
                  <a:moveTo>
                    <a:pt x="10363188" y="4447520"/>
                  </a:moveTo>
                  <a:lnTo>
                    <a:pt x="10359667" y="4448381"/>
                  </a:lnTo>
                  <a:lnTo>
                    <a:pt x="10358387" y="4451381"/>
                  </a:lnTo>
                  <a:lnTo>
                    <a:pt x="10356774" y="4454238"/>
                  </a:lnTo>
                  <a:lnTo>
                    <a:pt x="10357779" y="4457425"/>
                  </a:lnTo>
                  <a:lnTo>
                    <a:pt x="10360495" y="4459371"/>
                  </a:lnTo>
                  <a:lnTo>
                    <a:pt x="10366827" y="4462072"/>
                  </a:lnTo>
                  <a:lnTo>
                    <a:pt x="10370348" y="4461210"/>
                  </a:lnTo>
                  <a:lnTo>
                    <a:pt x="10371486" y="4458543"/>
                  </a:lnTo>
                  <a:lnTo>
                    <a:pt x="10373097" y="4455686"/>
                  </a:lnTo>
                  <a:lnTo>
                    <a:pt x="10372092" y="4452500"/>
                  </a:lnTo>
                  <a:lnTo>
                    <a:pt x="10369377" y="4450554"/>
                  </a:lnTo>
                  <a:lnTo>
                    <a:pt x="10366045" y="4449132"/>
                  </a:lnTo>
                  <a:lnTo>
                    <a:pt x="10363188" y="4447520"/>
                  </a:lnTo>
                  <a:close/>
                </a:path>
                <a:path w="18691860" h="11056620">
                  <a:moveTo>
                    <a:pt x="6465882" y="2783088"/>
                  </a:moveTo>
                  <a:lnTo>
                    <a:pt x="6462598" y="2782475"/>
                  </a:lnTo>
                  <a:lnTo>
                    <a:pt x="6459265" y="2781053"/>
                  </a:lnTo>
                  <a:lnTo>
                    <a:pt x="6456123" y="2780107"/>
                  </a:lnTo>
                  <a:lnTo>
                    <a:pt x="6453461" y="2781728"/>
                  </a:lnTo>
                  <a:lnTo>
                    <a:pt x="6451044" y="2787394"/>
                  </a:lnTo>
                  <a:lnTo>
                    <a:pt x="6452524" y="2790390"/>
                  </a:lnTo>
                  <a:lnTo>
                    <a:pt x="6455191" y="2791527"/>
                  </a:lnTo>
                  <a:lnTo>
                    <a:pt x="6455666" y="2791336"/>
                  </a:lnTo>
                  <a:lnTo>
                    <a:pt x="6459333" y="2792900"/>
                  </a:lnTo>
                  <a:lnTo>
                    <a:pt x="6462475" y="2793847"/>
                  </a:lnTo>
                  <a:lnTo>
                    <a:pt x="6465136" y="2792223"/>
                  </a:lnTo>
                  <a:lnTo>
                    <a:pt x="6466415" y="2789224"/>
                  </a:lnTo>
                  <a:lnTo>
                    <a:pt x="6467220" y="2786415"/>
                  </a:lnTo>
                  <a:lnTo>
                    <a:pt x="6465882" y="2783088"/>
                  </a:lnTo>
                  <a:close/>
                </a:path>
                <a:path w="18691860" h="11056620">
                  <a:moveTo>
                    <a:pt x="10287320" y="4406490"/>
                  </a:moveTo>
                  <a:lnTo>
                    <a:pt x="10283801" y="4407352"/>
                  </a:lnTo>
                  <a:lnTo>
                    <a:pt x="10282522" y="4410352"/>
                  </a:lnTo>
                  <a:lnTo>
                    <a:pt x="10280908" y="4413210"/>
                  </a:lnTo>
                  <a:lnTo>
                    <a:pt x="10281914" y="4416396"/>
                  </a:lnTo>
                  <a:lnTo>
                    <a:pt x="10284628" y="4418342"/>
                  </a:lnTo>
                  <a:lnTo>
                    <a:pt x="10291295" y="4421186"/>
                  </a:lnTo>
                  <a:lnTo>
                    <a:pt x="10294482" y="4420181"/>
                  </a:lnTo>
                  <a:lnTo>
                    <a:pt x="10295619" y="4417515"/>
                  </a:lnTo>
                  <a:lnTo>
                    <a:pt x="10297232" y="4414657"/>
                  </a:lnTo>
                  <a:lnTo>
                    <a:pt x="10296227" y="4411471"/>
                  </a:lnTo>
                  <a:lnTo>
                    <a:pt x="10293512" y="4409525"/>
                  </a:lnTo>
                  <a:lnTo>
                    <a:pt x="10290177" y="4408102"/>
                  </a:lnTo>
                  <a:lnTo>
                    <a:pt x="10287320" y="4406490"/>
                  </a:lnTo>
                  <a:close/>
                </a:path>
                <a:path w="18691860" h="11056620">
                  <a:moveTo>
                    <a:pt x="6548670" y="2809735"/>
                  </a:moveTo>
                  <a:lnTo>
                    <a:pt x="6545386" y="2809122"/>
                  </a:lnTo>
                  <a:lnTo>
                    <a:pt x="6542054" y="2807701"/>
                  </a:lnTo>
                  <a:lnTo>
                    <a:pt x="6538912" y="2806754"/>
                  </a:lnTo>
                  <a:lnTo>
                    <a:pt x="6536250" y="2808376"/>
                  </a:lnTo>
                  <a:lnTo>
                    <a:pt x="6533832" y="2814043"/>
                  </a:lnTo>
                  <a:lnTo>
                    <a:pt x="6535313" y="2817037"/>
                  </a:lnTo>
                  <a:lnTo>
                    <a:pt x="6537979" y="2818175"/>
                  </a:lnTo>
                  <a:lnTo>
                    <a:pt x="6538455" y="2817984"/>
                  </a:lnTo>
                  <a:lnTo>
                    <a:pt x="6542120" y="2819547"/>
                  </a:lnTo>
                  <a:lnTo>
                    <a:pt x="6545262" y="2820495"/>
                  </a:lnTo>
                  <a:lnTo>
                    <a:pt x="6547924" y="2818872"/>
                  </a:lnTo>
                  <a:lnTo>
                    <a:pt x="6549204" y="2815872"/>
                  </a:lnTo>
                  <a:lnTo>
                    <a:pt x="6550008" y="2813064"/>
                  </a:lnTo>
                  <a:lnTo>
                    <a:pt x="6548670" y="2809735"/>
                  </a:lnTo>
                  <a:close/>
                </a:path>
                <a:path w="18691860" h="11056620">
                  <a:moveTo>
                    <a:pt x="10210980" y="4365652"/>
                  </a:moveTo>
                  <a:lnTo>
                    <a:pt x="10207460" y="4366515"/>
                  </a:lnTo>
                  <a:lnTo>
                    <a:pt x="10206181" y="4369514"/>
                  </a:lnTo>
                  <a:lnTo>
                    <a:pt x="10204567" y="4372372"/>
                  </a:lnTo>
                  <a:lnTo>
                    <a:pt x="10205573" y="4375558"/>
                  </a:lnTo>
                  <a:lnTo>
                    <a:pt x="10208288" y="4377504"/>
                  </a:lnTo>
                  <a:lnTo>
                    <a:pt x="10214954" y="4380348"/>
                  </a:lnTo>
                  <a:lnTo>
                    <a:pt x="10218141" y="4379343"/>
                  </a:lnTo>
                  <a:lnTo>
                    <a:pt x="10219278" y="4376677"/>
                  </a:lnTo>
                  <a:lnTo>
                    <a:pt x="10220891" y="4373820"/>
                  </a:lnTo>
                  <a:lnTo>
                    <a:pt x="10219886" y="4370633"/>
                  </a:lnTo>
                  <a:lnTo>
                    <a:pt x="10217171" y="4368687"/>
                  </a:lnTo>
                  <a:lnTo>
                    <a:pt x="10213838" y="4367266"/>
                  </a:lnTo>
                  <a:lnTo>
                    <a:pt x="10210980" y="4365652"/>
                  </a:lnTo>
                  <a:close/>
                </a:path>
                <a:path w="18691860" h="11056620">
                  <a:moveTo>
                    <a:pt x="6631458" y="2836382"/>
                  </a:moveTo>
                  <a:lnTo>
                    <a:pt x="6628174" y="2835769"/>
                  </a:lnTo>
                  <a:lnTo>
                    <a:pt x="6624841" y="2834348"/>
                  </a:lnTo>
                  <a:lnTo>
                    <a:pt x="6622032" y="2833544"/>
                  </a:lnTo>
                  <a:lnTo>
                    <a:pt x="6619038" y="2835024"/>
                  </a:lnTo>
                  <a:lnTo>
                    <a:pt x="6616621" y="2840691"/>
                  </a:lnTo>
                  <a:lnTo>
                    <a:pt x="6618101" y="2843685"/>
                  </a:lnTo>
                  <a:lnTo>
                    <a:pt x="6620768" y="2844822"/>
                  </a:lnTo>
                  <a:lnTo>
                    <a:pt x="6621242" y="2844631"/>
                  </a:lnTo>
                  <a:lnTo>
                    <a:pt x="6624909" y="2846195"/>
                  </a:lnTo>
                  <a:lnTo>
                    <a:pt x="6627717" y="2847000"/>
                  </a:lnTo>
                  <a:lnTo>
                    <a:pt x="6630712" y="2845519"/>
                  </a:lnTo>
                  <a:lnTo>
                    <a:pt x="6631991" y="2842520"/>
                  </a:lnTo>
                  <a:lnTo>
                    <a:pt x="6632796" y="2839711"/>
                  </a:lnTo>
                  <a:lnTo>
                    <a:pt x="6631458" y="2836382"/>
                  </a:lnTo>
                  <a:close/>
                </a:path>
                <a:path w="18691860" h="11056620">
                  <a:moveTo>
                    <a:pt x="10134022" y="4325339"/>
                  </a:moveTo>
                  <a:lnTo>
                    <a:pt x="10130503" y="4326202"/>
                  </a:lnTo>
                  <a:lnTo>
                    <a:pt x="10129223" y="4329201"/>
                  </a:lnTo>
                  <a:lnTo>
                    <a:pt x="10127752" y="4331726"/>
                  </a:lnTo>
                  <a:lnTo>
                    <a:pt x="10128612" y="4335245"/>
                  </a:lnTo>
                  <a:lnTo>
                    <a:pt x="10131471" y="4336859"/>
                  </a:lnTo>
                  <a:lnTo>
                    <a:pt x="10138136" y="4339702"/>
                  </a:lnTo>
                  <a:lnTo>
                    <a:pt x="10141324" y="4338697"/>
                  </a:lnTo>
                  <a:lnTo>
                    <a:pt x="10142461" y="4336030"/>
                  </a:lnTo>
                  <a:lnTo>
                    <a:pt x="10143932" y="4333506"/>
                  </a:lnTo>
                  <a:lnTo>
                    <a:pt x="10143069" y="4329987"/>
                  </a:lnTo>
                  <a:lnTo>
                    <a:pt x="10140211" y="4328373"/>
                  </a:lnTo>
                  <a:lnTo>
                    <a:pt x="10136879" y="4326952"/>
                  </a:lnTo>
                  <a:lnTo>
                    <a:pt x="10134022" y="4325339"/>
                  </a:lnTo>
                  <a:close/>
                </a:path>
                <a:path w="18691860" h="11056620">
                  <a:moveTo>
                    <a:pt x="6713771" y="2863222"/>
                  </a:moveTo>
                  <a:lnTo>
                    <a:pt x="6710487" y="2862609"/>
                  </a:lnTo>
                  <a:lnTo>
                    <a:pt x="6707154" y="2861187"/>
                  </a:lnTo>
                  <a:lnTo>
                    <a:pt x="6704345" y="2860383"/>
                  </a:lnTo>
                  <a:lnTo>
                    <a:pt x="6701350" y="2861863"/>
                  </a:lnTo>
                  <a:lnTo>
                    <a:pt x="6698933" y="2867529"/>
                  </a:lnTo>
                  <a:lnTo>
                    <a:pt x="6700413" y="2870524"/>
                  </a:lnTo>
                  <a:lnTo>
                    <a:pt x="6703080" y="2871662"/>
                  </a:lnTo>
                  <a:lnTo>
                    <a:pt x="6703555" y="2871470"/>
                  </a:lnTo>
                  <a:lnTo>
                    <a:pt x="6707222" y="2873035"/>
                  </a:lnTo>
                  <a:lnTo>
                    <a:pt x="6710030" y="2873839"/>
                  </a:lnTo>
                  <a:lnTo>
                    <a:pt x="6713025" y="2872358"/>
                  </a:lnTo>
                  <a:lnTo>
                    <a:pt x="6714304" y="2869359"/>
                  </a:lnTo>
                  <a:lnTo>
                    <a:pt x="6715109" y="2866549"/>
                  </a:lnTo>
                  <a:lnTo>
                    <a:pt x="6713771" y="2863222"/>
                  </a:lnTo>
                  <a:close/>
                </a:path>
                <a:path w="18691860" h="11056620">
                  <a:moveTo>
                    <a:pt x="8647" y="279"/>
                  </a:moveTo>
                  <a:lnTo>
                    <a:pt x="5220" y="0"/>
                  </a:lnTo>
                  <a:lnTo>
                    <a:pt x="279" y="4195"/>
                  </a:lnTo>
                  <a:lnTo>
                    <a:pt x="0" y="7621"/>
                  </a:lnTo>
                  <a:lnTo>
                    <a:pt x="2097" y="10092"/>
                  </a:lnTo>
                  <a:lnTo>
                    <a:pt x="4386" y="13038"/>
                  </a:lnTo>
                  <a:lnTo>
                    <a:pt x="4768" y="13989"/>
                  </a:lnTo>
                  <a:lnTo>
                    <a:pt x="6435" y="14700"/>
                  </a:lnTo>
                  <a:lnTo>
                    <a:pt x="6719" y="14033"/>
                  </a:lnTo>
                  <a:lnTo>
                    <a:pt x="8719" y="14886"/>
                  </a:lnTo>
                  <a:lnTo>
                    <a:pt x="10812" y="14597"/>
                  </a:lnTo>
                  <a:lnTo>
                    <a:pt x="12523" y="13357"/>
                  </a:lnTo>
                  <a:lnTo>
                    <a:pt x="14993" y="11260"/>
                  </a:lnTo>
                  <a:lnTo>
                    <a:pt x="15273" y="7833"/>
                  </a:lnTo>
                  <a:lnTo>
                    <a:pt x="13175" y="5363"/>
                  </a:lnTo>
                  <a:lnTo>
                    <a:pt x="10744" y="2750"/>
                  </a:lnTo>
                  <a:lnTo>
                    <a:pt x="8647" y="279"/>
                  </a:lnTo>
                  <a:close/>
                </a:path>
                <a:path w="18691860" h="11056620">
                  <a:moveTo>
                    <a:pt x="10057396" y="4285168"/>
                  </a:moveTo>
                  <a:lnTo>
                    <a:pt x="10053877" y="4286031"/>
                  </a:lnTo>
                  <a:lnTo>
                    <a:pt x="10052597" y="4289031"/>
                  </a:lnTo>
                  <a:lnTo>
                    <a:pt x="10051127" y="4291555"/>
                  </a:lnTo>
                  <a:lnTo>
                    <a:pt x="10051988" y="4295073"/>
                  </a:lnTo>
                  <a:lnTo>
                    <a:pt x="10054845" y="4296686"/>
                  </a:lnTo>
                  <a:lnTo>
                    <a:pt x="10061511" y="4299529"/>
                  </a:lnTo>
                  <a:lnTo>
                    <a:pt x="10064697" y="4298526"/>
                  </a:lnTo>
                  <a:lnTo>
                    <a:pt x="10065835" y="4295859"/>
                  </a:lnTo>
                  <a:lnTo>
                    <a:pt x="10067305" y="4293335"/>
                  </a:lnTo>
                  <a:lnTo>
                    <a:pt x="10066443" y="4289815"/>
                  </a:lnTo>
                  <a:lnTo>
                    <a:pt x="10063586" y="4288202"/>
                  </a:lnTo>
                  <a:lnTo>
                    <a:pt x="10060253" y="4286781"/>
                  </a:lnTo>
                  <a:lnTo>
                    <a:pt x="10057396" y="4285168"/>
                  </a:lnTo>
                  <a:close/>
                </a:path>
                <a:path w="18691860" h="11056620">
                  <a:moveTo>
                    <a:pt x="6796274" y="2890536"/>
                  </a:moveTo>
                  <a:lnTo>
                    <a:pt x="6792990" y="2889923"/>
                  </a:lnTo>
                  <a:lnTo>
                    <a:pt x="6789657" y="2888501"/>
                  </a:lnTo>
                  <a:lnTo>
                    <a:pt x="6786848" y="2887697"/>
                  </a:lnTo>
                  <a:lnTo>
                    <a:pt x="6783854" y="2889177"/>
                  </a:lnTo>
                  <a:lnTo>
                    <a:pt x="6781437" y="2894843"/>
                  </a:lnTo>
                  <a:lnTo>
                    <a:pt x="6782916" y="2897838"/>
                  </a:lnTo>
                  <a:lnTo>
                    <a:pt x="6785583" y="2898976"/>
                  </a:lnTo>
                  <a:lnTo>
                    <a:pt x="6786059" y="2898785"/>
                  </a:lnTo>
                  <a:lnTo>
                    <a:pt x="6789725" y="2900349"/>
                  </a:lnTo>
                  <a:lnTo>
                    <a:pt x="6792534" y="2901153"/>
                  </a:lnTo>
                  <a:lnTo>
                    <a:pt x="6795529" y="2899672"/>
                  </a:lnTo>
                  <a:lnTo>
                    <a:pt x="6796809" y="2896673"/>
                  </a:lnTo>
                  <a:lnTo>
                    <a:pt x="6797613" y="2893864"/>
                  </a:lnTo>
                  <a:lnTo>
                    <a:pt x="6796274" y="2890536"/>
                  </a:lnTo>
                  <a:close/>
                </a:path>
                <a:path w="18691860" h="11056620">
                  <a:moveTo>
                    <a:pt x="9980152" y="4245521"/>
                  </a:moveTo>
                  <a:lnTo>
                    <a:pt x="9976633" y="4246384"/>
                  </a:lnTo>
                  <a:lnTo>
                    <a:pt x="9975354" y="4249383"/>
                  </a:lnTo>
                  <a:lnTo>
                    <a:pt x="9973883" y="4251908"/>
                  </a:lnTo>
                  <a:lnTo>
                    <a:pt x="9974745" y="4255428"/>
                  </a:lnTo>
                  <a:lnTo>
                    <a:pt x="9977603" y="4257041"/>
                  </a:lnTo>
                  <a:lnTo>
                    <a:pt x="9984269" y="4259885"/>
                  </a:lnTo>
                  <a:lnTo>
                    <a:pt x="9987454" y="4258879"/>
                  </a:lnTo>
                  <a:lnTo>
                    <a:pt x="9988592" y="4256212"/>
                  </a:lnTo>
                  <a:lnTo>
                    <a:pt x="9990062" y="4253689"/>
                  </a:lnTo>
                  <a:lnTo>
                    <a:pt x="9989201" y="4250169"/>
                  </a:lnTo>
                  <a:lnTo>
                    <a:pt x="9986344" y="4248556"/>
                  </a:lnTo>
                  <a:lnTo>
                    <a:pt x="9983010" y="4247134"/>
                  </a:lnTo>
                  <a:lnTo>
                    <a:pt x="9980152" y="4245521"/>
                  </a:lnTo>
                  <a:close/>
                </a:path>
                <a:path w="18691860" h="11056620">
                  <a:moveTo>
                    <a:pt x="6878636" y="2918184"/>
                  </a:moveTo>
                  <a:lnTo>
                    <a:pt x="6875494" y="2917237"/>
                  </a:lnTo>
                  <a:lnTo>
                    <a:pt x="6872161" y="2915816"/>
                  </a:lnTo>
                  <a:lnTo>
                    <a:pt x="6869352" y="2915011"/>
                  </a:lnTo>
                  <a:lnTo>
                    <a:pt x="6866357" y="2916492"/>
                  </a:lnTo>
                  <a:lnTo>
                    <a:pt x="6863940" y="2922157"/>
                  </a:lnTo>
                  <a:lnTo>
                    <a:pt x="6865421" y="2925153"/>
                  </a:lnTo>
                  <a:lnTo>
                    <a:pt x="6868088" y="2926290"/>
                  </a:lnTo>
                  <a:lnTo>
                    <a:pt x="6868562" y="2926099"/>
                  </a:lnTo>
                  <a:lnTo>
                    <a:pt x="6872229" y="2927663"/>
                  </a:lnTo>
                  <a:lnTo>
                    <a:pt x="6875038" y="2928467"/>
                  </a:lnTo>
                  <a:lnTo>
                    <a:pt x="6878032" y="2926986"/>
                  </a:lnTo>
                  <a:lnTo>
                    <a:pt x="6879312" y="2923987"/>
                  </a:lnTo>
                  <a:lnTo>
                    <a:pt x="6880115" y="2921179"/>
                  </a:lnTo>
                  <a:lnTo>
                    <a:pt x="6878636" y="2918184"/>
                  </a:lnTo>
                  <a:close/>
                </a:path>
                <a:path w="18691860" h="11056620">
                  <a:moveTo>
                    <a:pt x="9903242" y="4206017"/>
                  </a:moveTo>
                  <a:lnTo>
                    <a:pt x="9899723" y="4206880"/>
                  </a:lnTo>
                  <a:lnTo>
                    <a:pt x="9898444" y="4209879"/>
                  </a:lnTo>
                  <a:lnTo>
                    <a:pt x="9896973" y="4212404"/>
                  </a:lnTo>
                  <a:lnTo>
                    <a:pt x="9897836" y="4215923"/>
                  </a:lnTo>
                  <a:lnTo>
                    <a:pt x="9900693" y="4217535"/>
                  </a:lnTo>
                  <a:lnTo>
                    <a:pt x="9907026" y="4220237"/>
                  </a:lnTo>
                  <a:lnTo>
                    <a:pt x="9910212" y="4219233"/>
                  </a:lnTo>
                  <a:lnTo>
                    <a:pt x="9911350" y="4216566"/>
                  </a:lnTo>
                  <a:lnTo>
                    <a:pt x="9912821" y="4214043"/>
                  </a:lnTo>
                  <a:lnTo>
                    <a:pt x="9911958" y="4210522"/>
                  </a:lnTo>
                  <a:lnTo>
                    <a:pt x="9909101" y="4208910"/>
                  </a:lnTo>
                  <a:lnTo>
                    <a:pt x="9905766" y="4207487"/>
                  </a:lnTo>
                  <a:lnTo>
                    <a:pt x="9903242" y="4206017"/>
                  </a:lnTo>
                  <a:close/>
                </a:path>
                <a:path w="18691860" h="11056620">
                  <a:moveTo>
                    <a:pt x="6960997" y="2945831"/>
                  </a:moveTo>
                  <a:lnTo>
                    <a:pt x="6957856" y="2944885"/>
                  </a:lnTo>
                  <a:lnTo>
                    <a:pt x="6954522" y="2943463"/>
                  </a:lnTo>
                  <a:lnTo>
                    <a:pt x="6951713" y="2942659"/>
                  </a:lnTo>
                  <a:lnTo>
                    <a:pt x="6948719" y="2944138"/>
                  </a:lnTo>
                  <a:lnTo>
                    <a:pt x="6946302" y="2949806"/>
                  </a:lnTo>
                  <a:lnTo>
                    <a:pt x="6947782" y="2952800"/>
                  </a:lnTo>
                  <a:lnTo>
                    <a:pt x="6950449" y="2953937"/>
                  </a:lnTo>
                  <a:lnTo>
                    <a:pt x="6950924" y="2953746"/>
                  </a:lnTo>
                  <a:lnTo>
                    <a:pt x="6954590" y="2955310"/>
                  </a:lnTo>
                  <a:lnTo>
                    <a:pt x="6957399" y="2956114"/>
                  </a:lnTo>
                  <a:lnTo>
                    <a:pt x="6960394" y="2954635"/>
                  </a:lnTo>
                  <a:lnTo>
                    <a:pt x="6961674" y="2951634"/>
                  </a:lnTo>
                  <a:lnTo>
                    <a:pt x="6962478" y="2948826"/>
                  </a:lnTo>
                  <a:lnTo>
                    <a:pt x="6960997" y="2945831"/>
                  </a:lnTo>
                  <a:close/>
                </a:path>
                <a:path w="18691860" h="11056620">
                  <a:moveTo>
                    <a:pt x="9825858" y="4166704"/>
                  </a:moveTo>
                  <a:lnTo>
                    <a:pt x="9822337" y="4167566"/>
                  </a:lnTo>
                  <a:lnTo>
                    <a:pt x="9821058" y="4170565"/>
                  </a:lnTo>
                  <a:lnTo>
                    <a:pt x="9819587" y="4173090"/>
                  </a:lnTo>
                  <a:lnTo>
                    <a:pt x="9820449" y="4176610"/>
                  </a:lnTo>
                  <a:lnTo>
                    <a:pt x="9823308" y="4178222"/>
                  </a:lnTo>
                  <a:lnTo>
                    <a:pt x="9829640" y="4180923"/>
                  </a:lnTo>
                  <a:lnTo>
                    <a:pt x="9832827" y="4179920"/>
                  </a:lnTo>
                  <a:lnTo>
                    <a:pt x="9833965" y="4177253"/>
                  </a:lnTo>
                  <a:lnTo>
                    <a:pt x="9835435" y="4174729"/>
                  </a:lnTo>
                  <a:lnTo>
                    <a:pt x="9834572" y="4171209"/>
                  </a:lnTo>
                  <a:lnTo>
                    <a:pt x="9831715" y="4169596"/>
                  </a:lnTo>
                  <a:lnTo>
                    <a:pt x="9828382" y="4168174"/>
                  </a:lnTo>
                  <a:lnTo>
                    <a:pt x="9825858" y="4166704"/>
                  </a:lnTo>
                  <a:close/>
                </a:path>
                <a:path w="18691860" h="11056620">
                  <a:moveTo>
                    <a:pt x="9754187" y="4130616"/>
                  </a:moveTo>
                  <a:lnTo>
                    <a:pt x="9748187" y="4128057"/>
                  </a:lnTo>
                  <a:lnTo>
                    <a:pt x="9744667" y="4128920"/>
                  </a:lnTo>
                  <a:lnTo>
                    <a:pt x="9742108" y="4134919"/>
                  </a:lnTo>
                  <a:lnTo>
                    <a:pt x="9743113" y="4138105"/>
                  </a:lnTo>
                  <a:lnTo>
                    <a:pt x="9745971" y="4139718"/>
                  </a:lnTo>
                  <a:lnTo>
                    <a:pt x="9752303" y="4142419"/>
                  </a:lnTo>
                  <a:lnTo>
                    <a:pt x="9755632" y="4141081"/>
                  </a:lnTo>
                  <a:lnTo>
                    <a:pt x="9758049" y="4135416"/>
                  </a:lnTo>
                  <a:lnTo>
                    <a:pt x="9757044" y="4132229"/>
                  </a:lnTo>
                  <a:lnTo>
                    <a:pt x="9754187" y="4130616"/>
                  </a:lnTo>
                  <a:close/>
                </a:path>
                <a:path w="18691860" h="11056620">
                  <a:moveTo>
                    <a:pt x="7042884" y="2973670"/>
                  </a:moveTo>
                  <a:lnTo>
                    <a:pt x="7040076" y="2972866"/>
                  </a:lnTo>
                  <a:lnTo>
                    <a:pt x="7036742" y="2971444"/>
                  </a:lnTo>
                  <a:lnTo>
                    <a:pt x="7033933" y="2970640"/>
                  </a:lnTo>
                  <a:lnTo>
                    <a:pt x="7030938" y="2972120"/>
                  </a:lnTo>
                  <a:lnTo>
                    <a:pt x="7028521" y="2977785"/>
                  </a:lnTo>
                  <a:lnTo>
                    <a:pt x="7030002" y="2980781"/>
                  </a:lnTo>
                  <a:lnTo>
                    <a:pt x="7036668" y="2983624"/>
                  </a:lnTo>
                  <a:lnTo>
                    <a:pt x="7039476" y="2984428"/>
                  </a:lnTo>
                  <a:lnTo>
                    <a:pt x="7042471" y="2982949"/>
                  </a:lnTo>
                  <a:lnTo>
                    <a:pt x="7043751" y="2979949"/>
                  </a:lnTo>
                  <a:lnTo>
                    <a:pt x="7044381" y="2977855"/>
                  </a:lnTo>
                  <a:lnTo>
                    <a:pt x="7044697" y="2976807"/>
                  </a:lnTo>
                  <a:lnTo>
                    <a:pt x="7042884" y="2973670"/>
                  </a:lnTo>
                  <a:close/>
                </a:path>
                <a:path w="18691860" h="11056620">
                  <a:moveTo>
                    <a:pt x="9676658" y="4091636"/>
                  </a:moveTo>
                  <a:lnTo>
                    <a:pt x="9670660" y="4089077"/>
                  </a:lnTo>
                  <a:lnTo>
                    <a:pt x="9667141" y="4089939"/>
                  </a:lnTo>
                  <a:lnTo>
                    <a:pt x="9664582" y="4095940"/>
                  </a:lnTo>
                  <a:lnTo>
                    <a:pt x="9665586" y="4099125"/>
                  </a:lnTo>
                  <a:lnTo>
                    <a:pt x="9668443" y="4100738"/>
                  </a:lnTo>
                  <a:lnTo>
                    <a:pt x="9674776" y="4103439"/>
                  </a:lnTo>
                  <a:lnTo>
                    <a:pt x="9678104" y="4102102"/>
                  </a:lnTo>
                  <a:lnTo>
                    <a:pt x="9680522" y="4096435"/>
                  </a:lnTo>
                  <a:lnTo>
                    <a:pt x="9679515" y="4093249"/>
                  </a:lnTo>
                  <a:lnTo>
                    <a:pt x="9676658" y="4091636"/>
                  </a:lnTo>
                  <a:close/>
                </a:path>
                <a:path w="18691860" h="11056620">
                  <a:moveTo>
                    <a:pt x="7125627" y="3002268"/>
                  </a:moveTo>
                  <a:lnTo>
                    <a:pt x="7122485" y="3001322"/>
                  </a:lnTo>
                  <a:lnTo>
                    <a:pt x="7119152" y="2999900"/>
                  </a:lnTo>
                  <a:lnTo>
                    <a:pt x="7116344" y="2999096"/>
                  </a:lnTo>
                  <a:lnTo>
                    <a:pt x="7113350" y="3000576"/>
                  </a:lnTo>
                  <a:lnTo>
                    <a:pt x="7110932" y="3006243"/>
                  </a:lnTo>
                  <a:lnTo>
                    <a:pt x="7112412" y="3009237"/>
                  </a:lnTo>
                  <a:lnTo>
                    <a:pt x="7119078" y="3012081"/>
                  </a:lnTo>
                  <a:lnTo>
                    <a:pt x="7121887" y="3012885"/>
                  </a:lnTo>
                  <a:lnTo>
                    <a:pt x="7124881" y="3011405"/>
                  </a:lnTo>
                  <a:lnTo>
                    <a:pt x="7126161" y="3008405"/>
                  </a:lnTo>
                  <a:lnTo>
                    <a:pt x="7126792" y="3006310"/>
                  </a:lnTo>
                  <a:lnTo>
                    <a:pt x="7127107" y="3005264"/>
                  </a:lnTo>
                  <a:lnTo>
                    <a:pt x="7125627" y="3002268"/>
                  </a:lnTo>
                  <a:close/>
                </a:path>
                <a:path w="18691860" h="11056620">
                  <a:moveTo>
                    <a:pt x="9601848" y="4054603"/>
                  </a:moveTo>
                  <a:lnTo>
                    <a:pt x="9592847" y="4050764"/>
                  </a:lnTo>
                  <a:lnTo>
                    <a:pt x="9589328" y="4051626"/>
                  </a:lnTo>
                  <a:lnTo>
                    <a:pt x="9586769" y="4057625"/>
                  </a:lnTo>
                  <a:lnTo>
                    <a:pt x="9587773" y="4060811"/>
                  </a:lnTo>
                  <a:lnTo>
                    <a:pt x="9590631" y="4062425"/>
                  </a:lnTo>
                  <a:lnTo>
                    <a:pt x="9596965" y="4065127"/>
                  </a:lnTo>
                  <a:lnTo>
                    <a:pt x="9600292" y="4063787"/>
                  </a:lnTo>
                  <a:lnTo>
                    <a:pt x="9602709" y="4058121"/>
                  </a:lnTo>
                  <a:lnTo>
                    <a:pt x="9601848" y="4054603"/>
                  </a:lnTo>
                  <a:close/>
                </a:path>
                <a:path w="18691860" h="11056620">
                  <a:moveTo>
                    <a:pt x="7207228" y="3030773"/>
                  </a:moveTo>
                  <a:lnTo>
                    <a:pt x="7204420" y="3029969"/>
                  </a:lnTo>
                  <a:lnTo>
                    <a:pt x="7198421" y="3027410"/>
                  </a:lnTo>
                  <a:lnTo>
                    <a:pt x="7195425" y="3028891"/>
                  </a:lnTo>
                  <a:lnTo>
                    <a:pt x="7193008" y="3034557"/>
                  </a:lnTo>
                  <a:lnTo>
                    <a:pt x="7194490" y="3037552"/>
                  </a:lnTo>
                  <a:lnTo>
                    <a:pt x="7203488" y="3041390"/>
                  </a:lnTo>
                  <a:lnTo>
                    <a:pt x="7206484" y="3039910"/>
                  </a:lnTo>
                  <a:lnTo>
                    <a:pt x="7209043" y="3033911"/>
                  </a:lnTo>
                  <a:lnTo>
                    <a:pt x="7207228" y="3030773"/>
                  </a:lnTo>
                  <a:close/>
                </a:path>
                <a:path w="18691860" h="11056620">
                  <a:moveTo>
                    <a:pt x="9524036" y="4016288"/>
                  </a:moveTo>
                  <a:lnTo>
                    <a:pt x="9515037" y="4012450"/>
                  </a:lnTo>
                  <a:lnTo>
                    <a:pt x="9511517" y="4013312"/>
                  </a:lnTo>
                  <a:lnTo>
                    <a:pt x="9508957" y="4019312"/>
                  </a:lnTo>
                  <a:lnTo>
                    <a:pt x="9509820" y="4022831"/>
                  </a:lnTo>
                  <a:lnTo>
                    <a:pt x="9519153" y="4026812"/>
                  </a:lnTo>
                  <a:lnTo>
                    <a:pt x="9522482" y="4025475"/>
                  </a:lnTo>
                  <a:lnTo>
                    <a:pt x="9524899" y="4019809"/>
                  </a:lnTo>
                  <a:lnTo>
                    <a:pt x="9524036" y="4016288"/>
                  </a:lnTo>
                  <a:close/>
                </a:path>
                <a:path w="18691860" h="11056620">
                  <a:moveTo>
                    <a:pt x="7289639" y="3059230"/>
                  </a:moveTo>
                  <a:lnTo>
                    <a:pt x="7286497" y="3058284"/>
                  </a:lnTo>
                  <a:lnTo>
                    <a:pt x="7280498" y="3055725"/>
                  </a:lnTo>
                  <a:lnTo>
                    <a:pt x="7277503" y="3057204"/>
                  </a:lnTo>
                  <a:lnTo>
                    <a:pt x="7274944" y="3063205"/>
                  </a:lnTo>
                  <a:lnTo>
                    <a:pt x="7276425" y="3066199"/>
                  </a:lnTo>
                  <a:lnTo>
                    <a:pt x="7279091" y="3067337"/>
                  </a:lnTo>
                  <a:lnTo>
                    <a:pt x="7279567" y="3067146"/>
                  </a:lnTo>
                  <a:lnTo>
                    <a:pt x="7285566" y="3069705"/>
                  </a:lnTo>
                  <a:lnTo>
                    <a:pt x="7288561" y="3068225"/>
                  </a:lnTo>
                  <a:lnTo>
                    <a:pt x="7291120" y="3062226"/>
                  </a:lnTo>
                  <a:lnTo>
                    <a:pt x="7289639" y="3059230"/>
                  </a:lnTo>
                  <a:close/>
                </a:path>
                <a:path w="18691860" h="11056620">
                  <a:moveTo>
                    <a:pt x="9446081" y="3978309"/>
                  </a:moveTo>
                  <a:lnTo>
                    <a:pt x="9437083" y="3974470"/>
                  </a:lnTo>
                  <a:lnTo>
                    <a:pt x="9433561" y="3975332"/>
                  </a:lnTo>
                  <a:lnTo>
                    <a:pt x="9431002" y="3981332"/>
                  </a:lnTo>
                  <a:lnTo>
                    <a:pt x="9431866" y="3984851"/>
                  </a:lnTo>
                  <a:lnTo>
                    <a:pt x="9441198" y="3988832"/>
                  </a:lnTo>
                  <a:lnTo>
                    <a:pt x="9444527" y="3987495"/>
                  </a:lnTo>
                  <a:lnTo>
                    <a:pt x="9446944" y="3981829"/>
                  </a:lnTo>
                  <a:lnTo>
                    <a:pt x="9446081" y="3978309"/>
                  </a:lnTo>
                  <a:close/>
                </a:path>
                <a:path w="18691860" h="11056620">
                  <a:moveTo>
                    <a:pt x="9367984" y="3940662"/>
                  </a:moveTo>
                  <a:lnTo>
                    <a:pt x="9358985" y="3936823"/>
                  </a:lnTo>
                  <a:lnTo>
                    <a:pt x="9355468" y="3937686"/>
                  </a:lnTo>
                  <a:lnTo>
                    <a:pt x="9352909" y="3943685"/>
                  </a:lnTo>
                  <a:lnTo>
                    <a:pt x="9353769" y="3947205"/>
                  </a:lnTo>
                  <a:lnTo>
                    <a:pt x="9363101" y="3951185"/>
                  </a:lnTo>
                  <a:lnTo>
                    <a:pt x="9366431" y="3949848"/>
                  </a:lnTo>
                  <a:lnTo>
                    <a:pt x="9368848" y="3944182"/>
                  </a:lnTo>
                  <a:lnTo>
                    <a:pt x="9367984" y="3940662"/>
                  </a:lnTo>
                  <a:close/>
                </a:path>
                <a:path w="18691860" h="11056620">
                  <a:moveTo>
                    <a:pt x="7371957" y="3088829"/>
                  </a:moveTo>
                  <a:lnTo>
                    <a:pt x="7368816" y="3087883"/>
                  </a:lnTo>
                  <a:lnTo>
                    <a:pt x="7362482" y="3085181"/>
                  </a:lnTo>
                  <a:lnTo>
                    <a:pt x="7359488" y="3086661"/>
                  </a:lnTo>
                  <a:lnTo>
                    <a:pt x="7356928" y="3092660"/>
                  </a:lnTo>
                  <a:lnTo>
                    <a:pt x="7358408" y="3095655"/>
                  </a:lnTo>
                  <a:lnTo>
                    <a:pt x="7361074" y="3096793"/>
                  </a:lnTo>
                  <a:lnTo>
                    <a:pt x="7361550" y="3096602"/>
                  </a:lnTo>
                  <a:lnTo>
                    <a:pt x="7367884" y="3099304"/>
                  </a:lnTo>
                  <a:lnTo>
                    <a:pt x="7370878" y="3097822"/>
                  </a:lnTo>
                  <a:lnTo>
                    <a:pt x="7373436" y="3091824"/>
                  </a:lnTo>
                  <a:lnTo>
                    <a:pt x="7371957" y="3088829"/>
                  </a:lnTo>
                  <a:close/>
                </a:path>
                <a:path w="18691860" h="11056620">
                  <a:moveTo>
                    <a:pt x="9289889" y="3903015"/>
                  </a:moveTo>
                  <a:lnTo>
                    <a:pt x="9280889" y="3899176"/>
                  </a:lnTo>
                  <a:lnTo>
                    <a:pt x="9277370" y="3900039"/>
                  </a:lnTo>
                  <a:lnTo>
                    <a:pt x="9274811" y="3906039"/>
                  </a:lnTo>
                  <a:lnTo>
                    <a:pt x="9275673" y="3909557"/>
                  </a:lnTo>
                  <a:lnTo>
                    <a:pt x="9285008" y="3913539"/>
                  </a:lnTo>
                  <a:lnTo>
                    <a:pt x="9288334" y="3912201"/>
                  </a:lnTo>
                  <a:lnTo>
                    <a:pt x="9290751" y="3906535"/>
                  </a:lnTo>
                  <a:lnTo>
                    <a:pt x="9289889" y="3903015"/>
                  </a:lnTo>
                  <a:close/>
                </a:path>
                <a:path w="18691860" h="11056620">
                  <a:moveTo>
                    <a:pt x="7453940" y="3118285"/>
                  </a:moveTo>
                  <a:lnTo>
                    <a:pt x="7450798" y="3117339"/>
                  </a:lnTo>
                  <a:lnTo>
                    <a:pt x="7444466" y="3114638"/>
                  </a:lnTo>
                  <a:lnTo>
                    <a:pt x="7441470" y="3116117"/>
                  </a:lnTo>
                  <a:lnTo>
                    <a:pt x="7438911" y="3122116"/>
                  </a:lnTo>
                  <a:lnTo>
                    <a:pt x="7440392" y="3125112"/>
                  </a:lnTo>
                  <a:lnTo>
                    <a:pt x="7443059" y="3126249"/>
                  </a:lnTo>
                  <a:lnTo>
                    <a:pt x="7443534" y="3126058"/>
                  </a:lnTo>
                  <a:lnTo>
                    <a:pt x="7449866" y="3128759"/>
                  </a:lnTo>
                  <a:lnTo>
                    <a:pt x="7452863" y="3127279"/>
                  </a:lnTo>
                  <a:lnTo>
                    <a:pt x="7455280" y="3121613"/>
                  </a:lnTo>
                  <a:lnTo>
                    <a:pt x="7453940" y="3118285"/>
                  </a:lnTo>
                  <a:close/>
                </a:path>
                <a:path w="18691860" h="11056620">
                  <a:moveTo>
                    <a:pt x="9211651" y="3865702"/>
                  </a:moveTo>
                  <a:lnTo>
                    <a:pt x="9202319" y="3861721"/>
                  </a:lnTo>
                  <a:lnTo>
                    <a:pt x="9199132" y="3862725"/>
                  </a:lnTo>
                  <a:lnTo>
                    <a:pt x="9196573" y="3868726"/>
                  </a:lnTo>
                  <a:lnTo>
                    <a:pt x="9197436" y="3872245"/>
                  </a:lnTo>
                  <a:lnTo>
                    <a:pt x="9206768" y="3876225"/>
                  </a:lnTo>
                  <a:lnTo>
                    <a:pt x="9210096" y="3874888"/>
                  </a:lnTo>
                  <a:lnTo>
                    <a:pt x="9212514" y="3869221"/>
                  </a:lnTo>
                  <a:lnTo>
                    <a:pt x="9211651" y="3865702"/>
                  </a:lnTo>
                  <a:close/>
                </a:path>
                <a:path w="18691860" h="11056620">
                  <a:moveTo>
                    <a:pt x="7535307" y="3148265"/>
                  </a:moveTo>
                  <a:lnTo>
                    <a:pt x="7525975" y="3144284"/>
                  </a:lnTo>
                  <a:lnTo>
                    <a:pt x="7522979" y="3145764"/>
                  </a:lnTo>
                  <a:lnTo>
                    <a:pt x="7520420" y="3151764"/>
                  </a:lnTo>
                  <a:lnTo>
                    <a:pt x="7521901" y="3154760"/>
                  </a:lnTo>
                  <a:lnTo>
                    <a:pt x="7524567" y="3155897"/>
                  </a:lnTo>
                  <a:lnTo>
                    <a:pt x="7525041" y="3155705"/>
                  </a:lnTo>
                  <a:lnTo>
                    <a:pt x="7531375" y="3158407"/>
                  </a:lnTo>
                  <a:lnTo>
                    <a:pt x="7534369" y="3156926"/>
                  </a:lnTo>
                  <a:lnTo>
                    <a:pt x="7536786" y="3151260"/>
                  </a:lnTo>
                  <a:lnTo>
                    <a:pt x="7535307" y="3148265"/>
                  </a:lnTo>
                  <a:close/>
                </a:path>
                <a:path w="18691860" h="11056620">
                  <a:moveTo>
                    <a:pt x="9133269" y="3828722"/>
                  </a:moveTo>
                  <a:lnTo>
                    <a:pt x="9124271" y="3824884"/>
                  </a:lnTo>
                  <a:lnTo>
                    <a:pt x="9120750" y="3825745"/>
                  </a:lnTo>
                  <a:lnTo>
                    <a:pt x="9118333" y="3831411"/>
                  </a:lnTo>
                  <a:lnTo>
                    <a:pt x="9119197" y="3834932"/>
                  </a:lnTo>
                  <a:lnTo>
                    <a:pt x="9128529" y="3838913"/>
                  </a:lnTo>
                  <a:lnTo>
                    <a:pt x="9131858" y="3837574"/>
                  </a:lnTo>
                  <a:lnTo>
                    <a:pt x="9134133" y="3832242"/>
                  </a:lnTo>
                  <a:lnTo>
                    <a:pt x="9133269" y="3828722"/>
                  </a:lnTo>
                  <a:close/>
                </a:path>
                <a:path w="18691860" h="11056620">
                  <a:moveTo>
                    <a:pt x="7617008" y="3178389"/>
                  </a:moveTo>
                  <a:lnTo>
                    <a:pt x="7607674" y="3174407"/>
                  </a:lnTo>
                  <a:lnTo>
                    <a:pt x="7604680" y="3175888"/>
                  </a:lnTo>
                  <a:lnTo>
                    <a:pt x="7602121" y="3181887"/>
                  </a:lnTo>
                  <a:lnTo>
                    <a:pt x="7603600" y="3184882"/>
                  </a:lnTo>
                  <a:lnTo>
                    <a:pt x="7606266" y="3186019"/>
                  </a:lnTo>
                  <a:lnTo>
                    <a:pt x="7606742" y="3185828"/>
                  </a:lnTo>
                  <a:lnTo>
                    <a:pt x="7613074" y="3188529"/>
                  </a:lnTo>
                  <a:lnTo>
                    <a:pt x="7616070" y="3187050"/>
                  </a:lnTo>
                  <a:lnTo>
                    <a:pt x="7618487" y="3181384"/>
                  </a:lnTo>
                  <a:lnTo>
                    <a:pt x="7617008" y="3178389"/>
                  </a:lnTo>
                  <a:close/>
                </a:path>
                <a:path w="18691860" h="11056620">
                  <a:moveTo>
                    <a:pt x="9054889" y="3791741"/>
                  </a:moveTo>
                  <a:lnTo>
                    <a:pt x="9045890" y="3787903"/>
                  </a:lnTo>
                  <a:lnTo>
                    <a:pt x="9042371" y="3788766"/>
                  </a:lnTo>
                  <a:lnTo>
                    <a:pt x="9039954" y="3794431"/>
                  </a:lnTo>
                  <a:lnTo>
                    <a:pt x="9040816" y="3797951"/>
                  </a:lnTo>
                  <a:lnTo>
                    <a:pt x="9050148" y="3801931"/>
                  </a:lnTo>
                  <a:lnTo>
                    <a:pt x="9053477" y="3800593"/>
                  </a:lnTo>
                  <a:lnTo>
                    <a:pt x="9055751" y="3795262"/>
                  </a:lnTo>
                  <a:lnTo>
                    <a:pt x="9054889" y="3791741"/>
                  </a:lnTo>
                  <a:close/>
                </a:path>
                <a:path w="18691860" h="11056620">
                  <a:moveTo>
                    <a:pt x="8976510" y="3754761"/>
                  </a:moveTo>
                  <a:lnTo>
                    <a:pt x="8967510" y="3750922"/>
                  </a:lnTo>
                  <a:lnTo>
                    <a:pt x="8963991" y="3751785"/>
                  </a:lnTo>
                  <a:lnTo>
                    <a:pt x="8961574" y="3757451"/>
                  </a:lnTo>
                  <a:lnTo>
                    <a:pt x="8962435" y="3760971"/>
                  </a:lnTo>
                  <a:lnTo>
                    <a:pt x="8971768" y="3764952"/>
                  </a:lnTo>
                  <a:lnTo>
                    <a:pt x="8975096" y="3763614"/>
                  </a:lnTo>
                  <a:lnTo>
                    <a:pt x="8977371" y="3758281"/>
                  </a:lnTo>
                  <a:lnTo>
                    <a:pt x="8976510" y="3754761"/>
                  </a:lnTo>
                  <a:close/>
                </a:path>
                <a:path w="18691860" h="11056620">
                  <a:moveTo>
                    <a:pt x="7698089" y="3209035"/>
                  </a:moveTo>
                  <a:lnTo>
                    <a:pt x="7689090" y="3205196"/>
                  </a:lnTo>
                  <a:lnTo>
                    <a:pt x="7686094" y="3206677"/>
                  </a:lnTo>
                  <a:lnTo>
                    <a:pt x="7683677" y="3212343"/>
                  </a:lnTo>
                  <a:lnTo>
                    <a:pt x="7685015" y="3215672"/>
                  </a:lnTo>
                  <a:lnTo>
                    <a:pt x="7687682" y="3216809"/>
                  </a:lnTo>
                  <a:lnTo>
                    <a:pt x="7688158" y="3216618"/>
                  </a:lnTo>
                  <a:lnTo>
                    <a:pt x="7694490" y="3219319"/>
                  </a:lnTo>
                  <a:lnTo>
                    <a:pt x="7697486" y="3217839"/>
                  </a:lnTo>
                  <a:lnTo>
                    <a:pt x="7699903" y="3212173"/>
                  </a:lnTo>
                  <a:lnTo>
                    <a:pt x="7698089" y="3209035"/>
                  </a:lnTo>
                  <a:close/>
                </a:path>
                <a:path w="18691860" h="11056620">
                  <a:moveTo>
                    <a:pt x="8898129" y="3717782"/>
                  </a:moveTo>
                  <a:lnTo>
                    <a:pt x="8888795" y="3713800"/>
                  </a:lnTo>
                  <a:lnTo>
                    <a:pt x="8885609" y="3714804"/>
                  </a:lnTo>
                  <a:lnTo>
                    <a:pt x="8883192" y="3720471"/>
                  </a:lnTo>
                  <a:lnTo>
                    <a:pt x="8884056" y="3723991"/>
                  </a:lnTo>
                  <a:lnTo>
                    <a:pt x="8893388" y="3727972"/>
                  </a:lnTo>
                  <a:lnTo>
                    <a:pt x="8896714" y="3726634"/>
                  </a:lnTo>
                  <a:lnTo>
                    <a:pt x="8898990" y="3721300"/>
                  </a:lnTo>
                  <a:lnTo>
                    <a:pt x="8898129" y="3717782"/>
                  </a:lnTo>
                  <a:close/>
                </a:path>
                <a:path w="18691860" h="11056620">
                  <a:moveTo>
                    <a:pt x="7779504" y="3239825"/>
                  </a:moveTo>
                  <a:lnTo>
                    <a:pt x="7770504" y="3235986"/>
                  </a:lnTo>
                  <a:lnTo>
                    <a:pt x="7767510" y="3237467"/>
                  </a:lnTo>
                  <a:lnTo>
                    <a:pt x="7765093" y="3243133"/>
                  </a:lnTo>
                  <a:lnTo>
                    <a:pt x="7766429" y="3246461"/>
                  </a:lnTo>
                  <a:lnTo>
                    <a:pt x="7775430" y="3250301"/>
                  </a:lnTo>
                  <a:lnTo>
                    <a:pt x="7778424" y="3248820"/>
                  </a:lnTo>
                  <a:lnTo>
                    <a:pt x="7780841" y="3243154"/>
                  </a:lnTo>
                  <a:lnTo>
                    <a:pt x="7779504" y="3239825"/>
                  </a:lnTo>
                  <a:close/>
                </a:path>
                <a:path w="18691860" h="11056620">
                  <a:moveTo>
                    <a:pt x="8819272" y="3680993"/>
                  </a:moveTo>
                  <a:lnTo>
                    <a:pt x="8809939" y="3677012"/>
                  </a:lnTo>
                  <a:lnTo>
                    <a:pt x="8806753" y="3678015"/>
                  </a:lnTo>
                  <a:lnTo>
                    <a:pt x="8804336" y="3683682"/>
                  </a:lnTo>
                  <a:lnTo>
                    <a:pt x="8805199" y="3687202"/>
                  </a:lnTo>
                  <a:lnTo>
                    <a:pt x="8814531" y="3691183"/>
                  </a:lnTo>
                  <a:lnTo>
                    <a:pt x="8817860" y="3689845"/>
                  </a:lnTo>
                  <a:lnTo>
                    <a:pt x="8820135" y="3684512"/>
                  </a:lnTo>
                  <a:lnTo>
                    <a:pt x="8819272" y="3680993"/>
                  </a:lnTo>
                  <a:close/>
                </a:path>
                <a:path w="18691860" h="11056620">
                  <a:moveTo>
                    <a:pt x="7860967" y="3271423"/>
                  </a:moveTo>
                  <a:lnTo>
                    <a:pt x="7851635" y="3267443"/>
                  </a:lnTo>
                  <a:lnTo>
                    <a:pt x="7848640" y="3268922"/>
                  </a:lnTo>
                  <a:lnTo>
                    <a:pt x="7846223" y="3274588"/>
                  </a:lnTo>
                  <a:lnTo>
                    <a:pt x="7847561" y="3277917"/>
                  </a:lnTo>
                  <a:lnTo>
                    <a:pt x="7856894" y="3281898"/>
                  </a:lnTo>
                  <a:lnTo>
                    <a:pt x="7859889" y="3280418"/>
                  </a:lnTo>
                  <a:lnTo>
                    <a:pt x="7862448" y="3274418"/>
                  </a:lnTo>
                  <a:lnTo>
                    <a:pt x="7860967" y="3271423"/>
                  </a:lnTo>
                  <a:close/>
                </a:path>
                <a:path w="18691860" h="11056620">
                  <a:moveTo>
                    <a:pt x="8740608" y="3644679"/>
                  </a:moveTo>
                  <a:lnTo>
                    <a:pt x="8731275" y="3640698"/>
                  </a:lnTo>
                  <a:lnTo>
                    <a:pt x="8728089" y="3641703"/>
                  </a:lnTo>
                  <a:lnTo>
                    <a:pt x="8725672" y="3647369"/>
                  </a:lnTo>
                  <a:lnTo>
                    <a:pt x="8726534" y="3650888"/>
                  </a:lnTo>
                  <a:lnTo>
                    <a:pt x="8735867" y="3654869"/>
                  </a:lnTo>
                  <a:lnTo>
                    <a:pt x="8739195" y="3653531"/>
                  </a:lnTo>
                  <a:lnTo>
                    <a:pt x="8741470" y="3648199"/>
                  </a:lnTo>
                  <a:lnTo>
                    <a:pt x="8740608" y="3644679"/>
                  </a:lnTo>
                  <a:close/>
                </a:path>
                <a:path w="18691860" h="11056620">
                  <a:moveTo>
                    <a:pt x="7942099" y="3302880"/>
                  </a:moveTo>
                  <a:lnTo>
                    <a:pt x="7933100" y="3299041"/>
                  </a:lnTo>
                  <a:lnTo>
                    <a:pt x="7929771" y="3300379"/>
                  </a:lnTo>
                  <a:lnTo>
                    <a:pt x="7927354" y="3306045"/>
                  </a:lnTo>
                  <a:lnTo>
                    <a:pt x="7928693" y="3309373"/>
                  </a:lnTo>
                  <a:lnTo>
                    <a:pt x="7937692" y="3313212"/>
                  </a:lnTo>
                  <a:lnTo>
                    <a:pt x="7941017" y="3311874"/>
                  </a:lnTo>
                  <a:lnTo>
                    <a:pt x="7943578" y="3305874"/>
                  </a:lnTo>
                  <a:lnTo>
                    <a:pt x="7942099" y="3302880"/>
                  </a:lnTo>
                  <a:close/>
                </a:path>
                <a:path w="18691860" h="11056620">
                  <a:moveTo>
                    <a:pt x="8652751" y="3604050"/>
                  </a:moveTo>
                  <a:lnTo>
                    <a:pt x="8649423" y="3605389"/>
                  </a:lnTo>
                  <a:lnTo>
                    <a:pt x="8647006" y="3611055"/>
                  </a:lnTo>
                  <a:lnTo>
                    <a:pt x="8647871" y="3614574"/>
                  </a:lnTo>
                  <a:lnTo>
                    <a:pt x="8657203" y="3618555"/>
                  </a:lnTo>
                  <a:lnTo>
                    <a:pt x="8660529" y="3617217"/>
                  </a:lnTo>
                  <a:lnTo>
                    <a:pt x="8662804" y="3611884"/>
                  </a:lnTo>
                  <a:lnTo>
                    <a:pt x="8661943" y="3608365"/>
                  </a:lnTo>
                  <a:lnTo>
                    <a:pt x="8655609" y="3605663"/>
                  </a:lnTo>
                  <a:lnTo>
                    <a:pt x="8652751" y="3604050"/>
                  </a:lnTo>
                  <a:close/>
                </a:path>
                <a:path w="18691860" h="11056620">
                  <a:moveTo>
                    <a:pt x="8022945" y="3335001"/>
                  </a:moveTo>
                  <a:lnTo>
                    <a:pt x="8014280" y="3331305"/>
                  </a:lnTo>
                  <a:lnTo>
                    <a:pt x="8010950" y="3332643"/>
                  </a:lnTo>
                  <a:lnTo>
                    <a:pt x="8008533" y="3338309"/>
                  </a:lnTo>
                  <a:lnTo>
                    <a:pt x="8009872" y="3341639"/>
                  </a:lnTo>
                  <a:lnTo>
                    <a:pt x="8018537" y="3345335"/>
                  </a:lnTo>
                  <a:lnTo>
                    <a:pt x="8021866" y="3343997"/>
                  </a:lnTo>
                  <a:lnTo>
                    <a:pt x="8024284" y="3338331"/>
                  </a:lnTo>
                  <a:lnTo>
                    <a:pt x="8022945" y="3335001"/>
                  </a:lnTo>
                  <a:close/>
                </a:path>
                <a:path w="18691860" h="11056620">
                  <a:moveTo>
                    <a:pt x="8573946" y="3568072"/>
                  </a:moveTo>
                  <a:lnTo>
                    <a:pt x="8570616" y="3569408"/>
                  </a:lnTo>
                  <a:lnTo>
                    <a:pt x="8568057" y="3575408"/>
                  </a:lnTo>
                  <a:lnTo>
                    <a:pt x="8569062" y="3578595"/>
                  </a:lnTo>
                  <a:lnTo>
                    <a:pt x="8578394" y="3582575"/>
                  </a:lnTo>
                  <a:lnTo>
                    <a:pt x="8581724" y="3581238"/>
                  </a:lnTo>
                  <a:lnTo>
                    <a:pt x="8584141" y="3575571"/>
                  </a:lnTo>
                  <a:lnTo>
                    <a:pt x="8583135" y="3572384"/>
                  </a:lnTo>
                  <a:lnTo>
                    <a:pt x="8576804" y="3569683"/>
                  </a:lnTo>
                  <a:lnTo>
                    <a:pt x="8573946" y="3568072"/>
                  </a:lnTo>
                  <a:close/>
                </a:path>
                <a:path w="18691860" h="11056620">
                  <a:moveTo>
                    <a:pt x="8103842" y="3367933"/>
                  </a:moveTo>
                  <a:lnTo>
                    <a:pt x="8094843" y="3364095"/>
                  </a:lnTo>
                  <a:lnTo>
                    <a:pt x="8091514" y="3365433"/>
                  </a:lnTo>
                  <a:lnTo>
                    <a:pt x="8089097" y="3371099"/>
                  </a:lnTo>
                  <a:lnTo>
                    <a:pt x="8090435" y="3374428"/>
                  </a:lnTo>
                  <a:lnTo>
                    <a:pt x="8099434" y="3378267"/>
                  </a:lnTo>
                  <a:lnTo>
                    <a:pt x="8102763" y="3376929"/>
                  </a:lnTo>
                  <a:lnTo>
                    <a:pt x="8105323" y="3370929"/>
                  </a:lnTo>
                  <a:lnTo>
                    <a:pt x="8103842" y="3367933"/>
                  </a:lnTo>
                  <a:close/>
                </a:path>
                <a:path w="18691860" h="11056620">
                  <a:moveTo>
                    <a:pt x="8503378" y="3536787"/>
                  </a:moveTo>
                  <a:lnTo>
                    <a:pt x="8494378" y="3532948"/>
                  </a:lnTo>
                  <a:lnTo>
                    <a:pt x="8491051" y="3534286"/>
                  </a:lnTo>
                  <a:lnTo>
                    <a:pt x="8488633" y="3539953"/>
                  </a:lnTo>
                  <a:lnTo>
                    <a:pt x="8489637" y="3543138"/>
                  </a:lnTo>
                  <a:lnTo>
                    <a:pt x="8498637" y="3546978"/>
                  </a:lnTo>
                  <a:lnTo>
                    <a:pt x="8501965" y="3545640"/>
                  </a:lnTo>
                  <a:lnTo>
                    <a:pt x="8504382" y="3539973"/>
                  </a:lnTo>
                  <a:lnTo>
                    <a:pt x="8503378" y="3536787"/>
                  </a:lnTo>
                  <a:close/>
                </a:path>
                <a:path w="18691860" h="11056620">
                  <a:moveTo>
                    <a:pt x="8184404" y="3400724"/>
                  </a:moveTo>
                  <a:lnTo>
                    <a:pt x="8175403" y="3396884"/>
                  </a:lnTo>
                  <a:lnTo>
                    <a:pt x="8172077" y="3398222"/>
                  </a:lnTo>
                  <a:lnTo>
                    <a:pt x="8169659" y="3403889"/>
                  </a:lnTo>
                  <a:lnTo>
                    <a:pt x="8170996" y="3407217"/>
                  </a:lnTo>
                  <a:lnTo>
                    <a:pt x="8179997" y="3411056"/>
                  </a:lnTo>
                  <a:lnTo>
                    <a:pt x="8183324" y="3409718"/>
                  </a:lnTo>
                  <a:lnTo>
                    <a:pt x="8185741" y="3404051"/>
                  </a:lnTo>
                  <a:lnTo>
                    <a:pt x="8184404" y="3400724"/>
                  </a:lnTo>
                  <a:close/>
                </a:path>
                <a:path w="18691860" h="11056620">
                  <a:moveTo>
                    <a:pt x="8424002" y="3502140"/>
                  </a:moveTo>
                  <a:lnTo>
                    <a:pt x="8415001" y="3498301"/>
                  </a:lnTo>
                  <a:lnTo>
                    <a:pt x="8411816" y="3499306"/>
                  </a:lnTo>
                  <a:lnTo>
                    <a:pt x="8409257" y="3505306"/>
                  </a:lnTo>
                  <a:lnTo>
                    <a:pt x="8410261" y="3508491"/>
                  </a:lnTo>
                  <a:lnTo>
                    <a:pt x="8419261" y="3512330"/>
                  </a:lnTo>
                  <a:lnTo>
                    <a:pt x="8422446" y="3511326"/>
                  </a:lnTo>
                  <a:lnTo>
                    <a:pt x="8425005" y="3505326"/>
                  </a:lnTo>
                  <a:lnTo>
                    <a:pt x="8424002" y="3502140"/>
                  </a:lnTo>
                  <a:close/>
                </a:path>
                <a:path w="18691860" h="11056620">
                  <a:moveTo>
                    <a:pt x="8264347" y="3434037"/>
                  </a:moveTo>
                  <a:lnTo>
                    <a:pt x="8255348" y="3430198"/>
                  </a:lnTo>
                  <a:lnTo>
                    <a:pt x="8252019" y="3431536"/>
                  </a:lnTo>
                  <a:lnTo>
                    <a:pt x="8249602" y="3437202"/>
                  </a:lnTo>
                  <a:lnTo>
                    <a:pt x="8250608" y="3440388"/>
                  </a:lnTo>
                  <a:lnTo>
                    <a:pt x="8259606" y="3444227"/>
                  </a:lnTo>
                  <a:lnTo>
                    <a:pt x="8262935" y="3442890"/>
                  </a:lnTo>
                  <a:lnTo>
                    <a:pt x="8265352" y="3437224"/>
                  </a:lnTo>
                  <a:lnTo>
                    <a:pt x="8264347" y="3434037"/>
                  </a:lnTo>
                  <a:close/>
                </a:path>
                <a:path w="18691860" h="11056620">
                  <a:moveTo>
                    <a:pt x="8344008" y="3468017"/>
                  </a:moveTo>
                  <a:lnTo>
                    <a:pt x="8335009" y="3464179"/>
                  </a:lnTo>
                  <a:lnTo>
                    <a:pt x="8331680" y="3465517"/>
                  </a:lnTo>
                  <a:lnTo>
                    <a:pt x="8329405" y="3470850"/>
                  </a:lnTo>
                  <a:lnTo>
                    <a:pt x="8330411" y="3474035"/>
                  </a:lnTo>
                  <a:lnTo>
                    <a:pt x="8339409" y="3477874"/>
                  </a:lnTo>
                  <a:lnTo>
                    <a:pt x="8342738" y="3476537"/>
                  </a:lnTo>
                  <a:lnTo>
                    <a:pt x="8345013" y="3471204"/>
                  </a:lnTo>
                  <a:lnTo>
                    <a:pt x="8344008" y="3468017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54951" y="24844"/>
              <a:ext cx="18799810" cy="11198225"/>
            </a:xfrm>
            <a:custGeom>
              <a:avLst/>
              <a:gdLst/>
              <a:ahLst/>
              <a:cxnLst/>
              <a:rect l="l" t="t" r="r" b="b"/>
              <a:pathLst>
                <a:path w="18799810" h="11198225">
                  <a:moveTo>
                    <a:pt x="16938751" y="10874436"/>
                  </a:moveTo>
                  <a:lnTo>
                    <a:pt x="16930419" y="10870882"/>
                  </a:lnTo>
                  <a:lnTo>
                    <a:pt x="16927090" y="10872220"/>
                  </a:lnTo>
                  <a:lnTo>
                    <a:pt x="16924815" y="10877553"/>
                  </a:lnTo>
                  <a:lnTo>
                    <a:pt x="16926153" y="10880882"/>
                  </a:lnTo>
                  <a:lnTo>
                    <a:pt x="16934485" y="10884436"/>
                  </a:lnTo>
                  <a:lnTo>
                    <a:pt x="16937814" y="10883098"/>
                  </a:lnTo>
                  <a:lnTo>
                    <a:pt x="16940089" y="10877765"/>
                  </a:lnTo>
                  <a:lnTo>
                    <a:pt x="16938751" y="10874436"/>
                  </a:lnTo>
                  <a:close/>
                </a:path>
                <a:path w="18799810" h="11198225">
                  <a:moveTo>
                    <a:pt x="16859708" y="10839932"/>
                  </a:moveTo>
                  <a:lnTo>
                    <a:pt x="16851375" y="10836377"/>
                  </a:lnTo>
                  <a:lnTo>
                    <a:pt x="16848046" y="10837715"/>
                  </a:lnTo>
                  <a:lnTo>
                    <a:pt x="16845772" y="10843048"/>
                  </a:lnTo>
                  <a:lnTo>
                    <a:pt x="16847110" y="10846376"/>
                  </a:lnTo>
                  <a:lnTo>
                    <a:pt x="16855443" y="10849931"/>
                  </a:lnTo>
                  <a:lnTo>
                    <a:pt x="16858771" y="10848593"/>
                  </a:lnTo>
                  <a:lnTo>
                    <a:pt x="16861046" y="10843260"/>
                  </a:lnTo>
                  <a:lnTo>
                    <a:pt x="16859708" y="10839932"/>
                  </a:lnTo>
                  <a:close/>
                </a:path>
                <a:path w="18799810" h="11198225">
                  <a:moveTo>
                    <a:pt x="17018837" y="10907417"/>
                  </a:moveTo>
                  <a:lnTo>
                    <a:pt x="17010172" y="10903721"/>
                  </a:lnTo>
                  <a:lnTo>
                    <a:pt x="17007177" y="10905201"/>
                  </a:lnTo>
                  <a:lnTo>
                    <a:pt x="17004760" y="10910867"/>
                  </a:lnTo>
                  <a:lnTo>
                    <a:pt x="17006240" y="10913862"/>
                  </a:lnTo>
                  <a:lnTo>
                    <a:pt x="17014906" y="10917558"/>
                  </a:lnTo>
                  <a:lnTo>
                    <a:pt x="17017901" y="10916078"/>
                  </a:lnTo>
                  <a:lnTo>
                    <a:pt x="17020318" y="10910412"/>
                  </a:lnTo>
                  <a:lnTo>
                    <a:pt x="17018837" y="10907417"/>
                  </a:lnTo>
                  <a:close/>
                </a:path>
                <a:path w="18799810" h="11198225">
                  <a:moveTo>
                    <a:pt x="16773044" y="10800206"/>
                  </a:moveTo>
                  <a:lnTo>
                    <a:pt x="16769716" y="10801544"/>
                  </a:lnTo>
                  <a:lnTo>
                    <a:pt x="16768579" y="10804211"/>
                  </a:lnTo>
                  <a:lnTo>
                    <a:pt x="16767108" y="10806735"/>
                  </a:lnTo>
                  <a:lnTo>
                    <a:pt x="16768303" y="10810396"/>
                  </a:lnTo>
                  <a:lnTo>
                    <a:pt x="16776636" y="10813951"/>
                  </a:lnTo>
                  <a:lnTo>
                    <a:pt x="16779346" y="10813137"/>
                  </a:lnTo>
                  <a:lnTo>
                    <a:pt x="16782571" y="10807421"/>
                  </a:lnTo>
                  <a:lnTo>
                    <a:pt x="16781235" y="10804094"/>
                  </a:lnTo>
                  <a:lnTo>
                    <a:pt x="16775568" y="10801676"/>
                  </a:lnTo>
                  <a:lnTo>
                    <a:pt x="16773044" y="10800206"/>
                  </a:lnTo>
                  <a:close/>
                </a:path>
                <a:path w="18799810" h="11198225">
                  <a:moveTo>
                    <a:pt x="17099159" y="10938922"/>
                  </a:moveTo>
                  <a:lnTo>
                    <a:pt x="17093494" y="10936506"/>
                  </a:lnTo>
                  <a:lnTo>
                    <a:pt x="17090685" y="10935701"/>
                  </a:lnTo>
                  <a:lnTo>
                    <a:pt x="17087690" y="10937181"/>
                  </a:lnTo>
                  <a:lnTo>
                    <a:pt x="17085415" y="10942514"/>
                  </a:lnTo>
                  <a:lnTo>
                    <a:pt x="17086895" y="10945510"/>
                  </a:lnTo>
                  <a:lnTo>
                    <a:pt x="17092560" y="10947926"/>
                  </a:lnTo>
                  <a:lnTo>
                    <a:pt x="17095369" y="10948731"/>
                  </a:lnTo>
                  <a:lnTo>
                    <a:pt x="17098365" y="10947250"/>
                  </a:lnTo>
                  <a:lnTo>
                    <a:pt x="17100640" y="10941917"/>
                  </a:lnTo>
                  <a:lnTo>
                    <a:pt x="17099159" y="10938922"/>
                  </a:lnTo>
                  <a:close/>
                </a:path>
                <a:path w="18799810" h="11198225">
                  <a:moveTo>
                    <a:pt x="16703805" y="10766732"/>
                  </a:moveTo>
                  <a:lnTo>
                    <a:pt x="16695139" y="10763035"/>
                  </a:lnTo>
                  <a:lnTo>
                    <a:pt x="16691953" y="10764040"/>
                  </a:lnTo>
                  <a:lnTo>
                    <a:pt x="16690448" y="10767337"/>
                  </a:lnTo>
                  <a:lnTo>
                    <a:pt x="16689345" y="10769231"/>
                  </a:lnTo>
                  <a:lnTo>
                    <a:pt x="16690539" y="10772891"/>
                  </a:lnTo>
                  <a:lnTo>
                    <a:pt x="16699207" y="10776588"/>
                  </a:lnTo>
                  <a:lnTo>
                    <a:pt x="16702391" y="10775583"/>
                  </a:lnTo>
                  <a:lnTo>
                    <a:pt x="16703896" y="10772286"/>
                  </a:lnTo>
                  <a:lnTo>
                    <a:pt x="16704999" y="10770393"/>
                  </a:lnTo>
                  <a:lnTo>
                    <a:pt x="16703805" y="10766732"/>
                  </a:lnTo>
                  <a:close/>
                </a:path>
                <a:path w="18799810" h="11198225">
                  <a:moveTo>
                    <a:pt x="17180192" y="10968761"/>
                  </a:moveTo>
                  <a:lnTo>
                    <a:pt x="17174527" y="10966344"/>
                  </a:lnTo>
                  <a:lnTo>
                    <a:pt x="17171718" y="10965540"/>
                  </a:lnTo>
                  <a:lnTo>
                    <a:pt x="17168723" y="10967020"/>
                  </a:lnTo>
                  <a:lnTo>
                    <a:pt x="17167585" y="10969686"/>
                  </a:lnTo>
                  <a:lnTo>
                    <a:pt x="17166781" y="10972495"/>
                  </a:lnTo>
                  <a:lnTo>
                    <a:pt x="17167926" y="10975346"/>
                  </a:lnTo>
                  <a:lnTo>
                    <a:pt x="17170593" y="10976484"/>
                  </a:lnTo>
                  <a:lnTo>
                    <a:pt x="17171068" y="10976294"/>
                  </a:lnTo>
                  <a:lnTo>
                    <a:pt x="17174069" y="10977573"/>
                  </a:lnTo>
                  <a:lnTo>
                    <a:pt x="17176878" y="10978378"/>
                  </a:lnTo>
                  <a:lnTo>
                    <a:pt x="17179873" y="10976898"/>
                  </a:lnTo>
                  <a:lnTo>
                    <a:pt x="17181011" y="10974231"/>
                  </a:lnTo>
                  <a:lnTo>
                    <a:pt x="17181815" y="10971422"/>
                  </a:lnTo>
                  <a:lnTo>
                    <a:pt x="17180192" y="10968761"/>
                  </a:lnTo>
                  <a:close/>
                </a:path>
                <a:path w="18799810" h="11198225">
                  <a:moveTo>
                    <a:pt x="16623420" y="10726139"/>
                  </a:moveTo>
                  <a:lnTo>
                    <a:pt x="16617752" y="10723721"/>
                  </a:lnTo>
                  <a:lnTo>
                    <a:pt x="16614234" y="10724584"/>
                  </a:lnTo>
                  <a:lnTo>
                    <a:pt x="16611817" y="10730250"/>
                  </a:lnTo>
                  <a:lnTo>
                    <a:pt x="16612822" y="10733436"/>
                  </a:lnTo>
                  <a:lnTo>
                    <a:pt x="16615346" y="10734907"/>
                  </a:lnTo>
                  <a:lnTo>
                    <a:pt x="16621345" y="10737466"/>
                  </a:lnTo>
                  <a:lnTo>
                    <a:pt x="16624531" y="10736462"/>
                  </a:lnTo>
                  <a:lnTo>
                    <a:pt x="16626948" y="10730795"/>
                  </a:lnTo>
                  <a:lnTo>
                    <a:pt x="16625943" y="10727609"/>
                  </a:lnTo>
                  <a:lnTo>
                    <a:pt x="16623420" y="10726139"/>
                  </a:lnTo>
                  <a:close/>
                </a:path>
                <a:path w="18799810" h="11198225">
                  <a:moveTo>
                    <a:pt x="17262362" y="10995932"/>
                  </a:moveTo>
                  <a:lnTo>
                    <a:pt x="17259411" y="10995461"/>
                  </a:lnTo>
                  <a:lnTo>
                    <a:pt x="17256413" y="10994183"/>
                  </a:lnTo>
                  <a:lnTo>
                    <a:pt x="17253270" y="10993236"/>
                  </a:lnTo>
                  <a:lnTo>
                    <a:pt x="17250608" y="10994858"/>
                  </a:lnTo>
                  <a:lnTo>
                    <a:pt x="17249471" y="10997525"/>
                  </a:lnTo>
                  <a:lnTo>
                    <a:pt x="17248667" y="11000334"/>
                  </a:lnTo>
                  <a:lnTo>
                    <a:pt x="17249814" y="11003187"/>
                  </a:lnTo>
                  <a:lnTo>
                    <a:pt x="17252479" y="11004323"/>
                  </a:lnTo>
                  <a:lnTo>
                    <a:pt x="17252621" y="11003989"/>
                  </a:lnTo>
                  <a:lnTo>
                    <a:pt x="17255957" y="11005412"/>
                  </a:lnTo>
                  <a:lnTo>
                    <a:pt x="17259097" y="11006358"/>
                  </a:lnTo>
                  <a:lnTo>
                    <a:pt x="17261759" y="11004736"/>
                  </a:lnTo>
                  <a:lnTo>
                    <a:pt x="17262897" y="11002070"/>
                  </a:lnTo>
                  <a:lnTo>
                    <a:pt x="17263701" y="10999261"/>
                  </a:lnTo>
                  <a:lnTo>
                    <a:pt x="17262362" y="10995932"/>
                  </a:lnTo>
                  <a:close/>
                </a:path>
                <a:path w="18799810" h="11198225">
                  <a:moveTo>
                    <a:pt x="16546794" y="10685968"/>
                  </a:moveTo>
                  <a:lnTo>
                    <a:pt x="16541129" y="10683551"/>
                  </a:lnTo>
                  <a:lnTo>
                    <a:pt x="16537608" y="10684413"/>
                  </a:lnTo>
                  <a:lnTo>
                    <a:pt x="16535334" y="10689745"/>
                  </a:lnTo>
                  <a:lnTo>
                    <a:pt x="16536339" y="10692932"/>
                  </a:lnTo>
                  <a:lnTo>
                    <a:pt x="16538721" y="10694736"/>
                  </a:lnTo>
                  <a:lnTo>
                    <a:pt x="16544720" y="10697295"/>
                  </a:lnTo>
                  <a:lnTo>
                    <a:pt x="16547906" y="10696291"/>
                  </a:lnTo>
                  <a:lnTo>
                    <a:pt x="16550181" y="10690958"/>
                  </a:lnTo>
                  <a:lnTo>
                    <a:pt x="16549176" y="10687772"/>
                  </a:lnTo>
                  <a:lnTo>
                    <a:pt x="16546794" y="10685968"/>
                  </a:lnTo>
                  <a:close/>
                </a:path>
                <a:path w="18799810" h="11198225">
                  <a:moveTo>
                    <a:pt x="17344342" y="11022629"/>
                  </a:moveTo>
                  <a:lnTo>
                    <a:pt x="17341390" y="11022158"/>
                  </a:lnTo>
                  <a:lnTo>
                    <a:pt x="17335725" y="11019741"/>
                  </a:lnTo>
                  <a:lnTo>
                    <a:pt x="17332921" y="11021697"/>
                  </a:lnTo>
                  <a:lnTo>
                    <a:pt x="17331783" y="11024364"/>
                  </a:lnTo>
                  <a:lnTo>
                    <a:pt x="17331121" y="11026839"/>
                  </a:lnTo>
                  <a:lnTo>
                    <a:pt x="17332269" y="11029692"/>
                  </a:lnTo>
                  <a:lnTo>
                    <a:pt x="17334933" y="11030828"/>
                  </a:lnTo>
                  <a:lnTo>
                    <a:pt x="17335411" y="11030638"/>
                  </a:lnTo>
                  <a:lnTo>
                    <a:pt x="17341079" y="11033056"/>
                  </a:lnTo>
                  <a:lnTo>
                    <a:pt x="17343880" y="11031100"/>
                  </a:lnTo>
                  <a:lnTo>
                    <a:pt x="17346155" y="11025766"/>
                  </a:lnTo>
                  <a:lnTo>
                    <a:pt x="17344342" y="11022629"/>
                  </a:lnTo>
                  <a:close/>
                </a:path>
                <a:path w="18799810" h="11198225">
                  <a:moveTo>
                    <a:pt x="16465072" y="10642046"/>
                  </a:moveTo>
                  <a:lnTo>
                    <a:pt x="16461552" y="10642909"/>
                  </a:lnTo>
                  <a:lnTo>
                    <a:pt x="16460414" y="10645575"/>
                  </a:lnTo>
                  <a:lnTo>
                    <a:pt x="16458943" y="10648099"/>
                  </a:lnTo>
                  <a:lnTo>
                    <a:pt x="16459948" y="10651285"/>
                  </a:lnTo>
                  <a:lnTo>
                    <a:pt x="16462330" y="10653089"/>
                  </a:lnTo>
                  <a:lnTo>
                    <a:pt x="16468331" y="10655649"/>
                  </a:lnTo>
                  <a:lnTo>
                    <a:pt x="16471374" y="10654977"/>
                  </a:lnTo>
                  <a:lnTo>
                    <a:pt x="16472512" y="10652311"/>
                  </a:lnTo>
                  <a:lnTo>
                    <a:pt x="16473982" y="10649787"/>
                  </a:lnTo>
                  <a:lnTo>
                    <a:pt x="16472977" y="10646600"/>
                  </a:lnTo>
                  <a:lnTo>
                    <a:pt x="16470595" y="10644796"/>
                  </a:lnTo>
                  <a:lnTo>
                    <a:pt x="16467597" y="10643517"/>
                  </a:lnTo>
                  <a:lnTo>
                    <a:pt x="16465072" y="10642046"/>
                  </a:lnTo>
                  <a:close/>
                </a:path>
                <a:path w="18799810" h="11198225">
                  <a:moveTo>
                    <a:pt x="17427316" y="11046992"/>
                  </a:moveTo>
                  <a:lnTo>
                    <a:pt x="17424364" y="11046521"/>
                  </a:lnTo>
                  <a:lnTo>
                    <a:pt x="17421366" y="11045243"/>
                  </a:lnTo>
                  <a:lnTo>
                    <a:pt x="17418557" y="11044438"/>
                  </a:lnTo>
                  <a:lnTo>
                    <a:pt x="17415422" y="11046252"/>
                  </a:lnTo>
                  <a:lnTo>
                    <a:pt x="17414618" y="11049061"/>
                  </a:lnTo>
                  <a:lnTo>
                    <a:pt x="17413954" y="11051535"/>
                  </a:lnTo>
                  <a:lnTo>
                    <a:pt x="17415434" y="11054530"/>
                  </a:lnTo>
                  <a:lnTo>
                    <a:pt x="17418101" y="11055668"/>
                  </a:lnTo>
                  <a:lnTo>
                    <a:pt x="17418577" y="11055478"/>
                  </a:lnTo>
                  <a:lnTo>
                    <a:pt x="17421577" y="11056757"/>
                  </a:lnTo>
                  <a:lnTo>
                    <a:pt x="17424386" y="11057562"/>
                  </a:lnTo>
                  <a:lnTo>
                    <a:pt x="17427524" y="11055749"/>
                  </a:lnTo>
                  <a:lnTo>
                    <a:pt x="17429132" y="11050131"/>
                  </a:lnTo>
                  <a:lnTo>
                    <a:pt x="17427316" y="11046992"/>
                  </a:lnTo>
                  <a:close/>
                </a:path>
                <a:path w="18799810" h="11198225">
                  <a:moveTo>
                    <a:pt x="16390058" y="10599017"/>
                  </a:moveTo>
                  <a:lnTo>
                    <a:pt x="16386539" y="10599880"/>
                  </a:lnTo>
                  <a:lnTo>
                    <a:pt x="16385402" y="10602546"/>
                  </a:lnTo>
                  <a:lnTo>
                    <a:pt x="16383931" y="10605071"/>
                  </a:lnTo>
                  <a:lnTo>
                    <a:pt x="16384794" y="10608590"/>
                  </a:lnTo>
                  <a:lnTo>
                    <a:pt x="16387175" y="10610394"/>
                  </a:lnTo>
                  <a:lnTo>
                    <a:pt x="16393508" y="10613096"/>
                  </a:lnTo>
                  <a:lnTo>
                    <a:pt x="16396553" y="10612424"/>
                  </a:lnTo>
                  <a:lnTo>
                    <a:pt x="16397690" y="10609758"/>
                  </a:lnTo>
                  <a:lnTo>
                    <a:pt x="16399161" y="10607233"/>
                  </a:lnTo>
                  <a:lnTo>
                    <a:pt x="16398298" y="10603714"/>
                  </a:lnTo>
                  <a:lnTo>
                    <a:pt x="16395916" y="10601910"/>
                  </a:lnTo>
                  <a:lnTo>
                    <a:pt x="16392915" y="10600630"/>
                  </a:lnTo>
                  <a:lnTo>
                    <a:pt x="16390058" y="10599017"/>
                  </a:lnTo>
                  <a:close/>
                </a:path>
                <a:path w="18799810" h="11198225">
                  <a:moveTo>
                    <a:pt x="17510810" y="11069214"/>
                  </a:moveTo>
                  <a:lnTo>
                    <a:pt x="17507716" y="11069076"/>
                  </a:lnTo>
                  <a:lnTo>
                    <a:pt x="17504718" y="11067797"/>
                  </a:lnTo>
                  <a:lnTo>
                    <a:pt x="17501576" y="11066850"/>
                  </a:lnTo>
                  <a:lnTo>
                    <a:pt x="17498771" y="11068806"/>
                  </a:lnTo>
                  <a:lnTo>
                    <a:pt x="17497163" y="11074423"/>
                  </a:lnTo>
                  <a:lnTo>
                    <a:pt x="17498788" y="11077086"/>
                  </a:lnTo>
                  <a:lnTo>
                    <a:pt x="17501453" y="11078223"/>
                  </a:lnTo>
                  <a:lnTo>
                    <a:pt x="17502071" y="11077699"/>
                  </a:lnTo>
                  <a:lnTo>
                    <a:pt x="17505071" y="11078979"/>
                  </a:lnTo>
                  <a:lnTo>
                    <a:pt x="17508213" y="11079925"/>
                  </a:lnTo>
                  <a:lnTo>
                    <a:pt x="17511016" y="11077968"/>
                  </a:lnTo>
                  <a:lnTo>
                    <a:pt x="17512626" y="11072352"/>
                  </a:lnTo>
                  <a:lnTo>
                    <a:pt x="17510810" y="11069214"/>
                  </a:lnTo>
                  <a:close/>
                </a:path>
                <a:path w="18799810" h="11198225">
                  <a:moveTo>
                    <a:pt x="16315664" y="10555464"/>
                  </a:moveTo>
                  <a:lnTo>
                    <a:pt x="16312145" y="10556327"/>
                  </a:lnTo>
                  <a:lnTo>
                    <a:pt x="16309203" y="10561376"/>
                  </a:lnTo>
                  <a:lnTo>
                    <a:pt x="16310065" y="10564894"/>
                  </a:lnTo>
                  <a:lnTo>
                    <a:pt x="16312448" y="10566699"/>
                  </a:lnTo>
                  <a:lnTo>
                    <a:pt x="16318779" y="10569400"/>
                  </a:lnTo>
                  <a:lnTo>
                    <a:pt x="16321633" y="10568254"/>
                  </a:lnTo>
                  <a:lnTo>
                    <a:pt x="16322962" y="10566063"/>
                  </a:lnTo>
                  <a:lnTo>
                    <a:pt x="16324433" y="10563539"/>
                  </a:lnTo>
                  <a:lnTo>
                    <a:pt x="16323570" y="10560019"/>
                  </a:lnTo>
                  <a:lnTo>
                    <a:pt x="16321188" y="10558215"/>
                  </a:lnTo>
                  <a:lnTo>
                    <a:pt x="16318187" y="10556935"/>
                  </a:lnTo>
                  <a:lnTo>
                    <a:pt x="16315664" y="10555464"/>
                  </a:lnTo>
                  <a:close/>
                </a:path>
                <a:path w="18799810" h="11198225">
                  <a:moveTo>
                    <a:pt x="17594399" y="11090294"/>
                  </a:moveTo>
                  <a:lnTo>
                    <a:pt x="17591590" y="11089489"/>
                  </a:lnTo>
                  <a:lnTo>
                    <a:pt x="17588305" y="11088876"/>
                  </a:lnTo>
                  <a:lnTo>
                    <a:pt x="17585496" y="11088072"/>
                  </a:lnTo>
                  <a:lnTo>
                    <a:pt x="17582692" y="11090027"/>
                  </a:lnTo>
                  <a:lnTo>
                    <a:pt x="17581888" y="11092836"/>
                  </a:lnTo>
                  <a:lnTo>
                    <a:pt x="17581559" y="11095454"/>
                  </a:lnTo>
                  <a:lnTo>
                    <a:pt x="17582849" y="11097974"/>
                  </a:lnTo>
                  <a:lnTo>
                    <a:pt x="17585849" y="11099254"/>
                  </a:lnTo>
                  <a:lnTo>
                    <a:pt x="17589134" y="11099867"/>
                  </a:lnTo>
                  <a:lnTo>
                    <a:pt x="17591943" y="11100671"/>
                  </a:lnTo>
                  <a:lnTo>
                    <a:pt x="17594745" y="11098715"/>
                  </a:lnTo>
                  <a:lnTo>
                    <a:pt x="17596353" y="11093097"/>
                  </a:lnTo>
                  <a:lnTo>
                    <a:pt x="17594399" y="11090294"/>
                  </a:lnTo>
                  <a:close/>
                </a:path>
                <a:path w="18799810" h="11198225">
                  <a:moveTo>
                    <a:pt x="16242171" y="10510720"/>
                  </a:moveTo>
                  <a:lnTo>
                    <a:pt x="16238652" y="10511583"/>
                  </a:lnTo>
                  <a:lnTo>
                    <a:pt x="16237549" y="10513476"/>
                  </a:lnTo>
                  <a:lnTo>
                    <a:pt x="16237181" y="10514108"/>
                  </a:lnTo>
                  <a:lnTo>
                    <a:pt x="16235377" y="10516490"/>
                  </a:lnTo>
                  <a:lnTo>
                    <a:pt x="16236382" y="10519676"/>
                  </a:lnTo>
                  <a:lnTo>
                    <a:pt x="16238622" y="10521813"/>
                  </a:lnTo>
                  <a:lnTo>
                    <a:pt x="16242288" y="10523376"/>
                  </a:lnTo>
                  <a:lnTo>
                    <a:pt x="16242479" y="10523852"/>
                  </a:lnTo>
                  <a:lnTo>
                    <a:pt x="16250796" y="10519127"/>
                  </a:lnTo>
                  <a:lnTo>
                    <a:pt x="16249792" y="10515941"/>
                  </a:lnTo>
                  <a:lnTo>
                    <a:pt x="16247552" y="10513804"/>
                  </a:lnTo>
                  <a:lnTo>
                    <a:pt x="16244554" y="10512525"/>
                  </a:lnTo>
                  <a:lnTo>
                    <a:pt x="16242171" y="10510720"/>
                  </a:lnTo>
                  <a:close/>
                </a:path>
                <a:path w="18799810" h="11198225">
                  <a:moveTo>
                    <a:pt x="17679124" y="11108707"/>
                  </a:moveTo>
                  <a:lnTo>
                    <a:pt x="17676172" y="11108236"/>
                  </a:lnTo>
                  <a:lnTo>
                    <a:pt x="17672890" y="11107623"/>
                  </a:lnTo>
                  <a:lnTo>
                    <a:pt x="17669939" y="11107152"/>
                  </a:lnTo>
                  <a:lnTo>
                    <a:pt x="17666801" y="11108966"/>
                  </a:lnTo>
                  <a:lnTo>
                    <a:pt x="17666330" y="11111916"/>
                  </a:lnTo>
                  <a:lnTo>
                    <a:pt x="17666002" y="11114534"/>
                  </a:lnTo>
                  <a:lnTo>
                    <a:pt x="17667289" y="11117053"/>
                  </a:lnTo>
                  <a:lnTo>
                    <a:pt x="17670623" y="11118475"/>
                  </a:lnTo>
                  <a:lnTo>
                    <a:pt x="17673907" y="11119088"/>
                  </a:lnTo>
                  <a:lnTo>
                    <a:pt x="17676856" y="11119558"/>
                  </a:lnTo>
                  <a:lnTo>
                    <a:pt x="17679994" y="11117745"/>
                  </a:lnTo>
                  <a:lnTo>
                    <a:pt x="17680935" y="11111843"/>
                  </a:lnTo>
                  <a:lnTo>
                    <a:pt x="17679124" y="11108707"/>
                  </a:lnTo>
                  <a:close/>
                </a:path>
                <a:path w="18799810" h="11198225">
                  <a:moveTo>
                    <a:pt x="16169056" y="10464168"/>
                  </a:moveTo>
                  <a:lnTo>
                    <a:pt x="16165535" y="10465029"/>
                  </a:lnTo>
                  <a:lnTo>
                    <a:pt x="16164248" y="10467238"/>
                  </a:lnTo>
                  <a:lnTo>
                    <a:pt x="16164064" y="10467554"/>
                  </a:lnTo>
                  <a:lnTo>
                    <a:pt x="16162487" y="10469638"/>
                  </a:lnTo>
                  <a:lnTo>
                    <a:pt x="16162261" y="10469937"/>
                  </a:lnTo>
                  <a:lnTo>
                    <a:pt x="16163122" y="10473456"/>
                  </a:lnTo>
                  <a:lnTo>
                    <a:pt x="16165648" y="10474926"/>
                  </a:lnTo>
                  <a:lnTo>
                    <a:pt x="16168363" y="10476873"/>
                  </a:lnTo>
                  <a:lnTo>
                    <a:pt x="16171364" y="10478153"/>
                  </a:lnTo>
                  <a:lnTo>
                    <a:pt x="16174406" y="10477480"/>
                  </a:lnTo>
                  <a:lnTo>
                    <a:pt x="16175545" y="10475603"/>
                  </a:lnTo>
                  <a:lnTo>
                    <a:pt x="16175735" y="10475289"/>
                  </a:lnTo>
                  <a:lnTo>
                    <a:pt x="16177313" y="10473205"/>
                  </a:lnTo>
                  <a:lnTo>
                    <a:pt x="16177539" y="10472907"/>
                  </a:lnTo>
                  <a:lnTo>
                    <a:pt x="16176677" y="10469388"/>
                  </a:lnTo>
                  <a:lnTo>
                    <a:pt x="16174152" y="10467917"/>
                  </a:lnTo>
                  <a:lnTo>
                    <a:pt x="16171439" y="10465972"/>
                  </a:lnTo>
                  <a:lnTo>
                    <a:pt x="16169056" y="10464168"/>
                  </a:lnTo>
                  <a:close/>
                </a:path>
                <a:path w="18799810" h="11198225">
                  <a:moveTo>
                    <a:pt x="16096224" y="10416948"/>
                  </a:moveTo>
                  <a:lnTo>
                    <a:pt x="16092705" y="10417811"/>
                  </a:lnTo>
                  <a:lnTo>
                    <a:pt x="16089948" y="10422544"/>
                  </a:lnTo>
                  <a:lnTo>
                    <a:pt x="16089764" y="10422859"/>
                  </a:lnTo>
                  <a:lnTo>
                    <a:pt x="16090292" y="10426236"/>
                  </a:lnTo>
                  <a:lnTo>
                    <a:pt x="16092817" y="10427707"/>
                  </a:lnTo>
                  <a:lnTo>
                    <a:pt x="16095533" y="10429654"/>
                  </a:lnTo>
                  <a:lnTo>
                    <a:pt x="16098531" y="10430933"/>
                  </a:lnTo>
                  <a:lnTo>
                    <a:pt x="16101577" y="10430262"/>
                  </a:lnTo>
                  <a:lnTo>
                    <a:pt x="16102714" y="10428383"/>
                  </a:lnTo>
                  <a:lnTo>
                    <a:pt x="16104375" y="10425546"/>
                  </a:lnTo>
                  <a:lnTo>
                    <a:pt x="16103846" y="10422169"/>
                  </a:lnTo>
                  <a:lnTo>
                    <a:pt x="16101322" y="10420698"/>
                  </a:lnTo>
                  <a:lnTo>
                    <a:pt x="16098606" y="10418752"/>
                  </a:lnTo>
                  <a:lnTo>
                    <a:pt x="16096224" y="10416948"/>
                  </a:lnTo>
                  <a:close/>
                </a:path>
                <a:path w="18799810" h="11198225">
                  <a:moveTo>
                    <a:pt x="17763750" y="11125502"/>
                  </a:moveTo>
                  <a:lnTo>
                    <a:pt x="17760799" y="11125031"/>
                  </a:lnTo>
                  <a:lnTo>
                    <a:pt x="17757514" y="11124418"/>
                  </a:lnTo>
                  <a:lnTo>
                    <a:pt x="17754563" y="11123947"/>
                  </a:lnTo>
                  <a:lnTo>
                    <a:pt x="17751761" y="11125903"/>
                  </a:lnTo>
                  <a:lnTo>
                    <a:pt x="17751349" y="11128485"/>
                  </a:lnTo>
                  <a:lnTo>
                    <a:pt x="17750962" y="11131471"/>
                  </a:lnTo>
                  <a:lnTo>
                    <a:pt x="17752251" y="11133991"/>
                  </a:lnTo>
                  <a:lnTo>
                    <a:pt x="17754585" y="11134986"/>
                  </a:lnTo>
                  <a:lnTo>
                    <a:pt x="17754727" y="11134653"/>
                  </a:lnTo>
                  <a:lnTo>
                    <a:pt x="17755725" y="11135079"/>
                  </a:lnTo>
                  <a:lnTo>
                    <a:pt x="17759010" y="11135692"/>
                  </a:lnTo>
                  <a:lnTo>
                    <a:pt x="17761961" y="11136163"/>
                  </a:lnTo>
                  <a:lnTo>
                    <a:pt x="17764765" y="11134208"/>
                  </a:lnTo>
                  <a:lnTo>
                    <a:pt x="17765647" y="11128675"/>
                  </a:lnTo>
                  <a:lnTo>
                    <a:pt x="17765706" y="11128306"/>
                  </a:lnTo>
                  <a:lnTo>
                    <a:pt x="17763750" y="11125502"/>
                  </a:lnTo>
                  <a:close/>
                </a:path>
                <a:path w="18799810" h="11198225">
                  <a:moveTo>
                    <a:pt x="16024296" y="10368538"/>
                  </a:moveTo>
                  <a:lnTo>
                    <a:pt x="16021252" y="10369209"/>
                  </a:lnTo>
                  <a:lnTo>
                    <a:pt x="16019674" y="10371293"/>
                  </a:lnTo>
                  <a:lnTo>
                    <a:pt x="16019448" y="10371591"/>
                  </a:lnTo>
                  <a:lnTo>
                    <a:pt x="16018014" y="10374131"/>
                  </a:lnTo>
                  <a:lnTo>
                    <a:pt x="16017835" y="10374449"/>
                  </a:lnTo>
                  <a:lnTo>
                    <a:pt x="16018507" y="10377493"/>
                  </a:lnTo>
                  <a:lnTo>
                    <a:pt x="16020888" y="10379297"/>
                  </a:lnTo>
                  <a:lnTo>
                    <a:pt x="16023603" y="10381243"/>
                  </a:lnTo>
                  <a:lnTo>
                    <a:pt x="16026937" y="10382665"/>
                  </a:lnTo>
                  <a:lnTo>
                    <a:pt x="16029981" y="10381993"/>
                  </a:lnTo>
                  <a:lnTo>
                    <a:pt x="16031120" y="10380116"/>
                  </a:lnTo>
                  <a:lnTo>
                    <a:pt x="16032744" y="10377263"/>
                  </a:lnTo>
                  <a:lnTo>
                    <a:pt x="16032923" y="10376945"/>
                  </a:lnTo>
                  <a:lnTo>
                    <a:pt x="16032250" y="10373900"/>
                  </a:lnTo>
                  <a:lnTo>
                    <a:pt x="16029867" y="10372097"/>
                  </a:lnTo>
                  <a:lnTo>
                    <a:pt x="16027154" y="10370151"/>
                  </a:lnTo>
                  <a:lnTo>
                    <a:pt x="16024296" y="10368538"/>
                  </a:lnTo>
                  <a:close/>
                </a:path>
                <a:path w="18799810" h="11198225">
                  <a:moveTo>
                    <a:pt x="17848948" y="11140965"/>
                  </a:moveTo>
                  <a:lnTo>
                    <a:pt x="17845997" y="11140494"/>
                  </a:lnTo>
                  <a:lnTo>
                    <a:pt x="17842712" y="11139880"/>
                  </a:lnTo>
                  <a:lnTo>
                    <a:pt x="17839760" y="11139410"/>
                  </a:lnTo>
                  <a:lnTo>
                    <a:pt x="17836956" y="11141365"/>
                  </a:lnTo>
                  <a:lnTo>
                    <a:pt x="17836544" y="11143947"/>
                  </a:lnTo>
                  <a:lnTo>
                    <a:pt x="17836485" y="11144316"/>
                  </a:lnTo>
                  <a:lnTo>
                    <a:pt x="17847156" y="11151625"/>
                  </a:lnTo>
                  <a:lnTo>
                    <a:pt x="17849960" y="11149670"/>
                  </a:lnTo>
                  <a:lnTo>
                    <a:pt x="17850843" y="11144137"/>
                  </a:lnTo>
                  <a:lnTo>
                    <a:pt x="17850902" y="11143768"/>
                  </a:lnTo>
                  <a:lnTo>
                    <a:pt x="17848948" y="11140965"/>
                  </a:lnTo>
                  <a:close/>
                </a:path>
                <a:path w="18799810" h="11198225">
                  <a:moveTo>
                    <a:pt x="15953459" y="10319412"/>
                  </a:moveTo>
                  <a:lnTo>
                    <a:pt x="15949749" y="10319799"/>
                  </a:lnTo>
                  <a:lnTo>
                    <a:pt x="15946807" y="10324847"/>
                  </a:lnTo>
                  <a:lnTo>
                    <a:pt x="15947336" y="10328224"/>
                  </a:lnTo>
                  <a:lnTo>
                    <a:pt x="15949719" y="10330028"/>
                  </a:lnTo>
                  <a:lnTo>
                    <a:pt x="15952435" y="10331974"/>
                  </a:lnTo>
                  <a:lnTo>
                    <a:pt x="15955767" y="10333396"/>
                  </a:lnTo>
                  <a:lnTo>
                    <a:pt x="15958811" y="10332725"/>
                  </a:lnTo>
                  <a:lnTo>
                    <a:pt x="15960140" y="10330534"/>
                  </a:lnTo>
                  <a:lnTo>
                    <a:pt x="15961611" y="10328010"/>
                  </a:lnTo>
                  <a:lnTo>
                    <a:pt x="15961082" y="10324633"/>
                  </a:lnTo>
                  <a:lnTo>
                    <a:pt x="15958700" y="10322829"/>
                  </a:lnTo>
                  <a:lnTo>
                    <a:pt x="15955984" y="10320883"/>
                  </a:lnTo>
                  <a:lnTo>
                    <a:pt x="15953459" y="10319412"/>
                  </a:lnTo>
                  <a:close/>
                </a:path>
                <a:path w="18799810" h="11198225">
                  <a:moveTo>
                    <a:pt x="17933996" y="11154001"/>
                  </a:moveTo>
                  <a:lnTo>
                    <a:pt x="17931045" y="11153529"/>
                  </a:lnTo>
                  <a:lnTo>
                    <a:pt x="17927760" y="11152916"/>
                  </a:lnTo>
                  <a:lnTo>
                    <a:pt x="17925142" y="11152587"/>
                  </a:lnTo>
                  <a:lnTo>
                    <a:pt x="17922340" y="11154544"/>
                  </a:lnTo>
                  <a:lnTo>
                    <a:pt x="17921867" y="11157493"/>
                  </a:lnTo>
                  <a:lnTo>
                    <a:pt x="17921300" y="11159615"/>
                  </a:lnTo>
                  <a:lnTo>
                    <a:pt x="17921205" y="11159969"/>
                  </a:lnTo>
                  <a:lnTo>
                    <a:pt x="17922637" y="11162155"/>
                  </a:lnTo>
                  <a:lnTo>
                    <a:pt x="17924970" y="11163151"/>
                  </a:lnTo>
                  <a:lnTo>
                    <a:pt x="17925113" y="11162817"/>
                  </a:lnTo>
                  <a:lnTo>
                    <a:pt x="17926446" y="11163386"/>
                  </a:lnTo>
                  <a:lnTo>
                    <a:pt x="17929731" y="11163999"/>
                  </a:lnTo>
                  <a:lnTo>
                    <a:pt x="17932349" y="11164328"/>
                  </a:lnTo>
                  <a:lnTo>
                    <a:pt x="17935151" y="11162372"/>
                  </a:lnTo>
                  <a:lnTo>
                    <a:pt x="17935621" y="11159421"/>
                  </a:lnTo>
                  <a:lnTo>
                    <a:pt x="17935903" y="11157177"/>
                  </a:lnTo>
                  <a:lnTo>
                    <a:pt x="17935950" y="11156804"/>
                  </a:lnTo>
                  <a:lnTo>
                    <a:pt x="17933996" y="11154001"/>
                  </a:lnTo>
                  <a:close/>
                </a:path>
                <a:path w="18799810" h="11198225">
                  <a:moveTo>
                    <a:pt x="15883240" y="10269761"/>
                  </a:moveTo>
                  <a:lnTo>
                    <a:pt x="15879864" y="10270290"/>
                  </a:lnTo>
                  <a:lnTo>
                    <a:pt x="15876255" y="10275054"/>
                  </a:lnTo>
                  <a:lnTo>
                    <a:pt x="15876788" y="10278433"/>
                  </a:lnTo>
                  <a:lnTo>
                    <a:pt x="15879169" y="10280236"/>
                  </a:lnTo>
                  <a:lnTo>
                    <a:pt x="15881882" y="10282182"/>
                  </a:lnTo>
                  <a:lnTo>
                    <a:pt x="15882884" y="10282609"/>
                  </a:lnTo>
                  <a:lnTo>
                    <a:pt x="15882741" y="10282942"/>
                  </a:lnTo>
                  <a:lnTo>
                    <a:pt x="15885075" y="10283938"/>
                  </a:lnTo>
                  <a:lnTo>
                    <a:pt x="15887784" y="10283123"/>
                  </a:lnTo>
                  <a:lnTo>
                    <a:pt x="15889446" y="10281074"/>
                  </a:lnTo>
                  <a:lnTo>
                    <a:pt x="15891250" y="10278692"/>
                  </a:lnTo>
                  <a:lnTo>
                    <a:pt x="15890722" y="10275316"/>
                  </a:lnTo>
                  <a:lnTo>
                    <a:pt x="15888339" y="10273512"/>
                  </a:lnTo>
                  <a:lnTo>
                    <a:pt x="15885623" y="10271565"/>
                  </a:lnTo>
                  <a:lnTo>
                    <a:pt x="15883240" y="10269761"/>
                  </a:lnTo>
                  <a:close/>
                </a:path>
                <a:path w="18799810" h="11198225">
                  <a:moveTo>
                    <a:pt x="18020324" y="11164036"/>
                  </a:moveTo>
                  <a:lnTo>
                    <a:pt x="18017372" y="11163565"/>
                  </a:lnTo>
                  <a:lnTo>
                    <a:pt x="18013948" y="11163285"/>
                  </a:lnTo>
                  <a:lnTo>
                    <a:pt x="18010854" y="11163148"/>
                  </a:lnTo>
                  <a:lnTo>
                    <a:pt x="18008383" y="11165246"/>
                  </a:lnTo>
                  <a:lnTo>
                    <a:pt x="18007913" y="11168196"/>
                  </a:lnTo>
                  <a:lnTo>
                    <a:pt x="18007584" y="11170814"/>
                  </a:lnTo>
                  <a:lnTo>
                    <a:pt x="18009016" y="11173001"/>
                  </a:lnTo>
                  <a:lnTo>
                    <a:pt x="18011014" y="11173853"/>
                  </a:lnTo>
                  <a:lnTo>
                    <a:pt x="18011489" y="11173662"/>
                  </a:lnTo>
                  <a:lnTo>
                    <a:pt x="18012823" y="11174231"/>
                  </a:lnTo>
                  <a:lnTo>
                    <a:pt x="18016250" y="11174511"/>
                  </a:lnTo>
                  <a:lnTo>
                    <a:pt x="18019343" y="11174648"/>
                  </a:lnTo>
                  <a:lnTo>
                    <a:pt x="18021812" y="11172550"/>
                  </a:lnTo>
                  <a:lnTo>
                    <a:pt x="18022285" y="11169600"/>
                  </a:lnTo>
                  <a:lnTo>
                    <a:pt x="18022422" y="11166507"/>
                  </a:lnTo>
                  <a:lnTo>
                    <a:pt x="18020324" y="11164036"/>
                  </a:lnTo>
                  <a:close/>
                </a:path>
                <a:path w="18799810" h="11198225">
                  <a:moveTo>
                    <a:pt x="15813259" y="10218636"/>
                  </a:moveTo>
                  <a:lnTo>
                    <a:pt x="15809883" y="10219164"/>
                  </a:lnTo>
                  <a:lnTo>
                    <a:pt x="15806274" y="10223929"/>
                  </a:lnTo>
                  <a:lnTo>
                    <a:pt x="15806803" y="10227306"/>
                  </a:lnTo>
                  <a:lnTo>
                    <a:pt x="15809185" y="10229110"/>
                  </a:lnTo>
                  <a:lnTo>
                    <a:pt x="15811899" y="10231056"/>
                  </a:lnTo>
                  <a:lnTo>
                    <a:pt x="15815234" y="10232478"/>
                  </a:lnTo>
                  <a:lnTo>
                    <a:pt x="15817803" y="10231998"/>
                  </a:lnTo>
                  <a:lnTo>
                    <a:pt x="15819465" y="10229950"/>
                  </a:lnTo>
                  <a:lnTo>
                    <a:pt x="15821269" y="10227568"/>
                  </a:lnTo>
                  <a:lnTo>
                    <a:pt x="15820738" y="10224190"/>
                  </a:lnTo>
                  <a:lnTo>
                    <a:pt x="15818356" y="10222385"/>
                  </a:lnTo>
                  <a:lnTo>
                    <a:pt x="15815642" y="10220440"/>
                  </a:lnTo>
                  <a:lnTo>
                    <a:pt x="15813259" y="10218636"/>
                  </a:lnTo>
                  <a:close/>
                </a:path>
                <a:path w="18799810" h="11198225">
                  <a:moveTo>
                    <a:pt x="15743702" y="10166509"/>
                  </a:moveTo>
                  <a:lnTo>
                    <a:pt x="15740326" y="10167038"/>
                  </a:lnTo>
                  <a:lnTo>
                    <a:pt x="15736717" y="10171803"/>
                  </a:lnTo>
                  <a:lnTo>
                    <a:pt x="15737246" y="10175179"/>
                  </a:lnTo>
                  <a:lnTo>
                    <a:pt x="15739628" y="10176984"/>
                  </a:lnTo>
                  <a:lnTo>
                    <a:pt x="15742344" y="10178930"/>
                  </a:lnTo>
                  <a:lnTo>
                    <a:pt x="15745677" y="10180352"/>
                  </a:lnTo>
                  <a:lnTo>
                    <a:pt x="15748246" y="10179872"/>
                  </a:lnTo>
                  <a:lnTo>
                    <a:pt x="15749908" y="10177823"/>
                  </a:lnTo>
                  <a:lnTo>
                    <a:pt x="15751712" y="10175441"/>
                  </a:lnTo>
                  <a:lnTo>
                    <a:pt x="15751184" y="10172065"/>
                  </a:lnTo>
                  <a:lnTo>
                    <a:pt x="15748801" y="10170260"/>
                  </a:lnTo>
                  <a:lnTo>
                    <a:pt x="15746085" y="10168314"/>
                  </a:lnTo>
                  <a:lnTo>
                    <a:pt x="15743702" y="10166509"/>
                  </a:lnTo>
                  <a:close/>
                </a:path>
                <a:path w="18799810" h="11198225">
                  <a:moveTo>
                    <a:pt x="18106272" y="11173121"/>
                  </a:moveTo>
                  <a:lnTo>
                    <a:pt x="18103178" y="11172984"/>
                  </a:lnTo>
                  <a:lnTo>
                    <a:pt x="18099751" y="11172703"/>
                  </a:lnTo>
                  <a:lnTo>
                    <a:pt x="18096658" y="11172566"/>
                  </a:lnTo>
                  <a:lnTo>
                    <a:pt x="18093853" y="11174521"/>
                  </a:lnTo>
                  <a:lnTo>
                    <a:pt x="18093716" y="11177614"/>
                  </a:lnTo>
                  <a:lnTo>
                    <a:pt x="18093530" y="11179899"/>
                  </a:lnTo>
                  <a:lnTo>
                    <a:pt x="18094959" y="11182084"/>
                  </a:lnTo>
                  <a:lnTo>
                    <a:pt x="18098628" y="11183649"/>
                  </a:lnTo>
                  <a:lnTo>
                    <a:pt x="18102053" y="11183929"/>
                  </a:lnTo>
                  <a:lnTo>
                    <a:pt x="18105146" y="11184066"/>
                  </a:lnTo>
                  <a:lnTo>
                    <a:pt x="18107951" y="11182111"/>
                  </a:lnTo>
                  <a:lnTo>
                    <a:pt x="18108225" y="11175925"/>
                  </a:lnTo>
                  <a:lnTo>
                    <a:pt x="18106272" y="11173121"/>
                  </a:lnTo>
                  <a:close/>
                </a:path>
                <a:path w="18799810" h="11198225">
                  <a:moveTo>
                    <a:pt x="15675098" y="10114002"/>
                  </a:moveTo>
                  <a:lnTo>
                    <a:pt x="15671720" y="10114531"/>
                  </a:lnTo>
                  <a:lnTo>
                    <a:pt x="15668113" y="10119295"/>
                  </a:lnTo>
                  <a:lnTo>
                    <a:pt x="15668643" y="10122673"/>
                  </a:lnTo>
                  <a:lnTo>
                    <a:pt x="15671023" y="10124476"/>
                  </a:lnTo>
                  <a:lnTo>
                    <a:pt x="15673740" y="10126423"/>
                  </a:lnTo>
                  <a:lnTo>
                    <a:pt x="15677071" y="10127844"/>
                  </a:lnTo>
                  <a:lnTo>
                    <a:pt x="15679641" y="10127365"/>
                  </a:lnTo>
                  <a:lnTo>
                    <a:pt x="15681302" y="10125315"/>
                  </a:lnTo>
                  <a:lnTo>
                    <a:pt x="15683106" y="10122933"/>
                  </a:lnTo>
                  <a:lnTo>
                    <a:pt x="15682578" y="10119556"/>
                  </a:lnTo>
                  <a:lnTo>
                    <a:pt x="15680197" y="10117752"/>
                  </a:lnTo>
                  <a:lnTo>
                    <a:pt x="15677479" y="10115806"/>
                  </a:lnTo>
                  <a:lnTo>
                    <a:pt x="15675098" y="10114002"/>
                  </a:lnTo>
                  <a:close/>
                </a:path>
                <a:path w="18799810" h="11198225">
                  <a:moveTo>
                    <a:pt x="18192212" y="11179447"/>
                  </a:moveTo>
                  <a:lnTo>
                    <a:pt x="18189118" y="11179309"/>
                  </a:lnTo>
                  <a:lnTo>
                    <a:pt x="18185691" y="11179029"/>
                  </a:lnTo>
                  <a:lnTo>
                    <a:pt x="18182598" y="11178891"/>
                  </a:lnTo>
                  <a:lnTo>
                    <a:pt x="18180130" y="11180989"/>
                  </a:lnTo>
                  <a:lnTo>
                    <a:pt x="18179992" y="11184082"/>
                  </a:lnTo>
                  <a:lnTo>
                    <a:pt x="18179807" y="11186367"/>
                  </a:lnTo>
                  <a:lnTo>
                    <a:pt x="18181235" y="11188552"/>
                  </a:lnTo>
                  <a:lnTo>
                    <a:pt x="18183235" y="11189405"/>
                  </a:lnTo>
                  <a:lnTo>
                    <a:pt x="18183377" y="11189073"/>
                  </a:lnTo>
                  <a:lnTo>
                    <a:pt x="18185044" y="11189784"/>
                  </a:lnTo>
                  <a:lnTo>
                    <a:pt x="18188471" y="11190063"/>
                  </a:lnTo>
                  <a:lnTo>
                    <a:pt x="18191562" y="11190200"/>
                  </a:lnTo>
                  <a:lnTo>
                    <a:pt x="18194036" y="11188103"/>
                  </a:lnTo>
                  <a:lnTo>
                    <a:pt x="18194310" y="11181917"/>
                  </a:lnTo>
                  <a:lnTo>
                    <a:pt x="18192212" y="11179447"/>
                  </a:lnTo>
                  <a:close/>
                </a:path>
                <a:path w="18799810" h="11198225">
                  <a:moveTo>
                    <a:pt x="15607729" y="10060445"/>
                  </a:moveTo>
                  <a:lnTo>
                    <a:pt x="15604350" y="10060974"/>
                  </a:lnTo>
                  <a:lnTo>
                    <a:pt x="15602545" y="10063356"/>
                  </a:lnTo>
                  <a:lnTo>
                    <a:pt x="15600408" y="10065595"/>
                  </a:lnTo>
                  <a:lnTo>
                    <a:pt x="15600939" y="10068973"/>
                  </a:lnTo>
                  <a:lnTo>
                    <a:pt x="15603320" y="10070777"/>
                  </a:lnTo>
                  <a:lnTo>
                    <a:pt x="15606035" y="10072723"/>
                  </a:lnTo>
                  <a:lnTo>
                    <a:pt x="15607370" y="10073292"/>
                  </a:lnTo>
                  <a:lnTo>
                    <a:pt x="15607227" y="10073626"/>
                  </a:lnTo>
                  <a:lnTo>
                    <a:pt x="15609226" y="10074479"/>
                  </a:lnTo>
                  <a:lnTo>
                    <a:pt x="15611795" y="10073999"/>
                  </a:lnTo>
                  <a:lnTo>
                    <a:pt x="15613457" y="10071950"/>
                  </a:lnTo>
                  <a:lnTo>
                    <a:pt x="15615595" y="10069710"/>
                  </a:lnTo>
                  <a:lnTo>
                    <a:pt x="15615064" y="10066332"/>
                  </a:lnTo>
                  <a:lnTo>
                    <a:pt x="15612683" y="10064528"/>
                  </a:lnTo>
                  <a:lnTo>
                    <a:pt x="15609968" y="10062582"/>
                  </a:lnTo>
                  <a:lnTo>
                    <a:pt x="15607729" y="10060445"/>
                  </a:lnTo>
                  <a:close/>
                </a:path>
                <a:path w="18799810" h="11198225">
                  <a:moveTo>
                    <a:pt x="18278388" y="11184295"/>
                  </a:moveTo>
                  <a:lnTo>
                    <a:pt x="18275295" y="11184159"/>
                  </a:lnTo>
                  <a:lnTo>
                    <a:pt x="18268443" y="11183599"/>
                  </a:lnTo>
                  <a:lnTo>
                    <a:pt x="18266305" y="11185839"/>
                  </a:lnTo>
                  <a:lnTo>
                    <a:pt x="18266168" y="11188932"/>
                  </a:lnTo>
                  <a:lnTo>
                    <a:pt x="18265982" y="11191216"/>
                  </a:lnTo>
                  <a:lnTo>
                    <a:pt x="18267411" y="11193402"/>
                  </a:lnTo>
                  <a:lnTo>
                    <a:pt x="18269411" y="11194255"/>
                  </a:lnTo>
                  <a:lnTo>
                    <a:pt x="18269553" y="11193922"/>
                  </a:lnTo>
                  <a:lnTo>
                    <a:pt x="18271222" y="11194634"/>
                  </a:lnTo>
                  <a:lnTo>
                    <a:pt x="18278074" y="11195192"/>
                  </a:lnTo>
                  <a:lnTo>
                    <a:pt x="18280211" y="11192953"/>
                  </a:lnTo>
                  <a:lnTo>
                    <a:pt x="18280349" y="11189860"/>
                  </a:lnTo>
                  <a:lnTo>
                    <a:pt x="18280628" y="11186434"/>
                  </a:lnTo>
                  <a:lnTo>
                    <a:pt x="18278388" y="11184295"/>
                  </a:lnTo>
                  <a:close/>
                </a:path>
                <a:path w="18799810" h="11198225">
                  <a:moveTo>
                    <a:pt x="15540641" y="10006221"/>
                  </a:moveTo>
                  <a:lnTo>
                    <a:pt x="15537073" y="10006274"/>
                  </a:lnTo>
                  <a:lnTo>
                    <a:pt x="15535268" y="10008656"/>
                  </a:lnTo>
                  <a:lnTo>
                    <a:pt x="15533608" y="10010705"/>
                  </a:lnTo>
                  <a:lnTo>
                    <a:pt x="15533661" y="10014274"/>
                  </a:lnTo>
                  <a:lnTo>
                    <a:pt x="15536044" y="10016079"/>
                  </a:lnTo>
                  <a:lnTo>
                    <a:pt x="15538616" y="10018357"/>
                  </a:lnTo>
                  <a:lnTo>
                    <a:pt x="15539950" y="10018926"/>
                  </a:lnTo>
                  <a:lnTo>
                    <a:pt x="15539808" y="10019260"/>
                  </a:lnTo>
                  <a:lnTo>
                    <a:pt x="15541808" y="10020113"/>
                  </a:lnTo>
                  <a:lnTo>
                    <a:pt x="15544374" y="10019632"/>
                  </a:lnTo>
                  <a:lnTo>
                    <a:pt x="15547699" y="10015535"/>
                  </a:lnTo>
                  <a:lnTo>
                    <a:pt x="15547646" y="10011966"/>
                  </a:lnTo>
                  <a:lnTo>
                    <a:pt x="15545264" y="10010162"/>
                  </a:lnTo>
                  <a:lnTo>
                    <a:pt x="15542690" y="10007883"/>
                  </a:lnTo>
                  <a:lnTo>
                    <a:pt x="15540641" y="10006221"/>
                  </a:lnTo>
                  <a:close/>
                </a:path>
                <a:path w="18799810" h="11198225">
                  <a:moveTo>
                    <a:pt x="18364275" y="11187052"/>
                  </a:moveTo>
                  <a:lnTo>
                    <a:pt x="18354998" y="11186641"/>
                  </a:lnTo>
                  <a:lnTo>
                    <a:pt x="18352861" y="11188881"/>
                  </a:lnTo>
                  <a:lnTo>
                    <a:pt x="18352721" y="11191973"/>
                  </a:lnTo>
                  <a:lnTo>
                    <a:pt x="18353011" y="11194066"/>
                  </a:lnTo>
                  <a:lnTo>
                    <a:pt x="18364105" y="11197617"/>
                  </a:lnTo>
                  <a:lnTo>
                    <a:pt x="18366240" y="11195376"/>
                  </a:lnTo>
                  <a:lnTo>
                    <a:pt x="18366515" y="11189189"/>
                  </a:lnTo>
                  <a:lnTo>
                    <a:pt x="18364275" y="11187052"/>
                  </a:lnTo>
                  <a:close/>
                </a:path>
                <a:path w="18799810" h="11198225">
                  <a:moveTo>
                    <a:pt x="15473983" y="9950998"/>
                  </a:moveTo>
                  <a:lnTo>
                    <a:pt x="15470414" y="9951051"/>
                  </a:lnTo>
                  <a:lnTo>
                    <a:pt x="15466807" y="9955816"/>
                  </a:lnTo>
                  <a:lnTo>
                    <a:pt x="15466860" y="9959384"/>
                  </a:lnTo>
                  <a:lnTo>
                    <a:pt x="15469241" y="9961187"/>
                  </a:lnTo>
                  <a:lnTo>
                    <a:pt x="15471815" y="9963467"/>
                  </a:lnTo>
                  <a:lnTo>
                    <a:pt x="15473149" y="9964036"/>
                  </a:lnTo>
                  <a:lnTo>
                    <a:pt x="15473340" y="9964512"/>
                  </a:lnTo>
                  <a:lnTo>
                    <a:pt x="15475339" y="9965365"/>
                  </a:lnTo>
                  <a:lnTo>
                    <a:pt x="15478050" y="9964551"/>
                  </a:lnTo>
                  <a:lnTo>
                    <a:pt x="15479570" y="9962836"/>
                  </a:lnTo>
                  <a:lnTo>
                    <a:pt x="15481374" y="9960454"/>
                  </a:lnTo>
                  <a:lnTo>
                    <a:pt x="15481319" y="9956885"/>
                  </a:lnTo>
                  <a:lnTo>
                    <a:pt x="15478937" y="9955081"/>
                  </a:lnTo>
                  <a:lnTo>
                    <a:pt x="15476365" y="9952801"/>
                  </a:lnTo>
                  <a:lnTo>
                    <a:pt x="15473983" y="9950998"/>
                  </a:lnTo>
                  <a:close/>
                </a:path>
                <a:path w="18799810" h="11198225">
                  <a:moveTo>
                    <a:pt x="15407609" y="9895108"/>
                  </a:moveTo>
                  <a:lnTo>
                    <a:pt x="15404040" y="9895162"/>
                  </a:lnTo>
                  <a:lnTo>
                    <a:pt x="15400433" y="9899926"/>
                  </a:lnTo>
                  <a:lnTo>
                    <a:pt x="15400486" y="9903494"/>
                  </a:lnTo>
                  <a:lnTo>
                    <a:pt x="15402867" y="9905298"/>
                  </a:lnTo>
                  <a:lnTo>
                    <a:pt x="15405441" y="9907578"/>
                  </a:lnTo>
                  <a:lnTo>
                    <a:pt x="15409107" y="9909141"/>
                  </a:lnTo>
                  <a:lnTo>
                    <a:pt x="15411675" y="9908661"/>
                  </a:lnTo>
                  <a:lnTo>
                    <a:pt x="15413195" y="9906945"/>
                  </a:lnTo>
                  <a:lnTo>
                    <a:pt x="15414998" y="9904563"/>
                  </a:lnTo>
                  <a:lnTo>
                    <a:pt x="15414945" y="9900995"/>
                  </a:lnTo>
                  <a:lnTo>
                    <a:pt x="15412564" y="9899191"/>
                  </a:lnTo>
                  <a:lnTo>
                    <a:pt x="15409991" y="9896912"/>
                  </a:lnTo>
                  <a:lnTo>
                    <a:pt x="15407609" y="9895108"/>
                  </a:lnTo>
                  <a:close/>
                </a:path>
                <a:path w="18799810" h="11198225">
                  <a:moveTo>
                    <a:pt x="18451109" y="11186668"/>
                  </a:moveTo>
                  <a:lnTo>
                    <a:pt x="18448016" y="11186529"/>
                  </a:lnTo>
                  <a:lnTo>
                    <a:pt x="18441549" y="11186923"/>
                  </a:lnTo>
                  <a:lnTo>
                    <a:pt x="18439409" y="11189162"/>
                  </a:lnTo>
                  <a:lnTo>
                    <a:pt x="18439272" y="11192255"/>
                  </a:lnTo>
                  <a:lnTo>
                    <a:pt x="18439419" y="11194681"/>
                  </a:lnTo>
                  <a:lnTo>
                    <a:pt x="18440659" y="11196392"/>
                  </a:lnTo>
                  <a:lnTo>
                    <a:pt x="18443326" y="11197530"/>
                  </a:lnTo>
                  <a:lnTo>
                    <a:pt x="18444802" y="11197766"/>
                  </a:lnTo>
                  <a:lnTo>
                    <a:pt x="18451270" y="11197373"/>
                  </a:lnTo>
                  <a:lnTo>
                    <a:pt x="18453409" y="11195134"/>
                  </a:lnTo>
                  <a:lnTo>
                    <a:pt x="18453546" y="11192041"/>
                  </a:lnTo>
                  <a:lnTo>
                    <a:pt x="18453350" y="11188805"/>
                  </a:lnTo>
                  <a:lnTo>
                    <a:pt x="18451109" y="11186668"/>
                  </a:lnTo>
                  <a:close/>
                </a:path>
                <a:path w="18799810" h="11198225">
                  <a:moveTo>
                    <a:pt x="15341851" y="9838693"/>
                  </a:moveTo>
                  <a:lnTo>
                    <a:pt x="15338283" y="9838747"/>
                  </a:lnTo>
                  <a:lnTo>
                    <a:pt x="15334675" y="9843511"/>
                  </a:lnTo>
                  <a:lnTo>
                    <a:pt x="15334870" y="9846746"/>
                  </a:lnTo>
                  <a:lnTo>
                    <a:pt x="15337110" y="9848883"/>
                  </a:lnTo>
                  <a:lnTo>
                    <a:pt x="15339684" y="9851163"/>
                  </a:lnTo>
                  <a:lnTo>
                    <a:pt x="15343350" y="9852727"/>
                  </a:lnTo>
                  <a:lnTo>
                    <a:pt x="15345919" y="9852247"/>
                  </a:lnTo>
                  <a:lnTo>
                    <a:pt x="15347439" y="9850531"/>
                  </a:lnTo>
                  <a:lnTo>
                    <a:pt x="15349243" y="9848149"/>
                  </a:lnTo>
                  <a:lnTo>
                    <a:pt x="15349048" y="9844914"/>
                  </a:lnTo>
                  <a:lnTo>
                    <a:pt x="15346807" y="9842777"/>
                  </a:lnTo>
                  <a:lnTo>
                    <a:pt x="15344234" y="9840497"/>
                  </a:lnTo>
                  <a:lnTo>
                    <a:pt x="15341851" y="9838693"/>
                  </a:lnTo>
                  <a:close/>
                </a:path>
                <a:path w="18799810" h="11198225">
                  <a:moveTo>
                    <a:pt x="18537040" y="11184715"/>
                  </a:moveTo>
                  <a:lnTo>
                    <a:pt x="18534280" y="11184720"/>
                  </a:lnTo>
                  <a:lnTo>
                    <a:pt x="18531044" y="11184915"/>
                  </a:lnTo>
                  <a:lnTo>
                    <a:pt x="18528142" y="11185253"/>
                  </a:lnTo>
                  <a:lnTo>
                    <a:pt x="18525862" y="11187826"/>
                  </a:lnTo>
                  <a:lnTo>
                    <a:pt x="18525867" y="11190586"/>
                  </a:lnTo>
                  <a:lnTo>
                    <a:pt x="18526014" y="11193013"/>
                  </a:lnTo>
                  <a:lnTo>
                    <a:pt x="18527254" y="11194723"/>
                  </a:lnTo>
                  <a:lnTo>
                    <a:pt x="18529255" y="11195576"/>
                  </a:lnTo>
                  <a:lnTo>
                    <a:pt x="18529397" y="11195243"/>
                  </a:lnTo>
                  <a:lnTo>
                    <a:pt x="18530064" y="11195527"/>
                  </a:lnTo>
                  <a:lnTo>
                    <a:pt x="18531537" y="11195762"/>
                  </a:lnTo>
                  <a:lnTo>
                    <a:pt x="18534773" y="11195567"/>
                  </a:lnTo>
                  <a:lnTo>
                    <a:pt x="18537672" y="11195228"/>
                  </a:lnTo>
                  <a:lnTo>
                    <a:pt x="18539952" y="11192654"/>
                  </a:lnTo>
                  <a:lnTo>
                    <a:pt x="18539947" y="11189895"/>
                  </a:lnTo>
                  <a:lnTo>
                    <a:pt x="18539612" y="11186994"/>
                  </a:lnTo>
                  <a:lnTo>
                    <a:pt x="18537040" y="11184715"/>
                  </a:lnTo>
                  <a:close/>
                </a:path>
                <a:path w="18799810" h="11198225">
                  <a:moveTo>
                    <a:pt x="15277045" y="9781896"/>
                  </a:moveTo>
                  <a:lnTo>
                    <a:pt x="15273810" y="9782092"/>
                  </a:lnTo>
                  <a:lnTo>
                    <a:pt x="15269535" y="9786572"/>
                  </a:lnTo>
                  <a:lnTo>
                    <a:pt x="15269731" y="9789807"/>
                  </a:lnTo>
                  <a:lnTo>
                    <a:pt x="15271973" y="9791946"/>
                  </a:lnTo>
                  <a:lnTo>
                    <a:pt x="15274543" y="9794223"/>
                  </a:lnTo>
                  <a:lnTo>
                    <a:pt x="15276212" y="9794935"/>
                  </a:lnTo>
                  <a:lnTo>
                    <a:pt x="15276070" y="9795269"/>
                  </a:lnTo>
                  <a:lnTo>
                    <a:pt x="15278069" y="9796122"/>
                  </a:lnTo>
                  <a:lnTo>
                    <a:pt x="15280637" y="9795641"/>
                  </a:lnTo>
                  <a:lnTo>
                    <a:pt x="15282156" y="9793925"/>
                  </a:lnTo>
                  <a:lnTo>
                    <a:pt x="15284293" y="9791685"/>
                  </a:lnTo>
                  <a:lnTo>
                    <a:pt x="15284098" y="9788451"/>
                  </a:lnTo>
                  <a:lnTo>
                    <a:pt x="15281859" y="9786313"/>
                  </a:lnTo>
                  <a:lnTo>
                    <a:pt x="15279285" y="9784034"/>
                  </a:lnTo>
                  <a:lnTo>
                    <a:pt x="15277045" y="9781896"/>
                  </a:lnTo>
                  <a:close/>
                </a:path>
                <a:path w="18799810" h="11198225">
                  <a:moveTo>
                    <a:pt x="18623535" y="11181427"/>
                  </a:moveTo>
                  <a:lnTo>
                    <a:pt x="18620632" y="11181765"/>
                  </a:lnTo>
                  <a:lnTo>
                    <a:pt x="18617397" y="11181961"/>
                  </a:lnTo>
                  <a:lnTo>
                    <a:pt x="18614494" y="11182299"/>
                  </a:lnTo>
                  <a:lnTo>
                    <a:pt x="18611881" y="11184729"/>
                  </a:lnTo>
                  <a:lnTo>
                    <a:pt x="18612219" y="11187632"/>
                  </a:lnTo>
                  <a:lnTo>
                    <a:pt x="18612175" y="11189582"/>
                  </a:lnTo>
                  <a:lnTo>
                    <a:pt x="18613416" y="11191293"/>
                  </a:lnTo>
                  <a:lnTo>
                    <a:pt x="18615416" y="11192147"/>
                  </a:lnTo>
                  <a:lnTo>
                    <a:pt x="18615274" y="11192479"/>
                  </a:lnTo>
                  <a:lnTo>
                    <a:pt x="18616274" y="11192906"/>
                  </a:lnTo>
                  <a:lnTo>
                    <a:pt x="18621127" y="11192613"/>
                  </a:lnTo>
                  <a:lnTo>
                    <a:pt x="18624030" y="11192275"/>
                  </a:lnTo>
                  <a:lnTo>
                    <a:pt x="18626643" y="11189844"/>
                  </a:lnTo>
                  <a:lnTo>
                    <a:pt x="18625966" y="11184041"/>
                  </a:lnTo>
                  <a:lnTo>
                    <a:pt x="18623535" y="11181427"/>
                  </a:lnTo>
                  <a:close/>
                </a:path>
                <a:path w="18799810" h="11198225">
                  <a:moveTo>
                    <a:pt x="15212665" y="9724099"/>
                  </a:moveTo>
                  <a:lnTo>
                    <a:pt x="15209429" y="9724295"/>
                  </a:lnTo>
                  <a:lnTo>
                    <a:pt x="15205155" y="9728775"/>
                  </a:lnTo>
                  <a:lnTo>
                    <a:pt x="15205352" y="9732010"/>
                  </a:lnTo>
                  <a:lnTo>
                    <a:pt x="15207592" y="9734148"/>
                  </a:lnTo>
                  <a:lnTo>
                    <a:pt x="15210163" y="9736427"/>
                  </a:lnTo>
                  <a:lnTo>
                    <a:pt x="15211831" y="9737138"/>
                  </a:lnTo>
                  <a:lnTo>
                    <a:pt x="15211689" y="9737472"/>
                  </a:lnTo>
                  <a:lnTo>
                    <a:pt x="15213689" y="9738325"/>
                  </a:lnTo>
                  <a:lnTo>
                    <a:pt x="15216256" y="9737844"/>
                  </a:lnTo>
                  <a:lnTo>
                    <a:pt x="15217776" y="9736128"/>
                  </a:lnTo>
                  <a:lnTo>
                    <a:pt x="15219913" y="9733889"/>
                  </a:lnTo>
                  <a:lnTo>
                    <a:pt x="15219718" y="9730654"/>
                  </a:lnTo>
                  <a:lnTo>
                    <a:pt x="15217479" y="9728517"/>
                  </a:lnTo>
                  <a:lnTo>
                    <a:pt x="15214905" y="9726237"/>
                  </a:lnTo>
                  <a:lnTo>
                    <a:pt x="15212665" y="9724099"/>
                  </a:lnTo>
                  <a:close/>
                </a:path>
                <a:path w="18799810" h="11198225">
                  <a:moveTo>
                    <a:pt x="15148570" y="9665636"/>
                  </a:moveTo>
                  <a:lnTo>
                    <a:pt x="15145336" y="9665833"/>
                  </a:lnTo>
                  <a:lnTo>
                    <a:pt x="15141061" y="9670312"/>
                  </a:lnTo>
                  <a:lnTo>
                    <a:pt x="15141256" y="9673547"/>
                  </a:lnTo>
                  <a:lnTo>
                    <a:pt x="15143496" y="9675685"/>
                  </a:lnTo>
                  <a:lnTo>
                    <a:pt x="15146070" y="9677964"/>
                  </a:lnTo>
                  <a:lnTo>
                    <a:pt x="15147736" y="9678675"/>
                  </a:lnTo>
                  <a:lnTo>
                    <a:pt x="15147594" y="9679008"/>
                  </a:lnTo>
                  <a:lnTo>
                    <a:pt x="15149594" y="9679861"/>
                  </a:lnTo>
                  <a:lnTo>
                    <a:pt x="15152163" y="9679382"/>
                  </a:lnTo>
                  <a:lnTo>
                    <a:pt x="15153683" y="9677666"/>
                  </a:lnTo>
                  <a:lnTo>
                    <a:pt x="15155820" y="9675426"/>
                  </a:lnTo>
                  <a:lnTo>
                    <a:pt x="15155623" y="9672190"/>
                  </a:lnTo>
                  <a:lnTo>
                    <a:pt x="15153384" y="9670054"/>
                  </a:lnTo>
                  <a:lnTo>
                    <a:pt x="15150809" y="9667773"/>
                  </a:lnTo>
                  <a:lnTo>
                    <a:pt x="15148570" y="9665636"/>
                  </a:lnTo>
                  <a:close/>
                </a:path>
                <a:path w="18799810" h="11198225">
                  <a:moveTo>
                    <a:pt x="18709551" y="11175572"/>
                  </a:moveTo>
                  <a:lnTo>
                    <a:pt x="18706649" y="11175910"/>
                  </a:lnTo>
                  <a:lnTo>
                    <a:pt x="18703413" y="11176106"/>
                  </a:lnTo>
                  <a:lnTo>
                    <a:pt x="18700844" y="11176585"/>
                  </a:lnTo>
                  <a:lnTo>
                    <a:pt x="18698231" y="11179016"/>
                  </a:lnTo>
                  <a:lnTo>
                    <a:pt x="18698569" y="11181918"/>
                  </a:lnTo>
                  <a:lnTo>
                    <a:pt x="18698525" y="11183869"/>
                  </a:lnTo>
                  <a:lnTo>
                    <a:pt x="18700099" y="11185722"/>
                  </a:lnTo>
                  <a:lnTo>
                    <a:pt x="18702433" y="11186718"/>
                  </a:lnTo>
                  <a:lnTo>
                    <a:pt x="18704384" y="11186763"/>
                  </a:lnTo>
                  <a:lnTo>
                    <a:pt x="18707619" y="11186567"/>
                  </a:lnTo>
                  <a:lnTo>
                    <a:pt x="18710186" y="11186086"/>
                  </a:lnTo>
                  <a:lnTo>
                    <a:pt x="18712799" y="11183655"/>
                  </a:lnTo>
                  <a:lnTo>
                    <a:pt x="18712461" y="11180753"/>
                  </a:lnTo>
                  <a:lnTo>
                    <a:pt x="18711983" y="11178185"/>
                  </a:lnTo>
                  <a:lnTo>
                    <a:pt x="18709551" y="11175572"/>
                  </a:lnTo>
                  <a:close/>
                </a:path>
                <a:path w="18799810" h="11198225">
                  <a:moveTo>
                    <a:pt x="15085092" y="9606648"/>
                  </a:moveTo>
                  <a:lnTo>
                    <a:pt x="15081859" y="9606845"/>
                  </a:lnTo>
                  <a:lnTo>
                    <a:pt x="15077584" y="9611324"/>
                  </a:lnTo>
                  <a:lnTo>
                    <a:pt x="15077778" y="9614560"/>
                  </a:lnTo>
                  <a:lnTo>
                    <a:pt x="15080019" y="9616697"/>
                  </a:lnTo>
                  <a:lnTo>
                    <a:pt x="15082593" y="9618977"/>
                  </a:lnTo>
                  <a:lnTo>
                    <a:pt x="15084258" y="9619687"/>
                  </a:lnTo>
                  <a:lnTo>
                    <a:pt x="15084116" y="9620020"/>
                  </a:lnTo>
                  <a:lnTo>
                    <a:pt x="15086117" y="9620873"/>
                  </a:lnTo>
                  <a:lnTo>
                    <a:pt x="15088685" y="9620394"/>
                  </a:lnTo>
                  <a:lnTo>
                    <a:pt x="15090205" y="9618678"/>
                  </a:lnTo>
                  <a:lnTo>
                    <a:pt x="15092343" y="9616438"/>
                  </a:lnTo>
                  <a:lnTo>
                    <a:pt x="15092145" y="9613203"/>
                  </a:lnTo>
                  <a:lnTo>
                    <a:pt x="15089906" y="9611066"/>
                  </a:lnTo>
                  <a:lnTo>
                    <a:pt x="15087332" y="9608786"/>
                  </a:lnTo>
                  <a:lnTo>
                    <a:pt x="15085092" y="9606648"/>
                  </a:lnTo>
                  <a:close/>
                </a:path>
                <a:path w="18799810" h="11198225">
                  <a:moveTo>
                    <a:pt x="18795943" y="11167907"/>
                  </a:moveTo>
                  <a:lnTo>
                    <a:pt x="18793040" y="11168245"/>
                  </a:lnTo>
                  <a:lnTo>
                    <a:pt x="18789807" y="11168442"/>
                  </a:lnTo>
                  <a:lnTo>
                    <a:pt x="18786907" y="11168780"/>
                  </a:lnTo>
                  <a:lnTo>
                    <a:pt x="18784627" y="11171354"/>
                  </a:lnTo>
                  <a:lnTo>
                    <a:pt x="18784965" y="11174256"/>
                  </a:lnTo>
                  <a:lnTo>
                    <a:pt x="18785252" y="11176348"/>
                  </a:lnTo>
                  <a:lnTo>
                    <a:pt x="18786490" y="11178058"/>
                  </a:lnTo>
                  <a:lnTo>
                    <a:pt x="18788824" y="11179053"/>
                  </a:lnTo>
                  <a:lnTo>
                    <a:pt x="18790775" y="11179097"/>
                  </a:lnTo>
                  <a:lnTo>
                    <a:pt x="18794011" y="11178902"/>
                  </a:lnTo>
                  <a:lnTo>
                    <a:pt x="18796914" y="11178564"/>
                  </a:lnTo>
                  <a:lnTo>
                    <a:pt x="18799193" y="11175991"/>
                  </a:lnTo>
                  <a:lnTo>
                    <a:pt x="18798517" y="11170187"/>
                  </a:lnTo>
                  <a:lnTo>
                    <a:pt x="18795943" y="11167907"/>
                  </a:lnTo>
                  <a:close/>
                </a:path>
                <a:path w="18799810" h="11198225">
                  <a:moveTo>
                    <a:pt x="15022567" y="9547279"/>
                  </a:moveTo>
                  <a:lnTo>
                    <a:pt x="15019331" y="9547474"/>
                  </a:lnTo>
                  <a:lnTo>
                    <a:pt x="15015056" y="9551954"/>
                  </a:lnTo>
                  <a:lnTo>
                    <a:pt x="15015253" y="9555190"/>
                  </a:lnTo>
                  <a:lnTo>
                    <a:pt x="15017492" y="9557327"/>
                  </a:lnTo>
                  <a:lnTo>
                    <a:pt x="15020065" y="9559606"/>
                  </a:lnTo>
                  <a:lnTo>
                    <a:pt x="15021733" y="9560317"/>
                  </a:lnTo>
                  <a:lnTo>
                    <a:pt x="15021591" y="9560651"/>
                  </a:lnTo>
                  <a:lnTo>
                    <a:pt x="15023591" y="9561504"/>
                  </a:lnTo>
                  <a:lnTo>
                    <a:pt x="15026158" y="9561023"/>
                  </a:lnTo>
                  <a:lnTo>
                    <a:pt x="15027677" y="9559308"/>
                  </a:lnTo>
                  <a:lnTo>
                    <a:pt x="15029673" y="9557401"/>
                  </a:lnTo>
                  <a:lnTo>
                    <a:pt x="15029620" y="9553833"/>
                  </a:lnTo>
                  <a:lnTo>
                    <a:pt x="15027380" y="9551696"/>
                  </a:lnTo>
                  <a:lnTo>
                    <a:pt x="15024806" y="9549416"/>
                  </a:lnTo>
                  <a:lnTo>
                    <a:pt x="15022567" y="9547279"/>
                  </a:lnTo>
                  <a:close/>
                </a:path>
                <a:path w="18799810" h="11198225">
                  <a:moveTo>
                    <a:pt x="14960467" y="9486909"/>
                  </a:moveTo>
                  <a:lnTo>
                    <a:pt x="14956897" y="9486962"/>
                  </a:lnTo>
                  <a:lnTo>
                    <a:pt x="14954760" y="9489202"/>
                  </a:lnTo>
                  <a:lnTo>
                    <a:pt x="14952766" y="9491109"/>
                  </a:lnTo>
                  <a:lnTo>
                    <a:pt x="14952820" y="9494678"/>
                  </a:lnTo>
                  <a:lnTo>
                    <a:pt x="14955060" y="9496815"/>
                  </a:lnTo>
                  <a:lnTo>
                    <a:pt x="14957632" y="9499094"/>
                  </a:lnTo>
                  <a:lnTo>
                    <a:pt x="14957823" y="9499569"/>
                  </a:lnTo>
                  <a:lnTo>
                    <a:pt x="14961155" y="9500991"/>
                  </a:lnTo>
                  <a:lnTo>
                    <a:pt x="14963724" y="9500511"/>
                  </a:lnTo>
                  <a:lnTo>
                    <a:pt x="14965244" y="9498796"/>
                  </a:lnTo>
                  <a:lnTo>
                    <a:pt x="14967240" y="9496889"/>
                  </a:lnTo>
                  <a:lnTo>
                    <a:pt x="14967187" y="9493321"/>
                  </a:lnTo>
                  <a:lnTo>
                    <a:pt x="14964947" y="9491184"/>
                  </a:lnTo>
                  <a:lnTo>
                    <a:pt x="14962372" y="9488904"/>
                  </a:lnTo>
                  <a:lnTo>
                    <a:pt x="14960467" y="9486909"/>
                  </a:lnTo>
                  <a:close/>
                </a:path>
                <a:path w="18799810" h="11198225">
                  <a:moveTo>
                    <a:pt x="14898701" y="9426682"/>
                  </a:moveTo>
                  <a:lnTo>
                    <a:pt x="14895274" y="9426402"/>
                  </a:lnTo>
                  <a:lnTo>
                    <a:pt x="14893137" y="9428642"/>
                  </a:lnTo>
                  <a:lnTo>
                    <a:pt x="14891141" y="9430548"/>
                  </a:lnTo>
                  <a:lnTo>
                    <a:pt x="14890861" y="9433974"/>
                  </a:lnTo>
                  <a:lnTo>
                    <a:pt x="14893100" y="9436111"/>
                  </a:lnTo>
                  <a:lnTo>
                    <a:pt x="14895675" y="9438391"/>
                  </a:lnTo>
                  <a:lnTo>
                    <a:pt x="14896200" y="9439009"/>
                  </a:lnTo>
                  <a:lnTo>
                    <a:pt x="14899199" y="9440288"/>
                  </a:lnTo>
                  <a:lnTo>
                    <a:pt x="14901625" y="9440142"/>
                  </a:lnTo>
                  <a:lnTo>
                    <a:pt x="14903145" y="9438427"/>
                  </a:lnTo>
                  <a:lnTo>
                    <a:pt x="14905141" y="9436520"/>
                  </a:lnTo>
                  <a:lnTo>
                    <a:pt x="14905419" y="9433093"/>
                  </a:lnTo>
                  <a:lnTo>
                    <a:pt x="14903180" y="9430956"/>
                  </a:lnTo>
                  <a:lnTo>
                    <a:pt x="14900607" y="9428677"/>
                  </a:lnTo>
                  <a:lnTo>
                    <a:pt x="14898701" y="9426682"/>
                  </a:lnTo>
                  <a:close/>
                </a:path>
                <a:path w="18799810" h="11198225">
                  <a:moveTo>
                    <a:pt x="14837693" y="9365596"/>
                  </a:moveTo>
                  <a:lnTo>
                    <a:pt x="14834266" y="9365316"/>
                  </a:lnTo>
                  <a:lnTo>
                    <a:pt x="14832129" y="9367556"/>
                  </a:lnTo>
                  <a:lnTo>
                    <a:pt x="14830134" y="9369463"/>
                  </a:lnTo>
                  <a:lnTo>
                    <a:pt x="14829855" y="9372889"/>
                  </a:lnTo>
                  <a:lnTo>
                    <a:pt x="14834334" y="9377163"/>
                  </a:lnTo>
                  <a:lnTo>
                    <a:pt x="14834859" y="9377782"/>
                  </a:lnTo>
                  <a:lnTo>
                    <a:pt x="14838191" y="9379203"/>
                  </a:lnTo>
                  <a:lnTo>
                    <a:pt x="14840618" y="9379056"/>
                  </a:lnTo>
                  <a:lnTo>
                    <a:pt x="14842137" y="9377341"/>
                  </a:lnTo>
                  <a:lnTo>
                    <a:pt x="14844133" y="9375434"/>
                  </a:lnTo>
                  <a:lnTo>
                    <a:pt x="14844411" y="9372007"/>
                  </a:lnTo>
                  <a:lnTo>
                    <a:pt x="14842172" y="9369870"/>
                  </a:lnTo>
                  <a:lnTo>
                    <a:pt x="14839601" y="9367592"/>
                  </a:lnTo>
                  <a:lnTo>
                    <a:pt x="14837693" y="9365596"/>
                  </a:lnTo>
                  <a:close/>
                </a:path>
                <a:path w="18799810" h="11198225">
                  <a:moveTo>
                    <a:pt x="14776970" y="9303843"/>
                  </a:moveTo>
                  <a:lnTo>
                    <a:pt x="14773544" y="9303564"/>
                  </a:lnTo>
                  <a:lnTo>
                    <a:pt x="14771406" y="9305804"/>
                  </a:lnTo>
                  <a:lnTo>
                    <a:pt x="14769411" y="9307710"/>
                  </a:lnTo>
                  <a:lnTo>
                    <a:pt x="14769163" y="9310756"/>
                  </a:lnTo>
                  <a:lnTo>
                    <a:pt x="14769132" y="9311137"/>
                  </a:lnTo>
                  <a:lnTo>
                    <a:pt x="14771372" y="9313274"/>
                  </a:lnTo>
                  <a:lnTo>
                    <a:pt x="14773995" y="9316363"/>
                  </a:lnTo>
                  <a:lnTo>
                    <a:pt x="14777327" y="9317784"/>
                  </a:lnTo>
                  <a:lnTo>
                    <a:pt x="14779754" y="9317637"/>
                  </a:lnTo>
                  <a:lnTo>
                    <a:pt x="14781021" y="9316208"/>
                  </a:lnTo>
                  <a:lnTo>
                    <a:pt x="14781274" y="9315922"/>
                  </a:lnTo>
                  <a:lnTo>
                    <a:pt x="14783269" y="9314016"/>
                  </a:lnTo>
                  <a:lnTo>
                    <a:pt x="14783517" y="9310970"/>
                  </a:lnTo>
                  <a:lnTo>
                    <a:pt x="14783548" y="9310589"/>
                  </a:lnTo>
                  <a:lnTo>
                    <a:pt x="14781309" y="9308452"/>
                  </a:lnTo>
                  <a:lnTo>
                    <a:pt x="14778877" y="9305839"/>
                  </a:lnTo>
                  <a:lnTo>
                    <a:pt x="14776970" y="9303843"/>
                  </a:lnTo>
                  <a:close/>
                </a:path>
                <a:path w="18799810" h="11198225">
                  <a:moveTo>
                    <a:pt x="14717007" y="9241234"/>
                  </a:moveTo>
                  <a:lnTo>
                    <a:pt x="14713580" y="9240954"/>
                  </a:lnTo>
                  <a:lnTo>
                    <a:pt x="14709305" y="9245433"/>
                  </a:lnTo>
                  <a:lnTo>
                    <a:pt x="14709058" y="9248479"/>
                  </a:lnTo>
                  <a:lnTo>
                    <a:pt x="14709027" y="9248860"/>
                  </a:lnTo>
                  <a:lnTo>
                    <a:pt x="14711266" y="9250997"/>
                  </a:lnTo>
                  <a:lnTo>
                    <a:pt x="14713889" y="9254086"/>
                  </a:lnTo>
                  <a:lnTo>
                    <a:pt x="14717222" y="9255507"/>
                  </a:lnTo>
                  <a:lnTo>
                    <a:pt x="14719649" y="9255361"/>
                  </a:lnTo>
                  <a:lnTo>
                    <a:pt x="14720915" y="9253931"/>
                  </a:lnTo>
                  <a:lnTo>
                    <a:pt x="14723306" y="9251406"/>
                  </a:lnTo>
                  <a:lnTo>
                    <a:pt x="14723586" y="9247979"/>
                  </a:lnTo>
                  <a:lnTo>
                    <a:pt x="14721345" y="9245841"/>
                  </a:lnTo>
                  <a:lnTo>
                    <a:pt x="14719246" y="9243371"/>
                  </a:lnTo>
                  <a:lnTo>
                    <a:pt x="14717007" y="9241234"/>
                  </a:lnTo>
                  <a:close/>
                </a:path>
                <a:path w="18799810" h="11198225">
                  <a:moveTo>
                    <a:pt x="14657044" y="9178623"/>
                  </a:moveTo>
                  <a:lnTo>
                    <a:pt x="14653619" y="9178345"/>
                  </a:lnTo>
                  <a:lnTo>
                    <a:pt x="14649345" y="9182825"/>
                  </a:lnTo>
                  <a:lnTo>
                    <a:pt x="14649095" y="9185869"/>
                  </a:lnTo>
                  <a:lnTo>
                    <a:pt x="14649064" y="9186250"/>
                  </a:lnTo>
                  <a:lnTo>
                    <a:pt x="14651304" y="9188387"/>
                  </a:lnTo>
                  <a:lnTo>
                    <a:pt x="14653927" y="9191476"/>
                  </a:lnTo>
                  <a:lnTo>
                    <a:pt x="14657259" y="9192898"/>
                  </a:lnTo>
                  <a:lnTo>
                    <a:pt x="14659686" y="9192751"/>
                  </a:lnTo>
                  <a:lnTo>
                    <a:pt x="14660953" y="9191321"/>
                  </a:lnTo>
                  <a:lnTo>
                    <a:pt x="14663343" y="9188796"/>
                  </a:lnTo>
                  <a:lnTo>
                    <a:pt x="14663622" y="9185369"/>
                  </a:lnTo>
                  <a:lnTo>
                    <a:pt x="14661382" y="9183232"/>
                  </a:lnTo>
                  <a:lnTo>
                    <a:pt x="14659285" y="9180762"/>
                  </a:lnTo>
                  <a:lnTo>
                    <a:pt x="14657044" y="9178623"/>
                  </a:lnTo>
                  <a:close/>
                </a:path>
                <a:path w="18799810" h="11198225">
                  <a:moveTo>
                    <a:pt x="14597890" y="9115965"/>
                  </a:moveTo>
                  <a:lnTo>
                    <a:pt x="14594465" y="9115686"/>
                  </a:lnTo>
                  <a:lnTo>
                    <a:pt x="14590190" y="9120166"/>
                  </a:lnTo>
                  <a:lnTo>
                    <a:pt x="14589941" y="9123211"/>
                  </a:lnTo>
                  <a:lnTo>
                    <a:pt x="14589910" y="9123591"/>
                  </a:lnTo>
                  <a:lnTo>
                    <a:pt x="14592150" y="9125729"/>
                  </a:lnTo>
                  <a:lnTo>
                    <a:pt x="14594772" y="9128817"/>
                  </a:lnTo>
                  <a:lnTo>
                    <a:pt x="14598106" y="9130239"/>
                  </a:lnTo>
                  <a:lnTo>
                    <a:pt x="14600532" y="9130093"/>
                  </a:lnTo>
                  <a:lnTo>
                    <a:pt x="14601799" y="9128663"/>
                  </a:lnTo>
                  <a:lnTo>
                    <a:pt x="14604190" y="9126137"/>
                  </a:lnTo>
                  <a:lnTo>
                    <a:pt x="14604468" y="9122710"/>
                  </a:lnTo>
                  <a:lnTo>
                    <a:pt x="14602229" y="9120573"/>
                  </a:lnTo>
                  <a:lnTo>
                    <a:pt x="14600131" y="9118102"/>
                  </a:lnTo>
                  <a:lnTo>
                    <a:pt x="14597890" y="9115965"/>
                  </a:lnTo>
                  <a:close/>
                </a:path>
                <a:path w="18799810" h="11198225">
                  <a:moveTo>
                    <a:pt x="14539021" y="9052639"/>
                  </a:moveTo>
                  <a:lnTo>
                    <a:pt x="14535927" y="9052502"/>
                  </a:lnTo>
                  <a:lnTo>
                    <a:pt x="14530987" y="9056697"/>
                  </a:lnTo>
                  <a:lnTo>
                    <a:pt x="14530707" y="9060124"/>
                  </a:lnTo>
                  <a:lnTo>
                    <a:pt x="14532947" y="9062261"/>
                  </a:lnTo>
                  <a:lnTo>
                    <a:pt x="14535569" y="9065349"/>
                  </a:lnTo>
                  <a:lnTo>
                    <a:pt x="14536903" y="9065918"/>
                  </a:lnTo>
                  <a:lnTo>
                    <a:pt x="14536761" y="9066252"/>
                  </a:lnTo>
                  <a:lnTo>
                    <a:pt x="14538760" y="9067104"/>
                  </a:lnTo>
                  <a:lnTo>
                    <a:pt x="14541188" y="9066958"/>
                  </a:lnTo>
                  <a:lnTo>
                    <a:pt x="14542706" y="9065242"/>
                  </a:lnTo>
                  <a:lnTo>
                    <a:pt x="14545177" y="9063145"/>
                  </a:lnTo>
                  <a:lnTo>
                    <a:pt x="14545457" y="9059718"/>
                  </a:lnTo>
                  <a:lnTo>
                    <a:pt x="14543217" y="9057582"/>
                  </a:lnTo>
                  <a:lnTo>
                    <a:pt x="14539021" y="9052639"/>
                  </a:lnTo>
                  <a:close/>
                </a:path>
                <a:path w="18799810" h="11198225">
                  <a:moveTo>
                    <a:pt x="14480771" y="8988790"/>
                  </a:moveTo>
                  <a:lnTo>
                    <a:pt x="14477202" y="8988844"/>
                  </a:lnTo>
                  <a:lnTo>
                    <a:pt x="14475206" y="8990750"/>
                  </a:lnTo>
                  <a:lnTo>
                    <a:pt x="14472737" y="8992848"/>
                  </a:lnTo>
                  <a:lnTo>
                    <a:pt x="14472790" y="8996417"/>
                  </a:lnTo>
                  <a:lnTo>
                    <a:pt x="14474696" y="8998412"/>
                  </a:lnTo>
                  <a:lnTo>
                    <a:pt x="14477319" y="9001501"/>
                  </a:lnTo>
                  <a:lnTo>
                    <a:pt x="14478653" y="9002069"/>
                  </a:lnTo>
                  <a:lnTo>
                    <a:pt x="14478510" y="9002403"/>
                  </a:lnTo>
                  <a:lnTo>
                    <a:pt x="14480509" y="9003256"/>
                  </a:lnTo>
                  <a:lnTo>
                    <a:pt x="14482746" y="9002634"/>
                  </a:lnTo>
                  <a:lnTo>
                    <a:pt x="14484456" y="9001393"/>
                  </a:lnTo>
                  <a:lnTo>
                    <a:pt x="14486927" y="8999295"/>
                  </a:lnTo>
                  <a:lnTo>
                    <a:pt x="14486873" y="8995727"/>
                  </a:lnTo>
                  <a:lnTo>
                    <a:pt x="14484967" y="8993732"/>
                  </a:lnTo>
                  <a:lnTo>
                    <a:pt x="14480771" y="8988790"/>
                  </a:lnTo>
                  <a:close/>
                </a:path>
                <a:path w="18799810" h="11198225">
                  <a:moveTo>
                    <a:pt x="14422661" y="8924608"/>
                  </a:moveTo>
                  <a:lnTo>
                    <a:pt x="14419092" y="8924661"/>
                  </a:lnTo>
                  <a:lnTo>
                    <a:pt x="14417098" y="8926568"/>
                  </a:lnTo>
                  <a:lnTo>
                    <a:pt x="14414627" y="8928665"/>
                  </a:lnTo>
                  <a:lnTo>
                    <a:pt x="14414681" y="8932234"/>
                  </a:lnTo>
                  <a:lnTo>
                    <a:pt x="14416587" y="8934229"/>
                  </a:lnTo>
                  <a:lnTo>
                    <a:pt x="14419208" y="8937316"/>
                  </a:lnTo>
                  <a:lnTo>
                    <a:pt x="14420543" y="8937886"/>
                  </a:lnTo>
                  <a:lnTo>
                    <a:pt x="14420401" y="8938220"/>
                  </a:lnTo>
                  <a:lnTo>
                    <a:pt x="14422402" y="8939073"/>
                  </a:lnTo>
                  <a:lnTo>
                    <a:pt x="14424635" y="8938449"/>
                  </a:lnTo>
                  <a:lnTo>
                    <a:pt x="14426345" y="8937210"/>
                  </a:lnTo>
                  <a:lnTo>
                    <a:pt x="14428817" y="8935112"/>
                  </a:lnTo>
                  <a:lnTo>
                    <a:pt x="14428763" y="8931543"/>
                  </a:lnTo>
                  <a:lnTo>
                    <a:pt x="14426856" y="8929548"/>
                  </a:lnTo>
                  <a:lnTo>
                    <a:pt x="14422661" y="8924608"/>
                  </a:lnTo>
                  <a:close/>
                </a:path>
                <a:path w="18799810" h="11198225">
                  <a:moveTo>
                    <a:pt x="14365169" y="8859899"/>
                  </a:moveTo>
                  <a:lnTo>
                    <a:pt x="14361933" y="8860095"/>
                  </a:lnTo>
                  <a:lnTo>
                    <a:pt x="14359604" y="8861859"/>
                  </a:lnTo>
                  <a:lnTo>
                    <a:pt x="14357133" y="8863958"/>
                  </a:lnTo>
                  <a:lnTo>
                    <a:pt x="14357329" y="8867192"/>
                  </a:lnTo>
                  <a:lnTo>
                    <a:pt x="14359094" y="8869521"/>
                  </a:lnTo>
                  <a:lnTo>
                    <a:pt x="14361718" y="8872611"/>
                  </a:lnTo>
                  <a:lnTo>
                    <a:pt x="14365050" y="8874032"/>
                  </a:lnTo>
                  <a:lnTo>
                    <a:pt x="14367143" y="8873743"/>
                  </a:lnTo>
                  <a:lnTo>
                    <a:pt x="14368854" y="8872502"/>
                  </a:lnTo>
                  <a:lnTo>
                    <a:pt x="14371325" y="8870405"/>
                  </a:lnTo>
                  <a:lnTo>
                    <a:pt x="14371129" y="8867170"/>
                  </a:lnTo>
                  <a:lnTo>
                    <a:pt x="14369364" y="8864841"/>
                  </a:lnTo>
                  <a:lnTo>
                    <a:pt x="14365169" y="8859899"/>
                  </a:lnTo>
                  <a:close/>
                </a:path>
                <a:path w="18799810" h="11198225">
                  <a:moveTo>
                    <a:pt x="14308486" y="8795143"/>
                  </a:moveTo>
                  <a:lnTo>
                    <a:pt x="14304917" y="8795197"/>
                  </a:lnTo>
                  <a:lnTo>
                    <a:pt x="14300261" y="8798726"/>
                  </a:lnTo>
                  <a:lnTo>
                    <a:pt x="14300315" y="8802294"/>
                  </a:lnTo>
                  <a:lnTo>
                    <a:pt x="14302078" y="8804623"/>
                  </a:lnTo>
                  <a:lnTo>
                    <a:pt x="14304701" y="8807712"/>
                  </a:lnTo>
                  <a:lnTo>
                    <a:pt x="14308032" y="8809133"/>
                  </a:lnTo>
                  <a:lnTo>
                    <a:pt x="14310126" y="8808844"/>
                  </a:lnTo>
                  <a:lnTo>
                    <a:pt x="14311837" y="8807603"/>
                  </a:lnTo>
                  <a:lnTo>
                    <a:pt x="14314308" y="8805506"/>
                  </a:lnTo>
                  <a:lnTo>
                    <a:pt x="14314112" y="8802271"/>
                  </a:lnTo>
                  <a:lnTo>
                    <a:pt x="14312347" y="8799942"/>
                  </a:lnTo>
                  <a:lnTo>
                    <a:pt x="14310251" y="8797472"/>
                  </a:lnTo>
                  <a:lnTo>
                    <a:pt x="14308486" y="8795143"/>
                  </a:lnTo>
                  <a:close/>
                </a:path>
                <a:path w="18799810" h="11198225">
                  <a:moveTo>
                    <a:pt x="14251420" y="8729436"/>
                  </a:moveTo>
                  <a:lnTo>
                    <a:pt x="14247993" y="8729156"/>
                  </a:lnTo>
                  <a:lnTo>
                    <a:pt x="14245664" y="8730920"/>
                  </a:lnTo>
                  <a:lnTo>
                    <a:pt x="14243669" y="8732826"/>
                  </a:lnTo>
                  <a:lnTo>
                    <a:pt x="14243389" y="8736253"/>
                  </a:lnTo>
                  <a:lnTo>
                    <a:pt x="14245154" y="8738582"/>
                  </a:lnTo>
                  <a:lnTo>
                    <a:pt x="14247253" y="8741053"/>
                  </a:lnTo>
                  <a:lnTo>
                    <a:pt x="14247969" y="8742146"/>
                  </a:lnTo>
                  <a:lnTo>
                    <a:pt x="14249302" y="8742715"/>
                  </a:lnTo>
                  <a:lnTo>
                    <a:pt x="14249444" y="8742381"/>
                  </a:lnTo>
                  <a:lnTo>
                    <a:pt x="14251111" y="8743092"/>
                  </a:lnTo>
                  <a:lnTo>
                    <a:pt x="14253203" y="8742802"/>
                  </a:lnTo>
                  <a:lnTo>
                    <a:pt x="14254914" y="8741563"/>
                  </a:lnTo>
                  <a:lnTo>
                    <a:pt x="14256910" y="8739656"/>
                  </a:lnTo>
                  <a:lnTo>
                    <a:pt x="14257189" y="8736230"/>
                  </a:lnTo>
                  <a:lnTo>
                    <a:pt x="14255424" y="8733902"/>
                  </a:lnTo>
                  <a:lnTo>
                    <a:pt x="14253326" y="8731430"/>
                  </a:lnTo>
                  <a:lnTo>
                    <a:pt x="14251420" y="8729436"/>
                  </a:lnTo>
                  <a:close/>
                </a:path>
                <a:path w="18799810" h="11198225">
                  <a:moveTo>
                    <a:pt x="14195163" y="8663679"/>
                  </a:moveTo>
                  <a:lnTo>
                    <a:pt x="14191738" y="8663400"/>
                  </a:lnTo>
                  <a:lnTo>
                    <a:pt x="14189409" y="8665165"/>
                  </a:lnTo>
                  <a:lnTo>
                    <a:pt x="14187414" y="8667071"/>
                  </a:lnTo>
                  <a:lnTo>
                    <a:pt x="14187135" y="8670497"/>
                  </a:lnTo>
                  <a:lnTo>
                    <a:pt x="14188900" y="8672826"/>
                  </a:lnTo>
                  <a:lnTo>
                    <a:pt x="14190995" y="8675296"/>
                  </a:lnTo>
                  <a:lnTo>
                    <a:pt x="14191378" y="8676247"/>
                  </a:lnTo>
                  <a:lnTo>
                    <a:pt x="14193045" y="8676958"/>
                  </a:lnTo>
                  <a:lnTo>
                    <a:pt x="14193187" y="8676625"/>
                  </a:lnTo>
                  <a:lnTo>
                    <a:pt x="14194854" y="8677336"/>
                  </a:lnTo>
                  <a:lnTo>
                    <a:pt x="14196947" y="8677047"/>
                  </a:lnTo>
                  <a:lnTo>
                    <a:pt x="14198657" y="8675806"/>
                  </a:lnTo>
                  <a:lnTo>
                    <a:pt x="14200652" y="8673899"/>
                  </a:lnTo>
                  <a:lnTo>
                    <a:pt x="14200932" y="8670474"/>
                  </a:lnTo>
                  <a:lnTo>
                    <a:pt x="14199168" y="8668145"/>
                  </a:lnTo>
                  <a:lnTo>
                    <a:pt x="14197070" y="8665675"/>
                  </a:lnTo>
                  <a:lnTo>
                    <a:pt x="14195163" y="8663679"/>
                  </a:lnTo>
                  <a:close/>
                </a:path>
                <a:path w="18799810" h="11198225">
                  <a:moveTo>
                    <a:pt x="14139050" y="8597590"/>
                  </a:moveTo>
                  <a:lnTo>
                    <a:pt x="14135623" y="8597310"/>
                  </a:lnTo>
                  <a:lnTo>
                    <a:pt x="14133294" y="8599074"/>
                  </a:lnTo>
                  <a:lnTo>
                    <a:pt x="14131299" y="8600981"/>
                  </a:lnTo>
                  <a:lnTo>
                    <a:pt x="14131020" y="8604407"/>
                  </a:lnTo>
                  <a:lnTo>
                    <a:pt x="14132784" y="8606736"/>
                  </a:lnTo>
                  <a:lnTo>
                    <a:pt x="14134880" y="8609206"/>
                  </a:lnTo>
                  <a:lnTo>
                    <a:pt x="14135263" y="8610157"/>
                  </a:lnTo>
                  <a:lnTo>
                    <a:pt x="14136930" y="8610868"/>
                  </a:lnTo>
                  <a:lnTo>
                    <a:pt x="14137072" y="8610535"/>
                  </a:lnTo>
                  <a:lnTo>
                    <a:pt x="14138738" y="8611246"/>
                  </a:lnTo>
                  <a:lnTo>
                    <a:pt x="14140832" y="8610957"/>
                  </a:lnTo>
                  <a:lnTo>
                    <a:pt x="14142542" y="8609716"/>
                  </a:lnTo>
                  <a:lnTo>
                    <a:pt x="14144537" y="8607810"/>
                  </a:lnTo>
                  <a:lnTo>
                    <a:pt x="14144817" y="8604383"/>
                  </a:lnTo>
                  <a:lnTo>
                    <a:pt x="14143053" y="8602056"/>
                  </a:lnTo>
                  <a:lnTo>
                    <a:pt x="14140956" y="8599585"/>
                  </a:lnTo>
                  <a:lnTo>
                    <a:pt x="14139050" y="8597590"/>
                  </a:lnTo>
                  <a:close/>
                </a:path>
                <a:path w="18799810" h="11198225">
                  <a:moveTo>
                    <a:pt x="14084076" y="8531593"/>
                  </a:moveTo>
                  <a:lnTo>
                    <a:pt x="14080651" y="8531314"/>
                  </a:lnTo>
                  <a:lnTo>
                    <a:pt x="14075994" y="8534843"/>
                  </a:lnTo>
                  <a:lnTo>
                    <a:pt x="14075714" y="8538269"/>
                  </a:lnTo>
                  <a:lnTo>
                    <a:pt x="14077478" y="8540597"/>
                  </a:lnTo>
                  <a:lnTo>
                    <a:pt x="14079575" y="8543068"/>
                  </a:lnTo>
                  <a:lnTo>
                    <a:pt x="14079958" y="8544019"/>
                  </a:lnTo>
                  <a:lnTo>
                    <a:pt x="14083290" y="8545440"/>
                  </a:lnTo>
                  <a:lnTo>
                    <a:pt x="14085384" y="8545151"/>
                  </a:lnTo>
                  <a:lnTo>
                    <a:pt x="14087095" y="8543911"/>
                  </a:lnTo>
                  <a:lnTo>
                    <a:pt x="14089424" y="8542147"/>
                  </a:lnTo>
                  <a:lnTo>
                    <a:pt x="14089703" y="8538720"/>
                  </a:lnTo>
                  <a:lnTo>
                    <a:pt x="14087938" y="8536392"/>
                  </a:lnTo>
                  <a:lnTo>
                    <a:pt x="14085840" y="8533921"/>
                  </a:lnTo>
                  <a:lnTo>
                    <a:pt x="14084076" y="8531593"/>
                  </a:lnTo>
                  <a:close/>
                </a:path>
                <a:path w="18799810" h="11198225">
                  <a:moveTo>
                    <a:pt x="14029054" y="8464788"/>
                  </a:moveTo>
                  <a:lnTo>
                    <a:pt x="14025630" y="8464508"/>
                  </a:lnTo>
                  <a:lnTo>
                    <a:pt x="14020973" y="8468038"/>
                  </a:lnTo>
                  <a:lnTo>
                    <a:pt x="14020693" y="8471463"/>
                  </a:lnTo>
                  <a:lnTo>
                    <a:pt x="14022458" y="8473792"/>
                  </a:lnTo>
                  <a:lnTo>
                    <a:pt x="14024554" y="8476262"/>
                  </a:lnTo>
                  <a:lnTo>
                    <a:pt x="14024936" y="8477213"/>
                  </a:lnTo>
                  <a:lnTo>
                    <a:pt x="14028270" y="8478635"/>
                  </a:lnTo>
                  <a:lnTo>
                    <a:pt x="14030363" y="8478346"/>
                  </a:lnTo>
                  <a:lnTo>
                    <a:pt x="14032073" y="8477106"/>
                  </a:lnTo>
                  <a:lnTo>
                    <a:pt x="14034402" y="8475342"/>
                  </a:lnTo>
                  <a:lnTo>
                    <a:pt x="14034681" y="8471915"/>
                  </a:lnTo>
                  <a:lnTo>
                    <a:pt x="14032918" y="8469586"/>
                  </a:lnTo>
                  <a:lnTo>
                    <a:pt x="14030819" y="8467116"/>
                  </a:lnTo>
                  <a:lnTo>
                    <a:pt x="14029054" y="8464788"/>
                  </a:lnTo>
                  <a:close/>
                </a:path>
                <a:path w="18799810" h="11198225">
                  <a:moveTo>
                    <a:pt x="13974176" y="8397649"/>
                  </a:moveTo>
                  <a:lnTo>
                    <a:pt x="13970749" y="8397369"/>
                  </a:lnTo>
                  <a:lnTo>
                    <a:pt x="13966092" y="8400897"/>
                  </a:lnTo>
                  <a:lnTo>
                    <a:pt x="13965814" y="8404325"/>
                  </a:lnTo>
                  <a:lnTo>
                    <a:pt x="13967578" y="8406653"/>
                  </a:lnTo>
                  <a:lnTo>
                    <a:pt x="13969675" y="8409124"/>
                  </a:lnTo>
                  <a:lnTo>
                    <a:pt x="13970057" y="8410075"/>
                  </a:lnTo>
                  <a:lnTo>
                    <a:pt x="13973390" y="8411497"/>
                  </a:lnTo>
                  <a:lnTo>
                    <a:pt x="13975483" y="8411208"/>
                  </a:lnTo>
                  <a:lnTo>
                    <a:pt x="13977194" y="8409968"/>
                  </a:lnTo>
                  <a:lnTo>
                    <a:pt x="13979523" y="8408203"/>
                  </a:lnTo>
                  <a:lnTo>
                    <a:pt x="13979803" y="8404777"/>
                  </a:lnTo>
                  <a:lnTo>
                    <a:pt x="13978038" y="8402448"/>
                  </a:lnTo>
                  <a:lnTo>
                    <a:pt x="13975940" y="8399977"/>
                  </a:lnTo>
                  <a:lnTo>
                    <a:pt x="13974176" y="8397649"/>
                  </a:lnTo>
                  <a:close/>
                </a:path>
                <a:path w="18799810" h="11198225">
                  <a:moveTo>
                    <a:pt x="13919772" y="8330319"/>
                  </a:moveTo>
                  <a:lnTo>
                    <a:pt x="13916346" y="8330040"/>
                  </a:lnTo>
                  <a:lnTo>
                    <a:pt x="13911688" y="8333569"/>
                  </a:lnTo>
                  <a:lnTo>
                    <a:pt x="13911409" y="8336995"/>
                  </a:lnTo>
                  <a:lnTo>
                    <a:pt x="13913173" y="8339323"/>
                  </a:lnTo>
                  <a:lnTo>
                    <a:pt x="13915271" y="8341794"/>
                  </a:lnTo>
                  <a:lnTo>
                    <a:pt x="13915653" y="8342745"/>
                  </a:lnTo>
                  <a:lnTo>
                    <a:pt x="13918986" y="8344167"/>
                  </a:lnTo>
                  <a:lnTo>
                    <a:pt x="13921081" y="8343878"/>
                  </a:lnTo>
                  <a:lnTo>
                    <a:pt x="13922792" y="8342638"/>
                  </a:lnTo>
                  <a:lnTo>
                    <a:pt x="13925119" y="8340873"/>
                  </a:lnTo>
                  <a:lnTo>
                    <a:pt x="13925400" y="8337447"/>
                  </a:lnTo>
                  <a:lnTo>
                    <a:pt x="13923635" y="8335119"/>
                  </a:lnTo>
                  <a:lnTo>
                    <a:pt x="13921537" y="8332648"/>
                  </a:lnTo>
                  <a:lnTo>
                    <a:pt x="13919772" y="8330319"/>
                  </a:lnTo>
                  <a:close/>
                </a:path>
                <a:path w="18799810" h="11198225">
                  <a:moveTo>
                    <a:pt x="13865844" y="8262799"/>
                  </a:moveTo>
                  <a:lnTo>
                    <a:pt x="13862418" y="8262519"/>
                  </a:lnTo>
                  <a:lnTo>
                    <a:pt x="13857761" y="8266048"/>
                  </a:lnTo>
                  <a:lnTo>
                    <a:pt x="13857482" y="8269474"/>
                  </a:lnTo>
                  <a:lnTo>
                    <a:pt x="13859246" y="8271802"/>
                  </a:lnTo>
                  <a:lnTo>
                    <a:pt x="13861344" y="8274274"/>
                  </a:lnTo>
                  <a:lnTo>
                    <a:pt x="13861726" y="8275225"/>
                  </a:lnTo>
                  <a:lnTo>
                    <a:pt x="13865057" y="8276646"/>
                  </a:lnTo>
                  <a:lnTo>
                    <a:pt x="13867151" y="8276357"/>
                  </a:lnTo>
                  <a:lnTo>
                    <a:pt x="13868862" y="8275117"/>
                  </a:lnTo>
                  <a:lnTo>
                    <a:pt x="13871189" y="8273352"/>
                  </a:lnTo>
                  <a:lnTo>
                    <a:pt x="13871470" y="8269926"/>
                  </a:lnTo>
                  <a:lnTo>
                    <a:pt x="13869705" y="8267597"/>
                  </a:lnTo>
                  <a:lnTo>
                    <a:pt x="13867609" y="8265127"/>
                  </a:lnTo>
                  <a:lnTo>
                    <a:pt x="13865844" y="8262799"/>
                  </a:lnTo>
                  <a:close/>
                </a:path>
                <a:path w="18799810" h="11198225">
                  <a:moveTo>
                    <a:pt x="13812199" y="8194611"/>
                  </a:moveTo>
                  <a:lnTo>
                    <a:pt x="13808773" y="8194331"/>
                  </a:lnTo>
                  <a:lnTo>
                    <a:pt x="13804116" y="8197860"/>
                  </a:lnTo>
                  <a:lnTo>
                    <a:pt x="13803836" y="8201286"/>
                  </a:lnTo>
                  <a:lnTo>
                    <a:pt x="13805600" y="8203615"/>
                  </a:lnTo>
                  <a:lnTo>
                    <a:pt x="13807698" y="8206085"/>
                  </a:lnTo>
                  <a:lnTo>
                    <a:pt x="13808081" y="8207036"/>
                  </a:lnTo>
                  <a:lnTo>
                    <a:pt x="13811415" y="8208458"/>
                  </a:lnTo>
                  <a:lnTo>
                    <a:pt x="13813508" y="8208169"/>
                  </a:lnTo>
                  <a:lnTo>
                    <a:pt x="13815219" y="8206930"/>
                  </a:lnTo>
                  <a:lnTo>
                    <a:pt x="13817546" y="8205165"/>
                  </a:lnTo>
                  <a:lnTo>
                    <a:pt x="13817827" y="8201739"/>
                  </a:lnTo>
                  <a:lnTo>
                    <a:pt x="13816062" y="8199410"/>
                  </a:lnTo>
                  <a:lnTo>
                    <a:pt x="13813964" y="8196940"/>
                  </a:lnTo>
                  <a:lnTo>
                    <a:pt x="13812199" y="8194611"/>
                  </a:lnTo>
                  <a:close/>
                </a:path>
                <a:path w="18799810" h="11198225">
                  <a:moveTo>
                    <a:pt x="13758891" y="8126566"/>
                  </a:moveTo>
                  <a:lnTo>
                    <a:pt x="13755464" y="8126286"/>
                  </a:lnTo>
                  <a:lnTo>
                    <a:pt x="13750806" y="8129815"/>
                  </a:lnTo>
                  <a:lnTo>
                    <a:pt x="13750527" y="8133242"/>
                  </a:lnTo>
                  <a:lnTo>
                    <a:pt x="13752292" y="8135570"/>
                  </a:lnTo>
                  <a:lnTo>
                    <a:pt x="13754390" y="8138041"/>
                  </a:lnTo>
                  <a:lnTo>
                    <a:pt x="13754772" y="8138992"/>
                  </a:lnTo>
                  <a:lnTo>
                    <a:pt x="13758105" y="8140414"/>
                  </a:lnTo>
                  <a:lnTo>
                    <a:pt x="13760196" y="8140124"/>
                  </a:lnTo>
                  <a:lnTo>
                    <a:pt x="13761907" y="8138884"/>
                  </a:lnTo>
                  <a:lnTo>
                    <a:pt x="13764236" y="8137119"/>
                  </a:lnTo>
                  <a:lnTo>
                    <a:pt x="13764515" y="8133693"/>
                  </a:lnTo>
                  <a:lnTo>
                    <a:pt x="13762750" y="8131365"/>
                  </a:lnTo>
                  <a:lnTo>
                    <a:pt x="13760654" y="8128894"/>
                  </a:lnTo>
                  <a:lnTo>
                    <a:pt x="13758891" y="8126566"/>
                  </a:lnTo>
                  <a:close/>
                </a:path>
                <a:path w="18799810" h="11198225">
                  <a:moveTo>
                    <a:pt x="13706338" y="8057663"/>
                  </a:moveTo>
                  <a:lnTo>
                    <a:pt x="13702912" y="8057383"/>
                  </a:lnTo>
                  <a:lnTo>
                    <a:pt x="13698255" y="8060912"/>
                  </a:lnTo>
                  <a:lnTo>
                    <a:pt x="13697976" y="8064338"/>
                  </a:lnTo>
                  <a:lnTo>
                    <a:pt x="13699740" y="8066667"/>
                  </a:lnTo>
                  <a:lnTo>
                    <a:pt x="13701696" y="8069471"/>
                  </a:lnTo>
                  <a:lnTo>
                    <a:pt x="13702078" y="8070422"/>
                  </a:lnTo>
                  <a:lnTo>
                    <a:pt x="13705412" y="8071844"/>
                  </a:lnTo>
                  <a:lnTo>
                    <a:pt x="13707505" y="8071555"/>
                  </a:lnTo>
                  <a:lnTo>
                    <a:pt x="13709215" y="8070315"/>
                  </a:lnTo>
                  <a:lnTo>
                    <a:pt x="13711544" y="8068550"/>
                  </a:lnTo>
                  <a:lnTo>
                    <a:pt x="13711823" y="8065124"/>
                  </a:lnTo>
                  <a:lnTo>
                    <a:pt x="13710059" y="8062796"/>
                  </a:lnTo>
                  <a:lnTo>
                    <a:pt x="13708103" y="8059992"/>
                  </a:lnTo>
                  <a:lnTo>
                    <a:pt x="13706338" y="8057663"/>
                  </a:lnTo>
                  <a:close/>
                </a:path>
                <a:path w="18799810" h="11198225">
                  <a:moveTo>
                    <a:pt x="13653788" y="7988760"/>
                  </a:moveTo>
                  <a:lnTo>
                    <a:pt x="13650361" y="7988479"/>
                  </a:lnTo>
                  <a:lnTo>
                    <a:pt x="13645703" y="7992008"/>
                  </a:lnTo>
                  <a:lnTo>
                    <a:pt x="13645424" y="7995435"/>
                  </a:lnTo>
                  <a:lnTo>
                    <a:pt x="13647189" y="7997764"/>
                  </a:lnTo>
                  <a:lnTo>
                    <a:pt x="13649145" y="8000568"/>
                  </a:lnTo>
                  <a:lnTo>
                    <a:pt x="13649528" y="8001519"/>
                  </a:lnTo>
                  <a:lnTo>
                    <a:pt x="13652860" y="8002940"/>
                  </a:lnTo>
                  <a:lnTo>
                    <a:pt x="13654953" y="8002651"/>
                  </a:lnTo>
                  <a:lnTo>
                    <a:pt x="13656664" y="8001411"/>
                  </a:lnTo>
                  <a:lnTo>
                    <a:pt x="13658993" y="7999647"/>
                  </a:lnTo>
                  <a:lnTo>
                    <a:pt x="13659273" y="7996220"/>
                  </a:lnTo>
                  <a:lnTo>
                    <a:pt x="13657508" y="7993892"/>
                  </a:lnTo>
                  <a:lnTo>
                    <a:pt x="13655552" y="7991088"/>
                  </a:lnTo>
                  <a:lnTo>
                    <a:pt x="13653788" y="7988760"/>
                  </a:lnTo>
                  <a:close/>
                </a:path>
                <a:path w="18799810" h="11198225">
                  <a:moveTo>
                    <a:pt x="13601904" y="7920141"/>
                  </a:moveTo>
                  <a:lnTo>
                    <a:pt x="13598477" y="7919861"/>
                  </a:lnTo>
                  <a:lnTo>
                    <a:pt x="13596148" y="7921626"/>
                  </a:lnTo>
                  <a:lnTo>
                    <a:pt x="13593487" y="7923248"/>
                  </a:lnTo>
                  <a:lnTo>
                    <a:pt x="13593209" y="7926675"/>
                  </a:lnTo>
                  <a:lnTo>
                    <a:pt x="13594973" y="7929003"/>
                  </a:lnTo>
                  <a:lnTo>
                    <a:pt x="13596927" y="7931807"/>
                  </a:lnTo>
                  <a:lnTo>
                    <a:pt x="13597310" y="7932758"/>
                  </a:lnTo>
                  <a:lnTo>
                    <a:pt x="13600642" y="7934180"/>
                  </a:lnTo>
                  <a:lnTo>
                    <a:pt x="13602594" y="7934224"/>
                  </a:lnTo>
                  <a:lnTo>
                    <a:pt x="13604305" y="7932984"/>
                  </a:lnTo>
                  <a:lnTo>
                    <a:pt x="13606967" y="7931362"/>
                  </a:lnTo>
                  <a:lnTo>
                    <a:pt x="13607246" y="7927935"/>
                  </a:lnTo>
                  <a:lnTo>
                    <a:pt x="13605482" y="7925607"/>
                  </a:lnTo>
                  <a:lnTo>
                    <a:pt x="13603525" y="7922802"/>
                  </a:lnTo>
                  <a:lnTo>
                    <a:pt x="13601904" y="7920141"/>
                  </a:lnTo>
                  <a:close/>
                </a:path>
                <a:path w="18799810" h="11198225">
                  <a:moveTo>
                    <a:pt x="13549637" y="7850571"/>
                  </a:moveTo>
                  <a:lnTo>
                    <a:pt x="13546211" y="7850292"/>
                  </a:lnTo>
                  <a:lnTo>
                    <a:pt x="13541555" y="7853822"/>
                  </a:lnTo>
                  <a:lnTo>
                    <a:pt x="13540941" y="7857105"/>
                  </a:lnTo>
                  <a:lnTo>
                    <a:pt x="13542706" y="7859433"/>
                  </a:lnTo>
                  <a:lnTo>
                    <a:pt x="13544662" y="7862237"/>
                  </a:lnTo>
                  <a:lnTo>
                    <a:pt x="13545378" y="7863331"/>
                  </a:lnTo>
                  <a:lnTo>
                    <a:pt x="13548376" y="7864609"/>
                  </a:lnTo>
                  <a:lnTo>
                    <a:pt x="13550327" y="7864654"/>
                  </a:lnTo>
                  <a:lnTo>
                    <a:pt x="13552037" y="7863413"/>
                  </a:lnTo>
                  <a:lnTo>
                    <a:pt x="13554699" y="7861791"/>
                  </a:lnTo>
                  <a:lnTo>
                    <a:pt x="13554979" y="7858366"/>
                  </a:lnTo>
                  <a:lnTo>
                    <a:pt x="13553215" y="7856037"/>
                  </a:lnTo>
                  <a:lnTo>
                    <a:pt x="13551259" y="7853233"/>
                  </a:lnTo>
                  <a:lnTo>
                    <a:pt x="13549637" y="7850571"/>
                  </a:lnTo>
                  <a:close/>
                </a:path>
                <a:path w="18799810" h="11198225">
                  <a:moveTo>
                    <a:pt x="13498513" y="7781096"/>
                  </a:moveTo>
                  <a:lnTo>
                    <a:pt x="13495228" y="7780483"/>
                  </a:lnTo>
                  <a:lnTo>
                    <a:pt x="13490571" y="7784010"/>
                  </a:lnTo>
                  <a:lnTo>
                    <a:pt x="13489960" y="7787296"/>
                  </a:lnTo>
                  <a:lnTo>
                    <a:pt x="13491724" y="7789624"/>
                  </a:lnTo>
                  <a:lnTo>
                    <a:pt x="13493679" y="7792428"/>
                  </a:lnTo>
                  <a:lnTo>
                    <a:pt x="13494393" y="7793521"/>
                  </a:lnTo>
                  <a:lnTo>
                    <a:pt x="13497393" y="7794801"/>
                  </a:lnTo>
                  <a:lnTo>
                    <a:pt x="13499345" y="7794845"/>
                  </a:lnTo>
                  <a:lnTo>
                    <a:pt x="13501056" y="7793605"/>
                  </a:lnTo>
                  <a:lnTo>
                    <a:pt x="13503385" y="7791840"/>
                  </a:lnTo>
                  <a:lnTo>
                    <a:pt x="13503998" y="7788555"/>
                  </a:lnTo>
                  <a:lnTo>
                    <a:pt x="13502233" y="7786227"/>
                  </a:lnTo>
                  <a:lnTo>
                    <a:pt x="13500277" y="7783423"/>
                  </a:lnTo>
                  <a:lnTo>
                    <a:pt x="13498513" y="7781096"/>
                  </a:lnTo>
                  <a:close/>
                </a:path>
                <a:path w="18799810" h="11198225">
                  <a:moveTo>
                    <a:pt x="13447531" y="7711285"/>
                  </a:moveTo>
                  <a:lnTo>
                    <a:pt x="13444247" y="7710672"/>
                  </a:lnTo>
                  <a:lnTo>
                    <a:pt x="13439591" y="7714202"/>
                  </a:lnTo>
                  <a:lnTo>
                    <a:pt x="13438977" y="7717485"/>
                  </a:lnTo>
                  <a:lnTo>
                    <a:pt x="13440742" y="7719814"/>
                  </a:lnTo>
                  <a:lnTo>
                    <a:pt x="13442697" y="7722617"/>
                  </a:lnTo>
                  <a:lnTo>
                    <a:pt x="13443413" y="7723710"/>
                  </a:lnTo>
                  <a:lnTo>
                    <a:pt x="13446412" y="7724990"/>
                  </a:lnTo>
                  <a:lnTo>
                    <a:pt x="13448363" y="7725034"/>
                  </a:lnTo>
                  <a:lnTo>
                    <a:pt x="13450074" y="7723795"/>
                  </a:lnTo>
                  <a:lnTo>
                    <a:pt x="13452403" y="7722030"/>
                  </a:lnTo>
                  <a:lnTo>
                    <a:pt x="13453015" y="7718747"/>
                  </a:lnTo>
                  <a:lnTo>
                    <a:pt x="13451252" y="7716418"/>
                  </a:lnTo>
                  <a:lnTo>
                    <a:pt x="13449296" y="7713614"/>
                  </a:lnTo>
                  <a:lnTo>
                    <a:pt x="13447531" y="7711285"/>
                  </a:lnTo>
                  <a:close/>
                </a:path>
                <a:path w="18799810" h="11198225">
                  <a:moveTo>
                    <a:pt x="13397166" y="7640951"/>
                  </a:moveTo>
                  <a:lnTo>
                    <a:pt x="13393883" y="7640339"/>
                  </a:lnTo>
                  <a:lnTo>
                    <a:pt x="13389226" y="7643866"/>
                  </a:lnTo>
                  <a:lnTo>
                    <a:pt x="13388613" y="7647151"/>
                  </a:lnTo>
                  <a:lnTo>
                    <a:pt x="13390376" y="7649479"/>
                  </a:lnTo>
                  <a:lnTo>
                    <a:pt x="13392332" y="7652284"/>
                  </a:lnTo>
                  <a:lnTo>
                    <a:pt x="13393048" y="7653377"/>
                  </a:lnTo>
                  <a:lnTo>
                    <a:pt x="13396381" y="7654799"/>
                  </a:lnTo>
                  <a:lnTo>
                    <a:pt x="13398332" y="7654843"/>
                  </a:lnTo>
                  <a:lnTo>
                    <a:pt x="13400043" y="7653603"/>
                  </a:lnTo>
                  <a:lnTo>
                    <a:pt x="13402372" y="7651838"/>
                  </a:lnTo>
                  <a:lnTo>
                    <a:pt x="13402985" y="7648554"/>
                  </a:lnTo>
                  <a:lnTo>
                    <a:pt x="13401221" y="7646226"/>
                  </a:lnTo>
                  <a:lnTo>
                    <a:pt x="13399265" y="7643423"/>
                  </a:lnTo>
                  <a:lnTo>
                    <a:pt x="13397166" y="7640951"/>
                  </a:lnTo>
                  <a:close/>
                </a:path>
                <a:path w="18799810" h="11198225">
                  <a:moveTo>
                    <a:pt x="13347277" y="7570427"/>
                  </a:moveTo>
                  <a:lnTo>
                    <a:pt x="13343660" y="7569671"/>
                  </a:lnTo>
                  <a:lnTo>
                    <a:pt x="13339003" y="7573200"/>
                  </a:lnTo>
                  <a:lnTo>
                    <a:pt x="13338248" y="7576818"/>
                  </a:lnTo>
                  <a:lnTo>
                    <a:pt x="13340013" y="7579147"/>
                  </a:lnTo>
                  <a:lnTo>
                    <a:pt x="13341968" y="7581950"/>
                  </a:lnTo>
                  <a:lnTo>
                    <a:pt x="13342684" y="7583043"/>
                  </a:lnTo>
                  <a:lnTo>
                    <a:pt x="13346014" y="7584463"/>
                  </a:lnTo>
                  <a:lnTo>
                    <a:pt x="13347968" y="7584509"/>
                  </a:lnTo>
                  <a:lnTo>
                    <a:pt x="13349678" y="7583270"/>
                  </a:lnTo>
                  <a:lnTo>
                    <a:pt x="13352006" y="7581504"/>
                  </a:lnTo>
                  <a:lnTo>
                    <a:pt x="13352763" y="7577887"/>
                  </a:lnTo>
                  <a:lnTo>
                    <a:pt x="13350998" y="7575558"/>
                  </a:lnTo>
                  <a:lnTo>
                    <a:pt x="13349041" y="7572754"/>
                  </a:lnTo>
                  <a:lnTo>
                    <a:pt x="13347277" y="7570427"/>
                  </a:lnTo>
                  <a:close/>
                </a:path>
                <a:path w="18799810" h="11198225">
                  <a:moveTo>
                    <a:pt x="13297865" y="7499709"/>
                  </a:moveTo>
                  <a:lnTo>
                    <a:pt x="13294247" y="7498954"/>
                  </a:lnTo>
                  <a:lnTo>
                    <a:pt x="13289590" y="7502484"/>
                  </a:lnTo>
                  <a:lnTo>
                    <a:pt x="13288834" y="7506101"/>
                  </a:lnTo>
                  <a:lnTo>
                    <a:pt x="13290599" y="7508429"/>
                  </a:lnTo>
                  <a:lnTo>
                    <a:pt x="13292555" y="7511233"/>
                  </a:lnTo>
                  <a:lnTo>
                    <a:pt x="13293271" y="7512326"/>
                  </a:lnTo>
                  <a:lnTo>
                    <a:pt x="13296603" y="7513748"/>
                  </a:lnTo>
                  <a:lnTo>
                    <a:pt x="13298555" y="7513792"/>
                  </a:lnTo>
                  <a:lnTo>
                    <a:pt x="13300265" y="7512553"/>
                  </a:lnTo>
                  <a:lnTo>
                    <a:pt x="13302593" y="7510788"/>
                  </a:lnTo>
                  <a:lnTo>
                    <a:pt x="13303348" y="7507171"/>
                  </a:lnTo>
                  <a:lnTo>
                    <a:pt x="13301583" y="7504842"/>
                  </a:lnTo>
                  <a:lnTo>
                    <a:pt x="13299628" y="7502038"/>
                  </a:lnTo>
                  <a:lnTo>
                    <a:pt x="13297865" y="7499709"/>
                  </a:lnTo>
                  <a:close/>
                </a:path>
                <a:path w="18799810" h="11198225">
                  <a:moveTo>
                    <a:pt x="13248736" y="7428327"/>
                  </a:moveTo>
                  <a:lnTo>
                    <a:pt x="13245117" y="7427572"/>
                  </a:lnTo>
                  <a:lnTo>
                    <a:pt x="13240460" y="7431100"/>
                  </a:lnTo>
                  <a:lnTo>
                    <a:pt x="13239706" y="7434718"/>
                  </a:lnTo>
                  <a:lnTo>
                    <a:pt x="13241470" y="7437046"/>
                  </a:lnTo>
                  <a:lnTo>
                    <a:pt x="13243425" y="7439850"/>
                  </a:lnTo>
                  <a:lnTo>
                    <a:pt x="13244141" y="7440943"/>
                  </a:lnTo>
                  <a:lnTo>
                    <a:pt x="13247474" y="7442366"/>
                  </a:lnTo>
                  <a:lnTo>
                    <a:pt x="13249568" y="7442076"/>
                  </a:lnTo>
                  <a:lnTo>
                    <a:pt x="13251137" y="7441170"/>
                  </a:lnTo>
                  <a:lnTo>
                    <a:pt x="13253465" y="7439404"/>
                  </a:lnTo>
                  <a:lnTo>
                    <a:pt x="13254219" y="7435787"/>
                  </a:lnTo>
                  <a:lnTo>
                    <a:pt x="13252454" y="7433459"/>
                  </a:lnTo>
                  <a:lnTo>
                    <a:pt x="13250499" y="7430655"/>
                  </a:lnTo>
                  <a:lnTo>
                    <a:pt x="13248736" y="7428327"/>
                  </a:lnTo>
                  <a:close/>
                </a:path>
                <a:path w="18799810" h="11198225">
                  <a:moveTo>
                    <a:pt x="13200273" y="7357228"/>
                  </a:moveTo>
                  <a:lnTo>
                    <a:pt x="13196654" y="7356472"/>
                  </a:lnTo>
                  <a:lnTo>
                    <a:pt x="13194327" y="7358237"/>
                  </a:lnTo>
                  <a:lnTo>
                    <a:pt x="13191665" y="7359859"/>
                  </a:lnTo>
                  <a:lnTo>
                    <a:pt x="13190910" y="7363477"/>
                  </a:lnTo>
                  <a:lnTo>
                    <a:pt x="13192674" y="7365806"/>
                  </a:lnTo>
                  <a:lnTo>
                    <a:pt x="13194631" y="7368611"/>
                  </a:lnTo>
                  <a:lnTo>
                    <a:pt x="13195012" y="7369560"/>
                  </a:lnTo>
                  <a:lnTo>
                    <a:pt x="13197012" y="7370413"/>
                  </a:lnTo>
                  <a:lnTo>
                    <a:pt x="13196870" y="7370747"/>
                  </a:lnTo>
                  <a:lnTo>
                    <a:pt x="13198536" y="7371457"/>
                  </a:lnTo>
                  <a:lnTo>
                    <a:pt x="13200629" y="7371169"/>
                  </a:lnTo>
                  <a:lnTo>
                    <a:pt x="13202198" y="7370262"/>
                  </a:lnTo>
                  <a:lnTo>
                    <a:pt x="13204860" y="7368640"/>
                  </a:lnTo>
                  <a:lnTo>
                    <a:pt x="13205615" y="7365022"/>
                  </a:lnTo>
                  <a:lnTo>
                    <a:pt x="13203850" y="7362693"/>
                  </a:lnTo>
                  <a:lnTo>
                    <a:pt x="13201895" y="7359890"/>
                  </a:lnTo>
                  <a:lnTo>
                    <a:pt x="13200273" y="7357228"/>
                  </a:lnTo>
                  <a:close/>
                </a:path>
                <a:path w="18799810" h="11198225">
                  <a:moveTo>
                    <a:pt x="13152095" y="7285463"/>
                  </a:moveTo>
                  <a:lnTo>
                    <a:pt x="13148477" y="7284706"/>
                  </a:lnTo>
                  <a:lnTo>
                    <a:pt x="13146148" y="7286471"/>
                  </a:lnTo>
                  <a:lnTo>
                    <a:pt x="13143486" y="7288094"/>
                  </a:lnTo>
                  <a:lnTo>
                    <a:pt x="13142942" y="7291014"/>
                  </a:lnTo>
                  <a:lnTo>
                    <a:pt x="13142874" y="7291379"/>
                  </a:lnTo>
                  <a:lnTo>
                    <a:pt x="13144495" y="7294041"/>
                  </a:lnTo>
                  <a:lnTo>
                    <a:pt x="13146453" y="7296845"/>
                  </a:lnTo>
                  <a:lnTo>
                    <a:pt x="13146834" y="7297794"/>
                  </a:lnTo>
                  <a:lnTo>
                    <a:pt x="13148834" y="7298647"/>
                  </a:lnTo>
                  <a:lnTo>
                    <a:pt x="13148691" y="7298980"/>
                  </a:lnTo>
                  <a:lnTo>
                    <a:pt x="13150358" y="7299691"/>
                  </a:lnTo>
                  <a:lnTo>
                    <a:pt x="13152451" y="7299403"/>
                  </a:lnTo>
                  <a:lnTo>
                    <a:pt x="13154020" y="7298497"/>
                  </a:lnTo>
                  <a:lnTo>
                    <a:pt x="13156681" y="7296875"/>
                  </a:lnTo>
                  <a:lnTo>
                    <a:pt x="13157436" y="7293257"/>
                  </a:lnTo>
                  <a:lnTo>
                    <a:pt x="13155672" y="7290928"/>
                  </a:lnTo>
                  <a:lnTo>
                    <a:pt x="13153718" y="7288124"/>
                  </a:lnTo>
                  <a:lnTo>
                    <a:pt x="13152095" y="7285463"/>
                  </a:lnTo>
                  <a:close/>
                </a:path>
                <a:path w="18799810" h="11198225">
                  <a:moveTo>
                    <a:pt x="13104059" y="7213364"/>
                  </a:moveTo>
                  <a:lnTo>
                    <a:pt x="13100775" y="7212751"/>
                  </a:lnTo>
                  <a:lnTo>
                    <a:pt x="13095450" y="7215996"/>
                  </a:lnTo>
                  <a:lnTo>
                    <a:pt x="13094905" y="7218914"/>
                  </a:lnTo>
                  <a:lnTo>
                    <a:pt x="13094837" y="7219279"/>
                  </a:lnTo>
                  <a:lnTo>
                    <a:pt x="13096460" y="7221941"/>
                  </a:lnTo>
                  <a:lnTo>
                    <a:pt x="13098416" y="7224745"/>
                  </a:lnTo>
                  <a:lnTo>
                    <a:pt x="13098799" y="7225696"/>
                  </a:lnTo>
                  <a:lnTo>
                    <a:pt x="13100798" y="7226549"/>
                  </a:lnTo>
                  <a:lnTo>
                    <a:pt x="13100989" y="7227025"/>
                  </a:lnTo>
                  <a:lnTo>
                    <a:pt x="13102322" y="7227593"/>
                  </a:lnTo>
                  <a:lnTo>
                    <a:pt x="13109258" y="7221492"/>
                  </a:lnTo>
                  <a:lnTo>
                    <a:pt x="13107636" y="7218830"/>
                  </a:lnTo>
                  <a:lnTo>
                    <a:pt x="13105681" y="7216026"/>
                  </a:lnTo>
                  <a:lnTo>
                    <a:pt x="13104059" y="7213364"/>
                  </a:lnTo>
                  <a:close/>
                </a:path>
                <a:path w="18799810" h="11198225">
                  <a:moveTo>
                    <a:pt x="13057116" y="7140550"/>
                  </a:moveTo>
                  <a:lnTo>
                    <a:pt x="13053832" y="7139937"/>
                  </a:lnTo>
                  <a:lnTo>
                    <a:pt x="13048508" y="7143182"/>
                  </a:lnTo>
                  <a:lnTo>
                    <a:pt x="13047962" y="7146100"/>
                  </a:lnTo>
                  <a:lnTo>
                    <a:pt x="13047894" y="7146464"/>
                  </a:lnTo>
                  <a:lnTo>
                    <a:pt x="13049517" y="7149126"/>
                  </a:lnTo>
                  <a:lnTo>
                    <a:pt x="13051473" y="7151931"/>
                  </a:lnTo>
                  <a:lnTo>
                    <a:pt x="13051713" y="7153215"/>
                  </a:lnTo>
                  <a:lnTo>
                    <a:pt x="13055379" y="7154779"/>
                  </a:lnTo>
                  <a:lnTo>
                    <a:pt x="13057472" y="7154490"/>
                  </a:lnTo>
                  <a:lnTo>
                    <a:pt x="13059041" y="7153583"/>
                  </a:lnTo>
                  <a:lnTo>
                    <a:pt x="13061702" y="7151961"/>
                  </a:lnTo>
                  <a:lnTo>
                    <a:pt x="13062246" y="7149043"/>
                  </a:lnTo>
                  <a:lnTo>
                    <a:pt x="13062315" y="7148678"/>
                  </a:lnTo>
                  <a:lnTo>
                    <a:pt x="13060693" y="7146016"/>
                  </a:lnTo>
                  <a:lnTo>
                    <a:pt x="13058737" y="7143211"/>
                  </a:lnTo>
                  <a:lnTo>
                    <a:pt x="13057116" y="7140550"/>
                  </a:lnTo>
                  <a:close/>
                </a:path>
                <a:path w="18799810" h="11198225">
                  <a:moveTo>
                    <a:pt x="13010030" y="7068069"/>
                  </a:moveTo>
                  <a:lnTo>
                    <a:pt x="13006746" y="7067456"/>
                  </a:lnTo>
                  <a:lnTo>
                    <a:pt x="13001422" y="7070700"/>
                  </a:lnTo>
                  <a:lnTo>
                    <a:pt x="13000879" y="7073621"/>
                  </a:lnTo>
                  <a:lnTo>
                    <a:pt x="13000811" y="7073984"/>
                  </a:lnTo>
                  <a:lnTo>
                    <a:pt x="13002432" y="7076646"/>
                  </a:lnTo>
                  <a:lnTo>
                    <a:pt x="13004387" y="7079450"/>
                  </a:lnTo>
                  <a:lnTo>
                    <a:pt x="13004627" y="7080735"/>
                  </a:lnTo>
                  <a:lnTo>
                    <a:pt x="13008293" y="7082298"/>
                  </a:lnTo>
                  <a:lnTo>
                    <a:pt x="13010388" y="7082010"/>
                  </a:lnTo>
                  <a:lnTo>
                    <a:pt x="13011957" y="7081103"/>
                  </a:lnTo>
                  <a:lnTo>
                    <a:pt x="13014617" y="7079481"/>
                  </a:lnTo>
                  <a:lnTo>
                    <a:pt x="13015162" y="7076561"/>
                  </a:lnTo>
                  <a:lnTo>
                    <a:pt x="13015230" y="7076196"/>
                  </a:lnTo>
                  <a:lnTo>
                    <a:pt x="13013609" y="7073536"/>
                  </a:lnTo>
                  <a:lnTo>
                    <a:pt x="13011653" y="7070731"/>
                  </a:lnTo>
                  <a:lnTo>
                    <a:pt x="13010030" y="7068069"/>
                  </a:lnTo>
                  <a:close/>
                </a:path>
                <a:path w="18799810" h="11198225">
                  <a:moveTo>
                    <a:pt x="12963421" y="6995397"/>
                  </a:moveTo>
                  <a:lnTo>
                    <a:pt x="12960278" y="6994451"/>
                  </a:lnTo>
                  <a:lnTo>
                    <a:pt x="12957618" y="6996073"/>
                  </a:lnTo>
                  <a:lnTo>
                    <a:pt x="12955289" y="6997838"/>
                  </a:lnTo>
                  <a:lnTo>
                    <a:pt x="12954448" y="7000630"/>
                  </a:lnTo>
                  <a:lnTo>
                    <a:pt x="12954343" y="7000979"/>
                  </a:lnTo>
                  <a:lnTo>
                    <a:pt x="12955965" y="7003641"/>
                  </a:lnTo>
                  <a:lnTo>
                    <a:pt x="12957920" y="7006445"/>
                  </a:lnTo>
                  <a:lnTo>
                    <a:pt x="12958160" y="7007730"/>
                  </a:lnTo>
                  <a:lnTo>
                    <a:pt x="12960161" y="7008583"/>
                  </a:lnTo>
                  <a:lnTo>
                    <a:pt x="12960635" y="7008391"/>
                  </a:lnTo>
                  <a:lnTo>
                    <a:pt x="12961969" y="7008960"/>
                  </a:lnTo>
                  <a:lnTo>
                    <a:pt x="12963920" y="7009004"/>
                  </a:lnTo>
                  <a:lnTo>
                    <a:pt x="12965489" y="7008098"/>
                  </a:lnTo>
                  <a:lnTo>
                    <a:pt x="12968151" y="7006475"/>
                  </a:lnTo>
                  <a:lnTo>
                    <a:pt x="12968696" y="7003556"/>
                  </a:lnTo>
                  <a:lnTo>
                    <a:pt x="12968764" y="7003191"/>
                  </a:lnTo>
                  <a:lnTo>
                    <a:pt x="12967141" y="7000529"/>
                  </a:lnTo>
                  <a:lnTo>
                    <a:pt x="12965185" y="6997726"/>
                  </a:lnTo>
                  <a:lnTo>
                    <a:pt x="12963421" y="6995397"/>
                  </a:lnTo>
                  <a:close/>
                </a:path>
                <a:path w="18799810" h="11198225">
                  <a:moveTo>
                    <a:pt x="12917095" y="6922059"/>
                  </a:moveTo>
                  <a:lnTo>
                    <a:pt x="12913620" y="6920970"/>
                  </a:lnTo>
                  <a:lnTo>
                    <a:pt x="12908963" y="6924499"/>
                  </a:lnTo>
                  <a:lnTo>
                    <a:pt x="12908122" y="6927291"/>
                  </a:lnTo>
                  <a:lnTo>
                    <a:pt x="12908017" y="6927640"/>
                  </a:lnTo>
                  <a:lnTo>
                    <a:pt x="12909640" y="6930303"/>
                  </a:lnTo>
                  <a:lnTo>
                    <a:pt x="12911594" y="6933107"/>
                  </a:lnTo>
                  <a:lnTo>
                    <a:pt x="12912168" y="6934533"/>
                  </a:lnTo>
                  <a:lnTo>
                    <a:pt x="12914168" y="6935387"/>
                  </a:lnTo>
                  <a:lnTo>
                    <a:pt x="12914310" y="6935053"/>
                  </a:lnTo>
                  <a:lnTo>
                    <a:pt x="12915643" y="6935621"/>
                  </a:lnTo>
                  <a:lnTo>
                    <a:pt x="12922438" y="6929853"/>
                  </a:lnTo>
                  <a:lnTo>
                    <a:pt x="12920816" y="6927192"/>
                  </a:lnTo>
                  <a:lnTo>
                    <a:pt x="12918860" y="6924388"/>
                  </a:lnTo>
                  <a:lnTo>
                    <a:pt x="12917095" y="6922059"/>
                  </a:lnTo>
                  <a:close/>
                </a:path>
                <a:path w="18799810" h="11198225">
                  <a:moveTo>
                    <a:pt x="12871580" y="6848671"/>
                  </a:moveTo>
                  <a:lnTo>
                    <a:pt x="12868438" y="6847725"/>
                  </a:lnTo>
                  <a:lnTo>
                    <a:pt x="12865776" y="6849347"/>
                  </a:lnTo>
                  <a:lnTo>
                    <a:pt x="12863447" y="6851112"/>
                  </a:lnTo>
                  <a:lnTo>
                    <a:pt x="12862606" y="6853903"/>
                  </a:lnTo>
                  <a:lnTo>
                    <a:pt x="12862500" y="6854253"/>
                  </a:lnTo>
                  <a:lnTo>
                    <a:pt x="12864123" y="6856915"/>
                  </a:lnTo>
                  <a:lnTo>
                    <a:pt x="12866079" y="6859719"/>
                  </a:lnTo>
                  <a:lnTo>
                    <a:pt x="12866652" y="6861146"/>
                  </a:lnTo>
                  <a:lnTo>
                    <a:pt x="12868651" y="6861999"/>
                  </a:lnTo>
                  <a:lnTo>
                    <a:pt x="12868460" y="6861523"/>
                  </a:lnTo>
                  <a:lnTo>
                    <a:pt x="12869794" y="6862092"/>
                  </a:lnTo>
                  <a:lnTo>
                    <a:pt x="12871745" y="6862136"/>
                  </a:lnTo>
                  <a:lnTo>
                    <a:pt x="12873313" y="6861229"/>
                  </a:lnTo>
                  <a:lnTo>
                    <a:pt x="12875642" y="6859464"/>
                  </a:lnTo>
                  <a:lnTo>
                    <a:pt x="12876484" y="6856672"/>
                  </a:lnTo>
                  <a:lnTo>
                    <a:pt x="12876589" y="6856323"/>
                  </a:lnTo>
                  <a:lnTo>
                    <a:pt x="12873344" y="6850999"/>
                  </a:lnTo>
                  <a:lnTo>
                    <a:pt x="12871580" y="6848671"/>
                  </a:lnTo>
                  <a:close/>
                </a:path>
                <a:path w="18799810" h="11198225">
                  <a:moveTo>
                    <a:pt x="12826538" y="6775093"/>
                  </a:moveTo>
                  <a:lnTo>
                    <a:pt x="12823397" y="6774147"/>
                  </a:lnTo>
                  <a:lnTo>
                    <a:pt x="12818073" y="6777391"/>
                  </a:lnTo>
                  <a:lnTo>
                    <a:pt x="12817127" y="6780532"/>
                  </a:lnTo>
                  <a:lnTo>
                    <a:pt x="12818749" y="6783194"/>
                  </a:lnTo>
                  <a:lnTo>
                    <a:pt x="12820704" y="6785998"/>
                  </a:lnTo>
                  <a:lnTo>
                    <a:pt x="12821278" y="6787425"/>
                  </a:lnTo>
                  <a:lnTo>
                    <a:pt x="12824610" y="6788847"/>
                  </a:lnTo>
                  <a:lnTo>
                    <a:pt x="12826562" y="6788891"/>
                  </a:lnTo>
                  <a:lnTo>
                    <a:pt x="12828131" y="6787984"/>
                  </a:lnTo>
                  <a:lnTo>
                    <a:pt x="12830458" y="6786219"/>
                  </a:lnTo>
                  <a:lnTo>
                    <a:pt x="12831405" y="6783078"/>
                  </a:lnTo>
                  <a:lnTo>
                    <a:pt x="12826538" y="6775093"/>
                  </a:lnTo>
                  <a:close/>
                </a:path>
                <a:path w="18799810" h="11198225">
                  <a:moveTo>
                    <a:pt x="12781830" y="6701656"/>
                  </a:moveTo>
                  <a:lnTo>
                    <a:pt x="12778688" y="6700709"/>
                  </a:lnTo>
                  <a:lnTo>
                    <a:pt x="12773365" y="6703954"/>
                  </a:lnTo>
                  <a:lnTo>
                    <a:pt x="12772419" y="6707095"/>
                  </a:lnTo>
                  <a:lnTo>
                    <a:pt x="12775663" y="6712419"/>
                  </a:lnTo>
                  <a:lnTo>
                    <a:pt x="12776236" y="6713846"/>
                  </a:lnTo>
                  <a:lnTo>
                    <a:pt x="12779902" y="6715410"/>
                  </a:lnTo>
                  <a:lnTo>
                    <a:pt x="12781522" y="6715313"/>
                  </a:lnTo>
                  <a:lnTo>
                    <a:pt x="12783090" y="6714406"/>
                  </a:lnTo>
                  <a:lnTo>
                    <a:pt x="12785752" y="6712783"/>
                  </a:lnTo>
                  <a:lnTo>
                    <a:pt x="12786698" y="6709641"/>
                  </a:lnTo>
                  <a:lnTo>
                    <a:pt x="12781830" y="6701656"/>
                  </a:lnTo>
                  <a:close/>
                </a:path>
                <a:path w="18799810" h="11198225">
                  <a:moveTo>
                    <a:pt x="12737075" y="6627411"/>
                  </a:moveTo>
                  <a:lnTo>
                    <a:pt x="12733932" y="6626464"/>
                  </a:lnTo>
                  <a:lnTo>
                    <a:pt x="12728609" y="6629709"/>
                  </a:lnTo>
                  <a:lnTo>
                    <a:pt x="12727663" y="6632851"/>
                  </a:lnTo>
                  <a:lnTo>
                    <a:pt x="12730907" y="6638174"/>
                  </a:lnTo>
                  <a:lnTo>
                    <a:pt x="12731480" y="6639601"/>
                  </a:lnTo>
                  <a:lnTo>
                    <a:pt x="12735147" y="6641165"/>
                  </a:lnTo>
                  <a:lnTo>
                    <a:pt x="12736765" y="6641067"/>
                  </a:lnTo>
                  <a:lnTo>
                    <a:pt x="12738334" y="6640160"/>
                  </a:lnTo>
                  <a:lnTo>
                    <a:pt x="12740995" y="6638538"/>
                  </a:lnTo>
                  <a:lnTo>
                    <a:pt x="12741942" y="6635396"/>
                  </a:lnTo>
                  <a:lnTo>
                    <a:pt x="12737075" y="6627411"/>
                  </a:lnTo>
                  <a:close/>
                </a:path>
                <a:path w="18799810" h="11198225">
                  <a:moveTo>
                    <a:pt x="12692651" y="6553307"/>
                  </a:moveTo>
                  <a:lnTo>
                    <a:pt x="12689509" y="6552361"/>
                  </a:lnTo>
                  <a:lnTo>
                    <a:pt x="12684186" y="6555605"/>
                  </a:lnTo>
                  <a:lnTo>
                    <a:pt x="12683241" y="6558749"/>
                  </a:lnTo>
                  <a:lnTo>
                    <a:pt x="12686484" y="6564071"/>
                  </a:lnTo>
                  <a:lnTo>
                    <a:pt x="12687057" y="6565498"/>
                  </a:lnTo>
                  <a:lnTo>
                    <a:pt x="12690723" y="6567061"/>
                  </a:lnTo>
                  <a:lnTo>
                    <a:pt x="12692341" y="6566964"/>
                  </a:lnTo>
                  <a:lnTo>
                    <a:pt x="12693909" y="6566056"/>
                  </a:lnTo>
                  <a:lnTo>
                    <a:pt x="12696571" y="6564435"/>
                  </a:lnTo>
                  <a:lnTo>
                    <a:pt x="12697517" y="6561292"/>
                  </a:lnTo>
                  <a:lnTo>
                    <a:pt x="12692651" y="6553307"/>
                  </a:lnTo>
                  <a:close/>
                </a:path>
                <a:path w="18799810" h="11198225">
                  <a:moveTo>
                    <a:pt x="12648561" y="6479346"/>
                  </a:moveTo>
                  <a:lnTo>
                    <a:pt x="12645420" y="6478400"/>
                  </a:lnTo>
                  <a:lnTo>
                    <a:pt x="12640096" y="6481644"/>
                  </a:lnTo>
                  <a:lnTo>
                    <a:pt x="12639149" y="6484787"/>
                  </a:lnTo>
                  <a:lnTo>
                    <a:pt x="12642395" y="6490110"/>
                  </a:lnTo>
                  <a:lnTo>
                    <a:pt x="12642967" y="6491537"/>
                  </a:lnTo>
                  <a:lnTo>
                    <a:pt x="12646634" y="6493101"/>
                  </a:lnTo>
                  <a:lnTo>
                    <a:pt x="12648251" y="6493002"/>
                  </a:lnTo>
                  <a:lnTo>
                    <a:pt x="12649820" y="6492095"/>
                  </a:lnTo>
                  <a:lnTo>
                    <a:pt x="12652482" y="6490474"/>
                  </a:lnTo>
                  <a:lnTo>
                    <a:pt x="12653428" y="6487332"/>
                  </a:lnTo>
                  <a:lnTo>
                    <a:pt x="12648561" y="6479346"/>
                  </a:lnTo>
                  <a:close/>
                </a:path>
                <a:path w="18799810" h="11198225">
                  <a:moveTo>
                    <a:pt x="12604280" y="6404909"/>
                  </a:moveTo>
                  <a:lnTo>
                    <a:pt x="12601137" y="6403963"/>
                  </a:lnTo>
                  <a:lnTo>
                    <a:pt x="12595814" y="6407209"/>
                  </a:lnTo>
                  <a:lnTo>
                    <a:pt x="12594869" y="6410351"/>
                  </a:lnTo>
                  <a:lnTo>
                    <a:pt x="12598113" y="6415673"/>
                  </a:lnTo>
                  <a:lnTo>
                    <a:pt x="12598686" y="6417100"/>
                  </a:lnTo>
                  <a:lnTo>
                    <a:pt x="12602352" y="6418664"/>
                  </a:lnTo>
                  <a:lnTo>
                    <a:pt x="12603971" y="6418566"/>
                  </a:lnTo>
                  <a:lnTo>
                    <a:pt x="12605540" y="6417660"/>
                  </a:lnTo>
                  <a:lnTo>
                    <a:pt x="12608201" y="6416037"/>
                  </a:lnTo>
                  <a:lnTo>
                    <a:pt x="12609147" y="6412896"/>
                  </a:lnTo>
                  <a:lnTo>
                    <a:pt x="12604280" y="6404909"/>
                  </a:lnTo>
                  <a:close/>
                </a:path>
                <a:path w="18799810" h="11198225">
                  <a:moveTo>
                    <a:pt x="12559999" y="6330474"/>
                  </a:moveTo>
                  <a:lnTo>
                    <a:pt x="12556857" y="6329528"/>
                  </a:lnTo>
                  <a:lnTo>
                    <a:pt x="12551533" y="6332772"/>
                  </a:lnTo>
                  <a:lnTo>
                    <a:pt x="12550587" y="6335913"/>
                  </a:lnTo>
                  <a:lnTo>
                    <a:pt x="12553832" y="6341237"/>
                  </a:lnTo>
                  <a:lnTo>
                    <a:pt x="12554405" y="6342663"/>
                  </a:lnTo>
                  <a:lnTo>
                    <a:pt x="12558072" y="6344227"/>
                  </a:lnTo>
                  <a:lnTo>
                    <a:pt x="12559689" y="6344129"/>
                  </a:lnTo>
                  <a:lnTo>
                    <a:pt x="12561257" y="6343223"/>
                  </a:lnTo>
                  <a:lnTo>
                    <a:pt x="12563919" y="6341601"/>
                  </a:lnTo>
                  <a:lnTo>
                    <a:pt x="12564865" y="6338459"/>
                  </a:lnTo>
                  <a:lnTo>
                    <a:pt x="12559999" y="6330474"/>
                  </a:lnTo>
                  <a:close/>
                </a:path>
                <a:path w="18799810" h="11198225">
                  <a:moveTo>
                    <a:pt x="12515909" y="6256513"/>
                  </a:moveTo>
                  <a:lnTo>
                    <a:pt x="12512767" y="6255566"/>
                  </a:lnTo>
                  <a:lnTo>
                    <a:pt x="12507444" y="6258811"/>
                  </a:lnTo>
                  <a:lnTo>
                    <a:pt x="12506497" y="6261954"/>
                  </a:lnTo>
                  <a:lnTo>
                    <a:pt x="12509741" y="6267276"/>
                  </a:lnTo>
                  <a:lnTo>
                    <a:pt x="12510314" y="6268703"/>
                  </a:lnTo>
                  <a:lnTo>
                    <a:pt x="12513981" y="6270267"/>
                  </a:lnTo>
                  <a:lnTo>
                    <a:pt x="12515599" y="6270169"/>
                  </a:lnTo>
                  <a:lnTo>
                    <a:pt x="12517168" y="6269262"/>
                  </a:lnTo>
                  <a:lnTo>
                    <a:pt x="12519830" y="6267641"/>
                  </a:lnTo>
                  <a:lnTo>
                    <a:pt x="12520777" y="6264498"/>
                  </a:lnTo>
                  <a:lnTo>
                    <a:pt x="12515909" y="6256513"/>
                  </a:lnTo>
                  <a:close/>
                </a:path>
                <a:path w="18799810" h="11198225">
                  <a:moveTo>
                    <a:pt x="12471486" y="6182410"/>
                  </a:moveTo>
                  <a:lnTo>
                    <a:pt x="12468343" y="6181463"/>
                  </a:lnTo>
                  <a:lnTo>
                    <a:pt x="12463020" y="6184708"/>
                  </a:lnTo>
                  <a:lnTo>
                    <a:pt x="12462073" y="6187850"/>
                  </a:lnTo>
                  <a:lnTo>
                    <a:pt x="12465318" y="6193173"/>
                  </a:lnTo>
                  <a:lnTo>
                    <a:pt x="12465892" y="6194600"/>
                  </a:lnTo>
                  <a:lnTo>
                    <a:pt x="12469556" y="6196163"/>
                  </a:lnTo>
                  <a:lnTo>
                    <a:pt x="12471176" y="6196066"/>
                  </a:lnTo>
                  <a:lnTo>
                    <a:pt x="12472745" y="6195159"/>
                  </a:lnTo>
                  <a:lnTo>
                    <a:pt x="12475407" y="6193538"/>
                  </a:lnTo>
                  <a:lnTo>
                    <a:pt x="12476352" y="6190395"/>
                  </a:lnTo>
                  <a:lnTo>
                    <a:pt x="12471486" y="6182410"/>
                  </a:lnTo>
                  <a:close/>
                </a:path>
                <a:path w="18799810" h="11198225">
                  <a:moveTo>
                    <a:pt x="12426587" y="6108498"/>
                  </a:moveTo>
                  <a:lnTo>
                    <a:pt x="12423446" y="6107552"/>
                  </a:lnTo>
                  <a:lnTo>
                    <a:pt x="12418123" y="6110796"/>
                  </a:lnTo>
                  <a:lnTo>
                    <a:pt x="12417176" y="6113939"/>
                  </a:lnTo>
                  <a:lnTo>
                    <a:pt x="12420419" y="6119261"/>
                  </a:lnTo>
                  <a:lnTo>
                    <a:pt x="12420993" y="6120688"/>
                  </a:lnTo>
                  <a:lnTo>
                    <a:pt x="12424659" y="6122252"/>
                  </a:lnTo>
                  <a:lnTo>
                    <a:pt x="12426610" y="6122296"/>
                  </a:lnTo>
                  <a:lnTo>
                    <a:pt x="12428179" y="6121389"/>
                  </a:lnTo>
                  <a:lnTo>
                    <a:pt x="12430508" y="6119625"/>
                  </a:lnTo>
                  <a:lnTo>
                    <a:pt x="12431454" y="6116483"/>
                  </a:lnTo>
                  <a:lnTo>
                    <a:pt x="12426587" y="6108498"/>
                  </a:lnTo>
                  <a:close/>
                </a:path>
                <a:path w="18799810" h="11198225">
                  <a:moveTo>
                    <a:pt x="12380738" y="6034968"/>
                  </a:moveTo>
                  <a:lnTo>
                    <a:pt x="12371659" y="6040551"/>
                  </a:lnTo>
                  <a:lnTo>
                    <a:pt x="12374904" y="6045874"/>
                  </a:lnTo>
                  <a:lnTo>
                    <a:pt x="12375477" y="6047301"/>
                  </a:lnTo>
                  <a:lnTo>
                    <a:pt x="12377476" y="6048153"/>
                  </a:lnTo>
                  <a:lnTo>
                    <a:pt x="12377953" y="6047963"/>
                  </a:lnTo>
                  <a:lnTo>
                    <a:pt x="12379285" y="6048531"/>
                  </a:lnTo>
                  <a:lnTo>
                    <a:pt x="12386079" y="6042762"/>
                  </a:lnTo>
                  <a:lnTo>
                    <a:pt x="12384458" y="6040100"/>
                  </a:lnTo>
                  <a:lnTo>
                    <a:pt x="12382503" y="6037297"/>
                  </a:lnTo>
                  <a:lnTo>
                    <a:pt x="12380738" y="6034968"/>
                  </a:lnTo>
                  <a:close/>
                </a:path>
                <a:path w="18799810" h="11198225">
                  <a:moveTo>
                    <a:pt x="12334888" y="5961438"/>
                  </a:moveTo>
                  <a:lnTo>
                    <a:pt x="12331604" y="5960826"/>
                  </a:lnTo>
                  <a:lnTo>
                    <a:pt x="12326280" y="5964070"/>
                  </a:lnTo>
                  <a:lnTo>
                    <a:pt x="12325735" y="5966990"/>
                  </a:lnTo>
                  <a:lnTo>
                    <a:pt x="12325667" y="5967353"/>
                  </a:lnTo>
                  <a:lnTo>
                    <a:pt x="12327290" y="5970016"/>
                  </a:lnTo>
                  <a:lnTo>
                    <a:pt x="12329245" y="5972820"/>
                  </a:lnTo>
                  <a:lnTo>
                    <a:pt x="12329485" y="5974103"/>
                  </a:lnTo>
                  <a:lnTo>
                    <a:pt x="12331486" y="5974956"/>
                  </a:lnTo>
                  <a:lnTo>
                    <a:pt x="12331960" y="5974766"/>
                  </a:lnTo>
                  <a:lnTo>
                    <a:pt x="12333293" y="5975335"/>
                  </a:lnTo>
                  <a:lnTo>
                    <a:pt x="12340088" y="5969566"/>
                  </a:lnTo>
                  <a:lnTo>
                    <a:pt x="12338466" y="5966903"/>
                  </a:lnTo>
                  <a:lnTo>
                    <a:pt x="12336510" y="5964099"/>
                  </a:lnTo>
                  <a:lnTo>
                    <a:pt x="12334888" y="5961438"/>
                  </a:lnTo>
                  <a:close/>
                </a:path>
                <a:path w="18799810" h="11198225">
                  <a:moveTo>
                    <a:pt x="12288278" y="5888765"/>
                  </a:moveTo>
                  <a:lnTo>
                    <a:pt x="12284994" y="5888153"/>
                  </a:lnTo>
                  <a:lnTo>
                    <a:pt x="12279671" y="5891398"/>
                  </a:lnTo>
                  <a:lnTo>
                    <a:pt x="12279126" y="5894317"/>
                  </a:lnTo>
                  <a:lnTo>
                    <a:pt x="12279058" y="5894682"/>
                  </a:lnTo>
                  <a:lnTo>
                    <a:pt x="12280680" y="5897344"/>
                  </a:lnTo>
                  <a:lnTo>
                    <a:pt x="12282635" y="5900146"/>
                  </a:lnTo>
                  <a:lnTo>
                    <a:pt x="12282875" y="5901431"/>
                  </a:lnTo>
                  <a:lnTo>
                    <a:pt x="12286542" y="5902995"/>
                  </a:lnTo>
                  <a:lnTo>
                    <a:pt x="12288635" y="5902706"/>
                  </a:lnTo>
                  <a:lnTo>
                    <a:pt x="12290204" y="5901799"/>
                  </a:lnTo>
                  <a:lnTo>
                    <a:pt x="12292865" y="5900177"/>
                  </a:lnTo>
                  <a:lnTo>
                    <a:pt x="12293410" y="5897259"/>
                  </a:lnTo>
                  <a:lnTo>
                    <a:pt x="12293478" y="5896894"/>
                  </a:lnTo>
                  <a:lnTo>
                    <a:pt x="12291857" y="5894232"/>
                  </a:lnTo>
                  <a:lnTo>
                    <a:pt x="12289901" y="5891427"/>
                  </a:lnTo>
                  <a:lnTo>
                    <a:pt x="12288278" y="5888765"/>
                  </a:lnTo>
                  <a:close/>
                </a:path>
                <a:path w="18799810" h="11198225">
                  <a:moveTo>
                    <a:pt x="12240433" y="5817143"/>
                  </a:moveTo>
                  <a:lnTo>
                    <a:pt x="12236816" y="5816388"/>
                  </a:lnTo>
                  <a:lnTo>
                    <a:pt x="12234488" y="5818153"/>
                  </a:lnTo>
                  <a:lnTo>
                    <a:pt x="12231826" y="5819774"/>
                  </a:lnTo>
                  <a:lnTo>
                    <a:pt x="12231071" y="5823391"/>
                  </a:lnTo>
                  <a:lnTo>
                    <a:pt x="12232835" y="5825720"/>
                  </a:lnTo>
                  <a:lnTo>
                    <a:pt x="12234790" y="5828524"/>
                  </a:lnTo>
                  <a:lnTo>
                    <a:pt x="12235173" y="5829475"/>
                  </a:lnTo>
                  <a:lnTo>
                    <a:pt x="12237172" y="5830328"/>
                  </a:lnTo>
                  <a:lnTo>
                    <a:pt x="12237030" y="5830661"/>
                  </a:lnTo>
                  <a:lnTo>
                    <a:pt x="12238697" y="5831372"/>
                  </a:lnTo>
                  <a:lnTo>
                    <a:pt x="12240790" y="5831083"/>
                  </a:lnTo>
                  <a:lnTo>
                    <a:pt x="12242359" y="5830176"/>
                  </a:lnTo>
                  <a:lnTo>
                    <a:pt x="12245021" y="5828555"/>
                  </a:lnTo>
                  <a:lnTo>
                    <a:pt x="12245775" y="5824936"/>
                  </a:lnTo>
                  <a:lnTo>
                    <a:pt x="12244011" y="5822609"/>
                  </a:lnTo>
                  <a:lnTo>
                    <a:pt x="12242056" y="5819805"/>
                  </a:lnTo>
                  <a:lnTo>
                    <a:pt x="12240433" y="5817143"/>
                  </a:lnTo>
                  <a:close/>
                </a:path>
                <a:path w="18799810" h="11198225">
                  <a:moveTo>
                    <a:pt x="12191304" y="5745760"/>
                  </a:moveTo>
                  <a:lnTo>
                    <a:pt x="12187686" y="5745005"/>
                  </a:lnTo>
                  <a:lnTo>
                    <a:pt x="12183030" y="5748534"/>
                  </a:lnTo>
                  <a:lnTo>
                    <a:pt x="12182275" y="5752151"/>
                  </a:lnTo>
                  <a:lnTo>
                    <a:pt x="12184040" y="5754480"/>
                  </a:lnTo>
                  <a:lnTo>
                    <a:pt x="12185995" y="5757284"/>
                  </a:lnTo>
                  <a:lnTo>
                    <a:pt x="12186710" y="5758377"/>
                  </a:lnTo>
                  <a:lnTo>
                    <a:pt x="12190043" y="5759799"/>
                  </a:lnTo>
                  <a:lnTo>
                    <a:pt x="12191993" y="5759843"/>
                  </a:lnTo>
                  <a:lnTo>
                    <a:pt x="12193704" y="5758602"/>
                  </a:lnTo>
                  <a:lnTo>
                    <a:pt x="12196033" y="5756838"/>
                  </a:lnTo>
                  <a:lnTo>
                    <a:pt x="12196788" y="5753221"/>
                  </a:lnTo>
                  <a:lnTo>
                    <a:pt x="12195024" y="5750892"/>
                  </a:lnTo>
                  <a:lnTo>
                    <a:pt x="12193069" y="5748089"/>
                  </a:lnTo>
                  <a:lnTo>
                    <a:pt x="12191304" y="5745760"/>
                  </a:lnTo>
                  <a:close/>
                </a:path>
                <a:path w="18799810" h="11198225">
                  <a:moveTo>
                    <a:pt x="12140465" y="5675617"/>
                  </a:moveTo>
                  <a:lnTo>
                    <a:pt x="12137181" y="5675004"/>
                  </a:lnTo>
                  <a:lnTo>
                    <a:pt x="12132524" y="5678533"/>
                  </a:lnTo>
                  <a:lnTo>
                    <a:pt x="12131911" y="5681817"/>
                  </a:lnTo>
                  <a:lnTo>
                    <a:pt x="12133675" y="5684145"/>
                  </a:lnTo>
                  <a:lnTo>
                    <a:pt x="12135629" y="5686949"/>
                  </a:lnTo>
                  <a:lnTo>
                    <a:pt x="12136347" y="5688043"/>
                  </a:lnTo>
                  <a:lnTo>
                    <a:pt x="12139345" y="5689322"/>
                  </a:lnTo>
                  <a:lnTo>
                    <a:pt x="12141297" y="5689367"/>
                  </a:lnTo>
                  <a:lnTo>
                    <a:pt x="12143008" y="5688126"/>
                  </a:lnTo>
                  <a:lnTo>
                    <a:pt x="12145335" y="5686362"/>
                  </a:lnTo>
                  <a:lnTo>
                    <a:pt x="12145949" y="5683078"/>
                  </a:lnTo>
                  <a:lnTo>
                    <a:pt x="12144185" y="5680749"/>
                  </a:lnTo>
                  <a:lnTo>
                    <a:pt x="12142229" y="5677945"/>
                  </a:lnTo>
                  <a:lnTo>
                    <a:pt x="12140465" y="5675617"/>
                  </a:lnTo>
                  <a:close/>
                </a:path>
                <a:path w="18799810" h="11198225">
                  <a:moveTo>
                    <a:pt x="12089483" y="5605807"/>
                  </a:moveTo>
                  <a:lnTo>
                    <a:pt x="12086056" y="5605528"/>
                  </a:lnTo>
                  <a:lnTo>
                    <a:pt x="12081398" y="5609056"/>
                  </a:lnTo>
                  <a:lnTo>
                    <a:pt x="12081119" y="5612482"/>
                  </a:lnTo>
                  <a:lnTo>
                    <a:pt x="12082884" y="5614811"/>
                  </a:lnTo>
                  <a:lnTo>
                    <a:pt x="12084840" y="5617615"/>
                  </a:lnTo>
                  <a:lnTo>
                    <a:pt x="12085222" y="5618567"/>
                  </a:lnTo>
                  <a:lnTo>
                    <a:pt x="12088553" y="5619988"/>
                  </a:lnTo>
                  <a:lnTo>
                    <a:pt x="12090647" y="5619699"/>
                  </a:lnTo>
                  <a:lnTo>
                    <a:pt x="12092358" y="5618458"/>
                  </a:lnTo>
                  <a:lnTo>
                    <a:pt x="12094687" y="5616694"/>
                  </a:lnTo>
                  <a:lnTo>
                    <a:pt x="12094966" y="5613268"/>
                  </a:lnTo>
                  <a:lnTo>
                    <a:pt x="12093203" y="5610939"/>
                  </a:lnTo>
                  <a:lnTo>
                    <a:pt x="12091246" y="5608136"/>
                  </a:lnTo>
                  <a:lnTo>
                    <a:pt x="12089483" y="5605807"/>
                  </a:lnTo>
                  <a:close/>
                </a:path>
                <a:path w="18799810" h="11198225">
                  <a:moveTo>
                    <a:pt x="1808632" y="1179759"/>
                  </a:moveTo>
                  <a:lnTo>
                    <a:pt x="1800300" y="1176204"/>
                  </a:lnTo>
                  <a:lnTo>
                    <a:pt x="1796972" y="1177543"/>
                  </a:lnTo>
                  <a:lnTo>
                    <a:pt x="1794697" y="1182875"/>
                  </a:lnTo>
                  <a:lnTo>
                    <a:pt x="1796035" y="1186203"/>
                  </a:lnTo>
                  <a:lnTo>
                    <a:pt x="1804367" y="1189758"/>
                  </a:lnTo>
                  <a:lnTo>
                    <a:pt x="1807696" y="1188419"/>
                  </a:lnTo>
                  <a:lnTo>
                    <a:pt x="1809971" y="1183088"/>
                  </a:lnTo>
                  <a:lnTo>
                    <a:pt x="1808632" y="1179759"/>
                  </a:lnTo>
                  <a:close/>
                </a:path>
                <a:path w="18799810" h="11198225">
                  <a:moveTo>
                    <a:pt x="1888435" y="1213406"/>
                  </a:moveTo>
                  <a:lnTo>
                    <a:pt x="1880102" y="1209851"/>
                  </a:lnTo>
                  <a:lnTo>
                    <a:pt x="1876774" y="1211190"/>
                  </a:lnTo>
                  <a:lnTo>
                    <a:pt x="1874500" y="1216521"/>
                  </a:lnTo>
                  <a:lnTo>
                    <a:pt x="1875837" y="1219850"/>
                  </a:lnTo>
                  <a:lnTo>
                    <a:pt x="1884170" y="1223405"/>
                  </a:lnTo>
                  <a:lnTo>
                    <a:pt x="1887499" y="1222066"/>
                  </a:lnTo>
                  <a:lnTo>
                    <a:pt x="1889773" y="1216735"/>
                  </a:lnTo>
                  <a:lnTo>
                    <a:pt x="1888435" y="1213406"/>
                  </a:lnTo>
                  <a:close/>
                </a:path>
                <a:path w="18799810" h="11198225">
                  <a:moveTo>
                    <a:pt x="1729448" y="1145587"/>
                  </a:moveTo>
                  <a:lnTo>
                    <a:pt x="1723782" y="1143170"/>
                  </a:lnTo>
                  <a:lnTo>
                    <a:pt x="1719517" y="1153169"/>
                  </a:lnTo>
                  <a:lnTo>
                    <a:pt x="1725182" y="1155586"/>
                  </a:lnTo>
                  <a:lnTo>
                    <a:pt x="1728512" y="1154248"/>
                  </a:lnTo>
                  <a:lnTo>
                    <a:pt x="1730786" y="1148916"/>
                  </a:lnTo>
                  <a:lnTo>
                    <a:pt x="1729448" y="1145587"/>
                  </a:lnTo>
                  <a:close/>
                </a:path>
                <a:path w="18799810" h="11198225">
                  <a:moveTo>
                    <a:pt x="1968522" y="1246386"/>
                  </a:moveTo>
                  <a:lnTo>
                    <a:pt x="1959856" y="1242689"/>
                  </a:lnTo>
                  <a:lnTo>
                    <a:pt x="1956861" y="1244170"/>
                  </a:lnTo>
                  <a:lnTo>
                    <a:pt x="1954586" y="1249503"/>
                  </a:lnTo>
                  <a:lnTo>
                    <a:pt x="1955924" y="1252831"/>
                  </a:lnTo>
                  <a:lnTo>
                    <a:pt x="1964590" y="1256527"/>
                  </a:lnTo>
                  <a:lnTo>
                    <a:pt x="1967585" y="1255048"/>
                  </a:lnTo>
                  <a:lnTo>
                    <a:pt x="1970002" y="1249382"/>
                  </a:lnTo>
                  <a:lnTo>
                    <a:pt x="1968522" y="1246386"/>
                  </a:lnTo>
                  <a:close/>
                </a:path>
                <a:path w="18799810" h="11198225">
                  <a:moveTo>
                    <a:pt x="1650356" y="1110273"/>
                  </a:moveTo>
                  <a:lnTo>
                    <a:pt x="1642024" y="1106719"/>
                  </a:lnTo>
                  <a:lnTo>
                    <a:pt x="1638696" y="1108057"/>
                  </a:lnTo>
                  <a:lnTo>
                    <a:pt x="1636421" y="1113390"/>
                  </a:lnTo>
                  <a:lnTo>
                    <a:pt x="1637759" y="1116718"/>
                  </a:lnTo>
                  <a:lnTo>
                    <a:pt x="1646091" y="1120272"/>
                  </a:lnTo>
                  <a:lnTo>
                    <a:pt x="1649419" y="1118935"/>
                  </a:lnTo>
                  <a:lnTo>
                    <a:pt x="1651694" y="1113602"/>
                  </a:lnTo>
                  <a:lnTo>
                    <a:pt x="1650356" y="1110273"/>
                  </a:lnTo>
                  <a:close/>
                </a:path>
                <a:path w="18799810" h="11198225">
                  <a:moveTo>
                    <a:pt x="12036504" y="5537903"/>
                  </a:moveTo>
                  <a:lnTo>
                    <a:pt x="12033080" y="5537624"/>
                  </a:lnTo>
                  <a:lnTo>
                    <a:pt x="12028422" y="5541154"/>
                  </a:lnTo>
                  <a:lnTo>
                    <a:pt x="12028143" y="5544580"/>
                  </a:lnTo>
                  <a:lnTo>
                    <a:pt x="12029906" y="5546908"/>
                  </a:lnTo>
                  <a:lnTo>
                    <a:pt x="12032004" y="5549378"/>
                  </a:lnTo>
                  <a:lnTo>
                    <a:pt x="12032386" y="5550329"/>
                  </a:lnTo>
                  <a:lnTo>
                    <a:pt x="12035720" y="5551751"/>
                  </a:lnTo>
                  <a:lnTo>
                    <a:pt x="12037813" y="5551463"/>
                  </a:lnTo>
                  <a:lnTo>
                    <a:pt x="12039524" y="5550223"/>
                  </a:lnTo>
                  <a:lnTo>
                    <a:pt x="12041851" y="5548459"/>
                  </a:lnTo>
                  <a:lnTo>
                    <a:pt x="12042132" y="5545032"/>
                  </a:lnTo>
                  <a:lnTo>
                    <a:pt x="12040367" y="5542703"/>
                  </a:lnTo>
                  <a:lnTo>
                    <a:pt x="12038269" y="5540232"/>
                  </a:lnTo>
                  <a:lnTo>
                    <a:pt x="12036504" y="5537903"/>
                  </a:lnTo>
                  <a:close/>
                </a:path>
                <a:path w="18799810" h="11198225">
                  <a:moveTo>
                    <a:pt x="2048893" y="1278700"/>
                  </a:moveTo>
                  <a:lnTo>
                    <a:pt x="2040227" y="1275003"/>
                  </a:lnTo>
                  <a:lnTo>
                    <a:pt x="2037232" y="1276484"/>
                  </a:lnTo>
                  <a:lnTo>
                    <a:pt x="2034815" y="1282150"/>
                  </a:lnTo>
                  <a:lnTo>
                    <a:pt x="2036295" y="1285144"/>
                  </a:lnTo>
                  <a:lnTo>
                    <a:pt x="2038962" y="1286282"/>
                  </a:lnTo>
                  <a:lnTo>
                    <a:pt x="2039104" y="1285948"/>
                  </a:lnTo>
                  <a:lnTo>
                    <a:pt x="2045103" y="1288507"/>
                  </a:lnTo>
                  <a:lnTo>
                    <a:pt x="2048098" y="1287028"/>
                  </a:lnTo>
                  <a:lnTo>
                    <a:pt x="2050373" y="1281695"/>
                  </a:lnTo>
                  <a:lnTo>
                    <a:pt x="2048893" y="1278700"/>
                  </a:lnTo>
                  <a:close/>
                </a:path>
                <a:path w="18799810" h="11198225">
                  <a:moveTo>
                    <a:pt x="1571407" y="1074626"/>
                  </a:moveTo>
                  <a:lnTo>
                    <a:pt x="1565741" y="1072209"/>
                  </a:lnTo>
                  <a:lnTo>
                    <a:pt x="1561476" y="1082208"/>
                  </a:lnTo>
                  <a:lnTo>
                    <a:pt x="1566809" y="1084483"/>
                  </a:lnTo>
                  <a:lnTo>
                    <a:pt x="1569995" y="1083479"/>
                  </a:lnTo>
                  <a:lnTo>
                    <a:pt x="1571132" y="1080813"/>
                  </a:lnTo>
                  <a:lnTo>
                    <a:pt x="1572745" y="1077955"/>
                  </a:lnTo>
                  <a:lnTo>
                    <a:pt x="1571407" y="1074626"/>
                  </a:lnTo>
                  <a:close/>
                </a:path>
                <a:path w="18799810" h="11198225">
                  <a:moveTo>
                    <a:pt x="2128930" y="1310872"/>
                  </a:moveTo>
                  <a:lnTo>
                    <a:pt x="2120598" y="1307318"/>
                  </a:lnTo>
                  <a:lnTo>
                    <a:pt x="2117603" y="1308797"/>
                  </a:lnTo>
                  <a:lnTo>
                    <a:pt x="2115328" y="1314130"/>
                  </a:lnTo>
                  <a:lnTo>
                    <a:pt x="2116808" y="1317125"/>
                  </a:lnTo>
                  <a:lnTo>
                    <a:pt x="2125140" y="1320680"/>
                  </a:lnTo>
                  <a:lnTo>
                    <a:pt x="2128136" y="1319199"/>
                  </a:lnTo>
                  <a:lnTo>
                    <a:pt x="2130411" y="1313866"/>
                  </a:lnTo>
                  <a:lnTo>
                    <a:pt x="2128930" y="1310872"/>
                  </a:lnTo>
                  <a:close/>
                </a:path>
                <a:path w="18799810" h="11198225">
                  <a:moveTo>
                    <a:pt x="1485170" y="1033901"/>
                  </a:moveTo>
                  <a:lnTo>
                    <a:pt x="1481841" y="1035238"/>
                  </a:lnTo>
                  <a:lnTo>
                    <a:pt x="1480336" y="1038536"/>
                  </a:lnTo>
                  <a:lnTo>
                    <a:pt x="1479233" y="1040430"/>
                  </a:lnTo>
                  <a:lnTo>
                    <a:pt x="1480429" y="1044091"/>
                  </a:lnTo>
                  <a:lnTo>
                    <a:pt x="1489095" y="1047788"/>
                  </a:lnTo>
                  <a:lnTo>
                    <a:pt x="1492281" y="1046784"/>
                  </a:lnTo>
                  <a:lnTo>
                    <a:pt x="1493786" y="1043485"/>
                  </a:lnTo>
                  <a:lnTo>
                    <a:pt x="1494889" y="1041592"/>
                  </a:lnTo>
                  <a:lnTo>
                    <a:pt x="1493693" y="1037931"/>
                  </a:lnTo>
                  <a:lnTo>
                    <a:pt x="1488027" y="1035514"/>
                  </a:lnTo>
                  <a:lnTo>
                    <a:pt x="1485170" y="1033901"/>
                  </a:lnTo>
                  <a:close/>
                </a:path>
                <a:path w="18799810" h="11198225">
                  <a:moveTo>
                    <a:pt x="2209537" y="1341710"/>
                  </a:moveTo>
                  <a:lnTo>
                    <a:pt x="2201204" y="1338155"/>
                  </a:lnTo>
                  <a:lnTo>
                    <a:pt x="2198209" y="1339636"/>
                  </a:lnTo>
                  <a:lnTo>
                    <a:pt x="2195934" y="1344969"/>
                  </a:lnTo>
                  <a:lnTo>
                    <a:pt x="2197414" y="1347965"/>
                  </a:lnTo>
                  <a:lnTo>
                    <a:pt x="2205747" y="1351519"/>
                  </a:lnTo>
                  <a:lnTo>
                    <a:pt x="2208742" y="1350038"/>
                  </a:lnTo>
                  <a:lnTo>
                    <a:pt x="2211017" y="1344705"/>
                  </a:lnTo>
                  <a:lnTo>
                    <a:pt x="2209537" y="1341710"/>
                  </a:lnTo>
                  <a:close/>
                </a:path>
                <a:path w="18799810" h="11198225">
                  <a:moveTo>
                    <a:pt x="1407264" y="996730"/>
                  </a:moveTo>
                  <a:lnTo>
                    <a:pt x="1403936" y="998067"/>
                  </a:lnTo>
                  <a:lnTo>
                    <a:pt x="1402430" y="1001365"/>
                  </a:lnTo>
                  <a:lnTo>
                    <a:pt x="1401328" y="1003258"/>
                  </a:lnTo>
                  <a:lnTo>
                    <a:pt x="1402523" y="1006920"/>
                  </a:lnTo>
                  <a:lnTo>
                    <a:pt x="1411189" y="1010617"/>
                  </a:lnTo>
                  <a:lnTo>
                    <a:pt x="1414376" y="1009612"/>
                  </a:lnTo>
                  <a:lnTo>
                    <a:pt x="1415881" y="1006315"/>
                  </a:lnTo>
                  <a:lnTo>
                    <a:pt x="1416984" y="1004421"/>
                  </a:lnTo>
                  <a:lnTo>
                    <a:pt x="1415788" y="1000760"/>
                  </a:lnTo>
                  <a:lnTo>
                    <a:pt x="1410122" y="998343"/>
                  </a:lnTo>
                  <a:lnTo>
                    <a:pt x="1407264" y="996730"/>
                  </a:lnTo>
                  <a:close/>
                </a:path>
                <a:path w="18799810" h="11198225">
                  <a:moveTo>
                    <a:pt x="2290761" y="1372025"/>
                  </a:moveTo>
                  <a:lnTo>
                    <a:pt x="2285094" y="1369607"/>
                  </a:lnTo>
                  <a:lnTo>
                    <a:pt x="2282286" y="1368803"/>
                  </a:lnTo>
                  <a:lnTo>
                    <a:pt x="2279291" y="1370283"/>
                  </a:lnTo>
                  <a:lnTo>
                    <a:pt x="2277016" y="1375616"/>
                  </a:lnTo>
                  <a:lnTo>
                    <a:pt x="2278497" y="1378611"/>
                  </a:lnTo>
                  <a:lnTo>
                    <a:pt x="2284496" y="1381170"/>
                  </a:lnTo>
                  <a:lnTo>
                    <a:pt x="2287304" y="1381974"/>
                  </a:lnTo>
                  <a:lnTo>
                    <a:pt x="2290300" y="1380494"/>
                  </a:lnTo>
                  <a:lnTo>
                    <a:pt x="2291437" y="1377828"/>
                  </a:lnTo>
                  <a:lnTo>
                    <a:pt x="2292040" y="1375721"/>
                  </a:lnTo>
                  <a:lnTo>
                    <a:pt x="2292241" y="1375020"/>
                  </a:lnTo>
                  <a:lnTo>
                    <a:pt x="2290761" y="1372025"/>
                  </a:lnTo>
                  <a:close/>
                </a:path>
                <a:path w="18799810" h="11198225">
                  <a:moveTo>
                    <a:pt x="1335452" y="960975"/>
                  </a:moveTo>
                  <a:lnTo>
                    <a:pt x="1329786" y="958558"/>
                  </a:lnTo>
                  <a:lnTo>
                    <a:pt x="1326266" y="959421"/>
                  </a:lnTo>
                  <a:lnTo>
                    <a:pt x="1323991" y="964754"/>
                  </a:lnTo>
                  <a:lnTo>
                    <a:pt x="1324996" y="967940"/>
                  </a:lnTo>
                  <a:lnTo>
                    <a:pt x="1327520" y="969411"/>
                  </a:lnTo>
                  <a:lnTo>
                    <a:pt x="1333520" y="971970"/>
                  </a:lnTo>
                  <a:lnTo>
                    <a:pt x="1336706" y="970965"/>
                  </a:lnTo>
                  <a:lnTo>
                    <a:pt x="1338981" y="965632"/>
                  </a:lnTo>
                  <a:lnTo>
                    <a:pt x="1337976" y="962446"/>
                  </a:lnTo>
                  <a:lnTo>
                    <a:pt x="1335452" y="960975"/>
                  </a:lnTo>
                  <a:close/>
                </a:path>
                <a:path w="18799810" h="11198225">
                  <a:moveTo>
                    <a:pt x="2371986" y="1402338"/>
                  </a:moveTo>
                  <a:lnTo>
                    <a:pt x="2366319" y="1399921"/>
                  </a:lnTo>
                  <a:lnTo>
                    <a:pt x="2363510" y="1399117"/>
                  </a:lnTo>
                  <a:lnTo>
                    <a:pt x="2360515" y="1400597"/>
                  </a:lnTo>
                  <a:lnTo>
                    <a:pt x="2359377" y="1403264"/>
                  </a:lnTo>
                  <a:lnTo>
                    <a:pt x="2358775" y="1405370"/>
                  </a:lnTo>
                  <a:lnTo>
                    <a:pt x="2358574" y="1406072"/>
                  </a:lnTo>
                  <a:lnTo>
                    <a:pt x="2359720" y="1408926"/>
                  </a:lnTo>
                  <a:lnTo>
                    <a:pt x="2365720" y="1411485"/>
                  </a:lnTo>
                  <a:lnTo>
                    <a:pt x="2368528" y="1412289"/>
                  </a:lnTo>
                  <a:lnTo>
                    <a:pt x="2371524" y="1410808"/>
                  </a:lnTo>
                  <a:lnTo>
                    <a:pt x="2372661" y="1408142"/>
                  </a:lnTo>
                  <a:lnTo>
                    <a:pt x="2373292" y="1406047"/>
                  </a:lnTo>
                  <a:lnTo>
                    <a:pt x="2373607" y="1405000"/>
                  </a:lnTo>
                  <a:lnTo>
                    <a:pt x="2371986" y="1402338"/>
                  </a:lnTo>
                  <a:close/>
                </a:path>
                <a:path w="18799810" h="11198225">
                  <a:moveTo>
                    <a:pt x="2453160" y="1431843"/>
                  </a:moveTo>
                  <a:lnTo>
                    <a:pt x="2447494" y="1429426"/>
                  </a:lnTo>
                  <a:lnTo>
                    <a:pt x="2444686" y="1428622"/>
                  </a:lnTo>
                  <a:lnTo>
                    <a:pt x="2441690" y="1430103"/>
                  </a:lnTo>
                  <a:lnTo>
                    <a:pt x="2440553" y="1432769"/>
                  </a:lnTo>
                  <a:lnTo>
                    <a:pt x="2439950" y="1434875"/>
                  </a:lnTo>
                  <a:lnTo>
                    <a:pt x="2439749" y="1435578"/>
                  </a:lnTo>
                  <a:lnTo>
                    <a:pt x="2440896" y="1438431"/>
                  </a:lnTo>
                  <a:lnTo>
                    <a:pt x="2446895" y="1440990"/>
                  </a:lnTo>
                  <a:lnTo>
                    <a:pt x="2449703" y="1441794"/>
                  </a:lnTo>
                  <a:lnTo>
                    <a:pt x="2452699" y="1440314"/>
                  </a:lnTo>
                  <a:lnTo>
                    <a:pt x="2453837" y="1437647"/>
                  </a:lnTo>
                  <a:lnTo>
                    <a:pt x="2454467" y="1435553"/>
                  </a:lnTo>
                  <a:lnTo>
                    <a:pt x="2454782" y="1434505"/>
                  </a:lnTo>
                  <a:lnTo>
                    <a:pt x="2453160" y="1431843"/>
                  </a:lnTo>
                  <a:close/>
                </a:path>
                <a:path w="18799810" h="11198225">
                  <a:moveTo>
                    <a:pt x="1258209" y="921328"/>
                  </a:moveTo>
                  <a:lnTo>
                    <a:pt x="1252543" y="918911"/>
                  </a:lnTo>
                  <a:lnTo>
                    <a:pt x="1249023" y="919774"/>
                  </a:lnTo>
                  <a:lnTo>
                    <a:pt x="1246606" y="925440"/>
                  </a:lnTo>
                  <a:lnTo>
                    <a:pt x="1247611" y="928627"/>
                  </a:lnTo>
                  <a:lnTo>
                    <a:pt x="1250135" y="930098"/>
                  </a:lnTo>
                  <a:lnTo>
                    <a:pt x="1256134" y="932657"/>
                  </a:lnTo>
                  <a:lnTo>
                    <a:pt x="1259320" y="931652"/>
                  </a:lnTo>
                  <a:lnTo>
                    <a:pt x="1261737" y="925986"/>
                  </a:lnTo>
                  <a:lnTo>
                    <a:pt x="1260734" y="922799"/>
                  </a:lnTo>
                  <a:lnTo>
                    <a:pt x="1258209" y="921328"/>
                  </a:lnTo>
                  <a:close/>
                </a:path>
                <a:path w="18799810" h="11198225">
                  <a:moveTo>
                    <a:pt x="2534762" y="1460349"/>
                  </a:moveTo>
                  <a:lnTo>
                    <a:pt x="2531953" y="1459545"/>
                  </a:lnTo>
                  <a:lnTo>
                    <a:pt x="2528954" y="1458265"/>
                  </a:lnTo>
                  <a:lnTo>
                    <a:pt x="2526145" y="1457461"/>
                  </a:lnTo>
                  <a:lnTo>
                    <a:pt x="2523150" y="1458942"/>
                  </a:lnTo>
                  <a:lnTo>
                    <a:pt x="2522013" y="1461607"/>
                  </a:lnTo>
                  <a:lnTo>
                    <a:pt x="2521208" y="1464417"/>
                  </a:lnTo>
                  <a:lnTo>
                    <a:pt x="2522355" y="1467269"/>
                  </a:lnTo>
                  <a:lnTo>
                    <a:pt x="2525022" y="1468406"/>
                  </a:lnTo>
                  <a:lnTo>
                    <a:pt x="2525498" y="1468215"/>
                  </a:lnTo>
                  <a:lnTo>
                    <a:pt x="2528497" y="1469494"/>
                  </a:lnTo>
                  <a:lnTo>
                    <a:pt x="2531306" y="1470299"/>
                  </a:lnTo>
                  <a:lnTo>
                    <a:pt x="2534301" y="1468819"/>
                  </a:lnTo>
                  <a:lnTo>
                    <a:pt x="2535438" y="1466152"/>
                  </a:lnTo>
                  <a:lnTo>
                    <a:pt x="2536242" y="1463344"/>
                  </a:lnTo>
                  <a:lnTo>
                    <a:pt x="2534762" y="1460349"/>
                  </a:lnTo>
                  <a:close/>
                </a:path>
                <a:path w="18799810" h="11198225">
                  <a:moveTo>
                    <a:pt x="1181726" y="880824"/>
                  </a:moveTo>
                  <a:lnTo>
                    <a:pt x="1176060" y="878407"/>
                  </a:lnTo>
                  <a:lnTo>
                    <a:pt x="1172540" y="879270"/>
                  </a:lnTo>
                  <a:lnTo>
                    <a:pt x="1170265" y="884603"/>
                  </a:lnTo>
                  <a:lnTo>
                    <a:pt x="1171270" y="887789"/>
                  </a:lnTo>
                  <a:lnTo>
                    <a:pt x="1173652" y="889593"/>
                  </a:lnTo>
                  <a:lnTo>
                    <a:pt x="1179651" y="892153"/>
                  </a:lnTo>
                  <a:lnTo>
                    <a:pt x="1182838" y="891148"/>
                  </a:lnTo>
                  <a:lnTo>
                    <a:pt x="1185112" y="885815"/>
                  </a:lnTo>
                  <a:lnTo>
                    <a:pt x="1184108" y="882628"/>
                  </a:lnTo>
                  <a:lnTo>
                    <a:pt x="1181726" y="880824"/>
                  </a:lnTo>
                  <a:close/>
                </a:path>
                <a:path w="18799810" h="11198225">
                  <a:moveTo>
                    <a:pt x="2616697" y="1488996"/>
                  </a:moveTo>
                  <a:lnTo>
                    <a:pt x="2613889" y="1488192"/>
                  </a:lnTo>
                  <a:lnTo>
                    <a:pt x="2610889" y="1486913"/>
                  </a:lnTo>
                  <a:lnTo>
                    <a:pt x="2608080" y="1486109"/>
                  </a:lnTo>
                  <a:lnTo>
                    <a:pt x="2605085" y="1487588"/>
                  </a:lnTo>
                  <a:lnTo>
                    <a:pt x="2603948" y="1490255"/>
                  </a:lnTo>
                  <a:lnTo>
                    <a:pt x="2603143" y="1493064"/>
                  </a:lnTo>
                  <a:lnTo>
                    <a:pt x="2604290" y="1495916"/>
                  </a:lnTo>
                  <a:lnTo>
                    <a:pt x="2606957" y="1497054"/>
                  </a:lnTo>
                  <a:lnTo>
                    <a:pt x="2607099" y="1496720"/>
                  </a:lnTo>
                  <a:lnTo>
                    <a:pt x="2610432" y="1498142"/>
                  </a:lnTo>
                  <a:lnTo>
                    <a:pt x="2613240" y="1498947"/>
                  </a:lnTo>
                  <a:lnTo>
                    <a:pt x="2616236" y="1497467"/>
                  </a:lnTo>
                  <a:lnTo>
                    <a:pt x="2617373" y="1494800"/>
                  </a:lnTo>
                  <a:lnTo>
                    <a:pt x="2618177" y="1491992"/>
                  </a:lnTo>
                  <a:lnTo>
                    <a:pt x="2616697" y="1488996"/>
                  </a:lnTo>
                  <a:close/>
                </a:path>
                <a:path w="18799810" h="11198225">
                  <a:moveTo>
                    <a:pt x="1099861" y="837237"/>
                  </a:moveTo>
                  <a:lnTo>
                    <a:pt x="1096674" y="838242"/>
                  </a:lnTo>
                  <a:lnTo>
                    <a:pt x="1093733" y="843289"/>
                  </a:lnTo>
                  <a:lnTo>
                    <a:pt x="1094738" y="846476"/>
                  </a:lnTo>
                  <a:lnTo>
                    <a:pt x="1097120" y="848280"/>
                  </a:lnTo>
                  <a:lnTo>
                    <a:pt x="1103119" y="850839"/>
                  </a:lnTo>
                  <a:lnTo>
                    <a:pt x="1106163" y="850168"/>
                  </a:lnTo>
                  <a:lnTo>
                    <a:pt x="1107301" y="847502"/>
                  </a:lnTo>
                  <a:lnTo>
                    <a:pt x="1108771" y="844977"/>
                  </a:lnTo>
                  <a:lnTo>
                    <a:pt x="1107766" y="841791"/>
                  </a:lnTo>
                  <a:lnTo>
                    <a:pt x="1105384" y="839987"/>
                  </a:lnTo>
                  <a:lnTo>
                    <a:pt x="1102385" y="838708"/>
                  </a:lnTo>
                  <a:lnTo>
                    <a:pt x="1099861" y="837237"/>
                  </a:lnTo>
                  <a:close/>
                </a:path>
                <a:path w="18799810" h="11198225">
                  <a:moveTo>
                    <a:pt x="2698441" y="1517168"/>
                  </a:moveTo>
                  <a:lnTo>
                    <a:pt x="2695633" y="1516364"/>
                  </a:lnTo>
                  <a:lnTo>
                    <a:pt x="2692633" y="1515085"/>
                  </a:lnTo>
                  <a:lnTo>
                    <a:pt x="2689824" y="1514281"/>
                  </a:lnTo>
                  <a:lnTo>
                    <a:pt x="2686829" y="1515761"/>
                  </a:lnTo>
                  <a:lnTo>
                    <a:pt x="2685692" y="1518427"/>
                  </a:lnTo>
                  <a:lnTo>
                    <a:pt x="2684888" y="1521235"/>
                  </a:lnTo>
                  <a:lnTo>
                    <a:pt x="2686034" y="1524088"/>
                  </a:lnTo>
                  <a:lnTo>
                    <a:pt x="2688701" y="1525226"/>
                  </a:lnTo>
                  <a:lnTo>
                    <a:pt x="2688843" y="1524892"/>
                  </a:lnTo>
                  <a:lnTo>
                    <a:pt x="2692176" y="1526314"/>
                  </a:lnTo>
                  <a:lnTo>
                    <a:pt x="2694985" y="1527118"/>
                  </a:lnTo>
                  <a:lnTo>
                    <a:pt x="2697980" y="1525639"/>
                  </a:lnTo>
                  <a:lnTo>
                    <a:pt x="2699117" y="1522972"/>
                  </a:lnTo>
                  <a:lnTo>
                    <a:pt x="2699921" y="1520164"/>
                  </a:lnTo>
                  <a:lnTo>
                    <a:pt x="2698441" y="1517168"/>
                  </a:lnTo>
                  <a:close/>
                </a:path>
                <a:path w="18799810" h="11198225">
                  <a:moveTo>
                    <a:pt x="11982435" y="5470716"/>
                  </a:moveTo>
                  <a:lnTo>
                    <a:pt x="11979009" y="5470437"/>
                  </a:lnTo>
                  <a:lnTo>
                    <a:pt x="11974351" y="5473966"/>
                  </a:lnTo>
                  <a:lnTo>
                    <a:pt x="11974072" y="5477393"/>
                  </a:lnTo>
                  <a:lnTo>
                    <a:pt x="11975836" y="5479720"/>
                  </a:lnTo>
                  <a:lnTo>
                    <a:pt x="11977934" y="5482191"/>
                  </a:lnTo>
                  <a:lnTo>
                    <a:pt x="11978315" y="5483142"/>
                  </a:lnTo>
                  <a:lnTo>
                    <a:pt x="11981649" y="5484564"/>
                  </a:lnTo>
                  <a:lnTo>
                    <a:pt x="11983742" y="5484275"/>
                  </a:lnTo>
                  <a:lnTo>
                    <a:pt x="11985453" y="5483036"/>
                  </a:lnTo>
                  <a:lnTo>
                    <a:pt x="11987781" y="5481270"/>
                  </a:lnTo>
                  <a:lnTo>
                    <a:pt x="11988062" y="5477844"/>
                  </a:lnTo>
                  <a:lnTo>
                    <a:pt x="11986297" y="5475515"/>
                  </a:lnTo>
                  <a:lnTo>
                    <a:pt x="11984199" y="5473045"/>
                  </a:lnTo>
                  <a:lnTo>
                    <a:pt x="11982435" y="5470716"/>
                  </a:lnTo>
                  <a:close/>
                </a:path>
                <a:path w="18799810" h="11198225">
                  <a:moveTo>
                    <a:pt x="2780327" y="1545007"/>
                  </a:moveTo>
                  <a:lnTo>
                    <a:pt x="2777518" y="1544203"/>
                  </a:lnTo>
                  <a:lnTo>
                    <a:pt x="2774519" y="1542923"/>
                  </a:lnTo>
                  <a:lnTo>
                    <a:pt x="2771377" y="1541977"/>
                  </a:lnTo>
                  <a:lnTo>
                    <a:pt x="2768715" y="1543599"/>
                  </a:lnTo>
                  <a:lnTo>
                    <a:pt x="2767577" y="1546266"/>
                  </a:lnTo>
                  <a:lnTo>
                    <a:pt x="2766773" y="1549075"/>
                  </a:lnTo>
                  <a:lnTo>
                    <a:pt x="2767920" y="1551927"/>
                  </a:lnTo>
                  <a:lnTo>
                    <a:pt x="2770587" y="1553065"/>
                  </a:lnTo>
                  <a:lnTo>
                    <a:pt x="2770729" y="1552732"/>
                  </a:lnTo>
                  <a:lnTo>
                    <a:pt x="2774061" y="1554154"/>
                  </a:lnTo>
                  <a:lnTo>
                    <a:pt x="2777203" y="1555100"/>
                  </a:lnTo>
                  <a:lnTo>
                    <a:pt x="2779865" y="1553477"/>
                  </a:lnTo>
                  <a:lnTo>
                    <a:pt x="2781003" y="1550810"/>
                  </a:lnTo>
                  <a:lnTo>
                    <a:pt x="2781807" y="1548002"/>
                  </a:lnTo>
                  <a:lnTo>
                    <a:pt x="2780327" y="1545007"/>
                  </a:lnTo>
                  <a:close/>
                </a:path>
                <a:path w="18799810" h="11198225">
                  <a:moveTo>
                    <a:pt x="1024706" y="794541"/>
                  </a:moveTo>
                  <a:lnTo>
                    <a:pt x="1021186" y="795404"/>
                  </a:lnTo>
                  <a:lnTo>
                    <a:pt x="1020049" y="798069"/>
                  </a:lnTo>
                  <a:lnTo>
                    <a:pt x="1018436" y="800928"/>
                  </a:lnTo>
                  <a:lnTo>
                    <a:pt x="1019441" y="804114"/>
                  </a:lnTo>
                  <a:lnTo>
                    <a:pt x="1021823" y="805919"/>
                  </a:lnTo>
                  <a:lnTo>
                    <a:pt x="1028156" y="808620"/>
                  </a:lnTo>
                  <a:lnTo>
                    <a:pt x="1031200" y="807948"/>
                  </a:lnTo>
                  <a:lnTo>
                    <a:pt x="1032337" y="805281"/>
                  </a:lnTo>
                  <a:lnTo>
                    <a:pt x="1033950" y="802424"/>
                  </a:lnTo>
                  <a:lnTo>
                    <a:pt x="1032945" y="799237"/>
                  </a:lnTo>
                  <a:lnTo>
                    <a:pt x="1030563" y="797433"/>
                  </a:lnTo>
                  <a:lnTo>
                    <a:pt x="1027564" y="796154"/>
                  </a:lnTo>
                  <a:lnTo>
                    <a:pt x="1024706" y="794541"/>
                  </a:lnTo>
                  <a:close/>
                </a:path>
                <a:path w="18799810" h="11198225">
                  <a:moveTo>
                    <a:pt x="2862497" y="1572179"/>
                  </a:moveTo>
                  <a:lnTo>
                    <a:pt x="2859689" y="1571375"/>
                  </a:lnTo>
                  <a:lnTo>
                    <a:pt x="2856689" y="1570095"/>
                  </a:lnTo>
                  <a:lnTo>
                    <a:pt x="2853547" y="1569149"/>
                  </a:lnTo>
                  <a:lnTo>
                    <a:pt x="2850885" y="1570772"/>
                  </a:lnTo>
                  <a:lnTo>
                    <a:pt x="2849748" y="1573438"/>
                  </a:lnTo>
                  <a:lnTo>
                    <a:pt x="2848944" y="1576247"/>
                  </a:lnTo>
                  <a:lnTo>
                    <a:pt x="2850091" y="1579099"/>
                  </a:lnTo>
                  <a:lnTo>
                    <a:pt x="2852757" y="1580236"/>
                  </a:lnTo>
                  <a:lnTo>
                    <a:pt x="2852899" y="1579903"/>
                  </a:lnTo>
                  <a:lnTo>
                    <a:pt x="2856233" y="1581325"/>
                  </a:lnTo>
                  <a:lnTo>
                    <a:pt x="2859375" y="1582271"/>
                  </a:lnTo>
                  <a:lnTo>
                    <a:pt x="2862036" y="1580649"/>
                  </a:lnTo>
                  <a:lnTo>
                    <a:pt x="2863173" y="1577984"/>
                  </a:lnTo>
                  <a:lnTo>
                    <a:pt x="2863977" y="1575174"/>
                  </a:lnTo>
                  <a:lnTo>
                    <a:pt x="2862497" y="1572179"/>
                  </a:lnTo>
                  <a:close/>
                </a:path>
                <a:path w="18799810" h="11198225">
                  <a:moveTo>
                    <a:pt x="950311" y="750988"/>
                  </a:moveTo>
                  <a:lnTo>
                    <a:pt x="946791" y="751851"/>
                  </a:lnTo>
                  <a:lnTo>
                    <a:pt x="943850" y="756899"/>
                  </a:lnTo>
                  <a:lnTo>
                    <a:pt x="944712" y="760419"/>
                  </a:lnTo>
                  <a:lnTo>
                    <a:pt x="947094" y="762222"/>
                  </a:lnTo>
                  <a:lnTo>
                    <a:pt x="953427" y="764924"/>
                  </a:lnTo>
                  <a:lnTo>
                    <a:pt x="956471" y="764253"/>
                  </a:lnTo>
                  <a:lnTo>
                    <a:pt x="957609" y="761586"/>
                  </a:lnTo>
                  <a:lnTo>
                    <a:pt x="959080" y="759062"/>
                  </a:lnTo>
                  <a:lnTo>
                    <a:pt x="958217" y="755543"/>
                  </a:lnTo>
                  <a:lnTo>
                    <a:pt x="955835" y="753738"/>
                  </a:lnTo>
                  <a:lnTo>
                    <a:pt x="952835" y="752459"/>
                  </a:lnTo>
                  <a:lnTo>
                    <a:pt x="950311" y="750988"/>
                  </a:lnTo>
                  <a:close/>
                </a:path>
                <a:path w="18799810" h="11198225">
                  <a:moveTo>
                    <a:pt x="2944810" y="1599019"/>
                  </a:moveTo>
                  <a:lnTo>
                    <a:pt x="2941859" y="1598547"/>
                  </a:lnTo>
                  <a:lnTo>
                    <a:pt x="2938860" y="1597267"/>
                  </a:lnTo>
                  <a:lnTo>
                    <a:pt x="2935718" y="1596321"/>
                  </a:lnTo>
                  <a:lnTo>
                    <a:pt x="2933056" y="1597944"/>
                  </a:lnTo>
                  <a:lnTo>
                    <a:pt x="2931919" y="1600610"/>
                  </a:lnTo>
                  <a:lnTo>
                    <a:pt x="2931114" y="1603419"/>
                  </a:lnTo>
                  <a:lnTo>
                    <a:pt x="2932261" y="1606272"/>
                  </a:lnTo>
                  <a:lnTo>
                    <a:pt x="2934927" y="1607409"/>
                  </a:lnTo>
                  <a:lnTo>
                    <a:pt x="2935069" y="1607076"/>
                  </a:lnTo>
                  <a:lnTo>
                    <a:pt x="2938403" y="1608498"/>
                  </a:lnTo>
                  <a:lnTo>
                    <a:pt x="2941545" y="1609444"/>
                  </a:lnTo>
                  <a:lnTo>
                    <a:pt x="2944207" y="1607821"/>
                  </a:lnTo>
                  <a:lnTo>
                    <a:pt x="2945344" y="1605154"/>
                  </a:lnTo>
                  <a:lnTo>
                    <a:pt x="2946290" y="1602013"/>
                  </a:lnTo>
                  <a:lnTo>
                    <a:pt x="2944810" y="1599019"/>
                  </a:lnTo>
                  <a:close/>
                </a:path>
                <a:path w="18799810" h="11198225">
                  <a:moveTo>
                    <a:pt x="3026931" y="1625382"/>
                  </a:moveTo>
                  <a:lnTo>
                    <a:pt x="3023981" y="1624910"/>
                  </a:lnTo>
                  <a:lnTo>
                    <a:pt x="3020981" y="1623630"/>
                  </a:lnTo>
                  <a:lnTo>
                    <a:pt x="3018173" y="1622826"/>
                  </a:lnTo>
                  <a:lnTo>
                    <a:pt x="3015511" y="1624449"/>
                  </a:lnTo>
                  <a:lnTo>
                    <a:pt x="3014373" y="1627116"/>
                  </a:lnTo>
                  <a:lnTo>
                    <a:pt x="3013569" y="1629924"/>
                  </a:lnTo>
                  <a:lnTo>
                    <a:pt x="3014716" y="1632777"/>
                  </a:lnTo>
                  <a:lnTo>
                    <a:pt x="3017382" y="1633915"/>
                  </a:lnTo>
                  <a:lnTo>
                    <a:pt x="3017525" y="1633581"/>
                  </a:lnTo>
                  <a:lnTo>
                    <a:pt x="3020857" y="1635003"/>
                  </a:lnTo>
                  <a:lnTo>
                    <a:pt x="3023666" y="1635807"/>
                  </a:lnTo>
                  <a:lnTo>
                    <a:pt x="3026328" y="1634184"/>
                  </a:lnTo>
                  <a:lnTo>
                    <a:pt x="3027465" y="1631518"/>
                  </a:lnTo>
                  <a:lnTo>
                    <a:pt x="3028412" y="1628376"/>
                  </a:lnTo>
                  <a:lnTo>
                    <a:pt x="3026931" y="1625382"/>
                  </a:lnTo>
                  <a:close/>
                </a:path>
                <a:path w="18799810" h="11198225">
                  <a:moveTo>
                    <a:pt x="881867" y="709186"/>
                  </a:moveTo>
                  <a:lnTo>
                    <a:pt x="878867" y="707906"/>
                  </a:lnTo>
                  <a:lnTo>
                    <a:pt x="875734" y="712479"/>
                  </a:lnTo>
                  <a:lnTo>
                    <a:pt x="872793" y="717527"/>
                  </a:lnTo>
                  <a:lnTo>
                    <a:pt x="879459" y="720371"/>
                  </a:lnTo>
                  <a:lnTo>
                    <a:pt x="882312" y="719225"/>
                  </a:lnTo>
                  <a:lnTo>
                    <a:pt x="883640" y="717033"/>
                  </a:lnTo>
                  <a:lnTo>
                    <a:pt x="885111" y="714509"/>
                  </a:lnTo>
                  <a:lnTo>
                    <a:pt x="884106" y="711323"/>
                  </a:lnTo>
                  <a:lnTo>
                    <a:pt x="881867" y="709186"/>
                  </a:lnTo>
                  <a:close/>
                </a:path>
                <a:path w="18799810" h="11198225">
                  <a:moveTo>
                    <a:pt x="3109386" y="1651887"/>
                  </a:moveTo>
                  <a:lnTo>
                    <a:pt x="3106436" y="1651416"/>
                  </a:lnTo>
                  <a:lnTo>
                    <a:pt x="3100769" y="1648999"/>
                  </a:lnTo>
                  <a:lnTo>
                    <a:pt x="3097965" y="1650955"/>
                  </a:lnTo>
                  <a:lnTo>
                    <a:pt x="3096828" y="1653621"/>
                  </a:lnTo>
                  <a:lnTo>
                    <a:pt x="3096355" y="1655389"/>
                  </a:lnTo>
                  <a:lnTo>
                    <a:pt x="3096166" y="1656097"/>
                  </a:lnTo>
                  <a:lnTo>
                    <a:pt x="3097313" y="1658949"/>
                  </a:lnTo>
                  <a:lnTo>
                    <a:pt x="3103312" y="1661508"/>
                  </a:lnTo>
                  <a:lnTo>
                    <a:pt x="3106121" y="1662312"/>
                  </a:lnTo>
                  <a:lnTo>
                    <a:pt x="3108783" y="1660691"/>
                  </a:lnTo>
                  <a:lnTo>
                    <a:pt x="3109920" y="1658024"/>
                  </a:lnTo>
                  <a:lnTo>
                    <a:pt x="3110866" y="1654882"/>
                  </a:lnTo>
                  <a:lnTo>
                    <a:pt x="3109386" y="1651887"/>
                  </a:lnTo>
                  <a:close/>
                </a:path>
                <a:path w="18799810" h="11198225">
                  <a:moveTo>
                    <a:pt x="11926370" y="5405436"/>
                  </a:moveTo>
                  <a:lnTo>
                    <a:pt x="11922943" y="5405156"/>
                  </a:lnTo>
                  <a:lnTo>
                    <a:pt x="11920614" y="5406920"/>
                  </a:lnTo>
                  <a:lnTo>
                    <a:pt x="11918619" y="5408827"/>
                  </a:lnTo>
                  <a:lnTo>
                    <a:pt x="11918339" y="5412254"/>
                  </a:lnTo>
                  <a:lnTo>
                    <a:pt x="11920104" y="5414582"/>
                  </a:lnTo>
                  <a:lnTo>
                    <a:pt x="11922726" y="5417670"/>
                  </a:lnTo>
                  <a:lnTo>
                    <a:pt x="11926060" y="5419092"/>
                  </a:lnTo>
                  <a:lnTo>
                    <a:pt x="11928152" y="5418802"/>
                  </a:lnTo>
                  <a:lnTo>
                    <a:pt x="11929863" y="5417563"/>
                  </a:lnTo>
                  <a:lnTo>
                    <a:pt x="11932192" y="5415798"/>
                  </a:lnTo>
                  <a:lnTo>
                    <a:pt x="11932138" y="5412229"/>
                  </a:lnTo>
                  <a:lnTo>
                    <a:pt x="11930373" y="5409901"/>
                  </a:lnTo>
                  <a:lnTo>
                    <a:pt x="11928276" y="5407431"/>
                  </a:lnTo>
                  <a:lnTo>
                    <a:pt x="11926370" y="5405436"/>
                  </a:lnTo>
                  <a:close/>
                </a:path>
                <a:path w="18799810" h="11198225">
                  <a:moveTo>
                    <a:pt x="808467" y="663299"/>
                  </a:moveTo>
                  <a:lnTo>
                    <a:pt x="805467" y="662020"/>
                  </a:lnTo>
                  <a:lnTo>
                    <a:pt x="802335" y="666593"/>
                  </a:lnTo>
                  <a:lnTo>
                    <a:pt x="799393" y="671641"/>
                  </a:lnTo>
                  <a:lnTo>
                    <a:pt x="805393" y="674200"/>
                  </a:lnTo>
                  <a:lnTo>
                    <a:pt x="808436" y="673530"/>
                  </a:lnTo>
                  <a:lnTo>
                    <a:pt x="809765" y="671338"/>
                  </a:lnTo>
                  <a:lnTo>
                    <a:pt x="811712" y="668622"/>
                  </a:lnTo>
                  <a:lnTo>
                    <a:pt x="810707" y="665437"/>
                  </a:lnTo>
                  <a:lnTo>
                    <a:pt x="808467" y="663299"/>
                  </a:lnTo>
                  <a:close/>
                </a:path>
                <a:path w="18799810" h="11198225">
                  <a:moveTo>
                    <a:pt x="3191983" y="1678060"/>
                  </a:moveTo>
                  <a:lnTo>
                    <a:pt x="3189033" y="1677588"/>
                  </a:lnTo>
                  <a:lnTo>
                    <a:pt x="3183366" y="1675171"/>
                  </a:lnTo>
                  <a:lnTo>
                    <a:pt x="3180562" y="1677127"/>
                  </a:lnTo>
                  <a:lnTo>
                    <a:pt x="3179425" y="1679793"/>
                  </a:lnTo>
                  <a:lnTo>
                    <a:pt x="3178763" y="1682269"/>
                  </a:lnTo>
                  <a:lnTo>
                    <a:pt x="3179910" y="1685122"/>
                  </a:lnTo>
                  <a:lnTo>
                    <a:pt x="3182576" y="1686259"/>
                  </a:lnTo>
                  <a:lnTo>
                    <a:pt x="3182385" y="1685784"/>
                  </a:lnTo>
                  <a:lnTo>
                    <a:pt x="3188718" y="1688485"/>
                  </a:lnTo>
                  <a:lnTo>
                    <a:pt x="3191522" y="1686529"/>
                  </a:lnTo>
                  <a:lnTo>
                    <a:pt x="3192659" y="1683862"/>
                  </a:lnTo>
                  <a:lnTo>
                    <a:pt x="3193463" y="1681054"/>
                  </a:lnTo>
                  <a:lnTo>
                    <a:pt x="3191983" y="1678060"/>
                  </a:lnTo>
                  <a:close/>
                </a:path>
                <a:path w="18799810" h="11198225">
                  <a:moveTo>
                    <a:pt x="3274389" y="1703756"/>
                  </a:moveTo>
                  <a:lnTo>
                    <a:pt x="3271439" y="1703284"/>
                  </a:lnTo>
                  <a:lnTo>
                    <a:pt x="3265773" y="1700867"/>
                  </a:lnTo>
                  <a:lnTo>
                    <a:pt x="3262968" y="1702823"/>
                  </a:lnTo>
                  <a:lnTo>
                    <a:pt x="3261831" y="1705490"/>
                  </a:lnTo>
                  <a:lnTo>
                    <a:pt x="3261169" y="1707965"/>
                  </a:lnTo>
                  <a:lnTo>
                    <a:pt x="3262315" y="1710818"/>
                  </a:lnTo>
                  <a:lnTo>
                    <a:pt x="3264982" y="1711956"/>
                  </a:lnTo>
                  <a:lnTo>
                    <a:pt x="3265458" y="1711764"/>
                  </a:lnTo>
                  <a:lnTo>
                    <a:pt x="3271124" y="1714181"/>
                  </a:lnTo>
                  <a:lnTo>
                    <a:pt x="3273928" y="1712226"/>
                  </a:lnTo>
                  <a:lnTo>
                    <a:pt x="3276203" y="1706892"/>
                  </a:lnTo>
                  <a:lnTo>
                    <a:pt x="3274389" y="1703756"/>
                  </a:lnTo>
                  <a:close/>
                </a:path>
                <a:path w="18799810" h="11198225">
                  <a:moveTo>
                    <a:pt x="730112" y="613330"/>
                  </a:moveTo>
                  <a:lnTo>
                    <a:pt x="726735" y="613858"/>
                  </a:lnTo>
                  <a:lnTo>
                    <a:pt x="723977" y="618591"/>
                  </a:lnTo>
                  <a:lnTo>
                    <a:pt x="723793" y="618907"/>
                  </a:lnTo>
                  <a:lnTo>
                    <a:pt x="724322" y="622285"/>
                  </a:lnTo>
                  <a:lnTo>
                    <a:pt x="726846" y="623756"/>
                  </a:lnTo>
                  <a:lnTo>
                    <a:pt x="729562" y="625702"/>
                  </a:lnTo>
                  <a:lnTo>
                    <a:pt x="732561" y="626981"/>
                  </a:lnTo>
                  <a:lnTo>
                    <a:pt x="735605" y="626310"/>
                  </a:lnTo>
                  <a:lnTo>
                    <a:pt x="736744" y="624431"/>
                  </a:lnTo>
                  <a:lnTo>
                    <a:pt x="738405" y="621595"/>
                  </a:lnTo>
                  <a:lnTo>
                    <a:pt x="737876" y="618217"/>
                  </a:lnTo>
                  <a:lnTo>
                    <a:pt x="735351" y="616747"/>
                  </a:lnTo>
                  <a:lnTo>
                    <a:pt x="732636" y="614801"/>
                  </a:lnTo>
                  <a:lnTo>
                    <a:pt x="730112" y="613330"/>
                  </a:lnTo>
                  <a:close/>
                </a:path>
                <a:path w="18799810" h="11198225">
                  <a:moveTo>
                    <a:pt x="3357413" y="1728928"/>
                  </a:moveTo>
                  <a:lnTo>
                    <a:pt x="3354462" y="1728457"/>
                  </a:lnTo>
                  <a:lnTo>
                    <a:pt x="3348795" y="1726040"/>
                  </a:lnTo>
                  <a:lnTo>
                    <a:pt x="3345992" y="1727996"/>
                  </a:lnTo>
                  <a:lnTo>
                    <a:pt x="3344854" y="1730662"/>
                  </a:lnTo>
                  <a:lnTo>
                    <a:pt x="3344192" y="1733138"/>
                  </a:lnTo>
                  <a:lnTo>
                    <a:pt x="3345339" y="1735990"/>
                  </a:lnTo>
                  <a:lnTo>
                    <a:pt x="3348006" y="1737127"/>
                  </a:lnTo>
                  <a:lnTo>
                    <a:pt x="3348481" y="1736936"/>
                  </a:lnTo>
                  <a:lnTo>
                    <a:pt x="3354147" y="1739353"/>
                  </a:lnTo>
                  <a:lnTo>
                    <a:pt x="3356951" y="1737398"/>
                  </a:lnTo>
                  <a:lnTo>
                    <a:pt x="3359226" y="1732065"/>
                  </a:lnTo>
                  <a:lnTo>
                    <a:pt x="3357413" y="1728928"/>
                  </a:lnTo>
                  <a:close/>
                </a:path>
                <a:path w="18799810" h="11198225">
                  <a:moveTo>
                    <a:pt x="3439961" y="1754292"/>
                  </a:moveTo>
                  <a:lnTo>
                    <a:pt x="3437010" y="1753821"/>
                  </a:lnTo>
                  <a:lnTo>
                    <a:pt x="3431344" y="1751404"/>
                  </a:lnTo>
                  <a:lnTo>
                    <a:pt x="3428539" y="1753359"/>
                  </a:lnTo>
                  <a:lnTo>
                    <a:pt x="3427402" y="1756026"/>
                  </a:lnTo>
                  <a:lnTo>
                    <a:pt x="3426740" y="1758500"/>
                  </a:lnTo>
                  <a:lnTo>
                    <a:pt x="3427887" y="1761354"/>
                  </a:lnTo>
                  <a:lnTo>
                    <a:pt x="3430553" y="1762491"/>
                  </a:lnTo>
                  <a:lnTo>
                    <a:pt x="3431029" y="1762300"/>
                  </a:lnTo>
                  <a:lnTo>
                    <a:pt x="3436695" y="1764717"/>
                  </a:lnTo>
                  <a:lnTo>
                    <a:pt x="3439499" y="1762761"/>
                  </a:lnTo>
                  <a:lnTo>
                    <a:pt x="3441774" y="1757428"/>
                  </a:lnTo>
                  <a:lnTo>
                    <a:pt x="3439961" y="1754292"/>
                  </a:lnTo>
                  <a:close/>
                </a:path>
                <a:path w="18799810" h="11198225">
                  <a:moveTo>
                    <a:pt x="658992" y="564870"/>
                  </a:moveTo>
                  <a:lnTo>
                    <a:pt x="655614" y="565399"/>
                  </a:lnTo>
                  <a:lnTo>
                    <a:pt x="653810" y="567782"/>
                  </a:lnTo>
                  <a:lnTo>
                    <a:pt x="652339" y="570305"/>
                  </a:lnTo>
                  <a:lnTo>
                    <a:pt x="652869" y="573682"/>
                  </a:lnTo>
                  <a:lnTo>
                    <a:pt x="655251" y="575486"/>
                  </a:lnTo>
                  <a:lnTo>
                    <a:pt x="657966" y="577433"/>
                  </a:lnTo>
                  <a:lnTo>
                    <a:pt x="661299" y="578855"/>
                  </a:lnTo>
                  <a:lnTo>
                    <a:pt x="664343" y="578184"/>
                  </a:lnTo>
                  <a:lnTo>
                    <a:pt x="665672" y="575993"/>
                  </a:lnTo>
                  <a:lnTo>
                    <a:pt x="667142" y="573469"/>
                  </a:lnTo>
                  <a:lnTo>
                    <a:pt x="666613" y="570091"/>
                  </a:lnTo>
                  <a:lnTo>
                    <a:pt x="664231" y="568287"/>
                  </a:lnTo>
                  <a:lnTo>
                    <a:pt x="661516" y="566341"/>
                  </a:lnTo>
                  <a:lnTo>
                    <a:pt x="658992" y="564870"/>
                  </a:lnTo>
                  <a:close/>
                </a:path>
                <a:path w="18799810" h="11198225">
                  <a:moveTo>
                    <a:pt x="11868686" y="5340252"/>
                  </a:moveTo>
                  <a:lnTo>
                    <a:pt x="11865117" y="5340306"/>
                  </a:lnTo>
                  <a:lnTo>
                    <a:pt x="11863123" y="5342212"/>
                  </a:lnTo>
                  <a:lnTo>
                    <a:pt x="11860652" y="5344310"/>
                  </a:lnTo>
                  <a:lnTo>
                    <a:pt x="11860705" y="5347880"/>
                  </a:lnTo>
                  <a:lnTo>
                    <a:pt x="11862612" y="5349874"/>
                  </a:lnTo>
                  <a:lnTo>
                    <a:pt x="11865233" y="5352962"/>
                  </a:lnTo>
                  <a:lnTo>
                    <a:pt x="11866568" y="5353531"/>
                  </a:lnTo>
                  <a:lnTo>
                    <a:pt x="11866426" y="5353865"/>
                  </a:lnTo>
                  <a:lnTo>
                    <a:pt x="11868426" y="5354718"/>
                  </a:lnTo>
                  <a:lnTo>
                    <a:pt x="11870660" y="5354095"/>
                  </a:lnTo>
                  <a:lnTo>
                    <a:pt x="11872371" y="5352856"/>
                  </a:lnTo>
                  <a:lnTo>
                    <a:pt x="11874841" y="5350757"/>
                  </a:lnTo>
                  <a:lnTo>
                    <a:pt x="11874787" y="5347188"/>
                  </a:lnTo>
                  <a:lnTo>
                    <a:pt x="11872881" y="5345194"/>
                  </a:lnTo>
                  <a:lnTo>
                    <a:pt x="11868686" y="5340252"/>
                  </a:lnTo>
                  <a:close/>
                </a:path>
                <a:path w="18799810" h="11198225">
                  <a:moveTo>
                    <a:pt x="3523268" y="1778798"/>
                  </a:moveTo>
                  <a:lnTo>
                    <a:pt x="3520318" y="1778326"/>
                  </a:lnTo>
                  <a:lnTo>
                    <a:pt x="3517318" y="1777046"/>
                  </a:lnTo>
                  <a:lnTo>
                    <a:pt x="3514509" y="1776242"/>
                  </a:lnTo>
                  <a:lnTo>
                    <a:pt x="3511705" y="1778198"/>
                  </a:lnTo>
                  <a:lnTo>
                    <a:pt x="3510568" y="1780864"/>
                  </a:lnTo>
                  <a:lnTo>
                    <a:pt x="3509906" y="1783340"/>
                  </a:lnTo>
                  <a:lnTo>
                    <a:pt x="3511386" y="1786335"/>
                  </a:lnTo>
                  <a:lnTo>
                    <a:pt x="3513719" y="1787331"/>
                  </a:lnTo>
                  <a:lnTo>
                    <a:pt x="3513528" y="1786855"/>
                  </a:lnTo>
                  <a:lnTo>
                    <a:pt x="3513861" y="1786997"/>
                  </a:lnTo>
                  <a:lnTo>
                    <a:pt x="3514336" y="1786806"/>
                  </a:lnTo>
                  <a:lnTo>
                    <a:pt x="3520003" y="1789223"/>
                  </a:lnTo>
                  <a:lnTo>
                    <a:pt x="3522807" y="1787267"/>
                  </a:lnTo>
                  <a:lnTo>
                    <a:pt x="3525082" y="1781934"/>
                  </a:lnTo>
                  <a:lnTo>
                    <a:pt x="3523268" y="1778798"/>
                  </a:lnTo>
                  <a:close/>
                </a:path>
                <a:path w="18799810" h="11198225">
                  <a:moveTo>
                    <a:pt x="3606101" y="1803494"/>
                  </a:moveTo>
                  <a:lnTo>
                    <a:pt x="3603150" y="1803023"/>
                  </a:lnTo>
                  <a:lnTo>
                    <a:pt x="3600150" y="1801744"/>
                  </a:lnTo>
                  <a:lnTo>
                    <a:pt x="3597342" y="1800940"/>
                  </a:lnTo>
                  <a:lnTo>
                    <a:pt x="3594538" y="1802894"/>
                  </a:lnTo>
                  <a:lnTo>
                    <a:pt x="3593400" y="1805561"/>
                  </a:lnTo>
                  <a:lnTo>
                    <a:pt x="3592739" y="1808036"/>
                  </a:lnTo>
                  <a:lnTo>
                    <a:pt x="3594218" y="1811031"/>
                  </a:lnTo>
                  <a:lnTo>
                    <a:pt x="3596885" y="1812169"/>
                  </a:lnTo>
                  <a:lnTo>
                    <a:pt x="3597360" y="1811978"/>
                  </a:lnTo>
                  <a:lnTo>
                    <a:pt x="3600360" y="1813257"/>
                  </a:lnTo>
                  <a:lnTo>
                    <a:pt x="3603169" y="1814061"/>
                  </a:lnTo>
                  <a:lnTo>
                    <a:pt x="3605972" y="1812106"/>
                  </a:lnTo>
                  <a:lnTo>
                    <a:pt x="3607110" y="1809439"/>
                  </a:lnTo>
                  <a:lnTo>
                    <a:pt x="3607914" y="1806631"/>
                  </a:lnTo>
                  <a:lnTo>
                    <a:pt x="3606101" y="1803494"/>
                  </a:lnTo>
                  <a:close/>
                </a:path>
                <a:path w="18799810" h="11198225">
                  <a:moveTo>
                    <a:pt x="588298" y="515411"/>
                  </a:moveTo>
                  <a:lnTo>
                    <a:pt x="584921" y="515940"/>
                  </a:lnTo>
                  <a:lnTo>
                    <a:pt x="581313" y="520704"/>
                  </a:lnTo>
                  <a:lnTo>
                    <a:pt x="581842" y="524082"/>
                  </a:lnTo>
                  <a:lnTo>
                    <a:pt x="584224" y="525885"/>
                  </a:lnTo>
                  <a:lnTo>
                    <a:pt x="586939" y="527832"/>
                  </a:lnTo>
                  <a:lnTo>
                    <a:pt x="587939" y="528258"/>
                  </a:lnTo>
                  <a:lnTo>
                    <a:pt x="587797" y="528591"/>
                  </a:lnTo>
                  <a:lnTo>
                    <a:pt x="590130" y="529587"/>
                  </a:lnTo>
                  <a:lnTo>
                    <a:pt x="592839" y="528773"/>
                  </a:lnTo>
                  <a:lnTo>
                    <a:pt x="594502" y="526725"/>
                  </a:lnTo>
                  <a:lnTo>
                    <a:pt x="596307" y="524342"/>
                  </a:lnTo>
                  <a:lnTo>
                    <a:pt x="595777" y="520965"/>
                  </a:lnTo>
                  <a:lnTo>
                    <a:pt x="593395" y="519161"/>
                  </a:lnTo>
                  <a:lnTo>
                    <a:pt x="590680" y="517215"/>
                  </a:lnTo>
                  <a:lnTo>
                    <a:pt x="588298" y="515411"/>
                  </a:lnTo>
                  <a:close/>
                </a:path>
                <a:path w="18799810" h="11198225">
                  <a:moveTo>
                    <a:pt x="3689076" y="1827857"/>
                  </a:moveTo>
                  <a:lnTo>
                    <a:pt x="3686125" y="1827386"/>
                  </a:lnTo>
                  <a:lnTo>
                    <a:pt x="3683125" y="1826106"/>
                  </a:lnTo>
                  <a:lnTo>
                    <a:pt x="3680316" y="1825302"/>
                  </a:lnTo>
                  <a:lnTo>
                    <a:pt x="3677512" y="1827258"/>
                  </a:lnTo>
                  <a:lnTo>
                    <a:pt x="3676374" y="1829925"/>
                  </a:lnTo>
                  <a:lnTo>
                    <a:pt x="3675713" y="1832400"/>
                  </a:lnTo>
                  <a:lnTo>
                    <a:pt x="3677193" y="1835396"/>
                  </a:lnTo>
                  <a:lnTo>
                    <a:pt x="3679859" y="1836533"/>
                  </a:lnTo>
                  <a:lnTo>
                    <a:pt x="3680334" y="1836342"/>
                  </a:lnTo>
                  <a:lnTo>
                    <a:pt x="3683335" y="1837621"/>
                  </a:lnTo>
                  <a:lnTo>
                    <a:pt x="3686143" y="1838425"/>
                  </a:lnTo>
                  <a:lnTo>
                    <a:pt x="3688947" y="1836470"/>
                  </a:lnTo>
                  <a:lnTo>
                    <a:pt x="3690084" y="1833803"/>
                  </a:lnTo>
                  <a:lnTo>
                    <a:pt x="3690889" y="1830994"/>
                  </a:lnTo>
                  <a:lnTo>
                    <a:pt x="3689076" y="1827857"/>
                  </a:lnTo>
                  <a:close/>
                </a:path>
                <a:path w="18799810" h="11198225">
                  <a:moveTo>
                    <a:pt x="517982" y="464142"/>
                  </a:moveTo>
                  <a:lnTo>
                    <a:pt x="514605" y="464672"/>
                  </a:lnTo>
                  <a:lnTo>
                    <a:pt x="510996" y="469436"/>
                  </a:lnTo>
                  <a:lnTo>
                    <a:pt x="511526" y="472813"/>
                  </a:lnTo>
                  <a:lnTo>
                    <a:pt x="513908" y="474617"/>
                  </a:lnTo>
                  <a:lnTo>
                    <a:pt x="516623" y="476563"/>
                  </a:lnTo>
                  <a:lnTo>
                    <a:pt x="519956" y="477985"/>
                  </a:lnTo>
                  <a:lnTo>
                    <a:pt x="522525" y="477505"/>
                  </a:lnTo>
                  <a:lnTo>
                    <a:pt x="524187" y="475457"/>
                  </a:lnTo>
                  <a:lnTo>
                    <a:pt x="525991" y="473074"/>
                  </a:lnTo>
                  <a:lnTo>
                    <a:pt x="525462" y="469697"/>
                  </a:lnTo>
                  <a:lnTo>
                    <a:pt x="523080" y="467893"/>
                  </a:lnTo>
                  <a:lnTo>
                    <a:pt x="520364" y="465947"/>
                  </a:lnTo>
                  <a:lnTo>
                    <a:pt x="517982" y="464142"/>
                  </a:lnTo>
                  <a:close/>
                </a:path>
                <a:path w="18799810" h="11198225">
                  <a:moveTo>
                    <a:pt x="3772525" y="1852029"/>
                  </a:moveTo>
                  <a:lnTo>
                    <a:pt x="3769574" y="1851559"/>
                  </a:lnTo>
                  <a:lnTo>
                    <a:pt x="3766575" y="1850279"/>
                  </a:lnTo>
                  <a:lnTo>
                    <a:pt x="3763766" y="1849475"/>
                  </a:lnTo>
                  <a:lnTo>
                    <a:pt x="3760962" y="1851431"/>
                  </a:lnTo>
                  <a:lnTo>
                    <a:pt x="3759825" y="1854097"/>
                  </a:lnTo>
                  <a:lnTo>
                    <a:pt x="3759163" y="1856573"/>
                  </a:lnTo>
                  <a:lnTo>
                    <a:pt x="3760643" y="1859567"/>
                  </a:lnTo>
                  <a:lnTo>
                    <a:pt x="3763309" y="1860704"/>
                  </a:lnTo>
                  <a:lnTo>
                    <a:pt x="3763785" y="1860513"/>
                  </a:lnTo>
                  <a:lnTo>
                    <a:pt x="3766784" y="1861793"/>
                  </a:lnTo>
                  <a:lnTo>
                    <a:pt x="3769593" y="1862597"/>
                  </a:lnTo>
                  <a:lnTo>
                    <a:pt x="3772397" y="1860642"/>
                  </a:lnTo>
                  <a:lnTo>
                    <a:pt x="3773534" y="1857976"/>
                  </a:lnTo>
                  <a:lnTo>
                    <a:pt x="3774338" y="1855167"/>
                  </a:lnTo>
                  <a:lnTo>
                    <a:pt x="3772525" y="1852029"/>
                  </a:lnTo>
                  <a:close/>
                </a:path>
                <a:path w="18799810" h="11198225">
                  <a:moveTo>
                    <a:pt x="11809341" y="5277119"/>
                  </a:moveTo>
                  <a:lnTo>
                    <a:pt x="11805914" y="5276838"/>
                  </a:lnTo>
                  <a:lnTo>
                    <a:pt x="11801639" y="5281319"/>
                  </a:lnTo>
                  <a:lnTo>
                    <a:pt x="11801392" y="5284364"/>
                  </a:lnTo>
                  <a:lnTo>
                    <a:pt x="11801361" y="5284745"/>
                  </a:lnTo>
                  <a:lnTo>
                    <a:pt x="11803600" y="5286882"/>
                  </a:lnTo>
                  <a:lnTo>
                    <a:pt x="11806224" y="5289972"/>
                  </a:lnTo>
                  <a:lnTo>
                    <a:pt x="11809555" y="5291393"/>
                  </a:lnTo>
                  <a:lnTo>
                    <a:pt x="11811982" y="5291246"/>
                  </a:lnTo>
                  <a:lnTo>
                    <a:pt x="11813249" y="5289816"/>
                  </a:lnTo>
                  <a:lnTo>
                    <a:pt x="11815638" y="5287290"/>
                  </a:lnTo>
                  <a:lnTo>
                    <a:pt x="11815918" y="5283863"/>
                  </a:lnTo>
                  <a:lnTo>
                    <a:pt x="11813679" y="5281726"/>
                  </a:lnTo>
                  <a:lnTo>
                    <a:pt x="11811581" y="5279255"/>
                  </a:lnTo>
                  <a:lnTo>
                    <a:pt x="11809341" y="5277119"/>
                  </a:lnTo>
                  <a:close/>
                </a:path>
                <a:path w="18799810" h="11198225">
                  <a:moveTo>
                    <a:pt x="3855642" y="1876060"/>
                  </a:moveTo>
                  <a:lnTo>
                    <a:pt x="3852691" y="1875589"/>
                  </a:lnTo>
                  <a:lnTo>
                    <a:pt x="3849692" y="1874310"/>
                  </a:lnTo>
                  <a:lnTo>
                    <a:pt x="3846882" y="1873505"/>
                  </a:lnTo>
                  <a:lnTo>
                    <a:pt x="3843746" y="1875318"/>
                  </a:lnTo>
                  <a:lnTo>
                    <a:pt x="3842941" y="1878127"/>
                  </a:lnTo>
                  <a:lnTo>
                    <a:pt x="3842280" y="1880602"/>
                  </a:lnTo>
                  <a:lnTo>
                    <a:pt x="3843759" y="1883597"/>
                  </a:lnTo>
                  <a:lnTo>
                    <a:pt x="3846426" y="1884735"/>
                  </a:lnTo>
                  <a:lnTo>
                    <a:pt x="3846901" y="1884544"/>
                  </a:lnTo>
                  <a:lnTo>
                    <a:pt x="3849901" y="1885823"/>
                  </a:lnTo>
                  <a:lnTo>
                    <a:pt x="3852710" y="1886627"/>
                  </a:lnTo>
                  <a:lnTo>
                    <a:pt x="3855513" y="1884672"/>
                  </a:lnTo>
                  <a:lnTo>
                    <a:pt x="3856651" y="1882005"/>
                  </a:lnTo>
                  <a:lnTo>
                    <a:pt x="3857455" y="1879197"/>
                  </a:lnTo>
                  <a:lnTo>
                    <a:pt x="3855642" y="1876060"/>
                  </a:lnTo>
                  <a:close/>
                </a:path>
                <a:path w="18799810" h="11198225">
                  <a:moveTo>
                    <a:pt x="449377" y="411635"/>
                  </a:moveTo>
                  <a:lnTo>
                    <a:pt x="446000" y="412163"/>
                  </a:lnTo>
                  <a:lnTo>
                    <a:pt x="442392" y="416928"/>
                  </a:lnTo>
                  <a:lnTo>
                    <a:pt x="442920" y="420305"/>
                  </a:lnTo>
                  <a:lnTo>
                    <a:pt x="445303" y="422110"/>
                  </a:lnTo>
                  <a:lnTo>
                    <a:pt x="448018" y="424056"/>
                  </a:lnTo>
                  <a:lnTo>
                    <a:pt x="451351" y="425478"/>
                  </a:lnTo>
                  <a:lnTo>
                    <a:pt x="453919" y="424997"/>
                  </a:lnTo>
                  <a:lnTo>
                    <a:pt x="455582" y="422948"/>
                  </a:lnTo>
                  <a:lnTo>
                    <a:pt x="457385" y="420566"/>
                  </a:lnTo>
                  <a:lnTo>
                    <a:pt x="456856" y="417189"/>
                  </a:lnTo>
                  <a:lnTo>
                    <a:pt x="454474" y="415386"/>
                  </a:lnTo>
                  <a:lnTo>
                    <a:pt x="451759" y="413439"/>
                  </a:lnTo>
                  <a:lnTo>
                    <a:pt x="449377" y="411635"/>
                  </a:lnTo>
                  <a:close/>
                </a:path>
                <a:path w="18799810" h="11198225">
                  <a:moveTo>
                    <a:pt x="3938758" y="1900090"/>
                  </a:moveTo>
                  <a:lnTo>
                    <a:pt x="3935807" y="1899619"/>
                  </a:lnTo>
                  <a:lnTo>
                    <a:pt x="3932808" y="1898340"/>
                  </a:lnTo>
                  <a:lnTo>
                    <a:pt x="3929999" y="1897536"/>
                  </a:lnTo>
                  <a:lnTo>
                    <a:pt x="3926862" y="1899349"/>
                  </a:lnTo>
                  <a:lnTo>
                    <a:pt x="3926058" y="1902158"/>
                  </a:lnTo>
                  <a:lnTo>
                    <a:pt x="3925397" y="1904633"/>
                  </a:lnTo>
                  <a:lnTo>
                    <a:pt x="3926876" y="1907628"/>
                  </a:lnTo>
                  <a:lnTo>
                    <a:pt x="3929543" y="1908766"/>
                  </a:lnTo>
                  <a:lnTo>
                    <a:pt x="3930018" y="1908574"/>
                  </a:lnTo>
                  <a:lnTo>
                    <a:pt x="3933018" y="1909854"/>
                  </a:lnTo>
                  <a:lnTo>
                    <a:pt x="3935826" y="1910658"/>
                  </a:lnTo>
                  <a:lnTo>
                    <a:pt x="3938964" y="1908844"/>
                  </a:lnTo>
                  <a:lnTo>
                    <a:pt x="3940572" y="1903227"/>
                  </a:lnTo>
                  <a:lnTo>
                    <a:pt x="3938758" y="1900090"/>
                  </a:lnTo>
                  <a:close/>
                </a:path>
                <a:path w="18799810" h="11198225">
                  <a:moveTo>
                    <a:pt x="4022017" y="1923787"/>
                  </a:moveTo>
                  <a:lnTo>
                    <a:pt x="4019067" y="1923316"/>
                  </a:lnTo>
                  <a:lnTo>
                    <a:pt x="4016067" y="1922036"/>
                  </a:lnTo>
                  <a:lnTo>
                    <a:pt x="4013259" y="1921232"/>
                  </a:lnTo>
                  <a:lnTo>
                    <a:pt x="4010121" y="1923046"/>
                  </a:lnTo>
                  <a:lnTo>
                    <a:pt x="4008513" y="1928663"/>
                  </a:lnTo>
                  <a:lnTo>
                    <a:pt x="4010135" y="1931325"/>
                  </a:lnTo>
                  <a:lnTo>
                    <a:pt x="4012801" y="1932463"/>
                  </a:lnTo>
                  <a:lnTo>
                    <a:pt x="4013277" y="1932271"/>
                  </a:lnTo>
                  <a:lnTo>
                    <a:pt x="4016277" y="1933551"/>
                  </a:lnTo>
                  <a:lnTo>
                    <a:pt x="4019085" y="1934355"/>
                  </a:lnTo>
                  <a:lnTo>
                    <a:pt x="4022223" y="1932541"/>
                  </a:lnTo>
                  <a:lnTo>
                    <a:pt x="4023831" y="1926924"/>
                  </a:lnTo>
                  <a:lnTo>
                    <a:pt x="4022017" y="1923787"/>
                  </a:lnTo>
                  <a:close/>
                </a:path>
                <a:path w="18799810" h="11198225">
                  <a:moveTo>
                    <a:pt x="11748810" y="5215842"/>
                  </a:moveTo>
                  <a:lnTo>
                    <a:pt x="11745383" y="5215562"/>
                  </a:lnTo>
                  <a:lnTo>
                    <a:pt x="11743247" y="5217802"/>
                  </a:lnTo>
                  <a:lnTo>
                    <a:pt x="11741251" y="5219709"/>
                  </a:lnTo>
                  <a:lnTo>
                    <a:pt x="11740971" y="5223134"/>
                  </a:lnTo>
                  <a:lnTo>
                    <a:pt x="11745452" y="5227410"/>
                  </a:lnTo>
                  <a:lnTo>
                    <a:pt x="11745976" y="5228028"/>
                  </a:lnTo>
                  <a:lnTo>
                    <a:pt x="11749309" y="5229449"/>
                  </a:lnTo>
                  <a:lnTo>
                    <a:pt x="11751734" y="5229302"/>
                  </a:lnTo>
                  <a:lnTo>
                    <a:pt x="11753254" y="5227586"/>
                  </a:lnTo>
                  <a:lnTo>
                    <a:pt x="11755249" y="5225680"/>
                  </a:lnTo>
                  <a:lnTo>
                    <a:pt x="11755529" y="5222253"/>
                  </a:lnTo>
                  <a:lnTo>
                    <a:pt x="11753289" y="5220117"/>
                  </a:lnTo>
                  <a:lnTo>
                    <a:pt x="11750716" y="5217837"/>
                  </a:lnTo>
                  <a:lnTo>
                    <a:pt x="11748810" y="5215842"/>
                  </a:lnTo>
                  <a:close/>
                </a:path>
                <a:path w="18799810" h="11198225">
                  <a:moveTo>
                    <a:pt x="4105277" y="1947483"/>
                  </a:moveTo>
                  <a:lnTo>
                    <a:pt x="4102326" y="1947013"/>
                  </a:lnTo>
                  <a:lnTo>
                    <a:pt x="4099326" y="1945733"/>
                  </a:lnTo>
                  <a:lnTo>
                    <a:pt x="4096517" y="1944929"/>
                  </a:lnTo>
                  <a:lnTo>
                    <a:pt x="4093380" y="1946742"/>
                  </a:lnTo>
                  <a:lnTo>
                    <a:pt x="4091771" y="1952360"/>
                  </a:lnTo>
                  <a:lnTo>
                    <a:pt x="4093394" y="1955021"/>
                  </a:lnTo>
                  <a:lnTo>
                    <a:pt x="4096061" y="1956159"/>
                  </a:lnTo>
                  <a:lnTo>
                    <a:pt x="4096536" y="1955967"/>
                  </a:lnTo>
                  <a:lnTo>
                    <a:pt x="4099536" y="1957247"/>
                  </a:lnTo>
                  <a:lnTo>
                    <a:pt x="4102344" y="1958052"/>
                  </a:lnTo>
                  <a:lnTo>
                    <a:pt x="4105481" y="1956238"/>
                  </a:lnTo>
                  <a:lnTo>
                    <a:pt x="4107090" y="1950621"/>
                  </a:lnTo>
                  <a:lnTo>
                    <a:pt x="4105277" y="1947483"/>
                  </a:lnTo>
                  <a:close/>
                </a:path>
                <a:path w="18799810" h="11198225">
                  <a:moveTo>
                    <a:pt x="382483" y="357886"/>
                  </a:moveTo>
                  <a:lnTo>
                    <a:pt x="378914" y="357940"/>
                  </a:lnTo>
                  <a:lnTo>
                    <a:pt x="377110" y="360322"/>
                  </a:lnTo>
                  <a:lnTo>
                    <a:pt x="375448" y="362371"/>
                  </a:lnTo>
                  <a:lnTo>
                    <a:pt x="375501" y="365940"/>
                  </a:lnTo>
                  <a:lnTo>
                    <a:pt x="377883" y="367744"/>
                  </a:lnTo>
                  <a:lnTo>
                    <a:pt x="380457" y="370024"/>
                  </a:lnTo>
                  <a:lnTo>
                    <a:pt x="381790" y="370593"/>
                  </a:lnTo>
                  <a:lnTo>
                    <a:pt x="381648" y="370925"/>
                  </a:lnTo>
                  <a:lnTo>
                    <a:pt x="383648" y="371778"/>
                  </a:lnTo>
                  <a:lnTo>
                    <a:pt x="386216" y="371299"/>
                  </a:lnTo>
                  <a:lnTo>
                    <a:pt x="389540" y="367200"/>
                  </a:lnTo>
                  <a:lnTo>
                    <a:pt x="389486" y="363632"/>
                  </a:lnTo>
                  <a:lnTo>
                    <a:pt x="387104" y="361828"/>
                  </a:lnTo>
                  <a:lnTo>
                    <a:pt x="384531" y="359548"/>
                  </a:lnTo>
                  <a:lnTo>
                    <a:pt x="382483" y="357886"/>
                  </a:lnTo>
                  <a:close/>
                </a:path>
                <a:path w="18799810" h="11198225">
                  <a:moveTo>
                    <a:pt x="4188677" y="1970847"/>
                  </a:moveTo>
                  <a:lnTo>
                    <a:pt x="4185726" y="1970377"/>
                  </a:lnTo>
                  <a:lnTo>
                    <a:pt x="4182727" y="1969097"/>
                  </a:lnTo>
                  <a:lnTo>
                    <a:pt x="4179918" y="1968293"/>
                  </a:lnTo>
                  <a:lnTo>
                    <a:pt x="4176781" y="1970106"/>
                  </a:lnTo>
                  <a:lnTo>
                    <a:pt x="4175173" y="1975723"/>
                  </a:lnTo>
                  <a:lnTo>
                    <a:pt x="4176795" y="1978385"/>
                  </a:lnTo>
                  <a:lnTo>
                    <a:pt x="4179462" y="1979522"/>
                  </a:lnTo>
                  <a:lnTo>
                    <a:pt x="4179937" y="1979331"/>
                  </a:lnTo>
                  <a:lnTo>
                    <a:pt x="4182937" y="1980611"/>
                  </a:lnTo>
                  <a:lnTo>
                    <a:pt x="4185746" y="1981415"/>
                  </a:lnTo>
                  <a:lnTo>
                    <a:pt x="4188882" y="1979602"/>
                  </a:lnTo>
                  <a:lnTo>
                    <a:pt x="4189687" y="1976793"/>
                  </a:lnTo>
                  <a:lnTo>
                    <a:pt x="4190634" y="1973651"/>
                  </a:lnTo>
                  <a:lnTo>
                    <a:pt x="4188677" y="1970847"/>
                  </a:lnTo>
                  <a:close/>
                </a:path>
                <a:path w="18799810" h="11198225">
                  <a:moveTo>
                    <a:pt x="4271745" y="1994069"/>
                  </a:moveTo>
                  <a:lnTo>
                    <a:pt x="4268794" y="1993597"/>
                  </a:lnTo>
                  <a:lnTo>
                    <a:pt x="4265795" y="1992317"/>
                  </a:lnTo>
                  <a:lnTo>
                    <a:pt x="4262986" y="1991513"/>
                  </a:lnTo>
                  <a:lnTo>
                    <a:pt x="4259849" y="1993327"/>
                  </a:lnTo>
                  <a:lnTo>
                    <a:pt x="4258241" y="1998944"/>
                  </a:lnTo>
                  <a:lnTo>
                    <a:pt x="4259863" y="2001606"/>
                  </a:lnTo>
                  <a:lnTo>
                    <a:pt x="4262529" y="2002744"/>
                  </a:lnTo>
                  <a:lnTo>
                    <a:pt x="4263005" y="2002553"/>
                  </a:lnTo>
                  <a:lnTo>
                    <a:pt x="4266004" y="2003832"/>
                  </a:lnTo>
                  <a:lnTo>
                    <a:pt x="4268813" y="2004636"/>
                  </a:lnTo>
                  <a:lnTo>
                    <a:pt x="4271950" y="2002824"/>
                  </a:lnTo>
                  <a:lnTo>
                    <a:pt x="4272755" y="2000015"/>
                  </a:lnTo>
                  <a:lnTo>
                    <a:pt x="4273701" y="1996872"/>
                  </a:lnTo>
                  <a:lnTo>
                    <a:pt x="4271745" y="1994069"/>
                  </a:lnTo>
                  <a:close/>
                </a:path>
                <a:path w="18799810" h="11198225">
                  <a:moveTo>
                    <a:pt x="11686377" y="5155330"/>
                  </a:moveTo>
                  <a:lnTo>
                    <a:pt x="11683141" y="5155526"/>
                  </a:lnTo>
                  <a:lnTo>
                    <a:pt x="11678866" y="5160005"/>
                  </a:lnTo>
                  <a:lnTo>
                    <a:pt x="11679062" y="5163240"/>
                  </a:lnTo>
                  <a:lnTo>
                    <a:pt x="11681302" y="5165378"/>
                  </a:lnTo>
                  <a:lnTo>
                    <a:pt x="11683875" y="5167657"/>
                  </a:lnTo>
                  <a:lnTo>
                    <a:pt x="11685542" y="5168368"/>
                  </a:lnTo>
                  <a:lnTo>
                    <a:pt x="11685400" y="5168702"/>
                  </a:lnTo>
                  <a:lnTo>
                    <a:pt x="11687400" y="5169555"/>
                  </a:lnTo>
                  <a:lnTo>
                    <a:pt x="11689968" y="5169074"/>
                  </a:lnTo>
                  <a:lnTo>
                    <a:pt x="11691487" y="5167359"/>
                  </a:lnTo>
                  <a:lnTo>
                    <a:pt x="11693625" y="5165119"/>
                  </a:lnTo>
                  <a:lnTo>
                    <a:pt x="11693429" y="5161883"/>
                  </a:lnTo>
                  <a:lnTo>
                    <a:pt x="11691190" y="5159746"/>
                  </a:lnTo>
                  <a:lnTo>
                    <a:pt x="11688616" y="5157467"/>
                  </a:lnTo>
                  <a:lnTo>
                    <a:pt x="11686377" y="5155330"/>
                  </a:lnTo>
                  <a:close/>
                </a:path>
                <a:path w="18799810" h="11198225">
                  <a:moveTo>
                    <a:pt x="316107" y="301997"/>
                  </a:moveTo>
                  <a:lnTo>
                    <a:pt x="312539" y="302050"/>
                  </a:lnTo>
                  <a:lnTo>
                    <a:pt x="308931" y="306814"/>
                  </a:lnTo>
                  <a:lnTo>
                    <a:pt x="308984" y="310383"/>
                  </a:lnTo>
                  <a:lnTo>
                    <a:pt x="311366" y="312187"/>
                  </a:lnTo>
                  <a:lnTo>
                    <a:pt x="313940" y="314467"/>
                  </a:lnTo>
                  <a:lnTo>
                    <a:pt x="317606" y="316031"/>
                  </a:lnTo>
                  <a:lnTo>
                    <a:pt x="320175" y="315550"/>
                  </a:lnTo>
                  <a:lnTo>
                    <a:pt x="321695" y="313835"/>
                  </a:lnTo>
                  <a:lnTo>
                    <a:pt x="323499" y="311452"/>
                  </a:lnTo>
                  <a:lnTo>
                    <a:pt x="323445" y="307884"/>
                  </a:lnTo>
                  <a:lnTo>
                    <a:pt x="321063" y="306080"/>
                  </a:lnTo>
                  <a:lnTo>
                    <a:pt x="318490" y="303800"/>
                  </a:lnTo>
                  <a:lnTo>
                    <a:pt x="316107" y="301997"/>
                  </a:lnTo>
                  <a:close/>
                </a:path>
                <a:path w="18799810" h="11198225">
                  <a:moveTo>
                    <a:pt x="4355146" y="2017431"/>
                  </a:moveTo>
                  <a:lnTo>
                    <a:pt x="4352196" y="2016961"/>
                  </a:lnTo>
                  <a:lnTo>
                    <a:pt x="4349196" y="2015681"/>
                  </a:lnTo>
                  <a:lnTo>
                    <a:pt x="4346387" y="2014877"/>
                  </a:lnTo>
                  <a:lnTo>
                    <a:pt x="4343250" y="2016691"/>
                  </a:lnTo>
                  <a:lnTo>
                    <a:pt x="4341642" y="2022308"/>
                  </a:lnTo>
                  <a:lnTo>
                    <a:pt x="4343263" y="2024970"/>
                  </a:lnTo>
                  <a:lnTo>
                    <a:pt x="4345930" y="2026108"/>
                  </a:lnTo>
                  <a:lnTo>
                    <a:pt x="4346406" y="2025917"/>
                  </a:lnTo>
                  <a:lnTo>
                    <a:pt x="4349405" y="2027196"/>
                  </a:lnTo>
                  <a:lnTo>
                    <a:pt x="4352214" y="2028000"/>
                  </a:lnTo>
                  <a:lnTo>
                    <a:pt x="4355352" y="2026186"/>
                  </a:lnTo>
                  <a:lnTo>
                    <a:pt x="4356155" y="2023378"/>
                  </a:lnTo>
                  <a:lnTo>
                    <a:pt x="4357102" y="2020236"/>
                  </a:lnTo>
                  <a:lnTo>
                    <a:pt x="4355146" y="2017431"/>
                  </a:lnTo>
                  <a:close/>
                </a:path>
                <a:path w="18799810" h="11198225">
                  <a:moveTo>
                    <a:pt x="4438547" y="2040795"/>
                  </a:moveTo>
                  <a:lnTo>
                    <a:pt x="4435596" y="2040324"/>
                  </a:lnTo>
                  <a:lnTo>
                    <a:pt x="4432597" y="2039045"/>
                  </a:lnTo>
                  <a:lnTo>
                    <a:pt x="4429788" y="2038241"/>
                  </a:lnTo>
                  <a:lnTo>
                    <a:pt x="4426651" y="2040055"/>
                  </a:lnTo>
                  <a:lnTo>
                    <a:pt x="4425043" y="2045672"/>
                  </a:lnTo>
                  <a:lnTo>
                    <a:pt x="4426665" y="2048333"/>
                  </a:lnTo>
                  <a:lnTo>
                    <a:pt x="4429332" y="2049470"/>
                  </a:lnTo>
                  <a:lnTo>
                    <a:pt x="4429807" y="2049279"/>
                  </a:lnTo>
                  <a:lnTo>
                    <a:pt x="4432806" y="2050559"/>
                  </a:lnTo>
                  <a:lnTo>
                    <a:pt x="4435615" y="2051364"/>
                  </a:lnTo>
                  <a:lnTo>
                    <a:pt x="4438752" y="2049550"/>
                  </a:lnTo>
                  <a:lnTo>
                    <a:pt x="4439556" y="2046742"/>
                  </a:lnTo>
                  <a:lnTo>
                    <a:pt x="4440503" y="2043599"/>
                  </a:lnTo>
                  <a:lnTo>
                    <a:pt x="4438547" y="2040795"/>
                  </a:lnTo>
                  <a:close/>
                </a:path>
                <a:path w="18799810" h="11198225">
                  <a:moveTo>
                    <a:pt x="11623232" y="5096485"/>
                  </a:moveTo>
                  <a:lnTo>
                    <a:pt x="11619997" y="5096679"/>
                  </a:lnTo>
                  <a:lnTo>
                    <a:pt x="11615723" y="5101159"/>
                  </a:lnTo>
                  <a:lnTo>
                    <a:pt x="11615918" y="5104395"/>
                  </a:lnTo>
                  <a:lnTo>
                    <a:pt x="11618158" y="5106532"/>
                  </a:lnTo>
                  <a:lnTo>
                    <a:pt x="11620731" y="5108812"/>
                  </a:lnTo>
                  <a:lnTo>
                    <a:pt x="11622397" y="5109523"/>
                  </a:lnTo>
                  <a:lnTo>
                    <a:pt x="11622255" y="5109856"/>
                  </a:lnTo>
                  <a:lnTo>
                    <a:pt x="11624254" y="5110709"/>
                  </a:lnTo>
                  <a:lnTo>
                    <a:pt x="11626823" y="5110229"/>
                  </a:lnTo>
                  <a:lnTo>
                    <a:pt x="11628343" y="5108513"/>
                  </a:lnTo>
                  <a:lnTo>
                    <a:pt x="11630481" y="5106274"/>
                  </a:lnTo>
                  <a:lnTo>
                    <a:pt x="11630285" y="5103038"/>
                  </a:lnTo>
                  <a:lnTo>
                    <a:pt x="11628046" y="5100901"/>
                  </a:lnTo>
                  <a:lnTo>
                    <a:pt x="11625471" y="5098622"/>
                  </a:lnTo>
                  <a:lnTo>
                    <a:pt x="11623232" y="5096485"/>
                  </a:lnTo>
                  <a:close/>
                </a:path>
                <a:path w="18799810" h="11198225">
                  <a:moveTo>
                    <a:pt x="251444" y="244867"/>
                  </a:moveTo>
                  <a:lnTo>
                    <a:pt x="248208" y="245063"/>
                  </a:lnTo>
                  <a:lnTo>
                    <a:pt x="243934" y="249543"/>
                  </a:lnTo>
                  <a:lnTo>
                    <a:pt x="244130" y="252777"/>
                  </a:lnTo>
                  <a:lnTo>
                    <a:pt x="246370" y="254915"/>
                  </a:lnTo>
                  <a:lnTo>
                    <a:pt x="248943" y="257194"/>
                  </a:lnTo>
                  <a:lnTo>
                    <a:pt x="250609" y="257905"/>
                  </a:lnTo>
                  <a:lnTo>
                    <a:pt x="250467" y="258239"/>
                  </a:lnTo>
                  <a:lnTo>
                    <a:pt x="252467" y="259092"/>
                  </a:lnTo>
                  <a:lnTo>
                    <a:pt x="255036" y="258611"/>
                  </a:lnTo>
                  <a:lnTo>
                    <a:pt x="256555" y="256895"/>
                  </a:lnTo>
                  <a:lnTo>
                    <a:pt x="258692" y="254656"/>
                  </a:lnTo>
                  <a:lnTo>
                    <a:pt x="258497" y="251420"/>
                  </a:lnTo>
                  <a:lnTo>
                    <a:pt x="256257" y="249284"/>
                  </a:lnTo>
                  <a:lnTo>
                    <a:pt x="253683" y="247004"/>
                  </a:lnTo>
                  <a:lnTo>
                    <a:pt x="251444" y="244867"/>
                  </a:lnTo>
                  <a:close/>
                </a:path>
                <a:path w="18799810" h="11198225">
                  <a:moveTo>
                    <a:pt x="4522091" y="2063826"/>
                  </a:moveTo>
                  <a:lnTo>
                    <a:pt x="4519139" y="2063355"/>
                  </a:lnTo>
                  <a:lnTo>
                    <a:pt x="4516140" y="2062075"/>
                  </a:lnTo>
                  <a:lnTo>
                    <a:pt x="4513331" y="2061271"/>
                  </a:lnTo>
                  <a:lnTo>
                    <a:pt x="4510194" y="2063085"/>
                  </a:lnTo>
                  <a:lnTo>
                    <a:pt x="4508586" y="2068702"/>
                  </a:lnTo>
                  <a:lnTo>
                    <a:pt x="4510209" y="2071363"/>
                  </a:lnTo>
                  <a:lnTo>
                    <a:pt x="4512875" y="2072501"/>
                  </a:lnTo>
                  <a:lnTo>
                    <a:pt x="4513351" y="2072310"/>
                  </a:lnTo>
                  <a:lnTo>
                    <a:pt x="4516350" y="2073589"/>
                  </a:lnTo>
                  <a:lnTo>
                    <a:pt x="4519159" y="2074393"/>
                  </a:lnTo>
                  <a:lnTo>
                    <a:pt x="4522295" y="2072580"/>
                  </a:lnTo>
                  <a:lnTo>
                    <a:pt x="4523099" y="2069771"/>
                  </a:lnTo>
                  <a:lnTo>
                    <a:pt x="4524045" y="2066630"/>
                  </a:lnTo>
                  <a:lnTo>
                    <a:pt x="4522091" y="2063826"/>
                  </a:lnTo>
                  <a:close/>
                </a:path>
                <a:path w="18799810" h="11198225">
                  <a:moveTo>
                    <a:pt x="4605300" y="2086714"/>
                  </a:moveTo>
                  <a:lnTo>
                    <a:pt x="4602349" y="2086243"/>
                  </a:lnTo>
                  <a:lnTo>
                    <a:pt x="4599350" y="2084963"/>
                  </a:lnTo>
                  <a:lnTo>
                    <a:pt x="4596541" y="2084159"/>
                  </a:lnTo>
                  <a:lnTo>
                    <a:pt x="4593404" y="2085973"/>
                  </a:lnTo>
                  <a:lnTo>
                    <a:pt x="4591796" y="2091589"/>
                  </a:lnTo>
                  <a:lnTo>
                    <a:pt x="4593418" y="2094252"/>
                  </a:lnTo>
                  <a:lnTo>
                    <a:pt x="4596085" y="2095389"/>
                  </a:lnTo>
                  <a:lnTo>
                    <a:pt x="4596560" y="2095198"/>
                  </a:lnTo>
                  <a:lnTo>
                    <a:pt x="4599560" y="2096477"/>
                  </a:lnTo>
                  <a:lnTo>
                    <a:pt x="4602369" y="2097281"/>
                  </a:lnTo>
                  <a:lnTo>
                    <a:pt x="4605505" y="2095469"/>
                  </a:lnTo>
                  <a:lnTo>
                    <a:pt x="4606310" y="2092659"/>
                  </a:lnTo>
                  <a:lnTo>
                    <a:pt x="4607256" y="2089518"/>
                  </a:lnTo>
                  <a:lnTo>
                    <a:pt x="4605300" y="2086714"/>
                  </a:lnTo>
                  <a:close/>
                </a:path>
                <a:path w="18799810" h="11198225">
                  <a:moveTo>
                    <a:pt x="4688177" y="2109460"/>
                  </a:moveTo>
                  <a:lnTo>
                    <a:pt x="4685226" y="2108989"/>
                  </a:lnTo>
                  <a:lnTo>
                    <a:pt x="4682226" y="2107710"/>
                  </a:lnTo>
                  <a:lnTo>
                    <a:pt x="4679418" y="2106906"/>
                  </a:lnTo>
                  <a:lnTo>
                    <a:pt x="4676281" y="2108718"/>
                  </a:lnTo>
                  <a:lnTo>
                    <a:pt x="4674672" y="2114335"/>
                  </a:lnTo>
                  <a:lnTo>
                    <a:pt x="4676294" y="2116997"/>
                  </a:lnTo>
                  <a:lnTo>
                    <a:pt x="4678961" y="2118135"/>
                  </a:lnTo>
                  <a:lnTo>
                    <a:pt x="4679436" y="2117944"/>
                  </a:lnTo>
                  <a:lnTo>
                    <a:pt x="4682436" y="2119223"/>
                  </a:lnTo>
                  <a:lnTo>
                    <a:pt x="4685245" y="2120027"/>
                  </a:lnTo>
                  <a:lnTo>
                    <a:pt x="4688383" y="2118214"/>
                  </a:lnTo>
                  <a:lnTo>
                    <a:pt x="4689186" y="2115406"/>
                  </a:lnTo>
                  <a:lnTo>
                    <a:pt x="4690132" y="2112264"/>
                  </a:lnTo>
                  <a:lnTo>
                    <a:pt x="4688177" y="2109460"/>
                  </a:lnTo>
                  <a:close/>
                </a:path>
                <a:path w="18799810" h="11198225">
                  <a:moveTo>
                    <a:pt x="11558519" y="5038545"/>
                  </a:moveTo>
                  <a:lnTo>
                    <a:pt x="11555283" y="5038741"/>
                  </a:lnTo>
                  <a:lnTo>
                    <a:pt x="11553146" y="5040981"/>
                  </a:lnTo>
                  <a:lnTo>
                    <a:pt x="11551342" y="5043363"/>
                  </a:lnTo>
                  <a:lnTo>
                    <a:pt x="11551538" y="5046597"/>
                  </a:lnTo>
                  <a:lnTo>
                    <a:pt x="11553778" y="5048735"/>
                  </a:lnTo>
                  <a:lnTo>
                    <a:pt x="11556351" y="5051015"/>
                  </a:lnTo>
                  <a:lnTo>
                    <a:pt x="11560018" y="5052579"/>
                  </a:lnTo>
                  <a:lnTo>
                    <a:pt x="11562586" y="5052098"/>
                  </a:lnTo>
                  <a:lnTo>
                    <a:pt x="11564106" y="5050383"/>
                  </a:lnTo>
                  <a:lnTo>
                    <a:pt x="11565910" y="5048001"/>
                  </a:lnTo>
                  <a:lnTo>
                    <a:pt x="11565714" y="5044766"/>
                  </a:lnTo>
                  <a:lnTo>
                    <a:pt x="11563474" y="5042629"/>
                  </a:lnTo>
                  <a:lnTo>
                    <a:pt x="11560901" y="5040349"/>
                  </a:lnTo>
                  <a:lnTo>
                    <a:pt x="11558519" y="5038545"/>
                  </a:lnTo>
                  <a:close/>
                </a:path>
                <a:path w="18799810" h="11198225">
                  <a:moveTo>
                    <a:pt x="187824" y="186212"/>
                  </a:moveTo>
                  <a:lnTo>
                    <a:pt x="184589" y="186408"/>
                  </a:lnTo>
                  <a:lnTo>
                    <a:pt x="180314" y="190887"/>
                  </a:lnTo>
                  <a:lnTo>
                    <a:pt x="180510" y="194123"/>
                  </a:lnTo>
                  <a:lnTo>
                    <a:pt x="182750" y="196261"/>
                  </a:lnTo>
                  <a:lnTo>
                    <a:pt x="185323" y="198539"/>
                  </a:lnTo>
                  <a:lnTo>
                    <a:pt x="186990" y="199250"/>
                  </a:lnTo>
                  <a:lnTo>
                    <a:pt x="186848" y="199583"/>
                  </a:lnTo>
                  <a:lnTo>
                    <a:pt x="188848" y="200437"/>
                  </a:lnTo>
                  <a:lnTo>
                    <a:pt x="191416" y="199957"/>
                  </a:lnTo>
                  <a:lnTo>
                    <a:pt x="192936" y="198241"/>
                  </a:lnTo>
                  <a:lnTo>
                    <a:pt x="195073" y="196002"/>
                  </a:lnTo>
                  <a:lnTo>
                    <a:pt x="194877" y="192766"/>
                  </a:lnTo>
                  <a:lnTo>
                    <a:pt x="192637" y="190629"/>
                  </a:lnTo>
                  <a:lnTo>
                    <a:pt x="190064" y="188349"/>
                  </a:lnTo>
                  <a:lnTo>
                    <a:pt x="187824" y="186212"/>
                  </a:lnTo>
                  <a:close/>
                </a:path>
                <a:path w="18799810" h="11198225">
                  <a:moveTo>
                    <a:pt x="4771387" y="2132348"/>
                  </a:moveTo>
                  <a:lnTo>
                    <a:pt x="4768436" y="2131878"/>
                  </a:lnTo>
                  <a:lnTo>
                    <a:pt x="4765437" y="2130598"/>
                  </a:lnTo>
                  <a:lnTo>
                    <a:pt x="4762628" y="2129794"/>
                  </a:lnTo>
                  <a:lnTo>
                    <a:pt x="4759491" y="2131607"/>
                  </a:lnTo>
                  <a:lnTo>
                    <a:pt x="4757882" y="2137224"/>
                  </a:lnTo>
                  <a:lnTo>
                    <a:pt x="4759504" y="2139886"/>
                  </a:lnTo>
                  <a:lnTo>
                    <a:pt x="4762171" y="2141023"/>
                  </a:lnTo>
                  <a:lnTo>
                    <a:pt x="4762646" y="2140832"/>
                  </a:lnTo>
                  <a:lnTo>
                    <a:pt x="4765646" y="2142112"/>
                  </a:lnTo>
                  <a:lnTo>
                    <a:pt x="4768455" y="2142916"/>
                  </a:lnTo>
                  <a:lnTo>
                    <a:pt x="4771592" y="2141102"/>
                  </a:lnTo>
                  <a:lnTo>
                    <a:pt x="4772396" y="2138294"/>
                  </a:lnTo>
                  <a:lnTo>
                    <a:pt x="4773343" y="2135153"/>
                  </a:lnTo>
                  <a:lnTo>
                    <a:pt x="4771387" y="2132348"/>
                  </a:lnTo>
                  <a:close/>
                </a:path>
                <a:path w="18799810" h="11198225">
                  <a:moveTo>
                    <a:pt x="4854597" y="2155236"/>
                  </a:moveTo>
                  <a:lnTo>
                    <a:pt x="4851646" y="2154766"/>
                  </a:lnTo>
                  <a:lnTo>
                    <a:pt x="4848646" y="2153486"/>
                  </a:lnTo>
                  <a:lnTo>
                    <a:pt x="4845837" y="2152682"/>
                  </a:lnTo>
                  <a:lnTo>
                    <a:pt x="4842701" y="2154495"/>
                  </a:lnTo>
                  <a:lnTo>
                    <a:pt x="4841092" y="2160112"/>
                  </a:lnTo>
                  <a:lnTo>
                    <a:pt x="4842714" y="2162774"/>
                  </a:lnTo>
                  <a:lnTo>
                    <a:pt x="4845380" y="2163911"/>
                  </a:lnTo>
                  <a:lnTo>
                    <a:pt x="4845856" y="2163720"/>
                  </a:lnTo>
                  <a:lnTo>
                    <a:pt x="4848856" y="2165000"/>
                  </a:lnTo>
                  <a:lnTo>
                    <a:pt x="4851664" y="2165804"/>
                  </a:lnTo>
                  <a:lnTo>
                    <a:pt x="4854802" y="2163990"/>
                  </a:lnTo>
                  <a:lnTo>
                    <a:pt x="4855606" y="2161182"/>
                  </a:lnTo>
                  <a:lnTo>
                    <a:pt x="4856553" y="2158039"/>
                  </a:lnTo>
                  <a:lnTo>
                    <a:pt x="4854597" y="2155236"/>
                  </a:lnTo>
                  <a:close/>
                </a:path>
                <a:path w="18799810" h="11198225">
                  <a:moveTo>
                    <a:pt x="11493287" y="4982748"/>
                  </a:moveTo>
                  <a:lnTo>
                    <a:pt x="11489719" y="4982802"/>
                  </a:lnTo>
                  <a:lnTo>
                    <a:pt x="11486110" y="4987566"/>
                  </a:lnTo>
                  <a:lnTo>
                    <a:pt x="11486164" y="4991135"/>
                  </a:lnTo>
                  <a:lnTo>
                    <a:pt x="11488547" y="4992939"/>
                  </a:lnTo>
                  <a:lnTo>
                    <a:pt x="11491120" y="4995218"/>
                  </a:lnTo>
                  <a:lnTo>
                    <a:pt x="11492452" y="4995786"/>
                  </a:lnTo>
                  <a:lnTo>
                    <a:pt x="11492643" y="4996262"/>
                  </a:lnTo>
                  <a:lnTo>
                    <a:pt x="11494643" y="4997115"/>
                  </a:lnTo>
                  <a:lnTo>
                    <a:pt x="11497354" y="4996303"/>
                  </a:lnTo>
                  <a:lnTo>
                    <a:pt x="11498874" y="4994587"/>
                  </a:lnTo>
                  <a:lnTo>
                    <a:pt x="11500678" y="4992205"/>
                  </a:lnTo>
                  <a:lnTo>
                    <a:pt x="11500624" y="4988636"/>
                  </a:lnTo>
                  <a:lnTo>
                    <a:pt x="11498242" y="4986832"/>
                  </a:lnTo>
                  <a:lnTo>
                    <a:pt x="11495669" y="4984552"/>
                  </a:lnTo>
                  <a:lnTo>
                    <a:pt x="11493287" y="4982748"/>
                  </a:lnTo>
                  <a:close/>
                </a:path>
                <a:path w="18799810" h="11198225">
                  <a:moveTo>
                    <a:pt x="126057" y="125985"/>
                  </a:moveTo>
                  <a:lnTo>
                    <a:pt x="122631" y="125704"/>
                  </a:lnTo>
                  <a:lnTo>
                    <a:pt x="120494" y="127945"/>
                  </a:lnTo>
                  <a:lnTo>
                    <a:pt x="118499" y="129851"/>
                  </a:lnTo>
                  <a:lnTo>
                    <a:pt x="118219" y="133278"/>
                  </a:lnTo>
                  <a:lnTo>
                    <a:pt x="120459" y="135415"/>
                  </a:lnTo>
                  <a:lnTo>
                    <a:pt x="123032" y="137695"/>
                  </a:lnTo>
                  <a:lnTo>
                    <a:pt x="123556" y="138313"/>
                  </a:lnTo>
                  <a:lnTo>
                    <a:pt x="126223" y="139450"/>
                  </a:lnTo>
                  <a:lnTo>
                    <a:pt x="128649" y="139303"/>
                  </a:lnTo>
                  <a:lnTo>
                    <a:pt x="130169" y="137587"/>
                  </a:lnTo>
                  <a:lnTo>
                    <a:pt x="132164" y="135680"/>
                  </a:lnTo>
                  <a:lnTo>
                    <a:pt x="132444" y="132254"/>
                  </a:lnTo>
                  <a:lnTo>
                    <a:pt x="127964" y="127979"/>
                  </a:lnTo>
                  <a:lnTo>
                    <a:pt x="126057" y="125985"/>
                  </a:lnTo>
                  <a:close/>
                </a:path>
                <a:path w="18799810" h="11198225">
                  <a:moveTo>
                    <a:pt x="4937807" y="2178125"/>
                  </a:moveTo>
                  <a:lnTo>
                    <a:pt x="4934856" y="2177654"/>
                  </a:lnTo>
                  <a:lnTo>
                    <a:pt x="4931856" y="2176374"/>
                  </a:lnTo>
                  <a:lnTo>
                    <a:pt x="4929048" y="2175570"/>
                  </a:lnTo>
                  <a:lnTo>
                    <a:pt x="4925910" y="2177383"/>
                  </a:lnTo>
                  <a:lnTo>
                    <a:pt x="4924302" y="2183000"/>
                  </a:lnTo>
                  <a:lnTo>
                    <a:pt x="4925924" y="2185662"/>
                  </a:lnTo>
                  <a:lnTo>
                    <a:pt x="4928591" y="2186800"/>
                  </a:lnTo>
                  <a:lnTo>
                    <a:pt x="4929066" y="2186609"/>
                  </a:lnTo>
                  <a:lnTo>
                    <a:pt x="4932066" y="2187888"/>
                  </a:lnTo>
                  <a:lnTo>
                    <a:pt x="4934875" y="2188692"/>
                  </a:lnTo>
                  <a:lnTo>
                    <a:pt x="4938012" y="2186878"/>
                  </a:lnTo>
                  <a:lnTo>
                    <a:pt x="4938816" y="2184070"/>
                  </a:lnTo>
                  <a:lnTo>
                    <a:pt x="4939763" y="2180928"/>
                  </a:lnTo>
                  <a:lnTo>
                    <a:pt x="4937807" y="2178125"/>
                  </a:lnTo>
                  <a:close/>
                </a:path>
                <a:path w="18799810" h="11198225">
                  <a:moveTo>
                    <a:pt x="5021016" y="2201013"/>
                  </a:moveTo>
                  <a:lnTo>
                    <a:pt x="5018066" y="2200541"/>
                  </a:lnTo>
                  <a:lnTo>
                    <a:pt x="5015066" y="2199261"/>
                  </a:lnTo>
                  <a:lnTo>
                    <a:pt x="5012258" y="2198457"/>
                  </a:lnTo>
                  <a:lnTo>
                    <a:pt x="5009120" y="2200271"/>
                  </a:lnTo>
                  <a:lnTo>
                    <a:pt x="5007512" y="2205889"/>
                  </a:lnTo>
                  <a:lnTo>
                    <a:pt x="5009134" y="2208550"/>
                  </a:lnTo>
                  <a:lnTo>
                    <a:pt x="5011800" y="2209688"/>
                  </a:lnTo>
                  <a:lnTo>
                    <a:pt x="5012276" y="2209497"/>
                  </a:lnTo>
                  <a:lnTo>
                    <a:pt x="5015275" y="2210776"/>
                  </a:lnTo>
                  <a:lnTo>
                    <a:pt x="5018084" y="2211580"/>
                  </a:lnTo>
                  <a:lnTo>
                    <a:pt x="5021222" y="2209766"/>
                  </a:lnTo>
                  <a:lnTo>
                    <a:pt x="5022026" y="2206957"/>
                  </a:lnTo>
                  <a:lnTo>
                    <a:pt x="5022972" y="2203816"/>
                  </a:lnTo>
                  <a:lnTo>
                    <a:pt x="5021016" y="2201013"/>
                  </a:lnTo>
                  <a:close/>
                </a:path>
                <a:path w="18799810" h="11198225">
                  <a:moveTo>
                    <a:pt x="11426294" y="4927382"/>
                  </a:moveTo>
                  <a:lnTo>
                    <a:pt x="11422917" y="4927912"/>
                  </a:lnTo>
                  <a:lnTo>
                    <a:pt x="11421112" y="4930295"/>
                  </a:lnTo>
                  <a:lnTo>
                    <a:pt x="11418975" y="4932534"/>
                  </a:lnTo>
                  <a:lnTo>
                    <a:pt x="11419504" y="4935912"/>
                  </a:lnTo>
                  <a:lnTo>
                    <a:pt x="11421888" y="4937715"/>
                  </a:lnTo>
                  <a:lnTo>
                    <a:pt x="11424460" y="4939994"/>
                  </a:lnTo>
                  <a:lnTo>
                    <a:pt x="11425794" y="4940563"/>
                  </a:lnTo>
                  <a:lnTo>
                    <a:pt x="11425651" y="4940897"/>
                  </a:lnTo>
                  <a:lnTo>
                    <a:pt x="11427652" y="4941750"/>
                  </a:lnTo>
                  <a:lnTo>
                    <a:pt x="11430220" y="4941269"/>
                  </a:lnTo>
                  <a:lnTo>
                    <a:pt x="11431881" y="4939221"/>
                  </a:lnTo>
                  <a:lnTo>
                    <a:pt x="11433877" y="4937314"/>
                  </a:lnTo>
                  <a:lnTo>
                    <a:pt x="11433489" y="4933604"/>
                  </a:lnTo>
                  <a:lnTo>
                    <a:pt x="11431107" y="4931800"/>
                  </a:lnTo>
                  <a:lnTo>
                    <a:pt x="11428534" y="4929520"/>
                  </a:lnTo>
                  <a:lnTo>
                    <a:pt x="11426294" y="4927382"/>
                  </a:lnTo>
                  <a:close/>
                </a:path>
                <a:path w="18799810" h="11198225">
                  <a:moveTo>
                    <a:pt x="5104227" y="2223900"/>
                  </a:moveTo>
                  <a:lnTo>
                    <a:pt x="5101276" y="2223429"/>
                  </a:lnTo>
                  <a:lnTo>
                    <a:pt x="5098276" y="2222149"/>
                  </a:lnTo>
                  <a:lnTo>
                    <a:pt x="5095467" y="2221345"/>
                  </a:lnTo>
                  <a:lnTo>
                    <a:pt x="5092330" y="2223159"/>
                  </a:lnTo>
                  <a:lnTo>
                    <a:pt x="5090722" y="2228777"/>
                  </a:lnTo>
                  <a:lnTo>
                    <a:pt x="5092344" y="2231438"/>
                  </a:lnTo>
                  <a:lnTo>
                    <a:pt x="5095011" y="2232575"/>
                  </a:lnTo>
                  <a:lnTo>
                    <a:pt x="5095486" y="2232384"/>
                  </a:lnTo>
                  <a:lnTo>
                    <a:pt x="5098486" y="2233663"/>
                  </a:lnTo>
                  <a:lnTo>
                    <a:pt x="5101294" y="2234469"/>
                  </a:lnTo>
                  <a:lnTo>
                    <a:pt x="5104432" y="2232655"/>
                  </a:lnTo>
                  <a:lnTo>
                    <a:pt x="5105236" y="2229846"/>
                  </a:lnTo>
                  <a:lnTo>
                    <a:pt x="5106182" y="2226704"/>
                  </a:lnTo>
                  <a:lnTo>
                    <a:pt x="5104227" y="2223900"/>
                  </a:lnTo>
                  <a:close/>
                </a:path>
                <a:path w="18799810" h="11198225">
                  <a:moveTo>
                    <a:pt x="66428" y="63517"/>
                  </a:moveTo>
                  <a:lnTo>
                    <a:pt x="63002" y="63237"/>
                  </a:lnTo>
                  <a:lnTo>
                    <a:pt x="58727" y="67717"/>
                  </a:lnTo>
                  <a:lnTo>
                    <a:pt x="58478" y="70763"/>
                  </a:lnTo>
                  <a:lnTo>
                    <a:pt x="58448" y="71143"/>
                  </a:lnTo>
                  <a:lnTo>
                    <a:pt x="60687" y="73280"/>
                  </a:lnTo>
                  <a:lnTo>
                    <a:pt x="63309" y="76369"/>
                  </a:lnTo>
                  <a:lnTo>
                    <a:pt x="66642" y="77791"/>
                  </a:lnTo>
                  <a:lnTo>
                    <a:pt x="69069" y="77644"/>
                  </a:lnTo>
                  <a:lnTo>
                    <a:pt x="70336" y="76214"/>
                  </a:lnTo>
                  <a:lnTo>
                    <a:pt x="72726" y="73689"/>
                  </a:lnTo>
                  <a:lnTo>
                    <a:pt x="73006" y="70262"/>
                  </a:lnTo>
                  <a:lnTo>
                    <a:pt x="70766" y="68124"/>
                  </a:lnTo>
                  <a:lnTo>
                    <a:pt x="68668" y="65654"/>
                  </a:lnTo>
                  <a:lnTo>
                    <a:pt x="66428" y="63517"/>
                  </a:lnTo>
                  <a:close/>
                </a:path>
                <a:path w="18799810" h="11198225">
                  <a:moveTo>
                    <a:pt x="5187579" y="2246455"/>
                  </a:moveTo>
                  <a:lnTo>
                    <a:pt x="5184628" y="2245984"/>
                  </a:lnTo>
                  <a:lnTo>
                    <a:pt x="5181628" y="2244704"/>
                  </a:lnTo>
                  <a:lnTo>
                    <a:pt x="5178820" y="2243900"/>
                  </a:lnTo>
                  <a:lnTo>
                    <a:pt x="5175683" y="2245713"/>
                  </a:lnTo>
                  <a:lnTo>
                    <a:pt x="5174074" y="2251332"/>
                  </a:lnTo>
                  <a:lnTo>
                    <a:pt x="5175697" y="2253993"/>
                  </a:lnTo>
                  <a:lnTo>
                    <a:pt x="5178363" y="2255130"/>
                  </a:lnTo>
                  <a:lnTo>
                    <a:pt x="5178838" y="2254940"/>
                  </a:lnTo>
                  <a:lnTo>
                    <a:pt x="5181837" y="2256219"/>
                  </a:lnTo>
                  <a:lnTo>
                    <a:pt x="5184647" y="2257024"/>
                  </a:lnTo>
                  <a:lnTo>
                    <a:pt x="5187784" y="2255210"/>
                  </a:lnTo>
                  <a:lnTo>
                    <a:pt x="5188588" y="2252400"/>
                  </a:lnTo>
                  <a:lnTo>
                    <a:pt x="5189534" y="2249259"/>
                  </a:lnTo>
                  <a:lnTo>
                    <a:pt x="5187579" y="2246455"/>
                  </a:lnTo>
                  <a:close/>
                </a:path>
                <a:path w="18799810" h="11198225">
                  <a:moveTo>
                    <a:pt x="11358115" y="4873875"/>
                  </a:moveTo>
                  <a:lnTo>
                    <a:pt x="11354737" y="4874404"/>
                  </a:lnTo>
                  <a:lnTo>
                    <a:pt x="11351130" y="4879169"/>
                  </a:lnTo>
                  <a:lnTo>
                    <a:pt x="11351659" y="4882545"/>
                  </a:lnTo>
                  <a:lnTo>
                    <a:pt x="11354040" y="4884349"/>
                  </a:lnTo>
                  <a:lnTo>
                    <a:pt x="11356757" y="4886296"/>
                  </a:lnTo>
                  <a:lnTo>
                    <a:pt x="11360090" y="4887718"/>
                  </a:lnTo>
                  <a:lnTo>
                    <a:pt x="11362659" y="4887237"/>
                  </a:lnTo>
                  <a:lnTo>
                    <a:pt x="11364320" y="4885188"/>
                  </a:lnTo>
                  <a:lnTo>
                    <a:pt x="11366124" y="4882806"/>
                  </a:lnTo>
                  <a:lnTo>
                    <a:pt x="11365594" y="4879429"/>
                  </a:lnTo>
                  <a:lnTo>
                    <a:pt x="11363213" y="4877626"/>
                  </a:lnTo>
                  <a:lnTo>
                    <a:pt x="11360497" y="4875679"/>
                  </a:lnTo>
                  <a:lnTo>
                    <a:pt x="11358115" y="4873875"/>
                  </a:lnTo>
                  <a:close/>
                </a:path>
                <a:path w="18799810" h="11198225">
                  <a:moveTo>
                    <a:pt x="5271122" y="2269485"/>
                  </a:moveTo>
                  <a:lnTo>
                    <a:pt x="5268171" y="2269014"/>
                  </a:lnTo>
                  <a:lnTo>
                    <a:pt x="5265172" y="2267735"/>
                  </a:lnTo>
                  <a:lnTo>
                    <a:pt x="5262363" y="2266931"/>
                  </a:lnTo>
                  <a:lnTo>
                    <a:pt x="5259226" y="2268744"/>
                  </a:lnTo>
                  <a:lnTo>
                    <a:pt x="5257617" y="2274362"/>
                  </a:lnTo>
                  <a:lnTo>
                    <a:pt x="5259240" y="2277023"/>
                  </a:lnTo>
                  <a:lnTo>
                    <a:pt x="5261906" y="2278160"/>
                  </a:lnTo>
                  <a:lnTo>
                    <a:pt x="5262382" y="2277969"/>
                  </a:lnTo>
                  <a:lnTo>
                    <a:pt x="5265381" y="2279249"/>
                  </a:lnTo>
                  <a:lnTo>
                    <a:pt x="5268190" y="2280053"/>
                  </a:lnTo>
                  <a:lnTo>
                    <a:pt x="5271327" y="2278240"/>
                  </a:lnTo>
                  <a:lnTo>
                    <a:pt x="5272131" y="2275431"/>
                  </a:lnTo>
                  <a:lnTo>
                    <a:pt x="5273077" y="2272289"/>
                  </a:lnTo>
                  <a:lnTo>
                    <a:pt x="5271122" y="2269485"/>
                  </a:lnTo>
                  <a:close/>
                </a:path>
                <a:path w="18799810" h="11198225">
                  <a:moveTo>
                    <a:pt x="5354332" y="2292373"/>
                  </a:moveTo>
                  <a:lnTo>
                    <a:pt x="5351381" y="2291903"/>
                  </a:lnTo>
                  <a:lnTo>
                    <a:pt x="5348381" y="2290623"/>
                  </a:lnTo>
                  <a:lnTo>
                    <a:pt x="5345573" y="2289819"/>
                  </a:lnTo>
                  <a:lnTo>
                    <a:pt x="5342436" y="2291632"/>
                  </a:lnTo>
                  <a:lnTo>
                    <a:pt x="5340827" y="2297249"/>
                  </a:lnTo>
                  <a:lnTo>
                    <a:pt x="5342449" y="2299911"/>
                  </a:lnTo>
                  <a:lnTo>
                    <a:pt x="5345116" y="2301048"/>
                  </a:lnTo>
                  <a:lnTo>
                    <a:pt x="5345591" y="2300857"/>
                  </a:lnTo>
                  <a:lnTo>
                    <a:pt x="5348591" y="2302137"/>
                  </a:lnTo>
                  <a:lnTo>
                    <a:pt x="5351400" y="2302941"/>
                  </a:lnTo>
                  <a:lnTo>
                    <a:pt x="5354537" y="2301128"/>
                  </a:lnTo>
                  <a:lnTo>
                    <a:pt x="5355341" y="2298319"/>
                  </a:lnTo>
                  <a:lnTo>
                    <a:pt x="5356288" y="2295176"/>
                  </a:lnTo>
                  <a:lnTo>
                    <a:pt x="5354332" y="2292373"/>
                  </a:lnTo>
                  <a:close/>
                </a:path>
                <a:path w="18799810" h="11198225">
                  <a:moveTo>
                    <a:pt x="11289509" y="4821367"/>
                  </a:moveTo>
                  <a:lnTo>
                    <a:pt x="11286133" y="4821896"/>
                  </a:lnTo>
                  <a:lnTo>
                    <a:pt x="11282525" y="4826660"/>
                  </a:lnTo>
                  <a:lnTo>
                    <a:pt x="11283053" y="4830037"/>
                  </a:lnTo>
                  <a:lnTo>
                    <a:pt x="11285435" y="4831842"/>
                  </a:lnTo>
                  <a:lnTo>
                    <a:pt x="11288150" y="4833788"/>
                  </a:lnTo>
                  <a:lnTo>
                    <a:pt x="11291484" y="4835210"/>
                  </a:lnTo>
                  <a:lnTo>
                    <a:pt x="11294053" y="4834730"/>
                  </a:lnTo>
                  <a:lnTo>
                    <a:pt x="11295715" y="4832681"/>
                  </a:lnTo>
                  <a:lnTo>
                    <a:pt x="11297520" y="4830298"/>
                  </a:lnTo>
                  <a:lnTo>
                    <a:pt x="11296990" y="4826921"/>
                  </a:lnTo>
                  <a:lnTo>
                    <a:pt x="11294607" y="4825117"/>
                  </a:lnTo>
                  <a:lnTo>
                    <a:pt x="11291892" y="4823171"/>
                  </a:lnTo>
                  <a:lnTo>
                    <a:pt x="11289509" y="4821367"/>
                  </a:lnTo>
                  <a:close/>
                </a:path>
                <a:path w="18799810" h="11198225">
                  <a:moveTo>
                    <a:pt x="8034" y="0"/>
                  </a:moveTo>
                  <a:lnTo>
                    <a:pt x="4466" y="53"/>
                  </a:lnTo>
                  <a:lnTo>
                    <a:pt x="2470" y="1961"/>
                  </a:lnTo>
                  <a:lnTo>
                    <a:pt x="0" y="4059"/>
                  </a:lnTo>
                  <a:lnTo>
                    <a:pt x="196" y="7293"/>
                  </a:lnTo>
                  <a:lnTo>
                    <a:pt x="1960" y="9622"/>
                  </a:lnTo>
                  <a:lnTo>
                    <a:pt x="4584" y="12712"/>
                  </a:lnTo>
                  <a:lnTo>
                    <a:pt x="5915" y="13279"/>
                  </a:lnTo>
                  <a:lnTo>
                    <a:pt x="5773" y="13612"/>
                  </a:lnTo>
                  <a:lnTo>
                    <a:pt x="7773" y="14465"/>
                  </a:lnTo>
                  <a:lnTo>
                    <a:pt x="10008" y="13843"/>
                  </a:lnTo>
                  <a:lnTo>
                    <a:pt x="11719" y="12603"/>
                  </a:lnTo>
                  <a:lnTo>
                    <a:pt x="14189" y="10506"/>
                  </a:lnTo>
                  <a:lnTo>
                    <a:pt x="13994" y="7270"/>
                  </a:lnTo>
                  <a:lnTo>
                    <a:pt x="12230" y="4941"/>
                  </a:lnTo>
                  <a:lnTo>
                    <a:pt x="8034" y="0"/>
                  </a:lnTo>
                  <a:close/>
                </a:path>
                <a:path w="18799810" h="11198225">
                  <a:moveTo>
                    <a:pt x="5437400" y="2315594"/>
                  </a:moveTo>
                  <a:lnTo>
                    <a:pt x="5434449" y="2315123"/>
                  </a:lnTo>
                  <a:lnTo>
                    <a:pt x="5431450" y="2313844"/>
                  </a:lnTo>
                  <a:lnTo>
                    <a:pt x="5428641" y="2313040"/>
                  </a:lnTo>
                  <a:lnTo>
                    <a:pt x="5425503" y="2314853"/>
                  </a:lnTo>
                  <a:lnTo>
                    <a:pt x="5423895" y="2320471"/>
                  </a:lnTo>
                  <a:lnTo>
                    <a:pt x="5425517" y="2323133"/>
                  </a:lnTo>
                  <a:lnTo>
                    <a:pt x="5428184" y="2324270"/>
                  </a:lnTo>
                  <a:lnTo>
                    <a:pt x="5428659" y="2324079"/>
                  </a:lnTo>
                  <a:lnTo>
                    <a:pt x="5431659" y="2325359"/>
                  </a:lnTo>
                  <a:lnTo>
                    <a:pt x="5434468" y="2326163"/>
                  </a:lnTo>
                  <a:lnTo>
                    <a:pt x="5437604" y="2324350"/>
                  </a:lnTo>
                  <a:lnTo>
                    <a:pt x="5438409" y="2321541"/>
                  </a:lnTo>
                  <a:lnTo>
                    <a:pt x="5439356" y="2318398"/>
                  </a:lnTo>
                  <a:lnTo>
                    <a:pt x="5437400" y="2315594"/>
                  </a:lnTo>
                  <a:close/>
                </a:path>
                <a:path w="18799810" h="11198225">
                  <a:moveTo>
                    <a:pt x="11220337" y="4770191"/>
                  </a:moveTo>
                  <a:lnTo>
                    <a:pt x="11216959" y="4770721"/>
                  </a:lnTo>
                  <a:lnTo>
                    <a:pt x="11213352" y="4775485"/>
                  </a:lnTo>
                  <a:lnTo>
                    <a:pt x="11213880" y="4778863"/>
                  </a:lnTo>
                  <a:lnTo>
                    <a:pt x="11216262" y="4780667"/>
                  </a:lnTo>
                  <a:lnTo>
                    <a:pt x="11218977" y="4782612"/>
                  </a:lnTo>
                  <a:lnTo>
                    <a:pt x="11219978" y="4783039"/>
                  </a:lnTo>
                  <a:lnTo>
                    <a:pt x="11219835" y="4783372"/>
                  </a:lnTo>
                  <a:lnTo>
                    <a:pt x="11222168" y="4784367"/>
                  </a:lnTo>
                  <a:lnTo>
                    <a:pt x="11224880" y="4783555"/>
                  </a:lnTo>
                  <a:lnTo>
                    <a:pt x="11226542" y="4781506"/>
                  </a:lnTo>
                  <a:lnTo>
                    <a:pt x="11228345" y="4779124"/>
                  </a:lnTo>
                  <a:lnTo>
                    <a:pt x="11227815" y="4775746"/>
                  </a:lnTo>
                  <a:lnTo>
                    <a:pt x="11225434" y="4773942"/>
                  </a:lnTo>
                  <a:lnTo>
                    <a:pt x="11222718" y="4771995"/>
                  </a:lnTo>
                  <a:lnTo>
                    <a:pt x="11220337" y="4770191"/>
                  </a:lnTo>
                  <a:close/>
                </a:path>
                <a:path w="18799810" h="11198225">
                  <a:moveTo>
                    <a:pt x="5520943" y="2338624"/>
                  </a:moveTo>
                  <a:lnTo>
                    <a:pt x="5517992" y="2338154"/>
                  </a:lnTo>
                  <a:lnTo>
                    <a:pt x="5514993" y="2336874"/>
                  </a:lnTo>
                  <a:lnTo>
                    <a:pt x="5512184" y="2336070"/>
                  </a:lnTo>
                  <a:lnTo>
                    <a:pt x="5509046" y="2337884"/>
                  </a:lnTo>
                  <a:lnTo>
                    <a:pt x="5507438" y="2343501"/>
                  </a:lnTo>
                  <a:lnTo>
                    <a:pt x="5509061" y="2346163"/>
                  </a:lnTo>
                  <a:lnTo>
                    <a:pt x="5511727" y="2347301"/>
                  </a:lnTo>
                  <a:lnTo>
                    <a:pt x="5512202" y="2347109"/>
                  </a:lnTo>
                  <a:lnTo>
                    <a:pt x="5515202" y="2348389"/>
                  </a:lnTo>
                  <a:lnTo>
                    <a:pt x="5518011" y="2349193"/>
                  </a:lnTo>
                  <a:lnTo>
                    <a:pt x="5521148" y="2347379"/>
                  </a:lnTo>
                  <a:lnTo>
                    <a:pt x="5521952" y="2344571"/>
                  </a:lnTo>
                  <a:lnTo>
                    <a:pt x="5522899" y="2341428"/>
                  </a:lnTo>
                  <a:lnTo>
                    <a:pt x="5520943" y="2338624"/>
                  </a:lnTo>
                  <a:close/>
                </a:path>
                <a:path w="18799810" h="11198225">
                  <a:moveTo>
                    <a:pt x="5604011" y="2361846"/>
                  </a:moveTo>
                  <a:lnTo>
                    <a:pt x="5601060" y="2361375"/>
                  </a:lnTo>
                  <a:lnTo>
                    <a:pt x="5598060" y="2360095"/>
                  </a:lnTo>
                  <a:lnTo>
                    <a:pt x="5595251" y="2359291"/>
                  </a:lnTo>
                  <a:lnTo>
                    <a:pt x="5592114" y="2361105"/>
                  </a:lnTo>
                  <a:lnTo>
                    <a:pt x="5590506" y="2366723"/>
                  </a:lnTo>
                  <a:lnTo>
                    <a:pt x="5592128" y="2369384"/>
                  </a:lnTo>
                  <a:lnTo>
                    <a:pt x="5594795" y="2370521"/>
                  </a:lnTo>
                  <a:lnTo>
                    <a:pt x="5595270" y="2370330"/>
                  </a:lnTo>
                  <a:lnTo>
                    <a:pt x="5598270" y="2371609"/>
                  </a:lnTo>
                  <a:lnTo>
                    <a:pt x="5601078" y="2372415"/>
                  </a:lnTo>
                  <a:lnTo>
                    <a:pt x="5604216" y="2370601"/>
                  </a:lnTo>
                  <a:lnTo>
                    <a:pt x="5605019" y="2367793"/>
                  </a:lnTo>
                  <a:lnTo>
                    <a:pt x="5605966" y="2364650"/>
                  </a:lnTo>
                  <a:lnTo>
                    <a:pt x="5604011" y="2361846"/>
                  </a:lnTo>
                  <a:close/>
                </a:path>
                <a:path w="18799810" h="11198225">
                  <a:moveTo>
                    <a:pt x="11150402" y="4719875"/>
                  </a:moveTo>
                  <a:lnTo>
                    <a:pt x="11147025" y="4720404"/>
                  </a:lnTo>
                  <a:lnTo>
                    <a:pt x="11143417" y="4725168"/>
                  </a:lnTo>
                  <a:lnTo>
                    <a:pt x="11143945" y="4728545"/>
                  </a:lnTo>
                  <a:lnTo>
                    <a:pt x="11146328" y="4730350"/>
                  </a:lnTo>
                  <a:lnTo>
                    <a:pt x="11149044" y="4732296"/>
                  </a:lnTo>
                  <a:lnTo>
                    <a:pt x="11150044" y="4732723"/>
                  </a:lnTo>
                  <a:lnTo>
                    <a:pt x="11149902" y="4733056"/>
                  </a:lnTo>
                  <a:lnTo>
                    <a:pt x="11152234" y="4734051"/>
                  </a:lnTo>
                  <a:lnTo>
                    <a:pt x="11155279" y="4733380"/>
                  </a:lnTo>
                  <a:lnTo>
                    <a:pt x="11156608" y="4731188"/>
                  </a:lnTo>
                  <a:lnTo>
                    <a:pt x="11158411" y="4728807"/>
                  </a:lnTo>
                  <a:lnTo>
                    <a:pt x="11157882" y="4725429"/>
                  </a:lnTo>
                  <a:lnTo>
                    <a:pt x="11155500" y="4723625"/>
                  </a:lnTo>
                  <a:lnTo>
                    <a:pt x="11152784" y="4721680"/>
                  </a:lnTo>
                  <a:lnTo>
                    <a:pt x="11150402" y="4719875"/>
                  </a:lnTo>
                  <a:close/>
                </a:path>
                <a:path w="18799810" h="11198225">
                  <a:moveTo>
                    <a:pt x="5687554" y="2384876"/>
                  </a:moveTo>
                  <a:lnTo>
                    <a:pt x="5684603" y="2384406"/>
                  </a:lnTo>
                  <a:lnTo>
                    <a:pt x="5681603" y="2383126"/>
                  </a:lnTo>
                  <a:lnTo>
                    <a:pt x="5678795" y="2382322"/>
                  </a:lnTo>
                  <a:lnTo>
                    <a:pt x="5675658" y="2384136"/>
                  </a:lnTo>
                  <a:lnTo>
                    <a:pt x="5674050" y="2389752"/>
                  </a:lnTo>
                  <a:lnTo>
                    <a:pt x="5675671" y="2392414"/>
                  </a:lnTo>
                  <a:lnTo>
                    <a:pt x="5678338" y="2393551"/>
                  </a:lnTo>
                  <a:lnTo>
                    <a:pt x="5678813" y="2393360"/>
                  </a:lnTo>
                  <a:lnTo>
                    <a:pt x="5681813" y="2394639"/>
                  </a:lnTo>
                  <a:lnTo>
                    <a:pt x="5684622" y="2395444"/>
                  </a:lnTo>
                  <a:lnTo>
                    <a:pt x="5687759" y="2393631"/>
                  </a:lnTo>
                  <a:lnTo>
                    <a:pt x="5688562" y="2390823"/>
                  </a:lnTo>
                  <a:lnTo>
                    <a:pt x="5689509" y="2387680"/>
                  </a:lnTo>
                  <a:lnTo>
                    <a:pt x="5687554" y="2384876"/>
                  </a:lnTo>
                  <a:close/>
                </a:path>
                <a:path w="18799810" h="11198225">
                  <a:moveTo>
                    <a:pt x="5770479" y="2408431"/>
                  </a:moveTo>
                  <a:lnTo>
                    <a:pt x="5767528" y="2407960"/>
                  </a:lnTo>
                  <a:lnTo>
                    <a:pt x="5764529" y="2406681"/>
                  </a:lnTo>
                  <a:lnTo>
                    <a:pt x="5761720" y="2405877"/>
                  </a:lnTo>
                  <a:lnTo>
                    <a:pt x="5758582" y="2407691"/>
                  </a:lnTo>
                  <a:lnTo>
                    <a:pt x="5756975" y="2413307"/>
                  </a:lnTo>
                  <a:lnTo>
                    <a:pt x="5758597" y="2415969"/>
                  </a:lnTo>
                  <a:lnTo>
                    <a:pt x="5761263" y="2417106"/>
                  </a:lnTo>
                  <a:lnTo>
                    <a:pt x="5761739" y="2416915"/>
                  </a:lnTo>
                  <a:lnTo>
                    <a:pt x="5764739" y="2418195"/>
                  </a:lnTo>
                  <a:lnTo>
                    <a:pt x="5767548" y="2418999"/>
                  </a:lnTo>
                  <a:lnTo>
                    <a:pt x="5770685" y="2417186"/>
                  </a:lnTo>
                  <a:lnTo>
                    <a:pt x="5772293" y="2411569"/>
                  </a:lnTo>
                  <a:lnTo>
                    <a:pt x="5770479" y="2408431"/>
                  </a:lnTo>
                  <a:close/>
                </a:path>
                <a:path w="18799810" h="11198225">
                  <a:moveTo>
                    <a:pt x="11078567" y="4670322"/>
                  </a:moveTo>
                  <a:lnTo>
                    <a:pt x="11072105" y="4676233"/>
                  </a:lnTo>
                  <a:lnTo>
                    <a:pt x="11072776" y="4679278"/>
                  </a:lnTo>
                  <a:lnTo>
                    <a:pt x="11075159" y="4681081"/>
                  </a:lnTo>
                  <a:lnTo>
                    <a:pt x="11077874" y="4683027"/>
                  </a:lnTo>
                  <a:lnTo>
                    <a:pt x="11081208" y="4684449"/>
                  </a:lnTo>
                  <a:lnTo>
                    <a:pt x="11084252" y="4683779"/>
                  </a:lnTo>
                  <a:lnTo>
                    <a:pt x="11085391" y="4681900"/>
                  </a:lnTo>
                  <a:lnTo>
                    <a:pt x="11087013" y="4679047"/>
                  </a:lnTo>
                  <a:lnTo>
                    <a:pt x="11087193" y="4678730"/>
                  </a:lnTo>
                  <a:lnTo>
                    <a:pt x="11086522" y="4675686"/>
                  </a:lnTo>
                  <a:lnTo>
                    <a:pt x="11084140" y="4673881"/>
                  </a:lnTo>
                  <a:lnTo>
                    <a:pt x="11081424" y="4671935"/>
                  </a:lnTo>
                  <a:lnTo>
                    <a:pt x="11078567" y="4670322"/>
                  </a:lnTo>
                  <a:close/>
                </a:path>
                <a:path w="18799810" h="11198225">
                  <a:moveTo>
                    <a:pt x="5853880" y="2431795"/>
                  </a:moveTo>
                  <a:lnTo>
                    <a:pt x="5850929" y="2431324"/>
                  </a:lnTo>
                  <a:lnTo>
                    <a:pt x="5847929" y="2430045"/>
                  </a:lnTo>
                  <a:lnTo>
                    <a:pt x="5845121" y="2429240"/>
                  </a:lnTo>
                  <a:lnTo>
                    <a:pt x="5841984" y="2431053"/>
                  </a:lnTo>
                  <a:lnTo>
                    <a:pt x="5840375" y="2436670"/>
                  </a:lnTo>
                  <a:lnTo>
                    <a:pt x="5841998" y="2439333"/>
                  </a:lnTo>
                  <a:lnTo>
                    <a:pt x="5844665" y="2440470"/>
                  </a:lnTo>
                  <a:lnTo>
                    <a:pt x="5845140" y="2440279"/>
                  </a:lnTo>
                  <a:lnTo>
                    <a:pt x="5848140" y="2441558"/>
                  </a:lnTo>
                  <a:lnTo>
                    <a:pt x="5850948" y="2442362"/>
                  </a:lnTo>
                  <a:lnTo>
                    <a:pt x="5854086" y="2440549"/>
                  </a:lnTo>
                  <a:lnTo>
                    <a:pt x="5855694" y="2434933"/>
                  </a:lnTo>
                  <a:lnTo>
                    <a:pt x="5853880" y="2431795"/>
                  </a:lnTo>
                  <a:close/>
                </a:path>
                <a:path w="18799810" h="11198225">
                  <a:moveTo>
                    <a:pt x="11006971" y="4622054"/>
                  </a:moveTo>
                  <a:lnTo>
                    <a:pt x="11003927" y="4622726"/>
                  </a:lnTo>
                  <a:lnTo>
                    <a:pt x="11002348" y="4624809"/>
                  </a:lnTo>
                  <a:lnTo>
                    <a:pt x="11002123" y="4625107"/>
                  </a:lnTo>
                  <a:lnTo>
                    <a:pt x="11000836" y="4627316"/>
                  </a:lnTo>
                  <a:lnTo>
                    <a:pt x="11000652" y="4627632"/>
                  </a:lnTo>
                  <a:lnTo>
                    <a:pt x="11001324" y="4630675"/>
                  </a:lnTo>
                  <a:lnTo>
                    <a:pt x="11003705" y="4632479"/>
                  </a:lnTo>
                  <a:lnTo>
                    <a:pt x="11006421" y="4634426"/>
                  </a:lnTo>
                  <a:lnTo>
                    <a:pt x="11009421" y="4635706"/>
                  </a:lnTo>
                  <a:lnTo>
                    <a:pt x="11012464" y="4635035"/>
                  </a:lnTo>
                  <a:lnTo>
                    <a:pt x="11013603" y="4633157"/>
                  </a:lnTo>
                  <a:lnTo>
                    <a:pt x="11015080" y="4630634"/>
                  </a:lnTo>
                  <a:lnTo>
                    <a:pt x="11015264" y="4630319"/>
                  </a:lnTo>
                  <a:lnTo>
                    <a:pt x="11014593" y="4627276"/>
                  </a:lnTo>
                  <a:lnTo>
                    <a:pt x="11012211" y="4625471"/>
                  </a:lnTo>
                  <a:lnTo>
                    <a:pt x="11009496" y="4623525"/>
                  </a:lnTo>
                  <a:lnTo>
                    <a:pt x="11006971" y="4622054"/>
                  </a:lnTo>
                  <a:close/>
                </a:path>
                <a:path w="18799810" h="11198225">
                  <a:moveTo>
                    <a:pt x="5937140" y="2455492"/>
                  </a:moveTo>
                  <a:lnTo>
                    <a:pt x="5934189" y="2455021"/>
                  </a:lnTo>
                  <a:lnTo>
                    <a:pt x="5931188" y="2453740"/>
                  </a:lnTo>
                  <a:lnTo>
                    <a:pt x="5928380" y="2452936"/>
                  </a:lnTo>
                  <a:lnTo>
                    <a:pt x="5925243" y="2454751"/>
                  </a:lnTo>
                  <a:lnTo>
                    <a:pt x="5924439" y="2457559"/>
                  </a:lnTo>
                  <a:lnTo>
                    <a:pt x="5923777" y="2460034"/>
                  </a:lnTo>
                  <a:lnTo>
                    <a:pt x="5925257" y="2463030"/>
                  </a:lnTo>
                  <a:lnTo>
                    <a:pt x="5927923" y="2464167"/>
                  </a:lnTo>
                  <a:lnTo>
                    <a:pt x="5928398" y="2463976"/>
                  </a:lnTo>
                  <a:lnTo>
                    <a:pt x="5931398" y="2465256"/>
                  </a:lnTo>
                  <a:lnTo>
                    <a:pt x="5934207" y="2466060"/>
                  </a:lnTo>
                  <a:lnTo>
                    <a:pt x="5937345" y="2464246"/>
                  </a:lnTo>
                  <a:lnTo>
                    <a:pt x="5938953" y="2458629"/>
                  </a:lnTo>
                  <a:lnTo>
                    <a:pt x="5937140" y="2455492"/>
                  </a:lnTo>
                  <a:close/>
                </a:path>
                <a:path w="18799810" h="11198225">
                  <a:moveTo>
                    <a:pt x="6020399" y="2479188"/>
                  </a:moveTo>
                  <a:lnTo>
                    <a:pt x="6017448" y="2478718"/>
                  </a:lnTo>
                  <a:lnTo>
                    <a:pt x="6014448" y="2477438"/>
                  </a:lnTo>
                  <a:lnTo>
                    <a:pt x="6011639" y="2476634"/>
                  </a:lnTo>
                  <a:lnTo>
                    <a:pt x="6008503" y="2478447"/>
                  </a:lnTo>
                  <a:lnTo>
                    <a:pt x="6007698" y="2481256"/>
                  </a:lnTo>
                  <a:lnTo>
                    <a:pt x="6007036" y="2483732"/>
                  </a:lnTo>
                  <a:lnTo>
                    <a:pt x="6008516" y="2486726"/>
                  </a:lnTo>
                  <a:lnTo>
                    <a:pt x="6011182" y="2487863"/>
                  </a:lnTo>
                  <a:lnTo>
                    <a:pt x="6011657" y="2487673"/>
                  </a:lnTo>
                  <a:lnTo>
                    <a:pt x="6014657" y="2488953"/>
                  </a:lnTo>
                  <a:lnTo>
                    <a:pt x="6017465" y="2489757"/>
                  </a:lnTo>
                  <a:lnTo>
                    <a:pt x="6020603" y="2487943"/>
                  </a:lnTo>
                  <a:lnTo>
                    <a:pt x="6022211" y="2482326"/>
                  </a:lnTo>
                  <a:lnTo>
                    <a:pt x="6020399" y="2479188"/>
                  </a:lnTo>
                  <a:close/>
                </a:path>
                <a:path w="18799810" h="11198225">
                  <a:moveTo>
                    <a:pt x="10934899" y="4573977"/>
                  </a:moveTo>
                  <a:lnTo>
                    <a:pt x="10931381" y="4574839"/>
                  </a:lnTo>
                  <a:lnTo>
                    <a:pt x="10930094" y="4577048"/>
                  </a:lnTo>
                  <a:lnTo>
                    <a:pt x="10929910" y="4577364"/>
                  </a:lnTo>
                  <a:lnTo>
                    <a:pt x="10928331" y="4579448"/>
                  </a:lnTo>
                  <a:lnTo>
                    <a:pt x="10928106" y="4579745"/>
                  </a:lnTo>
                  <a:lnTo>
                    <a:pt x="10928967" y="4583265"/>
                  </a:lnTo>
                  <a:lnTo>
                    <a:pt x="10931492" y="4584736"/>
                  </a:lnTo>
                  <a:lnTo>
                    <a:pt x="10934208" y="4586683"/>
                  </a:lnTo>
                  <a:lnTo>
                    <a:pt x="10937207" y="4587962"/>
                  </a:lnTo>
                  <a:lnTo>
                    <a:pt x="10940252" y="4587291"/>
                  </a:lnTo>
                  <a:lnTo>
                    <a:pt x="10941391" y="4585412"/>
                  </a:lnTo>
                  <a:lnTo>
                    <a:pt x="10941581" y="4585099"/>
                  </a:lnTo>
                  <a:lnTo>
                    <a:pt x="10943158" y="4583015"/>
                  </a:lnTo>
                  <a:lnTo>
                    <a:pt x="10943383" y="4582717"/>
                  </a:lnTo>
                  <a:lnTo>
                    <a:pt x="10942522" y="4579198"/>
                  </a:lnTo>
                  <a:lnTo>
                    <a:pt x="10939997" y="4577727"/>
                  </a:lnTo>
                  <a:lnTo>
                    <a:pt x="10937282" y="4575782"/>
                  </a:lnTo>
                  <a:lnTo>
                    <a:pt x="10934899" y="4573977"/>
                  </a:lnTo>
                  <a:close/>
                </a:path>
                <a:path w="18799810" h="11198225">
                  <a:moveTo>
                    <a:pt x="6103657" y="2502885"/>
                  </a:moveTo>
                  <a:lnTo>
                    <a:pt x="6100706" y="2502415"/>
                  </a:lnTo>
                  <a:lnTo>
                    <a:pt x="6097707" y="2501135"/>
                  </a:lnTo>
                  <a:lnTo>
                    <a:pt x="6094898" y="2500331"/>
                  </a:lnTo>
                  <a:lnTo>
                    <a:pt x="6091761" y="2502144"/>
                  </a:lnTo>
                  <a:lnTo>
                    <a:pt x="6090957" y="2504953"/>
                  </a:lnTo>
                  <a:lnTo>
                    <a:pt x="6090294" y="2507429"/>
                  </a:lnTo>
                  <a:lnTo>
                    <a:pt x="6091774" y="2510423"/>
                  </a:lnTo>
                  <a:lnTo>
                    <a:pt x="6094441" y="2511560"/>
                  </a:lnTo>
                  <a:lnTo>
                    <a:pt x="6094916" y="2511369"/>
                  </a:lnTo>
                  <a:lnTo>
                    <a:pt x="6097917" y="2512649"/>
                  </a:lnTo>
                  <a:lnTo>
                    <a:pt x="6100725" y="2513453"/>
                  </a:lnTo>
                  <a:lnTo>
                    <a:pt x="6103862" y="2511640"/>
                  </a:lnTo>
                  <a:lnTo>
                    <a:pt x="6105470" y="2506023"/>
                  </a:lnTo>
                  <a:lnTo>
                    <a:pt x="6103657" y="2502885"/>
                  </a:lnTo>
                  <a:close/>
                </a:path>
                <a:path w="18799810" h="11198225">
                  <a:moveTo>
                    <a:pt x="10862451" y="4527709"/>
                  </a:moveTo>
                  <a:lnTo>
                    <a:pt x="10858931" y="4528570"/>
                  </a:lnTo>
                  <a:lnTo>
                    <a:pt x="10857644" y="4530779"/>
                  </a:lnTo>
                  <a:lnTo>
                    <a:pt x="10857460" y="4531095"/>
                  </a:lnTo>
                  <a:lnTo>
                    <a:pt x="10855514" y="4533810"/>
                  </a:lnTo>
                  <a:lnTo>
                    <a:pt x="10856519" y="4536997"/>
                  </a:lnTo>
                  <a:lnTo>
                    <a:pt x="10858759" y="4539134"/>
                  </a:lnTo>
                  <a:lnTo>
                    <a:pt x="10864759" y="4541694"/>
                  </a:lnTo>
                  <a:lnTo>
                    <a:pt x="10867802" y="4541022"/>
                  </a:lnTo>
                  <a:lnTo>
                    <a:pt x="10868752" y="4539456"/>
                  </a:lnTo>
                  <a:lnTo>
                    <a:pt x="10869131" y="4538831"/>
                  </a:lnTo>
                  <a:lnTo>
                    <a:pt x="10870710" y="4536747"/>
                  </a:lnTo>
                  <a:lnTo>
                    <a:pt x="10870935" y="4536449"/>
                  </a:lnTo>
                  <a:lnTo>
                    <a:pt x="10870073" y="4532930"/>
                  </a:lnTo>
                  <a:lnTo>
                    <a:pt x="10867833" y="4530792"/>
                  </a:lnTo>
                  <a:lnTo>
                    <a:pt x="10864834" y="4529513"/>
                  </a:lnTo>
                  <a:lnTo>
                    <a:pt x="10862451" y="4527709"/>
                  </a:lnTo>
                  <a:close/>
                </a:path>
                <a:path w="18799810" h="11198225">
                  <a:moveTo>
                    <a:pt x="6186773" y="2526916"/>
                  </a:moveTo>
                  <a:lnTo>
                    <a:pt x="6183823" y="2526444"/>
                  </a:lnTo>
                  <a:lnTo>
                    <a:pt x="6180823" y="2525164"/>
                  </a:lnTo>
                  <a:lnTo>
                    <a:pt x="6178015" y="2524360"/>
                  </a:lnTo>
                  <a:lnTo>
                    <a:pt x="6175211" y="2526316"/>
                  </a:lnTo>
                  <a:lnTo>
                    <a:pt x="6174073" y="2528983"/>
                  </a:lnTo>
                  <a:lnTo>
                    <a:pt x="6173412" y="2531458"/>
                  </a:lnTo>
                  <a:lnTo>
                    <a:pt x="6174891" y="2534453"/>
                  </a:lnTo>
                  <a:lnTo>
                    <a:pt x="6177558" y="2535591"/>
                  </a:lnTo>
                  <a:lnTo>
                    <a:pt x="6178034" y="2535400"/>
                  </a:lnTo>
                  <a:lnTo>
                    <a:pt x="6181033" y="2536679"/>
                  </a:lnTo>
                  <a:lnTo>
                    <a:pt x="6183842" y="2537483"/>
                  </a:lnTo>
                  <a:lnTo>
                    <a:pt x="6186646" y="2535529"/>
                  </a:lnTo>
                  <a:lnTo>
                    <a:pt x="6187783" y="2532862"/>
                  </a:lnTo>
                  <a:lnTo>
                    <a:pt x="6188588" y="2530052"/>
                  </a:lnTo>
                  <a:lnTo>
                    <a:pt x="6186773" y="2526916"/>
                  </a:lnTo>
                  <a:close/>
                </a:path>
                <a:path w="18799810" h="11198225">
                  <a:moveTo>
                    <a:pt x="10789052" y="4481822"/>
                  </a:moveTo>
                  <a:lnTo>
                    <a:pt x="10785532" y="4482685"/>
                  </a:lnTo>
                  <a:lnTo>
                    <a:pt x="10784430" y="4484578"/>
                  </a:lnTo>
                  <a:lnTo>
                    <a:pt x="10784062" y="4485209"/>
                  </a:lnTo>
                  <a:lnTo>
                    <a:pt x="10782258" y="4487592"/>
                  </a:lnTo>
                  <a:lnTo>
                    <a:pt x="10783262" y="4490777"/>
                  </a:lnTo>
                  <a:lnTo>
                    <a:pt x="10785502" y="4492915"/>
                  </a:lnTo>
                  <a:lnTo>
                    <a:pt x="10789168" y="4494478"/>
                  </a:lnTo>
                  <a:lnTo>
                    <a:pt x="10789026" y="4494812"/>
                  </a:lnTo>
                  <a:lnTo>
                    <a:pt x="10791692" y="4495949"/>
                  </a:lnTo>
                  <a:lnTo>
                    <a:pt x="10794545" y="4494802"/>
                  </a:lnTo>
                  <a:lnTo>
                    <a:pt x="10795494" y="4493238"/>
                  </a:lnTo>
                  <a:lnTo>
                    <a:pt x="10795874" y="4492612"/>
                  </a:lnTo>
                  <a:lnTo>
                    <a:pt x="10797678" y="4490229"/>
                  </a:lnTo>
                  <a:lnTo>
                    <a:pt x="10796673" y="4487043"/>
                  </a:lnTo>
                  <a:lnTo>
                    <a:pt x="10794432" y="4484906"/>
                  </a:lnTo>
                  <a:lnTo>
                    <a:pt x="10791433" y="4483626"/>
                  </a:lnTo>
                  <a:lnTo>
                    <a:pt x="10789052" y="4481822"/>
                  </a:lnTo>
                  <a:close/>
                </a:path>
                <a:path w="18799810" h="11198225">
                  <a:moveTo>
                    <a:pt x="6270082" y="2551421"/>
                  </a:moveTo>
                  <a:lnTo>
                    <a:pt x="6267131" y="2550950"/>
                  </a:lnTo>
                  <a:lnTo>
                    <a:pt x="6264131" y="2549671"/>
                  </a:lnTo>
                  <a:lnTo>
                    <a:pt x="6261323" y="2548867"/>
                  </a:lnTo>
                  <a:lnTo>
                    <a:pt x="6258518" y="2550822"/>
                  </a:lnTo>
                  <a:lnTo>
                    <a:pt x="6257381" y="2553488"/>
                  </a:lnTo>
                  <a:lnTo>
                    <a:pt x="6256719" y="2555964"/>
                  </a:lnTo>
                  <a:lnTo>
                    <a:pt x="6258199" y="2558958"/>
                  </a:lnTo>
                  <a:lnTo>
                    <a:pt x="6260866" y="2560096"/>
                  </a:lnTo>
                  <a:lnTo>
                    <a:pt x="6261341" y="2559904"/>
                  </a:lnTo>
                  <a:lnTo>
                    <a:pt x="6264342" y="2561184"/>
                  </a:lnTo>
                  <a:lnTo>
                    <a:pt x="6267150" y="2561989"/>
                  </a:lnTo>
                  <a:lnTo>
                    <a:pt x="6269953" y="2560033"/>
                  </a:lnTo>
                  <a:lnTo>
                    <a:pt x="6271090" y="2557367"/>
                  </a:lnTo>
                  <a:lnTo>
                    <a:pt x="6271895" y="2554558"/>
                  </a:lnTo>
                  <a:lnTo>
                    <a:pt x="6270082" y="2551421"/>
                  </a:lnTo>
                  <a:close/>
                </a:path>
                <a:path w="18799810" h="11198225">
                  <a:moveTo>
                    <a:pt x="10715034" y="4436460"/>
                  </a:moveTo>
                  <a:lnTo>
                    <a:pt x="10711514" y="4437323"/>
                  </a:lnTo>
                  <a:lnTo>
                    <a:pt x="10708574" y="4442372"/>
                  </a:lnTo>
                  <a:lnTo>
                    <a:pt x="10709435" y="4445890"/>
                  </a:lnTo>
                  <a:lnTo>
                    <a:pt x="10711817" y="4447695"/>
                  </a:lnTo>
                  <a:lnTo>
                    <a:pt x="10718150" y="4450396"/>
                  </a:lnTo>
                  <a:lnTo>
                    <a:pt x="10721004" y="4449249"/>
                  </a:lnTo>
                  <a:lnTo>
                    <a:pt x="10722332" y="4447059"/>
                  </a:lnTo>
                  <a:lnTo>
                    <a:pt x="10723803" y="4444534"/>
                  </a:lnTo>
                  <a:lnTo>
                    <a:pt x="10722940" y="4441015"/>
                  </a:lnTo>
                  <a:lnTo>
                    <a:pt x="10720557" y="4439211"/>
                  </a:lnTo>
                  <a:lnTo>
                    <a:pt x="10717558" y="4437931"/>
                  </a:lnTo>
                  <a:lnTo>
                    <a:pt x="10715034" y="4436460"/>
                  </a:lnTo>
                  <a:close/>
                </a:path>
                <a:path w="18799810" h="11198225">
                  <a:moveTo>
                    <a:pt x="6353056" y="2575785"/>
                  </a:moveTo>
                  <a:lnTo>
                    <a:pt x="6350105" y="2575314"/>
                  </a:lnTo>
                  <a:lnTo>
                    <a:pt x="6347106" y="2574034"/>
                  </a:lnTo>
                  <a:lnTo>
                    <a:pt x="6344297" y="2573230"/>
                  </a:lnTo>
                  <a:lnTo>
                    <a:pt x="6341493" y="2575185"/>
                  </a:lnTo>
                  <a:lnTo>
                    <a:pt x="6340355" y="2577852"/>
                  </a:lnTo>
                  <a:lnTo>
                    <a:pt x="6339694" y="2580327"/>
                  </a:lnTo>
                  <a:lnTo>
                    <a:pt x="6341173" y="2583322"/>
                  </a:lnTo>
                  <a:lnTo>
                    <a:pt x="6343840" y="2584460"/>
                  </a:lnTo>
                  <a:lnTo>
                    <a:pt x="6344316" y="2584269"/>
                  </a:lnTo>
                  <a:lnTo>
                    <a:pt x="6347316" y="2585548"/>
                  </a:lnTo>
                  <a:lnTo>
                    <a:pt x="6350124" y="2586352"/>
                  </a:lnTo>
                  <a:lnTo>
                    <a:pt x="6352928" y="2584398"/>
                  </a:lnTo>
                  <a:lnTo>
                    <a:pt x="6354066" y="2581731"/>
                  </a:lnTo>
                  <a:lnTo>
                    <a:pt x="6354870" y="2578923"/>
                  </a:lnTo>
                  <a:lnTo>
                    <a:pt x="6353056" y="2575785"/>
                  </a:lnTo>
                  <a:close/>
                </a:path>
                <a:path w="18799810" h="11198225">
                  <a:moveTo>
                    <a:pt x="6436364" y="2600291"/>
                  </a:moveTo>
                  <a:lnTo>
                    <a:pt x="6433413" y="2599820"/>
                  </a:lnTo>
                  <a:lnTo>
                    <a:pt x="6430414" y="2598541"/>
                  </a:lnTo>
                  <a:lnTo>
                    <a:pt x="6427605" y="2597737"/>
                  </a:lnTo>
                  <a:lnTo>
                    <a:pt x="6424801" y="2599691"/>
                  </a:lnTo>
                  <a:lnTo>
                    <a:pt x="6423664" y="2602357"/>
                  </a:lnTo>
                  <a:lnTo>
                    <a:pt x="6423002" y="2604833"/>
                  </a:lnTo>
                  <a:lnTo>
                    <a:pt x="6424482" y="2607828"/>
                  </a:lnTo>
                  <a:lnTo>
                    <a:pt x="6427148" y="2608966"/>
                  </a:lnTo>
                  <a:lnTo>
                    <a:pt x="6427623" y="2608774"/>
                  </a:lnTo>
                  <a:lnTo>
                    <a:pt x="6430624" y="2610055"/>
                  </a:lnTo>
                  <a:lnTo>
                    <a:pt x="6433432" y="2610859"/>
                  </a:lnTo>
                  <a:lnTo>
                    <a:pt x="6436236" y="2608902"/>
                  </a:lnTo>
                  <a:lnTo>
                    <a:pt x="6437373" y="2606236"/>
                  </a:lnTo>
                  <a:lnTo>
                    <a:pt x="6438177" y="2603427"/>
                  </a:lnTo>
                  <a:lnTo>
                    <a:pt x="6436364" y="2600291"/>
                  </a:lnTo>
                  <a:close/>
                </a:path>
                <a:path w="18799810" h="11198225">
                  <a:moveTo>
                    <a:pt x="10641067" y="4391908"/>
                  </a:moveTo>
                  <a:lnTo>
                    <a:pt x="10637546" y="4392771"/>
                  </a:lnTo>
                  <a:lnTo>
                    <a:pt x="10634605" y="4397818"/>
                  </a:lnTo>
                  <a:lnTo>
                    <a:pt x="10635468" y="4401338"/>
                  </a:lnTo>
                  <a:lnTo>
                    <a:pt x="10637849" y="4403142"/>
                  </a:lnTo>
                  <a:lnTo>
                    <a:pt x="10644182" y="4405843"/>
                  </a:lnTo>
                  <a:lnTo>
                    <a:pt x="10647036" y="4404696"/>
                  </a:lnTo>
                  <a:lnTo>
                    <a:pt x="10648364" y="4402506"/>
                  </a:lnTo>
                  <a:lnTo>
                    <a:pt x="10649835" y="4399981"/>
                  </a:lnTo>
                  <a:lnTo>
                    <a:pt x="10648972" y="4396462"/>
                  </a:lnTo>
                  <a:lnTo>
                    <a:pt x="10646591" y="4394658"/>
                  </a:lnTo>
                  <a:lnTo>
                    <a:pt x="10643590" y="4393379"/>
                  </a:lnTo>
                  <a:lnTo>
                    <a:pt x="10641067" y="4391908"/>
                  </a:lnTo>
                  <a:close/>
                </a:path>
                <a:path w="18799810" h="11198225">
                  <a:moveTo>
                    <a:pt x="6510314" y="2633804"/>
                  </a:moveTo>
                  <a:lnTo>
                    <a:pt x="6509647" y="2633520"/>
                  </a:lnTo>
                  <a:lnTo>
                    <a:pt x="6509505" y="2633853"/>
                  </a:lnTo>
                  <a:lnTo>
                    <a:pt x="6509838" y="2633995"/>
                  </a:lnTo>
                  <a:lnTo>
                    <a:pt x="6510314" y="2633804"/>
                  </a:lnTo>
                  <a:close/>
                </a:path>
                <a:path w="18799810" h="11198225">
                  <a:moveTo>
                    <a:pt x="6519054" y="2625320"/>
                  </a:moveTo>
                  <a:lnTo>
                    <a:pt x="6516104" y="2624850"/>
                  </a:lnTo>
                  <a:lnTo>
                    <a:pt x="6510437" y="2622433"/>
                  </a:lnTo>
                  <a:lnTo>
                    <a:pt x="6507633" y="2624387"/>
                  </a:lnTo>
                  <a:lnTo>
                    <a:pt x="6506496" y="2627054"/>
                  </a:lnTo>
                  <a:lnTo>
                    <a:pt x="6505834" y="2629530"/>
                  </a:lnTo>
                  <a:lnTo>
                    <a:pt x="6507314" y="2632524"/>
                  </a:lnTo>
                  <a:lnTo>
                    <a:pt x="6513314" y="2635084"/>
                  </a:lnTo>
                  <a:lnTo>
                    <a:pt x="6516123" y="2635888"/>
                  </a:lnTo>
                  <a:lnTo>
                    <a:pt x="6518926" y="2633933"/>
                  </a:lnTo>
                  <a:lnTo>
                    <a:pt x="6520064" y="2631266"/>
                  </a:lnTo>
                  <a:lnTo>
                    <a:pt x="6520868" y="2628458"/>
                  </a:lnTo>
                  <a:lnTo>
                    <a:pt x="6519054" y="2625320"/>
                  </a:lnTo>
                  <a:close/>
                </a:path>
                <a:path w="18799810" h="11198225">
                  <a:moveTo>
                    <a:pt x="10566479" y="4347879"/>
                  </a:moveTo>
                  <a:lnTo>
                    <a:pt x="10562960" y="4348742"/>
                  </a:lnTo>
                  <a:lnTo>
                    <a:pt x="10560019" y="4353790"/>
                  </a:lnTo>
                  <a:lnTo>
                    <a:pt x="10560882" y="4357310"/>
                  </a:lnTo>
                  <a:lnTo>
                    <a:pt x="10563263" y="4359114"/>
                  </a:lnTo>
                  <a:lnTo>
                    <a:pt x="10569596" y="4361815"/>
                  </a:lnTo>
                  <a:lnTo>
                    <a:pt x="10572640" y="4361143"/>
                  </a:lnTo>
                  <a:lnTo>
                    <a:pt x="10573777" y="4358476"/>
                  </a:lnTo>
                  <a:lnTo>
                    <a:pt x="10575248" y="4355953"/>
                  </a:lnTo>
                  <a:lnTo>
                    <a:pt x="10574386" y="4352434"/>
                  </a:lnTo>
                  <a:lnTo>
                    <a:pt x="10572003" y="4350630"/>
                  </a:lnTo>
                  <a:lnTo>
                    <a:pt x="10569003" y="4349350"/>
                  </a:lnTo>
                  <a:lnTo>
                    <a:pt x="10566479" y="4347879"/>
                  </a:lnTo>
                  <a:close/>
                </a:path>
                <a:path w="18799810" h="11198225">
                  <a:moveTo>
                    <a:pt x="6602220" y="2650160"/>
                  </a:moveTo>
                  <a:lnTo>
                    <a:pt x="6599269" y="2649688"/>
                  </a:lnTo>
                  <a:lnTo>
                    <a:pt x="6593603" y="2647271"/>
                  </a:lnTo>
                  <a:lnTo>
                    <a:pt x="6590799" y="2649227"/>
                  </a:lnTo>
                  <a:lnTo>
                    <a:pt x="6589662" y="2651894"/>
                  </a:lnTo>
                  <a:lnTo>
                    <a:pt x="6589000" y="2654369"/>
                  </a:lnTo>
                  <a:lnTo>
                    <a:pt x="6590146" y="2657222"/>
                  </a:lnTo>
                  <a:lnTo>
                    <a:pt x="6592812" y="2658359"/>
                  </a:lnTo>
                  <a:lnTo>
                    <a:pt x="6593288" y="2658168"/>
                  </a:lnTo>
                  <a:lnTo>
                    <a:pt x="6598955" y="2660585"/>
                  </a:lnTo>
                  <a:lnTo>
                    <a:pt x="6601759" y="2658629"/>
                  </a:lnTo>
                  <a:lnTo>
                    <a:pt x="6604034" y="2653296"/>
                  </a:lnTo>
                  <a:lnTo>
                    <a:pt x="6602220" y="2650160"/>
                  </a:lnTo>
                  <a:close/>
                </a:path>
                <a:path w="18799810" h="11198225">
                  <a:moveTo>
                    <a:pt x="10491610" y="4304517"/>
                  </a:moveTo>
                  <a:lnTo>
                    <a:pt x="10488089" y="4305379"/>
                  </a:lnTo>
                  <a:lnTo>
                    <a:pt x="10486952" y="4308045"/>
                  </a:lnTo>
                  <a:lnTo>
                    <a:pt x="10485339" y="4310903"/>
                  </a:lnTo>
                  <a:lnTo>
                    <a:pt x="10486344" y="4314090"/>
                  </a:lnTo>
                  <a:lnTo>
                    <a:pt x="10488725" y="4315894"/>
                  </a:lnTo>
                  <a:lnTo>
                    <a:pt x="10495059" y="4318596"/>
                  </a:lnTo>
                  <a:lnTo>
                    <a:pt x="10498103" y="4317924"/>
                  </a:lnTo>
                  <a:lnTo>
                    <a:pt x="10499240" y="4315257"/>
                  </a:lnTo>
                  <a:lnTo>
                    <a:pt x="10500853" y="4312400"/>
                  </a:lnTo>
                  <a:lnTo>
                    <a:pt x="10499848" y="4309213"/>
                  </a:lnTo>
                  <a:lnTo>
                    <a:pt x="10497467" y="4307409"/>
                  </a:lnTo>
                  <a:lnTo>
                    <a:pt x="10494467" y="4306129"/>
                  </a:lnTo>
                  <a:lnTo>
                    <a:pt x="10491610" y="4304517"/>
                  </a:lnTo>
                  <a:close/>
                </a:path>
                <a:path w="18799810" h="11198225">
                  <a:moveTo>
                    <a:pt x="6685102" y="2675665"/>
                  </a:moveTo>
                  <a:lnTo>
                    <a:pt x="6682151" y="2675194"/>
                  </a:lnTo>
                  <a:lnTo>
                    <a:pt x="6676485" y="2672777"/>
                  </a:lnTo>
                  <a:lnTo>
                    <a:pt x="6673680" y="2674733"/>
                  </a:lnTo>
                  <a:lnTo>
                    <a:pt x="6672543" y="2677399"/>
                  </a:lnTo>
                  <a:lnTo>
                    <a:pt x="6671881" y="2679875"/>
                  </a:lnTo>
                  <a:lnTo>
                    <a:pt x="6673028" y="2682727"/>
                  </a:lnTo>
                  <a:lnTo>
                    <a:pt x="6675694" y="2683864"/>
                  </a:lnTo>
                  <a:lnTo>
                    <a:pt x="6676170" y="2683673"/>
                  </a:lnTo>
                  <a:lnTo>
                    <a:pt x="6681836" y="2686090"/>
                  </a:lnTo>
                  <a:lnTo>
                    <a:pt x="6684640" y="2684135"/>
                  </a:lnTo>
                  <a:lnTo>
                    <a:pt x="6686915" y="2678802"/>
                  </a:lnTo>
                  <a:lnTo>
                    <a:pt x="6685102" y="2675665"/>
                  </a:lnTo>
                  <a:close/>
                </a:path>
                <a:path w="18799810" h="11198225">
                  <a:moveTo>
                    <a:pt x="10416455" y="4261822"/>
                  </a:moveTo>
                  <a:lnTo>
                    <a:pt x="10412935" y="4262683"/>
                  </a:lnTo>
                  <a:lnTo>
                    <a:pt x="10411797" y="4265350"/>
                  </a:lnTo>
                  <a:lnTo>
                    <a:pt x="10410184" y="4268209"/>
                  </a:lnTo>
                  <a:lnTo>
                    <a:pt x="10411190" y="4271394"/>
                  </a:lnTo>
                  <a:lnTo>
                    <a:pt x="10413571" y="4273198"/>
                  </a:lnTo>
                  <a:lnTo>
                    <a:pt x="10417238" y="4274762"/>
                  </a:lnTo>
                  <a:lnTo>
                    <a:pt x="10417047" y="4274287"/>
                  </a:lnTo>
                  <a:lnTo>
                    <a:pt x="10419713" y="4275424"/>
                  </a:lnTo>
                  <a:lnTo>
                    <a:pt x="10422757" y="4274754"/>
                  </a:lnTo>
                  <a:lnTo>
                    <a:pt x="10423895" y="4272087"/>
                  </a:lnTo>
                  <a:lnTo>
                    <a:pt x="10425366" y="4269562"/>
                  </a:lnTo>
                  <a:lnTo>
                    <a:pt x="10424360" y="4266376"/>
                  </a:lnTo>
                  <a:lnTo>
                    <a:pt x="10421978" y="4264572"/>
                  </a:lnTo>
                  <a:lnTo>
                    <a:pt x="10418979" y="4263292"/>
                  </a:lnTo>
                  <a:lnTo>
                    <a:pt x="10416455" y="4261822"/>
                  </a:lnTo>
                  <a:close/>
                </a:path>
                <a:path w="18799810" h="11198225">
                  <a:moveTo>
                    <a:pt x="6767982" y="2701171"/>
                  </a:moveTo>
                  <a:lnTo>
                    <a:pt x="6765032" y="2700700"/>
                  </a:lnTo>
                  <a:lnTo>
                    <a:pt x="6759365" y="2698283"/>
                  </a:lnTo>
                  <a:lnTo>
                    <a:pt x="6756562" y="2700238"/>
                  </a:lnTo>
                  <a:lnTo>
                    <a:pt x="6755425" y="2702904"/>
                  </a:lnTo>
                  <a:lnTo>
                    <a:pt x="6754763" y="2705380"/>
                  </a:lnTo>
                  <a:lnTo>
                    <a:pt x="6755909" y="2708233"/>
                  </a:lnTo>
                  <a:lnTo>
                    <a:pt x="6758575" y="2709370"/>
                  </a:lnTo>
                  <a:lnTo>
                    <a:pt x="6759050" y="2709179"/>
                  </a:lnTo>
                  <a:lnTo>
                    <a:pt x="6764717" y="2711596"/>
                  </a:lnTo>
                  <a:lnTo>
                    <a:pt x="6767521" y="2709640"/>
                  </a:lnTo>
                  <a:lnTo>
                    <a:pt x="6769796" y="2704307"/>
                  </a:lnTo>
                  <a:lnTo>
                    <a:pt x="6767982" y="2701171"/>
                  </a:lnTo>
                  <a:close/>
                </a:path>
                <a:path w="18799810" h="11198225">
                  <a:moveTo>
                    <a:pt x="10340682" y="4219650"/>
                  </a:moveTo>
                  <a:lnTo>
                    <a:pt x="10337163" y="4220513"/>
                  </a:lnTo>
                  <a:lnTo>
                    <a:pt x="10336025" y="4223180"/>
                  </a:lnTo>
                  <a:lnTo>
                    <a:pt x="10334554" y="4225704"/>
                  </a:lnTo>
                  <a:lnTo>
                    <a:pt x="10335559" y="4228889"/>
                  </a:lnTo>
                  <a:lnTo>
                    <a:pt x="10337941" y="4230693"/>
                  </a:lnTo>
                  <a:lnTo>
                    <a:pt x="10343941" y="4233253"/>
                  </a:lnTo>
                  <a:lnTo>
                    <a:pt x="10346985" y="4232582"/>
                  </a:lnTo>
                  <a:lnTo>
                    <a:pt x="10348123" y="4229915"/>
                  </a:lnTo>
                  <a:lnTo>
                    <a:pt x="10349592" y="4227391"/>
                  </a:lnTo>
                  <a:lnTo>
                    <a:pt x="10348588" y="4224205"/>
                  </a:lnTo>
                  <a:lnTo>
                    <a:pt x="10346206" y="4222400"/>
                  </a:lnTo>
                  <a:lnTo>
                    <a:pt x="10343206" y="4221121"/>
                  </a:lnTo>
                  <a:lnTo>
                    <a:pt x="10340682" y="4219650"/>
                  </a:lnTo>
                  <a:close/>
                </a:path>
                <a:path w="18799810" h="11198225">
                  <a:moveTo>
                    <a:pt x="6850863" y="2726676"/>
                  </a:moveTo>
                  <a:lnTo>
                    <a:pt x="6847912" y="2726205"/>
                  </a:lnTo>
                  <a:lnTo>
                    <a:pt x="6842246" y="2723788"/>
                  </a:lnTo>
                  <a:lnTo>
                    <a:pt x="6839443" y="2725743"/>
                  </a:lnTo>
                  <a:lnTo>
                    <a:pt x="6838305" y="2728410"/>
                  </a:lnTo>
                  <a:lnTo>
                    <a:pt x="6837643" y="2730886"/>
                  </a:lnTo>
                  <a:lnTo>
                    <a:pt x="6838791" y="2733738"/>
                  </a:lnTo>
                  <a:lnTo>
                    <a:pt x="6841457" y="2734876"/>
                  </a:lnTo>
                  <a:lnTo>
                    <a:pt x="6841266" y="2734400"/>
                  </a:lnTo>
                  <a:lnTo>
                    <a:pt x="6847598" y="2737101"/>
                  </a:lnTo>
                  <a:lnTo>
                    <a:pt x="6850402" y="2735146"/>
                  </a:lnTo>
                  <a:lnTo>
                    <a:pt x="6852677" y="2729812"/>
                  </a:lnTo>
                  <a:lnTo>
                    <a:pt x="6850863" y="2726676"/>
                  </a:lnTo>
                  <a:close/>
                </a:path>
                <a:path w="18799810" h="11198225">
                  <a:moveTo>
                    <a:pt x="10265434" y="4178098"/>
                  </a:moveTo>
                  <a:lnTo>
                    <a:pt x="10261915" y="4178961"/>
                  </a:lnTo>
                  <a:lnTo>
                    <a:pt x="10260777" y="4181627"/>
                  </a:lnTo>
                  <a:lnTo>
                    <a:pt x="10259307" y="4184150"/>
                  </a:lnTo>
                  <a:lnTo>
                    <a:pt x="10260312" y="4187337"/>
                  </a:lnTo>
                  <a:lnTo>
                    <a:pt x="10262693" y="4189141"/>
                  </a:lnTo>
                  <a:lnTo>
                    <a:pt x="10268693" y="4191700"/>
                  </a:lnTo>
                  <a:lnTo>
                    <a:pt x="10271737" y="4191029"/>
                  </a:lnTo>
                  <a:lnTo>
                    <a:pt x="10272875" y="4188363"/>
                  </a:lnTo>
                  <a:lnTo>
                    <a:pt x="10274346" y="4185838"/>
                  </a:lnTo>
                  <a:lnTo>
                    <a:pt x="10273340" y="4182653"/>
                  </a:lnTo>
                  <a:lnTo>
                    <a:pt x="10270958" y="4180848"/>
                  </a:lnTo>
                  <a:lnTo>
                    <a:pt x="10267958" y="4179569"/>
                  </a:lnTo>
                  <a:lnTo>
                    <a:pt x="10265434" y="4178098"/>
                  </a:lnTo>
                  <a:close/>
                </a:path>
                <a:path w="18799810" h="11198225">
                  <a:moveTo>
                    <a:pt x="6933603" y="2752514"/>
                  </a:moveTo>
                  <a:lnTo>
                    <a:pt x="6930652" y="2752044"/>
                  </a:lnTo>
                  <a:lnTo>
                    <a:pt x="6927652" y="2750764"/>
                  </a:lnTo>
                  <a:lnTo>
                    <a:pt x="6924844" y="2749960"/>
                  </a:lnTo>
                  <a:lnTo>
                    <a:pt x="6922181" y="2751583"/>
                  </a:lnTo>
                  <a:lnTo>
                    <a:pt x="6921044" y="2754250"/>
                  </a:lnTo>
                  <a:lnTo>
                    <a:pt x="6920382" y="2756724"/>
                  </a:lnTo>
                  <a:lnTo>
                    <a:pt x="6921529" y="2759576"/>
                  </a:lnTo>
                  <a:lnTo>
                    <a:pt x="6924196" y="2760714"/>
                  </a:lnTo>
                  <a:lnTo>
                    <a:pt x="6924337" y="2760381"/>
                  </a:lnTo>
                  <a:lnTo>
                    <a:pt x="6927670" y="2761803"/>
                  </a:lnTo>
                  <a:lnTo>
                    <a:pt x="6930479" y="2762607"/>
                  </a:lnTo>
                  <a:lnTo>
                    <a:pt x="6933141" y="2760985"/>
                  </a:lnTo>
                  <a:lnTo>
                    <a:pt x="6935416" y="2755652"/>
                  </a:lnTo>
                  <a:lnTo>
                    <a:pt x="6933603" y="2752514"/>
                  </a:lnTo>
                  <a:close/>
                </a:path>
                <a:path w="18799810" h="11198225">
                  <a:moveTo>
                    <a:pt x="10189377" y="4136593"/>
                  </a:moveTo>
                  <a:lnTo>
                    <a:pt x="10185857" y="4137456"/>
                  </a:lnTo>
                  <a:lnTo>
                    <a:pt x="10184720" y="4140122"/>
                  </a:lnTo>
                  <a:lnTo>
                    <a:pt x="10183250" y="4142647"/>
                  </a:lnTo>
                  <a:lnTo>
                    <a:pt x="10184254" y="4145833"/>
                  </a:lnTo>
                  <a:lnTo>
                    <a:pt x="10186636" y="4147638"/>
                  </a:lnTo>
                  <a:lnTo>
                    <a:pt x="10189969" y="4149059"/>
                  </a:lnTo>
                  <a:lnTo>
                    <a:pt x="10189827" y="4149391"/>
                  </a:lnTo>
                  <a:lnTo>
                    <a:pt x="10192494" y="4150529"/>
                  </a:lnTo>
                  <a:lnTo>
                    <a:pt x="10195679" y="4149525"/>
                  </a:lnTo>
                  <a:lnTo>
                    <a:pt x="10196817" y="4146858"/>
                  </a:lnTo>
                  <a:lnTo>
                    <a:pt x="10198288" y="4144333"/>
                  </a:lnTo>
                  <a:lnTo>
                    <a:pt x="10197284" y="4141148"/>
                  </a:lnTo>
                  <a:lnTo>
                    <a:pt x="10194901" y="4139344"/>
                  </a:lnTo>
                  <a:lnTo>
                    <a:pt x="10191902" y="4138064"/>
                  </a:lnTo>
                  <a:lnTo>
                    <a:pt x="10189377" y="4136593"/>
                  </a:lnTo>
                  <a:close/>
                </a:path>
                <a:path w="18799810" h="11198225">
                  <a:moveTo>
                    <a:pt x="7016533" y="2778830"/>
                  </a:moveTo>
                  <a:lnTo>
                    <a:pt x="7013583" y="2778359"/>
                  </a:lnTo>
                  <a:lnTo>
                    <a:pt x="7010583" y="2777079"/>
                  </a:lnTo>
                  <a:lnTo>
                    <a:pt x="7007774" y="2776275"/>
                  </a:lnTo>
                  <a:lnTo>
                    <a:pt x="7005112" y="2777897"/>
                  </a:lnTo>
                  <a:lnTo>
                    <a:pt x="7003975" y="2780564"/>
                  </a:lnTo>
                  <a:lnTo>
                    <a:pt x="7003171" y="2783372"/>
                  </a:lnTo>
                  <a:lnTo>
                    <a:pt x="7004317" y="2786225"/>
                  </a:lnTo>
                  <a:lnTo>
                    <a:pt x="7006984" y="2787362"/>
                  </a:lnTo>
                  <a:lnTo>
                    <a:pt x="7007126" y="2787029"/>
                  </a:lnTo>
                  <a:lnTo>
                    <a:pt x="7010459" y="2788451"/>
                  </a:lnTo>
                  <a:lnTo>
                    <a:pt x="7013268" y="2789255"/>
                  </a:lnTo>
                  <a:lnTo>
                    <a:pt x="7015930" y="2787632"/>
                  </a:lnTo>
                  <a:lnTo>
                    <a:pt x="7017067" y="2784966"/>
                  </a:lnTo>
                  <a:lnTo>
                    <a:pt x="7018013" y="2781825"/>
                  </a:lnTo>
                  <a:lnTo>
                    <a:pt x="7016533" y="2778830"/>
                  </a:lnTo>
                  <a:close/>
                </a:path>
                <a:path w="18799810" h="11198225">
                  <a:moveTo>
                    <a:pt x="10118703" y="4098172"/>
                  </a:moveTo>
                  <a:lnTo>
                    <a:pt x="10113036" y="4095755"/>
                  </a:lnTo>
                  <a:lnTo>
                    <a:pt x="10109516" y="4096618"/>
                  </a:lnTo>
                  <a:lnTo>
                    <a:pt x="10107241" y="4101951"/>
                  </a:lnTo>
                  <a:lnTo>
                    <a:pt x="10108104" y="4105471"/>
                  </a:lnTo>
                  <a:lnTo>
                    <a:pt x="10110629" y="4106942"/>
                  </a:lnTo>
                  <a:lnTo>
                    <a:pt x="10116628" y="4109501"/>
                  </a:lnTo>
                  <a:lnTo>
                    <a:pt x="10119814" y="4108496"/>
                  </a:lnTo>
                  <a:lnTo>
                    <a:pt x="10122089" y="4103163"/>
                  </a:lnTo>
                  <a:lnTo>
                    <a:pt x="10121084" y="4099976"/>
                  </a:lnTo>
                  <a:lnTo>
                    <a:pt x="10118703" y="4098172"/>
                  </a:lnTo>
                  <a:close/>
                </a:path>
                <a:path w="18799810" h="11198225">
                  <a:moveTo>
                    <a:pt x="7099130" y="2805001"/>
                  </a:moveTo>
                  <a:lnTo>
                    <a:pt x="7096179" y="2804531"/>
                  </a:lnTo>
                  <a:lnTo>
                    <a:pt x="7093179" y="2803251"/>
                  </a:lnTo>
                  <a:lnTo>
                    <a:pt x="7090370" y="2802447"/>
                  </a:lnTo>
                  <a:lnTo>
                    <a:pt x="7087710" y="2804069"/>
                  </a:lnTo>
                  <a:lnTo>
                    <a:pt x="7086572" y="2806736"/>
                  </a:lnTo>
                  <a:lnTo>
                    <a:pt x="7085768" y="2809545"/>
                  </a:lnTo>
                  <a:lnTo>
                    <a:pt x="7086915" y="2812397"/>
                  </a:lnTo>
                  <a:lnTo>
                    <a:pt x="7089581" y="2813534"/>
                  </a:lnTo>
                  <a:lnTo>
                    <a:pt x="7089389" y="2813059"/>
                  </a:lnTo>
                  <a:lnTo>
                    <a:pt x="7092723" y="2814480"/>
                  </a:lnTo>
                  <a:lnTo>
                    <a:pt x="7095865" y="2815427"/>
                  </a:lnTo>
                  <a:lnTo>
                    <a:pt x="7098526" y="2813805"/>
                  </a:lnTo>
                  <a:lnTo>
                    <a:pt x="7099664" y="2811138"/>
                  </a:lnTo>
                  <a:lnTo>
                    <a:pt x="7100610" y="2807997"/>
                  </a:lnTo>
                  <a:lnTo>
                    <a:pt x="7099130" y="2805001"/>
                  </a:lnTo>
                  <a:close/>
                </a:path>
                <a:path w="18799810" h="11198225">
                  <a:moveTo>
                    <a:pt x="10042218" y="4057669"/>
                  </a:moveTo>
                  <a:lnTo>
                    <a:pt x="10036553" y="4055252"/>
                  </a:lnTo>
                  <a:lnTo>
                    <a:pt x="10033033" y="4056113"/>
                  </a:lnTo>
                  <a:lnTo>
                    <a:pt x="10030758" y="4061446"/>
                  </a:lnTo>
                  <a:lnTo>
                    <a:pt x="10031621" y="4064966"/>
                  </a:lnTo>
                  <a:lnTo>
                    <a:pt x="10034146" y="4066438"/>
                  </a:lnTo>
                  <a:lnTo>
                    <a:pt x="10040145" y="4068997"/>
                  </a:lnTo>
                  <a:lnTo>
                    <a:pt x="10043331" y="4067991"/>
                  </a:lnTo>
                  <a:lnTo>
                    <a:pt x="10045606" y="4062659"/>
                  </a:lnTo>
                  <a:lnTo>
                    <a:pt x="10044743" y="4059140"/>
                  </a:lnTo>
                  <a:lnTo>
                    <a:pt x="10042218" y="4057669"/>
                  </a:lnTo>
                  <a:close/>
                </a:path>
                <a:path w="18799810" h="11198225">
                  <a:moveTo>
                    <a:pt x="7181968" y="2832458"/>
                  </a:moveTo>
                  <a:lnTo>
                    <a:pt x="7179159" y="2831654"/>
                  </a:lnTo>
                  <a:lnTo>
                    <a:pt x="7176160" y="2830374"/>
                  </a:lnTo>
                  <a:lnTo>
                    <a:pt x="7173018" y="2829428"/>
                  </a:lnTo>
                  <a:lnTo>
                    <a:pt x="7170355" y="2831051"/>
                  </a:lnTo>
                  <a:lnTo>
                    <a:pt x="7169218" y="2833716"/>
                  </a:lnTo>
                  <a:lnTo>
                    <a:pt x="7168414" y="2836526"/>
                  </a:lnTo>
                  <a:lnTo>
                    <a:pt x="7169561" y="2839378"/>
                  </a:lnTo>
                  <a:lnTo>
                    <a:pt x="7172227" y="2840515"/>
                  </a:lnTo>
                  <a:lnTo>
                    <a:pt x="7172369" y="2840182"/>
                  </a:lnTo>
                  <a:lnTo>
                    <a:pt x="7175703" y="2841603"/>
                  </a:lnTo>
                  <a:lnTo>
                    <a:pt x="7178845" y="2842550"/>
                  </a:lnTo>
                  <a:lnTo>
                    <a:pt x="7181506" y="2840928"/>
                  </a:lnTo>
                  <a:lnTo>
                    <a:pt x="7182643" y="2838262"/>
                  </a:lnTo>
                  <a:lnTo>
                    <a:pt x="7183448" y="2835453"/>
                  </a:lnTo>
                  <a:lnTo>
                    <a:pt x="7181968" y="2832458"/>
                  </a:lnTo>
                  <a:close/>
                </a:path>
                <a:path w="18799810" h="11198225">
                  <a:moveTo>
                    <a:pt x="9965594" y="4017497"/>
                  </a:moveTo>
                  <a:lnTo>
                    <a:pt x="9959927" y="4015079"/>
                  </a:lnTo>
                  <a:lnTo>
                    <a:pt x="9956409" y="4015943"/>
                  </a:lnTo>
                  <a:lnTo>
                    <a:pt x="9954134" y="4021276"/>
                  </a:lnTo>
                  <a:lnTo>
                    <a:pt x="9954996" y="4024795"/>
                  </a:lnTo>
                  <a:lnTo>
                    <a:pt x="9957519" y="4026266"/>
                  </a:lnTo>
                  <a:lnTo>
                    <a:pt x="9963519" y="4028825"/>
                  </a:lnTo>
                  <a:lnTo>
                    <a:pt x="9966706" y="4027820"/>
                  </a:lnTo>
                  <a:lnTo>
                    <a:pt x="9968980" y="4022488"/>
                  </a:lnTo>
                  <a:lnTo>
                    <a:pt x="9968119" y="4018968"/>
                  </a:lnTo>
                  <a:lnTo>
                    <a:pt x="9965594" y="4017497"/>
                  </a:lnTo>
                  <a:close/>
                </a:path>
                <a:path w="18799810" h="11198225">
                  <a:moveTo>
                    <a:pt x="7264471" y="2859773"/>
                  </a:moveTo>
                  <a:lnTo>
                    <a:pt x="7261662" y="2858969"/>
                  </a:lnTo>
                  <a:lnTo>
                    <a:pt x="7258662" y="2857689"/>
                  </a:lnTo>
                  <a:lnTo>
                    <a:pt x="7255521" y="2856742"/>
                  </a:lnTo>
                  <a:lnTo>
                    <a:pt x="7252860" y="2858365"/>
                  </a:lnTo>
                  <a:lnTo>
                    <a:pt x="7251722" y="2861031"/>
                  </a:lnTo>
                  <a:lnTo>
                    <a:pt x="7250918" y="2863840"/>
                  </a:lnTo>
                  <a:lnTo>
                    <a:pt x="7252065" y="2866693"/>
                  </a:lnTo>
                  <a:lnTo>
                    <a:pt x="7254731" y="2867830"/>
                  </a:lnTo>
                  <a:lnTo>
                    <a:pt x="7254873" y="2867497"/>
                  </a:lnTo>
                  <a:lnTo>
                    <a:pt x="7258206" y="2868919"/>
                  </a:lnTo>
                  <a:lnTo>
                    <a:pt x="7261348" y="2869865"/>
                  </a:lnTo>
                  <a:lnTo>
                    <a:pt x="7264009" y="2868242"/>
                  </a:lnTo>
                  <a:lnTo>
                    <a:pt x="7265147" y="2865575"/>
                  </a:lnTo>
                  <a:lnTo>
                    <a:pt x="7265951" y="2862767"/>
                  </a:lnTo>
                  <a:lnTo>
                    <a:pt x="7264471" y="2859773"/>
                  </a:lnTo>
                  <a:close/>
                </a:path>
                <a:path w="18799810" h="11198225">
                  <a:moveTo>
                    <a:pt x="9888826" y="3977660"/>
                  </a:moveTo>
                  <a:lnTo>
                    <a:pt x="9883160" y="3975243"/>
                  </a:lnTo>
                  <a:lnTo>
                    <a:pt x="9879640" y="3976105"/>
                  </a:lnTo>
                  <a:lnTo>
                    <a:pt x="9877223" y="3981771"/>
                  </a:lnTo>
                  <a:lnTo>
                    <a:pt x="9878227" y="3984957"/>
                  </a:lnTo>
                  <a:lnTo>
                    <a:pt x="9880752" y="3986428"/>
                  </a:lnTo>
                  <a:lnTo>
                    <a:pt x="9886751" y="3988987"/>
                  </a:lnTo>
                  <a:lnTo>
                    <a:pt x="9889938" y="3987983"/>
                  </a:lnTo>
                  <a:lnTo>
                    <a:pt x="9892355" y="3982316"/>
                  </a:lnTo>
                  <a:lnTo>
                    <a:pt x="9891350" y="3979131"/>
                  </a:lnTo>
                  <a:lnTo>
                    <a:pt x="9888826" y="3977660"/>
                  </a:lnTo>
                  <a:close/>
                </a:path>
                <a:path w="18799810" h="11198225">
                  <a:moveTo>
                    <a:pt x="7346975" y="2887086"/>
                  </a:moveTo>
                  <a:lnTo>
                    <a:pt x="7344167" y="2886282"/>
                  </a:lnTo>
                  <a:lnTo>
                    <a:pt x="7341167" y="2885002"/>
                  </a:lnTo>
                  <a:lnTo>
                    <a:pt x="7338025" y="2884056"/>
                  </a:lnTo>
                  <a:lnTo>
                    <a:pt x="7335363" y="2885679"/>
                  </a:lnTo>
                  <a:lnTo>
                    <a:pt x="7334225" y="2888346"/>
                  </a:lnTo>
                  <a:lnTo>
                    <a:pt x="7333421" y="2891154"/>
                  </a:lnTo>
                  <a:lnTo>
                    <a:pt x="7334568" y="2894007"/>
                  </a:lnTo>
                  <a:lnTo>
                    <a:pt x="7337234" y="2895144"/>
                  </a:lnTo>
                  <a:lnTo>
                    <a:pt x="7337376" y="2894811"/>
                  </a:lnTo>
                  <a:lnTo>
                    <a:pt x="7340709" y="2896233"/>
                  </a:lnTo>
                  <a:lnTo>
                    <a:pt x="7343851" y="2897179"/>
                  </a:lnTo>
                  <a:lnTo>
                    <a:pt x="7346513" y="2895558"/>
                  </a:lnTo>
                  <a:lnTo>
                    <a:pt x="7347651" y="2892891"/>
                  </a:lnTo>
                  <a:lnTo>
                    <a:pt x="7348456" y="2890082"/>
                  </a:lnTo>
                  <a:lnTo>
                    <a:pt x="7346975" y="2887086"/>
                  </a:lnTo>
                  <a:close/>
                </a:path>
                <a:path w="18799810" h="11198225">
                  <a:moveTo>
                    <a:pt x="9811915" y="3938155"/>
                  </a:moveTo>
                  <a:lnTo>
                    <a:pt x="9806250" y="3935739"/>
                  </a:lnTo>
                  <a:lnTo>
                    <a:pt x="9802731" y="3936600"/>
                  </a:lnTo>
                  <a:lnTo>
                    <a:pt x="9800314" y="3942266"/>
                  </a:lnTo>
                  <a:lnTo>
                    <a:pt x="9801317" y="3945453"/>
                  </a:lnTo>
                  <a:lnTo>
                    <a:pt x="9803842" y="3946924"/>
                  </a:lnTo>
                  <a:lnTo>
                    <a:pt x="9809842" y="3949483"/>
                  </a:lnTo>
                  <a:lnTo>
                    <a:pt x="9813027" y="3948478"/>
                  </a:lnTo>
                  <a:lnTo>
                    <a:pt x="9815444" y="3942812"/>
                  </a:lnTo>
                  <a:lnTo>
                    <a:pt x="9814441" y="3939625"/>
                  </a:lnTo>
                  <a:lnTo>
                    <a:pt x="9811915" y="3938155"/>
                  </a:lnTo>
                  <a:close/>
                </a:path>
                <a:path w="18799810" h="11198225">
                  <a:moveTo>
                    <a:pt x="9734721" y="3899318"/>
                  </a:moveTo>
                  <a:lnTo>
                    <a:pt x="9728722" y="3896759"/>
                  </a:lnTo>
                  <a:lnTo>
                    <a:pt x="9725537" y="3897763"/>
                  </a:lnTo>
                  <a:lnTo>
                    <a:pt x="9724399" y="3900430"/>
                  </a:lnTo>
                  <a:lnTo>
                    <a:pt x="9722928" y="3902953"/>
                  </a:lnTo>
                  <a:lnTo>
                    <a:pt x="9724267" y="3906282"/>
                  </a:lnTo>
                  <a:lnTo>
                    <a:pt x="9726790" y="3907753"/>
                  </a:lnTo>
                  <a:lnTo>
                    <a:pt x="9732790" y="3910312"/>
                  </a:lnTo>
                  <a:lnTo>
                    <a:pt x="9735977" y="3909307"/>
                  </a:lnTo>
                  <a:lnTo>
                    <a:pt x="9738251" y="3903974"/>
                  </a:lnTo>
                  <a:lnTo>
                    <a:pt x="9737246" y="3900789"/>
                  </a:lnTo>
                  <a:lnTo>
                    <a:pt x="9734721" y="3899318"/>
                  </a:lnTo>
                  <a:close/>
                </a:path>
                <a:path w="18799810" h="11198225">
                  <a:moveTo>
                    <a:pt x="7429194" y="2915068"/>
                  </a:moveTo>
                  <a:lnTo>
                    <a:pt x="7426385" y="2914264"/>
                  </a:lnTo>
                  <a:lnTo>
                    <a:pt x="7423386" y="2912984"/>
                  </a:lnTo>
                  <a:lnTo>
                    <a:pt x="7420577" y="2912180"/>
                  </a:lnTo>
                  <a:lnTo>
                    <a:pt x="7417583" y="2913660"/>
                  </a:lnTo>
                  <a:lnTo>
                    <a:pt x="7416445" y="2916327"/>
                  </a:lnTo>
                  <a:lnTo>
                    <a:pt x="7415641" y="2919135"/>
                  </a:lnTo>
                  <a:lnTo>
                    <a:pt x="7416788" y="2921988"/>
                  </a:lnTo>
                  <a:lnTo>
                    <a:pt x="7419454" y="2923125"/>
                  </a:lnTo>
                  <a:lnTo>
                    <a:pt x="7419596" y="2922792"/>
                  </a:lnTo>
                  <a:lnTo>
                    <a:pt x="7422929" y="2924214"/>
                  </a:lnTo>
                  <a:lnTo>
                    <a:pt x="7425738" y="2925018"/>
                  </a:lnTo>
                  <a:lnTo>
                    <a:pt x="7428733" y="2923537"/>
                  </a:lnTo>
                  <a:lnTo>
                    <a:pt x="7429870" y="2920871"/>
                  </a:lnTo>
                  <a:lnTo>
                    <a:pt x="7430674" y="2918062"/>
                  </a:lnTo>
                  <a:lnTo>
                    <a:pt x="7429194" y="2915068"/>
                  </a:lnTo>
                  <a:close/>
                </a:path>
                <a:path w="18799810" h="11198225">
                  <a:moveTo>
                    <a:pt x="9651862" y="3858062"/>
                  </a:moveTo>
                  <a:lnTo>
                    <a:pt x="9648199" y="3859258"/>
                  </a:lnTo>
                  <a:lnTo>
                    <a:pt x="9645924" y="3864591"/>
                  </a:lnTo>
                  <a:lnTo>
                    <a:pt x="9646929" y="3867778"/>
                  </a:lnTo>
                  <a:lnTo>
                    <a:pt x="9649454" y="3869249"/>
                  </a:lnTo>
                  <a:lnTo>
                    <a:pt x="9655453" y="3871808"/>
                  </a:lnTo>
                  <a:lnTo>
                    <a:pt x="9658640" y="3870803"/>
                  </a:lnTo>
                  <a:lnTo>
                    <a:pt x="9660915" y="3865470"/>
                  </a:lnTo>
                  <a:lnTo>
                    <a:pt x="9659909" y="3862283"/>
                  </a:lnTo>
                  <a:lnTo>
                    <a:pt x="9657386" y="3860812"/>
                  </a:lnTo>
                  <a:lnTo>
                    <a:pt x="9654386" y="3859533"/>
                  </a:lnTo>
                  <a:lnTo>
                    <a:pt x="9651862" y="3858062"/>
                  </a:lnTo>
                  <a:close/>
                </a:path>
                <a:path w="18799810" h="11198225">
                  <a:moveTo>
                    <a:pt x="7511414" y="2943047"/>
                  </a:moveTo>
                  <a:lnTo>
                    <a:pt x="7508605" y="2942243"/>
                  </a:lnTo>
                  <a:lnTo>
                    <a:pt x="7505606" y="2940964"/>
                  </a:lnTo>
                  <a:lnTo>
                    <a:pt x="7502797" y="2940160"/>
                  </a:lnTo>
                  <a:lnTo>
                    <a:pt x="7499801" y="2941640"/>
                  </a:lnTo>
                  <a:lnTo>
                    <a:pt x="7498664" y="2944307"/>
                  </a:lnTo>
                  <a:lnTo>
                    <a:pt x="7497860" y="2947115"/>
                  </a:lnTo>
                  <a:lnTo>
                    <a:pt x="7499006" y="2949968"/>
                  </a:lnTo>
                  <a:lnTo>
                    <a:pt x="7501673" y="2951106"/>
                  </a:lnTo>
                  <a:lnTo>
                    <a:pt x="7501815" y="2950772"/>
                  </a:lnTo>
                  <a:lnTo>
                    <a:pt x="7505149" y="2952195"/>
                  </a:lnTo>
                  <a:lnTo>
                    <a:pt x="7507957" y="2952999"/>
                  </a:lnTo>
                  <a:lnTo>
                    <a:pt x="7510952" y="2951519"/>
                  </a:lnTo>
                  <a:lnTo>
                    <a:pt x="7512090" y="2948852"/>
                  </a:lnTo>
                  <a:lnTo>
                    <a:pt x="7512894" y="2946043"/>
                  </a:lnTo>
                  <a:lnTo>
                    <a:pt x="7511414" y="2943047"/>
                  </a:lnTo>
                  <a:close/>
                </a:path>
                <a:path w="18799810" h="11198225">
                  <a:moveTo>
                    <a:pt x="9574525" y="3819558"/>
                  </a:moveTo>
                  <a:lnTo>
                    <a:pt x="9570863" y="3820754"/>
                  </a:lnTo>
                  <a:lnTo>
                    <a:pt x="9569358" y="3824051"/>
                  </a:lnTo>
                  <a:lnTo>
                    <a:pt x="9568255" y="3825944"/>
                  </a:lnTo>
                  <a:lnTo>
                    <a:pt x="9569451" y="3829607"/>
                  </a:lnTo>
                  <a:lnTo>
                    <a:pt x="9578117" y="3833304"/>
                  </a:lnTo>
                  <a:lnTo>
                    <a:pt x="9581303" y="3832298"/>
                  </a:lnTo>
                  <a:lnTo>
                    <a:pt x="9582808" y="3829000"/>
                  </a:lnTo>
                  <a:lnTo>
                    <a:pt x="9583912" y="3827107"/>
                  </a:lnTo>
                  <a:lnTo>
                    <a:pt x="9582715" y="3823445"/>
                  </a:lnTo>
                  <a:lnTo>
                    <a:pt x="9577049" y="3821028"/>
                  </a:lnTo>
                  <a:lnTo>
                    <a:pt x="9574525" y="3819558"/>
                  </a:lnTo>
                  <a:close/>
                </a:path>
                <a:path w="18799810" h="11198225">
                  <a:moveTo>
                    <a:pt x="7593348" y="2971696"/>
                  </a:moveTo>
                  <a:lnTo>
                    <a:pt x="7590540" y="2970892"/>
                  </a:lnTo>
                  <a:lnTo>
                    <a:pt x="7587540" y="2969613"/>
                  </a:lnTo>
                  <a:lnTo>
                    <a:pt x="7584731" y="2968809"/>
                  </a:lnTo>
                  <a:lnTo>
                    <a:pt x="7581737" y="2970288"/>
                  </a:lnTo>
                  <a:lnTo>
                    <a:pt x="7580600" y="2972954"/>
                  </a:lnTo>
                  <a:lnTo>
                    <a:pt x="7579795" y="2975763"/>
                  </a:lnTo>
                  <a:lnTo>
                    <a:pt x="7580942" y="2978616"/>
                  </a:lnTo>
                  <a:lnTo>
                    <a:pt x="7583608" y="2979754"/>
                  </a:lnTo>
                  <a:lnTo>
                    <a:pt x="7584084" y="2979563"/>
                  </a:lnTo>
                  <a:lnTo>
                    <a:pt x="7587084" y="2980842"/>
                  </a:lnTo>
                  <a:lnTo>
                    <a:pt x="7589893" y="2981646"/>
                  </a:lnTo>
                  <a:lnTo>
                    <a:pt x="7593221" y="2980308"/>
                  </a:lnTo>
                  <a:lnTo>
                    <a:pt x="7594829" y="2974690"/>
                  </a:lnTo>
                  <a:lnTo>
                    <a:pt x="7593348" y="2971696"/>
                  </a:lnTo>
                  <a:close/>
                </a:path>
                <a:path w="18799810" h="11198225">
                  <a:moveTo>
                    <a:pt x="9496713" y="3781245"/>
                  </a:moveTo>
                  <a:lnTo>
                    <a:pt x="9493051" y="3782441"/>
                  </a:lnTo>
                  <a:lnTo>
                    <a:pt x="9491546" y="3785738"/>
                  </a:lnTo>
                  <a:lnTo>
                    <a:pt x="9490444" y="3787632"/>
                  </a:lnTo>
                  <a:lnTo>
                    <a:pt x="9491639" y="3791293"/>
                  </a:lnTo>
                  <a:lnTo>
                    <a:pt x="9500305" y="3794989"/>
                  </a:lnTo>
                  <a:lnTo>
                    <a:pt x="9503491" y="3793984"/>
                  </a:lnTo>
                  <a:lnTo>
                    <a:pt x="9504996" y="3790687"/>
                  </a:lnTo>
                  <a:lnTo>
                    <a:pt x="9506099" y="3788795"/>
                  </a:lnTo>
                  <a:lnTo>
                    <a:pt x="9504904" y="3785133"/>
                  </a:lnTo>
                  <a:lnTo>
                    <a:pt x="9499238" y="3782716"/>
                  </a:lnTo>
                  <a:lnTo>
                    <a:pt x="9496713" y="3781245"/>
                  </a:lnTo>
                  <a:close/>
                </a:path>
                <a:path w="18799810" h="11198225">
                  <a:moveTo>
                    <a:pt x="7675142" y="3000676"/>
                  </a:moveTo>
                  <a:lnTo>
                    <a:pt x="7669476" y="2998259"/>
                  </a:lnTo>
                  <a:lnTo>
                    <a:pt x="7666667" y="2997455"/>
                  </a:lnTo>
                  <a:lnTo>
                    <a:pt x="7663672" y="2998936"/>
                  </a:lnTo>
                  <a:lnTo>
                    <a:pt x="7662534" y="3001603"/>
                  </a:lnTo>
                  <a:lnTo>
                    <a:pt x="7661730" y="3004411"/>
                  </a:lnTo>
                  <a:lnTo>
                    <a:pt x="7662877" y="3007264"/>
                  </a:lnTo>
                  <a:lnTo>
                    <a:pt x="7665543" y="3008401"/>
                  </a:lnTo>
                  <a:lnTo>
                    <a:pt x="7666019" y="3008210"/>
                  </a:lnTo>
                  <a:lnTo>
                    <a:pt x="7669018" y="3009490"/>
                  </a:lnTo>
                  <a:lnTo>
                    <a:pt x="7671827" y="3010294"/>
                  </a:lnTo>
                  <a:lnTo>
                    <a:pt x="7674823" y="3008813"/>
                  </a:lnTo>
                  <a:lnTo>
                    <a:pt x="7675960" y="3006147"/>
                  </a:lnTo>
                  <a:lnTo>
                    <a:pt x="7676764" y="3003338"/>
                  </a:lnTo>
                  <a:lnTo>
                    <a:pt x="7675142" y="3000676"/>
                  </a:lnTo>
                  <a:close/>
                </a:path>
                <a:path w="18799810" h="11198225">
                  <a:moveTo>
                    <a:pt x="9418901" y="3742932"/>
                  </a:moveTo>
                  <a:lnTo>
                    <a:pt x="9415573" y="3744269"/>
                  </a:lnTo>
                  <a:lnTo>
                    <a:pt x="9414067" y="3747567"/>
                  </a:lnTo>
                  <a:lnTo>
                    <a:pt x="9412965" y="3749459"/>
                  </a:lnTo>
                  <a:lnTo>
                    <a:pt x="9414161" y="3753122"/>
                  </a:lnTo>
                  <a:lnTo>
                    <a:pt x="9422826" y="3756818"/>
                  </a:lnTo>
                  <a:lnTo>
                    <a:pt x="9426013" y="3755813"/>
                  </a:lnTo>
                  <a:lnTo>
                    <a:pt x="9427518" y="3752516"/>
                  </a:lnTo>
                  <a:lnTo>
                    <a:pt x="9428621" y="3750623"/>
                  </a:lnTo>
                  <a:lnTo>
                    <a:pt x="9427425" y="3746960"/>
                  </a:lnTo>
                  <a:lnTo>
                    <a:pt x="9421759" y="3744543"/>
                  </a:lnTo>
                  <a:lnTo>
                    <a:pt x="9418901" y="3742932"/>
                  </a:lnTo>
                  <a:close/>
                </a:path>
                <a:path w="18799810" h="11198225">
                  <a:moveTo>
                    <a:pt x="7756934" y="3029657"/>
                  </a:moveTo>
                  <a:lnTo>
                    <a:pt x="7754126" y="3028853"/>
                  </a:lnTo>
                  <a:lnTo>
                    <a:pt x="7751126" y="3027573"/>
                  </a:lnTo>
                  <a:lnTo>
                    <a:pt x="7748317" y="3026769"/>
                  </a:lnTo>
                  <a:lnTo>
                    <a:pt x="7745323" y="3028250"/>
                  </a:lnTo>
                  <a:lnTo>
                    <a:pt x="7744185" y="3030916"/>
                  </a:lnTo>
                  <a:lnTo>
                    <a:pt x="7743582" y="3033023"/>
                  </a:lnTo>
                  <a:lnTo>
                    <a:pt x="7743381" y="3033725"/>
                  </a:lnTo>
                  <a:lnTo>
                    <a:pt x="7744528" y="3036578"/>
                  </a:lnTo>
                  <a:lnTo>
                    <a:pt x="7750527" y="3039138"/>
                  </a:lnTo>
                  <a:lnTo>
                    <a:pt x="7753336" y="3039942"/>
                  </a:lnTo>
                  <a:lnTo>
                    <a:pt x="7756330" y="3038461"/>
                  </a:lnTo>
                  <a:lnTo>
                    <a:pt x="7757468" y="3035794"/>
                  </a:lnTo>
                  <a:lnTo>
                    <a:pt x="7758098" y="3033700"/>
                  </a:lnTo>
                  <a:lnTo>
                    <a:pt x="7758414" y="3032652"/>
                  </a:lnTo>
                  <a:lnTo>
                    <a:pt x="7756934" y="3029657"/>
                  </a:lnTo>
                  <a:close/>
                </a:path>
                <a:path w="18799810" h="11198225">
                  <a:moveTo>
                    <a:pt x="9341139" y="3705426"/>
                  </a:moveTo>
                  <a:lnTo>
                    <a:pt x="9338143" y="3706907"/>
                  </a:lnTo>
                  <a:lnTo>
                    <a:pt x="9335202" y="3711955"/>
                  </a:lnTo>
                  <a:lnTo>
                    <a:pt x="9336398" y="3715618"/>
                  </a:lnTo>
                  <a:lnTo>
                    <a:pt x="9345063" y="3719314"/>
                  </a:lnTo>
                  <a:lnTo>
                    <a:pt x="9348250" y="3718309"/>
                  </a:lnTo>
                  <a:lnTo>
                    <a:pt x="9349388" y="3715642"/>
                  </a:lnTo>
                  <a:lnTo>
                    <a:pt x="9350858" y="3713119"/>
                  </a:lnTo>
                  <a:lnTo>
                    <a:pt x="9349662" y="3709456"/>
                  </a:lnTo>
                  <a:lnTo>
                    <a:pt x="9343996" y="3707039"/>
                  </a:lnTo>
                  <a:lnTo>
                    <a:pt x="9341139" y="3705426"/>
                  </a:lnTo>
                  <a:close/>
                </a:path>
                <a:path w="18799810" h="11198225">
                  <a:moveTo>
                    <a:pt x="9263043" y="3667780"/>
                  </a:moveTo>
                  <a:lnTo>
                    <a:pt x="9259714" y="3669118"/>
                  </a:lnTo>
                  <a:lnTo>
                    <a:pt x="9258209" y="3672415"/>
                  </a:lnTo>
                  <a:lnTo>
                    <a:pt x="9257106" y="3674308"/>
                  </a:lnTo>
                  <a:lnTo>
                    <a:pt x="9258301" y="3677970"/>
                  </a:lnTo>
                  <a:lnTo>
                    <a:pt x="9266967" y="3681667"/>
                  </a:lnTo>
                  <a:lnTo>
                    <a:pt x="9270154" y="3680662"/>
                  </a:lnTo>
                  <a:lnTo>
                    <a:pt x="9271659" y="3677365"/>
                  </a:lnTo>
                  <a:lnTo>
                    <a:pt x="9272761" y="3675472"/>
                  </a:lnTo>
                  <a:lnTo>
                    <a:pt x="9271566" y="3671810"/>
                  </a:lnTo>
                  <a:lnTo>
                    <a:pt x="9265900" y="3669393"/>
                  </a:lnTo>
                  <a:lnTo>
                    <a:pt x="9263043" y="3667780"/>
                  </a:lnTo>
                  <a:close/>
                </a:path>
                <a:path w="18799810" h="11198225">
                  <a:moveTo>
                    <a:pt x="7837967" y="3059496"/>
                  </a:moveTo>
                  <a:lnTo>
                    <a:pt x="7832301" y="3057079"/>
                  </a:lnTo>
                  <a:lnTo>
                    <a:pt x="7829493" y="3056275"/>
                  </a:lnTo>
                  <a:lnTo>
                    <a:pt x="7826497" y="3057756"/>
                  </a:lnTo>
                  <a:lnTo>
                    <a:pt x="7825360" y="3060421"/>
                  </a:lnTo>
                  <a:lnTo>
                    <a:pt x="7824757" y="3062528"/>
                  </a:lnTo>
                  <a:lnTo>
                    <a:pt x="7824557" y="3063229"/>
                  </a:lnTo>
                  <a:lnTo>
                    <a:pt x="7825703" y="3066083"/>
                  </a:lnTo>
                  <a:lnTo>
                    <a:pt x="7831703" y="3068642"/>
                  </a:lnTo>
                  <a:lnTo>
                    <a:pt x="7834511" y="3069446"/>
                  </a:lnTo>
                  <a:lnTo>
                    <a:pt x="7837506" y="3067966"/>
                  </a:lnTo>
                  <a:lnTo>
                    <a:pt x="7838643" y="3065299"/>
                  </a:lnTo>
                  <a:lnTo>
                    <a:pt x="7839274" y="3063206"/>
                  </a:lnTo>
                  <a:lnTo>
                    <a:pt x="7839589" y="3062158"/>
                  </a:lnTo>
                  <a:lnTo>
                    <a:pt x="7837967" y="3059496"/>
                  </a:lnTo>
                  <a:close/>
                </a:path>
                <a:path w="18799810" h="11198225">
                  <a:moveTo>
                    <a:pt x="9185138" y="3630608"/>
                  </a:moveTo>
                  <a:lnTo>
                    <a:pt x="9181809" y="3631946"/>
                  </a:lnTo>
                  <a:lnTo>
                    <a:pt x="9180304" y="3635245"/>
                  </a:lnTo>
                  <a:lnTo>
                    <a:pt x="9179201" y="3637137"/>
                  </a:lnTo>
                  <a:lnTo>
                    <a:pt x="9180396" y="3640799"/>
                  </a:lnTo>
                  <a:lnTo>
                    <a:pt x="9189062" y="3644496"/>
                  </a:lnTo>
                  <a:lnTo>
                    <a:pt x="9192248" y="3643491"/>
                  </a:lnTo>
                  <a:lnTo>
                    <a:pt x="9193753" y="3640193"/>
                  </a:lnTo>
                  <a:lnTo>
                    <a:pt x="9194856" y="3638300"/>
                  </a:lnTo>
                  <a:lnTo>
                    <a:pt x="9193661" y="3634638"/>
                  </a:lnTo>
                  <a:lnTo>
                    <a:pt x="9187995" y="3632221"/>
                  </a:lnTo>
                  <a:lnTo>
                    <a:pt x="9185138" y="3630608"/>
                  </a:lnTo>
                  <a:close/>
                </a:path>
                <a:path w="18799810" h="11198225">
                  <a:moveTo>
                    <a:pt x="7919334" y="3089477"/>
                  </a:moveTo>
                  <a:lnTo>
                    <a:pt x="7913668" y="3087060"/>
                  </a:lnTo>
                  <a:lnTo>
                    <a:pt x="7910859" y="3086256"/>
                  </a:lnTo>
                  <a:lnTo>
                    <a:pt x="7907864" y="3087735"/>
                  </a:lnTo>
                  <a:lnTo>
                    <a:pt x="7905589" y="3093069"/>
                  </a:lnTo>
                  <a:lnTo>
                    <a:pt x="7907068" y="3096063"/>
                  </a:lnTo>
                  <a:lnTo>
                    <a:pt x="7913069" y="3098623"/>
                  </a:lnTo>
                  <a:lnTo>
                    <a:pt x="7915877" y="3099427"/>
                  </a:lnTo>
                  <a:lnTo>
                    <a:pt x="7918872" y="3097948"/>
                  </a:lnTo>
                  <a:lnTo>
                    <a:pt x="7920010" y="3095281"/>
                  </a:lnTo>
                  <a:lnTo>
                    <a:pt x="7920613" y="3093174"/>
                  </a:lnTo>
                  <a:lnTo>
                    <a:pt x="7920814" y="3092471"/>
                  </a:lnTo>
                  <a:lnTo>
                    <a:pt x="7919334" y="3089477"/>
                  </a:lnTo>
                  <a:close/>
                </a:path>
                <a:path w="18799810" h="11198225">
                  <a:moveTo>
                    <a:pt x="9106756" y="3593628"/>
                  </a:moveTo>
                  <a:lnTo>
                    <a:pt x="9103427" y="3594966"/>
                  </a:lnTo>
                  <a:lnTo>
                    <a:pt x="9101923" y="3598263"/>
                  </a:lnTo>
                  <a:lnTo>
                    <a:pt x="9100820" y="3600157"/>
                  </a:lnTo>
                  <a:lnTo>
                    <a:pt x="9102017" y="3603819"/>
                  </a:lnTo>
                  <a:lnTo>
                    <a:pt x="9110349" y="3607373"/>
                  </a:lnTo>
                  <a:lnTo>
                    <a:pt x="9113534" y="3606369"/>
                  </a:lnTo>
                  <a:lnTo>
                    <a:pt x="9115039" y="3603071"/>
                  </a:lnTo>
                  <a:lnTo>
                    <a:pt x="9116143" y="3601177"/>
                  </a:lnTo>
                  <a:lnTo>
                    <a:pt x="9114947" y="3597516"/>
                  </a:lnTo>
                  <a:lnTo>
                    <a:pt x="9109280" y="3595099"/>
                  </a:lnTo>
                  <a:lnTo>
                    <a:pt x="9106756" y="3593628"/>
                  </a:lnTo>
                  <a:close/>
                </a:path>
                <a:path w="18799810" h="11198225">
                  <a:moveTo>
                    <a:pt x="8000416" y="3120124"/>
                  </a:moveTo>
                  <a:lnTo>
                    <a:pt x="7994749" y="3117707"/>
                  </a:lnTo>
                  <a:lnTo>
                    <a:pt x="7991941" y="3116903"/>
                  </a:lnTo>
                  <a:lnTo>
                    <a:pt x="7988946" y="3118383"/>
                  </a:lnTo>
                  <a:lnTo>
                    <a:pt x="7986671" y="3123716"/>
                  </a:lnTo>
                  <a:lnTo>
                    <a:pt x="7988151" y="3126711"/>
                  </a:lnTo>
                  <a:lnTo>
                    <a:pt x="7994151" y="3129271"/>
                  </a:lnTo>
                  <a:lnTo>
                    <a:pt x="7996959" y="3130075"/>
                  </a:lnTo>
                  <a:lnTo>
                    <a:pt x="7999954" y="3128594"/>
                  </a:lnTo>
                  <a:lnTo>
                    <a:pt x="8001092" y="3125927"/>
                  </a:lnTo>
                  <a:lnTo>
                    <a:pt x="8001694" y="3123821"/>
                  </a:lnTo>
                  <a:lnTo>
                    <a:pt x="8001895" y="3123119"/>
                  </a:lnTo>
                  <a:lnTo>
                    <a:pt x="8000416" y="3120124"/>
                  </a:lnTo>
                  <a:close/>
                </a:path>
                <a:path w="18799810" h="11198225">
                  <a:moveTo>
                    <a:pt x="9036567" y="3560537"/>
                  </a:moveTo>
                  <a:lnTo>
                    <a:pt x="9028233" y="3556982"/>
                  </a:lnTo>
                  <a:lnTo>
                    <a:pt x="9025048" y="3557986"/>
                  </a:lnTo>
                  <a:lnTo>
                    <a:pt x="9023543" y="3561284"/>
                  </a:lnTo>
                  <a:lnTo>
                    <a:pt x="9022440" y="3563177"/>
                  </a:lnTo>
                  <a:lnTo>
                    <a:pt x="9023635" y="3566839"/>
                  </a:lnTo>
                  <a:lnTo>
                    <a:pt x="9031968" y="3570393"/>
                  </a:lnTo>
                  <a:lnTo>
                    <a:pt x="9035155" y="3569389"/>
                  </a:lnTo>
                  <a:lnTo>
                    <a:pt x="9036660" y="3566092"/>
                  </a:lnTo>
                  <a:lnTo>
                    <a:pt x="9037763" y="3564198"/>
                  </a:lnTo>
                  <a:lnTo>
                    <a:pt x="9036567" y="3560537"/>
                  </a:lnTo>
                  <a:close/>
                </a:path>
                <a:path w="18799810" h="11198225">
                  <a:moveTo>
                    <a:pt x="8080879" y="3151296"/>
                  </a:moveTo>
                  <a:lnTo>
                    <a:pt x="8072547" y="3147742"/>
                  </a:lnTo>
                  <a:lnTo>
                    <a:pt x="8069552" y="3149222"/>
                  </a:lnTo>
                  <a:lnTo>
                    <a:pt x="8067278" y="3154554"/>
                  </a:lnTo>
                  <a:lnTo>
                    <a:pt x="8068758" y="3157549"/>
                  </a:lnTo>
                  <a:lnTo>
                    <a:pt x="8077090" y="3161104"/>
                  </a:lnTo>
                  <a:lnTo>
                    <a:pt x="8080085" y="3159623"/>
                  </a:lnTo>
                  <a:lnTo>
                    <a:pt x="8082360" y="3154290"/>
                  </a:lnTo>
                  <a:lnTo>
                    <a:pt x="8080879" y="3151296"/>
                  </a:lnTo>
                  <a:close/>
                </a:path>
                <a:path w="18799810" h="11198225">
                  <a:moveTo>
                    <a:pt x="8950186" y="3520143"/>
                  </a:moveTo>
                  <a:lnTo>
                    <a:pt x="8946859" y="3521482"/>
                  </a:lnTo>
                  <a:lnTo>
                    <a:pt x="8945363" y="3524783"/>
                  </a:lnTo>
                  <a:lnTo>
                    <a:pt x="8944108" y="3527006"/>
                  </a:lnTo>
                  <a:lnTo>
                    <a:pt x="8945446" y="3530334"/>
                  </a:lnTo>
                  <a:lnTo>
                    <a:pt x="8953779" y="3533888"/>
                  </a:lnTo>
                  <a:lnTo>
                    <a:pt x="8956965" y="3532885"/>
                  </a:lnTo>
                  <a:lnTo>
                    <a:pt x="8958470" y="3529586"/>
                  </a:lnTo>
                  <a:lnTo>
                    <a:pt x="8959572" y="3527693"/>
                  </a:lnTo>
                  <a:lnTo>
                    <a:pt x="8958376" y="3524031"/>
                  </a:lnTo>
                  <a:lnTo>
                    <a:pt x="8952711" y="3521614"/>
                  </a:lnTo>
                  <a:lnTo>
                    <a:pt x="8950186" y="3520143"/>
                  </a:lnTo>
                  <a:close/>
                </a:path>
                <a:path w="18799810" h="11198225">
                  <a:moveTo>
                    <a:pt x="8161678" y="3182610"/>
                  </a:moveTo>
                  <a:lnTo>
                    <a:pt x="8153346" y="3179055"/>
                  </a:lnTo>
                  <a:lnTo>
                    <a:pt x="8150349" y="3180535"/>
                  </a:lnTo>
                  <a:lnTo>
                    <a:pt x="8148075" y="3185868"/>
                  </a:lnTo>
                  <a:lnTo>
                    <a:pt x="8149555" y="3188863"/>
                  </a:lnTo>
                  <a:lnTo>
                    <a:pt x="8157888" y="3192417"/>
                  </a:lnTo>
                  <a:lnTo>
                    <a:pt x="8160883" y="3190938"/>
                  </a:lnTo>
                  <a:lnTo>
                    <a:pt x="8163158" y="3185605"/>
                  </a:lnTo>
                  <a:lnTo>
                    <a:pt x="8161678" y="3182610"/>
                  </a:lnTo>
                  <a:close/>
                </a:path>
                <a:path w="18799810" h="11198225">
                  <a:moveTo>
                    <a:pt x="8871664" y="3483497"/>
                  </a:moveTo>
                  <a:lnTo>
                    <a:pt x="8868335" y="3484834"/>
                  </a:lnTo>
                  <a:lnTo>
                    <a:pt x="8866839" y="3488136"/>
                  </a:lnTo>
                  <a:lnTo>
                    <a:pt x="8865585" y="3490358"/>
                  </a:lnTo>
                  <a:lnTo>
                    <a:pt x="8866923" y="3493687"/>
                  </a:lnTo>
                  <a:lnTo>
                    <a:pt x="8875256" y="3497242"/>
                  </a:lnTo>
                  <a:lnTo>
                    <a:pt x="8878442" y="3496237"/>
                  </a:lnTo>
                  <a:lnTo>
                    <a:pt x="8879937" y="3492936"/>
                  </a:lnTo>
                  <a:lnTo>
                    <a:pt x="8881192" y="3490713"/>
                  </a:lnTo>
                  <a:lnTo>
                    <a:pt x="8879855" y="3487384"/>
                  </a:lnTo>
                  <a:lnTo>
                    <a:pt x="8874189" y="3484967"/>
                  </a:lnTo>
                  <a:lnTo>
                    <a:pt x="8871664" y="3483497"/>
                  </a:lnTo>
                  <a:close/>
                </a:path>
                <a:path w="18799810" h="11198225">
                  <a:moveTo>
                    <a:pt x="8242808" y="3214066"/>
                  </a:moveTo>
                  <a:lnTo>
                    <a:pt x="8234142" y="3210370"/>
                  </a:lnTo>
                  <a:lnTo>
                    <a:pt x="8231148" y="3211849"/>
                  </a:lnTo>
                  <a:lnTo>
                    <a:pt x="8228730" y="3217516"/>
                  </a:lnTo>
                  <a:lnTo>
                    <a:pt x="8230211" y="3220511"/>
                  </a:lnTo>
                  <a:lnTo>
                    <a:pt x="8232877" y="3221648"/>
                  </a:lnTo>
                  <a:lnTo>
                    <a:pt x="8233019" y="3221315"/>
                  </a:lnTo>
                  <a:lnTo>
                    <a:pt x="8239019" y="3223874"/>
                  </a:lnTo>
                  <a:lnTo>
                    <a:pt x="8242013" y="3222395"/>
                  </a:lnTo>
                  <a:lnTo>
                    <a:pt x="8244289" y="3217061"/>
                  </a:lnTo>
                  <a:lnTo>
                    <a:pt x="8242808" y="3214066"/>
                  </a:lnTo>
                  <a:close/>
                </a:path>
                <a:path w="18799810" h="11198225">
                  <a:moveTo>
                    <a:pt x="8800857" y="3450929"/>
                  </a:moveTo>
                  <a:lnTo>
                    <a:pt x="8792523" y="3447374"/>
                  </a:lnTo>
                  <a:lnTo>
                    <a:pt x="8789195" y="3448711"/>
                  </a:lnTo>
                  <a:lnTo>
                    <a:pt x="8786920" y="3454045"/>
                  </a:lnTo>
                  <a:lnTo>
                    <a:pt x="8788258" y="3457373"/>
                  </a:lnTo>
                  <a:lnTo>
                    <a:pt x="8796591" y="3460928"/>
                  </a:lnTo>
                  <a:lnTo>
                    <a:pt x="8799919" y="3459591"/>
                  </a:lnTo>
                  <a:lnTo>
                    <a:pt x="8802194" y="3454257"/>
                  </a:lnTo>
                  <a:lnTo>
                    <a:pt x="8800857" y="3450929"/>
                  </a:lnTo>
                  <a:close/>
                </a:path>
                <a:path w="18799810" h="11198225">
                  <a:moveTo>
                    <a:pt x="8323179" y="3246379"/>
                  </a:moveTo>
                  <a:lnTo>
                    <a:pt x="8314513" y="3242683"/>
                  </a:lnTo>
                  <a:lnTo>
                    <a:pt x="8311519" y="3244163"/>
                  </a:lnTo>
                  <a:lnTo>
                    <a:pt x="8309244" y="3249497"/>
                  </a:lnTo>
                  <a:lnTo>
                    <a:pt x="8310581" y="3252824"/>
                  </a:lnTo>
                  <a:lnTo>
                    <a:pt x="8319247" y="3256521"/>
                  </a:lnTo>
                  <a:lnTo>
                    <a:pt x="8322243" y="3255042"/>
                  </a:lnTo>
                  <a:lnTo>
                    <a:pt x="8324518" y="3249708"/>
                  </a:lnTo>
                  <a:lnTo>
                    <a:pt x="8323179" y="3246379"/>
                  </a:lnTo>
                  <a:close/>
                </a:path>
                <a:path w="18799810" h="11198225">
                  <a:moveTo>
                    <a:pt x="8722099" y="3415757"/>
                  </a:moveTo>
                  <a:lnTo>
                    <a:pt x="8713766" y="3412203"/>
                  </a:lnTo>
                  <a:lnTo>
                    <a:pt x="8710436" y="3413541"/>
                  </a:lnTo>
                  <a:lnTo>
                    <a:pt x="8708162" y="3418874"/>
                  </a:lnTo>
                  <a:lnTo>
                    <a:pt x="8709500" y="3422202"/>
                  </a:lnTo>
                  <a:lnTo>
                    <a:pt x="8717834" y="3425756"/>
                  </a:lnTo>
                  <a:lnTo>
                    <a:pt x="8721161" y="3424419"/>
                  </a:lnTo>
                  <a:lnTo>
                    <a:pt x="8723436" y="3419086"/>
                  </a:lnTo>
                  <a:lnTo>
                    <a:pt x="8722099" y="3415757"/>
                  </a:lnTo>
                  <a:close/>
                </a:path>
                <a:path w="18799810" h="11198225">
                  <a:moveTo>
                    <a:pt x="8403742" y="3279169"/>
                  </a:moveTo>
                  <a:lnTo>
                    <a:pt x="8395075" y="3275472"/>
                  </a:lnTo>
                  <a:lnTo>
                    <a:pt x="8392080" y="3276953"/>
                  </a:lnTo>
                  <a:lnTo>
                    <a:pt x="8389805" y="3282285"/>
                  </a:lnTo>
                  <a:lnTo>
                    <a:pt x="8391143" y="3285614"/>
                  </a:lnTo>
                  <a:lnTo>
                    <a:pt x="8399477" y="3289169"/>
                  </a:lnTo>
                  <a:lnTo>
                    <a:pt x="8402805" y="3287831"/>
                  </a:lnTo>
                  <a:lnTo>
                    <a:pt x="8405080" y="3282498"/>
                  </a:lnTo>
                  <a:lnTo>
                    <a:pt x="8403742" y="3279169"/>
                  </a:lnTo>
                  <a:close/>
                </a:path>
                <a:path w="18799810" h="11198225">
                  <a:moveTo>
                    <a:pt x="8642864" y="3380778"/>
                  </a:moveTo>
                  <a:lnTo>
                    <a:pt x="8634532" y="3377224"/>
                  </a:lnTo>
                  <a:lnTo>
                    <a:pt x="8631203" y="3378561"/>
                  </a:lnTo>
                  <a:lnTo>
                    <a:pt x="8628928" y="3383893"/>
                  </a:lnTo>
                  <a:lnTo>
                    <a:pt x="8630266" y="3387222"/>
                  </a:lnTo>
                  <a:lnTo>
                    <a:pt x="8638598" y="3390777"/>
                  </a:lnTo>
                  <a:lnTo>
                    <a:pt x="8641927" y="3389438"/>
                  </a:lnTo>
                  <a:lnTo>
                    <a:pt x="8644202" y="3384106"/>
                  </a:lnTo>
                  <a:lnTo>
                    <a:pt x="8642864" y="3380778"/>
                  </a:lnTo>
                  <a:close/>
                </a:path>
                <a:path w="18799810" h="11198225">
                  <a:moveTo>
                    <a:pt x="8483686" y="3312484"/>
                  </a:moveTo>
                  <a:lnTo>
                    <a:pt x="8475354" y="3308929"/>
                  </a:lnTo>
                  <a:lnTo>
                    <a:pt x="8472025" y="3310266"/>
                  </a:lnTo>
                  <a:lnTo>
                    <a:pt x="8469750" y="3315599"/>
                  </a:lnTo>
                  <a:lnTo>
                    <a:pt x="8471088" y="3318928"/>
                  </a:lnTo>
                  <a:lnTo>
                    <a:pt x="8479420" y="3322482"/>
                  </a:lnTo>
                  <a:lnTo>
                    <a:pt x="8482748" y="3321144"/>
                  </a:lnTo>
                  <a:lnTo>
                    <a:pt x="8485023" y="3315811"/>
                  </a:lnTo>
                  <a:lnTo>
                    <a:pt x="8483686" y="3312484"/>
                  </a:lnTo>
                  <a:close/>
                </a:path>
                <a:path w="18799810" h="11198225">
                  <a:moveTo>
                    <a:pt x="8563347" y="3346464"/>
                  </a:moveTo>
                  <a:lnTo>
                    <a:pt x="8555014" y="3342910"/>
                  </a:lnTo>
                  <a:lnTo>
                    <a:pt x="8551685" y="3344247"/>
                  </a:lnTo>
                  <a:lnTo>
                    <a:pt x="8549410" y="3349580"/>
                  </a:lnTo>
                  <a:lnTo>
                    <a:pt x="8550749" y="3352909"/>
                  </a:lnTo>
                  <a:lnTo>
                    <a:pt x="8559082" y="3356463"/>
                  </a:lnTo>
                  <a:lnTo>
                    <a:pt x="8562410" y="3355125"/>
                  </a:lnTo>
                  <a:lnTo>
                    <a:pt x="8564684" y="3349792"/>
                  </a:lnTo>
                  <a:lnTo>
                    <a:pt x="8563347" y="3346464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63544" y="3780"/>
              <a:ext cx="17849850" cy="11287760"/>
            </a:xfrm>
            <a:custGeom>
              <a:avLst/>
              <a:gdLst/>
              <a:ahLst/>
              <a:cxnLst/>
              <a:rect l="l" t="t" r="r" b="b"/>
              <a:pathLst>
                <a:path w="17849850" h="11287760">
                  <a:moveTo>
                    <a:pt x="16942513" y="11016886"/>
                  </a:moveTo>
                  <a:lnTo>
                    <a:pt x="16934181" y="11013331"/>
                  </a:lnTo>
                  <a:lnTo>
                    <a:pt x="16931328" y="11014478"/>
                  </a:lnTo>
                  <a:lnTo>
                    <a:pt x="16929053" y="11019811"/>
                  </a:lnTo>
                  <a:lnTo>
                    <a:pt x="16930200" y="11022664"/>
                  </a:lnTo>
                  <a:lnTo>
                    <a:pt x="16938532" y="11026218"/>
                  </a:lnTo>
                  <a:lnTo>
                    <a:pt x="16941386" y="11025071"/>
                  </a:lnTo>
                  <a:lnTo>
                    <a:pt x="16943661" y="11019739"/>
                  </a:lnTo>
                  <a:lnTo>
                    <a:pt x="16942513" y="11016886"/>
                  </a:lnTo>
                  <a:close/>
                </a:path>
                <a:path w="17849850" h="11287760">
                  <a:moveTo>
                    <a:pt x="17022124" y="11050058"/>
                  </a:moveTo>
                  <a:lnTo>
                    <a:pt x="17016457" y="11047640"/>
                  </a:lnTo>
                  <a:lnTo>
                    <a:pt x="17013648" y="11046836"/>
                  </a:lnTo>
                  <a:lnTo>
                    <a:pt x="17010797" y="11047983"/>
                  </a:lnTo>
                  <a:lnTo>
                    <a:pt x="17008522" y="11053316"/>
                  </a:lnTo>
                  <a:lnTo>
                    <a:pt x="17009667" y="11056168"/>
                  </a:lnTo>
                  <a:lnTo>
                    <a:pt x="17015334" y="11058585"/>
                  </a:lnTo>
                  <a:lnTo>
                    <a:pt x="17018144" y="11059390"/>
                  </a:lnTo>
                  <a:lnTo>
                    <a:pt x="17020997" y="11058243"/>
                  </a:lnTo>
                  <a:lnTo>
                    <a:pt x="17023272" y="11052910"/>
                  </a:lnTo>
                  <a:lnTo>
                    <a:pt x="17022124" y="11050058"/>
                  </a:lnTo>
                  <a:close/>
                </a:path>
                <a:path w="17849850" h="11287760">
                  <a:moveTo>
                    <a:pt x="16863755" y="10981715"/>
                  </a:moveTo>
                  <a:lnTo>
                    <a:pt x="16855757" y="10978303"/>
                  </a:lnTo>
                  <a:lnTo>
                    <a:pt x="16852570" y="10979307"/>
                  </a:lnTo>
                  <a:lnTo>
                    <a:pt x="16850295" y="10984640"/>
                  </a:lnTo>
                  <a:lnTo>
                    <a:pt x="16851300" y="10987826"/>
                  </a:lnTo>
                  <a:lnTo>
                    <a:pt x="16859299" y="10991238"/>
                  </a:lnTo>
                  <a:lnTo>
                    <a:pt x="16862486" y="10990234"/>
                  </a:lnTo>
                  <a:lnTo>
                    <a:pt x="16864760" y="10984901"/>
                  </a:lnTo>
                  <a:lnTo>
                    <a:pt x="16863755" y="10981715"/>
                  </a:lnTo>
                  <a:close/>
                </a:path>
                <a:path w="17849850" h="11287760">
                  <a:moveTo>
                    <a:pt x="17102446" y="11081562"/>
                  </a:moveTo>
                  <a:lnTo>
                    <a:pt x="17094114" y="11078008"/>
                  </a:lnTo>
                  <a:lnTo>
                    <a:pt x="17091119" y="11079488"/>
                  </a:lnTo>
                  <a:lnTo>
                    <a:pt x="17088844" y="11084821"/>
                  </a:lnTo>
                  <a:lnTo>
                    <a:pt x="17089991" y="11087674"/>
                  </a:lnTo>
                  <a:lnTo>
                    <a:pt x="17092656" y="11088811"/>
                  </a:lnTo>
                  <a:lnTo>
                    <a:pt x="17093131" y="11088620"/>
                  </a:lnTo>
                  <a:lnTo>
                    <a:pt x="17098799" y="11091037"/>
                  </a:lnTo>
                  <a:lnTo>
                    <a:pt x="17101794" y="11089557"/>
                  </a:lnTo>
                  <a:lnTo>
                    <a:pt x="17103927" y="11084558"/>
                  </a:lnTo>
                  <a:lnTo>
                    <a:pt x="17102446" y="11081562"/>
                  </a:lnTo>
                  <a:close/>
                </a:path>
                <a:path w="17849850" h="11287760">
                  <a:moveTo>
                    <a:pt x="16785424" y="10945543"/>
                  </a:moveTo>
                  <a:lnTo>
                    <a:pt x="16777092" y="10941989"/>
                  </a:lnTo>
                  <a:lnTo>
                    <a:pt x="16773905" y="10942993"/>
                  </a:lnTo>
                  <a:lnTo>
                    <a:pt x="16771630" y="10948326"/>
                  </a:lnTo>
                  <a:lnTo>
                    <a:pt x="16772635" y="10951513"/>
                  </a:lnTo>
                  <a:lnTo>
                    <a:pt x="16780967" y="10955067"/>
                  </a:lnTo>
                  <a:lnTo>
                    <a:pt x="16784154" y="10954062"/>
                  </a:lnTo>
                  <a:lnTo>
                    <a:pt x="16786429" y="10948730"/>
                  </a:lnTo>
                  <a:lnTo>
                    <a:pt x="16785424" y="10945543"/>
                  </a:lnTo>
                  <a:close/>
                </a:path>
                <a:path w="17849850" h="11287760">
                  <a:moveTo>
                    <a:pt x="17183479" y="11111400"/>
                  </a:moveTo>
                  <a:lnTo>
                    <a:pt x="17180673" y="11110597"/>
                  </a:lnTo>
                  <a:lnTo>
                    <a:pt x="17175005" y="11108180"/>
                  </a:lnTo>
                  <a:lnTo>
                    <a:pt x="17172009" y="11109660"/>
                  </a:lnTo>
                  <a:lnTo>
                    <a:pt x="17169735" y="11114993"/>
                  </a:lnTo>
                  <a:lnTo>
                    <a:pt x="17170882" y="11117846"/>
                  </a:lnTo>
                  <a:lnTo>
                    <a:pt x="17173547" y="11118982"/>
                  </a:lnTo>
                  <a:lnTo>
                    <a:pt x="17174358" y="11118934"/>
                  </a:lnTo>
                  <a:lnTo>
                    <a:pt x="17179692" y="11121210"/>
                  </a:lnTo>
                  <a:lnTo>
                    <a:pt x="17182685" y="11119729"/>
                  </a:lnTo>
                  <a:lnTo>
                    <a:pt x="17184960" y="11114396"/>
                  </a:lnTo>
                  <a:lnTo>
                    <a:pt x="17183479" y="11111400"/>
                  </a:lnTo>
                  <a:close/>
                </a:path>
                <a:path w="17849850" h="11287760">
                  <a:moveTo>
                    <a:pt x="16700136" y="10904435"/>
                  </a:moveTo>
                  <a:lnTo>
                    <a:pt x="16696952" y="10905440"/>
                  </a:lnTo>
                  <a:lnTo>
                    <a:pt x="16695814" y="10908106"/>
                  </a:lnTo>
                  <a:lnTo>
                    <a:pt x="16694343" y="10910630"/>
                  </a:lnTo>
                  <a:lnTo>
                    <a:pt x="16695205" y="10914150"/>
                  </a:lnTo>
                  <a:lnTo>
                    <a:pt x="16700870" y="10916566"/>
                  </a:lnTo>
                  <a:lnTo>
                    <a:pt x="16701396" y="10917184"/>
                  </a:lnTo>
                  <a:lnTo>
                    <a:pt x="16703728" y="10918179"/>
                  </a:lnTo>
                  <a:lnTo>
                    <a:pt x="16706915" y="10917175"/>
                  </a:lnTo>
                  <a:lnTo>
                    <a:pt x="16709190" y="10911842"/>
                  </a:lnTo>
                  <a:lnTo>
                    <a:pt x="16708327" y="10908323"/>
                  </a:lnTo>
                  <a:lnTo>
                    <a:pt x="16702661" y="10905906"/>
                  </a:lnTo>
                  <a:lnTo>
                    <a:pt x="16700136" y="10904435"/>
                  </a:lnTo>
                  <a:close/>
                </a:path>
                <a:path w="17849850" h="11287760">
                  <a:moveTo>
                    <a:pt x="17264605" y="11140097"/>
                  </a:moveTo>
                  <a:lnTo>
                    <a:pt x="17261798" y="11139294"/>
                  </a:lnTo>
                  <a:lnTo>
                    <a:pt x="17256131" y="11136876"/>
                  </a:lnTo>
                  <a:lnTo>
                    <a:pt x="17253469" y="11138498"/>
                  </a:lnTo>
                  <a:lnTo>
                    <a:pt x="17251336" y="11143498"/>
                  </a:lnTo>
                  <a:lnTo>
                    <a:pt x="17252817" y="11146493"/>
                  </a:lnTo>
                  <a:lnTo>
                    <a:pt x="17255150" y="11147489"/>
                  </a:lnTo>
                  <a:lnTo>
                    <a:pt x="17255292" y="11147156"/>
                  </a:lnTo>
                  <a:lnTo>
                    <a:pt x="17261293" y="11149716"/>
                  </a:lnTo>
                  <a:lnTo>
                    <a:pt x="17263953" y="11148092"/>
                  </a:lnTo>
                  <a:lnTo>
                    <a:pt x="17266086" y="11143093"/>
                  </a:lnTo>
                  <a:lnTo>
                    <a:pt x="17264605" y="11140097"/>
                  </a:lnTo>
                  <a:close/>
                </a:path>
                <a:path w="17849850" h="11287760">
                  <a:moveTo>
                    <a:pt x="16622752" y="10865122"/>
                  </a:moveTo>
                  <a:lnTo>
                    <a:pt x="16619565" y="10866126"/>
                  </a:lnTo>
                  <a:lnTo>
                    <a:pt x="16618428" y="10868793"/>
                  </a:lnTo>
                  <a:lnTo>
                    <a:pt x="16616957" y="10871317"/>
                  </a:lnTo>
                  <a:lnTo>
                    <a:pt x="16617962" y="10874503"/>
                  </a:lnTo>
                  <a:lnTo>
                    <a:pt x="16620486" y="10875974"/>
                  </a:lnTo>
                  <a:lnTo>
                    <a:pt x="16626152" y="10878391"/>
                  </a:lnTo>
                  <a:lnTo>
                    <a:pt x="16629196" y="10877720"/>
                  </a:lnTo>
                  <a:lnTo>
                    <a:pt x="16630334" y="10875053"/>
                  </a:lnTo>
                  <a:lnTo>
                    <a:pt x="16631804" y="10872529"/>
                  </a:lnTo>
                  <a:lnTo>
                    <a:pt x="16630799" y="10869343"/>
                  </a:lnTo>
                  <a:lnTo>
                    <a:pt x="16628275" y="10867872"/>
                  </a:lnTo>
                  <a:lnTo>
                    <a:pt x="16625276" y="10866593"/>
                  </a:lnTo>
                  <a:lnTo>
                    <a:pt x="16622752" y="10865122"/>
                  </a:lnTo>
                  <a:close/>
                </a:path>
                <a:path w="17849850" h="11287760">
                  <a:moveTo>
                    <a:pt x="17346869" y="11166127"/>
                  </a:moveTo>
                  <a:lnTo>
                    <a:pt x="17343920" y="11165657"/>
                  </a:lnTo>
                  <a:lnTo>
                    <a:pt x="17340917" y="11164376"/>
                  </a:lnTo>
                  <a:lnTo>
                    <a:pt x="17338110" y="11163573"/>
                  </a:lnTo>
                  <a:lnTo>
                    <a:pt x="17335450" y="11165196"/>
                  </a:lnTo>
                  <a:lnTo>
                    <a:pt x="17333318" y="11170195"/>
                  </a:lnTo>
                  <a:lnTo>
                    <a:pt x="17334796" y="11173189"/>
                  </a:lnTo>
                  <a:lnTo>
                    <a:pt x="17337130" y="11174185"/>
                  </a:lnTo>
                  <a:lnTo>
                    <a:pt x="17337605" y="11173994"/>
                  </a:lnTo>
                  <a:lnTo>
                    <a:pt x="17340939" y="11175416"/>
                  </a:lnTo>
                  <a:lnTo>
                    <a:pt x="17343748" y="11176221"/>
                  </a:lnTo>
                  <a:lnTo>
                    <a:pt x="17346408" y="11174597"/>
                  </a:lnTo>
                  <a:lnTo>
                    <a:pt x="17347545" y="11171931"/>
                  </a:lnTo>
                  <a:lnTo>
                    <a:pt x="17348349" y="11169122"/>
                  </a:lnTo>
                  <a:lnTo>
                    <a:pt x="17346869" y="11166127"/>
                  </a:lnTo>
                  <a:close/>
                </a:path>
                <a:path w="17849850" h="11287760">
                  <a:moveTo>
                    <a:pt x="16546602" y="10824760"/>
                  </a:moveTo>
                  <a:lnTo>
                    <a:pt x="16543082" y="10825622"/>
                  </a:lnTo>
                  <a:lnTo>
                    <a:pt x="16541945" y="10828288"/>
                  </a:lnTo>
                  <a:lnTo>
                    <a:pt x="16540616" y="10830479"/>
                  </a:lnTo>
                  <a:lnTo>
                    <a:pt x="16541621" y="10833666"/>
                  </a:lnTo>
                  <a:lnTo>
                    <a:pt x="16544002" y="10835470"/>
                  </a:lnTo>
                  <a:lnTo>
                    <a:pt x="16550002" y="10838029"/>
                  </a:lnTo>
                  <a:lnTo>
                    <a:pt x="16553189" y="10837024"/>
                  </a:lnTo>
                  <a:lnTo>
                    <a:pt x="16554184" y="10834691"/>
                  </a:lnTo>
                  <a:lnTo>
                    <a:pt x="16555512" y="10832500"/>
                  </a:lnTo>
                  <a:lnTo>
                    <a:pt x="16554507" y="10829314"/>
                  </a:lnTo>
                  <a:lnTo>
                    <a:pt x="16552125" y="10827510"/>
                  </a:lnTo>
                  <a:lnTo>
                    <a:pt x="16549127" y="10826231"/>
                  </a:lnTo>
                  <a:lnTo>
                    <a:pt x="16546602" y="10824760"/>
                  </a:lnTo>
                  <a:close/>
                </a:path>
                <a:path w="17849850" h="11287760">
                  <a:moveTo>
                    <a:pt x="16470830" y="10782589"/>
                  </a:moveTo>
                  <a:lnTo>
                    <a:pt x="16467309" y="10783450"/>
                  </a:lnTo>
                  <a:lnTo>
                    <a:pt x="16466171" y="10786117"/>
                  </a:lnTo>
                  <a:lnTo>
                    <a:pt x="16464702" y="10788641"/>
                  </a:lnTo>
                  <a:lnTo>
                    <a:pt x="16465705" y="10791827"/>
                  </a:lnTo>
                  <a:lnTo>
                    <a:pt x="16468088" y="10793632"/>
                  </a:lnTo>
                  <a:lnTo>
                    <a:pt x="16474086" y="10796190"/>
                  </a:lnTo>
                  <a:lnTo>
                    <a:pt x="16477273" y="10795186"/>
                  </a:lnTo>
                  <a:lnTo>
                    <a:pt x="16478268" y="10792853"/>
                  </a:lnTo>
                  <a:lnTo>
                    <a:pt x="16479739" y="10790329"/>
                  </a:lnTo>
                  <a:lnTo>
                    <a:pt x="16478735" y="10787143"/>
                  </a:lnTo>
                  <a:lnTo>
                    <a:pt x="16476353" y="10785339"/>
                  </a:lnTo>
                  <a:lnTo>
                    <a:pt x="16473355" y="10784060"/>
                  </a:lnTo>
                  <a:lnTo>
                    <a:pt x="16470830" y="10782589"/>
                  </a:lnTo>
                  <a:close/>
                </a:path>
                <a:path w="17849850" h="11287760">
                  <a:moveTo>
                    <a:pt x="17429225" y="11191015"/>
                  </a:moveTo>
                  <a:lnTo>
                    <a:pt x="17426276" y="11190545"/>
                  </a:lnTo>
                  <a:lnTo>
                    <a:pt x="17423276" y="11189265"/>
                  </a:lnTo>
                  <a:lnTo>
                    <a:pt x="17420800" y="11188603"/>
                  </a:lnTo>
                  <a:lnTo>
                    <a:pt x="17418140" y="11190226"/>
                  </a:lnTo>
                  <a:lnTo>
                    <a:pt x="17417003" y="11192892"/>
                  </a:lnTo>
                  <a:lnTo>
                    <a:pt x="17416199" y="11195701"/>
                  </a:lnTo>
                  <a:lnTo>
                    <a:pt x="17417486" y="11198220"/>
                  </a:lnTo>
                  <a:lnTo>
                    <a:pt x="17419819" y="11199215"/>
                  </a:lnTo>
                  <a:lnTo>
                    <a:pt x="17419961" y="11198882"/>
                  </a:lnTo>
                  <a:lnTo>
                    <a:pt x="17420295" y="11199024"/>
                  </a:lnTo>
                  <a:lnTo>
                    <a:pt x="17420770" y="11198833"/>
                  </a:lnTo>
                  <a:lnTo>
                    <a:pt x="17423771" y="11200113"/>
                  </a:lnTo>
                  <a:lnTo>
                    <a:pt x="17426247" y="11200775"/>
                  </a:lnTo>
                  <a:lnTo>
                    <a:pt x="17428909" y="11199153"/>
                  </a:lnTo>
                  <a:lnTo>
                    <a:pt x="17430046" y="11196487"/>
                  </a:lnTo>
                  <a:lnTo>
                    <a:pt x="17430708" y="11194011"/>
                  </a:lnTo>
                  <a:lnTo>
                    <a:pt x="17429225" y="11191015"/>
                  </a:lnTo>
                  <a:close/>
                </a:path>
                <a:path w="17849850" h="11287760">
                  <a:moveTo>
                    <a:pt x="16396341" y="10740177"/>
                  </a:moveTo>
                  <a:lnTo>
                    <a:pt x="16392964" y="10740707"/>
                  </a:lnTo>
                  <a:lnTo>
                    <a:pt x="16391827" y="10743374"/>
                  </a:lnTo>
                  <a:lnTo>
                    <a:pt x="16390356" y="10745898"/>
                  </a:lnTo>
                  <a:lnTo>
                    <a:pt x="16391026" y="10748941"/>
                  </a:lnTo>
                  <a:lnTo>
                    <a:pt x="16393409" y="10750745"/>
                  </a:lnTo>
                  <a:lnTo>
                    <a:pt x="16397075" y="10752309"/>
                  </a:lnTo>
                  <a:lnTo>
                    <a:pt x="16396933" y="10752643"/>
                  </a:lnTo>
                  <a:lnTo>
                    <a:pt x="16399266" y="10753638"/>
                  </a:lnTo>
                  <a:lnTo>
                    <a:pt x="16402453" y="10752634"/>
                  </a:lnTo>
                  <a:lnTo>
                    <a:pt x="16403448" y="10750301"/>
                  </a:lnTo>
                  <a:lnTo>
                    <a:pt x="16404919" y="10747776"/>
                  </a:lnTo>
                  <a:lnTo>
                    <a:pt x="16404247" y="10744732"/>
                  </a:lnTo>
                  <a:lnTo>
                    <a:pt x="16401865" y="10742928"/>
                  </a:lnTo>
                  <a:lnTo>
                    <a:pt x="16398864" y="10741648"/>
                  </a:lnTo>
                  <a:lnTo>
                    <a:pt x="16396341" y="10740177"/>
                  </a:lnTo>
                  <a:close/>
                </a:path>
                <a:path w="17849850" h="11287760">
                  <a:moveTo>
                    <a:pt x="17511962" y="11214094"/>
                  </a:moveTo>
                  <a:lnTo>
                    <a:pt x="17509010" y="11213624"/>
                  </a:lnTo>
                  <a:lnTo>
                    <a:pt x="17506343" y="11212486"/>
                  </a:lnTo>
                  <a:lnTo>
                    <a:pt x="17503534" y="11211682"/>
                  </a:lnTo>
                  <a:lnTo>
                    <a:pt x="17500874" y="11213305"/>
                  </a:lnTo>
                  <a:lnTo>
                    <a:pt x="17500070" y="11216114"/>
                  </a:lnTo>
                  <a:lnTo>
                    <a:pt x="17499408" y="11218589"/>
                  </a:lnTo>
                  <a:lnTo>
                    <a:pt x="17500698" y="11221109"/>
                  </a:lnTo>
                  <a:lnTo>
                    <a:pt x="17503029" y="11222103"/>
                  </a:lnTo>
                  <a:lnTo>
                    <a:pt x="17503505" y="11221912"/>
                  </a:lnTo>
                  <a:lnTo>
                    <a:pt x="17506505" y="11223192"/>
                  </a:lnTo>
                  <a:lnTo>
                    <a:pt x="17509314" y="11223996"/>
                  </a:lnTo>
                  <a:lnTo>
                    <a:pt x="17511974" y="11222373"/>
                  </a:lnTo>
                  <a:lnTo>
                    <a:pt x="17513582" y="11216756"/>
                  </a:lnTo>
                  <a:lnTo>
                    <a:pt x="17511962" y="11214094"/>
                  </a:lnTo>
                  <a:close/>
                </a:path>
                <a:path w="17849850" h="11287760">
                  <a:moveTo>
                    <a:pt x="16322088" y="10696291"/>
                  </a:moveTo>
                  <a:lnTo>
                    <a:pt x="16319045" y="10696963"/>
                  </a:lnTo>
                  <a:lnTo>
                    <a:pt x="16317942" y="10698856"/>
                  </a:lnTo>
                  <a:lnTo>
                    <a:pt x="16316246" y="10701678"/>
                  </a:lnTo>
                  <a:lnTo>
                    <a:pt x="16316775" y="10705055"/>
                  </a:lnTo>
                  <a:lnTo>
                    <a:pt x="16319157" y="10706859"/>
                  </a:lnTo>
                  <a:lnTo>
                    <a:pt x="16325156" y="10709418"/>
                  </a:lnTo>
                  <a:lnTo>
                    <a:pt x="16327867" y="10708605"/>
                  </a:lnTo>
                  <a:lnTo>
                    <a:pt x="16330145" y="10704849"/>
                  </a:lnTo>
                  <a:lnTo>
                    <a:pt x="16330524" y="10704224"/>
                  </a:lnTo>
                  <a:lnTo>
                    <a:pt x="16329995" y="10700846"/>
                  </a:lnTo>
                  <a:lnTo>
                    <a:pt x="16327613" y="10699042"/>
                  </a:lnTo>
                  <a:lnTo>
                    <a:pt x="16324612" y="10697762"/>
                  </a:lnTo>
                  <a:lnTo>
                    <a:pt x="16322088" y="10696291"/>
                  </a:lnTo>
                  <a:close/>
                </a:path>
                <a:path w="17849850" h="11287760">
                  <a:moveTo>
                    <a:pt x="17595691" y="11234841"/>
                  </a:moveTo>
                  <a:lnTo>
                    <a:pt x="17592597" y="11234703"/>
                  </a:lnTo>
                  <a:lnTo>
                    <a:pt x="17589930" y="11233565"/>
                  </a:lnTo>
                  <a:lnTo>
                    <a:pt x="17586979" y="11233095"/>
                  </a:lnTo>
                  <a:lnTo>
                    <a:pt x="17584317" y="11234717"/>
                  </a:lnTo>
                  <a:lnTo>
                    <a:pt x="17583513" y="11237525"/>
                  </a:lnTo>
                  <a:lnTo>
                    <a:pt x="17582851" y="11240000"/>
                  </a:lnTo>
                  <a:lnTo>
                    <a:pt x="17584140" y="11242521"/>
                  </a:lnTo>
                  <a:lnTo>
                    <a:pt x="17586807" y="11243658"/>
                  </a:lnTo>
                  <a:lnTo>
                    <a:pt x="17587761" y="11243277"/>
                  </a:lnTo>
                  <a:lnTo>
                    <a:pt x="17590425" y="11244413"/>
                  </a:lnTo>
                  <a:lnTo>
                    <a:pt x="17593374" y="11244883"/>
                  </a:lnTo>
                  <a:lnTo>
                    <a:pt x="17596036" y="11243261"/>
                  </a:lnTo>
                  <a:lnTo>
                    <a:pt x="17596841" y="11240453"/>
                  </a:lnTo>
                  <a:lnTo>
                    <a:pt x="17597169" y="11237835"/>
                  </a:lnTo>
                  <a:lnTo>
                    <a:pt x="17595691" y="11234841"/>
                  </a:lnTo>
                  <a:close/>
                </a:path>
                <a:path w="17849850" h="11287760">
                  <a:moveTo>
                    <a:pt x="16249022" y="10650547"/>
                  </a:moveTo>
                  <a:lnTo>
                    <a:pt x="16245643" y="10651076"/>
                  </a:lnTo>
                  <a:lnTo>
                    <a:pt x="16243070" y="10655494"/>
                  </a:lnTo>
                  <a:lnTo>
                    <a:pt x="16242703" y="10656125"/>
                  </a:lnTo>
                  <a:lnTo>
                    <a:pt x="16243373" y="10659169"/>
                  </a:lnTo>
                  <a:lnTo>
                    <a:pt x="16245614" y="10661306"/>
                  </a:lnTo>
                  <a:lnTo>
                    <a:pt x="16251615" y="10663866"/>
                  </a:lnTo>
                  <a:lnTo>
                    <a:pt x="16254323" y="10663052"/>
                  </a:lnTo>
                  <a:lnTo>
                    <a:pt x="16255272" y="10661487"/>
                  </a:lnTo>
                  <a:lnTo>
                    <a:pt x="16257123" y="10658336"/>
                  </a:lnTo>
                  <a:lnTo>
                    <a:pt x="16256452" y="10655292"/>
                  </a:lnTo>
                  <a:lnTo>
                    <a:pt x="16254212" y="10653155"/>
                  </a:lnTo>
                  <a:lnTo>
                    <a:pt x="16251213" y="10651876"/>
                  </a:lnTo>
                  <a:lnTo>
                    <a:pt x="16249022" y="10650547"/>
                  </a:lnTo>
                  <a:close/>
                </a:path>
                <a:path w="17849850" h="11287760">
                  <a:moveTo>
                    <a:pt x="17679798" y="11253778"/>
                  </a:moveTo>
                  <a:lnTo>
                    <a:pt x="17673897" y="11252837"/>
                  </a:lnTo>
                  <a:lnTo>
                    <a:pt x="17671279" y="11252508"/>
                  </a:lnTo>
                  <a:lnTo>
                    <a:pt x="17668617" y="11254130"/>
                  </a:lnTo>
                  <a:lnTo>
                    <a:pt x="17667813" y="11256939"/>
                  </a:lnTo>
                  <a:lnTo>
                    <a:pt x="17667151" y="11259414"/>
                  </a:lnTo>
                  <a:lnTo>
                    <a:pt x="17668438" y="11261933"/>
                  </a:lnTo>
                  <a:lnTo>
                    <a:pt x="17670772" y="11262928"/>
                  </a:lnTo>
                  <a:lnTo>
                    <a:pt x="17670583" y="11262454"/>
                  </a:lnTo>
                  <a:lnTo>
                    <a:pt x="17671581" y="11262879"/>
                  </a:lnTo>
                  <a:lnTo>
                    <a:pt x="17674866" y="11263492"/>
                  </a:lnTo>
                  <a:lnTo>
                    <a:pt x="17677484" y="11263822"/>
                  </a:lnTo>
                  <a:lnTo>
                    <a:pt x="17680479" y="11262342"/>
                  </a:lnTo>
                  <a:lnTo>
                    <a:pt x="17680950" y="11259391"/>
                  </a:lnTo>
                  <a:lnTo>
                    <a:pt x="17681278" y="11256774"/>
                  </a:lnTo>
                  <a:lnTo>
                    <a:pt x="17679798" y="11253778"/>
                  </a:lnTo>
                  <a:close/>
                </a:path>
                <a:path w="17849850" h="11287760">
                  <a:moveTo>
                    <a:pt x="16176431" y="10604612"/>
                  </a:moveTo>
                  <a:lnTo>
                    <a:pt x="16173054" y="10605141"/>
                  </a:lnTo>
                  <a:lnTo>
                    <a:pt x="16170480" y="10609559"/>
                  </a:lnTo>
                  <a:lnTo>
                    <a:pt x="16170112" y="10610190"/>
                  </a:lnTo>
                  <a:lnTo>
                    <a:pt x="16170784" y="10613234"/>
                  </a:lnTo>
                  <a:lnTo>
                    <a:pt x="16173024" y="10615371"/>
                  </a:lnTo>
                  <a:lnTo>
                    <a:pt x="16179356" y="10618072"/>
                  </a:lnTo>
                  <a:lnTo>
                    <a:pt x="16182068" y="10617259"/>
                  </a:lnTo>
                  <a:lnTo>
                    <a:pt x="16183016" y="10615694"/>
                  </a:lnTo>
                  <a:lnTo>
                    <a:pt x="16184867" y="10612544"/>
                  </a:lnTo>
                  <a:lnTo>
                    <a:pt x="16184195" y="10609500"/>
                  </a:lnTo>
                  <a:lnTo>
                    <a:pt x="16181956" y="10607363"/>
                  </a:lnTo>
                  <a:lnTo>
                    <a:pt x="16178955" y="10606083"/>
                  </a:lnTo>
                  <a:lnTo>
                    <a:pt x="16176431" y="10604612"/>
                  </a:lnTo>
                  <a:close/>
                </a:path>
                <a:path w="17849850" h="11287760">
                  <a:moveTo>
                    <a:pt x="17764140" y="11271239"/>
                  </a:moveTo>
                  <a:lnTo>
                    <a:pt x="17755288" y="11269828"/>
                  </a:lnTo>
                  <a:lnTo>
                    <a:pt x="17752626" y="11271450"/>
                  </a:lnTo>
                  <a:lnTo>
                    <a:pt x="17752155" y="11274400"/>
                  </a:lnTo>
                  <a:lnTo>
                    <a:pt x="17751636" y="11276542"/>
                  </a:lnTo>
                  <a:lnTo>
                    <a:pt x="17752925" y="11279062"/>
                  </a:lnTo>
                  <a:lnTo>
                    <a:pt x="17756259" y="11280484"/>
                  </a:lnTo>
                  <a:lnTo>
                    <a:pt x="17762159" y="11281425"/>
                  </a:lnTo>
                  <a:lnTo>
                    <a:pt x="17764821" y="11279803"/>
                  </a:lnTo>
                  <a:lnTo>
                    <a:pt x="17765704" y="11274271"/>
                  </a:lnTo>
                  <a:lnTo>
                    <a:pt x="17765763" y="11273902"/>
                  </a:lnTo>
                  <a:lnTo>
                    <a:pt x="17764140" y="11271239"/>
                  </a:lnTo>
                  <a:close/>
                </a:path>
                <a:path w="17849850" h="11287760">
                  <a:moveTo>
                    <a:pt x="16104552" y="10557011"/>
                  </a:moveTo>
                  <a:lnTo>
                    <a:pt x="16101173" y="10557539"/>
                  </a:lnTo>
                  <a:lnTo>
                    <a:pt x="16099702" y="10560064"/>
                  </a:lnTo>
                  <a:lnTo>
                    <a:pt x="16097898" y="10562446"/>
                  </a:lnTo>
                  <a:lnTo>
                    <a:pt x="16098429" y="10565824"/>
                  </a:lnTo>
                  <a:lnTo>
                    <a:pt x="16100954" y="10567295"/>
                  </a:lnTo>
                  <a:lnTo>
                    <a:pt x="16103334" y="10569097"/>
                  </a:lnTo>
                  <a:lnTo>
                    <a:pt x="16104336" y="10569525"/>
                  </a:lnTo>
                  <a:lnTo>
                    <a:pt x="16104193" y="10569859"/>
                  </a:lnTo>
                  <a:lnTo>
                    <a:pt x="16106525" y="10570853"/>
                  </a:lnTo>
                  <a:lnTo>
                    <a:pt x="16109237" y="10570040"/>
                  </a:lnTo>
                  <a:lnTo>
                    <a:pt x="16110565" y="10567849"/>
                  </a:lnTo>
                  <a:lnTo>
                    <a:pt x="16112370" y="10565467"/>
                  </a:lnTo>
                  <a:lnTo>
                    <a:pt x="16111839" y="10562089"/>
                  </a:lnTo>
                  <a:lnTo>
                    <a:pt x="16109314" y="10560618"/>
                  </a:lnTo>
                  <a:lnTo>
                    <a:pt x="16104552" y="10557011"/>
                  </a:lnTo>
                  <a:close/>
                </a:path>
                <a:path w="17849850" h="11287760">
                  <a:moveTo>
                    <a:pt x="17849002" y="11286559"/>
                  </a:moveTo>
                  <a:lnTo>
                    <a:pt x="17840152" y="11285148"/>
                  </a:lnTo>
                  <a:lnTo>
                    <a:pt x="17837488" y="11286769"/>
                  </a:lnTo>
                  <a:lnTo>
                    <a:pt x="17837430" y="11287133"/>
                  </a:lnTo>
                  <a:lnTo>
                    <a:pt x="17849352" y="11287133"/>
                  </a:lnTo>
                  <a:lnTo>
                    <a:pt x="17849002" y="11286559"/>
                  </a:lnTo>
                  <a:close/>
                </a:path>
                <a:path w="17849850" h="11287760">
                  <a:moveTo>
                    <a:pt x="16033098" y="10508409"/>
                  </a:moveTo>
                  <a:lnTo>
                    <a:pt x="16030054" y="10509080"/>
                  </a:lnTo>
                  <a:lnTo>
                    <a:pt x="16026447" y="10513845"/>
                  </a:lnTo>
                  <a:lnTo>
                    <a:pt x="16027117" y="10516889"/>
                  </a:lnTo>
                  <a:lnTo>
                    <a:pt x="16031881" y="10520496"/>
                  </a:lnTo>
                  <a:lnTo>
                    <a:pt x="16035214" y="10521918"/>
                  </a:lnTo>
                  <a:lnTo>
                    <a:pt x="16037782" y="10521438"/>
                  </a:lnTo>
                  <a:lnTo>
                    <a:pt x="16039111" y="10519247"/>
                  </a:lnTo>
                  <a:lnTo>
                    <a:pt x="16040915" y="10516865"/>
                  </a:lnTo>
                  <a:lnTo>
                    <a:pt x="16040245" y="10513821"/>
                  </a:lnTo>
                  <a:lnTo>
                    <a:pt x="16033098" y="10508409"/>
                  </a:lnTo>
                  <a:close/>
                </a:path>
                <a:path w="17849850" h="11287760">
                  <a:moveTo>
                    <a:pt x="15962069" y="10458806"/>
                  </a:moveTo>
                  <a:lnTo>
                    <a:pt x="15959026" y="10459478"/>
                  </a:lnTo>
                  <a:lnTo>
                    <a:pt x="15955418" y="10464242"/>
                  </a:lnTo>
                  <a:lnTo>
                    <a:pt x="15956089" y="10467286"/>
                  </a:lnTo>
                  <a:lnTo>
                    <a:pt x="15960853" y="10470895"/>
                  </a:lnTo>
                  <a:lnTo>
                    <a:pt x="15964188" y="10472317"/>
                  </a:lnTo>
                  <a:lnTo>
                    <a:pt x="15966755" y="10471836"/>
                  </a:lnTo>
                  <a:lnTo>
                    <a:pt x="15968083" y="10469645"/>
                  </a:lnTo>
                  <a:lnTo>
                    <a:pt x="15969888" y="10467263"/>
                  </a:lnTo>
                  <a:lnTo>
                    <a:pt x="15969216" y="10464219"/>
                  </a:lnTo>
                  <a:lnTo>
                    <a:pt x="15962069" y="10458806"/>
                  </a:lnTo>
                  <a:close/>
                </a:path>
                <a:path w="17849850" h="11287760">
                  <a:moveTo>
                    <a:pt x="15892329" y="10408966"/>
                  </a:moveTo>
                  <a:lnTo>
                    <a:pt x="15888950" y="10409495"/>
                  </a:lnTo>
                  <a:lnTo>
                    <a:pt x="15885342" y="10414259"/>
                  </a:lnTo>
                  <a:lnTo>
                    <a:pt x="15886015" y="10417303"/>
                  </a:lnTo>
                  <a:lnTo>
                    <a:pt x="15890778" y="10420911"/>
                  </a:lnTo>
                  <a:lnTo>
                    <a:pt x="15894112" y="10422333"/>
                  </a:lnTo>
                  <a:lnTo>
                    <a:pt x="15896347" y="10421711"/>
                  </a:lnTo>
                  <a:lnTo>
                    <a:pt x="15898009" y="10419662"/>
                  </a:lnTo>
                  <a:lnTo>
                    <a:pt x="15899813" y="10417280"/>
                  </a:lnTo>
                  <a:lnTo>
                    <a:pt x="15899141" y="10414236"/>
                  </a:lnTo>
                  <a:lnTo>
                    <a:pt x="15894378" y="10410628"/>
                  </a:lnTo>
                  <a:lnTo>
                    <a:pt x="15892329" y="10408966"/>
                  </a:lnTo>
                  <a:close/>
                </a:path>
                <a:path w="17849850" h="11287760">
                  <a:moveTo>
                    <a:pt x="15822679" y="10357983"/>
                  </a:moveTo>
                  <a:lnTo>
                    <a:pt x="15819443" y="10358177"/>
                  </a:lnTo>
                  <a:lnTo>
                    <a:pt x="15817639" y="10360559"/>
                  </a:lnTo>
                  <a:lnTo>
                    <a:pt x="15816310" y="10362750"/>
                  </a:lnTo>
                  <a:lnTo>
                    <a:pt x="15816509" y="10365988"/>
                  </a:lnTo>
                  <a:lnTo>
                    <a:pt x="15821270" y="10369594"/>
                  </a:lnTo>
                  <a:lnTo>
                    <a:pt x="15824604" y="10371016"/>
                  </a:lnTo>
                  <a:lnTo>
                    <a:pt x="15826839" y="10370394"/>
                  </a:lnTo>
                  <a:lnTo>
                    <a:pt x="15828501" y="10368345"/>
                  </a:lnTo>
                  <a:lnTo>
                    <a:pt x="15829830" y="10366154"/>
                  </a:lnTo>
                  <a:lnTo>
                    <a:pt x="15829633" y="10362918"/>
                  </a:lnTo>
                  <a:lnTo>
                    <a:pt x="15824870" y="10359310"/>
                  </a:lnTo>
                  <a:lnTo>
                    <a:pt x="15822679" y="10357983"/>
                  </a:lnTo>
                  <a:close/>
                </a:path>
                <a:path w="17849850" h="11287760">
                  <a:moveTo>
                    <a:pt x="15753931" y="10305808"/>
                  </a:moveTo>
                  <a:lnTo>
                    <a:pt x="15750695" y="10306003"/>
                  </a:lnTo>
                  <a:lnTo>
                    <a:pt x="15748892" y="10308385"/>
                  </a:lnTo>
                  <a:lnTo>
                    <a:pt x="15747230" y="10310434"/>
                  </a:lnTo>
                  <a:lnTo>
                    <a:pt x="15747428" y="10313671"/>
                  </a:lnTo>
                  <a:lnTo>
                    <a:pt x="15752189" y="10317277"/>
                  </a:lnTo>
                  <a:lnTo>
                    <a:pt x="15753523" y="10317846"/>
                  </a:lnTo>
                  <a:lnTo>
                    <a:pt x="15753048" y="10318037"/>
                  </a:lnTo>
                  <a:lnTo>
                    <a:pt x="15755048" y="10318890"/>
                  </a:lnTo>
                  <a:lnTo>
                    <a:pt x="15757759" y="10318077"/>
                  </a:lnTo>
                  <a:lnTo>
                    <a:pt x="15759279" y="10316362"/>
                  </a:lnTo>
                  <a:lnTo>
                    <a:pt x="15760940" y="10314313"/>
                  </a:lnTo>
                  <a:lnTo>
                    <a:pt x="15760744" y="10311077"/>
                  </a:lnTo>
                  <a:lnTo>
                    <a:pt x="15755981" y="10307470"/>
                  </a:lnTo>
                  <a:lnTo>
                    <a:pt x="15753931" y="10305808"/>
                  </a:lnTo>
                  <a:close/>
                </a:path>
                <a:path w="17849850" h="11287760">
                  <a:moveTo>
                    <a:pt x="15686085" y="10252441"/>
                  </a:moveTo>
                  <a:lnTo>
                    <a:pt x="15682850" y="10252637"/>
                  </a:lnTo>
                  <a:lnTo>
                    <a:pt x="15679242" y="10257401"/>
                  </a:lnTo>
                  <a:lnTo>
                    <a:pt x="15679441" y="10260638"/>
                  </a:lnTo>
                  <a:lnTo>
                    <a:pt x="15684202" y="10264245"/>
                  </a:lnTo>
                  <a:lnTo>
                    <a:pt x="15685537" y="10264814"/>
                  </a:lnTo>
                  <a:lnTo>
                    <a:pt x="15685394" y="10265147"/>
                  </a:lnTo>
                  <a:lnTo>
                    <a:pt x="15687395" y="10266000"/>
                  </a:lnTo>
                  <a:lnTo>
                    <a:pt x="15690103" y="10265186"/>
                  </a:lnTo>
                  <a:lnTo>
                    <a:pt x="15691623" y="10263471"/>
                  </a:lnTo>
                  <a:lnTo>
                    <a:pt x="15693427" y="10261089"/>
                  </a:lnTo>
                  <a:lnTo>
                    <a:pt x="15693232" y="10257854"/>
                  </a:lnTo>
                  <a:lnTo>
                    <a:pt x="15686085" y="10252441"/>
                  </a:lnTo>
                  <a:close/>
                </a:path>
                <a:path w="17849850" h="11287760">
                  <a:moveTo>
                    <a:pt x="15618382" y="10198742"/>
                  </a:moveTo>
                  <a:lnTo>
                    <a:pt x="15615148" y="10198938"/>
                  </a:lnTo>
                  <a:lnTo>
                    <a:pt x="15611539" y="10203703"/>
                  </a:lnTo>
                  <a:lnTo>
                    <a:pt x="15611734" y="10206937"/>
                  </a:lnTo>
                  <a:lnTo>
                    <a:pt x="15616499" y="10210546"/>
                  </a:lnTo>
                  <a:lnTo>
                    <a:pt x="15619832" y="10211967"/>
                  </a:lnTo>
                  <a:lnTo>
                    <a:pt x="15622401" y="10211487"/>
                  </a:lnTo>
                  <a:lnTo>
                    <a:pt x="15623919" y="10209772"/>
                  </a:lnTo>
                  <a:lnTo>
                    <a:pt x="15625724" y="10207390"/>
                  </a:lnTo>
                  <a:lnTo>
                    <a:pt x="15625529" y="10204154"/>
                  </a:lnTo>
                  <a:lnTo>
                    <a:pt x="15618382" y="10198742"/>
                  </a:lnTo>
                  <a:close/>
                </a:path>
                <a:path w="17849850" h="11287760">
                  <a:moveTo>
                    <a:pt x="15551439" y="10144186"/>
                  </a:moveTo>
                  <a:lnTo>
                    <a:pt x="15548205" y="10144382"/>
                  </a:lnTo>
                  <a:lnTo>
                    <a:pt x="15544596" y="10149146"/>
                  </a:lnTo>
                  <a:lnTo>
                    <a:pt x="15544791" y="10152381"/>
                  </a:lnTo>
                  <a:lnTo>
                    <a:pt x="15549557" y="10155989"/>
                  </a:lnTo>
                  <a:lnTo>
                    <a:pt x="15552888" y="10157410"/>
                  </a:lnTo>
                  <a:lnTo>
                    <a:pt x="15555457" y="10156931"/>
                  </a:lnTo>
                  <a:lnTo>
                    <a:pt x="15556977" y="10155215"/>
                  </a:lnTo>
                  <a:lnTo>
                    <a:pt x="15558781" y="10152833"/>
                  </a:lnTo>
                  <a:lnTo>
                    <a:pt x="15558585" y="10149598"/>
                  </a:lnTo>
                  <a:lnTo>
                    <a:pt x="15551439" y="10144186"/>
                  </a:lnTo>
                  <a:close/>
                </a:path>
                <a:path w="17849850" h="11287760">
                  <a:moveTo>
                    <a:pt x="15485255" y="10088771"/>
                  </a:moveTo>
                  <a:lnTo>
                    <a:pt x="15482020" y="10088967"/>
                  </a:lnTo>
                  <a:lnTo>
                    <a:pt x="15478413" y="10093732"/>
                  </a:lnTo>
                  <a:lnTo>
                    <a:pt x="15478608" y="10096966"/>
                  </a:lnTo>
                  <a:lnTo>
                    <a:pt x="15480989" y="10098770"/>
                  </a:lnTo>
                  <a:lnTo>
                    <a:pt x="15483229" y="10100907"/>
                  </a:lnTo>
                  <a:lnTo>
                    <a:pt x="15486230" y="10102187"/>
                  </a:lnTo>
                  <a:lnTo>
                    <a:pt x="15488797" y="10101707"/>
                  </a:lnTo>
                  <a:lnTo>
                    <a:pt x="15490317" y="10099991"/>
                  </a:lnTo>
                  <a:lnTo>
                    <a:pt x="15492454" y="10097751"/>
                  </a:lnTo>
                  <a:lnTo>
                    <a:pt x="15492260" y="10094517"/>
                  </a:lnTo>
                  <a:lnTo>
                    <a:pt x="15489877" y="10092712"/>
                  </a:lnTo>
                  <a:lnTo>
                    <a:pt x="15487637" y="10090575"/>
                  </a:lnTo>
                  <a:lnTo>
                    <a:pt x="15485255" y="10088771"/>
                  </a:lnTo>
                  <a:close/>
                </a:path>
                <a:path w="17849850" h="11287760">
                  <a:moveTo>
                    <a:pt x="15419691" y="10032832"/>
                  </a:moveTo>
                  <a:lnTo>
                    <a:pt x="15416787" y="10033169"/>
                  </a:lnTo>
                  <a:lnTo>
                    <a:pt x="15412512" y="10037650"/>
                  </a:lnTo>
                  <a:lnTo>
                    <a:pt x="15412709" y="10040885"/>
                  </a:lnTo>
                  <a:lnTo>
                    <a:pt x="15415091" y="10042689"/>
                  </a:lnTo>
                  <a:lnTo>
                    <a:pt x="15417331" y="10044827"/>
                  </a:lnTo>
                  <a:lnTo>
                    <a:pt x="15418663" y="10045395"/>
                  </a:lnTo>
                  <a:lnTo>
                    <a:pt x="15418521" y="10045728"/>
                  </a:lnTo>
                  <a:lnTo>
                    <a:pt x="15420522" y="10046581"/>
                  </a:lnTo>
                  <a:lnTo>
                    <a:pt x="15423089" y="10046101"/>
                  </a:lnTo>
                  <a:lnTo>
                    <a:pt x="15424610" y="10044386"/>
                  </a:lnTo>
                  <a:lnTo>
                    <a:pt x="15426748" y="10042146"/>
                  </a:lnTo>
                  <a:lnTo>
                    <a:pt x="15426551" y="10038910"/>
                  </a:lnTo>
                  <a:lnTo>
                    <a:pt x="15424169" y="10037106"/>
                  </a:lnTo>
                  <a:lnTo>
                    <a:pt x="15419691" y="10032832"/>
                  </a:lnTo>
                  <a:close/>
                </a:path>
                <a:path w="17849850" h="11287760">
                  <a:moveTo>
                    <a:pt x="15354884" y="9976035"/>
                  </a:moveTo>
                  <a:lnTo>
                    <a:pt x="15351315" y="9976089"/>
                  </a:lnTo>
                  <a:lnTo>
                    <a:pt x="15349511" y="9978471"/>
                  </a:lnTo>
                  <a:lnTo>
                    <a:pt x="15347517" y="9980378"/>
                  </a:lnTo>
                  <a:lnTo>
                    <a:pt x="15347568" y="9983945"/>
                  </a:lnTo>
                  <a:lnTo>
                    <a:pt x="15349951" y="9985750"/>
                  </a:lnTo>
                  <a:lnTo>
                    <a:pt x="15352191" y="9987888"/>
                  </a:lnTo>
                  <a:lnTo>
                    <a:pt x="15353857" y="9988598"/>
                  </a:lnTo>
                  <a:lnTo>
                    <a:pt x="15353382" y="9988789"/>
                  </a:lnTo>
                  <a:lnTo>
                    <a:pt x="15355382" y="9989642"/>
                  </a:lnTo>
                  <a:lnTo>
                    <a:pt x="15357951" y="9989162"/>
                  </a:lnTo>
                  <a:lnTo>
                    <a:pt x="15359471" y="9987447"/>
                  </a:lnTo>
                  <a:lnTo>
                    <a:pt x="15361466" y="9985541"/>
                  </a:lnTo>
                  <a:lnTo>
                    <a:pt x="15361413" y="9981972"/>
                  </a:lnTo>
                  <a:lnTo>
                    <a:pt x="15359031" y="9980168"/>
                  </a:lnTo>
                  <a:lnTo>
                    <a:pt x="15356790" y="9978030"/>
                  </a:lnTo>
                  <a:lnTo>
                    <a:pt x="15354884" y="9976035"/>
                  </a:lnTo>
                  <a:close/>
                </a:path>
                <a:path w="17849850" h="11287760">
                  <a:moveTo>
                    <a:pt x="15290078" y="9919239"/>
                  </a:moveTo>
                  <a:lnTo>
                    <a:pt x="15286843" y="9919434"/>
                  </a:lnTo>
                  <a:lnTo>
                    <a:pt x="15284847" y="9921341"/>
                  </a:lnTo>
                  <a:lnTo>
                    <a:pt x="15283185" y="9923390"/>
                  </a:lnTo>
                  <a:lnTo>
                    <a:pt x="15283380" y="9926624"/>
                  </a:lnTo>
                  <a:lnTo>
                    <a:pt x="15285287" y="9928620"/>
                  </a:lnTo>
                  <a:lnTo>
                    <a:pt x="15287527" y="9930758"/>
                  </a:lnTo>
                  <a:lnTo>
                    <a:pt x="15289193" y="9931468"/>
                  </a:lnTo>
                  <a:lnTo>
                    <a:pt x="15288720" y="9931660"/>
                  </a:lnTo>
                  <a:lnTo>
                    <a:pt x="15290719" y="9932512"/>
                  </a:lnTo>
                  <a:lnTo>
                    <a:pt x="15293287" y="9932032"/>
                  </a:lnTo>
                  <a:lnTo>
                    <a:pt x="15294806" y="9930317"/>
                  </a:lnTo>
                  <a:lnTo>
                    <a:pt x="15296468" y="9928268"/>
                  </a:lnTo>
                  <a:lnTo>
                    <a:pt x="15296274" y="9925033"/>
                  </a:lnTo>
                  <a:lnTo>
                    <a:pt x="15294367" y="9923038"/>
                  </a:lnTo>
                  <a:lnTo>
                    <a:pt x="15292126" y="9920900"/>
                  </a:lnTo>
                  <a:lnTo>
                    <a:pt x="15290078" y="9919239"/>
                  </a:lnTo>
                  <a:close/>
                </a:path>
                <a:path w="17849850" h="11287760">
                  <a:moveTo>
                    <a:pt x="15226174" y="9861251"/>
                  </a:moveTo>
                  <a:lnTo>
                    <a:pt x="15222938" y="9861447"/>
                  </a:lnTo>
                  <a:lnTo>
                    <a:pt x="15220943" y="9863353"/>
                  </a:lnTo>
                  <a:lnTo>
                    <a:pt x="15219282" y="9865402"/>
                  </a:lnTo>
                  <a:lnTo>
                    <a:pt x="15219476" y="9868636"/>
                  </a:lnTo>
                  <a:lnTo>
                    <a:pt x="15221383" y="9870632"/>
                  </a:lnTo>
                  <a:lnTo>
                    <a:pt x="15223623" y="9872770"/>
                  </a:lnTo>
                  <a:lnTo>
                    <a:pt x="15225289" y="9873480"/>
                  </a:lnTo>
                  <a:lnTo>
                    <a:pt x="15224816" y="9873672"/>
                  </a:lnTo>
                  <a:lnTo>
                    <a:pt x="15226816" y="9874525"/>
                  </a:lnTo>
                  <a:lnTo>
                    <a:pt x="15229383" y="9874044"/>
                  </a:lnTo>
                  <a:lnTo>
                    <a:pt x="15230902" y="9872329"/>
                  </a:lnTo>
                  <a:lnTo>
                    <a:pt x="15232564" y="9870281"/>
                  </a:lnTo>
                  <a:lnTo>
                    <a:pt x="15232370" y="9867045"/>
                  </a:lnTo>
                  <a:lnTo>
                    <a:pt x="15230462" y="9865050"/>
                  </a:lnTo>
                  <a:lnTo>
                    <a:pt x="15228222" y="9862912"/>
                  </a:lnTo>
                  <a:lnTo>
                    <a:pt x="15226174" y="9861251"/>
                  </a:lnTo>
                  <a:close/>
                </a:path>
                <a:path w="17849850" h="11287760">
                  <a:moveTo>
                    <a:pt x="15162696" y="9802263"/>
                  </a:moveTo>
                  <a:lnTo>
                    <a:pt x="15159127" y="9802316"/>
                  </a:lnTo>
                  <a:lnTo>
                    <a:pt x="15155805" y="9806414"/>
                  </a:lnTo>
                  <a:lnTo>
                    <a:pt x="15155998" y="9809649"/>
                  </a:lnTo>
                  <a:lnTo>
                    <a:pt x="15157905" y="9811645"/>
                  </a:lnTo>
                  <a:lnTo>
                    <a:pt x="15160146" y="9813782"/>
                  </a:lnTo>
                  <a:lnTo>
                    <a:pt x="15163478" y="9815203"/>
                  </a:lnTo>
                  <a:lnTo>
                    <a:pt x="15165905" y="9815057"/>
                  </a:lnTo>
                  <a:lnTo>
                    <a:pt x="15167425" y="9813342"/>
                  </a:lnTo>
                  <a:lnTo>
                    <a:pt x="15169087" y="9811293"/>
                  </a:lnTo>
                  <a:lnTo>
                    <a:pt x="15168892" y="9808058"/>
                  </a:lnTo>
                  <a:lnTo>
                    <a:pt x="15166985" y="9806062"/>
                  </a:lnTo>
                  <a:lnTo>
                    <a:pt x="15164744" y="9803925"/>
                  </a:lnTo>
                  <a:lnTo>
                    <a:pt x="15162696" y="9802263"/>
                  </a:lnTo>
                  <a:close/>
                </a:path>
                <a:path w="17849850" h="11287760">
                  <a:moveTo>
                    <a:pt x="15100361" y="9743369"/>
                  </a:moveTo>
                  <a:lnTo>
                    <a:pt x="15097124" y="9743564"/>
                  </a:lnTo>
                  <a:lnTo>
                    <a:pt x="15093135" y="9747377"/>
                  </a:lnTo>
                  <a:lnTo>
                    <a:pt x="15093331" y="9750612"/>
                  </a:lnTo>
                  <a:lnTo>
                    <a:pt x="15095238" y="9752608"/>
                  </a:lnTo>
                  <a:lnTo>
                    <a:pt x="15097478" y="9754745"/>
                  </a:lnTo>
                  <a:lnTo>
                    <a:pt x="15099144" y="9755456"/>
                  </a:lnTo>
                  <a:lnTo>
                    <a:pt x="15099002" y="9755790"/>
                  </a:lnTo>
                  <a:lnTo>
                    <a:pt x="15100668" y="9756501"/>
                  </a:lnTo>
                  <a:lnTo>
                    <a:pt x="15103094" y="9756353"/>
                  </a:lnTo>
                  <a:lnTo>
                    <a:pt x="15104614" y="9754638"/>
                  </a:lnTo>
                  <a:lnTo>
                    <a:pt x="15106609" y="9752731"/>
                  </a:lnTo>
                  <a:lnTo>
                    <a:pt x="15106413" y="9749496"/>
                  </a:lnTo>
                  <a:lnTo>
                    <a:pt x="15104506" y="9747501"/>
                  </a:lnTo>
                  <a:lnTo>
                    <a:pt x="15102268" y="9745364"/>
                  </a:lnTo>
                  <a:lnTo>
                    <a:pt x="15100361" y="9743369"/>
                  </a:lnTo>
                  <a:close/>
                </a:path>
                <a:path w="17849850" h="11287760">
                  <a:moveTo>
                    <a:pt x="15038119" y="9683332"/>
                  </a:moveTo>
                  <a:lnTo>
                    <a:pt x="15034883" y="9683528"/>
                  </a:lnTo>
                  <a:lnTo>
                    <a:pt x="15032888" y="9685434"/>
                  </a:lnTo>
                  <a:lnTo>
                    <a:pt x="15030750" y="9687674"/>
                  </a:lnTo>
                  <a:lnTo>
                    <a:pt x="15030947" y="9690910"/>
                  </a:lnTo>
                  <a:lnTo>
                    <a:pt x="15032853" y="9692905"/>
                  </a:lnTo>
                  <a:lnTo>
                    <a:pt x="15035094" y="9695042"/>
                  </a:lnTo>
                  <a:lnTo>
                    <a:pt x="15036761" y="9695753"/>
                  </a:lnTo>
                  <a:lnTo>
                    <a:pt x="15036952" y="9696229"/>
                  </a:lnTo>
                  <a:lnTo>
                    <a:pt x="15038618" y="9696939"/>
                  </a:lnTo>
                  <a:lnTo>
                    <a:pt x="15041043" y="9696792"/>
                  </a:lnTo>
                  <a:lnTo>
                    <a:pt x="15042562" y="9695076"/>
                  </a:lnTo>
                  <a:lnTo>
                    <a:pt x="15044699" y="9692836"/>
                  </a:lnTo>
                  <a:lnTo>
                    <a:pt x="15044506" y="9689602"/>
                  </a:lnTo>
                  <a:lnTo>
                    <a:pt x="15042599" y="9687607"/>
                  </a:lnTo>
                  <a:lnTo>
                    <a:pt x="15038119" y="9683332"/>
                  </a:lnTo>
                  <a:close/>
                </a:path>
                <a:path w="17849850" h="11287760">
                  <a:moveTo>
                    <a:pt x="14976636" y="9622438"/>
                  </a:moveTo>
                  <a:lnTo>
                    <a:pt x="14973402" y="9622634"/>
                  </a:lnTo>
                  <a:lnTo>
                    <a:pt x="14971407" y="9624540"/>
                  </a:lnTo>
                  <a:lnTo>
                    <a:pt x="14969269" y="9626780"/>
                  </a:lnTo>
                  <a:lnTo>
                    <a:pt x="14969464" y="9630015"/>
                  </a:lnTo>
                  <a:lnTo>
                    <a:pt x="14971370" y="9632010"/>
                  </a:lnTo>
                  <a:lnTo>
                    <a:pt x="14973610" y="9634147"/>
                  </a:lnTo>
                  <a:lnTo>
                    <a:pt x="14973802" y="9634624"/>
                  </a:lnTo>
                  <a:lnTo>
                    <a:pt x="14977134" y="9636045"/>
                  </a:lnTo>
                  <a:lnTo>
                    <a:pt x="14979561" y="9635897"/>
                  </a:lnTo>
                  <a:lnTo>
                    <a:pt x="14981081" y="9634182"/>
                  </a:lnTo>
                  <a:lnTo>
                    <a:pt x="14983218" y="9631942"/>
                  </a:lnTo>
                  <a:lnTo>
                    <a:pt x="14983022" y="9628708"/>
                  </a:lnTo>
                  <a:lnTo>
                    <a:pt x="14981115" y="9626712"/>
                  </a:lnTo>
                  <a:lnTo>
                    <a:pt x="14976636" y="9622438"/>
                  </a:lnTo>
                  <a:close/>
                </a:path>
                <a:path w="17849850" h="11287760">
                  <a:moveTo>
                    <a:pt x="14915488" y="9561686"/>
                  </a:moveTo>
                  <a:lnTo>
                    <a:pt x="14912252" y="9561881"/>
                  </a:lnTo>
                  <a:lnTo>
                    <a:pt x="14910256" y="9563788"/>
                  </a:lnTo>
                  <a:lnTo>
                    <a:pt x="14908119" y="9566028"/>
                  </a:lnTo>
                  <a:lnTo>
                    <a:pt x="14908316" y="9569264"/>
                  </a:lnTo>
                  <a:lnTo>
                    <a:pt x="14910222" y="9571259"/>
                  </a:lnTo>
                  <a:lnTo>
                    <a:pt x="14912460" y="9573395"/>
                  </a:lnTo>
                  <a:lnTo>
                    <a:pt x="14912651" y="9573871"/>
                  </a:lnTo>
                  <a:lnTo>
                    <a:pt x="14915985" y="9575293"/>
                  </a:lnTo>
                  <a:lnTo>
                    <a:pt x="14918412" y="9575146"/>
                  </a:lnTo>
                  <a:lnTo>
                    <a:pt x="14919931" y="9573430"/>
                  </a:lnTo>
                  <a:lnTo>
                    <a:pt x="14922068" y="9571190"/>
                  </a:lnTo>
                  <a:lnTo>
                    <a:pt x="14921874" y="9567956"/>
                  </a:lnTo>
                  <a:lnTo>
                    <a:pt x="14919967" y="9565960"/>
                  </a:lnTo>
                  <a:lnTo>
                    <a:pt x="14915488" y="9561686"/>
                  </a:lnTo>
                  <a:close/>
                </a:path>
                <a:path w="17849850" h="11287760">
                  <a:moveTo>
                    <a:pt x="14854622" y="9500267"/>
                  </a:moveTo>
                  <a:lnTo>
                    <a:pt x="14851386" y="9500462"/>
                  </a:lnTo>
                  <a:lnTo>
                    <a:pt x="14849391" y="9502369"/>
                  </a:lnTo>
                  <a:lnTo>
                    <a:pt x="14847254" y="9504609"/>
                  </a:lnTo>
                  <a:lnTo>
                    <a:pt x="14847451" y="9507844"/>
                  </a:lnTo>
                  <a:lnTo>
                    <a:pt x="14849356" y="9509839"/>
                  </a:lnTo>
                  <a:lnTo>
                    <a:pt x="14851597" y="9511977"/>
                  </a:lnTo>
                  <a:lnTo>
                    <a:pt x="14851789" y="9512453"/>
                  </a:lnTo>
                  <a:lnTo>
                    <a:pt x="14855122" y="9513875"/>
                  </a:lnTo>
                  <a:lnTo>
                    <a:pt x="14857549" y="9513727"/>
                  </a:lnTo>
                  <a:lnTo>
                    <a:pt x="14859067" y="9512012"/>
                  </a:lnTo>
                  <a:lnTo>
                    <a:pt x="14861205" y="9509772"/>
                  </a:lnTo>
                  <a:lnTo>
                    <a:pt x="14861009" y="9506537"/>
                  </a:lnTo>
                  <a:lnTo>
                    <a:pt x="14859102" y="9504542"/>
                  </a:lnTo>
                  <a:lnTo>
                    <a:pt x="14854622" y="9500267"/>
                  </a:lnTo>
                  <a:close/>
                </a:path>
                <a:path w="17849850" h="11287760">
                  <a:moveTo>
                    <a:pt x="14794376" y="9438324"/>
                  </a:moveTo>
                  <a:lnTo>
                    <a:pt x="14790807" y="9438377"/>
                  </a:lnTo>
                  <a:lnTo>
                    <a:pt x="14786818" y="9442191"/>
                  </a:lnTo>
                  <a:lnTo>
                    <a:pt x="14786869" y="9445759"/>
                  </a:lnTo>
                  <a:lnTo>
                    <a:pt x="14788776" y="9447754"/>
                  </a:lnTo>
                  <a:lnTo>
                    <a:pt x="14791017" y="9449891"/>
                  </a:lnTo>
                  <a:lnTo>
                    <a:pt x="14791541" y="9450509"/>
                  </a:lnTo>
                  <a:lnTo>
                    <a:pt x="14794540" y="9451789"/>
                  </a:lnTo>
                  <a:lnTo>
                    <a:pt x="14797110" y="9451308"/>
                  </a:lnTo>
                  <a:lnTo>
                    <a:pt x="14798487" y="9449926"/>
                  </a:lnTo>
                  <a:lnTo>
                    <a:pt x="14800481" y="9448020"/>
                  </a:lnTo>
                  <a:lnTo>
                    <a:pt x="14800428" y="9444450"/>
                  </a:lnTo>
                  <a:lnTo>
                    <a:pt x="14798522" y="9442456"/>
                  </a:lnTo>
                  <a:lnTo>
                    <a:pt x="14796282" y="9440319"/>
                  </a:lnTo>
                  <a:lnTo>
                    <a:pt x="14794376" y="9438324"/>
                  </a:lnTo>
                  <a:close/>
                </a:path>
                <a:path w="17849850" h="11287760">
                  <a:moveTo>
                    <a:pt x="14735081" y="9375999"/>
                  </a:moveTo>
                  <a:lnTo>
                    <a:pt x="14731512" y="9376052"/>
                  </a:lnTo>
                  <a:lnTo>
                    <a:pt x="14729516" y="9377958"/>
                  </a:lnTo>
                  <a:lnTo>
                    <a:pt x="14727189" y="9379723"/>
                  </a:lnTo>
                  <a:lnTo>
                    <a:pt x="14727240" y="9383291"/>
                  </a:lnTo>
                  <a:lnTo>
                    <a:pt x="14729146" y="9385286"/>
                  </a:lnTo>
                  <a:lnTo>
                    <a:pt x="14731386" y="9387423"/>
                  </a:lnTo>
                  <a:lnTo>
                    <a:pt x="14731911" y="9388041"/>
                  </a:lnTo>
                  <a:lnTo>
                    <a:pt x="14733245" y="9388610"/>
                  </a:lnTo>
                  <a:lnTo>
                    <a:pt x="14733102" y="9388943"/>
                  </a:lnTo>
                  <a:lnTo>
                    <a:pt x="14734769" y="9389654"/>
                  </a:lnTo>
                  <a:lnTo>
                    <a:pt x="14737337" y="9389174"/>
                  </a:lnTo>
                  <a:lnTo>
                    <a:pt x="14738715" y="9387792"/>
                  </a:lnTo>
                  <a:lnTo>
                    <a:pt x="14741043" y="9386028"/>
                  </a:lnTo>
                  <a:lnTo>
                    <a:pt x="14740989" y="9382459"/>
                  </a:lnTo>
                  <a:lnTo>
                    <a:pt x="14739084" y="9380464"/>
                  </a:lnTo>
                  <a:lnTo>
                    <a:pt x="14736844" y="9378327"/>
                  </a:lnTo>
                  <a:lnTo>
                    <a:pt x="14735081" y="9375999"/>
                  </a:lnTo>
                  <a:close/>
                </a:path>
                <a:path w="17849850" h="11287760">
                  <a:moveTo>
                    <a:pt x="14675925" y="9313339"/>
                  </a:moveTo>
                  <a:lnTo>
                    <a:pt x="14672355" y="9313393"/>
                  </a:lnTo>
                  <a:lnTo>
                    <a:pt x="14670360" y="9315299"/>
                  </a:lnTo>
                  <a:lnTo>
                    <a:pt x="14668033" y="9317064"/>
                  </a:lnTo>
                  <a:lnTo>
                    <a:pt x="14668087" y="9320633"/>
                  </a:lnTo>
                  <a:lnTo>
                    <a:pt x="14669993" y="9322627"/>
                  </a:lnTo>
                  <a:lnTo>
                    <a:pt x="14672233" y="9324765"/>
                  </a:lnTo>
                  <a:lnTo>
                    <a:pt x="14672758" y="9325383"/>
                  </a:lnTo>
                  <a:lnTo>
                    <a:pt x="14674091" y="9325951"/>
                  </a:lnTo>
                  <a:lnTo>
                    <a:pt x="14673949" y="9326285"/>
                  </a:lnTo>
                  <a:lnTo>
                    <a:pt x="14675616" y="9326996"/>
                  </a:lnTo>
                  <a:lnTo>
                    <a:pt x="14678183" y="9326516"/>
                  </a:lnTo>
                  <a:lnTo>
                    <a:pt x="14679561" y="9325133"/>
                  </a:lnTo>
                  <a:lnTo>
                    <a:pt x="14681556" y="9323227"/>
                  </a:lnTo>
                  <a:lnTo>
                    <a:pt x="14681805" y="9320181"/>
                  </a:lnTo>
                  <a:lnTo>
                    <a:pt x="14681836" y="9319800"/>
                  </a:lnTo>
                  <a:lnTo>
                    <a:pt x="14679929" y="9317805"/>
                  </a:lnTo>
                  <a:lnTo>
                    <a:pt x="14677688" y="9315668"/>
                  </a:lnTo>
                  <a:lnTo>
                    <a:pt x="14675925" y="9313339"/>
                  </a:lnTo>
                  <a:close/>
                </a:path>
                <a:path w="17849850" h="11287760">
                  <a:moveTo>
                    <a:pt x="14617056" y="9250014"/>
                  </a:moveTo>
                  <a:lnTo>
                    <a:pt x="14613629" y="9249734"/>
                  </a:lnTo>
                  <a:lnTo>
                    <a:pt x="14609639" y="9253547"/>
                  </a:lnTo>
                  <a:lnTo>
                    <a:pt x="14609360" y="9256974"/>
                  </a:lnTo>
                  <a:lnTo>
                    <a:pt x="14611265" y="9258969"/>
                  </a:lnTo>
                  <a:lnTo>
                    <a:pt x="14613889" y="9262058"/>
                  </a:lnTo>
                  <a:lnTo>
                    <a:pt x="14616887" y="9263337"/>
                  </a:lnTo>
                  <a:lnTo>
                    <a:pt x="14619314" y="9263190"/>
                  </a:lnTo>
                  <a:lnTo>
                    <a:pt x="14620692" y="9261808"/>
                  </a:lnTo>
                  <a:lnTo>
                    <a:pt x="14622687" y="9259901"/>
                  </a:lnTo>
                  <a:lnTo>
                    <a:pt x="14622967" y="9256475"/>
                  </a:lnTo>
                  <a:lnTo>
                    <a:pt x="14621060" y="9254480"/>
                  </a:lnTo>
                  <a:lnTo>
                    <a:pt x="14618961" y="9252009"/>
                  </a:lnTo>
                  <a:lnTo>
                    <a:pt x="14617056" y="9250014"/>
                  </a:lnTo>
                  <a:close/>
                </a:path>
                <a:path w="17849850" h="11287760">
                  <a:moveTo>
                    <a:pt x="14559137" y="9186307"/>
                  </a:moveTo>
                  <a:lnTo>
                    <a:pt x="14555711" y="9186027"/>
                  </a:lnTo>
                  <a:lnTo>
                    <a:pt x="14551721" y="9189840"/>
                  </a:lnTo>
                  <a:lnTo>
                    <a:pt x="14551441" y="9193267"/>
                  </a:lnTo>
                  <a:lnTo>
                    <a:pt x="14553348" y="9195261"/>
                  </a:lnTo>
                  <a:lnTo>
                    <a:pt x="14555969" y="9198350"/>
                  </a:lnTo>
                  <a:lnTo>
                    <a:pt x="14558971" y="9199630"/>
                  </a:lnTo>
                  <a:lnTo>
                    <a:pt x="14561395" y="9199482"/>
                  </a:lnTo>
                  <a:lnTo>
                    <a:pt x="14562773" y="9198100"/>
                  </a:lnTo>
                  <a:lnTo>
                    <a:pt x="14564768" y="9196193"/>
                  </a:lnTo>
                  <a:lnTo>
                    <a:pt x="14565049" y="9192767"/>
                  </a:lnTo>
                  <a:lnTo>
                    <a:pt x="14563143" y="9190773"/>
                  </a:lnTo>
                  <a:lnTo>
                    <a:pt x="14561044" y="9188302"/>
                  </a:lnTo>
                  <a:lnTo>
                    <a:pt x="14559137" y="9186307"/>
                  </a:lnTo>
                  <a:close/>
                </a:path>
                <a:path w="17849850" h="11287760">
                  <a:moveTo>
                    <a:pt x="14501170" y="9121790"/>
                  </a:moveTo>
                  <a:lnTo>
                    <a:pt x="14497745" y="9121511"/>
                  </a:lnTo>
                  <a:lnTo>
                    <a:pt x="14493754" y="9125324"/>
                  </a:lnTo>
                  <a:lnTo>
                    <a:pt x="14493472" y="9128750"/>
                  </a:lnTo>
                  <a:lnTo>
                    <a:pt x="14495379" y="9130745"/>
                  </a:lnTo>
                  <a:lnTo>
                    <a:pt x="14498003" y="9133834"/>
                  </a:lnTo>
                  <a:lnTo>
                    <a:pt x="14501001" y="9135113"/>
                  </a:lnTo>
                  <a:lnTo>
                    <a:pt x="14503428" y="9134966"/>
                  </a:lnTo>
                  <a:lnTo>
                    <a:pt x="14504806" y="9133584"/>
                  </a:lnTo>
                  <a:lnTo>
                    <a:pt x="14506801" y="9131678"/>
                  </a:lnTo>
                  <a:lnTo>
                    <a:pt x="14507081" y="9128251"/>
                  </a:lnTo>
                  <a:lnTo>
                    <a:pt x="14505173" y="9126256"/>
                  </a:lnTo>
                  <a:lnTo>
                    <a:pt x="14503077" y="9123786"/>
                  </a:lnTo>
                  <a:lnTo>
                    <a:pt x="14501170" y="9121790"/>
                  </a:lnTo>
                  <a:close/>
                </a:path>
                <a:path w="17849850" h="11287760">
                  <a:moveTo>
                    <a:pt x="14443869" y="9057558"/>
                  </a:moveTo>
                  <a:lnTo>
                    <a:pt x="14440442" y="9057278"/>
                  </a:lnTo>
                  <a:lnTo>
                    <a:pt x="14436452" y="9061092"/>
                  </a:lnTo>
                  <a:lnTo>
                    <a:pt x="14436173" y="9064518"/>
                  </a:lnTo>
                  <a:lnTo>
                    <a:pt x="14438079" y="9066513"/>
                  </a:lnTo>
                  <a:lnTo>
                    <a:pt x="14440702" y="9069601"/>
                  </a:lnTo>
                  <a:lnTo>
                    <a:pt x="14443702" y="9070881"/>
                  </a:lnTo>
                  <a:lnTo>
                    <a:pt x="14446129" y="9070734"/>
                  </a:lnTo>
                  <a:lnTo>
                    <a:pt x="14447505" y="9069352"/>
                  </a:lnTo>
                  <a:lnTo>
                    <a:pt x="14449501" y="9067445"/>
                  </a:lnTo>
                  <a:lnTo>
                    <a:pt x="14449780" y="9064019"/>
                  </a:lnTo>
                  <a:lnTo>
                    <a:pt x="14447874" y="9062024"/>
                  </a:lnTo>
                  <a:lnTo>
                    <a:pt x="14445776" y="9059553"/>
                  </a:lnTo>
                  <a:lnTo>
                    <a:pt x="14443869" y="9057558"/>
                  </a:lnTo>
                  <a:close/>
                </a:path>
                <a:path w="17849850" h="11287760">
                  <a:moveTo>
                    <a:pt x="14386994" y="8992326"/>
                  </a:moveTo>
                  <a:lnTo>
                    <a:pt x="14383567" y="8992046"/>
                  </a:lnTo>
                  <a:lnTo>
                    <a:pt x="14379578" y="8995859"/>
                  </a:lnTo>
                  <a:lnTo>
                    <a:pt x="14379298" y="8999285"/>
                  </a:lnTo>
                  <a:lnTo>
                    <a:pt x="14381204" y="9001281"/>
                  </a:lnTo>
                  <a:lnTo>
                    <a:pt x="14383828" y="9004370"/>
                  </a:lnTo>
                  <a:lnTo>
                    <a:pt x="14386827" y="9005649"/>
                  </a:lnTo>
                  <a:lnTo>
                    <a:pt x="14389253" y="9005502"/>
                  </a:lnTo>
                  <a:lnTo>
                    <a:pt x="14390630" y="9004120"/>
                  </a:lnTo>
                  <a:lnTo>
                    <a:pt x="14392626" y="9002213"/>
                  </a:lnTo>
                  <a:lnTo>
                    <a:pt x="14392905" y="8998787"/>
                  </a:lnTo>
                  <a:lnTo>
                    <a:pt x="14390998" y="8996792"/>
                  </a:lnTo>
                  <a:lnTo>
                    <a:pt x="14388900" y="8994321"/>
                  </a:lnTo>
                  <a:lnTo>
                    <a:pt x="14386994" y="8992326"/>
                  </a:lnTo>
                  <a:close/>
                </a:path>
                <a:path w="17849850" h="11287760">
                  <a:moveTo>
                    <a:pt x="14330597" y="8926904"/>
                  </a:moveTo>
                  <a:lnTo>
                    <a:pt x="14327503" y="8926765"/>
                  </a:lnTo>
                  <a:lnTo>
                    <a:pt x="14325175" y="8928530"/>
                  </a:lnTo>
                  <a:lnTo>
                    <a:pt x="14323179" y="8930436"/>
                  </a:lnTo>
                  <a:lnTo>
                    <a:pt x="14323042" y="8933530"/>
                  </a:lnTo>
                  <a:lnTo>
                    <a:pt x="14324807" y="8935858"/>
                  </a:lnTo>
                  <a:lnTo>
                    <a:pt x="14327427" y="8938946"/>
                  </a:lnTo>
                  <a:lnTo>
                    <a:pt x="14330428" y="8940226"/>
                  </a:lnTo>
                  <a:lnTo>
                    <a:pt x="14332853" y="8940079"/>
                  </a:lnTo>
                  <a:lnTo>
                    <a:pt x="14334231" y="8938696"/>
                  </a:lnTo>
                  <a:lnTo>
                    <a:pt x="14336226" y="8936790"/>
                  </a:lnTo>
                  <a:lnTo>
                    <a:pt x="14336364" y="8933697"/>
                  </a:lnTo>
                  <a:lnTo>
                    <a:pt x="14334600" y="8931369"/>
                  </a:lnTo>
                  <a:lnTo>
                    <a:pt x="14332503" y="8928898"/>
                  </a:lnTo>
                  <a:lnTo>
                    <a:pt x="14330597" y="8926904"/>
                  </a:lnTo>
                  <a:close/>
                </a:path>
                <a:path w="17849850" h="11287760">
                  <a:moveTo>
                    <a:pt x="14275149" y="8861098"/>
                  </a:moveTo>
                  <a:lnTo>
                    <a:pt x="14272056" y="8860961"/>
                  </a:lnTo>
                  <a:lnTo>
                    <a:pt x="14267399" y="8864489"/>
                  </a:lnTo>
                  <a:lnTo>
                    <a:pt x="14267261" y="8867582"/>
                  </a:lnTo>
                  <a:lnTo>
                    <a:pt x="14269025" y="8869911"/>
                  </a:lnTo>
                  <a:lnTo>
                    <a:pt x="14271122" y="8872381"/>
                  </a:lnTo>
                  <a:lnTo>
                    <a:pt x="14271503" y="8873331"/>
                  </a:lnTo>
                  <a:lnTo>
                    <a:pt x="14274504" y="8874611"/>
                  </a:lnTo>
                  <a:lnTo>
                    <a:pt x="14276597" y="8874322"/>
                  </a:lnTo>
                  <a:lnTo>
                    <a:pt x="14278308" y="8873082"/>
                  </a:lnTo>
                  <a:lnTo>
                    <a:pt x="14280636" y="8871318"/>
                  </a:lnTo>
                  <a:lnTo>
                    <a:pt x="14280774" y="8868225"/>
                  </a:lnTo>
                  <a:lnTo>
                    <a:pt x="14279009" y="8865896"/>
                  </a:lnTo>
                  <a:lnTo>
                    <a:pt x="14276913" y="8863427"/>
                  </a:lnTo>
                  <a:lnTo>
                    <a:pt x="14275149" y="8861098"/>
                  </a:lnTo>
                  <a:close/>
                </a:path>
                <a:path w="17849850" h="11287760">
                  <a:moveTo>
                    <a:pt x="14219367" y="8795150"/>
                  </a:moveTo>
                  <a:lnTo>
                    <a:pt x="14216274" y="8795013"/>
                  </a:lnTo>
                  <a:lnTo>
                    <a:pt x="14211617" y="8798541"/>
                  </a:lnTo>
                  <a:lnTo>
                    <a:pt x="14211480" y="8801634"/>
                  </a:lnTo>
                  <a:lnTo>
                    <a:pt x="14213245" y="8803963"/>
                  </a:lnTo>
                  <a:lnTo>
                    <a:pt x="14215340" y="8806433"/>
                  </a:lnTo>
                  <a:lnTo>
                    <a:pt x="14216056" y="8807527"/>
                  </a:lnTo>
                  <a:lnTo>
                    <a:pt x="14218721" y="8808663"/>
                  </a:lnTo>
                  <a:lnTo>
                    <a:pt x="14220816" y="8808374"/>
                  </a:lnTo>
                  <a:lnTo>
                    <a:pt x="14222527" y="8807134"/>
                  </a:lnTo>
                  <a:lnTo>
                    <a:pt x="14224855" y="8805370"/>
                  </a:lnTo>
                  <a:lnTo>
                    <a:pt x="14224993" y="8802277"/>
                  </a:lnTo>
                  <a:lnTo>
                    <a:pt x="14223228" y="8799949"/>
                  </a:lnTo>
                  <a:lnTo>
                    <a:pt x="14221132" y="8797479"/>
                  </a:lnTo>
                  <a:lnTo>
                    <a:pt x="14219367" y="8795150"/>
                  </a:lnTo>
                  <a:close/>
                </a:path>
                <a:path w="17849850" h="11287760">
                  <a:moveTo>
                    <a:pt x="14164204" y="8728678"/>
                  </a:moveTo>
                  <a:lnTo>
                    <a:pt x="14161110" y="8728541"/>
                  </a:lnTo>
                  <a:lnTo>
                    <a:pt x="14156454" y="8732070"/>
                  </a:lnTo>
                  <a:lnTo>
                    <a:pt x="14156316" y="8735162"/>
                  </a:lnTo>
                  <a:lnTo>
                    <a:pt x="14158081" y="8737491"/>
                  </a:lnTo>
                  <a:lnTo>
                    <a:pt x="14160177" y="8739961"/>
                  </a:lnTo>
                  <a:lnTo>
                    <a:pt x="14160892" y="8741054"/>
                  </a:lnTo>
                  <a:lnTo>
                    <a:pt x="14163559" y="8742192"/>
                  </a:lnTo>
                  <a:lnTo>
                    <a:pt x="14165653" y="8741903"/>
                  </a:lnTo>
                  <a:lnTo>
                    <a:pt x="14167363" y="8740663"/>
                  </a:lnTo>
                  <a:lnTo>
                    <a:pt x="14169691" y="8738898"/>
                  </a:lnTo>
                  <a:lnTo>
                    <a:pt x="14169829" y="8735805"/>
                  </a:lnTo>
                  <a:lnTo>
                    <a:pt x="14168065" y="8733477"/>
                  </a:lnTo>
                  <a:lnTo>
                    <a:pt x="14165968" y="8731007"/>
                  </a:lnTo>
                  <a:lnTo>
                    <a:pt x="14164204" y="8728678"/>
                  </a:lnTo>
                  <a:close/>
                </a:path>
                <a:path w="17849850" h="11287760">
                  <a:moveTo>
                    <a:pt x="14109323" y="8661539"/>
                  </a:moveTo>
                  <a:lnTo>
                    <a:pt x="14106230" y="8661402"/>
                  </a:lnTo>
                  <a:lnTo>
                    <a:pt x="14101572" y="8664930"/>
                  </a:lnTo>
                  <a:lnTo>
                    <a:pt x="14101437" y="8668024"/>
                  </a:lnTo>
                  <a:lnTo>
                    <a:pt x="14103202" y="8670353"/>
                  </a:lnTo>
                  <a:lnTo>
                    <a:pt x="14105298" y="8672823"/>
                  </a:lnTo>
                  <a:lnTo>
                    <a:pt x="14105681" y="8673774"/>
                  </a:lnTo>
                  <a:lnTo>
                    <a:pt x="14108680" y="8675053"/>
                  </a:lnTo>
                  <a:lnTo>
                    <a:pt x="14110773" y="8674764"/>
                  </a:lnTo>
                  <a:lnTo>
                    <a:pt x="14112484" y="8673524"/>
                  </a:lnTo>
                  <a:lnTo>
                    <a:pt x="14114813" y="8671760"/>
                  </a:lnTo>
                  <a:lnTo>
                    <a:pt x="14114950" y="8668666"/>
                  </a:lnTo>
                  <a:lnTo>
                    <a:pt x="14113185" y="8666338"/>
                  </a:lnTo>
                  <a:lnTo>
                    <a:pt x="14111087" y="8663868"/>
                  </a:lnTo>
                  <a:lnTo>
                    <a:pt x="14109323" y="8661539"/>
                  </a:lnTo>
                  <a:close/>
                </a:path>
                <a:path w="17849850" h="11287760">
                  <a:moveTo>
                    <a:pt x="14055112" y="8594685"/>
                  </a:moveTo>
                  <a:lnTo>
                    <a:pt x="14052018" y="8594548"/>
                  </a:lnTo>
                  <a:lnTo>
                    <a:pt x="14047361" y="8598076"/>
                  </a:lnTo>
                  <a:lnTo>
                    <a:pt x="14047223" y="8601169"/>
                  </a:lnTo>
                  <a:lnTo>
                    <a:pt x="14048988" y="8603498"/>
                  </a:lnTo>
                  <a:lnTo>
                    <a:pt x="14051086" y="8605969"/>
                  </a:lnTo>
                  <a:lnTo>
                    <a:pt x="14051469" y="8606920"/>
                  </a:lnTo>
                  <a:lnTo>
                    <a:pt x="14054468" y="8608199"/>
                  </a:lnTo>
                  <a:lnTo>
                    <a:pt x="14056561" y="8607910"/>
                  </a:lnTo>
                  <a:lnTo>
                    <a:pt x="14058272" y="8606670"/>
                  </a:lnTo>
                  <a:lnTo>
                    <a:pt x="14060601" y="8604906"/>
                  </a:lnTo>
                  <a:lnTo>
                    <a:pt x="14060739" y="8601813"/>
                  </a:lnTo>
                  <a:lnTo>
                    <a:pt x="14058974" y="8599484"/>
                  </a:lnTo>
                  <a:lnTo>
                    <a:pt x="14056875" y="8597014"/>
                  </a:lnTo>
                  <a:lnTo>
                    <a:pt x="14055112" y="8594685"/>
                  </a:lnTo>
                  <a:close/>
                </a:path>
                <a:path w="17849850" h="11287760">
                  <a:moveTo>
                    <a:pt x="14001183" y="8527164"/>
                  </a:moveTo>
                  <a:lnTo>
                    <a:pt x="13998091" y="8527027"/>
                  </a:lnTo>
                  <a:lnTo>
                    <a:pt x="13993433" y="8530556"/>
                  </a:lnTo>
                  <a:lnTo>
                    <a:pt x="13993296" y="8533649"/>
                  </a:lnTo>
                  <a:lnTo>
                    <a:pt x="13995061" y="8535978"/>
                  </a:lnTo>
                  <a:lnTo>
                    <a:pt x="13997157" y="8538448"/>
                  </a:lnTo>
                  <a:lnTo>
                    <a:pt x="13997539" y="8539398"/>
                  </a:lnTo>
                  <a:lnTo>
                    <a:pt x="14000538" y="8540678"/>
                  </a:lnTo>
                  <a:lnTo>
                    <a:pt x="14002632" y="8540389"/>
                  </a:lnTo>
                  <a:lnTo>
                    <a:pt x="14004343" y="8539149"/>
                  </a:lnTo>
                  <a:lnTo>
                    <a:pt x="14006671" y="8537385"/>
                  </a:lnTo>
                  <a:lnTo>
                    <a:pt x="14006809" y="8534292"/>
                  </a:lnTo>
                  <a:lnTo>
                    <a:pt x="14005044" y="8531963"/>
                  </a:lnTo>
                  <a:lnTo>
                    <a:pt x="14002948" y="8529493"/>
                  </a:lnTo>
                  <a:lnTo>
                    <a:pt x="14001183" y="8527164"/>
                  </a:lnTo>
                  <a:close/>
                </a:path>
                <a:path w="17849850" h="11287760">
                  <a:moveTo>
                    <a:pt x="13947921" y="8459928"/>
                  </a:moveTo>
                  <a:lnTo>
                    <a:pt x="13944637" y="8459314"/>
                  </a:lnTo>
                  <a:lnTo>
                    <a:pt x="13942309" y="8461079"/>
                  </a:lnTo>
                  <a:lnTo>
                    <a:pt x="13940456" y="8462652"/>
                  </a:lnTo>
                  <a:lnTo>
                    <a:pt x="13939842" y="8465936"/>
                  </a:lnTo>
                  <a:lnTo>
                    <a:pt x="13941607" y="8468265"/>
                  </a:lnTo>
                  <a:lnTo>
                    <a:pt x="13943705" y="8470736"/>
                  </a:lnTo>
                  <a:lnTo>
                    <a:pt x="13944087" y="8471687"/>
                  </a:lnTo>
                  <a:lnTo>
                    <a:pt x="13945755" y="8472398"/>
                  </a:lnTo>
                  <a:lnTo>
                    <a:pt x="13945563" y="8471922"/>
                  </a:lnTo>
                  <a:lnTo>
                    <a:pt x="13947229" y="8472633"/>
                  </a:lnTo>
                  <a:lnTo>
                    <a:pt x="13949180" y="8472677"/>
                  </a:lnTo>
                  <a:lnTo>
                    <a:pt x="13950891" y="8471438"/>
                  </a:lnTo>
                  <a:lnTo>
                    <a:pt x="13952744" y="8469864"/>
                  </a:lnTo>
                  <a:lnTo>
                    <a:pt x="13953357" y="8466580"/>
                  </a:lnTo>
                  <a:lnTo>
                    <a:pt x="13951592" y="8464252"/>
                  </a:lnTo>
                  <a:lnTo>
                    <a:pt x="13947921" y="8459928"/>
                  </a:lnTo>
                  <a:close/>
                </a:path>
                <a:path w="17849850" h="11287760">
                  <a:moveTo>
                    <a:pt x="13894753" y="8391549"/>
                  </a:moveTo>
                  <a:lnTo>
                    <a:pt x="13891469" y="8390937"/>
                  </a:lnTo>
                  <a:lnTo>
                    <a:pt x="13889141" y="8392701"/>
                  </a:lnTo>
                  <a:lnTo>
                    <a:pt x="13887146" y="8394608"/>
                  </a:lnTo>
                  <a:lnTo>
                    <a:pt x="13886533" y="8397892"/>
                  </a:lnTo>
                  <a:lnTo>
                    <a:pt x="13888297" y="8400220"/>
                  </a:lnTo>
                  <a:lnTo>
                    <a:pt x="13890394" y="8402690"/>
                  </a:lnTo>
                  <a:lnTo>
                    <a:pt x="13890775" y="8403641"/>
                  </a:lnTo>
                  <a:lnTo>
                    <a:pt x="13892442" y="8404352"/>
                  </a:lnTo>
                  <a:lnTo>
                    <a:pt x="13892727" y="8403685"/>
                  </a:lnTo>
                  <a:lnTo>
                    <a:pt x="13894393" y="8404396"/>
                  </a:lnTo>
                  <a:lnTo>
                    <a:pt x="13896345" y="8404441"/>
                  </a:lnTo>
                  <a:lnTo>
                    <a:pt x="13898056" y="8403201"/>
                  </a:lnTo>
                  <a:lnTo>
                    <a:pt x="13899909" y="8401628"/>
                  </a:lnTo>
                  <a:lnTo>
                    <a:pt x="13900522" y="8398344"/>
                  </a:lnTo>
                  <a:lnTo>
                    <a:pt x="13898757" y="8396015"/>
                  </a:lnTo>
                  <a:lnTo>
                    <a:pt x="13896659" y="8393544"/>
                  </a:lnTo>
                  <a:lnTo>
                    <a:pt x="13894753" y="8391549"/>
                  </a:lnTo>
                  <a:close/>
                </a:path>
                <a:path w="17849850" h="11287760">
                  <a:moveTo>
                    <a:pt x="13842584" y="8323597"/>
                  </a:moveTo>
                  <a:lnTo>
                    <a:pt x="13839301" y="8322984"/>
                  </a:lnTo>
                  <a:lnTo>
                    <a:pt x="13834644" y="8326514"/>
                  </a:lnTo>
                  <a:lnTo>
                    <a:pt x="13834030" y="8329797"/>
                  </a:lnTo>
                  <a:lnTo>
                    <a:pt x="13837560" y="8334455"/>
                  </a:lnTo>
                  <a:lnTo>
                    <a:pt x="13837942" y="8335406"/>
                  </a:lnTo>
                  <a:lnTo>
                    <a:pt x="13841939" y="8337111"/>
                  </a:lnTo>
                  <a:lnTo>
                    <a:pt x="13843558" y="8337013"/>
                  </a:lnTo>
                  <a:lnTo>
                    <a:pt x="13845270" y="8335773"/>
                  </a:lnTo>
                  <a:lnTo>
                    <a:pt x="13847597" y="8334009"/>
                  </a:lnTo>
                  <a:lnTo>
                    <a:pt x="13848211" y="8330725"/>
                  </a:lnTo>
                  <a:lnTo>
                    <a:pt x="13846446" y="8328396"/>
                  </a:lnTo>
                  <a:lnTo>
                    <a:pt x="13844348" y="8325925"/>
                  </a:lnTo>
                  <a:lnTo>
                    <a:pt x="13842584" y="8323597"/>
                  </a:lnTo>
                  <a:close/>
                </a:path>
                <a:path w="17849850" h="11287760">
                  <a:moveTo>
                    <a:pt x="13789892" y="8255028"/>
                  </a:moveTo>
                  <a:lnTo>
                    <a:pt x="13786608" y="8254415"/>
                  </a:lnTo>
                  <a:lnTo>
                    <a:pt x="13781951" y="8257944"/>
                  </a:lnTo>
                  <a:lnTo>
                    <a:pt x="13781337" y="8261227"/>
                  </a:lnTo>
                  <a:lnTo>
                    <a:pt x="13783102" y="8263556"/>
                  </a:lnTo>
                  <a:lnTo>
                    <a:pt x="13785200" y="8266027"/>
                  </a:lnTo>
                  <a:lnTo>
                    <a:pt x="13785583" y="8266978"/>
                  </a:lnTo>
                  <a:lnTo>
                    <a:pt x="13788915" y="8268400"/>
                  </a:lnTo>
                  <a:lnTo>
                    <a:pt x="13790533" y="8268302"/>
                  </a:lnTo>
                  <a:lnTo>
                    <a:pt x="13792244" y="8267062"/>
                  </a:lnTo>
                  <a:lnTo>
                    <a:pt x="13794572" y="8265297"/>
                  </a:lnTo>
                  <a:lnTo>
                    <a:pt x="13795184" y="8262012"/>
                  </a:lnTo>
                  <a:lnTo>
                    <a:pt x="13789892" y="8255028"/>
                  </a:lnTo>
                  <a:close/>
                </a:path>
                <a:path w="17849850" h="11287760">
                  <a:moveTo>
                    <a:pt x="13738150" y="8186076"/>
                  </a:moveTo>
                  <a:lnTo>
                    <a:pt x="13734866" y="8185463"/>
                  </a:lnTo>
                  <a:lnTo>
                    <a:pt x="13730209" y="8188992"/>
                  </a:lnTo>
                  <a:lnTo>
                    <a:pt x="13729595" y="8192275"/>
                  </a:lnTo>
                  <a:lnTo>
                    <a:pt x="13733125" y="8196933"/>
                  </a:lnTo>
                  <a:lnTo>
                    <a:pt x="13733506" y="8197883"/>
                  </a:lnTo>
                  <a:lnTo>
                    <a:pt x="13737172" y="8199447"/>
                  </a:lnTo>
                  <a:lnTo>
                    <a:pt x="13738791" y="8199350"/>
                  </a:lnTo>
                  <a:lnTo>
                    <a:pt x="13740502" y="8198110"/>
                  </a:lnTo>
                  <a:lnTo>
                    <a:pt x="13742831" y="8196346"/>
                  </a:lnTo>
                  <a:lnTo>
                    <a:pt x="13743441" y="8193061"/>
                  </a:lnTo>
                  <a:lnTo>
                    <a:pt x="13738150" y="8186076"/>
                  </a:lnTo>
                  <a:close/>
                </a:path>
                <a:path w="17849850" h="11287760">
                  <a:moveTo>
                    <a:pt x="13686550" y="8116791"/>
                  </a:moveTo>
                  <a:lnTo>
                    <a:pt x="13683266" y="8116178"/>
                  </a:lnTo>
                  <a:lnTo>
                    <a:pt x="13678610" y="8119706"/>
                  </a:lnTo>
                  <a:lnTo>
                    <a:pt x="13677996" y="8122990"/>
                  </a:lnTo>
                  <a:lnTo>
                    <a:pt x="13681525" y="8127647"/>
                  </a:lnTo>
                  <a:lnTo>
                    <a:pt x="13681908" y="8128599"/>
                  </a:lnTo>
                  <a:lnTo>
                    <a:pt x="13685574" y="8130162"/>
                  </a:lnTo>
                  <a:lnTo>
                    <a:pt x="13687192" y="8130064"/>
                  </a:lnTo>
                  <a:lnTo>
                    <a:pt x="13688902" y="8128825"/>
                  </a:lnTo>
                  <a:lnTo>
                    <a:pt x="13691231" y="8127061"/>
                  </a:lnTo>
                  <a:lnTo>
                    <a:pt x="13691842" y="8123774"/>
                  </a:lnTo>
                  <a:lnTo>
                    <a:pt x="13686550" y="8116791"/>
                  </a:lnTo>
                  <a:close/>
                </a:path>
                <a:path w="17849850" h="11287760">
                  <a:moveTo>
                    <a:pt x="13635425" y="8047313"/>
                  </a:moveTo>
                  <a:lnTo>
                    <a:pt x="13632143" y="8046701"/>
                  </a:lnTo>
                  <a:lnTo>
                    <a:pt x="13627485" y="8050231"/>
                  </a:lnTo>
                  <a:lnTo>
                    <a:pt x="13626872" y="8053514"/>
                  </a:lnTo>
                  <a:lnTo>
                    <a:pt x="13630401" y="8058170"/>
                  </a:lnTo>
                  <a:lnTo>
                    <a:pt x="13630784" y="8059122"/>
                  </a:lnTo>
                  <a:lnTo>
                    <a:pt x="13634449" y="8060685"/>
                  </a:lnTo>
                  <a:lnTo>
                    <a:pt x="13636066" y="8060587"/>
                  </a:lnTo>
                  <a:lnTo>
                    <a:pt x="13637776" y="8059347"/>
                  </a:lnTo>
                  <a:lnTo>
                    <a:pt x="13640105" y="8057583"/>
                  </a:lnTo>
                  <a:lnTo>
                    <a:pt x="13640719" y="8054299"/>
                  </a:lnTo>
                  <a:lnTo>
                    <a:pt x="13635425" y="8047313"/>
                  </a:lnTo>
                  <a:close/>
                </a:path>
                <a:path w="17849850" h="11287760">
                  <a:moveTo>
                    <a:pt x="13584919" y="7977313"/>
                  </a:moveTo>
                  <a:lnTo>
                    <a:pt x="13581634" y="7976700"/>
                  </a:lnTo>
                  <a:lnTo>
                    <a:pt x="13576978" y="7980228"/>
                  </a:lnTo>
                  <a:lnTo>
                    <a:pt x="13576364" y="7983512"/>
                  </a:lnTo>
                  <a:lnTo>
                    <a:pt x="13579893" y="7988170"/>
                  </a:lnTo>
                  <a:lnTo>
                    <a:pt x="13580276" y="7989121"/>
                  </a:lnTo>
                  <a:lnTo>
                    <a:pt x="13583942" y="7990685"/>
                  </a:lnTo>
                  <a:lnTo>
                    <a:pt x="13585702" y="7990254"/>
                  </a:lnTo>
                  <a:lnTo>
                    <a:pt x="13587271" y="7989347"/>
                  </a:lnTo>
                  <a:lnTo>
                    <a:pt x="13589600" y="7987582"/>
                  </a:lnTo>
                  <a:lnTo>
                    <a:pt x="13590212" y="7984299"/>
                  </a:lnTo>
                  <a:lnTo>
                    <a:pt x="13584919" y="7977313"/>
                  </a:lnTo>
                  <a:close/>
                </a:path>
                <a:path w="17849850" h="11287760">
                  <a:moveTo>
                    <a:pt x="13534887" y="7907120"/>
                  </a:moveTo>
                  <a:lnTo>
                    <a:pt x="13531605" y="7906507"/>
                  </a:lnTo>
                  <a:lnTo>
                    <a:pt x="13526948" y="7910038"/>
                  </a:lnTo>
                  <a:lnTo>
                    <a:pt x="13526334" y="7913321"/>
                  </a:lnTo>
                  <a:lnTo>
                    <a:pt x="13528099" y="7915650"/>
                  </a:lnTo>
                  <a:lnTo>
                    <a:pt x="13529721" y="7918310"/>
                  </a:lnTo>
                  <a:lnTo>
                    <a:pt x="13530103" y="7919261"/>
                  </a:lnTo>
                  <a:lnTo>
                    <a:pt x="13533768" y="7920825"/>
                  </a:lnTo>
                  <a:lnTo>
                    <a:pt x="13535530" y="7920394"/>
                  </a:lnTo>
                  <a:lnTo>
                    <a:pt x="13537099" y="7919489"/>
                  </a:lnTo>
                  <a:lnTo>
                    <a:pt x="13539426" y="7917725"/>
                  </a:lnTo>
                  <a:lnTo>
                    <a:pt x="13540038" y="7914439"/>
                  </a:lnTo>
                  <a:lnTo>
                    <a:pt x="13538274" y="7912111"/>
                  </a:lnTo>
                  <a:lnTo>
                    <a:pt x="13536652" y="7909448"/>
                  </a:lnTo>
                  <a:lnTo>
                    <a:pt x="13534887" y="7907120"/>
                  </a:lnTo>
                  <a:close/>
                </a:path>
                <a:path w="17849850" h="11287760">
                  <a:moveTo>
                    <a:pt x="13484808" y="7836120"/>
                  </a:moveTo>
                  <a:lnTo>
                    <a:pt x="13481523" y="7835507"/>
                  </a:lnTo>
                  <a:lnTo>
                    <a:pt x="13476865" y="7839037"/>
                  </a:lnTo>
                  <a:lnTo>
                    <a:pt x="13476253" y="7842319"/>
                  </a:lnTo>
                  <a:lnTo>
                    <a:pt x="13478017" y="7844647"/>
                  </a:lnTo>
                  <a:lnTo>
                    <a:pt x="13479639" y="7847310"/>
                  </a:lnTo>
                  <a:lnTo>
                    <a:pt x="13480355" y="7848403"/>
                  </a:lnTo>
                  <a:lnTo>
                    <a:pt x="13483689" y="7849825"/>
                  </a:lnTo>
                  <a:lnTo>
                    <a:pt x="13485449" y="7849394"/>
                  </a:lnTo>
                  <a:lnTo>
                    <a:pt x="13487017" y="7848487"/>
                  </a:lnTo>
                  <a:lnTo>
                    <a:pt x="13489345" y="7846723"/>
                  </a:lnTo>
                  <a:lnTo>
                    <a:pt x="13489959" y="7843440"/>
                  </a:lnTo>
                  <a:lnTo>
                    <a:pt x="13488194" y="7841111"/>
                  </a:lnTo>
                  <a:lnTo>
                    <a:pt x="13486572" y="7838449"/>
                  </a:lnTo>
                  <a:lnTo>
                    <a:pt x="13484808" y="7836120"/>
                  </a:lnTo>
                  <a:close/>
                </a:path>
                <a:path w="17849850" h="11287760">
                  <a:moveTo>
                    <a:pt x="13436202" y="7765355"/>
                  </a:moveTo>
                  <a:lnTo>
                    <a:pt x="13432917" y="7764742"/>
                  </a:lnTo>
                  <a:lnTo>
                    <a:pt x="13430590" y="7766506"/>
                  </a:lnTo>
                  <a:lnTo>
                    <a:pt x="13427928" y="7768128"/>
                  </a:lnTo>
                  <a:lnTo>
                    <a:pt x="13427314" y="7771412"/>
                  </a:lnTo>
                  <a:lnTo>
                    <a:pt x="13429079" y="7773741"/>
                  </a:lnTo>
                  <a:lnTo>
                    <a:pt x="13430701" y="7776403"/>
                  </a:lnTo>
                  <a:lnTo>
                    <a:pt x="13431416" y="7777496"/>
                  </a:lnTo>
                  <a:lnTo>
                    <a:pt x="13433084" y="7778208"/>
                  </a:lnTo>
                  <a:lnTo>
                    <a:pt x="13432942" y="7778541"/>
                  </a:lnTo>
                  <a:lnTo>
                    <a:pt x="13434607" y="7779251"/>
                  </a:lnTo>
                  <a:lnTo>
                    <a:pt x="13436368" y="7778820"/>
                  </a:lnTo>
                  <a:lnTo>
                    <a:pt x="13437937" y="7777913"/>
                  </a:lnTo>
                  <a:lnTo>
                    <a:pt x="13440599" y="7776291"/>
                  </a:lnTo>
                  <a:lnTo>
                    <a:pt x="13441211" y="7773007"/>
                  </a:lnTo>
                  <a:lnTo>
                    <a:pt x="13439448" y="7770679"/>
                  </a:lnTo>
                  <a:lnTo>
                    <a:pt x="13436202" y="7765355"/>
                  </a:lnTo>
                  <a:close/>
                </a:path>
                <a:path w="17849850" h="11287760">
                  <a:moveTo>
                    <a:pt x="13387407" y="7694114"/>
                  </a:moveTo>
                  <a:lnTo>
                    <a:pt x="13384122" y="7693501"/>
                  </a:lnTo>
                  <a:lnTo>
                    <a:pt x="13381794" y="7695264"/>
                  </a:lnTo>
                  <a:lnTo>
                    <a:pt x="13379131" y="7696887"/>
                  </a:lnTo>
                  <a:lnTo>
                    <a:pt x="13378519" y="7700172"/>
                  </a:lnTo>
                  <a:lnTo>
                    <a:pt x="13380285" y="7702500"/>
                  </a:lnTo>
                  <a:lnTo>
                    <a:pt x="13381905" y="7705161"/>
                  </a:lnTo>
                  <a:lnTo>
                    <a:pt x="13382621" y="7706255"/>
                  </a:lnTo>
                  <a:lnTo>
                    <a:pt x="13384288" y="7706966"/>
                  </a:lnTo>
                  <a:lnTo>
                    <a:pt x="13384145" y="7707299"/>
                  </a:lnTo>
                  <a:lnTo>
                    <a:pt x="13385812" y="7708010"/>
                  </a:lnTo>
                  <a:lnTo>
                    <a:pt x="13387571" y="7707578"/>
                  </a:lnTo>
                  <a:lnTo>
                    <a:pt x="13389140" y="7706673"/>
                  </a:lnTo>
                  <a:lnTo>
                    <a:pt x="13391802" y="7705050"/>
                  </a:lnTo>
                  <a:lnTo>
                    <a:pt x="13392416" y="7701766"/>
                  </a:lnTo>
                  <a:lnTo>
                    <a:pt x="13390651" y="7699437"/>
                  </a:lnTo>
                  <a:lnTo>
                    <a:pt x="13387407" y="7694114"/>
                  </a:lnTo>
                  <a:close/>
                </a:path>
                <a:path w="17849850" h="11287760">
                  <a:moveTo>
                    <a:pt x="13339421" y="7622824"/>
                  </a:moveTo>
                  <a:lnTo>
                    <a:pt x="13336278" y="7621877"/>
                  </a:lnTo>
                  <a:lnTo>
                    <a:pt x="13331620" y="7625407"/>
                  </a:lnTo>
                  <a:lnTo>
                    <a:pt x="13330884" y="7627851"/>
                  </a:lnTo>
                  <a:lnTo>
                    <a:pt x="13330674" y="7628548"/>
                  </a:lnTo>
                  <a:lnTo>
                    <a:pt x="13332438" y="7630876"/>
                  </a:lnTo>
                  <a:lnTo>
                    <a:pt x="13334061" y="7633538"/>
                  </a:lnTo>
                  <a:lnTo>
                    <a:pt x="13334777" y="7634631"/>
                  </a:lnTo>
                  <a:lnTo>
                    <a:pt x="13338110" y="7636053"/>
                  </a:lnTo>
                  <a:lnTo>
                    <a:pt x="13339727" y="7635955"/>
                  </a:lnTo>
                  <a:lnTo>
                    <a:pt x="13341295" y="7635049"/>
                  </a:lnTo>
                  <a:lnTo>
                    <a:pt x="13343624" y="7633286"/>
                  </a:lnTo>
                  <a:lnTo>
                    <a:pt x="13344361" y="7630842"/>
                  </a:lnTo>
                  <a:lnTo>
                    <a:pt x="13344572" y="7630143"/>
                  </a:lnTo>
                  <a:lnTo>
                    <a:pt x="13342807" y="7627814"/>
                  </a:lnTo>
                  <a:lnTo>
                    <a:pt x="13341184" y="7625152"/>
                  </a:lnTo>
                  <a:lnTo>
                    <a:pt x="13339421" y="7622824"/>
                  </a:lnTo>
                  <a:close/>
                </a:path>
                <a:path w="17849850" h="11287760">
                  <a:moveTo>
                    <a:pt x="13291859" y="7550534"/>
                  </a:moveTo>
                  <a:lnTo>
                    <a:pt x="13288718" y="7549588"/>
                  </a:lnTo>
                  <a:lnTo>
                    <a:pt x="13284060" y="7553118"/>
                  </a:lnTo>
                  <a:lnTo>
                    <a:pt x="13283323" y="7555560"/>
                  </a:lnTo>
                  <a:lnTo>
                    <a:pt x="13283113" y="7556259"/>
                  </a:lnTo>
                  <a:lnTo>
                    <a:pt x="13284878" y="7558586"/>
                  </a:lnTo>
                  <a:lnTo>
                    <a:pt x="13286501" y="7561249"/>
                  </a:lnTo>
                  <a:lnTo>
                    <a:pt x="13287216" y="7562342"/>
                  </a:lnTo>
                  <a:lnTo>
                    <a:pt x="13290550" y="7563764"/>
                  </a:lnTo>
                  <a:lnTo>
                    <a:pt x="13292167" y="7563666"/>
                  </a:lnTo>
                  <a:lnTo>
                    <a:pt x="13293736" y="7562759"/>
                  </a:lnTo>
                  <a:lnTo>
                    <a:pt x="13296064" y="7560995"/>
                  </a:lnTo>
                  <a:lnTo>
                    <a:pt x="13296800" y="7558552"/>
                  </a:lnTo>
                  <a:lnTo>
                    <a:pt x="13297010" y="7557854"/>
                  </a:lnTo>
                  <a:lnTo>
                    <a:pt x="13295247" y="7555525"/>
                  </a:lnTo>
                  <a:lnTo>
                    <a:pt x="13293624" y="7552863"/>
                  </a:lnTo>
                  <a:lnTo>
                    <a:pt x="13291859" y="7550534"/>
                  </a:lnTo>
                  <a:close/>
                </a:path>
                <a:path w="17849850" h="11287760">
                  <a:moveTo>
                    <a:pt x="13245107" y="7478195"/>
                  </a:moveTo>
                  <a:lnTo>
                    <a:pt x="13241964" y="7477249"/>
                  </a:lnTo>
                  <a:lnTo>
                    <a:pt x="13237308" y="7480778"/>
                  </a:lnTo>
                  <a:lnTo>
                    <a:pt x="13236573" y="7483221"/>
                  </a:lnTo>
                  <a:lnTo>
                    <a:pt x="13236363" y="7483920"/>
                  </a:lnTo>
                  <a:lnTo>
                    <a:pt x="13238127" y="7486248"/>
                  </a:lnTo>
                  <a:lnTo>
                    <a:pt x="13239749" y="7488911"/>
                  </a:lnTo>
                  <a:lnTo>
                    <a:pt x="13240132" y="7489862"/>
                  </a:lnTo>
                  <a:lnTo>
                    <a:pt x="13243797" y="7491425"/>
                  </a:lnTo>
                  <a:lnTo>
                    <a:pt x="13250258" y="7485514"/>
                  </a:lnTo>
                  <a:lnTo>
                    <a:pt x="13248493" y="7483186"/>
                  </a:lnTo>
                  <a:lnTo>
                    <a:pt x="13246872" y="7480524"/>
                  </a:lnTo>
                  <a:lnTo>
                    <a:pt x="13245107" y="7478195"/>
                  </a:lnTo>
                  <a:close/>
                </a:path>
                <a:path w="17849850" h="11287760">
                  <a:moveTo>
                    <a:pt x="13198640" y="7405191"/>
                  </a:moveTo>
                  <a:lnTo>
                    <a:pt x="13195831" y="7404386"/>
                  </a:lnTo>
                  <a:lnTo>
                    <a:pt x="13193170" y="7406008"/>
                  </a:lnTo>
                  <a:lnTo>
                    <a:pt x="13190841" y="7407773"/>
                  </a:lnTo>
                  <a:lnTo>
                    <a:pt x="13190137" y="7410230"/>
                  </a:lnTo>
                  <a:lnTo>
                    <a:pt x="13190036" y="7410581"/>
                  </a:lnTo>
                  <a:lnTo>
                    <a:pt x="13193281" y="7415905"/>
                  </a:lnTo>
                  <a:lnTo>
                    <a:pt x="13193522" y="7417190"/>
                  </a:lnTo>
                  <a:lnTo>
                    <a:pt x="13195522" y="7418043"/>
                  </a:lnTo>
                  <a:lnTo>
                    <a:pt x="13195664" y="7417710"/>
                  </a:lnTo>
                  <a:lnTo>
                    <a:pt x="13197330" y="7418420"/>
                  </a:lnTo>
                  <a:lnTo>
                    <a:pt x="13198948" y="7418322"/>
                  </a:lnTo>
                  <a:lnTo>
                    <a:pt x="13200517" y="7417415"/>
                  </a:lnTo>
                  <a:lnTo>
                    <a:pt x="13202846" y="7415651"/>
                  </a:lnTo>
                  <a:lnTo>
                    <a:pt x="13203581" y="7413208"/>
                  </a:lnTo>
                  <a:lnTo>
                    <a:pt x="13203792" y="7412509"/>
                  </a:lnTo>
                  <a:lnTo>
                    <a:pt x="13202027" y="7410182"/>
                  </a:lnTo>
                  <a:lnTo>
                    <a:pt x="13200405" y="7407520"/>
                  </a:lnTo>
                  <a:lnTo>
                    <a:pt x="13198640" y="7405191"/>
                  </a:lnTo>
                  <a:close/>
                </a:path>
                <a:path w="17849850" h="11287760">
                  <a:moveTo>
                    <a:pt x="13153648" y="7332421"/>
                  </a:moveTo>
                  <a:lnTo>
                    <a:pt x="13150364" y="7331808"/>
                  </a:lnTo>
                  <a:lnTo>
                    <a:pt x="13145325" y="7334384"/>
                  </a:lnTo>
                  <a:lnTo>
                    <a:pt x="13144711" y="7337668"/>
                  </a:lnTo>
                  <a:lnTo>
                    <a:pt x="13146000" y="7340189"/>
                  </a:lnTo>
                  <a:lnTo>
                    <a:pt x="13147622" y="7342851"/>
                  </a:lnTo>
                  <a:lnTo>
                    <a:pt x="13147863" y="7344135"/>
                  </a:lnTo>
                  <a:lnTo>
                    <a:pt x="13151863" y="7345842"/>
                  </a:lnTo>
                  <a:lnTo>
                    <a:pt x="13153480" y="7345744"/>
                  </a:lnTo>
                  <a:lnTo>
                    <a:pt x="13155049" y="7344837"/>
                  </a:lnTo>
                  <a:lnTo>
                    <a:pt x="13157378" y="7343072"/>
                  </a:lnTo>
                  <a:lnTo>
                    <a:pt x="13157849" y="7340122"/>
                  </a:lnTo>
                  <a:lnTo>
                    <a:pt x="13156560" y="7337602"/>
                  </a:lnTo>
                  <a:lnTo>
                    <a:pt x="13154937" y="7334941"/>
                  </a:lnTo>
                  <a:lnTo>
                    <a:pt x="13153648" y="7332421"/>
                  </a:lnTo>
                  <a:close/>
                </a:path>
                <a:path w="17849850" h="11287760">
                  <a:moveTo>
                    <a:pt x="13108608" y="7258842"/>
                  </a:moveTo>
                  <a:lnTo>
                    <a:pt x="13105323" y="7258229"/>
                  </a:lnTo>
                  <a:lnTo>
                    <a:pt x="13100283" y="7260807"/>
                  </a:lnTo>
                  <a:lnTo>
                    <a:pt x="13099672" y="7264091"/>
                  </a:lnTo>
                  <a:lnTo>
                    <a:pt x="13100961" y="7266611"/>
                  </a:lnTo>
                  <a:lnTo>
                    <a:pt x="13102581" y="7269272"/>
                  </a:lnTo>
                  <a:lnTo>
                    <a:pt x="13102821" y="7270557"/>
                  </a:lnTo>
                  <a:lnTo>
                    <a:pt x="13106488" y="7272121"/>
                  </a:lnTo>
                  <a:lnTo>
                    <a:pt x="13108105" y="7272022"/>
                  </a:lnTo>
                  <a:lnTo>
                    <a:pt x="13109674" y="7271116"/>
                  </a:lnTo>
                  <a:lnTo>
                    <a:pt x="13112194" y="7269826"/>
                  </a:lnTo>
                  <a:lnTo>
                    <a:pt x="13112809" y="7266542"/>
                  </a:lnTo>
                  <a:lnTo>
                    <a:pt x="13111519" y="7264023"/>
                  </a:lnTo>
                  <a:lnTo>
                    <a:pt x="13109896" y="7261362"/>
                  </a:lnTo>
                  <a:lnTo>
                    <a:pt x="13108608" y="7258842"/>
                  </a:lnTo>
                  <a:close/>
                </a:path>
                <a:path w="17849850" h="11287760">
                  <a:moveTo>
                    <a:pt x="13064042" y="7185072"/>
                  </a:moveTo>
                  <a:lnTo>
                    <a:pt x="13060757" y="7184459"/>
                  </a:lnTo>
                  <a:lnTo>
                    <a:pt x="13055719" y="7187037"/>
                  </a:lnTo>
                  <a:lnTo>
                    <a:pt x="13055105" y="7190320"/>
                  </a:lnTo>
                  <a:lnTo>
                    <a:pt x="13056394" y="7192840"/>
                  </a:lnTo>
                  <a:lnTo>
                    <a:pt x="13058016" y="7195502"/>
                  </a:lnTo>
                  <a:lnTo>
                    <a:pt x="13058256" y="7196787"/>
                  </a:lnTo>
                  <a:lnTo>
                    <a:pt x="13061923" y="7198351"/>
                  </a:lnTo>
                  <a:lnTo>
                    <a:pt x="13063541" y="7198253"/>
                  </a:lnTo>
                  <a:lnTo>
                    <a:pt x="13065110" y="7197346"/>
                  </a:lnTo>
                  <a:lnTo>
                    <a:pt x="13067629" y="7196056"/>
                  </a:lnTo>
                  <a:lnTo>
                    <a:pt x="13068242" y="7192773"/>
                  </a:lnTo>
                  <a:lnTo>
                    <a:pt x="13066954" y="7190254"/>
                  </a:lnTo>
                  <a:lnTo>
                    <a:pt x="13065331" y="7187592"/>
                  </a:lnTo>
                  <a:lnTo>
                    <a:pt x="13064042" y="7185072"/>
                  </a:lnTo>
                  <a:close/>
                </a:path>
                <a:path w="17849850" h="11287760">
                  <a:moveTo>
                    <a:pt x="13019427" y="7110493"/>
                  </a:moveTo>
                  <a:lnTo>
                    <a:pt x="13016144" y="7109881"/>
                  </a:lnTo>
                  <a:lnTo>
                    <a:pt x="13011104" y="7112459"/>
                  </a:lnTo>
                  <a:lnTo>
                    <a:pt x="13010490" y="7115741"/>
                  </a:lnTo>
                  <a:lnTo>
                    <a:pt x="13011780" y="7118261"/>
                  </a:lnTo>
                  <a:lnTo>
                    <a:pt x="13013402" y="7120924"/>
                  </a:lnTo>
                  <a:lnTo>
                    <a:pt x="13013974" y="7122350"/>
                  </a:lnTo>
                  <a:lnTo>
                    <a:pt x="13017308" y="7123772"/>
                  </a:lnTo>
                  <a:lnTo>
                    <a:pt x="13018926" y="7123674"/>
                  </a:lnTo>
                  <a:lnTo>
                    <a:pt x="13020495" y="7122767"/>
                  </a:lnTo>
                  <a:lnTo>
                    <a:pt x="13023014" y="7121477"/>
                  </a:lnTo>
                  <a:lnTo>
                    <a:pt x="13023628" y="7118196"/>
                  </a:lnTo>
                  <a:lnTo>
                    <a:pt x="13022339" y="7115676"/>
                  </a:lnTo>
                  <a:lnTo>
                    <a:pt x="13020717" y="7113014"/>
                  </a:lnTo>
                  <a:lnTo>
                    <a:pt x="13019427" y="7110493"/>
                  </a:lnTo>
                  <a:close/>
                </a:path>
                <a:path w="17849850" h="11287760">
                  <a:moveTo>
                    <a:pt x="12976289" y="7036150"/>
                  </a:moveTo>
                  <a:lnTo>
                    <a:pt x="12973004" y="7035537"/>
                  </a:lnTo>
                  <a:lnTo>
                    <a:pt x="12967965" y="7038116"/>
                  </a:lnTo>
                  <a:lnTo>
                    <a:pt x="12967352" y="7041399"/>
                  </a:lnTo>
                  <a:lnTo>
                    <a:pt x="12968642" y="7043918"/>
                  </a:lnTo>
                  <a:lnTo>
                    <a:pt x="12970264" y="7046581"/>
                  </a:lnTo>
                  <a:lnTo>
                    <a:pt x="12970838" y="7048007"/>
                  </a:lnTo>
                  <a:lnTo>
                    <a:pt x="12974169" y="7049428"/>
                  </a:lnTo>
                  <a:lnTo>
                    <a:pt x="12975788" y="7049331"/>
                  </a:lnTo>
                  <a:lnTo>
                    <a:pt x="12977357" y="7048424"/>
                  </a:lnTo>
                  <a:lnTo>
                    <a:pt x="12979877" y="7047136"/>
                  </a:lnTo>
                  <a:lnTo>
                    <a:pt x="12980489" y="7043851"/>
                  </a:lnTo>
                  <a:lnTo>
                    <a:pt x="12979199" y="7041332"/>
                  </a:lnTo>
                  <a:lnTo>
                    <a:pt x="12977577" y="7038669"/>
                  </a:lnTo>
                  <a:lnTo>
                    <a:pt x="12976289" y="7036150"/>
                  </a:lnTo>
                  <a:close/>
                </a:path>
                <a:path w="17849850" h="11287760">
                  <a:moveTo>
                    <a:pt x="12933151" y="6961807"/>
                  </a:moveTo>
                  <a:lnTo>
                    <a:pt x="12930008" y="6960860"/>
                  </a:lnTo>
                  <a:lnTo>
                    <a:pt x="12924969" y="6963439"/>
                  </a:lnTo>
                  <a:lnTo>
                    <a:pt x="12924355" y="6966722"/>
                  </a:lnTo>
                  <a:lnTo>
                    <a:pt x="12925643" y="6969242"/>
                  </a:lnTo>
                  <a:lnTo>
                    <a:pt x="12927266" y="6971903"/>
                  </a:lnTo>
                  <a:lnTo>
                    <a:pt x="12927840" y="6973330"/>
                  </a:lnTo>
                  <a:lnTo>
                    <a:pt x="12931174" y="6974752"/>
                  </a:lnTo>
                  <a:lnTo>
                    <a:pt x="12932790" y="6974654"/>
                  </a:lnTo>
                  <a:lnTo>
                    <a:pt x="12934359" y="6973748"/>
                  </a:lnTo>
                  <a:lnTo>
                    <a:pt x="12936879" y="6972459"/>
                  </a:lnTo>
                  <a:lnTo>
                    <a:pt x="12937490" y="6969175"/>
                  </a:lnTo>
                  <a:lnTo>
                    <a:pt x="12936202" y="6966655"/>
                  </a:lnTo>
                  <a:lnTo>
                    <a:pt x="12934582" y="6963994"/>
                  </a:lnTo>
                  <a:lnTo>
                    <a:pt x="12933151" y="6961807"/>
                  </a:lnTo>
                  <a:close/>
                </a:path>
                <a:path w="17849850" h="11287760">
                  <a:moveTo>
                    <a:pt x="12890770" y="6886606"/>
                  </a:moveTo>
                  <a:lnTo>
                    <a:pt x="12887629" y="6885660"/>
                  </a:lnTo>
                  <a:lnTo>
                    <a:pt x="12885109" y="6886948"/>
                  </a:lnTo>
                  <a:lnTo>
                    <a:pt x="12882922" y="6888380"/>
                  </a:lnTo>
                  <a:lnTo>
                    <a:pt x="12881975" y="6891522"/>
                  </a:lnTo>
                  <a:lnTo>
                    <a:pt x="12883264" y="6894041"/>
                  </a:lnTo>
                  <a:lnTo>
                    <a:pt x="12884887" y="6896703"/>
                  </a:lnTo>
                  <a:lnTo>
                    <a:pt x="12885459" y="6898129"/>
                  </a:lnTo>
                  <a:lnTo>
                    <a:pt x="12888794" y="6899552"/>
                  </a:lnTo>
                  <a:lnTo>
                    <a:pt x="12890411" y="6899453"/>
                  </a:lnTo>
                  <a:lnTo>
                    <a:pt x="12891980" y="6898546"/>
                  </a:lnTo>
                  <a:lnTo>
                    <a:pt x="12894166" y="6897116"/>
                  </a:lnTo>
                  <a:lnTo>
                    <a:pt x="12895114" y="6893974"/>
                  </a:lnTo>
                  <a:lnTo>
                    <a:pt x="12893825" y="6891454"/>
                  </a:lnTo>
                  <a:lnTo>
                    <a:pt x="12892202" y="6888793"/>
                  </a:lnTo>
                  <a:lnTo>
                    <a:pt x="12890770" y="6886606"/>
                  </a:lnTo>
                  <a:close/>
                </a:path>
                <a:path w="17849850" h="11287760">
                  <a:moveTo>
                    <a:pt x="12849344" y="6811023"/>
                  </a:moveTo>
                  <a:lnTo>
                    <a:pt x="12846201" y="6810077"/>
                  </a:lnTo>
                  <a:lnTo>
                    <a:pt x="12841161" y="6812655"/>
                  </a:lnTo>
                  <a:lnTo>
                    <a:pt x="12840216" y="6815797"/>
                  </a:lnTo>
                  <a:lnTo>
                    <a:pt x="12841504" y="6818316"/>
                  </a:lnTo>
                  <a:lnTo>
                    <a:pt x="12848507" y="6824062"/>
                  </a:lnTo>
                  <a:lnTo>
                    <a:pt x="12850076" y="6823155"/>
                  </a:lnTo>
                  <a:lnTo>
                    <a:pt x="12852595" y="6821865"/>
                  </a:lnTo>
                  <a:lnTo>
                    <a:pt x="12853544" y="6818724"/>
                  </a:lnTo>
                  <a:lnTo>
                    <a:pt x="12852254" y="6816205"/>
                  </a:lnTo>
                  <a:lnTo>
                    <a:pt x="12850632" y="6813542"/>
                  </a:lnTo>
                  <a:lnTo>
                    <a:pt x="12849344" y="6811023"/>
                  </a:lnTo>
                  <a:close/>
                </a:path>
                <a:path w="17849850" h="11287760">
                  <a:moveTo>
                    <a:pt x="12808246" y="6735581"/>
                  </a:moveTo>
                  <a:lnTo>
                    <a:pt x="12805106" y="6734636"/>
                  </a:lnTo>
                  <a:lnTo>
                    <a:pt x="12800068" y="6737214"/>
                  </a:lnTo>
                  <a:lnTo>
                    <a:pt x="12799119" y="6740355"/>
                  </a:lnTo>
                  <a:lnTo>
                    <a:pt x="12800408" y="6742874"/>
                  </a:lnTo>
                  <a:lnTo>
                    <a:pt x="12807413" y="6748620"/>
                  </a:lnTo>
                  <a:lnTo>
                    <a:pt x="12808982" y="6747713"/>
                  </a:lnTo>
                  <a:lnTo>
                    <a:pt x="12811502" y="6746424"/>
                  </a:lnTo>
                  <a:lnTo>
                    <a:pt x="12812447" y="6743282"/>
                  </a:lnTo>
                  <a:lnTo>
                    <a:pt x="12811157" y="6740763"/>
                  </a:lnTo>
                  <a:lnTo>
                    <a:pt x="12809536" y="6738102"/>
                  </a:lnTo>
                  <a:lnTo>
                    <a:pt x="12808246" y="6735581"/>
                  </a:lnTo>
                  <a:close/>
                </a:path>
                <a:path w="17849850" h="11287760">
                  <a:moveTo>
                    <a:pt x="12767436" y="6659474"/>
                  </a:moveTo>
                  <a:lnTo>
                    <a:pt x="12764293" y="6658528"/>
                  </a:lnTo>
                  <a:lnTo>
                    <a:pt x="12759255" y="6661106"/>
                  </a:lnTo>
                  <a:lnTo>
                    <a:pt x="12758309" y="6664249"/>
                  </a:lnTo>
                  <a:lnTo>
                    <a:pt x="12759598" y="6666767"/>
                  </a:lnTo>
                  <a:lnTo>
                    <a:pt x="12766602" y="6672513"/>
                  </a:lnTo>
                  <a:lnTo>
                    <a:pt x="12768171" y="6671606"/>
                  </a:lnTo>
                  <a:lnTo>
                    <a:pt x="12770691" y="6670318"/>
                  </a:lnTo>
                  <a:lnTo>
                    <a:pt x="12771636" y="6667175"/>
                  </a:lnTo>
                  <a:lnTo>
                    <a:pt x="12770348" y="6664656"/>
                  </a:lnTo>
                  <a:lnTo>
                    <a:pt x="12768726" y="6661993"/>
                  </a:lnTo>
                  <a:lnTo>
                    <a:pt x="12767436" y="6659474"/>
                  </a:lnTo>
                  <a:close/>
                </a:path>
                <a:path w="17849850" h="11287760">
                  <a:moveTo>
                    <a:pt x="12726960" y="6583509"/>
                  </a:moveTo>
                  <a:lnTo>
                    <a:pt x="12723817" y="6582563"/>
                  </a:lnTo>
                  <a:lnTo>
                    <a:pt x="12718778" y="6585141"/>
                  </a:lnTo>
                  <a:lnTo>
                    <a:pt x="12717833" y="6588283"/>
                  </a:lnTo>
                  <a:lnTo>
                    <a:pt x="12719122" y="6590803"/>
                  </a:lnTo>
                  <a:lnTo>
                    <a:pt x="12720743" y="6593464"/>
                  </a:lnTo>
                  <a:lnTo>
                    <a:pt x="12721459" y="6594558"/>
                  </a:lnTo>
                  <a:lnTo>
                    <a:pt x="12723316" y="6595744"/>
                  </a:lnTo>
                  <a:lnTo>
                    <a:pt x="12724650" y="6596313"/>
                  </a:lnTo>
                  <a:lnTo>
                    <a:pt x="12726266" y="6596214"/>
                  </a:lnTo>
                  <a:lnTo>
                    <a:pt x="12727693" y="6595641"/>
                  </a:lnTo>
                  <a:lnTo>
                    <a:pt x="12730213" y="6594352"/>
                  </a:lnTo>
                  <a:lnTo>
                    <a:pt x="12731161" y="6591210"/>
                  </a:lnTo>
                  <a:lnTo>
                    <a:pt x="12729871" y="6588691"/>
                  </a:lnTo>
                  <a:lnTo>
                    <a:pt x="12728249" y="6586028"/>
                  </a:lnTo>
                  <a:lnTo>
                    <a:pt x="12726960" y="6583509"/>
                  </a:lnTo>
                  <a:close/>
                </a:path>
                <a:path w="17849850" h="11287760">
                  <a:moveTo>
                    <a:pt x="12686765" y="6506876"/>
                  </a:moveTo>
                  <a:lnTo>
                    <a:pt x="12683625" y="6505930"/>
                  </a:lnTo>
                  <a:lnTo>
                    <a:pt x="12678586" y="6508509"/>
                  </a:lnTo>
                  <a:lnTo>
                    <a:pt x="12677639" y="6511650"/>
                  </a:lnTo>
                  <a:lnTo>
                    <a:pt x="12678927" y="6514170"/>
                  </a:lnTo>
                  <a:lnTo>
                    <a:pt x="12680550" y="6516831"/>
                  </a:lnTo>
                  <a:lnTo>
                    <a:pt x="12681266" y="6517924"/>
                  </a:lnTo>
                  <a:lnTo>
                    <a:pt x="12683124" y="6519111"/>
                  </a:lnTo>
                  <a:lnTo>
                    <a:pt x="12684457" y="6519680"/>
                  </a:lnTo>
                  <a:lnTo>
                    <a:pt x="12686075" y="6519582"/>
                  </a:lnTo>
                  <a:lnTo>
                    <a:pt x="12687501" y="6519008"/>
                  </a:lnTo>
                  <a:lnTo>
                    <a:pt x="12690020" y="6517720"/>
                  </a:lnTo>
                  <a:lnTo>
                    <a:pt x="12690966" y="6514579"/>
                  </a:lnTo>
                  <a:lnTo>
                    <a:pt x="12689677" y="6512058"/>
                  </a:lnTo>
                  <a:lnTo>
                    <a:pt x="12688055" y="6509396"/>
                  </a:lnTo>
                  <a:lnTo>
                    <a:pt x="12686765" y="6506876"/>
                  </a:lnTo>
                  <a:close/>
                </a:path>
                <a:path w="17849850" h="11287760">
                  <a:moveTo>
                    <a:pt x="12647050" y="6430054"/>
                  </a:moveTo>
                  <a:lnTo>
                    <a:pt x="12643907" y="6429107"/>
                  </a:lnTo>
                  <a:lnTo>
                    <a:pt x="12638868" y="6431685"/>
                  </a:lnTo>
                  <a:lnTo>
                    <a:pt x="12637922" y="6434827"/>
                  </a:lnTo>
                  <a:lnTo>
                    <a:pt x="12639211" y="6437348"/>
                  </a:lnTo>
                  <a:lnTo>
                    <a:pt x="12640692" y="6440342"/>
                  </a:lnTo>
                  <a:lnTo>
                    <a:pt x="12641408" y="6441435"/>
                  </a:lnTo>
                  <a:lnTo>
                    <a:pt x="12643263" y="6442621"/>
                  </a:lnTo>
                  <a:lnTo>
                    <a:pt x="12643406" y="6442288"/>
                  </a:lnTo>
                  <a:lnTo>
                    <a:pt x="12644739" y="6442857"/>
                  </a:lnTo>
                  <a:lnTo>
                    <a:pt x="12646356" y="6442758"/>
                  </a:lnTo>
                  <a:lnTo>
                    <a:pt x="12647783" y="6442185"/>
                  </a:lnTo>
                  <a:lnTo>
                    <a:pt x="12650302" y="6440897"/>
                  </a:lnTo>
                  <a:lnTo>
                    <a:pt x="12651250" y="6437754"/>
                  </a:lnTo>
                  <a:lnTo>
                    <a:pt x="12649962" y="6435235"/>
                  </a:lnTo>
                  <a:lnTo>
                    <a:pt x="12648339" y="6432574"/>
                  </a:lnTo>
                  <a:lnTo>
                    <a:pt x="12647050" y="6430054"/>
                  </a:lnTo>
                  <a:close/>
                </a:path>
                <a:path w="17849850" h="11287760">
                  <a:moveTo>
                    <a:pt x="12607380" y="6354039"/>
                  </a:moveTo>
                  <a:lnTo>
                    <a:pt x="12604239" y="6353093"/>
                  </a:lnTo>
                  <a:lnTo>
                    <a:pt x="12599199" y="6355670"/>
                  </a:lnTo>
                  <a:lnTo>
                    <a:pt x="12598254" y="6358812"/>
                  </a:lnTo>
                  <a:lnTo>
                    <a:pt x="12599542" y="6361332"/>
                  </a:lnTo>
                  <a:lnTo>
                    <a:pt x="12601165" y="6363994"/>
                  </a:lnTo>
                  <a:lnTo>
                    <a:pt x="12601881" y="6365088"/>
                  </a:lnTo>
                  <a:lnTo>
                    <a:pt x="12603737" y="6366274"/>
                  </a:lnTo>
                  <a:lnTo>
                    <a:pt x="12603595" y="6366607"/>
                  </a:lnTo>
                  <a:lnTo>
                    <a:pt x="12604928" y="6367176"/>
                  </a:lnTo>
                  <a:lnTo>
                    <a:pt x="12606547" y="6367078"/>
                  </a:lnTo>
                  <a:lnTo>
                    <a:pt x="12607973" y="6366505"/>
                  </a:lnTo>
                  <a:lnTo>
                    <a:pt x="12610494" y="6365215"/>
                  </a:lnTo>
                  <a:lnTo>
                    <a:pt x="12611438" y="6362073"/>
                  </a:lnTo>
                  <a:lnTo>
                    <a:pt x="12610150" y="6359554"/>
                  </a:lnTo>
                  <a:lnTo>
                    <a:pt x="12608669" y="6356559"/>
                  </a:lnTo>
                  <a:lnTo>
                    <a:pt x="12607380" y="6354039"/>
                  </a:lnTo>
                  <a:close/>
                </a:path>
                <a:path w="17849850" h="11287760">
                  <a:moveTo>
                    <a:pt x="12567997" y="6277357"/>
                  </a:moveTo>
                  <a:lnTo>
                    <a:pt x="12564856" y="6276411"/>
                  </a:lnTo>
                  <a:lnTo>
                    <a:pt x="12559817" y="6278990"/>
                  </a:lnTo>
                  <a:lnTo>
                    <a:pt x="12558869" y="6282131"/>
                  </a:lnTo>
                  <a:lnTo>
                    <a:pt x="12560157" y="6284651"/>
                  </a:lnTo>
                  <a:lnTo>
                    <a:pt x="12561780" y="6287313"/>
                  </a:lnTo>
                  <a:lnTo>
                    <a:pt x="12562496" y="6288405"/>
                  </a:lnTo>
                  <a:lnTo>
                    <a:pt x="12564354" y="6289592"/>
                  </a:lnTo>
                  <a:lnTo>
                    <a:pt x="12565688" y="6290161"/>
                  </a:lnTo>
                  <a:lnTo>
                    <a:pt x="12567306" y="6290063"/>
                  </a:lnTo>
                  <a:lnTo>
                    <a:pt x="12568731" y="6289490"/>
                  </a:lnTo>
                  <a:lnTo>
                    <a:pt x="12571251" y="6288201"/>
                  </a:lnTo>
                  <a:lnTo>
                    <a:pt x="12572197" y="6285059"/>
                  </a:lnTo>
                  <a:lnTo>
                    <a:pt x="12570908" y="6282539"/>
                  </a:lnTo>
                  <a:lnTo>
                    <a:pt x="12569285" y="6279877"/>
                  </a:lnTo>
                  <a:lnTo>
                    <a:pt x="12567997" y="6277357"/>
                  </a:lnTo>
                  <a:close/>
                </a:path>
                <a:path w="17849850" h="11287760">
                  <a:moveTo>
                    <a:pt x="12528279" y="6200536"/>
                  </a:moveTo>
                  <a:lnTo>
                    <a:pt x="12525137" y="6199588"/>
                  </a:lnTo>
                  <a:lnTo>
                    <a:pt x="12520099" y="6202166"/>
                  </a:lnTo>
                  <a:lnTo>
                    <a:pt x="12519152" y="6205308"/>
                  </a:lnTo>
                  <a:lnTo>
                    <a:pt x="12520441" y="6207829"/>
                  </a:lnTo>
                  <a:lnTo>
                    <a:pt x="12522064" y="6210491"/>
                  </a:lnTo>
                  <a:lnTo>
                    <a:pt x="12522780" y="6211583"/>
                  </a:lnTo>
                  <a:lnTo>
                    <a:pt x="12524636" y="6212769"/>
                  </a:lnTo>
                  <a:lnTo>
                    <a:pt x="12525969" y="6213337"/>
                  </a:lnTo>
                  <a:lnTo>
                    <a:pt x="12527587" y="6213241"/>
                  </a:lnTo>
                  <a:lnTo>
                    <a:pt x="12529012" y="6212667"/>
                  </a:lnTo>
                  <a:lnTo>
                    <a:pt x="12531533" y="6211377"/>
                  </a:lnTo>
                  <a:lnTo>
                    <a:pt x="12532480" y="6208235"/>
                  </a:lnTo>
                  <a:lnTo>
                    <a:pt x="12531192" y="6205717"/>
                  </a:lnTo>
                  <a:lnTo>
                    <a:pt x="12529569" y="6203055"/>
                  </a:lnTo>
                  <a:lnTo>
                    <a:pt x="12528279" y="6200536"/>
                  </a:lnTo>
                  <a:close/>
                </a:path>
                <a:path w="17849850" h="11287760">
                  <a:moveTo>
                    <a:pt x="12488419" y="6124045"/>
                  </a:moveTo>
                  <a:lnTo>
                    <a:pt x="12485277" y="6123098"/>
                  </a:lnTo>
                  <a:lnTo>
                    <a:pt x="12480238" y="6125677"/>
                  </a:lnTo>
                  <a:lnTo>
                    <a:pt x="12479292" y="6128818"/>
                  </a:lnTo>
                  <a:lnTo>
                    <a:pt x="12480581" y="6131337"/>
                  </a:lnTo>
                  <a:lnTo>
                    <a:pt x="12482204" y="6134000"/>
                  </a:lnTo>
                  <a:lnTo>
                    <a:pt x="12482920" y="6135093"/>
                  </a:lnTo>
                  <a:lnTo>
                    <a:pt x="12484778" y="6136280"/>
                  </a:lnTo>
                  <a:lnTo>
                    <a:pt x="12486111" y="6136848"/>
                  </a:lnTo>
                  <a:lnTo>
                    <a:pt x="12487728" y="6136750"/>
                  </a:lnTo>
                  <a:lnTo>
                    <a:pt x="12489155" y="6136177"/>
                  </a:lnTo>
                  <a:lnTo>
                    <a:pt x="12491674" y="6134889"/>
                  </a:lnTo>
                  <a:lnTo>
                    <a:pt x="12492620" y="6131745"/>
                  </a:lnTo>
                  <a:lnTo>
                    <a:pt x="12491331" y="6129227"/>
                  </a:lnTo>
                  <a:lnTo>
                    <a:pt x="12489709" y="6126565"/>
                  </a:lnTo>
                  <a:lnTo>
                    <a:pt x="12488419" y="6124045"/>
                  </a:lnTo>
                  <a:close/>
                </a:path>
                <a:path w="17849850" h="11287760">
                  <a:moveTo>
                    <a:pt x="12448419" y="6047889"/>
                  </a:moveTo>
                  <a:lnTo>
                    <a:pt x="12445276" y="6046942"/>
                  </a:lnTo>
                  <a:lnTo>
                    <a:pt x="12440238" y="6049520"/>
                  </a:lnTo>
                  <a:lnTo>
                    <a:pt x="12439291" y="6052663"/>
                  </a:lnTo>
                  <a:lnTo>
                    <a:pt x="12440581" y="6055182"/>
                  </a:lnTo>
                  <a:lnTo>
                    <a:pt x="12442201" y="6057843"/>
                  </a:lnTo>
                  <a:lnTo>
                    <a:pt x="12442917" y="6058936"/>
                  </a:lnTo>
                  <a:lnTo>
                    <a:pt x="12444775" y="6060123"/>
                  </a:lnTo>
                  <a:lnTo>
                    <a:pt x="12446109" y="6060692"/>
                  </a:lnTo>
                  <a:lnTo>
                    <a:pt x="12447725" y="6060593"/>
                  </a:lnTo>
                  <a:lnTo>
                    <a:pt x="12449152" y="6060020"/>
                  </a:lnTo>
                  <a:lnTo>
                    <a:pt x="12451672" y="6058732"/>
                  </a:lnTo>
                  <a:lnTo>
                    <a:pt x="12452619" y="6055590"/>
                  </a:lnTo>
                  <a:lnTo>
                    <a:pt x="12451330" y="6053070"/>
                  </a:lnTo>
                  <a:lnTo>
                    <a:pt x="12449708" y="6050407"/>
                  </a:lnTo>
                  <a:lnTo>
                    <a:pt x="12448419" y="6047889"/>
                  </a:lnTo>
                  <a:close/>
                </a:path>
                <a:path w="17849850" h="11287760">
                  <a:moveTo>
                    <a:pt x="12408083" y="5971590"/>
                  </a:moveTo>
                  <a:lnTo>
                    <a:pt x="12404942" y="5970644"/>
                  </a:lnTo>
                  <a:lnTo>
                    <a:pt x="12399903" y="5973222"/>
                  </a:lnTo>
                  <a:lnTo>
                    <a:pt x="12398956" y="5976363"/>
                  </a:lnTo>
                  <a:lnTo>
                    <a:pt x="12400244" y="5978882"/>
                  </a:lnTo>
                  <a:lnTo>
                    <a:pt x="12407249" y="5984629"/>
                  </a:lnTo>
                  <a:lnTo>
                    <a:pt x="12408817" y="5983722"/>
                  </a:lnTo>
                  <a:lnTo>
                    <a:pt x="12411337" y="5982432"/>
                  </a:lnTo>
                  <a:lnTo>
                    <a:pt x="12412283" y="5979291"/>
                  </a:lnTo>
                  <a:lnTo>
                    <a:pt x="12410994" y="5976771"/>
                  </a:lnTo>
                  <a:lnTo>
                    <a:pt x="12409372" y="5974109"/>
                  </a:lnTo>
                  <a:lnTo>
                    <a:pt x="12408083" y="5971590"/>
                  </a:lnTo>
                  <a:close/>
                </a:path>
                <a:path w="17849850" h="11287760">
                  <a:moveTo>
                    <a:pt x="12366655" y="5896006"/>
                  </a:moveTo>
                  <a:lnTo>
                    <a:pt x="12363513" y="5895060"/>
                  </a:lnTo>
                  <a:lnTo>
                    <a:pt x="12358472" y="5897638"/>
                  </a:lnTo>
                  <a:lnTo>
                    <a:pt x="12357528" y="5900780"/>
                  </a:lnTo>
                  <a:lnTo>
                    <a:pt x="12358817" y="5903299"/>
                  </a:lnTo>
                  <a:lnTo>
                    <a:pt x="12360439" y="5905961"/>
                  </a:lnTo>
                  <a:lnTo>
                    <a:pt x="12361012" y="5907388"/>
                  </a:lnTo>
                  <a:lnTo>
                    <a:pt x="12364346" y="5908810"/>
                  </a:lnTo>
                  <a:lnTo>
                    <a:pt x="12365822" y="5909045"/>
                  </a:lnTo>
                  <a:lnTo>
                    <a:pt x="12367389" y="5908138"/>
                  </a:lnTo>
                  <a:lnTo>
                    <a:pt x="12369909" y="5906850"/>
                  </a:lnTo>
                  <a:lnTo>
                    <a:pt x="12370856" y="5903707"/>
                  </a:lnTo>
                  <a:lnTo>
                    <a:pt x="12369566" y="5901188"/>
                  </a:lnTo>
                  <a:lnTo>
                    <a:pt x="12367943" y="5898526"/>
                  </a:lnTo>
                  <a:lnTo>
                    <a:pt x="12366655" y="5896006"/>
                  </a:lnTo>
                  <a:close/>
                </a:path>
                <a:path w="17849850" h="11287760">
                  <a:moveTo>
                    <a:pt x="12324417" y="5820471"/>
                  </a:moveTo>
                  <a:lnTo>
                    <a:pt x="12321277" y="5819527"/>
                  </a:lnTo>
                  <a:lnTo>
                    <a:pt x="12316238" y="5822104"/>
                  </a:lnTo>
                  <a:lnTo>
                    <a:pt x="12315624" y="5825389"/>
                  </a:lnTo>
                  <a:lnTo>
                    <a:pt x="12316912" y="5827907"/>
                  </a:lnTo>
                  <a:lnTo>
                    <a:pt x="12318535" y="5830570"/>
                  </a:lnTo>
                  <a:lnTo>
                    <a:pt x="12319108" y="5831996"/>
                  </a:lnTo>
                  <a:lnTo>
                    <a:pt x="12322442" y="5833418"/>
                  </a:lnTo>
                  <a:lnTo>
                    <a:pt x="12324059" y="5833320"/>
                  </a:lnTo>
                  <a:lnTo>
                    <a:pt x="12325628" y="5832413"/>
                  </a:lnTo>
                  <a:lnTo>
                    <a:pt x="12327815" y="5830982"/>
                  </a:lnTo>
                  <a:lnTo>
                    <a:pt x="12328759" y="5827840"/>
                  </a:lnTo>
                  <a:lnTo>
                    <a:pt x="12327471" y="5825320"/>
                  </a:lnTo>
                  <a:lnTo>
                    <a:pt x="12325849" y="5822658"/>
                  </a:lnTo>
                  <a:lnTo>
                    <a:pt x="12324417" y="5820471"/>
                  </a:lnTo>
                  <a:close/>
                </a:path>
                <a:path w="17849850" h="11287760">
                  <a:moveTo>
                    <a:pt x="12281898" y="5745605"/>
                  </a:moveTo>
                  <a:lnTo>
                    <a:pt x="12278613" y="5744992"/>
                  </a:lnTo>
                  <a:lnTo>
                    <a:pt x="12273574" y="5747569"/>
                  </a:lnTo>
                  <a:lnTo>
                    <a:pt x="12272959" y="5750854"/>
                  </a:lnTo>
                  <a:lnTo>
                    <a:pt x="12274248" y="5753374"/>
                  </a:lnTo>
                  <a:lnTo>
                    <a:pt x="12275872" y="5756035"/>
                  </a:lnTo>
                  <a:lnTo>
                    <a:pt x="12276445" y="5757462"/>
                  </a:lnTo>
                  <a:lnTo>
                    <a:pt x="12279778" y="5758883"/>
                  </a:lnTo>
                  <a:lnTo>
                    <a:pt x="12281396" y="5758785"/>
                  </a:lnTo>
                  <a:lnTo>
                    <a:pt x="12282964" y="5757880"/>
                  </a:lnTo>
                  <a:lnTo>
                    <a:pt x="12285484" y="5756590"/>
                  </a:lnTo>
                  <a:lnTo>
                    <a:pt x="12286098" y="5753306"/>
                  </a:lnTo>
                  <a:lnTo>
                    <a:pt x="12284809" y="5750787"/>
                  </a:lnTo>
                  <a:lnTo>
                    <a:pt x="12283186" y="5748125"/>
                  </a:lnTo>
                  <a:lnTo>
                    <a:pt x="12281898" y="5745605"/>
                  </a:lnTo>
                  <a:close/>
                </a:path>
                <a:path w="17849850" h="11287760">
                  <a:moveTo>
                    <a:pt x="12238282" y="5671452"/>
                  </a:moveTo>
                  <a:lnTo>
                    <a:pt x="12234998" y="5670839"/>
                  </a:lnTo>
                  <a:lnTo>
                    <a:pt x="12229957" y="5673418"/>
                  </a:lnTo>
                  <a:lnTo>
                    <a:pt x="12229346" y="5676702"/>
                  </a:lnTo>
                  <a:lnTo>
                    <a:pt x="12230635" y="5679222"/>
                  </a:lnTo>
                  <a:lnTo>
                    <a:pt x="12232258" y="5681884"/>
                  </a:lnTo>
                  <a:lnTo>
                    <a:pt x="12232497" y="5683167"/>
                  </a:lnTo>
                  <a:lnTo>
                    <a:pt x="12236164" y="5684731"/>
                  </a:lnTo>
                  <a:lnTo>
                    <a:pt x="12237782" y="5684633"/>
                  </a:lnTo>
                  <a:lnTo>
                    <a:pt x="12239351" y="5683728"/>
                  </a:lnTo>
                  <a:lnTo>
                    <a:pt x="12241870" y="5682438"/>
                  </a:lnTo>
                  <a:lnTo>
                    <a:pt x="12242483" y="5679153"/>
                  </a:lnTo>
                  <a:lnTo>
                    <a:pt x="12241193" y="5676634"/>
                  </a:lnTo>
                  <a:lnTo>
                    <a:pt x="12239570" y="5673972"/>
                  </a:lnTo>
                  <a:lnTo>
                    <a:pt x="12238282" y="5671452"/>
                  </a:lnTo>
                  <a:close/>
                </a:path>
                <a:path w="17849850" h="11287760">
                  <a:moveTo>
                    <a:pt x="12192100" y="5597781"/>
                  </a:moveTo>
                  <a:lnTo>
                    <a:pt x="12188957" y="5596834"/>
                  </a:lnTo>
                  <a:lnTo>
                    <a:pt x="12184301" y="5600363"/>
                  </a:lnTo>
                  <a:lnTo>
                    <a:pt x="12183564" y="5602807"/>
                  </a:lnTo>
                  <a:lnTo>
                    <a:pt x="12183354" y="5603505"/>
                  </a:lnTo>
                  <a:lnTo>
                    <a:pt x="12185118" y="5605834"/>
                  </a:lnTo>
                  <a:lnTo>
                    <a:pt x="12186741" y="5608496"/>
                  </a:lnTo>
                  <a:lnTo>
                    <a:pt x="12186980" y="5609779"/>
                  </a:lnTo>
                  <a:lnTo>
                    <a:pt x="12188982" y="5610633"/>
                  </a:lnTo>
                  <a:lnTo>
                    <a:pt x="12189124" y="5610300"/>
                  </a:lnTo>
                  <a:lnTo>
                    <a:pt x="12190790" y="5611010"/>
                  </a:lnTo>
                  <a:lnTo>
                    <a:pt x="12192407" y="5610913"/>
                  </a:lnTo>
                  <a:lnTo>
                    <a:pt x="12193976" y="5610007"/>
                  </a:lnTo>
                  <a:lnTo>
                    <a:pt x="12196305" y="5608242"/>
                  </a:lnTo>
                  <a:lnTo>
                    <a:pt x="12197041" y="5605798"/>
                  </a:lnTo>
                  <a:lnTo>
                    <a:pt x="12197251" y="5605100"/>
                  </a:lnTo>
                  <a:lnTo>
                    <a:pt x="12195487" y="5602772"/>
                  </a:lnTo>
                  <a:lnTo>
                    <a:pt x="12193865" y="5600110"/>
                  </a:lnTo>
                  <a:lnTo>
                    <a:pt x="12192100" y="5597781"/>
                  </a:lnTo>
                  <a:close/>
                </a:path>
                <a:path w="17849850" h="11287760">
                  <a:moveTo>
                    <a:pt x="12145539" y="5525918"/>
                  </a:moveTo>
                  <a:lnTo>
                    <a:pt x="12142396" y="5524971"/>
                  </a:lnTo>
                  <a:lnTo>
                    <a:pt x="12137740" y="5528500"/>
                  </a:lnTo>
                  <a:lnTo>
                    <a:pt x="12137005" y="5530945"/>
                  </a:lnTo>
                  <a:lnTo>
                    <a:pt x="12136795" y="5531643"/>
                  </a:lnTo>
                  <a:lnTo>
                    <a:pt x="12138559" y="5533970"/>
                  </a:lnTo>
                  <a:lnTo>
                    <a:pt x="12140179" y="5536632"/>
                  </a:lnTo>
                  <a:lnTo>
                    <a:pt x="12140895" y="5537725"/>
                  </a:lnTo>
                  <a:lnTo>
                    <a:pt x="12144228" y="5539147"/>
                  </a:lnTo>
                  <a:lnTo>
                    <a:pt x="12145846" y="5539049"/>
                  </a:lnTo>
                  <a:lnTo>
                    <a:pt x="12147415" y="5538142"/>
                  </a:lnTo>
                  <a:lnTo>
                    <a:pt x="12149743" y="5536378"/>
                  </a:lnTo>
                  <a:lnTo>
                    <a:pt x="12150480" y="5533934"/>
                  </a:lnTo>
                  <a:lnTo>
                    <a:pt x="12150690" y="5533236"/>
                  </a:lnTo>
                  <a:lnTo>
                    <a:pt x="12148925" y="5530907"/>
                  </a:lnTo>
                  <a:lnTo>
                    <a:pt x="12147304" y="5528247"/>
                  </a:lnTo>
                  <a:lnTo>
                    <a:pt x="12145539" y="5525918"/>
                  </a:lnTo>
                  <a:close/>
                </a:path>
                <a:path w="17849850" h="11287760">
                  <a:moveTo>
                    <a:pt x="1679579" y="1059122"/>
                  </a:moveTo>
                  <a:lnTo>
                    <a:pt x="1671247" y="1055567"/>
                  </a:lnTo>
                  <a:lnTo>
                    <a:pt x="1668394" y="1056714"/>
                  </a:lnTo>
                  <a:lnTo>
                    <a:pt x="1666119" y="1062046"/>
                  </a:lnTo>
                  <a:lnTo>
                    <a:pt x="1667266" y="1064900"/>
                  </a:lnTo>
                  <a:lnTo>
                    <a:pt x="1675599" y="1068454"/>
                  </a:lnTo>
                  <a:lnTo>
                    <a:pt x="1678452" y="1067307"/>
                  </a:lnTo>
                  <a:lnTo>
                    <a:pt x="1680727" y="1061974"/>
                  </a:lnTo>
                  <a:lnTo>
                    <a:pt x="1679579" y="1059122"/>
                  </a:lnTo>
                  <a:close/>
                </a:path>
                <a:path w="17849850" h="11287760">
                  <a:moveTo>
                    <a:pt x="1599919" y="1025141"/>
                  </a:moveTo>
                  <a:lnTo>
                    <a:pt x="1591587" y="1021587"/>
                  </a:lnTo>
                  <a:lnTo>
                    <a:pt x="1588734" y="1022733"/>
                  </a:lnTo>
                  <a:lnTo>
                    <a:pt x="1586602" y="1027733"/>
                  </a:lnTo>
                  <a:lnTo>
                    <a:pt x="1587606" y="1030919"/>
                  </a:lnTo>
                  <a:lnTo>
                    <a:pt x="1595938" y="1034474"/>
                  </a:lnTo>
                  <a:lnTo>
                    <a:pt x="1598791" y="1033326"/>
                  </a:lnTo>
                  <a:lnTo>
                    <a:pt x="1600924" y="1028327"/>
                  </a:lnTo>
                  <a:lnTo>
                    <a:pt x="1599919" y="1025141"/>
                  </a:lnTo>
                  <a:close/>
                </a:path>
                <a:path w="17849850" h="11287760">
                  <a:moveTo>
                    <a:pt x="1759333" y="1091960"/>
                  </a:moveTo>
                  <a:lnTo>
                    <a:pt x="1753667" y="1089543"/>
                  </a:lnTo>
                  <a:lnTo>
                    <a:pt x="1750858" y="1088739"/>
                  </a:lnTo>
                  <a:lnTo>
                    <a:pt x="1748006" y="1089885"/>
                  </a:lnTo>
                  <a:lnTo>
                    <a:pt x="1745731" y="1095218"/>
                  </a:lnTo>
                  <a:lnTo>
                    <a:pt x="1746878" y="1098071"/>
                  </a:lnTo>
                  <a:lnTo>
                    <a:pt x="1752877" y="1100630"/>
                  </a:lnTo>
                  <a:lnTo>
                    <a:pt x="1755686" y="1101434"/>
                  </a:lnTo>
                  <a:lnTo>
                    <a:pt x="1758539" y="1100287"/>
                  </a:lnTo>
                  <a:lnTo>
                    <a:pt x="1759676" y="1097622"/>
                  </a:lnTo>
                  <a:lnTo>
                    <a:pt x="1760380" y="1095163"/>
                  </a:lnTo>
                  <a:lnTo>
                    <a:pt x="1760480" y="1094812"/>
                  </a:lnTo>
                  <a:lnTo>
                    <a:pt x="1759333" y="1091960"/>
                  </a:lnTo>
                  <a:close/>
                </a:path>
                <a:path w="17849850" h="11287760">
                  <a:moveTo>
                    <a:pt x="1521353" y="990445"/>
                  </a:moveTo>
                  <a:lnTo>
                    <a:pt x="1513020" y="986891"/>
                  </a:lnTo>
                  <a:lnTo>
                    <a:pt x="1509834" y="987895"/>
                  </a:lnTo>
                  <a:lnTo>
                    <a:pt x="1507559" y="993228"/>
                  </a:lnTo>
                  <a:lnTo>
                    <a:pt x="1508564" y="996414"/>
                  </a:lnTo>
                  <a:lnTo>
                    <a:pt x="1516896" y="999969"/>
                  </a:lnTo>
                  <a:lnTo>
                    <a:pt x="1520082" y="998964"/>
                  </a:lnTo>
                  <a:lnTo>
                    <a:pt x="1522357" y="993631"/>
                  </a:lnTo>
                  <a:lnTo>
                    <a:pt x="1521353" y="990445"/>
                  </a:lnTo>
                  <a:close/>
                </a:path>
                <a:path w="17849850" h="11287760">
                  <a:moveTo>
                    <a:pt x="1839562" y="1124607"/>
                  </a:moveTo>
                  <a:lnTo>
                    <a:pt x="1833896" y="1122190"/>
                  </a:lnTo>
                  <a:lnTo>
                    <a:pt x="1831087" y="1121386"/>
                  </a:lnTo>
                  <a:lnTo>
                    <a:pt x="1828234" y="1122533"/>
                  </a:lnTo>
                  <a:lnTo>
                    <a:pt x="1825960" y="1127865"/>
                  </a:lnTo>
                  <a:lnTo>
                    <a:pt x="1827107" y="1130718"/>
                  </a:lnTo>
                  <a:lnTo>
                    <a:pt x="1833106" y="1133277"/>
                  </a:lnTo>
                  <a:lnTo>
                    <a:pt x="1835915" y="1134081"/>
                  </a:lnTo>
                  <a:lnTo>
                    <a:pt x="1838768" y="1132934"/>
                  </a:lnTo>
                  <a:lnTo>
                    <a:pt x="1839905" y="1130268"/>
                  </a:lnTo>
                  <a:lnTo>
                    <a:pt x="1840608" y="1127812"/>
                  </a:lnTo>
                  <a:lnTo>
                    <a:pt x="1840709" y="1127460"/>
                  </a:lnTo>
                  <a:lnTo>
                    <a:pt x="1839562" y="1124607"/>
                  </a:lnTo>
                  <a:close/>
                </a:path>
                <a:path w="17849850" h="11287760">
                  <a:moveTo>
                    <a:pt x="1442737" y="954940"/>
                  </a:moveTo>
                  <a:lnTo>
                    <a:pt x="1434404" y="951386"/>
                  </a:lnTo>
                  <a:lnTo>
                    <a:pt x="1431218" y="952391"/>
                  </a:lnTo>
                  <a:lnTo>
                    <a:pt x="1428943" y="957723"/>
                  </a:lnTo>
                  <a:lnTo>
                    <a:pt x="1429948" y="960909"/>
                  </a:lnTo>
                  <a:lnTo>
                    <a:pt x="1438280" y="964464"/>
                  </a:lnTo>
                  <a:lnTo>
                    <a:pt x="1441466" y="963459"/>
                  </a:lnTo>
                  <a:lnTo>
                    <a:pt x="1443741" y="958127"/>
                  </a:lnTo>
                  <a:lnTo>
                    <a:pt x="1442737" y="954940"/>
                  </a:lnTo>
                  <a:close/>
                </a:path>
                <a:path w="17849850" h="11287760">
                  <a:moveTo>
                    <a:pt x="1919885" y="1156112"/>
                  </a:moveTo>
                  <a:lnTo>
                    <a:pt x="1911552" y="1152557"/>
                  </a:lnTo>
                  <a:lnTo>
                    <a:pt x="1908557" y="1154038"/>
                  </a:lnTo>
                  <a:lnTo>
                    <a:pt x="1906282" y="1159371"/>
                  </a:lnTo>
                  <a:lnTo>
                    <a:pt x="1907429" y="1162223"/>
                  </a:lnTo>
                  <a:lnTo>
                    <a:pt x="1916095" y="1165919"/>
                  </a:lnTo>
                  <a:lnTo>
                    <a:pt x="1919089" y="1164440"/>
                  </a:lnTo>
                  <a:lnTo>
                    <a:pt x="1921364" y="1159107"/>
                  </a:lnTo>
                  <a:lnTo>
                    <a:pt x="1919885" y="1156112"/>
                  </a:lnTo>
                  <a:close/>
                </a:path>
                <a:path w="17849850" h="11287760">
                  <a:moveTo>
                    <a:pt x="1364548" y="918435"/>
                  </a:moveTo>
                  <a:lnTo>
                    <a:pt x="1356215" y="914881"/>
                  </a:lnTo>
                  <a:lnTo>
                    <a:pt x="1353028" y="915886"/>
                  </a:lnTo>
                  <a:lnTo>
                    <a:pt x="1350754" y="921218"/>
                  </a:lnTo>
                  <a:lnTo>
                    <a:pt x="1351759" y="924404"/>
                  </a:lnTo>
                  <a:lnTo>
                    <a:pt x="1360091" y="927958"/>
                  </a:lnTo>
                  <a:lnTo>
                    <a:pt x="1363277" y="926955"/>
                  </a:lnTo>
                  <a:lnTo>
                    <a:pt x="1365552" y="921622"/>
                  </a:lnTo>
                  <a:lnTo>
                    <a:pt x="1364548" y="918435"/>
                  </a:lnTo>
                  <a:close/>
                </a:path>
                <a:path w="17849850" h="11287760">
                  <a:moveTo>
                    <a:pt x="2000349" y="1187284"/>
                  </a:moveTo>
                  <a:lnTo>
                    <a:pt x="1992015" y="1183729"/>
                  </a:lnTo>
                  <a:lnTo>
                    <a:pt x="1989021" y="1185209"/>
                  </a:lnTo>
                  <a:lnTo>
                    <a:pt x="1986746" y="1190542"/>
                  </a:lnTo>
                  <a:lnTo>
                    <a:pt x="1987892" y="1193395"/>
                  </a:lnTo>
                  <a:lnTo>
                    <a:pt x="1990559" y="1194532"/>
                  </a:lnTo>
                  <a:lnTo>
                    <a:pt x="1991035" y="1194341"/>
                  </a:lnTo>
                  <a:lnTo>
                    <a:pt x="1996701" y="1196758"/>
                  </a:lnTo>
                  <a:lnTo>
                    <a:pt x="1999696" y="1195278"/>
                  </a:lnTo>
                  <a:lnTo>
                    <a:pt x="2001829" y="1190278"/>
                  </a:lnTo>
                  <a:lnTo>
                    <a:pt x="2000349" y="1187284"/>
                  </a:lnTo>
                  <a:close/>
                </a:path>
                <a:path w="17849850" h="11287760">
                  <a:moveTo>
                    <a:pt x="1286642" y="881264"/>
                  </a:moveTo>
                  <a:lnTo>
                    <a:pt x="1281309" y="878989"/>
                  </a:lnTo>
                  <a:lnTo>
                    <a:pt x="1277775" y="886543"/>
                  </a:lnTo>
                  <a:lnTo>
                    <a:pt x="1276853" y="888513"/>
                  </a:lnTo>
                  <a:lnTo>
                    <a:pt x="1282186" y="890788"/>
                  </a:lnTo>
                  <a:lnTo>
                    <a:pt x="1285372" y="889784"/>
                  </a:lnTo>
                  <a:lnTo>
                    <a:pt x="1287505" y="884783"/>
                  </a:lnTo>
                  <a:lnTo>
                    <a:pt x="1286642" y="881264"/>
                  </a:lnTo>
                  <a:close/>
                </a:path>
                <a:path w="17849850" h="11287760">
                  <a:moveTo>
                    <a:pt x="2081097" y="1217788"/>
                  </a:moveTo>
                  <a:lnTo>
                    <a:pt x="2072765" y="1214234"/>
                  </a:lnTo>
                  <a:lnTo>
                    <a:pt x="2069769" y="1215715"/>
                  </a:lnTo>
                  <a:lnTo>
                    <a:pt x="2067495" y="1221047"/>
                  </a:lnTo>
                  <a:lnTo>
                    <a:pt x="2068641" y="1223901"/>
                  </a:lnTo>
                  <a:lnTo>
                    <a:pt x="2071308" y="1225038"/>
                  </a:lnTo>
                  <a:lnTo>
                    <a:pt x="2071783" y="1224847"/>
                  </a:lnTo>
                  <a:lnTo>
                    <a:pt x="2077450" y="1227264"/>
                  </a:lnTo>
                  <a:lnTo>
                    <a:pt x="2080445" y="1225784"/>
                  </a:lnTo>
                  <a:lnTo>
                    <a:pt x="2082720" y="1220451"/>
                  </a:lnTo>
                  <a:lnTo>
                    <a:pt x="2081097" y="1217788"/>
                  </a:lnTo>
                  <a:close/>
                </a:path>
                <a:path w="17849850" h="11287760">
                  <a:moveTo>
                    <a:pt x="1201306" y="839348"/>
                  </a:moveTo>
                  <a:lnTo>
                    <a:pt x="1198121" y="840352"/>
                  </a:lnTo>
                  <a:lnTo>
                    <a:pt x="1196983" y="843019"/>
                  </a:lnTo>
                  <a:lnTo>
                    <a:pt x="1195512" y="845542"/>
                  </a:lnTo>
                  <a:lnTo>
                    <a:pt x="1196517" y="848729"/>
                  </a:lnTo>
                  <a:lnTo>
                    <a:pt x="1199041" y="850200"/>
                  </a:lnTo>
                  <a:lnTo>
                    <a:pt x="1204707" y="852617"/>
                  </a:lnTo>
                  <a:lnTo>
                    <a:pt x="1207751" y="851945"/>
                  </a:lnTo>
                  <a:lnTo>
                    <a:pt x="1208888" y="849279"/>
                  </a:lnTo>
                  <a:lnTo>
                    <a:pt x="1210359" y="846754"/>
                  </a:lnTo>
                  <a:lnTo>
                    <a:pt x="1209355" y="843569"/>
                  </a:lnTo>
                  <a:lnTo>
                    <a:pt x="1206831" y="842098"/>
                  </a:lnTo>
                  <a:lnTo>
                    <a:pt x="1203830" y="840819"/>
                  </a:lnTo>
                  <a:lnTo>
                    <a:pt x="1201306" y="839348"/>
                  </a:lnTo>
                  <a:close/>
                </a:path>
                <a:path w="17849850" h="11287760">
                  <a:moveTo>
                    <a:pt x="2162130" y="1247627"/>
                  </a:moveTo>
                  <a:lnTo>
                    <a:pt x="2153797" y="1244073"/>
                  </a:lnTo>
                  <a:lnTo>
                    <a:pt x="2150802" y="1245554"/>
                  </a:lnTo>
                  <a:lnTo>
                    <a:pt x="2148528" y="1250885"/>
                  </a:lnTo>
                  <a:lnTo>
                    <a:pt x="2149675" y="1253738"/>
                  </a:lnTo>
                  <a:lnTo>
                    <a:pt x="2152341" y="1254876"/>
                  </a:lnTo>
                  <a:lnTo>
                    <a:pt x="2152816" y="1254685"/>
                  </a:lnTo>
                  <a:lnTo>
                    <a:pt x="2158482" y="1257102"/>
                  </a:lnTo>
                  <a:lnTo>
                    <a:pt x="2161477" y="1255622"/>
                  </a:lnTo>
                  <a:lnTo>
                    <a:pt x="2163752" y="1250289"/>
                  </a:lnTo>
                  <a:lnTo>
                    <a:pt x="2162130" y="1247627"/>
                  </a:lnTo>
                  <a:close/>
                </a:path>
                <a:path w="17849850" h="11287760">
                  <a:moveTo>
                    <a:pt x="1124397" y="799843"/>
                  </a:moveTo>
                  <a:lnTo>
                    <a:pt x="1120877" y="800705"/>
                  </a:lnTo>
                  <a:lnTo>
                    <a:pt x="1119740" y="803372"/>
                  </a:lnTo>
                  <a:lnTo>
                    <a:pt x="1118269" y="805897"/>
                  </a:lnTo>
                  <a:lnTo>
                    <a:pt x="1119274" y="809082"/>
                  </a:lnTo>
                  <a:lnTo>
                    <a:pt x="1121798" y="810553"/>
                  </a:lnTo>
                  <a:lnTo>
                    <a:pt x="1127464" y="812970"/>
                  </a:lnTo>
                  <a:lnTo>
                    <a:pt x="1130508" y="812299"/>
                  </a:lnTo>
                  <a:lnTo>
                    <a:pt x="1131645" y="809633"/>
                  </a:lnTo>
                  <a:lnTo>
                    <a:pt x="1133116" y="807108"/>
                  </a:lnTo>
                  <a:lnTo>
                    <a:pt x="1132111" y="803922"/>
                  </a:lnTo>
                  <a:lnTo>
                    <a:pt x="1129587" y="802452"/>
                  </a:lnTo>
                  <a:lnTo>
                    <a:pt x="1126587" y="801172"/>
                  </a:lnTo>
                  <a:lnTo>
                    <a:pt x="1124397" y="799843"/>
                  </a:lnTo>
                  <a:close/>
                </a:path>
                <a:path w="17849850" h="11287760">
                  <a:moveTo>
                    <a:pt x="2242972" y="1276991"/>
                  </a:moveTo>
                  <a:lnTo>
                    <a:pt x="2234972" y="1273578"/>
                  </a:lnTo>
                  <a:lnTo>
                    <a:pt x="2231977" y="1275058"/>
                  </a:lnTo>
                  <a:lnTo>
                    <a:pt x="2229844" y="1280058"/>
                  </a:lnTo>
                  <a:lnTo>
                    <a:pt x="2230992" y="1282911"/>
                  </a:lnTo>
                  <a:lnTo>
                    <a:pt x="2239324" y="1286465"/>
                  </a:lnTo>
                  <a:lnTo>
                    <a:pt x="2242319" y="1284986"/>
                  </a:lnTo>
                  <a:lnTo>
                    <a:pt x="2244595" y="1279652"/>
                  </a:lnTo>
                  <a:lnTo>
                    <a:pt x="2242972" y="1276991"/>
                  </a:lnTo>
                  <a:close/>
                </a:path>
                <a:path w="17849850" h="11287760">
                  <a:moveTo>
                    <a:pt x="2324574" y="1305496"/>
                  </a:moveTo>
                  <a:lnTo>
                    <a:pt x="2321765" y="1304692"/>
                  </a:lnTo>
                  <a:lnTo>
                    <a:pt x="2316099" y="1302275"/>
                  </a:lnTo>
                  <a:lnTo>
                    <a:pt x="2313437" y="1303897"/>
                  </a:lnTo>
                  <a:lnTo>
                    <a:pt x="2311304" y="1308896"/>
                  </a:lnTo>
                  <a:lnTo>
                    <a:pt x="2312785" y="1311892"/>
                  </a:lnTo>
                  <a:lnTo>
                    <a:pt x="2321117" y="1315446"/>
                  </a:lnTo>
                  <a:lnTo>
                    <a:pt x="2323779" y="1313823"/>
                  </a:lnTo>
                  <a:lnTo>
                    <a:pt x="2326054" y="1308490"/>
                  </a:lnTo>
                  <a:lnTo>
                    <a:pt x="2324574" y="1305496"/>
                  </a:lnTo>
                  <a:close/>
                </a:path>
                <a:path w="17849850" h="11287760">
                  <a:moveTo>
                    <a:pt x="1048104" y="759814"/>
                  </a:moveTo>
                  <a:lnTo>
                    <a:pt x="1044585" y="760677"/>
                  </a:lnTo>
                  <a:lnTo>
                    <a:pt x="1043448" y="763343"/>
                  </a:lnTo>
                  <a:lnTo>
                    <a:pt x="1041977" y="765867"/>
                  </a:lnTo>
                  <a:lnTo>
                    <a:pt x="1042982" y="769053"/>
                  </a:lnTo>
                  <a:lnTo>
                    <a:pt x="1045506" y="770524"/>
                  </a:lnTo>
                  <a:lnTo>
                    <a:pt x="1051505" y="773083"/>
                  </a:lnTo>
                  <a:lnTo>
                    <a:pt x="1054692" y="772078"/>
                  </a:lnTo>
                  <a:lnTo>
                    <a:pt x="1055687" y="769746"/>
                  </a:lnTo>
                  <a:lnTo>
                    <a:pt x="1057158" y="767221"/>
                  </a:lnTo>
                  <a:lnTo>
                    <a:pt x="1056153" y="764036"/>
                  </a:lnTo>
                  <a:lnTo>
                    <a:pt x="1053628" y="762565"/>
                  </a:lnTo>
                  <a:lnTo>
                    <a:pt x="1050629" y="761285"/>
                  </a:lnTo>
                  <a:lnTo>
                    <a:pt x="1048104" y="759814"/>
                  </a:lnTo>
                  <a:close/>
                </a:path>
                <a:path w="17849850" h="11287760">
                  <a:moveTo>
                    <a:pt x="2405984" y="1333526"/>
                  </a:moveTo>
                  <a:lnTo>
                    <a:pt x="2403176" y="1332721"/>
                  </a:lnTo>
                  <a:lnTo>
                    <a:pt x="2397510" y="1330304"/>
                  </a:lnTo>
                  <a:lnTo>
                    <a:pt x="2394848" y="1331926"/>
                  </a:lnTo>
                  <a:lnTo>
                    <a:pt x="2392715" y="1336927"/>
                  </a:lnTo>
                  <a:lnTo>
                    <a:pt x="2394195" y="1339921"/>
                  </a:lnTo>
                  <a:lnTo>
                    <a:pt x="2402528" y="1343476"/>
                  </a:lnTo>
                  <a:lnTo>
                    <a:pt x="2405190" y="1341853"/>
                  </a:lnTo>
                  <a:lnTo>
                    <a:pt x="2407465" y="1336520"/>
                  </a:lnTo>
                  <a:lnTo>
                    <a:pt x="2405984" y="1333526"/>
                  </a:lnTo>
                  <a:close/>
                </a:path>
                <a:path w="17849850" h="11287760">
                  <a:moveTo>
                    <a:pt x="971857" y="717834"/>
                  </a:moveTo>
                  <a:lnTo>
                    <a:pt x="968670" y="718839"/>
                  </a:lnTo>
                  <a:lnTo>
                    <a:pt x="965729" y="723888"/>
                  </a:lnTo>
                  <a:lnTo>
                    <a:pt x="966733" y="727074"/>
                  </a:lnTo>
                  <a:lnTo>
                    <a:pt x="969116" y="728877"/>
                  </a:lnTo>
                  <a:lnTo>
                    <a:pt x="975116" y="731437"/>
                  </a:lnTo>
                  <a:lnTo>
                    <a:pt x="978301" y="730433"/>
                  </a:lnTo>
                  <a:lnTo>
                    <a:pt x="979297" y="728099"/>
                  </a:lnTo>
                  <a:lnTo>
                    <a:pt x="980767" y="725575"/>
                  </a:lnTo>
                  <a:lnTo>
                    <a:pt x="979763" y="722389"/>
                  </a:lnTo>
                  <a:lnTo>
                    <a:pt x="977381" y="720584"/>
                  </a:lnTo>
                  <a:lnTo>
                    <a:pt x="974381" y="719305"/>
                  </a:lnTo>
                  <a:lnTo>
                    <a:pt x="971857" y="717834"/>
                  </a:lnTo>
                  <a:close/>
                </a:path>
                <a:path w="17849850" h="11287760">
                  <a:moveTo>
                    <a:pt x="2487870" y="1361365"/>
                  </a:moveTo>
                  <a:lnTo>
                    <a:pt x="2485062" y="1360561"/>
                  </a:lnTo>
                  <a:lnTo>
                    <a:pt x="2479395" y="1358144"/>
                  </a:lnTo>
                  <a:lnTo>
                    <a:pt x="2476734" y="1359765"/>
                  </a:lnTo>
                  <a:lnTo>
                    <a:pt x="2474601" y="1364765"/>
                  </a:lnTo>
                  <a:lnTo>
                    <a:pt x="2476081" y="1367760"/>
                  </a:lnTo>
                  <a:lnTo>
                    <a:pt x="2478414" y="1368755"/>
                  </a:lnTo>
                  <a:lnTo>
                    <a:pt x="2478556" y="1368422"/>
                  </a:lnTo>
                  <a:lnTo>
                    <a:pt x="2484556" y="1370981"/>
                  </a:lnTo>
                  <a:lnTo>
                    <a:pt x="2487218" y="1369358"/>
                  </a:lnTo>
                  <a:lnTo>
                    <a:pt x="2489351" y="1364359"/>
                  </a:lnTo>
                  <a:lnTo>
                    <a:pt x="2487870" y="1361365"/>
                  </a:lnTo>
                  <a:close/>
                </a:path>
                <a:path w="17849850" h="11287760">
                  <a:moveTo>
                    <a:pt x="12097361" y="5454152"/>
                  </a:moveTo>
                  <a:lnTo>
                    <a:pt x="12094077" y="5453539"/>
                  </a:lnTo>
                  <a:lnTo>
                    <a:pt x="12091748" y="5455304"/>
                  </a:lnTo>
                  <a:lnTo>
                    <a:pt x="12089085" y="5456926"/>
                  </a:lnTo>
                  <a:lnTo>
                    <a:pt x="12088474" y="5460210"/>
                  </a:lnTo>
                  <a:lnTo>
                    <a:pt x="12090239" y="5462539"/>
                  </a:lnTo>
                  <a:lnTo>
                    <a:pt x="12091859" y="5465199"/>
                  </a:lnTo>
                  <a:lnTo>
                    <a:pt x="12092575" y="5466293"/>
                  </a:lnTo>
                  <a:lnTo>
                    <a:pt x="12094242" y="5467004"/>
                  </a:lnTo>
                  <a:lnTo>
                    <a:pt x="12094433" y="5467479"/>
                  </a:lnTo>
                  <a:lnTo>
                    <a:pt x="12096100" y="5468190"/>
                  </a:lnTo>
                  <a:lnTo>
                    <a:pt x="12097860" y="5467759"/>
                  </a:lnTo>
                  <a:lnTo>
                    <a:pt x="12099427" y="5466853"/>
                  </a:lnTo>
                  <a:lnTo>
                    <a:pt x="12101756" y="5465088"/>
                  </a:lnTo>
                  <a:lnTo>
                    <a:pt x="12102370" y="5461805"/>
                  </a:lnTo>
                  <a:lnTo>
                    <a:pt x="12100605" y="5459476"/>
                  </a:lnTo>
                  <a:lnTo>
                    <a:pt x="12097361" y="5454152"/>
                  </a:lnTo>
                  <a:close/>
                </a:path>
                <a:path w="17849850" h="11287760">
                  <a:moveTo>
                    <a:pt x="902417" y="678365"/>
                  </a:moveTo>
                  <a:lnTo>
                    <a:pt x="896751" y="675948"/>
                  </a:lnTo>
                  <a:lnTo>
                    <a:pt x="893374" y="676477"/>
                  </a:lnTo>
                  <a:lnTo>
                    <a:pt x="891098" y="681811"/>
                  </a:lnTo>
                  <a:lnTo>
                    <a:pt x="891770" y="684854"/>
                  </a:lnTo>
                  <a:lnTo>
                    <a:pt x="894152" y="686658"/>
                  </a:lnTo>
                  <a:lnTo>
                    <a:pt x="900151" y="689217"/>
                  </a:lnTo>
                  <a:lnTo>
                    <a:pt x="903338" y="688212"/>
                  </a:lnTo>
                  <a:lnTo>
                    <a:pt x="905471" y="683213"/>
                  </a:lnTo>
                  <a:lnTo>
                    <a:pt x="904799" y="680168"/>
                  </a:lnTo>
                  <a:lnTo>
                    <a:pt x="902417" y="678365"/>
                  </a:lnTo>
                  <a:close/>
                </a:path>
                <a:path w="17849850" h="11287760">
                  <a:moveTo>
                    <a:pt x="2570041" y="1388537"/>
                  </a:moveTo>
                  <a:lnTo>
                    <a:pt x="2567232" y="1387733"/>
                  </a:lnTo>
                  <a:lnTo>
                    <a:pt x="2561566" y="1385315"/>
                  </a:lnTo>
                  <a:lnTo>
                    <a:pt x="2558904" y="1386937"/>
                  </a:lnTo>
                  <a:lnTo>
                    <a:pt x="2556771" y="1391938"/>
                  </a:lnTo>
                  <a:lnTo>
                    <a:pt x="2558252" y="1394932"/>
                  </a:lnTo>
                  <a:lnTo>
                    <a:pt x="2560585" y="1395927"/>
                  </a:lnTo>
                  <a:lnTo>
                    <a:pt x="2560727" y="1395594"/>
                  </a:lnTo>
                  <a:lnTo>
                    <a:pt x="2566726" y="1398153"/>
                  </a:lnTo>
                  <a:lnTo>
                    <a:pt x="2569388" y="1396531"/>
                  </a:lnTo>
                  <a:lnTo>
                    <a:pt x="2571663" y="1391197"/>
                  </a:lnTo>
                  <a:lnTo>
                    <a:pt x="2570041" y="1388537"/>
                  </a:lnTo>
                  <a:close/>
                </a:path>
                <a:path w="17849850" h="11287760">
                  <a:moveTo>
                    <a:pt x="2652162" y="1414899"/>
                  </a:moveTo>
                  <a:lnTo>
                    <a:pt x="2649211" y="1414429"/>
                  </a:lnTo>
                  <a:lnTo>
                    <a:pt x="2646212" y="1413149"/>
                  </a:lnTo>
                  <a:lnTo>
                    <a:pt x="2643403" y="1412345"/>
                  </a:lnTo>
                  <a:lnTo>
                    <a:pt x="2640741" y="1413968"/>
                  </a:lnTo>
                  <a:lnTo>
                    <a:pt x="2638608" y="1418967"/>
                  </a:lnTo>
                  <a:lnTo>
                    <a:pt x="2640089" y="1421962"/>
                  </a:lnTo>
                  <a:lnTo>
                    <a:pt x="2642422" y="1422957"/>
                  </a:lnTo>
                  <a:lnTo>
                    <a:pt x="2642897" y="1422766"/>
                  </a:lnTo>
                  <a:lnTo>
                    <a:pt x="2646230" y="1424187"/>
                  </a:lnTo>
                  <a:lnTo>
                    <a:pt x="2649039" y="1424991"/>
                  </a:lnTo>
                  <a:lnTo>
                    <a:pt x="2651701" y="1423370"/>
                  </a:lnTo>
                  <a:lnTo>
                    <a:pt x="2652839" y="1420703"/>
                  </a:lnTo>
                  <a:lnTo>
                    <a:pt x="2653642" y="1417895"/>
                  </a:lnTo>
                  <a:lnTo>
                    <a:pt x="2652162" y="1414899"/>
                  </a:lnTo>
                  <a:close/>
                </a:path>
                <a:path w="17849850" h="11287760">
                  <a:moveTo>
                    <a:pt x="822356" y="632394"/>
                  </a:moveTo>
                  <a:lnTo>
                    <a:pt x="819312" y="633066"/>
                  </a:lnTo>
                  <a:lnTo>
                    <a:pt x="816371" y="638114"/>
                  </a:lnTo>
                  <a:lnTo>
                    <a:pt x="817041" y="641159"/>
                  </a:lnTo>
                  <a:lnTo>
                    <a:pt x="819423" y="642963"/>
                  </a:lnTo>
                  <a:lnTo>
                    <a:pt x="825423" y="645522"/>
                  </a:lnTo>
                  <a:lnTo>
                    <a:pt x="828467" y="644851"/>
                  </a:lnTo>
                  <a:lnTo>
                    <a:pt x="829463" y="642517"/>
                  </a:lnTo>
                  <a:lnTo>
                    <a:pt x="830933" y="639993"/>
                  </a:lnTo>
                  <a:lnTo>
                    <a:pt x="830262" y="636949"/>
                  </a:lnTo>
                  <a:lnTo>
                    <a:pt x="827880" y="635145"/>
                  </a:lnTo>
                  <a:lnTo>
                    <a:pt x="824880" y="633865"/>
                  </a:lnTo>
                  <a:lnTo>
                    <a:pt x="822356" y="632394"/>
                  </a:lnTo>
                  <a:close/>
                </a:path>
                <a:path w="17849850" h="11287760">
                  <a:moveTo>
                    <a:pt x="2734283" y="1441264"/>
                  </a:moveTo>
                  <a:lnTo>
                    <a:pt x="2731474" y="1440459"/>
                  </a:lnTo>
                  <a:lnTo>
                    <a:pt x="2728475" y="1439180"/>
                  </a:lnTo>
                  <a:lnTo>
                    <a:pt x="2725667" y="1438375"/>
                  </a:lnTo>
                  <a:lnTo>
                    <a:pt x="2723005" y="1439997"/>
                  </a:lnTo>
                  <a:lnTo>
                    <a:pt x="2720872" y="1444997"/>
                  </a:lnTo>
                  <a:lnTo>
                    <a:pt x="2722352" y="1447992"/>
                  </a:lnTo>
                  <a:lnTo>
                    <a:pt x="2724685" y="1448988"/>
                  </a:lnTo>
                  <a:lnTo>
                    <a:pt x="2725161" y="1448797"/>
                  </a:lnTo>
                  <a:lnTo>
                    <a:pt x="2728494" y="1450218"/>
                  </a:lnTo>
                  <a:lnTo>
                    <a:pt x="2731302" y="1451022"/>
                  </a:lnTo>
                  <a:lnTo>
                    <a:pt x="2733964" y="1449400"/>
                  </a:lnTo>
                  <a:lnTo>
                    <a:pt x="2735102" y="1446733"/>
                  </a:lnTo>
                  <a:lnTo>
                    <a:pt x="2735906" y="1443925"/>
                  </a:lnTo>
                  <a:lnTo>
                    <a:pt x="2734283" y="1441264"/>
                  </a:lnTo>
                  <a:close/>
                </a:path>
                <a:path w="17849850" h="11287760">
                  <a:moveTo>
                    <a:pt x="749005" y="587317"/>
                  </a:moveTo>
                  <a:lnTo>
                    <a:pt x="745628" y="587846"/>
                  </a:lnTo>
                  <a:lnTo>
                    <a:pt x="743054" y="592265"/>
                  </a:lnTo>
                  <a:lnTo>
                    <a:pt x="742687" y="592895"/>
                  </a:lnTo>
                  <a:lnTo>
                    <a:pt x="743357" y="595939"/>
                  </a:lnTo>
                  <a:lnTo>
                    <a:pt x="745598" y="598076"/>
                  </a:lnTo>
                  <a:lnTo>
                    <a:pt x="751597" y="600635"/>
                  </a:lnTo>
                  <a:lnTo>
                    <a:pt x="754308" y="599822"/>
                  </a:lnTo>
                  <a:lnTo>
                    <a:pt x="755257" y="598257"/>
                  </a:lnTo>
                  <a:lnTo>
                    <a:pt x="757107" y="595107"/>
                  </a:lnTo>
                  <a:lnTo>
                    <a:pt x="756436" y="592063"/>
                  </a:lnTo>
                  <a:lnTo>
                    <a:pt x="754196" y="589925"/>
                  </a:lnTo>
                  <a:lnTo>
                    <a:pt x="751196" y="588646"/>
                  </a:lnTo>
                  <a:lnTo>
                    <a:pt x="749005" y="587317"/>
                  </a:lnTo>
                  <a:close/>
                </a:path>
                <a:path w="17849850" h="11287760">
                  <a:moveTo>
                    <a:pt x="2816689" y="1466960"/>
                  </a:moveTo>
                  <a:lnTo>
                    <a:pt x="2813739" y="1466489"/>
                  </a:lnTo>
                  <a:lnTo>
                    <a:pt x="2810739" y="1465209"/>
                  </a:lnTo>
                  <a:lnTo>
                    <a:pt x="2807930" y="1464404"/>
                  </a:lnTo>
                  <a:lnTo>
                    <a:pt x="2805269" y="1466027"/>
                  </a:lnTo>
                  <a:lnTo>
                    <a:pt x="2803136" y="1471028"/>
                  </a:lnTo>
                  <a:lnTo>
                    <a:pt x="2804616" y="1474022"/>
                  </a:lnTo>
                  <a:lnTo>
                    <a:pt x="2806949" y="1475017"/>
                  </a:lnTo>
                  <a:lnTo>
                    <a:pt x="2807424" y="1474826"/>
                  </a:lnTo>
                  <a:lnTo>
                    <a:pt x="2810758" y="1476248"/>
                  </a:lnTo>
                  <a:lnTo>
                    <a:pt x="2813567" y="1477052"/>
                  </a:lnTo>
                  <a:lnTo>
                    <a:pt x="2816227" y="1475430"/>
                  </a:lnTo>
                  <a:lnTo>
                    <a:pt x="2817365" y="1472763"/>
                  </a:lnTo>
                  <a:lnTo>
                    <a:pt x="2818170" y="1469954"/>
                  </a:lnTo>
                  <a:lnTo>
                    <a:pt x="2816689" y="1466960"/>
                  </a:lnTo>
                  <a:close/>
                </a:path>
                <a:path w="17849850" h="11287760">
                  <a:moveTo>
                    <a:pt x="2899095" y="1492656"/>
                  </a:moveTo>
                  <a:lnTo>
                    <a:pt x="2896145" y="1492185"/>
                  </a:lnTo>
                  <a:lnTo>
                    <a:pt x="2893145" y="1490906"/>
                  </a:lnTo>
                  <a:lnTo>
                    <a:pt x="2890336" y="1490102"/>
                  </a:lnTo>
                  <a:lnTo>
                    <a:pt x="2887674" y="1491725"/>
                  </a:lnTo>
                  <a:lnTo>
                    <a:pt x="2886537" y="1494390"/>
                  </a:lnTo>
                  <a:lnTo>
                    <a:pt x="2885733" y="1497198"/>
                  </a:lnTo>
                  <a:lnTo>
                    <a:pt x="2887022" y="1499718"/>
                  </a:lnTo>
                  <a:lnTo>
                    <a:pt x="2889355" y="1500713"/>
                  </a:lnTo>
                  <a:lnTo>
                    <a:pt x="2889497" y="1500380"/>
                  </a:lnTo>
                  <a:lnTo>
                    <a:pt x="2893164" y="1501944"/>
                  </a:lnTo>
                  <a:lnTo>
                    <a:pt x="2895972" y="1502748"/>
                  </a:lnTo>
                  <a:lnTo>
                    <a:pt x="2898634" y="1501127"/>
                  </a:lnTo>
                  <a:lnTo>
                    <a:pt x="2899771" y="1498461"/>
                  </a:lnTo>
                  <a:lnTo>
                    <a:pt x="2900575" y="1495652"/>
                  </a:lnTo>
                  <a:lnTo>
                    <a:pt x="2899095" y="1492656"/>
                  </a:lnTo>
                  <a:close/>
                </a:path>
                <a:path w="17849850" h="11287760">
                  <a:moveTo>
                    <a:pt x="676414" y="541381"/>
                  </a:moveTo>
                  <a:lnTo>
                    <a:pt x="673037" y="541911"/>
                  </a:lnTo>
                  <a:lnTo>
                    <a:pt x="670463" y="546329"/>
                  </a:lnTo>
                  <a:lnTo>
                    <a:pt x="670095" y="546961"/>
                  </a:lnTo>
                  <a:lnTo>
                    <a:pt x="670767" y="550004"/>
                  </a:lnTo>
                  <a:lnTo>
                    <a:pt x="673007" y="552142"/>
                  </a:lnTo>
                  <a:lnTo>
                    <a:pt x="679339" y="554843"/>
                  </a:lnTo>
                  <a:lnTo>
                    <a:pt x="682050" y="554029"/>
                  </a:lnTo>
                  <a:lnTo>
                    <a:pt x="682999" y="552465"/>
                  </a:lnTo>
                  <a:lnTo>
                    <a:pt x="684850" y="549314"/>
                  </a:lnTo>
                  <a:lnTo>
                    <a:pt x="684178" y="546269"/>
                  </a:lnTo>
                  <a:lnTo>
                    <a:pt x="681939" y="544132"/>
                  </a:lnTo>
                  <a:lnTo>
                    <a:pt x="678939" y="542852"/>
                  </a:lnTo>
                  <a:lnTo>
                    <a:pt x="676414" y="541381"/>
                  </a:lnTo>
                  <a:close/>
                </a:path>
                <a:path w="17849850" h="11287760">
                  <a:moveTo>
                    <a:pt x="12047662" y="5384103"/>
                  </a:moveTo>
                  <a:lnTo>
                    <a:pt x="12044380" y="5383491"/>
                  </a:lnTo>
                  <a:lnTo>
                    <a:pt x="12039722" y="5387019"/>
                  </a:lnTo>
                  <a:lnTo>
                    <a:pt x="12039110" y="5390303"/>
                  </a:lnTo>
                  <a:lnTo>
                    <a:pt x="12042638" y="5394960"/>
                  </a:lnTo>
                  <a:lnTo>
                    <a:pt x="12043020" y="5395911"/>
                  </a:lnTo>
                  <a:lnTo>
                    <a:pt x="12046685" y="5397474"/>
                  </a:lnTo>
                  <a:lnTo>
                    <a:pt x="12048445" y="5397043"/>
                  </a:lnTo>
                  <a:lnTo>
                    <a:pt x="12050014" y="5396136"/>
                  </a:lnTo>
                  <a:lnTo>
                    <a:pt x="12052342" y="5394371"/>
                  </a:lnTo>
                  <a:lnTo>
                    <a:pt x="12052956" y="5391088"/>
                  </a:lnTo>
                  <a:lnTo>
                    <a:pt x="12047662" y="5384103"/>
                  </a:lnTo>
                  <a:close/>
                </a:path>
                <a:path w="17849850" h="11287760">
                  <a:moveTo>
                    <a:pt x="2981785" y="1517687"/>
                  </a:moveTo>
                  <a:lnTo>
                    <a:pt x="2978834" y="1517216"/>
                  </a:lnTo>
                  <a:lnTo>
                    <a:pt x="2975835" y="1515936"/>
                  </a:lnTo>
                  <a:lnTo>
                    <a:pt x="2973026" y="1515132"/>
                  </a:lnTo>
                  <a:lnTo>
                    <a:pt x="2970364" y="1516754"/>
                  </a:lnTo>
                  <a:lnTo>
                    <a:pt x="2969227" y="1519421"/>
                  </a:lnTo>
                  <a:lnTo>
                    <a:pt x="2968423" y="1522229"/>
                  </a:lnTo>
                  <a:lnTo>
                    <a:pt x="2969712" y="1524749"/>
                  </a:lnTo>
                  <a:lnTo>
                    <a:pt x="2972378" y="1525886"/>
                  </a:lnTo>
                  <a:lnTo>
                    <a:pt x="2972854" y="1525695"/>
                  </a:lnTo>
                  <a:lnTo>
                    <a:pt x="2975853" y="1526975"/>
                  </a:lnTo>
                  <a:lnTo>
                    <a:pt x="2978662" y="1527779"/>
                  </a:lnTo>
                  <a:lnTo>
                    <a:pt x="2981324" y="1526156"/>
                  </a:lnTo>
                  <a:lnTo>
                    <a:pt x="2982461" y="1523490"/>
                  </a:lnTo>
                  <a:lnTo>
                    <a:pt x="2983265" y="1520682"/>
                  </a:lnTo>
                  <a:lnTo>
                    <a:pt x="2981785" y="1517687"/>
                  </a:lnTo>
                  <a:close/>
                </a:path>
                <a:path w="17849850" h="11287760">
                  <a:moveTo>
                    <a:pt x="604534" y="493780"/>
                  </a:moveTo>
                  <a:lnTo>
                    <a:pt x="601157" y="494310"/>
                  </a:lnTo>
                  <a:lnTo>
                    <a:pt x="599686" y="496834"/>
                  </a:lnTo>
                  <a:lnTo>
                    <a:pt x="597882" y="499216"/>
                  </a:lnTo>
                  <a:lnTo>
                    <a:pt x="598411" y="502594"/>
                  </a:lnTo>
                  <a:lnTo>
                    <a:pt x="600936" y="504064"/>
                  </a:lnTo>
                  <a:lnTo>
                    <a:pt x="603318" y="505868"/>
                  </a:lnTo>
                  <a:lnTo>
                    <a:pt x="604318" y="506294"/>
                  </a:lnTo>
                  <a:lnTo>
                    <a:pt x="604176" y="506628"/>
                  </a:lnTo>
                  <a:lnTo>
                    <a:pt x="606509" y="507623"/>
                  </a:lnTo>
                  <a:lnTo>
                    <a:pt x="609219" y="506810"/>
                  </a:lnTo>
                  <a:lnTo>
                    <a:pt x="610548" y="504619"/>
                  </a:lnTo>
                  <a:lnTo>
                    <a:pt x="612352" y="502236"/>
                  </a:lnTo>
                  <a:lnTo>
                    <a:pt x="611823" y="498860"/>
                  </a:lnTo>
                  <a:lnTo>
                    <a:pt x="609299" y="497389"/>
                  </a:lnTo>
                  <a:lnTo>
                    <a:pt x="604534" y="493780"/>
                  </a:lnTo>
                  <a:close/>
                </a:path>
                <a:path w="17849850" h="11287760">
                  <a:moveTo>
                    <a:pt x="3064476" y="1542716"/>
                  </a:moveTo>
                  <a:lnTo>
                    <a:pt x="3061525" y="1542246"/>
                  </a:lnTo>
                  <a:lnTo>
                    <a:pt x="3058525" y="1540966"/>
                  </a:lnTo>
                  <a:lnTo>
                    <a:pt x="3055716" y="1540162"/>
                  </a:lnTo>
                  <a:lnTo>
                    <a:pt x="3053055" y="1541785"/>
                  </a:lnTo>
                  <a:lnTo>
                    <a:pt x="3051918" y="1544451"/>
                  </a:lnTo>
                  <a:lnTo>
                    <a:pt x="3051113" y="1547260"/>
                  </a:lnTo>
                  <a:lnTo>
                    <a:pt x="3052402" y="1549778"/>
                  </a:lnTo>
                  <a:lnTo>
                    <a:pt x="3055069" y="1550916"/>
                  </a:lnTo>
                  <a:lnTo>
                    <a:pt x="3055544" y="1550726"/>
                  </a:lnTo>
                  <a:lnTo>
                    <a:pt x="3058544" y="1552005"/>
                  </a:lnTo>
                  <a:lnTo>
                    <a:pt x="3061352" y="1552810"/>
                  </a:lnTo>
                  <a:lnTo>
                    <a:pt x="3064347" y="1551329"/>
                  </a:lnTo>
                  <a:lnTo>
                    <a:pt x="3065955" y="1545712"/>
                  </a:lnTo>
                  <a:lnTo>
                    <a:pt x="3064476" y="1542716"/>
                  </a:lnTo>
                  <a:close/>
                </a:path>
                <a:path w="17849850" h="11287760">
                  <a:moveTo>
                    <a:pt x="3147308" y="1567414"/>
                  </a:moveTo>
                  <a:lnTo>
                    <a:pt x="3144357" y="1566943"/>
                  </a:lnTo>
                  <a:lnTo>
                    <a:pt x="3141357" y="1565663"/>
                  </a:lnTo>
                  <a:lnTo>
                    <a:pt x="3138549" y="1564858"/>
                  </a:lnTo>
                  <a:lnTo>
                    <a:pt x="3135887" y="1566481"/>
                  </a:lnTo>
                  <a:lnTo>
                    <a:pt x="3134749" y="1569148"/>
                  </a:lnTo>
                  <a:lnTo>
                    <a:pt x="3133945" y="1571957"/>
                  </a:lnTo>
                  <a:lnTo>
                    <a:pt x="3135234" y="1574476"/>
                  </a:lnTo>
                  <a:lnTo>
                    <a:pt x="3137901" y="1575613"/>
                  </a:lnTo>
                  <a:lnTo>
                    <a:pt x="3138377" y="1575422"/>
                  </a:lnTo>
                  <a:lnTo>
                    <a:pt x="3141376" y="1576701"/>
                  </a:lnTo>
                  <a:lnTo>
                    <a:pt x="3144185" y="1577506"/>
                  </a:lnTo>
                  <a:lnTo>
                    <a:pt x="3146846" y="1575884"/>
                  </a:lnTo>
                  <a:lnTo>
                    <a:pt x="3147984" y="1573217"/>
                  </a:lnTo>
                  <a:lnTo>
                    <a:pt x="3148788" y="1570408"/>
                  </a:lnTo>
                  <a:lnTo>
                    <a:pt x="3147308" y="1567414"/>
                  </a:lnTo>
                  <a:close/>
                </a:path>
                <a:path w="17849850" h="11287760">
                  <a:moveTo>
                    <a:pt x="533223" y="444846"/>
                  </a:moveTo>
                  <a:lnTo>
                    <a:pt x="530179" y="445517"/>
                  </a:lnTo>
                  <a:lnTo>
                    <a:pt x="526571" y="450282"/>
                  </a:lnTo>
                  <a:lnTo>
                    <a:pt x="527242" y="453325"/>
                  </a:lnTo>
                  <a:lnTo>
                    <a:pt x="532006" y="456933"/>
                  </a:lnTo>
                  <a:lnTo>
                    <a:pt x="535339" y="458355"/>
                  </a:lnTo>
                  <a:lnTo>
                    <a:pt x="537908" y="457875"/>
                  </a:lnTo>
                  <a:lnTo>
                    <a:pt x="539236" y="455684"/>
                  </a:lnTo>
                  <a:lnTo>
                    <a:pt x="541041" y="453302"/>
                  </a:lnTo>
                  <a:lnTo>
                    <a:pt x="540369" y="450258"/>
                  </a:lnTo>
                  <a:lnTo>
                    <a:pt x="533223" y="444846"/>
                  </a:lnTo>
                  <a:close/>
                </a:path>
                <a:path w="17849850" h="11287760">
                  <a:moveTo>
                    <a:pt x="3230092" y="1591301"/>
                  </a:moveTo>
                  <a:lnTo>
                    <a:pt x="3227141" y="1590830"/>
                  </a:lnTo>
                  <a:lnTo>
                    <a:pt x="3224141" y="1589551"/>
                  </a:lnTo>
                  <a:lnTo>
                    <a:pt x="3221666" y="1588889"/>
                  </a:lnTo>
                  <a:lnTo>
                    <a:pt x="3219003" y="1590511"/>
                  </a:lnTo>
                  <a:lnTo>
                    <a:pt x="3217866" y="1593178"/>
                  </a:lnTo>
                  <a:lnTo>
                    <a:pt x="3217062" y="1595986"/>
                  </a:lnTo>
                  <a:lnTo>
                    <a:pt x="3218351" y="1598506"/>
                  </a:lnTo>
                  <a:lnTo>
                    <a:pt x="3220684" y="1599501"/>
                  </a:lnTo>
                  <a:lnTo>
                    <a:pt x="3220493" y="1599026"/>
                  </a:lnTo>
                  <a:lnTo>
                    <a:pt x="3220826" y="1599168"/>
                  </a:lnTo>
                  <a:lnTo>
                    <a:pt x="3221302" y="1598977"/>
                  </a:lnTo>
                  <a:lnTo>
                    <a:pt x="3224301" y="1600256"/>
                  </a:lnTo>
                  <a:lnTo>
                    <a:pt x="3227110" y="1601060"/>
                  </a:lnTo>
                  <a:lnTo>
                    <a:pt x="3229772" y="1599438"/>
                  </a:lnTo>
                  <a:lnTo>
                    <a:pt x="3230910" y="1596772"/>
                  </a:lnTo>
                  <a:lnTo>
                    <a:pt x="3231572" y="1594296"/>
                  </a:lnTo>
                  <a:lnTo>
                    <a:pt x="3230092" y="1591301"/>
                  </a:lnTo>
                  <a:close/>
                </a:path>
                <a:path w="17849850" h="11287760">
                  <a:moveTo>
                    <a:pt x="3312875" y="1615189"/>
                  </a:moveTo>
                  <a:lnTo>
                    <a:pt x="3309924" y="1614718"/>
                  </a:lnTo>
                  <a:lnTo>
                    <a:pt x="3306924" y="1613439"/>
                  </a:lnTo>
                  <a:lnTo>
                    <a:pt x="3304449" y="1612777"/>
                  </a:lnTo>
                  <a:lnTo>
                    <a:pt x="3301787" y="1614400"/>
                  </a:lnTo>
                  <a:lnTo>
                    <a:pt x="3300448" y="1617768"/>
                  </a:lnTo>
                  <a:lnTo>
                    <a:pt x="3299845" y="1619875"/>
                  </a:lnTo>
                  <a:lnTo>
                    <a:pt x="3301134" y="1622393"/>
                  </a:lnTo>
                  <a:lnTo>
                    <a:pt x="3303467" y="1623388"/>
                  </a:lnTo>
                  <a:lnTo>
                    <a:pt x="3303610" y="1623055"/>
                  </a:lnTo>
                  <a:lnTo>
                    <a:pt x="3303943" y="1623197"/>
                  </a:lnTo>
                  <a:lnTo>
                    <a:pt x="3304419" y="1623006"/>
                  </a:lnTo>
                  <a:lnTo>
                    <a:pt x="3307418" y="1624286"/>
                  </a:lnTo>
                  <a:lnTo>
                    <a:pt x="3309894" y="1624948"/>
                  </a:lnTo>
                  <a:lnTo>
                    <a:pt x="3313031" y="1623135"/>
                  </a:lnTo>
                  <a:lnTo>
                    <a:pt x="3314355" y="1618185"/>
                  </a:lnTo>
                  <a:lnTo>
                    <a:pt x="3312875" y="1615189"/>
                  </a:lnTo>
                  <a:close/>
                </a:path>
                <a:path w="17849850" h="11287760">
                  <a:moveTo>
                    <a:pt x="11996254" y="5315293"/>
                  </a:moveTo>
                  <a:lnTo>
                    <a:pt x="11992969" y="5314679"/>
                  </a:lnTo>
                  <a:lnTo>
                    <a:pt x="11988313" y="5318209"/>
                  </a:lnTo>
                  <a:lnTo>
                    <a:pt x="11987701" y="5321494"/>
                  </a:lnTo>
                  <a:lnTo>
                    <a:pt x="11991228" y="5326150"/>
                  </a:lnTo>
                  <a:lnTo>
                    <a:pt x="11991611" y="5327101"/>
                  </a:lnTo>
                  <a:lnTo>
                    <a:pt x="11995611" y="5328807"/>
                  </a:lnTo>
                  <a:lnTo>
                    <a:pt x="11997228" y="5328709"/>
                  </a:lnTo>
                  <a:lnTo>
                    <a:pt x="11998939" y="5327469"/>
                  </a:lnTo>
                  <a:lnTo>
                    <a:pt x="12001268" y="5325705"/>
                  </a:lnTo>
                  <a:lnTo>
                    <a:pt x="12001881" y="5322420"/>
                  </a:lnTo>
                  <a:lnTo>
                    <a:pt x="12000117" y="5320092"/>
                  </a:lnTo>
                  <a:lnTo>
                    <a:pt x="11998018" y="5317622"/>
                  </a:lnTo>
                  <a:lnTo>
                    <a:pt x="11996254" y="5315293"/>
                  </a:lnTo>
                  <a:close/>
                </a:path>
                <a:path w="17849850" h="11287760">
                  <a:moveTo>
                    <a:pt x="463622" y="394671"/>
                  </a:moveTo>
                  <a:lnTo>
                    <a:pt x="460245" y="395200"/>
                  </a:lnTo>
                  <a:lnTo>
                    <a:pt x="456637" y="399964"/>
                  </a:lnTo>
                  <a:lnTo>
                    <a:pt x="457313" y="403011"/>
                  </a:lnTo>
                  <a:lnTo>
                    <a:pt x="462073" y="406616"/>
                  </a:lnTo>
                  <a:lnTo>
                    <a:pt x="465406" y="408038"/>
                  </a:lnTo>
                  <a:lnTo>
                    <a:pt x="467640" y="407416"/>
                  </a:lnTo>
                  <a:lnTo>
                    <a:pt x="469303" y="405367"/>
                  </a:lnTo>
                  <a:lnTo>
                    <a:pt x="471107" y="402985"/>
                  </a:lnTo>
                  <a:lnTo>
                    <a:pt x="470436" y="399940"/>
                  </a:lnTo>
                  <a:lnTo>
                    <a:pt x="465671" y="396333"/>
                  </a:lnTo>
                  <a:lnTo>
                    <a:pt x="463622" y="394671"/>
                  </a:lnTo>
                  <a:close/>
                </a:path>
                <a:path w="17849850" h="11287760">
                  <a:moveTo>
                    <a:pt x="3395991" y="1639219"/>
                  </a:moveTo>
                  <a:lnTo>
                    <a:pt x="3393040" y="1638749"/>
                  </a:lnTo>
                  <a:lnTo>
                    <a:pt x="3390040" y="1637469"/>
                  </a:lnTo>
                  <a:lnTo>
                    <a:pt x="3387565" y="1636807"/>
                  </a:lnTo>
                  <a:lnTo>
                    <a:pt x="3384571" y="1638287"/>
                  </a:lnTo>
                  <a:lnTo>
                    <a:pt x="3382963" y="1643904"/>
                  </a:lnTo>
                  <a:lnTo>
                    <a:pt x="3384251" y="1646424"/>
                  </a:lnTo>
                  <a:lnTo>
                    <a:pt x="3386584" y="1647419"/>
                  </a:lnTo>
                  <a:lnTo>
                    <a:pt x="3386726" y="1647086"/>
                  </a:lnTo>
                  <a:lnTo>
                    <a:pt x="3387060" y="1647228"/>
                  </a:lnTo>
                  <a:lnTo>
                    <a:pt x="3387535" y="1647037"/>
                  </a:lnTo>
                  <a:lnTo>
                    <a:pt x="3390535" y="1648316"/>
                  </a:lnTo>
                  <a:lnTo>
                    <a:pt x="3393010" y="1648978"/>
                  </a:lnTo>
                  <a:lnTo>
                    <a:pt x="3396006" y="1647498"/>
                  </a:lnTo>
                  <a:lnTo>
                    <a:pt x="3397614" y="1641882"/>
                  </a:lnTo>
                  <a:lnTo>
                    <a:pt x="3395991" y="1639219"/>
                  </a:lnTo>
                  <a:close/>
                </a:path>
                <a:path w="17849850" h="11287760">
                  <a:moveTo>
                    <a:pt x="3478917" y="1662775"/>
                  </a:moveTo>
                  <a:lnTo>
                    <a:pt x="3475966" y="1662304"/>
                  </a:lnTo>
                  <a:lnTo>
                    <a:pt x="3472966" y="1661024"/>
                  </a:lnTo>
                  <a:lnTo>
                    <a:pt x="3470491" y="1660362"/>
                  </a:lnTo>
                  <a:lnTo>
                    <a:pt x="3467496" y="1661842"/>
                  </a:lnTo>
                  <a:lnTo>
                    <a:pt x="3466692" y="1664650"/>
                  </a:lnTo>
                  <a:lnTo>
                    <a:pt x="3466030" y="1667126"/>
                  </a:lnTo>
                  <a:lnTo>
                    <a:pt x="3467319" y="1669646"/>
                  </a:lnTo>
                  <a:lnTo>
                    <a:pt x="3469986" y="1670783"/>
                  </a:lnTo>
                  <a:lnTo>
                    <a:pt x="3470461" y="1670592"/>
                  </a:lnTo>
                  <a:lnTo>
                    <a:pt x="3473460" y="1671871"/>
                  </a:lnTo>
                  <a:lnTo>
                    <a:pt x="3476269" y="1672675"/>
                  </a:lnTo>
                  <a:lnTo>
                    <a:pt x="3478931" y="1671053"/>
                  </a:lnTo>
                  <a:lnTo>
                    <a:pt x="3480539" y="1665437"/>
                  </a:lnTo>
                  <a:lnTo>
                    <a:pt x="3478917" y="1662775"/>
                  </a:lnTo>
                  <a:close/>
                </a:path>
                <a:path w="17849850" h="11287760">
                  <a:moveTo>
                    <a:pt x="394115" y="343354"/>
                  </a:moveTo>
                  <a:lnTo>
                    <a:pt x="390880" y="343550"/>
                  </a:lnTo>
                  <a:lnTo>
                    <a:pt x="389076" y="345932"/>
                  </a:lnTo>
                  <a:lnTo>
                    <a:pt x="387414" y="347980"/>
                  </a:lnTo>
                  <a:lnTo>
                    <a:pt x="387610" y="351215"/>
                  </a:lnTo>
                  <a:lnTo>
                    <a:pt x="392374" y="354823"/>
                  </a:lnTo>
                  <a:lnTo>
                    <a:pt x="393708" y="355392"/>
                  </a:lnTo>
                  <a:lnTo>
                    <a:pt x="393232" y="355583"/>
                  </a:lnTo>
                  <a:lnTo>
                    <a:pt x="395565" y="356579"/>
                  </a:lnTo>
                  <a:lnTo>
                    <a:pt x="397943" y="355622"/>
                  </a:lnTo>
                  <a:lnTo>
                    <a:pt x="399462" y="353908"/>
                  </a:lnTo>
                  <a:lnTo>
                    <a:pt x="401124" y="351858"/>
                  </a:lnTo>
                  <a:lnTo>
                    <a:pt x="400928" y="348624"/>
                  </a:lnTo>
                  <a:lnTo>
                    <a:pt x="396164" y="345016"/>
                  </a:lnTo>
                  <a:lnTo>
                    <a:pt x="394115" y="343354"/>
                  </a:lnTo>
                  <a:close/>
                </a:path>
                <a:path w="17849850" h="11287760">
                  <a:moveTo>
                    <a:pt x="3561985" y="1685995"/>
                  </a:moveTo>
                  <a:lnTo>
                    <a:pt x="3559034" y="1685524"/>
                  </a:lnTo>
                  <a:lnTo>
                    <a:pt x="3556035" y="1684245"/>
                  </a:lnTo>
                  <a:lnTo>
                    <a:pt x="3553225" y="1683441"/>
                  </a:lnTo>
                  <a:lnTo>
                    <a:pt x="3550563" y="1685063"/>
                  </a:lnTo>
                  <a:lnTo>
                    <a:pt x="3549759" y="1687871"/>
                  </a:lnTo>
                  <a:lnTo>
                    <a:pt x="3549097" y="1690347"/>
                  </a:lnTo>
                  <a:lnTo>
                    <a:pt x="3550386" y="1692867"/>
                  </a:lnTo>
                  <a:lnTo>
                    <a:pt x="3553053" y="1694005"/>
                  </a:lnTo>
                  <a:lnTo>
                    <a:pt x="3553528" y="1693813"/>
                  </a:lnTo>
                  <a:lnTo>
                    <a:pt x="3556528" y="1695093"/>
                  </a:lnTo>
                  <a:lnTo>
                    <a:pt x="3559337" y="1695897"/>
                  </a:lnTo>
                  <a:lnTo>
                    <a:pt x="3561999" y="1694274"/>
                  </a:lnTo>
                  <a:lnTo>
                    <a:pt x="3563607" y="1688657"/>
                  </a:lnTo>
                  <a:lnTo>
                    <a:pt x="3561985" y="1685995"/>
                  </a:lnTo>
                  <a:close/>
                </a:path>
                <a:path w="17849850" h="11287760">
                  <a:moveTo>
                    <a:pt x="11941944" y="5246822"/>
                  </a:moveTo>
                  <a:lnTo>
                    <a:pt x="11938851" y="5246683"/>
                  </a:lnTo>
                  <a:lnTo>
                    <a:pt x="11934194" y="5250212"/>
                  </a:lnTo>
                  <a:lnTo>
                    <a:pt x="11934056" y="5253305"/>
                  </a:lnTo>
                  <a:lnTo>
                    <a:pt x="11935820" y="5255634"/>
                  </a:lnTo>
                  <a:lnTo>
                    <a:pt x="11937919" y="5258105"/>
                  </a:lnTo>
                  <a:lnTo>
                    <a:pt x="11938301" y="5259056"/>
                  </a:lnTo>
                  <a:lnTo>
                    <a:pt x="11941300" y="5260336"/>
                  </a:lnTo>
                  <a:lnTo>
                    <a:pt x="11943394" y="5260047"/>
                  </a:lnTo>
                  <a:lnTo>
                    <a:pt x="11945105" y="5258806"/>
                  </a:lnTo>
                  <a:lnTo>
                    <a:pt x="11947434" y="5257042"/>
                  </a:lnTo>
                  <a:lnTo>
                    <a:pt x="11947571" y="5253949"/>
                  </a:lnTo>
                  <a:lnTo>
                    <a:pt x="11945806" y="5251620"/>
                  </a:lnTo>
                  <a:lnTo>
                    <a:pt x="11943708" y="5249149"/>
                  </a:lnTo>
                  <a:lnTo>
                    <a:pt x="11941944" y="5246822"/>
                  </a:lnTo>
                  <a:close/>
                </a:path>
                <a:path w="17849850" h="11287760">
                  <a:moveTo>
                    <a:pt x="3645195" y="1708883"/>
                  </a:moveTo>
                  <a:lnTo>
                    <a:pt x="3642244" y="1708413"/>
                  </a:lnTo>
                  <a:lnTo>
                    <a:pt x="3639244" y="1707133"/>
                  </a:lnTo>
                  <a:lnTo>
                    <a:pt x="3636436" y="1706329"/>
                  </a:lnTo>
                  <a:lnTo>
                    <a:pt x="3633773" y="1707952"/>
                  </a:lnTo>
                  <a:lnTo>
                    <a:pt x="3632969" y="1710760"/>
                  </a:lnTo>
                  <a:lnTo>
                    <a:pt x="3632307" y="1713235"/>
                  </a:lnTo>
                  <a:lnTo>
                    <a:pt x="3633596" y="1715755"/>
                  </a:lnTo>
                  <a:lnTo>
                    <a:pt x="3636262" y="1716893"/>
                  </a:lnTo>
                  <a:lnTo>
                    <a:pt x="3636738" y="1716701"/>
                  </a:lnTo>
                  <a:lnTo>
                    <a:pt x="3639738" y="1717981"/>
                  </a:lnTo>
                  <a:lnTo>
                    <a:pt x="3642546" y="1718785"/>
                  </a:lnTo>
                  <a:lnTo>
                    <a:pt x="3645209" y="1717163"/>
                  </a:lnTo>
                  <a:lnTo>
                    <a:pt x="3646817" y="1711545"/>
                  </a:lnTo>
                  <a:lnTo>
                    <a:pt x="3645195" y="1708883"/>
                  </a:lnTo>
                  <a:close/>
                </a:path>
                <a:path w="17849850" h="11287760">
                  <a:moveTo>
                    <a:pt x="326270" y="289988"/>
                  </a:moveTo>
                  <a:lnTo>
                    <a:pt x="323034" y="290184"/>
                  </a:lnTo>
                  <a:lnTo>
                    <a:pt x="319427" y="294947"/>
                  </a:lnTo>
                  <a:lnTo>
                    <a:pt x="319623" y="298183"/>
                  </a:lnTo>
                  <a:lnTo>
                    <a:pt x="324387" y="301791"/>
                  </a:lnTo>
                  <a:lnTo>
                    <a:pt x="325720" y="302360"/>
                  </a:lnTo>
                  <a:lnTo>
                    <a:pt x="325577" y="302693"/>
                  </a:lnTo>
                  <a:lnTo>
                    <a:pt x="327577" y="303547"/>
                  </a:lnTo>
                  <a:lnTo>
                    <a:pt x="330288" y="302733"/>
                  </a:lnTo>
                  <a:lnTo>
                    <a:pt x="331808" y="301017"/>
                  </a:lnTo>
                  <a:lnTo>
                    <a:pt x="333612" y="298635"/>
                  </a:lnTo>
                  <a:lnTo>
                    <a:pt x="333416" y="295400"/>
                  </a:lnTo>
                  <a:lnTo>
                    <a:pt x="326270" y="289988"/>
                  </a:lnTo>
                  <a:close/>
                </a:path>
                <a:path w="17849850" h="11287760">
                  <a:moveTo>
                    <a:pt x="3728072" y="1731629"/>
                  </a:moveTo>
                  <a:lnTo>
                    <a:pt x="3725121" y="1731159"/>
                  </a:lnTo>
                  <a:lnTo>
                    <a:pt x="3722454" y="1730021"/>
                  </a:lnTo>
                  <a:lnTo>
                    <a:pt x="3719646" y="1729217"/>
                  </a:lnTo>
                  <a:lnTo>
                    <a:pt x="3716984" y="1730839"/>
                  </a:lnTo>
                  <a:lnTo>
                    <a:pt x="3716179" y="1733648"/>
                  </a:lnTo>
                  <a:lnTo>
                    <a:pt x="3715517" y="1736123"/>
                  </a:lnTo>
                  <a:lnTo>
                    <a:pt x="3716806" y="1738644"/>
                  </a:lnTo>
                  <a:lnTo>
                    <a:pt x="3719139" y="1739639"/>
                  </a:lnTo>
                  <a:lnTo>
                    <a:pt x="3719615" y="1739448"/>
                  </a:lnTo>
                  <a:lnTo>
                    <a:pt x="3722615" y="1740727"/>
                  </a:lnTo>
                  <a:lnTo>
                    <a:pt x="3725423" y="1741531"/>
                  </a:lnTo>
                  <a:lnTo>
                    <a:pt x="3728085" y="1739908"/>
                  </a:lnTo>
                  <a:lnTo>
                    <a:pt x="3729693" y="1734291"/>
                  </a:lnTo>
                  <a:lnTo>
                    <a:pt x="3728072" y="1731629"/>
                  </a:lnTo>
                  <a:close/>
                </a:path>
                <a:path w="17849850" h="11287760">
                  <a:moveTo>
                    <a:pt x="3811757" y="1754326"/>
                  </a:moveTo>
                  <a:lnTo>
                    <a:pt x="3808806" y="1753856"/>
                  </a:lnTo>
                  <a:lnTo>
                    <a:pt x="3805806" y="1752576"/>
                  </a:lnTo>
                  <a:lnTo>
                    <a:pt x="3802997" y="1751772"/>
                  </a:lnTo>
                  <a:lnTo>
                    <a:pt x="3800336" y="1753393"/>
                  </a:lnTo>
                  <a:lnTo>
                    <a:pt x="3799531" y="1756203"/>
                  </a:lnTo>
                  <a:lnTo>
                    <a:pt x="3798869" y="1758678"/>
                  </a:lnTo>
                  <a:lnTo>
                    <a:pt x="3800158" y="1761197"/>
                  </a:lnTo>
                  <a:lnTo>
                    <a:pt x="3802825" y="1762335"/>
                  </a:lnTo>
                  <a:lnTo>
                    <a:pt x="3803300" y="1762143"/>
                  </a:lnTo>
                  <a:lnTo>
                    <a:pt x="3806300" y="1763423"/>
                  </a:lnTo>
                  <a:lnTo>
                    <a:pt x="3809108" y="1764228"/>
                  </a:lnTo>
                  <a:lnTo>
                    <a:pt x="3811771" y="1762606"/>
                  </a:lnTo>
                  <a:lnTo>
                    <a:pt x="3813379" y="1756988"/>
                  </a:lnTo>
                  <a:lnTo>
                    <a:pt x="3811757" y="1754326"/>
                  </a:lnTo>
                  <a:close/>
                </a:path>
                <a:path w="17849850" h="11287760">
                  <a:moveTo>
                    <a:pt x="259611" y="234765"/>
                  </a:moveTo>
                  <a:lnTo>
                    <a:pt x="256375" y="234961"/>
                  </a:lnTo>
                  <a:lnTo>
                    <a:pt x="252768" y="239724"/>
                  </a:lnTo>
                  <a:lnTo>
                    <a:pt x="252963" y="242960"/>
                  </a:lnTo>
                  <a:lnTo>
                    <a:pt x="255346" y="244764"/>
                  </a:lnTo>
                  <a:lnTo>
                    <a:pt x="257585" y="246901"/>
                  </a:lnTo>
                  <a:lnTo>
                    <a:pt x="260918" y="248323"/>
                  </a:lnTo>
                  <a:lnTo>
                    <a:pt x="263487" y="247843"/>
                  </a:lnTo>
                  <a:lnTo>
                    <a:pt x="265007" y="246127"/>
                  </a:lnTo>
                  <a:lnTo>
                    <a:pt x="266811" y="243745"/>
                  </a:lnTo>
                  <a:lnTo>
                    <a:pt x="266615" y="240510"/>
                  </a:lnTo>
                  <a:lnTo>
                    <a:pt x="264232" y="238707"/>
                  </a:lnTo>
                  <a:lnTo>
                    <a:pt x="261993" y="236569"/>
                  </a:lnTo>
                  <a:lnTo>
                    <a:pt x="259611" y="234765"/>
                  </a:lnTo>
                  <a:close/>
                </a:path>
                <a:path w="17849850" h="11287760">
                  <a:moveTo>
                    <a:pt x="3895251" y="1776548"/>
                  </a:moveTo>
                  <a:lnTo>
                    <a:pt x="3892300" y="1776077"/>
                  </a:lnTo>
                  <a:lnTo>
                    <a:pt x="3889301" y="1774798"/>
                  </a:lnTo>
                  <a:lnTo>
                    <a:pt x="3886492" y="1773994"/>
                  </a:lnTo>
                  <a:lnTo>
                    <a:pt x="3883830" y="1775615"/>
                  </a:lnTo>
                  <a:lnTo>
                    <a:pt x="3883026" y="1778424"/>
                  </a:lnTo>
                  <a:lnTo>
                    <a:pt x="3882363" y="1780900"/>
                  </a:lnTo>
                  <a:lnTo>
                    <a:pt x="3883653" y="1783419"/>
                  </a:lnTo>
                  <a:lnTo>
                    <a:pt x="3886653" y="1784698"/>
                  </a:lnTo>
                  <a:lnTo>
                    <a:pt x="3887127" y="1784508"/>
                  </a:lnTo>
                  <a:lnTo>
                    <a:pt x="3889794" y="1785646"/>
                  </a:lnTo>
                  <a:lnTo>
                    <a:pt x="3892603" y="1786450"/>
                  </a:lnTo>
                  <a:lnTo>
                    <a:pt x="3895265" y="1784827"/>
                  </a:lnTo>
                  <a:lnTo>
                    <a:pt x="3896873" y="1779210"/>
                  </a:lnTo>
                  <a:lnTo>
                    <a:pt x="3895251" y="1776548"/>
                  </a:lnTo>
                  <a:close/>
                </a:path>
                <a:path w="17849850" h="11287760">
                  <a:moveTo>
                    <a:pt x="11887448" y="5180634"/>
                  </a:moveTo>
                  <a:lnTo>
                    <a:pt x="11884354" y="5180497"/>
                  </a:lnTo>
                  <a:lnTo>
                    <a:pt x="11879697" y="5184025"/>
                  </a:lnTo>
                  <a:lnTo>
                    <a:pt x="11879560" y="5187118"/>
                  </a:lnTo>
                  <a:lnTo>
                    <a:pt x="11881325" y="5189446"/>
                  </a:lnTo>
                  <a:lnTo>
                    <a:pt x="11883420" y="5191917"/>
                  </a:lnTo>
                  <a:lnTo>
                    <a:pt x="11883803" y="5192868"/>
                  </a:lnTo>
                  <a:lnTo>
                    <a:pt x="11886802" y="5194147"/>
                  </a:lnTo>
                  <a:lnTo>
                    <a:pt x="11888895" y="5193858"/>
                  </a:lnTo>
                  <a:lnTo>
                    <a:pt x="11890607" y="5192618"/>
                  </a:lnTo>
                  <a:lnTo>
                    <a:pt x="11892935" y="5190854"/>
                  </a:lnTo>
                  <a:lnTo>
                    <a:pt x="11893073" y="5187761"/>
                  </a:lnTo>
                  <a:lnTo>
                    <a:pt x="11891308" y="5185432"/>
                  </a:lnTo>
                  <a:lnTo>
                    <a:pt x="11889211" y="5182963"/>
                  </a:lnTo>
                  <a:lnTo>
                    <a:pt x="11887448" y="5180634"/>
                  </a:lnTo>
                  <a:close/>
                </a:path>
                <a:path w="17849850" h="11287760">
                  <a:moveTo>
                    <a:pt x="3978412" y="1798627"/>
                  </a:moveTo>
                  <a:lnTo>
                    <a:pt x="3975461" y="1798156"/>
                  </a:lnTo>
                  <a:lnTo>
                    <a:pt x="3972795" y="1797019"/>
                  </a:lnTo>
                  <a:lnTo>
                    <a:pt x="3969986" y="1796215"/>
                  </a:lnTo>
                  <a:lnTo>
                    <a:pt x="3967324" y="1797836"/>
                  </a:lnTo>
                  <a:lnTo>
                    <a:pt x="3966520" y="1800646"/>
                  </a:lnTo>
                  <a:lnTo>
                    <a:pt x="3965858" y="1803121"/>
                  </a:lnTo>
                  <a:lnTo>
                    <a:pt x="3967147" y="1805640"/>
                  </a:lnTo>
                  <a:lnTo>
                    <a:pt x="3969481" y="1806636"/>
                  </a:lnTo>
                  <a:lnTo>
                    <a:pt x="3969956" y="1806444"/>
                  </a:lnTo>
                  <a:lnTo>
                    <a:pt x="3972956" y="1807724"/>
                  </a:lnTo>
                  <a:lnTo>
                    <a:pt x="3975765" y="1808528"/>
                  </a:lnTo>
                  <a:lnTo>
                    <a:pt x="3978426" y="1806906"/>
                  </a:lnTo>
                  <a:lnTo>
                    <a:pt x="3980034" y="1801289"/>
                  </a:lnTo>
                  <a:lnTo>
                    <a:pt x="3978412" y="1798627"/>
                  </a:lnTo>
                  <a:close/>
                </a:path>
                <a:path w="17849850" h="11287760">
                  <a:moveTo>
                    <a:pt x="194520" y="178635"/>
                  </a:moveTo>
                  <a:lnTo>
                    <a:pt x="190952" y="178688"/>
                  </a:lnTo>
                  <a:lnTo>
                    <a:pt x="189148" y="181070"/>
                  </a:lnTo>
                  <a:lnTo>
                    <a:pt x="187153" y="182977"/>
                  </a:lnTo>
                  <a:lnTo>
                    <a:pt x="187207" y="186545"/>
                  </a:lnTo>
                  <a:lnTo>
                    <a:pt x="189589" y="188349"/>
                  </a:lnTo>
                  <a:lnTo>
                    <a:pt x="191828" y="190487"/>
                  </a:lnTo>
                  <a:lnTo>
                    <a:pt x="193495" y="191198"/>
                  </a:lnTo>
                  <a:lnTo>
                    <a:pt x="193019" y="191389"/>
                  </a:lnTo>
                  <a:lnTo>
                    <a:pt x="195019" y="192242"/>
                  </a:lnTo>
                  <a:lnTo>
                    <a:pt x="197588" y="191761"/>
                  </a:lnTo>
                  <a:lnTo>
                    <a:pt x="199108" y="190045"/>
                  </a:lnTo>
                  <a:lnTo>
                    <a:pt x="201102" y="188140"/>
                  </a:lnTo>
                  <a:lnTo>
                    <a:pt x="201049" y="184572"/>
                  </a:lnTo>
                  <a:lnTo>
                    <a:pt x="198667" y="182768"/>
                  </a:lnTo>
                  <a:lnTo>
                    <a:pt x="196427" y="180630"/>
                  </a:lnTo>
                  <a:lnTo>
                    <a:pt x="194520" y="178635"/>
                  </a:lnTo>
                  <a:close/>
                </a:path>
                <a:path w="17849850" h="11287760">
                  <a:moveTo>
                    <a:pt x="4061906" y="1820848"/>
                  </a:moveTo>
                  <a:lnTo>
                    <a:pt x="4058955" y="1820378"/>
                  </a:lnTo>
                  <a:lnTo>
                    <a:pt x="4056289" y="1819241"/>
                  </a:lnTo>
                  <a:lnTo>
                    <a:pt x="4053481" y="1818437"/>
                  </a:lnTo>
                  <a:lnTo>
                    <a:pt x="4050819" y="1820058"/>
                  </a:lnTo>
                  <a:lnTo>
                    <a:pt x="4050014" y="1822867"/>
                  </a:lnTo>
                  <a:lnTo>
                    <a:pt x="4049352" y="1825343"/>
                  </a:lnTo>
                  <a:lnTo>
                    <a:pt x="4050642" y="1827862"/>
                  </a:lnTo>
                  <a:lnTo>
                    <a:pt x="4052975" y="1828857"/>
                  </a:lnTo>
                  <a:lnTo>
                    <a:pt x="4053450" y="1828667"/>
                  </a:lnTo>
                  <a:lnTo>
                    <a:pt x="4056449" y="1829947"/>
                  </a:lnTo>
                  <a:lnTo>
                    <a:pt x="4059258" y="1830751"/>
                  </a:lnTo>
                  <a:lnTo>
                    <a:pt x="4061920" y="1829128"/>
                  </a:lnTo>
                  <a:lnTo>
                    <a:pt x="4063528" y="1823511"/>
                  </a:lnTo>
                  <a:lnTo>
                    <a:pt x="4061906" y="1820848"/>
                  </a:lnTo>
                  <a:close/>
                </a:path>
                <a:path w="17849850" h="11287760">
                  <a:moveTo>
                    <a:pt x="4145876" y="1842879"/>
                  </a:moveTo>
                  <a:lnTo>
                    <a:pt x="4142925" y="1842408"/>
                  </a:lnTo>
                  <a:lnTo>
                    <a:pt x="4139925" y="1841128"/>
                  </a:lnTo>
                  <a:lnTo>
                    <a:pt x="4137116" y="1840324"/>
                  </a:lnTo>
                  <a:lnTo>
                    <a:pt x="4134455" y="1841946"/>
                  </a:lnTo>
                  <a:lnTo>
                    <a:pt x="4133651" y="1844755"/>
                  </a:lnTo>
                  <a:lnTo>
                    <a:pt x="4132989" y="1847231"/>
                  </a:lnTo>
                  <a:lnTo>
                    <a:pt x="4134278" y="1849750"/>
                  </a:lnTo>
                  <a:lnTo>
                    <a:pt x="4136944" y="1850887"/>
                  </a:lnTo>
                  <a:lnTo>
                    <a:pt x="4137420" y="1850696"/>
                  </a:lnTo>
                  <a:lnTo>
                    <a:pt x="4140419" y="1851976"/>
                  </a:lnTo>
                  <a:lnTo>
                    <a:pt x="4143228" y="1852780"/>
                  </a:lnTo>
                  <a:lnTo>
                    <a:pt x="4145889" y="1851158"/>
                  </a:lnTo>
                  <a:lnTo>
                    <a:pt x="4147498" y="1845541"/>
                  </a:lnTo>
                  <a:lnTo>
                    <a:pt x="4145876" y="1842879"/>
                  </a:lnTo>
                  <a:close/>
                </a:path>
                <a:path w="17849850" h="11287760">
                  <a:moveTo>
                    <a:pt x="11830572" y="5115401"/>
                  </a:moveTo>
                  <a:lnTo>
                    <a:pt x="11827146" y="5115122"/>
                  </a:lnTo>
                  <a:lnTo>
                    <a:pt x="11823155" y="5118935"/>
                  </a:lnTo>
                  <a:lnTo>
                    <a:pt x="11822876" y="5122361"/>
                  </a:lnTo>
                  <a:lnTo>
                    <a:pt x="11824783" y="5124356"/>
                  </a:lnTo>
                  <a:lnTo>
                    <a:pt x="11827406" y="5127445"/>
                  </a:lnTo>
                  <a:lnTo>
                    <a:pt x="11830405" y="5128725"/>
                  </a:lnTo>
                  <a:lnTo>
                    <a:pt x="11832832" y="5128578"/>
                  </a:lnTo>
                  <a:lnTo>
                    <a:pt x="11834210" y="5127195"/>
                  </a:lnTo>
                  <a:lnTo>
                    <a:pt x="11836205" y="5125290"/>
                  </a:lnTo>
                  <a:lnTo>
                    <a:pt x="11836484" y="5121863"/>
                  </a:lnTo>
                  <a:lnTo>
                    <a:pt x="11834577" y="5119868"/>
                  </a:lnTo>
                  <a:lnTo>
                    <a:pt x="11832479" y="5117397"/>
                  </a:lnTo>
                  <a:lnTo>
                    <a:pt x="11830572" y="5115401"/>
                  </a:lnTo>
                  <a:close/>
                </a:path>
                <a:path w="17849850" h="11287760">
                  <a:moveTo>
                    <a:pt x="130332" y="121313"/>
                  </a:moveTo>
                  <a:lnTo>
                    <a:pt x="127097" y="121509"/>
                  </a:lnTo>
                  <a:lnTo>
                    <a:pt x="125101" y="123416"/>
                  </a:lnTo>
                  <a:lnTo>
                    <a:pt x="123440" y="125464"/>
                  </a:lnTo>
                  <a:lnTo>
                    <a:pt x="123636" y="128700"/>
                  </a:lnTo>
                  <a:lnTo>
                    <a:pt x="125542" y="130695"/>
                  </a:lnTo>
                  <a:lnTo>
                    <a:pt x="127782" y="132832"/>
                  </a:lnTo>
                  <a:lnTo>
                    <a:pt x="129449" y="133542"/>
                  </a:lnTo>
                  <a:lnTo>
                    <a:pt x="128973" y="133734"/>
                  </a:lnTo>
                  <a:lnTo>
                    <a:pt x="130973" y="134587"/>
                  </a:lnTo>
                  <a:lnTo>
                    <a:pt x="133539" y="134107"/>
                  </a:lnTo>
                  <a:lnTo>
                    <a:pt x="135061" y="132392"/>
                  </a:lnTo>
                  <a:lnTo>
                    <a:pt x="136723" y="130342"/>
                  </a:lnTo>
                  <a:lnTo>
                    <a:pt x="136527" y="127108"/>
                  </a:lnTo>
                  <a:lnTo>
                    <a:pt x="134621" y="125112"/>
                  </a:lnTo>
                  <a:lnTo>
                    <a:pt x="132381" y="122975"/>
                  </a:lnTo>
                  <a:lnTo>
                    <a:pt x="130332" y="121313"/>
                  </a:lnTo>
                  <a:close/>
                </a:path>
                <a:path w="17849850" h="11287760">
                  <a:moveTo>
                    <a:pt x="4229513" y="1864767"/>
                  </a:moveTo>
                  <a:lnTo>
                    <a:pt x="4226562" y="1864296"/>
                  </a:lnTo>
                  <a:lnTo>
                    <a:pt x="4223562" y="1863017"/>
                  </a:lnTo>
                  <a:lnTo>
                    <a:pt x="4220753" y="1862213"/>
                  </a:lnTo>
                  <a:lnTo>
                    <a:pt x="4218092" y="1863834"/>
                  </a:lnTo>
                  <a:lnTo>
                    <a:pt x="4217287" y="1866643"/>
                  </a:lnTo>
                  <a:lnTo>
                    <a:pt x="4216625" y="1869119"/>
                  </a:lnTo>
                  <a:lnTo>
                    <a:pt x="4217914" y="1871638"/>
                  </a:lnTo>
                  <a:lnTo>
                    <a:pt x="4220581" y="1872775"/>
                  </a:lnTo>
                  <a:lnTo>
                    <a:pt x="4221056" y="1872584"/>
                  </a:lnTo>
                  <a:lnTo>
                    <a:pt x="4224056" y="1873864"/>
                  </a:lnTo>
                  <a:lnTo>
                    <a:pt x="4226864" y="1874669"/>
                  </a:lnTo>
                  <a:lnTo>
                    <a:pt x="4229526" y="1873046"/>
                  </a:lnTo>
                  <a:lnTo>
                    <a:pt x="4231134" y="1867429"/>
                  </a:lnTo>
                  <a:lnTo>
                    <a:pt x="4229513" y="1864767"/>
                  </a:lnTo>
                  <a:close/>
                </a:path>
                <a:path w="17849850" h="11287760">
                  <a:moveTo>
                    <a:pt x="4312958" y="1886179"/>
                  </a:moveTo>
                  <a:lnTo>
                    <a:pt x="4310007" y="1885709"/>
                  </a:lnTo>
                  <a:lnTo>
                    <a:pt x="4307007" y="1884429"/>
                  </a:lnTo>
                  <a:lnTo>
                    <a:pt x="4304198" y="1883625"/>
                  </a:lnTo>
                  <a:lnTo>
                    <a:pt x="4301537" y="1885247"/>
                  </a:lnTo>
                  <a:lnTo>
                    <a:pt x="4300733" y="1888056"/>
                  </a:lnTo>
                  <a:lnTo>
                    <a:pt x="4300071" y="1890532"/>
                  </a:lnTo>
                  <a:lnTo>
                    <a:pt x="4301360" y="1893052"/>
                  </a:lnTo>
                  <a:lnTo>
                    <a:pt x="4304359" y="1894331"/>
                  </a:lnTo>
                  <a:lnTo>
                    <a:pt x="4304835" y="1894140"/>
                  </a:lnTo>
                  <a:lnTo>
                    <a:pt x="4307501" y="1895278"/>
                  </a:lnTo>
                  <a:lnTo>
                    <a:pt x="4310310" y="1896082"/>
                  </a:lnTo>
                  <a:lnTo>
                    <a:pt x="4312972" y="1894459"/>
                  </a:lnTo>
                  <a:lnTo>
                    <a:pt x="4314580" y="1888842"/>
                  </a:lnTo>
                  <a:lnTo>
                    <a:pt x="4312958" y="1886179"/>
                  </a:lnTo>
                  <a:close/>
                </a:path>
                <a:path w="17849850" h="11287760">
                  <a:moveTo>
                    <a:pt x="68423" y="61419"/>
                  </a:moveTo>
                  <a:lnTo>
                    <a:pt x="65188" y="61615"/>
                  </a:lnTo>
                  <a:lnTo>
                    <a:pt x="63193" y="63521"/>
                  </a:lnTo>
                  <a:lnTo>
                    <a:pt x="61055" y="65761"/>
                  </a:lnTo>
                  <a:lnTo>
                    <a:pt x="61251" y="68997"/>
                  </a:lnTo>
                  <a:lnTo>
                    <a:pt x="63158" y="70992"/>
                  </a:lnTo>
                  <a:lnTo>
                    <a:pt x="65398" y="73129"/>
                  </a:lnTo>
                  <a:lnTo>
                    <a:pt x="67065" y="73839"/>
                  </a:lnTo>
                  <a:lnTo>
                    <a:pt x="67255" y="74315"/>
                  </a:lnTo>
                  <a:lnTo>
                    <a:pt x="68922" y="75026"/>
                  </a:lnTo>
                  <a:lnTo>
                    <a:pt x="71348" y="74880"/>
                  </a:lnTo>
                  <a:lnTo>
                    <a:pt x="72868" y="73164"/>
                  </a:lnTo>
                  <a:lnTo>
                    <a:pt x="75006" y="70924"/>
                  </a:lnTo>
                  <a:lnTo>
                    <a:pt x="74809" y="67689"/>
                  </a:lnTo>
                  <a:lnTo>
                    <a:pt x="72903" y="65694"/>
                  </a:lnTo>
                  <a:lnTo>
                    <a:pt x="68423" y="61419"/>
                  </a:lnTo>
                  <a:close/>
                </a:path>
                <a:path w="17849850" h="11287760">
                  <a:moveTo>
                    <a:pt x="4396594" y="1908067"/>
                  </a:moveTo>
                  <a:lnTo>
                    <a:pt x="4393643" y="1907597"/>
                  </a:lnTo>
                  <a:lnTo>
                    <a:pt x="4390644" y="1906317"/>
                  </a:lnTo>
                  <a:lnTo>
                    <a:pt x="4387835" y="1905513"/>
                  </a:lnTo>
                  <a:lnTo>
                    <a:pt x="4385173" y="1907135"/>
                  </a:lnTo>
                  <a:lnTo>
                    <a:pt x="4384369" y="1909944"/>
                  </a:lnTo>
                  <a:lnTo>
                    <a:pt x="4383707" y="1912420"/>
                  </a:lnTo>
                  <a:lnTo>
                    <a:pt x="4384996" y="1914940"/>
                  </a:lnTo>
                  <a:lnTo>
                    <a:pt x="4387662" y="1916077"/>
                  </a:lnTo>
                  <a:lnTo>
                    <a:pt x="4388138" y="1915886"/>
                  </a:lnTo>
                  <a:lnTo>
                    <a:pt x="4391137" y="1917166"/>
                  </a:lnTo>
                  <a:lnTo>
                    <a:pt x="4393946" y="1917970"/>
                  </a:lnTo>
                  <a:lnTo>
                    <a:pt x="4396608" y="1916347"/>
                  </a:lnTo>
                  <a:lnTo>
                    <a:pt x="4398216" y="1910730"/>
                  </a:lnTo>
                  <a:lnTo>
                    <a:pt x="4396594" y="1908067"/>
                  </a:lnTo>
                  <a:close/>
                </a:path>
                <a:path w="17849850" h="11287760">
                  <a:moveTo>
                    <a:pt x="11772512" y="5052028"/>
                  </a:moveTo>
                  <a:lnTo>
                    <a:pt x="11768944" y="5052081"/>
                  </a:lnTo>
                  <a:lnTo>
                    <a:pt x="11766948" y="5053988"/>
                  </a:lnTo>
                  <a:lnTo>
                    <a:pt x="11764621" y="5055752"/>
                  </a:lnTo>
                  <a:lnTo>
                    <a:pt x="11764675" y="5059321"/>
                  </a:lnTo>
                  <a:lnTo>
                    <a:pt x="11766580" y="5061316"/>
                  </a:lnTo>
                  <a:lnTo>
                    <a:pt x="11768818" y="5063453"/>
                  </a:lnTo>
                  <a:lnTo>
                    <a:pt x="11769343" y="5064071"/>
                  </a:lnTo>
                  <a:lnTo>
                    <a:pt x="11770676" y="5064639"/>
                  </a:lnTo>
                  <a:lnTo>
                    <a:pt x="11770534" y="5064973"/>
                  </a:lnTo>
                  <a:lnTo>
                    <a:pt x="11772201" y="5065684"/>
                  </a:lnTo>
                  <a:lnTo>
                    <a:pt x="11774770" y="5065204"/>
                  </a:lnTo>
                  <a:lnTo>
                    <a:pt x="11776147" y="5063821"/>
                  </a:lnTo>
                  <a:lnTo>
                    <a:pt x="11778476" y="5062056"/>
                  </a:lnTo>
                  <a:lnTo>
                    <a:pt x="11778422" y="5058488"/>
                  </a:lnTo>
                  <a:lnTo>
                    <a:pt x="11776516" y="5056493"/>
                  </a:lnTo>
                  <a:lnTo>
                    <a:pt x="11774277" y="5054355"/>
                  </a:lnTo>
                  <a:lnTo>
                    <a:pt x="11772512" y="5052028"/>
                  </a:lnTo>
                  <a:close/>
                </a:path>
                <a:path w="17849850" h="11287760">
                  <a:moveTo>
                    <a:pt x="4479706" y="1929338"/>
                  </a:moveTo>
                  <a:lnTo>
                    <a:pt x="4476755" y="1928867"/>
                  </a:lnTo>
                  <a:lnTo>
                    <a:pt x="4474089" y="1927730"/>
                  </a:lnTo>
                  <a:lnTo>
                    <a:pt x="4471280" y="1926926"/>
                  </a:lnTo>
                  <a:lnTo>
                    <a:pt x="4468618" y="1928548"/>
                  </a:lnTo>
                  <a:lnTo>
                    <a:pt x="4467814" y="1931356"/>
                  </a:lnTo>
                  <a:lnTo>
                    <a:pt x="4467152" y="1933832"/>
                  </a:lnTo>
                  <a:lnTo>
                    <a:pt x="4468441" y="1936352"/>
                  </a:lnTo>
                  <a:lnTo>
                    <a:pt x="4471108" y="1937490"/>
                  </a:lnTo>
                  <a:lnTo>
                    <a:pt x="4471583" y="1937299"/>
                  </a:lnTo>
                  <a:lnTo>
                    <a:pt x="4474250" y="1938436"/>
                  </a:lnTo>
                  <a:lnTo>
                    <a:pt x="4477058" y="1939240"/>
                  </a:lnTo>
                  <a:lnTo>
                    <a:pt x="4479720" y="1937617"/>
                  </a:lnTo>
                  <a:lnTo>
                    <a:pt x="4481328" y="1932000"/>
                  </a:lnTo>
                  <a:lnTo>
                    <a:pt x="4479706" y="1929338"/>
                  </a:lnTo>
                  <a:close/>
                </a:path>
                <a:path w="17849850" h="11287760">
                  <a:moveTo>
                    <a:pt x="4563293" y="1950418"/>
                  </a:moveTo>
                  <a:lnTo>
                    <a:pt x="4560201" y="1950280"/>
                  </a:lnTo>
                  <a:lnTo>
                    <a:pt x="4557534" y="1949142"/>
                  </a:lnTo>
                  <a:lnTo>
                    <a:pt x="4554726" y="1948338"/>
                  </a:lnTo>
                  <a:lnTo>
                    <a:pt x="4552064" y="1949961"/>
                  </a:lnTo>
                  <a:lnTo>
                    <a:pt x="4551260" y="1952769"/>
                  </a:lnTo>
                  <a:lnTo>
                    <a:pt x="4550598" y="1955245"/>
                  </a:lnTo>
                  <a:lnTo>
                    <a:pt x="4551886" y="1957765"/>
                  </a:lnTo>
                  <a:lnTo>
                    <a:pt x="4554553" y="1958902"/>
                  </a:lnTo>
                  <a:lnTo>
                    <a:pt x="4555029" y="1958711"/>
                  </a:lnTo>
                  <a:lnTo>
                    <a:pt x="4557695" y="1959849"/>
                  </a:lnTo>
                  <a:lnTo>
                    <a:pt x="4560504" y="1960653"/>
                  </a:lnTo>
                  <a:lnTo>
                    <a:pt x="4563166" y="1959030"/>
                  </a:lnTo>
                  <a:lnTo>
                    <a:pt x="4564774" y="1953413"/>
                  </a:lnTo>
                  <a:lnTo>
                    <a:pt x="4563293" y="1950418"/>
                  </a:lnTo>
                  <a:close/>
                </a:path>
                <a:path w="17849850" h="11287760">
                  <a:moveTo>
                    <a:pt x="7559" y="0"/>
                  </a:moveTo>
                  <a:lnTo>
                    <a:pt x="3990" y="54"/>
                  </a:lnTo>
                  <a:lnTo>
                    <a:pt x="0" y="3868"/>
                  </a:lnTo>
                  <a:lnTo>
                    <a:pt x="53" y="7435"/>
                  </a:lnTo>
                  <a:lnTo>
                    <a:pt x="1960" y="9431"/>
                  </a:lnTo>
                  <a:lnTo>
                    <a:pt x="4200" y="11567"/>
                  </a:lnTo>
                  <a:lnTo>
                    <a:pt x="4724" y="12185"/>
                  </a:lnTo>
                  <a:lnTo>
                    <a:pt x="7724" y="13465"/>
                  </a:lnTo>
                  <a:lnTo>
                    <a:pt x="10293" y="12985"/>
                  </a:lnTo>
                  <a:lnTo>
                    <a:pt x="11670" y="11603"/>
                  </a:lnTo>
                  <a:lnTo>
                    <a:pt x="13807" y="9364"/>
                  </a:lnTo>
                  <a:lnTo>
                    <a:pt x="13612" y="6128"/>
                  </a:lnTo>
                  <a:lnTo>
                    <a:pt x="11705" y="4132"/>
                  </a:lnTo>
                  <a:lnTo>
                    <a:pt x="9465" y="1995"/>
                  </a:lnTo>
                  <a:lnTo>
                    <a:pt x="7559" y="0"/>
                  </a:lnTo>
                  <a:close/>
                </a:path>
                <a:path w="17849850" h="11287760">
                  <a:moveTo>
                    <a:pt x="11712881" y="4989559"/>
                  </a:moveTo>
                  <a:lnTo>
                    <a:pt x="11709648" y="4989756"/>
                  </a:lnTo>
                  <a:lnTo>
                    <a:pt x="11707653" y="4991662"/>
                  </a:lnTo>
                  <a:lnTo>
                    <a:pt x="11705515" y="4993902"/>
                  </a:lnTo>
                  <a:lnTo>
                    <a:pt x="11705710" y="4997137"/>
                  </a:lnTo>
                  <a:lnTo>
                    <a:pt x="11707617" y="4999132"/>
                  </a:lnTo>
                  <a:lnTo>
                    <a:pt x="11709858" y="5001270"/>
                  </a:lnTo>
                  <a:lnTo>
                    <a:pt x="11710049" y="5001745"/>
                  </a:lnTo>
                  <a:lnTo>
                    <a:pt x="11713381" y="5003167"/>
                  </a:lnTo>
                  <a:lnTo>
                    <a:pt x="11715808" y="5003020"/>
                  </a:lnTo>
                  <a:lnTo>
                    <a:pt x="11717328" y="5001305"/>
                  </a:lnTo>
                  <a:lnTo>
                    <a:pt x="11719464" y="4999064"/>
                  </a:lnTo>
                  <a:lnTo>
                    <a:pt x="11719268" y="4995829"/>
                  </a:lnTo>
                  <a:lnTo>
                    <a:pt x="11717362" y="4993835"/>
                  </a:lnTo>
                  <a:lnTo>
                    <a:pt x="11712881" y="4989559"/>
                  </a:lnTo>
                  <a:close/>
                </a:path>
                <a:path w="17849850" h="11287760">
                  <a:moveTo>
                    <a:pt x="4646881" y="1971498"/>
                  </a:moveTo>
                  <a:lnTo>
                    <a:pt x="4643788" y="1971360"/>
                  </a:lnTo>
                  <a:lnTo>
                    <a:pt x="4641122" y="1970223"/>
                  </a:lnTo>
                  <a:lnTo>
                    <a:pt x="4638314" y="1969418"/>
                  </a:lnTo>
                  <a:lnTo>
                    <a:pt x="4635651" y="1971040"/>
                  </a:lnTo>
                  <a:lnTo>
                    <a:pt x="4634847" y="1973848"/>
                  </a:lnTo>
                  <a:lnTo>
                    <a:pt x="4634185" y="1976324"/>
                  </a:lnTo>
                  <a:lnTo>
                    <a:pt x="4635474" y="1978844"/>
                  </a:lnTo>
                  <a:lnTo>
                    <a:pt x="4638141" y="1979981"/>
                  </a:lnTo>
                  <a:lnTo>
                    <a:pt x="4638616" y="1979790"/>
                  </a:lnTo>
                  <a:lnTo>
                    <a:pt x="4641283" y="1980928"/>
                  </a:lnTo>
                  <a:lnTo>
                    <a:pt x="4644091" y="1981732"/>
                  </a:lnTo>
                  <a:lnTo>
                    <a:pt x="4646753" y="1980109"/>
                  </a:lnTo>
                  <a:lnTo>
                    <a:pt x="4648361" y="1974492"/>
                  </a:lnTo>
                  <a:lnTo>
                    <a:pt x="4646881" y="1971498"/>
                  </a:lnTo>
                  <a:close/>
                </a:path>
                <a:path w="17849850" h="11287760">
                  <a:moveTo>
                    <a:pt x="4729993" y="1992768"/>
                  </a:moveTo>
                  <a:lnTo>
                    <a:pt x="4726900" y="1992631"/>
                  </a:lnTo>
                  <a:lnTo>
                    <a:pt x="4724233" y="1991493"/>
                  </a:lnTo>
                  <a:lnTo>
                    <a:pt x="4721425" y="1990689"/>
                  </a:lnTo>
                  <a:lnTo>
                    <a:pt x="4718764" y="1992311"/>
                  </a:lnTo>
                  <a:lnTo>
                    <a:pt x="4717959" y="1995120"/>
                  </a:lnTo>
                  <a:lnTo>
                    <a:pt x="4717298" y="1997595"/>
                  </a:lnTo>
                  <a:lnTo>
                    <a:pt x="4718586" y="2000114"/>
                  </a:lnTo>
                  <a:lnTo>
                    <a:pt x="4720919" y="2001110"/>
                  </a:lnTo>
                  <a:lnTo>
                    <a:pt x="4721395" y="2000918"/>
                  </a:lnTo>
                  <a:lnTo>
                    <a:pt x="4724394" y="2002198"/>
                  </a:lnTo>
                  <a:lnTo>
                    <a:pt x="4727203" y="2003002"/>
                  </a:lnTo>
                  <a:lnTo>
                    <a:pt x="4729866" y="2001380"/>
                  </a:lnTo>
                  <a:lnTo>
                    <a:pt x="4731474" y="1995762"/>
                  </a:lnTo>
                  <a:lnTo>
                    <a:pt x="4729993" y="1992768"/>
                  </a:lnTo>
                  <a:close/>
                </a:path>
                <a:path w="17849850" h="11287760">
                  <a:moveTo>
                    <a:pt x="4813438" y="2014180"/>
                  </a:moveTo>
                  <a:lnTo>
                    <a:pt x="4810345" y="2014043"/>
                  </a:lnTo>
                  <a:lnTo>
                    <a:pt x="4807679" y="2012906"/>
                  </a:lnTo>
                  <a:lnTo>
                    <a:pt x="4804870" y="2012102"/>
                  </a:lnTo>
                  <a:lnTo>
                    <a:pt x="4802209" y="2013723"/>
                  </a:lnTo>
                  <a:lnTo>
                    <a:pt x="4801404" y="2016532"/>
                  </a:lnTo>
                  <a:lnTo>
                    <a:pt x="4800743" y="2019007"/>
                  </a:lnTo>
                  <a:lnTo>
                    <a:pt x="4802031" y="2021527"/>
                  </a:lnTo>
                  <a:lnTo>
                    <a:pt x="4804365" y="2022522"/>
                  </a:lnTo>
                  <a:lnTo>
                    <a:pt x="4804841" y="2022331"/>
                  </a:lnTo>
                  <a:lnTo>
                    <a:pt x="4807840" y="2023610"/>
                  </a:lnTo>
                  <a:lnTo>
                    <a:pt x="4810648" y="2024415"/>
                  </a:lnTo>
                  <a:lnTo>
                    <a:pt x="4813311" y="2022792"/>
                  </a:lnTo>
                  <a:lnTo>
                    <a:pt x="4814918" y="2017176"/>
                  </a:lnTo>
                  <a:lnTo>
                    <a:pt x="4813438" y="2014180"/>
                  </a:lnTo>
                  <a:close/>
                </a:path>
                <a:path w="17849850" h="11287760">
                  <a:moveTo>
                    <a:pt x="11651591" y="4929141"/>
                  </a:moveTo>
                  <a:lnTo>
                    <a:pt x="11648356" y="4929337"/>
                  </a:lnTo>
                  <a:lnTo>
                    <a:pt x="11646361" y="4931244"/>
                  </a:lnTo>
                  <a:lnTo>
                    <a:pt x="11644224" y="4933483"/>
                  </a:lnTo>
                  <a:lnTo>
                    <a:pt x="11644420" y="4936718"/>
                  </a:lnTo>
                  <a:lnTo>
                    <a:pt x="11646327" y="4938713"/>
                  </a:lnTo>
                  <a:lnTo>
                    <a:pt x="11648565" y="4940850"/>
                  </a:lnTo>
                  <a:lnTo>
                    <a:pt x="11650233" y="4941562"/>
                  </a:lnTo>
                  <a:lnTo>
                    <a:pt x="11650422" y="4942036"/>
                  </a:lnTo>
                  <a:lnTo>
                    <a:pt x="11652089" y="4942747"/>
                  </a:lnTo>
                  <a:lnTo>
                    <a:pt x="11654516" y="4942601"/>
                  </a:lnTo>
                  <a:lnTo>
                    <a:pt x="11656035" y="4940886"/>
                  </a:lnTo>
                  <a:lnTo>
                    <a:pt x="11658173" y="4938645"/>
                  </a:lnTo>
                  <a:lnTo>
                    <a:pt x="11657978" y="4935411"/>
                  </a:lnTo>
                  <a:lnTo>
                    <a:pt x="11656072" y="4933416"/>
                  </a:lnTo>
                  <a:lnTo>
                    <a:pt x="11651591" y="4929141"/>
                  </a:lnTo>
                  <a:close/>
                </a:path>
                <a:path w="17849850" h="11287760">
                  <a:moveTo>
                    <a:pt x="4897359" y="2035402"/>
                  </a:moveTo>
                  <a:lnTo>
                    <a:pt x="4894266" y="2035264"/>
                  </a:lnTo>
                  <a:lnTo>
                    <a:pt x="4891266" y="2033985"/>
                  </a:lnTo>
                  <a:lnTo>
                    <a:pt x="4888458" y="2033181"/>
                  </a:lnTo>
                  <a:lnTo>
                    <a:pt x="4885796" y="2034802"/>
                  </a:lnTo>
                  <a:lnTo>
                    <a:pt x="4884992" y="2037612"/>
                  </a:lnTo>
                  <a:lnTo>
                    <a:pt x="4884330" y="2040086"/>
                  </a:lnTo>
                  <a:lnTo>
                    <a:pt x="4885619" y="2042606"/>
                  </a:lnTo>
                  <a:lnTo>
                    <a:pt x="4888286" y="2043744"/>
                  </a:lnTo>
                  <a:lnTo>
                    <a:pt x="4889094" y="2043695"/>
                  </a:lnTo>
                  <a:lnTo>
                    <a:pt x="4891761" y="2044832"/>
                  </a:lnTo>
                  <a:lnTo>
                    <a:pt x="4894570" y="2045636"/>
                  </a:lnTo>
                  <a:lnTo>
                    <a:pt x="4897231" y="2044014"/>
                  </a:lnTo>
                  <a:lnTo>
                    <a:pt x="4898839" y="2038397"/>
                  </a:lnTo>
                  <a:lnTo>
                    <a:pt x="4897359" y="2035402"/>
                  </a:lnTo>
                  <a:close/>
                </a:path>
                <a:path w="17849850" h="11287760">
                  <a:moveTo>
                    <a:pt x="4980805" y="2056814"/>
                  </a:moveTo>
                  <a:lnTo>
                    <a:pt x="4977712" y="2056677"/>
                  </a:lnTo>
                  <a:lnTo>
                    <a:pt x="4974712" y="2055397"/>
                  </a:lnTo>
                  <a:lnTo>
                    <a:pt x="4971903" y="2054593"/>
                  </a:lnTo>
                  <a:lnTo>
                    <a:pt x="4969242" y="2056215"/>
                  </a:lnTo>
                  <a:lnTo>
                    <a:pt x="4968438" y="2059024"/>
                  </a:lnTo>
                  <a:lnTo>
                    <a:pt x="4967776" y="2061499"/>
                  </a:lnTo>
                  <a:lnTo>
                    <a:pt x="4969065" y="2064019"/>
                  </a:lnTo>
                  <a:lnTo>
                    <a:pt x="4972064" y="2065298"/>
                  </a:lnTo>
                  <a:lnTo>
                    <a:pt x="4972540" y="2065107"/>
                  </a:lnTo>
                  <a:lnTo>
                    <a:pt x="4975206" y="2066245"/>
                  </a:lnTo>
                  <a:lnTo>
                    <a:pt x="4978015" y="2067049"/>
                  </a:lnTo>
                  <a:lnTo>
                    <a:pt x="4980676" y="2065427"/>
                  </a:lnTo>
                  <a:lnTo>
                    <a:pt x="4982284" y="2059810"/>
                  </a:lnTo>
                  <a:lnTo>
                    <a:pt x="4980805" y="2056814"/>
                  </a:lnTo>
                  <a:close/>
                </a:path>
                <a:path w="17849850" h="11287760">
                  <a:moveTo>
                    <a:pt x="11588589" y="4869962"/>
                  </a:moveTo>
                  <a:lnTo>
                    <a:pt x="11585355" y="4870157"/>
                  </a:lnTo>
                  <a:lnTo>
                    <a:pt x="11583360" y="4872064"/>
                  </a:lnTo>
                  <a:lnTo>
                    <a:pt x="11581697" y="4874114"/>
                  </a:lnTo>
                  <a:lnTo>
                    <a:pt x="11581892" y="4877348"/>
                  </a:lnTo>
                  <a:lnTo>
                    <a:pt x="11583798" y="4879343"/>
                  </a:lnTo>
                  <a:lnTo>
                    <a:pt x="11586039" y="4881481"/>
                  </a:lnTo>
                  <a:lnTo>
                    <a:pt x="11587706" y="4882192"/>
                  </a:lnTo>
                  <a:lnTo>
                    <a:pt x="11587563" y="4882525"/>
                  </a:lnTo>
                  <a:lnTo>
                    <a:pt x="11589229" y="4883235"/>
                  </a:lnTo>
                  <a:lnTo>
                    <a:pt x="11591798" y="4882755"/>
                  </a:lnTo>
                  <a:lnTo>
                    <a:pt x="11593318" y="4881041"/>
                  </a:lnTo>
                  <a:lnTo>
                    <a:pt x="11594980" y="4878991"/>
                  </a:lnTo>
                  <a:lnTo>
                    <a:pt x="11594785" y="4875756"/>
                  </a:lnTo>
                  <a:lnTo>
                    <a:pt x="11592879" y="4873761"/>
                  </a:lnTo>
                  <a:lnTo>
                    <a:pt x="11590638" y="4871624"/>
                  </a:lnTo>
                  <a:lnTo>
                    <a:pt x="11588589" y="4869962"/>
                  </a:lnTo>
                  <a:close/>
                </a:path>
                <a:path w="17849850" h="11287760">
                  <a:moveTo>
                    <a:pt x="5064392" y="2077894"/>
                  </a:moveTo>
                  <a:lnTo>
                    <a:pt x="5061299" y="2077756"/>
                  </a:lnTo>
                  <a:lnTo>
                    <a:pt x="5058299" y="2076476"/>
                  </a:lnTo>
                  <a:lnTo>
                    <a:pt x="5055490" y="2075672"/>
                  </a:lnTo>
                  <a:lnTo>
                    <a:pt x="5052829" y="2077295"/>
                  </a:lnTo>
                  <a:lnTo>
                    <a:pt x="5052025" y="2080103"/>
                  </a:lnTo>
                  <a:lnTo>
                    <a:pt x="5051363" y="2082579"/>
                  </a:lnTo>
                  <a:lnTo>
                    <a:pt x="5052652" y="2085098"/>
                  </a:lnTo>
                  <a:lnTo>
                    <a:pt x="5055652" y="2086378"/>
                  </a:lnTo>
                  <a:lnTo>
                    <a:pt x="5056127" y="2086186"/>
                  </a:lnTo>
                  <a:lnTo>
                    <a:pt x="5058794" y="2087324"/>
                  </a:lnTo>
                  <a:lnTo>
                    <a:pt x="5061602" y="2088128"/>
                  </a:lnTo>
                  <a:lnTo>
                    <a:pt x="5064264" y="2086506"/>
                  </a:lnTo>
                  <a:lnTo>
                    <a:pt x="5065872" y="2080889"/>
                  </a:lnTo>
                  <a:lnTo>
                    <a:pt x="5064392" y="2077894"/>
                  </a:lnTo>
                  <a:close/>
                </a:path>
                <a:path w="17849850" h="11287760">
                  <a:moveTo>
                    <a:pt x="5147980" y="2098973"/>
                  </a:moveTo>
                  <a:lnTo>
                    <a:pt x="5144887" y="2098835"/>
                  </a:lnTo>
                  <a:lnTo>
                    <a:pt x="5141887" y="2097556"/>
                  </a:lnTo>
                  <a:lnTo>
                    <a:pt x="5139078" y="2096752"/>
                  </a:lnTo>
                  <a:lnTo>
                    <a:pt x="5136416" y="2098375"/>
                  </a:lnTo>
                  <a:lnTo>
                    <a:pt x="5135613" y="2101183"/>
                  </a:lnTo>
                  <a:lnTo>
                    <a:pt x="5134951" y="2103658"/>
                  </a:lnTo>
                  <a:lnTo>
                    <a:pt x="5136240" y="2106177"/>
                  </a:lnTo>
                  <a:lnTo>
                    <a:pt x="5138906" y="2107314"/>
                  </a:lnTo>
                  <a:lnTo>
                    <a:pt x="5139715" y="2107266"/>
                  </a:lnTo>
                  <a:lnTo>
                    <a:pt x="5142381" y="2108403"/>
                  </a:lnTo>
                  <a:lnTo>
                    <a:pt x="5145190" y="2109208"/>
                  </a:lnTo>
                  <a:lnTo>
                    <a:pt x="5147851" y="2107585"/>
                  </a:lnTo>
                  <a:lnTo>
                    <a:pt x="5149459" y="2101968"/>
                  </a:lnTo>
                  <a:lnTo>
                    <a:pt x="5147980" y="2098973"/>
                  </a:lnTo>
                  <a:close/>
                </a:path>
                <a:path w="17849850" h="11287760">
                  <a:moveTo>
                    <a:pt x="11524827" y="4811641"/>
                  </a:moveTo>
                  <a:lnTo>
                    <a:pt x="11521593" y="4811837"/>
                  </a:lnTo>
                  <a:lnTo>
                    <a:pt x="11519455" y="4814077"/>
                  </a:lnTo>
                  <a:lnTo>
                    <a:pt x="11517460" y="4815983"/>
                  </a:lnTo>
                  <a:lnTo>
                    <a:pt x="11517655" y="4819218"/>
                  </a:lnTo>
                  <a:lnTo>
                    <a:pt x="11522135" y="4823494"/>
                  </a:lnTo>
                  <a:lnTo>
                    <a:pt x="11523801" y="4824204"/>
                  </a:lnTo>
                  <a:lnTo>
                    <a:pt x="11523326" y="4824395"/>
                  </a:lnTo>
                  <a:lnTo>
                    <a:pt x="11525325" y="4825248"/>
                  </a:lnTo>
                  <a:lnTo>
                    <a:pt x="11527894" y="4824768"/>
                  </a:lnTo>
                  <a:lnTo>
                    <a:pt x="11529414" y="4823052"/>
                  </a:lnTo>
                  <a:lnTo>
                    <a:pt x="11531409" y="4821145"/>
                  </a:lnTo>
                  <a:lnTo>
                    <a:pt x="11531214" y="4817911"/>
                  </a:lnTo>
                  <a:lnTo>
                    <a:pt x="11526735" y="4813636"/>
                  </a:lnTo>
                  <a:lnTo>
                    <a:pt x="11524827" y="4811641"/>
                  </a:lnTo>
                  <a:close/>
                </a:path>
                <a:path w="17849850" h="11287760">
                  <a:moveTo>
                    <a:pt x="5230950" y="2120576"/>
                  </a:moveTo>
                  <a:lnTo>
                    <a:pt x="5227999" y="2120106"/>
                  </a:lnTo>
                  <a:lnTo>
                    <a:pt x="5225332" y="2118968"/>
                  </a:lnTo>
                  <a:lnTo>
                    <a:pt x="5222524" y="2118164"/>
                  </a:lnTo>
                  <a:lnTo>
                    <a:pt x="5219861" y="2119787"/>
                  </a:lnTo>
                  <a:lnTo>
                    <a:pt x="5219058" y="2122595"/>
                  </a:lnTo>
                  <a:lnTo>
                    <a:pt x="5218396" y="2125071"/>
                  </a:lnTo>
                  <a:lnTo>
                    <a:pt x="5219684" y="2127591"/>
                  </a:lnTo>
                  <a:lnTo>
                    <a:pt x="5222018" y="2128586"/>
                  </a:lnTo>
                  <a:lnTo>
                    <a:pt x="5222493" y="2128395"/>
                  </a:lnTo>
                  <a:lnTo>
                    <a:pt x="5225493" y="2129675"/>
                  </a:lnTo>
                  <a:lnTo>
                    <a:pt x="5228302" y="2130479"/>
                  </a:lnTo>
                  <a:lnTo>
                    <a:pt x="5230964" y="2128856"/>
                  </a:lnTo>
                  <a:lnTo>
                    <a:pt x="5232572" y="2123238"/>
                  </a:lnTo>
                  <a:lnTo>
                    <a:pt x="5230950" y="2120576"/>
                  </a:lnTo>
                  <a:close/>
                </a:path>
                <a:path w="17849850" h="11287760">
                  <a:moveTo>
                    <a:pt x="5314537" y="2141656"/>
                  </a:moveTo>
                  <a:lnTo>
                    <a:pt x="5311444" y="2141518"/>
                  </a:lnTo>
                  <a:lnTo>
                    <a:pt x="5308777" y="2140381"/>
                  </a:lnTo>
                  <a:lnTo>
                    <a:pt x="5305969" y="2139577"/>
                  </a:lnTo>
                  <a:lnTo>
                    <a:pt x="5303307" y="2141200"/>
                  </a:lnTo>
                  <a:lnTo>
                    <a:pt x="5302503" y="2144009"/>
                  </a:lnTo>
                  <a:lnTo>
                    <a:pt x="5301841" y="2146483"/>
                  </a:lnTo>
                  <a:lnTo>
                    <a:pt x="5303130" y="2149003"/>
                  </a:lnTo>
                  <a:lnTo>
                    <a:pt x="5305463" y="2149999"/>
                  </a:lnTo>
                  <a:lnTo>
                    <a:pt x="5305938" y="2149807"/>
                  </a:lnTo>
                  <a:lnTo>
                    <a:pt x="5308939" y="2151087"/>
                  </a:lnTo>
                  <a:lnTo>
                    <a:pt x="5311747" y="2151891"/>
                  </a:lnTo>
                  <a:lnTo>
                    <a:pt x="5314409" y="2150268"/>
                  </a:lnTo>
                  <a:lnTo>
                    <a:pt x="5316017" y="2144651"/>
                  </a:lnTo>
                  <a:lnTo>
                    <a:pt x="5314537" y="2141656"/>
                  </a:lnTo>
                  <a:close/>
                </a:path>
                <a:path w="17849850" h="11287760">
                  <a:moveTo>
                    <a:pt x="11460021" y="4754844"/>
                  </a:moveTo>
                  <a:lnTo>
                    <a:pt x="11456786" y="4755041"/>
                  </a:lnTo>
                  <a:lnTo>
                    <a:pt x="11454982" y="4757422"/>
                  </a:lnTo>
                  <a:lnTo>
                    <a:pt x="11452845" y="4759661"/>
                  </a:lnTo>
                  <a:lnTo>
                    <a:pt x="11453040" y="4762897"/>
                  </a:lnTo>
                  <a:lnTo>
                    <a:pt x="11455422" y="4764701"/>
                  </a:lnTo>
                  <a:lnTo>
                    <a:pt x="11457663" y="4766839"/>
                  </a:lnTo>
                  <a:lnTo>
                    <a:pt x="11458995" y="4767407"/>
                  </a:lnTo>
                  <a:lnTo>
                    <a:pt x="11458853" y="4767740"/>
                  </a:lnTo>
                  <a:lnTo>
                    <a:pt x="11460852" y="4768593"/>
                  </a:lnTo>
                  <a:lnTo>
                    <a:pt x="11463421" y="4768113"/>
                  </a:lnTo>
                  <a:lnTo>
                    <a:pt x="11464941" y="4766397"/>
                  </a:lnTo>
                  <a:lnTo>
                    <a:pt x="11467078" y="4764158"/>
                  </a:lnTo>
                  <a:lnTo>
                    <a:pt x="11466884" y="4760923"/>
                  </a:lnTo>
                  <a:lnTo>
                    <a:pt x="11464502" y="4759120"/>
                  </a:lnTo>
                  <a:lnTo>
                    <a:pt x="11460021" y="4754844"/>
                  </a:lnTo>
                  <a:close/>
                </a:path>
                <a:path w="17849850" h="11287760">
                  <a:moveTo>
                    <a:pt x="5398125" y="2162736"/>
                  </a:moveTo>
                  <a:lnTo>
                    <a:pt x="5395032" y="2162597"/>
                  </a:lnTo>
                  <a:lnTo>
                    <a:pt x="5392365" y="2161460"/>
                  </a:lnTo>
                  <a:lnTo>
                    <a:pt x="5389557" y="2160656"/>
                  </a:lnTo>
                  <a:lnTo>
                    <a:pt x="5386895" y="2162279"/>
                  </a:lnTo>
                  <a:lnTo>
                    <a:pt x="5386091" y="2165088"/>
                  </a:lnTo>
                  <a:lnTo>
                    <a:pt x="5385429" y="2167563"/>
                  </a:lnTo>
                  <a:lnTo>
                    <a:pt x="5386718" y="2170083"/>
                  </a:lnTo>
                  <a:lnTo>
                    <a:pt x="5389051" y="2171078"/>
                  </a:lnTo>
                  <a:lnTo>
                    <a:pt x="5389526" y="2170887"/>
                  </a:lnTo>
                  <a:lnTo>
                    <a:pt x="5392526" y="2172166"/>
                  </a:lnTo>
                  <a:lnTo>
                    <a:pt x="5395335" y="2172970"/>
                  </a:lnTo>
                  <a:lnTo>
                    <a:pt x="5397996" y="2171349"/>
                  </a:lnTo>
                  <a:lnTo>
                    <a:pt x="5399604" y="2165730"/>
                  </a:lnTo>
                  <a:lnTo>
                    <a:pt x="5398125" y="2162736"/>
                  </a:lnTo>
                  <a:close/>
                </a:path>
                <a:path w="17849850" h="11287760">
                  <a:moveTo>
                    <a:pt x="5481903" y="2184291"/>
                  </a:moveTo>
                  <a:lnTo>
                    <a:pt x="5478811" y="2184152"/>
                  </a:lnTo>
                  <a:lnTo>
                    <a:pt x="5475810" y="2182872"/>
                  </a:lnTo>
                  <a:lnTo>
                    <a:pt x="5473002" y="2182068"/>
                  </a:lnTo>
                  <a:lnTo>
                    <a:pt x="5470340" y="2183691"/>
                  </a:lnTo>
                  <a:lnTo>
                    <a:pt x="5469536" y="2186500"/>
                  </a:lnTo>
                  <a:lnTo>
                    <a:pt x="5468874" y="2188975"/>
                  </a:lnTo>
                  <a:lnTo>
                    <a:pt x="5470163" y="2191495"/>
                  </a:lnTo>
                  <a:lnTo>
                    <a:pt x="5473163" y="2192775"/>
                  </a:lnTo>
                  <a:lnTo>
                    <a:pt x="5473638" y="2192583"/>
                  </a:lnTo>
                  <a:lnTo>
                    <a:pt x="5476304" y="2193721"/>
                  </a:lnTo>
                  <a:lnTo>
                    <a:pt x="5479113" y="2194525"/>
                  </a:lnTo>
                  <a:lnTo>
                    <a:pt x="5481774" y="2192903"/>
                  </a:lnTo>
                  <a:lnTo>
                    <a:pt x="5483383" y="2187285"/>
                  </a:lnTo>
                  <a:lnTo>
                    <a:pt x="5481903" y="2184291"/>
                  </a:lnTo>
                  <a:close/>
                </a:path>
                <a:path w="17849850" h="11287760">
                  <a:moveTo>
                    <a:pt x="11393362" y="4699621"/>
                  </a:moveTo>
                  <a:lnTo>
                    <a:pt x="11390126" y="4699817"/>
                  </a:lnTo>
                  <a:lnTo>
                    <a:pt x="11386518" y="4704579"/>
                  </a:lnTo>
                  <a:lnTo>
                    <a:pt x="11386715" y="4707816"/>
                  </a:lnTo>
                  <a:lnTo>
                    <a:pt x="11391478" y="4711423"/>
                  </a:lnTo>
                  <a:lnTo>
                    <a:pt x="11394813" y="4712846"/>
                  </a:lnTo>
                  <a:lnTo>
                    <a:pt x="11397382" y="4712366"/>
                  </a:lnTo>
                  <a:lnTo>
                    <a:pt x="11398902" y="4710650"/>
                  </a:lnTo>
                  <a:lnTo>
                    <a:pt x="11400704" y="4708268"/>
                  </a:lnTo>
                  <a:lnTo>
                    <a:pt x="11400509" y="4705032"/>
                  </a:lnTo>
                  <a:lnTo>
                    <a:pt x="11393362" y="4699621"/>
                  </a:lnTo>
                  <a:close/>
                </a:path>
                <a:path w="17849850" h="11287760">
                  <a:moveTo>
                    <a:pt x="5565540" y="2206179"/>
                  </a:moveTo>
                  <a:lnTo>
                    <a:pt x="5562589" y="2205708"/>
                  </a:lnTo>
                  <a:lnTo>
                    <a:pt x="5559589" y="2204428"/>
                  </a:lnTo>
                  <a:lnTo>
                    <a:pt x="5556781" y="2203623"/>
                  </a:lnTo>
                  <a:lnTo>
                    <a:pt x="5554119" y="2205246"/>
                  </a:lnTo>
                  <a:lnTo>
                    <a:pt x="5553315" y="2208055"/>
                  </a:lnTo>
                  <a:lnTo>
                    <a:pt x="5552652" y="2210531"/>
                  </a:lnTo>
                  <a:lnTo>
                    <a:pt x="5553942" y="2213050"/>
                  </a:lnTo>
                  <a:lnTo>
                    <a:pt x="5556608" y="2214187"/>
                  </a:lnTo>
                  <a:lnTo>
                    <a:pt x="5557084" y="2213996"/>
                  </a:lnTo>
                  <a:lnTo>
                    <a:pt x="5560083" y="2215276"/>
                  </a:lnTo>
                  <a:lnTo>
                    <a:pt x="5562892" y="2216080"/>
                  </a:lnTo>
                  <a:lnTo>
                    <a:pt x="5565553" y="2214458"/>
                  </a:lnTo>
                  <a:lnTo>
                    <a:pt x="5567162" y="2208840"/>
                  </a:lnTo>
                  <a:lnTo>
                    <a:pt x="5565540" y="2206179"/>
                  </a:lnTo>
                  <a:close/>
                </a:path>
                <a:path w="17849850" h="11287760">
                  <a:moveTo>
                    <a:pt x="5648985" y="2227591"/>
                  </a:moveTo>
                  <a:lnTo>
                    <a:pt x="5646034" y="2227121"/>
                  </a:lnTo>
                  <a:lnTo>
                    <a:pt x="5643034" y="2225841"/>
                  </a:lnTo>
                  <a:lnTo>
                    <a:pt x="5640226" y="2225037"/>
                  </a:lnTo>
                  <a:lnTo>
                    <a:pt x="5637564" y="2226659"/>
                  </a:lnTo>
                  <a:lnTo>
                    <a:pt x="5636760" y="2229468"/>
                  </a:lnTo>
                  <a:lnTo>
                    <a:pt x="5636097" y="2231944"/>
                  </a:lnTo>
                  <a:lnTo>
                    <a:pt x="5637387" y="2234462"/>
                  </a:lnTo>
                  <a:lnTo>
                    <a:pt x="5640386" y="2235742"/>
                  </a:lnTo>
                  <a:lnTo>
                    <a:pt x="5640863" y="2235551"/>
                  </a:lnTo>
                  <a:lnTo>
                    <a:pt x="5643529" y="2236688"/>
                  </a:lnTo>
                  <a:lnTo>
                    <a:pt x="5646338" y="2237492"/>
                  </a:lnTo>
                  <a:lnTo>
                    <a:pt x="5648999" y="2235871"/>
                  </a:lnTo>
                  <a:lnTo>
                    <a:pt x="5650607" y="2230252"/>
                  </a:lnTo>
                  <a:lnTo>
                    <a:pt x="5648985" y="2227591"/>
                  </a:lnTo>
                  <a:close/>
                </a:path>
                <a:path w="17849850" h="11287760">
                  <a:moveTo>
                    <a:pt x="11326610" y="4645540"/>
                  </a:moveTo>
                  <a:lnTo>
                    <a:pt x="11323375" y="4645735"/>
                  </a:lnTo>
                  <a:lnTo>
                    <a:pt x="11319768" y="4650499"/>
                  </a:lnTo>
                  <a:lnTo>
                    <a:pt x="11319962" y="4653734"/>
                  </a:lnTo>
                  <a:lnTo>
                    <a:pt x="11324726" y="4657343"/>
                  </a:lnTo>
                  <a:lnTo>
                    <a:pt x="11326059" y="4657911"/>
                  </a:lnTo>
                  <a:lnTo>
                    <a:pt x="11325916" y="4658244"/>
                  </a:lnTo>
                  <a:lnTo>
                    <a:pt x="11327917" y="4659098"/>
                  </a:lnTo>
                  <a:lnTo>
                    <a:pt x="11330628" y="4658284"/>
                  </a:lnTo>
                  <a:lnTo>
                    <a:pt x="11332148" y="4656568"/>
                  </a:lnTo>
                  <a:lnTo>
                    <a:pt x="11333952" y="4654186"/>
                  </a:lnTo>
                  <a:lnTo>
                    <a:pt x="11333757" y="4650952"/>
                  </a:lnTo>
                  <a:lnTo>
                    <a:pt x="11326610" y="4645540"/>
                  </a:lnTo>
                  <a:close/>
                </a:path>
                <a:path w="17849850" h="11287760">
                  <a:moveTo>
                    <a:pt x="5732621" y="2249479"/>
                  </a:moveTo>
                  <a:lnTo>
                    <a:pt x="5729670" y="2249009"/>
                  </a:lnTo>
                  <a:lnTo>
                    <a:pt x="5726670" y="2247729"/>
                  </a:lnTo>
                  <a:lnTo>
                    <a:pt x="5723862" y="2246925"/>
                  </a:lnTo>
                  <a:lnTo>
                    <a:pt x="5721201" y="2248547"/>
                  </a:lnTo>
                  <a:lnTo>
                    <a:pt x="5720396" y="2251356"/>
                  </a:lnTo>
                  <a:lnTo>
                    <a:pt x="5719734" y="2253832"/>
                  </a:lnTo>
                  <a:lnTo>
                    <a:pt x="5721023" y="2256350"/>
                  </a:lnTo>
                  <a:lnTo>
                    <a:pt x="5723690" y="2257488"/>
                  </a:lnTo>
                  <a:lnTo>
                    <a:pt x="5724165" y="2257298"/>
                  </a:lnTo>
                  <a:lnTo>
                    <a:pt x="5727165" y="2258577"/>
                  </a:lnTo>
                  <a:lnTo>
                    <a:pt x="5729973" y="2259381"/>
                  </a:lnTo>
                  <a:lnTo>
                    <a:pt x="5732635" y="2257759"/>
                  </a:lnTo>
                  <a:lnTo>
                    <a:pt x="5734244" y="2252142"/>
                  </a:lnTo>
                  <a:lnTo>
                    <a:pt x="5732621" y="2249479"/>
                  </a:lnTo>
                  <a:close/>
                </a:path>
                <a:path w="17849850" h="11287760">
                  <a:moveTo>
                    <a:pt x="11258338" y="4593173"/>
                  </a:moveTo>
                  <a:lnTo>
                    <a:pt x="11255103" y="4593370"/>
                  </a:lnTo>
                  <a:lnTo>
                    <a:pt x="11253299" y="4595751"/>
                  </a:lnTo>
                  <a:lnTo>
                    <a:pt x="11251637" y="4597800"/>
                  </a:lnTo>
                  <a:lnTo>
                    <a:pt x="11251832" y="4601035"/>
                  </a:lnTo>
                  <a:lnTo>
                    <a:pt x="11256597" y="4604643"/>
                  </a:lnTo>
                  <a:lnTo>
                    <a:pt x="11257930" y="4605212"/>
                  </a:lnTo>
                  <a:lnTo>
                    <a:pt x="11257454" y="4605403"/>
                  </a:lnTo>
                  <a:lnTo>
                    <a:pt x="11259787" y="4606398"/>
                  </a:lnTo>
                  <a:lnTo>
                    <a:pt x="11262166" y="4605442"/>
                  </a:lnTo>
                  <a:lnTo>
                    <a:pt x="11263685" y="4603728"/>
                  </a:lnTo>
                  <a:lnTo>
                    <a:pt x="11265346" y="4601678"/>
                  </a:lnTo>
                  <a:lnTo>
                    <a:pt x="11265151" y="4598443"/>
                  </a:lnTo>
                  <a:lnTo>
                    <a:pt x="11260387" y="4594836"/>
                  </a:lnTo>
                  <a:lnTo>
                    <a:pt x="11258338" y="4593173"/>
                  </a:lnTo>
                  <a:close/>
                </a:path>
                <a:path w="17849850" h="11287760">
                  <a:moveTo>
                    <a:pt x="5815591" y="2271083"/>
                  </a:moveTo>
                  <a:lnTo>
                    <a:pt x="5812640" y="2270613"/>
                  </a:lnTo>
                  <a:lnTo>
                    <a:pt x="5809974" y="2269475"/>
                  </a:lnTo>
                  <a:lnTo>
                    <a:pt x="5807165" y="2268671"/>
                  </a:lnTo>
                  <a:lnTo>
                    <a:pt x="5804503" y="2270292"/>
                  </a:lnTo>
                  <a:lnTo>
                    <a:pt x="5803699" y="2273102"/>
                  </a:lnTo>
                  <a:lnTo>
                    <a:pt x="5803037" y="2275578"/>
                  </a:lnTo>
                  <a:lnTo>
                    <a:pt x="5804326" y="2278096"/>
                  </a:lnTo>
                  <a:lnTo>
                    <a:pt x="5806660" y="2279092"/>
                  </a:lnTo>
                  <a:lnTo>
                    <a:pt x="5807135" y="2278900"/>
                  </a:lnTo>
                  <a:lnTo>
                    <a:pt x="5810135" y="2280180"/>
                  </a:lnTo>
                  <a:lnTo>
                    <a:pt x="5812944" y="2280984"/>
                  </a:lnTo>
                  <a:lnTo>
                    <a:pt x="5815605" y="2279362"/>
                  </a:lnTo>
                  <a:lnTo>
                    <a:pt x="5817213" y="2273745"/>
                  </a:lnTo>
                  <a:lnTo>
                    <a:pt x="5815591" y="2271083"/>
                  </a:lnTo>
                  <a:close/>
                </a:path>
                <a:path w="17849850" h="11287760">
                  <a:moveTo>
                    <a:pt x="5899561" y="2293114"/>
                  </a:moveTo>
                  <a:lnTo>
                    <a:pt x="5896610" y="2292643"/>
                  </a:lnTo>
                  <a:lnTo>
                    <a:pt x="5893611" y="2291363"/>
                  </a:lnTo>
                  <a:lnTo>
                    <a:pt x="5890802" y="2290559"/>
                  </a:lnTo>
                  <a:lnTo>
                    <a:pt x="5888141" y="2292181"/>
                  </a:lnTo>
                  <a:lnTo>
                    <a:pt x="5887336" y="2294990"/>
                  </a:lnTo>
                  <a:lnTo>
                    <a:pt x="5886674" y="2297466"/>
                  </a:lnTo>
                  <a:lnTo>
                    <a:pt x="5887963" y="2299984"/>
                  </a:lnTo>
                  <a:lnTo>
                    <a:pt x="5890963" y="2301264"/>
                  </a:lnTo>
                  <a:lnTo>
                    <a:pt x="5891438" y="2301073"/>
                  </a:lnTo>
                  <a:lnTo>
                    <a:pt x="5894105" y="2302211"/>
                  </a:lnTo>
                  <a:lnTo>
                    <a:pt x="5896913" y="2303016"/>
                  </a:lnTo>
                  <a:lnTo>
                    <a:pt x="5899575" y="2301393"/>
                  </a:lnTo>
                  <a:lnTo>
                    <a:pt x="5901183" y="2295776"/>
                  </a:lnTo>
                  <a:lnTo>
                    <a:pt x="5899561" y="2293114"/>
                  </a:lnTo>
                  <a:close/>
                </a:path>
                <a:path w="17849850" h="11287760">
                  <a:moveTo>
                    <a:pt x="11189449" y="4541332"/>
                  </a:moveTo>
                  <a:lnTo>
                    <a:pt x="11186214" y="4541528"/>
                  </a:lnTo>
                  <a:lnTo>
                    <a:pt x="11184410" y="4543911"/>
                  </a:lnTo>
                  <a:lnTo>
                    <a:pt x="11183082" y="4546101"/>
                  </a:lnTo>
                  <a:lnTo>
                    <a:pt x="11183276" y="4549336"/>
                  </a:lnTo>
                  <a:lnTo>
                    <a:pt x="11188042" y="4552944"/>
                  </a:lnTo>
                  <a:lnTo>
                    <a:pt x="11191373" y="4554365"/>
                  </a:lnTo>
                  <a:lnTo>
                    <a:pt x="11193609" y="4553744"/>
                  </a:lnTo>
                  <a:lnTo>
                    <a:pt x="11195271" y="4551695"/>
                  </a:lnTo>
                  <a:lnTo>
                    <a:pt x="11196599" y="4549504"/>
                  </a:lnTo>
                  <a:lnTo>
                    <a:pt x="11196404" y="4546269"/>
                  </a:lnTo>
                  <a:lnTo>
                    <a:pt x="11191639" y="4542660"/>
                  </a:lnTo>
                  <a:lnTo>
                    <a:pt x="11189449" y="4541332"/>
                  </a:lnTo>
                  <a:close/>
                </a:path>
                <a:path w="17849850" h="11287760">
                  <a:moveTo>
                    <a:pt x="5983197" y="2315001"/>
                  </a:moveTo>
                  <a:lnTo>
                    <a:pt x="5980246" y="2314531"/>
                  </a:lnTo>
                  <a:lnTo>
                    <a:pt x="5977247" y="2313251"/>
                  </a:lnTo>
                  <a:lnTo>
                    <a:pt x="5974438" y="2312447"/>
                  </a:lnTo>
                  <a:lnTo>
                    <a:pt x="5971776" y="2314069"/>
                  </a:lnTo>
                  <a:lnTo>
                    <a:pt x="5970972" y="2316878"/>
                  </a:lnTo>
                  <a:lnTo>
                    <a:pt x="5970310" y="2319354"/>
                  </a:lnTo>
                  <a:lnTo>
                    <a:pt x="5971599" y="2321874"/>
                  </a:lnTo>
                  <a:lnTo>
                    <a:pt x="5974266" y="2323011"/>
                  </a:lnTo>
                  <a:lnTo>
                    <a:pt x="5974741" y="2322820"/>
                  </a:lnTo>
                  <a:lnTo>
                    <a:pt x="5977740" y="2324099"/>
                  </a:lnTo>
                  <a:lnTo>
                    <a:pt x="5980550" y="2324904"/>
                  </a:lnTo>
                  <a:lnTo>
                    <a:pt x="5983211" y="2323281"/>
                  </a:lnTo>
                  <a:lnTo>
                    <a:pt x="5984819" y="2317664"/>
                  </a:lnTo>
                  <a:lnTo>
                    <a:pt x="5983197" y="2315001"/>
                  </a:lnTo>
                  <a:close/>
                </a:path>
                <a:path w="17849850" h="11287760">
                  <a:moveTo>
                    <a:pt x="6066692" y="2337223"/>
                  </a:moveTo>
                  <a:lnTo>
                    <a:pt x="6063741" y="2336753"/>
                  </a:lnTo>
                  <a:lnTo>
                    <a:pt x="6060741" y="2335473"/>
                  </a:lnTo>
                  <a:lnTo>
                    <a:pt x="6057933" y="2334669"/>
                  </a:lnTo>
                  <a:lnTo>
                    <a:pt x="6055271" y="2336291"/>
                  </a:lnTo>
                  <a:lnTo>
                    <a:pt x="6054467" y="2339100"/>
                  </a:lnTo>
                  <a:lnTo>
                    <a:pt x="6053805" y="2341576"/>
                  </a:lnTo>
                  <a:lnTo>
                    <a:pt x="6055094" y="2344094"/>
                  </a:lnTo>
                  <a:lnTo>
                    <a:pt x="6057760" y="2345231"/>
                  </a:lnTo>
                  <a:lnTo>
                    <a:pt x="6058235" y="2345040"/>
                  </a:lnTo>
                  <a:lnTo>
                    <a:pt x="6061236" y="2346320"/>
                  </a:lnTo>
                  <a:lnTo>
                    <a:pt x="6064045" y="2347124"/>
                  </a:lnTo>
                  <a:lnTo>
                    <a:pt x="6066706" y="2345502"/>
                  </a:lnTo>
                  <a:lnTo>
                    <a:pt x="6068314" y="2339885"/>
                  </a:lnTo>
                  <a:lnTo>
                    <a:pt x="6066692" y="2337223"/>
                  </a:lnTo>
                  <a:close/>
                </a:path>
                <a:path w="17849850" h="11287760">
                  <a:moveTo>
                    <a:pt x="11119607" y="4489873"/>
                  </a:moveTo>
                  <a:lnTo>
                    <a:pt x="11116564" y="4490544"/>
                  </a:lnTo>
                  <a:lnTo>
                    <a:pt x="11112956" y="4495308"/>
                  </a:lnTo>
                  <a:lnTo>
                    <a:pt x="11113626" y="4498352"/>
                  </a:lnTo>
                  <a:lnTo>
                    <a:pt x="11118391" y="4501961"/>
                  </a:lnTo>
                  <a:lnTo>
                    <a:pt x="11121724" y="4503383"/>
                  </a:lnTo>
                  <a:lnTo>
                    <a:pt x="11124293" y="4502902"/>
                  </a:lnTo>
                  <a:lnTo>
                    <a:pt x="11125622" y="4500711"/>
                  </a:lnTo>
                  <a:lnTo>
                    <a:pt x="11127425" y="4498329"/>
                  </a:lnTo>
                  <a:lnTo>
                    <a:pt x="11126754" y="4495285"/>
                  </a:lnTo>
                  <a:lnTo>
                    <a:pt x="11119607" y="4489873"/>
                  </a:lnTo>
                  <a:close/>
                </a:path>
                <a:path w="17849850" h="11287760">
                  <a:moveTo>
                    <a:pt x="6150186" y="2359445"/>
                  </a:moveTo>
                  <a:lnTo>
                    <a:pt x="6147235" y="2358974"/>
                  </a:lnTo>
                  <a:lnTo>
                    <a:pt x="6144235" y="2357694"/>
                  </a:lnTo>
                  <a:lnTo>
                    <a:pt x="6141427" y="2356890"/>
                  </a:lnTo>
                  <a:lnTo>
                    <a:pt x="6138765" y="2358512"/>
                  </a:lnTo>
                  <a:lnTo>
                    <a:pt x="6137961" y="2361321"/>
                  </a:lnTo>
                  <a:lnTo>
                    <a:pt x="6137298" y="2363797"/>
                  </a:lnTo>
                  <a:lnTo>
                    <a:pt x="6138588" y="2366316"/>
                  </a:lnTo>
                  <a:lnTo>
                    <a:pt x="6141255" y="2367453"/>
                  </a:lnTo>
                  <a:lnTo>
                    <a:pt x="6141730" y="2367262"/>
                  </a:lnTo>
                  <a:lnTo>
                    <a:pt x="6144730" y="2368541"/>
                  </a:lnTo>
                  <a:lnTo>
                    <a:pt x="6147538" y="2369347"/>
                  </a:lnTo>
                  <a:lnTo>
                    <a:pt x="6150200" y="2367724"/>
                  </a:lnTo>
                  <a:lnTo>
                    <a:pt x="6151808" y="2362107"/>
                  </a:lnTo>
                  <a:lnTo>
                    <a:pt x="6150186" y="2359445"/>
                  </a:lnTo>
                  <a:close/>
                </a:path>
                <a:path w="17849850" h="11287760">
                  <a:moveTo>
                    <a:pt x="11049056" y="4440079"/>
                  </a:moveTo>
                  <a:lnTo>
                    <a:pt x="11046012" y="4440751"/>
                  </a:lnTo>
                  <a:lnTo>
                    <a:pt x="11042404" y="4445515"/>
                  </a:lnTo>
                  <a:lnTo>
                    <a:pt x="11043075" y="4448560"/>
                  </a:lnTo>
                  <a:lnTo>
                    <a:pt x="11047840" y="4452167"/>
                  </a:lnTo>
                  <a:lnTo>
                    <a:pt x="11051172" y="4453589"/>
                  </a:lnTo>
                  <a:lnTo>
                    <a:pt x="11053741" y="4453110"/>
                  </a:lnTo>
                  <a:lnTo>
                    <a:pt x="11055070" y="4450918"/>
                  </a:lnTo>
                  <a:lnTo>
                    <a:pt x="11056874" y="4448537"/>
                  </a:lnTo>
                  <a:lnTo>
                    <a:pt x="11056202" y="4445492"/>
                  </a:lnTo>
                  <a:lnTo>
                    <a:pt x="11049056" y="4440079"/>
                  </a:lnTo>
                  <a:close/>
                </a:path>
                <a:path w="17849850" h="11287760">
                  <a:moveTo>
                    <a:pt x="6233680" y="2381666"/>
                  </a:moveTo>
                  <a:lnTo>
                    <a:pt x="6230730" y="2381195"/>
                  </a:lnTo>
                  <a:lnTo>
                    <a:pt x="6227730" y="2379916"/>
                  </a:lnTo>
                  <a:lnTo>
                    <a:pt x="6224921" y="2379112"/>
                  </a:lnTo>
                  <a:lnTo>
                    <a:pt x="6222260" y="2380734"/>
                  </a:lnTo>
                  <a:lnTo>
                    <a:pt x="6221456" y="2383543"/>
                  </a:lnTo>
                  <a:lnTo>
                    <a:pt x="6220794" y="2386019"/>
                  </a:lnTo>
                  <a:lnTo>
                    <a:pt x="6222082" y="2388537"/>
                  </a:lnTo>
                  <a:lnTo>
                    <a:pt x="6224749" y="2389674"/>
                  </a:lnTo>
                  <a:lnTo>
                    <a:pt x="6225224" y="2389483"/>
                  </a:lnTo>
                  <a:lnTo>
                    <a:pt x="6228225" y="2390763"/>
                  </a:lnTo>
                  <a:lnTo>
                    <a:pt x="6231033" y="2391567"/>
                  </a:lnTo>
                  <a:lnTo>
                    <a:pt x="6233694" y="2389945"/>
                  </a:lnTo>
                  <a:lnTo>
                    <a:pt x="6235302" y="2384328"/>
                  </a:lnTo>
                  <a:lnTo>
                    <a:pt x="6233680" y="2381666"/>
                  </a:lnTo>
                  <a:close/>
                </a:path>
                <a:path w="17849850" h="11287760">
                  <a:moveTo>
                    <a:pt x="6317223" y="2404696"/>
                  </a:moveTo>
                  <a:lnTo>
                    <a:pt x="6314273" y="2404226"/>
                  </a:lnTo>
                  <a:lnTo>
                    <a:pt x="6311273" y="2402946"/>
                  </a:lnTo>
                  <a:lnTo>
                    <a:pt x="6308464" y="2402142"/>
                  </a:lnTo>
                  <a:lnTo>
                    <a:pt x="6305803" y="2403764"/>
                  </a:lnTo>
                  <a:lnTo>
                    <a:pt x="6304999" y="2406573"/>
                  </a:lnTo>
                  <a:lnTo>
                    <a:pt x="6304337" y="2409049"/>
                  </a:lnTo>
                  <a:lnTo>
                    <a:pt x="6305625" y="2411567"/>
                  </a:lnTo>
                  <a:lnTo>
                    <a:pt x="6308291" y="2412705"/>
                  </a:lnTo>
                  <a:lnTo>
                    <a:pt x="6308768" y="2412514"/>
                  </a:lnTo>
                  <a:lnTo>
                    <a:pt x="6311767" y="2413793"/>
                  </a:lnTo>
                  <a:lnTo>
                    <a:pt x="6314576" y="2414597"/>
                  </a:lnTo>
                  <a:lnTo>
                    <a:pt x="6317237" y="2412976"/>
                  </a:lnTo>
                  <a:lnTo>
                    <a:pt x="6318846" y="2407357"/>
                  </a:lnTo>
                  <a:lnTo>
                    <a:pt x="6317223" y="2404696"/>
                  </a:lnTo>
                  <a:close/>
                </a:path>
                <a:path w="17849850" h="11287760">
                  <a:moveTo>
                    <a:pt x="10978079" y="4391288"/>
                  </a:moveTo>
                  <a:lnTo>
                    <a:pt x="10975033" y="4391959"/>
                  </a:lnTo>
                  <a:lnTo>
                    <a:pt x="10971425" y="4396723"/>
                  </a:lnTo>
                  <a:lnTo>
                    <a:pt x="10972098" y="4399768"/>
                  </a:lnTo>
                  <a:lnTo>
                    <a:pt x="10976861" y="4403374"/>
                  </a:lnTo>
                  <a:lnTo>
                    <a:pt x="10977862" y="4403801"/>
                  </a:lnTo>
                  <a:lnTo>
                    <a:pt x="10977720" y="4404135"/>
                  </a:lnTo>
                  <a:lnTo>
                    <a:pt x="10980053" y="4405130"/>
                  </a:lnTo>
                  <a:lnTo>
                    <a:pt x="10982765" y="4404318"/>
                  </a:lnTo>
                  <a:lnTo>
                    <a:pt x="10984092" y="4402126"/>
                  </a:lnTo>
                  <a:lnTo>
                    <a:pt x="10985897" y="4399743"/>
                  </a:lnTo>
                  <a:lnTo>
                    <a:pt x="10985223" y="4396699"/>
                  </a:lnTo>
                  <a:lnTo>
                    <a:pt x="10978079" y="4391288"/>
                  </a:lnTo>
                  <a:close/>
                </a:path>
                <a:path w="17849850" h="11287760">
                  <a:moveTo>
                    <a:pt x="6400575" y="2427251"/>
                  </a:moveTo>
                  <a:lnTo>
                    <a:pt x="6397625" y="2426779"/>
                  </a:lnTo>
                  <a:lnTo>
                    <a:pt x="6394625" y="2425500"/>
                  </a:lnTo>
                  <a:lnTo>
                    <a:pt x="6391816" y="2424696"/>
                  </a:lnTo>
                  <a:lnTo>
                    <a:pt x="6389155" y="2426319"/>
                  </a:lnTo>
                  <a:lnTo>
                    <a:pt x="6388350" y="2429128"/>
                  </a:lnTo>
                  <a:lnTo>
                    <a:pt x="6387688" y="2431604"/>
                  </a:lnTo>
                  <a:lnTo>
                    <a:pt x="6388978" y="2434123"/>
                  </a:lnTo>
                  <a:lnTo>
                    <a:pt x="6391644" y="2435260"/>
                  </a:lnTo>
                  <a:lnTo>
                    <a:pt x="6392119" y="2435068"/>
                  </a:lnTo>
                  <a:lnTo>
                    <a:pt x="6395119" y="2436348"/>
                  </a:lnTo>
                  <a:lnTo>
                    <a:pt x="6397928" y="2437152"/>
                  </a:lnTo>
                  <a:lnTo>
                    <a:pt x="6400589" y="2435530"/>
                  </a:lnTo>
                  <a:lnTo>
                    <a:pt x="6402198" y="2429912"/>
                  </a:lnTo>
                  <a:lnTo>
                    <a:pt x="6400575" y="2427251"/>
                  </a:lnTo>
                  <a:close/>
                </a:path>
                <a:path w="17849850" h="11287760">
                  <a:moveTo>
                    <a:pt x="10906007" y="4343211"/>
                  </a:moveTo>
                  <a:lnTo>
                    <a:pt x="10902631" y="4343739"/>
                  </a:lnTo>
                  <a:lnTo>
                    <a:pt x="10899873" y="4348472"/>
                  </a:lnTo>
                  <a:lnTo>
                    <a:pt x="10899689" y="4348788"/>
                  </a:lnTo>
                  <a:lnTo>
                    <a:pt x="10900217" y="4352165"/>
                  </a:lnTo>
                  <a:lnTo>
                    <a:pt x="10902742" y="4353636"/>
                  </a:lnTo>
                  <a:lnTo>
                    <a:pt x="10905125" y="4355441"/>
                  </a:lnTo>
                  <a:lnTo>
                    <a:pt x="10908456" y="4356862"/>
                  </a:lnTo>
                  <a:lnTo>
                    <a:pt x="10911167" y="4356048"/>
                  </a:lnTo>
                  <a:lnTo>
                    <a:pt x="10912306" y="4354170"/>
                  </a:lnTo>
                  <a:lnTo>
                    <a:pt x="10913967" y="4351333"/>
                  </a:lnTo>
                  <a:lnTo>
                    <a:pt x="10913438" y="4347957"/>
                  </a:lnTo>
                  <a:lnTo>
                    <a:pt x="10910913" y="4346486"/>
                  </a:lnTo>
                  <a:lnTo>
                    <a:pt x="10908531" y="4344681"/>
                  </a:lnTo>
                  <a:lnTo>
                    <a:pt x="10906007" y="4343211"/>
                  </a:lnTo>
                  <a:close/>
                </a:path>
                <a:path w="17849850" h="11287760">
                  <a:moveTo>
                    <a:pt x="6484120" y="2450281"/>
                  </a:moveTo>
                  <a:lnTo>
                    <a:pt x="6481169" y="2449810"/>
                  </a:lnTo>
                  <a:lnTo>
                    <a:pt x="6478168" y="2448530"/>
                  </a:lnTo>
                  <a:lnTo>
                    <a:pt x="6475359" y="2447726"/>
                  </a:lnTo>
                  <a:lnTo>
                    <a:pt x="6472698" y="2449349"/>
                  </a:lnTo>
                  <a:lnTo>
                    <a:pt x="6471893" y="2452158"/>
                  </a:lnTo>
                  <a:lnTo>
                    <a:pt x="6471232" y="2454633"/>
                  </a:lnTo>
                  <a:lnTo>
                    <a:pt x="6472521" y="2457153"/>
                  </a:lnTo>
                  <a:lnTo>
                    <a:pt x="6475187" y="2458290"/>
                  </a:lnTo>
                  <a:lnTo>
                    <a:pt x="6475662" y="2458099"/>
                  </a:lnTo>
                  <a:lnTo>
                    <a:pt x="6478662" y="2459378"/>
                  </a:lnTo>
                  <a:lnTo>
                    <a:pt x="6481471" y="2460182"/>
                  </a:lnTo>
                  <a:lnTo>
                    <a:pt x="6484132" y="2458561"/>
                  </a:lnTo>
                  <a:lnTo>
                    <a:pt x="6485741" y="2452942"/>
                  </a:lnTo>
                  <a:lnTo>
                    <a:pt x="6484120" y="2450281"/>
                  </a:lnTo>
                  <a:close/>
                </a:path>
                <a:path w="17849850" h="11287760">
                  <a:moveTo>
                    <a:pt x="10834176" y="4296417"/>
                  </a:moveTo>
                  <a:lnTo>
                    <a:pt x="10830799" y="4296947"/>
                  </a:lnTo>
                  <a:lnTo>
                    <a:pt x="10828225" y="4301364"/>
                  </a:lnTo>
                  <a:lnTo>
                    <a:pt x="10827857" y="4301995"/>
                  </a:lnTo>
                  <a:lnTo>
                    <a:pt x="10828528" y="4305038"/>
                  </a:lnTo>
                  <a:lnTo>
                    <a:pt x="10830768" y="4307176"/>
                  </a:lnTo>
                  <a:lnTo>
                    <a:pt x="10836767" y="4309735"/>
                  </a:lnTo>
                  <a:lnTo>
                    <a:pt x="10839478" y="4308921"/>
                  </a:lnTo>
                  <a:lnTo>
                    <a:pt x="10840427" y="4307357"/>
                  </a:lnTo>
                  <a:lnTo>
                    <a:pt x="10842277" y="4304207"/>
                  </a:lnTo>
                  <a:lnTo>
                    <a:pt x="10841607" y="4301163"/>
                  </a:lnTo>
                  <a:lnTo>
                    <a:pt x="10839366" y="4299025"/>
                  </a:lnTo>
                  <a:lnTo>
                    <a:pt x="10836699" y="4297888"/>
                  </a:lnTo>
                  <a:lnTo>
                    <a:pt x="10834176" y="4296417"/>
                  </a:lnTo>
                  <a:close/>
                </a:path>
                <a:path w="17849850" h="11287760">
                  <a:moveTo>
                    <a:pt x="6567520" y="2473644"/>
                  </a:moveTo>
                  <a:lnTo>
                    <a:pt x="6564570" y="2473174"/>
                  </a:lnTo>
                  <a:lnTo>
                    <a:pt x="6561570" y="2471894"/>
                  </a:lnTo>
                  <a:lnTo>
                    <a:pt x="6558761" y="2471090"/>
                  </a:lnTo>
                  <a:lnTo>
                    <a:pt x="6556098" y="2472713"/>
                  </a:lnTo>
                  <a:lnTo>
                    <a:pt x="6555295" y="2475521"/>
                  </a:lnTo>
                  <a:lnTo>
                    <a:pt x="6554632" y="2477996"/>
                  </a:lnTo>
                  <a:lnTo>
                    <a:pt x="6555922" y="2480517"/>
                  </a:lnTo>
                  <a:lnTo>
                    <a:pt x="6558588" y="2481654"/>
                  </a:lnTo>
                  <a:lnTo>
                    <a:pt x="6559063" y="2481462"/>
                  </a:lnTo>
                  <a:lnTo>
                    <a:pt x="6562063" y="2482742"/>
                  </a:lnTo>
                  <a:lnTo>
                    <a:pt x="6564538" y="2483404"/>
                  </a:lnTo>
                  <a:lnTo>
                    <a:pt x="6567534" y="2481924"/>
                  </a:lnTo>
                  <a:lnTo>
                    <a:pt x="6569142" y="2476307"/>
                  </a:lnTo>
                  <a:lnTo>
                    <a:pt x="6567520" y="2473644"/>
                  </a:lnTo>
                  <a:close/>
                </a:path>
                <a:path w="17849850" h="11287760">
                  <a:moveTo>
                    <a:pt x="10761061" y="4249864"/>
                  </a:moveTo>
                  <a:lnTo>
                    <a:pt x="10757684" y="4250394"/>
                  </a:lnTo>
                  <a:lnTo>
                    <a:pt x="10755110" y="4254811"/>
                  </a:lnTo>
                  <a:lnTo>
                    <a:pt x="10754742" y="4255442"/>
                  </a:lnTo>
                  <a:lnTo>
                    <a:pt x="10755413" y="4258486"/>
                  </a:lnTo>
                  <a:lnTo>
                    <a:pt x="10757653" y="4260623"/>
                  </a:lnTo>
                  <a:lnTo>
                    <a:pt x="10763318" y="4263039"/>
                  </a:lnTo>
                  <a:lnTo>
                    <a:pt x="10766029" y="4262227"/>
                  </a:lnTo>
                  <a:lnTo>
                    <a:pt x="10766978" y="4260662"/>
                  </a:lnTo>
                  <a:lnTo>
                    <a:pt x="10768829" y="4257512"/>
                  </a:lnTo>
                  <a:lnTo>
                    <a:pt x="10768158" y="4254468"/>
                  </a:lnTo>
                  <a:lnTo>
                    <a:pt x="10765918" y="4252330"/>
                  </a:lnTo>
                  <a:lnTo>
                    <a:pt x="10763251" y="4251192"/>
                  </a:lnTo>
                  <a:lnTo>
                    <a:pt x="10761061" y="4249864"/>
                  </a:lnTo>
                  <a:close/>
                </a:path>
                <a:path w="17849850" h="11287760">
                  <a:moveTo>
                    <a:pt x="6651063" y="2496675"/>
                  </a:moveTo>
                  <a:lnTo>
                    <a:pt x="6648113" y="2496204"/>
                  </a:lnTo>
                  <a:lnTo>
                    <a:pt x="6645113" y="2494925"/>
                  </a:lnTo>
                  <a:lnTo>
                    <a:pt x="6642637" y="2494263"/>
                  </a:lnTo>
                  <a:lnTo>
                    <a:pt x="6639976" y="2495886"/>
                  </a:lnTo>
                  <a:lnTo>
                    <a:pt x="6638839" y="2498551"/>
                  </a:lnTo>
                  <a:lnTo>
                    <a:pt x="6638034" y="2501361"/>
                  </a:lnTo>
                  <a:lnTo>
                    <a:pt x="6639323" y="2503879"/>
                  </a:lnTo>
                  <a:lnTo>
                    <a:pt x="6641656" y="2504874"/>
                  </a:lnTo>
                  <a:lnTo>
                    <a:pt x="6641798" y="2504541"/>
                  </a:lnTo>
                  <a:lnTo>
                    <a:pt x="6642131" y="2504683"/>
                  </a:lnTo>
                  <a:lnTo>
                    <a:pt x="6642608" y="2504492"/>
                  </a:lnTo>
                  <a:lnTo>
                    <a:pt x="6645607" y="2505772"/>
                  </a:lnTo>
                  <a:lnTo>
                    <a:pt x="6648082" y="2506435"/>
                  </a:lnTo>
                  <a:lnTo>
                    <a:pt x="6651077" y="2504954"/>
                  </a:lnTo>
                  <a:lnTo>
                    <a:pt x="6652685" y="2499337"/>
                  </a:lnTo>
                  <a:lnTo>
                    <a:pt x="6651063" y="2496675"/>
                  </a:lnTo>
                  <a:close/>
                </a:path>
                <a:path w="17849850" h="11287760">
                  <a:moveTo>
                    <a:pt x="6734322" y="2520372"/>
                  </a:moveTo>
                  <a:lnTo>
                    <a:pt x="6731371" y="2519901"/>
                  </a:lnTo>
                  <a:lnTo>
                    <a:pt x="6728371" y="2518622"/>
                  </a:lnTo>
                  <a:lnTo>
                    <a:pt x="6725896" y="2517960"/>
                  </a:lnTo>
                  <a:lnTo>
                    <a:pt x="6723234" y="2519583"/>
                  </a:lnTo>
                  <a:lnTo>
                    <a:pt x="6722097" y="2522248"/>
                  </a:lnTo>
                  <a:lnTo>
                    <a:pt x="6721293" y="2525056"/>
                  </a:lnTo>
                  <a:lnTo>
                    <a:pt x="6722581" y="2527576"/>
                  </a:lnTo>
                  <a:lnTo>
                    <a:pt x="6724914" y="2528571"/>
                  </a:lnTo>
                  <a:lnTo>
                    <a:pt x="6725057" y="2528238"/>
                  </a:lnTo>
                  <a:lnTo>
                    <a:pt x="6725390" y="2528380"/>
                  </a:lnTo>
                  <a:lnTo>
                    <a:pt x="6725866" y="2528189"/>
                  </a:lnTo>
                  <a:lnTo>
                    <a:pt x="6728866" y="2529469"/>
                  </a:lnTo>
                  <a:lnTo>
                    <a:pt x="6731341" y="2530131"/>
                  </a:lnTo>
                  <a:lnTo>
                    <a:pt x="6734002" y="2528509"/>
                  </a:lnTo>
                  <a:lnTo>
                    <a:pt x="6735140" y="2525842"/>
                  </a:lnTo>
                  <a:lnTo>
                    <a:pt x="6735802" y="2523367"/>
                  </a:lnTo>
                  <a:lnTo>
                    <a:pt x="6734322" y="2520372"/>
                  </a:lnTo>
                  <a:close/>
                </a:path>
                <a:path w="17849850" h="11287760">
                  <a:moveTo>
                    <a:pt x="10687519" y="4204311"/>
                  </a:moveTo>
                  <a:lnTo>
                    <a:pt x="10684476" y="4204983"/>
                  </a:lnTo>
                  <a:lnTo>
                    <a:pt x="10681902" y="4209400"/>
                  </a:lnTo>
                  <a:lnTo>
                    <a:pt x="10681534" y="4210032"/>
                  </a:lnTo>
                  <a:lnTo>
                    <a:pt x="10682063" y="4213410"/>
                  </a:lnTo>
                  <a:lnTo>
                    <a:pt x="10684445" y="4215213"/>
                  </a:lnTo>
                  <a:lnTo>
                    <a:pt x="10690111" y="4217630"/>
                  </a:lnTo>
                  <a:lnTo>
                    <a:pt x="10692822" y="4216817"/>
                  </a:lnTo>
                  <a:lnTo>
                    <a:pt x="10693771" y="4215252"/>
                  </a:lnTo>
                  <a:lnTo>
                    <a:pt x="10695622" y="4212102"/>
                  </a:lnTo>
                  <a:lnTo>
                    <a:pt x="10695092" y="4208724"/>
                  </a:lnTo>
                  <a:lnTo>
                    <a:pt x="10692711" y="4206920"/>
                  </a:lnTo>
                  <a:lnTo>
                    <a:pt x="10690044" y="4205782"/>
                  </a:lnTo>
                  <a:lnTo>
                    <a:pt x="10687519" y="4204311"/>
                  </a:lnTo>
                  <a:close/>
                </a:path>
                <a:path w="17849850" h="11287760">
                  <a:moveTo>
                    <a:pt x="6817772" y="2544545"/>
                  </a:moveTo>
                  <a:lnTo>
                    <a:pt x="6814821" y="2544074"/>
                  </a:lnTo>
                  <a:lnTo>
                    <a:pt x="6811822" y="2542794"/>
                  </a:lnTo>
                  <a:lnTo>
                    <a:pt x="6809013" y="2541990"/>
                  </a:lnTo>
                  <a:lnTo>
                    <a:pt x="6806351" y="2543612"/>
                  </a:lnTo>
                  <a:lnTo>
                    <a:pt x="6805213" y="2546279"/>
                  </a:lnTo>
                  <a:lnTo>
                    <a:pt x="6804410" y="2549087"/>
                  </a:lnTo>
                  <a:lnTo>
                    <a:pt x="6805698" y="2551606"/>
                  </a:lnTo>
                  <a:lnTo>
                    <a:pt x="6808031" y="2552602"/>
                  </a:lnTo>
                  <a:lnTo>
                    <a:pt x="6808507" y="2552411"/>
                  </a:lnTo>
                  <a:lnTo>
                    <a:pt x="6808840" y="2552553"/>
                  </a:lnTo>
                  <a:lnTo>
                    <a:pt x="6809316" y="2552362"/>
                  </a:lnTo>
                  <a:lnTo>
                    <a:pt x="6812316" y="2553641"/>
                  </a:lnTo>
                  <a:lnTo>
                    <a:pt x="6814791" y="2554303"/>
                  </a:lnTo>
                  <a:lnTo>
                    <a:pt x="6817453" y="2552681"/>
                  </a:lnTo>
                  <a:lnTo>
                    <a:pt x="6818590" y="2550015"/>
                  </a:lnTo>
                  <a:lnTo>
                    <a:pt x="6819252" y="2547539"/>
                  </a:lnTo>
                  <a:lnTo>
                    <a:pt x="6817772" y="2544545"/>
                  </a:lnTo>
                  <a:close/>
                </a:path>
                <a:path w="17849850" h="11287760">
                  <a:moveTo>
                    <a:pt x="10613551" y="4159758"/>
                  </a:moveTo>
                  <a:lnTo>
                    <a:pt x="10610506" y="4160430"/>
                  </a:lnTo>
                  <a:lnTo>
                    <a:pt x="10609403" y="4162323"/>
                  </a:lnTo>
                  <a:lnTo>
                    <a:pt x="10607707" y="4165145"/>
                  </a:lnTo>
                  <a:lnTo>
                    <a:pt x="10608235" y="4168522"/>
                  </a:lnTo>
                  <a:lnTo>
                    <a:pt x="10610618" y="4170326"/>
                  </a:lnTo>
                  <a:lnTo>
                    <a:pt x="10616619" y="4172885"/>
                  </a:lnTo>
                  <a:lnTo>
                    <a:pt x="10619327" y="4172072"/>
                  </a:lnTo>
                  <a:lnTo>
                    <a:pt x="10621605" y="4168316"/>
                  </a:lnTo>
                  <a:lnTo>
                    <a:pt x="10621984" y="4167690"/>
                  </a:lnTo>
                  <a:lnTo>
                    <a:pt x="10621456" y="4164313"/>
                  </a:lnTo>
                  <a:lnTo>
                    <a:pt x="10619074" y="4162508"/>
                  </a:lnTo>
                  <a:lnTo>
                    <a:pt x="10616076" y="4161229"/>
                  </a:lnTo>
                  <a:lnTo>
                    <a:pt x="10613551" y="4159758"/>
                  </a:lnTo>
                  <a:close/>
                </a:path>
                <a:path w="17849850" h="11287760">
                  <a:moveTo>
                    <a:pt x="6900889" y="2568574"/>
                  </a:moveTo>
                  <a:lnTo>
                    <a:pt x="6897938" y="2568103"/>
                  </a:lnTo>
                  <a:lnTo>
                    <a:pt x="6894938" y="2566824"/>
                  </a:lnTo>
                  <a:lnTo>
                    <a:pt x="6892130" y="2566020"/>
                  </a:lnTo>
                  <a:lnTo>
                    <a:pt x="6889467" y="2567642"/>
                  </a:lnTo>
                  <a:lnTo>
                    <a:pt x="6888330" y="2570308"/>
                  </a:lnTo>
                  <a:lnTo>
                    <a:pt x="6887526" y="2573117"/>
                  </a:lnTo>
                  <a:lnTo>
                    <a:pt x="6888815" y="2575637"/>
                  </a:lnTo>
                  <a:lnTo>
                    <a:pt x="6891482" y="2576775"/>
                  </a:lnTo>
                  <a:lnTo>
                    <a:pt x="6891957" y="2576583"/>
                  </a:lnTo>
                  <a:lnTo>
                    <a:pt x="6894956" y="2577863"/>
                  </a:lnTo>
                  <a:lnTo>
                    <a:pt x="6897765" y="2578667"/>
                  </a:lnTo>
                  <a:lnTo>
                    <a:pt x="6900427" y="2577044"/>
                  </a:lnTo>
                  <a:lnTo>
                    <a:pt x="6901565" y="2574377"/>
                  </a:lnTo>
                  <a:lnTo>
                    <a:pt x="6902369" y="2571569"/>
                  </a:lnTo>
                  <a:lnTo>
                    <a:pt x="6900889" y="2568574"/>
                  </a:lnTo>
                  <a:close/>
                </a:path>
                <a:path w="17849850" h="11287760">
                  <a:moveTo>
                    <a:pt x="10539440" y="4115539"/>
                  </a:moveTo>
                  <a:lnTo>
                    <a:pt x="10536396" y="4116210"/>
                  </a:lnTo>
                  <a:lnTo>
                    <a:pt x="10533454" y="4121259"/>
                  </a:lnTo>
                  <a:lnTo>
                    <a:pt x="10534125" y="4124302"/>
                  </a:lnTo>
                  <a:lnTo>
                    <a:pt x="10536508" y="4126106"/>
                  </a:lnTo>
                  <a:lnTo>
                    <a:pt x="10542507" y="4128665"/>
                  </a:lnTo>
                  <a:lnTo>
                    <a:pt x="10545552" y="4127995"/>
                  </a:lnTo>
                  <a:lnTo>
                    <a:pt x="10546547" y="4125662"/>
                  </a:lnTo>
                  <a:lnTo>
                    <a:pt x="10548016" y="4123138"/>
                  </a:lnTo>
                  <a:lnTo>
                    <a:pt x="10547346" y="4120093"/>
                  </a:lnTo>
                  <a:lnTo>
                    <a:pt x="10544964" y="4118289"/>
                  </a:lnTo>
                  <a:lnTo>
                    <a:pt x="10541963" y="4117009"/>
                  </a:lnTo>
                  <a:lnTo>
                    <a:pt x="10539440" y="4115539"/>
                  </a:lnTo>
                  <a:close/>
                </a:path>
                <a:path w="17849850" h="11287760">
                  <a:moveTo>
                    <a:pt x="6984196" y="2593080"/>
                  </a:moveTo>
                  <a:lnTo>
                    <a:pt x="6981246" y="2592609"/>
                  </a:lnTo>
                  <a:lnTo>
                    <a:pt x="6978246" y="2591330"/>
                  </a:lnTo>
                  <a:lnTo>
                    <a:pt x="6975437" y="2590526"/>
                  </a:lnTo>
                  <a:lnTo>
                    <a:pt x="6972776" y="2592147"/>
                  </a:lnTo>
                  <a:lnTo>
                    <a:pt x="6971638" y="2594814"/>
                  </a:lnTo>
                  <a:lnTo>
                    <a:pt x="6970834" y="2597624"/>
                  </a:lnTo>
                  <a:lnTo>
                    <a:pt x="6972123" y="2600142"/>
                  </a:lnTo>
                  <a:lnTo>
                    <a:pt x="6974789" y="2601279"/>
                  </a:lnTo>
                  <a:lnTo>
                    <a:pt x="6975265" y="2601089"/>
                  </a:lnTo>
                  <a:lnTo>
                    <a:pt x="6978265" y="2602368"/>
                  </a:lnTo>
                  <a:lnTo>
                    <a:pt x="6981074" y="2603172"/>
                  </a:lnTo>
                  <a:lnTo>
                    <a:pt x="6983735" y="2601550"/>
                  </a:lnTo>
                  <a:lnTo>
                    <a:pt x="6984872" y="2598883"/>
                  </a:lnTo>
                  <a:lnTo>
                    <a:pt x="6985677" y="2596076"/>
                  </a:lnTo>
                  <a:lnTo>
                    <a:pt x="6984196" y="2593080"/>
                  </a:lnTo>
                  <a:close/>
                </a:path>
                <a:path w="17849850" h="11287760">
                  <a:moveTo>
                    <a:pt x="10470712" y="4074403"/>
                  </a:moveTo>
                  <a:lnTo>
                    <a:pt x="10465045" y="4071986"/>
                  </a:lnTo>
                  <a:lnTo>
                    <a:pt x="10461668" y="4072516"/>
                  </a:lnTo>
                  <a:lnTo>
                    <a:pt x="10460531" y="4075181"/>
                  </a:lnTo>
                  <a:lnTo>
                    <a:pt x="10459060" y="4077706"/>
                  </a:lnTo>
                  <a:lnTo>
                    <a:pt x="10459732" y="4080750"/>
                  </a:lnTo>
                  <a:lnTo>
                    <a:pt x="10462113" y="4082554"/>
                  </a:lnTo>
                  <a:lnTo>
                    <a:pt x="10468113" y="4085113"/>
                  </a:lnTo>
                  <a:lnTo>
                    <a:pt x="10471300" y="4084108"/>
                  </a:lnTo>
                  <a:lnTo>
                    <a:pt x="10472294" y="4081776"/>
                  </a:lnTo>
                  <a:lnTo>
                    <a:pt x="10473765" y="4079251"/>
                  </a:lnTo>
                  <a:lnTo>
                    <a:pt x="10473094" y="4076207"/>
                  </a:lnTo>
                  <a:lnTo>
                    <a:pt x="10470712" y="4074403"/>
                  </a:lnTo>
                  <a:close/>
                </a:path>
                <a:path w="17849850" h="11287760">
                  <a:moveTo>
                    <a:pt x="7067028" y="2617777"/>
                  </a:moveTo>
                  <a:lnTo>
                    <a:pt x="7064078" y="2617305"/>
                  </a:lnTo>
                  <a:lnTo>
                    <a:pt x="7061079" y="2616026"/>
                  </a:lnTo>
                  <a:lnTo>
                    <a:pt x="7058270" y="2615222"/>
                  </a:lnTo>
                  <a:lnTo>
                    <a:pt x="7055608" y="2616845"/>
                  </a:lnTo>
                  <a:lnTo>
                    <a:pt x="7054470" y="2619512"/>
                  </a:lnTo>
                  <a:lnTo>
                    <a:pt x="7053666" y="2622320"/>
                  </a:lnTo>
                  <a:lnTo>
                    <a:pt x="7054956" y="2624840"/>
                  </a:lnTo>
                  <a:lnTo>
                    <a:pt x="7057622" y="2625977"/>
                  </a:lnTo>
                  <a:lnTo>
                    <a:pt x="7058097" y="2625786"/>
                  </a:lnTo>
                  <a:lnTo>
                    <a:pt x="7061097" y="2627065"/>
                  </a:lnTo>
                  <a:lnTo>
                    <a:pt x="7063905" y="2627869"/>
                  </a:lnTo>
                  <a:lnTo>
                    <a:pt x="7066900" y="2626390"/>
                  </a:lnTo>
                  <a:lnTo>
                    <a:pt x="7068509" y="2620771"/>
                  </a:lnTo>
                  <a:lnTo>
                    <a:pt x="7067028" y="2617777"/>
                  </a:lnTo>
                  <a:close/>
                </a:path>
                <a:path w="17849850" h="11287760">
                  <a:moveTo>
                    <a:pt x="10395841" y="4031042"/>
                  </a:moveTo>
                  <a:lnTo>
                    <a:pt x="10390174" y="4028624"/>
                  </a:lnTo>
                  <a:lnTo>
                    <a:pt x="10386798" y="4029154"/>
                  </a:lnTo>
                  <a:lnTo>
                    <a:pt x="10385660" y="4031820"/>
                  </a:lnTo>
                  <a:lnTo>
                    <a:pt x="10384190" y="4034344"/>
                  </a:lnTo>
                  <a:lnTo>
                    <a:pt x="10385195" y="4037531"/>
                  </a:lnTo>
                  <a:lnTo>
                    <a:pt x="10387576" y="4039334"/>
                  </a:lnTo>
                  <a:lnTo>
                    <a:pt x="10393576" y="4041894"/>
                  </a:lnTo>
                  <a:lnTo>
                    <a:pt x="10396763" y="4040889"/>
                  </a:lnTo>
                  <a:lnTo>
                    <a:pt x="10397758" y="4038555"/>
                  </a:lnTo>
                  <a:lnTo>
                    <a:pt x="10399229" y="4036032"/>
                  </a:lnTo>
                  <a:lnTo>
                    <a:pt x="10398223" y="4032846"/>
                  </a:lnTo>
                  <a:lnTo>
                    <a:pt x="10395841" y="4031042"/>
                  </a:lnTo>
                  <a:close/>
                </a:path>
                <a:path w="17849850" h="11287760">
                  <a:moveTo>
                    <a:pt x="7150053" y="2642949"/>
                  </a:moveTo>
                  <a:lnTo>
                    <a:pt x="7147102" y="2642479"/>
                  </a:lnTo>
                  <a:lnTo>
                    <a:pt x="7144101" y="2641199"/>
                  </a:lnTo>
                  <a:lnTo>
                    <a:pt x="7141293" y="2640394"/>
                  </a:lnTo>
                  <a:lnTo>
                    <a:pt x="7138630" y="2642017"/>
                  </a:lnTo>
                  <a:lnTo>
                    <a:pt x="7137493" y="2644683"/>
                  </a:lnTo>
                  <a:lnTo>
                    <a:pt x="7136689" y="2647492"/>
                  </a:lnTo>
                  <a:lnTo>
                    <a:pt x="7137979" y="2650011"/>
                  </a:lnTo>
                  <a:lnTo>
                    <a:pt x="7140646" y="2651149"/>
                  </a:lnTo>
                  <a:lnTo>
                    <a:pt x="7141122" y="2650958"/>
                  </a:lnTo>
                  <a:lnTo>
                    <a:pt x="7144120" y="2652237"/>
                  </a:lnTo>
                  <a:lnTo>
                    <a:pt x="7146929" y="2653041"/>
                  </a:lnTo>
                  <a:lnTo>
                    <a:pt x="7149590" y="2651419"/>
                  </a:lnTo>
                  <a:lnTo>
                    <a:pt x="7150727" y="2648753"/>
                  </a:lnTo>
                  <a:lnTo>
                    <a:pt x="7151532" y="2645944"/>
                  </a:lnTo>
                  <a:lnTo>
                    <a:pt x="7150053" y="2642949"/>
                  </a:lnTo>
                  <a:close/>
                </a:path>
                <a:path w="17849850" h="11287760">
                  <a:moveTo>
                    <a:pt x="10315020" y="3985929"/>
                  </a:moveTo>
                  <a:lnTo>
                    <a:pt x="10311501" y="3986792"/>
                  </a:lnTo>
                  <a:lnTo>
                    <a:pt x="10310364" y="3989458"/>
                  </a:lnTo>
                  <a:lnTo>
                    <a:pt x="10308893" y="3991982"/>
                  </a:lnTo>
                  <a:lnTo>
                    <a:pt x="10309898" y="3995169"/>
                  </a:lnTo>
                  <a:lnTo>
                    <a:pt x="10312279" y="3996973"/>
                  </a:lnTo>
                  <a:lnTo>
                    <a:pt x="10318279" y="3999532"/>
                  </a:lnTo>
                  <a:lnTo>
                    <a:pt x="10321466" y="3998527"/>
                  </a:lnTo>
                  <a:lnTo>
                    <a:pt x="10322461" y="3996194"/>
                  </a:lnTo>
                  <a:lnTo>
                    <a:pt x="10323932" y="3993670"/>
                  </a:lnTo>
                  <a:lnTo>
                    <a:pt x="10322927" y="3990483"/>
                  </a:lnTo>
                  <a:lnTo>
                    <a:pt x="10320544" y="3988679"/>
                  </a:lnTo>
                  <a:lnTo>
                    <a:pt x="10317544" y="3987399"/>
                  </a:lnTo>
                  <a:lnTo>
                    <a:pt x="10315020" y="3985929"/>
                  </a:lnTo>
                  <a:close/>
                </a:path>
                <a:path w="17849850" h="11287760">
                  <a:moveTo>
                    <a:pt x="7233076" y="2668122"/>
                  </a:moveTo>
                  <a:lnTo>
                    <a:pt x="7230125" y="2667651"/>
                  </a:lnTo>
                  <a:lnTo>
                    <a:pt x="7227125" y="2666372"/>
                  </a:lnTo>
                  <a:lnTo>
                    <a:pt x="7224316" y="2665567"/>
                  </a:lnTo>
                  <a:lnTo>
                    <a:pt x="7221654" y="2667189"/>
                  </a:lnTo>
                  <a:lnTo>
                    <a:pt x="7220517" y="2669856"/>
                  </a:lnTo>
                  <a:lnTo>
                    <a:pt x="7219713" y="2672664"/>
                  </a:lnTo>
                  <a:lnTo>
                    <a:pt x="7221002" y="2675184"/>
                  </a:lnTo>
                  <a:lnTo>
                    <a:pt x="7223335" y="2676179"/>
                  </a:lnTo>
                  <a:lnTo>
                    <a:pt x="7223477" y="2675846"/>
                  </a:lnTo>
                  <a:lnTo>
                    <a:pt x="7227143" y="2677410"/>
                  </a:lnTo>
                  <a:lnTo>
                    <a:pt x="7229952" y="2678214"/>
                  </a:lnTo>
                  <a:lnTo>
                    <a:pt x="7232614" y="2676591"/>
                  </a:lnTo>
                  <a:lnTo>
                    <a:pt x="7233752" y="2673925"/>
                  </a:lnTo>
                  <a:lnTo>
                    <a:pt x="7234556" y="2671116"/>
                  </a:lnTo>
                  <a:lnTo>
                    <a:pt x="7233076" y="2668122"/>
                  </a:lnTo>
                  <a:close/>
                </a:path>
                <a:path w="17849850" h="11287760">
                  <a:moveTo>
                    <a:pt x="10239915" y="3944042"/>
                  </a:moveTo>
                  <a:lnTo>
                    <a:pt x="10236394" y="3944904"/>
                  </a:lnTo>
                  <a:lnTo>
                    <a:pt x="10235256" y="3947571"/>
                  </a:lnTo>
                  <a:lnTo>
                    <a:pt x="10233785" y="3950096"/>
                  </a:lnTo>
                  <a:lnTo>
                    <a:pt x="10234790" y="3953281"/>
                  </a:lnTo>
                  <a:lnTo>
                    <a:pt x="10237173" y="3955086"/>
                  </a:lnTo>
                  <a:lnTo>
                    <a:pt x="10243173" y="3957645"/>
                  </a:lnTo>
                  <a:lnTo>
                    <a:pt x="10246358" y="3956640"/>
                  </a:lnTo>
                  <a:lnTo>
                    <a:pt x="10247353" y="3954307"/>
                  </a:lnTo>
                  <a:lnTo>
                    <a:pt x="10248824" y="3951782"/>
                  </a:lnTo>
                  <a:lnTo>
                    <a:pt x="10247819" y="3948595"/>
                  </a:lnTo>
                  <a:lnTo>
                    <a:pt x="10245438" y="3946792"/>
                  </a:lnTo>
                  <a:lnTo>
                    <a:pt x="10242439" y="3945512"/>
                  </a:lnTo>
                  <a:lnTo>
                    <a:pt x="10239915" y="3944042"/>
                  </a:lnTo>
                  <a:close/>
                </a:path>
                <a:path w="17849850" h="11287760">
                  <a:moveTo>
                    <a:pt x="7315482" y="2693818"/>
                  </a:moveTo>
                  <a:lnTo>
                    <a:pt x="7312531" y="2693348"/>
                  </a:lnTo>
                  <a:lnTo>
                    <a:pt x="7309531" y="2692068"/>
                  </a:lnTo>
                  <a:lnTo>
                    <a:pt x="7306722" y="2691264"/>
                  </a:lnTo>
                  <a:lnTo>
                    <a:pt x="7304060" y="2692885"/>
                  </a:lnTo>
                  <a:lnTo>
                    <a:pt x="7301927" y="2697886"/>
                  </a:lnTo>
                  <a:lnTo>
                    <a:pt x="7303408" y="2700880"/>
                  </a:lnTo>
                  <a:lnTo>
                    <a:pt x="7305741" y="2701875"/>
                  </a:lnTo>
                  <a:lnTo>
                    <a:pt x="7306217" y="2701684"/>
                  </a:lnTo>
                  <a:lnTo>
                    <a:pt x="7309549" y="2703106"/>
                  </a:lnTo>
                  <a:lnTo>
                    <a:pt x="7312358" y="2703910"/>
                  </a:lnTo>
                  <a:lnTo>
                    <a:pt x="7315020" y="2702288"/>
                  </a:lnTo>
                  <a:lnTo>
                    <a:pt x="7316157" y="2699621"/>
                  </a:lnTo>
                  <a:lnTo>
                    <a:pt x="7316961" y="2696813"/>
                  </a:lnTo>
                  <a:lnTo>
                    <a:pt x="7315482" y="2693818"/>
                  </a:lnTo>
                  <a:close/>
                </a:path>
                <a:path w="17849850" h="11287760">
                  <a:moveTo>
                    <a:pt x="10164049" y="3903014"/>
                  </a:moveTo>
                  <a:lnTo>
                    <a:pt x="10160528" y="3903876"/>
                  </a:lnTo>
                  <a:lnTo>
                    <a:pt x="10159391" y="3906542"/>
                  </a:lnTo>
                  <a:lnTo>
                    <a:pt x="10158062" y="3908733"/>
                  </a:lnTo>
                  <a:lnTo>
                    <a:pt x="10159067" y="3911919"/>
                  </a:lnTo>
                  <a:lnTo>
                    <a:pt x="10161450" y="3913723"/>
                  </a:lnTo>
                  <a:lnTo>
                    <a:pt x="10167448" y="3916282"/>
                  </a:lnTo>
                  <a:lnTo>
                    <a:pt x="10170635" y="3915277"/>
                  </a:lnTo>
                  <a:lnTo>
                    <a:pt x="10171630" y="3912945"/>
                  </a:lnTo>
                  <a:lnTo>
                    <a:pt x="10172959" y="3910753"/>
                  </a:lnTo>
                  <a:lnTo>
                    <a:pt x="10171953" y="3907568"/>
                  </a:lnTo>
                  <a:lnTo>
                    <a:pt x="10169572" y="3905764"/>
                  </a:lnTo>
                  <a:lnTo>
                    <a:pt x="10166573" y="3904484"/>
                  </a:lnTo>
                  <a:lnTo>
                    <a:pt x="10164049" y="3903014"/>
                  </a:lnTo>
                  <a:close/>
                </a:path>
                <a:path w="17849850" h="11287760">
                  <a:moveTo>
                    <a:pt x="7397746" y="2719848"/>
                  </a:moveTo>
                  <a:lnTo>
                    <a:pt x="7394795" y="2719377"/>
                  </a:lnTo>
                  <a:lnTo>
                    <a:pt x="7391794" y="2718097"/>
                  </a:lnTo>
                  <a:lnTo>
                    <a:pt x="7388986" y="2717293"/>
                  </a:lnTo>
                  <a:lnTo>
                    <a:pt x="7386323" y="2718916"/>
                  </a:lnTo>
                  <a:lnTo>
                    <a:pt x="7384191" y="2723915"/>
                  </a:lnTo>
                  <a:lnTo>
                    <a:pt x="7385672" y="2726910"/>
                  </a:lnTo>
                  <a:lnTo>
                    <a:pt x="7388005" y="2727905"/>
                  </a:lnTo>
                  <a:lnTo>
                    <a:pt x="7388480" y="2727715"/>
                  </a:lnTo>
                  <a:lnTo>
                    <a:pt x="7391812" y="2729136"/>
                  </a:lnTo>
                  <a:lnTo>
                    <a:pt x="7394621" y="2729940"/>
                  </a:lnTo>
                  <a:lnTo>
                    <a:pt x="7397283" y="2728318"/>
                  </a:lnTo>
                  <a:lnTo>
                    <a:pt x="7398420" y="2725652"/>
                  </a:lnTo>
                  <a:lnTo>
                    <a:pt x="7399225" y="2722843"/>
                  </a:lnTo>
                  <a:lnTo>
                    <a:pt x="7397746" y="2719848"/>
                  </a:lnTo>
                  <a:close/>
                </a:path>
                <a:path w="17849850" h="11287760">
                  <a:moveTo>
                    <a:pt x="10088184" y="3861985"/>
                  </a:moveTo>
                  <a:lnTo>
                    <a:pt x="10084662" y="3862847"/>
                  </a:lnTo>
                  <a:lnTo>
                    <a:pt x="10083525" y="3865513"/>
                  </a:lnTo>
                  <a:lnTo>
                    <a:pt x="10082054" y="3868038"/>
                  </a:lnTo>
                  <a:lnTo>
                    <a:pt x="10083059" y="3871224"/>
                  </a:lnTo>
                  <a:lnTo>
                    <a:pt x="10085584" y="3872695"/>
                  </a:lnTo>
                  <a:lnTo>
                    <a:pt x="10091582" y="3875254"/>
                  </a:lnTo>
                  <a:lnTo>
                    <a:pt x="10094769" y="3874249"/>
                  </a:lnTo>
                  <a:lnTo>
                    <a:pt x="10095765" y="3871916"/>
                  </a:lnTo>
                  <a:lnTo>
                    <a:pt x="10097235" y="3869392"/>
                  </a:lnTo>
                  <a:lnTo>
                    <a:pt x="10096230" y="3866205"/>
                  </a:lnTo>
                  <a:lnTo>
                    <a:pt x="10093707" y="3864735"/>
                  </a:lnTo>
                  <a:lnTo>
                    <a:pt x="10090707" y="3863455"/>
                  </a:lnTo>
                  <a:lnTo>
                    <a:pt x="10088184" y="3861985"/>
                  </a:lnTo>
                  <a:close/>
                </a:path>
                <a:path w="17849850" h="11287760">
                  <a:moveTo>
                    <a:pt x="7480009" y="2745879"/>
                  </a:moveTo>
                  <a:lnTo>
                    <a:pt x="7477058" y="2745408"/>
                  </a:lnTo>
                  <a:lnTo>
                    <a:pt x="7474057" y="2744128"/>
                  </a:lnTo>
                  <a:lnTo>
                    <a:pt x="7471249" y="2743324"/>
                  </a:lnTo>
                  <a:lnTo>
                    <a:pt x="7468587" y="2744945"/>
                  </a:lnTo>
                  <a:lnTo>
                    <a:pt x="7466454" y="2749945"/>
                  </a:lnTo>
                  <a:lnTo>
                    <a:pt x="7467935" y="2752940"/>
                  </a:lnTo>
                  <a:lnTo>
                    <a:pt x="7470268" y="2753936"/>
                  </a:lnTo>
                  <a:lnTo>
                    <a:pt x="7470744" y="2753745"/>
                  </a:lnTo>
                  <a:lnTo>
                    <a:pt x="7474076" y="2755166"/>
                  </a:lnTo>
                  <a:lnTo>
                    <a:pt x="7476884" y="2755970"/>
                  </a:lnTo>
                  <a:lnTo>
                    <a:pt x="7479547" y="2754347"/>
                  </a:lnTo>
                  <a:lnTo>
                    <a:pt x="7480684" y="2751682"/>
                  </a:lnTo>
                  <a:lnTo>
                    <a:pt x="7481488" y="2748874"/>
                  </a:lnTo>
                  <a:lnTo>
                    <a:pt x="7480009" y="2745879"/>
                  </a:lnTo>
                  <a:close/>
                </a:path>
                <a:path w="17849850" h="11287760">
                  <a:moveTo>
                    <a:pt x="10011700" y="3821480"/>
                  </a:moveTo>
                  <a:lnTo>
                    <a:pt x="10008513" y="3822485"/>
                  </a:lnTo>
                  <a:lnTo>
                    <a:pt x="10007375" y="3825152"/>
                  </a:lnTo>
                  <a:lnTo>
                    <a:pt x="10005905" y="3827675"/>
                  </a:lnTo>
                  <a:lnTo>
                    <a:pt x="10006909" y="3830862"/>
                  </a:lnTo>
                  <a:lnTo>
                    <a:pt x="10009435" y="3832332"/>
                  </a:lnTo>
                  <a:lnTo>
                    <a:pt x="10015100" y="3834749"/>
                  </a:lnTo>
                  <a:lnTo>
                    <a:pt x="10018286" y="3833745"/>
                  </a:lnTo>
                  <a:lnTo>
                    <a:pt x="10019281" y="3831412"/>
                  </a:lnTo>
                  <a:lnTo>
                    <a:pt x="10020752" y="3828888"/>
                  </a:lnTo>
                  <a:lnTo>
                    <a:pt x="10019747" y="3825701"/>
                  </a:lnTo>
                  <a:lnTo>
                    <a:pt x="10017222" y="3824230"/>
                  </a:lnTo>
                  <a:lnTo>
                    <a:pt x="10014224" y="3822951"/>
                  </a:lnTo>
                  <a:lnTo>
                    <a:pt x="10011700" y="3821480"/>
                  </a:lnTo>
                  <a:close/>
                </a:path>
                <a:path w="17849850" h="11287760">
                  <a:moveTo>
                    <a:pt x="7562179" y="2773050"/>
                  </a:moveTo>
                  <a:lnTo>
                    <a:pt x="7559371" y="2772246"/>
                  </a:lnTo>
                  <a:lnTo>
                    <a:pt x="7556370" y="2770967"/>
                  </a:lnTo>
                  <a:lnTo>
                    <a:pt x="7553562" y="2770163"/>
                  </a:lnTo>
                  <a:lnTo>
                    <a:pt x="7550900" y="2771784"/>
                  </a:lnTo>
                  <a:lnTo>
                    <a:pt x="7548767" y="2776785"/>
                  </a:lnTo>
                  <a:lnTo>
                    <a:pt x="7550248" y="2779779"/>
                  </a:lnTo>
                  <a:lnTo>
                    <a:pt x="7552581" y="2780774"/>
                  </a:lnTo>
                  <a:lnTo>
                    <a:pt x="7553057" y="2780583"/>
                  </a:lnTo>
                  <a:lnTo>
                    <a:pt x="7556389" y="2782005"/>
                  </a:lnTo>
                  <a:lnTo>
                    <a:pt x="7559198" y="2782809"/>
                  </a:lnTo>
                  <a:lnTo>
                    <a:pt x="7561859" y="2781187"/>
                  </a:lnTo>
                  <a:lnTo>
                    <a:pt x="7562997" y="2778520"/>
                  </a:lnTo>
                  <a:lnTo>
                    <a:pt x="7563801" y="2775712"/>
                  </a:lnTo>
                  <a:lnTo>
                    <a:pt x="7562179" y="2773050"/>
                  </a:lnTo>
                  <a:close/>
                </a:path>
                <a:path w="17849850" h="11287760">
                  <a:moveTo>
                    <a:pt x="9935074" y="3781310"/>
                  </a:moveTo>
                  <a:lnTo>
                    <a:pt x="9931888" y="3782314"/>
                  </a:lnTo>
                  <a:lnTo>
                    <a:pt x="9930750" y="3784981"/>
                  </a:lnTo>
                  <a:lnTo>
                    <a:pt x="9929279" y="3787504"/>
                  </a:lnTo>
                  <a:lnTo>
                    <a:pt x="9930284" y="3790691"/>
                  </a:lnTo>
                  <a:lnTo>
                    <a:pt x="9932808" y="3792162"/>
                  </a:lnTo>
                  <a:lnTo>
                    <a:pt x="9938475" y="3794579"/>
                  </a:lnTo>
                  <a:lnTo>
                    <a:pt x="9941519" y="3793907"/>
                  </a:lnTo>
                  <a:lnTo>
                    <a:pt x="9942656" y="3791240"/>
                  </a:lnTo>
                  <a:lnTo>
                    <a:pt x="9944126" y="3788716"/>
                  </a:lnTo>
                  <a:lnTo>
                    <a:pt x="9943121" y="3785531"/>
                  </a:lnTo>
                  <a:lnTo>
                    <a:pt x="9940597" y="3784060"/>
                  </a:lnTo>
                  <a:lnTo>
                    <a:pt x="9937599" y="3782781"/>
                  </a:lnTo>
                  <a:lnTo>
                    <a:pt x="9935074" y="3781310"/>
                  </a:lnTo>
                  <a:close/>
                </a:path>
                <a:path w="17849850" h="11287760">
                  <a:moveTo>
                    <a:pt x="7644016" y="2800080"/>
                  </a:moveTo>
                  <a:lnTo>
                    <a:pt x="7641208" y="2799276"/>
                  </a:lnTo>
                  <a:lnTo>
                    <a:pt x="7635541" y="2796859"/>
                  </a:lnTo>
                  <a:lnTo>
                    <a:pt x="7632879" y="2798481"/>
                  </a:lnTo>
                  <a:lnTo>
                    <a:pt x="7630746" y="2803481"/>
                  </a:lnTo>
                  <a:lnTo>
                    <a:pt x="7632227" y="2806475"/>
                  </a:lnTo>
                  <a:lnTo>
                    <a:pt x="7634560" y="2807471"/>
                  </a:lnTo>
                  <a:lnTo>
                    <a:pt x="7634702" y="2807137"/>
                  </a:lnTo>
                  <a:lnTo>
                    <a:pt x="7640703" y="2809697"/>
                  </a:lnTo>
                  <a:lnTo>
                    <a:pt x="7643362" y="2808074"/>
                  </a:lnTo>
                  <a:lnTo>
                    <a:pt x="7645495" y="2803075"/>
                  </a:lnTo>
                  <a:lnTo>
                    <a:pt x="7644016" y="2800080"/>
                  </a:lnTo>
                  <a:close/>
                </a:path>
                <a:path w="17849850" h="11287760">
                  <a:moveTo>
                    <a:pt x="9858640" y="3741613"/>
                  </a:moveTo>
                  <a:lnTo>
                    <a:pt x="9855787" y="3742760"/>
                  </a:lnTo>
                  <a:lnTo>
                    <a:pt x="9852845" y="3747809"/>
                  </a:lnTo>
                  <a:lnTo>
                    <a:pt x="9853850" y="3750996"/>
                  </a:lnTo>
                  <a:lnTo>
                    <a:pt x="9856374" y="3752466"/>
                  </a:lnTo>
                  <a:lnTo>
                    <a:pt x="9862039" y="3754883"/>
                  </a:lnTo>
                  <a:lnTo>
                    <a:pt x="9865083" y="3754211"/>
                  </a:lnTo>
                  <a:lnTo>
                    <a:pt x="9866220" y="3751545"/>
                  </a:lnTo>
                  <a:lnTo>
                    <a:pt x="9867691" y="3749021"/>
                  </a:lnTo>
                  <a:lnTo>
                    <a:pt x="9866688" y="3745834"/>
                  </a:lnTo>
                  <a:lnTo>
                    <a:pt x="9864163" y="3744363"/>
                  </a:lnTo>
                  <a:lnTo>
                    <a:pt x="9861165" y="3743084"/>
                  </a:lnTo>
                  <a:lnTo>
                    <a:pt x="9858640" y="3741613"/>
                  </a:lnTo>
                  <a:close/>
                </a:path>
                <a:path w="17849850" h="11287760">
                  <a:moveTo>
                    <a:pt x="7726045" y="2827586"/>
                  </a:moveTo>
                  <a:lnTo>
                    <a:pt x="7723236" y="2826781"/>
                  </a:lnTo>
                  <a:lnTo>
                    <a:pt x="7717569" y="2824364"/>
                  </a:lnTo>
                  <a:lnTo>
                    <a:pt x="7714907" y="2825987"/>
                  </a:lnTo>
                  <a:lnTo>
                    <a:pt x="7712775" y="2830986"/>
                  </a:lnTo>
                  <a:lnTo>
                    <a:pt x="7714255" y="2833982"/>
                  </a:lnTo>
                  <a:lnTo>
                    <a:pt x="7722587" y="2837536"/>
                  </a:lnTo>
                  <a:lnTo>
                    <a:pt x="7725249" y="2835913"/>
                  </a:lnTo>
                  <a:lnTo>
                    <a:pt x="7727524" y="2830580"/>
                  </a:lnTo>
                  <a:lnTo>
                    <a:pt x="7726045" y="2827586"/>
                  </a:lnTo>
                  <a:close/>
                </a:path>
                <a:path w="17849850" h="11287760">
                  <a:moveTo>
                    <a:pt x="9781588" y="3702443"/>
                  </a:moveTo>
                  <a:lnTo>
                    <a:pt x="9778402" y="3703447"/>
                  </a:lnTo>
                  <a:lnTo>
                    <a:pt x="9777264" y="3706114"/>
                  </a:lnTo>
                  <a:lnTo>
                    <a:pt x="9775793" y="3708638"/>
                  </a:lnTo>
                  <a:lnTo>
                    <a:pt x="9776797" y="3711824"/>
                  </a:lnTo>
                  <a:lnTo>
                    <a:pt x="9779322" y="3713295"/>
                  </a:lnTo>
                  <a:lnTo>
                    <a:pt x="9784989" y="3715713"/>
                  </a:lnTo>
                  <a:lnTo>
                    <a:pt x="9788031" y="3715040"/>
                  </a:lnTo>
                  <a:lnTo>
                    <a:pt x="9789169" y="3712373"/>
                  </a:lnTo>
                  <a:lnTo>
                    <a:pt x="9790640" y="3709850"/>
                  </a:lnTo>
                  <a:lnTo>
                    <a:pt x="9789635" y="3706663"/>
                  </a:lnTo>
                  <a:lnTo>
                    <a:pt x="9787111" y="3705192"/>
                  </a:lnTo>
                  <a:lnTo>
                    <a:pt x="9784112" y="3703913"/>
                  </a:lnTo>
                  <a:lnTo>
                    <a:pt x="9781588" y="3702443"/>
                  </a:lnTo>
                  <a:close/>
                </a:path>
                <a:path w="17849850" h="11287760">
                  <a:moveTo>
                    <a:pt x="7807598" y="2855282"/>
                  </a:moveTo>
                  <a:lnTo>
                    <a:pt x="7804789" y="2854478"/>
                  </a:lnTo>
                  <a:lnTo>
                    <a:pt x="7799122" y="2852060"/>
                  </a:lnTo>
                  <a:lnTo>
                    <a:pt x="7796460" y="2853683"/>
                  </a:lnTo>
                  <a:lnTo>
                    <a:pt x="7794327" y="2858683"/>
                  </a:lnTo>
                  <a:lnTo>
                    <a:pt x="7795808" y="2861677"/>
                  </a:lnTo>
                  <a:lnTo>
                    <a:pt x="7804142" y="2865232"/>
                  </a:lnTo>
                  <a:lnTo>
                    <a:pt x="7806801" y="2863610"/>
                  </a:lnTo>
                  <a:lnTo>
                    <a:pt x="7809076" y="2858277"/>
                  </a:lnTo>
                  <a:lnTo>
                    <a:pt x="7807598" y="2855282"/>
                  </a:lnTo>
                  <a:close/>
                </a:path>
                <a:path w="17849850" h="11287760">
                  <a:moveTo>
                    <a:pt x="9705203" y="3663556"/>
                  </a:moveTo>
                  <a:lnTo>
                    <a:pt x="9702350" y="3664703"/>
                  </a:lnTo>
                  <a:lnTo>
                    <a:pt x="9699408" y="3669751"/>
                  </a:lnTo>
                  <a:lnTo>
                    <a:pt x="9700413" y="3672938"/>
                  </a:lnTo>
                  <a:lnTo>
                    <a:pt x="9702937" y="3674409"/>
                  </a:lnTo>
                  <a:lnTo>
                    <a:pt x="9708602" y="3676825"/>
                  </a:lnTo>
                  <a:lnTo>
                    <a:pt x="9711646" y="3676154"/>
                  </a:lnTo>
                  <a:lnTo>
                    <a:pt x="9712784" y="3673487"/>
                  </a:lnTo>
                  <a:lnTo>
                    <a:pt x="9714254" y="3670963"/>
                  </a:lnTo>
                  <a:lnTo>
                    <a:pt x="9713251" y="3667777"/>
                  </a:lnTo>
                  <a:lnTo>
                    <a:pt x="9710726" y="3666306"/>
                  </a:lnTo>
                  <a:lnTo>
                    <a:pt x="9707727" y="3665026"/>
                  </a:lnTo>
                  <a:lnTo>
                    <a:pt x="9705203" y="3663556"/>
                  </a:lnTo>
                  <a:close/>
                </a:path>
                <a:path w="17849850" h="11287760">
                  <a:moveTo>
                    <a:pt x="9627867" y="3625052"/>
                  </a:moveTo>
                  <a:lnTo>
                    <a:pt x="9624679" y="3626056"/>
                  </a:lnTo>
                  <a:lnTo>
                    <a:pt x="9623542" y="3628722"/>
                  </a:lnTo>
                  <a:lnTo>
                    <a:pt x="9622071" y="3631246"/>
                  </a:lnTo>
                  <a:lnTo>
                    <a:pt x="9622933" y="3634767"/>
                  </a:lnTo>
                  <a:lnTo>
                    <a:pt x="9628601" y="3637184"/>
                  </a:lnTo>
                  <a:lnTo>
                    <a:pt x="9629125" y="3637800"/>
                  </a:lnTo>
                  <a:lnTo>
                    <a:pt x="9631457" y="3638795"/>
                  </a:lnTo>
                  <a:lnTo>
                    <a:pt x="9634643" y="3637792"/>
                  </a:lnTo>
                  <a:lnTo>
                    <a:pt x="9636918" y="3632459"/>
                  </a:lnTo>
                  <a:lnTo>
                    <a:pt x="9636056" y="3628939"/>
                  </a:lnTo>
                  <a:lnTo>
                    <a:pt x="9630391" y="3626522"/>
                  </a:lnTo>
                  <a:lnTo>
                    <a:pt x="9627867" y="3625052"/>
                  </a:lnTo>
                  <a:close/>
                </a:path>
                <a:path w="17849850" h="11287760">
                  <a:moveTo>
                    <a:pt x="7889342" y="2883454"/>
                  </a:moveTo>
                  <a:lnTo>
                    <a:pt x="7886533" y="2882650"/>
                  </a:lnTo>
                  <a:lnTo>
                    <a:pt x="7880866" y="2880233"/>
                  </a:lnTo>
                  <a:lnTo>
                    <a:pt x="7878204" y="2881855"/>
                  </a:lnTo>
                  <a:lnTo>
                    <a:pt x="7876071" y="2886855"/>
                  </a:lnTo>
                  <a:lnTo>
                    <a:pt x="7877551" y="2889850"/>
                  </a:lnTo>
                  <a:lnTo>
                    <a:pt x="7885883" y="2893404"/>
                  </a:lnTo>
                  <a:lnTo>
                    <a:pt x="7888546" y="2891782"/>
                  </a:lnTo>
                  <a:lnTo>
                    <a:pt x="7890821" y="2886449"/>
                  </a:lnTo>
                  <a:lnTo>
                    <a:pt x="7889342" y="2883454"/>
                  </a:lnTo>
                  <a:close/>
                </a:path>
                <a:path w="17849850" h="11287760">
                  <a:moveTo>
                    <a:pt x="9558528" y="3589959"/>
                  </a:moveTo>
                  <a:lnTo>
                    <a:pt x="9550196" y="3586405"/>
                  </a:lnTo>
                  <a:lnTo>
                    <a:pt x="9547009" y="3587409"/>
                  </a:lnTo>
                  <a:lnTo>
                    <a:pt x="9544734" y="3592742"/>
                  </a:lnTo>
                  <a:lnTo>
                    <a:pt x="9545598" y="3596261"/>
                  </a:lnTo>
                  <a:lnTo>
                    <a:pt x="9553930" y="3599815"/>
                  </a:lnTo>
                  <a:lnTo>
                    <a:pt x="9557116" y="3598811"/>
                  </a:lnTo>
                  <a:lnTo>
                    <a:pt x="9559391" y="3593479"/>
                  </a:lnTo>
                  <a:lnTo>
                    <a:pt x="9558528" y="3589959"/>
                  </a:lnTo>
                  <a:close/>
                </a:path>
                <a:path w="17849850" h="11287760">
                  <a:moveTo>
                    <a:pt x="7970801" y="2912293"/>
                  </a:moveTo>
                  <a:lnTo>
                    <a:pt x="7962801" y="2908880"/>
                  </a:lnTo>
                  <a:lnTo>
                    <a:pt x="7959806" y="2910361"/>
                  </a:lnTo>
                  <a:lnTo>
                    <a:pt x="7957673" y="2915360"/>
                  </a:lnTo>
                  <a:lnTo>
                    <a:pt x="7958821" y="2918212"/>
                  </a:lnTo>
                  <a:lnTo>
                    <a:pt x="7967485" y="2921909"/>
                  </a:lnTo>
                  <a:lnTo>
                    <a:pt x="7970147" y="2920287"/>
                  </a:lnTo>
                  <a:lnTo>
                    <a:pt x="7972422" y="2914954"/>
                  </a:lnTo>
                  <a:lnTo>
                    <a:pt x="7970801" y="2912293"/>
                  </a:lnTo>
                  <a:close/>
                </a:path>
                <a:path w="17849850" h="11287760">
                  <a:moveTo>
                    <a:pt x="9480766" y="3552455"/>
                  </a:moveTo>
                  <a:lnTo>
                    <a:pt x="9472433" y="3548901"/>
                  </a:lnTo>
                  <a:lnTo>
                    <a:pt x="9469247" y="3549904"/>
                  </a:lnTo>
                  <a:lnTo>
                    <a:pt x="9467114" y="3554905"/>
                  </a:lnTo>
                  <a:lnTo>
                    <a:pt x="9467977" y="3558424"/>
                  </a:lnTo>
                  <a:lnTo>
                    <a:pt x="9476310" y="3561978"/>
                  </a:lnTo>
                  <a:lnTo>
                    <a:pt x="9479495" y="3560974"/>
                  </a:lnTo>
                  <a:lnTo>
                    <a:pt x="9481628" y="3555974"/>
                  </a:lnTo>
                  <a:lnTo>
                    <a:pt x="9480766" y="3552455"/>
                  </a:lnTo>
                  <a:close/>
                </a:path>
                <a:path w="17849850" h="11287760">
                  <a:moveTo>
                    <a:pt x="8052593" y="2941273"/>
                  </a:moveTo>
                  <a:lnTo>
                    <a:pt x="8044261" y="2937719"/>
                  </a:lnTo>
                  <a:lnTo>
                    <a:pt x="8041265" y="2939198"/>
                  </a:lnTo>
                  <a:lnTo>
                    <a:pt x="8038990" y="2944532"/>
                  </a:lnTo>
                  <a:lnTo>
                    <a:pt x="8040138" y="2947385"/>
                  </a:lnTo>
                  <a:lnTo>
                    <a:pt x="8042805" y="2948522"/>
                  </a:lnTo>
                  <a:lnTo>
                    <a:pt x="8043614" y="2948473"/>
                  </a:lnTo>
                  <a:lnTo>
                    <a:pt x="8048946" y="2950748"/>
                  </a:lnTo>
                  <a:lnTo>
                    <a:pt x="8051940" y="2949268"/>
                  </a:lnTo>
                  <a:lnTo>
                    <a:pt x="8054215" y="2943936"/>
                  </a:lnTo>
                  <a:lnTo>
                    <a:pt x="8052593" y="2941273"/>
                  </a:lnTo>
                  <a:close/>
                </a:path>
                <a:path w="17849850" h="11287760">
                  <a:moveTo>
                    <a:pt x="9403146" y="3514617"/>
                  </a:moveTo>
                  <a:lnTo>
                    <a:pt x="9394813" y="3511062"/>
                  </a:lnTo>
                  <a:lnTo>
                    <a:pt x="9391625" y="3512066"/>
                  </a:lnTo>
                  <a:lnTo>
                    <a:pt x="9389350" y="3517399"/>
                  </a:lnTo>
                  <a:lnTo>
                    <a:pt x="9390355" y="3520586"/>
                  </a:lnTo>
                  <a:lnTo>
                    <a:pt x="9398689" y="3524141"/>
                  </a:lnTo>
                  <a:lnTo>
                    <a:pt x="9401874" y="3523135"/>
                  </a:lnTo>
                  <a:lnTo>
                    <a:pt x="9404149" y="3517802"/>
                  </a:lnTo>
                  <a:lnTo>
                    <a:pt x="9403146" y="3514617"/>
                  </a:lnTo>
                  <a:close/>
                </a:path>
                <a:path w="17849850" h="11287760">
                  <a:moveTo>
                    <a:pt x="8133768" y="2970779"/>
                  </a:moveTo>
                  <a:lnTo>
                    <a:pt x="8125436" y="2967225"/>
                  </a:lnTo>
                  <a:lnTo>
                    <a:pt x="8122441" y="2968704"/>
                  </a:lnTo>
                  <a:lnTo>
                    <a:pt x="8120166" y="2974037"/>
                  </a:lnTo>
                  <a:lnTo>
                    <a:pt x="8121313" y="2976890"/>
                  </a:lnTo>
                  <a:lnTo>
                    <a:pt x="8123980" y="2978028"/>
                  </a:lnTo>
                  <a:lnTo>
                    <a:pt x="8124456" y="2977837"/>
                  </a:lnTo>
                  <a:lnTo>
                    <a:pt x="8130121" y="2980253"/>
                  </a:lnTo>
                  <a:lnTo>
                    <a:pt x="8133116" y="2978773"/>
                  </a:lnTo>
                  <a:lnTo>
                    <a:pt x="8135391" y="2973440"/>
                  </a:lnTo>
                  <a:lnTo>
                    <a:pt x="8133768" y="2970779"/>
                  </a:lnTo>
                  <a:close/>
                </a:path>
                <a:path w="17849850" h="11287760">
                  <a:moveTo>
                    <a:pt x="9325574" y="3477588"/>
                  </a:moveTo>
                  <a:lnTo>
                    <a:pt x="9317241" y="3474033"/>
                  </a:lnTo>
                  <a:lnTo>
                    <a:pt x="9314053" y="3475038"/>
                  </a:lnTo>
                  <a:lnTo>
                    <a:pt x="9311778" y="3480370"/>
                  </a:lnTo>
                  <a:lnTo>
                    <a:pt x="9312784" y="3483556"/>
                  </a:lnTo>
                  <a:lnTo>
                    <a:pt x="9321118" y="3487111"/>
                  </a:lnTo>
                  <a:lnTo>
                    <a:pt x="9324302" y="3486107"/>
                  </a:lnTo>
                  <a:lnTo>
                    <a:pt x="9326577" y="3480774"/>
                  </a:lnTo>
                  <a:lnTo>
                    <a:pt x="9325574" y="3477588"/>
                  </a:lnTo>
                  <a:close/>
                </a:path>
                <a:path w="17849850" h="11287760">
                  <a:moveTo>
                    <a:pt x="8214801" y="3000617"/>
                  </a:moveTo>
                  <a:lnTo>
                    <a:pt x="8206470" y="2997063"/>
                  </a:lnTo>
                  <a:lnTo>
                    <a:pt x="8203474" y="2998543"/>
                  </a:lnTo>
                  <a:lnTo>
                    <a:pt x="8201199" y="3003876"/>
                  </a:lnTo>
                  <a:lnTo>
                    <a:pt x="8202346" y="3006729"/>
                  </a:lnTo>
                  <a:lnTo>
                    <a:pt x="8205013" y="3007867"/>
                  </a:lnTo>
                  <a:lnTo>
                    <a:pt x="8205488" y="3007676"/>
                  </a:lnTo>
                  <a:lnTo>
                    <a:pt x="8211153" y="3010092"/>
                  </a:lnTo>
                  <a:lnTo>
                    <a:pt x="8214149" y="3008612"/>
                  </a:lnTo>
                  <a:lnTo>
                    <a:pt x="8216424" y="3003279"/>
                  </a:lnTo>
                  <a:lnTo>
                    <a:pt x="8214801" y="3000617"/>
                  </a:lnTo>
                  <a:close/>
                </a:path>
                <a:path w="17849850" h="11287760">
                  <a:moveTo>
                    <a:pt x="9247670" y="3440416"/>
                  </a:moveTo>
                  <a:lnTo>
                    <a:pt x="9239335" y="3436861"/>
                  </a:lnTo>
                  <a:lnTo>
                    <a:pt x="9236149" y="3437866"/>
                  </a:lnTo>
                  <a:lnTo>
                    <a:pt x="9233874" y="3443199"/>
                  </a:lnTo>
                  <a:lnTo>
                    <a:pt x="9234879" y="3446385"/>
                  </a:lnTo>
                  <a:lnTo>
                    <a:pt x="9243213" y="3449941"/>
                  </a:lnTo>
                  <a:lnTo>
                    <a:pt x="9246397" y="3448935"/>
                  </a:lnTo>
                  <a:lnTo>
                    <a:pt x="9248672" y="3443602"/>
                  </a:lnTo>
                  <a:lnTo>
                    <a:pt x="9247670" y="3440416"/>
                  </a:lnTo>
                  <a:close/>
                </a:path>
                <a:path w="17849850" h="11287760">
                  <a:moveTo>
                    <a:pt x="8295550" y="3031122"/>
                  </a:moveTo>
                  <a:lnTo>
                    <a:pt x="8287218" y="3027568"/>
                  </a:lnTo>
                  <a:lnTo>
                    <a:pt x="8284223" y="3029047"/>
                  </a:lnTo>
                  <a:lnTo>
                    <a:pt x="8281948" y="3034381"/>
                  </a:lnTo>
                  <a:lnTo>
                    <a:pt x="8283095" y="3037234"/>
                  </a:lnTo>
                  <a:lnTo>
                    <a:pt x="8285762" y="3038371"/>
                  </a:lnTo>
                  <a:lnTo>
                    <a:pt x="8286238" y="3038180"/>
                  </a:lnTo>
                  <a:lnTo>
                    <a:pt x="8291903" y="3040597"/>
                  </a:lnTo>
                  <a:lnTo>
                    <a:pt x="8294898" y="3039118"/>
                  </a:lnTo>
                  <a:lnTo>
                    <a:pt x="8297173" y="3033784"/>
                  </a:lnTo>
                  <a:lnTo>
                    <a:pt x="8295550" y="3031122"/>
                  </a:lnTo>
                  <a:close/>
                </a:path>
                <a:path w="17849850" h="11287760">
                  <a:moveTo>
                    <a:pt x="9169621" y="3403578"/>
                  </a:moveTo>
                  <a:lnTo>
                    <a:pt x="9161288" y="3400024"/>
                  </a:lnTo>
                  <a:lnTo>
                    <a:pt x="9158103" y="3401028"/>
                  </a:lnTo>
                  <a:lnTo>
                    <a:pt x="9155828" y="3406362"/>
                  </a:lnTo>
                  <a:lnTo>
                    <a:pt x="9156832" y="3409547"/>
                  </a:lnTo>
                  <a:lnTo>
                    <a:pt x="9165165" y="3413102"/>
                  </a:lnTo>
                  <a:lnTo>
                    <a:pt x="9168350" y="3412097"/>
                  </a:lnTo>
                  <a:lnTo>
                    <a:pt x="9170625" y="3406763"/>
                  </a:lnTo>
                  <a:lnTo>
                    <a:pt x="9169621" y="3403578"/>
                  </a:lnTo>
                  <a:close/>
                </a:path>
                <a:path w="17849850" h="11287760">
                  <a:moveTo>
                    <a:pt x="8376014" y="3062295"/>
                  </a:moveTo>
                  <a:lnTo>
                    <a:pt x="8367683" y="3058741"/>
                  </a:lnTo>
                  <a:lnTo>
                    <a:pt x="8364687" y="3060220"/>
                  </a:lnTo>
                  <a:lnTo>
                    <a:pt x="8362413" y="3065553"/>
                  </a:lnTo>
                  <a:lnTo>
                    <a:pt x="8363560" y="3068406"/>
                  </a:lnTo>
                  <a:lnTo>
                    <a:pt x="8372224" y="3072102"/>
                  </a:lnTo>
                  <a:lnTo>
                    <a:pt x="8375220" y="3070622"/>
                  </a:lnTo>
                  <a:lnTo>
                    <a:pt x="8377495" y="3065289"/>
                  </a:lnTo>
                  <a:lnTo>
                    <a:pt x="8376014" y="3062295"/>
                  </a:lnTo>
                  <a:close/>
                </a:path>
                <a:path w="17849850" h="11287760">
                  <a:moveTo>
                    <a:pt x="9091432" y="3367074"/>
                  </a:moveTo>
                  <a:lnTo>
                    <a:pt x="9083099" y="3363520"/>
                  </a:lnTo>
                  <a:lnTo>
                    <a:pt x="9079913" y="3364524"/>
                  </a:lnTo>
                  <a:lnTo>
                    <a:pt x="9077639" y="3369857"/>
                  </a:lnTo>
                  <a:lnTo>
                    <a:pt x="9078642" y="3373043"/>
                  </a:lnTo>
                  <a:lnTo>
                    <a:pt x="9086975" y="3376598"/>
                  </a:lnTo>
                  <a:lnTo>
                    <a:pt x="9090162" y="3375593"/>
                  </a:lnTo>
                  <a:lnTo>
                    <a:pt x="9092437" y="3370260"/>
                  </a:lnTo>
                  <a:lnTo>
                    <a:pt x="9091432" y="3367074"/>
                  </a:lnTo>
                  <a:close/>
                </a:path>
                <a:path w="17849850" h="11287760">
                  <a:moveTo>
                    <a:pt x="8456337" y="3093800"/>
                  </a:moveTo>
                  <a:lnTo>
                    <a:pt x="8448005" y="3090245"/>
                  </a:lnTo>
                  <a:lnTo>
                    <a:pt x="8445009" y="3091726"/>
                  </a:lnTo>
                  <a:lnTo>
                    <a:pt x="8442735" y="3097057"/>
                  </a:lnTo>
                  <a:lnTo>
                    <a:pt x="8443882" y="3099911"/>
                  </a:lnTo>
                  <a:lnTo>
                    <a:pt x="8452214" y="3103465"/>
                  </a:lnTo>
                  <a:lnTo>
                    <a:pt x="8455209" y="3101985"/>
                  </a:lnTo>
                  <a:lnTo>
                    <a:pt x="8457484" y="3096653"/>
                  </a:lnTo>
                  <a:lnTo>
                    <a:pt x="8456337" y="3093800"/>
                  </a:lnTo>
                  <a:close/>
                </a:path>
                <a:path w="17849850" h="11287760">
                  <a:moveTo>
                    <a:pt x="9012909" y="3330427"/>
                  </a:moveTo>
                  <a:lnTo>
                    <a:pt x="9004575" y="3326872"/>
                  </a:lnTo>
                  <a:lnTo>
                    <a:pt x="9001390" y="3327878"/>
                  </a:lnTo>
                  <a:lnTo>
                    <a:pt x="8999116" y="3333210"/>
                  </a:lnTo>
                  <a:lnTo>
                    <a:pt x="9000121" y="3336396"/>
                  </a:lnTo>
                  <a:lnTo>
                    <a:pt x="9008453" y="3339950"/>
                  </a:lnTo>
                  <a:lnTo>
                    <a:pt x="9011639" y="3338947"/>
                  </a:lnTo>
                  <a:lnTo>
                    <a:pt x="9013914" y="3333614"/>
                  </a:lnTo>
                  <a:lnTo>
                    <a:pt x="9012909" y="3330427"/>
                  </a:lnTo>
                  <a:close/>
                </a:path>
                <a:path w="17849850" h="11287760">
                  <a:moveTo>
                    <a:pt x="8536517" y="3125637"/>
                  </a:moveTo>
                  <a:lnTo>
                    <a:pt x="8530849" y="3123220"/>
                  </a:lnTo>
                  <a:lnTo>
                    <a:pt x="8528041" y="3122416"/>
                  </a:lnTo>
                  <a:lnTo>
                    <a:pt x="8525189" y="3123564"/>
                  </a:lnTo>
                  <a:lnTo>
                    <a:pt x="8522914" y="3128896"/>
                  </a:lnTo>
                  <a:lnTo>
                    <a:pt x="8524060" y="3131748"/>
                  </a:lnTo>
                  <a:lnTo>
                    <a:pt x="8530061" y="3134308"/>
                  </a:lnTo>
                  <a:lnTo>
                    <a:pt x="8532869" y="3135112"/>
                  </a:lnTo>
                  <a:lnTo>
                    <a:pt x="8535722" y="3133966"/>
                  </a:lnTo>
                  <a:lnTo>
                    <a:pt x="8536859" y="3131300"/>
                  </a:lnTo>
                  <a:lnTo>
                    <a:pt x="8537563" y="3128842"/>
                  </a:lnTo>
                  <a:lnTo>
                    <a:pt x="8537664" y="3128491"/>
                  </a:lnTo>
                  <a:lnTo>
                    <a:pt x="8536517" y="3125637"/>
                  </a:lnTo>
                  <a:close/>
                </a:path>
                <a:path w="17849850" h="11287760">
                  <a:moveTo>
                    <a:pt x="8934292" y="3294921"/>
                  </a:moveTo>
                  <a:lnTo>
                    <a:pt x="8925962" y="3291368"/>
                  </a:lnTo>
                  <a:lnTo>
                    <a:pt x="8922774" y="3292372"/>
                  </a:lnTo>
                  <a:lnTo>
                    <a:pt x="8920499" y="3297705"/>
                  </a:lnTo>
                  <a:lnTo>
                    <a:pt x="8921504" y="3300891"/>
                  </a:lnTo>
                  <a:lnTo>
                    <a:pt x="8929836" y="3304445"/>
                  </a:lnTo>
                  <a:lnTo>
                    <a:pt x="8933022" y="3303441"/>
                  </a:lnTo>
                  <a:lnTo>
                    <a:pt x="8935297" y="3298108"/>
                  </a:lnTo>
                  <a:lnTo>
                    <a:pt x="8934292" y="3294921"/>
                  </a:lnTo>
                  <a:close/>
                </a:path>
                <a:path w="17849850" h="11287760">
                  <a:moveTo>
                    <a:pt x="8616746" y="3158284"/>
                  </a:moveTo>
                  <a:lnTo>
                    <a:pt x="8611079" y="3155867"/>
                  </a:lnTo>
                  <a:lnTo>
                    <a:pt x="8608270" y="3155063"/>
                  </a:lnTo>
                  <a:lnTo>
                    <a:pt x="8605417" y="3156210"/>
                  </a:lnTo>
                  <a:lnTo>
                    <a:pt x="8603142" y="3161543"/>
                  </a:lnTo>
                  <a:lnTo>
                    <a:pt x="8604289" y="3164396"/>
                  </a:lnTo>
                  <a:lnTo>
                    <a:pt x="8609956" y="3166814"/>
                  </a:lnTo>
                  <a:lnTo>
                    <a:pt x="8612764" y="3167618"/>
                  </a:lnTo>
                  <a:lnTo>
                    <a:pt x="8615619" y="3166471"/>
                  </a:lnTo>
                  <a:lnTo>
                    <a:pt x="8617894" y="3161138"/>
                  </a:lnTo>
                  <a:lnTo>
                    <a:pt x="8616746" y="3158284"/>
                  </a:lnTo>
                  <a:close/>
                </a:path>
                <a:path w="17849850" h="11287760">
                  <a:moveTo>
                    <a:pt x="8855201" y="3259608"/>
                  </a:moveTo>
                  <a:lnTo>
                    <a:pt x="8846869" y="3256053"/>
                  </a:lnTo>
                  <a:lnTo>
                    <a:pt x="8844016" y="3257200"/>
                  </a:lnTo>
                  <a:lnTo>
                    <a:pt x="8841741" y="3262533"/>
                  </a:lnTo>
                  <a:lnTo>
                    <a:pt x="8842746" y="3265720"/>
                  </a:lnTo>
                  <a:lnTo>
                    <a:pt x="8851078" y="3269274"/>
                  </a:lnTo>
                  <a:lnTo>
                    <a:pt x="8853931" y="3268127"/>
                  </a:lnTo>
                  <a:lnTo>
                    <a:pt x="8856206" y="3262794"/>
                  </a:lnTo>
                  <a:lnTo>
                    <a:pt x="8855201" y="3259608"/>
                  </a:lnTo>
                  <a:close/>
                </a:path>
                <a:path w="17849850" h="11287760">
                  <a:moveTo>
                    <a:pt x="8696549" y="3191932"/>
                  </a:moveTo>
                  <a:lnTo>
                    <a:pt x="8688216" y="3188377"/>
                  </a:lnTo>
                  <a:lnTo>
                    <a:pt x="8685362" y="3189524"/>
                  </a:lnTo>
                  <a:lnTo>
                    <a:pt x="8683088" y="3194857"/>
                  </a:lnTo>
                  <a:lnTo>
                    <a:pt x="8684235" y="3197710"/>
                  </a:lnTo>
                  <a:lnTo>
                    <a:pt x="8692568" y="3201265"/>
                  </a:lnTo>
                  <a:lnTo>
                    <a:pt x="8695419" y="3200117"/>
                  </a:lnTo>
                  <a:lnTo>
                    <a:pt x="8697694" y="3194784"/>
                  </a:lnTo>
                  <a:lnTo>
                    <a:pt x="8696549" y="3191932"/>
                  </a:lnTo>
                  <a:close/>
                </a:path>
                <a:path w="17849850" h="11287760">
                  <a:moveTo>
                    <a:pt x="8775875" y="3225769"/>
                  </a:moveTo>
                  <a:lnTo>
                    <a:pt x="8767543" y="3222215"/>
                  </a:lnTo>
                  <a:lnTo>
                    <a:pt x="8764689" y="3223362"/>
                  </a:lnTo>
                  <a:lnTo>
                    <a:pt x="8762414" y="3228695"/>
                  </a:lnTo>
                  <a:lnTo>
                    <a:pt x="8763561" y="3231549"/>
                  </a:lnTo>
                  <a:lnTo>
                    <a:pt x="8771893" y="3235103"/>
                  </a:lnTo>
                  <a:lnTo>
                    <a:pt x="8774747" y="3233956"/>
                  </a:lnTo>
                  <a:lnTo>
                    <a:pt x="8777022" y="3228623"/>
                  </a:lnTo>
                  <a:lnTo>
                    <a:pt x="8775875" y="322576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34066" y="39041"/>
              <a:ext cx="17266920" cy="11252200"/>
            </a:xfrm>
            <a:custGeom>
              <a:avLst/>
              <a:gdLst/>
              <a:ahLst/>
              <a:cxnLst/>
              <a:rect l="l" t="t" r="r" b="b"/>
              <a:pathLst>
                <a:path w="17266920" h="11252200">
                  <a:moveTo>
                    <a:pt x="16942894" y="11128367"/>
                  </a:moveTo>
                  <a:lnTo>
                    <a:pt x="16934895" y="11124955"/>
                  </a:lnTo>
                  <a:lnTo>
                    <a:pt x="16932042" y="11126101"/>
                  </a:lnTo>
                  <a:lnTo>
                    <a:pt x="16929767" y="11131434"/>
                  </a:lnTo>
                  <a:lnTo>
                    <a:pt x="16930914" y="11134287"/>
                  </a:lnTo>
                  <a:lnTo>
                    <a:pt x="16938913" y="11137699"/>
                  </a:lnTo>
                  <a:lnTo>
                    <a:pt x="16941764" y="11136551"/>
                  </a:lnTo>
                  <a:lnTo>
                    <a:pt x="16944039" y="11131218"/>
                  </a:lnTo>
                  <a:lnTo>
                    <a:pt x="16942894" y="11128367"/>
                  </a:lnTo>
                  <a:close/>
                </a:path>
                <a:path w="17266920" h="11252200">
                  <a:moveTo>
                    <a:pt x="16864040" y="11094336"/>
                  </a:moveTo>
                  <a:lnTo>
                    <a:pt x="16856044" y="11090925"/>
                  </a:lnTo>
                  <a:lnTo>
                    <a:pt x="16853188" y="11092071"/>
                  </a:lnTo>
                  <a:lnTo>
                    <a:pt x="16850913" y="11097404"/>
                  </a:lnTo>
                  <a:lnTo>
                    <a:pt x="16852063" y="11100258"/>
                  </a:lnTo>
                  <a:lnTo>
                    <a:pt x="16860059" y="11103669"/>
                  </a:lnTo>
                  <a:lnTo>
                    <a:pt x="16862913" y="11102522"/>
                  </a:lnTo>
                  <a:lnTo>
                    <a:pt x="16865187" y="11097189"/>
                  </a:lnTo>
                  <a:lnTo>
                    <a:pt x="16864040" y="11094336"/>
                  </a:lnTo>
                  <a:close/>
                </a:path>
                <a:path w="17266920" h="11252200">
                  <a:moveTo>
                    <a:pt x="17021980" y="11160920"/>
                  </a:moveTo>
                  <a:lnTo>
                    <a:pt x="17014648" y="11157793"/>
                  </a:lnTo>
                  <a:lnTo>
                    <a:pt x="17011795" y="11158939"/>
                  </a:lnTo>
                  <a:lnTo>
                    <a:pt x="17009662" y="11163939"/>
                  </a:lnTo>
                  <a:lnTo>
                    <a:pt x="17011143" y="11166934"/>
                  </a:lnTo>
                  <a:lnTo>
                    <a:pt x="17018472" y="11170061"/>
                  </a:lnTo>
                  <a:lnTo>
                    <a:pt x="17021326" y="11168914"/>
                  </a:lnTo>
                  <a:lnTo>
                    <a:pt x="17023458" y="11163914"/>
                  </a:lnTo>
                  <a:lnTo>
                    <a:pt x="17021980" y="11160920"/>
                  </a:lnTo>
                  <a:close/>
                </a:path>
                <a:path w="17266920" h="11252200">
                  <a:moveTo>
                    <a:pt x="16778093" y="11055704"/>
                  </a:moveTo>
                  <a:lnTo>
                    <a:pt x="16774906" y="11056708"/>
                  </a:lnTo>
                  <a:lnTo>
                    <a:pt x="16773579" y="11059687"/>
                  </a:lnTo>
                  <a:lnTo>
                    <a:pt x="16772440" y="11061566"/>
                  </a:lnTo>
                  <a:lnTo>
                    <a:pt x="16773445" y="11064752"/>
                  </a:lnTo>
                  <a:lnTo>
                    <a:pt x="16781446" y="11068165"/>
                  </a:lnTo>
                  <a:lnTo>
                    <a:pt x="16784297" y="11067017"/>
                  </a:lnTo>
                  <a:lnTo>
                    <a:pt x="16785482" y="11064371"/>
                  </a:lnTo>
                  <a:lnTo>
                    <a:pt x="16786621" y="11062493"/>
                  </a:lnTo>
                  <a:lnTo>
                    <a:pt x="16785616" y="11059307"/>
                  </a:lnTo>
                  <a:lnTo>
                    <a:pt x="16780284" y="11057033"/>
                  </a:lnTo>
                  <a:lnTo>
                    <a:pt x="16778093" y="11055704"/>
                  </a:lnTo>
                  <a:close/>
                </a:path>
                <a:path w="17266920" h="11252200">
                  <a:moveTo>
                    <a:pt x="17102253" y="11191616"/>
                  </a:moveTo>
                  <a:lnTo>
                    <a:pt x="17094921" y="11188489"/>
                  </a:lnTo>
                  <a:lnTo>
                    <a:pt x="17092068" y="11189635"/>
                  </a:lnTo>
                  <a:lnTo>
                    <a:pt x="17090930" y="11192302"/>
                  </a:lnTo>
                  <a:lnTo>
                    <a:pt x="17090269" y="11194777"/>
                  </a:lnTo>
                  <a:lnTo>
                    <a:pt x="17091416" y="11197630"/>
                  </a:lnTo>
                  <a:lnTo>
                    <a:pt x="17098748" y="11200757"/>
                  </a:lnTo>
                  <a:lnTo>
                    <a:pt x="17101598" y="11199610"/>
                  </a:lnTo>
                  <a:lnTo>
                    <a:pt x="17103874" y="11194277"/>
                  </a:lnTo>
                  <a:lnTo>
                    <a:pt x="17102253" y="11191616"/>
                  </a:lnTo>
                  <a:close/>
                </a:path>
                <a:path w="17266920" h="11252200">
                  <a:moveTo>
                    <a:pt x="16707711" y="11022135"/>
                  </a:moveTo>
                  <a:lnTo>
                    <a:pt x="16700046" y="11018866"/>
                  </a:lnTo>
                  <a:lnTo>
                    <a:pt x="16697001" y="11019537"/>
                  </a:lnTo>
                  <a:lnTo>
                    <a:pt x="16694726" y="11024870"/>
                  </a:lnTo>
                  <a:lnTo>
                    <a:pt x="16695398" y="11027914"/>
                  </a:lnTo>
                  <a:lnTo>
                    <a:pt x="16703399" y="11031327"/>
                  </a:lnTo>
                  <a:lnTo>
                    <a:pt x="16706250" y="11030180"/>
                  </a:lnTo>
                  <a:lnTo>
                    <a:pt x="16708382" y="11025180"/>
                  </a:lnTo>
                  <a:lnTo>
                    <a:pt x="16707711" y="11022135"/>
                  </a:lnTo>
                  <a:close/>
                </a:path>
                <a:path w="17266920" h="11252200">
                  <a:moveTo>
                    <a:pt x="17183713" y="11220454"/>
                  </a:moveTo>
                  <a:lnTo>
                    <a:pt x="17178379" y="11218179"/>
                  </a:lnTo>
                  <a:lnTo>
                    <a:pt x="17175572" y="11217376"/>
                  </a:lnTo>
                  <a:lnTo>
                    <a:pt x="17173052" y="11218665"/>
                  </a:lnTo>
                  <a:lnTo>
                    <a:pt x="17171914" y="11221331"/>
                  </a:lnTo>
                  <a:lnTo>
                    <a:pt x="17171442" y="11223099"/>
                  </a:lnTo>
                  <a:lnTo>
                    <a:pt x="17171252" y="11223807"/>
                  </a:lnTo>
                  <a:lnTo>
                    <a:pt x="17172400" y="11226660"/>
                  </a:lnTo>
                  <a:lnTo>
                    <a:pt x="17174733" y="11227655"/>
                  </a:lnTo>
                  <a:lnTo>
                    <a:pt x="17175209" y="11227465"/>
                  </a:lnTo>
                  <a:lnTo>
                    <a:pt x="17177873" y="11228601"/>
                  </a:lnTo>
                  <a:lnTo>
                    <a:pt x="17185000" y="11222974"/>
                  </a:lnTo>
                  <a:lnTo>
                    <a:pt x="17183713" y="11220454"/>
                  </a:lnTo>
                  <a:close/>
                </a:path>
                <a:path w="17266920" h="11252200">
                  <a:moveTo>
                    <a:pt x="16628374" y="10982777"/>
                  </a:moveTo>
                  <a:lnTo>
                    <a:pt x="16623043" y="10980503"/>
                  </a:lnTo>
                  <a:lnTo>
                    <a:pt x="16619998" y="10981175"/>
                  </a:lnTo>
                  <a:lnTo>
                    <a:pt x="16617866" y="10986174"/>
                  </a:lnTo>
                  <a:lnTo>
                    <a:pt x="16618537" y="10989219"/>
                  </a:lnTo>
                  <a:lnTo>
                    <a:pt x="16621062" y="10990690"/>
                  </a:lnTo>
                  <a:lnTo>
                    <a:pt x="16626393" y="10992964"/>
                  </a:lnTo>
                  <a:lnTo>
                    <a:pt x="16629580" y="10991959"/>
                  </a:lnTo>
                  <a:lnTo>
                    <a:pt x="16631571" y="10987293"/>
                  </a:lnTo>
                  <a:lnTo>
                    <a:pt x="16630899" y="10984248"/>
                  </a:lnTo>
                  <a:lnTo>
                    <a:pt x="16628374" y="10982777"/>
                  </a:lnTo>
                  <a:close/>
                </a:path>
                <a:path w="17266920" h="11252200">
                  <a:moveTo>
                    <a:pt x="17265407" y="11247818"/>
                  </a:moveTo>
                  <a:lnTo>
                    <a:pt x="17262598" y="11247014"/>
                  </a:lnTo>
                  <a:lnTo>
                    <a:pt x="17259931" y="11245876"/>
                  </a:lnTo>
                  <a:lnTo>
                    <a:pt x="17257124" y="11245073"/>
                  </a:lnTo>
                  <a:lnTo>
                    <a:pt x="17254604" y="11246361"/>
                  </a:lnTo>
                  <a:lnTo>
                    <a:pt x="17253467" y="11249028"/>
                  </a:lnTo>
                  <a:lnTo>
                    <a:pt x="17252663" y="11251872"/>
                  </a:lnTo>
                  <a:lnTo>
                    <a:pt x="17266256" y="11251872"/>
                  </a:lnTo>
                  <a:lnTo>
                    <a:pt x="17266697" y="11250338"/>
                  </a:lnTo>
                  <a:lnTo>
                    <a:pt x="17265407" y="11247818"/>
                  </a:lnTo>
                  <a:close/>
                </a:path>
                <a:path w="17266920" h="11252200">
                  <a:moveTo>
                    <a:pt x="16551749" y="10942607"/>
                  </a:moveTo>
                  <a:lnTo>
                    <a:pt x="16546417" y="10940333"/>
                  </a:lnTo>
                  <a:lnTo>
                    <a:pt x="16543373" y="10941003"/>
                  </a:lnTo>
                  <a:lnTo>
                    <a:pt x="16541098" y="10946336"/>
                  </a:lnTo>
                  <a:lnTo>
                    <a:pt x="16541770" y="10949381"/>
                  </a:lnTo>
                  <a:lnTo>
                    <a:pt x="16544294" y="10950852"/>
                  </a:lnTo>
                  <a:lnTo>
                    <a:pt x="16549626" y="10953126"/>
                  </a:lnTo>
                  <a:lnTo>
                    <a:pt x="16552813" y="10952121"/>
                  </a:lnTo>
                  <a:lnTo>
                    <a:pt x="16554945" y="10947122"/>
                  </a:lnTo>
                  <a:lnTo>
                    <a:pt x="16554274" y="10944078"/>
                  </a:lnTo>
                  <a:lnTo>
                    <a:pt x="16551749" y="10942607"/>
                  </a:lnTo>
                  <a:close/>
                </a:path>
                <a:path w="17266920" h="11252200">
                  <a:moveTo>
                    <a:pt x="16471551" y="10899730"/>
                  </a:moveTo>
                  <a:lnTo>
                    <a:pt x="16468175" y="10900260"/>
                  </a:lnTo>
                  <a:lnTo>
                    <a:pt x="16467038" y="10902926"/>
                  </a:lnTo>
                  <a:lnTo>
                    <a:pt x="16465567" y="10905451"/>
                  </a:lnTo>
                  <a:lnTo>
                    <a:pt x="16466380" y="10908161"/>
                  </a:lnTo>
                  <a:lnTo>
                    <a:pt x="16468762" y="10909965"/>
                  </a:lnTo>
                  <a:lnTo>
                    <a:pt x="16474094" y="10912239"/>
                  </a:lnTo>
                  <a:lnTo>
                    <a:pt x="16477138" y="10911569"/>
                  </a:lnTo>
                  <a:lnTo>
                    <a:pt x="16478134" y="10909236"/>
                  </a:lnTo>
                  <a:lnTo>
                    <a:pt x="16479604" y="10906711"/>
                  </a:lnTo>
                  <a:lnTo>
                    <a:pt x="16478791" y="10904000"/>
                  </a:lnTo>
                  <a:lnTo>
                    <a:pt x="16476409" y="10902196"/>
                  </a:lnTo>
                  <a:lnTo>
                    <a:pt x="16473742" y="10901059"/>
                  </a:lnTo>
                  <a:lnTo>
                    <a:pt x="16471551" y="10899730"/>
                  </a:lnTo>
                  <a:close/>
                </a:path>
                <a:path w="17266920" h="11252200">
                  <a:moveTo>
                    <a:pt x="16395921" y="10857226"/>
                  </a:moveTo>
                  <a:lnTo>
                    <a:pt x="16392544" y="10857755"/>
                  </a:lnTo>
                  <a:lnTo>
                    <a:pt x="16391407" y="10860422"/>
                  </a:lnTo>
                  <a:lnTo>
                    <a:pt x="16390078" y="10862613"/>
                  </a:lnTo>
                  <a:lnTo>
                    <a:pt x="16390750" y="10865657"/>
                  </a:lnTo>
                  <a:lnTo>
                    <a:pt x="16393131" y="10867461"/>
                  </a:lnTo>
                  <a:lnTo>
                    <a:pt x="16398464" y="10869735"/>
                  </a:lnTo>
                  <a:lnTo>
                    <a:pt x="16401509" y="10869064"/>
                  </a:lnTo>
                  <a:lnTo>
                    <a:pt x="16402504" y="10866731"/>
                  </a:lnTo>
                  <a:lnTo>
                    <a:pt x="16403832" y="10864540"/>
                  </a:lnTo>
                  <a:lnTo>
                    <a:pt x="16403161" y="10861497"/>
                  </a:lnTo>
                  <a:lnTo>
                    <a:pt x="16400778" y="10859692"/>
                  </a:lnTo>
                  <a:lnTo>
                    <a:pt x="16398111" y="10858555"/>
                  </a:lnTo>
                  <a:lnTo>
                    <a:pt x="16395921" y="10857226"/>
                  </a:lnTo>
                  <a:close/>
                </a:path>
                <a:path w="17266920" h="11252200">
                  <a:moveTo>
                    <a:pt x="16322002" y="10813482"/>
                  </a:moveTo>
                  <a:lnTo>
                    <a:pt x="16318957" y="10814153"/>
                  </a:lnTo>
                  <a:lnTo>
                    <a:pt x="16316016" y="10819202"/>
                  </a:lnTo>
                  <a:lnTo>
                    <a:pt x="16316687" y="10822246"/>
                  </a:lnTo>
                  <a:lnTo>
                    <a:pt x="16319069" y="10824050"/>
                  </a:lnTo>
                  <a:lnTo>
                    <a:pt x="16324403" y="10826325"/>
                  </a:lnTo>
                  <a:lnTo>
                    <a:pt x="16327447" y="10825654"/>
                  </a:lnTo>
                  <a:lnTo>
                    <a:pt x="16328442" y="10823320"/>
                  </a:lnTo>
                  <a:lnTo>
                    <a:pt x="16329913" y="10820796"/>
                  </a:lnTo>
                  <a:lnTo>
                    <a:pt x="16329242" y="10817752"/>
                  </a:lnTo>
                  <a:lnTo>
                    <a:pt x="16326860" y="10815948"/>
                  </a:lnTo>
                  <a:lnTo>
                    <a:pt x="16324193" y="10814811"/>
                  </a:lnTo>
                  <a:lnTo>
                    <a:pt x="16322002" y="10813482"/>
                  </a:lnTo>
                  <a:close/>
                </a:path>
                <a:path w="17266920" h="11252200">
                  <a:moveTo>
                    <a:pt x="16248032" y="10768929"/>
                  </a:moveTo>
                  <a:lnTo>
                    <a:pt x="16244989" y="10769600"/>
                  </a:lnTo>
                  <a:lnTo>
                    <a:pt x="16242047" y="10774649"/>
                  </a:lnTo>
                  <a:lnTo>
                    <a:pt x="16242719" y="10777693"/>
                  </a:lnTo>
                  <a:lnTo>
                    <a:pt x="16245101" y="10779496"/>
                  </a:lnTo>
                  <a:lnTo>
                    <a:pt x="16250767" y="10781913"/>
                  </a:lnTo>
                  <a:lnTo>
                    <a:pt x="16253478" y="10781100"/>
                  </a:lnTo>
                  <a:lnTo>
                    <a:pt x="16254807" y="10778909"/>
                  </a:lnTo>
                  <a:lnTo>
                    <a:pt x="16256277" y="10776385"/>
                  </a:lnTo>
                  <a:lnTo>
                    <a:pt x="16255606" y="10773341"/>
                  </a:lnTo>
                  <a:lnTo>
                    <a:pt x="16253223" y="10771537"/>
                  </a:lnTo>
                  <a:lnTo>
                    <a:pt x="16250556" y="10770399"/>
                  </a:lnTo>
                  <a:lnTo>
                    <a:pt x="16248032" y="10768929"/>
                  </a:lnTo>
                  <a:close/>
                </a:path>
                <a:path w="17266920" h="11252200">
                  <a:moveTo>
                    <a:pt x="16175300" y="10723327"/>
                  </a:moveTo>
                  <a:lnTo>
                    <a:pt x="16172446" y="10724474"/>
                  </a:lnTo>
                  <a:lnTo>
                    <a:pt x="16169360" y="10728278"/>
                  </a:lnTo>
                  <a:lnTo>
                    <a:pt x="16169123" y="10728571"/>
                  </a:lnTo>
                  <a:lnTo>
                    <a:pt x="16170129" y="10731758"/>
                  </a:lnTo>
                  <a:lnTo>
                    <a:pt x="16172036" y="10733753"/>
                  </a:lnTo>
                  <a:lnTo>
                    <a:pt x="16177701" y="10736170"/>
                  </a:lnTo>
                  <a:lnTo>
                    <a:pt x="16180270" y="10735690"/>
                  </a:lnTo>
                  <a:lnTo>
                    <a:pt x="16181409" y="10733812"/>
                  </a:lnTo>
                  <a:lnTo>
                    <a:pt x="16181598" y="10733499"/>
                  </a:lnTo>
                  <a:lnTo>
                    <a:pt x="16183260" y="10731450"/>
                  </a:lnTo>
                  <a:lnTo>
                    <a:pt x="16182590" y="10728407"/>
                  </a:lnTo>
                  <a:lnTo>
                    <a:pt x="16180349" y="10726269"/>
                  </a:lnTo>
                  <a:lnTo>
                    <a:pt x="16177682" y="10725131"/>
                  </a:lnTo>
                  <a:lnTo>
                    <a:pt x="16175300" y="10723327"/>
                  </a:lnTo>
                  <a:close/>
                </a:path>
                <a:path w="17266920" h="11252200">
                  <a:moveTo>
                    <a:pt x="16103326" y="10676867"/>
                  </a:moveTo>
                  <a:lnTo>
                    <a:pt x="16099949" y="10677397"/>
                  </a:lnTo>
                  <a:lnTo>
                    <a:pt x="16097293" y="10681779"/>
                  </a:lnTo>
                  <a:lnTo>
                    <a:pt x="16097964" y="10684823"/>
                  </a:lnTo>
                  <a:lnTo>
                    <a:pt x="16099869" y="10686818"/>
                  </a:lnTo>
                  <a:lnTo>
                    <a:pt x="16105538" y="10689236"/>
                  </a:lnTo>
                  <a:lnTo>
                    <a:pt x="16108105" y="10688754"/>
                  </a:lnTo>
                  <a:lnTo>
                    <a:pt x="16110762" y="10684373"/>
                  </a:lnTo>
                  <a:lnTo>
                    <a:pt x="16110090" y="10681329"/>
                  </a:lnTo>
                  <a:lnTo>
                    <a:pt x="16108184" y="10679334"/>
                  </a:lnTo>
                  <a:lnTo>
                    <a:pt x="16105517" y="10678196"/>
                  </a:lnTo>
                  <a:lnTo>
                    <a:pt x="16103326" y="10676867"/>
                  </a:lnTo>
                  <a:close/>
                </a:path>
                <a:path w="17266920" h="11252200">
                  <a:moveTo>
                    <a:pt x="16031732" y="10628599"/>
                  </a:moveTo>
                  <a:lnTo>
                    <a:pt x="16028353" y="10629128"/>
                  </a:lnTo>
                  <a:lnTo>
                    <a:pt x="16025696" y="10633510"/>
                  </a:lnTo>
                  <a:lnTo>
                    <a:pt x="16026226" y="10636888"/>
                  </a:lnTo>
                  <a:lnTo>
                    <a:pt x="16028418" y="10638216"/>
                  </a:lnTo>
                  <a:lnTo>
                    <a:pt x="16030798" y="10640020"/>
                  </a:lnTo>
                  <a:lnTo>
                    <a:pt x="16033798" y="10641300"/>
                  </a:lnTo>
                  <a:lnTo>
                    <a:pt x="16036367" y="10640819"/>
                  </a:lnTo>
                  <a:lnTo>
                    <a:pt x="16039024" y="10636438"/>
                  </a:lnTo>
                  <a:lnTo>
                    <a:pt x="16038494" y="10633059"/>
                  </a:lnTo>
                  <a:lnTo>
                    <a:pt x="16036304" y="10631732"/>
                  </a:lnTo>
                  <a:lnTo>
                    <a:pt x="16033922" y="10629928"/>
                  </a:lnTo>
                  <a:lnTo>
                    <a:pt x="16031732" y="10628599"/>
                  </a:lnTo>
                  <a:close/>
                </a:path>
                <a:path w="17266920" h="11252200">
                  <a:moveTo>
                    <a:pt x="15960753" y="10579807"/>
                  </a:moveTo>
                  <a:lnTo>
                    <a:pt x="15957710" y="10580479"/>
                  </a:lnTo>
                  <a:lnTo>
                    <a:pt x="15956048" y="10582527"/>
                  </a:lnTo>
                  <a:lnTo>
                    <a:pt x="15954719" y="10584718"/>
                  </a:lnTo>
                  <a:lnTo>
                    <a:pt x="15955391" y="10587762"/>
                  </a:lnTo>
                  <a:lnTo>
                    <a:pt x="15957439" y="10589424"/>
                  </a:lnTo>
                  <a:lnTo>
                    <a:pt x="15959822" y="10591228"/>
                  </a:lnTo>
                  <a:lnTo>
                    <a:pt x="15962821" y="10592507"/>
                  </a:lnTo>
                  <a:lnTo>
                    <a:pt x="15965532" y="10591694"/>
                  </a:lnTo>
                  <a:lnTo>
                    <a:pt x="15966717" y="10589836"/>
                  </a:lnTo>
                  <a:lnTo>
                    <a:pt x="15968046" y="10587645"/>
                  </a:lnTo>
                  <a:lnTo>
                    <a:pt x="15967375" y="10584602"/>
                  </a:lnTo>
                  <a:lnTo>
                    <a:pt x="15965327" y="10582940"/>
                  </a:lnTo>
                  <a:lnTo>
                    <a:pt x="15962945" y="10581135"/>
                  </a:lnTo>
                  <a:lnTo>
                    <a:pt x="15960753" y="10579807"/>
                  </a:lnTo>
                  <a:close/>
                </a:path>
                <a:path w="17266920" h="11252200">
                  <a:moveTo>
                    <a:pt x="15891010" y="10529965"/>
                  </a:moveTo>
                  <a:lnTo>
                    <a:pt x="15887968" y="10530637"/>
                  </a:lnTo>
                  <a:lnTo>
                    <a:pt x="15884644" y="10534734"/>
                  </a:lnTo>
                  <a:lnTo>
                    <a:pt x="15885315" y="10537778"/>
                  </a:lnTo>
                  <a:lnTo>
                    <a:pt x="15887363" y="10539439"/>
                  </a:lnTo>
                  <a:lnTo>
                    <a:pt x="15889745" y="10541244"/>
                  </a:lnTo>
                  <a:lnTo>
                    <a:pt x="15890744" y="10541670"/>
                  </a:lnTo>
                  <a:lnTo>
                    <a:pt x="15890602" y="10542003"/>
                  </a:lnTo>
                  <a:lnTo>
                    <a:pt x="15892602" y="10542856"/>
                  </a:lnTo>
                  <a:lnTo>
                    <a:pt x="15895313" y="10542043"/>
                  </a:lnTo>
                  <a:lnTo>
                    <a:pt x="15896500" y="10540185"/>
                  </a:lnTo>
                  <a:lnTo>
                    <a:pt x="15898162" y="10538137"/>
                  </a:lnTo>
                  <a:lnTo>
                    <a:pt x="15897491" y="10535093"/>
                  </a:lnTo>
                  <a:lnTo>
                    <a:pt x="15895442" y="10533431"/>
                  </a:lnTo>
                  <a:lnTo>
                    <a:pt x="15893059" y="10531627"/>
                  </a:lnTo>
                  <a:lnTo>
                    <a:pt x="15891010" y="10529965"/>
                  </a:lnTo>
                  <a:close/>
                </a:path>
                <a:path w="17266920" h="11252200">
                  <a:moveTo>
                    <a:pt x="15821361" y="10478981"/>
                  </a:moveTo>
                  <a:lnTo>
                    <a:pt x="15818318" y="10479653"/>
                  </a:lnTo>
                  <a:lnTo>
                    <a:pt x="15816656" y="10481702"/>
                  </a:lnTo>
                  <a:lnTo>
                    <a:pt x="15814852" y="10484084"/>
                  </a:lnTo>
                  <a:lnTo>
                    <a:pt x="15815522" y="10487127"/>
                  </a:lnTo>
                  <a:lnTo>
                    <a:pt x="15817572" y="10488789"/>
                  </a:lnTo>
                  <a:lnTo>
                    <a:pt x="15819954" y="10490593"/>
                  </a:lnTo>
                  <a:lnTo>
                    <a:pt x="15820953" y="10491020"/>
                  </a:lnTo>
                  <a:lnTo>
                    <a:pt x="15821144" y="10491495"/>
                  </a:lnTo>
                  <a:lnTo>
                    <a:pt x="15823144" y="10492348"/>
                  </a:lnTo>
                  <a:lnTo>
                    <a:pt x="15825521" y="10491393"/>
                  </a:lnTo>
                  <a:lnTo>
                    <a:pt x="15827041" y="10489677"/>
                  </a:lnTo>
                  <a:lnTo>
                    <a:pt x="15828845" y="10487295"/>
                  </a:lnTo>
                  <a:lnTo>
                    <a:pt x="15828175" y="10484251"/>
                  </a:lnTo>
                  <a:lnTo>
                    <a:pt x="15826127" y="10482589"/>
                  </a:lnTo>
                  <a:lnTo>
                    <a:pt x="15821361" y="10478981"/>
                  </a:lnTo>
                  <a:close/>
                </a:path>
                <a:path w="17266920" h="11252200">
                  <a:moveTo>
                    <a:pt x="15752472" y="10427140"/>
                  </a:moveTo>
                  <a:lnTo>
                    <a:pt x="15749428" y="10427811"/>
                  </a:lnTo>
                  <a:lnTo>
                    <a:pt x="15747767" y="10429860"/>
                  </a:lnTo>
                  <a:lnTo>
                    <a:pt x="15745963" y="10432242"/>
                  </a:lnTo>
                  <a:lnTo>
                    <a:pt x="15746633" y="10435286"/>
                  </a:lnTo>
                  <a:lnTo>
                    <a:pt x="15748681" y="10436948"/>
                  </a:lnTo>
                  <a:lnTo>
                    <a:pt x="15751064" y="10438752"/>
                  </a:lnTo>
                  <a:lnTo>
                    <a:pt x="15754396" y="10440174"/>
                  </a:lnTo>
                  <a:lnTo>
                    <a:pt x="15756632" y="10439552"/>
                  </a:lnTo>
                  <a:lnTo>
                    <a:pt x="15758152" y="10437836"/>
                  </a:lnTo>
                  <a:lnTo>
                    <a:pt x="15759956" y="10435454"/>
                  </a:lnTo>
                  <a:lnTo>
                    <a:pt x="15759286" y="10432410"/>
                  </a:lnTo>
                  <a:lnTo>
                    <a:pt x="15757236" y="10430748"/>
                  </a:lnTo>
                  <a:lnTo>
                    <a:pt x="15752472" y="10427140"/>
                  </a:lnTo>
                  <a:close/>
                </a:path>
                <a:path w="17266920" h="11252200">
                  <a:moveTo>
                    <a:pt x="15684342" y="10374440"/>
                  </a:moveTo>
                  <a:lnTo>
                    <a:pt x="15680965" y="10374970"/>
                  </a:lnTo>
                  <a:lnTo>
                    <a:pt x="15679303" y="10377019"/>
                  </a:lnTo>
                  <a:lnTo>
                    <a:pt x="15677499" y="10379401"/>
                  </a:lnTo>
                  <a:lnTo>
                    <a:pt x="15678170" y="10382444"/>
                  </a:lnTo>
                  <a:lnTo>
                    <a:pt x="15680219" y="10384106"/>
                  </a:lnTo>
                  <a:lnTo>
                    <a:pt x="15682601" y="10385911"/>
                  </a:lnTo>
                  <a:lnTo>
                    <a:pt x="15685934" y="10387332"/>
                  </a:lnTo>
                  <a:lnTo>
                    <a:pt x="15688169" y="10386709"/>
                  </a:lnTo>
                  <a:lnTo>
                    <a:pt x="15689688" y="10384994"/>
                  </a:lnTo>
                  <a:lnTo>
                    <a:pt x="15691492" y="10382612"/>
                  </a:lnTo>
                  <a:lnTo>
                    <a:pt x="15690822" y="10379569"/>
                  </a:lnTo>
                  <a:lnTo>
                    <a:pt x="15688774" y="10377907"/>
                  </a:lnTo>
                  <a:lnTo>
                    <a:pt x="15686391" y="10376103"/>
                  </a:lnTo>
                  <a:lnTo>
                    <a:pt x="15684342" y="10374440"/>
                  </a:lnTo>
                  <a:close/>
                </a:path>
                <a:path w="17266920" h="11252200">
                  <a:moveTo>
                    <a:pt x="15616831" y="10321218"/>
                  </a:moveTo>
                  <a:lnTo>
                    <a:pt x="15613451" y="10321746"/>
                  </a:lnTo>
                  <a:lnTo>
                    <a:pt x="15610128" y="10325844"/>
                  </a:lnTo>
                  <a:lnTo>
                    <a:pt x="15610658" y="10329221"/>
                  </a:lnTo>
                  <a:lnTo>
                    <a:pt x="15612707" y="10330884"/>
                  </a:lnTo>
                  <a:lnTo>
                    <a:pt x="15615088" y="10332686"/>
                  </a:lnTo>
                  <a:lnTo>
                    <a:pt x="15618423" y="10334109"/>
                  </a:lnTo>
                  <a:lnTo>
                    <a:pt x="15620657" y="10333487"/>
                  </a:lnTo>
                  <a:lnTo>
                    <a:pt x="15622177" y="10331771"/>
                  </a:lnTo>
                  <a:lnTo>
                    <a:pt x="15623839" y="10329722"/>
                  </a:lnTo>
                  <a:lnTo>
                    <a:pt x="15623308" y="10326344"/>
                  </a:lnTo>
                  <a:lnTo>
                    <a:pt x="15621260" y="10324683"/>
                  </a:lnTo>
                  <a:lnTo>
                    <a:pt x="15618880" y="10322880"/>
                  </a:lnTo>
                  <a:lnTo>
                    <a:pt x="15616831" y="10321218"/>
                  </a:lnTo>
                  <a:close/>
                </a:path>
                <a:path w="17266920" h="11252200">
                  <a:moveTo>
                    <a:pt x="15549935" y="10267469"/>
                  </a:moveTo>
                  <a:lnTo>
                    <a:pt x="15546700" y="10267665"/>
                  </a:lnTo>
                  <a:lnTo>
                    <a:pt x="15543377" y="10271763"/>
                  </a:lnTo>
                  <a:lnTo>
                    <a:pt x="15543571" y="10274997"/>
                  </a:lnTo>
                  <a:lnTo>
                    <a:pt x="15545620" y="10276659"/>
                  </a:lnTo>
                  <a:lnTo>
                    <a:pt x="15548003" y="10278464"/>
                  </a:lnTo>
                  <a:lnTo>
                    <a:pt x="15549335" y="10279032"/>
                  </a:lnTo>
                  <a:lnTo>
                    <a:pt x="15549193" y="10279365"/>
                  </a:lnTo>
                  <a:lnTo>
                    <a:pt x="15551194" y="10280218"/>
                  </a:lnTo>
                  <a:lnTo>
                    <a:pt x="15553429" y="10279596"/>
                  </a:lnTo>
                  <a:lnTo>
                    <a:pt x="15554948" y="10277880"/>
                  </a:lnTo>
                  <a:lnTo>
                    <a:pt x="15556610" y="10275832"/>
                  </a:lnTo>
                  <a:lnTo>
                    <a:pt x="15556416" y="10272597"/>
                  </a:lnTo>
                  <a:lnTo>
                    <a:pt x="15554367" y="10270935"/>
                  </a:lnTo>
                  <a:lnTo>
                    <a:pt x="15551984" y="10269131"/>
                  </a:lnTo>
                  <a:lnTo>
                    <a:pt x="15549935" y="10267469"/>
                  </a:lnTo>
                  <a:close/>
                </a:path>
                <a:path w="17266920" h="11252200">
                  <a:moveTo>
                    <a:pt x="15483609" y="10212387"/>
                  </a:moveTo>
                  <a:lnTo>
                    <a:pt x="15480374" y="10212584"/>
                  </a:lnTo>
                  <a:lnTo>
                    <a:pt x="15477050" y="10216681"/>
                  </a:lnTo>
                  <a:lnTo>
                    <a:pt x="15477247" y="10219917"/>
                  </a:lnTo>
                  <a:lnTo>
                    <a:pt x="15479295" y="10221578"/>
                  </a:lnTo>
                  <a:lnTo>
                    <a:pt x="15481676" y="10223381"/>
                  </a:lnTo>
                  <a:lnTo>
                    <a:pt x="15483011" y="10223950"/>
                  </a:lnTo>
                  <a:lnTo>
                    <a:pt x="15482868" y="10224284"/>
                  </a:lnTo>
                  <a:lnTo>
                    <a:pt x="15484868" y="10225138"/>
                  </a:lnTo>
                  <a:lnTo>
                    <a:pt x="15487104" y="10224515"/>
                  </a:lnTo>
                  <a:lnTo>
                    <a:pt x="15488624" y="10222799"/>
                  </a:lnTo>
                  <a:lnTo>
                    <a:pt x="15490286" y="10220751"/>
                  </a:lnTo>
                  <a:lnTo>
                    <a:pt x="15490089" y="10217515"/>
                  </a:lnTo>
                  <a:lnTo>
                    <a:pt x="15488039" y="10215853"/>
                  </a:lnTo>
                  <a:lnTo>
                    <a:pt x="15485657" y="10214049"/>
                  </a:lnTo>
                  <a:lnTo>
                    <a:pt x="15483609" y="10212387"/>
                  </a:lnTo>
                  <a:close/>
                </a:path>
                <a:path w="17266920" h="11252200">
                  <a:moveTo>
                    <a:pt x="15417902" y="10156782"/>
                  </a:moveTo>
                  <a:lnTo>
                    <a:pt x="15414667" y="10156978"/>
                  </a:lnTo>
                  <a:lnTo>
                    <a:pt x="15411343" y="10161075"/>
                  </a:lnTo>
                  <a:lnTo>
                    <a:pt x="15411538" y="10164311"/>
                  </a:lnTo>
                  <a:lnTo>
                    <a:pt x="15413587" y="10165972"/>
                  </a:lnTo>
                  <a:lnTo>
                    <a:pt x="15415970" y="10167777"/>
                  </a:lnTo>
                  <a:lnTo>
                    <a:pt x="15417302" y="10168345"/>
                  </a:lnTo>
                  <a:lnTo>
                    <a:pt x="15417160" y="10168678"/>
                  </a:lnTo>
                  <a:lnTo>
                    <a:pt x="15419160" y="10169532"/>
                  </a:lnTo>
                  <a:lnTo>
                    <a:pt x="15421395" y="10168909"/>
                  </a:lnTo>
                  <a:lnTo>
                    <a:pt x="15422914" y="10167194"/>
                  </a:lnTo>
                  <a:lnTo>
                    <a:pt x="15424576" y="10165145"/>
                  </a:lnTo>
                  <a:lnTo>
                    <a:pt x="15424381" y="10161910"/>
                  </a:lnTo>
                  <a:lnTo>
                    <a:pt x="15422333" y="10160248"/>
                  </a:lnTo>
                  <a:lnTo>
                    <a:pt x="15419951" y="10158444"/>
                  </a:lnTo>
                  <a:lnTo>
                    <a:pt x="15417902" y="10156782"/>
                  </a:lnTo>
                  <a:close/>
                </a:path>
                <a:path w="17266920" h="11252200">
                  <a:moveTo>
                    <a:pt x="15353095" y="10099985"/>
                  </a:moveTo>
                  <a:lnTo>
                    <a:pt x="15349861" y="10100182"/>
                  </a:lnTo>
                  <a:lnTo>
                    <a:pt x="15346537" y="10104279"/>
                  </a:lnTo>
                  <a:lnTo>
                    <a:pt x="15346732" y="10107514"/>
                  </a:lnTo>
                  <a:lnTo>
                    <a:pt x="15348781" y="10109176"/>
                  </a:lnTo>
                  <a:lnTo>
                    <a:pt x="15351021" y="10111313"/>
                  </a:lnTo>
                  <a:lnTo>
                    <a:pt x="15354353" y="10112734"/>
                  </a:lnTo>
                  <a:lnTo>
                    <a:pt x="15356446" y="10112446"/>
                  </a:lnTo>
                  <a:lnTo>
                    <a:pt x="15357966" y="10110730"/>
                  </a:lnTo>
                  <a:lnTo>
                    <a:pt x="15359628" y="10108681"/>
                  </a:lnTo>
                  <a:lnTo>
                    <a:pt x="15359433" y="10105446"/>
                  </a:lnTo>
                  <a:lnTo>
                    <a:pt x="15357385" y="10103785"/>
                  </a:lnTo>
                  <a:lnTo>
                    <a:pt x="15355144" y="10101647"/>
                  </a:lnTo>
                  <a:lnTo>
                    <a:pt x="15353095" y="10099985"/>
                  </a:lnTo>
                  <a:close/>
                </a:path>
                <a:path w="17266920" h="11252200">
                  <a:moveTo>
                    <a:pt x="15288764" y="10042997"/>
                  </a:moveTo>
                  <a:lnTo>
                    <a:pt x="15285530" y="10043193"/>
                  </a:lnTo>
                  <a:lnTo>
                    <a:pt x="15282206" y="10047291"/>
                  </a:lnTo>
                  <a:lnTo>
                    <a:pt x="15282401" y="10050526"/>
                  </a:lnTo>
                  <a:lnTo>
                    <a:pt x="15284452" y="10052189"/>
                  </a:lnTo>
                  <a:lnTo>
                    <a:pt x="15286691" y="10054325"/>
                  </a:lnTo>
                  <a:lnTo>
                    <a:pt x="15290023" y="10055747"/>
                  </a:lnTo>
                  <a:lnTo>
                    <a:pt x="15292115" y="10055458"/>
                  </a:lnTo>
                  <a:lnTo>
                    <a:pt x="15293635" y="10053742"/>
                  </a:lnTo>
                  <a:lnTo>
                    <a:pt x="15295297" y="10051693"/>
                  </a:lnTo>
                  <a:lnTo>
                    <a:pt x="15295102" y="10048459"/>
                  </a:lnTo>
                  <a:lnTo>
                    <a:pt x="15293054" y="10046797"/>
                  </a:lnTo>
                  <a:lnTo>
                    <a:pt x="15290814" y="10044660"/>
                  </a:lnTo>
                  <a:lnTo>
                    <a:pt x="15288764" y="10042997"/>
                  </a:lnTo>
                  <a:close/>
                </a:path>
                <a:path w="17266920" h="11252200">
                  <a:moveTo>
                    <a:pt x="15225004" y="9984676"/>
                  </a:moveTo>
                  <a:lnTo>
                    <a:pt x="15222102" y="9985014"/>
                  </a:lnTo>
                  <a:lnTo>
                    <a:pt x="15220106" y="9986921"/>
                  </a:lnTo>
                  <a:lnTo>
                    <a:pt x="15217970" y="9989161"/>
                  </a:lnTo>
                  <a:lnTo>
                    <a:pt x="15218306" y="9992062"/>
                  </a:lnTo>
                  <a:lnTo>
                    <a:pt x="15220213" y="9994058"/>
                  </a:lnTo>
                  <a:lnTo>
                    <a:pt x="15222453" y="9996195"/>
                  </a:lnTo>
                  <a:lnTo>
                    <a:pt x="15224119" y="9996906"/>
                  </a:lnTo>
                  <a:lnTo>
                    <a:pt x="15223977" y="9997239"/>
                  </a:lnTo>
                  <a:lnTo>
                    <a:pt x="15225977" y="9998092"/>
                  </a:lnTo>
                  <a:lnTo>
                    <a:pt x="15228070" y="9997803"/>
                  </a:lnTo>
                  <a:lnTo>
                    <a:pt x="15229589" y="9996087"/>
                  </a:lnTo>
                  <a:lnTo>
                    <a:pt x="15231727" y="9993848"/>
                  </a:lnTo>
                  <a:lnTo>
                    <a:pt x="15231391" y="9990947"/>
                  </a:lnTo>
                  <a:lnTo>
                    <a:pt x="15229483" y="9988952"/>
                  </a:lnTo>
                  <a:lnTo>
                    <a:pt x="15225004" y="9984676"/>
                  </a:lnTo>
                  <a:close/>
                </a:path>
                <a:path w="17266920" h="11252200">
                  <a:moveTo>
                    <a:pt x="15161575" y="9926498"/>
                  </a:moveTo>
                  <a:lnTo>
                    <a:pt x="15158673" y="9926836"/>
                  </a:lnTo>
                  <a:lnTo>
                    <a:pt x="15156679" y="9928743"/>
                  </a:lnTo>
                  <a:lnTo>
                    <a:pt x="15154541" y="9930982"/>
                  </a:lnTo>
                  <a:lnTo>
                    <a:pt x="15154877" y="9933883"/>
                  </a:lnTo>
                  <a:lnTo>
                    <a:pt x="15156784" y="9935878"/>
                  </a:lnTo>
                  <a:lnTo>
                    <a:pt x="15159025" y="9938016"/>
                  </a:lnTo>
                  <a:lnTo>
                    <a:pt x="15160690" y="9938727"/>
                  </a:lnTo>
                  <a:lnTo>
                    <a:pt x="15160548" y="9939060"/>
                  </a:lnTo>
                  <a:lnTo>
                    <a:pt x="15162548" y="9939913"/>
                  </a:lnTo>
                  <a:lnTo>
                    <a:pt x="15164642" y="9939625"/>
                  </a:lnTo>
                  <a:lnTo>
                    <a:pt x="15166161" y="9937909"/>
                  </a:lnTo>
                  <a:lnTo>
                    <a:pt x="15168299" y="9935669"/>
                  </a:lnTo>
                  <a:lnTo>
                    <a:pt x="15167960" y="9932767"/>
                  </a:lnTo>
                  <a:lnTo>
                    <a:pt x="15166054" y="9930772"/>
                  </a:lnTo>
                  <a:lnTo>
                    <a:pt x="15161575" y="9926498"/>
                  </a:lnTo>
                  <a:close/>
                </a:path>
                <a:path w="17266920" h="11252200">
                  <a:moveTo>
                    <a:pt x="15099239" y="9867603"/>
                  </a:moveTo>
                  <a:lnTo>
                    <a:pt x="15096003" y="9867798"/>
                  </a:lnTo>
                  <a:lnTo>
                    <a:pt x="15092014" y="9871612"/>
                  </a:lnTo>
                  <a:lnTo>
                    <a:pt x="15092209" y="9874847"/>
                  </a:lnTo>
                  <a:lnTo>
                    <a:pt x="15094115" y="9876842"/>
                  </a:lnTo>
                  <a:lnTo>
                    <a:pt x="15096356" y="9878980"/>
                  </a:lnTo>
                  <a:lnTo>
                    <a:pt x="15098023" y="9879691"/>
                  </a:lnTo>
                  <a:lnTo>
                    <a:pt x="15097881" y="9880023"/>
                  </a:lnTo>
                  <a:lnTo>
                    <a:pt x="15099881" y="9880877"/>
                  </a:lnTo>
                  <a:lnTo>
                    <a:pt x="15101973" y="9880588"/>
                  </a:lnTo>
                  <a:lnTo>
                    <a:pt x="15103493" y="9878872"/>
                  </a:lnTo>
                  <a:lnTo>
                    <a:pt x="15105488" y="9876966"/>
                  </a:lnTo>
                  <a:lnTo>
                    <a:pt x="15105292" y="9873731"/>
                  </a:lnTo>
                  <a:lnTo>
                    <a:pt x="15103385" y="9871735"/>
                  </a:lnTo>
                  <a:lnTo>
                    <a:pt x="15101144" y="9869598"/>
                  </a:lnTo>
                  <a:lnTo>
                    <a:pt x="15099239" y="9867603"/>
                  </a:lnTo>
                  <a:close/>
                </a:path>
                <a:path w="17266920" h="11252200">
                  <a:moveTo>
                    <a:pt x="15037522" y="9808184"/>
                  </a:moveTo>
                  <a:lnTo>
                    <a:pt x="15034286" y="9808380"/>
                  </a:lnTo>
                  <a:lnTo>
                    <a:pt x="15030297" y="9812193"/>
                  </a:lnTo>
                  <a:lnTo>
                    <a:pt x="15030491" y="9815428"/>
                  </a:lnTo>
                  <a:lnTo>
                    <a:pt x="15034305" y="9819419"/>
                  </a:lnTo>
                  <a:lnTo>
                    <a:pt x="15035970" y="9820129"/>
                  </a:lnTo>
                  <a:lnTo>
                    <a:pt x="15036162" y="9820604"/>
                  </a:lnTo>
                  <a:lnTo>
                    <a:pt x="15038162" y="9821457"/>
                  </a:lnTo>
                  <a:lnTo>
                    <a:pt x="15040398" y="9820836"/>
                  </a:lnTo>
                  <a:lnTo>
                    <a:pt x="15041774" y="9819453"/>
                  </a:lnTo>
                  <a:lnTo>
                    <a:pt x="15043770" y="9817546"/>
                  </a:lnTo>
                  <a:lnTo>
                    <a:pt x="15043573" y="9814311"/>
                  </a:lnTo>
                  <a:lnTo>
                    <a:pt x="15041666" y="9812315"/>
                  </a:lnTo>
                  <a:lnTo>
                    <a:pt x="15039428" y="9810179"/>
                  </a:lnTo>
                  <a:lnTo>
                    <a:pt x="15037522" y="9808184"/>
                  </a:lnTo>
                  <a:close/>
                </a:path>
                <a:path w="17266920" h="11252200">
                  <a:moveTo>
                    <a:pt x="14975897" y="9747623"/>
                  </a:moveTo>
                  <a:lnTo>
                    <a:pt x="14972661" y="9747818"/>
                  </a:lnTo>
                  <a:lnTo>
                    <a:pt x="14968671" y="9751632"/>
                  </a:lnTo>
                  <a:lnTo>
                    <a:pt x="14968868" y="9754867"/>
                  </a:lnTo>
                  <a:lnTo>
                    <a:pt x="14972681" y="9758857"/>
                  </a:lnTo>
                  <a:lnTo>
                    <a:pt x="14974347" y="9759568"/>
                  </a:lnTo>
                  <a:lnTo>
                    <a:pt x="14974205" y="9759902"/>
                  </a:lnTo>
                  <a:lnTo>
                    <a:pt x="14976204" y="9760755"/>
                  </a:lnTo>
                  <a:lnTo>
                    <a:pt x="14978440" y="9760133"/>
                  </a:lnTo>
                  <a:lnTo>
                    <a:pt x="14979817" y="9758750"/>
                  </a:lnTo>
                  <a:lnTo>
                    <a:pt x="14981813" y="9756844"/>
                  </a:lnTo>
                  <a:lnTo>
                    <a:pt x="14981617" y="9753608"/>
                  </a:lnTo>
                  <a:lnTo>
                    <a:pt x="14975897" y="9747623"/>
                  </a:lnTo>
                  <a:close/>
                </a:path>
                <a:path w="17266920" h="11252200">
                  <a:moveTo>
                    <a:pt x="14914749" y="9686871"/>
                  </a:moveTo>
                  <a:lnTo>
                    <a:pt x="14907860" y="9693782"/>
                  </a:lnTo>
                  <a:lnTo>
                    <a:pt x="14911674" y="9697772"/>
                  </a:lnTo>
                  <a:lnTo>
                    <a:pt x="14912197" y="9698389"/>
                  </a:lnTo>
                  <a:lnTo>
                    <a:pt x="14915197" y="9699669"/>
                  </a:lnTo>
                  <a:lnTo>
                    <a:pt x="14917432" y="9699046"/>
                  </a:lnTo>
                  <a:lnTo>
                    <a:pt x="14918810" y="9697664"/>
                  </a:lnTo>
                  <a:lnTo>
                    <a:pt x="14920234" y="9695908"/>
                  </a:lnTo>
                  <a:lnTo>
                    <a:pt x="14920472" y="9695615"/>
                  </a:lnTo>
                  <a:lnTo>
                    <a:pt x="14920609" y="9692523"/>
                  </a:lnTo>
                  <a:lnTo>
                    <a:pt x="14916797" y="9688533"/>
                  </a:lnTo>
                  <a:lnTo>
                    <a:pt x="14914749" y="9686871"/>
                  </a:lnTo>
                  <a:close/>
                </a:path>
                <a:path w="17266920" h="11252200">
                  <a:moveTo>
                    <a:pt x="14854550" y="9625736"/>
                  </a:moveTo>
                  <a:lnTo>
                    <a:pt x="14851455" y="9625598"/>
                  </a:lnTo>
                  <a:lnTo>
                    <a:pt x="14847466" y="9629412"/>
                  </a:lnTo>
                  <a:lnTo>
                    <a:pt x="14847328" y="9632505"/>
                  </a:lnTo>
                  <a:lnTo>
                    <a:pt x="14851141" y="9636495"/>
                  </a:lnTo>
                  <a:lnTo>
                    <a:pt x="14851333" y="9636970"/>
                  </a:lnTo>
                  <a:lnTo>
                    <a:pt x="14854665" y="9638392"/>
                  </a:lnTo>
                  <a:lnTo>
                    <a:pt x="14856759" y="9638103"/>
                  </a:lnTo>
                  <a:lnTo>
                    <a:pt x="14858136" y="9636721"/>
                  </a:lnTo>
                  <a:lnTo>
                    <a:pt x="14860132" y="9634815"/>
                  </a:lnTo>
                  <a:lnTo>
                    <a:pt x="14860269" y="9631722"/>
                  </a:lnTo>
                  <a:lnTo>
                    <a:pt x="14854550" y="9625736"/>
                  </a:lnTo>
                  <a:close/>
                </a:path>
                <a:path w="17266920" h="11252200">
                  <a:moveTo>
                    <a:pt x="14794636" y="9563936"/>
                  </a:moveTo>
                  <a:lnTo>
                    <a:pt x="14791544" y="9563798"/>
                  </a:lnTo>
                  <a:lnTo>
                    <a:pt x="14787553" y="9567611"/>
                  </a:lnTo>
                  <a:lnTo>
                    <a:pt x="14787414" y="9570704"/>
                  </a:lnTo>
                  <a:lnTo>
                    <a:pt x="14791228" y="9574694"/>
                  </a:lnTo>
                  <a:lnTo>
                    <a:pt x="14791419" y="9575170"/>
                  </a:lnTo>
                  <a:lnTo>
                    <a:pt x="14794752" y="9576591"/>
                  </a:lnTo>
                  <a:lnTo>
                    <a:pt x="14796845" y="9576302"/>
                  </a:lnTo>
                  <a:lnTo>
                    <a:pt x="14798222" y="9574920"/>
                  </a:lnTo>
                  <a:lnTo>
                    <a:pt x="14800217" y="9573013"/>
                  </a:lnTo>
                  <a:lnTo>
                    <a:pt x="14800357" y="9569921"/>
                  </a:lnTo>
                  <a:lnTo>
                    <a:pt x="14794636" y="9563936"/>
                  </a:lnTo>
                  <a:close/>
                </a:path>
                <a:path w="17266920" h="11252200">
                  <a:moveTo>
                    <a:pt x="14735341" y="9501610"/>
                  </a:moveTo>
                  <a:lnTo>
                    <a:pt x="14732246" y="9501472"/>
                  </a:lnTo>
                  <a:lnTo>
                    <a:pt x="14728256" y="9505285"/>
                  </a:lnTo>
                  <a:lnTo>
                    <a:pt x="14728118" y="9508378"/>
                  </a:lnTo>
                  <a:lnTo>
                    <a:pt x="14731932" y="9512369"/>
                  </a:lnTo>
                  <a:lnTo>
                    <a:pt x="14732122" y="9512844"/>
                  </a:lnTo>
                  <a:lnTo>
                    <a:pt x="14735456" y="9514266"/>
                  </a:lnTo>
                  <a:lnTo>
                    <a:pt x="14737548" y="9513976"/>
                  </a:lnTo>
                  <a:lnTo>
                    <a:pt x="14738926" y="9512594"/>
                  </a:lnTo>
                  <a:lnTo>
                    <a:pt x="14740921" y="9510687"/>
                  </a:lnTo>
                  <a:lnTo>
                    <a:pt x="14741059" y="9507595"/>
                  </a:lnTo>
                  <a:lnTo>
                    <a:pt x="14735341" y="9501610"/>
                  </a:lnTo>
                  <a:close/>
                </a:path>
                <a:path w="17266920" h="11252200">
                  <a:moveTo>
                    <a:pt x="14675854" y="9438810"/>
                  </a:moveTo>
                  <a:lnTo>
                    <a:pt x="14672758" y="9438670"/>
                  </a:lnTo>
                  <a:lnTo>
                    <a:pt x="14668768" y="9442484"/>
                  </a:lnTo>
                  <a:lnTo>
                    <a:pt x="14668631" y="9445577"/>
                  </a:lnTo>
                  <a:lnTo>
                    <a:pt x="14672444" y="9449567"/>
                  </a:lnTo>
                  <a:lnTo>
                    <a:pt x="14672969" y="9450185"/>
                  </a:lnTo>
                  <a:lnTo>
                    <a:pt x="14675968" y="9451465"/>
                  </a:lnTo>
                  <a:lnTo>
                    <a:pt x="14678061" y="9451176"/>
                  </a:lnTo>
                  <a:lnTo>
                    <a:pt x="14679439" y="9449794"/>
                  </a:lnTo>
                  <a:lnTo>
                    <a:pt x="14681434" y="9447887"/>
                  </a:lnTo>
                  <a:lnTo>
                    <a:pt x="14681572" y="9444794"/>
                  </a:lnTo>
                  <a:lnTo>
                    <a:pt x="14675854" y="9438810"/>
                  </a:lnTo>
                  <a:close/>
                </a:path>
                <a:path w="17266920" h="11252200">
                  <a:moveTo>
                    <a:pt x="14617458" y="9375292"/>
                  </a:moveTo>
                  <a:lnTo>
                    <a:pt x="14614366" y="9375155"/>
                  </a:lnTo>
                  <a:lnTo>
                    <a:pt x="14610375" y="9378968"/>
                  </a:lnTo>
                  <a:lnTo>
                    <a:pt x="14610238" y="9382061"/>
                  </a:lnTo>
                  <a:lnTo>
                    <a:pt x="14614050" y="9386051"/>
                  </a:lnTo>
                  <a:lnTo>
                    <a:pt x="14614575" y="9386669"/>
                  </a:lnTo>
                  <a:lnTo>
                    <a:pt x="14617574" y="9387949"/>
                  </a:lnTo>
                  <a:lnTo>
                    <a:pt x="14619668" y="9387660"/>
                  </a:lnTo>
                  <a:lnTo>
                    <a:pt x="14621045" y="9386278"/>
                  </a:lnTo>
                  <a:lnTo>
                    <a:pt x="14623041" y="9384371"/>
                  </a:lnTo>
                  <a:lnTo>
                    <a:pt x="14623178" y="9381278"/>
                  </a:lnTo>
                  <a:lnTo>
                    <a:pt x="14617458" y="9375292"/>
                  </a:lnTo>
                  <a:close/>
                </a:path>
                <a:path w="17266920" h="11252200">
                  <a:moveTo>
                    <a:pt x="14559540" y="9311585"/>
                  </a:moveTo>
                  <a:lnTo>
                    <a:pt x="14556448" y="9311447"/>
                  </a:lnTo>
                  <a:lnTo>
                    <a:pt x="14552457" y="9315261"/>
                  </a:lnTo>
                  <a:lnTo>
                    <a:pt x="14552319" y="9318354"/>
                  </a:lnTo>
                  <a:lnTo>
                    <a:pt x="14556131" y="9322343"/>
                  </a:lnTo>
                  <a:lnTo>
                    <a:pt x="14556656" y="9322961"/>
                  </a:lnTo>
                  <a:lnTo>
                    <a:pt x="14559657" y="9324241"/>
                  </a:lnTo>
                  <a:lnTo>
                    <a:pt x="14561751" y="9323952"/>
                  </a:lnTo>
                  <a:lnTo>
                    <a:pt x="14563127" y="9322570"/>
                  </a:lnTo>
                  <a:lnTo>
                    <a:pt x="14565123" y="9320664"/>
                  </a:lnTo>
                  <a:lnTo>
                    <a:pt x="14565260" y="9317571"/>
                  </a:lnTo>
                  <a:lnTo>
                    <a:pt x="14559540" y="9311585"/>
                  </a:lnTo>
                  <a:close/>
                </a:path>
                <a:path w="17266920" h="11252200">
                  <a:moveTo>
                    <a:pt x="14502096" y="9247686"/>
                  </a:moveTo>
                  <a:lnTo>
                    <a:pt x="14499004" y="9247548"/>
                  </a:lnTo>
                  <a:lnTo>
                    <a:pt x="14495013" y="9251361"/>
                  </a:lnTo>
                  <a:lnTo>
                    <a:pt x="14494876" y="9254455"/>
                  </a:lnTo>
                  <a:lnTo>
                    <a:pt x="14498689" y="9258445"/>
                  </a:lnTo>
                  <a:lnTo>
                    <a:pt x="14499213" y="9259063"/>
                  </a:lnTo>
                  <a:lnTo>
                    <a:pt x="14502214" y="9260343"/>
                  </a:lnTo>
                  <a:lnTo>
                    <a:pt x="14504306" y="9260053"/>
                  </a:lnTo>
                  <a:lnTo>
                    <a:pt x="14505684" y="9258671"/>
                  </a:lnTo>
                  <a:lnTo>
                    <a:pt x="14507679" y="9256764"/>
                  </a:lnTo>
                  <a:lnTo>
                    <a:pt x="14507816" y="9253672"/>
                  </a:lnTo>
                  <a:lnTo>
                    <a:pt x="14502096" y="9247686"/>
                  </a:lnTo>
                  <a:close/>
                </a:path>
                <a:path w="17266920" h="11252200">
                  <a:moveTo>
                    <a:pt x="14445604" y="9183404"/>
                  </a:moveTo>
                  <a:lnTo>
                    <a:pt x="14442511" y="9183267"/>
                  </a:lnTo>
                  <a:lnTo>
                    <a:pt x="14440516" y="9185174"/>
                  </a:lnTo>
                  <a:lnTo>
                    <a:pt x="14438329" y="9186605"/>
                  </a:lnTo>
                  <a:lnTo>
                    <a:pt x="14438050" y="9190031"/>
                  </a:lnTo>
                  <a:lnTo>
                    <a:pt x="14441864" y="9194022"/>
                  </a:lnTo>
                  <a:lnTo>
                    <a:pt x="14442389" y="9194640"/>
                  </a:lnTo>
                  <a:lnTo>
                    <a:pt x="14443721" y="9195208"/>
                  </a:lnTo>
                  <a:lnTo>
                    <a:pt x="14443579" y="9195542"/>
                  </a:lnTo>
                  <a:lnTo>
                    <a:pt x="14445246" y="9196253"/>
                  </a:lnTo>
                  <a:lnTo>
                    <a:pt x="14447338" y="9195963"/>
                  </a:lnTo>
                  <a:lnTo>
                    <a:pt x="14448716" y="9194581"/>
                  </a:lnTo>
                  <a:lnTo>
                    <a:pt x="14450902" y="9193150"/>
                  </a:lnTo>
                  <a:lnTo>
                    <a:pt x="14451181" y="9189724"/>
                  </a:lnTo>
                  <a:lnTo>
                    <a:pt x="14447369" y="9185733"/>
                  </a:lnTo>
                  <a:lnTo>
                    <a:pt x="14445604" y="9183404"/>
                  </a:lnTo>
                  <a:close/>
                </a:path>
                <a:path w="17266920" h="11252200">
                  <a:moveTo>
                    <a:pt x="14389540" y="9118125"/>
                  </a:moveTo>
                  <a:lnTo>
                    <a:pt x="14386112" y="9117844"/>
                  </a:lnTo>
                  <a:lnTo>
                    <a:pt x="14384116" y="9119751"/>
                  </a:lnTo>
                  <a:lnTo>
                    <a:pt x="14381930" y="9121182"/>
                  </a:lnTo>
                  <a:lnTo>
                    <a:pt x="14381651" y="9124607"/>
                  </a:lnTo>
                  <a:lnTo>
                    <a:pt x="14383558" y="9126603"/>
                  </a:lnTo>
                  <a:lnTo>
                    <a:pt x="14385322" y="9128932"/>
                  </a:lnTo>
                  <a:lnTo>
                    <a:pt x="14385846" y="9129549"/>
                  </a:lnTo>
                  <a:lnTo>
                    <a:pt x="14387179" y="9130118"/>
                  </a:lnTo>
                  <a:lnTo>
                    <a:pt x="14387037" y="9130451"/>
                  </a:lnTo>
                  <a:lnTo>
                    <a:pt x="14388704" y="9131162"/>
                  </a:lnTo>
                  <a:lnTo>
                    <a:pt x="14390796" y="9130873"/>
                  </a:lnTo>
                  <a:lnTo>
                    <a:pt x="14392174" y="9129491"/>
                  </a:lnTo>
                  <a:lnTo>
                    <a:pt x="14394360" y="9128060"/>
                  </a:lnTo>
                  <a:lnTo>
                    <a:pt x="14394640" y="9124633"/>
                  </a:lnTo>
                  <a:lnTo>
                    <a:pt x="14392734" y="9122639"/>
                  </a:lnTo>
                  <a:lnTo>
                    <a:pt x="14390971" y="9120311"/>
                  </a:lnTo>
                  <a:lnTo>
                    <a:pt x="14389540" y="9118125"/>
                  </a:lnTo>
                  <a:close/>
                </a:path>
                <a:path w="17266920" h="11252200">
                  <a:moveTo>
                    <a:pt x="14333616" y="9052509"/>
                  </a:moveTo>
                  <a:lnTo>
                    <a:pt x="14330190" y="9052231"/>
                  </a:lnTo>
                  <a:lnTo>
                    <a:pt x="14328195" y="9054137"/>
                  </a:lnTo>
                  <a:lnTo>
                    <a:pt x="14326008" y="9055568"/>
                  </a:lnTo>
                  <a:lnTo>
                    <a:pt x="14325729" y="9058994"/>
                  </a:lnTo>
                  <a:lnTo>
                    <a:pt x="14327636" y="9060990"/>
                  </a:lnTo>
                  <a:lnTo>
                    <a:pt x="14329398" y="9063318"/>
                  </a:lnTo>
                  <a:lnTo>
                    <a:pt x="14329923" y="9063935"/>
                  </a:lnTo>
                  <a:lnTo>
                    <a:pt x="14331255" y="9064503"/>
                  </a:lnTo>
                  <a:lnTo>
                    <a:pt x="14331113" y="9064837"/>
                  </a:lnTo>
                  <a:lnTo>
                    <a:pt x="14332780" y="9065548"/>
                  </a:lnTo>
                  <a:lnTo>
                    <a:pt x="14334875" y="9065259"/>
                  </a:lnTo>
                  <a:lnTo>
                    <a:pt x="14336252" y="9063877"/>
                  </a:lnTo>
                  <a:lnTo>
                    <a:pt x="14338439" y="9062446"/>
                  </a:lnTo>
                  <a:lnTo>
                    <a:pt x="14338718" y="9059020"/>
                  </a:lnTo>
                  <a:lnTo>
                    <a:pt x="14336812" y="9057025"/>
                  </a:lnTo>
                  <a:lnTo>
                    <a:pt x="14335048" y="9054696"/>
                  </a:lnTo>
                  <a:lnTo>
                    <a:pt x="14333616" y="9052509"/>
                  </a:lnTo>
                  <a:close/>
                </a:path>
                <a:path w="17266920" h="11252200">
                  <a:moveTo>
                    <a:pt x="14277836" y="8986563"/>
                  </a:moveTo>
                  <a:lnTo>
                    <a:pt x="14274409" y="8986283"/>
                  </a:lnTo>
                  <a:lnTo>
                    <a:pt x="14272413" y="8988189"/>
                  </a:lnTo>
                  <a:lnTo>
                    <a:pt x="14270561" y="8989763"/>
                  </a:lnTo>
                  <a:lnTo>
                    <a:pt x="14269947" y="8993047"/>
                  </a:lnTo>
                  <a:lnTo>
                    <a:pt x="14271854" y="8995042"/>
                  </a:lnTo>
                  <a:lnTo>
                    <a:pt x="14273619" y="8997371"/>
                  </a:lnTo>
                  <a:lnTo>
                    <a:pt x="14274002" y="8998322"/>
                  </a:lnTo>
                  <a:lnTo>
                    <a:pt x="14275334" y="8998890"/>
                  </a:lnTo>
                  <a:lnTo>
                    <a:pt x="14275524" y="8999365"/>
                  </a:lnTo>
                  <a:lnTo>
                    <a:pt x="14277191" y="9000076"/>
                  </a:lnTo>
                  <a:lnTo>
                    <a:pt x="14279282" y="8999787"/>
                  </a:lnTo>
                  <a:lnTo>
                    <a:pt x="14280661" y="8998405"/>
                  </a:lnTo>
                  <a:lnTo>
                    <a:pt x="14282656" y="8996498"/>
                  </a:lnTo>
                  <a:lnTo>
                    <a:pt x="14283269" y="8993214"/>
                  </a:lnTo>
                  <a:lnTo>
                    <a:pt x="14281362" y="8991218"/>
                  </a:lnTo>
                  <a:lnTo>
                    <a:pt x="14277836" y="8986563"/>
                  </a:lnTo>
                  <a:close/>
                </a:path>
                <a:path w="17266920" h="11252200">
                  <a:moveTo>
                    <a:pt x="14222863" y="8920566"/>
                  </a:moveTo>
                  <a:lnTo>
                    <a:pt x="14219578" y="8919953"/>
                  </a:lnTo>
                  <a:lnTo>
                    <a:pt x="14215587" y="8923766"/>
                  </a:lnTo>
                  <a:lnTo>
                    <a:pt x="14214974" y="8927050"/>
                  </a:lnTo>
                  <a:lnTo>
                    <a:pt x="14216881" y="8929046"/>
                  </a:lnTo>
                  <a:lnTo>
                    <a:pt x="14218647" y="8931374"/>
                  </a:lnTo>
                  <a:lnTo>
                    <a:pt x="14219029" y="8932325"/>
                  </a:lnTo>
                  <a:lnTo>
                    <a:pt x="14220361" y="8932893"/>
                  </a:lnTo>
                  <a:lnTo>
                    <a:pt x="14220836" y="8932703"/>
                  </a:lnTo>
                  <a:lnTo>
                    <a:pt x="14222503" y="8933414"/>
                  </a:lnTo>
                  <a:lnTo>
                    <a:pt x="14224455" y="8933458"/>
                  </a:lnTo>
                  <a:lnTo>
                    <a:pt x="14225832" y="8932076"/>
                  </a:lnTo>
                  <a:lnTo>
                    <a:pt x="14227827" y="8930169"/>
                  </a:lnTo>
                  <a:lnTo>
                    <a:pt x="14228441" y="8926885"/>
                  </a:lnTo>
                  <a:lnTo>
                    <a:pt x="14226534" y="8924890"/>
                  </a:lnTo>
                  <a:lnTo>
                    <a:pt x="14224769" y="8922561"/>
                  </a:lnTo>
                  <a:lnTo>
                    <a:pt x="14222863" y="8920566"/>
                  </a:lnTo>
                  <a:close/>
                </a:path>
                <a:path w="17266920" h="11252200">
                  <a:moveTo>
                    <a:pt x="14168174" y="8853903"/>
                  </a:moveTo>
                  <a:lnTo>
                    <a:pt x="14164891" y="8853290"/>
                  </a:lnTo>
                  <a:lnTo>
                    <a:pt x="14160900" y="8857103"/>
                  </a:lnTo>
                  <a:lnTo>
                    <a:pt x="14160429" y="8860054"/>
                  </a:lnTo>
                  <a:lnTo>
                    <a:pt x="14163958" y="8864711"/>
                  </a:lnTo>
                  <a:lnTo>
                    <a:pt x="14164340" y="8865662"/>
                  </a:lnTo>
                  <a:lnTo>
                    <a:pt x="14165674" y="8866231"/>
                  </a:lnTo>
                  <a:lnTo>
                    <a:pt x="14166149" y="8866040"/>
                  </a:lnTo>
                  <a:lnTo>
                    <a:pt x="14167816" y="8866751"/>
                  </a:lnTo>
                  <a:lnTo>
                    <a:pt x="14169766" y="8866794"/>
                  </a:lnTo>
                  <a:lnTo>
                    <a:pt x="14171144" y="8865412"/>
                  </a:lnTo>
                  <a:lnTo>
                    <a:pt x="14173140" y="8863506"/>
                  </a:lnTo>
                  <a:lnTo>
                    <a:pt x="14173610" y="8860555"/>
                  </a:lnTo>
                  <a:lnTo>
                    <a:pt x="14170082" y="8855898"/>
                  </a:lnTo>
                  <a:lnTo>
                    <a:pt x="14168174" y="8853903"/>
                  </a:lnTo>
                  <a:close/>
                </a:path>
                <a:path w="17266920" h="11252200">
                  <a:moveTo>
                    <a:pt x="14113629" y="8786907"/>
                  </a:moveTo>
                  <a:lnTo>
                    <a:pt x="14110678" y="8786435"/>
                  </a:lnTo>
                  <a:lnTo>
                    <a:pt x="14108351" y="8788200"/>
                  </a:lnTo>
                  <a:lnTo>
                    <a:pt x="14106355" y="8790107"/>
                  </a:lnTo>
                  <a:lnTo>
                    <a:pt x="14105884" y="8793058"/>
                  </a:lnTo>
                  <a:lnTo>
                    <a:pt x="14109413" y="8797715"/>
                  </a:lnTo>
                  <a:lnTo>
                    <a:pt x="14109795" y="8798666"/>
                  </a:lnTo>
                  <a:lnTo>
                    <a:pt x="14111128" y="8799235"/>
                  </a:lnTo>
                  <a:lnTo>
                    <a:pt x="14111604" y="8799044"/>
                  </a:lnTo>
                  <a:lnTo>
                    <a:pt x="14113271" y="8799755"/>
                  </a:lnTo>
                  <a:lnTo>
                    <a:pt x="14115221" y="8799798"/>
                  </a:lnTo>
                  <a:lnTo>
                    <a:pt x="14116599" y="8798416"/>
                  </a:lnTo>
                  <a:lnTo>
                    <a:pt x="14118594" y="8796510"/>
                  </a:lnTo>
                  <a:lnTo>
                    <a:pt x="14119065" y="8793559"/>
                  </a:lnTo>
                  <a:lnTo>
                    <a:pt x="14115536" y="8788902"/>
                  </a:lnTo>
                  <a:lnTo>
                    <a:pt x="14113629" y="8786907"/>
                  </a:lnTo>
                  <a:close/>
                </a:path>
                <a:path w="17266920" h="11252200">
                  <a:moveTo>
                    <a:pt x="14059557" y="8719719"/>
                  </a:moveTo>
                  <a:lnTo>
                    <a:pt x="14056607" y="8719248"/>
                  </a:lnTo>
                  <a:lnTo>
                    <a:pt x="14054278" y="8721013"/>
                  </a:lnTo>
                  <a:lnTo>
                    <a:pt x="14052283" y="8722919"/>
                  </a:lnTo>
                  <a:lnTo>
                    <a:pt x="14051815" y="8725871"/>
                  </a:lnTo>
                  <a:lnTo>
                    <a:pt x="14055341" y="8730527"/>
                  </a:lnTo>
                  <a:lnTo>
                    <a:pt x="14056058" y="8731620"/>
                  </a:lnTo>
                  <a:lnTo>
                    <a:pt x="14057390" y="8732189"/>
                  </a:lnTo>
                  <a:lnTo>
                    <a:pt x="14057533" y="8731855"/>
                  </a:lnTo>
                  <a:lnTo>
                    <a:pt x="14059199" y="8732566"/>
                  </a:lnTo>
                  <a:lnTo>
                    <a:pt x="14061150" y="8732610"/>
                  </a:lnTo>
                  <a:lnTo>
                    <a:pt x="14062527" y="8731228"/>
                  </a:lnTo>
                  <a:lnTo>
                    <a:pt x="14064523" y="8729321"/>
                  </a:lnTo>
                  <a:lnTo>
                    <a:pt x="14064993" y="8726371"/>
                  </a:lnTo>
                  <a:lnTo>
                    <a:pt x="14061465" y="8721714"/>
                  </a:lnTo>
                  <a:lnTo>
                    <a:pt x="14059557" y="8719719"/>
                  </a:lnTo>
                  <a:close/>
                </a:path>
                <a:path w="17266920" h="11252200">
                  <a:moveTo>
                    <a:pt x="14006440" y="8652150"/>
                  </a:moveTo>
                  <a:lnTo>
                    <a:pt x="14003489" y="8651679"/>
                  </a:lnTo>
                  <a:lnTo>
                    <a:pt x="13998831" y="8655207"/>
                  </a:lnTo>
                  <a:lnTo>
                    <a:pt x="13998361" y="8658158"/>
                  </a:lnTo>
                  <a:lnTo>
                    <a:pt x="14001889" y="8662815"/>
                  </a:lnTo>
                  <a:lnTo>
                    <a:pt x="14002605" y="8663908"/>
                  </a:lnTo>
                  <a:lnTo>
                    <a:pt x="14005605" y="8665188"/>
                  </a:lnTo>
                  <a:lnTo>
                    <a:pt x="14007556" y="8665232"/>
                  </a:lnTo>
                  <a:lnTo>
                    <a:pt x="14008933" y="8663849"/>
                  </a:lnTo>
                  <a:lnTo>
                    <a:pt x="14011262" y="8662085"/>
                  </a:lnTo>
                  <a:lnTo>
                    <a:pt x="14011734" y="8659136"/>
                  </a:lnTo>
                  <a:lnTo>
                    <a:pt x="14006440" y="8652150"/>
                  </a:lnTo>
                  <a:close/>
                </a:path>
                <a:path w="17266920" h="11252200">
                  <a:moveTo>
                    <a:pt x="13953319" y="8584579"/>
                  </a:moveTo>
                  <a:lnTo>
                    <a:pt x="13950369" y="8584109"/>
                  </a:lnTo>
                  <a:lnTo>
                    <a:pt x="13945712" y="8587637"/>
                  </a:lnTo>
                  <a:lnTo>
                    <a:pt x="13945241" y="8590589"/>
                  </a:lnTo>
                  <a:lnTo>
                    <a:pt x="13948770" y="8595245"/>
                  </a:lnTo>
                  <a:lnTo>
                    <a:pt x="13949152" y="8596196"/>
                  </a:lnTo>
                  <a:lnTo>
                    <a:pt x="13952485" y="8597618"/>
                  </a:lnTo>
                  <a:lnTo>
                    <a:pt x="13954103" y="8597520"/>
                  </a:lnTo>
                  <a:lnTo>
                    <a:pt x="13955814" y="8596280"/>
                  </a:lnTo>
                  <a:lnTo>
                    <a:pt x="13958142" y="8594516"/>
                  </a:lnTo>
                  <a:lnTo>
                    <a:pt x="13958613" y="8591565"/>
                  </a:lnTo>
                  <a:lnTo>
                    <a:pt x="13953319" y="8584579"/>
                  </a:lnTo>
                  <a:close/>
                </a:path>
                <a:path w="17266920" h="11252200">
                  <a:moveTo>
                    <a:pt x="13900484" y="8516343"/>
                  </a:moveTo>
                  <a:lnTo>
                    <a:pt x="13897533" y="8515872"/>
                  </a:lnTo>
                  <a:lnTo>
                    <a:pt x="13892877" y="8519401"/>
                  </a:lnTo>
                  <a:lnTo>
                    <a:pt x="13892407" y="8522352"/>
                  </a:lnTo>
                  <a:lnTo>
                    <a:pt x="13895935" y="8527009"/>
                  </a:lnTo>
                  <a:lnTo>
                    <a:pt x="13896316" y="8527960"/>
                  </a:lnTo>
                  <a:lnTo>
                    <a:pt x="13899649" y="8529381"/>
                  </a:lnTo>
                  <a:lnTo>
                    <a:pt x="13901410" y="8528950"/>
                  </a:lnTo>
                  <a:lnTo>
                    <a:pt x="13902978" y="8528044"/>
                  </a:lnTo>
                  <a:lnTo>
                    <a:pt x="13905306" y="8526279"/>
                  </a:lnTo>
                  <a:lnTo>
                    <a:pt x="13905778" y="8523329"/>
                  </a:lnTo>
                  <a:lnTo>
                    <a:pt x="13900484" y="8516343"/>
                  </a:lnTo>
                  <a:close/>
                </a:path>
                <a:path w="17266920" h="11252200">
                  <a:moveTo>
                    <a:pt x="13848458" y="8448057"/>
                  </a:moveTo>
                  <a:lnTo>
                    <a:pt x="13845507" y="8447586"/>
                  </a:lnTo>
                  <a:lnTo>
                    <a:pt x="13840850" y="8451115"/>
                  </a:lnTo>
                  <a:lnTo>
                    <a:pt x="13840378" y="8454066"/>
                  </a:lnTo>
                  <a:lnTo>
                    <a:pt x="13843908" y="8458723"/>
                  </a:lnTo>
                  <a:lnTo>
                    <a:pt x="13844291" y="8459674"/>
                  </a:lnTo>
                  <a:lnTo>
                    <a:pt x="13847623" y="8461096"/>
                  </a:lnTo>
                  <a:lnTo>
                    <a:pt x="13849383" y="8460665"/>
                  </a:lnTo>
                  <a:lnTo>
                    <a:pt x="13850952" y="8459759"/>
                  </a:lnTo>
                  <a:lnTo>
                    <a:pt x="13853280" y="8457993"/>
                  </a:lnTo>
                  <a:lnTo>
                    <a:pt x="13853751" y="8455043"/>
                  </a:lnTo>
                  <a:lnTo>
                    <a:pt x="13848458" y="8448057"/>
                  </a:lnTo>
                  <a:close/>
                </a:path>
                <a:path w="17266920" h="11252200">
                  <a:moveTo>
                    <a:pt x="13796383" y="8378963"/>
                  </a:moveTo>
                  <a:lnTo>
                    <a:pt x="13793431" y="8378492"/>
                  </a:lnTo>
                  <a:lnTo>
                    <a:pt x="13788775" y="8382021"/>
                  </a:lnTo>
                  <a:lnTo>
                    <a:pt x="13788306" y="8384973"/>
                  </a:lnTo>
                  <a:lnTo>
                    <a:pt x="13791833" y="8389629"/>
                  </a:lnTo>
                  <a:lnTo>
                    <a:pt x="13792214" y="8390580"/>
                  </a:lnTo>
                  <a:lnTo>
                    <a:pt x="13795548" y="8392002"/>
                  </a:lnTo>
                  <a:lnTo>
                    <a:pt x="13797308" y="8391571"/>
                  </a:lnTo>
                  <a:lnTo>
                    <a:pt x="13798876" y="8390664"/>
                  </a:lnTo>
                  <a:lnTo>
                    <a:pt x="13801204" y="8388899"/>
                  </a:lnTo>
                  <a:lnTo>
                    <a:pt x="13801676" y="8385949"/>
                  </a:lnTo>
                  <a:lnTo>
                    <a:pt x="13796383" y="8378963"/>
                  </a:lnTo>
                  <a:close/>
                </a:path>
                <a:path w="17266920" h="11252200">
                  <a:moveTo>
                    <a:pt x="13744974" y="8310154"/>
                  </a:moveTo>
                  <a:lnTo>
                    <a:pt x="13742023" y="8309683"/>
                  </a:lnTo>
                  <a:lnTo>
                    <a:pt x="13737366" y="8313212"/>
                  </a:lnTo>
                  <a:lnTo>
                    <a:pt x="13736895" y="8316161"/>
                  </a:lnTo>
                  <a:lnTo>
                    <a:pt x="13740424" y="8320819"/>
                  </a:lnTo>
                  <a:lnTo>
                    <a:pt x="13740807" y="8321770"/>
                  </a:lnTo>
                  <a:lnTo>
                    <a:pt x="13744139" y="8323192"/>
                  </a:lnTo>
                  <a:lnTo>
                    <a:pt x="13745899" y="8322761"/>
                  </a:lnTo>
                  <a:lnTo>
                    <a:pt x="13747468" y="8321854"/>
                  </a:lnTo>
                  <a:lnTo>
                    <a:pt x="13749797" y="8320090"/>
                  </a:lnTo>
                  <a:lnTo>
                    <a:pt x="13750267" y="8317140"/>
                  </a:lnTo>
                  <a:lnTo>
                    <a:pt x="13744974" y="8310154"/>
                  </a:lnTo>
                  <a:close/>
                </a:path>
                <a:path w="17266920" h="11252200">
                  <a:moveTo>
                    <a:pt x="13693850" y="8240677"/>
                  </a:moveTo>
                  <a:lnTo>
                    <a:pt x="13690900" y="8240207"/>
                  </a:lnTo>
                  <a:lnTo>
                    <a:pt x="13686242" y="8243735"/>
                  </a:lnTo>
                  <a:lnTo>
                    <a:pt x="13685771" y="8246687"/>
                  </a:lnTo>
                  <a:lnTo>
                    <a:pt x="13689300" y="8251343"/>
                  </a:lnTo>
                  <a:lnTo>
                    <a:pt x="13689683" y="8252294"/>
                  </a:lnTo>
                  <a:lnTo>
                    <a:pt x="13693016" y="8253716"/>
                  </a:lnTo>
                  <a:lnTo>
                    <a:pt x="13694775" y="8253284"/>
                  </a:lnTo>
                  <a:lnTo>
                    <a:pt x="13696344" y="8252379"/>
                  </a:lnTo>
                  <a:lnTo>
                    <a:pt x="13698673" y="8250614"/>
                  </a:lnTo>
                  <a:lnTo>
                    <a:pt x="13699144" y="8247662"/>
                  </a:lnTo>
                  <a:lnTo>
                    <a:pt x="13693850" y="8240677"/>
                  </a:lnTo>
                  <a:close/>
                </a:path>
                <a:path w="17266920" h="11252200">
                  <a:moveTo>
                    <a:pt x="13643202" y="8171010"/>
                  </a:moveTo>
                  <a:lnTo>
                    <a:pt x="13640251" y="8170539"/>
                  </a:lnTo>
                  <a:lnTo>
                    <a:pt x="13635594" y="8174069"/>
                  </a:lnTo>
                  <a:lnTo>
                    <a:pt x="13635123" y="8177019"/>
                  </a:lnTo>
                  <a:lnTo>
                    <a:pt x="13638653" y="8181676"/>
                  </a:lnTo>
                  <a:lnTo>
                    <a:pt x="13639034" y="8182626"/>
                  </a:lnTo>
                  <a:lnTo>
                    <a:pt x="13642368" y="8184048"/>
                  </a:lnTo>
                  <a:lnTo>
                    <a:pt x="13644128" y="8183617"/>
                  </a:lnTo>
                  <a:lnTo>
                    <a:pt x="13645697" y="8182710"/>
                  </a:lnTo>
                  <a:lnTo>
                    <a:pt x="13648024" y="8180946"/>
                  </a:lnTo>
                  <a:lnTo>
                    <a:pt x="13648493" y="8177995"/>
                  </a:lnTo>
                  <a:lnTo>
                    <a:pt x="13643202" y="8171010"/>
                  </a:lnTo>
                  <a:close/>
                </a:path>
                <a:path w="17266920" h="11252200">
                  <a:moveTo>
                    <a:pt x="13592885" y="8101485"/>
                  </a:moveTo>
                  <a:lnTo>
                    <a:pt x="13589934" y="8101014"/>
                  </a:lnTo>
                  <a:lnTo>
                    <a:pt x="13587748" y="8102445"/>
                  </a:lnTo>
                  <a:lnTo>
                    <a:pt x="13585754" y="8104351"/>
                  </a:lnTo>
                  <a:lnTo>
                    <a:pt x="13585282" y="8107302"/>
                  </a:lnTo>
                  <a:lnTo>
                    <a:pt x="13586713" y="8109489"/>
                  </a:lnTo>
                  <a:lnTo>
                    <a:pt x="13588478" y="8111818"/>
                  </a:lnTo>
                  <a:lnTo>
                    <a:pt x="13588859" y="8112768"/>
                  </a:lnTo>
                  <a:lnTo>
                    <a:pt x="13592193" y="8114190"/>
                  </a:lnTo>
                  <a:lnTo>
                    <a:pt x="13593953" y="8113759"/>
                  </a:lnTo>
                  <a:lnTo>
                    <a:pt x="13595522" y="8112852"/>
                  </a:lnTo>
                  <a:lnTo>
                    <a:pt x="13597850" y="8111087"/>
                  </a:lnTo>
                  <a:lnTo>
                    <a:pt x="13597989" y="8107994"/>
                  </a:lnTo>
                  <a:lnTo>
                    <a:pt x="13596557" y="8105808"/>
                  </a:lnTo>
                  <a:lnTo>
                    <a:pt x="13594792" y="8103479"/>
                  </a:lnTo>
                  <a:lnTo>
                    <a:pt x="13592885" y="8101485"/>
                  </a:lnTo>
                  <a:close/>
                </a:path>
                <a:path w="17266920" h="11252200">
                  <a:moveTo>
                    <a:pt x="13543996" y="8031385"/>
                  </a:moveTo>
                  <a:lnTo>
                    <a:pt x="13540713" y="8030772"/>
                  </a:lnTo>
                  <a:lnTo>
                    <a:pt x="13536339" y="8033635"/>
                  </a:lnTo>
                  <a:lnTo>
                    <a:pt x="13535728" y="8036919"/>
                  </a:lnTo>
                  <a:lnTo>
                    <a:pt x="13537159" y="8039106"/>
                  </a:lnTo>
                  <a:lnTo>
                    <a:pt x="13538923" y="8041434"/>
                  </a:lnTo>
                  <a:lnTo>
                    <a:pt x="13539306" y="8042386"/>
                  </a:lnTo>
                  <a:lnTo>
                    <a:pt x="13542637" y="8043807"/>
                  </a:lnTo>
                  <a:lnTo>
                    <a:pt x="13544252" y="8043708"/>
                  </a:lnTo>
                  <a:lnTo>
                    <a:pt x="13545823" y="8042802"/>
                  </a:lnTo>
                  <a:lnTo>
                    <a:pt x="13548009" y="8041370"/>
                  </a:lnTo>
                  <a:lnTo>
                    <a:pt x="13548623" y="8038087"/>
                  </a:lnTo>
                  <a:lnTo>
                    <a:pt x="13547193" y="8035900"/>
                  </a:lnTo>
                  <a:lnTo>
                    <a:pt x="13545428" y="8033572"/>
                  </a:lnTo>
                  <a:lnTo>
                    <a:pt x="13543996" y="8031385"/>
                  </a:lnTo>
                  <a:close/>
                </a:path>
                <a:path w="17266920" h="11252200">
                  <a:moveTo>
                    <a:pt x="13495058" y="7960478"/>
                  </a:moveTo>
                  <a:lnTo>
                    <a:pt x="13491775" y="7959865"/>
                  </a:lnTo>
                  <a:lnTo>
                    <a:pt x="13487402" y="7962727"/>
                  </a:lnTo>
                  <a:lnTo>
                    <a:pt x="13486789" y="7966011"/>
                  </a:lnTo>
                  <a:lnTo>
                    <a:pt x="13488221" y="7968198"/>
                  </a:lnTo>
                  <a:lnTo>
                    <a:pt x="13489984" y="7970526"/>
                  </a:lnTo>
                  <a:lnTo>
                    <a:pt x="13490367" y="7971477"/>
                  </a:lnTo>
                  <a:lnTo>
                    <a:pt x="13493700" y="7972899"/>
                  </a:lnTo>
                  <a:lnTo>
                    <a:pt x="13495317" y="7972801"/>
                  </a:lnTo>
                  <a:lnTo>
                    <a:pt x="13496886" y="7971894"/>
                  </a:lnTo>
                  <a:lnTo>
                    <a:pt x="13499072" y="7970464"/>
                  </a:lnTo>
                  <a:lnTo>
                    <a:pt x="13499685" y="7967180"/>
                  </a:lnTo>
                  <a:lnTo>
                    <a:pt x="13498255" y="7964994"/>
                  </a:lnTo>
                  <a:lnTo>
                    <a:pt x="13496490" y="7962665"/>
                  </a:lnTo>
                  <a:lnTo>
                    <a:pt x="13495058" y="7960478"/>
                  </a:lnTo>
                  <a:close/>
                </a:path>
                <a:path w="17266920" h="11252200">
                  <a:moveTo>
                    <a:pt x="13446596" y="7889379"/>
                  </a:moveTo>
                  <a:lnTo>
                    <a:pt x="13443311" y="7888767"/>
                  </a:lnTo>
                  <a:lnTo>
                    <a:pt x="13438940" y="7891628"/>
                  </a:lnTo>
                  <a:lnTo>
                    <a:pt x="13438327" y="7894913"/>
                  </a:lnTo>
                  <a:lnTo>
                    <a:pt x="13439758" y="7897100"/>
                  </a:lnTo>
                  <a:lnTo>
                    <a:pt x="13441522" y="7899428"/>
                  </a:lnTo>
                  <a:lnTo>
                    <a:pt x="13441904" y="7900379"/>
                  </a:lnTo>
                  <a:lnTo>
                    <a:pt x="13445237" y="7901801"/>
                  </a:lnTo>
                  <a:lnTo>
                    <a:pt x="13446855" y="7901703"/>
                  </a:lnTo>
                  <a:lnTo>
                    <a:pt x="13448424" y="7900796"/>
                  </a:lnTo>
                  <a:lnTo>
                    <a:pt x="13450609" y="7899364"/>
                  </a:lnTo>
                  <a:lnTo>
                    <a:pt x="13451223" y="7896081"/>
                  </a:lnTo>
                  <a:lnTo>
                    <a:pt x="13449792" y="7893894"/>
                  </a:lnTo>
                  <a:lnTo>
                    <a:pt x="13448028" y="7891566"/>
                  </a:lnTo>
                  <a:lnTo>
                    <a:pt x="13446596" y="7889379"/>
                  </a:lnTo>
                  <a:close/>
                </a:path>
                <a:path w="17266920" h="11252200">
                  <a:moveTo>
                    <a:pt x="13398419" y="7817614"/>
                  </a:moveTo>
                  <a:lnTo>
                    <a:pt x="13395134" y="7817001"/>
                  </a:lnTo>
                  <a:lnTo>
                    <a:pt x="13390762" y="7819864"/>
                  </a:lnTo>
                  <a:lnTo>
                    <a:pt x="13390149" y="7823148"/>
                  </a:lnTo>
                  <a:lnTo>
                    <a:pt x="13391579" y="7825335"/>
                  </a:lnTo>
                  <a:lnTo>
                    <a:pt x="13393343" y="7827662"/>
                  </a:lnTo>
                  <a:lnTo>
                    <a:pt x="13394059" y="7828755"/>
                  </a:lnTo>
                  <a:lnTo>
                    <a:pt x="13397059" y="7830035"/>
                  </a:lnTo>
                  <a:lnTo>
                    <a:pt x="13398676" y="7829937"/>
                  </a:lnTo>
                  <a:lnTo>
                    <a:pt x="13400244" y="7829031"/>
                  </a:lnTo>
                  <a:lnTo>
                    <a:pt x="13402431" y="7827600"/>
                  </a:lnTo>
                  <a:lnTo>
                    <a:pt x="13403045" y="7824315"/>
                  </a:lnTo>
                  <a:lnTo>
                    <a:pt x="13401614" y="7822128"/>
                  </a:lnTo>
                  <a:lnTo>
                    <a:pt x="13399849" y="7819801"/>
                  </a:lnTo>
                  <a:lnTo>
                    <a:pt x="13398419" y="7817614"/>
                  </a:lnTo>
                  <a:close/>
                </a:path>
                <a:path w="17266920" h="11252200">
                  <a:moveTo>
                    <a:pt x="13351524" y="7745608"/>
                  </a:moveTo>
                  <a:lnTo>
                    <a:pt x="13348241" y="7744995"/>
                  </a:lnTo>
                  <a:lnTo>
                    <a:pt x="13343867" y="7747858"/>
                  </a:lnTo>
                  <a:lnTo>
                    <a:pt x="13343255" y="7751142"/>
                  </a:lnTo>
                  <a:lnTo>
                    <a:pt x="13344686" y="7753329"/>
                  </a:lnTo>
                  <a:lnTo>
                    <a:pt x="13346450" y="7755657"/>
                  </a:lnTo>
                  <a:lnTo>
                    <a:pt x="13347165" y="7756750"/>
                  </a:lnTo>
                  <a:lnTo>
                    <a:pt x="13350163" y="7758029"/>
                  </a:lnTo>
                  <a:lnTo>
                    <a:pt x="13351780" y="7757931"/>
                  </a:lnTo>
                  <a:lnTo>
                    <a:pt x="13353352" y="7757025"/>
                  </a:lnTo>
                  <a:lnTo>
                    <a:pt x="13355537" y="7755594"/>
                  </a:lnTo>
                  <a:lnTo>
                    <a:pt x="13356151" y="7752310"/>
                  </a:lnTo>
                  <a:lnTo>
                    <a:pt x="13354721" y="7750124"/>
                  </a:lnTo>
                  <a:lnTo>
                    <a:pt x="13352956" y="7747795"/>
                  </a:lnTo>
                  <a:lnTo>
                    <a:pt x="13351524" y="7745608"/>
                  </a:lnTo>
                  <a:close/>
                </a:path>
                <a:path w="17266920" h="11252200">
                  <a:moveTo>
                    <a:pt x="13305058" y="7672603"/>
                  </a:moveTo>
                  <a:lnTo>
                    <a:pt x="13301773" y="7671990"/>
                  </a:lnTo>
                  <a:lnTo>
                    <a:pt x="13297399" y="7674853"/>
                  </a:lnTo>
                  <a:lnTo>
                    <a:pt x="13296856" y="7677772"/>
                  </a:lnTo>
                  <a:lnTo>
                    <a:pt x="13296787" y="7678138"/>
                  </a:lnTo>
                  <a:lnTo>
                    <a:pt x="13298218" y="7680323"/>
                  </a:lnTo>
                  <a:lnTo>
                    <a:pt x="13299840" y="7682985"/>
                  </a:lnTo>
                  <a:lnTo>
                    <a:pt x="13300556" y="7684077"/>
                  </a:lnTo>
                  <a:lnTo>
                    <a:pt x="13303556" y="7685357"/>
                  </a:lnTo>
                  <a:lnTo>
                    <a:pt x="13305170" y="7685259"/>
                  </a:lnTo>
                  <a:lnTo>
                    <a:pt x="13306741" y="7684353"/>
                  </a:lnTo>
                  <a:lnTo>
                    <a:pt x="13308928" y="7682922"/>
                  </a:lnTo>
                  <a:lnTo>
                    <a:pt x="13309474" y="7680003"/>
                  </a:lnTo>
                  <a:lnTo>
                    <a:pt x="13309542" y="7679639"/>
                  </a:lnTo>
                  <a:lnTo>
                    <a:pt x="13308110" y="7677452"/>
                  </a:lnTo>
                  <a:lnTo>
                    <a:pt x="13306488" y="7674789"/>
                  </a:lnTo>
                  <a:lnTo>
                    <a:pt x="13305058" y="7672603"/>
                  </a:lnTo>
                  <a:close/>
                </a:path>
                <a:path w="17266920" h="11252200">
                  <a:moveTo>
                    <a:pt x="13259590" y="7600025"/>
                  </a:moveTo>
                  <a:lnTo>
                    <a:pt x="13256305" y="7599411"/>
                  </a:lnTo>
                  <a:lnTo>
                    <a:pt x="13254118" y="7600843"/>
                  </a:lnTo>
                  <a:lnTo>
                    <a:pt x="13251599" y="7602133"/>
                  </a:lnTo>
                  <a:lnTo>
                    <a:pt x="13250987" y="7605416"/>
                  </a:lnTo>
                  <a:lnTo>
                    <a:pt x="13252417" y="7607601"/>
                  </a:lnTo>
                  <a:lnTo>
                    <a:pt x="13254040" y="7610264"/>
                  </a:lnTo>
                  <a:lnTo>
                    <a:pt x="13254756" y="7611357"/>
                  </a:lnTo>
                  <a:lnTo>
                    <a:pt x="13256421" y="7612067"/>
                  </a:lnTo>
                  <a:lnTo>
                    <a:pt x="13256279" y="7612401"/>
                  </a:lnTo>
                  <a:lnTo>
                    <a:pt x="13257613" y="7612970"/>
                  </a:lnTo>
                  <a:lnTo>
                    <a:pt x="13259231" y="7612872"/>
                  </a:lnTo>
                  <a:lnTo>
                    <a:pt x="13260800" y="7611965"/>
                  </a:lnTo>
                  <a:lnTo>
                    <a:pt x="13263319" y="7610677"/>
                  </a:lnTo>
                  <a:lnTo>
                    <a:pt x="13263932" y="7607393"/>
                  </a:lnTo>
                  <a:lnTo>
                    <a:pt x="13262500" y="7605206"/>
                  </a:lnTo>
                  <a:lnTo>
                    <a:pt x="13260878" y="7602544"/>
                  </a:lnTo>
                  <a:lnTo>
                    <a:pt x="13259590" y="7600025"/>
                  </a:lnTo>
                  <a:close/>
                </a:path>
                <a:path w="17266920" h="11252200">
                  <a:moveTo>
                    <a:pt x="13214548" y="7526446"/>
                  </a:moveTo>
                  <a:lnTo>
                    <a:pt x="13211264" y="7525833"/>
                  </a:lnTo>
                  <a:lnTo>
                    <a:pt x="13209078" y="7527264"/>
                  </a:lnTo>
                  <a:lnTo>
                    <a:pt x="13206558" y="7528554"/>
                  </a:lnTo>
                  <a:lnTo>
                    <a:pt x="13205945" y="7531837"/>
                  </a:lnTo>
                  <a:lnTo>
                    <a:pt x="13207376" y="7534022"/>
                  </a:lnTo>
                  <a:lnTo>
                    <a:pt x="13208999" y="7536685"/>
                  </a:lnTo>
                  <a:lnTo>
                    <a:pt x="13209239" y="7537969"/>
                  </a:lnTo>
                  <a:lnTo>
                    <a:pt x="13212571" y="7539391"/>
                  </a:lnTo>
                  <a:lnTo>
                    <a:pt x="13214189" y="7539293"/>
                  </a:lnTo>
                  <a:lnTo>
                    <a:pt x="13215758" y="7538386"/>
                  </a:lnTo>
                  <a:lnTo>
                    <a:pt x="13218278" y="7537098"/>
                  </a:lnTo>
                  <a:lnTo>
                    <a:pt x="13218891" y="7533814"/>
                  </a:lnTo>
                  <a:lnTo>
                    <a:pt x="13217459" y="7531628"/>
                  </a:lnTo>
                  <a:lnTo>
                    <a:pt x="13215838" y="7528966"/>
                  </a:lnTo>
                  <a:lnTo>
                    <a:pt x="13214548" y="7526446"/>
                  </a:lnTo>
                  <a:close/>
                </a:path>
                <a:path w="17266920" h="11252200">
                  <a:moveTo>
                    <a:pt x="13169983" y="7452676"/>
                  </a:moveTo>
                  <a:lnTo>
                    <a:pt x="13166699" y="7452063"/>
                  </a:lnTo>
                  <a:lnTo>
                    <a:pt x="13164513" y="7453494"/>
                  </a:lnTo>
                  <a:lnTo>
                    <a:pt x="13161992" y="7454784"/>
                  </a:lnTo>
                  <a:lnTo>
                    <a:pt x="13161380" y="7458067"/>
                  </a:lnTo>
                  <a:lnTo>
                    <a:pt x="13162812" y="7460253"/>
                  </a:lnTo>
                  <a:lnTo>
                    <a:pt x="13164434" y="7462915"/>
                  </a:lnTo>
                  <a:lnTo>
                    <a:pt x="13164674" y="7464200"/>
                  </a:lnTo>
                  <a:lnTo>
                    <a:pt x="13167672" y="7465479"/>
                  </a:lnTo>
                  <a:lnTo>
                    <a:pt x="13169292" y="7465381"/>
                  </a:lnTo>
                  <a:lnTo>
                    <a:pt x="13170859" y="7464474"/>
                  </a:lnTo>
                  <a:lnTo>
                    <a:pt x="13173379" y="7463186"/>
                  </a:lnTo>
                  <a:lnTo>
                    <a:pt x="13173992" y="7459902"/>
                  </a:lnTo>
                  <a:lnTo>
                    <a:pt x="13172561" y="7457716"/>
                  </a:lnTo>
                  <a:lnTo>
                    <a:pt x="13169983" y="7452676"/>
                  </a:lnTo>
                  <a:close/>
                </a:path>
                <a:path w="17266920" h="11252200">
                  <a:moveTo>
                    <a:pt x="13126561" y="7378999"/>
                  </a:moveTo>
                  <a:lnTo>
                    <a:pt x="13123751" y="7378195"/>
                  </a:lnTo>
                  <a:lnTo>
                    <a:pt x="13121231" y="7379484"/>
                  </a:lnTo>
                  <a:lnTo>
                    <a:pt x="13119046" y="7380916"/>
                  </a:lnTo>
                  <a:lnTo>
                    <a:pt x="13118240" y="7383725"/>
                  </a:lnTo>
                  <a:lnTo>
                    <a:pt x="13120820" y="7388763"/>
                  </a:lnTo>
                  <a:lnTo>
                    <a:pt x="13121060" y="7390049"/>
                  </a:lnTo>
                  <a:lnTo>
                    <a:pt x="13124392" y="7391470"/>
                  </a:lnTo>
                  <a:lnTo>
                    <a:pt x="13126010" y="7391371"/>
                  </a:lnTo>
                  <a:lnTo>
                    <a:pt x="13127579" y="7390465"/>
                  </a:lnTo>
                  <a:lnTo>
                    <a:pt x="13129764" y="7389033"/>
                  </a:lnTo>
                  <a:lnTo>
                    <a:pt x="13130569" y="7386226"/>
                  </a:lnTo>
                  <a:lnTo>
                    <a:pt x="13127991" y="7381186"/>
                  </a:lnTo>
                  <a:lnTo>
                    <a:pt x="13126561" y="7378999"/>
                  </a:lnTo>
                  <a:close/>
                </a:path>
                <a:path w="17266920" h="11252200">
                  <a:moveTo>
                    <a:pt x="13083420" y="7304657"/>
                  </a:moveTo>
                  <a:lnTo>
                    <a:pt x="13080611" y="7303852"/>
                  </a:lnTo>
                  <a:lnTo>
                    <a:pt x="13078092" y="7305141"/>
                  </a:lnTo>
                  <a:lnTo>
                    <a:pt x="13075906" y="7306572"/>
                  </a:lnTo>
                  <a:lnTo>
                    <a:pt x="13075103" y="7309382"/>
                  </a:lnTo>
                  <a:lnTo>
                    <a:pt x="13077680" y="7314420"/>
                  </a:lnTo>
                  <a:lnTo>
                    <a:pt x="13077921" y="7315705"/>
                  </a:lnTo>
                  <a:lnTo>
                    <a:pt x="13079920" y="7316558"/>
                  </a:lnTo>
                  <a:lnTo>
                    <a:pt x="13080062" y="7316224"/>
                  </a:lnTo>
                  <a:lnTo>
                    <a:pt x="13081395" y="7316793"/>
                  </a:lnTo>
                  <a:lnTo>
                    <a:pt x="13082871" y="7317029"/>
                  </a:lnTo>
                  <a:lnTo>
                    <a:pt x="13084440" y="7316122"/>
                  </a:lnTo>
                  <a:lnTo>
                    <a:pt x="13086626" y="7314692"/>
                  </a:lnTo>
                  <a:lnTo>
                    <a:pt x="13087429" y="7311882"/>
                  </a:lnTo>
                  <a:lnTo>
                    <a:pt x="13084852" y="7306843"/>
                  </a:lnTo>
                  <a:lnTo>
                    <a:pt x="13083420" y="7304657"/>
                  </a:lnTo>
                  <a:close/>
                </a:path>
                <a:path w="17266920" h="11252200">
                  <a:moveTo>
                    <a:pt x="13041707" y="7229741"/>
                  </a:moveTo>
                  <a:lnTo>
                    <a:pt x="13038899" y="7228935"/>
                  </a:lnTo>
                  <a:lnTo>
                    <a:pt x="13033860" y="7231513"/>
                  </a:lnTo>
                  <a:lnTo>
                    <a:pt x="13033057" y="7234323"/>
                  </a:lnTo>
                  <a:lnTo>
                    <a:pt x="13035634" y="7239362"/>
                  </a:lnTo>
                  <a:lnTo>
                    <a:pt x="13035874" y="7240647"/>
                  </a:lnTo>
                  <a:lnTo>
                    <a:pt x="13039207" y="7242068"/>
                  </a:lnTo>
                  <a:lnTo>
                    <a:pt x="13040683" y="7242303"/>
                  </a:lnTo>
                  <a:lnTo>
                    <a:pt x="13042252" y="7241397"/>
                  </a:lnTo>
                  <a:lnTo>
                    <a:pt x="13044771" y="7240107"/>
                  </a:lnTo>
                  <a:lnTo>
                    <a:pt x="13045575" y="7237298"/>
                  </a:lnTo>
                  <a:lnTo>
                    <a:pt x="13041707" y="7229741"/>
                  </a:lnTo>
                  <a:close/>
                </a:path>
                <a:path w="17266920" h="11252200">
                  <a:moveTo>
                    <a:pt x="12999471" y="7154206"/>
                  </a:moveTo>
                  <a:lnTo>
                    <a:pt x="12996663" y="7153402"/>
                  </a:lnTo>
                  <a:lnTo>
                    <a:pt x="12991623" y="7155979"/>
                  </a:lnTo>
                  <a:lnTo>
                    <a:pt x="12990819" y="7158787"/>
                  </a:lnTo>
                  <a:lnTo>
                    <a:pt x="12993396" y="7163827"/>
                  </a:lnTo>
                  <a:lnTo>
                    <a:pt x="12993970" y="7165254"/>
                  </a:lnTo>
                  <a:lnTo>
                    <a:pt x="12996970" y="7166534"/>
                  </a:lnTo>
                  <a:lnTo>
                    <a:pt x="12998587" y="7166435"/>
                  </a:lnTo>
                  <a:lnTo>
                    <a:pt x="13000014" y="7165862"/>
                  </a:lnTo>
                  <a:lnTo>
                    <a:pt x="13002534" y="7164573"/>
                  </a:lnTo>
                  <a:lnTo>
                    <a:pt x="13003338" y="7161765"/>
                  </a:lnTo>
                  <a:lnTo>
                    <a:pt x="12999471" y="7154206"/>
                  </a:lnTo>
                  <a:close/>
                </a:path>
                <a:path w="17266920" h="11252200">
                  <a:moveTo>
                    <a:pt x="12958519" y="7078431"/>
                  </a:moveTo>
                  <a:lnTo>
                    <a:pt x="12955709" y="7077627"/>
                  </a:lnTo>
                  <a:lnTo>
                    <a:pt x="12950670" y="7080206"/>
                  </a:lnTo>
                  <a:lnTo>
                    <a:pt x="12949867" y="7083014"/>
                  </a:lnTo>
                  <a:lnTo>
                    <a:pt x="12952445" y="7088053"/>
                  </a:lnTo>
                  <a:lnTo>
                    <a:pt x="12953018" y="7089479"/>
                  </a:lnTo>
                  <a:lnTo>
                    <a:pt x="12956017" y="7090758"/>
                  </a:lnTo>
                  <a:lnTo>
                    <a:pt x="12957636" y="7090662"/>
                  </a:lnTo>
                  <a:lnTo>
                    <a:pt x="12959062" y="7090088"/>
                  </a:lnTo>
                  <a:lnTo>
                    <a:pt x="12961581" y="7088800"/>
                  </a:lnTo>
                  <a:lnTo>
                    <a:pt x="12962385" y="7085991"/>
                  </a:lnTo>
                  <a:lnTo>
                    <a:pt x="12958519" y="7078431"/>
                  </a:lnTo>
                  <a:close/>
                </a:path>
                <a:path w="17266920" h="11252200">
                  <a:moveTo>
                    <a:pt x="12918375" y="7002608"/>
                  </a:moveTo>
                  <a:lnTo>
                    <a:pt x="12915566" y="7001804"/>
                  </a:lnTo>
                  <a:lnTo>
                    <a:pt x="12910527" y="7004382"/>
                  </a:lnTo>
                  <a:lnTo>
                    <a:pt x="12909723" y="7007191"/>
                  </a:lnTo>
                  <a:lnTo>
                    <a:pt x="12912300" y="7012231"/>
                  </a:lnTo>
                  <a:lnTo>
                    <a:pt x="12913016" y="7013324"/>
                  </a:lnTo>
                  <a:lnTo>
                    <a:pt x="12914874" y="7014511"/>
                  </a:lnTo>
                  <a:lnTo>
                    <a:pt x="12915873" y="7014937"/>
                  </a:lnTo>
                  <a:lnTo>
                    <a:pt x="12917492" y="7014839"/>
                  </a:lnTo>
                  <a:lnTo>
                    <a:pt x="12918917" y="7014265"/>
                  </a:lnTo>
                  <a:lnTo>
                    <a:pt x="12921438" y="7012976"/>
                  </a:lnTo>
                  <a:lnTo>
                    <a:pt x="12922242" y="7010167"/>
                  </a:lnTo>
                  <a:lnTo>
                    <a:pt x="12918375" y="7002608"/>
                  </a:lnTo>
                  <a:close/>
                </a:path>
                <a:path w="17266920" h="11252200">
                  <a:moveTo>
                    <a:pt x="12879182" y="6926403"/>
                  </a:moveTo>
                  <a:lnTo>
                    <a:pt x="12876040" y="6925457"/>
                  </a:lnTo>
                  <a:lnTo>
                    <a:pt x="12873520" y="6926746"/>
                  </a:lnTo>
                  <a:lnTo>
                    <a:pt x="12871143" y="6927701"/>
                  </a:lnTo>
                  <a:lnTo>
                    <a:pt x="12876347" y="6938588"/>
                  </a:lnTo>
                  <a:lnTo>
                    <a:pt x="12877965" y="6938490"/>
                  </a:lnTo>
                  <a:lnTo>
                    <a:pt x="12881769" y="6936960"/>
                  </a:lnTo>
                  <a:lnTo>
                    <a:pt x="12882716" y="6933820"/>
                  </a:lnTo>
                  <a:lnTo>
                    <a:pt x="12880137" y="6928781"/>
                  </a:lnTo>
                  <a:lnTo>
                    <a:pt x="12879182" y="6926403"/>
                  </a:lnTo>
                  <a:close/>
                </a:path>
                <a:path w="17266920" h="11252200">
                  <a:moveTo>
                    <a:pt x="12840131" y="6849864"/>
                  </a:moveTo>
                  <a:lnTo>
                    <a:pt x="12837130" y="6848584"/>
                  </a:lnTo>
                  <a:lnTo>
                    <a:pt x="12834612" y="6849873"/>
                  </a:lnTo>
                  <a:lnTo>
                    <a:pt x="12832234" y="6850829"/>
                  </a:lnTo>
                  <a:lnTo>
                    <a:pt x="12837439" y="6861716"/>
                  </a:lnTo>
                  <a:lnTo>
                    <a:pt x="12839056" y="6861618"/>
                  </a:lnTo>
                  <a:lnTo>
                    <a:pt x="12842861" y="6860089"/>
                  </a:lnTo>
                  <a:lnTo>
                    <a:pt x="12843807" y="6856947"/>
                  </a:lnTo>
                  <a:lnTo>
                    <a:pt x="12841229" y="6851908"/>
                  </a:lnTo>
                  <a:lnTo>
                    <a:pt x="12840131" y="6849864"/>
                  </a:lnTo>
                  <a:close/>
                </a:path>
                <a:path w="17266920" h="11252200">
                  <a:moveTo>
                    <a:pt x="12802506" y="6772752"/>
                  </a:moveTo>
                  <a:lnTo>
                    <a:pt x="12799507" y="6771472"/>
                  </a:lnTo>
                  <a:lnTo>
                    <a:pt x="12796987" y="6772762"/>
                  </a:lnTo>
                  <a:lnTo>
                    <a:pt x="12794609" y="6773716"/>
                  </a:lnTo>
                  <a:lnTo>
                    <a:pt x="12793331" y="6776717"/>
                  </a:lnTo>
                  <a:lnTo>
                    <a:pt x="12795908" y="6781756"/>
                  </a:lnTo>
                  <a:lnTo>
                    <a:pt x="12796624" y="6782849"/>
                  </a:lnTo>
                  <a:lnTo>
                    <a:pt x="12798481" y="6784035"/>
                  </a:lnTo>
                  <a:lnTo>
                    <a:pt x="12798339" y="6784369"/>
                  </a:lnTo>
                  <a:lnTo>
                    <a:pt x="12799339" y="6784795"/>
                  </a:lnTo>
                  <a:lnTo>
                    <a:pt x="12800957" y="6784697"/>
                  </a:lnTo>
                  <a:lnTo>
                    <a:pt x="12804760" y="6783167"/>
                  </a:lnTo>
                  <a:lnTo>
                    <a:pt x="12806040" y="6780168"/>
                  </a:lnTo>
                  <a:lnTo>
                    <a:pt x="12803462" y="6775128"/>
                  </a:lnTo>
                  <a:lnTo>
                    <a:pt x="12802506" y="6772752"/>
                  </a:lnTo>
                  <a:close/>
                </a:path>
                <a:path w="17266920" h="11252200">
                  <a:moveTo>
                    <a:pt x="12765023" y="6695306"/>
                  </a:moveTo>
                  <a:lnTo>
                    <a:pt x="12762025" y="6694027"/>
                  </a:lnTo>
                  <a:lnTo>
                    <a:pt x="12759505" y="6695316"/>
                  </a:lnTo>
                  <a:lnTo>
                    <a:pt x="12757128" y="6696271"/>
                  </a:lnTo>
                  <a:lnTo>
                    <a:pt x="12755848" y="6699271"/>
                  </a:lnTo>
                  <a:lnTo>
                    <a:pt x="12758426" y="6704310"/>
                  </a:lnTo>
                  <a:lnTo>
                    <a:pt x="12759141" y="6705403"/>
                  </a:lnTo>
                  <a:lnTo>
                    <a:pt x="12760998" y="6706589"/>
                  </a:lnTo>
                  <a:lnTo>
                    <a:pt x="12760856" y="6706923"/>
                  </a:lnTo>
                  <a:lnTo>
                    <a:pt x="12761856" y="6707349"/>
                  </a:lnTo>
                  <a:lnTo>
                    <a:pt x="12763474" y="6707251"/>
                  </a:lnTo>
                  <a:lnTo>
                    <a:pt x="12767278" y="6705723"/>
                  </a:lnTo>
                  <a:lnTo>
                    <a:pt x="12768558" y="6702723"/>
                  </a:lnTo>
                  <a:lnTo>
                    <a:pt x="12765980" y="6697683"/>
                  </a:lnTo>
                  <a:lnTo>
                    <a:pt x="12765023" y="6695306"/>
                  </a:lnTo>
                  <a:close/>
                </a:path>
                <a:path w="17266920" h="11252200">
                  <a:moveTo>
                    <a:pt x="12728018" y="6617669"/>
                  </a:moveTo>
                  <a:lnTo>
                    <a:pt x="12725018" y="6616390"/>
                  </a:lnTo>
                  <a:lnTo>
                    <a:pt x="12722498" y="6617679"/>
                  </a:lnTo>
                  <a:lnTo>
                    <a:pt x="12720122" y="6618634"/>
                  </a:lnTo>
                  <a:lnTo>
                    <a:pt x="12718841" y="6621634"/>
                  </a:lnTo>
                  <a:lnTo>
                    <a:pt x="12721419" y="6626673"/>
                  </a:lnTo>
                  <a:lnTo>
                    <a:pt x="12721801" y="6627624"/>
                  </a:lnTo>
                  <a:lnTo>
                    <a:pt x="12723992" y="6628953"/>
                  </a:lnTo>
                  <a:lnTo>
                    <a:pt x="12723850" y="6629286"/>
                  </a:lnTo>
                  <a:lnTo>
                    <a:pt x="12725183" y="6629855"/>
                  </a:lnTo>
                  <a:lnTo>
                    <a:pt x="12726467" y="6629614"/>
                  </a:lnTo>
                  <a:lnTo>
                    <a:pt x="12730272" y="6628085"/>
                  </a:lnTo>
                  <a:lnTo>
                    <a:pt x="12731552" y="6625086"/>
                  </a:lnTo>
                  <a:lnTo>
                    <a:pt x="12728972" y="6620047"/>
                  </a:lnTo>
                  <a:lnTo>
                    <a:pt x="12728018" y="6617669"/>
                  </a:lnTo>
                  <a:close/>
                </a:path>
                <a:path w="17266920" h="11252200">
                  <a:moveTo>
                    <a:pt x="12691628" y="6539508"/>
                  </a:moveTo>
                  <a:lnTo>
                    <a:pt x="12688629" y="6538229"/>
                  </a:lnTo>
                  <a:lnTo>
                    <a:pt x="12686109" y="6539518"/>
                  </a:lnTo>
                  <a:lnTo>
                    <a:pt x="12683731" y="6540474"/>
                  </a:lnTo>
                  <a:lnTo>
                    <a:pt x="12682453" y="6543473"/>
                  </a:lnTo>
                  <a:lnTo>
                    <a:pt x="12685031" y="6548512"/>
                  </a:lnTo>
                  <a:lnTo>
                    <a:pt x="12685271" y="6549796"/>
                  </a:lnTo>
                  <a:lnTo>
                    <a:pt x="12687461" y="6551125"/>
                  </a:lnTo>
                  <a:lnTo>
                    <a:pt x="12688461" y="6551551"/>
                  </a:lnTo>
                  <a:lnTo>
                    <a:pt x="12689746" y="6551311"/>
                  </a:lnTo>
                  <a:lnTo>
                    <a:pt x="12691172" y="6550739"/>
                  </a:lnTo>
                  <a:lnTo>
                    <a:pt x="12693882" y="6549925"/>
                  </a:lnTo>
                  <a:lnTo>
                    <a:pt x="12695162" y="6546924"/>
                  </a:lnTo>
                  <a:lnTo>
                    <a:pt x="12692584" y="6541886"/>
                  </a:lnTo>
                  <a:lnTo>
                    <a:pt x="12691628" y="6539508"/>
                  </a:lnTo>
                  <a:close/>
                </a:path>
                <a:path w="17266920" h="11252200">
                  <a:moveTo>
                    <a:pt x="12656049" y="6461298"/>
                  </a:moveTo>
                  <a:lnTo>
                    <a:pt x="12653049" y="6460018"/>
                  </a:lnTo>
                  <a:lnTo>
                    <a:pt x="12650529" y="6461307"/>
                  </a:lnTo>
                  <a:lnTo>
                    <a:pt x="12647819" y="6462121"/>
                  </a:lnTo>
                  <a:lnTo>
                    <a:pt x="12646539" y="6465121"/>
                  </a:lnTo>
                  <a:lnTo>
                    <a:pt x="12649117" y="6470160"/>
                  </a:lnTo>
                  <a:lnTo>
                    <a:pt x="12649357" y="6471445"/>
                  </a:lnTo>
                  <a:lnTo>
                    <a:pt x="12651547" y="6472772"/>
                  </a:lnTo>
                  <a:lnTo>
                    <a:pt x="12652881" y="6473341"/>
                  </a:lnTo>
                  <a:lnTo>
                    <a:pt x="12654023" y="6473435"/>
                  </a:lnTo>
                  <a:lnTo>
                    <a:pt x="12655450" y="6472862"/>
                  </a:lnTo>
                  <a:lnTo>
                    <a:pt x="12658161" y="6472048"/>
                  </a:lnTo>
                  <a:lnTo>
                    <a:pt x="12659440" y="6469049"/>
                  </a:lnTo>
                  <a:lnTo>
                    <a:pt x="12656862" y="6464009"/>
                  </a:lnTo>
                  <a:lnTo>
                    <a:pt x="12656049" y="6461298"/>
                  </a:lnTo>
                  <a:close/>
                </a:path>
                <a:path w="17266920" h="11252200">
                  <a:moveTo>
                    <a:pt x="12620469" y="6383089"/>
                  </a:moveTo>
                  <a:lnTo>
                    <a:pt x="12617468" y="6381809"/>
                  </a:lnTo>
                  <a:lnTo>
                    <a:pt x="12614949" y="6383098"/>
                  </a:lnTo>
                  <a:lnTo>
                    <a:pt x="12612238" y="6383912"/>
                  </a:lnTo>
                  <a:lnTo>
                    <a:pt x="12610959" y="6386910"/>
                  </a:lnTo>
                  <a:lnTo>
                    <a:pt x="12613536" y="6391950"/>
                  </a:lnTo>
                  <a:lnTo>
                    <a:pt x="12613776" y="6393234"/>
                  </a:lnTo>
                  <a:lnTo>
                    <a:pt x="12615967" y="6394563"/>
                  </a:lnTo>
                  <a:lnTo>
                    <a:pt x="12617300" y="6395131"/>
                  </a:lnTo>
                  <a:lnTo>
                    <a:pt x="12618443" y="6395225"/>
                  </a:lnTo>
                  <a:lnTo>
                    <a:pt x="12619869" y="6394651"/>
                  </a:lnTo>
                  <a:lnTo>
                    <a:pt x="12622581" y="6393838"/>
                  </a:lnTo>
                  <a:lnTo>
                    <a:pt x="12623860" y="6390838"/>
                  </a:lnTo>
                  <a:lnTo>
                    <a:pt x="12621281" y="6385799"/>
                  </a:lnTo>
                  <a:lnTo>
                    <a:pt x="12620469" y="6383089"/>
                  </a:lnTo>
                  <a:close/>
                </a:path>
                <a:path w="17266920" h="11252200">
                  <a:moveTo>
                    <a:pt x="12585363" y="6304688"/>
                  </a:moveTo>
                  <a:lnTo>
                    <a:pt x="12582364" y="6303409"/>
                  </a:lnTo>
                  <a:lnTo>
                    <a:pt x="12579845" y="6304697"/>
                  </a:lnTo>
                  <a:lnTo>
                    <a:pt x="12577133" y="6305510"/>
                  </a:lnTo>
                  <a:lnTo>
                    <a:pt x="12575854" y="6308510"/>
                  </a:lnTo>
                  <a:lnTo>
                    <a:pt x="12578433" y="6313549"/>
                  </a:lnTo>
                  <a:lnTo>
                    <a:pt x="12578672" y="6314833"/>
                  </a:lnTo>
                  <a:lnTo>
                    <a:pt x="12580863" y="6316161"/>
                  </a:lnTo>
                  <a:lnTo>
                    <a:pt x="12582197" y="6316730"/>
                  </a:lnTo>
                  <a:lnTo>
                    <a:pt x="12583339" y="6316824"/>
                  </a:lnTo>
                  <a:lnTo>
                    <a:pt x="12584765" y="6316250"/>
                  </a:lnTo>
                  <a:lnTo>
                    <a:pt x="12587475" y="6315437"/>
                  </a:lnTo>
                  <a:lnTo>
                    <a:pt x="12588755" y="6312437"/>
                  </a:lnTo>
                  <a:lnTo>
                    <a:pt x="12586177" y="6307398"/>
                  </a:lnTo>
                  <a:lnTo>
                    <a:pt x="12585363" y="6304688"/>
                  </a:lnTo>
                  <a:close/>
                </a:path>
                <a:path w="17266920" h="11252200">
                  <a:moveTo>
                    <a:pt x="12550401" y="6225952"/>
                  </a:moveTo>
                  <a:lnTo>
                    <a:pt x="12547402" y="6224673"/>
                  </a:lnTo>
                  <a:lnTo>
                    <a:pt x="12544882" y="6225962"/>
                  </a:lnTo>
                  <a:lnTo>
                    <a:pt x="12542172" y="6226776"/>
                  </a:lnTo>
                  <a:lnTo>
                    <a:pt x="12540892" y="6229776"/>
                  </a:lnTo>
                  <a:lnTo>
                    <a:pt x="12543470" y="6234815"/>
                  </a:lnTo>
                  <a:lnTo>
                    <a:pt x="12543710" y="6236099"/>
                  </a:lnTo>
                  <a:lnTo>
                    <a:pt x="12545901" y="6237426"/>
                  </a:lnTo>
                  <a:lnTo>
                    <a:pt x="12547234" y="6237995"/>
                  </a:lnTo>
                  <a:lnTo>
                    <a:pt x="12548376" y="6238090"/>
                  </a:lnTo>
                  <a:lnTo>
                    <a:pt x="12549803" y="6237516"/>
                  </a:lnTo>
                  <a:lnTo>
                    <a:pt x="12552514" y="6236703"/>
                  </a:lnTo>
                  <a:lnTo>
                    <a:pt x="12553793" y="6233703"/>
                  </a:lnTo>
                  <a:lnTo>
                    <a:pt x="12551214" y="6228663"/>
                  </a:lnTo>
                  <a:lnTo>
                    <a:pt x="12550401" y="6225952"/>
                  </a:lnTo>
                  <a:close/>
                </a:path>
                <a:path w="17266920" h="11252200">
                  <a:moveTo>
                    <a:pt x="12515438" y="6147218"/>
                  </a:moveTo>
                  <a:lnTo>
                    <a:pt x="12512439" y="6145939"/>
                  </a:lnTo>
                  <a:lnTo>
                    <a:pt x="12509919" y="6147228"/>
                  </a:lnTo>
                  <a:lnTo>
                    <a:pt x="12507208" y="6148041"/>
                  </a:lnTo>
                  <a:lnTo>
                    <a:pt x="12505928" y="6151041"/>
                  </a:lnTo>
                  <a:lnTo>
                    <a:pt x="12508506" y="6156079"/>
                  </a:lnTo>
                  <a:lnTo>
                    <a:pt x="12508746" y="6157364"/>
                  </a:lnTo>
                  <a:lnTo>
                    <a:pt x="12510938" y="6158693"/>
                  </a:lnTo>
                  <a:lnTo>
                    <a:pt x="12510796" y="6159026"/>
                  </a:lnTo>
                  <a:lnTo>
                    <a:pt x="12512129" y="6159595"/>
                  </a:lnTo>
                  <a:lnTo>
                    <a:pt x="12513271" y="6159688"/>
                  </a:lnTo>
                  <a:lnTo>
                    <a:pt x="12514697" y="6159114"/>
                  </a:lnTo>
                  <a:lnTo>
                    <a:pt x="12517408" y="6158300"/>
                  </a:lnTo>
                  <a:lnTo>
                    <a:pt x="12518688" y="6155301"/>
                  </a:lnTo>
                  <a:lnTo>
                    <a:pt x="12517398" y="6152781"/>
                  </a:lnTo>
                  <a:lnTo>
                    <a:pt x="12516252" y="6149929"/>
                  </a:lnTo>
                  <a:lnTo>
                    <a:pt x="12515438" y="6147218"/>
                  </a:lnTo>
                  <a:close/>
                </a:path>
                <a:path w="17266920" h="11252200">
                  <a:moveTo>
                    <a:pt x="12480809" y="6068626"/>
                  </a:moveTo>
                  <a:lnTo>
                    <a:pt x="12478001" y="6067823"/>
                  </a:lnTo>
                  <a:lnTo>
                    <a:pt x="12472580" y="6069449"/>
                  </a:lnTo>
                  <a:lnTo>
                    <a:pt x="12471301" y="6072448"/>
                  </a:lnTo>
                  <a:lnTo>
                    <a:pt x="12473878" y="6077488"/>
                  </a:lnTo>
                  <a:lnTo>
                    <a:pt x="12474118" y="6078773"/>
                  </a:lnTo>
                  <a:lnTo>
                    <a:pt x="12476308" y="6080101"/>
                  </a:lnTo>
                  <a:lnTo>
                    <a:pt x="12477642" y="6080670"/>
                  </a:lnTo>
                  <a:lnTo>
                    <a:pt x="12478784" y="6080763"/>
                  </a:lnTo>
                  <a:lnTo>
                    <a:pt x="12480211" y="6080190"/>
                  </a:lnTo>
                  <a:lnTo>
                    <a:pt x="12482922" y="6079376"/>
                  </a:lnTo>
                  <a:lnTo>
                    <a:pt x="12484201" y="6076377"/>
                  </a:lnTo>
                  <a:lnTo>
                    <a:pt x="12481623" y="6071336"/>
                  </a:lnTo>
                  <a:lnTo>
                    <a:pt x="12480809" y="6068626"/>
                  </a:lnTo>
                  <a:close/>
                </a:path>
                <a:path w="17266920" h="11252200">
                  <a:moveTo>
                    <a:pt x="12445704" y="5990225"/>
                  </a:moveTo>
                  <a:lnTo>
                    <a:pt x="12442705" y="5988945"/>
                  </a:lnTo>
                  <a:lnTo>
                    <a:pt x="12440185" y="5990235"/>
                  </a:lnTo>
                  <a:lnTo>
                    <a:pt x="12437474" y="5991047"/>
                  </a:lnTo>
                  <a:lnTo>
                    <a:pt x="12436194" y="5994047"/>
                  </a:lnTo>
                  <a:lnTo>
                    <a:pt x="12438773" y="5999086"/>
                  </a:lnTo>
                  <a:lnTo>
                    <a:pt x="12439012" y="6000370"/>
                  </a:lnTo>
                  <a:lnTo>
                    <a:pt x="12441203" y="6001699"/>
                  </a:lnTo>
                  <a:lnTo>
                    <a:pt x="12442537" y="6002268"/>
                  </a:lnTo>
                  <a:lnTo>
                    <a:pt x="12443679" y="6002361"/>
                  </a:lnTo>
                  <a:lnTo>
                    <a:pt x="12445106" y="6001788"/>
                  </a:lnTo>
                  <a:lnTo>
                    <a:pt x="12447816" y="6000974"/>
                  </a:lnTo>
                  <a:lnTo>
                    <a:pt x="12449096" y="5997975"/>
                  </a:lnTo>
                  <a:lnTo>
                    <a:pt x="12446518" y="5992936"/>
                  </a:lnTo>
                  <a:lnTo>
                    <a:pt x="12445704" y="5990225"/>
                  </a:lnTo>
                  <a:close/>
                </a:path>
                <a:path w="17266920" h="11252200">
                  <a:moveTo>
                    <a:pt x="12410266" y="5911681"/>
                  </a:moveTo>
                  <a:lnTo>
                    <a:pt x="12407267" y="5910401"/>
                  </a:lnTo>
                  <a:lnTo>
                    <a:pt x="12404747" y="5911691"/>
                  </a:lnTo>
                  <a:lnTo>
                    <a:pt x="12402037" y="5912505"/>
                  </a:lnTo>
                  <a:lnTo>
                    <a:pt x="12400757" y="5915504"/>
                  </a:lnTo>
                  <a:lnTo>
                    <a:pt x="12403335" y="5920543"/>
                  </a:lnTo>
                  <a:lnTo>
                    <a:pt x="12403575" y="5921827"/>
                  </a:lnTo>
                  <a:lnTo>
                    <a:pt x="12405765" y="5923155"/>
                  </a:lnTo>
                  <a:lnTo>
                    <a:pt x="12407099" y="5923724"/>
                  </a:lnTo>
                  <a:lnTo>
                    <a:pt x="12408241" y="5923817"/>
                  </a:lnTo>
                  <a:lnTo>
                    <a:pt x="12409668" y="5923244"/>
                  </a:lnTo>
                  <a:lnTo>
                    <a:pt x="12412378" y="5922430"/>
                  </a:lnTo>
                  <a:lnTo>
                    <a:pt x="12413657" y="5919432"/>
                  </a:lnTo>
                  <a:lnTo>
                    <a:pt x="12411080" y="5914392"/>
                  </a:lnTo>
                  <a:lnTo>
                    <a:pt x="12410266" y="5911681"/>
                  </a:lnTo>
                  <a:close/>
                </a:path>
                <a:path w="17266920" h="11252200">
                  <a:moveTo>
                    <a:pt x="12374020" y="5833188"/>
                  </a:moveTo>
                  <a:lnTo>
                    <a:pt x="12371021" y="5831908"/>
                  </a:lnTo>
                  <a:lnTo>
                    <a:pt x="12368501" y="5833196"/>
                  </a:lnTo>
                  <a:lnTo>
                    <a:pt x="12366123" y="5834152"/>
                  </a:lnTo>
                  <a:lnTo>
                    <a:pt x="12364844" y="5837151"/>
                  </a:lnTo>
                  <a:lnTo>
                    <a:pt x="12367422" y="5842192"/>
                  </a:lnTo>
                  <a:lnTo>
                    <a:pt x="12367662" y="5843476"/>
                  </a:lnTo>
                  <a:lnTo>
                    <a:pt x="12369852" y="5844804"/>
                  </a:lnTo>
                  <a:lnTo>
                    <a:pt x="12371186" y="5845373"/>
                  </a:lnTo>
                  <a:lnTo>
                    <a:pt x="12372471" y="5845133"/>
                  </a:lnTo>
                  <a:lnTo>
                    <a:pt x="12376274" y="5843603"/>
                  </a:lnTo>
                  <a:lnTo>
                    <a:pt x="12377553" y="5840604"/>
                  </a:lnTo>
                  <a:lnTo>
                    <a:pt x="12374976" y="5835564"/>
                  </a:lnTo>
                  <a:lnTo>
                    <a:pt x="12374020" y="5833188"/>
                  </a:lnTo>
                  <a:close/>
                </a:path>
                <a:path w="17266920" h="11252200">
                  <a:moveTo>
                    <a:pt x="12337347" y="5755693"/>
                  </a:moveTo>
                  <a:lnTo>
                    <a:pt x="12334347" y="5754413"/>
                  </a:lnTo>
                  <a:lnTo>
                    <a:pt x="12331827" y="5755701"/>
                  </a:lnTo>
                  <a:lnTo>
                    <a:pt x="12329451" y="5756658"/>
                  </a:lnTo>
                  <a:lnTo>
                    <a:pt x="12328170" y="5759658"/>
                  </a:lnTo>
                  <a:lnTo>
                    <a:pt x="12330747" y="5764696"/>
                  </a:lnTo>
                  <a:lnTo>
                    <a:pt x="12331463" y="5765790"/>
                  </a:lnTo>
                  <a:lnTo>
                    <a:pt x="12333322" y="5766975"/>
                  </a:lnTo>
                  <a:lnTo>
                    <a:pt x="12333179" y="5767310"/>
                  </a:lnTo>
                  <a:lnTo>
                    <a:pt x="12334179" y="5767736"/>
                  </a:lnTo>
                  <a:lnTo>
                    <a:pt x="12335797" y="5767638"/>
                  </a:lnTo>
                  <a:lnTo>
                    <a:pt x="12339600" y="5766108"/>
                  </a:lnTo>
                  <a:lnTo>
                    <a:pt x="12340881" y="5763110"/>
                  </a:lnTo>
                  <a:lnTo>
                    <a:pt x="12338302" y="5758070"/>
                  </a:lnTo>
                  <a:lnTo>
                    <a:pt x="12337347" y="5755693"/>
                  </a:lnTo>
                  <a:close/>
                </a:path>
                <a:path w="17266920" h="11252200">
                  <a:moveTo>
                    <a:pt x="12300197" y="5678389"/>
                  </a:moveTo>
                  <a:lnTo>
                    <a:pt x="12297198" y="5677110"/>
                  </a:lnTo>
                  <a:lnTo>
                    <a:pt x="12294678" y="5678399"/>
                  </a:lnTo>
                  <a:lnTo>
                    <a:pt x="12292300" y="5679354"/>
                  </a:lnTo>
                  <a:lnTo>
                    <a:pt x="12291022" y="5682355"/>
                  </a:lnTo>
                  <a:lnTo>
                    <a:pt x="12293599" y="5687393"/>
                  </a:lnTo>
                  <a:lnTo>
                    <a:pt x="12294315" y="5688487"/>
                  </a:lnTo>
                  <a:lnTo>
                    <a:pt x="12296172" y="5689673"/>
                  </a:lnTo>
                  <a:lnTo>
                    <a:pt x="12296030" y="5690006"/>
                  </a:lnTo>
                  <a:lnTo>
                    <a:pt x="12297030" y="5690433"/>
                  </a:lnTo>
                  <a:lnTo>
                    <a:pt x="12298648" y="5690335"/>
                  </a:lnTo>
                  <a:lnTo>
                    <a:pt x="12302451" y="5688805"/>
                  </a:lnTo>
                  <a:lnTo>
                    <a:pt x="12303731" y="5685806"/>
                  </a:lnTo>
                  <a:lnTo>
                    <a:pt x="12301153" y="5680767"/>
                  </a:lnTo>
                  <a:lnTo>
                    <a:pt x="12300197" y="5678389"/>
                  </a:lnTo>
                  <a:close/>
                </a:path>
                <a:path w="17266920" h="11252200">
                  <a:moveTo>
                    <a:pt x="12261573" y="5600851"/>
                  </a:moveTo>
                  <a:lnTo>
                    <a:pt x="12258432" y="5599905"/>
                  </a:lnTo>
                  <a:lnTo>
                    <a:pt x="12255912" y="5601193"/>
                  </a:lnTo>
                  <a:lnTo>
                    <a:pt x="12253535" y="5602149"/>
                  </a:lnTo>
                  <a:lnTo>
                    <a:pt x="12258739" y="5613036"/>
                  </a:lnTo>
                  <a:lnTo>
                    <a:pt x="12260357" y="5612938"/>
                  </a:lnTo>
                  <a:lnTo>
                    <a:pt x="12264160" y="5611410"/>
                  </a:lnTo>
                  <a:lnTo>
                    <a:pt x="12265107" y="5608267"/>
                  </a:lnTo>
                  <a:lnTo>
                    <a:pt x="12262530" y="5603227"/>
                  </a:lnTo>
                  <a:lnTo>
                    <a:pt x="12261573" y="5600851"/>
                  </a:lnTo>
                  <a:close/>
                </a:path>
                <a:path w="17266920" h="11252200">
                  <a:moveTo>
                    <a:pt x="12221714" y="5524361"/>
                  </a:moveTo>
                  <a:lnTo>
                    <a:pt x="12218905" y="5523557"/>
                  </a:lnTo>
                  <a:lnTo>
                    <a:pt x="12213866" y="5526135"/>
                  </a:lnTo>
                  <a:lnTo>
                    <a:pt x="12213062" y="5528943"/>
                  </a:lnTo>
                  <a:lnTo>
                    <a:pt x="12215640" y="5533982"/>
                  </a:lnTo>
                  <a:lnTo>
                    <a:pt x="12216355" y="5535076"/>
                  </a:lnTo>
                  <a:lnTo>
                    <a:pt x="12218213" y="5536262"/>
                  </a:lnTo>
                  <a:lnTo>
                    <a:pt x="12219212" y="5536688"/>
                  </a:lnTo>
                  <a:lnTo>
                    <a:pt x="12220831" y="5536591"/>
                  </a:lnTo>
                  <a:lnTo>
                    <a:pt x="12222257" y="5536017"/>
                  </a:lnTo>
                  <a:lnTo>
                    <a:pt x="12224777" y="5534728"/>
                  </a:lnTo>
                  <a:lnTo>
                    <a:pt x="12225581" y="5531920"/>
                  </a:lnTo>
                  <a:lnTo>
                    <a:pt x="12221714" y="5524361"/>
                  </a:lnTo>
                  <a:close/>
                </a:path>
                <a:path w="17266920" h="11252200">
                  <a:moveTo>
                    <a:pt x="12181428" y="5448871"/>
                  </a:moveTo>
                  <a:lnTo>
                    <a:pt x="12178619" y="5448066"/>
                  </a:lnTo>
                  <a:lnTo>
                    <a:pt x="12173579" y="5450645"/>
                  </a:lnTo>
                  <a:lnTo>
                    <a:pt x="12172776" y="5453453"/>
                  </a:lnTo>
                  <a:lnTo>
                    <a:pt x="12175354" y="5458492"/>
                  </a:lnTo>
                  <a:lnTo>
                    <a:pt x="12175594" y="5459776"/>
                  </a:lnTo>
                  <a:lnTo>
                    <a:pt x="12178927" y="5461198"/>
                  </a:lnTo>
                  <a:lnTo>
                    <a:pt x="12180545" y="5461100"/>
                  </a:lnTo>
                  <a:lnTo>
                    <a:pt x="12181972" y="5460527"/>
                  </a:lnTo>
                  <a:lnTo>
                    <a:pt x="12184491" y="5459238"/>
                  </a:lnTo>
                  <a:lnTo>
                    <a:pt x="12185294" y="5456429"/>
                  </a:lnTo>
                  <a:lnTo>
                    <a:pt x="12181428" y="5448871"/>
                  </a:lnTo>
                  <a:close/>
                </a:path>
                <a:path w="17266920" h="11252200">
                  <a:moveTo>
                    <a:pt x="1403546" y="852564"/>
                  </a:moveTo>
                  <a:lnTo>
                    <a:pt x="1395547" y="849151"/>
                  </a:lnTo>
                  <a:lnTo>
                    <a:pt x="1392694" y="850299"/>
                  </a:lnTo>
                  <a:lnTo>
                    <a:pt x="1390419" y="855631"/>
                  </a:lnTo>
                  <a:lnTo>
                    <a:pt x="1391566" y="858484"/>
                  </a:lnTo>
                  <a:lnTo>
                    <a:pt x="1399565" y="861896"/>
                  </a:lnTo>
                  <a:lnTo>
                    <a:pt x="1402418" y="860750"/>
                  </a:lnTo>
                  <a:lnTo>
                    <a:pt x="1404693" y="855417"/>
                  </a:lnTo>
                  <a:lnTo>
                    <a:pt x="1403546" y="852564"/>
                  </a:lnTo>
                  <a:close/>
                </a:path>
                <a:path w="17266920" h="11252200">
                  <a:moveTo>
                    <a:pt x="1482349" y="885784"/>
                  </a:moveTo>
                  <a:lnTo>
                    <a:pt x="1474683" y="882514"/>
                  </a:lnTo>
                  <a:lnTo>
                    <a:pt x="1471830" y="883661"/>
                  </a:lnTo>
                  <a:lnTo>
                    <a:pt x="1469555" y="888994"/>
                  </a:lnTo>
                  <a:lnTo>
                    <a:pt x="1470702" y="891846"/>
                  </a:lnTo>
                  <a:lnTo>
                    <a:pt x="1478701" y="895259"/>
                  </a:lnTo>
                  <a:lnTo>
                    <a:pt x="1481554" y="894113"/>
                  </a:lnTo>
                  <a:lnTo>
                    <a:pt x="1483828" y="888780"/>
                  </a:lnTo>
                  <a:lnTo>
                    <a:pt x="1482349" y="885784"/>
                  </a:lnTo>
                  <a:close/>
                </a:path>
                <a:path w="17266920" h="11252200">
                  <a:moveTo>
                    <a:pt x="1324504" y="818059"/>
                  </a:moveTo>
                  <a:lnTo>
                    <a:pt x="1319171" y="815784"/>
                  </a:lnTo>
                  <a:lnTo>
                    <a:pt x="1316362" y="814980"/>
                  </a:lnTo>
                  <a:lnTo>
                    <a:pt x="1313651" y="815794"/>
                  </a:lnTo>
                  <a:lnTo>
                    <a:pt x="1311376" y="821126"/>
                  </a:lnTo>
                  <a:lnTo>
                    <a:pt x="1312524" y="823979"/>
                  </a:lnTo>
                  <a:lnTo>
                    <a:pt x="1320523" y="827391"/>
                  </a:lnTo>
                  <a:lnTo>
                    <a:pt x="1323376" y="826245"/>
                  </a:lnTo>
                  <a:lnTo>
                    <a:pt x="1325650" y="820912"/>
                  </a:lnTo>
                  <a:lnTo>
                    <a:pt x="1324504" y="818059"/>
                  </a:lnTo>
                  <a:close/>
                </a:path>
                <a:path w="17266920" h="11252200">
                  <a:moveTo>
                    <a:pt x="1562436" y="918765"/>
                  </a:moveTo>
                  <a:lnTo>
                    <a:pt x="1554436" y="915352"/>
                  </a:lnTo>
                  <a:lnTo>
                    <a:pt x="1551583" y="916500"/>
                  </a:lnTo>
                  <a:lnTo>
                    <a:pt x="1549308" y="921832"/>
                  </a:lnTo>
                  <a:lnTo>
                    <a:pt x="1550455" y="924684"/>
                  </a:lnTo>
                  <a:lnTo>
                    <a:pt x="1553122" y="925822"/>
                  </a:lnTo>
                  <a:lnTo>
                    <a:pt x="1553263" y="925490"/>
                  </a:lnTo>
                  <a:lnTo>
                    <a:pt x="1558597" y="927765"/>
                  </a:lnTo>
                  <a:lnTo>
                    <a:pt x="1561449" y="926617"/>
                  </a:lnTo>
                  <a:lnTo>
                    <a:pt x="1563582" y="921618"/>
                  </a:lnTo>
                  <a:lnTo>
                    <a:pt x="1562436" y="918765"/>
                  </a:lnTo>
                  <a:close/>
                </a:path>
                <a:path w="17266920" h="11252200">
                  <a:moveTo>
                    <a:pt x="1238555" y="779426"/>
                  </a:moveTo>
                  <a:lnTo>
                    <a:pt x="1235369" y="780431"/>
                  </a:lnTo>
                  <a:lnTo>
                    <a:pt x="1234041" y="783411"/>
                  </a:lnTo>
                  <a:lnTo>
                    <a:pt x="1232903" y="785288"/>
                  </a:lnTo>
                  <a:lnTo>
                    <a:pt x="1233907" y="788475"/>
                  </a:lnTo>
                  <a:lnTo>
                    <a:pt x="1241906" y="791887"/>
                  </a:lnTo>
                  <a:lnTo>
                    <a:pt x="1244760" y="790740"/>
                  </a:lnTo>
                  <a:lnTo>
                    <a:pt x="1245944" y="788094"/>
                  </a:lnTo>
                  <a:lnTo>
                    <a:pt x="1247083" y="786216"/>
                  </a:lnTo>
                  <a:lnTo>
                    <a:pt x="1246079" y="783029"/>
                  </a:lnTo>
                  <a:lnTo>
                    <a:pt x="1240746" y="780754"/>
                  </a:lnTo>
                  <a:lnTo>
                    <a:pt x="1238555" y="779426"/>
                  </a:lnTo>
                  <a:close/>
                </a:path>
                <a:path w="17266920" h="11252200">
                  <a:moveTo>
                    <a:pt x="1641664" y="950985"/>
                  </a:moveTo>
                  <a:lnTo>
                    <a:pt x="1634332" y="947857"/>
                  </a:lnTo>
                  <a:lnTo>
                    <a:pt x="1631478" y="949004"/>
                  </a:lnTo>
                  <a:lnTo>
                    <a:pt x="1629347" y="954005"/>
                  </a:lnTo>
                  <a:lnTo>
                    <a:pt x="1630826" y="956999"/>
                  </a:lnTo>
                  <a:lnTo>
                    <a:pt x="1638158" y="960127"/>
                  </a:lnTo>
                  <a:lnTo>
                    <a:pt x="1641011" y="958981"/>
                  </a:lnTo>
                  <a:lnTo>
                    <a:pt x="1643145" y="953980"/>
                  </a:lnTo>
                  <a:lnTo>
                    <a:pt x="1641664" y="950985"/>
                  </a:lnTo>
                  <a:close/>
                </a:path>
                <a:path w="17266920" h="11252200">
                  <a:moveTo>
                    <a:pt x="1160699" y="743064"/>
                  </a:moveTo>
                  <a:lnTo>
                    <a:pt x="1157513" y="744068"/>
                  </a:lnTo>
                  <a:lnTo>
                    <a:pt x="1156008" y="747366"/>
                  </a:lnTo>
                  <a:lnTo>
                    <a:pt x="1154904" y="749260"/>
                  </a:lnTo>
                  <a:lnTo>
                    <a:pt x="1155909" y="752445"/>
                  </a:lnTo>
                  <a:lnTo>
                    <a:pt x="1163909" y="755857"/>
                  </a:lnTo>
                  <a:lnTo>
                    <a:pt x="1166761" y="754711"/>
                  </a:lnTo>
                  <a:lnTo>
                    <a:pt x="1168124" y="751746"/>
                  </a:lnTo>
                  <a:lnTo>
                    <a:pt x="1169227" y="749853"/>
                  </a:lnTo>
                  <a:lnTo>
                    <a:pt x="1168222" y="746667"/>
                  </a:lnTo>
                  <a:lnTo>
                    <a:pt x="1162890" y="744392"/>
                  </a:lnTo>
                  <a:lnTo>
                    <a:pt x="1160699" y="743064"/>
                  </a:lnTo>
                  <a:close/>
                </a:path>
                <a:path w="17266920" h="11252200">
                  <a:moveTo>
                    <a:pt x="1722128" y="982157"/>
                  </a:moveTo>
                  <a:lnTo>
                    <a:pt x="1714462" y="978887"/>
                  </a:lnTo>
                  <a:lnTo>
                    <a:pt x="1711610" y="980034"/>
                  </a:lnTo>
                  <a:lnTo>
                    <a:pt x="1710472" y="982700"/>
                  </a:lnTo>
                  <a:lnTo>
                    <a:pt x="1709810" y="985176"/>
                  </a:lnTo>
                  <a:lnTo>
                    <a:pt x="1710957" y="988029"/>
                  </a:lnTo>
                  <a:lnTo>
                    <a:pt x="1718290" y="991157"/>
                  </a:lnTo>
                  <a:lnTo>
                    <a:pt x="1721142" y="990010"/>
                  </a:lnTo>
                  <a:lnTo>
                    <a:pt x="1723417" y="984677"/>
                  </a:lnTo>
                  <a:lnTo>
                    <a:pt x="1722128" y="982157"/>
                  </a:lnTo>
                  <a:close/>
                </a:path>
                <a:path w="17266920" h="11252200">
                  <a:moveTo>
                    <a:pt x="1082936" y="705560"/>
                  </a:moveTo>
                  <a:lnTo>
                    <a:pt x="1079750" y="706564"/>
                  </a:lnTo>
                  <a:lnTo>
                    <a:pt x="1077475" y="711896"/>
                  </a:lnTo>
                  <a:lnTo>
                    <a:pt x="1078146" y="714941"/>
                  </a:lnTo>
                  <a:lnTo>
                    <a:pt x="1086145" y="718353"/>
                  </a:lnTo>
                  <a:lnTo>
                    <a:pt x="1088998" y="717206"/>
                  </a:lnTo>
                  <a:lnTo>
                    <a:pt x="1091131" y="712206"/>
                  </a:lnTo>
                  <a:lnTo>
                    <a:pt x="1090460" y="709163"/>
                  </a:lnTo>
                  <a:lnTo>
                    <a:pt x="1085126" y="706888"/>
                  </a:lnTo>
                  <a:lnTo>
                    <a:pt x="1082936" y="705560"/>
                  </a:lnTo>
                  <a:close/>
                </a:path>
                <a:path w="17266920" h="11252200">
                  <a:moveTo>
                    <a:pt x="1802735" y="1012996"/>
                  </a:moveTo>
                  <a:lnTo>
                    <a:pt x="1795069" y="1009726"/>
                  </a:lnTo>
                  <a:lnTo>
                    <a:pt x="1792216" y="1010872"/>
                  </a:lnTo>
                  <a:lnTo>
                    <a:pt x="1791078" y="1013539"/>
                  </a:lnTo>
                  <a:lnTo>
                    <a:pt x="1790417" y="1016014"/>
                  </a:lnTo>
                  <a:lnTo>
                    <a:pt x="1791563" y="1018867"/>
                  </a:lnTo>
                  <a:lnTo>
                    <a:pt x="1798896" y="1021995"/>
                  </a:lnTo>
                  <a:lnTo>
                    <a:pt x="1801749" y="1020848"/>
                  </a:lnTo>
                  <a:lnTo>
                    <a:pt x="1804024" y="1015515"/>
                  </a:lnTo>
                  <a:lnTo>
                    <a:pt x="1802735" y="1012996"/>
                  </a:lnTo>
                  <a:close/>
                </a:path>
                <a:path w="17266920" h="11252200">
                  <a:moveTo>
                    <a:pt x="1883101" y="1042550"/>
                  </a:moveTo>
                  <a:lnTo>
                    <a:pt x="1875435" y="1039279"/>
                  </a:lnTo>
                  <a:lnTo>
                    <a:pt x="1872916" y="1040569"/>
                  </a:lnTo>
                  <a:lnTo>
                    <a:pt x="1871779" y="1043235"/>
                  </a:lnTo>
                  <a:lnTo>
                    <a:pt x="1871116" y="1045711"/>
                  </a:lnTo>
                  <a:lnTo>
                    <a:pt x="1872263" y="1048564"/>
                  </a:lnTo>
                  <a:lnTo>
                    <a:pt x="1879929" y="1051834"/>
                  </a:lnTo>
                  <a:lnTo>
                    <a:pt x="1882449" y="1050544"/>
                  </a:lnTo>
                  <a:lnTo>
                    <a:pt x="1884723" y="1045212"/>
                  </a:lnTo>
                  <a:lnTo>
                    <a:pt x="1883101" y="1042550"/>
                  </a:lnTo>
                  <a:close/>
                </a:path>
                <a:path w="17266920" h="11252200">
                  <a:moveTo>
                    <a:pt x="1010981" y="670138"/>
                  </a:moveTo>
                  <a:lnTo>
                    <a:pt x="1005648" y="667863"/>
                  </a:lnTo>
                  <a:lnTo>
                    <a:pt x="1002604" y="668535"/>
                  </a:lnTo>
                  <a:lnTo>
                    <a:pt x="1000472" y="673534"/>
                  </a:lnTo>
                  <a:lnTo>
                    <a:pt x="1001001" y="676912"/>
                  </a:lnTo>
                  <a:lnTo>
                    <a:pt x="1009000" y="680324"/>
                  </a:lnTo>
                  <a:lnTo>
                    <a:pt x="1012186" y="679319"/>
                  </a:lnTo>
                  <a:lnTo>
                    <a:pt x="1014177" y="674653"/>
                  </a:lnTo>
                  <a:lnTo>
                    <a:pt x="1013506" y="671609"/>
                  </a:lnTo>
                  <a:lnTo>
                    <a:pt x="1010981" y="670138"/>
                  </a:lnTo>
                  <a:close/>
                </a:path>
                <a:path w="17266920" h="11252200">
                  <a:moveTo>
                    <a:pt x="1964419" y="1071722"/>
                  </a:moveTo>
                  <a:lnTo>
                    <a:pt x="1959419" y="1069589"/>
                  </a:lnTo>
                  <a:lnTo>
                    <a:pt x="1956610" y="1068785"/>
                  </a:lnTo>
                  <a:lnTo>
                    <a:pt x="1954091" y="1070073"/>
                  </a:lnTo>
                  <a:lnTo>
                    <a:pt x="1952953" y="1072740"/>
                  </a:lnTo>
                  <a:lnTo>
                    <a:pt x="1952480" y="1074509"/>
                  </a:lnTo>
                  <a:lnTo>
                    <a:pt x="1952291" y="1075216"/>
                  </a:lnTo>
                  <a:lnTo>
                    <a:pt x="1953438" y="1078068"/>
                  </a:lnTo>
                  <a:lnTo>
                    <a:pt x="1955772" y="1079063"/>
                  </a:lnTo>
                  <a:lnTo>
                    <a:pt x="1956247" y="1078873"/>
                  </a:lnTo>
                  <a:lnTo>
                    <a:pt x="1958913" y="1080011"/>
                  </a:lnTo>
                  <a:lnTo>
                    <a:pt x="1966041" y="1074384"/>
                  </a:lnTo>
                  <a:lnTo>
                    <a:pt x="1964419" y="1071722"/>
                  </a:lnTo>
                  <a:close/>
                </a:path>
                <a:path w="17266920" h="11252200">
                  <a:moveTo>
                    <a:pt x="934072" y="630634"/>
                  </a:moveTo>
                  <a:lnTo>
                    <a:pt x="928739" y="628359"/>
                  </a:lnTo>
                  <a:lnTo>
                    <a:pt x="925694" y="629030"/>
                  </a:lnTo>
                  <a:lnTo>
                    <a:pt x="923562" y="634030"/>
                  </a:lnTo>
                  <a:lnTo>
                    <a:pt x="924233" y="637074"/>
                  </a:lnTo>
                  <a:lnTo>
                    <a:pt x="926757" y="638545"/>
                  </a:lnTo>
                  <a:lnTo>
                    <a:pt x="932090" y="640820"/>
                  </a:lnTo>
                  <a:lnTo>
                    <a:pt x="935277" y="639815"/>
                  </a:lnTo>
                  <a:lnTo>
                    <a:pt x="937267" y="635149"/>
                  </a:lnTo>
                  <a:lnTo>
                    <a:pt x="936596" y="632104"/>
                  </a:lnTo>
                  <a:lnTo>
                    <a:pt x="934072" y="630634"/>
                  </a:lnTo>
                  <a:close/>
                </a:path>
                <a:path w="17266920" h="11252200">
                  <a:moveTo>
                    <a:pt x="2046020" y="1100227"/>
                  </a:moveTo>
                  <a:lnTo>
                    <a:pt x="2043212" y="1099423"/>
                  </a:lnTo>
                  <a:lnTo>
                    <a:pt x="2040545" y="1098286"/>
                  </a:lnTo>
                  <a:lnTo>
                    <a:pt x="2037737" y="1097482"/>
                  </a:lnTo>
                  <a:lnTo>
                    <a:pt x="2035217" y="1098771"/>
                  </a:lnTo>
                  <a:lnTo>
                    <a:pt x="2034080" y="1101437"/>
                  </a:lnTo>
                  <a:lnTo>
                    <a:pt x="2033607" y="1103205"/>
                  </a:lnTo>
                  <a:lnTo>
                    <a:pt x="2033418" y="1103912"/>
                  </a:lnTo>
                  <a:lnTo>
                    <a:pt x="2034565" y="1106765"/>
                  </a:lnTo>
                  <a:lnTo>
                    <a:pt x="2036898" y="1107760"/>
                  </a:lnTo>
                  <a:lnTo>
                    <a:pt x="2037373" y="1107569"/>
                  </a:lnTo>
                  <a:lnTo>
                    <a:pt x="2040040" y="1108706"/>
                  </a:lnTo>
                  <a:lnTo>
                    <a:pt x="2042848" y="1109510"/>
                  </a:lnTo>
                  <a:lnTo>
                    <a:pt x="2045368" y="1108222"/>
                  </a:lnTo>
                  <a:lnTo>
                    <a:pt x="2046506" y="1105555"/>
                  </a:lnTo>
                  <a:lnTo>
                    <a:pt x="2046978" y="1103788"/>
                  </a:lnTo>
                  <a:lnTo>
                    <a:pt x="2047167" y="1103081"/>
                  </a:lnTo>
                  <a:lnTo>
                    <a:pt x="2046020" y="1100227"/>
                  </a:lnTo>
                  <a:close/>
                </a:path>
                <a:path w="17266920" h="11252200">
                  <a:moveTo>
                    <a:pt x="853064" y="587805"/>
                  </a:moveTo>
                  <a:lnTo>
                    <a:pt x="850020" y="588477"/>
                  </a:lnTo>
                  <a:lnTo>
                    <a:pt x="848882" y="591144"/>
                  </a:lnTo>
                  <a:lnTo>
                    <a:pt x="847412" y="593667"/>
                  </a:lnTo>
                  <a:lnTo>
                    <a:pt x="848083" y="596712"/>
                  </a:lnTo>
                  <a:lnTo>
                    <a:pt x="850607" y="598183"/>
                  </a:lnTo>
                  <a:lnTo>
                    <a:pt x="855940" y="600457"/>
                  </a:lnTo>
                  <a:lnTo>
                    <a:pt x="858984" y="599786"/>
                  </a:lnTo>
                  <a:lnTo>
                    <a:pt x="859979" y="597453"/>
                  </a:lnTo>
                  <a:lnTo>
                    <a:pt x="861450" y="594929"/>
                  </a:lnTo>
                  <a:lnTo>
                    <a:pt x="860779" y="591884"/>
                  </a:lnTo>
                  <a:lnTo>
                    <a:pt x="858255" y="590413"/>
                  </a:lnTo>
                  <a:lnTo>
                    <a:pt x="855589" y="589276"/>
                  </a:lnTo>
                  <a:lnTo>
                    <a:pt x="853064" y="587805"/>
                  </a:lnTo>
                  <a:close/>
                </a:path>
                <a:path w="17266920" h="11252200">
                  <a:moveTo>
                    <a:pt x="2127431" y="1128257"/>
                  </a:moveTo>
                  <a:lnTo>
                    <a:pt x="2124622" y="1127453"/>
                  </a:lnTo>
                  <a:lnTo>
                    <a:pt x="2121956" y="1126316"/>
                  </a:lnTo>
                  <a:lnTo>
                    <a:pt x="2119148" y="1125512"/>
                  </a:lnTo>
                  <a:lnTo>
                    <a:pt x="2116628" y="1126800"/>
                  </a:lnTo>
                  <a:lnTo>
                    <a:pt x="2115490" y="1129467"/>
                  </a:lnTo>
                  <a:lnTo>
                    <a:pt x="2115017" y="1131235"/>
                  </a:lnTo>
                  <a:lnTo>
                    <a:pt x="2114828" y="1131943"/>
                  </a:lnTo>
                  <a:lnTo>
                    <a:pt x="2115975" y="1134795"/>
                  </a:lnTo>
                  <a:lnTo>
                    <a:pt x="2118308" y="1135790"/>
                  </a:lnTo>
                  <a:lnTo>
                    <a:pt x="2118450" y="1135458"/>
                  </a:lnTo>
                  <a:lnTo>
                    <a:pt x="2121450" y="1136737"/>
                  </a:lnTo>
                  <a:lnTo>
                    <a:pt x="2124258" y="1137541"/>
                  </a:lnTo>
                  <a:lnTo>
                    <a:pt x="2126778" y="1136252"/>
                  </a:lnTo>
                  <a:lnTo>
                    <a:pt x="2127916" y="1133585"/>
                  </a:lnTo>
                  <a:lnTo>
                    <a:pt x="2128389" y="1131817"/>
                  </a:lnTo>
                  <a:lnTo>
                    <a:pt x="2128578" y="1131109"/>
                  </a:lnTo>
                  <a:lnTo>
                    <a:pt x="2127431" y="1128257"/>
                  </a:lnTo>
                  <a:close/>
                </a:path>
                <a:path w="17266920" h="11252200">
                  <a:moveTo>
                    <a:pt x="777340" y="546444"/>
                  </a:moveTo>
                  <a:lnTo>
                    <a:pt x="773963" y="546973"/>
                  </a:lnTo>
                  <a:lnTo>
                    <a:pt x="772826" y="549639"/>
                  </a:lnTo>
                  <a:lnTo>
                    <a:pt x="771355" y="552163"/>
                  </a:lnTo>
                  <a:lnTo>
                    <a:pt x="772169" y="554874"/>
                  </a:lnTo>
                  <a:lnTo>
                    <a:pt x="774551" y="556678"/>
                  </a:lnTo>
                  <a:lnTo>
                    <a:pt x="779884" y="558953"/>
                  </a:lnTo>
                  <a:lnTo>
                    <a:pt x="782928" y="558281"/>
                  </a:lnTo>
                  <a:lnTo>
                    <a:pt x="783923" y="555949"/>
                  </a:lnTo>
                  <a:lnTo>
                    <a:pt x="785394" y="553424"/>
                  </a:lnTo>
                  <a:lnTo>
                    <a:pt x="784580" y="550714"/>
                  </a:lnTo>
                  <a:lnTo>
                    <a:pt x="782198" y="548910"/>
                  </a:lnTo>
                  <a:lnTo>
                    <a:pt x="779531" y="547772"/>
                  </a:lnTo>
                  <a:lnTo>
                    <a:pt x="777340" y="546444"/>
                  </a:lnTo>
                  <a:close/>
                </a:path>
                <a:path w="17266920" h="11252200">
                  <a:moveTo>
                    <a:pt x="2209126" y="1155620"/>
                  </a:moveTo>
                  <a:lnTo>
                    <a:pt x="2206317" y="1154816"/>
                  </a:lnTo>
                  <a:lnTo>
                    <a:pt x="2203651" y="1153679"/>
                  </a:lnTo>
                  <a:lnTo>
                    <a:pt x="2200842" y="1152875"/>
                  </a:lnTo>
                  <a:lnTo>
                    <a:pt x="2198322" y="1154164"/>
                  </a:lnTo>
                  <a:lnTo>
                    <a:pt x="2197185" y="1156830"/>
                  </a:lnTo>
                  <a:lnTo>
                    <a:pt x="2196381" y="1159638"/>
                  </a:lnTo>
                  <a:lnTo>
                    <a:pt x="2197670" y="1162158"/>
                  </a:lnTo>
                  <a:lnTo>
                    <a:pt x="2200003" y="1163153"/>
                  </a:lnTo>
                  <a:lnTo>
                    <a:pt x="2200145" y="1162820"/>
                  </a:lnTo>
                  <a:lnTo>
                    <a:pt x="2203145" y="1164099"/>
                  </a:lnTo>
                  <a:lnTo>
                    <a:pt x="2205954" y="1164903"/>
                  </a:lnTo>
                  <a:lnTo>
                    <a:pt x="2208473" y="1163615"/>
                  </a:lnTo>
                  <a:lnTo>
                    <a:pt x="2209611" y="1160948"/>
                  </a:lnTo>
                  <a:lnTo>
                    <a:pt x="2210415" y="1158140"/>
                  </a:lnTo>
                  <a:lnTo>
                    <a:pt x="2209126" y="1155620"/>
                  </a:lnTo>
                  <a:close/>
                </a:path>
                <a:path w="17266920" h="11252200">
                  <a:moveTo>
                    <a:pt x="2290963" y="1182650"/>
                  </a:moveTo>
                  <a:lnTo>
                    <a:pt x="2288155" y="1181846"/>
                  </a:lnTo>
                  <a:lnTo>
                    <a:pt x="2285488" y="1180708"/>
                  </a:lnTo>
                  <a:lnTo>
                    <a:pt x="2282679" y="1179904"/>
                  </a:lnTo>
                  <a:lnTo>
                    <a:pt x="2280160" y="1181194"/>
                  </a:lnTo>
                  <a:lnTo>
                    <a:pt x="2279023" y="1183860"/>
                  </a:lnTo>
                  <a:lnTo>
                    <a:pt x="2278218" y="1186669"/>
                  </a:lnTo>
                  <a:lnTo>
                    <a:pt x="2279507" y="1189189"/>
                  </a:lnTo>
                  <a:lnTo>
                    <a:pt x="2281840" y="1190184"/>
                  </a:lnTo>
                  <a:lnTo>
                    <a:pt x="2281982" y="1189851"/>
                  </a:lnTo>
                  <a:lnTo>
                    <a:pt x="2284982" y="1191130"/>
                  </a:lnTo>
                  <a:lnTo>
                    <a:pt x="2287791" y="1191934"/>
                  </a:lnTo>
                  <a:lnTo>
                    <a:pt x="2290311" y="1190645"/>
                  </a:lnTo>
                  <a:lnTo>
                    <a:pt x="2291448" y="1187978"/>
                  </a:lnTo>
                  <a:lnTo>
                    <a:pt x="2292252" y="1185170"/>
                  </a:lnTo>
                  <a:lnTo>
                    <a:pt x="2290963" y="1182650"/>
                  </a:lnTo>
                  <a:close/>
                </a:path>
                <a:path w="17266920" h="11252200">
                  <a:moveTo>
                    <a:pt x="702661" y="503558"/>
                  </a:moveTo>
                  <a:lnTo>
                    <a:pt x="699284" y="504086"/>
                  </a:lnTo>
                  <a:lnTo>
                    <a:pt x="698146" y="506753"/>
                  </a:lnTo>
                  <a:lnTo>
                    <a:pt x="696818" y="508943"/>
                  </a:lnTo>
                  <a:lnTo>
                    <a:pt x="697489" y="511988"/>
                  </a:lnTo>
                  <a:lnTo>
                    <a:pt x="699871" y="513792"/>
                  </a:lnTo>
                  <a:lnTo>
                    <a:pt x="705204" y="516067"/>
                  </a:lnTo>
                  <a:lnTo>
                    <a:pt x="708248" y="515395"/>
                  </a:lnTo>
                  <a:lnTo>
                    <a:pt x="709244" y="513062"/>
                  </a:lnTo>
                  <a:lnTo>
                    <a:pt x="710572" y="510871"/>
                  </a:lnTo>
                  <a:lnTo>
                    <a:pt x="709901" y="507827"/>
                  </a:lnTo>
                  <a:lnTo>
                    <a:pt x="707519" y="506023"/>
                  </a:lnTo>
                  <a:lnTo>
                    <a:pt x="704852" y="504885"/>
                  </a:lnTo>
                  <a:lnTo>
                    <a:pt x="702661" y="503558"/>
                  </a:lnTo>
                  <a:close/>
                </a:path>
                <a:path w="17266920" h="11252200">
                  <a:moveTo>
                    <a:pt x="12138907" y="5374003"/>
                  </a:moveTo>
                  <a:lnTo>
                    <a:pt x="12136098" y="5373198"/>
                  </a:lnTo>
                  <a:lnTo>
                    <a:pt x="12133579" y="5374488"/>
                  </a:lnTo>
                  <a:lnTo>
                    <a:pt x="12131392" y="5375919"/>
                  </a:lnTo>
                  <a:lnTo>
                    <a:pt x="12130588" y="5378729"/>
                  </a:lnTo>
                  <a:lnTo>
                    <a:pt x="12133166" y="5383767"/>
                  </a:lnTo>
                  <a:lnTo>
                    <a:pt x="12133407" y="5385052"/>
                  </a:lnTo>
                  <a:lnTo>
                    <a:pt x="12136739" y="5386473"/>
                  </a:lnTo>
                  <a:lnTo>
                    <a:pt x="12138357" y="5386375"/>
                  </a:lnTo>
                  <a:lnTo>
                    <a:pt x="12139925" y="5385468"/>
                  </a:lnTo>
                  <a:lnTo>
                    <a:pt x="12142112" y="5384037"/>
                  </a:lnTo>
                  <a:lnTo>
                    <a:pt x="12142916" y="5381229"/>
                  </a:lnTo>
                  <a:lnTo>
                    <a:pt x="12140339" y="5376189"/>
                  </a:lnTo>
                  <a:lnTo>
                    <a:pt x="12138907" y="5374003"/>
                  </a:lnTo>
                  <a:close/>
                </a:path>
                <a:path w="17266920" h="11252200">
                  <a:moveTo>
                    <a:pt x="2372467" y="1209537"/>
                  </a:moveTo>
                  <a:lnTo>
                    <a:pt x="2369658" y="1208733"/>
                  </a:lnTo>
                  <a:lnTo>
                    <a:pt x="2366992" y="1207596"/>
                  </a:lnTo>
                  <a:lnTo>
                    <a:pt x="2364516" y="1206934"/>
                  </a:lnTo>
                  <a:lnTo>
                    <a:pt x="2361997" y="1208224"/>
                  </a:lnTo>
                  <a:lnTo>
                    <a:pt x="2360859" y="1210891"/>
                  </a:lnTo>
                  <a:lnTo>
                    <a:pt x="2360387" y="1212658"/>
                  </a:lnTo>
                  <a:lnTo>
                    <a:pt x="2360198" y="1213365"/>
                  </a:lnTo>
                  <a:lnTo>
                    <a:pt x="2361486" y="1215885"/>
                  </a:lnTo>
                  <a:lnTo>
                    <a:pt x="2366819" y="1218160"/>
                  </a:lnTo>
                  <a:lnTo>
                    <a:pt x="2369294" y="1218822"/>
                  </a:lnTo>
                  <a:lnTo>
                    <a:pt x="2371814" y="1217532"/>
                  </a:lnTo>
                  <a:lnTo>
                    <a:pt x="2372951" y="1214867"/>
                  </a:lnTo>
                  <a:lnTo>
                    <a:pt x="2373756" y="1212057"/>
                  </a:lnTo>
                  <a:lnTo>
                    <a:pt x="2372467" y="1209537"/>
                  </a:lnTo>
                  <a:close/>
                </a:path>
                <a:path w="17266920" h="11252200">
                  <a:moveTo>
                    <a:pt x="633933" y="462421"/>
                  </a:moveTo>
                  <a:lnTo>
                    <a:pt x="631266" y="461283"/>
                  </a:lnTo>
                  <a:lnTo>
                    <a:pt x="625952" y="470048"/>
                  </a:lnTo>
                  <a:lnTo>
                    <a:pt x="629285" y="471470"/>
                  </a:lnTo>
                  <a:lnTo>
                    <a:pt x="629143" y="471803"/>
                  </a:lnTo>
                  <a:lnTo>
                    <a:pt x="631476" y="472799"/>
                  </a:lnTo>
                  <a:lnTo>
                    <a:pt x="634520" y="472127"/>
                  </a:lnTo>
                  <a:lnTo>
                    <a:pt x="635515" y="469793"/>
                  </a:lnTo>
                  <a:lnTo>
                    <a:pt x="636986" y="467268"/>
                  </a:lnTo>
                  <a:lnTo>
                    <a:pt x="636315" y="464225"/>
                  </a:lnTo>
                  <a:lnTo>
                    <a:pt x="633933" y="462421"/>
                  </a:lnTo>
                  <a:close/>
                </a:path>
                <a:path w="17266920" h="11252200">
                  <a:moveTo>
                    <a:pt x="2454539" y="1235093"/>
                  </a:moveTo>
                  <a:lnTo>
                    <a:pt x="2451588" y="1234622"/>
                  </a:lnTo>
                  <a:lnTo>
                    <a:pt x="2448922" y="1233485"/>
                  </a:lnTo>
                  <a:lnTo>
                    <a:pt x="2446446" y="1232823"/>
                  </a:lnTo>
                  <a:lnTo>
                    <a:pt x="2443927" y="1234111"/>
                  </a:lnTo>
                  <a:lnTo>
                    <a:pt x="2442790" y="1236778"/>
                  </a:lnTo>
                  <a:lnTo>
                    <a:pt x="2442317" y="1238545"/>
                  </a:lnTo>
                  <a:lnTo>
                    <a:pt x="2442128" y="1239253"/>
                  </a:lnTo>
                  <a:lnTo>
                    <a:pt x="2443417" y="1241772"/>
                  </a:lnTo>
                  <a:lnTo>
                    <a:pt x="2448750" y="1244047"/>
                  </a:lnTo>
                  <a:lnTo>
                    <a:pt x="2451225" y="1244709"/>
                  </a:lnTo>
                  <a:lnTo>
                    <a:pt x="2453745" y="1243420"/>
                  </a:lnTo>
                  <a:lnTo>
                    <a:pt x="2454882" y="1240754"/>
                  </a:lnTo>
                  <a:lnTo>
                    <a:pt x="2455686" y="1237946"/>
                  </a:lnTo>
                  <a:lnTo>
                    <a:pt x="2454539" y="1235093"/>
                  </a:lnTo>
                  <a:close/>
                </a:path>
                <a:path w="17266920" h="11252200">
                  <a:moveTo>
                    <a:pt x="2537087" y="1260455"/>
                  </a:moveTo>
                  <a:lnTo>
                    <a:pt x="2534136" y="1259985"/>
                  </a:lnTo>
                  <a:lnTo>
                    <a:pt x="2531470" y="1258847"/>
                  </a:lnTo>
                  <a:lnTo>
                    <a:pt x="2528994" y="1258185"/>
                  </a:lnTo>
                  <a:lnTo>
                    <a:pt x="2526475" y="1259475"/>
                  </a:lnTo>
                  <a:lnTo>
                    <a:pt x="2525338" y="1262141"/>
                  </a:lnTo>
                  <a:lnTo>
                    <a:pt x="2524676" y="1264617"/>
                  </a:lnTo>
                  <a:lnTo>
                    <a:pt x="2525964" y="1267136"/>
                  </a:lnTo>
                  <a:lnTo>
                    <a:pt x="2528298" y="1268132"/>
                  </a:lnTo>
                  <a:lnTo>
                    <a:pt x="2528440" y="1267798"/>
                  </a:lnTo>
                  <a:lnTo>
                    <a:pt x="2531439" y="1269078"/>
                  </a:lnTo>
                  <a:lnTo>
                    <a:pt x="2533915" y="1269740"/>
                  </a:lnTo>
                  <a:lnTo>
                    <a:pt x="2536435" y="1268451"/>
                  </a:lnTo>
                  <a:lnTo>
                    <a:pt x="2537573" y="1265784"/>
                  </a:lnTo>
                  <a:lnTo>
                    <a:pt x="2538234" y="1263309"/>
                  </a:lnTo>
                  <a:lnTo>
                    <a:pt x="2537087" y="1260455"/>
                  </a:lnTo>
                  <a:close/>
                </a:path>
                <a:path w="17266920" h="11252200">
                  <a:moveTo>
                    <a:pt x="556008" y="414212"/>
                  </a:moveTo>
                  <a:lnTo>
                    <a:pt x="552965" y="414882"/>
                  </a:lnTo>
                  <a:lnTo>
                    <a:pt x="551678" y="417092"/>
                  </a:lnTo>
                  <a:lnTo>
                    <a:pt x="551494" y="417407"/>
                  </a:lnTo>
                  <a:lnTo>
                    <a:pt x="550070" y="419162"/>
                  </a:lnTo>
                  <a:lnTo>
                    <a:pt x="549832" y="419455"/>
                  </a:lnTo>
                  <a:lnTo>
                    <a:pt x="550361" y="422833"/>
                  </a:lnTo>
                  <a:lnTo>
                    <a:pt x="552743" y="424637"/>
                  </a:lnTo>
                  <a:lnTo>
                    <a:pt x="556076" y="426059"/>
                  </a:lnTo>
                  <a:lnTo>
                    <a:pt x="555934" y="426392"/>
                  </a:lnTo>
                  <a:lnTo>
                    <a:pt x="558267" y="427388"/>
                  </a:lnTo>
                  <a:lnTo>
                    <a:pt x="560978" y="426574"/>
                  </a:lnTo>
                  <a:lnTo>
                    <a:pt x="562117" y="424696"/>
                  </a:lnTo>
                  <a:lnTo>
                    <a:pt x="562307" y="424382"/>
                  </a:lnTo>
                  <a:lnTo>
                    <a:pt x="563731" y="422627"/>
                  </a:lnTo>
                  <a:lnTo>
                    <a:pt x="563968" y="422334"/>
                  </a:lnTo>
                  <a:lnTo>
                    <a:pt x="563439" y="418956"/>
                  </a:lnTo>
                  <a:lnTo>
                    <a:pt x="561057" y="417152"/>
                  </a:lnTo>
                  <a:lnTo>
                    <a:pt x="558391" y="416015"/>
                  </a:lnTo>
                  <a:lnTo>
                    <a:pt x="556008" y="414212"/>
                  </a:lnTo>
                  <a:close/>
                </a:path>
                <a:path w="17266920" h="11252200">
                  <a:moveTo>
                    <a:pt x="2619302" y="1285677"/>
                  </a:moveTo>
                  <a:lnTo>
                    <a:pt x="2616351" y="1285205"/>
                  </a:lnTo>
                  <a:lnTo>
                    <a:pt x="2613685" y="1284068"/>
                  </a:lnTo>
                  <a:lnTo>
                    <a:pt x="2611210" y="1283406"/>
                  </a:lnTo>
                  <a:lnTo>
                    <a:pt x="2608690" y="1284696"/>
                  </a:lnTo>
                  <a:lnTo>
                    <a:pt x="2607552" y="1287363"/>
                  </a:lnTo>
                  <a:lnTo>
                    <a:pt x="2606891" y="1289837"/>
                  </a:lnTo>
                  <a:lnTo>
                    <a:pt x="2608179" y="1292357"/>
                  </a:lnTo>
                  <a:lnTo>
                    <a:pt x="2610513" y="1293352"/>
                  </a:lnTo>
                  <a:lnTo>
                    <a:pt x="2610322" y="1292877"/>
                  </a:lnTo>
                  <a:lnTo>
                    <a:pt x="2613654" y="1294299"/>
                  </a:lnTo>
                  <a:lnTo>
                    <a:pt x="2616130" y="1294960"/>
                  </a:lnTo>
                  <a:lnTo>
                    <a:pt x="2618649" y="1293672"/>
                  </a:lnTo>
                  <a:lnTo>
                    <a:pt x="2619787" y="1291005"/>
                  </a:lnTo>
                  <a:lnTo>
                    <a:pt x="2620449" y="1288530"/>
                  </a:lnTo>
                  <a:lnTo>
                    <a:pt x="2619302" y="1285677"/>
                  </a:lnTo>
                  <a:close/>
                </a:path>
                <a:path w="17266920" h="11252200">
                  <a:moveTo>
                    <a:pt x="483418" y="368277"/>
                  </a:moveTo>
                  <a:lnTo>
                    <a:pt x="480041" y="368805"/>
                  </a:lnTo>
                  <a:lnTo>
                    <a:pt x="477384" y="373186"/>
                  </a:lnTo>
                  <a:lnTo>
                    <a:pt x="478055" y="376231"/>
                  </a:lnTo>
                  <a:lnTo>
                    <a:pt x="479961" y="378226"/>
                  </a:lnTo>
                  <a:lnTo>
                    <a:pt x="485627" y="380643"/>
                  </a:lnTo>
                  <a:lnTo>
                    <a:pt x="488196" y="380163"/>
                  </a:lnTo>
                  <a:lnTo>
                    <a:pt x="490853" y="375781"/>
                  </a:lnTo>
                  <a:lnTo>
                    <a:pt x="490181" y="372738"/>
                  </a:lnTo>
                  <a:lnTo>
                    <a:pt x="488275" y="370742"/>
                  </a:lnTo>
                  <a:lnTo>
                    <a:pt x="485609" y="369605"/>
                  </a:lnTo>
                  <a:lnTo>
                    <a:pt x="483418" y="368277"/>
                  </a:lnTo>
                  <a:close/>
                </a:path>
                <a:path w="17266920" h="11252200">
                  <a:moveTo>
                    <a:pt x="2701801" y="1310231"/>
                  </a:moveTo>
                  <a:lnTo>
                    <a:pt x="2698850" y="1309761"/>
                  </a:lnTo>
                  <a:lnTo>
                    <a:pt x="2696184" y="1308623"/>
                  </a:lnTo>
                  <a:lnTo>
                    <a:pt x="2693708" y="1307961"/>
                  </a:lnTo>
                  <a:lnTo>
                    <a:pt x="2691189" y="1309251"/>
                  </a:lnTo>
                  <a:lnTo>
                    <a:pt x="2690051" y="1311916"/>
                  </a:lnTo>
                  <a:lnTo>
                    <a:pt x="2689389" y="1314392"/>
                  </a:lnTo>
                  <a:lnTo>
                    <a:pt x="2690679" y="1316911"/>
                  </a:lnTo>
                  <a:lnTo>
                    <a:pt x="2693012" y="1317906"/>
                  </a:lnTo>
                  <a:lnTo>
                    <a:pt x="2693487" y="1317715"/>
                  </a:lnTo>
                  <a:lnTo>
                    <a:pt x="2696154" y="1318853"/>
                  </a:lnTo>
                  <a:lnTo>
                    <a:pt x="2698629" y="1319514"/>
                  </a:lnTo>
                  <a:lnTo>
                    <a:pt x="2701624" y="1318035"/>
                  </a:lnTo>
                  <a:lnTo>
                    <a:pt x="2702948" y="1313085"/>
                  </a:lnTo>
                  <a:lnTo>
                    <a:pt x="2701801" y="1310231"/>
                  </a:lnTo>
                  <a:close/>
                </a:path>
                <a:path w="17266920" h="11252200">
                  <a:moveTo>
                    <a:pt x="2784776" y="1334595"/>
                  </a:moveTo>
                  <a:lnTo>
                    <a:pt x="2781825" y="1334125"/>
                  </a:lnTo>
                  <a:lnTo>
                    <a:pt x="2779158" y="1332987"/>
                  </a:lnTo>
                  <a:lnTo>
                    <a:pt x="2776350" y="1332183"/>
                  </a:lnTo>
                  <a:lnTo>
                    <a:pt x="2774163" y="1333613"/>
                  </a:lnTo>
                  <a:lnTo>
                    <a:pt x="2773026" y="1336280"/>
                  </a:lnTo>
                  <a:lnTo>
                    <a:pt x="2772364" y="1338755"/>
                  </a:lnTo>
                  <a:lnTo>
                    <a:pt x="2773653" y="1341275"/>
                  </a:lnTo>
                  <a:lnTo>
                    <a:pt x="2775986" y="1342270"/>
                  </a:lnTo>
                  <a:lnTo>
                    <a:pt x="2776462" y="1342079"/>
                  </a:lnTo>
                  <a:lnTo>
                    <a:pt x="2779129" y="1343217"/>
                  </a:lnTo>
                  <a:lnTo>
                    <a:pt x="2781937" y="1344021"/>
                  </a:lnTo>
                  <a:lnTo>
                    <a:pt x="2784123" y="1342590"/>
                  </a:lnTo>
                  <a:lnTo>
                    <a:pt x="2785260" y="1339923"/>
                  </a:lnTo>
                  <a:lnTo>
                    <a:pt x="2786064" y="1337115"/>
                  </a:lnTo>
                  <a:lnTo>
                    <a:pt x="2784776" y="1334595"/>
                  </a:lnTo>
                  <a:close/>
                </a:path>
                <a:path w="17266920" h="11252200">
                  <a:moveTo>
                    <a:pt x="411965" y="319674"/>
                  </a:moveTo>
                  <a:lnTo>
                    <a:pt x="408587" y="320204"/>
                  </a:lnTo>
                  <a:lnTo>
                    <a:pt x="405930" y="324585"/>
                  </a:lnTo>
                  <a:lnTo>
                    <a:pt x="406459" y="327963"/>
                  </a:lnTo>
                  <a:lnTo>
                    <a:pt x="408650" y="329291"/>
                  </a:lnTo>
                  <a:lnTo>
                    <a:pt x="411032" y="331095"/>
                  </a:lnTo>
                  <a:lnTo>
                    <a:pt x="414032" y="332374"/>
                  </a:lnTo>
                  <a:lnTo>
                    <a:pt x="416600" y="331895"/>
                  </a:lnTo>
                  <a:lnTo>
                    <a:pt x="419257" y="327513"/>
                  </a:lnTo>
                  <a:lnTo>
                    <a:pt x="418728" y="324136"/>
                  </a:lnTo>
                  <a:lnTo>
                    <a:pt x="416537" y="322807"/>
                  </a:lnTo>
                  <a:lnTo>
                    <a:pt x="414155" y="321003"/>
                  </a:lnTo>
                  <a:lnTo>
                    <a:pt x="411965" y="319674"/>
                  </a:lnTo>
                  <a:close/>
                </a:path>
                <a:path w="17266920" h="11252200">
                  <a:moveTo>
                    <a:pt x="12094626" y="5299567"/>
                  </a:moveTo>
                  <a:lnTo>
                    <a:pt x="12091341" y="5298953"/>
                  </a:lnTo>
                  <a:lnTo>
                    <a:pt x="12089155" y="5300384"/>
                  </a:lnTo>
                  <a:lnTo>
                    <a:pt x="12086636" y="5301674"/>
                  </a:lnTo>
                  <a:lnTo>
                    <a:pt x="12086021" y="5304958"/>
                  </a:lnTo>
                  <a:lnTo>
                    <a:pt x="12087453" y="5307144"/>
                  </a:lnTo>
                  <a:lnTo>
                    <a:pt x="12089076" y="5309806"/>
                  </a:lnTo>
                  <a:lnTo>
                    <a:pt x="12089316" y="5311091"/>
                  </a:lnTo>
                  <a:lnTo>
                    <a:pt x="12092650" y="5312513"/>
                  </a:lnTo>
                  <a:lnTo>
                    <a:pt x="12094266" y="5312414"/>
                  </a:lnTo>
                  <a:lnTo>
                    <a:pt x="12095835" y="5311507"/>
                  </a:lnTo>
                  <a:lnTo>
                    <a:pt x="12098354" y="5310219"/>
                  </a:lnTo>
                  <a:lnTo>
                    <a:pt x="12098968" y="5306934"/>
                  </a:lnTo>
                  <a:lnTo>
                    <a:pt x="12097537" y="5304748"/>
                  </a:lnTo>
                  <a:lnTo>
                    <a:pt x="12095914" y="5302085"/>
                  </a:lnTo>
                  <a:lnTo>
                    <a:pt x="12094626" y="5299567"/>
                  </a:lnTo>
                  <a:close/>
                </a:path>
                <a:path w="17266920" h="11252200">
                  <a:moveTo>
                    <a:pt x="2867225" y="1358341"/>
                  </a:moveTo>
                  <a:lnTo>
                    <a:pt x="2864275" y="1357871"/>
                  </a:lnTo>
                  <a:lnTo>
                    <a:pt x="2861608" y="1356733"/>
                  </a:lnTo>
                  <a:lnTo>
                    <a:pt x="2858799" y="1355929"/>
                  </a:lnTo>
                  <a:lnTo>
                    <a:pt x="2856614" y="1357360"/>
                  </a:lnTo>
                  <a:lnTo>
                    <a:pt x="2855476" y="1360027"/>
                  </a:lnTo>
                  <a:lnTo>
                    <a:pt x="2854814" y="1362501"/>
                  </a:lnTo>
                  <a:lnTo>
                    <a:pt x="2856103" y="1365021"/>
                  </a:lnTo>
                  <a:lnTo>
                    <a:pt x="2858436" y="1366017"/>
                  </a:lnTo>
                  <a:lnTo>
                    <a:pt x="2858911" y="1365825"/>
                  </a:lnTo>
                  <a:lnTo>
                    <a:pt x="2861578" y="1366963"/>
                  </a:lnTo>
                  <a:lnTo>
                    <a:pt x="2864387" y="1367767"/>
                  </a:lnTo>
                  <a:lnTo>
                    <a:pt x="2866573" y="1366335"/>
                  </a:lnTo>
                  <a:lnTo>
                    <a:pt x="2867711" y="1363669"/>
                  </a:lnTo>
                  <a:lnTo>
                    <a:pt x="2868515" y="1360860"/>
                  </a:lnTo>
                  <a:lnTo>
                    <a:pt x="2867225" y="1358341"/>
                  </a:lnTo>
                  <a:close/>
                </a:path>
                <a:path w="17266920" h="11252200">
                  <a:moveTo>
                    <a:pt x="341462" y="270690"/>
                  </a:moveTo>
                  <a:lnTo>
                    <a:pt x="338418" y="271362"/>
                  </a:lnTo>
                  <a:lnTo>
                    <a:pt x="335094" y="275460"/>
                  </a:lnTo>
                  <a:lnTo>
                    <a:pt x="335765" y="278504"/>
                  </a:lnTo>
                  <a:lnTo>
                    <a:pt x="337814" y="280166"/>
                  </a:lnTo>
                  <a:lnTo>
                    <a:pt x="340196" y="281969"/>
                  </a:lnTo>
                  <a:lnTo>
                    <a:pt x="341196" y="282396"/>
                  </a:lnTo>
                  <a:lnTo>
                    <a:pt x="341054" y="282729"/>
                  </a:lnTo>
                  <a:lnTo>
                    <a:pt x="343054" y="283582"/>
                  </a:lnTo>
                  <a:lnTo>
                    <a:pt x="345764" y="282769"/>
                  </a:lnTo>
                  <a:lnTo>
                    <a:pt x="346951" y="280911"/>
                  </a:lnTo>
                  <a:lnTo>
                    <a:pt x="348613" y="278862"/>
                  </a:lnTo>
                  <a:lnTo>
                    <a:pt x="347941" y="275819"/>
                  </a:lnTo>
                  <a:lnTo>
                    <a:pt x="345893" y="274157"/>
                  </a:lnTo>
                  <a:lnTo>
                    <a:pt x="343511" y="272352"/>
                  </a:lnTo>
                  <a:lnTo>
                    <a:pt x="341462" y="270690"/>
                  </a:lnTo>
                  <a:close/>
                </a:path>
                <a:path w="17266920" h="11252200">
                  <a:moveTo>
                    <a:pt x="2950151" y="1381895"/>
                  </a:moveTo>
                  <a:lnTo>
                    <a:pt x="2947201" y="1381425"/>
                  </a:lnTo>
                  <a:lnTo>
                    <a:pt x="2944534" y="1380287"/>
                  </a:lnTo>
                  <a:lnTo>
                    <a:pt x="2941725" y="1379483"/>
                  </a:lnTo>
                  <a:lnTo>
                    <a:pt x="2939539" y="1380915"/>
                  </a:lnTo>
                  <a:lnTo>
                    <a:pt x="2938402" y="1383580"/>
                  </a:lnTo>
                  <a:lnTo>
                    <a:pt x="2937740" y="1386056"/>
                  </a:lnTo>
                  <a:lnTo>
                    <a:pt x="2939028" y="1388576"/>
                  </a:lnTo>
                  <a:lnTo>
                    <a:pt x="2941362" y="1389571"/>
                  </a:lnTo>
                  <a:lnTo>
                    <a:pt x="2941837" y="1389380"/>
                  </a:lnTo>
                  <a:lnTo>
                    <a:pt x="2944503" y="1390518"/>
                  </a:lnTo>
                  <a:lnTo>
                    <a:pt x="2947312" y="1391322"/>
                  </a:lnTo>
                  <a:lnTo>
                    <a:pt x="2949499" y="1389890"/>
                  </a:lnTo>
                  <a:lnTo>
                    <a:pt x="2950636" y="1387223"/>
                  </a:lnTo>
                  <a:lnTo>
                    <a:pt x="2951441" y="1384415"/>
                  </a:lnTo>
                  <a:lnTo>
                    <a:pt x="2950151" y="1381895"/>
                  </a:lnTo>
                  <a:close/>
                </a:path>
                <a:path w="17266920" h="11252200">
                  <a:moveTo>
                    <a:pt x="3033219" y="1405117"/>
                  </a:moveTo>
                  <a:lnTo>
                    <a:pt x="3030268" y="1404646"/>
                  </a:lnTo>
                  <a:lnTo>
                    <a:pt x="3027602" y="1403509"/>
                  </a:lnTo>
                  <a:lnTo>
                    <a:pt x="3024793" y="1402705"/>
                  </a:lnTo>
                  <a:lnTo>
                    <a:pt x="3022607" y="1404136"/>
                  </a:lnTo>
                  <a:lnTo>
                    <a:pt x="3021470" y="1406802"/>
                  </a:lnTo>
                  <a:lnTo>
                    <a:pt x="3020807" y="1409278"/>
                  </a:lnTo>
                  <a:lnTo>
                    <a:pt x="3022096" y="1411798"/>
                  </a:lnTo>
                  <a:lnTo>
                    <a:pt x="3024429" y="1412793"/>
                  </a:lnTo>
                  <a:lnTo>
                    <a:pt x="3024905" y="1412602"/>
                  </a:lnTo>
                  <a:lnTo>
                    <a:pt x="3027571" y="1413739"/>
                  </a:lnTo>
                  <a:lnTo>
                    <a:pt x="3030380" y="1414543"/>
                  </a:lnTo>
                  <a:lnTo>
                    <a:pt x="3032900" y="1413254"/>
                  </a:lnTo>
                  <a:lnTo>
                    <a:pt x="3034508" y="1407637"/>
                  </a:lnTo>
                  <a:lnTo>
                    <a:pt x="3033219" y="1405117"/>
                  </a:lnTo>
                  <a:close/>
                </a:path>
                <a:path w="17266920" h="11252200">
                  <a:moveTo>
                    <a:pt x="272288" y="219515"/>
                  </a:moveTo>
                  <a:lnTo>
                    <a:pt x="269244" y="220187"/>
                  </a:lnTo>
                  <a:lnTo>
                    <a:pt x="267582" y="222236"/>
                  </a:lnTo>
                  <a:lnTo>
                    <a:pt x="265778" y="224618"/>
                  </a:lnTo>
                  <a:lnTo>
                    <a:pt x="266449" y="227662"/>
                  </a:lnTo>
                  <a:lnTo>
                    <a:pt x="268498" y="229324"/>
                  </a:lnTo>
                  <a:lnTo>
                    <a:pt x="270880" y="231127"/>
                  </a:lnTo>
                  <a:lnTo>
                    <a:pt x="271880" y="231554"/>
                  </a:lnTo>
                  <a:lnTo>
                    <a:pt x="272071" y="232029"/>
                  </a:lnTo>
                  <a:lnTo>
                    <a:pt x="274071" y="232882"/>
                  </a:lnTo>
                  <a:lnTo>
                    <a:pt x="276448" y="231928"/>
                  </a:lnTo>
                  <a:lnTo>
                    <a:pt x="277968" y="230212"/>
                  </a:lnTo>
                  <a:lnTo>
                    <a:pt x="279772" y="227830"/>
                  </a:lnTo>
                  <a:lnTo>
                    <a:pt x="279101" y="224786"/>
                  </a:lnTo>
                  <a:lnTo>
                    <a:pt x="277052" y="223124"/>
                  </a:lnTo>
                  <a:lnTo>
                    <a:pt x="272288" y="219515"/>
                  </a:lnTo>
                  <a:close/>
                </a:path>
                <a:path w="17266920" h="11252200">
                  <a:moveTo>
                    <a:pt x="3116096" y="1427863"/>
                  </a:moveTo>
                  <a:lnTo>
                    <a:pt x="3113478" y="1427534"/>
                  </a:lnTo>
                  <a:lnTo>
                    <a:pt x="3110812" y="1426397"/>
                  </a:lnTo>
                  <a:lnTo>
                    <a:pt x="3107861" y="1425926"/>
                  </a:lnTo>
                  <a:lnTo>
                    <a:pt x="3105341" y="1427214"/>
                  </a:lnTo>
                  <a:lnTo>
                    <a:pt x="3104537" y="1430024"/>
                  </a:lnTo>
                  <a:lnTo>
                    <a:pt x="3103875" y="1432500"/>
                  </a:lnTo>
                  <a:lnTo>
                    <a:pt x="3105164" y="1435018"/>
                  </a:lnTo>
                  <a:lnTo>
                    <a:pt x="3107831" y="1436156"/>
                  </a:lnTo>
                  <a:lnTo>
                    <a:pt x="3108307" y="1435965"/>
                  </a:lnTo>
                  <a:lnTo>
                    <a:pt x="3110973" y="1437102"/>
                  </a:lnTo>
                  <a:lnTo>
                    <a:pt x="3113924" y="1437573"/>
                  </a:lnTo>
                  <a:lnTo>
                    <a:pt x="3116443" y="1436284"/>
                  </a:lnTo>
                  <a:lnTo>
                    <a:pt x="3117247" y="1433475"/>
                  </a:lnTo>
                  <a:lnTo>
                    <a:pt x="3117718" y="1430525"/>
                  </a:lnTo>
                  <a:lnTo>
                    <a:pt x="3116096" y="1427863"/>
                  </a:lnTo>
                  <a:close/>
                </a:path>
                <a:path w="17266920" h="11252200">
                  <a:moveTo>
                    <a:pt x="12048683" y="5227178"/>
                  </a:moveTo>
                  <a:lnTo>
                    <a:pt x="12045399" y="5226566"/>
                  </a:lnTo>
                  <a:lnTo>
                    <a:pt x="12041026" y="5229428"/>
                  </a:lnTo>
                  <a:lnTo>
                    <a:pt x="12040481" y="5232347"/>
                  </a:lnTo>
                  <a:lnTo>
                    <a:pt x="12040413" y="5232712"/>
                  </a:lnTo>
                  <a:lnTo>
                    <a:pt x="12041844" y="5234899"/>
                  </a:lnTo>
                  <a:lnTo>
                    <a:pt x="12043608" y="5237227"/>
                  </a:lnTo>
                  <a:lnTo>
                    <a:pt x="12044325" y="5238321"/>
                  </a:lnTo>
                  <a:lnTo>
                    <a:pt x="12045991" y="5239032"/>
                  </a:lnTo>
                  <a:lnTo>
                    <a:pt x="12045848" y="5239365"/>
                  </a:lnTo>
                  <a:lnTo>
                    <a:pt x="12047182" y="5239934"/>
                  </a:lnTo>
                  <a:lnTo>
                    <a:pt x="12048799" y="5239835"/>
                  </a:lnTo>
                  <a:lnTo>
                    <a:pt x="12050368" y="5238929"/>
                  </a:lnTo>
                  <a:lnTo>
                    <a:pt x="12052554" y="5237497"/>
                  </a:lnTo>
                  <a:lnTo>
                    <a:pt x="12053099" y="5234579"/>
                  </a:lnTo>
                  <a:lnTo>
                    <a:pt x="12053167" y="5234214"/>
                  </a:lnTo>
                  <a:lnTo>
                    <a:pt x="12051735" y="5232027"/>
                  </a:lnTo>
                  <a:lnTo>
                    <a:pt x="12050114" y="5229365"/>
                  </a:lnTo>
                  <a:lnTo>
                    <a:pt x="12048683" y="5227178"/>
                  </a:lnTo>
                  <a:close/>
                </a:path>
                <a:path w="17266920" h="11252200">
                  <a:moveTo>
                    <a:pt x="3199448" y="1450418"/>
                  </a:moveTo>
                  <a:lnTo>
                    <a:pt x="3196497" y="1449947"/>
                  </a:lnTo>
                  <a:lnTo>
                    <a:pt x="3193830" y="1448810"/>
                  </a:lnTo>
                  <a:lnTo>
                    <a:pt x="3191022" y="1448006"/>
                  </a:lnTo>
                  <a:lnTo>
                    <a:pt x="3188360" y="1449627"/>
                  </a:lnTo>
                  <a:lnTo>
                    <a:pt x="3187556" y="1452436"/>
                  </a:lnTo>
                  <a:lnTo>
                    <a:pt x="3186894" y="1454912"/>
                  </a:lnTo>
                  <a:lnTo>
                    <a:pt x="3188183" y="1457431"/>
                  </a:lnTo>
                  <a:lnTo>
                    <a:pt x="3190850" y="1458568"/>
                  </a:lnTo>
                  <a:lnTo>
                    <a:pt x="3191325" y="1458377"/>
                  </a:lnTo>
                  <a:lnTo>
                    <a:pt x="3193992" y="1459515"/>
                  </a:lnTo>
                  <a:lnTo>
                    <a:pt x="3196942" y="1459985"/>
                  </a:lnTo>
                  <a:lnTo>
                    <a:pt x="3199461" y="1458697"/>
                  </a:lnTo>
                  <a:lnTo>
                    <a:pt x="3200266" y="1455888"/>
                  </a:lnTo>
                  <a:lnTo>
                    <a:pt x="3200736" y="1452938"/>
                  </a:lnTo>
                  <a:lnTo>
                    <a:pt x="3199448" y="1450418"/>
                  </a:lnTo>
                  <a:close/>
                </a:path>
                <a:path w="17266920" h="11252200">
                  <a:moveTo>
                    <a:pt x="204016" y="167150"/>
                  </a:moveTo>
                  <a:lnTo>
                    <a:pt x="200638" y="167680"/>
                  </a:lnTo>
                  <a:lnTo>
                    <a:pt x="197315" y="171776"/>
                  </a:lnTo>
                  <a:lnTo>
                    <a:pt x="197844" y="175154"/>
                  </a:lnTo>
                  <a:lnTo>
                    <a:pt x="199893" y="176816"/>
                  </a:lnTo>
                  <a:lnTo>
                    <a:pt x="202275" y="178620"/>
                  </a:lnTo>
                  <a:lnTo>
                    <a:pt x="205608" y="180042"/>
                  </a:lnTo>
                  <a:lnTo>
                    <a:pt x="207843" y="179419"/>
                  </a:lnTo>
                  <a:lnTo>
                    <a:pt x="209363" y="177703"/>
                  </a:lnTo>
                  <a:lnTo>
                    <a:pt x="211025" y="175655"/>
                  </a:lnTo>
                  <a:lnTo>
                    <a:pt x="210496" y="172277"/>
                  </a:lnTo>
                  <a:lnTo>
                    <a:pt x="208447" y="170616"/>
                  </a:lnTo>
                  <a:lnTo>
                    <a:pt x="206064" y="168812"/>
                  </a:lnTo>
                  <a:lnTo>
                    <a:pt x="204016" y="167150"/>
                  </a:lnTo>
                  <a:close/>
                </a:path>
                <a:path w="17266920" h="11252200">
                  <a:moveTo>
                    <a:pt x="3282942" y="1472639"/>
                  </a:moveTo>
                  <a:lnTo>
                    <a:pt x="3279991" y="1472169"/>
                  </a:lnTo>
                  <a:lnTo>
                    <a:pt x="3277325" y="1471031"/>
                  </a:lnTo>
                  <a:lnTo>
                    <a:pt x="3274516" y="1470227"/>
                  </a:lnTo>
                  <a:lnTo>
                    <a:pt x="3271854" y="1471849"/>
                  </a:lnTo>
                  <a:lnTo>
                    <a:pt x="3271050" y="1474658"/>
                  </a:lnTo>
                  <a:lnTo>
                    <a:pt x="3270388" y="1477134"/>
                  </a:lnTo>
                  <a:lnTo>
                    <a:pt x="3271677" y="1479652"/>
                  </a:lnTo>
                  <a:lnTo>
                    <a:pt x="3274010" y="1480648"/>
                  </a:lnTo>
                  <a:lnTo>
                    <a:pt x="3274152" y="1480314"/>
                  </a:lnTo>
                  <a:lnTo>
                    <a:pt x="3274486" y="1480456"/>
                  </a:lnTo>
                  <a:lnTo>
                    <a:pt x="3274961" y="1480265"/>
                  </a:lnTo>
                  <a:lnTo>
                    <a:pt x="3277628" y="1481403"/>
                  </a:lnTo>
                  <a:lnTo>
                    <a:pt x="3280436" y="1482207"/>
                  </a:lnTo>
                  <a:lnTo>
                    <a:pt x="3283098" y="1480585"/>
                  </a:lnTo>
                  <a:lnTo>
                    <a:pt x="3283903" y="1477776"/>
                  </a:lnTo>
                  <a:lnTo>
                    <a:pt x="3284564" y="1475301"/>
                  </a:lnTo>
                  <a:lnTo>
                    <a:pt x="3282942" y="1472639"/>
                  </a:lnTo>
                  <a:close/>
                </a:path>
                <a:path w="17266920" h="11252200">
                  <a:moveTo>
                    <a:pt x="3366103" y="1494718"/>
                  </a:moveTo>
                  <a:lnTo>
                    <a:pt x="3363152" y="1494248"/>
                  </a:lnTo>
                  <a:lnTo>
                    <a:pt x="3360485" y="1493110"/>
                  </a:lnTo>
                  <a:lnTo>
                    <a:pt x="3357677" y="1492306"/>
                  </a:lnTo>
                  <a:lnTo>
                    <a:pt x="3355016" y="1493928"/>
                  </a:lnTo>
                  <a:lnTo>
                    <a:pt x="3354211" y="1496737"/>
                  </a:lnTo>
                  <a:lnTo>
                    <a:pt x="3353549" y="1499213"/>
                  </a:lnTo>
                  <a:lnTo>
                    <a:pt x="3354838" y="1501732"/>
                  </a:lnTo>
                  <a:lnTo>
                    <a:pt x="3357171" y="1502727"/>
                  </a:lnTo>
                  <a:lnTo>
                    <a:pt x="3357314" y="1502394"/>
                  </a:lnTo>
                  <a:lnTo>
                    <a:pt x="3357647" y="1502536"/>
                  </a:lnTo>
                  <a:lnTo>
                    <a:pt x="3358123" y="1502345"/>
                  </a:lnTo>
                  <a:lnTo>
                    <a:pt x="3360789" y="1503482"/>
                  </a:lnTo>
                  <a:lnTo>
                    <a:pt x="3363598" y="1504286"/>
                  </a:lnTo>
                  <a:lnTo>
                    <a:pt x="3366259" y="1502664"/>
                  </a:lnTo>
                  <a:lnTo>
                    <a:pt x="3367064" y="1499855"/>
                  </a:lnTo>
                  <a:lnTo>
                    <a:pt x="3367726" y="1497380"/>
                  </a:lnTo>
                  <a:lnTo>
                    <a:pt x="3366103" y="1494718"/>
                  </a:lnTo>
                  <a:close/>
                </a:path>
                <a:path w="17266920" h="11252200">
                  <a:moveTo>
                    <a:pt x="137121" y="113403"/>
                  </a:moveTo>
                  <a:lnTo>
                    <a:pt x="133886" y="113597"/>
                  </a:lnTo>
                  <a:lnTo>
                    <a:pt x="130563" y="117695"/>
                  </a:lnTo>
                  <a:lnTo>
                    <a:pt x="130758" y="120930"/>
                  </a:lnTo>
                  <a:lnTo>
                    <a:pt x="132807" y="122592"/>
                  </a:lnTo>
                  <a:lnTo>
                    <a:pt x="135189" y="124397"/>
                  </a:lnTo>
                  <a:lnTo>
                    <a:pt x="136522" y="124965"/>
                  </a:lnTo>
                  <a:lnTo>
                    <a:pt x="136380" y="125299"/>
                  </a:lnTo>
                  <a:lnTo>
                    <a:pt x="138380" y="126152"/>
                  </a:lnTo>
                  <a:lnTo>
                    <a:pt x="140615" y="125529"/>
                  </a:lnTo>
                  <a:lnTo>
                    <a:pt x="142135" y="123813"/>
                  </a:lnTo>
                  <a:lnTo>
                    <a:pt x="143797" y="121765"/>
                  </a:lnTo>
                  <a:lnTo>
                    <a:pt x="143601" y="118530"/>
                  </a:lnTo>
                  <a:lnTo>
                    <a:pt x="141553" y="116867"/>
                  </a:lnTo>
                  <a:lnTo>
                    <a:pt x="139170" y="115063"/>
                  </a:lnTo>
                  <a:lnTo>
                    <a:pt x="137121" y="113403"/>
                  </a:lnTo>
                  <a:close/>
                </a:path>
                <a:path w="17266920" h="11252200">
                  <a:moveTo>
                    <a:pt x="3449406" y="1516464"/>
                  </a:moveTo>
                  <a:lnTo>
                    <a:pt x="3446455" y="1515994"/>
                  </a:lnTo>
                  <a:lnTo>
                    <a:pt x="3443789" y="1514856"/>
                  </a:lnTo>
                  <a:lnTo>
                    <a:pt x="3440980" y="1514052"/>
                  </a:lnTo>
                  <a:lnTo>
                    <a:pt x="3438319" y="1515674"/>
                  </a:lnTo>
                  <a:lnTo>
                    <a:pt x="3437515" y="1518483"/>
                  </a:lnTo>
                  <a:lnTo>
                    <a:pt x="3436853" y="1520958"/>
                  </a:lnTo>
                  <a:lnTo>
                    <a:pt x="3438142" y="1523478"/>
                  </a:lnTo>
                  <a:lnTo>
                    <a:pt x="3440475" y="1524473"/>
                  </a:lnTo>
                  <a:lnTo>
                    <a:pt x="3440617" y="1524140"/>
                  </a:lnTo>
                  <a:lnTo>
                    <a:pt x="3440950" y="1524282"/>
                  </a:lnTo>
                  <a:lnTo>
                    <a:pt x="3441425" y="1524090"/>
                  </a:lnTo>
                  <a:lnTo>
                    <a:pt x="3444092" y="1525228"/>
                  </a:lnTo>
                  <a:lnTo>
                    <a:pt x="3446900" y="1526033"/>
                  </a:lnTo>
                  <a:lnTo>
                    <a:pt x="3449562" y="1524410"/>
                  </a:lnTo>
                  <a:lnTo>
                    <a:pt x="3450367" y="1521601"/>
                  </a:lnTo>
                  <a:lnTo>
                    <a:pt x="3451029" y="1519126"/>
                  </a:lnTo>
                  <a:lnTo>
                    <a:pt x="3449406" y="1516464"/>
                  </a:lnTo>
                  <a:close/>
                </a:path>
                <a:path w="17266920" h="11252200">
                  <a:moveTo>
                    <a:pt x="12001647" y="5155507"/>
                  </a:moveTo>
                  <a:lnTo>
                    <a:pt x="11998362" y="5154894"/>
                  </a:lnTo>
                  <a:lnTo>
                    <a:pt x="11993990" y="5157757"/>
                  </a:lnTo>
                  <a:lnTo>
                    <a:pt x="11993377" y="5161041"/>
                  </a:lnTo>
                  <a:lnTo>
                    <a:pt x="11994809" y="5163226"/>
                  </a:lnTo>
                  <a:lnTo>
                    <a:pt x="11996572" y="5165554"/>
                  </a:lnTo>
                  <a:lnTo>
                    <a:pt x="11996954" y="5166505"/>
                  </a:lnTo>
                  <a:lnTo>
                    <a:pt x="12000288" y="5167927"/>
                  </a:lnTo>
                  <a:lnTo>
                    <a:pt x="12001906" y="5167830"/>
                  </a:lnTo>
                  <a:lnTo>
                    <a:pt x="12003473" y="5166922"/>
                  </a:lnTo>
                  <a:lnTo>
                    <a:pt x="12005660" y="5165492"/>
                  </a:lnTo>
                  <a:lnTo>
                    <a:pt x="12006273" y="5162209"/>
                  </a:lnTo>
                  <a:lnTo>
                    <a:pt x="12004842" y="5160022"/>
                  </a:lnTo>
                  <a:lnTo>
                    <a:pt x="12003077" y="5157693"/>
                  </a:lnTo>
                  <a:lnTo>
                    <a:pt x="12001647" y="5155507"/>
                  </a:lnTo>
                  <a:close/>
                </a:path>
                <a:path w="17266920" h="11252200">
                  <a:moveTo>
                    <a:pt x="3532518" y="1537735"/>
                  </a:moveTo>
                  <a:lnTo>
                    <a:pt x="3529900" y="1537406"/>
                  </a:lnTo>
                  <a:lnTo>
                    <a:pt x="3527234" y="1536269"/>
                  </a:lnTo>
                  <a:lnTo>
                    <a:pt x="3524426" y="1535465"/>
                  </a:lnTo>
                  <a:lnTo>
                    <a:pt x="3521764" y="1537086"/>
                  </a:lnTo>
                  <a:lnTo>
                    <a:pt x="3520960" y="1539896"/>
                  </a:lnTo>
                  <a:lnTo>
                    <a:pt x="3520298" y="1542371"/>
                  </a:lnTo>
                  <a:lnTo>
                    <a:pt x="3521587" y="1544890"/>
                  </a:lnTo>
                  <a:lnTo>
                    <a:pt x="3523920" y="1545885"/>
                  </a:lnTo>
                  <a:lnTo>
                    <a:pt x="3524396" y="1545694"/>
                  </a:lnTo>
                  <a:lnTo>
                    <a:pt x="3524729" y="1545836"/>
                  </a:lnTo>
                  <a:lnTo>
                    <a:pt x="3525204" y="1545646"/>
                  </a:lnTo>
                  <a:lnTo>
                    <a:pt x="3527870" y="1546784"/>
                  </a:lnTo>
                  <a:lnTo>
                    <a:pt x="3530345" y="1547446"/>
                  </a:lnTo>
                  <a:lnTo>
                    <a:pt x="3533008" y="1545823"/>
                  </a:lnTo>
                  <a:lnTo>
                    <a:pt x="3533812" y="1543014"/>
                  </a:lnTo>
                  <a:lnTo>
                    <a:pt x="3534474" y="1540539"/>
                  </a:lnTo>
                  <a:lnTo>
                    <a:pt x="3532518" y="1537735"/>
                  </a:lnTo>
                  <a:close/>
                </a:path>
                <a:path w="17266920" h="11252200">
                  <a:moveTo>
                    <a:pt x="71271" y="58130"/>
                  </a:moveTo>
                  <a:lnTo>
                    <a:pt x="68036" y="58325"/>
                  </a:lnTo>
                  <a:lnTo>
                    <a:pt x="64712" y="62422"/>
                  </a:lnTo>
                  <a:lnTo>
                    <a:pt x="64908" y="65658"/>
                  </a:lnTo>
                  <a:lnTo>
                    <a:pt x="66957" y="67320"/>
                  </a:lnTo>
                  <a:lnTo>
                    <a:pt x="69339" y="69124"/>
                  </a:lnTo>
                  <a:lnTo>
                    <a:pt x="70672" y="69693"/>
                  </a:lnTo>
                  <a:lnTo>
                    <a:pt x="70530" y="70026"/>
                  </a:lnTo>
                  <a:lnTo>
                    <a:pt x="72530" y="70879"/>
                  </a:lnTo>
                  <a:lnTo>
                    <a:pt x="74765" y="70257"/>
                  </a:lnTo>
                  <a:lnTo>
                    <a:pt x="76285" y="68541"/>
                  </a:lnTo>
                  <a:lnTo>
                    <a:pt x="77947" y="66493"/>
                  </a:lnTo>
                  <a:lnTo>
                    <a:pt x="77751" y="63257"/>
                  </a:lnTo>
                  <a:lnTo>
                    <a:pt x="75702" y="61595"/>
                  </a:lnTo>
                  <a:lnTo>
                    <a:pt x="73320" y="59791"/>
                  </a:lnTo>
                  <a:lnTo>
                    <a:pt x="71271" y="58130"/>
                  </a:lnTo>
                  <a:close/>
                </a:path>
                <a:path w="17266920" h="11252200">
                  <a:moveTo>
                    <a:pt x="3615630" y="1559005"/>
                  </a:moveTo>
                  <a:lnTo>
                    <a:pt x="3613013" y="1558677"/>
                  </a:lnTo>
                  <a:lnTo>
                    <a:pt x="3610347" y="1557539"/>
                  </a:lnTo>
                  <a:lnTo>
                    <a:pt x="3607871" y="1556877"/>
                  </a:lnTo>
                  <a:lnTo>
                    <a:pt x="3605210" y="1558499"/>
                  </a:lnTo>
                  <a:lnTo>
                    <a:pt x="3604405" y="1561308"/>
                  </a:lnTo>
                  <a:lnTo>
                    <a:pt x="3603743" y="1563784"/>
                  </a:lnTo>
                  <a:lnTo>
                    <a:pt x="3605032" y="1566303"/>
                  </a:lnTo>
                  <a:lnTo>
                    <a:pt x="3607365" y="1567298"/>
                  </a:lnTo>
                  <a:lnTo>
                    <a:pt x="3607175" y="1566823"/>
                  </a:lnTo>
                  <a:lnTo>
                    <a:pt x="3607508" y="1566965"/>
                  </a:lnTo>
                  <a:lnTo>
                    <a:pt x="3607983" y="1566775"/>
                  </a:lnTo>
                  <a:lnTo>
                    <a:pt x="3610649" y="1567912"/>
                  </a:lnTo>
                  <a:lnTo>
                    <a:pt x="3613458" y="1568716"/>
                  </a:lnTo>
                  <a:lnTo>
                    <a:pt x="3616119" y="1567093"/>
                  </a:lnTo>
                  <a:lnTo>
                    <a:pt x="3616924" y="1564284"/>
                  </a:lnTo>
                  <a:lnTo>
                    <a:pt x="3617585" y="1561809"/>
                  </a:lnTo>
                  <a:lnTo>
                    <a:pt x="3615630" y="1559005"/>
                  </a:lnTo>
                  <a:close/>
                </a:path>
                <a:path w="17266920" h="11252200">
                  <a:moveTo>
                    <a:pt x="3699551" y="1580227"/>
                  </a:moveTo>
                  <a:lnTo>
                    <a:pt x="3696600" y="1579756"/>
                  </a:lnTo>
                  <a:lnTo>
                    <a:pt x="3693934" y="1578619"/>
                  </a:lnTo>
                  <a:lnTo>
                    <a:pt x="3691458" y="1577956"/>
                  </a:lnTo>
                  <a:lnTo>
                    <a:pt x="3688796" y="1579579"/>
                  </a:lnTo>
                  <a:lnTo>
                    <a:pt x="3687992" y="1582387"/>
                  </a:lnTo>
                  <a:lnTo>
                    <a:pt x="3687330" y="1584863"/>
                  </a:lnTo>
                  <a:lnTo>
                    <a:pt x="3688619" y="1587383"/>
                  </a:lnTo>
                  <a:lnTo>
                    <a:pt x="3690952" y="1588378"/>
                  </a:lnTo>
                  <a:lnTo>
                    <a:pt x="3691094" y="1588045"/>
                  </a:lnTo>
                  <a:lnTo>
                    <a:pt x="3691428" y="1588187"/>
                  </a:lnTo>
                  <a:lnTo>
                    <a:pt x="3691903" y="1587996"/>
                  </a:lnTo>
                  <a:lnTo>
                    <a:pt x="3694570" y="1589133"/>
                  </a:lnTo>
                  <a:lnTo>
                    <a:pt x="3697045" y="1589795"/>
                  </a:lnTo>
                  <a:lnTo>
                    <a:pt x="3699707" y="1588172"/>
                  </a:lnTo>
                  <a:lnTo>
                    <a:pt x="3700511" y="1585364"/>
                  </a:lnTo>
                  <a:lnTo>
                    <a:pt x="3701173" y="1582889"/>
                  </a:lnTo>
                  <a:lnTo>
                    <a:pt x="3699551" y="1580227"/>
                  </a:lnTo>
                  <a:close/>
                </a:path>
                <a:path w="17266920" h="11252200">
                  <a:moveTo>
                    <a:pt x="7034" y="0"/>
                  </a:moveTo>
                  <a:lnTo>
                    <a:pt x="4132" y="338"/>
                  </a:lnTo>
                  <a:lnTo>
                    <a:pt x="2137" y="2244"/>
                  </a:lnTo>
                  <a:lnTo>
                    <a:pt x="0" y="4484"/>
                  </a:lnTo>
                  <a:lnTo>
                    <a:pt x="338" y="7385"/>
                  </a:lnTo>
                  <a:lnTo>
                    <a:pt x="2244" y="9381"/>
                  </a:lnTo>
                  <a:lnTo>
                    <a:pt x="4484" y="11518"/>
                  </a:lnTo>
                  <a:lnTo>
                    <a:pt x="6151" y="12229"/>
                  </a:lnTo>
                  <a:lnTo>
                    <a:pt x="6008" y="12562"/>
                  </a:lnTo>
                  <a:lnTo>
                    <a:pt x="8008" y="13416"/>
                  </a:lnTo>
                  <a:lnTo>
                    <a:pt x="10101" y="13126"/>
                  </a:lnTo>
                  <a:lnTo>
                    <a:pt x="11621" y="11412"/>
                  </a:lnTo>
                  <a:lnTo>
                    <a:pt x="13758" y="9171"/>
                  </a:lnTo>
                  <a:lnTo>
                    <a:pt x="13420" y="6270"/>
                  </a:lnTo>
                  <a:lnTo>
                    <a:pt x="11513" y="4275"/>
                  </a:lnTo>
                  <a:lnTo>
                    <a:pt x="7034" y="0"/>
                  </a:lnTo>
                  <a:close/>
                </a:path>
                <a:path w="17266920" h="11252200">
                  <a:moveTo>
                    <a:pt x="11951567" y="5084507"/>
                  </a:moveTo>
                  <a:lnTo>
                    <a:pt x="11948615" y="5084036"/>
                  </a:lnTo>
                  <a:lnTo>
                    <a:pt x="11943959" y="5087565"/>
                  </a:lnTo>
                  <a:lnTo>
                    <a:pt x="11943488" y="5090515"/>
                  </a:lnTo>
                  <a:lnTo>
                    <a:pt x="11947017" y="5095173"/>
                  </a:lnTo>
                  <a:lnTo>
                    <a:pt x="11947398" y="5096123"/>
                  </a:lnTo>
                  <a:lnTo>
                    <a:pt x="11950732" y="5097545"/>
                  </a:lnTo>
                  <a:lnTo>
                    <a:pt x="11952492" y="5097114"/>
                  </a:lnTo>
                  <a:lnTo>
                    <a:pt x="11954061" y="5096207"/>
                  </a:lnTo>
                  <a:lnTo>
                    <a:pt x="11956389" y="5094442"/>
                  </a:lnTo>
                  <a:lnTo>
                    <a:pt x="11956859" y="5091492"/>
                  </a:lnTo>
                  <a:lnTo>
                    <a:pt x="11951567" y="5084507"/>
                  </a:lnTo>
                  <a:close/>
                </a:path>
                <a:path w="17266920" h="11252200">
                  <a:moveTo>
                    <a:pt x="3783138" y="1601307"/>
                  </a:moveTo>
                  <a:lnTo>
                    <a:pt x="3780188" y="1600835"/>
                  </a:lnTo>
                  <a:lnTo>
                    <a:pt x="3777522" y="1599698"/>
                  </a:lnTo>
                  <a:lnTo>
                    <a:pt x="3775046" y="1599036"/>
                  </a:lnTo>
                  <a:lnTo>
                    <a:pt x="3772384" y="1600659"/>
                  </a:lnTo>
                  <a:lnTo>
                    <a:pt x="3771580" y="1603467"/>
                  </a:lnTo>
                  <a:lnTo>
                    <a:pt x="3771252" y="1606085"/>
                  </a:lnTo>
                  <a:lnTo>
                    <a:pt x="3772207" y="1608462"/>
                  </a:lnTo>
                  <a:lnTo>
                    <a:pt x="3774540" y="1609457"/>
                  </a:lnTo>
                  <a:lnTo>
                    <a:pt x="3774682" y="1609124"/>
                  </a:lnTo>
                  <a:lnTo>
                    <a:pt x="3775015" y="1609266"/>
                  </a:lnTo>
                  <a:lnTo>
                    <a:pt x="3775491" y="1609075"/>
                  </a:lnTo>
                  <a:lnTo>
                    <a:pt x="3778157" y="1610213"/>
                  </a:lnTo>
                  <a:lnTo>
                    <a:pt x="3780633" y="1610875"/>
                  </a:lnTo>
                  <a:lnTo>
                    <a:pt x="3783295" y="1609252"/>
                  </a:lnTo>
                  <a:lnTo>
                    <a:pt x="3784099" y="1606444"/>
                  </a:lnTo>
                  <a:lnTo>
                    <a:pt x="3784761" y="1603968"/>
                  </a:lnTo>
                  <a:lnTo>
                    <a:pt x="3783138" y="1601307"/>
                  </a:lnTo>
                  <a:close/>
                </a:path>
                <a:path w="17266920" h="11252200">
                  <a:moveTo>
                    <a:pt x="3866344" y="1621435"/>
                  </a:moveTo>
                  <a:lnTo>
                    <a:pt x="3863584" y="1621440"/>
                  </a:lnTo>
                  <a:lnTo>
                    <a:pt x="3860917" y="1620302"/>
                  </a:lnTo>
                  <a:lnTo>
                    <a:pt x="3858442" y="1619639"/>
                  </a:lnTo>
                  <a:lnTo>
                    <a:pt x="3855781" y="1621262"/>
                  </a:lnTo>
                  <a:lnTo>
                    <a:pt x="3854976" y="1624070"/>
                  </a:lnTo>
                  <a:lnTo>
                    <a:pt x="3854648" y="1626688"/>
                  </a:lnTo>
                  <a:lnTo>
                    <a:pt x="3855603" y="1629066"/>
                  </a:lnTo>
                  <a:lnTo>
                    <a:pt x="3857937" y="1630061"/>
                  </a:lnTo>
                  <a:lnTo>
                    <a:pt x="3858079" y="1629728"/>
                  </a:lnTo>
                  <a:lnTo>
                    <a:pt x="3858412" y="1629870"/>
                  </a:lnTo>
                  <a:lnTo>
                    <a:pt x="3858888" y="1629679"/>
                  </a:lnTo>
                  <a:lnTo>
                    <a:pt x="3861554" y="1630816"/>
                  </a:lnTo>
                  <a:lnTo>
                    <a:pt x="3864029" y="1631478"/>
                  </a:lnTo>
                  <a:lnTo>
                    <a:pt x="3866692" y="1629855"/>
                  </a:lnTo>
                  <a:lnTo>
                    <a:pt x="3867495" y="1627047"/>
                  </a:lnTo>
                  <a:lnTo>
                    <a:pt x="3868157" y="1624573"/>
                  </a:lnTo>
                  <a:lnTo>
                    <a:pt x="3866344" y="1621435"/>
                  </a:lnTo>
                  <a:close/>
                </a:path>
                <a:path w="17266920" h="11252200">
                  <a:moveTo>
                    <a:pt x="3950407" y="1642323"/>
                  </a:moveTo>
                  <a:lnTo>
                    <a:pt x="3947314" y="1642186"/>
                  </a:lnTo>
                  <a:lnTo>
                    <a:pt x="3944647" y="1641048"/>
                  </a:lnTo>
                  <a:lnTo>
                    <a:pt x="3942172" y="1640386"/>
                  </a:lnTo>
                  <a:lnTo>
                    <a:pt x="3939511" y="1642008"/>
                  </a:lnTo>
                  <a:lnTo>
                    <a:pt x="3938706" y="1644817"/>
                  </a:lnTo>
                  <a:lnTo>
                    <a:pt x="3938378" y="1647434"/>
                  </a:lnTo>
                  <a:lnTo>
                    <a:pt x="3939333" y="1649812"/>
                  </a:lnTo>
                  <a:lnTo>
                    <a:pt x="3941667" y="1650807"/>
                  </a:lnTo>
                  <a:lnTo>
                    <a:pt x="3941809" y="1650474"/>
                  </a:lnTo>
                  <a:lnTo>
                    <a:pt x="3942618" y="1650425"/>
                  </a:lnTo>
                  <a:lnTo>
                    <a:pt x="3945284" y="1651562"/>
                  </a:lnTo>
                  <a:lnTo>
                    <a:pt x="3947759" y="1652224"/>
                  </a:lnTo>
                  <a:lnTo>
                    <a:pt x="3950421" y="1650601"/>
                  </a:lnTo>
                  <a:lnTo>
                    <a:pt x="3951225" y="1647793"/>
                  </a:lnTo>
                  <a:lnTo>
                    <a:pt x="3951886" y="1645318"/>
                  </a:lnTo>
                  <a:lnTo>
                    <a:pt x="3950407" y="1642323"/>
                  </a:lnTo>
                  <a:close/>
                </a:path>
                <a:path w="17266920" h="11252200">
                  <a:moveTo>
                    <a:pt x="4033612" y="1662451"/>
                  </a:moveTo>
                  <a:lnTo>
                    <a:pt x="4030852" y="1662456"/>
                  </a:lnTo>
                  <a:lnTo>
                    <a:pt x="4028186" y="1661319"/>
                  </a:lnTo>
                  <a:lnTo>
                    <a:pt x="4025711" y="1660657"/>
                  </a:lnTo>
                  <a:lnTo>
                    <a:pt x="4023048" y="1662279"/>
                  </a:lnTo>
                  <a:lnTo>
                    <a:pt x="4022245" y="1665087"/>
                  </a:lnTo>
                  <a:lnTo>
                    <a:pt x="4021916" y="1667704"/>
                  </a:lnTo>
                  <a:lnTo>
                    <a:pt x="4022872" y="1670082"/>
                  </a:lnTo>
                  <a:lnTo>
                    <a:pt x="4025205" y="1671077"/>
                  </a:lnTo>
                  <a:lnTo>
                    <a:pt x="4026156" y="1670695"/>
                  </a:lnTo>
                  <a:lnTo>
                    <a:pt x="4028823" y="1671832"/>
                  </a:lnTo>
                  <a:lnTo>
                    <a:pt x="4031298" y="1672494"/>
                  </a:lnTo>
                  <a:lnTo>
                    <a:pt x="4033959" y="1670873"/>
                  </a:lnTo>
                  <a:lnTo>
                    <a:pt x="4035567" y="1665255"/>
                  </a:lnTo>
                  <a:lnTo>
                    <a:pt x="4033612" y="1662451"/>
                  </a:lnTo>
                  <a:close/>
                </a:path>
                <a:path w="17266920" h="11252200">
                  <a:moveTo>
                    <a:pt x="11900775" y="5015172"/>
                  </a:moveTo>
                  <a:lnTo>
                    <a:pt x="11897825" y="5014701"/>
                  </a:lnTo>
                  <a:lnTo>
                    <a:pt x="11893167" y="5018230"/>
                  </a:lnTo>
                  <a:lnTo>
                    <a:pt x="11892697" y="5021180"/>
                  </a:lnTo>
                  <a:lnTo>
                    <a:pt x="11896225" y="5025838"/>
                  </a:lnTo>
                  <a:lnTo>
                    <a:pt x="11896608" y="5026788"/>
                  </a:lnTo>
                  <a:lnTo>
                    <a:pt x="11899942" y="5028210"/>
                  </a:lnTo>
                  <a:lnTo>
                    <a:pt x="11901700" y="5027779"/>
                  </a:lnTo>
                  <a:lnTo>
                    <a:pt x="11903269" y="5026872"/>
                  </a:lnTo>
                  <a:lnTo>
                    <a:pt x="11905598" y="5025108"/>
                  </a:lnTo>
                  <a:lnTo>
                    <a:pt x="11906068" y="5022157"/>
                  </a:lnTo>
                  <a:lnTo>
                    <a:pt x="11900775" y="5015172"/>
                  </a:lnTo>
                  <a:close/>
                </a:path>
                <a:path w="17266920" h="11252200">
                  <a:moveTo>
                    <a:pt x="4117675" y="1683339"/>
                  </a:moveTo>
                  <a:lnTo>
                    <a:pt x="4114582" y="1683202"/>
                  </a:lnTo>
                  <a:lnTo>
                    <a:pt x="4111916" y="1682065"/>
                  </a:lnTo>
                  <a:lnTo>
                    <a:pt x="4109441" y="1681403"/>
                  </a:lnTo>
                  <a:lnTo>
                    <a:pt x="4106778" y="1683025"/>
                  </a:lnTo>
                  <a:lnTo>
                    <a:pt x="4105975" y="1685833"/>
                  </a:lnTo>
                  <a:lnTo>
                    <a:pt x="4105788" y="1688118"/>
                  </a:lnTo>
                  <a:lnTo>
                    <a:pt x="4106744" y="1690494"/>
                  </a:lnTo>
                  <a:lnTo>
                    <a:pt x="4109077" y="1691490"/>
                  </a:lnTo>
                  <a:lnTo>
                    <a:pt x="4108935" y="1691823"/>
                  </a:lnTo>
                  <a:lnTo>
                    <a:pt x="4109885" y="1691440"/>
                  </a:lnTo>
                  <a:lnTo>
                    <a:pt x="4112552" y="1692578"/>
                  </a:lnTo>
                  <a:lnTo>
                    <a:pt x="4115027" y="1693241"/>
                  </a:lnTo>
                  <a:lnTo>
                    <a:pt x="4117831" y="1691285"/>
                  </a:lnTo>
                  <a:lnTo>
                    <a:pt x="4118493" y="1688810"/>
                  </a:lnTo>
                  <a:lnTo>
                    <a:pt x="4119297" y="1686001"/>
                  </a:lnTo>
                  <a:lnTo>
                    <a:pt x="4117675" y="1683339"/>
                  </a:lnTo>
                  <a:close/>
                </a:path>
                <a:path w="17266920" h="11252200">
                  <a:moveTo>
                    <a:pt x="4201023" y="1703135"/>
                  </a:moveTo>
                  <a:lnTo>
                    <a:pt x="4198263" y="1703139"/>
                  </a:lnTo>
                  <a:lnTo>
                    <a:pt x="4195596" y="1702001"/>
                  </a:lnTo>
                  <a:lnTo>
                    <a:pt x="4193121" y="1701339"/>
                  </a:lnTo>
                  <a:lnTo>
                    <a:pt x="4190460" y="1702962"/>
                  </a:lnTo>
                  <a:lnTo>
                    <a:pt x="4189655" y="1705771"/>
                  </a:lnTo>
                  <a:lnTo>
                    <a:pt x="4189469" y="1708055"/>
                  </a:lnTo>
                  <a:lnTo>
                    <a:pt x="4190424" y="1710433"/>
                  </a:lnTo>
                  <a:lnTo>
                    <a:pt x="4192758" y="1711428"/>
                  </a:lnTo>
                  <a:lnTo>
                    <a:pt x="4192615" y="1711761"/>
                  </a:lnTo>
                  <a:lnTo>
                    <a:pt x="4193566" y="1711379"/>
                  </a:lnTo>
                  <a:lnTo>
                    <a:pt x="4196233" y="1712516"/>
                  </a:lnTo>
                  <a:lnTo>
                    <a:pt x="4198708" y="1713178"/>
                  </a:lnTo>
                  <a:lnTo>
                    <a:pt x="4201512" y="1711223"/>
                  </a:lnTo>
                  <a:lnTo>
                    <a:pt x="4202174" y="1708747"/>
                  </a:lnTo>
                  <a:lnTo>
                    <a:pt x="4202979" y="1705938"/>
                  </a:lnTo>
                  <a:lnTo>
                    <a:pt x="4201023" y="1703135"/>
                  </a:lnTo>
                  <a:close/>
                </a:path>
                <a:path w="17266920" h="11252200">
                  <a:moveTo>
                    <a:pt x="4285228" y="1723690"/>
                  </a:moveTo>
                  <a:lnTo>
                    <a:pt x="4282135" y="1723552"/>
                  </a:lnTo>
                  <a:lnTo>
                    <a:pt x="4279468" y="1722415"/>
                  </a:lnTo>
                  <a:lnTo>
                    <a:pt x="4276993" y="1721753"/>
                  </a:lnTo>
                  <a:lnTo>
                    <a:pt x="4274332" y="1723375"/>
                  </a:lnTo>
                  <a:lnTo>
                    <a:pt x="4273527" y="1726184"/>
                  </a:lnTo>
                  <a:lnTo>
                    <a:pt x="4273340" y="1728468"/>
                  </a:lnTo>
                  <a:lnTo>
                    <a:pt x="4274297" y="1730845"/>
                  </a:lnTo>
                  <a:lnTo>
                    <a:pt x="4276630" y="1731840"/>
                  </a:lnTo>
                  <a:lnTo>
                    <a:pt x="4276488" y="1732174"/>
                  </a:lnTo>
                  <a:lnTo>
                    <a:pt x="4277438" y="1731791"/>
                  </a:lnTo>
                  <a:lnTo>
                    <a:pt x="4280105" y="1732928"/>
                  </a:lnTo>
                  <a:lnTo>
                    <a:pt x="4282580" y="1733590"/>
                  </a:lnTo>
                  <a:lnTo>
                    <a:pt x="4285384" y="1731635"/>
                  </a:lnTo>
                  <a:lnTo>
                    <a:pt x="4286046" y="1729160"/>
                  </a:lnTo>
                  <a:lnTo>
                    <a:pt x="4286850" y="1726352"/>
                  </a:lnTo>
                  <a:lnTo>
                    <a:pt x="4285228" y="1723690"/>
                  </a:lnTo>
                  <a:close/>
                </a:path>
                <a:path w="17266920" h="11252200">
                  <a:moveTo>
                    <a:pt x="11848131" y="4947410"/>
                  </a:moveTo>
                  <a:lnTo>
                    <a:pt x="11845181" y="4946940"/>
                  </a:lnTo>
                  <a:lnTo>
                    <a:pt x="11842852" y="4948705"/>
                  </a:lnTo>
                  <a:lnTo>
                    <a:pt x="11840857" y="4950611"/>
                  </a:lnTo>
                  <a:lnTo>
                    <a:pt x="11840386" y="4953562"/>
                  </a:lnTo>
                  <a:lnTo>
                    <a:pt x="11843914" y="4958219"/>
                  </a:lnTo>
                  <a:lnTo>
                    <a:pt x="11844298" y="4959171"/>
                  </a:lnTo>
                  <a:lnTo>
                    <a:pt x="11845630" y="4959739"/>
                  </a:lnTo>
                  <a:lnTo>
                    <a:pt x="11846106" y="4959548"/>
                  </a:lnTo>
                  <a:lnTo>
                    <a:pt x="11847773" y="4960259"/>
                  </a:lnTo>
                  <a:lnTo>
                    <a:pt x="11849723" y="4960303"/>
                  </a:lnTo>
                  <a:lnTo>
                    <a:pt x="11851100" y="4958921"/>
                  </a:lnTo>
                  <a:lnTo>
                    <a:pt x="11853096" y="4957014"/>
                  </a:lnTo>
                  <a:lnTo>
                    <a:pt x="11853567" y="4954062"/>
                  </a:lnTo>
                  <a:lnTo>
                    <a:pt x="11850038" y="4949406"/>
                  </a:lnTo>
                  <a:lnTo>
                    <a:pt x="11848131" y="4947410"/>
                  </a:lnTo>
                  <a:close/>
                </a:path>
                <a:path w="17266920" h="11252200">
                  <a:moveTo>
                    <a:pt x="4368575" y="1743484"/>
                  </a:moveTo>
                  <a:lnTo>
                    <a:pt x="4365816" y="1743489"/>
                  </a:lnTo>
                  <a:lnTo>
                    <a:pt x="4363149" y="1742352"/>
                  </a:lnTo>
                  <a:lnTo>
                    <a:pt x="4360674" y="1741690"/>
                  </a:lnTo>
                  <a:lnTo>
                    <a:pt x="4357870" y="1743645"/>
                  </a:lnTo>
                  <a:lnTo>
                    <a:pt x="4357208" y="1746121"/>
                  </a:lnTo>
                  <a:lnTo>
                    <a:pt x="4357021" y="1748405"/>
                  </a:lnTo>
                  <a:lnTo>
                    <a:pt x="4357977" y="1750783"/>
                  </a:lnTo>
                  <a:lnTo>
                    <a:pt x="4360310" y="1751778"/>
                  </a:lnTo>
                  <a:lnTo>
                    <a:pt x="4360167" y="1752112"/>
                  </a:lnTo>
                  <a:lnTo>
                    <a:pt x="4361119" y="1751729"/>
                  </a:lnTo>
                  <a:lnTo>
                    <a:pt x="4363785" y="1752867"/>
                  </a:lnTo>
                  <a:lnTo>
                    <a:pt x="4366260" y="1753528"/>
                  </a:lnTo>
                  <a:lnTo>
                    <a:pt x="4369064" y="1751572"/>
                  </a:lnTo>
                  <a:lnTo>
                    <a:pt x="4369727" y="1749097"/>
                  </a:lnTo>
                  <a:lnTo>
                    <a:pt x="4370531" y="1746289"/>
                  </a:lnTo>
                  <a:lnTo>
                    <a:pt x="4368575" y="1743484"/>
                  </a:lnTo>
                  <a:close/>
                </a:path>
                <a:path w="17266920" h="11252200">
                  <a:moveTo>
                    <a:pt x="4452256" y="1763422"/>
                  </a:moveTo>
                  <a:lnTo>
                    <a:pt x="4449496" y="1763427"/>
                  </a:lnTo>
                  <a:lnTo>
                    <a:pt x="4446829" y="1762290"/>
                  </a:lnTo>
                  <a:lnTo>
                    <a:pt x="4444354" y="1761627"/>
                  </a:lnTo>
                  <a:lnTo>
                    <a:pt x="4441551" y="1763583"/>
                  </a:lnTo>
                  <a:lnTo>
                    <a:pt x="4440889" y="1766058"/>
                  </a:lnTo>
                  <a:lnTo>
                    <a:pt x="4440702" y="1768342"/>
                  </a:lnTo>
                  <a:lnTo>
                    <a:pt x="4441658" y="1770720"/>
                  </a:lnTo>
                  <a:lnTo>
                    <a:pt x="4443991" y="1771715"/>
                  </a:lnTo>
                  <a:lnTo>
                    <a:pt x="4443849" y="1772048"/>
                  </a:lnTo>
                  <a:lnTo>
                    <a:pt x="4444800" y="1771666"/>
                  </a:lnTo>
                  <a:lnTo>
                    <a:pt x="4447466" y="1772804"/>
                  </a:lnTo>
                  <a:lnTo>
                    <a:pt x="4449941" y="1773465"/>
                  </a:lnTo>
                  <a:lnTo>
                    <a:pt x="4452746" y="1771509"/>
                  </a:lnTo>
                  <a:lnTo>
                    <a:pt x="4453407" y="1769035"/>
                  </a:lnTo>
                  <a:lnTo>
                    <a:pt x="4454212" y="1766226"/>
                  </a:lnTo>
                  <a:lnTo>
                    <a:pt x="4452256" y="1763422"/>
                  </a:lnTo>
                  <a:close/>
                </a:path>
                <a:path w="17266920" h="11252200">
                  <a:moveTo>
                    <a:pt x="11793159" y="4881415"/>
                  </a:moveTo>
                  <a:lnTo>
                    <a:pt x="11789732" y="4881135"/>
                  </a:lnTo>
                  <a:lnTo>
                    <a:pt x="11787738" y="4883042"/>
                  </a:lnTo>
                  <a:lnTo>
                    <a:pt x="11785551" y="4884473"/>
                  </a:lnTo>
                  <a:lnTo>
                    <a:pt x="11785272" y="4887899"/>
                  </a:lnTo>
                  <a:lnTo>
                    <a:pt x="11787178" y="4889894"/>
                  </a:lnTo>
                  <a:lnTo>
                    <a:pt x="11788943" y="4892223"/>
                  </a:lnTo>
                  <a:lnTo>
                    <a:pt x="11789467" y="4892841"/>
                  </a:lnTo>
                  <a:lnTo>
                    <a:pt x="11790801" y="4893410"/>
                  </a:lnTo>
                  <a:lnTo>
                    <a:pt x="11790659" y="4893743"/>
                  </a:lnTo>
                  <a:lnTo>
                    <a:pt x="11792324" y="4894454"/>
                  </a:lnTo>
                  <a:lnTo>
                    <a:pt x="11794418" y="4894164"/>
                  </a:lnTo>
                  <a:lnTo>
                    <a:pt x="11795796" y="4892782"/>
                  </a:lnTo>
                  <a:lnTo>
                    <a:pt x="11797981" y="4891350"/>
                  </a:lnTo>
                  <a:lnTo>
                    <a:pt x="11798262" y="4887925"/>
                  </a:lnTo>
                  <a:lnTo>
                    <a:pt x="11796355" y="4885929"/>
                  </a:lnTo>
                  <a:lnTo>
                    <a:pt x="11794590" y="4883600"/>
                  </a:lnTo>
                  <a:lnTo>
                    <a:pt x="11793159" y="4881415"/>
                  </a:lnTo>
                  <a:close/>
                </a:path>
                <a:path w="17266920" h="11252200">
                  <a:moveTo>
                    <a:pt x="4535746" y="1782884"/>
                  </a:moveTo>
                  <a:lnTo>
                    <a:pt x="4532986" y="1782889"/>
                  </a:lnTo>
                  <a:lnTo>
                    <a:pt x="4530319" y="1781751"/>
                  </a:lnTo>
                  <a:lnTo>
                    <a:pt x="4527844" y="1781089"/>
                  </a:lnTo>
                  <a:lnTo>
                    <a:pt x="4525040" y="1783044"/>
                  </a:lnTo>
                  <a:lnTo>
                    <a:pt x="4524378" y="1785520"/>
                  </a:lnTo>
                  <a:lnTo>
                    <a:pt x="4524192" y="1787803"/>
                  </a:lnTo>
                  <a:lnTo>
                    <a:pt x="4525148" y="1790181"/>
                  </a:lnTo>
                  <a:lnTo>
                    <a:pt x="4527481" y="1791176"/>
                  </a:lnTo>
                  <a:lnTo>
                    <a:pt x="4527338" y="1791510"/>
                  </a:lnTo>
                  <a:lnTo>
                    <a:pt x="4528290" y="1791127"/>
                  </a:lnTo>
                  <a:lnTo>
                    <a:pt x="4530956" y="1792265"/>
                  </a:lnTo>
                  <a:lnTo>
                    <a:pt x="4533431" y="1792927"/>
                  </a:lnTo>
                  <a:lnTo>
                    <a:pt x="4536235" y="1790972"/>
                  </a:lnTo>
                  <a:lnTo>
                    <a:pt x="4536897" y="1788496"/>
                  </a:lnTo>
                  <a:lnTo>
                    <a:pt x="4537701" y="1785688"/>
                  </a:lnTo>
                  <a:lnTo>
                    <a:pt x="4535746" y="1782884"/>
                  </a:lnTo>
                  <a:close/>
                </a:path>
                <a:path w="17266920" h="11252200">
                  <a:moveTo>
                    <a:pt x="4619093" y="1802679"/>
                  </a:moveTo>
                  <a:lnTo>
                    <a:pt x="4616334" y="1802683"/>
                  </a:lnTo>
                  <a:lnTo>
                    <a:pt x="4613667" y="1801546"/>
                  </a:lnTo>
                  <a:lnTo>
                    <a:pt x="4611191" y="1800884"/>
                  </a:lnTo>
                  <a:lnTo>
                    <a:pt x="4608388" y="1802840"/>
                  </a:lnTo>
                  <a:lnTo>
                    <a:pt x="4607726" y="1805315"/>
                  </a:lnTo>
                  <a:lnTo>
                    <a:pt x="4607539" y="1807599"/>
                  </a:lnTo>
                  <a:lnTo>
                    <a:pt x="4608495" y="1809976"/>
                  </a:lnTo>
                  <a:lnTo>
                    <a:pt x="4610828" y="1810971"/>
                  </a:lnTo>
                  <a:lnTo>
                    <a:pt x="4610686" y="1811305"/>
                  </a:lnTo>
                  <a:lnTo>
                    <a:pt x="4611637" y="1810922"/>
                  </a:lnTo>
                  <a:lnTo>
                    <a:pt x="4614303" y="1812059"/>
                  </a:lnTo>
                  <a:lnTo>
                    <a:pt x="4616778" y="1812721"/>
                  </a:lnTo>
                  <a:lnTo>
                    <a:pt x="4619582" y="1810766"/>
                  </a:lnTo>
                  <a:lnTo>
                    <a:pt x="4620244" y="1808292"/>
                  </a:lnTo>
                  <a:lnTo>
                    <a:pt x="4621048" y="1805483"/>
                  </a:lnTo>
                  <a:lnTo>
                    <a:pt x="4619093" y="1802679"/>
                  </a:lnTo>
                  <a:close/>
                </a:path>
                <a:path w="17266920" h="11252200">
                  <a:moveTo>
                    <a:pt x="4702916" y="1822283"/>
                  </a:moveTo>
                  <a:lnTo>
                    <a:pt x="4700156" y="1822287"/>
                  </a:lnTo>
                  <a:lnTo>
                    <a:pt x="4697490" y="1821149"/>
                  </a:lnTo>
                  <a:lnTo>
                    <a:pt x="4695015" y="1820488"/>
                  </a:lnTo>
                  <a:lnTo>
                    <a:pt x="4692210" y="1822444"/>
                  </a:lnTo>
                  <a:lnTo>
                    <a:pt x="4691548" y="1824919"/>
                  </a:lnTo>
                  <a:lnTo>
                    <a:pt x="4691362" y="1827203"/>
                  </a:lnTo>
                  <a:lnTo>
                    <a:pt x="4692317" y="1829580"/>
                  </a:lnTo>
                  <a:lnTo>
                    <a:pt x="4694650" y="1830576"/>
                  </a:lnTo>
                  <a:lnTo>
                    <a:pt x="4694508" y="1830909"/>
                  </a:lnTo>
                  <a:lnTo>
                    <a:pt x="4695460" y="1830527"/>
                  </a:lnTo>
                  <a:lnTo>
                    <a:pt x="4698126" y="1831664"/>
                  </a:lnTo>
                  <a:lnTo>
                    <a:pt x="4700602" y="1832326"/>
                  </a:lnTo>
                  <a:lnTo>
                    <a:pt x="4703405" y="1830371"/>
                  </a:lnTo>
                  <a:lnTo>
                    <a:pt x="4704067" y="1827895"/>
                  </a:lnTo>
                  <a:lnTo>
                    <a:pt x="4704872" y="1825086"/>
                  </a:lnTo>
                  <a:lnTo>
                    <a:pt x="4702916" y="1822283"/>
                  </a:lnTo>
                  <a:close/>
                </a:path>
                <a:path w="17266920" h="11252200">
                  <a:moveTo>
                    <a:pt x="11736143" y="4816517"/>
                  </a:moveTo>
                  <a:lnTo>
                    <a:pt x="11733049" y="4816378"/>
                  </a:lnTo>
                  <a:lnTo>
                    <a:pt x="11729059" y="4820192"/>
                  </a:lnTo>
                  <a:lnTo>
                    <a:pt x="11728922" y="4823284"/>
                  </a:lnTo>
                  <a:lnTo>
                    <a:pt x="11732735" y="4827275"/>
                  </a:lnTo>
                  <a:lnTo>
                    <a:pt x="11733259" y="4827893"/>
                  </a:lnTo>
                  <a:lnTo>
                    <a:pt x="11736258" y="4829172"/>
                  </a:lnTo>
                  <a:lnTo>
                    <a:pt x="11738352" y="4828883"/>
                  </a:lnTo>
                  <a:lnTo>
                    <a:pt x="11739730" y="4827501"/>
                  </a:lnTo>
                  <a:lnTo>
                    <a:pt x="11741725" y="4825595"/>
                  </a:lnTo>
                  <a:lnTo>
                    <a:pt x="11741862" y="4822501"/>
                  </a:lnTo>
                  <a:lnTo>
                    <a:pt x="11736143" y="4816517"/>
                  </a:lnTo>
                  <a:close/>
                </a:path>
                <a:path w="17266920" h="11252200">
                  <a:moveTo>
                    <a:pt x="4786739" y="1841887"/>
                  </a:moveTo>
                  <a:lnTo>
                    <a:pt x="4783646" y="1841749"/>
                  </a:lnTo>
                  <a:lnTo>
                    <a:pt x="4780979" y="1840612"/>
                  </a:lnTo>
                  <a:lnTo>
                    <a:pt x="4778504" y="1839950"/>
                  </a:lnTo>
                  <a:lnTo>
                    <a:pt x="4775700" y="1841905"/>
                  </a:lnTo>
                  <a:lnTo>
                    <a:pt x="4775038" y="1844381"/>
                  </a:lnTo>
                  <a:lnTo>
                    <a:pt x="4774852" y="1846665"/>
                  </a:lnTo>
                  <a:lnTo>
                    <a:pt x="4775807" y="1849042"/>
                  </a:lnTo>
                  <a:lnTo>
                    <a:pt x="4778140" y="1850037"/>
                  </a:lnTo>
                  <a:lnTo>
                    <a:pt x="4777998" y="1850370"/>
                  </a:lnTo>
                  <a:lnTo>
                    <a:pt x="4778949" y="1849988"/>
                  </a:lnTo>
                  <a:lnTo>
                    <a:pt x="4781616" y="1851126"/>
                  </a:lnTo>
                  <a:lnTo>
                    <a:pt x="4784092" y="1851788"/>
                  </a:lnTo>
                  <a:lnTo>
                    <a:pt x="4786895" y="1849833"/>
                  </a:lnTo>
                  <a:lnTo>
                    <a:pt x="4787557" y="1847357"/>
                  </a:lnTo>
                  <a:lnTo>
                    <a:pt x="4788361" y="1844549"/>
                  </a:lnTo>
                  <a:lnTo>
                    <a:pt x="4786739" y="1841887"/>
                  </a:lnTo>
                  <a:close/>
                </a:path>
                <a:path w="17266920" h="11252200">
                  <a:moveTo>
                    <a:pt x="4870419" y="1861825"/>
                  </a:moveTo>
                  <a:lnTo>
                    <a:pt x="4867327" y="1861686"/>
                  </a:lnTo>
                  <a:lnTo>
                    <a:pt x="4864660" y="1860549"/>
                  </a:lnTo>
                  <a:lnTo>
                    <a:pt x="4862185" y="1859887"/>
                  </a:lnTo>
                  <a:lnTo>
                    <a:pt x="4859381" y="1861843"/>
                  </a:lnTo>
                  <a:lnTo>
                    <a:pt x="4858719" y="1864318"/>
                  </a:lnTo>
                  <a:lnTo>
                    <a:pt x="4858532" y="1866602"/>
                  </a:lnTo>
                  <a:lnTo>
                    <a:pt x="4859488" y="1868980"/>
                  </a:lnTo>
                  <a:lnTo>
                    <a:pt x="4861821" y="1869975"/>
                  </a:lnTo>
                  <a:lnTo>
                    <a:pt x="4861679" y="1870309"/>
                  </a:lnTo>
                  <a:lnTo>
                    <a:pt x="4862630" y="1869926"/>
                  </a:lnTo>
                  <a:lnTo>
                    <a:pt x="4865296" y="1871064"/>
                  </a:lnTo>
                  <a:lnTo>
                    <a:pt x="4867771" y="1871725"/>
                  </a:lnTo>
                  <a:lnTo>
                    <a:pt x="4870576" y="1869769"/>
                  </a:lnTo>
                  <a:lnTo>
                    <a:pt x="4871238" y="1867295"/>
                  </a:lnTo>
                  <a:lnTo>
                    <a:pt x="4872042" y="1864486"/>
                  </a:lnTo>
                  <a:lnTo>
                    <a:pt x="4870419" y="1861825"/>
                  </a:lnTo>
                  <a:close/>
                </a:path>
                <a:path w="17266920" h="11252200">
                  <a:moveTo>
                    <a:pt x="11678082" y="4753141"/>
                  </a:moveTo>
                  <a:lnTo>
                    <a:pt x="11674988" y="4753004"/>
                  </a:lnTo>
                  <a:lnTo>
                    <a:pt x="11670998" y="4756817"/>
                  </a:lnTo>
                  <a:lnTo>
                    <a:pt x="11670860" y="4759910"/>
                  </a:lnTo>
                  <a:lnTo>
                    <a:pt x="11674674" y="4763901"/>
                  </a:lnTo>
                  <a:lnTo>
                    <a:pt x="11675199" y="4764519"/>
                  </a:lnTo>
                  <a:lnTo>
                    <a:pt x="11678198" y="4765798"/>
                  </a:lnTo>
                  <a:lnTo>
                    <a:pt x="11680292" y="4765509"/>
                  </a:lnTo>
                  <a:lnTo>
                    <a:pt x="11681668" y="4764126"/>
                  </a:lnTo>
                  <a:lnTo>
                    <a:pt x="11683664" y="4762219"/>
                  </a:lnTo>
                  <a:lnTo>
                    <a:pt x="11683801" y="4759127"/>
                  </a:lnTo>
                  <a:lnTo>
                    <a:pt x="11678082" y="4753141"/>
                  </a:lnTo>
                  <a:close/>
                </a:path>
                <a:path w="17266920" h="11252200">
                  <a:moveTo>
                    <a:pt x="4953909" y="1881286"/>
                  </a:moveTo>
                  <a:lnTo>
                    <a:pt x="4951149" y="1881291"/>
                  </a:lnTo>
                  <a:lnTo>
                    <a:pt x="4948483" y="1880153"/>
                  </a:lnTo>
                  <a:lnTo>
                    <a:pt x="4946007" y="1879492"/>
                  </a:lnTo>
                  <a:lnTo>
                    <a:pt x="4943203" y="1881446"/>
                  </a:lnTo>
                  <a:lnTo>
                    <a:pt x="4942541" y="1883922"/>
                  </a:lnTo>
                  <a:lnTo>
                    <a:pt x="4942355" y="1886206"/>
                  </a:lnTo>
                  <a:lnTo>
                    <a:pt x="4943310" y="1888583"/>
                  </a:lnTo>
                  <a:lnTo>
                    <a:pt x="4945644" y="1889579"/>
                  </a:lnTo>
                  <a:lnTo>
                    <a:pt x="4945502" y="1889912"/>
                  </a:lnTo>
                  <a:lnTo>
                    <a:pt x="4946453" y="1889530"/>
                  </a:lnTo>
                  <a:lnTo>
                    <a:pt x="4949119" y="1890667"/>
                  </a:lnTo>
                  <a:lnTo>
                    <a:pt x="4951595" y="1891329"/>
                  </a:lnTo>
                  <a:lnTo>
                    <a:pt x="4954398" y="1889374"/>
                  </a:lnTo>
                  <a:lnTo>
                    <a:pt x="4955061" y="1886898"/>
                  </a:lnTo>
                  <a:lnTo>
                    <a:pt x="4955865" y="1884090"/>
                  </a:lnTo>
                  <a:lnTo>
                    <a:pt x="4953909" y="1881286"/>
                  </a:lnTo>
                  <a:close/>
                </a:path>
                <a:path w="17266920" h="11252200">
                  <a:moveTo>
                    <a:pt x="5037732" y="1900889"/>
                  </a:moveTo>
                  <a:lnTo>
                    <a:pt x="5034639" y="1900752"/>
                  </a:lnTo>
                  <a:lnTo>
                    <a:pt x="5031972" y="1899615"/>
                  </a:lnTo>
                  <a:lnTo>
                    <a:pt x="5029497" y="1898953"/>
                  </a:lnTo>
                  <a:lnTo>
                    <a:pt x="5026693" y="1900909"/>
                  </a:lnTo>
                  <a:lnTo>
                    <a:pt x="5026031" y="1903383"/>
                  </a:lnTo>
                  <a:lnTo>
                    <a:pt x="5025845" y="1905668"/>
                  </a:lnTo>
                  <a:lnTo>
                    <a:pt x="5026800" y="1908045"/>
                  </a:lnTo>
                  <a:lnTo>
                    <a:pt x="5029134" y="1909040"/>
                  </a:lnTo>
                  <a:lnTo>
                    <a:pt x="5028992" y="1909373"/>
                  </a:lnTo>
                  <a:lnTo>
                    <a:pt x="5029943" y="1908991"/>
                  </a:lnTo>
                  <a:lnTo>
                    <a:pt x="5032609" y="1910129"/>
                  </a:lnTo>
                  <a:lnTo>
                    <a:pt x="5035084" y="1910792"/>
                  </a:lnTo>
                  <a:lnTo>
                    <a:pt x="5037888" y="1908835"/>
                  </a:lnTo>
                  <a:lnTo>
                    <a:pt x="5038550" y="1906361"/>
                  </a:lnTo>
                  <a:lnTo>
                    <a:pt x="5039354" y="1903552"/>
                  </a:lnTo>
                  <a:lnTo>
                    <a:pt x="5037732" y="1900889"/>
                  </a:lnTo>
                  <a:close/>
                </a:path>
                <a:path w="17266920" h="11252200">
                  <a:moveTo>
                    <a:pt x="5121222" y="1920351"/>
                  </a:moveTo>
                  <a:lnTo>
                    <a:pt x="5118462" y="1920356"/>
                  </a:lnTo>
                  <a:lnTo>
                    <a:pt x="5115796" y="1919218"/>
                  </a:lnTo>
                  <a:lnTo>
                    <a:pt x="5113320" y="1918556"/>
                  </a:lnTo>
                  <a:lnTo>
                    <a:pt x="5110516" y="1920513"/>
                  </a:lnTo>
                  <a:lnTo>
                    <a:pt x="5109854" y="1922988"/>
                  </a:lnTo>
                  <a:lnTo>
                    <a:pt x="5109668" y="1925272"/>
                  </a:lnTo>
                  <a:lnTo>
                    <a:pt x="5110624" y="1927650"/>
                  </a:lnTo>
                  <a:lnTo>
                    <a:pt x="5112957" y="1928645"/>
                  </a:lnTo>
                  <a:lnTo>
                    <a:pt x="5112815" y="1928978"/>
                  </a:lnTo>
                  <a:lnTo>
                    <a:pt x="5113765" y="1928596"/>
                  </a:lnTo>
                  <a:lnTo>
                    <a:pt x="5116431" y="1929733"/>
                  </a:lnTo>
                  <a:lnTo>
                    <a:pt x="5118907" y="1930395"/>
                  </a:lnTo>
                  <a:lnTo>
                    <a:pt x="5121711" y="1928440"/>
                  </a:lnTo>
                  <a:lnTo>
                    <a:pt x="5122373" y="1925964"/>
                  </a:lnTo>
                  <a:lnTo>
                    <a:pt x="5123177" y="1923155"/>
                  </a:lnTo>
                  <a:lnTo>
                    <a:pt x="5121222" y="1920351"/>
                  </a:lnTo>
                  <a:close/>
                </a:path>
                <a:path w="17266920" h="11252200">
                  <a:moveTo>
                    <a:pt x="11618976" y="4691292"/>
                  </a:moveTo>
                  <a:lnTo>
                    <a:pt x="11615884" y="4691153"/>
                  </a:lnTo>
                  <a:lnTo>
                    <a:pt x="11611893" y="4694967"/>
                  </a:lnTo>
                  <a:lnTo>
                    <a:pt x="11611756" y="4698060"/>
                  </a:lnTo>
                  <a:lnTo>
                    <a:pt x="11615569" y="4702051"/>
                  </a:lnTo>
                  <a:lnTo>
                    <a:pt x="11615760" y="4702526"/>
                  </a:lnTo>
                  <a:lnTo>
                    <a:pt x="11617093" y="4703095"/>
                  </a:lnTo>
                  <a:lnTo>
                    <a:pt x="11616951" y="4703428"/>
                  </a:lnTo>
                  <a:lnTo>
                    <a:pt x="11618952" y="4704282"/>
                  </a:lnTo>
                  <a:lnTo>
                    <a:pt x="11621187" y="4703659"/>
                  </a:lnTo>
                  <a:lnTo>
                    <a:pt x="11622565" y="4702277"/>
                  </a:lnTo>
                  <a:lnTo>
                    <a:pt x="11624559" y="4700370"/>
                  </a:lnTo>
                  <a:lnTo>
                    <a:pt x="11624696" y="4697277"/>
                  </a:lnTo>
                  <a:lnTo>
                    <a:pt x="11618976" y="4691292"/>
                  </a:lnTo>
                  <a:close/>
                </a:path>
                <a:path w="17266920" h="11252200">
                  <a:moveTo>
                    <a:pt x="5205044" y="1939955"/>
                  </a:moveTo>
                  <a:lnTo>
                    <a:pt x="5202285" y="1939960"/>
                  </a:lnTo>
                  <a:lnTo>
                    <a:pt x="5199618" y="1938823"/>
                  </a:lnTo>
                  <a:lnTo>
                    <a:pt x="5197143" y="1938161"/>
                  </a:lnTo>
                  <a:lnTo>
                    <a:pt x="5194339" y="1940116"/>
                  </a:lnTo>
                  <a:lnTo>
                    <a:pt x="5193677" y="1942592"/>
                  </a:lnTo>
                  <a:lnTo>
                    <a:pt x="5193491" y="1944876"/>
                  </a:lnTo>
                  <a:lnTo>
                    <a:pt x="5194446" y="1947253"/>
                  </a:lnTo>
                  <a:lnTo>
                    <a:pt x="5196780" y="1948248"/>
                  </a:lnTo>
                  <a:lnTo>
                    <a:pt x="5196638" y="1948582"/>
                  </a:lnTo>
                  <a:lnTo>
                    <a:pt x="5197588" y="1948201"/>
                  </a:lnTo>
                  <a:lnTo>
                    <a:pt x="5200254" y="1949338"/>
                  </a:lnTo>
                  <a:lnTo>
                    <a:pt x="5202729" y="1950000"/>
                  </a:lnTo>
                  <a:lnTo>
                    <a:pt x="5205533" y="1948043"/>
                  </a:lnTo>
                  <a:lnTo>
                    <a:pt x="5206196" y="1945568"/>
                  </a:lnTo>
                  <a:lnTo>
                    <a:pt x="5207000" y="1942760"/>
                  </a:lnTo>
                  <a:lnTo>
                    <a:pt x="5205044" y="1939955"/>
                  </a:lnTo>
                  <a:close/>
                </a:path>
                <a:path w="17266920" h="11252200">
                  <a:moveTo>
                    <a:pt x="5288868" y="1959559"/>
                  </a:moveTo>
                  <a:lnTo>
                    <a:pt x="5286108" y="1959564"/>
                  </a:lnTo>
                  <a:lnTo>
                    <a:pt x="5283442" y="1958427"/>
                  </a:lnTo>
                  <a:lnTo>
                    <a:pt x="5280966" y="1957765"/>
                  </a:lnTo>
                  <a:lnTo>
                    <a:pt x="5278162" y="1959721"/>
                  </a:lnTo>
                  <a:lnTo>
                    <a:pt x="5277500" y="1962195"/>
                  </a:lnTo>
                  <a:lnTo>
                    <a:pt x="5277314" y="1964480"/>
                  </a:lnTo>
                  <a:lnTo>
                    <a:pt x="5278269" y="1966858"/>
                  </a:lnTo>
                  <a:lnTo>
                    <a:pt x="5280602" y="1967853"/>
                  </a:lnTo>
                  <a:lnTo>
                    <a:pt x="5280460" y="1968186"/>
                  </a:lnTo>
                  <a:lnTo>
                    <a:pt x="5281411" y="1967804"/>
                  </a:lnTo>
                  <a:lnTo>
                    <a:pt x="5284078" y="1968941"/>
                  </a:lnTo>
                  <a:lnTo>
                    <a:pt x="5286553" y="1969603"/>
                  </a:lnTo>
                  <a:lnTo>
                    <a:pt x="5289357" y="1967647"/>
                  </a:lnTo>
                  <a:lnTo>
                    <a:pt x="5290019" y="1965173"/>
                  </a:lnTo>
                  <a:lnTo>
                    <a:pt x="5290823" y="1962363"/>
                  </a:lnTo>
                  <a:lnTo>
                    <a:pt x="5288868" y="1959559"/>
                  </a:lnTo>
                  <a:close/>
                </a:path>
                <a:path w="17266920" h="11252200">
                  <a:moveTo>
                    <a:pt x="11557161" y="4630255"/>
                  </a:moveTo>
                  <a:lnTo>
                    <a:pt x="11553926" y="4630451"/>
                  </a:lnTo>
                  <a:lnTo>
                    <a:pt x="11549935" y="4634264"/>
                  </a:lnTo>
                  <a:lnTo>
                    <a:pt x="11550132" y="4637499"/>
                  </a:lnTo>
                  <a:lnTo>
                    <a:pt x="11552039" y="4639494"/>
                  </a:lnTo>
                  <a:lnTo>
                    <a:pt x="11554278" y="4641632"/>
                  </a:lnTo>
                  <a:lnTo>
                    <a:pt x="11555945" y="4642343"/>
                  </a:lnTo>
                  <a:lnTo>
                    <a:pt x="11555469" y="4642534"/>
                  </a:lnTo>
                  <a:lnTo>
                    <a:pt x="11557469" y="4643387"/>
                  </a:lnTo>
                  <a:lnTo>
                    <a:pt x="11559705" y="4642765"/>
                  </a:lnTo>
                  <a:lnTo>
                    <a:pt x="11561082" y="4641382"/>
                  </a:lnTo>
                  <a:lnTo>
                    <a:pt x="11563077" y="4639476"/>
                  </a:lnTo>
                  <a:lnTo>
                    <a:pt x="11562881" y="4636240"/>
                  </a:lnTo>
                  <a:lnTo>
                    <a:pt x="11557161" y="4630255"/>
                  </a:lnTo>
                  <a:close/>
                </a:path>
                <a:path w="17266920" h="11252200">
                  <a:moveTo>
                    <a:pt x="5372548" y="1979497"/>
                  </a:moveTo>
                  <a:lnTo>
                    <a:pt x="5369788" y="1979502"/>
                  </a:lnTo>
                  <a:lnTo>
                    <a:pt x="5367122" y="1978364"/>
                  </a:lnTo>
                  <a:lnTo>
                    <a:pt x="5364646" y="1977703"/>
                  </a:lnTo>
                  <a:lnTo>
                    <a:pt x="5361842" y="1979657"/>
                  </a:lnTo>
                  <a:lnTo>
                    <a:pt x="5361181" y="1982132"/>
                  </a:lnTo>
                  <a:lnTo>
                    <a:pt x="5360994" y="1984417"/>
                  </a:lnTo>
                  <a:lnTo>
                    <a:pt x="5361950" y="1986794"/>
                  </a:lnTo>
                  <a:lnTo>
                    <a:pt x="5364283" y="1987790"/>
                  </a:lnTo>
                  <a:lnTo>
                    <a:pt x="5364141" y="1988123"/>
                  </a:lnTo>
                  <a:lnTo>
                    <a:pt x="5365092" y="1987741"/>
                  </a:lnTo>
                  <a:lnTo>
                    <a:pt x="5367759" y="1988878"/>
                  </a:lnTo>
                  <a:lnTo>
                    <a:pt x="5370234" y="1989540"/>
                  </a:lnTo>
                  <a:lnTo>
                    <a:pt x="5373038" y="1987584"/>
                  </a:lnTo>
                  <a:lnTo>
                    <a:pt x="5373700" y="1985109"/>
                  </a:lnTo>
                  <a:lnTo>
                    <a:pt x="5374504" y="1982301"/>
                  </a:lnTo>
                  <a:lnTo>
                    <a:pt x="5372548" y="1979497"/>
                  </a:lnTo>
                  <a:close/>
                </a:path>
                <a:path w="17266920" h="11252200">
                  <a:moveTo>
                    <a:pt x="5456371" y="1999100"/>
                  </a:moveTo>
                  <a:lnTo>
                    <a:pt x="5453611" y="1999105"/>
                  </a:lnTo>
                  <a:lnTo>
                    <a:pt x="5450945" y="1997968"/>
                  </a:lnTo>
                  <a:lnTo>
                    <a:pt x="5448469" y="1997306"/>
                  </a:lnTo>
                  <a:lnTo>
                    <a:pt x="5445665" y="1999262"/>
                  </a:lnTo>
                  <a:lnTo>
                    <a:pt x="5445004" y="2001737"/>
                  </a:lnTo>
                  <a:lnTo>
                    <a:pt x="5444817" y="2004021"/>
                  </a:lnTo>
                  <a:lnTo>
                    <a:pt x="5445773" y="2006398"/>
                  </a:lnTo>
                  <a:lnTo>
                    <a:pt x="5448106" y="2007393"/>
                  </a:lnTo>
                  <a:lnTo>
                    <a:pt x="5447964" y="2007727"/>
                  </a:lnTo>
                  <a:lnTo>
                    <a:pt x="5448915" y="2007344"/>
                  </a:lnTo>
                  <a:lnTo>
                    <a:pt x="5451581" y="2008482"/>
                  </a:lnTo>
                  <a:lnTo>
                    <a:pt x="5454057" y="2009144"/>
                  </a:lnTo>
                  <a:lnTo>
                    <a:pt x="5456860" y="2007189"/>
                  </a:lnTo>
                  <a:lnTo>
                    <a:pt x="5457523" y="2004713"/>
                  </a:lnTo>
                  <a:lnTo>
                    <a:pt x="5458326" y="2001905"/>
                  </a:lnTo>
                  <a:lnTo>
                    <a:pt x="5456371" y="1999100"/>
                  </a:lnTo>
                  <a:close/>
                </a:path>
                <a:path w="17266920" h="11252200">
                  <a:moveTo>
                    <a:pt x="11494635" y="4570886"/>
                  </a:moveTo>
                  <a:lnTo>
                    <a:pt x="11491733" y="4571223"/>
                  </a:lnTo>
                  <a:lnTo>
                    <a:pt x="11489738" y="4573130"/>
                  </a:lnTo>
                  <a:lnTo>
                    <a:pt x="11487600" y="4575370"/>
                  </a:lnTo>
                  <a:lnTo>
                    <a:pt x="11487938" y="4578271"/>
                  </a:lnTo>
                  <a:lnTo>
                    <a:pt x="11489845" y="4580267"/>
                  </a:lnTo>
                  <a:lnTo>
                    <a:pt x="11492085" y="4582404"/>
                  </a:lnTo>
                  <a:lnTo>
                    <a:pt x="11493751" y="4583115"/>
                  </a:lnTo>
                  <a:lnTo>
                    <a:pt x="11493609" y="4583449"/>
                  </a:lnTo>
                  <a:lnTo>
                    <a:pt x="11495609" y="4584302"/>
                  </a:lnTo>
                  <a:lnTo>
                    <a:pt x="11497702" y="4584012"/>
                  </a:lnTo>
                  <a:lnTo>
                    <a:pt x="11499222" y="4582296"/>
                  </a:lnTo>
                  <a:lnTo>
                    <a:pt x="11501358" y="4580057"/>
                  </a:lnTo>
                  <a:lnTo>
                    <a:pt x="11501021" y="4577155"/>
                  </a:lnTo>
                  <a:lnTo>
                    <a:pt x="11499114" y="4575159"/>
                  </a:lnTo>
                  <a:lnTo>
                    <a:pt x="11494635" y="4570886"/>
                  </a:lnTo>
                  <a:close/>
                </a:path>
                <a:path w="17266920" h="11252200">
                  <a:moveTo>
                    <a:pt x="5540385" y="2019180"/>
                  </a:moveTo>
                  <a:lnTo>
                    <a:pt x="5537292" y="2019042"/>
                  </a:lnTo>
                  <a:lnTo>
                    <a:pt x="5534626" y="2017905"/>
                  </a:lnTo>
                  <a:lnTo>
                    <a:pt x="5532151" y="2017243"/>
                  </a:lnTo>
                  <a:lnTo>
                    <a:pt x="5529488" y="2018866"/>
                  </a:lnTo>
                  <a:lnTo>
                    <a:pt x="5528685" y="2021674"/>
                  </a:lnTo>
                  <a:lnTo>
                    <a:pt x="5528498" y="2023958"/>
                  </a:lnTo>
                  <a:lnTo>
                    <a:pt x="5529453" y="2026336"/>
                  </a:lnTo>
                  <a:lnTo>
                    <a:pt x="5531787" y="2027332"/>
                  </a:lnTo>
                  <a:lnTo>
                    <a:pt x="5531645" y="2027664"/>
                  </a:lnTo>
                  <a:lnTo>
                    <a:pt x="5532595" y="2027282"/>
                  </a:lnTo>
                  <a:lnTo>
                    <a:pt x="5535262" y="2028420"/>
                  </a:lnTo>
                  <a:lnTo>
                    <a:pt x="5537737" y="2029082"/>
                  </a:lnTo>
                  <a:lnTo>
                    <a:pt x="5540542" y="2027126"/>
                  </a:lnTo>
                  <a:lnTo>
                    <a:pt x="5541203" y="2024651"/>
                  </a:lnTo>
                  <a:lnTo>
                    <a:pt x="5542007" y="2021842"/>
                  </a:lnTo>
                  <a:lnTo>
                    <a:pt x="5540385" y="2019180"/>
                  </a:lnTo>
                  <a:close/>
                </a:path>
                <a:path w="17266920" h="11252200">
                  <a:moveTo>
                    <a:pt x="5624066" y="2039118"/>
                  </a:moveTo>
                  <a:lnTo>
                    <a:pt x="5621306" y="2039121"/>
                  </a:lnTo>
                  <a:lnTo>
                    <a:pt x="5618640" y="2037984"/>
                  </a:lnTo>
                  <a:lnTo>
                    <a:pt x="5616165" y="2037322"/>
                  </a:lnTo>
                  <a:lnTo>
                    <a:pt x="5613503" y="2038945"/>
                  </a:lnTo>
                  <a:lnTo>
                    <a:pt x="5612698" y="2041754"/>
                  </a:lnTo>
                  <a:lnTo>
                    <a:pt x="5612512" y="2044037"/>
                  </a:lnTo>
                  <a:lnTo>
                    <a:pt x="5613468" y="2046415"/>
                  </a:lnTo>
                  <a:lnTo>
                    <a:pt x="5615801" y="2047410"/>
                  </a:lnTo>
                  <a:lnTo>
                    <a:pt x="5615659" y="2047744"/>
                  </a:lnTo>
                  <a:lnTo>
                    <a:pt x="5616610" y="2047361"/>
                  </a:lnTo>
                  <a:lnTo>
                    <a:pt x="5619276" y="2048499"/>
                  </a:lnTo>
                  <a:lnTo>
                    <a:pt x="5621751" y="2049161"/>
                  </a:lnTo>
                  <a:lnTo>
                    <a:pt x="5624413" y="2047539"/>
                  </a:lnTo>
                  <a:lnTo>
                    <a:pt x="5626022" y="2041921"/>
                  </a:lnTo>
                  <a:lnTo>
                    <a:pt x="5624066" y="2039118"/>
                  </a:lnTo>
                  <a:close/>
                </a:path>
                <a:path w="17266920" h="11252200">
                  <a:moveTo>
                    <a:pt x="11430922" y="4513373"/>
                  </a:moveTo>
                  <a:lnTo>
                    <a:pt x="11427687" y="4513569"/>
                  </a:lnTo>
                  <a:lnTo>
                    <a:pt x="11424363" y="4517666"/>
                  </a:lnTo>
                  <a:lnTo>
                    <a:pt x="11424558" y="4520902"/>
                  </a:lnTo>
                  <a:lnTo>
                    <a:pt x="11426607" y="4522563"/>
                  </a:lnTo>
                  <a:lnTo>
                    <a:pt x="11428847" y="4524701"/>
                  </a:lnTo>
                  <a:lnTo>
                    <a:pt x="11432179" y="4526123"/>
                  </a:lnTo>
                  <a:lnTo>
                    <a:pt x="11434273" y="4525834"/>
                  </a:lnTo>
                  <a:lnTo>
                    <a:pt x="11435793" y="4524118"/>
                  </a:lnTo>
                  <a:lnTo>
                    <a:pt x="11437455" y="4522069"/>
                  </a:lnTo>
                  <a:lnTo>
                    <a:pt x="11437259" y="4518834"/>
                  </a:lnTo>
                  <a:lnTo>
                    <a:pt x="11435211" y="4517172"/>
                  </a:lnTo>
                  <a:lnTo>
                    <a:pt x="11432970" y="4515035"/>
                  </a:lnTo>
                  <a:lnTo>
                    <a:pt x="11430922" y="4513373"/>
                  </a:lnTo>
                  <a:close/>
                </a:path>
                <a:path w="17266920" h="11252200">
                  <a:moveTo>
                    <a:pt x="5707746" y="2059054"/>
                  </a:moveTo>
                  <a:lnTo>
                    <a:pt x="5704987" y="2059059"/>
                  </a:lnTo>
                  <a:lnTo>
                    <a:pt x="5702321" y="2057922"/>
                  </a:lnTo>
                  <a:lnTo>
                    <a:pt x="5699845" y="2057260"/>
                  </a:lnTo>
                  <a:lnTo>
                    <a:pt x="5697042" y="2059215"/>
                  </a:lnTo>
                  <a:lnTo>
                    <a:pt x="5696380" y="2061691"/>
                  </a:lnTo>
                  <a:lnTo>
                    <a:pt x="5696193" y="2063976"/>
                  </a:lnTo>
                  <a:lnTo>
                    <a:pt x="5697149" y="2066352"/>
                  </a:lnTo>
                  <a:lnTo>
                    <a:pt x="5699482" y="2067347"/>
                  </a:lnTo>
                  <a:lnTo>
                    <a:pt x="5699340" y="2067681"/>
                  </a:lnTo>
                  <a:lnTo>
                    <a:pt x="5700290" y="2067298"/>
                  </a:lnTo>
                  <a:lnTo>
                    <a:pt x="5702957" y="2068436"/>
                  </a:lnTo>
                  <a:lnTo>
                    <a:pt x="5705432" y="2069098"/>
                  </a:lnTo>
                  <a:lnTo>
                    <a:pt x="5708094" y="2067476"/>
                  </a:lnTo>
                  <a:lnTo>
                    <a:pt x="5709702" y="2061859"/>
                  </a:lnTo>
                  <a:lnTo>
                    <a:pt x="5707746" y="2059054"/>
                  </a:lnTo>
                  <a:close/>
                </a:path>
                <a:path w="17266920" h="11252200">
                  <a:moveTo>
                    <a:pt x="11365832" y="4457242"/>
                  </a:moveTo>
                  <a:lnTo>
                    <a:pt x="11362596" y="4457438"/>
                  </a:lnTo>
                  <a:lnTo>
                    <a:pt x="11359272" y="4461536"/>
                  </a:lnTo>
                  <a:lnTo>
                    <a:pt x="11359468" y="4464771"/>
                  </a:lnTo>
                  <a:lnTo>
                    <a:pt x="11361516" y="4466433"/>
                  </a:lnTo>
                  <a:lnTo>
                    <a:pt x="11363899" y="4468237"/>
                  </a:lnTo>
                  <a:lnTo>
                    <a:pt x="11365232" y="4468806"/>
                  </a:lnTo>
                  <a:lnTo>
                    <a:pt x="11365090" y="4469140"/>
                  </a:lnTo>
                  <a:lnTo>
                    <a:pt x="11367090" y="4469993"/>
                  </a:lnTo>
                  <a:lnTo>
                    <a:pt x="11369325" y="4469370"/>
                  </a:lnTo>
                  <a:lnTo>
                    <a:pt x="11370845" y="4467654"/>
                  </a:lnTo>
                  <a:lnTo>
                    <a:pt x="11372507" y="4465605"/>
                  </a:lnTo>
                  <a:lnTo>
                    <a:pt x="11372310" y="4462370"/>
                  </a:lnTo>
                  <a:lnTo>
                    <a:pt x="11370261" y="4460708"/>
                  </a:lnTo>
                  <a:lnTo>
                    <a:pt x="11367880" y="4458904"/>
                  </a:lnTo>
                  <a:lnTo>
                    <a:pt x="11365832" y="4457242"/>
                  </a:lnTo>
                  <a:close/>
                </a:path>
                <a:path w="17266920" h="11252200">
                  <a:moveTo>
                    <a:pt x="5791760" y="2079135"/>
                  </a:moveTo>
                  <a:lnTo>
                    <a:pt x="5789001" y="2079139"/>
                  </a:lnTo>
                  <a:lnTo>
                    <a:pt x="5786335" y="2078001"/>
                  </a:lnTo>
                  <a:lnTo>
                    <a:pt x="5783859" y="2077339"/>
                  </a:lnTo>
                  <a:lnTo>
                    <a:pt x="5781197" y="2078962"/>
                  </a:lnTo>
                  <a:lnTo>
                    <a:pt x="5780393" y="2081770"/>
                  </a:lnTo>
                  <a:lnTo>
                    <a:pt x="5780207" y="2084055"/>
                  </a:lnTo>
                  <a:lnTo>
                    <a:pt x="5781162" y="2086432"/>
                  </a:lnTo>
                  <a:lnTo>
                    <a:pt x="5783495" y="2087427"/>
                  </a:lnTo>
                  <a:lnTo>
                    <a:pt x="5783353" y="2087761"/>
                  </a:lnTo>
                  <a:lnTo>
                    <a:pt x="5784304" y="2087378"/>
                  </a:lnTo>
                  <a:lnTo>
                    <a:pt x="5786971" y="2088516"/>
                  </a:lnTo>
                  <a:lnTo>
                    <a:pt x="5789446" y="2089178"/>
                  </a:lnTo>
                  <a:lnTo>
                    <a:pt x="5792250" y="2087222"/>
                  </a:lnTo>
                  <a:lnTo>
                    <a:pt x="5792912" y="2084747"/>
                  </a:lnTo>
                  <a:lnTo>
                    <a:pt x="5793716" y="2081938"/>
                  </a:lnTo>
                  <a:lnTo>
                    <a:pt x="5791760" y="2079135"/>
                  </a:lnTo>
                  <a:close/>
                </a:path>
                <a:path w="17266920" h="11252200">
                  <a:moveTo>
                    <a:pt x="5875632" y="2099547"/>
                  </a:moveTo>
                  <a:lnTo>
                    <a:pt x="5872539" y="2099410"/>
                  </a:lnTo>
                  <a:lnTo>
                    <a:pt x="5869872" y="2098272"/>
                  </a:lnTo>
                  <a:lnTo>
                    <a:pt x="5867397" y="2097611"/>
                  </a:lnTo>
                  <a:lnTo>
                    <a:pt x="5864736" y="2099232"/>
                  </a:lnTo>
                  <a:lnTo>
                    <a:pt x="5863932" y="2102040"/>
                  </a:lnTo>
                  <a:lnTo>
                    <a:pt x="5863745" y="2104325"/>
                  </a:lnTo>
                  <a:lnTo>
                    <a:pt x="5864701" y="2106703"/>
                  </a:lnTo>
                  <a:lnTo>
                    <a:pt x="5867034" y="2107698"/>
                  </a:lnTo>
                  <a:lnTo>
                    <a:pt x="5866892" y="2108031"/>
                  </a:lnTo>
                  <a:lnTo>
                    <a:pt x="5867843" y="2107649"/>
                  </a:lnTo>
                  <a:lnTo>
                    <a:pt x="5870509" y="2108786"/>
                  </a:lnTo>
                  <a:lnTo>
                    <a:pt x="5872985" y="2109448"/>
                  </a:lnTo>
                  <a:lnTo>
                    <a:pt x="5875647" y="2107825"/>
                  </a:lnTo>
                  <a:lnTo>
                    <a:pt x="5876451" y="2105017"/>
                  </a:lnTo>
                  <a:lnTo>
                    <a:pt x="5877113" y="2102542"/>
                  </a:lnTo>
                  <a:lnTo>
                    <a:pt x="5875632" y="2099547"/>
                  </a:lnTo>
                  <a:close/>
                </a:path>
                <a:path w="17266920" h="11252200">
                  <a:moveTo>
                    <a:pt x="11300122" y="4401636"/>
                  </a:moveTo>
                  <a:lnTo>
                    <a:pt x="11296746" y="4402166"/>
                  </a:lnTo>
                  <a:lnTo>
                    <a:pt x="11293423" y="4406264"/>
                  </a:lnTo>
                  <a:lnTo>
                    <a:pt x="11293617" y="4409499"/>
                  </a:lnTo>
                  <a:lnTo>
                    <a:pt x="11295667" y="4411161"/>
                  </a:lnTo>
                  <a:lnTo>
                    <a:pt x="11298048" y="4412965"/>
                  </a:lnTo>
                  <a:lnTo>
                    <a:pt x="11299382" y="4413534"/>
                  </a:lnTo>
                  <a:lnTo>
                    <a:pt x="11299239" y="4413867"/>
                  </a:lnTo>
                  <a:lnTo>
                    <a:pt x="11301240" y="4414720"/>
                  </a:lnTo>
                  <a:lnTo>
                    <a:pt x="11303474" y="4414097"/>
                  </a:lnTo>
                  <a:lnTo>
                    <a:pt x="11304994" y="4412382"/>
                  </a:lnTo>
                  <a:lnTo>
                    <a:pt x="11306656" y="4410332"/>
                  </a:lnTo>
                  <a:lnTo>
                    <a:pt x="11306461" y="4407098"/>
                  </a:lnTo>
                  <a:lnTo>
                    <a:pt x="11304412" y="4405436"/>
                  </a:lnTo>
                  <a:lnTo>
                    <a:pt x="11302029" y="4403632"/>
                  </a:lnTo>
                  <a:lnTo>
                    <a:pt x="11300122" y="4401636"/>
                  </a:lnTo>
                  <a:close/>
                </a:path>
                <a:path w="17266920" h="11252200">
                  <a:moveTo>
                    <a:pt x="5959314" y="2119484"/>
                  </a:moveTo>
                  <a:lnTo>
                    <a:pt x="5956553" y="2119489"/>
                  </a:lnTo>
                  <a:lnTo>
                    <a:pt x="5953886" y="2118351"/>
                  </a:lnTo>
                  <a:lnTo>
                    <a:pt x="5951411" y="2117689"/>
                  </a:lnTo>
                  <a:lnTo>
                    <a:pt x="5948750" y="2119311"/>
                  </a:lnTo>
                  <a:lnTo>
                    <a:pt x="5947946" y="2122120"/>
                  </a:lnTo>
                  <a:lnTo>
                    <a:pt x="5947617" y="2124737"/>
                  </a:lnTo>
                  <a:lnTo>
                    <a:pt x="5948574" y="2127115"/>
                  </a:lnTo>
                  <a:lnTo>
                    <a:pt x="5950907" y="2128111"/>
                  </a:lnTo>
                  <a:lnTo>
                    <a:pt x="5951049" y="2127777"/>
                  </a:lnTo>
                  <a:lnTo>
                    <a:pt x="5951857" y="2127728"/>
                  </a:lnTo>
                  <a:lnTo>
                    <a:pt x="5954523" y="2128865"/>
                  </a:lnTo>
                  <a:lnTo>
                    <a:pt x="5956998" y="2129527"/>
                  </a:lnTo>
                  <a:lnTo>
                    <a:pt x="5959661" y="2127906"/>
                  </a:lnTo>
                  <a:lnTo>
                    <a:pt x="5960465" y="2125097"/>
                  </a:lnTo>
                  <a:lnTo>
                    <a:pt x="5961127" y="2122622"/>
                  </a:lnTo>
                  <a:lnTo>
                    <a:pt x="5959314" y="2119484"/>
                  </a:lnTo>
                  <a:close/>
                </a:path>
                <a:path w="17266920" h="11252200">
                  <a:moveTo>
                    <a:pt x="6043186" y="2139897"/>
                  </a:moveTo>
                  <a:lnTo>
                    <a:pt x="6040425" y="2139901"/>
                  </a:lnTo>
                  <a:lnTo>
                    <a:pt x="6037758" y="2138764"/>
                  </a:lnTo>
                  <a:lnTo>
                    <a:pt x="6035283" y="2138102"/>
                  </a:lnTo>
                  <a:lnTo>
                    <a:pt x="6032622" y="2139725"/>
                  </a:lnTo>
                  <a:lnTo>
                    <a:pt x="6031818" y="2142533"/>
                  </a:lnTo>
                  <a:lnTo>
                    <a:pt x="6031489" y="2145151"/>
                  </a:lnTo>
                  <a:lnTo>
                    <a:pt x="6032445" y="2147527"/>
                  </a:lnTo>
                  <a:lnTo>
                    <a:pt x="6034778" y="2148523"/>
                  </a:lnTo>
                  <a:lnTo>
                    <a:pt x="6034920" y="2148189"/>
                  </a:lnTo>
                  <a:lnTo>
                    <a:pt x="6035253" y="2148331"/>
                  </a:lnTo>
                  <a:lnTo>
                    <a:pt x="6035729" y="2148142"/>
                  </a:lnTo>
                  <a:lnTo>
                    <a:pt x="6038395" y="2149279"/>
                  </a:lnTo>
                  <a:lnTo>
                    <a:pt x="6040870" y="2149941"/>
                  </a:lnTo>
                  <a:lnTo>
                    <a:pt x="6043533" y="2148318"/>
                  </a:lnTo>
                  <a:lnTo>
                    <a:pt x="6044337" y="2145510"/>
                  </a:lnTo>
                  <a:lnTo>
                    <a:pt x="6044999" y="2143034"/>
                  </a:lnTo>
                  <a:lnTo>
                    <a:pt x="6043186" y="2139897"/>
                  </a:lnTo>
                  <a:close/>
                </a:path>
                <a:path w="17266920" h="11252200">
                  <a:moveTo>
                    <a:pt x="11233037" y="4347413"/>
                  </a:moveTo>
                  <a:lnTo>
                    <a:pt x="11229659" y="4347942"/>
                  </a:lnTo>
                  <a:lnTo>
                    <a:pt x="11226337" y="4352040"/>
                  </a:lnTo>
                  <a:lnTo>
                    <a:pt x="11226866" y="4355418"/>
                  </a:lnTo>
                  <a:lnTo>
                    <a:pt x="11228914" y="4357080"/>
                  </a:lnTo>
                  <a:lnTo>
                    <a:pt x="11231296" y="4358883"/>
                  </a:lnTo>
                  <a:lnTo>
                    <a:pt x="11234630" y="4360305"/>
                  </a:lnTo>
                  <a:lnTo>
                    <a:pt x="11236865" y="4359683"/>
                  </a:lnTo>
                  <a:lnTo>
                    <a:pt x="11238385" y="4357967"/>
                  </a:lnTo>
                  <a:lnTo>
                    <a:pt x="11240047" y="4355918"/>
                  </a:lnTo>
                  <a:lnTo>
                    <a:pt x="11239517" y="4352541"/>
                  </a:lnTo>
                  <a:lnTo>
                    <a:pt x="11237468" y="4350879"/>
                  </a:lnTo>
                  <a:lnTo>
                    <a:pt x="11235087" y="4349075"/>
                  </a:lnTo>
                  <a:lnTo>
                    <a:pt x="11233037" y="4347413"/>
                  </a:lnTo>
                  <a:close/>
                </a:path>
                <a:path w="17266920" h="11252200">
                  <a:moveTo>
                    <a:pt x="6126916" y="2160643"/>
                  </a:moveTo>
                  <a:lnTo>
                    <a:pt x="6124156" y="2160647"/>
                  </a:lnTo>
                  <a:lnTo>
                    <a:pt x="6121489" y="2159510"/>
                  </a:lnTo>
                  <a:lnTo>
                    <a:pt x="6119013" y="2158848"/>
                  </a:lnTo>
                  <a:lnTo>
                    <a:pt x="6116352" y="2160471"/>
                  </a:lnTo>
                  <a:lnTo>
                    <a:pt x="6115548" y="2163279"/>
                  </a:lnTo>
                  <a:lnTo>
                    <a:pt x="6115219" y="2165897"/>
                  </a:lnTo>
                  <a:lnTo>
                    <a:pt x="6116174" y="2168274"/>
                  </a:lnTo>
                  <a:lnTo>
                    <a:pt x="6118507" y="2169270"/>
                  </a:lnTo>
                  <a:lnTo>
                    <a:pt x="6118650" y="2168936"/>
                  </a:lnTo>
                  <a:lnTo>
                    <a:pt x="6118983" y="2169078"/>
                  </a:lnTo>
                  <a:lnTo>
                    <a:pt x="6119458" y="2168887"/>
                  </a:lnTo>
                  <a:lnTo>
                    <a:pt x="6122125" y="2170025"/>
                  </a:lnTo>
                  <a:lnTo>
                    <a:pt x="6124600" y="2170686"/>
                  </a:lnTo>
                  <a:lnTo>
                    <a:pt x="6127262" y="2169064"/>
                  </a:lnTo>
                  <a:lnTo>
                    <a:pt x="6128066" y="2166256"/>
                  </a:lnTo>
                  <a:lnTo>
                    <a:pt x="6128728" y="2163780"/>
                  </a:lnTo>
                  <a:lnTo>
                    <a:pt x="6126916" y="2160643"/>
                  </a:lnTo>
                  <a:close/>
                </a:path>
                <a:path w="17266920" h="11252200">
                  <a:moveTo>
                    <a:pt x="6210836" y="2181864"/>
                  </a:moveTo>
                  <a:lnTo>
                    <a:pt x="6208218" y="2181535"/>
                  </a:lnTo>
                  <a:lnTo>
                    <a:pt x="6205552" y="2180398"/>
                  </a:lnTo>
                  <a:lnTo>
                    <a:pt x="6203077" y="2179736"/>
                  </a:lnTo>
                  <a:lnTo>
                    <a:pt x="6200414" y="2181359"/>
                  </a:lnTo>
                  <a:lnTo>
                    <a:pt x="6199610" y="2184168"/>
                  </a:lnTo>
                  <a:lnTo>
                    <a:pt x="6199282" y="2186785"/>
                  </a:lnTo>
                  <a:lnTo>
                    <a:pt x="6200238" y="2189163"/>
                  </a:lnTo>
                  <a:lnTo>
                    <a:pt x="6202571" y="2190158"/>
                  </a:lnTo>
                  <a:lnTo>
                    <a:pt x="6202713" y="2189824"/>
                  </a:lnTo>
                  <a:lnTo>
                    <a:pt x="6203046" y="2189967"/>
                  </a:lnTo>
                  <a:lnTo>
                    <a:pt x="6203522" y="2189775"/>
                  </a:lnTo>
                  <a:lnTo>
                    <a:pt x="6206188" y="2190913"/>
                  </a:lnTo>
                  <a:lnTo>
                    <a:pt x="6208663" y="2191574"/>
                  </a:lnTo>
                  <a:lnTo>
                    <a:pt x="6211325" y="2189953"/>
                  </a:lnTo>
                  <a:lnTo>
                    <a:pt x="6212129" y="2187144"/>
                  </a:lnTo>
                  <a:lnTo>
                    <a:pt x="6212792" y="2184668"/>
                  </a:lnTo>
                  <a:lnTo>
                    <a:pt x="6210836" y="2181864"/>
                  </a:lnTo>
                  <a:close/>
                </a:path>
                <a:path w="17266920" h="11252200">
                  <a:moveTo>
                    <a:pt x="11165049" y="4294381"/>
                  </a:moveTo>
                  <a:lnTo>
                    <a:pt x="11162005" y="4295051"/>
                  </a:lnTo>
                  <a:lnTo>
                    <a:pt x="11160344" y="4297101"/>
                  </a:lnTo>
                  <a:lnTo>
                    <a:pt x="11158540" y="4299484"/>
                  </a:lnTo>
                  <a:lnTo>
                    <a:pt x="11159212" y="4302527"/>
                  </a:lnTo>
                  <a:lnTo>
                    <a:pt x="11161260" y="4304189"/>
                  </a:lnTo>
                  <a:lnTo>
                    <a:pt x="11163642" y="4305993"/>
                  </a:lnTo>
                  <a:lnTo>
                    <a:pt x="11166975" y="4307415"/>
                  </a:lnTo>
                  <a:lnTo>
                    <a:pt x="11169210" y="4306792"/>
                  </a:lnTo>
                  <a:lnTo>
                    <a:pt x="11170730" y="4305078"/>
                  </a:lnTo>
                  <a:lnTo>
                    <a:pt x="11172534" y="4302695"/>
                  </a:lnTo>
                  <a:lnTo>
                    <a:pt x="11171863" y="4299650"/>
                  </a:lnTo>
                  <a:lnTo>
                    <a:pt x="11169814" y="4297988"/>
                  </a:lnTo>
                  <a:lnTo>
                    <a:pt x="11165049" y="4294381"/>
                  </a:lnTo>
                  <a:close/>
                </a:path>
                <a:path w="17266920" h="11252200">
                  <a:moveTo>
                    <a:pt x="6294423" y="2202944"/>
                  </a:moveTo>
                  <a:lnTo>
                    <a:pt x="6291806" y="2202614"/>
                  </a:lnTo>
                  <a:lnTo>
                    <a:pt x="6289139" y="2201477"/>
                  </a:lnTo>
                  <a:lnTo>
                    <a:pt x="6286664" y="2200815"/>
                  </a:lnTo>
                  <a:lnTo>
                    <a:pt x="6284002" y="2202438"/>
                  </a:lnTo>
                  <a:lnTo>
                    <a:pt x="6283198" y="2205247"/>
                  </a:lnTo>
                  <a:lnTo>
                    <a:pt x="6282536" y="2207722"/>
                  </a:lnTo>
                  <a:lnTo>
                    <a:pt x="6283824" y="2210241"/>
                  </a:lnTo>
                  <a:lnTo>
                    <a:pt x="6286158" y="2211237"/>
                  </a:lnTo>
                  <a:lnTo>
                    <a:pt x="6286300" y="2210903"/>
                  </a:lnTo>
                  <a:lnTo>
                    <a:pt x="6286634" y="2211046"/>
                  </a:lnTo>
                  <a:lnTo>
                    <a:pt x="6287110" y="2210855"/>
                  </a:lnTo>
                  <a:lnTo>
                    <a:pt x="6289776" y="2211992"/>
                  </a:lnTo>
                  <a:lnTo>
                    <a:pt x="6292251" y="2212654"/>
                  </a:lnTo>
                  <a:lnTo>
                    <a:pt x="6294913" y="2211032"/>
                  </a:lnTo>
                  <a:lnTo>
                    <a:pt x="6295717" y="2208223"/>
                  </a:lnTo>
                  <a:lnTo>
                    <a:pt x="6296380" y="2205747"/>
                  </a:lnTo>
                  <a:lnTo>
                    <a:pt x="6294423" y="2202944"/>
                  </a:lnTo>
                  <a:close/>
                </a:path>
                <a:path w="17266920" h="11252200">
                  <a:moveTo>
                    <a:pt x="11096494" y="4242682"/>
                  </a:moveTo>
                  <a:lnTo>
                    <a:pt x="11093449" y="4243353"/>
                  </a:lnTo>
                  <a:lnTo>
                    <a:pt x="11091787" y="4245402"/>
                  </a:lnTo>
                  <a:lnTo>
                    <a:pt x="11089983" y="4247784"/>
                  </a:lnTo>
                  <a:lnTo>
                    <a:pt x="11090655" y="4250827"/>
                  </a:lnTo>
                  <a:lnTo>
                    <a:pt x="11092704" y="4252489"/>
                  </a:lnTo>
                  <a:lnTo>
                    <a:pt x="11095086" y="4254293"/>
                  </a:lnTo>
                  <a:lnTo>
                    <a:pt x="11096086" y="4254720"/>
                  </a:lnTo>
                  <a:lnTo>
                    <a:pt x="11096277" y="4255195"/>
                  </a:lnTo>
                  <a:lnTo>
                    <a:pt x="11098277" y="4256049"/>
                  </a:lnTo>
                  <a:lnTo>
                    <a:pt x="11100655" y="4255093"/>
                  </a:lnTo>
                  <a:lnTo>
                    <a:pt x="11102173" y="4253378"/>
                  </a:lnTo>
                  <a:lnTo>
                    <a:pt x="11103978" y="4250995"/>
                  </a:lnTo>
                  <a:lnTo>
                    <a:pt x="11103306" y="4247952"/>
                  </a:lnTo>
                  <a:lnTo>
                    <a:pt x="11101258" y="4246290"/>
                  </a:lnTo>
                  <a:lnTo>
                    <a:pt x="11096494" y="4242682"/>
                  </a:lnTo>
                  <a:close/>
                </a:path>
                <a:path w="17266920" h="11252200">
                  <a:moveTo>
                    <a:pt x="6378344" y="2224166"/>
                  </a:moveTo>
                  <a:lnTo>
                    <a:pt x="6375393" y="2223695"/>
                  </a:lnTo>
                  <a:lnTo>
                    <a:pt x="6372726" y="2222557"/>
                  </a:lnTo>
                  <a:lnTo>
                    <a:pt x="6370251" y="2221895"/>
                  </a:lnTo>
                  <a:lnTo>
                    <a:pt x="6367590" y="2223517"/>
                  </a:lnTo>
                  <a:lnTo>
                    <a:pt x="6366786" y="2226326"/>
                  </a:lnTo>
                  <a:lnTo>
                    <a:pt x="6366124" y="2228802"/>
                  </a:lnTo>
                  <a:lnTo>
                    <a:pt x="6367412" y="2231321"/>
                  </a:lnTo>
                  <a:lnTo>
                    <a:pt x="6369746" y="2232316"/>
                  </a:lnTo>
                  <a:lnTo>
                    <a:pt x="6369555" y="2231841"/>
                  </a:lnTo>
                  <a:lnTo>
                    <a:pt x="6369889" y="2231983"/>
                  </a:lnTo>
                  <a:lnTo>
                    <a:pt x="6370363" y="2231793"/>
                  </a:lnTo>
                  <a:lnTo>
                    <a:pt x="6373029" y="2232930"/>
                  </a:lnTo>
                  <a:lnTo>
                    <a:pt x="6375837" y="2233734"/>
                  </a:lnTo>
                  <a:lnTo>
                    <a:pt x="6378500" y="2232111"/>
                  </a:lnTo>
                  <a:lnTo>
                    <a:pt x="6379304" y="2229302"/>
                  </a:lnTo>
                  <a:lnTo>
                    <a:pt x="6379966" y="2226826"/>
                  </a:lnTo>
                  <a:lnTo>
                    <a:pt x="6378344" y="2224166"/>
                  </a:lnTo>
                  <a:close/>
                </a:path>
                <a:path w="17266920" h="11252200">
                  <a:moveTo>
                    <a:pt x="6462123" y="2245720"/>
                  </a:moveTo>
                  <a:lnTo>
                    <a:pt x="6459505" y="2245392"/>
                  </a:lnTo>
                  <a:lnTo>
                    <a:pt x="6456838" y="2244254"/>
                  </a:lnTo>
                  <a:lnTo>
                    <a:pt x="6454030" y="2243450"/>
                  </a:lnTo>
                  <a:lnTo>
                    <a:pt x="6451368" y="2245072"/>
                  </a:lnTo>
                  <a:lnTo>
                    <a:pt x="6450564" y="2247881"/>
                  </a:lnTo>
                  <a:lnTo>
                    <a:pt x="6449902" y="2250357"/>
                  </a:lnTo>
                  <a:lnTo>
                    <a:pt x="6451192" y="2252876"/>
                  </a:lnTo>
                  <a:lnTo>
                    <a:pt x="6453525" y="2253871"/>
                  </a:lnTo>
                  <a:lnTo>
                    <a:pt x="6453667" y="2253537"/>
                  </a:lnTo>
                  <a:lnTo>
                    <a:pt x="6454000" y="2253680"/>
                  </a:lnTo>
                  <a:lnTo>
                    <a:pt x="6454475" y="2253489"/>
                  </a:lnTo>
                  <a:lnTo>
                    <a:pt x="6457141" y="2254627"/>
                  </a:lnTo>
                  <a:lnTo>
                    <a:pt x="6459950" y="2255431"/>
                  </a:lnTo>
                  <a:lnTo>
                    <a:pt x="6462612" y="2253808"/>
                  </a:lnTo>
                  <a:lnTo>
                    <a:pt x="6463417" y="2250999"/>
                  </a:lnTo>
                  <a:lnTo>
                    <a:pt x="6464079" y="2248525"/>
                  </a:lnTo>
                  <a:lnTo>
                    <a:pt x="6462123" y="2245720"/>
                  </a:lnTo>
                  <a:close/>
                </a:path>
                <a:path w="17266920" h="11252200">
                  <a:moveTo>
                    <a:pt x="11026893" y="4192506"/>
                  </a:moveTo>
                  <a:lnTo>
                    <a:pt x="11023849" y="4193178"/>
                  </a:lnTo>
                  <a:lnTo>
                    <a:pt x="11020525" y="4197276"/>
                  </a:lnTo>
                  <a:lnTo>
                    <a:pt x="11021197" y="4200320"/>
                  </a:lnTo>
                  <a:lnTo>
                    <a:pt x="11023245" y="4201982"/>
                  </a:lnTo>
                  <a:lnTo>
                    <a:pt x="11025628" y="4203785"/>
                  </a:lnTo>
                  <a:lnTo>
                    <a:pt x="11026627" y="4204211"/>
                  </a:lnTo>
                  <a:lnTo>
                    <a:pt x="11026485" y="4204545"/>
                  </a:lnTo>
                  <a:lnTo>
                    <a:pt x="11028485" y="4205398"/>
                  </a:lnTo>
                  <a:lnTo>
                    <a:pt x="11031196" y="4204586"/>
                  </a:lnTo>
                  <a:lnTo>
                    <a:pt x="11032382" y="4202727"/>
                  </a:lnTo>
                  <a:lnTo>
                    <a:pt x="11034045" y="4200678"/>
                  </a:lnTo>
                  <a:lnTo>
                    <a:pt x="11033373" y="4197635"/>
                  </a:lnTo>
                  <a:lnTo>
                    <a:pt x="11031323" y="4195973"/>
                  </a:lnTo>
                  <a:lnTo>
                    <a:pt x="11028942" y="4194169"/>
                  </a:lnTo>
                  <a:lnTo>
                    <a:pt x="11026893" y="4192506"/>
                  </a:lnTo>
                  <a:close/>
                </a:path>
                <a:path w="17266920" h="11252200">
                  <a:moveTo>
                    <a:pt x="6545901" y="2267275"/>
                  </a:moveTo>
                  <a:lnTo>
                    <a:pt x="6543284" y="2266946"/>
                  </a:lnTo>
                  <a:lnTo>
                    <a:pt x="6540618" y="2265809"/>
                  </a:lnTo>
                  <a:lnTo>
                    <a:pt x="6537809" y="2265005"/>
                  </a:lnTo>
                  <a:lnTo>
                    <a:pt x="6535147" y="2266628"/>
                  </a:lnTo>
                  <a:lnTo>
                    <a:pt x="6534343" y="2269436"/>
                  </a:lnTo>
                  <a:lnTo>
                    <a:pt x="6533681" y="2271912"/>
                  </a:lnTo>
                  <a:lnTo>
                    <a:pt x="6534970" y="2274430"/>
                  </a:lnTo>
                  <a:lnTo>
                    <a:pt x="6537303" y="2275425"/>
                  </a:lnTo>
                  <a:lnTo>
                    <a:pt x="6537445" y="2275092"/>
                  </a:lnTo>
                  <a:lnTo>
                    <a:pt x="6537779" y="2275234"/>
                  </a:lnTo>
                  <a:lnTo>
                    <a:pt x="6538254" y="2275045"/>
                  </a:lnTo>
                  <a:lnTo>
                    <a:pt x="6540920" y="2276182"/>
                  </a:lnTo>
                  <a:lnTo>
                    <a:pt x="6543729" y="2276986"/>
                  </a:lnTo>
                  <a:lnTo>
                    <a:pt x="6546390" y="2275363"/>
                  </a:lnTo>
                  <a:lnTo>
                    <a:pt x="6547195" y="2272554"/>
                  </a:lnTo>
                  <a:lnTo>
                    <a:pt x="6547856" y="2270079"/>
                  </a:lnTo>
                  <a:lnTo>
                    <a:pt x="6545901" y="2267275"/>
                  </a:lnTo>
                  <a:close/>
                </a:path>
                <a:path w="17266920" h="11252200">
                  <a:moveTo>
                    <a:pt x="10956342" y="4142714"/>
                  </a:moveTo>
                  <a:lnTo>
                    <a:pt x="10953298" y="4143386"/>
                  </a:lnTo>
                  <a:lnTo>
                    <a:pt x="10951637" y="4145434"/>
                  </a:lnTo>
                  <a:lnTo>
                    <a:pt x="10950308" y="4147626"/>
                  </a:lnTo>
                  <a:lnTo>
                    <a:pt x="10950979" y="4150669"/>
                  </a:lnTo>
                  <a:lnTo>
                    <a:pt x="10953028" y="4152331"/>
                  </a:lnTo>
                  <a:lnTo>
                    <a:pt x="10955409" y="4154135"/>
                  </a:lnTo>
                  <a:lnTo>
                    <a:pt x="10958410" y="4155414"/>
                  </a:lnTo>
                  <a:lnTo>
                    <a:pt x="10961120" y="4154600"/>
                  </a:lnTo>
                  <a:lnTo>
                    <a:pt x="10962306" y="4152743"/>
                  </a:lnTo>
                  <a:lnTo>
                    <a:pt x="10963635" y="4150552"/>
                  </a:lnTo>
                  <a:lnTo>
                    <a:pt x="10962964" y="4147509"/>
                  </a:lnTo>
                  <a:lnTo>
                    <a:pt x="10960915" y="4145847"/>
                  </a:lnTo>
                  <a:lnTo>
                    <a:pt x="10958532" y="4144042"/>
                  </a:lnTo>
                  <a:lnTo>
                    <a:pt x="10956342" y="4142714"/>
                  </a:lnTo>
                  <a:close/>
                </a:path>
                <a:path w="17266920" h="11252200">
                  <a:moveTo>
                    <a:pt x="6629871" y="2289305"/>
                  </a:moveTo>
                  <a:lnTo>
                    <a:pt x="6626920" y="2288835"/>
                  </a:lnTo>
                  <a:lnTo>
                    <a:pt x="6624253" y="2287697"/>
                  </a:lnTo>
                  <a:lnTo>
                    <a:pt x="6621445" y="2286893"/>
                  </a:lnTo>
                  <a:lnTo>
                    <a:pt x="6618783" y="2288515"/>
                  </a:lnTo>
                  <a:lnTo>
                    <a:pt x="6617979" y="2291324"/>
                  </a:lnTo>
                  <a:lnTo>
                    <a:pt x="6617317" y="2293800"/>
                  </a:lnTo>
                  <a:lnTo>
                    <a:pt x="6618606" y="2296320"/>
                  </a:lnTo>
                  <a:lnTo>
                    <a:pt x="6620939" y="2297315"/>
                  </a:lnTo>
                  <a:lnTo>
                    <a:pt x="6621082" y="2296982"/>
                  </a:lnTo>
                  <a:lnTo>
                    <a:pt x="6621415" y="2297124"/>
                  </a:lnTo>
                  <a:lnTo>
                    <a:pt x="6621890" y="2296932"/>
                  </a:lnTo>
                  <a:lnTo>
                    <a:pt x="6624556" y="2298070"/>
                  </a:lnTo>
                  <a:lnTo>
                    <a:pt x="6627365" y="2298874"/>
                  </a:lnTo>
                  <a:lnTo>
                    <a:pt x="6630028" y="2297251"/>
                  </a:lnTo>
                  <a:lnTo>
                    <a:pt x="6630832" y="2294442"/>
                  </a:lnTo>
                  <a:lnTo>
                    <a:pt x="6631494" y="2291968"/>
                  </a:lnTo>
                  <a:lnTo>
                    <a:pt x="6629871" y="2289305"/>
                  </a:lnTo>
                  <a:close/>
                </a:path>
                <a:path w="17266920" h="11252200">
                  <a:moveTo>
                    <a:pt x="10885363" y="4093921"/>
                  </a:moveTo>
                  <a:lnTo>
                    <a:pt x="10881987" y="4094450"/>
                  </a:lnTo>
                  <a:lnTo>
                    <a:pt x="10879329" y="4098833"/>
                  </a:lnTo>
                  <a:lnTo>
                    <a:pt x="10879859" y="4102210"/>
                  </a:lnTo>
                  <a:lnTo>
                    <a:pt x="10882050" y="4103539"/>
                  </a:lnTo>
                  <a:lnTo>
                    <a:pt x="10884432" y="4105342"/>
                  </a:lnTo>
                  <a:lnTo>
                    <a:pt x="10887431" y="4106622"/>
                  </a:lnTo>
                  <a:lnTo>
                    <a:pt x="10890000" y="4106142"/>
                  </a:lnTo>
                  <a:lnTo>
                    <a:pt x="10892657" y="4101760"/>
                  </a:lnTo>
                  <a:lnTo>
                    <a:pt x="10892128" y="4098382"/>
                  </a:lnTo>
                  <a:lnTo>
                    <a:pt x="10889936" y="4097053"/>
                  </a:lnTo>
                  <a:lnTo>
                    <a:pt x="10887554" y="4095250"/>
                  </a:lnTo>
                  <a:lnTo>
                    <a:pt x="10885363" y="4093921"/>
                  </a:lnTo>
                  <a:close/>
                </a:path>
                <a:path w="17266920" h="11252200">
                  <a:moveTo>
                    <a:pt x="6713365" y="2311527"/>
                  </a:moveTo>
                  <a:lnTo>
                    <a:pt x="6710414" y="2311056"/>
                  </a:lnTo>
                  <a:lnTo>
                    <a:pt x="6707748" y="2309919"/>
                  </a:lnTo>
                  <a:lnTo>
                    <a:pt x="6704940" y="2309115"/>
                  </a:lnTo>
                  <a:lnTo>
                    <a:pt x="6702279" y="2310736"/>
                  </a:lnTo>
                  <a:lnTo>
                    <a:pt x="6701474" y="2313545"/>
                  </a:lnTo>
                  <a:lnTo>
                    <a:pt x="6700812" y="2316021"/>
                  </a:lnTo>
                  <a:lnTo>
                    <a:pt x="6702101" y="2318540"/>
                  </a:lnTo>
                  <a:lnTo>
                    <a:pt x="6704767" y="2319677"/>
                  </a:lnTo>
                  <a:lnTo>
                    <a:pt x="6705242" y="2319487"/>
                  </a:lnTo>
                  <a:lnTo>
                    <a:pt x="6707909" y="2320625"/>
                  </a:lnTo>
                  <a:lnTo>
                    <a:pt x="6710859" y="2321095"/>
                  </a:lnTo>
                  <a:lnTo>
                    <a:pt x="6713379" y="2319806"/>
                  </a:lnTo>
                  <a:lnTo>
                    <a:pt x="6714183" y="2316997"/>
                  </a:lnTo>
                  <a:lnTo>
                    <a:pt x="6714654" y="2314047"/>
                  </a:lnTo>
                  <a:lnTo>
                    <a:pt x="6713365" y="2311527"/>
                  </a:lnTo>
                  <a:close/>
                </a:path>
                <a:path w="17266920" h="11252200">
                  <a:moveTo>
                    <a:pt x="6796860" y="2333748"/>
                  </a:moveTo>
                  <a:lnTo>
                    <a:pt x="6793909" y="2333278"/>
                  </a:lnTo>
                  <a:lnTo>
                    <a:pt x="6791242" y="2332140"/>
                  </a:lnTo>
                  <a:lnTo>
                    <a:pt x="6788291" y="2331669"/>
                  </a:lnTo>
                  <a:lnTo>
                    <a:pt x="6785772" y="2332957"/>
                  </a:lnTo>
                  <a:lnTo>
                    <a:pt x="6784968" y="2335767"/>
                  </a:lnTo>
                  <a:lnTo>
                    <a:pt x="6784306" y="2338243"/>
                  </a:lnTo>
                  <a:lnTo>
                    <a:pt x="6785595" y="2340761"/>
                  </a:lnTo>
                  <a:lnTo>
                    <a:pt x="6788262" y="2341899"/>
                  </a:lnTo>
                  <a:lnTo>
                    <a:pt x="6788737" y="2341707"/>
                  </a:lnTo>
                  <a:lnTo>
                    <a:pt x="6791403" y="2342845"/>
                  </a:lnTo>
                  <a:lnTo>
                    <a:pt x="6794211" y="2343650"/>
                  </a:lnTo>
                  <a:lnTo>
                    <a:pt x="6796874" y="2342028"/>
                  </a:lnTo>
                  <a:lnTo>
                    <a:pt x="6798482" y="2336410"/>
                  </a:lnTo>
                  <a:lnTo>
                    <a:pt x="6796860" y="2333748"/>
                  </a:lnTo>
                  <a:close/>
                </a:path>
                <a:path w="17266920" h="11252200">
                  <a:moveTo>
                    <a:pt x="10814293" y="4046270"/>
                  </a:moveTo>
                  <a:lnTo>
                    <a:pt x="10810915" y="4046800"/>
                  </a:lnTo>
                  <a:lnTo>
                    <a:pt x="10808257" y="4051181"/>
                  </a:lnTo>
                  <a:lnTo>
                    <a:pt x="10808929" y="4054226"/>
                  </a:lnTo>
                  <a:lnTo>
                    <a:pt x="10810836" y="4056222"/>
                  </a:lnTo>
                  <a:lnTo>
                    <a:pt x="10816502" y="4058639"/>
                  </a:lnTo>
                  <a:lnTo>
                    <a:pt x="10819070" y="4058158"/>
                  </a:lnTo>
                  <a:lnTo>
                    <a:pt x="10821728" y="4053775"/>
                  </a:lnTo>
                  <a:lnTo>
                    <a:pt x="10821057" y="4050732"/>
                  </a:lnTo>
                  <a:lnTo>
                    <a:pt x="10819150" y="4048736"/>
                  </a:lnTo>
                  <a:lnTo>
                    <a:pt x="10816483" y="4047599"/>
                  </a:lnTo>
                  <a:lnTo>
                    <a:pt x="10814293" y="4046270"/>
                  </a:lnTo>
                  <a:close/>
                </a:path>
                <a:path w="17266920" h="11252200">
                  <a:moveTo>
                    <a:pt x="6880211" y="2356303"/>
                  </a:moveTo>
                  <a:lnTo>
                    <a:pt x="6877261" y="2355832"/>
                  </a:lnTo>
                  <a:lnTo>
                    <a:pt x="6874595" y="2354695"/>
                  </a:lnTo>
                  <a:lnTo>
                    <a:pt x="6871644" y="2354224"/>
                  </a:lnTo>
                  <a:lnTo>
                    <a:pt x="6869125" y="2355513"/>
                  </a:lnTo>
                  <a:lnTo>
                    <a:pt x="6868321" y="2358322"/>
                  </a:lnTo>
                  <a:lnTo>
                    <a:pt x="6867658" y="2360798"/>
                  </a:lnTo>
                  <a:lnTo>
                    <a:pt x="6868947" y="2363316"/>
                  </a:lnTo>
                  <a:lnTo>
                    <a:pt x="6871613" y="2364454"/>
                  </a:lnTo>
                  <a:lnTo>
                    <a:pt x="6872088" y="2364263"/>
                  </a:lnTo>
                  <a:lnTo>
                    <a:pt x="6874755" y="2365401"/>
                  </a:lnTo>
                  <a:lnTo>
                    <a:pt x="6877706" y="2365872"/>
                  </a:lnTo>
                  <a:lnTo>
                    <a:pt x="6880225" y="2364582"/>
                  </a:lnTo>
                  <a:lnTo>
                    <a:pt x="6881030" y="2361773"/>
                  </a:lnTo>
                  <a:lnTo>
                    <a:pt x="6881501" y="2358823"/>
                  </a:lnTo>
                  <a:lnTo>
                    <a:pt x="6880211" y="2356303"/>
                  </a:lnTo>
                  <a:close/>
                </a:path>
                <a:path w="17266920" h="11252200">
                  <a:moveTo>
                    <a:pt x="10741795" y="3999194"/>
                  </a:moveTo>
                  <a:lnTo>
                    <a:pt x="10738751" y="3999864"/>
                  </a:lnTo>
                  <a:lnTo>
                    <a:pt x="10737612" y="4001743"/>
                  </a:lnTo>
                  <a:lnTo>
                    <a:pt x="10737422" y="4002056"/>
                  </a:lnTo>
                  <a:lnTo>
                    <a:pt x="10735997" y="4003812"/>
                  </a:lnTo>
                  <a:lnTo>
                    <a:pt x="10735760" y="4004104"/>
                  </a:lnTo>
                  <a:lnTo>
                    <a:pt x="10736765" y="4007291"/>
                  </a:lnTo>
                  <a:lnTo>
                    <a:pt x="10738672" y="4009286"/>
                  </a:lnTo>
                  <a:lnTo>
                    <a:pt x="10744338" y="4011703"/>
                  </a:lnTo>
                  <a:lnTo>
                    <a:pt x="10746906" y="4011222"/>
                  </a:lnTo>
                  <a:lnTo>
                    <a:pt x="10748045" y="4009344"/>
                  </a:lnTo>
                  <a:lnTo>
                    <a:pt x="10748235" y="4009032"/>
                  </a:lnTo>
                  <a:lnTo>
                    <a:pt x="10749659" y="4007276"/>
                  </a:lnTo>
                  <a:lnTo>
                    <a:pt x="10749897" y="4006983"/>
                  </a:lnTo>
                  <a:lnTo>
                    <a:pt x="10748893" y="4003797"/>
                  </a:lnTo>
                  <a:lnTo>
                    <a:pt x="10746986" y="4001802"/>
                  </a:lnTo>
                  <a:lnTo>
                    <a:pt x="10744319" y="4000665"/>
                  </a:lnTo>
                  <a:lnTo>
                    <a:pt x="10741795" y="3999194"/>
                  </a:lnTo>
                  <a:close/>
                </a:path>
                <a:path w="17266920" h="11252200">
                  <a:moveTo>
                    <a:pt x="6962946" y="2379382"/>
                  </a:moveTo>
                  <a:lnTo>
                    <a:pt x="6959995" y="2378912"/>
                  </a:lnTo>
                  <a:lnTo>
                    <a:pt x="6957329" y="2377775"/>
                  </a:lnTo>
                  <a:lnTo>
                    <a:pt x="6954521" y="2376971"/>
                  </a:lnTo>
                  <a:lnTo>
                    <a:pt x="6952000" y="2378258"/>
                  </a:lnTo>
                  <a:lnTo>
                    <a:pt x="6951196" y="2381068"/>
                  </a:lnTo>
                  <a:lnTo>
                    <a:pt x="6950534" y="2383543"/>
                  </a:lnTo>
                  <a:lnTo>
                    <a:pt x="6951824" y="2386062"/>
                  </a:lnTo>
                  <a:lnTo>
                    <a:pt x="6954156" y="2387057"/>
                  </a:lnTo>
                  <a:lnTo>
                    <a:pt x="6954632" y="2386866"/>
                  </a:lnTo>
                  <a:lnTo>
                    <a:pt x="6957299" y="2388004"/>
                  </a:lnTo>
                  <a:lnTo>
                    <a:pt x="6960107" y="2388808"/>
                  </a:lnTo>
                  <a:lnTo>
                    <a:pt x="6962627" y="2387519"/>
                  </a:lnTo>
                  <a:lnTo>
                    <a:pt x="6964235" y="2381901"/>
                  </a:lnTo>
                  <a:lnTo>
                    <a:pt x="6962946" y="2379382"/>
                  </a:lnTo>
                  <a:close/>
                </a:path>
                <a:path w="17266920" h="11252200">
                  <a:moveTo>
                    <a:pt x="10669155" y="3952449"/>
                  </a:moveTo>
                  <a:lnTo>
                    <a:pt x="10666110" y="3953121"/>
                  </a:lnTo>
                  <a:lnTo>
                    <a:pt x="10664823" y="3955330"/>
                  </a:lnTo>
                  <a:lnTo>
                    <a:pt x="10664639" y="3955644"/>
                  </a:lnTo>
                  <a:lnTo>
                    <a:pt x="10663216" y="3957401"/>
                  </a:lnTo>
                  <a:lnTo>
                    <a:pt x="10662978" y="3957694"/>
                  </a:lnTo>
                  <a:lnTo>
                    <a:pt x="10663508" y="3961071"/>
                  </a:lnTo>
                  <a:lnTo>
                    <a:pt x="10665889" y="3962875"/>
                  </a:lnTo>
                  <a:lnTo>
                    <a:pt x="10669223" y="3964297"/>
                  </a:lnTo>
                  <a:lnTo>
                    <a:pt x="10669081" y="3964630"/>
                  </a:lnTo>
                  <a:lnTo>
                    <a:pt x="10671413" y="3965625"/>
                  </a:lnTo>
                  <a:lnTo>
                    <a:pt x="10674125" y="3964812"/>
                  </a:lnTo>
                  <a:lnTo>
                    <a:pt x="10675263" y="3962934"/>
                  </a:lnTo>
                  <a:lnTo>
                    <a:pt x="10675453" y="3962621"/>
                  </a:lnTo>
                  <a:lnTo>
                    <a:pt x="10676877" y="3960865"/>
                  </a:lnTo>
                  <a:lnTo>
                    <a:pt x="10677114" y="3960573"/>
                  </a:lnTo>
                  <a:lnTo>
                    <a:pt x="10676586" y="3957195"/>
                  </a:lnTo>
                  <a:lnTo>
                    <a:pt x="10674204" y="3955391"/>
                  </a:lnTo>
                  <a:lnTo>
                    <a:pt x="10671537" y="3954254"/>
                  </a:lnTo>
                  <a:lnTo>
                    <a:pt x="10669155" y="3952449"/>
                  </a:lnTo>
                  <a:close/>
                </a:path>
                <a:path w="17266920" h="11252200">
                  <a:moveTo>
                    <a:pt x="7046014" y="2402603"/>
                  </a:moveTo>
                  <a:lnTo>
                    <a:pt x="7043064" y="2402132"/>
                  </a:lnTo>
                  <a:lnTo>
                    <a:pt x="7040397" y="2400995"/>
                  </a:lnTo>
                  <a:lnTo>
                    <a:pt x="7037589" y="2400191"/>
                  </a:lnTo>
                  <a:lnTo>
                    <a:pt x="7035402" y="2401623"/>
                  </a:lnTo>
                  <a:lnTo>
                    <a:pt x="7034265" y="2404290"/>
                  </a:lnTo>
                  <a:lnTo>
                    <a:pt x="7033603" y="2406764"/>
                  </a:lnTo>
                  <a:lnTo>
                    <a:pt x="7034891" y="2409284"/>
                  </a:lnTo>
                  <a:lnTo>
                    <a:pt x="7037225" y="2410280"/>
                  </a:lnTo>
                  <a:lnTo>
                    <a:pt x="7037700" y="2410088"/>
                  </a:lnTo>
                  <a:lnTo>
                    <a:pt x="7040366" y="2411225"/>
                  </a:lnTo>
                  <a:lnTo>
                    <a:pt x="7043175" y="2412029"/>
                  </a:lnTo>
                  <a:lnTo>
                    <a:pt x="7045362" y="2410598"/>
                  </a:lnTo>
                  <a:lnTo>
                    <a:pt x="7046499" y="2407932"/>
                  </a:lnTo>
                  <a:lnTo>
                    <a:pt x="7047304" y="2405123"/>
                  </a:lnTo>
                  <a:lnTo>
                    <a:pt x="7046014" y="2402603"/>
                  </a:lnTo>
                  <a:close/>
                </a:path>
                <a:path w="17266920" h="11252200">
                  <a:moveTo>
                    <a:pt x="10595946" y="3907039"/>
                  </a:moveTo>
                  <a:lnTo>
                    <a:pt x="10592903" y="3907711"/>
                  </a:lnTo>
                  <a:lnTo>
                    <a:pt x="10589961" y="3912759"/>
                  </a:lnTo>
                  <a:lnTo>
                    <a:pt x="10590632" y="3915802"/>
                  </a:lnTo>
                  <a:lnTo>
                    <a:pt x="10593015" y="3917606"/>
                  </a:lnTo>
                  <a:lnTo>
                    <a:pt x="10598681" y="3920023"/>
                  </a:lnTo>
                  <a:lnTo>
                    <a:pt x="10601391" y="3919211"/>
                  </a:lnTo>
                  <a:lnTo>
                    <a:pt x="10602719" y="3917019"/>
                  </a:lnTo>
                  <a:lnTo>
                    <a:pt x="10604190" y="3914495"/>
                  </a:lnTo>
                  <a:lnTo>
                    <a:pt x="10603520" y="3911451"/>
                  </a:lnTo>
                  <a:lnTo>
                    <a:pt x="10601137" y="3909647"/>
                  </a:lnTo>
                  <a:lnTo>
                    <a:pt x="10598471" y="3908510"/>
                  </a:lnTo>
                  <a:lnTo>
                    <a:pt x="10595946" y="3907039"/>
                  </a:lnTo>
                  <a:close/>
                </a:path>
                <a:path w="17266920" h="11252200">
                  <a:moveTo>
                    <a:pt x="7129082" y="2425825"/>
                  </a:moveTo>
                  <a:lnTo>
                    <a:pt x="7126131" y="2425354"/>
                  </a:lnTo>
                  <a:lnTo>
                    <a:pt x="7123464" y="2424216"/>
                  </a:lnTo>
                  <a:lnTo>
                    <a:pt x="7120656" y="2423412"/>
                  </a:lnTo>
                  <a:lnTo>
                    <a:pt x="7118470" y="2424844"/>
                  </a:lnTo>
                  <a:lnTo>
                    <a:pt x="7117332" y="2427511"/>
                  </a:lnTo>
                  <a:lnTo>
                    <a:pt x="7116670" y="2429986"/>
                  </a:lnTo>
                  <a:lnTo>
                    <a:pt x="7117960" y="2432506"/>
                  </a:lnTo>
                  <a:lnTo>
                    <a:pt x="7120292" y="2433501"/>
                  </a:lnTo>
                  <a:lnTo>
                    <a:pt x="7120768" y="2433310"/>
                  </a:lnTo>
                  <a:lnTo>
                    <a:pt x="7123435" y="2434447"/>
                  </a:lnTo>
                  <a:lnTo>
                    <a:pt x="7126243" y="2435251"/>
                  </a:lnTo>
                  <a:lnTo>
                    <a:pt x="7128429" y="2433820"/>
                  </a:lnTo>
                  <a:lnTo>
                    <a:pt x="7129567" y="2431154"/>
                  </a:lnTo>
                  <a:lnTo>
                    <a:pt x="7130371" y="2428345"/>
                  </a:lnTo>
                  <a:lnTo>
                    <a:pt x="7129082" y="2425825"/>
                  </a:lnTo>
                  <a:close/>
                </a:path>
                <a:path w="17266920" h="11252200">
                  <a:moveTo>
                    <a:pt x="10522454" y="3862295"/>
                  </a:moveTo>
                  <a:lnTo>
                    <a:pt x="10519409" y="3862966"/>
                  </a:lnTo>
                  <a:lnTo>
                    <a:pt x="10516468" y="3868015"/>
                  </a:lnTo>
                  <a:lnTo>
                    <a:pt x="10517140" y="3871058"/>
                  </a:lnTo>
                  <a:lnTo>
                    <a:pt x="10519521" y="3872862"/>
                  </a:lnTo>
                  <a:lnTo>
                    <a:pt x="10525188" y="3875280"/>
                  </a:lnTo>
                  <a:lnTo>
                    <a:pt x="10528232" y="3874608"/>
                  </a:lnTo>
                  <a:lnTo>
                    <a:pt x="10529227" y="3872275"/>
                  </a:lnTo>
                  <a:lnTo>
                    <a:pt x="10530697" y="3869752"/>
                  </a:lnTo>
                  <a:lnTo>
                    <a:pt x="10530026" y="3866707"/>
                  </a:lnTo>
                  <a:lnTo>
                    <a:pt x="10527644" y="3864903"/>
                  </a:lnTo>
                  <a:lnTo>
                    <a:pt x="10524977" y="3863765"/>
                  </a:lnTo>
                  <a:lnTo>
                    <a:pt x="10522454" y="3862295"/>
                  </a:lnTo>
                  <a:close/>
                </a:path>
                <a:path w="17266920" h="11252200">
                  <a:moveTo>
                    <a:pt x="7211865" y="2449713"/>
                  </a:moveTo>
                  <a:lnTo>
                    <a:pt x="7208914" y="2449242"/>
                  </a:lnTo>
                  <a:lnTo>
                    <a:pt x="7206249" y="2448105"/>
                  </a:lnTo>
                  <a:lnTo>
                    <a:pt x="7203439" y="2447301"/>
                  </a:lnTo>
                  <a:lnTo>
                    <a:pt x="7201253" y="2448732"/>
                  </a:lnTo>
                  <a:lnTo>
                    <a:pt x="7200116" y="2451398"/>
                  </a:lnTo>
                  <a:lnTo>
                    <a:pt x="7199454" y="2453874"/>
                  </a:lnTo>
                  <a:lnTo>
                    <a:pt x="7200743" y="2456393"/>
                  </a:lnTo>
                  <a:lnTo>
                    <a:pt x="7203077" y="2457388"/>
                  </a:lnTo>
                  <a:lnTo>
                    <a:pt x="7203552" y="2457197"/>
                  </a:lnTo>
                  <a:lnTo>
                    <a:pt x="7206218" y="2458334"/>
                  </a:lnTo>
                  <a:lnTo>
                    <a:pt x="7209026" y="2459138"/>
                  </a:lnTo>
                  <a:lnTo>
                    <a:pt x="7211213" y="2457708"/>
                  </a:lnTo>
                  <a:lnTo>
                    <a:pt x="7212351" y="2455041"/>
                  </a:lnTo>
                  <a:lnTo>
                    <a:pt x="7213155" y="2452233"/>
                  </a:lnTo>
                  <a:lnTo>
                    <a:pt x="7211865" y="2449713"/>
                  </a:lnTo>
                  <a:close/>
                </a:path>
                <a:path w="17266920" h="11252200">
                  <a:moveTo>
                    <a:pt x="7294649" y="2473601"/>
                  </a:moveTo>
                  <a:lnTo>
                    <a:pt x="7291698" y="2473131"/>
                  </a:lnTo>
                  <a:lnTo>
                    <a:pt x="7289031" y="2471993"/>
                  </a:lnTo>
                  <a:lnTo>
                    <a:pt x="7286222" y="2471189"/>
                  </a:lnTo>
                  <a:lnTo>
                    <a:pt x="7284037" y="2472620"/>
                  </a:lnTo>
                  <a:lnTo>
                    <a:pt x="7282899" y="2475287"/>
                  </a:lnTo>
                  <a:lnTo>
                    <a:pt x="7282237" y="2477761"/>
                  </a:lnTo>
                  <a:lnTo>
                    <a:pt x="7283527" y="2480281"/>
                  </a:lnTo>
                  <a:lnTo>
                    <a:pt x="7285860" y="2481277"/>
                  </a:lnTo>
                  <a:lnTo>
                    <a:pt x="7286335" y="2481085"/>
                  </a:lnTo>
                  <a:lnTo>
                    <a:pt x="7289002" y="2482223"/>
                  </a:lnTo>
                  <a:lnTo>
                    <a:pt x="7291477" y="2482885"/>
                  </a:lnTo>
                  <a:lnTo>
                    <a:pt x="7293996" y="2481595"/>
                  </a:lnTo>
                  <a:lnTo>
                    <a:pt x="7295134" y="2478929"/>
                  </a:lnTo>
                  <a:lnTo>
                    <a:pt x="7295795" y="2476455"/>
                  </a:lnTo>
                  <a:lnTo>
                    <a:pt x="7294649" y="2473601"/>
                  </a:lnTo>
                  <a:close/>
                </a:path>
                <a:path w="17266920" h="11252200">
                  <a:moveTo>
                    <a:pt x="10448059" y="3818742"/>
                  </a:moveTo>
                  <a:lnTo>
                    <a:pt x="10444872" y="3819747"/>
                  </a:lnTo>
                  <a:lnTo>
                    <a:pt x="10442216" y="3824127"/>
                  </a:lnTo>
                  <a:lnTo>
                    <a:pt x="10442887" y="3827172"/>
                  </a:lnTo>
                  <a:lnTo>
                    <a:pt x="10445270" y="3828977"/>
                  </a:lnTo>
                  <a:lnTo>
                    <a:pt x="10450602" y="3831251"/>
                  </a:lnTo>
                  <a:lnTo>
                    <a:pt x="10453646" y="3830579"/>
                  </a:lnTo>
                  <a:lnTo>
                    <a:pt x="10454641" y="3828247"/>
                  </a:lnTo>
                  <a:lnTo>
                    <a:pt x="10455970" y="3826056"/>
                  </a:lnTo>
                  <a:lnTo>
                    <a:pt x="10455298" y="3823012"/>
                  </a:lnTo>
                  <a:lnTo>
                    <a:pt x="10452916" y="3821208"/>
                  </a:lnTo>
                  <a:lnTo>
                    <a:pt x="10450249" y="3820071"/>
                  </a:lnTo>
                  <a:lnTo>
                    <a:pt x="10448059" y="3818742"/>
                  </a:lnTo>
                  <a:close/>
                </a:path>
                <a:path w="17266920" h="11252200">
                  <a:moveTo>
                    <a:pt x="7377289" y="2497823"/>
                  </a:moveTo>
                  <a:lnTo>
                    <a:pt x="7374339" y="2497351"/>
                  </a:lnTo>
                  <a:lnTo>
                    <a:pt x="7371673" y="2496214"/>
                  </a:lnTo>
                  <a:lnTo>
                    <a:pt x="7369198" y="2495552"/>
                  </a:lnTo>
                  <a:lnTo>
                    <a:pt x="7366678" y="2496841"/>
                  </a:lnTo>
                  <a:lnTo>
                    <a:pt x="7365541" y="2499507"/>
                  </a:lnTo>
                  <a:lnTo>
                    <a:pt x="7364879" y="2501983"/>
                  </a:lnTo>
                  <a:lnTo>
                    <a:pt x="7366167" y="2504503"/>
                  </a:lnTo>
                  <a:lnTo>
                    <a:pt x="7368501" y="2505498"/>
                  </a:lnTo>
                  <a:lnTo>
                    <a:pt x="7368976" y="2505307"/>
                  </a:lnTo>
                  <a:lnTo>
                    <a:pt x="7371642" y="2506444"/>
                  </a:lnTo>
                  <a:lnTo>
                    <a:pt x="7374118" y="2507106"/>
                  </a:lnTo>
                  <a:lnTo>
                    <a:pt x="7376638" y="2505817"/>
                  </a:lnTo>
                  <a:lnTo>
                    <a:pt x="7377775" y="2503151"/>
                  </a:lnTo>
                  <a:lnTo>
                    <a:pt x="7378438" y="2500676"/>
                  </a:lnTo>
                  <a:lnTo>
                    <a:pt x="7377289" y="2497823"/>
                  </a:lnTo>
                  <a:close/>
                </a:path>
                <a:path w="17266920" h="11252200">
                  <a:moveTo>
                    <a:pt x="10373997" y="3775331"/>
                  </a:moveTo>
                  <a:lnTo>
                    <a:pt x="10370620" y="3775860"/>
                  </a:lnTo>
                  <a:lnTo>
                    <a:pt x="10369483" y="3778527"/>
                  </a:lnTo>
                  <a:lnTo>
                    <a:pt x="10368154" y="3780717"/>
                  </a:lnTo>
                  <a:lnTo>
                    <a:pt x="10368826" y="3783762"/>
                  </a:lnTo>
                  <a:lnTo>
                    <a:pt x="10371207" y="3785566"/>
                  </a:lnTo>
                  <a:lnTo>
                    <a:pt x="10376540" y="3787840"/>
                  </a:lnTo>
                  <a:lnTo>
                    <a:pt x="10379583" y="3787169"/>
                  </a:lnTo>
                  <a:lnTo>
                    <a:pt x="10380578" y="3784836"/>
                  </a:lnTo>
                  <a:lnTo>
                    <a:pt x="10381907" y="3782645"/>
                  </a:lnTo>
                  <a:lnTo>
                    <a:pt x="10381236" y="3779602"/>
                  </a:lnTo>
                  <a:lnTo>
                    <a:pt x="10378854" y="3777797"/>
                  </a:lnTo>
                  <a:lnTo>
                    <a:pt x="10376188" y="3776660"/>
                  </a:lnTo>
                  <a:lnTo>
                    <a:pt x="10373997" y="3775331"/>
                  </a:lnTo>
                  <a:close/>
                </a:path>
                <a:path w="17266920" h="11252200">
                  <a:moveTo>
                    <a:pt x="7459789" y="2522377"/>
                  </a:moveTo>
                  <a:lnTo>
                    <a:pt x="7456838" y="2521906"/>
                  </a:lnTo>
                  <a:lnTo>
                    <a:pt x="7454171" y="2520769"/>
                  </a:lnTo>
                  <a:lnTo>
                    <a:pt x="7451696" y="2520107"/>
                  </a:lnTo>
                  <a:lnTo>
                    <a:pt x="7449177" y="2521395"/>
                  </a:lnTo>
                  <a:lnTo>
                    <a:pt x="7448039" y="2524062"/>
                  </a:lnTo>
                  <a:lnTo>
                    <a:pt x="7447377" y="2526538"/>
                  </a:lnTo>
                  <a:lnTo>
                    <a:pt x="7448667" y="2529057"/>
                  </a:lnTo>
                  <a:lnTo>
                    <a:pt x="7451000" y="2530052"/>
                  </a:lnTo>
                  <a:lnTo>
                    <a:pt x="7450809" y="2529577"/>
                  </a:lnTo>
                  <a:lnTo>
                    <a:pt x="7454142" y="2530998"/>
                  </a:lnTo>
                  <a:lnTo>
                    <a:pt x="7456617" y="2531660"/>
                  </a:lnTo>
                  <a:lnTo>
                    <a:pt x="7459136" y="2530372"/>
                  </a:lnTo>
                  <a:lnTo>
                    <a:pt x="7460274" y="2527705"/>
                  </a:lnTo>
                  <a:lnTo>
                    <a:pt x="7460936" y="2525230"/>
                  </a:lnTo>
                  <a:lnTo>
                    <a:pt x="7459789" y="2522377"/>
                  </a:lnTo>
                  <a:close/>
                </a:path>
                <a:path w="17266920" h="11252200">
                  <a:moveTo>
                    <a:pt x="10299318" y="3732444"/>
                  </a:moveTo>
                  <a:lnTo>
                    <a:pt x="10295940" y="3732973"/>
                  </a:lnTo>
                  <a:lnTo>
                    <a:pt x="10294803" y="3735639"/>
                  </a:lnTo>
                  <a:lnTo>
                    <a:pt x="10293474" y="3737831"/>
                  </a:lnTo>
                  <a:lnTo>
                    <a:pt x="10294145" y="3740875"/>
                  </a:lnTo>
                  <a:lnTo>
                    <a:pt x="10296527" y="3742679"/>
                  </a:lnTo>
                  <a:lnTo>
                    <a:pt x="10301860" y="3744954"/>
                  </a:lnTo>
                  <a:lnTo>
                    <a:pt x="10304904" y="3744283"/>
                  </a:lnTo>
                  <a:lnTo>
                    <a:pt x="10305900" y="3741949"/>
                  </a:lnTo>
                  <a:lnTo>
                    <a:pt x="10307228" y="3739758"/>
                  </a:lnTo>
                  <a:lnTo>
                    <a:pt x="10306558" y="3736715"/>
                  </a:lnTo>
                  <a:lnTo>
                    <a:pt x="10304175" y="3734910"/>
                  </a:lnTo>
                  <a:lnTo>
                    <a:pt x="10301508" y="3733773"/>
                  </a:lnTo>
                  <a:lnTo>
                    <a:pt x="10299318" y="3732444"/>
                  </a:lnTo>
                  <a:close/>
                </a:path>
                <a:path w="17266920" h="11252200">
                  <a:moveTo>
                    <a:pt x="7542004" y="2547598"/>
                  </a:moveTo>
                  <a:lnTo>
                    <a:pt x="7539053" y="2547127"/>
                  </a:lnTo>
                  <a:lnTo>
                    <a:pt x="7536387" y="2545990"/>
                  </a:lnTo>
                  <a:lnTo>
                    <a:pt x="7533912" y="2545328"/>
                  </a:lnTo>
                  <a:lnTo>
                    <a:pt x="7531392" y="2546617"/>
                  </a:lnTo>
                  <a:lnTo>
                    <a:pt x="7530254" y="2549284"/>
                  </a:lnTo>
                  <a:lnTo>
                    <a:pt x="7529592" y="2551759"/>
                  </a:lnTo>
                  <a:lnTo>
                    <a:pt x="7530881" y="2554279"/>
                  </a:lnTo>
                  <a:lnTo>
                    <a:pt x="7533214" y="2555274"/>
                  </a:lnTo>
                  <a:lnTo>
                    <a:pt x="7533356" y="2554941"/>
                  </a:lnTo>
                  <a:lnTo>
                    <a:pt x="7536356" y="2556220"/>
                  </a:lnTo>
                  <a:lnTo>
                    <a:pt x="7538831" y="2556882"/>
                  </a:lnTo>
                  <a:lnTo>
                    <a:pt x="7541827" y="2555403"/>
                  </a:lnTo>
                  <a:lnTo>
                    <a:pt x="7543151" y="2550451"/>
                  </a:lnTo>
                  <a:lnTo>
                    <a:pt x="7542004" y="2547598"/>
                  </a:lnTo>
                  <a:close/>
                </a:path>
                <a:path w="17266920" h="11252200">
                  <a:moveTo>
                    <a:pt x="10224687" y="3690367"/>
                  </a:moveTo>
                  <a:lnTo>
                    <a:pt x="10221310" y="3690895"/>
                  </a:lnTo>
                  <a:lnTo>
                    <a:pt x="10220173" y="3693562"/>
                  </a:lnTo>
                  <a:lnTo>
                    <a:pt x="10218701" y="3696087"/>
                  </a:lnTo>
                  <a:lnTo>
                    <a:pt x="10219514" y="3698797"/>
                  </a:lnTo>
                  <a:lnTo>
                    <a:pt x="10221897" y="3700601"/>
                  </a:lnTo>
                  <a:lnTo>
                    <a:pt x="10227231" y="3702876"/>
                  </a:lnTo>
                  <a:lnTo>
                    <a:pt x="10230274" y="3702206"/>
                  </a:lnTo>
                  <a:lnTo>
                    <a:pt x="10231269" y="3699872"/>
                  </a:lnTo>
                  <a:lnTo>
                    <a:pt x="10232740" y="3697347"/>
                  </a:lnTo>
                  <a:lnTo>
                    <a:pt x="10231927" y="3694636"/>
                  </a:lnTo>
                  <a:lnTo>
                    <a:pt x="10229545" y="3692832"/>
                  </a:lnTo>
                  <a:lnTo>
                    <a:pt x="10226878" y="3691694"/>
                  </a:lnTo>
                  <a:lnTo>
                    <a:pt x="10224687" y="3690367"/>
                  </a:lnTo>
                  <a:close/>
                </a:path>
                <a:path w="17266920" h="11252200">
                  <a:moveTo>
                    <a:pt x="7624551" y="2572962"/>
                  </a:moveTo>
                  <a:lnTo>
                    <a:pt x="7621600" y="2572491"/>
                  </a:lnTo>
                  <a:lnTo>
                    <a:pt x="7618935" y="2571354"/>
                  </a:lnTo>
                  <a:lnTo>
                    <a:pt x="7616459" y="2570692"/>
                  </a:lnTo>
                  <a:lnTo>
                    <a:pt x="7613940" y="2571981"/>
                  </a:lnTo>
                  <a:lnTo>
                    <a:pt x="7612803" y="2574647"/>
                  </a:lnTo>
                  <a:lnTo>
                    <a:pt x="7612140" y="2577123"/>
                  </a:lnTo>
                  <a:lnTo>
                    <a:pt x="7613429" y="2579641"/>
                  </a:lnTo>
                  <a:lnTo>
                    <a:pt x="7615762" y="2580637"/>
                  </a:lnTo>
                  <a:lnTo>
                    <a:pt x="7615904" y="2580303"/>
                  </a:lnTo>
                  <a:lnTo>
                    <a:pt x="7618905" y="2581583"/>
                  </a:lnTo>
                  <a:lnTo>
                    <a:pt x="7621381" y="2582245"/>
                  </a:lnTo>
                  <a:lnTo>
                    <a:pt x="7623900" y="2580957"/>
                  </a:lnTo>
                  <a:lnTo>
                    <a:pt x="7625037" y="2578290"/>
                  </a:lnTo>
                  <a:lnTo>
                    <a:pt x="7625699" y="2575815"/>
                  </a:lnTo>
                  <a:lnTo>
                    <a:pt x="7624551" y="2572962"/>
                  </a:lnTo>
                  <a:close/>
                </a:path>
                <a:path w="17266920" h="11252200">
                  <a:moveTo>
                    <a:pt x="10149106" y="3648671"/>
                  </a:moveTo>
                  <a:lnTo>
                    <a:pt x="10146062" y="3649343"/>
                  </a:lnTo>
                  <a:lnTo>
                    <a:pt x="10143121" y="3654391"/>
                  </a:lnTo>
                  <a:lnTo>
                    <a:pt x="10143934" y="3657101"/>
                  </a:lnTo>
                  <a:lnTo>
                    <a:pt x="10146316" y="3658905"/>
                  </a:lnTo>
                  <a:lnTo>
                    <a:pt x="10151649" y="3661180"/>
                  </a:lnTo>
                  <a:lnTo>
                    <a:pt x="10154694" y="3660509"/>
                  </a:lnTo>
                  <a:lnTo>
                    <a:pt x="10155689" y="3658176"/>
                  </a:lnTo>
                  <a:lnTo>
                    <a:pt x="10157159" y="3655653"/>
                  </a:lnTo>
                  <a:lnTo>
                    <a:pt x="10156345" y="3652941"/>
                  </a:lnTo>
                  <a:lnTo>
                    <a:pt x="10153964" y="3651138"/>
                  </a:lnTo>
                  <a:lnTo>
                    <a:pt x="10151297" y="3650000"/>
                  </a:lnTo>
                  <a:lnTo>
                    <a:pt x="10149106" y="3648671"/>
                  </a:lnTo>
                  <a:close/>
                </a:path>
                <a:path w="17266920" h="11252200">
                  <a:moveTo>
                    <a:pt x="7706483" y="2598849"/>
                  </a:moveTo>
                  <a:lnTo>
                    <a:pt x="7703532" y="2598379"/>
                  </a:lnTo>
                  <a:lnTo>
                    <a:pt x="7700865" y="2597241"/>
                  </a:lnTo>
                  <a:lnTo>
                    <a:pt x="7698390" y="2596579"/>
                  </a:lnTo>
                  <a:lnTo>
                    <a:pt x="7695869" y="2597868"/>
                  </a:lnTo>
                  <a:lnTo>
                    <a:pt x="7694732" y="2600534"/>
                  </a:lnTo>
                  <a:lnTo>
                    <a:pt x="7694259" y="2602303"/>
                  </a:lnTo>
                  <a:lnTo>
                    <a:pt x="7694070" y="2603010"/>
                  </a:lnTo>
                  <a:lnTo>
                    <a:pt x="7695359" y="2605530"/>
                  </a:lnTo>
                  <a:lnTo>
                    <a:pt x="7700692" y="2607805"/>
                  </a:lnTo>
                  <a:lnTo>
                    <a:pt x="7703167" y="2608467"/>
                  </a:lnTo>
                  <a:lnTo>
                    <a:pt x="7705688" y="2607178"/>
                  </a:lnTo>
                  <a:lnTo>
                    <a:pt x="7706825" y="2604511"/>
                  </a:lnTo>
                  <a:lnTo>
                    <a:pt x="7707629" y="2601703"/>
                  </a:lnTo>
                  <a:lnTo>
                    <a:pt x="7706483" y="2598849"/>
                  </a:lnTo>
                  <a:close/>
                </a:path>
                <a:path w="17266920" h="11252200">
                  <a:moveTo>
                    <a:pt x="10073240" y="3607643"/>
                  </a:moveTo>
                  <a:lnTo>
                    <a:pt x="10070197" y="3608314"/>
                  </a:lnTo>
                  <a:lnTo>
                    <a:pt x="10069059" y="3610981"/>
                  </a:lnTo>
                  <a:lnTo>
                    <a:pt x="10067589" y="3613505"/>
                  </a:lnTo>
                  <a:lnTo>
                    <a:pt x="10068259" y="3616549"/>
                  </a:lnTo>
                  <a:lnTo>
                    <a:pt x="10070784" y="3618020"/>
                  </a:lnTo>
                  <a:lnTo>
                    <a:pt x="10073783" y="3619299"/>
                  </a:lnTo>
                  <a:lnTo>
                    <a:pt x="10073641" y="3619633"/>
                  </a:lnTo>
                  <a:lnTo>
                    <a:pt x="10075974" y="3620628"/>
                  </a:lnTo>
                  <a:lnTo>
                    <a:pt x="10079160" y="3619623"/>
                  </a:lnTo>
                  <a:lnTo>
                    <a:pt x="10080156" y="3617289"/>
                  </a:lnTo>
                  <a:lnTo>
                    <a:pt x="10081626" y="3614765"/>
                  </a:lnTo>
                  <a:lnTo>
                    <a:pt x="10080955" y="3611721"/>
                  </a:lnTo>
                  <a:lnTo>
                    <a:pt x="10078431" y="3610250"/>
                  </a:lnTo>
                  <a:lnTo>
                    <a:pt x="10075765" y="3609113"/>
                  </a:lnTo>
                  <a:lnTo>
                    <a:pt x="10073240" y="3607643"/>
                  </a:lnTo>
                  <a:close/>
                </a:path>
                <a:path w="17266920" h="11252200">
                  <a:moveTo>
                    <a:pt x="7788746" y="2624880"/>
                  </a:moveTo>
                  <a:lnTo>
                    <a:pt x="7785795" y="2624408"/>
                  </a:lnTo>
                  <a:lnTo>
                    <a:pt x="7783129" y="2623271"/>
                  </a:lnTo>
                  <a:lnTo>
                    <a:pt x="7780654" y="2622609"/>
                  </a:lnTo>
                  <a:lnTo>
                    <a:pt x="7778134" y="2623898"/>
                  </a:lnTo>
                  <a:lnTo>
                    <a:pt x="7776996" y="2626565"/>
                  </a:lnTo>
                  <a:lnTo>
                    <a:pt x="7776524" y="2628333"/>
                  </a:lnTo>
                  <a:lnTo>
                    <a:pt x="7776335" y="2629040"/>
                  </a:lnTo>
                  <a:lnTo>
                    <a:pt x="7777623" y="2631560"/>
                  </a:lnTo>
                  <a:lnTo>
                    <a:pt x="7782956" y="2633834"/>
                  </a:lnTo>
                  <a:lnTo>
                    <a:pt x="7785432" y="2634497"/>
                  </a:lnTo>
                  <a:lnTo>
                    <a:pt x="7787951" y="2633207"/>
                  </a:lnTo>
                  <a:lnTo>
                    <a:pt x="7789088" y="2630541"/>
                  </a:lnTo>
                  <a:lnTo>
                    <a:pt x="7789893" y="2627732"/>
                  </a:lnTo>
                  <a:lnTo>
                    <a:pt x="7788746" y="2624880"/>
                  </a:lnTo>
                  <a:close/>
                </a:path>
                <a:path w="17266920" h="11252200">
                  <a:moveTo>
                    <a:pt x="10002232" y="3569079"/>
                  </a:moveTo>
                  <a:lnTo>
                    <a:pt x="9996900" y="3566804"/>
                  </a:lnTo>
                  <a:lnTo>
                    <a:pt x="9993856" y="3567476"/>
                  </a:lnTo>
                  <a:lnTo>
                    <a:pt x="9991581" y="3572810"/>
                  </a:lnTo>
                  <a:lnTo>
                    <a:pt x="9992252" y="3575853"/>
                  </a:lnTo>
                  <a:lnTo>
                    <a:pt x="9994776" y="3577324"/>
                  </a:lnTo>
                  <a:lnTo>
                    <a:pt x="10000109" y="3579599"/>
                  </a:lnTo>
                  <a:lnTo>
                    <a:pt x="10003295" y="3578594"/>
                  </a:lnTo>
                  <a:lnTo>
                    <a:pt x="10005427" y="3573594"/>
                  </a:lnTo>
                  <a:lnTo>
                    <a:pt x="10004756" y="3570550"/>
                  </a:lnTo>
                  <a:lnTo>
                    <a:pt x="10002232" y="3569079"/>
                  </a:lnTo>
                  <a:close/>
                </a:path>
                <a:path w="17266920" h="11252200">
                  <a:moveTo>
                    <a:pt x="9925940" y="3529051"/>
                  </a:moveTo>
                  <a:lnTo>
                    <a:pt x="9920607" y="3526777"/>
                  </a:lnTo>
                  <a:lnTo>
                    <a:pt x="9917420" y="3527781"/>
                  </a:lnTo>
                  <a:lnTo>
                    <a:pt x="9915430" y="3532446"/>
                  </a:lnTo>
                  <a:lnTo>
                    <a:pt x="9916101" y="3535490"/>
                  </a:lnTo>
                  <a:lnTo>
                    <a:pt x="9918625" y="3536961"/>
                  </a:lnTo>
                  <a:lnTo>
                    <a:pt x="9923959" y="3539237"/>
                  </a:lnTo>
                  <a:lnTo>
                    <a:pt x="9927145" y="3538231"/>
                  </a:lnTo>
                  <a:lnTo>
                    <a:pt x="9929136" y="3533565"/>
                  </a:lnTo>
                  <a:lnTo>
                    <a:pt x="9928464" y="3530522"/>
                  </a:lnTo>
                  <a:lnTo>
                    <a:pt x="9925940" y="3529051"/>
                  </a:lnTo>
                  <a:close/>
                </a:path>
                <a:path w="17266920" h="11252200">
                  <a:moveTo>
                    <a:pt x="7871058" y="2651718"/>
                  </a:moveTo>
                  <a:lnTo>
                    <a:pt x="7868250" y="2650914"/>
                  </a:lnTo>
                  <a:lnTo>
                    <a:pt x="7865584" y="2649777"/>
                  </a:lnTo>
                  <a:lnTo>
                    <a:pt x="7862775" y="2648973"/>
                  </a:lnTo>
                  <a:lnTo>
                    <a:pt x="7860255" y="2650262"/>
                  </a:lnTo>
                  <a:lnTo>
                    <a:pt x="7859118" y="2652928"/>
                  </a:lnTo>
                  <a:lnTo>
                    <a:pt x="7858314" y="2655736"/>
                  </a:lnTo>
                  <a:lnTo>
                    <a:pt x="7859603" y="2658256"/>
                  </a:lnTo>
                  <a:lnTo>
                    <a:pt x="7861936" y="2659251"/>
                  </a:lnTo>
                  <a:lnTo>
                    <a:pt x="7862078" y="2658918"/>
                  </a:lnTo>
                  <a:lnTo>
                    <a:pt x="7865078" y="2660198"/>
                  </a:lnTo>
                  <a:lnTo>
                    <a:pt x="7867886" y="2661002"/>
                  </a:lnTo>
                  <a:lnTo>
                    <a:pt x="7870406" y="2659712"/>
                  </a:lnTo>
                  <a:lnTo>
                    <a:pt x="7871543" y="2657046"/>
                  </a:lnTo>
                  <a:lnTo>
                    <a:pt x="7872347" y="2654238"/>
                  </a:lnTo>
                  <a:lnTo>
                    <a:pt x="7871058" y="2651718"/>
                  </a:lnTo>
                  <a:close/>
                </a:path>
                <a:path w="17266920" h="11252200">
                  <a:moveTo>
                    <a:pt x="9849839" y="3489498"/>
                  </a:moveTo>
                  <a:lnTo>
                    <a:pt x="9844505" y="3487223"/>
                  </a:lnTo>
                  <a:lnTo>
                    <a:pt x="9841320" y="3488227"/>
                  </a:lnTo>
                  <a:lnTo>
                    <a:pt x="9839329" y="3492894"/>
                  </a:lnTo>
                  <a:lnTo>
                    <a:pt x="9840001" y="3495938"/>
                  </a:lnTo>
                  <a:lnTo>
                    <a:pt x="9842525" y="3497408"/>
                  </a:lnTo>
                  <a:lnTo>
                    <a:pt x="9847858" y="3499683"/>
                  </a:lnTo>
                  <a:lnTo>
                    <a:pt x="9851044" y="3498679"/>
                  </a:lnTo>
                  <a:lnTo>
                    <a:pt x="9853035" y="3494012"/>
                  </a:lnTo>
                  <a:lnTo>
                    <a:pt x="9852363" y="3490969"/>
                  </a:lnTo>
                  <a:lnTo>
                    <a:pt x="9849839" y="3489498"/>
                  </a:lnTo>
                  <a:close/>
                </a:path>
                <a:path w="17266920" h="11252200">
                  <a:moveTo>
                    <a:pt x="7952896" y="2678748"/>
                  </a:moveTo>
                  <a:lnTo>
                    <a:pt x="7950087" y="2677944"/>
                  </a:lnTo>
                  <a:lnTo>
                    <a:pt x="7947421" y="2676807"/>
                  </a:lnTo>
                  <a:lnTo>
                    <a:pt x="7944612" y="2676003"/>
                  </a:lnTo>
                  <a:lnTo>
                    <a:pt x="7942092" y="2677291"/>
                  </a:lnTo>
                  <a:lnTo>
                    <a:pt x="7940955" y="2679958"/>
                  </a:lnTo>
                  <a:lnTo>
                    <a:pt x="7940150" y="2682767"/>
                  </a:lnTo>
                  <a:lnTo>
                    <a:pt x="7941439" y="2685287"/>
                  </a:lnTo>
                  <a:lnTo>
                    <a:pt x="7943772" y="2686282"/>
                  </a:lnTo>
                  <a:lnTo>
                    <a:pt x="7943914" y="2685949"/>
                  </a:lnTo>
                  <a:lnTo>
                    <a:pt x="7946914" y="2687228"/>
                  </a:lnTo>
                  <a:lnTo>
                    <a:pt x="7949723" y="2688032"/>
                  </a:lnTo>
                  <a:lnTo>
                    <a:pt x="7952242" y="2686743"/>
                  </a:lnTo>
                  <a:lnTo>
                    <a:pt x="7953380" y="2684076"/>
                  </a:lnTo>
                  <a:lnTo>
                    <a:pt x="7954184" y="2681268"/>
                  </a:lnTo>
                  <a:lnTo>
                    <a:pt x="7952896" y="2678748"/>
                  </a:lnTo>
                  <a:close/>
                </a:path>
                <a:path w="17266920" h="11252200">
                  <a:moveTo>
                    <a:pt x="9773453" y="3450611"/>
                  </a:moveTo>
                  <a:lnTo>
                    <a:pt x="9768120" y="3448336"/>
                  </a:lnTo>
                  <a:lnTo>
                    <a:pt x="9765077" y="3449007"/>
                  </a:lnTo>
                  <a:lnTo>
                    <a:pt x="9762945" y="3454006"/>
                  </a:lnTo>
                  <a:lnTo>
                    <a:pt x="9763616" y="3457051"/>
                  </a:lnTo>
                  <a:lnTo>
                    <a:pt x="9766140" y="3458522"/>
                  </a:lnTo>
                  <a:lnTo>
                    <a:pt x="9771472" y="3460796"/>
                  </a:lnTo>
                  <a:lnTo>
                    <a:pt x="9774658" y="3459791"/>
                  </a:lnTo>
                  <a:lnTo>
                    <a:pt x="9776648" y="3455125"/>
                  </a:lnTo>
                  <a:lnTo>
                    <a:pt x="9775978" y="3452082"/>
                  </a:lnTo>
                  <a:lnTo>
                    <a:pt x="9773453" y="3450611"/>
                  </a:lnTo>
                  <a:close/>
                </a:path>
                <a:path w="17266920" h="11252200">
                  <a:moveTo>
                    <a:pt x="8034448" y="2706445"/>
                  </a:moveTo>
                  <a:lnTo>
                    <a:pt x="8031640" y="2705641"/>
                  </a:lnTo>
                  <a:lnTo>
                    <a:pt x="8028973" y="2704503"/>
                  </a:lnTo>
                  <a:lnTo>
                    <a:pt x="8026165" y="2703699"/>
                  </a:lnTo>
                  <a:lnTo>
                    <a:pt x="8023645" y="2704989"/>
                  </a:lnTo>
                  <a:lnTo>
                    <a:pt x="8022508" y="2707655"/>
                  </a:lnTo>
                  <a:lnTo>
                    <a:pt x="8022035" y="2709423"/>
                  </a:lnTo>
                  <a:lnTo>
                    <a:pt x="8021845" y="2710130"/>
                  </a:lnTo>
                  <a:lnTo>
                    <a:pt x="8022993" y="2712983"/>
                  </a:lnTo>
                  <a:lnTo>
                    <a:pt x="8025326" y="2713978"/>
                  </a:lnTo>
                  <a:lnTo>
                    <a:pt x="8025469" y="2713644"/>
                  </a:lnTo>
                  <a:lnTo>
                    <a:pt x="8028468" y="2714924"/>
                  </a:lnTo>
                  <a:lnTo>
                    <a:pt x="8035595" y="2709298"/>
                  </a:lnTo>
                  <a:lnTo>
                    <a:pt x="8034448" y="2706445"/>
                  </a:lnTo>
                  <a:close/>
                </a:path>
                <a:path w="17266920" h="11252200">
                  <a:moveTo>
                    <a:pt x="9699067" y="3412577"/>
                  </a:moveTo>
                  <a:lnTo>
                    <a:pt x="9691068" y="3409165"/>
                  </a:lnTo>
                  <a:lnTo>
                    <a:pt x="9687883" y="3410169"/>
                  </a:lnTo>
                  <a:lnTo>
                    <a:pt x="9685892" y="3414837"/>
                  </a:lnTo>
                  <a:lnTo>
                    <a:pt x="9686421" y="3418213"/>
                  </a:lnTo>
                  <a:lnTo>
                    <a:pt x="9694420" y="3421625"/>
                  </a:lnTo>
                  <a:lnTo>
                    <a:pt x="9697606" y="3420620"/>
                  </a:lnTo>
                  <a:lnTo>
                    <a:pt x="9699739" y="3415621"/>
                  </a:lnTo>
                  <a:lnTo>
                    <a:pt x="9699067" y="3412577"/>
                  </a:lnTo>
                  <a:close/>
                </a:path>
                <a:path w="17266920" h="11252200">
                  <a:moveTo>
                    <a:pt x="8115859" y="2734474"/>
                  </a:moveTo>
                  <a:lnTo>
                    <a:pt x="8113050" y="2733670"/>
                  </a:lnTo>
                  <a:lnTo>
                    <a:pt x="8110384" y="2732533"/>
                  </a:lnTo>
                  <a:lnTo>
                    <a:pt x="8107575" y="2731729"/>
                  </a:lnTo>
                  <a:lnTo>
                    <a:pt x="8105056" y="2733017"/>
                  </a:lnTo>
                  <a:lnTo>
                    <a:pt x="8103918" y="2735684"/>
                  </a:lnTo>
                  <a:lnTo>
                    <a:pt x="8103445" y="2737453"/>
                  </a:lnTo>
                  <a:lnTo>
                    <a:pt x="8103256" y="2738160"/>
                  </a:lnTo>
                  <a:lnTo>
                    <a:pt x="8104404" y="2741012"/>
                  </a:lnTo>
                  <a:lnTo>
                    <a:pt x="8106737" y="2742008"/>
                  </a:lnTo>
                  <a:lnTo>
                    <a:pt x="8107211" y="2741817"/>
                  </a:lnTo>
                  <a:lnTo>
                    <a:pt x="8109878" y="2742955"/>
                  </a:lnTo>
                  <a:lnTo>
                    <a:pt x="8117006" y="2737328"/>
                  </a:lnTo>
                  <a:lnTo>
                    <a:pt x="8115859" y="2734474"/>
                  </a:lnTo>
                  <a:close/>
                </a:path>
                <a:path w="17266920" h="11252200">
                  <a:moveTo>
                    <a:pt x="9622064" y="3374214"/>
                  </a:moveTo>
                  <a:lnTo>
                    <a:pt x="9614066" y="3370802"/>
                  </a:lnTo>
                  <a:lnTo>
                    <a:pt x="9611022" y="3371474"/>
                  </a:lnTo>
                  <a:lnTo>
                    <a:pt x="9608748" y="3376807"/>
                  </a:lnTo>
                  <a:lnTo>
                    <a:pt x="9609418" y="3379851"/>
                  </a:lnTo>
                  <a:lnTo>
                    <a:pt x="9617751" y="3383406"/>
                  </a:lnTo>
                  <a:lnTo>
                    <a:pt x="9620603" y="3382258"/>
                  </a:lnTo>
                  <a:lnTo>
                    <a:pt x="9622736" y="3377259"/>
                  </a:lnTo>
                  <a:lnTo>
                    <a:pt x="9622064" y="3374214"/>
                  </a:lnTo>
                  <a:close/>
                </a:path>
                <a:path w="17266920" h="11252200">
                  <a:moveTo>
                    <a:pt x="8197128" y="2762838"/>
                  </a:moveTo>
                  <a:lnTo>
                    <a:pt x="8194319" y="2762034"/>
                  </a:lnTo>
                  <a:lnTo>
                    <a:pt x="8191652" y="2760896"/>
                  </a:lnTo>
                  <a:lnTo>
                    <a:pt x="8188844" y="2760092"/>
                  </a:lnTo>
                  <a:lnTo>
                    <a:pt x="8186323" y="2761382"/>
                  </a:lnTo>
                  <a:lnTo>
                    <a:pt x="8185186" y="2764047"/>
                  </a:lnTo>
                  <a:lnTo>
                    <a:pt x="8184714" y="2765816"/>
                  </a:lnTo>
                  <a:lnTo>
                    <a:pt x="8184525" y="2766522"/>
                  </a:lnTo>
                  <a:lnTo>
                    <a:pt x="8185672" y="2769376"/>
                  </a:lnTo>
                  <a:lnTo>
                    <a:pt x="8188005" y="2770371"/>
                  </a:lnTo>
                  <a:lnTo>
                    <a:pt x="8188480" y="2770180"/>
                  </a:lnTo>
                  <a:lnTo>
                    <a:pt x="8191147" y="2771317"/>
                  </a:lnTo>
                  <a:lnTo>
                    <a:pt x="8193955" y="2772121"/>
                  </a:lnTo>
                  <a:lnTo>
                    <a:pt x="8196475" y="2770833"/>
                  </a:lnTo>
                  <a:lnTo>
                    <a:pt x="8197613" y="2768166"/>
                  </a:lnTo>
                  <a:lnTo>
                    <a:pt x="8198085" y="2766399"/>
                  </a:lnTo>
                  <a:lnTo>
                    <a:pt x="8198274" y="2765691"/>
                  </a:lnTo>
                  <a:lnTo>
                    <a:pt x="8197128" y="2762838"/>
                  </a:lnTo>
                  <a:close/>
                </a:path>
                <a:path w="17266920" h="11252200">
                  <a:moveTo>
                    <a:pt x="9544586" y="3336043"/>
                  </a:moveTo>
                  <a:lnTo>
                    <a:pt x="9536921" y="3332773"/>
                  </a:lnTo>
                  <a:lnTo>
                    <a:pt x="9533876" y="3333445"/>
                  </a:lnTo>
                  <a:lnTo>
                    <a:pt x="9531601" y="3338778"/>
                  </a:lnTo>
                  <a:lnTo>
                    <a:pt x="9532272" y="3341821"/>
                  </a:lnTo>
                  <a:lnTo>
                    <a:pt x="9540273" y="3345234"/>
                  </a:lnTo>
                  <a:lnTo>
                    <a:pt x="9543125" y="3344087"/>
                  </a:lnTo>
                  <a:lnTo>
                    <a:pt x="9545257" y="3339088"/>
                  </a:lnTo>
                  <a:lnTo>
                    <a:pt x="9544586" y="3336043"/>
                  </a:lnTo>
                  <a:close/>
                </a:path>
                <a:path w="17266920" h="11252200">
                  <a:moveTo>
                    <a:pt x="8277969" y="2792201"/>
                  </a:moveTo>
                  <a:lnTo>
                    <a:pt x="8272636" y="2789926"/>
                  </a:lnTo>
                  <a:lnTo>
                    <a:pt x="8269827" y="2789122"/>
                  </a:lnTo>
                  <a:lnTo>
                    <a:pt x="8267308" y="2790410"/>
                  </a:lnTo>
                  <a:lnTo>
                    <a:pt x="8266170" y="2793077"/>
                  </a:lnTo>
                  <a:lnTo>
                    <a:pt x="8265603" y="2795199"/>
                  </a:lnTo>
                  <a:lnTo>
                    <a:pt x="8265508" y="2795552"/>
                  </a:lnTo>
                  <a:lnTo>
                    <a:pt x="8266655" y="2798405"/>
                  </a:lnTo>
                  <a:lnTo>
                    <a:pt x="8271988" y="2800680"/>
                  </a:lnTo>
                  <a:lnTo>
                    <a:pt x="8274797" y="2801484"/>
                  </a:lnTo>
                  <a:lnTo>
                    <a:pt x="8277317" y="2800196"/>
                  </a:lnTo>
                  <a:lnTo>
                    <a:pt x="8278454" y="2797529"/>
                  </a:lnTo>
                  <a:lnTo>
                    <a:pt x="8279057" y="2795422"/>
                  </a:lnTo>
                  <a:lnTo>
                    <a:pt x="8279258" y="2794720"/>
                  </a:lnTo>
                  <a:lnTo>
                    <a:pt x="8277969" y="2792201"/>
                  </a:lnTo>
                  <a:close/>
                </a:path>
                <a:path w="17266920" h="11252200">
                  <a:moveTo>
                    <a:pt x="9459776" y="3294745"/>
                  </a:moveTo>
                  <a:lnTo>
                    <a:pt x="9456589" y="3295750"/>
                  </a:lnTo>
                  <a:lnTo>
                    <a:pt x="9454314" y="3301082"/>
                  </a:lnTo>
                  <a:lnTo>
                    <a:pt x="9454985" y="3304125"/>
                  </a:lnTo>
                  <a:lnTo>
                    <a:pt x="9462984" y="3307538"/>
                  </a:lnTo>
                  <a:lnTo>
                    <a:pt x="9465837" y="3306392"/>
                  </a:lnTo>
                  <a:lnTo>
                    <a:pt x="9467971" y="3301391"/>
                  </a:lnTo>
                  <a:lnTo>
                    <a:pt x="9467299" y="3298348"/>
                  </a:lnTo>
                  <a:lnTo>
                    <a:pt x="9461966" y="3296073"/>
                  </a:lnTo>
                  <a:lnTo>
                    <a:pt x="9459776" y="3294745"/>
                  </a:lnTo>
                  <a:close/>
                </a:path>
                <a:path w="17266920" h="11252200">
                  <a:moveTo>
                    <a:pt x="8359002" y="2822040"/>
                  </a:moveTo>
                  <a:lnTo>
                    <a:pt x="8351002" y="2818628"/>
                  </a:lnTo>
                  <a:lnTo>
                    <a:pt x="8348483" y="2819916"/>
                  </a:lnTo>
                  <a:lnTo>
                    <a:pt x="8347345" y="2822582"/>
                  </a:lnTo>
                  <a:lnTo>
                    <a:pt x="8346683" y="2825057"/>
                  </a:lnTo>
                  <a:lnTo>
                    <a:pt x="8347830" y="2827911"/>
                  </a:lnTo>
                  <a:lnTo>
                    <a:pt x="8355497" y="2831181"/>
                  </a:lnTo>
                  <a:lnTo>
                    <a:pt x="8358016" y="2829891"/>
                  </a:lnTo>
                  <a:lnTo>
                    <a:pt x="8360291" y="2824559"/>
                  </a:lnTo>
                  <a:lnTo>
                    <a:pt x="8359002" y="2822040"/>
                  </a:lnTo>
                  <a:close/>
                </a:path>
                <a:path w="17266920" h="11252200">
                  <a:moveTo>
                    <a:pt x="9389536" y="3260844"/>
                  </a:moveTo>
                  <a:lnTo>
                    <a:pt x="9381869" y="3257573"/>
                  </a:lnTo>
                  <a:lnTo>
                    <a:pt x="9378826" y="3258244"/>
                  </a:lnTo>
                  <a:lnTo>
                    <a:pt x="9376551" y="3263577"/>
                  </a:lnTo>
                  <a:lnTo>
                    <a:pt x="9377222" y="3266621"/>
                  </a:lnTo>
                  <a:lnTo>
                    <a:pt x="9385222" y="3270034"/>
                  </a:lnTo>
                  <a:lnTo>
                    <a:pt x="9388074" y="3268886"/>
                  </a:lnTo>
                  <a:lnTo>
                    <a:pt x="9390206" y="3263887"/>
                  </a:lnTo>
                  <a:lnTo>
                    <a:pt x="9389536" y="3260844"/>
                  </a:lnTo>
                  <a:close/>
                </a:path>
                <a:path w="17266920" h="11252200">
                  <a:moveTo>
                    <a:pt x="8439560" y="2852069"/>
                  </a:moveTo>
                  <a:lnTo>
                    <a:pt x="8431893" y="2848799"/>
                  </a:lnTo>
                  <a:lnTo>
                    <a:pt x="8429040" y="2849946"/>
                  </a:lnTo>
                  <a:lnTo>
                    <a:pt x="8427903" y="2852612"/>
                  </a:lnTo>
                  <a:lnTo>
                    <a:pt x="8427240" y="2855087"/>
                  </a:lnTo>
                  <a:lnTo>
                    <a:pt x="8428388" y="2857940"/>
                  </a:lnTo>
                  <a:lnTo>
                    <a:pt x="8435721" y="2861068"/>
                  </a:lnTo>
                  <a:lnTo>
                    <a:pt x="8438573" y="2859921"/>
                  </a:lnTo>
                  <a:lnTo>
                    <a:pt x="8440848" y="2854589"/>
                  </a:lnTo>
                  <a:lnTo>
                    <a:pt x="8439560" y="2852069"/>
                  </a:lnTo>
                  <a:close/>
                </a:path>
                <a:path w="17266920" h="11252200">
                  <a:moveTo>
                    <a:pt x="9311963" y="3223814"/>
                  </a:moveTo>
                  <a:lnTo>
                    <a:pt x="9304298" y="3220544"/>
                  </a:lnTo>
                  <a:lnTo>
                    <a:pt x="9301253" y="3221215"/>
                  </a:lnTo>
                  <a:lnTo>
                    <a:pt x="9299749" y="3224512"/>
                  </a:lnTo>
                  <a:lnTo>
                    <a:pt x="9298645" y="3226406"/>
                  </a:lnTo>
                  <a:lnTo>
                    <a:pt x="9299650" y="3229592"/>
                  </a:lnTo>
                  <a:lnTo>
                    <a:pt x="9307650" y="3233004"/>
                  </a:lnTo>
                  <a:lnTo>
                    <a:pt x="9310502" y="3231858"/>
                  </a:lnTo>
                  <a:lnTo>
                    <a:pt x="9311865" y="3228894"/>
                  </a:lnTo>
                  <a:lnTo>
                    <a:pt x="9312968" y="3227000"/>
                  </a:lnTo>
                  <a:lnTo>
                    <a:pt x="9311963" y="3223814"/>
                  </a:lnTo>
                  <a:close/>
                </a:path>
                <a:path w="17266920" h="11252200">
                  <a:moveTo>
                    <a:pt x="9226726" y="3183515"/>
                  </a:moveTo>
                  <a:lnTo>
                    <a:pt x="9223540" y="3184519"/>
                  </a:lnTo>
                  <a:lnTo>
                    <a:pt x="9222034" y="3187817"/>
                  </a:lnTo>
                  <a:lnTo>
                    <a:pt x="9220932" y="3189710"/>
                  </a:lnTo>
                  <a:lnTo>
                    <a:pt x="9221936" y="3192896"/>
                  </a:lnTo>
                  <a:lnTo>
                    <a:pt x="9229935" y="3196308"/>
                  </a:lnTo>
                  <a:lnTo>
                    <a:pt x="9232788" y="3195163"/>
                  </a:lnTo>
                  <a:lnTo>
                    <a:pt x="9234151" y="3192198"/>
                  </a:lnTo>
                  <a:lnTo>
                    <a:pt x="9235255" y="3190304"/>
                  </a:lnTo>
                  <a:lnTo>
                    <a:pt x="9234249" y="3187118"/>
                  </a:lnTo>
                  <a:lnTo>
                    <a:pt x="9228918" y="3184844"/>
                  </a:lnTo>
                  <a:lnTo>
                    <a:pt x="9226726" y="3183515"/>
                  </a:lnTo>
                  <a:close/>
                </a:path>
                <a:path w="17266920" h="11252200">
                  <a:moveTo>
                    <a:pt x="8520167" y="2882908"/>
                  </a:moveTo>
                  <a:lnTo>
                    <a:pt x="8512499" y="2879638"/>
                  </a:lnTo>
                  <a:lnTo>
                    <a:pt x="8509647" y="2880784"/>
                  </a:lnTo>
                  <a:lnTo>
                    <a:pt x="8508510" y="2883451"/>
                  </a:lnTo>
                  <a:lnTo>
                    <a:pt x="8507848" y="2885927"/>
                  </a:lnTo>
                  <a:lnTo>
                    <a:pt x="8508995" y="2888779"/>
                  </a:lnTo>
                  <a:lnTo>
                    <a:pt x="8516327" y="2891907"/>
                  </a:lnTo>
                  <a:lnTo>
                    <a:pt x="8519180" y="2890761"/>
                  </a:lnTo>
                  <a:lnTo>
                    <a:pt x="8521455" y="2885427"/>
                  </a:lnTo>
                  <a:lnTo>
                    <a:pt x="8520167" y="2882908"/>
                  </a:lnTo>
                  <a:close/>
                </a:path>
                <a:path w="17266920" h="11252200">
                  <a:moveTo>
                    <a:pt x="9148395" y="3147344"/>
                  </a:moveTo>
                  <a:lnTo>
                    <a:pt x="9145208" y="3148348"/>
                  </a:lnTo>
                  <a:lnTo>
                    <a:pt x="9143881" y="3151327"/>
                  </a:lnTo>
                  <a:lnTo>
                    <a:pt x="9142742" y="3153206"/>
                  </a:lnTo>
                  <a:lnTo>
                    <a:pt x="9143747" y="3156392"/>
                  </a:lnTo>
                  <a:lnTo>
                    <a:pt x="9151747" y="3159805"/>
                  </a:lnTo>
                  <a:lnTo>
                    <a:pt x="9154599" y="3158657"/>
                  </a:lnTo>
                  <a:lnTo>
                    <a:pt x="9155784" y="3156011"/>
                  </a:lnTo>
                  <a:lnTo>
                    <a:pt x="9156923" y="3154134"/>
                  </a:lnTo>
                  <a:lnTo>
                    <a:pt x="9155918" y="3150947"/>
                  </a:lnTo>
                  <a:lnTo>
                    <a:pt x="9150585" y="3148672"/>
                  </a:lnTo>
                  <a:lnTo>
                    <a:pt x="9148395" y="3147344"/>
                  </a:lnTo>
                  <a:close/>
                </a:path>
                <a:path w="17266920" h="11252200">
                  <a:moveTo>
                    <a:pt x="8600298" y="2913937"/>
                  </a:moveTo>
                  <a:lnTo>
                    <a:pt x="8592630" y="2910667"/>
                  </a:lnTo>
                  <a:lnTo>
                    <a:pt x="8589778" y="2911814"/>
                  </a:lnTo>
                  <a:lnTo>
                    <a:pt x="8587645" y="2916814"/>
                  </a:lnTo>
                  <a:lnTo>
                    <a:pt x="8589126" y="2919809"/>
                  </a:lnTo>
                  <a:lnTo>
                    <a:pt x="8596458" y="2922937"/>
                  </a:lnTo>
                  <a:lnTo>
                    <a:pt x="8599311" y="2921790"/>
                  </a:lnTo>
                  <a:lnTo>
                    <a:pt x="8601444" y="2916790"/>
                  </a:lnTo>
                  <a:lnTo>
                    <a:pt x="8600298" y="2913937"/>
                  </a:lnTo>
                  <a:close/>
                </a:path>
                <a:path w="17266920" h="11252200">
                  <a:moveTo>
                    <a:pt x="8680144" y="2945633"/>
                  </a:moveTo>
                  <a:lnTo>
                    <a:pt x="8672811" y="2942505"/>
                  </a:lnTo>
                  <a:lnTo>
                    <a:pt x="8669958" y="2943652"/>
                  </a:lnTo>
                  <a:lnTo>
                    <a:pt x="8667825" y="2948651"/>
                  </a:lnTo>
                  <a:lnTo>
                    <a:pt x="8669306" y="2951647"/>
                  </a:lnTo>
                  <a:lnTo>
                    <a:pt x="8676637" y="2954775"/>
                  </a:lnTo>
                  <a:lnTo>
                    <a:pt x="8679491" y="2953628"/>
                  </a:lnTo>
                  <a:lnTo>
                    <a:pt x="8681624" y="2948628"/>
                  </a:lnTo>
                  <a:lnTo>
                    <a:pt x="8680144" y="2945633"/>
                  </a:lnTo>
                  <a:close/>
                </a:path>
                <a:path w="17266920" h="11252200">
                  <a:moveTo>
                    <a:pt x="9077445" y="3115108"/>
                  </a:moveTo>
                  <a:lnTo>
                    <a:pt x="9069779" y="3111838"/>
                  </a:lnTo>
                  <a:lnTo>
                    <a:pt x="9066735" y="3112510"/>
                  </a:lnTo>
                  <a:lnTo>
                    <a:pt x="9065407" y="3115490"/>
                  </a:lnTo>
                  <a:lnTo>
                    <a:pt x="9064269" y="3117367"/>
                  </a:lnTo>
                  <a:lnTo>
                    <a:pt x="9065272" y="3120554"/>
                  </a:lnTo>
                  <a:lnTo>
                    <a:pt x="9073272" y="3123966"/>
                  </a:lnTo>
                  <a:lnTo>
                    <a:pt x="9076126" y="3122819"/>
                  </a:lnTo>
                  <a:lnTo>
                    <a:pt x="9077310" y="3120173"/>
                  </a:lnTo>
                  <a:lnTo>
                    <a:pt x="9078449" y="3118295"/>
                  </a:lnTo>
                  <a:lnTo>
                    <a:pt x="9077445" y="3115108"/>
                  </a:lnTo>
                  <a:close/>
                </a:path>
                <a:path w="17266920" h="11252200">
                  <a:moveTo>
                    <a:pt x="8760848" y="2978090"/>
                  </a:moveTo>
                  <a:lnTo>
                    <a:pt x="8752849" y="2974677"/>
                  </a:lnTo>
                  <a:lnTo>
                    <a:pt x="8749996" y="2975823"/>
                  </a:lnTo>
                  <a:lnTo>
                    <a:pt x="8747721" y="2981156"/>
                  </a:lnTo>
                  <a:lnTo>
                    <a:pt x="8748868" y="2984010"/>
                  </a:lnTo>
                  <a:lnTo>
                    <a:pt x="8756868" y="2987422"/>
                  </a:lnTo>
                  <a:lnTo>
                    <a:pt x="8759721" y="2986275"/>
                  </a:lnTo>
                  <a:lnTo>
                    <a:pt x="8761996" y="2980942"/>
                  </a:lnTo>
                  <a:lnTo>
                    <a:pt x="8760848" y="2978090"/>
                  </a:lnTo>
                  <a:close/>
                </a:path>
                <a:path w="17266920" h="11252200">
                  <a:moveTo>
                    <a:pt x="8998828" y="3079604"/>
                  </a:moveTo>
                  <a:lnTo>
                    <a:pt x="8990829" y="3076192"/>
                  </a:lnTo>
                  <a:lnTo>
                    <a:pt x="8987977" y="3077338"/>
                  </a:lnTo>
                  <a:lnTo>
                    <a:pt x="8985702" y="3082671"/>
                  </a:lnTo>
                  <a:lnTo>
                    <a:pt x="8986848" y="3085524"/>
                  </a:lnTo>
                  <a:lnTo>
                    <a:pt x="8994848" y="3088937"/>
                  </a:lnTo>
                  <a:lnTo>
                    <a:pt x="8997701" y="3087790"/>
                  </a:lnTo>
                  <a:lnTo>
                    <a:pt x="8999976" y="3082457"/>
                  </a:lnTo>
                  <a:lnTo>
                    <a:pt x="8998828" y="3079604"/>
                  </a:lnTo>
                  <a:close/>
                </a:path>
                <a:path w="17266920" h="11252200">
                  <a:moveTo>
                    <a:pt x="8840459" y="3011261"/>
                  </a:moveTo>
                  <a:lnTo>
                    <a:pt x="8832461" y="3007849"/>
                  </a:lnTo>
                  <a:lnTo>
                    <a:pt x="8829607" y="3008996"/>
                  </a:lnTo>
                  <a:lnTo>
                    <a:pt x="8827333" y="3014329"/>
                  </a:lnTo>
                  <a:lnTo>
                    <a:pt x="8828480" y="3017182"/>
                  </a:lnTo>
                  <a:lnTo>
                    <a:pt x="8836479" y="3020593"/>
                  </a:lnTo>
                  <a:lnTo>
                    <a:pt x="8839330" y="3019447"/>
                  </a:lnTo>
                  <a:lnTo>
                    <a:pt x="8841605" y="3014114"/>
                  </a:lnTo>
                  <a:lnTo>
                    <a:pt x="8840459" y="3011261"/>
                  </a:lnTo>
                  <a:close/>
                </a:path>
                <a:path w="17266920" h="11252200">
                  <a:moveTo>
                    <a:pt x="8919786" y="3045099"/>
                  </a:moveTo>
                  <a:lnTo>
                    <a:pt x="8911786" y="3041687"/>
                  </a:lnTo>
                  <a:lnTo>
                    <a:pt x="8908934" y="3042835"/>
                  </a:lnTo>
                  <a:lnTo>
                    <a:pt x="8906659" y="3048167"/>
                  </a:lnTo>
                  <a:lnTo>
                    <a:pt x="8907806" y="3051019"/>
                  </a:lnTo>
                  <a:lnTo>
                    <a:pt x="8915805" y="3054432"/>
                  </a:lnTo>
                  <a:lnTo>
                    <a:pt x="8918657" y="3053285"/>
                  </a:lnTo>
                  <a:lnTo>
                    <a:pt x="8920932" y="3047952"/>
                  </a:lnTo>
                  <a:lnTo>
                    <a:pt x="8919786" y="3045099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43092" y="11457"/>
              <a:ext cx="16906875" cy="11270615"/>
            </a:xfrm>
            <a:custGeom>
              <a:avLst/>
              <a:gdLst/>
              <a:ahLst/>
              <a:cxnLst/>
              <a:rect l="l" t="t" r="r" b="b"/>
              <a:pathLst>
                <a:path w="16906875" h="11270615">
                  <a:moveTo>
                    <a:pt x="16905195" y="11261796"/>
                  </a:moveTo>
                  <a:lnTo>
                    <a:pt x="16897865" y="11258670"/>
                  </a:lnTo>
                  <a:lnTo>
                    <a:pt x="16895012" y="11259816"/>
                  </a:lnTo>
                  <a:lnTo>
                    <a:pt x="16893022" y="11264482"/>
                  </a:lnTo>
                  <a:lnTo>
                    <a:pt x="16894169" y="11267335"/>
                  </a:lnTo>
                  <a:lnTo>
                    <a:pt x="16901498" y="11270462"/>
                  </a:lnTo>
                  <a:lnTo>
                    <a:pt x="16904352" y="11269315"/>
                  </a:lnTo>
                  <a:lnTo>
                    <a:pt x="16906342" y="11264649"/>
                  </a:lnTo>
                  <a:lnTo>
                    <a:pt x="16905195" y="11261796"/>
                  </a:lnTo>
                  <a:close/>
                </a:path>
                <a:path w="16906875" h="11270615">
                  <a:moveTo>
                    <a:pt x="16826579" y="11226291"/>
                  </a:moveTo>
                  <a:lnTo>
                    <a:pt x="16819581" y="11223306"/>
                  </a:lnTo>
                  <a:lnTo>
                    <a:pt x="16816730" y="11224454"/>
                  </a:lnTo>
                  <a:lnTo>
                    <a:pt x="16814597" y="11229454"/>
                  </a:lnTo>
                  <a:lnTo>
                    <a:pt x="16815742" y="11232305"/>
                  </a:lnTo>
                  <a:lnTo>
                    <a:pt x="16822740" y="11235291"/>
                  </a:lnTo>
                  <a:lnTo>
                    <a:pt x="16825594" y="11234144"/>
                  </a:lnTo>
                  <a:lnTo>
                    <a:pt x="16827726" y="11229145"/>
                  </a:lnTo>
                  <a:lnTo>
                    <a:pt x="16826579" y="11226291"/>
                  </a:lnTo>
                  <a:close/>
                </a:path>
                <a:path w="16906875" h="11270615">
                  <a:moveTo>
                    <a:pt x="16749532" y="11189880"/>
                  </a:moveTo>
                  <a:lnTo>
                    <a:pt x="16742534" y="11186895"/>
                  </a:lnTo>
                  <a:lnTo>
                    <a:pt x="16739347" y="11187899"/>
                  </a:lnTo>
                  <a:lnTo>
                    <a:pt x="16737357" y="11192565"/>
                  </a:lnTo>
                  <a:lnTo>
                    <a:pt x="16738362" y="11195751"/>
                  </a:lnTo>
                  <a:lnTo>
                    <a:pt x="16745694" y="11198879"/>
                  </a:lnTo>
                  <a:lnTo>
                    <a:pt x="16748547" y="11197733"/>
                  </a:lnTo>
                  <a:lnTo>
                    <a:pt x="16750537" y="11193066"/>
                  </a:lnTo>
                  <a:lnTo>
                    <a:pt x="16749532" y="11189880"/>
                  </a:lnTo>
                  <a:close/>
                </a:path>
                <a:path w="16906875" h="11270615">
                  <a:moveTo>
                    <a:pt x="16665722" y="11149008"/>
                  </a:moveTo>
                  <a:lnTo>
                    <a:pt x="16662535" y="11150013"/>
                  </a:lnTo>
                  <a:lnTo>
                    <a:pt x="16661540" y="11152346"/>
                  </a:lnTo>
                  <a:lnTo>
                    <a:pt x="16660212" y="11154536"/>
                  </a:lnTo>
                  <a:lnTo>
                    <a:pt x="16661216" y="11157723"/>
                  </a:lnTo>
                  <a:lnTo>
                    <a:pt x="16665881" y="11159713"/>
                  </a:lnTo>
                  <a:lnTo>
                    <a:pt x="16666075" y="11160189"/>
                  </a:lnTo>
                  <a:lnTo>
                    <a:pt x="16668406" y="11161184"/>
                  </a:lnTo>
                  <a:lnTo>
                    <a:pt x="16671117" y="11160371"/>
                  </a:lnTo>
                  <a:lnTo>
                    <a:pt x="16672113" y="11158038"/>
                  </a:lnTo>
                  <a:lnTo>
                    <a:pt x="16673583" y="11155513"/>
                  </a:lnTo>
                  <a:lnTo>
                    <a:pt x="16672579" y="11152326"/>
                  </a:lnTo>
                  <a:lnTo>
                    <a:pt x="16667914" y="11150337"/>
                  </a:lnTo>
                  <a:lnTo>
                    <a:pt x="16665722" y="11149008"/>
                  </a:lnTo>
                  <a:close/>
                </a:path>
                <a:path w="16906875" h="11270615">
                  <a:moveTo>
                    <a:pt x="16588954" y="11109171"/>
                  </a:moveTo>
                  <a:lnTo>
                    <a:pt x="16585768" y="11110175"/>
                  </a:lnTo>
                  <a:lnTo>
                    <a:pt x="16584773" y="11112508"/>
                  </a:lnTo>
                  <a:lnTo>
                    <a:pt x="16583444" y="11114699"/>
                  </a:lnTo>
                  <a:lnTo>
                    <a:pt x="16584449" y="11117886"/>
                  </a:lnTo>
                  <a:lnTo>
                    <a:pt x="16586638" y="11119213"/>
                  </a:lnTo>
                  <a:lnTo>
                    <a:pt x="16591639" y="11121347"/>
                  </a:lnTo>
                  <a:lnTo>
                    <a:pt x="16594350" y="11120533"/>
                  </a:lnTo>
                  <a:lnTo>
                    <a:pt x="16595345" y="11118199"/>
                  </a:lnTo>
                  <a:lnTo>
                    <a:pt x="16596674" y="11116008"/>
                  </a:lnTo>
                  <a:lnTo>
                    <a:pt x="16595669" y="11112822"/>
                  </a:lnTo>
                  <a:lnTo>
                    <a:pt x="16593477" y="11111494"/>
                  </a:lnTo>
                  <a:lnTo>
                    <a:pt x="16591146" y="11110499"/>
                  </a:lnTo>
                  <a:lnTo>
                    <a:pt x="16588954" y="11109171"/>
                  </a:lnTo>
                  <a:close/>
                </a:path>
                <a:path w="16906875" h="11270615">
                  <a:moveTo>
                    <a:pt x="16513280" y="11068617"/>
                  </a:moveTo>
                  <a:lnTo>
                    <a:pt x="16510094" y="11069622"/>
                  </a:lnTo>
                  <a:lnTo>
                    <a:pt x="16509098" y="11071955"/>
                  </a:lnTo>
                  <a:lnTo>
                    <a:pt x="16507770" y="11074146"/>
                  </a:lnTo>
                  <a:lnTo>
                    <a:pt x="16508775" y="11077332"/>
                  </a:lnTo>
                  <a:lnTo>
                    <a:pt x="16510964" y="11078660"/>
                  </a:lnTo>
                  <a:lnTo>
                    <a:pt x="16515964" y="11080793"/>
                  </a:lnTo>
                  <a:lnTo>
                    <a:pt x="16518676" y="11079980"/>
                  </a:lnTo>
                  <a:lnTo>
                    <a:pt x="16519671" y="11077646"/>
                  </a:lnTo>
                  <a:lnTo>
                    <a:pt x="16521000" y="11075456"/>
                  </a:lnTo>
                  <a:lnTo>
                    <a:pt x="16519994" y="11072269"/>
                  </a:lnTo>
                  <a:lnTo>
                    <a:pt x="16517805" y="11070941"/>
                  </a:lnTo>
                  <a:lnTo>
                    <a:pt x="16515472" y="11069946"/>
                  </a:lnTo>
                  <a:lnTo>
                    <a:pt x="16513280" y="11068617"/>
                  </a:lnTo>
                  <a:close/>
                </a:path>
                <a:path w="16906875" h="11270615">
                  <a:moveTo>
                    <a:pt x="16437839" y="11026588"/>
                  </a:moveTo>
                  <a:lnTo>
                    <a:pt x="16434655" y="11027593"/>
                  </a:lnTo>
                  <a:lnTo>
                    <a:pt x="16432664" y="11032260"/>
                  </a:lnTo>
                  <a:lnTo>
                    <a:pt x="16433478" y="11034970"/>
                  </a:lnTo>
                  <a:lnTo>
                    <a:pt x="16435525" y="11036631"/>
                  </a:lnTo>
                  <a:lnTo>
                    <a:pt x="16440857" y="11038906"/>
                  </a:lnTo>
                  <a:lnTo>
                    <a:pt x="16443568" y="11038092"/>
                  </a:lnTo>
                  <a:lnTo>
                    <a:pt x="16445558" y="11033426"/>
                  </a:lnTo>
                  <a:lnTo>
                    <a:pt x="16444747" y="11030716"/>
                  </a:lnTo>
                  <a:lnTo>
                    <a:pt x="16442698" y="11029054"/>
                  </a:lnTo>
                  <a:lnTo>
                    <a:pt x="16440364" y="11028059"/>
                  </a:lnTo>
                  <a:lnTo>
                    <a:pt x="16437839" y="11026588"/>
                  </a:lnTo>
                  <a:close/>
                </a:path>
                <a:path w="16906875" h="11270615">
                  <a:moveTo>
                    <a:pt x="16364304" y="10983795"/>
                  </a:moveTo>
                  <a:lnTo>
                    <a:pt x="16360926" y="10984324"/>
                  </a:lnTo>
                  <a:lnTo>
                    <a:pt x="16359930" y="10986657"/>
                  </a:lnTo>
                  <a:lnTo>
                    <a:pt x="16358981" y="10988222"/>
                  </a:lnTo>
                  <a:lnTo>
                    <a:pt x="16358602" y="10988848"/>
                  </a:lnTo>
                  <a:lnTo>
                    <a:pt x="16359275" y="10991893"/>
                  </a:lnTo>
                  <a:lnTo>
                    <a:pt x="16361323" y="10993554"/>
                  </a:lnTo>
                  <a:lnTo>
                    <a:pt x="16366321" y="10995686"/>
                  </a:lnTo>
                  <a:lnTo>
                    <a:pt x="16369223" y="10995349"/>
                  </a:lnTo>
                  <a:lnTo>
                    <a:pt x="16370218" y="10993016"/>
                  </a:lnTo>
                  <a:lnTo>
                    <a:pt x="16371168" y="10991451"/>
                  </a:lnTo>
                  <a:lnTo>
                    <a:pt x="16371547" y="10990824"/>
                  </a:lnTo>
                  <a:lnTo>
                    <a:pt x="16370877" y="10987781"/>
                  </a:lnTo>
                  <a:lnTo>
                    <a:pt x="16368828" y="10986119"/>
                  </a:lnTo>
                  <a:lnTo>
                    <a:pt x="16366494" y="10985123"/>
                  </a:lnTo>
                  <a:lnTo>
                    <a:pt x="16364304" y="10983795"/>
                  </a:lnTo>
                  <a:close/>
                </a:path>
                <a:path w="16906875" h="11270615">
                  <a:moveTo>
                    <a:pt x="16290667" y="10939383"/>
                  </a:moveTo>
                  <a:lnTo>
                    <a:pt x="16287624" y="10940056"/>
                  </a:lnTo>
                  <a:lnTo>
                    <a:pt x="16285347" y="10943811"/>
                  </a:lnTo>
                  <a:lnTo>
                    <a:pt x="16284967" y="10944437"/>
                  </a:lnTo>
                  <a:lnTo>
                    <a:pt x="16285638" y="10947481"/>
                  </a:lnTo>
                  <a:lnTo>
                    <a:pt x="16287687" y="10949143"/>
                  </a:lnTo>
                  <a:lnTo>
                    <a:pt x="16292687" y="10951276"/>
                  </a:lnTo>
                  <a:lnTo>
                    <a:pt x="16295589" y="10950938"/>
                  </a:lnTo>
                  <a:lnTo>
                    <a:pt x="16296584" y="10948605"/>
                  </a:lnTo>
                  <a:lnTo>
                    <a:pt x="16297913" y="10946414"/>
                  </a:lnTo>
                  <a:lnTo>
                    <a:pt x="16297240" y="10943369"/>
                  </a:lnTo>
                  <a:lnTo>
                    <a:pt x="16295192" y="10941708"/>
                  </a:lnTo>
                  <a:lnTo>
                    <a:pt x="16292858" y="10940712"/>
                  </a:lnTo>
                  <a:lnTo>
                    <a:pt x="16290667" y="10939383"/>
                  </a:lnTo>
                  <a:close/>
                </a:path>
                <a:path w="16906875" h="11270615">
                  <a:moveTo>
                    <a:pt x="16217793" y="10894115"/>
                  </a:moveTo>
                  <a:lnTo>
                    <a:pt x="16214748" y="10894787"/>
                  </a:lnTo>
                  <a:lnTo>
                    <a:pt x="16212471" y="10898543"/>
                  </a:lnTo>
                  <a:lnTo>
                    <a:pt x="16212091" y="10899169"/>
                  </a:lnTo>
                  <a:lnTo>
                    <a:pt x="16212764" y="10902214"/>
                  </a:lnTo>
                  <a:lnTo>
                    <a:pt x="16214812" y="10903875"/>
                  </a:lnTo>
                  <a:lnTo>
                    <a:pt x="16219812" y="10906007"/>
                  </a:lnTo>
                  <a:lnTo>
                    <a:pt x="16222521" y="10905194"/>
                  </a:lnTo>
                  <a:lnTo>
                    <a:pt x="16223313" y="10903955"/>
                  </a:lnTo>
                  <a:lnTo>
                    <a:pt x="16223708" y="10903336"/>
                  </a:lnTo>
                  <a:lnTo>
                    <a:pt x="16225037" y="10901145"/>
                  </a:lnTo>
                  <a:lnTo>
                    <a:pt x="16224366" y="10898101"/>
                  </a:lnTo>
                  <a:lnTo>
                    <a:pt x="16222317" y="10896439"/>
                  </a:lnTo>
                  <a:lnTo>
                    <a:pt x="16219984" y="10895444"/>
                  </a:lnTo>
                  <a:lnTo>
                    <a:pt x="16217793" y="10894115"/>
                  </a:lnTo>
                  <a:close/>
                </a:path>
                <a:path w="16906875" h="11270615">
                  <a:moveTo>
                    <a:pt x="16145628" y="10847180"/>
                  </a:moveTo>
                  <a:lnTo>
                    <a:pt x="16142585" y="10847852"/>
                  </a:lnTo>
                  <a:lnTo>
                    <a:pt x="16141635" y="10849417"/>
                  </a:lnTo>
                  <a:lnTo>
                    <a:pt x="16140153" y="10851936"/>
                  </a:lnTo>
                  <a:lnTo>
                    <a:pt x="16139785" y="10852567"/>
                  </a:lnTo>
                  <a:lnTo>
                    <a:pt x="16140599" y="10855278"/>
                  </a:lnTo>
                  <a:lnTo>
                    <a:pt x="16142505" y="10857272"/>
                  </a:lnTo>
                  <a:lnTo>
                    <a:pt x="16147506" y="10859405"/>
                  </a:lnTo>
                  <a:lnTo>
                    <a:pt x="16150214" y="10858591"/>
                  </a:lnTo>
                  <a:lnTo>
                    <a:pt x="16151005" y="10857353"/>
                  </a:lnTo>
                  <a:lnTo>
                    <a:pt x="16151401" y="10856734"/>
                  </a:lnTo>
                  <a:lnTo>
                    <a:pt x="16152504" y="10854841"/>
                  </a:lnTo>
                  <a:lnTo>
                    <a:pt x="16152871" y="10854210"/>
                  </a:lnTo>
                  <a:lnTo>
                    <a:pt x="16152059" y="10851499"/>
                  </a:lnTo>
                  <a:lnTo>
                    <a:pt x="16150152" y="10849504"/>
                  </a:lnTo>
                  <a:lnTo>
                    <a:pt x="16147818" y="10848509"/>
                  </a:lnTo>
                  <a:lnTo>
                    <a:pt x="16145628" y="10847180"/>
                  </a:lnTo>
                  <a:close/>
                </a:path>
                <a:path w="16906875" h="11270615">
                  <a:moveTo>
                    <a:pt x="16074083" y="10799721"/>
                  </a:moveTo>
                  <a:lnTo>
                    <a:pt x="16071037" y="10800392"/>
                  </a:lnTo>
                  <a:lnTo>
                    <a:pt x="16069708" y="10802583"/>
                  </a:lnTo>
                  <a:lnTo>
                    <a:pt x="16068048" y="10804632"/>
                  </a:lnTo>
                  <a:lnTo>
                    <a:pt x="16068718" y="10807676"/>
                  </a:lnTo>
                  <a:lnTo>
                    <a:pt x="16070624" y="10809671"/>
                  </a:lnTo>
                  <a:lnTo>
                    <a:pt x="16073959" y="10811094"/>
                  </a:lnTo>
                  <a:lnTo>
                    <a:pt x="16073482" y="10811284"/>
                  </a:lnTo>
                  <a:lnTo>
                    <a:pt x="16075483" y="10812137"/>
                  </a:lnTo>
                  <a:lnTo>
                    <a:pt x="16078194" y="10811324"/>
                  </a:lnTo>
                  <a:lnTo>
                    <a:pt x="16079380" y="10809466"/>
                  </a:lnTo>
                  <a:lnTo>
                    <a:pt x="16081042" y="10807418"/>
                  </a:lnTo>
                  <a:lnTo>
                    <a:pt x="16080372" y="10804374"/>
                  </a:lnTo>
                  <a:lnTo>
                    <a:pt x="16078465" y="10802379"/>
                  </a:lnTo>
                  <a:lnTo>
                    <a:pt x="16076131" y="10801383"/>
                  </a:lnTo>
                  <a:lnTo>
                    <a:pt x="16074083" y="10799721"/>
                  </a:lnTo>
                  <a:close/>
                </a:path>
                <a:path w="16906875" h="11270615">
                  <a:moveTo>
                    <a:pt x="16003580" y="10750738"/>
                  </a:moveTo>
                  <a:lnTo>
                    <a:pt x="16000535" y="10751409"/>
                  </a:lnTo>
                  <a:lnTo>
                    <a:pt x="15999206" y="10753600"/>
                  </a:lnTo>
                  <a:lnTo>
                    <a:pt x="15997402" y="10755982"/>
                  </a:lnTo>
                  <a:lnTo>
                    <a:pt x="15998075" y="10759026"/>
                  </a:lnTo>
                  <a:lnTo>
                    <a:pt x="16000266" y="10760354"/>
                  </a:lnTo>
                  <a:lnTo>
                    <a:pt x="16002312" y="10762015"/>
                  </a:lnTo>
                  <a:lnTo>
                    <a:pt x="16005314" y="10763296"/>
                  </a:lnTo>
                  <a:lnTo>
                    <a:pt x="16007882" y="10762815"/>
                  </a:lnTo>
                  <a:lnTo>
                    <a:pt x="16009068" y="10760958"/>
                  </a:lnTo>
                  <a:lnTo>
                    <a:pt x="16010872" y="10758576"/>
                  </a:lnTo>
                  <a:lnTo>
                    <a:pt x="16010200" y="10755532"/>
                  </a:lnTo>
                  <a:lnTo>
                    <a:pt x="16008009" y="10754203"/>
                  </a:lnTo>
                  <a:lnTo>
                    <a:pt x="16005962" y="10752542"/>
                  </a:lnTo>
                  <a:lnTo>
                    <a:pt x="16003580" y="10750738"/>
                  </a:lnTo>
                  <a:close/>
                </a:path>
                <a:path w="16906875" h="11270615">
                  <a:moveTo>
                    <a:pt x="15933694" y="10701229"/>
                  </a:moveTo>
                  <a:lnTo>
                    <a:pt x="15930650" y="10701900"/>
                  </a:lnTo>
                  <a:lnTo>
                    <a:pt x="15927326" y="10705998"/>
                  </a:lnTo>
                  <a:lnTo>
                    <a:pt x="15927999" y="10709042"/>
                  </a:lnTo>
                  <a:lnTo>
                    <a:pt x="15932096" y="10712366"/>
                  </a:lnTo>
                  <a:lnTo>
                    <a:pt x="15935095" y="10713645"/>
                  </a:lnTo>
                  <a:lnTo>
                    <a:pt x="15937664" y="10713165"/>
                  </a:lnTo>
                  <a:lnTo>
                    <a:pt x="15938851" y="10711307"/>
                  </a:lnTo>
                  <a:lnTo>
                    <a:pt x="15940511" y="10709258"/>
                  </a:lnTo>
                  <a:lnTo>
                    <a:pt x="15939841" y="10706215"/>
                  </a:lnTo>
                  <a:lnTo>
                    <a:pt x="15933694" y="10701229"/>
                  </a:lnTo>
                  <a:close/>
                </a:path>
                <a:path w="16906875" h="11270615">
                  <a:moveTo>
                    <a:pt x="15864094" y="10651054"/>
                  </a:moveTo>
                  <a:lnTo>
                    <a:pt x="15861191" y="10651391"/>
                  </a:lnTo>
                  <a:lnTo>
                    <a:pt x="15859530" y="10653441"/>
                  </a:lnTo>
                  <a:lnTo>
                    <a:pt x="15858202" y="10655631"/>
                  </a:lnTo>
                  <a:lnTo>
                    <a:pt x="15858540" y="10658534"/>
                  </a:lnTo>
                  <a:lnTo>
                    <a:pt x="15862638" y="10661858"/>
                  </a:lnTo>
                  <a:lnTo>
                    <a:pt x="15865636" y="10663137"/>
                  </a:lnTo>
                  <a:lnTo>
                    <a:pt x="15868204" y="10662656"/>
                  </a:lnTo>
                  <a:lnTo>
                    <a:pt x="15869392" y="10660799"/>
                  </a:lnTo>
                  <a:lnTo>
                    <a:pt x="15870720" y="10658608"/>
                  </a:lnTo>
                  <a:lnTo>
                    <a:pt x="15870383" y="10655707"/>
                  </a:lnTo>
                  <a:lnTo>
                    <a:pt x="15866286" y="10652383"/>
                  </a:lnTo>
                  <a:lnTo>
                    <a:pt x="15864094" y="10651054"/>
                  </a:lnTo>
                  <a:close/>
                </a:path>
                <a:path w="16906875" h="11270615">
                  <a:moveTo>
                    <a:pt x="15795537" y="10599354"/>
                  </a:moveTo>
                  <a:lnTo>
                    <a:pt x="15792635" y="10599693"/>
                  </a:lnTo>
                  <a:lnTo>
                    <a:pt x="15790973" y="10601741"/>
                  </a:lnTo>
                  <a:lnTo>
                    <a:pt x="15789645" y="10603932"/>
                  </a:lnTo>
                  <a:lnTo>
                    <a:pt x="15789982" y="10606834"/>
                  </a:lnTo>
                  <a:lnTo>
                    <a:pt x="15794080" y="10610158"/>
                  </a:lnTo>
                  <a:lnTo>
                    <a:pt x="15797081" y="10611438"/>
                  </a:lnTo>
                  <a:lnTo>
                    <a:pt x="15799316" y="10610816"/>
                  </a:lnTo>
                  <a:lnTo>
                    <a:pt x="15800836" y="10609100"/>
                  </a:lnTo>
                  <a:lnTo>
                    <a:pt x="15802165" y="10606909"/>
                  </a:lnTo>
                  <a:lnTo>
                    <a:pt x="15801825" y="10604007"/>
                  </a:lnTo>
                  <a:lnTo>
                    <a:pt x="15797728" y="10600683"/>
                  </a:lnTo>
                  <a:lnTo>
                    <a:pt x="15795537" y="10599354"/>
                  </a:lnTo>
                  <a:close/>
                </a:path>
                <a:path w="16906875" h="11270615">
                  <a:moveTo>
                    <a:pt x="15727599" y="10547131"/>
                  </a:moveTo>
                  <a:lnTo>
                    <a:pt x="15724697" y="10547469"/>
                  </a:lnTo>
                  <a:lnTo>
                    <a:pt x="15721374" y="10551567"/>
                  </a:lnTo>
                  <a:lnTo>
                    <a:pt x="15721711" y="10554468"/>
                  </a:lnTo>
                  <a:lnTo>
                    <a:pt x="15725809" y="10557792"/>
                  </a:lnTo>
                  <a:lnTo>
                    <a:pt x="15726809" y="10558219"/>
                  </a:lnTo>
                  <a:lnTo>
                    <a:pt x="15726667" y="10558552"/>
                  </a:lnTo>
                  <a:lnTo>
                    <a:pt x="15728667" y="10559406"/>
                  </a:lnTo>
                  <a:lnTo>
                    <a:pt x="15730903" y="10558783"/>
                  </a:lnTo>
                  <a:lnTo>
                    <a:pt x="15732423" y="10557068"/>
                  </a:lnTo>
                  <a:lnTo>
                    <a:pt x="15734083" y="10555019"/>
                  </a:lnTo>
                  <a:lnTo>
                    <a:pt x="15733745" y="10552116"/>
                  </a:lnTo>
                  <a:lnTo>
                    <a:pt x="15727599" y="10547131"/>
                  </a:lnTo>
                  <a:close/>
                </a:path>
                <a:path w="16906875" h="11270615">
                  <a:moveTo>
                    <a:pt x="15659754" y="10493765"/>
                  </a:moveTo>
                  <a:lnTo>
                    <a:pt x="15656850" y="10494103"/>
                  </a:lnTo>
                  <a:lnTo>
                    <a:pt x="15653527" y="10498200"/>
                  </a:lnTo>
                  <a:lnTo>
                    <a:pt x="15653866" y="10501102"/>
                  </a:lnTo>
                  <a:lnTo>
                    <a:pt x="15657963" y="10504426"/>
                  </a:lnTo>
                  <a:lnTo>
                    <a:pt x="15659296" y="10504995"/>
                  </a:lnTo>
                  <a:lnTo>
                    <a:pt x="15658820" y="10505186"/>
                  </a:lnTo>
                  <a:lnTo>
                    <a:pt x="15660820" y="10506039"/>
                  </a:lnTo>
                  <a:lnTo>
                    <a:pt x="15663056" y="10505417"/>
                  </a:lnTo>
                  <a:lnTo>
                    <a:pt x="15664576" y="10503701"/>
                  </a:lnTo>
                  <a:lnTo>
                    <a:pt x="15666237" y="10501652"/>
                  </a:lnTo>
                  <a:lnTo>
                    <a:pt x="15665901" y="10498751"/>
                  </a:lnTo>
                  <a:lnTo>
                    <a:pt x="15659754" y="10493765"/>
                  </a:lnTo>
                  <a:close/>
                </a:path>
                <a:path w="16906875" h="11270615">
                  <a:moveTo>
                    <a:pt x="15593000" y="10439684"/>
                  </a:moveTo>
                  <a:lnTo>
                    <a:pt x="15590099" y="10440022"/>
                  </a:lnTo>
                  <a:lnTo>
                    <a:pt x="15586776" y="10444120"/>
                  </a:lnTo>
                  <a:lnTo>
                    <a:pt x="15587115" y="10447022"/>
                  </a:lnTo>
                  <a:lnTo>
                    <a:pt x="15591211" y="10450345"/>
                  </a:lnTo>
                  <a:lnTo>
                    <a:pt x="15594211" y="10451624"/>
                  </a:lnTo>
                  <a:lnTo>
                    <a:pt x="15596304" y="10451336"/>
                  </a:lnTo>
                  <a:lnTo>
                    <a:pt x="15597824" y="10449620"/>
                  </a:lnTo>
                  <a:lnTo>
                    <a:pt x="15599486" y="10447571"/>
                  </a:lnTo>
                  <a:lnTo>
                    <a:pt x="15599147" y="10444669"/>
                  </a:lnTo>
                  <a:lnTo>
                    <a:pt x="15593000" y="10439684"/>
                  </a:lnTo>
                  <a:close/>
                </a:path>
                <a:path w="16906875" h="11270615">
                  <a:moveTo>
                    <a:pt x="15526868" y="10385079"/>
                  </a:moveTo>
                  <a:lnTo>
                    <a:pt x="15523964" y="10385416"/>
                  </a:lnTo>
                  <a:lnTo>
                    <a:pt x="15520640" y="10389514"/>
                  </a:lnTo>
                  <a:lnTo>
                    <a:pt x="15520980" y="10392416"/>
                  </a:lnTo>
                  <a:lnTo>
                    <a:pt x="15525077" y="10395739"/>
                  </a:lnTo>
                  <a:lnTo>
                    <a:pt x="15528076" y="10397019"/>
                  </a:lnTo>
                  <a:lnTo>
                    <a:pt x="15530170" y="10396730"/>
                  </a:lnTo>
                  <a:lnTo>
                    <a:pt x="15531688" y="10395014"/>
                  </a:lnTo>
                  <a:lnTo>
                    <a:pt x="15533350" y="10392965"/>
                  </a:lnTo>
                  <a:lnTo>
                    <a:pt x="15533014" y="10390064"/>
                  </a:lnTo>
                  <a:lnTo>
                    <a:pt x="15526868" y="10385079"/>
                  </a:lnTo>
                  <a:close/>
                </a:path>
                <a:path w="16906875" h="11270615">
                  <a:moveTo>
                    <a:pt x="15461634" y="10329281"/>
                  </a:moveTo>
                  <a:lnTo>
                    <a:pt x="15458399" y="10329477"/>
                  </a:lnTo>
                  <a:lnTo>
                    <a:pt x="15455076" y="10333575"/>
                  </a:lnTo>
                  <a:lnTo>
                    <a:pt x="15455270" y="10336810"/>
                  </a:lnTo>
                  <a:lnTo>
                    <a:pt x="15459369" y="10340133"/>
                  </a:lnTo>
                  <a:lnTo>
                    <a:pt x="15462701" y="10341555"/>
                  </a:lnTo>
                  <a:lnTo>
                    <a:pt x="15464793" y="10341266"/>
                  </a:lnTo>
                  <a:lnTo>
                    <a:pt x="15466313" y="10339551"/>
                  </a:lnTo>
                  <a:lnTo>
                    <a:pt x="15467975" y="10337501"/>
                  </a:lnTo>
                  <a:lnTo>
                    <a:pt x="15467780" y="10334267"/>
                  </a:lnTo>
                  <a:lnTo>
                    <a:pt x="15461634" y="10329281"/>
                  </a:lnTo>
                  <a:close/>
                </a:path>
                <a:path w="16906875" h="11270615">
                  <a:moveTo>
                    <a:pt x="15397353" y="10273102"/>
                  </a:moveTo>
                  <a:lnTo>
                    <a:pt x="15394116" y="10273298"/>
                  </a:lnTo>
                  <a:lnTo>
                    <a:pt x="15392454" y="10275346"/>
                  </a:lnTo>
                  <a:lnTo>
                    <a:pt x="15390459" y="10277253"/>
                  </a:lnTo>
                  <a:lnTo>
                    <a:pt x="15390656" y="10280488"/>
                  </a:lnTo>
                  <a:lnTo>
                    <a:pt x="15394754" y="10283812"/>
                  </a:lnTo>
                  <a:lnTo>
                    <a:pt x="15396086" y="10284381"/>
                  </a:lnTo>
                  <a:lnTo>
                    <a:pt x="15395944" y="10284714"/>
                  </a:lnTo>
                  <a:lnTo>
                    <a:pt x="15397944" y="10285567"/>
                  </a:lnTo>
                  <a:lnTo>
                    <a:pt x="15400038" y="10285278"/>
                  </a:lnTo>
                  <a:lnTo>
                    <a:pt x="15401556" y="10283562"/>
                  </a:lnTo>
                  <a:lnTo>
                    <a:pt x="15403551" y="10281656"/>
                  </a:lnTo>
                  <a:lnTo>
                    <a:pt x="15403358" y="10278422"/>
                  </a:lnTo>
                  <a:lnTo>
                    <a:pt x="15399259" y="10275097"/>
                  </a:lnTo>
                  <a:lnTo>
                    <a:pt x="15397353" y="10273102"/>
                  </a:lnTo>
                  <a:close/>
                </a:path>
                <a:path w="16906875" h="11270615">
                  <a:moveTo>
                    <a:pt x="15333023" y="10216115"/>
                  </a:moveTo>
                  <a:lnTo>
                    <a:pt x="15329786" y="10216310"/>
                  </a:lnTo>
                  <a:lnTo>
                    <a:pt x="15328124" y="10218359"/>
                  </a:lnTo>
                  <a:lnTo>
                    <a:pt x="15326128" y="10220265"/>
                  </a:lnTo>
                  <a:lnTo>
                    <a:pt x="15326326" y="10223501"/>
                  </a:lnTo>
                  <a:lnTo>
                    <a:pt x="15330423" y="10226825"/>
                  </a:lnTo>
                  <a:lnTo>
                    <a:pt x="15331755" y="10227393"/>
                  </a:lnTo>
                  <a:lnTo>
                    <a:pt x="15331947" y="10227868"/>
                  </a:lnTo>
                  <a:lnTo>
                    <a:pt x="15333614" y="10228579"/>
                  </a:lnTo>
                  <a:lnTo>
                    <a:pt x="15335849" y="10227957"/>
                  </a:lnTo>
                  <a:lnTo>
                    <a:pt x="15337226" y="10226575"/>
                  </a:lnTo>
                  <a:lnTo>
                    <a:pt x="15339221" y="10224668"/>
                  </a:lnTo>
                  <a:lnTo>
                    <a:pt x="15339027" y="10221434"/>
                  </a:lnTo>
                  <a:lnTo>
                    <a:pt x="15334928" y="10218110"/>
                  </a:lnTo>
                  <a:lnTo>
                    <a:pt x="15333023" y="10216115"/>
                  </a:lnTo>
                  <a:close/>
                </a:path>
                <a:path w="16906875" h="11270615">
                  <a:moveTo>
                    <a:pt x="15269310" y="10158602"/>
                  </a:moveTo>
                  <a:lnTo>
                    <a:pt x="15266215" y="10158464"/>
                  </a:lnTo>
                  <a:lnTo>
                    <a:pt x="15262892" y="10162562"/>
                  </a:lnTo>
                  <a:lnTo>
                    <a:pt x="15262755" y="10165655"/>
                  </a:lnTo>
                  <a:lnTo>
                    <a:pt x="15266852" y="10168979"/>
                  </a:lnTo>
                  <a:lnTo>
                    <a:pt x="15268184" y="10169547"/>
                  </a:lnTo>
                  <a:lnTo>
                    <a:pt x="15268377" y="10170023"/>
                  </a:lnTo>
                  <a:lnTo>
                    <a:pt x="15270042" y="10170734"/>
                  </a:lnTo>
                  <a:lnTo>
                    <a:pt x="15272278" y="10170111"/>
                  </a:lnTo>
                  <a:lnTo>
                    <a:pt x="15273656" y="10168729"/>
                  </a:lnTo>
                  <a:lnTo>
                    <a:pt x="15275318" y="10166681"/>
                  </a:lnTo>
                  <a:lnTo>
                    <a:pt x="15275454" y="10163587"/>
                  </a:lnTo>
                  <a:lnTo>
                    <a:pt x="15269310" y="10158602"/>
                  </a:lnTo>
                  <a:close/>
                </a:path>
                <a:path w="16906875" h="11270615">
                  <a:moveTo>
                    <a:pt x="15206164" y="10099757"/>
                  </a:moveTo>
                  <a:lnTo>
                    <a:pt x="15203072" y="10099619"/>
                  </a:lnTo>
                  <a:lnTo>
                    <a:pt x="15199748" y="10103717"/>
                  </a:lnTo>
                  <a:lnTo>
                    <a:pt x="15199610" y="10106810"/>
                  </a:lnTo>
                  <a:lnTo>
                    <a:pt x="15201660" y="10108472"/>
                  </a:lnTo>
                  <a:lnTo>
                    <a:pt x="15203567" y="10110467"/>
                  </a:lnTo>
                  <a:lnTo>
                    <a:pt x="15204899" y="10111035"/>
                  </a:lnTo>
                  <a:lnTo>
                    <a:pt x="15205090" y="10111511"/>
                  </a:lnTo>
                  <a:lnTo>
                    <a:pt x="15206757" y="10112222"/>
                  </a:lnTo>
                  <a:lnTo>
                    <a:pt x="15208991" y="10111599"/>
                  </a:lnTo>
                  <a:lnTo>
                    <a:pt x="15210369" y="10110217"/>
                  </a:lnTo>
                  <a:lnTo>
                    <a:pt x="15212031" y="10108168"/>
                  </a:lnTo>
                  <a:lnTo>
                    <a:pt x="15212169" y="10105075"/>
                  </a:lnTo>
                  <a:lnTo>
                    <a:pt x="15210119" y="10103413"/>
                  </a:lnTo>
                  <a:lnTo>
                    <a:pt x="15208212" y="10101418"/>
                  </a:lnTo>
                  <a:lnTo>
                    <a:pt x="15206164" y="10099757"/>
                  </a:lnTo>
                  <a:close/>
                </a:path>
                <a:path w="16906875" h="11270615">
                  <a:moveTo>
                    <a:pt x="15143496" y="10040720"/>
                  </a:moveTo>
                  <a:lnTo>
                    <a:pt x="15140736" y="10040725"/>
                  </a:lnTo>
                  <a:lnTo>
                    <a:pt x="15138741" y="10042631"/>
                  </a:lnTo>
                  <a:lnTo>
                    <a:pt x="15137079" y="10044680"/>
                  </a:lnTo>
                  <a:lnTo>
                    <a:pt x="15137085" y="10047440"/>
                  </a:lnTo>
                  <a:lnTo>
                    <a:pt x="15140896" y="10051429"/>
                  </a:lnTo>
                  <a:lnTo>
                    <a:pt x="15142565" y="10052141"/>
                  </a:lnTo>
                  <a:lnTo>
                    <a:pt x="15142423" y="10052475"/>
                  </a:lnTo>
                  <a:lnTo>
                    <a:pt x="15144088" y="10053185"/>
                  </a:lnTo>
                  <a:lnTo>
                    <a:pt x="15146324" y="10052563"/>
                  </a:lnTo>
                  <a:lnTo>
                    <a:pt x="15147702" y="10051181"/>
                  </a:lnTo>
                  <a:lnTo>
                    <a:pt x="15149364" y="10049133"/>
                  </a:lnTo>
                  <a:lnTo>
                    <a:pt x="15149358" y="10046372"/>
                  </a:lnTo>
                  <a:lnTo>
                    <a:pt x="15145545" y="10042382"/>
                  </a:lnTo>
                  <a:lnTo>
                    <a:pt x="15143496" y="10040720"/>
                  </a:lnTo>
                  <a:close/>
                </a:path>
                <a:path w="16906875" h="11270615">
                  <a:moveTo>
                    <a:pt x="15081446" y="9981159"/>
                  </a:moveTo>
                  <a:lnTo>
                    <a:pt x="15078684" y="9981163"/>
                  </a:lnTo>
                  <a:lnTo>
                    <a:pt x="15076689" y="9983070"/>
                  </a:lnTo>
                  <a:lnTo>
                    <a:pt x="15075027" y="9985118"/>
                  </a:lnTo>
                  <a:lnTo>
                    <a:pt x="15075033" y="9987878"/>
                  </a:lnTo>
                  <a:lnTo>
                    <a:pt x="15078846" y="9991869"/>
                  </a:lnTo>
                  <a:lnTo>
                    <a:pt x="15082179" y="9993290"/>
                  </a:lnTo>
                  <a:lnTo>
                    <a:pt x="15084272" y="9993002"/>
                  </a:lnTo>
                  <a:lnTo>
                    <a:pt x="15085650" y="9991619"/>
                  </a:lnTo>
                  <a:lnTo>
                    <a:pt x="15087312" y="9989571"/>
                  </a:lnTo>
                  <a:lnTo>
                    <a:pt x="15087306" y="9986810"/>
                  </a:lnTo>
                  <a:lnTo>
                    <a:pt x="15083495" y="9982821"/>
                  </a:lnTo>
                  <a:lnTo>
                    <a:pt x="15081446" y="9981159"/>
                  </a:lnTo>
                  <a:close/>
                </a:path>
                <a:path w="16906875" h="11270615">
                  <a:moveTo>
                    <a:pt x="15020679" y="9921358"/>
                  </a:moveTo>
                  <a:lnTo>
                    <a:pt x="15017918" y="9921362"/>
                  </a:lnTo>
                  <a:lnTo>
                    <a:pt x="15013927" y="9925175"/>
                  </a:lnTo>
                  <a:lnTo>
                    <a:pt x="15013932" y="9927935"/>
                  </a:lnTo>
                  <a:lnTo>
                    <a:pt x="15017746" y="9931925"/>
                  </a:lnTo>
                  <a:lnTo>
                    <a:pt x="15019412" y="9932636"/>
                  </a:lnTo>
                  <a:lnTo>
                    <a:pt x="15019270" y="9932970"/>
                  </a:lnTo>
                  <a:lnTo>
                    <a:pt x="15020936" y="9933681"/>
                  </a:lnTo>
                  <a:lnTo>
                    <a:pt x="15023029" y="9933391"/>
                  </a:lnTo>
                  <a:lnTo>
                    <a:pt x="15024406" y="9932009"/>
                  </a:lnTo>
                  <a:lnTo>
                    <a:pt x="15026402" y="9930102"/>
                  </a:lnTo>
                  <a:lnTo>
                    <a:pt x="15026399" y="9927344"/>
                  </a:lnTo>
                  <a:lnTo>
                    <a:pt x="15020679" y="9921358"/>
                  </a:lnTo>
                  <a:close/>
                </a:path>
                <a:path w="16906875" h="11270615">
                  <a:moveTo>
                    <a:pt x="14960005" y="9860414"/>
                  </a:moveTo>
                  <a:lnTo>
                    <a:pt x="14957246" y="9860419"/>
                  </a:lnTo>
                  <a:lnTo>
                    <a:pt x="14953255" y="9864232"/>
                  </a:lnTo>
                  <a:lnTo>
                    <a:pt x="14953259" y="9866991"/>
                  </a:lnTo>
                  <a:lnTo>
                    <a:pt x="14957072" y="9870982"/>
                  </a:lnTo>
                  <a:lnTo>
                    <a:pt x="14958740" y="9871693"/>
                  </a:lnTo>
                  <a:lnTo>
                    <a:pt x="14958597" y="9872027"/>
                  </a:lnTo>
                  <a:lnTo>
                    <a:pt x="14960264" y="9872738"/>
                  </a:lnTo>
                  <a:lnTo>
                    <a:pt x="14962358" y="9872449"/>
                  </a:lnTo>
                  <a:lnTo>
                    <a:pt x="14963734" y="9871066"/>
                  </a:lnTo>
                  <a:lnTo>
                    <a:pt x="14965730" y="9869160"/>
                  </a:lnTo>
                  <a:lnTo>
                    <a:pt x="14965725" y="9866400"/>
                  </a:lnTo>
                  <a:lnTo>
                    <a:pt x="14960005" y="9860414"/>
                  </a:lnTo>
                  <a:close/>
                </a:path>
                <a:path w="16906875" h="11270615">
                  <a:moveTo>
                    <a:pt x="14899949" y="9798947"/>
                  </a:moveTo>
                  <a:lnTo>
                    <a:pt x="14896856" y="9798810"/>
                  </a:lnTo>
                  <a:lnTo>
                    <a:pt x="14894861" y="9800716"/>
                  </a:lnTo>
                  <a:lnTo>
                    <a:pt x="14893008" y="9802289"/>
                  </a:lnTo>
                  <a:lnTo>
                    <a:pt x="14892871" y="9805382"/>
                  </a:lnTo>
                  <a:lnTo>
                    <a:pt x="14896684" y="9809372"/>
                  </a:lnTo>
                  <a:lnTo>
                    <a:pt x="14897209" y="9809990"/>
                  </a:lnTo>
                  <a:lnTo>
                    <a:pt x="14899874" y="9811127"/>
                  </a:lnTo>
                  <a:lnTo>
                    <a:pt x="14901968" y="9810839"/>
                  </a:lnTo>
                  <a:lnTo>
                    <a:pt x="14903345" y="9809456"/>
                  </a:lnTo>
                  <a:lnTo>
                    <a:pt x="14905198" y="9807883"/>
                  </a:lnTo>
                  <a:lnTo>
                    <a:pt x="14905336" y="9804790"/>
                  </a:lnTo>
                  <a:lnTo>
                    <a:pt x="14901522" y="9800800"/>
                  </a:lnTo>
                  <a:lnTo>
                    <a:pt x="14899949" y="9798947"/>
                  </a:lnTo>
                  <a:close/>
                </a:path>
                <a:path w="16906875" h="11270615">
                  <a:moveTo>
                    <a:pt x="14840510" y="9736954"/>
                  </a:moveTo>
                  <a:lnTo>
                    <a:pt x="14837418" y="9736817"/>
                  </a:lnTo>
                  <a:lnTo>
                    <a:pt x="14835423" y="9738724"/>
                  </a:lnTo>
                  <a:lnTo>
                    <a:pt x="14833570" y="9740297"/>
                  </a:lnTo>
                  <a:lnTo>
                    <a:pt x="14833433" y="9743390"/>
                  </a:lnTo>
                  <a:lnTo>
                    <a:pt x="14837244" y="9747379"/>
                  </a:lnTo>
                  <a:lnTo>
                    <a:pt x="14837768" y="9747997"/>
                  </a:lnTo>
                  <a:lnTo>
                    <a:pt x="14840436" y="9749135"/>
                  </a:lnTo>
                  <a:lnTo>
                    <a:pt x="14842530" y="9748846"/>
                  </a:lnTo>
                  <a:lnTo>
                    <a:pt x="14843907" y="9747464"/>
                  </a:lnTo>
                  <a:lnTo>
                    <a:pt x="14845761" y="9745891"/>
                  </a:lnTo>
                  <a:lnTo>
                    <a:pt x="14845898" y="9742798"/>
                  </a:lnTo>
                  <a:lnTo>
                    <a:pt x="14842085" y="9738808"/>
                  </a:lnTo>
                  <a:lnTo>
                    <a:pt x="14840510" y="9736954"/>
                  </a:lnTo>
                  <a:close/>
                </a:path>
                <a:path w="16906875" h="11270615">
                  <a:moveTo>
                    <a:pt x="14781214" y="9674629"/>
                  </a:moveTo>
                  <a:lnTo>
                    <a:pt x="14778122" y="9674492"/>
                  </a:lnTo>
                  <a:lnTo>
                    <a:pt x="14776128" y="9676399"/>
                  </a:lnTo>
                  <a:lnTo>
                    <a:pt x="14774275" y="9677972"/>
                  </a:lnTo>
                  <a:lnTo>
                    <a:pt x="14774135" y="9681064"/>
                  </a:lnTo>
                  <a:lnTo>
                    <a:pt x="14777948" y="9685054"/>
                  </a:lnTo>
                  <a:lnTo>
                    <a:pt x="14778139" y="9685530"/>
                  </a:lnTo>
                  <a:lnTo>
                    <a:pt x="14781138" y="9686809"/>
                  </a:lnTo>
                  <a:lnTo>
                    <a:pt x="14783234" y="9686522"/>
                  </a:lnTo>
                  <a:lnTo>
                    <a:pt x="14784612" y="9685139"/>
                  </a:lnTo>
                  <a:lnTo>
                    <a:pt x="14786464" y="9683566"/>
                  </a:lnTo>
                  <a:lnTo>
                    <a:pt x="14786601" y="9680472"/>
                  </a:lnTo>
                  <a:lnTo>
                    <a:pt x="14782788" y="9676482"/>
                  </a:lnTo>
                  <a:lnTo>
                    <a:pt x="14781214" y="9674629"/>
                  </a:lnTo>
                  <a:close/>
                </a:path>
                <a:path w="16906875" h="11270615">
                  <a:moveTo>
                    <a:pt x="14722869" y="9611921"/>
                  </a:moveTo>
                  <a:lnTo>
                    <a:pt x="14719776" y="9611784"/>
                  </a:lnTo>
                  <a:lnTo>
                    <a:pt x="14717781" y="9613690"/>
                  </a:lnTo>
                  <a:lnTo>
                    <a:pt x="14715928" y="9615263"/>
                  </a:lnTo>
                  <a:lnTo>
                    <a:pt x="14715790" y="9618357"/>
                  </a:lnTo>
                  <a:lnTo>
                    <a:pt x="14719604" y="9622348"/>
                  </a:lnTo>
                  <a:lnTo>
                    <a:pt x="14719796" y="9622823"/>
                  </a:lnTo>
                  <a:lnTo>
                    <a:pt x="14722794" y="9624102"/>
                  </a:lnTo>
                  <a:lnTo>
                    <a:pt x="14724887" y="9623813"/>
                  </a:lnTo>
                  <a:lnTo>
                    <a:pt x="14726265" y="9622431"/>
                  </a:lnTo>
                  <a:lnTo>
                    <a:pt x="14728118" y="9620857"/>
                  </a:lnTo>
                  <a:lnTo>
                    <a:pt x="14728255" y="9617764"/>
                  </a:lnTo>
                  <a:lnTo>
                    <a:pt x="14724442" y="9613774"/>
                  </a:lnTo>
                  <a:lnTo>
                    <a:pt x="14722869" y="9611921"/>
                  </a:lnTo>
                  <a:close/>
                </a:path>
                <a:path w="16906875" h="11270615">
                  <a:moveTo>
                    <a:pt x="14664475" y="9548405"/>
                  </a:moveTo>
                  <a:lnTo>
                    <a:pt x="14661383" y="9548267"/>
                  </a:lnTo>
                  <a:lnTo>
                    <a:pt x="14659387" y="9550174"/>
                  </a:lnTo>
                  <a:lnTo>
                    <a:pt x="14657534" y="9551747"/>
                  </a:lnTo>
                  <a:lnTo>
                    <a:pt x="14657397" y="9554840"/>
                  </a:lnTo>
                  <a:lnTo>
                    <a:pt x="14661211" y="9558831"/>
                  </a:lnTo>
                  <a:lnTo>
                    <a:pt x="14661737" y="9559449"/>
                  </a:lnTo>
                  <a:lnTo>
                    <a:pt x="14664068" y="9560444"/>
                  </a:lnTo>
                  <a:lnTo>
                    <a:pt x="14666160" y="9560154"/>
                  </a:lnTo>
                  <a:lnTo>
                    <a:pt x="14667538" y="9558772"/>
                  </a:lnTo>
                  <a:lnTo>
                    <a:pt x="14669724" y="9557342"/>
                  </a:lnTo>
                  <a:lnTo>
                    <a:pt x="14669861" y="9554248"/>
                  </a:lnTo>
                  <a:lnTo>
                    <a:pt x="14666049" y="9550258"/>
                  </a:lnTo>
                  <a:lnTo>
                    <a:pt x="14664475" y="9548405"/>
                  </a:lnTo>
                  <a:close/>
                </a:path>
                <a:path w="16906875" h="11270615">
                  <a:moveTo>
                    <a:pt x="14606889" y="9484839"/>
                  </a:moveTo>
                  <a:lnTo>
                    <a:pt x="14603939" y="9484369"/>
                  </a:lnTo>
                  <a:lnTo>
                    <a:pt x="14599948" y="9488181"/>
                  </a:lnTo>
                  <a:lnTo>
                    <a:pt x="14599477" y="9491132"/>
                  </a:lnTo>
                  <a:lnTo>
                    <a:pt x="14603290" y="9495123"/>
                  </a:lnTo>
                  <a:lnTo>
                    <a:pt x="14603815" y="9495741"/>
                  </a:lnTo>
                  <a:lnTo>
                    <a:pt x="14605148" y="9496310"/>
                  </a:lnTo>
                  <a:lnTo>
                    <a:pt x="14605006" y="9496642"/>
                  </a:lnTo>
                  <a:lnTo>
                    <a:pt x="14606673" y="9497353"/>
                  </a:lnTo>
                  <a:lnTo>
                    <a:pt x="14608766" y="9497064"/>
                  </a:lnTo>
                  <a:lnTo>
                    <a:pt x="14610143" y="9495682"/>
                  </a:lnTo>
                  <a:lnTo>
                    <a:pt x="14612139" y="9493775"/>
                  </a:lnTo>
                  <a:lnTo>
                    <a:pt x="14612609" y="9490825"/>
                  </a:lnTo>
                  <a:lnTo>
                    <a:pt x="14606889" y="9484839"/>
                  </a:lnTo>
                  <a:close/>
                </a:path>
                <a:path w="16906875" h="11270615">
                  <a:moveTo>
                    <a:pt x="14549923" y="9420750"/>
                  </a:moveTo>
                  <a:lnTo>
                    <a:pt x="14546971" y="9420279"/>
                  </a:lnTo>
                  <a:lnTo>
                    <a:pt x="14542980" y="9424092"/>
                  </a:lnTo>
                  <a:lnTo>
                    <a:pt x="14542509" y="9427042"/>
                  </a:lnTo>
                  <a:lnTo>
                    <a:pt x="14546322" y="9431032"/>
                  </a:lnTo>
                  <a:lnTo>
                    <a:pt x="14546847" y="9431650"/>
                  </a:lnTo>
                  <a:lnTo>
                    <a:pt x="14548180" y="9432219"/>
                  </a:lnTo>
                  <a:lnTo>
                    <a:pt x="14548038" y="9432552"/>
                  </a:lnTo>
                  <a:lnTo>
                    <a:pt x="14549705" y="9433263"/>
                  </a:lnTo>
                  <a:lnTo>
                    <a:pt x="14551797" y="9432974"/>
                  </a:lnTo>
                  <a:lnTo>
                    <a:pt x="14553175" y="9431592"/>
                  </a:lnTo>
                  <a:lnTo>
                    <a:pt x="14555171" y="9429685"/>
                  </a:lnTo>
                  <a:lnTo>
                    <a:pt x="14555641" y="9426735"/>
                  </a:lnTo>
                  <a:lnTo>
                    <a:pt x="14549923" y="9420750"/>
                  </a:lnTo>
                  <a:close/>
                </a:path>
                <a:path w="16906875" h="11270615">
                  <a:moveTo>
                    <a:pt x="14493240" y="9355993"/>
                  </a:moveTo>
                  <a:lnTo>
                    <a:pt x="14490289" y="9355523"/>
                  </a:lnTo>
                  <a:lnTo>
                    <a:pt x="14486299" y="9359336"/>
                  </a:lnTo>
                  <a:lnTo>
                    <a:pt x="14485828" y="9362287"/>
                  </a:lnTo>
                  <a:lnTo>
                    <a:pt x="14489641" y="9366277"/>
                  </a:lnTo>
                  <a:lnTo>
                    <a:pt x="14490165" y="9366894"/>
                  </a:lnTo>
                  <a:lnTo>
                    <a:pt x="14493166" y="9368174"/>
                  </a:lnTo>
                  <a:lnTo>
                    <a:pt x="14495116" y="9368218"/>
                  </a:lnTo>
                  <a:lnTo>
                    <a:pt x="14496493" y="9366836"/>
                  </a:lnTo>
                  <a:lnTo>
                    <a:pt x="14498489" y="9364930"/>
                  </a:lnTo>
                  <a:lnTo>
                    <a:pt x="14498959" y="9361979"/>
                  </a:lnTo>
                  <a:lnTo>
                    <a:pt x="14493240" y="9355993"/>
                  </a:lnTo>
                  <a:close/>
                </a:path>
                <a:path w="16906875" h="11270615">
                  <a:moveTo>
                    <a:pt x="14437173" y="9290712"/>
                  </a:moveTo>
                  <a:lnTo>
                    <a:pt x="14434223" y="9290242"/>
                  </a:lnTo>
                  <a:lnTo>
                    <a:pt x="14430233" y="9294055"/>
                  </a:lnTo>
                  <a:lnTo>
                    <a:pt x="14429762" y="9297005"/>
                  </a:lnTo>
                  <a:lnTo>
                    <a:pt x="14433576" y="9300996"/>
                  </a:lnTo>
                  <a:lnTo>
                    <a:pt x="14434099" y="9301613"/>
                  </a:lnTo>
                  <a:lnTo>
                    <a:pt x="14437100" y="9302893"/>
                  </a:lnTo>
                  <a:lnTo>
                    <a:pt x="14439050" y="9302937"/>
                  </a:lnTo>
                  <a:lnTo>
                    <a:pt x="14440428" y="9301555"/>
                  </a:lnTo>
                  <a:lnTo>
                    <a:pt x="14442423" y="9299649"/>
                  </a:lnTo>
                  <a:lnTo>
                    <a:pt x="14442893" y="9296698"/>
                  </a:lnTo>
                  <a:lnTo>
                    <a:pt x="14437173" y="9290712"/>
                  </a:lnTo>
                  <a:close/>
                </a:path>
                <a:path w="16906875" h="11270615">
                  <a:moveTo>
                    <a:pt x="14381584" y="9225241"/>
                  </a:moveTo>
                  <a:lnTo>
                    <a:pt x="14378633" y="9224769"/>
                  </a:lnTo>
                  <a:lnTo>
                    <a:pt x="14374643" y="9228583"/>
                  </a:lnTo>
                  <a:lnTo>
                    <a:pt x="14374173" y="9231533"/>
                  </a:lnTo>
                  <a:lnTo>
                    <a:pt x="14377986" y="9235523"/>
                  </a:lnTo>
                  <a:lnTo>
                    <a:pt x="14378511" y="9236142"/>
                  </a:lnTo>
                  <a:lnTo>
                    <a:pt x="14381509" y="9237421"/>
                  </a:lnTo>
                  <a:lnTo>
                    <a:pt x="14383460" y="9237465"/>
                  </a:lnTo>
                  <a:lnTo>
                    <a:pt x="14384838" y="9236083"/>
                  </a:lnTo>
                  <a:lnTo>
                    <a:pt x="14386834" y="9234177"/>
                  </a:lnTo>
                  <a:lnTo>
                    <a:pt x="14387304" y="9231226"/>
                  </a:lnTo>
                  <a:lnTo>
                    <a:pt x="14381584" y="9225241"/>
                  </a:lnTo>
                  <a:close/>
                </a:path>
                <a:path w="16906875" h="11270615">
                  <a:moveTo>
                    <a:pt x="14326469" y="9159577"/>
                  </a:moveTo>
                  <a:lnTo>
                    <a:pt x="14323375" y="9159439"/>
                  </a:lnTo>
                  <a:lnTo>
                    <a:pt x="14321523" y="9161012"/>
                  </a:lnTo>
                  <a:lnTo>
                    <a:pt x="14319527" y="9162919"/>
                  </a:lnTo>
                  <a:lnTo>
                    <a:pt x="14319390" y="9166012"/>
                  </a:lnTo>
                  <a:lnTo>
                    <a:pt x="14320962" y="9167865"/>
                  </a:lnTo>
                  <a:lnTo>
                    <a:pt x="14322869" y="9169860"/>
                  </a:lnTo>
                  <a:lnTo>
                    <a:pt x="14323394" y="9170478"/>
                  </a:lnTo>
                  <a:lnTo>
                    <a:pt x="14326393" y="9171757"/>
                  </a:lnTo>
                  <a:lnTo>
                    <a:pt x="14328344" y="9171802"/>
                  </a:lnTo>
                  <a:lnTo>
                    <a:pt x="14329722" y="9170420"/>
                  </a:lnTo>
                  <a:lnTo>
                    <a:pt x="14331717" y="9168513"/>
                  </a:lnTo>
                  <a:lnTo>
                    <a:pt x="14331855" y="9165419"/>
                  </a:lnTo>
                  <a:lnTo>
                    <a:pt x="14330281" y="9163567"/>
                  </a:lnTo>
                  <a:lnTo>
                    <a:pt x="14326469" y="9159577"/>
                  </a:lnTo>
                  <a:close/>
                </a:path>
                <a:path w="16906875" h="11270615">
                  <a:moveTo>
                    <a:pt x="14271780" y="9092913"/>
                  </a:moveTo>
                  <a:lnTo>
                    <a:pt x="14268829" y="9092443"/>
                  </a:lnTo>
                  <a:lnTo>
                    <a:pt x="14264839" y="9096256"/>
                  </a:lnTo>
                  <a:lnTo>
                    <a:pt x="14264701" y="9099349"/>
                  </a:lnTo>
                  <a:lnTo>
                    <a:pt x="14266275" y="9101202"/>
                  </a:lnTo>
                  <a:lnTo>
                    <a:pt x="14268182" y="9103197"/>
                  </a:lnTo>
                  <a:lnTo>
                    <a:pt x="14268565" y="9104148"/>
                  </a:lnTo>
                  <a:lnTo>
                    <a:pt x="14269897" y="9104717"/>
                  </a:lnTo>
                  <a:lnTo>
                    <a:pt x="14270039" y="9104383"/>
                  </a:lnTo>
                  <a:lnTo>
                    <a:pt x="14271706" y="9105094"/>
                  </a:lnTo>
                  <a:lnTo>
                    <a:pt x="14273799" y="9104805"/>
                  </a:lnTo>
                  <a:lnTo>
                    <a:pt x="14275034" y="9103756"/>
                  </a:lnTo>
                  <a:lnTo>
                    <a:pt x="14277029" y="9101849"/>
                  </a:lnTo>
                  <a:lnTo>
                    <a:pt x="14277168" y="9098757"/>
                  </a:lnTo>
                  <a:lnTo>
                    <a:pt x="14275594" y="9096903"/>
                  </a:lnTo>
                  <a:lnTo>
                    <a:pt x="14271780" y="9092913"/>
                  </a:lnTo>
                  <a:close/>
                </a:path>
                <a:path w="16906875" h="11270615">
                  <a:moveTo>
                    <a:pt x="14218378" y="9026011"/>
                  </a:moveTo>
                  <a:lnTo>
                    <a:pt x="14215283" y="9025873"/>
                  </a:lnTo>
                  <a:lnTo>
                    <a:pt x="14213430" y="9027446"/>
                  </a:lnTo>
                  <a:lnTo>
                    <a:pt x="14211102" y="9029210"/>
                  </a:lnTo>
                  <a:lnTo>
                    <a:pt x="14210965" y="9032304"/>
                  </a:lnTo>
                  <a:lnTo>
                    <a:pt x="14212539" y="9034157"/>
                  </a:lnTo>
                  <a:lnTo>
                    <a:pt x="14214304" y="9036486"/>
                  </a:lnTo>
                  <a:lnTo>
                    <a:pt x="14214687" y="9037437"/>
                  </a:lnTo>
                  <a:lnTo>
                    <a:pt x="14216018" y="9038005"/>
                  </a:lnTo>
                  <a:lnTo>
                    <a:pt x="14216161" y="9037672"/>
                  </a:lnTo>
                  <a:lnTo>
                    <a:pt x="14217828" y="9038383"/>
                  </a:lnTo>
                  <a:lnTo>
                    <a:pt x="14219921" y="9038094"/>
                  </a:lnTo>
                  <a:lnTo>
                    <a:pt x="14221156" y="9037045"/>
                  </a:lnTo>
                  <a:lnTo>
                    <a:pt x="14223484" y="9035280"/>
                  </a:lnTo>
                  <a:lnTo>
                    <a:pt x="14223620" y="9032187"/>
                  </a:lnTo>
                  <a:lnTo>
                    <a:pt x="14222046" y="9030334"/>
                  </a:lnTo>
                  <a:lnTo>
                    <a:pt x="14220142" y="9028339"/>
                  </a:lnTo>
                  <a:lnTo>
                    <a:pt x="14218378" y="9026011"/>
                  </a:lnTo>
                  <a:close/>
                </a:path>
                <a:path w="16906875" h="11270615">
                  <a:moveTo>
                    <a:pt x="14164164" y="8959156"/>
                  </a:moveTo>
                  <a:lnTo>
                    <a:pt x="14161072" y="8959019"/>
                  </a:lnTo>
                  <a:lnTo>
                    <a:pt x="14159218" y="8960592"/>
                  </a:lnTo>
                  <a:lnTo>
                    <a:pt x="14156890" y="8962356"/>
                  </a:lnTo>
                  <a:lnTo>
                    <a:pt x="14156752" y="8965450"/>
                  </a:lnTo>
                  <a:lnTo>
                    <a:pt x="14158325" y="8967302"/>
                  </a:lnTo>
                  <a:lnTo>
                    <a:pt x="14160090" y="8969631"/>
                  </a:lnTo>
                  <a:lnTo>
                    <a:pt x="14160473" y="8970582"/>
                  </a:lnTo>
                  <a:lnTo>
                    <a:pt x="14163471" y="8971861"/>
                  </a:lnTo>
                  <a:lnTo>
                    <a:pt x="14165565" y="8971572"/>
                  </a:lnTo>
                  <a:lnTo>
                    <a:pt x="14166800" y="8970523"/>
                  </a:lnTo>
                  <a:lnTo>
                    <a:pt x="14169129" y="8968759"/>
                  </a:lnTo>
                  <a:lnTo>
                    <a:pt x="14169266" y="8965666"/>
                  </a:lnTo>
                  <a:lnTo>
                    <a:pt x="14167692" y="8963813"/>
                  </a:lnTo>
                  <a:lnTo>
                    <a:pt x="14164164" y="8959156"/>
                  </a:lnTo>
                  <a:close/>
                </a:path>
                <a:path w="16906875" h="11270615">
                  <a:moveTo>
                    <a:pt x="14111235" y="8892062"/>
                  </a:moveTo>
                  <a:lnTo>
                    <a:pt x="14107810" y="8891783"/>
                  </a:lnTo>
                  <a:lnTo>
                    <a:pt x="14105957" y="8893356"/>
                  </a:lnTo>
                  <a:lnTo>
                    <a:pt x="14103771" y="8894787"/>
                  </a:lnTo>
                  <a:lnTo>
                    <a:pt x="14103493" y="8898214"/>
                  </a:lnTo>
                  <a:lnTo>
                    <a:pt x="14105066" y="8900066"/>
                  </a:lnTo>
                  <a:lnTo>
                    <a:pt x="14106829" y="8902395"/>
                  </a:lnTo>
                  <a:lnTo>
                    <a:pt x="14107210" y="8903345"/>
                  </a:lnTo>
                  <a:lnTo>
                    <a:pt x="14110210" y="8904625"/>
                  </a:lnTo>
                  <a:lnTo>
                    <a:pt x="14112305" y="8904337"/>
                  </a:lnTo>
                  <a:lnTo>
                    <a:pt x="14113541" y="8903288"/>
                  </a:lnTo>
                  <a:lnTo>
                    <a:pt x="14115727" y="8901857"/>
                  </a:lnTo>
                  <a:lnTo>
                    <a:pt x="14115864" y="8898763"/>
                  </a:lnTo>
                  <a:lnTo>
                    <a:pt x="14114432" y="8896577"/>
                  </a:lnTo>
                  <a:lnTo>
                    <a:pt x="14112667" y="8894248"/>
                  </a:lnTo>
                  <a:lnTo>
                    <a:pt x="14111235" y="8892062"/>
                  </a:lnTo>
                  <a:close/>
                </a:path>
                <a:path w="16906875" h="11270615">
                  <a:moveTo>
                    <a:pt x="14058260" y="8824160"/>
                  </a:moveTo>
                  <a:lnTo>
                    <a:pt x="14055167" y="8824022"/>
                  </a:lnTo>
                  <a:lnTo>
                    <a:pt x="14050795" y="8826884"/>
                  </a:lnTo>
                  <a:lnTo>
                    <a:pt x="14050656" y="8829977"/>
                  </a:lnTo>
                  <a:lnTo>
                    <a:pt x="14052088" y="8832164"/>
                  </a:lnTo>
                  <a:lnTo>
                    <a:pt x="14053853" y="8834492"/>
                  </a:lnTo>
                  <a:lnTo>
                    <a:pt x="14054235" y="8835443"/>
                  </a:lnTo>
                  <a:lnTo>
                    <a:pt x="14056901" y="8836580"/>
                  </a:lnTo>
                  <a:lnTo>
                    <a:pt x="14058995" y="8836291"/>
                  </a:lnTo>
                  <a:lnTo>
                    <a:pt x="14060229" y="8835242"/>
                  </a:lnTo>
                  <a:lnTo>
                    <a:pt x="14062416" y="8833811"/>
                  </a:lnTo>
                  <a:lnTo>
                    <a:pt x="14062554" y="8830719"/>
                  </a:lnTo>
                  <a:lnTo>
                    <a:pt x="14058260" y="8824160"/>
                  </a:lnTo>
                  <a:close/>
                </a:path>
                <a:path w="16906875" h="11270615">
                  <a:moveTo>
                    <a:pt x="14005759" y="8756066"/>
                  </a:moveTo>
                  <a:lnTo>
                    <a:pt x="14002665" y="8755928"/>
                  </a:lnTo>
                  <a:lnTo>
                    <a:pt x="13998293" y="8758790"/>
                  </a:lnTo>
                  <a:lnTo>
                    <a:pt x="13998155" y="8761883"/>
                  </a:lnTo>
                  <a:lnTo>
                    <a:pt x="13999586" y="8764069"/>
                  </a:lnTo>
                  <a:lnTo>
                    <a:pt x="14001351" y="8766398"/>
                  </a:lnTo>
                  <a:lnTo>
                    <a:pt x="14001734" y="8767349"/>
                  </a:lnTo>
                  <a:lnTo>
                    <a:pt x="14004733" y="8768628"/>
                  </a:lnTo>
                  <a:lnTo>
                    <a:pt x="14006826" y="8768339"/>
                  </a:lnTo>
                  <a:lnTo>
                    <a:pt x="14008060" y="8767290"/>
                  </a:lnTo>
                  <a:lnTo>
                    <a:pt x="14010247" y="8765859"/>
                  </a:lnTo>
                  <a:lnTo>
                    <a:pt x="14010385" y="8762766"/>
                  </a:lnTo>
                  <a:lnTo>
                    <a:pt x="14008954" y="8760580"/>
                  </a:lnTo>
                  <a:lnTo>
                    <a:pt x="14007189" y="8758251"/>
                  </a:lnTo>
                  <a:lnTo>
                    <a:pt x="14005759" y="8756066"/>
                  </a:lnTo>
                  <a:close/>
                </a:path>
                <a:path w="16906875" h="11270615">
                  <a:moveTo>
                    <a:pt x="13953590" y="8688113"/>
                  </a:moveTo>
                  <a:lnTo>
                    <a:pt x="13950497" y="8687976"/>
                  </a:lnTo>
                  <a:lnTo>
                    <a:pt x="13946125" y="8690838"/>
                  </a:lnTo>
                  <a:lnTo>
                    <a:pt x="13945986" y="8693930"/>
                  </a:lnTo>
                  <a:lnTo>
                    <a:pt x="13949564" y="8699396"/>
                  </a:lnTo>
                  <a:lnTo>
                    <a:pt x="13952564" y="8700676"/>
                  </a:lnTo>
                  <a:lnTo>
                    <a:pt x="13954658" y="8700388"/>
                  </a:lnTo>
                  <a:lnTo>
                    <a:pt x="13957745" y="8697765"/>
                  </a:lnTo>
                  <a:lnTo>
                    <a:pt x="13958217" y="8694814"/>
                  </a:lnTo>
                  <a:lnTo>
                    <a:pt x="13956785" y="8692628"/>
                  </a:lnTo>
                  <a:lnTo>
                    <a:pt x="13955020" y="8690300"/>
                  </a:lnTo>
                  <a:lnTo>
                    <a:pt x="13953590" y="8688113"/>
                  </a:lnTo>
                  <a:close/>
                </a:path>
                <a:path w="16906875" h="11270615">
                  <a:moveTo>
                    <a:pt x="13901706" y="8619495"/>
                  </a:moveTo>
                  <a:lnTo>
                    <a:pt x="13898755" y="8619024"/>
                  </a:lnTo>
                  <a:lnTo>
                    <a:pt x="13896570" y="8620455"/>
                  </a:lnTo>
                  <a:lnTo>
                    <a:pt x="13894716" y="8622028"/>
                  </a:lnTo>
                  <a:lnTo>
                    <a:pt x="13894244" y="8624979"/>
                  </a:lnTo>
                  <a:lnTo>
                    <a:pt x="13897107" y="8629351"/>
                  </a:lnTo>
                  <a:lnTo>
                    <a:pt x="13897489" y="8630302"/>
                  </a:lnTo>
                  <a:lnTo>
                    <a:pt x="13900489" y="8631582"/>
                  </a:lnTo>
                  <a:lnTo>
                    <a:pt x="13902581" y="8631292"/>
                  </a:lnTo>
                  <a:lnTo>
                    <a:pt x="13905670" y="8628671"/>
                  </a:lnTo>
                  <a:lnTo>
                    <a:pt x="13906142" y="8625720"/>
                  </a:lnTo>
                  <a:lnTo>
                    <a:pt x="13903279" y="8621346"/>
                  </a:lnTo>
                  <a:lnTo>
                    <a:pt x="13901706" y="8619495"/>
                  </a:lnTo>
                  <a:close/>
                </a:path>
                <a:path w="16906875" h="11270615">
                  <a:moveTo>
                    <a:pt x="13850630" y="8550827"/>
                  </a:moveTo>
                  <a:lnTo>
                    <a:pt x="13847678" y="8550356"/>
                  </a:lnTo>
                  <a:lnTo>
                    <a:pt x="13845491" y="8551787"/>
                  </a:lnTo>
                  <a:lnTo>
                    <a:pt x="13843640" y="8553360"/>
                  </a:lnTo>
                  <a:lnTo>
                    <a:pt x="13843171" y="8556311"/>
                  </a:lnTo>
                  <a:lnTo>
                    <a:pt x="13846032" y="8560684"/>
                  </a:lnTo>
                  <a:lnTo>
                    <a:pt x="13846415" y="8561635"/>
                  </a:lnTo>
                  <a:lnTo>
                    <a:pt x="13849413" y="8562914"/>
                  </a:lnTo>
                  <a:lnTo>
                    <a:pt x="13851507" y="8562625"/>
                  </a:lnTo>
                  <a:lnTo>
                    <a:pt x="13854596" y="8560003"/>
                  </a:lnTo>
                  <a:lnTo>
                    <a:pt x="13855064" y="8557053"/>
                  </a:lnTo>
                  <a:lnTo>
                    <a:pt x="13852202" y="8552680"/>
                  </a:lnTo>
                  <a:lnTo>
                    <a:pt x="13850630" y="8550827"/>
                  </a:lnTo>
                  <a:close/>
                </a:path>
                <a:path w="16906875" h="11270615">
                  <a:moveTo>
                    <a:pt x="13799505" y="8481350"/>
                  </a:moveTo>
                  <a:lnTo>
                    <a:pt x="13796554" y="8480878"/>
                  </a:lnTo>
                  <a:lnTo>
                    <a:pt x="13794369" y="8482310"/>
                  </a:lnTo>
                  <a:lnTo>
                    <a:pt x="13792516" y="8483884"/>
                  </a:lnTo>
                  <a:lnTo>
                    <a:pt x="13792043" y="8486835"/>
                  </a:lnTo>
                  <a:lnTo>
                    <a:pt x="13794907" y="8491207"/>
                  </a:lnTo>
                  <a:lnTo>
                    <a:pt x="13795289" y="8492158"/>
                  </a:lnTo>
                  <a:lnTo>
                    <a:pt x="13796955" y="8492869"/>
                  </a:lnTo>
                  <a:lnTo>
                    <a:pt x="13797097" y="8492535"/>
                  </a:lnTo>
                  <a:lnTo>
                    <a:pt x="13798431" y="8493104"/>
                  </a:lnTo>
                  <a:lnTo>
                    <a:pt x="13800381" y="8493150"/>
                  </a:lnTo>
                  <a:lnTo>
                    <a:pt x="13803469" y="8490526"/>
                  </a:lnTo>
                  <a:lnTo>
                    <a:pt x="13803941" y="8487576"/>
                  </a:lnTo>
                  <a:lnTo>
                    <a:pt x="13801078" y="8483203"/>
                  </a:lnTo>
                  <a:lnTo>
                    <a:pt x="13799505" y="8481350"/>
                  </a:lnTo>
                  <a:close/>
                </a:path>
                <a:path w="16906875" h="11270615">
                  <a:moveTo>
                    <a:pt x="13749049" y="8412159"/>
                  </a:moveTo>
                  <a:lnTo>
                    <a:pt x="13746098" y="8411688"/>
                  </a:lnTo>
                  <a:lnTo>
                    <a:pt x="13743911" y="8413119"/>
                  </a:lnTo>
                  <a:lnTo>
                    <a:pt x="13742059" y="8414692"/>
                  </a:lnTo>
                  <a:lnTo>
                    <a:pt x="13741588" y="8417642"/>
                  </a:lnTo>
                  <a:lnTo>
                    <a:pt x="13744449" y="8422015"/>
                  </a:lnTo>
                  <a:lnTo>
                    <a:pt x="13744832" y="8422966"/>
                  </a:lnTo>
                  <a:lnTo>
                    <a:pt x="13746499" y="8423677"/>
                  </a:lnTo>
                  <a:lnTo>
                    <a:pt x="13746307" y="8423202"/>
                  </a:lnTo>
                  <a:lnTo>
                    <a:pt x="13747641" y="8423770"/>
                  </a:lnTo>
                  <a:lnTo>
                    <a:pt x="13749591" y="8423814"/>
                  </a:lnTo>
                  <a:lnTo>
                    <a:pt x="13750827" y="8422765"/>
                  </a:lnTo>
                  <a:lnTo>
                    <a:pt x="13753013" y="8421335"/>
                  </a:lnTo>
                  <a:lnTo>
                    <a:pt x="13753483" y="8418385"/>
                  </a:lnTo>
                  <a:lnTo>
                    <a:pt x="13750622" y="8414012"/>
                  </a:lnTo>
                  <a:lnTo>
                    <a:pt x="13749049" y="8412159"/>
                  </a:lnTo>
                  <a:close/>
                </a:path>
                <a:path w="16906875" h="11270615">
                  <a:moveTo>
                    <a:pt x="13699208" y="8342442"/>
                  </a:moveTo>
                  <a:lnTo>
                    <a:pt x="13696257" y="8341971"/>
                  </a:lnTo>
                  <a:lnTo>
                    <a:pt x="13691885" y="8344833"/>
                  </a:lnTo>
                  <a:lnTo>
                    <a:pt x="13691413" y="8347784"/>
                  </a:lnTo>
                  <a:lnTo>
                    <a:pt x="13694275" y="8352157"/>
                  </a:lnTo>
                  <a:lnTo>
                    <a:pt x="13694657" y="8353108"/>
                  </a:lnTo>
                  <a:lnTo>
                    <a:pt x="13697654" y="8354387"/>
                  </a:lnTo>
                  <a:lnTo>
                    <a:pt x="13699605" y="8354430"/>
                  </a:lnTo>
                  <a:lnTo>
                    <a:pt x="13700843" y="8353383"/>
                  </a:lnTo>
                  <a:lnTo>
                    <a:pt x="13703030" y="8351951"/>
                  </a:lnTo>
                  <a:lnTo>
                    <a:pt x="13703502" y="8349000"/>
                  </a:lnTo>
                  <a:lnTo>
                    <a:pt x="13699208" y="8342442"/>
                  </a:lnTo>
                  <a:close/>
                </a:path>
                <a:path w="16906875" h="11270615">
                  <a:moveTo>
                    <a:pt x="13649510" y="8272391"/>
                  </a:moveTo>
                  <a:lnTo>
                    <a:pt x="13646559" y="8271921"/>
                  </a:lnTo>
                  <a:lnTo>
                    <a:pt x="13642186" y="8274784"/>
                  </a:lnTo>
                  <a:lnTo>
                    <a:pt x="13641717" y="8277735"/>
                  </a:lnTo>
                  <a:lnTo>
                    <a:pt x="13644579" y="8282106"/>
                  </a:lnTo>
                  <a:lnTo>
                    <a:pt x="13644961" y="8283058"/>
                  </a:lnTo>
                  <a:lnTo>
                    <a:pt x="13647962" y="8284337"/>
                  </a:lnTo>
                  <a:lnTo>
                    <a:pt x="13649578" y="8284239"/>
                  </a:lnTo>
                  <a:lnTo>
                    <a:pt x="13651147" y="8283332"/>
                  </a:lnTo>
                  <a:lnTo>
                    <a:pt x="13653334" y="8281902"/>
                  </a:lnTo>
                  <a:lnTo>
                    <a:pt x="13653803" y="8278951"/>
                  </a:lnTo>
                  <a:lnTo>
                    <a:pt x="13649510" y="8272391"/>
                  </a:lnTo>
                  <a:close/>
                </a:path>
                <a:path w="16906875" h="11270615">
                  <a:moveTo>
                    <a:pt x="13600431" y="8201819"/>
                  </a:moveTo>
                  <a:lnTo>
                    <a:pt x="13597478" y="8201347"/>
                  </a:lnTo>
                  <a:lnTo>
                    <a:pt x="13593106" y="8204209"/>
                  </a:lnTo>
                  <a:lnTo>
                    <a:pt x="13592637" y="8207160"/>
                  </a:lnTo>
                  <a:lnTo>
                    <a:pt x="13595499" y="8211533"/>
                  </a:lnTo>
                  <a:lnTo>
                    <a:pt x="13595881" y="8212484"/>
                  </a:lnTo>
                  <a:lnTo>
                    <a:pt x="13598880" y="8213764"/>
                  </a:lnTo>
                  <a:lnTo>
                    <a:pt x="13600498" y="8213666"/>
                  </a:lnTo>
                  <a:lnTo>
                    <a:pt x="13602066" y="8212758"/>
                  </a:lnTo>
                  <a:lnTo>
                    <a:pt x="13604253" y="8211327"/>
                  </a:lnTo>
                  <a:lnTo>
                    <a:pt x="13604724" y="8208377"/>
                  </a:lnTo>
                  <a:lnTo>
                    <a:pt x="13600431" y="8201819"/>
                  </a:lnTo>
                  <a:close/>
                </a:path>
                <a:path w="16906875" h="11270615">
                  <a:moveTo>
                    <a:pt x="13552300" y="8130861"/>
                  </a:moveTo>
                  <a:lnTo>
                    <a:pt x="13549350" y="8130390"/>
                  </a:lnTo>
                  <a:lnTo>
                    <a:pt x="13544977" y="8133252"/>
                  </a:lnTo>
                  <a:lnTo>
                    <a:pt x="13544507" y="8136204"/>
                  </a:lnTo>
                  <a:lnTo>
                    <a:pt x="13547371" y="8140578"/>
                  </a:lnTo>
                  <a:lnTo>
                    <a:pt x="13547751" y="8141527"/>
                  </a:lnTo>
                  <a:lnTo>
                    <a:pt x="13550752" y="8142807"/>
                  </a:lnTo>
                  <a:lnTo>
                    <a:pt x="13552369" y="8142710"/>
                  </a:lnTo>
                  <a:lnTo>
                    <a:pt x="13553937" y="8141803"/>
                  </a:lnTo>
                  <a:lnTo>
                    <a:pt x="13556124" y="8140371"/>
                  </a:lnTo>
                  <a:lnTo>
                    <a:pt x="13556593" y="8137419"/>
                  </a:lnTo>
                  <a:lnTo>
                    <a:pt x="13552300" y="8130861"/>
                  </a:lnTo>
                  <a:close/>
                </a:path>
                <a:path w="16906875" h="11270615">
                  <a:moveTo>
                    <a:pt x="13504456" y="8059237"/>
                  </a:moveTo>
                  <a:lnTo>
                    <a:pt x="13501505" y="8058767"/>
                  </a:lnTo>
                  <a:lnTo>
                    <a:pt x="13497132" y="8061630"/>
                  </a:lnTo>
                  <a:lnTo>
                    <a:pt x="13496662" y="8064580"/>
                  </a:lnTo>
                  <a:lnTo>
                    <a:pt x="13499524" y="8068953"/>
                  </a:lnTo>
                  <a:lnTo>
                    <a:pt x="13499906" y="8069904"/>
                  </a:lnTo>
                  <a:lnTo>
                    <a:pt x="13502904" y="8071183"/>
                  </a:lnTo>
                  <a:lnTo>
                    <a:pt x="13504524" y="8071086"/>
                  </a:lnTo>
                  <a:lnTo>
                    <a:pt x="13506092" y="8070179"/>
                  </a:lnTo>
                  <a:lnTo>
                    <a:pt x="13508278" y="8068748"/>
                  </a:lnTo>
                  <a:lnTo>
                    <a:pt x="13508749" y="8065797"/>
                  </a:lnTo>
                  <a:lnTo>
                    <a:pt x="13504456" y="8059237"/>
                  </a:lnTo>
                  <a:close/>
                </a:path>
                <a:path w="16906875" h="11270615">
                  <a:moveTo>
                    <a:pt x="13457420" y="7987566"/>
                  </a:moveTo>
                  <a:lnTo>
                    <a:pt x="13454469" y="7987095"/>
                  </a:lnTo>
                  <a:lnTo>
                    <a:pt x="13450096" y="7989958"/>
                  </a:lnTo>
                  <a:lnTo>
                    <a:pt x="13449626" y="7992909"/>
                  </a:lnTo>
                  <a:lnTo>
                    <a:pt x="13452488" y="7997280"/>
                  </a:lnTo>
                  <a:lnTo>
                    <a:pt x="13452870" y="7998231"/>
                  </a:lnTo>
                  <a:lnTo>
                    <a:pt x="13455871" y="7999511"/>
                  </a:lnTo>
                  <a:lnTo>
                    <a:pt x="13457488" y="7999413"/>
                  </a:lnTo>
                  <a:lnTo>
                    <a:pt x="13459057" y="7998506"/>
                  </a:lnTo>
                  <a:lnTo>
                    <a:pt x="13461243" y="7997076"/>
                  </a:lnTo>
                  <a:lnTo>
                    <a:pt x="13461713" y="7994126"/>
                  </a:lnTo>
                  <a:lnTo>
                    <a:pt x="13457420" y="7987566"/>
                  </a:lnTo>
                  <a:close/>
                </a:path>
                <a:path w="16906875" h="11270615">
                  <a:moveTo>
                    <a:pt x="13411477" y="7915178"/>
                  </a:moveTo>
                  <a:lnTo>
                    <a:pt x="13408526" y="7914708"/>
                  </a:lnTo>
                  <a:lnTo>
                    <a:pt x="13406340" y="7916139"/>
                  </a:lnTo>
                  <a:lnTo>
                    <a:pt x="13403821" y="7917428"/>
                  </a:lnTo>
                  <a:lnTo>
                    <a:pt x="13403408" y="7920009"/>
                  </a:lnTo>
                  <a:lnTo>
                    <a:pt x="13403349" y="7920379"/>
                  </a:lnTo>
                  <a:lnTo>
                    <a:pt x="13406212" y="7924751"/>
                  </a:lnTo>
                  <a:lnTo>
                    <a:pt x="13406595" y="7925702"/>
                  </a:lnTo>
                  <a:lnTo>
                    <a:pt x="13408261" y="7926413"/>
                  </a:lnTo>
                  <a:lnTo>
                    <a:pt x="13408118" y="7926746"/>
                  </a:lnTo>
                  <a:lnTo>
                    <a:pt x="13409451" y="7927314"/>
                  </a:lnTo>
                  <a:lnTo>
                    <a:pt x="13411070" y="7927217"/>
                  </a:lnTo>
                  <a:lnTo>
                    <a:pt x="13412638" y="7926310"/>
                  </a:lnTo>
                  <a:lnTo>
                    <a:pt x="13415158" y="7925020"/>
                  </a:lnTo>
                  <a:lnTo>
                    <a:pt x="13415569" y="7922439"/>
                  </a:lnTo>
                  <a:lnTo>
                    <a:pt x="13415628" y="7922071"/>
                  </a:lnTo>
                  <a:lnTo>
                    <a:pt x="13412766" y="7917698"/>
                  </a:lnTo>
                  <a:lnTo>
                    <a:pt x="13411477" y="7915178"/>
                  </a:lnTo>
                  <a:close/>
                </a:path>
                <a:path w="16906875" h="11270615">
                  <a:moveTo>
                    <a:pt x="13365533" y="7842791"/>
                  </a:moveTo>
                  <a:lnTo>
                    <a:pt x="13362725" y="7841987"/>
                  </a:lnTo>
                  <a:lnTo>
                    <a:pt x="13358353" y="7844849"/>
                  </a:lnTo>
                  <a:lnTo>
                    <a:pt x="13357649" y="7847307"/>
                  </a:lnTo>
                  <a:lnTo>
                    <a:pt x="13357548" y="7847657"/>
                  </a:lnTo>
                  <a:lnTo>
                    <a:pt x="13361127" y="7853123"/>
                  </a:lnTo>
                  <a:lnTo>
                    <a:pt x="13362794" y="7853835"/>
                  </a:lnTo>
                  <a:lnTo>
                    <a:pt x="13362317" y="7854025"/>
                  </a:lnTo>
                  <a:lnTo>
                    <a:pt x="13363651" y="7854594"/>
                  </a:lnTo>
                  <a:lnTo>
                    <a:pt x="13365269" y="7854496"/>
                  </a:lnTo>
                  <a:lnTo>
                    <a:pt x="13366836" y="7853589"/>
                  </a:lnTo>
                  <a:lnTo>
                    <a:pt x="13369023" y="7852158"/>
                  </a:lnTo>
                  <a:lnTo>
                    <a:pt x="13369726" y="7849700"/>
                  </a:lnTo>
                  <a:lnTo>
                    <a:pt x="13369827" y="7849349"/>
                  </a:lnTo>
                  <a:lnTo>
                    <a:pt x="13365533" y="7842791"/>
                  </a:lnTo>
                  <a:close/>
                </a:path>
                <a:path w="16906875" h="11270615">
                  <a:moveTo>
                    <a:pt x="13320351" y="7769546"/>
                  </a:moveTo>
                  <a:lnTo>
                    <a:pt x="13317542" y="7768741"/>
                  </a:lnTo>
                  <a:lnTo>
                    <a:pt x="13313170" y="7771604"/>
                  </a:lnTo>
                  <a:lnTo>
                    <a:pt x="13312467" y="7774060"/>
                  </a:lnTo>
                  <a:lnTo>
                    <a:pt x="13312366" y="7774412"/>
                  </a:lnTo>
                  <a:lnTo>
                    <a:pt x="13315944" y="7779878"/>
                  </a:lnTo>
                  <a:lnTo>
                    <a:pt x="13318609" y="7781015"/>
                  </a:lnTo>
                  <a:lnTo>
                    <a:pt x="13320085" y="7781251"/>
                  </a:lnTo>
                  <a:lnTo>
                    <a:pt x="13321654" y="7780344"/>
                  </a:lnTo>
                  <a:lnTo>
                    <a:pt x="13323840" y="7778912"/>
                  </a:lnTo>
                  <a:lnTo>
                    <a:pt x="13324544" y="7776455"/>
                  </a:lnTo>
                  <a:lnTo>
                    <a:pt x="13324645" y="7776104"/>
                  </a:lnTo>
                  <a:lnTo>
                    <a:pt x="13320351" y="7769546"/>
                  </a:lnTo>
                  <a:close/>
                </a:path>
                <a:path w="16906875" h="11270615">
                  <a:moveTo>
                    <a:pt x="13276928" y="7695869"/>
                  </a:moveTo>
                  <a:lnTo>
                    <a:pt x="13273785" y="7694922"/>
                  </a:lnTo>
                  <a:lnTo>
                    <a:pt x="13271599" y="7696354"/>
                  </a:lnTo>
                  <a:lnTo>
                    <a:pt x="13269555" y="7697452"/>
                  </a:lnTo>
                  <a:lnTo>
                    <a:pt x="13268611" y="7700595"/>
                  </a:lnTo>
                  <a:lnTo>
                    <a:pt x="13271471" y="7704966"/>
                  </a:lnTo>
                  <a:lnTo>
                    <a:pt x="13272045" y="7706392"/>
                  </a:lnTo>
                  <a:lnTo>
                    <a:pt x="13273711" y="7707103"/>
                  </a:lnTo>
                  <a:lnTo>
                    <a:pt x="13273520" y="7706628"/>
                  </a:lnTo>
                  <a:lnTo>
                    <a:pt x="13274854" y="7707197"/>
                  </a:lnTo>
                  <a:lnTo>
                    <a:pt x="13276330" y="7707432"/>
                  </a:lnTo>
                  <a:lnTo>
                    <a:pt x="13277898" y="7706525"/>
                  </a:lnTo>
                  <a:lnTo>
                    <a:pt x="13279941" y="7705428"/>
                  </a:lnTo>
                  <a:lnTo>
                    <a:pt x="13280887" y="7702287"/>
                  </a:lnTo>
                  <a:lnTo>
                    <a:pt x="13278024" y="7697913"/>
                  </a:lnTo>
                  <a:lnTo>
                    <a:pt x="13276928" y="7695869"/>
                  </a:lnTo>
                  <a:close/>
                </a:path>
                <a:path w="16906875" h="11270615">
                  <a:moveTo>
                    <a:pt x="13233455" y="7621383"/>
                  </a:moveTo>
                  <a:lnTo>
                    <a:pt x="13230313" y="7620437"/>
                  </a:lnTo>
                  <a:lnTo>
                    <a:pt x="13228127" y="7621869"/>
                  </a:lnTo>
                  <a:lnTo>
                    <a:pt x="13226083" y="7622967"/>
                  </a:lnTo>
                  <a:lnTo>
                    <a:pt x="13225137" y="7626108"/>
                  </a:lnTo>
                  <a:lnTo>
                    <a:pt x="13227999" y="7630480"/>
                  </a:lnTo>
                  <a:lnTo>
                    <a:pt x="13228239" y="7631764"/>
                  </a:lnTo>
                  <a:lnTo>
                    <a:pt x="13230239" y="7632618"/>
                  </a:lnTo>
                  <a:lnTo>
                    <a:pt x="13230048" y="7632142"/>
                  </a:lnTo>
                  <a:lnTo>
                    <a:pt x="13231382" y="7632711"/>
                  </a:lnTo>
                  <a:lnTo>
                    <a:pt x="13232999" y="7632613"/>
                  </a:lnTo>
                  <a:lnTo>
                    <a:pt x="13234426" y="7632041"/>
                  </a:lnTo>
                  <a:lnTo>
                    <a:pt x="13236469" y="7630942"/>
                  </a:lnTo>
                  <a:lnTo>
                    <a:pt x="13237415" y="7627801"/>
                  </a:lnTo>
                  <a:lnTo>
                    <a:pt x="13234553" y="7623428"/>
                  </a:lnTo>
                  <a:lnTo>
                    <a:pt x="13233455" y="7621383"/>
                  </a:lnTo>
                  <a:close/>
                </a:path>
                <a:path w="16906875" h="11270615">
                  <a:moveTo>
                    <a:pt x="13191601" y="7546800"/>
                  </a:moveTo>
                  <a:lnTo>
                    <a:pt x="13188458" y="7545853"/>
                  </a:lnTo>
                  <a:lnTo>
                    <a:pt x="13186273" y="7547285"/>
                  </a:lnTo>
                  <a:lnTo>
                    <a:pt x="13183895" y="7548241"/>
                  </a:lnTo>
                  <a:lnTo>
                    <a:pt x="13182948" y="7551383"/>
                  </a:lnTo>
                  <a:lnTo>
                    <a:pt x="13184380" y="7553570"/>
                  </a:lnTo>
                  <a:lnTo>
                    <a:pt x="13185670" y="7556088"/>
                  </a:lnTo>
                  <a:lnTo>
                    <a:pt x="13185910" y="7557372"/>
                  </a:lnTo>
                  <a:lnTo>
                    <a:pt x="13189243" y="7558794"/>
                  </a:lnTo>
                  <a:lnTo>
                    <a:pt x="13190860" y="7558697"/>
                  </a:lnTo>
                  <a:lnTo>
                    <a:pt x="13194663" y="7557169"/>
                  </a:lnTo>
                  <a:lnTo>
                    <a:pt x="13195610" y="7554026"/>
                  </a:lnTo>
                  <a:lnTo>
                    <a:pt x="13194178" y="7551839"/>
                  </a:lnTo>
                  <a:lnTo>
                    <a:pt x="13191601" y="7546800"/>
                  </a:lnTo>
                  <a:close/>
                </a:path>
                <a:path w="16906875" h="11270615">
                  <a:moveTo>
                    <a:pt x="13149697" y="7471408"/>
                  </a:moveTo>
                  <a:lnTo>
                    <a:pt x="13146555" y="7470462"/>
                  </a:lnTo>
                  <a:lnTo>
                    <a:pt x="13144368" y="7471892"/>
                  </a:lnTo>
                  <a:lnTo>
                    <a:pt x="13141849" y="7473182"/>
                  </a:lnTo>
                  <a:lnTo>
                    <a:pt x="13140903" y="7476324"/>
                  </a:lnTo>
                  <a:lnTo>
                    <a:pt x="13142334" y="7478511"/>
                  </a:lnTo>
                  <a:lnTo>
                    <a:pt x="13143622" y="7481031"/>
                  </a:lnTo>
                  <a:lnTo>
                    <a:pt x="13143863" y="7482314"/>
                  </a:lnTo>
                  <a:lnTo>
                    <a:pt x="13147530" y="7483878"/>
                  </a:lnTo>
                  <a:lnTo>
                    <a:pt x="13148815" y="7483638"/>
                  </a:lnTo>
                  <a:lnTo>
                    <a:pt x="13150240" y="7483065"/>
                  </a:lnTo>
                  <a:lnTo>
                    <a:pt x="13152760" y="7481776"/>
                  </a:lnTo>
                  <a:lnTo>
                    <a:pt x="13153706" y="7478633"/>
                  </a:lnTo>
                  <a:lnTo>
                    <a:pt x="13152275" y="7476447"/>
                  </a:lnTo>
                  <a:lnTo>
                    <a:pt x="13149697" y="7471408"/>
                  </a:lnTo>
                  <a:close/>
                </a:path>
                <a:path w="16906875" h="11270615">
                  <a:moveTo>
                    <a:pt x="13108934" y="7396109"/>
                  </a:moveTo>
                  <a:lnTo>
                    <a:pt x="13106128" y="7395306"/>
                  </a:lnTo>
                  <a:lnTo>
                    <a:pt x="13101088" y="7397883"/>
                  </a:lnTo>
                  <a:lnTo>
                    <a:pt x="13100284" y="7400691"/>
                  </a:lnTo>
                  <a:lnTo>
                    <a:pt x="13102861" y="7405731"/>
                  </a:lnTo>
                  <a:lnTo>
                    <a:pt x="13103101" y="7407016"/>
                  </a:lnTo>
                  <a:lnTo>
                    <a:pt x="13106767" y="7408579"/>
                  </a:lnTo>
                  <a:lnTo>
                    <a:pt x="13108052" y="7408339"/>
                  </a:lnTo>
                  <a:lnTo>
                    <a:pt x="13109479" y="7407766"/>
                  </a:lnTo>
                  <a:lnTo>
                    <a:pt x="13111999" y="7406477"/>
                  </a:lnTo>
                  <a:lnTo>
                    <a:pt x="13112803" y="7403669"/>
                  </a:lnTo>
                  <a:lnTo>
                    <a:pt x="13108934" y="7396109"/>
                  </a:lnTo>
                  <a:close/>
                </a:path>
                <a:path w="16906875" h="11270615">
                  <a:moveTo>
                    <a:pt x="13068649" y="7320619"/>
                  </a:moveTo>
                  <a:lnTo>
                    <a:pt x="13065983" y="7319482"/>
                  </a:lnTo>
                  <a:lnTo>
                    <a:pt x="13063463" y="7320771"/>
                  </a:lnTo>
                  <a:lnTo>
                    <a:pt x="13061276" y="7322202"/>
                  </a:lnTo>
                  <a:lnTo>
                    <a:pt x="13060140" y="7324869"/>
                  </a:lnTo>
                  <a:lnTo>
                    <a:pt x="13062718" y="7329907"/>
                  </a:lnTo>
                  <a:lnTo>
                    <a:pt x="13062958" y="7331192"/>
                  </a:lnTo>
                  <a:lnTo>
                    <a:pt x="13066624" y="7332756"/>
                  </a:lnTo>
                  <a:lnTo>
                    <a:pt x="13067909" y="7332515"/>
                  </a:lnTo>
                  <a:lnTo>
                    <a:pt x="13069335" y="7331942"/>
                  </a:lnTo>
                  <a:lnTo>
                    <a:pt x="13071522" y="7330512"/>
                  </a:lnTo>
                  <a:lnTo>
                    <a:pt x="13072658" y="7327845"/>
                  </a:lnTo>
                  <a:lnTo>
                    <a:pt x="13070080" y="7322806"/>
                  </a:lnTo>
                  <a:lnTo>
                    <a:pt x="13068649" y="7320619"/>
                  </a:lnTo>
                  <a:close/>
                </a:path>
                <a:path w="16906875" h="11270615">
                  <a:moveTo>
                    <a:pt x="13029265" y="7243938"/>
                  </a:moveTo>
                  <a:lnTo>
                    <a:pt x="13026599" y="7242801"/>
                  </a:lnTo>
                  <a:lnTo>
                    <a:pt x="13024080" y="7244089"/>
                  </a:lnTo>
                  <a:lnTo>
                    <a:pt x="13021893" y="7245521"/>
                  </a:lnTo>
                  <a:lnTo>
                    <a:pt x="13020755" y="7248188"/>
                  </a:lnTo>
                  <a:lnTo>
                    <a:pt x="13023333" y="7253227"/>
                  </a:lnTo>
                  <a:lnTo>
                    <a:pt x="13023715" y="7254178"/>
                  </a:lnTo>
                  <a:lnTo>
                    <a:pt x="13025573" y="7255365"/>
                  </a:lnTo>
                  <a:lnTo>
                    <a:pt x="13027240" y="7256076"/>
                  </a:lnTo>
                  <a:lnTo>
                    <a:pt x="13028523" y="7255835"/>
                  </a:lnTo>
                  <a:lnTo>
                    <a:pt x="13029950" y="7255262"/>
                  </a:lnTo>
                  <a:lnTo>
                    <a:pt x="13032137" y="7253831"/>
                  </a:lnTo>
                  <a:lnTo>
                    <a:pt x="13033274" y="7251164"/>
                  </a:lnTo>
                  <a:lnTo>
                    <a:pt x="13030697" y="7246124"/>
                  </a:lnTo>
                  <a:lnTo>
                    <a:pt x="13029265" y="7243938"/>
                  </a:lnTo>
                  <a:close/>
                </a:path>
                <a:path w="16906875" h="11270615">
                  <a:moveTo>
                    <a:pt x="12991023" y="7167350"/>
                  </a:moveTo>
                  <a:lnTo>
                    <a:pt x="12988357" y="7166213"/>
                  </a:lnTo>
                  <a:lnTo>
                    <a:pt x="12983318" y="7168792"/>
                  </a:lnTo>
                  <a:lnTo>
                    <a:pt x="12982179" y="7171457"/>
                  </a:lnTo>
                  <a:lnTo>
                    <a:pt x="12984758" y="7176497"/>
                  </a:lnTo>
                  <a:lnTo>
                    <a:pt x="12985473" y="7177589"/>
                  </a:lnTo>
                  <a:lnTo>
                    <a:pt x="12987331" y="7178776"/>
                  </a:lnTo>
                  <a:lnTo>
                    <a:pt x="12987189" y="7179109"/>
                  </a:lnTo>
                  <a:lnTo>
                    <a:pt x="12988522" y="7179678"/>
                  </a:lnTo>
                  <a:lnTo>
                    <a:pt x="12989807" y="7179438"/>
                  </a:lnTo>
                  <a:lnTo>
                    <a:pt x="12991234" y="7178865"/>
                  </a:lnTo>
                  <a:lnTo>
                    <a:pt x="12993753" y="7177575"/>
                  </a:lnTo>
                  <a:lnTo>
                    <a:pt x="12994890" y="7174911"/>
                  </a:lnTo>
                  <a:lnTo>
                    <a:pt x="12991023" y="7167350"/>
                  </a:lnTo>
                  <a:close/>
                </a:path>
                <a:path w="16906875" h="11270615">
                  <a:moveTo>
                    <a:pt x="12953399" y="7090238"/>
                  </a:moveTo>
                  <a:lnTo>
                    <a:pt x="12950591" y="7089435"/>
                  </a:lnTo>
                  <a:lnTo>
                    <a:pt x="12948214" y="7090389"/>
                  </a:lnTo>
                  <a:lnTo>
                    <a:pt x="12945694" y="7091679"/>
                  </a:lnTo>
                  <a:lnTo>
                    <a:pt x="12944889" y="7094488"/>
                  </a:lnTo>
                  <a:lnTo>
                    <a:pt x="12945845" y="7096866"/>
                  </a:lnTo>
                  <a:lnTo>
                    <a:pt x="12947134" y="7099386"/>
                  </a:lnTo>
                  <a:lnTo>
                    <a:pt x="12947856" y="7100482"/>
                  </a:lnTo>
                  <a:lnTo>
                    <a:pt x="12949707" y="7101664"/>
                  </a:lnTo>
                  <a:lnTo>
                    <a:pt x="12949565" y="7101997"/>
                  </a:lnTo>
                  <a:lnTo>
                    <a:pt x="12950899" y="7102566"/>
                  </a:lnTo>
                  <a:lnTo>
                    <a:pt x="12952183" y="7102327"/>
                  </a:lnTo>
                  <a:lnTo>
                    <a:pt x="12953609" y="7101754"/>
                  </a:lnTo>
                  <a:lnTo>
                    <a:pt x="12956128" y="7100464"/>
                  </a:lnTo>
                  <a:lnTo>
                    <a:pt x="12956933" y="7097655"/>
                  </a:lnTo>
                  <a:lnTo>
                    <a:pt x="12955977" y="7095277"/>
                  </a:lnTo>
                  <a:lnTo>
                    <a:pt x="12953399" y="7090238"/>
                  </a:lnTo>
                  <a:close/>
                </a:path>
                <a:path w="16906875" h="11270615">
                  <a:moveTo>
                    <a:pt x="12916393" y="7012602"/>
                  </a:moveTo>
                  <a:lnTo>
                    <a:pt x="12913584" y="7011798"/>
                  </a:lnTo>
                  <a:lnTo>
                    <a:pt x="12911206" y="7012753"/>
                  </a:lnTo>
                  <a:lnTo>
                    <a:pt x="12908687" y="7014043"/>
                  </a:lnTo>
                  <a:lnTo>
                    <a:pt x="12907882" y="7016851"/>
                  </a:lnTo>
                  <a:lnTo>
                    <a:pt x="12908838" y="7019229"/>
                  </a:lnTo>
                  <a:lnTo>
                    <a:pt x="12915175" y="7024689"/>
                  </a:lnTo>
                  <a:lnTo>
                    <a:pt x="12916602" y="7024115"/>
                  </a:lnTo>
                  <a:lnTo>
                    <a:pt x="12919121" y="7022827"/>
                  </a:lnTo>
                  <a:lnTo>
                    <a:pt x="12919927" y="7020018"/>
                  </a:lnTo>
                  <a:lnTo>
                    <a:pt x="12918971" y="7017642"/>
                  </a:lnTo>
                  <a:lnTo>
                    <a:pt x="12916393" y="7012602"/>
                  </a:lnTo>
                  <a:close/>
                </a:path>
                <a:path w="16906875" h="11270615">
                  <a:moveTo>
                    <a:pt x="12881002" y="6934868"/>
                  </a:moveTo>
                  <a:lnTo>
                    <a:pt x="12878194" y="6934064"/>
                  </a:lnTo>
                  <a:lnTo>
                    <a:pt x="12872964" y="6936166"/>
                  </a:lnTo>
                  <a:lnTo>
                    <a:pt x="12872160" y="6938974"/>
                  </a:lnTo>
                  <a:lnTo>
                    <a:pt x="12874071" y="6943729"/>
                  </a:lnTo>
                  <a:lnTo>
                    <a:pt x="12874787" y="6944823"/>
                  </a:lnTo>
                  <a:lnTo>
                    <a:pt x="12876644" y="6946009"/>
                  </a:lnTo>
                  <a:lnTo>
                    <a:pt x="12876836" y="6946485"/>
                  </a:lnTo>
                  <a:lnTo>
                    <a:pt x="12878169" y="6947053"/>
                  </a:lnTo>
                  <a:lnTo>
                    <a:pt x="12879311" y="6947147"/>
                  </a:lnTo>
                  <a:lnTo>
                    <a:pt x="12883590" y="6945426"/>
                  </a:lnTo>
                  <a:lnTo>
                    <a:pt x="12884394" y="6942616"/>
                  </a:lnTo>
                  <a:lnTo>
                    <a:pt x="12883439" y="6940238"/>
                  </a:lnTo>
                  <a:lnTo>
                    <a:pt x="12882150" y="6937721"/>
                  </a:lnTo>
                  <a:lnTo>
                    <a:pt x="12881002" y="6934868"/>
                  </a:lnTo>
                  <a:close/>
                </a:path>
                <a:path w="16906875" h="11270615">
                  <a:moveTo>
                    <a:pt x="12845899" y="6856467"/>
                  </a:moveTo>
                  <a:lnTo>
                    <a:pt x="12843565" y="6855471"/>
                  </a:lnTo>
                  <a:lnTo>
                    <a:pt x="12837860" y="6857764"/>
                  </a:lnTo>
                  <a:lnTo>
                    <a:pt x="12837056" y="6860574"/>
                  </a:lnTo>
                  <a:lnTo>
                    <a:pt x="12839540" y="6866755"/>
                  </a:lnTo>
                  <a:lnTo>
                    <a:pt x="12841398" y="6867941"/>
                  </a:lnTo>
                  <a:lnTo>
                    <a:pt x="12842732" y="6868510"/>
                  </a:lnTo>
                  <a:lnTo>
                    <a:pt x="12843873" y="6868603"/>
                  </a:lnTo>
                  <a:lnTo>
                    <a:pt x="12848152" y="6866882"/>
                  </a:lnTo>
                  <a:lnTo>
                    <a:pt x="12848956" y="6864074"/>
                  </a:lnTo>
                  <a:lnTo>
                    <a:pt x="12845899" y="6856467"/>
                  </a:lnTo>
                  <a:close/>
                </a:path>
                <a:path w="16906875" h="11270615">
                  <a:moveTo>
                    <a:pt x="12811603" y="6778016"/>
                  </a:moveTo>
                  <a:lnTo>
                    <a:pt x="12808936" y="6776878"/>
                  </a:lnTo>
                  <a:lnTo>
                    <a:pt x="12806558" y="6777834"/>
                  </a:lnTo>
                  <a:lnTo>
                    <a:pt x="12804038" y="6779123"/>
                  </a:lnTo>
                  <a:lnTo>
                    <a:pt x="12802901" y="6781789"/>
                  </a:lnTo>
                  <a:lnTo>
                    <a:pt x="12804813" y="6786545"/>
                  </a:lnTo>
                  <a:lnTo>
                    <a:pt x="12805053" y="6787828"/>
                  </a:lnTo>
                  <a:lnTo>
                    <a:pt x="12807245" y="6789157"/>
                  </a:lnTo>
                  <a:lnTo>
                    <a:pt x="12808578" y="6789726"/>
                  </a:lnTo>
                  <a:lnTo>
                    <a:pt x="12809721" y="6789819"/>
                  </a:lnTo>
                  <a:lnTo>
                    <a:pt x="12811146" y="6789246"/>
                  </a:lnTo>
                  <a:lnTo>
                    <a:pt x="12813666" y="6787957"/>
                  </a:lnTo>
                  <a:lnTo>
                    <a:pt x="12814803" y="6785291"/>
                  </a:lnTo>
                  <a:lnTo>
                    <a:pt x="12812891" y="6780536"/>
                  </a:lnTo>
                  <a:lnTo>
                    <a:pt x="12811603" y="6778016"/>
                  </a:lnTo>
                  <a:close/>
                </a:path>
                <a:path w="16906875" h="11270615">
                  <a:moveTo>
                    <a:pt x="12777925" y="6699042"/>
                  </a:moveTo>
                  <a:lnTo>
                    <a:pt x="12775258" y="6697904"/>
                  </a:lnTo>
                  <a:lnTo>
                    <a:pt x="12772880" y="6698860"/>
                  </a:lnTo>
                  <a:lnTo>
                    <a:pt x="12770362" y="6700149"/>
                  </a:lnTo>
                  <a:lnTo>
                    <a:pt x="12769224" y="6702816"/>
                  </a:lnTo>
                  <a:lnTo>
                    <a:pt x="12771135" y="6707570"/>
                  </a:lnTo>
                  <a:lnTo>
                    <a:pt x="12771375" y="6708854"/>
                  </a:lnTo>
                  <a:lnTo>
                    <a:pt x="12773565" y="6710183"/>
                  </a:lnTo>
                  <a:lnTo>
                    <a:pt x="12774899" y="6710751"/>
                  </a:lnTo>
                  <a:lnTo>
                    <a:pt x="12776041" y="6710845"/>
                  </a:lnTo>
                  <a:lnTo>
                    <a:pt x="12777468" y="6710271"/>
                  </a:lnTo>
                  <a:lnTo>
                    <a:pt x="12779986" y="6708983"/>
                  </a:lnTo>
                  <a:lnTo>
                    <a:pt x="12781124" y="6706316"/>
                  </a:lnTo>
                  <a:lnTo>
                    <a:pt x="12779213" y="6701562"/>
                  </a:lnTo>
                  <a:lnTo>
                    <a:pt x="12777925" y="6699042"/>
                  </a:lnTo>
                  <a:close/>
                </a:path>
                <a:path w="16906875" h="11270615">
                  <a:moveTo>
                    <a:pt x="12744721" y="6619875"/>
                  </a:moveTo>
                  <a:lnTo>
                    <a:pt x="12742056" y="6618738"/>
                  </a:lnTo>
                  <a:lnTo>
                    <a:pt x="12739678" y="6619694"/>
                  </a:lnTo>
                  <a:lnTo>
                    <a:pt x="12737158" y="6620982"/>
                  </a:lnTo>
                  <a:lnTo>
                    <a:pt x="12736020" y="6623649"/>
                  </a:lnTo>
                  <a:lnTo>
                    <a:pt x="12737932" y="6628405"/>
                  </a:lnTo>
                  <a:lnTo>
                    <a:pt x="12738172" y="6629689"/>
                  </a:lnTo>
                  <a:lnTo>
                    <a:pt x="12740364" y="6631018"/>
                  </a:lnTo>
                  <a:lnTo>
                    <a:pt x="12741697" y="6631587"/>
                  </a:lnTo>
                  <a:lnTo>
                    <a:pt x="12742838" y="6631680"/>
                  </a:lnTo>
                  <a:lnTo>
                    <a:pt x="12744265" y="6631106"/>
                  </a:lnTo>
                  <a:lnTo>
                    <a:pt x="12746785" y="6629817"/>
                  </a:lnTo>
                  <a:lnTo>
                    <a:pt x="12747923" y="6627150"/>
                  </a:lnTo>
                  <a:lnTo>
                    <a:pt x="12746011" y="6622395"/>
                  </a:lnTo>
                  <a:lnTo>
                    <a:pt x="12744721" y="6619875"/>
                  </a:lnTo>
                  <a:close/>
                </a:path>
                <a:path w="16906875" h="11270615">
                  <a:moveTo>
                    <a:pt x="12712803" y="6540470"/>
                  </a:moveTo>
                  <a:lnTo>
                    <a:pt x="12709804" y="6539190"/>
                  </a:lnTo>
                  <a:lnTo>
                    <a:pt x="12705049" y="6541101"/>
                  </a:lnTo>
                  <a:lnTo>
                    <a:pt x="12703769" y="6544101"/>
                  </a:lnTo>
                  <a:lnTo>
                    <a:pt x="12705679" y="6548857"/>
                  </a:lnTo>
                  <a:lnTo>
                    <a:pt x="12705920" y="6550140"/>
                  </a:lnTo>
                  <a:lnTo>
                    <a:pt x="12708112" y="6551469"/>
                  </a:lnTo>
                  <a:lnTo>
                    <a:pt x="12709445" y="6552038"/>
                  </a:lnTo>
                  <a:lnTo>
                    <a:pt x="12710586" y="6552130"/>
                  </a:lnTo>
                  <a:lnTo>
                    <a:pt x="12714390" y="6550602"/>
                  </a:lnTo>
                  <a:lnTo>
                    <a:pt x="12715670" y="6547602"/>
                  </a:lnTo>
                  <a:lnTo>
                    <a:pt x="12712803" y="6540470"/>
                  </a:lnTo>
                  <a:close/>
                </a:path>
                <a:path w="16906875" h="11270615">
                  <a:moveTo>
                    <a:pt x="12681027" y="6460731"/>
                  </a:moveTo>
                  <a:lnTo>
                    <a:pt x="12678028" y="6459452"/>
                  </a:lnTo>
                  <a:lnTo>
                    <a:pt x="12673272" y="6461362"/>
                  </a:lnTo>
                  <a:lnTo>
                    <a:pt x="12671993" y="6464363"/>
                  </a:lnTo>
                  <a:lnTo>
                    <a:pt x="12673904" y="6469118"/>
                  </a:lnTo>
                  <a:lnTo>
                    <a:pt x="12674144" y="6470401"/>
                  </a:lnTo>
                  <a:lnTo>
                    <a:pt x="12676335" y="6471730"/>
                  </a:lnTo>
                  <a:lnTo>
                    <a:pt x="12677669" y="6472299"/>
                  </a:lnTo>
                  <a:lnTo>
                    <a:pt x="12678811" y="6472392"/>
                  </a:lnTo>
                  <a:lnTo>
                    <a:pt x="12682614" y="6470864"/>
                  </a:lnTo>
                  <a:lnTo>
                    <a:pt x="12683894" y="6467863"/>
                  </a:lnTo>
                  <a:lnTo>
                    <a:pt x="12681027" y="6460731"/>
                  </a:lnTo>
                  <a:close/>
                </a:path>
                <a:path w="16906875" h="11270615">
                  <a:moveTo>
                    <a:pt x="12649726" y="6380801"/>
                  </a:moveTo>
                  <a:lnTo>
                    <a:pt x="12646726" y="6379521"/>
                  </a:lnTo>
                  <a:lnTo>
                    <a:pt x="12641972" y="6381432"/>
                  </a:lnTo>
                  <a:lnTo>
                    <a:pt x="12640692" y="6384433"/>
                  </a:lnTo>
                  <a:lnTo>
                    <a:pt x="12642603" y="6389187"/>
                  </a:lnTo>
                  <a:lnTo>
                    <a:pt x="12642843" y="6390472"/>
                  </a:lnTo>
                  <a:lnTo>
                    <a:pt x="12645033" y="6391800"/>
                  </a:lnTo>
                  <a:lnTo>
                    <a:pt x="12646367" y="6392369"/>
                  </a:lnTo>
                  <a:lnTo>
                    <a:pt x="12647509" y="6392462"/>
                  </a:lnTo>
                  <a:lnTo>
                    <a:pt x="12651313" y="6390934"/>
                  </a:lnTo>
                  <a:lnTo>
                    <a:pt x="12652593" y="6387933"/>
                  </a:lnTo>
                  <a:lnTo>
                    <a:pt x="12649726" y="6380801"/>
                  </a:lnTo>
                  <a:close/>
                </a:path>
                <a:path w="16906875" h="11270615">
                  <a:moveTo>
                    <a:pt x="12618568" y="6300538"/>
                  </a:moveTo>
                  <a:lnTo>
                    <a:pt x="12615568" y="6299258"/>
                  </a:lnTo>
                  <a:lnTo>
                    <a:pt x="12610814" y="6301169"/>
                  </a:lnTo>
                  <a:lnTo>
                    <a:pt x="12609534" y="6304170"/>
                  </a:lnTo>
                  <a:lnTo>
                    <a:pt x="12612018" y="6310349"/>
                  </a:lnTo>
                  <a:lnTo>
                    <a:pt x="12614208" y="6311679"/>
                  </a:lnTo>
                  <a:lnTo>
                    <a:pt x="12615209" y="6312105"/>
                  </a:lnTo>
                  <a:lnTo>
                    <a:pt x="12617778" y="6311625"/>
                  </a:lnTo>
                  <a:lnTo>
                    <a:pt x="12620154" y="6310669"/>
                  </a:lnTo>
                  <a:lnTo>
                    <a:pt x="12621434" y="6307670"/>
                  </a:lnTo>
                  <a:lnTo>
                    <a:pt x="12618568" y="6300538"/>
                  </a:lnTo>
                  <a:close/>
                </a:path>
                <a:path w="16906875" h="11270615">
                  <a:moveTo>
                    <a:pt x="12588218" y="6220224"/>
                  </a:moveTo>
                  <a:lnTo>
                    <a:pt x="12585218" y="6218944"/>
                  </a:lnTo>
                  <a:lnTo>
                    <a:pt x="12580463" y="6220857"/>
                  </a:lnTo>
                  <a:lnTo>
                    <a:pt x="12579183" y="6223857"/>
                  </a:lnTo>
                  <a:lnTo>
                    <a:pt x="12581668" y="6230038"/>
                  </a:lnTo>
                  <a:lnTo>
                    <a:pt x="12583858" y="6231365"/>
                  </a:lnTo>
                  <a:lnTo>
                    <a:pt x="12584859" y="6231792"/>
                  </a:lnTo>
                  <a:lnTo>
                    <a:pt x="12587428" y="6231313"/>
                  </a:lnTo>
                  <a:lnTo>
                    <a:pt x="12589805" y="6230357"/>
                  </a:lnTo>
                  <a:lnTo>
                    <a:pt x="12591084" y="6227357"/>
                  </a:lnTo>
                  <a:lnTo>
                    <a:pt x="12588218" y="6220224"/>
                  </a:lnTo>
                  <a:close/>
                </a:path>
                <a:path w="16906875" h="11270615">
                  <a:moveTo>
                    <a:pt x="12557868" y="6139913"/>
                  </a:moveTo>
                  <a:lnTo>
                    <a:pt x="12554868" y="6138633"/>
                  </a:lnTo>
                  <a:lnTo>
                    <a:pt x="12550114" y="6140544"/>
                  </a:lnTo>
                  <a:lnTo>
                    <a:pt x="12548834" y="6143545"/>
                  </a:lnTo>
                  <a:lnTo>
                    <a:pt x="12551319" y="6149725"/>
                  </a:lnTo>
                  <a:lnTo>
                    <a:pt x="12553509" y="6151054"/>
                  </a:lnTo>
                  <a:lnTo>
                    <a:pt x="12554509" y="6151481"/>
                  </a:lnTo>
                  <a:lnTo>
                    <a:pt x="12557078" y="6151000"/>
                  </a:lnTo>
                  <a:lnTo>
                    <a:pt x="12559454" y="6150044"/>
                  </a:lnTo>
                  <a:lnTo>
                    <a:pt x="12560734" y="6147045"/>
                  </a:lnTo>
                  <a:lnTo>
                    <a:pt x="12557868" y="6139913"/>
                  </a:lnTo>
                  <a:close/>
                </a:path>
                <a:path w="16906875" h="11270615">
                  <a:moveTo>
                    <a:pt x="12527518" y="6059599"/>
                  </a:moveTo>
                  <a:lnTo>
                    <a:pt x="12524518" y="6058320"/>
                  </a:lnTo>
                  <a:lnTo>
                    <a:pt x="12519763" y="6060232"/>
                  </a:lnTo>
                  <a:lnTo>
                    <a:pt x="12518483" y="6063232"/>
                  </a:lnTo>
                  <a:lnTo>
                    <a:pt x="12520969" y="6069414"/>
                  </a:lnTo>
                  <a:lnTo>
                    <a:pt x="12523159" y="6070740"/>
                  </a:lnTo>
                  <a:lnTo>
                    <a:pt x="12524159" y="6071167"/>
                  </a:lnTo>
                  <a:lnTo>
                    <a:pt x="12526728" y="6070688"/>
                  </a:lnTo>
                  <a:lnTo>
                    <a:pt x="12529105" y="6069732"/>
                  </a:lnTo>
                  <a:lnTo>
                    <a:pt x="12530384" y="6066733"/>
                  </a:lnTo>
                  <a:lnTo>
                    <a:pt x="12527518" y="6059599"/>
                  </a:lnTo>
                  <a:close/>
                </a:path>
                <a:path w="16906875" h="11270615">
                  <a:moveTo>
                    <a:pt x="12497168" y="5979288"/>
                  </a:moveTo>
                  <a:lnTo>
                    <a:pt x="12494168" y="5978009"/>
                  </a:lnTo>
                  <a:lnTo>
                    <a:pt x="12489414" y="5979920"/>
                  </a:lnTo>
                  <a:lnTo>
                    <a:pt x="12488134" y="5982919"/>
                  </a:lnTo>
                  <a:lnTo>
                    <a:pt x="12490619" y="5989100"/>
                  </a:lnTo>
                  <a:lnTo>
                    <a:pt x="12492809" y="5990429"/>
                  </a:lnTo>
                  <a:lnTo>
                    <a:pt x="12493809" y="5990856"/>
                  </a:lnTo>
                  <a:lnTo>
                    <a:pt x="12496378" y="5990376"/>
                  </a:lnTo>
                  <a:lnTo>
                    <a:pt x="12498756" y="5989420"/>
                  </a:lnTo>
                  <a:lnTo>
                    <a:pt x="12500035" y="5986420"/>
                  </a:lnTo>
                  <a:lnTo>
                    <a:pt x="12497168" y="5979288"/>
                  </a:lnTo>
                  <a:close/>
                </a:path>
                <a:path w="16906875" h="11270615">
                  <a:moveTo>
                    <a:pt x="12467009" y="5899450"/>
                  </a:moveTo>
                  <a:lnTo>
                    <a:pt x="12464010" y="5898171"/>
                  </a:lnTo>
                  <a:lnTo>
                    <a:pt x="12459254" y="5900083"/>
                  </a:lnTo>
                  <a:lnTo>
                    <a:pt x="12457975" y="5903082"/>
                  </a:lnTo>
                  <a:lnTo>
                    <a:pt x="12459886" y="5907837"/>
                  </a:lnTo>
                  <a:lnTo>
                    <a:pt x="12460126" y="5909120"/>
                  </a:lnTo>
                  <a:lnTo>
                    <a:pt x="12462318" y="5910449"/>
                  </a:lnTo>
                  <a:lnTo>
                    <a:pt x="12463651" y="5911018"/>
                  </a:lnTo>
                  <a:lnTo>
                    <a:pt x="12466218" y="5910538"/>
                  </a:lnTo>
                  <a:lnTo>
                    <a:pt x="12468596" y="5909583"/>
                  </a:lnTo>
                  <a:lnTo>
                    <a:pt x="12469876" y="5906583"/>
                  </a:lnTo>
                  <a:lnTo>
                    <a:pt x="12467009" y="5899450"/>
                  </a:lnTo>
                  <a:close/>
                </a:path>
                <a:path w="16906875" h="11270615">
                  <a:moveTo>
                    <a:pt x="12436184" y="5819329"/>
                  </a:moveTo>
                  <a:lnTo>
                    <a:pt x="12433184" y="5818049"/>
                  </a:lnTo>
                  <a:lnTo>
                    <a:pt x="12428429" y="5819962"/>
                  </a:lnTo>
                  <a:lnTo>
                    <a:pt x="12427150" y="5822961"/>
                  </a:lnTo>
                  <a:lnTo>
                    <a:pt x="12429061" y="5827716"/>
                  </a:lnTo>
                  <a:lnTo>
                    <a:pt x="12429301" y="5828999"/>
                  </a:lnTo>
                  <a:lnTo>
                    <a:pt x="12431491" y="5830328"/>
                  </a:lnTo>
                  <a:lnTo>
                    <a:pt x="12432825" y="5830897"/>
                  </a:lnTo>
                  <a:lnTo>
                    <a:pt x="12433967" y="5830990"/>
                  </a:lnTo>
                  <a:lnTo>
                    <a:pt x="12437771" y="5829462"/>
                  </a:lnTo>
                  <a:lnTo>
                    <a:pt x="12439051" y="5826462"/>
                  </a:lnTo>
                  <a:lnTo>
                    <a:pt x="12436184" y="5819329"/>
                  </a:lnTo>
                  <a:close/>
                </a:path>
                <a:path w="16906875" h="11270615">
                  <a:moveTo>
                    <a:pt x="12404549" y="5739257"/>
                  </a:moveTo>
                  <a:lnTo>
                    <a:pt x="12401550" y="5737977"/>
                  </a:lnTo>
                  <a:lnTo>
                    <a:pt x="12396794" y="5739889"/>
                  </a:lnTo>
                  <a:lnTo>
                    <a:pt x="12395515" y="5742888"/>
                  </a:lnTo>
                  <a:lnTo>
                    <a:pt x="12397426" y="5747642"/>
                  </a:lnTo>
                  <a:lnTo>
                    <a:pt x="12397666" y="5748927"/>
                  </a:lnTo>
                  <a:lnTo>
                    <a:pt x="12399859" y="5750256"/>
                  </a:lnTo>
                  <a:lnTo>
                    <a:pt x="12401191" y="5750824"/>
                  </a:lnTo>
                  <a:lnTo>
                    <a:pt x="12402333" y="5750918"/>
                  </a:lnTo>
                  <a:lnTo>
                    <a:pt x="12406136" y="5749389"/>
                  </a:lnTo>
                  <a:lnTo>
                    <a:pt x="12407416" y="5746389"/>
                  </a:lnTo>
                  <a:lnTo>
                    <a:pt x="12404549" y="5739257"/>
                  </a:lnTo>
                  <a:close/>
                </a:path>
                <a:path w="16906875" h="11270615">
                  <a:moveTo>
                    <a:pt x="12372298" y="5659709"/>
                  </a:moveTo>
                  <a:lnTo>
                    <a:pt x="12369632" y="5658572"/>
                  </a:lnTo>
                  <a:lnTo>
                    <a:pt x="12367254" y="5659528"/>
                  </a:lnTo>
                  <a:lnTo>
                    <a:pt x="12364736" y="5660816"/>
                  </a:lnTo>
                  <a:lnTo>
                    <a:pt x="12363598" y="5663483"/>
                  </a:lnTo>
                  <a:lnTo>
                    <a:pt x="12365509" y="5668238"/>
                  </a:lnTo>
                  <a:lnTo>
                    <a:pt x="12365748" y="5669522"/>
                  </a:lnTo>
                  <a:lnTo>
                    <a:pt x="12367939" y="5670850"/>
                  </a:lnTo>
                  <a:lnTo>
                    <a:pt x="12369273" y="5671419"/>
                  </a:lnTo>
                  <a:lnTo>
                    <a:pt x="12370415" y="5671512"/>
                  </a:lnTo>
                  <a:lnTo>
                    <a:pt x="12371842" y="5670939"/>
                  </a:lnTo>
                  <a:lnTo>
                    <a:pt x="12374361" y="5669649"/>
                  </a:lnTo>
                  <a:lnTo>
                    <a:pt x="12375498" y="5666983"/>
                  </a:lnTo>
                  <a:lnTo>
                    <a:pt x="12373586" y="5662229"/>
                  </a:lnTo>
                  <a:lnTo>
                    <a:pt x="12372298" y="5659709"/>
                  </a:lnTo>
                  <a:close/>
                </a:path>
                <a:path w="16906875" h="11270615">
                  <a:moveTo>
                    <a:pt x="12339095" y="5580544"/>
                  </a:moveTo>
                  <a:lnTo>
                    <a:pt x="12336428" y="5579406"/>
                  </a:lnTo>
                  <a:lnTo>
                    <a:pt x="12334052" y="5580362"/>
                  </a:lnTo>
                  <a:lnTo>
                    <a:pt x="12331532" y="5581651"/>
                  </a:lnTo>
                  <a:lnTo>
                    <a:pt x="12330394" y="5584317"/>
                  </a:lnTo>
                  <a:lnTo>
                    <a:pt x="12332305" y="5589072"/>
                  </a:lnTo>
                  <a:lnTo>
                    <a:pt x="12332545" y="5590356"/>
                  </a:lnTo>
                  <a:lnTo>
                    <a:pt x="12334735" y="5591685"/>
                  </a:lnTo>
                  <a:lnTo>
                    <a:pt x="12336069" y="5592254"/>
                  </a:lnTo>
                  <a:lnTo>
                    <a:pt x="12337211" y="5592347"/>
                  </a:lnTo>
                  <a:lnTo>
                    <a:pt x="12338638" y="5591773"/>
                  </a:lnTo>
                  <a:lnTo>
                    <a:pt x="12341158" y="5590484"/>
                  </a:lnTo>
                  <a:lnTo>
                    <a:pt x="12342296" y="5587817"/>
                  </a:lnTo>
                  <a:lnTo>
                    <a:pt x="12340385" y="5583063"/>
                  </a:lnTo>
                  <a:lnTo>
                    <a:pt x="12339095" y="5580544"/>
                  </a:lnTo>
                  <a:close/>
                </a:path>
                <a:path w="16906875" h="11270615">
                  <a:moveTo>
                    <a:pt x="12305084" y="5501427"/>
                  </a:moveTo>
                  <a:lnTo>
                    <a:pt x="12302274" y="5500622"/>
                  </a:lnTo>
                  <a:lnTo>
                    <a:pt x="12297045" y="5502725"/>
                  </a:lnTo>
                  <a:lnTo>
                    <a:pt x="12296240" y="5505534"/>
                  </a:lnTo>
                  <a:lnTo>
                    <a:pt x="12298725" y="5511715"/>
                  </a:lnTo>
                  <a:lnTo>
                    <a:pt x="12300582" y="5512901"/>
                  </a:lnTo>
                  <a:lnTo>
                    <a:pt x="12301915" y="5513470"/>
                  </a:lnTo>
                  <a:lnTo>
                    <a:pt x="12303058" y="5513563"/>
                  </a:lnTo>
                  <a:lnTo>
                    <a:pt x="12307337" y="5511843"/>
                  </a:lnTo>
                  <a:lnTo>
                    <a:pt x="12308142" y="5509034"/>
                  </a:lnTo>
                  <a:lnTo>
                    <a:pt x="12305084" y="5501427"/>
                  </a:lnTo>
                  <a:close/>
                </a:path>
                <a:path w="16906875" h="11270615">
                  <a:moveTo>
                    <a:pt x="1262909" y="747077"/>
                  </a:moveTo>
                  <a:lnTo>
                    <a:pt x="1255576" y="743949"/>
                  </a:lnTo>
                  <a:lnTo>
                    <a:pt x="1252724" y="745095"/>
                  </a:lnTo>
                  <a:lnTo>
                    <a:pt x="1250733" y="749761"/>
                  </a:lnTo>
                  <a:lnTo>
                    <a:pt x="1251880" y="752615"/>
                  </a:lnTo>
                  <a:lnTo>
                    <a:pt x="1259213" y="755743"/>
                  </a:lnTo>
                  <a:lnTo>
                    <a:pt x="1262066" y="754595"/>
                  </a:lnTo>
                  <a:lnTo>
                    <a:pt x="1264056" y="749929"/>
                  </a:lnTo>
                  <a:lnTo>
                    <a:pt x="1262909" y="747077"/>
                  </a:lnTo>
                  <a:close/>
                </a:path>
                <a:path w="16906875" h="11270615">
                  <a:moveTo>
                    <a:pt x="1341712" y="780298"/>
                  </a:moveTo>
                  <a:lnTo>
                    <a:pt x="1334712" y="777312"/>
                  </a:lnTo>
                  <a:lnTo>
                    <a:pt x="1331860" y="778458"/>
                  </a:lnTo>
                  <a:lnTo>
                    <a:pt x="1329869" y="783124"/>
                  </a:lnTo>
                  <a:lnTo>
                    <a:pt x="1331016" y="785977"/>
                  </a:lnTo>
                  <a:lnTo>
                    <a:pt x="1338015" y="788963"/>
                  </a:lnTo>
                  <a:lnTo>
                    <a:pt x="1340868" y="787816"/>
                  </a:lnTo>
                  <a:lnTo>
                    <a:pt x="1342859" y="783150"/>
                  </a:lnTo>
                  <a:lnTo>
                    <a:pt x="1341712" y="780298"/>
                  </a:lnTo>
                  <a:close/>
                </a:path>
                <a:path w="16906875" h="11270615">
                  <a:moveTo>
                    <a:pt x="1183676" y="712097"/>
                  </a:moveTo>
                  <a:lnTo>
                    <a:pt x="1176676" y="709111"/>
                  </a:lnTo>
                  <a:lnTo>
                    <a:pt x="1173823" y="710258"/>
                  </a:lnTo>
                  <a:lnTo>
                    <a:pt x="1171691" y="715256"/>
                  </a:lnTo>
                  <a:lnTo>
                    <a:pt x="1172838" y="718110"/>
                  </a:lnTo>
                  <a:lnTo>
                    <a:pt x="1179837" y="721095"/>
                  </a:lnTo>
                  <a:lnTo>
                    <a:pt x="1182690" y="719948"/>
                  </a:lnTo>
                  <a:lnTo>
                    <a:pt x="1184822" y="714950"/>
                  </a:lnTo>
                  <a:lnTo>
                    <a:pt x="1183676" y="712097"/>
                  </a:lnTo>
                  <a:close/>
                </a:path>
                <a:path w="16906875" h="11270615">
                  <a:moveTo>
                    <a:pt x="1421132" y="812993"/>
                  </a:moveTo>
                  <a:lnTo>
                    <a:pt x="1414132" y="810008"/>
                  </a:lnTo>
                  <a:lnTo>
                    <a:pt x="1411279" y="811155"/>
                  </a:lnTo>
                  <a:lnTo>
                    <a:pt x="1409289" y="815821"/>
                  </a:lnTo>
                  <a:lnTo>
                    <a:pt x="1410436" y="818673"/>
                  </a:lnTo>
                  <a:lnTo>
                    <a:pt x="1417435" y="821659"/>
                  </a:lnTo>
                  <a:lnTo>
                    <a:pt x="1420288" y="820513"/>
                  </a:lnTo>
                  <a:lnTo>
                    <a:pt x="1422278" y="815847"/>
                  </a:lnTo>
                  <a:lnTo>
                    <a:pt x="1421132" y="812993"/>
                  </a:lnTo>
                  <a:close/>
                </a:path>
                <a:path w="16906875" h="11270615">
                  <a:moveTo>
                    <a:pt x="1106060" y="677018"/>
                  </a:moveTo>
                  <a:lnTo>
                    <a:pt x="1098727" y="673890"/>
                  </a:lnTo>
                  <a:lnTo>
                    <a:pt x="1095874" y="675037"/>
                  </a:lnTo>
                  <a:lnTo>
                    <a:pt x="1093741" y="680037"/>
                  </a:lnTo>
                  <a:lnTo>
                    <a:pt x="1094888" y="682889"/>
                  </a:lnTo>
                  <a:lnTo>
                    <a:pt x="1102221" y="686017"/>
                  </a:lnTo>
                  <a:lnTo>
                    <a:pt x="1105074" y="684871"/>
                  </a:lnTo>
                  <a:lnTo>
                    <a:pt x="1107206" y="679871"/>
                  </a:lnTo>
                  <a:lnTo>
                    <a:pt x="1106060" y="677018"/>
                  </a:lnTo>
                  <a:close/>
                </a:path>
                <a:path w="16906875" h="11270615">
                  <a:moveTo>
                    <a:pt x="1500978" y="844689"/>
                  </a:moveTo>
                  <a:lnTo>
                    <a:pt x="1496312" y="842699"/>
                  </a:lnTo>
                  <a:lnTo>
                    <a:pt x="1493837" y="842037"/>
                  </a:lnTo>
                  <a:lnTo>
                    <a:pt x="1490984" y="843184"/>
                  </a:lnTo>
                  <a:lnTo>
                    <a:pt x="1488994" y="847850"/>
                  </a:lnTo>
                  <a:lnTo>
                    <a:pt x="1490140" y="850704"/>
                  </a:lnTo>
                  <a:lnTo>
                    <a:pt x="1495140" y="852836"/>
                  </a:lnTo>
                  <a:lnTo>
                    <a:pt x="1497615" y="853498"/>
                  </a:lnTo>
                  <a:lnTo>
                    <a:pt x="1500468" y="852351"/>
                  </a:lnTo>
                  <a:lnTo>
                    <a:pt x="1501463" y="850018"/>
                  </a:lnTo>
                  <a:lnTo>
                    <a:pt x="1502066" y="847912"/>
                  </a:lnTo>
                  <a:lnTo>
                    <a:pt x="1502267" y="847209"/>
                  </a:lnTo>
                  <a:lnTo>
                    <a:pt x="1500978" y="844689"/>
                  </a:lnTo>
                  <a:close/>
                </a:path>
                <a:path w="16906875" h="11270615">
                  <a:moveTo>
                    <a:pt x="1028204" y="640655"/>
                  </a:moveTo>
                  <a:lnTo>
                    <a:pt x="1020871" y="637527"/>
                  </a:lnTo>
                  <a:lnTo>
                    <a:pt x="1018018" y="638674"/>
                  </a:lnTo>
                  <a:lnTo>
                    <a:pt x="1016028" y="643340"/>
                  </a:lnTo>
                  <a:lnTo>
                    <a:pt x="1017032" y="646527"/>
                  </a:lnTo>
                  <a:lnTo>
                    <a:pt x="1024365" y="649655"/>
                  </a:lnTo>
                  <a:lnTo>
                    <a:pt x="1027218" y="648508"/>
                  </a:lnTo>
                  <a:lnTo>
                    <a:pt x="1029208" y="643842"/>
                  </a:lnTo>
                  <a:lnTo>
                    <a:pt x="1028204" y="640655"/>
                  </a:lnTo>
                  <a:close/>
                </a:path>
                <a:path w="16906875" h="11270615">
                  <a:moveTo>
                    <a:pt x="1581110" y="875718"/>
                  </a:moveTo>
                  <a:lnTo>
                    <a:pt x="1576444" y="873728"/>
                  </a:lnTo>
                  <a:lnTo>
                    <a:pt x="1573635" y="872924"/>
                  </a:lnTo>
                  <a:lnTo>
                    <a:pt x="1571115" y="874213"/>
                  </a:lnTo>
                  <a:lnTo>
                    <a:pt x="1569125" y="878879"/>
                  </a:lnTo>
                  <a:lnTo>
                    <a:pt x="1570271" y="881733"/>
                  </a:lnTo>
                  <a:lnTo>
                    <a:pt x="1572605" y="882728"/>
                  </a:lnTo>
                  <a:lnTo>
                    <a:pt x="1573080" y="882537"/>
                  </a:lnTo>
                  <a:lnTo>
                    <a:pt x="1575413" y="883532"/>
                  </a:lnTo>
                  <a:lnTo>
                    <a:pt x="1578222" y="884336"/>
                  </a:lnTo>
                  <a:lnTo>
                    <a:pt x="1581074" y="883190"/>
                  </a:lnTo>
                  <a:lnTo>
                    <a:pt x="1582209" y="878946"/>
                  </a:lnTo>
                  <a:lnTo>
                    <a:pt x="1582398" y="878238"/>
                  </a:lnTo>
                  <a:lnTo>
                    <a:pt x="1581110" y="875718"/>
                  </a:lnTo>
                  <a:close/>
                </a:path>
                <a:path w="16906875" h="11270615">
                  <a:moveTo>
                    <a:pt x="944108" y="600449"/>
                  </a:moveTo>
                  <a:lnTo>
                    <a:pt x="940922" y="601454"/>
                  </a:lnTo>
                  <a:lnTo>
                    <a:pt x="939547" y="604413"/>
                  </a:lnTo>
                  <a:lnTo>
                    <a:pt x="938598" y="605978"/>
                  </a:lnTo>
                  <a:lnTo>
                    <a:pt x="939602" y="609165"/>
                  </a:lnTo>
                  <a:lnTo>
                    <a:pt x="944268" y="611155"/>
                  </a:lnTo>
                  <a:lnTo>
                    <a:pt x="944460" y="611631"/>
                  </a:lnTo>
                  <a:lnTo>
                    <a:pt x="946793" y="612626"/>
                  </a:lnTo>
                  <a:lnTo>
                    <a:pt x="949646" y="611479"/>
                  </a:lnTo>
                  <a:lnTo>
                    <a:pt x="951021" y="608519"/>
                  </a:lnTo>
                  <a:lnTo>
                    <a:pt x="951970" y="606955"/>
                  </a:lnTo>
                  <a:lnTo>
                    <a:pt x="950965" y="603769"/>
                  </a:lnTo>
                  <a:lnTo>
                    <a:pt x="946299" y="601778"/>
                  </a:lnTo>
                  <a:lnTo>
                    <a:pt x="944108" y="600449"/>
                  </a:lnTo>
                  <a:close/>
                </a:path>
                <a:path w="16906875" h="11270615">
                  <a:moveTo>
                    <a:pt x="1661667" y="905749"/>
                  </a:moveTo>
                  <a:lnTo>
                    <a:pt x="1657001" y="903758"/>
                  </a:lnTo>
                  <a:lnTo>
                    <a:pt x="1654192" y="902954"/>
                  </a:lnTo>
                  <a:lnTo>
                    <a:pt x="1651672" y="904243"/>
                  </a:lnTo>
                  <a:lnTo>
                    <a:pt x="1649682" y="908909"/>
                  </a:lnTo>
                  <a:lnTo>
                    <a:pt x="1650829" y="911763"/>
                  </a:lnTo>
                  <a:lnTo>
                    <a:pt x="1653162" y="912758"/>
                  </a:lnTo>
                  <a:lnTo>
                    <a:pt x="1653637" y="912567"/>
                  </a:lnTo>
                  <a:lnTo>
                    <a:pt x="1655970" y="913562"/>
                  </a:lnTo>
                  <a:lnTo>
                    <a:pt x="1658779" y="914366"/>
                  </a:lnTo>
                  <a:lnTo>
                    <a:pt x="1661299" y="913077"/>
                  </a:lnTo>
                  <a:lnTo>
                    <a:pt x="1662294" y="910743"/>
                  </a:lnTo>
                  <a:lnTo>
                    <a:pt x="1662767" y="908976"/>
                  </a:lnTo>
                  <a:lnTo>
                    <a:pt x="1662956" y="908268"/>
                  </a:lnTo>
                  <a:lnTo>
                    <a:pt x="1661667" y="905749"/>
                  </a:lnTo>
                  <a:close/>
                </a:path>
                <a:path w="16906875" h="11270615">
                  <a:moveTo>
                    <a:pt x="867247" y="561754"/>
                  </a:moveTo>
                  <a:lnTo>
                    <a:pt x="864061" y="562759"/>
                  </a:lnTo>
                  <a:lnTo>
                    <a:pt x="863066" y="565091"/>
                  </a:lnTo>
                  <a:lnTo>
                    <a:pt x="861595" y="567616"/>
                  </a:lnTo>
                  <a:lnTo>
                    <a:pt x="862600" y="570802"/>
                  </a:lnTo>
                  <a:lnTo>
                    <a:pt x="869932" y="573930"/>
                  </a:lnTo>
                  <a:lnTo>
                    <a:pt x="872643" y="573117"/>
                  </a:lnTo>
                  <a:lnTo>
                    <a:pt x="873638" y="570783"/>
                  </a:lnTo>
                  <a:lnTo>
                    <a:pt x="875109" y="568260"/>
                  </a:lnTo>
                  <a:lnTo>
                    <a:pt x="874104" y="565073"/>
                  </a:lnTo>
                  <a:lnTo>
                    <a:pt x="869438" y="563082"/>
                  </a:lnTo>
                  <a:lnTo>
                    <a:pt x="867247" y="561754"/>
                  </a:lnTo>
                  <a:close/>
                </a:path>
                <a:path w="16906875" h="11270615">
                  <a:moveTo>
                    <a:pt x="1742034" y="935303"/>
                  </a:moveTo>
                  <a:lnTo>
                    <a:pt x="1739558" y="934641"/>
                  </a:lnTo>
                  <a:lnTo>
                    <a:pt x="1734892" y="932651"/>
                  </a:lnTo>
                  <a:lnTo>
                    <a:pt x="1732230" y="934273"/>
                  </a:lnTo>
                  <a:lnTo>
                    <a:pt x="1730239" y="938939"/>
                  </a:lnTo>
                  <a:lnTo>
                    <a:pt x="1731528" y="941458"/>
                  </a:lnTo>
                  <a:lnTo>
                    <a:pt x="1738861" y="944586"/>
                  </a:lnTo>
                  <a:lnTo>
                    <a:pt x="1741523" y="942965"/>
                  </a:lnTo>
                  <a:lnTo>
                    <a:pt x="1743513" y="938299"/>
                  </a:lnTo>
                  <a:lnTo>
                    <a:pt x="1742034" y="935303"/>
                  </a:lnTo>
                  <a:close/>
                </a:path>
                <a:path w="16906875" h="11270615">
                  <a:moveTo>
                    <a:pt x="12269361" y="5423550"/>
                  </a:moveTo>
                  <a:lnTo>
                    <a:pt x="12266553" y="5422746"/>
                  </a:lnTo>
                  <a:lnTo>
                    <a:pt x="12261322" y="5424849"/>
                  </a:lnTo>
                  <a:lnTo>
                    <a:pt x="12260518" y="5427657"/>
                  </a:lnTo>
                  <a:lnTo>
                    <a:pt x="12261474" y="5430035"/>
                  </a:lnTo>
                  <a:lnTo>
                    <a:pt x="12262763" y="5432553"/>
                  </a:lnTo>
                  <a:lnTo>
                    <a:pt x="12263478" y="5433646"/>
                  </a:lnTo>
                  <a:lnTo>
                    <a:pt x="12265336" y="5434833"/>
                  </a:lnTo>
                  <a:lnTo>
                    <a:pt x="12265194" y="5435166"/>
                  </a:lnTo>
                  <a:lnTo>
                    <a:pt x="12266527" y="5435735"/>
                  </a:lnTo>
                  <a:lnTo>
                    <a:pt x="12267670" y="5435828"/>
                  </a:lnTo>
                  <a:lnTo>
                    <a:pt x="12271948" y="5434109"/>
                  </a:lnTo>
                  <a:lnTo>
                    <a:pt x="12272752" y="5431299"/>
                  </a:lnTo>
                  <a:lnTo>
                    <a:pt x="12271796" y="5428923"/>
                  </a:lnTo>
                  <a:lnTo>
                    <a:pt x="12270508" y="5426403"/>
                  </a:lnTo>
                  <a:lnTo>
                    <a:pt x="12269361" y="5423550"/>
                  </a:lnTo>
                  <a:close/>
                </a:path>
                <a:path w="16906875" h="11270615">
                  <a:moveTo>
                    <a:pt x="1822543" y="964523"/>
                  </a:moveTo>
                  <a:lnTo>
                    <a:pt x="1815543" y="961537"/>
                  </a:lnTo>
                  <a:lnTo>
                    <a:pt x="1812881" y="963160"/>
                  </a:lnTo>
                  <a:lnTo>
                    <a:pt x="1810890" y="967827"/>
                  </a:lnTo>
                  <a:lnTo>
                    <a:pt x="1812179" y="970346"/>
                  </a:lnTo>
                  <a:lnTo>
                    <a:pt x="1819512" y="973474"/>
                  </a:lnTo>
                  <a:lnTo>
                    <a:pt x="1822174" y="971852"/>
                  </a:lnTo>
                  <a:lnTo>
                    <a:pt x="1824165" y="967185"/>
                  </a:lnTo>
                  <a:lnTo>
                    <a:pt x="1822543" y="964523"/>
                  </a:lnTo>
                  <a:close/>
                </a:path>
                <a:path w="16906875" h="11270615">
                  <a:moveTo>
                    <a:pt x="790671" y="522392"/>
                  </a:moveTo>
                  <a:lnTo>
                    <a:pt x="787484" y="523396"/>
                  </a:lnTo>
                  <a:lnTo>
                    <a:pt x="786489" y="525729"/>
                  </a:lnTo>
                  <a:lnTo>
                    <a:pt x="785160" y="527921"/>
                  </a:lnTo>
                  <a:lnTo>
                    <a:pt x="786165" y="531107"/>
                  </a:lnTo>
                  <a:lnTo>
                    <a:pt x="788356" y="532435"/>
                  </a:lnTo>
                  <a:lnTo>
                    <a:pt x="793356" y="534567"/>
                  </a:lnTo>
                  <a:lnTo>
                    <a:pt x="796066" y="533755"/>
                  </a:lnTo>
                  <a:lnTo>
                    <a:pt x="797061" y="531421"/>
                  </a:lnTo>
                  <a:lnTo>
                    <a:pt x="798390" y="529230"/>
                  </a:lnTo>
                  <a:lnTo>
                    <a:pt x="797386" y="526044"/>
                  </a:lnTo>
                  <a:lnTo>
                    <a:pt x="795194" y="524716"/>
                  </a:lnTo>
                  <a:lnTo>
                    <a:pt x="792861" y="523720"/>
                  </a:lnTo>
                  <a:lnTo>
                    <a:pt x="790671" y="522392"/>
                  </a:lnTo>
                  <a:close/>
                </a:path>
                <a:path w="16906875" h="11270615">
                  <a:moveTo>
                    <a:pt x="1904095" y="992221"/>
                  </a:moveTo>
                  <a:lnTo>
                    <a:pt x="1901619" y="991559"/>
                  </a:lnTo>
                  <a:lnTo>
                    <a:pt x="1896953" y="989568"/>
                  </a:lnTo>
                  <a:lnTo>
                    <a:pt x="1894291" y="991190"/>
                  </a:lnTo>
                  <a:lnTo>
                    <a:pt x="1892301" y="995856"/>
                  </a:lnTo>
                  <a:lnTo>
                    <a:pt x="1893590" y="998376"/>
                  </a:lnTo>
                  <a:lnTo>
                    <a:pt x="1900923" y="1001504"/>
                  </a:lnTo>
                  <a:lnTo>
                    <a:pt x="1903585" y="999881"/>
                  </a:lnTo>
                  <a:lnTo>
                    <a:pt x="1905717" y="994883"/>
                  </a:lnTo>
                  <a:lnTo>
                    <a:pt x="1904095" y="992221"/>
                  </a:lnTo>
                  <a:close/>
                </a:path>
                <a:path w="16906875" h="11270615">
                  <a:moveTo>
                    <a:pt x="714805" y="481363"/>
                  </a:moveTo>
                  <a:lnTo>
                    <a:pt x="711618" y="482368"/>
                  </a:lnTo>
                  <a:lnTo>
                    <a:pt x="710623" y="484701"/>
                  </a:lnTo>
                  <a:lnTo>
                    <a:pt x="709295" y="486892"/>
                  </a:lnTo>
                  <a:lnTo>
                    <a:pt x="710299" y="490078"/>
                  </a:lnTo>
                  <a:lnTo>
                    <a:pt x="712490" y="491406"/>
                  </a:lnTo>
                  <a:lnTo>
                    <a:pt x="717490" y="493538"/>
                  </a:lnTo>
                  <a:lnTo>
                    <a:pt x="720201" y="492726"/>
                  </a:lnTo>
                  <a:lnTo>
                    <a:pt x="721196" y="490393"/>
                  </a:lnTo>
                  <a:lnTo>
                    <a:pt x="722524" y="488202"/>
                  </a:lnTo>
                  <a:lnTo>
                    <a:pt x="721520" y="485015"/>
                  </a:lnTo>
                  <a:lnTo>
                    <a:pt x="719329" y="483686"/>
                  </a:lnTo>
                  <a:lnTo>
                    <a:pt x="716996" y="482691"/>
                  </a:lnTo>
                  <a:lnTo>
                    <a:pt x="714805" y="481363"/>
                  </a:lnTo>
                  <a:close/>
                </a:path>
                <a:path w="16906875" h="11270615">
                  <a:moveTo>
                    <a:pt x="1985314" y="1019775"/>
                  </a:moveTo>
                  <a:lnTo>
                    <a:pt x="1982839" y="1019113"/>
                  </a:lnTo>
                  <a:lnTo>
                    <a:pt x="1978172" y="1017123"/>
                  </a:lnTo>
                  <a:lnTo>
                    <a:pt x="1975511" y="1018744"/>
                  </a:lnTo>
                  <a:lnTo>
                    <a:pt x="1973520" y="1023411"/>
                  </a:lnTo>
                  <a:lnTo>
                    <a:pt x="1974809" y="1025930"/>
                  </a:lnTo>
                  <a:lnTo>
                    <a:pt x="1982142" y="1029058"/>
                  </a:lnTo>
                  <a:lnTo>
                    <a:pt x="1984803" y="1027437"/>
                  </a:lnTo>
                  <a:lnTo>
                    <a:pt x="1986937" y="1022436"/>
                  </a:lnTo>
                  <a:lnTo>
                    <a:pt x="1985314" y="1019775"/>
                  </a:lnTo>
                  <a:close/>
                </a:path>
                <a:path w="16906875" h="11270615">
                  <a:moveTo>
                    <a:pt x="644556" y="441943"/>
                  </a:moveTo>
                  <a:lnTo>
                    <a:pt x="639557" y="439810"/>
                  </a:lnTo>
                  <a:lnTo>
                    <a:pt x="636513" y="440481"/>
                  </a:lnTo>
                  <a:lnTo>
                    <a:pt x="634522" y="445147"/>
                  </a:lnTo>
                  <a:lnTo>
                    <a:pt x="635336" y="447858"/>
                  </a:lnTo>
                  <a:lnTo>
                    <a:pt x="637385" y="449520"/>
                  </a:lnTo>
                  <a:lnTo>
                    <a:pt x="642718" y="451795"/>
                  </a:lnTo>
                  <a:lnTo>
                    <a:pt x="645428" y="450981"/>
                  </a:lnTo>
                  <a:lnTo>
                    <a:pt x="647419" y="446315"/>
                  </a:lnTo>
                  <a:lnTo>
                    <a:pt x="646605" y="443605"/>
                  </a:lnTo>
                  <a:lnTo>
                    <a:pt x="644556" y="441943"/>
                  </a:lnTo>
                  <a:close/>
                </a:path>
                <a:path w="16906875" h="11270615">
                  <a:moveTo>
                    <a:pt x="2067151" y="1046805"/>
                  </a:moveTo>
                  <a:lnTo>
                    <a:pt x="2064676" y="1046143"/>
                  </a:lnTo>
                  <a:lnTo>
                    <a:pt x="2060010" y="1044152"/>
                  </a:lnTo>
                  <a:lnTo>
                    <a:pt x="2057347" y="1045775"/>
                  </a:lnTo>
                  <a:lnTo>
                    <a:pt x="2055357" y="1050441"/>
                  </a:lnTo>
                  <a:lnTo>
                    <a:pt x="2056646" y="1052960"/>
                  </a:lnTo>
                  <a:lnTo>
                    <a:pt x="2058980" y="1053955"/>
                  </a:lnTo>
                  <a:lnTo>
                    <a:pt x="2059122" y="1053622"/>
                  </a:lnTo>
                  <a:lnTo>
                    <a:pt x="2064121" y="1055754"/>
                  </a:lnTo>
                  <a:lnTo>
                    <a:pt x="2066783" y="1054133"/>
                  </a:lnTo>
                  <a:lnTo>
                    <a:pt x="2068773" y="1049467"/>
                  </a:lnTo>
                  <a:lnTo>
                    <a:pt x="2067151" y="1046805"/>
                  </a:lnTo>
                  <a:close/>
                </a:path>
                <a:path w="16906875" h="11270615">
                  <a:moveTo>
                    <a:pt x="2148797" y="1073359"/>
                  </a:moveTo>
                  <a:lnTo>
                    <a:pt x="2146322" y="1072697"/>
                  </a:lnTo>
                  <a:lnTo>
                    <a:pt x="2141656" y="1070707"/>
                  </a:lnTo>
                  <a:lnTo>
                    <a:pt x="2138993" y="1072329"/>
                  </a:lnTo>
                  <a:lnTo>
                    <a:pt x="2137999" y="1074662"/>
                  </a:lnTo>
                  <a:lnTo>
                    <a:pt x="2137336" y="1077137"/>
                  </a:lnTo>
                  <a:lnTo>
                    <a:pt x="2138292" y="1079515"/>
                  </a:lnTo>
                  <a:lnTo>
                    <a:pt x="2140625" y="1080511"/>
                  </a:lnTo>
                  <a:lnTo>
                    <a:pt x="2140768" y="1080177"/>
                  </a:lnTo>
                  <a:lnTo>
                    <a:pt x="2145767" y="1082310"/>
                  </a:lnTo>
                  <a:lnTo>
                    <a:pt x="2148429" y="1080687"/>
                  </a:lnTo>
                  <a:lnTo>
                    <a:pt x="2150419" y="1076021"/>
                  </a:lnTo>
                  <a:lnTo>
                    <a:pt x="2148797" y="1073359"/>
                  </a:lnTo>
                  <a:close/>
                </a:path>
                <a:path w="16906875" h="11270615">
                  <a:moveTo>
                    <a:pt x="565828" y="396542"/>
                  </a:moveTo>
                  <a:lnTo>
                    <a:pt x="562451" y="397070"/>
                  </a:lnTo>
                  <a:lnTo>
                    <a:pt x="561456" y="399404"/>
                  </a:lnTo>
                  <a:lnTo>
                    <a:pt x="560507" y="400968"/>
                  </a:lnTo>
                  <a:lnTo>
                    <a:pt x="560127" y="401594"/>
                  </a:lnTo>
                  <a:lnTo>
                    <a:pt x="560799" y="404638"/>
                  </a:lnTo>
                  <a:lnTo>
                    <a:pt x="562847" y="406300"/>
                  </a:lnTo>
                  <a:lnTo>
                    <a:pt x="567847" y="408433"/>
                  </a:lnTo>
                  <a:lnTo>
                    <a:pt x="570749" y="408095"/>
                  </a:lnTo>
                  <a:lnTo>
                    <a:pt x="571744" y="405761"/>
                  </a:lnTo>
                  <a:lnTo>
                    <a:pt x="572693" y="404197"/>
                  </a:lnTo>
                  <a:lnTo>
                    <a:pt x="573073" y="403571"/>
                  </a:lnTo>
                  <a:lnTo>
                    <a:pt x="572402" y="400526"/>
                  </a:lnTo>
                  <a:lnTo>
                    <a:pt x="570353" y="398864"/>
                  </a:lnTo>
                  <a:lnTo>
                    <a:pt x="568020" y="397869"/>
                  </a:lnTo>
                  <a:lnTo>
                    <a:pt x="565828" y="396542"/>
                  </a:lnTo>
                  <a:close/>
                </a:path>
                <a:path w="16906875" h="11270615">
                  <a:moveTo>
                    <a:pt x="2230870" y="1098913"/>
                  </a:moveTo>
                  <a:lnTo>
                    <a:pt x="2228395" y="1098251"/>
                  </a:lnTo>
                  <a:lnTo>
                    <a:pt x="2223728" y="1096261"/>
                  </a:lnTo>
                  <a:lnTo>
                    <a:pt x="2221066" y="1097883"/>
                  </a:lnTo>
                  <a:lnTo>
                    <a:pt x="2220071" y="1100217"/>
                  </a:lnTo>
                  <a:lnTo>
                    <a:pt x="2219409" y="1102691"/>
                  </a:lnTo>
                  <a:lnTo>
                    <a:pt x="2220365" y="1105069"/>
                  </a:lnTo>
                  <a:lnTo>
                    <a:pt x="2222698" y="1106065"/>
                  </a:lnTo>
                  <a:lnTo>
                    <a:pt x="2222840" y="1105731"/>
                  </a:lnTo>
                  <a:lnTo>
                    <a:pt x="2227840" y="1107864"/>
                  </a:lnTo>
                  <a:lnTo>
                    <a:pt x="2230502" y="1106241"/>
                  </a:lnTo>
                  <a:lnTo>
                    <a:pt x="2232492" y="1101575"/>
                  </a:lnTo>
                  <a:lnTo>
                    <a:pt x="2230870" y="1098913"/>
                  </a:lnTo>
                  <a:close/>
                </a:path>
                <a:path w="16906875" h="11270615">
                  <a:moveTo>
                    <a:pt x="492527" y="352272"/>
                  </a:moveTo>
                  <a:lnTo>
                    <a:pt x="489483" y="352944"/>
                  </a:lnTo>
                  <a:lnTo>
                    <a:pt x="486826" y="357325"/>
                  </a:lnTo>
                  <a:lnTo>
                    <a:pt x="487497" y="360370"/>
                  </a:lnTo>
                  <a:lnTo>
                    <a:pt x="489545" y="362032"/>
                  </a:lnTo>
                  <a:lnTo>
                    <a:pt x="494545" y="364165"/>
                  </a:lnTo>
                  <a:lnTo>
                    <a:pt x="497114" y="363684"/>
                  </a:lnTo>
                  <a:lnTo>
                    <a:pt x="499771" y="359302"/>
                  </a:lnTo>
                  <a:lnTo>
                    <a:pt x="499100" y="356258"/>
                  </a:lnTo>
                  <a:lnTo>
                    <a:pt x="497051" y="354596"/>
                  </a:lnTo>
                  <a:lnTo>
                    <a:pt x="494718" y="353601"/>
                  </a:lnTo>
                  <a:lnTo>
                    <a:pt x="492527" y="352272"/>
                  </a:lnTo>
                  <a:close/>
                </a:path>
                <a:path w="16906875" h="11270615">
                  <a:moveTo>
                    <a:pt x="2313227" y="1123801"/>
                  </a:moveTo>
                  <a:lnTo>
                    <a:pt x="2310609" y="1123473"/>
                  </a:lnTo>
                  <a:lnTo>
                    <a:pt x="2308276" y="1122478"/>
                  </a:lnTo>
                  <a:lnTo>
                    <a:pt x="2305467" y="1121674"/>
                  </a:lnTo>
                  <a:lnTo>
                    <a:pt x="2303138" y="1123438"/>
                  </a:lnTo>
                  <a:lnTo>
                    <a:pt x="2302143" y="1125771"/>
                  </a:lnTo>
                  <a:lnTo>
                    <a:pt x="2301482" y="1128246"/>
                  </a:lnTo>
                  <a:lnTo>
                    <a:pt x="2302438" y="1130623"/>
                  </a:lnTo>
                  <a:lnTo>
                    <a:pt x="2304771" y="1131619"/>
                  </a:lnTo>
                  <a:lnTo>
                    <a:pt x="2305246" y="1131427"/>
                  </a:lnTo>
                  <a:lnTo>
                    <a:pt x="2307912" y="1132565"/>
                  </a:lnTo>
                  <a:lnTo>
                    <a:pt x="2310721" y="1133369"/>
                  </a:lnTo>
                  <a:lnTo>
                    <a:pt x="2313049" y="1131605"/>
                  </a:lnTo>
                  <a:lnTo>
                    <a:pt x="2314045" y="1129271"/>
                  </a:lnTo>
                  <a:lnTo>
                    <a:pt x="2314706" y="1126797"/>
                  </a:lnTo>
                  <a:lnTo>
                    <a:pt x="2313227" y="1123801"/>
                  </a:lnTo>
                  <a:close/>
                </a:path>
                <a:path w="16906875" h="11270615">
                  <a:moveTo>
                    <a:pt x="12232020" y="5345771"/>
                  </a:moveTo>
                  <a:lnTo>
                    <a:pt x="12229354" y="5344634"/>
                  </a:lnTo>
                  <a:lnTo>
                    <a:pt x="12224315" y="5347212"/>
                  </a:lnTo>
                  <a:lnTo>
                    <a:pt x="12223179" y="5349878"/>
                  </a:lnTo>
                  <a:lnTo>
                    <a:pt x="12225756" y="5354918"/>
                  </a:lnTo>
                  <a:lnTo>
                    <a:pt x="12226472" y="5356011"/>
                  </a:lnTo>
                  <a:lnTo>
                    <a:pt x="12228329" y="5357197"/>
                  </a:lnTo>
                  <a:lnTo>
                    <a:pt x="12228186" y="5357530"/>
                  </a:lnTo>
                  <a:lnTo>
                    <a:pt x="12229520" y="5358099"/>
                  </a:lnTo>
                  <a:lnTo>
                    <a:pt x="12230804" y="5357859"/>
                  </a:lnTo>
                  <a:lnTo>
                    <a:pt x="12232231" y="5357286"/>
                  </a:lnTo>
                  <a:lnTo>
                    <a:pt x="12234751" y="5355996"/>
                  </a:lnTo>
                  <a:lnTo>
                    <a:pt x="12235888" y="5353329"/>
                  </a:lnTo>
                  <a:lnTo>
                    <a:pt x="12232020" y="5345771"/>
                  </a:lnTo>
                  <a:close/>
                </a:path>
                <a:path w="16906875" h="11270615">
                  <a:moveTo>
                    <a:pt x="419602" y="306196"/>
                  </a:moveTo>
                  <a:lnTo>
                    <a:pt x="416559" y="306866"/>
                  </a:lnTo>
                  <a:lnTo>
                    <a:pt x="414281" y="310622"/>
                  </a:lnTo>
                  <a:lnTo>
                    <a:pt x="413902" y="311248"/>
                  </a:lnTo>
                  <a:lnTo>
                    <a:pt x="414573" y="314292"/>
                  </a:lnTo>
                  <a:lnTo>
                    <a:pt x="416621" y="315954"/>
                  </a:lnTo>
                  <a:lnTo>
                    <a:pt x="421621" y="318087"/>
                  </a:lnTo>
                  <a:lnTo>
                    <a:pt x="424332" y="317273"/>
                  </a:lnTo>
                  <a:lnTo>
                    <a:pt x="425123" y="316034"/>
                  </a:lnTo>
                  <a:lnTo>
                    <a:pt x="425518" y="315415"/>
                  </a:lnTo>
                  <a:lnTo>
                    <a:pt x="426847" y="313225"/>
                  </a:lnTo>
                  <a:lnTo>
                    <a:pt x="426175" y="310181"/>
                  </a:lnTo>
                  <a:lnTo>
                    <a:pt x="424126" y="308519"/>
                  </a:lnTo>
                  <a:lnTo>
                    <a:pt x="421793" y="307524"/>
                  </a:lnTo>
                  <a:lnTo>
                    <a:pt x="419602" y="306196"/>
                  </a:lnTo>
                  <a:close/>
                </a:path>
                <a:path w="16906875" h="11270615">
                  <a:moveTo>
                    <a:pt x="2395583" y="1148690"/>
                  </a:moveTo>
                  <a:lnTo>
                    <a:pt x="2392966" y="1148361"/>
                  </a:lnTo>
                  <a:lnTo>
                    <a:pt x="2390632" y="1147366"/>
                  </a:lnTo>
                  <a:lnTo>
                    <a:pt x="2387823" y="1146562"/>
                  </a:lnTo>
                  <a:lnTo>
                    <a:pt x="2385495" y="1148326"/>
                  </a:lnTo>
                  <a:lnTo>
                    <a:pt x="2384500" y="1150659"/>
                  </a:lnTo>
                  <a:lnTo>
                    <a:pt x="2383838" y="1153134"/>
                  </a:lnTo>
                  <a:lnTo>
                    <a:pt x="2384794" y="1155512"/>
                  </a:lnTo>
                  <a:lnTo>
                    <a:pt x="2387127" y="1156507"/>
                  </a:lnTo>
                  <a:lnTo>
                    <a:pt x="2387269" y="1156174"/>
                  </a:lnTo>
                  <a:lnTo>
                    <a:pt x="2390269" y="1157453"/>
                  </a:lnTo>
                  <a:lnTo>
                    <a:pt x="2393078" y="1158257"/>
                  </a:lnTo>
                  <a:lnTo>
                    <a:pt x="2395406" y="1156492"/>
                  </a:lnTo>
                  <a:lnTo>
                    <a:pt x="2396401" y="1154160"/>
                  </a:lnTo>
                  <a:lnTo>
                    <a:pt x="2397063" y="1151684"/>
                  </a:lnTo>
                  <a:lnTo>
                    <a:pt x="2395583" y="1148690"/>
                  </a:lnTo>
                  <a:close/>
                </a:path>
                <a:path w="16906875" h="11270615">
                  <a:moveTo>
                    <a:pt x="2477891" y="1172768"/>
                  </a:moveTo>
                  <a:lnTo>
                    <a:pt x="2475274" y="1172440"/>
                  </a:lnTo>
                  <a:lnTo>
                    <a:pt x="2472940" y="1171444"/>
                  </a:lnTo>
                  <a:lnTo>
                    <a:pt x="2470132" y="1170640"/>
                  </a:lnTo>
                  <a:lnTo>
                    <a:pt x="2467804" y="1172404"/>
                  </a:lnTo>
                  <a:lnTo>
                    <a:pt x="2466808" y="1174738"/>
                  </a:lnTo>
                  <a:lnTo>
                    <a:pt x="2466146" y="1177214"/>
                  </a:lnTo>
                  <a:lnTo>
                    <a:pt x="2467102" y="1179591"/>
                  </a:lnTo>
                  <a:lnTo>
                    <a:pt x="2469435" y="1180587"/>
                  </a:lnTo>
                  <a:lnTo>
                    <a:pt x="2469577" y="1180253"/>
                  </a:lnTo>
                  <a:lnTo>
                    <a:pt x="2472577" y="1181533"/>
                  </a:lnTo>
                  <a:lnTo>
                    <a:pt x="2475386" y="1182337"/>
                  </a:lnTo>
                  <a:lnTo>
                    <a:pt x="2477714" y="1180572"/>
                  </a:lnTo>
                  <a:lnTo>
                    <a:pt x="2478709" y="1178238"/>
                  </a:lnTo>
                  <a:lnTo>
                    <a:pt x="2479513" y="1175430"/>
                  </a:lnTo>
                  <a:lnTo>
                    <a:pt x="2477891" y="1172768"/>
                  </a:lnTo>
                  <a:close/>
                </a:path>
                <a:path w="16906875" h="11270615">
                  <a:moveTo>
                    <a:pt x="348056" y="258736"/>
                  </a:moveTo>
                  <a:lnTo>
                    <a:pt x="345012" y="259407"/>
                  </a:lnTo>
                  <a:lnTo>
                    <a:pt x="343683" y="261599"/>
                  </a:lnTo>
                  <a:lnTo>
                    <a:pt x="342021" y="263647"/>
                  </a:lnTo>
                  <a:lnTo>
                    <a:pt x="342693" y="266690"/>
                  </a:lnTo>
                  <a:lnTo>
                    <a:pt x="344599" y="268685"/>
                  </a:lnTo>
                  <a:lnTo>
                    <a:pt x="347933" y="270107"/>
                  </a:lnTo>
                  <a:lnTo>
                    <a:pt x="347457" y="270298"/>
                  </a:lnTo>
                  <a:lnTo>
                    <a:pt x="349457" y="271151"/>
                  </a:lnTo>
                  <a:lnTo>
                    <a:pt x="352168" y="270338"/>
                  </a:lnTo>
                  <a:lnTo>
                    <a:pt x="353354" y="268481"/>
                  </a:lnTo>
                  <a:lnTo>
                    <a:pt x="355015" y="266433"/>
                  </a:lnTo>
                  <a:lnTo>
                    <a:pt x="354344" y="263388"/>
                  </a:lnTo>
                  <a:lnTo>
                    <a:pt x="352438" y="261393"/>
                  </a:lnTo>
                  <a:lnTo>
                    <a:pt x="350105" y="260398"/>
                  </a:lnTo>
                  <a:lnTo>
                    <a:pt x="348056" y="258736"/>
                  </a:lnTo>
                  <a:close/>
                </a:path>
                <a:path w="16906875" h="11270615">
                  <a:moveTo>
                    <a:pt x="2560199" y="1196848"/>
                  </a:moveTo>
                  <a:lnTo>
                    <a:pt x="2557582" y="1196519"/>
                  </a:lnTo>
                  <a:lnTo>
                    <a:pt x="2555248" y="1195524"/>
                  </a:lnTo>
                  <a:lnTo>
                    <a:pt x="2552774" y="1194861"/>
                  </a:lnTo>
                  <a:lnTo>
                    <a:pt x="2550445" y="1196626"/>
                  </a:lnTo>
                  <a:lnTo>
                    <a:pt x="2549450" y="1198960"/>
                  </a:lnTo>
                  <a:lnTo>
                    <a:pt x="2548788" y="1201436"/>
                  </a:lnTo>
                  <a:lnTo>
                    <a:pt x="2549743" y="1203812"/>
                  </a:lnTo>
                  <a:lnTo>
                    <a:pt x="2552409" y="1204949"/>
                  </a:lnTo>
                  <a:lnTo>
                    <a:pt x="2552885" y="1204758"/>
                  </a:lnTo>
                  <a:lnTo>
                    <a:pt x="2555219" y="1205754"/>
                  </a:lnTo>
                  <a:lnTo>
                    <a:pt x="2557694" y="1206415"/>
                  </a:lnTo>
                  <a:lnTo>
                    <a:pt x="2560022" y="1204651"/>
                  </a:lnTo>
                  <a:lnTo>
                    <a:pt x="2561017" y="1202318"/>
                  </a:lnTo>
                  <a:lnTo>
                    <a:pt x="2561822" y="1199509"/>
                  </a:lnTo>
                  <a:lnTo>
                    <a:pt x="2560199" y="1196848"/>
                  </a:lnTo>
                  <a:close/>
                </a:path>
                <a:path w="16906875" h="11270615">
                  <a:moveTo>
                    <a:pt x="2642792" y="1220260"/>
                  </a:moveTo>
                  <a:lnTo>
                    <a:pt x="2640174" y="1219931"/>
                  </a:lnTo>
                  <a:lnTo>
                    <a:pt x="2637841" y="1218936"/>
                  </a:lnTo>
                  <a:lnTo>
                    <a:pt x="2635366" y="1218274"/>
                  </a:lnTo>
                  <a:lnTo>
                    <a:pt x="2633037" y="1220039"/>
                  </a:lnTo>
                  <a:lnTo>
                    <a:pt x="2631852" y="1223080"/>
                  </a:lnTo>
                  <a:lnTo>
                    <a:pt x="2631380" y="1224847"/>
                  </a:lnTo>
                  <a:lnTo>
                    <a:pt x="2632335" y="1227225"/>
                  </a:lnTo>
                  <a:lnTo>
                    <a:pt x="2634669" y="1228220"/>
                  </a:lnTo>
                  <a:lnTo>
                    <a:pt x="2634811" y="1227887"/>
                  </a:lnTo>
                  <a:lnTo>
                    <a:pt x="2635144" y="1228029"/>
                  </a:lnTo>
                  <a:lnTo>
                    <a:pt x="2635620" y="1227838"/>
                  </a:lnTo>
                  <a:lnTo>
                    <a:pt x="2637952" y="1228833"/>
                  </a:lnTo>
                  <a:lnTo>
                    <a:pt x="2640428" y="1229495"/>
                  </a:lnTo>
                  <a:lnTo>
                    <a:pt x="2642756" y="1227731"/>
                  </a:lnTo>
                  <a:lnTo>
                    <a:pt x="2643941" y="1224690"/>
                  </a:lnTo>
                  <a:lnTo>
                    <a:pt x="2644414" y="1222922"/>
                  </a:lnTo>
                  <a:lnTo>
                    <a:pt x="2642792" y="1220260"/>
                  </a:lnTo>
                  <a:close/>
                </a:path>
                <a:path w="16906875" h="11270615">
                  <a:moveTo>
                    <a:pt x="277886" y="209894"/>
                  </a:moveTo>
                  <a:lnTo>
                    <a:pt x="274843" y="210565"/>
                  </a:lnTo>
                  <a:lnTo>
                    <a:pt x="271519" y="214663"/>
                  </a:lnTo>
                  <a:lnTo>
                    <a:pt x="272190" y="217708"/>
                  </a:lnTo>
                  <a:lnTo>
                    <a:pt x="276288" y="221030"/>
                  </a:lnTo>
                  <a:lnTo>
                    <a:pt x="279287" y="222310"/>
                  </a:lnTo>
                  <a:lnTo>
                    <a:pt x="281854" y="221830"/>
                  </a:lnTo>
                  <a:lnTo>
                    <a:pt x="283042" y="219973"/>
                  </a:lnTo>
                  <a:lnTo>
                    <a:pt x="284704" y="217923"/>
                  </a:lnTo>
                  <a:lnTo>
                    <a:pt x="284033" y="214879"/>
                  </a:lnTo>
                  <a:lnTo>
                    <a:pt x="277886" y="209894"/>
                  </a:lnTo>
                  <a:close/>
                </a:path>
                <a:path w="16906875" h="11270615">
                  <a:moveTo>
                    <a:pt x="2725526" y="1243339"/>
                  </a:moveTo>
                  <a:lnTo>
                    <a:pt x="2722908" y="1243010"/>
                  </a:lnTo>
                  <a:lnTo>
                    <a:pt x="2720576" y="1242015"/>
                  </a:lnTo>
                  <a:lnTo>
                    <a:pt x="2718100" y="1241353"/>
                  </a:lnTo>
                  <a:lnTo>
                    <a:pt x="2715771" y="1243118"/>
                  </a:lnTo>
                  <a:lnTo>
                    <a:pt x="2714603" y="1246165"/>
                  </a:lnTo>
                  <a:lnTo>
                    <a:pt x="2714256" y="1247593"/>
                  </a:lnTo>
                  <a:lnTo>
                    <a:pt x="2715212" y="1249971"/>
                  </a:lnTo>
                  <a:lnTo>
                    <a:pt x="2717878" y="1251108"/>
                  </a:lnTo>
                  <a:lnTo>
                    <a:pt x="2718354" y="1250917"/>
                  </a:lnTo>
                  <a:lnTo>
                    <a:pt x="2720687" y="1251912"/>
                  </a:lnTo>
                  <a:lnTo>
                    <a:pt x="2723162" y="1252574"/>
                  </a:lnTo>
                  <a:lnTo>
                    <a:pt x="2725491" y="1250809"/>
                  </a:lnTo>
                  <a:lnTo>
                    <a:pt x="2726676" y="1247770"/>
                  </a:lnTo>
                  <a:lnTo>
                    <a:pt x="2727148" y="1246001"/>
                  </a:lnTo>
                  <a:lnTo>
                    <a:pt x="2725526" y="1243339"/>
                  </a:lnTo>
                  <a:close/>
                </a:path>
                <a:path w="16906875" h="11270615">
                  <a:moveTo>
                    <a:pt x="207810" y="159910"/>
                  </a:moveTo>
                  <a:lnTo>
                    <a:pt x="204908" y="160249"/>
                  </a:lnTo>
                  <a:lnTo>
                    <a:pt x="203247" y="162297"/>
                  </a:lnTo>
                  <a:lnTo>
                    <a:pt x="201918" y="164488"/>
                  </a:lnTo>
                  <a:lnTo>
                    <a:pt x="202256" y="167389"/>
                  </a:lnTo>
                  <a:lnTo>
                    <a:pt x="206354" y="170713"/>
                  </a:lnTo>
                  <a:lnTo>
                    <a:pt x="209354" y="171993"/>
                  </a:lnTo>
                  <a:lnTo>
                    <a:pt x="211922" y="171512"/>
                  </a:lnTo>
                  <a:lnTo>
                    <a:pt x="213109" y="169654"/>
                  </a:lnTo>
                  <a:lnTo>
                    <a:pt x="214437" y="167464"/>
                  </a:lnTo>
                  <a:lnTo>
                    <a:pt x="214099" y="164563"/>
                  </a:lnTo>
                  <a:lnTo>
                    <a:pt x="210001" y="161239"/>
                  </a:lnTo>
                  <a:lnTo>
                    <a:pt x="207810" y="159910"/>
                  </a:lnTo>
                  <a:close/>
                </a:path>
                <a:path w="16906875" h="11270615">
                  <a:moveTo>
                    <a:pt x="12193779" y="5269183"/>
                  </a:moveTo>
                  <a:lnTo>
                    <a:pt x="12191113" y="5268046"/>
                  </a:lnTo>
                  <a:lnTo>
                    <a:pt x="12188593" y="5269335"/>
                  </a:lnTo>
                  <a:lnTo>
                    <a:pt x="12186407" y="5270766"/>
                  </a:lnTo>
                  <a:lnTo>
                    <a:pt x="12185269" y="5273432"/>
                  </a:lnTo>
                  <a:lnTo>
                    <a:pt x="12187847" y="5278471"/>
                  </a:lnTo>
                  <a:lnTo>
                    <a:pt x="12188087" y="5279755"/>
                  </a:lnTo>
                  <a:lnTo>
                    <a:pt x="12191753" y="5281319"/>
                  </a:lnTo>
                  <a:lnTo>
                    <a:pt x="12193038" y="5281079"/>
                  </a:lnTo>
                  <a:lnTo>
                    <a:pt x="12194465" y="5280505"/>
                  </a:lnTo>
                  <a:lnTo>
                    <a:pt x="12196651" y="5279075"/>
                  </a:lnTo>
                  <a:lnTo>
                    <a:pt x="12197788" y="5276409"/>
                  </a:lnTo>
                  <a:lnTo>
                    <a:pt x="12195211" y="5271370"/>
                  </a:lnTo>
                  <a:lnTo>
                    <a:pt x="12193779" y="5269183"/>
                  </a:lnTo>
                  <a:close/>
                </a:path>
                <a:path w="16906875" h="11270615">
                  <a:moveTo>
                    <a:pt x="2808402" y="1266085"/>
                  </a:moveTo>
                  <a:lnTo>
                    <a:pt x="2805785" y="1265756"/>
                  </a:lnTo>
                  <a:lnTo>
                    <a:pt x="2803452" y="1264761"/>
                  </a:lnTo>
                  <a:lnTo>
                    <a:pt x="2800976" y="1264099"/>
                  </a:lnTo>
                  <a:lnTo>
                    <a:pt x="2798648" y="1265864"/>
                  </a:lnTo>
                  <a:lnTo>
                    <a:pt x="2797480" y="1268911"/>
                  </a:lnTo>
                  <a:lnTo>
                    <a:pt x="2797133" y="1270339"/>
                  </a:lnTo>
                  <a:lnTo>
                    <a:pt x="2798423" y="1272858"/>
                  </a:lnTo>
                  <a:lnTo>
                    <a:pt x="2800756" y="1273853"/>
                  </a:lnTo>
                  <a:lnTo>
                    <a:pt x="2801231" y="1273662"/>
                  </a:lnTo>
                  <a:lnTo>
                    <a:pt x="2803564" y="1274657"/>
                  </a:lnTo>
                  <a:lnTo>
                    <a:pt x="2806039" y="1275320"/>
                  </a:lnTo>
                  <a:lnTo>
                    <a:pt x="2808700" y="1273697"/>
                  </a:lnTo>
                  <a:lnTo>
                    <a:pt x="2810024" y="1268747"/>
                  </a:lnTo>
                  <a:lnTo>
                    <a:pt x="2808402" y="1266085"/>
                  </a:lnTo>
                  <a:close/>
                </a:path>
                <a:path w="16906875" h="11270615">
                  <a:moveTo>
                    <a:pt x="2891421" y="1288498"/>
                  </a:moveTo>
                  <a:lnTo>
                    <a:pt x="2888804" y="1288169"/>
                  </a:lnTo>
                  <a:lnTo>
                    <a:pt x="2886471" y="1287174"/>
                  </a:lnTo>
                  <a:lnTo>
                    <a:pt x="2883995" y="1286512"/>
                  </a:lnTo>
                  <a:lnTo>
                    <a:pt x="2881334" y="1288135"/>
                  </a:lnTo>
                  <a:lnTo>
                    <a:pt x="2880672" y="1290609"/>
                  </a:lnTo>
                  <a:lnTo>
                    <a:pt x="2880152" y="1292752"/>
                  </a:lnTo>
                  <a:lnTo>
                    <a:pt x="2881442" y="1295271"/>
                  </a:lnTo>
                  <a:lnTo>
                    <a:pt x="2883775" y="1296266"/>
                  </a:lnTo>
                  <a:lnTo>
                    <a:pt x="2884249" y="1296076"/>
                  </a:lnTo>
                  <a:lnTo>
                    <a:pt x="2886583" y="1297071"/>
                  </a:lnTo>
                  <a:lnTo>
                    <a:pt x="2889058" y="1297733"/>
                  </a:lnTo>
                  <a:lnTo>
                    <a:pt x="2891719" y="1296110"/>
                  </a:lnTo>
                  <a:lnTo>
                    <a:pt x="2893043" y="1291160"/>
                  </a:lnTo>
                  <a:lnTo>
                    <a:pt x="2891421" y="1288498"/>
                  </a:lnTo>
                  <a:close/>
                </a:path>
                <a:path w="16906875" h="11270615">
                  <a:moveTo>
                    <a:pt x="139588" y="108353"/>
                  </a:moveTo>
                  <a:lnTo>
                    <a:pt x="136686" y="108691"/>
                  </a:lnTo>
                  <a:lnTo>
                    <a:pt x="133362" y="112788"/>
                  </a:lnTo>
                  <a:lnTo>
                    <a:pt x="133700" y="115691"/>
                  </a:lnTo>
                  <a:lnTo>
                    <a:pt x="137797" y="119015"/>
                  </a:lnTo>
                  <a:lnTo>
                    <a:pt x="138797" y="119441"/>
                  </a:lnTo>
                  <a:lnTo>
                    <a:pt x="138656" y="119774"/>
                  </a:lnTo>
                  <a:lnTo>
                    <a:pt x="140655" y="120627"/>
                  </a:lnTo>
                  <a:lnTo>
                    <a:pt x="142890" y="120005"/>
                  </a:lnTo>
                  <a:lnTo>
                    <a:pt x="144410" y="118289"/>
                  </a:lnTo>
                  <a:lnTo>
                    <a:pt x="146072" y="116240"/>
                  </a:lnTo>
                  <a:lnTo>
                    <a:pt x="145734" y="113339"/>
                  </a:lnTo>
                  <a:lnTo>
                    <a:pt x="139588" y="108353"/>
                  </a:lnTo>
                  <a:close/>
                </a:path>
                <a:path w="16906875" h="11270615">
                  <a:moveTo>
                    <a:pt x="2974249" y="1310435"/>
                  </a:moveTo>
                  <a:lnTo>
                    <a:pt x="2971631" y="1310106"/>
                  </a:lnTo>
                  <a:lnTo>
                    <a:pt x="2969298" y="1309111"/>
                  </a:lnTo>
                  <a:lnTo>
                    <a:pt x="2966823" y="1308449"/>
                  </a:lnTo>
                  <a:lnTo>
                    <a:pt x="2964161" y="1310072"/>
                  </a:lnTo>
                  <a:lnTo>
                    <a:pt x="2963500" y="1312547"/>
                  </a:lnTo>
                  <a:lnTo>
                    <a:pt x="2962980" y="1314689"/>
                  </a:lnTo>
                  <a:lnTo>
                    <a:pt x="2964269" y="1317208"/>
                  </a:lnTo>
                  <a:lnTo>
                    <a:pt x="2966602" y="1318203"/>
                  </a:lnTo>
                  <a:lnTo>
                    <a:pt x="2967077" y="1318012"/>
                  </a:lnTo>
                  <a:lnTo>
                    <a:pt x="2969411" y="1319007"/>
                  </a:lnTo>
                  <a:lnTo>
                    <a:pt x="2971886" y="1319669"/>
                  </a:lnTo>
                  <a:lnTo>
                    <a:pt x="2974547" y="1318047"/>
                  </a:lnTo>
                  <a:lnTo>
                    <a:pt x="2975871" y="1313097"/>
                  </a:lnTo>
                  <a:lnTo>
                    <a:pt x="2974249" y="1310435"/>
                  </a:lnTo>
                  <a:close/>
                </a:path>
                <a:path w="16906875" h="11270615">
                  <a:moveTo>
                    <a:pt x="3057695" y="1331847"/>
                  </a:moveTo>
                  <a:lnTo>
                    <a:pt x="3055077" y="1331519"/>
                  </a:lnTo>
                  <a:lnTo>
                    <a:pt x="3052744" y="1330523"/>
                  </a:lnTo>
                  <a:lnTo>
                    <a:pt x="3050268" y="1329862"/>
                  </a:lnTo>
                  <a:lnTo>
                    <a:pt x="3047607" y="1331485"/>
                  </a:lnTo>
                  <a:lnTo>
                    <a:pt x="3046945" y="1333959"/>
                  </a:lnTo>
                  <a:lnTo>
                    <a:pt x="3046425" y="1336102"/>
                  </a:lnTo>
                  <a:lnTo>
                    <a:pt x="3047714" y="1338620"/>
                  </a:lnTo>
                  <a:lnTo>
                    <a:pt x="3050048" y="1339616"/>
                  </a:lnTo>
                  <a:lnTo>
                    <a:pt x="3050523" y="1339424"/>
                  </a:lnTo>
                  <a:lnTo>
                    <a:pt x="3052856" y="1340420"/>
                  </a:lnTo>
                  <a:lnTo>
                    <a:pt x="3055331" y="1341083"/>
                  </a:lnTo>
                  <a:lnTo>
                    <a:pt x="3057993" y="1339460"/>
                  </a:lnTo>
                  <a:lnTo>
                    <a:pt x="3059316" y="1334509"/>
                  </a:lnTo>
                  <a:lnTo>
                    <a:pt x="3057695" y="1331847"/>
                  </a:lnTo>
                  <a:close/>
                </a:path>
                <a:path w="16906875" h="11270615">
                  <a:moveTo>
                    <a:pt x="74266" y="56458"/>
                  </a:moveTo>
                  <a:lnTo>
                    <a:pt x="71085" y="60222"/>
                  </a:lnTo>
                  <a:lnTo>
                    <a:pt x="68237" y="64129"/>
                  </a:lnTo>
                  <a:lnTo>
                    <a:pt x="70286" y="65791"/>
                  </a:lnTo>
                  <a:lnTo>
                    <a:pt x="73285" y="67070"/>
                  </a:lnTo>
                  <a:lnTo>
                    <a:pt x="75520" y="66447"/>
                  </a:lnTo>
                  <a:lnTo>
                    <a:pt x="77040" y="64733"/>
                  </a:lnTo>
                  <a:lnTo>
                    <a:pt x="78702" y="62683"/>
                  </a:lnTo>
                  <a:lnTo>
                    <a:pt x="78364" y="59781"/>
                  </a:lnTo>
                  <a:lnTo>
                    <a:pt x="74266" y="56458"/>
                  </a:lnTo>
                  <a:close/>
                </a:path>
                <a:path w="16906875" h="11270615">
                  <a:moveTo>
                    <a:pt x="3140806" y="1353118"/>
                  </a:moveTo>
                  <a:lnTo>
                    <a:pt x="3138189" y="1352789"/>
                  </a:lnTo>
                  <a:lnTo>
                    <a:pt x="3135855" y="1351794"/>
                  </a:lnTo>
                  <a:lnTo>
                    <a:pt x="3133380" y="1351132"/>
                  </a:lnTo>
                  <a:lnTo>
                    <a:pt x="3130719" y="1352755"/>
                  </a:lnTo>
                  <a:lnTo>
                    <a:pt x="3130057" y="1355230"/>
                  </a:lnTo>
                  <a:lnTo>
                    <a:pt x="3129537" y="1357372"/>
                  </a:lnTo>
                  <a:lnTo>
                    <a:pt x="3130826" y="1359892"/>
                  </a:lnTo>
                  <a:lnTo>
                    <a:pt x="3133159" y="1360887"/>
                  </a:lnTo>
                  <a:lnTo>
                    <a:pt x="3133634" y="1360696"/>
                  </a:lnTo>
                  <a:lnTo>
                    <a:pt x="3135968" y="1361691"/>
                  </a:lnTo>
                  <a:lnTo>
                    <a:pt x="3138443" y="1362353"/>
                  </a:lnTo>
                  <a:lnTo>
                    <a:pt x="3141105" y="1360730"/>
                  </a:lnTo>
                  <a:lnTo>
                    <a:pt x="3142428" y="1355780"/>
                  </a:lnTo>
                  <a:lnTo>
                    <a:pt x="3140806" y="1353118"/>
                  </a:lnTo>
                  <a:close/>
                </a:path>
                <a:path w="16906875" h="11270615">
                  <a:moveTo>
                    <a:pt x="12153778" y="5193027"/>
                  </a:moveTo>
                  <a:lnTo>
                    <a:pt x="12150969" y="5192223"/>
                  </a:lnTo>
                  <a:lnTo>
                    <a:pt x="12145930" y="5194800"/>
                  </a:lnTo>
                  <a:lnTo>
                    <a:pt x="12145126" y="5197609"/>
                  </a:lnTo>
                  <a:lnTo>
                    <a:pt x="12147704" y="5202648"/>
                  </a:lnTo>
                  <a:lnTo>
                    <a:pt x="12147944" y="5203933"/>
                  </a:lnTo>
                  <a:lnTo>
                    <a:pt x="12151610" y="5205496"/>
                  </a:lnTo>
                  <a:lnTo>
                    <a:pt x="12152894" y="5205256"/>
                  </a:lnTo>
                  <a:lnTo>
                    <a:pt x="12154321" y="5204683"/>
                  </a:lnTo>
                  <a:lnTo>
                    <a:pt x="12156840" y="5203395"/>
                  </a:lnTo>
                  <a:lnTo>
                    <a:pt x="12157645" y="5200585"/>
                  </a:lnTo>
                  <a:lnTo>
                    <a:pt x="12153778" y="5193027"/>
                  </a:lnTo>
                  <a:close/>
                </a:path>
                <a:path w="16906875" h="11270615">
                  <a:moveTo>
                    <a:pt x="3224394" y="1374197"/>
                  </a:moveTo>
                  <a:lnTo>
                    <a:pt x="3221777" y="1373868"/>
                  </a:lnTo>
                  <a:lnTo>
                    <a:pt x="3219443" y="1372873"/>
                  </a:lnTo>
                  <a:lnTo>
                    <a:pt x="3216968" y="1372211"/>
                  </a:lnTo>
                  <a:lnTo>
                    <a:pt x="3214307" y="1373834"/>
                  </a:lnTo>
                  <a:lnTo>
                    <a:pt x="3213644" y="1376310"/>
                  </a:lnTo>
                  <a:lnTo>
                    <a:pt x="3213125" y="1378451"/>
                  </a:lnTo>
                  <a:lnTo>
                    <a:pt x="3214413" y="1380971"/>
                  </a:lnTo>
                  <a:lnTo>
                    <a:pt x="3216746" y="1381966"/>
                  </a:lnTo>
                  <a:lnTo>
                    <a:pt x="3217222" y="1381775"/>
                  </a:lnTo>
                  <a:lnTo>
                    <a:pt x="3219556" y="1382770"/>
                  </a:lnTo>
                  <a:lnTo>
                    <a:pt x="3222031" y="1383432"/>
                  </a:lnTo>
                  <a:lnTo>
                    <a:pt x="3224692" y="1381811"/>
                  </a:lnTo>
                  <a:lnTo>
                    <a:pt x="3226016" y="1376859"/>
                  </a:lnTo>
                  <a:lnTo>
                    <a:pt x="3224394" y="1374197"/>
                  </a:lnTo>
                  <a:close/>
                </a:path>
                <a:path w="16906875" h="11270615">
                  <a:moveTo>
                    <a:pt x="6558" y="0"/>
                  </a:moveTo>
                  <a:lnTo>
                    <a:pt x="3324" y="194"/>
                  </a:lnTo>
                  <a:lnTo>
                    <a:pt x="0" y="4293"/>
                  </a:lnTo>
                  <a:lnTo>
                    <a:pt x="195" y="7527"/>
                  </a:lnTo>
                  <a:lnTo>
                    <a:pt x="4293" y="10852"/>
                  </a:lnTo>
                  <a:lnTo>
                    <a:pt x="7626" y="12273"/>
                  </a:lnTo>
                  <a:lnTo>
                    <a:pt x="9719" y="11984"/>
                  </a:lnTo>
                  <a:lnTo>
                    <a:pt x="11239" y="10269"/>
                  </a:lnTo>
                  <a:lnTo>
                    <a:pt x="12901" y="8220"/>
                  </a:lnTo>
                  <a:lnTo>
                    <a:pt x="12705" y="4984"/>
                  </a:lnTo>
                  <a:lnTo>
                    <a:pt x="6558" y="0"/>
                  </a:lnTo>
                  <a:close/>
                </a:path>
                <a:path w="16906875" h="11270615">
                  <a:moveTo>
                    <a:pt x="3307648" y="1395135"/>
                  </a:moveTo>
                  <a:lnTo>
                    <a:pt x="3305031" y="1394805"/>
                  </a:lnTo>
                  <a:lnTo>
                    <a:pt x="3302698" y="1393810"/>
                  </a:lnTo>
                  <a:lnTo>
                    <a:pt x="3300222" y="1393148"/>
                  </a:lnTo>
                  <a:lnTo>
                    <a:pt x="3297561" y="1394771"/>
                  </a:lnTo>
                  <a:lnTo>
                    <a:pt x="3296898" y="1397247"/>
                  </a:lnTo>
                  <a:lnTo>
                    <a:pt x="3296379" y="1399388"/>
                  </a:lnTo>
                  <a:lnTo>
                    <a:pt x="3297668" y="1401908"/>
                  </a:lnTo>
                  <a:lnTo>
                    <a:pt x="3300001" y="1402903"/>
                  </a:lnTo>
                  <a:lnTo>
                    <a:pt x="3300476" y="1402712"/>
                  </a:lnTo>
                  <a:lnTo>
                    <a:pt x="3302810" y="1403707"/>
                  </a:lnTo>
                  <a:lnTo>
                    <a:pt x="3305285" y="1404369"/>
                  </a:lnTo>
                  <a:lnTo>
                    <a:pt x="3307946" y="1402747"/>
                  </a:lnTo>
                  <a:lnTo>
                    <a:pt x="3308608" y="1400272"/>
                  </a:lnTo>
                  <a:lnTo>
                    <a:pt x="3309413" y="1397463"/>
                  </a:lnTo>
                  <a:lnTo>
                    <a:pt x="3307648" y="1395135"/>
                  </a:lnTo>
                  <a:close/>
                </a:path>
                <a:path w="16906875" h="11270615">
                  <a:moveTo>
                    <a:pt x="3391186" y="1415405"/>
                  </a:moveTo>
                  <a:lnTo>
                    <a:pt x="3388569" y="1415077"/>
                  </a:lnTo>
                  <a:lnTo>
                    <a:pt x="3386235" y="1414081"/>
                  </a:lnTo>
                  <a:lnTo>
                    <a:pt x="3383760" y="1413419"/>
                  </a:lnTo>
                  <a:lnTo>
                    <a:pt x="3381099" y="1415041"/>
                  </a:lnTo>
                  <a:lnTo>
                    <a:pt x="3380437" y="1417517"/>
                  </a:lnTo>
                  <a:lnTo>
                    <a:pt x="3379917" y="1419659"/>
                  </a:lnTo>
                  <a:lnTo>
                    <a:pt x="3381207" y="1422178"/>
                  </a:lnTo>
                  <a:lnTo>
                    <a:pt x="3383540" y="1423174"/>
                  </a:lnTo>
                  <a:lnTo>
                    <a:pt x="3384015" y="1422982"/>
                  </a:lnTo>
                  <a:lnTo>
                    <a:pt x="3386348" y="1423978"/>
                  </a:lnTo>
                  <a:lnTo>
                    <a:pt x="3388823" y="1424641"/>
                  </a:lnTo>
                  <a:lnTo>
                    <a:pt x="3391485" y="1423018"/>
                  </a:lnTo>
                  <a:lnTo>
                    <a:pt x="3392147" y="1420542"/>
                  </a:lnTo>
                  <a:lnTo>
                    <a:pt x="3392951" y="1417734"/>
                  </a:lnTo>
                  <a:lnTo>
                    <a:pt x="3391186" y="1415405"/>
                  </a:lnTo>
                  <a:close/>
                </a:path>
                <a:path w="16906875" h="11270615">
                  <a:moveTo>
                    <a:pt x="12111448" y="5118634"/>
                  </a:moveTo>
                  <a:lnTo>
                    <a:pt x="12108305" y="5117688"/>
                  </a:lnTo>
                  <a:lnTo>
                    <a:pt x="12106120" y="5119120"/>
                  </a:lnTo>
                  <a:lnTo>
                    <a:pt x="12104075" y="5120218"/>
                  </a:lnTo>
                  <a:lnTo>
                    <a:pt x="12103129" y="5123359"/>
                  </a:lnTo>
                  <a:lnTo>
                    <a:pt x="12105991" y="5127732"/>
                  </a:lnTo>
                  <a:lnTo>
                    <a:pt x="12106231" y="5129017"/>
                  </a:lnTo>
                  <a:lnTo>
                    <a:pt x="12108230" y="5129869"/>
                  </a:lnTo>
                  <a:lnTo>
                    <a:pt x="12108040" y="5129394"/>
                  </a:lnTo>
                  <a:lnTo>
                    <a:pt x="12109374" y="5129963"/>
                  </a:lnTo>
                  <a:lnTo>
                    <a:pt x="12110990" y="5129865"/>
                  </a:lnTo>
                  <a:lnTo>
                    <a:pt x="12112417" y="5129291"/>
                  </a:lnTo>
                  <a:lnTo>
                    <a:pt x="12114460" y="5128193"/>
                  </a:lnTo>
                  <a:lnTo>
                    <a:pt x="12115408" y="5125052"/>
                  </a:lnTo>
                  <a:lnTo>
                    <a:pt x="12112545" y="5120678"/>
                  </a:lnTo>
                  <a:lnTo>
                    <a:pt x="12111448" y="5118634"/>
                  </a:lnTo>
                  <a:close/>
                </a:path>
                <a:path w="16906875" h="11270615">
                  <a:moveTo>
                    <a:pt x="3474725" y="1435675"/>
                  </a:moveTo>
                  <a:lnTo>
                    <a:pt x="3472108" y="1435347"/>
                  </a:lnTo>
                  <a:lnTo>
                    <a:pt x="3469774" y="1434352"/>
                  </a:lnTo>
                  <a:lnTo>
                    <a:pt x="3467299" y="1433690"/>
                  </a:lnTo>
                  <a:lnTo>
                    <a:pt x="3464637" y="1435313"/>
                  </a:lnTo>
                  <a:lnTo>
                    <a:pt x="3463976" y="1437787"/>
                  </a:lnTo>
                  <a:lnTo>
                    <a:pt x="3463456" y="1439930"/>
                  </a:lnTo>
                  <a:lnTo>
                    <a:pt x="3464745" y="1442450"/>
                  </a:lnTo>
                  <a:lnTo>
                    <a:pt x="3467078" y="1443445"/>
                  </a:lnTo>
                  <a:lnTo>
                    <a:pt x="3467553" y="1443254"/>
                  </a:lnTo>
                  <a:lnTo>
                    <a:pt x="3469887" y="1444249"/>
                  </a:lnTo>
                  <a:lnTo>
                    <a:pt x="3472362" y="1444911"/>
                  </a:lnTo>
                  <a:lnTo>
                    <a:pt x="3475023" y="1443288"/>
                  </a:lnTo>
                  <a:lnTo>
                    <a:pt x="3475686" y="1440812"/>
                  </a:lnTo>
                  <a:lnTo>
                    <a:pt x="3476489" y="1438004"/>
                  </a:lnTo>
                  <a:lnTo>
                    <a:pt x="3474725" y="1435675"/>
                  </a:lnTo>
                  <a:close/>
                </a:path>
                <a:path w="16906875" h="11270615">
                  <a:moveTo>
                    <a:pt x="3558405" y="1455613"/>
                  </a:moveTo>
                  <a:lnTo>
                    <a:pt x="3555788" y="1455285"/>
                  </a:lnTo>
                  <a:lnTo>
                    <a:pt x="3553455" y="1454290"/>
                  </a:lnTo>
                  <a:lnTo>
                    <a:pt x="3550980" y="1453627"/>
                  </a:lnTo>
                  <a:lnTo>
                    <a:pt x="3548318" y="1455250"/>
                  </a:lnTo>
                  <a:lnTo>
                    <a:pt x="3547657" y="1457724"/>
                  </a:lnTo>
                  <a:lnTo>
                    <a:pt x="3547137" y="1459867"/>
                  </a:lnTo>
                  <a:lnTo>
                    <a:pt x="3548425" y="1462387"/>
                  </a:lnTo>
                  <a:lnTo>
                    <a:pt x="3550425" y="1463240"/>
                  </a:lnTo>
                  <a:lnTo>
                    <a:pt x="3550567" y="1462906"/>
                  </a:lnTo>
                  <a:lnTo>
                    <a:pt x="3551376" y="1462857"/>
                  </a:lnTo>
                  <a:lnTo>
                    <a:pt x="3553709" y="1463852"/>
                  </a:lnTo>
                  <a:lnTo>
                    <a:pt x="3556184" y="1464514"/>
                  </a:lnTo>
                  <a:lnTo>
                    <a:pt x="3558847" y="1462892"/>
                  </a:lnTo>
                  <a:lnTo>
                    <a:pt x="3560171" y="1457941"/>
                  </a:lnTo>
                  <a:lnTo>
                    <a:pt x="3558405" y="1455613"/>
                  </a:lnTo>
                  <a:close/>
                </a:path>
                <a:path w="16906875" h="11270615">
                  <a:moveTo>
                    <a:pt x="3641896" y="1475075"/>
                  </a:moveTo>
                  <a:lnTo>
                    <a:pt x="3639136" y="1475080"/>
                  </a:lnTo>
                  <a:lnTo>
                    <a:pt x="3636802" y="1474084"/>
                  </a:lnTo>
                  <a:lnTo>
                    <a:pt x="3634327" y="1473423"/>
                  </a:lnTo>
                  <a:lnTo>
                    <a:pt x="3631666" y="1475045"/>
                  </a:lnTo>
                  <a:lnTo>
                    <a:pt x="3631004" y="1477520"/>
                  </a:lnTo>
                  <a:lnTo>
                    <a:pt x="3630484" y="1479661"/>
                  </a:lnTo>
                  <a:lnTo>
                    <a:pt x="3631772" y="1482181"/>
                  </a:lnTo>
                  <a:lnTo>
                    <a:pt x="3633773" y="1483034"/>
                  </a:lnTo>
                  <a:lnTo>
                    <a:pt x="3633915" y="1482701"/>
                  </a:lnTo>
                  <a:lnTo>
                    <a:pt x="3634724" y="1482652"/>
                  </a:lnTo>
                  <a:lnTo>
                    <a:pt x="3637057" y="1483647"/>
                  </a:lnTo>
                  <a:lnTo>
                    <a:pt x="3639533" y="1484309"/>
                  </a:lnTo>
                  <a:lnTo>
                    <a:pt x="3642194" y="1482688"/>
                  </a:lnTo>
                  <a:lnTo>
                    <a:pt x="3643518" y="1477737"/>
                  </a:lnTo>
                  <a:lnTo>
                    <a:pt x="3641896" y="1475075"/>
                  </a:lnTo>
                  <a:close/>
                </a:path>
                <a:path w="16906875" h="11270615">
                  <a:moveTo>
                    <a:pt x="3725719" y="1494679"/>
                  </a:moveTo>
                  <a:lnTo>
                    <a:pt x="3722959" y="1494683"/>
                  </a:lnTo>
                  <a:lnTo>
                    <a:pt x="3720626" y="1493688"/>
                  </a:lnTo>
                  <a:lnTo>
                    <a:pt x="3718150" y="1493026"/>
                  </a:lnTo>
                  <a:lnTo>
                    <a:pt x="3715489" y="1494649"/>
                  </a:lnTo>
                  <a:lnTo>
                    <a:pt x="3714827" y="1497124"/>
                  </a:lnTo>
                  <a:lnTo>
                    <a:pt x="3714307" y="1499266"/>
                  </a:lnTo>
                  <a:lnTo>
                    <a:pt x="3715596" y="1501786"/>
                  </a:lnTo>
                  <a:lnTo>
                    <a:pt x="3717596" y="1502639"/>
                  </a:lnTo>
                  <a:lnTo>
                    <a:pt x="3718547" y="1502257"/>
                  </a:lnTo>
                  <a:lnTo>
                    <a:pt x="3720880" y="1503252"/>
                  </a:lnTo>
                  <a:lnTo>
                    <a:pt x="3723689" y="1504056"/>
                  </a:lnTo>
                  <a:lnTo>
                    <a:pt x="3726017" y="1502291"/>
                  </a:lnTo>
                  <a:lnTo>
                    <a:pt x="3727341" y="1497341"/>
                  </a:lnTo>
                  <a:lnTo>
                    <a:pt x="3725719" y="1494679"/>
                  </a:lnTo>
                  <a:close/>
                </a:path>
                <a:path w="16906875" h="11270615">
                  <a:moveTo>
                    <a:pt x="12067215" y="5045008"/>
                  </a:moveTo>
                  <a:lnTo>
                    <a:pt x="12064406" y="5044202"/>
                  </a:lnTo>
                  <a:lnTo>
                    <a:pt x="12060034" y="5047066"/>
                  </a:lnTo>
                  <a:lnTo>
                    <a:pt x="12059331" y="5049522"/>
                  </a:lnTo>
                  <a:lnTo>
                    <a:pt x="12059230" y="5049874"/>
                  </a:lnTo>
                  <a:lnTo>
                    <a:pt x="12062808" y="5055340"/>
                  </a:lnTo>
                  <a:lnTo>
                    <a:pt x="12064475" y="5056051"/>
                  </a:lnTo>
                  <a:lnTo>
                    <a:pt x="12063999" y="5056242"/>
                  </a:lnTo>
                  <a:lnTo>
                    <a:pt x="12065332" y="5056811"/>
                  </a:lnTo>
                  <a:lnTo>
                    <a:pt x="12066949" y="5056713"/>
                  </a:lnTo>
                  <a:lnTo>
                    <a:pt x="12068518" y="5055806"/>
                  </a:lnTo>
                  <a:lnTo>
                    <a:pt x="12070704" y="5054374"/>
                  </a:lnTo>
                  <a:lnTo>
                    <a:pt x="12071408" y="5051917"/>
                  </a:lnTo>
                  <a:lnTo>
                    <a:pt x="12071509" y="5051566"/>
                  </a:lnTo>
                  <a:lnTo>
                    <a:pt x="12067215" y="5045008"/>
                  </a:lnTo>
                  <a:close/>
                </a:path>
                <a:path w="16906875" h="11270615">
                  <a:moveTo>
                    <a:pt x="3809350" y="1513807"/>
                  </a:moveTo>
                  <a:lnTo>
                    <a:pt x="3806590" y="1513812"/>
                  </a:lnTo>
                  <a:lnTo>
                    <a:pt x="3804258" y="1512817"/>
                  </a:lnTo>
                  <a:lnTo>
                    <a:pt x="3801450" y="1512012"/>
                  </a:lnTo>
                  <a:lnTo>
                    <a:pt x="3799120" y="1513777"/>
                  </a:lnTo>
                  <a:lnTo>
                    <a:pt x="3797796" y="1518727"/>
                  </a:lnTo>
                  <a:lnTo>
                    <a:pt x="3799228" y="1520914"/>
                  </a:lnTo>
                  <a:lnTo>
                    <a:pt x="3801228" y="1521767"/>
                  </a:lnTo>
                  <a:lnTo>
                    <a:pt x="3802178" y="1521384"/>
                  </a:lnTo>
                  <a:lnTo>
                    <a:pt x="3804512" y="1522380"/>
                  </a:lnTo>
                  <a:lnTo>
                    <a:pt x="3807320" y="1523184"/>
                  </a:lnTo>
                  <a:lnTo>
                    <a:pt x="3809649" y="1521420"/>
                  </a:lnTo>
                  <a:lnTo>
                    <a:pt x="3810973" y="1516469"/>
                  </a:lnTo>
                  <a:lnTo>
                    <a:pt x="3809350" y="1513807"/>
                  </a:lnTo>
                  <a:close/>
                </a:path>
                <a:path w="16906875" h="11270615">
                  <a:moveTo>
                    <a:pt x="3893315" y="1533077"/>
                  </a:moveTo>
                  <a:lnTo>
                    <a:pt x="3890555" y="1533082"/>
                  </a:lnTo>
                  <a:lnTo>
                    <a:pt x="3888223" y="1532087"/>
                  </a:lnTo>
                  <a:lnTo>
                    <a:pt x="3885414" y="1531283"/>
                  </a:lnTo>
                  <a:lnTo>
                    <a:pt x="3883086" y="1533047"/>
                  </a:lnTo>
                  <a:lnTo>
                    <a:pt x="3881761" y="1537999"/>
                  </a:lnTo>
                  <a:lnTo>
                    <a:pt x="3883192" y="1540185"/>
                  </a:lnTo>
                  <a:lnTo>
                    <a:pt x="3885192" y="1541038"/>
                  </a:lnTo>
                  <a:lnTo>
                    <a:pt x="3886143" y="1540656"/>
                  </a:lnTo>
                  <a:lnTo>
                    <a:pt x="3888476" y="1541651"/>
                  </a:lnTo>
                  <a:lnTo>
                    <a:pt x="3891285" y="1542455"/>
                  </a:lnTo>
                  <a:lnTo>
                    <a:pt x="3893614" y="1540690"/>
                  </a:lnTo>
                  <a:lnTo>
                    <a:pt x="3894938" y="1535740"/>
                  </a:lnTo>
                  <a:lnTo>
                    <a:pt x="3893315" y="1533077"/>
                  </a:lnTo>
                  <a:close/>
                </a:path>
                <a:path w="16906875" h="11270615">
                  <a:moveTo>
                    <a:pt x="3977089" y="1551873"/>
                  </a:moveTo>
                  <a:lnTo>
                    <a:pt x="3974329" y="1551878"/>
                  </a:lnTo>
                  <a:lnTo>
                    <a:pt x="3971996" y="1550883"/>
                  </a:lnTo>
                  <a:lnTo>
                    <a:pt x="3969187" y="1550079"/>
                  </a:lnTo>
                  <a:lnTo>
                    <a:pt x="3966860" y="1551843"/>
                  </a:lnTo>
                  <a:lnTo>
                    <a:pt x="3965536" y="1556793"/>
                  </a:lnTo>
                  <a:lnTo>
                    <a:pt x="3966967" y="1558980"/>
                  </a:lnTo>
                  <a:lnTo>
                    <a:pt x="3968967" y="1559833"/>
                  </a:lnTo>
                  <a:lnTo>
                    <a:pt x="3969917" y="1559450"/>
                  </a:lnTo>
                  <a:lnTo>
                    <a:pt x="3972251" y="1560446"/>
                  </a:lnTo>
                  <a:lnTo>
                    <a:pt x="3975060" y="1561250"/>
                  </a:lnTo>
                  <a:lnTo>
                    <a:pt x="3977388" y="1559485"/>
                  </a:lnTo>
                  <a:lnTo>
                    <a:pt x="3978711" y="1554535"/>
                  </a:lnTo>
                  <a:lnTo>
                    <a:pt x="3977089" y="1551873"/>
                  </a:lnTo>
                  <a:close/>
                </a:path>
                <a:path w="16906875" h="11270615">
                  <a:moveTo>
                    <a:pt x="12021890" y="4972094"/>
                  </a:moveTo>
                  <a:lnTo>
                    <a:pt x="12018940" y="4971624"/>
                  </a:lnTo>
                  <a:lnTo>
                    <a:pt x="12014567" y="4974486"/>
                  </a:lnTo>
                  <a:lnTo>
                    <a:pt x="12014096" y="4977437"/>
                  </a:lnTo>
                  <a:lnTo>
                    <a:pt x="12016957" y="4981810"/>
                  </a:lnTo>
                  <a:lnTo>
                    <a:pt x="12017340" y="4982761"/>
                  </a:lnTo>
                  <a:lnTo>
                    <a:pt x="12020340" y="4984041"/>
                  </a:lnTo>
                  <a:lnTo>
                    <a:pt x="12021957" y="4983943"/>
                  </a:lnTo>
                  <a:lnTo>
                    <a:pt x="12023526" y="4983036"/>
                  </a:lnTo>
                  <a:lnTo>
                    <a:pt x="12025713" y="4981604"/>
                  </a:lnTo>
                  <a:lnTo>
                    <a:pt x="12026183" y="4978654"/>
                  </a:lnTo>
                  <a:lnTo>
                    <a:pt x="12021890" y="4972094"/>
                  </a:lnTo>
                  <a:close/>
                </a:path>
                <a:path w="16906875" h="11270615">
                  <a:moveTo>
                    <a:pt x="4060721" y="1571001"/>
                  </a:moveTo>
                  <a:lnTo>
                    <a:pt x="4057961" y="1571006"/>
                  </a:lnTo>
                  <a:lnTo>
                    <a:pt x="4055628" y="1570011"/>
                  </a:lnTo>
                  <a:lnTo>
                    <a:pt x="4052820" y="1569207"/>
                  </a:lnTo>
                  <a:lnTo>
                    <a:pt x="4050491" y="1570972"/>
                  </a:lnTo>
                  <a:lnTo>
                    <a:pt x="4049167" y="1575922"/>
                  </a:lnTo>
                  <a:lnTo>
                    <a:pt x="4050599" y="1578108"/>
                  </a:lnTo>
                  <a:lnTo>
                    <a:pt x="4052598" y="1578961"/>
                  </a:lnTo>
                  <a:lnTo>
                    <a:pt x="4053549" y="1578578"/>
                  </a:lnTo>
                  <a:lnTo>
                    <a:pt x="4055882" y="1579574"/>
                  </a:lnTo>
                  <a:lnTo>
                    <a:pt x="4058691" y="1580378"/>
                  </a:lnTo>
                  <a:lnTo>
                    <a:pt x="4061020" y="1578614"/>
                  </a:lnTo>
                  <a:lnTo>
                    <a:pt x="4062344" y="1573664"/>
                  </a:lnTo>
                  <a:lnTo>
                    <a:pt x="4060721" y="1571001"/>
                  </a:lnTo>
                  <a:close/>
                </a:path>
                <a:path w="16906875" h="11270615">
                  <a:moveTo>
                    <a:pt x="4144970" y="1589605"/>
                  </a:moveTo>
                  <a:lnTo>
                    <a:pt x="4142211" y="1589610"/>
                  </a:lnTo>
                  <a:lnTo>
                    <a:pt x="4139878" y="1588615"/>
                  </a:lnTo>
                  <a:lnTo>
                    <a:pt x="4137070" y="1587811"/>
                  </a:lnTo>
                  <a:lnTo>
                    <a:pt x="4134740" y="1589575"/>
                  </a:lnTo>
                  <a:lnTo>
                    <a:pt x="4133417" y="1594526"/>
                  </a:lnTo>
                  <a:lnTo>
                    <a:pt x="4134848" y="1596712"/>
                  </a:lnTo>
                  <a:lnTo>
                    <a:pt x="4136848" y="1597565"/>
                  </a:lnTo>
                  <a:lnTo>
                    <a:pt x="4137798" y="1597183"/>
                  </a:lnTo>
                  <a:lnTo>
                    <a:pt x="4140132" y="1598178"/>
                  </a:lnTo>
                  <a:lnTo>
                    <a:pt x="4142940" y="1598982"/>
                  </a:lnTo>
                  <a:lnTo>
                    <a:pt x="4145269" y="1597219"/>
                  </a:lnTo>
                  <a:lnTo>
                    <a:pt x="4146593" y="1592267"/>
                  </a:lnTo>
                  <a:lnTo>
                    <a:pt x="4144970" y="1589605"/>
                  </a:lnTo>
                  <a:close/>
                </a:path>
                <a:path w="16906875" h="11270615">
                  <a:moveTo>
                    <a:pt x="4228745" y="1608401"/>
                  </a:moveTo>
                  <a:lnTo>
                    <a:pt x="4225985" y="1608406"/>
                  </a:lnTo>
                  <a:lnTo>
                    <a:pt x="4223652" y="1607410"/>
                  </a:lnTo>
                  <a:lnTo>
                    <a:pt x="4220843" y="1606606"/>
                  </a:lnTo>
                  <a:lnTo>
                    <a:pt x="4218515" y="1608370"/>
                  </a:lnTo>
                  <a:lnTo>
                    <a:pt x="4217191" y="1613322"/>
                  </a:lnTo>
                  <a:lnTo>
                    <a:pt x="4218622" y="1615508"/>
                  </a:lnTo>
                  <a:lnTo>
                    <a:pt x="4220622" y="1616361"/>
                  </a:lnTo>
                  <a:lnTo>
                    <a:pt x="4221573" y="1615979"/>
                  </a:lnTo>
                  <a:lnTo>
                    <a:pt x="4223906" y="1616974"/>
                  </a:lnTo>
                  <a:lnTo>
                    <a:pt x="4226715" y="1617778"/>
                  </a:lnTo>
                  <a:lnTo>
                    <a:pt x="4229043" y="1616013"/>
                  </a:lnTo>
                  <a:lnTo>
                    <a:pt x="4230367" y="1611063"/>
                  </a:lnTo>
                  <a:lnTo>
                    <a:pt x="4228745" y="1608401"/>
                  </a:lnTo>
                  <a:close/>
                </a:path>
                <a:path w="16906875" h="11270615">
                  <a:moveTo>
                    <a:pt x="11974236" y="4900948"/>
                  </a:moveTo>
                  <a:lnTo>
                    <a:pt x="11971285" y="4900477"/>
                  </a:lnTo>
                  <a:lnTo>
                    <a:pt x="11966912" y="4903338"/>
                  </a:lnTo>
                  <a:lnTo>
                    <a:pt x="11966441" y="4906290"/>
                  </a:lnTo>
                  <a:lnTo>
                    <a:pt x="11969305" y="4910662"/>
                  </a:lnTo>
                  <a:lnTo>
                    <a:pt x="11969686" y="4911613"/>
                  </a:lnTo>
                  <a:lnTo>
                    <a:pt x="11972686" y="4912893"/>
                  </a:lnTo>
                  <a:lnTo>
                    <a:pt x="11974304" y="4912795"/>
                  </a:lnTo>
                  <a:lnTo>
                    <a:pt x="11975872" y="4911887"/>
                  </a:lnTo>
                  <a:lnTo>
                    <a:pt x="11978058" y="4910457"/>
                  </a:lnTo>
                  <a:lnTo>
                    <a:pt x="11978530" y="4907506"/>
                  </a:lnTo>
                  <a:lnTo>
                    <a:pt x="11974236" y="4900948"/>
                  </a:lnTo>
                  <a:close/>
                </a:path>
                <a:path w="16906875" h="11270615">
                  <a:moveTo>
                    <a:pt x="4312660" y="1626863"/>
                  </a:moveTo>
                  <a:lnTo>
                    <a:pt x="4309901" y="1626868"/>
                  </a:lnTo>
                  <a:lnTo>
                    <a:pt x="4307568" y="1625873"/>
                  </a:lnTo>
                  <a:lnTo>
                    <a:pt x="4304759" y="1625069"/>
                  </a:lnTo>
                  <a:lnTo>
                    <a:pt x="4302430" y="1626832"/>
                  </a:lnTo>
                  <a:lnTo>
                    <a:pt x="4301107" y="1631783"/>
                  </a:lnTo>
                  <a:lnTo>
                    <a:pt x="4302538" y="1633969"/>
                  </a:lnTo>
                  <a:lnTo>
                    <a:pt x="4304538" y="1634822"/>
                  </a:lnTo>
                  <a:lnTo>
                    <a:pt x="4305488" y="1634440"/>
                  </a:lnTo>
                  <a:lnTo>
                    <a:pt x="4307822" y="1635435"/>
                  </a:lnTo>
                  <a:lnTo>
                    <a:pt x="4310631" y="1636239"/>
                  </a:lnTo>
                  <a:lnTo>
                    <a:pt x="4312960" y="1634474"/>
                  </a:lnTo>
                  <a:lnTo>
                    <a:pt x="4314283" y="1629525"/>
                  </a:lnTo>
                  <a:lnTo>
                    <a:pt x="4312660" y="1626863"/>
                  </a:lnTo>
                  <a:close/>
                </a:path>
                <a:path w="16906875" h="11270615">
                  <a:moveTo>
                    <a:pt x="4395910" y="1645040"/>
                  </a:moveTo>
                  <a:lnTo>
                    <a:pt x="4393150" y="1645045"/>
                  </a:lnTo>
                  <a:lnTo>
                    <a:pt x="4390818" y="1644050"/>
                  </a:lnTo>
                  <a:lnTo>
                    <a:pt x="4388343" y="1643388"/>
                  </a:lnTo>
                  <a:lnTo>
                    <a:pt x="4386014" y="1645153"/>
                  </a:lnTo>
                  <a:lnTo>
                    <a:pt x="4384689" y="1650103"/>
                  </a:lnTo>
                  <a:lnTo>
                    <a:pt x="4386121" y="1652290"/>
                  </a:lnTo>
                  <a:lnTo>
                    <a:pt x="4387787" y="1653000"/>
                  </a:lnTo>
                  <a:lnTo>
                    <a:pt x="4388738" y="1652618"/>
                  </a:lnTo>
                  <a:lnTo>
                    <a:pt x="4391071" y="1653613"/>
                  </a:lnTo>
                  <a:lnTo>
                    <a:pt x="4393880" y="1654417"/>
                  </a:lnTo>
                  <a:lnTo>
                    <a:pt x="4396209" y="1652652"/>
                  </a:lnTo>
                  <a:lnTo>
                    <a:pt x="4397533" y="1647702"/>
                  </a:lnTo>
                  <a:lnTo>
                    <a:pt x="4395910" y="1645040"/>
                  </a:lnTo>
                  <a:close/>
                </a:path>
                <a:path w="16906875" h="11270615">
                  <a:moveTo>
                    <a:pt x="4479635" y="1663026"/>
                  </a:moveTo>
                  <a:lnTo>
                    <a:pt x="4476875" y="1663031"/>
                  </a:lnTo>
                  <a:lnTo>
                    <a:pt x="4474542" y="1662036"/>
                  </a:lnTo>
                  <a:lnTo>
                    <a:pt x="4472066" y="1661374"/>
                  </a:lnTo>
                  <a:lnTo>
                    <a:pt x="4469739" y="1663138"/>
                  </a:lnTo>
                  <a:lnTo>
                    <a:pt x="4468415" y="1668090"/>
                  </a:lnTo>
                  <a:lnTo>
                    <a:pt x="4469846" y="1670275"/>
                  </a:lnTo>
                  <a:lnTo>
                    <a:pt x="4471845" y="1671128"/>
                  </a:lnTo>
                  <a:lnTo>
                    <a:pt x="4472797" y="1670746"/>
                  </a:lnTo>
                  <a:lnTo>
                    <a:pt x="4475130" y="1671741"/>
                  </a:lnTo>
                  <a:lnTo>
                    <a:pt x="4477605" y="1672404"/>
                  </a:lnTo>
                  <a:lnTo>
                    <a:pt x="4479933" y="1670639"/>
                  </a:lnTo>
                  <a:lnTo>
                    <a:pt x="4481257" y="1665687"/>
                  </a:lnTo>
                  <a:lnTo>
                    <a:pt x="4479635" y="1663026"/>
                  </a:lnTo>
                  <a:close/>
                </a:path>
                <a:path w="16906875" h="11270615">
                  <a:moveTo>
                    <a:pt x="11924348" y="4830422"/>
                  </a:moveTo>
                  <a:lnTo>
                    <a:pt x="11921396" y="4829951"/>
                  </a:lnTo>
                  <a:lnTo>
                    <a:pt x="11919210" y="4831383"/>
                  </a:lnTo>
                  <a:lnTo>
                    <a:pt x="11917357" y="4832955"/>
                  </a:lnTo>
                  <a:lnTo>
                    <a:pt x="11916886" y="4835906"/>
                  </a:lnTo>
                  <a:lnTo>
                    <a:pt x="11919749" y="4840279"/>
                  </a:lnTo>
                  <a:lnTo>
                    <a:pt x="11920132" y="4841230"/>
                  </a:lnTo>
                  <a:lnTo>
                    <a:pt x="11921797" y="4841940"/>
                  </a:lnTo>
                  <a:lnTo>
                    <a:pt x="11921940" y="4841607"/>
                  </a:lnTo>
                  <a:lnTo>
                    <a:pt x="11923273" y="4842176"/>
                  </a:lnTo>
                  <a:lnTo>
                    <a:pt x="11925224" y="4842220"/>
                  </a:lnTo>
                  <a:lnTo>
                    <a:pt x="11928312" y="4839598"/>
                  </a:lnTo>
                  <a:lnTo>
                    <a:pt x="11928783" y="4836648"/>
                  </a:lnTo>
                  <a:lnTo>
                    <a:pt x="11925920" y="4832275"/>
                  </a:lnTo>
                  <a:lnTo>
                    <a:pt x="11924348" y="4830422"/>
                  </a:lnTo>
                  <a:close/>
                </a:path>
                <a:path w="16906875" h="11270615">
                  <a:moveTo>
                    <a:pt x="4563218" y="1681347"/>
                  </a:moveTo>
                  <a:lnTo>
                    <a:pt x="4560458" y="1681350"/>
                  </a:lnTo>
                  <a:lnTo>
                    <a:pt x="4558125" y="1680355"/>
                  </a:lnTo>
                  <a:lnTo>
                    <a:pt x="4555650" y="1679693"/>
                  </a:lnTo>
                  <a:lnTo>
                    <a:pt x="4553321" y="1681458"/>
                  </a:lnTo>
                  <a:lnTo>
                    <a:pt x="4551997" y="1686408"/>
                  </a:lnTo>
                  <a:lnTo>
                    <a:pt x="4553428" y="1688595"/>
                  </a:lnTo>
                  <a:lnTo>
                    <a:pt x="4555428" y="1689448"/>
                  </a:lnTo>
                  <a:lnTo>
                    <a:pt x="4556380" y="1689066"/>
                  </a:lnTo>
                  <a:lnTo>
                    <a:pt x="4558712" y="1690061"/>
                  </a:lnTo>
                  <a:lnTo>
                    <a:pt x="4561187" y="1690723"/>
                  </a:lnTo>
                  <a:lnTo>
                    <a:pt x="4563516" y="1688958"/>
                  </a:lnTo>
                  <a:lnTo>
                    <a:pt x="4564840" y="1684008"/>
                  </a:lnTo>
                  <a:lnTo>
                    <a:pt x="4563218" y="1681347"/>
                  </a:lnTo>
                  <a:close/>
                </a:path>
                <a:path w="16906875" h="11270615">
                  <a:moveTo>
                    <a:pt x="4646943" y="1699333"/>
                  </a:moveTo>
                  <a:lnTo>
                    <a:pt x="4644184" y="1699337"/>
                  </a:lnTo>
                  <a:lnTo>
                    <a:pt x="4641850" y="1698342"/>
                  </a:lnTo>
                  <a:lnTo>
                    <a:pt x="4639375" y="1697680"/>
                  </a:lnTo>
                  <a:lnTo>
                    <a:pt x="4637046" y="1699445"/>
                  </a:lnTo>
                  <a:lnTo>
                    <a:pt x="4635723" y="1704394"/>
                  </a:lnTo>
                  <a:lnTo>
                    <a:pt x="4637154" y="1706581"/>
                  </a:lnTo>
                  <a:lnTo>
                    <a:pt x="4639153" y="1707434"/>
                  </a:lnTo>
                  <a:lnTo>
                    <a:pt x="4640104" y="1707051"/>
                  </a:lnTo>
                  <a:lnTo>
                    <a:pt x="4642438" y="1708047"/>
                  </a:lnTo>
                  <a:lnTo>
                    <a:pt x="4644913" y="1708710"/>
                  </a:lnTo>
                  <a:lnTo>
                    <a:pt x="4647242" y="1706945"/>
                  </a:lnTo>
                  <a:lnTo>
                    <a:pt x="4648565" y="1701995"/>
                  </a:lnTo>
                  <a:lnTo>
                    <a:pt x="4646943" y="1699333"/>
                  </a:lnTo>
                  <a:close/>
                </a:path>
                <a:path w="16906875" h="11270615">
                  <a:moveTo>
                    <a:pt x="4730668" y="1717319"/>
                  </a:moveTo>
                  <a:lnTo>
                    <a:pt x="4727908" y="1717323"/>
                  </a:lnTo>
                  <a:lnTo>
                    <a:pt x="4725576" y="1716328"/>
                  </a:lnTo>
                  <a:lnTo>
                    <a:pt x="4723100" y="1715666"/>
                  </a:lnTo>
                  <a:lnTo>
                    <a:pt x="4720772" y="1717431"/>
                  </a:lnTo>
                  <a:lnTo>
                    <a:pt x="4719448" y="1722381"/>
                  </a:lnTo>
                  <a:lnTo>
                    <a:pt x="4720879" y="1724568"/>
                  </a:lnTo>
                  <a:lnTo>
                    <a:pt x="4722879" y="1725421"/>
                  </a:lnTo>
                  <a:lnTo>
                    <a:pt x="4723829" y="1725038"/>
                  </a:lnTo>
                  <a:lnTo>
                    <a:pt x="4726163" y="1726034"/>
                  </a:lnTo>
                  <a:lnTo>
                    <a:pt x="4728638" y="1726696"/>
                  </a:lnTo>
                  <a:lnTo>
                    <a:pt x="4730967" y="1724932"/>
                  </a:lnTo>
                  <a:lnTo>
                    <a:pt x="4732291" y="1719980"/>
                  </a:lnTo>
                  <a:lnTo>
                    <a:pt x="4730668" y="1717319"/>
                  </a:lnTo>
                  <a:close/>
                </a:path>
                <a:path w="16906875" h="11270615">
                  <a:moveTo>
                    <a:pt x="11872938" y="4761612"/>
                  </a:moveTo>
                  <a:lnTo>
                    <a:pt x="11869846" y="4761475"/>
                  </a:lnTo>
                  <a:lnTo>
                    <a:pt x="11865473" y="4764337"/>
                  </a:lnTo>
                  <a:lnTo>
                    <a:pt x="11865335" y="4767430"/>
                  </a:lnTo>
                  <a:lnTo>
                    <a:pt x="11866767" y="4769617"/>
                  </a:lnTo>
                  <a:lnTo>
                    <a:pt x="11868531" y="4771944"/>
                  </a:lnTo>
                  <a:lnTo>
                    <a:pt x="11868913" y="4772895"/>
                  </a:lnTo>
                  <a:lnTo>
                    <a:pt x="11871913" y="4774175"/>
                  </a:lnTo>
                  <a:lnTo>
                    <a:pt x="11874005" y="4773887"/>
                  </a:lnTo>
                  <a:lnTo>
                    <a:pt x="11875241" y="4772838"/>
                  </a:lnTo>
                  <a:lnTo>
                    <a:pt x="11877428" y="4771406"/>
                  </a:lnTo>
                  <a:lnTo>
                    <a:pt x="11877565" y="4768313"/>
                  </a:lnTo>
                  <a:lnTo>
                    <a:pt x="11876134" y="4766128"/>
                  </a:lnTo>
                  <a:lnTo>
                    <a:pt x="11874370" y="4763799"/>
                  </a:lnTo>
                  <a:lnTo>
                    <a:pt x="11872938" y="4761612"/>
                  </a:lnTo>
                  <a:close/>
                </a:path>
                <a:path w="16906875" h="11270615">
                  <a:moveTo>
                    <a:pt x="4814726" y="1735448"/>
                  </a:moveTo>
                  <a:lnTo>
                    <a:pt x="4811967" y="1735452"/>
                  </a:lnTo>
                  <a:lnTo>
                    <a:pt x="4809634" y="1734457"/>
                  </a:lnTo>
                  <a:lnTo>
                    <a:pt x="4807158" y="1733795"/>
                  </a:lnTo>
                  <a:lnTo>
                    <a:pt x="4804829" y="1735560"/>
                  </a:lnTo>
                  <a:lnTo>
                    <a:pt x="4803505" y="1740510"/>
                  </a:lnTo>
                  <a:lnTo>
                    <a:pt x="4804937" y="1742697"/>
                  </a:lnTo>
                  <a:lnTo>
                    <a:pt x="4806937" y="1743550"/>
                  </a:lnTo>
                  <a:lnTo>
                    <a:pt x="4807888" y="1743168"/>
                  </a:lnTo>
                  <a:lnTo>
                    <a:pt x="4810220" y="1744163"/>
                  </a:lnTo>
                  <a:lnTo>
                    <a:pt x="4812696" y="1744824"/>
                  </a:lnTo>
                  <a:lnTo>
                    <a:pt x="4815025" y="1743060"/>
                  </a:lnTo>
                  <a:lnTo>
                    <a:pt x="4816348" y="1738109"/>
                  </a:lnTo>
                  <a:lnTo>
                    <a:pt x="4814726" y="1735448"/>
                  </a:lnTo>
                  <a:close/>
                </a:path>
                <a:path w="16906875" h="11270615">
                  <a:moveTo>
                    <a:pt x="4898452" y="1753434"/>
                  </a:moveTo>
                  <a:lnTo>
                    <a:pt x="4895692" y="1753439"/>
                  </a:lnTo>
                  <a:lnTo>
                    <a:pt x="4893358" y="1752444"/>
                  </a:lnTo>
                  <a:lnTo>
                    <a:pt x="4890883" y="1751782"/>
                  </a:lnTo>
                  <a:lnTo>
                    <a:pt x="4888555" y="1753545"/>
                  </a:lnTo>
                  <a:lnTo>
                    <a:pt x="4887231" y="1758496"/>
                  </a:lnTo>
                  <a:lnTo>
                    <a:pt x="4888662" y="1760682"/>
                  </a:lnTo>
                  <a:lnTo>
                    <a:pt x="4890662" y="1761535"/>
                  </a:lnTo>
                  <a:lnTo>
                    <a:pt x="4891613" y="1761153"/>
                  </a:lnTo>
                  <a:lnTo>
                    <a:pt x="4893946" y="1762148"/>
                  </a:lnTo>
                  <a:lnTo>
                    <a:pt x="4896422" y="1762810"/>
                  </a:lnTo>
                  <a:lnTo>
                    <a:pt x="4898749" y="1761046"/>
                  </a:lnTo>
                  <a:lnTo>
                    <a:pt x="4900074" y="1756096"/>
                  </a:lnTo>
                  <a:lnTo>
                    <a:pt x="4898452" y="1753434"/>
                  </a:lnTo>
                  <a:close/>
                </a:path>
                <a:path w="16906875" h="11270615">
                  <a:moveTo>
                    <a:pt x="11818868" y="4694425"/>
                  </a:moveTo>
                  <a:lnTo>
                    <a:pt x="11815775" y="4694288"/>
                  </a:lnTo>
                  <a:lnTo>
                    <a:pt x="11813922" y="4695860"/>
                  </a:lnTo>
                  <a:lnTo>
                    <a:pt x="11811927" y="4697768"/>
                  </a:lnTo>
                  <a:lnTo>
                    <a:pt x="11811789" y="4700860"/>
                  </a:lnTo>
                  <a:lnTo>
                    <a:pt x="11813363" y="4702713"/>
                  </a:lnTo>
                  <a:lnTo>
                    <a:pt x="11815270" y="4704709"/>
                  </a:lnTo>
                  <a:lnTo>
                    <a:pt x="11815652" y="4705660"/>
                  </a:lnTo>
                  <a:lnTo>
                    <a:pt x="11816985" y="4706228"/>
                  </a:lnTo>
                  <a:lnTo>
                    <a:pt x="11817127" y="4705895"/>
                  </a:lnTo>
                  <a:lnTo>
                    <a:pt x="11818794" y="4706606"/>
                  </a:lnTo>
                  <a:lnTo>
                    <a:pt x="11820887" y="4706317"/>
                  </a:lnTo>
                  <a:lnTo>
                    <a:pt x="11822123" y="4705268"/>
                  </a:lnTo>
                  <a:lnTo>
                    <a:pt x="11824117" y="4703360"/>
                  </a:lnTo>
                  <a:lnTo>
                    <a:pt x="11824255" y="4700268"/>
                  </a:lnTo>
                  <a:lnTo>
                    <a:pt x="11822682" y="4698415"/>
                  </a:lnTo>
                  <a:lnTo>
                    <a:pt x="11818868" y="4694425"/>
                  </a:lnTo>
                  <a:close/>
                </a:path>
                <a:path w="16906875" h="11270615">
                  <a:moveTo>
                    <a:pt x="4982176" y="1771419"/>
                  </a:moveTo>
                  <a:lnTo>
                    <a:pt x="4979416" y="1771424"/>
                  </a:lnTo>
                  <a:lnTo>
                    <a:pt x="4977084" y="1770429"/>
                  </a:lnTo>
                  <a:lnTo>
                    <a:pt x="4974608" y="1769767"/>
                  </a:lnTo>
                  <a:lnTo>
                    <a:pt x="4972280" y="1771532"/>
                  </a:lnTo>
                  <a:lnTo>
                    <a:pt x="4970956" y="1776483"/>
                  </a:lnTo>
                  <a:lnTo>
                    <a:pt x="4972387" y="1778669"/>
                  </a:lnTo>
                  <a:lnTo>
                    <a:pt x="4974387" y="1779522"/>
                  </a:lnTo>
                  <a:lnTo>
                    <a:pt x="4975338" y="1779140"/>
                  </a:lnTo>
                  <a:lnTo>
                    <a:pt x="4977671" y="1780135"/>
                  </a:lnTo>
                  <a:lnTo>
                    <a:pt x="4980146" y="1780797"/>
                  </a:lnTo>
                  <a:lnTo>
                    <a:pt x="4982475" y="1779033"/>
                  </a:lnTo>
                  <a:lnTo>
                    <a:pt x="4983799" y="1774082"/>
                  </a:lnTo>
                  <a:lnTo>
                    <a:pt x="4982176" y="1771419"/>
                  </a:lnTo>
                  <a:close/>
                </a:path>
                <a:path w="16906875" h="11270615">
                  <a:moveTo>
                    <a:pt x="5066235" y="1789549"/>
                  </a:moveTo>
                  <a:lnTo>
                    <a:pt x="5063475" y="1789553"/>
                  </a:lnTo>
                  <a:lnTo>
                    <a:pt x="5061142" y="1788558"/>
                  </a:lnTo>
                  <a:lnTo>
                    <a:pt x="5058666" y="1787896"/>
                  </a:lnTo>
                  <a:lnTo>
                    <a:pt x="5056338" y="1789660"/>
                  </a:lnTo>
                  <a:lnTo>
                    <a:pt x="5055014" y="1794611"/>
                  </a:lnTo>
                  <a:lnTo>
                    <a:pt x="5056445" y="1796798"/>
                  </a:lnTo>
                  <a:lnTo>
                    <a:pt x="5058445" y="1797651"/>
                  </a:lnTo>
                  <a:lnTo>
                    <a:pt x="5059396" y="1797269"/>
                  </a:lnTo>
                  <a:lnTo>
                    <a:pt x="5061729" y="1798264"/>
                  </a:lnTo>
                  <a:lnTo>
                    <a:pt x="5064204" y="1798926"/>
                  </a:lnTo>
                  <a:lnTo>
                    <a:pt x="5066533" y="1797161"/>
                  </a:lnTo>
                  <a:lnTo>
                    <a:pt x="5067857" y="1792211"/>
                  </a:lnTo>
                  <a:lnTo>
                    <a:pt x="5066235" y="1789549"/>
                  </a:lnTo>
                  <a:close/>
                </a:path>
                <a:path w="16906875" h="11270615">
                  <a:moveTo>
                    <a:pt x="11763611" y="4629095"/>
                  </a:moveTo>
                  <a:lnTo>
                    <a:pt x="11760660" y="4628624"/>
                  </a:lnTo>
                  <a:lnTo>
                    <a:pt x="11756669" y="4632437"/>
                  </a:lnTo>
                  <a:lnTo>
                    <a:pt x="11756199" y="4635387"/>
                  </a:lnTo>
                  <a:lnTo>
                    <a:pt x="11760013" y="4639378"/>
                  </a:lnTo>
                  <a:lnTo>
                    <a:pt x="11760537" y="4639996"/>
                  </a:lnTo>
                  <a:lnTo>
                    <a:pt x="11763537" y="4641276"/>
                  </a:lnTo>
                  <a:lnTo>
                    <a:pt x="11765488" y="4641320"/>
                  </a:lnTo>
                  <a:lnTo>
                    <a:pt x="11766864" y="4639937"/>
                  </a:lnTo>
                  <a:lnTo>
                    <a:pt x="11768860" y="4638031"/>
                  </a:lnTo>
                  <a:lnTo>
                    <a:pt x="11769330" y="4635080"/>
                  </a:lnTo>
                  <a:lnTo>
                    <a:pt x="11763611" y="4629095"/>
                  </a:lnTo>
                  <a:close/>
                </a:path>
                <a:path w="16906875" h="11270615">
                  <a:moveTo>
                    <a:pt x="5149960" y="1807536"/>
                  </a:moveTo>
                  <a:lnTo>
                    <a:pt x="5147200" y="1807541"/>
                  </a:lnTo>
                  <a:lnTo>
                    <a:pt x="5144867" y="1806545"/>
                  </a:lnTo>
                  <a:lnTo>
                    <a:pt x="5142392" y="1805883"/>
                  </a:lnTo>
                  <a:lnTo>
                    <a:pt x="5140063" y="1807647"/>
                  </a:lnTo>
                  <a:lnTo>
                    <a:pt x="5138739" y="1812597"/>
                  </a:lnTo>
                  <a:lnTo>
                    <a:pt x="5140170" y="1814784"/>
                  </a:lnTo>
                  <a:lnTo>
                    <a:pt x="5142170" y="1815637"/>
                  </a:lnTo>
                  <a:lnTo>
                    <a:pt x="5143121" y="1815255"/>
                  </a:lnTo>
                  <a:lnTo>
                    <a:pt x="5145454" y="1816250"/>
                  </a:lnTo>
                  <a:lnTo>
                    <a:pt x="5147930" y="1816912"/>
                  </a:lnTo>
                  <a:lnTo>
                    <a:pt x="5150258" y="1815148"/>
                  </a:lnTo>
                  <a:lnTo>
                    <a:pt x="5151582" y="1810198"/>
                  </a:lnTo>
                  <a:lnTo>
                    <a:pt x="5149960" y="1807536"/>
                  </a:lnTo>
                  <a:close/>
                </a:path>
                <a:path w="16906875" h="11270615">
                  <a:moveTo>
                    <a:pt x="5234018" y="1825663"/>
                  </a:moveTo>
                  <a:lnTo>
                    <a:pt x="5231258" y="1825668"/>
                  </a:lnTo>
                  <a:lnTo>
                    <a:pt x="5228925" y="1824673"/>
                  </a:lnTo>
                  <a:lnTo>
                    <a:pt x="5226450" y="1824011"/>
                  </a:lnTo>
                  <a:lnTo>
                    <a:pt x="5224122" y="1825776"/>
                  </a:lnTo>
                  <a:lnTo>
                    <a:pt x="5222798" y="1830727"/>
                  </a:lnTo>
                  <a:lnTo>
                    <a:pt x="5224228" y="1832913"/>
                  </a:lnTo>
                  <a:lnTo>
                    <a:pt x="5226229" y="1833766"/>
                  </a:lnTo>
                  <a:lnTo>
                    <a:pt x="5227180" y="1833384"/>
                  </a:lnTo>
                  <a:lnTo>
                    <a:pt x="5229512" y="1834379"/>
                  </a:lnTo>
                  <a:lnTo>
                    <a:pt x="5231988" y="1835041"/>
                  </a:lnTo>
                  <a:lnTo>
                    <a:pt x="5234316" y="1833276"/>
                  </a:lnTo>
                  <a:lnTo>
                    <a:pt x="5235640" y="1828325"/>
                  </a:lnTo>
                  <a:lnTo>
                    <a:pt x="5234018" y="1825663"/>
                  </a:lnTo>
                  <a:close/>
                </a:path>
                <a:path w="16906875" h="11270615">
                  <a:moveTo>
                    <a:pt x="5318077" y="1843793"/>
                  </a:moveTo>
                  <a:lnTo>
                    <a:pt x="5315317" y="1843797"/>
                  </a:lnTo>
                  <a:lnTo>
                    <a:pt x="5312984" y="1842802"/>
                  </a:lnTo>
                  <a:lnTo>
                    <a:pt x="5310508" y="1842140"/>
                  </a:lnTo>
                  <a:lnTo>
                    <a:pt x="5308180" y="1843904"/>
                  </a:lnTo>
                  <a:lnTo>
                    <a:pt x="5306856" y="1848855"/>
                  </a:lnTo>
                  <a:lnTo>
                    <a:pt x="5308287" y="1851041"/>
                  </a:lnTo>
                  <a:lnTo>
                    <a:pt x="5310287" y="1851894"/>
                  </a:lnTo>
                  <a:lnTo>
                    <a:pt x="5311237" y="1851513"/>
                  </a:lnTo>
                  <a:lnTo>
                    <a:pt x="5313571" y="1852508"/>
                  </a:lnTo>
                  <a:lnTo>
                    <a:pt x="5316046" y="1853170"/>
                  </a:lnTo>
                  <a:lnTo>
                    <a:pt x="5318375" y="1851405"/>
                  </a:lnTo>
                  <a:lnTo>
                    <a:pt x="5319699" y="1846455"/>
                  </a:lnTo>
                  <a:lnTo>
                    <a:pt x="5318077" y="1843793"/>
                  </a:lnTo>
                  <a:close/>
                </a:path>
                <a:path w="16906875" h="11270615">
                  <a:moveTo>
                    <a:pt x="11706453" y="4564530"/>
                  </a:moveTo>
                  <a:lnTo>
                    <a:pt x="11703359" y="4564393"/>
                  </a:lnTo>
                  <a:lnTo>
                    <a:pt x="11701364" y="4566298"/>
                  </a:lnTo>
                  <a:lnTo>
                    <a:pt x="11699511" y="4567872"/>
                  </a:lnTo>
                  <a:lnTo>
                    <a:pt x="11699374" y="4570964"/>
                  </a:lnTo>
                  <a:lnTo>
                    <a:pt x="11703188" y="4574956"/>
                  </a:lnTo>
                  <a:lnTo>
                    <a:pt x="11703711" y="4575573"/>
                  </a:lnTo>
                  <a:lnTo>
                    <a:pt x="11705045" y="4576142"/>
                  </a:lnTo>
                  <a:lnTo>
                    <a:pt x="11704094" y="4576524"/>
                  </a:lnTo>
                  <a:lnTo>
                    <a:pt x="11705759" y="4577235"/>
                  </a:lnTo>
                  <a:lnTo>
                    <a:pt x="11707854" y="4576946"/>
                  </a:lnTo>
                  <a:lnTo>
                    <a:pt x="11709232" y="4575563"/>
                  </a:lnTo>
                  <a:lnTo>
                    <a:pt x="11711560" y="4573798"/>
                  </a:lnTo>
                  <a:lnTo>
                    <a:pt x="11711698" y="4570706"/>
                  </a:lnTo>
                  <a:lnTo>
                    <a:pt x="11707883" y="4566716"/>
                  </a:lnTo>
                  <a:lnTo>
                    <a:pt x="11706453" y="4564530"/>
                  </a:lnTo>
                  <a:close/>
                </a:path>
                <a:path w="16906875" h="11270615">
                  <a:moveTo>
                    <a:pt x="5402135" y="1861921"/>
                  </a:moveTo>
                  <a:lnTo>
                    <a:pt x="5399375" y="1861926"/>
                  </a:lnTo>
                  <a:lnTo>
                    <a:pt x="5397041" y="1860931"/>
                  </a:lnTo>
                  <a:lnTo>
                    <a:pt x="5394566" y="1860269"/>
                  </a:lnTo>
                  <a:lnTo>
                    <a:pt x="5392238" y="1862033"/>
                  </a:lnTo>
                  <a:lnTo>
                    <a:pt x="5390914" y="1866983"/>
                  </a:lnTo>
                  <a:lnTo>
                    <a:pt x="5392345" y="1869170"/>
                  </a:lnTo>
                  <a:lnTo>
                    <a:pt x="5394346" y="1870023"/>
                  </a:lnTo>
                  <a:lnTo>
                    <a:pt x="5395296" y="1869640"/>
                  </a:lnTo>
                  <a:lnTo>
                    <a:pt x="5397629" y="1870635"/>
                  </a:lnTo>
                  <a:lnTo>
                    <a:pt x="5400104" y="1871297"/>
                  </a:lnTo>
                  <a:lnTo>
                    <a:pt x="5402432" y="1869534"/>
                  </a:lnTo>
                  <a:lnTo>
                    <a:pt x="5403757" y="1864583"/>
                  </a:lnTo>
                  <a:lnTo>
                    <a:pt x="5402135" y="1861921"/>
                  </a:lnTo>
                  <a:close/>
                </a:path>
                <a:path w="16906875" h="11270615">
                  <a:moveTo>
                    <a:pt x="5486193" y="1880049"/>
                  </a:moveTo>
                  <a:lnTo>
                    <a:pt x="5483433" y="1880054"/>
                  </a:lnTo>
                  <a:lnTo>
                    <a:pt x="5481101" y="1879059"/>
                  </a:lnTo>
                  <a:lnTo>
                    <a:pt x="5478625" y="1878397"/>
                  </a:lnTo>
                  <a:lnTo>
                    <a:pt x="5476296" y="1880162"/>
                  </a:lnTo>
                  <a:lnTo>
                    <a:pt x="5474973" y="1885112"/>
                  </a:lnTo>
                  <a:lnTo>
                    <a:pt x="5476404" y="1887298"/>
                  </a:lnTo>
                  <a:lnTo>
                    <a:pt x="5478404" y="1888151"/>
                  </a:lnTo>
                  <a:lnTo>
                    <a:pt x="5479354" y="1887769"/>
                  </a:lnTo>
                  <a:lnTo>
                    <a:pt x="5481687" y="1888765"/>
                  </a:lnTo>
                  <a:lnTo>
                    <a:pt x="5484163" y="1889427"/>
                  </a:lnTo>
                  <a:lnTo>
                    <a:pt x="5486492" y="1887662"/>
                  </a:lnTo>
                  <a:lnTo>
                    <a:pt x="5487816" y="1882711"/>
                  </a:lnTo>
                  <a:lnTo>
                    <a:pt x="5486193" y="1880049"/>
                  </a:lnTo>
                  <a:close/>
                </a:path>
                <a:path w="16906875" h="11270615">
                  <a:moveTo>
                    <a:pt x="11648441" y="4501964"/>
                  </a:moveTo>
                  <a:lnTo>
                    <a:pt x="11645347" y="4501826"/>
                  </a:lnTo>
                  <a:lnTo>
                    <a:pt x="11643353" y="4503734"/>
                  </a:lnTo>
                  <a:lnTo>
                    <a:pt x="11641500" y="4505306"/>
                  </a:lnTo>
                  <a:lnTo>
                    <a:pt x="11641363" y="4508400"/>
                  </a:lnTo>
                  <a:lnTo>
                    <a:pt x="11645175" y="4512390"/>
                  </a:lnTo>
                  <a:lnTo>
                    <a:pt x="11645700" y="4513008"/>
                  </a:lnTo>
                  <a:lnTo>
                    <a:pt x="11648366" y="4514145"/>
                  </a:lnTo>
                  <a:lnTo>
                    <a:pt x="11650459" y="4513856"/>
                  </a:lnTo>
                  <a:lnTo>
                    <a:pt x="11651837" y="4512474"/>
                  </a:lnTo>
                  <a:lnTo>
                    <a:pt x="11653690" y="4510900"/>
                  </a:lnTo>
                  <a:lnTo>
                    <a:pt x="11653827" y="4507808"/>
                  </a:lnTo>
                  <a:lnTo>
                    <a:pt x="11650015" y="4503817"/>
                  </a:lnTo>
                  <a:lnTo>
                    <a:pt x="11648441" y="4501964"/>
                  </a:lnTo>
                  <a:close/>
                </a:path>
                <a:path w="16906875" h="11270615">
                  <a:moveTo>
                    <a:pt x="5570109" y="1898512"/>
                  </a:moveTo>
                  <a:lnTo>
                    <a:pt x="5567350" y="1898517"/>
                  </a:lnTo>
                  <a:lnTo>
                    <a:pt x="5565016" y="1897521"/>
                  </a:lnTo>
                  <a:lnTo>
                    <a:pt x="5562541" y="1896859"/>
                  </a:lnTo>
                  <a:lnTo>
                    <a:pt x="5560212" y="1898623"/>
                  </a:lnTo>
                  <a:lnTo>
                    <a:pt x="5558888" y="1903575"/>
                  </a:lnTo>
                  <a:lnTo>
                    <a:pt x="5560319" y="1905760"/>
                  </a:lnTo>
                  <a:lnTo>
                    <a:pt x="5562320" y="1906613"/>
                  </a:lnTo>
                  <a:lnTo>
                    <a:pt x="5563270" y="1906230"/>
                  </a:lnTo>
                  <a:lnTo>
                    <a:pt x="5565603" y="1907226"/>
                  </a:lnTo>
                  <a:lnTo>
                    <a:pt x="5568079" y="1907887"/>
                  </a:lnTo>
                  <a:lnTo>
                    <a:pt x="5570407" y="1906124"/>
                  </a:lnTo>
                  <a:lnTo>
                    <a:pt x="5571732" y="1901172"/>
                  </a:lnTo>
                  <a:lnTo>
                    <a:pt x="5570109" y="1898512"/>
                  </a:lnTo>
                  <a:close/>
                </a:path>
                <a:path w="16906875" h="11270615">
                  <a:moveTo>
                    <a:pt x="5654500" y="1916783"/>
                  </a:moveTo>
                  <a:lnTo>
                    <a:pt x="5651741" y="1916788"/>
                  </a:lnTo>
                  <a:lnTo>
                    <a:pt x="5649408" y="1915792"/>
                  </a:lnTo>
                  <a:lnTo>
                    <a:pt x="5646599" y="1914987"/>
                  </a:lnTo>
                  <a:lnTo>
                    <a:pt x="5644271" y="1916752"/>
                  </a:lnTo>
                  <a:lnTo>
                    <a:pt x="5642947" y="1921703"/>
                  </a:lnTo>
                  <a:lnTo>
                    <a:pt x="5644378" y="1923889"/>
                  </a:lnTo>
                  <a:lnTo>
                    <a:pt x="5646711" y="1924884"/>
                  </a:lnTo>
                  <a:lnTo>
                    <a:pt x="5647662" y="1924502"/>
                  </a:lnTo>
                  <a:lnTo>
                    <a:pt x="5649995" y="1925497"/>
                  </a:lnTo>
                  <a:lnTo>
                    <a:pt x="5652470" y="1926159"/>
                  </a:lnTo>
                  <a:lnTo>
                    <a:pt x="5654799" y="1924394"/>
                  </a:lnTo>
                  <a:lnTo>
                    <a:pt x="5656123" y="1919443"/>
                  </a:lnTo>
                  <a:lnTo>
                    <a:pt x="5654500" y="1916783"/>
                  </a:lnTo>
                  <a:close/>
                </a:path>
                <a:path w="16906875" h="11270615">
                  <a:moveTo>
                    <a:pt x="11588100" y="4441162"/>
                  </a:moveTo>
                  <a:lnTo>
                    <a:pt x="11585341" y="4441167"/>
                  </a:lnTo>
                  <a:lnTo>
                    <a:pt x="11581351" y="4444982"/>
                  </a:lnTo>
                  <a:lnTo>
                    <a:pt x="11581356" y="4447741"/>
                  </a:lnTo>
                  <a:lnTo>
                    <a:pt x="11585168" y="4451731"/>
                  </a:lnTo>
                  <a:lnTo>
                    <a:pt x="11586836" y="4452442"/>
                  </a:lnTo>
                  <a:lnTo>
                    <a:pt x="11586694" y="4452776"/>
                  </a:lnTo>
                  <a:lnTo>
                    <a:pt x="11588359" y="4453486"/>
                  </a:lnTo>
                  <a:lnTo>
                    <a:pt x="11590453" y="4453197"/>
                  </a:lnTo>
                  <a:lnTo>
                    <a:pt x="11591831" y="4451815"/>
                  </a:lnTo>
                  <a:lnTo>
                    <a:pt x="11593824" y="4449908"/>
                  </a:lnTo>
                  <a:lnTo>
                    <a:pt x="11593820" y="4447148"/>
                  </a:lnTo>
                  <a:lnTo>
                    <a:pt x="11588100" y="4441162"/>
                  </a:lnTo>
                  <a:close/>
                </a:path>
                <a:path w="16906875" h="11270615">
                  <a:moveTo>
                    <a:pt x="5738416" y="1935244"/>
                  </a:moveTo>
                  <a:lnTo>
                    <a:pt x="5735656" y="1935248"/>
                  </a:lnTo>
                  <a:lnTo>
                    <a:pt x="5733324" y="1934254"/>
                  </a:lnTo>
                  <a:lnTo>
                    <a:pt x="5730515" y="1933450"/>
                  </a:lnTo>
                  <a:lnTo>
                    <a:pt x="5728186" y="1935214"/>
                  </a:lnTo>
                  <a:lnTo>
                    <a:pt x="5726863" y="1940165"/>
                  </a:lnTo>
                  <a:lnTo>
                    <a:pt x="5728294" y="1942350"/>
                  </a:lnTo>
                  <a:lnTo>
                    <a:pt x="5730294" y="1943203"/>
                  </a:lnTo>
                  <a:lnTo>
                    <a:pt x="5731245" y="1942821"/>
                  </a:lnTo>
                  <a:lnTo>
                    <a:pt x="5733578" y="1943816"/>
                  </a:lnTo>
                  <a:lnTo>
                    <a:pt x="5736387" y="1944620"/>
                  </a:lnTo>
                  <a:lnTo>
                    <a:pt x="5738716" y="1942857"/>
                  </a:lnTo>
                  <a:lnTo>
                    <a:pt x="5740039" y="1937906"/>
                  </a:lnTo>
                  <a:lnTo>
                    <a:pt x="5738416" y="1935244"/>
                  </a:lnTo>
                  <a:close/>
                </a:path>
                <a:path w="16906875" h="11270615">
                  <a:moveTo>
                    <a:pt x="5822333" y="1953705"/>
                  </a:moveTo>
                  <a:lnTo>
                    <a:pt x="5819574" y="1953710"/>
                  </a:lnTo>
                  <a:lnTo>
                    <a:pt x="5817240" y="1952715"/>
                  </a:lnTo>
                  <a:lnTo>
                    <a:pt x="5814431" y="1951911"/>
                  </a:lnTo>
                  <a:lnTo>
                    <a:pt x="5812104" y="1953676"/>
                  </a:lnTo>
                  <a:lnTo>
                    <a:pt x="5810779" y="1958626"/>
                  </a:lnTo>
                  <a:lnTo>
                    <a:pt x="5812210" y="1960812"/>
                  </a:lnTo>
                  <a:lnTo>
                    <a:pt x="5814210" y="1961666"/>
                  </a:lnTo>
                  <a:lnTo>
                    <a:pt x="5815161" y="1961283"/>
                  </a:lnTo>
                  <a:lnTo>
                    <a:pt x="5817495" y="1962279"/>
                  </a:lnTo>
                  <a:lnTo>
                    <a:pt x="5820303" y="1963083"/>
                  </a:lnTo>
                  <a:lnTo>
                    <a:pt x="5822631" y="1961319"/>
                  </a:lnTo>
                  <a:lnTo>
                    <a:pt x="5823955" y="1956367"/>
                  </a:lnTo>
                  <a:lnTo>
                    <a:pt x="5822333" y="1953705"/>
                  </a:lnTo>
                  <a:close/>
                </a:path>
                <a:path w="16906875" h="11270615">
                  <a:moveTo>
                    <a:pt x="11526333" y="4380935"/>
                  </a:moveTo>
                  <a:lnTo>
                    <a:pt x="11523574" y="4380939"/>
                  </a:lnTo>
                  <a:lnTo>
                    <a:pt x="11521579" y="4382846"/>
                  </a:lnTo>
                  <a:lnTo>
                    <a:pt x="11519918" y="4384895"/>
                  </a:lnTo>
                  <a:lnTo>
                    <a:pt x="11519922" y="4387655"/>
                  </a:lnTo>
                  <a:lnTo>
                    <a:pt x="11523735" y="4391645"/>
                  </a:lnTo>
                  <a:lnTo>
                    <a:pt x="11525401" y="4392356"/>
                  </a:lnTo>
                  <a:lnTo>
                    <a:pt x="11525259" y="4392690"/>
                  </a:lnTo>
                  <a:lnTo>
                    <a:pt x="11526925" y="4393400"/>
                  </a:lnTo>
                  <a:lnTo>
                    <a:pt x="11529162" y="4392778"/>
                  </a:lnTo>
                  <a:lnTo>
                    <a:pt x="11530540" y="4391396"/>
                  </a:lnTo>
                  <a:lnTo>
                    <a:pt x="11532202" y="4389347"/>
                  </a:lnTo>
                  <a:lnTo>
                    <a:pt x="11532195" y="4386587"/>
                  </a:lnTo>
                  <a:lnTo>
                    <a:pt x="11528382" y="4382598"/>
                  </a:lnTo>
                  <a:lnTo>
                    <a:pt x="11526333" y="4380935"/>
                  </a:lnTo>
                  <a:close/>
                </a:path>
                <a:path w="16906875" h="11270615">
                  <a:moveTo>
                    <a:pt x="5906440" y="1972643"/>
                  </a:moveTo>
                  <a:lnTo>
                    <a:pt x="5903681" y="1972648"/>
                  </a:lnTo>
                  <a:lnTo>
                    <a:pt x="5901347" y="1971653"/>
                  </a:lnTo>
                  <a:lnTo>
                    <a:pt x="5898538" y="1970848"/>
                  </a:lnTo>
                  <a:lnTo>
                    <a:pt x="5896211" y="1972612"/>
                  </a:lnTo>
                  <a:lnTo>
                    <a:pt x="5894886" y="1977564"/>
                  </a:lnTo>
                  <a:lnTo>
                    <a:pt x="5896318" y="1979751"/>
                  </a:lnTo>
                  <a:lnTo>
                    <a:pt x="5898318" y="1980604"/>
                  </a:lnTo>
                  <a:lnTo>
                    <a:pt x="5899268" y="1980221"/>
                  </a:lnTo>
                  <a:lnTo>
                    <a:pt x="5901602" y="1981217"/>
                  </a:lnTo>
                  <a:lnTo>
                    <a:pt x="5904410" y="1982021"/>
                  </a:lnTo>
                  <a:lnTo>
                    <a:pt x="5906738" y="1980255"/>
                  </a:lnTo>
                  <a:lnTo>
                    <a:pt x="5908062" y="1975305"/>
                  </a:lnTo>
                  <a:lnTo>
                    <a:pt x="5906440" y="1972643"/>
                  </a:lnTo>
                  <a:close/>
                </a:path>
                <a:path w="16906875" h="11270615">
                  <a:moveTo>
                    <a:pt x="5990689" y="1991247"/>
                  </a:moveTo>
                  <a:lnTo>
                    <a:pt x="5987929" y="1991252"/>
                  </a:lnTo>
                  <a:lnTo>
                    <a:pt x="5985596" y="1990257"/>
                  </a:lnTo>
                  <a:lnTo>
                    <a:pt x="5982787" y="1989453"/>
                  </a:lnTo>
                  <a:lnTo>
                    <a:pt x="5980460" y="1991217"/>
                  </a:lnTo>
                  <a:lnTo>
                    <a:pt x="5979136" y="1996167"/>
                  </a:lnTo>
                  <a:lnTo>
                    <a:pt x="5980567" y="1998354"/>
                  </a:lnTo>
                  <a:lnTo>
                    <a:pt x="5982567" y="1999207"/>
                  </a:lnTo>
                  <a:lnTo>
                    <a:pt x="5983518" y="1998825"/>
                  </a:lnTo>
                  <a:lnTo>
                    <a:pt x="5985851" y="1999820"/>
                  </a:lnTo>
                  <a:lnTo>
                    <a:pt x="5988660" y="2000624"/>
                  </a:lnTo>
                  <a:lnTo>
                    <a:pt x="5990988" y="1998859"/>
                  </a:lnTo>
                  <a:lnTo>
                    <a:pt x="5992311" y="1993909"/>
                  </a:lnTo>
                  <a:lnTo>
                    <a:pt x="5990689" y="1991247"/>
                  </a:lnTo>
                  <a:close/>
                </a:path>
                <a:path w="16906875" h="11270615">
                  <a:moveTo>
                    <a:pt x="11463713" y="4322707"/>
                  </a:moveTo>
                  <a:lnTo>
                    <a:pt x="11460621" y="4322570"/>
                  </a:lnTo>
                  <a:lnTo>
                    <a:pt x="11457297" y="4326667"/>
                  </a:lnTo>
                  <a:lnTo>
                    <a:pt x="11457160" y="4329761"/>
                  </a:lnTo>
                  <a:lnTo>
                    <a:pt x="11461257" y="4333083"/>
                  </a:lnTo>
                  <a:lnTo>
                    <a:pt x="11462591" y="4333652"/>
                  </a:lnTo>
                  <a:lnTo>
                    <a:pt x="11462782" y="4334128"/>
                  </a:lnTo>
                  <a:lnTo>
                    <a:pt x="11464448" y="4334838"/>
                  </a:lnTo>
                  <a:lnTo>
                    <a:pt x="11466684" y="4334217"/>
                  </a:lnTo>
                  <a:lnTo>
                    <a:pt x="11468062" y="4332835"/>
                  </a:lnTo>
                  <a:lnTo>
                    <a:pt x="11470057" y="4330929"/>
                  </a:lnTo>
                  <a:lnTo>
                    <a:pt x="11469860" y="4327693"/>
                  </a:lnTo>
                  <a:lnTo>
                    <a:pt x="11463713" y="4322707"/>
                  </a:lnTo>
                  <a:close/>
                </a:path>
                <a:path w="16906875" h="11270615">
                  <a:moveTo>
                    <a:pt x="6074464" y="2010042"/>
                  </a:moveTo>
                  <a:lnTo>
                    <a:pt x="6071704" y="2010047"/>
                  </a:lnTo>
                  <a:lnTo>
                    <a:pt x="6069371" y="2009052"/>
                  </a:lnTo>
                  <a:lnTo>
                    <a:pt x="6066562" y="2008248"/>
                  </a:lnTo>
                  <a:lnTo>
                    <a:pt x="6064234" y="2010013"/>
                  </a:lnTo>
                  <a:lnTo>
                    <a:pt x="6062910" y="2014963"/>
                  </a:lnTo>
                  <a:lnTo>
                    <a:pt x="6064341" y="2017148"/>
                  </a:lnTo>
                  <a:lnTo>
                    <a:pt x="6066341" y="2018002"/>
                  </a:lnTo>
                  <a:lnTo>
                    <a:pt x="6067292" y="2017620"/>
                  </a:lnTo>
                  <a:lnTo>
                    <a:pt x="6069624" y="2018615"/>
                  </a:lnTo>
                  <a:lnTo>
                    <a:pt x="6072433" y="2019419"/>
                  </a:lnTo>
                  <a:lnTo>
                    <a:pt x="6074762" y="2017655"/>
                  </a:lnTo>
                  <a:lnTo>
                    <a:pt x="6076086" y="2012704"/>
                  </a:lnTo>
                  <a:lnTo>
                    <a:pt x="6074464" y="2010042"/>
                  </a:lnTo>
                  <a:close/>
                </a:path>
                <a:path w="16906875" h="11270615">
                  <a:moveTo>
                    <a:pt x="11399860" y="4265528"/>
                  </a:moveTo>
                  <a:lnTo>
                    <a:pt x="11396625" y="4265724"/>
                  </a:lnTo>
                  <a:lnTo>
                    <a:pt x="11394963" y="4267773"/>
                  </a:lnTo>
                  <a:lnTo>
                    <a:pt x="11392967" y="4269680"/>
                  </a:lnTo>
                  <a:lnTo>
                    <a:pt x="11393162" y="4272914"/>
                  </a:lnTo>
                  <a:lnTo>
                    <a:pt x="11397261" y="4276239"/>
                  </a:lnTo>
                  <a:lnTo>
                    <a:pt x="11398593" y="4276807"/>
                  </a:lnTo>
                  <a:lnTo>
                    <a:pt x="11398451" y="4277141"/>
                  </a:lnTo>
                  <a:lnTo>
                    <a:pt x="11400450" y="4277993"/>
                  </a:lnTo>
                  <a:lnTo>
                    <a:pt x="11402544" y="4277704"/>
                  </a:lnTo>
                  <a:lnTo>
                    <a:pt x="11404064" y="4275988"/>
                  </a:lnTo>
                  <a:lnTo>
                    <a:pt x="11406059" y="4274083"/>
                  </a:lnTo>
                  <a:lnTo>
                    <a:pt x="11405864" y="4270847"/>
                  </a:lnTo>
                  <a:lnTo>
                    <a:pt x="11401766" y="4267523"/>
                  </a:lnTo>
                  <a:lnTo>
                    <a:pt x="11399860" y="4265528"/>
                  </a:lnTo>
                  <a:close/>
                </a:path>
                <a:path w="16906875" h="11270615">
                  <a:moveTo>
                    <a:pt x="6158429" y="2029312"/>
                  </a:moveTo>
                  <a:lnTo>
                    <a:pt x="6155670" y="2029317"/>
                  </a:lnTo>
                  <a:lnTo>
                    <a:pt x="6153336" y="2028322"/>
                  </a:lnTo>
                  <a:lnTo>
                    <a:pt x="6150528" y="2027518"/>
                  </a:lnTo>
                  <a:lnTo>
                    <a:pt x="6148199" y="2029283"/>
                  </a:lnTo>
                  <a:lnTo>
                    <a:pt x="6146876" y="2034233"/>
                  </a:lnTo>
                  <a:lnTo>
                    <a:pt x="6148306" y="2036420"/>
                  </a:lnTo>
                  <a:lnTo>
                    <a:pt x="6150305" y="2037273"/>
                  </a:lnTo>
                  <a:lnTo>
                    <a:pt x="6151257" y="2036891"/>
                  </a:lnTo>
                  <a:lnTo>
                    <a:pt x="6153591" y="2037886"/>
                  </a:lnTo>
                  <a:lnTo>
                    <a:pt x="6156399" y="2038690"/>
                  </a:lnTo>
                  <a:lnTo>
                    <a:pt x="6158727" y="2036926"/>
                  </a:lnTo>
                  <a:lnTo>
                    <a:pt x="6160051" y="2031975"/>
                  </a:lnTo>
                  <a:lnTo>
                    <a:pt x="6158429" y="2029312"/>
                  </a:lnTo>
                  <a:close/>
                </a:path>
                <a:path w="16906875" h="11270615">
                  <a:moveTo>
                    <a:pt x="6242394" y="2048584"/>
                  </a:moveTo>
                  <a:lnTo>
                    <a:pt x="6239634" y="2048589"/>
                  </a:lnTo>
                  <a:lnTo>
                    <a:pt x="6237301" y="2047593"/>
                  </a:lnTo>
                  <a:lnTo>
                    <a:pt x="6234492" y="2046789"/>
                  </a:lnTo>
                  <a:lnTo>
                    <a:pt x="6232165" y="2048553"/>
                  </a:lnTo>
                  <a:lnTo>
                    <a:pt x="6230840" y="2053505"/>
                  </a:lnTo>
                  <a:lnTo>
                    <a:pt x="6232271" y="2055691"/>
                  </a:lnTo>
                  <a:lnTo>
                    <a:pt x="6234271" y="2056544"/>
                  </a:lnTo>
                  <a:lnTo>
                    <a:pt x="6235222" y="2056162"/>
                  </a:lnTo>
                  <a:lnTo>
                    <a:pt x="6237555" y="2057157"/>
                  </a:lnTo>
                  <a:lnTo>
                    <a:pt x="6240030" y="2057819"/>
                  </a:lnTo>
                  <a:lnTo>
                    <a:pt x="6242692" y="2056196"/>
                  </a:lnTo>
                  <a:lnTo>
                    <a:pt x="6244016" y="2051246"/>
                  </a:lnTo>
                  <a:lnTo>
                    <a:pt x="6242394" y="2048584"/>
                  </a:lnTo>
                  <a:close/>
                </a:path>
                <a:path w="16906875" h="11270615">
                  <a:moveTo>
                    <a:pt x="11333960" y="4209447"/>
                  </a:moveTo>
                  <a:lnTo>
                    <a:pt x="11331058" y="4209784"/>
                  </a:lnTo>
                  <a:lnTo>
                    <a:pt x="11327733" y="4213883"/>
                  </a:lnTo>
                  <a:lnTo>
                    <a:pt x="11328072" y="4216784"/>
                  </a:lnTo>
                  <a:lnTo>
                    <a:pt x="11332169" y="4220108"/>
                  </a:lnTo>
                  <a:lnTo>
                    <a:pt x="11335170" y="4221388"/>
                  </a:lnTo>
                  <a:lnTo>
                    <a:pt x="11337263" y="4221099"/>
                  </a:lnTo>
                  <a:lnTo>
                    <a:pt x="11338783" y="4219384"/>
                  </a:lnTo>
                  <a:lnTo>
                    <a:pt x="11340445" y="4217335"/>
                  </a:lnTo>
                  <a:lnTo>
                    <a:pt x="11340107" y="4214432"/>
                  </a:lnTo>
                  <a:lnTo>
                    <a:pt x="11333960" y="4209447"/>
                  </a:lnTo>
                  <a:close/>
                </a:path>
                <a:path w="16906875" h="11270615">
                  <a:moveTo>
                    <a:pt x="6326692" y="2067997"/>
                  </a:moveTo>
                  <a:lnTo>
                    <a:pt x="6323933" y="2068002"/>
                  </a:lnTo>
                  <a:lnTo>
                    <a:pt x="6321599" y="2067007"/>
                  </a:lnTo>
                  <a:lnTo>
                    <a:pt x="6319124" y="2066344"/>
                  </a:lnTo>
                  <a:lnTo>
                    <a:pt x="6316463" y="2067967"/>
                  </a:lnTo>
                  <a:lnTo>
                    <a:pt x="6315139" y="2072917"/>
                  </a:lnTo>
                  <a:lnTo>
                    <a:pt x="6316569" y="2075103"/>
                  </a:lnTo>
                  <a:lnTo>
                    <a:pt x="6318569" y="2075956"/>
                  </a:lnTo>
                  <a:lnTo>
                    <a:pt x="6319520" y="2075574"/>
                  </a:lnTo>
                  <a:lnTo>
                    <a:pt x="6321854" y="2076570"/>
                  </a:lnTo>
                  <a:lnTo>
                    <a:pt x="6324329" y="2077231"/>
                  </a:lnTo>
                  <a:lnTo>
                    <a:pt x="6326991" y="2075609"/>
                  </a:lnTo>
                  <a:lnTo>
                    <a:pt x="6328315" y="2070658"/>
                  </a:lnTo>
                  <a:lnTo>
                    <a:pt x="6326692" y="2067997"/>
                  </a:lnTo>
                  <a:close/>
                </a:path>
                <a:path w="16906875" h="11270615">
                  <a:moveTo>
                    <a:pt x="6410515" y="2087601"/>
                  </a:moveTo>
                  <a:lnTo>
                    <a:pt x="6407756" y="2087606"/>
                  </a:lnTo>
                  <a:lnTo>
                    <a:pt x="6405422" y="2086610"/>
                  </a:lnTo>
                  <a:lnTo>
                    <a:pt x="6402947" y="2085948"/>
                  </a:lnTo>
                  <a:lnTo>
                    <a:pt x="6400286" y="2087570"/>
                  </a:lnTo>
                  <a:lnTo>
                    <a:pt x="6399624" y="2090046"/>
                  </a:lnTo>
                  <a:lnTo>
                    <a:pt x="6399104" y="2092187"/>
                  </a:lnTo>
                  <a:lnTo>
                    <a:pt x="6400393" y="2094707"/>
                  </a:lnTo>
                  <a:lnTo>
                    <a:pt x="6402393" y="2095560"/>
                  </a:lnTo>
                  <a:lnTo>
                    <a:pt x="6402535" y="2095227"/>
                  </a:lnTo>
                  <a:lnTo>
                    <a:pt x="6403344" y="2095178"/>
                  </a:lnTo>
                  <a:lnTo>
                    <a:pt x="6405677" y="2096173"/>
                  </a:lnTo>
                  <a:lnTo>
                    <a:pt x="6408153" y="2096835"/>
                  </a:lnTo>
                  <a:lnTo>
                    <a:pt x="6410813" y="2095213"/>
                  </a:lnTo>
                  <a:lnTo>
                    <a:pt x="6412137" y="2090263"/>
                  </a:lnTo>
                  <a:lnTo>
                    <a:pt x="6410515" y="2087601"/>
                  </a:lnTo>
                  <a:close/>
                </a:path>
                <a:path w="16906875" h="11270615">
                  <a:moveTo>
                    <a:pt x="11267825" y="4154840"/>
                  </a:moveTo>
                  <a:lnTo>
                    <a:pt x="11264924" y="4155179"/>
                  </a:lnTo>
                  <a:lnTo>
                    <a:pt x="11261600" y="4159277"/>
                  </a:lnTo>
                  <a:lnTo>
                    <a:pt x="11261938" y="4162179"/>
                  </a:lnTo>
                  <a:lnTo>
                    <a:pt x="11266035" y="4165503"/>
                  </a:lnTo>
                  <a:lnTo>
                    <a:pt x="11267368" y="4166071"/>
                  </a:lnTo>
                  <a:lnTo>
                    <a:pt x="11266893" y="4166263"/>
                  </a:lnTo>
                  <a:lnTo>
                    <a:pt x="11268892" y="4167115"/>
                  </a:lnTo>
                  <a:lnTo>
                    <a:pt x="11271128" y="4166493"/>
                  </a:lnTo>
                  <a:lnTo>
                    <a:pt x="11272648" y="4164778"/>
                  </a:lnTo>
                  <a:lnTo>
                    <a:pt x="11274310" y="4162729"/>
                  </a:lnTo>
                  <a:lnTo>
                    <a:pt x="11273972" y="4159827"/>
                  </a:lnTo>
                  <a:lnTo>
                    <a:pt x="11267825" y="4154840"/>
                  </a:lnTo>
                  <a:close/>
                </a:path>
                <a:path w="16906875" h="11270615">
                  <a:moveTo>
                    <a:pt x="6494672" y="2107346"/>
                  </a:moveTo>
                  <a:lnTo>
                    <a:pt x="6491912" y="2107351"/>
                  </a:lnTo>
                  <a:lnTo>
                    <a:pt x="6489579" y="2106356"/>
                  </a:lnTo>
                  <a:lnTo>
                    <a:pt x="6487104" y="2105694"/>
                  </a:lnTo>
                  <a:lnTo>
                    <a:pt x="6484441" y="2107317"/>
                  </a:lnTo>
                  <a:lnTo>
                    <a:pt x="6483779" y="2109791"/>
                  </a:lnTo>
                  <a:lnTo>
                    <a:pt x="6483259" y="2111934"/>
                  </a:lnTo>
                  <a:lnTo>
                    <a:pt x="6484548" y="2114454"/>
                  </a:lnTo>
                  <a:lnTo>
                    <a:pt x="6486548" y="2115307"/>
                  </a:lnTo>
                  <a:lnTo>
                    <a:pt x="6487358" y="2115258"/>
                  </a:lnTo>
                  <a:lnTo>
                    <a:pt x="6489690" y="2116253"/>
                  </a:lnTo>
                  <a:lnTo>
                    <a:pt x="6492165" y="2116915"/>
                  </a:lnTo>
                  <a:lnTo>
                    <a:pt x="6494828" y="2115292"/>
                  </a:lnTo>
                  <a:lnTo>
                    <a:pt x="6495490" y="2112818"/>
                  </a:lnTo>
                  <a:lnTo>
                    <a:pt x="6496294" y="2110009"/>
                  </a:lnTo>
                  <a:lnTo>
                    <a:pt x="6494672" y="2107346"/>
                  </a:lnTo>
                  <a:close/>
                </a:path>
                <a:path w="16906875" h="11270615">
                  <a:moveTo>
                    <a:pt x="11201122" y="4101568"/>
                  </a:moveTo>
                  <a:lnTo>
                    <a:pt x="11198219" y="4101906"/>
                  </a:lnTo>
                  <a:lnTo>
                    <a:pt x="11194896" y="4106004"/>
                  </a:lnTo>
                  <a:lnTo>
                    <a:pt x="11195235" y="4108906"/>
                  </a:lnTo>
                  <a:lnTo>
                    <a:pt x="11199332" y="4112229"/>
                  </a:lnTo>
                  <a:lnTo>
                    <a:pt x="11200331" y="4112655"/>
                  </a:lnTo>
                  <a:lnTo>
                    <a:pt x="11200189" y="4112989"/>
                  </a:lnTo>
                  <a:lnTo>
                    <a:pt x="11202189" y="4113842"/>
                  </a:lnTo>
                  <a:lnTo>
                    <a:pt x="11204424" y="4113221"/>
                  </a:lnTo>
                  <a:lnTo>
                    <a:pt x="11205944" y="4111505"/>
                  </a:lnTo>
                  <a:lnTo>
                    <a:pt x="11207606" y="4109457"/>
                  </a:lnTo>
                  <a:lnTo>
                    <a:pt x="11207268" y="4106554"/>
                  </a:lnTo>
                  <a:lnTo>
                    <a:pt x="11201122" y="4101568"/>
                  </a:lnTo>
                  <a:close/>
                </a:path>
                <a:path w="16906875" h="11270615">
                  <a:moveTo>
                    <a:pt x="6578210" y="2127617"/>
                  </a:moveTo>
                  <a:lnTo>
                    <a:pt x="6575593" y="2127288"/>
                  </a:lnTo>
                  <a:lnTo>
                    <a:pt x="6573260" y="2126293"/>
                  </a:lnTo>
                  <a:lnTo>
                    <a:pt x="6570784" y="2125631"/>
                  </a:lnTo>
                  <a:lnTo>
                    <a:pt x="6568123" y="2127254"/>
                  </a:lnTo>
                  <a:lnTo>
                    <a:pt x="6567461" y="2129730"/>
                  </a:lnTo>
                  <a:lnTo>
                    <a:pt x="6566941" y="2131871"/>
                  </a:lnTo>
                  <a:lnTo>
                    <a:pt x="6568229" y="2134390"/>
                  </a:lnTo>
                  <a:lnTo>
                    <a:pt x="6570562" y="2135386"/>
                  </a:lnTo>
                  <a:lnTo>
                    <a:pt x="6571039" y="2135195"/>
                  </a:lnTo>
                  <a:lnTo>
                    <a:pt x="6573372" y="2136190"/>
                  </a:lnTo>
                  <a:lnTo>
                    <a:pt x="6575847" y="2136852"/>
                  </a:lnTo>
                  <a:lnTo>
                    <a:pt x="6578508" y="2135230"/>
                  </a:lnTo>
                  <a:lnTo>
                    <a:pt x="6579170" y="2132754"/>
                  </a:lnTo>
                  <a:lnTo>
                    <a:pt x="6579975" y="2129945"/>
                  </a:lnTo>
                  <a:lnTo>
                    <a:pt x="6578210" y="2127617"/>
                  </a:lnTo>
                  <a:close/>
                </a:path>
                <a:path w="16906875" h="11270615">
                  <a:moveTo>
                    <a:pt x="6661749" y="2147888"/>
                  </a:moveTo>
                  <a:lnTo>
                    <a:pt x="6659131" y="2147560"/>
                  </a:lnTo>
                  <a:lnTo>
                    <a:pt x="6656798" y="2146564"/>
                  </a:lnTo>
                  <a:lnTo>
                    <a:pt x="6654322" y="2145902"/>
                  </a:lnTo>
                  <a:lnTo>
                    <a:pt x="6651661" y="2147524"/>
                  </a:lnTo>
                  <a:lnTo>
                    <a:pt x="6650999" y="2150000"/>
                  </a:lnTo>
                  <a:lnTo>
                    <a:pt x="6650479" y="2152142"/>
                  </a:lnTo>
                  <a:lnTo>
                    <a:pt x="6651769" y="2154661"/>
                  </a:lnTo>
                  <a:lnTo>
                    <a:pt x="6654102" y="2155656"/>
                  </a:lnTo>
                  <a:lnTo>
                    <a:pt x="6654577" y="2155465"/>
                  </a:lnTo>
                  <a:lnTo>
                    <a:pt x="6656911" y="2156460"/>
                  </a:lnTo>
                  <a:lnTo>
                    <a:pt x="6659386" y="2157122"/>
                  </a:lnTo>
                  <a:lnTo>
                    <a:pt x="6662046" y="2155500"/>
                  </a:lnTo>
                  <a:lnTo>
                    <a:pt x="6662709" y="2153025"/>
                  </a:lnTo>
                  <a:lnTo>
                    <a:pt x="6663513" y="2150216"/>
                  </a:lnTo>
                  <a:lnTo>
                    <a:pt x="6661749" y="2147888"/>
                  </a:lnTo>
                  <a:close/>
                </a:path>
                <a:path w="16906875" h="11270615">
                  <a:moveTo>
                    <a:pt x="11132850" y="4049203"/>
                  </a:moveTo>
                  <a:lnTo>
                    <a:pt x="11129948" y="4049541"/>
                  </a:lnTo>
                  <a:lnTo>
                    <a:pt x="11128286" y="4051589"/>
                  </a:lnTo>
                  <a:lnTo>
                    <a:pt x="11126957" y="4053781"/>
                  </a:lnTo>
                  <a:lnTo>
                    <a:pt x="11127296" y="4056682"/>
                  </a:lnTo>
                  <a:lnTo>
                    <a:pt x="11131394" y="4060006"/>
                  </a:lnTo>
                  <a:lnTo>
                    <a:pt x="11134393" y="4061286"/>
                  </a:lnTo>
                  <a:lnTo>
                    <a:pt x="11136961" y="4060805"/>
                  </a:lnTo>
                  <a:lnTo>
                    <a:pt x="11138148" y="4058947"/>
                  </a:lnTo>
                  <a:lnTo>
                    <a:pt x="11139476" y="4056757"/>
                  </a:lnTo>
                  <a:lnTo>
                    <a:pt x="11139139" y="4053856"/>
                  </a:lnTo>
                  <a:lnTo>
                    <a:pt x="11135040" y="4050532"/>
                  </a:lnTo>
                  <a:lnTo>
                    <a:pt x="11132850" y="4049203"/>
                  </a:lnTo>
                  <a:close/>
                </a:path>
                <a:path w="16906875" h="11270615">
                  <a:moveTo>
                    <a:pt x="6745287" y="2168158"/>
                  </a:moveTo>
                  <a:lnTo>
                    <a:pt x="6742669" y="2167830"/>
                  </a:lnTo>
                  <a:lnTo>
                    <a:pt x="6740336" y="2166834"/>
                  </a:lnTo>
                  <a:lnTo>
                    <a:pt x="6737861" y="2166172"/>
                  </a:lnTo>
                  <a:lnTo>
                    <a:pt x="6735200" y="2167794"/>
                  </a:lnTo>
                  <a:lnTo>
                    <a:pt x="6734538" y="2170270"/>
                  </a:lnTo>
                  <a:lnTo>
                    <a:pt x="6734018" y="2172413"/>
                  </a:lnTo>
                  <a:lnTo>
                    <a:pt x="6735307" y="2174932"/>
                  </a:lnTo>
                  <a:lnTo>
                    <a:pt x="6737640" y="2175928"/>
                  </a:lnTo>
                  <a:lnTo>
                    <a:pt x="6738115" y="2175736"/>
                  </a:lnTo>
                  <a:lnTo>
                    <a:pt x="6740448" y="2176732"/>
                  </a:lnTo>
                  <a:lnTo>
                    <a:pt x="6742924" y="2177394"/>
                  </a:lnTo>
                  <a:lnTo>
                    <a:pt x="6745585" y="2175771"/>
                  </a:lnTo>
                  <a:lnTo>
                    <a:pt x="6746247" y="2173295"/>
                  </a:lnTo>
                  <a:lnTo>
                    <a:pt x="6747051" y="2170487"/>
                  </a:lnTo>
                  <a:lnTo>
                    <a:pt x="6745287" y="2168158"/>
                  </a:lnTo>
                  <a:close/>
                </a:path>
                <a:path w="16906875" h="11270615">
                  <a:moveTo>
                    <a:pt x="11063676" y="3998028"/>
                  </a:moveTo>
                  <a:lnTo>
                    <a:pt x="11060774" y="3998367"/>
                  </a:lnTo>
                  <a:lnTo>
                    <a:pt x="11057451" y="4002464"/>
                  </a:lnTo>
                  <a:lnTo>
                    <a:pt x="11058122" y="4005508"/>
                  </a:lnTo>
                  <a:lnTo>
                    <a:pt x="11062220" y="4008831"/>
                  </a:lnTo>
                  <a:lnTo>
                    <a:pt x="11065220" y="4010111"/>
                  </a:lnTo>
                  <a:lnTo>
                    <a:pt x="11067788" y="4009631"/>
                  </a:lnTo>
                  <a:lnTo>
                    <a:pt x="11068973" y="4007773"/>
                  </a:lnTo>
                  <a:lnTo>
                    <a:pt x="11070635" y="4005724"/>
                  </a:lnTo>
                  <a:lnTo>
                    <a:pt x="11069965" y="4002680"/>
                  </a:lnTo>
                  <a:lnTo>
                    <a:pt x="11065867" y="3999357"/>
                  </a:lnTo>
                  <a:lnTo>
                    <a:pt x="11063676" y="3998028"/>
                  </a:lnTo>
                  <a:close/>
                </a:path>
                <a:path w="16906875" h="11270615">
                  <a:moveTo>
                    <a:pt x="6828683" y="2188763"/>
                  </a:moveTo>
                  <a:lnTo>
                    <a:pt x="6826066" y="2188433"/>
                  </a:lnTo>
                  <a:lnTo>
                    <a:pt x="6823732" y="2187438"/>
                  </a:lnTo>
                  <a:lnTo>
                    <a:pt x="6821257" y="2186776"/>
                  </a:lnTo>
                  <a:lnTo>
                    <a:pt x="6818595" y="2188399"/>
                  </a:lnTo>
                  <a:lnTo>
                    <a:pt x="6817934" y="2190874"/>
                  </a:lnTo>
                  <a:lnTo>
                    <a:pt x="6817414" y="2193016"/>
                  </a:lnTo>
                  <a:lnTo>
                    <a:pt x="6818703" y="2195536"/>
                  </a:lnTo>
                  <a:lnTo>
                    <a:pt x="6821036" y="2196531"/>
                  </a:lnTo>
                  <a:lnTo>
                    <a:pt x="6821511" y="2196340"/>
                  </a:lnTo>
                  <a:lnTo>
                    <a:pt x="6823845" y="2197335"/>
                  </a:lnTo>
                  <a:lnTo>
                    <a:pt x="6826320" y="2197997"/>
                  </a:lnTo>
                  <a:lnTo>
                    <a:pt x="6828982" y="2196374"/>
                  </a:lnTo>
                  <a:lnTo>
                    <a:pt x="6830306" y="2191424"/>
                  </a:lnTo>
                  <a:lnTo>
                    <a:pt x="6828683" y="2188763"/>
                  </a:lnTo>
                  <a:close/>
                </a:path>
                <a:path w="16906875" h="11270615">
                  <a:moveTo>
                    <a:pt x="6912271" y="2209842"/>
                  </a:moveTo>
                  <a:lnTo>
                    <a:pt x="6909653" y="2209514"/>
                  </a:lnTo>
                  <a:lnTo>
                    <a:pt x="6907320" y="2208518"/>
                  </a:lnTo>
                  <a:lnTo>
                    <a:pt x="6904845" y="2207855"/>
                  </a:lnTo>
                  <a:lnTo>
                    <a:pt x="6902183" y="2209478"/>
                  </a:lnTo>
                  <a:lnTo>
                    <a:pt x="6901522" y="2211953"/>
                  </a:lnTo>
                  <a:lnTo>
                    <a:pt x="6901002" y="2214095"/>
                  </a:lnTo>
                  <a:lnTo>
                    <a:pt x="6902291" y="2216615"/>
                  </a:lnTo>
                  <a:lnTo>
                    <a:pt x="6904624" y="2217611"/>
                  </a:lnTo>
                  <a:lnTo>
                    <a:pt x="6905099" y="2217419"/>
                  </a:lnTo>
                  <a:lnTo>
                    <a:pt x="6907433" y="2218415"/>
                  </a:lnTo>
                  <a:lnTo>
                    <a:pt x="6909908" y="2219076"/>
                  </a:lnTo>
                  <a:lnTo>
                    <a:pt x="6912570" y="2217454"/>
                  </a:lnTo>
                  <a:lnTo>
                    <a:pt x="6913893" y="2212503"/>
                  </a:lnTo>
                  <a:lnTo>
                    <a:pt x="6912271" y="2209842"/>
                  </a:lnTo>
                  <a:close/>
                </a:path>
                <a:path w="16906875" h="11270615">
                  <a:moveTo>
                    <a:pt x="10994218" y="3947520"/>
                  </a:moveTo>
                  <a:lnTo>
                    <a:pt x="10991173" y="3948191"/>
                  </a:lnTo>
                  <a:lnTo>
                    <a:pt x="10987850" y="3952289"/>
                  </a:lnTo>
                  <a:lnTo>
                    <a:pt x="10988521" y="3955332"/>
                  </a:lnTo>
                  <a:lnTo>
                    <a:pt x="10992619" y="3958656"/>
                  </a:lnTo>
                  <a:lnTo>
                    <a:pt x="10995618" y="3959935"/>
                  </a:lnTo>
                  <a:lnTo>
                    <a:pt x="10998187" y="3959455"/>
                  </a:lnTo>
                  <a:lnTo>
                    <a:pt x="10999373" y="3957598"/>
                  </a:lnTo>
                  <a:lnTo>
                    <a:pt x="11001035" y="3955549"/>
                  </a:lnTo>
                  <a:lnTo>
                    <a:pt x="11000365" y="3952506"/>
                  </a:lnTo>
                  <a:lnTo>
                    <a:pt x="10994218" y="3947520"/>
                  </a:lnTo>
                  <a:close/>
                </a:path>
                <a:path w="16906875" h="11270615">
                  <a:moveTo>
                    <a:pt x="6995525" y="2230779"/>
                  </a:moveTo>
                  <a:lnTo>
                    <a:pt x="6992907" y="2230451"/>
                  </a:lnTo>
                  <a:lnTo>
                    <a:pt x="6990574" y="2229455"/>
                  </a:lnTo>
                  <a:lnTo>
                    <a:pt x="6988099" y="2228794"/>
                  </a:lnTo>
                  <a:lnTo>
                    <a:pt x="6985438" y="2230415"/>
                  </a:lnTo>
                  <a:lnTo>
                    <a:pt x="6984776" y="2232891"/>
                  </a:lnTo>
                  <a:lnTo>
                    <a:pt x="6984256" y="2235032"/>
                  </a:lnTo>
                  <a:lnTo>
                    <a:pt x="6985545" y="2237552"/>
                  </a:lnTo>
                  <a:lnTo>
                    <a:pt x="6987878" y="2238547"/>
                  </a:lnTo>
                  <a:lnTo>
                    <a:pt x="6988354" y="2238356"/>
                  </a:lnTo>
                  <a:lnTo>
                    <a:pt x="6990687" y="2239351"/>
                  </a:lnTo>
                  <a:lnTo>
                    <a:pt x="6993162" y="2240014"/>
                  </a:lnTo>
                  <a:lnTo>
                    <a:pt x="6995824" y="2238390"/>
                  </a:lnTo>
                  <a:lnTo>
                    <a:pt x="6997147" y="2233440"/>
                  </a:lnTo>
                  <a:lnTo>
                    <a:pt x="6995525" y="2230779"/>
                  </a:lnTo>
                  <a:close/>
                </a:path>
                <a:path w="16906875" h="11270615">
                  <a:moveTo>
                    <a:pt x="10923382" y="3898394"/>
                  </a:moveTo>
                  <a:lnTo>
                    <a:pt x="10920339" y="3899065"/>
                  </a:lnTo>
                  <a:lnTo>
                    <a:pt x="10919010" y="3901256"/>
                  </a:lnTo>
                  <a:lnTo>
                    <a:pt x="10917348" y="3903305"/>
                  </a:lnTo>
                  <a:lnTo>
                    <a:pt x="10918019" y="3906349"/>
                  </a:lnTo>
                  <a:lnTo>
                    <a:pt x="10919925" y="3908344"/>
                  </a:lnTo>
                  <a:lnTo>
                    <a:pt x="10923259" y="3909766"/>
                  </a:lnTo>
                  <a:lnTo>
                    <a:pt x="10923117" y="3910099"/>
                  </a:lnTo>
                  <a:lnTo>
                    <a:pt x="10925116" y="3910952"/>
                  </a:lnTo>
                  <a:lnTo>
                    <a:pt x="10927827" y="3910138"/>
                  </a:lnTo>
                  <a:lnTo>
                    <a:pt x="10929013" y="3908282"/>
                  </a:lnTo>
                  <a:lnTo>
                    <a:pt x="10930675" y="3906232"/>
                  </a:lnTo>
                  <a:lnTo>
                    <a:pt x="10930004" y="3903188"/>
                  </a:lnTo>
                  <a:lnTo>
                    <a:pt x="10928098" y="3901194"/>
                  </a:lnTo>
                  <a:lnTo>
                    <a:pt x="10925764" y="3900198"/>
                  </a:lnTo>
                  <a:lnTo>
                    <a:pt x="10923382" y="3898394"/>
                  </a:lnTo>
                  <a:close/>
                </a:path>
                <a:path w="16906875" h="11270615">
                  <a:moveTo>
                    <a:pt x="7078637" y="2252050"/>
                  </a:moveTo>
                  <a:lnTo>
                    <a:pt x="7076019" y="2251721"/>
                  </a:lnTo>
                  <a:lnTo>
                    <a:pt x="7073686" y="2250726"/>
                  </a:lnTo>
                  <a:lnTo>
                    <a:pt x="7071211" y="2250064"/>
                  </a:lnTo>
                  <a:lnTo>
                    <a:pt x="7068549" y="2251685"/>
                  </a:lnTo>
                  <a:lnTo>
                    <a:pt x="7067887" y="2254161"/>
                  </a:lnTo>
                  <a:lnTo>
                    <a:pt x="7067368" y="2256303"/>
                  </a:lnTo>
                  <a:lnTo>
                    <a:pt x="7068657" y="2258823"/>
                  </a:lnTo>
                  <a:lnTo>
                    <a:pt x="7070990" y="2259818"/>
                  </a:lnTo>
                  <a:lnTo>
                    <a:pt x="7071465" y="2259626"/>
                  </a:lnTo>
                  <a:lnTo>
                    <a:pt x="7073799" y="2260622"/>
                  </a:lnTo>
                  <a:lnTo>
                    <a:pt x="7076274" y="2261284"/>
                  </a:lnTo>
                  <a:lnTo>
                    <a:pt x="7078935" y="2259662"/>
                  </a:lnTo>
                  <a:lnTo>
                    <a:pt x="7080259" y="2254712"/>
                  </a:lnTo>
                  <a:lnTo>
                    <a:pt x="7078637" y="2252050"/>
                  </a:lnTo>
                  <a:close/>
                </a:path>
                <a:path w="16906875" h="11270615">
                  <a:moveTo>
                    <a:pt x="10852453" y="3850411"/>
                  </a:moveTo>
                  <a:lnTo>
                    <a:pt x="10849409" y="3851081"/>
                  </a:lnTo>
                  <a:lnTo>
                    <a:pt x="10846941" y="3855150"/>
                  </a:lnTo>
                  <a:lnTo>
                    <a:pt x="10846752" y="3855463"/>
                  </a:lnTo>
                  <a:lnTo>
                    <a:pt x="10847423" y="3858507"/>
                  </a:lnTo>
                  <a:lnTo>
                    <a:pt x="10849330" y="3860503"/>
                  </a:lnTo>
                  <a:lnTo>
                    <a:pt x="10853995" y="3862493"/>
                  </a:lnTo>
                  <a:lnTo>
                    <a:pt x="10856706" y="3861679"/>
                  </a:lnTo>
                  <a:lnTo>
                    <a:pt x="10857695" y="3860131"/>
                  </a:lnTo>
                  <a:lnTo>
                    <a:pt x="10857893" y="3859821"/>
                  </a:lnTo>
                  <a:lnTo>
                    <a:pt x="10859554" y="3857773"/>
                  </a:lnTo>
                  <a:lnTo>
                    <a:pt x="10858883" y="3854728"/>
                  </a:lnTo>
                  <a:lnTo>
                    <a:pt x="10856977" y="3852734"/>
                  </a:lnTo>
                  <a:lnTo>
                    <a:pt x="10854644" y="3851739"/>
                  </a:lnTo>
                  <a:lnTo>
                    <a:pt x="10852453" y="3850411"/>
                  </a:lnTo>
                  <a:close/>
                </a:path>
                <a:path w="16906875" h="11270615">
                  <a:moveTo>
                    <a:pt x="7161940" y="2273796"/>
                  </a:moveTo>
                  <a:lnTo>
                    <a:pt x="7159323" y="2273467"/>
                  </a:lnTo>
                  <a:lnTo>
                    <a:pt x="7156989" y="2272472"/>
                  </a:lnTo>
                  <a:lnTo>
                    <a:pt x="7154514" y="2271810"/>
                  </a:lnTo>
                  <a:lnTo>
                    <a:pt x="7151853" y="2273431"/>
                  </a:lnTo>
                  <a:lnTo>
                    <a:pt x="7151191" y="2275907"/>
                  </a:lnTo>
                  <a:lnTo>
                    <a:pt x="7150671" y="2278049"/>
                  </a:lnTo>
                  <a:lnTo>
                    <a:pt x="7151960" y="2280569"/>
                  </a:lnTo>
                  <a:lnTo>
                    <a:pt x="7154294" y="2281564"/>
                  </a:lnTo>
                  <a:lnTo>
                    <a:pt x="7154769" y="2281372"/>
                  </a:lnTo>
                  <a:lnTo>
                    <a:pt x="7157102" y="2282368"/>
                  </a:lnTo>
                  <a:lnTo>
                    <a:pt x="7159577" y="2283030"/>
                  </a:lnTo>
                  <a:lnTo>
                    <a:pt x="7162239" y="2281407"/>
                  </a:lnTo>
                  <a:lnTo>
                    <a:pt x="7163562" y="2276458"/>
                  </a:lnTo>
                  <a:lnTo>
                    <a:pt x="7161940" y="2273796"/>
                  </a:lnTo>
                  <a:close/>
                </a:path>
                <a:path w="16906875" h="11270615">
                  <a:moveTo>
                    <a:pt x="7245101" y="2295875"/>
                  </a:moveTo>
                  <a:lnTo>
                    <a:pt x="7242484" y="2295546"/>
                  </a:lnTo>
                  <a:lnTo>
                    <a:pt x="7240150" y="2294551"/>
                  </a:lnTo>
                  <a:lnTo>
                    <a:pt x="7237675" y="2293889"/>
                  </a:lnTo>
                  <a:lnTo>
                    <a:pt x="7235014" y="2295511"/>
                  </a:lnTo>
                  <a:lnTo>
                    <a:pt x="7234352" y="2297987"/>
                  </a:lnTo>
                  <a:lnTo>
                    <a:pt x="7233832" y="2300128"/>
                  </a:lnTo>
                  <a:lnTo>
                    <a:pt x="7235120" y="2302648"/>
                  </a:lnTo>
                  <a:lnTo>
                    <a:pt x="7237454" y="2303643"/>
                  </a:lnTo>
                  <a:lnTo>
                    <a:pt x="7237930" y="2303452"/>
                  </a:lnTo>
                  <a:lnTo>
                    <a:pt x="7240263" y="2304447"/>
                  </a:lnTo>
                  <a:lnTo>
                    <a:pt x="7242739" y="2305109"/>
                  </a:lnTo>
                  <a:lnTo>
                    <a:pt x="7245400" y="2303487"/>
                  </a:lnTo>
                  <a:lnTo>
                    <a:pt x="7246723" y="2298537"/>
                  </a:lnTo>
                  <a:lnTo>
                    <a:pt x="7245101" y="2295875"/>
                  </a:lnTo>
                  <a:close/>
                </a:path>
                <a:path w="16906875" h="11270615">
                  <a:moveTo>
                    <a:pt x="10780906" y="3802950"/>
                  </a:moveTo>
                  <a:lnTo>
                    <a:pt x="10778004" y="3803289"/>
                  </a:lnTo>
                  <a:lnTo>
                    <a:pt x="10775431" y="3807706"/>
                  </a:lnTo>
                  <a:lnTo>
                    <a:pt x="10775063" y="3808337"/>
                  </a:lnTo>
                  <a:lnTo>
                    <a:pt x="10775876" y="3811047"/>
                  </a:lnTo>
                  <a:lnTo>
                    <a:pt x="10777783" y="3813042"/>
                  </a:lnTo>
                  <a:lnTo>
                    <a:pt x="10782783" y="3815176"/>
                  </a:lnTo>
                  <a:lnTo>
                    <a:pt x="10785494" y="3814361"/>
                  </a:lnTo>
                  <a:lnTo>
                    <a:pt x="10786284" y="3813124"/>
                  </a:lnTo>
                  <a:lnTo>
                    <a:pt x="10786680" y="3812505"/>
                  </a:lnTo>
                  <a:lnTo>
                    <a:pt x="10788150" y="3809979"/>
                  </a:lnTo>
                  <a:lnTo>
                    <a:pt x="10787337" y="3807270"/>
                  </a:lnTo>
                  <a:lnTo>
                    <a:pt x="10785431" y="3805275"/>
                  </a:lnTo>
                  <a:lnTo>
                    <a:pt x="10783097" y="3804279"/>
                  </a:lnTo>
                  <a:lnTo>
                    <a:pt x="10780906" y="3802950"/>
                  </a:lnTo>
                  <a:close/>
                </a:path>
                <a:path w="16906875" h="11270615">
                  <a:moveTo>
                    <a:pt x="7327787" y="2318145"/>
                  </a:moveTo>
                  <a:lnTo>
                    <a:pt x="7325169" y="2317817"/>
                  </a:lnTo>
                  <a:lnTo>
                    <a:pt x="7322836" y="2316822"/>
                  </a:lnTo>
                  <a:lnTo>
                    <a:pt x="7320361" y="2316160"/>
                  </a:lnTo>
                  <a:lnTo>
                    <a:pt x="7317699" y="2317781"/>
                  </a:lnTo>
                  <a:lnTo>
                    <a:pt x="7317037" y="2320257"/>
                  </a:lnTo>
                  <a:lnTo>
                    <a:pt x="7316518" y="2322399"/>
                  </a:lnTo>
                  <a:lnTo>
                    <a:pt x="7317807" y="2324918"/>
                  </a:lnTo>
                  <a:lnTo>
                    <a:pt x="7320140" y="2325914"/>
                  </a:lnTo>
                  <a:lnTo>
                    <a:pt x="7320615" y="2325722"/>
                  </a:lnTo>
                  <a:lnTo>
                    <a:pt x="7322948" y="2326718"/>
                  </a:lnTo>
                  <a:lnTo>
                    <a:pt x="7325424" y="2327380"/>
                  </a:lnTo>
                  <a:lnTo>
                    <a:pt x="7328085" y="2325757"/>
                  </a:lnTo>
                  <a:lnTo>
                    <a:pt x="7329409" y="2320806"/>
                  </a:lnTo>
                  <a:lnTo>
                    <a:pt x="7327787" y="2318145"/>
                  </a:lnTo>
                  <a:close/>
                </a:path>
                <a:path w="16906875" h="11270615">
                  <a:moveTo>
                    <a:pt x="10708458" y="3756682"/>
                  </a:moveTo>
                  <a:lnTo>
                    <a:pt x="10705413" y="3757353"/>
                  </a:lnTo>
                  <a:lnTo>
                    <a:pt x="10703137" y="3761109"/>
                  </a:lnTo>
                  <a:lnTo>
                    <a:pt x="10702757" y="3761735"/>
                  </a:lnTo>
                  <a:lnTo>
                    <a:pt x="10703427" y="3764779"/>
                  </a:lnTo>
                  <a:lnTo>
                    <a:pt x="10705476" y="3766440"/>
                  </a:lnTo>
                  <a:lnTo>
                    <a:pt x="10710476" y="3768573"/>
                  </a:lnTo>
                  <a:lnTo>
                    <a:pt x="10713186" y="3767760"/>
                  </a:lnTo>
                  <a:lnTo>
                    <a:pt x="10713977" y="3766521"/>
                  </a:lnTo>
                  <a:lnTo>
                    <a:pt x="10714373" y="3765902"/>
                  </a:lnTo>
                  <a:lnTo>
                    <a:pt x="10715701" y="3763712"/>
                  </a:lnTo>
                  <a:lnTo>
                    <a:pt x="10715031" y="3760668"/>
                  </a:lnTo>
                  <a:lnTo>
                    <a:pt x="10712981" y="3759005"/>
                  </a:lnTo>
                  <a:lnTo>
                    <a:pt x="10710649" y="3758011"/>
                  </a:lnTo>
                  <a:lnTo>
                    <a:pt x="10708458" y="3756682"/>
                  </a:lnTo>
                  <a:close/>
                </a:path>
                <a:path w="16906875" h="11270615">
                  <a:moveTo>
                    <a:pt x="7410664" y="2340892"/>
                  </a:moveTo>
                  <a:lnTo>
                    <a:pt x="7408046" y="2340563"/>
                  </a:lnTo>
                  <a:lnTo>
                    <a:pt x="7405713" y="2339568"/>
                  </a:lnTo>
                  <a:lnTo>
                    <a:pt x="7403237" y="2338906"/>
                  </a:lnTo>
                  <a:lnTo>
                    <a:pt x="7400910" y="2340670"/>
                  </a:lnTo>
                  <a:lnTo>
                    <a:pt x="7399741" y="2343716"/>
                  </a:lnTo>
                  <a:lnTo>
                    <a:pt x="7399395" y="2345145"/>
                  </a:lnTo>
                  <a:lnTo>
                    <a:pt x="7400349" y="2347522"/>
                  </a:lnTo>
                  <a:lnTo>
                    <a:pt x="7403016" y="2348660"/>
                  </a:lnTo>
                  <a:lnTo>
                    <a:pt x="7403492" y="2348469"/>
                  </a:lnTo>
                  <a:lnTo>
                    <a:pt x="7405825" y="2349464"/>
                  </a:lnTo>
                  <a:lnTo>
                    <a:pt x="7408300" y="2350125"/>
                  </a:lnTo>
                  <a:lnTo>
                    <a:pt x="7410629" y="2348361"/>
                  </a:lnTo>
                  <a:lnTo>
                    <a:pt x="7411813" y="2345321"/>
                  </a:lnTo>
                  <a:lnTo>
                    <a:pt x="7412286" y="2343552"/>
                  </a:lnTo>
                  <a:lnTo>
                    <a:pt x="7410664" y="2340892"/>
                  </a:lnTo>
                  <a:close/>
                </a:path>
                <a:path w="16906875" h="11270615">
                  <a:moveTo>
                    <a:pt x="10635725" y="3711080"/>
                  </a:moveTo>
                  <a:lnTo>
                    <a:pt x="10632680" y="3711751"/>
                  </a:lnTo>
                  <a:lnTo>
                    <a:pt x="10630023" y="3716133"/>
                  </a:lnTo>
                  <a:lnTo>
                    <a:pt x="10630695" y="3719178"/>
                  </a:lnTo>
                  <a:lnTo>
                    <a:pt x="10632743" y="3720839"/>
                  </a:lnTo>
                  <a:lnTo>
                    <a:pt x="10637742" y="3722972"/>
                  </a:lnTo>
                  <a:lnTo>
                    <a:pt x="10640311" y="3722492"/>
                  </a:lnTo>
                  <a:lnTo>
                    <a:pt x="10642968" y="3718110"/>
                  </a:lnTo>
                  <a:lnTo>
                    <a:pt x="10642298" y="3715066"/>
                  </a:lnTo>
                  <a:lnTo>
                    <a:pt x="10640249" y="3713404"/>
                  </a:lnTo>
                  <a:lnTo>
                    <a:pt x="10637915" y="3712408"/>
                  </a:lnTo>
                  <a:lnTo>
                    <a:pt x="10635725" y="3711080"/>
                  </a:lnTo>
                  <a:close/>
                </a:path>
                <a:path w="16906875" h="11270615">
                  <a:moveTo>
                    <a:pt x="7493731" y="2364113"/>
                  </a:moveTo>
                  <a:lnTo>
                    <a:pt x="7491114" y="2363783"/>
                  </a:lnTo>
                  <a:lnTo>
                    <a:pt x="7488780" y="2362788"/>
                  </a:lnTo>
                  <a:lnTo>
                    <a:pt x="7486305" y="2362126"/>
                  </a:lnTo>
                  <a:lnTo>
                    <a:pt x="7483977" y="2363891"/>
                  </a:lnTo>
                  <a:lnTo>
                    <a:pt x="7482809" y="2366938"/>
                  </a:lnTo>
                  <a:lnTo>
                    <a:pt x="7482462" y="2368366"/>
                  </a:lnTo>
                  <a:lnTo>
                    <a:pt x="7483417" y="2370744"/>
                  </a:lnTo>
                  <a:lnTo>
                    <a:pt x="7486084" y="2371881"/>
                  </a:lnTo>
                  <a:lnTo>
                    <a:pt x="7486559" y="2371690"/>
                  </a:lnTo>
                  <a:lnTo>
                    <a:pt x="7488892" y="2372685"/>
                  </a:lnTo>
                  <a:lnTo>
                    <a:pt x="7491368" y="2373347"/>
                  </a:lnTo>
                  <a:lnTo>
                    <a:pt x="7493696" y="2371582"/>
                  </a:lnTo>
                  <a:lnTo>
                    <a:pt x="7494880" y="2368542"/>
                  </a:lnTo>
                  <a:lnTo>
                    <a:pt x="7495353" y="2366774"/>
                  </a:lnTo>
                  <a:lnTo>
                    <a:pt x="7493731" y="2364113"/>
                  </a:lnTo>
                  <a:close/>
                </a:path>
                <a:path w="16906875" h="11270615">
                  <a:moveTo>
                    <a:pt x="10562565" y="3666478"/>
                  </a:moveTo>
                  <a:lnTo>
                    <a:pt x="10559521" y="3667150"/>
                  </a:lnTo>
                  <a:lnTo>
                    <a:pt x="10557244" y="3670905"/>
                  </a:lnTo>
                  <a:lnTo>
                    <a:pt x="10556864" y="3671531"/>
                  </a:lnTo>
                  <a:lnTo>
                    <a:pt x="10557534" y="3674575"/>
                  </a:lnTo>
                  <a:lnTo>
                    <a:pt x="10559584" y="3676238"/>
                  </a:lnTo>
                  <a:lnTo>
                    <a:pt x="10564583" y="3678370"/>
                  </a:lnTo>
                  <a:lnTo>
                    <a:pt x="10567485" y="3678032"/>
                  </a:lnTo>
                  <a:lnTo>
                    <a:pt x="10568481" y="3675699"/>
                  </a:lnTo>
                  <a:lnTo>
                    <a:pt x="10569809" y="3673508"/>
                  </a:lnTo>
                  <a:lnTo>
                    <a:pt x="10569138" y="3670464"/>
                  </a:lnTo>
                  <a:lnTo>
                    <a:pt x="10567090" y="3668802"/>
                  </a:lnTo>
                  <a:lnTo>
                    <a:pt x="10564756" y="3667806"/>
                  </a:lnTo>
                  <a:lnTo>
                    <a:pt x="10562565" y="3666478"/>
                  </a:lnTo>
                  <a:close/>
                </a:path>
                <a:path w="16906875" h="11270615">
                  <a:moveTo>
                    <a:pt x="7576466" y="2387191"/>
                  </a:moveTo>
                  <a:lnTo>
                    <a:pt x="7573848" y="2386863"/>
                  </a:lnTo>
                  <a:lnTo>
                    <a:pt x="7571515" y="2385867"/>
                  </a:lnTo>
                  <a:lnTo>
                    <a:pt x="7569039" y="2385206"/>
                  </a:lnTo>
                  <a:lnTo>
                    <a:pt x="7566712" y="2386970"/>
                  </a:lnTo>
                  <a:lnTo>
                    <a:pt x="7565527" y="2390011"/>
                  </a:lnTo>
                  <a:lnTo>
                    <a:pt x="7565054" y="2391779"/>
                  </a:lnTo>
                  <a:lnTo>
                    <a:pt x="7566010" y="2394157"/>
                  </a:lnTo>
                  <a:lnTo>
                    <a:pt x="7568343" y="2395152"/>
                  </a:lnTo>
                  <a:lnTo>
                    <a:pt x="7568485" y="2394819"/>
                  </a:lnTo>
                  <a:lnTo>
                    <a:pt x="7568818" y="2394961"/>
                  </a:lnTo>
                  <a:lnTo>
                    <a:pt x="7569293" y="2394769"/>
                  </a:lnTo>
                  <a:lnTo>
                    <a:pt x="7571627" y="2395765"/>
                  </a:lnTo>
                  <a:lnTo>
                    <a:pt x="7574102" y="2396427"/>
                  </a:lnTo>
                  <a:lnTo>
                    <a:pt x="7576431" y="2394662"/>
                  </a:lnTo>
                  <a:lnTo>
                    <a:pt x="7577615" y="2391621"/>
                  </a:lnTo>
                  <a:lnTo>
                    <a:pt x="7578088" y="2389853"/>
                  </a:lnTo>
                  <a:lnTo>
                    <a:pt x="7576466" y="2387191"/>
                  </a:lnTo>
                  <a:close/>
                </a:path>
                <a:path w="16906875" h="11270615">
                  <a:moveTo>
                    <a:pt x="10488930" y="3622067"/>
                  </a:moveTo>
                  <a:lnTo>
                    <a:pt x="10485553" y="3622597"/>
                  </a:lnTo>
                  <a:lnTo>
                    <a:pt x="10484558" y="3624930"/>
                  </a:lnTo>
                  <a:lnTo>
                    <a:pt x="10483609" y="3626495"/>
                  </a:lnTo>
                  <a:lnTo>
                    <a:pt x="10483229" y="3627121"/>
                  </a:lnTo>
                  <a:lnTo>
                    <a:pt x="10483900" y="3630165"/>
                  </a:lnTo>
                  <a:lnTo>
                    <a:pt x="10485948" y="3631825"/>
                  </a:lnTo>
                  <a:lnTo>
                    <a:pt x="10490948" y="3633958"/>
                  </a:lnTo>
                  <a:lnTo>
                    <a:pt x="10493850" y="3633621"/>
                  </a:lnTo>
                  <a:lnTo>
                    <a:pt x="10494845" y="3631287"/>
                  </a:lnTo>
                  <a:lnTo>
                    <a:pt x="10495794" y="3629723"/>
                  </a:lnTo>
                  <a:lnTo>
                    <a:pt x="10496173" y="3629097"/>
                  </a:lnTo>
                  <a:lnTo>
                    <a:pt x="10495503" y="3626053"/>
                  </a:lnTo>
                  <a:lnTo>
                    <a:pt x="10493454" y="3624391"/>
                  </a:lnTo>
                  <a:lnTo>
                    <a:pt x="10491120" y="3623395"/>
                  </a:lnTo>
                  <a:lnTo>
                    <a:pt x="10488930" y="3622067"/>
                  </a:lnTo>
                  <a:close/>
                </a:path>
                <a:path w="16906875" h="11270615">
                  <a:moveTo>
                    <a:pt x="7659392" y="2410747"/>
                  </a:moveTo>
                  <a:lnTo>
                    <a:pt x="7656774" y="2410418"/>
                  </a:lnTo>
                  <a:lnTo>
                    <a:pt x="7654441" y="2409423"/>
                  </a:lnTo>
                  <a:lnTo>
                    <a:pt x="7651632" y="2408619"/>
                  </a:lnTo>
                  <a:lnTo>
                    <a:pt x="7649304" y="2410382"/>
                  </a:lnTo>
                  <a:lnTo>
                    <a:pt x="7648308" y="2412716"/>
                  </a:lnTo>
                  <a:lnTo>
                    <a:pt x="7647646" y="2415192"/>
                  </a:lnTo>
                  <a:lnTo>
                    <a:pt x="7648601" y="2417568"/>
                  </a:lnTo>
                  <a:lnTo>
                    <a:pt x="7650935" y="2418563"/>
                  </a:lnTo>
                  <a:lnTo>
                    <a:pt x="7651411" y="2418372"/>
                  </a:lnTo>
                  <a:lnTo>
                    <a:pt x="7654410" y="2419652"/>
                  </a:lnTo>
                  <a:lnTo>
                    <a:pt x="7656886" y="2420314"/>
                  </a:lnTo>
                  <a:lnTo>
                    <a:pt x="7659214" y="2418550"/>
                  </a:lnTo>
                  <a:lnTo>
                    <a:pt x="7660210" y="2416216"/>
                  </a:lnTo>
                  <a:lnTo>
                    <a:pt x="7661013" y="2413408"/>
                  </a:lnTo>
                  <a:lnTo>
                    <a:pt x="7659392" y="2410747"/>
                  </a:lnTo>
                  <a:close/>
                </a:path>
                <a:path w="16906875" h="11270615">
                  <a:moveTo>
                    <a:pt x="10414534" y="3578514"/>
                  </a:moveTo>
                  <a:lnTo>
                    <a:pt x="10411491" y="3579186"/>
                  </a:lnTo>
                  <a:lnTo>
                    <a:pt x="10410496" y="3581518"/>
                  </a:lnTo>
                  <a:lnTo>
                    <a:pt x="10409025" y="3584043"/>
                  </a:lnTo>
                  <a:lnTo>
                    <a:pt x="10409838" y="3586753"/>
                  </a:lnTo>
                  <a:lnTo>
                    <a:pt x="10411887" y="3588415"/>
                  </a:lnTo>
                  <a:lnTo>
                    <a:pt x="10414887" y="3589695"/>
                  </a:lnTo>
                  <a:lnTo>
                    <a:pt x="10414745" y="3590028"/>
                  </a:lnTo>
                  <a:lnTo>
                    <a:pt x="10416745" y="3590881"/>
                  </a:lnTo>
                  <a:lnTo>
                    <a:pt x="10419788" y="3590211"/>
                  </a:lnTo>
                  <a:lnTo>
                    <a:pt x="10420784" y="3587877"/>
                  </a:lnTo>
                  <a:lnTo>
                    <a:pt x="10422254" y="3585353"/>
                  </a:lnTo>
                  <a:lnTo>
                    <a:pt x="10421440" y="3582642"/>
                  </a:lnTo>
                  <a:lnTo>
                    <a:pt x="10419392" y="3580980"/>
                  </a:lnTo>
                  <a:lnTo>
                    <a:pt x="10417059" y="3579985"/>
                  </a:lnTo>
                  <a:lnTo>
                    <a:pt x="10414534" y="3578514"/>
                  </a:lnTo>
                  <a:close/>
                </a:path>
                <a:path w="16906875" h="11270615">
                  <a:moveTo>
                    <a:pt x="7742033" y="2434967"/>
                  </a:moveTo>
                  <a:lnTo>
                    <a:pt x="7739415" y="2434638"/>
                  </a:lnTo>
                  <a:lnTo>
                    <a:pt x="7737082" y="2433643"/>
                  </a:lnTo>
                  <a:lnTo>
                    <a:pt x="7734273" y="2432839"/>
                  </a:lnTo>
                  <a:lnTo>
                    <a:pt x="7731945" y="2434604"/>
                  </a:lnTo>
                  <a:lnTo>
                    <a:pt x="7730949" y="2436937"/>
                  </a:lnTo>
                  <a:lnTo>
                    <a:pt x="7730288" y="2439412"/>
                  </a:lnTo>
                  <a:lnTo>
                    <a:pt x="7731243" y="2441790"/>
                  </a:lnTo>
                  <a:lnTo>
                    <a:pt x="7733576" y="2442785"/>
                  </a:lnTo>
                  <a:lnTo>
                    <a:pt x="7733719" y="2442452"/>
                  </a:lnTo>
                  <a:lnTo>
                    <a:pt x="7736718" y="2443731"/>
                  </a:lnTo>
                  <a:lnTo>
                    <a:pt x="7739527" y="2444535"/>
                  </a:lnTo>
                  <a:lnTo>
                    <a:pt x="7741855" y="2442770"/>
                  </a:lnTo>
                  <a:lnTo>
                    <a:pt x="7742850" y="2440438"/>
                  </a:lnTo>
                  <a:lnTo>
                    <a:pt x="7743655" y="2437629"/>
                  </a:lnTo>
                  <a:lnTo>
                    <a:pt x="7742033" y="2434967"/>
                  </a:lnTo>
                  <a:close/>
                </a:path>
                <a:path w="16906875" h="11270615">
                  <a:moveTo>
                    <a:pt x="10345045" y="3538236"/>
                  </a:moveTo>
                  <a:lnTo>
                    <a:pt x="10340046" y="3536104"/>
                  </a:lnTo>
                  <a:lnTo>
                    <a:pt x="10337003" y="3536774"/>
                  </a:lnTo>
                  <a:lnTo>
                    <a:pt x="10335013" y="3541441"/>
                  </a:lnTo>
                  <a:lnTo>
                    <a:pt x="10335825" y="3544151"/>
                  </a:lnTo>
                  <a:lnTo>
                    <a:pt x="10337874" y="3545814"/>
                  </a:lnTo>
                  <a:lnTo>
                    <a:pt x="10343207" y="3548088"/>
                  </a:lnTo>
                  <a:lnTo>
                    <a:pt x="10345917" y="3547274"/>
                  </a:lnTo>
                  <a:lnTo>
                    <a:pt x="10347908" y="3542608"/>
                  </a:lnTo>
                  <a:lnTo>
                    <a:pt x="10347095" y="3539899"/>
                  </a:lnTo>
                  <a:lnTo>
                    <a:pt x="10345045" y="3538236"/>
                  </a:lnTo>
                  <a:close/>
                </a:path>
                <a:path w="16906875" h="11270615">
                  <a:moveTo>
                    <a:pt x="7824056" y="2459713"/>
                  </a:moveTo>
                  <a:lnTo>
                    <a:pt x="7821439" y="2459385"/>
                  </a:lnTo>
                  <a:lnTo>
                    <a:pt x="7819105" y="2458389"/>
                  </a:lnTo>
                  <a:lnTo>
                    <a:pt x="7816296" y="2457585"/>
                  </a:lnTo>
                  <a:lnTo>
                    <a:pt x="7813968" y="2459350"/>
                  </a:lnTo>
                  <a:lnTo>
                    <a:pt x="7812973" y="2461683"/>
                  </a:lnTo>
                  <a:lnTo>
                    <a:pt x="7812311" y="2464159"/>
                  </a:lnTo>
                  <a:lnTo>
                    <a:pt x="7813267" y="2466535"/>
                  </a:lnTo>
                  <a:lnTo>
                    <a:pt x="7815600" y="2467530"/>
                  </a:lnTo>
                  <a:lnTo>
                    <a:pt x="7816075" y="2467339"/>
                  </a:lnTo>
                  <a:lnTo>
                    <a:pt x="7818742" y="2468477"/>
                  </a:lnTo>
                  <a:lnTo>
                    <a:pt x="7821551" y="2469281"/>
                  </a:lnTo>
                  <a:lnTo>
                    <a:pt x="7823879" y="2467517"/>
                  </a:lnTo>
                  <a:lnTo>
                    <a:pt x="7824874" y="2465183"/>
                  </a:lnTo>
                  <a:lnTo>
                    <a:pt x="7825536" y="2462709"/>
                  </a:lnTo>
                  <a:lnTo>
                    <a:pt x="7824056" y="2459713"/>
                  </a:lnTo>
                  <a:close/>
                </a:path>
                <a:path w="16906875" h="11270615">
                  <a:moveTo>
                    <a:pt x="10265225" y="3493550"/>
                  </a:moveTo>
                  <a:lnTo>
                    <a:pt x="10262039" y="3494555"/>
                  </a:lnTo>
                  <a:lnTo>
                    <a:pt x="10260049" y="3499221"/>
                  </a:lnTo>
                  <a:lnTo>
                    <a:pt x="10260862" y="3501932"/>
                  </a:lnTo>
                  <a:lnTo>
                    <a:pt x="10262911" y="3503594"/>
                  </a:lnTo>
                  <a:lnTo>
                    <a:pt x="10268244" y="3505869"/>
                  </a:lnTo>
                  <a:lnTo>
                    <a:pt x="10270955" y="3505056"/>
                  </a:lnTo>
                  <a:lnTo>
                    <a:pt x="10272946" y="3500388"/>
                  </a:lnTo>
                  <a:lnTo>
                    <a:pt x="10272132" y="3497678"/>
                  </a:lnTo>
                  <a:lnTo>
                    <a:pt x="10270082" y="3496016"/>
                  </a:lnTo>
                  <a:lnTo>
                    <a:pt x="10267750" y="3495021"/>
                  </a:lnTo>
                  <a:lnTo>
                    <a:pt x="10265225" y="3493550"/>
                  </a:lnTo>
                  <a:close/>
                </a:path>
                <a:path w="16906875" h="11270615">
                  <a:moveTo>
                    <a:pt x="7906412" y="2484601"/>
                  </a:moveTo>
                  <a:lnTo>
                    <a:pt x="7903795" y="2484273"/>
                  </a:lnTo>
                  <a:lnTo>
                    <a:pt x="7901463" y="2483278"/>
                  </a:lnTo>
                  <a:lnTo>
                    <a:pt x="7898654" y="2482474"/>
                  </a:lnTo>
                  <a:lnTo>
                    <a:pt x="7896325" y="2484237"/>
                  </a:lnTo>
                  <a:lnTo>
                    <a:pt x="7895330" y="2486570"/>
                  </a:lnTo>
                  <a:lnTo>
                    <a:pt x="7894668" y="2489046"/>
                  </a:lnTo>
                  <a:lnTo>
                    <a:pt x="7895623" y="2491423"/>
                  </a:lnTo>
                  <a:lnTo>
                    <a:pt x="7897957" y="2492419"/>
                  </a:lnTo>
                  <a:lnTo>
                    <a:pt x="7898241" y="2491752"/>
                  </a:lnTo>
                  <a:lnTo>
                    <a:pt x="7903241" y="2493885"/>
                  </a:lnTo>
                  <a:lnTo>
                    <a:pt x="7905903" y="2492262"/>
                  </a:lnTo>
                  <a:lnTo>
                    <a:pt x="7907893" y="2487596"/>
                  </a:lnTo>
                  <a:lnTo>
                    <a:pt x="7906412" y="2484601"/>
                  </a:lnTo>
                  <a:close/>
                </a:path>
                <a:path w="16906875" h="11270615">
                  <a:moveTo>
                    <a:pt x="10190310" y="3452138"/>
                  </a:moveTo>
                  <a:lnTo>
                    <a:pt x="10187124" y="3453144"/>
                  </a:lnTo>
                  <a:lnTo>
                    <a:pt x="10186129" y="3455477"/>
                  </a:lnTo>
                  <a:lnTo>
                    <a:pt x="10184800" y="3457669"/>
                  </a:lnTo>
                  <a:lnTo>
                    <a:pt x="10185805" y="3460854"/>
                  </a:lnTo>
                  <a:lnTo>
                    <a:pt x="10187995" y="3462183"/>
                  </a:lnTo>
                  <a:lnTo>
                    <a:pt x="10192995" y="3464315"/>
                  </a:lnTo>
                  <a:lnTo>
                    <a:pt x="10195706" y="3463502"/>
                  </a:lnTo>
                  <a:lnTo>
                    <a:pt x="10196701" y="3461169"/>
                  </a:lnTo>
                  <a:lnTo>
                    <a:pt x="10198030" y="3458978"/>
                  </a:lnTo>
                  <a:lnTo>
                    <a:pt x="10197025" y="3455791"/>
                  </a:lnTo>
                  <a:lnTo>
                    <a:pt x="10194835" y="3454462"/>
                  </a:lnTo>
                  <a:lnTo>
                    <a:pt x="10192501" y="3453467"/>
                  </a:lnTo>
                  <a:lnTo>
                    <a:pt x="10190310" y="3452138"/>
                  </a:lnTo>
                  <a:close/>
                </a:path>
                <a:path w="16906875" h="11270615">
                  <a:moveTo>
                    <a:pt x="7988201" y="2510822"/>
                  </a:moveTo>
                  <a:lnTo>
                    <a:pt x="7985726" y="2510161"/>
                  </a:lnTo>
                  <a:lnTo>
                    <a:pt x="7981059" y="2508170"/>
                  </a:lnTo>
                  <a:lnTo>
                    <a:pt x="7978398" y="2509792"/>
                  </a:lnTo>
                  <a:lnTo>
                    <a:pt x="7977402" y="2512125"/>
                  </a:lnTo>
                  <a:lnTo>
                    <a:pt x="7976740" y="2514601"/>
                  </a:lnTo>
                  <a:lnTo>
                    <a:pt x="7977697" y="2516978"/>
                  </a:lnTo>
                  <a:lnTo>
                    <a:pt x="7980030" y="2517973"/>
                  </a:lnTo>
                  <a:lnTo>
                    <a:pt x="7980172" y="2517640"/>
                  </a:lnTo>
                  <a:lnTo>
                    <a:pt x="7985171" y="2519772"/>
                  </a:lnTo>
                  <a:lnTo>
                    <a:pt x="7987833" y="2518151"/>
                  </a:lnTo>
                  <a:lnTo>
                    <a:pt x="7989823" y="2513483"/>
                  </a:lnTo>
                  <a:lnTo>
                    <a:pt x="7988201" y="2510822"/>
                  </a:lnTo>
                  <a:close/>
                </a:path>
                <a:path w="16906875" h="11270615">
                  <a:moveTo>
                    <a:pt x="10114920" y="3410919"/>
                  </a:moveTo>
                  <a:lnTo>
                    <a:pt x="10111733" y="3411924"/>
                  </a:lnTo>
                  <a:lnTo>
                    <a:pt x="10110738" y="3414256"/>
                  </a:lnTo>
                  <a:lnTo>
                    <a:pt x="10109410" y="3416448"/>
                  </a:lnTo>
                  <a:lnTo>
                    <a:pt x="10110416" y="3419634"/>
                  </a:lnTo>
                  <a:lnTo>
                    <a:pt x="10112607" y="3420963"/>
                  </a:lnTo>
                  <a:lnTo>
                    <a:pt x="10117605" y="3423095"/>
                  </a:lnTo>
                  <a:lnTo>
                    <a:pt x="10120316" y="3422281"/>
                  </a:lnTo>
                  <a:lnTo>
                    <a:pt x="10121311" y="3419949"/>
                  </a:lnTo>
                  <a:lnTo>
                    <a:pt x="10122640" y="3417757"/>
                  </a:lnTo>
                  <a:lnTo>
                    <a:pt x="10121635" y="3414572"/>
                  </a:lnTo>
                  <a:lnTo>
                    <a:pt x="10119445" y="3413243"/>
                  </a:lnTo>
                  <a:lnTo>
                    <a:pt x="10117111" y="3412248"/>
                  </a:lnTo>
                  <a:lnTo>
                    <a:pt x="10114920" y="3410919"/>
                  </a:lnTo>
                  <a:close/>
                </a:path>
                <a:path w="16906875" h="11270615">
                  <a:moveTo>
                    <a:pt x="8070131" y="2536710"/>
                  </a:moveTo>
                  <a:lnTo>
                    <a:pt x="8067656" y="2536048"/>
                  </a:lnTo>
                  <a:lnTo>
                    <a:pt x="8062989" y="2534057"/>
                  </a:lnTo>
                  <a:lnTo>
                    <a:pt x="8060328" y="2535680"/>
                  </a:lnTo>
                  <a:lnTo>
                    <a:pt x="8059333" y="2538013"/>
                  </a:lnTo>
                  <a:lnTo>
                    <a:pt x="8058671" y="2540488"/>
                  </a:lnTo>
                  <a:lnTo>
                    <a:pt x="8059626" y="2542866"/>
                  </a:lnTo>
                  <a:lnTo>
                    <a:pt x="8061959" y="2543861"/>
                  </a:lnTo>
                  <a:lnTo>
                    <a:pt x="8062102" y="2543528"/>
                  </a:lnTo>
                  <a:lnTo>
                    <a:pt x="8067102" y="2545661"/>
                  </a:lnTo>
                  <a:lnTo>
                    <a:pt x="8069763" y="2544038"/>
                  </a:lnTo>
                  <a:lnTo>
                    <a:pt x="8071754" y="2539372"/>
                  </a:lnTo>
                  <a:lnTo>
                    <a:pt x="8070131" y="2536710"/>
                  </a:lnTo>
                  <a:close/>
                </a:path>
                <a:path w="16906875" h="11270615">
                  <a:moveTo>
                    <a:pt x="10039103" y="3370699"/>
                  </a:moveTo>
                  <a:lnTo>
                    <a:pt x="10035918" y="3371704"/>
                  </a:lnTo>
                  <a:lnTo>
                    <a:pt x="10034923" y="3374037"/>
                  </a:lnTo>
                  <a:lnTo>
                    <a:pt x="10033594" y="3376228"/>
                  </a:lnTo>
                  <a:lnTo>
                    <a:pt x="10034598" y="3379415"/>
                  </a:lnTo>
                  <a:lnTo>
                    <a:pt x="10036789" y="3380743"/>
                  </a:lnTo>
                  <a:lnTo>
                    <a:pt x="10041788" y="3382876"/>
                  </a:lnTo>
                  <a:lnTo>
                    <a:pt x="10044499" y="3382062"/>
                  </a:lnTo>
                  <a:lnTo>
                    <a:pt x="10045494" y="3379728"/>
                  </a:lnTo>
                  <a:lnTo>
                    <a:pt x="10046823" y="3377537"/>
                  </a:lnTo>
                  <a:lnTo>
                    <a:pt x="10045819" y="3374352"/>
                  </a:lnTo>
                  <a:lnTo>
                    <a:pt x="10043627" y="3373023"/>
                  </a:lnTo>
                  <a:lnTo>
                    <a:pt x="10041294" y="3372027"/>
                  </a:lnTo>
                  <a:lnTo>
                    <a:pt x="10039103" y="3370699"/>
                  </a:lnTo>
                  <a:close/>
                </a:path>
                <a:path w="16906875" h="11270615">
                  <a:moveTo>
                    <a:pt x="8151919" y="2562932"/>
                  </a:moveTo>
                  <a:lnTo>
                    <a:pt x="8149444" y="2562270"/>
                  </a:lnTo>
                  <a:lnTo>
                    <a:pt x="8144778" y="2560280"/>
                  </a:lnTo>
                  <a:lnTo>
                    <a:pt x="8142116" y="2561901"/>
                  </a:lnTo>
                  <a:lnTo>
                    <a:pt x="8140126" y="2566567"/>
                  </a:lnTo>
                  <a:lnTo>
                    <a:pt x="8141415" y="2569087"/>
                  </a:lnTo>
                  <a:lnTo>
                    <a:pt x="8143748" y="2570082"/>
                  </a:lnTo>
                  <a:lnTo>
                    <a:pt x="8143890" y="2569749"/>
                  </a:lnTo>
                  <a:lnTo>
                    <a:pt x="8148890" y="2571882"/>
                  </a:lnTo>
                  <a:lnTo>
                    <a:pt x="8151551" y="2570259"/>
                  </a:lnTo>
                  <a:lnTo>
                    <a:pt x="8153542" y="2565593"/>
                  </a:lnTo>
                  <a:lnTo>
                    <a:pt x="8151919" y="2562932"/>
                  </a:lnTo>
                  <a:close/>
                </a:path>
                <a:path w="16906875" h="11270615">
                  <a:moveTo>
                    <a:pt x="9962811" y="3330670"/>
                  </a:moveTo>
                  <a:lnTo>
                    <a:pt x="9959626" y="3331676"/>
                  </a:lnTo>
                  <a:lnTo>
                    <a:pt x="9958630" y="3334009"/>
                  </a:lnTo>
                  <a:lnTo>
                    <a:pt x="9957160" y="3336533"/>
                  </a:lnTo>
                  <a:lnTo>
                    <a:pt x="9958306" y="3339385"/>
                  </a:lnTo>
                  <a:lnTo>
                    <a:pt x="9960498" y="3340713"/>
                  </a:lnTo>
                  <a:lnTo>
                    <a:pt x="9965496" y="3342846"/>
                  </a:lnTo>
                  <a:lnTo>
                    <a:pt x="9968207" y="3342033"/>
                  </a:lnTo>
                  <a:lnTo>
                    <a:pt x="9969202" y="3339699"/>
                  </a:lnTo>
                  <a:lnTo>
                    <a:pt x="9970530" y="3337509"/>
                  </a:lnTo>
                  <a:lnTo>
                    <a:pt x="9969527" y="3334323"/>
                  </a:lnTo>
                  <a:lnTo>
                    <a:pt x="9967335" y="3332994"/>
                  </a:lnTo>
                  <a:lnTo>
                    <a:pt x="9965002" y="3331999"/>
                  </a:lnTo>
                  <a:lnTo>
                    <a:pt x="9962811" y="3330670"/>
                  </a:lnTo>
                  <a:close/>
                </a:path>
                <a:path w="16906875" h="11270615">
                  <a:moveTo>
                    <a:pt x="8233423" y="2589819"/>
                  </a:moveTo>
                  <a:lnTo>
                    <a:pt x="8230948" y="2589157"/>
                  </a:lnTo>
                  <a:lnTo>
                    <a:pt x="8226281" y="2587167"/>
                  </a:lnTo>
                  <a:lnTo>
                    <a:pt x="8223620" y="2588788"/>
                  </a:lnTo>
                  <a:lnTo>
                    <a:pt x="8221629" y="2593456"/>
                  </a:lnTo>
                  <a:lnTo>
                    <a:pt x="8222919" y="2595975"/>
                  </a:lnTo>
                  <a:lnTo>
                    <a:pt x="8225252" y="2596970"/>
                  </a:lnTo>
                  <a:lnTo>
                    <a:pt x="8225394" y="2596636"/>
                  </a:lnTo>
                  <a:lnTo>
                    <a:pt x="8230394" y="2598769"/>
                  </a:lnTo>
                  <a:lnTo>
                    <a:pt x="8233055" y="2597148"/>
                  </a:lnTo>
                  <a:lnTo>
                    <a:pt x="8235046" y="2592480"/>
                  </a:lnTo>
                  <a:lnTo>
                    <a:pt x="8233423" y="2589819"/>
                  </a:lnTo>
                  <a:close/>
                </a:path>
                <a:path w="16906875" h="11270615">
                  <a:moveTo>
                    <a:pt x="9887043" y="3291259"/>
                  </a:moveTo>
                  <a:lnTo>
                    <a:pt x="9883857" y="3292264"/>
                  </a:lnTo>
                  <a:lnTo>
                    <a:pt x="9882862" y="3294596"/>
                  </a:lnTo>
                  <a:lnTo>
                    <a:pt x="9881391" y="3297121"/>
                  </a:lnTo>
                  <a:lnTo>
                    <a:pt x="9882538" y="3299975"/>
                  </a:lnTo>
                  <a:lnTo>
                    <a:pt x="9884729" y="3301303"/>
                  </a:lnTo>
                  <a:lnTo>
                    <a:pt x="9889729" y="3303436"/>
                  </a:lnTo>
                  <a:lnTo>
                    <a:pt x="9892439" y="3302622"/>
                  </a:lnTo>
                  <a:lnTo>
                    <a:pt x="9893435" y="3300288"/>
                  </a:lnTo>
                  <a:lnTo>
                    <a:pt x="9894905" y="3297765"/>
                  </a:lnTo>
                  <a:lnTo>
                    <a:pt x="9893758" y="3294911"/>
                  </a:lnTo>
                  <a:lnTo>
                    <a:pt x="9891568" y="3293583"/>
                  </a:lnTo>
                  <a:lnTo>
                    <a:pt x="9889234" y="3292587"/>
                  </a:lnTo>
                  <a:lnTo>
                    <a:pt x="9887043" y="3291259"/>
                  </a:lnTo>
                  <a:close/>
                </a:path>
                <a:path w="16906875" h="11270615">
                  <a:moveTo>
                    <a:pt x="8315118" y="2617182"/>
                  </a:moveTo>
                  <a:lnTo>
                    <a:pt x="8312642" y="2616520"/>
                  </a:lnTo>
                  <a:lnTo>
                    <a:pt x="8307977" y="2614530"/>
                  </a:lnTo>
                  <a:lnTo>
                    <a:pt x="8305314" y="2616151"/>
                  </a:lnTo>
                  <a:lnTo>
                    <a:pt x="8303324" y="2620817"/>
                  </a:lnTo>
                  <a:lnTo>
                    <a:pt x="8304613" y="2623338"/>
                  </a:lnTo>
                  <a:lnTo>
                    <a:pt x="8311946" y="2626466"/>
                  </a:lnTo>
                  <a:lnTo>
                    <a:pt x="8314608" y="2624844"/>
                  </a:lnTo>
                  <a:lnTo>
                    <a:pt x="8316740" y="2619845"/>
                  </a:lnTo>
                  <a:lnTo>
                    <a:pt x="8315118" y="2617182"/>
                  </a:lnTo>
                  <a:close/>
                </a:path>
                <a:path w="16906875" h="11270615">
                  <a:moveTo>
                    <a:pt x="9810658" y="3252372"/>
                  </a:moveTo>
                  <a:lnTo>
                    <a:pt x="9807471" y="3253377"/>
                  </a:lnTo>
                  <a:lnTo>
                    <a:pt x="9806108" y="3256341"/>
                  </a:lnTo>
                  <a:lnTo>
                    <a:pt x="9805005" y="3258234"/>
                  </a:lnTo>
                  <a:lnTo>
                    <a:pt x="9806011" y="3261420"/>
                  </a:lnTo>
                  <a:lnTo>
                    <a:pt x="9810676" y="3263410"/>
                  </a:lnTo>
                  <a:lnTo>
                    <a:pt x="9811153" y="3263221"/>
                  </a:lnTo>
                  <a:lnTo>
                    <a:pt x="9813485" y="3264216"/>
                  </a:lnTo>
                  <a:lnTo>
                    <a:pt x="9816196" y="3263402"/>
                  </a:lnTo>
                  <a:lnTo>
                    <a:pt x="9817571" y="3260443"/>
                  </a:lnTo>
                  <a:lnTo>
                    <a:pt x="9818520" y="3258878"/>
                  </a:lnTo>
                  <a:lnTo>
                    <a:pt x="9817515" y="3255691"/>
                  </a:lnTo>
                  <a:lnTo>
                    <a:pt x="9812849" y="3253701"/>
                  </a:lnTo>
                  <a:lnTo>
                    <a:pt x="9810658" y="3252372"/>
                  </a:lnTo>
                  <a:close/>
                </a:path>
                <a:path w="16906875" h="11270615">
                  <a:moveTo>
                    <a:pt x="8396196" y="2645070"/>
                  </a:moveTo>
                  <a:lnTo>
                    <a:pt x="8393720" y="2644408"/>
                  </a:lnTo>
                  <a:lnTo>
                    <a:pt x="8389054" y="2642418"/>
                  </a:lnTo>
                  <a:lnTo>
                    <a:pt x="8386392" y="2644039"/>
                  </a:lnTo>
                  <a:lnTo>
                    <a:pt x="8384401" y="2648706"/>
                  </a:lnTo>
                  <a:lnTo>
                    <a:pt x="8385691" y="2651225"/>
                  </a:lnTo>
                  <a:lnTo>
                    <a:pt x="8393023" y="2654353"/>
                  </a:lnTo>
                  <a:lnTo>
                    <a:pt x="8395684" y="2652732"/>
                  </a:lnTo>
                  <a:lnTo>
                    <a:pt x="8397818" y="2647731"/>
                  </a:lnTo>
                  <a:lnTo>
                    <a:pt x="8396196" y="2645070"/>
                  </a:lnTo>
                  <a:close/>
                </a:path>
                <a:path w="16906875" h="11270615">
                  <a:moveTo>
                    <a:pt x="9733655" y="3214010"/>
                  </a:moveTo>
                  <a:lnTo>
                    <a:pt x="9730468" y="3215015"/>
                  </a:lnTo>
                  <a:lnTo>
                    <a:pt x="9729093" y="3217973"/>
                  </a:lnTo>
                  <a:lnTo>
                    <a:pt x="9728144" y="3219539"/>
                  </a:lnTo>
                  <a:lnTo>
                    <a:pt x="9729149" y="3222726"/>
                  </a:lnTo>
                  <a:lnTo>
                    <a:pt x="9736482" y="3225854"/>
                  </a:lnTo>
                  <a:lnTo>
                    <a:pt x="9739193" y="3225040"/>
                  </a:lnTo>
                  <a:lnTo>
                    <a:pt x="9740569" y="3222080"/>
                  </a:lnTo>
                  <a:lnTo>
                    <a:pt x="9741518" y="3220515"/>
                  </a:lnTo>
                  <a:lnTo>
                    <a:pt x="9740512" y="3217329"/>
                  </a:lnTo>
                  <a:lnTo>
                    <a:pt x="9735846" y="3215339"/>
                  </a:lnTo>
                  <a:lnTo>
                    <a:pt x="9733655" y="3214010"/>
                  </a:lnTo>
                  <a:close/>
                </a:path>
                <a:path w="16906875" h="11270615">
                  <a:moveTo>
                    <a:pt x="8477179" y="2674100"/>
                  </a:moveTo>
                  <a:lnTo>
                    <a:pt x="8470180" y="2671114"/>
                  </a:lnTo>
                  <a:lnTo>
                    <a:pt x="8467518" y="2672736"/>
                  </a:lnTo>
                  <a:lnTo>
                    <a:pt x="8465527" y="2677402"/>
                  </a:lnTo>
                  <a:lnTo>
                    <a:pt x="8466817" y="2679922"/>
                  </a:lnTo>
                  <a:lnTo>
                    <a:pt x="8474149" y="2683049"/>
                  </a:lnTo>
                  <a:lnTo>
                    <a:pt x="8476812" y="2681427"/>
                  </a:lnTo>
                  <a:lnTo>
                    <a:pt x="8478802" y="2676761"/>
                  </a:lnTo>
                  <a:lnTo>
                    <a:pt x="8477179" y="2674100"/>
                  </a:lnTo>
                  <a:close/>
                </a:path>
                <a:path w="16906875" h="11270615">
                  <a:moveTo>
                    <a:pt x="9655843" y="3175697"/>
                  </a:moveTo>
                  <a:lnTo>
                    <a:pt x="9652990" y="3176843"/>
                  </a:lnTo>
                  <a:lnTo>
                    <a:pt x="9651000" y="3181509"/>
                  </a:lnTo>
                  <a:lnTo>
                    <a:pt x="9652004" y="3184696"/>
                  </a:lnTo>
                  <a:lnTo>
                    <a:pt x="9656670" y="3186686"/>
                  </a:lnTo>
                  <a:lnTo>
                    <a:pt x="9656528" y="3187020"/>
                  </a:lnTo>
                  <a:lnTo>
                    <a:pt x="9658862" y="3188015"/>
                  </a:lnTo>
                  <a:lnTo>
                    <a:pt x="9661715" y="3186868"/>
                  </a:lnTo>
                  <a:lnTo>
                    <a:pt x="9662710" y="3184536"/>
                  </a:lnTo>
                  <a:lnTo>
                    <a:pt x="9664039" y="3182344"/>
                  </a:lnTo>
                  <a:lnTo>
                    <a:pt x="9663034" y="3179158"/>
                  </a:lnTo>
                  <a:lnTo>
                    <a:pt x="9658368" y="3177168"/>
                  </a:lnTo>
                  <a:lnTo>
                    <a:pt x="9655843" y="3175697"/>
                  </a:lnTo>
                  <a:close/>
                </a:path>
                <a:path w="16906875" h="11270615">
                  <a:moveTo>
                    <a:pt x="8558164" y="2703129"/>
                  </a:moveTo>
                  <a:lnTo>
                    <a:pt x="8553498" y="2701138"/>
                  </a:lnTo>
                  <a:lnTo>
                    <a:pt x="8551022" y="2700476"/>
                  </a:lnTo>
                  <a:lnTo>
                    <a:pt x="8548502" y="2701766"/>
                  </a:lnTo>
                  <a:lnTo>
                    <a:pt x="8546511" y="2706432"/>
                  </a:lnTo>
                  <a:lnTo>
                    <a:pt x="8547800" y="2708952"/>
                  </a:lnTo>
                  <a:lnTo>
                    <a:pt x="8555133" y="2712080"/>
                  </a:lnTo>
                  <a:lnTo>
                    <a:pt x="8557796" y="2710457"/>
                  </a:lnTo>
                  <a:lnTo>
                    <a:pt x="8559786" y="2705791"/>
                  </a:lnTo>
                  <a:lnTo>
                    <a:pt x="8558164" y="2703129"/>
                  </a:lnTo>
                  <a:close/>
                </a:path>
                <a:path w="16906875" h="11270615">
                  <a:moveTo>
                    <a:pt x="9586221" y="3141270"/>
                  </a:moveTo>
                  <a:lnTo>
                    <a:pt x="9578890" y="3138143"/>
                  </a:lnTo>
                  <a:lnTo>
                    <a:pt x="9576036" y="3139290"/>
                  </a:lnTo>
                  <a:lnTo>
                    <a:pt x="9574046" y="3143956"/>
                  </a:lnTo>
                  <a:lnTo>
                    <a:pt x="9575050" y="3147143"/>
                  </a:lnTo>
                  <a:lnTo>
                    <a:pt x="9582382" y="3150270"/>
                  </a:lnTo>
                  <a:lnTo>
                    <a:pt x="9585236" y="3149123"/>
                  </a:lnTo>
                  <a:lnTo>
                    <a:pt x="9587226" y="3144457"/>
                  </a:lnTo>
                  <a:lnTo>
                    <a:pt x="9586221" y="3141270"/>
                  </a:lnTo>
                  <a:close/>
                </a:path>
                <a:path w="16906875" h="11270615">
                  <a:moveTo>
                    <a:pt x="9508792" y="3103908"/>
                  </a:moveTo>
                  <a:lnTo>
                    <a:pt x="9501459" y="3100780"/>
                  </a:lnTo>
                  <a:lnTo>
                    <a:pt x="9498606" y="3101928"/>
                  </a:lnTo>
                  <a:lnTo>
                    <a:pt x="9496616" y="3106594"/>
                  </a:lnTo>
                  <a:lnTo>
                    <a:pt x="9497621" y="3109781"/>
                  </a:lnTo>
                  <a:lnTo>
                    <a:pt x="9504953" y="3112908"/>
                  </a:lnTo>
                  <a:lnTo>
                    <a:pt x="9507806" y="3111761"/>
                  </a:lnTo>
                  <a:lnTo>
                    <a:pt x="9509797" y="3107094"/>
                  </a:lnTo>
                  <a:lnTo>
                    <a:pt x="9508792" y="3103908"/>
                  </a:lnTo>
                  <a:close/>
                </a:path>
                <a:path w="16906875" h="11270615">
                  <a:moveTo>
                    <a:pt x="8639338" y="2732634"/>
                  </a:moveTo>
                  <a:lnTo>
                    <a:pt x="8634672" y="2730644"/>
                  </a:lnTo>
                  <a:lnTo>
                    <a:pt x="8631863" y="2729840"/>
                  </a:lnTo>
                  <a:lnTo>
                    <a:pt x="8629343" y="2731129"/>
                  </a:lnTo>
                  <a:lnTo>
                    <a:pt x="8627353" y="2735795"/>
                  </a:lnTo>
                  <a:lnTo>
                    <a:pt x="8628500" y="2738648"/>
                  </a:lnTo>
                  <a:lnTo>
                    <a:pt x="8630833" y="2739644"/>
                  </a:lnTo>
                  <a:lnTo>
                    <a:pt x="8631309" y="2739453"/>
                  </a:lnTo>
                  <a:lnTo>
                    <a:pt x="8633643" y="2740448"/>
                  </a:lnTo>
                  <a:lnTo>
                    <a:pt x="8636451" y="2741252"/>
                  </a:lnTo>
                  <a:lnTo>
                    <a:pt x="8638971" y="2739963"/>
                  </a:lnTo>
                  <a:lnTo>
                    <a:pt x="8639966" y="2737629"/>
                  </a:lnTo>
                  <a:lnTo>
                    <a:pt x="8640439" y="2735862"/>
                  </a:lnTo>
                  <a:lnTo>
                    <a:pt x="8640628" y="2735154"/>
                  </a:lnTo>
                  <a:lnTo>
                    <a:pt x="8639338" y="2732634"/>
                  </a:lnTo>
                  <a:close/>
                </a:path>
                <a:path w="16906875" h="11270615">
                  <a:moveTo>
                    <a:pt x="9431220" y="3066880"/>
                  </a:moveTo>
                  <a:lnTo>
                    <a:pt x="9423887" y="3063752"/>
                  </a:lnTo>
                  <a:lnTo>
                    <a:pt x="9421035" y="3064898"/>
                  </a:lnTo>
                  <a:lnTo>
                    <a:pt x="9419045" y="3069564"/>
                  </a:lnTo>
                  <a:lnTo>
                    <a:pt x="9420050" y="3072751"/>
                  </a:lnTo>
                  <a:lnTo>
                    <a:pt x="9427382" y="3075879"/>
                  </a:lnTo>
                  <a:lnTo>
                    <a:pt x="9430235" y="3074732"/>
                  </a:lnTo>
                  <a:lnTo>
                    <a:pt x="9432225" y="3070066"/>
                  </a:lnTo>
                  <a:lnTo>
                    <a:pt x="9431220" y="3066880"/>
                  </a:lnTo>
                  <a:close/>
                </a:path>
                <a:path w="16906875" h="11270615">
                  <a:moveTo>
                    <a:pt x="8719753" y="2762998"/>
                  </a:moveTo>
                  <a:lnTo>
                    <a:pt x="8715087" y="2761007"/>
                  </a:lnTo>
                  <a:lnTo>
                    <a:pt x="8712278" y="2760203"/>
                  </a:lnTo>
                  <a:lnTo>
                    <a:pt x="8709760" y="2761492"/>
                  </a:lnTo>
                  <a:lnTo>
                    <a:pt x="8707769" y="2766158"/>
                  </a:lnTo>
                  <a:lnTo>
                    <a:pt x="8708915" y="2769011"/>
                  </a:lnTo>
                  <a:lnTo>
                    <a:pt x="8711249" y="2770006"/>
                  </a:lnTo>
                  <a:lnTo>
                    <a:pt x="8711724" y="2769815"/>
                  </a:lnTo>
                  <a:lnTo>
                    <a:pt x="8714058" y="2770810"/>
                  </a:lnTo>
                  <a:lnTo>
                    <a:pt x="8721043" y="2765518"/>
                  </a:lnTo>
                  <a:lnTo>
                    <a:pt x="8719753" y="2762998"/>
                  </a:lnTo>
                  <a:close/>
                </a:path>
                <a:path w="16906875" h="11270615">
                  <a:moveTo>
                    <a:pt x="9353364" y="3030517"/>
                  </a:moveTo>
                  <a:lnTo>
                    <a:pt x="9346031" y="3027389"/>
                  </a:lnTo>
                  <a:lnTo>
                    <a:pt x="9343179" y="3028536"/>
                  </a:lnTo>
                  <a:lnTo>
                    <a:pt x="9341189" y="3033203"/>
                  </a:lnTo>
                  <a:lnTo>
                    <a:pt x="9342193" y="3036388"/>
                  </a:lnTo>
                  <a:lnTo>
                    <a:pt x="9349526" y="3039516"/>
                  </a:lnTo>
                  <a:lnTo>
                    <a:pt x="9352379" y="3038370"/>
                  </a:lnTo>
                  <a:lnTo>
                    <a:pt x="9354369" y="3033704"/>
                  </a:lnTo>
                  <a:lnTo>
                    <a:pt x="9353364" y="3030517"/>
                  </a:lnTo>
                  <a:close/>
                </a:path>
                <a:path w="16906875" h="11270615">
                  <a:moveTo>
                    <a:pt x="8799884" y="2794027"/>
                  </a:moveTo>
                  <a:lnTo>
                    <a:pt x="8795219" y="2792037"/>
                  </a:lnTo>
                  <a:lnTo>
                    <a:pt x="8792410" y="2791232"/>
                  </a:lnTo>
                  <a:lnTo>
                    <a:pt x="8789890" y="2792522"/>
                  </a:lnTo>
                  <a:lnTo>
                    <a:pt x="8787900" y="2797188"/>
                  </a:lnTo>
                  <a:lnTo>
                    <a:pt x="8789047" y="2800040"/>
                  </a:lnTo>
                  <a:lnTo>
                    <a:pt x="8794047" y="2802173"/>
                  </a:lnTo>
                  <a:lnTo>
                    <a:pt x="8796522" y="2802836"/>
                  </a:lnTo>
                  <a:lnTo>
                    <a:pt x="8799374" y="2801688"/>
                  </a:lnTo>
                  <a:lnTo>
                    <a:pt x="8800369" y="2799356"/>
                  </a:lnTo>
                  <a:lnTo>
                    <a:pt x="8800972" y="2797249"/>
                  </a:lnTo>
                  <a:lnTo>
                    <a:pt x="8801174" y="2796547"/>
                  </a:lnTo>
                  <a:lnTo>
                    <a:pt x="8799884" y="2794027"/>
                  </a:lnTo>
                  <a:close/>
                </a:path>
                <a:path w="16906875" h="11270615">
                  <a:moveTo>
                    <a:pt x="9275367" y="2994487"/>
                  </a:moveTo>
                  <a:lnTo>
                    <a:pt x="9268034" y="2991359"/>
                  </a:lnTo>
                  <a:lnTo>
                    <a:pt x="9265180" y="2992506"/>
                  </a:lnTo>
                  <a:lnTo>
                    <a:pt x="9263047" y="2997506"/>
                  </a:lnTo>
                  <a:lnTo>
                    <a:pt x="9264194" y="3000359"/>
                  </a:lnTo>
                  <a:lnTo>
                    <a:pt x="9271528" y="3003487"/>
                  </a:lnTo>
                  <a:lnTo>
                    <a:pt x="9274380" y="3002340"/>
                  </a:lnTo>
                  <a:lnTo>
                    <a:pt x="9276512" y="2997340"/>
                  </a:lnTo>
                  <a:lnTo>
                    <a:pt x="9275367" y="2994487"/>
                  </a:lnTo>
                  <a:close/>
                </a:path>
                <a:path w="16906875" h="11270615">
                  <a:moveTo>
                    <a:pt x="8879731" y="2825722"/>
                  </a:moveTo>
                  <a:lnTo>
                    <a:pt x="8872732" y="2822737"/>
                  </a:lnTo>
                  <a:lnTo>
                    <a:pt x="8869880" y="2823884"/>
                  </a:lnTo>
                  <a:lnTo>
                    <a:pt x="8867889" y="2828552"/>
                  </a:lnTo>
                  <a:lnTo>
                    <a:pt x="8869036" y="2831404"/>
                  </a:lnTo>
                  <a:lnTo>
                    <a:pt x="8876034" y="2834389"/>
                  </a:lnTo>
                  <a:lnTo>
                    <a:pt x="8878887" y="2833243"/>
                  </a:lnTo>
                  <a:lnTo>
                    <a:pt x="8880878" y="2828576"/>
                  </a:lnTo>
                  <a:lnTo>
                    <a:pt x="8879731" y="2825722"/>
                  </a:lnTo>
                  <a:close/>
                </a:path>
                <a:path w="16906875" h="11270615">
                  <a:moveTo>
                    <a:pt x="9196608" y="2959317"/>
                  </a:moveTo>
                  <a:lnTo>
                    <a:pt x="9189609" y="2956331"/>
                  </a:lnTo>
                  <a:lnTo>
                    <a:pt x="9186756" y="2957477"/>
                  </a:lnTo>
                  <a:lnTo>
                    <a:pt x="9184765" y="2962144"/>
                  </a:lnTo>
                  <a:lnTo>
                    <a:pt x="9185912" y="2964997"/>
                  </a:lnTo>
                  <a:lnTo>
                    <a:pt x="9190578" y="2966987"/>
                  </a:lnTo>
                  <a:lnTo>
                    <a:pt x="9190436" y="2967320"/>
                  </a:lnTo>
                  <a:lnTo>
                    <a:pt x="9192770" y="2968316"/>
                  </a:lnTo>
                  <a:lnTo>
                    <a:pt x="9195623" y="2967170"/>
                  </a:lnTo>
                  <a:lnTo>
                    <a:pt x="9197756" y="2962169"/>
                  </a:lnTo>
                  <a:lnTo>
                    <a:pt x="9196608" y="2959317"/>
                  </a:lnTo>
                  <a:close/>
                </a:path>
                <a:path w="16906875" h="11270615">
                  <a:moveTo>
                    <a:pt x="8959627" y="2858229"/>
                  </a:moveTo>
                  <a:lnTo>
                    <a:pt x="8952294" y="2855101"/>
                  </a:lnTo>
                  <a:lnTo>
                    <a:pt x="8949442" y="2856247"/>
                  </a:lnTo>
                  <a:lnTo>
                    <a:pt x="8947451" y="2860914"/>
                  </a:lnTo>
                  <a:lnTo>
                    <a:pt x="8948598" y="2863766"/>
                  </a:lnTo>
                  <a:lnTo>
                    <a:pt x="8955597" y="2866752"/>
                  </a:lnTo>
                  <a:lnTo>
                    <a:pt x="8958449" y="2865605"/>
                  </a:lnTo>
                  <a:lnTo>
                    <a:pt x="8960440" y="2860938"/>
                  </a:lnTo>
                  <a:lnTo>
                    <a:pt x="8959627" y="2858229"/>
                  </a:lnTo>
                  <a:close/>
                </a:path>
                <a:path w="16906875" h="11270615">
                  <a:moveTo>
                    <a:pt x="9038571" y="2891116"/>
                  </a:moveTo>
                  <a:lnTo>
                    <a:pt x="9031572" y="2888130"/>
                  </a:lnTo>
                  <a:lnTo>
                    <a:pt x="9028720" y="2889276"/>
                  </a:lnTo>
                  <a:lnTo>
                    <a:pt x="9026729" y="2893943"/>
                  </a:lnTo>
                  <a:lnTo>
                    <a:pt x="9027875" y="2896796"/>
                  </a:lnTo>
                  <a:lnTo>
                    <a:pt x="9034875" y="2899782"/>
                  </a:lnTo>
                  <a:lnTo>
                    <a:pt x="9037728" y="2898635"/>
                  </a:lnTo>
                  <a:lnTo>
                    <a:pt x="9039719" y="2893968"/>
                  </a:lnTo>
                  <a:lnTo>
                    <a:pt x="9038571" y="2891116"/>
                  </a:lnTo>
                  <a:close/>
                </a:path>
                <a:path w="16906875" h="11270615">
                  <a:moveTo>
                    <a:pt x="9117899" y="2924954"/>
                  </a:moveTo>
                  <a:lnTo>
                    <a:pt x="9110566" y="2921826"/>
                  </a:lnTo>
                  <a:lnTo>
                    <a:pt x="9107713" y="2922972"/>
                  </a:lnTo>
                  <a:lnTo>
                    <a:pt x="9105722" y="2927639"/>
                  </a:lnTo>
                  <a:lnTo>
                    <a:pt x="9106869" y="2930493"/>
                  </a:lnTo>
                  <a:lnTo>
                    <a:pt x="9114202" y="2933621"/>
                  </a:lnTo>
                  <a:lnTo>
                    <a:pt x="9117055" y="2932473"/>
                  </a:lnTo>
                  <a:lnTo>
                    <a:pt x="9119046" y="2927806"/>
                  </a:lnTo>
                  <a:lnTo>
                    <a:pt x="9117899" y="292495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17535" y="34625"/>
              <a:ext cx="16555719" cy="11230610"/>
            </a:xfrm>
            <a:custGeom>
              <a:avLst/>
              <a:gdLst/>
              <a:ahLst/>
              <a:cxnLst/>
              <a:rect l="l" t="t" r="r" b="b"/>
              <a:pathLst>
                <a:path w="16555719" h="11230610">
                  <a:moveTo>
                    <a:pt x="16552556" y="11221094"/>
                  </a:moveTo>
                  <a:lnTo>
                    <a:pt x="16547889" y="11219103"/>
                  </a:lnTo>
                  <a:lnTo>
                    <a:pt x="16544844" y="11219774"/>
                  </a:lnTo>
                  <a:lnTo>
                    <a:pt x="16542854" y="11224441"/>
                  </a:lnTo>
                  <a:lnTo>
                    <a:pt x="16543667" y="11227152"/>
                  </a:lnTo>
                  <a:lnTo>
                    <a:pt x="16545859" y="11228481"/>
                  </a:lnTo>
                  <a:lnTo>
                    <a:pt x="16550859" y="11230614"/>
                  </a:lnTo>
                  <a:lnTo>
                    <a:pt x="16553568" y="11229799"/>
                  </a:lnTo>
                  <a:lnTo>
                    <a:pt x="16555559" y="11225133"/>
                  </a:lnTo>
                  <a:lnTo>
                    <a:pt x="16554747" y="11222423"/>
                  </a:lnTo>
                  <a:lnTo>
                    <a:pt x="16552556" y="11221094"/>
                  </a:lnTo>
                  <a:close/>
                </a:path>
                <a:path w="16555719" h="11230610">
                  <a:moveTo>
                    <a:pt x="16472548" y="11178692"/>
                  </a:moveTo>
                  <a:lnTo>
                    <a:pt x="16469503" y="11179363"/>
                  </a:lnTo>
                  <a:lnTo>
                    <a:pt x="16468508" y="11181697"/>
                  </a:lnTo>
                  <a:lnTo>
                    <a:pt x="16467321" y="11183554"/>
                  </a:lnTo>
                  <a:lnTo>
                    <a:pt x="16467993" y="11186598"/>
                  </a:lnTo>
                  <a:lnTo>
                    <a:pt x="16470185" y="11187927"/>
                  </a:lnTo>
                  <a:lnTo>
                    <a:pt x="16475185" y="11190060"/>
                  </a:lnTo>
                  <a:lnTo>
                    <a:pt x="16477754" y="11189580"/>
                  </a:lnTo>
                  <a:lnTo>
                    <a:pt x="16478749" y="11187247"/>
                  </a:lnTo>
                  <a:lnTo>
                    <a:pt x="16479933" y="11185389"/>
                  </a:lnTo>
                  <a:lnTo>
                    <a:pt x="16479262" y="11182345"/>
                  </a:lnTo>
                  <a:lnTo>
                    <a:pt x="16477070" y="11181016"/>
                  </a:lnTo>
                  <a:lnTo>
                    <a:pt x="16474739" y="11180021"/>
                  </a:lnTo>
                  <a:lnTo>
                    <a:pt x="16472548" y="11178692"/>
                  </a:lnTo>
                  <a:close/>
                </a:path>
                <a:path w="16555719" h="11230610">
                  <a:moveTo>
                    <a:pt x="16398060" y="11136282"/>
                  </a:moveTo>
                  <a:lnTo>
                    <a:pt x="16395016" y="11136952"/>
                  </a:lnTo>
                  <a:lnTo>
                    <a:pt x="16394020" y="11139285"/>
                  </a:lnTo>
                  <a:lnTo>
                    <a:pt x="16392692" y="11141477"/>
                  </a:lnTo>
                  <a:lnTo>
                    <a:pt x="16393505" y="11144188"/>
                  </a:lnTo>
                  <a:lnTo>
                    <a:pt x="16395555" y="11145850"/>
                  </a:lnTo>
                  <a:lnTo>
                    <a:pt x="16400553" y="11147982"/>
                  </a:lnTo>
                  <a:lnTo>
                    <a:pt x="16403264" y="11147169"/>
                  </a:lnTo>
                  <a:lnTo>
                    <a:pt x="16404117" y="11145169"/>
                  </a:lnTo>
                  <a:lnTo>
                    <a:pt x="16405446" y="11142978"/>
                  </a:lnTo>
                  <a:lnTo>
                    <a:pt x="16404632" y="11140266"/>
                  </a:lnTo>
                  <a:lnTo>
                    <a:pt x="16402583" y="11138605"/>
                  </a:lnTo>
                  <a:lnTo>
                    <a:pt x="16400249" y="11137609"/>
                  </a:lnTo>
                  <a:lnTo>
                    <a:pt x="16398060" y="11136282"/>
                  </a:lnTo>
                  <a:close/>
                </a:path>
                <a:path w="16555719" h="11230610">
                  <a:moveTo>
                    <a:pt x="16323523" y="11093062"/>
                  </a:moveTo>
                  <a:lnTo>
                    <a:pt x="16320479" y="11093733"/>
                  </a:lnTo>
                  <a:lnTo>
                    <a:pt x="16319483" y="11096066"/>
                  </a:lnTo>
                  <a:lnTo>
                    <a:pt x="16318155" y="11098257"/>
                  </a:lnTo>
                  <a:lnTo>
                    <a:pt x="16318966" y="11100967"/>
                  </a:lnTo>
                  <a:lnTo>
                    <a:pt x="16321016" y="11102629"/>
                  </a:lnTo>
                  <a:lnTo>
                    <a:pt x="16326016" y="11104762"/>
                  </a:lnTo>
                  <a:lnTo>
                    <a:pt x="16328727" y="11103949"/>
                  </a:lnTo>
                  <a:lnTo>
                    <a:pt x="16329580" y="11101949"/>
                  </a:lnTo>
                  <a:lnTo>
                    <a:pt x="16330909" y="11099758"/>
                  </a:lnTo>
                  <a:lnTo>
                    <a:pt x="16330095" y="11097047"/>
                  </a:lnTo>
                  <a:lnTo>
                    <a:pt x="16328046" y="11095385"/>
                  </a:lnTo>
                  <a:lnTo>
                    <a:pt x="16325715" y="11094391"/>
                  </a:lnTo>
                  <a:lnTo>
                    <a:pt x="16323523" y="11093062"/>
                  </a:lnTo>
                  <a:close/>
                </a:path>
                <a:path w="16555719" h="11230610">
                  <a:moveTo>
                    <a:pt x="16250220" y="11048792"/>
                  </a:moveTo>
                  <a:lnTo>
                    <a:pt x="16247511" y="11049607"/>
                  </a:lnTo>
                  <a:lnTo>
                    <a:pt x="16244853" y="11053989"/>
                  </a:lnTo>
                  <a:lnTo>
                    <a:pt x="16245667" y="11056699"/>
                  </a:lnTo>
                  <a:lnTo>
                    <a:pt x="16247714" y="11058361"/>
                  </a:lnTo>
                  <a:lnTo>
                    <a:pt x="16252715" y="11060494"/>
                  </a:lnTo>
                  <a:lnTo>
                    <a:pt x="16255424" y="11059679"/>
                  </a:lnTo>
                  <a:lnTo>
                    <a:pt x="16256277" y="11057679"/>
                  </a:lnTo>
                  <a:lnTo>
                    <a:pt x="16257605" y="11055489"/>
                  </a:lnTo>
                  <a:lnTo>
                    <a:pt x="16256794" y="11052779"/>
                  </a:lnTo>
                  <a:lnTo>
                    <a:pt x="16254745" y="11051117"/>
                  </a:lnTo>
                  <a:lnTo>
                    <a:pt x="16252411" y="11050121"/>
                  </a:lnTo>
                  <a:lnTo>
                    <a:pt x="16250220" y="11048792"/>
                  </a:lnTo>
                  <a:close/>
                </a:path>
                <a:path w="16555719" h="11230610">
                  <a:moveTo>
                    <a:pt x="16178153" y="11003476"/>
                  </a:moveTo>
                  <a:lnTo>
                    <a:pt x="16175110" y="11004147"/>
                  </a:lnTo>
                  <a:lnTo>
                    <a:pt x="16173971" y="11006025"/>
                  </a:lnTo>
                  <a:lnTo>
                    <a:pt x="16173782" y="11006338"/>
                  </a:lnTo>
                  <a:lnTo>
                    <a:pt x="16172357" y="11008094"/>
                  </a:lnTo>
                  <a:lnTo>
                    <a:pt x="16172119" y="11008387"/>
                  </a:lnTo>
                  <a:lnTo>
                    <a:pt x="16172790" y="11011430"/>
                  </a:lnTo>
                  <a:lnTo>
                    <a:pt x="16174839" y="11013092"/>
                  </a:lnTo>
                  <a:lnTo>
                    <a:pt x="16177840" y="11014372"/>
                  </a:lnTo>
                  <a:lnTo>
                    <a:pt x="16178031" y="11014848"/>
                  </a:lnTo>
                  <a:lnTo>
                    <a:pt x="16180031" y="11015701"/>
                  </a:lnTo>
                  <a:lnTo>
                    <a:pt x="16182409" y="11014746"/>
                  </a:lnTo>
                  <a:lnTo>
                    <a:pt x="16183397" y="11013198"/>
                  </a:lnTo>
                  <a:lnTo>
                    <a:pt x="16183595" y="11012888"/>
                  </a:lnTo>
                  <a:lnTo>
                    <a:pt x="16185020" y="11011132"/>
                  </a:lnTo>
                  <a:lnTo>
                    <a:pt x="16185257" y="11010839"/>
                  </a:lnTo>
                  <a:lnTo>
                    <a:pt x="16184583" y="11007794"/>
                  </a:lnTo>
                  <a:lnTo>
                    <a:pt x="16182537" y="11006133"/>
                  </a:lnTo>
                  <a:lnTo>
                    <a:pt x="16180202" y="11005137"/>
                  </a:lnTo>
                  <a:lnTo>
                    <a:pt x="16178153" y="11003476"/>
                  </a:lnTo>
                  <a:close/>
                </a:path>
                <a:path w="16555719" h="11230610">
                  <a:moveTo>
                    <a:pt x="16106039" y="10957349"/>
                  </a:moveTo>
                  <a:lnTo>
                    <a:pt x="16103136" y="10957687"/>
                  </a:lnTo>
                  <a:lnTo>
                    <a:pt x="16100669" y="10961756"/>
                  </a:lnTo>
                  <a:lnTo>
                    <a:pt x="16100479" y="10962069"/>
                  </a:lnTo>
                  <a:lnTo>
                    <a:pt x="16100819" y="10964971"/>
                  </a:lnTo>
                  <a:lnTo>
                    <a:pt x="16102868" y="10966633"/>
                  </a:lnTo>
                  <a:lnTo>
                    <a:pt x="16108199" y="10968908"/>
                  </a:lnTo>
                  <a:lnTo>
                    <a:pt x="16110435" y="10968285"/>
                  </a:lnTo>
                  <a:lnTo>
                    <a:pt x="16111424" y="10966738"/>
                  </a:lnTo>
                  <a:lnTo>
                    <a:pt x="16112950" y="10964237"/>
                  </a:lnTo>
                  <a:lnTo>
                    <a:pt x="16112612" y="10961335"/>
                  </a:lnTo>
                  <a:lnTo>
                    <a:pt x="16110564" y="10959673"/>
                  </a:lnTo>
                  <a:lnTo>
                    <a:pt x="16108230" y="10958678"/>
                  </a:lnTo>
                  <a:lnTo>
                    <a:pt x="16106039" y="10957349"/>
                  </a:lnTo>
                  <a:close/>
                </a:path>
                <a:path w="16555719" h="11230610">
                  <a:moveTo>
                    <a:pt x="16034968" y="10909699"/>
                  </a:moveTo>
                  <a:lnTo>
                    <a:pt x="16032064" y="10910036"/>
                  </a:lnTo>
                  <a:lnTo>
                    <a:pt x="16029598" y="10914105"/>
                  </a:lnTo>
                  <a:lnTo>
                    <a:pt x="16029408" y="10914418"/>
                  </a:lnTo>
                  <a:lnTo>
                    <a:pt x="16029889" y="10916987"/>
                  </a:lnTo>
                  <a:lnTo>
                    <a:pt x="16031796" y="10918983"/>
                  </a:lnTo>
                  <a:lnTo>
                    <a:pt x="16037128" y="10921257"/>
                  </a:lnTo>
                  <a:lnTo>
                    <a:pt x="16039363" y="10920634"/>
                  </a:lnTo>
                  <a:lnTo>
                    <a:pt x="16040352" y="10919087"/>
                  </a:lnTo>
                  <a:lnTo>
                    <a:pt x="16041878" y="10916586"/>
                  </a:lnTo>
                  <a:lnTo>
                    <a:pt x="16041399" y="10914018"/>
                  </a:lnTo>
                  <a:lnTo>
                    <a:pt x="16039492" y="10912023"/>
                  </a:lnTo>
                  <a:lnTo>
                    <a:pt x="16037158" y="10911027"/>
                  </a:lnTo>
                  <a:lnTo>
                    <a:pt x="16034968" y="10909699"/>
                  </a:lnTo>
                  <a:close/>
                </a:path>
                <a:path w="16555719" h="11230610">
                  <a:moveTo>
                    <a:pt x="15963989" y="10860906"/>
                  </a:moveTo>
                  <a:lnTo>
                    <a:pt x="15961088" y="10861244"/>
                  </a:lnTo>
                  <a:lnTo>
                    <a:pt x="15959759" y="10863435"/>
                  </a:lnTo>
                  <a:lnTo>
                    <a:pt x="15958573" y="10865292"/>
                  </a:lnTo>
                  <a:lnTo>
                    <a:pt x="15958910" y="10868194"/>
                  </a:lnTo>
                  <a:lnTo>
                    <a:pt x="15960817" y="10870189"/>
                  </a:lnTo>
                  <a:lnTo>
                    <a:pt x="15966149" y="10872464"/>
                  </a:lnTo>
                  <a:lnTo>
                    <a:pt x="15968385" y="10871842"/>
                  </a:lnTo>
                  <a:lnTo>
                    <a:pt x="15970757" y="10868127"/>
                  </a:lnTo>
                  <a:lnTo>
                    <a:pt x="15970420" y="10865225"/>
                  </a:lnTo>
                  <a:lnTo>
                    <a:pt x="15968513" y="10863230"/>
                  </a:lnTo>
                  <a:lnTo>
                    <a:pt x="15966180" y="10862234"/>
                  </a:lnTo>
                  <a:lnTo>
                    <a:pt x="15963989" y="10860906"/>
                  </a:lnTo>
                  <a:close/>
                </a:path>
                <a:path w="16555719" h="11230610">
                  <a:moveTo>
                    <a:pt x="15894246" y="10811064"/>
                  </a:moveTo>
                  <a:lnTo>
                    <a:pt x="15891677" y="10811544"/>
                  </a:lnTo>
                  <a:lnTo>
                    <a:pt x="15890015" y="10813593"/>
                  </a:lnTo>
                  <a:lnTo>
                    <a:pt x="15888687" y="10815784"/>
                  </a:lnTo>
                  <a:lnTo>
                    <a:pt x="15889170" y="10818354"/>
                  </a:lnTo>
                  <a:lnTo>
                    <a:pt x="15893266" y="10821676"/>
                  </a:lnTo>
                  <a:lnTo>
                    <a:pt x="15895931" y="10822813"/>
                  </a:lnTo>
                  <a:lnTo>
                    <a:pt x="15898500" y="10822334"/>
                  </a:lnTo>
                  <a:lnTo>
                    <a:pt x="15899685" y="10820476"/>
                  </a:lnTo>
                  <a:lnTo>
                    <a:pt x="15901014" y="10818285"/>
                  </a:lnTo>
                  <a:lnTo>
                    <a:pt x="15900535" y="10815716"/>
                  </a:lnTo>
                  <a:lnTo>
                    <a:pt x="15896438" y="10812393"/>
                  </a:lnTo>
                  <a:lnTo>
                    <a:pt x="15894246" y="10811064"/>
                  </a:lnTo>
                  <a:close/>
                </a:path>
                <a:path w="16555719" h="11230610">
                  <a:moveTo>
                    <a:pt x="15825122" y="10760698"/>
                  </a:moveTo>
                  <a:lnTo>
                    <a:pt x="15822553" y="10761178"/>
                  </a:lnTo>
                  <a:lnTo>
                    <a:pt x="15819229" y="10765276"/>
                  </a:lnTo>
                  <a:lnTo>
                    <a:pt x="15819709" y="10767844"/>
                  </a:lnTo>
                  <a:lnTo>
                    <a:pt x="15823808" y="10771168"/>
                  </a:lnTo>
                  <a:lnTo>
                    <a:pt x="15824807" y="10771594"/>
                  </a:lnTo>
                  <a:lnTo>
                    <a:pt x="15824665" y="10771928"/>
                  </a:lnTo>
                  <a:lnTo>
                    <a:pt x="15826332" y="10772639"/>
                  </a:lnTo>
                  <a:lnTo>
                    <a:pt x="15828899" y="10772159"/>
                  </a:lnTo>
                  <a:lnTo>
                    <a:pt x="15830086" y="10770301"/>
                  </a:lnTo>
                  <a:lnTo>
                    <a:pt x="15831748" y="10768252"/>
                  </a:lnTo>
                  <a:lnTo>
                    <a:pt x="15831269" y="10765684"/>
                  </a:lnTo>
                  <a:lnTo>
                    <a:pt x="15825122" y="10760698"/>
                  </a:lnTo>
                  <a:close/>
                </a:path>
                <a:path w="16555719" h="11230610">
                  <a:moveTo>
                    <a:pt x="15757233" y="10709284"/>
                  </a:moveTo>
                  <a:lnTo>
                    <a:pt x="15754331" y="10709622"/>
                  </a:lnTo>
                  <a:lnTo>
                    <a:pt x="15752669" y="10711670"/>
                  </a:lnTo>
                  <a:lnTo>
                    <a:pt x="15751149" y="10713385"/>
                  </a:lnTo>
                  <a:lnTo>
                    <a:pt x="15751486" y="10716287"/>
                  </a:lnTo>
                  <a:lnTo>
                    <a:pt x="15755583" y="10719611"/>
                  </a:lnTo>
                  <a:lnTo>
                    <a:pt x="15756584" y="10720038"/>
                  </a:lnTo>
                  <a:lnTo>
                    <a:pt x="15756442" y="10720371"/>
                  </a:lnTo>
                  <a:lnTo>
                    <a:pt x="15758108" y="10721082"/>
                  </a:lnTo>
                  <a:lnTo>
                    <a:pt x="15760677" y="10720601"/>
                  </a:lnTo>
                  <a:lnTo>
                    <a:pt x="15761864" y="10718744"/>
                  </a:lnTo>
                  <a:lnTo>
                    <a:pt x="15763383" y="10717029"/>
                  </a:lnTo>
                  <a:lnTo>
                    <a:pt x="15763044" y="10714126"/>
                  </a:lnTo>
                  <a:lnTo>
                    <a:pt x="15758949" y="10710804"/>
                  </a:lnTo>
                  <a:lnTo>
                    <a:pt x="15757233" y="10709284"/>
                  </a:lnTo>
                  <a:close/>
                </a:path>
                <a:path w="16555719" h="11230610">
                  <a:moveTo>
                    <a:pt x="15689293" y="10657059"/>
                  </a:moveTo>
                  <a:lnTo>
                    <a:pt x="15686393" y="10657398"/>
                  </a:lnTo>
                  <a:lnTo>
                    <a:pt x="15684731" y="10659447"/>
                  </a:lnTo>
                  <a:lnTo>
                    <a:pt x="15683211" y="10661162"/>
                  </a:lnTo>
                  <a:lnTo>
                    <a:pt x="15683548" y="10664064"/>
                  </a:lnTo>
                  <a:lnTo>
                    <a:pt x="15687645" y="10667387"/>
                  </a:lnTo>
                  <a:lnTo>
                    <a:pt x="15690312" y="10668525"/>
                  </a:lnTo>
                  <a:lnTo>
                    <a:pt x="15692739" y="10668378"/>
                  </a:lnTo>
                  <a:lnTo>
                    <a:pt x="15693926" y="10666521"/>
                  </a:lnTo>
                  <a:lnTo>
                    <a:pt x="15695445" y="10664806"/>
                  </a:lnTo>
                  <a:lnTo>
                    <a:pt x="15695106" y="10661903"/>
                  </a:lnTo>
                  <a:lnTo>
                    <a:pt x="15691009" y="10658579"/>
                  </a:lnTo>
                  <a:lnTo>
                    <a:pt x="15689293" y="10657059"/>
                  </a:lnTo>
                  <a:close/>
                </a:path>
                <a:path w="16555719" h="11230610">
                  <a:moveTo>
                    <a:pt x="15622066" y="10603170"/>
                  </a:moveTo>
                  <a:lnTo>
                    <a:pt x="15619164" y="10603507"/>
                  </a:lnTo>
                  <a:lnTo>
                    <a:pt x="15615840" y="10607604"/>
                  </a:lnTo>
                  <a:lnTo>
                    <a:pt x="15616179" y="10610507"/>
                  </a:lnTo>
                  <a:lnTo>
                    <a:pt x="15620276" y="10613831"/>
                  </a:lnTo>
                  <a:lnTo>
                    <a:pt x="15623275" y="10615111"/>
                  </a:lnTo>
                  <a:lnTo>
                    <a:pt x="15625368" y="10614820"/>
                  </a:lnTo>
                  <a:lnTo>
                    <a:pt x="15626888" y="10613105"/>
                  </a:lnTo>
                  <a:lnTo>
                    <a:pt x="15628550" y="10611057"/>
                  </a:lnTo>
                  <a:lnTo>
                    <a:pt x="15628212" y="10608155"/>
                  </a:lnTo>
                  <a:lnTo>
                    <a:pt x="15622066" y="10603170"/>
                  </a:lnTo>
                  <a:close/>
                </a:path>
                <a:path w="16555719" h="11230610">
                  <a:moveTo>
                    <a:pt x="15555171" y="10549422"/>
                  </a:moveTo>
                  <a:lnTo>
                    <a:pt x="15552412" y="10549426"/>
                  </a:lnTo>
                  <a:lnTo>
                    <a:pt x="15549088" y="10553524"/>
                  </a:lnTo>
                  <a:lnTo>
                    <a:pt x="15549425" y="10556426"/>
                  </a:lnTo>
                  <a:lnTo>
                    <a:pt x="15553523" y="10559749"/>
                  </a:lnTo>
                  <a:lnTo>
                    <a:pt x="15556522" y="10561028"/>
                  </a:lnTo>
                  <a:lnTo>
                    <a:pt x="15558759" y="10560407"/>
                  </a:lnTo>
                  <a:lnTo>
                    <a:pt x="15560137" y="10559025"/>
                  </a:lnTo>
                  <a:lnTo>
                    <a:pt x="15561798" y="10556976"/>
                  </a:lnTo>
                  <a:lnTo>
                    <a:pt x="15561460" y="10554073"/>
                  </a:lnTo>
                  <a:lnTo>
                    <a:pt x="15557361" y="10550750"/>
                  </a:lnTo>
                  <a:lnTo>
                    <a:pt x="15555171" y="10549422"/>
                  </a:lnTo>
                  <a:close/>
                </a:path>
                <a:path w="16555719" h="11230610">
                  <a:moveTo>
                    <a:pt x="15489845" y="10494767"/>
                  </a:moveTo>
                  <a:lnTo>
                    <a:pt x="15487086" y="10494771"/>
                  </a:lnTo>
                  <a:lnTo>
                    <a:pt x="15483762" y="10498869"/>
                  </a:lnTo>
                  <a:lnTo>
                    <a:pt x="15483766" y="10501628"/>
                  </a:lnTo>
                  <a:lnTo>
                    <a:pt x="15487863" y="10504952"/>
                  </a:lnTo>
                  <a:lnTo>
                    <a:pt x="15489198" y="10505521"/>
                  </a:lnTo>
                  <a:lnTo>
                    <a:pt x="15489056" y="10505855"/>
                  </a:lnTo>
                  <a:lnTo>
                    <a:pt x="15490723" y="10506566"/>
                  </a:lnTo>
                  <a:lnTo>
                    <a:pt x="15492958" y="10505943"/>
                  </a:lnTo>
                  <a:lnTo>
                    <a:pt x="15494335" y="10504561"/>
                  </a:lnTo>
                  <a:lnTo>
                    <a:pt x="15495997" y="10502512"/>
                  </a:lnTo>
                  <a:lnTo>
                    <a:pt x="15495992" y="10499752"/>
                  </a:lnTo>
                  <a:lnTo>
                    <a:pt x="15489845" y="10494767"/>
                  </a:lnTo>
                  <a:close/>
                </a:path>
                <a:path w="16555719" h="11230610">
                  <a:moveTo>
                    <a:pt x="15424612" y="10438969"/>
                  </a:moveTo>
                  <a:lnTo>
                    <a:pt x="15421853" y="10438975"/>
                  </a:lnTo>
                  <a:lnTo>
                    <a:pt x="15418529" y="10443072"/>
                  </a:lnTo>
                  <a:lnTo>
                    <a:pt x="15418536" y="10445832"/>
                  </a:lnTo>
                  <a:lnTo>
                    <a:pt x="15422631" y="10449155"/>
                  </a:lnTo>
                  <a:lnTo>
                    <a:pt x="15423965" y="10449724"/>
                  </a:lnTo>
                  <a:lnTo>
                    <a:pt x="15423823" y="10450058"/>
                  </a:lnTo>
                  <a:lnTo>
                    <a:pt x="15425490" y="10450769"/>
                  </a:lnTo>
                  <a:lnTo>
                    <a:pt x="15427724" y="10450146"/>
                  </a:lnTo>
                  <a:lnTo>
                    <a:pt x="15429102" y="10448764"/>
                  </a:lnTo>
                  <a:lnTo>
                    <a:pt x="15430764" y="10446715"/>
                  </a:lnTo>
                  <a:lnTo>
                    <a:pt x="15430759" y="10443956"/>
                  </a:lnTo>
                  <a:lnTo>
                    <a:pt x="15424612" y="10438969"/>
                  </a:lnTo>
                  <a:close/>
                </a:path>
                <a:path w="16555719" h="11230610">
                  <a:moveTo>
                    <a:pt x="15359997" y="10382648"/>
                  </a:moveTo>
                  <a:lnTo>
                    <a:pt x="15357238" y="10382653"/>
                  </a:lnTo>
                  <a:lnTo>
                    <a:pt x="15353915" y="10386750"/>
                  </a:lnTo>
                  <a:lnTo>
                    <a:pt x="15353920" y="10389511"/>
                  </a:lnTo>
                  <a:lnTo>
                    <a:pt x="15358015" y="10392834"/>
                  </a:lnTo>
                  <a:lnTo>
                    <a:pt x="15359350" y="10393403"/>
                  </a:lnTo>
                  <a:lnTo>
                    <a:pt x="15359208" y="10393736"/>
                  </a:lnTo>
                  <a:lnTo>
                    <a:pt x="15360875" y="10394447"/>
                  </a:lnTo>
                  <a:lnTo>
                    <a:pt x="15363109" y="10393825"/>
                  </a:lnTo>
                  <a:lnTo>
                    <a:pt x="15364487" y="10392442"/>
                  </a:lnTo>
                  <a:lnTo>
                    <a:pt x="15366149" y="10390394"/>
                  </a:lnTo>
                  <a:lnTo>
                    <a:pt x="15366144" y="10387634"/>
                  </a:lnTo>
                  <a:lnTo>
                    <a:pt x="15359997" y="10382648"/>
                  </a:lnTo>
                  <a:close/>
                </a:path>
                <a:path w="16555719" h="11230610">
                  <a:moveTo>
                    <a:pt x="15296333" y="10325945"/>
                  </a:moveTo>
                  <a:lnTo>
                    <a:pt x="15293576" y="10325950"/>
                  </a:lnTo>
                  <a:lnTo>
                    <a:pt x="15290252" y="10330047"/>
                  </a:lnTo>
                  <a:lnTo>
                    <a:pt x="15290254" y="10332807"/>
                  </a:lnTo>
                  <a:lnTo>
                    <a:pt x="15292304" y="10334468"/>
                  </a:lnTo>
                  <a:lnTo>
                    <a:pt x="15294019" y="10335988"/>
                  </a:lnTo>
                  <a:lnTo>
                    <a:pt x="15297352" y="10337410"/>
                  </a:lnTo>
                  <a:lnTo>
                    <a:pt x="15299446" y="10337122"/>
                  </a:lnTo>
                  <a:lnTo>
                    <a:pt x="15300824" y="10335739"/>
                  </a:lnTo>
                  <a:lnTo>
                    <a:pt x="15302486" y="10333691"/>
                  </a:lnTo>
                  <a:lnTo>
                    <a:pt x="15302480" y="10330931"/>
                  </a:lnTo>
                  <a:lnTo>
                    <a:pt x="15296333" y="10325945"/>
                  </a:lnTo>
                  <a:close/>
                </a:path>
                <a:path w="16555719" h="11230610">
                  <a:moveTo>
                    <a:pt x="15233097" y="10268242"/>
                  </a:moveTo>
                  <a:lnTo>
                    <a:pt x="15230003" y="10268103"/>
                  </a:lnTo>
                  <a:lnTo>
                    <a:pt x="15228341" y="10270152"/>
                  </a:lnTo>
                  <a:lnTo>
                    <a:pt x="15226821" y="10271867"/>
                  </a:lnTo>
                  <a:lnTo>
                    <a:pt x="15226684" y="10274961"/>
                  </a:lnTo>
                  <a:lnTo>
                    <a:pt x="15228733" y="10276623"/>
                  </a:lnTo>
                  <a:lnTo>
                    <a:pt x="15230448" y="10278143"/>
                  </a:lnTo>
                  <a:lnTo>
                    <a:pt x="15233781" y="10279565"/>
                  </a:lnTo>
                  <a:lnTo>
                    <a:pt x="15235874" y="10279276"/>
                  </a:lnTo>
                  <a:lnTo>
                    <a:pt x="15237251" y="10277893"/>
                  </a:lnTo>
                  <a:lnTo>
                    <a:pt x="15238771" y="10276177"/>
                  </a:lnTo>
                  <a:lnTo>
                    <a:pt x="15238910" y="10273085"/>
                  </a:lnTo>
                  <a:lnTo>
                    <a:pt x="15234812" y="10269761"/>
                  </a:lnTo>
                  <a:lnTo>
                    <a:pt x="15233097" y="10268242"/>
                  </a:lnTo>
                  <a:close/>
                </a:path>
                <a:path w="16555719" h="11230610">
                  <a:moveTo>
                    <a:pt x="15170619" y="10209680"/>
                  </a:moveTo>
                  <a:lnTo>
                    <a:pt x="15167526" y="10209543"/>
                  </a:lnTo>
                  <a:lnTo>
                    <a:pt x="15165864" y="10211592"/>
                  </a:lnTo>
                  <a:lnTo>
                    <a:pt x="15164344" y="10213307"/>
                  </a:lnTo>
                  <a:lnTo>
                    <a:pt x="15164208" y="10216401"/>
                  </a:lnTo>
                  <a:lnTo>
                    <a:pt x="15166256" y="10218062"/>
                  </a:lnTo>
                  <a:lnTo>
                    <a:pt x="15167972" y="10219582"/>
                  </a:lnTo>
                  <a:lnTo>
                    <a:pt x="15170971" y="10220862"/>
                  </a:lnTo>
                  <a:lnTo>
                    <a:pt x="15173064" y="10220572"/>
                  </a:lnTo>
                  <a:lnTo>
                    <a:pt x="15174441" y="10219190"/>
                  </a:lnTo>
                  <a:lnTo>
                    <a:pt x="15176294" y="10217617"/>
                  </a:lnTo>
                  <a:lnTo>
                    <a:pt x="15176432" y="10214524"/>
                  </a:lnTo>
                  <a:lnTo>
                    <a:pt x="15172333" y="10211200"/>
                  </a:lnTo>
                  <a:lnTo>
                    <a:pt x="15170619" y="10209680"/>
                  </a:lnTo>
                  <a:close/>
                </a:path>
                <a:path w="16555719" h="11230610">
                  <a:moveTo>
                    <a:pt x="15108618" y="10150928"/>
                  </a:moveTo>
                  <a:lnTo>
                    <a:pt x="15105523" y="10150791"/>
                  </a:lnTo>
                  <a:lnTo>
                    <a:pt x="15103861" y="10152839"/>
                  </a:lnTo>
                  <a:lnTo>
                    <a:pt x="15102009" y="10154413"/>
                  </a:lnTo>
                  <a:lnTo>
                    <a:pt x="15101872" y="10157505"/>
                  </a:lnTo>
                  <a:lnTo>
                    <a:pt x="15103921" y="10159168"/>
                  </a:lnTo>
                  <a:lnTo>
                    <a:pt x="15105636" y="10160687"/>
                  </a:lnTo>
                  <a:lnTo>
                    <a:pt x="15106970" y="10161256"/>
                  </a:lnTo>
                  <a:lnTo>
                    <a:pt x="15106828" y="10161590"/>
                  </a:lnTo>
                  <a:lnTo>
                    <a:pt x="15108494" y="10162301"/>
                  </a:lnTo>
                  <a:lnTo>
                    <a:pt x="15110587" y="10162012"/>
                  </a:lnTo>
                  <a:lnTo>
                    <a:pt x="15111965" y="10160629"/>
                  </a:lnTo>
                  <a:lnTo>
                    <a:pt x="15113818" y="10159056"/>
                  </a:lnTo>
                  <a:lnTo>
                    <a:pt x="15113955" y="10155963"/>
                  </a:lnTo>
                  <a:lnTo>
                    <a:pt x="15111906" y="10154301"/>
                  </a:lnTo>
                  <a:lnTo>
                    <a:pt x="15110192" y="10152782"/>
                  </a:lnTo>
                  <a:lnTo>
                    <a:pt x="15108618" y="10150928"/>
                  </a:lnTo>
                  <a:close/>
                </a:path>
                <a:path w="16555719" h="11230610">
                  <a:moveTo>
                    <a:pt x="15047183" y="10090842"/>
                  </a:moveTo>
                  <a:lnTo>
                    <a:pt x="15044282" y="10091181"/>
                  </a:lnTo>
                  <a:lnTo>
                    <a:pt x="15040577" y="10094328"/>
                  </a:lnTo>
                  <a:lnTo>
                    <a:pt x="15040913" y="10097229"/>
                  </a:lnTo>
                  <a:lnTo>
                    <a:pt x="15044061" y="10100936"/>
                  </a:lnTo>
                  <a:lnTo>
                    <a:pt x="15047060" y="10102215"/>
                  </a:lnTo>
                  <a:lnTo>
                    <a:pt x="15049153" y="10101926"/>
                  </a:lnTo>
                  <a:lnTo>
                    <a:pt x="15050531" y="10100543"/>
                  </a:lnTo>
                  <a:lnTo>
                    <a:pt x="15052384" y="10098970"/>
                  </a:lnTo>
                  <a:lnTo>
                    <a:pt x="15052045" y="10096068"/>
                  </a:lnTo>
                  <a:lnTo>
                    <a:pt x="15050472" y="10094215"/>
                  </a:lnTo>
                  <a:lnTo>
                    <a:pt x="15048757" y="10092696"/>
                  </a:lnTo>
                  <a:lnTo>
                    <a:pt x="15047183" y="10090842"/>
                  </a:lnTo>
                  <a:close/>
                </a:path>
                <a:path w="16555719" h="11230610">
                  <a:moveTo>
                    <a:pt x="14986224" y="10030566"/>
                  </a:moveTo>
                  <a:lnTo>
                    <a:pt x="14983325" y="10030904"/>
                  </a:lnTo>
                  <a:lnTo>
                    <a:pt x="14979618" y="10034051"/>
                  </a:lnTo>
                  <a:lnTo>
                    <a:pt x="14979956" y="10036953"/>
                  </a:lnTo>
                  <a:lnTo>
                    <a:pt x="14983103" y="10040658"/>
                  </a:lnTo>
                  <a:lnTo>
                    <a:pt x="14984770" y="10041369"/>
                  </a:lnTo>
                  <a:lnTo>
                    <a:pt x="14984293" y="10041561"/>
                  </a:lnTo>
                  <a:lnTo>
                    <a:pt x="14985959" y="10042272"/>
                  </a:lnTo>
                  <a:lnTo>
                    <a:pt x="14988053" y="10041982"/>
                  </a:lnTo>
                  <a:lnTo>
                    <a:pt x="14989430" y="10040600"/>
                  </a:lnTo>
                  <a:lnTo>
                    <a:pt x="14991283" y="10039026"/>
                  </a:lnTo>
                  <a:lnTo>
                    <a:pt x="14990944" y="10036125"/>
                  </a:lnTo>
                  <a:lnTo>
                    <a:pt x="14986224" y="10030566"/>
                  </a:lnTo>
                  <a:close/>
                </a:path>
                <a:path w="16555719" h="11230610">
                  <a:moveTo>
                    <a:pt x="14925551" y="9969622"/>
                  </a:moveTo>
                  <a:lnTo>
                    <a:pt x="14922650" y="9969960"/>
                  </a:lnTo>
                  <a:lnTo>
                    <a:pt x="14918944" y="9973108"/>
                  </a:lnTo>
                  <a:lnTo>
                    <a:pt x="14919282" y="9976009"/>
                  </a:lnTo>
                  <a:lnTo>
                    <a:pt x="14922429" y="9979715"/>
                  </a:lnTo>
                  <a:lnTo>
                    <a:pt x="14924095" y="9980426"/>
                  </a:lnTo>
                  <a:lnTo>
                    <a:pt x="14923619" y="9980617"/>
                  </a:lnTo>
                  <a:lnTo>
                    <a:pt x="14925286" y="9981328"/>
                  </a:lnTo>
                  <a:lnTo>
                    <a:pt x="14927378" y="9981039"/>
                  </a:lnTo>
                  <a:lnTo>
                    <a:pt x="14928756" y="9979657"/>
                  </a:lnTo>
                  <a:lnTo>
                    <a:pt x="14930276" y="9977941"/>
                  </a:lnTo>
                  <a:lnTo>
                    <a:pt x="14930271" y="9975181"/>
                  </a:lnTo>
                  <a:lnTo>
                    <a:pt x="14925551" y="9969622"/>
                  </a:lnTo>
                  <a:close/>
                </a:path>
                <a:path w="16555719" h="11230610">
                  <a:moveTo>
                    <a:pt x="14865971" y="9907964"/>
                  </a:moveTo>
                  <a:lnTo>
                    <a:pt x="14863212" y="9907969"/>
                  </a:lnTo>
                  <a:lnTo>
                    <a:pt x="14861359" y="9909542"/>
                  </a:lnTo>
                  <a:lnTo>
                    <a:pt x="14859934" y="9911298"/>
                  </a:lnTo>
                  <a:lnTo>
                    <a:pt x="14859697" y="9911591"/>
                  </a:lnTo>
                  <a:lnTo>
                    <a:pt x="14859702" y="9914350"/>
                  </a:lnTo>
                  <a:lnTo>
                    <a:pt x="14862849" y="9918056"/>
                  </a:lnTo>
                  <a:lnTo>
                    <a:pt x="14864515" y="9918767"/>
                  </a:lnTo>
                  <a:lnTo>
                    <a:pt x="14864373" y="9919100"/>
                  </a:lnTo>
                  <a:lnTo>
                    <a:pt x="14866040" y="9919811"/>
                  </a:lnTo>
                  <a:lnTo>
                    <a:pt x="14868132" y="9919522"/>
                  </a:lnTo>
                  <a:lnTo>
                    <a:pt x="14869509" y="9918140"/>
                  </a:lnTo>
                  <a:lnTo>
                    <a:pt x="14870934" y="9916384"/>
                  </a:lnTo>
                  <a:lnTo>
                    <a:pt x="14871171" y="9916091"/>
                  </a:lnTo>
                  <a:lnTo>
                    <a:pt x="14871167" y="9913332"/>
                  </a:lnTo>
                  <a:lnTo>
                    <a:pt x="14868020" y="9909625"/>
                  </a:lnTo>
                  <a:lnTo>
                    <a:pt x="14865971" y="9907964"/>
                  </a:lnTo>
                  <a:close/>
                </a:path>
                <a:path w="16555719" h="11230610">
                  <a:moveTo>
                    <a:pt x="14807009" y="9845781"/>
                  </a:moveTo>
                  <a:lnTo>
                    <a:pt x="14804250" y="9845785"/>
                  </a:lnTo>
                  <a:lnTo>
                    <a:pt x="14802396" y="9847359"/>
                  </a:lnTo>
                  <a:lnTo>
                    <a:pt x="14800972" y="9849115"/>
                  </a:lnTo>
                  <a:lnTo>
                    <a:pt x="14800735" y="9849407"/>
                  </a:lnTo>
                  <a:lnTo>
                    <a:pt x="14800738" y="9852167"/>
                  </a:lnTo>
                  <a:lnTo>
                    <a:pt x="14804412" y="9856492"/>
                  </a:lnTo>
                  <a:lnTo>
                    <a:pt x="14807077" y="9857629"/>
                  </a:lnTo>
                  <a:lnTo>
                    <a:pt x="14809169" y="9857339"/>
                  </a:lnTo>
                  <a:lnTo>
                    <a:pt x="14810547" y="9855957"/>
                  </a:lnTo>
                  <a:lnTo>
                    <a:pt x="14811972" y="9854201"/>
                  </a:lnTo>
                  <a:lnTo>
                    <a:pt x="14812209" y="9853908"/>
                  </a:lnTo>
                  <a:lnTo>
                    <a:pt x="14812204" y="9851148"/>
                  </a:lnTo>
                  <a:lnTo>
                    <a:pt x="14809058" y="9847443"/>
                  </a:lnTo>
                  <a:lnTo>
                    <a:pt x="14807009" y="9845781"/>
                  </a:lnTo>
                  <a:close/>
                </a:path>
                <a:path w="16555719" h="11230610">
                  <a:moveTo>
                    <a:pt x="14748521" y="9783406"/>
                  </a:moveTo>
                  <a:lnTo>
                    <a:pt x="14745762" y="9783411"/>
                  </a:lnTo>
                  <a:lnTo>
                    <a:pt x="14743909" y="9784984"/>
                  </a:lnTo>
                  <a:lnTo>
                    <a:pt x="14741913" y="9786891"/>
                  </a:lnTo>
                  <a:lnTo>
                    <a:pt x="14741918" y="9789650"/>
                  </a:lnTo>
                  <a:lnTo>
                    <a:pt x="14745589" y="9793974"/>
                  </a:lnTo>
                  <a:lnTo>
                    <a:pt x="14748255" y="9795111"/>
                  </a:lnTo>
                  <a:lnTo>
                    <a:pt x="14750207" y="9795156"/>
                  </a:lnTo>
                  <a:lnTo>
                    <a:pt x="14751585" y="9793774"/>
                  </a:lnTo>
                  <a:lnTo>
                    <a:pt x="14753580" y="9791867"/>
                  </a:lnTo>
                  <a:lnTo>
                    <a:pt x="14753574" y="9789107"/>
                  </a:lnTo>
                  <a:lnTo>
                    <a:pt x="14750427" y="9785401"/>
                  </a:lnTo>
                  <a:lnTo>
                    <a:pt x="14748521" y="9783406"/>
                  </a:lnTo>
                  <a:close/>
                </a:path>
                <a:path w="16555719" h="11230610">
                  <a:moveTo>
                    <a:pt x="14690176" y="9720698"/>
                  </a:moveTo>
                  <a:lnTo>
                    <a:pt x="14687417" y="9720703"/>
                  </a:lnTo>
                  <a:lnTo>
                    <a:pt x="14685564" y="9722277"/>
                  </a:lnTo>
                  <a:lnTo>
                    <a:pt x="14683569" y="9724183"/>
                  </a:lnTo>
                  <a:lnTo>
                    <a:pt x="14683574" y="9726943"/>
                  </a:lnTo>
                  <a:lnTo>
                    <a:pt x="14686720" y="9730648"/>
                  </a:lnTo>
                  <a:lnTo>
                    <a:pt x="14686911" y="9731125"/>
                  </a:lnTo>
                  <a:lnTo>
                    <a:pt x="14689911" y="9732404"/>
                  </a:lnTo>
                  <a:lnTo>
                    <a:pt x="14691862" y="9732447"/>
                  </a:lnTo>
                  <a:lnTo>
                    <a:pt x="14693239" y="9731066"/>
                  </a:lnTo>
                  <a:lnTo>
                    <a:pt x="14695234" y="9729159"/>
                  </a:lnTo>
                  <a:lnTo>
                    <a:pt x="14695229" y="9726400"/>
                  </a:lnTo>
                  <a:lnTo>
                    <a:pt x="14692083" y="9722694"/>
                  </a:lnTo>
                  <a:lnTo>
                    <a:pt x="14690176" y="9720698"/>
                  </a:lnTo>
                  <a:close/>
                </a:path>
                <a:path w="16555719" h="11230610">
                  <a:moveTo>
                    <a:pt x="14632590" y="9657132"/>
                  </a:moveTo>
                  <a:lnTo>
                    <a:pt x="14629831" y="9657137"/>
                  </a:lnTo>
                  <a:lnTo>
                    <a:pt x="14627978" y="9658711"/>
                  </a:lnTo>
                  <a:lnTo>
                    <a:pt x="14625983" y="9660618"/>
                  </a:lnTo>
                  <a:lnTo>
                    <a:pt x="14625988" y="9663377"/>
                  </a:lnTo>
                  <a:lnTo>
                    <a:pt x="14629134" y="9667083"/>
                  </a:lnTo>
                  <a:lnTo>
                    <a:pt x="14629325" y="9667558"/>
                  </a:lnTo>
                  <a:lnTo>
                    <a:pt x="14632325" y="9668838"/>
                  </a:lnTo>
                  <a:lnTo>
                    <a:pt x="14634275" y="9668883"/>
                  </a:lnTo>
                  <a:lnTo>
                    <a:pt x="14635653" y="9667500"/>
                  </a:lnTo>
                  <a:lnTo>
                    <a:pt x="14637648" y="9665594"/>
                  </a:lnTo>
                  <a:lnTo>
                    <a:pt x="14637644" y="9662834"/>
                  </a:lnTo>
                  <a:lnTo>
                    <a:pt x="14634497" y="9659128"/>
                  </a:lnTo>
                  <a:lnTo>
                    <a:pt x="14632590" y="9657132"/>
                  </a:lnTo>
                  <a:close/>
                </a:path>
                <a:path w="16555719" h="11230610">
                  <a:moveTo>
                    <a:pt x="14575816" y="9593519"/>
                  </a:moveTo>
                  <a:lnTo>
                    <a:pt x="14572721" y="9593381"/>
                  </a:lnTo>
                  <a:lnTo>
                    <a:pt x="14569014" y="9596528"/>
                  </a:lnTo>
                  <a:lnTo>
                    <a:pt x="14568877" y="9599621"/>
                  </a:lnTo>
                  <a:lnTo>
                    <a:pt x="14572024" y="9603326"/>
                  </a:lnTo>
                  <a:lnTo>
                    <a:pt x="14572215" y="9603802"/>
                  </a:lnTo>
                  <a:lnTo>
                    <a:pt x="14575214" y="9605081"/>
                  </a:lnTo>
                  <a:lnTo>
                    <a:pt x="14577168" y="9605126"/>
                  </a:lnTo>
                  <a:lnTo>
                    <a:pt x="14578545" y="9603745"/>
                  </a:lnTo>
                  <a:lnTo>
                    <a:pt x="14580539" y="9601838"/>
                  </a:lnTo>
                  <a:lnTo>
                    <a:pt x="14580536" y="9599078"/>
                  </a:lnTo>
                  <a:lnTo>
                    <a:pt x="14575816" y="9593519"/>
                  </a:lnTo>
                  <a:close/>
                </a:path>
                <a:path w="16555719" h="11230610">
                  <a:moveTo>
                    <a:pt x="14519465" y="9528904"/>
                  </a:moveTo>
                  <a:lnTo>
                    <a:pt x="14516371" y="9528766"/>
                  </a:lnTo>
                  <a:lnTo>
                    <a:pt x="14512665" y="9531914"/>
                  </a:lnTo>
                  <a:lnTo>
                    <a:pt x="14512527" y="9535006"/>
                  </a:lnTo>
                  <a:lnTo>
                    <a:pt x="14515675" y="9538713"/>
                  </a:lnTo>
                  <a:lnTo>
                    <a:pt x="14515867" y="9539188"/>
                  </a:lnTo>
                  <a:lnTo>
                    <a:pt x="14518867" y="9540468"/>
                  </a:lnTo>
                  <a:lnTo>
                    <a:pt x="14520959" y="9540179"/>
                  </a:lnTo>
                  <a:lnTo>
                    <a:pt x="14524048" y="9537557"/>
                  </a:lnTo>
                  <a:lnTo>
                    <a:pt x="14524185" y="9534463"/>
                  </a:lnTo>
                  <a:lnTo>
                    <a:pt x="14519465" y="9528904"/>
                  </a:lnTo>
                  <a:close/>
                </a:path>
                <a:path w="16555719" h="11230610">
                  <a:moveTo>
                    <a:pt x="14462782" y="9464148"/>
                  </a:moveTo>
                  <a:lnTo>
                    <a:pt x="14459689" y="9464010"/>
                  </a:lnTo>
                  <a:lnTo>
                    <a:pt x="14455983" y="9467157"/>
                  </a:lnTo>
                  <a:lnTo>
                    <a:pt x="14455845" y="9470250"/>
                  </a:lnTo>
                  <a:lnTo>
                    <a:pt x="14459516" y="9474574"/>
                  </a:lnTo>
                  <a:lnTo>
                    <a:pt x="14462183" y="9475711"/>
                  </a:lnTo>
                  <a:lnTo>
                    <a:pt x="14464276" y="9475422"/>
                  </a:lnTo>
                  <a:lnTo>
                    <a:pt x="14467364" y="9472800"/>
                  </a:lnTo>
                  <a:lnTo>
                    <a:pt x="14467502" y="9469707"/>
                  </a:lnTo>
                  <a:lnTo>
                    <a:pt x="14462782" y="9464148"/>
                  </a:lnTo>
                  <a:close/>
                </a:path>
                <a:path w="16555719" h="11230610">
                  <a:moveTo>
                    <a:pt x="14407192" y="9398676"/>
                  </a:moveTo>
                  <a:lnTo>
                    <a:pt x="14404099" y="9398538"/>
                  </a:lnTo>
                  <a:lnTo>
                    <a:pt x="14400394" y="9401685"/>
                  </a:lnTo>
                  <a:lnTo>
                    <a:pt x="14400256" y="9404778"/>
                  </a:lnTo>
                  <a:lnTo>
                    <a:pt x="14403927" y="9409102"/>
                  </a:lnTo>
                  <a:lnTo>
                    <a:pt x="14406593" y="9410239"/>
                  </a:lnTo>
                  <a:lnTo>
                    <a:pt x="14408685" y="9409949"/>
                  </a:lnTo>
                  <a:lnTo>
                    <a:pt x="14411774" y="9407327"/>
                  </a:lnTo>
                  <a:lnTo>
                    <a:pt x="14411911" y="9404234"/>
                  </a:lnTo>
                  <a:lnTo>
                    <a:pt x="14407192" y="9398676"/>
                  </a:lnTo>
                  <a:close/>
                </a:path>
                <a:path w="16555719" h="11230610">
                  <a:moveTo>
                    <a:pt x="14352409" y="9333154"/>
                  </a:moveTo>
                  <a:lnTo>
                    <a:pt x="14349317" y="9333017"/>
                  </a:lnTo>
                  <a:lnTo>
                    <a:pt x="14347464" y="9334590"/>
                  </a:lnTo>
                  <a:lnTo>
                    <a:pt x="14345277" y="9336021"/>
                  </a:lnTo>
                  <a:lnTo>
                    <a:pt x="14345140" y="9339114"/>
                  </a:lnTo>
                  <a:lnTo>
                    <a:pt x="14348811" y="9343438"/>
                  </a:lnTo>
                  <a:lnTo>
                    <a:pt x="14350143" y="9344006"/>
                  </a:lnTo>
                  <a:lnTo>
                    <a:pt x="14350335" y="9344483"/>
                  </a:lnTo>
                  <a:lnTo>
                    <a:pt x="14351668" y="9345051"/>
                  </a:lnTo>
                  <a:lnTo>
                    <a:pt x="14353763" y="9344762"/>
                  </a:lnTo>
                  <a:lnTo>
                    <a:pt x="14356851" y="9342140"/>
                  </a:lnTo>
                  <a:lnTo>
                    <a:pt x="14356988" y="9339047"/>
                  </a:lnTo>
                  <a:lnTo>
                    <a:pt x="14353840" y="9335340"/>
                  </a:lnTo>
                  <a:lnTo>
                    <a:pt x="14352409" y="9333154"/>
                  </a:lnTo>
                  <a:close/>
                </a:path>
                <a:path w="16555719" h="11230610">
                  <a:moveTo>
                    <a:pt x="14297771" y="9267300"/>
                  </a:moveTo>
                  <a:lnTo>
                    <a:pt x="14294679" y="9267163"/>
                  </a:lnTo>
                  <a:lnTo>
                    <a:pt x="14292826" y="9268737"/>
                  </a:lnTo>
                  <a:lnTo>
                    <a:pt x="14290639" y="9270168"/>
                  </a:lnTo>
                  <a:lnTo>
                    <a:pt x="14290501" y="9273260"/>
                  </a:lnTo>
                  <a:lnTo>
                    <a:pt x="14294173" y="9277584"/>
                  </a:lnTo>
                  <a:lnTo>
                    <a:pt x="14295505" y="9278152"/>
                  </a:lnTo>
                  <a:lnTo>
                    <a:pt x="14295363" y="9278486"/>
                  </a:lnTo>
                  <a:lnTo>
                    <a:pt x="14296696" y="9279055"/>
                  </a:lnTo>
                  <a:lnTo>
                    <a:pt x="14298789" y="9278765"/>
                  </a:lnTo>
                  <a:lnTo>
                    <a:pt x="14300024" y="9277716"/>
                  </a:lnTo>
                  <a:lnTo>
                    <a:pt x="14302211" y="9276285"/>
                  </a:lnTo>
                  <a:lnTo>
                    <a:pt x="14302348" y="9273192"/>
                  </a:lnTo>
                  <a:lnTo>
                    <a:pt x="14299202" y="9269486"/>
                  </a:lnTo>
                  <a:lnTo>
                    <a:pt x="14297771" y="9267300"/>
                  </a:lnTo>
                  <a:close/>
                </a:path>
                <a:path w="16555719" h="11230610">
                  <a:moveTo>
                    <a:pt x="14243608" y="9201256"/>
                  </a:moveTo>
                  <a:lnTo>
                    <a:pt x="14240656" y="9200784"/>
                  </a:lnTo>
                  <a:lnTo>
                    <a:pt x="14238803" y="9202357"/>
                  </a:lnTo>
                  <a:lnTo>
                    <a:pt x="14236616" y="9203788"/>
                  </a:lnTo>
                  <a:lnTo>
                    <a:pt x="14236479" y="9206881"/>
                  </a:lnTo>
                  <a:lnTo>
                    <a:pt x="14240150" y="9211205"/>
                  </a:lnTo>
                  <a:lnTo>
                    <a:pt x="14241484" y="9211774"/>
                  </a:lnTo>
                  <a:lnTo>
                    <a:pt x="14241342" y="9212107"/>
                  </a:lnTo>
                  <a:lnTo>
                    <a:pt x="14242676" y="9212676"/>
                  </a:lnTo>
                  <a:lnTo>
                    <a:pt x="14244768" y="9212387"/>
                  </a:lnTo>
                  <a:lnTo>
                    <a:pt x="14246003" y="9211338"/>
                  </a:lnTo>
                  <a:lnTo>
                    <a:pt x="14248190" y="9209907"/>
                  </a:lnTo>
                  <a:lnTo>
                    <a:pt x="14248329" y="9206814"/>
                  </a:lnTo>
                  <a:lnTo>
                    <a:pt x="14243608" y="9201256"/>
                  </a:lnTo>
                  <a:close/>
                </a:path>
                <a:path w="16555719" h="11230610">
                  <a:moveTo>
                    <a:pt x="14189870" y="9134209"/>
                  </a:moveTo>
                  <a:lnTo>
                    <a:pt x="14186920" y="9133739"/>
                  </a:lnTo>
                  <a:lnTo>
                    <a:pt x="14183213" y="9136886"/>
                  </a:lnTo>
                  <a:lnTo>
                    <a:pt x="14182743" y="9139836"/>
                  </a:lnTo>
                  <a:lnTo>
                    <a:pt x="14185889" y="9143542"/>
                  </a:lnTo>
                  <a:lnTo>
                    <a:pt x="14186271" y="9144493"/>
                  </a:lnTo>
                  <a:lnTo>
                    <a:pt x="14188938" y="9145631"/>
                  </a:lnTo>
                  <a:lnTo>
                    <a:pt x="14191031" y="9145341"/>
                  </a:lnTo>
                  <a:lnTo>
                    <a:pt x="14194119" y="9142719"/>
                  </a:lnTo>
                  <a:lnTo>
                    <a:pt x="14194590" y="9139768"/>
                  </a:lnTo>
                  <a:lnTo>
                    <a:pt x="14189870" y="9134209"/>
                  </a:lnTo>
                  <a:close/>
                </a:path>
                <a:path w="16555719" h="11230610">
                  <a:moveTo>
                    <a:pt x="14136608" y="9066973"/>
                  </a:moveTo>
                  <a:lnTo>
                    <a:pt x="14133658" y="9066502"/>
                  </a:lnTo>
                  <a:lnTo>
                    <a:pt x="14129952" y="9069648"/>
                  </a:lnTo>
                  <a:lnTo>
                    <a:pt x="14129481" y="9072599"/>
                  </a:lnTo>
                  <a:lnTo>
                    <a:pt x="14132627" y="9076306"/>
                  </a:lnTo>
                  <a:lnTo>
                    <a:pt x="14133010" y="9077257"/>
                  </a:lnTo>
                  <a:lnTo>
                    <a:pt x="14135676" y="9078394"/>
                  </a:lnTo>
                  <a:lnTo>
                    <a:pt x="14137768" y="9078104"/>
                  </a:lnTo>
                  <a:lnTo>
                    <a:pt x="14140856" y="9075483"/>
                  </a:lnTo>
                  <a:lnTo>
                    <a:pt x="14141328" y="9072532"/>
                  </a:lnTo>
                  <a:lnTo>
                    <a:pt x="14136608" y="9066973"/>
                  </a:lnTo>
                  <a:close/>
                </a:path>
                <a:path w="16555719" h="11230610">
                  <a:moveTo>
                    <a:pt x="14083822" y="8999545"/>
                  </a:moveTo>
                  <a:lnTo>
                    <a:pt x="14080872" y="8999074"/>
                  </a:lnTo>
                  <a:lnTo>
                    <a:pt x="14077166" y="9002221"/>
                  </a:lnTo>
                  <a:lnTo>
                    <a:pt x="14076694" y="9005171"/>
                  </a:lnTo>
                  <a:lnTo>
                    <a:pt x="14079841" y="9008878"/>
                  </a:lnTo>
                  <a:lnTo>
                    <a:pt x="14080224" y="9009829"/>
                  </a:lnTo>
                  <a:lnTo>
                    <a:pt x="14081556" y="9010397"/>
                  </a:lnTo>
                  <a:lnTo>
                    <a:pt x="14081698" y="9010064"/>
                  </a:lnTo>
                  <a:lnTo>
                    <a:pt x="14083032" y="9010633"/>
                  </a:lnTo>
                  <a:lnTo>
                    <a:pt x="14084984" y="9010678"/>
                  </a:lnTo>
                  <a:lnTo>
                    <a:pt x="14088073" y="9008056"/>
                  </a:lnTo>
                  <a:lnTo>
                    <a:pt x="14088542" y="9005104"/>
                  </a:lnTo>
                  <a:lnTo>
                    <a:pt x="14083822" y="8999545"/>
                  </a:lnTo>
                  <a:close/>
                </a:path>
                <a:path w="16555719" h="11230610">
                  <a:moveTo>
                    <a:pt x="14031654" y="8931593"/>
                  </a:moveTo>
                  <a:lnTo>
                    <a:pt x="14028703" y="8931123"/>
                  </a:lnTo>
                  <a:lnTo>
                    <a:pt x="14024997" y="8934269"/>
                  </a:lnTo>
                  <a:lnTo>
                    <a:pt x="14024526" y="8937220"/>
                  </a:lnTo>
                  <a:lnTo>
                    <a:pt x="14027673" y="8940926"/>
                  </a:lnTo>
                  <a:lnTo>
                    <a:pt x="14028055" y="8941877"/>
                  </a:lnTo>
                  <a:lnTo>
                    <a:pt x="14029387" y="8942445"/>
                  </a:lnTo>
                  <a:lnTo>
                    <a:pt x="14029530" y="8942112"/>
                  </a:lnTo>
                  <a:lnTo>
                    <a:pt x="14030863" y="8942681"/>
                  </a:lnTo>
                  <a:lnTo>
                    <a:pt x="14032815" y="8942726"/>
                  </a:lnTo>
                  <a:lnTo>
                    <a:pt x="14035904" y="8940103"/>
                  </a:lnTo>
                  <a:lnTo>
                    <a:pt x="14036374" y="8937152"/>
                  </a:lnTo>
                  <a:lnTo>
                    <a:pt x="14031654" y="8931593"/>
                  </a:lnTo>
                  <a:close/>
                </a:path>
                <a:path w="16555719" h="11230610">
                  <a:moveTo>
                    <a:pt x="13979627" y="8863308"/>
                  </a:moveTo>
                  <a:lnTo>
                    <a:pt x="13976677" y="8862838"/>
                  </a:lnTo>
                  <a:lnTo>
                    <a:pt x="13972971" y="8865984"/>
                  </a:lnTo>
                  <a:lnTo>
                    <a:pt x="13972500" y="8868935"/>
                  </a:lnTo>
                  <a:lnTo>
                    <a:pt x="13975646" y="8872641"/>
                  </a:lnTo>
                  <a:lnTo>
                    <a:pt x="13976029" y="8873592"/>
                  </a:lnTo>
                  <a:lnTo>
                    <a:pt x="13977361" y="8874160"/>
                  </a:lnTo>
                  <a:lnTo>
                    <a:pt x="13977503" y="8873826"/>
                  </a:lnTo>
                  <a:lnTo>
                    <a:pt x="13978837" y="8874395"/>
                  </a:lnTo>
                  <a:lnTo>
                    <a:pt x="13980789" y="8874440"/>
                  </a:lnTo>
                  <a:lnTo>
                    <a:pt x="13983878" y="8871818"/>
                  </a:lnTo>
                  <a:lnTo>
                    <a:pt x="13984347" y="8868867"/>
                  </a:lnTo>
                  <a:lnTo>
                    <a:pt x="13979627" y="8863308"/>
                  </a:lnTo>
                  <a:close/>
                </a:path>
                <a:path w="16555719" h="11230610">
                  <a:moveTo>
                    <a:pt x="13928077" y="8794831"/>
                  </a:moveTo>
                  <a:lnTo>
                    <a:pt x="13925127" y="8794360"/>
                  </a:lnTo>
                  <a:lnTo>
                    <a:pt x="13921420" y="8797507"/>
                  </a:lnTo>
                  <a:lnTo>
                    <a:pt x="13920949" y="8800459"/>
                  </a:lnTo>
                  <a:lnTo>
                    <a:pt x="13924096" y="8804164"/>
                  </a:lnTo>
                  <a:lnTo>
                    <a:pt x="13924478" y="8805115"/>
                  </a:lnTo>
                  <a:lnTo>
                    <a:pt x="13925812" y="8805684"/>
                  </a:lnTo>
                  <a:lnTo>
                    <a:pt x="13925954" y="8805350"/>
                  </a:lnTo>
                  <a:lnTo>
                    <a:pt x="13927286" y="8805919"/>
                  </a:lnTo>
                  <a:lnTo>
                    <a:pt x="13929237" y="8805963"/>
                  </a:lnTo>
                  <a:lnTo>
                    <a:pt x="13932325" y="8803341"/>
                  </a:lnTo>
                  <a:lnTo>
                    <a:pt x="13932654" y="8800723"/>
                  </a:lnTo>
                  <a:lnTo>
                    <a:pt x="13931223" y="8798537"/>
                  </a:lnTo>
                  <a:lnTo>
                    <a:pt x="13928077" y="8794831"/>
                  </a:lnTo>
                  <a:close/>
                </a:path>
                <a:path w="16555719" h="11230610">
                  <a:moveTo>
                    <a:pt x="13877478" y="8725974"/>
                  </a:moveTo>
                  <a:lnTo>
                    <a:pt x="13874859" y="8725644"/>
                  </a:lnTo>
                  <a:lnTo>
                    <a:pt x="13870486" y="8728506"/>
                  </a:lnTo>
                  <a:lnTo>
                    <a:pt x="13870159" y="8731123"/>
                  </a:lnTo>
                  <a:lnTo>
                    <a:pt x="13873022" y="8735497"/>
                  </a:lnTo>
                  <a:lnTo>
                    <a:pt x="13873403" y="8736448"/>
                  </a:lnTo>
                  <a:lnTo>
                    <a:pt x="13874736" y="8737016"/>
                  </a:lnTo>
                  <a:lnTo>
                    <a:pt x="13874878" y="8736683"/>
                  </a:lnTo>
                  <a:lnTo>
                    <a:pt x="13876212" y="8737252"/>
                  </a:lnTo>
                  <a:lnTo>
                    <a:pt x="13878162" y="8737296"/>
                  </a:lnTo>
                  <a:lnTo>
                    <a:pt x="13879398" y="8736246"/>
                  </a:lnTo>
                  <a:lnTo>
                    <a:pt x="13881584" y="8734815"/>
                  </a:lnTo>
                  <a:lnTo>
                    <a:pt x="13881914" y="8732199"/>
                  </a:lnTo>
                  <a:lnTo>
                    <a:pt x="13880482" y="8730012"/>
                  </a:lnTo>
                  <a:lnTo>
                    <a:pt x="13878908" y="8728160"/>
                  </a:lnTo>
                  <a:lnTo>
                    <a:pt x="13877478" y="8725974"/>
                  </a:lnTo>
                  <a:close/>
                </a:path>
                <a:path w="16555719" h="11230610">
                  <a:moveTo>
                    <a:pt x="13826686" y="8656639"/>
                  </a:moveTo>
                  <a:lnTo>
                    <a:pt x="13824068" y="8656309"/>
                  </a:lnTo>
                  <a:lnTo>
                    <a:pt x="13819696" y="8659172"/>
                  </a:lnTo>
                  <a:lnTo>
                    <a:pt x="13819366" y="8661790"/>
                  </a:lnTo>
                  <a:lnTo>
                    <a:pt x="13822228" y="8666162"/>
                  </a:lnTo>
                  <a:lnTo>
                    <a:pt x="13822611" y="8667113"/>
                  </a:lnTo>
                  <a:lnTo>
                    <a:pt x="13825278" y="8668250"/>
                  </a:lnTo>
                  <a:lnTo>
                    <a:pt x="13827230" y="8668295"/>
                  </a:lnTo>
                  <a:lnTo>
                    <a:pt x="13828466" y="8667246"/>
                  </a:lnTo>
                  <a:lnTo>
                    <a:pt x="13830651" y="8665815"/>
                  </a:lnTo>
                  <a:lnTo>
                    <a:pt x="13830978" y="8663197"/>
                  </a:lnTo>
                  <a:lnTo>
                    <a:pt x="13826686" y="8656639"/>
                  </a:lnTo>
                  <a:close/>
                </a:path>
                <a:path w="16555719" h="11230610">
                  <a:moveTo>
                    <a:pt x="13775895" y="8587305"/>
                  </a:moveTo>
                  <a:lnTo>
                    <a:pt x="13773278" y="8586976"/>
                  </a:lnTo>
                  <a:lnTo>
                    <a:pt x="13768905" y="8589838"/>
                  </a:lnTo>
                  <a:lnTo>
                    <a:pt x="13768577" y="8592455"/>
                  </a:lnTo>
                  <a:lnTo>
                    <a:pt x="13772155" y="8597921"/>
                  </a:lnTo>
                  <a:lnTo>
                    <a:pt x="13774487" y="8598916"/>
                  </a:lnTo>
                  <a:lnTo>
                    <a:pt x="13776438" y="8598960"/>
                  </a:lnTo>
                  <a:lnTo>
                    <a:pt x="13777673" y="8597911"/>
                  </a:lnTo>
                  <a:lnTo>
                    <a:pt x="13779859" y="8596481"/>
                  </a:lnTo>
                  <a:lnTo>
                    <a:pt x="13780188" y="8593864"/>
                  </a:lnTo>
                  <a:lnTo>
                    <a:pt x="13775895" y="8587305"/>
                  </a:lnTo>
                  <a:close/>
                </a:path>
                <a:path w="16555719" h="11230610">
                  <a:moveTo>
                    <a:pt x="13726054" y="8517588"/>
                  </a:moveTo>
                  <a:lnTo>
                    <a:pt x="13723438" y="8517258"/>
                  </a:lnTo>
                  <a:lnTo>
                    <a:pt x="13719066" y="8520122"/>
                  </a:lnTo>
                  <a:lnTo>
                    <a:pt x="13718736" y="8522739"/>
                  </a:lnTo>
                  <a:lnTo>
                    <a:pt x="13721597" y="8527112"/>
                  </a:lnTo>
                  <a:lnTo>
                    <a:pt x="13721981" y="8528064"/>
                  </a:lnTo>
                  <a:lnTo>
                    <a:pt x="13724646" y="8529200"/>
                  </a:lnTo>
                  <a:lnTo>
                    <a:pt x="13726595" y="8529244"/>
                  </a:lnTo>
                  <a:lnTo>
                    <a:pt x="13727834" y="8528196"/>
                  </a:lnTo>
                  <a:lnTo>
                    <a:pt x="13730020" y="8526765"/>
                  </a:lnTo>
                  <a:lnTo>
                    <a:pt x="13730348" y="8524146"/>
                  </a:lnTo>
                  <a:lnTo>
                    <a:pt x="13726054" y="8517588"/>
                  </a:lnTo>
                  <a:close/>
                </a:path>
                <a:path w="16555719" h="11230610">
                  <a:moveTo>
                    <a:pt x="13676690" y="8447680"/>
                  </a:moveTo>
                  <a:lnTo>
                    <a:pt x="13674073" y="8447352"/>
                  </a:lnTo>
                  <a:lnTo>
                    <a:pt x="13669700" y="8450214"/>
                  </a:lnTo>
                  <a:lnTo>
                    <a:pt x="13669371" y="8452831"/>
                  </a:lnTo>
                  <a:lnTo>
                    <a:pt x="13672234" y="8457203"/>
                  </a:lnTo>
                  <a:lnTo>
                    <a:pt x="13672615" y="8458154"/>
                  </a:lnTo>
                  <a:lnTo>
                    <a:pt x="13675282" y="8459291"/>
                  </a:lnTo>
                  <a:lnTo>
                    <a:pt x="13677235" y="8459336"/>
                  </a:lnTo>
                  <a:lnTo>
                    <a:pt x="13678470" y="8458288"/>
                  </a:lnTo>
                  <a:lnTo>
                    <a:pt x="13680656" y="8456857"/>
                  </a:lnTo>
                  <a:lnTo>
                    <a:pt x="13680983" y="8454240"/>
                  </a:lnTo>
                  <a:lnTo>
                    <a:pt x="13676690" y="8447680"/>
                  </a:lnTo>
                  <a:close/>
                </a:path>
                <a:path w="16555719" h="11230610">
                  <a:moveTo>
                    <a:pt x="13627942" y="8377248"/>
                  </a:moveTo>
                  <a:lnTo>
                    <a:pt x="13624992" y="8376778"/>
                  </a:lnTo>
                  <a:lnTo>
                    <a:pt x="13622806" y="8378208"/>
                  </a:lnTo>
                  <a:lnTo>
                    <a:pt x="13620762" y="8379305"/>
                  </a:lnTo>
                  <a:lnTo>
                    <a:pt x="13620292" y="8382257"/>
                  </a:lnTo>
                  <a:lnTo>
                    <a:pt x="13623155" y="8386630"/>
                  </a:lnTo>
                  <a:lnTo>
                    <a:pt x="13623537" y="8387581"/>
                  </a:lnTo>
                  <a:lnTo>
                    <a:pt x="13626536" y="8388861"/>
                  </a:lnTo>
                  <a:lnTo>
                    <a:pt x="13628153" y="8388762"/>
                  </a:lnTo>
                  <a:lnTo>
                    <a:pt x="13629389" y="8387713"/>
                  </a:lnTo>
                  <a:lnTo>
                    <a:pt x="13631576" y="8386282"/>
                  </a:lnTo>
                  <a:lnTo>
                    <a:pt x="13631858" y="8384038"/>
                  </a:lnTo>
                  <a:lnTo>
                    <a:pt x="13631905" y="8383664"/>
                  </a:lnTo>
                  <a:lnTo>
                    <a:pt x="13629040" y="8379293"/>
                  </a:lnTo>
                  <a:lnTo>
                    <a:pt x="13627942" y="8377248"/>
                  </a:lnTo>
                  <a:close/>
                </a:path>
                <a:path w="16555719" h="11230610">
                  <a:moveTo>
                    <a:pt x="13579196" y="8306816"/>
                  </a:moveTo>
                  <a:lnTo>
                    <a:pt x="13576104" y="8306678"/>
                  </a:lnTo>
                  <a:lnTo>
                    <a:pt x="13572015" y="8308874"/>
                  </a:lnTo>
                  <a:lnTo>
                    <a:pt x="13571604" y="8311457"/>
                  </a:lnTo>
                  <a:lnTo>
                    <a:pt x="13571545" y="8311826"/>
                  </a:lnTo>
                  <a:lnTo>
                    <a:pt x="13574407" y="8316199"/>
                  </a:lnTo>
                  <a:lnTo>
                    <a:pt x="13574789" y="8317150"/>
                  </a:lnTo>
                  <a:lnTo>
                    <a:pt x="13577787" y="8318429"/>
                  </a:lnTo>
                  <a:lnTo>
                    <a:pt x="13579404" y="8318330"/>
                  </a:lnTo>
                  <a:lnTo>
                    <a:pt x="13580642" y="8317282"/>
                  </a:lnTo>
                  <a:lnTo>
                    <a:pt x="13582687" y="8316184"/>
                  </a:lnTo>
                  <a:lnTo>
                    <a:pt x="13583099" y="8313602"/>
                  </a:lnTo>
                  <a:lnTo>
                    <a:pt x="13583157" y="8313233"/>
                  </a:lnTo>
                  <a:lnTo>
                    <a:pt x="13580293" y="8308860"/>
                  </a:lnTo>
                  <a:lnTo>
                    <a:pt x="13579196" y="8306816"/>
                  </a:lnTo>
                  <a:close/>
                </a:path>
                <a:path w="16555719" h="11230610">
                  <a:moveTo>
                    <a:pt x="13531401" y="8236001"/>
                  </a:moveTo>
                  <a:lnTo>
                    <a:pt x="13523890" y="8240678"/>
                  </a:lnTo>
                  <a:lnTo>
                    <a:pt x="13526754" y="8245051"/>
                  </a:lnTo>
                  <a:lnTo>
                    <a:pt x="13527136" y="8246000"/>
                  </a:lnTo>
                  <a:lnTo>
                    <a:pt x="13530135" y="8247280"/>
                  </a:lnTo>
                  <a:lnTo>
                    <a:pt x="13531753" y="8247183"/>
                  </a:lnTo>
                  <a:lnTo>
                    <a:pt x="13532989" y="8246134"/>
                  </a:lnTo>
                  <a:lnTo>
                    <a:pt x="13534700" y="8244895"/>
                  </a:lnTo>
                  <a:lnTo>
                    <a:pt x="13535402" y="8242437"/>
                  </a:lnTo>
                  <a:lnTo>
                    <a:pt x="13535503" y="8242085"/>
                  </a:lnTo>
                  <a:lnTo>
                    <a:pt x="13532640" y="8237712"/>
                  </a:lnTo>
                  <a:lnTo>
                    <a:pt x="13531401" y="8236001"/>
                  </a:lnTo>
                  <a:close/>
                </a:path>
                <a:path w="16555719" h="11230610">
                  <a:moveTo>
                    <a:pt x="13484841" y="8164139"/>
                  </a:moveTo>
                  <a:lnTo>
                    <a:pt x="13482030" y="8163334"/>
                  </a:lnTo>
                  <a:lnTo>
                    <a:pt x="13477659" y="8166196"/>
                  </a:lnTo>
                  <a:lnTo>
                    <a:pt x="13476956" y="8168655"/>
                  </a:lnTo>
                  <a:lnTo>
                    <a:pt x="13476856" y="8169005"/>
                  </a:lnTo>
                  <a:lnTo>
                    <a:pt x="13479718" y="8173378"/>
                  </a:lnTo>
                  <a:lnTo>
                    <a:pt x="13480100" y="8174329"/>
                  </a:lnTo>
                  <a:lnTo>
                    <a:pt x="13481766" y="8175039"/>
                  </a:lnTo>
                  <a:lnTo>
                    <a:pt x="13481624" y="8175373"/>
                  </a:lnTo>
                  <a:lnTo>
                    <a:pt x="13483290" y="8176084"/>
                  </a:lnTo>
                  <a:lnTo>
                    <a:pt x="13484908" y="8175986"/>
                  </a:lnTo>
                  <a:lnTo>
                    <a:pt x="13486144" y="8174937"/>
                  </a:lnTo>
                  <a:lnTo>
                    <a:pt x="13488329" y="8173506"/>
                  </a:lnTo>
                  <a:lnTo>
                    <a:pt x="13489034" y="8171048"/>
                  </a:lnTo>
                  <a:lnTo>
                    <a:pt x="13489134" y="8170697"/>
                  </a:lnTo>
                  <a:lnTo>
                    <a:pt x="13484841" y="8164139"/>
                  </a:lnTo>
                  <a:close/>
                </a:path>
                <a:path w="16555719" h="11230610">
                  <a:moveTo>
                    <a:pt x="13438421" y="8091942"/>
                  </a:moveTo>
                  <a:lnTo>
                    <a:pt x="13435613" y="8091138"/>
                  </a:lnTo>
                  <a:lnTo>
                    <a:pt x="13431241" y="8094000"/>
                  </a:lnTo>
                  <a:lnTo>
                    <a:pt x="13430538" y="8096457"/>
                  </a:lnTo>
                  <a:lnTo>
                    <a:pt x="13430437" y="8096808"/>
                  </a:lnTo>
                  <a:lnTo>
                    <a:pt x="13433299" y="8101181"/>
                  </a:lnTo>
                  <a:lnTo>
                    <a:pt x="13433681" y="8102132"/>
                  </a:lnTo>
                  <a:lnTo>
                    <a:pt x="13437015" y="8103555"/>
                  </a:lnTo>
                  <a:lnTo>
                    <a:pt x="13438489" y="8103789"/>
                  </a:lnTo>
                  <a:lnTo>
                    <a:pt x="13439725" y="8102740"/>
                  </a:lnTo>
                  <a:lnTo>
                    <a:pt x="13441912" y="8101309"/>
                  </a:lnTo>
                  <a:lnTo>
                    <a:pt x="13442615" y="8098852"/>
                  </a:lnTo>
                  <a:lnTo>
                    <a:pt x="13442715" y="8098501"/>
                  </a:lnTo>
                  <a:lnTo>
                    <a:pt x="13438421" y="8091942"/>
                  </a:lnTo>
                  <a:close/>
                </a:path>
                <a:path w="16555719" h="11230610">
                  <a:moveTo>
                    <a:pt x="13392955" y="8019364"/>
                  </a:moveTo>
                  <a:lnTo>
                    <a:pt x="13390145" y="8018559"/>
                  </a:lnTo>
                  <a:lnTo>
                    <a:pt x="13385773" y="8021422"/>
                  </a:lnTo>
                  <a:lnTo>
                    <a:pt x="13385070" y="8023878"/>
                  </a:lnTo>
                  <a:lnTo>
                    <a:pt x="13384969" y="8024230"/>
                  </a:lnTo>
                  <a:lnTo>
                    <a:pt x="13387831" y="8028603"/>
                  </a:lnTo>
                  <a:lnTo>
                    <a:pt x="13388213" y="8029554"/>
                  </a:lnTo>
                  <a:lnTo>
                    <a:pt x="13391547" y="8030976"/>
                  </a:lnTo>
                  <a:lnTo>
                    <a:pt x="13393023" y="8031211"/>
                  </a:lnTo>
                  <a:lnTo>
                    <a:pt x="13394258" y="8030162"/>
                  </a:lnTo>
                  <a:lnTo>
                    <a:pt x="13396444" y="8028730"/>
                  </a:lnTo>
                  <a:lnTo>
                    <a:pt x="13397147" y="8026273"/>
                  </a:lnTo>
                  <a:lnTo>
                    <a:pt x="13397248" y="8025922"/>
                  </a:lnTo>
                  <a:lnTo>
                    <a:pt x="13392955" y="8019364"/>
                  </a:lnTo>
                  <a:close/>
                </a:path>
                <a:path w="16555719" h="11230610">
                  <a:moveTo>
                    <a:pt x="13348104" y="7946260"/>
                  </a:moveTo>
                  <a:lnTo>
                    <a:pt x="13345296" y="7945457"/>
                  </a:lnTo>
                  <a:lnTo>
                    <a:pt x="13340923" y="7948317"/>
                  </a:lnTo>
                  <a:lnTo>
                    <a:pt x="13340220" y="7950775"/>
                  </a:lnTo>
                  <a:lnTo>
                    <a:pt x="13340119" y="7951126"/>
                  </a:lnTo>
                  <a:lnTo>
                    <a:pt x="13342981" y="7955499"/>
                  </a:lnTo>
                  <a:lnTo>
                    <a:pt x="13343363" y="7956450"/>
                  </a:lnTo>
                  <a:lnTo>
                    <a:pt x="13346697" y="7957873"/>
                  </a:lnTo>
                  <a:lnTo>
                    <a:pt x="13348314" y="7957774"/>
                  </a:lnTo>
                  <a:lnTo>
                    <a:pt x="13351594" y="7955627"/>
                  </a:lnTo>
                  <a:lnTo>
                    <a:pt x="13352297" y="7953169"/>
                  </a:lnTo>
                  <a:lnTo>
                    <a:pt x="13352397" y="7952819"/>
                  </a:lnTo>
                  <a:lnTo>
                    <a:pt x="13348104" y="7946260"/>
                  </a:lnTo>
                  <a:close/>
                </a:path>
                <a:path w="16555719" h="11230610">
                  <a:moveTo>
                    <a:pt x="13304205" y="7872775"/>
                  </a:moveTo>
                  <a:lnTo>
                    <a:pt x="13301397" y="7871971"/>
                  </a:lnTo>
                  <a:lnTo>
                    <a:pt x="13297024" y="7874833"/>
                  </a:lnTo>
                  <a:lnTo>
                    <a:pt x="13296321" y="7877290"/>
                  </a:lnTo>
                  <a:lnTo>
                    <a:pt x="13296220" y="7877641"/>
                  </a:lnTo>
                  <a:lnTo>
                    <a:pt x="13299082" y="7882014"/>
                  </a:lnTo>
                  <a:lnTo>
                    <a:pt x="13299464" y="7882965"/>
                  </a:lnTo>
                  <a:lnTo>
                    <a:pt x="13302798" y="7884387"/>
                  </a:lnTo>
                  <a:lnTo>
                    <a:pt x="13304416" y="7884289"/>
                  </a:lnTo>
                  <a:lnTo>
                    <a:pt x="13307696" y="7882142"/>
                  </a:lnTo>
                  <a:lnTo>
                    <a:pt x="13308398" y="7879685"/>
                  </a:lnTo>
                  <a:lnTo>
                    <a:pt x="13308499" y="7879333"/>
                  </a:lnTo>
                  <a:lnTo>
                    <a:pt x="13304205" y="7872775"/>
                  </a:lnTo>
                  <a:close/>
                </a:path>
                <a:path w="16555719" h="11230610">
                  <a:moveTo>
                    <a:pt x="13261401" y="7798574"/>
                  </a:moveTo>
                  <a:lnTo>
                    <a:pt x="13258591" y="7797770"/>
                  </a:lnTo>
                  <a:lnTo>
                    <a:pt x="13256406" y="7799202"/>
                  </a:lnTo>
                  <a:lnTo>
                    <a:pt x="13253886" y="7800491"/>
                  </a:lnTo>
                  <a:lnTo>
                    <a:pt x="13253081" y="7803298"/>
                  </a:lnTo>
                  <a:lnTo>
                    <a:pt x="13255944" y="7807671"/>
                  </a:lnTo>
                  <a:lnTo>
                    <a:pt x="13256516" y="7809097"/>
                  </a:lnTo>
                  <a:lnTo>
                    <a:pt x="13259517" y="7810377"/>
                  </a:lnTo>
                  <a:lnTo>
                    <a:pt x="13261135" y="7810279"/>
                  </a:lnTo>
                  <a:lnTo>
                    <a:pt x="13264412" y="7808132"/>
                  </a:lnTo>
                  <a:lnTo>
                    <a:pt x="13265217" y="7805324"/>
                  </a:lnTo>
                  <a:lnTo>
                    <a:pt x="13263787" y="7803138"/>
                  </a:lnTo>
                  <a:lnTo>
                    <a:pt x="13262689" y="7801094"/>
                  </a:lnTo>
                  <a:lnTo>
                    <a:pt x="13261401" y="7798574"/>
                  </a:lnTo>
                  <a:close/>
                </a:path>
                <a:path w="16555719" h="11230610">
                  <a:moveTo>
                    <a:pt x="13219404" y="7724324"/>
                  </a:moveTo>
                  <a:lnTo>
                    <a:pt x="13216594" y="7723519"/>
                  </a:lnTo>
                  <a:lnTo>
                    <a:pt x="13214408" y="7724951"/>
                  </a:lnTo>
                  <a:lnTo>
                    <a:pt x="13211888" y="7726240"/>
                  </a:lnTo>
                  <a:lnTo>
                    <a:pt x="13211084" y="7729048"/>
                  </a:lnTo>
                  <a:lnTo>
                    <a:pt x="13212516" y="7731235"/>
                  </a:lnTo>
                  <a:lnTo>
                    <a:pt x="13213613" y="7733278"/>
                  </a:lnTo>
                  <a:lnTo>
                    <a:pt x="13214186" y="7734704"/>
                  </a:lnTo>
                  <a:lnTo>
                    <a:pt x="13217187" y="7735984"/>
                  </a:lnTo>
                  <a:lnTo>
                    <a:pt x="13218804" y="7735886"/>
                  </a:lnTo>
                  <a:lnTo>
                    <a:pt x="13219896" y="7735171"/>
                  </a:lnTo>
                  <a:lnTo>
                    <a:pt x="13222417" y="7733882"/>
                  </a:lnTo>
                  <a:lnTo>
                    <a:pt x="13223220" y="7731074"/>
                  </a:lnTo>
                  <a:lnTo>
                    <a:pt x="13221790" y="7728888"/>
                  </a:lnTo>
                  <a:lnTo>
                    <a:pt x="13220692" y="7726843"/>
                  </a:lnTo>
                  <a:lnTo>
                    <a:pt x="13219404" y="7724324"/>
                  </a:lnTo>
                  <a:close/>
                </a:path>
                <a:path w="16555719" h="11230610">
                  <a:moveTo>
                    <a:pt x="13177549" y="7649741"/>
                  </a:moveTo>
                  <a:lnTo>
                    <a:pt x="13174739" y="7648935"/>
                  </a:lnTo>
                  <a:lnTo>
                    <a:pt x="13172696" y="7650034"/>
                  </a:lnTo>
                  <a:lnTo>
                    <a:pt x="13170509" y="7651465"/>
                  </a:lnTo>
                  <a:lnTo>
                    <a:pt x="13169705" y="7654274"/>
                  </a:lnTo>
                  <a:lnTo>
                    <a:pt x="13171901" y="7658362"/>
                  </a:lnTo>
                  <a:lnTo>
                    <a:pt x="13172141" y="7659645"/>
                  </a:lnTo>
                  <a:lnTo>
                    <a:pt x="13175475" y="7661067"/>
                  </a:lnTo>
                  <a:lnTo>
                    <a:pt x="13177091" y="7660970"/>
                  </a:lnTo>
                  <a:lnTo>
                    <a:pt x="13180371" y="7658824"/>
                  </a:lnTo>
                  <a:lnTo>
                    <a:pt x="13181175" y="7656015"/>
                  </a:lnTo>
                  <a:lnTo>
                    <a:pt x="13178980" y="7651926"/>
                  </a:lnTo>
                  <a:lnTo>
                    <a:pt x="13177549" y="7649741"/>
                  </a:lnTo>
                  <a:close/>
                </a:path>
                <a:path w="16555719" h="11230610">
                  <a:moveTo>
                    <a:pt x="13137263" y="7574250"/>
                  </a:moveTo>
                  <a:lnTo>
                    <a:pt x="13134453" y="7573446"/>
                  </a:lnTo>
                  <a:lnTo>
                    <a:pt x="13132410" y="7574544"/>
                  </a:lnTo>
                  <a:lnTo>
                    <a:pt x="13130224" y="7575975"/>
                  </a:lnTo>
                  <a:lnTo>
                    <a:pt x="13129419" y="7578784"/>
                  </a:lnTo>
                  <a:lnTo>
                    <a:pt x="13131614" y="7582872"/>
                  </a:lnTo>
                  <a:lnTo>
                    <a:pt x="13131855" y="7584157"/>
                  </a:lnTo>
                  <a:lnTo>
                    <a:pt x="13135187" y="7585579"/>
                  </a:lnTo>
                  <a:lnTo>
                    <a:pt x="13136805" y="7585481"/>
                  </a:lnTo>
                  <a:lnTo>
                    <a:pt x="13140085" y="7583334"/>
                  </a:lnTo>
                  <a:lnTo>
                    <a:pt x="13140889" y="7580524"/>
                  </a:lnTo>
                  <a:lnTo>
                    <a:pt x="13138693" y="7576436"/>
                  </a:lnTo>
                  <a:lnTo>
                    <a:pt x="13137263" y="7574250"/>
                  </a:lnTo>
                  <a:close/>
                </a:path>
                <a:path w="16555719" h="11230610">
                  <a:moveTo>
                    <a:pt x="13097594" y="7498236"/>
                  </a:moveTo>
                  <a:lnTo>
                    <a:pt x="13094785" y="7497432"/>
                  </a:lnTo>
                  <a:lnTo>
                    <a:pt x="13092742" y="7498531"/>
                  </a:lnTo>
                  <a:lnTo>
                    <a:pt x="13090555" y="7499962"/>
                  </a:lnTo>
                  <a:lnTo>
                    <a:pt x="13089750" y="7502770"/>
                  </a:lnTo>
                  <a:lnTo>
                    <a:pt x="13091947" y="7506857"/>
                  </a:lnTo>
                  <a:lnTo>
                    <a:pt x="13092187" y="7508142"/>
                  </a:lnTo>
                  <a:lnTo>
                    <a:pt x="13095519" y="7509564"/>
                  </a:lnTo>
                  <a:lnTo>
                    <a:pt x="13097137" y="7509466"/>
                  </a:lnTo>
                  <a:lnTo>
                    <a:pt x="13100416" y="7507319"/>
                  </a:lnTo>
                  <a:lnTo>
                    <a:pt x="13101220" y="7504511"/>
                  </a:lnTo>
                  <a:lnTo>
                    <a:pt x="13099025" y="7500423"/>
                  </a:lnTo>
                  <a:lnTo>
                    <a:pt x="13097594" y="7498236"/>
                  </a:lnTo>
                  <a:close/>
                </a:path>
                <a:path w="16555719" h="11230610">
                  <a:moveTo>
                    <a:pt x="13059210" y="7421982"/>
                  </a:moveTo>
                  <a:lnTo>
                    <a:pt x="13056734" y="7421319"/>
                  </a:lnTo>
                  <a:lnTo>
                    <a:pt x="13054358" y="7422275"/>
                  </a:lnTo>
                  <a:lnTo>
                    <a:pt x="13051837" y="7423564"/>
                  </a:lnTo>
                  <a:lnTo>
                    <a:pt x="13051175" y="7426040"/>
                  </a:lnTo>
                  <a:lnTo>
                    <a:pt x="13052131" y="7428418"/>
                  </a:lnTo>
                  <a:lnTo>
                    <a:pt x="13053229" y="7430461"/>
                  </a:lnTo>
                  <a:lnTo>
                    <a:pt x="13053469" y="7431745"/>
                  </a:lnTo>
                  <a:lnTo>
                    <a:pt x="13056802" y="7433167"/>
                  </a:lnTo>
                  <a:lnTo>
                    <a:pt x="13058278" y="7433403"/>
                  </a:lnTo>
                  <a:lnTo>
                    <a:pt x="13059371" y="7432688"/>
                  </a:lnTo>
                  <a:lnTo>
                    <a:pt x="13061890" y="7431398"/>
                  </a:lnTo>
                  <a:lnTo>
                    <a:pt x="13062552" y="7428923"/>
                  </a:lnTo>
                  <a:lnTo>
                    <a:pt x="13061596" y="7426545"/>
                  </a:lnTo>
                  <a:lnTo>
                    <a:pt x="13060499" y="7424501"/>
                  </a:lnTo>
                  <a:lnTo>
                    <a:pt x="13059210" y="7421982"/>
                  </a:lnTo>
                  <a:close/>
                </a:path>
                <a:path w="16555719" h="11230610">
                  <a:moveTo>
                    <a:pt x="13021585" y="7344869"/>
                  </a:moveTo>
                  <a:lnTo>
                    <a:pt x="13018777" y="7344066"/>
                  </a:lnTo>
                  <a:lnTo>
                    <a:pt x="13014022" y="7345978"/>
                  </a:lnTo>
                  <a:lnTo>
                    <a:pt x="13013219" y="7348785"/>
                  </a:lnTo>
                  <a:lnTo>
                    <a:pt x="13015512" y="7354491"/>
                  </a:lnTo>
                  <a:lnTo>
                    <a:pt x="13017369" y="7355677"/>
                  </a:lnTo>
                  <a:lnTo>
                    <a:pt x="13018702" y="7356246"/>
                  </a:lnTo>
                  <a:lnTo>
                    <a:pt x="13020178" y="7356481"/>
                  </a:lnTo>
                  <a:lnTo>
                    <a:pt x="13021271" y="7355766"/>
                  </a:lnTo>
                  <a:lnTo>
                    <a:pt x="13023648" y="7354809"/>
                  </a:lnTo>
                  <a:lnTo>
                    <a:pt x="13024453" y="7352002"/>
                  </a:lnTo>
                  <a:lnTo>
                    <a:pt x="13021585" y="7344869"/>
                  </a:lnTo>
                  <a:close/>
                </a:path>
                <a:path w="16555719" h="11230610">
                  <a:moveTo>
                    <a:pt x="12984770" y="7267708"/>
                  </a:moveTo>
                  <a:lnTo>
                    <a:pt x="12981963" y="7266903"/>
                  </a:lnTo>
                  <a:lnTo>
                    <a:pt x="12977207" y="7268815"/>
                  </a:lnTo>
                  <a:lnTo>
                    <a:pt x="12976403" y="7271624"/>
                  </a:lnTo>
                  <a:lnTo>
                    <a:pt x="12978695" y="7277331"/>
                  </a:lnTo>
                  <a:lnTo>
                    <a:pt x="12980554" y="7278516"/>
                  </a:lnTo>
                  <a:lnTo>
                    <a:pt x="12981887" y="7279085"/>
                  </a:lnTo>
                  <a:lnTo>
                    <a:pt x="12983357" y="7279319"/>
                  </a:lnTo>
                  <a:lnTo>
                    <a:pt x="12984455" y="7278604"/>
                  </a:lnTo>
                  <a:lnTo>
                    <a:pt x="12986833" y="7277650"/>
                  </a:lnTo>
                  <a:lnTo>
                    <a:pt x="12987637" y="7274840"/>
                  </a:lnTo>
                  <a:lnTo>
                    <a:pt x="12984770" y="7267708"/>
                  </a:lnTo>
                  <a:close/>
                </a:path>
                <a:path w="16555719" h="11230610">
                  <a:moveTo>
                    <a:pt x="12948906" y="7190165"/>
                  </a:moveTo>
                  <a:lnTo>
                    <a:pt x="12946097" y="7189361"/>
                  </a:lnTo>
                  <a:lnTo>
                    <a:pt x="12943720" y="7190317"/>
                  </a:lnTo>
                  <a:lnTo>
                    <a:pt x="12941008" y="7191130"/>
                  </a:lnTo>
                  <a:lnTo>
                    <a:pt x="12940205" y="7193938"/>
                  </a:lnTo>
                  <a:lnTo>
                    <a:pt x="12942117" y="7198693"/>
                  </a:lnTo>
                  <a:lnTo>
                    <a:pt x="12942831" y="7199786"/>
                  </a:lnTo>
                  <a:lnTo>
                    <a:pt x="12944689" y="7200973"/>
                  </a:lnTo>
                  <a:lnTo>
                    <a:pt x="12944547" y="7201306"/>
                  </a:lnTo>
                  <a:lnTo>
                    <a:pt x="12945547" y="7201733"/>
                  </a:lnTo>
                  <a:lnTo>
                    <a:pt x="12947022" y="7201967"/>
                  </a:lnTo>
                  <a:lnTo>
                    <a:pt x="12948115" y="7201252"/>
                  </a:lnTo>
                  <a:lnTo>
                    <a:pt x="12950493" y="7200297"/>
                  </a:lnTo>
                  <a:lnTo>
                    <a:pt x="12951630" y="7197630"/>
                  </a:lnTo>
                  <a:lnTo>
                    <a:pt x="12949719" y="7192876"/>
                  </a:lnTo>
                  <a:lnTo>
                    <a:pt x="12948906" y="7190165"/>
                  </a:lnTo>
                  <a:close/>
                </a:path>
                <a:path w="16555719" h="11230610">
                  <a:moveTo>
                    <a:pt x="12913659" y="7112098"/>
                  </a:moveTo>
                  <a:lnTo>
                    <a:pt x="12910991" y="7110960"/>
                  </a:lnTo>
                  <a:lnTo>
                    <a:pt x="12906237" y="7112871"/>
                  </a:lnTo>
                  <a:lnTo>
                    <a:pt x="12905100" y="7115537"/>
                  </a:lnTo>
                  <a:lnTo>
                    <a:pt x="12907012" y="7120293"/>
                  </a:lnTo>
                  <a:lnTo>
                    <a:pt x="12907727" y="7121386"/>
                  </a:lnTo>
                  <a:lnTo>
                    <a:pt x="12909584" y="7122572"/>
                  </a:lnTo>
                  <a:lnTo>
                    <a:pt x="12909442" y="7122905"/>
                  </a:lnTo>
                  <a:lnTo>
                    <a:pt x="12910442" y="7123332"/>
                  </a:lnTo>
                  <a:lnTo>
                    <a:pt x="12911918" y="7123567"/>
                  </a:lnTo>
                  <a:lnTo>
                    <a:pt x="12913011" y="7122852"/>
                  </a:lnTo>
                  <a:lnTo>
                    <a:pt x="12915388" y="7121895"/>
                  </a:lnTo>
                  <a:lnTo>
                    <a:pt x="12916525" y="7119228"/>
                  </a:lnTo>
                  <a:lnTo>
                    <a:pt x="12913659" y="7112098"/>
                  </a:lnTo>
                  <a:close/>
                </a:path>
                <a:path w="16555719" h="11230610">
                  <a:moveTo>
                    <a:pt x="12879364" y="7033647"/>
                  </a:moveTo>
                  <a:lnTo>
                    <a:pt x="12876695" y="7032509"/>
                  </a:lnTo>
                  <a:lnTo>
                    <a:pt x="12871941" y="7034420"/>
                  </a:lnTo>
                  <a:lnTo>
                    <a:pt x="12870804" y="7037087"/>
                  </a:lnTo>
                  <a:lnTo>
                    <a:pt x="12872715" y="7041843"/>
                  </a:lnTo>
                  <a:lnTo>
                    <a:pt x="12873431" y="7042936"/>
                  </a:lnTo>
                  <a:lnTo>
                    <a:pt x="12875288" y="7044123"/>
                  </a:lnTo>
                  <a:lnTo>
                    <a:pt x="12875146" y="7044455"/>
                  </a:lnTo>
                  <a:lnTo>
                    <a:pt x="12876146" y="7044881"/>
                  </a:lnTo>
                  <a:lnTo>
                    <a:pt x="12877622" y="7045118"/>
                  </a:lnTo>
                  <a:lnTo>
                    <a:pt x="12878715" y="7044402"/>
                  </a:lnTo>
                  <a:lnTo>
                    <a:pt x="12881092" y="7043446"/>
                  </a:lnTo>
                  <a:lnTo>
                    <a:pt x="12882229" y="7040779"/>
                  </a:lnTo>
                  <a:lnTo>
                    <a:pt x="12879364" y="7033647"/>
                  </a:lnTo>
                  <a:close/>
                </a:path>
                <a:path w="16555719" h="11230610">
                  <a:moveTo>
                    <a:pt x="12846636" y="6954289"/>
                  </a:moveTo>
                  <a:lnTo>
                    <a:pt x="12843969" y="6953152"/>
                  </a:lnTo>
                  <a:lnTo>
                    <a:pt x="12839214" y="6955064"/>
                  </a:lnTo>
                  <a:lnTo>
                    <a:pt x="12839032" y="6960109"/>
                  </a:lnTo>
                  <a:lnTo>
                    <a:pt x="12840561" y="6963912"/>
                  </a:lnTo>
                  <a:lnTo>
                    <a:pt x="12842419" y="6965097"/>
                  </a:lnTo>
                  <a:lnTo>
                    <a:pt x="12843420" y="6965524"/>
                  </a:lnTo>
                  <a:lnTo>
                    <a:pt x="12844895" y="6965761"/>
                  </a:lnTo>
                  <a:lnTo>
                    <a:pt x="12845987" y="6965044"/>
                  </a:lnTo>
                  <a:lnTo>
                    <a:pt x="12848364" y="6964090"/>
                  </a:lnTo>
                  <a:lnTo>
                    <a:pt x="12848546" y="6959045"/>
                  </a:lnTo>
                  <a:lnTo>
                    <a:pt x="12846636" y="6954289"/>
                  </a:lnTo>
                  <a:close/>
                </a:path>
                <a:path w="16555719" h="11230610">
                  <a:moveTo>
                    <a:pt x="12814241" y="6875075"/>
                  </a:moveTo>
                  <a:lnTo>
                    <a:pt x="12811575" y="6873938"/>
                  </a:lnTo>
                  <a:lnTo>
                    <a:pt x="12806820" y="6875850"/>
                  </a:lnTo>
                  <a:lnTo>
                    <a:pt x="12806638" y="6880893"/>
                  </a:lnTo>
                  <a:lnTo>
                    <a:pt x="12808167" y="6884697"/>
                  </a:lnTo>
                  <a:lnTo>
                    <a:pt x="12810026" y="6885883"/>
                  </a:lnTo>
                  <a:lnTo>
                    <a:pt x="12811026" y="6886310"/>
                  </a:lnTo>
                  <a:lnTo>
                    <a:pt x="12812644" y="6886212"/>
                  </a:lnTo>
                  <a:lnTo>
                    <a:pt x="12815971" y="6884874"/>
                  </a:lnTo>
                  <a:lnTo>
                    <a:pt x="12816152" y="6879831"/>
                  </a:lnTo>
                  <a:lnTo>
                    <a:pt x="12814241" y="6875075"/>
                  </a:lnTo>
                  <a:close/>
                </a:path>
                <a:path w="16555719" h="11230610">
                  <a:moveTo>
                    <a:pt x="12782799" y="6795479"/>
                  </a:moveTo>
                  <a:lnTo>
                    <a:pt x="12780132" y="6794341"/>
                  </a:lnTo>
                  <a:lnTo>
                    <a:pt x="12775377" y="6796252"/>
                  </a:lnTo>
                  <a:lnTo>
                    <a:pt x="12775195" y="6801297"/>
                  </a:lnTo>
                  <a:lnTo>
                    <a:pt x="12776151" y="6803673"/>
                  </a:lnTo>
                  <a:lnTo>
                    <a:pt x="12776391" y="6804958"/>
                  </a:lnTo>
                  <a:lnTo>
                    <a:pt x="12778583" y="6806287"/>
                  </a:lnTo>
                  <a:lnTo>
                    <a:pt x="12779582" y="6806713"/>
                  </a:lnTo>
                  <a:lnTo>
                    <a:pt x="12781200" y="6806615"/>
                  </a:lnTo>
                  <a:lnTo>
                    <a:pt x="12784528" y="6805278"/>
                  </a:lnTo>
                  <a:lnTo>
                    <a:pt x="12784710" y="6800233"/>
                  </a:lnTo>
                  <a:lnTo>
                    <a:pt x="12782799" y="6795479"/>
                  </a:lnTo>
                  <a:close/>
                </a:path>
                <a:path w="16555719" h="11230610">
                  <a:moveTo>
                    <a:pt x="12752448" y="6715166"/>
                  </a:moveTo>
                  <a:lnTo>
                    <a:pt x="12749783" y="6714029"/>
                  </a:lnTo>
                  <a:lnTo>
                    <a:pt x="12745027" y="6715941"/>
                  </a:lnTo>
                  <a:lnTo>
                    <a:pt x="12743890" y="6718607"/>
                  </a:lnTo>
                  <a:lnTo>
                    <a:pt x="12745801" y="6723361"/>
                  </a:lnTo>
                  <a:lnTo>
                    <a:pt x="12746041" y="6724645"/>
                  </a:lnTo>
                  <a:lnTo>
                    <a:pt x="12748232" y="6725974"/>
                  </a:lnTo>
                  <a:lnTo>
                    <a:pt x="12748374" y="6725641"/>
                  </a:lnTo>
                  <a:lnTo>
                    <a:pt x="12749375" y="6726067"/>
                  </a:lnTo>
                  <a:lnTo>
                    <a:pt x="12750849" y="6726302"/>
                  </a:lnTo>
                  <a:lnTo>
                    <a:pt x="12754178" y="6724964"/>
                  </a:lnTo>
                  <a:lnTo>
                    <a:pt x="12755315" y="6722298"/>
                  </a:lnTo>
                  <a:lnTo>
                    <a:pt x="12752448" y="6715166"/>
                  </a:lnTo>
                  <a:close/>
                </a:path>
                <a:path w="16555719" h="11230610">
                  <a:moveTo>
                    <a:pt x="12722431" y="6634996"/>
                  </a:moveTo>
                  <a:lnTo>
                    <a:pt x="12719766" y="6633859"/>
                  </a:lnTo>
                  <a:lnTo>
                    <a:pt x="12715011" y="6635770"/>
                  </a:lnTo>
                  <a:lnTo>
                    <a:pt x="12713874" y="6638437"/>
                  </a:lnTo>
                  <a:lnTo>
                    <a:pt x="12715785" y="6643191"/>
                  </a:lnTo>
                  <a:lnTo>
                    <a:pt x="12716025" y="6644475"/>
                  </a:lnTo>
                  <a:lnTo>
                    <a:pt x="12718215" y="6645804"/>
                  </a:lnTo>
                  <a:lnTo>
                    <a:pt x="12718357" y="6645470"/>
                  </a:lnTo>
                  <a:lnTo>
                    <a:pt x="12719357" y="6645897"/>
                  </a:lnTo>
                  <a:lnTo>
                    <a:pt x="12720833" y="6646132"/>
                  </a:lnTo>
                  <a:lnTo>
                    <a:pt x="12721784" y="6645750"/>
                  </a:lnTo>
                  <a:lnTo>
                    <a:pt x="12723829" y="6644652"/>
                  </a:lnTo>
                  <a:lnTo>
                    <a:pt x="12725299" y="6642128"/>
                  </a:lnTo>
                  <a:lnTo>
                    <a:pt x="12722431" y="6634996"/>
                  </a:lnTo>
                  <a:close/>
                </a:path>
                <a:path w="16555719" h="11230610">
                  <a:moveTo>
                    <a:pt x="12690700" y="6553306"/>
                  </a:moveTo>
                  <a:lnTo>
                    <a:pt x="12688322" y="6554262"/>
                  </a:lnTo>
                  <a:lnTo>
                    <a:pt x="12686277" y="6555360"/>
                  </a:lnTo>
                  <a:lnTo>
                    <a:pt x="12684808" y="6557884"/>
                  </a:lnTo>
                  <a:lnTo>
                    <a:pt x="12686719" y="6562638"/>
                  </a:lnTo>
                  <a:lnTo>
                    <a:pt x="12686959" y="6563922"/>
                  </a:lnTo>
                  <a:lnTo>
                    <a:pt x="12689150" y="6565251"/>
                  </a:lnTo>
                  <a:lnTo>
                    <a:pt x="12689292" y="6564918"/>
                  </a:lnTo>
                  <a:lnTo>
                    <a:pt x="12690626" y="6565487"/>
                  </a:lnTo>
                  <a:lnTo>
                    <a:pt x="12691767" y="6565579"/>
                  </a:lnTo>
                  <a:lnTo>
                    <a:pt x="12692718" y="6565197"/>
                  </a:lnTo>
                  <a:lnTo>
                    <a:pt x="12694763" y="6564099"/>
                  </a:lnTo>
                  <a:lnTo>
                    <a:pt x="12696233" y="6561575"/>
                  </a:lnTo>
                  <a:lnTo>
                    <a:pt x="12694322" y="6556821"/>
                  </a:lnTo>
                  <a:lnTo>
                    <a:pt x="12693224" y="6554777"/>
                  </a:lnTo>
                  <a:lnTo>
                    <a:pt x="12690700" y="6553306"/>
                  </a:lnTo>
                  <a:close/>
                </a:path>
                <a:path w="16555719" h="11230610">
                  <a:moveTo>
                    <a:pt x="12662585" y="6472371"/>
                  </a:moveTo>
                  <a:lnTo>
                    <a:pt x="12660208" y="6473327"/>
                  </a:lnTo>
                  <a:lnTo>
                    <a:pt x="12658163" y="6474425"/>
                  </a:lnTo>
                  <a:lnTo>
                    <a:pt x="12656693" y="6476949"/>
                  </a:lnTo>
                  <a:lnTo>
                    <a:pt x="12658605" y="6481703"/>
                  </a:lnTo>
                  <a:lnTo>
                    <a:pt x="12658845" y="6482988"/>
                  </a:lnTo>
                  <a:lnTo>
                    <a:pt x="12661035" y="6484316"/>
                  </a:lnTo>
                  <a:lnTo>
                    <a:pt x="12661511" y="6484125"/>
                  </a:lnTo>
                  <a:lnTo>
                    <a:pt x="12662511" y="6484552"/>
                  </a:lnTo>
                  <a:lnTo>
                    <a:pt x="12663653" y="6484645"/>
                  </a:lnTo>
                  <a:lnTo>
                    <a:pt x="12664605" y="6484263"/>
                  </a:lnTo>
                  <a:lnTo>
                    <a:pt x="12666647" y="6483165"/>
                  </a:lnTo>
                  <a:lnTo>
                    <a:pt x="12668118" y="6480642"/>
                  </a:lnTo>
                  <a:lnTo>
                    <a:pt x="12666208" y="6475886"/>
                  </a:lnTo>
                  <a:lnTo>
                    <a:pt x="12665111" y="6473842"/>
                  </a:lnTo>
                  <a:lnTo>
                    <a:pt x="12662585" y="6472371"/>
                  </a:lnTo>
                  <a:close/>
                </a:path>
                <a:path w="16555719" h="11230610">
                  <a:moveTo>
                    <a:pt x="12635280" y="6391387"/>
                  </a:moveTo>
                  <a:lnTo>
                    <a:pt x="12630525" y="6393299"/>
                  </a:lnTo>
                  <a:lnTo>
                    <a:pt x="12629421" y="6395192"/>
                  </a:lnTo>
                  <a:lnTo>
                    <a:pt x="12629054" y="6395822"/>
                  </a:lnTo>
                  <a:lnTo>
                    <a:pt x="12630965" y="6400578"/>
                  </a:lnTo>
                  <a:lnTo>
                    <a:pt x="12631204" y="6401862"/>
                  </a:lnTo>
                  <a:lnTo>
                    <a:pt x="12633396" y="6403190"/>
                  </a:lnTo>
                  <a:lnTo>
                    <a:pt x="12634730" y="6403759"/>
                  </a:lnTo>
                  <a:lnTo>
                    <a:pt x="12635868" y="6403852"/>
                  </a:lnTo>
                  <a:lnTo>
                    <a:pt x="12639201" y="6402515"/>
                  </a:lnTo>
                  <a:lnTo>
                    <a:pt x="12640303" y="6400621"/>
                  </a:lnTo>
                  <a:lnTo>
                    <a:pt x="12640670" y="6399991"/>
                  </a:lnTo>
                  <a:lnTo>
                    <a:pt x="12637804" y="6392858"/>
                  </a:lnTo>
                  <a:lnTo>
                    <a:pt x="12635280" y="6391387"/>
                  </a:lnTo>
                  <a:close/>
                </a:path>
                <a:path w="16555719" h="11230610">
                  <a:moveTo>
                    <a:pt x="12608448" y="6310212"/>
                  </a:moveTo>
                  <a:lnTo>
                    <a:pt x="12603694" y="6312123"/>
                  </a:lnTo>
                  <a:lnTo>
                    <a:pt x="12602591" y="6314017"/>
                  </a:lnTo>
                  <a:lnTo>
                    <a:pt x="12602224" y="6314649"/>
                  </a:lnTo>
                  <a:lnTo>
                    <a:pt x="12604135" y="6319403"/>
                  </a:lnTo>
                  <a:lnTo>
                    <a:pt x="12604375" y="6320687"/>
                  </a:lnTo>
                  <a:lnTo>
                    <a:pt x="12606566" y="6322015"/>
                  </a:lnTo>
                  <a:lnTo>
                    <a:pt x="12607899" y="6322583"/>
                  </a:lnTo>
                  <a:lnTo>
                    <a:pt x="12609041" y="6322678"/>
                  </a:lnTo>
                  <a:lnTo>
                    <a:pt x="12612369" y="6321339"/>
                  </a:lnTo>
                  <a:lnTo>
                    <a:pt x="12613472" y="6319447"/>
                  </a:lnTo>
                  <a:lnTo>
                    <a:pt x="12613840" y="6318816"/>
                  </a:lnTo>
                  <a:lnTo>
                    <a:pt x="12610974" y="6311683"/>
                  </a:lnTo>
                  <a:lnTo>
                    <a:pt x="12608448" y="6310212"/>
                  </a:lnTo>
                  <a:close/>
                </a:path>
                <a:path w="16555719" h="11230610">
                  <a:moveTo>
                    <a:pt x="12581428" y="6228562"/>
                  </a:moveTo>
                  <a:lnTo>
                    <a:pt x="12576674" y="6230473"/>
                  </a:lnTo>
                  <a:lnTo>
                    <a:pt x="12575570" y="6232367"/>
                  </a:lnTo>
                  <a:lnTo>
                    <a:pt x="12575203" y="6232998"/>
                  </a:lnTo>
                  <a:lnTo>
                    <a:pt x="12577686" y="6239178"/>
                  </a:lnTo>
                  <a:lnTo>
                    <a:pt x="12579877" y="6240507"/>
                  </a:lnTo>
                  <a:lnTo>
                    <a:pt x="12580877" y="6240934"/>
                  </a:lnTo>
                  <a:lnTo>
                    <a:pt x="12582020" y="6241027"/>
                  </a:lnTo>
                  <a:lnTo>
                    <a:pt x="12585348" y="6239690"/>
                  </a:lnTo>
                  <a:lnTo>
                    <a:pt x="12586451" y="6237796"/>
                  </a:lnTo>
                  <a:lnTo>
                    <a:pt x="12586818" y="6237165"/>
                  </a:lnTo>
                  <a:lnTo>
                    <a:pt x="12583952" y="6230033"/>
                  </a:lnTo>
                  <a:lnTo>
                    <a:pt x="12581428" y="6228562"/>
                  </a:lnTo>
                  <a:close/>
                </a:path>
                <a:path w="16555719" h="11230610">
                  <a:moveTo>
                    <a:pt x="12555406" y="6147339"/>
                  </a:moveTo>
                  <a:lnTo>
                    <a:pt x="12550652" y="6149250"/>
                  </a:lnTo>
                  <a:lnTo>
                    <a:pt x="12549548" y="6151142"/>
                  </a:lnTo>
                  <a:lnTo>
                    <a:pt x="12549180" y="6151773"/>
                  </a:lnTo>
                  <a:lnTo>
                    <a:pt x="12550136" y="6154151"/>
                  </a:lnTo>
                  <a:lnTo>
                    <a:pt x="12550758" y="6156387"/>
                  </a:lnTo>
                  <a:lnTo>
                    <a:pt x="12551332" y="6157814"/>
                  </a:lnTo>
                  <a:lnTo>
                    <a:pt x="12553523" y="6159142"/>
                  </a:lnTo>
                  <a:lnTo>
                    <a:pt x="12554857" y="6159711"/>
                  </a:lnTo>
                  <a:lnTo>
                    <a:pt x="12555998" y="6159804"/>
                  </a:lnTo>
                  <a:lnTo>
                    <a:pt x="12559327" y="6158466"/>
                  </a:lnTo>
                  <a:lnTo>
                    <a:pt x="12560430" y="6156572"/>
                  </a:lnTo>
                  <a:lnTo>
                    <a:pt x="12560798" y="6155941"/>
                  </a:lnTo>
                  <a:lnTo>
                    <a:pt x="12557930" y="6148808"/>
                  </a:lnTo>
                  <a:lnTo>
                    <a:pt x="12555406" y="6147339"/>
                  </a:lnTo>
                  <a:close/>
                </a:path>
                <a:path w="16555719" h="11230610">
                  <a:moveTo>
                    <a:pt x="12529527" y="6065781"/>
                  </a:moveTo>
                  <a:lnTo>
                    <a:pt x="12524771" y="6067692"/>
                  </a:lnTo>
                  <a:lnTo>
                    <a:pt x="12523669" y="6069586"/>
                  </a:lnTo>
                  <a:lnTo>
                    <a:pt x="12523302" y="6070217"/>
                  </a:lnTo>
                  <a:lnTo>
                    <a:pt x="12524257" y="6072595"/>
                  </a:lnTo>
                  <a:lnTo>
                    <a:pt x="12524879" y="6074829"/>
                  </a:lnTo>
                  <a:lnTo>
                    <a:pt x="12525453" y="6076256"/>
                  </a:lnTo>
                  <a:lnTo>
                    <a:pt x="12527643" y="6077584"/>
                  </a:lnTo>
                  <a:lnTo>
                    <a:pt x="12528643" y="6078011"/>
                  </a:lnTo>
                  <a:lnTo>
                    <a:pt x="12529785" y="6078104"/>
                  </a:lnTo>
                  <a:lnTo>
                    <a:pt x="12533114" y="6076766"/>
                  </a:lnTo>
                  <a:lnTo>
                    <a:pt x="12534216" y="6074873"/>
                  </a:lnTo>
                  <a:lnTo>
                    <a:pt x="12534584" y="6074242"/>
                  </a:lnTo>
                  <a:lnTo>
                    <a:pt x="12533629" y="6071864"/>
                  </a:lnTo>
                  <a:lnTo>
                    <a:pt x="12533007" y="6069630"/>
                  </a:lnTo>
                  <a:lnTo>
                    <a:pt x="12532051" y="6067253"/>
                  </a:lnTo>
                  <a:lnTo>
                    <a:pt x="12529527" y="6065781"/>
                  </a:lnTo>
                  <a:close/>
                </a:path>
                <a:path w="16555719" h="11230610">
                  <a:moveTo>
                    <a:pt x="12503790" y="5983891"/>
                  </a:moveTo>
                  <a:lnTo>
                    <a:pt x="12499035" y="5985803"/>
                  </a:lnTo>
                  <a:lnTo>
                    <a:pt x="12497932" y="5987696"/>
                  </a:lnTo>
                  <a:lnTo>
                    <a:pt x="12497565" y="5988326"/>
                  </a:lnTo>
                  <a:lnTo>
                    <a:pt x="12498519" y="5990704"/>
                  </a:lnTo>
                  <a:lnTo>
                    <a:pt x="12499142" y="5992939"/>
                  </a:lnTo>
                  <a:lnTo>
                    <a:pt x="12499857" y="5994033"/>
                  </a:lnTo>
                  <a:lnTo>
                    <a:pt x="12501906" y="5995693"/>
                  </a:lnTo>
                  <a:lnTo>
                    <a:pt x="12503239" y="5996262"/>
                  </a:lnTo>
                  <a:lnTo>
                    <a:pt x="12504382" y="5996355"/>
                  </a:lnTo>
                  <a:lnTo>
                    <a:pt x="12507710" y="5995018"/>
                  </a:lnTo>
                  <a:lnTo>
                    <a:pt x="12508813" y="5993124"/>
                  </a:lnTo>
                  <a:lnTo>
                    <a:pt x="12509180" y="5992494"/>
                  </a:lnTo>
                  <a:lnTo>
                    <a:pt x="12506315" y="5985362"/>
                  </a:lnTo>
                  <a:lnTo>
                    <a:pt x="12503790" y="5983891"/>
                  </a:lnTo>
                  <a:close/>
                </a:path>
                <a:path w="16555719" h="11230610">
                  <a:moveTo>
                    <a:pt x="12477910" y="5902334"/>
                  </a:moveTo>
                  <a:lnTo>
                    <a:pt x="12473156" y="5904245"/>
                  </a:lnTo>
                  <a:lnTo>
                    <a:pt x="12472052" y="5906138"/>
                  </a:lnTo>
                  <a:lnTo>
                    <a:pt x="12471684" y="5906769"/>
                  </a:lnTo>
                  <a:lnTo>
                    <a:pt x="12472640" y="5909146"/>
                  </a:lnTo>
                  <a:lnTo>
                    <a:pt x="12473263" y="5911382"/>
                  </a:lnTo>
                  <a:lnTo>
                    <a:pt x="12473836" y="5912809"/>
                  </a:lnTo>
                  <a:lnTo>
                    <a:pt x="12476028" y="5914137"/>
                  </a:lnTo>
                  <a:lnTo>
                    <a:pt x="12477026" y="5914564"/>
                  </a:lnTo>
                  <a:lnTo>
                    <a:pt x="12478169" y="5914657"/>
                  </a:lnTo>
                  <a:lnTo>
                    <a:pt x="12481497" y="5913320"/>
                  </a:lnTo>
                  <a:lnTo>
                    <a:pt x="12482601" y="5911426"/>
                  </a:lnTo>
                  <a:lnTo>
                    <a:pt x="12482968" y="5910795"/>
                  </a:lnTo>
                  <a:lnTo>
                    <a:pt x="12482013" y="5908417"/>
                  </a:lnTo>
                  <a:lnTo>
                    <a:pt x="12481390" y="5906181"/>
                  </a:lnTo>
                  <a:lnTo>
                    <a:pt x="12480434" y="5903803"/>
                  </a:lnTo>
                  <a:lnTo>
                    <a:pt x="12477910" y="5902334"/>
                  </a:lnTo>
                  <a:close/>
                </a:path>
                <a:path w="16555719" h="11230610">
                  <a:moveTo>
                    <a:pt x="12451696" y="5820634"/>
                  </a:moveTo>
                  <a:lnTo>
                    <a:pt x="12446942" y="5822545"/>
                  </a:lnTo>
                  <a:lnTo>
                    <a:pt x="12445840" y="5824439"/>
                  </a:lnTo>
                  <a:lnTo>
                    <a:pt x="12445472" y="5825070"/>
                  </a:lnTo>
                  <a:lnTo>
                    <a:pt x="12447956" y="5831252"/>
                  </a:lnTo>
                  <a:lnTo>
                    <a:pt x="12450147" y="5832579"/>
                  </a:lnTo>
                  <a:lnTo>
                    <a:pt x="12450814" y="5832864"/>
                  </a:lnTo>
                  <a:lnTo>
                    <a:pt x="12451952" y="5832957"/>
                  </a:lnTo>
                  <a:lnTo>
                    <a:pt x="12455285" y="5831620"/>
                  </a:lnTo>
                  <a:lnTo>
                    <a:pt x="12456387" y="5829726"/>
                  </a:lnTo>
                  <a:lnTo>
                    <a:pt x="12456755" y="5829095"/>
                  </a:lnTo>
                  <a:lnTo>
                    <a:pt x="12455800" y="5826718"/>
                  </a:lnTo>
                  <a:lnTo>
                    <a:pt x="12455177" y="5824483"/>
                  </a:lnTo>
                  <a:lnTo>
                    <a:pt x="12454222" y="5822105"/>
                  </a:lnTo>
                  <a:lnTo>
                    <a:pt x="12451696" y="5820634"/>
                  </a:lnTo>
                  <a:close/>
                </a:path>
                <a:path w="16555719" h="11230610">
                  <a:moveTo>
                    <a:pt x="12425818" y="5739078"/>
                  </a:moveTo>
                  <a:lnTo>
                    <a:pt x="12421064" y="5740989"/>
                  </a:lnTo>
                  <a:lnTo>
                    <a:pt x="12419960" y="5742881"/>
                  </a:lnTo>
                  <a:lnTo>
                    <a:pt x="12419592" y="5743513"/>
                  </a:lnTo>
                  <a:lnTo>
                    <a:pt x="12421504" y="5748268"/>
                  </a:lnTo>
                  <a:lnTo>
                    <a:pt x="12421743" y="5749552"/>
                  </a:lnTo>
                  <a:lnTo>
                    <a:pt x="12423935" y="5750881"/>
                  </a:lnTo>
                  <a:lnTo>
                    <a:pt x="12424935" y="5751308"/>
                  </a:lnTo>
                  <a:lnTo>
                    <a:pt x="12426077" y="5751401"/>
                  </a:lnTo>
                  <a:lnTo>
                    <a:pt x="12429406" y="5750062"/>
                  </a:lnTo>
                  <a:lnTo>
                    <a:pt x="12430508" y="5748170"/>
                  </a:lnTo>
                  <a:lnTo>
                    <a:pt x="12430877" y="5747538"/>
                  </a:lnTo>
                  <a:lnTo>
                    <a:pt x="12429920" y="5745161"/>
                  </a:lnTo>
                  <a:lnTo>
                    <a:pt x="12429298" y="5742925"/>
                  </a:lnTo>
                  <a:lnTo>
                    <a:pt x="12428342" y="5740547"/>
                  </a:lnTo>
                  <a:lnTo>
                    <a:pt x="12425818" y="5739078"/>
                  </a:lnTo>
                  <a:close/>
                </a:path>
                <a:path w="16555719" h="11230610">
                  <a:moveTo>
                    <a:pt x="12398988" y="5657903"/>
                  </a:moveTo>
                  <a:lnTo>
                    <a:pt x="12394234" y="5659814"/>
                  </a:lnTo>
                  <a:lnTo>
                    <a:pt x="12393130" y="5661707"/>
                  </a:lnTo>
                  <a:lnTo>
                    <a:pt x="12392763" y="5662338"/>
                  </a:lnTo>
                  <a:lnTo>
                    <a:pt x="12394674" y="5667093"/>
                  </a:lnTo>
                  <a:lnTo>
                    <a:pt x="12394914" y="5668377"/>
                  </a:lnTo>
                  <a:lnTo>
                    <a:pt x="12397104" y="5669705"/>
                  </a:lnTo>
                  <a:lnTo>
                    <a:pt x="12398437" y="5670274"/>
                  </a:lnTo>
                  <a:lnTo>
                    <a:pt x="12399580" y="5670367"/>
                  </a:lnTo>
                  <a:lnTo>
                    <a:pt x="12402909" y="5669029"/>
                  </a:lnTo>
                  <a:lnTo>
                    <a:pt x="12404011" y="5667136"/>
                  </a:lnTo>
                  <a:lnTo>
                    <a:pt x="12404378" y="5666505"/>
                  </a:lnTo>
                  <a:lnTo>
                    <a:pt x="12401512" y="5659374"/>
                  </a:lnTo>
                  <a:lnTo>
                    <a:pt x="12398988" y="5657903"/>
                  </a:lnTo>
                  <a:close/>
                </a:path>
                <a:path w="16555719" h="11230610">
                  <a:moveTo>
                    <a:pt x="12371491" y="5576443"/>
                  </a:moveTo>
                  <a:lnTo>
                    <a:pt x="12369113" y="5577399"/>
                  </a:lnTo>
                  <a:lnTo>
                    <a:pt x="12367068" y="5578497"/>
                  </a:lnTo>
                  <a:lnTo>
                    <a:pt x="12365599" y="5581021"/>
                  </a:lnTo>
                  <a:lnTo>
                    <a:pt x="12367510" y="5585775"/>
                  </a:lnTo>
                  <a:lnTo>
                    <a:pt x="12367750" y="5587060"/>
                  </a:lnTo>
                  <a:lnTo>
                    <a:pt x="12369941" y="5588388"/>
                  </a:lnTo>
                  <a:lnTo>
                    <a:pt x="12370416" y="5588197"/>
                  </a:lnTo>
                  <a:lnTo>
                    <a:pt x="12371416" y="5588623"/>
                  </a:lnTo>
                  <a:lnTo>
                    <a:pt x="12372558" y="5588717"/>
                  </a:lnTo>
                  <a:lnTo>
                    <a:pt x="12373509" y="5588334"/>
                  </a:lnTo>
                  <a:lnTo>
                    <a:pt x="12375553" y="5587237"/>
                  </a:lnTo>
                  <a:lnTo>
                    <a:pt x="12377024" y="5584713"/>
                  </a:lnTo>
                  <a:lnTo>
                    <a:pt x="12375112" y="5579958"/>
                  </a:lnTo>
                  <a:lnTo>
                    <a:pt x="12374014" y="5577913"/>
                  </a:lnTo>
                  <a:lnTo>
                    <a:pt x="12371491" y="5576443"/>
                  </a:lnTo>
                  <a:close/>
                </a:path>
                <a:path w="16555719" h="11230610">
                  <a:moveTo>
                    <a:pt x="12343234" y="5495841"/>
                  </a:moveTo>
                  <a:lnTo>
                    <a:pt x="12340857" y="5496798"/>
                  </a:lnTo>
                  <a:lnTo>
                    <a:pt x="12338812" y="5497896"/>
                  </a:lnTo>
                  <a:lnTo>
                    <a:pt x="12337342" y="5500419"/>
                  </a:lnTo>
                  <a:lnTo>
                    <a:pt x="12339253" y="5505173"/>
                  </a:lnTo>
                  <a:lnTo>
                    <a:pt x="12339493" y="5506458"/>
                  </a:lnTo>
                  <a:lnTo>
                    <a:pt x="12341684" y="5507787"/>
                  </a:lnTo>
                  <a:lnTo>
                    <a:pt x="12341827" y="5507453"/>
                  </a:lnTo>
                  <a:lnTo>
                    <a:pt x="12343160" y="5508022"/>
                  </a:lnTo>
                  <a:lnTo>
                    <a:pt x="12344302" y="5508115"/>
                  </a:lnTo>
                  <a:lnTo>
                    <a:pt x="12345254" y="5507733"/>
                  </a:lnTo>
                  <a:lnTo>
                    <a:pt x="12347296" y="5506636"/>
                  </a:lnTo>
                  <a:lnTo>
                    <a:pt x="12348767" y="5504112"/>
                  </a:lnTo>
                  <a:lnTo>
                    <a:pt x="12346855" y="5499356"/>
                  </a:lnTo>
                  <a:lnTo>
                    <a:pt x="12345758" y="5497312"/>
                  </a:lnTo>
                  <a:lnTo>
                    <a:pt x="12343234" y="5495841"/>
                  </a:lnTo>
                  <a:close/>
                </a:path>
                <a:path w="16555719" h="11230610">
                  <a:moveTo>
                    <a:pt x="12316501" y="5416284"/>
                  </a:moveTo>
                  <a:lnTo>
                    <a:pt x="12313835" y="5415147"/>
                  </a:lnTo>
                  <a:lnTo>
                    <a:pt x="12309080" y="5417058"/>
                  </a:lnTo>
                  <a:lnTo>
                    <a:pt x="12307942" y="5419724"/>
                  </a:lnTo>
                  <a:lnTo>
                    <a:pt x="12309854" y="5424480"/>
                  </a:lnTo>
                  <a:lnTo>
                    <a:pt x="12310094" y="5425763"/>
                  </a:lnTo>
                  <a:lnTo>
                    <a:pt x="12312285" y="5427092"/>
                  </a:lnTo>
                  <a:lnTo>
                    <a:pt x="12312427" y="5426758"/>
                  </a:lnTo>
                  <a:lnTo>
                    <a:pt x="12313427" y="5427185"/>
                  </a:lnTo>
                  <a:lnTo>
                    <a:pt x="12314903" y="5427420"/>
                  </a:lnTo>
                  <a:lnTo>
                    <a:pt x="12318232" y="5426083"/>
                  </a:lnTo>
                  <a:lnTo>
                    <a:pt x="12319369" y="5423418"/>
                  </a:lnTo>
                  <a:lnTo>
                    <a:pt x="12316501" y="5416284"/>
                  </a:lnTo>
                  <a:close/>
                </a:path>
                <a:path w="16555719" h="11230610">
                  <a:moveTo>
                    <a:pt x="1052486" y="593699"/>
                  </a:moveTo>
                  <a:lnTo>
                    <a:pt x="1045486" y="590713"/>
                  </a:lnTo>
                  <a:lnTo>
                    <a:pt x="1042633" y="591861"/>
                  </a:lnTo>
                  <a:lnTo>
                    <a:pt x="1040643" y="596527"/>
                  </a:lnTo>
                  <a:lnTo>
                    <a:pt x="1041789" y="599380"/>
                  </a:lnTo>
                  <a:lnTo>
                    <a:pt x="1048789" y="602366"/>
                  </a:lnTo>
                  <a:lnTo>
                    <a:pt x="1051642" y="601218"/>
                  </a:lnTo>
                  <a:lnTo>
                    <a:pt x="1053632" y="596552"/>
                  </a:lnTo>
                  <a:lnTo>
                    <a:pt x="1052486" y="593699"/>
                  </a:lnTo>
                  <a:close/>
                </a:path>
                <a:path w="16555719" h="11230610">
                  <a:moveTo>
                    <a:pt x="1131479" y="627395"/>
                  </a:moveTo>
                  <a:lnTo>
                    <a:pt x="1124480" y="624409"/>
                  </a:lnTo>
                  <a:lnTo>
                    <a:pt x="1121627" y="625556"/>
                  </a:lnTo>
                  <a:lnTo>
                    <a:pt x="1119636" y="630223"/>
                  </a:lnTo>
                  <a:lnTo>
                    <a:pt x="1120783" y="633076"/>
                  </a:lnTo>
                  <a:lnTo>
                    <a:pt x="1127782" y="636062"/>
                  </a:lnTo>
                  <a:lnTo>
                    <a:pt x="1130635" y="634914"/>
                  </a:lnTo>
                  <a:lnTo>
                    <a:pt x="1132626" y="630248"/>
                  </a:lnTo>
                  <a:lnTo>
                    <a:pt x="1131479" y="627395"/>
                  </a:lnTo>
                  <a:close/>
                </a:path>
                <a:path w="16555719" h="11230610">
                  <a:moveTo>
                    <a:pt x="973968" y="559812"/>
                  </a:moveTo>
                  <a:lnTo>
                    <a:pt x="969301" y="557821"/>
                  </a:lnTo>
                  <a:lnTo>
                    <a:pt x="965747" y="566155"/>
                  </a:lnTo>
                  <a:lnTo>
                    <a:pt x="970079" y="568003"/>
                  </a:lnTo>
                  <a:lnTo>
                    <a:pt x="972790" y="567189"/>
                  </a:lnTo>
                  <a:lnTo>
                    <a:pt x="973786" y="564855"/>
                  </a:lnTo>
                  <a:lnTo>
                    <a:pt x="975114" y="562665"/>
                  </a:lnTo>
                  <a:lnTo>
                    <a:pt x="973968" y="559812"/>
                  </a:lnTo>
                  <a:close/>
                </a:path>
                <a:path w="16555719" h="11230610">
                  <a:moveTo>
                    <a:pt x="1210424" y="660282"/>
                  </a:moveTo>
                  <a:lnTo>
                    <a:pt x="1203424" y="657296"/>
                  </a:lnTo>
                  <a:lnTo>
                    <a:pt x="1200905" y="658586"/>
                  </a:lnTo>
                  <a:lnTo>
                    <a:pt x="1199910" y="660918"/>
                  </a:lnTo>
                  <a:lnTo>
                    <a:pt x="1199390" y="663061"/>
                  </a:lnTo>
                  <a:lnTo>
                    <a:pt x="1200203" y="665772"/>
                  </a:lnTo>
                  <a:lnTo>
                    <a:pt x="1207203" y="668758"/>
                  </a:lnTo>
                  <a:lnTo>
                    <a:pt x="1209722" y="667468"/>
                  </a:lnTo>
                  <a:lnTo>
                    <a:pt x="1211713" y="662802"/>
                  </a:lnTo>
                  <a:lnTo>
                    <a:pt x="1210424" y="660282"/>
                  </a:lnTo>
                  <a:close/>
                </a:path>
                <a:path w="16555719" h="11230610">
                  <a:moveTo>
                    <a:pt x="896161" y="524258"/>
                  </a:moveTo>
                  <a:lnTo>
                    <a:pt x="889161" y="521272"/>
                  </a:lnTo>
                  <a:lnTo>
                    <a:pt x="886450" y="522086"/>
                  </a:lnTo>
                  <a:lnTo>
                    <a:pt x="884460" y="526752"/>
                  </a:lnTo>
                  <a:lnTo>
                    <a:pt x="885273" y="529463"/>
                  </a:lnTo>
                  <a:lnTo>
                    <a:pt x="892272" y="532449"/>
                  </a:lnTo>
                  <a:lnTo>
                    <a:pt x="894983" y="531635"/>
                  </a:lnTo>
                  <a:lnTo>
                    <a:pt x="896974" y="526969"/>
                  </a:lnTo>
                  <a:lnTo>
                    <a:pt x="896161" y="524258"/>
                  </a:lnTo>
                  <a:close/>
                </a:path>
                <a:path w="16555719" h="11230610">
                  <a:moveTo>
                    <a:pt x="1289795" y="692169"/>
                  </a:moveTo>
                  <a:lnTo>
                    <a:pt x="1282796" y="689183"/>
                  </a:lnTo>
                  <a:lnTo>
                    <a:pt x="1280276" y="690473"/>
                  </a:lnTo>
                  <a:lnTo>
                    <a:pt x="1279280" y="692806"/>
                  </a:lnTo>
                  <a:lnTo>
                    <a:pt x="1278713" y="694927"/>
                  </a:lnTo>
                  <a:lnTo>
                    <a:pt x="1278619" y="695281"/>
                  </a:lnTo>
                  <a:lnTo>
                    <a:pt x="1279574" y="697659"/>
                  </a:lnTo>
                  <a:lnTo>
                    <a:pt x="1286574" y="700645"/>
                  </a:lnTo>
                  <a:lnTo>
                    <a:pt x="1289094" y="699355"/>
                  </a:lnTo>
                  <a:lnTo>
                    <a:pt x="1291084" y="694689"/>
                  </a:lnTo>
                  <a:lnTo>
                    <a:pt x="1289795" y="692169"/>
                  </a:lnTo>
                  <a:close/>
                </a:path>
                <a:path w="16555719" h="11230610">
                  <a:moveTo>
                    <a:pt x="1369926" y="723199"/>
                  </a:moveTo>
                  <a:lnTo>
                    <a:pt x="1362926" y="720214"/>
                  </a:lnTo>
                  <a:lnTo>
                    <a:pt x="1360407" y="721503"/>
                  </a:lnTo>
                  <a:lnTo>
                    <a:pt x="1359412" y="723835"/>
                  </a:lnTo>
                  <a:lnTo>
                    <a:pt x="1358844" y="725958"/>
                  </a:lnTo>
                  <a:lnTo>
                    <a:pt x="1358750" y="726311"/>
                  </a:lnTo>
                  <a:lnTo>
                    <a:pt x="1359706" y="728688"/>
                  </a:lnTo>
                  <a:lnTo>
                    <a:pt x="1366705" y="731674"/>
                  </a:lnTo>
                  <a:lnTo>
                    <a:pt x="1369224" y="730385"/>
                  </a:lnTo>
                  <a:lnTo>
                    <a:pt x="1371214" y="725719"/>
                  </a:lnTo>
                  <a:lnTo>
                    <a:pt x="1369926" y="723199"/>
                  </a:lnTo>
                  <a:close/>
                </a:path>
                <a:path w="16555719" h="11230610">
                  <a:moveTo>
                    <a:pt x="818637" y="488038"/>
                  </a:moveTo>
                  <a:lnTo>
                    <a:pt x="811638" y="485052"/>
                  </a:lnTo>
                  <a:lnTo>
                    <a:pt x="808927" y="485866"/>
                  </a:lnTo>
                  <a:lnTo>
                    <a:pt x="807079" y="490199"/>
                  </a:lnTo>
                  <a:lnTo>
                    <a:pt x="807751" y="493242"/>
                  </a:lnTo>
                  <a:lnTo>
                    <a:pt x="812417" y="495233"/>
                  </a:lnTo>
                  <a:lnTo>
                    <a:pt x="812275" y="495566"/>
                  </a:lnTo>
                  <a:lnTo>
                    <a:pt x="814608" y="496561"/>
                  </a:lnTo>
                  <a:lnTo>
                    <a:pt x="817318" y="495749"/>
                  </a:lnTo>
                  <a:lnTo>
                    <a:pt x="819309" y="491082"/>
                  </a:lnTo>
                  <a:lnTo>
                    <a:pt x="818637" y="488038"/>
                  </a:lnTo>
                  <a:close/>
                </a:path>
                <a:path w="16555719" h="11230610">
                  <a:moveTo>
                    <a:pt x="1450150" y="753086"/>
                  </a:moveTo>
                  <a:lnTo>
                    <a:pt x="1443151" y="750100"/>
                  </a:lnTo>
                  <a:lnTo>
                    <a:pt x="1440631" y="751390"/>
                  </a:lnTo>
                  <a:lnTo>
                    <a:pt x="1439636" y="753723"/>
                  </a:lnTo>
                  <a:lnTo>
                    <a:pt x="1439069" y="755844"/>
                  </a:lnTo>
                  <a:lnTo>
                    <a:pt x="1438974" y="756198"/>
                  </a:lnTo>
                  <a:lnTo>
                    <a:pt x="1439930" y="758576"/>
                  </a:lnTo>
                  <a:lnTo>
                    <a:pt x="1446929" y="761562"/>
                  </a:lnTo>
                  <a:lnTo>
                    <a:pt x="1449449" y="760272"/>
                  </a:lnTo>
                  <a:lnTo>
                    <a:pt x="1451439" y="755606"/>
                  </a:lnTo>
                  <a:lnTo>
                    <a:pt x="1450150" y="753086"/>
                  </a:lnTo>
                  <a:close/>
                </a:path>
                <a:path w="16555719" h="11230610">
                  <a:moveTo>
                    <a:pt x="741968" y="449817"/>
                  </a:moveTo>
                  <a:lnTo>
                    <a:pt x="734969" y="446831"/>
                  </a:lnTo>
                  <a:lnTo>
                    <a:pt x="732258" y="447645"/>
                  </a:lnTo>
                  <a:lnTo>
                    <a:pt x="730267" y="452312"/>
                  </a:lnTo>
                  <a:lnTo>
                    <a:pt x="730938" y="455355"/>
                  </a:lnTo>
                  <a:lnTo>
                    <a:pt x="737938" y="458341"/>
                  </a:lnTo>
                  <a:lnTo>
                    <a:pt x="740648" y="457529"/>
                  </a:lnTo>
                  <a:lnTo>
                    <a:pt x="742639" y="452861"/>
                  </a:lnTo>
                  <a:lnTo>
                    <a:pt x="741968" y="449817"/>
                  </a:lnTo>
                  <a:close/>
                </a:path>
                <a:path w="16555719" h="11230610">
                  <a:moveTo>
                    <a:pt x="1530659" y="782307"/>
                  </a:moveTo>
                  <a:lnTo>
                    <a:pt x="1523659" y="779322"/>
                  </a:lnTo>
                  <a:lnTo>
                    <a:pt x="1521140" y="780611"/>
                  </a:lnTo>
                  <a:lnTo>
                    <a:pt x="1520145" y="782943"/>
                  </a:lnTo>
                  <a:lnTo>
                    <a:pt x="1519672" y="784712"/>
                  </a:lnTo>
                  <a:lnTo>
                    <a:pt x="1519483" y="785419"/>
                  </a:lnTo>
                  <a:lnTo>
                    <a:pt x="1520438" y="787797"/>
                  </a:lnTo>
                  <a:lnTo>
                    <a:pt x="1522771" y="788792"/>
                  </a:lnTo>
                  <a:lnTo>
                    <a:pt x="1522913" y="788459"/>
                  </a:lnTo>
                  <a:lnTo>
                    <a:pt x="1527580" y="790449"/>
                  </a:lnTo>
                  <a:lnTo>
                    <a:pt x="1530099" y="789160"/>
                  </a:lnTo>
                  <a:lnTo>
                    <a:pt x="1531947" y="784827"/>
                  </a:lnTo>
                  <a:lnTo>
                    <a:pt x="1530659" y="782307"/>
                  </a:lnTo>
                  <a:close/>
                </a:path>
                <a:path w="16555719" h="11230610">
                  <a:moveTo>
                    <a:pt x="663440" y="410412"/>
                  </a:moveTo>
                  <a:lnTo>
                    <a:pt x="658774" y="408421"/>
                  </a:lnTo>
                  <a:lnTo>
                    <a:pt x="655730" y="409092"/>
                  </a:lnTo>
                  <a:lnTo>
                    <a:pt x="653740" y="413758"/>
                  </a:lnTo>
                  <a:lnTo>
                    <a:pt x="654553" y="416469"/>
                  </a:lnTo>
                  <a:lnTo>
                    <a:pt x="656744" y="417797"/>
                  </a:lnTo>
                  <a:lnTo>
                    <a:pt x="661744" y="419930"/>
                  </a:lnTo>
                  <a:lnTo>
                    <a:pt x="664455" y="419116"/>
                  </a:lnTo>
                  <a:lnTo>
                    <a:pt x="666445" y="414450"/>
                  </a:lnTo>
                  <a:lnTo>
                    <a:pt x="665631" y="411740"/>
                  </a:lnTo>
                  <a:lnTo>
                    <a:pt x="663440" y="410412"/>
                  </a:lnTo>
                  <a:close/>
                </a:path>
                <a:path w="16555719" h="11230610">
                  <a:moveTo>
                    <a:pt x="1611451" y="810862"/>
                  </a:moveTo>
                  <a:lnTo>
                    <a:pt x="1604452" y="807876"/>
                  </a:lnTo>
                  <a:lnTo>
                    <a:pt x="1601933" y="809165"/>
                  </a:lnTo>
                  <a:lnTo>
                    <a:pt x="1600937" y="811499"/>
                  </a:lnTo>
                  <a:lnTo>
                    <a:pt x="1600465" y="813266"/>
                  </a:lnTo>
                  <a:lnTo>
                    <a:pt x="1600276" y="813974"/>
                  </a:lnTo>
                  <a:lnTo>
                    <a:pt x="1601231" y="816350"/>
                  </a:lnTo>
                  <a:lnTo>
                    <a:pt x="1603564" y="817345"/>
                  </a:lnTo>
                  <a:lnTo>
                    <a:pt x="1603706" y="817013"/>
                  </a:lnTo>
                  <a:lnTo>
                    <a:pt x="1608373" y="819004"/>
                  </a:lnTo>
                  <a:lnTo>
                    <a:pt x="1610892" y="817714"/>
                  </a:lnTo>
                  <a:lnTo>
                    <a:pt x="1612883" y="813048"/>
                  </a:lnTo>
                  <a:lnTo>
                    <a:pt x="1611451" y="810862"/>
                  </a:lnTo>
                  <a:close/>
                </a:path>
                <a:path w="16555719" h="11230610">
                  <a:moveTo>
                    <a:pt x="582957" y="368201"/>
                  </a:moveTo>
                  <a:lnTo>
                    <a:pt x="579913" y="368871"/>
                  </a:lnTo>
                  <a:lnTo>
                    <a:pt x="578918" y="371205"/>
                  </a:lnTo>
                  <a:lnTo>
                    <a:pt x="577589" y="373397"/>
                  </a:lnTo>
                  <a:lnTo>
                    <a:pt x="578403" y="376107"/>
                  </a:lnTo>
                  <a:lnTo>
                    <a:pt x="580594" y="377435"/>
                  </a:lnTo>
                  <a:lnTo>
                    <a:pt x="585594" y="379568"/>
                  </a:lnTo>
                  <a:lnTo>
                    <a:pt x="588162" y="379088"/>
                  </a:lnTo>
                  <a:lnTo>
                    <a:pt x="589157" y="376755"/>
                  </a:lnTo>
                  <a:lnTo>
                    <a:pt x="590486" y="374563"/>
                  </a:lnTo>
                  <a:lnTo>
                    <a:pt x="589673" y="371852"/>
                  </a:lnTo>
                  <a:lnTo>
                    <a:pt x="587481" y="370525"/>
                  </a:lnTo>
                  <a:lnTo>
                    <a:pt x="585148" y="369530"/>
                  </a:lnTo>
                  <a:lnTo>
                    <a:pt x="582957" y="368201"/>
                  </a:lnTo>
                  <a:close/>
                </a:path>
                <a:path w="16555719" h="11230610">
                  <a:moveTo>
                    <a:pt x="1692813" y="838083"/>
                  </a:moveTo>
                  <a:lnTo>
                    <a:pt x="1690338" y="837421"/>
                  </a:lnTo>
                  <a:lnTo>
                    <a:pt x="1688005" y="836426"/>
                  </a:lnTo>
                  <a:lnTo>
                    <a:pt x="1685529" y="835764"/>
                  </a:lnTo>
                  <a:lnTo>
                    <a:pt x="1683010" y="837053"/>
                  </a:lnTo>
                  <a:lnTo>
                    <a:pt x="1682015" y="839386"/>
                  </a:lnTo>
                  <a:lnTo>
                    <a:pt x="1681353" y="841861"/>
                  </a:lnTo>
                  <a:lnTo>
                    <a:pt x="1682308" y="844239"/>
                  </a:lnTo>
                  <a:lnTo>
                    <a:pt x="1684641" y="845234"/>
                  </a:lnTo>
                  <a:lnTo>
                    <a:pt x="1685117" y="845043"/>
                  </a:lnTo>
                  <a:lnTo>
                    <a:pt x="1687450" y="846038"/>
                  </a:lnTo>
                  <a:lnTo>
                    <a:pt x="1689925" y="846700"/>
                  </a:lnTo>
                  <a:lnTo>
                    <a:pt x="1692445" y="845411"/>
                  </a:lnTo>
                  <a:lnTo>
                    <a:pt x="1693440" y="843077"/>
                  </a:lnTo>
                  <a:lnTo>
                    <a:pt x="1694102" y="840602"/>
                  </a:lnTo>
                  <a:lnTo>
                    <a:pt x="1692813" y="838083"/>
                  </a:lnTo>
                  <a:close/>
                </a:path>
                <a:path w="16555719" h="11230610">
                  <a:moveTo>
                    <a:pt x="508043" y="326790"/>
                  </a:moveTo>
                  <a:lnTo>
                    <a:pt x="504999" y="327461"/>
                  </a:lnTo>
                  <a:lnTo>
                    <a:pt x="504003" y="329795"/>
                  </a:lnTo>
                  <a:lnTo>
                    <a:pt x="502675" y="331985"/>
                  </a:lnTo>
                  <a:lnTo>
                    <a:pt x="503346" y="335028"/>
                  </a:lnTo>
                  <a:lnTo>
                    <a:pt x="505538" y="336357"/>
                  </a:lnTo>
                  <a:lnTo>
                    <a:pt x="510537" y="338490"/>
                  </a:lnTo>
                  <a:lnTo>
                    <a:pt x="513247" y="337677"/>
                  </a:lnTo>
                  <a:lnTo>
                    <a:pt x="514101" y="335677"/>
                  </a:lnTo>
                  <a:lnTo>
                    <a:pt x="515429" y="333487"/>
                  </a:lnTo>
                  <a:lnTo>
                    <a:pt x="514758" y="330442"/>
                  </a:lnTo>
                  <a:lnTo>
                    <a:pt x="512567" y="329113"/>
                  </a:lnTo>
                  <a:lnTo>
                    <a:pt x="510234" y="328118"/>
                  </a:lnTo>
                  <a:lnTo>
                    <a:pt x="508043" y="326790"/>
                  </a:lnTo>
                  <a:close/>
                </a:path>
                <a:path w="16555719" h="11230610">
                  <a:moveTo>
                    <a:pt x="1774175" y="865304"/>
                  </a:moveTo>
                  <a:lnTo>
                    <a:pt x="1771699" y="864642"/>
                  </a:lnTo>
                  <a:lnTo>
                    <a:pt x="1769367" y="863647"/>
                  </a:lnTo>
                  <a:lnTo>
                    <a:pt x="1766891" y="862985"/>
                  </a:lnTo>
                  <a:lnTo>
                    <a:pt x="1764371" y="864274"/>
                  </a:lnTo>
                  <a:lnTo>
                    <a:pt x="1763376" y="866607"/>
                  </a:lnTo>
                  <a:lnTo>
                    <a:pt x="1762714" y="869082"/>
                  </a:lnTo>
                  <a:lnTo>
                    <a:pt x="1764003" y="871602"/>
                  </a:lnTo>
                  <a:lnTo>
                    <a:pt x="1766003" y="872455"/>
                  </a:lnTo>
                  <a:lnTo>
                    <a:pt x="1766145" y="872122"/>
                  </a:lnTo>
                  <a:lnTo>
                    <a:pt x="1768811" y="873259"/>
                  </a:lnTo>
                  <a:lnTo>
                    <a:pt x="1771287" y="873921"/>
                  </a:lnTo>
                  <a:lnTo>
                    <a:pt x="1773807" y="872632"/>
                  </a:lnTo>
                  <a:lnTo>
                    <a:pt x="1774801" y="870299"/>
                  </a:lnTo>
                  <a:lnTo>
                    <a:pt x="1775464" y="867823"/>
                  </a:lnTo>
                  <a:lnTo>
                    <a:pt x="1774175" y="865304"/>
                  </a:lnTo>
                  <a:close/>
                </a:path>
                <a:path w="16555719" h="11230610">
                  <a:moveTo>
                    <a:pt x="1855203" y="892384"/>
                  </a:moveTo>
                  <a:lnTo>
                    <a:pt x="1852728" y="891720"/>
                  </a:lnTo>
                  <a:lnTo>
                    <a:pt x="1850395" y="890725"/>
                  </a:lnTo>
                  <a:lnTo>
                    <a:pt x="1847919" y="890063"/>
                  </a:lnTo>
                  <a:lnTo>
                    <a:pt x="1845733" y="891495"/>
                  </a:lnTo>
                  <a:lnTo>
                    <a:pt x="1844738" y="893827"/>
                  </a:lnTo>
                  <a:lnTo>
                    <a:pt x="1844391" y="895256"/>
                  </a:lnTo>
                  <a:lnTo>
                    <a:pt x="1844218" y="895970"/>
                  </a:lnTo>
                  <a:lnTo>
                    <a:pt x="1845507" y="898490"/>
                  </a:lnTo>
                  <a:lnTo>
                    <a:pt x="1850173" y="900480"/>
                  </a:lnTo>
                  <a:lnTo>
                    <a:pt x="1852649" y="901142"/>
                  </a:lnTo>
                  <a:lnTo>
                    <a:pt x="1854835" y="899711"/>
                  </a:lnTo>
                  <a:lnTo>
                    <a:pt x="1855830" y="897378"/>
                  </a:lnTo>
                  <a:lnTo>
                    <a:pt x="1856492" y="894902"/>
                  </a:lnTo>
                  <a:lnTo>
                    <a:pt x="1855203" y="892384"/>
                  </a:lnTo>
                  <a:close/>
                </a:path>
                <a:path w="16555719" h="11230610">
                  <a:moveTo>
                    <a:pt x="433221" y="284237"/>
                  </a:moveTo>
                  <a:lnTo>
                    <a:pt x="430177" y="284907"/>
                  </a:lnTo>
                  <a:lnTo>
                    <a:pt x="429182" y="287241"/>
                  </a:lnTo>
                  <a:lnTo>
                    <a:pt x="427854" y="289431"/>
                  </a:lnTo>
                  <a:lnTo>
                    <a:pt x="428667" y="292142"/>
                  </a:lnTo>
                  <a:lnTo>
                    <a:pt x="430716" y="293804"/>
                  </a:lnTo>
                  <a:lnTo>
                    <a:pt x="435715" y="295937"/>
                  </a:lnTo>
                  <a:lnTo>
                    <a:pt x="438426" y="295123"/>
                  </a:lnTo>
                  <a:lnTo>
                    <a:pt x="439279" y="293124"/>
                  </a:lnTo>
                  <a:lnTo>
                    <a:pt x="440608" y="290933"/>
                  </a:lnTo>
                  <a:lnTo>
                    <a:pt x="439794" y="288223"/>
                  </a:lnTo>
                  <a:lnTo>
                    <a:pt x="437745" y="286561"/>
                  </a:lnTo>
                  <a:lnTo>
                    <a:pt x="435412" y="285565"/>
                  </a:lnTo>
                  <a:lnTo>
                    <a:pt x="433221" y="284237"/>
                  </a:lnTo>
                  <a:close/>
                </a:path>
                <a:path w="16555719" h="11230610">
                  <a:moveTo>
                    <a:pt x="12286343" y="5336447"/>
                  </a:moveTo>
                  <a:lnTo>
                    <a:pt x="12283676" y="5335310"/>
                  </a:lnTo>
                  <a:lnTo>
                    <a:pt x="12278921" y="5337222"/>
                  </a:lnTo>
                  <a:lnTo>
                    <a:pt x="12278740" y="5342266"/>
                  </a:lnTo>
                  <a:lnTo>
                    <a:pt x="12279695" y="5344643"/>
                  </a:lnTo>
                  <a:lnTo>
                    <a:pt x="12279935" y="5345926"/>
                  </a:lnTo>
                  <a:lnTo>
                    <a:pt x="12282127" y="5347255"/>
                  </a:lnTo>
                  <a:lnTo>
                    <a:pt x="12283127" y="5347682"/>
                  </a:lnTo>
                  <a:lnTo>
                    <a:pt x="12284745" y="5347584"/>
                  </a:lnTo>
                  <a:lnTo>
                    <a:pt x="12288072" y="5346246"/>
                  </a:lnTo>
                  <a:lnTo>
                    <a:pt x="12288254" y="5341203"/>
                  </a:lnTo>
                  <a:lnTo>
                    <a:pt x="12286343" y="5336447"/>
                  </a:lnTo>
                  <a:close/>
                </a:path>
                <a:path w="16555719" h="11230610">
                  <a:moveTo>
                    <a:pt x="1936800" y="918129"/>
                  </a:moveTo>
                  <a:lnTo>
                    <a:pt x="1934325" y="917467"/>
                  </a:lnTo>
                  <a:lnTo>
                    <a:pt x="1931992" y="916472"/>
                  </a:lnTo>
                  <a:lnTo>
                    <a:pt x="1929516" y="915810"/>
                  </a:lnTo>
                  <a:lnTo>
                    <a:pt x="1927330" y="917240"/>
                  </a:lnTo>
                  <a:lnTo>
                    <a:pt x="1926335" y="919574"/>
                  </a:lnTo>
                  <a:lnTo>
                    <a:pt x="1925988" y="921002"/>
                  </a:lnTo>
                  <a:lnTo>
                    <a:pt x="1925815" y="921716"/>
                  </a:lnTo>
                  <a:lnTo>
                    <a:pt x="1927104" y="924235"/>
                  </a:lnTo>
                  <a:lnTo>
                    <a:pt x="1931771" y="926225"/>
                  </a:lnTo>
                  <a:lnTo>
                    <a:pt x="1934246" y="926889"/>
                  </a:lnTo>
                  <a:lnTo>
                    <a:pt x="1936432" y="925457"/>
                  </a:lnTo>
                  <a:lnTo>
                    <a:pt x="1937427" y="923123"/>
                  </a:lnTo>
                  <a:lnTo>
                    <a:pt x="1938090" y="920648"/>
                  </a:lnTo>
                  <a:lnTo>
                    <a:pt x="1936800" y="918129"/>
                  </a:lnTo>
                  <a:close/>
                </a:path>
                <a:path w="16555719" h="11230610">
                  <a:moveTo>
                    <a:pt x="359302" y="240493"/>
                  </a:moveTo>
                  <a:lnTo>
                    <a:pt x="356258" y="241163"/>
                  </a:lnTo>
                  <a:lnTo>
                    <a:pt x="355262" y="243497"/>
                  </a:lnTo>
                  <a:lnTo>
                    <a:pt x="353934" y="245687"/>
                  </a:lnTo>
                  <a:lnTo>
                    <a:pt x="354748" y="248398"/>
                  </a:lnTo>
                  <a:lnTo>
                    <a:pt x="356796" y="250060"/>
                  </a:lnTo>
                  <a:lnTo>
                    <a:pt x="361796" y="252193"/>
                  </a:lnTo>
                  <a:lnTo>
                    <a:pt x="364507" y="251379"/>
                  </a:lnTo>
                  <a:lnTo>
                    <a:pt x="365360" y="249379"/>
                  </a:lnTo>
                  <a:lnTo>
                    <a:pt x="366688" y="247189"/>
                  </a:lnTo>
                  <a:lnTo>
                    <a:pt x="365875" y="244478"/>
                  </a:lnTo>
                  <a:lnTo>
                    <a:pt x="363826" y="242817"/>
                  </a:lnTo>
                  <a:lnTo>
                    <a:pt x="361492" y="241822"/>
                  </a:lnTo>
                  <a:lnTo>
                    <a:pt x="359302" y="240493"/>
                  </a:lnTo>
                  <a:close/>
                </a:path>
                <a:path w="16555719" h="11230610">
                  <a:moveTo>
                    <a:pt x="2018873" y="943683"/>
                  </a:moveTo>
                  <a:lnTo>
                    <a:pt x="2016397" y="943021"/>
                  </a:lnTo>
                  <a:lnTo>
                    <a:pt x="2014064" y="942026"/>
                  </a:lnTo>
                  <a:lnTo>
                    <a:pt x="2011589" y="941364"/>
                  </a:lnTo>
                  <a:lnTo>
                    <a:pt x="2009403" y="942795"/>
                  </a:lnTo>
                  <a:lnTo>
                    <a:pt x="2008408" y="945128"/>
                  </a:lnTo>
                  <a:lnTo>
                    <a:pt x="2007887" y="947270"/>
                  </a:lnTo>
                  <a:lnTo>
                    <a:pt x="2009177" y="949789"/>
                  </a:lnTo>
                  <a:lnTo>
                    <a:pt x="2011177" y="950642"/>
                  </a:lnTo>
                  <a:lnTo>
                    <a:pt x="2011319" y="950310"/>
                  </a:lnTo>
                  <a:lnTo>
                    <a:pt x="2013985" y="951447"/>
                  </a:lnTo>
                  <a:lnTo>
                    <a:pt x="2016460" y="952109"/>
                  </a:lnTo>
                  <a:lnTo>
                    <a:pt x="2018647" y="950678"/>
                  </a:lnTo>
                  <a:lnTo>
                    <a:pt x="2019642" y="948345"/>
                  </a:lnTo>
                  <a:lnTo>
                    <a:pt x="2020162" y="946203"/>
                  </a:lnTo>
                  <a:lnTo>
                    <a:pt x="2018873" y="943683"/>
                  </a:lnTo>
                  <a:close/>
                </a:path>
                <a:path w="16555719" h="11230610">
                  <a:moveTo>
                    <a:pt x="287235" y="195175"/>
                  </a:moveTo>
                  <a:lnTo>
                    <a:pt x="284192" y="195846"/>
                  </a:lnTo>
                  <a:lnTo>
                    <a:pt x="283053" y="197724"/>
                  </a:lnTo>
                  <a:lnTo>
                    <a:pt x="282863" y="198037"/>
                  </a:lnTo>
                  <a:lnTo>
                    <a:pt x="281438" y="199794"/>
                  </a:lnTo>
                  <a:lnTo>
                    <a:pt x="281201" y="200085"/>
                  </a:lnTo>
                  <a:lnTo>
                    <a:pt x="281872" y="203130"/>
                  </a:lnTo>
                  <a:lnTo>
                    <a:pt x="283921" y="204792"/>
                  </a:lnTo>
                  <a:lnTo>
                    <a:pt x="286921" y="206071"/>
                  </a:lnTo>
                  <a:lnTo>
                    <a:pt x="286779" y="206405"/>
                  </a:lnTo>
                  <a:lnTo>
                    <a:pt x="288778" y="207258"/>
                  </a:lnTo>
                  <a:lnTo>
                    <a:pt x="291156" y="206302"/>
                  </a:lnTo>
                  <a:lnTo>
                    <a:pt x="292145" y="204753"/>
                  </a:lnTo>
                  <a:lnTo>
                    <a:pt x="292342" y="204445"/>
                  </a:lnTo>
                  <a:lnTo>
                    <a:pt x="293767" y="202688"/>
                  </a:lnTo>
                  <a:lnTo>
                    <a:pt x="294004" y="202396"/>
                  </a:lnTo>
                  <a:lnTo>
                    <a:pt x="293333" y="199351"/>
                  </a:lnTo>
                  <a:lnTo>
                    <a:pt x="291284" y="197690"/>
                  </a:lnTo>
                  <a:lnTo>
                    <a:pt x="288951" y="196695"/>
                  </a:lnTo>
                  <a:lnTo>
                    <a:pt x="287235" y="195175"/>
                  </a:lnTo>
                  <a:close/>
                </a:path>
                <a:path w="16555719" h="11230610">
                  <a:moveTo>
                    <a:pt x="2101038" y="968096"/>
                  </a:moveTo>
                  <a:lnTo>
                    <a:pt x="2098421" y="967767"/>
                  </a:lnTo>
                  <a:lnTo>
                    <a:pt x="2096088" y="966772"/>
                  </a:lnTo>
                  <a:lnTo>
                    <a:pt x="2093613" y="966110"/>
                  </a:lnTo>
                  <a:lnTo>
                    <a:pt x="2091427" y="967541"/>
                  </a:lnTo>
                  <a:lnTo>
                    <a:pt x="2090431" y="969874"/>
                  </a:lnTo>
                  <a:lnTo>
                    <a:pt x="2089911" y="972015"/>
                  </a:lnTo>
                  <a:lnTo>
                    <a:pt x="2091200" y="974535"/>
                  </a:lnTo>
                  <a:lnTo>
                    <a:pt x="2093200" y="975388"/>
                  </a:lnTo>
                  <a:lnTo>
                    <a:pt x="2093342" y="975055"/>
                  </a:lnTo>
                  <a:lnTo>
                    <a:pt x="2096009" y="976192"/>
                  </a:lnTo>
                  <a:lnTo>
                    <a:pt x="2098484" y="976854"/>
                  </a:lnTo>
                  <a:lnTo>
                    <a:pt x="2100670" y="975424"/>
                  </a:lnTo>
                  <a:lnTo>
                    <a:pt x="2101665" y="973090"/>
                  </a:lnTo>
                  <a:lnTo>
                    <a:pt x="2102327" y="970616"/>
                  </a:lnTo>
                  <a:lnTo>
                    <a:pt x="2101038" y="968096"/>
                  </a:lnTo>
                  <a:close/>
                </a:path>
                <a:path w="16555719" h="11230610">
                  <a:moveTo>
                    <a:pt x="2183347" y="992174"/>
                  </a:moveTo>
                  <a:lnTo>
                    <a:pt x="2180729" y="991846"/>
                  </a:lnTo>
                  <a:lnTo>
                    <a:pt x="2178396" y="990850"/>
                  </a:lnTo>
                  <a:lnTo>
                    <a:pt x="2175920" y="990188"/>
                  </a:lnTo>
                  <a:lnTo>
                    <a:pt x="2173734" y="991620"/>
                  </a:lnTo>
                  <a:lnTo>
                    <a:pt x="2172739" y="993952"/>
                  </a:lnTo>
                  <a:lnTo>
                    <a:pt x="2172219" y="996095"/>
                  </a:lnTo>
                  <a:lnTo>
                    <a:pt x="2173508" y="998615"/>
                  </a:lnTo>
                  <a:lnTo>
                    <a:pt x="2175508" y="999468"/>
                  </a:lnTo>
                  <a:lnTo>
                    <a:pt x="2175317" y="998992"/>
                  </a:lnTo>
                  <a:lnTo>
                    <a:pt x="2178317" y="1000272"/>
                  </a:lnTo>
                  <a:lnTo>
                    <a:pt x="2180792" y="1000934"/>
                  </a:lnTo>
                  <a:lnTo>
                    <a:pt x="2182978" y="999502"/>
                  </a:lnTo>
                  <a:lnTo>
                    <a:pt x="2183973" y="997170"/>
                  </a:lnTo>
                  <a:lnTo>
                    <a:pt x="2184635" y="994694"/>
                  </a:lnTo>
                  <a:lnTo>
                    <a:pt x="2183347" y="992174"/>
                  </a:lnTo>
                  <a:close/>
                </a:path>
                <a:path w="16555719" h="11230610">
                  <a:moveTo>
                    <a:pt x="219977" y="151515"/>
                  </a:moveTo>
                  <a:lnTo>
                    <a:pt x="217644" y="150519"/>
                  </a:lnTo>
                  <a:lnTo>
                    <a:pt x="214938" y="154092"/>
                  </a:lnTo>
                  <a:lnTo>
                    <a:pt x="212281" y="158474"/>
                  </a:lnTo>
                  <a:lnTo>
                    <a:pt x="217614" y="160749"/>
                  </a:lnTo>
                  <a:lnTo>
                    <a:pt x="219850" y="160126"/>
                  </a:lnTo>
                  <a:lnTo>
                    <a:pt x="221035" y="158269"/>
                  </a:lnTo>
                  <a:lnTo>
                    <a:pt x="222364" y="156078"/>
                  </a:lnTo>
                  <a:lnTo>
                    <a:pt x="222026" y="153177"/>
                  </a:lnTo>
                  <a:lnTo>
                    <a:pt x="219977" y="151515"/>
                  </a:lnTo>
                  <a:close/>
                </a:path>
                <a:path w="16555719" h="11230610">
                  <a:moveTo>
                    <a:pt x="2265796" y="1015920"/>
                  </a:moveTo>
                  <a:lnTo>
                    <a:pt x="2263179" y="1015592"/>
                  </a:lnTo>
                  <a:lnTo>
                    <a:pt x="2260846" y="1014597"/>
                  </a:lnTo>
                  <a:lnTo>
                    <a:pt x="2258371" y="1013935"/>
                  </a:lnTo>
                  <a:lnTo>
                    <a:pt x="2256185" y="1015365"/>
                  </a:lnTo>
                  <a:lnTo>
                    <a:pt x="2255189" y="1017699"/>
                  </a:lnTo>
                  <a:lnTo>
                    <a:pt x="2254669" y="1019841"/>
                  </a:lnTo>
                  <a:lnTo>
                    <a:pt x="2255958" y="1022361"/>
                  </a:lnTo>
                  <a:lnTo>
                    <a:pt x="2257958" y="1023214"/>
                  </a:lnTo>
                  <a:lnTo>
                    <a:pt x="2257766" y="1022738"/>
                  </a:lnTo>
                  <a:lnTo>
                    <a:pt x="2260766" y="1024018"/>
                  </a:lnTo>
                  <a:lnTo>
                    <a:pt x="2263241" y="1024680"/>
                  </a:lnTo>
                  <a:lnTo>
                    <a:pt x="2265428" y="1023248"/>
                  </a:lnTo>
                  <a:lnTo>
                    <a:pt x="2266423" y="1020915"/>
                  </a:lnTo>
                  <a:lnTo>
                    <a:pt x="2267085" y="1018440"/>
                  </a:lnTo>
                  <a:lnTo>
                    <a:pt x="2265796" y="1015920"/>
                  </a:lnTo>
                  <a:close/>
                </a:path>
                <a:path w="16555719" h="11230610">
                  <a:moveTo>
                    <a:pt x="144000" y="100588"/>
                  </a:moveTo>
                  <a:lnTo>
                    <a:pt x="141098" y="100927"/>
                  </a:lnTo>
                  <a:lnTo>
                    <a:pt x="138630" y="104996"/>
                  </a:lnTo>
                  <a:lnTo>
                    <a:pt x="138440" y="105310"/>
                  </a:lnTo>
                  <a:lnTo>
                    <a:pt x="138921" y="107877"/>
                  </a:lnTo>
                  <a:lnTo>
                    <a:pt x="140828" y="109873"/>
                  </a:lnTo>
                  <a:lnTo>
                    <a:pt x="146160" y="112148"/>
                  </a:lnTo>
                  <a:lnTo>
                    <a:pt x="148396" y="111525"/>
                  </a:lnTo>
                  <a:lnTo>
                    <a:pt x="149384" y="109978"/>
                  </a:lnTo>
                  <a:lnTo>
                    <a:pt x="150911" y="107477"/>
                  </a:lnTo>
                  <a:lnTo>
                    <a:pt x="150431" y="104908"/>
                  </a:lnTo>
                  <a:lnTo>
                    <a:pt x="148524" y="102912"/>
                  </a:lnTo>
                  <a:lnTo>
                    <a:pt x="146191" y="101917"/>
                  </a:lnTo>
                  <a:lnTo>
                    <a:pt x="144000" y="100588"/>
                  </a:lnTo>
                  <a:close/>
                </a:path>
                <a:path w="16555719" h="11230610">
                  <a:moveTo>
                    <a:pt x="2348389" y="1039333"/>
                  </a:moveTo>
                  <a:lnTo>
                    <a:pt x="2345771" y="1039005"/>
                  </a:lnTo>
                  <a:lnTo>
                    <a:pt x="2343438" y="1038009"/>
                  </a:lnTo>
                  <a:lnTo>
                    <a:pt x="2340962" y="1037347"/>
                  </a:lnTo>
                  <a:lnTo>
                    <a:pt x="2338776" y="1038778"/>
                  </a:lnTo>
                  <a:lnTo>
                    <a:pt x="2336928" y="1043112"/>
                  </a:lnTo>
                  <a:lnTo>
                    <a:pt x="2338217" y="1045631"/>
                  </a:lnTo>
                  <a:lnTo>
                    <a:pt x="2340550" y="1046626"/>
                  </a:lnTo>
                  <a:lnTo>
                    <a:pt x="2341026" y="1046434"/>
                  </a:lnTo>
                  <a:lnTo>
                    <a:pt x="2343359" y="1047430"/>
                  </a:lnTo>
                  <a:lnTo>
                    <a:pt x="2345834" y="1048092"/>
                  </a:lnTo>
                  <a:lnTo>
                    <a:pt x="2348020" y="1046661"/>
                  </a:lnTo>
                  <a:lnTo>
                    <a:pt x="2349016" y="1044328"/>
                  </a:lnTo>
                  <a:lnTo>
                    <a:pt x="2349678" y="1041852"/>
                  </a:lnTo>
                  <a:lnTo>
                    <a:pt x="2348389" y="1039333"/>
                  </a:lnTo>
                  <a:close/>
                </a:path>
                <a:path w="16555719" h="11230610">
                  <a:moveTo>
                    <a:pt x="12254567" y="5256709"/>
                  </a:moveTo>
                  <a:lnTo>
                    <a:pt x="12251900" y="5255571"/>
                  </a:lnTo>
                  <a:lnTo>
                    <a:pt x="12247145" y="5257483"/>
                  </a:lnTo>
                  <a:lnTo>
                    <a:pt x="12246964" y="5262527"/>
                  </a:lnTo>
                  <a:lnTo>
                    <a:pt x="12248493" y="5266330"/>
                  </a:lnTo>
                  <a:lnTo>
                    <a:pt x="12250349" y="5267516"/>
                  </a:lnTo>
                  <a:lnTo>
                    <a:pt x="12251350" y="5267943"/>
                  </a:lnTo>
                  <a:lnTo>
                    <a:pt x="12252825" y="5268178"/>
                  </a:lnTo>
                  <a:lnTo>
                    <a:pt x="12253919" y="5267462"/>
                  </a:lnTo>
                  <a:lnTo>
                    <a:pt x="12256296" y="5266508"/>
                  </a:lnTo>
                  <a:lnTo>
                    <a:pt x="12256477" y="5261464"/>
                  </a:lnTo>
                  <a:lnTo>
                    <a:pt x="12254567" y="5256709"/>
                  </a:lnTo>
                  <a:close/>
                </a:path>
                <a:path w="16555719" h="11230610">
                  <a:moveTo>
                    <a:pt x="2431265" y="1062079"/>
                  </a:moveTo>
                  <a:lnTo>
                    <a:pt x="2428648" y="1061749"/>
                  </a:lnTo>
                  <a:lnTo>
                    <a:pt x="2426315" y="1060754"/>
                  </a:lnTo>
                  <a:lnTo>
                    <a:pt x="2423840" y="1060092"/>
                  </a:lnTo>
                  <a:lnTo>
                    <a:pt x="2421653" y="1061524"/>
                  </a:lnTo>
                  <a:lnTo>
                    <a:pt x="2419805" y="1065857"/>
                  </a:lnTo>
                  <a:lnTo>
                    <a:pt x="2421094" y="1068376"/>
                  </a:lnTo>
                  <a:lnTo>
                    <a:pt x="2423427" y="1069372"/>
                  </a:lnTo>
                  <a:lnTo>
                    <a:pt x="2423902" y="1069181"/>
                  </a:lnTo>
                  <a:lnTo>
                    <a:pt x="2426236" y="1070176"/>
                  </a:lnTo>
                  <a:lnTo>
                    <a:pt x="2428711" y="1070838"/>
                  </a:lnTo>
                  <a:lnTo>
                    <a:pt x="2430897" y="1069407"/>
                  </a:lnTo>
                  <a:lnTo>
                    <a:pt x="2431892" y="1067074"/>
                  </a:lnTo>
                  <a:lnTo>
                    <a:pt x="2432555" y="1064598"/>
                  </a:lnTo>
                  <a:lnTo>
                    <a:pt x="2431265" y="1062079"/>
                  </a:lnTo>
                  <a:close/>
                </a:path>
                <a:path w="16555719" h="11230610">
                  <a:moveTo>
                    <a:pt x="74590" y="50890"/>
                  </a:moveTo>
                  <a:lnTo>
                    <a:pt x="72022" y="51371"/>
                  </a:lnTo>
                  <a:lnTo>
                    <a:pt x="68699" y="55467"/>
                  </a:lnTo>
                  <a:lnTo>
                    <a:pt x="69178" y="58036"/>
                  </a:lnTo>
                  <a:lnTo>
                    <a:pt x="73276" y="61360"/>
                  </a:lnTo>
                  <a:lnTo>
                    <a:pt x="74276" y="61786"/>
                  </a:lnTo>
                  <a:lnTo>
                    <a:pt x="74467" y="62262"/>
                  </a:lnTo>
                  <a:lnTo>
                    <a:pt x="76133" y="62973"/>
                  </a:lnTo>
                  <a:lnTo>
                    <a:pt x="78702" y="62492"/>
                  </a:lnTo>
                  <a:lnTo>
                    <a:pt x="79889" y="60634"/>
                  </a:lnTo>
                  <a:lnTo>
                    <a:pt x="81217" y="58444"/>
                  </a:lnTo>
                  <a:lnTo>
                    <a:pt x="80737" y="55875"/>
                  </a:lnTo>
                  <a:lnTo>
                    <a:pt x="74590" y="50890"/>
                  </a:lnTo>
                  <a:close/>
                </a:path>
                <a:path w="16555719" h="11230610">
                  <a:moveTo>
                    <a:pt x="2513809" y="1084682"/>
                  </a:moveTo>
                  <a:lnTo>
                    <a:pt x="2511192" y="1084353"/>
                  </a:lnTo>
                  <a:lnTo>
                    <a:pt x="2508858" y="1083358"/>
                  </a:lnTo>
                  <a:lnTo>
                    <a:pt x="2506383" y="1082696"/>
                  </a:lnTo>
                  <a:lnTo>
                    <a:pt x="2504196" y="1084128"/>
                  </a:lnTo>
                  <a:lnTo>
                    <a:pt x="2502348" y="1088460"/>
                  </a:lnTo>
                  <a:lnTo>
                    <a:pt x="2503637" y="1090981"/>
                  </a:lnTo>
                  <a:lnTo>
                    <a:pt x="2505970" y="1091976"/>
                  </a:lnTo>
                  <a:lnTo>
                    <a:pt x="2506446" y="1091784"/>
                  </a:lnTo>
                  <a:lnTo>
                    <a:pt x="2508779" y="1092780"/>
                  </a:lnTo>
                  <a:lnTo>
                    <a:pt x="2511254" y="1093442"/>
                  </a:lnTo>
                  <a:lnTo>
                    <a:pt x="2513773" y="1092153"/>
                  </a:lnTo>
                  <a:lnTo>
                    <a:pt x="2515098" y="1087202"/>
                  </a:lnTo>
                  <a:lnTo>
                    <a:pt x="2513809" y="1084682"/>
                  </a:lnTo>
                  <a:close/>
                </a:path>
                <a:path w="16555719" h="11230610">
                  <a:moveTo>
                    <a:pt x="2596779" y="1106286"/>
                  </a:moveTo>
                  <a:lnTo>
                    <a:pt x="2594161" y="1105957"/>
                  </a:lnTo>
                  <a:lnTo>
                    <a:pt x="2591828" y="1104962"/>
                  </a:lnTo>
                  <a:lnTo>
                    <a:pt x="2589352" y="1104300"/>
                  </a:lnTo>
                  <a:lnTo>
                    <a:pt x="2586833" y="1105589"/>
                  </a:lnTo>
                  <a:lnTo>
                    <a:pt x="2586170" y="1108065"/>
                  </a:lnTo>
                  <a:lnTo>
                    <a:pt x="2585318" y="1110064"/>
                  </a:lnTo>
                  <a:lnTo>
                    <a:pt x="2586607" y="1112584"/>
                  </a:lnTo>
                  <a:lnTo>
                    <a:pt x="2588940" y="1113579"/>
                  </a:lnTo>
                  <a:lnTo>
                    <a:pt x="2589416" y="1113388"/>
                  </a:lnTo>
                  <a:lnTo>
                    <a:pt x="2591749" y="1114383"/>
                  </a:lnTo>
                  <a:lnTo>
                    <a:pt x="2594224" y="1115045"/>
                  </a:lnTo>
                  <a:lnTo>
                    <a:pt x="2596743" y="1113757"/>
                  </a:lnTo>
                  <a:lnTo>
                    <a:pt x="2598068" y="1108806"/>
                  </a:lnTo>
                  <a:lnTo>
                    <a:pt x="2596779" y="1106286"/>
                  </a:lnTo>
                  <a:close/>
                </a:path>
                <a:path w="16555719" h="11230610">
                  <a:moveTo>
                    <a:pt x="6083" y="0"/>
                  </a:moveTo>
                  <a:lnTo>
                    <a:pt x="3181" y="337"/>
                  </a:lnTo>
                  <a:lnTo>
                    <a:pt x="1519" y="2386"/>
                  </a:lnTo>
                  <a:lnTo>
                    <a:pt x="0" y="4102"/>
                  </a:lnTo>
                  <a:lnTo>
                    <a:pt x="337" y="7004"/>
                  </a:lnTo>
                  <a:lnTo>
                    <a:pt x="4435" y="10327"/>
                  </a:lnTo>
                  <a:lnTo>
                    <a:pt x="5435" y="10753"/>
                  </a:lnTo>
                  <a:lnTo>
                    <a:pt x="5293" y="11087"/>
                  </a:lnTo>
                  <a:lnTo>
                    <a:pt x="6959" y="11798"/>
                  </a:lnTo>
                  <a:lnTo>
                    <a:pt x="9528" y="11317"/>
                  </a:lnTo>
                  <a:lnTo>
                    <a:pt x="10714" y="9460"/>
                  </a:lnTo>
                  <a:lnTo>
                    <a:pt x="12234" y="7745"/>
                  </a:lnTo>
                  <a:lnTo>
                    <a:pt x="11896" y="4842"/>
                  </a:lnTo>
                  <a:lnTo>
                    <a:pt x="7798" y="1519"/>
                  </a:lnTo>
                  <a:lnTo>
                    <a:pt x="6083" y="0"/>
                  </a:lnTo>
                  <a:close/>
                </a:path>
                <a:path w="16555719" h="11230610">
                  <a:moveTo>
                    <a:pt x="2679748" y="1127889"/>
                  </a:moveTo>
                  <a:lnTo>
                    <a:pt x="2677131" y="1127561"/>
                  </a:lnTo>
                  <a:lnTo>
                    <a:pt x="2674798" y="1126566"/>
                  </a:lnTo>
                  <a:lnTo>
                    <a:pt x="2672323" y="1125904"/>
                  </a:lnTo>
                  <a:lnTo>
                    <a:pt x="2669803" y="1127193"/>
                  </a:lnTo>
                  <a:lnTo>
                    <a:pt x="2669141" y="1129669"/>
                  </a:lnTo>
                  <a:lnTo>
                    <a:pt x="2668146" y="1132001"/>
                  </a:lnTo>
                  <a:lnTo>
                    <a:pt x="2669577" y="1134188"/>
                  </a:lnTo>
                  <a:lnTo>
                    <a:pt x="2671910" y="1135183"/>
                  </a:lnTo>
                  <a:lnTo>
                    <a:pt x="2672386" y="1134992"/>
                  </a:lnTo>
                  <a:lnTo>
                    <a:pt x="2674718" y="1135987"/>
                  </a:lnTo>
                  <a:lnTo>
                    <a:pt x="2677194" y="1136649"/>
                  </a:lnTo>
                  <a:lnTo>
                    <a:pt x="2679713" y="1135361"/>
                  </a:lnTo>
                  <a:lnTo>
                    <a:pt x="2681037" y="1130409"/>
                  </a:lnTo>
                  <a:lnTo>
                    <a:pt x="2679748" y="1127889"/>
                  </a:lnTo>
                  <a:close/>
                </a:path>
                <a:path w="16555719" h="11230610">
                  <a:moveTo>
                    <a:pt x="2762860" y="1149161"/>
                  </a:moveTo>
                  <a:lnTo>
                    <a:pt x="2760242" y="1148832"/>
                  </a:lnTo>
                  <a:lnTo>
                    <a:pt x="2757910" y="1147837"/>
                  </a:lnTo>
                  <a:lnTo>
                    <a:pt x="2755435" y="1147174"/>
                  </a:lnTo>
                  <a:lnTo>
                    <a:pt x="2752915" y="1148463"/>
                  </a:lnTo>
                  <a:lnTo>
                    <a:pt x="2751591" y="1153415"/>
                  </a:lnTo>
                  <a:lnTo>
                    <a:pt x="2752689" y="1155458"/>
                  </a:lnTo>
                  <a:lnTo>
                    <a:pt x="2754689" y="1156311"/>
                  </a:lnTo>
                  <a:lnTo>
                    <a:pt x="2754831" y="1155978"/>
                  </a:lnTo>
                  <a:lnTo>
                    <a:pt x="2755164" y="1156120"/>
                  </a:lnTo>
                  <a:lnTo>
                    <a:pt x="2755640" y="1155929"/>
                  </a:lnTo>
                  <a:lnTo>
                    <a:pt x="2757973" y="1156924"/>
                  </a:lnTo>
                  <a:lnTo>
                    <a:pt x="2760448" y="1157586"/>
                  </a:lnTo>
                  <a:lnTo>
                    <a:pt x="2762967" y="1156298"/>
                  </a:lnTo>
                  <a:lnTo>
                    <a:pt x="2763629" y="1153822"/>
                  </a:lnTo>
                  <a:lnTo>
                    <a:pt x="2764149" y="1151680"/>
                  </a:lnTo>
                  <a:lnTo>
                    <a:pt x="2762860" y="1149161"/>
                  </a:lnTo>
                  <a:close/>
                </a:path>
                <a:path w="16555719" h="11230610">
                  <a:moveTo>
                    <a:pt x="12221078" y="5178210"/>
                  </a:moveTo>
                  <a:lnTo>
                    <a:pt x="12218413" y="5177073"/>
                  </a:lnTo>
                  <a:lnTo>
                    <a:pt x="12213659" y="5178984"/>
                  </a:lnTo>
                  <a:lnTo>
                    <a:pt x="12212521" y="5181649"/>
                  </a:lnTo>
                  <a:lnTo>
                    <a:pt x="12214432" y="5186405"/>
                  </a:lnTo>
                  <a:lnTo>
                    <a:pt x="12215146" y="5187498"/>
                  </a:lnTo>
                  <a:lnTo>
                    <a:pt x="12217004" y="5188684"/>
                  </a:lnTo>
                  <a:lnTo>
                    <a:pt x="12216862" y="5189018"/>
                  </a:lnTo>
                  <a:lnTo>
                    <a:pt x="12217862" y="5189444"/>
                  </a:lnTo>
                  <a:lnTo>
                    <a:pt x="12219338" y="5189680"/>
                  </a:lnTo>
                  <a:lnTo>
                    <a:pt x="12220431" y="5188964"/>
                  </a:lnTo>
                  <a:lnTo>
                    <a:pt x="12222809" y="5188008"/>
                  </a:lnTo>
                  <a:lnTo>
                    <a:pt x="12223947" y="5185341"/>
                  </a:lnTo>
                  <a:lnTo>
                    <a:pt x="12221078" y="5178210"/>
                  </a:lnTo>
                  <a:close/>
                </a:path>
                <a:path w="16555719" h="11230610">
                  <a:moveTo>
                    <a:pt x="2845923" y="1169622"/>
                  </a:moveTo>
                  <a:lnTo>
                    <a:pt x="2843306" y="1169294"/>
                  </a:lnTo>
                  <a:lnTo>
                    <a:pt x="2840973" y="1168299"/>
                  </a:lnTo>
                  <a:lnTo>
                    <a:pt x="2838831" y="1167779"/>
                  </a:lnTo>
                  <a:lnTo>
                    <a:pt x="2836311" y="1169067"/>
                  </a:lnTo>
                  <a:lnTo>
                    <a:pt x="2834987" y="1174019"/>
                  </a:lnTo>
                  <a:lnTo>
                    <a:pt x="2836086" y="1176062"/>
                  </a:lnTo>
                  <a:lnTo>
                    <a:pt x="2838085" y="1176915"/>
                  </a:lnTo>
                  <a:lnTo>
                    <a:pt x="2838227" y="1176582"/>
                  </a:lnTo>
                  <a:lnTo>
                    <a:pt x="2838561" y="1176724"/>
                  </a:lnTo>
                  <a:lnTo>
                    <a:pt x="2839036" y="1176534"/>
                  </a:lnTo>
                  <a:lnTo>
                    <a:pt x="2841369" y="1177529"/>
                  </a:lnTo>
                  <a:lnTo>
                    <a:pt x="2843511" y="1178049"/>
                  </a:lnTo>
                  <a:lnTo>
                    <a:pt x="2846030" y="1176759"/>
                  </a:lnTo>
                  <a:lnTo>
                    <a:pt x="2847354" y="1171809"/>
                  </a:lnTo>
                  <a:lnTo>
                    <a:pt x="2845923" y="1169622"/>
                  </a:lnTo>
                  <a:close/>
                </a:path>
                <a:path w="16555719" h="11230610">
                  <a:moveTo>
                    <a:pt x="2929129" y="1189750"/>
                  </a:moveTo>
                  <a:lnTo>
                    <a:pt x="2926511" y="1189422"/>
                  </a:lnTo>
                  <a:lnTo>
                    <a:pt x="2924178" y="1188427"/>
                  </a:lnTo>
                  <a:lnTo>
                    <a:pt x="2921894" y="1188240"/>
                  </a:lnTo>
                  <a:lnTo>
                    <a:pt x="2919374" y="1189529"/>
                  </a:lnTo>
                  <a:lnTo>
                    <a:pt x="2918050" y="1194480"/>
                  </a:lnTo>
                  <a:lnTo>
                    <a:pt x="2919148" y="1196524"/>
                  </a:lnTo>
                  <a:lnTo>
                    <a:pt x="2921147" y="1197377"/>
                  </a:lnTo>
                  <a:lnTo>
                    <a:pt x="2921624" y="1197187"/>
                  </a:lnTo>
                  <a:lnTo>
                    <a:pt x="2921957" y="1197329"/>
                  </a:lnTo>
                  <a:lnTo>
                    <a:pt x="2922432" y="1197137"/>
                  </a:lnTo>
                  <a:lnTo>
                    <a:pt x="2924766" y="1198133"/>
                  </a:lnTo>
                  <a:lnTo>
                    <a:pt x="2927383" y="1198461"/>
                  </a:lnTo>
                  <a:lnTo>
                    <a:pt x="2929570" y="1197030"/>
                  </a:lnTo>
                  <a:lnTo>
                    <a:pt x="2930232" y="1194554"/>
                  </a:lnTo>
                  <a:lnTo>
                    <a:pt x="2930560" y="1191937"/>
                  </a:lnTo>
                  <a:lnTo>
                    <a:pt x="2929129" y="1189750"/>
                  </a:lnTo>
                  <a:close/>
                </a:path>
                <a:path w="16555719" h="11230610">
                  <a:moveTo>
                    <a:pt x="3012191" y="1210213"/>
                  </a:moveTo>
                  <a:lnTo>
                    <a:pt x="3009574" y="1209883"/>
                  </a:lnTo>
                  <a:lnTo>
                    <a:pt x="3007241" y="1208888"/>
                  </a:lnTo>
                  <a:lnTo>
                    <a:pt x="3004624" y="1208560"/>
                  </a:lnTo>
                  <a:lnTo>
                    <a:pt x="3002437" y="1209991"/>
                  </a:lnTo>
                  <a:lnTo>
                    <a:pt x="3001776" y="1212466"/>
                  </a:lnTo>
                  <a:lnTo>
                    <a:pt x="3001256" y="1214608"/>
                  </a:lnTo>
                  <a:lnTo>
                    <a:pt x="3002353" y="1216653"/>
                  </a:lnTo>
                  <a:lnTo>
                    <a:pt x="3005020" y="1217790"/>
                  </a:lnTo>
                  <a:lnTo>
                    <a:pt x="3005495" y="1217599"/>
                  </a:lnTo>
                  <a:lnTo>
                    <a:pt x="3007829" y="1218594"/>
                  </a:lnTo>
                  <a:lnTo>
                    <a:pt x="3010446" y="1218923"/>
                  </a:lnTo>
                  <a:lnTo>
                    <a:pt x="3012632" y="1217491"/>
                  </a:lnTo>
                  <a:lnTo>
                    <a:pt x="3013294" y="1215016"/>
                  </a:lnTo>
                  <a:lnTo>
                    <a:pt x="3013623" y="1212398"/>
                  </a:lnTo>
                  <a:lnTo>
                    <a:pt x="3012191" y="1210213"/>
                  </a:lnTo>
                  <a:close/>
                </a:path>
                <a:path w="16555719" h="11230610">
                  <a:moveTo>
                    <a:pt x="3095872" y="1230150"/>
                  </a:moveTo>
                  <a:lnTo>
                    <a:pt x="3093254" y="1229821"/>
                  </a:lnTo>
                  <a:lnTo>
                    <a:pt x="3090922" y="1228826"/>
                  </a:lnTo>
                  <a:lnTo>
                    <a:pt x="3088304" y="1228498"/>
                  </a:lnTo>
                  <a:lnTo>
                    <a:pt x="3086118" y="1229928"/>
                  </a:lnTo>
                  <a:lnTo>
                    <a:pt x="3085456" y="1232404"/>
                  </a:lnTo>
                  <a:lnTo>
                    <a:pt x="3084936" y="1234545"/>
                  </a:lnTo>
                  <a:lnTo>
                    <a:pt x="3086034" y="1236589"/>
                  </a:lnTo>
                  <a:lnTo>
                    <a:pt x="3088701" y="1237727"/>
                  </a:lnTo>
                  <a:lnTo>
                    <a:pt x="3089176" y="1237536"/>
                  </a:lnTo>
                  <a:lnTo>
                    <a:pt x="3091509" y="1238531"/>
                  </a:lnTo>
                  <a:lnTo>
                    <a:pt x="3094127" y="1238859"/>
                  </a:lnTo>
                  <a:lnTo>
                    <a:pt x="3096313" y="1237428"/>
                  </a:lnTo>
                  <a:lnTo>
                    <a:pt x="3096975" y="1234953"/>
                  </a:lnTo>
                  <a:lnTo>
                    <a:pt x="3097303" y="1232336"/>
                  </a:lnTo>
                  <a:lnTo>
                    <a:pt x="3095872" y="1230150"/>
                  </a:lnTo>
                  <a:close/>
                </a:path>
                <a:path w="16555719" h="11230610">
                  <a:moveTo>
                    <a:pt x="12186641" y="5100092"/>
                  </a:moveTo>
                  <a:lnTo>
                    <a:pt x="12183833" y="5099289"/>
                  </a:lnTo>
                  <a:lnTo>
                    <a:pt x="12181455" y="5100243"/>
                  </a:lnTo>
                  <a:lnTo>
                    <a:pt x="12178745" y="5101057"/>
                  </a:lnTo>
                  <a:lnTo>
                    <a:pt x="12177941" y="5103867"/>
                  </a:lnTo>
                  <a:lnTo>
                    <a:pt x="12180233" y="5109571"/>
                  </a:lnTo>
                  <a:lnTo>
                    <a:pt x="12182092" y="5110759"/>
                  </a:lnTo>
                  <a:lnTo>
                    <a:pt x="12182282" y="5111234"/>
                  </a:lnTo>
                  <a:lnTo>
                    <a:pt x="12183282" y="5111660"/>
                  </a:lnTo>
                  <a:lnTo>
                    <a:pt x="12184758" y="5111896"/>
                  </a:lnTo>
                  <a:lnTo>
                    <a:pt x="12185851" y="5111180"/>
                  </a:lnTo>
                  <a:lnTo>
                    <a:pt x="12188562" y="5110368"/>
                  </a:lnTo>
                  <a:lnTo>
                    <a:pt x="12189366" y="5107558"/>
                  </a:lnTo>
                  <a:lnTo>
                    <a:pt x="12187455" y="5102803"/>
                  </a:lnTo>
                  <a:lnTo>
                    <a:pt x="12186641" y="5100092"/>
                  </a:lnTo>
                  <a:close/>
                </a:path>
                <a:path w="16555719" h="11230610">
                  <a:moveTo>
                    <a:pt x="3179362" y="1249611"/>
                  </a:moveTo>
                  <a:lnTo>
                    <a:pt x="3176744" y="1249283"/>
                  </a:lnTo>
                  <a:lnTo>
                    <a:pt x="3174412" y="1248288"/>
                  </a:lnTo>
                  <a:lnTo>
                    <a:pt x="3171794" y="1247959"/>
                  </a:lnTo>
                  <a:lnTo>
                    <a:pt x="3169608" y="1249391"/>
                  </a:lnTo>
                  <a:lnTo>
                    <a:pt x="3168946" y="1251865"/>
                  </a:lnTo>
                  <a:lnTo>
                    <a:pt x="3168426" y="1254008"/>
                  </a:lnTo>
                  <a:lnTo>
                    <a:pt x="3169524" y="1256051"/>
                  </a:lnTo>
                  <a:lnTo>
                    <a:pt x="3172190" y="1257188"/>
                  </a:lnTo>
                  <a:lnTo>
                    <a:pt x="3172665" y="1256998"/>
                  </a:lnTo>
                  <a:lnTo>
                    <a:pt x="3174999" y="1257993"/>
                  </a:lnTo>
                  <a:lnTo>
                    <a:pt x="3177616" y="1258322"/>
                  </a:lnTo>
                  <a:lnTo>
                    <a:pt x="3179803" y="1256890"/>
                  </a:lnTo>
                  <a:lnTo>
                    <a:pt x="3180464" y="1254416"/>
                  </a:lnTo>
                  <a:lnTo>
                    <a:pt x="3180793" y="1251798"/>
                  </a:lnTo>
                  <a:lnTo>
                    <a:pt x="3179362" y="1249611"/>
                  </a:lnTo>
                  <a:close/>
                </a:path>
                <a:path w="16555719" h="11230610">
                  <a:moveTo>
                    <a:pt x="3262994" y="1268739"/>
                  </a:moveTo>
                  <a:lnTo>
                    <a:pt x="3260376" y="1268411"/>
                  </a:lnTo>
                  <a:lnTo>
                    <a:pt x="3258044" y="1267416"/>
                  </a:lnTo>
                  <a:lnTo>
                    <a:pt x="3255426" y="1267087"/>
                  </a:lnTo>
                  <a:lnTo>
                    <a:pt x="3253240" y="1268519"/>
                  </a:lnTo>
                  <a:lnTo>
                    <a:pt x="3252577" y="1270994"/>
                  </a:lnTo>
                  <a:lnTo>
                    <a:pt x="3252058" y="1273135"/>
                  </a:lnTo>
                  <a:lnTo>
                    <a:pt x="3253156" y="1275180"/>
                  </a:lnTo>
                  <a:lnTo>
                    <a:pt x="3255489" y="1276175"/>
                  </a:lnTo>
                  <a:lnTo>
                    <a:pt x="3256297" y="1276126"/>
                  </a:lnTo>
                  <a:lnTo>
                    <a:pt x="3258631" y="1277121"/>
                  </a:lnTo>
                  <a:lnTo>
                    <a:pt x="3261248" y="1277450"/>
                  </a:lnTo>
                  <a:lnTo>
                    <a:pt x="3263434" y="1276019"/>
                  </a:lnTo>
                  <a:lnTo>
                    <a:pt x="3264096" y="1273544"/>
                  </a:lnTo>
                  <a:lnTo>
                    <a:pt x="3264425" y="1270926"/>
                  </a:lnTo>
                  <a:lnTo>
                    <a:pt x="3262994" y="1268739"/>
                  </a:lnTo>
                  <a:close/>
                </a:path>
                <a:path w="16555719" h="11230610">
                  <a:moveTo>
                    <a:pt x="3346577" y="1287060"/>
                  </a:moveTo>
                  <a:lnTo>
                    <a:pt x="3343817" y="1287064"/>
                  </a:lnTo>
                  <a:lnTo>
                    <a:pt x="3341484" y="1286069"/>
                  </a:lnTo>
                  <a:lnTo>
                    <a:pt x="3338866" y="1285741"/>
                  </a:lnTo>
                  <a:lnTo>
                    <a:pt x="3336680" y="1287171"/>
                  </a:lnTo>
                  <a:lnTo>
                    <a:pt x="3336018" y="1289647"/>
                  </a:lnTo>
                  <a:lnTo>
                    <a:pt x="3335498" y="1291789"/>
                  </a:lnTo>
                  <a:lnTo>
                    <a:pt x="3336596" y="1293834"/>
                  </a:lnTo>
                  <a:lnTo>
                    <a:pt x="3338929" y="1294829"/>
                  </a:lnTo>
                  <a:lnTo>
                    <a:pt x="3339738" y="1294780"/>
                  </a:lnTo>
                  <a:lnTo>
                    <a:pt x="3342071" y="1295775"/>
                  </a:lnTo>
                  <a:lnTo>
                    <a:pt x="3344689" y="1296103"/>
                  </a:lnTo>
                  <a:lnTo>
                    <a:pt x="3346875" y="1294672"/>
                  </a:lnTo>
                  <a:lnTo>
                    <a:pt x="3347537" y="1292196"/>
                  </a:lnTo>
                  <a:lnTo>
                    <a:pt x="3347866" y="1289579"/>
                  </a:lnTo>
                  <a:lnTo>
                    <a:pt x="3346577" y="1287060"/>
                  </a:lnTo>
                  <a:close/>
                </a:path>
                <a:path w="16555719" h="11230610">
                  <a:moveTo>
                    <a:pt x="3430350" y="1305855"/>
                  </a:moveTo>
                  <a:lnTo>
                    <a:pt x="3427591" y="1305859"/>
                  </a:lnTo>
                  <a:lnTo>
                    <a:pt x="3425258" y="1304864"/>
                  </a:lnTo>
                  <a:lnTo>
                    <a:pt x="3422640" y="1304535"/>
                  </a:lnTo>
                  <a:lnTo>
                    <a:pt x="3420454" y="1305967"/>
                  </a:lnTo>
                  <a:lnTo>
                    <a:pt x="3419792" y="1308441"/>
                  </a:lnTo>
                  <a:lnTo>
                    <a:pt x="3419272" y="1310584"/>
                  </a:lnTo>
                  <a:lnTo>
                    <a:pt x="3420370" y="1312628"/>
                  </a:lnTo>
                  <a:lnTo>
                    <a:pt x="3422703" y="1313623"/>
                  </a:lnTo>
                  <a:lnTo>
                    <a:pt x="3423512" y="1313574"/>
                  </a:lnTo>
                  <a:lnTo>
                    <a:pt x="3425845" y="1314570"/>
                  </a:lnTo>
                  <a:lnTo>
                    <a:pt x="3428463" y="1314898"/>
                  </a:lnTo>
                  <a:lnTo>
                    <a:pt x="3430650" y="1313467"/>
                  </a:lnTo>
                  <a:lnTo>
                    <a:pt x="3431311" y="1310992"/>
                  </a:lnTo>
                  <a:lnTo>
                    <a:pt x="3431640" y="1308374"/>
                  </a:lnTo>
                  <a:lnTo>
                    <a:pt x="3430350" y="1305855"/>
                  </a:lnTo>
                  <a:close/>
                </a:path>
                <a:path w="16555719" h="11230610">
                  <a:moveTo>
                    <a:pt x="12149493" y="5022789"/>
                  </a:moveTo>
                  <a:lnTo>
                    <a:pt x="12146683" y="5021985"/>
                  </a:lnTo>
                  <a:lnTo>
                    <a:pt x="12141929" y="5023896"/>
                  </a:lnTo>
                  <a:lnTo>
                    <a:pt x="12141125" y="5026705"/>
                  </a:lnTo>
                  <a:lnTo>
                    <a:pt x="12142081" y="5029082"/>
                  </a:lnTo>
                  <a:lnTo>
                    <a:pt x="12143178" y="5031126"/>
                  </a:lnTo>
                  <a:lnTo>
                    <a:pt x="12143560" y="5032077"/>
                  </a:lnTo>
                  <a:lnTo>
                    <a:pt x="12145417" y="5033263"/>
                  </a:lnTo>
                  <a:lnTo>
                    <a:pt x="12145275" y="5033597"/>
                  </a:lnTo>
                  <a:lnTo>
                    <a:pt x="12146609" y="5034165"/>
                  </a:lnTo>
                  <a:lnTo>
                    <a:pt x="12148084" y="5034401"/>
                  </a:lnTo>
                  <a:lnTo>
                    <a:pt x="12149178" y="5033685"/>
                  </a:lnTo>
                  <a:lnTo>
                    <a:pt x="12151556" y="5032729"/>
                  </a:lnTo>
                  <a:lnTo>
                    <a:pt x="12152359" y="5029921"/>
                  </a:lnTo>
                  <a:lnTo>
                    <a:pt x="12149493" y="5022789"/>
                  </a:lnTo>
                  <a:close/>
                </a:path>
                <a:path w="16555719" h="11230610">
                  <a:moveTo>
                    <a:pt x="3514267" y="1324316"/>
                  </a:moveTo>
                  <a:lnTo>
                    <a:pt x="3511507" y="1324321"/>
                  </a:lnTo>
                  <a:lnTo>
                    <a:pt x="3509174" y="1323326"/>
                  </a:lnTo>
                  <a:lnTo>
                    <a:pt x="3506556" y="1322998"/>
                  </a:lnTo>
                  <a:lnTo>
                    <a:pt x="3504370" y="1324429"/>
                  </a:lnTo>
                  <a:lnTo>
                    <a:pt x="3503708" y="1326904"/>
                  </a:lnTo>
                  <a:lnTo>
                    <a:pt x="3503188" y="1329046"/>
                  </a:lnTo>
                  <a:lnTo>
                    <a:pt x="3504287" y="1331089"/>
                  </a:lnTo>
                  <a:lnTo>
                    <a:pt x="3506287" y="1331942"/>
                  </a:lnTo>
                  <a:lnTo>
                    <a:pt x="3506478" y="1332418"/>
                  </a:lnTo>
                  <a:lnTo>
                    <a:pt x="3507429" y="1332036"/>
                  </a:lnTo>
                  <a:lnTo>
                    <a:pt x="3509761" y="1333031"/>
                  </a:lnTo>
                  <a:lnTo>
                    <a:pt x="3512379" y="1333361"/>
                  </a:lnTo>
                  <a:lnTo>
                    <a:pt x="3514566" y="1331929"/>
                  </a:lnTo>
                  <a:lnTo>
                    <a:pt x="3515227" y="1329454"/>
                  </a:lnTo>
                  <a:lnTo>
                    <a:pt x="3515556" y="1326836"/>
                  </a:lnTo>
                  <a:lnTo>
                    <a:pt x="3514267" y="1324316"/>
                  </a:lnTo>
                  <a:close/>
                </a:path>
                <a:path w="16555719" h="11230610">
                  <a:moveTo>
                    <a:pt x="3597849" y="1342636"/>
                  </a:moveTo>
                  <a:lnTo>
                    <a:pt x="3595090" y="1342640"/>
                  </a:lnTo>
                  <a:lnTo>
                    <a:pt x="3592757" y="1341645"/>
                  </a:lnTo>
                  <a:lnTo>
                    <a:pt x="3590139" y="1341316"/>
                  </a:lnTo>
                  <a:lnTo>
                    <a:pt x="3587953" y="1342748"/>
                  </a:lnTo>
                  <a:lnTo>
                    <a:pt x="3587291" y="1345224"/>
                  </a:lnTo>
                  <a:lnTo>
                    <a:pt x="3586771" y="1347366"/>
                  </a:lnTo>
                  <a:lnTo>
                    <a:pt x="3587869" y="1349409"/>
                  </a:lnTo>
                  <a:lnTo>
                    <a:pt x="3589869" y="1350263"/>
                  </a:lnTo>
                  <a:lnTo>
                    <a:pt x="3590060" y="1350738"/>
                  </a:lnTo>
                  <a:lnTo>
                    <a:pt x="3591011" y="1350356"/>
                  </a:lnTo>
                  <a:lnTo>
                    <a:pt x="3593344" y="1351351"/>
                  </a:lnTo>
                  <a:lnTo>
                    <a:pt x="3595962" y="1351680"/>
                  </a:lnTo>
                  <a:lnTo>
                    <a:pt x="3598148" y="1350249"/>
                  </a:lnTo>
                  <a:lnTo>
                    <a:pt x="3598810" y="1347773"/>
                  </a:lnTo>
                  <a:lnTo>
                    <a:pt x="3599138" y="1345155"/>
                  </a:lnTo>
                  <a:lnTo>
                    <a:pt x="3597849" y="1342636"/>
                  </a:lnTo>
                  <a:close/>
                </a:path>
                <a:path w="16555719" h="11230610">
                  <a:moveTo>
                    <a:pt x="3681574" y="1360623"/>
                  </a:moveTo>
                  <a:lnTo>
                    <a:pt x="3678815" y="1360627"/>
                  </a:lnTo>
                  <a:lnTo>
                    <a:pt x="3676482" y="1359632"/>
                  </a:lnTo>
                  <a:lnTo>
                    <a:pt x="3673864" y="1359303"/>
                  </a:lnTo>
                  <a:lnTo>
                    <a:pt x="3671678" y="1360735"/>
                  </a:lnTo>
                  <a:lnTo>
                    <a:pt x="3671016" y="1363210"/>
                  </a:lnTo>
                  <a:lnTo>
                    <a:pt x="3670496" y="1365352"/>
                  </a:lnTo>
                  <a:lnTo>
                    <a:pt x="3671594" y="1367396"/>
                  </a:lnTo>
                  <a:lnTo>
                    <a:pt x="3673594" y="1368249"/>
                  </a:lnTo>
                  <a:lnTo>
                    <a:pt x="3673785" y="1368725"/>
                  </a:lnTo>
                  <a:lnTo>
                    <a:pt x="3674736" y="1368343"/>
                  </a:lnTo>
                  <a:lnTo>
                    <a:pt x="3677069" y="1369338"/>
                  </a:lnTo>
                  <a:lnTo>
                    <a:pt x="3679687" y="1369666"/>
                  </a:lnTo>
                  <a:lnTo>
                    <a:pt x="3681873" y="1368235"/>
                  </a:lnTo>
                  <a:lnTo>
                    <a:pt x="3682535" y="1365760"/>
                  </a:lnTo>
                  <a:lnTo>
                    <a:pt x="3682864" y="1363142"/>
                  </a:lnTo>
                  <a:lnTo>
                    <a:pt x="3681574" y="1360623"/>
                  </a:lnTo>
                  <a:close/>
                </a:path>
                <a:path w="16555719" h="11230610">
                  <a:moveTo>
                    <a:pt x="12110441" y="4946250"/>
                  </a:moveTo>
                  <a:lnTo>
                    <a:pt x="12107633" y="4945447"/>
                  </a:lnTo>
                  <a:lnTo>
                    <a:pt x="12105589" y="4946543"/>
                  </a:lnTo>
                  <a:lnTo>
                    <a:pt x="12103402" y="4947975"/>
                  </a:lnTo>
                  <a:lnTo>
                    <a:pt x="12102598" y="4950784"/>
                  </a:lnTo>
                  <a:lnTo>
                    <a:pt x="12104795" y="4954872"/>
                  </a:lnTo>
                  <a:lnTo>
                    <a:pt x="12105035" y="4956157"/>
                  </a:lnTo>
                  <a:lnTo>
                    <a:pt x="12108367" y="4957578"/>
                  </a:lnTo>
                  <a:lnTo>
                    <a:pt x="12109985" y="4957480"/>
                  </a:lnTo>
                  <a:lnTo>
                    <a:pt x="12113265" y="4955334"/>
                  </a:lnTo>
                  <a:lnTo>
                    <a:pt x="12114068" y="4952524"/>
                  </a:lnTo>
                  <a:lnTo>
                    <a:pt x="12111873" y="4948436"/>
                  </a:lnTo>
                  <a:lnTo>
                    <a:pt x="12110441" y="4946250"/>
                  </a:lnTo>
                  <a:close/>
                </a:path>
                <a:path w="16555719" h="11230610">
                  <a:moveTo>
                    <a:pt x="3765442" y="1378276"/>
                  </a:moveTo>
                  <a:lnTo>
                    <a:pt x="3762682" y="1378281"/>
                  </a:lnTo>
                  <a:lnTo>
                    <a:pt x="3760349" y="1377285"/>
                  </a:lnTo>
                  <a:lnTo>
                    <a:pt x="3757731" y="1376957"/>
                  </a:lnTo>
                  <a:lnTo>
                    <a:pt x="3755545" y="1378387"/>
                  </a:lnTo>
                  <a:lnTo>
                    <a:pt x="3754883" y="1380863"/>
                  </a:lnTo>
                  <a:lnTo>
                    <a:pt x="3754364" y="1383004"/>
                  </a:lnTo>
                  <a:lnTo>
                    <a:pt x="3755461" y="1385049"/>
                  </a:lnTo>
                  <a:lnTo>
                    <a:pt x="3757461" y="1385902"/>
                  </a:lnTo>
                  <a:lnTo>
                    <a:pt x="3757652" y="1386377"/>
                  </a:lnTo>
                  <a:lnTo>
                    <a:pt x="3758603" y="1385995"/>
                  </a:lnTo>
                  <a:lnTo>
                    <a:pt x="3760937" y="1386990"/>
                  </a:lnTo>
                  <a:lnTo>
                    <a:pt x="3763554" y="1387320"/>
                  </a:lnTo>
                  <a:lnTo>
                    <a:pt x="3765740" y="1385888"/>
                  </a:lnTo>
                  <a:lnTo>
                    <a:pt x="3766402" y="1383412"/>
                  </a:lnTo>
                  <a:lnTo>
                    <a:pt x="3766730" y="1380795"/>
                  </a:lnTo>
                  <a:lnTo>
                    <a:pt x="3765442" y="1378276"/>
                  </a:lnTo>
                  <a:close/>
                </a:path>
                <a:path w="16555719" h="11230610">
                  <a:moveTo>
                    <a:pt x="3849309" y="1395929"/>
                  </a:moveTo>
                  <a:lnTo>
                    <a:pt x="3846549" y="1395933"/>
                  </a:lnTo>
                  <a:lnTo>
                    <a:pt x="3844216" y="1394938"/>
                  </a:lnTo>
                  <a:lnTo>
                    <a:pt x="3841599" y="1394609"/>
                  </a:lnTo>
                  <a:lnTo>
                    <a:pt x="3839412" y="1396041"/>
                  </a:lnTo>
                  <a:lnTo>
                    <a:pt x="3838750" y="1398516"/>
                  </a:lnTo>
                  <a:lnTo>
                    <a:pt x="3838231" y="1400658"/>
                  </a:lnTo>
                  <a:lnTo>
                    <a:pt x="3839329" y="1402702"/>
                  </a:lnTo>
                  <a:lnTo>
                    <a:pt x="3841329" y="1403555"/>
                  </a:lnTo>
                  <a:lnTo>
                    <a:pt x="3841520" y="1404031"/>
                  </a:lnTo>
                  <a:lnTo>
                    <a:pt x="3842471" y="1403648"/>
                  </a:lnTo>
                  <a:lnTo>
                    <a:pt x="3844803" y="1404643"/>
                  </a:lnTo>
                  <a:lnTo>
                    <a:pt x="3847421" y="1404972"/>
                  </a:lnTo>
                  <a:lnTo>
                    <a:pt x="3849607" y="1403542"/>
                  </a:lnTo>
                  <a:lnTo>
                    <a:pt x="3850270" y="1401066"/>
                  </a:lnTo>
                  <a:lnTo>
                    <a:pt x="3850598" y="1398448"/>
                  </a:lnTo>
                  <a:lnTo>
                    <a:pt x="3849309" y="1395929"/>
                  </a:lnTo>
                  <a:close/>
                </a:path>
                <a:path w="16555719" h="11230610">
                  <a:moveTo>
                    <a:pt x="3933176" y="1413581"/>
                  </a:moveTo>
                  <a:lnTo>
                    <a:pt x="3930417" y="1413586"/>
                  </a:lnTo>
                  <a:lnTo>
                    <a:pt x="3928083" y="1412591"/>
                  </a:lnTo>
                  <a:lnTo>
                    <a:pt x="3925465" y="1412262"/>
                  </a:lnTo>
                  <a:lnTo>
                    <a:pt x="3923279" y="1413694"/>
                  </a:lnTo>
                  <a:lnTo>
                    <a:pt x="3922618" y="1416169"/>
                  </a:lnTo>
                  <a:lnTo>
                    <a:pt x="3922098" y="1418311"/>
                  </a:lnTo>
                  <a:lnTo>
                    <a:pt x="3923195" y="1420355"/>
                  </a:lnTo>
                  <a:lnTo>
                    <a:pt x="3925196" y="1421209"/>
                  </a:lnTo>
                  <a:lnTo>
                    <a:pt x="3925053" y="1421542"/>
                  </a:lnTo>
                  <a:lnTo>
                    <a:pt x="3925386" y="1421684"/>
                  </a:lnTo>
                  <a:lnTo>
                    <a:pt x="3926337" y="1421302"/>
                  </a:lnTo>
                  <a:lnTo>
                    <a:pt x="3928671" y="1422297"/>
                  </a:lnTo>
                  <a:lnTo>
                    <a:pt x="3931288" y="1422626"/>
                  </a:lnTo>
                  <a:lnTo>
                    <a:pt x="3933475" y="1421194"/>
                  </a:lnTo>
                  <a:lnTo>
                    <a:pt x="3934136" y="1418719"/>
                  </a:lnTo>
                  <a:lnTo>
                    <a:pt x="3934465" y="1416101"/>
                  </a:lnTo>
                  <a:lnTo>
                    <a:pt x="3933176" y="1413581"/>
                  </a:lnTo>
                  <a:close/>
                </a:path>
                <a:path w="16555719" h="11230610">
                  <a:moveTo>
                    <a:pt x="12069964" y="4870285"/>
                  </a:moveTo>
                  <a:lnTo>
                    <a:pt x="12067156" y="4869482"/>
                  </a:lnTo>
                  <a:lnTo>
                    <a:pt x="12064970" y="4870912"/>
                  </a:lnTo>
                  <a:lnTo>
                    <a:pt x="12062450" y="4872201"/>
                  </a:lnTo>
                  <a:lnTo>
                    <a:pt x="12061646" y="4875009"/>
                  </a:lnTo>
                  <a:lnTo>
                    <a:pt x="12063076" y="4877195"/>
                  </a:lnTo>
                  <a:lnTo>
                    <a:pt x="12064175" y="4879240"/>
                  </a:lnTo>
                  <a:lnTo>
                    <a:pt x="12064748" y="4880667"/>
                  </a:lnTo>
                  <a:lnTo>
                    <a:pt x="12067748" y="4881947"/>
                  </a:lnTo>
                  <a:lnTo>
                    <a:pt x="12069366" y="4881849"/>
                  </a:lnTo>
                  <a:lnTo>
                    <a:pt x="12070458" y="4881132"/>
                  </a:lnTo>
                  <a:lnTo>
                    <a:pt x="12072978" y="4879843"/>
                  </a:lnTo>
                  <a:lnTo>
                    <a:pt x="12073782" y="4877035"/>
                  </a:lnTo>
                  <a:lnTo>
                    <a:pt x="12072352" y="4874849"/>
                  </a:lnTo>
                  <a:lnTo>
                    <a:pt x="12071254" y="4872804"/>
                  </a:lnTo>
                  <a:lnTo>
                    <a:pt x="12069964" y="4870285"/>
                  </a:lnTo>
                  <a:close/>
                </a:path>
                <a:path w="16555719" h="11230610">
                  <a:moveTo>
                    <a:pt x="4017185" y="1430901"/>
                  </a:moveTo>
                  <a:lnTo>
                    <a:pt x="4014426" y="1430906"/>
                  </a:lnTo>
                  <a:lnTo>
                    <a:pt x="4012093" y="1429911"/>
                  </a:lnTo>
                  <a:lnTo>
                    <a:pt x="4009475" y="1429583"/>
                  </a:lnTo>
                  <a:lnTo>
                    <a:pt x="4007289" y="1431014"/>
                  </a:lnTo>
                  <a:lnTo>
                    <a:pt x="4006627" y="1433489"/>
                  </a:lnTo>
                  <a:lnTo>
                    <a:pt x="4006107" y="1435631"/>
                  </a:lnTo>
                  <a:lnTo>
                    <a:pt x="4007206" y="1437675"/>
                  </a:lnTo>
                  <a:lnTo>
                    <a:pt x="4009205" y="1438528"/>
                  </a:lnTo>
                  <a:lnTo>
                    <a:pt x="4009063" y="1438861"/>
                  </a:lnTo>
                  <a:lnTo>
                    <a:pt x="4009396" y="1439003"/>
                  </a:lnTo>
                  <a:lnTo>
                    <a:pt x="4010347" y="1438622"/>
                  </a:lnTo>
                  <a:lnTo>
                    <a:pt x="4012680" y="1439617"/>
                  </a:lnTo>
                  <a:lnTo>
                    <a:pt x="4015297" y="1439945"/>
                  </a:lnTo>
                  <a:lnTo>
                    <a:pt x="4017484" y="1438514"/>
                  </a:lnTo>
                  <a:lnTo>
                    <a:pt x="4018145" y="1436039"/>
                  </a:lnTo>
                  <a:lnTo>
                    <a:pt x="4018475" y="1433422"/>
                  </a:lnTo>
                  <a:lnTo>
                    <a:pt x="4017185" y="1430901"/>
                  </a:lnTo>
                  <a:close/>
                </a:path>
                <a:path w="16555719" h="11230610">
                  <a:moveTo>
                    <a:pt x="4101195" y="1448222"/>
                  </a:moveTo>
                  <a:lnTo>
                    <a:pt x="4098435" y="1448225"/>
                  </a:lnTo>
                  <a:lnTo>
                    <a:pt x="4096102" y="1447230"/>
                  </a:lnTo>
                  <a:lnTo>
                    <a:pt x="4093484" y="1446901"/>
                  </a:lnTo>
                  <a:lnTo>
                    <a:pt x="4091298" y="1448333"/>
                  </a:lnTo>
                  <a:lnTo>
                    <a:pt x="4090636" y="1450809"/>
                  </a:lnTo>
                  <a:lnTo>
                    <a:pt x="4090116" y="1452951"/>
                  </a:lnTo>
                  <a:lnTo>
                    <a:pt x="4091214" y="1454994"/>
                  </a:lnTo>
                  <a:lnTo>
                    <a:pt x="4093547" y="1455990"/>
                  </a:lnTo>
                  <a:lnTo>
                    <a:pt x="4094498" y="1455607"/>
                  </a:lnTo>
                  <a:lnTo>
                    <a:pt x="4096832" y="1456603"/>
                  </a:lnTo>
                  <a:lnTo>
                    <a:pt x="4099307" y="1457266"/>
                  </a:lnTo>
                  <a:lnTo>
                    <a:pt x="4101635" y="1455501"/>
                  </a:lnTo>
                  <a:lnTo>
                    <a:pt x="4102297" y="1453025"/>
                  </a:lnTo>
                  <a:lnTo>
                    <a:pt x="4102817" y="1450882"/>
                  </a:lnTo>
                  <a:lnTo>
                    <a:pt x="4101195" y="1448222"/>
                  </a:lnTo>
                  <a:close/>
                </a:path>
                <a:path w="16555719" h="11230610">
                  <a:moveTo>
                    <a:pt x="4185347" y="1465208"/>
                  </a:moveTo>
                  <a:lnTo>
                    <a:pt x="4182586" y="1465213"/>
                  </a:lnTo>
                  <a:lnTo>
                    <a:pt x="4180253" y="1464218"/>
                  </a:lnTo>
                  <a:lnTo>
                    <a:pt x="4177778" y="1463556"/>
                  </a:lnTo>
                  <a:lnTo>
                    <a:pt x="4175450" y="1465320"/>
                  </a:lnTo>
                  <a:lnTo>
                    <a:pt x="4174788" y="1467796"/>
                  </a:lnTo>
                  <a:lnTo>
                    <a:pt x="4174268" y="1469937"/>
                  </a:lnTo>
                  <a:lnTo>
                    <a:pt x="4175366" y="1471981"/>
                  </a:lnTo>
                  <a:lnTo>
                    <a:pt x="4177699" y="1472977"/>
                  </a:lnTo>
                  <a:lnTo>
                    <a:pt x="4178650" y="1472594"/>
                  </a:lnTo>
                  <a:lnTo>
                    <a:pt x="4180983" y="1473589"/>
                  </a:lnTo>
                  <a:lnTo>
                    <a:pt x="4183600" y="1473918"/>
                  </a:lnTo>
                  <a:lnTo>
                    <a:pt x="4185787" y="1472487"/>
                  </a:lnTo>
                  <a:lnTo>
                    <a:pt x="4186449" y="1470012"/>
                  </a:lnTo>
                  <a:lnTo>
                    <a:pt x="4186635" y="1467728"/>
                  </a:lnTo>
                  <a:lnTo>
                    <a:pt x="4185347" y="1465208"/>
                  </a:lnTo>
                  <a:close/>
                </a:path>
                <a:path w="16555719" h="11230610">
                  <a:moveTo>
                    <a:pt x="12027016" y="4796417"/>
                  </a:moveTo>
                  <a:lnTo>
                    <a:pt x="12024208" y="4795614"/>
                  </a:lnTo>
                  <a:lnTo>
                    <a:pt x="12019836" y="4798476"/>
                  </a:lnTo>
                  <a:lnTo>
                    <a:pt x="12019132" y="4800932"/>
                  </a:lnTo>
                  <a:lnTo>
                    <a:pt x="12019031" y="4801283"/>
                  </a:lnTo>
                  <a:lnTo>
                    <a:pt x="12021894" y="4805657"/>
                  </a:lnTo>
                  <a:lnTo>
                    <a:pt x="12022277" y="4806608"/>
                  </a:lnTo>
                  <a:lnTo>
                    <a:pt x="12025609" y="4808030"/>
                  </a:lnTo>
                  <a:lnTo>
                    <a:pt x="12027227" y="4807932"/>
                  </a:lnTo>
                  <a:lnTo>
                    <a:pt x="12030506" y="4805784"/>
                  </a:lnTo>
                  <a:lnTo>
                    <a:pt x="12031209" y="4803327"/>
                  </a:lnTo>
                  <a:lnTo>
                    <a:pt x="12031310" y="4802976"/>
                  </a:lnTo>
                  <a:lnTo>
                    <a:pt x="12027016" y="4796417"/>
                  </a:lnTo>
                  <a:close/>
                </a:path>
                <a:path w="16555719" h="11230610">
                  <a:moveTo>
                    <a:pt x="4269498" y="1482194"/>
                  </a:moveTo>
                  <a:lnTo>
                    <a:pt x="4266738" y="1482199"/>
                  </a:lnTo>
                  <a:lnTo>
                    <a:pt x="4264405" y="1481203"/>
                  </a:lnTo>
                  <a:lnTo>
                    <a:pt x="4261930" y="1480542"/>
                  </a:lnTo>
                  <a:lnTo>
                    <a:pt x="4259601" y="1482306"/>
                  </a:lnTo>
                  <a:lnTo>
                    <a:pt x="4258940" y="1484781"/>
                  </a:lnTo>
                  <a:lnTo>
                    <a:pt x="4258420" y="1486924"/>
                  </a:lnTo>
                  <a:lnTo>
                    <a:pt x="4259517" y="1488968"/>
                  </a:lnTo>
                  <a:lnTo>
                    <a:pt x="4261850" y="1489963"/>
                  </a:lnTo>
                  <a:lnTo>
                    <a:pt x="4262801" y="1489581"/>
                  </a:lnTo>
                  <a:lnTo>
                    <a:pt x="4265135" y="1490576"/>
                  </a:lnTo>
                  <a:lnTo>
                    <a:pt x="4267610" y="1491238"/>
                  </a:lnTo>
                  <a:lnTo>
                    <a:pt x="4269939" y="1489473"/>
                  </a:lnTo>
                  <a:lnTo>
                    <a:pt x="4270600" y="1486998"/>
                  </a:lnTo>
                  <a:lnTo>
                    <a:pt x="4271120" y="1484856"/>
                  </a:lnTo>
                  <a:lnTo>
                    <a:pt x="4269498" y="1482194"/>
                  </a:lnTo>
                  <a:close/>
                </a:path>
                <a:path w="16555719" h="11230610">
                  <a:moveTo>
                    <a:pt x="4352983" y="1498896"/>
                  </a:moveTo>
                  <a:lnTo>
                    <a:pt x="4350223" y="1498901"/>
                  </a:lnTo>
                  <a:lnTo>
                    <a:pt x="4347890" y="1497906"/>
                  </a:lnTo>
                  <a:lnTo>
                    <a:pt x="4345415" y="1497244"/>
                  </a:lnTo>
                  <a:lnTo>
                    <a:pt x="4343086" y="1499009"/>
                  </a:lnTo>
                  <a:lnTo>
                    <a:pt x="4342424" y="1501483"/>
                  </a:lnTo>
                  <a:lnTo>
                    <a:pt x="4341904" y="1503626"/>
                  </a:lnTo>
                  <a:lnTo>
                    <a:pt x="4343002" y="1505670"/>
                  </a:lnTo>
                  <a:lnTo>
                    <a:pt x="4345335" y="1506666"/>
                  </a:lnTo>
                  <a:lnTo>
                    <a:pt x="4346286" y="1506283"/>
                  </a:lnTo>
                  <a:lnTo>
                    <a:pt x="4348620" y="1507278"/>
                  </a:lnTo>
                  <a:lnTo>
                    <a:pt x="4351095" y="1507940"/>
                  </a:lnTo>
                  <a:lnTo>
                    <a:pt x="4353423" y="1506175"/>
                  </a:lnTo>
                  <a:lnTo>
                    <a:pt x="4354085" y="1503701"/>
                  </a:lnTo>
                  <a:lnTo>
                    <a:pt x="4354605" y="1501558"/>
                  </a:lnTo>
                  <a:lnTo>
                    <a:pt x="4352983" y="1498896"/>
                  </a:lnTo>
                  <a:close/>
                </a:path>
                <a:path w="16555719" h="11230610">
                  <a:moveTo>
                    <a:pt x="4436801" y="1515741"/>
                  </a:moveTo>
                  <a:lnTo>
                    <a:pt x="4434041" y="1515745"/>
                  </a:lnTo>
                  <a:lnTo>
                    <a:pt x="4431708" y="1514750"/>
                  </a:lnTo>
                  <a:lnTo>
                    <a:pt x="4429233" y="1514088"/>
                  </a:lnTo>
                  <a:lnTo>
                    <a:pt x="4426905" y="1515854"/>
                  </a:lnTo>
                  <a:lnTo>
                    <a:pt x="4426242" y="1518328"/>
                  </a:lnTo>
                  <a:lnTo>
                    <a:pt x="4425723" y="1520469"/>
                  </a:lnTo>
                  <a:lnTo>
                    <a:pt x="4426820" y="1522513"/>
                  </a:lnTo>
                  <a:lnTo>
                    <a:pt x="4429154" y="1523509"/>
                  </a:lnTo>
                  <a:lnTo>
                    <a:pt x="4430105" y="1523126"/>
                  </a:lnTo>
                  <a:lnTo>
                    <a:pt x="4432438" y="1524122"/>
                  </a:lnTo>
                  <a:lnTo>
                    <a:pt x="4434914" y="1524784"/>
                  </a:lnTo>
                  <a:lnTo>
                    <a:pt x="4437241" y="1523020"/>
                  </a:lnTo>
                  <a:lnTo>
                    <a:pt x="4437903" y="1520545"/>
                  </a:lnTo>
                  <a:lnTo>
                    <a:pt x="4438423" y="1518403"/>
                  </a:lnTo>
                  <a:lnTo>
                    <a:pt x="4436801" y="1515741"/>
                  </a:lnTo>
                  <a:close/>
                </a:path>
                <a:path w="16555719" h="11230610">
                  <a:moveTo>
                    <a:pt x="11982499" y="4723456"/>
                  </a:moveTo>
                  <a:lnTo>
                    <a:pt x="11979691" y="4722653"/>
                  </a:lnTo>
                  <a:lnTo>
                    <a:pt x="11975318" y="4725514"/>
                  </a:lnTo>
                  <a:lnTo>
                    <a:pt x="11974615" y="4727971"/>
                  </a:lnTo>
                  <a:lnTo>
                    <a:pt x="11974515" y="4728322"/>
                  </a:lnTo>
                  <a:lnTo>
                    <a:pt x="11977376" y="4732695"/>
                  </a:lnTo>
                  <a:lnTo>
                    <a:pt x="11977759" y="4733646"/>
                  </a:lnTo>
                  <a:lnTo>
                    <a:pt x="11981092" y="4735069"/>
                  </a:lnTo>
                  <a:lnTo>
                    <a:pt x="11982567" y="4735304"/>
                  </a:lnTo>
                  <a:lnTo>
                    <a:pt x="11983803" y="4734254"/>
                  </a:lnTo>
                  <a:lnTo>
                    <a:pt x="11985989" y="4732823"/>
                  </a:lnTo>
                  <a:lnTo>
                    <a:pt x="11986693" y="4730366"/>
                  </a:lnTo>
                  <a:lnTo>
                    <a:pt x="11986793" y="4730015"/>
                  </a:lnTo>
                  <a:lnTo>
                    <a:pt x="11982499" y="4723456"/>
                  </a:lnTo>
                  <a:close/>
                </a:path>
                <a:path w="16555719" h="11230610">
                  <a:moveTo>
                    <a:pt x="4520762" y="1532252"/>
                  </a:moveTo>
                  <a:lnTo>
                    <a:pt x="4518001" y="1532257"/>
                  </a:lnTo>
                  <a:lnTo>
                    <a:pt x="4515669" y="1531262"/>
                  </a:lnTo>
                  <a:lnTo>
                    <a:pt x="4513193" y="1530600"/>
                  </a:lnTo>
                  <a:lnTo>
                    <a:pt x="4510865" y="1532363"/>
                  </a:lnTo>
                  <a:lnTo>
                    <a:pt x="4510203" y="1534839"/>
                  </a:lnTo>
                  <a:lnTo>
                    <a:pt x="4509683" y="1536981"/>
                  </a:lnTo>
                  <a:lnTo>
                    <a:pt x="4510781" y="1539025"/>
                  </a:lnTo>
                  <a:lnTo>
                    <a:pt x="4513114" y="1540020"/>
                  </a:lnTo>
                  <a:lnTo>
                    <a:pt x="4514064" y="1539639"/>
                  </a:lnTo>
                  <a:lnTo>
                    <a:pt x="4516398" y="1540634"/>
                  </a:lnTo>
                  <a:lnTo>
                    <a:pt x="4518873" y="1541296"/>
                  </a:lnTo>
                  <a:lnTo>
                    <a:pt x="4521202" y="1539531"/>
                  </a:lnTo>
                  <a:lnTo>
                    <a:pt x="4522526" y="1534581"/>
                  </a:lnTo>
                  <a:lnTo>
                    <a:pt x="4520762" y="1532252"/>
                  </a:lnTo>
                  <a:close/>
                </a:path>
                <a:path w="16555719" h="11230610">
                  <a:moveTo>
                    <a:pt x="4604579" y="1549096"/>
                  </a:moveTo>
                  <a:lnTo>
                    <a:pt x="4601819" y="1549101"/>
                  </a:lnTo>
                  <a:lnTo>
                    <a:pt x="4599487" y="1548106"/>
                  </a:lnTo>
                  <a:lnTo>
                    <a:pt x="4597011" y="1547444"/>
                  </a:lnTo>
                  <a:lnTo>
                    <a:pt x="4594683" y="1549208"/>
                  </a:lnTo>
                  <a:lnTo>
                    <a:pt x="4594021" y="1551682"/>
                  </a:lnTo>
                  <a:lnTo>
                    <a:pt x="4593501" y="1553825"/>
                  </a:lnTo>
                  <a:lnTo>
                    <a:pt x="4594599" y="1555869"/>
                  </a:lnTo>
                  <a:lnTo>
                    <a:pt x="4596932" y="1556865"/>
                  </a:lnTo>
                  <a:lnTo>
                    <a:pt x="4597884" y="1556482"/>
                  </a:lnTo>
                  <a:lnTo>
                    <a:pt x="4600217" y="1557477"/>
                  </a:lnTo>
                  <a:lnTo>
                    <a:pt x="4602692" y="1558139"/>
                  </a:lnTo>
                  <a:lnTo>
                    <a:pt x="4605021" y="1556374"/>
                  </a:lnTo>
                  <a:lnTo>
                    <a:pt x="4606344" y="1551425"/>
                  </a:lnTo>
                  <a:lnTo>
                    <a:pt x="4604579" y="1549096"/>
                  </a:lnTo>
                  <a:close/>
                </a:path>
                <a:path w="16555719" h="11230610">
                  <a:moveTo>
                    <a:pt x="4688540" y="1565606"/>
                  </a:moveTo>
                  <a:lnTo>
                    <a:pt x="4685780" y="1565611"/>
                  </a:lnTo>
                  <a:lnTo>
                    <a:pt x="4683448" y="1564616"/>
                  </a:lnTo>
                  <a:lnTo>
                    <a:pt x="4680972" y="1563954"/>
                  </a:lnTo>
                  <a:lnTo>
                    <a:pt x="4678643" y="1565719"/>
                  </a:lnTo>
                  <a:lnTo>
                    <a:pt x="4677981" y="1568195"/>
                  </a:lnTo>
                  <a:lnTo>
                    <a:pt x="4677462" y="1570336"/>
                  </a:lnTo>
                  <a:lnTo>
                    <a:pt x="4678560" y="1572380"/>
                  </a:lnTo>
                  <a:lnTo>
                    <a:pt x="4680893" y="1573376"/>
                  </a:lnTo>
                  <a:lnTo>
                    <a:pt x="4681844" y="1572993"/>
                  </a:lnTo>
                  <a:lnTo>
                    <a:pt x="4684177" y="1573989"/>
                  </a:lnTo>
                  <a:lnTo>
                    <a:pt x="4686652" y="1574650"/>
                  </a:lnTo>
                  <a:lnTo>
                    <a:pt x="4688981" y="1572887"/>
                  </a:lnTo>
                  <a:lnTo>
                    <a:pt x="4689643" y="1570411"/>
                  </a:lnTo>
                  <a:lnTo>
                    <a:pt x="4690163" y="1568268"/>
                  </a:lnTo>
                  <a:lnTo>
                    <a:pt x="4688540" y="1565606"/>
                  </a:lnTo>
                  <a:close/>
                </a:path>
                <a:path w="16555719" h="11230610">
                  <a:moveTo>
                    <a:pt x="11935606" y="4651452"/>
                  </a:moveTo>
                  <a:lnTo>
                    <a:pt x="11932655" y="4650980"/>
                  </a:lnTo>
                  <a:lnTo>
                    <a:pt x="11930470" y="4652412"/>
                  </a:lnTo>
                  <a:lnTo>
                    <a:pt x="11928425" y="4653510"/>
                  </a:lnTo>
                  <a:lnTo>
                    <a:pt x="11928013" y="4656091"/>
                  </a:lnTo>
                  <a:lnTo>
                    <a:pt x="11927955" y="4656460"/>
                  </a:lnTo>
                  <a:lnTo>
                    <a:pt x="11930816" y="4660833"/>
                  </a:lnTo>
                  <a:lnTo>
                    <a:pt x="11931199" y="4661784"/>
                  </a:lnTo>
                  <a:lnTo>
                    <a:pt x="11934198" y="4663063"/>
                  </a:lnTo>
                  <a:lnTo>
                    <a:pt x="11935816" y="4662965"/>
                  </a:lnTo>
                  <a:lnTo>
                    <a:pt x="11937051" y="4661916"/>
                  </a:lnTo>
                  <a:lnTo>
                    <a:pt x="11938761" y="4660676"/>
                  </a:lnTo>
                  <a:lnTo>
                    <a:pt x="11939466" y="4658219"/>
                  </a:lnTo>
                  <a:lnTo>
                    <a:pt x="11939566" y="4657868"/>
                  </a:lnTo>
                  <a:lnTo>
                    <a:pt x="11936705" y="4653495"/>
                  </a:lnTo>
                  <a:lnTo>
                    <a:pt x="11935606" y="4651452"/>
                  </a:lnTo>
                  <a:close/>
                </a:path>
                <a:path w="16555719" h="11230610">
                  <a:moveTo>
                    <a:pt x="4772500" y="1582119"/>
                  </a:moveTo>
                  <a:lnTo>
                    <a:pt x="4769741" y="1582122"/>
                  </a:lnTo>
                  <a:lnTo>
                    <a:pt x="4767408" y="1581127"/>
                  </a:lnTo>
                  <a:lnTo>
                    <a:pt x="4764932" y="1580465"/>
                  </a:lnTo>
                  <a:lnTo>
                    <a:pt x="4762604" y="1582230"/>
                  </a:lnTo>
                  <a:lnTo>
                    <a:pt x="4761942" y="1584705"/>
                  </a:lnTo>
                  <a:lnTo>
                    <a:pt x="4761422" y="1586847"/>
                  </a:lnTo>
                  <a:lnTo>
                    <a:pt x="4762520" y="1588892"/>
                  </a:lnTo>
                  <a:lnTo>
                    <a:pt x="4764853" y="1589887"/>
                  </a:lnTo>
                  <a:lnTo>
                    <a:pt x="4765804" y="1589504"/>
                  </a:lnTo>
                  <a:lnTo>
                    <a:pt x="4768137" y="1590500"/>
                  </a:lnTo>
                  <a:lnTo>
                    <a:pt x="4770612" y="1591161"/>
                  </a:lnTo>
                  <a:lnTo>
                    <a:pt x="4772941" y="1589397"/>
                  </a:lnTo>
                  <a:lnTo>
                    <a:pt x="4774265" y="1584446"/>
                  </a:lnTo>
                  <a:lnTo>
                    <a:pt x="4772500" y="1582119"/>
                  </a:lnTo>
                  <a:close/>
                </a:path>
                <a:path w="16555719" h="11230610">
                  <a:moveTo>
                    <a:pt x="4856461" y="1598629"/>
                  </a:moveTo>
                  <a:lnTo>
                    <a:pt x="4853701" y="1598634"/>
                  </a:lnTo>
                  <a:lnTo>
                    <a:pt x="4851368" y="1597638"/>
                  </a:lnTo>
                  <a:lnTo>
                    <a:pt x="4848893" y="1596976"/>
                  </a:lnTo>
                  <a:lnTo>
                    <a:pt x="4846564" y="1598741"/>
                  </a:lnTo>
                  <a:lnTo>
                    <a:pt x="4845903" y="1601216"/>
                  </a:lnTo>
                  <a:lnTo>
                    <a:pt x="4845383" y="1603358"/>
                  </a:lnTo>
                  <a:lnTo>
                    <a:pt x="4846480" y="1605403"/>
                  </a:lnTo>
                  <a:lnTo>
                    <a:pt x="4848813" y="1606398"/>
                  </a:lnTo>
                  <a:lnTo>
                    <a:pt x="4849764" y="1606016"/>
                  </a:lnTo>
                  <a:lnTo>
                    <a:pt x="4852098" y="1607011"/>
                  </a:lnTo>
                  <a:lnTo>
                    <a:pt x="4854573" y="1607673"/>
                  </a:lnTo>
                  <a:lnTo>
                    <a:pt x="4856902" y="1605908"/>
                  </a:lnTo>
                  <a:lnTo>
                    <a:pt x="4858225" y="1600957"/>
                  </a:lnTo>
                  <a:lnTo>
                    <a:pt x="4856461" y="1598629"/>
                  </a:lnTo>
                  <a:close/>
                </a:path>
                <a:path w="16555719" h="11230610">
                  <a:moveTo>
                    <a:pt x="11886526" y="4580877"/>
                  </a:moveTo>
                  <a:lnTo>
                    <a:pt x="11883909" y="4580547"/>
                  </a:lnTo>
                  <a:lnTo>
                    <a:pt x="11879535" y="4583410"/>
                  </a:lnTo>
                  <a:lnTo>
                    <a:pt x="11879208" y="4586029"/>
                  </a:lnTo>
                  <a:lnTo>
                    <a:pt x="11882070" y="4590401"/>
                  </a:lnTo>
                  <a:lnTo>
                    <a:pt x="11882452" y="4591352"/>
                  </a:lnTo>
                  <a:lnTo>
                    <a:pt x="11885118" y="4592489"/>
                  </a:lnTo>
                  <a:lnTo>
                    <a:pt x="11887068" y="4592533"/>
                  </a:lnTo>
                  <a:lnTo>
                    <a:pt x="11888304" y="4591484"/>
                  </a:lnTo>
                  <a:lnTo>
                    <a:pt x="11890490" y="4590053"/>
                  </a:lnTo>
                  <a:lnTo>
                    <a:pt x="11890820" y="4587436"/>
                  </a:lnTo>
                  <a:lnTo>
                    <a:pt x="11886526" y="4580877"/>
                  </a:lnTo>
                  <a:close/>
                </a:path>
                <a:path w="16555719" h="11230610">
                  <a:moveTo>
                    <a:pt x="4940421" y="1615140"/>
                  </a:moveTo>
                  <a:lnTo>
                    <a:pt x="4937662" y="1615145"/>
                  </a:lnTo>
                  <a:lnTo>
                    <a:pt x="4935328" y="1614149"/>
                  </a:lnTo>
                  <a:lnTo>
                    <a:pt x="4932853" y="1613487"/>
                  </a:lnTo>
                  <a:lnTo>
                    <a:pt x="4930525" y="1615251"/>
                  </a:lnTo>
                  <a:lnTo>
                    <a:pt x="4929863" y="1617727"/>
                  </a:lnTo>
                  <a:lnTo>
                    <a:pt x="4929343" y="1619870"/>
                  </a:lnTo>
                  <a:lnTo>
                    <a:pt x="4930440" y="1621914"/>
                  </a:lnTo>
                  <a:lnTo>
                    <a:pt x="4932774" y="1622909"/>
                  </a:lnTo>
                  <a:lnTo>
                    <a:pt x="4933725" y="1622527"/>
                  </a:lnTo>
                  <a:lnTo>
                    <a:pt x="4936058" y="1623522"/>
                  </a:lnTo>
                  <a:lnTo>
                    <a:pt x="4938534" y="1624184"/>
                  </a:lnTo>
                  <a:lnTo>
                    <a:pt x="4940862" y="1622419"/>
                  </a:lnTo>
                  <a:lnTo>
                    <a:pt x="4942186" y="1617468"/>
                  </a:lnTo>
                  <a:lnTo>
                    <a:pt x="4940421" y="1615140"/>
                  </a:lnTo>
                  <a:close/>
                </a:path>
                <a:path w="16555719" h="11230610">
                  <a:moveTo>
                    <a:pt x="5024524" y="1631317"/>
                  </a:moveTo>
                  <a:lnTo>
                    <a:pt x="5021764" y="1631322"/>
                  </a:lnTo>
                  <a:lnTo>
                    <a:pt x="5019431" y="1630327"/>
                  </a:lnTo>
                  <a:lnTo>
                    <a:pt x="5016956" y="1629665"/>
                  </a:lnTo>
                  <a:lnTo>
                    <a:pt x="5014627" y="1631429"/>
                  </a:lnTo>
                  <a:lnTo>
                    <a:pt x="5013965" y="1633905"/>
                  </a:lnTo>
                  <a:lnTo>
                    <a:pt x="5013446" y="1636046"/>
                  </a:lnTo>
                  <a:lnTo>
                    <a:pt x="5014543" y="1638090"/>
                  </a:lnTo>
                  <a:lnTo>
                    <a:pt x="5016877" y="1639086"/>
                  </a:lnTo>
                  <a:lnTo>
                    <a:pt x="5017828" y="1638703"/>
                  </a:lnTo>
                  <a:lnTo>
                    <a:pt x="5020161" y="1639699"/>
                  </a:lnTo>
                  <a:lnTo>
                    <a:pt x="5022637" y="1640361"/>
                  </a:lnTo>
                  <a:lnTo>
                    <a:pt x="5024965" y="1638597"/>
                  </a:lnTo>
                  <a:lnTo>
                    <a:pt x="5026289" y="1633646"/>
                  </a:lnTo>
                  <a:lnTo>
                    <a:pt x="5024524" y="1631317"/>
                  </a:lnTo>
                  <a:close/>
                </a:path>
                <a:path w="16555719" h="11230610">
                  <a:moveTo>
                    <a:pt x="5108484" y="1647829"/>
                  </a:moveTo>
                  <a:lnTo>
                    <a:pt x="5105724" y="1647834"/>
                  </a:lnTo>
                  <a:lnTo>
                    <a:pt x="5103391" y="1646838"/>
                  </a:lnTo>
                  <a:lnTo>
                    <a:pt x="5100916" y="1646176"/>
                  </a:lnTo>
                  <a:lnTo>
                    <a:pt x="5098588" y="1647940"/>
                  </a:lnTo>
                  <a:lnTo>
                    <a:pt x="5097926" y="1650416"/>
                  </a:lnTo>
                  <a:lnTo>
                    <a:pt x="5097406" y="1652558"/>
                  </a:lnTo>
                  <a:lnTo>
                    <a:pt x="5098504" y="1654602"/>
                  </a:lnTo>
                  <a:lnTo>
                    <a:pt x="5100837" y="1655597"/>
                  </a:lnTo>
                  <a:lnTo>
                    <a:pt x="5101788" y="1655216"/>
                  </a:lnTo>
                  <a:lnTo>
                    <a:pt x="5104121" y="1656211"/>
                  </a:lnTo>
                  <a:lnTo>
                    <a:pt x="5106596" y="1656873"/>
                  </a:lnTo>
                  <a:lnTo>
                    <a:pt x="5108925" y="1655108"/>
                  </a:lnTo>
                  <a:lnTo>
                    <a:pt x="5110249" y="1650158"/>
                  </a:lnTo>
                  <a:lnTo>
                    <a:pt x="5108484" y="1647829"/>
                  </a:lnTo>
                  <a:close/>
                </a:path>
                <a:path w="16555719" h="11230610">
                  <a:moveTo>
                    <a:pt x="11835784" y="4512352"/>
                  </a:moveTo>
                  <a:lnTo>
                    <a:pt x="11832833" y="4511881"/>
                  </a:lnTo>
                  <a:lnTo>
                    <a:pt x="11829127" y="4515027"/>
                  </a:lnTo>
                  <a:lnTo>
                    <a:pt x="11828656" y="4517977"/>
                  </a:lnTo>
                  <a:lnTo>
                    <a:pt x="11831803" y="4521684"/>
                  </a:lnTo>
                  <a:lnTo>
                    <a:pt x="11832185" y="4522635"/>
                  </a:lnTo>
                  <a:lnTo>
                    <a:pt x="11833518" y="4523204"/>
                  </a:lnTo>
                  <a:lnTo>
                    <a:pt x="11833661" y="4522870"/>
                  </a:lnTo>
                  <a:lnTo>
                    <a:pt x="11834994" y="4523439"/>
                  </a:lnTo>
                  <a:lnTo>
                    <a:pt x="11836944" y="4523483"/>
                  </a:lnTo>
                  <a:lnTo>
                    <a:pt x="11840033" y="4520860"/>
                  </a:lnTo>
                  <a:lnTo>
                    <a:pt x="11840505" y="4517910"/>
                  </a:lnTo>
                  <a:lnTo>
                    <a:pt x="11835784" y="4512352"/>
                  </a:lnTo>
                  <a:close/>
                </a:path>
                <a:path w="16555719" h="11230610">
                  <a:moveTo>
                    <a:pt x="5192778" y="1664482"/>
                  </a:moveTo>
                  <a:lnTo>
                    <a:pt x="5190018" y="1664487"/>
                  </a:lnTo>
                  <a:lnTo>
                    <a:pt x="5187685" y="1663492"/>
                  </a:lnTo>
                  <a:lnTo>
                    <a:pt x="5185210" y="1662830"/>
                  </a:lnTo>
                  <a:lnTo>
                    <a:pt x="5182882" y="1664594"/>
                  </a:lnTo>
                  <a:lnTo>
                    <a:pt x="5182219" y="1667069"/>
                  </a:lnTo>
                  <a:lnTo>
                    <a:pt x="5181700" y="1669211"/>
                  </a:lnTo>
                  <a:lnTo>
                    <a:pt x="5182797" y="1671255"/>
                  </a:lnTo>
                  <a:lnTo>
                    <a:pt x="5185131" y="1672250"/>
                  </a:lnTo>
                  <a:lnTo>
                    <a:pt x="5186082" y="1671868"/>
                  </a:lnTo>
                  <a:lnTo>
                    <a:pt x="5188415" y="1672863"/>
                  </a:lnTo>
                  <a:lnTo>
                    <a:pt x="5190890" y="1673525"/>
                  </a:lnTo>
                  <a:lnTo>
                    <a:pt x="5193218" y="1671761"/>
                  </a:lnTo>
                  <a:lnTo>
                    <a:pt x="5194542" y="1666811"/>
                  </a:lnTo>
                  <a:lnTo>
                    <a:pt x="5192778" y="1664482"/>
                  </a:lnTo>
                  <a:close/>
                </a:path>
                <a:path w="16555719" h="11230610">
                  <a:moveTo>
                    <a:pt x="5276739" y="1680992"/>
                  </a:moveTo>
                  <a:lnTo>
                    <a:pt x="5273979" y="1680997"/>
                  </a:lnTo>
                  <a:lnTo>
                    <a:pt x="5271646" y="1680002"/>
                  </a:lnTo>
                  <a:lnTo>
                    <a:pt x="5269171" y="1679340"/>
                  </a:lnTo>
                  <a:lnTo>
                    <a:pt x="5266842" y="1681105"/>
                  </a:lnTo>
                  <a:lnTo>
                    <a:pt x="5266180" y="1683580"/>
                  </a:lnTo>
                  <a:lnTo>
                    <a:pt x="5265660" y="1685722"/>
                  </a:lnTo>
                  <a:lnTo>
                    <a:pt x="5266758" y="1687766"/>
                  </a:lnTo>
                  <a:lnTo>
                    <a:pt x="5269091" y="1688761"/>
                  </a:lnTo>
                  <a:lnTo>
                    <a:pt x="5270042" y="1688379"/>
                  </a:lnTo>
                  <a:lnTo>
                    <a:pt x="5272376" y="1689374"/>
                  </a:lnTo>
                  <a:lnTo>
                    <a:pt x="5274851" y="1690036"/>
                  </a:lnTo>
                  <a:lnTo>
                    <a:pt x="5277179" y="1688272"/>
                  </a:lnTo>
                  <a:lnTo>
                    <a:pt x="5278503" y="1683321"/>
                  </a:lnTo>
                  <a:lnTo>
                    <a:pt x="5276739" y="1680992"/>
                  </a:lnTo>
                  <a:close/>
                </a:path>
                <a:path w="16555719" h="11230610">
                  <a:moveTo>
                    <a:pt x="11782999" y="4444924"/>
                  </a:moveTo>
                  <a:lnTo>
                    <a:pt x="11780047" y="4444453"/>
                  </a:lnTo>
                  <a:lnTo>
                    <a:pt x="11776340" y="4447600"/>
                  </a:lnTo>
                  <a:lnTo>
                    <a:pt x="11775870" y="4450550"/>
                  </a:lnTo>
                  <a:lnTo>
                    <a:pt x="11779017" y="4454257"/>
                  </a:lnTo>
                  <a:lnTo>
                    <a:pt x="11779400" y="4455207"/>
                  </a:lnTo>
                  <a:lnTo>
                    <a:pt x="11782066" y="4456344"/>
                  </a:lnTo>
                  <a:lnTo>
                    <a:pt x="11784158" y="4456056"/>
                  </a:lnTo>
                  <a:lnTo>
                    <a:pt x="11787247" y="4453433"/>
                  </a:lnTo>
                  <a:lnTo>
                    <a:pt x="11787718" y="4450483"/>
                  </a:lnTo>
                  <a:lnTo>
                    <a:pt x="11782999" y="4444924"/>
                  </a:lnTo>
                  <a:close/>
                </a:path>
                <a:path w="16555719" h="11230610">
                  <a:moveTo>
                    <a:pt x="5361032" y="1697645"/>
                  </a:moveTo>
                  <a:lnTo>
                    <a:pt x="5358273" y="1697650"/>
                  </a:lnTo>
                  <a:lnTo>
                    <a:pt x="5355939" y="1696655"/>
                  </a:lnTo>
                  <a:lnTo>
                    <a:pt x="5353464" y="1695993"/>
                  </a:lnTo>
                  <a:lnTo>
                    <a:pt x="5351135" y="1697758"/>
                  </a:lnTo>
                  <a:lnTo>
                    <a:pt x="5350474" y="1700233"/>
                  </a:lnTo>
                  <a:lnTo>
                    <a:pt x="5349954" y="1702375"/>
                  </a:lnTo>
                  <a:lnTo>
                    <a:pt x="5351052" y="1704420"/>
                  </a:lnTo>
                  <a:lnTo>
                    <a:pt x="5353385" y="1705415"/>
                  </a:lnTo>
                  <a:lnTo>
                    <a:pt x="5354336" y="1705032"/>
                  </a:lnTo>
                  <a:lnTo>
                    <a:pt x="5356669" y="1706027"/>
                  </a:lnTo>
                  <a:lnTo>
                    <a:pt x="5359144" y="1706689"/>
                  </a:lnTo>
                  <a:lnTo>
                    <a:pt x="5361473" y="1704924"/>
                  </a:lnTo>
                  <a:lnTo>
                    <a:pt x="5362797" y="1699974"/>
                  </a:lnTo>
                  <a:lnTo>
                    <a:pt x="5361032" y="1697645"/>
                  </a:lnTo>
                  <a:close/>
                </a:path>
                <a:path w="16555719" h="11230610">
                  <a:moveTo>
                    <a:pt x="5444993" y="1714157"/>
                  </a:moveTo>
                  <a:lnTo>
                    <a:pt x="5442233" y="1714162"/>
                  </a:lnTo>
                  <a:lnTo>
                    <a:pt x="5439900" y="1713166"/>
                  </a:lnTo>
                  <a:lnTo>
                    <a:pt x="5437425" y="1712504"/>
                  </a:lnTo>
                  <a:lnTo>
                    <a:pt x="5435096" y="1714269"/>
                  </a:lnTo>
                  <a:lnTo>
                    <a:pt x="5434435" y="1716744"/>
                  </a:lnTo>
                  <a:lnTo>
                    <a:pt x="5433915" y="1718886"/>
                  </a:lnTo>
                  <a:lnTo>
                    <a:pt x="5435012" y="1720931"/>
                  </a:lnTo>
                  <a:lnTo>
                    <a:pt x="5437345" y="1721926"/>
                  </a:lnTo>
                  <a:lnTo>
                    <a:pt x="5438296" y="1721544"/>
                  </a:lnTo>
                  <a:lnTo>
                    <a:pt x="5440629" y="1722539"/>
                  </a:lnTo>
                  <a:lnTo>
                    <a:pt x="5443105" y="1723201"/>
                  </a:lnTo>
                  <a:lnTo>
                    <a:pt x="5445433" y="1721436"/>
                  </a:lnTo>
                  <a:lnTo>
                    <a:pt x="5446095" y="1718961"/>
                  </a:lnTo>
                  <a:lnTo>
                    <a:pt x="5446615" y="1716819"/>
                  </a:lnTo>
                  <a:lnTo>
                    <a:pt x="5444993" y="1714157"/>
                  </a:lnTo>
                  <a:close/>
                </a:path>
                <a:path w="16555719" h="11230610">
                  <a:moveTo>
                    <a:pt x="11728167" y="4378593"/>
                  </a:moveTo>
                  <a:lnTo>
                    <a:pt x="11725075" y="4378456"/>
                  </a:lnTo>
                  <a:lnTo>
                    <a:pt x="11721369" y="4381603"/>
                  </a:lnTo>
                  <a:lnTo>
                    <a:pt x="11721232" y="4384696"/>
                  </a:lnTo>
                  <a:lnTo>
                    <a:pt x="11724903" y="4389020"/>
                  </a:lnTo>
                  <a:lnTo>
                    <a:pt x="11727568" y="4390157"/>
                  </a:lnTo>
                  <a:lnTo>
                    <a:pt x="11729661" y="4389867"/>
                  </a:lnTo>
                  <a:lnTo>
                    <a:pt x="11732749" y="4387246"/>
                  </a:lnTo>
                  <a:lnTo>
                    <a:pt x="11732887" y="4384152"/>
                  </a:lnTo>
                  <a:lnTo>
                    <a:pt x="11728167" y="4378593"/>
                  </a:lnTo>
                  <a:close/>
                </a:path>
                <a:path w="16555719" h="11230610">
                  <a:moveTo>
                    <a:pt x="5529286" y="1730810"/>
                  </a:moveTo>
                  <a:lnTo>
                    <a:pt x="5526526" y="1730815"/>
                  </a:lnTo>
                  <a:lnTo>
                    <a:pt x="5524193" y="1729819"/>
                  </a:lnTo>
                  <a:lnTo>
                    <a:pt x="5521718" y="1729158"/>
                  </a:lnTo>
                  <a:lnTo>
                    <a:pt x="5519390" y="1730921"/>
                  </a:lnTo>
                  <a:lnTo>
                    <a:pt x="5518728" y="1733397"/>
                  </a:lnTo>
                  <a:lnTo>
                    <a:pt x="5518208" y="1735540"/>
                  </a:lnTo>
                  <a:lnTo>
                    <a:pt x="5519305" y="1737584"/>
                  </a:lnTo>
                  <a:lnTo>
                    <a:pt x="5521638" y="1738579"/>
                  </a:lnTo>
                  <a:lnTo>
                    <a:pt x="5522589" y="1738197"/>
                  </a:lnTo>
                  <a:lnTo>
                    <a:pt x="5524923" y="1739192"/>
                  </a:lnTo>
                  <a:lnTo>
                    <a:pt x="5527398" y="1739854"/>
                  </a:lnTo>
                  <a:lnTo>
                    <a:pt x="5529727" y="1738089"/>
                  </a:lnTo>
                  <a:lnTo>
                    <a:pt x="5530389" y="1735613"/>
                  </a:lnTo>
                  <a:lnTo>
                    <a:pt x="5530909" y="1733472"/>
                  </a:lnTo>
                  <a:lnTo>
                    <a:pt x="5529286" y="1730810"/>
                  </a:lnTo>
                  <a:close/>
                </a:path>
                <a:path w="16555719" h="11230610">
                  <a:moveTo>
                    <a:pt x="5613438" y="1747797"/>
                  </a:moveTo>
                  <a:lnTo>
                    <a:pt x="5610678" y="1747802"/>
                  </a:lnTo>
                  <a:lnTo>
                    <a:pt x="5608345" y="1746806"/>
                  </a:lnTo>
                  <a:lnTo>
                    <a:pt x="5605870" y="1746144"/>
                  </a:lnTo>
                  <a:lnTo>
                    <a:pt x="5603542" y="1747908"/>
                  </a:lnTo>
                  <a:lnTo>
                    <a:pt x="5602880" y="1750384"/>
                  </a:lnTo>
                  <a:lnTo>
                    <a:pt x="5602360" y="1752525"/>
                  </a:lnTo>
                  <a:lnTo>
                    <a:pt x="5603458" y="1754570"/>
                  </a:lnTo>
                  <a:lnTo>
                    <a:pt x="5605791" y="1755565"/>
                  </a:lnTo>
                  <a:lnTo>
                    <a:pt x="5606742" y="1755182"/>
                  </a:lnTo>
                  <a:lnTo>
                    <a:pt x="5609074" y="1756177"/>
                  </a:lnTo>
                  <a:lnTo>
                    <a:pt x="5611550" y="1756839"/>
                  </a:lnTo>
                  <a:lnTo>
                    <a:pt x="5613878" y="1755076"/>
                  </a:lnTo>
                  <a:lnTo>
                    <a:pt x="5614541" y="1752600"/>
                  </a:lnTo>
                  <a:lnTo>
                    <a:pt x="5615060" y="1750459"/>
                  </a:lnTo>
                  <a:lnTo>
                    <a:pt x="5613438" y="1747797"/>
                  </a:lnTo>
                  <a:close/>
                </a:path>
                <a:path w="16555719" h="11230610">
                  <a:moveTo>
                    <a:pt x="11672151" y="4314121"/>
                  </a:moveTo>
                  <a:lnTo>
                    <a:pt x="11669391" y="4314126"/>
                  </a:lnTo>
                  <a:lnTo>
                    <a:pt x="11667538" y="4315699"/>
                  </a:lnTo>
                  <a:lnTo>
                    <a:pt x="11665543" y="4317607"/>
                  </a:lnTo>
                  <a:lnTo>
                    <a:pt x="11665547" y="4320365"/>
                  </a:lnTo>
                  <a:lnTo>
                    <a:pt x="11668694" y="4324072"/>
                  </a:lnTo>
                  <a:lnTo>
                    <a:pt x="11668886" y="4324548"/>
                  </a:lnTo>
                  <a:lnTo>
                    <a:pt x="11671885" y="4325827"/>
                  </a:lnTo>
                  <a:lnTo>
                    <a:pt x="11673836" y="4325871"/>
                  </a:lnTo>
                  <a:lnTo>
                    <a:pt x="11675214" y="4324489"/>
                  </a:lnTo>
                  <a:lnTo>
                    <a:pt x="11677209" y="4322583"/>
                  </a:lnTo>
                  <a:lnTo>
                    <a:pt x="11677204" y="4319823"/>
                  </a:lnTo>
                  <a:lnTo>
                    <a:pt x="11674058" y="4316116"/>
                  </a:lnTo>
                  <a:lnTo>
                    <a:pt x="11672151" y="4314121"/>
                  </a:lnTo>
                  <a:close/>
                </a:path>
                <a:path w="16555719" h="11230610">
                  <a:moveTo>
                    <a:pt x="5697731" y="1764450"/>
                  </a:moveTo>
                  <a:lnTo>
                    <a:pt x="5694972" y="1764454"/>
                  </a:lnTo>
                  <a:lnTo>
                    <a:pt x="5692639" y="1763458"/>
                  </a:lnTo>
                  <a:lnTo>
                    <a:pt x="5690164" y="1762796"/>
                  </a:lnTo>
                  <a:lnTo>
                    <a:pt x="5687835" y="1764561"/>
                  </a:lnTo>
                  <a:lnTo>
                    <a:pt x="5687173" y="1767037"/>
                  </a:lnTo>
                  <a:lnTo>
                    <a:pt x="5686653" y="1769180"/>
                  </a:lnTo>
                  <a:lnTo>
                    <a:pt x="5687751" y="1771223"/>
                  </a:lnTo>
                  <a:lnTo>
                    <a:pt x="5690084" y="1772218"/>
                  </a:lnTo>
                  <a:lnTo>
                    <a:pt x="5691035" y="1771836"/>
                  </a:lnTo>
                  <a:lnTo>
                    <a:pt x="5693369" y="1772831"/>
                  </a:lnTo>
                  <a:lnTo>
                    <a:pt x="5695982" y="1773159"/>
                  </a:lnTo>
                  <a:lnTo>
                    <a:pt x="5698172" y="1771729"/>
                  </a:lnTo>
                  <a:lnTo>
                    <a:pt x="5698834" y="1769253"/>
                  </a:lnTo>
                  <a:lnTo>
                    <a:pt x="5699021" y="1766969"/>
                  </a:lnTo>
                  <a:lnTo>
                    <a:pt x="5697731" y="1764450"/>
                  </a:lnTo>
                  <a:close/>
                </a:path>
                <a:path w="16555719" h="11230610">
                  <a:moveTo>
                    <a:pt x="5781883" y="1781437"/>
                  </a:moveTo>
                  <a:lnTo>
                    <a:pt x="5779124" y="1781440"/>
                  </a:lnTo>
                  <a:lnTo>
                    <a:pt x="5776790" y="1780445"/>
                  </a:lnTo>
                  <a:lnTo>
                    <a:pt x="5774315" y="1779783"/>
                  </a:lnTo>
                  <a:lnTo>
                    <a:pt x="5771987" y="1781548"/>
                  </a:lnTo>
                  <a:lnTo>
                    <a:pt x="5771325" y="1784023"/>
                  </a:lnTo>
                  <a:lnTo>
                    <a:pt x="5770805" y="1786165"/>
                  </a:lnTo>
                  <a:lnTo>
                    <a:pt x="5771903" y="1788210"/>
                  </a:lnTo>
                  <a:lnTo>
                    <a:pt x="5774236" y="1789205"/>
                  </a:lnTo>
                  <a:lnTo>
                    <a:pt x="5775187" y="1788822"/>
                  </a:lnTo>
                  <a:lnTo>
                    <a:pt x="5777520" y="1789818"/>
                  </a:lnTo>
                  <a:lnTo>
                    <a:pt x="5779995" y="1790480"/>
                  </a:lnTo>
                  <a:lnTo>
                    <a:pt x="5782324" y="1788714"/>
                  </a:lnTo>
                  <a:lnTo>
                    <a:pt x="5782985" y="1786240"/>
                  </a:lnTo>
                  <a:lnTo>
                    <a:pt x="5783506" y="1784098"/>
                  </a:lnTo>
                  <a:lnTo>
                    <a:pt x="5781883" y="1781437"/>
                  </a:lnTo>
                  <a:close/>
                </a:path>
                <a:path w="16555719" h="11230610">
                  <a:moveTo>
                    <a:pt x="11613949" y="4251081"/>
                  </a:moveTo>
                  <a:lnTo>
                    <a:pt x="11611188" y="4251085"/>
                  </a:lnTo>
                  <a:lnTo>
                    <a:pt x="11609335" y="4252659"/>
                  </a:lnTo>
                  <a:lnTo>
                    <a:pt x="11607910" y="4254415"/>
                  </a:lnTo>
                  <a:lnTo>
                    <a:pt x="11607673" y="4254707"/>
                  </a:lnTo>
                  <a:lnTo>
                    <a:pt x="11607678" y="4257467"/>
                  </a:lnTo>
                  <a:lnTo>
                    <a:pt x="11611349" y="4261790"/>
                  </a:lnTo>
                  <a:lnTo>
                    <a:pt x="11613683" y="4262785"/>
                  </a:lnTo>
                  <a:lnTo>
                    <a:pt x="11615776" y="4262497"/>
                  </a:lnTo>
                  <a:lnTo>
                    <a:pt x="11617152" y="4261115"/>
                  </a:lnTo>
                  <a:lnTo>
                    <a:pt x="11619147" y="4259209"/>
                  </a:lnTo>
                  <a:lnTo>
                    <a:pt x="11619144" y="4256449"/>
                  </a:lnTo>
                  <a:lnTo>
                    <a:pt x="11615997" y="4252742"/>
                  </a:lnTo>
                  <a:lnTo>
                    <a:pt x="11613949" y="4251081"/>
                  </a:lnTo>
                  <a:close/>
                </a:path>
                <a:path w="16555719" h="11230610">
                  <a:moveTo>
                    <a:pt x="5866035" y="1798422"/>
                  </a:moveTo>
                  <a:lnTo>
                    <a:pt x="5863275" y="1798427"/>
                  </a:lnTo>
                  <a:lnTo>
                    <a:pt x="5860942" y="1797432"/>
                  </a:lnTo>
                  <a:lnTo>
                    <a:pt x="5858324" y="1797103"/>
                  </a:lnTo>
                  <a:lnTo>
                    <a:pt x="5856138" y="1798535"/>
                  </a:lnTo>
                  <a:lnTo>
                    <a:pt x="5855476" y="1801009"/>
                  </a:lnTo>
                  <a:lnTo>
                    <a:pt x="5854956" y="1803152"/>
                  </a:lnTo>
                  <a:lnTo>
                    <a:pt x="5856054" y="1805196"/>
                  </a:lnTo>
                  <a:lnTo>
                    <a:pt x="5858387" y="1806191"/>
                  </a:lnTo>
                  <a:lnTo>
                    <a:pt x="5859339" y="1805809"/>
                  </a:lnTo>
                  <a:lnTo>
                    <a:pt x="5861672" y="1806804"/>
                  </a:lnTo>
                  <a:lnTo>
                    <a:pt x="5864289" y="1807133"/>
                  </a:lnTo>
                  <a:lnTo>
                    <a:pt x="5866476" y="1805701"/>
                  </a:lnTo>
                  <a:lnTo>
                    <a:pt x="5867137" y="1803227"/>
                  </a:lnTo>
                  <a:lnTo>
                    <a:pt x="5867324" y="1800942"/>
                  </a:lnTo>
                  <a:lnTo>
                    <a:pt x="5866035" y="1798422"/>
                  </a:lnTo>
                  <a:close/>
                </a:path>
                <a:path w="16555719" h="11230610">
                  <a:moveTo>
                    <a:pt x="5950519" y="1815551"/>
                  </a:moveTo>
                  <a:lnTo>
                    <a:pt x="5947760" y="1815556"/>
                  </a:lnTo>
                  <a:lnTo>
                    <a:pt x="5945427" y="1814561"/>
                  </a:lnTo>
                  <a:lnTo>
                    <a:pt x="5942809" y="1814232"/>
                  </a:lnTo>
                  <a:lnTo>
                    <a:pt x="5940623" y="1815662"/>
                  </a:lnTo>
                  <a:lnTo>
                    <a:pt x="5939961" y="1818138"/>
                  </a:lnTo>
                  <a:lnTo>
                    <a:pt x="5939441" y="1820281"/>
                  </a:lnTo>
                  <a:lnTo>
                    <a:pt x="5940539" y="1822325"/>
                  </a:lnTo>
                  <a:lnTo>
                    <a:pt x="5942872" y="1823320"/>
                  </a:lnTo>
                  <a:lnTo>
                    <a:pt x="5943823" y="1822938"/>
                  </a:lnTo>
                  <a:lnTo>
                    <a:pt x="5946156" y="1823933"/>
                  </a:lnTo>
                  <a:lnTo>
                    <a:pt x="5948632" y="1824595"/>
                  </a:lnTo>
                  <a:lnTo>
                    <a:pt x="5950961" y="1822830"/>
                  </a:lnTo>
                  <a:lnTo>
                    <a:pt x="5951623" y="1820355"/>
                  </a:lnTo>
                  <a:lnTo>
                    <a:pt x="5952142" y="1818213"/>
                  </a:lnTo>
                  <a:lnTo>
                    <a:pt x="5950519" y="1815551"/>
                  </a:lnTo>
                  <a:close/>
                </a:path>
                <a:path w="16555719" h="11230610">
                  <a:moveTo>
                    <a:pt x="11554225" y="4189755"/>
                  </a:moveTo>
                  <a:lnTo>
                    <a:pt x="11551324" y="4190093"/>
                  </a:lnTo>
                  <a:lnTo>
                    <a:pt x="11547617" y="4193240"/>
                  </a:lnTo>
                  <a:lnTo>
                    <a:pt x="11547956" y="4196141"/>
                  </a:lnTo>
                  <a:lnTo>
                    <a:pt x="11551102" y="4199848"/>
                  </a:lnTo>
                  <a:lnTo>
                    <a:pt x="11552769" y="4200559"/>
                  </a:lnTo>
                  <a:lnTo>
                    <a:pt x="11552293" y="4200750"/>
                  </a:lnTo>
                  <a:lnTo>
                    <a:pt x="11553960" y="4201461"/>
                  </a:lnTo>
                  <a:lnTo>
                    <a:pt x="11556052" y="4201171"/>
                  </a:lnTo>
                  <a:lnTo>
                    <a:pt x="11557430" y="4199789"/>
                  </a:lnTo>
                  <a:lnTo>
                    <a:pt x="11559282" y="4198216"/>
                  </a:lnTo>
                  <a:lnTo>
                    <a:pt x="11558945" y="4195314"/>
                  </a:lnTo>
                  <a:lnTo>
                    <a:pt x="11554225" y="4189755"/>
                  </a:lnTo>
                  <a:close/>
                </a:path>
                <a:path w="16555719" h="11230610">
                  <a:moveTo>
                    <a:pt x="6034529" y="1832871"/>
                  </a:moveTo>
                  <a:lnTo>
                    <a:pt x="6031769" y="1832876"/>
                  </a:lnTo>
                  <a:lnTo>
                    <a:pt x="6029436" y="1831881"/>
                  </a:lnTo>
                  <a:lnTo>
                    <a:pt x="6026819" y="1831552"/>
                  </a:lnTo>
                  <a:lnTo>
                    <a:pt x="6024633" y="1832983"/>
                  </a:lnTo>
                  <a:lnTo>
                    <a:pt x="6023971" y="1835459"/>
                  </a:lnTo>
                  <a:lnTo>
                    <a:pt x="6023451" y="1837600"/>
                  </a:lnTo>
                  <a:lnTo>
                    <a:pt x="6024549" y="1839644"/>
                  </a:lnTo>
                  <a:lnTo>
                    <a:pt x="6026549" y="1840497"/>
                  </a:lnTo>
                  <a:lnTo>
                    <a:pt x="6026406" y="1840831"/>
                  </a:lnTo>
                  <a:lnTo>
                    <a:pt x="6026740" y="1840973"/>
                  </a:lnTo>
                  <a:lnTo>
                    <a:pt x="6027690" y="1840590"/>
                  </a:lnTo>
                  <a:lnTo>
                    <a:pt x="6030023" y="1841585"/>
                  </a:lnTo>
                  <a:lnTo>
                    <a:pt x="6032641" y="1841914"/>
                  </a:lnTo>
                  <a:lnTo>
                    <a:pt x="6034827" y="1840484"/>
                  </a:lnTo>
                  <a:lnTo>
                    <a:pt x="6035489" y="1838008"/>
                  </a:lnTo>
                  <a:lnTo>
                    <a:pt x="6035818" y="1835391"/>
                  </a:lnTo>
                  <a:lnTo>
                    <a:pt x="6034529" y="1832871"/>
                  </a:lnTo>
                  <a:close/>
                </a:path>
                <a:path w="16555719" h="11230610">
                  <a:moveTo>
                    <a:pt x="6118872" y="1850332"/>
                  </a:moveTo>
                  <a:lnTo>
                    <a:pt x="6116112" y="1850337"/>
                  </a:lnTo>
                  <a:lnTo>
                    <a:pt x="6113779" y="1849342"/>
                  </a:lnTo>
                  <a:lnTo>
                    <a:pt x="6111162" y="1849013"/>
                  </a:lnTo>
                  <a:lnTo>
                    <a:pt x="6108975" y="1850445"/>
                  </a:lnTo>
                  <a:lnTo>
                    <a:pt x="6108313" y="1852921"/>
                  </a:lnTo>
                  <a:lnTo>
                    <a:pt x="6107793" y="1855062"/>
                  </a:lnTo>
                  <a:lnTo>
                    <a:pt x="6108892" y="1857106"/>
                  </a:lnTo>
                  <a:lnTo>
                    <a:pt x="6110891" y="1857959"/>
                  </a:lnTo>
                  <a:lnTo>
                    <a:pt x="6111082" y="1858435"/>
                  </a:lnTo>
                  <a:lnTo>
                    <a:pt x="6112033" y="1858052"/>
                  </a:lnTo>
                  <a:lnTo>
                    <a:pt x="6114366" y="1859048"/>
                  </a:lnTo>
                  <a:lnTo>
                    <a:pt x="6116983" y="1859376"/>
                  </a:lnTo>
                  <a:lnTo>
                    <a:pt x="6119170" y="1857946"/>
                  </a:lnTo>
                  <a:lnTo>
                    <a:pt x="6119832" y="1855470"/>
                  </a:lnTo>
                  <a:lnTo>
                    <a:pt x="6120161" y="1852852"/>
                  </a:lnTo>
                  <a:lnTo>
                    <a:pt x="6118872" y="1850332"/>
                  </a:lnTo>
                  <a:close/>
                </a:path>
                <a:path w="16555719" h="11230610">
                  <a:moveTo>
                    <a:pt x="11493792" y="4130095"/>
                  </a:moveTo>
                  <a:lnTo>
                    <a:pt x="11490700" y="4129958"/>
                  </a:lnTo>
                  <a:lnTo>
                    <a:pt x="11489038" y="4132008"/>
                  </a:lnTo>
                  <a:lnTo>
                    <a:pt x="11487184" y="4133581"/>
                  </a:lnTo>
                  <a:lnTo>
                    <a:pt x="11487047" y="4136674"/>
                  </a:lnTo>
                  <a:lnTo>
                    <a:pt x="11489095" y="4138335"/>
                  </a:lnTo>
                  <a:lnTo>
                    <a:pt x="11490811" y="4139855"/>
                  </a:lnTo>
                  <a:lnTo>
                    <a:pt x="11492143" y="4140424"/>
                  </a:lnTo>
                  <a:lnTo>
                    <a:pt x="11492001" y="4140757"/>
                  </a:lnTo>
                  <a:lnTo>
                    <a:pt x="11493668" y="4141468"/>
                  </a:lnTo>
                  <a:lnTo>
                    <a:pt x="11495762" y="4141179"/>
                  </a:lnTo>
                  <a:lnTo>
                    <a:pt x="11497139" y="4139798"/>
                  </a:lnTo>
                  <a:lnTo>
                    <a:pt x="11498992" y="4138224"/>
                  </a:lnTo>
                  <a:lnTo>
                    <a:pt x="11499130" y="4135130"/>
                  </a:lnTo>
                  <a:lnTo>
                    <a:pt x="11497080" y="4133468"/>
                  </a:lnTo>
                  <a:lnTo>
                    <a:pt x="11495366" y="4131949"/>
                  </a:lnTo>
                  <a:lnTo>
                    <a:pt x="11493792" y="4130095"/>
                  </a:lnTo>
                  <a:close/>
                </a:path>
                <a:path w="16555719" h="11230610">
                  <a:moveTo>
                    <a:pt x="6203072" y="1868128"/>
                  </a:moveTo>
                  <a:lnTo>
                    <a:pt x="6200313" y="1868133"/>
                  </a:lnTo>
                  <a:lnTo>
                    <a:pt x="6197979" y="1867137"/>
                  </a:lnTo>
                  <a:lnTo>
                    <a:pt x="6195361" y="1866809"/>
                  </a:lnTo>
                  <a:lnTo>
                    <a:pt x="6193176" y="1868240"/>
                  </a:lnTo>
                  <a:lnTo>
                    <a:pt x="6192514" y="1870715"/>
                  </a:lnTo>
                  <a:lnTo>
                    <a:pt x="6191994" y="1872858"/>
                  </a:lnTo>
                  <a:lnTo>
                    <a:pt x="6193091" y="1874902"/>
                  </a:lnTo>
                  <a:lnTo>
                    <a:pt x="6195092" y="1875755"/>
                  </a:lnTo>
                  <a:lnTo>
                    <a:pt x="6195282" y="1876230"/>
                  </a:lnTo>
                  <a:lnTo>
                    <a:pt x="6196233" y="1875848"/>
                  </a:lnTo>
                  <a:lnTo>
                    <a:pt x="6198567" y="1876844"/>
                  </a:lnTo>
                  <a:lnTo>
                    <a:pt x="6201184" y="1877172"/>
                  </a:lnTo>
                  <a:lnTo>
                    <a:pt x="6203370" y="1875740"/>
                  </a:lnTo>
                  <a:lnTo>
                    <a:pt x="6204032" y="1873265"/>
                  </a:lnTo>
                  <a:lnTo>
                    <a:pt x="6204361" y="1870648"/>
                  </a:lnTo>
                  <a:lnTo>
                    <a:pt x="6203072" y="1868128"/>
                  </a:lnTo>
                  <a:close/>
                </a:path>
                <a:path w="16555719" h="11230610">
                  <a:moveTo>
                    <a:pt x="6287273" y="1885924"/>
                  </a:moveTo>
                  <a:lnTo>
                    <a:pt x="6284513" y="1885928"/>
                  </a:lnTo>
                  <a:lnTo>
                    <a:pt x="6282180" y="1884933"/>
                  </a:lnTo>
                  <a:lnTo>
                    <a:pt x="6279562" y="1884605"/>
                  </a:lnTo>
                  <a:lnTo>
                    <a:pt x="6277376" y="1886035"/>
                  </a:lnTo>
                  <a:lnTo>
                    <a:pt x="6276714" y="1888511"/>
                  </a:lnTo>
                  <a:lnTo>
                    <a:pt x="6276194" y="1890652"/>
                  </a:lnTo>
                  <a:lnTo>
                    <a:pt x="6277292" y="1892696"/>
                  </a:lnTo>
                  <a:lnTo>
                    <a:pt x="6279292" y="1893549"/>
                  </a:lnTo>
                  <a:lnTo>
                    <a:pt x="6279483" y="1894025"/>
                  </a:lnTo>
                  <a:lnTo>
                    <a:pt x="6280434" y="1893642"/>
                  </a:lnTo>
                  <a:lnTo>
                    <a:pt x="6282767" y="1894638"/>
                  </a:lnTo>
                  <a:lnTo>
                    <a:pt x="6285385" y="1894966"/>
                  </a:lnTo>
                  <a:lnTo>
                    <a:pt x="6287571" y="1893536"/>
                  </a:lnTo>
                  <a:lnTo>
                    <a:pt x="6288233" y="1891060"/>
                  </a:lnTo>
                  <a:lnTo>
                    <a:pt x="6288562" y="1888444"/>
                  </a:lnTo>
                  <a:lnTo>
                    <a:pt x="6287273" y="1885924"/>
                  </a:lnTo>
                  <a:close/>
                </a:path>
                <a:path w="16555719" h="11230610">
                  <a:moveTo>
                    <a:pt x="11431123" y="4071059"/>
                  </a:moveTo>
                  <a:lnTo>
                    <a:pt x="11428030" y="4070922"/>
                  </a:lnTo>
                  <a:lnTo>
                    <a:pt x="11426368" y="4072971"/>
                  </a:lnTo>
                  <a:lnTo>
                    <a:pt x="11424848" y="4074685"/>
                  </a:lnTo>
                  <a:lnTo>
                    <a:pt x="11424712" y="4077780"/>
                  </a:lnTo>
                  <a:lnTo>
                    <a:pt x="11426760" y="4079441"/>
                  </a:lnTo>
                  <a:lnTo>
                    <a:pt x="11428476" y="4080961"/>
                  </a:lnTo>
                  <a:lnTo>
                    <a:pt x="11431475" y="4082241"/>
                  </a:lnTo>
                  <a:lnTo>
                    <a:pt x="11433568" y="4081951"/>
                  </a:lnTo>
                  <a:lnTo>
                    <a:pt x="11434946" y="4080569"/>
                  </a:lnTo>
                  <a:lnTo>
                    <a:pt x="11436466" y="4078853"/>
                  </a:lnTo>
                  <a:lnTo>
                    <a:pt x="11436603" y="4075761"/>
                  </a:lnTo>
                  <a:lnTo>
                    <a:pt x="11434554" y="4074099"/>
                  </a:lnTo>
                  <a:lnTo>
                    <a:pt x="11431123" y="4071059"/>
                  </a:lnTo>
                  <a:close/>
                </a:path>
                <a:path w="16555719" h="11230610">
                  <a:moveTo>
                    <a:pt x="6371140" y="1903575"/>
                  </a:moveTo>
                  <a:lnTo>
                    <a:pt x="6368380" y="1903580"/>
                  </a:lnTo>
                  <a:lnTo>
                    <a:pt x="6366047" y="1902585"/>
                  </a:lnTo>
                  <a:lnTo>
                    <a:pt x="6363430" y="1902257"/>
                  </a:lnTo>
                  <a:lnTo>
                    <a:pt x="6361243" y="1903688"/>
                  </a:lnTo>
                  <a:lnTo>
                    <a:pt x="6360581" y="1906164"/>
                  </a:lnTo>
                  <a:lnTo>
                    <a:pt x="6360062" y="1908306"/>
                  </a:lnTo>
                  <a:lnTo>
                    <a:pt x="6361159" y="1910350"/>
                  </a:lnTo>
                  <a:lnTo>
                    <a:pt x="6363159" y="1911203"/>
                  </a:lnTo>
                  <a:lnTo>
                    <a:pt x="6363351" y="1911679"/>
                  </a:lnTo>
                  <a:lnTo>
                    <a:pt x="6364301" y="1911296"/>
                  </a:lnTo>
                  <a:lnTo>
                    <a:pt x="6366634" y="1912291"/>
                  </a:lnTo>
                  <a:lnTo>
                    <a:pt x="6369252" y="1912620"/>
                  </a:lnTo>
                  <a:lnTo>
                    <a:pt x="6371439" y="1911190"/>
                  </a:lnTo>
                  <a:lnTo>
                    <a:pt x="6372101" y="1908714"/>
                  </a:lnTo>
                  <a:lnTo>
                    <a:pt x="6372429" y="1906096"/>
                  </a:lnTo>
                  <a:lnTo>
                    <a:pt x="6371140" y="1903575"/>
                  </a:lnTo>
                  <a:close/>
                </a:path>
                <a:path w="16555719" h="11230610">
                  <a:moveTo>
                    <a:pt x="6454723" y="1921896"/>
                  </a:moveTo>
                  <a:lnTo>
                    <a:pt x="6451963" y="1921901"/>
                  </a:lnTo>
                  <a:lnTo>
                    <a:pt x="6449629" y="1920905"/>
                  </a:lnTo>
                  <a:lnTo>
                    <a:pt x="6447012" y="1920577"/>
                  </a:lnTo>
                  <a:lnTo>
                    <a:pt x="6444826" y="1922007"/>
                  </a:lnTo>
                  <a:lnTo>
                    <a:pt x="6444164" y="1924483"/>
                  </a:lnTo>
                  <a:lnTo>
                    <a:pt x="6443644" y="1926626"/>
                  </a:lnTo>
                  <a:lnTo>
                    <a:pt x="6444742" y="1928670"/>
                  </a:lnTo>
                  <a:lnTo>
                    <a:pt x="6446742" y="1929523"/>
                  </a:lnTo>
                  <a:lnTo>
                    <a:pt x="6446932" y="1929998"/>
                  </a:lnTo>
                  <a:lnTo>
                    <a:pt x="6447884" y="1929616"/>
                  </a:lnTo>
                  <a:lnTo>
                    <a:pt x="6450218" y="1930612"/>
                  </a:lnTo>
                  <a:lnTo>
                    <a:pt x="6452835" y="1930940"/>
                  </a:lnTo>
                  <a:lnTo>
                    <a:pt x="6455021" y="1929508"/>
                  </a:lnTo>
                  <a:lnTo>
                    <a:pt x="6455683" y="1927032"/>
                  </a:lnTo>
                  <a:lnTo>
                    <a:pt x="6456011" y="1924416"/>
                  </a:lnTo>
                  <a:lnTo>
                    <a:pt x="6454723" y="1921896"/>
                  </a:lnTo>
                  <a:close/>
                </a:path>
                <a:path w="16555719" h="11230610">
                  <a:moveTo>
                    <a:pt x="11367410" y="4013547"/>
                  </a:moveTo>
                  <a:lnTo>
                    <a:pt x="11364651" y="4013552"/>
                  </a:lnTo>
                  <a:lnTo>
                    <a:pt x="11361327" y="4017650"/>
                  </a:lnTo>
                  <a:lnTo>
                    <a:pt x="11361331" y="4020408"/>
                  </a:lnTo>
                  <a:lnTo>
                    <a:pt x="11363380" y="4022070"/>
                  </a:lnTo>
                  <a:lnTo>
                    <a:pt x="11365096" y="4023590"/>
                  </a:lnTo>
                  <a:lnTo>
                    <a:pt x="11366430" y="4024159"/>
                  </a:lnTo>
                  <a:lnTo>
                    <a:pt x="11366621" y="4024635"/>
                  </a:lnTo>
                  <a:lnTo>
                    <a:pt x="11368288" y="4025346"/>
                  </a:lnTo>
                  <a:lnTo>
                    <a:pt x="11370522" y="4024723"/>
                  </a:lnTo>
                  <a:lnTo>
                    <a:pt x="11371900" y="4023340"/>
                  </a:lnTo>
                  <a:lnTo>
                    <a:pt x="11373562" y="4021292"/>
                  </a:lnTo>
                  <a:lnTo>
                    <a:pt x="11373557" y="4018533"/>
                  </a:lnTo>
                  <a:lnTo>
                    <a:pt x="11367410" y="4013547"/>
                  </a:lnTo>
                  <a:close/>
                </a:path>
                <a:path w="16555719" h="11230610">
                  <a:moveTo>
                    <a:pt x="6538781" y="1940025"/>
                  </a:moveTo>
                  <a:lnTo>
                    <a:pt x="6536021" y="1940030"/>
                  </a:lnTo>
                  <a:lnTo>
                    <a:pt x="6533688" y="1939035"/>
                  </a:lnTo>
                  <a:lnTo>
                    <a:pt x="6531070" y="1938706"/>
                  </a:lnTo>
                  <a:lnTo>
                    <a:pt x="6528885" y="1940136"/>
                  </a:lnTo>
                  <a:lnTo>
                    <a:pt x="6528222" y="1942612"/>
                  </a:lnTo>
                  <a:lnTo>
                    <a:pt x="6527703" y="1944753"/>
                  </a:lnTo>
                  <a:lnTo>
                    <a:pt x="6528801" y="1946798"/>
                  </a:lnTo>
                  <a:lnTo>
                    <a:pt x="6530800" y="1947651"/>
                  </a:lnTo>
                  <a:lnTo>
                    <a:pt x="6530991" y="1948126"/>
                  </a:lnTo>
                  <a:lnTo>
                    <a:pt x="6531942" y="1947744"/>
                  </a:lnTo>
                  <a:lnTo>
                    <a:pt x="6534276" y="1948739"/>
                  </a:lnTo>
                  <a:lnTo>
                    <a:pt x="6536893" y="1949068"/>
                  </a:lnTo>
                  <a:lnTo>
                    <a:pt x="6539080" y="1947636"/>
                  </a:lnTo>
                  <a:lnTo>
                    <a:pt x="6539741" y="1945162"/>
                  </a:lnTo>
                  <a:lnTo>
                    <a:pt x="6540070" y="1942545"/>
                  </a:lnTo>
                  <a:lnTo>
                    <a:pt x="6538781" y="1940025"/>
                  </a:lnTo>
                  <a:close/>
                </a:path>
                <a:path w="16555719" h="11230610">
                  <a:moveTo>
                    <a:pt x="11302320" y="3957417"/>
                  </a:moveTo>
                  <a:lnTo>
                    <a:pt x="11299561" y="3957422"/>
                  </a:lnTo>
                  <a:lnTo>
                    <a:pt x="11296237" y="3961519"/>
                  </a:lnTo>
                  <a:lnTo>
                    <a:pt x="11296241" y="3964278"/>
                  </a:lnTo>
                  <a:lnTo>
                    <a:pt x="11300339" y="3967602"/>
                  </a:lnTo>
                  <a:lnTo>
                    <a:pt x="11301673" y="3968171"/>
                  </a:lnTo>
                  <a:lnTo>
                    <a:pt x="11301530" y="3968504"/>
                  </a:lnTo>
                  <a:lnTo>
                    <a:pt x="11303196" y="3969215"/>
                  </a:lnTo>
                  <a:lnTo>
                    <a:pt x="11305432" y="3968593"/>
                  </a:lnTo>
                  <a:lnTo>
                    <a:pt x="11306809" y="3967211"/>
                  </a:lnTo>
                  <a:lnTo>
                    <a:pt x="11308471" y="3965162"/>
                  </a:lnTo>
                  <a:lnTo>
                    <a:pt x="11308466" y="3962403"/>
                  </a:lnTo>
                  <a:lnTo>
                    <a:pt x="11302320" y="3957417"/>
                  </a:lnTo>
                  <a:close/>
                </a:path>
                <a:path w="16555719" h="11230610">
                  <a:moveTo>
                    <a:pt x="6622363" y="1958344"/>
                  </a:moveTo>
                  <a:lnTo>
                    <a:pt x="6619604" y="1958349"/>
                  </a:lnTo>
                  <a:lnTo>
                    <a:pt x="6617271" y="1957354"/>
                  </a:lnTo>
                  <a:lnTo>
                    <a:pt x="6614654" y="1957025"/>
                  </a:lnTo>
                  <a:lnTo>
                    <a:pt x="6612467" y="1958457"/>
                  </a:lnTo>
                  <a:lnTo>
                    <a:pt x="6611806" y="1960931"/>
                  </a:lnTo>
                  <a:lnTo>
                    <a:pt x="6611286" y="1963074"/>
                  </a:lnTo>
                  <a:lnTo>
                    <a:pt x="6612383" y="1965118"/>
                  </a:lnTo>
                  <a:lnTo>
                    <a:pt x="6614717" y="1966114"/>
                  </a:lnTo>
                  <a:lnTo>
                    <a:pt x="6615525" y="1966064"/>
                  </a:lnTo>
                  <a:lnTo>
                    <a:pt x="6617858" y="1967060"/>
                  </a:lnTo>
                  <a:lnTo>
                    <a:pt x="6620476" y="1967388"/>
                  </a:lnTo>
                  <a:lnTo>
                    <a:pt x="6622662" y="1965957"/>
                  </a:lnTo>
                  <a:lnTo>
                    <a:pt x="6623325" y="1963482"/>
                  </a:lnTo>
                  <a:lnTo>
                    <a:pt x="6623653" y="1960864"/>
                  </a:lnTo>
                  <a:lnTo>
                    <a:pt x="6622363" y="1958344"/>
                  </a:lnTo>
                  <a:close/>
                </a:path>
                <a:path w="16555719" h="11230610">
                  <a:moveTo>
                    <a:pt x="6706138" y="1977140"/>
                  </a:moveTo>
                  <a:lnTo>
                    <a:pt x="6703378" y="1977145"/>
                  </a:lnTo>
                  <a:lnTo>
                    <a:pt x="6701045" y="1976149"/>
                  </a:lnTo>
                  <a:lnTo>
                    <a:pt x="6698428" y="1975820"/>
                  </a:lnTo>
                  <a:lnTo>
                    <a:pt x="6696241" y="1977251"/>
                  </a:lnTo>
                  <a:lnTo>
                    <a:pt x="6695579" y="1979727"/>
                  </a:lnTo>
                  <a:lnTo>
                    <a:pt x="6695059" y="1981869"/>
                  </a:lnTo>
                  <a:lnTo>
                    <a:pt x="6696157" y="1983912"/>
                  </a:lnTo>
                  <a:lnTo>
                    <a:pt x="6698491" y="1984908"/>
                  </a:lnTo>
                  <a:lnTo>
                    <a:pt x="6699298" y="1984860"/>
                  </a:lnTo>
                  <a:lnTo>
                    <a:pt x="6701631" y="1985855"/>
                  </a:lnTo>
                  <a:lnTo>
                    <a:pt x="6704249" y="1986184"/>
                  </a:lnTo>
                  <a:lnTo>
                    <a:pt x="6706436" y="1984752"/>
                  </a:lnTo>
                  <a:lnTo>
                    <a:pt x="6707098" y="1982276"/>
                  </a:lnTo>
                  <a:lnTo>
                    <a:pt x="6707427" y="1979658"/>
                  </a:lnTo>
                  <a:lnTo>
                    <a:pt x="6706138" y="1977140"/>
                  </a:lnTo>
                  <a:close/>
                </a:path>
                <a:path w="16555719" h="11230610">
                  <a:moveTo>
                    <a:pt x="11236469" y="3902144"/>
                  </a:moveTo>
                  <a:lnTo>
                    <a:pt x="11233568" y="3902483"/>
                  </a:lnTo>
                  <a:lnTo>
                    <a:pt x="11230244" y="3906580"/>
                  </a:lnTo>
                  <a:lnTo>
                    <a:pt x="11230583" y="3909481"/>
                  </a:lnTo>
                  <a:lnTo>
                    <a:pt x="11234680" y="3912805"/>
                  </a:lnTo>
                  <a:lnTo>
                    <a:pt x="11237679" y="3914085"/>
                  </a:lnTo>
                  <a:lnTo>
                    <a:pt x="11239772" y="3913796"/>
                  </a:lnTo>
                  <a:lnTo>
                    <a:pt x="11241292" y="3912081"/>
                  </a:lnTo>
                  <a:lnTo>
                    <a:pt x="11242954" y="3910032"/>
                  </a:lnTo>
                  <a:lnTo>
                    <a:pt x="11242616" y="3907130"/>
                  </a:lnTo>
                  <a:lnTo>
                    <a:pt x="11236469" y="3902144"/>
                  </a:lnTo>
                  <a:close/>
                </a:path>
                <a:path w="16555719" h="11230610">
                  <a:moveTo>
                    <a:pt x="6789627" y="1996601"/>
                  </a:moveTo>
                  <a:lnTo>
                    <a:pt x="6787010" y="1996272"/>
                  </a:lnTo>
                  <a:lnTo>
                    <a:pt x="6784676" y="1995277"/>
                  </a:lnTo>
                  <a:lnTo>
                    <a:pt x="6782059" y="1994949"/>
                  </a:lnTo>
                  <a:lnTo>
                    <a:pt x="6779873" y="1996380"/>
                  </a:lnTo>
                  <a:lnTo>
                    <a:pt x="6779211" y="1998855"/>
                  </a:lnTo>
                  <a:lnTo>
                    <a:pt x="6778692" y="2000998"/>
                  </a:lnTo>
                  <a:lnTo>
                    <a:pt x="6779789" y="2003042"/>
                  </a:lnTo>
                  <a:lnTo>
                    <a:pt x="6782123" y="2004037"/>
                  </a:lnTo>
                  <a:lnTo>
                    <a:pt x="6782931" y="2003988"/>
                  </a:lnTo>
                  <a:lnTo>
                    <a:pt x="6785264" y="2004983"/>
                  </a:lnTo>
                  <a:lnTo>
                    <a:pt x="6787882" y="2005312"/>
                  </a:lnTo>
                  <a:lnTo>
                    <a:pt x="6790068" y="2003880"/>
                  </a:lnTo>
                  <a:lnTo>
                    <a:pt x="6790729" y="2001405"/>
                  </a:lnTo>
                  <a:lnTo>
                    <a:pt x="6791058" y="1998787"/>
                  </a:lnTo>
                  <a:lnTo>
                    <a:pt x="6789627" y="1996601"/>
                  </a:lnTo>
                  <a:close/>
                </a:path>
                <a:path w="16555719" h="11230610">
                  <a:moveTo>
                    <a:pt x="11169765" y="3848872"/>
                  </a:moveTo>
                  <a:lnTo>
                    <a:pt x="11166864" y="3849211"/>
                  </a:lnTo>
                  <a:lnTo>
                    <a:pt x="11165202" y="3851259"/>
                  </a:lnTo>
                  <a:lnTo>
                    <a:pt x="11163682" y="3852975"/>
                  </a:lnTo>
                  <a:lnTo>
                    <a:pt x="11164021" y="3855876"/>
                  </a:lnTo>
                  <a:lnTo>
                    <a:pt x="11168118" y="3859200"/>
                  </a:lnTo>
                  <a:lnTo>
                    <a:pt x="11170785" y="3860337"/>
                  </a:lnTo>
                  <a:lnTo>
                    <a:pt x="11172878" y="3860048"/>
                  </a:lnTo>
                  <a:lnTo>
                    <a:pt x="11175917" y="3856617"/>
                  </a:lnTo>
                  <a:lnTo>
                    <a:pt x="11175579" y="3853715"/>
                  </a:lnTo>
                  <a:lnTo>
                    <a:pt x="11171481" y="3850392"/>
                  </a:lnTo>
                  <a:lnTo>
                    <a:pt x="11169765" y="3848872"/>
                  </a:lnTo>
                  <a:close/>
                </a:path>
                <a:path w="16555719" h="11230610">
                  <a:moveTo>
                    <a:pt x="6873259" y="2015730"/>
                  </a:moveTo>
                  <a:lnTo>
                    <a:pt x="6870642" y="2015402"/>
                  </a:lnTo>
                  <a:lnTo>
                    <a:pt x="6868308" y="2014406"/>
                  </a:lnTo>
                  <a:lnTo>
                    <a:pt x="6865691" y="2014078"/>
                  </a:lnTo>
                  <a:lnTo>
                    <a:pt x="6863505" y="2015508"/>
                  </a:lnTo>
                  <a:lnTo>
                    <a:pt x="6862842" y="2017984"/>
                  </a:lnTo>
                  <a:lnTo>
                    <a:pt x="6862323" y="2020125"/>
                  </a:lnTo>
                  <a:lnTo>
                    <a:pt x="6863421" y="2022170"/>
                  </a:lnTo>
                  <a:lnTo>
                    <a:pt x="6866088" y="2023307"/>
                  </a:lnTo>
                  <a:lnTo>
                    <a:pt x="6866563" y="2023116"/>
                  </a:lnTo>
                  <a:lnTo>
                    <a:pt x="6868896" y="2024111"/>
                  </a:lnTo>
                  <a:lnTo>
                    <a:pt x="6871514" y="2024440"/>
                  </a:lnTo>
                  <a:lnTo>
                    <a:pt x="6873700" y="2023008"/>
                  </a:lnTo>
                  <a:lnTo>
                    <a:pt x="6874362" y="2020534"/>
                  </a:lnTo>
                  <a:lnTo>
                    <a:pt x="6874690" y="2017917"/>
                  </a:lnTo>
                  <a:lnTo>
                    <a:pt x="6873259" y="2015730"/>
                  </a:lnTo>
                  <a:close/>
                </a:path>
                <a:path w="16555719" h="11230610">
                  <a:moveTo>
                    <a:pt x="6956749" y="2035191"/>
                  </a:moveTo>
                  <a:lnTo>
                    <a:pt x="6954131" y="2034863"/>
                  </a:lnTo>
                  <a:lnTo>
                    <a:pt x="6951798" y="2033868"/>
                  </a:lnTo>
                  <a:lnTo>
                    <a:pt x="6949180" y="2033539"/>
                  </a:lnTo>
                  <a:lnTo>
                    <a:pt x="6946995" y="2034971"/>
                  </a:lnTo>
                  <a:lnTo>
                    <a:pt x="6946333" y="2037446"/>
                  </a:lnTo>
                  <a:lnTo>
                    <a:pt x="6945813" y="2039588"/>
                  </a:lnTo>
                  <a:lnTo>
                    <a:pt x="6946911" y="2041631"/>
                  </a:lnTo>
                  <a:lnTo>
                    <a:pt x="6949577" y="2042768"/>
                  </a:lnTo>
                  <a:lnTo>
                    <a:pt x="6950053" y="2042579"/>
                  </a:lnTo>
                  <a:lnTo>
                    <a:pt x="6952386" y="2043574"/>
                  </a:lnTo>
                  <a:lnTo>
                    <a:pt x="6955003" y="2043902"/>
                  </a:lnTo>
                  <a:lnTo>
                    <a:pt x="6957189" y="2042471"/>
                  </a:lnTo>
                  <a:lnTo>
                    <a:pt x="6957851" y="2039996"/>
                  </a:lnTo>
                  <a:lnTo>
                    <a:pt x="6958179" y="2037378"/>
                  </a:lnTo>
                  <a:lnTo>
                    <a:pt x="6956749" y="2035191"/>
                  </a:lnTo>
                  <a:close/>
                </a:path>
                <a:path w="16555719" h="11230610">
                  <a:moveTo>
                    <a:pt x="11102303" y="3796457"/>
                  </a:moveTo>
                  <a:lnTo>
                    <a:pt x="11099259" y="3797128"/>
                  </a:lnTo>
                  <a:lnTo>
                    <a:pt x="11096219" y="3800559"/>
                  </a:lnTo>
                  <a:lnTo>
                    <a:pt x="11096557" y="3803461"/>
                  </a:lnTo>
                  <a:lnTo>
                    <a:pt x="11100655" y="3806785"/>
                  </a:lnTo>
                  <a:lnTo>
                    <a:pt x="11101655" y="3807212"/>
                  </a:lnTo>
                  <a:lnTo>
                    <a:pt x="11101512" y="3807545"/>
                  </a:lnTo>
                  <a:lnTo>
                    <a:pt x="11103179" y="3808256"/>
                  </a:lnTo>
                  <a:lnTo>
                    <a:pt x="11105747" y="3807776"/>
                  </a:lnTo>
                  <a:lnTo>
                    <a:pt x="11106934" y="3805918"/>
                  </a:lnTo>
                  <a:lnTo>
                    <a:pt x="11108454" y="3804202"/>
                  </a:lnTo>
                  <a:lnTo>
                    <a:pt x="11108116" y="3801301"/>
                  </a:lnTo>
                  <a:lnTo>
                    <a:pt x="11104018" y="3797977"/>
                  </a:lnTo>
                  <a:lnTo>
                    <a:pt x="11102303" y="3796457"/>
                  </a:lnTo>
                  <a:close/>
                </a:path>
                <a:path w="16555719" h="11230610">
                  <a:moveTo>
                    <a:pt x="7040097" y="2054986"/>
                  </a:moveTo>
                  <a:lnTo>
                    <a:pt x="7037479" y="2054658"/>
                  </a:lnTo>
                  <a:lnTo>
                    <a:pt x="7035146" y="2053662"/>
                  </a:lnTo>
                  <a:lnTo>
                    <a:pt x="7032528" y="2053334"/>
                  </a:lnTo>
                  <a:lnTo>
                    <a:pt x="7030342" y="2054765"/>
                  </a:lnTo>
                  <a:lnTo>
                    <a:pt x="7029680" y="2057240"/>
                  </a:lnTo>
                  <a:lnTo>
                    <a:pt x="7029160" y="2059383"/>
                  </a:lnTo>
                  <a:lnTo>
                    <a:pt x="7030258" y="2061427"/>
                  </a:lnTo>
                  <a:lnTo>
                    <a:pt x="7032925" y="2062565"/>
                  </a:lnTo>
                  <a:lnTo>
                    <a:pt x="7033400" y="2062373"/>
                  </a:lnTo>
                  <a:lnTo>
                    <a:pt x="7035733" y="2063368"/>
                  </a:lnTo>
                  <a:lnTo>
                    <a:pt x="7038351" y="2063697"/>
                  </a:lnTo>
                  <a:lnTo>
                    <a:pt x="7040537" y="2062265"/>
                  </a:lnTo>
                  <a:lnTo>
                    <a:pt x="7041199" y="2059791"/>
                  </a:lnTo>
                  <a:lnTo>
                    <a:pt x="7041528" y="2057173"/>
                  </a:lnTo>
                  <a:lnTo>
                    <a:pt x="7040097" y="2054986"/>
                  </a:lnTo>
                  <a:close/>
                </a:path>
                <a:path w="16555719" h="11230610">
                  <a:moveTo>
                    <a:pt x="11033271" y="3744948"/>
                  </a:moveTo>
                  <a:lnTo>
                    <a:pt x="11030703" y="3745429"/>
                  </a:lnTo>
                  <a:lnTo>
                    <a:pt x="11027379" y="3749528"/>
                  </a:lnTo>
                  <a:lnTo>
                    <a:pt x="11027860" y="3752095"/>
                  </a:lnTo>
                  <a:lnTo>
                    <a:pt x="11031957" y="3755419"/>
                  </a:lnTo>
                  <a:lnTo>
                    <a:pt x="11032957" y="3755846"/>
                  </a:lnTo>
                  <a:lnTo>
                    <a:pt x="11032815" y="3756178"/>
                  </a:lnTo>
                  <a:lnTo>
                    <a:pt x="11034482" y="3756889"/>
                  </a:lnTo>
                  <a:lnTo>
                    <a:pt x="11037050" y="3756410"/>
                  </a:lnTo>
                  <a:lnTo>
                    <a:pt x="11038236" y="3754552"/>
                  </a:lnTo>
                  <a:lnTo>
                    <a:pt x="11039898" y="3752504"/>
                  </a:lnTo>
                  <a:lnTo>
                    <a:pt x="11039418" y="3749934"/>
                  </a:lnTo>
                  <a:lnTo>
                    <a:pt x="11033271" y="3744948"/>
                  </a:lnTo>
                  <a:close/>
                </a:path>
                <a:path w="16555719" h="11230610">
                  <a:moveTo>
                    <a:pt x="7123586" y="2074449"/>
                  </a:moveTo>
                  <a:lnTo>
                    <a:pt x="7120968" y="2074120"/>
                  </a:lnTo>
                  <a:lnTo>
                    <a:pt x="7118635" y="2073125"/>
                  </a:lnTo>
                  <a:lnTo>
                    <a:pt x="7116018" y="2072795"/>
                  </a:lnTo>
                  <a:lnTo>
                    <a:pt x="7113831" y="2074227"/>
                  </a:lnTo>
                  <a:lnTo>
                    <a:pt x="7112507" y="2079178"/>
                  </a:lnTo>
                  <a:lnTo>
                    <a:pt x="7113606" y="2081222"/>
                  </a:lnTo>
                  <a:lnTo>
                    <a:pt x="7115606" y="2082075"/>
                  </a:lnTo>
                  <a:lnTo>
                    <a:pt x="7116081" y="2081883"/>
                  </a:lnTo>
                  <a:lnTo>
                    <a:pt x="7116414" y="2082026"/>
                  </a:lnTo>
                  <a:lnTo>
                    <a:pt x="7116890" y="2081835"/>
                  </a:lnTo>
                  <a:lnTo>
                    <a:pt x="7119222" y="2082829"/>
                  </a:lnTo>
                  <a:lnTo>
                    <a:pt x="7121503" y="2083016"/>
                  </a:lnTo>
                  <a:lnTo>
                    <a:pt x="7124026" y="2081728"/>
                  </a:lnTo>
                  <a:lnTo>
                    <a:pt x="7124688" y="2079252"/>
                  </a:lnTo>
                  <a:lnTo>
                    <a:pt x="7125017" y="2076634"/>
                  </a:lnTo>
                  <a:lnTo>
                    <a:pt x="7123586" y="2074449"/>
                  </a:lnTo>
                  <a:close/>
                </a:path>
                <a:path w="16555719" h="11230610">
                  <a:moveTo>
                    <a:pt x="7206506" y="2095243"/>
                  </a:moveTo>
                  <a:lnTo>
                    <a:pt x="7203889" y="2094915"/>
                  </a:lnTo>
                  <a:lnTo>
                    <a:pt x="7201556" y="2093920"/>
                  </a:lnTo>
                  <a:lnTo>
                    <a:pt x="7199414" y="2093400"/>
                  </a:lnTo>
                  <a:lnTo>
                    <a:pt x="7196895" y="2094688"/>
                  </a:lnTo>
                  <a:lnTo>
                    <a:pt x="7195571" y="2099640"/>
                  </a:lnTo>
                  <a:lnTo>
                    <a:pt x="7196669" y="2101683"/>
                  </a:lnTo>
                  <a:lnTo>
                    <a:pt x="7198668" y="2102536"/>
                  </a:lnTo>
                  <a:lnTo>
                    <a:pt x="7198810" y="2102204"/>
                  </a:lnTo>
                  <a:lnTo>
                    <a:pt x="7199143" y="2102346"/>
                  </a:lnTo>
                  <a:lnTo>
                    <a:pt x="7199618" y="2102155"/>
                  </a:lnTo>
                  <a:lnTo>
                    <a:pt x="7201952" y="2103150"/>
                  </a:lnTo>
                  <a:lnTo>
                    <a:pt x="7204094" y="2103670"/>
                  </a:lnTo>
                  <a:lnTo>
                    <a:pt x="7206614" y="2102380"/>
                  </a:lnTo>
                  <a:lnTo>
                    <a:pt x="7207938" y="2097430"/>
                  </a:lnTo>
                  <a:lnTo>
                    <a:pt x="7206506" y="2095243"/>
                  </a:lnTo>
                  <a:close/>
                </a:path>
                <a:path w="16555719" h="11230610">
                  <a:moveTo>
                    <a:pt x="10963671" y="3694775"/>
                  </a:moveTo>
                  <a:lnTo>
                    <a:pt x="10960769" y="3695112"/>
                  </a:lnTo>
                  <a:lnTo>
                    <a:pt x="10958113" y="3699494"/>
                  </a:lnTo>
                  <a:lnTo>
                    <a:pt x="10958450" y="3702396"/>
                  </a:lnTo>
                  <a:lnTo>
                    <a:pt x="10960356" y="3704391"/>
                  </a:lnTo>
                  <a:lnTo>
                    <a:pt x="10963689" y="3705813"/>
                  </a:lnTo>
                  <a:lnTo>
                    <a:pt x="10963832" y="3705480"/>
                  </a:lnTo>
                  <a:lnTo>
                    <a:pt x="10965498" y="3706191"/>
                  </a:lnTo>
                  <a:lnTo>
                    <a:pt x="10968066" y="3705710"/>
                  </a:lnTo>
                  <a:lnTo>
                    <a:pt x="10970439" y="3701995"/>
                  </a:lnTo>
                  <a:lnTo>
                    <a:pt x="10970102" y="3699093"/>
                  </a:lnTo>
                  <a:lnTo>
                    <a:pt x="10968195" y="3697099"/>
                  </a:lnTo>
                  <a:lnTo>
                    <a:pt x="10965861" y="3696103"/>
                  </a:lnTo>
                  <a:lnTo>
                    <a:pt x="10963671" y="3694775"/>
                  </a:lnTo>
                  <a:close/>
                </a:path>
                <a:path w="16555719" h="11230610">
                  <a:moveTo>
                    <a:pt x="7289903" y="2115847"/>
                  </a:moveTo>
                  <a:lnTo>
                    <a:pt x="7287286" y="2115519"/>
                  </a:lnTo>
                  <a:lnTo>
                    <a:pt x="7284953" y="2114524"/>
                  </a:lnTo>
                  <a:lnTo>
                    <a:pt x="7282810" y="2114004"/>
                  </a:lnTo>
                  <a:lnTo>
                    <a:pt x="7280290" y="2115293"/>
                  </a:lnTo>
                  <a:lnTo>
                    <a:pt x="7278967" y="2120243"/>
                  </a:lnTo>
                  <a:lnTo>
                    <a:pt x="7280064" y="2122288"/>
                  </a:lnTo>
                  <a:lnTo>
                    <a:pt x="7282064" y="2123141"/>
                  </a:lnTo>
                  <a:lnTo>
                    <a:pt x="7282207" y="2122808"/>
                  </a:lnTo>
                  <a:lnTo>
                    <a:pt x="7282540" y="2122950"/>
                  </a:lnTo>
                  <a:lnTo>
                    <a:pt x="7283016" y="2122759"/>
                  </a:lnTo>
                  <a:lnTo>
                    <a:pt x="7285348" y="2123754"/>
                  </a:lnTo>
                  <a:lnTo>
                    <a:pt x="7287490" y="2124273"/>
                  </a:lnTo>
                  <a:lnTo>
                    <a:pt x="7290011" y="2122984"/>
                  </a:lnTo>
                  <a:lnTo>
                    <a:pt x="7290673" y="2120508"/>
                  </a:lnTo>
                  <a:lnTo>
                    <a:pt x="7291192" y="2118367"/>
                  </a:lnTo>
                  <a:lnTo>
                    <a:pt x="7289903" y="2115847"/>
                  </a:lnTo>
                  <a:close/>
                </a:path>
                <a:path w="16555719" h="11230610">
                  <a:moveTo>
                    <a:pt x="10893502" y="3645932"/>
                  </a:moveTo>
                  <a:lnTo>
                    <a:pt x="10890600" y="3646271"/>
                  </a:lnTo>
                  <a:lnTo>
                    <a:pt x="10888133" y="3650339"/>
                  </a:lnTo>
                  <a:lnTo>
                    <a:pt x="10887943" y="3650652"/>
                  </a:lnTo>
                  <a:lnTo>
                    <a:pt x="10888422" y="3653221"/>
                  </a:lnTo>
                  <a:lnTo>
                    <a:pt x="10890329" y="3655216"/>
                  </a:lnTo>
                  <a:lnTo>
                    <a:pt x="10895662" y="3657491"/>
                  </a:lnTo>
                  <a:lnTo>
                    <a:pt x="10897898" y="3656869"/>
                  </a:lnTo>
                  <a:lnTo>
                    <a:pt x="10898887" y="3655320"/>
                  </a:lnTo>
                  <a:lnTo>
                    <a:pt x="10900411" y="3652820"/>
                  </a:lnTo>
                  <a:lnTo>
                    <a:pt x="10899932" y="3650251"/>
                  </a:lnTo>
                  <a:lnTo>
                    <a:pt x="10898027" y="3648256"/>
                  </a:lnTo>
                  <a:lnTo>
                    <a:pt x="10895693" y="3647261"/>
                  </a:lnTo>
                  <a:lnTo>
                    <a:pt x="10893502" y="3645932"/>
                  </a:lnTo>
                  <a:close/>
                </a:path>
                <a:path w="16555719" h="11230610">
                  <a:moveTo>
                    <a:pt x="7373491" y="2136926"/>
                  </a:moveTo>
                  <a:lnTo>
                    <a:pt x="7370872" y="2136598"/>
                  </a:lnTo>
                  <a:lnTo>
                    <a:pt x="7368541" y="2135603"/>
                  </a:lnTo>
                  <a:lnTo>
                    <a:pt x="7366065" y="2134941"/>
                  </a:lnTo>
                  <a:lnTo>
                    <a:pt x="7363545" y="2136230"/>
                  </a:lnTo>
                  <a:lnTo>
                    <a:pt x="7362221" y="2141180"/>
                  </a:lnTo>
                  <a:lnTo>
                    <a:pt x="7363319" y="2143225"/>
                  </a:lnTo>
                  <a:lnTo>
                    <a:pt x="7365318" y="2144078"/>
                  </a:lnTo>
                  <a:lnTo>
                    <a:pt x="7365460" y="2143744"/>
                  </a:lnTo>
                  <a:lnTo>
                    <a:pt x="7365794" y="2143887"/>
                  </a:lnTo>
                  <a:lnTo>
                    <a:pt x="7366270" y="2143696"/>
                  </a:lnTo>
                  <a:lnTo>
                    <a:pt x="7368602" y="2144691"/>
                  </a:lnTo>
                  <a:lnTo>
                    <a:pt x="7371078" y="2145352"/>
                  </a:lnTo>
                  <a:lnTo>
                    <a:pt x="7373598" y="2144063"/>
                  </a:lnTo>
                  <a:lnTo>
                    <a:pt x="7374260" y="2141589"/>
                  </a:lnTo>
                  <a:lnTo>
                    <a:pt x="7374780" y="2139446"/>
                  </a:lnTo>
                  <a:lnTo>
                    <a:pt x="7373491" y="2136926"/>
                  </a:lnTo>
                  <a:close/>
                </a:path>
                <a:path w="16555719" h="11230610">
                  <a:moveTo>
                    <a:pt x="10823048" y="3597758"/>
                  </a:moveTo>
                  <a:lnTo>
                    <a:pt x="10820148" y="3598095"/>
                  </a:lnTo>
                  <a:lnTo>
                    <a:pt x="10817680" y="3602165"/>
                  </a:lnTo>
                  <a:lnTo>
                    <a:pt x="10817490" y="3602478"/>
                  </a:lnTo>
                  <a:lnTo>
                    <a:pt x="10817969" y="3605046"/>
                  </a:lnTo>
                  <a:lnTo>
                    <a:pt x="10819875" y="3607040"/>
                  </a:lnTo>
                  <a:lnTo>
                    <a:pt x="10825209" y="3609316"/>
                  </a:lnTo>
                  <a:lnTo>
                    <a:pt x="10827443" y="3608694"/>
                  </a:lnTo>
                  <a:lnTo>
                    <a:pt x="10828432" y="3607145"/>
                  </a:lnTo>
                  <a:lnTo>
                    <a:pt x="10829959" y="3604644"/>
                  </a:lnTo>
                  <a:lnTo>
                    <a:pt x="10829479" y="3602075"/>
                  </a:lnTo>
                  <a:lnTo>
                    <a:pt x="10827571" y="3600081"/>
                  </a:lnTo>
                  <a:lnTo>
                    <a:pt x="10825240" y="3599086"/>
                  </a:lnTo>
                  <a:lnTo>
                    <a:pt x="10823048" y="3597758"/>
                  </a:lnTo>
                  <a:close/>
                </a:path>
                <a:path w="16555719" h="11230610">
                  <a:moveTo>
                    <a:pt x="7456602" y="2158196"/>
                  </a:moveTo>
                  <a:lnTo>
                    <a:pt x="7453985" y="2157868"/>
                  </a:lnTo>
                  <a:lnTo>
                    <a:pt x="7451652" y="2156873"/>
                  </a:lnTo>
                  <a:lnTo>
                    <a:pt x="7449177" y="2156211"/>
                  </a:lnTo>
                  <a:lnTo>
                    <a:pt x="7446657" y="2157500"/>
                  </a:lnTo>
                  <a:lnTo>
                    <a:pt x="7445995" y="2159975"/>
                  </a:lnTo>
                  <a:lnTo>
                    <a:pt x="7444999" y="2162308"/>
                  </a:lnTo>
                  <a:lnTo>
                    <a:pt x="7446430" y="2164495"/>
                  </a:lnTo>
                  <a:lnTo>
                    <a:pt x="7448764" y="2165490"/>
                  </a:lnTo>
                  <a:lnTo>
                    <a:pt x="7449240" y="2165299"/>
                  </a:lnTo>
                  <a:lnTo>
                    <a:pt x="7451573" y="2166295"/>
                  </a:lnTo>
                  <a:lnTo>
                    <a:pt x="7454048" y="2166956"/>
                  </a:lnTo>
                  <a:lnTo>
                    <a:pt x="7456568" y="2165667"/>
                  </a:lnTo>
                  <a:lnTo>
                    <a:pt x="7457891" y="2160717"/>
                  </a:lnTo>
                  <a:lnTo>
                    <a:pt x="7456602" y="2158196"/>
                  </a:lnTo>
                  <a:close/>
                </a:path>
                <a:path w="16555719" h="11230610">
                  <a:moveTo>
                    <a:pt x="10751359" y="3550631"/>
                  </a:moveTo>
                  <a:lnTo>
                    <a:pt x="10748458" y="3550969"/>
                  </a:lnTo>
                  <a:lnTo>
                    <a:pt x="10745991" y="3555038"/>
                  </a:lnTo>
                  <a:lnTo>
                    <a:pt x="10745801" y="3555351"/>
                  </a:lnTo>
                  <a:lnTo>
                    <a:pt x="10746139" y="3558253"/>
                  </a:lnTo>
                  <a:lnTo>
                    <a:pt x="10748187" y="3559915"/>
                  </a:lnTo>
                  <a:lnTo>
                    <a:pt x="10753520" y="3562190"/>
                  </a:lnTo>
                  <a:lnTo>
                    <a:pt x="10755755" y="3561567"/>
                  </a:lnTo>
                  <a:lnTo>
                    <a:pt x="10756744" y="3560019"/>
                  </a:lnTo>
                  <a:lnTo>
                    <a:pt x="10758270" y="3557519"/>
                  </a:lnTo>
                  <a:lnTo>
                    <a:pt x="10757932" y="3554617"/>
                  </a:lnTo>
                  <a:lnTo>
                    <a:pt x="10755883" y="3552954"/>
                  </a:lnTo>
                  <a:lnTo>
                    <a:pt x="10753551" y="3551959"/>
                  </a:lnTo>
                  <a:lnTo>
                    <a:pt x="10751359" y="3550631"/>
                  </a:lnTo>
                  <a:close/>
                </a:path>
                <a:path w="16555719" h="11230610">
                  <a:moveTo>
                    <a:pt x="7539572" y="2179802"/>
                  </a:moveTo>
                  <a:lnTo>
                    <a:pt x="7536955" y="2179472"/>
                  </a:lnTo>
                  <a:lnTo>
                    <a:pt x="7534622" y="2178477"/>
                  </a:lnTo>
                  <a:lnTo>
                    <a:pt x="7532146" y="2177815"/>
                  </a:lnTo>
                  <a:lnTo>
                    <a:pt x="7529626" y="2179104"/>
                  </a:lnTo>
                  <a:lnTo>
                    <a:pt x="7528965" y="2181579"/>
                  </a:lnTo>
                  <a:lnTo>
                    <a:pt x="7528112" y="2183579"/>
                  </a:lnTo>
                  <a:lnTo>
                    <a:pt x="7529401" y="2186099"/>
                  </a:lnTo>
                  <a:lnTo>
                    <a:pt x="7531734" y="2187094"/>
                  </a:lnTo>
                  <a:lnTo>
                    <a:pt x="7532209" y="2186903"/>
                  </a:lnTo>
                  <a:lnTo>
                    <a:pt x="7534543" y="2187898"/>
                  </a:lnTo>
                  <a:lnTo>
                    <a:pt x="7537018" y="2188560"/>
                  </a:lnTo>
                  <a:lnTo>
                    <a:pt x="7539538" y="2187271"/>
                  </a:lnTo>
                  <a:lnTo>
                    <a:pt x="7540861" y="2182320"/>
                  </a:lnTo>
                  <a:lnTo>
                    <a:pt x="7539572" y="2179802"/>
                  </a:lnTo>
                  <a:close/>
                </a:path>
                <a:path w="16555719" h="11230610">
                  <a:moveTo>
                    <a:pt x="7622258" y="2202071"/>
                  </a:moveTo>
                  <a:lnTo>
                    <a:pt x="7619641" y="2201743"/>
                  </a:lnTo>
                  <a:lnTo>
                    <a:pt x="7617307" y="2200747"/>
                  </a:lnTo>
                  <a:lnTo>
                    <a:pt x="7614832" y="2200085"/>
                  </a:lnTo>
                  <a:lnTo>
                    <a:pt x="7612645" y="2201517"/>
                  </a:lnTo>
                  <a:lnTo>
                    <a:pt x="7610797" y="2205849"/>
                  </a:lnTo>
                  <a:lnTo>
                    <a:pt x="7612086" y="2208370"/>
                  </a:lnTo>
                  <a:lnTo>
                    <a:pt x="7614419" y="2209365"/>
                  </a:lnTo>
                  <a:lnTo>
                    <a:pt x="7614895" y="2209174"/>
                  </a:lnTo>
                  <a:lnTo>
                    <a:pt x="7617228" y="2210169"/>
                  </a:lnTo>
                  <a:lnTo>
                    <a:pt x="7619704" y="2210831"/>
                  </a:lnTo>
                  <a:lnTo>
                    <a:pt x="7621889" y="2209399"/>
                  </a:lnTo>
                  <a:lnTo>
                    <a:pt x="7622884" y="2207067"/>
                  </a:lnTo>
                  <a:lnTo>
                    <a:pt x="7623546" y="2204591"/>
                  </a:lnTo>
                  <a:lnTo>
                    <a:pt x="7622258" y="2202071"/>
                  </a:lnTo>
                  <a:close/>
                </a:path>
                <a:path w="16555719" h="11230610">
                  <a:moveTo>
                    <a:pt x="10679528" y="3503839"/>
                  </a:moveTo>
                  <a:lnTo>
                    <a:pt x="10676485" y="3504509"/>
                  </a:lnTo>
                  <a:lnTo>
                    <a:pt x="10675346" y="3506388"/>
                  </a:lnTo>
                  <a:lnTo>
                    <a:pt x="10675156" y="3506701"/>
                  </a:lnTo>
                  <a:lnTo>
                    <a:pt x="10673731" y="3508457"/>
                  </a:lnTo>
                  <a:lnTo>
                    <a:pt x="10673495" y="3508749"/>
                  </a:lnTo>
                  <a:lnTo>
                    <a:pt x="10674165" y="3511793"/>
                  </a:lnTo>
                  <a:lnTo>
                    <a:pt x="10676213" y="3513455"/>
                  </a:lnTo>
                  <a:lnTo>
                    <a:pt x="10679215" y="3514735"/>
                  </a:lnTo>
                  <a:lnTo>
                    <a:pt x="10679405" y="3515210"/>
                  </a:lnTo>
                  <a:lnTo>
                    <a:pt x="10681405" y="3516063"/>
                  </a:lnTo>
                  <a:lnTo>
                    <a:pt x="10683782" y="3515107"/>
                  </a:lnTo>
                  <a:lnTo>
                    <a:pt x="10684771" y="3513559"/>
                  </a:lnTo>
                  <a:lnTo>
                    <a:pt x="10684968" y="3513250"/>
                  </a:lnTo>
                  <a:lnTo>
                    <a:pt x="10686392" y="3511494"/>
                  </a:lnTo>
                  <a:lnTo>
                    <a:pt x="10686630" y="3511201"/>
                  </a:lnTo>
                  <a:lnTo>
                    <a:pt x="10685959" y="3508158"/>
                  </a:lnTo>
                  <a:lnTo>
                    <a:pt x="10683910" y="3506496"/>
                  </a:lnTo>
                  <a:lnTo>
                    <a:pt x="10681577" y="3505501"/>
                  </a:lnTo>
                  <a:lnTo>
                    <a:pt x="10679528" y="3503839"/>
                  </a:lnTo>
                  <a:close/>
                </a:path>
                <a:path w="16555719" h="11230610">
                  <a:moveTo>
                    <a:pt x="7704943" y="2224341"/>
                  </a:moveTo>
                  <a:lnTo>
                    <a:pt x="7702326" y="2224013"/>
                  </a:lnTo>
                  <a:lnTo>
                    <a:pt x="7699993" y="2223018"/>
                  </a:lnTo>
                  <a:lnTo>
                    <a:pt x="7697518" y="2222356"/>
                  </a:lnTo>
                  <a:lnTo>
                    <a:pt x="7695331" y="2223788"/>
                  </a:lnTo>
                  <a:lnTo>
                    <a:pt x="7693483" y="2228120"/>
                  </a:lnTo>
                  <a:lnTo>
                    <a:pt x="7694772" y="2230640"/>
                  </a:lnTo>
                  <a:lnTo>
                    <a:pt x="7697105" y="2231635"/>
                  </a:lnTo>
                  <a:lnTo>
                    <a:pt x="7697580" y="2231444"/>
                  </a:lnTo>
                  <a:lnTo>
                    <a:pt x="7699914" y="2232439"/>
                  </a:lnTo>
                  <a:lnTo>
                    <a:pt x="7702389" y="2233101"/>
                  </a:lnTo>
                  <a:lnTo>
                    <a:pt x="7704575" y="2231670"/>
                  </a:lnTo>
                  <a:lnTo>
                    <a:pt x="7705570" y="2229336"/>
                  </a:lnTo>
                  <a:lnTo>
                    <a:pt x="7706232" y="2226861"/>
                  </a:lnTo>
                  <a:lnTo>
                    <a:pt x="7704943" y="2224341"/>
                  </a:lnTo>
                  <a:close/>
                </a:path>
                <a:path w="16555719" h="11230610">
                  <a:moveTo>
                    <a:pt x="10606652" y="3458570"/>
                  </a:moveTo>
                  <a:lnTo>
                    <a:pt x="10603609" y="3459242"/>
                  </a:lnTo>
                  <a:lnTo>
                    <a:pt x="10602660" y="3460806"/>
                  </a:lnTo>
                  <a:lnTo>
                    <a:pt x="10601489" y="3462671"/>
                  </a:lnTo>
                  <a:lnTo>
                    <a:pt x="10601094" y="3463290"/>
                  </a:lnTo>
                  <a:lnTo>
                    <a:pt x="10601766" y="3466333"/>
                  </a:lnTo>
                  <a:lnTo>
                    <a:pt x="10603814" y="3467995"/>
                  </a:lnTo>
                  <a:lnTo>
                    <a:pt x="10608813" y="3470128"/>
                  </a:lnTo>
                  <a:lnTo>
                    <a:pt x="10611525" y="3469314"/>
                  </a:lnTo>
                  <a:lnTo>
                    <a:pt x="10612377" y="3467315"/>
                  </a:lnTo>
                  <a:lnTo>
                    <a:pt x="10613168" y="3466076"/>
                  </a:lnTo>
                  <a:lnTo>
                    <a:pt x="10613564" y="3465457"/>
                  </a:lnTo>
                  <a:lnTo>
                    <a:pt x="10612892" y="3462414"/>
                  </a:lnTo>
                  <a:lnTo>
                    <a:pt x="10610844" y="3460752"/>
                  </a:lnTo>
                  <a:lnTo>
                    <a:pt x="10608510" y="3459756"/>
                  </a:lnTo>
                  <a:lnTo>
                    <a:pt x="10606652" y="3458570"/>
                  </a:lnTo>
                  <a:close/>
                </a:path>
                <a:path w="16555719" h="11230610">
                  <a:moveTo>
                    <a:pt x="7787820" y="2247088"/>
                  </a:moveTo>
                  <a:lnTo>
                    <a:pt x="7785203" y="2246759"/>
                  </a:lnTo>
                  <a:lnTo>
                    <a:pt x="7782870" y="2245764"/>
                  </a:lnTo>
                  <a:lnTo>
                    <a:pt x="7780394" y="2245102"/>
                  </a:lnTo>
                  <a:lnTo>
                    <a:pt x="7778207" y="2246533"/>
                  </a:lnTo>
                  <a:lnTo>
                    <a:pt x="7776359" y="2250866"/>
                  </a:lnTo>
                  <a:lnTo>
                    <a:pt x="7777649" y="2253386"/>
                  </a:lnTo>
                  <a:lnTo>
                    <a:pt x="7779982" y="2254381"/>
                  </a:lnTo>
                  <a:lnTo>
                    <a:pt x="7780457" y="2254190"/>
                  </a:lnTo>
                  <a:lnTo>
                    <a:pt x="7782790" y="2255186"/>
                  </a:lnTo>
                  <a:lnTo>
                    <a:pt x="7785266" y="2255847"/>
                  </a:lnTo>
                  <a:lnTo>
                    <a:pt x="7787452" y="2254416"/>
                  </a:lnTo>
                  <a:lnTo>
                    <a:pt x="7788447" y="2252082"/>
                  </a:lnTo>
                  <a:lnTo>
                    <a:pt x="7789109" y="2249607"/>
                  </a:lnTo>
                  <a:lnTo>
                    <a:pt x="7787820" y="2247088"/>
                  </a:lnTo>
                  <a:close/>
                </a:path>
                <a:path w="16555719" h="11230610">
                  <a:moveTo>
                    <a:pt x="10533302" y="3413492"/>
                  </a:moveTo>
                  <a:lnTo>
                    <a:pt x="10530257" y="3414164"/>
                  </a:lnTo>
                  <a:lnTo>
                    <a:pt x="10529262" y="3416496"/>
                  </a:lnTo>
                  <a:lnTo>
                    <a:pt x="10527934" y="3418688"/>
                  </a:lnTo>
                  <a:lnTo>
                    <a:pt x="10528748" y="3421398"/>
                  </a:lnTo>
                  <a:lnTo>
                    <a:pt x="10530797" y="3423060"/>
                  </a:lnTo>
                  <a:lnTo>
                    <a:pt x="10535796" y="3425193"/>
                  </a:lnTo>
                  <a:lnTo>
                    <a:pt x="10538508" y="3424379"/>
                  </a:lnTo>
                  <a:lnTo>
                    <a:pt x="10539360" y="3422380"/>
                  </a:lnTo>
                  <a:lnTo>
                    <a:pt x="10540688" y="3420188"/>
                  </a:lnTo>
                  <a:lnTo>
                    <a:pt x="10539875" y="3417478"/>
                  </a:lnTo>
                  <a:lnTo>
                    <a:pt x="10537827" y="3415817"/>
                  </a:lnTo>
                  <a:lnTo>
                    <a:pt x="10535493" y="3414821"/>
                  </a:lnTo>
                  <a:lnTo>
                    <a:pt x="10533302" y="3413492"/>
                  </a:lnTo>
                  <a:close/>
                </a:path>
                <a:path w="16555719" h="11230610">
                  <a:moveTo>
                    <a:pt x="7869746" y="2270216"/>
                  </a:moveTo>
                  <a:lnTo>
                    <a:pt x="7867128" y="2269887"/>
                  </a:lnTo>
                  <a:lnTo>
                    <a:pt x="7864795" y="2268892"/>
                  </a:lnTo>
                  <a:lnTo>
                    <a:pt x="7862319" y="2268230"/>
                  </a:lnTo>
                  <a:lnTo>
                    <a:pt x="7860134" y="2269661"/>
                  </a:lnTo>
                  <a:lnTo>
                    <a:pt x="7859138" y="2271994"/>
                  </a:lnTo>
                  <a:lnTo>
                    <a:pt x="7858618" y="2274137"/>
                  </a:lnTo>
                  <a:lnTo>
                    <a:pt x="7859908" y="2276656"/>
                  </a:lnTo>
                  <a:lnTo>
                    <a:pt x="7861908" y="2277509"/>
                  </a:lnTo>
                  <a:lnTo>
                    <a:pt x="7861716" y="2277033"/>
                  </a:lnTo>
                  <a:lnTo>
                    <a:pt x="7864716" y="2278313"/>
                  </a:lnTo>
                  <a:lnTo>
                    <a:pt x="7867191" y="2278974"/>
                  </a:lnTo>
                  <a:lnTo>
                    <a:pt x="7869378" y="2277544"/>
                  </a:lnTo>
                  <a:lnTo>
                    <a:pt x="7870373" y="2275211"/>
                  </a:lnTo>
                  <a:lnTo>
                    <a:pt x="7871035" y="2272735"/>
                  </a:lnTo>
                  <a:lnTo>
                    <a:pt x="7869746" y="2270216"/>
                  </a:lnTo>
                  <a:close/>
                </a:path>
                <a:path w="16555719" h="11230610">
                  <a:moveTo>
                    <a:pt x="10459858" y="3369558"/>
                  </a:moveTo>
                  <a:lnTo>
                    <a:pt x="10456814" y="3370229"/>
                  </a:lnTo>
                  <a:lnTo>
                    <a:pt x="10455819" y="3372561"/>
                  </a:lnTo>
                  <a:lnTo>
                    <a:pt x="10454490" y="3374752"/>
                  </a:lnTo>
                  <a:lnTo>
                    <a:pt x="10455304" y="3377463"/>
                  </a:lnTo>
                  <a:lnTo>
                    <a:pt x="10457353" y="3379125"/>
                  </a:lnTo>
                  <a:lnTo>
                    <a:pt x="10462353" y="3381258"/>
                  </a:lnTo>
                  <a:lnTo>
                    <a:pt x="10465063" y="3380444"/>
                  </a:lnTo>
                  <a:lnTo>
                    <a:pt x="10465916" y="3378444"/>
                  </a:lnTo>
                  <a:lnTo>
                    <a:pt x="10467244" y="3376253"/>
                  </a:lnTo>
                  <a:lnTo>
                    <a:pt x="10466431" y="3373543"/>
                  </a:lnTo>
                  <a:lnTo>
                    <a:pt x="10464382" y="3371881"/>
                  </a:lnTo>
                  <a:lnTo>
                    <a:pt x="10462050" y="3370886"/>
                  </a:lnTo>
                  <a:lnTo>
                    <a:pt x="10459858" y="3369558"/>
                  </a:lnTo>
                  <a:close/>
                </a:path>
                <a:path w="16555719" h="11230610">
                  <a:moveTo>
                    <a:pt x="7952196" y="2293961"/>
                  </a:moveTo>
                  <a:lnTo>
                    <a:pt x="7949578" y="2293632"/>
                  </a:lnTo>
                  <a:lnTo>
                    <a:pt x="7947245" y="2292637"/>
                  </a:lnTo>
                  <a:lnTo>
                    <a:pt x="7944770" y="2291975"/>
                  </a:lnTo>
                  <a:lnTo>
                    <a:pt x="7942584" y="2293407"/>
                  </a:lnTo>
                  <a:lnTo>
                    <a:pt x="7941588" y="2295741"/>
                  </a:lnTo>
                  <a:lnTo>
                    <a:pt x="7941069" y="2297882"/>
                  </a:lnTo>
                  <a:lnTo>
                    <a:pt x="7942357" y="2300402"/>
                  </a:lnTo>
                  <a:lnTo>
                    <a:pt x="7944357" y="2301255"/>
                  </a:lnTo>
                  <a:lnTo>
                    <a:pt x="7944166" y="2300779"/>
                  </a:lnTo>
                  <a:lnTo>
                    <a:pt x="7947166" y="2302059"/>
                  </a:lnTo>
                  <a:lnTo>
                    <a:pt x="7949641" y="2302721"/>
                  </a:lnTo>
                  <a:lnTo>
                    <a:pt x="7951827" y="2301290"/>
                  </a:lnTo>
                  <a:lnTo>
                    <a:pt x="7952822" y="2298957"/>
                  </a:lnTo>
                  <a:lnTo>
                    <a:pt x="7953484" y="2296481"/>
                  </a:lnTo>
                  <a:lnTo>
                    <a:pt x="7952196" y="2293961"/>
                  </a:lnTo>
                  <a:close/>
                </a:path>
                <a:path w="16555719" h="11230610">
                  <a:moveTo>
                    <a:pt x="10385796" y="3326147"/>
                  </a:moveTo>
                  <a:lnTo>
                    <a:pt x="10382752" y="3326817"/>
                  </a:lnTo>
                  <a:lnTo>
                    <a:pt x="10381756" y="3329150"/>
                  </a:lnTo>
                  <a:lnTo>
                    <a:pt x="10380428" y="3331341"/>
                  </a:lnTo>
                  <a:lnTo>
                    <a:pt x="10381243" y="3334052"/>
                  </a:lnTo>
                  <a:lnTo>
                    <a:pt x="10383291" y="3335714"/>
                  </a:lnTo>
                  <a:lnTo>
                    <a:pt x="10388290" y="3337847"/>
                  </a:lnTo>
                  <a:lnTo>
                    <a:pt x="10391001" y="3337033"/>
                  </a:lnTo>
                  <a:lnTo>
                    <a:pt x="10391855" y="3335033"/>
                  </a:lnTo>
                  <a:lnTo>
                    <a:pt x="10393183" y="3332843"/>
                  </a:lnTo>
                  <a:lnTo>
                    <a:pt x="10392369" y="3330131"/>
                  </a:lnTo>
                  <a:lnTo>
                    <a:pt x="10390321" y="3328471"/>
                  </a:lnTo>
                  <a:lnTo>
                    <a:pt x="10387987" y="3327475"/>
                  </a:lnTo>
                  <a:lnTo>
                    <a:pt x="10385796" y="3326147"/>
                  </a:lnTo>
                  <a:close/>
                </a:path>
                <a:path w="16555719" h="11230610">
                  <a:moveTo>
                    <a:pt x="8034220" y="2318707"/>
                  </a:moveTo>
                  <a:lnTo>
                    <a:pt x="8030219" y="2317001"/>
                  </a:lnTo>
                  <a:lnTo>
                    <a:pt x="8028371" y="2321334"/>
                  </a:lnTo>
                  <a:lnTo>
                    <a:pt x="8027419" y="2325262"/>
                  </a:lnTo>
                  <a:lnTo>
                    <a:pt x="8027332" y="2325619"/>
                  </a:lnTo>
                  <a:lnTo>
                    <a:pt x="8029332" y="2326472"/>
                  </a:lnTo>
                  <a:lnTo>
                    <a:pt x="8031807" y="2327134"/>
                  </a:lnTo>
                  <a:lnTo>
                    <a:pt x="8033993" y="2325702"/>
                  </a:lnTo>
                  <a:lnTo>
                    <a:pt x="8034988" y="2323370"/>
                  </a:lnTo>
                  <a:lnTo>
                    <a:pt x="8035650" y="2320894"/>
                  </a:lnTo>
                  <a:lnTo>
                    <a:pt x="8034220" y="2318707"/>
                  </a:lnTo>
                  <a:close/>
                </a:path>
                <a:path w="16555719" h="11230610">
                  <a:moveTo>
                    <a:pt x="10311975" y="3284020"/>
                  </a:moveTo>
                  <a:lnTo>
                    <a:pt x="10308930" y="3284691"/>
                  </a:lnTo>
                  <a:lnTo>
                    <a:pt x="10307936" y="3287023"/>
                  </a:lnTo>
                  <a:lnTo>
                    <a:pt x="10306607" y="3289215"/>
                  </a:lnTo>
                  <a:lnTo>
                    <a:pt x="10307421" y="3291927"/>
                  </a:lnTo>
                  <a:lnTo>
                    <a:pt x="10309470" y="3293588"/>
                  </a:lnTo>
                  <a:lnTo>
                    <a:pt x="10314469" y="3295721"/>
                  </a:lnTo>
                  <a:lnTo>
                    <a:pt x="10317180" y="3294907"/>
                  </a:lnTo>
                  <a:lnTo>
                    <a:pt x="10318033" y="3292907"/>
                  </a:lnTo>
                  <a:lnTo>
                    <a:pt x="10319362" y="3290716"/>
                  </a:lnTo>
                  <a:lnTo>
                    <a:pt x="10318548" y="3288006"/>
                  </a:lnTo>
                  <a:lnTo>
                    <a:pt x="10316499" y="3286343"/>
                  </a:lnTo>
                  <a:lnTo>
                    <a:pt x="10314167" y="3285348"/>
                  </a:lnTo>
                  <a:lnTo>
                    <a:pt x="10311975" y="3284020"/>
                  </a:lnTo>
                  <a:close/>
                </a:path>
                <a:path w="16555719" h="11230610">
                  <a:moveTo>
                    <a:pt x="8116384" y="2343120"/>
                  </a:moveTo>
                  <a:lnTo>
                    <a:pt x="8113909" y="2342458"/>
                  </a:lnTo>
                  <a:lnTo>
                    <a:pt x="8111577" y="2341463"/>
                  </a:lnTo>
                  <a:lnTo>
                    <a:pt x="8109102" y="2340801"/>
                  </a:lnTo>
                  <a:lnTo>
                    <a:pt x="8106915" y="2342231"/>
                  </a:lnTo>
                  <a:lnTo>
                    <a:pt x="8105919" y="2344565"/>
                  </a:lnTo>
                  <a:lnTo>
                    <a:pt x="8105400" y="2346706"/>
                  </a:lnTo>
                  <a:lnTo>
                    <a:pt x="8106689" y="2349226"/>
                  </a:lnTo>
                  <a:lnTo>
                    <a:pt x="8108689" y="2350079"/>
                  </a:lnTo>
                  <a:lnTo>
                    <a:pt x="8108831" y="2349746"/>
                  </a:lnTo>
                  <a:lnTo>
                    <a:pt x="8111498" y="2350884"/>
                  </a:lnTo>
                  <a:lnTo>
                    <a:pt x="8113973" y="2351546"/>
                  </a:lnTo>
                  <a:lnTo>
                    <a:pt x="8116159" y="2350115"/>
                  </a:lnTo>
                  <a:lnTo>
                    <a:pt x="8117154" y="2347781"/>
                  </a:lnTo>
                  <a:lnTo>
                    <a:pt x="8117816" y="2345307"/>
                  </a:lnTo>
                  <a:lnTo>
                    <a:pt x="8116384" y="2343120"/>
                  </a:lnTo>
                  <a:close/>
                </a:path>
                <a:path w="16555719" h="11230610">
                  <a:moveTo>
                    <a:pt x="10237345" y="3241943"/>
                  </a:moveTo>
                  <a:lnTo>
                    <a:pt x="10234301" y="3242613"/>
                  </a:lnTo>
                  <a:lnTo>
                    <a:pt x="10233305" y="3244946"/>
                  </a:lnTo>
                  <a:lnTo>
                    <a:pt x="10231977" y="3247137"/>
                  </a:lnTo>
                  <a:lnTo>
                    <a:pt x="10232648" y="3250181"/>
                  </a:lnTo>
                  <a:lnTo>
                    <a:pt x="10234840" y="3251510"/>
                  </a:lnTo>
                  <a:lnTo>
                    <a:pt x="10239838" y="3253642"/>
                  </a:lnTo>
                  <a:lnTo>
                    <a:pt x="10242549" y="3252829"/>
                  </a:lnTo>
                  <a:lnTo>
                    <a:pt x="10243402" y="3250830"/>
                  </a:lnTo>
                  <a:lnTo>
                    <a:pt x="10244731" y="3248638"/>
                  </a:lnTo>
                  <a:lnTo>
                    <a:pt x="10244061" y="3245594"/>
                  </a:lnTo>
                  <a:lnTo>
                    <a:pt x="10241869" y="3244265"/>
                  </a:lnTo>
                  <a:lnTo>
                    <a:pt x="10239536" y="3243270"/>
                  </a:lnTo>
                  <a:lnTo>
                    <a:pt x="10237345" y="3241943"/>
                  </a:lnTo>
                  <a:close/>
                </a:path>
                <a:path w="16555719" h="11230610">
                  <a:moveTo>
                    <a:pt x="8198600" y="2368341"/>
                  </a:moveTo>
                  <a:lnTo>
                    <a:pt x="8194267" y="2366493"/>
                  </a:lnTo>
                  <a:lnTo>
                    <a:pt x="8192419" y="2370825"/>
                  </a:lnTo>
                  <a:lnTo>
                    <a:pt x="8191418" y="2374733"/>
                  </a:lnTo>
                  <a:lnTo>
                    <a:pt x="8191327" y="2375088"/>
                  </a:lnTo>
                  <a:lnTo>
                    <a:pt x="8193712" y="2376105"/>
                  </a:lnTo>
                  <a:lnTo>
                    <a:pt x="8196187" y="2376767"/>
                  </a:lnTo>
                  <a:lnTo>
                    <a:pt x="8198373" y="2375335"/>
                  </a:lnTo>
                  <a:lnTo>
                    <a:pt x="8199368" y="2373002"/>
                  </a:lnTo>
                  <a:lnTo>
                    <a:pt x="8200030" y="2370527"/>
                  </a:lnTo>
                  <a:lnTo>
                    <a:pt x="8198600" y="2368341"/>
                  </a:lnTo>
                  <a:close/>
                </a:path>
                <a:path w="16555719" h="11230610">
                  <a:moveTo>
                    <a:pt x="10161812" y="3201055"/>
                  </a:moveTo>
                  <a:lnTo>
                    <a:pt x="10158768" y="3201727"/>
                  </a:lnTo>
                  <a:lnTo>
                    <a:pt x="10157773" y="3204060"/>
                  </a:lnTo>
                  <a:lnTo>
                    <a:pt x="10156445" y="3206251"/>
                  </a:lnTo>
                  <a:lnTo>
                    <a:pt x="10157258" y="3208961"/>
                  </a:lnTo>
                  <a:lnTo>
                    <a:pt x="10159449" y="3210290"/>
                  </a:lnTo>
                  <a:lnTo>
                    <a:pt x="10164450" y="3212423"/>
                  </a:lnTo>
                  <a:lnTo>
                    <a:pt x="10167017" y="3211942"/>
                  </a:lnTo>
                  <a:lnTo>
                    <a:pt x="10168012" y="3209609"/>
                  </a:lnTo>
                  <a:lnTo>
                    <a:pt x="10169341" y="3207419"/>
                  </a:lnTo>
                  <a:lnTo>
                    <a:pt x="10168527" y="3204708"/>
                  </a:lnTo>
                  <a:lnTo>
                    <a:pt x="10166337" y="3203380"/>
                  </a:lnTo>
                  <a:lnTo>
                    <a:pt x="10164003" y="3202384"/>
                  </a:lnTo>
                  <a:lnTo>
                    <a:pt x="10161812" y="3201055"/>
                  </a:lnTo>
                  <a:close/>
                </a:path>
                <a:path w="16555719" h="11230610">
                  <a:moveTo>
                    <a:pt x="8280198" y="2394086"/>
                  </a:moveTo>
                  <a:lnTo>
                    <a:pt x="8277722" y="2393424"/>
                  </a:lnTo>
                  <a:lnTo>
                    <a:pt x="8275388" y="2392429"/>
                  </a:lnTo>
                  <a:lnTo>
                    <a:pt x="8272914" y="2391767"/>
                  </a:lnTo>
                  <a:lnTo>
                    <a:pt x="8270727" y="2393199"/>
                  </a:lnTo>
                  <a:lnTo>
                    <a:pt x="8269731" y="2395532"/>
                  </a:lnTo>
                  <a:lnTo>
                    <a:pt x="8269385" y="2396961"/>
                  </a:lnTo>
                  <a:lnTo>
                    <a:pt x="8269212" y="2397674"/>
                  </a:lnTo>
                  <a:lnTo>
                    <a:pt x="8270500" y="2400193"/>
                  </a:lnTo>
                  <a:lnTo>
                    <a:pt x="8275167" y="2402184"/>
                  </a:lnTo>
                  <a:lnTo>
                    <a:pt x="8277642" y="2402846"/>
                  </a:lnTo>
                  <a:lnTo>
                    <a:pt x="8279828" y="2401415"/>
                  </a:lnTo>
                  <a:lnTo>
                    <a:pt x="8280824" y="2399082"/>
                  </a:lnTo>
                  <a:lnTo>
                    <a:pt x="8281486" y="2396606"/>
                  </a:lnTo>
                  <a:lnTo>
                    <a:pt x="8280198" y="2394086"/>
                  </a:lnTo>
                  <a:close/>
                </a:path>
                <a:path w="16555719" h="11230610">
                  <a:moveTo>
                    <a:pt x="10086280" y="3160169"/>
                  </a:moveTo>
                  <a:lnTo>
                    <a:pt x="10083570" y="3160983"/>
                  </a:lnTo>
                  <a:lnTo>
                    <a:pt x="10081579" y="3165649"/>
                  </a:lnTo>
                  <a:lnTo>
                    <a:pt x="10082392" y="3168360"/>
                  </a:lnTo>
                  <a:lnTo>
                    <a:pt x="10084583" y="3169688"/>
                  </a:lnTo>
                  <a:lnTo>
                    <a:pt x="10086917" y="3170684"/>
                  </a:lnTo>
                  <a:lnTo>
                    <a:pt x="10086440" y="3170874"/>
                  </a:lnTo>
                  <a:lnTo>
                    <a:pt x="10088774" y="3171870"/>
                  </a:lnTo>
                  <a:lnTo>
                    <a:pt x="10091485" y="3171056"/>
                  </a:lnTo>
                  <a:lnTo>
                    <a:pt x="10092481" y="3168723"/>
                  </a:lnTo>
                  <a:lnTo>
                    <a:pt x="10093809" y="3166532"/>
                  </a:lnTo>
                  <a:lnTo>
                    <a:pt x="10092995" y="3163821"/>
                  </a:lnTo>
                  <a:lnTo>
                    <a:pt x="10090805" y="3162493"/>
                  </a:lnTo>
                  <a:lnTo>
                    <a:pt x="10088471" y="3161497"/>
                  </a:lnTo>
                  <a:lnTo>
                    <a:pt x="10086280" y="3160169"/>
                  </a:lnTo>
                  <a:close/>
                </a:path>
                <a:path w="16555719" h="11230610">
                  <a:moveTo>
                    <a:pt x="8362126" y="2419974"/>
                  </a:moveTo>
                  <a:lnTo>
                    <a:pt x="8359652" y="2419313"/>
                  </a:lnTo>
                  <a:lnTo>
                    <a:pt x="8357318" y="2418317"/>
                  </a:lnTo>
                  <a:lnTo>
                    <a:pt x="8355175" y="2417797"/>
                  </a:lnTo>
                  <a:lnTo>
                    <a:pt x="8352657" y="2419086"/>
                  </a:lnTo>
                  <a:lnTo>
                    <a:pt x="8351662" y="2421420"/>
                  </a:lnTo>
                  <a:lnTo>
                    <a:pt x="8351000" y="2423894"/>
                  </a:lnTo>
                  <a:lnTo>
                    <a:pt x="8352289" y="2426414"/>
                  </a:lnTo>
                  <a:lnTo>
                    <a:pt x="8354288" y="2427267"/>
                  </a:lnTo>
                  <a:lnTo>
                    <a:pt x="8354430" y="2426934"/>
                  </a:lnTo>
                  <a:lnTo>
                    <a:pt x="8357097" y="2428071"/>
                  </a:lnTo>
                  <a:lnTo>
                    <a:pt x="8359572" y="2428733"/>
                  </a:lnTo>
                  <a:lnTo>
                    <a:pt x="8361758" y="2427303"/>
                  </a:lnTo>
                  <a:lnTo>
                    <a:pt x="8362754" y="2424969"/>
                  </a:lnTo>
                  <a:lnTo>
                    <a:pt x="8363417" y="2422495"/>
                  </a:lnTo>
                  <a:lnTo>
                    <a:pt x="8362126" y="2419974"/>
                  </a:lnTo>
                  <a:close/>
                </a:path>
                <a:path w="16555719" h="11230610">
                  <a:moveTo>
                    <a:pt x="10015321" y="3122414"/>
                  </a:moveTo>
                  <a:lnTo>
                    <a:pt x="10010655" y="3120424"/>
                  </a:lnTo>
                  <a:lnTo>
                    <a:pt x="10007610" y="3121095"/>
                  </a:lnTo>
                  <a:lnTo>
                    <a:pt x="10005620" y="3125762"/>
                  </a:lnTo>
                  <a:lnTo>
                    <a:pt x="10006433" y="3128473"/>
                  </a:lnTo>
                  <a:lnTo>
                    <a:pt x="10008625" y="3129802"/>
                  </a:lnTo>
                  <a:lnTo>
                    <a:pt x="10013624" y="3131934"/>
                  </a:lnTo>
                  <a:lnTo>
                    <a:pt x="10016334" y="3131120"/>
                  </a:lnTo>
                  <a:lnTo>
                    <a:pt x="10018325" y="3126454"/>
                  </a:lnTo>
                  <a:lnTo>
                    <a:pt x="10017512" y="3123743"/>
                  </a:lnTo>
                  <a:lnTo>
                    <a:pt x="10015321" y="3122414"/>
                  </a:lnTo>
                  <a:close/>
                </a:path>
                <a:path w="16555719" h="11230610">
                  <a:moveTo>
                    <a:pt x="8443631" y="2446862"/>
                  </a:moveTo>
                  <a:lnTo>
                    <a:pt x="8441156" y="2446201"/>
                  </a:lnTo>
                  <a:lnTo>
                    <a:pt x="8438823" y="2445205"/>
                  </a:lnTo>
                  <a:lnTo>
                    <a:pt x="8436347" y="2444543"/>
                  </a:lnTo>
                  <a:lnTo>
                    <a:pt x="8433828" y="2445832"/>
                  </a:lnTo>
                  <a:lnTo>
                    <a:pt x="8432833" y="2448165"/>
                  </a:lnTo>
                  <a:lnTo>
                    <a:pt x="8432171" y="2450641"/>
                  </a:lnTo>
                  <a:lnTo>
                    <a:pt x="8433459" y="2453161"/>
                  </a:lnTo>
                  <a:lnTo>
                    <a:pt x="8435459" y="2454014"/>
                  </a:lnTo>
                  <a:lnTo>
                    <a:pt x="8435601" y="2453681"/>
                  </a:lnTo>
                  <a:lnTo>
                    <a:pt x="8438267" y="2454818"/>
                  </a:lnTo>
                  <a:lnTo>
                    <a:pt x="8440743" y="2455480"/>
                  </a:lnTo>
                  <a:lnTo>
                    <a:pt x="8443262" y="2454190"/>
                  </a:lnTo>
                  <a:lnTo>
                    <a:pt x="8444257" y="2451857"/>
                  </a:lnTo>
                  <a:lnTo>
                    <a:pt x="8444919" y="2449382"/>
                  </a:lnTo>
                  <a:lnTo>
                    <a:pt x="8443631" y="2446862"/>
                  </a:lnTo>
                  <a:close/>
                </a:path>
                <a:path w="16555719" h="11230610">
                  <a:moveTo>
                    <a:pt x="9941886" y="3083998"/>
                  </a:moveTo>
                  <a:lnTo>
                    <a:pt x="9934553" y="3080870"/>
                  </a:lnTo>
                  <a:lnTo>
                    <a:pt x="9931843" y="3081684"/>
                  </a:lnTo>
                  <a:lnTo>
                    <a:pt x="9929852" y="3086350"/>
                  </a:lnTo>
                  <a:lnTo>
                    <a:pt x="9930666" y="3089062"/>
                  </a:lnTo>
                  <a:lnTo>
                    <a:pt x="9932856" y="3090390"/>
                  </a:lnTo>
                  <a:lnTo>
                    <a:pt x="9937856" y="3092523"/>
                  </a:lnTo>
                  <a:lnTo>
                    <a:pt x="9940567" y="3091709"/>
                  </a:lnTo>
                  <a:lnTo>
                    <a:pt x="9942557" y="3087043"/>
                  </a:lnTo>
                  <a:lnTo>
                    <a:pt x="9941886" y="3083998"/>
                  </a:lnTo>
                  <a:close/>
                </a:path>
                <a:path w="16555719" h="11230610">
                  <a:moveTo>
                    <a:pt x="8524992" y="2474083"/>
                  </a:moveTo>
                  <a:lnTo>
                    <a:pt x="8522516" y="2473421"/>
                  </a:lnTo>
                  <a:lnTo>
                    <a:pt x="8520184" y="2472426"/>
                  </a:lnTo>
                  <a:lnTo>
                    <a:pt x="8517708" y="2471764"/>
                  </a:lnTo>
                  <a:lnTo>
                    <a:pt x="8515188" y="2473053"/>
                  </a:lnTo>
                  <a:lnTo>
                    <a:pt x="8514193" y="2475386"/>
                  </a:lnTo>
                  <a:lnTo>
                    <a:pt x="8513531" y="2477861"/>
                  </a:lnTo>
                  <a:lnTo>
                    <a:pt x="8514487" y="2480238"/>
                  </a:lnTo>
                  <a:lnTo>
                    <a:pt x="8516821" y="2481234"/>
                  </a:lnTo>
                  <a:lnTo>
                    <a:pt x="8517297" y="2481042"/>
                  </a:lnTo>
                  <a:lnTo>
                    <a:pt x="8519630" y="2482038"/>
                  </a:lnTo>
                  <a:lnTo>
                    <a:pt x="8522105" y="2482700"/>
                  </a:lnTo>
                  <a:lnTo>
                    <a:pt x="8524624" y="2481411"/>
                  </a:lnTo>
                  <a:lnTo>
                    <a:pt x="8525620" y="2479078"/>
                  </a:lnTo>
                  <a:lnTo>
                    <a:pt x="8526281" y="2476603"/>
                  </a:lnTo>
                  <a:lnTo>
                    <a:pt x="8524992" y="2474083"/>
                  </a:lnTo>
                  <a:close/>
                </a:path>
                <a:path w="16555719" h="11230610">
                  <a:moveTo>
                    <a:pt x="9865310" y="3044636"/>
                  </a:moveTo>
                  <a:lnTo>
                    <a:pt x="9858310" y="3041650"/>
                  </a:lnTo>
                  <a:lnTo>
                    <a:pt x="9855600" y="3042464"/>
                  </a:lnTo>
                  <a:lnTo>
                    <a:pt x="9853609" y="3047131"/>
                  </a:lnTo>
                  <a:lnTo>
                    <a:pt x="9854280" y="3050175"/>
                  </a:lnTo>
                  <a:lnTo>
                    <a:pt x="9861279" y="3053161"/>
                  </a:lnTo>
                  <a:lnTo>
                    <a:pt x="9863991" y="3052347"/>
                  </a:lnTo>
                  <a:lnTo>
                    <a:pt x="9865981" y="3047681"/>
                  </a:lnTo>
                  <a:lnTo>
                    <a:pt x="9865310" y="3044636"/>
                  </a:lnTo>
                  <a:close/>
                </a:path>
                <a:path w="16555719" h="11230610">
                  <a:moveTo>
                    <a:pt x="8605786" y="2502638"/>
                  </a:moveTo>
                  <a:lnTo>
                    <a:pt x="8603310" y="2501976"/>
                  </a:lnTo>
                  <a:lnTo>
                    <a:pt x="8598644" y="2499985"/>
                  </a:lnTo>
                  <a:lnTo>
                    <a:pt x="8596124" y="2501273"/>
                  </a:lnTo>
                  <a:lnTo>
                    <a:pt x="8595129" y="2503607"/>
                  </a:lnTo>
                  <a:lnTo>
                    <a:pt x="8594656" y="2505376"/>
                  </a:lnTo>
                  <a:lnTo>
                    <a:pt x="8594467" y="2506083"/>
                  </a:lnTo>
                  <a:lnTo>
                    <a:pt x="8595423" y="2508460"/>
                  </a:lnTo>
                  <a:lnTo>
                    <a:pt x="8597757" y="2509455"/>
                  </a:lnTo>
                  <a:lnTo>
                    <a:pt x="8597899" y="2509123"/>
                  </a:lnTo>
                  <a:lnTo>
                    <a:pt x="8602564" y="2511113"/>
                  </a:lnTo>
                  <a:lnTo>
                    <a:pt x="8605084" y="2509824"/>
                  </a:lnTo>
                  <a:lnTo>
                    <a:pt x="8607075" y="2505156"/>
                  </a:lnTo>
                  <a:lnTo>
                    <a:pt x="8605786" y="2502638"/>
                  </a:lnTo>
                  <a:close/>
                </a:path>
                <a:path w="16555719" h="11230610">
                  <a:moveTo>
                    <a:pt x="9788640" y="3006416"/>
                  </a:moveTo>
                  <a:lnTo>
                    <a:pt x="9781640" y="3003431"/>
                  </a:lnTo>
                  <a:lnTo>
                    <a:pt x="9778930" y="3004245"/>
                  </a:lnTo>
                  <a:lnTo>
                    <a:pt x="9776940" y="3008911"/>
                  </a:lnTo>
                  <a:lnTo>
                    <a:pt x="9777610" y="3011955"/>
                  </a:lnTo>
                  <a:lnTo>
                    <a:pt x="9784610" y="3014941"/>
                  </a:lnTo>
                  <a:lnTo>
                    <a:pt x="9787320" y="3014127"/>
                  </a:lnTo>
                  <a:lnTo>
                    <a:pt x="9789311" y="3009459"/>
                  </a:lnTo>
                  <a:lnTo>
                    <a:pt x="9788640" y="3006416"/>
                  </a:lnTo>
                  <a:close/>
                </a:path>
                <a:path w="16555719" h="11230610">
                  <a:moveTo>
                    <a:pt x="8686436" y="2531526"/>
                  </a:moveTo>
                  <a:lnTo>
                    <a:pt x="8679437" y="2528540"/>
                  </a:lnTo>
                  <a:lnTo>
                    <a:pt x="8676917" y="2529829"/>
                  </a:lnTo>
                  <a:lnTo>
                    <a:pt x="8675922" y="2532161"/>
                  </a:lnTo>
                  <a:lnTo>
                    <a:pt x="8675449" y="2533929"/>
                  </a:lnTo>
                  <a:lnTo>
                    <a:pt x="8675260" y="2534637"/>
                  </a:lnTo>
                  <a:lnTo>
                    <a:pt x="8676216" y="2537014"/>
                  </a:lnTo>
                  <a:lnTo>
                    <a:pt x="8678548" y="2538009"/>
                  </a:lnTo>
                  <a:lnTo>
                    <a:pt x="8678691" y="2537676"/>
                  </a:lnTo>
                  <a:lnTo>
                    <a:pt x="8683358" y="2539666"/>
                  </a:lnTo>
                  <a:lnTo>
                    <a:pt x="8685877" y="2538377"/>
                  </a:lnTo>
                  <a:lnTo>
                    <a:pt x="8687867" y="2533712"/>
                  </a:lnTo>
                  <a:lnTo>
                    <a:pt x="8686436" y="2531526"/>
                  </a:lnTo>
                  <a:close/>
                </a:path>
                <a:path w="16555719" h="11230610">
                  <a:moveTo>
                    <a:pt x="9711971" y="2968197"/>
                  </a:moveTo>
                  <a:lnTo>
                    <a:pt x="9704971" y="2965211"/>
                  </a:lnTo>
                  <a:lnTo>
                    <a:pt x="9702260" y="2966024"/>
                  </a:lnTo>
                  <a:lnTo>
                    <a:pt x="9700269" y="2970690"/>
                  </a:lnTo>
                  <a:lnTo>
                    <a:pt x="9700941" y="2973734"/>
                  </a:lnTo>
                  <a:lnTo>
                    <a:pt x="9707941" y="2976720"/>
                  </a:lnTo>
                  <a:lnTo>
                    <a:pt x="9710650" y="2975907"/>
                  </a:lnTo>
                  <a:lnTo>
                    <a:pt x="9712641" y="2971241"/>
                  </a:lnTo>
                  <a:lnTo>
                    <a:pt x="9711971" y="2968197"/>
                  </a:lnTo>
                  <a:close/>
                </a:path>
                <a:path w="16555719" h="11230610">
                  <a:moveTo>
                    <a:pt x="9635016" y="2930642"/>
                  </a:moveTo>
                  <a:lnTo>
                    <a:pt x="9628017" y="2927656"/>
                  </a:lnTo>
                  <a:lnTo>
                    <a:pt x="9625306" y="2928470"/>
                  </a:lnTo>
                  <a:lnTo>
                    <a:pt x="9623315" y="2933137"/>
                  </a:lnTo>
                  <a:lnTo>
                    <a:pt x="9623987" y="2936181"/>
                  </a:lnTo>
                  <a:lnTo>
                    <a:pt x="9630987" y="2939167"/>
                  </a:lnTo>
                  <a:lnTo>
                    <a:pt x="9633696" y="2938354"/>
                  </a:lnTo>
                  <a:lnTo>
                    <a:pt x="9635687" y="2933686"/>
                  </a:lnTo>
                  <a:lnTo>
                    <a:pt x="9635016" y="2930642"/>
                  </a:lnTo>
                  <a:close/>
                </a:path>
                <a:path w="16555719" h="11230610">
                  <a:moveTo>
                    <a:pt x="8767087" y="2560412"/>
                  </a:moveTo>
                  <a:lnTo>
                    <a:pt x="8760087" y="2557426"/>
                  </a:lnTo>
                  <a:lnTo>
                    <a:pt x="8757569" y="2558716"/>
                  </a:lnTo>
                  <a:lnTo>
                    <a:pt x="8756573" y="2561050"/>
                  </a:lnTo>
                  <a:lnTo>
                    <a:pt x="8756006" y="2563172"/>
                  </a:lnTo>
                  <a:lnTo>
                    <a:pt x="8755911" y="2563525"/>
                  </a:lnTo>
                  <a:lnTo>
                    <a:pt x="8756866" y="2565902"/>
                  </a:lnTo>
                  <a:lnTo>
                    <a:pt x="8763866" y="2568887"/>
                  </a:lnTo>
                  <a:lnTo>
                    <a:pt x="8766384" y="2567599"/>
                  </a:lnTo>
                  <a:lnTo>
                    <a:pt x="8768375" y="2562932"/>
                  </a:lnTo>
                  <a:lnTo>
                    <a:pt x="8767087" y="2560412"/>
                  </a:lnTo>
                  <a:close/>
                </a:path>
                <a:path w="16555719" h="11230610">
                  <a:moveTo>
                    <a:pt x="9557302" y="2893947"/>
                  </a:moveTo>
                  <a:lnTo>
                    <a:pt x="9550302" y="2890961"/>
                  </a:lnTo>
                  <a:lnTo>
                    <a:pt x="9547592" y="2891775"/>
                  </a:lnTo>
                  <a:lnTo>
                    <a:pt x="9545602" y="2896441"/>
                  </a:lnTo>
                  <a:lnTo>
                    <a:pt x="9546415" y="2899152"/>
                  </a:lnTo>
                  <a:lnTo>
                    <a:pt x="9553415" y="2902138"/>
                  </a:lnTo>
                  <a:lnTo>
                    <a:pt x="9556125" y="2901324"/>
                  </a:lnTo>
                  <a:lnTo>
                    <a:pt x="9558116" y="2896658"/>
                  </a:lnTo>
                  <a:lnTo>
                    <a:pt x="9557302" y="2893947"/>
                  </a:lnTo>
                  <a:close/>
                </a:path>
                <a:path w="16555719" h="11230610">
                  <a:moveTo>
                    <a:pt x="8847644" y="2590442"/>
                  </a:moveTo>
                  <a:lnTo>
                    <a:pt x="8840645" y="2587456"/>
                  </a:lnTo>
                  <a:lnTo>
                    <a:pt x="8838126" y="2588746"/>
                  </a:lnTo>
                  <a:lnTo>
                    <a:pt x="8837131" y="2591078"/>
                  </a:lnTo>
                  <a:lnTo>
                    <a:pt x="8836563" y="2593201"/>
                  </a:lnTo>
                  <a:lnTo>
                    <a:pt x="8836469" y="2593554"/>
                  </a:lnTo>
                  <a:lnTo>
                    <a:pt x="8837424" y="2595932"/>
                  </a:lnTo>
                  <a:lnTo>
                    <a:pt x="8844423" y="2598917"/>
                  </a:lnTo>
                  <a:lnTo>
                    <a:pt x="8846943" y="2597628"/>
                  </a:lnTo>
                  <a:lnTo>
                    <a:pt x="8848933" y="2592962"/>
                  </a:lnTo>
                  <a:lnTo>
                    <a:pt x="8847644" y="2590442"/>
                  </a:lnTo>
                  <a:close/>
                </a:path>
                <a:path w="16555719" h="11230610">
                  <a:moveTo>
                    <a:pt x="9479921" y="2857394"/>
                  </a:moveTo>
                  <a:lnTo>
                    <a:pt x="9472922" y="2854408"/>
                  </a:lnTo>
                  <a:lnTo>
                    <a:pt x="9470211" y="2855220"/>
                  </a:lnTo>
                  <a:lnTo>
                    <a:pt x="9468220" y="2859886"/>
                  </a:lnTo>
                  <a:lnTo>
                    <a:pt x="9469034" y="2862598"/>
                  </a:lnTo>
                  <a:lnTo>
                    <a:pt x="9476034" y="2865584"/>
                  </a:lnTo>
                  <a:lnTo>
                    <a:pt x="9478745" y="2864770"/>
                  </a:lnTo>
                  <a:lnTo>
                    <a:pt x="9480735" y="2860104"/>
                  </a:lnTo>
                  <a:lnTo>
                    <a:pt x="9479921" y="2857394"/>
                  </a:lnTo>
                  <a:close/>
                </a:path>
                <a:path w="16555719" h="11230610">
                  <a:moveTo>
                    <a:pt x="8927584" y="2620997"/>
                  </a:moveTo>
                  <a:lnTo>
                    <a:pt x="8920585" y="2618011"/>
                  </a:lnTo>
                  <a:lnTo>
                    <a:pt x="8918065" y="2619299"/>
                  </a:lnTo>
                  <a:lnTo>
                    <a:pt x="8917070" y="2621633"/>
                  </a:lnTo>
                  <a:lnTo>
                    <a:pt x="8916503" y="2623755"/>
                  </a:lnTo>
                  <a:lnTo>
                    <a:pt x="8916408" y="2624108"/>
                  </a:lnTo>
                  <a:lnTo>
                    <a:pt x="8917363" y="2626485"/>
                  </a:lnTo>
                  <a:lnTo>
                    <a:pt x="8924363" y="2629471"/>
                  </a:lnTo>
                  <a:lnTo>
                    <a:pt x="8926882" y="2628183"/>
                  </a:lnTo>
                  <a:lnTo>
                    <a:pt x="8928873" y="2623517"/>
                  </a:lnTo>
                  <a:lnTo>
                    <a:pt x="8927584" y="2620997"/>
                  </a:lnTo>
                  <a:close/>
                </a:path>
                <a:path w="16555719" h="11230610">
                  <a:moveTo>
                    <a:pt x="9402398" y="2821173"/>
                  </a:moveTo>
                  <a:lnTo>
                    <a:pt x="9395398" y="2818187"/>
                  </a:lnTo>
                  <a:lnTo>
                    <a:pt x="9392688" y="2819001"/>
                  </a:lnTo>
                  <a:lnTo>
                    <a:pt x="9390698" y="2823667"/>
                  </a:lnTo>
                  <a:lnTo>
                    <a:pt x="9391511" y="2826378"/>
                  </a:lnTo>
                  <a:lnTo>
                    <a:pt x="9398511" y="2829364"/>
                  </a:lnTo>
                  <a:lnTo>
                    <a:pt x="9401221" y="2828550"/>
                  </a:lnTo>
                  <a:lnTo>
                    <a:pt x="9403212" y="2823884"/>
                  </a:lnTo>
                  <a:lnTo>
                    <a:pt x="9402398" y="2821173"/>
                  </a:lnTo>
                  <a:close/>
                </a:path>
                <a:path w="16555719" h="11230610">
                  <a:moveTo>
                    <a:pt x="9007572" y="2652359"/>
                  </a:moveTo>
                  <a:lnTo>
                    <a:pt x="9000574" y="2649374"/>
                  </a:lnTo>
                  <a:lnTo>
                    <a:pt x="8998055" y="2650663"/>
                  </a:lnTo>
                  <a:lnTo>
                    <a:pt x="8997060" y="2652996"/>
                  </a:lnTo>
                  <a:lnTo>
                    <a:pt x="8996491" y="2655117"/>
                  </a:lnTo>
                  <a:lnTo>
                    <a:pt x="8996397" y="2655471"/>
                  </a:lnTo>
                  <a:lnTo>
                    <a:pt x="8997351" y="2657848"/>
                  </a:lnTo>
                  <a:lnTo>
                    <a:pt x="9004351" y="2660834"/>
                  </a:lnTo>
                  <a:lnTo>
                    <a:pt x="9006871" y="2659545"/>
                  </a:lnTo>
                  <a:lnTo>
                    <a:pt x="9008862" y="2654879"/>
                  </a:lnTo>
                  <a:lnTo>
                    <a:pt x="9007572" y="2652359"/>
                  </a:lnTo>
                  <a:close/>
                </a:path>
                <a:path w="16555719" h="11230610">
                  <a:moveTo>
                    <a:pt x="9324116" y="2785810"/>
                  </a:moveTo>
                  <a:lnTo>
                    <a:pt x="9317116" y="2782824"/>
                  </a:lnTo>
                  <a:lnTo>
                    <a:pt x="9314406" y="2783638"/>
                  </a:lnTo>
                  <a:lnTo>
                    <a:pt x="9313220" y="2786285"/>
                  </a:lnTo>
                  <a:lnTo>
                    <a:pt x="9312082" y="2788162"/>
                  </a:lnTo>
                  <a:lnTo>
                    <a:pt x="9313229" y="2791015"/>
                  </a:lnTo>
                  <a:lnTo>
                    <a:pt x="9320228" y="2794001"/>
                  </a:lnTo>
                  <a:lnTo>
                    <a:pt x="9322939" y="2793187"/>
                  </a:lnTo>
                  <a:lnTo>
                    <a:pt x="9324124" y="2790542"/>
                  </a:lnTo>
                  <a:lnTo>
                    <a:pt x="9325263" y="2788663"/>
                  </a:lnTo>
                  <a:lnTo>
                    <a:pt x="9324116" y="2785810"/>
                  </a:lnTo>
                  <a:close/>
                </a:path>
                <a:path w="16555719" h="11230610">
                  <a:moveTo>
                    <a:pt x="9086802" y="2684580"/>
                  </a:moveTo>
                  <a:lnTo>
                    <a:pt x="9079803" y="2681594"/>
                  </a:lnTo>
                  <a:lnTo>
                    <a:pt x="9077282" y="2682883"/>
                  </a:lnTo>
                  <a:lnTo>
                    <a:pt x="9075434" y="2687216"/>
                  </a:lnTo>
                  <a:lnTo>
                    <a:pt x="9076581" y="2690069"/>
                  </a:lnTo>
                  <a:lnTo>
                    <a:pt x="9083581" y="2693055"/>
                  </a:lnTo>
                  <a:lnTo>
                    <a:pt x="9086101" y="2691766"/>
                  </a:lnTo>
                  <a:lnTo>
                    <a:pt x="9087096" y="2689433"/>
                  </a:lnTo>
                  <a:lnTo>
                    <a:pt x="9087616" y="2687291"/>
                  </a:lnTo>
                  <a:lnTo>
                    <a:pt x="9086802" y="2684580"/>
                  </a:lnTo>
                  <a:close/>
                </a:path>
                <a:path w="16555719" h="11230610">
                  <a:moveTo>
                    <a:pt x="9245691" y="2750780"/>
                  </a:moveTo>
                  <a:lnTo>
                    <a:pt x="9238691" y="2747794"/>
                  </a:lnTo>
                  <a:lnTo>
                    <a:pt x="9235839" y="2748942"/>
                  </a:lnTo>
                  <a:lnTo>
                    <a:pt x="9233848" y="2753609"/>
                  </a:lnTo>
                  <a:lnTo>
                    <a:pt x="9234995" y="2756461"/>
                  </a:lnTo>
                  <a:lnTo>
                    <a:pt x="9241994" y="2759447"/>
                  </a:lnTo>
                  <a:lnTo>
                    <a:pt x="9244847" y="2758301"/>
                  </a:lnTo>
                  <a:lnTo>
                    <a:pt x="9246838" y="2753634"/>
                  </a:lnTo>
                  <a:lnTo>
                    <a:pt x="9245691" y="2750780"/>
                  </a:lnTo>
                  <a:close/>
                </a:path>
                <a:path w="16555719" h="11230610">
                  <a:moveTo>
                    <a:pt x="9166698" y="2717084"/>
                  </a:moveTo>
                  <a:lnTo>
                    <a:pt x="9159698" y="2714098"/>
                  </a:lnTo>
                  <a:lnTo>
                    <a:pt x="9156845" y="2715245"/>
                  </a:lnTo>
                  <a:lnTo>
                    <a:pt x="9154854" y="2719913"/>
                  </a:lnTo>
                  <a:lnTo>
                    <a:pt x="9156001" y="2722765"/>
                  </a:lnTo>
                  <a:lnTo>
                    <a:pt x="9163001" y="2725751"/>
                  </a:lnTo>
                  <a:lnTo>
                    <a:pt x="9165854" y="2724605"/>
                  </a:lnTo>
                  <a:lnTo>
                    <a:pt x="9167845" y="2719938"/>
                  </a:lnTo>
                  <a:lnTo>
                    <a:pt x="9166698" y="2717084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24130" y="1002"/>
              <a:ext cx="16341090" cy="11261090"/>
            </a:xfrm>
            <a:custGeom>
              <a:avLst/>
              <a:gdLst/>
              <a:ahLst/>
              <a:cxnLst/>
              <a:rect l="l" t="t" r="r" b="b"/>
              <a:pathLst>
                <a:path w="16341090" h="11261090">
                  <a:moveTo>
                    <a:pt x="16333969" y="11250060"/>
                  </a:moveTo>
                  <a:lnTo>
                    <a:pt x="16331067" y="11250397"/>
                  </a:lnTo>
                  <a:lnTo>
                    <a:pt x="16330072" y="11252730"/>
                  </a:lnTo>
                  <a:lnTo>
                    <a:pt x="16329280" y="11253969"/>
                  </a:lnTo>
                  <a:lnTo>
                    <a:pt x="16328885" y="11254588"/>
                  </a:lnTo>
                  <a:lnTo>
                    <a:pt x="16329368" y="11257158"/>
                  </a:lnTo>
                  <a:lnTo>
                    <a:pt x="16331417" y="11258820"/>
                  </a:lnTo>
                  <a:lnTo>
                    <a:pt x="16336082" y="11260810"/>
                  </a:lnTo>
                  <a:lnTo>
                    <a:pt x="16338651" y="11260330"/>
                  </a:lnTo>
                  <a:lnTo>
                    <a:pt x="16339504" y="11258330"/>
                  </a:lnTo>
                  <a:lnTo>
                    <a:pt x="16340295" y="11257091"/>
                  </a:lnTo>
                  <a:lnTo>
                    <a:pt x="16340690" y="11256472"/>
                  </a:lnTo>
                  <a:lnTo>
                    <a:pt x="16340210" y="11253903"/>
                  </a:lnTo>
                  <a:lnTo>
                    <a:pt x="16338161" y="11252242"/>
                  </a:lnTo>
                  <a:lnTo>
                    <a:pt x="16336160" y="11251389"/>
                  </a:lnTo>
                  <a:lnTo>
                    <a:pt x="16333969" y="11250060"/>
                  </a:lnTo>
                  <a:close/>
                </a:path>
                <a:path w="16341090" h="11261090">
                  <a:moveTo>
                    <a:pt x="16261285" y="11205267"/>
                  </a:moveTo>
                  <a:lnTo>
                    <a:pt x="16258719" y="11205748"/>
                  </a:lnTo>
                  <a:lnTo>
                    <a:pt x="16256441" y="11209504"/>
                  </a:lnTo>
                  <a:lnTo>
                    <a:pt x="16256062" y="11210130"/>
                  </a:lnTo>
                  <a:lnTo>
                    <a:pt x="16256540" y="11212697"/>
                  </a:lnTo>
                  <a:lnTo>
                    <a:pt x="16258589" y="11214359"/>
                  </a:lnTo>
                  <a:lnTo>
                    <a:pt x="16263256" y="11216350"/>
                  </a:lnTo>
                  <a:lnTo>
                    <a:pt x="16265825" y="11215870"/>
                  </a:lnTo>
                  <a:lnTo>
                    <a:pt x="16266678" y="11213870"/>
                  </a:lnTo>
                  <a:lnTo>
                    <a:pt x="16268007" y="11211680"/>
                  </a:lnTo>
                  <a:lnTo>
                    <a:pt x="16267527" y="11209110"/>
                  </a:lnTo>
                  <a:lnTo>
                    <a:pt x="16265477" y="11207448"/>
                  </a:lnTo>
                  <a:lnTo>
                    <a:pt x="16263477" y="11206595"/>
                  </a:lnTo>
                  <a:lnTo>
                    <a:pt x="16261285" y="11205267"/>
                  </a:lnTo>
                  <a:close/>
                </a:path>
                <a:path w="16341090" h="11261090">
                  <a:moveTo>
                    <a:pt x="16188886" y="11159807"/>
                  </a:moveTo>
                  <a:lnTo>
                    <a:pt x="16186317" y="11160287"/>
                  </a:lnTo>
                  <a:lnTo>
                    <a:pt x="16184040" y="11164043"/>
                  </a:lnTo>
                  <a:lnTo>
                    <a:pt x="16183660" y="11164669"/>
                  </a:lnTo>
                  <a:lnTo>
                    <a:pt x="16184141" y="11167238"/>
                  </a:lnTo>
                  <a:lnTo>
                    <a:pt x="16186190" y="11168900"/>
                  </a:lnTo>
                  <a:lnTo>
                    <a:pt x="16190855" y="11170890"/>
                  </a:lnTo>
                  <a:lnTo>
                    <a:pt x="16193424" y="11170409"/>
                  </a:lnTo>
                  <a:lnTo>
                    <a:pt x="16194277" y="11168410"/>
                  </a:lnTo>
                  <a:lnTo>
                    <a:pt x="16195605" y="11166219"/>
                  </a:lnTo>
                  <a:lnTo>
                    <a:pt x="16195127" y="11163651"/>
                  </a:lnTo>
                  <a:lnTo>
                    <a:pt x="16193078" y="11161989"/>
                  </a:lnTo>
                  <a:lnTo>
                    <a:pt x="16191078" y="11161136"/>
                  </a:lnTo>
                  <a:lnTo>
                    <a:pt x="16188886" y="11159807"/>
                  </a:lnTo>
                  <a:close/>
                </a:path>
                <a:path w="16341090" h="11261090">
                  <a:moveTo>
                    <a:pt x="16117389" y="11113157"/>
                  </a:moveTo>
                  <a:lnTo>
                    <a:pt x="16114820" y="11113637"/>
                  </a:lnTo>
                  <a:lnTo>
                    <a:pt x="16113681" y="11115515"/>
                  </a:lnTo>
                  <a:lnTo>
                    <a:pt x="16112305" y="11117685"/>
                  </a:lnTo>
                  <a:lnTo>
                    <a:pt x="16112643" y="11120587"/>
                  </a:lnTo>
                  <a:lnTo>
                    <a:pt x="16114693" y="11122249"/>
                  </a:lnTo>
                  <a:lnTo>
                    <a:pt x="16119357" y="11124239"/>
                  </a:lnTo>
                  <a:lnTo>
                    <a:pt x="16121593" y="11123617"/>
                  </a:lnTo>
                  <a:lnTo>
                    <a:pt x="16123768" y="11120212"/>
                  </a:lnTo>
                  <a:lnTo>
                    <a:pt x="16123966" y="11119902"/>
                  </a:lnTo>
                  <a:lnTo>
                    <a:pt x="16123628" y="11117000"/>
                  </a:lnTo>
                  <a:lnTo>
                    <a:pt x="16121581" y="11115339"/>
                  </a:lnTo>
                  <a:lnTo>
                    <a:pt x="16119580" y="11114486"/>
                  </a:lnTo>
                  <a:lnTo>
                    <a:pt x="16117389" y="11113157"/>
                  </a:lnTo>
                  <a:close/>
                </a:path>
                <a:path w="16341090" h="11261090">
                  <a:moveTo>
                    <a:pt x="16047126" y="11065457"/>
                  </a:moveTo>
                  <a:lnTo>
                    <a:pt x="16044224" y="11065795"/>
                  </a:lnTo>
                  <a:lnTo>
                    <a:pt x="16042895" y="11067986"/>
                  </a:lnTo>
                  <a:lnTo>
                    <a:pt x="16041375" y="11069701"/>
                  </a:lnTo>
                  <a:lnTo>
                    <a:pt x="16041858" y="11072271"/>
                  </a:lnTo>
                  <a:lnTo>
                    <a:pt x="16043764" y="11074266"/>
                  </a:lnTo>
                  <a:lnTo>
                    <a:pt x="16046429" y="11075402"/>
                  </a:lnTo>
                  <a:lnTo>
                    <a:pt x="16046287" y="11075736"/>
                  </a:lnTo>
                  <a:lnTo>
                    <a:pt x="16048287" y="11076589"/>
                  </a:lnTo>
                  <a:lnTo>
                    <a:pt x="16050522" y="11075967"/>
                  </a:lnTo>
                  <a:lnTo>
                    <a:pt x="16051709" y="11074109"/>
                  </a:lnTo>
                  <a:lnTo>
                    <a:pt x="16053226" y="11072393"/>
                  </a:lnTo>
                  <a:lnTo>
                    <a:pt x="16052748" y="11069825"/>
                  </a:lnTo>
                  <a:lnTo>
                    <a:pt x="16050841" y="11067830"/>
                  </a:lnTo>
                  <a:lnTo>
                    <a:pt x="16048842" y="11066977"/>
                  </a:lnTo>
                  <a:lnTo>
                    <a:pt x="16047126" y="11065457"/>
                  </a:lnTo>
                  <a:close/>
                </a:path>
                <a:path w="16341090" h="11261090">
                  <a:moveTo>
                    <a:pt x="15976766" y="11016140"/>
                  </a:moveTo>
                  <a:lnTo>
                    <a:pt x="15973864" y="11016478"/>
                  </a:lnTo>
                  <a:lnTo>
                    <a:pt x="15972535" y="11018669"/>
                  </a:lnTo>
                  <a:lnTo>
                    <a:pt x="15970873" y="11020718"/>
                  </a:lnTo>
                  <a:lnTo>
                    <a:pt x="15971354" y="11023286"/>
                  </a:lnTo>
                  <a:lnTo>
                    <a:pt x="15973261" y="11025282"/>
                  </a:lnTo>
                  <a:lnTo>
                    <a:pt x="15977926" y="11027272"/>
                  </a:lnTo>
                  <a:lnTo>
                    <a:pt x="15980020" y="11026983"/>
                  </a:lnTo>
                  <a:lnTo>
                    <a:pt x="15981207" y="11025126"/>
                  </a:lnTo>
                  <a:lnTo>
                    <a:pt x="15982869" y="11023077"/>
                  </a:lnTo>
                  <a:lnTo>
                    <a:pt x="15982054" y="11020365"/>
                  </a:lnTo>
                  <a:lnTo>
                    <a:pt x="15980481" y="11018513"/>
                  </a:lnTo>
                  <a:lnTo>
                    <a:pt x="15978481" y="11017660"/>
                  </a:lnTo>
                  <a:lnTo>
                    <a:pt x="15976766" y="11016140"/>
                  </a:lnTo>
                  <a:close/>
                </a:path>
                <a:path w="16341090" h="11261090">
                  <a:moveTo>
                    <a:pt x="15907357" y="10966440"/>
                  </a:moveTo>
                  <a:lnTo>
                    <a:pt x="15904312" y="10967111"/>
                  </a:lnTo>
                  <a:lnTo>
                    <a:pt x="15903125" y="10968970"/>
                  </a:lnTo>
                  <a:lnTo>
                    <a:pt x="15901465" y="10971019"/>
                  </a:lnTo>
                  <a:lnTo>
                    <a:pt x="15902279" y="10973729"/>
                  </a:lnTo>
                  <a:lnTo>
                    <a:pt x="15903852" y="10975582"/>
                  </a:lnTo>
                  <a:lnTo>
                    <a:pt x="15908517" y="10977572"/>
                  </a:lnTo>
                  <a:lnTo>
                    <a:pt x="15910609" y="10977283"/>
                  </a:lnTo>
                  <a:lnTo>
                    <a:pt x="15911796" y="10975426"/>
                  </a:lnTo>
                  <a:lnTo>
                    <a:pt x="15913458" y="10973377"/>
                  </a:lnTo>
                  <a:lnTo>
                    <a:pt x="15912645" y="10970666"/>
                  </a:lnTo>
                  <a:lnTo>
                    <a:pt x="15911073" y="10968813"/>
                  </a:lnTo>
                  <a:lnTo>
                    <a:pt x="15909073" y="10967960"/>
                  </a:lnTo>
                  <a:lnTo>
                    <a:pt x="15907357" y="10966440"/>
                  </a:lnTo>
                  <a:close/>
                </a:path>
                <a:path w="16341090" h="11261090">
                  <a:moveTo>
                    <a:pt x="15838231" y="10916074"/>
                  </a:moveTo>
                  <a:lnTo>
                    <a:pt x="15835663" y="10916554"/>
                  </a:lnTo>
                  <a:lnTo>
                    <a:pt x="15834143" y="10918270"/>
                  </a:lnTo>
                  <a:lnTo>
                    <a:pt x="15832957" y="10920128"/>
                  </a:lnTo>
                  <a:lnTo>
                    <a:pt x="15833294" y="10923029"/>
                  </a:lnTo>
                  <a:lnTo>
                    <a:pt x="15834868" y="10924883"/>
                  </a:lnTo>
                  <a:lnTo>
                    <a:pt x="15837868" y="10926162"/>
                  </a:lnTo>
                  <a:lnTo>
                    <a:pt x="15837726" y="10926496"/>
                  </a:lnTo>
                  <a:lnTo>
                    <a:pt x="15839726" y="10927349"/>
                  </a:lnTo>
                  <a:lnTo>
                    <a:pt x="15841961" y="10926726"/>
                  </a:lnTo>
                  <a:lnTo>
                    <a:pt x="15843005" y="10925202"/>
                  </a:lnTo>
                  <a:lnTo>
                    <a:pt x="15844333" y="10923011"/>
                  </a:lnTo>
                  <a:lnTo>
                    <a:pt x="15843852" y="10920442"/>
                  </a:lnTo>
                  <a:lnTo>
                    <a:pt x="15840421" y="10917403"/>
                  </a:lnTo>
                  <a:lnTo>
                    <a:pt x="15838231" y="10916074"/>
                  </a:lnTo>
                  <a:close/>
                </a:path>
                <a:path w="16341090" h="11261090">
                  <a:moveTo>
                    <a:pt x="15770293" y="10863851"/>
                  </a:moveTo>
                  <a:lnTo>
                    <a:pt x="15767723" y="10864330"/>
                  </a:lnTo>
                  <a:lnTo>
                    <a:pt x="15766203" y="10866046"/>
                  </a:lnTo>
                  <a:lnTo>
                    <a:pt x="15764875" y="10868237"/>
                  </a:lnTo>
                  <a:lnTo>
                    <a:pt x="15765356" y="10870806"/>
                  </a:lnTo>
                  <a:lnTo>
                    <a:pt x="15768787" y="10873845"/>
                  </a:lnTo>
                  <a:lnTo>
                    <a:pt x="15771787" y="10875125"/>
                  </a:lnTo>
                  <a:lnTo>
                    <a:pt x="15774023" y="10874503"/>
                  </a:lnTo>
                  <a:lnTo>
                    <a:pt x="15775067" y="10872979"/>
                  </a:lnTo>
                  <a:lnTo>
                    <a:pt x="15776396" y="10870788"/>
                  </a:lnTo>
                  <a:lnTo>
                    <a:pt x="15775914" y="10868218"/>
                  </a:lnTo>
                  <a:lnTo>
                    <a:pt x="15772483" y="10865179"/>
                  </a:lnTo>
                  <a:lnTo>
                    <a:pt x="15770293" y="10863851"/>
                  </a:lnTo>
                  <a:close/>
                </a:path>
                <a:path w="16341090" h="11261090">
                  <a:moveTo>
                    <a:pt x="15703162" y="10811577"/>
                  </a:moveTo>
                  <a:lnTo>
                    <a:pt x="15700595" y="10812058"/>
                  </a:lnTo>
                  <a:lnTo>
                    <a:pt x="15699076" y="10813774"/>
                  </a:lnTo>
                  <a:lnTo>
                    <a:pt x="15697414" y="10815822"/>
                  </a:lnTo>
                  <a:lnTo>
                    <a:pt x="15697892" y="10818390"/>
                  </a:lnTo>
                  <a:lnTo>
                    <a:pt x="15701325" y="10821430"/>
                  </a:lnTo>
                  <a:lnTo>
                    <a:pt x="15702324" y="10821856"/>
                  </a:lnTo>
                  <a:lnTo>
                    <a:pt x="15702181" y="10822190"/>
                  </a:lnTo>
                  <a:lnTo>
                    <a:pt x="15704181" y="10823044"/>
                  </a:lnTo>
                  <a:lnTo>
                    <a:pt x="15706416" y="10822421"/>
                  </a:lnTo>
                  <a:lnTo>
                    <a:pt x="15707460" y="10820897"/>
                  </a:lnTo>
                  <a:lnTo>
                    <a:pt x="15709122" y="10818848"/>
                  </a:lnTo>
                  <a:lnTo>
                    <a:pt x="15708642" y="10816279"/>
                  </a:lnTo>
                  <a:lnTo>
                    <a:pt x="15705211" y="10813239"/>
                  </a:lnTo>
                  <a:lnTo>
                    <a:pt x="15703162" y="10811577"/>
                  </a:lnTo>
                  <a:close/>
                </a:path>
                <a:path w="16341090" h="11261090">
                  <a:moveTo>
                    <a:pt x="15636603" y="10757973"/>
                  </a:moveTo>
                  <a:lnTo>
                    <a:pt x="15634033" y="10758452"/>
                  </a:lnTo>
                  <a:lnTo>
                    <a:pt x="15632513" y="10760168"/>
                  </a:lnTo>
                  <a:lnTo>
                    <a:pt x="15630852" y="10762217"/>
                  </a:lnTo>
                  <a:lnTo>
                    <a:pt x="15631332" y="10764786"/>
                  </a:lnTo>
                  <a:lnTo>
                    <a:pt x="15634763" y="10767825"/>
                  </a:lnTo>
                  <a:lnTo>
                    <a:pt x="15635762" y="10768251"/>
                  </a:lnTo>
                  <a:lnTo>
                    <a:pt x="15635620" y="10768584"/>
                  </a:lnTo>
                  <a:lnTo>
                    <a:pt x="15637620" y="10769437"/>
                  </a:lnTo>
                  <a:lnTo>
                    <a:pt x="15639521" y="10768673"/>
                  </a:lnTo>
                  <a:lnTo>
                    <a:pt x="15640899" y="10767290"/>
                  </a:lnTo>
                  <a:lnTo>
                    <a:pt x="15642419" y="10765575"/>
                  </a:lnTo>
                  <a:lnTo>
                    <a:pt x="15642082" y="10762673"/>
                  </a:lnTo>
                  <a:lnTo>
                    <a:pt x="15638651" y="10759634"/>
                  </a:lnTo>
                  <a:lnTo>
                    <a:pt x="15636603" y="10757973"/>
                  </a:lnTo>
                  <a:close/>
                </a:path>
                <a:path w="16341090" h="11261090">
                  <a:moveTo>
                    <a:pt x="15570658" y="10703842"/>
                  </a:moveTo>
                  <a:lnTo>
                    <a:pt x="15567756" y="10704180"/>
                  </a:lnTo>
                  <a:lnTo>
                    <a:pt x="15564716" y="10707610"/>
                  </a:lnTo>
                  <a:lnTo>
                    <a:pt x="15565054" y="10710512"/>
                  </a:lnTo>
                  <a:lnTo>
                    <a:pt x="15568486" y="10713552"/>
                  </a:lnTo>
                  <a:lnTo>
                    <a:pt x="15569486" y="10713979"/>
                  </a:lnTo>
                  <a:lnTo>
                    <a:pt x="15569344" y="10714312"/>
                  </a:lnTo>
                  <a:lnTo>
                    <a:pt x="15571344" y="10715165"/>
                  </a:lnTo>
                  <a:lnTo>
                    <a:pt x="15573247" y="10714401"/>
                  </a:lnTo>
                  <a:lnTo>
                    <a:pt x="15574623" y="10713018"/>
                  </a:lnTo>
                  <a:lnTo>
                    <a:pt x="15576143" y="10711303"/>
                  </a:lnTo>
                  <a:lnTo>
                    <a:pt x="15575805" y="10708401"/>
                  </a:lnTo>
                  <a:lnTo>
                    <a:pt x="15570658" y="10703842"/>
                  </a:lnTo>
                  <a:close/>
                </a:path>
                <a:path w="16341090" h="11261090">
                  <a:moveTo>
                    <a:pt x="15505141" y="10648712"/>
                  </a:moveTo>
                  <a:lnTo>
                    <a:pt x="15502241" y="10649051"/>
                  </a:lnTo>
                  <a:lnTo>
                    <a:pt x="15499201" y="10652481"/>
                  </a:lnTo>
                  <a:lnTo>
                    <a:pt x="15499537" y="10655382"/>
                  </a:lnTo>
                  <a:lnTo>
                    <a:pt x="15502969" y="10658422"/>
                  </a:lnTo>
                  <a:lnTo>
                    <a:pt x="15505969" y="10659702"/>
                  </a:lnTo>
                  <a:lnTo>
                    <a:pt x="15507728" y="10659270"/>
                  </a:lnTo>
                  <a:lnTo>
                    <a:pt x="15509106" y="10657888"/>
                  </a:lnTo>
                  <a:lnTo>
                    <a:pt x="15510626" y="10656172"/>
                  </a:lnTo>
                  <a:lnTo>
                    <a:pt x="15510287" y="10653271"/>
                  </a:lnTo>
                  <a:lnTo>
                    <a:pt x="15505141" y="10648712"/>
                  </a:lnTo>
                  <a:close/>
                </a:path>
                <a:path w="16341090" h="11261090">
                  <a:moveTo>
                    <a:pt x="15440384" y="10592723"/>
                  </a:moveTo>
                  <a:lnTo>
                    <a:pt x="15437484" y="10593062"/>
                  </a:lnTo>
                  <a:lnTo>
                    <a:pt x="15434444" y="10596493"/>
                  </a:lnTo>
                  <a:lnTo>
                    <a:pt x="15434780" y="10599394"/>
                  </a:lnTo>
                  <a:lnTo>
                    <a:pt x="15438212" y="10602434"/>
                  </a:lnTo>
                  <a:lnTo>
                    <a:pt x="15441212" y="10603714"/>
                  </a:lnTo>
                  <a:lnTo>
                    <a:pt x="15442972" y="10603282"/>
                  </a:lnTo>
                  <a:lnTo>
                    <a:pt x="15444349" y="10601900"/>
                  </a:lnTo>
                  <a:lnTo>
                    <a:pt x="15445868" y="10600185"/>
                  </a:lnTo>
                  <a:lnTo>
                    <a:pt x="15445530" y="10597283"/>
                  </a:lnTo>
                  <a:lnTo>
                    <a:pt x="15440384" y="10592723"/>
                  </a:lnTo>
                  <a:close/>
                </a:path>
                <a:path w="16341090" h="11261090">
                  <a:moveTo>
                    <a:pt x="15376245" y="10536212"/>
                  </a:moveTo>
                  <a:lnTo>
                    <a:pt x="15373342" y="10536549"/>
                  </a:lnTo>
                  <a:lnTo>
                    <a:pt x="15370302" y="10539980"/>
                  </a:lnTo>
                  <a:lnTo>
                    <a:pt x="15370642" y="10542883"/>
                  </a:lnTo>
                  <a:lnTo>
                    <a:pt x="15374072" y="10545922"/>
                  </a:lnTo>
                  <a:lnTo>
                    <a:pt x="15377074" y="10547202"/>
                  </a:lnTo>
                  <a:lnTo>
                    <a:pt x="15378833" y="10546770"/>
                  </a:lnTo>
                  <a:lnTo>
                    <a:pt x="15380211" y="10545388"/>
                  </a:lnTo>
                  <a:lnTo>
                    <a:pt x="15381730" y="10543672"/>
                  </a:lnTo>
                  <a:lnTo>
                    <a:pt x="15381391" y="10540770"/>
                  </a:lnTo>
                  <a:lnTo>
                    <a:pt x="15376245" y="10536212"/>
                  </a:lnTo>
                  <a:close/>
                </a:path>
                <a:path w="16341090" h="11261090">
                  <a:moveTo>
                    <a:pt x="15312724" y="10479175"/>
                  </a:moveTo>
                  <a:lnTo>
                    <a:pt x="15309821" y="10479512"/>
                  </a:lnTo>
                  <a:lnTo>
                    <a:pt x="15308301" y="10481228"/>
                  </a:lnTo>
                  <a:lnTo>
                    <a:pt x="15306448" y="10482801"/>
                  </a:lnTo>
                  <a:lnTo>
                    <a:pt x="15306787" y="10485703"/>
                  </a:lnTo>
                  <a:lnTo>
                    <a:pt x="15310217" y="10488743"/>
                  </a:lnTo>
                  <a:lnTo>
                    <a:pt x="15311549" y="10489311"/>
                  </a:lnTo>
                  <a:lnTo>
                    <a:pt x="15311407" y="10489644"/>
                  </a:lnTo>
                  <a:lnTo>
                    <a:pt x="15313074" y="10490355"/>
                  </a:lnTo>
                  <a:lnTo>
                    <a:pt x="15314835" y="10489925"/>
                  </a:lnTo>
                  <a:lnTo>
                    <a:pt x="15316213" y="10488542"/>
                  </a:lnTo>
                  <a:lnTo>
                    <a:pt x="15318066" y="10486969"/>
                  </a:lnTo>
                  <a:lnTo>
                    <a:pt x="15317728" y="10484067"/>
                  </a:lnTo>
                  <a:lnTo>
                    <a:pt x="15314297" y="10481028"/>
                  </a:lnTo>
                  <a:lnTo>
                    <a:pt x="15312724" y="10479175"/>
                  </a:lnTo>
                  <a:close/>
                </a:path>
                <a:path w="16341090" h="11261090">
                  <a:moveTo>
                    <a:pt x="15249818" y="10421613"/>
                  </a:moveTo>
                  <a:lnTo>
                    <a:pt x="15247061" y="10421618"/>
                  </a:lnTo>
                  <a:lnTo>
                    <a:pt x="15244021" y="10425049"/>
                  </a:lnTo>
                  <a:lnTo>
                    <a:pt x="15244023" y="10427809"/>
                  </a:lnTo>
                  <a:lnTo>
                    <a:pt x="15247457" y="10430848"/>
                  </a:lnTo>
                  <a:lnTo>
                    <a:pt x="15248789" y="10431416"/>
                  </a:lnTo>
                  <a:lnTo>
                    <a:pt x="15248647" y="10431750"/>
                  </a:lnTo>
                  <a:lnTo>
                    <a:pt x="15250313" y="10432461"/>
                  </a:lnTo>
                  <a:lnTo>
                    <a:pt x="15252072" y="10432029"/>
                  </a:lnTo>
                  <a:lnTo>
                    <a:pt x="15253450" y="10430647"/>
                  </a:lnTo>
                  <a:lnTo>
                    <a:pt x="15254970" y="10428932"/>
                  </a:lnTo>
                  <a:lnTo>
                    <a:pt x="15254965" y="10426173"/>
                  </a:lnTo>
                  <a:lnTo>
                    <a:pt x="15249818" y="10421613"/>
                  </a:lnTo>
                  <a:close/>
                </a:path>
                <a:path w="16341090" h="11261090">
                  <a:moveTo>
                    <a:pt x="15187959" y="10362528"/>
                  </a:moveTo>
                  <a:lnTo>
                    <a:pt x="15185200" y="10362532"/>
                  </a:lnTo>
                  <a:lnTo>
                    <a:pt x="15183680" y="10364248"/>
                  </a:lnTo>
                  <a:lnTo>
                    <a:pt x="15182018" y="10366296"/>
                  </a:lnTo>
                  <a:lnTo>
                    <a:pt x="15182023" y="10369056"/>
                  </a:lnTo>
                  <a:lnTo>
                    <a:pt x="15185453" y="10372095"/>
                  </a:lnTo>
                  <a:lnTo>
                    <a:pt x="15188786" y="10373517"/>
                  </a:lnTo>
                  <a:lnTo>
                    <a:pt x="15190546" y="10373086"/>
                  </a:lnTo>
                  <a:lnTo>
                    <a:pt x="15191924" y="10371704"/>
                  </a:lnTo>
                  <a:lnTo>
                    <a:pt x="15193442" y="10369988"/>
                  </a:lnTo>
                  <a:lnTo>
                    <a:pt x="15193437" y="10367228"/>
                  </a:lnTo>
                  <a:lnTo>
                    <a:pt x="15190007" y="10364189"/>
                  </a:lnTo>
                  <a:lnTo>
                    <a:pt x="15187959" y="10362528"/>
                  </a:lnTo>
                  <a:close/>
                </a:path>
                <a:path w="16341090" h="11261090">
                  <a:moveTo>
                    <a:pt x="15126242" y="10303110"/>
                  </a:moveTo>
                  <a:lnTo>
                    <a:pt x="15123481" y="10303113"/>
                  </a:lnTo>
                  <a:lnTo>
                    <a:pt x="15121961" y="10304828"/>
                  </a:lnTo>
                  <a:lnTo>
                    <a:pt x="15120299" y="10306877"/>
                  </a:lnTo>
                  <a:lnTo>
                    <a:pt x="15120304" y="10309637"/>
                  </a:lnTo>
                  <a:lnTo>
                    <a:pt x="15123736" y="10312677"/>
                  </a:lnTo>
                  <a:lnTo>
                    <a:pt x="15125069" y="10313245"/>
                  </a:lnTo>
                  <a:lnTo>
                    <a:pt x="15125259" y="10313721"/>
                  </a:lnTo>
                  <a:lnTo>
                    <a:pt x="15126926" y="10314432"/>
                  </a:lnTo>
                  <a:lnTo>
                    <a:pt x="15128687" y="10314001"/>
                  </a:lnTo>
                  <a:lnTo>
                    <a:pt x="15130065" y="10312619"/>
                  </a:lnTo>
                  <a:lnTo>
                    <a:pt x="15131726" y="10310570"/>
                  </a:lnTo>
                  <a:lnTo>
                    <a:pt x="15131721" y="10307810"/>
                  </a:lnTo>
                  <a:lnTo>
                    <a:pt x="15128290" y="10304771"/>
                  </a:lnTo>
                  <a:lnTo>
                    <a:pt x="15126242" y="10303110"/>
                  </a:lnTo>
                  <a:close/>
                </a:path>
                <a:path w="16341090" h="11261090">
                  <a:moveTo>
                    <a:pt x="15065141" y="10243166"/>
                  </a:moveTo>
                  <a:lnTo>
                    <a:pt x="15062382" y="10243170"/>
                  </a:lnTo>
                  <a:lnTo>
                    <a:pt x="15060862" y="10244886"/>
                  </a:lnTo>
                  <a:lnTo>
                    <a:pt x="15059201" y="10246934"/>
                  </a:lnTo>
                  <a:lnTo>
                    <a:pt x="15059204" y="10249694"/>
                  </a:lnTo>
                  <a:lnTo>
                    <a:pt x="15062635" y="10252733"/>
                  </a:lnTo>
                  <a:lnTo>
                    <a:pt x="15063969" y="10253302"/>
                  </a:lnTo>
                  <a:lnTo>
                    <a:pt x="15064161" y="10253778"/>
                  </a:lnTo>
                  <a:lnTo>
                    <a:pt x="15065827" y="10254489"/>
                  </a:lnTo>
                  <a:lnTo>
                    <a:pt x="15067586" y="10254057"/>
                  </a:lnTo>
                  <a:lnTo>
                    <a:pt x="15068964" y="10252675"/>
                  </a:lnTo>
                  <a:lnTo>
                    <a:pt x="15070626" y="10250627"/>
                  </a:lnTo>
                  <a:lnTo>
                    <a:pt x="15070621" y="10247866"/>
                  </a:lnTo>
                  <a:lnTo>
                    <a:pt x="15067190" y="10244827"/>
                  </a:lnTo>
                  <a:lnTo>
                    <a:pt x="15065141" y="10243166"/>
                  </a:lnTo>
                  <a:close/>
                </a:path>
                <a:path w="16341090" h="11261090">
                  <a:moveTo>
                    <a:pt x="15004658" y="10182697"/>
                  </a:moveTo>
                  <a:lnTo>
                    <a:pt x="15001900" y="10182703"/>
                  </a:lnTo>
                  <a:lnTo>
                    <a:pt x="15000047" y="10184276"/>
                  </a:lnTo>
                  <a:lnTo>
                    <a:pt x="14998780" y="10185705"/>
                  </a:lnTo>
                  <a:lnTo>
                    <a:pt x="14998527" y="10185991"/>
                  </a:lnTo>
                  <a:lnTo>
                    <a:pt x="14998532" y="10188751"/>
                  </a:lnTo>
                  <a:lnTo>
                    <a:pt x="15000107" y="10190605"/>
                  </a:lnTo>
                  <a:lnTo>
                    <a:pt x="15001820" y="10192123"/>
                  </a:lnTo>
                  <a:lnTo>
                    <a:pt x="15005153" y="10193545"/>
                  </a:lnTo>
                  <a:lnTo>
                    <a:pt x="15006771" y="10193448"/>
                  </a:lnTo>
                  <a:lnTo>
                    <a:pt x="15008147" y="10192065"/>
                  </a:lnTo>
                  <a:lnTo>
                    <a:pt x="15009414" y="10190635"/>
                  </a:lnTo>
                  <a:lnTo>
                    <a:pt x="15009667" y="10190349"/>
                  </a:lnTo>
                  <a:lnTo>
                    <a:pt x="15009662" y="10187590"/>
                  </a:lnTo>
                  <a:lnTo>
                    <a:pt x="15008090" y="10185737"/>
                  </a:lnTo>
                  <a:lnTo>
                    <a:pt x="15004658" y="10182697"/>
                  </a:lnTo>
                  <a:close/>
                </a:path>
                <a:path w="16341090" h="11261090">
                  <a:moveTo>
                    <a:pt x="14945128" y="10121848"/>
                  </a:moveTo>
                  <a:lnTo>
                    <a:pt x="14942367" y="10121852"/>
                  </a:lnTo>
                  <a:lnTo>
                    <a:pt x="14938660" y="10124998"/>
                  </a:lnTo>
                  <a:lnTo>
                    <a:pt x="14938665" y="10127758"/>
                  </a:lnTo>
                  <a:lnTo>
                    <a:pt x="14940239" y="10129611"/>
                  </a:lnTo>
                  <a:lnTo>
                    <a:pt x="14941956" y="10131132"/>
                  </a:lnTo>
                  <a:lnTo>
                    <a:pt x="14943622" y="10131842"/>
                  </a:lnTo>
                  <a:lnTo>
                    <a:pt x="14943479" y="10132175"/>
                  </a:lnTo>
                  <a:lnTo>
                    <a:pt x="14945146" y="10132887"/>
                  </a:lnTo>
                  <a:lnTo>
                    <a:pt x="14946764" y="10132789"/>
                  </a:lnTo>
                  <a:lnTo>
                    <a:pt x="14948141" y="10131406"/>
                  </a:lnTo>
                  <a:lnTo>
                    <a:pt x="14949994" y="10129833"/>
                  </a:lnTo>
                  <a:lnTo>
                    <a:pt x="14949989" y="10127073"/>
                  </a:lnTo>
                  <a:lnTo>
                    <a:pt x="14948416" y="10125221"/>
                  </a:lnTo>
                  <a:lnTo>
                    <a:pt x="14946700" y="10123701"/>
                  </a:lnTo>
                  <a:lnTo>
                    <a:pt x="14945128" y="10121848"/>
                  </a:lnTo>
                  <a:close/>
                </a:path>
                <a:path w="16341090" h="11261090">
                  <a:moveTo>
                    <a:pt x="14886023" y="10059998"/>
                  </a:moveTo>
                  <a:lnTo>
                    <a:pt x="14883262" y="10060002"/>
                  </a:lnTo>
                  <a:lnTo>
                    <a:pt x="14879556" y="10063148"/>
                  </a:lnTo>
                  <a:lnTo>
                    <a:pt x="14879561" y="10065908"/>
                  </a:lnTo>
                  <a:lnTo>
                    <a:pt x="14882707" y="10069614"/>
                  </a:lnTo>
                  <a:lnTo>
                    <a:pt x="14886041" y="10071036"/>
                  </a:lnTo>
                  <a:lnTo>
                    <a:pt x="14887660" y="10070939"/>
                  </a:lnTo>
                  <a:lnTo>
                    <a:pt x="14889037" y="10069556"/>
                  </a:lnTo>
                  <a:lnTo>
                    <a:pt x="14890889" y="10067983"/>
                  </a:lnTo>
                  <a:lnTo>
                    <a:pt x="14890886" y="10065224"/>
                  </a:lnTo>
                  <a:lnTo>
                    <a:pt x="14889312" y="10063370"/>
                  </a:lnTo>
                  <a:lnTo>
                    <a:pt x="14887596" y="10061851"/>
                  </a:lnTo>
                  <a:lnTo>
                    <a:pt x="14886023" y="10059998"/>
                  </a:lnTo>
                  <a:close/>
                </a:path>
                <a:path w="16341090" h="11261090">
                  <a:moveTo>
                    <a:pt x="14827534" y="9997623"/>
                  </a:moveTo>
                  <a:lnTo>
                    <a:pt x="14824776" y="9997628"/>
                  </a:lnTo>
                  <a:lnTo>
                    <a:pt x="14821070" y="10000775"/>
                  </a:lnTo>
                  <a:lnTo>
                    <a:pt x="14821075" y="10003534"/>
                  </a:lnTo>
                  <a:lnTo>
                    <a:pt x="14824747" y="10007859"/>
                  </a:lnTo>
                  <a:lnTo>
                    <a:pt x="14827412" y="10008995"/>
                  </a:lnTo>
                  <a:lnTo>
                    <a:pt x="14829028" y="10008897"/>
                  </a:lnTo>
                  <a:lnTo>
                    <a:pt x="14830406" y="10007515"/>
                  </a:lnTo>
                  <a:lnTo>
                    <a:pt x="14832259" y="10005942"/>
                  </a:lnTo>
                  <a:lnTo>
                    <a:pt x="14832255" y="10003181"/>
                  </a:lnTo>
                  <a:lnTo>
                    <a:pt x="14827534" y="9997623"/>
                  </a:lnTo>
                  <a:close/>
                </a:path>
                <a:path w="16341090" h="11261090">
                  <a:moveTo>
                    <a:pt x="14769191" y="9934916"/>
                  </a:moveTo>
                  <a:lnTo>
                    <a:pt x="14766430" y="9934920"/>
                  </a:lnTo>
                  <a:lnTo>
                    <a:pt x="14762723" y="9938066"/>
                  </a:lnTo>
                  <a:lnTo>
                    <a:pt x="14762728" y="9940826"/>
                  </a:lnTo>
                  <a:lnTo>
                    <a:pt x="14766399" y="9945150"/>
                  </a:lnTo>
                  <a:lnTo>
                    <a:pt x="14769067" y="9946288"/>
                  </a:lnTo>
                  <a:lnTo>
                    <a:pt x="14770827" y="9945857"/>
                  </a:lnTo>
                  <a:lnTo>
                    <a:pt x="14773914" y="9943235"/>
                  </a:lnTo>
                  <a:lnTo>
                    <a:pt x="14773911" y="9940475"/>
                  </a:lnTo>
                  <a:lnTo>
                    <a:pt x="14769191" y="9934916"/>
                  </a:lnTo>
                  <a:close/>
                </a:path>
                <a:path w="16341090" h="11261090">
                  <a:moveTo>
                    <a:pt x="14711796" y="9871825"/>
                  </a:moveTo>
                  <a:lnTo>
                    <a:pt x="14709037" y="9871831"/>
                  </a:lnTo>
                  <a:lnTo>
                    <a:pt x="14705331" y="9874977"/>
                  </a:lnTo>
                  <a:lnTo>
                    <a:pt x="14705336" y="9877737"/>
                  </a:lnTo>
                  <a:lnTo>
                    <a:pt x="14709007" y="9882060"/>
                  </a:lnTo>
                  <a:lnTo>
                    <a:pt x="14711672" y="9883197"/>
                  </a:lnTo>
                  <a:lnTo>
                    <a:pt x="14713433" y="9882766"/>
                  </a:lnTo>
                  <a:lnTo>
                    <a:pt x="14716520" y="9880144"/>
                  </a:lnTo>
                  <a:lnTo>
                    <a:pt x="14716516" y="9877385"/>
                  </a:lnTo>
                  <a:lnTo>
                    <a:pt x="14711796" y="9871825"/>
                  </a:lnTo>
                  <a:close/>
                </a:path>
                <a:path w="16341090" h="11261090">
                  <a:moveTo>
                    <a:pt x="14654686" y="9808069"/>
                  </a:moveTo>
                  <a:lnTo>
                    <a:pt x="14651927" y="9808074"/>
                  </a:lnTo>
                  <a:lnTo>
                    <a:pt x="14648220" y="9811221"/>
                  </a:lnTo>
                  <a:lnTo>
                    <a:pt x="14648226" y="9813980"/>
                  </a:lnTo>
                  <a:lnTo>
                    <a:pt x="14651897" y="9818304"/>
                  </a:lnTo>
                  <a:lnTo>
                    <a:pt x="14654562" y="9819441"/>
                  </a:lnTo>
                  <a:lnTo>
                    <a:pt x="14656322" y="9819010"/>
                  </a:lnTo>
                  <a:lnTo>
                    <a:pt x="14659410" y="9816387"/>
                  </a:lnTo>
                  <a:lnTo>
                    <a:pt x="14659406" y="9813628"/>
                  </a:lnTo>
                  <a:lnTo>
                    <a:pt x="14654686" y="9808069"/>
                  </a:lnTo>
                  <a:close/>
                </a:path>
                <a:path w="16341090" h="11261090">
                  <a:moveTo>
                    <a:pt x="14598193" y="9743788"/>
                  </a:moveTo>
                  <a:lnTo>
                    <a:pt x="14595434" y="9743793"/>
                  </a:lnTo>
                  <a:lnTo>
                    <a:pt x="14591729" y="9746939"/>
                  </a:lnTo>
                  <a:lnTo>
                    <a:pt x="14591733" y="9749699"/>
                  </a:lnTo>
                  <a:lnTo>
                    <a:pt x="14594880" y="9753405"/>
                  </a:lnTo>
                  <a:lnTo>
                    <a:pt x="14595070" y="9753880"/>
                  </a:lnTo>
                  <a:lnTo>
                    <a:pt x="14598071" y="9755160"/>
                  </a:lnTo>
                  <a:lnTo>
                    <a:pt x="14599830" y="9754728"/>
                  </a:lnTo>
                  <a:lnTo>
                    <a:pt x="14601065" y="9753680"/>
                  </a:lnTo>
                  <a:lnTo>
                    <a:pt x="14602585" y="9751964"/>
                  </a:lnTo>
                  <a:lnTo>
                    <a:pt x="14602913" y="9749347"/>
                  </a:lnTo>
                  <a:lnTo>
                    <a:pt x="14598193" y="9743788"/>
                  </a:lnTo>
                  <a:close/>
                </a:path>
                <a:path w="16341090" h="11261090">
                  <a:moveTo>
                    <a:pt x="14542369" y="9679791"/>
                  </a:moveTo>
                  <a:lnTo>
                    <a:pt x="14539752" y="9679463"/>
                  </a:lnTo>
                  <a:lnTo>
                    <a:pt x="14536046" y="9682609"/>
                  </a:lnTo>
                  <a:lnTo>
                    <a:pt x="14535717" y="9685227"/>
                  </a:lnTo>
                  <a:lnTo>
                    <a:pt x="14538863" y="9688933"/>
                  </a:lnTo>
                  <a:lnTo>
                    <a:pt x="14539054" y="9689409"/>
                  </a:lnTo>
                  <a:lnTo>
                    <a:pt x="14540387" y="9689977"/>
                  </a:lnTo>
                  <a:lnTo>
                    <a:pt x="14540245" y="9690310"/>
                  </a:lnTo>
                  <a:lnTo>
                    <a:pt x="14541912" y="9691021"/>
                  </a:lnTo>
                  <a:lnTo>
                    <a:pt x="14543670" y="9690589"/>
                  </a:lnTo>
                  <a:lnTo>
                    <a:pt x="14546759" y="9687967"/>
                  </a:lnTo>
                  <a:lnTo>
                    <a:pt x="14547089" y="9685350"/>
                  </a:lnTo>
                  <a:lnTo>
                    <a:pt x="14542369" y="9679791"/>
                  </a:lnTo>
                  <a:close/>
                </a:path>
                <a:path w="16341090" h="11261090">
                  <a:moveTo>
                    <a:pt x="14486636" y="9614652"/>
                  </a:moveTo>
                  <a:lnTo>
                    <a:pt x="14484019" y="9614324"/>
                  </a:lnTo>
                  <a:lnTo>
                    <a:pt x="14480314" y="9617471"/>
                  </a:lnTo>
                  <a:lnTo>
                    <a:pt x="14479984" y="9620088"/>
                  </a:lnTo>
                  <a:lnTo>
                    <a:pt x="14483131" y="9623794"/>
                  </a:lnTo>
                  <a:lnTo>
                    <a:pt x="14483322" y="9624269"/>
                  </a:lnTo>
                  <a:lnTo>
                    <a:pt x="14484655" y="9624838"/>
                  </a:lnTo>
                  <a:lnTo>
                    <a:pt x="14484513" y="9625172"/>
                  </a:lnTo>
                  <a:lnTo>
                    <a:pt x="14486180" y="9625883"/>
                  </a:lnTo>
                  <a:lnTo>
                    <a:pt x="14487939" y="9625451"/>
                  </a:lnTo>
                  <a:lnTo>
                    <a:pt x="14491028" y="9622829"/>
                  </a:lnTo>
                  <a:lnTo>
                    <a:pt x="14491356" y="9620211"/>
                  </a:lnTo>
                  <a:lnTo>
                    <a:pt x="14486636" y="9614652"/>
                  </a:lnTo>
                  <a:close/>
                </a:path>
                <a:path w="16341090" h="11261090">
                  <a:moveTo>
                    <a:pt x="14431856" y="9549132"/>
                  </a:moveTo>
                  <a:lnTo>
                    <a:pt x="14429238" y="9548803"/>
                  </a:lnTo>
                  <a:lnTo>
                    <a:pt x="14425531" y="9551949"/>
                  </a:lnTo>
                  <a:lnTo>
                    <a:pt x="14425202" y="9554566"/>
                  </a:lnTo>
                  <a:lnTo>
                    <a:pt x="14428349" y="9558273"/>
                  </a:lnTo>
                  <a:lnTo>
                    <a:pt x="14428541" y="9558749"/>
                  </a:lnTo>
                  <a:lnTo>
                    <a:pt x="14429875" y="9559318"/>
                  </a:lnTo>
                  <a:lnTo>
                    <a:pt x="14429733" y="9559651"/>
                  </a:lnTo>
                  <a:lnTo>
                    <a:pt x="14431399" y="9560361"/>
                  </a:lnTo>
                  <a:lnTo>
                    <a:pt x="14433158" y="9559931"/>
                  </a:lnTo>
                  <a:lnTo>
                    <a:pt x="14436247" y="9557308"/>
                  </a:lnTo>
                  <a:lnTo>
                    <a:pt x="14436576" y="9554691"/>
                  </a:lnTo>
                  <a:lnTo>
                    <a:pt x="14431856" y="9549132"/>
                  </a:lnTo>
                  <a:close/>
                </a:path>
                <a:path w="16341090" h="11261090">
                  <a:moveTo>
                    <a:pt x="14376882" y="9483135"/>
                  </a:moveTo>
                  <a:lnTo>
                    <a:pt x="14374265" y="9482806"/>
                  </a:lnTo>
                  <a:lnTo>
                    <a:pt x="14370560" y="9485954"/>
                  </a:lnTo>
                  <a:lnTo>
                    <a:pt x="14370230" y="9488570"/>
                  </a:lnTo>
                  <a:lnTo>
                    <a:pt x="14373902" y="9492894"/>
                  </a:lnTo>
                  <a:lnTo>
                    <a:pt x="14376567" y="9494031"/>
                  </a:lnTo>
                  <a:lnTo>
                    <a:pt x="14378187" y="9493934"/>
                  </a:lnTo>
                  <a:lnTo>
                    <a:pt x="14381274" y="9491312"/>
                  </a:lnTo>
                  <a:lnTo>
                    <a:pt x="14381602" y="9488694"/>
                  </a:lnTo>
                  <a:lnTo>
                    <a:pt x="14376882" y="9483135"/>
                  </a:lnTo>
                  <a:close/>
                </a:path>
                <a:path w="16341090" h="11261090">
                  <a:moveTo>
                    <a:pt x="14322719" y="9417090"/>
                  </a:moveTo>
                  <a:lnTo>
                    <a:pt x="14320101" y="9416760"/>
                  </a:lnTo>
                  <a:lnTo>
                    <a:pt x="14316395" y="9419907"/>
                  </a:lnTo>
                  <a:lnTo>
                    <a:pt x="14316067" y="9422525"/>
                  </a:lnTo>
                  <a:lnTo>
                    <a:pt x="14319739" y="9426850"/>
                  </a:lnTo>
                  <a:lnTo>
                    <a:pt x="14322405" y="9427987"/>
                  </a:lnTo>
                  <a:lnTo>
                    <a:pt x="14324022" y="9427888"/>
                  </a:lnTo>
                  <a:lnTo>
                    <a:pt x="14327111" y="9425266"/>
                  </a:lnTo>
                  <a:lnTo>
                    <a:pt x="14327439" y="9422649"/>
                  </a:lnTo>
                  <a:lnTo>
                    <a:pt x="14322719" y="9417090"/>
                  </a:lnTo>
                  <a:close/>
                </a:path>
                <a:path w="16341090" h="11261090">
                  <a:moveTo>
                    <a:pt x="14269315" y="9350186"/>
                  </a:moveTo>
                  <a:lnTo>
                    <a:pt x="14266698" y="9349858"/>
                  </a:lnTo>
                  <a:lnTo>
                    <a:pt x="14262992" y="9353004"/>
                  </a:lnTo>
                  <a:lnTo>
                    <a:pt x="14262663" y="9355622"/>
                  </a:lnTo>
                  <a:lnTo>
                    <a:pt x="14266334" y="9359946"/>
                  </a:lnTo>
                  <a:lnTo>
                    <a:pt x="14268999" y="9361082"/>
                  </a:lnTo>
                  <a:lnTo>
                    <a:pt x="14270618" y="9360985"/>
                  </a:lnTo>
                  <a:lnTo>
                    <a:pt x="14273705" y="9358362"/>
                  </a:lnTo>
                  <a:lnTo>
                    <a:pt x="14274035" y="9355745"/>
                  </a:lnTo>
                  <a:lnTo>
                    <a:pt x="14269315" y="9350186"/>
                  </a:lnTo>
                  <a:close/>
                </a:path>
                <a:path w="16341090" h="11261090">
                  <a:moveTo>
                    <a:pt x="14216578" y="9283568"/>
                  </a:moveTo>
                  <a:lnTo>
                    <a:pt x="14213628" y="9283097"/>
                  </a:lnTo>
                  <a:lnTo>
                    <a:pt x="14211775" y="9284670"/>
                  </a:lnTo>
                  <a:lnTo>
                    <a:pt x="14210063" y="9285910"/>
                  </a:lnTo>
                  <a:lnTo>
                    <a:pt x="14209593" y="9288861"/>
                  </a:lnTo>
                  <a:lnTo>
                    <a:pt x="14213264" y="9293185"/>
                  </a:lnTo>
                  <a:lnTo>
                    <a:pt x="14215929" y="9294322"/>
                  </a:lnTo>
                  <a:lnTo>
                    <a:pt x="14217546" y="9294223"/>
                  </a:lnTo>
                  <a:lnTo>
                    <a:pt x="14218782" y="9293174"/>
                  </a:lnTo>
                  <a:lnTo>
                    <a:pt x="14220493" y="9291935"/>
                  </a:lnTo>
                  <a:lnTo>
                    <a:pt x="14220964" y="9288984"/>
                  </a:lnTo>
                  <a:lnTo>
                    <a:pt x="14217817" y="9285278"/>
                  </a:lnTo>
                  <a:lnTo>
                    <a:pt x="14216578" y="9283568"/>
                  </a:lnTo>
                  <a:close/>
                </a:path>
                <a:path w="16341090" h="11261090">
                  <a:moveTo>
                    <a:pt x="14163933" y="9215806"/>
                  </a:moveTo>
                  <a:lnTo>
                    <a:pt x="14160984" y="9215336"/>
                  </a:lnTo>
                  <a:lnTo>
                    <a:pt x="14159131" y="9216909"/>
                  </a:lnTo>
                  <a:lnTo>
                    <a:pt x="14157420" y="9218149"/>
                  </a:lnTo>
                  <a:lnTo>
                    <a:pt x="14156949" y="9221100"/>
                  </a:lnTo>
                  <a:lnTo>
                    <a:pt x="14160095" y="9224806"/>
                  </a:lnTo>
                  <a:lnTo>
                    <a:pt x="14160477" y="9225757"/>
                  </a:lnTo>
                  <a:lnTo>
                    <a:pt x="14161810" y="9226325"/>
                  </a:lnTo>
                  <a:lnTo>
                    <a:pt x="14161619" y="9225850"/>
                  </a:lnTo>
                  <a:lnTo>
                    <a:pt x="14163286" y="9226561"/>
                  </a:lnTo>
                  <a:lnTo>
                    <a:pt x="14164905" y="9226463"/>
                  </a:lnTo>
                  <a:lnTo>
                    <a:pt x="14166140" y="9225414"/>
                  </a:lnTo>
                  <a:lnTo>
                    <a:pt x="14167851" y="9224175"/>
                  </a:lnTo>
                  <a:lnTo>
                    <a:pt x="14168319" y="9221223"/>
                  </a:lnTo>
                  <a:lnTo>
                    <a:pt x="14165173" y="9217517"/>
                  </a:lnTo>
                  <a:lnTo>
                    <a:pt x="14163933" y="9215806"/>
                  </a:lnTo>
                  <a:close/>
                </a:path>
                <a:path w="16341090" h="11261090">
                  <a:moveTo>
                    <a:pt x="14112099" y="9147997"/>
                  </a:moveTo>
                  <a:lnTo>
                    <a:pt x="14109149" y="9147526"/>
                  </a:lnTo>
                  <a:lnTo>
                    <a:pt x="14107296" y="9149099"/>
                  </a:lnTo>
                  <a:lnTo>
                    <a:pt x="14105584" y="9150339"/>
                  </a:lnTo>
                  <a:lnTo>
                    <a:pt x="14105114" y="9153290"/>
                  </a:lnTo>
                  <a:lnTo>
                    <a:pt x="14106687" y="9155143"/>
                  </a:lnTo>
                  <a:lnTo>
                    <a:pt x="14107927" y="9156853"/>
                  </a:lnTo>
                  <a:lnTo>
                    <a:pt x="14108309" y="9157805"/>
                  </a:lnTo>
                  <a:lnTo>
                    <a:pt x="14109641" y="9158373"/>
                  </a:lnTo>
                  <a:lnTo>
                    <a:pt x="14109783" y="9158040"/>
                  </a:lnTo>
                  <a:lnTo>
                    <a:pt x="14111117" y="9158609"/>
                  </a:lnTo>
                  <a:lnTo>
                    <a:pt x="14112734" y="9158511"/>
                  </a:lnTo>
                  <a:lnTo>
                    <a:pt x="14113969" y="9157462"/>
                  </a:lnTo>
                  <a:lnTo>
                    <a:pt x="14115680" y="9156222"/>
                  </a:lnTo>
                  <a:lnTo>
                    <a:pt x="14116151" y="9153270"/>
                  </a:lnTo>
                  <a:lnTo>
                    <a:pt x="14114579" y="9151417"/>
                  </a:lnTo>
                  <a:lnTo>
                    <a:pt x="14112099" y="9147997"/>
                  </a:lnTo>
                  <a:close/>
                </a:path>
                <a:path w="16341090" h="11261090">
                  <a:moveTo>
                    <a:pt x="14060739" y="9079996"/>
                  </a:moveTo>
                  <a:lnTo>
                    <a:pt x="14057788" y="9079525"/>
                  </a:lnTo>
                  <a:lnTo>
                    <a:pt x="14055935" y="9081098"/>
                  </a:lnTo>
                  <a:lnTo>
                    <a:pt x="14053891" y="9082195"/>
                  </a:lnTo>
                  <a:lnTo>
                    <a:pt x="14053421" y="9085146"/>
                  </a:lnTo>
                  <a:lnTo>
                    <a:pt x="14054995" y="9087000"/>
                  </a:lnTo>
                  <a:lnTo>
                    <a:pt x="14056234" y="9088710"/>
                  </a:lnTo>
                  <a:lnTo>
                    <a:pt x="14056616" y="9089662"/>
                  </a:lnTo>
                  <a:lnTo>
                    <a:pt x="14059616" y="9090941"/>
                  </a:lnTo>
                  <a:lnTo>
                    <a:pt x="14061233" y="9090843"/>
                  </a:lnTo>
                  <a:lnTo>
                    <a:pt x="14062469" y="9089794"/>
                  </a:lnTo>
                  <a:lnTo>
                    <a:pt x="14064512" y="9088695"/>
                  </a:lnTo>
                  <a:lnTo>
                    <a:pt x="14064984" y="9085746"/>
                  </a:lnTo>
                  <a:lnTo>
                    <a:pt x="14061837" y="9082041"/>
                  </a:lnTo>
                  <a:lnTo>
                    <a:pt x="14060739" y="9079996"/>
                  </a:lnTo>
                  <a:close/>
                </a:path>
                <a:path w="16341090" h="11261090">
                  <a:moveTo>
                    <a:pt x="14009521" y="9011660"/>
                  </a:moveTo>
                  <a:lnTo>
                    <a:pt x="14006571" y="9011190"/>
                  </a:lnTo>
                  <a:lnTo>
                    <a:pt x="14004717" y="9012764"/>
                  </a:lnTo>
                  <a:lnTo>
                    <a:pt x="14002674" y="9013862"/>
                  </a:lnTo>
                  <a:lnTo>
                    <a:pt x="14002202" y="9016813"/>
                  </a:lnTo>
                  <a:lnTo>
                    <a:pt x="14003776" y="9018666"/>
                  </a:lnTo>
                  <a:lnTo>
                    <a:pt x="14005015" y="9020376"/>
                  </a:lnTo>
                  <a:lnTo>
                    <a:pt x="14005397" y="9021327"/>
                  </a:lnTo>
                  <a:lnTo>
                    <a:pt x="14008066" y="9022465"/>
                  </a:lnTo>
                  <a:lnTo>
                    <a:pt x="14009682" y="9022367"/>
                  </a:lnTo>
                  <a:lnTo>
                    <a:pt x="14010918" y="9021318"/>
                  </a:lnTo>
                  <a:lnTo>
                    <a:pt x="14012962" y="9020221"/>
                  </a:lnTo>
                  <a:lnTo>
                    <a:pt x="14013433" y="9017269"/>
                  </a:lnTo>
                  <a:lnTo>
                    <a:pt x="14011860" y="9015417"/>
                  </a:lnTo>
                  <a:lnTo>
                    <a:pt x="14010619" y="9013705"/>
                  </a:lnTo>
                  <a:lnTo>
                    <a:pt x="14009521" y="9011660"/>
                  </a:lnTo>
                  <a:close/>
                </a:path>
                <a:path w="16341090" h="11261090">
                  <a:moveTo>
                    <a:pt x="13958446" y="8942995"/>
                  </a:moveTo>
                  <a:lnTo>
                    <a:pt x="13955496" y="8942524"/>
                  </a:lnTo>
                  <a:lnTo>
                    <a:pt x="13953643" y="8944097"/>
                  </a:lnTo>
                  <a:lnTo>
                    <a:pt x="13951599" y="8945193"/>
                  </a:lnTo>
                  <a:lnTo>
                    <a:pt x="13951127" y="8948144"/>
                  </a:lnTo>
                  <a:lnTo>
                    <a:pt x="13952701" y="8949998"/>
                  </a:lnTo>
                  <a:lnTo>
                    <a:pt x="13953940" y="8951708"/>
                  </a:lnTo>
                  <a:lnTo>
                    <a:pt x="13954322" y="8952660"/>
                  </a:lnTo>
                  <a:lnTo>
                    <a:pt x="13955656" y="8953228"/>
                  </a:lnTo>
                  <a:lnTo>
                    <a:pt x="13955514" y="8953562"/>
                  </a:lnTo>
                  <a:lnTo>
                    <a:pt x="13956847" y="8954131"/>
                  </a:lnTo>
                  <a:lnTo>
                    <a:pt x="13958466" y="8954033"/>
                  </a:lnTo>
                  <a:lnTo>
                    <a:pt x="13959701" y="8952984"/>
                  </a:lnTo>
                  <a:lnTo>
                    <a:pt x="13961887" y="8951552"/>
                  </a:lnTo>
                  <a:lnTo>
                    <a:pt x="13962357" y="8948601"/>
                  </a:lnTo>
                  <a:lnTo>
                    <a:pt x="13960784" y="8946749"/>
                  </a:lnTo>
                  <a:lnTo>
                    <a:pt x="13959543" y="8945039"/>
                  </a:lnTo>
                  <a:lnTo>
                    <a:pt x="13958446" y="8942995"/>
                  </a:lnTo>
                  <a:close/>
                </a:path>
                <a:path w="16341090" h="11261090">
                  <a:moveTo>
                    <a:pt x="13908464" y="8873610"/>
                  </a:moveTo>
                  <a:lnTo>
                    <a:pt x="13905514" y="8873139"/>
                  </a:lnTo>
                  <a:lnTo>
                    <a:pt x="13903660" y="8874713"/>
                  </a:lnTo>
                  <a:lnTo>
                    <a:pt x="13901474" y="8876144"/>
                  </a:lnTo>
                  <a:lnTo>
                    <a:pt x="13901003" y="8879095"/>
                  </a:lnTo>
                  <a:lnTo>
                    <a:pt x="13902576" y="8880947"/>
                  </a:lnTo>
                  <a:lnTo>
                    <a:pt x="13903816" y="8882659"/>
                  </a:lnTo>
                  <a:lnTo>
                    <a:pt x="13904199" y="8883610"/>
                  </a:lnTo>
                  <a:lnTo>
                    <a:pt x="13907197" y="8884889"/>
                  </a:lnTo>
                  <a:lnTo>
                    <a:pt x="13908816" y="8884792"/>
                  </a:lnTo>
                  <a:lnTo>
                    <a:pt x="13910052" y="8883743"/>
                  </a:lnTo>
                  <a:lnTo>
                    <a:pt x="13912238" y="8882312"/>
                  </a:lnTo>
                  <a:lnTo>
                    <a:pt x="13912708" y="8879360"/>
                  </a:lnTo>
                  <a:lnTo>
                    <a:pt x="13911134" y="8877507"/>
                  </a:lnTo>
                  <a:lnTo>
                    <a:pt x="13909895" y="8875796"/>
                  </a:lnTo>
                  <a:lnTo>
                    <a:pt x="13908464" y="8873610"/>
                  </a:lnTo>
                  <a:close/>
                </a:path>
                <a:path w="16341090" h="11261090">
                  <a:moveTo>
                    <a:pt x="13858479" y="8804227"/>
                  </a:moveTo>
                  <a:lnTo>
                    <a:pt x="13855529" y="8803756"/>
                  </a:lnTo>
                  <a:lnTo>
                    <a:pt x="13851824" y="8806902"/>
                  </a:lnTo>
                  <a:lnTo>
                    <a:pt x="13851021" y="8809711"/>
                  </a:lnTo>
                  <a:lnTo>
                    <a:pt x="13852594" y="8811564"/>
                  </a:lnTo>
                  <a:lnTo>
                    <a:pt x="13853834" y="8813275"/>
                  </a:lnTo>
                  <a:lnTo>
                    <a:pt x="13854216" y="8814227"/>
                  </a:lnTo>
                  <a:lnTo>
                    <a:pt x="13857216" y="8815506"/>
                  </a:lnTo>
                  <a:lnTo>
                    <a:pt x="13858832" y="8815407"/>
                  </a:lnTo>
                  <a:lnTo>
                    <a:pt x="13861921" y="8812785"/>
                  </a:lnTo>
                  <a:lnTo>
                    <a:pt x="13862726" y="8809977"/>
                  </a:lnTo>
                  <a:lnTo>
                    <a:pt x="13861152" y="8808125"/>
                  </a:lnTo>
                  <a:lnTo>
                    <a:pt x="13859911" y="8806413"/>
                  </a:lnTo>
                  <a:lnTo>
                    <a:pt x="13858479" y="8804227"/>
                  </a:lnTo>
                  <a:close/>
                </a:path>
                <a:path w="16341090" h="11261090">
                  <a:moveTo>
                    <a:pt x="13808498" y="8734844"/>
                  </a:moveTo>
                  <a:lnTo>
                    <a:pt x="13805691" y="8734039"/>
                  </a:lnTo>
                  <a:lnTo>
                    <a:pt x="13801985" y="8737187"/>
                  </a:lnTo>
                  <a:lnTo>
                    <a:pt x="13801180" y="8739995"/>
                  </a:lnTo>
                  <a:lnTo>
                    <a:pt x="13802754" y="8741849"/>
                  </a:lnTo>
                  <a:lnTo>
                    <a:pt x="13803994" y="8743560"/>
                  </a:lnTo>
                  <a:lnTo>
                    <a:pt x="13804375" y="8744510"/>
                  </a:lnTo>
                  <a:lnTo>
                    <a:pt x="13807375" y="8745789"/>
                  </a:lnTo>
                  <a:lnTo>
                    <a:pt x="13808992" y="8745692"/>
                  </a:lnTo>
                  <a:lnTo>
                    <a:pt x="13812080" y="8743069"/>
                  </a:lnTo>
                  <a:lnTo>
                    <a:pt x="13812885" y="8740260"/>
                  </a:lnTo>
                  <a:lnTo>
                    <a:pt x="13811312" y="8738407"/>
                  </a:lnTo>
                  <a:lnTo>
                    <a:pt x="13810072" y="8736697"/>
                  </a:lnTo>
                  <a:lnTo>
                    <a:pt x="13808498" y="8734844"/>
                  </a:lnTo>
                  <a:close/>
                </a:path>
                <a:path w="16341090" h="11261090">
                  <a:moveTo>
                    <a:pt x="13759468" y="8665078"/>
                  </a:moveTo>
                  <a:lnTo>
                    <a:pt x="13756993" y="8664417"/>
                  </a:lnTo>
                  <a:lnTo>
                    <a:pt x="13754806" y="8665848"/>
                  </a:lnTo>
                  <a:lnTo>
                    <a:pt x="13752954" y="8667421"/>
                  </a:lnTo>
                  <a:lnTo>
                    <a:pt x="13752291" y="8669897"/>
                  </a:lnTo>
                  <a:lnTo>
                    <a:pt x="13753722" y="8672083"/>
                  </a:lnTo>
                  <a:lnTo>
                    <a:pt x="13754962" y="8673793"/>
                  </a:lnTo>
                  <a:lnTo>
                    <a:pt x="13755344" y="8674743"/>
                  </a:lnTo>
                  <a:lnTo>
                    <a:pt x="13758344" y="8676023"/>
                  </a:lnTo>
                  <a:lnTo>
                    <a:pt x="13759961" y="8675925"/>
                  </a:lnTo>
                  <a:lnTo>
                    <a:pt x="13763049" y="8673303"/>
                  </a:lnTo>
                  <a:lnTo>
                    <a:pt x="13763712" y="8670829"/>
                  </a:lnTo>
                  <a:lnTo>
                    <a:pt x="13762280" y="8668642"/>
                  </a:lnTo>
                  <a:lnTo>
                    <a:pt x="13761041" y="8666932"/>
                  </a:lnTo>
                  <a:lnTo>
                    <a:pt x="13759468" y="8665078"/>
                  </a:lnTo>
                  <a:close/>
                </a:path>
                <a:path w="16341090" h="11261090">
                  <a:moveTo>
                    <a:pt x="13710721" y="8594647"/>
                  </a:moveTo>
                  <a:lnTo>
                    <a:pt x="13708245" y="8593985"/>
                  </a:lnTo>
                  <a:lnTo>
                    <a:pt x="13706060" y="8595416"/>
                  </a:lnTo>
                  <a:lnTo>
                    <a:pt x="13704207" y="8596989"/>
                  </a:lnTo>
                  <a:lnTo>
                    <a:pt x="13703544" y="8599464"/>
                  </a:lnTo>
                  <a:lnTo>
                    <a:pt x="13704975" y="8601651"/>
                  </a:lnTo>
                  <a:lnTo>
                    <a:pt x="13706214" y="8603361"/>
                  </a:lnTo>
                  <a:lnTo>
                    <a:pt x="13706597" y="8604312"/>
                  </a:lnTo>
                  <a:lnTo>
                    <a:pt x="13709597" y="8605592"/>
                  </a:lnTo>
                  <a:lnTo>
                    <a:pt x="13711214" y="8605494"/>
                  </a:lnTo>
                  <a:lnTo>
                    <a:pt x="13714303" y="8602871"/>
                  </a:lnTo>
                  <a:lnTo>
                    <a:pt x="13714964" y="8600396"/>
                  </a:lnTo>
                  <a:lnTo>
                    <a:pt x="13713534" y="8598210"/>
                  </a:lnTo>
                  <a:lnTo>
                    <a:pt x="13712293" y="8596500"/>
                  </a:lnTo>
                  <a:lnTo>
                    <a:pt x="13710721" y="8594647"/>
                  </a:lnTo>
                  <a:close/>
                </a:path>
                <a:path w="16341090" h="11261090">
                  <a:moveTo>
                    <a:pt x="13662307" y="8524356"/>
                  </a:moveTo>
                  <a:lnTo>
                    <a:pt x="13659831" y="8523695"/>
                  </a:lnTo>
                  <a:lnTo>
                    <a:pt x="13657645" y="8525125"/>
                  </a:lnTo>
                  <a:lnTo>
                    <a:pt x="13655791" y="8526699"/>
                  </a:lnTo>
                  <a:lnTo>
                    <a:pt x="13655131" y="8529175"/>
                  </a:lnTo>
                  <a:lnTo>
                    <a:pt x="13656562" y="8531362"/>
                  </a:lnTo>
                  <a:lnTo>
                    <a:pt x="13657802" y="8533071"/>
                  </a:lnTo>
                  <a:lnTo>
                    <a:pt x="13658184" y="8534022"/>
                  </a:lnTo>
                  <a:lnTo>
                    <a:pt x="13661184" y="8535302"/>
                  </a:lnTo>
                  <a:lnTo>
                    <a:pt x="13662801" y="8535204"/>
                  </a:lnTo>
                  <a:lnTo>
                    <a:pt x="13665888" y="8532582"/>
                  </a:lnTo>
                  <a:lnTo>
                    <a:pt x="13666552" y="8530106"/>
                  </a:lnTo>
                  <a:lnTo>
                    <a:pt x="13665120" y="8527920"/>
                  </a:lnTo>
                  <a:lnTo>
                    <a:pt x="13663881" y="8526209"/>
                  </a:lnTo>
                  <a:lnTo>
                    <a:pt x="13662307" y="8524356"/>
                  </a:lnTo>
                  <a:close/>
                </a:path>
                <a:path w="16341090" h="11261090">
                  <a:moveTo>
                    <a:pt x="13613845" y="8453258"/>
                  </a:moveTo>
                  <a:lnTo>
                    <a:pt x="13611368" y="8452595"/>
                  </a:lnTo>
                  <a:lnTo>
                    <a:pt x="13609181" y="8454027"/>
                  </a:lnTo>
                  <a:lnTo>
                    <a:pt x="13607329" y="8455601"/>
                  </a:lnTo>
                  <a:lnTo>
                    <a:pt x="13606669" y="8458076"/>
                  </a:lnTo>
                  <a:lnTo>
                    <a:pt x="13608099" y="8460262"/>
                  </a:lnTo>
                  <a:lnTo>
                    <a:pt x="13609340" y="8461972"/>
                  </a:lnTo>
                  <a:lnTo>
                    <a:pt x="13609722" y="8462923"/>
                  </a:lnTo>
                  <a:lnTo>
                    <a:pt x="13611389" y="8463634"/>
                  </a:lnTo>
                  <a:lnTo>
                    <a:pt x="13611197" y="8463158"/>
                  </a:lnTo>
                  <a:lnTo>
                    <a:pt x="13612530" y="8463727"/>
                  </a:lnTo>
                  <a:lnTo>
                    <a:pt x="13614005" y="8463962"/>
                  </a:lnTo>
                  <a:lnTo>
                    <a:pt x="13615240" y="8462913"/>
                  </a:lnTo>
                  <a:lnTo>
                    <a:pt x="13617426" y="8461483"/>
                  </a:lnTo>
                  <a:lnTo>
                    <a:pt x="13618089" y="8459009"/>
                  </a:lnTo>
                  <a:lnTo>
                    <a:pt x="13616658" y="8456822"/>
                  </a:lnTo>
                  <a:lnTo>
                    <a:pt x="13615419" y="8455111"/>
                  </a:lnTo>
                  <a:lnTo>
                    <a:pt x="13613845" y="8453258"/>
                  </a:lnTo>
                  <a:close/>
                </a:path>
                <a:path w="16341090" h="11261090">
                  <a:moveTo>
                    <a:pt x="13567142" y="8381728"/>
                  </a:moveTo>
                  <a:lnTo>
                    <a:pt x="13564667" y="8381067"/>
                  </a:lnTo>
                  <a:lnTo>
                    <a:pt x="13560294" y="8383928"/>
                  </a:lnTo>
                  <a:lnTo>
                    <a:pt x="13559820" y="8385696"/>
                  </a:lnTo>
                  <a:lnTo>
                    <a:pt x="13559631" y="8386404"/>
                  </a:lnTo>
                  <a:lnTo>
                    <a:pt x="13561063" y="8388589"/>
                  </a:lnTo>
                  <a:lnTo>
                    <a:pt x="13562160" y="8390633"/>
                  </a:lnTo>
                  <a:lnTo>
                    <a:pt x="13562542" y="8391584"/>
                  </a:lnTo>
                  <a:lnTo>
                    <a:pt x="13564209" y="8392295"/>
                  </a:lnTo>
                  <a:lnTo>
                    <a:pt x="13564351" y="8391962"/>
                  </a:lnTo>
                  <a:lnTo>
                    <a:pt x="13565684" y="8392531"/>
                  </a:lnTo>
                  <a:lnTo>
                    <a:pt x="13567304" y="8392433"/>
                  </a:lnTo>
                  <a:lnTo>
                    <a:pt x="13570582" y="8390287"/>
                  </a:lnTo>
                  <a:lnTo>
                    <a:pt x="13571055" y="8388518"/>
                  </a:lnTo>
                  <a:lnTo>
                    <a:pt x="13571244" y="8387811"/>
                  </a:lnTo>
                  <a:lnTo>
                    <a:pt x="13569813" y="8385624"/>
                  </a:lnTo>
                  <a:lnTo>
                    <a:pt x="13568573" y="8383915"/>
                  </a:lnTo>
                  <a:lnTo>
                    <a:pt x="13567142" y="8381728"/>
                  </a:lnTo>
                  <a:close/>
                </a:path>
                <a:path w="16341090" h="11261090">
                  <a:moveTo>
                    <a:pt x="13520914" y="8310007"/>
                  </a:moveTo>
                  <a:lnTo>
                    <a:pt x="13513738" y="8314824"/>
                  </a:lnTo>
                  <a:lnTo>
                    <a:pt x="13515933" y="8318913"/>
                  </a:lnTo>
                  <a:lnTo>
                    <a:pt x="13516315" y="8319864"/>
                  </a:lnTo>
                  <a:lnTo>
                    <a:pt x="13519316" y="8321144"/>
                  </a:lnTo>
                  <a:lnTo>
                    <a:pt x="13520933" y="8321046"/>
                  </a:lnTo>
                  <a:lnTo>
                    <a:pt x="13524212" y="8318898"/>
                  </a:lnTo>
                  <a:lnTo>
                    <a:pt x="13524494" y="8316654"/>
                  </a:lnTo>
                  <a:lnTo>
                    <a:pt x="13524541" y="8316280"/>
                  </a:lnTo>
                  <a:lnTo>
                    <a:pt x="13522345" y="8312194"/>
                  </a:lnTo>
                  <a:lnTo>
                    <a:pt x="13520914" y="8310007"/>
                  </a:lnTo>
                  <a:close/>
                </a:path>
                <a:path w="16341090" h="11261090">
                  <a:moveTo>
                    <a:pt x="13475304" y="8237762"/>
                  </a:moveTo>
                  <a:lnTo>
                    <a:pt x="13468128" y="8242579"/>
                  </a:lnTo>
                  <a:lnTo>
                    <a:pt x="13470323" y="8246667"/>
                  </a:lnTo>
                  <a:lnTo>
                    <a:pt x="13470705" y="8247619"/>
                  </a:lnTo>
                  <a:lnTo>
                    <a:pt x="13473705" y="8248899"/>
                  </a:lnTo>
                  <a:lnTo>
                    <a:pt x="13475323" y="8248801"/>
                  </a:lnTo>
                  <a:lnTo>
                    <a:pt x="13478603" y="8246653"/>
                  </a:lnTo>
                  <a:lnTo>
                    <a:pt x="13478885" y="8244409"/>
                  </a:lnTo>
                  <a:lnTo>
                    <a:pt x="13478932" y="8244035"/>
                  </a:lnTo>
                  <a:lnTo>
                    <a:pt x="13476736" y="8239948"/>
                  </a:lnTo>
                  <a:lnTo>
                    <a:pt x="13475304" y="8237762"/>
                  </a:lnTo>
                  <a:close/>
                </a:path>
                <a:path w="16341090" h="11261090">
                  <a:moveTo>
                    <a:pt x="13430313" y="8164993"/>
                  </a:moveTo>
                  <a:lnTo>
                    <a:pt x="13427695" y="8164663"/>
                  </a:lnTo>
                  <a:lnTo>
                    <a:pt x="13425652" y="8165761"/>
                  </a:lnTo>
                  <a:lnTo>
                    <a:pt x="13423465" y="8167192"/>
                  </a:lnTo>
                  <a:lnTo>
                    <a:pt x="13423184" y="8169436"/>
                  </a:lnTo>
                  <a:lnTo>
                    <a:pt x="13423137" y="8169810"/>
                  </a:lnTo>
                  <a:lnTo>
                    <a:pt x="13425332" y="8173898"/>
                  </a:lnTo>
                  <a:lnTo>
                    <a:pt x="13425714" y="8174849"/>
                  </a:lnTo>
                  <a:lnTo>
                    <a:pt x="13428713" y="8176129"/>
                  </a:lnTo>
                  <a:lnTo>
                    <a:pt x="13430331" y="8176031"/>
                  </a:lnTo>
                  <a:lnTo>
                    <a:pt x="13433611" y="8173884"/>
                  </a:lnTo>
                  <a:lnTo>
                    <a:pt x="13433893" y="8171640"/>
                  </a:lnTo>
                  <a:lnTo>
                    <a:pt x="13433940" y="8171266"/>
                  </a:lnTo>
                  <a:lnTo>
                    <a:pt x="13431743" y="8167178"/>
                  </a:lnTo>
                  <a:lnTo>
                    <a:pt x="13430313" y="8164993"/>
                  </a:lnTo>
                  <a:close/>
                </a:path>
                <a:path w="16341090" h="11261090">
                  <a:moveTo>
                    <a:pt x="13386271" y="8091840"/>
                  </a:moveTo>
                  <a:lnTo>
                    <a:pt x="13379238" y="8096324"/>
                  </a:lnTo>
                  <a:lnTo>
                    <a:pt x="13381433" y="8100412"/>
                  </a:lnTo>
                  <a:lnTo>
                    <a:pt x="13381815" y="8101364"/>
                  </a:lnTo>
                  <a:lnTo>
                    <a:pt x="13384814" y="8102643"/>
                  </a:lnTo>
                  <a:lnTo>
                    <a:pt x="13386432" y="8102545"/>
                  </a:lnTo>
                  <a:lnTo>
                    <a:pt x="13389712" y="8100398"/>
                  </a:lnTo>
                  <a:lnTo>
                    <a:pt x="13389994" y="8098154"/>
                  </a:lnTo>
                  <a:lnTo>
                    <a:pt x="13390041" y="8097780"/>
                  </a:lnTo>
                  <a:lnTo>
                    <a:pt x="13387844" y="8093692"/>
                  </a:lnTo>
                  <a:lnTo>
                    <a:pt x="13386271" y="8091840"/>
                  </a:lnTo>
                  <a:close/>
                </a:path>
                <a:path w="16341090" h="11261090">
                  <a:moveTo>
                    <a:pt x="13343990" y="8018257"/>
                  </a:moveTo>
                  <a:lnTo>
                    <a:pt x="13341181" y="8017453"/>
                  </a:lnTo>
                  <a:lnTo>
                    <a:pt x="13337094" y="8019648"/>
                  </a:lnTo>
                  <a:lnTo>
                    <a:pt x="13336289" y="8022455"/>
                  </a:lnTo>
                  <a:lnTo>
                    <a:pt x="13338485" y="8026545"/>
                  </a:lnTo>
                  <a:lnTo>
                    <a:pt x="13338867" y="8027496"/>
                  </a:lnTo>
                  <a:lnTo>
                    <a:pt x="13340533" y="8028206"/>
                  </a:lnTo>
                  <a:lnTo>
                    <a:pt x="13340391" y="8028540"/>
                  </a:lnTo>
                  <a:lnTo>
                    <a:pt x="13341724" y="8029108"/>
                  </a:lnTo>
                  <a:lnTo>
                    <a:pt x="13343342" y="8029011"/>
                  </a:lnTo>
                  <a:lnTo>
                    <a:pt x="13344436" y="8028295"/>
                  </a:lnTo>
                  <a:lnTo>
                    <a:pt x="13346480" y="8027197"/>
                  </a:lnTo>
                  <a:lnTo>
                    <a:pt x="13347284" y="8024389"/>
                  </a:lnTo>
                  <a:lnTo>
                    <a:pt x="13343990" y="8018257"/>
                  </a:lnTo>
                  <a:close/>
                </a:path>
                <a:path w="16341090" h="11261090">
                  <a:moveTo>
                    <a:pt x="13302135" y="7943673"/>
                  </a:moveTo>
                  <a:lnTo>
                    <a:pt x="13299327" y="7942869"/>
                  </a:lnTo>
                  <a:lnTo>
                    <a:pt x="13295239" y="7945064"/>
                  </a:lnTo>
                  <a:lnTo>
                    <a:pt x="13294435" y="7947872"/>
                  </a:lnTo>
                  <a:lnTo>
                    <a:pt x="13296631" y="7951961"/>
                  </a:lnTo>
                  <a:lnTo>
                    <a:pt x="13296871" y="7953245"/>
                  </a:lnTo>
                  <a:lnTo>
                    <a:pt x="13299870" y="7954525"/>
                  </a:lnTo>
                  <a:lnTo>
                    <a:pt x="13301488" y="7954427"/>
                  </a:lnTo>
                  <a:lnTo>
                    <a:pt x="13302581" y="7953711"/>
                  </a:lnTo>
                  <a:lnTo>
                    <a:pt x="13304626" y="7952613"/>
                  </a:lnTo>
                  <a:lnTo>
                    <a:pt x="13305430" y="7949805"/>
                  </a:lnTo>
                  <a:lnTo>
                    <a:pt x="13302135" y="7943673"/>
                  </a:lnTo>
                  <a:close/>
                </a:path>
                <a:path w="16341090" h="11261090">
                  <a:moveTo>
                    <a:pt x="13260757" y="7868898"/>
                  </a:moveTo>
                  <a:lnTo>
                    <a:pt x="13257948" y="7868094"/>
                  </a:lnTo>
                  <a:lnTo>
                    <a:pt x="13253859" y="7870290"/>
                  </a:lnTo>
                  <a:lnTo>
                    <a:pt x="13253056" y="7873099"/>
                  </a:lnTo>
                  <a:lnTo>
                    <a:pt x="13255252" y="7877186"/>
                  </a:lnTo>
                  <a:lnTo>
                    <a:pt x="13255492" y="7878471"/>
                  </a:lnTo>
                  <a:lnTo>
                    <a:pt x="13258492" y="7879750"/>
                  </a:lnTo>
                  <a:lnTo>
                    <a:pt x="13260109" y="7879652"/>
                  </a:lnTo>
                  <a:lnTo>
                    <a:pt x="13261202" y="7878938"/>
                  </a:lnTo>
                  <a:lnTo>
                    <a:pt x="13263246" y="7877839"/>
                  </a:lnTo>
                  <a:lnTo>
                    <a:pt x="13264049" y="7875031"/>
                  </a:lnTo>
                  <a:lnTo>
                    <a:pt x="13260757" y="7868898"/>
                  </a:lnTo>
                  <a:close/>
                </a:path>
                <a:path w="16341090" h="11261090">
                  <a:moveTo>
                    <a:pt x="13220137" y="7793266"/>
                  </a:moveTo>
                  <a:lnTo>
                    <a:pt x="13217329" y="7792463"/>
                  </a:lnTo>
                  <a:lnTo>
                    <a:pt x="13213241" y="7794658"/>
                  </a:lnTo>
                  <a:lnTo>
                    <a:pt x="13212436" y="7797467"/>
                  </a:lnTo>
                  <a:lnTo>
                    <a:pt x="13214631" y="7801554"/>
                  </a:lnTo>
                  <a:lnTo>
                    <a:pt x="13215205" y="7802981"/>
                  </a:lnTo>
                  <a:lnTo>
                    <a:pt x="13216872" y="7803692"/>
                  </a:lnTo>
                  <a:lnTo>
                    <a:pt x="13217014" y="7803358"/>
                  </a:lnTo>
                  <a:lnTo>
                    <a:pt x="13218014" y="7803785"/>
                  </a:lnTo>
                  <a:lnTo>
                    <a:pt x="13219490" y="7804020"/>
                  </a:lnTo>
                  <a:lnTo>
                    <a:pt x="13220583" y="7803305"/>
                  </a:lnTo>
                  <a:lnTo>
                    <a:pt x="13222626" y="7802207"/>
                  </a:lnTo>
                  <a:lnTo>
                    <a:pt x="13223430" y="7799398"/>
                  </a:lnTo>
                  <a:lnTo>
                    <a:pt x="13220137" y="7793266"/>
                  </a:lnTo>
                  <a:close/>
                </a:path>
                <a:path w="16341090" h="11261090">
                  <a:moveTo>
                    <a:pt x="13180802" y="7717395"/>
                  </a:moveTo>
                  <a:lnTo>
                    <a:pt x="13177994" y="7716591"/>
                  </a:lnTo>
                  <a:lnTo>
                    <a:pt x="13173905" y="7718786"/>
                  </a:lnTo>
                  <a:lnTo>
                    <a:pt x="13173102" y="7721594"/>
                  </a:lnTo>
                  <a:lnTo>
                    <a:pt x="13175298" y="7725683"/>
                  </a:lnTo>
                  <a:lnTo>
                    <a:pt x="13175870" y="7727109"/>
                  </a:lnTo>
                  <a:lnTo>
                    <a:pt x="13177537" y="7727820"/>
                  </a:lnTo>
                  <a:lnTo>
                    <a:pt x="13177679" y="7727487"/>
                  </a:lnTo>
                  <a:lnTo>
                    <a:pt x="13178679" y="7727913"/>
                  </a:lnTo>
                  <a:lnTo>
                    <a:pt x="13180154" y="7728148"/>
                  </a:lnTo>
                  <a:lnTo>
                    <a:pt x="13181247" y="7727433"/>
                  </a:lnTo>
                  <a:lnTo>
                    <a:pt x="13183292" y="7726335"/>
                  </a:lnTo>
                  <a:lnTo>
                    <a:pt x="13184096" y="7723525"/>
                  </a:lnTo>
                  <a:lnTo>
                    <a:pt x="13180802" y="7717395"/>
                  </a:lnTo>
                  <a:close/>
                </a:path>
                <a:path w="16341090" h="11261090">
                  <a:moveTo>
                    <a:pt x="13142752" y="7641282"/>
                  </a:moveTo>
                  <a:lnTo>
                    <a:pt x="13139943" y="7640477"/>
                  </a:lnTo>
                  <a:lnTo>
                    <a:pt x="13137899" y="7641575"/>
                  </a:lnTo>
                  <a:lnTo>
                    <a:pt x="13135521" y="7642531"/>
                  </a:lnTo>
                  <a:lnTo>
                    <a:pt x="13134716" y="7645340"/>
                  </a:lnTo>
                  <a:lnTo>
                    <a:pt x="13136913" y="7649427"/>
                  </a:lnTo>
                  <a:lnTo>
                    <a:pt x="13137153" y="7650713"/>
                  </a:lnTo>
                  <a:lnTo>
                    <a:pt x="13140152" y="7651992"/>
                  </a:lnTo>
                  <a:lnTo>
                    <a:pt x="13141629" y="7652226"/>
                  </a:lnTo>
                  <a:lnTo>
                    <a:pt x="13142721" y="7651512"/>
                  </a:lnTo>
                  <a:lnTo>
                    <a:pt x="13145099" y="7650556"/>
                  </a:lnTo>
                  <a:lnTo>
                    <a:pt x="13145902" y="7647748"/>
                  </a:lnTo>
                  <a:lnTo>
                    <a:pt x="13143707" y="7643659"/>
                  </a:lnTo>
                  <a:lnTo>
                    <a:pt x="13142752" y="7641282"/>
                  </a:lnTo>
                  <a:close/>
                </a:path>
                <a:path w="16341090" h="11261090">
                  <a:moveTo>
                    <a:pt x="13105176" y="7564979"/>
                  </a:moveTo>
                  <a:lnTo>
                    <a:pt x="13102508" y="7563841"/>
                  </a:lnTo>
                  <a:lnTo>
                    <a:pt x="13098422" y="7566036"/>
                  </a:lnTo>
                  <a:lnTo>
                    <a:pt x="13098382" y="7570747"/>
                  </a:lnTo>
                  <a:lnTo>
                    <a:pt x="13099479" y="7572791"/>
                  </a:lnTo>
                  <a:lnTo>
                    <a:pt x="13099720" y="7574076"/>
                  </a:lnTo>
                  <a:lnTo>
                    <a:pt x="13102720" y="7575356"/>
                  </a:lnTo>
                  <a:lnTo>
                    <a:pt x="13104194" y="7575591"/>
                  </a:lnTo>
                  <a:lnTo>
                    <a:pt x="13105288" y="7574875"/>
                  </a:lnTo>
                  <a:lnTo>
                    <a:pt x="13107332" y="7573777"/>
                  </a:lnTo>
                  <a:lnTo>
                    <a:pt x="13107371" y="7569067"/>
                  </a:lnTo>
                  <a:lnTo>
                    <a:pt x="13105176" y="7564979"/>
                  </a:lnTo>
                  <a:close/>
                </a:path>
                <a:path w="16341090" h="11261090">
                  <a:moveTo>
                    <a:pt x="13069170" y="7487768"/>
                  </a:moveTo>
                  <a:lnTo>
                    <a:pt x="13066503" y="7486630"/>
                  </a:lnTo>
                  <a:lnTo>
                    <a:pt x="13064459" y="7487729"/>
                  </a:lnTo>
                  <a:lnTo>
                    <a:pt x="13062081" y="7488684"/>
                  </a:lnTo>
                  <a:lnTo>
                    <a:pt x="13062042" y="7493395"/>
                  </a:lnTo>
                  <a:lnTo>
                    <a:pt x="13063140" y="7495438"/>
                  </a:lnTo>
                  <a:lnTo>
                    <a:pt x="13063522" y="7496389"/>
                  </a:lnTo>
                  <a:lnTo>
                    <a:pt x="13065380" y="7497577"/>
                  </a:lnTo>
                  <a:lnTo>
                    <a:pt x="13065238" y="7497909"/>
                  </a:lnTo>
                  <a:lnTo>
                    <a:pt x="13066238" y="7498335"/>
                  </a:lnTo>
                  <a:lnTo>
                    <a:pt x="13067707" y="7498570"/>
                  </a:lnTo>
                  <a:lnTo>
                    <a:pt x="13068806" y="7497855"/>
                  </a:lnTo>
                  <a:lnTo>
                    <a:pt x="13071183" y="7496900"/>
                  </a:lnTo>
                  <a:lnTo>
                    <a:pt x="13071222" y="7492190"/>
                  </a:lnTo>
                  <a:lnTo>
                    <a:pt x="13070125" y="7490146"/>
                  </a:lnTo>
                  <a:lnTo>
                    <a:pt x="13069170" y="7487768"/>
                  </a:lnTo>
                  <a:close/>
                </a:path>
                <a:path w="16341090" h="11261090">
                  <a:moveTo>
                    <a:pt x="13033780" y="7410034"/>
                  </a:moveTo>
                  <a:lnTo>
                    <a:pt x="13031448" y="7409039"/>
                  </a:lnTo>
                  <a:lnTo>
                    <a:pt x="13026692" y="7410950"/>
                  </a:lnTo>
                  <a:lnTo>
                    <a:pt x="13026653" y="7415660"/>
                  </a:lnTo>
                  <a:lnTo>
                    <a:pt x="13027750" y="7417704"/>
                  </a:lnTo>
                  <a:lnTo>
                    <a:pt x="13028132" y="7418655"/>
                  </a:lnTo>
                  <a:lnTo>
                    <a:pt x="13029990" y="7419842"/>
                  </a:lnTo>
                  <a:lnTo>
                    <a:pt x="13029848" y="7420175"/>
                  </a:lnTo>
                  <a:lnTo>
                    <a:pt x="13030848" y="7420602"/>
                  </a:lnTo>
                  <a:lnTo>
                    <a:pt x="13032324" y="7420837"/>
                  </a:lnTo>
                  <a:lnTo>
                    <a:pt x="13033417" y="7420121"/>
                  </a:lnTo>
                  <a:lnTo>
                    <a:pt x="13035794" y="7419165"/>
                  </a:lnTo>
                  <a:lnTo>
                    <a:pt x="13035834" y="7414455"/>
                  </a:lnTo>
                  <a:lnTo>
                    <a:pt x="13034735" y="7412411"/>
                  </a:lnTo>
                  <a:lnTo>
                    <a:pt x="13033780" y="7410034"/>
                  </a:lnTo>
                  <a:close/>
                </a:path>
                <a:path w="16341090" h="11261090">
                  <a:moveTo>
                    <a:pt x="12999484" y="7331583"/>
                  </a:moveTo>
                  <a:lnTo>
                    <a:pt x="12997152" y="7330588"/>
                  </a:lnTo>
                  <a:lnTo>
                    <a:pt x="12992397" y="7332499"/>
                  </a:lnTo>
                  <a:lnTo>
                    <a:pt x="12992357" y="7337210"/>
                  </a:lnTo>
                  <a:lnTo>
                    <a:pt x="12993454" y="7339254"/>
                  </a:lnTo>
                  <a:lnTo>
                    <a:pt x="12993836" y="7340206"/>
                  </a:lnTo>
                  <a:lnTo>
                    <a:pt x="12995694" y="7341392"/>
                  </a:lnTo>
                  <a:lnTo>
                    <a:pt x="12995552" y="7341724"/>
                  </a:lnTo>
                  <a:lnTo>
                    <a:pt x="12996553" y="7342151"/>
                  </a:lnTo>
                  <a:lnTo>
                    <a:pt x="12998170" y="7342054"/>
                  </a:lnTo>
                  <a:lnTo>
                    <a:pt x="13001498" y="7340716"/>
                  </a:lnTo>
                  <a:lnTo>
                    <a:pt x="13001539" y="7336005"/>
                  </a:lnTo>
                  <a:lnTo>
                    <a:pt x="13000439" y="7333960"/>
                  </a:lnTo>
                  <a:lnTo>
                    <a:pt x="12999484" y="7331583"/>
                  </a:lnTo>
                  <a:close/>
                </a:path>
                <a:path w="16341090" h="11261090">
                  <a:moveTo>
                    <a:pt x="12965998" y="7253084"/>
                  </a:moveTo>
                  <a:lnTo>
                    <a:pt x="12963664" y="7252088"/>
                  </a:lnTo>
                  <a:lnTo>
                    <a:pt x="12958909" y="7254001"/>
                  </a:lnTo>
                  <a:lnTo>
                    <a:pt x="12958869" y="7258712"/>
                  </a:lnTo>
                  <a:lnTo>
                    <a:pt x="12959968" y="7260755"/>
                  </a:lnTo>
                  <a:lnTo>
                    <a:pt x="12960351" y="7261707"/>
                  </a:lnTo>
                  <a:lnTo>
                    <a:pt x="12962207" y="7262893"/>
                  </a:lnTo>
                  <a:lnTo>
                    <a:pt x="12962065" y="7263226"/>
                  </a:lnTo>
                  <a:lnTo>
                    <a:pt x="12963399" y="7263795"/>
                  </a:lnTo>
                  <a:lnTo>
                    <a:pt x="12964682" y="7263554"/>
                  </a:lnTo>
                  <a:lnTo>
                    <a:pt x="12968011" y="7262217"/>
                  </a:lnTo>
                  <a:lnTo>
                    <a:pt x="12968050" y="7257506"/>
                  </a:lnTo>
                  <a:lnTo>
                    <a:pt x="12966953" y="7255462"/>
                  </a:lnTo>
                  <a:lnTo>
                    <a:pt x="12965998" y="7253084"/>
                  </a:lnTo>
                  <a:close/>
                </a:path>
                <a:path w="16341090" h="11261090">
                  <a:moveTo>
                    <a:pt x="12933745" y="7173536"/>
                  </a:moveTo>
                  <a:lnTo>
                    <a:pt x="12931412" y="7172541"/>
                  </a:lnTo>
                  <a:lnTo>
                    <a:pt x="12926658" y="7174453"/>
                  </a:lnTo>
                  <a:lnTo>
                    <a:pt x="12926617" y="7179163"/>
                  </a:lnTo>
                  <a:lnTo>
                    <a:pt x="12927956" y="7182491"/>
                  </a:lnTo>
                  <a:lnTo>
                    <a:pt x="12929814" y="7183679"/>
                  </a:lnTo>
                  <a:lnTo>
                    <a:pt x="12930814" y="7184105"/>
                  </a:lnTo>
                  <a:lnTo>
                    <a:pt x="12932098" y="7183863"/>
                  </a:lnTo>
                  <a:lnTo>
                    <a:pt x="12935426" y="7182526"/>
                  </a:lnTo>
                  <a:lnTo>
                    <a:pt x="12935465" y="7177816"/>
                  </a:lnTo>
                  <a:lnTo>
                    <a:pt x="12933745" y="7173536"/>
                  </a:lnTo>
                  <a:close/>
                </a:path>
                <a:path w="16341090" h="11261090">
                  <a:moveTo>
                    <a:pt x="12902445" y="7093606"/>
                  </a:moveTo>
                  <a:lnTo>
                    <a:pt x="12900112" y="7092611"/>
                  </a:lnTo>
                  <a:lnTo>
                    <a:pt x="12895356" y="7094523"/>
                  </a:lnTo>
                  <a:lnTo>
                    <a:pt x="12895317" y="7099233"/>
                  </a:lnTo>
                  <a:lnTo>
                    <a:pt x="12895940" y="7101468"/>
                  </a:lnTo>
                  <a:lnTo>
                    <a:pt x="12896513" y="7102894"/>
                  </a:lnTo>
                  <a:lnTo>
                    <a:pt x="12898370" y="7104080"/>
                  </a:lnTo>
                  <a:lnTo>
                    <a:pt x="12898512" y="7103747"/>
                  </a:lnTo>
                  <a:lnTo>
                    <a:pt x="12899512" y="7104174"/>
                  </a:lnTo>
                  <a:lnTo>
                    <a:pt x="12900655" y="7104267"/>
                  </a:lnTo>
                  <a:lnTo>
                    <a:pt x="12903982" y="7102929"/>
                  </a:lnTo>
                  <a:lnTo>
                    <a:pt x="12904022" y="7098220"/>
                  </a:lnTo>
                  <a:lnTo>
                    <a:pt x="12903400" y="7095984"/>
                  </a:lnTo>
                  <a:lnTo>
                    <a:pt x="12902445" y="7093606"/>
                  </a:lnTo>
                  <a:close/>
                </a:path>
                <a:path w="16341090" h="11261090">
                  <a:moveTo>
                    <a:pt x="12869952" y="7012774"/>
                  </a:moveTo>
                  <a:lnTo>
                    <a:pt x="12867574" y="7013730"/>
                  </a:lnTo>
                  <a:lnTo>
                    <a:pt x="12865531" y="7014828"/>
                  </a:lnTo>
                  <a:lnTo>
                    <a:pt x="12865157" y="7019396"/>
                  </a:lnTo>
                  <a:lnTo>
                    <a:pt x="12865780" y="7021630"/>
                  </a:lnTo>
                  <a:lnTo>
                    <a:pt x="12866354" y="7023057"/>
                  </a:lnTo>
                  <a:lnTo>
                    <a:pt x="12868212" y="7024244"/>
                  </a:lnTo>
                  <a:lnTo>
                    <a:pt x="12868354" y="7023910"/>
                  </a:lnTo>
                  <a:lnTo>
                    <a:pt x="12869354" y="7024337"/>
                  </a:lnTo>
                  <a:lnTo>
                    <a:pt x="12870495" y="7024430"/>
                  </a:lnTo>
                  <a:lnTo>
                    <a:pt x="12871447" y="7024048"/>
                  </a:lnTo>
                  <a:lnTo>
                    <a:pt x="12873490" y="7022950"/>
                  </a:lnTo>
                  <a:lnTo>
                    <a:pt x="12873863" y="7018382"/>
                  </a:lnTo>
                  <a:lnTo>
                    <a:pt x="12873242" y="7016147"/>
                  </a:lnTo>
                  <a:lnTo>
                    <a:pt x="12872144" y="7014103"/>
                  </a:lnTo>
                  <a:lnTo>
                    <a:pt x="12869952" y="7012774"/>
                  </a:lnTo>
                  <a:close/>
                </a:path>
                <a:path w="16341090" h="11261090">
                  <a:moveTo>
                    <a:pt x="12840270" y="6932746"/>
                  </a:moveTo>
                  <a:lnTo>
                    <a:pt x="12835990" y="6934467"/>
                  </a:lnTo>
                  <a:lnTo>
                    <a:pt x="12835476" y="6939369"/>
                  </a:lnTo>
                  <a:lnTo>
                    <a:pt x="12836098" y="6941603"/>
                  </a:lnTo>
                  <a:lnTo>
                    <a:pt x="12836671" y="6943029"/>
                  </a:lnTo>
                  <a:lnTo>
                    <a:pt x="12838528" y="6944216"/>
                  </a:lnTo>
                  <a:lnTo>
                    <a:pt x="12838670" y="6943882"/>
                  </a:lnTo>
                  <a:lnTo>
                    <a:pt x="12839670" y="6944309"/>
                  </a:lnTo>
                  <a:lnTo>
                    <a:pt x="12840813" y="6944402"/>
                  </a:lnTo>
                  <a:lnTo>
                    <a:pt x="12841763" y="6944019"/>
                  </a:lnTo>
                  <a:lnTo>
                    <a:pt x="12843807" y="6942922"/>
                  </a:lnTo>
                  <a:lnTo>
                    <a:pt x="12844179" y="6938354"/>
                  </a:lnTo>
                  <a:lnTo>
                    <a:pt x="12843558" y="6936119"/>
                  </a:lnTo>
                  <a:lnTo>
                    <a:pt x="12842461" y="6934075"/>
                  </a:lnTo>
                  <a:lnTo>
                    <a:pt x="12840270" y="6932746"/>
                  </a:lnTo>
                  <a:close/>
                </a:path>
                <a:path w="16341090" h="11261090">
                  <a:moveTo>
                    <a:pt x="12814536" y="6853615"/>
                  </a:moveTo>
                  <a:lnTo>
                    <a:pt x="12811870" y="6852478"/>
                  </a:lnTo>
                  <a:lnTo>
                    <a:pt x="12809635" y="6853100"/>
                  </a:lnTo>
                  <a:lnTo>
                    <a:pt x="12807734" y="6853865"/>
                  </a:lnTo>
                  <a:lnTo>
                    <a:pt x="12807218" y="6858766"/>
                  </a:lnTo>
                  <a:lnTo>
                    <a:pt x="12807841" y="6861001"/>
                  </a:lnTo>
                  <a:lnTo>
                    <a:pt x="12808081" y="6862286"/>
                  </a:lnTo>
                  <a:lnTo>
                    <a:pt x="12810272" y="6863614"/>
                  </a:lnTo>
                  <a:lnTo>
                    <a:pt x="12810414" y="6863281"/>
                  </a:lnTo>
                  <a:lnTo>
                    <a:pt x="12811413" y="6863707"/>
                  </a:lnTo>
                  <a:lnTo>
                    <a:pt x="12812556" y="6863800"/>
                  </a:lnTo>
                  <a:lnTo>
                    <a:pt x="12815409" y="6862655"/>
                  </a:lnTo>
                  <a:lnTo>
                    <a:pt x="12815923" y="6857753"/>
                  </a:lnTo>
                  <a:lnTo>
                    <a:pt x="12815301" y="6855517"/>
                  </a:lnTo>
                  <a:lnTo>
                    <a:pt x="12814536" y="6853615"/>
                  </a:lnTo>
                  <a:close/>
                </a:path>
                <a:path w="16341090" h="11261090">
                  <a:moveTo>
                    <a:pt x="12787564" y="6772773"/>
                  </a:moveTo>
                  <a:lnTo>
                    <a:pt x="12784898" y="6771636"/>
                  </a:lnTo>
                  <a:lnTo>
                    <a:pt x="12780428" y="6772881"/>
                  </a:lnTo>
                  <a:lnTo>
                    <a:pt x="12779912" y="6777782"/>
                  </a:lnTo>
                  <a:lnTo>
                    <a:pt x="12780534" y="6780018"/>
                  </a:lnTo>
                  <a:lnTo>
                    <a:pt x="12780774" y="6781303"/>
                  </a:lnTo>
                  <a:lnTo>
                    <a:pt x="12782966" y="6782630"/>
                  </a:lnTo>
                  <a:lnTo>
                    <a:pt x="12783965" y="6783056"/>
                  </a:lnTo>
                  <a:lnTo>
                    <a:pt x="12785104" y="6783149"/>
                  </a:lnTo>
                  <a:lnTo>
                    <a:pt x="12786058" y="6782768"/>
                  </a:lnTo>
                  <a:lnTo>
                    <a:pt x="12788293" y="6782145"/>
                  </a:lnTo>
                  <a:lnTo>
                    <a:pt x="12788809" y="6777244"/>
                  </a:lnTo>
                  <a:lnTo>
                    <a:pt x="12787564" y="6772773"/>
                  </a:lnTo>
                  <a:close/>
                </a:path>
                <a:path w="16341090" h="11261090">
                  <a:moveTo>
                    <a:pt x="12761068" y="6691742"/>
                  </a:moveTo>
                  <a:lnTo>
                    <a:pt x="12758399" y="6690603"/>
                  </a:lnTo>
                  <a:lnTo>
                    <a:pt x="12753930" y="6691848"/>
                  </a:lnTo>
                  <a:lnTo>
                    <a:pt x="12752793" y="6694515"/>
                  </a:lnTo>
                  <a:lnTo>
                    <a:pt x="12754037" y="6698985"/>
                  </a:lnTo>
                  <a:lnTo>
                    <a:pt x="12754278" y="6700270"/>
                  </a:lnTo>
                  <a:lnTo>
                    <a:pt x="12756469" y="6701598"/>
                  </a:lnTo>
                  <a:lnTo>
                    <a:pt x="12757469" y="6702025"/>
                  </a:lnTo>
                  <a:lnTo>
                    <a:pt x="12758610" y="6702118"/>
                  </a:lnTo>
                  <a:lnTo>
                    <a:pt x="12759561" y="6701735"/>
                  </a:lnTo>
                  <a:lnTo>
                    <a:pt x="12761797" y="6701114"/>
                  </a:lnTo>
                  <a:lnTo>
                    <a:pt x="12762934" y="6698447"/>
                  </a:lnTo>
                  <a:lnTo>
                    <a:pt x="12761068" y="6691742"/>
                  </a:lnTo>
                  <a:close/>
                </a:path>
                <a:path w="16341090" h="11261090">
                  <a:moveTo>
                    <a:pt x="12735329" y="6609850"/>
                  </a:moveTo>
                  <a:lnTo>
                    <a:pt x="12732664" y="6608713"/>
                  </a:lnTo>
                  <a:lnTo>
                    <a:pt x="12728194" y="6609957"/>
                  </a:lnTo>
                  <a:lnTo>
                    <a:pt x="12727056" y="6612624"/>
                  </a:lnTo>
                  <a:lnTo>
                    <a:pt x="12728300" y="6617095"/>
                  </a:lnTo>
                  <a:lnTo>
                    <a:pt x="12728548" y="6618383"/>
                  </a:lnTo>
                  <a:lnTo>
                    <a:pt x="12730732" y="6619709"/>
                  </a:lnTo>
                  <a:lnTo>
                    <a:pt x="12731732" y="6620135"/>
                  </a:lnTo>
                  <a:lnTo>
                    <a:pt x="12732873" y="6620228"/>
                  </a:lnTo>
                  <a:lnTo>
                    <a:pt x="12733824" y="6619846"/>
                  </a:lnTo>
                  <a:lnTo>
                    <a:pt x="12736060" y="6619223"/>
                  </a:lnTo>
                  <a:lnTo>
                    <a:pt x="12737197" y="6616556"/>
                  </a:lnTo>
                  <a:lnTo>
                    <a:pt x="12735329" y="6609850"/>
                  </a:lnTo>
                  <a:close/>
                </a:path>
                <a:path w="16341090" h="11261090">
                  <a:moveTo>
                    <a:pt x="12710926" y="6528529"/>
                  </a:moveTo>
                  <a:lnTo>
                    <a:pt x="12708260" y="6527392"/>
                  </a:lnTo>
                  <a:lnTo>
                    <a:pt x="12706024" y="6528015"/>
                  </a:lnTo>
                  <a:lnTo>
                    <a:pt x="12703457" y="6528494"/>
                  </a:lnTo>
                  <a:lnTo>
                    <a:pt x="12702318" y="6531161"/>
                  </a:lnTo>
                  <a:lnTo>
                    <a:pt x="12703563" y="6535631"/>
                  </a:lnTo>
                  <a:lnTo>
                    <a:pt x="12703803" y="6536915"/>
                  </a:lnTo>
                  <a:lnTo>
                    <a:pt x="12705994" y="6538244"/>
                  </a:lnTo>
                  <a:lnTo>
                    <a:pt x="12705851" y="6538577"/>
                  </a:lnTo>
                  <a:lnTo>
                    <a:pt x="12706851" y="6539004"/>
                  </a:lnTo>
                  <a:lnTo>
                    <a:pt x="12707994" y="6539097"/>
                  </a:lnTo>
                  <a:lnTo>
                    <a:pt x="12708945" y="6538715"/>
                  </a:lnTo>
                  <a:lnTo>
                    <a:pt x="12711514" y="6538234"/>
                  </a:lnTo>
                  <a:lnTo>
                    <a:pt x="12712651" y="6535569"/>
                  </a:lnTo>
                  <a:lnTo>
                    <a:pt x="12711406" y="6531097"/>
                  </a:lnTo>
                  <a:lnTo>
                    <a:pt x="12710926" y="6528529"/>
                  </a:lnTo>
                  <a:close/>
                </a:path>
                <a:path w="16341090" h="11261090">
                  <a:moveTo>
                    <a:pt x="12684141" y="6445403"/>
                  </a:moveTo>
                  <a:lnTo>
                    <a:pt x="12679669" y="6446648"/>
                  </a:lnTo>
                  <a:lnTo>
                    <a:pt x="12678199" y="6449173"/>
                  </a:lnTo>
                  <a:lnTo>
                    <a:pt x="12679444" y="6453643"/>
                  </a:lnTo>
                  <a:lnTo>
                    <a:pt x="12679829" y="6454596"/>
                  </a:lnTo>
                  <a:lnTo>
                    <a:pt x="12681875" y="6456255"/>
                  </a:lnTo>
                  <a:lnTo>
                    <a:pt x="12681732" y="6456588"/>
                  </a:lnTo>
                  <a:lnTo>
                    <a:pt x="12682732" y="6457015"/>
                  </a:lnTo>
                  <a:lnTo>
                    <a:pt x="12683875" y="6457108"/>
                  </a:lnTo>
                  <a:lnTo>
                    <a:pt x="12684825" y="6456727"/>
                  </a:lnTo>
                  <a:lnTo>
                    <a:pt x="12687061" y="6456104"/>
                  </a:lnTo>
                  <a:lnTo>
                    <a:pt x="12688530" y="6453580"/>
                  </a:lnTo>
                  <a:lnTo>
                    <a:pt x="12686664" y="6446874"/>
                  </a:lnTo>
                  <a:lnTo>
                    <a:pt x="12684141" y="6445403"/>
                  </a:lnTo>
                  <a:close/>
                </a:path>
                <a:path w="16341090" h="11261090">
                  <a:moveTo>
                    <a:pt x="12660496" y="6363224"/>
                  </a:moveTo>
                  <a:lnTo>
                    <a:pt x="12656025" y="6364468"/>
                  </a:lnTo>
                  <a:lnTo>
                    <a:pt x="12654555" y="6366993"/>
                  </a:lnTo>
                  <a:lnTo>
                    <a:pt x="12655800" y="6371463"/>
                  </a:lnTo>
                  <a:lnTo>
                    <a:pt x="12656181" y="6372414"/>
                  </a:lnTo>
                  <a:lnTo>
                    <a:pt x="12658231" y="6374076"/>
                  </a:lnTo>
                  <a:lnTo>
                    <a:pt x="12658088" y="6374409"/>
                  </a:lnTo>
                  <a:lnTo>
                    <a:pt x="12659089" y="6374836"/>
                  </a:lnTo>
                  <a:lnTo>
                    <a:pt x="12660230" y="6374929"/>
                  </a:lnTo>
                  <a:lnTo>
                    <a:pt x="12661181" y="6374546"/>
                  </a:lnTo>
                  <a:lnTo>
                    <a:pt x="12663416" y="6373925"/>
                  </a:lnTo>
                  <a:lnTo>
                    <a:pt x="12664887" y="6371400"/>
                  </a:lnTo>
                  <a:lnTo>
                    <a:pt x="12663020" y="6364695"/>
                  </a:lnTo>
                  <a:lnTo>
                    <a:pt x="12660496" y="6363224"/>
                  </a:lnTo>
                  <a:close/>
                </a:path>
                <a:path w="16341090" h="11261090">
                  <a:moveTo>
                    <a:pt x="12637802" y="6280662"/>
                  </a:moveTo>
                  <a:lnTo>
                    <a:pt x="12633332" y="6281906"/>
                  </a:lnTo>
                  <a:lnTo>
                    <a:pt x="12631861" y="6284431"/>
                  </a:lnTo>
                  <a:lnTo>
                    <a:pt x="12633106" y="6288901"/>
                  </a:lnTo>
                  <a:lnTo>
                    <a:pt x="12633346" y="6290186"/>
                  </a:lnTo>
                  <a:lnTo>
                    <a:pt x="12635394" y="6291848"/>
                  </a:lnTo>
                  <a:lnTo>
                    <a:pt x="12636396" y="6292275"/>
                  </a:lnTo>
                  <a:lnTo>
                    <a:pt x="12637537" y="6292367"/>
                  </a:lnTo>
                  <a:lnTo>
                    <a:pt x="12638488" y="6291985"/>
                  </a:lnTo>
                  <a:lnTo>
                    <a:pt x="12640723" y="6291362"/>
                  </a:lnTo>
                  <a:lnTo>
                    <a:pt x="12642194" y="6288839"/>
                  </a:lnTo>
                  <a:lnTo>
                    <a:pt x="12640326" y="6282133"/>
                  </a:lnTo>
                  <a:lnTo>
                    <a:pt x="12637802" y="6280662"/>
                  </a:lnTo>
                  <a:close/>
                </a:path>
                <a:path w="16341090" h="11261090">
                  <a:moveTo>
                    <a:pt x="12615443" y="6198242"/>
                  </a:moveTo>
                  <a:lnTo>
                    <a:pt x="12610972" y="6199487"/>
                  </a:lnTo>
                  <a:lnTo>
                    <a:pt x="12609502" y="6202013"/>
                  </a:lnTo>
                  <a:lnTo>
                    <a:pt x="12610746" y="6206482"/>
                  </a:lnTo>
                  <a:lnTo>
                    <a:pt x="12610986" y="6207766"/>
                  </a:lnTo>
                  <a:lnTo>
                    <a:pt x="12613035" y="6209429"/>
                  </a:lnTo>
                  <a:lnTo>
                    <a:pt x="12614034" y="6209855"/>
                  </a:lnTo>
                  <a:lnTo>
                    <a:pt x="12615176" y="6209948"/>
                  </a:lnTo>
                  <a:lnTo>
                    <a:pt x="12616127" y="6209566"/>
                  </a:lnTo>
                  <a:lnTo>
                    <a:pt x="12618363" y="6208943"/>
                  </a:lnTo>
                  <a:lnTo>
                    <a:pt x="12619834" y="6206420"/>
                  </a:lnTo>
                  <a:lnTo>
                    <a:pt x="12617967" y="6199713"/>
                  </a:lnTo>
                  <a:lnTo>
                    <a:pt x="12615443" y="6198242"/>
                  </a:lnTo>
                  <a:close/>
                </a:path>
                <a:path w="16341090" h="11261090">
                  <a:moveTo>
                    <a:pt x="12592892" y="6115347"/>
                  </a:moveTo>
                  <a:lnTo>
                    <a:pt x="12588421" y="6116592"/>
                  </a:lnTo>
                  <a:lnTo>
                    <a:pt x="12586951" y="6119116"/>
                  </a:lnTo>
                  <a:lnTo>
                    <a:pt x="12588195" y="6123587"/>
                  </a:lnTo>
                  <a:lnTo>
                    <a:pt x="12588769" y="6125014"/>
                  </a:lnTo>
                  <a:lnTo>
                    <a:pt x="12590817" y="6126676"/>
                  </a:lnTo>
                  <a:lnTo>
                    <a:pt x="12591483" y="6126960"/>
                  </a:lnTo>
                  <a:lnTo>
                    <a:pt x="12592626" y="6127053"/>
                  </a:lnTo>
                  <a:lnTo>
                    <a:pt x="12593577" y="6126671"/>
                  </a:lnTo>
                  <a:lnTo>
                    <a:pt x="12595813" y="6126049"/>
                  </a:lnTo>
                  <a:lnTo>
                    <a:pt x="12597282" y="6123523"/>
                  </a:lnTo>
                  <a:lnTo>
                    <a:pt x="12595417" y="6116818"/>
                  </a:lnTo>
                  <a:lnTo>
                    <a:pt x="12592892" y="6115347"/>
                  </a:lnTo>
                  <a:close/>
                </a:path>
                <a:path w="16341090" h="11261090">
                  <a:moveTo>
                    <a:pt x="12571340" y="6032879"/>
                  </a:moveTo>
                  <a:lnTo>
                    <a:pt x="12566869" y="6034124"/>
                  </a:lnTo>
                  <a:lnTo>
                    <a:pt x="12565400" y="6036648"/>
                  </a:lnTo>
                  <a:lnTo>
                    <a:pt x="12566645" y="6041118"/>
                  </a:lnTo>
                  <a:lnTo>
                    <a:pt x="12567217" y="6042544"/>
                  </a:lnTo>
                  <a:lnTo>
                    <a:pt x="12569266" y="6044206"/>
                  </a:lnTo>
                  <a:lnTo>
                    <a:pt x="12569932" y="6044490"/>
                  </a:lnTo>
                  <a:lnTo>
                    <a:pt x="12571075" y="6044584"/>
                  </a:lnTo>
                  <a:lnTo>
                    <a:pt x="12572026" y="6044201"/>
                  </a:lnTo>
                  <a:lnTo>
                    <a:pt x="12574261" y="6043580"/>
                  </a:lnTo>
                  <a:lnTo>
                    <a:pt x="12575732" y="6041055"/>
                  </a:lnTo>
                  <a:lnTo>
                    <a:pt x="12573865" y="6034350"/>
                  </a:lnTo>
                  <a:lnTo>
                    <a:pt x="12571340" y="6032879"/>
                  </a:lnTo>
                  <a:close/>
                </a:path>
                <a:path w="16341090" h="11261090">
                  <a:moveTo>
                    <a:pt x="12549599" y="5949935"/>
                  </a:moveTo>
                  <a:lnTo>
                    <a:pt x="12545128" y="5951179"/>
                  </a:lnTo>
                  <a:lnTo>
                    <a:pt x="12543657" y="5953704"/>
                  </a:lnTo>
                  <a:lnTo>
                    <a:pt x="12544902" y="5958175"/>
                  </a:lnTo>
                  <a:lnTo>
                    <a:pt x="12545476" y="5959601"/>
                  </a:lnTo>
                  <a:lnTo>
                    <a:pt x="12547524" y="5961262"/>
                  </a:lnTo>
                  <a:lnTo>
                    <a:pt x="12547666" y="5960929"/>
                  </a:lnTo>
                  <a:lnTo>
                    <a:pt x="12549333" y="5961640"/>
                  </a:lnTo>
                  <a:lnTo>
                    <a:pt x="12550284" y="5961258"/>
                  </a:lnTo>
                  <a:lnTo>
                    <a:pt x="12552520" y="5960635"/>
                  </a:lnTo>
                  <a:lnTo>
                    <a:pt x="12553989" y="5958111"/>
                  </a:lnTo>
                  <a:lnTo>
                    <a:pt x="12552122" y="5951406"/>
                  </a:lnTo>
                  <a:lnTo>
                    <a:pt x="12549599" y="5949935"/>
                  </a:lnTo>
                  <a:close/>
                </a:path>
                <a:path w="16341090" h="11261090">
                  <a:moveTo>
                    <a:pt x="12528047" y="5867467"/>
                  </a:moveTo>
                  <a:lnTo>
                    <a:pt x="12523578" y="5868711"/>
                  </a:lnTo>
                  <a:lnTo>
                    <a:pt x="12522105" y="5871235"/>
                  </a:lnTo>
                  <a:lnTo>
                    <a:pt x="12523351" y="5875706"/>
                  </a:lnTo>
                  <a:lnTo>
                    <a:pt x="12523924" y="5877132"/>
                  </a:lnTo>
                  <a:lnTo>
                    <a:pt x="12525973" y="5878794"/>
                  </a:lnTo>
                  <a:lnTo>
                    <a:pt x="12526640" y="5879079"/>
                  </a:lnTo>
                  <a:lnTo>
                    <a:pt x="12527783" y="5879172"/>
                  </a:lnTo>
                  <a:lnTo>
                    <a:pt x="12528733" y="5878789"/>
                  </a:lnTo>
                  <a:lnTo>
                    <a:pt x="12530968" y="5878167"/>
                  </a:lnTo>
                  <a:lnTo>
                    <a:pt x="12532439" y="5875643"/>
                  </a:lnTo>
                  <a:lnTo>
                    <a:pt x="12530571" y="5868937"/>
                  </a:lnTo>
                  <a:lnTo>
                    <a:pt x="12528047" y="5867467"/>
                  </a:lnTo>
                  <a:close/>
                </a:path>
                <a:path w="16341090" h="11261090">
                  <a:moveTo>
                    <a:pt x="12506638" y="5784665"/>
                  </a:moveTo>
                  <a:lnTo>
                    <a:pt x="12502168" y="5785909"/>
                  </a:lnTo>
                  <a:lnTo>
                    <a:pt x="12500697" y="5788434"/>
                  </a:lnTo>
                  <a:lnTo>
                    <a:pt x="12501941" y="5792904"/>
                  </a:lnTo>
                  <a:lnTo>
                    <a:pt x="12502515" y="5794330"/>
                  </a:lnTo>
                  <a:lnTo>
                    <a:pt x="12504564" y="5795993"/>
                  </a:lnTo>
                  <a:lnTo>
                    <a:pt x="12505231" y="5796277"/>
                  </a:lnTo>
                  <a:lnTo>
                    <a:pt x="12506373" y="5796370"/>
                  </a:lnTo>
                  <a:lnTo>
                    <a:pt x="12507324" y="5795988"/>
                  </a:lnTo>
                  <a:lnTo>
                    <a:pt x="12509559" y="5795365"/>
                  </a:lnTo>
                  <a:lnTo>
                    <a:pt x="12511029" y="5792841"/>
                  </a:lnTo>
                  <a:lnTo>
                    <a:pt x="12509163" y="5786135"/>
                  </a:lnTo>
                  <a:lnTo>
                    <a:pt x="12506638" y="5784665"/>
                  </a:lnTo>
                  <a:close/>
                </a:path>
                <a:path w="16341090" h="11261090">
                  <a:moveTo>
                    <a:pt x="12485087" y="5702197"/>
                  </a:moveTo>
                  <a:lnTo>
                    <a:pt x="12480616" y="5703441"/>
                  </a:lnTo>
                  <a:lnTo>
                    <a:pt x="12479147" y="5705965"/>
                  </a:lnTo>
                  <a:lnTo>
                    <a:pt x="12480391" y="5710436"/>
                  </a:lnTo>
                  <a:lnTo>
                    <a:pt x="12480631" y="5711720"/>
                  </a:lnTo>
                  <a:lnTo>
                    <a:pt x="12482679" y="5713382"/>
                  </a:lnTo>
                  <a:lnTo>
                    <a:pt x="12483679" y="5713809"/>
                  </a:lnTo>
                  <a:lnTo>
                    <a:pt x="12484822" y="5713902"/>
                  </a:lnTo>
                  <a:lnTo>
                    <a:pt x="12485773" y="5713519"/>
                  </a:lnTo>
                  <a:lnTo>
                    <a:pt x="12488008" y="5712897"/>
                  </a:lnTo>
                  <a:lnTo>
                    <a:pt x="12489478" y="5710372"/>
                  </a:lnTo>
                  <a:lnTo>
                    <a:pt x="12487611" y="5703667"/>
                  </a:lnTo>
                  <a:lnTo>
                    <a:pt x="12485087" y="5702197"/>
                  </a:lnTo>
                  <a:close/>
                </a:path>
                <a:path w="16341090" h="11261090">
                  <a:moveTo>
                    <a:pt x="12462394" y="5619634"/>
                  </a:moveTo>
                  <a:lnTo>
                    <a:pt x="12457924" y="5620879"/>
                  </a:lnTo>
                  <a:lnTo>
                    <a:pt x="12456453" y="5623403"/>
                  </a:lnTo>
                  <a:lnTo>
                    <a:pt x="12457697" y="5627874"/>
                  </a:lnTo>
                  <a:lnTo>
                    <a:pt x="12457938" y="5629157"/>
                  </a:lnTo>
                  <a:lnTo>
                    <a:pt x="12459987" y="5630820"/>
                  </a:lnTo>
                  <a:lnTo>
                    <a:pt x="12460987" y="5631246"/>
                  </a:lnTo>
                  <a:lnTo>
                    <a:pt x="12462129" y="5631339"/>
                  </a:lnTo>
                  <a:lnTo>
                    <a:pt x="12463080" y="5630957"/>
                  </a:lnTo>
                  <a:lnTo>
                    <a:pt x="12465314" y="5630335"/>
                  </a:lnTo>
                  <a:lnTo>
                    <a:pt x="12466785" y="5627810"/>
                  </a:lnTo>
                  <a:lnTo>
                    <a:pt x="12464918" y="5621105"/>
                  </a:lnTo>
                  <a:lnTo>
                    <a:pt x="12462394" y="5619634"/>
                  </a:lnTo>
                  <a:close/>
                </a:path>
                <a:path w="16341090" h="11261090">
                  <a:moveTo>
                    <a:pt x="12439417" y="5537740"/>
                  </a:moveTo>
                  <a:lnTo>
                    <a:pt x="12434946" y="5538983"/>
                  </a:lnTo>
                  <a:lnTo>
                    <a:pt x="12433476" y="5541509"/>
                  </a:lnTo>
                  <a:lnTo>
                    <a:pt x="12434720" y="5545978"/>
                  </a:lnTo>
                  <a:lnTo>
                    <a:pt x="12435103" y="5546930"/>
                  </a:lnTo>
                  <a:lnTo>
                    <a:pt x="12437151" y="5548591"/>
                  </a:lnTo>
                  <a:lnTo>
                    <a:pt x="12437008" y="5548925"/>
                  </a:lnTo>
                  <a:lnTo>
                    <a:pt x="12438009" y="5549351"/>
                  </a:lnTo>
                  <a:lnTo>
                    <a:pt x="12439151" y="5549444"/>
                  </a:lnTo>
                  <a:lnTo>
                    <a:pt x="12440102" y="5549062"/>
                  </a:lnTo>
                  <a:lnTo>
                    <a:pt x="12442338" y="5548440"/>
                  </a:lnTo>
                  <a:lnTo>
                    <a:pt x="12443807" y="5545916"/>
                  </a:lnTo>
                  <a:lnTo>
                    <a:pt x="12441942" y="5539211"/>
                  </a:lnTo>
                  <a:lnTo>
                    <a:pt x="12439417" y="5537740"/>
                  </a:lnTo>
                  <a:close/>
                </a:path>
                <a:path w="16341090" h="11261090">
                  <a:moveTo>
                    <a:pt x="12418296" y="5457031"/>
                  </a:moveTo>
                  <a:lnTo>
                    <a:pt x="12415631" y="5455894"/>
                  </a:lnTo>
                  <a:lnTo>
                    <a:pt x="12413395" y="5456515"/>
                  </a:lnTo>
                  <a:lnTo>
                    <a:pt x="12410826" y="5456996"/>
                  </a:lnTo>
                  <a:lnTo>
                    <a:pt x="12409689" y="5459661"/>
                  </a:lnTo>
                  <a:lnTo>
                    <a:pt x="12410934" y="5464133"/>
                  </a:lnTo>
                  <a:lnTo>
                    <a:pt x="12411174" y="5465417"/>
                  </a:lnTo>
                  <a:lnTo>
                    <a:pt x="12413364" y="5466746"/>
                  </a:lnTo>
                  <a:lnTo>
                    <a:pt x="12413222" y="5467079"/>
                  </a:lnTo>
                  <a:lnTo>
                    <a:pt x="12414222" y="5467506"/>
                  </a:lnTo>
                  <a:lnTo>
                    <a:pt x="12415365" y="5467599"/>
                  </a:lnTo>
                  <a:lnTo>
                    <a:pt x="12416316" y="5467217"/>
                  </a:lnTo>
                  <a:lnTo>
                    <a:pt x="12418885" y="5466736"/>
                  </a:lnTo>
                  <a:lnTo>
                    <a:pt x="12420021" y="5464069"/>
                  </a:lnTo>
                  <a:lnTo>
                    <a:pt x="12418777" y="5459599"/>
                  </a:lnTo>
                  <a:lnTo>
                    <a:pt x="12418296" y="5457031"/>
                  </a:lnTo>
                  <a:close/>
                </a:path>
                <a:path w="16341090" h="11261090">
                  <a:moveTo>
                    <a:pt x="984297" y="535147"/>
                  </a:moveTo>
                  <a:lnTo>
                    <a:pt x="977631" y="532303"/>
                  </a:lnTo>
                  <a:lnTo>
                    <a:pt x="975254" y="533259"/>
                  </a:lnTo>
                  <a:lnTo>
                    <a:pt x="973263" y="537925"/>
                  </a:lnTo>
                  <a:lnTo>
                    <a:pt x="974219" y="540302"/>
                  </a:lnTo>
                  <a:lnTo>
                    <a:pt x="980885" y="543145"/>
                  </a:lnTo>
                  <a:lnTo>
                    <a:pt x="983262" y="542191"/>
                  </a:lnTo>
                  <a:lnTo>
                    <a:pt x="985253" y="537524"/>
                  </a:lnTo>
                  <a:lnTo>
                    <a:pt x="984297" y="535147"/>
                  </a:lnTo>
                  <a:close/>
                </a:path>
                <a:path w="16341090" h="11261090">
                  <a:moveTo>
                    <a:pt x="905779" y="501260"/>
                  </a:moveTo>
                  <a:lnTo>
                    <a:pt x="899113" y="498416"/>
                  </a:lnTo>
                  <a:lnTo>
                    <a:pt x="896735" y="499372"/>
                  </a:lnTo>
                  <a:lnTo>
                    <a:pt x="894887" y="503705"/>
                  </a:lnTo>
                  <a:lnTo>
                    <a:pt x="895701" y="506414"/>
                  </a:lnTo>
                  <a:lnTo>
                    <a:pt x="902367" y="509258"/>
                  </a:lnTo>
                  <a:lnTo>
                    <a:pt x="904744" y="508303"/>
                  </a:lnTo>
                  <a:lnTo>
                    <a:pt x="906592" y="503971"/>
                  </a:lnTo>
                  <a:lnTo>
                    <a:pt x="905779" y="501260"/>
                  </a:lnTo>
                  <a:close/>
                </a:path>
                <a:path w="16341090" h="11261090">
                  <a:moveTo>
                    <a:pt x="1063242" y="568034"/>
                  </a:moveTo>
                  <a:lnTo>
                    <a:pt x="1056575" y="565190"/>
                  </a:lnTo>
                  <a:lnTo>
                    <a:pt x="1054198" y="566146"/>
                  </a:lnTo>
                  <a:lnTo>
                    <a:pt x="1052208" y="570812"/>
                  </a:lnTo>
                  <a:lnTo>
                    <a:pt x="1053163" y="573190"/>
                  </a:lnTo>
                  <a:lnTo>
                    <a:pt x="1059830" y="576034"/>
                  </a:lnTo>
                  <a:lnTo>
                    <a:pt x="1062207" y="575078"/>
                  </a:lnTo>
                  <a:lnTo>
                    <a:pt x="1064197" y="570412"/>
                  </a:lnTo>
                  <a:lnTo>
                    <a:pt x="1063242" y="568034"/>
                  </a:lnTo>
                  <a:close/>
                </a:path>
                <a:path w="16341090" h="11261090">
                  <a:moveTo>
                    <a:pt x="828021" y="466514"/>
                  </a:moveTo>
                  <a:lnTo>
                    <a:pt x="821688" y="463813"/>
                  </a:lnTo>
                  <a:lnTo>
                    <a:pt x="818977" y="464627"/>
                  </a:lnTo>
                  <a:lnTo>
                    <a:pt x="817129" y="468959"/>
                  </a:lnTo>
                  <a:lnTo>
                    <a:pt x="817943" y="471671"/>
                  </a:lnTo>
                  <a:lnTo>
                    <a:pt x="824275" y="474372"/>
                  </a:lnTo>
                  <a:lnTo>
                    <a:pt x="826986" y="473558"/>
                  </a:lnTo>
                  <a:lnTo>
                    <a:pt x="828834" y="469225"/>
                  </a:lnTo>
                  <a:lnTo>
                    <a:pt x="828021" y="466514"/>
                  </a:lnTo>
                  <a:close/>
                </a:path>
                <a:path w="16341090" h="11261090">
                  <a:moveTo>
                    <a:pt x="1142613" y="599921"/>
                  </a:moveTo>
                  <a:lnTo>
                    <a:pt x="1135947" y="597077"/>
                  </a:lnTo>
                  <a:lnTo>
                    <a:pt x="1133569" y="598033"/>
                  </a:lnTo>
                  <a:lnTo>
                    <a:pt x="1131579" y="602699"/>
                  </a:lnTo>
                  <a:lnTo>
                    <a:pt x="1132534" y="605077"/>
                  </a:lnTo>
                  <a:lnTo>
                    <a:pt x="1139201" y="607921"/>
                  </a:lnTo>
                  <a:lnTo>
                    <a:pt x="1141578" y="606965"/>
                  </a:lnTo>
                  <a:lnTo>
                    <a:pt x="1143569" y="602299"/>
                  </a:lnTo>
                  <a:lnTo>
                    <a:pt x="1142613" y="599921"/>
                  </a:lnTo>
                  <a:close/>
                </a:path>
                <a:path w="16341090" h="11261090">
                  <a:moveTo>
                    <a:pt x="750498" y="430295"/>
                  </a:moveTo>
                  <a:lnTo>
                    <a:pt x="744165" y="427593"/>
                  </a:lnTo>
                  <a:lnTo>
                    <a:pt x="741455" y="428406"/>
                  </a:lnTo>
                  <a:lnTo>
                    <a:pt x="739464" y="433073"/>
                  </a:lnTo>
                  <a:lnTo>
                    <a:pt x="740277" y="435784"/>
                  </a:lnTo>
                  <a:lnTo>
                    <a:pt x="746610" y="438486"/>
                  </a:lnTo>
                  <a:lnTo>
                    <a:pt x="749463" y="437338"/>
                  </a:lnTo>
                  <a:lnTo>
                    <a:pt x="751312" y="433004"/>
                  </a:lnTo>
                  <a:lnTo>
                    <a:pt x="750498" y="430295"/>
                  </a:lnTo>
                  <a:close/>
                </a:path>
                <a:path w="16341090" h="11261090">
                  <a:moveTo>
                    <a:pt x="1222410" y="630809"/>
                  </a:moveTo>
                  <a:lnTo>
                    <a:pt x="1215744" y="627965"/>
                  </a:lnTo>
                  <a:lnTo>
                    <a:pt x="1213367" y="628921"/>
                  </a:lnTo>
                  <a:lnTo>
                    <a:pt x="1211376" y="633587"/>
                  </a:lnTo>
                  <a:lnTo>
                    <a:pt x="1212665" y="636107"/>
                  </a:lnTo>
                  <a:lnTo>
                    <a:pt x="1216998" y="637956"/>
                  </a:lnTo>
                  <a:lnTo>
                    <a:pt x="1219474" y="638617"/>
                  </a:lnTo>
                  <a:lnTo>
                    <a:pt x="1221851" y="637661"/>
                  </a:lnTo>
                  <a:lnTo>
                    <a:pt x="1222846" y="635328"/>
                  </a:lnTo>
                  <a:lnTo>
                    <a:pt x="1223366" y="633187"/>
                  </a:lnTo>
                  <a:lnTo>
                    <a:pt x="1222410" y="630809"/>
                  </a:lnTo>
                  <a:close/>
                </a:path>
                <a:path w="16341090" h="11261090">
                  <a:moveTo>
                    <a:pt x="673451" y="393882"/>
                  </a:moveTo>
                  <a:lnTo>
                    <a:pt x="669118" y="392034"/>
                  </a:lnTo>
                  <a:lnTo>
                    <a:pt x="668181" y="393999"/>
                  </a:lnTo>
                  <a:lnTo>
                    <a:pt x="667089" y="396290"/>
                  </a:lnTo>
                  <a:lnTo>
                    <a:pt x="666153" y="398255"/>
                  </a:lnTo>
                  <a:lnTo>
                    <a:pt x="665372" y="399892"/>
                  </a:lnTo>
                  <a:lnTo>
                    <a:pt x="669372" y="401598"/>
                  </a:lnTo>
                  <a:lnTo>
                    <a:pt x="672082" y="400784"/>
                  </a:lnTo>
                  <a:lnTo>
                    <a:pt x="672936" y="398784"/>
                  </a:lnTo>
                  <a:lnTo>
                    <a:pt x="674264" y="396594"/>
                  </a:lnTo>
                  <a:lnTo>
                    <a:pt x="673451" y="393882"/>
                  </a:lnTo>
                  <a:close/>
                </a:path>
                <a:path w="16341090" h="11261090">
                  <a:moveTo>
                    <a:pt x="1302159" y="660888"/>
                  </a:moveTo>
                  <a:lnTo>
                    <a:pt x="1297826" y="659040"/>
                  </a:lnTo>
                  <a:lnTo>
                    <a:pt x="1295684" y="658520"/>
                  </a:lnTo>
                  <a:lnTo>
                    <a:pt x="1293307" y="659475"/>
                  </a:lnTo>
                  <a:lnTo>
                    <a:pt x="1291459" y="663807"/>
                  </a:lnTo>
                  <a:lnTo>
                    <a:pt x="1292747" y="666327"/>
                  </a:lnTo>
                  <a:lnTo>
                    <a:pt x="1297081" y="668176"/>
                  </a:lnTo>
                  <a:lnTo>
                    <a:pt x="1299223" y="668696"/>
                  </a:lnTo>
                  <a:lnTo>
                    <a:pt x="1301600" y="667739"/>
                  </a:lnTo>
                  <a:lnTo>
                    <a:pt x="1302595" y="665407"/>
                  </a:lnTo>
                  <a:lnTo>
                    <a:pt x="1303068" y="663639"/>
                  </a:lnTo>
                  <a:lnTo>
                    <a:pt x="1303257" y="662931"/>
                  </a:lnTo>
                  <a:lnTo>
                    <a:pt x="1302159" y="660888"/>
                  </a:lnTo>
                  <a:close/>
                </a:path>
                <a:path w="16341090" h="11261090">
                  <a:moveTo>
                    <a:pt x="597114" y="355805"/>
                  </a:moveTo>
                  <a:lnTo>
                    <a:pt x="592782" y="353957"/>
                  </a:lnTo>
                  <a:lnTo>
                    <a:pt x="588702" y="361672"/>
                  </a:lnTo>
                  <a:lnTo>
                    <a:pt x="593035" y="363520"/>
                  </a:lnTo>
                  <a:lnTo>
                    <a:pt x="595746" y="362707"/>
                  </a:lnTo>
                  <a:lnTo>
                    <a:pt x="596600" y="360706"/>
                  </a:lnTo>
                  <a:lnTo>
                    <a:pt x="597785" y="358849"/>
                  </a:lnTo>
                  <a:lnTo>
                    <a:pt x="597114" y="355805"/>
                  </a:lnTo>
                  <a:close/>
                </a:path>
                <a:path w="16341090" h="11261090">
                  <a:moveTo>
                    <a:pt x="1382335" y="689966"/>
                  </a:moveTo>
                  <a:lnTo>
                    <a:pt x="1378002" y="688118"/>
                  </a:lnTo>
                  <a:lnTo>
                    <a:pt x="1375860" y="687598"/>
                  </a:lnTo>
                  <a:lnTo>
                    <a:pt x="1373482" y="688554"/>
                  </a:lnTo>
                  <a:lnTo>
                    <a:pt x="1371634" y="692887"/>
                  </a:lnTo>
                  <a:lnTo>
                    <a:pt x="1372923" y="695406"/>
                  </a:lnTo>
                  <a:lnTo>
                    <a:pt x="1377255" y="697255"/>
                  </a:lnTo>
                  <a:lnTo>
                    <a:pt x="1379398" y="697774"/>
                  </a:lnTo>
                  <a:lnTo>
                    <a:pt x="1381775" y="696818"/>
                  </a:lnTo>
                  <a:lnTo>
                    <a:pt x="1382770" y="694486"/>
                  </a:lnTo>
                  <a:lnTo>
                    <a:pt x="1383243" y="692718"/>
                  </a:lnTo>
                  <a:lnTo>
                    <a:pt x="1383432" y="692010"/>
                  </a:lnTo>
                  <a:lnTo>
                    <a:pt x="1382335" y="689966"/>
                  </a:lnTo>
                  <a:close/>
                </a:path>
                <a:path w="16341090" h="11261090">
                  <a:moveTo>
                    <a:pt x="1463128" y="718520"/>
                  </a:moveTo>
                  <a:lnTo>
                    <a:pt x="1458794" y="716672"/>
                  </a:lnTo>
                  <a:lnTo>
                    <a:pt x="1456652" y="716152"/>
                  </a:lnTo>
                  <a:lnTo>
                    <a:pt x="1454275" y="717108"/>
                  </a:lnTo>
                  <a:lnTo>
                    <a:pt x="1452427" y="721441"/>
                  </a:lnTo>
                  <a:lnTo>
                    <a:pt x="1453716" y="723961"/>
                  </a:lnTo>
                  <a:lnTo>
                    <a:pt x="1458048" y="725809"/>
                  </a:lnTo>
                  <a:lnTo>
                    <a:pt x="1460190" y="726329"/>
                  </a:lnTo>
                  <a:lnTo>
                    <a:pt x="1462568" y="725373"/>
                  </a:lnTo>
                  <a:lnTo>
                    <a:pt x="1463563" y="723039"/>
                  </a:lnTo>
                  <a:lnTo>
                    <a:pt x="1464036" y="721272"/>
                  </a:lnTo>
                  <a:lnTo>
                    <a:pt x="1464225" y="720565"/>
                  </a:lnTo>
                  <a:lnTo>
                    <a:pt x="1463128" y="718520"/>
                  </a:lnTo>
                  <a:close/>
                </a:path>
                <a:path w="16341090" h="11261090">
                  <a:moveTo>
                    <a:pt x="514489" y="313074"/>
                  </a:moveTo>
                  <a:lnTo>
                    <a:pt x="511778" y="313888"/>
                  </a:lnTo>
                  <a:lnTo>
                    <a:pt x="510783" y="316221"/>
                  </a:lnTo>
                  <a:lnTo>
                    <a:pt x="509455" y="318412"/>
                  </a:lnTo>
                  <a:lnTo>
                    <a:pt x="510268" y="321123"/>
                  </a:lnTo>
                  <a:lnTo>
                    <a:pt x="512459" y="322452"/>
                  </a:lnTo>
                  <a:lnTo>
                    <a:pt x="516792" y="324300"/>
                  </a:lnTo>
                  <a:lnTo>
                    <a:pt x="519503" y="323486"/>
                  </a:lnTo>
                  <a:lnTo>
                    <a:pt x="520356" y="321486"/>
                  </a:lnTo>
                  <a:lnTo>
                    <a:pt x="521684" y="319296"/>
                  </a:lnTo>
                  <a:lnTo>
                    <a:pt x="520871" y="316585"/>
                  </a:lnTo>
                  <a:lnTo>
                    <a:pt x="518680" y="315256"/>
                  </a:lnTo>
                  <a:lnTo>
                    <a:pt x="516681" y="314403"/>
                  </a:lnTo>
                  <a:lnTo>
                    <a:pt x="514489" y="313074"/>
                  </a:lnTo>
                  <a:close/>
                </a:path>
                <a:path w="16341090" h="11261090">
                  <a:moveTo>
                    <a:pt x="12393368" y="5375091"/>
                  </a:moveTo>
                  <a:lnTo>
                    <a:pt x="12390701" y="5373954"/>
                  </a:lnTo>
                  <a:lnTo>
                    <a:pt x="12386231" y="5375199"/>
                  </a:lnTo>
                  <a:lnTo>
                    <a:pt x="12385094" y="5377865"/>
                  </a:lnTo>
                  <a:lnTo>
                    <a:pt x="12386338" y="5382335"/>
                  </a:lnTo>
                  <a:lnTo>
                    <a:pt x="12386578" y="5383619"/>
                  </a:lnTo>
                  <a:lnTo>
                    <a:pt x="12388770" y="5384948"/>
                  </a:lnTo>
                  <a:lnTo>
                    <a:pt x="12389769" y="5385374"/>
                  </a:lnTo>
                  <a:lnTo>
                    <a:pt x="12390912" y="5385468"/>
                  </a:lnTo>
                  <a:lnTo>
                    <a:pt x="12391863" y="5385085"/>
                  </a:lnTo>
                  <a:lnTo>
                    <a:pt x="12394098" y="5384463"/>
                  </a:lnTo>
                  <a:lnTo>
                    <a:pt x="12395236" y="5381797"/>
                  </a:lnTo>
                  <a:lnTo>
                    <a:pt x="12393368" y="5375091"/>
                  </a:lnTo>
                  <a:close/>
                </a:path>
                <a:path w="16341090" h="11261090">
                  <a:moveTo>
                    <a:pt x="1543871" y="746266"/>
                  </a:moveTo>
                  <a:lnTo>
                    <a:pt x="1539538" y="744417"/>
                  </a:lnTo>
                  <a:lnTo>
                    <a:pt x="1537063" y="743756"/>
                  </a:lnTo>
                  <a:lnTo>
                    <a:pt x="1535019" y="744854"/>
                  </a:lnTo>
                  <a:lnTo>
                    <a:pt x="1533170" y="749186"/>
                  </a:lnTo>
                  <a:lnTo>
                    <a:pt x="1534459" y="751706"/>
                  </a:lnTo>
                  <a:lnTo>
                    <a:pt x="1538792" y="753555"/>
                  </a:lnTo>
                  <a:lnTo>
                    <a:pt x="1541268" y="754217"/>
                  </a:lnTo>
                  <a:lnTo>
                    <a:pt x="1543312" y="753118"/>
                  </a:lnTo>
                  <a:lnTo>
                    <a:pt x="1544308" y="750785"/>
                  </a:lnTo>
                  <a:lnTo>
                    <a:pt x="1544780" y="749018"/>
                  </a:lnTo>
                  <a:lnTo>
                    <a:pt x="1544969" y="748310"/>
                  </a:lnTo>
                  <a:lnTo>
                    <a:pt x="1543871" y="746266"/>
                  </a:lnTo>
                  <a:close/>
                </a:path>
                <a:path w="16341090" h="11261090">
                  <a:moveTo>
                    <a:pt x="443481" y="274511"/>
                  </a:moveTo>
                  <a:lnTo>
                    <a:pt x="439481" y="272805"/>
                  </a:lnTo>
                  <a:lnTo>
                    <a:pt x="436579" y="273143"/>
                  </a:lnTo>
                  <a:lnTo>
                    <a:pt x="434588" y="277811"/>
                  </a:lnTo>
                  <a:lnTo>
                    <a:pt x="435069" y="280378"/>
                  </a:lnTo>
                  <a:lnTo>
                    <a:pt x="437260" y="281707"/>
                  </a:lnTo>
                  <a:lnTo>
                    <a:pt x="441593" y="283555"/>
                  </a:lnTo>
                  <a:lnTo>
                    <a:pt x="444304" y="282741"/>
                  </a:lnTo>
                  <a:lnTo>
                    <a:pt x="446152" y="278409"/>
                  </a:lnTo>
                  <a:lnTo>
                    <a:pt x="445672" y="275840"/>
                  </a:lnTo>
                  <a:lnTo>
                    <a:pt x="443481" y="274511"/>
                  </a:lnTo>
                  <a:close/>
                </a:path>
                <a:path w="16341090" h="11261090">
                  <a:moveTo>
                    <a:pt x="1625375" y="773153"/>
                  </a:moveTo>
                  <a:lnTo>
                    <a:pt x="1622900" y="772491"/>
                  </a:lnTo>
                  <a:lnTo>
                    <a:pt x="1620900" y="771638"/>
                  </a:lnTo>
                  <a:lnTo>
                    <a:pt x="1618425" y="770977"/>
                  </a:lnTo>
                  <a:lnTo>
                    <a:pt x="1616380" y="772075"/>
                  </a:lnTo>
                  <a:lnTo>
                    <a:pt x="1615385" y="774407"/>
                  </a:lnTo>
                  <a:lnTo>
                    <a:pt x="1615039" y="775835"/>
                  </a:lnTo>
                  <a:lnTo>
                    <a:pt x="1614866" y="776549"/>
                  </a:lnTo>
                  <a:lnTo>
                    <a:pt x="1615821" y="778927"/>
                  </a:lnTo>
                  <a:lnTo>
                    <a:pt x="1617821" y="779780"/>
                  </a:lnTo>
                  <a:lnTo>
                    <a:pt x="1617963" y="779447"/>
                  </a:lnTo>
                  <a:lnTo>
                    <a:pt x="1620296" y="780442"/>
                  </a:lnTo>
                  <a:lnTo>
                    <a:pt x="1626331" y="775531"/>
                  </a:lnTo>
                  <a:lnTo>
                    <a:pt x="1625375" y="773153"/>
                  </a:lnTo>
                  <a:close/>
                </a:path>
                <a:path w="16341090" h="11261090">
                  <a:moveTo>
                    <a:pt x="368851" y="232434"/>
                  </a:moveTo>
                  <a:lnTo>
                    <a:pt x="364851" y="230728"/>
                  </a:lnTo>
                  <a:lnTo>
                    <a:pt x="361949" y="231066"/>
                  </a:lnTo>
                  <a:lnTo>
                    <a:pt x="360101" y="235399"/>
                  </a:lnTo>
                  <a:lnTo>
                    <a:pt x="360581" y="237967"/>
                  </a:lnTo>
                  <a:lnTo>
                    <a:pt x="362630" y="239629"/>
                  </a:lnTo>
                  <a:lnTo>
                    <a:pt x="366963" y="241477"/>
                  </a:lnTo>
                  <a:lnTo>
                    <a:pt x="369673" y="240665"/>
                  </a:lnTo>
                  <a:lnTo>
                    <a:pt x="371379" y="236665"/>
                  </a:lnTo>
                  <a:lnTo>
                    <a:pt x="370899" y="234096"/>
                  </a:lnTo>
                  <a:lnTo>
                    <a:pt x="368851" y="232434"/>
                  </a:lnTo>
                  <a:close/>
                </a:path>
                <a:path w="16341090" h="11261090">
                  <a:moveTo>
                    <a:pt x="1706830" y="799232"/>
                  </a:moveTo>
                  <a:lnTo>
                    <a:pt x="1704355" y="798570"/>
                  </a:lnTo>
                  <a:lnTo>
                    <a:pt x="1702355" y="797717"/>
                  </a:lnTo>
                  <a:lnTo>
                    <a:pt x="1699879" y="797055"/>
                  </a:lnTo>
                  <a:lnTo>
                    <a:pt x="1697835" y="798153"/>
                  </a:lnTo>
                  <a:lnTo>
                    <a:pt x="1696840" y="800487"/>
                  </a:lnTo>
                  <a:lnTo>
                    <a:pt x="1696493" y="801915"/>
                  </a:lnTo>
                  <a:lnTo>
                    <a:pt x="1696320" y="802628"/>
                  </a:lnTo>
                  <a:lnTo>
                    <a:pt x="1697276" y="805006"/>
                  </a:lnTo>
                  <a:lnTo>
                    <a:pt x="1699276" y="805859"/>
                  </a:lnTo>
                  <a:lnTo>
                    <a:pt x="1699418" y="805526"/>
                  </a:lnTo>
                  <a:lnTo>
                    <a:pt x="1704084" y="807516"/>
                  </a:lnTo>
                  <a:lnTo>
                    <a:pt x="1706270" y="806086"/>
                  </a:lnTo>
                  <a:lnTo>
                    <a:pt x="1708119" y="801752"/>
                  </a:lnTo>
                  <a:lnTo>
                    <a:pt x="1706830" y="799232"/>
                  </a:lnTo>
                  <a:close/>
                </a:path>
                <a:path w="16341090" h="11261090">
                  <a:moveTo>
                    <a:pt x="290980" y="187793"/>
                  </a:moveTo>
                  <a:lnTo>
                    <a:pt x="288079" y="188130"/>
                  </a:lnTo>
                  <a:lnTo>
                    <a:pt x="287084" y="190464"/>
                  </a:lnTo>
                  <a:lnTo>
                    <a:pt x="286292" y="191703"/>
                  </a:lnTo>
                  <a:lnTo>
                    <a:pt x="285898" y="192321"/>
                  </a:lnTo>
                  <a:lnTo>
                    <a:pt x="286377" y="194890"/>
                  </a:lnTo>
                  <a:lnTo>
                    <a:pt x="288426" y="196552"/>
                  </a:lnTo>
                  <a:lnTo>
                    <a:pt x="293092" y="198542"/>
                  </a:lnTo>
                  <a:lnTo>
                    <a:pt x="295661" y="198062"/>
                  </a:lnTo>
                  <a:lnTo>
                    <a:pt x="296514" y="196063"/>
                  </a:lnTo>
                  <a:lnTo>
                    <a:pt x="297305" y="194824"/>
                  </a:lnTo>
                  <a:lnTo>
                    <a:pt x="297700" y="194204"/>
                  </a:lnTo>
                  <a:lnTo>
                    <a:pt x="297220" y="191637"/>
                  </a:lnTo>
                  <a:lnTo>
                    <a:pt x="295171" y="189975"/>
                  </a:lnTo>
                  <a:lnTo>
                    <a:pt x="293171" y="189122"/>
                  </a:lnTo>
                  <a:lnTo>
                    <a:pt x="290980" y="187793"/>
                  </a:lnTo>
                  <a:close/>
                </a:path>
                <a:path w="16341090" h="11261090">
                  <a:moveTo>
                    <a:pt x="1788427" y="824978"/>
                  </a:moveTo>
                  <a:lnTo>
                    <a:pt x="1785952" y="824316"/>
                  </a:lnTo>
                  <a:lnTo>
                    <a:pt x="1781619" y="822468"/>
                  </a:lnTo>
                  <a:lnTo>
                    <a:pt x="1779432" y="823900"/>
                  </a:lnTo>
                  <a:lnTo>
                    <a:pt x="1778437" y="826232"/>
                  </a:lnTo>
                  <a:lnTo>
                    <a:pt x="1778090" y="827660"/>
                  </a:lnTo>
                  <a:lnTo>
                    <a:pt x="1777917" y="828374"/>
                  </a:lnTo>
                  <a:lnTo>
                    <a:pt x="1778873" y="830751"/>
                  </a:lnTo>
                  <a:lnTo>
                    <a:pt x="1780873" y="831604"/>
                  </a:lnTo>
                  <a:lnTo>
                    <a:pt x="1781015" y="831271"/>
                  </a:lnTo>
                  <a:lnTo>
                    <a:pt x="1785682" y="833261"/>
                  </a:lnTo>
                  <a:lnTo>
                    <a:pt x="1787868" y="831831"/>
                  </a:lnTo>
                  <a:lnTo>
                    <a:pt x="1789858" y="827165"/>
                  </a:lnTo>
                  <a:lnTo>
                    <a:pt x="1788427" y="824978"/>
                  </a:lnTo>
                  <a:close/>
                </a:path>
                <a:path w="16341090" h="11261090">
                  <a:moveTo>
                    <a:pt x="1869975" y="849915"/>
                  </a:moveTo>
                  <a:lnTo>
                    <a:pt x="1867500" y="849253"/>
                  </a:lnTo>
                  <a:lnTo>
                    <a:pt x="1863167" y="847404"/>
                  </a:lnTo>
                  <a:lnTo>
                    <a:pt x="1860980" y="848836"/>
                  </a:lnTo>
                  <a:lnTo>
                    <a:pt x="1859985" y="851168"/>
                  </a:lnTo>
                  <a:lnTo>
                    <a:pt x="1859639" y="852597"/>
                  </a:lnTo>
                  <a:lnTo>
                    <a:pt x="1859465" y="853311"/>
                  </a:lnTo>
                  <a:lnTo>
                    <a:pt x="1860421" y="855689"/>
                  </a:lnTo>
                  <a:lnTo>
                    <a:pt x="1862421" y="856542"/>
                  </a:lnTo>
                  <a:lnTo>
                    <a:pt x="1862563" y="856208"/>
                  </a:lnTo>
                  <a:lnTo>
                    <a:pt x="1867229" y="858199"/>
                  </a:lnTo>
                  <a:lnTo>
                    <a:pt x="1869416" y="856767"/>
                  </a:lnTo>
                  <a:lnTo>
                    <a:pt x="1871406" y="852101"/>
                  </a:lnTo>
                  <a:lnTo>
                    <a:pt x="1869975" y="849915"/>
                  </a:lnTo>
                  <a:close/>
                </a:path>
                <a:path w="16341090" h="11261090">
                  <a:moveTo>
                    <a:pt x="218438" y="142667"/>
                  </a:moveTo>
                  <a:lnTo>
                    <a:pt x="215870" y="143147"/>
                  </a:lnTo>
                  <a:lnTo>
                    <a:pt x="213593" y="146903"/>
                  </a:lnTo>
                  <a:lnTo>
                    <a:pt x="213213" y="147529"/>
                  </a:lnTo>
                  <a:lnTo>
                    <a:pt x="213693" y="150096"/>
                  </a:lnTo>
                  <a:lnTo>
                    <a:pt x="215742" y="151758"/>
                  </a:lnTo>
                  <a:lnTo>
                    <a:pt x="220408" y="153749"/>
                  </a:lnTo>
                  <a:lnTo>
                    <a:pt x="222977" y="153269"/>
                  </a:lnTo>
                  <a:lnTo>
                    <a:pt x="223830" y="151270"/>
                  </a:lnTo>
                  <a:lnTo>
                    <a:pt x="225159" y="149078"/>
                  </a:lnTo>
                  <a:lnTo>
                    <a:pt x="224678" y="146510"/>
                  </a:lnTo>
                  <a:lnTo>
                    <a:pt x="222629" y="144848"/>
                  </a:lnTo>
                  <a:lnTo>
                    <a:pt x="220629" y="143995"/>
                  </a:lnTo>
                  <a:lnTo>
                    <a:pt x="218438" y="142667"/>
                  </a:lnTo>
                  <a:close/>
                </a:path>
                <a:path w="16341090" h="11261090">
                  <a:moveTo>
                    <a:pt x="1952283" y="873994"/>
                  </a:moveTo>
                  <a:lnTo>
                    <a:pt x="1949665" y="873666"/>
                  </a:lnTo>
                  <a:lnTo>
                    <a:pt x="1945332" y="871817"/>
                  </a:lnTo>
                  <a:lnTo>
                    <a:pt x="1943147" y="873248"/>
                  </a:lnTo>
                  <a:lnTo>
                    <a:pt x="1942151" y="875581"/>
                  </a:lnTo>
                  <a:lnTo>
                    <a:pt x="1941805" y="877010"/>
                  </a:lnTo>
                  <a:lnTo>
                    <a:pt x="1941631" y="877724"/>
                  </a:lnTo>
                  <a:lnTo>
                    <a:pt x="1942586" y="880102"/>
                  </a:lnTo>
                  <a:lnTo>
                    <a:pt x="1944586" y="880954"/>
                  </a:lnTo>
                  <a:lnTo>
                    <a:pt x="1944728" y="880621"/>
                  </a:lnTo>
                  <a:lnTo>
                    <a:pt x="1949395" y="882612"/>
                  </a:lnTo>
                  <a:lnTo>
                    <a:pt x="1951581" y="881180"/>
                  </a:lnTo>
                  <a:lnTo>
                    <a:pt x="1953572" y="876514"/>
                  </a:lnTo>
                  <a:lnTo>
                    <a:pt x="1952283" y="873994"/>
                  </a:lnTo>
                  <a:close/>
                </a:path>
                <a:path w="16341090" h="11261090">
                  <a:moveTo>
                    <a:pt x="146323" y="96540"/>
                  </a:moveTo>
                  <a:lnTo>
                    <a:pt x="143754" y="97021"/>
                  </a:lnTo>
                  <a:lnTo>
                    <a:pt x="142615" y="98899"/>
                  </a:lnTo>
                  <a:lnTo>
                    <a:pt x="141240" y="101069"/>
                  </a:lnTo>
                  <a:lnTo>
                    <a:pt x="141578" y="103970"/>
                  </a:lnTo>
                  <a:lnTo>
                    <a:pt x="143626" y="105632"/>
                  </a:lnTo>
                  <a:lnTo>
                    <a:pt x="148293" y="107622"/>
                  </a:lnTo>
                  <a:lnTo>
                    <a:pt x="150528" y="107001"/>
                  </a:lnTo>
                  <a:lnTo>
                    <a:pt x="152703" y="103595"/>
                  </a:lnTo>
                  <a:lnTo>
                    <a:pt x="152901" y="103286"/>
                  </a:lnTo>
                  <a:lnTo>
                    <a:pt x="152563" y="100384"/>
                  </a:lnTo>
                  <a:lnTo>
                    <a:pt x="150514" y="98722"/>
                  </a:lnTo>
                  <a:lnTo>
                    <a:pt x="148514" y="97869"/>
                  </a:lnTo>
                  <a:lnTo>
                    <a:pt x="146323" y="96540"/>
                  </a:lnTo>
                  <a:close/>
                </a:path>
                <a:path w="16341090" h="11261090">
                  <a:moveTo>
                    <a:pt x="2033924" y="897789"/>
                  </a:moveTo>
                  <a:lnTo>
                    <a:pt x="2031307" y="897460"/>
                  </a:lnTo>
                  <a:lnTo>
                    <a:pt x="2027308" y="895754"/>
                  </a:lnTo>
                  <a:lnTo>
                    <a:pt x="2025121" y="897185"/>
                  </a:lnTo>
                  <a:lnTo>
                    <a:pt x="2024125" y="899519"/>
                  </a:lnTo>
                  <a:lnTo>
                    <a:pt x="2023464" y="901993"/>
                  </a:lnTo>
                  <a:lnTo>
                    <a:pt x="2024561" y="904038"/>
                  </a:lnTo>
                  <a:lnTo>
                    <a:pt x="2026561" y="904891"/>
                  </a:lnTo>
                  <a:lnTo>
                    <a:pt x="2026370" y="904415"/>
                  </a:lnTo>
                  <a:lnTo>
                    <a:pt x="2031036" y="906406"/>
                  </a:lnTo>
                  <a:lnTo>
                    <a:pt x="2033223" y="904975"/>
                  </a:lnTo>
                  <a:lnTo>
                    <a:pt x="2035214" y="900308"/>
                  </a:lnTo>
                  <a:lnTo>
                    <a:pt x="2033924" y="897789"/>
                  </a:lnTo>
                  <a:close/>
                </a:path>
                <a:path w="16341090" h="11261090">
                  <a:moveTo>
                    <a:pt x="12367489" y="5293534"/>
                  </a:moveTo>
                  <a:lnTo>
                    <a:pt x="12364823" y="5292397"/>
                  </a:lnTo>
                  <a:lnTo>
                    <a:pt x="12360352" y="5293641"/>
                  </a:lnTo>
                  <a:lnTo>
                    <a:pt x="12359214" y="5296308"/>
                  </a:lnTo>
                  <a:lnTo>
                    <a:pt x="12360460" y="5300779"/>
                  </a:lnTo>
                  <a:lnTo>
                    <a:pt x="12360700" y="5302063"/>
                  </a:lnTo>
                  <a:lnTo>
                    <a:pt x="12362890" y="5303392"/>
                  </a:lnTo>
                  <a:lnTo>
                    <a:pt x="12363890" y="5303818"/>
                  </a:lnTo>
                  <a:lnTo>
                    <a:pt x="12365028" y="5303909"/>
                  </a:lnTo>
                  <a:lnTo>
                    <a:pt x="12365983" y="5303529"/>
                  </a:lnTo>
                  <a:lnTo>
                    <a:pt x="12368218" y="5302906"/>
                  </a:lnTo>
                  <a:lnTo>
                    <a:pt x="12369356" y="5300240"/>
                  </a:lnTo>
                  <a:lnTo>
                    <a:pt x="12367489" y="5293534"/>
                  </a:lnTo>
                  <a:close/>
                </a:path>
                <a:path w="16341090" h="11261090">
                  <a:moveTo>
                    <a:pt x="2116183" y="921059"/>
                  </a:moveTo>
                  <a:lnTo>
                    <a:pt x="2113566" y="920730"/>
                  </a:lnTo>
                  <a:lnTo>
                    <a:pt x="2111566" y="919877"/>
                  </a:lnTo>
                  <a:lnTo>
                    <a:pt x="2109424" y="919358"/>
                  </a:lnTo>
                  <a:lnTo>
                    <a:pt x="2107237" y="920789"/>
                  </a:lnTo>
                  <a:lnTo>
                    <a:pt x="2106242" y="923121"/>
                  </a:lnTo>
                  <a:lnTo>
                    <a:pt x="2105722" y="925264"/>
                  </a:lnTo>
                  <a:lnTo>
                    <a:pt x="2106821" y="927308"/>
                  </a:lnTo>
                  <a:lnTo>
                    <a:pt x="2111487" y="929299"/>
                  </a:lnTo>
                  <a:lnTo>
                    <a:pt x="2113629" y="929819"/>
                  </a:lnTo>
                  <a:lnTo>
                    <a:pt x="2115815" y="928387"/>
                  </a:lnTo>
                  <a:lnTo>
                    <a:pt x="2116810" y="926054"/>
                  </a:lnTo>
                  <a:lnTo>
                    <a:pt x="2117472" y="923579"/>
                  </a:lnTo>
                  <a:lnTo>
                    <a:pt x="2116183" y="921059"/>
                  </a:lnTo>
                  <a:close/>
                </a:path>
                <a:path w="16341090" h="11261090">
                  <a:moveTo>
                    <a:pt x="75919" y="49173"/>
                  </a:moveTo>
                  <a:lnTo>
                    <a:pt x="73017" y="49511"/>
                  </a:lnTo>
                  <a:lnTo>
                    <a:pt x="71688" y="51703"/>
                  </a:lnTo>
                  <a:lnTo>
                    <a:pt x="70168" y="53419"/>
                  </a:lnTo>
                  <a:lnTo>
                    <a:pt x="70649" y="55986"/>
                  </a:lnTo>
                  <a:lnTo>
                    <a:pt x="72555" y="57982"/>
                  </a:lnTo>
                  <a:lnTo>
                    <a:pt x="75222" y="59119"/>
                  </a:lnTo>
                  <a:lnTo>
                    <a:pt x="75080" y="59453"/>
                  </a:lnTo>
                  <a:lnTo>
                    <a:pt x="77079" y="60306"/>
                  </a:lnTo>
                  <a:lnTo>
                    <a:pt x="79315" y="59683"/>
                  </a:lnTo>
                  <a:lnTo>
                    <a:pt x="80501" y="57826"/>
                  </a:lnTo>
                  <a:lnTo>
                    <a:pt x="82020" y="56110"/>
                  </a:lnTo>
                  <a:lnTo>
                    <a:pt x="81541" y="53541"/>
                  </a:lnTo>
                  <a:lnTo>
                    <a:pt x="79634" y="51546"/>
                  </a:lnTo>
                  <a:lnTo>
                    <a:pt x="77634" y="50693"/>
                  </a:lnTo>
                  <a:lnTo>
                    <a:pt x="75919" y="49173"/>
                  </a:lnTo>
                  <a:close/>
                </a:path>
                <a:path w="16341090" h="11261090">
                  <a:moveTo>
                    <a:pt x="2198726" y="943663"/>
                  </a:moveTo>
                  <a:lnTo>
                    <a:pt x="2196109" y="943334"/>
                  </a:lnTo>
                  <a:lnTo>
                    <a:pt x="2194109" y="942481"/>
                  </a:lnTo>
                  <a:lnTo>
                    <a:pt x="2191967" y="941961"/>
                  </a:lnTo>
                  <a:lnTo>
                    <a:pt x="2189781" y="943393"/>
                  </a:lnTo>
                  <a:lnTo>
                    <a:pt x="2188613" y="946440"/>
                  </a:lnTo>
                  <a:lnTo>
                    <a:pt x="2188266" y="947868"/>
                  </a:lnTo>
                  <a:lnTo>
                    <a:pt x="2189364" y="949911"/>
                  </a:lnTo>
                  <a:lnTo>
                    <a:pt x="2191364" y="950764"/>
                  </a:lnTo>
                  <a:lnTo>
                    <a:pt x="2191505" y="950432"/>
                  </a:lnTo>
                  <a:lnTo>
                    <a:pt x="2194172" y="951569"/>
                  </a:lnTo>
                  <a:lnTo>
                    <a:pt x="2196314" y="952089"/>
                  </a:lnTo>
                  <a:lnTo>
                    <a:pt x="2198500" y="950657"/>
                  </a:lnTo>
                  <a:lnTo>
                    <a:pt x="2199669" y="947611"/>
                  </a:lnTo>
                  <a:lnTo>
                    <a:pt x="2200015" y="946183"/>
                  </a:lnTo>
                  <a:lnTo>
                    <a:pt x="2198726" y="943663"/>
                  </a:lnTo>
                  <a:close/>
                </a:path>
                <a:path w="16341090" h="11261090">
                  <a:moveTo>
                    <a:pt x="5891" y="0"/>
                  </a:moveTo>
                  <a:lnTo>
                    <a:pt x="2848" y="670"/>
                  </a:lnTo>
                  <a:lnTo>
                    <a:pt x="1661" y="2528"/>
                  </a:lnTo>
                  <a:lnTo>
                    <a:pt x="0" y="4576"/>
                  </a:lnTo>
                  <a:lnTo>
                    <a:pt x="813" y="7287"/>
                  </a:lnTo>
                  <a:lnTo>
                    <a:pt x="2386" y="9140"/>
                  </a:lnTo>
                  <a:lnTo>
                    <a:pt x="7052" y="11131"/>
                  </a:lnTo>
                  <a:lnTo>
                    <a:pt x="9145" y="10842"/>
                  </a:lnTo>
                  <a:lnTo>
                    <a:pt x="10332" y="8984"/>
                  </a:lnTo>
                  <a:lnTo>
                    <a:pt x="11993" y="6936"/>
                  </a:lnTo>
                  <a:lnTo>
                    <a:pt x="11180" y="4224"/>
                  </a:lnTo>
                  <a:lnTo>
                    <a:pt x="9607" y="2371"/>
                  </a:lnTo>
                  <a:lnTo>
                    <a:pt x="7607" y="1518"/>
                  </a:lnTo>
                  <a:lnTo>
                    <a:pt x="5891" y="0"/>
                  </a:lnTo>
                  <a:close/>
                </a:path>
                <a:path w="16341090" h="11261090">
                  <a:moveTo>
                    <a:pt x="2281412" y="965933"/>
                  </a:moveTo>
                  <a:lnTo>
                    <a:pt x="2278795" y="965605"/>
                  </a:lnTo>
                  <a:lnTo>
                    <a:pt x="2276794" y="964751"/>
                  </a:lnTo>
                  <a:lnTo>
                    <a:pt x="2274652" y="964232"/>
                  </a:lnTo>
                  <a:lnTo>
                    <a:pt x="2272466" y="965664"/>
                  </a:lnTo>
                  <a:lnTo>
                    <a:pt x="2271298" y="968710"/>
                  </a:lnTo>
                  <a:lnTo>
                    <a:pt x="2270951" y="970138"/>
                  </a:lnTo>
                  <a:lnTo>
                    <a:pt x="2272049" y="972183"/>
                  </a:lnTo>
                  <a:lnTo>
                    <a:pt x="2274382" y="973178"/>
                  </a:lnTo>
                  <a:lnTo>
                    <a:pt x="2274858" y="972987"/>
                  </a:lnTo>
                  <a:lnTo>
                    <a:pt x="2276857" y="973840"/>
                  </a:lnTo>
                  <a:lnTo>
                    <a:pt x="2278999" y="974359"/>
                  </a:lnTo>
                  <a:lnTo>
                    <a:pt x="2281186" y="972928"/>
                  </a:lnTo>
                  <a:lnTo>
                    <a:pt x="2282354" y="969881"/>
                  </a:lnTo>
                  <a:lnTo>
                    <a:pt x="2282701" y="968453"/>
                  </a:lnTo>
                  <a:lnTo>
                    <a:pt x="2281412" y="965933"/>
                  </a:lnTo>
                  <a:close/>
                </a:path>
                <a:path w="16341090" h="11261090">
                  <a:moveTo>
                    <a:pt x="2363906" y="987728"/>
                  </a:moveTo>
                  <a:lnTo>
                    <a:pt x="2361289" y="987400"/>
                  </a:lnTo>
                  <a:lnTo>
                    <a:pt x="2359289" y="986546"/>
                  </a:lnTo>
                  <a:lnTo>
                    <a:pt x="2357147" y="986027"/>
                  </a:lnTo>
                  <a:lnTo>
                    <a:pt x="2354961" y="987459"/>
                  </a:lnTo>
                  <a:lnTo>
                    <a:pt x="2353792" y="990505"/>
                  </a:lnTo>
                  <a:lnTo>
                    <a:pt x="2353446" y="991933"/>
                  </a:lnTo>
                  <a:lnTo>
                    <a:pt x="2354544" y="993977"/>
                  </a:lnTo>
                  <a:lnTo>
                    <a:pt x="2356877" y="994972"/>
                  </a:lnTo>
                  <a:lnTo>
                    <a:pt x="2357352" y="994781"/>
                  </a:lnTo>
                  <a:lnTo>
                    <a:pt x="2359352" y="995634"/>
                  </a:lnTo>
                  <a:lnTo>
                    <a:pt x="2361494" y="996153"/>
                  </a:lnTo>
                  <a:lnTo>
                    <a:pt x="2363681" y="994723"/>
                  </a:lnTo>
                  <a:lnTo>
                    <a:pt x="2364849" y="991676"/>
                  </a:lnTo>
                  <a:lnTo>
                    <a:pt x="2365195" y="990248"/>
                  </a:lnTo>
                  <a:lnTo>
                    <a:pt x="2363906" y="987728"/>
                  </a:lnTo>
                  <a:close/>
                </a:path>
                <a:path w="16341090" h="11261090">
                  <a:moveTo>
                    <a:pt x="2446876" y="1009332"/>
                  </a:moveTo>
                  <a:lnTo>
                    <a:pt x="2444259" y="1009004"/>
                  </a:lnTo>
                  <a:lnTo>
                    <a:pt x="2442259" y="1008150"/>
                  </a:lnTo>
                  <a:lnTo>
                    <a:pt x="2439784" y="1007489"/>
                  </a:lnTo>
                  <a:lnTo>
                    <a:pt x="2437597" y="1008920"/>
                  </a:lnTo>
                  <a:lnTo>
                    <a:pt x="2436935" y="1011395"/>
                  </a:lnTo>
                  <a:lnTo>
                    <a:pt x="2436416" y="1013537"/>
                  </a:lnTo>
                  <a:lnTo>
                    <a:pt x="2437514" y="1015580"/>
                  </a:lnTo>
                  <a:lnTo>
                    <a:pt x="2439847" y="1016575"/>
                  </a:lnTo>
                  <a:lnTo>
                    <a:pt x="2440322" y="1016384"/>
                  </a:lnTo>
                  <a:lnTo>
                    <a:pt x="2442322" y="1017237"/>
                  </a:lnTo>
                  <a:lnTo>
                    <a:pt x="2444463" y="1017758"/>
                  </a:lnTo>
                  <a:lnTo>
                    <a:pt x="2446984" y="1016469"/>
                  </a:lnTo>
                  <a:lnTo>
                    <a:pt x="2447645" y="1013994"/>
                  </a:lnTo>
                  <a:lnTo>
                    <a:pt x="2448165" y="1011852"/>
                  </a:lnTo>
                  <a:lnTo>
                    <a:pt x="2446876" y="1009332"/>
                  </a:lnTo>
                  <a:close/>
                </a:path>
                <a:path w="16341090" h="11261090">
                  <a:moveTo>
                    <a:pt x="2529797" y="1030127"/>
                  </a:moveTo>
                  <a:lnTo>
                    <a:pt x="2527180" y="1029798"/>
                  </a:lnTo>
                  <a:lnTo>
                    <a:pt x="2525179" y="1028945"/>
                  </a:lnTo>
                  <a:lnTo>
                    <a:pt x="2522704" y="1028283"/>
                  </a:lnTo>
                  <a:lnTo>
                    <a:pt x="2520518" y="1029715"/>
                  </a:lnTo>
                  <a:lnTo>
                    <a:pt x="2519857" y="1032190"/>
                  </a:lnTo>
                  <a:lnTo>
                    <a:pt x="2519337" y="1034332"/>
                  </a:lnTo>
                  <a:lnTo>
                    <a:pt x="2520434" y="1036376"/>
                  </a:lnTo>
                  <a:lnTo>
                    <a:pt x="2522767" y="1037371"/>
                  </a:lnTo>
                  <a:lnTo>
                    <a:pt x="2523243" y="1037180"/>
                  </a:lnTo>
                  <a:lnTo>
                    <a:pt x="2525243" y="1038033"/>
                  </a:lnTo>
                  <a:lnTo>
                    <a:pt x="2527718" y="1038695"/>
                  </a:lnTo>
                  <a:lnTo>
                    <a:pt x="2529905" y="1037264"/>
                  </a:lnTo>
                  <a:lnTo>
                    <a:pt x="2531228" y="1032313"/>
                  </a:lnTo>
                  <a:lnTo>
                    <a:pt x="2529797" y="1030127"/>
                  </a:lnTo>
                  <a:close/>
                </a:path>
                <a:path w="16341090" h="11261090">
                  <a:moveTo>
                    <a:pt x="12339850" y="5212407"/>
                  </a:moveTo>
                  <a:lnTo>
                    <a:pt x="12337183" y="5211270"/>
                  </a:lnTo>
                  <a:lnTo>
                    <a:pt x="12334949" y="5211893"/>
                  </a:lnTo>
                  <a:lnTo>
                    <a:pt x="12333046" y="5212657"/>
                  </a:lnTo>
                  <a:lnTo>
                    <a:pt x="12332532" y="5217559"/>
                  </a:lnTo>
                  <a:lnTo>
                    <a:pt x="12333154" y="5219795"/>
                  </a:lnTo>
                  <a:lnTo>
                    <a:pt x="12333394" y="5221079"/>
                  </a:lnTo>
                  <a:lnTo>
                    <a:pt x="12335584" y="5222407"/>
                  </a:lnTo>
                  <a:lnTo>
                    <a:pt x="12335727" y="5222074"/>
                  </a:lnTo>
                  <a:lnTo>
                    <a:pt x="12336727" y="5222501"/>
                  </a:lnTo>
                  <a:lnTo>
                    <a:pt x="12337868" y="5222593"/>
                  </a:lnTo>
                  <a:lnTo>
                    <a:pt x="12340721" y="5221446"/>
                  </a:lnTo>
                  <a:lnTo>
                    <a:pt x="12341236" y="5216545"/>
                  </a:lnTo>
                  <a:lnTo>
                    <a:pt x="12340615" y="5214310"/>
                  </a:lnTo>
                  <a:lnTo>
                    <a:pt x="12339850" y="5212407"/>
                  </a:lnTo>
                  <a:close/>
                </a:path>
                <a:path w="16341090" h="11261090">
                  <a:moveTo>
                    <a:pt x="2612860" y="1050588"/>
                  </a:moveTo>
                  <a:lnTo>
                    <a:pt x="2610243" y="1050260"/>
                  </a:lnTo>
                  <a:lnTo>
                    <a:pt x="2608243" y="1049406"/>
                  </a:lnTo>
                  <a:lnTo>
                    <a:pt x="2605767" y="1048745"/>
                  </a:lnTo>
                  <a:lnTo>
                    <a:pt x="2603581" y="1050176"/>
                  </a:lnTo>
                  <a:lnTo>
                    <a:pt x="2602919" y="1052652"/>
                  </a:lnTo>
                  <a:lnTo>
                    <a:pt x="2602400" y="1054793"/>
                  </a:lnTo>
                  <a:lnTo>
                    <a:pt x="2603497" y="1056838"/>
                  </a:lnTo>
                  <a:lnTo>
                    <a:pt x="2605830" y="1057833"/>
                  </a:lnTo>
                  <a:lnTo>
                    <a:pt x="2606306" y="1057642"/>
                  </a:lnTo>
                  <a:lnTo>
                    <a:pt x="2608306" y="1058495"/>
                  </a:lnTo>
                  <a:lnTo>
                    <a:pt x="2610781" y="1059157"/>
                  </a:lnTo>
                  <a:lnTo>
                    <a:pt x="2612967" y="1057726"/>
                  </a:lnTo>
                  <a:lnTo>
                    <a:pt x="2614292" y="1052775"/>
                  </a:lnTo>
                  <a:lnTo>
                    <a:pt x="2612860" y="1050588"/>
                  </a:lnTo>
                  <a:close/>
                </a:path>
                <a:path w="16341090" h="11261090">
                  <a:moveTo>
                    <a:pt x="2696065" y="1070717"/>
                  </a:moveTo>
                  <a:lnTo>
                    <a:pt x="2693448" y="1070389"/>
                  </a:lnTo>
                  <a:lnTo>
                    <a:pt x="2691448" y="1069536"/>
                  </a:lnTo>
                  <a:lnTo>
                    <a:pt x="2688972" y="1068874"/>
                  </a:lnTo>
                  <a:lnTo>
                    <a:pt x="2686787" y="1070304"/>
                  </a:lnTo>
                  <a:lnTo>
                    <a:pt x="2686125" y="1072780"/>
                  </a:lnTo>
                  <a:lnTo>
                    <a:pt x="2685605" y="1074923"/>
                  </a:lnTo>
                  <a:lnTo>
                    <a:pt x="2686703" y="1076966"/>
                  </a:lnTo>
                  <a:lnTo>
                    <a:pt x="2689036" y="1077961"/>
                  </a:lnTo>
                  <a:lnTo>
                    <a:pt x="2689511" y="1077770"/>
                  </a:lnTo>
                  <a:lnTo>
                    <a:pt x="2691511" y="1078623"/>
                  </a:lnTo>
                  <a:lnTo>
                    <a:pt x="2693987" y="1079285"/>
                  </a:lnTo>
                  <a:lnTo>
                    <a:pt x="2696172" y="1077854"/>
                  </a:lnTo>
                  <a:lnTo>
                    <a:pt x="2697497" y="1072903"/>
                  </a:lnTo>
                  <a:lnTo>
                    <a:pt x="2696065" y="1070717"/>
                  </a:lnTo>
                  <a:close/>
                </a:path>
                <a:path w="16341090" h="11261090">
                  <a:moveTo>
                    <a:pt x="2779222" y="1090037"/>
                  </a:moveTo>
                  <a:lnTo>
                    <a:pt x="2776604" y="1089708"/>
                  </a:lnTo>
                  <a:lnTo>
                    <a:pt x="2774604" y="1088855"/>
                  </a:lnTo>
                  <a:lnTo>
                    <a:pt x="2772129" y="1088193"/>
                  </a:lnTo>
                  <a:lnTo>
                    <a:pt x="2769943" y="1089623"/>
                  </a:lnTo>
                  <a:lnTo>
                    <a:pt x="2769281" y="1092099"/>
                  </a:lnTo>
                  <a:lnTo>
                    <a:pt x="2768761" y="1094242"/>
                  </a:lnTo>
                  <a:lnTo>
                    <a:pt x="2769859" y="1096286"/>
                  </a:lnTo>
                  <a:lnTo>
                    <a:pt x="2772192" y="1097281"/>
                  </a:lnTo>
                  <a:lnTo>
                    <a:pt x="2772667" y="1097090"/>
                  </a:lnTo>
                  <a:lnTo>
                    <a:pt x="2774667" y="1097943"/>
                  </a:lnTo>
                  <a:lnTo>
                    <a:pt x="2777142" y="1098605"/>
                  </a:lnTo>
                  <a:lnTo>
                    <a:pt x="2779329" y="1097174"/>
                  </a:lnTo>
                  <a:lnTo>
                    <a:pt x="2780653" y="1092223"/>
                  </a:lnTo>
                  <a:lnTo>
                    <a:pt x="2779222" y="1090037"/>
                  </a:lnTo>
                  <a:close/>
                </a:path>
                <a:path w="16341090" h="11261090">
                  <a:moveTo>
                    <a:pt x="2862711" y="1109499"/>
                  </a:moveTo>
                  <a:lnTo>
                    <a:pt x="2860094" y="1109171"/>
                  </a:lnTo>
                  <a:lnTo>
                    <a:pt x="2858094" y="1108318"/>
                  </a:lnTo>
                  <a:lnTo>
                    <a:pt x="2855618" y="1107656"/>
                  </a:lnTo>
                  <a:lnTo>
                    <a:pt x="2853432" y="1109086"/>
                  </a:lnTo>
                  <a:lnTo>
                    <a:pt x="2852770" y="1111562"/>
                  </a:lnTo>
                  <a:lnTo>
                    <a:pt x="2852251" y="1113703"/>
                  </a:lnTo>
                  <a:lnTo>
                    <a:pt x="2853348" y="1115747"/>
                  </a:lnTo>
                  <a:lnTo>
                    <a:pt x="2855682" y="1116743"/>
                  </a:lnTo>
                  <a:lnTo>
                    <a:pt x="2856157" y="1116552"/>
                  </a:lnTo>
                  <a:lnTo>
                    <a:pt x="2858157" y="1117405"/>
                  </a:lnTo>
                  <a:lnTo>
                    <a:pt x="2860632" y="1118066"/>
                  </a:lnTo>
                  <a:lnTo>
                    <a:pt x="2862819" y="1116635"/>
                  </a:lnTo>
                  <a:lnTo>
                    <a:pt x="2864143" y="1111684"/>
                  </a:lnTo>
                  <a:lnTo>
                    <a:pt x="2862711" y="1109499"/>
                  </a:lnTo>
                  <a:close/>
                </a:path>
                <a:path w="16341090" h="11261090">
                  <a:moveTo>
                    <a:pt x="12309069" y="5130336"/>
                  </a:moveTo>
                  <a:lnTo>
                    <a:pt x="12306691" y="5131291"/>
                  </a:lnTo>
                  <a:lnTo>
                    <a:pt x="12304647" y="5132389"/>
                  </a:lnTo>
                  <a:lnTo>
                    <a:pt x="12304274" y="5136958"/>
                  </a:lnTo>
                  <a:lnTo>
                    <a:pt x="12304897" y="5139193"/>
                  </a:lnTo>
                  <a:lnTo>
                    <a:pt x="12305470" y="5140620"/>
                  </a:lnTo>
                  <a:lnTo>
                    <a:pt x="12307327" y="5141806"/>
                  </a:lnTo>
                  <a:lnTo>
                    <a:pt x="12307470" y="5141472"/>
                  </a:lnTo>
                  <a:lnTo>
                    <a:pt x="12308470" y="5141899"/>
                  </a:lnTo>
                  <a:lnTo>
                    <a:pt x="12309612" y="5141992"/>
                  </a:lnTo>
                  <a:lnTo>
                    <a:pt x="12310563" y="5141610"/>
                  </a:lnTo>
                  <a:lnTo>
                    <a:pt x="12312606" y="5140512"/>
                  </a:lnTo>
                  <a:lnTo>
                    <a:pt x="12312980" y="5135944"/>
                  </a:lnTo>
                  <a:lnTo>
                    <a:pt x="12312358" y="5133708"/>
                  </a:lnTo>
                  <a:lnTo>
                    <a:pt x="12311260" y="5131665"/>
                  </a:lnTo>
                  <a:lnTo>
                    <a:pt x="12309069" y="5130336"/>
                  </a:lnTo>
                  <a:close/>
                </a:path>
                <a:path w="16341090" h="11261090">
                  <a:moveTo>
                    <a:pt x="2946009" y="1128485"/>
                  </a:moveTo>
                  <a:lnTo>
                    <a:pt x="2943392" y="1128156"/>
                  </a:lnTo>
                  <a:lnTo>
                    <a:pt x="2941392" y="1127303"/>
                  </a:lnTo>
                  <a:lnTo>
                    <a:pt x="2938917" y="1126641"/>
                  </a:lnTo>
                  <a:lnTo>
                    <a:pt x="2936731" y="1128072"/>
                  </a:lnTo>
                  <a:lnTo>
                    <a:pt x="2936069" y="1130548"/>
                  </a:lnTo>
                  <a:lnTo>
                    <a:pt x="2935550" y="1132689"/>
                  </a:lnTo>
                  <a:lnTo>
                    <a:pt x="2936647" y="1134733"/>
                  </a:lnTo>
                  <a:lnTo>
                    <a:pt x="2938980" y="1135728"/>
                  </a:lnTo>
                  <a:lnTo>
                    <a:pt x="2939456" y="1135537"/>
                  </a:lnTo>
                  <a:lnTo>
                    <a:pt x="2941456" y="1136390"/>
                  </a:lnTo>
                  <a:lnTo>
                    <a:pt x="2943931" y="1137052"/>
                  </a:lnTo>
                  <a:lnTo>
                    <a:pt x="2946117" y="1135622"/>
                  </a:lnTo>
                  <a:lnTo>
                    <a:pt x="2947441" y="1130671"/>
                  </a:lnTo>
                  <a:lnTo>
                    <a:pt x="2946009" y="1128485"/>
                  </a:lnTo>
                  <a:close/>
                </a:path>
                <a:path w="16341090" h="11261090">
                  <a:moveTo>
                    <a:pt x="3029451" y="1147137"/>
                  </a:moveTo>
                  <a:lnTo>
                    <a:pt x="3026833" y="1146809"/>
                  </a:lnTo>
                  <a:lnTo>
                    <a:pt x="3024833" y="1145956"/>
                  </a:lnTo>
                  <a:lnTo>
                    <a:pt x="3022358" y="1145294"/>
                  </a:lnTo>
                  <a:lnTo>
                    <a:pt x="3020171" y="1146725"/>
                  </a:lnTo>
                  <a:lnTo>
                    <a:pt x="3019509" y="1149201"/>
                  </a:lnTo>
                  <a:lnTo>
                    <a:pt x="3018990" y="1151342"/>
                  </a:lnTo>
                  <a:lnTo>
                    <a:pt x="3020087" y="1153387"/>
                  </a:lnTo>
                  <a:lnTo>
                    <a:pt x="3022087" y="1154240"/>
                  </a:lnTo>
                  <a:lnTo>
                    <a:pt x="3022230" y="1153906"/>
                  </a:lnTo>
                  <a:lnTo>
                    <a:pt x="3022562" y="1154048"/>
                  </a:lnTo>
                  <a:lnTo>
                    <a:pt x="3023039" y="1153858"/>
                  </a:lnTo>
                  <a:lnTo>
                    <a:pt x="3025038" y="1154711"/>
                  </a:lnTo>
                  <a:lnTo>
                    <a:pt x="3027514" y="1155372"/>
                  </a:lnTo>
                  <a:lnTo>
                    <a:pt x="3029700" y="1153942"/>
                  </a:lnTo>
                  <a:lnTo>
                    <a:pt x="3030362" y="1151466"/>
                  </a:lnTo>
                  <a:lnTo>
                    <a:pt x="3030882" y="1149324"/>
                  </a:lnTo>
                  <a:lnTo>
                    <a:pt x="3029451" y="1147137"/>
                  </a:lnTo>
                  <a:close/>
                </a:path>
                <a:path w="16341090" h="11261090">
                  <a:moveTo>
                    <a:pt x="3113033" y="1165457"/>
                  </a:moveTo>
                  <a:lnTo>
                    <a:pt x="3110415" y="1165129"/>
                  </a:lnTo>
                  <a:lnTo>
                    <a:pt x="3108416" y="1164276"/>
                  </a:lnTo>
                  <a:lnTo>
                    <a:pt x="3105941" y="1163614"/>
                  </a:lnTo>
                  <a:lnTo>
                    <a:pt x="3103755" y="1165045"/>
                  </a:lnTo>
                  <a:lnTo>
                    <a:pt x="3103093" y="1167520"/>
                  </a:lnTo>
                  <a:lnTo>
                    <a:pt x="3102573" y="1169663"/>
                  </a:lnTo>
                  <a:lnTo>
                    <a:pt x="3103670" y="1171707"/>
                  </a:lnTo>
                  <a:lnTo>
                    <a:pt x="3105670" y="1172560"/>
                  </a:lnTo>
                  <a:lnTo>
                    <a:pt x="3105812" y="1172227"/>
                  </a:lnTo>
                  <a:lnTo>
                    <a:pt x="3106621" y="1172178"/>
                  </a:lnTo>
                  <a:lnTo>
                    <a:pt x="3108621" y="1173031"/>
                  </a:lnTo>
                  <a:lnTo>
                    <a:pt x="3111096" y="1173693"/>
                  </a:lnTo>
                  <a:lnTo>
                    <a:pt x="3113282" y="1172261"/>
                  </a:lnTo>
                  <a:lnTo>
                    <a:pt x="3113945" y="1169785"/>
                  </a:lnTo>
                  <a:lnTo>
                    <a:pt x="3114464" y="1167644"/>
                  </a:lnTo>
                  <a:lnTo>
                    <a:pt x="3113033" y="1165457"/>
                  </a:lnTo>
                  <a:close/>
                </a:path>
                <a:path w="16341090" h="11261090">
                  <a:moveTo>
                    <a:pt x="3196758" y="1183444"/>
                  </a:moveTo>
                  <a:lnTo>
                    <a:pt x="3194141" y="1183116"/>
                  </a:lnTo>
                  <a:lnTo>
                    <a:pt x="3192141" y="1182263"/>
                  </a:lnTo>
                  <a:lnTo>
                    <a:pt x="3189665" y="1181601"/>
                  </a:lnTo>
                  <a:lnTo>
                    <a:pt x="3187479" y="1183031"/>
                  </a:lnTo>
                  <a:lnTo>
                    <a:pt x="3186817" y="1185507"/>
                  </a:lnTo>
                  <a:lnTo>
                    <a:pt x="3186298" y="1187648"/>
                  </a:lnTo>
                  <a:lnTo>
                    <a:pt x="3187395" y="1189692"/>
                  </a:lnTo>
                  <a:lnTo>
                    <a:pt x="3189395" y="1190546"/>
                  </a:lnTo>
                  <a:lnTo>
                    <a:pt x="3189538" y="1190212"/>
                  </a:lnTo>
                  <a:lnTo>
                    <a:pt x="3190347" y="1190163"/>
                  </a:lnTo>
                  <a:lnTo>
                    <a:pt x="3192346" y="1191016"/>
                  </a:lnTo>
                  <a:lnTo>
                    <a:pt x="3194821" y="1191678"/>
                  </a:lnTo>
                  <a:lnTo>
                    <a:pt x="3197008" y="1190248"/>
                  </a:lnTo>
                  <a:lnTo>
                    <a:pt x="3197670" y="1187772"/>
                  </a:lnTo>
                  <a:lnTo>
                    <a:pt x="3198189" y="1185631"/>
                  </a:lnTo>
                  <a:lnTo>
                    <a:pt x="3196758" y="1183444"/>
                  </a:lnTo>
                  <a:close/>
                </a:path>
                <a:path w="16341090" h="11261090">
                  <a:moveTo>
                    <a:pt x="12280959" y="5052160"/>
                  </a:moveTo>
                  <a:lnTo>
                    <a:pt x="12278626" y="5051165"/>
                  </a:lnTo>
                  <a:lnTo>
                    <a:pt x="12273871" y="5053077"/>
                  </a:lnTo>
                  <a:lnTo>
                    <a:pt x="12273831" y="5057787"/>
                  </a:lnTo>
                  <a:lnTo>
                    <a:pt x="12275169" y="5061116"/>
                  </a:lnTo>
                  <a:lnTo>
                    <a:pt x="12277027" y="5062302"/>
                  </a:lnTo>
                  <a:lnTo>
                    <a:pt x="12277169" y="5061969"/>
                  </a:lnTo>
                  <a:lnTo>
                    <a:pt x="12278169" y="5062396"/>
                  </a:lnTo>
                  <a:lnTo>
                    <a:pt x="12279310" y="5062488"/>
                  </a:lnTo>
                  <a:lnTo>
                    <a:pt x="12282639" y="5061150"/>
                  </a:lnTo>
                  <a:lnTo>
                    <a:pt x="12282679" y="5056440"/>
                  </a:lnTo>
                  <a:lnTo>
                    <a:pt x="12280959" y="5052160"/>
                  </a:lnTo>
                  <a:close/>
                </a:path>
                <a:path w="16341090" h="11261090">
                  <a:moveTo>
                    <a:pt x="3280101" y="1200479"/>
                  </a:moveTo>
                  <a:lnTo>
                    <a:pt x="3277342" y="1200484"/>
                  </a:lnTo>
                  <a:lnTo>
                    <a:pt x="3275341" y="1199631"/>
                  </a:lnTo>
                  <a:lnTo>
                    <a:pt x="3273200" y="1199111"/>
                  </a:lnTo>
                  <a:lnTo>
                    <a:pt x="3271013" y="1200542"/>
                  </a:lnTo>
                  <a:lnTo>
                    <a:pt x="3270351" y="1203017"/>
                  </a:lnTo>
                  <a:lnTo>
                    <a:pt x="3269831" y="1205159"/>
                  </a:lnTo>
                  <a:lnTo>
                    <a:pt x="3270929" y="1207204"/>
                  </a:lnTo>
                  <a:lnTo>
                    <a:pt x="3272929" y="1208057"/>
                  </a:lnTo>
                  <a:lnTo>
                    <a:pt x="3273071" y="1207724"/>
                  </a:lnTo>
                  <a:lnTo>
                    <a:pt x="3273880" y="1207675"/>
                  </a:lnTo>
                  <a:lnTo>
                    <a:pt x="3275880" y="1208528"/>
                  </a:lnTo>
                  <a:lnTo>
                    <a:pt x="3278022" y="1209047"/>
                  </a:lnTo>
                  <a:lnTo>
                    <a:pt x="3280209" y="1207616"/>
                  </a:lnTo>
                  <a:lnTo>
                    <a:pt x="3280870" y="1205141"/>
                  </a:lnTo>
                  <a:lnTo>
                    <a:pt x="3281390" y="1202999"/>
                  </a:lnTo>
                  <a:lnTo>
                    <a:pt x="3280101" y="1200479"/>
                  </a:lnTo>
                  <a:close/>
                </a:path>
                <a:path w="16341090" h="11261090">
                  <a:moveTo>
                    <a:pt x="3363968" y="1218132"/>
                  </a:moveTo>
                  <a:lnTo>
                    <a:pt x="3361208" y="1218137"/>
                  </a:lnTo>
                  <a:lnTo>
                    <a:pt x="3359208" y="1217284"/>
                  </a:lnTo>
                  <a:lnTo>
                    <a:pt x="3357067" y="1216764"/>
                  </a:lnTo>
                  <a:lnTo>
                    <a:pt x="3354881" y="1218195"/>
                  </a:lnTo>
                  <a:lnTo>
                    <a:pt x="3354219" y="1220671"/>
                  </a:lnTo>
                  <a:lnTo>
                    <a:pt x="3353698" y="1222813"/>
                  </a:lnTo>
                  <a:lnTo>
                    <a:pt x="3354796" y="1224857"/>
                  </a:lnTo>
                  <a:lnTo>
                    <a:pt x="3356796" y="1225710"/>
                  </a:lnTo>
                  <a:lnTo>
                    <a:pt x="3356938" y="1225377"/>
                  </a:lnTo>
                  <a:lnTo>
                    <a:pt x="3357747" y="1225328"/>
                  </a:lnTo>
                  <a:lnTo>
                    <a:pt x="3359747" y="1226181"/>
                  </a:lnTo>
                  <a:lnTo>
                    <a:pt x="3361889" y="1226701"/>
                  </a:lnTo>
                  <a:lnTo>
                    <a:pt x="3364076" y="1225269"/>
                  </a:lnTo>
                  <a:lnTo>
                    <a:pt x="3364738" y="1222793"/>
                  </a:lnTo>
                  <a:lnTo>
                    <a:pt x="3365257" y="1220652"/>
                  </a:lnTo>
                  <a:lnTo>
                    <a:pt x="3363968" y="1218132"/>
                  </a:lnTo>
                  <a:close/>
                </a:path>
                <a:path w="16341090" h="11261090">
                  <a:moveTo>
                    <a:pt x="3447311" y="1235168"/>
                  </a:moveTo>
                  <a:lnTo>
                    <a:pt x="3444884" y="1235315"/>
                  </a:lnTo>
                  <a:lnTo>
                    <a:pt x="3442884" y="1234462"/>
                  </a:lnTo>
                  <a:lnTo>
                    <a:pt x="3440742" y="1233942"/>
                  </a:lnTo>
                  <a:lnTo>
                    <a:pt x="3438557" y="1235373"/>
                  </a:lnTo>
                  <a:lnTo>
                    <a:pt x="3437895" y="1237849"/>
                  </a:lnTo>
                  <a:lnTo>
                    <a:pt x="3437375" y="1239990"/>
                  </a:lnTo>
                  <a:lnTo>
                    <a:pt x="3438473" y="1242034"/>
                  </a:lnTo>
                  <a:lnTo>
                    <a:pt x="3440472" y="1242887"/>
                  </a:lnTo>
                  <a:lnTo>
                    <a:pt x="3441424" y="1242505"/>
                  </a:lnTo>
                  <a:lnTo>
                    <a:pt x="3443423" y="1243358"/>
                  </a:lnTo>
                  <a:lnTo>
                    <a:pt x="3445565" y="1243877"/>
                  </a:lnTo>
                  <a:lnTo>
                    <a:pt x="3447894" y="1242114"/>
                  </a:lnTo>
                  <a:lnTo>
                    <a:pt x="3448933" y="1237830"/>
                  </a:lnTo>
                  <a:lnTo>
                    <a:pt x="3447311" y="1235168"/>
                  </a:lnTo>
                  <a:close/>
                </a:path>
                <a:path w="16341090" h="11261090">
                  <a:moveTo>
                    <a:pt x="12249565" y="4973373"/>
                  </a:moveTo>
                  <a:lnTo>
                    <a:pt x="12247232" y="4972377"/>
                  </a:lnTo>
                  <a:lnTo>
                    <a:pt x="12242476" y="4974289"/>
                  </a:lnTo>
                  <a:lnTo>
                    <a:pt x="12242437" y="4978999"/>
                  </a:lnTo>
                  <a:lnTo>
                    <a:pt x="12243584" y="4981853"/>
                  </a:lnTo>
                  <a:lnTo>
                    <a:pt x="12245441" y="4983039"/>
                  </a:lnTo>
                  <a:lnTo>
                    <a:pt x="12245634" y="4983514"/>
                  </a:lnTo>
                  <a:lnTo>
                    <a:pt x="12246966" y="4984082"/>
                  </a:lnTo>
                  <a:lnTo>
                    <a:pt x="12248250" y="4983843"/>
                  </a:lnTo>
                  <a:lnTo>
                    <a:pt x="12251579" y="4982505"/>
                  </a:lnTo>
                  <a:lnTo>
                    <a:pt x="12251618" y="4977795"/>
                  </a:lnTo>
                  <a:lnTo>
                    <a:pt x="12250521" y="4975751"/>
                  </a:lnTo>
                  <a:lnTo>
                    <a:pt x="12249565" y="4973373"/>
                  </a:lnTo>
                  <a:close/>
                </a:path>
                <a:path w="16341090" h="11261090">
                  <a:moveTo>
                    <a:pt x="3531321" y="1252487"/>
                  </a:moveTo>
                  <a:lnTo>
                    <a:pt x="3528560" y="1252492"/>
                  </a:lnTo>
                  <a:lnTo>
                    <a:pt x="3526561" y="1251639"/>
                  </a:lnTo>
                  <a:lnTo>
                    <a:pt x="3524419" y="1251119"/>
                  </a:lnTo>
                  <a:lnTo>
                    <a:pt x="3522233" y="1252551"/>
                  </a:lnTo>
                  <a:lnTo>
                    <a:pt x="3521571" y="1255026"/>
                  </a:lnTo>
                  <a:lnTo>
                    <a:pt x="3521051" y="1257168"/>
                  </a:lnTo>
                  <a:lnTo>
                    <a:pt x="3522149" y="1259212"/>
                  </a:lnTo>
                  <a:lnTo>
                    <a:pt x="3524148" y="1260065"/>
                  </a:lnTo>
                  <a:lnTo>
                    <a:pt x="3525100" y="1259683"/>
                  </a:lnTo>
                  <a:lnTo>
                    <a:pt x="3527099" y="1260536"/>
                  </a:lnTo>
                  <a:lnTo>
                    <a:pt x="3529241" y="1261055"/>
                  </a:lnTo>
                  <a:lnTo>
                    <a:pt x="3531428" y="1259625"/>
                  </a:lnTo>
                  <a:lnTo>
                    <a:pt x="3532090" y="1257149"/>
                  </a:lnTo>
                  <a:lnTo>
                    <a:pt x="3532610" y="1255007"/>
                  </a:lnTo>
                  <a:lnTo>
                    <a:pt x="3531321" y="1252487"/>
                  </a:lnTo>
                  <a:close/>
                </a:path>
                <a:path w="16341090" h="11261090">
                  <a:moveTo>
                    <a:pt x="3615280" y="1268999"/>
                  </a:moveTo>
                  <a:lnTo>
                    <a:pt x="3612521" y="1269003"/>
                  </a:lnTo>
                  <a:lnTo>
                    <a:pt x="3610521" y="1268150"/>
                  </a:lnTo>
                  <a:lnTo>
                    <a:pt x="3608379" y="1267630"/>
                  </a:lnTo>
                  <a:lnTo>
                    <a:pt x="3606193" y="1269062"/>
                  </a:lnTo>
                  <a:lnTo>
                    <a:pt x="3605531" y="1271536"/>
                  </a:lnTo>
                  <a:lnTo>
                    <a:pt x="3605011" y="1273679"/>
                  </a:lnTo>
                  <a:lnTo>
                    <a:pt x="3606109" y="1275723"/>
                  </a:lnTo>
                  <a:lnTo>
                    <a:pt x="3608109" y="1276576"/>
                  </a:lnTo>
                  <a:lnTo>
                    <a:pt x="3609060" y="1276194"/>
                  </a:lnTo>
                  <a:lnTo>
                    <a:pt x="3611059" y="1277047"/>
                  </a:lnTo>
                  <a:lnTo>
                    <a:pt x="3613201" y="1277566"/>
                  </a:lnTo>
                  <a:lnTo>
                    <a:pt x="3615388" y="1276135"/>
                  </a:lnTo>
                  <a:lnTo>
                    <a:pt x="3616050" y="1273661"/>
                  </a:lnTo>
                  <a:lnTo>
                    <a:pt x="3616570" y="1271518"/>
                  </a:lnTo>
                  <a:lnTo>
                    <a:pt x="3615280" y="1268999"/>
                  </a:lnTo>
                  <a:close/>
                </a:path>
                <a:path w="16341090" h="11261090">
                  <a:moveTo>
                    <a:pt x="3698766" y="1285701"/>
                  </a:moveTo>
                  <a:lnTo>
                    <a:pt x="3696339" y="1285847"/>
                  </a:lnTo>
                  <a:lnTo>
                    <a:pt x="3694340" y="1284994"/>
                  </a:lnTo>
                  <a:lnTo>
                    <a:pt x="3692198" y="1284475"/>
                  </a:lnTo>
                  <a:lnTo>
                    <a:pt x="3690011" y="1285906"/>
                  </a:lnTo>
                  <a:lnTo>
                    <a:pt x="3689349" y="1288381"/>
                  </a:lnTo>
                  <a:lnTo>
                    <a:pt x="3688829" y="1290523"/>
                  </a:lnTo>
                  <a:lnTo>
                    <a:pt x="3689927" y="1292568"/>
                  </a:lnTo>
                  <a:lnTo>
                    <a:pt x="3691927" y="1293421"/>
                  </a:lnTo>
                  <a:lnTo>
                    <a:pt x="3692878" y="1293038"/>
                  </a:lnTo>
                  <a:lnTo>
                    <a:pt x="3694878" y="1293892"/>
                  </a:lnTo>
                  <a:lnTo>
                    <a:pt x="3697020" y="1294411"/>
                  </a:lnTo>
                  <a:lnTo>
                    <a:pt x="3699206" y="1292979"/>
                  </a:lnTo>
                  <a:lnTo>
                    <a:pt x="3700530" y="1288029"/>
                  </a:lnTo>
                  <a:lnTo>
                    <a:pt x="3698766" y="1285701"/>
                  </a:lnTo>
                  <a:close/>
                </a:path>
                <a:path w="16341090" h="11261090">
                  <a:moveTo>
                    <a:pt x="3782868" y="1301878"/>
                  </a:moveTo>
                  <a:lnTo>
                    <a:pt x="3780442" y="1302025"/>
                  </a:lnTo>
                  <a:lnTo>
                    <a:pt x="3778442" y="1301172"/>
                  </a:lnTo>
                  <a:lnTo>
                    <a:pt x="3776300" y="1300653"/>
                  </a:lnTo>
                  <a:lnTo>
                    <a:pt x="3774114" y="1302083"/>
                  </a:lnTo>
                  <a:lnTo>
                    <a:pt x="3773452" y="1304559"/>
                  </a:lnTo>
                  <a:lnTo>
                    <a:pt x="3772932" y="1306701"/>
                  </a:lnTo>
                  <a:lnTo>
                    <a:pt x="3774030" y="1308745"/>
                  </a:lnTo>
                  <a:lnTo>
                    <a:pt x="3776030" y="1309599"/>
                  </a:lnTo>
                  <a:lnTo>
                    <a:pt x="3776981" y="1309216"/>
                  </a:lnTo>
                  <a:lnTo>
                    <a:pt x="3778981" y="1310069"/>
                  </a:lnTo>
                  <a:lnTo>
                    <a:pt x="3781122" y="1310589"/>
                  </a:lnTo>
                  <a:lnTo>
                    <a:pt x="3783309" y="1309157"/>
                  </a:lnTo>
                  <a:lnTo>
                    <a:pt x="3784633" y="1304207"/>
                  </a:lnTo>
                  <a:lnTo>
                    <a:pt x="3782868" y="1301878"/>
                  </a:lnTo>
                  <a:close/>
                </a:path>
                <a:path w="16341090" h="11261090">
                  <a:moveTo>
                    <a:pt x="12215269" y="4894923"/>
                  </a:moveTo>
                  <a:lnTo>
                    <a:pt x="12212936" y="4893928"/>
                  </a:lnTo>
                  <a:lnTo>
                    <a:pt x="12208180" y="4895838"/>
                  </a:lnTo>
                  <a:lnTo>
                    <a:pt x="12208141" y="4900549"/>
                  </a:lnTo>
                  <a:lnTo>
                    <a:pt x="12209239" y="4902593"/>
                  </a:lnTo>
                  <a:lnTo>
                    <a:pt x="12209620" y="4903544"/>
                  </a:lnTo>
                  <a:lnTo>
                    <a:pt x="12211480" y="4904731"/>
                  </a:lnTo>
                  <a:lnTo>
                    <a:pt x="12211337" y="4905064"/>
                  </a:lnTo>
                  <a:lnTo>
                    <a:pt x="12212336" y="4905490"/>
                  </a:lnTo>
                  <a:lnTo>
                    <a:pt x="12213812" y="4905726"/>
                  </a:lnTo>
                  <a:lnTo>
                    <a:pt x="12214905" y="4905010"/>
                  </a:lnTo>
                  <a:lnTo>
                    <a:pt x="12217283" y="4904054"/>
                  </a:lnTo>
                  <a:lnTo>
                    <a:pt x="12217322" y="4899344"/>
                  </a:lnTo>
                  <a:lnTo>
                    <a:pt x="12216225" y="4897301"/>
                  </a:lnTo>
                  <a:lnTo>
                    <a:pt x="12215269" y="4894923"/>
                  </a:lnTo>
                  <a:close/>
                </a:path>
                <a:path w="16341090" h="11261090">
                  <a:moveTo>
                    <a:pt x="3867019" y="1318865"/>
                  </a:moveTo>
                  <a:lnTo>
                    <a:pt x="3864260" y="1318870"/>
                  </a:lnTo>
                  <a:lnTo>
                    <a:pt x="3862260" y="1318017"/>
                  </a:lnTo>
                  <a:lnTo>
                    <a:pt x="3860118" y="1317497"/>
                  </a:lnTo>
                  <a:lnTo>
                    <a:pt x="3857790" y="1319261"/>
                  </a:lnTo>
                  <a:lnTo>
                    <a:pt x="3857270" y="1321403"/>
                  </a:lnTo>
                  <a:lnTo>
                    <a:pt x="3856893" y="1323211"/>
                  </a:lnTo>
                  <a:lnTo>
                    <a:pt x="3857990" y="1325255"/>
                  </a:lnTo>
                  <a:lnTo>
                    <a:pt x="3859991" y="1326109"/>
                  </a:lnTo>
                  <a:lnTo>
                    <a:pt x="3859515" y="1326300"/>
                  </a:lnTo>
                  <a:lnTo>
                    <a:pt x="3859848" y="1326442"/>
                  </a:lnTo>
                  <a:lnTo>
                    <a:pt x="3860799" y="1326060"/>
                  </a:lnTo>
                  <a:lnTo>
                    <a:pt x="3862799" y="1326913"/>
                  </a:lnTo>
                  <a:lnTo>
                    <a:pt x="3864941" y="1327432"/>
                  </a:lnTo>
                  <a:lnTo>
                    <a:pt x="3867127" y="1326002"/>
                  </a:lnTo>
                  <a:lnTo>
                    <a:pt x="3868451" y="1321052"/>
                  </a:lnTo>
                  <a:lnTo>
                    <a:pt x="3867019" y="1318865"/>
                  </a:lnTo>
                  <a:close/>
                </a:path>
                <a:path w="16341090" h="11261090">
                  <a:moveTo>
                    <a:pt x="3950931" y="1334567"/>
                  </a:moveTo>
                  <a:lnTo>
                    <a:pt x="3948172" y="1334572"/>
                  </a:lnTo>
                  <a:lnTo>
                    <a:pt x="3946171" y="1333719"/>
                  </a:lnTo>
                  <a:lnTo>
                    <a:pt x="3944029" y="1333199"/>
                  </a:lnTo>
                  <a:lnTo>
                    <a:pt x="3941844" y="1334630"/>
                  </a:lnTo>
                  <a:lnTo>
                    <a:pt x="3941182" y="1337106"/>
                  </a:lnTo>
                  <a:lnTo>
                    <a:pt x="3940804" y="1338915"/>
                  </a:lnTo>
                  <a:lnTo>
                    <a:pt x="3941902" y="1340959"/>
                  </a:lnTo>
                  <a:lnTo>
                    <a:pt x="3943901" y="1341812"/>
                  </a:lnTo>
                  <a:lnTo>
                    <a:pt x="3943426" y="1342003"/>
                  </a:lnTo>
                  <a:lnTo>
                    <a:pt x="3943759" y="1342145"/>
                  </a:lnTo>
                  <a:lnTo>
                    <a:pt x="3944710" y="1341763"/>
                  </a:lnTo>
                  <a:lnTo>
                    <a:pt x="3946710" y="1342616"/>
                  </a:lnTo>
                  <a:lnTo>
                    <a:pt x="3948852" y="1343136"/>
                  </a:lnTo>
                  <a:lnTo>
                    <a:pt x="3951181" y="1341371"/>
                  </a:lnTo>
                  <a:lnTo>
                    <a:pt x="3951701" y="1339228"/>
                  </a:lnTo>
                  <a:lnTo>
                    <a:pt x="3952362" y="1336754"/>
                  </a:lnTo>
                  <a:lnTo>
                    <a:pt x="3950931" y="1334567"/>
                  </a:lnTo>
                  <a:close/>
                </a:path>
                <a:path w="16341090" h="11261090">
                  <a:moveTo>
                    <a:pt x="4034700" y="1350603"/>
                  </a:moveTo>
                  <a:lnTo>
                    <a:pt x="4032274" y="1350750"/>
                  </a:lnTo>
                  <a:lnTo>
                    <a:pt x="4030274" y="1349897"/>
                  </a:lnTo>
                  <a:lnTo>
                    <a:pt x="4028132" y="1349377"/>
                  </a:lnTo>
                  <a:lnTo>
                    <a:pt x="4025804" y="1351141"/>
                  </a:lnTo>
                  <a:lnTo>
                    <a:pt x="4025284" y="1353283"/>
                  </a:lnTo>
                  <a:lnTo>
                    <a:pt x="4024907" y="1355091"/>
                  </a:lnTo>
                  <a:lnTo>
                    <a:pt x="4026005" y="1357136"/>
                  </a:lnTo>
                  <a:lnTo>
                    <a:pt x="4028004" y="1357989"/>
                  </a:lnTo>
                  <a:lnTo>
                    <a:pt x="4027529" y="1358180"/>
                  </a:lnTo>
                  <a:lnTo>
                    <a:pt x="4027862" y="1358322"/>
                  </a:lnTo>
                  <a:lnTo>
                    <a:pt x="4028813" y="1357940"/>
                  </a:lnTo>
                  <a:lnTo>
                    <a:pt x="4030813" y="1358793"/>
                  </a:lnTo>
                  <a:lnTo>
                    <a:pt x="4032955" y="1359312"/>
                  </a:lnTo>
                  <a:lnTo>
                    <a:pt x="4035283" y="1357549"/>
                  </a:lnTo>
                  <a:lnTo>
                    <a:pt x="4035803" y="1355406"/>
                  </a:lnTo>
                  <a:lnTo>
                    <a:pt x="4036465" y="1352931"/>
                  </a:lnTo>
                  <a:lnTo>
                    <a:pt x="4034700" y="1350603"/>
                  </a:lnTo>
                  <a:close/>
                </a:path>
                <a:path w="16341090" h="11261090">
                  <a:moveTo>
                    <a:pt x="12179071" y="4817237"/>
                  </a:moveTo>
                  <a:lnTo>
                    <a:pt x="12176404" y="4816100"/>
                  </a:lnTo>
                  <a:lnTo>
                    <a:pt x="12172316" y="4818295"/>
                  </a:lnTo>
                  <a:lnTo>
                    <a:pt x="12172276" y="4823006"/>
                  </a:lnTo>
                  <a:lnTo>
                    <a:pt x="12173375" y="4825049"/>
                  </a:lnTo>
                  <a:lnTo>
                    <a:pt x="12173615" y="4826334"/>
                  </a:lnTo>
                  <a:lnTo>
                    <a:pt x="12176615" y="4827614"/>
                  </a:lnTo>
                  <a:lnTo>
                    <a:pt x="12178090" y="4827849"/>
                  </a:lnTo>
                  <a:lnTo>
                    <a:pt x="12179183" y="4827133"/>
                  </a:lnTo>
                  <a:lnTo>
                    <a:pt x="12181227" y="4826036"/>
                  </a:lnTo>
                  <a:lnTo>
                    <a:pt x="12181267" y="4821325"/>
                  </a:lnTo>
                  <a:lnTo>
                    <a:pt x="12179071" y="4817237"/>
                  </a:lnTo>
                  <a:close/>
                </a:path>
                <a:path w="16341090" h="11261090">
                  <a:moveTo>
                    <a:pt x="4119087" y="1366114"/>
                  </a:moveTo>
                  <a:lnTo>
                    <a:pt x="4116328" y="1366119"/>
                  </a:lnTo>
                  <a:lnTo>
                    <a:pt x="4114328" y="1365266"/>
                  </a:lnTo>
                  <a:lnTo>
                    <a:pt x="4112185" y="1364746"/>
                  </a:lnTo>
                  <a:lnTo>
                    <a:pt x="4109857" y="1366509"/>
                  </a:lnTo>
                  <a:lnTo>
                    <a:pt x="4109337" y="1368652"/>
                  </a:lnTo>
                  <a:lnTo>
                    <a:pt x="4109293" y="1370603"/>
                  </a:lnTo>
                  <a:lnTo>
                    <a:pt x="4110058" y="1372504"/>
                  </a:lnTo>
                  <a:lnTo>
                    <a:pt x="4112058" y="1373357"/>
                  </a:lnTo>
                  <a:lnTo>
                    <a:pt x="4111582" y="1373548"/>
                  </a:lnTo>
                  <a:lnTo>
                    <a:pt x="4111916" y="1373691"/>
                  </a:lnTo>
                  <a:lnTo>
                    <a:pt x="4112866" y="1373310"/>
                  </a:lnTo>
                  <a:lnTo>
                    <a:pt x="4114866" y="1374163"/>
                  </a:lnTo>
                  <a:lnTo>
                    <a:pt x="4117008" y="1374682"/>
                  </a:lnTo>
                  <a:lnTo>
                    <a:pt x="4119337" y="1372917"/>
                  </a:lnTo>
                  <a:lnTo>
                    <a:pt x="4119857" y="1370775"/>
                  </a:lnTo>
                  <a:lnTo>
                    <a:pt x="4120518" y="1368300"/>
                  </a:lnTo>
                  <a:lnTo>
                    <a:pt x="4119087" y="1366114"/>
                  </a:lnTo>
                  <a:close/>
                </a:path>
                <a:path w="16341090" h="11261090">
                  <a:moveTo>
                    <a:pt x="4202999" y="1381816"/>
                  </a:moveTo>
                  <a:lnTo>
                    <a:pt x="4200572" y="1381963"/>
                  </a:lnTo>
                  <a:lnTo>
                    <a:pt x="4198573" y="1381110"/>
                  </a:lnTo>
                  <a:lnTo>
                    <a:pt x="4196430" y="1380590"/>
                  </a:lnTo>
                  <a:lnTo>
                    <a:pt x="4194102" y="1382354"/>
                  </a:lnTo>
                  <a:lnTo>
                    <a:pt x="4193583" y="1384497"/>
                  </a:lnTo>
                  <a:lnTo>
                    <a:pt x="4193539" y="1386447"/>
                  </a:lnTo>
                  <a:lnTo>
                    <a:pt x="4194303" y="1388349"/>
                  </a:lnTo>
                  <a:lnTo>
                    <a:pt x="4196303" y="1389202"/>
                  </a:lnTo>
                  <a:lnTo>
                    <a:pt x="4195828" y="1389393"/>
                  </a:lnTo>
                  <a:lnTo>
                    <a:pt x="4196161" y="1389535"/>
                  </a:lnTo>
                  <a:lnTo>
                    <a:pt x="4197112" y="1389153"/>
                  </a:lnTo>
                  <a:lnTo>
                    <a:pt x="4199111" y="1390006"/>
                  </a:lnTo>
                  <a:lnTo>
                    <a:pt x="4201254" y="1390526"/>
                  </a:lnTo>
                  <a:lnTo>
                    <a:pt x="4203581" y="1388762"/>
                  </a:lnTo>
                  <a:lnTo>
                    <a:pt x="4204101" y="1386619"/>
                  </a:lnTo>
                  <a:lnTo>
                    <a:pt x="4204763" y="1384145"/>
                  </a:lnTo>
                  <a:lnTo>
                    <a:pt x="4202999" y="1381816"/>
                  </a:lnTo>
                  <a:close/>
                </a:path>
                <a:path w="16341090" h="11261090">
                  <a:moveTo>
                    <a:pt x="4286577" y="1397376"/>
                  </a:moveTo>
                  <a:lnTo>
                    <a:pt x="4284151" y="1397522"/>
                  </a:lnTo>
                  <a:lnTo>
                    <a:pt x="4282151" y="1396669"/>
                  </a:lnTo>
                  <a:lnTo>
                    <a:pt x="4280009" y="1396149"/>
                  </a:lnTo>
                  <a:lnTo>
                    <a:pt x="4277680" y="1397914"/>
                  </a:lnTo>
                  <a:lnTo>
                    <a:pt x="4277161" y="1400056"/>
                  </a:lnTo>
                  <a:lnTo>
                    <a:pt x="4277117" y="1402007"/>
                  </a:lnTo>
                  <a:lnTo>
                    <a:pt x="4277881" y="1403909"/>
                  </a:lnTo>
                  <a:lnTo>
                    <a:pt x="4279880" y="1404762"/>
                  </a:lnTo>
                  <a:lnTo>
                    <a:pt x="4279405" y="1404953"/>
                  </a:lnTo>
                  <a:lnTo>
                    <a:pt x="4279739" y="1405095"/>
                  </a:lnTo>
                  <a:lnTo>
                    <a:pt x="4280689" y="1404713"/>
                  </a:lnTo>
                  <a:lnTo>
                    <a:pt x="4282689" y="1405566"/>
                  </a:lnTo>
                  <a:lnTo>
                    <a:pt x="4284832" y="1406086"/>
                  </a:lnTo>
                  <a:lnTo>
                    <a:pt x="4287160" y="1404322"/>
                  </a:lnTo>
                  <a:lnTo>
                    <a:pt x="4287680" y="1402179"/>
                  </a:lnTo>
                  <a:lnTo>
                    <a:pt x="4288342" y="1399704"/>
                  </a:lnTo>
                  <a:lnTo>
                    <a:pt x="4286577" y="1397376"/>
                  </a:lnTo>
                  <a:close/>
                </a:path>
                <a:path w="16341090" h="11261090">
                  <a:moveTo>
                    <a:pt x="12141113" y="4739983"/>
                  </a:moveTo>
                  <a:lnTo>
                    <a:pt x="12138305" y="4739179"/>
                  </a:lnTo>
                  <a:lnTo>
                    <a:pt x="12134216" y="4741374"/>
                  </a:lnTo>
                  <a:lnTo>
                    <a:pt x="12133412" y="4744183"/>
                  </a:lnTo>
                  <a:lnTo>
                    <a:pt x="12135609" y="4748271"/>
                  </a:lnTo>
                  <a:lnTo>
                    <a:pt x="12136182" y="4749698"/>
                  </a:lnTo>
                  <a:lnTo>
                    <a:pt x="12137848" y="4750408"/>
                  </a:lnTo>
                  <a:lnTo>
                    <a:pt x="12137990" y="4750075"/>
                  </a:lnTo>
                  <a:lnTo>
                    <a:pt x="12138990" y="4750501"/>
                  </a:lnTo>
                  <a:lnTo>
                    <a:pt x="12140465" y="4750736"/>
                  </a:lnTo>
                  <a:lnTo>
                    <a:pt x="12141558" y="4750021"/>
                  </a:lnTo>
                  <a:lnTo>
                    <a:pt x="12143602" y="4748924"/>
                  </a:lnTo>
                  <a:lnTo>
                    <a:pt x="12144406" y="4746115"/>
                  </a:lnTo>
                  <a:lnTo>
                    <a:pt x="12141113" y="4739983"/>
                  </a:lnTo>
                  <a:close/>
                </a:path>
                <a:path w="16341090" h="11261090">
                  <a:moveTo>
                    <a:pt x="4370297" y="1412603"/>
                  </a:moveTo>
                  <a:lnTo>
                    <a:pt x="4367871" y="1412750"/>
                  </a:lnTo>
                  <a:lnTo>
                    <a:pt x="4365871" y="1411897"/>
                  </a:lnTo>
                  <a:lnTo>
                    <a:pt x="4363729" y="1411377"/>
                  </a:lnTo>
                  <a:lnTo>
                    <a:pt x="4361401" y="1413141"/>
                  </a:lnTo>
                  <a:lnTo>
                    <a:pt x="4360881" y="1415283"/>
                  </a:lnTo>
                  <a:lnTo>
                    <a:pt x="4360837" y="1417233"/>
                  </a:lnTo>
                  <a:lnTo>
                    <a:pt x="4361602" y="1419136"/>
                  </a:lnTo>
                  <a:lnTo>
                    <a:pt x="4363601" y="1419988"/>
                  </a:lnTo>
                  <a:lnTo>
                    <a:pt x="4363126" y="1420180"/>
                  </a:lnTo>
                  <a:lnTo>
                    <a:pt x="4363458" y="1420322"/>
                  </a:lnTo>
                  <a:lnTo>
                    <a:pt x="4364410" y="1419940"/>
                  </a:lnTo>
                  <a:lnTo>
                    <a:pt x="4366410" y="1420793"/>
                  </a:lnTo>
                  <a:lnTo>
                    <a:pt x="4368552" y="1421312"/>
                  </a:lnTo>
                  <a:lnTo>
                    <a:pt x="4370880" y="1419549"/>
                  </a:lnTo>
                  <a:lnTo>
                    <a:pt x="4371400" y="1417406"/>
                  </a:lnTo>
                  <a:lnTo>
                    <a:pt x="4372062" y="1414931"/>
                  </a:lnTo>
                  <a:lnTo>
                    <a:pt x="4370297" y="1412603"/>
                  </a:lnTo>
                  <a:close/>
                </a:path>
                <a:path w="16341090" h="11261090">
                  <a:moveTo>
                    <a:pt x="4454684" y="1428114"/>
                  </a:moveTo>
                  <a:lnTo>
                    <a:pt x="4451925" y="1428119"/>
                  </a:lnTo>
                  <a:lnTo>
                    <a:pt x="4449925" y="1427266"/>
                  </a:lnTo>
                  <a:lnTo>
                    <a:pt x="4447783" y="1426746"/>
                  </a:lnTo>
                  <a:lnTo>
                    <a:pt x="4445454" y="1428509"/>
                  </a:lnTo>
                  <a:lnTo>
                    <a:pt x="4444934" y="1430652"/>
                  </a:lnTo>
                  <a:lnTo>
                    <a:pt x="4444890" y="1432603"/>
                  </a:lnTo>
                  <a:lnTo>
                    <a:pt x="4445988" y="1434647"/>
                  </a:lnTo>
                  <a:lnTo>
                    <a:pt x="4447655" y="1435357"/>
                  </a:lnTo>
                  <a:lnTo>
                    <a:pt x="4447179" y="1435548"/>
                  </a:lnTo>
                  <a:lnTo>
                    <a:pt x="4447513" y="1435691"/>
                  </a:lnTo>
                  <a:lnTo>
                    <a:pt x="4448464" y="1435308"/>
                  </a:lnTo>
                  <a:lnTo>
                    <a:pt x="4450464" y="1436162"/>
                  </a:lnTo>
                  <a:lnTo>
                    <a:pt x="4452606" y="1436681"/>
                  </a:lnTo>
                  <a:lnTo>
                    <a:pt x="4454934" y="1434917"/>
                  </a:lnTo>
                  <a:lnTo>
                    <a:pt x="4455454" y="1432775"/>
                  </a:lnTo>
                  <a:lnTo>
                    <a:pt x="4456115" y="1430300"/>
                  </a:lnTo>
                  <a:lnTo>
                    <a:pt x="4454684" y="1428114"/>
                  </a:lnTo>
                  <a:close/>
                </a:path>
                <a:path w="16341090" h="11261090">
                  <a:moveTo>
                    <a:pt x="4538213" y="1442865"/>
                  </a:moveTo>
                  <a:lnTo>
                    <a:pt x="4535787" y="1443012"/>
                  </a:lnTo>
                  <a:lnTo>
                    <a:pt x="4533787" y="1442159"/>
                  </a:lnTo>
                  <a:lnTo>
                    <a:pt x="4531645" y="1441639"/>
                  </a:lnTo>
                  <a:lnTo>
                    <a:pt x="4529317" y="1443403"/>
                  </a:lnTo>
                  <a:lnTo>
                    <a:pt x="4528797" y="1445545"/>
                  </a:lnTo>
                  <a:lnTo>
                    <a:pt x="4528753" y="1447495"/>
                  </a:lnTo>
                  <a:lnTo>
                    <a:pt x="4529851" y="1449540"/>
                  </a:lnTo>
                  <a:lnTo>
                    <a:pt x="4531517" y="1450251"/>
                  </a:lnTo>
                  <a:lnTo>
                    <a:pt x="4531042" y="1450442"/>
                  </a:lnTo>
                  <a:lnTo>
                    <a:pt x="4531375" y="1450584"/>
                  </a:lnTo>
                  <a:lnTo>
                    <a:pt x="4532326" y="1450202"/>
                  </a:lnTo>
                  <a:lnTo>
                    <a:pt x="4534326" y="1451055"/>
                  </a:lnTo>
                  <a:lnTo>
                    <a:pt x="4536468" y="1451574"/>
                  </a:lnTo>
                  <a:lnTo>
                    <a:pt x="4538796" y="1449811"/>
                  </a:lnTo>
                  <a:lnTo>
                    <a:pt x="4539316" y="1447668"/>
                  </a:lnTo>
                  <a:lnTo>
                    <a:pt x="4539977" y="1445193"/>
                  </a:lnTo>
                  <a:lnTo>
                    <a:pt x="4538213" y="1442865"/>
                  </a:lnTo>
                  <a:close/>
                </a:path>
                <a:path w="16341090" h="11261090">
                  <a:moveTo>
                    <a:pt x="12101494" y="4664777"/>
                  </a:moveTo>
                  <a:lnTo>
                    <a:pt x="12098685" y="4663972"/>
                  </a:lnTo>
                  <a:lnTo>
                    <a:pt x="12094597" y="4666169"/>
                  </a:lnTo>
                  <a:lnTo>
                    <a:pt x="12093793" y="4668978"/>
                  </a:lnTo>
                  <a:lnTo>
                    <a:pt x="12095988" y="4673065"/>
                  </a:lnTo>
                  <a:lnTo>
                    <a:pt x="12096229" y="4674350"/>
                  </a:lnTo>
                  <a:lnTo>
                    <a:pt x="12099228" y="4675629"/>
                  </a:lnTo>
                  <a:lnTo>
                    <a:pt x="12100846" y="4675531"/>
                  </a:lnTo>
                  <a:lnTo>
                    <a:pt x="12101939" y="4674816"/>
                  </a:lnTo>
                  <a:lnTo>
                    <a:pt x="12103982" y="4673717"/>
                  </a:lnTo>
                  <a:lnTo>
                    <a:pt x="12104787" y="4670910"/>
                  </a:lnTo>
                  <a:lnTo>
                    <a:pt x="12101494" y="4664777"/>
                  </a:lnTo>
                  <a:close/>
                </a:path>
                <a:path w="16341090" h="11261090">
                  <a:moveTo>
                    <a:pt x="4622267" y="1458234"/>
                  </a:moveTo>
                  <a:lnTo>
                    <a:pt x="4619841" y="1458381"/>
                  </a:lnTo>
                  <a:lnTo>
                    <a:pt x="4617841" y="1457528"/>
                  </a:lnTo>
                  <a:lnTo>
                    <a:pt x="4615699" y="1457008"/>
                  </a:lnTo>
                  <a:lnTo>
                    <a:pt x="4613371" y="1458772"/>
                  </a:lnTo>
                  <a:lnTo>
                    <a:pt x="4612851" y="1460914"/>
                  </a:lnTo>
                  <a:lnTo>
                    <a:pt x="4612806" y="1462865"/>
                  </a:lnTo>
                  <a:lnTo>
                    <a:pt x="4613904" y="1464909"/>
                  </a:lnTo>
                  <a:lnTo>
                    <a:pt x="4615571" y="1465620"/>
                  </a:lnTo>
                  <a:lnTo>
                    <a:pt x="4615096" y="1465811"/>
                  </a:lnTo>
                  <a:lnTo>
                    <a:pt x="4615429" y="1465953"/>
                  </a:lnTo>
                  <a:lnTo>
                    <a:pt x="4616380" y="1465572"/>
                  </a:lnTo>
                  <a:lnTo>
                    <a:pt x="4618379" y="1466425"/>
                  </a:lnTo>
                  <a:lnTo>
                    <a:pt x="4620521" y="1466944"/>
                  </a:lnTo>
                  <a:lnTo>
                    <a:pt x="4622850" y="1465180"/>
                  </a:lnTo>
                  <a:lnTo>
                    <a:pt x="4623370" y="1463037"/>
                  </a:lnTo>
                  <a:lnTo>
                    <a:pt x="4624032" y="1460562"/>
                  </a:lnTo>
                  <a:lnTo>
                    <a:pt x="4622267" y="1458234"/>
                  </a:lnTo>
                  <a:close/>
                </a:path>
                <a:path w="16341090" h="11261090">
                  <a:moveTo>
                    <a:pt x="4706463" y="1473269"/>
                  </a:moveTo>
                  <a:lnTo>
                    <a:pt x="4703703" y="1473274"/>
                  </a:lnTo>
                  <a:lnTo>
                    <a:pt x="4701703" y="1472421"/>
                  </a:lnTo>
                  <a:lnTo>
                    <a:pt x="4699561" y="1471901"/>
                  </a:lnTo>
                  <a:lnTo>
                    <a:pt x="4697233" y="1473666"/>
                  </a:lnTo>
                  <a:lnTo>
                    <a:pt x="4696713" y="1475807"/>
                  </a:lnTo>
                  <a:lnTo>
                    <a:pt x="4696669" y="1477759"/>
                  </a:lnTo>
                  <a:lnTo>
                    <a:pt x="4697767" y="1479802"/>
                  </a:lnTo>
                  <a:lnTo>
                    <a:pt x="4699434" y="1480513"/>
                  </a:lnTo>
                  <a:lnTo>
                    <a:pt x="4698958" y="1480704"/>
                  </a:lnTo>
                  <a:lnTo>
                    <a:pt x="4699291" y="1480846"/>
                  </a:lnTo>
                  <a:lnTo>
                    <a:pt x="4700242" y="1480465"/>
                  </a:lnTo>
                  <a:lnTo>
                    <a:pt x="4702242" y="1481318"/>
                  </a:lnTo>
                  <a:lnTo>
                    <a:pt x="4704384" y="1481838"/>
                  </a:lnTo>
                  <a:lnTo>
                    <a:pt x="4706712" y="1480073"/>
                  </a:lnTo>
                  <a:lnTo>
                    <a:pt x="4707232" y="1477932"/>
                  </a:lnTo>
                  <a:lnTo>
                    <a:pt x="4707894" y="1475456"/>
                  </a:lnTo>
                  <a:lnTo>
                    <a:pt x="4706463" y="1473269"/>
                  </a:lnTo>
                  <a:close/>
                </a:path>
                <a:path w="16341090" h="11261090">
                  <a:moveTo>
                    <a:pt x="12059355" y="4590861"/>
                  </a:moveTo>
                  <a:lnTo>
                    <a:pt x="12056546" y="4590057"/>
                  </a:lnTo>
                  <a:lnTo>
                    <a:pt x="12052458" y="4592252"/>
                  </a:lnTo>
                  <a:lnTo>
                    <a:pt x="12051754" y="4594710"/>
                  </a:lnTo>
                  <a:lnTo>
                    <a:pt x="12051653" y="4595061"/>
                  </a:lnTo>
                  <a:lnTo>
                    <a:pt x="12053850" y="4599149"/>
                  </a:lnTo>
                  <a:lnTo>
                    <a:pt x="12054232" y="4600100"/>
                  </a:lnTo>
                  <a:lnTo>
                    <a:pt x="12057565" y="4601521"/>
                  </a:lnTo>
                  <a:lnTo>
                    <a:pt x="12059182" y="4601423"/>
                  </a:lnTo>
                  <a:lnTo>
                    <a:pt x="12060276" y="4600708"/>
                  </a:lnTo>
                  <a:lnTo>
                    <a:pt x="12062129" y="4599135"/>
                  </a:lnTo>
                  <a:lnTo>
                    <a:pt x="12062791" y="4596659"/>
                  </a:lnTo>
                  <a:lnTo>
                    <a:pt x="12060596" y="4592571"/>
                  </a:lnTo>
                  <a:lnTo>
                    <a:pt x="12059355" y="4590861"/>
                  </a:lnTo>
                  <a:close/>
                </a:path>
                <a:path w="16341090" h="11261090">
                  <a:moveTo>
                    <a:pt x="4790325" y="1488162"/>
                  </a:moveTo>
                  <a:lnTo>
                    <a:pt x="4787899" y="1488310"/>
                  </a:lnTo>
                  <a:lnTo>
                    <a:pt x="4785900" y="1487457"/>
                  </a:lnTo>
                  <a:lnTo>
                    <a:pt x="4783757" y="1486937"/>
                  </a:lnTo>
                  <a:lnTo>
                    <a:pt x="4781429" y="1488701"/>
                  </a:lnTo>
                  <a:lnTo>
                    <a:pt x="4780909" y="1490843"/>
                  </a:lnTo>
                  <a:lnTo>
                    <a:pt x="4780865" y="1492794"/>
                  </a:lnTo>
                  <a:lnTo>
                    <a:pt x="4781963" y="1494839"/>
                  </a:lnTo>
                  <a:lnTo>
                    <a:pt x="4783629" y="1495549"/>
                  </a:lnTo>
                  <a:lnTo>
                    <a:pt x="4783154" y="1495741"/>
                  </a:lnTo>
                  <a:lnTo>
                    <a:pt x="4783487" y="1495883"/>
                  </a:lnTo>
                  <a:lnTo>
                    <a:pt x="4784438" y="1495500"/>
                  </a:lnTo>
                  <a:lnTo>
                    <a:pt x="4786437" y="1496353"/>
                  </a:lnTo>
                  <a:lnTo>
                    <a:pt x="4788580" y="1496873"/>
                  </a:lnTo>
                  <a:lnTo>
                    <a:pt x="4791242" y="1495250"/>
                  </a:lnTo>
                  <a:lnTo>
                    <a:pt x="4791428" y="1492966"/>
                  </a:lnTo>
                  <a:lnTo>
                    <a:pt x="4792090" y="1490491"/>
                  </a:lnTo>
                  <a:lnTo>
                    <a:pt x="4790325" y="1488162"/>
                  </a:lnTo>
                  <a:close/>
                </a:path>
                <a:path w="16341090" h="11261090">
                  <a:moveTo>
                    <a:pt x="4874521" y="1503198"/>
                  </a:moveTo>
                  <a:lnTo>
                    <a:pt x="4872095" y="1503345"/>
                  </a:lnTo>
                  <a:lnTo>
                    <a:pt x="4870095" y="1502492"/>
                  </a:lnTo>
                  <a:lnTo>
                    <a:pt x="4867953" y="1501972"/>
                  </a:lnTo>
                  <a:lnTo>
                    <a:pt x="4865624" y="1503737"/>
                  </a:lnTo>
                  <a:lnTo>
                    <a:pt x="4865105" y="1505878"/>
                  </a:lnTo>
                  <a:lnTo>
                    <a:pt x="4865061" y="1507830"/>
                  </a:lnTo>
                  <a:lnTo>
                    <a:pt x="4866158" y="1509874"/>
                  </a:lnTo>
                  <a:lnTo>
                    <a:pt x="4867825" y="1510585"/>
                  </a:lnTo>
                  <a:lnTo>
                    <a:pt x="4867350" y="1510776"/>
                  </a:lnTo>
                  <a:lnTo>
                    <a:pt x="4867683" y="1510918"/>
                  </a:lnTo>
                  <a:lnTo>
                    <a:pt x="4868634" y="1510536"/>
                  </a:lnTo>
                  <a:lnTo>
                    <a:pt x="4870634" y="1511389"/>
                  </a:lnTo>
                  <a:lnTo>
                    <a:pt x="4872776" y="1511909"/>
                  </a:lnTo>
                  <a:lnTo>
                    <a:pt x="4875437" y="1510286"/>
                  </a:lnTo>
                  <a:lnTo>
                    <a:pt x="4875623" y="1508002"/>
                  </a:lnTo>
                  <a:lnTo>
                    <a:pt x="4876286" y="1505527"/>
                  </a:lnTo>
                  <a:lnTo>
                    <a:pt x="4874521" y="1503198"/>
                  </a:lnTo>
                  <a:close/>
                </a:path>
                <a:path w="16341090" h="11261090">
                  <a:moveTo>
                    <a:pt x="4958717" y="1518233"/>
                  </a:moveTo>
                  <a:lnTo>
                    <a:pt x="4955957" y="1518238"/>
                  </a:lnTo>
                  <a:lnTo>
                    <a:pt x="4953958" y="1517385"/>
                  </a:lnTo>
                  <a:lnTo>
                    <a:pt x="4951816" y="1516866"/>
                  </a:lnTo>
                  <a:lnTo>
                    <a:pt x="4949154" y="1518487"/>
                  </a:lnTo>
                  <a:lnTo>
                    <a:pt x="4948967" y="1520772"/>
                  </a:lnTo>
                  <a:lnTo>
                    <a:pt x="4948923" y="1522723"/>
                  </a:lnTo>
                  <a:lnTo>
                    <a:pt x="4950021" y="1524767"/>
                  </a:lnTo>
                  <a:lnTo>
                    <a:pt x="4951687" y="1525478"/>
                  </a:lnTo>
                  <a:lnTo>
                    <a:pt x="4951212" y="1525669"/>
                  </a:lnTo>
                  <a:lnTo>
                    <a:pt x="4951545" y="1525812"/>
                  </a:lnTo>
                  <a:lnTo>
                    <a:pt x="4952496" y="1525429"/>
                  </a:lnTo>
                  <a:lnTo>
                    <a:pt x="4954496" y="1526282"/>
                  </a:lnTo>
                  <a:lnTo>
                    <a:pt x="4956638" y="1526802"/>
                  </a:lnTo>
                  <a:lnTo>
                    <a:pt x="4958966" y="1525037"/>
                  </a:lnTo>
                  <a:lnTo>
                    <a:pt x="4959486" y="1522894"/>
                  </a:lnTo>
                  <a:lnTo>
                    <a:pt x="4960148" y="1520420"/>
                  </a:lnTo>
                  <a:lnTo>
                    <a:pt x="4958717" y="1518233"/>
                  </a:lnTo>
                  <a:close/>
                </a:path>
                <a:path w="16341090" h="11261090">
                  <a:moveTo>
                    <a:pt x="12014647" y="4517424"/>
                  </a:moveTo>
                  <a:lnTo>
                    <a:pt x="12012029" y="4517095"/>
                  </a:lnTo>
                  <a:lnTo>
                    <a:pt x="12009985" y="4518192"/>
                  </a:lnTo>
                  <a:lnTo>
                    <a:pt x="12007798" y="4519624"/>
                  </a:lnTo>
                  <a:lnTo>
                    <a:pt x="12007517" y="4521868"/>
                  </a:lnTo>
                  <a:lnTo>
                    <a:pt x="12007470" y="4522242"/>
                  </a:lnTo>
                  <a:lnTo>
                    <a:pt x="12009666" y="4526330"/>
                  </a:lnTo>
                  <a:lnTo>
                    <a:pt x="12010049" y="4527281"/>
                  </a:lnTo>
                  <a:lnTo>
                    <a:pt x="12013049" y="4528561"/>
                  </a:lnTo>
                  <a:lnTo>
                    <a:pt x="12014666" y="4528462"/>
                  </a:lnTo>
                  <a:lnTo>
                    <a:pt x="12017944" y="4526316"/>
                  </a:lnTo>
                  <a:lnTo>
                    <a:pt x="12018227" y="4524072"/>
                  </a:lnTo>
                  <a:lnTo>
                    <a:pt x="12018274" y="4523698"/>
                  </a:lnTo>
                  <a:lnTo>
                    <a:pt x="12016079" y="4519611"/>
                  </a:lnTo>
                  <a:lnTo>
                    <a:pt x="12014647" y="4517424"/>
                  </a:lnTo>
                  <a:close/>
                </a:path>
                <a:path w="16341090" h="11261090">
                  <a:moveTo>
                    <a:pt x="5042580" y="1533127"/>
                  </a:moveTo>
                  <a:lnTo>
                    <a:pt x="5040153" y="1533274"/>
                  </a:lnTo>
                  <a:lnTo>
                    <a:pt x="5038153" y="1532421"/>
                  </a:lnTo>
                  <a:lnTo>
                    <a:pt x="5036011" y="1531901"/>
                  </a:lnTo>
                  <a:lnTo>
                    <a:pt x="5033350" y="1533524"/>
                  </a:lnTo>
                  <a:lnTo>
                    <a:pt x="5033164" y="1535807"/>
                  </a:lnTo>
                  <a:lnTo>
                    <a:pt x="5033119" y="1537758"/>
                  </a:lnTo>
                  <a:lnTo>
                    <a:pt x="5034216" y="1539803"/>
                  </a:lnTo>
                  <a:lnTo>
                    <a:pt x="5035883" y="1540514"/>
                  </a:lnTo>
                  <a:lnTo>
                    <a:pt x="5035408" y="1540705"/>
                  </a:lnTo>
                  <a:lnTo>
                    <a:pt x="5035741" y="1540847"/>
                  </a:lnTo>
                  <a:lnTo>
                    <a:pt x="5036692" y="1540465"/>
                  </a:lnTo>
                  <a:lnTo>
                    <a:pt x="5038692" y="1541318"/>
                  </a:lnTo>
                  <a:lnTo>
                    <a:pt x="5040834" y="1541837"/>
                  </a:lnTo>
                  <a:lnTo>
                    <a:pt x="5043163" y="1540073"/>
                  </a:lnTo>
                  <a:lnTo>
                    <a:pt x="5043682" y="1537931"/>
                  </a:lnTo>
                  <a:lnTo>
                    <a:pt x="5044344" y="1535455"/>
                  </a:lnTo>
                  <a:lnTo>
                    <a:pt x="5042580" y="1533127"/>
                  </a:lnTo>
                  <a:close/>
                </a:path>
                <a:path w="16341090" h="11261090">
                  <a:moveTo>
                    <a:pt x="5126775" y="1548163"/>
                  </a:moveTo>
                  <a:lnTo>
                    <a:pt x="5124349" y="1548309"/>
                  </a:lnTo>
                  <a:lnTo>
                    <a:pt x="5122350" y="1547456"/>
                  </a:lnTo>
                  <a:lnTo>
                    <a:pt x="5120207" y="1546936"/>
                  </a:lnTo>
                  <a:lnTo>
                    <a:pt x="5117545" y="1548559"/>
                  </a:lnTo>
                  <a:lnTo>
                    <a:pt x="5117359" y="1550843"/>
                  </a:lnTo>
                  <a:lnTo>
                    <a:pt x="5117315" y="1552794"/>
                  </a:lnTo>
                  <a:lnTo>
                    <a:pt x="5118413" y="1554838"/>
                  </a:lnTo>
                  <a:lnTo>
                    <a:pt x="5120079" y="1555549"/>
                  </a:lnTo>
                  <a:lnTo>
                    <a:pt x="5119604" y="1555741"/>
                  </a:lnTo>
                  <a:lnTo>
                    <a:pt x="5119937" y="1555883"/>
                  </a:lnTo>
                  <a:lnTo>
                    <a:pt x="5120888" y="1555500"/>
                  </a:lnTo>
                  <a:lnTo>
                    <a:pt x="5122888" y="1556353"/>
                  </a:lnTo>
                  <a:lnTo>
                    <a:pt x="5125030" y="1556873"/>
                  </a:lnTo>
                  <a:lnTo>
                    <a:pt x="5127358" y="1555108"/>
                  </a:lnTo>
                  <a:lnTo>
                    <a:pt x="5127878" y="1552967"/>
                  </a:lnTo>
                  <a:lnTo>
                    <a:pt x="5128540" y="1550491"/>
                  </a:lnTo>
                  <a:lnTo>
                    <a:pt x="5126775" y="1548163"/>
                  </a:lnTo>
                  <a:close/>
                </a:path>
                <a:path w="16341090" h="11261090">
                  <a:moveTo>
                    <a:pt x="11967945" y="4445894"/>
                  </a:moveTo>
                  <a:lnTo>
                    <a:pt x="11965470" y="4445232"/>
                  </a:lnTo>
                  <a:lnTo>
                    <a:pt x="11963283" y="4446663"/>
                  </a:lnTo>
                  <a:lnTo>
                    <a:pt x="11961430" y="4448237"/>
                  </a:lnTo>
                  <a:lnTo>
                    <a:pt x="11960768" y="4450711"/>
                  </a:lnTo>
                  <a:lnTo>
                    <a:pt x="11962199" y="4452898"/>
                  </a:lnTo>
                  <a:lnTo>
                    <a:pt x="11963438" y="4454609"/>
                  </a:lnTo>
                  <a:lnTo>
                    <a:pt x="11963821" y="4455560"/>
                  </a:lnTo>
                  <a:lnTo>
                    <a:pt x="11965488" y="4456271"/>
                  </a:lnTo>
                  <a:lnTo>
                    <a:pt x="11965630" y="4455938"/>
                  </a:lnTo>
                  <a:lnTo>
                    <a:pt x="11966963" y="4456507"/>
                  </a:lnTo>
                  <a:lnTo>
                    <a:pt x="11968439" y="4456742"/>
                  </a:lnTo>
                  <a:lnTo>
                    <a:pt x="11971526" y="4454120"/>
                  </a:lnTo>
                  <a:lnTo>
                    <a:pt x="11972188" y="4451644"/>
                  </a:lnTo>
                  <a:lnTo>
                    <a:pt x="11970758" y="4449458"/>
                  </a:lnTo>
                  <a:lnTo>
                    <a:pt x="11969518" y="4447747"/>
                  </a:lnTo>
                  <a:lnTo>
                    <a:pt x="11967945" y="4445894"/>
                  </a:lnTo>
                  <a:close/>
                </a:path>
                <a:path w="16341090" h="11261090">
                  <a:moveTo>
                    <a:pt x="5210972" y="1563198"/>
                  </a:moveTo>
                  <a:lnTo>
                    <a:pt x="5208545" y="1563345"/>
                  </a:lnTo>
                  <a:lnTo>
                    <a:pt x="5206545" y="1562492"/>
                  </a:lnTo>
                  <a:lnTo>
                    <a:pt x="5204404" y="1561972"/>
                  </a:lnTo>
                  <a:lnTo>
                    <a:pt x="5201741" y="1563595"/>
                  </a:lnTo>
                  <a:lnTo>
                    <a:pt x="5201554" y="1565879"/>
                  </a:lnTo>
                  <a:lnTo>
                    <a:pt x="5201510" y="1567829"/>
                  </a:lnTo>
                  <a:lnTo>
                    <a:pt x="5202608" y="1569874"/>
                  </a:lnTo>
                  <a:lnTo>
                    <a:pt x="5204275" y="1570585"/>
                  </a:lnTo>
                  <a:lnTo>
                    <a:pt x="5203799" y="1570776"/>
                  </a:lnTo>
                  <a:lnTo>
                    <a:pt x="5204132" y="1570918"/>
                  </a:lnTo>
                  <a:lnTo>
                    <a:pt x="5205084" y="1570536"/>
                  </a:lnTo>
                  <a:lnTo>
                    <a:pt x="5207084" y="1571389"/>
                  </a:lnTo>
                  <a:lnTo>
                    <a:pt x="5209226" y="1571908"/>
                  </a:lnTo>
                  <a:lnTo>
                    <a:pt x="5211554" y="1570145"/>
                  </a:lnTo>
                  <a:lnTo>
                    <a:pt x="5212074" y="1568002"/>
                  </a:lnTo>
                  <a:lnTo>
                    <a:pt x="5212736" y="1565527"/>
                  </a:lnTo>
                  <a:lnTo>
                    <a:pt x="5210972" y="1563198"/>
                  </a:lnTo>
                  <a:close/>
                </a:path>
                <a:path w="16341090" h="11261090">
                  <a:moveTo>
                    <a:pt x="5295309" y="1577901"/>
                  </a:moveTo>
                  <a:lnTo>
                    <a:pt x="5292883" y="1578048"/>
                  </a:lnTo>
                  <a:lnTo>
                    <a:pt x="5290883" y="1577195"/>
                  </a:lnTo>
                  <a:lnTo>
                    <a:pt x="5288740" y="1576675"/>
                  </a:lnTo>
                  <a:lnTo>
                    <a:pt x="5286079" y="1578297"/>
                  </a:lnTo>
                  <a:lnTo>
                    <a:pt x="5285893" y="1580581"/>
                  </a:lnTo>
                  <a:lnTo>
                    <a:pt x="5285849" y="1582532"/>
                  </a:lnTo>
                  <a:lnTo>
                    <a:pt x="5286947" y="1584576"/>
                  </a:lnTo>
                  <a:lnTo>
                    <a:pt x="5288613" y="1585287"/>
                  </a:lnTo>
                  <a:lnTo>
                    <a:pt x="5288138" y="1585478"/>
                  </a:lnTo>
                  <a:lnTo>
                    <a:pt x="5288470" y="1585620"/>
                  </a:lnTo>
                  <a:lnTo>
                    <a:pt x="5289422" y="1585238"/>
                  </a:lnTo>
                  <a:lnTo>
                    <a:pt x="5291421" y="1586091"/>
                  </a:lnTo>
                  <a:lnTo>
                    <a:pt x="5293564" y="1586610"/>
                  </a:lnTo>
                  <a:lnTo>
                    <a:pt x="5295892" y="1584847"/>
                  </a:lnTo>
                  <a:lnTo>
                    <a:pt x="5296412" y="1582704"/>
                  </a:lnTo>
                  <a:lnTo>
                    <a:pt x="5297074" y="1580230"/>
                  </a:lnTo>
                  <a:lnTo>
                    <a:pt x="5295309" y="1577901"/>
                  </a:lnTo>
                  <a:close/>
                </a:path>
                <a:path w="16341090" h="11261090">
                  <a:moveTo>
                    <a:pt x="5379504" y="1592936"/>
                  </a:moveTo>
                  <a:lnTo>
                    <a:pt x="5377079" y="1593082"/>
                  </a:lnTo>
                  <a:lnTo>
                    <a:pt x="5375079" y="1592229"/>
                  </a:lnTo>
                  <a:lnTo>
                    <a:pt x="5372937" y="1591710"/>
                  </a:lnTo>
                  <a:lnTo>
                    <a:pt x="5370608" y="1593474"/>
                  </a:lnTo>
                  <a:lnTo>
                    <a:pt x="5370088" y="1595617"/>
                  </a:lnTo>
                  <a:lnTo>
                    <a:pt x="5370044" y="1597568"/>
                  </a:lnTo>
                  <a:lnTo>
                    <a:pt x="5371142" y="1599611"/>
                  </a:lnTo>
                  <a:lnTo>
                    <a:pt x="5372809" y="1600322"/>
                  </a:lnTo>
                  <a:lnTo>
                    <a:pt x="5372333" y="1600513"/>
                  </a:lnTo>
                  <a:lnTo>
                    <a:pt x="5372667" y="1600656"/>
                  </a:lnTo>
                  <a:lnTo>
                    <a:pt x="5373618" y="1600273"/>
                  </a:lnTo>
                  <a:lnTo>
                    <a:pt x="5375618" y="1601126"/>
                  </a:lnTo>
                  <a:lnTo>
                    <a:pt x="5377759" y="1601647"/>
                  </a:lnTo>
                  <a:lnTo>
                    <a:pt x="5380421" y="1600024"/>
                  </a:lnTo>
                  <a:lnTo>
                    <a:pt x="5380607" y="1597740"/>
                  </a:lnTo>
                  <a:lnTo>
                    <a:pt x="5381270" y="1595264"/>
                  </a:lnTo>
                  <a:lnTo>
                    <a:pt x="5379504" y="1592936"/>
                  </a:lnTo>
                  <a:close/>
                </a:path>
                <a:path w="16341090" h="11261090">
                  <a:moveTo>
                    <a:pt x="11919864" y="4375747"/>
                  </a:moveTo>
                  <a:lnTo>
                    <a:pt x="11917056" y="4374943"/>
                  </a:lnTo>
                  <a:lnTo>
                    <a:pt x="11913350" y="4378089"/>
                  </a:lnTo>
                  <a:lnTo>
                    <a:pt x="11912545" y="4380896"/>
                  </a:lnTo>
                  <a:lnTo>
                    <a:pt x="11914119" y="4382750"/>
                  </a:lnTo>
                  <a:lnTo>
                    <a:pt x="11915359" y="4384461"/>
                  </a:lnTo>
                  <a:lnTo>
                    <a:pt x="11915741" y="4385412"/>
                  </a:lnTo>
                  <a:lnTo>
                    <a:pt x="11918740" y="4386692"/>
                  </a:lnTo>
                  <a:lnTo>
                    <a:pt x="11920358" y="4386594"/>
                  </a:lnTo>
                  <a:lnTo>
                    <a:pt x="11923447" y="4383972"/>
                  </a:lnTo>
                  <a:lnTo>
                    <a:pt x="11924250" y="4381162"/>
                  </a:lnTo>
                  <a:lnTo>
                    <a:pt x="11922677" y="4379311"/>
                  </a:lnTo>
                  <a:lnTo>
                    <a:pt x="11921437" y="4377600"/>
                  </a:lnTo>
                  <a:lnTo>
                    <a:pt x="11919864" y="4375747"/>
                  </a:lnTo>
                  <a:close/>
                </a:path>
                <a:path w="16341090" h="11261090">
                  <a:moveTo>
                    <a:pt x="5464034" y="1608114"/>
                  </a:moveTo>
                  <a:lnTo>
                    <a:pt x="5461608" y="1608261"/>
                  </a:lnTo>
                  <a:lnTo>
                    <a:pt x="5459608" y="1607408"/>
                  </a:lnTo>
                  <a:lnTo>
                    <a:pt x="5457466" y="1606888"/>
                  </a:lnTo>
                  <a:lnTo>
                    <a:pt x="5455137" y="1608652"/>
                  </a:lnTo>
                  <a:lnTo>
                    <a:pt x="5454617" y="1610794"/>
                  </a:lnTo>
                  <a:lnTo>
                    <a:pt x="5454574" y="1612745"/>
                  </a:lnTo>
                  <a:lnTo>
                    <a:pt x="5455672" y="1614789"/>
                  </a:lnTo>
                  <a:lnTo>
                    <a:pt x="5457338" y="1615500"/>
                  </a:lnTo>
                  <a:lnTo>
                    <a:pt x="5456862" y="1615691"/>
                  </a:lnTo>
                  <a:lnTo>
                    <a:pt x="5457196" y="1615833"/>
                  </a:lnTo>
                  <a:lnTo>
                    <a:pt x="5458147" y="1615451"/>
                  </a:lnTo>
                  <a:lnTo>
                    <a:pt x="5460147" y="1616304"/>
                  </a:lnTo>
                  <a:lnTo>
                    <a:pt x="5462288" y="1616824"/>
                  </a:lnTo>
                  <a:lnTo>
                    <a:pt x="5464950" y="1615202"/>
                  </a:lnTo>
                  <a:lnTo>
                    <a:pt x="5465137" y="1612917"/>
                  </a:lnTo>
                  <a:lnTo>
                    <a:pt x="5465798" y="1610443"/>
                  </a:lnTo>
                  <a:lnTo>
                    <a:pt x="5464034" y="1608114"/>
                  </a:lnTo>
                  <a:close/>
                </a:path>
                <a:path w="16341090" h="11261090">
                  <a:moveTo>
                    <a:pt x="5548088" y="1623483"/>
                  </a:moveTo>
                  <a:lnTo>
                    <a:pt x="5545661" y="1623630"/>
                  </a:lnTo>
                  <a:lnTo>
                    <a:pt x="5543661" y="1622777"/>
                  </a:lnTo>
                  <a:lnTo>
                    <a:pt x="5541519" y="1622257"/>
                  </a:lnTo>
                  <a:lnTo>
                    <a:pt x="5539191" y="1624021"/>
                  </a:lnTo>
                  <a:lnTo>
                    <a:pt x="5538672" y="1626163"/>
                  </a:lnTo>
                  <a:lnTo>
                    <a:pt x="5538627" y="1628115"/>
                  </a:lnTo>
                  <a:lnTo>
                    <a:pt x="5539724" y="1630159"/>
                  </a:lnTo>
                  <a:lnTo>
                    <a:pt x="5541391" y="1630870"/>
                  </a:lnTo>
                  <a:lnTo>
                    <a:pt x="5540916" y="1631060"/>
                  </a:lnTo>
                  <a:lnTo>
                    <a:pt x="5541249" y="1631202"/>
                  </a:lnTo>
                  <a:lnTo>
                    <a:pt x="5542200" y="1630821"/>
                  </a:lnTo>
                  <a:lnTo>
                    <a:pt x="5544200" y="1631674"/>
                  </a:lnTo>
                  <a:lnTo>
                    <a:pt x="5546342" y="1632193"/>
                  </a:lnTo>
                  <a:lnTo>
                    <a:pt x="5548670" y="1630429"/>
                  </a:lnTo>
                  <a:lnTo>
                    <a:pt x="5549190" y="1628286"/>
                  </a:lnTo>
                  <a:lnTo>
                    <a:pt x="5549852" y="1625812"/>
                  </a:lnTo>
                  <a:lnTo>
                    <a:pt x="5548088" y="1623483"/>
                  </a:lnTo>
                  <a:close/>
                </a:path>
                <a:path w="16341090" h="11261090">
                  <a:moveTo>
                    <a:pt x="11868931" y="4306746"/>
                  </a:moveTo>
                  <a:lnTo>
                    <a:pt x="11865980" y="4306275"/>
                  </a:lnTo>
                  <a:lnTo>
                    <a:pt x="11864128" y="4307848"/>
                  </a:lnTo>
                  <a:lnTo>
                    <a:pt x="11862084" y="4308946"/>
                  </a:lnTo>
                  <a:lnTo>
                    <a:pt x="11861613" y="4311897"/>
                  </a:lnTo>
                  <a:lnTo>
                    <a:pt x="11864759" y="4315602"/>
                  </a:lnTo>
                  <a:lnTo>
                    <a:pt x="11865142" y="4316554"/>
                  </a:lnTo>
                  <a:lnTo>
                    <a:pt x="11867807" y="4317691"/>
                  </a:lnTo>
                  <a:lnTo>
                    <a:pt x="11869425" y="4317593"/>
                  </a:lnTo>
                  <a:lnTo>
                    <a:pt x="11870659" y="4316544"/>
                  </a:lnTo>
                  <a:lnTo>
                    <a:pt x="11872370" y="4315304"/>
                  </a:lnTo>
                  <a:lnTo>
                    <a:pt x="11872842" y="4312353"/>
                  </a:lnTo>
                  <a:lnTo>
                    <a:pt x="11871269" y="4310500"/>
                  </a:lnTo>
                  <a:lnTo>
                    <a:pt x="11870030" y="4308789"/>
                  </a:lnTo>
                  <a:lnTo>
                    <a:pt x="11868931" y="4306746"/>
                  </a:lnTo>
                  <a:close/>
                </a:path>
                <a:path w="16341090" h="11261090">
                  <a:moveTo>
                    <a:pt x="5632617" y="1638661"/>
                  </a:moveTo>
                  <a:lnTo>
                    <a:pt x="5630191" y="1638808"/>
                  </a:lnTo>
                  <a:lnTo>
                    <a:pt x="5628190" y="1637954"/>
                  </a:lnTo>
                  <a:lnTo>
                    <a:pt x="5626048" y="1637435"/>
                  </a:lnTo>
                  <a:lnTo>
                    <a:pt x="5623721" y="1639199"/>
                  </a:lnTo>
                  <a:lnTo>
                    <a:pt x="5623201" y="1641341"/>
                  </a:lnTo>
                  <a:lnTo>
                    <a:pt x="5623156" y="1643292"/>
                  </a:lnTo>
                  <a:lnTo>
                    <a:pt x="5624254" y="1645335"/>
                  </a:lnTo>
                  <a:lnTo>
                    <a:pt x="5625921" y="1646046"/>
                  </a:lnTo>
                  <a:lnTo>
                    <a:pt x="5625445" y="1646237"/>
                  </a:lnTo>
                  <a:lnTo>
                    <a:pt x="5625778" y="1646380"/>
                  </a:lnTo>
                  <a:lnTo>
                    <a:pt x="5626730" y="1645997"/>
                  </a:lnTo>
                  <a:lnTo>
                    <a:pt x="5628729" y="1646850"/>
                  </a:lnTo>
                  <a:lnTo>
                    <a:pt x="5630871" y="1647370"/>
                  </a:lnTo>
                  <a:lnTo>
                    <a:pt x="5633058" y="1645940"/>
                  </a:lnTo>
                  <a:lnTo>
                    <a:pt x="5634382" y="1640989"/>
                  </a:lnTo>
                  <a:lnTo>
                    <a:pt x="5632617" y="1638661"/>
                  </a:lnTo>
                  <a:close/>
                </a:path>
                <a:path w="16341090" h="11261090">
                  <a:moveTo>
                    <a:pt x="5716813" y="1653696"/>
                  </a:moveTo>
                  <a:lnTo>
                    <a:pt x="5714386" y="1653843"/>
                  </a:lnTo>
                  <a:lnTo>
                    <a:pt x="5712387" y="1652990"/>
                  </a:lnTo>
                  <a:lnTo>
                    <a:pt x="5710244" y="1652470"/>
                  </a:lnTo>
                  <a:lnTo>
                    <a:pt x="5707916" y="1654234"/>
                  </a:lnTo>
                  <a:lnTo>
                    <a:pt x="5707396" y="1656377"/>
                  </a:lnTo>
                  <a:lnTo>
                    <a:pt x="5707352" y="1658328"/>
                  </a:lnTo>
                  <a:lnTo>
                    <a:pt x="5708450" y="1660372"/>
                  </a:lnTo>
                  <a:lnTo>
                    <a:pt x="5710116" y="1661083"/>
                  </a:lnTo>
                  <a:lnTo>
                    <a:pt x="5709641" y="1661274"/>
                  </a:lnTo>
                  <a:lnTo>
                    <a:pt x="5709974" y="1661417"/>
                  </a:lnTo>
                  <a:lnTo>
                    <a:pt x="5710925" y="1661034"/>
                  </a:lnTo>
                  <a:lnTo>
                    <a:pt x="5712924" y="1661887"/>
                  </a:lnTo>
                  <a:lnTo>
                    <a:pt x="5715067" y="1662407"/>
                  </a:lnTo>
                  <a:lnTo>
                    <a:pt x="5717395" y="1660642"/>
                  </a:lnTo>
                  <a:lnTo>
                    <a:pt x="5717915" y="1658499"/>
                  </a:lnTo>
                  <a:lnTo>
                    <a:pt x="5718577" y="1656025"/>
                  </a:lnTo>
                  <a:lnTo>
                    <a:pt x="5716813" y="1653696"/>
                  </a:lnTo>
                  <a:close/>
                </a:path>
                <a:path w="16341090" h="11261090">
                  <a:moveTo>
                    <a:pt x="11815812" y="4239175"/>
                  </a:moveTo>
                  <a:lnTo>
                    <a:pt x="11813194" y="4238847"/>
                  </a:lnTo>
                  <a:lnTo>
                    <a:pt x="11809489" y="4241993"/>
                  </a:lnTo>
                  <a:lnTo>
                    <a:pt x="11809159" y="4244611"/>
                  </a:lnTo>
                  <a:lnTo>
                    <a:pt x="11812831" y="4248935"/>
                  </a:lnTo>
                  <a:lnTo>
                    <a:pt x="11815497" y="4250072"/>
                  </a:lnTo>
                  <a:lnTo>
                    <a:pt x="11817115" y="4249974"/>
                  </a:lnTo>
                  <a:lnTo>
                    <a:pt x="11820202" y="4247351"/>
                  </a:lnTo>
                  <a:lnTo>
                    <a:pt x="11820532" y="4244735"/>
                  </a:lnTo>
                  <a:lnTo>
                    <a:pt x="11815812" y="4239175"/>
                  </a:lnTo>
                  <a:close/>
                </a:path>
                <a:path w="16341090" h="11261090">
                  <a:moveTo>
                    <a:pt x="5801533" y="1669349"/>
                  </a:moveTo>
                  <a:lnTo>
                    <a:pt x="5798774" y="1669354"/>
                  </a:lnTo>
                  <a:lnTo>
                    <a:pt x="5796773" y="1668501"/>
                  </a:lnTo>
                  <a:lnTo>
                    <a:pt x="5794631" y="1667981"/>
                  </a:lnTo>
                  <a:lnTo>
                    <a:pt x="5792303" y="1669745"/>
                  </a:lnTo>
                  <a:lnTo>
                    <a:pt x="5791783" y="1671888"/>
                  </a:lnTo>
                  <a:lnTo>
                    <a:pt x="5791739" y="1673839"/>
                  </a:lnTo>
                  <a:lnTo>
                    <a:pt x="5792504" y="1675740"/>
                  </a:lnTo>
                  <a:lnTo>
                    <a:pt x="5794503" y="1676593"/>
                  </a:lnTo>
                  <a:lnTo>
                    <a:pt x="5794028" y="1676784"/>
                  </a:lnTo>
                  <a:lnTo>
                    <a:pt x="5794362" y="1676926"/>
                  </a:lnTo>
                  <a:lnTo>
                    <a:pt x="5795312" y="1676544"/>
                  </a:lnTo>
                  <a:lnTo>
                    <a:pt x="5797312" y="1677397"/>
                  </a:lnTo>
                  <a:lnTo>
                    <a:pt x="5799454" y="1677917"/>
                  </a:lnTo>
                  <a:lnTo>
                    <a:pt x="5801783" y="1676153"/>
                  </a:lnTo>
                  <a:lnTo>
                    <a:pt x="5802303" y="1674011"/>
                  </a:lnTo>
                  <a:lnTo>
                    <a:pt x="5802964" y="1671536"/>
                  </a:lnTo>
                  <a:lnTo>
                    <a:pt x="5801533" y="1669349"/>
                  </a:lnTo>
                  <a:close/>
                </a:path>
                <a:path w="16341090" h="11261090">
                  <a:moveTo>
                    <a:pt x="5885587" y="1684718"/>
                  </a:moveTo>
                  <a:lnTo>
                    <a:pt x="5883161" y="1684865"/>
                  </a:lnTo>
                  <a:lnTo>
                    <a:pt x="5881160" y="1684012"/>
                  </a:lnTo>
                  <a:lnTo>
                    <a:pt x="5879019" y="1683492"/>
                  </a:lnTo>
                  <a:lnTo>
                    <a:pt x="5876690" y="1685256"/>
                  </a:lnTo>
                  <a:lnTo>
                    <a:pt x="5876170" y="1687399"/>
                  </a:lnTo>
                  <a:lnTo>
                    <a:pt x="5876126" y="1689350"/>
                  </a:lnTo>
                  <a:lnTo>
                    <a:pt x="5876891" y="1691252"/>
                  </a:lnTo>
                  <a:lnTo>
                    <a:pt x="5878890" y="1692105"/>
                  </a:lnTo>
                  <a:lnTo>
                    <a:pt x="5878415" y="1692296"/>
                  </a:lnTo>
                  <a:lnTo>
                    <a:pt x="5878747" y="1692438"/>
                  </a:lnTo>
                  <a:lnTo>
                    <a:pt x="5879699" y="1692056"/>
                  </a:lnTo>
                  <a:lnTo>
                    <a:pt x="5881698" y="1692909"/>
                  </a:lnTo>
                  <a:lnTo>
                    <a:pt x="5883841" y="1693429"/>
                  </a:lnTo>
                  <a:lnTo>
                    <a:pt x="5886170" y="1691664"/>
                  </a:lnTo>
                  <a:lnTo>
                    <a:pt x="5886690" y="1689522"/>
                  </a:lnTo>
                  <a:lnTo>
                    <a:pt x="5887351" y="1687047"/>
                  </a:lnTo>
                  <a:lnTo>
                    <a:pt x="5885587" y="1684718"/>
                  </a:lnTo>
                  <a:close/>
                </a:path>
                <a:path w="16341090" h="11261090">
                  <a:moveTo>
                    <a:pt x="11761839" y="4173606"/>
                  </a:moveTo>
                  <a:lnTo>
                    <a:pt x="11759222" y="4173278"/>
                  </a:lnTo>
                  <a:lnTo>
                    <a:pt x="11755516" y="4176424"/>
                  </a:lnTo>
                  <a:lnTo>
                    <a:pt x="11755188" y="4179041"/>
                  </a:lnTo>
                  <a:lnTo>
                    <a:pt x="11758334" y="4182747"/>
                  </a:lnTo>
                  <a:lnTo>
                    <a:pt x="11758525" y="4183223"/>
                  </a:lnTo>
                  <a:lnTo>
                    <a:pt x="11759857" y="4183791"/>
                  </a:lnTo>
                  <a:lnTo>
                    <a:pt x="11759715" y="4184124"/>
                  </a:lnTo>
                  <a:lnTo>
                    <a:pt x="11761382" y="4184835"/>
                  </a:lnTo>
                  <a:lnTo>
                    <a:pt x="11763142" y="4184404"/>
                  </a:lnTo>
                  <a:lnTo>
                    <a:pt x="11766230" y="4181782"/>
                  </a:lnTo>
                  <a:lnTo>
                    <a:pt x="11766559" y="4179164"/>
                  </a:lnTo>
                  <a:lnTo>
                    <a:pt x="11761839" y="4173606"/>
                  </a:lnTo>
                  <a:close/>
                </a:path>
                <a:path w="16341090" h="11261090">
                  <a:moveTo>
                    <a:pt x="5969974" y="1700229"/>
                  </a:moveTo>
                  <a:lnTo>
                    <a:pt x="5967548" y="1700376"/>
                  </a:lnTo>
                  <a:lnTo>
                    <a:pt x="5965547" y="1699523"/>
                  </a:lnTo>
                  <a:lnTo>
                    <a:pt x="5963405" y="1699003"/>
                  </a:lnTo>
                  <a:lnTo>
                    <a:pt x="5961076" y="1700768"/>
                  </a:lnTo>
                  <a:lnTo>
                    <a:pt x="5960557" y="1702910"/>
                  </a:lnTo>
                  <a:lnTo>
                    <a:pt x="5960513" y="1704861"/>
                  </a:lnTo>
                  <a:lnTo>
                    <a:pt x="5961278" y="1706762"/>
                  </a:lnTo>
                  <a:lnTo>
                    <a:pt x="5963278" y="1707615"/>
                  </a:lnTo>
                  <a:lnTo>
                    <a:pt x="5962802" y="1707806"/>
                  </a:lnTo>
                  <a:lnTo>
                    <a:pt x="5963135" y="1707948"/>
                  </a:lnTo>
                  <a:lnTo>
                    <a:pt x="5964086" y="1707566"/>
                  </a:lnTo>
                  <a:lnTo>
                    <a:pt x="5966086" y="1708419"/>
                  </a:lnTo>
                  <a:lnTo>
                    <a:pt x="5968228" y="1708939"/>
                  </a:lnTo>
                  <a:lnTo>
                    <a:pt x="5970557" y="1707175"/>
                  </a:lnTo>
                  <a:lnTo>
                    <a:pt x="5971076" y="1705034"/>
                  </a:lnTo>
                  <a:lnTo>
                    <a:pt x="5971738" y="1702558"/>
                  </a:lnTo>
                  <a:lnTo>
                    <a:pt x="5969974" y="1700229"/>
                  </a:lnTo>
                  <a:close/>
                </a:path>
                <a:path w="16341090" h="11261090">
                  <a:moveTo>
                    <a:pt x="6054218" y="1716074"/>
                  </a:moveTo>
                  <a:lnTo>
                    <a:pt x="6051792" y="1716221"/>
                  </a:lnTo>
                  <a:lnTo>
                    <a:pt x="6049792" y="1715367"/>
                  </a:lnTo>
                  <a:lnTo>
                    <a:pt x="6047650" y="1714848"/>
                  </a:lnTo>
                  <a:lnTo>
                    <a:pt x="6045322" y="1716612"/>
                  </a:lnTo>
                  <a:lnTo>
                    <a:pt x="6044802" y="1718754"/>
                  </a:lnTo>
                  <a:lnTo>
                    <a:pt x="6044425" y="1720563"/>
                  </a:lnTo>
                  <a:lnTo>
                    <a:pt x="6045522" y="1722608"/>
                  </a:lnTo>
                  <a:lnTo>
                    <a:pt x="6047522" y="1723461"/>
                  </a:lnTo>
                  <a:lnTo>
                    <a:pt x="6047046" y="1723652"/>
                  </a:lnTo>
                  <a:lnTo>
                    <a:pt x="6047380" y="1723794"/>
                  </a:lnTo>
                  <a:lnTo>
                    <a:pt x="6048331" y="1723412"/>
                  </a:lnTo>
                  <a:lnTo>
                    <a:pt x="6050330" y="1724265"/>
                  </a:lnTo>
                  <a:lnTo>
                    <a:pt x="6052472" y="1724784"/>
                  </a:lnTo>
                  <a:lnTo>
                    <a:pt x="6054659" y="1723353"/>
                  </a:lnTo>
                  <a:lnTo>
                    <a:pt x="6055983" y="1718402"/>
                  </a:lnTo>
                  <a:lnTo>
                    <a:pt x="6054218" y="1716074"/>
                  </a:lnTo>
                  <a:close/>
                </a:path>
                <a:path w="16341090" h="11261090">
                  <a:moveTo>
                    <a:pt x="11705632" y="4108659"/>
                  </a:moveTo>
                  <a:lnTo>
                    <a:pt x="11702872" y="4108663"/>
                  </a:lnTo>
                  <a:lnTo>
                    <a:pt x="11699165" y="4111809"/>
                  </a:lnTo>
                  <a:lnTo>
                    <a:pt x="11699171" y="4114568"/>
                  </a:lnTo>
                  <a:lnTo>
                    <a:pt x="11702841" y="4118892"/>
                  </a:lnTo>
                  <a:lnTo>
                    <a:pt x="11705507" y="4120030"/>
                  </a:lnTo>
                  <a:lnTo>
                    <a:pt x="11707268" y="4119599"/>
                  </a:lnTo>
                  <a:lnTo>
                    <a:pt x="11710356" y="4116977"/>
                  </a:lnTo>
                  <a:lnTo>
                    <a:pt x="11710352" y="4114217"/>
                  </a:lnTo>
                  <a:lnTo>
                    <a:pt x="11705632" y="4108659"/>
                  </a:lnTo>
                  <a:close/>
                </a:path>
                <a:path w="16341090" h="11261090">
                  <a:moveTo>
                    <a:pt x="6139130" y="1732202"/>
                  </a:moveTo>
                  <a:lnTo>
                    <a:pt x="6136370" y="1732207"/>
                  </a:lnTo>
                  <a:lnTo>
                    <a:pt x="6134370" y="1731354"/>
                  </a:lnTo>
                  <a:lnTo>
                    <a:pt x="6132228" y="1730834"/>
                  </a:lnTo>
                  <a:lnTo>
                    <a:pt x="6129899" y="1732599"/>
                  </a:lnTo>
                  <a:lnTo>
                    <a:pt x="6129380" y="1734741"/>
                  </a:lnTo>
                  <a:lnTo>
                    <a:pt x="6129002" y="1736550"/>
                  </a:lnTo>
                  <a:lnTo>
                    <a:pt x="6130100" y="1738593"/>
                  </a:lnTo>
                  <a:lnTo>
                    <a:pt x="6132100" y="1739446"/>
                  </a:lnTo>
                  <a:lnTo>
                    <a:pt x="6131625" y="1739637"/>
                  </a:lnTo>
                  <a:lnTo>
                    <a:pt x="6131958" y="1739779"/>
                  </a:lnTo>
                  <a:lnTo>
                    <a:pt x="6132909" y="1739397"/>
                  </a:lnTo>
                  <a:lnTo>
                    <a:pt x="6134909" y="1740250"/>
                  </a:lnTo>
                  <a:lnTo>
                    <a:pt x="6137050" y="1740771"/>
                  </a:lnTo>
                  <a:lnTo>
                    <a:pt x="6139379" y="1739006"/>
                  </a:lnTo>
                  <a:lnTo>
                    <a:pt x="6139899" y="1736865"/>
                  </a:lnTo>
                  <a:lnTo>
                    <a:pt x="6140561" y="1734389"/>
                  </a:lnTo>
                  <a:lnTo>
                    <a:pt x="6139130" y="1732202"/>
                  </a:lnTo>
                  <a:close/>
                </a:path>
                <a:path w="16341090" h="11261090">
                  <a:moveTo>
                    <a:pt x="6223041" y="1747905"/>
                  </a:moveTo>
                  <a:lnTo>
                    <a:pt x="6220281" y="1747909"/>
                  </a:lnTo>
                  <a:lnTo>
                    <a:pt x="6218281" y="1747056"/>
                  </a:lnTo>
                  <a:lnTo>
                    <a:pt x="6216139" y="1746537"/>
                  </a:lnTo>
                  <a:lnTo>
                    <a:pt x="6213954" y="1747967"/>
                  </a:lnTo>
                  <a:lnTo>
                    <a:pt x="6213292" y="1750443"/>
                  </a:lnTo>
                  <a:lnTo>
                    <a:pt x="6212914" y="1752252"/>
                  </a:lnTo>
                  <a:lnTo>
                    <a:pt x="6214012" y="1754296"/>
                  </a:lnTo>
                  <a:lnTo>
                    <a:pt x="6216011" y="1755149"/>
                  </a:lnTo>
                  <a:lnTo>
                    <a:pt x="6215536" y="1755340"/>
                  </a:lnTo>
                  <a:lnTo>
                    <a:pt x="6215869" y="1755483"/>
                  </a:lnTo>
                  <a:lnTo>
                    <a:pt x="6216820" y="1755100"/>
                  </a:lnTo>
                  <a:lnTo>
                    <a:pt x="6218820" y="1755953"/>
                  </a:lnTo>
                  <a:lnTo>
                    <a:pt x="6220962" y="1756473"/>
                  </a:lnTo>
                  <a:lnTo>
                    <a:pt x="6223291" y="1754708"/>
                  </a:lnTo>
                  <a:lnTo>
                    <a:pt x="6223811" y="1752566"/>
                  </a:lnTo>
                  <a:lnTo>
                    <a:pt x="6224472" y="1750091"/>
                  </a:lnTo>
                  <a:lnTo>
                    <a:pt x="6223041" y="1747905"/>
                  </a:lnTo>
                  <a:close/>
                </a:path>
                <a:path w="16341090" h="11261090">
                  <a:moveTo>
                    <a:pt x="11647761" y="4045760"/>
                  </a:moveTo>
                  <a:lnTo>
                    <a:pt x="11645003" y="4045764"/>
                  </a:lnTo>
                  <a:lnTo>
                    <a:pt x="11641297" y="4048910"/>
                  </a:lnTo>
                  <a:lnTo>
                    <a:pt x="11641301" y="4051670"/>
                  </a:lnTo>
                  <a:lnTo>
                    <a:pt x="11644972" y="4055994"/>
                  </a:lnTo>
                  <a:lnTo>
                    <a:pt x="11647638" y="4057131"/>
                  </a:lnTo>
                  <a:lnTo>
                    <a:pt x="11649256" y="4057034"/>
                  </a:lnTo>
                  <a:lnTo>
                    <a:pt x="11650634" y="4055651"/>
                  </a:lnTo>
                  <a:lnTo>
                    <a:pt x="11652487" y="4054077"/>
                  </a:lnTo>
                  <a:lnTo>
                    <a:pt x="11652482" y="4051318"/>
                  </a:lnTo>
                  <a:lnTo>
                    <a:pt x="11647761" y="4045760"/>
                  </a:lnTo>
                  <a:close/>
                </a:path>
                <a:path w="16341090" h="11261090">
                  <a:moveTo>
                    <a:pt x="6307286" y="1763749"/>
                  </a:moveTo>
                  <a:lnTo>
                    <a:pt x="6304526" y="1763754"/>
                  </a:lnTo>
                  <a:lnTo>
                    <a:pt x="6302526" y="1762901"/>
                  </a:lnTo>
                  <a:lnTo>
                    <a:pt x="6300384" y="1762381"/>
                  </a:lnTo>
                  <a:lnTo>
                    <a:pt x="6298198" y="1763813"/>
                  </a:lnTo>
                  <a:lnTo>
                    <a:pt x="6297536" y="1766287"/>
                  </a:lnTo>
                  <a:lnTo>
                    <a:pt x="6297016" y="1768430"/>
                  </a:lnTo>
                  <a:lnTo>
                    <a:pt x="6298115" y="1770473"/>
                  </a:lnTo>
                  <a:lnTo>
                    <a:pt x="6300115" y="1771326"/>
                  </a:lnTo>
                  <a:lnTo>
                    <a:pt x="6301066" y="1770944"/>
                  </a:lnTo>
                  <a:lnTo>
                    <a:pt x="6303066" y="1771797"/>
                  </a:lnTo>
                  <a:lnTo>
                    <a:pt x="6305207" y="1772316"/>
                  </a:lnTo>
                  <a:lnTo>
                    <a:pt x="6307536" y="1770553"/>
                  </a:lnTo>
                  <a:lnTo>
                    <a:pt x="6308056" y="1768410"/>
                  </a:lnTo>
                  <a:lnTo>
                    <a:pt x="6308717" y="1765936"/>
                  </a:lnTo>
                  <a:lnTo>
                    <a:pt x="6307286" y="1763749"/>
                  </a:lnTo>
                  <a:close/>
                </a:path>
                <a:path w="16341090" h="11261090">
                  <a:moveTo>
                    <a:pt x="6391388" y="1779927"/>
                  </a:moveTo>
                  <a:lnTo>
                    <a:pt x="6388628" y="1779931"/>
                  </a:lnTo>
                  <a:lnTo>
                    <a:pt x="6386629" y="1779078"/>
                  </a:lnTo>
                  <a:lnTo>
                    <a:pt x="6384487" y="1778559"/>
                  </a:lnTo>
                  <a:lnTo>
                    <a:pt x="6382301" y="1779989"/>
                  </a:lnTo>
                  <a:lnTo>
                    <a:pt x="6381638" y="1782465"/>
                  </a:lnTo>
                  <a:lnTo>
                    <a:pt x="6381118" y="1784607"/>
                  </a:lnTo>
                  <a:lnTo>
                    <a:pt x="6382217" y="1786651"/>
                  </a:lnTo>
                  <a:lnTo>
                    <a:pt x="6384217" y="1787504"/>
                  </a:lnTo>
                  <a:lnTo>
                    <a:pt x="6385168" y="1787122"/>
                  </a:lnTo>
                  <a:lnTo>
                    <a:pt x="6387168" y="1787975"/>
                  </a:lnTo>
                  <a:lnTo>
                    <a:pt x="6389310" y="1788494"/>
                  </a:lnTo>
                  <a:lnTo>
                    <a:pt x="6391496" y="1787064"/>
                  </a:lnTo>
                  <a:lnTo>
                    <a:pt x="6392820" y="1782113"/>
                  </a:lnTo>
                  <a:lnTo>
                    <a:pt x="6391388" y="1779927"/>
                  </a:lnTo>
                  <a:close/>
                </a:path>
                <a:path w="16341090" h="11261090">
                  <a:moveTo>
                    <a:pt x="11587897" y="3984766"/>
                  </a:moveTo>
                  <a:lnTo>
                    <a:pt x="11585137" y="3984771"/>
                  </a:lnTo>
                  <a:lnTo>
                    <a:pt x="11583284" y="3986345"/>
                  </a:lnTo>
                  <a:lnTo>
                    <a:pt x="11582017" y="3987775"/>
                  </a:lnTo>
                  <a:lnTo>
                    <a:pt x="11581764" y="3988061"/>
                  </a:lnTo>
                  <a:lnTo>
                    <a:pt x="11581769" y="3990820"/>
                  </a:lnTo>
                  <a:lnTo>
                    <a:pt x="11583343" y="3992673"/>
                  </a:lnTo>
                  <a:lnTo>
                    <a:pt x="11585058" y="3994192"/>
                  </a:lnTo>
                  <a:lnTo>
                    <a:pt x="11588391" y="3995615"/>
                  </a:lnTo>
                  <a:lnTo>
                    <a:pt x="11590009" y="3995517"/>
                  </a:lnTo>
                  <a:lnTo>
                    <a:pt x="11591385" y="3994135"/>
                  </a:lnTo>
                  <a:lnTo>
                    <a:pt x="11592652" y="3992705"/>
                  </a:lnTo>
                  <a:lnTo>
                    <a:pt x="11592905" y="3992419"/>
                  </a:lnTo>
                  <a:lnTo>
                    <a:pt x="11592901" y="3989659"/>
                  </a:lnTo>
                  <a:lnTo>
                    <a:pt x="11591328" y="3987806"/>
                  </a:lnTo>
                  <a:lnTo>
                    <a:pt x="11587897" y="3984766"/>
                  </a:lnTo>
                  <a:close/>
                </a:path>
                <a:path w="16341090" h="11261090">
                  <a:moveTo>
                    <a:pt x="6475016" y="1796296"/>
                  </a:moveTo>
                  <a:lnTo>
                    <a:pt x="6472256" y="1796301"/>
                  </a:lnTo>
                  <a:lnTo>
                    <a:pt x="6470256" y="1795448"/>
                  </a:lnTo>
                  <a:lnTo>
                    <a:pt x="6468114" y="1794928"/>
                  </a:lnTo>
                  <a:lnTo>
                    <a:pt x="6465928" y="1796358"/>
                  </a:lnTo>
                  <a:lnTo>
                    <a:pt x="6465266" y="1798834"/>
                  </a:lnTo>
                  <a:lnTo>
                    <a:pt x="6464747" y="1800976"/>
                  </a:lnTo>
                  <a:lnTo>
                    <a:pt x="6465845" y="1803020"/>
                  </a:lnTo>
                  <a:lnTo>
                    <a:pt x="6467844" y="1803873"/>
                  </a:lnTo>
                  <a:lnTo>
                    <a:pt x="6468795" y="1803490"/>
                  </a:lnTo>
                  <a:lnTo>
                    <a:pt x="6470794" y="1804343"/>
                  </a:lnTo>
                  <a:lnTo>
                    <a:pt x="6472937" y="1804863"/>
                  </a:lnTo>
                  <a:lnTo>
                    <a:pt x="6475123" y="1803433"/>
                  </a:lnTo>
                  <a:lnTo>
                    <a:pt x="6476446" y="1798482"/>
                  </a:lnTo>
                  <a:lnTo>
                    <a:pt x="6475016" y="1796296"/>
                  </a:lnTo>
                  <a:close/>
                </a:path>
                <a:path w="16341090" h="11261090">
                  <a:moveTo>
                    <a:pt x="6558977" y="1812806"/>
                  </a:moveTo>
                  <a:lnTo>
                    <a:pt x="6556217" y="1812811"/>
                  </a:lnTo>
                  <a:lnTo>
                    <a:pt x="6554217" y="1811957"/>
                  </a:lnTo>
                  <a:lnTo>
                    <a:pt x="6552075" y="1811438"/>
                  </a:lnTo>
                  <a:lnTo>
                    <a:pt x="6549889" y="1812870"/>
                  </a:lnTo>
                  <a:lnTo>
                    <a:pt x="6549227" y="1815345"/>
                  </a:lnTo>
                  <a:lnTo>
                    <a:pt x="6548707" y="1817487"/>
                  </a:lnTo>
                  <a:lnTo>
                    <a:pt x="6549805" y="1819531"/>
                  </a:lnTo>
                  <a:lnTo>
                    <a:pt x="6551804" y="1820384"/>
                  </a:lnTo>
                  <a:lnTo>
                    <a:pt x="6552755" y="1820001"/>
                  </a:lnTo>
                  <a:lnTo>
                    <a:pt x="6554755" y="1820854"/>
                  </a:lnTo>
                  <a:lnTo>
                    <a:pt x="6556897" y="1821374"/>
                  </a:lnTo>
                  <a:lnTo>
                    <a:pt x="6559083" y="1819944"/>
                  </a:lnTo>
                  <a:lnTo>
                    <a:pt x="6559745" y="1817468"/>
                  </a:lnTo>
                  <a:lnTo>
                    <a:pt x="6560265" y="1815325"/>
                  </a:lnTo>
                  <a:lnTo>
                    <a:pt x="6558977" y="1812806"/>
                  </a:lnTo>
                  <a:close/>
                </a:path>
                <a:path w="16341090" h="11261090">
                  <a:moveTo>
                    <a:pt x="11527130" y="3924966"/>
                  </a:moveTo>
                  <a:lnTo>
                    <a:pt x="11524371" y="3924970"/>
                  </a:lnTo>
                  <a:lnTo>
                    <a:pt x="11522851" y="3926686"/>
                  </a:lnTo>
                  <a:lnTo>
                    <a:pt x="11521189" y="3928734"/>
                  </a:lnTo>
                  <a:lnTo>
                    <a:pt x="11521194" y="3931494"/>
                  </a:lnTo>
                  <a:lnTo>
                    <a:pt x="11524624" y="3934534"/>
                  </a:lnTo>
                  <a:lnTo>
                    <a:pt x="11525958" y="3935102"/>
                  </a:lnTo>
                  <a:lnTo>
                    <a:pt x="11526149" y="3935578"/>
                  </a:lnTo>
                  <a:lnTo>
                    <a:pt x="11527815" y="3936289"/>
                  </a:lnTo>
                  <a:lnTo>
                    <a:pt x="11529575" y="3935857"/>
                  </a:lnTo>
                  <a:lnTo>
                    <a:pt x="11530953" y="3934475"/>
                  </a:lnTo>
                  <a:lnTo>
                    <a:pt x="11532614" y="3932427"/>
                  </a:lnTo>
                  <a:lnTo>
                    <a:pt x="11532610" y="3929667"/>
                  </a:lnTo>
                  <a:lnTo>
                    <a:pt x="11529179" y="3926628"/>
                  </a:lnTo>
                  <a:lnTo>
                    <a:pt x="11527130" y="3924966"/>
                  </a:lnTo>
                  <a:close/>
                </a:path>
                <a:path w="16341090" h="11261090">
                  <a:moveTo>
                    <a:pt x="6642461" y="1829509"/>
                  </a:moveTo>
                  <a:lnTo>
                    <a:pt x="6640035" y="1829655"/>
                  </a:lnTo>
                  <a:lnTo>
                    <a:pt x="6638035" y="1828802"/>
                  </a:lnTo>
                  <a:lnTo>
                    <a:pt x="6635893" y="1828282"/>
                  </a:lnTo>
                  <a:lnTo>
                    <a:pt x="6633707" y="1829714"/>
                  </a:lnTo>
                  <a:lnTo>
                    <a:pt x="6633045" y="1832189"/>
                  </a:lnTo>
                  <a:lnTo>
                    <a:pt x="6632525" y="1834331"/>
                  </a:lnTo>
                  <a:lnTo>
                    <a:pt x="6633623" y="1836375"/>
                  </a:lnTo>
                  <a:lnTo>
                    <a:pt x="6635623" y="1837228"/>
                  </a:lnTo>
                  <a:lnTo>
                    <a:pt x="6636573" y="1836846"/>
                  </a:lnTo>
                  <a:lnTo>
                    <a:pt x="6638573" y="1837699"/>
                  </a:lnTo>
                  <a:lnTo>
                    <a:pt x="6640715" y="1838219"/>
                  </a:lnTo>
                  <a:lnTo>
                    <a:pt x="6642901" y="1836787"/>
                  </a:lnTo>
                  <a:lnTo>
                    <a:pt x="6643563" y="1834312"/>
                  </a:lnTo>
                  <a:lnTo>
                    <a:pt x="6644083" y="1832170"/>
                  </a:lnTo>
                  <a:lnTo>
                    <a:pt x="6642461" y="1829509"/>
                  </a:lnTo>
                  <a:close/>
                </a:path>
                <a:path w="16341090" h="11261090">
                  <a:moveTo>
                    <a:pt x="6726471" y="1846828"/>
                  </a:moveTo>
                  <a:lnTo>
                    <a:pt x="6724044" y="1846975"/>
                  </a:lnTo>
                  <a:lnTo>
                    <a:pt x="6722045" y="1846122"/>
                  </a:lnTo>
                  <a:lnTo>
                    <a:pt x="6719903" y="1845603"/>
                  </a:lnTo>
                  <a:lnTo>
                    <a:pt x="6717715" y="1847034"/>
                  </a:lnTo>
                  <a:lnTo>
                    <a:pt x="6717053" y="1849508"/>
                  </a:lnTo>
                  <a:lnTo>
                    <a:pt x="6716533" y="1851651"/>
                  </a:lnTo>
                  <a:lnTo>
                    <a:pt x="6717633" y="1853694"/>
                  </a:lnTo>
                  <a:lnTo>
                    <a:pt x="6719632" y="1854547"/>
                  </a:lnTo>
                  <a:lnTo>
                    <a:pt x="6720583" y="1854166"/>
                  </a:lnTo>
                  <a:lnTo>
                    <a:pt x="6722583" y="1855019"/>
                  </a:lnTo>
                  <a:lnTo>
                    <a:pt x="6724724" y="1855539"/>
                  </a:lnTo>
                  <a:lnTo>
                    <a:pt x="6726911" y="1854107"/>
                  </a:lnTo>
                  <a:lnTo>
                    <a:pt x="6727573" y="1851631"/>
                  </a:lnTo>
                  <a:lnTo>
                    <a:pt x="6728093" y="1849490"/>
                  </a:lnTo>
                  <a:lnTo>
                    <a:pt x="6726471" y="1846828"/>
                  </a:lnTo>
                  <a:close/>
                </a:path>
                <a:path w="16341090" h="11261090">
                  <a:moveTo>
                    <a:pt x="11465128" y="3866213"/>
                  </a:moveTo>
                  <a:lnTo>
                    <a:pt x="11462227" y="3866551"/>
                  </a:lnTo>
                  <a:lnTo>
                    <a:pt x="11460707" y="3868267"/>
                  </a:lnTo>
                  <a:lnTo>
                    <a:pt x="11458853" y="3869841"/>
                  </a:lnTo>
                  <a:lnTo>
                    <a:pt x="11459192" y="3872742"/>
                  </a:lnTo>
                  <a:lnTo>
                    <a:pt x="11462622" y="3875782"/>
                  </a:lnTo>
                  <a:lnTo>
                    <a:pt x="11463955" y="3876350"/>
                  </a:lnTo>
                  <a:lnTo>
                    <a:pt x="11463813" y="3876683"/>
                  </a:lnTo>
                  <a:lnTo>
                    <a:pt x="11465479" y="3877394"/>
                  </a:lnTo>
                  <a:lnTo>
                    <a:pt x="11467240" y="3876963"/>
                  </a:lnTo>
                  <a:lnTo>
                    <a:pt x="11468617" y="3875581"/>
                  </a:lnTo>
                  <a:lnTo>
                    <a:pt x="11470470" y="3874008"/>
                  </a:lnTo>
                  <a:lnTo>
                    <a:pt x="11470132" y="3871106"/>
                  </a:lnTo>
                  <a:lnTo>
                    <a:pt x="11466702" y="3868066"/>
                  </a:lnTo>
                  <a:lnTo>
                    <a:pt x="11465128" y="3866213"/>
                  </a:lnTo>
                  <a:close/>
                </a:path>
                <a:path w="16341090" h="11261090">
                  <a:moveTo>
                    <a:pt x="6810480" y="1864148"/>
                  </a:moveTo>
                  <a:lnTo>
                    <a:pt x="6807720" y="1864153"/>
                  </a:lnTo>
                  <a:lnTo>
                    <a:pt x="6805721" y="1863300"/>
                  </a:lnTo>
                  <a:lnTo>
                    <a:pt x="6803578" y="1862780"/>
                  </a:lnTo>
                  <a:lnTo>
                    <a:pt x="6801392" y="1864211"/>
                  </a:lnTo>
                  <a:lnTo>
                    <a:pt x="6800730" y="1866687"/>
                  </a:lnTo>
                  <a:lnTo>
                    <a:pt x="6800211" y="1868829"/>
                  </a:lnTo>
                  <a:lnTo>
                    <a:pt x="6801308" y="1870872"/>
                  </a:lnTo>
                  <a:lnTo>
                    <a:pt x="6803308" y="1871725"/>
                  </a:lnTo>
                  <a:lnTo>
                    <a:pt x="6803450" y="1871392"/>
                  </a:lnTo>
                  <a:lnTo>
                    <a:pt x="6804259" y="1871344"/>
                  </a:lnTo>
                  <a:lnTo>
                    <a:pt x="6806258" y="1872197"/>
                  </a:lnTo>
                  <a:lnTo>
                    <a:pt x="6808400" y="1872717"/>
                  </a:lnTo>
                  <a:lnTo>
                    <a:pt x="6810586" y="1871285"/>
                  </a:lnTo>
                  <a:lnTo>
                    <a:pt x="6811249" y="1868809"/>
                  </a:lnTo>
                  <a:lnTo>
                    <a:pt x="6811768" y="1866668"/>
                  </a:lnTo>
                  <a:lnTo>
                    <a:pt x="6810480" y="1864148"/>
                  </a:lnTo>
                  <a:close/>
                </a:path>
                <a:path w="16341090" h="11261090">
                  <a:moveTo>
                    <a:pt x="11401274" y="3809035"/>
                  </a:moveTo>
                  <a:lnTo>
                    <a:pt x="11398371" y="3809371"/>
                  </a:lnTo>
                  <a:lnTo>
                    <a:pt x="11395331" y="3812803"/>
                  </a:lnTo>
                  <a:lnTo>
                    <a:pt x="11395670" y="3815706"/>
                  </a:lnTo>
                  <a:lnTo>
                    <a:pt x="11399101" y="3818744"/>
                  </a:lnTo>
                  <a:lnTo>
                    <a:pt x="11402101" y="3820024"/>
                  </a:lnTo>
                  <a:lnTo>
                    <a:pt x="11403860" y="3819594"/>
                  </a:lnTo>
                  <a:lnTo>
                    <a:pt x="11405237" y="3818211"/>
                  </a:lnTo>
                  <a:lnTo>
                    <a:pt x="11406757" y="3816495"/>
                  </a:lnTo>
                  <a:lnTo>
                    <a:pt x="11406419" y="3813593"/>
                  </a:lnTo>
                  <a:lnTo>
                    <a:pt x="11401274" y="3809035"/>
                  </a:lnTo>
                  <a:close/>
                </a:path>
                <a:path w="16341090" h="11261090">
                  <a:moveTo>
                    <a:pt x="6894156" y="1881326"/>
                  </a:moveTo>
                  <a:lnTo>
                    <a:pt x="6891396" y="1881331"/>
                  </a:lnTo>
                  <a:lnTo>
                    <a:pt x="6889396" y="1880478"/>
                  </a:lnTo>
                  <a:lnTo>
                    <a:pt x="6887254" y="1879957"/>
                  </a:lnTo>
                  <a:lnTo>
                    <a:pt x="6885068" y="1881389"/>
                  </a:lnTo>
                  <a:lnTo>
                    <a:pt x="6884407" y="1883863"/>
                  </a:lnTo>
                  <a:lnTo>
                    <a:pt x="6883887" y="1886006"/>
                  </a:lnTo>
                  <a:lnTo>
                    <a:pt x="6884984" y="1888050"/>
                  </a:lnTo>
                  <a:lnTo>
                    <a:pt x="6886984" y="1888903"/>
                  </a:lnTo>
                  <a:lnTo>
                    <a:pt x="6887126" y="1888570"/>
                  </a:lnTo>
                  <a:lnTo>
                    <a:pt x="6887935" y="1888520"/>
                  </a:lnTo>
                  <a:lnTo>
                    <a:pt x="6889935" y="1889374"/>
                  </a:lnTo>
                  <a:lnTo>
                    <a:pt x="6892077" y="1889893"/>
                  </a:lnTo>
                  <a:lnTo>
                    <a:pt x="6894263" y="1888462"/>
                  </a:lnTo>
                  <a:lnTo>
                    <a:pt x="6894924" y="1885987"/>
                  </a:lnTo>
                  <a:lnTo>
                    <a:pt x="6895444" y="1883845"/>
                  </a:lnTo>
                  <a:lnTo>
                    <a:pt x="6894156" y="1881326"/>
                  </a:lnTo>
                  <a:close/>
                </a:path>
                <a:path w="16341090" h="11261090">
                  <a:moveTo>
                    <a:pt x="6978072" y="1899787"/>
                  </a:moveTo>
                  <a:lnTo>
                    <a:pt x="6975454" y="1899459"/>
                  </a:lnTo>
                  <a:lnTo>
                    <a:pt x="6973455" y="1898606"/>
                  </a:lnTo>
                  <a:lnTo>
                    <a:pt x="6970979" y="1897944"/>
                  </a:lnTo>
                  <a:lnTo>
                    <a:pt x="6968793" y="1899375"/>
                  </a:lnTo>
                  <a:lnTo>
                    <a:pt x="6968131" y="1901850"/>
                  </a:lnTo>
                  <a:lnTo>
                    <a:pt x="6967611" y="1903992"/>
                  </a:lnTo>
                  <a:lnTo>
                    <a:pt x="6968709" y="1906037"/>
                  </a:lnTo>
                  <a:lnTo>
                    <a:pt x="6970709" y="1906890"/>
                  </a:lnTo>
                  <a:lnTo>
                    <a:pt x="6970852" y="1906557"/>
                  </a:lnTo>
                  <a:lnTo>
                    <a:pt x="6971660" y="1906508"/>
                  </a:lnTo>
                  <a:lnTo>
                    <a:pt x="6973660" y="1907361"/>
                  </a:lnTo>
                  <a:lnTo>
                    <a:pt x="6976135" y="1908022"/>
                  </a:lnTo>
                  <a:lnTo>
                    <a:pt x="6978322" y="1906591"/>
                  </a:lnTo>
                  <a:lnTo>
                    <a:pt x="6978983" y="1904116"/>
                  </a:lnTo>
                  <a:lnTo>
                    <a:pt x="6979503" y="1901974"/>
                  </a:lnTo>
                  <a:lnTo>
                    <a:pt x="6978072" y="1899787"/>
                  </a:lnTo>
                  <a:close/>
                </a:path>
                <a:path w="16341090" h="11261090">
                  <a:moveTo>
                    <a:pt x="11336849" y="3753189"/>
                  </a:moveTo>
                  <a:lnTo>
                    <a:pt x="11333948" y="3753527"/>
                  </a:lnTo>
                  <a:lnTo>
                    <a:pt x="11330908" y="3756958"/>
                  </a:lnTo>
                  <a:lnTo>
                    <a:pt x="11331246" y="3759860"/>
                  </a:lnTo>
                  <a:lnTo>
                    <a:pt x="11334677" y="3762899"/>
                  </a:lnTo>
                  <a:lnTo>
                    <a:pt x="11336009" y="3763468"/>
                  </a:lnTo>
                  <a:lnTo>
                    <a:pt x="11335535" y="3763659"/>
                  </a:lnTo>
                  <a:lnTo>
                    <a:pt x="11337535" y="3764513"/>
                  </a:lnTo>
                  <a:lnTo>
                    <a:pt x="11339436" y="3763748"/>
                  </a:lnTo>
                  <a:lnTo>
                    <a:pt x="11340814" y="3762365"/>
                  </a:lnTo>
                  <a:lnTo>
                    <a:pt x="11342334" y="3760649"/>
                  </a:lnTo>
                  <a:lnTo>
                    <a:pt x="11341996" y="3757747"/>
                  </a:lnTo>
                  <a:lnTo>
                    <a:pt x="11336849" y="3753189"/>
                  </a:lnTo>
                  <a:close/>
                </a:path>
                <a:path w="16341090" h="11261090">
                  <a:moveTo>
                    <a:pt x="7061797" y="1917774"/>
                  </a:moveTo>
                  <a:lnTo>
                    <a:pt x="7059180" y="1917444"/>
                  </a:lnTo>
                  <a:lnTo>
                    <a:pt x="7057180" y="1916591"/>
                  </a:lnTo>
                  <a:lnTo>
                    <a:pt x="7054705" y="1915930"/>
                  </a:lnTo>
                  <a:lnTo>
                    <a:pt x="7052518" y="1917361"/>
                  </a:lnTo>
                  <a:lnTo>
                    <a:pt x="7051856" y="1919837"/>
                  </a:lnTo>
                  <a:lnTo>
                    <a:pt x="7051336" y="1921979"/>
                  </a:lnTo>
                  <a:lnTo>
                    <a:pt x="7052434" y="1924022"/>
                  </a:lnTo>
                  <a:lnTo>
                    <a:pt x="7054434" y="1924875"/>
                  </a:lnTo>
                  <a:lnTo>
                    <a:pt x="7054576" y="1924542"/>
                  </a:lnTo>
                  <a:lnTo>
                    <a:pt x="7055385" y="1924493"/>
                  </a:lnTo>
                  <a:lnTo>
                    <a:pt x="7057385" y="1925346"/>
                  </a:lnTo>
                  <a:lnTo>
                    <a:pt x="7059860" y="1926009"/>
                  </a:lnTo>
                  <a:lnTo>
                    <a:pt x="7062046" y="1924578"/>
                  </a:lnTo>
                  <a:lnTo>
                    <a:pt x="7062709" y="1922102"/>
                  </a:lnTo>
                  <a:lnTo>
                    <a:pt x="7063229" y="1919960"/>
                  </a:lnTo>
                  <a:lnTo>
                    <a:pt x="7061797" y="1917774"/>
                  </a:lnTo>
                  <a:close/>
                </a:path>
                <a:path w="16341090" h="11261090">
                  <a:moveTo>
                    <a:pt x="11271523" y="3698534"/>
                  </a:moveTo>
                  <a:lnTo>
                    <a:pt x="11268622" y="3698872"/>
                  </a:lnTo>
                  <a:lnTo>
                    <a:pt x="11265582" y="3702303"/>
                  </a:lnTo>
                  <a:lnTo>
                    <a:pt x="11265920" y="3705205"/>
                  </a:lnTo>
                  <a:lnTo>
                    <a:pt x="11269351" y="3708245"/>
                  </a:lnTo>
                  <a:lnTo>
                    <a:pt x="11270351" y="3708671"/>
                  </a:lnTo>
                  <a:lnTo>
                    <a:pt x="11270209" y="3709005"/>
                  </a:lnTo>
                  <a:lnTo>
                    <a:pt x="11272209" y="3709858"/>
                  </a:lnTo>
                  <a:lnTo>
                    <a:pt x="11274110" y="3709093"/>
                  </a:lnTo>
                  <a:lnTo>
                    <a:pt x="11275488" y="3707710"/>
                  </a:lnTo>
                  <a:lnTo>
                    <a:pt x="11277008" y="3705995"/>
                  </a:lnTo>
                  <a:lnTo>
                    <a:pt x="11276670" y="3703092"/>
                  </a:lnTo>
                  <a:lnTo>
                    <a:pt x="11271523" y="3698534"/>
                  </a:lnTo>
                  <a:close/>
                </a:path>
                <a:path w="16341090" h="11261090">
                  <a:moveTo>
                    <a:pt x="7145380" y="1936094"/>
                  </a:moveTo>
                  <a:lnTo>
                    <a:pt x="7142763" y="1935765"/>
                  </a:lnTo>
                  <a:lnTo>
                    <a:pt x="7140763" y="1934912"/>
                  </a:lnTo>
                  <a:lnTo>
                    <a:pt x="7138287" y="1934250"/>
                  </a:lnTo>
                  <a:lnTo>
                    <a:pt x="7136101" y="1935681"/>
                  </a:lnTo>
                  <a:lnTo>
                    <a:pt x="7135439" y="1938156"/>
                  </a:lnTo>
                  <a:lnTo>
                    <a:pt x="7134919" y="1940298"/>
                  </a:lnTo>
                  <a:lnTo>
                    <a:pt x="7136017" y="1942343"/>
                  </a:lnTo>
                  <a:lnTo>
                    <a:pt x="7138017" y="1943196"/>
                  </a:lnTo>
                  <a:lnTo>
                    <a:pt x="7138159" y="1942862"/>
                  </a:lnTo>
                  <a:lnTo>
                    <a:pt x="7138967" y="1942813"/>
                  </a:lnTo>
                  <a:lnTo>
                    <a:pt x="7140967" y="1943666"/>
                  </a:lnTo>
                  <a:lnTo>
                    <a:pt x="7143442" y="1944328"/>
                  </a:lnTo>
                  <a:lnTo>
                    <a:pt x="7145629" y="1942897"/>
                  </a:lnTo>
                  <a:lnTo>
                    <a:pt x="7146291" y="1940422"/>
                  </a:lnTo>
                  <a:lnTo>
                    <a:pt x="7146810" y="1938279"/>
                  </a:lnTo>
                  <a:lnTo>
                    <a:pt x="7145380" y="1936094"/>
                  </a:lnTo>
                  <a:close/>
                </a:path>
                <a:path w="16341090" h="11261090">
                  <a:moveTo>
                    <a:pt x="7228821" y="1954747"/>
                  </a:moveTo>
                  <a:lnTo>
                    <a:pt x="7226203" y="1954418"/>
                  </a:lnTo>
                  <a:lnTo>
                    <a:pt x="7224202" y="1953565"/>
                  </a:lnTo>
                  <a:lnTo>
                    <a:pt x="7221727" y="1952903"/>
                  </a:lnTo>
                  <a:lnTo>
                    <a:pt x="7219541" y="1954335"/>
                  </a:lnTo>
                  <a:lnTo>
                    <a:pt x="7218880" y="1956810"/>
                  </a:lnTo>
                  <a:lnTo>
                    <a:pt x="7218361" y="1958951"/>
                  </a:lnTo>
                  <a:lnTo>
                    <a:pt x="7219458" y="1960995"/>
                  </a:lnTo>
                  <a:lnTo>
                    <a:pt x="7221458" y="1961848"/>
                  </a:lnTo>
                  <a:lnTo>
                    <a:pt x="7221600" y="1961515"/>
                  </a:lnTo>
                  <a:lnTo>
                    <a:pt x="7221933" y="1961657"/>
                  </a:lnTo>
                  <a:lnTo>
                    <a:pt x="7222408" y="1961466"/>
                  </a:lnTo>
                  <a:lnTo>
                    <a:pt x="7224408" y="1962319"/>
                  </a:lnTo>
                  <a:lnTo>
                    <a:pt x="7226884" y="1962981"/>
                  </a:lnTo>
                  <a:lnTo>
                    <a:pt x="7229070" y="1961550"/>
                  </a:lnTo>
                  <a:lnTo>
                    <a:pt x="7229732" y="1959075"/>
                  </a:lnTo>
                  <a:lnTo>
                    <a:pt x="7230251" y="1956933"/>
                  </a:lnTo>
                  <a:lnTo>
                    <a:pt x="7228821" y="1954747"/>
                  </a:lnTo>
                  <a:close/>
                </a:path>
                <a:path w="16341090" h="11261090">
                  <a:moveTo>
                    <a:pt x="11204152" y="3644977"/>
                  </a:moveTo>
                  <a:lnTo>
                    <a:pt x="11201585" y="3645457"/>
                  </a:lnTo>
                  <a:lnTo>
                    <a:pt x="11200065" y="3647173"/>
                  </a:lnTo>
                  <a:lnTo>
                    <a:pt x="11198736" y="3649364"/>
                  </a:lnTo>
                  <a:lnTo>
                    <a:pt x="11199217" y="3651932"/>
                  </a:lnTo>
                  <a:lnTo>
                    <a:pt x="11202647" y="3654971"/>
                  </a:lnTo>
                  <a:lnTo>
                    <a:pt x="11205314" y="3656109"/>
                  </a:lnTo>
                  <a:lnTo>
                    <a:pt x="11207550" y="3655486"/>
                  </a:lnTo>
                  <a:lnTo>
                    <a:pt x="11208594" y="3653963"/>
                  </a:lnTo>
                  <a:lnTo>
                    <a:pt x="11210256" y="3651914"/>
                  </a:lnTo>
                  <a:lnTo>
                    <a:pt x="11209775" y="3649344"/>
                  </a:lnTo>
                  <a:lnTo>
                    <a:pt x="11206344" y="3646306"/>
                  </a:lnTo>
                  <a:lnTo>
                    <a:pt x="11204152" y="3644977"/>
                  </a:lnTo>
                  <a:close/>
                </a:path>
                <a:path w="16341090" h="11261090">
                  <a:moveTo>
                    <a:pt x="7312261" y="1973399"/>
                  </a:moveTo>
                  <a:lnTo>
                    <a:pt x="7309643" y="1973071"/>
                  </a:lnTo>
                  <a:lnTo>
                    <a:pt x="7307644" y="1972218"/>
                  </a:lnTo>
                  <a:lnTo>
                    <a:pt x="7305169" y="1971556"/>
                  </a:lnTo>
                  <a:lnTo>
                    <a:pt x="7302982" y="1972987"/>
                  </a:lnTo>
                  <a:lnTo>
                    <a:pt x="7302320" y="1975463"/>
                  </a:lnTo>
                  <a:lnTo>
                    <a:pt x="7301800" y="1977604"/>
                  </a:lnTo>
                  <a:lnTo>
                    <a:pt x="7302898" y="1979649"/>
                  </a:lnTo>
                  <a:lnTo>
                    <a:pt x="7305231" y="1980644"/>
                  </a:lnTo>
                  <a:lnTo>
                    <a:pt x="7305707" y="1980453"/>
                  </a:lnTo>
                  <a:lnTo>
                    <a:pt x="7307707" y="1981306"/>
                  </a:lnTo>
                  <a:lnTo>
                    <a:pt x="7310182" y="1981968"/>
                  </a:lnTo>
                  <a:lnTo>
                    <a:pt x="7312369" y="1980536"/>
                  </a:lnTo>
                  <a:lnTo>
                    <a:pt x="7313692" y="1975586"/>
                  </a:lnTo>
                  <a:lnTo>
                    <a:pt x="7312261" y="1973399"/>
                  </a:lnTo>
                  <a:close/>
                </a:path>
                <a:path w="16341090" h="11261090">
                  <a:moveTo>
                    <a:pt x="11136548" y="3592895"/>
                  </a:moveTo>
                  <a:lnTo>
                    <a:pt x="11133979" y="3593376"/>
                  </a:lnTo>
                  <a:lnTo>
                    <a:pt x="11132459" y="3595092"/>
                  </a:lnTo>
                  <a:lnTo>
                    <a:pt x="11131131" y="3597282"/>
                  </a:lnTo>
                  <a:lnTo>
                    <a:pt x="11131611" y="3599851"/>
                  </a:lnTo>
                  <a:lnTo>
                    <a:pt x="11135042" y="3602889"/>
                  </a:lnTo>
                  <a:lnTo>
                    <a:pt x="11138042" y="3604169"/>
                  </a:lnTo>
                  <a:lnTo>
                    <a:pt x="11140276" y="3603547"/>
                  </a:lnTo>
                  <a:lnTo>
                    <a:pt x="11141321" y="3602023"/>
                  </a:lnTo>
                  <a:lnTo>
                    <a:pt x="11142649" y="3599832"/>
                  </a:lnTo>
                  <a:lnTo>
                    <a:pt x="11142170" y="3597264"/>
                  </a:lnTo>
                  <a:lnTo>
                    <a:pt x="11138738" y="3594224"/>
                  </a:lnTo>
                  <a:lnTo>
                    <a:pt x="11136548" y="3592895"/>
                  </a:lnTo>
                  <a:close/>
                </a:path>
                <a:path w="16341090" h="11261090">
                  <a:moveTo>
                    <a:pt x="7395417" y="1992719"/>
                  </a:moveTo>
                  <a:lnTo>
                    <a:pt x="7392800" y="1992390"/>
                  </a:lnTo>
                  <a:lnTo>
                    <a:pt x="7390800" y="1991537"/>
                  </a:lnTo>
                  <a:lnTo>
                    <a:pt x="7388325" y="1990875"/>
                  </a:lnTo>
                  <a:lnTo>
                    <a:pt x="7386138" y="1992306"/>
                  </a:lnTo>
                  <a:lnTo>
                    <a:pt x="7385476" y="1994782"/>
                  </a:lnTo>
                  <a:lnTo>
                    <a:pt x="7384956" y="1996925"/>
                  </a:lnTo>
                  <a:lnTo>
                    <a:pt x="7386054" y="1998968"/>
                  </a:lnTo>
                  <a:lnTo>
                    <a:pt x="7388387" y="1999963"/>
                  </a:lnTo>
                  <a:lnTo>
                    <a:pt x="7388864" y="1999772"/>
                  </a:lnTo>
                  <a:lnTo>
                    <a:pt x="7390863" y="2000625"/>
                  </a:lnTo>
                  <a:lnTo>
                    <a:pt x="7393338" y="2001288"/>
                  </a:lnTo>
                  <a:lnTo>
                    <a:pt x="7395525" y="1999857"/>
                  </a:lnTo>
                  <a:lnTo>
                    <a:pt x="7396849" y="1994905"/>
                  </a:lnTo>
                  <a:lnTo>
                    <a:pt x="7395417" y="1992719"/>
                  </a:lnTo>
                  <a:close/>
                </a:path>
                <a:path w="16341090" h="11261090">
                  <a:moveTo>
                    <a:pt x="7478907" y="2012181"/>
                  </a:moveTo>
                  <a:lnTo>
                    <a:pt x="7476289" y="2011852"/>
                  </a:lnTo>
                  <a:lnTo>
                    <a:pt x="7474289" y="2010999"/>
                  </a:lnTo>
                  <a:lnTo>
                    <a:pt x="7471814" y="2010337"/>
                  </a:lnTo>
                  <a:lnTo>
                    <a:pt x="7469628" y="2011769"/>
                  </a:lnTo>
                  <a:lnTo>
                    <a:pt x="7468967" y="2014244"/>
                  </a:lnTo>
                  <a:lnTo>
                    <a:pt x="7468447" y="2016386"/>
                  </a:lnTo>
                  <a:lnTo>
                    <a:pt x="7469544" y="2018430"/>
                  </a:lnTo>
                  <a:lnTo>
                    <a:pt x="7471877" y="2019426"/>
                  </a:lnTo>
                  <a:lnTo>
                    <a:pt x="7472352" y="2019234"/>
                  </a:lnTo>
                  <a:lnTo>
                    <a:pt x="7474352" y="2020087"/>
                  </a:lnTo>
                  <a:lnTo>
                    <a:pt x="7476828" y="2020749"/>
                  </a:lnTo>
                  <a:lnTo>
                    <a:pt x="7479014" y="2019318"/>
                  </a:lnTo>
                  <a:lnTo>
                    <a:pt x="7480338" y="2014367"/>
                  </a:lnTo>
                  <a:lnTo>
                    <a:pt x="7478907" y="2012181"/>
                  </a:lnTo>
                  <a:close/>
                </a:path>
                <a:path w="16341090" h="11261090">
                  <a:moveTo>
                    <a:pt x="11068040" y="3542005"/>
                  </a:moveTo>
                  <a:lnTo>
                    <a:pt x="11065329" y="3542818"/>
                  </a:lnTo>
                  <a:lnTo>
                    <a:pt x="11063809" y="3544534"/>
                  </a:lnTo>
                  <a:lnTo>
                    <a:pt x="11062149" y="3546583"/>
                  </a:lnTo>
                  <a:lnTo>
                    <a:pt x="11062961" y="3549293"/>
                  </a:lnTo>
                  <a:lnTo>
                    <a:pt x="11064535" y="3551147"/>
                  </a:lnTo>
                  <a:lnTo>
                    <a:pt x="11069202" y="3553138"/>
                  </a:lnTo>
                  <a:lnTo>
                    <a:pt x="11071294" y="3552848"/>
                  </a:lnTo>
                  <a:lnTo>
                    <a:pt x="11072481" y="3550990"/>
                  </a:lnTo>
                  <a:lnTo>
                    <a:pt x="11074143" y="3548942"/>
                  </a:lnTo>
                  <a:lnTo>
                    <a:pt x="11073329" y="3546231"/>
                  </a:lnTo>
                  <a:lnTo>
                    <a:pt x="11071757" y="3544378"/>
                  </a:lnTo>
                  <a:lnTo>
                    <a:pt x="11069756" y="3543525"/>
                  </a:lnTo>
                  <a:lnTo>
                    <a:pt x="11068040" y="3542005"/>
                  </a:lnTo>
                  <a:close/>
                </a:path>
                <a:path w="16341090" h="11261090">
                  <a:moveTo>
                    <a:pt x="7561779" y="2032167"/>
                  </a:moveTo>
                  <a:lnTo>
                    <a:pt x="7559161" y="2031838"/>
                  </a:lnTo>
                  <a:lnTo>
                    <a:pt x="7557162" y="2030985"/>
                  </a:lnTo>
                  <a:lnTo>
                    <a:pt x="7554686" y="2030323"/>
                  </a:lnTo>
                  <a:lnTo>
                    <a:pt x="7552500" y="2031755"/>
                  </a:lnTo>
                  <a:lnTo>
                    <a:pt x="7551838" y="2034229"/>
                  </a:lnTo>
                  <a:lnTo>
                    <a:pt x="7551318" y="2036372"/>
                  </a:lnTo>
                  <a:lnTo>
                    <a:pt x="7552416" y="2038416"/>
                  </a:lnTo>
                  <a:lnTo>
                    <a:pt x="7554749" y="2039412"/>
                  </a:lnTo>
                  <a:lnTo>
                    <a:pt x="7555225" y="2039220"/>
                  </a:lnTo>
                  <a:lnTo>
                    <a:pt x="7557225" y="2040073"/>
                  </a:lnTo>
                  <a:lnTo>
                    <a:pt x="7559700" y="2040735"/>
                  </a:lnTo>
                  <a:lnTo>
                    <a:pt x="7561887" y="2039304"/>
                  </a:lnTo>
                  <a:lnTo>
                    <a:pt x="7563210" y="2034353"/>
                  </a:lnTo>
                  <a:lnTo>
                    <a:pt x="7561779" y="2032167"/>
                  </a:lnTo>
                  <a:close/>
                </a:path>
                <a:path w="16341090" h="11261090">
                  <a:moveTo>
                    <a:pt x="10998773" y="3491972"/>
                  </a:moveTo>
                  <a:lnTo>
                    <a:pt x="10995729" y="3492644"/>
                  </a:lnTo>
                  <a:lnTo>
                    <a:pt x="10994543" y="3494502"/>
                  </a:lnTo>
                  <a:lnTo>
                    <a:pt x="10992881" y="3496550"/>
                  </a:lnTo>
                  <a:lnTo>
                    <a:pt x="10993361" y="3499119"/>
                  </a:lnTo>
                  <a:lnTo>
                    <a:pt x="10995268" y="3501114"/>
                  </a:lnTo>
                  <a:lnTo>
                    <a:pt x="10999934" y="3503105"/>
                  </a:lnTo>
                  <a:lnTo>
                    <a:pt x="11002028" y="3502816"/>
                  </a:lnTo>
                  <a:lnTo>
                    <a:pt x="11003214" y="3500958"/>
                  </a:lnTo>
                  <a:lnTo>
                    <a:pt x="11004876" y="3498909"/>
                  </a:lnTo>
                  <a:lnTo>
                    <a:pt x="11004396" y="3496340"/>
                  </a:lnTo>
                  <a:lnTo>
                    <a:pt x="11002489" y="3494345"/>
                  </a:lnTo>
                  <a:lnTo>
                    <a:pt x="11000489" y="3493492"/>
                  </a:lnTo>
                  <a:lnTo>
                    <a:pt x="10998773" y="3491972"/>
                  </a:lnTo>
                  <a:close/>
                </a:path>
                <a:path w="16341090" h="11261090">
                  <a:moveTo>
                    <a:pt x="7644984" y="2052296"/>
                  </a:moveTo>
                  <a:lnTo>
                    <a:pt x="7642367" y="2051968"/>
                  </a:lnTo>
                  <a:lnTo>
                    <a:pt x="7640367" y="2051114"/>
                  </a:lnTo>
                  <a:lnTo>
                    <a:pt x="7637891" y="2050453"/>
                  </a:lnTo>
                  <a:lnTo>
                    <a:pt x="7635705" y="2051883"/>
                  </a:lnTo>
                  <a:lnTo>
                    <a:pt x="7635044" y="2054357"/>
                  </a:lnTo>
                  <a:lnTo>
                    <a:pt x="7634524" y="2056500"/>
                  </a:lnTo>
                  <a:lnTo>
                    <a:pt x="7635621" y="2058544"/>
                  </a:lnTo>
                  <a:lnTo>
                    <a:pt x="7637954" y="2059539"/>
                  </a:lnTo>
                  <a:lnTo>
                    <a:pt x="7638430" y="2059348"/>
                  </a:lnTo>
                  <a:lnTo>
                    <a:pt x="7640430" y="2060201"/>
                  </a:lnTo>
                  <a:lnTo>
                    <a:pt x="7642905" y="2060863"/>
                  </a:lnTo>
                  <a:lnTo>
                    <a:pt x="7645092" y="2059432"/>
                  </a:lnTo>
                  <a:lnTo>
                    <a:pt x="7646415" y="2054482"/>
                  </a:lnTo>
                  <a:lnTo>
                    <a:pt x="7644984" y="2052296"/>
                  </a:lnTo>
                  <a:close/>
                </a:path>
                <a:path w="16341090" h="11261090">
                  <a:moveTo>
                    <a:pt x="10928795" y="3443606"/>
                  </a:moveTo>
                  <a:lnTo>
                    <a:pt x="10925894" y="3443945"/>
                  </a:lnTo>
                  <a:lnTo>
                    <a:pt x="10924566" y="3446135"/>
                  </a:lnTo>
                  <a:lnTo>
                    <a:pt x="10923046" y="3447851"/>
                  </a:lnTo>
                  <a:lnTo>
                    <a:pt x="10923526" y="3450420"/>
                  </a:lnTo>
                  <a:lnTo>
                    <a:pt x="10925432" y="3452415"/>
                  </a:lnTo>
                  <a:lnTo>
                    <a:pt x="10928098" y="3453552"/>
                  </a:lnTo>
                  <a:lnTo>
                    <a:pt x="10927955" y="3453885"/>
                  </a:lnTo>
                  <a:lnTo>
                    <a:pt x="10929956" y="3454739"/>
                  </a:lnTo>
                  <a:lnTo>
                    <a:pt x="10932191" y="3454116"/>
                  </a:lnTo>
                  <a:lnTo>
                    <a:pt x="10933378" y="3452258"/>
                  </a:lnTo>
                  <a:lnTo>
                    <a:pt x="10934898" y="3450542"/>
                  </a:lnTo>
                  <a:lnTo>
                    <a:pt x="10934417" y="3447974"/>
                  </a:lnTo>
                  <a:lnTo>
                    <a:pt x="10932510" y="3445979"/>
                  </a:lnTo>
                  <a:lnTo>
                    <a:pt x="10930511" y="3445126"/>
                  </a:lnTo>
                  <a:lnTo>
                    <a:pt x="10928795" y="3443606"/>
                  </a:lnTo>
                  <a:close/>
                </a:path>
                <a:path w="16341090" h="11261090">
                  <a:moveTo>
                    <a:pt x="7727905" y="2073091"/>
                  </a:moveTo>
                  <a:lnTo>
                    <a:pt x="7725287" y="2072762"/>
                  </a:lnTo>
                  <a:lnTo>
                    <a:pt x="7723288" y="2071909"/>
                  </a:lnTo>
                  <a:lnTo>
                    <a:pt x="7720812" y="2071247"/>
                  </a:lnTo>
                  <a:lnTo>
                    <a:pt x="7718626" y="2072678"/>
                  </a:lnTo>
                  <a:lnTo>
                    <a:pt x="7717964" y="2075153"/>
                  </a:lnTo>
                  <a:lnTo>
                    <a:pt x="7717444" y="2077295"/>
                  </a:lnTo>
                  <a:lnTo>
                    <a:pt x="7718542" y="2079339"/>
                  </a:lnTo>
                  <a:lnTo>
                    <a:pt x="7720875" y="2080334"/>
                  </a:lnTo>
                  <a:lnTo>
                    <a:pt x="7721352" y="2080143"/>
                  </a:lnTo>
                  <a:lnTo>
                    <a:pt x="7723351" y="2080996"/>
                  </a:lnTo>
                  <a:lnTo>
                    <a:pt x="7725826" y="2081658"/>
                  </a:lnTo>
                  <a:lnTo>
                    <a:pt x="7728013" y="2080228"/>
                  </a:lnTo>
                  <a:lnTo>
                    <a:pt x="7729336" y="2075277"/>
                  </a:lnTo>
                  <a:lnTo>
                    <a:pt x="7727905" y="2073091"/>
                  </a:lnTo>
                  <a:close/>
                </a:path>
                <a:path w="16341090" h="11261090">
                  <a:moveTo>
                    <a:pt x="10857866" y="3395622"/>
                  </a:moveTo>
                  <a:lnTo>
                    <a:pt x="10854964" y="3395961"/>
                  </a:lnTo>
                  <a:lnTo>
                    <a:pt x="10853826" y="3397838"/>
                  </a:lnTo>
                  <a:lnTo>
                    <a:pt x="10852450" y="3400008"/>
                  </a:lnTo>
                  <a:lnTo>
                    <a:pt x="10852788" y="3402910"/>
                  </a:lnTo>
                  <a:lnTo>
                    <a:pt x="10854837" y="3404573"/>
                  </a:lnTo>
                  <a:lnTo>
                    <a:pt x="10859503" y="3406563"/>
                  </a:lnTo>
                  <a:lnTo>
                    <a:pt x="10861738" y="3405940"/>
                  </a:lnTo>
                  <a:lnTo>
                    <a:pt x="10863913" y="3402535"/>
                  </a:lnTo>
                  <a:lnTo>
                    <a:pt x="10864110" y="3402225"/>
                  </a:lnTo>
                  <a:lnTo>
                    <a:pt x="10863772" y="3399324"/>
                  </a:lnTo>
                  <a:lnTo>
                    <a:pt x="10861724" y="3397662"/>
                  </a:lnTo>
                  <a:lnTo>
                    <a:pt x="10859724" y="3396809"/>
                  </a:lnTo>
                  <a:lnTo>
                    <a:pt x="10857866" y="3395622"/>
                  </a:lnTo>
                  <a:close/>
                </a:path>
                <a:path w="16341090" h="11261090">
                  <a:moveTo>
                    <a:pt x="7811159" y="2094028"/>
                  </a:moveTo>
                  <a:lnTo>
                    <a:pt x="7808541" y="2093699"/>
                  </a:lnTo>
                  <a:lnTo>
                    <a:pt x="7806542" y="2092846"/>
                  </a:lnTo>
                  <a:lnTo>
                    <a:pt x="7804400" y="2092326"/>
                  </a:lnTo>
                  <a:lnTo>
                    <a:pt x="7801880" y="2093616"/>
                  </a:lnTo>
                  <a:lnTo>
                    <a:pt x="7801218" y="2096090"/>
                  </a:lnTo>
                  <a:lnTo>
                    <a:pt x="7800699" y="2098232"/>
                  </a:lnTo>
                  <a:lnTo>
                    <a:pt x="7801797" y="2100276"/>
                  </a:lnTo>
                  <a:lnTo>
                    <a:pt x="7804130" y="2101272"/>
                  </a:lnTo>
                  <a:lnTo>
                    <a:pt x="7804605" y="2101080"/>
                  </a:lnTo>
                  <a:lnTo>
                    <a:pt x="7806605" y="2101933"/>
                  </a:lnTo>
                  <a:lnTo>
                    <a:pt x="7808747" y="2102453"/>
                  </a:lnTo>
                  <a:lnTo>
                    <a:pt x="7811266" y="2101165"/>
                  </a:lnTo>
                  <a:lnTo>
                    <a:pt x="7811928" y="2098690"/>
                  </a:lnTo>
                  <a:lnTo>
                    <a:pt x="7812449" y="2096548"/>
                  </a:lnTo>
                  <a:lnTo>
                    <a:pt x="7811159" y="2094028"/>
                  </a:lnTo>
                  <a:close/>
                </a:path>
                <a:path w="16341090" h="11261090">
                  <a:moveTo>
                    <a:pt x="7893796" y="2115489"/>
                  </a:moveTo>
                  <a:lnTo>
                    <a:pt x="7891178" y="2115161"/>
                  </a:lnTo>
                  <a:lnTo>
                    <a:pt x="7889179" y="2114308"/>
                  </a:lnTo>
                  <a:lnTo>
                    <a:pt x="7887037" y="2113788"/>
                  </a:lnTo>
                  <a:lnTo>
                    <a:pt x="7884850" y="2115220"/>
                  </a:lnTo>
                  <a:lnTo>
                    <a:pt x="7883682" y="2118266"/>
                  </a:lnTo>
                  <a:lnTo>
                    <a:pt x="7883335" y="2119695"/>
                  </a:lnTo>
                  <a:lnTo>
                    <a:pt x="7884433" y="2121738"/>
                  </a:lnTo>
                  <a:lnTo>
                    <a:pt x="7886766" y="2122733"/>
                  </a:lnTo>
                  <a:lnTo>
                    <a:pt x="7887241" y="2122542"/>
                  </a:lnTo>
                  <a:lnTo>
                    <a:pt x="7889241" y="2123395"/>
                  </a:lnTo>
                  <a:lnTo>
                    <a:pt x="7891384" y="2123914"/>
                  </a:lnTo>
                  <a:lnTo>
                    <a:pt x="7893570" y="2122484"/>
                  </a:lnTo>
                  <a:lnTo>
                    <a:pt x="7894738" y="2119438"/>
                  </a:lnTo>
                  <a:lnTo>
                    <a:pt x="7895085" y="2118009"/>
                  </a:lnTo>
                  <a:lnTo>
                    <a:pt x="7893796" y="2115489"/>
                  </a:lnTo>
                  <a:close/>
                </a:path>
                <a:path w="16341090" h="11261090">
                  <a:moveTo>
                    <a:pt x="10785844" y="3348354"/>
                  </a:moveTo>
                  <a:lnTo>
                    <a:pt x="10783275" y="3348834"/>
                  </a:lnTo>
                  <a:lnTo>
                    <a:pt x="10780997" y="3352589"/>
                  </a:lnTo>
                  <a:lnTo>
                    <a:pt x="10780618" y="3353215"/>
                  </a:lnTo>
                  <a:lnTo>
                    <a:pt x="10781098" y="3355785"/>
                  </a:lnTo>
                  <a:lnTo>
                    <a:pt x="10783147" y="3357447"/>
                  </a:lnTo>
                  <a:lnTo>
                    <a:pt x="10787814" y="3359438"/>
                  </a:lnTo>
                  <a:lnTo>
                    <a:pt x="10790049" y="3358815"/>
                  </a:lnTo>
                  <a:lnTo>
                    <a:pt x="10790840" y="3357576"/>
                  </a:lnTo>
                  <a:lnTo>
                    <a:pt x="10791236" y="3356957"/>
                  </a:lnTo>
                  <a:lnTo>
                    <a:pt x="10792564" y="3354766"/>
                  </a:lnTo>
                  <a:lnTo>
                    <a:pt x="10792084" y="3352197"/>
                  </a:lnTo>
                  <a:lnTo>
                    <a:pt x="10790036" y="3350536"/>
                  </a:lnTo>
                  <a:lnTo>
                    <a:pt x="10788035" y="3349682"/>
                  </a:lnTo>
                  <a:lnTo>
                    <a:pt x="10785844" y="3348354"/>
                  </a:lnTo>
                  <a:close/>
                </a:path>
                <a:path w="16341090" h="11261090">
                  <a:moveTo>
                    <a:pt x="7976624" y="2137427"/>
                  </a:moveTo>
                  <a:lnTo>
                    <a:pt x="7974006" y="2137098"/>
                  </a:lnTo>
                  <a:lnTo>
                    <a:pt x="7972006" y="2136245"/>
                  </a:lnTo>
                  <a:lnTo>
                    <a:pt x="7969864" y="2135725"/>
                  </a:lnTo>
                  <a:lnTo>
                    <a:pt x="7967677" y="2137157"/>
                  </a:lnTo>
                  <a:lnTo>
                    <a:pt x="7966509" y="2140203"/>
                  </a:lnTo>
                  <a:lnTo>
                    <a:pt x="7966163" y="2141632"/>
                  </a:lnTo>
                  <a:lnTo>
                    <a:pt x="7967261" y="2143675"/>
                  </a:lnTo>
                  <a:lnTo>
                    <a:pt x="7969594" y="2144670"/>
                  </a:lnTo>
                  <a:lnTo>
                    <a:pt x="7970069" y="2144479"/>
                  </a:lnTo>
                  <a:lnTo>
                    <a:pt x="7972070" y="2145332"/>
                  </a:lnTo>
                  <a:lnTo>
                    <a:pt x="7974212" y="2145852"/>
                  </a:lnTo>
                  <a:lnTo>
                    <a:pt x="7976397" y="2144421"/>
                  </a:lnTo>
                  <a:lnTo>
                    <a:pt x="7977565" y="2141375"/>
                  </a:lnTo>
                  <a:lnTo>
                    <a:pt x="7977912" y="2139946"/>
                  </a:lnTo>
                  <a:lnTo>
                    <a:pt x="7976624" y="2137427"/>
                  </a:lnTo>
                  <a:close/>
                </a:path>
                <a:path w="16341090" h="11261090">
                  <a:moveTo>
                    <a:pt x="10714063" y="3302369"/>
                  </a:moveTo>
                  <a:lnTo>
                    <a:pt x="10711494" y="3302850"/>
                  </a:lnTo>
                  <a:lnTo>
                    <a:pt x="10709217" y="3306606"/>
                  </a:lnTo>
                  <a:lnTo>
                    <a:pt x="10708838" y="3307232"/>
                  </a:lnTo>
                  <a:lnTo>
                    <a:pt x="10709317" y="3309800"/>
                  </a:lnTo>
                  <a:lnTo>
                    <a:pt x="10711365" y="3311462"/>
                  </a:lnTo>
                  <a:lnTo>
                    <a:pt x="10716032" y="3313453"/>
                  </a:lnTo>
                  <a:lnTo>
                    <a:pt x="10718600" y="3312972"/>
                  </a:lnTo>
                  <a:lnTo>
                    <a:pt x="10719453" y="3310972"/>
                  </a:lnTo>
                  <a:lnTo>
                    <a:pt x="10720781" y="3308782"/>
                  </a:lnTo>
                  <a:lnTo>
                    <a:pt x="10720301" y="3306213"/>
                  </a:lnTo>
                  <a:lnTo>
                    <a:pt x="10718253" y="3304551"/>
                  </a:lnTo>
                  <a:lnTo>
                    <a:pt x="10716253" y="3303698"/>
                  </a:lnTo>
                  <a:lnTo>
                    <a:pt x="10714063" y="3302369"/>
                  </a:lnTo>
                  <a:close/>
                </a:path>
                <a:path w="16341090" h="11261090">
                  <a:moveTo>
                    <a:pt x="8058833" y="2159888"/>
                  </a:moveTo>
                  <a:lnTo>
                    <a:pt x="8056216" y="2159560"/>
                  </a:lnTo>
                  <a:lnTo>
                    <a:pt x="8054216" y="2158707"/>
                  </a:lnTo>
                  <a:lnTo>
                    <a:pt x="8052074" y="2158187"/>
                  </a:lnTo>
                  <a:lnTo>
                    <a:pt x="8049887" y="2159617"/>
                  </a:lnTo>
                  <a:lnTo>
                    <a:pt x="8048719" y="2162665"/>
                  </a:lnTo>
                  <a:lnTo>
                    <a:pt x="8048373" y="2164092"/>
                  </a:lnTo>
                  <a:lnTo>
                    <a:pt x="8049471" y="2166137"/>
                  </a:lnTo>
                  <a:lnTo>
                    <a:pt x="8051471" y="2166990"/>
                  </a:lnTo>
                  <a:lnTo>
                    <a:pt x="8051613" y="2166656"/>
                  </a:lnTo>
                  <a:lnTo>
                    <a:pt x="8054279" y="2167794"/>
                  </a:lnTo>
                  <a:lnTo>
                    <a:pt x="8056421" y="2168313"/>
                  </a:lnTo>
                  <a:lnTo>
                    <a:pt x="8058608" y="2166883"/>
                  </a:lnTo>
                  <a:lnTo>
                    <a:pt x="8059776" y="2163835"/>
                  </a:lnTo>
                  <a:lnTo>
                    <a:pt x="8060122" y="2162408"/>
                  </a:lnTo>
                  <a:lnTo>
                    <a:pt x="8058833" y="2159888"/>
                  </a:lnTo>
                  <a:close/>
                </a:path>
                <a:path w="16341090" h="11261090">
                  <a:moveTo>
                    <a:pt x="10641521" y="3257243"/>
                  </a:moveTo>
                  <a:lnTo>
                    <a:pt x="10638619" y="3257581"/>
                  </a:lnTo>
                  <a:lnTo>
                    <a:pt x="10637623" y="3259915"/>
                  </a:lnTo>
                  <a:lnTo>
                    <a:pt x="10636674" y="3261480"/>
                  </a:lnTo>
                  <a:lnTo>
                    <a:pt x="10636294" y="3262106"/>
                  </a:lnTo>
                  <a:lnTo>
                    <a:pt x="10636775" y="3264674"/>
                  </a:lnTo>
                  <a:lnTo>
                    <a:pt x="10638823" y="3266336"/>
                  </a:lnTo>
                  <a:lnTo>
                    <a:pt x="10643489" y="3268326"/>
                  </a:lnTo>
                  <a:lnTo>
                    <a:pt x="10646058" y="3267846"/>
                  </a:lnTo>
                  <a:lnTo>
                    <a:pt x="10646911" y="3265847"/>
                  </a:lnTo>
                  <a:lnTo>
                    <a:pt x="10647860" y="3264282"/>
                  </a:lnTo>
                  <a:lnTo>
                    <a:pt x="10648240" y="3263655"/>
                  </a:lnTo>
                  <a:lnTo>
                    <a:pt x="10647760" y="3261086"/>
                  </a:lnTo>
                  <a:lnTo>
                    <a:pt x="10645712" y="3259425"/>
                  </a:lnTo>
                  <a:lnTo>
                    <a:pt x="10643711" y="3258571"/>
                  </a:lnTo>
                  <a:lnTo>
                    <a:pt x="10641521" y="3257243"/>
                  </a:lnTo>
                  <a:close/>
                </a:path>
                <a:path w="16341090" h="11261090">
                  <a:moveTo>
                    <a:pt x="8141376" y="2182492"/>
                  </a:moveTo>
                  <a:lnTo>
                    <a:pt x="8138759" y="2182163"/>
                  </a:lnTo>
                  <a:lnTo>
                    <a:pt x="8136759" y="2181310"/>
                  </a:lnTo>
                  <a:lnTo>
                    <a:pt x="8134617" y="2180791"/>
                  </a:lnTo>
                  <a:lnTo>
                    <a:pt x="8132431" y="2182221"/>
                  </a:lnTo>
                  <a:lnTo>
                    <a:pt x="8131435" y="2184555"/>
                  </a:lnTo>
                  <a:lnTo>
                    <a:pt x="8130916" y="2186696"/>
                  </a:lnTo>
                  <a:lnTo>
                    <a:pt x="8132015" y="2188741"/>
                  </a:lnTo>
                  <a:lnTo>
                    <a:pt x="8134014" y="2189594"/>
                  </a:lnTo>
                  <a:lnTo>
                    <a:pt x="8133823" y="2189118"/>
                  </a:lnTo>
                  <a:lnTo>
                    <a:pt x="8138489" y="2191108"/>
                  </a:lnTo>
                  <a:lnTo>
                    <a:pt x="8140675" y="2189678"/>
                  </a:lnTo>
                  <a:lnTo>
                    <a:pt x="8142665" y="2185012"/>
                  </a:lnTo>
                  <a:lnTo>
                    <a:pt x="8141376" y="2182492"/>
                  </a:lnTo>
                  <a:close/>
                </a:path>
                <a:path w="16341090" h="11261090">
                  <a:moveTo>
                    <a:pt x="10568076" y="3213308"/>
                  </a:moveTo>
                  <a:lnTo>
                    <a:pt x="10565174" y="3213646"/>
                  </a:lnTo>
                  <a:lnTo>
                    <a:pt x="10564179" y="3215979"/>
                  </a:lnTo>
                  <a:lnTo>
                    <a:pt x="10563387" y="3217218"/>
                  </a:lnTo>
                  <a:lnTo>
                    <a:pt x="10562992" y="3217836"/>
                  </a:lnTo>
                  <a:lnTo>
                    <a:pt x="10563473" y="3220405"/>
                  </a:lnTo>
                  <a:lnTo>
                    <a:pt x="10565522" y="3222068"/>
                  </a:lnTo>
                  <a:lnTo>
                    <a:pt x="10570188" y="3224058"/>
                  </a:lnTo>
                  <a:lnTo>
                    <a:pt x="10572756" y="3223577"/>
                  </a:lnTo>
                  <a:lnTo>
                    <a:pt x="10573609" y="3221578"/>
                  </a:lnTo>
                  <a:lnTo>
                    <a:pt x="10574400" y="3220339"/>
                  </a:lnTo>
                  <a:lnTo>
                    <a:pt x="10574795" y="3219720"/>
                  </a:lnTo>
                  <a:lnTo>
                    <a:pt x="10574316" y="3217151"/>
                  </a:lnTo>
                  <a:lnTo>
                    <a:pt x="10572267" y="3215489"/>
                  </a:lnTo>
                  <a:lnTo>
                    <a:pt x="10570268" y="3214637"/>
                  </a:lnTo>
                  <a:lnTo>
                    <a:pt x="10568076" y="3213308"/>
                  </a:lnTo>
                  <a:close/>
                </a:path>
                <a:path w="16341090" h="11261090">
                  <a:moveTo>
                    <a:pt x="8223636" y="2205763"/>
                  </a:moveTo>
                  <a:lnTo>
                    <a:pt x="8221018" y="2205433"/>
                  </a:lnTo>
                  <a:lnTo>
                    <a:pt x="8217019" y="2203727"/>
                  </a:lnTo>
                  <a:lnTo>
                    <a:pt x="8214833" y="2205159"/>
                  </a:lnTo>
                  <a:lnTo>
                    <a:pt x="8213838" y="2207491"/>
                  </a:lnTo>
                  <a:lnTo>
                    <a:pt x="8213176" y="2209967"/>
                  </a:lnTo>
                  <a:lnTo>
                    <a:pt x="8214273" y="2212011"/>
                  </a:lnTo>
                  <a:lnTo>
                    <a:pt x="8216273" y="2212864"/>
                  </a:lnTo>
                  <a:lnTo>
                    <a:pt x="8216415" y="2212531"/>
                  </a:lnTo>
                  <a:lnTo>
                    <a:pt x="8220748" y="2214379"/>
                  </a:lnTo>
                  <a:lnTo>
                    <a:pt x="8222934" y="2212947"/>
                  </a:lnTo>
                  <a:lnTo>
                    <a:pt x="8224924" y="2208281"/>
                  </a:lnTo>
                  <a:lnTo>
                    <a:pt x="8223636" y="2205763"/>
                  </a:lnTo>
                  <a:close/>
                </a:path>
                <a:path w="16341090" h="11261090">
                  <a:moveTo>
                    <a:pt x="10494823" y="3169848"/>
                  </a:moveTo>
                  <a:lnTo>
                    <a:pt x="10492113" y="3170662"/>
                  </a:lnTo>
                  <a:lnTo>
                    <a:pt x="10490136" y="3173758"/>
                  </a:lnTo>
                  <a:lnTo>
                    <a:pt x="10489740" y="3174377"/>
                  </a:lnTo>
                  <a:lnTo>
                    <a:pt x="10490219" y="3176945"/>
                  </a:lnTo>
                  <a:lnTo>
                    <a:pt x="10492268" y="3178608"/>
                  </a:lnTo>
                  <a:lnTo>
                    <a:pt x="10494935" y="3179745"/>
                  </a:lnTo>
                  <a:lnTo>
                    <a:pt x="10494460" y="3179935"/>
                  </a:lnTo>
                  <a:lnTo>
                    <a:pt x="10496459" y="3180788"/>
                  </a:lnTo>
                  <a:lnTo>
                    <a:pt x="10499170" y="3179976"/>
                  </a:lnTo>
                  <a:lnTo>
                    <a:pt x="10500023" y="3177975"/>
                  </a:lnTo>
                  <a:lnTo>
                    <a:pt x="10501209" y="3176118"/>
                  </a:lnTo>
                  <a:lnTo>
                    <a:pt x="10500730" y="3173550"/>
                  </a:lnTo>
                  <a:lnTo>
                    <a:pt x="10498681" y="3171888"/>
                  </a:lnTo>
                  <a:lnTo>
                    <a:pt x="10496681" y="3171034"/>
                  </a:lnTo>
                  <a:lnTo>
                    <a:pt x="10494823" y="3169848"/>
                  </a:lnTo>
                  <a:close/>
                </a:path>
                <a:path w="16341090" h="11261090">
                  <a:moveTo>
                    <a:pt x="8306277" y="2229983"/>
                  </a:moveTo>
                  <a:lnTo>
                    <a:pt x="8303660" y="2229655"/>
                  </a:lnTo>
                  <a:lnTo>
                    <a:pt x="8299326" y="2227806"/>
                  </a:lnTo>
                  <a:lnTo>
                    <a:pt x="8297140" y="2229236"/>
                  </a:lnTo>
                  <a:lnTo>
                    <a:pt x="8296144" y="2231570"/>
                  </a:lnTo>
                  <a:lnTo>
                    <a:pt x="8295798" y="2232998"/>
                  </a:lnTo>
                  <a:lnTo>
                    <a:pt x="8295624" y="2233713"/>
                  </a:lnTo>
                  <a:lnTo>
                    <a:pt x="8296581" y="2236091"/>
                  </a:lnTo>
                  <a:lnTo>
                    <a:pt x="8298581" y="2236944"/>
                  </a:lnTo>
                  <a:lnTo>
                    <a:pt x="8298723" y="2236610"/>
                  </a:lnTo>
                  <a:lnTo>
                    <a:pt x="8303389" y="2238601"/>
                  </a:lnTo>
                  <a:lnTo>
                    <a:pt x="8305576" y="2237169"/>
                  </a:lnTo>
                  <a:lnTo>
                    <a:pt x="8307566" y="2232503"/>
                  </a:lnTo>
                  <a:lnTo>
                    <a:pt x="8306277" y="2229983"/>
                  </a:lnTo>
                  <a:close/>
                </a:path>
                <a:path w="16341090" h="11261090">
                  <a:moveTo>
                    <a:pt x="10424810" y="3128952"/>
                  </a:moveTo>
                  <a:lnTo>
                    <a:pt x="10420810" y="3127246"/>
                  </a:lnTo>
                  <a:lnTo>
                    <a:pt x="10417908" y="3127584"/>
                  </a:lnTo>
                  <a:lnTo>
                    <a:pt x="10415918" y="3132249"/>
                  </a:lnTo>
                  <a:lnTo>
                    <a:pt x="10416398" y="3134818"/>
                  </a:lnTo>
                  <a:lnTo>
                    <a:pt x="10418590" y="3136147"/>
                  </a:lnTo>
                  <a:lnTo>
                    <a:pt x="10422922" y="3137995"/>
                  </a:lnTo>
                  <a:lnTo>
                    <a:pt x="10425633" y="3137183"/>
                  </a:lnTo>
                  <a:lnTo>
                    <a:pt x="10427481" y="3132850"/>
                  </a:lnTo>
                  <a:lnTo>
                    <a:pt x="10426859" y="3130615"/>
                  </a:lnTo>
                  <a:lnTo>
                    <a:pt x="10424810" y="3128952"/>
                  </a:lnTo>
                  <a:close/>
                </a:path>
                <a:path w="16341090" h="11261090">
                  <a:moveTo>
                    <a:pt x="8387967" y="2254586"/>
                  </a:moveTo>
                  <a:lnTo>
                    <a:pt x="8385492" y="2253924"/>
                  </a:lnTo>
                  <a:lnTo>
                    <a:pt x="8381159" y="2252076"/>
                  </a:lnTo>
                  <a:lnTo>
                    <a:pt x="8378973" y="2253508"/>
                  </a:lnTo>
                  <a:lnTo>
                    <a:pt x="8377977" y="2255841"/>
                  </a:lnTo>
                  <a:lnTo>
                    <a:pt x="8377631" y="2257269"/>
                  </a:lnTo>
                  <a:lnTo>
                    <a:pt x="8377457" y="2257984"/>
                  </a:lnTo>
                  <a:lnTo>
                    <a:pt x="8378414" y="2260360"/>
                  </a:lnTo>
                  <a:lnTo>
                    <a:pt x="8380414" y="2261214"/>
                  </a:lnTo>
                  <a:lnTo>
                    <a:pt x="8380556" y="2260880"/>
                  </a:lnTo>
                  <a:lnTo>
                    <a:pt x="8385221" y="2262870"/>
                  </a:lnTo>
                  <a:lnTo>
                    <a:pt x="8387407" y="2261440"/>
                  </a:lnTo>
                  <a:lnTo>
                    <a:pt x="8389398" y="2256773"/>
                  </a:lnTo>
                  <a:lnTo>
                    <a:pt x="8387967" y="2254586"/>
                  </a:lnTo>
                  <a:close/>
                </a:path>
                <a:path w="16341090" h="11261090">
                  <a:moveTo>
                    <a:pt x="10350322" y="3086541"/>
                  </a:moveTo>
                  <a:lnTo>
                    <a:pt x="10346323" y="3084835"/>
                  </a:lnTo>
                  <a:lnTo>
                    <a:pt x="10343420" y="3085173"/>
                  </a:lnTo>
                  <a:lnTo>
                    <a:pt x="10341430" y="3089839"/>
                  </a:lnTo>
                  <a:lnTo>
                    <a:pt x="10341910" y="3092408"/>
                  </a:lnTo>
                  <a:lnTo>
                    <a:pt x="10344101" y="3093736"/>
                  </a:lnTo>
                  <a:lnTo>
                    <a:pt x="10348434" y="3095585"/>
                  </a:lnTo>
                  <a:lnTo>
                    <a:pt x="10351145" y="3094771"/>
                  </a:lnTo>
                  <a:lnTo>
                    <a:pt x="10352993" y="3090438"/>
                  </a:lnTo>
                  <a:lnTo>
                    <a:pt x="10352514" y="3087870"/>
                  </a:lnTo>
                  <a:lnTo>
                    <a:pt x="10350322" y="3086541"/>
                  </a:lnTo>
                  <a:close/>
                </a:path>
                <a:path w="16341090" h="11261090">
                  <a:moveTo>
                    <a:pt x="8469849" y="2279666"/>
                  </a:moveTo>
                  <a:lnTo>
                    <a:pt x="8467373" y="2279004"/>
                  </a:lnTo>
                  <a:lnTo>
                    <a:pt x="8463040" y="2277156"/>
                  </a:lnTo>
                  <a:lnTo>
                    <a:pt x="8460853" y="2278587"/>
                  </a:lnTo>
                  <a:lnTo>
                    <a:pt x="8459859" y="2280919"/>
                  </a:lnTo>
                  <a:lnTo>
                    <a:pt x="8459512" y="2282348"/>
                  </a:lnTo>
                  <a:lnTo>
                    <a:pt x="8459339" y="2283062"/>
                  </a:lnTo>
                  <a:lnTo>
                    <a:pt x="8460295" y="2285439"/>
                  </a:lnTo>
                  <a:lnTo>
                    <a:pt x="8462294" y="2286291"/>
                  </a:lnTo>
                  <a:lnTo>
                    <a:pt x="8462436" y="2285959"/>
                  </a:lnTo>
                  <a:lnTo>
                    <a:pt x="8467103" y="2287950"/>
                  </a:lnTo>
                  <a:lnTo>
                    <a:pt x="8469290" y="2286519"/>
                  </a:lnTo>
                  <a:lnTo>
                    <a:pt x="8471280" y="2281853"/>
                  </a:lnTo>
                  <a:lnTo>
                    <a:pt x="8469849" y="2279666"/>
                  </a:lnTo>
                  <a:close/>
                </a:path>
                <a:path w="16341090" h="11261090">
                  <a:moveTo>
                    <a:pt x="10271549" y="3043091"/>
                  </a:moveTo>
                  <a:lnTo>
                    <a:pt x="10268840" y="3043904"/>
                  </a:lnTo>
                  <a:lnTo>
                    <a:pt x="10266849" y="3048571"/>
                  </a:lnTo>
                  <a:lnTo>
                    <a:pt x="10267329" y="3051140"/>
                  </a:lnTo>
                  <a:lnTo>
                    <a:pt x="10269520" y="3052467"/>
                  </a:lnTo>
                  <a:lnTo>
                    <a:pt x="10273854" y="3054316"/>
                  </a:lnTo>
                  <a:lnTo>
                    <a:pt x="10276563" y="3053503"/>
                  </a:lnTo>
                  <a:lnTo>
                    <a:pt x="10278412" y="3049169"/>
                  </a:lnTo>
                  <a:lnTo>
                    <a:pt x="10277931" y="3046601"/>
                  </a:lnTo>
                  <a:lnTo>
                    <a:pt x="10275740" y="3045272"/>
                  </a:lnTo>
                  <a:lnTo>
                    <a:pt x="10273741" y="3044420"/>
                  </a:lnTo>
                  <a:lnTo>
                    <a:pt x="10271549" y="3043091"/>
                  </a:lnTo>
                  <a:close/>
                </a:path>
                <a:path w="16341090" h="11261090">
                  <a:moveTo>
                    <a:pt x="8551587" y="2305079"/>
                  </a:moveTo>
                  <a:lnTo>
                    <a:pt x="8549113" y="2304417"/>
                  </a:lnTo>
                  <a:lnTo>
                    <a:pt x="8544780" y="2302569"/>
                  </a:lnTo>
                  <a:lnTo>
                    <a:pt x="8542592" y="2303999"/>
                  </a:lnTo>
                  <a:lnTo>
                    <a:pt x="8541598" y="2306331"/>
                  </a:lnTo>
                  <a:lnTo>
                    <a:pt x="8541251" y="2307760"/>
                  </a:lnTo>
                  <a:lnTo>
                    <a:pt x="8541078" y="2308474"/>
                  </a:lnTo>
                  <a:lnTo>
                    <a:pt x="8542034" y="2310852"/>
                  </a:lnTo>
                  <a:lnTo>
                    <a:pt x="8544034" y="2311705"/>
                  </a:lnTo>
                  <a:lnTo>
                    <a:pt x="8544176" y="2311371"/>
                  </a:lnTo>
                  <a:lnTo>
                    <a:pt x="8548842" y="2313362"/>
                  </a:lnTo>
                  <a:lnTo>
                    <a:pt x="8551029" y="2311930"/>
                  </a:lnTo>
                  <a:lnTo>
                    <a:pt x="8552877" y="2307598"/>
                  </a:lnTo>
                  <a:lnTo>
                    <a:pt x="8551587" y="2305079"/>
                  </a:lnTo>
                  <a:close/>
                </a:path>
                <a:path w="16341090" h="11261090">
                  <a:moveTo>
                    <a:pt x="10200400" y="3004862"/>
                  </a:moveTo>
                  <a:lnTo>
                    <a:pt x="10196068" y="3003014"/>
                  </a:lnTo>
                  <a:lnTo>
                    <a:pt x="10193832" y="3003636"/>
                  </a:lnTo>
                  <a:lnTo>
                    <a:pt x="10191175" y="3008018"/>
                  </a:lnTo>
                  <a:lnTo>
                    <a:pt x="10191988" y="3010727"/>
                  </a:lnTo>
                  <a:lnTo>
                    <a:pt x="10194179" y="3012056"/>
                  </a:lnTo>
                  <a:lnTo>
                    <a:pt x="10198512" y="3013904"/>
                  </a:lnTo>
                  <a:lnTo>
                    <a:pt x="10201223" y="3013092"/>
                  </a:lnTo>
                  <a:lnTo>
                    <a:pt x="10202076" y="3011092"/>
                  </a:lnTo>
                  <a:lnTo>
                    <a:pt x="10203404" y="3008901"/>
                  </a:lnTo>
                  <a:lnTo>
                    <a:pt x="10202591" y="3006190"/>
                  </a:lnTo>
                  <a:lnTo>
                    <a:pt x="10200400" y="3004862"/>
                  </a:lnTo>
                  <a:close/>
                </a:path>
                <a:path w="16341090" h="11261090">
                  <a:moveTo>
                    <a:pt x="8633042" y="2331157"/>
                  </a:moveTo>
                  <a:lnTo>
                    <a:pt x="8630567" y="2330496"/>
                  </a:lnTo>
                  <a:lnTo>
                    <a:pt x="8628567" y="2329642"/>
                  </a:lnTo>
                  <a:lnTo>
                    <a:pt x="8626092" y="2328979"/>
                  </a:lnTo>
                  <a:lnTo>
                    <a:pt x="8624048" y="2330078"/>
                  </a:lnTo>
                  <a:lnTo>
                    <a:pt x="8623053" y="2332411"/>
                  </a:lnTo>
                  <a:lnTo>
                    <a:pt x="8622706" y="2333840"/>
                  </a:lnTo>
                  <a:lnTo>
                    <a:pt x="8622533" y="2334554"/>
                  </a:lnTo>
                  <a:lnTo>
                    <a:pt x="8623489" y="2336931"/>
                  </a:lnTo>
                  <a:lnTo>
                    <a:pt x="8625488" y="2337783"/>
                  </a:lnTo>
                  <a:lnTo>
                    <a:pt x="8625630" y="2337451"/>
                  </a:lnTo>
                  <a:lnTo>
                    <a:pt x="8627964" y="2338447"/>
                  </a:lnTo>
                  <a:lnTo>
                    <a:pt x="8630440" y="2339109"/>
                  </a:lnTo>
                  <a:lnTo>
                    <a:pt x="8632483" y="2338010"/>
                  </a:lnTo>
                  <a:lnTo>
                    <a:pt x="8633478" y="2335676"/>
                  </a:lnTo>
                  <a:lnTo>
                    <a:pt x="8633825" y="2334248"/>
                  </a:lnTo>
                  <a:lnTo>
                    <a:pt x="8633998" y="2333534"/>
                  </a:lnTo>
                  <a:lnTo>
                    <a:pt x="8633042" y="2331157"/>
                  </a:lnTo>
                  <a:close/>
                </a:path>
                <a:path w="16341090" h="11261090">
                  <a:moveTo>
                    <a:pt x="10120916" y="2963077"/>
                  </a:moveTo>
                  <a:lnTo>
                    <a:pt x="10118206" y="2963891"/>
                  </a:lnTo>
                  <a:lnTo>
                    <a:pt x="10116815" y="2966843"/>
                  </a:lnTo>
                  <a:lnTo>
                    <a:pt x="10116025" y="2968082"/>
                  </a:lnTo>
                  <a:lnTo>
                    <a:pt x="10116838" y="2970793"/>
                  </a:lnTo>
                  <a:lnTo>
                    <a:pt x="10119028" y="2972121"/>
                  </a:lnTo>
                  <a:lnTo>
                    <a:pt x="10123362" y="2973970"/>
                  </a:lnTo>
                  <a:lnTo>
                    <a:pt x="10126072" y="2973156"/>
                  </a:lnTo>
                  <a:lnTo>
                    <a:pt x="10127321" y="2970536"/>
                  </a:lnTo>
                  <a:lnTo>
                    <a:pt x="10128112" y="2969297"/>
                  </a:lnTo>
                  <a:lnTo>
                    <a:pt x="10127299" y="2966588"/>
                  </a:lnTo>
                  <a:lnTo>
                    <a:pt x="10125107" y="2965259"/>
                  </a:lnTo>
                  <a:lnTo>
                    <a:pt x="10123107" y="2964406"/>
                  </a:lnTo>
                  <a:lnTo>
                    <a:pt x="10120916" y="2963077"/>
                  </a:lnTo>
                  <a:close/>
                </a:path>
                <a:path w="16341090" h="11261090">
                  <a:moveTo>
                    <a:pt x="8714213" y="2357903"/>
                  </a:moveTo>
                  <a:lnTo>
                    <a:pt x="8711737" y="2357241"/>
                  </a:lnTo>
                  <a:lnTo>
                    <a:pt x="8709737" y="2356388"/>
                  </a:lnTo>
                  <a:lnTo>
                    <a:pt x="8707263" y="2355726"/>
                  </a:lnTo>
                  <a:lnTo>
                    <a:pt x="8705218" y="2356824"/>
                  </a:lnTo>
                  <a:lnTo>
                    <a:pt x="8704223" y="2359157"/>
                  </a:lnTo>
                  <a:lnTo>
                    <a:pt x="8703876" y="2360585"/>
                  </a:lnTo>
                  <a:lnTo>
                    <a:pt x="8703703" y="2361299"/>
                  </a:lnTo>
                  <a:lnTo>
                    <a:pt x="8704660" y="2363676"/>
                  </a:lnTo>
                  <a:lnTo>
                    <a:pt x="8706660" y="2364529"/>
                  </a:lnTo>
                  <a:lnTo>
                    <a:pt x="8706802" y="2364196"/>
                  </a:lnTo>
                  <a:lnTo>
                    <a:pt x="8709134" y="2365191"/>
                  </a:lnTo>
                  <a:lnTo>
                    <a:pt x="8715168" y="2360280"/>
                  </a:lnTo>
                  <a:lnTo>
                    <a:pt x="8714213" y="2357903"/>
                  </a:lnTo>
                  <a:close/>
                </a:path>
                <a:path w="16341090" h="11261090">
                  <a:moveTo>
                    <a:pt x="10045150" y="2923666"/>
                  </a:moveTo>
                  <a:lnTo>
                    <a:pt x="10042438" y="2924480"/>
                  </a:lnTo>
                  <a:lnTo>
                    <a:pt x="10041048" y="2927432"/>
                  </a:lnTo>
                  <a:lnTo>
                    <a:pt x="10040257" y="2928670"/>
                  </a:lnTo>
                  <a:lnTo>
                    <a:pt x="10040927" y="2931715"/>
                  </a:lnTo>
                  <a:lnTo>
                    <a:pt x="10047593" y="2934558"/>
                  </a:lnTo>
                  <a:lnTo>
                    <a:pt x="10050305" y="2933745"/>
                  </a:lnTo>
                  <a:lnTo>
                    <a:pt x="10051553" y="2931126"/>
                  </a:lnTo>
                  <a:lnTo>
                    <a:pt x="10052344" y="2929887"/>
                  </a:lnTo>
                  <a:lnTo>
                    <a:pt x="10051674" y="2926843"/>
                  </a:lnTo>
                  <a:lnTo>
                    <a:pt x="10047340" y="2924995"/>
                  </a:lnTo>
                  <a:lnTo>
                    <a:pt x="10045150" y="2923666"/>
                  </a:lnTo>
                  <a:close/>
                </a:path>
                <a:path w="16341090" h="11261090">
                  <a:moveTo>
                    <a:pt x="8795099" y="2385315"/>
                  </a:moveTo>
                  <a:lnTo>
                    <a:pt x="8792623" y="2384653"/>
                  </a:lnTo>
                  <a:lnTo>
                    <a:pt x="8790624" y="2383800"/>
                  </a:lnTo>
                  <a:lnTo>
                    <a:pt x="8788482" y="2383280"/>
                  </a:lnTo>
                  <a:lnTo>
                    <a:pt x="8786105" y="2384235"/>
                  </a:lnTo>
                  <a:lnTo>
                    <a:pt x="8784257" y="2388569"/>
                  </a:lnTo>
                  <a:lnTo>
                    <a:pt x="8785545" y="2391089"/>
                  </a:lnTo>
                  <a:lnTo>
                    <a:pt x="8789878" y="2392937"/>
                  </a:lnTo>
                  <a:lnTo>
                    <a:pt x="8792353" y="2393599"/>
                  </a:lnTo>
                  <a:lnTo>
                    <a:pt x="8794398" y="2392501"/>
                  </a:lnTo>
                  <a:lnTo>
                    <a:pt x="8795393" y="2390167"/>
                  </a:lnTo>
                  <a:lnTo>
                    <a:pt x="8795866" y="2388399"/>
                  </a:lnTo>
                  <a:lnTo>
                    <a:pt x="8796055" y="2387693"/>
                  </a:lnTo>
                  <a:lnTo>
                    <a:pt x="8795099" y="2385315"/>
                  </a:lnTo>
                  <a:close/>
                </a:path>
                <a:path w="16341090" h="11261090">
                  <a:moveTo>
                    <a:pt x="9968763" y="2884779"/>
                  </a:moveTo>
                  <a:lnTo>
                    <a:pt x="9966052" y="2885593"/>
                  </a:lnTo>
                  <a:lnTo>
                    <a:pt x="9964661" y="2888545"/>
                  </a:lnTo>
                  <a:lnTo>
                    <a:pt x="9963870" y="2889783"/>
                  </a:lnTo>
                  <a:lnTo>
                    <a:pt x="9964542" y="2892828"/>
                  </a:lnTo>
                  <a:lnTo>
                    <a:pt x="9971209" y="2895672"/>
                  </a:lnTo>
                  <a:lnTo>
                    <a:pt x="9973919" y="2894858"/>
                  </a:lnTo>
                  <a:lnTo>
                    <a:pt x="9975168" y="2892238"/>
                  </a:lnTo>
                  <a:lnTo>
                    <a:pt x="9975959" y="2891001"/>
                  </a:lnTo>
                  <a:lnTo>
                    <a:pt x="9975287" y="2887956"/>
                  </a:lnTo>
                  <a:lnTo>
                    <a:pt x="9970955" y="2886108"/>
                  </a:lnTo>
                  <a:lnTo>
                    <a:pt x="9968763" y="2884779"/>
                  </a:lnTo>
                  <a:close/>
                </a:path>
                <a:path w="16341090" h="11261090">
                  <a:moveTo>
                    <a:pt x="8875893" y="2413870"/>
                  </a:moveTo>
                  <a:lnTo>
                    <a:pt x="8871559" y="2412021"/>
                  </a:lnTo>
                  <a:lnTo>
                    <a:pt x="8869416" y="2411501"/>
                  </a:lnTo>
                  <a:lnTo>
                    <a:pt x="8867040" y="2412457"/>
                  </a:lnTo>
                  <a:lnTo>
                    <a:pt x="8865192" y="2416790"/>
                  </a:lnTo>
                  <a:lnTo>
                    <a:pt x="8866480" y="2419309"/>
                  </a:lnTo>
                  <a:lnTo>
                    <a:pt x="8870814" y="2421157"/>
                  </a:lnTo>
                  <a:lnTo>
                    <a:pt x="8872955" y="2421677"/>
                  </a:lnTo>
                  <a:lnTo>
                    <a:pt x="8875333" y="2420722"/>
                  </a:lnTo>
                  <a:lnTo>
                    <a:pt x="8876328" y="2418388"/>
                  </a:lnTo>
                  <a:lnTo>
                    <a:pt x="8876801" y="2416621"/>
                  </a:lnTo>
                  <a:lnTo>
                    <a:pt x="8876990" y="2415914"/>
                  </a:lnTo>
                  <a:lnTo>
                    <a:pt x="8875893" y="2413870"/>
                  </a:lnTo>
                  <a:close/>
                </a:path>
                <a:path w="16341090" h="11261090">
                  <a:moveTo>
                    <a:pt x="9892569" y="2846368"/>
                  </a:moveTo>
                  <a:lnTo>
                    <a:pt x="9889859" y="2847182"/>
                  </a:lnTo>
                  <a:lnTo>
                    <a:pt x="9888485" y="2850141"/>
                  </a:lnTo>
                  <a:lnTo>
                    <a:pt x="9887535" y="2851706"/>
                  </a:lnTo>
                  <a:lnTo>
                    <a:pt x="9888348" y="2854416"/>
                  </a:lnTo>
                  <a:lnTo>
                    <a:pt x="9895015" y="2857259"/>
                  </a:lnTo>
                  <a:lnTo>
                    <a:pt x="9897725" y="2856447"/>
                  </a:lnTo>
                  <a:lnTo>
                    <a:pt x="9898958" y="2853821"/>
                  </a:lnTo>
                  <a:lnTo>
                    <a:pt x="9899906" y="2852256"/>
                  </a:lnTo>
                  <a:lnTo>
                    <a:pt x="9899092" y="2849545"/>
                  </a:lnTo>
                  <a:lnTo>
                    <a:pt x="9894759" y="2847697"/>
                  </a:lnTo>
                  <a:lnTo>
                    <a:pt x="9892569" y="2846368"/>
                  </a:lnTo>
                  <a:close/>
                </a:path>
                <a:path w="16341090" h="11261090">
                  <a:moveTo>
                    <a:pt x="8956209" y="2442613"/>
                  </a:moveTo>
                  <a:lnTo>
                    <a:pt x="8951876" y="2440765"/>
                  </a:lnTo>
                  <a:lnTo>
                    <a:pt x="8949735" y="2440246"/>
                  </a:lnTo>
                  <a:lnTo>
                    <a:pt x="8947357" y="2441202"/>
                  </a:lnTo>
                  <a:lnTo>
                    <a:pt x="8945508" y="2445536"/>
                  </a:lnTo>
                  <a:lnTo>
                    <a:pt x="8946798" y="2448055"/>
                  </a:lnTo>
                  <a:lnTo>
                    <a:pt x="8951131" y="2449903"/>
                  </a:lnTo>
                  <a:lnTo>
                    <a:pt x="8953273" y="2450423"/>
                  </a:lnTo>
                  <a:lnTo>
                    <a:pt x="8955650" y="2449467"/>
                  </a:lnTo>
                  <a:lnTo>
                    <a:pt x="8956645" y="2447134"/>
                  </a:lnTo>
                  <a:lnTo>
                    <a:pt x="8957118" y="2445365"/>
                  </a:lnTo>
                  <a:lnTo>
                    <a:pt x="8957307" y="2444658"/>
                  </a:lnTo>
                  <a:lnTo>
                    <a:pt x="8956209" y="2442613"/>
                  </a:lnTo>
                  <a:close/>
                </a:path>
                <a:path w="16341090" h="11261090">
                  <a:moveTo>
                    <a:pt x="9815757" y="2808482"/>
                  </a:moveTo>
                  <a:lnTo>
                    <a:pt x="9813047" y="2809294"/>
                  </a:lnTo>
                  <a:lnTo>
                    <a:pt x="9811672" y="2812254"/>
                  </a:lnTo>
                  <a:lnTo>
                    <a:pt x="9810722" y="2813819"/>
                  </a:lnTo>
                  <a:lnTo>
                    <a:pt x="9811537" y="2816529"/>
                  </a:lnTo>
                  <a:lnTo>
                    <a:pt x="9818202" y="2819373"/>
                  </a:lnTo>
                  <a:lnTo>
                    <a:pt x="9820912" y="2818560"/>
                  </a:lnTo>
                  <a:lnTo>
                    <a:pt x="9822145" y="2815934"/>
                  </a:lnTo>
                  <a:lnTo>
                    <a:pt x="9823095" y="2814368"/>
                  </a:lnTo>
                  <a:lnTo>
                    <a:pt x="9822281" y="2811657"/>
                  </a:lnTo>
                  <a:lnTo>
                    <a:pt x="9817948" y="2809809"/>
                  </a:lnTo>
                  <a:lnTo>
                    <a:pt x="9815757" y="2808482"/>
                  </a:lnTo>
                  <a:close/>
                </a:path>
                <a:path w="16341090" h="11261090">
                  <a:moveTo>
                    <a:pt x="9738994" y="2771403"/>
                  </a:moveTo>
                  <a:lnTo>
                    <a:pt x="9736283" y="2772216"/>
                  </a:lnTo>
                  <a:lnTo>
                    <a:pt x="9735288" y="2774549"/>
                  </a:lnTo>
                  <a:lnTo>
                    <a:pt x="9733959" y="2776740"/>
                  </a:lnTo>
                  <a:lnTo>
                    <a:pt x="9734774" y="2779452"/>
                  </a:lnTo>
                  <a:lnTo>
                    <a:pt x="9739106" y="2781300"/>
                  </a:lnTo>
                  <a:lnTo>
                    <a:pt x="9739630" y="2781917"/>
                  </a:lnTo>
                  <a:lnTo>
                    <a:pt x="9741630" y="2782771"/>
                  </a:lnTo>
                  <a:lnTo>
                    <a:pt x="9744484" y="2781624"/>
                  </a:lnTo>
                  <a:lnTo>
                    <a:pt x="9746332" y="2777291"/>
                  </a:lnTo>
                  <a:lnTo>
                    <a:pt x="9745518" y="2774580"/>
                  </a:lnTo>
                  <a:lnTo>
                    <a:pt x="9741185" y="2772731"/>
                  </a:lnTo>
                  <a:lnTo>
                    <a:pt x="9738994" y="2771403"/>
                  </a:lnTo>
                  <a:close/>
                </a:path>
                <a:path w="16341090" h="11261090">
                  <a:moveTo>
                    <a:pt x="9036718" y="2471836"/>
                  </a:moveTo>
                  <a:lnTo>
                    <a:pt x="9032385" y="2469988"/>
                  </a:lnTo>
                  <a:lnTo>
                    <a:pt x="9030243" y="2469467"/>
                  </a:lnTo>
                  <a:lnTo>
                    <a:pt x="9027865" y="2470423"/>
                  </a:lnTo>
                  <a:lnTo>
                    <a:pt x="9026017" y="2474756"/>
                  </a:lnTo>
                  <a:lnTo>
                    <a:pt x="9027306" y="2477276"/>
                  </a:lnTo>
                  <a:lnTo>
                    <a:pt x="9031639" y="2479124"/>
                  </a:lnTo>
                  <a:lnTo>
                    <a:pt x="9033781" y="2479644"/>
                  </a:lnTo>
                  <a:lnTo>
                    <a:pt x="9036159" y="2478688"/>
                  </a:lnTo>
                  <a:lnTo>
                    <a:pt x="9037154" y="2476355"/>
                  </a:lnTo>
                  <a:lnTo>
                    <a:pt x="9037588" y="2474570"/>
                  </a:lnTo>
                  <a:lnTo>
                    <a:pt x="9037674" y="2474213"/>
                  </a:lnTo>
                  <a:lnTo>
                    <a:pt x="9036718" y="2471836"/>
                  </a:lnTo>
                  <a:close/>
                </a:path>
                <a:path w="16341090" h="11261090">
                  <a:moveTo>
                    <a:pt x="9667755" y="2737076"/>
                  </a:moveTo>
                  <a:lnTo>
                    <a:pt x="9661422" y="2734374"/>
                  </a:lnTo>
                  <a:lnTo>
                    <a:pt x="9658711" y="2735188"/>
                  </a:lnTo>
                  <a:lnTo>
                    <a:pt x="9656721" y="2739854"/>
                  </a:lnTo>
                  <a:lnTo>
                    <a:pt x="9657535" y="2742564"/>
                  </a:lnTo>
                  <a:lnTo>
                    <a:pt x="9663868" y="2745265"/>
                  </a:lnTo>
                  <a:lnTo>
                    <a:pt x="9666721" y="2744120"/>
                  </a:lnTo>
                  <a:lnTo>
                    <a:pt x="9668569" y="2739787"/>
                  </a:lnTo>
                  <a:lnTo>
                    <a:pt x="9667755" y="2737076"/>
                  </a:lnTo>
                  <a:close/>
                </a:path>
                <a:path w="16341090" h="11261090">
                  <a:moveTo>
                    <a:pt x="9117133" y="2502198"/>
                  </a:moveTo>
                  <a:lnTo>
                    <a:pt x="9110467" y="2499355"/>
                  </a:lnTo>
                  <a:lnTo>
                    <a:pt x="9108090" y="2500311"/>
                  </a:lnTo>
                  <a:lnTo>
                    <a:pt x="9106100" y="2504977"/>
                  </a:lnTo>
                  <a:lnTo>
                    <a:pt x="9107388" y="2507496"/>
                  </a:lnTo>
                  <a:lnTo>
                    <a:pt x="9109389" y="2508349"/>
                  </a:lnTo>
                  <a:lnTo>
                    <a:pt x="9109531" y="2508015"/>
                  </a:lnTo>
                  <a:lnTo>
                    <a:pt x="9113863" y="2509864"/>
                  </a:lnTo>
                  <a:lnTo>
                    <a:pt x="9116241" y="2508909"/>
                  </a:lnTo>
                  <a:lnTo>
                    <a:pt x="9118089" y="2504576"/>
                  </a:lnTo>
                  <a:lnTo>
                    <a:pt x="9117133" y="2502198"/>
                  </a:lnTo>
                  <a:close/>
                </a:path>
                <a:path w="16341090" h="11261090">
                  <a:moveTo>
                    <a:pt x="9590233" y="2700855"/>
                  </a:moveTo>
                  <a:lnTo>
                    <a:pt x="9583900" y="2698153"/>
                  </a:lnTo>
                  <a:lnTo>
                    <a:pt x="9581190" y="2698968"/>
                  </a:lnTo>
                  <a:lnTo>
                    <a:pt x="9579199" y="2703634"/>
                  </a:lnTo>
                  <a:lnTo>
                    <a:pt x="9580012" y="2706344"/>
                  </a:lnTo>
                  <a:lnTo>
                    <a:pt x="9586345" y="2709046"/>
                  </a:lnTo>
                  <a:lnTo>
                    <a:pt x="9589055" y="2708232"/>
                  </a:lnTo>
                  <a:lnTo>
                    <a:pt x="9591045" y="2703566"/>
                  </a:lnTo>
                  <a:lnTo>
                    <a:pt x="9590233" y="2700855"/>
                  </a:lnTo>
                  <a:close/>
                </a:path>
                <a:path w="16341090" h="11261090">
                  <a:moveTo>
                    <a:pt x="9196789" y="2533419"/>
                  </a:moveTo>
                  <a:lnTo>
                    <a:pt x="9190122" y="2530575"/>
                  </a:lnTo>
                  <a:lnTo>
                    <a:pt x="9187746" y="2531531"/>
                  </a:lnTo>
                  <a:lnTo>
                    <a:pt x="9185755" y="2536197"/>
                  </a:lnTo>
                  <a:lnTo>
                    <a:pt x="9187043" y="2538717"/>
                  </a:lnTo>
                  <a:lnTo>
                    <a:pt x="9193376" y="2541418"/>
                  </a:lnTo>
                  <a:lnTo>
                    <a:pt x="9195754" y="2540463"/>
                  </a:lnTo>
                  <a:lnTo>
                    <a:pt x="9197744" y="2535796"/>
                  </a:lnTo>
                  <a:lnTo>
                    <a:pt x="9196789" y="2533419"/>
                  </a:lnTo>
                  <a:close/>
                </a:path>
                <a:path w="16341090" h="11261090">
                  <a:moveTo>
                    <a:pt x="9276160" y="2565307"/>
                  </a:moveTo>
                  <a:lnTo>
                    <a:pt x="9269494" y="2562463"/>
                  </a:lnTo>
                  <a:lnTo>
                    <a:pt x="9267117" y="2563418"/>
                  </a:lnTo>
                  <a:lnTo>
                    <a:pt x="9265126" y="2568085"/>
                  </a:lnTo>
                  <a:lnTo>
                    <a:pt x="9266082" y="2570462"/>
                  </a:lnTo>
                  <a:lnTo>
                    <a:pt x="9272748" y="2573306"/>
                  </a:lnTo>
                  <a:lnTo>
                    <a:pt x="9275125" y="2572351"/>
                  </a:lnTo>
                  <a:lnTo>
                    <a:pt x="9277115" y="2567683"/>
                  </a:lnTo>
                  <a:lnTo>
                    <a:pt x="9276160" y="2565307"/>
                  </a:lnTo>
                  <a:close/>
                </a:path>
                <a:path w="16341090" h="11261090">
                  <a:moveTo>
                    <a:pt x="9512140" y="2665968"/>
                  </a:moveTo>
                  <a:lnTo>
                    <a:pt x="9505142" y="2662983"/>
                  </a:lnTo>
                  <a:lnTo>
                    <a:pt x="9502764" y="2663938"/>
                  </a:lnTo>
                  <a:lnTo>
                    <a:pt x="9500915" y="2668271"/>
                  </a:lnTo>
                  <a:lnTo>
                    <a:pt x="9501730" y="2670982"/>
                  </a:lnTo>
                  <a:lnTo>
                    <a:pt x="9508728" y="2673967"/>
                  </a:lnTo>
                  <a:lnTo>
                    <a:pt x="9511107" y="2673013"/>
                  </a:lnTo>
                  <a:lnTo>
                    <a:pt x="9512955" y="2668679"/>
                  </a:lnTo>
                  <a:lnTo>
                    <a:pt x="9512140" y="2665968"/>
                  </a:lnTo>
                  <a:close/>
                </a:path>
                <a:path w="16341090" h="11261090">
                  <a:moveTo>
                    <a:pt x="9354913" y="2597718"/>
                  </a:moveTo>
                  <a:lnTo>
                    <a:pt x="9348581" y="2595017"/>
                  </a:lnTo>
                  <a:lnTo>
                    <a:pt x="9346203" y="2595972"/>
                  </a:lnTo>
                  <a:lnTo>
                    <a:pt x="9344212" y="2600639"/>
                  </a:lnTo>
                  <a:lnTo>
                    <a:pt x="9345168" y="2603017"/>
                  </a:lnTo>
                  <a:lnTo>
                    <a:pt x="9351834" y="2605860"/>
                  </a:lnTo>
                  <a:lnTo>
                    <a:pt x="9354212" y="2604905"/>
                  </a:lnTo>
                  <a:lnTo>
                    <a:pt x="9356203" y="2600237"/>
                  </a:lnTo>
                  <a:lnTo>
                    <a:pt x="9354913" y="2597718"/>
                  </a:lnTo>
                  <a:close/>
                </a:path>
                <a:path w="16341090" h="11261090">
                  <a:moveTo>
                    <a:pt x="9433907" y="2631414"/>
                  </a:moveTo>
                  <a:lnTo>
                    <a:pt x="9427242" y="2628571"/>
                  </a:lnTo>
                  <a:lnTo>
                    <a:pt x="9424864" y="2629526"/>
                  </a:lnTo>
                  <a:lnTo>
                    <a:pt x="9422873" y="2634193"/>
                  </a:lnTo>
                  <a:lnTo>
                    <a:pt x="9423829" y="2636571"/>
                  </a:lnTo>
                  <a:lnTo>
                    <a:pt x="9430494" y="2639414"/>
                  </a:lnTo>
                  <a:lnTo>
                    <a:pt x="9432872" y="2638458"/>
                  </a:lnTo>
                  <a:lnTo>
                    <a:pt x="9434863" y="2633791"/>
                  </a:lnTo>
                  <a:lnTo>
                    <a:pt x="9433907" y="2631414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00358" y="13699"/>
              <a:ext cx="16122015" cy="11270615"/>
            </a:xfrm>
            <a:custGeom>
              <a:avLst/>
              <a:gdLst/>
              <a:ahLst/>
              <a:cxnLst/>
              <a:rect l="l" t="t" r="r" b="b"/>
              <a:pathLst>
                <a:path w="16122015" h="11270615">
                  <a:moveTo>
                    <a:pt x="16115451" y="11260469"/>
                  </a:moveTo>
                  <a:lnTo>
                    <a:pt x="16112882" y="11260949"/>
                  </a:lnTo>
                  <a:lnTo>
                    <a:pt x="16110707" y="11264354"/>
                  </a:lnTo>
                  <a:lnTo>
                    <a:pt x="16110509" y="11264665"/>
                  </a:lnTo>
                  <a:lnTo>
                    <a:pt x="16110987" y="11267232"/>
                  </a:lnTo>
                  <a:lnTo>
                    <a:pt x="16112703" y="11268752"/>
                  </a:lnTo>
                  <a:lnTo>
                    <a:pt x="16117037" y="11270601"/>
                  </a:lnTo>
                  <a:lnTo>
                    <a:pt x="16119464" y="11270453"/>
                  </a:lnTo>
                  <a:lnTo>
                    <a:pt x="16120317" y="11268454"/>
                  </a:lnTo>
                  <a:lnTo>
                    <a:pt x="16121504" y="11266596"/>
                  </a:lnTo>
                  <a:lnTo>
                    <a:pt x="16121023" y="11264028"/>
                  </a:lnTo>
                  <a:lnTo>
                    <a:pt x="16119307" y="11262508"/>
                  </a:lnTo>
                  <a:lnTo>
                    <a:pt x="16117309" y="11261655"/>
                  </a:lnTo>
                  <a:lnTo>
                    <a:pt x="16115451" y="11260469"/>
                  </a:lnTo>
                  <a:close/>
                </a:path>
                <a:path w="16122015" h="11270615">
                  <a:moveTo>
                    <a:pt x="16044714" y="11212961"/>
                  </a:moveTo>
                  <a:lnTo>
                    <a:pt x="16042145" y="11213441"/>
                  </a:lnTo>
                  <a:lnTo>
                    <a:pt x="16041156" y="11214989"/>
                  </a:lnTo>
                  <a:lnTo>
                    <a:pt x="16039820" y="11217177"/>
                  </a:lnTo>
                  <a:lnTo>
                    <a:pt x="16039630" y="11217490"/>
                  </a:lnTo>
                  <a:lnTo>
                    <a:pt x="16040108" y="11220057"/>
                  </a:lnTo>
                  <a:lnTo>
                    <a:pt x="16041824" y="11221577"/>
                  </a:lnTo>
                  <a:lnTo>
                    <a:pt x="16046158" y="11223425"/>
                  </a:lnTo>
                  <a:lnTo>
                    <a:pt x="16048393" y="11222803"/>
                  </a:lnTo>
                  <a:lnTo>
                    <a:pt x="16049227" y="11221583"/>
                  </a:lnTo>
                  <a:lnTo>
                    <a:pt x="16049435" y="11221278"/>
                  </a:lnTo>
                  <a:lnTo>
                    <a:pt x="16050574" y="11219400"/>
                  </a:lnTo>
                  <a:lnTo>
                    <a:pt x="16050764" y="11219087"/>
                  </a:lnTo>
                  <a:lnTo>
                    <a:pt x="16050286" y="11216519"/>
                  </a:lnTo>
                  <a:lnTo>
                    <a:pt x="16048570" y="11215000"/>
                  </a:lnTo>
                  <a:lnTo>
                    <a:pt x="16046569" y="11214147"/>
                  </a:lnTo>
                  <a:lnTo>
                    <a:pt x="16044714" y="11212961"/>
                  </a:lnTo>
                  <a:close/>
                </a:path>
                <a:path w="16122015" h="11270615">
                  <a:moveTo>
                    <a:pt x="15974261" y="11164786"/>
                  </a:moveTo>
                  <a:lnTo>
                    <a:pt x="15971690" y="11165265"/>
                  </a:lnTo>
                  <a:lnTo>
                    <a:pt x="15969319" y="11168981"/>
                  </a:lnTo>
                  <a:lnTo>
                    <a:pt x="15969655" y="11171882"/>
                  </a:lnTo>
                  <a:lnTo>
                    <a:pt x="15971371" y="11173402"/>
                  </a:lnTo>
                  <a:lnTo>
                    <a:pt x="15976038" y="11175393"/>
                  </a:lnTo>
                  <a:lnTo>
                    <a:pt x="15978271" y="11174770"/>
                  </a:lnTo>
                  <a:lnTo>
                    <a:pt x="15979316" y="11173246"/>
                  </a:lnTo>
                  <a:lnTo>
                    <a:pt x="15980502" y="11171388"/>
                  </a:lnTo>
                  <a:lnTo>
                    <a:pt x="15980166" y="11168487"/>
                  </a:lnTo>
                  <a:lnTo>
                    <a:pt x="15978450" y="11166967"/>
                  </a:lnTo>
                  <a:lnTo>
                    <a:pt x="15976450" y="11166114"/>
                  </a:lnTo>
                  <a:lnTo>
                    <a:pt x="15974261" y="11164786"/>
                  </a:lnTo>
                  <a:close/>
                </a:path>
                <a:path w="16122015" h="11270615">
                  <a:moveTo>
                    <a:pt x="15905039" y="11115561"/>
                  </a:moveTo>
                  <a:lnTo>
                    <a:pt x="15902139" y="11115899"/>
                  </a:lnTo>
                  <a:lnTo>
                    <a:pt x="15899766" y="11119614"/>
                  </a:lnTo>
                  <a:lnTo>
                    <a:pt x="15900246" y="11122183"/>
                  </a:lnTo>
                  <a:lnTo>
                    <a:pt x="15901820" y="11124037"/>
                  </a:lnTo>
                  <a:lnTo>
                    <a:pt x="15906487" y="11126027"/>
                  </a:lnTo>
                  <a:lnTo>
                    <a:pt x="15908721" y="11125404"/>
                  </a:lnTo>
                  <a:lnTo>
                    <a:pt x="15909765" y="11123879"/>
                  </a:lnTo>
                  <a:lnTo>
                    <a:pt x="15910951" y="11122022"/>
                  </a:lnTo>
                  <a:lnTo>
                    <a:pt x="15910471" y="11119453"/>
                  </a:lnTo>
                  <a:lnTo>
                    <a:pt x="15908897" y="11117600"/>
                  </a:lnTo>
                  <a:lnTo>
                    <a:pt x="15906897" y="11116747"/>
                  </a:lnTo>
                  <a:lnTo>
                    <a:pt x="15905039" y="11115561"/>
                  </a:lnTo>
                  <a:close/>
                </a:path>
                <a:path w="16122015" h="11270615">
                  <a:moveTo>
                    <a:pt x="15835774" y="11065528"/>
                  </a:moveTo>
                  <a:lnTo>
                    <a:pt x="15832871" y="11065867"/>
                  </a:lnTo>
                  <a:lnTo>
                    <a:pt x="15830498" y="11069582"/>
                  </a:lnTo>
                  <a:lnTo>
                    <a:pt x="15830979" y="11072150"/>
                  </a:lnTo>
                  <a:lnTo>
                    <a:pt x="15832552" y="11074004"/>
                  </a:lnTo>
                  <a:lnTo>
                    <a:pt x="15836886" y="11075852"/>
                  </a:lnTo>
                  <a:lnTo>
                    <a:pt x="15839121" y="11075229"/>
                  </a:lnTo>
                  <a:lnTo>
                    <a:pt x="15840165" y="11073705"/>
                  </a:lnTo>
                  <a:lnTo>
                    <a:pt x="15841685" y="11071990"/>
                  </a:lnTo>
                  <a:lnTo>
                    <a:pt x="15841205" y="11069422"/>
                  </a:lnTo>
                  <a:lnTo>
                    <a:pt x="15839631" y="11067568"/>
                  </a:lnTo>
                  <a:lnTo>
                    <a:pt x="15837631" y="11066714"/>
                  </a:lnTo>
                  <a:lnTo>
                    <a:pt x="15835774" y="11065528"/>
                  </a:lnTo>
                  <a:close/>
                </a:path>
                <a:path w="16122015" h="11270615">
                  <a:moveTo>
                    <a:pt x="15767885" y="11014114"/>
                  </a:moveTo>
                  <a:lnTo>
                    <a:pt x="15765316" y="11014594"/>
                  </a:lnTo>
                  <a:lnTo>
                    <a:pt x="15762276" y="11018025"/>
                  </a:lnTo>
                  <a:lnTo>
                    <a:pt x="15762758" y="11020594"/>
                  </a:lnTo>
                  <a:lnTo>
                    <a:pt x="15764330" y="11022446"/>
                  </a:lnTo>
                  <a:lnTo>
                    <a:pt x="15767328" y="11023725"/>
                  </a:lnTo>
                  <a:lnTo>
                    <a:pt x="15767186" y="11024059"/>
                  </a:lnTo>
                  <a:lnTo>
                    <a:pt x="15768853" y="11024770"/>
                  </a:lnTo>
                  <a:lnTo>
                    <a:pt x="15771087" y="11024147"/>
                  </a:lnTo>
                  <a:lnTo>
                    <a:pt x="15772131" y="11022623"/>
                  </a:lnTo>
                  <a:lnTo>
                    <a:pt x="15773651" y="11020907"/>
                  </a:lnTo>
                  <a:lnTo>
                    <a:pt x="15773173" y="11018340"/>
                  </a:lnTo>
                  <a:lnTo>
                    <a:pt x="15771600" y="11016487"/>
                  </a:lnTo>
                  <a:lnTo>
                    <a:pt x="15769601" y="11015634"/>
                  </a:lnTo>
                  <a:lnTo>
                    <a:pt x="15767885" y="11014114"/>
                  </a:lnTo>
                  <a:close/>
                </a:path>
                <a:path w="16122015" h="11270615">
                  <a:moveTo>
                    <a:pt x="15700420" y="10961699"/>
                  </a:moveTo>
                  <a:lnTo>
                    <a:pt x="15697851" y="10962178"/>
                  </a:lnTo>
                  <a:lnTo>
                    <a:pt x="15696331" y="10963894"/>
                  </a:lnTo>
                  <a:lnTo>
                    <a:pt x="15694671" y="10965943"/>
                  </a:lnTo>
                  <a:lnTo>
                    <a:pt x="15695151" y="10968512"/>
                  </a:lnTo>
                  <a:lnTo>
                    <a:pt x="15696723" y="10970364"/>
                  </a:lnTo>
                  <a:lnTo>
                    <a:pt x="15699725" y="10971645"/>
                  </a:lnTo>
                  <a:lnTo>
                    <a:pt x="15699583" y="10971978"/>
                  </a:lnTo>
                  <a:lnTo>
                    <a:pt x="15701249" y="10972689"/>
                  </a:lnTo>
                  <a:lnTo>
                    <a:pt x="15703484" y="10972066"/>
                  </a:lnTo>
                  <a:lnTo>
                    <a:pt x="15704528" y="10970542"/>
                  </a:lnTo>
                  <a:lnTo>
                    <a:pt x="15706189" y="10968493"/>
                  </a:lnTo>
                  <a:lnTo>
                    <a:pt x="15705709" y="10965924"/>
                  </a:lnTo>
                  <a:lnTo>
                    <a:pt x="15704136" y="10964072"/>
                  </a:lnTo>
                  <a:lnTo>
                    <a:pt x="15702136" y="10963218"/>
                  </a:lnTo>
                  <a:lnTo>
                    <a:pt x="15700420" y="10961699"/>
                  </a:lnTo>
                  <a:close/>
                </a:path>
                <a:path w="16122015" h="11270615">
                  <a:moveTo>
                    <a:pt x="15633574" y="10908759"/>
                  </a:moveTo>
                  <a:lnTo>
                    <a:pt x="15631008" y="10909240"/>
                  </a:lnTo>
                  <a:lnTo>
                    <a:pt x="15627968" y="10912671"/>
                  </a:lnTo>
                  <a:lnTo>
                    <a:pt x="15628446" y="10915239"/>
                  </a:lnTo>
                  <a:lnTo>
                    <a:pt x="15631878" y="10918279"/>
                  </a:lnTo>
                  <a:lnTo>
                    <a:pt x="15634545" y="10919416"/>
                  </a:lnTo>
                  <a:lnTo>
                    <a:pt x="15636637" y="10919127"/>
                  </a:lnTo>
                  <a:lnTo>
                    <a:pt x="15637682" y="10917602"/>
                  </a:lnTo>
                  <a:lnTo>
                    <a:pt x="15639201" y="10915887"/>
                  </a:lnTo>
                  <a:lnTo>
                    <a:pt x="15638721" y="10913318"/>
                  </a:lnTo>
                  <a:lnTo>
                    <a:pt x="15633574" y="10908759"/>
                  </a:lnTo>
                  <a:close/>
                </a:path>
                <a:path w="16122015" h="11270615">
                  <a:moveTo>
                    <a:pt x="15567822" y="10855104"/>
                  </a:moveTo>
                  <a:lnTo>
                    <a:pt x="15565255" y="10855586"/>
                  </a:lnTo>
                  <a:lnTo>
                    <a:pt x="15562216" y="10859016"/>
                  </a:lnTo>
                  <a:lnTo>
                    <a:pt x="15562695" y="10861585"/>
                  </a:lnTo>
                  <a:lnTo>
                    <a:pt x="15564410" y="10863104"/>
                  </a:lnTo>
                  <a:lnTo>
                    <a:pt x="15565793" y="10864482"/>
                  </a:lnTo>
                  <a:lnTo>
                    <a:pt x="15568792" y="10865761"/>
                  </a:lnTo>
                  <a:lnTo>
                    <a:pt x="15570885" y="10865472"/>
                  </a:lnTo>
                  <a:lnTo>
                    <a:pt x="15571929" y="10863948"/>
                  </a:lnTo>
                  <a:lnTo>
                    <a:pt x="15573449" y="10862232"/>
                  </a:lnTo>
                  <a:lnTo>
                    <a:pt x="15572968" y="10859664"/>
                  </a:lnTo>
                  <a:lnTo>
                    <a:pt x="15567822" y="10855104"/>
                  </a:lnTo>
                  <a:close/>
                </a:path>
                <a:path w="16122015" h="11270615">
                  <a:moveTo>
                    <a:pt x="15501880" y="10800975"/>
                  </a:moveTo>
                  <a:lnTo>
                    <a:pt x="15499454" y="10801122"/>
                  </a:lnTo>
                  <a:lnTo>
                    <a:pt x="15497934" y="10802837"/>
                  </a:lnTo>
                  <a:lnTo>
                    <a:pt x="15496747" y="10804695"/>
                  </a:lnTo>
                  <a:lnTo>
                    <a:pt x="15496894" y="10807122"/>
                  </a:lnTo>
                  <a:lnTo>
                    <a:pt x="15498610" y="10808641"/>
                  </a:lnTo>
                  <a:lnTo>
                    <a:pt x="15499992" y="10810018"/>
                  </a:lnTo>
                  <a:lnTo>
                    <a:pt x="15502991" y="10811297"/>
                  </a:lnTo>
                  <a:lnTo>
                    <a:pt x="15504750" y="10810866"/>
                  </a:lnTo>
                  <a:lnTo>
                    <a:pt x="15506128" y="10809483"/>
                  </a:lnTo>
                  <a:lnTo>
                    <a:pt x="15507314" y="10807626"/>
                  </a:lnTo>
                  <a:lnTo>
                    <a:pt x="15507169" y="10805201"/>
                  </a:lnTo>
                  <a:lnTo>
                    <a:pt x="15503737" y="10802161"/>
                  </a:lnTo>
                  <a:lnTo>
                    <a:pt x="15501880" y="10800975"/>
                  </a:lnTo>
                  <a:close/>
                </a:path>
                <a:path w="16122015" h="11270615">
                  <a:moveTo>
                    <a:pt x="15437312" y="10745461"/>
                  </a:moveTo>
                  <a:lnTo>
                    <a:pt x="15434888" y="10745609"/>
                  </a:lnTo>
                  <a:lnTo>
                    <a:pt x="15431848" y="10749040"/>
                  </a:lnTo>
                  <a:lnTo>
                    <a:pt x="15431995" y="10751466"/>
                  </a:lnTo>
                  <a:lnTo>
                    <a:pt x="15433711" y="10752986"/>
                  </a:lnTo>
                  <a:lnTo>
                    <a:pt x="15435092" y="10754363"/>
                  </a:lnTo>
                  <a:lnTo>
                    <a:pt x="15436425" y="10754932"/>
                  </a:lnTo>
                  <a:lnTo>
                    <a:pt x="15435949" y="10755123"/>
                  </a:lnTo>
                  <a:lnTo>
                    <a:pt x="15437616" y="10755834"/>
                  </a:lnTo>
                  <a:lnTo>
                    <a:pt x="15439375" y="10755402"/>
                  </a:lnTo>
                  <a:lnTo>
                    <a:pt x="15440752" y="10754020"/>
                  </a:lnTo>
                  <a:lnTo>
                    <a:pt x="15442272" y="10752304"/>
                  </a:lnTo>
                  <a:lnTo>
                    <a:pt x="15442128" y="10749879"/>
                  </a:lnTo>
                  <a:lnTo>
                    <a:pt x="15440412" y="10748359"/>
                  </a:lnTo>
                  <a:lnTo>
                    <a:pt x="15439028" y="10746981"/>
                  </a:lnTo>
                  <a:lnTo>
                    <a:pt x="15437312" y="10745461"/>
                  </a:lnTo>
                  <a:close/>
                </a:path>
                <a:path w="16122015" h="11270615">
                  <a:moveTo>
                    <a:pt x="15373507" y="10689092"/>
                  </a:moveTo>
                  <a:lnTo>
                    <a:pt x="15370747" y="10689096"/>
                  </a:lnTo>
                  <a:lnTo>
                    <a:pt x="15369227" y="10690811"/>
                  </a:lnTo>
                  <a:lnTo>
                    <a:pt x="15367565" y="10692860"/>
                  </a:lnTo>
                  <a:lnTo>
                    <a:pt x="15367712" y="10695287"/>
                  </a:lnTo>
                  <a:lnTo>
                    <a:pt x="15369427" y="10696806"/>
                  </a:lnTo>
                  <a:lnTo>
                    <a:pt x="15370812" y="10698185"/>
                  </a:lnTo>
                  <a:lnTo>
                    <a:pt x="15372144" y="10698753"/>
                  </a:lnTo>
                  <a:lnTo>
                    <a:pt x="15372002" y="10699087"/>
                  </a:lnTo>
                  <a:lnTo>
                    <a:pt x="15373668" y="10699797"/>
                  </a:lnTo>
                  <a:lnTo>
                    <a:pt x="15375428" y="10699366"/>
                  </a:lnTo>
                  <a:lnTo>
                    <a:pt x="15376805" y="10697984"/>
                  </a:lnTo>
                  <a:lnTo>
                    <a:pt x="15378325" y="10696268"/>
                  </a:lnTo>
                  <a:lnTo>
                    <a:pt x="15378320" y="10693509"/>
                  </a:lnTo>
                  <a:lnTo>
                    <a:pt x="15376604" y="10691989"/>
                  </a:lnTo>
                  <a:lnTo>
                    <a:pt x="15375222" y="10690611"/>
                  </a:lnTo>
                  <a:lnTo>
                    <a:pt x="15373507" y="10689092"/>
                  </a:lnTo>
                  <a:close/>
                </a:path>
                <a:path w="16122015" h="11270615">
                  <a:moveTo>
                    <a:pt x="15309985" y="10632055"/>
                  </a:moveTo>
                  <a:lnTo>
                    <a:pt x="15307225" y="10632059"/>
                  </a:lnTo>
                  <a:lnTo>
                    <a:pt x="15304186" y="10635490"/>
                  </a:lnTo>
                  <a:lnTo>
                    <a:pt x="15304190" y="10638250"/>
                  </a:lnTo>
                  <a:lnTo>
                    <a:pt x="15305908" y="10639771"/>
                  </a:lnTo>
                  <a:lnTo>
                    <a:pt x="15307288" y="10641147"/>
                  </a:lnTo>
                  <a:lnTo>
                    <a:pt x="15308623" y="10641716"/>
                  </a:lnTo>
                  <a:lnTo>
                    <a:pt x="15308480" y="10642050"/>
                  </a:lnTo>
                  <a:lnTo>
                    <a:pt x="15310147" y="10642761"/>
                  </a:lnTo>
                  <a:lnTo>
                    <a:pt x="15311906" y="10642329"/>
                  </a:lnTo>
                  <a:lnTo>
                    <a:pt x="15313283" y="10640947"/>
                  </a:lnTo>
                  <a:lnTo>
                    <a:pt x="15314803" y="10639232"/>
                  </a:lnTo>
                  <a:lnTo>
                    <a:pt x="15314798" y="10636472"/>
                  </a:lnTo>
                  <a:lnTo>
                    <a:pt x="15313083" y="10634952"/>
                  </a:lnTo>
                  <a:lnTo>
                    <a:pt x="15311701" y="10633575"/>
                  </a:lnTo>
                  <a:lnTo>
                    <a:pt x="15309985" y="10632055"/>
                  </a:lnTo>
                  <a:close/>
                </a:path>
                <a:path w="16122015" h="11270615">
                  <a:moveTo>
                    <a:pt x="15247080" y="10574493"/>
                  </a:moveTo>
                  <a:lnTo>
                    <a:pt x="15244322" y="10574499"/>
                  </a:lnTo>
                  <a:lnTo>
                    <a:pt x="15241283" y="10577930"/>
                  </a:lnTo>
                  <a:lnTo>
                    <a:pt x="15241288" y="10580689"/>
                  </a:lnTo>
                  <a:lnTo>
                    <a:pt x="15243005" y="10582210"/>
                  </a:lnTo>
                  <a:lnTo>
                    <a:pt x="15244385" y="10583586"/>
                  </a:lnTo>
                  <a:lnTo>
                    <a:pt x="15245717" y="10584154"/>
                  </a:lnTo>
                  <a:lnTo>
                    <a:pt x="15245575" y="10584488"/>
                  </a:lnTo>
                  <a:lnTo>
                    <a:pt x="15247242" y="10585199"/>
                  </a:lnTo>
                  <a:lnTo>
                    <a:pt x="15249001" y="10584767"/>
                  </a:lnTo>
                  <a:lnTo>
                    <a:pt x="15250378" y="10583386"/>
                  </a:lnTo>
                  <a:lnTo>
                    <a:pt x="15251898" y="10581670"/>
                  </a:lnTo>
                  <a:lnTo>
                    <a:pt x="15251893" y="10578910"/>
                  </a:lnTo>
                  <a:lnTo>
                    <a:pt x="15250177" y="10577390"/>
                  </a:lnTo>
                  <a:lnTo>
                    <a:pt x="15248796" y="10576013"/>
                  </a:lnTo>
                  <a:lnTo>
                    <a:pt x="15247080" y="10574493"/>
                  </a:lnTo>
                  <a:close/>
                </a:path>
                <a:path w="16122015" h="11270615">
                  <a:moveTo>
                    <a:pt x="15184795" y="10516408"/>
                  </a:moveTo>
                  <a:lnTo>
                    <a:pt x="15182035" y="10516412"/>
                  </a:lnTo>
                  <a:lnTo>
                    <a:pt x="15178995" y="10519843"/>
                  </a:lnTo>
                  <a:lnTo>
                    <a:pt x="15179000" y="10522604"/>
                  </a:lnTo>
                  <a:lnTo>
                    <a:pt x="15180716" y="10524123"/>
                  </a:lnTo>
                  <a:lnTo>
                    <a:pt x="15182097" y="10525500"/>
                  </a:lnTo>
                  <a:lnTo>
                    <a:pt x="15183431" y="10526069"/>
                  </a:lnTo>
                  <a:lnTo>
                    <a:pt x="15183289" y="10526402"/>
                  </a:lnTo>
                  <a:lnTo>
                    <a:pt x="15184954" y="10527113"/>
                  </a:lnTo>
                  <a:lnTo>
                    <a:pt x="15186716" y="10526682"/>
                  </a:lnTo>
                  <a:lnTo>
                    <a:pt x="15188093" y="10525300"/>
                  </a:lnTo>
                  <a:lnTo>
                    <a:pt x="15189613" y="10523585"/>
                  </a:lnTo>
                  <a:lnTo>
                    <a:pt x="15189608" y="10520825"/>
                  </a:lnTo>
                  <a:lnTo>
                    <a:pt x="15187892" y="10519305"/>
                  </a:lnTo>
                  <a:lnTo>
                    <a:pt x="15186511" y="10517928"/>
                  </a:lnTo>
                  <a:lnTo>
                    <a:pt x="15184795" y="10516408"/>
                  </a:lnTo>
                  <a:close/>
                </a:path>
                <a:path w="16122015" h="11270615">
                  <a:moveTo>
                    <a:pt x="15123269" y="10457465"/>
                  </a:moveTo>
                  <a:lnTo>
                    <a:pt x="15120509" y="10457469"/>
                  </a:lnTo>
                  <a:lnTo>
                    <a:pt x="15117469" y="10460900"/>
                  </a:lnTo>
                  <a:lnTo>
                    <a:pt x="15117474" y="10463660"/>
                  </a:lnTo>
                  <a:lnTo>
                    <a:pt x="15119188" y="10465179"/>
                  </a:lnTo>
                  <a:lnTo>
                    <a:pt x="15120571" y="10466557"/>
                  </a:lnTo>
                  <a:lnTo>
                    <a:pt x="15123572" y="10467836"/>
                  </a:lnTo>
                  <a:lnTo>
                    <a:pt x="15125189" y="10467739"/>
                  </a:lnTo>
                  <a:lnTo>
                    <a:pt x="15126567" y="10466357"/>
                  </a:lnTo>
                  <a:lnTo>
                    <a:pt x="15128087" y="10464641"/>
                  </a:lnTo>
                  <a:lnTo>
                    <a:pt x="15128082" y="10461881"/>
                  </a:lnTo>
                  <a:lnTo>
                    <a:pt x="15126366" y="10460362"/>
                  </a:lnTo>
                  <a:lnTo>
                    <a:pt x="15124983" y="10458984"/>
                  </a:lnTo>
                  <a:lnTo>
                    <a:pt x="15123269" y="10457465"/>
                  </a:lnTo>
                  <a:close/>
                </a:path>
                <a:path w="16122015" h="11270615">
                  <a:moveTo>
                    <a:pt x="15062360" y="10397997"/>
                  </a:moveTo>
                  <a:lnTo>
                    <a:pt x="15059599" y="10398001"/>
                  </a:lnTo>
                  <a:lnTo>
                    <a:pt x="15058079" y="10399717"/>
                  </a:lnTo>
                  <a:lnTo>
                    <a:pt x="15056227" y="10401290"/>
                  </a:lnTo>
                  <a:lnTo>
                    <a:pt x="15056231" y="10404049"/>
                  </a:lnTo>
                  <a:lnTo>
                    <a:pt x="15057946" y="10405569"/>
                  </a:lnTo>
                  <a:lnTo>
                    <a:pt x="15059330" y="10406948"/>
                  </a:lnTo>
                  <a:lnTo>
                    <a:pt x="15060662" y="10407516"/>
                  </a:lnTo>
                  <a:lnTo>
                    <a:pt x="15060520" y="10407849"/>
                  </a:lnTo>
                  <a:lnTo>
                    <a:pt x="15062187" y="10408560"/>
                  </a:lnTo>
                  <a:lnTo>
                    <a:pt x="15063946" y="10408129"/>
                  </a:lnTo>
                  <a:lnTo>
                    <a:pt x="15067035" y="10405507"/>
                  </a:lnTo>
                  <a:lnTo>
                    <a:pt x="15067030" y="10402746"/>
                  </a:lnTo>
                  <a:lnTo>
                    <a:pt x="15065315" y="10401227"/>
                  </a:lnTo>
                  <a:lnTo>
                    <a:pt x="15063933" y="10399850"/>
                  </a:lnTo>
                  <a:lnTo>
                    <a:pt x="15062360" y="10397997"/>
                  </a:lnTo>
                  <a:close/>
                </a:path>
                <a:path w="16122015" h="11270615">
                  <a:moveTo>
                    <a:pt x="15002210" y="10337671"/>
                  </a:moveTo>
                  <a:lnTo>
                    <a:pt x="14999450" y="10337675"/>
                  </a:lnTo>
                  <a:lnTo>
                    <a:pt x="14997930" y="10339391"/>
                  </a:lnTo>
                  <a:lnTo>
                    <a:pt x="14996077" y="10340964"/>
                  </a:lnTo>
                  <a:lnTo>
                    <a:pt x="14996082" y="10343724"/>
                  </a:lnTo>
                  <a:lnTo>
                    <a:pt x="14997798" y="10345244"/>
                  </a:lnTo>
                  <a:lnTo>
                    <a:pt x="14999179" y="10346621"/>
                  </a:lnTo>
                  <a:lnTo>
                    <a:pt x="15000514" y="10347190"/>
                  </a:lnTo>
                  <a:lnTo>
                    <a:pt x="15000372" y="10347523"/>
                  </a:lnTo>
                  <a:lnTo>
                    <a:pt x="15002039" y="10348234"/>
                  </a:lnTo>
                  <a:lnTo>
                    <a:pt x="15003797" y="10347803"/>
                  </a:lnTo>
                  <a:lnTo>
                    <a:pt x="15006886" y="10345181"/>
                  </a:lnTo>
                  <a:lnTo>
                    <a:pt x="15006881" y="10342421"/>
                  </a:lnTo>
                  <a:lnTo>
                    <a:pt x="15005165" y="10340901"/>
                  </a:lnTo>
                  <a:lnTo>
                    <a:pt x="15003784" y="10339524"/>
                  </a:lnTo>
                  <a:lnTo>
                    <a:pt x="15002210" y="10337671"/>
                  </a:lnTo>
                  <a:close/>
                </a:path>
                <a:path w="16122015" h="11270615">
                  <a:moveTo>
                    <a:pt x="14942203" y="10277012"/>
                  </a:moveTo>
                  <a:lnTo>
                    <a:pt x="14939443" y="10277017"/>
                  </a:lnTo>
                  <a:lnTo>
                    <a:pt x="14937924" y="10278732"/>
                  </a:lnTo>
                  <a:lnTo>
                    <a:pt x="14936070" y="10280305"/>
                  </a:lnTo>
                  <a:lnTo>
                    <a:pt x="14936075" y="10283065"/>
                  </a:lnTo>
                  <a:lnTo>
                    <a:pt x="14937791" y="10284585"/>
                  </a:lnTo>
                  <a:lnTo>
                    <a:pt x="14939172" y="10285962"/>
                  </a:lnTo>
                  <a:lnTo>
                    <a:pt x="14940507" y="10286531"/>
                  </a:lnTo>
                  <a:lnTo>
                    <a:pt x="14940365" y="10286865"/>
                  </a:lnTo>
                  <a:lnTo>
                    <a:pt x="14942032" y="10287576"/>
                  </a:lnTo>
                  <a:lnTo>
                    <a:pt x="14943791" y="10287144"/>
                  </a:lnTo>
                  <a:lnTo>
                    <a:pt x="14946879" y="10284522"/>
                  </a:lnTo>
                  <a:lnTo>
                    <a:pt x="14946874" y="10281763"/>
                  </a:lnTo>
                  <a:lnTo>
                    <a:pt x="14945158" y="10280243"/>
                  </a:lnTo>
                  <a:lnTo>
                    <a:pt x="14943777" y="10278866"/>
                  </a:lnTo>
                  <a:lnTo>
                    <a:pt x="14942203" y="10277012"/>
                  </a:lnTo>
                  <a:close/>
                </a:path>
                <a:path w="16122015" h="11270615">
                  <a:moveTo>
                    <a:pt x="14882956" y="10215495"/>
                  </a:moveTo>
                  <a:lnTo>
                    <a:pt x="14880530" y="10215643"/>
                  </a:lnTo>
                  <a:lnTo>
                    <a:pt x="14876824" y="10218789"/>
                  </a:lnTo>
                  <a:lnTo>
                    <a:pt x="14876829" y="10221549"/>
                  </a:lnTo>
                  <a:lnTo>
                    <a:pt x="14878544" y="10223069"/>
                  </a:lnTo>
                  <a:lnTo>
                    <a:pt x="14879926" y="10224446"/>
                  </a:lnTo>
                  <a:lnTo>
                    <a:pt x="14881258" y="10225014"/>
                  </a:lnTo>
                  <a:lnTo>
                    <a:pt x="14881116" y="10225347"/>
                  </a:lnTo>
                  <a:lnTo>
                    <a:pt x="14882783" y="10226058"/>
                  </a:lnTo>
                  <a:lnTo>
                    <a:pt x="14884544" y="10225628"/>
                  </a:lnTo>
                  <a:lnTo>
                    <a:pt x="14887633" y="10223006"/>
                  </a:lnTo>
                  <a:lnTo>
                    <a:pt x="14887628" y="10220246"/>
                  </a:lnTo>
                  <a:lnTo>
                    <a:pt x="14885912" y="10218726"/>
                  </a:lnTo>
                  <a:lnTo>
                    <a:pt x="14884528" y="10217348"/>
                  </a:lnTo>
                  <a:lnTo>
                    <a:pt x="14882956" y="10215495"/>
                  </a:lnTo>
                  <a:close/>
                </a:path>
                <a:path w="16122015" h="11270615">
                  <a:moveTo>
                    <a:pt x="14823851" y="10153646"/>
                  </a:moveTo>
                  <a:lnTo>
                    <a:pt x="14818008" y="10159032"/>
                  </a:lnTo>
                  <a:lnTo>
                    <a:pt x="14819582" y="10160885"/>
                  </a:lnTo>
                  <a:lnTo>
                    <a:pt x="14820963" y="10162263"/>
                  </a:lnTo>
                  <a:lnTo>
                    <a:pt x="14822630" y="10162974"/>
                  </a:lnTo>
                  <a:lnTo>
                    <a:pt x="14822488" y="10163307"/>
                  </a:lnTo>
                  <a:lnTo>
                    <a:pt x="14823821" y="10163875"/>
                  </a:lnTo>
                  <a:lnTo>
                    <a:pt x="14825580" y="10163444"/>
                  </a:lnTo>
                  <a:lnTo>
                    <a:pt x="14826815" y="10162395"/>
                  </a:lnTo>
                  <a:lnTo>
                    <a:pt x="14828081" y="10160965"/>
                  </a:lnTo>
                  <a:lnTo>
                    <a:pt x="14828335" y="10160679"/>
                  </a:lnTo>
                  <a:lnTo>
                    <a:pt x="14828490" y="10158776"/>
                  </a:lnTo>
                  <a:lnTo>
                    <a:pt x="14828521" y="10158395"/>
                  </a:lnTo>
                  <a:lnTo>
                    <a:pt x="14826948" y="10156542"/>
                  </a:lnTo>
                  <a:lnTo>
                    <a:pt x="14825566" y="10155165"/>
                  </a:lnTo>
                  <a:lnTo>
                    <a:pt x="14823851" y="10153646"/>
                  </a:lnTo>
                  <a:close/>
                </a:path>
                <a:path w="16122015" h="11270615">
                  <a:moveTo>
                    <a:pt x="14765839" y="10091080"/>
                  </a:moveTo>
                  <a:lnTo>
                    <a:pt x="14763555" y="10090893"/>
                  </a:lnTo>
                  <a:lnTo>
                    <a:pt x="14761702" y="10092466"/>
                  </a:lnTo>
                  <a:lnTo>
                    <a:pt x="14760436" y="10093896"/>
                  </a:lnTo>
                  <a:lnTo>
                    <a:pt x="14760182" y="10094182"/>
                  </a:lnTo>
                  <a:lnTo>
                    <a:pt x="14760027" y="10096085"/>
                  </a:lnTo>
                  <a:lnTo>
                    <a:pt x="14759996" y="10096467"/>
                  </a:lnTo>
                  <a:lnTo>
                    <a:pt x="14761570" y="10098320"/>
                  </a:lnTo>
                  <a:lnTo>
                    <a:pt x="14762951" y="10099697"/>
                  </a:lnTo>
                  <a:lnTo>
                    <a:pt x="14763476" y="10100315"/>
                  </a:lnTo>
                  <a:lnTo>
                    <a:pt x="14765808" y="10101310"/>
                  </a:lnTo>
                  <a:lnTo>
                    <a:pt x="14770511" y="10095830"/>
                  </a:lnTo>
                  <a:lnTo>
                    <a:pt x="14768937" y="10093977"/>
                  </a:lnTo>
                  <a:lnTo>
                    <a:pt x="14767554" y="10092599"/>
                  </a:lnTo>
                  <a:lnTo>
                    <a:pt x="14765839" y="10091080"/>
                  </a:lnTo>
                  <a:close/>
                </a:path>
                <a:path w="16122015" h="11270615">
                  <a:moveTo>
                    <a:pt x="14708445" y="10027990"/>
                  </a:moveTo>
                  <a:lnTo>
                    <a:pt x="14702601" y="10033376"/>
                  </a:lnTo>
                  <a:lnTo>
                    <a:pt x="14704175" y="10035230"/>
                  </a:lnTo>
                  <a:lnTo>
                    <a:pt x="14705556" y="10036606"/>
                  </a:lnTo>
                  <a:lnTo>
                    <a:pt x="14706081" y="10037224"/>
                  </a:lnTo>
                  <a:lnTo>
                    <a:pt x="14708416" y="10038220"/>
                  </a:lnTo>
                  <a:lnTo>
                    <a:pt x="14710174" y="10037789"/>
                  </a:lnTo>
                  <a:lnTo>
                    <a:pt x="14711410" y="10036740"/>
                  </a:lnTo>
                  <a:lnTo>
                    <a:pt x="14712677" y="10035310"/>
                  </a:lnTo>
                  <a:lnTo>
                    <a:pt x="14712930" y="10035025"/>
                  </a:lnTo>
                  <a:lnTo>
                    <a:pt x="14713085" y="10033121"/>
                  </a:lnTo>
                  <a:lnTo>
                    <a:pt x="14713116" y="10032741"/>
                  </a:lnTo>
                  <a:lnTo>
                    <a:pt x="14711542" y="10030887"/>
                  </a:lnTo>
                  <a:lnTo>
                    <a:pt x="14710161" y="10029510"/>
                  </a:lnTo>
                  <a:lnTo>
                    <a:pt x="14708445" y="10027990"/>
                  </a:lnTo>
                  <a:close/>
                </a:path>
                <a:path w="16122015" h="11270615">
                  <a:moveTo>
                    <a:pt x="14652003" y="9964518"/>
                  </a:moveTo>
                  <a:lnTo>
                    <a:pt x="14649384" y="9964188"/>
                  </a:lnTo>
                  <a:lnTo>
                    <a:pt x="14647532" y="9965763"/>
                  </a:lnTo>
                  <a:lnTo>
                    <a:pt x="14645821" y="9967002"/>
                  </a:lnTo>
                  <a:lnTo>
                    <a:pt x="14645491" y="9969620"/>
                  </a:lnTo>
                  <a:lnTo>
                    <a:pt x="14647064" y="9971473"/>
                  </a:lnTo>
                  <a:lnTo>
                    <a:pt x="14648448" y="9972851"/>
                  </a:lnTo>
                  <a:lnTo>
                    <a:pt x="14648973" y="9973469"/>
                  </a:lnTo>
                  <a:lnTo>
                    <a:pt x="14649972" y="9973895"/>
                  </a:lnTo>
                  <a:lnTo>
                    <a:pt x="14650164" y="9974371"/>
                  </a:lnTo>
                  <a:lnTo>
                    <a:pt x="14651497" y="9974939"/>
                  </a:lnTo>
                  <a:lnTo>
                    <a:pt x="14653255" y="9974507"/>
                  </a:lnTo>
                  <a:lnTo>
                    <a:pt x="14654491" y="9973459"/>
                  </a:lnTo>
                  <a:lnTo>
                    <a:pt x="14655869" y="9972076"/>
                  </a:lnTo>
                  <a:lnTo>
                    <a:pt x="14656197" y="9969459"/>
                  </a:lnTo>
                  <a:lnTo>
                    <a:pt x="14654625" y="9967606"/>
                  </a:lnTo>
                  <a:lnTo>
                    <a:pt x="14653242" y="9966228"/>
                  </a:lnTo>
                  <a:lnTo>
                    <a:pt x="14652003" y="9964518"/>
                  </a:lnTo>
                  <a:close/>
                </a:path>
                <a:path w="16122015" h="11270615">
                  <a:moveTo>
                    <a:pt x="14595701" y="9900713"/>
                  </a:moveTo>
                  <a:lnTo>
                    <a:pt x="14593083" y="9900384"/>
                  </a:lnTo>
                  <a:lnTo>
                    <a:pt x="14591230" y="9901957"/>
                  </a:lnTo>
                  <a:lnTo>
                    <a:pt x="14589519" y="9903197"/>
                  </a:lnTo>
                  <a:lnTo>
                    <a:pt x="14589191" y="9905814"/>
                  </a:lnTo>
                  <a:lnTo>
                    <a:pt x="14590763" y="9907667"/>
                  </a:lnTo>
                  <a:lnTo>
                    <a:pt x="14592147" y="9909045"/>
                  </a:lnTo>
                  <a:lnTo>
                    <a:pt x="14592671" y="9909663"/>
                  </a:lnTo>
                  <a:lnTo>
                    <a:pt x="14593672" y="9910090"/>
                  </a:lnTo>
                  <a:lnTo>
                    <a:pt x="14593529" y="9910423"/>
                  </a:lnTo>
                  <a:lnTo>
                    <a:pt x="14594863" y="9910992"/>
                  </a:lnTo>
                  <a:lnTo>
                    <a:pt x="14596478" y="9910893"/>
                  </a:lnTo>
                  <a:lnTo>
                    <a:pt x="14597715" y="9909844"/>
                  </a:lnTo>
                  <a:lnTo>
                    <a:pt x="14599425" y="9908604"/>
                  </a:lnTo>
                  <a:lnTo>
                    <a:pt x="14599755" y="9905987"/>
                  </a:lnTo>
                  <a:lnTo>
                    <a:pt x="14598181" y="9904134"/>
                  </a:lnTo>
                  <a:lnTo>
                    <a:pt x="14595701" y="9900713"/>
                  </a:lnTo>
                  <a:close/>
                </a:path>
                <a:path w="16122015" h="11270615">
                  <a:moveTo>
                    <a:pt x="14539828" y="9835907"/>
                  </a:moveTo>
                  <a:lnTo>
                    <a:pt x="14537209" y="9835578"/>
                  </a:lnTo>
                  <a:lnTo>
                    <a:pt x="14535356" y="9837151"/>
                  </a:lnTo>
                  <a:lnTo>
                    <a:pt x="14533646" y="9838391"/>
                  </a:lnTo>
                  <a:lnTo>
                    <a:pt x="14533316" y="9841009"/>
                  </a:lnTo>
                  <a:lnTo>
                    <a:pt x="14534890" y="9842862"/>
                  </a:lnTo>
                  <a:lnTo>
                    <a:pt x="14536129" y="9844572"/>
                  </a:lnTo>
                  <a:lnTo>
                    <a:pt x="14536653" y="9845190"/>
                  </a:lnTo>
                  <a:lnTo>
                    <a:pt x="14538987" y="9846186"/>
                  </a:lnTo>
                  <a:lnTo>
                    <a:pt x="14540605" y="9846088"/>
                  </a:lnTo>
                  <a:lnTo>
                    <a:pt x="14541840" y="9845039"/>
                  </a:lnTo>
                  <a:lnTo>
                    <a:pt x="14543551" y="9843799"/>
                  </a:lnTo>
                  <a:lnTo>
                    <a:pt x="14543880" y="9841182"/>
                  </a:lnTo>
                  <a:lnTo>
                    <a:pt x="14542307" y="9839329"/>
                  </a:lnTo>
                  <a:lnTo>
                    <a:pt x="14539828" y="9835907"/>
                  </a:lnTo>
                  <a:close/>
                </a:path>
                <a:path w="16122015" h="11270615">
                  <a:moveTo>
                    <a:pt x="14484427" y="9770910"/>
                  </a:moveTo>
                  <a:lnTo>
                    <a:pt x="14481810" y="9770582"/>
                  </a:lnTo>
                  <a:lnTo>
                    <a:pt x="14479957" y="9772155"/>
                  </a:lnTo>
                  <a:lnTo>
                    <a:pt x="14478246" y="9773395"/>
                  </a:lnTo>
                  <a:lnTo>
                    <a:pt x="14477918" y="9776013"/>
                  </a:lnTo>
                  <a:lnTo>
                    <a:pt x="14479492" y="9777865"/>
                  </a:lnTo>
                  <a:lnTo>
                    <a:pt x="14480731" y="9779576"/>
                  </a:lnTo>
                  <a:lnTo>
                    <a:pt x="14481255" y="9780194"/>
                  </a:lnTo>
                  <a:lnTo>
                    <a:pt x="14483586" y="9781188"/>
                  </a:lnTo>
                  <a:lnTo>
                    <a:pt x="14485207" y="9781091"/>
                  </a:lnTo>
                  <a:lnTo>
                    <a:pt x="14486442" y="9780042"/>
                  </a:lnTo>
                  <a:lnTo>
                    <a:pt x="14488153" y="9778803"/>
                  </a:lnTo>
                  <a:lnTo>
                    <a:pt x="14488482" y="9776185"/>
                  </a:lnTo>
                  <a:lnTo>
                    <a:pt x="14486908" y="9774332"/>
                  </a:lnTo>
                  <a:lnTo>
                    <a:pt x="14484427" y="9770910"/>
                  </a:lnTo>
                  <a:close/>
                </a:path>
                <a:path w="16122015" h="11270615">
                  <a:moveTo>
                    <a:pt x="14429503" y="9705723"/>
                  </a:moveTo>
                  <a:lnTo>
                    <a:pt x="14426743" y="9705727"/>
                  </a:lnTo>
                  <a:lnTo>
                    <a:pt x="14423323" y="9708207"/>
                  </a:lnTo>
                  <a:lnTo>
                    <a:pt x="14422995" y="9710825"/>
                  </a:lnTo>
                  <a:lnTo>
                    <a:pt x="14424568" y="9712678"/>
                  </a:lnTo>
                  <a:lnTo>
                    <a:pt x="14425808" y="9714389"/>
                  </a:lnTo>
                  <a:lnTo>
                    <a:pt x="14425999" y="9714864"/>
                  </a:lnTo>
                  <a:lnTo>
                    <a:pt x="14428665" y="9716001"/>
                  </a:lnTo>
                  <a:lnTo>
                    <a:pt x="14430282" y="9715903"/>
                  </a:lnTo>
                  <a:lnTo>
                    <a:pt x="14431517" y="9714854"/>
                  </a:lnTo>
                  <a:lnTo>
                    <a:pt x="14433228" y="9713614"/>
                  </a:lnTo>
                  <a:lnTo>
                    <a:pt x="14433557" y="9710997"/>
                  </a:lnTo>
                  <a:lnTo>
                    <a:pt x="14431984" y="9709144"/>
                  </a:lnTo>
                  <a:lnTo>
                    <a:pt x="14429503" y="9705723"/>
                  </a:lnTo>
                  <a:close/>
                </a:path>
                <a:path w="16122015" h="11270615">
                  <a:moveTo>
                    <a:pt x="14375197" y="9640010"/>
                  </a:moveTo>
                  <a:lnTo>
                    <a:pt x="14372581" y="9639682"/>
                  </a:lnTo>
                  <a:lnTo>
                    <a:pt x="14370729" y="9641255"/>
                  </a:lnTo>
                  <a:lnTo>
                    <a:pt x="14369018" y="9642496"/>
                  </a:lnTo>
                  <a:lnTo>
                    <a:pt x="14368688" y="9645113"/>
                  </a:lnTo>
                  <a:lnTo>
                    <a:pt x="14370262" y="9646965"/>
                  </a:lnTo>
                  <a:lnTo>
                    <a:pt x="14371501" y="9648676"/>
                  </a:lnTo>
                  <a:lnTo>
                    <a:pt x="14371692" y="9649152"/>
                  </a:lnTo>
                  <a:lnTo>
                    <a:pt x="14374357" y="9650288"/>
                  </a:lnTo>
                  <a:lnTo>
                    <a:pt x="14375977" y="9650191"/>
                  </a:lnTo>
                  <a:lnTo>
                    <a:pt x="14377212" y="9649142"/>
                  </a:lnTo>
                  <a:lnTo>
                    <a:pt x="14378923" y="9647903"/>
                  </a:lnTo>
                  <a:lnTo>
                    <a:pt x="14379252" y="9645285"/>
                  </a:lnTo>
                  <a:lnTo>
                    <a:pt x="14377679" y="9643432"/>
                  </a:lnTo>
                  <a:lnTo>
                    <a:pt x="14375197" y="9640010"/>
                  </a:lnTo>
                  <a:close/>
                </a:path>
                <a:path w="16122015" h="11270615">
                  <a:moveTo>
                    <a:pt x="14321654" y="9573441"/>
                  </a:moveTo>
                  <a:lnTo>
                    <a:pt x="14319034" y="9573112"/>
                  </a:lnTo>
                  <a:lnTo>
                    <a:pt x="14315328" y="9576258"/>
                  </a:lnTo>
                  <a:lnTo>
                    <a:pt x="14315000" y="9578876"/>
                  </a:lnTo>
                  <a:lnTo>
                    <a:pt x="14316573" y="9580729"/>
                  </a:lnTo>
                  <a:lnTo>
                    <a:pt x="14317815" y="9582440"/>
                  </a:lnTo>
                  <a:lnTo>
                    <a:pt x="14318007" y="9582916"/>
                  </a:lnTo>
                  <a:lnTo>
                    <a:pt x="14321005" y="9584196"/>
                  </a:lnTo>
                  <a:lnTo>
                    <a:pt x="14322622" y="9584097"/>
                  </a:lnTo>
                  <a:lnTo>
                    <a:pt x="14325711" y="9581475"/>
                  </a:lnTo>
                  <a:lnTo>
                    <a:pt x="14326039" y="9578858"/>
                  </a:lnTo>
                  <a:lnTo>
                    <a:pt x="14324467" y="9577005"/>
                  </a:lnTo>
                  <a:lnTo>
                    <a:pt x="14323226" y="9575294"/>
                  </a:lnTo>
                  <a:lnTo>
                    <a:pt x="14321654" y="9573441"/>
                  </a:lnTo>
                  <a:close/>
                </a:path>
                <a:path w="16122015" h="11270615">
                  <a:moveTo>
                    <a:pt x="14268106" y="9506871"/>
                  </a:moveTo>
                  <a:lnTo>
                    <a:pt x="14265488" y="9506542"/>
                  </a:lnTo>
                  <a:lnTo>
                    <a:pt x="14261782" y="9509688"/>
                  </a:lnTo>
                  <a:lnTo>
                    <a:pt x="14261455" y="9512306"/>
                  </a:lnTo>
                  <a:lnTo>
                    <a:pt x="14263028" y="9514160"/>
                  </a:lnTo>
                  <a:lnTo>
                    <a:pt x="14264268" y="9515870"/>
                  </a:lnTo>
                  <a:lnTo>
                    <a:pt x="14264459" y="9516346"/>
                  </a:lnTo>
                  <a:lnTo>
                    <a:pt x="14267459" y="9517626"/>
                  </a:lnTo>
                  <a:lnTo>
                    <a:pt x="14269076" y="9517527"/>
                  </a:lnTo>
                  <a:lnTo>
                    <a:pt x="14272163" y="9514905"/>
                  </a:lnTo>
                  <a:lnTo>
                    <a:pt x="14272493" y="9512288"/>
                  </a:lnTo>
                  <a:lnTo>
                    <a:pt x="14270919" y="9510434"/>
                  </a:lnTo>
                  <a:lnTo>
                    <a:pt x="14269680" y="9508724"/>
                  </a:lnTo>
                  <a:lnTo>
                    <a:pt x="14268106" y="9506871"/>
                  </a:lnTo>
                  <a:close/>
                </a:path>
                <a:path w="16122015" h="11270615">
                  <a:moveTo>
                    <a:pt x="14215511" y="9439919"/>
                  </a:moveTo>
                  <a:lnTo>
                    <a:pt x="14212893" y="9439590"/>
                  </a:lnTo>
                  <a:lnTo>
                    <a:pt x="14209187" y="9442736"/>
                  </a:lnTo>
                  <a:lnTo>
                    <a:pt x="14208860" y="9445355"/>
                  </a:lnTo>
                  <a:lnTo>
                    <a:pt x="14210434" y="9447207"/>
                  </a:lnTo>
                  <a:lnTo>
                    <a:pt x="14211673" y="9448918"/>
                  </a:lnTo>
                  <a:lnTo>
                    <a:pt x="14211864" y="9449394"/>
                  </a:lnTo>
                  <a:lnTo>
                    <a:pt x="14214863" y="9450673"/>
                  </a:lnTo>
                  <a:lnTo>
                    <a:pt x="14216481" y="9450575"/>
                  </a:lnTo>
                  <a:lnTo>
                    <a:pt x="14219568" y="9447952"/>
                  </a:lnTo>
                  <a:lnTo>
                    <a:pt x="14219898" y="9445335"/>
                  </a:lnTo>
                  <a:lnTo>
                    <a:pt x="14218324" y="9443482"/>
                  </a:lnTo>
                  <a:lnTo>
                    <a:pt x="14217085" y="9441771"/>
                  </a:lnTo>
                  <a:lnTo>
                    <a:pt x="14215511" y="9439919"/>
                  </a:lnTo>
                  <a:close/>
                </a:path>
                <a:path w="16122015" h="11270615">
                  <a:moveTo>
                    <a:pt x="14162916" y="9372967"/>
                  </a:moveTo>
                  <a:lnTo>
                    <a:pt x="14160440" y="9372305"/>
                  </a:lnTo>
                  <a:lnTo>
                    <a:pt x="14156734" y="9375451"/>
                  </a:lnTo>
                  <a:lnTo>
                    <a:pt x="14156074" y="9377926"/>
                  </a:lnTo>
                  <a:lnTo>
                    <a:pt x="14157647" y="9379780"/>
                  </a:lnTo>
                  <a:lnTo>
                    <a:pt x="14158886" y="9381490"/>
                  </a:lnTo>
                  <a:lnTo>
                    <a:pt x="14159411" y="9382108"/>
                  </a:lnTo>
                  <a:lnTo>
                    <a:pt x="14160744" y="9382677"/>
                  </a:lnTo>
                  <a:lnTo>
                    <a:pt x="14160602" y="9383010"/>
                  </a:lnTo>
                  <a:lnTo>
                    <a:pt x="14161935" y="9383578"/>
                  </a:lnTo>
                  <a:lnTo>
                    <a:pt x="14163553" y="9383481"/>
                  </a:lnTo>
                  <a:lnTo>
                    <a:pt x="14164787" y="9382431"/>
                  </a:lnTo>
                  <a:lnTo>
                    <a:pt x="14166974" y="9381000"/>
                  </a:lnTo>
                  <a:lnTo>
                    <a:pt x="14167303" y="9378383"/>
                  </a:lnTo>
                  <a:lnTo>
                    <a:pt x="14165729" y="9376531"/>
                  </a:lnTo>
                  <a:lnTo>
                    <a:pt x="14164490" y="9374819"/>
                  </a:lnTo>
                  <a:lnTo>
                    <a:pt x="14162916" y="9372967"/>
                  </a:lnTo>
                  <a:close/>
                </a:path>
                <a:path w="16122015" h="11270615">
                  <a:moveTo>
                    <a:pt x="14111083" y="9305157"/>
                  </a:moveTo>
                  <a:lnTo>
                    <a:pt x="14108463" y="9304828"/>
                  </a:lnTo>
                  <a:lnTo>
                    <a:pt x="14106752" y="9306068"/>
                  </a:lnTo>
                  <a:lnTo>
                    <a:pt x="14104899" y="9307641"/>
                  </a:lnTo>
                  <a:lnTo>
                    <a:pt x="14104237" y="9310116"/>
                  </a:lnTo>
                  <a:lnTo>
                    <a:pt x="14105810" y="9311969"/>
                  </a:lnTo>
                  <a:lnTo>
                    <a:pt x="14107051" y="9313681"/>
                  </a:lnTo>
                  <a:lnTo>
                    <a:pt x="14107435" y="9314632"/>
                  </a:lnTo>
                  <a:lnTo>
                    <a:pt x="14110101" y="9315769"/>
                  </a:lnTo>
                  <a:lnTo>
                    <a:pt x="14111717" y="9315671"/>
                  </a:lnTo>
                  <a:lnTo>
                    <a:pt x="14114806" y="9313049"/>
                  </a:lnTo>
                  <a:lnTo>
                    <a:pt x="14115468" y="9310574"/>
                  </a:lnTo>
                  <a:lnTo>
                    <a:pt x="14113895" y="9308721"/>
                  </a:lnTo>
                  <a:lnTo>
                    <a:pt x="14112655" y="9307010"/>
                  </a:lnTo>
                  <a:lnTo>
                    <a:pt x="14111083" y="9305157"/>
                  </a:lnTo>
                  <a:close/>
                </a:path>
                <a:path w="16122015" h="11270615">
                  <a:moveTo>
                    <a:pt x="14059720" y="9237156"/>
                  </a:moveTo>
                  <a:lnTo>
                    <a:pt x="14057105" y="9236827"/>
                  </a:lnTo>
                  <a:lnTo>
                    <a:pt x="14055394" y="9238066"/>
                  </a:lnTo>
                  <a:lnTo>
                    <a:pt x="14053541" y="9239640"/>
                  </a:lnTo>
                  <a:lnTo>
                    <a:pt x="14053211" y="9242258"/>
                  </a:lnTo>
                  <a:lnTo>
                    <a:pt x="14055690" y="9245679"/>
                  </a:lnTo>
                  <a:lnTo>
                    <a:pt x="14056073" y="9246631"/>
                  </a:lnTo>
                  <a:lnTo>
                    <a:pt x="14058740" y="9247768"/>
                  </a:lnTo>
                  <a:lnTo>
                    <a:pt x="14060358" y="9247670"/>
                  </a:lnTo>
                  <a:lnTo>
                    <a:pt x="14063447" y="9245048"/>
                  </a:lnTo>
                  <a:lnTo>
                    <a:pt x="14064107" y="9242571"/>
                  </a:lnTo>
                  <a:lnTo>
                    <a:pt x="14062533" y="9240719"/>
                  </a:lnTo>
                  <a:lnTo>
                    <a:pt x="14061294" y="9239008"/>
                  </a:lnTo>
                  <a:lnTo>
                    <a:pt x="14059720" y="9237156"/>
                  </a:lnTo>
                  <a:close/>
                </a:path>
                <a:path w="16122015" h="11270615">
                  <a:moveTo>
                    <a:pt x="14008647" y="9168488"/>
                  </a:moveTo>
                  <a:lnTo>
                    <a:pt x="14006027" y="9168159"/>
                  </a:lnTo>
                  <a:lnTo>
                    <a:pt x="14004316" y="9169399"/>
                  </a:lnTo>
                  <a:lnTo>
                    <a:pt x="14002465" y="9170972"/>
                  </a:lnTo>
                  <a:lnTo>
                    <a:pt x="14002137" y="9173591"/>
                  </a:lnTo>
                  <a:lnTo>
                    <a:pt x="14004617" y="9177011"/>
                  </a:lnTo>
                  <a:lnTo>
                    <a:pt x="14004999" y="9177962"/>
                  </a:lnTo>
                  <a:lnTo>
                    <a:pt x="14007665" y="9179100"/>
                  </a:lnTo>
                  <a:lnTo>
                    <a:pt x="14009282" y="9179001"/>
                  </a:lnTo>
                  <a:lnTo>
                    <a:pt x="14012370" y="9176380"/>
                  </a:lnTo>
                  <a:lnTo>
                    <a:pt x="14012700" y="9173763"/>
                  </a:lnTo>
                  <a:lnTo>
                    <a:pt x="14010219" y="9170341"/>
                  </a:lnTo>
                  <a:lnTo>
                    <a:pt x="14008647" y="9168488"/>
                  </a:lnTo>
                  <a:close/>
                </a:path>
                <a:path w="16122015" h="11270615">
                  <a:moveTo>
                    <a:pt x="13957904" y="9099962"/>
                  </a:moveTo>
                  <a:lnTo>
                    <a:pt x="13955287" y="9099633"/>
                  </a:lnTo>
                  <a:lnTo>
                    <a:pt x="13953576" y="9100873"/>
                  </a:lnTo>
                  <a:lnTo>
                    <a:pt x="13951723" y="9102447"/>
                  </a:lnTo>
                  <a:lnTo>
                    <a:pt x="13951394" y="9105065"/>
                  </a:lnTo>
                  <a:lnTo>
                    <a:pt x="13953873" y="9108487"/>
                  </a:lnTo>
                  <a:lnTo>
                    <a:pt x="13954257" y="9109438"/>
                  </a:lnTo>
                  <a:lnTo>
                    <a:pt x="13956921" y="9110575"/>
                  </a:lnTo>
                  <a:lnTo>
                    <a:pt x="13958541" y="9110478"/>
                  </a:lnTo>
                  <a:lnTo>
                    <a:pt x="13961629" y="9107855"/>
                  </a:lnTo>
                  <a:lnTo>
                    <a:pt x="13961958" y="9105237"/>
                  </a:lnTo>
                  <a:lnTo>
                    <a:pt x="13959476" y="9101815"/>
                  </a:lnTo>
                  <a:lnTo>
                    <a:pt x="13957904" y="9099962"/>
                  </a:lnTo>
                  <a:close/>
                </a:path>
                <a:path w="16122015" h="11270615">
                  <a:moveTo>
                    <a:pt x="13907781" y="9030913"/>
                  </a:moveTo>
                  <a:lnTo>
                    <a:pt x="13905161" y="9030584"/>
                  </a:lnTo>
                  <a:lnTo>
                    <a:pt x="13903450" y="9031824"/>
                  </a:lnTo>
                  <a:lnTo>
                    <a:pt x="13901598" y="9033398"/>
                  </a:lnTo>
                  <a:lnTo>
                    <a:pt x="13901271" y="9036016"/>
                  </a:lnTo>
                  <a:lnTo>
                    <a:pt x="13903751" y="9039436"/>
                  </a:lnTo>
                  <a:lnTo>
                    <a:pt x="13904132" y="9040387"/>
                  </a:lnTo>
                  <a:lnTo>
                    <a:pt x="13906799" y="9041524"/>
                  </a:lnTo>
                  <a:lnTo>
                    <a:pt x="13908416" y="9041426"/>
                  </a:lnTo>
                  <a:lnTo>
                    <a:pt x="13911504" y="9038805"/>
                  </a:lnTo>
                  <a:lnTo>
                    <a:pt x="13911832" y="9036188"/>
                  </a:lnTo>
                  <a:lnTo>
                    <a:pt x="13909353" y="9032766"/>
                  </a:lnTo>
                  <a:lnTo>
                    <a:pt x="13907781" y="9030913"/>
                  </a:lnTo>
                  <a:close/>
                </a:path>
                <a:path w="16122015" h="11270615">
                  <a:moveTo>
                    <a:pt x="13858131" y="8961671"/>
                  </a:moveTo>
                  <a:lnTo>
                    <a:pt x="13855513" y="8961343"/>
                  </a:lnTo>
                  <a:lnTo>
                    <a:pt x="13853802" y="8962582"/>
                  </a:lnTo>
                  <a:lnTo>
                    <a:pt x="13851949" y="8964155"/>
                  </a:lnTo>
                  <a:lnTo>
                    <a:pt x="13851621" y="8966774"/>
                  </a:lnTo>
                  <a:lnTo>
                    <a:pt x="13854101" y="8970196"/>
                  </a:lnTo>
                  <a:lnTo>
                    <a:pt x="13854483" y="8971147"/>
                  </a:lnTo>
                  <a:lnTo>
                    <a:pt x="13855817" y="8971716"/>
                  </a:lnTo>
                  <a:lnTo>
                    <a:pt x="13855959" y="8971382"/>
                  </a:lnTo>
                  <a:lnTo>
                    <a:pt x="13857291" y="8971951"/>
                  </a:lnTo>
                  <a:lnTo>
                    <a:pt x="13858766" y="8972186"/>
                  </a:lnTo>
                  <a:lnTo>
                    <a:pt x="13861855" y="8969563"/>
                  </a:lnTo>
                  <a:lnTo>
                    <a:pt x="13862184" y="8966945"/>
                  </a:lnTo>
                  <a:lnTo>
                    <a:pt x="13859705" y="8963524"/>
                  </a:lnTo>
                  <a:lnTo>
                    <a:pt x="13858131" y="8961671"/>
                  </a:lnTo>
                  <a:close/>
                </a:path>
                <a:path w="16122015" h="11270615">
                  <a:moveTo>
                    <a:pt x="13809100" y="8891906"/>
                  </a:moveTo>
                  <a:lnTo>
                    <a:pt x="13806481" y="8891577"/>
                  </a:lnTo>
                  <a:lnTo>
                    <a:pt x="13804770" y="8892817"/>
                  </a:lnTo>
                  <a:lnTo>
                    <a:pt x="13802918" y="8894391"/>
                  </a:lnTo>
                  <a:lnTo>
                    <a:pt x="13802591" y="8897009"/>
                  </a:lnTo>
                  <a:lnTo>
                    <a:pt x="13805070" y="8900430"/>
                  </a:lnTo>
                  <a:lnTo>
                    <a:pt x="13805454" y="8901382"/>
                  </a:lnTo>
                  <a:lnTo>
                    <a:pt x="13806785" y="8901950"/>
                  </a:lnTo>
                  <a:lnTo>
                    <a:pt x="13806927" y="8901615"/>
                  </a:lnTo>
                  <a:lnTo>
                    <a:pt x="13808261" y="8902184"/>
                  </a:lnTo>
                  <a:lnTo>
                    <a:pt x="13809735" y="8902420"/>
                  </a:lnTo>
                  <a:lnTo>
                    <a:pt x="13812823" y="8899799"/>
                  </a:lnTo>
                  <a:lnTo>
                    <a:pt x="13813153" y="8897181"/>
                  </a:lnTo>
                  <a:lnTo>
                    <a:pt x="13810673" y="8893759"/>
                  </a:lnTo>
                  <a:lnTo>
                    <a:pt x="13809100" y="8891906"/>
                  </a:lnTo>
                  <a:close/>
                </a:path>
                <a:path w="16122015" h="11270615">
                  <a:moveTo>
                    <a:pt x="13760068" y="8822141"/>
                  </a:moveTo>
                  <a:lnTo>
                    <a:pt x="13757450" y="8821812"/>
                  </a:lnTo>
                  <a:lnTo>
                    <a:pt x="13755739" y="8823053"/>
                  </a:lnTo>
                  <a:lnTo>
                    <a:pt x="13753886" y="8824625"/>
                  </a:lnTo>
                  <a:lnTo>
                    <a:pt x="13753559" y="8827242"/>
                  </a:lnTo>
                  <a:lnTo>
                    <a:pt x="13756038" y="8830664"/>
                  </a:lnTo>
                  <a:lnTo>
                    <a:pt x="13756420" y="8831615"/>
                  </a:lnTo>
                  <a:lnTo>
                    <a:pt x="13757754" y="8832184"/>
                  </a:lnTo>
                  <a:lnTo>
                    <a:pt x="13757896" y="8831851"/>
                  </a:lnTo>
                  <a:lnTo>
                    <a:pt x="13759230" y="8832420"/>
                  </a:lnTo>
                  <a:lnTo>
                    <a:pt x="13760846" y="8832321"/>
                  </a:lnTo>
                  <a:lnTo>
                    <a:pt x="13761940" y="8831606"/>
                  </a:lnTo>
                  <a:lnTo>
                    <a:pt x="13763792" y="8830031"/>
                  </a:lnTo>
                  <a:lnTo>
                    <a:pt x="13764121" y="8827415"/>
                  </a:lnTo>
                  <a:lnTo>
                    <a:pt x="13761642" y="8823994"/>
                  </a:lnTo>
                  <a:lnTo>
                    <a:pt x="13760068" y="8822141"/>
                  </a:lnTo>
                  <a:close/>
                </a:path>
                <a:path w="16122015" h="11270615">
                  <a:moveTo>
                    <a:pt x="13711655" y="8751851"/>
                  </a:moveTo>
                  <a:lnTo>
                    <a:pt x="13709037" y="8751521"/>
                  </a:lnTo>
                  <a:lnTo>
                    <a:pt x="13707326" y="8752761"/>
                  </a:lnTo>
                  <a:lnTo>
                    <a:pt x="13705473" y="8754335"/>
                  </a:lnTo>
                  <a:lnTo>
                    <a:pt x="13705145" y="8756954"/>
                  </a:lnTo>
                  <a:lnTo>
                    <a:pt x="13707625" y="8760375"/>
                  </a:lnTo>
                  <a:lnTo>
                    <a:pt x="13708008" y="8761327"/>
                  </a:lnTo>
                  <a:lnTo>
                    <a:pt x="13709341" y="8761895"/>
                  </a:lnTo>
                  <a:lnTo>
                    <a:pt x="13709483" y="8761561"/>
                  </a:lnTo>
                  <a:lnTo>
                    <a:pt x="13710817" y="8762130"/>
                  </a:lnTo>
                  <a:lnTo>
                    <a:pt x="13712433" y="8762032"/>
                  </a:lnTo>
                  <a:lnTo>
                    <a:pt x="13713525" y="8761316"/>
                  </a:lnTo>
                  <a:lnTo>
                    <a:pt x="13715379" y="8759743"/>
                  </a:lnTo>
                  <a:lnTo>
                    <a:pt x="13715708" y="8757125"/>
                  </a:lnTo>
                  <a:lnTo>
                    <a:pt x="13713229" y="8753704"/>
                  </a:lnTo>
                  <a:lnTo>
                    <a:pt x="13711655" y="8751851"/>
                  </a:lnTo>
                  <a:close/>
                </a:path>
                <a:path w="16122015" h="11270615">
                  <a:moveTo>
                    <a:pt x="13664383" y="8681654"/>
                  </a:moveTo>
                  <a:lnTo>
                    <a:pt x="13661433" y="8681183"/>
                  </a:lnTo>
                  <a:lnTo>
                    <a:pt x="13659722" y="8682424"/>
                  </a:lnTo>
                  <a:lnTo>
                    <a:pt x="13657677" y="8683522"/>
                  </a:lnTo>
                  <a:lnTo>
                    <a:pt x="13657206" y="8686471"/>
                  </a:lnTo>
                  <a:lnTo>
                    <a:pt x="13659687" y="8689893"/>
                  </a:lnTo>
                  <a:lnTo>
                    <a:pt x="13660068" y="8690843"/>
                  </a:lnTo>
                  <a:lnTo>
                    <a:pt x="13662735" y="8691981"/>
                  </a:lnTo>
                  <a:lnTo>
                    <a:pt x="13664354" y="8691883"/>
                  </a:lnTo>
                  <a:lnTo>
                    <a:pt x="13665447" y="8691169"/>
                  </a:lnTo>
                  <a:lnTo>
                    <a:pt x="13667490" y="8690070"/>
                  </a:lnTo>
                  <a:lnTo>
                    <a:pt x="13667961" y="8687120"/>
                  </a:lnTo>
                  <a:lnTo>
                    <a:pt x="13665481" y="8683698"/>
                  </a:lnTo>
                  <a:lnTo>
                    <a:pt x="13664383" y="8681654"/>
                  </a:lnTo>
                  <a:close/>
                </a:path>
                <a:path w="16122015" h="11270615">
                  <a:moveTo>
                    <a:pt x="13616588" y="8610840"/>
                  </a:moveTo>
                  <a:lnTo>
                    <a:pt x="13613635" y="8610369"/>
                  </a:lnTo>
                  <a:lnTo>
                    <a:pt x="13611926" y="8611608"/>
                  </a:lnTo>
                  <a:lnTo>
                    <a:pt x="13609881" y="8612707"/>
                  </a:lnTo>
                  <a:lnTo>
                    <a:pt x="13609412" y="8615657"/>
                  </a:lnTo>
                  <a:lnTo>
                    <a:pt x="13611891" y="8619079"/>
                  </a:lnTo>
                  <a:lnTo>
                    <a:pt x="13612273" y="8620030"/>
                  </a:lnTo>
                  <a:lnTo>
                    <a:pt x="13614939" y="8621167"/>
                  </a:lnTo>
                  <a:lnTo>
                    <a:pt x="13616558" y="8621070"/>
                  </a:lnTo>
                  <a:lnTo>
                    <a:pt x="13617652" y="8620354"/>
                  </a:lnTo>
                  <a:lnTo>
                    <a:pt x="13619695" y="8619256"/>
                  </a:lnTo>
                  <a:lnTo>
                    <a:pt x="13620165" y="8616305"/>
                  </a:lnTo>
                  <a:lnTo>
                    <a:pt x="13617686" y="8612885"/>
                  </a:lnTo>
                  <a:lnTo>
                    <a:pt x="13616588" y="8610840"/>
                  </a:lnTo>
                  <a:close/>
                </a:path>
                <a:path w="16122015" h="11270615">
                  <a:moveTo>
                    <a:pt x="13569265" y="8539835"/>
                  </a:moveTo>
                  <a:lnTo>
                    <a:pt x="13566317" y="8539364"/>
                  </a:lnTo>
                  <a:lnTo>
                    <a:pt x="13564605" y="8540604"/>
                  </a:lnTo>
                  <a:lnTo>
                    <a:pt x="13562561" y="8541701"/>
                  </a:lnTo>
                  <a:lnTo>
                    <a:pt x="13562279" y="8543944"/>
                  </a:lnTo>
                  <a:lnTo>
                    <a:pt x="13562232" y="8544318"/>
                  </a:lnTo>
                  <a:lnTo>
                    <a:pt x="13563330" y="8546363"/>
                  </a:lnTo>
                  <a:lnTo>
                    <a:pt x="13564571" y="8548074"/>
                  </a:lnTo>
                  <a:lnTo>
                    <a:pt x="13564953" y="8549026"/>
                  </a:lnTo>
                  <a:lnTo>
                    <a:pt x="13567619" y="8550163"/>
                  </a:lnTo>
                  <a:lnTo>
                    <a:pt x="13569236" y="8550064"/>
                  </a:lnTo>
                  <a:lnTo>
                    <a:pt x="13570329" y="8549349"/>
                  </a:lnTo>
                  <a:lnTo>
                    <a:pt x="13572374" y="8548251"/>
                  </a:lnTo>
                  <a:lnTo>
                    <a:pt x="13572657" y="8546007"/>
                  </a:lnTo>
                  <a:lnTo>
                    <a:pt x="13572704" y="8545633"/>
                  </a:lnTo>
                  <a:lnTo>
                    <a:pt x="13571605" y="8543590"/>
                  </a:lnTo>
                  <a:lnTo>
                    <a:pt x="13570364" y="8541878"/>
                  </a:lnTo>
                  <a:lnTo>
                    <a:pt x="13569265" y="8539835"/>
                  </a:lnTo>
                  <a:close/>
                </a:path>
                <a:path w="16122015" h="11270615">
                  <a:moveTo>
                    <a:pt x="13522897" y="8468447"/>
                  </a:moveTo>
                  <a:lnTo>
                    <a:pt x="13520280" y="8468118"/>
                  </a:lnTo>
                  <a:lnTo>
                    <a:pt x="13516191" y="8470313"/>
                  </a:lnTo>
                  <a:lnTo>
                    <a:pt x="13515910" y="8472557"/>
                  </a:lnTo>
                  <a:lnTo>
                    <a:pt x="13515863" y="8472931"/>
                  </a:lnTo>
                  <a:lnTo>
                    <a:pt x="13516961" y="8474976"/>
                  </a:lnTo>
                  <a:lnTo>
                    <a:pt x="13518201" y="8476687"/>
                  </a:lnTo>
                  <a:lnTo>
                    <a:pt x="13518583" y="8477638"/>
                  </a:lnTo>
                  <a:lnTo>
                    <a:pt x="13521247" y="8478774"/>
                  </a:lnTo>
                  <a:lnTo>
                    <a:pt x="13522867" y="8478677"/>
                  </a:lnTo>
                  <a:lnTo>
                    <a:pt x="13523960" y="8477962"/>
                  </a:lnTo>
                  <a:lnTo>
                    <a:pt x="13526005" y="8476864"/>
                  </a:lnTo>
                  <a:lnTo>
                    <a:pt x="13526287" y="8474620"/>
                  </a:lnTo>
                  <a:lnTo>
                    <a:pt x="13526334" y="8474246"/>
                  </a:lnTo>
                  <a:lnTo>
                    <a:pt x="13525236" y="8472201"/>
                  </a:lnTo>
                  <a:lnTo>
                    <a:pt x="13523995" y="8470490"/>
                  </a:lnTo>
                  <a:lnTo>
                    <a:pt x="13522897" y="8468447"/>
                  </a:lnTo>
                  <a:close/>
                </a:path>
                <a:path w="16122015" h="11270615">
                  <a:moveTo>
                    <a:pt x="13476813" y="8396392"/>
                  </a:moveTo>
                  <a:lnTo>
                    <a:pt x="13474005" y="8395588"/>
                  </a:lnTo>
                  <a:lnTo>
                    <a:pt x="13470583" y="8398068"/>
                  </a:lnTo>
                  <a:lnTo>
                    <a:pt x="13470015" y="8400191"/>
                  </a:lnTo>
                  <a:lnTo>
                    <a:pt x="13469920" y="8400544"/>
                  </a:lnTo>
                  <a:lnTo>
                    <a:pt x="13471019" y="8402588"/>
                  </a:lnTo>
                  <a:lnTo>
                    <a:pt x="13472258" y="8404298"/>
                  </a:lnTo>
                  <a:lnTo>
                    <a:pt x="13472640" y="8405249"/>
                  </a:lnTo>
                  <a:lnTo>
                    <a:pt x="13475307" y="8406387"/>
                  </a:lnTo>
                  <a:lnTo>
                    <a:pt x="13476924" y="8406289"/>
                  </a:lnTo>
                  <a:lnTo>
                    <a:pt x="13478018" y="8405573"/>
                  </a:lnTo>
                  <a:lnTo>
                    <a:pt x="13479728" y="8404334"/>
                  </a:lnTo>
                  <a:lnTo>
                    <a:pt x="13480296" y="8402212"/>
                  </a:lnTo>
                  <a:lnTo>
                    <a:pt x="13480390" y="8401858"/>
                  </a:lnTo>
                  <a:lnTo>
                    <a:pt x="13479292" y="8399814"/>
                  </a:lnTo>
                  <a:lnTo>
                    <a:pt x="13476813" y="8396392"/>
                  </a:lnTo>
                  <a:close/>
                </a:path>
                <a:path w="16122015" h="11270615">
                  <a:moveTo>
                    <a:pt x="13432154" y="8323764"/>
                  </a:moveTo>
                  <a:lnTo>
                    <a:pt x="13429678" y="8323102"/>
                  </a:lnTo>
                  <a:lnTo>
                    <a:pt x="13427635" y="8324201"/>
                  </a:lnTo>
                  <a:lnTo>
                    <a:pt x="13425924" y="8325441"/>
                  </a:lnTo>
                  <a:lnTo>
                    <a:pt x="13425356" y="8327563"/>
                  </a:lnTo>
                  <a:lnTo>
                    <a:pt x="13425262" y="8327917"/>
                  </a:lnTo>
                  <a:lnTo>
                    <a:pt x="13426359" y="8329959"/>
                  </a:lnTo>
                  <a:lnTo>
                    <a:pt x="13427600" y="8331671"/>
                  </a:lnTo>
                  <a:lnTo>
                    <a:pt x="13427983" y="8332622"/>
                  </a:lnTo>
                  <a:lnTo>
                    <a:pt x="13430647" y="8333759"/>
                  </a:lnTo>
                  <a:lnTo>
                    <a:pt x="13432265" y="8333661"/>
                  </a:lnTo>
                  <a:lnTo>
                    <a:pt x="13433359" y="8332945"/>
                  </a:lnTo>
                  <a:lnTo>
                    <a:pt x="13435069" y="8331706"/>
                  </a:lnTo>
                  <a:lnTo>
                    <a:pt x="13435637" y="8329584"/>
                  </a:lnTo>
                  <a:lnTo>
                    <a:pt x="13435731" y="8329230"/>
                  </a:lnTo>
                  <a:lnTo>
                    <a:pt x="13434633" y="8327186"/>
                  </a:lnTo>
                  <a:lnTo>
                    <a:pt x="13432154" y="8323764"/>
                  </a:lnTo>
                  <a:close/>
                </a:path>
                <a:path w="16122015" h="11270615">
                  <a:moveTo>
                    <a:pt x="13388446" y="8250754"/>
                  </a:moveTo>
                  <a:lnTo>
                    <a:pt x="13385972" y="8250092"/>
                  </a:lnTo>
                  <a:lnTo>
                    <a:pt x="13381882" y="8252289"/>
                  </a:lnTo>
                  <a:lnTo>
                    <a:pt x="13381220" y="8254764"/>
                  </a:lnTo>
                  <a:lnTo>
                    <a:pt x="13382317" y="8256808"/>
                  </a:lnTo>
                  <a:lnTo>
                    <a:pt x="13383559" y="8258519"/>
                  </a:lnTo>
                  <a:lnTo>
                    <a:pt x="13383940" y="8259470"/>
                  </a:lnTo>
                  <a:lnTo>
                    <a:pt x="13385607" y="8260181"/>
                  </a:lnTo>
                  <a:lnTo>
                    <a:pt x="13385465" y="8260514"/>
                  </a:lnTo>
                  <a:lnTo>
                    <a:pt x="13386464" y="8260940"/>
                  </a:lnTo>
                  <a:lnTo>
                    <a:pt x="13388083" y="8260843"/>
                  </a:lnTo>
                  <a:lnTo>
                    <a:pt x="13389176" y="8260127"/>
                  </a:lnTo>
                  <a:lnTo>
                    <a:pt x="13391220" y="8259030"/>
                  </a:lnTo>
                  <a:lnTo>
                    <a:pt x="13391881" y="8256554"/>
                  </a:lnTo>
                  <a:lnTo>
                    <a:pt x="13390783" y="8254509"/>
                  </a:lnTo>
                  <a:lnTo>
                    <a:pt x="13389544" y="8252799"/>
                  </a:lnTo>
                  <a:lnTo>
                    <a:pt x="13388446" y="8250754"/>
                  </a:lnTo>
                  <a:close/>
                </a:path>
                <a:path w="16122015" h="11270615">
                  <a:moveTo>
                    <a:pt x="13345356" y="8177221"/>
                  </a:moveTo>
                  <a:lnTo>
                    <a:pt x="13342880" y="8176559"/>
                  </a:lnTo>
                  <a:lnTo>
                    <a:pt x="13338793" y="8178754"/>
                  </a:lnTo>
                  <a:lnTo>
                    <a:pt x="13338130" y="8181230"/>
                  </a:lnTo>
                  <a:lnTo>
                    <a:pt x="13339229" y="8183274"/>
                  </a:lnTo>
                  <a:lnTo>
                    <a:pt x="13340468" y="8184984"/>
                  </a:lnTo>
                  <a:lnTo>
                    <a:pt x="13340850" y="8185935"/>
                  </a:lnTo>
                  <a:lnTo>
                    <a:pt x="13342517" y="8186646"/>
                  </a:lnTo>
                  <a:lnTo>
                    <a:pt x="13342375" y="8186979"/>
                  </a:lnTo>
                  <a:lnTo>
                    <a:pt x="13343375" y="8187406"/>
                  </a:lnTo>
                  <a:lnTo>
                    <a:pt x="13344991" y="8187309"/>
                  </a:lnTo>
                  <a:lnTo>
                    <a:pt x="13346085" y="8186593"/>
                  </a:lnTo>
                  <a:lnTo>
                    <a:pt x="13348129" y="8185495"/>
                  </a:lnTo>
                  <a:lnTo>
                    <a:pt x="13348793" y="8183020"/>
                  </a:lnTo>
                  <a:lnTo>
                    <a:pt x="13347695" y="8180975"/>
                  </a:lnTo>
                  <a:lnTo>
                    <a:pt x="13346454" y="8179264"/>
                  </a:lnTo>
                  <a:lnTo>
                    <a:pt x="13345356" y="8177221"/>
                  </a:lnTo>
                  <a:close/>
                </a:path>
                <a:path w="16122015" h="11270615">
                  <a:moveTo>
                    <a:pt x="13303501" y="8102637"/>
                  </a:moveTo>
                  <a:lnTo>
                    <a:pt x="13301026" y="8101975"/>
                  </a:lnTo>
                  <a:lnTo>
                    <a:pt x="13296938" y="8104170"/>
                  </a:lnTo>
                  <a:lnTo>
                    <a:pt x="13296276" y="8106646"/>
                  </a:lnTo>
                  <a:lnTo>
                    <a:pt x="13298471" y="8110735"/>
                  </a:lnTo>
                  <a:lnTo>
                    <a:pt x="13298853" y="8111686"/>
                  </a:lnTo>
                  <a:lnTo>
                    <a:pt x="13300520" y="8112397"/>
                  </a:lnTo>
                  <a:lnTo>
                    <a:pt x="13300662" y="8112064"/>
                  </a:lnTo>
                  <a:lnTo>
                    <a:pt x="13301663" y="8112490"/>
                  </a:lnTo>
                  <a:lnTo>
                    <a:pt x="13303138" y="8112726"/>
                  </a:lnTo>
                  <a:lnTo>
                    <a:pt x="13304230" y="8112009"/>
                  </a:lnTo>
                  <a:lnTo>
                    <a:pt x="13306275" y="8110911"/>
                  </a:lnTo>
                  <a:lnTo>
                    <a:pt x="13306937" y="8108436"/>
                  </a:lnTo>
                  <a:lnTo>
                    <a:pt x="13305839" y="8106391"/>
                  </a:lnTo>
                  <a:lnTo>
                    <a:pt x="13304599" y="8104682"/>
                  </a:lnTo>
                  <a:lnTo>
                    <a:pt x="13303501" y="8102637"/>
                  </a:lnTo>
                  <a:close/>
                </a:path>
                <a:path w="16122015" h="11270615">
                  <a:moveTo>
                    <a:pt x="13262931" y="8027814"/>
                  </a:moveTo>
                  <a:lnTo>
                    <a:pt x="13260455" y="8027152"/>
                  </a:lnTo>
                  <a:lnTo>
                    <a:pt x="13256367" y="8029347"/>
                  </a:lnTo>
                  <a:lnTo>
                    <a:pt x="13256803" y="8033866"/>
                  </a:lnTo>
                  <a:lnTo>
                    <a:pt x="13257568" y="8035769"/>
                  </a:lnTo>
                  <a:lnTo>
                    <a:pt x="13257808" y="8037053"/>
                  </a:lnTo>
                  <a:lnTo>
                    <a:pt x="13259475" y="8037764"/>
                  </a:lnTo>
                  <a:lnTo>
                    <a:pt x="13259950" y="8037573"/>
                  </a:lnTo>
                  <a:lnTo>
                    <a:pt x="13260951" y="8038000"/>
                  </a:lnTo>
                  <a:lnTo>
                    <a:pt x="13262425" y="8038235"/>
                  </a:lnTo>
                  <a:lnTo>
                    <a:pt x="13263518" y="8037519"/>
                  </a:lnTo>
                  <a:lnTo>
                    <a:pt x="13265563" y="8036421"/>
                  </a:lnTo>
                  <a:lnTo>
                    <a:pt x="13265126" y="8031902"/>
                  </a:lnTo>
                  <a:lnTo>
                    <a:pt x="13262931" y="8027814"/>
                  </a:lnTo>
                  <a:close/>
                </a:path>
                <a:path w="16122015" h="11270615">
                  <a:moveTo>
                    <a:pt x="13222503" y="7952657"/>
                  </a:moveTo>
                  <a:lnTo>
                    <a:pt x="13220028" y="7951995"/>
                  </a:lnTo>
                  <a:lnTo>
                    <a:pt x="13215939" y="7954191"/>
                  </a:lnTo>
                  <a:lnTo>
                    <a:pt x="13216375" y="7958710"/>
                  </a:lnTo>
                  <a:lnTo>
                    <a:pt x="13217140" y="7960612"/>
                  </a:lnTo>
                  <a:lnTo>
                    <a:pt x="13217380" y="7961896"/>
                  </a:lnTo>
                  <a:lnTo>
                    <a:pt x="13219046" y="7962607"/>
                  </a:lnTo>
                  <a:lnTo>
                    <a:pt x="13219188" y="7962273"/>
                  </a:lnTo>
                  <a:lnTo>
                    <a:pt x="13220188" y="7962700"/>
                  </a:lnTo>
                  <a:lnTo>
                    <a:pt x="13221664" y="7962935"/>
                  </a:lnTo>
                  <a:lnTo>
                    <a:pt x="13222757" y="7962221"/>
                  </a:lnTo>
                  <a:lnTo>
                    <a:pt x="13224801" y="7961123"/>
                  </a:lnTo>
                  <a:lnTo>
                    <a:pt x="13224365" y="7956604"/>
                  </a:lnTo>
                  <a:lnTo>
                    <a:pt x="13223600" y="7954701"/>
                  </a:lnTo>
                  <a:lnTo>
                    <a:pt x="13222503" y="7952657"/>
                  </a:lnTo>
                  <a:close/>
                </a:path>
                <a:path w="16122015" h="11270615">
                  <a:moveTo>
                    <a:pt x="13183833" y="7877069"/>
                  </a:moveTo>
                  <a:lnTo>
                    <a:pt x="13181360" y="7876407"/>
                  </a:lnTo>
                  <a:lnTo>
                    <a:pt x="13179316" y="7877505"/>
                  </a:lnTo>
                  <a:lnTo>
                    <a:pt x="13176938" y="7878461"/>
                  </a:lnTo>
                  <a:lnTo>
                    <a:pt x="13177372" y="7882980"/>
                  </a:lnTo>
                  <a:lnTo>
                    <a:pt x="13178138" y="7884882"/>
                  </a:lnTo>
                  <a:lnTo>
                    <a:pt x="13178378" y="7886166"/>
                  </a:lnTo>
                  <a:lnTo>
                    <a:pt x="13181045" y="7887304"/>
                  </a:lnTo>
                  <a:lnTo>
                    <a:pt x="13182520" y="7887539"/>
                  </a:lnTo>
                  <a:lnTo>
                    <a:pt x="13183612" y="7886824"/>
                  </a:lnTo>
                  <a:lnTo>
                    <a:pt x="13185657" y="7885726"/>
                  </a:lnTo>
                  <a:lnTo>
                    <a:pt x="13185554" y="7881348"/>
                  </a:lnTo>
                  <a:lnTo>
                    <a:pt x="13183833" y="7877069"/>
                  </a:lnTo>
                  <a:close/>
                </a:path>
                <a:path w="16122015" h="11270615">
                  <a:moveTo>
                    <a:pt x="13145642" y="7801291"/>
                  </a:moveTo>
                  <a:lnTo>
                    <a:pt x="13143308" y="7800296"/>
                  </a:lnTo>
                  <a:lnTo>
                    <a:pt x="13139220" y="7802490"/>
                  </a:lnTo>
                  <a:lnTo>
                    <a:pt x="13139323" y="7806867"/>
                  </a:lnTo>
                  <a:lnTo>
                    <a:pt x="13140086" y="7808769"/>
                  </a:lnTo>
                  <a:lnTo>
                    <a:pt x="13140326" y="7810054"/>
                  </a:lnTo>
                  <a:lnTo>
                    <a:pt x="13143327" y="7811334"/>
                  </a:lnTo>
                  <a:lnTo>
                    <a:pt x="13144469" y="7811427"/>
                  </a:lnTo>
                  <a:lnTo>
                    <a:pt x="13145562" y="7810711"/>
                  </a:lnTo>
                  <a:lnTo>
                    <a:pt x="13147606" y="7809613"/>
                  </a:lnTo>
                  <a:lnTo>
                    <a:pt x="13147502" y="7805237"/>
                  </a:lnTo>
                  <a:lnTo>
                    <a:pt x="13146739" y="7803335"/>
                  </a:lnTo>
                  <a:lnTo>
                    <a:pt x="13145642" y="7801291"/>
                  </a:lnTo>
                  <a:close/>
                </a:path>
                <a:path w="16122015" h="11270615">
                  <a:moveTo>
                    <a:pt x="13108018" y="7724179"/>
                  </a:moveTo>
                  <a:lnTo>
                    <a:pt x="13105683" y="7723183"/>
                  </a:lnTo>
                  <a:lnTo>
                    <a:pt x="13101595" y="7725378"/>
                  </a:lnTo>
                  <a:lnTo>
                    <a:pt x="13101697" y="7729756"/>
                  </a:lnTo>
                  <a:lnTo>
                    <a:pt x="13103036" y="7733084"/>
                  </a:lnTo>
                  <a:lnTo>
                    <a:pt x="13105370" y="7734079"/>
                  </a:lnTo>
                  <a:lnTo>
                    <a:pt x="13106512" y="7734174"/>
                  </a:lnTo>
                  <a:lnTo>
                    <a:pt x="13107604" y="7733458"/>
                  </a:lnTo>
                  <a:lnTo>
                    <a:pt x="13109982" y="7732502"/>
                  </a:lnTo>
                  <a:lnTo>
                    <a:pt x="13109879" y="7728124"/>
                  </a:lnTo>
                  <a:lnTo>
                    <a:pt x="13109114" y="7726221"/>
                  </a:lnTo>
                  <a:lnTo>
                    <a:pt x="13108018" y="7724179"/>
                  </a:lnTo>
                  <a:close/>
                </a:path>
                <a:path w="16122015" h="11270615">
                  <a:moveTo>
                    <a:pt x="13072677" y="7647253"/>
                  </a:moveTo>
                  <a:lnTo>
                    <a:pt x="13070010" y="7646115"/>
                  </a:lnTo>
                  <a:lnTo>
                    <a:pt x="13067967" y="7647213"/>
                  </a:lnTo>
                  <a:lnTo>
                    <a:pt x="13065731" y="7647836"/>
                  </a:lnTo>
                  <a:lnTo>
                    <a:pt x="13065692" y="7652545"/>
                  </a:lnTo>
                  <a:lnTo>
                    <a:pt x="13066457" y="7654447"/>
                  </a:lnTo>
                  <a:lnTo>
                    <a:pt x="13066697" y="7655732"/>
                  </a:lnTo>
                  <a:lnTo>
                    <a:pt x="13068696" y="7656585"/>
                  </a:lnTo>
                  <a:lnTo>
                    <a:pt x="13068554" y="7656918"/>
                  </a:lnTo>
                  <a:lnTo>
                    <a:pt x="13069554" y="7657345"/>
                  </a:lnTo>
                  <a:lnTo>
                    <a:pt x="13070837" y="7657104"/>
                  </a:lnTo>
                  <a:lnTo>
                    <a:pt x="13071789" y="7656722"/>
                  </a:lnTo>
                  <a:lnTo>
                    <a:pt x="13074024" y="7656099"/>
                  </a:lnTo>
                  <a:lnTo>
                    <a:pt x="13074063" y="7651390"/>
                  </a:lnTo>
                  <a:lnTo>
                    <a:pt x="13073299" y="7649488"/>
                  </a:lnTo>
                  <a:lnTo>
                    <a:pt x="13072677" y="7647253"/>
                  </a:lnTo>
                  <a:close/>
                </a:path>
                <a:path w="16122015" h="11270615">
                  <a:moveTo>
                    <a:pt x="13037621" y="7569660"/>
                  </a:moveTo>
                  <a:lnTo>
                    <a:pt x="13034954" y="7568522"/>
                  </a:lnTo>
                  <a:lnTo>
                    <a:pt x="13032910" y="7569620"/>
                  </a:lnTo>
                  <a:lnTo>
                    <a:pt x="13030676" y="7570242"/>
                  </a:lnTo>
                  <a:lnTo>
                    <a:pt x="13030635" y="7574953"/>
                  </a:lnTo>
                  <a:lnTo>
                    <a:pt x="13031782" y="7577807"/>
                  </a:lnTo>
                  <a:lnTo>
                    <a:pt x="13033640" y="7578993"/>
                  </a:lnTo>
                  <a:lnTo>
                    <a:pt x="13033498" y="7579327"/>
                  </a:lnTo>
                  <a:lnTo>
                    <a:pt x="13034497" y="7579753"/>
                  </a:lnTo>
                  <a:lnTo>
                    <a:pt x="13035782" y="7579513"/>
                  </a:lnTo>
                  <a:lnTo>
                    <a:pt x="13036733" y="7579131"/>
                  </a:lnTo>
                  <a:lnTo>
                    <a:pt x="13038968" y="7578508"/>
                  </a:lnTo>
                  <a:lnTo>
                    <a:pt x="13039009" y="7573797"/>
                  </a:lnTo>
                  <a:lnTo>
                    <a:pt x="13038244" y="7571896"/>
                  </a:lnTo>
                  <a:lnTo>
                    <a:pt x="13037621" y="7569660"/>
                  </a:lnTo>
                  <a:close/>
                </a:path>
                <a:path w="16122015" h="11270615">
                  <a:moveTo>
                    <a:pt x="13003991" y="7491493"/>
                  </a:moveTo>
                  <a:lnTo>
                    <a:pt x="13001326" y="7490357"/>
                  </a:lnTo>
                  <a:lnTo>
                    <a:pt x="12999282" y="7491455"/>
                  </a:lnTo>
                  <a:lnTo>
                    <a:pt x="12997046" y="7492077"/>
                  </a:lnTo>
                  <a:lnTo>
                    <a:pt x="12997008" y="7496789"/>
                  </a:lnTo>
                  <a:lnTo>
                    <a:pt x="12998153" y="7499640"/>
                  </a:lnTo>
                  <a:lnTo>
                    <a:pt x="13000011" y="7500827"/>
                  </a:lnTo>
                  <a:lnTo>
                    <a:pt x="12999869" y="7501159"/>
                  </a:lnTo>
                  <a:lnTo>
                    <a:pt x="13000869" y="7501586"/>
                  </a:lnTo>
                  <a:lnTo>
                    <a:pt x="13002152" y="7501346"/>
                  </a:lnTo>
                  <a:lnTo>
                    <a:pt x="13003103" y="7500964"/>
                  </a:lnTo>
                  <a:lnTo>
                    <a:pt x="13005339" y="7500343"/>
                  </a:lnTo>
                  <a:lnTo>
                    <a:pt x="13005378" y="7495631"/>
                  </a:lnTo>
                  <a:lnTo>
                    <a:pt x="13004613" y="7493729"/>
                  </a:lnTo>
                  <a:lnTo>
                    <a:pt x="13003991" y="7491493"/>
                  </a:lnTo>
                  <a:close/>
                </a:path>
                <a:path w="16122015" h="11270615">
                  <a:moveTo>
                    <a:pt x="12970981" y="7412804"/>
                  </a:moveTo>
                  <a:lnTo>
                    <a:pt x="12968171" y="7412000"/>
                  </a:lnTo>
                  <a:lnTo>
                    <a:pt x="12966270" y="7412765"/>
                  </a:lnTo>
                  <a:lnTo>
                    <a:pt x="12964034" y="7413387"/>
                  </a:lnTo>
                  <a:lnTo>
                    <a:pt x="12969141" y="7422656"/>
                  </a:lnTo>
                  <a:lnTo>
                    <a:pt x="12970092" y="7422273"/>
                  </a:lnTo>
                  <a:lnTo>
                    <a:pt x="12972327" y="7421652"/>
                  </a:lnTo>
                  <a:lnTo>
                    <a:pt x="12972366" y="7416942"/>
                  </a:lnTo>
                  <a:lnTo>
                    <a:pt x="12971603" y="7415040"/>
                  </a:lnTo>
                  <a:lnTo>
                    <a:pt x="12970981" y="7412804"/>
                  </a:lnTo>
                  <a:close/>
                </a:path>
                <a:path w="16122015" h="11270615">
                  <a:moveTo>
                    <a:pt x="12939253" y="7333874"/>
                  </a:moveTo>
                  <a:lnTo>
                    <a:pt x="12936920" y="7332879"/>
                  </a:lnTo>
                  <a:lnTo>
                    <a:pt x="12934684" y="7333501"/>
                  </a:lnTo>
                  <a:lnTo>
                    <a:pt x="12932782" y="7334266"/>
                  </a:lnTo>
                  <a:lnTo>
                    <a:pt x="12932410" y="7338833"/>
                  </a:lnTo>
                  <a:lnTo>
                    <a:pt x="12933556" y="7341686"/>
                  </a:lnTo>
                  <a:lnTo>
                    <a:pt x="12935414" y="7342873"/>
                  </a:lnTo>
                  <a:lnTo>
                    <a:pt x="12936414" y="7343299"/>
                  </a:lnTo>
                  <a:lnTo>
                    <a:pt x="12937556" y="7343393"/>
                  </a:lnTo>
                  <a:lnTo>
                    <a:pt x="12940408" y="7342245"/>
                  </a:lnTo>
                  <a:lnTo>
                    <a:pt x="12940780" y="7337678"/>
                  </a:lnTo>
                  <a:lnTo>
                    <a:pt x="12939253" y="7333874"/>
                  </a:lnTo>
                  <a:close/>
                </a:path>
                <a:path w="16122015" h="11270615">
                  <a:moveTo>
                    <a:pt x="12908618" y="7254228"/>
                  </a:moveTo>
                  <a:lnTo>
                    <a:pt x="12906285" y="7253233"/>
                  </a:lnTo>
                  <a:lnTo>
                    <a:pt x="12904049" y="7253855"/>
                  </a:lnTo>
                  <a:lnTo>
                    <a:pt x="12902148" y="7254621"/>
                  </a:lnTo>
                  <a:lnTo>
                    <a:pt x="12901775" y="7259187"/>
                  </a:lnTo>
                  <a:lnTo>
                    <a:pt x="12902539" y="7261089"/>
                  </a:lnTo>
                  <a:lnTo>
                    <a:pt x="12902780" y="7262374"/>
                  </a:lnTo>
                  <a:lnTo>
                    <a:pt x="12904636" y="7263560"/>
                  </a:lnTo>
                  <a:lnTo>
                    <a:pt x="12904779" y="7263227"/>
                  </a:lnTo>
                  <a:lnTo>
                    <a:pt x="12905779" y="7263653"/>
                  </a:lnTo>
                  <a:lnTo>
                    <a:pt x="12906922" y="7263747"/>
                  </a:lnTo>
                  <a:lnTo>
                    <a:pt x="12909775" y="7262600"/>
                  </a:lnTo>
                  <a:lnTo>
                    <a:pt x="12910147" y="7258033"/>
                  </a:lnTo>
                  <a:lnTo>
                    <a:pt x="12908618" y="7254228"/>
                  </a:lnTo>
                  <a:close/>
                </a:path>
                <a:path w="16122015" h="11270615">
                  <a:moveTo>
                    <a:pt x="12878935" y="7174200"/>
                  </a:moveTo>
                  <a:lnTo>
                    <a:pt x="12876602" y="7173205"/>
                  </a:lnTo>
                  <a:lnTo>
                    <a:pt x="12874366" y="7173828"/>
                  </a:lnTo>
                  <a:lnTo>
                    <a:pt x="12872465" y="7174591"/>
                  </a:lnTo>
                  <a:lnTo>
                    <a:pt x="12872092" y="7179159"/>
                  </a:lnTo>
                  <a:lnTo>
                    <a:pt x="12872857" y="7181062"/>
                  </a:lnTo>
                  <a:lnTo>
                    <a:pt x="12873097" y="7182346"/>
                  </a:lnTo>
                  <a:lnTo>
                    <a:pt x="12874954" y="7183532"/>
                  </a:lnTo>
                  <a:lnTo>
                    <a:pt x="12875096" y="7183199"/>
                  </a:lnTo>
                  <a:lnTo>
                    <a:pt x="12876096" y="7183626"/>
                  </a:lnTo>
                  <a:lnTo>
                    <a:pt x="12877238" y="7183719"/>
                  </a:lnTo>
                  <a:lnTo>
                    <a:pt x="12880092" y="7182572"/>
                  </a:lnTo>
                  <a:lnTo>
                    <a:pt x="12880464" y="7178004"/>
                  </a:lnTo>
                  <a:lnTo>
                    <a:pt x="12878935" y="7174200"/>
                  </a:lnTo>
                  <a:close/>
                </a:path>
                <a:path w="16122015" h="11270615">
                  <a:moveTo>
                    <a:pt x="12850202" y="7093790"/>
                  </a:moveTo>
                  <a:lnTo>
                    <a:pt x="12847870" y="7092795"/>
                  </a:lnTo>
                  <a:lnTo>
                    <a:pt x="12845634" y="7093417"/>
                  </a:lnTo>
                  <a:lnTo>
                    <a:pt x="12843732" y="7094181"/>
                  </a:lnTo>
                  <a:lnTo>
                    <a:pt x="12843360" y="7098749"/>
                  </a:lnTo>
                  <a:lnTo>
                    <a:pt x="12844698" y="7102078"/>
                  </a:lnTo>
                  <a:lnTo>
                    <a:pt x="12846555" y="7103264"/>
                  </a:lnTo>
                  <a:lnTo>
                    <a:pt x="12846363" y="7102788"/>
                  </a:lnTo>
                  <a:lnTo>
                    <a:pt x="12847364" y="7103215"/>
                  </a:lnTo>
                  <a:lnTo>
                    <a:pt x="12848506" y="7103308"/>
                  </a:lnTo>
                  <a:lnTo>
                    <a:pt x="12851359" y="7102161"/>
                  </a:lnTo>
                  <a:lnTo>
                    <a:pt x="12851732" y="7097593"/>
                  </a:lnTo>
                  <a:lnTo>
                    <a:pt x="12850202" y="7093790"/>
                  </a:lnTo>
                  <a:close/>
                </a:path>
                <a:path w="16122015" h="11270615">
                  <a:moveTo>
                    <a:pt x="12823231" y="7012948"/>
                  </a:moveTo>
                  <a:lnTo>
                    <a:pt x="12820897" y="7011953"/>
                  </a:lnTo>
                  <a:lnTo>
                    <a:pt x="12816426" y="7013197"/>
                  </a:lnTo>
                  <a:lnTo>
                    <a:pt x="12816055" y="7017765"/>
                  </a:lnTo>
                  <a:lnTo>
                    <a:pt x="12817392" y="7021094"/>
                  </a:lnTo>
                  <a:lnTo>
                    <a:pt x="12819249" y="7022280"/>
                  </a:lnTo>
                  <a:lnTo>
                    <a:pt x="12820249" y="7022706"/>
                  </a:lnTo>
                  <a:lnTo>
                    <a:pt x="12821391" y="7022800"/>
                  </a:lnTo>
                  <a:lnTo>
                    <a:pt x="12824245" y="7021653"/>
                  </a:lnTo>
                  <a:lnTo>
                    <a:pt x="12824617" y="7017085"/>
                  </a:lnTo>
                  <a:lnTo>
                    <a:pt x="12823852" y="7015183"/>
                  </a:lnTo>
                  <a:lnTo>
                    <a:pt x="12823231" y="7012948"/>
                  </a:lnTo>
                  <a:close/>
                </a:path>
                <a:path w="16122015" h="11270615">
                  <a:moveTo>
                    <a:pt x="12797066" y="6932057"/>
                  </a:moveTo>
                  <a:lnTo>
                    <a:pt x="12794733" y="6931062"/>
                  </a:lnTo>
                  <a:lnTo>
                    <a:pt x="12790262" y="6932307"/>
                  </a:lnTo>
                  <a:lnTo>
                    <a:pt x="12789891" y="6936876"/>
                  </a:lnTo>
                  <a:lnTo>
                    <a:pt x="12791228" y="6940203"/>
                  </a:lnTo>
                  <a:lnTo>
                    <a:pt x="12793086" y="6941390"/>
                  </a:lnTo>
                  <a:lnTo>
                    <a:pt x="12793753" y="6941674"/>
                  </a:lnTo>
                  <a:lnTo>
                    <a:pt x="12794894" y="6941767"/>
                  </a:lnTo>
                  <a:lnTo>
                    <a:pt x="12795845" y="6941384"/>
                  </a:lnTo>
                  <a:lnTo>
                    <a:pt x="12798081" y="6940763"/>
                  </a:lnTo>
                  <a:lnTo>
                    <a:pt x="12798453" y="6936195"/>
                  </a:lnTo>
                  <a:lnTo>
                    <a:pt x="12797688" y="6934293"/>
                  </a:lnTo>
                  <a:lnTo>
                    <a:pt x="12797066" y="6932057"/>
                  </a:lnTo>
                  <a:close/>
                </a:path>
                <a:path w="16122015" h="11270615">
                  <a:moveTo>
                    <a:pt x="12769188" y="6849647"/>
                  </a:moveTo>
                  <a:lnTo>
                    <a:pt x="12766952" y="6850269"/>
                  </a:lnTo>
                  <a:lnTo>
                    <a:pt x="12765050" y="6851034"/>
                  </a:lnTo>
                  <a:lnTo>
                    <a:pt x="12764343" y="6855461"/>
                  </a:lnTo>
                  <a:lnTo>
                    <a:pt x="12765109" y="6857362"/>
                  </a:lnTo>
                  <a:lnTo>
                    <a:pt x="12765349" y="6858646"/>
                  </a:lnTo>
                  <a:lnTo>
                    <a:pt x="12767540" y="6859975"/>
                  </a:lnTo>
                  <a:lnTo>
                    <a:pt x="12768207" y="6860260"/>
                  </a:lnTo>
                  <a:lnTo>
                    <a:pt x="12769348" y="6860352"/>
                  </a:lnTo>
                  <a:lnTo>
                    <a:pt x="12772201" y="6859207"/>
                  </a:lnTo>
                  <a:lnTo>
                    <a:pt x="12772907" y="6854780"/>
                  </a:lnTo>
                  <a:lnTo>
                    <a:pt x="12771378" y="6850975"/>
                  </a:lnTo>
                  <a:lnTo>
                    <a:pt x="12769188" y="6849647"/>
                  </a:lnTo>
                  <a:close/>
                </a:path>
                <a:path w="16122015" h="11270615">
                  <a:moveTo>
                    <a:pt x="12745258" y="6768134"/>
                  </a:moveTo>
                  <a:lnTo>
                    <a:pt x="12740788" y="6769378"/>
                  </a:lnTo>
                  <a:lnTo>
                    <a:pt x="12740082" y="6773805"/>
                  </a:lnTo>
                  <a:lnTo>
                    <a:pt x="12740846" y="6775707"/>
                  </a:lnTo>
                  <a:lnTo>
                    <a:pt x="12741086" y="6776992"/>
                  </a:lnTo>
                  <a:lnTo>
                    <a:pt x="12743278" y="6778321"/>
                  </a:lnTo>
                  <a:lnTo>
                    <a:pt x="12743137" y="6778653"/>
                  </a:lnTo>
                  <a:lnTo>
                    <a:pt x="12743802" y="6778937"/>
                  </a:lnTo>
                  <a:lnTo>
                    <a:pt x="12744944" y="6779031"/>
                  </a:lnTo>
                  <a:lnTo>
                    <a:pt x="12745895" y="6778649"/>
                  </a:lnTo>
                  <a:lnTo>
                    <a:pt x="12748130" y="6778026"/>
                  </a:lnTo>
                  <a:lnTo>
                    <a:pt x="12748837" y="6773600"/>
                  </a:lnTo>
                  <a:lnTo>
                    <a:pt x="12748072" y="6771698"/>
                  </a:lnTo>
                  <a:lnTo>
                    <a:pt x="12747450" y="6769463"/>
                  </a:lnTo>
                  <a:lnTo>
                    <a:pt x="12745258" y="6768134"/>
                  </a:lnTo>
                  <a:close/>
                </a:path>
                <a:path w="16122015" h="11270615">
                  <a:moveTo>
                    <a:pt x="12722090" y="6685764"/>
                  </a:moveTo>
                  <a:lnTo>
                    <a:pt x="12717618" y="6687009"/>
                  </a:lnTo>
                  <a:lnTo>
                    <a:pt x="12716914" y="6691435"/>
                  </a:lnTo>
                  <a:lnTo>
                    <a:pt x="12717537" y="6693670"/>
                  </a:lnTo>
                  <a:lnTo>
                    <a:pt x="12717776" y="6694954"/>
                  </a:lnTo>
                  <a:lnTo>
                    <a:pt x="12719967" y="6696283"/>
                  </a:lnTo>
                  <a:lnTo>
                    <a:pt x="12720634" y="6696567"/>
                  </a:lnTo>
                  <a:lnTo>
                    <a:pt x="12721776" y="6696660"/>
                  </a:lnTo>
                  <a:lnTo>
                    <a:pt x="12722727" y="6696278"/>
                  </a:lnTo>
                  <a:lnTo>
                    <a:pt x="12724961" y="6695656"/>
                  </a:lnTo>
                  <a:lnTo>
                    <a:pt x="12725668" y="6691229"/>
                  </a:lnTo>
                  <a:lnTo>
                    <a:pt x="12724903" y="6689328"/>
                  </a:lnTo>
                  <a:lnTo>
                    <a:pt x="12724280" y="6687092"/>
                  </a:lnTo>
                  <a:lnTo>
                    <a:pt x="12722090" y="6685764"/>
                  </a:lnTo>
                  <a:close/>
                </a:path>
                <a:path w="16122015" h="11270615">
                  <a:moveTo>
                    <a:pt x="12699447" y="6604010"/>
                  </a:moveTo>
                  <a:lnTo>
                    <a:pt x="12694975" y="6605255"/>
                  </a:lnTo>
                  <a:lnTo>
                    <a:pt x="12694269" y="6609682"/>
                  </a:lnTo>
                  <a:lnTo>
                    <a:pt x="12695416" y="6612535"/>
                  </a:lnTo>
                  <a:lnTo>
                    <a:pt x="12697465" y="6614197"/>
                  </a:lnTo>
                  <a:lnTo>
                    <a:pt x="12697323" y="6614530"/>
                  </a:lnTo>
                  <a:lnTo>
                    <a:pt x="12698989" y="6615241"/>
                  </a:lnTo>
                  <a:lnTo>
                    <a:pt x="12699940" y="6614859"/>
                  </a:lnTo>
                  <a:lnTo>
                    <a:pt x="12702175" y="6614236"/>
                  </a:lnTo>
                  <a:lnTo>
                    <a:pt x="12702882" y="6609810"/>
                  </a:lnTo>
                  <a:lnTo>
                    <a:pt x="12701637" y="6605339"/>
                  </a:lnTo>
                  <a:lnTo>
                    <a:pt x="12699447" y="6604010"/>
                  </a:lnTo>
                  <a:close/>
                </a:path>
                <a:path w="16122015" h="11270615">
                  <a:moveTo>
                    <a:pt x="12678513" y="6521017"/>
                  </a:moveTo>
                  <a:lnTo>
                    <a:pt x="12674042" y="6522263"/>
                  </a:lnTo>
                  <a:lnTo>
                    <a:pt x="12672714" y="6524453"/>
                  </a:lnTo>
                  <a:lnTo>
                    <a:pt x="12673337" y="6526689"/>
                  </a:lnTo>
                  <a:lnTo>
                    <a:pt x="12673626" y="6528782"/>
                  </a:lnTo>
                  <a:lnTo>
                    <a:pt x="12673865" y="6530066"/>
                  </a:lnTo>
                  <a:lnTo>
                    <a:pt x="12675914" y="6531728"/>
                  </a:lnTo>
                  <a:lnTo>
                    <a:pt x="12676388" y="6531537"/>
                  </a:lnTo>
                  <a:lnTo>
                    <a:pt x="12678055" y="6532248"/>
                  </a:lnTo>
                  <a:lnTo>
                    <a:pt x="12679006" y="6531866"/>
                  </a:lnTo>
                  <a:lnTo>
                    <a:pt x="12681242" y="6531243"/>
                  </a:lnTo>
                  <a:lnTo>
                    <a:pt x="12682571" y="6529052"/>
                  </a:lnTo>
                  <a:lnTo>
                    <a:pt x="12680704" y="6522346"/>
                  </a:lnTo>
                  <a:lnTo>
                    <a:pt x="12678513" y="6521017"/>
                  </a:lnTo>
                  <a:close/>
                </a:path>
                <a:path w="16122015" h="11270615">
                  <a:moveTo>
                    <a:pt x="12657580" y="6438025"/>
                  </a:moveTo>
                  <a:lnTo>
                    <a:pt x="12653109" y="6439270"/>
                  </a:lnTo>
                  <a:lnTo>
                    <a:pt x="12651780" y="6441460"/>
                  </a:lnTo>
                  <a:lnTo>
                    <a:pt x="12652402" y="6443695"/>
                  </a:lnTo>
                  <a:lnTo>
                    <a:pt x="12652691" y="6445789"/>
                  </a:lnTo>
                  <a:lnTo>
                    <a:pt x="12652931" y="6447073"/>
                  </a:lnTo>
                  <a:lnTo>
                    <a:pt x="12654981" y="6448734"/>
                  </a:lnTo>
                  <a:lnTo>
                    <a:pt x="12655122" y="6448402"/>
                  </a:lnTo>
                  <a:lnTo>
                    <a:pt x="12656789" y="6449113"/>
                  </a:lnTo>
                  <a:lnTo>
                    <a:pt x="12657739" y="6448730"/>
                  </a:lnTo>
                  <a:lnTo>
                    <a:pt x="12659975" y="6448108"/>
                  </a:lnTo>
                  <a:lnTo>
                    <a:pt x="12661305" y="6445917"/>
                  </a:lnTo>
                  <a:lnTo>
                    <a:pt x="12660682" y="6443682"/>
                  </a:lnTo>
                  <a:lnTo>
                    <a:pt x="12660393" y="6441589"/>
                  </a:lnTo>
                  <a:lnTo>
                    <a:pt x="12659770" y="6439353"/>
                  </a:lnTo>
                  <a:lnTo>
                    <a:pt x="12657580" y="6438025"/>
                  </a:lnTo>
                  <a:close/>
                </a:path>
                <a:path w="16122015" h="11270615">
                  <a:moveTo>
                    <a:pt x="12637646" y="6355458"/>
                  </a:moveTo>
                  <a:lnTo>
                    <a:pt x="12633176" y="6356704"/>
                  </a:lnTo>
                  <a:lnTo>
                    <a:pt x="12631847" y="6358894"/>
                  </a:lnTo>
                  <a:lnTo>
                    <a:pt x="12632469" y="6361129"/>
                  </a:lnTo>
                  <a:lnTo>
                    <a:pt x="12632758" y="6363223"/>
                  </a:lnTo>
                  <a:lnTo>
                    <a:pt x="12632997" y="6364507"/>
                  </a:lnTo>
                  <a:lnTo>
                    <a:pt x="12635046" y="6366169"/>
                  </a:lnTo>
                  <a:lnTo>
                    <a:pt x="12635189" y="6365836"/>
                  </a:lnTo>
                  <a:lnTo>
                    <a:pt x="12636855" y="6366547"/>
                  </a:lnTo>
                  <a:lnTo>
                    <a:pt x="12637807" y="6366164"/>
                  </a:lnTo>
                  <a:lnTo>
                    <a:pt x="12640041" y="6365541"/>
                  </a:lnTo>
                  <a:lnTo>
                    <a:pt x="12641370" y="6363350"/>
                  </a:lnTo>
                  <a:lnTo>
                    <a:pt x="12640747" y="6361114"/>
                  </a:lnTo>
                  <a:lnTo>
                    <a:pt x="12640459" y="6359022"/>
                  </a:lnTo>
                  <a:lnTo>
                    <a:pt x="12639836" y="6356788"/>
                  </a:lnTo>
                  <a:lnTo>
                    <a:pt x="12637646" y="6355458"/>
                  </a:lnTo>
                  <a:close/>
                </a:path>
                <a:path w="16122015" h="11270615">
                  <a:moveTo>
                    <a:pt x="12618664" y="6272510"/>
                  </a:moveTo>
                  <a:lnTo>
                    <a:pt x="12616428" y="6273132"/>
                  </a:lnTo>
                  <a:lnTo>
                    <a:pt x="12613859" y="6273612"/>
                  </a:lnTo>
                  <a:lnTo>
                    <a:pt x="12612532" y="6275803"/>
                  </a:lnTo>
                  <a:lnTo>
                    <a:pt x="12613153" y="6278038"/>
                  </a:lnTo>
                  <a:lnTo>
                    <a:pt x="12613442" y="6280132"/>
                  </a:lnTo>
                  <a:lnTo>
                    <a:pt x="12613682" y="6281416"/>
                  </a:lnTo>
                  <a:lnTo>
                    <a:pt x="12615730" y="6283078"/>
                  </a:lnTo>
                  <a:lnTo>
                    <a:pt x="12616731" y="6283505"/>
                  </a:lnTo>
                  <a:lnTo>
                    <a:pt x="12618348" y="6283407"/>
                  </a:lnTo>
                  <a:lnTo>
                    <a:pt x="12620917" y="6282927"/>
                  </a:lnTo>
                  <a:lnTo>
                    <a:pt x="12622246" y="6280735"/>
                  </a:lnTo>
                  <a:lnTo>
                    <a:pt x="12621623" y="6278501"/>
                  </a:lnTo>
                  <a:lnTo>
                    <a:pt x="12621334" y="6276407"/>
                  </a:lnTo>
                  <a:lnTo>
                    <a:pt x="12620855" y="6273839"/>
                  </a:lnTo>
                  <a:lnTo>
                    <a:pt x="12618664" y="6272510"/>
                  </a:lnTo>
                  <a:close/>
                </a:path>
                <a:path w="16122015" h="11270615">
                  <a:moveTo>
                    <a:pt x="12599823" y="6189229"/>
                  </a:moveTo>
                  <a:lnTo>
                    <a:pt x="12597588" y="6189850"/>
                  </a:lnTo>
                  <a:lnTo>
                    <a:pt x="12595019" y="6190330"/>
                  </a:lnTo>
                  <a:lnTo>
                    <a:pt x="12593690" y="6192522"/>
                  </a:lnTo>
                  <a:lnTo>
                    <a:pt x="12594313" y="6194756"/>
                  </a:lnTo>
                  <a:lnTo>
                    <a:pt x="12594602" y="6196850"/>
                  </a:lnTo>
                  <a:lnTo>
                    <a:pt x="12594842" y="6198134"/>
                  </a:lnTo>
                  <a:lnTo>
                    <a:pt x="12596890" y="6199796"/>
                  </a:lnTo>
                  <a:lnTo>
                    <a:pt x="12597890" y="6200223"/>
                  </a:lnTo>
                  <a:lnTo>
                    <a:pt x="12599508" y="6200125"/>
                  </a:lnTo>
                  <a:lnTo>
                    <a:pt x="12602077" y="6199644"/>
                  </a:lnTo>
                  <a:lnTo>
                    <a:pt x="12603405" y="6197454"/>
                  </a:lnTo>
                  <a:lnTo>
                    <a:pt x="12602783" y="6195218"/>
                  </a:lnTo>
                  <a:lnTo>
                    <a:pt x="12602494" y="6193125"/>
                  </a:lnTo>
                  <a:lnTo>
                    <a:pt x="12602013" y="6190557"/>
                  </a:lnTo>
                  <a:lnTo>
                    <a:pt x="12599823" y="6189229"/>
                  </a:lnTo>
                  <a:close/>
                </a:path>
                <a:path w="16122015" h="11270615">
                  <a:moveTo>
                    <a:pt x="12581316" y="6106088"/>
                  </a:moveTo>
                  <a:lnTo>
                    <a:pt x="12576845" y="6107333"/>
                  </a:lnTo>
                  <a:lnTo>
                    <a:pt x="12575184" y="6109382"/>
                  </a:lnTo>
                  <a:lnTo>
                    <a:pt x="12575805" y="6111618"/>
                  </a:lnTo>
                  <a:lnTo>
                    <a:pt x="12576095" y="6113710"/>
                  </a:lnTo>
                  <a:lnTo>
                    <a:pt x="12576335" y="6114994"/>
                  </a:lnTo>
                  <a:lnTo>
                    <a:pt x="12578384" y="6116657"/>
                  </a:lnTo>
                  <a:lnTo>
                    <a:pt x="12579383" y="6117083"/>
                  </a:lnTo>
                  <a:lnTo>
                    <a:pt x="12581001" y="6116985"/>
                  </a:lnTo>
                  <a:lnTo>
                    <a:pt x="12583237" y="6116362"/>
                  </a:lnTo>
                  <a:lnTo>
                    <a:pt x="12584899" y="6114314"/>
                  </a:lnTo>
                  <a:lnTo>
                    <a:pt x="12584276" y="6112079"/>
                  </a:lnTo>
                  <a:lnTo>
                    <a:pt x="12583987" y="6109985"/>
                  </a:lnTo>
                  <a:lnTo>
                    <a:pt x="12583366" y="6107750"/>
                  </a:lnTo>
                  <a:lnTo>
                    <a:pt x="12581316" y="6106088"/>
                  </a:lnTo>
                  <a:close/>
                </a:path>
                <a:path w="16122015" h="11270615">
                  <a:moveTo>
                    <a:pt x="12563283" y="6022757"/>
                  </a:moveTo>
                  <a:lnTo>
                    <a:pt x="12558814" y="6024002"/>
                  </a:lnTo>
                  <a:lnTo>
                    <a:pt x="12557151" y="6026051"/>
                  </a:lnTo>
                  <a:lnTo>
                    <a:pt x="12557774" y="6028286"/>
                  </a:lnTo>
                  <a:lnTo>
                    <a:pt x="12558064" y="6030379"/>
                  </a:lnTo>
                  <a:lnTo>
                    <a:pt x="12558302" y="6031663"/>
                  </a:lnTo>
                  <a:lnTo>
                    <a:pt x="12560352" y="6033325"/>
                  </a:lnTo>
                  <a:lnTo>
                    <a:pt x="12561352" y="6033752"/>
                  </a:lnTo>
                  <a:lnTo>
                    <a:pt x="12562970" y="6033654"/>
                  </a:lnTo>
                  <a:lnTo>
                    <a:pt x="12565204" y="6033031"/>
                  </a:lnTo>
                  <a:lnTo>
                    <a:pt x="12566866" y="6030983"/>
                  </a:lnTo>
                  <a:lnTo>
                    <a:pt x="12566245" y="6028748"/>
                  </a:lnTo>
                  <a:lnTo>
                    <a:pt x="12565955" y="6026655"/>
                  </a:lnTo>
                  <a:lnTo>
                    <a:pt x="12565333" y="6024420"/>
                  </a:lnTo>
                  <a:lnTo>
                    <a:pt x="12563283" y="6022757"/>
                  </a:lnTo>
                  <a:close/>
                </a:path>
                <a:path w="16122015" h="11270615">
                  <a:moveTo>
                    <a:pt x="12545728" y="5939235"/>
                  </a:moveTo>
                  <a:lnTo>
                    <a:pt x="12541258" y="5940479"/>
                  </a:lnTo>
                  <a:lnTo>
                    <a:pt x="12539596" y="5942529"/>
                  </a:lnTo>
                  <a:lnTo>
                    <a:pt x="12540217" y="5944764"/>
                  </a:lnTo>
                  <a:lnTo>
                    <a:pt x="12540506" y="5946857"/>
                  </a:lnTo>
                  <a:lnTo>
                    <a:pt x="12540746" y="5948142"/>
                  </a:lnTo>
                  <a:lnTo>
                    <a:pt x="12542797" y="5949804"/>
                  </a:lnTo>
                  <a:lnTo>
                    <a:pt x="12543795" y="5950231"/>
                  </a:lnTo>
                  <a:lnTo>
                    <a:pt x="12545412" y="5950132"/>
                  </a:lnTo>
                  <a:lnTo>
                    <a:pt x="12547648" y="5949510"/>
                  </a:lnTo>
                  <a:lnTo>
                    <a:pt x="12549310" y="5947460"/>
                  </a:lnTo>
                  <a:lnTo>
                    <a:pt x="12548688" y="5945225"/>
                  </a:lnTo>
                  <a:lnTo>
                    <a:pt x="12548399" y="5943131"/>
                  </a:lnTo>
                  <a:lnTo>
                    <a:pt x="12547777" y="5940897"/>
                  </a:lnTo>
                  <a:lnTo>
                    <a:pt x="12545728" y="5939235"/>
                  </a:lnTo>
                  <a:close/>
                </a:path>
                <a:path w="16122015" h="11270615">
                  <a:moveTo>
                    <a:pt x="12528173" y="5855713"/>
                  </a:moveTo>
                  <a:lnTo>
                    <a:pt x="12523702" y="5856958"/>
                  </a:lnTo>
                  <a:lnTo>
                    <a:pt x="12522039" y="5859007"/>
                  </a:lnTo>
                  <a:lnTo>
                    <a:pt x="12522662" y="5861243"/>
                  </a:lnTo>
                  <a:lnTo>
                    <a:pt x="12522951" y="5863335"/>
                  </a:lnTo>
                  <a:lnTo>
                    <a:pt x="12523192" y="5864620"/>
                  </a:lnTo>
                  <a:lnTo>
                    <a:pt x="12525240" y="5866281"/>
                  </a:lnTo>
                  <a:lnTo>
                    <a:pt x="12526240" y="5866707"/>
                  </a:lnTo>
                  <a:lnTo>
                    <a:pt x="12527856" y="5866610"/>
                  </a:lnTo>
                  <a:lnTo>
                    <a:pt x="12530092" y="5865987"/>
                  </a:lnTo>
                  <a:lnTo>
                    <a:pt x="12531755" y="5863940"/>
                  </a:lnTo>
                  <a:lnTo>
                    <a:pt x="12531133" y="5861704"/>
                  </a:lnTo>
                  <a:lnTo>
                    <a:pt x="12530842" y="5859610"/>
                  </a:lnTo>
                  <a:lnTo>
                    <a:pt x="12530220" y="5857375"/>
                  </a:lnTo>
                  <a:lnTo>
                    <a:pt x="12528173" y="5855713"/>
                  </a:lnTo>
                  <a:close/>
                </a:path>
                <a:path w="16122015" h="11270615">
                  <a:moveTo>
                    <a:pt x="12510473" y="5772525"/>
                  </a:moveTo>
                  <a:lnTo>
                    <a:pt x="12506004" y="5773769"/>
                  </a:lnTo>
                  <a:lnTo>
                    <a:pt x="12504341" y="5775819"/>
                  </a:lnTo>
                  <a:lnTo>
                    <a:pt x="12504964" y="5778054"/>
                  </a:lnTo>
                  <a:lnTo>
                    <a:pt x="12505253" y="5780147"/>
                  </a:lnTo>
                  <a:lnTo>
                    <a:pt x="12505492" y="5781431"/>
                  </a:lnTo>
                  <a:lnTo>
                    <a:pt x="12507542" y="5783093"/>
                  </a:lnTo>
                  <a:lnTo>
                    <a:pt x="12508542" y="5783519"/>
                  </a:lnTo>
                  <a:lnTo>
                    <a:pt x="12510160" y="5783422"/>
                  </a:lnTo>
                  <a:lnTo>
                    <a:pt x="12512394" y="5782799"/>
                  </a:lnTo>
                  <a:lnTo>
                    <a:pt x="12514056" y="5780751"/>
                  </a:lnTo>
                  <a:lnTo>
                    <a:pt x="12513433" y="5778515"/>
                  </a:lnTo>
                  <a:lnTo>
                    <a:pt x="12513145" y="5776422"/>
                  </a:lnTo>
                  <a:lnTo>
                    <a:pt x="12512522" y="5774187"/>
                  </a:lnTo>
                  <a:lnTo>
                    <a:pt x="12510473" y="5772525"/>
                  </a:lnTo>
                  <a:close/>
                </a:path>
                <a:path w="16122015" h="11270615">
                  <a:moveTo>
                    <a:pt x="12492917" y="5689003"/>
                  </a:moveTo>
                  <a:lnTo>
                    <a:pt x="12488448" y="5690247"/>
                  </a:lnTo>
                  <a:lnTo>
                    <a:pt x="12486786" y="5692296"/>
                  </a:lnTo>
                  <a:lnTo>
                    <a:pt x="12487407" y="5694532"/>
                  </a:lnTo>
                  <a:lnTo>
                    <a:pt x="12487696" y="5696625"/>
                  </a:lnTo>
                  <a:lnTo>
                    <a:pt x="12487937" y="5697908"/>
                  </a:lnTo>
                  <a:lnTo>
                    <a:pt x="12489986" y="5699571"/>
                  </a:lnTo>
                  <a:lnTo>
                    <a:pt x="12490985" y="5699997"/>
                  </a:lnTo>
                  <a:lnTo>
                    <a:pt x="12492603" y="5699899"/>
                  </a:lnTo>
                  <a:lnTo>
                    <a:pt x="12494838" y="5699277"/>
                  </a:lnTo>
                  <a:lnTo>
                    <a:pt x="12496500" y="5697228"/>
                  </a:lnTo>
                  <a:lnTo>
                    <a:pt x="12495878" y="5694993"/>
                  </a:lnTo>
                  <a:lnTo>
                    <a:pt x="12495588" y="5692899"/>
                  </a:lnTo>
                  <a:lnTo>
                    <a:pt x="12494967" y="5690665"/>
                  </a:lnTo>
                  <a:lnTo>
                    <a:pt x="12492917" y="5689003"/>
                  </a:lnTo>
                  <a:close/>
                </a:path>
                <a:path w="16122015" h="11270615">
                  <a:moveTo>
                    <a:pt x="12474886" y="5605672"/>
                  </a:moveTo>
                  <a:lnTo>
                    <a:pt x="12470416" y="5606917"/>
                  </a:lnTo>
                  <a:lnTo>
                    <a:pt x="12468753" y="5608965"/>
                  </a:lnTo>
                  <a:lnTo>
                    <a:pt x="12469375" y="5611200"/>
                  </a:lnTo>
                  <a:lnTo>
                    <a:pt x="12469666" y="5613294"/>
                  </a:lnTo>
                  <a:lnTo>
                    <a:pt x="12469905" y="5614577"/>
                  </a:lnTo>
                  <a:lnTo>
                    <a:pt x="12471954" y="5616240"/>
                  </a:lnTo>
                  <a:lnTo>
                    <a:pt x="12472954" y="5616666"/>
                  </a:lnTo>
                  <a:lnTo>
                    <a:pt x="12474571" y="5616568"/>
                  </a:lnTo>
                  <a:lnTo>
                    <a:pt x="12476806" y="5615946"/>
                  </a:lnTo>
                  <a:lnTo>
                    <a:pt x="12478467" y="5613897"/>
                  </a:lnTo>
                  <a:lnTo>
                    <a:pt x="12477846" y="5611662"/>
                  </a:lnTo>
                  <a:lnTo>
                    <a:pt x="12477557" y="5609569"/>
                  </a:lnTo>
                  <a:lnTo>
                    <a:pt x="12476934" y="5607334"/>
                  </a:lnTo>
                  <a:lnTo>
                    <a:pt x="12474886" y="5605672"/>
                  </a:lnTo>
                  <a:close/>
                </a:path>
                <a:path w="16122015" h="11270615">
                  <a:moveTo>
                    <a:pt x="12456379" y="5522532"/>
                  </a:moveTo>
                  <a:lnTo>
                    <a:pt x="12454143" y="5523154"/>
                  </a:lnTo>
                  <a:lnTo>
                    <a:pt x="12451574" y="5523635"/>
                  </a:lnTo>
                  <a:lnTo>
                    <a:pt x="12450246" y="5525825"/>
                  </a:lnTo>
                  <a:lnTo>
                    <a:pt x="12450868" y="5528061"/>
                  </a:lnTo>
                  <a:lnTo>
                    <a:pt x="12451158" y="5530154"/>
                  </a:lnTo>
                  <a:lnTo>
                    <a:pt x="12451398" y="5531439"/>
                  </a:lnTo>
                  <a:lnTo>
                    <a:pt x="12453446" y="5533100"/>
                  </a:lnTo>
                  <a:lnTo>
                    <a:pt x="12454446" y="5533527"/>
                  </a:lnTo>
                  <a:lnTo>
                    <a:pt x="12456064" y="5533429"/>
                  </a:lnTo>
                  <a:lnTo>
                    <a:pt x="12458299" y="5532807"/>
                  </a:lnTo>
                  <a:lnTo>
                    <a:pt x="12459962" y="5530757"/>
                  </a:lnTo>
                  <a:lnTo>
                    <a:pt x="12459339" y="5528522"/>
                  </a:lnTo>
                  <a:lnTo>
                    <a:pt x="12459050" y="5526429"/>
                  </a:lnTo>
                  <a:lnTo>
                    <a:pt x="12458569" y="5523860"/>
                  </a:lnTo>
                  <a:lnTo>
                    <a:pt x="12456379" y="5522532"/>
                  </a:lnTo>
                  <a:close/>
                </a:path>
                <a:path w="16122015" h="11270615">
                  <a:moveTo>
                    <a:pt x="12437205" y="5439108"/>
                  </a:moveTo>
                  <a:lnTo>
                    <a:pt x="12432735" y="5440353"/>
                  </a:lnTo>
                  <a:lnTo>
                    <a:pt x="12431405" y="5442544"/>
                  </a:lnTo>
                  <a:lnTo>
                    <a:pt x="12432028" y="5444778"/>
                  </a:lnTo>
                  <a:lnTo>
                    <a:pt x="12432318" y="5446872"/>
                  </a:lnTo>
                  <a:lnTo>
                    <a:pt x="12432558" y="5448155"/>
                  </a:lnTo>
                  <a:lnTo>
                    <a:pt x="12434607" y="5449818"/>
                  </a:lnTo>
                  <a:lnTo>
                    <a:pt x="12434749" y="5449484"/>
                  </a:lnTo>
                  <a:lnTo>
                    <a:pt x="12435749" y="5449911"/>
                  </a:lnTo>
                  <a:lnTo>
                    <a:pt x="12437366" y="5449814"/>
                  </a:lnTo>
                  <a:lnTo>
                    <a:pt x="12439601" y="5449191"/>
                  </a:lnTo>
                  <a:lnTo>
                    <a:pt x="12440930" y="5447000"/>
                  </a:lnTo>
                  <a:lnTo>
                    <a:pt x="12440307" y="5444765"/>
                  </a:lnTo>
                  <a:lnTo>
                    <a:pt x="12440019" y="5442672"/>
                  </a:lnTo>
                  <a:lnTo>
                    <a:pt x="12439397" y="5440436"/>
                  </a:lnTo>
                  <a:lnTo>
                    <a:pt x="12437205" y="5439108"/>
                  </a:lnTo>
                  <a:close/>
                </a:path>
                <a:path w="16122015" h="11270615">
                  <a:moveTo>
                    <a:pt x="764530" y="398866"/>
                  </a:moveTo>
                  <a:lnTo>
                    <a:pt x="758531" y="396307"/>
                  </a:lnTo>
                  <a:lnTo>
                    <a:pt x="756153" y="397263"/>
                  </a:lnTo>
                  <a:lnTo>
                    <a:pt x="754305" y="401596"/>
                  </a:lnTo>
                  <a:lnTo>
                    <a:pt x="755260" y="403974"/>
                  </a:lnTo>
                  <a:lnTo>
                    <a:pt x="761260" y="406533"/>
                  </a:lnTo>
                  <a:lnTo>
                    <a:pt x="763637" y="405577"/>
                  </a:lnTo>
                  <a:lnTo>
                    <a:pt x="765486" y="401244"/>
                  </a:lnTo>
                  <a:lnTo>
                    <a:pt x="764530" y="398866"/>
                  </a:lnTo>
                  <a:close/>
                </a:path>
                <a:path w="16122015" h="11270615">
                  <a:moveTo>
                    <a:pt x="842999" y="431945"/>
                  </a:moveTo>
                  <a:lnTo>
                    <a:pt x="837000" y="429386"/>
                  </a:lnTo>
                  <a:lnTo>
                    <a:pt x="834480" y="430675"/>
                  </a:lnTo>
                  <a:lnTo>
                    <a:pt x="832774" y="434674"/>
                  </a:lnTo>
                  <a:lnTo>
                    <a:pt x="833730" y="437052"/>
                  </a:lnTo>
                  <a:lnTo>
                    <a:pt x="839729" y="439611"/>
                  </a:lnTo>
                  <a:lnTo>
                    <a:pt x="842249" y="438322"/>
                  </a:lnTo>
                  <a:lnTo>
                    <a:pt x="843955" y="434322"/>
                  </a:lnTo>
                  <a:lnTo>
                    <a:pt x="842999" y="431945"/>
                  </a:lnTo>
                  <a:close/>
                </a:path>
                <a:path w="16122015" h="11270615">
                  <a:moveTo>
                    <a:pt x="686154" y="364646"/>
                  </a:moveTo>
                  <a:lnTo>
                    <a:pt x="680155" y="362087"/>
                  </a:lnTo>
                  <a:lnTo>
                    <a:pt x="677777" y="363043"/>
                  </a:lnTo>
                  <a:lnTo>
                    <a:pt x="675929" y="367375"/>
                  </a:lnTo>
                  <a:lnTo>
                    <a:pt x="676885" y="369753"/>
                  </a:lnTo>
                  <a:lnTo>
                    <a:pt x="682884" y="372312"/>
                  </a:lnTo>
                  <a:lnTo>
                    <a:pt x="685262" y="371356"/>
                  </a:lnTo>
                  <a:lnTo>
                    <a:pt x="687110" y="367024"/>
                  </a:lnTo>
                  <a:lnTo>
                    <a:pt x="686154" y="364646"/>
                  </a:lnTo>
                  <a:close/>
                </a:path>
                <a:path w="16122015" h="11270615">
                  <a:moveTo>
                    <a:pt x="922228" y="464166"/>
                  </a:moveTo>
                  <a:lnTo>
                    <a:pt x="916228" y="461607"/>
                  </a:lnTo>
                  <a:lnTo>
                    <a:pt x="913709" y="462895"/>
                  </a:lnTo>
                  <a:lnTo>
                    <a:pt x="912003" y="466895"/>
                  </a:lnTo>
                  <a:lnTo>
                    <a:pt x="912959" y="469272"/>
                  </a:lnTo>
                  <a:lnTo>
                    <a:pt x="919291" y="471974"/>
                  </a:lnTo>
                  <a:lnTo>
                    <a:pt x="921811" y="470684"/>
                  </a:lnTo>
                  <a:lnTo>
                    <a:pt x="923517" y="466685"/>
                  </a:lnTo>
                  <a:lnTo>
                    <a:pt x="922228" y="464166"/>
                  </a:lnTo>
                  <a:close/>
                </a:path>
                <a:path w="16122015" h="11270615">
                  <a:moveTo>
                    <a:pt x="608871" y="329711"/>
                  </a:moveTo>
                  <a:lnTo>
                    <a:pt x="602538" y="327009"/>
                  </a:lnTo>
                  <a:lnTo>
                    <a:pt x="600161" y="327965"/>
                  </a:lnTo>
                  <a:lnTo>
                    <a:pt x="598455" y="331965"/>
                  </a:lnTo>
                  <a:lnTo>
                    <a:pt x="599269" y="334674"/>
                  </a:lnTo>
                  <a:lnTo>
                    <a:pt x="605601" y="337376"/>
                  </a:lnTo>
                  <a:lnTo>
                    <a:pt x="607979" y="336420"/>
                  </a:lnTo>
                  <a:lnTo>
                    <a:pt x="609685" y="332421"/>
                  </a:lnTo>
                  <a:lnTo>
                    <a:pt x="608871" y="329711"/>
                  </a:lnTo>
                  <a:close/>
                </a:path>
                <a:path w="16122015" h="11270615">
                  <a:moveTo>
                    <a:pt x="1001408" y="495578"/>
                  </a:moveTo>
                  <a:lnTo>
                    <a:pt x="995408" y="493019"/>
                  </a:lnTo>
                  <a:lnTo>
                    <a:pt x="992889" y="494308"/>
                  </a:lnTo>
                  <a:lnTo>
                    <a:pt x="991183" y="498307"/>
                  </a:lnTo>
                  <a:lnTo>
                    <a:pt x="992138" y="500685"/>
                  </a:lnTo>
                  <a:lnTo>
                    <a:pt x="998471" y="503386"/>
                  </a:lnTo>
                  <a:lnTo>
                    <a:pt x="1000991" y="502097"/>
                  </a:lnTo>
                  <a:lnTo>
                    <a:pt x="1002697" y="498098"/>
                  </a:lnTo>
                  <a:lnTo>
                    <a:pt x="1001408" y="495578"/>
                  </a:lnTo>
                  <a:close/>
                </a:path>
                <a:path w="16122015" h="11270615">
                  <a:moveTo>
                    <a:pt x="531824" y="293299"/>
                  </a:moveTo>
                  <a:lnTo>
                    <a:pt x="525825" y="290739"/>
                  </a:lnTo>
                  <a:lnTo>
                    <a:pt x="523114" y="291553"/>
                  </a:lnTo>
                  <a:lnTo>
                    <a:pt x="521408" y="295552"/>
                  </a:lnTo>
                  <a:lnTo>
                    <a:pt x="522221" y="298264"/>
                  </a:lnTo>
                  <a:lnTo>
                    <a:pt x="528554" y="300965"/>
                  </a:lnTo>
                  <a:lnTo>
                    <a:pt x="530931" y="300009"/>
                  </a:lnTo>
                  <a:lnTo>
                    <a:pt x="532637" y="296010"/>
                  </a:lnTo>
                  <a:lnTo>
                    <a:pt x="531824" y="293299"/>
                  </a:lnTo>
                  <a:close/>
                </a:path>
                <a:path w="16122015" h="11270615">
                  <a:moveTo>
                    <a:pt x="1081157" y="525656"/>
                  </a:moveTo>
                  <a:lnTo>
                    <a:pt x="1075157" y="523096"/>
                  </a:lnTo>
                  <a:lnTo>
                    <a:pt x="1072638" y="524386"/>
                  </a:lnTo>
                  <a:lnTo>
                    <a:pt x="1070931" y="528386"/>
                  </a:lnTo>
                  <a:lnTo>
                    <a:pt x="1071887" y="530763"/>
                  </a:lnTo>
                  <a:lnTo>
                    <a:pt x="1078220" y="533464"/>
                  </a:lnTo>
                  <a:lnTo>
                    <a:pt x="1080739" y="532176"/>
                  </a:lnTo>
                  <a:lnTo>
                    <a:pt x="1082588" y="527842"/>
                  </a:lnTo>
                  <a:lnTo>
                    <a:pt x="1081157" y="525656"/>
                  </a:lnTo>
                  <a:close/>
                </a:path>
                <a:path w="16122015" h="11270615">
                  <a:moveTo>
                    <a:pt x="12417747" y="5356350"/>
                  </a:moveTo>
                  <a:lnTo>
                    <a:pt x="12413276" y="5357595"/>
                  </a:lnTo>
                  <a:lnTo>
                    <a:pt x="12411949" y="5359786"/>
                  </a:lnTo>
                  <a:lnTo>
                    <a:pt x="12412570" y="5362021"/>
                  </a:lnTo>
                  <a:lnTo>
                    <a:pt x="12412859" y="5364114"/>
                  </a:lnTo>
                  <a:lnTo>
                    <a:pt x="12413099" y="5365399"/>
                  </a:lnTo>
                  <a:lnTo>
                    <a:pt x="12415148" y="5367061"/>
                  </a:lnTo>
                  <a:lnTo>
                    <a:pt x="12415291" y="5366728"/>
                  </a:lnTo>
                  <a:lnTo>
                    <a:pt x="12416957" y="5367439"/>
                  </a:lnTo>
                  <a:lnTo>
                    <a:pt x="12417907" y="5367056"/>
                  </a:lnTo>
                  <a:lnTo>
                    <a:pt x="12420143" y="5366433"/>
                  </a:lnTo>
                  <a:lnTo>
                    <a:pt x="12421472" y="5364242"/>
                  </a:lnTo>
                  <a:lnTo>
                    <a:pt x="12420850" y="5362006"/>
                  </a:lnTo>
                  <a:lnTo>
                    <a:pt x="12420560" y="5359914"/>
                  </a:lnTo>
                  <a:lnTo>
                    <a:pt x="12419937" y="5357678"/>
                  </a:lnTo>
                  <a:lnTo>
                    <a:pt x="12417747" y="5356350"/>
                  </a:lnTo>
                  <a:close/>
                </a:path>
                <a:path w="16122015" h="11270615">
                  <a:moveTo>
                    <a:pt x="455487" y="255221"/>
                  </a:moveTo>
                  <a:lnTo>
                    <a:pt x="449488" y="252662"/>
                  </a:lnTo>
                  <a:lnTo>
                    <a:pt x="446777" y="253475"/>
                  </a:lnTo>
                  <a:lnTo>
                    <a:pt x="444929" y="257808"/>
                  </a:lnTo>
                  <a:lnTo>
                    <a:pt x="445742" y="260519"/>
                  </a:lnTo>
                  <a:lnTo>
                    <a:pt x="452075" y="263221"/>
                  </a:lnTo>
                  <a:lnTo>
                    <a:pt x="454453" y="262265"/>
                  </a:lnTo>
                  <a:lnTo>
                    <a:pt x="456301" y="257932"/>
                  </a:lnTo>
                  <a:lnTo>
                    <a:pt x="455487" y="255221"/>
                  </a:lnTo>
                  <a:close/>
                </a:path>
                <a:path w="16122015" h="11270615">
                  <a:moveTo>
                    <a:pt x="1161190" y="555068"/>
                  </a:moveTo>
                  <a:lnTo>
                    <a:pt x="1154857" y="552367"/>
                  </a:lnTo>
                  <a:lnTo>
                    <a:pt x="1152670" y="553798"/>
                  </a:lnTo>
                  <a:lnTo>
                    <a:pt x="1150964" y="557797"/>
                  </a:lnTo>
                  <a:lnTo>
                    <a:pt x="1151920" y="560175"/>
                  </a:lnTo>
                  <a:lnTo>
                    <a:pt x="1153920" y="561028"/>
                  </a:lnTo>
                  <a:lnTo>
                    <a:pt x="1154396" y="560837"/>
                  </a:lnTo>
                  <a:lnTo>
                    <a:pt x="1158728" y="562685"/>
                  </a:lnTo>
                  <a:lnTo>
                    <a:pt x="1160915" y="561254"/>
                  </a:lnTo>
                  <a:lnTo>
                    <a:pt x="1162621" y="557255"/>
                  </a:lnTo>
                  <a:lnTo>
                    <a:pt x="1161190" y="555068"/>
                  </a:lnTo>
                  <a:close/>
                </a:path>
                <a:path w="16122015" h="11270615">
                  <a:moveTo>
                    <a:pt x="379627" y="216952"/>
                  </a:moveTo>
                  <a:lnTo>
                    <a:pt x="375627" y="215246"/>
                  </a:lnTo>
                  <a:lnTo>
                    <a:pt x="372375" y="221344"/>
                  </a:lnTo>
                  <a:lnTo>
                    <a:pt x="371690" y="222627"/>
                  </a:lnTo>
                  <a:lnTo>
                    <a:pt x="373690" y="223480"/>
                  </a:lnTo>
                  <a:lnTo>
                    <a:pt x="374215" y="224097"/>
                  </a:lnTo>
                  <a:lnTo>
                    <a:pt x="375881" y="224808"/>
                  </a:lnTo>
                  <a:lnTo>
                    <a:pt x="378592" y="223996"/>
                  </a:lnTo>
                  <a:lnTo>
                    <a:pt x="380440" y="219663"/>
                  </a:lnTo>
                  <a:lnTo>
                    <a:pt x="379627" y="216952"/>
                  </a:lnTo>
                  <a:close/>
                </a:path>
                <a:path w="16122015" h="11270615">
                  <a:moveTo>
                    <a:pt x="1241650" y="583480"/>
                  </a:moveTo>
                  <a:lnTo>
                    <a:pt x="1235317" y="580779"/>
                  </a:lnTo>
                  <a:lnTo>
                    <a:pt x="1233130" y="582210"/>
                  </a:lnTo>
                  <a:lnTo>
                    <a:pt x="1231424" y="586210"/>
                  </a:lnTo>
                  <a:lnTo>
                    <a:pt x="1232380" y="588588"/>
                  </a:lnTo>
                  <a:lnTo>
                    <a:pt x="1234380" y="589441"/>
                  </a:lnTo>
                  <a:lnTo>
                    <a:pt x="1234855" y="589249"/>
                  </a:lnTo>
                  <a:lnTo>
                    <a:pt x="1239188" y="591098"/>
                  </a:lnTo>
                  <a:lnTo>
                    <a:pt x="1241375" y="589666"/>
                  </a:lnTo>
                  <a:lnTo>
                    <a:pt x="1243081" y="585667"/>
                  </a:lnTo>
                  <a:lnTo>
                    <a:pt x="1241650" y="583480"/>
                  </a:lnTo>
                  <a:close/>
                </a:path>
                <a:path w="16122015" h="11270615">
                  <a:moveTo>
                    <a:pt x="1322251" y="611559"/>
                  </a:moveTo>
                  <a:lnTo>
                    <a:pt x="1315918" y="608858"/>
                  </a:lnTo>
                  <a:lnTo>
                    <a:pt x="1313732" y="610288"/>
                  </a:lnTo>
                  <a:lnTo>
                    <a:pt x="1312026" y="614289"/>
                  </a:lnTo>
                  <a:lnTo>
                    <a:pt x="1312981" y="616666"/>
                  </a:lnTo>
                  <a:lnTo>
                    <a:pt x="1314981" y="617520"/>
                  </a:lnTo>
                  <a:lnTo>
                    <a:pt x="1315457" y="617328"/>
                  </a:lnTo>
                  <a:lnTo>
                    <a:pt x="1319790" y="619177"/>
                  </a:lnTo>
                  <a:lnTo>
                    <a:pt x="1321976" y="617745"/>
                  </a:lnTo>
                  <a:lnTo>
                    <a:pt x="1323682" y="613746"/>
                  </a:lnTo>
                  <a:lnTo>
                    <a:pt x="1322251" y="611559"/>
                  </a:lnTo>
                  <a:close/>
                </a:path>
                <a:path w="16122015" h="11270615">
                  <a:moveTo>
                    <a:pt x="297952" y="173839"/>
                  </a:moveTo>
                  <a:lnTo>
                    <a:pt x="295242" y="174653"/>
                  </a:lnTo>
                  <a:lnTo>
                    <a:pt x="294389" y="176652"/>
                  </a:lnTo>
                  <a:lnTo>
                    <a:pt x="293203" y="178510"/>
                  </a:lnTo>
                  <a:lnTo>
                    <a:pt x="294016" y="181221"/>
                  </a:lnTo>
                  <a:lnTo>
                    <a:pt x="295873" y="182408"/>
                  </a:lnTo>
                  <a:lnTo>
                    <a:pt x="299873" y="184114"/>
                  </a:lnTo>
                  <a:lnTo>
                    <a:pt x="302442" y="183633"/>
                  </a:lnTo>
                  <a:lnTo>
                    <a:pt x="303295" y="181633"/>
                  </a:lnTo>
                  <a:lnTo>
                    <a:pt x="304481" y="179775"/>
                  </a:lnTo>
                  <a:lnTo>
                    <a:pt x="303668" y="177065"/>
                  </a:lnTo>
                  <a:lnTo>
                    <a:pt x="301810" y="175879"/>
                  </a:lnTo>
                  <a:lnTo>
                    <a:pt x="299810" y="175025"/>
                  </a:lnTo>
                  <a:lnTo>
                    <a:pt x="297952" y="173839"/>
                  </a:lnTo>
                  <a:close/>
                </a:path>
                <a:path w="16122015" h="11270615">
                  <a:moveTo>
                    <a:pt x="1403231" y="637829"/>
                  </a:moveTo>
                  <a:lnTo>
                    <a:pt x="1401089" y="637309"/>
                  </a:lnTo>
                  <a:lnTo>
                    <a:pt x="1397089" y="635603"/>
                  </a:lnTo>
                  <a:lnTo>
                    <a:pt x="1394902" y="637035"/>
                  </a:lnTo>
                  <a:lnTo>
                    <a:pt x="1393196" y="641034"/>
                  </a:lnTo>
                  <a:lnTo>
                    <a:pt x="1394152" y="643412"/>
                  </a:lnTo>
                  <a:lnTo>
                    <a:pt x="1396152" y="644265"/>
                  </a:lnTo>
                  <a:lnTo>
                    <a:pt x="1396627" y="644074"/>
                  </a:lnTo>
                  <a:lnTo>
                    <a:pt x="1400627" y="645780"/>
                  </a:lnTo>
                  <a:lnTo>
                    <a:pt x="1402813" y="644349"/>
                  </a:lnTo>
                  <a:lnTo>
                    <a:pt x="1404519" y="640349"/>
                  </a:lnTo>
                  <a:lnTo>
                    <a:pt x="1403231" y="637829"/>
                  </a:lnTo>
                  <a:close/>
                </a:path>
                <a:path w="16122015" h="11270615">
                  <a:moveTo>
                    <a:pt x="223372" y="132570"/>
                  </a:moveTo>
                  <a:lnTo>
                    <a:pt x="220660" y="133383"/>
                  </a:lnTo>
                  <a:lnTo>
                    <a:pt x="219807" y="135384"/>
                  </a:lnTo>
                  <a:lnTo>
                    <a:pt x="218621" y="137242"/>
                  </a:lnTo>
                  <a:lnTo>
                    <a:pt x="219435" y="139952"/>
                  </a:lnTo>
                  <a:lnTo>
                    <a:pt x="221292" y="141138"/>
                  </a:lnTo>
                  <a:lnTo>
                    <a:pt x="225625" y="142987"/>
                  </a:lnTo>
                  <a:lnTo>
                    <a:pt x="228194" y="142506"/>
                  </a:lnTo>
                  <a:lnTo>
                    <a:pt x="229047" y="140507"/>
                  </a:lnTo>
                  <a:lnTo>
                    <a:pt x="230233" y="138649"/>
                  </a:lnTo>
                  <a:lnTo>
                    <a:pt x="229420" y="135938"/>
                  </a:lnTo>
                  <a:lnTo>
                    <a:pt x="227562" y="134751"/>
                  </a:lnTo>
                  <a:lnTo>
                    <a:pt x="225562" y="133898"/>
                  </a:lnTo>
                  <a:lnTo>
                    <a:pt x="223372" y="132570"/>
                  </a:lnTo>
                  <a:close/>
                </a:path>
                <a:path w="16122015" h="11270615">
                  <a:moveTo>
                    <a:pt x="1484067" y="664433"/>
                  </a:moveTo>
                  <a:lnTo>
                    <a:pt x="1481925" y="663914"/>
                  </a:lnTo>
                  <a:lnTo>
                    <a:pt x="1477926" y="662208"/>
                  </a:lnTo>
                  <a:lnTo>
                    <a:pt x="1475740" y="663638"/>
                  </a:lnTo>
                  <a:lnTo>
                    <a:pt x="1474034" y="667637"/>
                  </a:lnTo>
                  <a:lnTo>
                    <a:pt x="1475131" y="669682"/>
                  </a:lnTo>
                  <a:lnTo>
                    <a:pt x="1477131" y="670535"/>
                  </a:lnTo>
                  <a:lnTo>
                    <a:pt x="1477322" y="671010"/>
                  </a:lnTo>
                  <a:lnTo>
                    <a:pt x="1479655" y="672005"/>
                  </a:lnTo>
                  <a:lnTo>
                    <a:pt x="1481798" y="672525"/>
                  </a:lnTo>
                  <a:lnTo>
                    <a:pt x="1483984" y="671094"/>
                  </a:lnTo>
                  <a:lnTo>
                    <a:pt x="1484837" y="669095"/>
                  </a:lnTo>
                  <a:lnTo>
                    <a:pt x="1485499" y="666619"/>
                  </a:lnTo>
                  <a:lnTo>
                    <a:pt x="1484067" y="664433"/>
                  </a:lnTo>
                  <a:close/>
                </a:path>
                <a:path w="16122015" h="11270615">
                  <a:moveTo>
                    <a:pt x="149643" y="89301"/>
                  </a:moveTo>
                  <a:lnTo>
                    <a:pt x="146599" y="89973"/>
                  </a:lnTo>
                  <a:lnTo>
                    <a:pt x="145745" y="91973"/>
                  </a:lnTo>
                  <a:lnTo>
                    <a:pt x="144417" y="94164"/>
                  </a:lnTo>
                  <a:lnTo>
                    <a:pt x="145373" y="96541"/>
                  </a:lnTo>
                  <a:lnTo>
                    <a:pt x="147088" y="98061"/>
                  </a:lnTo>
                  <a:lnTo>
                    <a:pt x="151421" y="99909"/>
                  </a:lnTo>
                  <a:lnTo>
                    <a:pt x="153990" y="99429"/>
                  </a:lnTo>
                  <a:lnTo>
                    <a:pt x="154842" y="97430"/>
                  </a:lnTo>
                  <a:lnTo>
                    <a:pt x="156171" y="95238"/>
                  </a:lnTo>
                  <a:lnTo>
                    <a:pt x="155216" y="92861"/>
                  </a:lnTo>
                  <a:lnTo>
                    <a:pt x="153500" y="91341"/>
                  </a:lnTo>
                  <a:lnTo>
                    <a:pt x="151501" y="90488"/>
                  </a:lnTo>
                  <a:lnTo>
                    <a:pt x="149643" y="89301"/>
                  </a:lnTo>
                  <a:close/>
                </a:path>
                <a:path w="16122015" h="11270615">
                  <a:moveTo>
                    <a:pt x="1565807" y="689845"/>
                  </a:moveTo>
                  <a:lnTo>
                    <a:pt x="1563665" y="689325"/>
                  </a:lnTo>
                  <a:lnTo>
                    <a:pt x="1561665" y="688473"/>
                  </a:lnTo>
                  <a:lnTo>
                    <a:pt x="1559523" y="687953"/>
                  </a:lnTo>
                  <a:lnTo>
                    <a:pt x="1557337" y="689383"/>
                  </a:lnTo>
                  <a:lnTo>
                    <a:pt x="1555630" y="693384"/>
                  </a:lnTo>
                  <a:lnTo>
                    <a:pt x="1556728" y="695428"/>
                  </a:lnTo>
                  <a:lnTo>
                    <a:pt x="1561394" y="697418"/>
                  </a:lnTo>
                  <a:lnTo>
                    <a:pt x="1563536" y="697938"/>
                  </a:lnTo>
                  <a:lnTo>
                    <a:pt x="1565723" y="696507"/>
                  </a:lnTo>
                  <a:lnTo>
                    <a:pt x="1566576" y="694506"/>
                  </a:lnTo>
                  <a:lnTo>
                    <a:pt x="1567238" y="692031"/>
                  </a:lnTo>
                  <a:lnTo>
                    <a:pt x="1565807" y="689845"/>
                  </a:lnTo>
                  <a:close/>
                </a:path>
                <a:path w="16122015" h="11270615">
                  <a:moveTo>
                    <a:pt x="76674" y="45175"/>
                  </a:moveTo>
                  <a:lnTo>
                    <a:pt x="73630" y="45847"/>
                  </a:lnTo>
                  <a:lnTo>
                    <a:pt x="72777" y="47847"/>
                  </a:lnTo>
                  <a:lnTo>
                    <a:pt x="71986" y="49086"/>
                  </a:lnTo>
                  <a:lnTo>
                    <a:pt x="71591" y="49704"/>
                  </a:lnTo>
                  <a:lnTo>
                    <a:pt x="72404" y="52415"/>
                  </a:lnTo>
                  <a:lnTo>
                    <a:pt x="74120" y="53935"/>
                  </a:lnTo>
                  <a:lnTo>
                    <a:pt x="78453" y="55783"/>
                  </a:lnTo>
                  <a:lnTo>
                    <a:pt x="81021" y="55303"/>
                  </a:lnTo>
                  <a:lnTo>
                    <a:pt x="81874" y="53303"/>
                  </a:lnTo>
                  <a:lnTo>
                    <a:pt x="82665" y="52065"/>
                  </a:lnTo>
                  <a:lnTo>
                    <a:pt x="83061" y="51445"/>
                  </a:lnTo>
                  <a:lnTo>
                    <a:pt x="82247" y="48734"/>
                  </a:lnTo>
                  <a:lnTo>
                    <a:pt x="80532" y="47214"/>
                  </a:lnTo>
                  <a:lnTo>
                    <a:pt x="78532" y="46362"/>
                  </a:lnTo>
                  <a:lnTo>
                    <a:pt x="76674" y="45175"/>
                  </a:lnTo>
                  <a:close/>
                </a:path>
                <a:path w="16122015" h="11270615">
                  <a:moveTo>
                    <a:pt x="1647497" y="714448"/>
                  </a:moveTo>
                  <a:lnTo>
                    <a:pt x="1645355" y="713928"/>
                  </a:lnTo>
                  <a:lnTo>
                    <a:pt x="1643355" y="713075"/>
                  </a:lnTo>
                  <a:lnTo>
                    <a:pt x="1641213" y="712556"/>
                  </a:lnTo>
                  <a:lnTo>
                    <a:pt x="1639027" y="713987"/>
                  </a:lnTo>
                  <a:lnTo>
                    <a:pt x="1637321" y="717987"/>
                  </a:lnTo>
                  <a:lnTo>
                    <a:pt x="1638418" y="720031"/>
                  </a:lnTo>
                  <a:lnTo>
                    <a:pt x="1640418" y="720884"/>
                  </a:lnTo>
                  <a:lnTo>
                    <a:pt x="1640894" y="720693"/>
                  </a:lnTo>
                  <a:lnTo>
                    <a:pt x="1643227" y="721688"/>
                  </a:lnTo>
                  <a:lnTo>
                    <a:pt x="1645369" y="722208"/>
                  </a:lnTo>
                  <a:lnTo>
                    <a:pt x="1647556" y="720776"/>
                  </a:lnTo>
                  <a:lnTo>
                    <a:pt x="1648582" y="718063"/>
                  </a:lnTo>
                  <a:lnTo>
                    <a:pt x="1648928" y="716635"/>
                  </a:lnTo>
                  <a:lnTo>
                    <a:pt x="1647497" y="714448"/>
                  </a:lnTo>
                  <a:close/>
                </a:path>
                <a:path w="16122015" h="11270615">
                  <a:moveTo>
                    <a:pt x="1729329" y="738719"/>
                  </a:moveTo>
                  <a:lnTo>
                    <a:pt x="1727187" y="738199"/>
                  </a:lnTo>
                  <a:lnTo>
                    <a:pt x="1725188" y="737346"/>
                  </a:lnTo>
                  <a:lnTo>
                    <a:pt x="1723046" y="736826"/>
                  </a:lnTo>
                  <a:lnTo>
                    <a:pt x="1720859" y="738258"/>
                  </a:lnTo>
                  <a:lnTo>
                    <a:pt x="1719153" y="742257"/>
                  </a:lnTo>
                  <a:lnTo>
                    <a:pt x="1720251" y="744301"/>
                  </a:lnTo>
                  <a:lnTo>
                    <a:pt x="1722251" y="745154"/>
                  </a:lnTo>
                  <a:lnTo>
                    <a:pt x="1722727" y="744963"/>
                  </a:lnTo>
                  <a:lnTo>
                    <a:pt x="1725060" y="745958"/>
                  </a:lnTo>
                  <a:lnTo>
                    <a:pt x="1727202" y="746477"/>
                  </a:lnTo>
                  <a:lnTo>
                    <a:pt x="1729388" y="745047"/>
                  </a:lnTo>
                  <a:lnTo>
                    <a:pt x="1730414" y="742334"/>
                  </a:lnTo>
                  <a:lnTo>
                    <a:pt x="1730761" y="740906"/>
                  </a:lnTo>
                  <a:lnTo>
                    <a:pt x="1729329" y="738719"/>
                  </a:lnTo>
                  <a:close/>
                </a:path>
                <a:path w="16122015" h="11270615">
                  <a:moveTo>
                    <a:pt x="4941" y="0"/>
                  </a:moveTo>
                  <a:lnTo>
                    <a:pt x="2373" y="480"/>
                  </a:lnTo>
                  <a:lnTo>
                    <a:pt x="197" y="3886"/>
                  </a:lnTo>
                  <a:lnTo>
                    <a:pt x="0" y="4196"/>
                  </a:lnTo>
                  <a:lnTo>
                    <a:pt x="480" y="6764"/>
                  </a:lnTo>
                  <a:lnTo>
                    <a:pt x="2196" y="8284"/>
                  </a:lnTo>
                  <a:lnTo>
                    <a:pt x="4862" y="9421"/>
                  </a:lnTo>
                  <a:lnTo>
                    <a:pt x="4720" y="9754"/>
                  </a:lnTo>
                  <a:lnTo>
                    <a:pt x="6386" y="10465"/>
                  </a:lnTo>
                  <a:lnTo>
                    <a:pt x="8955" y="9985"/>
                  </a:lnTo>
                  <a:lnTo>
                    <a:pt x="9808" y="7986"/>
                  </a:lnTo>
                  <a:lnTo>
                    <a:pt x="10994" y="6128"/>
                  </a:lnTo>
                  <a:lnTo>
                    <a:pt x="10514" y="3559"/>
                  </a:lnTo>
                  <a:lnTo>
                    <a:pt x="8799" y="2039"/>
                  </a:lnTo>
                  <a:lnTo>
                    <a:pt x="6799" y="1186"/>
                  </a:lnTo>
                  <a:lnTo>
                    <a:pt x="4941" y="0"/>
                  </a:lnTo>
                  <a:close/>
                </a:path>
                <a:path w="16122015" h="11270615">
                  <a:moveTo>
                    <a:pt x="1811113" y="762181"/>
                  </a:moveTo>
                  <a:lnTo>
                    <a:pt x="1808971" y="761661"/>
                  </a:lnTo>
                  <a:lnTo>
                    <a:pt x="1806971" y="760808"/>
                  </a:lnTo>
                  <a:lnTo>
                    <a:pt x="1804829" y="760288"/>
                  </a:lnTo>
                  <a:lnTo>
                    <a:pt x="1802643" y="761719"/>
                  </a:lnTo>
                  <a:lnTo>
                    <a:pt x="1800937" y="765718"/>
                  </a:lnTo>
                  <a:lnTo>
                    <a:pt x="1802034" y="767762"/>
                  </a:lnTo>
                  <a:lnTo>
                    <a:pt x="1804034" y="768615"/>
                  </a:lnTo>
                  <a:lnTo>
                    <a:pt x="1804510" y="768424"/>
                  </a:lnTo>
                  <a:lnTo>
                    <a:pt x="1806843" y="769419"/>
                  </a:lnTo>
                  <a:lnTo>
                    <a:pt x="1808985" y="769939"/>
                  </a:lnTo>
                  <a:lnTo>
                    <a:pt x="1811171" y="768509"/>
                  </a:lnTo>
                  <a:lnTo>
                    <a:pt x="1812198" y="765795"/>
                  </a:lnTo>
                  <a:lnTo>
                    <a:pt x="1812545" y="764366"/>
                  </a:lnTo>
                  <a:lnTo>
                    <a:pt x="1811113" y="762181"/>
                  </a:lnTo>
                  <a:close/>
                </a:path>
                <a:path w="16122015" h="11270615">
                  <a:moveTo>
                    <a:pt x="12397147" y="5273499"/>
                  </a:moveTo>
                  <a:lnTo>
                    <a:pt x="12392677" y="5274745"/>
                  </a:lnTo>
                  <a:lnTo>
                    <a:pt x="12391348" y="5276935"/>
                  </a:lnTo>
                  <a:lnTo>
                    <a:pt x="12391970" y="5279170"/>
                  </a:lnTo>
                  <a:lnTo>
                    <a:pt x="12392259" y="5281264"/>
                  </a:lnTo>
                  <a:lnTo>
                    <a:pt x="12392499" y="5282547"/>
                  </a:lnTo>
                  <a:lnTo>
                    <a:pt x="12394548" y="5284209"/>
                  </a:lnTo>
                  <a:lnTo>
                    <a:pt x="12395024" y="5284018"/>
                  </a:lnTo>
                  <a:lnTo>
                    <a:pt x="12396691" y="5284729"/>
                  </a:lnTo>
                  <a:lnTo>
                    <a:pt x="12397642" y="5284347"/>
                  </a:lnTo>
                  <a:lnTo>
                    <a:pt x="12399876" y="5283725"/>
                  </a:lnTo>
                  <a:lnTo>
                    <a:pt x="12401205" y="5281533"/>
                  </a:lnTo>
                  <a:lnTo>
                    <a:pt x="12399338" y="5274828"/>
                  </a:lnTo>
                  <a:lnTo>
                    <a:pt x="12397147" y="5273499"/>
                  </a:lnTo>
                  <a:close/>
                </a:path>
                <a:path w="16122015" h="11270615">
                  <a:moveTo>
                    <a:pt x="1893514" y="785118"/>
                  </a:moveTo>
                  <a:lnTo>
                    <a:pt x="1891230" y="784930"/>
                  </a:lnTo>
                  <a:lnTo>
                    <a:pt x="1889230" y="784077"/>
                  </a:lnTo>
                  <a:lnTo>
                    <a:pt x="1887088" y="783558"/>
                  </a:lnTo>
                  <a:lnTo>
                    <a:pt x="1884902" y="784989"/>
                  </a:lnTo>
                  <a:lnTo>
                    <a:pt x="1883196" y="788989"/>
                  </a:lnTo>
                  <a:lnTo>
                    <a:pt x="1884293" y="791033"/>
                  </a:lnTo>
                  <a:lnTo>
                    <a:pt x="1886293" y="791886"/>
                  </a:lnTo>
                  <a:lnTo>
                    <a:pt x="1886435" y="791553"/>
                  </a:lnTo>
                  <a:lnTo>
                    <a:pt x="1889102" y="792690"/>
                  </a:lnTo>
                  <a:lnTo>
                    <a:pt x="1891244" y="793210"/>
                  </a:lnTo>
                  <a:lnTo>
                    <a:pt x="1893431" y="791778"/>
                  </a:lnTo>
                  <a:lnTo>
                    <a:pt x="1894457" y="789065"/>
                  </a:lnTo>
                  <a:lnTo>
                    <a:pt x="1894803" y="787637"/>
                  </a:lnTo>
                  <a:lnTo>
                    <a:pt x="1893514" y="785118"/>
                  </a:lnTo>
                  <a:close/>
                </a:path>
                <a:path w="16122015" h="11270615">
                  <a:moveTo>
                    <a:pt x="1975866" y="807245"/>
                  </a:moveTo>
                  <a:lnTo>
                    <a:pt x="1973582" y="807059"/>
                  </a:lnTo>
                  <a:lnTo>
                    <a:pt x="1971582" y="806206"/>
                  </a:lnTo>
                  <a:lnTo>
                    <a:pt x="1969107" y="805544"/>
                  </a:lnTo>
                  <a:lnTo>
                    <a:pt x="1967254" y="807118"/>
                  </a:lnTo>
                  <a:lnTo>
                    <a:pt x="1965548" y="811117"/>
                  </a:lnTo>
                  <a:lnTo>
                    <a:pt x="1966646" y="813161"/>
                  </a:lnTo>
                  <a:lnTo>
                    <a:pt x="1968645" y="814014"/>
                  </a:lnTo>
                  <a:lnTo>
                    <a:pt x="1968788" y="813681"/>
                  </a:lnTo>
                  <a:lnTo>
                    <a:pt x="1971454" y="814818"/>
                  </a:lnTo>
                  <a:lnTo>
                    <a:pt x="1973929" y="815480"/>
                  </a:lnTo>
                  <a:lnTo>
                    <a:pt x="1975783" y="813907"/>
                  </a:lnTo>
                  <a:lnTo>
                    <a:pt x="1976809" y="811193"/>
                  </a:lnTo>
                  <a:lnTo>
                    <a:pt x="1977155" y="809765"/>
                  </a:lnTo>
                  <a:lnTo>
                    <a:pt x="1975866" y="807245"/>
                  </a:lnTo>
                  <a:close/>
                </a:path>
                <a:path w="16122015" h="11270615">
                  <a:moveTo>
                    <a:pt x="2058218" y="829373"/>
                  </a:moveTo>
                  <a:lnTo>
                    <a:pt x="2055934" y="829187"/>
                  </a:lnTo>
                  <a:lnTo>
                    <a:pt x="2053934" y="828334"/>
                  </a:lnTo>
                  <a:lnTo>
                    <a:pt x="2051459" y="827672"/>
                  </a:lnTo>
                  <a:lnTo>
                    <a:pt x="2049606" y="829246"/>
                  </a:lnTo>
                  <a:lnTo>
                    <a:pt x="2048580" y="831959"/>
                  </a:lnTo>
                  <a:lnTo>
                    <a:pt x="2048233" y="833387"/>
                  </a:lnTo>
                  <a:lnTo>
                    <a:pt x="2048998" y="835290"/>
                  </a:lnTo>
                  <a:lnTo>
                    <a:pt x="2050997" y="836143"/>
                  </a:lnTo>
                  <a:lnTo>
                    <a:pt x="2051139" y="835809"/>
                  </a:lnTo>
                  <a:lnTo>
                    <a:pt x="2053806" y="836947"/>
                  </a:lnTo>
                  <a:lnTo>
                    <a:pt x="2056281" y="837609"/>
                  </a:lnTo>
                  <a:lnTo>
                    <a:pt x="2058135" y="836035"/>
                  </a:lnTo>
                  <a:lnTo>
                    <a:pt x="2059161" y="833322"/>
                  </a:lnTo>
                  <a:lnTo>
                    <a:pt x="2059507" y="831893"/>
                  </a:lnTo>
                  <a:lnTo>
                    <a:pt x="2058218" y="829373"/>
                  </a:lnTo>
                  <a:close/>
                </a:path>
                <a:path w="16122015" h="11270615">
                  <a:moveTo>
                    <a:pt x="2140997" y="850503"/>
                  </a:moveTo>
                  <a:lnTo>
                    <a:pt x="2138713" y="850315"/>
                  </a:lnTo>
                  <a:lnTo>
                    <a:pt x="2136713" y="849462"/>
                  </a:lnTo>
                  <a:lnTo>
                    <a:pt x="2134238" y="848800"/>
                  </a:lnTo>
                  <a:lnTo>
                    <a:pt x="2132385" y="850374"/>
                  </a:lnTo>
                  <a:lnTo>
                    <a:pt x="2131359" y="853087"/>
                  </a:lnTo>
                  <a:lnTo>
                    <a:pt x="2131012" y="854515"/>
                  </a:lnTo>
                  <a:lnTo>
                    <a:pt x="2131776" y="856418"/>
                  </a:lnTo>
                  <a:lnTo>
                    <a:pt x="2134109" y="857413"/>
                  </a:lnTo>
                  <a:lnTo>
                    <a:pt x="2134585" y="857222"/>
                  </a:lnTo>
                  <a:lnTo>
                    <a:pt x="2136585" y="858075"/>
                  </a:lnTo>
                  <a:lnTo>
                    <a:pt x="2139060" y="858737"/>
                  </a:lnTo>
                  <a:lnTo>
                    <a:pt x="2140914" y="857163"/>
                  </a:lnTo>
                  <a:lnTo>
                    <a:pt x="2141955" y="854457"/>
                  </a:lnTo>
                  <a:lnTo>
                    <a:pt x="2142428" y="852688"/>
                  </a:lnTo>
                  <a:lnTo>
                    <a:pt x="2140997" y="850503"/>
                  </a:lnTo>
                  <a:close/>
                </a:path>
                <a:path w="16122015" h="11270615">
                  <a:moveTo>
                    <a:pt x="2223776" y="871631"/>
                  </a:moveTo>
                  <a:lnTo>
                    <a:pt x="2221491" y="871445"/>
                  </a:lnTo>
                  <a:lnTo>
                    <a:pt x="2219492" y="870592"/>
                  </a:lnTo>
                  <a:lnTo>
                    <a:pt x="2217017" y="869929"/>
                  </a:lnTo>
                  <a:lnTo>
                    <a:pt x="2215163" y="871502"/>
                  </a:lnTo>
                  <a:lnTo>
                    <a:pt x="2214137" y="874215"/>
                  </a:lnTo>
                  <a:lnTo>
                    <a:pt x="2213791" y="875644"/>
                  </a:lnTo>
                  <a:lnTo>
                    <a:pt x="2214555" y="877546"/>
                  </a:lnTo>
                  <a:lnTo>
                    <a:pt x="2217221" y="878683"/>
                  </a:lnTo>
                  <a:lnTo>
                    <a:pt x="2217697" y="878492"/>
                  </a:lnTo>
                  <a:lnTo>
                    <a:pt x="2219697" y="879345"/>
                  </a:lnTo>
                  <a:lnTo>
                    <a:pt x="2221839" y="879865"/>
                  </a:lnTo>
                  <a:lnTo>
                    <a:pt x="2224025" y="878433"/>
                  </a:lnTo>
                  <a:lnTo>
                    <a:pt x="2224545" y="876292"/>
                  </a:lnTo>
                  <a:lnTo>
                    <a:pt x="2225207" y="873816"/>
                  </a:lnTo>
                  <a:lnTo>
                    <a:pt x="2223776" y="871631"/>
                  </a:lnTo>
                  <a:close/>
                </a:path>
                <a:path w="16122015" h="11270615">
                  <a:moveTo>
                    <a:pt x="12374502" y="5191746"/>
                  </a:moveTo>
                  <a:lnTo>
                    <a:pt x="12370032" y="5192991"/>
                  </a:lnTo>
                  <a:lnTo>
                    <a:pt x="12369326" y="5197418"/>
                  </a:lnTo>
                  <a:lnTo>
                    <a:pt x="12370473" y="5200271"/>
                  </a:lnTo>
                  <a:lnTo>
                    <a:pt x="12372521" y="5201932"/>
                  </a:lnTo>
                  <a:lnTo>
                    <a:pt x="12372379" y="5202265"/>
                  </a:lnTo>
                  <a:lnTo>
                    <a:pt x="12374046" y="5202976"/>
                  </a:lnTo>
                  <a:lnTo>
                    <a:pt x="12374997" y="5202595"/>
                  </a:lnTo>
                  <a:lnTo>
                    <a:pt x="12377232" y="5201973"/>
                  </a:lnTo>
                  <a:lnTo>
                    <a:pt x="12377939" y="5197545"/>
                  </a:lnTo>
                  <a:lnTo>
                    <a:pt x="12376693" y="5193075"/>
                  </a:lnTo>
                  <a:lnTo>
                    <a:pt x="12374502" y="5191746"/>
                  </a:lnTo>
                  <a:close/>
                </a:path>
                <a:path w="16122015" h="11270615">
                  <a:moveTo>
                    <a:pt x="2306172" y="891808"/>
                  </a:moveTo>
                  <a:lnTo>
                    <a:pt x="2303888" y="891622"/>
                  </a:lnTo>
                  <a:lnTo>
                    <a:pt x="2301888" y="890769"/>
                  </a:lnTo>
                  <a:lnTo>
                    <a:pt x="2299746" y="890249"/>
                  </a:lnTo>
                  <a:lnTo>
                    <a:pt x="2297560" y="891679"/>
                  </a:lnTo>
                  <a:lnTo>
                    <a:pt x="2296521" y="895963"/>
                  </a:lnTo>
                  <a:lnTo>
                    <a:pt x="2297285" y="897865"/>
                  </a:lnTo>
                  <a:lnTo>
                    <a:pt x="2299284" y="898718"/>
                  </a:lnTo>
                  <a:lnTo>
                    <a:pt x="2299427" y="898385"/>
                  </a:lnTo>
                  <a:lnTo>
                    <a:pt x="2299760" y="898527"/>
                  </a:lnTo>
                  <a:lnTo>
                    <a:pt x="2300236" y="898336"/>
                  </a:lnTo>
                  <a:lnTo>
                    <a:pt x="2302236" y="899189"/>
                  </a:lnTo>
                  <a:lnTo>
                    <a:pt x="2304377" y="899709"/>
                  </a:lnTo>
                  <a:lnTo>
                    <a:pt x="2306564" y="898278"/>
                  </a:lnTo>
                  <a:lnTo>
                    <a:pt x="2307603" y="893995"/>
                  </a:lnTo>
                  <a:lnTo>
                    <a:pt x="2306172" y="891808"/>
                  </a:lnTo>
                  <a:close/>
                </a:path>
                <a:path w="16122015" h="11270615">
                  <a:moveTo>
                    <a:pt x="2389186" y="911461"/>
                  </a:moveTo>
                  <a:lnTo>
                    <a:pt x="2386902" y="911274"/>
                  </a:lnTo>
                  <a:lnTo>
                    <a:pt x="2384902" y="910421"/>
                  </a:lnTo>
                  <a:lnTo>
                    <a:pt x="2382760" y="909901"/>
                  </a:lnTo>
                  <a:lnTo>
                    <a:pt x="2380574" y="911333"/>
                  </a:lnTo>
                  <a:lnTo>
                    <a:pt x="2379534" y="915617"/>
                  </a:lnTo>
                  <a:lnTo>
                    <a:pt x="2380633" y="917660"/>
                  </a:lnTo>
                  <a:lnTo>
                    <a:pt x="2382299" y="918371"/>
                  </a:lnTo>
                  <a:lnTo>
                    <a:pt x="2382441" y="918037"/>
                  </a:lnTo>
                  <a:lnTo>
                    <a:pt x="2382775" y="918180"/>
                  </a:lnTo>
                  <a:lnTo>
                    <a:pt x="2383250" y="917990"/>
                  </a:lnTo>
                  <a:lnTo>
                    <a:pt x="2385249" y="918843"/>
                  </a:lnTo>
                  <a:lnTo>
                    <a:pt x="2387392" y="919362"/>
                  </a:lnTo>
                  <a:lnTo>
                    <a:pt x="2389578" y="917931"/>
                  </a:lnTo>
                  <a:lnTo>
                    <a:pt x="2390617" y="913647"/>
                  </a:lnTo>
                  <a:lnTo>
                    <a:pt x="2389186" y="911461"/>
                  </a:lnTo>
                  <a:close/>
                </a:path>
                <a:path w="16122015" h="11270615">
                  <a:moveTo>
                    <a:pt x="2472058" y="931447"/>
                  </a:moveTo>
                  <a:lnTo>
                    <a:pt x="2469774" y="931260"/>
                  </a:lnTo>
                  <a:lnTo>
                    <a:pt x="2467774" y="930407"/>
                  </a:lnTo>
                  <a:lnTo>
                    <a:pt x="2465632" y="929887"/>
                  </a:lnTo>
                  <a:lnTo>
                    <a:pt x="2463446" y="931319"/>
                  </a:lnTo>
                  <a:lnTo>
                    <a:pt x="2462926" y="933461"/>
                  </a:lnTo>
                  <a:lnTo>
                    <a:pt x="2462549" y="935269"/>
                  </a:lnTo>
                  <a:lnTo>
                    <a:pt x="2463647" y="937314"/>
                  </a:lnTo>
                  <a:lnTo>
                    <a:pt x="2465647" y="938167"/>
                  </a:lnTo>
                  <a:lnTo>
                    <a:pt x="2466122" y="937975"/>
                  </a:lnTo>
                  <a:lnTo>
                    <a:pt x="2468121" y="938828"/>
                  </a:lnTo>
                  <a:lnTo>
                    <a:pt x="2470263" y="939348"/>
                  </a:lnTo>
                  <a:lnTo>
                    <a:pt x="2472450" y="937917"/>
                  </a:lnTo>
                  <a:lnTo>
                    <a:pt x="2473490" y="933633"/>
                  </a:lnTo>
                  <a:lnTo>
                    <a:pt x="2472058" y="931447"/>
                  </a:lnTo>
                  <a:close/>
                </a:path>
                <a:path w="16122015" h="11270615">
                  <a:moveTo>
                    <a:pt x="2555356" y="950433"/>
                  </a:moveTo>
                  <a:lnTo>
                    <a:pt x="2553073" y="950246"/>
                  </a:lnTo>
                  <a:lnTo>
                    <a:pt x="2551073" y="949393"/>
                  </a:lnTo>
                  <a:lnTo>
                    <a:pt x="2548931" y="948873"/>
                  </a:lnTo>
                  <a:lnTo>
                    <a:pt x="2546745" y="950305"/>
                  </a:lnTo>
                  <a:lnTo>
                    <a:pt x="2546224" y="952447"/>
                  </a:lnTo>
                  <a:lnTo>
                    <a:pt x="2545847" y="954256"/>
                  </a:lnTo>
                  <a:lnTo>
                    <a:pt x="2546945" y="956299"/>
                  </a:lnTo>
                  <a:lnTo>
                    <a:pt x="2548945" y="957153"/>
                  </a:lnTo>
                  <a:lnTo>
                    <a:pt x="2549421" y="956961"/>
                  </a:lnTo>
                  <a:lnTo>
                    <a:pt x="2551420" y="957814"/>
                  </a:lnTo>
                  <a:lnTo>
                    <a:pt x="2553562" y="958334"/>
                  </a:lnTo>
                  <a:lnTo>
                    <a:pt x="2555748" y="956904"/>
                  </a:lnTo>
                  <a:lnTo>
                    <a:pt x="2556788" y="952619"/>
                  </a:lnTo>
                  <a:lnTo>
                    <a:pt x="2555356" y="950433"/>
                  </a:lnTo>
                  <a:close/>
                </a:path>
                <a:path w="16122015" h="11270615">
                  <a:moveTo>
                    <a:pt x="2638464" y="968944"/>
                  </a:moveTo>
                  <a:lnTo>
                    <a:pt x="2636180" y="968757"/>
                  </a:lnTo>
                  <a:lnTo>
                    <a:pt x="2634180" y="967904"/>
                  </a:lnTo>
                  <a:lnTo>
                    <a:pt x="2632038" y="967384"/>
                  </a:lnTo>
                  <a:lnTo>
                    <a:pt x="2629851" y="968816"/>
                  </a:lnTo>
                  <a:lnTo>
                    <a:pt x="2629332" y="970957"/>
                  </a:lnTo>
                  <a:lnTo>
                    <a:pt x="2628954" y="972766"/>
                  </a:lnTo>
                  <a:lnTo>
                    <a:pt x="2630052" y="974811"/>
                  </a:lnTo>
                  <a:lnTo>
                    <a:pt x="2632052" y="975664"/>
                  </a:lnTo>
                  <a:lnTo>
                    <a:pt x="2632528" y="975473"/>
                  </a:lnTo>
                  <a:lnTo>
                    <a:pt x="2634527" y="976326"/>
                  </a:lnTo>
                  <a:lnTo>
                    <a:pt x="2636669" y="976845"/>
                  </a:lnTo>
                  <a:lnTo>
                    <a:pt x="2638856" y="975414"/>
                  </a:lnTo>
                  <a:lnTo>
                    <a:pt x="2639895" y="971130"/>
                  </a:lnTo>
                  <a:lnTo>
                    <a:pt x="2638464" y="968944"/>
                  </a:lnTo>
                  <a:close/>
                </a:path>
                <a:path w="16122015" h="11270615">
                  <a:moveTo>
                    <a:pt x="12351668" y="5109519"/>
                  </a:moveTo>
                  <a:lnTo>
                    <a:pt x="12347197" y="5110763"/>
                  </a:lnTo>
                  <a:lnTo>
                    <a:pt x="12346491" y="5115189"/>
                  </a:lnTo>
                  <a:lnTo>
                    <a:pt x="12347256" y="5117091"/>
                  </a:lnTo>
                  <a:lnTo>
                    <a:pt x="12347495" y="5118375"/>
                  </a:lnTo>
                  <a:lnTo>
                    <a:pt x="12349686" y="5119704"/>
                  </a:lnTo>
                  <a:lnTo>
                    <a:pt x="12349544" y="5120037"/>
                  </a:lnTo>
                  <a:lnTo>
                    <a:pt x="12350211" y="5120322"/>
                  </a:lnTo>
                  <a:lnTo>
                    <a:pt x="12351353" y="5120415"/>
                  </a:lnTo>
                  <a:lnTo>
                    <a:pt x="12352304" y="5120033"/>
                  </a:lnTo>
                  <a:lnTo>
                    <a:pt x="12354539" y="5119410"/>
                  </a:lnTo>
                  <a:lnTo>
                    <a:pt x="12355245" y="5114984"/>
                  </a:lnTo>
                  <a:lnTo>
                    <a:pt x="12354480" y="5113081"/>
                  </a:lnTo>
                  <a:lnTo>
                    <a:pt x="12353858" y="5110847"/>
                  </a:lnTo>
                  <a:lnTo>
                    <a:pt x="12351668" y="5109519"/>
                  </a:lnTo>
                  <a:close/>
                </a:path>
                <a:path w="16122015" h="11270615">
                  <a:moveTo>
                    <a:pt x="2722047" y="987264"/>
                  </a:moveTo>
                  <a:lnTo>
                    <a:pt x="2719762" y="987077"/>
                  </a:lnTo>
                  <a:lnTo>
                    <a:pt x="2717763" y="986224"/>
                  </a:lnTo>
                  <a:lnTo>
                    <a:pt x="2715621" y="985705"/>
                  </a:lnTo>
                  <a:lnTo>
                    <a:pt x="2713435" y="987135"/>
                  </a:lnTo>
                  <a:lnTo>
                    <a:pt x="2712915" y="989278"/>
                  </a:lnTo>
                  <a:lnTo>
                    <a:pt x="2712537" y="991085"/>
                  </a:lnTo>
                  <a:lnTo>
                    <a:pt x="2713635" y="993130"/>
                  </a:lnTo>
                  <a:lnTo>
                    <a:pt x="2715635" y="993983"/>
                  </a:lnTo>
                  <a:lnTo>
                    <a:pt x="2716110" y="993792"/>
                  </a:lnTo>
                  <a:lnTo>
                    <a:pt x="2718110" y="994645"/>
                  </a:lnTo>
                  <a:lnTo>
                    <a:pt x="2720253" y="995165"/>
                  </a:lnTo>
                  <a:lnTo>
                    <a:pt x="2722438" y="993734"/>
                  </a:lnTo>
                  <a:lnTo>
                    <a:pt x="2723478" y="989450"/>
                  </a:lnTo>
                  <a:lnTo>
                    <a:pt x="2722047" y="987264"/>
                  </a:lnTo>
                  <a:close/>
                </a:path>
                <a:path w="16122015" h="11270615">
                  <a:moveTo>
                    <a:pt x="2805297" y="1005441"/>
                  </a:moveTo>
                  <a:lnTo>
                    <a:pt x="2803012" y="1005254"/>
                  </a:lnTo>
                  <a:lnTo>
                    <a:pt x="2801012" y="1004401"/>
                  </a:lnTo>
                  <a:lnTo>
                    <a:pt x="2798870" y="1003882"/>
                  </a:lnTo>
                  <a:lnTo>
                    <a:pt x="2796684" y="1005313"/>
                  </a:lnTo>
                  <a:lnTo>
                    <a:pt x="2796164" y="1007455"/>
                  </a:lnTo>
                  <a:lnTo>
                    <a:pt x="2795787" y="1009263"/>
                  </a:lnTo>
                  <a:lnTo>
                    <a:pt x="2796885" y="1011308"/>
                  </a:lnTo>
                  <a:lnTo>
                    <a:pt x="2798884" y="1012161"/>
                  </a:lnTo>
                  <a:lnTo>
                    <a:pt x="2799360" y="1011970"/>
                  </a:lnTo>
                  <a:lnTo>
                    <a:pt x="2801360" y="1012823"/>
                  </a:lnTo>
                  <a:lnTo>
                    <a:pt x="2803502" y="1013343"/>
                  </a:lnTo>
                  <a:lnTo>
                    <a:pt x="2805688" y="1011912"/>
                  </a:lnTo>
                  <a:lnTo>
                    <a:pt x="2806727" y="1007627"/>
                  </a:lnTo>
                  <a:lnTo>
                    <a:pt x="2805297" y="1005441"/>
                  </a:lnTo>
                  <a:close/>
                </a:path>
                <a:path w="16122015" h="11270615">
                  <a:moveTo>
                    <a:pt x="2888972" y="1022619"/>
                  </a:moveTo>
                  <a:lnTo>
                    <a:pt x="2886688" y="1022432"/>
                  </a:lnTo>
                  <a:lnTo>
                    <a:pt x="2884688" y="1021579"/>
                  </a:lnTo>
                  <a:lnTo>
                    <a:pt x="2882404" y="1021393"/>
                  </a:lnTo>
                  <a:lnTo>
                    <a:pt x="2880218" y="1022823"/>
                  </a:lnTo>
                  <a:lnTo>
                    <a:pt x="2879698" y="1024966"/>
                  </a:lnTo>
                  <a:lnTo>
                    <a:pt x="2879320" y="1026775"/>
                  </a:lnTo>
                  <a:lnTo>
                    <a:pt x="2880418" y="1028819"/>
                  </a:lnTo>
                  <a:lnTo>
                    <a:pt x="2882085" y="1029530"/>
                  </a:lnTo>
                  <a:lnTo>
                    <a:pt x="2882560" y="1029339"/>
                  </a:lnTo>
                  <a:lnTo>
                    <a:pt x="2883369" y="1029290"/>
                  </a:lnTo>
                  <a:lnTo>
                    <a:pt x="2885369" y="1030143"/>
                  </a:lnTo>
                  <a:lnTo>
                    <a:pt x="2887511" y="1030662"/>
                  </a:lnTo>
                  <a:lnTo>
                    <a:pt x="2889697" y="1029231"/>
                  </a:lnTo>
                  <a:lnTo>
                    <a:pt x="2890218" y="1027089"/>
                  </a:lnTo>
                  <a:lnTo>
                    <a:pt x="2890404" y="1024805"/>
                  </a:lnTo>
                  <a:lnTo>
                    <a:pt x="2888972" y="1022619"/>
                  </a:lnTo>
                  <a:close/>
                </a:path>
                <a:path w="16122015" h="11270615">
                  <a:moveTo>
                    <a:pt x="2972648" y="1039796"/>
                  </a:moveTo>
                  <a:lnTo>
                    <a:pt x="2970364" y="1039610"/>
                  </a:lnTo>
                  <a:lnTo>
                    <a:pt x="2968364" y="1038757"/>
                  </a:lnTo>
                  <a:lnTo>
                    <a:pt x="2966080" y="1038571"/>
                  </a:lnTo>
                  <a:lnTo>
                    <a:pt x="2963894" y="1040001"/>
                  </a:lnTo>
                  <a:lnTo>
                    <a:pt x="2963374" y="1042143"/>
                  </a:lnTo>
                  <a:lnTo>
                    <a:pt x="2962997" y="1043951"/>
                  </a:lnTo>
                  <a:lnTo>
                    <a:pt x="2964095" y="1045996"/>
                  </a:lnTo>
                  <a:lnTo>
                    <a:pt x="2966095" y="1046849"/>
                  </a:lnTo>
                  <a:lnTo>
                    <a:pt x="2966903" y="1046800"/>
                  </a:lnTo>
                  <a:lnTo>
                    <a:pt x="2968903" y="1047653"/>
                  </a:lnTo>
                  <a:lnTo>
                    <a:pt x="2971187" y="1047839"/>
                  </a:lnTo>
                  <a:lnTo>
                    <a:pt x="2973373" y="1046409"/>
                  </a:lnTo>
                  <a:lnTo>
                    <a:pt x="2973894" y="1044267"/>
                  </a:lnTo>
                  <a:lnTo>
                    <a:pt x="2974080" y="1041983"/>
                  </a:lnTo>
                  <a:lnTo>
                    <a:pt x="2972648" y="1039796"/>
                  </a:lnTo>
                  <a:close/>
                </a:path>
                <a:path w="16122015" h="11270615">
                  <a:moveTo>
                    <a:pt x="12327072" y="5027721"/>
                  </a:moveTo>
                  <a:lnTo>
                    <a:pt x="12324838" y="5028344"/>
                  </a:lnTo>
                  <a:lnTo>
                    <a:pt x="12322935" y="5029108"/>
                  </a:lnTo>
                  <a:lnTo>
                    <a:pt x="12322228" y="5033534"/>
                  </a:lnTo>
                  <a:lnTo>
                    <a:pt x="12323566" y="5036863"/>
                  </a:lnTo>
                  <a:lnTo>
                    <a:pt x="12325425" y="5038048"/>
                  </a:lnTo>
                  <a:lnTo>
                    <a:pt x="12326092" y="5038333"/>
                  </a:lnTo>
                  <a:lnTo>
                    <a:pt x="12327230" y="5038426"/>
                  </a:lnTo>
                  <a:lnTo>
                    <a:pt x="12330086" y="5037280"/>
                  </a:lnTo>
                  <a:lnTo>
                    <a:pt x="12330792" y="5032854"/>
                  </a:lnTo>
                  <a:lnTo>
                    <a:pt x="12329264" y="5029050"/>
                  </a:lnTo>
                  <a:lnTo>
                    <a:pt x="12327072" y="5027721"/>
                  </a:lnTo>
                  <a:close/>
                </a:path>
                <a:path w="16122015" h="11270615">
                  <a:moveTo>
                    <a:pt x="3055991" y="1056831"/>
                  </a:moveTo>
                  <a:lnTo>
                    <a:pt x="3053707" y="1056645"/>
                  </a:lnTo>
                  <a:lnTo>
                    <a:pt x="3051708" y="1055792"/>
                  </a:lnTo>
                  <a:lnTo>
                    <a:pt x="3049423" y="1055605"/>
                  </a:lnTo>
                  <a:lnTo>
                    <a:pt x="3047237" y="1057037"/>
                  </a:lnTo>
                  <a:lnTo>
                    <a:pt x="3046717" y="1059179"/>
                  </a:lnTo>
                  <a:lnTo>
                    <a:pt x="3046340" y="1060987"/>
                  </a:lnTo>
                  <a:lnTo>
                    <a:pt x="3047437" y="1063032"/>
                  </a:lnTo>
                  <a:lnTo>
                    <a:pt x="3049437" y="1063885"/>
                  </a:lnTo>
                  <a:lnTo>
                    <a:pt x="3050246" y="1063836"/>
                  </a:lnTo>
                  <a:lnTo>
                    <a:pt x="3052245" y="1064689"/>
                  </a:lnTo>
                  <a:lnTo>
                    <a:pt x="3054530" y="1064875"/>
                  </a:lnTo>
                  <a:lnTo>
                    <a:pt x="3056716" y="1063445"/>
                  </a:lnTo>
                  <a:lnTo>
                    <a:pt x="3057236" y="1061302"/>
                  </a:lnTo>
                  <a:lnTo>
                    <a:pt x="3057422" y="1059017"/>
                  </a:lnTo>
                  <a:lnTo>
                    <a:pt x="3055991" y="1056831"/>
                  </a:lnTo>
                  <a:close/>
                </a:path>
                <a:path w="16122015" h="11270615">
                  <a:moveTo>
                    <a:pt x="3140094" y="1073010"/>
                  </a:moveTo>
                  <a:lnTo>
                    <a:pt x="3137668" y="1073156"/>
                  </a:lnTo>
                  <a:lnTo>
                    <a:pt x="3135668" y="1072303"/>
                  </a:lnTo>
                  <a:lnTo>
                    <a:pt x="3133383" y="1072116"/>
                  </a:lnTo>
                  <a:lnTo>
                    <a:pt x="3131197" y="1073548"/>
                  </a:lnTo>
                  <a:lnTo>
                    <a:pt x="3130678" y="1075689"/>
                  </a:lnTo>
                  <a:lnTo>
                    <a:pt x="3130300" y="1077498"/>
                  </a:lnTo>
                  <a:lnTo>
                    <a:pt x="3131397" y="1079543"/>
                  </a:lnTo>
                  <a:lnTo>
                    <a:pt x="3133398" y="1080396"/>
                  </a:lnTo>
                  <a:lnTo>
                    <a:pt x="3134206" y="1080347"/>
                  </a:lnTo>
                  <a:lnTo>
                    <a:pt x="3136206" y="1081200"/>
                  </a:lnTo>
                  <a:lnTo>
                    <a:pt x="3138490" y="1081386"/>
                  </a:lnTo>
                  <a:lnTo>
                    <a:pt x="3140677" y="1079955"/>
                  </a:lnTo>
                  <a:lnTo>
                    <a:pt x="3141197" y="1077813"/>
                  </a:lnTo>
                  <a:lnTo>
                    <a:pt x="3141478" y="1075569"/>
                  </a:lnTo>
                  <a:lnTo>
                    <a:pt x="3141525" y="1075195"/>
                  </a:lnTo>
                  <a:lnTo>
                    <a:pt x="3140094" y="1073010"/>
                  </a:lnTo>
                  <a:close/>
                </a:path>
                <a:path w="16122015" h="11270615">
                  <a:moveTo>
                    <a:pt x="3223579" y="1089711"/>
                  </a:moveTo>
                  <a:lnTo>
                    <a:pt x="3221294" y="1089525"/>
                  </a:lnTo>
                  <a:lnTo>
                    <a:pt x="3219295" y="1088672"/>
                  </a:lnTo>
                  <a:lnTo>
                    <a:pt x="3217011" y="1088486"/>
                  </a:lnTo>
                  <a:lnTo>
                    <a:pt x="3214824" y="1089917"/>
                  </a:lnTo>
                  <a:lnTo>
                    <a:pt x="3214304" y="1092060"/>
                  </a:lnTo>
                  <a:lnTo>
                    <a:pt x="3213927" y="1093867"/>
                  </a:lnTo>
                  <a:lnTo>
                    <a:pt x="3215024" y="1095912"/>
                  </a:lnTo>
                  <a:lnTo>
                    <a:pt x="3217024" y="1096765"/>
                  </a:lnTo>
                  <a:lnTo>
                    <a:pt x="3217833" y="1096716"/>
                  </a:lnTo>
                  <a:lnTo>
                    <a:pt x="3219833" y="1097569"/>
                  </a:lnTo>
                  <a:lnTo>
                    <a:pt x="3222117" y="1097755"/>
                  </a:lnTo>
                  <a:lnTo>
                    <a:pt x="3224303" y="1096325"/>
                  </a:lnTo>
                  <a:lnTo>
                    <a:pt x="3224823" y="1094182"/>
                  </a:lnTo>
                  <a:lnTo>
                    <a:pt x="3225105" y="1091938"/>
                  </a:lnTo>
                  <a:lnTo>
                    <a:pt x="3225152" y="1091564"/>
                  </a:lnTo>
                  <a:lnTo>
                    <a:pt x="3223579" y="1089711"/>
                  </a:lnTo>
                  <a:close/>
                </a:path>
                <a:path w="16122015" h="11270615">
                  <a:moveTo>
                    <a:pt x="12303718" y="4947634"/>
                  </a:moveTo>
                  <a:lnTo>
                    <a:pt x="12301384" y="4946639"/>
                  </a:lnTo>
                  <a:lnTo>
                    <a:pt x="12296914" y="4947884"/>
                  </a:lnTo>
                  <a:lnTo>
                    <a:pt x="12296540" y="4952453"/>
                  </a:lnTo>
                  <a:lnTo>
                    <a:pt x="12297879" y="4955781"/>
                  </a:lnTo>
                  <a:lnTo>
                    <a:pt x="12299737" y="4956968"/>
                  </a:lnTo>
                  <a:lnTo>
                    <a:pt x="12300402" y="4957252"/>
                  </a:lnTo>
                  <a:lnTo>
                    <a:pt x="12301546" y="4957345"/>
                  </a:lnTo>
                  <a:lnTo>
                    <a:pt x="12302496" y="4956962"/>
                  </a:lnTo>
                  <a:lnTo>
                    <a:pt x="12304731" y="4956340"/>
                  </a:lnTo>
                  <a:lnTo>
                    <a:pt x="12305104" y="4951772"/>
                  </a:lnTo>
                  <a:lnTo>
                    <a:pt x="12304340" y="4949870"/>
                  </a:lnTo>
                  <a:lnTo>
                    <a:pt x="12303718" y="4947634"/>
                  </a:lnTo>
                  <a:close/>
                </a:path>
                <a:path w="16122015" h="11270615">
                  <a:moveTo>
                    <a:pt x="3307490" y="1105413"/>
                  </a:moveTo>
                  <a:lnTo>
                    <a:pt x="3305064" y="1105560"/>
                  </a:lnTo>
                  <a:lnTo>
                    <a:pt x="3303064" y="1104707"/>
                  </a:lnTo>
                  <a:lnTo>
                    <a:pt x="3300780" y="1104521"/>
                  </a:lnTo>
                  <a:lnTo>
                    <a:pt x="3298594" y="1105953"/>
                  </a:lnTo>
                  <a:lnTo>
                    <a:pt x="3298074" y="1108094"/>
                  </a:lnTo>
                  <a:lnTo>
                    <a:pt x="3297696" y="1109903"/>
                  </a:lnTo>
                  <a:lnTo>
                    <a:pt x="3298794" y="1111947"/>
                  </a:lnTo>
                  <a:lnTo>
                    <a:pt x="3300794" y="1112800"/>
                  </a:lnTo>
                  <a:lnTo>
                    <a:pt x="3301603" y="1112751"/>
                  </a:lnTo>
                  <a:lnTo>
                    <a:pt x="3303602" y="1113604"/>
                  </a:lnTo>
                  <a:lnTo>
                    <a:pt x="3308921" y="1107600"/>
                  </a:lnTo>
                  <a:lnTo>
                    <a:pt x="3307490" y="1105413"/>
                  </a:lnTo>
                  <a:close/>
                </a:path>
                <a:path w="16122015" h="11270615">
                  <a:moveTo>
                    <a:pt x="3391260" y="1121449"/>
                  </a:moveTo>
                  <a:lnTo>
                    <a:pt x="3388833" y="1121596"/>
                  </a:lnTo>
                  <a:lnTo>
                    <a:pt x="3386834" y="1120743"/>
                  </a:lnTo>
                  <a:lnTo>
                    <a:pt x="3384549" y="1120557"/>
                  </a:lnTo>
                  <a:lnTo>
                    <a:pt x="3382363" y="1121988"/>
                  </a:lnTo>
                  <a:lnTo>
                    <a:pt x="3381843" y="1124130"/>
                  </a:lnTo>
                  <a:lnTo>
                    <a:pt x="3381466" y="1125939"/>
                  </a:lnTo>
                  <a:lnTo>
                    <a:pt x="3382564" y="1127982"/>
                  </a:lnTo>
                  <a:lnTo>
                    <a:pt x="3384231" y="1128693"/>
                  </a:lnTo>
                  <a:lnTo>
                    <a:pt x="3384421" y="1129168"/>
                  </a:lnTo>
                  <a:lnTo>
                    <a:pt x="3385372" y="1128787"/>
                  </a:lnTo>
                  <a:lnTo>
                    <a:pt x="3387371" y="1129640"/>
                  </a:lnTo>
                  <a:lnTo>
                    <a:pt x="3389656" y="1129826"/>
                  </a:lnTo>
                  <a:lnTo>
                    <a:pt x="3391842" y="1128395"/>
                  </a:lnTo>
                  <a:lnTo>
                    <a:pt x="3392362" y="1126253"/>
                  </a:lnTo>
                  <a:lnTo>
                    <a:pt x="3392643" y="1124009"/>
                  </a:lnTo>
                  <a:lnTo>
                    <a:pt x="3392690" y="1123635"/>
                  </a:lnTo>
                  <a:lnTo>
                    <a:pt x="3391260" y="1121449"/>
                  </a:lnTo>
                  <a:close/>
                </a:path>
                <a:path w="16122015" h="11270615">
                  <a:moveTo>
                    <a:pt x="3475171" y="1137151"/>
                  </a:moveTo>
                  <a:lnTo>
                    <a:pt x="3472745" y="1137298"/>
                  </a:lnTo>
                  <a:lnTo>
                    <a:pt x="3470745" y="1136445"/>
                  </a:lnTo>
                  <a:lnTo>
                    <a:pt x="3468127" y="1136117"/>
                  </a:lnTo>
                  <a:lnTo>
                    <a:pt x="3466275" y="1137689"/>
                  </a:lnTo>
                  <a:lnTo>
                    <a:pt x="3465841" y="1139474"/>
                  </a:lnTo>
                  <a:lnTo>
                    <a:pt x="3465376" y="1141641"/>
                  </a:lnTo>
                  <a:lnTo>
                    <a:pt x="3466475" y="1143685"/>
                  </a:lnTo>
                  <a:lnTo>
                    <a:pt x="3468474" y="1144538"/>
                  </a:lnTo>
                  <a:lnTo>
                    <a:pt x="3469425" y="1144156"/>
                  </a:lnTo>
                  <a:lnTo>
                    <a:pt x="3471426" y="1145009"/>
                  </a:lnTo>
                  <a:lnTo>
                    <a:pt x="3476602" y="1139338"/>
                  </a:lnTo>
                  <a:lnTo>
                    <a:pt x="3475171" y="1137151"/>
                  </a:lnTo>
                  <a:close/>
                </a:path>
                <a:path w="16122015" h="11270615">
                  <a:moveTo>
                    <a:pt x="3559225" y="1152520"/>
                  </a:moveTo>
                  <a:lnTo>
                    <a:pt x="3556799" y="1152667"/>
                  </a:lnTo>
                  <a:lnTo>
                    <a:pt x="3554798" y="1151814"/>
                  </a:lnTo>
                  <a:lnTo>
                    <a:pt x="3552180" y="1151485"/>
                  </a:lnTo>
                  <a:lnTo>
                    <a:pt x="3550328" y="1153059"/>
                  </a:lnTo>
                  <a:lnTo>
                    <a:pt x="3549895" y="1154843"/>
                  </a:lnTo>
                  <a:lnTo>
                    <a:pt x="3549431" y="1157010"/>
                  </a:lnTo>
                  <a:lnTo>
                    <a:pt x="3550529" y="1159053"/>
                  </a:lnTo>
                  <a:lnTo>
                    <a:pt x="3552528" y="1159906"/>
                  </a:lnTo>
                  <a:lnTo>
                    <a:pt x="3553479" y="1159525"/>
                  </a:lnTo>
                  <a:lnTo>
                    <a:pt x="3555479" y="1160378"/>
                  </a:lnTo>
                  <a:lnTo>
                    <a:pt x="3560625" y="1155087"/>
                  </a:lnTo>
                  <a:lnTo>
                    <a:pt x="3560656" y="1154707"/>
                  </a:lnTo>
                  <a:lnTo>
                    <a:pt x="3559225" y="1152520"/>
                  </a:lnTo>
                  <a:close/>
                </a:path>
                <a:path w="16122015" h="11270615">
                  <a:moveTo>
                    <a:pt x="12276127" y="4867318"/>
                  </a:moveTo>
                  <a:lnTo>
                    <a:pt x="12273793" y="4866323"/>
                  </a:lnTo>
                  <a:lnTo>
                    <a:pt x="12271558" y="4866944"/>
                  </a:lnTo>
                  <a:lnTo>
                    <a:pt x="12269657" y="4867709"/>
                  </a:lnTo>
                  <a:lnTo>
                    <a:pt x="12269283" y="4872278"/>
                  </a:lnTo>
                  <a:lnTo>
                    <a:pt x="12270048" y="4874179"/>
                  </a:lnTo>
                  <a:lnTo>
                    <a:pt x="12270288" y="4875464"/>
                  </a:lnTo>
                  <a:lnTo>
                    <a:pt x="12272146" y="4876650"/>
                  </a:lnTo>
                  <a:lnTo>
                    <a:pt x="12272288" y="4876317"/>
                  </a:lnTo>
                  <a:lnTo>
                    <a:pt x="12273287" y="4876743"/>
                  </a:lnTo>
                  <a:lnTo>
                    <a:pt x="12274431" y="4876837"/>
                  </a:lnTo>
                  <a:lnTo>
                    <a:pt x="12277283" y="4875690"/>
                  </a:lnTo>
                  <a:lnTo>
                    <a:pt x="12277657" y="4871122"/>
                  </a:lnTo>
                  <a:lnTo>
                    <a:pt x="12276127" y="4867318"/>
                  </a:lnTo>
                  <a:close/>
                </a:path>
                <a:path w="16122015" h="11270615">
                  <a:moveTo>
                    <a:pt x="3643087" y="1167413"/>
                  </a:moveTo>
                  <a:lnTo>
                    <a:pt x="3640661" y="1167561"/>
                  </a:lnTo>
                  <a:lnTo>
                    <a:pt x="3638661" y="1166707"/>
                  </a:lnTo>
                  <a:lnTo>
                    <a:pt x="3636043" y="1166379"/>
                  </a:lnTo>
                  <a:lnTo>
                    <a:pt x="3634191" y="1167953"/>
                  </a:lnTo>
                  <a:lnTo>
                    <a:pt x="3633758" y="1169737"/>
                  </a:lnTo>
                  <a:lnTo>
                    <a:pt x="3633294" y="1171903"/>
                  </a:lnTo>
                  <a:lnTo>
                    <a:pt x="3634391" y="1173947"/>
                  </a:lnTo>
                  <a:lnTo>
                    <a:pt x="3636391" y="1174800"/>
                  </a:lnTo>
                  <a:lnTo>
                    <a:pt x="3637342" y="1174418"/>
                  </a:lnTo>
                  <a:lnTo>
                    <a:pt x="3639341" y="1175271"/>
                  </a:lnTo>
                  <a:lnTo>
                    <a:pt x="3641959" y="1175599"/>
                  </a:lnTo>
                  <a:lnTo>
                    <a:pt x="3643812" y="1174026"/>
                  </a:lnTo>
                  <a:lnTo>
                    <a:pt x="3644245" y="1172242"/>
                  </a:lnTo>
                  <a:lnTo>
                    <a:pt x="3644332" y="1171885"/>
                  </a:lnTo>
                  <a:lnTo>
                    <a:pt x="3644487" y="1169981"/>
                  </a:lnTo>
                  <a:lnTo>
                    <a:pt x="3644518" y="1169600"/>
                  </a:lnTo>
                  <a:lnTo>
                    <a:pt x="3643087" y="1167413"/>
                  </a:lnTo>
                  <a:close/>
                </a:path>
                <a:path w="16122015" h="11270615">
                  <a:moveTo>
                    <a:pt x="3727283" y="1182449"/>
                  </a:moveTo>
                  <a:lnTo>
                    <a:pt x="3724857" y="1182596"/>
                  </a:lnTo>
                  <a:lnTo>
                    <a:pt x="3722857" y="1181743"/>
                  </a:lnTo>
                  <a:lnTo>
                    <a:pt x="3720240" y="1181415"/>
                  </a:lnTo>
                  <a:lnTo>
                    <a:pt x="3718386" y="1182988"/>
                  </a:lnTo>
                  <a:lnTo>
                    <a:pt x="3717953" y="1184772"/>
                  </a:lnTo>
                  <a:lnTo>
                    <a:pt x="3717489" y="1186938"/>
                  </a:lnTo>
                  <a:lnTo>
                    <a:pt x="3718587" y="1188983"/>
                  </a:lnTo>
                  <a:lnTo>
                    <a:pt x="3720586" y="1189836"/>
                  </a:lnTo>
                  <a:lnTo>
                    <a:pt x="3721538" y="1189453"/>
                  </a:lnTo>
                  <a:lnTo>
                    <a:pt x="3723538" y="1190307"/>
                  </a:lnTo>
                  <a:lnTo>
                    <a:pt x="3728714" y="1184636"/>
                  </a:lnTo>
                  <a:lnTo>
                    <a:pt x="3727283" y="1182449"/>
                  </a:lnTo>
                  <a:close/>
                </a:path>
                <a:path w="16122015" h="11270615">
                  <a:moveTo>
                    <a:pt x="3811145" y="1197342"/>
                  </a:moveTo>
                  <a:lnTo>
                    <a:pt x="3808719" y="1197489"/>
                  </a:lnTo>
                  <a:lnTo>
                    <a:pt x="3806719" y="1196636"/>
                  </a:lnTo>
                  <a:lnTo>
                    <a:pt x="3804102" y="1196308"/>
                  </a:lnTo>
                  <a:lnTo>
                    <a:pt x="3802249" y="1197881"/>
                  </a:lnTo>
                  <a:lnTo>
                    <a:pt x="3801816" y="1199666"/>
                  </a:lnTo>
                  <a:lnTo>
                    <a:pt x="3801352" y="1201832"/>
                  </a:lnTo>
                  <a:lnTo>
                    <a:pt x="3802449" y="1203876"/>
                  </a:lnTo>
                  <a:lnTo>
                    <a:pt x="3804449" y="1204729"/>
                  </a:lnTo>
                  <a:lnTo>
                    <a:pt x="3805400" y="1204347"/>
                  </a:lnTo>
                  <a:lnTo>
                    <a:pt x="3807400" y="1205200"/>
                  </a:lnTo>
                  <a:lnTo>
                    <a:pt x="3812545" y="1199909"/>
                  </a:lnTo>
                  <a:lnTo>
                    <a:pt x="3812576" y="1199529"/>
                  </a:lnTo>
                  <a:lnTo>
                    <a:pt x="3811145" y="1197342"/>
                  </a:lnTo>
                  <a:close/>
                </a:path>
                <a:path w="16122015" h="11270615">
                  <a:moveTo>
                    <a:pt x="12246634" y="4787765"/>
                  </a:moveTo>
                  <a:lnTo>
                    <a:pt x="12244302" y="4786771"/>
                  </a:lnTo>
                  <a:lnTo>
                    <a:pt x="12242067" y="4787392"/>
                  </a:lnTo>
                  <a:lnTo>
                    <a:pt x="12240164" y="4788156"/>
                  </a:lnTo>
                  <a:lnTo>
                    <a:pt x="12239791" y="4792726"/>
                  </a:lnTo>
                  <a:lnTo>
                    <a:pt x="12240938" y="4795578"/>
                  </a:lnTo>
                  <a:lnTo>
                    <a:pt x="12242796" y="4796764"/>
                  </a:lnTo>
                  <a:lnTo>
                    <a:pt x="12243796" y="4797191"/>
                  </a:lnTo>
                  <a:lnTo>
                    <a:pt x="12244938" y="4797284"/>
                  </a:lnTo>
                  <a:lnTo>
                    <a:pt x="12247790" y="4796138"/>
                  </a:lnTo>
                  <a:lnTo>
                    <a:pt x="12248164" y="4791569"/>
                  </a:lnTo>
                  <a:lnTo>
                    <a:pt x="12246634" y="4787765"/>
                  </a:lnTo>
                  <a:close/>
                </a:path>
                <a:path w="16122015" h="11270615">
                  <a:moveTo>
                    <a:pt x="3895151" y="1211902"/>
                  </a:moveTo>
                  <a:lnTo>
                    <a:pt x="3892724" y="1212049"/>
                  </a:lnTo>
                  <a:lnTo>
                    <a:pt x="3890725" y="1211196"/>
                  </a:lnTo>
                  <a:lnTo>
                    <a:pt x="3888440" y="1211010"/>
                  </a:lnTo>
                  <a:lnTo>
                    <a:pt x="3886587" y="1212584"/>
                  </a:lnTo>
                  <a:lnTo>
                    <a:pt x="3886153" y="1214369"/>
                  </a:lnTo>
                  <a:lnTo>
                    <a:pt x="3885690" y="1216534"/>
                  </a:lnTo>
                  <a:lnTo>
                    <a:pt x="3886788" y="1218578"/>
                  </a:lnTo>
                  <a:lnTo>
                    <a:pt x="3888787" y="1219431"/>
                  </a:lnTo>
                  <a:lnTo>
                    <a:pt x="3889738" y="1219049"/>
                  </a:lnTo>
                  <a:lnTo>
                    <a:pt x="3891405" y="1219760"/>
                  </a:lnTo>
                  <a:lnTo>
                    <a:pt x="3896581" y="1214089"/>
                  </a:lnTo>
                  <a:lnTo>
                    <a:pt x="3895151" y="1211902"/>
                  </a:lnTo>
                  <a:close/>
                </a:path>
                <a:path w="16122015" h="11270615">
                  <a:moveTo>
                    <a:pt x="3979155" y="1226463"/>
                  </a:moveTo>
                  <a:lnTo>
                    <a:pt x="3976728" y="1226610"/>
                  </a:lnTo>
                  <a:lnTo>
                    <a:pt x="3974729" y="1225757"/>
                  </a:lnTo>
                  <a:lnTo>
                    <a:pt x="3972111" y="1225427"/>
                  </a:lnTo>
                  <a:lnTo>
                    <a:pt x="3970258" y="1227001"/>
                  </a:lnTo>
                  <a:lnTo>
                    <a:pt x="3969825" y="1228787"/>
                  </a:lnTo>
                  <a:lnTo>
                    <a:pt x="3969361" y="1230952"/>
                  </a:lnTo>
                  <a:lnTo>
                    <a:pt x="3970459" y="1232996"/>
                  </a:lnTo>
                  <a:lnTo>
                    <a:pt x="3972458" y="1233849"/>
                  </a:lnTo>
                  <a:lnTo>
                    <a:pt x="3973410" y="1233467"/>
                  </a:lnTo>
                  <a:lnTo>
                    <a:pt x="3975409" y="1234320"/>
                  </a:lnTo>
                  <a:lnTo>
                    <a:pt x="3978027" y="1234648"/>
                  </a:lnTo>
                  <a:lnTo>
                    <a:pt x="3979880" y="1233076"/>
                  </a:lnTo>
                  <a:lnTo>
                    <a:pt x="3980313" y="1231290"/>
                  </a:lnTo>
                  <a:lnTo>
                    <a:pt x="3980399" y="1230933"/>
                  </a:lnTo>
                  <a:lnTo>
                    <a:pt x="3980555" y="1229029"/>
                  </a:lnTo>
                  <a:lnTo>
                    <a:pt x="3980586" y="1228648"/>
                  </a:lnTo>
                  <a:lnTo>
                    <a:pt x="3979155" y="1226463"/>
                  </a:lnTo>
                  <a:close/>
                </a:path>
                <a:path w="16122015" h="11270615">
                  <a:moveTo>
                    <a:pt x="4062968" y="1240547"/>
                  </a:moveTo>
                  <a:lnTo>
                    <a:pt x="4060542" y="1240695"/>
                  </a:lnTo>
                  <a:lnTo>
                    <a:pt x="4058542" y="1239842"/>
                  </a:lnTo>
                  <a:lnTo>
                    <a:pt x="4056258" y="1239654"/>
                  </a:lnTo>
                  <a:lnTo>
                    <a:pt x="4054405" y="1241228"/>
                  </a:lnTo>
                  <a:lnTo>
                    <a:pt x="4053972" y="1243013"/>
                  </a:lnTo>
                  <a:lnTo>
                    <a:pt x="4053508" y="1245179"/>
                  </a:lnTo>
                  <a:lnTo>
                    <a:pt x="4054606" y="1247222"/>
                  </a:lnTo>
                  <a:lnTo>
                    <a:pt x="4056605" y="1248075"/>
                  </a:lnTo>
                  <a:lnTo>
                    <a:pt x="4057556" y="1247694"/>
                  </a:lnTo>
                  <a:lnTo>
                    <a:pt x="4059556" y="1248547"/>
                  </a:lnTo>
                  <a:lnTo>
                    <a:pt x="4064542" y="1242401"/>
                  </a:lnTo>
                  <a:lnTo>
                    <a:pt x="4062968" y="1240547"/>
                  </a:lnTo>
                  <a:close/>
                </a:path>
                <a:path w="16122015" h="11270615">
                  <a:moveTo>
                    <a:pt x="12215192" y="4708168"/>
                  </a:moveTo>
                  <a:lnTo>
                    <a:pt x="12212526" y="4707031"/>
                  </a:lnTo>
                  <a:lnTo>
                    <a:pt x="12210482" y="4708129"/>
                  </a:lnTo>
                  <a:lnTo>
                    <a:pt x="12208246" y="4708751"/>
                  </a:lnTo>
                  <a:lnTo>
                    <a:pt x="12213352" y="4718020"/>
                  </a:lnTo>
                  <a:lnTo>
                    <a:pt x="12214303" y="4717638"/>
                  </a:lnTo>
                  <a:lnTo>
                    <a:pt x="12216539" y="4717016"/>
                  </a:lnTo>
                  <a:lnTo>
                    <a:pt x="12216578" y="4712305"/>
                  </a:lnTo>
                  <a:lnTo>
                    <a:pt x="12215815" y="4710404"/>
                  </a:lnTo>
                  <a:lnTo>
                    <a:pt x="12215192" y="4708168"/>
                  </a:lnTo>
                  <a:close/>
                </a:path>
                <a:path w="16122015" h="11270615">
                  <a:moveTo>
                    <a:pt x="4146640" y="1254965"/>
                  </a:moveTo>
                  <a:lnTo>
                    <a:pt x="4144213" y="1255112"/>
                  </a:lnTo>
                  <a:lnTo>
                    <a:pt x="4142213" y="1254259"/>
                  </a:lnTo>
                  <a:lnTo>
                    <a:pt x="4139929" y="1254073"/>
                  </a:lnTo>
                  <a:lnTo>
                    <a:pt x="4138076" y="1255645"/>
                  </a:lnTo>
                  <a:lnTo>
                    <a:pt x="4137643" y="1257431"/>
                  </a:lnTo>
                  <a:lnTo>
                    <a:pt x="4137179" y="1259597"/>
                  </a:lnTo>
                  <a:lnTo>
                    <a:pt x="4138277" y="1261640"/>
                  </a:lnTo>
                  <a:lnTo>
                    <a:pt x="4140277" y="1262493"/>
                  </a:lnTo>
                  <a:lnTo>
                    <a:pt x="4141228" y="1262111"/>
                  </a:lnTo>
                  <a:lnTo>
                    <a:pt x="4143228" y="1262964"/>
                  </a:lnTo>
                  <a:lnTo>
                    <a:pt x="4148213" y="1256818"/>
                  </a:lnTo>
                  <a:lnTo>
                    <a:pt x="4146640" y="1254965"/>
                  </a:lnTo>
                  <a:close/>
                </a:path>
                <a:path w="16122015" h="11270615">
                  <a:moveTo>
                    <a:pt x="4230595" y="1268716"/>
                  </a:moveTo>
                  <a:lnTo>
                    <a:pt x="4228169" y="1268863"/>
                  </a:lnTo>
                  <a:lnTo>
                    <a:pt x="4226169" y="1268010"/>
                  </a:lnTo>
                  <a:lnTo>
                    <a:pt x="4223885" y="1267824"/>
                  </a:lnTo>
                  <a:lnTo>
                    <a:pt x="4222032" y="1269398"/>
                  </a:lnTo>
                  <a:lnTo>
                    <a:pt x="4221599" y="1271182"/>
                  </a:lnTo>
                  <a:lnTo>
                    <a:pt x="4221134" y="1273348"/>
                  </a:lnTo>
                  <a:lnTo>
                    <a:pt x="4222232" y="1275392"/>
                  </a:lnTo>
                  <a:lnTo>
                    <a:pt x="4224232" y="1276245"/>
                  </a:lnTo>
                  <a:lnTo>
                    <a:pt x="4225183" y="1275863"/>
                  </a:lnTo>
                  <a:lnTo>
                    <a:pt x="4227183" y="1276716"/>
                  </a:lnTo>
                  <a:lnTo>
                    <a:pt x="4229468" y="1276902"/>
                  </a:lnTo>
                  <a:lnTo>
                    <a:pt x="4231654" y="1275471"/>
                  </a:lnTo>
                  <a:lnTo>
                    <a:pt x="4231809" y="1273568"/>
                  </a:lnTo>
                  <a:lnTo>
                    <a:pt x="4231840" y="1273187"/>
                  </a:lnTo>
                  <a:lnTo>
                    <a:pt x="4232168" y="1270569"/>
                  </a:lnTo>
                  <a:lnTo>
                    <a:pt x="4230595" y="1268716"/>
                  </a:lnTo>
                  <a:close/>
                </a:path>
                <a:path w="16122015" h="11270615">
                  <a:moveTo>
                    <a:pt x="4314409" y="1282801"/>
                  </a:moveTo>
                  <a:lnTo>
                    <a:pt x="4311982" y="1282948"/>
                  </a:lnTo>
                  <a:lnTo>
                    <a:pt x="4309983" y="1282095"/>
                  </a:lnTo>
                  <a:lnTo>
                    <a:pt x="4307699" y="1281908"/>
                  </a:lnTo>
                  <a:lnTo>
                    <a:pt x="4305512" y="1283340"/>
                  </a:lnTo>
                  <a:lnTo>
                    <a:pt x="4305326" y="1285624"/>
                  </a:lnTo>
                  <a:lnTo>
                    <a:pt x="4304948" y="1287432"/>
                  </a:lnTo>
                  <a:lnTo>
                    <a:pt x="4306046" y="1289477"/>
                  </a:lnTo>
                  <a:lnTo>
                    <a:pt x="4308046" y="1290330"/>
                  </a:lnTo>
                  <a:lnTo>
                    <a:pt x="4308997" y="1289947"/>
                  </a:lnTo>
                  <a:lnTo>
                    <a:pt x="4310997" y="1290801"/>
                  </a:lnTo>
                  <a:lnTo>
                    <a:pt x="4313282" y="1290987"/>
                  </a:lnTo>
                  <a:lnTo>
                    <a:pt x="4315325" y="1289890"/>
                  </a:lnTo>
                  <a:lnTo>
                    <a:pt x="4315983" y="1284654"/>
                  </a:lnTo>
                  <a:lnTo>
                    <a:pt x="4314409" y="1282801"/>
                  </a:lnTo>
                  <a:close/>
                </a:path>
                <a:path w="16122015" h="11270615">
                  <a:moveTo>
                    <a:pt x="12181705" y="4629669"/>
                  </a:moveTo>
                  <a:lnTo>
                    <a:pt x="12179038" y="4628532"/>
                  </a:lnTo>
                  <a:lnTo>
                    <a:pt x="12176993" y="4629630"/>
                  </a:lnTo>
                  <a:lnTo>
                    <a:pt x="12174759" y="4630252"/>
                  </a:lnTo>
                  <a:lnTo>
                    <a:pt x="12174719" y="4634961"/>
                  </a:lnTo>
                  <a:lnTo>
                    <a:pt x="12175866" y="4637815"/>
                  </a:lnTo>
                  <a:lnTo>
                    <a:pt x="12177723" y="4639001"/>
                  </a:lnTo>
                  <a:lnTo>
                    <a:pt x="12177581" y="4639334"/>
                  </a:lnTo>
                  <a:lnTo>
                    <a:pt x="12178581" y="4639761"/>
                  </a:lnTo>
                  <a:lnTo>
                    <a:pt x="12179867" y="4639521"/>
                  </a:lnTo>
                  <a:lnTo>
                    <a:pt x="12180818" y="4639139"/>
                  </a:lnTo>
                  <a:lnTo>
                    <a:pt x="12183052" y="4638516"/>
                  </a:lnTo>
                  <a:lnTo>
                    <a:pt x="12183093" y="4633806"/>
                  </a:lnTo>
                  <a:lnTo>
                    <a:pt x="12182326" y="4631905"/>
                  </a:lnTo>
                  <a:lnTo>
                    <a:pt x="12181705" y="4629669"/>
                  </a:lnTo>
                  <a:close/>
                </a:path>
                <a:path w="16122015" h="11270615">
                  <a:moveTo>
                    <a:pt x="4398365" y="1296553"/>
                  </a:moveTo>
                  <a:lnTo>
                    <a:pt x="4395938" y="1296700"/>
                  </a:lnTo>
                  <a:lnTo>
                    <a:pt x="4393938" y="1295847"/>
                  </a:lnTo>
                  <a:lnTo>
                    <a:pt x="4391654" y="1295660"/>
                  </a:lnTo>
                  <a:lnTo>
                    <a:pt x="4389468" y="1297091"/>
                  </a:lnTo>
                  <a:lnTo>
                    <a:pt x="4389313" y="1298995"/>
                  </a:lnTo>
                  <a:lnTo>
                    <a:pt x="4389282" y="1299376"/>
                  </a:lnTo>
                  <a:lnTo>
                    <a:pt x="4388905" y="1301183"/>
                  </a:lnTo>
                  <a:lnTo>
                    <a:pt x="4390002" y="1303228"/>
                  </a:lnTo>
                  <a:lnTo>
                    <a:pt x="4392002" y="1304081"/>
                  </a:lnTo>
                  <a:lnTo>
                    <a:pt x="4392953" y="1303698"/>
                  </a:lnTo>
                  <a:lnTo>
                    <a:pt x="4394953" y="1304552"/>
                  </a:lnTo>
                  <a:lnTo>
                    <a:pt x="4397237" y="1304738"/>
                  </a:lnTo>
                  <a:lnTo>
                    <a:pt x="4399423" y="1303308"/>
                  </a:lnTo>
                  <a:lnTo>
                    <a:pt x="4399579" y="1301404"/>
                  </a:lnTo>
                  <a:lnTo>
                    <a:pt x="4399610" y="1301023"/>
                  </a:lnTo>
                  <a:lnTo>
                    <a:pt x="4399938" y="1298406"/>
                  </a:lnTo>
                  <a:lnTo>
                    <a:pt x="4398365" y="1296553"/>
                  </a:lnTo>
                  <a:close/>
                </a:path>
                <a:path w="16122015" h="11270615">
                  <a:moveTo>
                    <a:pt x="4482321" y="1310304"/>
                  </a:moveTo>
                  <a:lnTo>
                    <a:pt x="4479894" y="1310451"/>
                  </a:lnTo>
                  <a:lnTo>
                    <a:pt x="4477894" y="1309598"/>
                  </a:lnTo>
                  <a:lnTo>
                    <a:pt x="4475610" y="1309412"/>
                  </a:lnTo>
                  <a:lnTo>
                    <a:pt x="4473424" y="1310842"/>
                  </a:lnTo>
                  <a:lnTo>
                    <a:pt x="4473269" y="1312746"/>
                  </a:lnTo>
                  <a:lnTo>
                    <a:pt x="4473238" y="1313127"/>
                  </a:lnTo>
                  <a:lnTo>
                    <a:pt x="4472860" y="1314936"/>
                  </a:lnTo>
                  <a:lnTo>
                    <a:pt x="4473958" y="1316980"/>
                  </a:lnTo>
                  <a:lnTo>
                    <a:pt x="4475957" y="1317833"/>
                  </a:lnTo>
                  <a:lnTo>
                    <a:pt x="4476909" y="1317451"/>
                  </a:lnTo>
                  <a:lnTo>
                    <a:pt x="4478908" y="1318304"/>
                  </a:lnTo>
                  <a:lnTo>
                    <a:pt x="4481192" y="1318490"/>
                  </a:lnTo>
                  <a:lnTo>
                    <a:pt x="4483379" y="1317059"/>
                  </a:lnTo>
                  <a:lnTo>
                    <a:pt x="4483534" y="1315155"/>
                  </a:lnTo>
                  <a:lnTo>
                    <a:pt x="4483565" y="1314774"/>
                  </a:lnTo>
                  <a:lnTo>
                    <a:pt x="4483894" y="1312157"/>
                  </a:lnTo>
                  <a:lnTo>
                    <a:pt x="4482321" y="1310304"/>
                  </a:lnTo>
                  <a:close/>
                </a:path>
                <a:path w="16122015" h="11270615">
                  <a:moveTo>
                    <a:pt x="4566610" y="1324197"/>
                  </a:moveTo>
                  <a:lnTo>
                    <a:pt x="4564183" y="1324344"/>
                  </a:lnTo>
                  <a:lnTo>
                    <a:pt x="4562184" y="1323491"/>
                  </a:lnTo>
                  <a:lnTo>
                    <a:pt x="4559899" y="1323305"/>
                  </a:lnTo>
                  <a:lnTo>
                    <a:pt x="4557713" y="1324736"/>
                  </a:lnTo>
                  <a:lnTo>
                    <a:pt x="4557557" y="1326639"/>
                  </a:lnTo>
                  <a:lnTo>
                    <a:pt x="4557526" y="1327020"/>
                  </a:lnTo>
                  <a:lnTo>
                    <a:pt x="4557093" y="1328805"/>
                  </a:lnTo>
                  <a:lnTo>
                    <a:pt x="4557006" y="1329162"/>
                  </a:lnTo>
                  <a:lnTo>
                    <a:pt x="4558247" y="1330873"/>
                  </a:lnTo>
                  <a:lnTo>
                    <a:pt x="4560246" y="1331726"/>
                  </a:lnTo>
                  <a:lnTo>
                    <a:pt x="4561197" y="1331344"/>
                  </a:lnTo>
                  <a:lnTo>
                    <a:pt x="4563197" y="1332197"/>
                  </a:lnTo>
                  <a:lnTo>
                    <a:pt x="4565481" y="1332383"/>
                  </a:lnTo>
                  <a:lnTo>
                    <a:pt x="4567668" y="1330952"/>
                  </a:lnTo>
                  <a:lnTo>
                    <a:pt x="4567823" y="1329049"/>
                  </a:lnTo>
                  <a:lnTo>
                    <a:pt x="4567854" y="1328668"/>
                  </a:lnTo>
                  <a:lnTo>
                    <a:pt x="4568183" y="1326050"/>
                  </a:lnTo>
                  <a:lnTo>
                    <a:pt x="4566610" y="1324197"/>
                  </a:lnTo>
                  <a:close/>
                </a:path>
                <a:path w="16122015" h="11270615">
                  <a:moveTo>
                    <a:pt x="12145507" y="4551983"/>
                  </a:moveTo>
                  <a:lnTo>
                    <a:pt x="12143173" y="4550988"/>
                  </a:lnTo>
                  <a:lnTo>
                    <a:pt x="12139086" y="4553183"/>
                  </a:lnTo>
                  <a:lnTo>
                    <a:pt x="12139188" y="4557562"/>
                  </a:lnTo>
                  <a:lnTo>
                    <a:pt x="12140525" y="4560890"/>
                  </a:lnTo>
                  <a:lnTo>
                    <a:pt x="12143191" y="4562027"/>
                  </a:lnTo>
                  <a:lnTo>
                    <a:pt x="12144334" y="4562121"/>
                  </a:lnTo>
                  <a:lnTo>
                    <a:pt x="12145427" y="4561405"/>
                  </a:lnTo>
                  <a:lnTo>
                    <a:pt x="12147472" y="4560307"/>
                  </a:lnTo>
                  <a:lnTo>
                    <a:pt x="12147370" y="4555929"/>
                  </a:lnTo>
                  <a:lnTo>
                    <a:pt x="12146605" y="4554028"/>
                  </a:lnTo>
                  <a:lnTo>
                    <a:pt x="12145507" y="4551983"/>
                  </a:lnTo>
                  <a:close/>
                </a:path>
                <a:path w="16122015" h="11270615">
                  <a:moveTo>
                    <a:pt x="4650565" y="1337949"/>
                  </a:moveTo>
                  <a:lnTo>
                    <a:pt x="4648138" y="1338096"/>
                  </a:lnTo>
                  <a:lnTo>
                    <a:pt x="4646139" y="1337243"/>
                  </a:lnTo>
                  <a:lnTo>
                    <a:pt x="4643855" y="1337056"/>
                  </a:lnTo>
                  <a:lnTo>
                    <a:pt x="4641668" y="1338487"/>
                  </a:lnTo>
                  <a:lnTo>
                    <a:pt x="4641513" y="1340391"/>
                  </a:lnTo>
                  <a:lnTo>
                    <a:pt x="4641482" y="1340771"/>
                  </a:lnTo>
                  <a:lnTo>
                    <a:pt x="4641049" y="1342556"/>
                  </a:lnTo>
                  <a:lnTo>
                    <a:pt x="4640963" y="1342913"/>
                  </a:lnTo>
                  <a:lnTo>
                    <a:pt x="4642202" y="1344624"/>
                  </a:lnTo>
                  <a:lnTo>
                    <a:pt x="4644202" y="1345477"/>
                  </a:lnTo>
                  <a:lnTo>
                    <a:pt x="4645153" y="1345095"/>
                  </a:lnTo>
                  <a:lnTo>
                    <a:pt x="4647153" y="1345948"/>
                  </a:lnTo>
                  <a:lnTo>
                    <a:pt x="4649437" y="1346134"/>
                  </a:lnTo>
                  <a:lnTo>
                    <a:pt x="4651623" y="1344704"/>
                  </a:lnTo>
                  <a:lnTo>
                    <a:pt x="4651779" y="1342800"/>
                  </a:lnTo>
                  <a:lnTo>
                    <a:pt x="4651810" y="1342419"/>
                  </a:lnTo>
                  <a:lnTo>
                    <a:pt x="4652138" y="1339802"/>
                  </a:lnTo>
                  <a:lnTo>
                    <a:pt x="4650565" y="1337949"/>
                  </a:lnTo>
                  <a:close/>
                </a:path>
                <a:path w="16122015" h="11270615">
                  <a:moveTo>
                    <a:pt x="4734663" y="1351367"/>
                  </a:moveTo>
                  <a:lnTo>
                    <a:pt x="4732237" y="1351514"/>
                  </a:lnTo>
                  <a:lnTo>
                    <a:pt x="4730237" y="1350661"/>
                  </a:lnTo>
                  <a:lnTo>
                    <a:pt x="4727953" y="1350473"/>
                  </a:lnTo>
                  <a:lnTo>
                    <a:pt x="4725766" y="1351905"/>
                  </a:lnTo>
                  <a:lnTo>
                    <a:pt x="4725611" y="1353809"/>
                  </a:lnTo>
                  <a:lnTo>
                    <a:pt x="4725580" y="1354189"/>
                  </a:lnTo>
                  <a:lnTo>
                    <a:pt x="4725147" y="1355975"/>
                  </a:lnTo>
                  <a:lnTo>
                    <a:pt x="4725060" y="1356332"/>
                  </a:lnTo>
                  <a:lnTo>
                    <a:pt x="4726301" y="1358042"/>
                  </a:lnTo>
                  <a:lnTo>
                    <a:pt x="4728300" y="1358895"/>
                  </a:lnTo>
                  <a:lnTo>
                    <a:pt x="4729251" y="1358514"/>
                  </a:lnTo>
                  <a:lnTo>
                    <a:pt x="4731251" y="1359367"/>
                  </a:lnTo>
                  <a:lnTo>
                    <a:pt x="4733535" y="1359553"/>
                  </a:lnTo>
                  <a:lnTo>
                    <a:pt x="4735721" y="1358121"/>
                  </a:lnTo>
                  <a:lnTo>
                    <a:pt x="4735877" y="1356218"/>
                  </a:lnTo>
                  <a:lnTo>
                    <a:pt x="4735908" y="1355837"/>
                  </a:lnTo>
                  <a:lnTo>
                    <a:pt x="4736236" y="1353220"/>
                  </a:lnTo>
                  <a:lnTo>
                    <a:pt x="4734663" y="1351367"/>
                  </a:lnTo>
                  <a:close/>
                </a:path>
                <a:path w="16122015" h="11270615">
                  <a:moveTo>
                    <a:pt x="12108073" y="4475347"/>
                  </a:moveTo>
                  <a:lnTo>
                    <a:pt x="12105599" y="4474685"/>
                  </a:lnTo>
                  <a:lnTo>
                    <a:pt x="12101510" y="4476880"/>
                  </a:lnTo>
                  <a:lnTo>
                    <a:pt x="12101945" y="4481400"/>
                  </a:lnTo>
                  <a:lnTo>
                    <a:pt x="12102710" y="4483301"/>
                  </a:lnTo>
                  <a:lnTo>
                    <a:pt x="12102950" y="4484585"/>
                  </a:lnTo>
                  <a:lnTo>
                    <a:pt x="12104617" y="4485297"/>
                  </a:lnTo>
                  <a:lnTo>
                    <a:pt x="12104426" y="4484821"/>
                  </a:lnTo>
                  <a:lnTo>
                    <a:pt x="12105426" y="4485248"/>
                  </a:lnTo>
                  <a:lnTo>
                    <a:pt x="12106902" y="4485483"/>
                  </a:lnTo>
                  <a:lnTo>
                    <a:pt x="12107994" y="4484767"/>
                  </a:lnTo>
                  <a:lnTo>
                    <a:pt x="12110371" y="4483812"/>
                  </a:lnTo>
                  <a:lnTo>
                    <a:pt x="12109936" y="4479293"/>
                  </a:lnTo>
                  <a:lnTo>
                    <a:pt x="12109171" y="4477391"/>
                  </a:lnTo>
                  <a:lnTo>
                    <a:pt x="12108073" y="4475347"/>
                  </a:lnTo>
                  <a:close/>
                </a:path>
                <a:path w="16122015" h="11270615">
                  <a:moveTo>
                    <a:pt x="4818761" y="1364784"/>
                  </a:moveTo>
                  <a:lnTo>
                    <a:pt x="4816335" y="1364931"/>
                  </a:lnTo>
                  <a:lnTo>
                    <a:pt x="4814335" y="1364078"/>
                  </a:lnTo>
                  <a:lnTo>
                    <a:pt x="4812050" y="1363892"/>
                  </a:lnTo>
                  <a:lnTo>
                    <a:pt x="4809864" y="1365324"/>
                  </a:lnTo>
                  <a:lnTo>
                    <a:pt x="4809709" y="1367226"/>
                  </a:lnTo>
                  <a:lnTo>
                    <a:pt x="4809678" y="1367607"/>
                  </a:lnTo>
                  <a:lnTo>
                    <a:pt x="4809244" y="1369392"/>
                  </a:lnTo>
                  <a:lnTo>
                    <a:pt x="4809158" y="1369749"/>
                  </a:lnTo>
                  <a:lnTo>
                    <a:pt x="4810398" y="1371459"/>
                  </a:lnTo>
                  <a:lnTo>
                    <a:pt x="4812398" y="1372312"/>
                  </a:lnTo>
                  <a:lnTo>
                    <a:pt x="4813349" y="1371931"/>
                  </a:lnTo>
                  <a:lnTo>
                    <a:pt x="4815348" y="1372784"/>
                  </a:lnTo>
                  <a:lnTo>
                    <a:pt x="4817633" y="1372970"/>
                  </a:lnTo>
                  <a:lnTo>
                    <a:pt x="4819819" y="1371539"/>
                  </a:lnTo>
                  <a:lnTo>
                    <a:pt x="4819974" y="1369636"/>
                  </a:lnTo>
                  <a:lnTo>
                    <a:pt x="4820005" y="1369255"/>
                  </a:lnTo>
                  <a:lnTo>
                    <a:pt x="4820335" y="1366638"/>
                  </a:lnTo>
                  <a:lnTo>
                    <a:pt x="4818761" y="1364784"/>
                  </a:lnTo>
                  <a:close/>
                </a:path>
                <a:path w="16122015" h="11270615">
                  <a:moveTo>
                    <a:pt x="4902859" y="1378203"/>
                  </a:moveTo>
                  <a:lnTo>
                    <a:pt x="4900432" y="1378350"/>
                  </a:lnTo>
                  <a:lnTo>
                    <a:pt x="4898432" y="1377497"/>
                  </a:lnTo>
                  <a:lnTo>
                    <a:pt x="4896149" y="1377310"/>
                  </a:lnTo>
                  <a:lnTo>
                    <a:pt x="4893962" y="1378741"/>
                  </a:lnTo>
                  <a:lnTo>
                    <a:pt x="4893807" y="1380644"/>
                  </a:lnTo>
                  <a:lnTo>
                    <a:pt x="4893776" y="1381025"/>
                  </a:lnTo>
                  <a:lnTo>
                    <a:pt x="4893343" y="1382810"/>
                  </a:lnTo>
                  <a:lnTo>
                    <a:pt x="4893256" y="1383167"/>
                  </a:lnTo>
                  <a:lnTo>
                    <a:pt x="4894496" y="1384878"/>
                  </a:lnTo>
                  <a:lnTo>
                    <a:pt x="4896496" y="1385731"/>
                  </a:lnTo>
                  <a:lnTo>
                    <a:pt x="4897447" y="1385349"/>
                  </a:lnTo>
                  <a:lnTo>
                    <a:pt x="4899447" y="1386202"/>
                  </a:lnTo>
                  <a:lnTo>
                    <a:pt x="4901732" y="1386388"/>
                  </a:lnTo>
                  <a:lnTo>
                    <a:pt x="4903917" y="1384956"/>
                  </a:lnTo>
                  <a:lnTo>
                    <a:pt x="4904073" y="1383054"/>
                  </a:lnTo>
                  <a:lnTo>
                    <a:pt x="4904104" y="1382673"/>
                  </a:lnTo>
                  <a:lnTo>
                    <a:pt x="4904432" y="1380056"/>
                  </a:lnTo>
                  <a:lnTo>
                    <a:pt x="4902859" y="1378203"/>
                  </a:lnTo>
                  <a:close/>
                </a:path>
                <a:path w="16122015" h="11270615">
                  <a:moveTo>
                    <a:pt x="4987290" y="1391763"/>
                  </a:moveTo>
                  <a:lnTo>
                    <a:pt x="4984864" y="1391910"/>
                  </a:lnTo>
                  <a:lnTo>
                    <a:pt x="4982864" y="1391057"/>
                  </a:lnTo>
                  <a:lnTo>
                    <a:pt x="4980580" y="1390870"/>
                  </a:lnTo>
                  <a:lnTo>
                    <a:pt x="4978394" y="1392301"/>
                  </a:lnTo>
                  <a:lnTo>
                    <a:pt x="4978238" y="1394205"/>
                  </a:lnTo>
                  <a:lnTo>
                    <a:pt x="4978207" y="1394586"/>
                  </a:lnTo>
                  <a:lnTo>
                    <a:pt x="4977774" y="1396371"/>
                  </a:lnTo>
                  <a:lnTo>
                    <a:pt x="4977687" y="1396728"/>
                  </a:lnTo>
                  <a:lnTo>
                    <a:pt x="4978928" y="1398438"/>
                  </a:lnTo>
                  <a:lnTo>
                    <a:pt x="4980927" y="1399291"/>
                  </a:lnTo>
                  <a:lnTo>
                    <a:pt x="4981878" y="1398910"/>
                  </a:lnTo>
                  <a:lnTo>
                    <a:pt x="4983878" y="1399763"/>
                  </a:lnTo>
                  <a:lnTo>
                    <a:pt x="4986162" y="1399949"/>
                  </a:lnTo>
                  <a:lnTo>
                    <a:pt x="4988348" y="1398518"/>
                  </a:lnTo>
                  <a:lnTo>
                    <a:pt x="4988504" y="1396614"/>
                  </a:lnTo>
                  <a:lnTo>
                    <a:pt x="4988535" y="1396233"/>
                  </a:lnTo>
                  <a:lnTo>
                    <a:pt x="4988864" y="1393616"/>
                  </a:lnTo>
                  <a:lnTo>
                    <a:pt x="4987290" y="1391763"/>
                  </a:lnTo>
                  <a:close/>
                </a:path>
                <a:path w="16122015" h="11270615">
                  <a:moveTo>
                    <a:pt x="12067503" y="4400523"/>
                  </a:moveTo>
                  <a:lnTo>
                    <a:pt x="12065028" y="4399861"/>
                  </a:lnTo>
                  <a:lnTo>
                    <a:pt x="12060940" y="4402057"/>
                  </a:lnTo>
                  <a:lnTo>
                    <a:pt x="12061375" y="4406576"/>
                  </a:lnTo>
                  <a:lnTo>
                    <a:pt x="12062474" y="4408621"/>
                  </a:lnTo>
                  <a:lnTo>
                    <a:pt x="12062855" y="4409572"/>
                  </a:lnTo>
                  <a:lnTo>
                    <a:pt x="12065521" y="4410709"/>
                  </a:lnTo>
                  <a:lnTo>
                    <a:pt x="12066998" y="4410945"/>
                  </a:lnTo>
                  <a:lnTo>
                    <a:pt x="12068091" y="4410229"/>
                  </a:lnTo>
                  <a:lnTo>
                    <a:pt x="12070134" y="4409132"/>
                  </a:lnTo>
                  <a:lnTo>
                    <a:pt x="12069698" y="4404611"/>
                  </a:lnTo>
                  <a:lnTo>
                    <a:pt x="12067503" y="4400523"/>
                  </a:lnTo>
                  <a:close/>
                </a:path>
                <a:path w="16122015" h="11270615">
                  <a:moveTo>
                    <a:pt x="5071388" y="1405181"/>
                  </a:moveTo>
                  <a:lnTo>
                    <a:pt x="5068962" y="1405328"/>
                  </a:lnTo>
                  <a:lnTo>
                    <a:pt x="5066962" y="1404475"/>
                  </a:lnTo>
                  <a:lnTo>
                    <a:pt x="5064678" y="1404288"/>
                  </a:lnTo>
                  <a:lnTo>
                    <a:pt x="5062491" y="1405720"/>
                  </a:lnTo>
                  <a:lnTo>
                    <a:pt x="5062305" y="1408003"/>
                  </a:lnTo>
                  <a:lnTo>
                    <a:pt x="5061872" y="1409789"/>
                  </a:lnTo>
                  <a:lnTo>
                    <a:pt x="5061785" y="1410146"/>
                  </a:lnTo>
                  <a:lnTo>
                    <a:pt x="5063026" y="1411856"/>
                  </a:lnTo>
                  <a:lnTo>
                    <a:pt x="5065026" y="1412709"/>
                  </a:lnTo>
                  <a:lnTo>
                    <a:pt x="5065976" y="1412328"/>
                  </a:lnTo>
                  <a:lnTo>
                    <a:pt x="5067976" y="1413181"/>
                  </a:lnTo>
                  <a:lnTo>
                    <a:pt x="5070260" y="1413367"/>
                  </a:lnTo>
                  <a:lnTo>
                    <a:pt x="5072305" y="1412269"/>
                  </a:lnTo>
                  <a:lnTo>
                    <a:pt x="5072961" y="1407034"/>
                  </a:lnTo>
                  <a:lnTo>
                    <a:pt x="5071388" y="1405181"/>
                  </a:lnTo>
                  <a:close/>
                </a:path>
                <a:path w="16122015" h="11270615">
                  <a:moveTo>
                    <a:pt x="5155819" y="1418742"/>
                  </a:moveTo>
                  <a:lnTo>
                    <a:pt x="5153393" y="1418887"/>
                  </a:lnTo>
                  <a:lnTo>
                    <a:pt x="5151393" y="1418034"/>
                  </a:lnTo>
                  <a:lnTo>
                    <a:pt x="5149109" y="1417848"/>
                  </a:lnTo>
                  <a:lnTo>
                    <a:pt x="5146922" y="1419280"/>
                  </a:lnTo>
                  <a:lnTo>
                    <a:pt x="5146767" y="1421182"/>
                  </a:lnTo>
                  <a:lnTo>
                    <a:pt x="5146736" y="1421563"/>
                  </a:lnTo>
                  <a:lnTo>
                    <a:pt x="5146303" y="1423348"/>
                  </a:lnTo>
                  <a:lnTo>
                    <a:pt x="5146216" y="1423705"/>
                  </a:lnTo>
                  <a:lnTo>
                    <a:pt x="5147456" y="1425416"/>
                  </a:lnTo>
                  <a:lnTo>
                    <a:pt x="5149456" y="1426270"/>
                  </a:lnTo>
                  <a:lnTo>
                    <a:pt x="5150407" y="1425887"/>
                  </a:lnTo>
                  <a:lnTo>
                    <a:pt x="5152408" y="1426741"/>
                  </a:lnTo>
                  <a:lnTo>
                    <a:pt x="5154692" y="1426927"/>
                  </a:lnTo>
                  <a:lnTo>
                    <a:pt x="5156878" y="1425495"/>
                  </a:lnTo>
                  <a:lnTo>
                    <a:pt x="5157033" y="1423592"/>
                  </a:lnTo>
                  <a:lnTo>
                    <a:pt x="5157064" y="1423212"/>
                  </a:lnTo>
                  <a:lnTo>
                    <a:pt x="5157393" y="1420594"/>
                  </a:lnTo>
                  <a:lnTo>
                    <a:pt x="5155819" y="1418742"/>
                  </a:lnTo>
                  <a:close/>
                </a:path>
                <a:path w="16122015" h="11270615">
                  <a:moveTo>
                    <a:pt x="12024889" y="4326798"/>
                  </a:moveTo>
                  <a:lnTo>
                    <a:pt x="12022413" y="4326135"/>
                  </a:lnTo>
                  <a:lnTo>
                    <a:pt x="12018325" y="4328332"/>
                  </a:lnTo>
                  <a:lnTo>
                    <a:pt x="12017662" y="4330807"/>
                  </a:lnTo>
                  <a:lnTo>
                    <a:pt x="12018760" y="4332851"/>
                  </a:lnTo>
                  <a:lnTo>
                    <a:pt x="12020001" y="4334561"/>
                  </a:lnTo>
                  <a:lnTo>
                    <a:pt x="12020383" y="4335513"/>
                  </a:lnTo>
                  <a:lnTo>
                    <a:pt x="12022050" y="4336224"/>
                  </a:lnTo>
                  <a:lnTo>
                    <a:pt x="12021908" y="4336557"/>
                  </a:lnTo>
                  <a:lnTo>
                    <a:pt x="12022908" y="4336984"/>
                  </a:lnTo>
                  <a:lnTo>
                    <a:pt x="12024526" y="4336886"/>
                  </a:lnTo>
                  <a:lnTo>
                    <a:pt x="12025619" y="4336171"/>
                  </a:lnTo>
                  <a:lnTo>
                    <a:pt x="12027662" y="4335073"/>
                  </a:lnTo>
                  <a:lnTo>
                    <a:pt x="12028324" y="4332597"/>
                  </a:lnTo>
                  <a:lnTo>
                    <a:pt x="12027226" y="4330552"/>
                  </a:lnTo>
                  <a:lnTo>
                    <a:pt x="12025987" y="4328842"/>
                  </a:lnTo>
                  <a:lnTo>
                    <a:pt x="12024889" y="4326798"/>
                  </a:lnTo>
                  <a:close/>
                </a:path>
                <a:path w="16122015" h="11270615">
                  <a:moveTo>
                    <a:pt x="5240251" y="1432302"/>
                  </a:moveTo>
                  <a:lnTo>
                    <a:pt x="5237822" y="1432447"/>
                  </a:lnTo>
                  <a:lnTo>
                    <a:pt x="5235821" y="1431594"/>
                  </a:lnTo>
                  <a:lnTo>
                    <a:pt x="5233541" y="1431408"/>
                  </a:lnTo>
                  <a:lnTo>
                    <a:pt x="5231354" y="1432839"/>
                  </a:lnTo>
                  <a:lnTo>
                    <a:pt x="5231199" y="1434743"/>
                  </a:lnTo>
                  <a:lnTo>
                    <a:pt x="5231167" y="1435124"/>
                  </a:lnTo>
                  <a:lnTo>
                    <a:pt x="5230734" y="1436910"/>
                  </a:lnTo>
                  <a:lnTo>
                    <a:pt x="5230648" y="1437267"/>
                  </a:lnTo>
                  <a:lnTo>
                    <a:pt x="5231888" y="1438976"/>
                  </a:lnTo>
                  <a:lnTo>
                    <a:pt x="5233888" y="1439830"/>
                  </a:lnTo>
                  <a:lnTo>
                    <a:pt x="5234838" y="1439448"/>
                  </a:lnTo>
                  <a:lnTo>
                    <a:pt x="5236838" y="1440301"/>
                  </a:lnTo>
                  <a:lnTo>
                    <a:pt x="5239122" y="1440488"/>
                  </a:lnTo>
                  <a:lnTo>
                    <a:pt x="5241309" y="1439056"/>
                  </a:lnTo>
                  <a:lnTo>
                    <a:pt x="5241464" y="1437152"/>
                  </a:lnTo>
                  <a:lnTo>
                    <a:pt x="5241496" y="1436772"/>
                  </a:lnTo>
                  <a:lnTo>
                    <a:pt x="5241824" y="1434155"/>
                  </a:lnTo>
                  <a:lnTo>
                    <a:pt x="5240251" y="1432302"/>
                  </a:lnTo>
                  <a:close/>
                </a:path>
                <a:path w="16122015" h="11270615">
                  <a:moveTo>
                    <a:pt x="5324206" y="1446052"/>
                  </a:moveTo>
                  <a:lnTo>
                    <a:pt x="5321780" y="1446200"/>
                  </a:lnTo>
                  <a:lnTo>
                    <a:pt x="5319780" y="1445347"/>
                  </a:lnTo>
                  <a:lnTo>
                    <a:pt x="5317496" y="1445160"/>
                  </a:lnTo>
                  <a:lnTo>
                    <a:pt x="5315310" y="1446591"/>
                  </a:lnTo>
                  <a:lnTo>
                    <a:pt x="5315154" y="1448494"/>
                  </a:lnTo>
                  <a:lnTo>
                    <a:pt x="5315123" y="1448875"/>
                  </a:lnTo>
                  <a:lnTo>
                    <a:pt x="5314690" y="1450660"/>
                  </a:lnTo>
                  <a:lnTo>
                    <a:pt x="5314603" y="1451017"/>
                  </a:lnTo>
                  <a:lnTo>
                    <a:pt x="5315844" y="1452727"/>
                  </a:lnTo>
                  <a:lnTo>
                    <a:pt x="5317844" y="1453580"/>
                  </a:lnTo>
                  <a:lnTo>
                    <a:pt x="5318795" y="1453198"/>
                  </a:lnTo>
                  <a:lnTo>
                    <a:pt x="5320794" y="1454051"/>
                  </a:lnTo>
                  <a:lnTo>
                    <a:pt x="5323078" y="1454239"/>
                  </a:lnTo>
                  <a:lnTo>
                    <a:pt x="5325265" y="1452807"/>
                  </a:lnTo>
                  <a:lnTo>
                    <a:pt x="5325420" y="1450903"/>
                  </a:lnTo>
                  <a:lnTo>
                    <a:pt x="5325451" y="1450524"/>
                  </a:lnTo>
                  <a:lnTo>
                    <a:pt x="5325779" y="1447906"/>
                  </a:lnTo>
                  <a:lnTo>
                    <a:pt x="5324206" y="1446052"/>
                  </a:lnTo>
                  <a:close/>
                </a:path>
                <a:path w="16122015" h="11270615">
                  <a:moveTo>
                    <a:pt x="5408638" y="1459612"/>
                  </a:moveTo>
                  <a:lnTo>
                    <a:pt x="5406211" y="1459759"/>
                  </a:lnTo>
                  <a:lnTo>
                    <a:pt x="5404211" y="1458906"/>
                  </a:lnTo>
                  <a:lnTo>
                    <a:pt x="5401927" y="1458720"/>
                  </a:lnTo>
                  <a:lnTo>
                    <a:pt x="5399741" y="1460152"/>
                  </a:lnTo>
                  <a:lnTo>
                    <a:pt x="5399585" y="1462054"/>
                  </a:lnTo>
                  <a:lnTo>
                    <a:pt x="5399554" y="1462435"/>
                  </a:lnTo>
                  <a:lnTo>
                    <a:pt x="5399121" y="1464220"/>
                  </a:lnTo>
                  <a:lnTo>
                    <a:pt x="5399034" y="1464577"/>
                  </a:lnTo>
                  <a:lnTo>
                    <a:pt x="5400275" y="1466288"/>
                  </a:lnTo>
                  <a:lnTo>
                    <a:pt x="5402274" y="1467141"/>
                  </a:lnTo>
                  <a:lnTo>
                    <a:pt x="5403225" y="1466759"/>
                  </a:lnTo>
                  <a:lnTo>
                    <a:pt x="5405225" y="1467612"/>
                  </a:lnTo>
                  <a:lnTo>
                    <a:pt x="5407509" y="1467798"/>
                  </a:lnTo>
                  <a:lnTo>
                    <a:pt x="5409696" y="1466367"/>
                  </a:lnTo>
                  <a:lnTo>
                    <a:pt x="5409851" y="1464464"/>
                  </a:lnTo>
                  <a:lnTo>
                    <a:pt x="5409882" y="1464083"/>
                  </a:lnTo>
                  <a:lnTo>
                    <a:pt x="5410211" y="1461465"/>
                  </a:lnTo>
                  <a:lnTo>
                    <a:pt x="5408638" y="1459612"/>
                  </a:lnTo>
                  <a:close/>
                </a:path>
                <a:path w="16122015" h="11270615">
                  <a:moveTo>
                    <a:pt x="11980847" y="4253646"/>
                  </a:moveTo>
                  <a:lnTo>
                    <a:pt x="11978229" y="4253317"/>
                  </a:lnTo>
                  <a:lnTo>
                    <a:pt x="11974142" y="4255513"/>
                  </a:lnTo>
                  <a:lnTo>
                    <a:pt x="11973860" y="4257757"/>
                  </a:lnTo>
                  <a:lnTo>
                    <a:pt x="11973813" y="4258131"/>
                  </a:lnTo>
                  <a:lnTo>
                    <a:pt x="11974911" y="4260174"/>
                  </a:lnTo>
                  <a:lnTo>
                    <a:pt x="11976152" y="4261885"/>
                  </a:lnTo>
                  <a:lnTo>
                    <a:pt x="11976533" y="4262836"/>
                  </a:lnTo>
                  <a:lnTo>
                    <a:pt x="11979199" y="4263973"/>
                  </a:lnTo>
                  <a:lnTo>
                    <a:pt x="11980818" y="4263876"/>
                  </a:lnTo>
                  <a:lnTo>
                    <a:pt x="11981912" y="4263160"/>
                  </a:lnTo>
                  <a:lnTo>
                    <a:pt x="11983956" y="4262063"/>
                  </a:lnTo>
                  <a:lnTo>
                    <a:pt x="11984236" y="4259819"/>
                  </a:lnTo>
                  <a:lnTo>
                    <a:pt x="11984283" y="4259445"/>
                  </a:lnTo>
                  <a:lnTo>
                    <a:pt x="11983185" y="4257400"/>
                  </a:lnTo>
                  <a:lnTo>
                    <a:pt x="11981946" y="4255689"/>
                  </a:lnTo>
                  <a:lnTo>
                    <a:pt x="11980847" y="4253646"/>
                  </a:lnTo>
                  <a:close/>
                </a:path>
                <a:path w="16122015" h="11270615">
                  <a:moveTo>
                    <a:pt x="5493069" y="1473173"/>
                  </a:moveTo>
                  <a:lnTo>
                    <a:pt x="5490643" y="1473319"/>
                  </a:lnTo>
                  <a:lnTo>
                    <a:pt x="5488643" y="1472466"/>
                  </a:lnTo>
                  <a:lnTo>
                    <a:pt x="5486359" y="1472280"/>
                  </a:lnTo>
                  <a:lnTo>
                    <a:pt x="5484172" y="1473711"/>
                  </a:lnTo>
                  <a:lnTo>
                    <a:pt x="5483986" y="1475996"/>
                  </a:lnTo>
                  <a:lnTo>
                    <a:pt x="5483608" y="1477804"/>
                  </a:lnTo>
                  <a:lnTo>
                    <a:pt x="5484706" y="1479848"/>
                  </a:lnTo>
                  <a:lnTo>
                    <a:pt x="5486706" y="1480701"/>
                  </a:lnTo>
                  <a:lnTo>
                    <a:pt x="5487657" y="1480319"/>
                  </a:lnTo>
                  <a:lnTo>
                    <a:pt x="5489657" y="1481172"/>
                  </a:lnTo>
                  <a:lnTo>
                    <a:pt x="5491941" y="1481358"/>
                  </a:lnTo>
                  <a:lnTo>
                    <a:pt x="5493985" y="1480261"/>
                  </a:lnTo>
                  <a:lnTo>
                    <a:pt x="5494642" y="1475025"/>
                  </a:lnTo>
                  <a:lnTo>
                    <a:pt x="5493069" y="1473173"/>
                  </a:lnTo>
                  <a:close/>
                </a:path>
                <a:path w="16122015" h="11270615">
                  <a:moveTo>
                    <a:pt x="5577500" y="1486733"/>
                  </a:moveTo>
                  <a:lnTo>
                    <a:pt x="5575073" y="1486880"/>
                  </a:lnTo>
                  <a:lnTo>
                    <a:pt x="5573074" y="1486027"/>
                  </a:lnTo>
                  <a:lnTo>
                    <a:pt x="5570789" y="1485841"/>
                  </a:lnTo>
                  <a:lnTo>
                    <a:pt x="5568603" y="1487271"/>
                  </a:lnTo>
                  <a:lnTo>
                    <a:pt x="5568417" y="1489556"/>
                  </a:lnTo>
                  <a:lnTo>
                    <a:pt x="5568039" y="1491365"/>
                  </a:lnTo>
                  <a:lnTo>
                    <a:pt x="5569137" y="1493408"/>
                  </a:lnTo>
                  <a:lnTo>
                    <a:pt x="5571137" y="1494261"/>
                  </a:lnTo>
                  <a:lnTo>
                    <a:pt x="5572088" y="1493878"/>
                  </a:lnTo>
                  <a:lnTo>
                    <a:pt x="5574088" y="1494732"/>
                  </a:lnTo>
                  <a:lnTo>
                    <a:pt x="5576372" y="1494919"/>
                  </a:lnTo>
                  <a:lnTo>
                    <a:pt x="5578416" y="1493821"/>
                  </a:lnTo>
                  <a:lnTo>
                    <a:pt x="5579073" y="1488586"/>
                  </a:lnTo>
                  <a:lnTo>
                    <a:pt x="5577500" y="1486733"/>
                  </a:lnTo>
                  <a:close/>
                </a:path>
                <a:path w="16122015" h="11270615">
                  <a:moveTo>
                    <a:pt x="11934336" y="4182591"/>
                  </a:moveTo>
                  <a:lnTo>
                    <a:pt x="11931385" y="4182120"/>
                  </a:lnTo>
                  <a:lnTo>
                    <a:pt x="11929674" y="4183361"/>
                  </a:lnTo>
                  <a:lnTo>
                    <a:pt x="11927631" y="4184459"/>
                  </a:lnTo>
                  <a:lnTo>
                    <a:pt x="11927161" y="4187409"/>
                  </a:lnTo>
                  <a:lnTo>
                    <a:pt x="11929640" y="4190831"/>
                  </a:lnTo>
                  <a:lnTo>
                    <a:pt x="11930021" y="4191782"/>
                  </a:lnTo>
                  <a:lnTo>
                    <a:pt x="11932686" y="4192919"/>
                  </a:lnTo>
                  <a:lnTo>
                    <a:pt x="11934306" y="4192822"/>
                  </a:lnTo>
                  <a:lnTo>
                    <a:pt x="11935399" y="4192106"/>
                  </a:lnTo>
                  <a:lnTo>
                    <a:pt x="11937444" y="4191008"/>
                  </a:lnTo>
                  <a:lnTo>
                    <a:pt x="11937914" y="4188058"/>
                  </a:lnTo>
                  <a:lnTo>
                    <a:pt x="11935434" y="4184635"/>
                  </a:lnTo>
                  <a:lnTo>
                    <a:pt x="11934336" y="4182591"/>
                  </a:lnTo>
                  <a:close/>
                </a:path>
                <a:path w="16122015" h="11270615">
                  <a:moveTo>
                    <a:pt x="5662122" y="1500768"/>
                  </a:moveTo>
                  <a:lnTo>
                    <a:pt x="5659696" y="1500915"/>
                  </a:lnTo>
                  <a:lnTo>
                    <a:pt x="5657696" y="1500062"/>
                  </a:lnTo>
                  <a:lnTo>
                    <a:pt x="5655412" y="1499876"/>
                  </a:lnTo>
                  <a:lnTo>
                    <a:pt x="5653226" y="1501308"/>
                  </a:lnTo>
                  <a:lnTo>
                    <a:pt x="5653039" y="1503591"/>
                  </a:lnTo>
                  <a:lnTo>
                    <a:pt x="5652661" y="1505400"/>
                  </a:lnTo>
                  <a:lnTo>
                    <a:pt x="5653759" y="1507445"/>
                  </a:lnTo>
                  <a:lnTo>
                    <a:pt x="5655759" y="1508298"/>
                  </a:lnTo>
                  <a:lnTo>
                    <a:pt x="5656710" y="1507915"/>
                  </a:lnTo>
                  <a:lnTo>
                    <a:pt x="5658710" y="1508768"/>
                  </a:lnTo>
                  <a:lnTo>
                    <a:pt x="5660994" y="1508954"/>
                  </a:lnTo>
                  <a:lnTo>
                    <a:pt x="5663039" y="1507856"/>
                  </a:lnTo>
                  <a:lnTo>
                    <a:pt x="5663695" y="1502621"/>
                  </a:lnTo>
                  <a:lnTo>
                    <a:pt x="5662122" y="1500768"/>
                  </a:lnTo>
                  <a:close/>
                </a:path>
                <a:path w="16122015" h="11270615">
                  <a:moveTo>
                    <a:pt x="5746554" y="1514328"/>
                  </a:moveTo>
                  <a:lnTo>
                    <a:pt x="5744127" y="1514475"/>
                  </a:lnTo>
                  <a:lnTo>
                    <a:pt x="5742128" y="1513622"/>
                  </a:lnTo>
                  <a:lnTo>
                    <a:pt x="5739843" y="1513436"/>
                  </a:lnTo>
                  <a:lnTo>
                    <a:pt x="5737657" y="1514867"/>
                  </a:lnTo>
                  <a:lnTo>
                    <a:pt x="5737501" y="1516771"/>
                  </a:lnTo>
                  <a:lnTo>
                    <a:pt x="5737470" y="1517152"/>
                  </a:lnTo>
                  <a:lnTo>
                    <a:pt x="5737037" y="1518936"/>
                  </a:lnTo>
                  <a:lnTo>
                    <a:pt x="5736950" y="1519293"/>
                  </a:lnTo>
                  <a:lnTo>
                    <a:pt x="5738191" y="1521004"/>
                  </a:lnTo>
                  <a:lnTo>
                    <a:pt x="5740190" y="1521857"/>
                  </a:lnTo>
                  <a:lnTo>
                    <a:pt x="5741141" y="1521475"/>
                  </a:lnTo>
                  <a:lnTo>
                    <a:pt x="5743142" y="1522328"/>
                  </a:lnTo>
                  <a:lnTo>
                    <a:pt x="5745426" y="1522514"/>
                  </a:lnTo>
                  <a:lnTo>
                    <a:pt x="5747278" y="1520942"/>
                  </a:lnTo>
                  <a:lnTo>
                    <a:pt x="5747711" y="1519156"/>
                  </a:lnTo>
                  <a:lnTo>
                    <a:pt x="5747798" y="1518799"/>
                  </a:lnTo>
                  <a:lnTo>
                    <a:pt x="5748127" y="1516181"/>
                  </a:lnTo>
                  <a:lnTo>
                    <a:pt x="5746554" y="1514328"/>
                  </a:lnTo>
                  <a:close/>
                </a:path>
                <a:path w="16122015" h="11270615">
                  <a:moveTo>
                    <a:pt x="11884780" y="4112209"/>
                  </a:moveTo>
                  <a:lnTo>
                    <a:pt x="11882163" y="4111880"/>
                  </a:lnTo>
                  <a:lnTo>
                    <a:pt x="11880452" y="4113120"/>
                  </a:lnTo>
                  <a:lnTo>
                    <a:pt x="11878599" y="4114693"/>
                  </a:lnTo>
                  <a:lnTo>
                    <a:pt x="11878271" y="4117310"/>
                  </a:lnTo>
                  <a:lnTo>
                    <a:pt x="11880750" y="4120732"/>
                  </a:lnTo>
                  <a:lnTo>
                    <a:pt x="11881133" y="4121683"/>
                  </a:lnTo>
                  <a:lnTo>
                    <a:pt x="11883800" y="4122821"/>
                  </a:lnTo>
                  <a:lnTo>
                    <a:pt x="11885417" y="4122723"/>
                  </a:lnTo>
                  <a:lnTo>
                    <a:pt x="11888505" y="4120101"/>
                  </a:lnTo>
                  <a:lnTo>
                    <a:pt x="11888833" y="4117483"/>
                  </a:lnTo>
                  <a:lnTo>
                    <a:pt x="11886354" y="4114061"/>
                  </a:lnTo>
                  <a:lnTo>
                    <a:pt x="11884780" y="4112209"/>
                  </a:lnTo>
                  <a:close/>
                </a:path>
                <a:path w="16122015" h="11270615">
                  <a:moveTo>
                    <a:pt x="5830843" y="1528223"/>
                  </a:moveTo>
                  <a:lnTo>
                    <a:pt x="5828416" y="1528370"/>
                  </a:lnTo>
                  <a:lnTo>
                    <a:pt x="5826416" y="1527516"/>
                  </a:lnTo>
                  <a:lnTo>
                    <a:pt x="5824132" y="1527330"/>
                  </a:lnTo>
                  <a:lnTo>
                    <a:pt x="5821946" y="1528760"/>
                  </a:lnTo>
                  <a:lnTo>
                    <a:pt x="5821790" y="1530664"/>
                  </a:lnTo>
                  <a:lnTo>
                    <a:pt x="5821759" y="1531045"/>
                  </a:lnTo>
                  <a:lnTo>
                    <a:pt x="5821382" y="1532853"/>
                  </a:lnTo>
                  <a:lnTo>
                    <a:pt x="5822480" y="1534898"/>
                  </a:lnTo>
                  <a:lnTo>
                    <a:pt x="5824480" y="1535751"/>
                  </a:lnTo>
                  <a:lnTo>
                    <a:pt x="5825431" y="1535368"/>
                  </a:lnTo>
                  <a:lnTo>
                    <a:pt x="5827431" y="1536221"/>
                  </a:lnTo>
                  <a:lnTo>
                    <a:pt x="5829715" y="1536407"/>
                  </a:lnTo>
                  <a:lnTo>
                    <a:pt x="5831901" y="1534977"/>
                  </a:lnTo>
                  <a:lnTo>
                    <a:pt x="5832056" y="1533073"/>
                  </a:lnTo>
                  <a:lnTo>
                    <a:pt x="5832087" y="1532693"/>
                  </a:lnTo>
                  <a:lnTo>
                    <a:pt x="5832416" y="1530076"/>
                  </a:lnTo>
                  <a:lnTo>
                    <a:pt x="5830843" y="1528223"/>
                  </a:lnTo>
                  <a:close/>
                </a:path>
                <a:path w="16122015" h="11270615">
                  <a:moveTo>
                    <a:pt x="5915465" y="1542258"/>
                  </a:moveTo>
                  <a:lnTo>
                    <a:pt x="5913039" y="1542405"/>
                  </a:lnTo>
                  <a:lnTo>
                    <a:pt x="5911039" y="1541552"/>
                  </a:lnTo>
                  <a:lnTo>
                    <a:pt x="5908754" y="1541366"/>
                  </a:lnTo>
                  <a:lnTo>
                    <a:pt x="5906902" y="1542938"/>
                  </a:lnTo>
                  <a:lnTo>
                    <a:pt x="5906469" y="1544724"/>
                  </a:lnTo>
                  <a:lnTo>
                    <a:pt x="5906005" y="1546890"/>
                  </a:lnTo>
                  <a:lnTo>
                    <a:pt x="5907102" y="1548934"/>
                  </a:lnTo>
                  <a:lnTo>
                    <a:pt x="5909102" y="1549787"/>
                  </a:lnTo>
                  <a:lnTo>
                    <a:pt x="5910053" y="1549405"/>
                  </a:lnTo>
                  <a:lnTo>
                    <a:pt x="5912053" y="1550258"/>
                  </a:lnTo>
                  <a:lnTo>
                    <a:pt x="5914337" y="1550444"/>
                  </a:lnTo>
                  <a:lnTo>
                    <a:pt x="5916190" y="1548870"/>
                  </a:lnTo>
                  <a:lnTo>
                    <a:pt x="5916623" y="1547085"/>
                  </a:lnTo>
                  <a:lnTo>
                    <a:pt x="5916710" y="1546728"/>
                  </a:lnTo>
                  <a:lnTo>
                    <a:pt x="5917039" y="1544111"/>
                  </a:lnTo>
                  <a:lnTo>
                    <a:pt x="5915465" y="1542258"/>
                  </a:lnTo>
                  <a:close/>
                </a:path>
                <a:path w="16122015" h="11270615">
                  <a:moveTo>
                    <a:pt x="5999945" y="1556627"/>
                  </a:moveTo>
                  <a:lnTo>
                    <a:pt x="5997518" y="1556773"/>
                  </a:lnTo>
                  <a:lnTo>
                    <a:pt x="5995519" y="1555920"/>
                  </a:lnTo>
                  <a:lnTo>
                    <a:pt x="5993235" y="1555734"/>
                  </a:lnTo>
                  <a:lnTo>
                    <a:pt x="5991381" y="1557308"/>
                  </a:lnTo>
                  <a:lnTo>
                    <a:pt x="5990948" y="1559092"/>
                  </a:lnTo>
                  <a:lnTo>
                    <a:pt x="5990484" y="1561258"/>
                  </a:lnTo>
                  <a:lnTo>
                    <a:pt x="5991582" y="1563302"/>
                  </a:lnTo>
                  <a:lnTo>
                    <a:pt x="5993582" y="1564156"/>
                  </a:lnTo>
                  <a:lnTo>
                    <a:pt x="5994532" y="1563773"/>
                  </a:lnTo>
                  <a:lnTo>
                    <a:pt x="5996533" y="1564627"/>
                  </a:lnTo>
                  <a:lnTo>
                    <a:pt x="6001519" y="1558480"/>
                  </a:lnTo>
                  <a:lnTo>
                    <a:pt x="5999945" y="1556627"/>
                  </a:lnTo>
                  <a:close/>
                </a:path>
                <a:path w="16122015" h="11270615">
                  <a:moveTo>
                    <a:pt x="11834088" y="4044491"/>
                  </a:moveTo>
                  <a:lnTo>
                    <a:pt x="11831613" y="4043830"/>
                  </a:lnTo>
                  <a:lnTo>
                    <a:pt x="11827906" y="4046977"/>
                  </a:lnTo>
                  <a:lnTo>
                    <a:pt x="11827243" y="4049451"/>
                  </a:lnTo>
                  <a:lnTo>
                    <a:pt x="11828817" y="4051304"/>
                  </a:lnTo>
                  <a:lnTo>
                    <a:pt x="11830057" y="4053016"/>
                  </a:lnTo>
                  <a:lnTo>
                    <a:pt x="11830582" y="4053633"/>
                  </a:lnTo>
                  <a:lnTo>
                    <a:pt x="11831915" y="4054202"/>
                  </a:lnTo>
                  <a:lnTo>
                    <a:pt x="11831773" y="4054536"/>
                  </a:lnTo>
                  <a:lnTo>
                    <a:pt x="11833107" y="4055104"/>
                  </a:lnTo>
                  <a:lnTo>
                    <a:pt x="11834725" y="4055006"/>
                  </a:lnTo>
                  <a:lnTo>
                    <a:pt x="11837812" y="4052384"/>
                  </a:lnTo>
                  <a:lnTo>
                    <a:pt x="11838474" y="4049909"/>
                  </a:lnTo>
                  <a:lnTo>
                    <a:pt x="11836900" y="4048055"/>
                  </a:lnTo>
                  <a:lnTo>
                    <a:pt x="11835660" y="4046344"/>
                  </a:lnTo>
                  <a:lnTo>
                    <a:pt x="11834088" y="4044491"/>
                  </a:lnTo>
                  <a:close/>
                </a:path>
                <a:path w="16122015" h="11270615">
                  <a:moveTo>
                    <a:pt x="6084092" y="1570854"/>
                  </a:moveTo>
                  <a:lnTo>
                    <a:pt x="6081666" y="1571000"/>
                  </a:lnTo>
                  <a:lnTo>
                    <a:pt x="6079666" y="1570147"/>
                  </a:lnTo>
                  <a:lnTo>
                    <a:pt x="6077382" y="1569961"/>
                  </a:lnTo>
                  <a:lnTo>
                    <a:pt x="6075529" y="1571535"/>
                  </a:lnTo>
                  <a:lnTo>
                    <a:pt x="6075096" y="1573319"/>
                  </a:lnTo>
                  <a:lnTo>
                    <a:pt x="6074631" y="1575485"/>
                  </a:lnTo>
                  <a:lnTo>
                    <a:pt x="6075729" y="1577529"/>
                  </a:lnTo>
                  <a:lnTo>
                    <a:pt x="6077729" y="1578382"/>
                  </a:lnTo>
                  <a:lnTo>
                    <a:pt x="6078680" y="1578000"/>
                  </a:lnTo>
                  <a:lnTo>
                    <a:pt x="6080679" y="1578853"/>
                  </a:lnTo>
                  <a:lnTo>
                    <a:pt x="6082964" y="1579039"/>
                  </a:lnTo>
                  <a:lnTo>
                    <a:pt x="6084817" y="1577466"/>
                  </a:lnTo>
                  <a:lnTo>
                    <a:pt x="6085250" y="1575682"/>
                  </a:lnTo>
                  <a:lnTo>
                    <a:pt x="6085337" y="1575324"/>
                  </a:lnTo>
                  <a:lnTo>
                    <a:pt x="6085492" y="1573421"/>
                  </a:lnTo>
                  <a:lnTo>
                    <a:pt x="6085523" y="1573040"/>
                  </a:lnTo>
                  <a:lnTo>
                    <a:pt x="6084092" y="1570854"/>
                  </a:lnTo>
                  <a:close/>
                </a:path>
                <a:path w="16122015" h="11270615">
                  <a:moveTo>
                    <a:pt x="6168572" y="1585223"/>
                  </a:moveTo>
                  <a:lnTo>
                    <a:pt x="6166146" y="1585369"/>
                  </a:lnTo>
                  <a:lnTo>
                    <a:pt x="6164147" y="1584516"/>
                  </a:lnTo>
                  <a:lnTo>
                    <a:pt x="6161529" y="1584187"/>
                  </a:lnTo>
                  <a:lnTo>
                    <a:pt x="6159675" y="1585761"/>
                  </a:lnTo>
                  <a:lnTo>
                    <a:pt x="6159242" y="1587546"/>
                  </a:lnTo>
                  <a:lnTo>
                    <a:pt x="6158778" y="1589711"/>
                  </a:lnTo>
                  <a:lnTo>
                    <a:pt x="6159876" y="1591756"/>
                  </a:lnTo>
                  <a:lnTo>
                    <a:pt x="6162209" y="1592751"/>
                  </a:lnTo>
                  <a:lnTo>
                    <a:pt x="6163161" y="1592369"/>
                  </a:lnTo>
                  <a:lnTo>
                    <a:pt x="6165160" y="1593222"/>
                  </a:lnTo>
                  <a:lnTo>
                    <a:pt x="6170003" y="1587408"/>
                  </a:lnTo>
                  <a:lnTo>
                    <a:pt x="6168572" y="1585223"/>
                  </a:lnTo>
                  <a:close/>
                </a:path>
                <a:path w="16122015" h="11270615">
                  <a:moveTo>
                    <a:pt x="11781301" y="3977064"/>
                  </a:moveTo>
                  <a:lnTo>
                    <a:pt x="11778684" y="3976736"/>
                  </a:lnTo>
                  <a:lnTo>
                    <a:pt x="11774978" y="3979882"/>
                  </a:lnTo>
                  <a:lnTo>
                    <a:pt x="11774648" y="3982499"/>
                  </a:lnTo>
                  <a:lnTo>
                    <a:pt x="11776222" y="3984353"/>
                  </a:lnTo>
                  <a:lnTo>
                    <a:pt x="11777462" y="3986064"/>
                  </a:lnTo>
                  <a:lnTo>
                    <a:pt x="11777654" y="3986540"/>
                  </a:lnTo>
                  <a:lnTo>
                    <a:pt x="11778987" y="3987108"/>
                  </a:lnTo>
                  <a:lnTo>
                    <a:pt x="11779129" y="3986775"/>
                  </a:lnTo>
                  <a:lnTo>
                    <a:pt x="11780461" y="3987343"/>
                  </a:lnTo>
                  <a:lnTo>
                    <a:pt x="11782079" y="3987245"/>
                  </a:lnTo>
                  <a:lnTo>
                    <a:pt x="11783315" y="3986196"/>
                  </a:lnTo>
                  <a:lnTo>
                    <a:pt x="11785026" y="3984956"/>
                  </a:lnTo>
                  <a:lnTo>
                    <a:pt x="11785355" y="3982338"/>
                  </a:lnTo>
                  <a:lnTo>
                    <a:pt x="11783780" y="3980486"/>
                  </a:lnTo>
                  <a:lnTo>
                    <a:pt x="11781301" y="3977064"/>
                  </a:lnTo>
                  <a:close/>
                </a:path>
                <a:path w="16122015" h="11270615">
                  <a:moveTo>
                    <a:pt x="6252577" y="1599783"/>
                  </a:moveTo>
                  <a:lnTo>
                    <a:pt x="6250150" y="1599930"/>
                  </a:lnTo>
                  <a:lnTo>
                    <a:pt x="6248150" y="1599077"/>
                  </a:lnTo>
                  <a:lnTo>
                    <a:pt x="6245533" y="1598748"/>
                  </a:lnTo>
                  <a:lnTo>
                    <a:pt x="6243680" y="1600321"/>
                  </a:lnTo>
                  <a:lnTo>
                    <a:pt x="6243247" y="1602106"/>
                  </a:lnTo>
                  <a:lnTo>
                    <a:pt x="6242783" y="1604271"/>
                  </a:lnTo>
                  <a:lnTo>
                    <a:pt x="6243881" y="1606316"/>
                  </a:lnTo>
                  <a:lnTo>
                    <a:pt x="6245881" y="1607169"/>
                  </a:lnTo>
                  <a:lnTo>
                    <a:pt x="6246832" y="1606786"/>
                  </a:lnTo>
                  <a:lnTo>
                    <a:pt x="6248831" y="1607639"/>
                  </a:lnTo>
                  <a:lnTo>
                    <a:pt x="6251449" y="1607968"/>
                  </a:lnTo>
                  <a:lnTo>
                    <a:pt x="6253302" y="1606395"/>
                  </a:lnTo>
                  <a:lnTo>
                    <a:pt x="6253735" y="1604610"/>
                  </a:lnTo>
                  <a:lnTo>
                    <a:pt x="6253822" y="1604253"/>
                  </a:lnTo>
                  <a:lnTo>
                    <a:pt x="6253977" y="1602350"/>
                  </a:lnTo>
                  <a:lnTo>
                    <a:pt x="6254008" y="1601969"/>
                  </a:lnTo>
                  <a:lnTo>
                    <a:pt x="6252577" y="1599783"/>
                  </a:lnTo>
                  <a:close/>
                </a:path>
                <a:path w="16122015" h="11270615">
                  <a:moveTo>
                    <a:pt x="6336582" y="1614343"/>
                  </a:moveTo>
                  <a:lnTo>
                    <a:pt x="6334155" y="1614490"/>
                  </a:lnTo>
                  <a:lnTo>
                    <a:pt x="6332155" y="1613637"/>
                  </a:lnTo>
                  <a:lnTo>
                    <a:pt x="6329538" y="1613307"/>
                  </a:lnTo>
                  <a:lnTo>
                    <a:pt x="6327685" y="1614881"/>
                  </a:lnTo>
                  <a:lnTo>
                    <a:pt x="6327252" y="1616666"/>
                  </a:lnTo>
                  <a:lnTo>
                    <a:pt x="6326787" y="1618832"/>
                  </a:lnTo>
                  <a:lnTo>
                    <a:pt x="6327885" y="1620877"/>
                  </a:lnTo>
                  <a:lnTo>
                    <a:pt x="6329885" y="1621730"/>
                  </a:lnTo>
                  <a:lnTo>
                    <a:pt x="6330836" y="1621347"/>
                  </a:lnTo>
                  <a:lnTo>
                    <a:pt x="6332835" y="1622200"/>
                  </a:lnTo>
                  <a:lnTo>
                    <a:pt x="6337982" y="1616909"/>
                  </a:lnTo>
                  <a:lnTo>
                    <a:pt x="6338013" y="1616530"/>
                  </a:lnTo>
                  <a:lnTo>
                    <a:pt x="6336582" y="1614343"/>
                  </a:lnTo>
                  <a:close/>
                </a:path>
                <a:path w="16122015" h="11270615">
                  <a:moveTo>
                    <a:pt x="11726711" y="3912018"/>
                  </a:moveTo>
                  <a:lnTo>
                    <a:pt x="11724094" y="3911690"/>
                  </a:lnTo>
                  <a:lnTo>
                    <a:pt x="11722241" y="3913264"/>
                  </a:lnTo>
                  <a:lnTo>
                    <a:pt x="11720530" y="3914503"/>
                  </a:lnTo>
                  <a:lnTo>
                    <a:pt x="11720201" y="3917121"/>
                  </a:lnTo>
                  <a:lnTo>
                    <a:pt x="11721774" y="3918974"/>
                  </a:lnTo>
                  <a:lnTo>
                    <a:pt x="11723014" y="3920685"/>
                  </a:lnTo>
                  <a:lnTo>
                    <a:pt x="11723539" y="3921302"/>
                  </a:lnTo>
                  <a:lnTo>
                    <a:pt x="11725872" y="3922298"/>
                  </a:lnTo>
                  <a:lnTo>
                    <a:pt x="11727490" y="3922200"/>
                  </a:lnTo>
                  <a:lnTo>
                    <a:pt x="11728726" y="3921151"/>
                  </a:lnTo>
                  <a:lnTo>
                    <a:pt x="11730436" y="3919910"/>
                  </a:lnTo>
                  <a:lnTo>
                    <a:pt x="11730764" y="3917293"/>
                  </a:lnTo>
                  <a:lnTo>
                    <a:pt x="11729190" y="3915440"/>
                  </a:lnTo>
                  <a:lnTo>
                    <a:pt x="11726711" y="3912018"/>
                  </a:lnTo>
                  <a:close/>
                </a:path>
                <a:path w="16122015" h="11270615">
                  <a:moveTo>
                    <a:pt x="6420919" y="1629045"/>
                  </a:moveTo>
                  <a:lnTo>
                    <a:pt x="6418493" y="1629192"/>
                  </a:lnTo>
                  <a:lnTo>
                    <a:pt x="6416493" y="1628339"/>
                  </a:lnTo>
                  <a:lnTo>
                    <a:pt x="6413876" y="1628011"/>
                  </a:lnTo>
                  <a:lnTo>
                    <a:pt x="6412022" y="1629584"/>
                  </a:lnTo>
                  <a:lnTo>
                    <a:pt x="6411590" y="1631368"/>
                  </a:lnTo>
                  <a:lnTo>
                    <a:pt x="6411125" y="1633535"/>
                  </a:lnTo>
                  <a:lnTo>
                    <a:pt x="6412223" y="1635578"/>
                  </a:lnTo>
                  <a:lnTo>
                    <a:pt x="6414223" y="1636431"/>
                  </a:lnTo>
                  <a:lnTo>
                    <a:pt x="6415174" y="1636050"/>
                  </a:lnTo>
                  <a:lnTo>
                    <a:pt x="6417174" y="1636903"/>
                  </a:lnTo>
                  <a:lnTo>
                    <a:pt x="6422351" y="1631232"/>
                  </a:lnTo>
                  <a:lnTo>
                    <a:pt x="6420919" y="1629045"/>
                  </a:lnTo>
                  <a:close/>
                </a:path>
                <a:path w="16122015" h="11270615">
                  <a:moveTo>
                    <a:pt x="11669602" y="3848262"/>
                  </a:moveTo>
                  <a:lnTo>
                    <a:pt x="11667317" y="3848076"/>
                  </a:lnTo>
                  <a:lnTo>
                    <a:pt x="11665464" y="3849648"/>
                  </a:lnTo>
                  <a:lnTo>
                    <a:pt x="11664197" y="3851078"/>
                  </a:lnTo>
                  <a:lnTo>
                    <a:pt x="11663944" y="3851364"/>
                  </a:lnTo>
                  <a:lnTo>
                    <a:pt x="11663789" y="3853268"/>
                  </a:lnTo>
                  <a:lnTo>
                    <a:pt x="11663758" y="3853648"/>
                  </a:lnTo>
                  <a:lnTo>
                    <a:pt x="11665331" y="3855502"/>
                  </a:lnTo>
                  <a:lnTo>
                    <a:pt x="11666713" y="3856879"/>
                  </a:lnTo>
                  <a:lnTo>
                    <a:pt x="11667237" y="3857497"/>
                  </a:lnTo>
                  <a:lnTo>
                    <a:pt x="11669571" y="3858492"/>
                  </a:lnTo>
                  <a:lnTo>
                    <a:pt x="11671331" y="3858061"/>
                  </a:lnTo>
                  <a:lnTo>
                    <a:pt x="11672566" y="3857012"/>
                  </a:lnTo>
                  <a:lnTo>
                    <a:pt x="11673833" y="3855582"/>
                  </a:lnTo>
                  <a:lnTo>
                    <a:pt x="11674086" y="3855296"/>
                  </a:lnTo>
                  <a:lnTo>
                    <a:pt x="11674241" y="3853392"/>
                  </a:lnTo>
                  <a:lnTo>
                    <a:pt x="11674272" y="3853011"/>
                  </a:lnTo>
                  <a:lnTo>
                    <a:pt x="11672699" y="3851159"/>
                  </a:lnTo>
                  <a:lnTo>
                    <a:pt x="11671316" y="3849782"/>
                  </a:lnTo>
                  <a:lnTo>
                    <a:pt x="11669602" y="3848262"/>
                  </a:lnTo>
                  <a:close/>
                </a:path>
                <a:path w="16122015" h="11270615">
                  <a:moveTo>
                    <a:pt x="6504782" y="1643938"/>
                  </a:moveTo>
                  <a:lnTo>
                    <a:pt x="6502356" y="1644085"/>
                  </a:lnTo>
                  <a:lnTo>
                    <a:pt x="6500356" y="1643232"/>
                  </a:lnTo>
                  <a:lnTo>
                    <a:pt x="6497738" y="1642904"/>
                  </a:lnTo>
                  <a:lnTo>
                    <a:pt x="6495885" y="1644478"/>
                  </a:lnTo>
                  <a:lnTo>
                    <a:pt x="6495453" y="1646262"/>
                  </a:lnTo>
                  <a:lnTo>
                    <a:pt x="6494988" y="1648428"/>
                  </a:lnTo>
                  <a:lnTo>
                    <a:pt x="6496085" y="1650472"/>
                  </a:lnTo>
                  <a:lnTo>
                    <a:pt x="6498085" y="1651325"/>
                  </a:lnTo>
                  <a:lnTo>
                    <a:pt x="6499036" y="1650943"/>
                  </a:lnTo>
                  <a:lnTo>
                    <a:pt x="6501036" y="1651796"/>
                  </a:lnTo>
                  <a:lnTo>
                    <a:pt x="6506182" y="1646506"/>
                  </a:lnTo>
                  <a:lnTo>
                    <a:pt x="6506213" y="1646125"/>
                  </a:lnTo>
                  <a:lnTo>
                    <a:pt x="6504782" y="1643938"/>
                  </a:lnTo>
                  <a:close/>
                </a:path>
                <a:path w="16122015" h="11270615">
                  <a:moveTo>
                    <a:pt x="6588836" y="1659307"/>
                  </a:moveTo>
                  <a:lnTo>
                    <a:pt x="6586409" y="1659454"/>
                  </a:lnTo>
                  <a:lnTo>
                    <a:pt x="6584409" y="1658601"/>
                  </a:lnTo>
                  <a:lnTo>
                    <a:pt x="6581792" y="1658273"/>
                  </a:lnTo>
                  <a:lnTo>
                    <a:pt x="6579939" y="1659846"/>
                  </a:lnTo>
                  <a:lnTo>
                    <a:pt x="6579506" y="1661630"/>
                  </a:lnTo>
                  <a:lnTo>
                    <a:pt x="6579041" y="1663797"/>
                  </a:lnTo>
                  <a:lnTo>
                    <a:pt x="6580140" y="1665841"/>
                  </a:lnTo>
                  <a:lnTo>
                    <a:pt x="6582140" y="1666694"/>
                  </a:lnTo>
                  <a:lnTo>
                    <a:pt x="6583091" y="1666312"/>
                  </a:lnTo>
                  <a:lnTo>
                    <a:pt x="6585090" y="1667165"/>
                  </a:lnTo>
                  <a:lnTo>
                    <a:pt x="6587708" y="1667493"/>
                  </a:lnTo>
                  <a:lnTo>
                    <a:pt x="6589561" y="1665920"/>
                  </a:lnTo>
                  <a:lnTo>
                    <a:pt x="6589994" y="1664136"/>
                  </a:lnTo>
                  <a:lnTo>
                    <a:pt x="6590081" y="1663778"/>
                  </a:lnTo>
                  <a:lnTo>
                    <a:pt x="6590236" y="1661875"/>
                  </a:lnTo>
                  <a:lnTo>
                    <a:pt x="6590267" y="1661494"/>
                  </a:lnTo>
                  <a:lnTo>
                    <a:pt x="6588836" y="1659307"/>
                  </a:lnTo>
                  <a:close/>
                </a:path>
                <a:path w="16122015" h="11270615">
                  <a:moveTo>
                    <a:pt x="11611924" y="3785838"/>
                  </a:moveTo>
                  <a:lnTo>
                    <a:pt x="11609496" y="3785985"/>
                  </a:lnTo>
                  <a:lnTo>
                    <a:pt x="11605790" y="3789132"/>
                  </a:lnTo>
                  <a:lnTo>
                    <a:pt x="11605794" y="3791892"/>
                  </a:lnTo>
                  <a:lnTo>
                    <a:pt x="11607510" y="3793411"/>
                  </a:lnTo>
                  <a:lnTo>
                    <a:pt x="11608893" y="3794789"/>
                  </a:lnTo>
                  <a:lnTo>
                    <a:pt x="11610226" y="3795358"/>
                  </a:lnTo>
                  <a:lnTo>
                    <a:pt x="11610084" y="3795691"/>
                  </a:lnTo>
                  <a:lnTo>
                    <a:pt x="11611751" y="3796402"/>
                  </a:lnTo>
                  <a:lnTo>
                    <a:pt x="11613510" y="3795970"/>
                  </a:lnTo>
                  <a:lnTo>
                    <a:pt x="11616598" y="3793349"/>
                  </a:lnTo>
                  <a:lnTo>
                    <a:pt x="11616594" y="3790588"/>
                  </a:lnTo>
                  <a:lnTo>
                    <a:pt x="11614879" y="3789069"/>
                  </a:lnTo>
                  <a:lnTo>
                    <a:pt x="11613497" y="3787691"/>
                  </a:lnTo>
                  <a:lnTo>
                    <a:pt x="11611924" y="3785838"/>
                  </a:lnTo>
                  <a:close/>
                </a:path>
                <a:path w="16122015" h="11270615">
                  <a:moveTo>
                    <a:pt x="6672556" y="1674534"/>
                  </a:moveTo>
                  <a:lnTo>
                    <a:pt x="6670130" y="1674681"/>
                  </a:lnTo>
                  <a:lnTo>
                    <a:pt x="6668130" y="1673828"/>
                  </a:lnTo>
                  <a:lnTo>
                    <a:pt x="6665512" y="1673499"/>
                  </a:lnTo>
                  <a:lnTo>
                    <a:pt x="6663659" y="1675073"/>
                  </a:lnTo>
                  <a:lnTo>
                    <a:pt x="6663226" y="1676857"/>
                  </a:lnTo>
                  <a:lnTo>
                    <a:pt x="6662762" y="1679023"/>
                  </a:lnTo>
                  <a:lnTo>
                    <a:pt x="6663859" y="1681068"/>
                  </a:lnTo>
                  <a:lnTo>
                    <a:pt x="6665859" y="1681921"/>
                  </a:lnTo>
                  <a:lnTo>
                    <a:pt x="6666811" y="1681539"/>
                  </a:lnTo>
                  <a:lnTo>
                    <a:pt x="6668811" y="1682392"/>
                  </a:lnTo>
                  <a:lnTo>
                    <a:pt x="6673957" y="1677101"/>
                  </a:lnTo>
                  <a:lnTo>
                    <a:pt x="6673988" y="1676721"/>
                  </a:lnTo>
                  <a:lnTo>
                    <a:pt x="6672556" y="1674534"/>
                  </a:lnTo>
                  <a:close/>
                </a:path>
                <a:path w="16122015" h="11270615">
                  <a:moveTo>
                    <a:pt x="6756468" y="1690236"/>
                  </a:moveTo>
                  <a:lnTo>
                    <a:pt x="6754041" y="1690383"/>
                  </a:lnTo>
                  <a:lnTo>
                    <a:pt x="6752041" y="1689530"/>
                  </a:lnTo>
                  <a:lnTo>
                    <a:pt x="6749757" y="1689344"/>
                  </a:lnTo>
                  <a:lnTo>
                    <a:pt x="6747571" y="1690775"/>
                  </a:lnTo>
                  <a:lnTo>
                    <a:pt x="6747138" y="1692560"/>
                  </a:lnTo>
                  <a:lnTo>
                    <a:pt x="6746674" y="1694726"/>
                  </a:lnTo>
                  <a:lnTo>
                    <a:pt x="6747772" y="1696769"/>
                  </a:lnTo>
                  <a:lnTo>
                    <a:pt x="6749772" y="1697622"/>
                  </a:lnTo>
                  <a:lnTo>
                    <a:pt x="6750723" y="1697241"/>
                  </a:lnTo>
                  <a:lnTo>
                    <a:pt x="6752722" y="1698094"/>
                  </a:lnTo>
                  <a:lnTo>
                    <a:pt x="6755007" y="1698280"/>
                  </a:lnTo>
                  <a:lnTo>
                    <a:pt x="6757193" y="1696849"/>
                  </a:lnTo>
                  <a:lnTo>
                    <a:pt x="6757626" y="1695065"/>
                  </a:lnTo>
                  <a:lnTo>
                    <a:pt x="6757713" y="1694708"/>
                  </a:lnTo>
                  <a:lnTo>
                    <a:pt x="6757868" y="1692804"/>
                  </a:lnTo>
                  <a:lnTo>
                    <a:pt x="6757899" y="1692423"/>
                  </a:lnTo>
                  <a:lnTo>
                    <a:pt x="6756468" y="1690236"/>
                  </a:lnTo>
                  <a:close/>
                </a:path>
                <a:path w="16122015" h="11270615">
                  <a:moveTo>
                    <a:pt x="11552392" y="3724989"/>
                  </a:moveTo>
                  <a:lnTo>
                    <a:pt x="11549631" y="3724993"/>
                  </a:lnTo>
                  <a:lnTo>
                    <a:pt x="11548112" y="3726708"/>
                  </a:lnTo>
                  <a:lnTo>
                    <a:pt x="11546260" y="3728282"/>
                  </a:lnTo>
                  <a:lnTo>
                    <a:pt x="11546264" y="3731041"/>
                  </a:lnTo>
                  <a:lnTo>
                    <a:pt x="11547979" y="3732561"/>
                  </a:lnTo>
                  <a:lnTo>
                    <a:pt x="11549361" y="3733938"/>
                  </a:lnTo>
                  <a:lnTo>
                    <a:pt x="11550694" y="3734507"/>
                  </a:lnTo>
                  <a:lnTo>
                    <a:pt x="11550552" y="3734840"/>
                  </a:lnTo>
                  <a:lnTo>
                    <a:pt x="11552219" y="3735551"/>
                  </a:lnTo>
                  <a:lnTo>
                    <a:pt x="11553978" y="3735120"/>
                  </a:lnTo>
                  <a:lnTo>
                    <a:pt x="11557066" y="3732498"/>
                  </a:lnTo>
                  <a:lnTo>
                    <a:pt x="11557061" y="3729739"/>
                  </a:lnTo>
                  <a:lnTo>
                    <a:pt x="11555346" y="3728219"/>
                  </a:lnTo>
                  <a:lnTo>
                    <a:pt x="11553964" y="3726842"/>
                  </a:lnTo>
                  <a:lnTo>
                    <a:pt x="11552392" y="3724989"/>
                  </a:lnTo>
                  <a:close/>
                </a:path>
                <a:path w="16122015" h="11270615">
                  <a:moveTo>
                    <a:pt x="6840380" y="1705939"/>
                  </a:moveTo>
                  <a:lnTo>
                    <a:pt x="6837953" y="1706086"/>
                  </a:lnTo>
                  <a:lnTo>
                    <a:pt x="6835954" y="1705233"/>
                  </a:lnTo>
                  <a:lnTo>
                    <a:pt x="6833669" y="1705046"/>
                  </a:lnTo>
                  <a:lnTo>
                    <a:pt x="6831483" y="1706477"/>
                  </a:lnTo>
                  <a:lnTo>
                    <a:pt x="6830963" y="1708619"/>
                  </a:lnTo>
                  <a:lnTo>
                    <a:pt x="6830586" y="1710428"/>
                  </a:lnTo>
                  <a:lnTo>
                    <a:pt x="6831683" y="1712472"/>
                  </a:lnTo>
                  <a:lnTo>
                    <a:pt x="6833683" y="1713325"/>
                  </a:lnTo>
                  <a:lnTo>
                    <a:pt x="6834491" y="1713276"/>
                  </a:lnTo>
                  <a:lnTo>
                    <a:pt x="6836492" y="1714130"/>
                  </a:lnTo>
                  <a:lnTo>
                    <a:pt x="6838776" y="1714316"/>
                  </a:lnTo>
                  <a:lnTo>
                    <a:pt x="6840962" y="1712884"/>
                  </a:lnTo>
                  <a:lnTo>
                    <a:pt x="6841482" y="1710742"/>
                  </a:lnTo>
                  <a:lnTo>
                    <a:pt x="6841763" y="1708499"/>
                  </a:lnTo>
                  <a:lnTo>
                    <a:pt x="6841810" y="1708125"/>
                  </a:lnTo>
                  <a:lnTo>
                    <a:pt x="6840380" y="1705939"/>
                  </a:lnTo>
                  <a:close/>
                </a:path>
                <a:path w="16122015" h="11270615">
                  <a:moveTo>
                    <a:pt x="6924149" y="1721974"/>
                  </a:moveTo>
                  <a:lnTo>
                    <a:pt x="6921722" y="1722121"/>
                  </a:lnTo>
                  <a:lnTo>
                    <a:pt x="6919722" y="1721268"/>
                  </a:lnTo>
                  <a:lnTo>
                    <a:pt x="6917438" y="1721082"/>
                  </a:lnTo>
                  <a:lnTo>
                    <a:pt x="6915252" y="1722513"/>
                  </a:lnTo>
                  <a:lnTo>
                    <a:pt x="6914732" y="1724654"/>
                  </a:lnTo>
                  <a:lnTo>
                    <a:pt x="6914354" y="1726464"/>
                  </a:lnTo>
                  <a:lnTo>
                    <a:pt x="6915453" y="1728508"/>
                  </a:lnTo>
                  <a:lnTo>
                    <a:pt x="6917452" y="1729361"/>
                  </a:lnTo>
                  <a:lnTo>
                    <a:pt x="6918262" y="1729312"/>
                  </a:lnTo>
                  <a:lnTo>
                    <a:pt x="6920261" y="1730165"/>
                  </a:lnTo>
                  <a:lnTo>
                    <a:pt x="6925580" y="1724161"/>
                  </a:lnTo>
                  <a:lnTo>
                    <a:pt x="6924149" y="1721974"/>
                  </a:lnTo>
                  <a:close/>
                </a:path>
                <a:path w="16122015" h="11270615">
                  <a:moveTo>
                    <a:pt x="11491148" y="3665378"/>
                  </a:moveTo>
                  <a:lnTo>
                    <a:pt x="11488389" y="3665384"/>
                  </a:lnTo>
                  <a:lnTo>
                    <a:pt x="11485350" y="3668814"/>
                  </a:lnTo>
                  <a:lnTo>
                    <a:pt x="11485354" y="3671574"/>
                  </a:lnTo>
                  <a:lnTo>
                    <a:pt x="11487070" y="3673094"/>
                  </a:lnTo>
                  <a:lnTo>
                    <a:pt x="11488452" y="3674470"/>
                  </a:lnTo>
                  <a:lnTo>
                    <a:pt x="11491452" y="3675750"/>
                  </a:lnTo>
                  <a:lnTo>
                    <a:pt x="11493070" y="3675653"/>
                  </a:lnTo>
                  <a:lnTo>
                    <a:pt x="11494448" y="3674271"/>
                  </a:lnTo>
                  <a:lnTo>
                    <a:pt x="11495968" y="3672555"/>
                  </a:lnTo>
                  <a:lnTo>
                    <a:pt x="11495963" y="3669795"/>
                  </a:lnTo>
                  <a:lnTo>
                    <a:pt x="11494247" y="3668275"/>
                  </a:lnTo>
                  <a:lnTo>
                    <a:pt x="11492864" y="3666898"/>
                  </a:lnTo>
                  <a:lnTo>
                    <a:pt x="11491148" y="3665378"/>
                  </a:lnTo>
                  <a:close/>
                </a:path>
                <a:path w="16122015" h="11270615">
                  <a:moveTo>
                    <a:pt x="7007918" y="1738010"/>
                  </a:moveTo>
                  <a:lnTo>
                    <a:pt x="7005492" y="1738157"/>
                  </a:lnTo>
                  <a:lnTo>
                    <a:pt x="7003492" y="1737304"/>
                  </a:lnTo>
                  <a:lnTo>
                    <a:pt x="7001208" y="1737118"/>
                  </a:lnTo>
                  <a:lnTo>
                    <a:pt x="6999021" y="1738548"/>
                  </a:lnTo>
                  <a:lnTo>
                    <a:pt x="6998501" y="1740690"/>
                  </a:lnTo>
                  <a:lnTo>
                    <a:pt x="6998123" y="1742499"/>
                  </a:lnTo>
                  <a:lnTo>
                    <a:pt x="6999222" y="1744544"/>
                  </a:lnTo>
                  <a:lnTo>
                    <a:pt x="7001222" y="1745397"/>
                  </a:lnTo>
                  <a:lnTo>
                    <a:pt x="7002030" y="1745348"/>
                  </a:lnTo>
                  <a:lnTo>
                    <a:pt x="7004030" y="1746201"/>
                  </a:lnTo>
                  <a:lnTo>
                    <a:pt x="7009349" y="1740196"/>
                  </a:lnTo>
                  <a:lnTo>
                    <a:pt x="7007918" y="1738010"/>
                  </a:lnTo>
                  <a:close/>
                </a:path>
                <a:path w="16122015" h="11270615">
                  <a:moveTo>
                    <a:pt x="11428862" y="3607293"/>
                  </a:moveTo>
                  <a:lnTo>
                    <a:pt x="11426103" y="3607297"/>
                  </a:lnTo>
                  <a:lnTo>
                    <a:pt x="11423064" y="3610728"/>
                  </a:lnTo>
                  <a:lnTo>
                    <a:pt x="11423068" y="3613488"/>
                  </a:lnTo>
                  <a:lnTo>
                    <a:pt x="11424784" y="3615008"/>
                  </a:lnTo>
                  <a:lnTo>
                    <a:pt x="11426166" y="3616385"/>
                  </a:lnTo>
                  <a:lnTo>
                    <a:pt x="11427499" y="3616954"/>
                  </a:lnTo>
                  <a:lnTo>
                    <a:pt x="11427357" y="3617287"/>
                  </a:lnTo>
                  <a:lnTo>
                    <a:pt x="11429024" y="3617998"/>
                  </a:lnTo>
                  <a:lnTo>
                    <a:pt x="11430783" y="3617567"/>
                  </a:lnTo>
                  <a:lnTo>
                    <a:pt x="11432160" y="3616184"/>
                  </a:lnTo>
                  <a:lnTo>
                    <a:pt x="11433680" y="3614468"/>
                  </a:lnTo>
                  <a:lnTo>
                    <a:pt x="11433675" y="3611709"/>
                  </a:lnTo>
                  <a:lnTo>
                    <a:pt x="11431959" y="3610189"/>
                  </a:lnTo>
                  <a:lnTo>
                    <a:pt x="11430578" y="3608812"/>
                  </a:lnTo>
                  <a:lnTo>
                    <a:pt x="11428862" y="3607293"/>
                  </a:lnTo>
                  <a:close/>
                </a:path>
                <a:path w="16122015" h="11270615">
                  <a:moveTo>
                    <a:pt x="7091736" y="1754854"/>
                  </a:moveTo>
                  <a:lnTo>
                    <a:pt x="7089310" y="1755002"/>
                  </a:lnTo>
                  <a:lnTo>
                    <a:pt x="7087310" y="1754148"/>
                  </a:lnTo>
                  <a:lnTo>
                    <a:pt x="7085026" y="1753962"/>
                  </a:lnTo>
                  <a:lnTo>
                    <a:pt x="7082840" y="1755393"/>
                  </a:lnTo>
                  <a:lnTo>
                    <a:pt x="7082320" y="1757535"/>
                  </a:lnTo>
                  <a:lnTo>
                    <a:pt x="7081943" y="1759343"/>
                  </a:lnTo>
                  <a:lnTo>
                    <a:pt x="7083040" y="1761387"/>
                  </a:lnTo>
                  <a:lnTo>
                    <a:pt x="7085040" y="1762240"/>
                  </a:lnTo>
                  <a:lnTo>
                    <a:pt x="7085849" y="1762191"/>
                  </a:lnTo>
                  <a:lnTo>
                    <a:pt x="7087848" y="1763044"/>
                  </a:lnTo>
                  <a:lnTo>
                    <a:pt x="7090133" y="1763230"/>
                  </a:lnTo>
                  <a:lnTo>
                    <a:pt x="7092510" y="1762276"/>
                  </a:lnTo>
                  <a:lnTo>
                    <a:pt x="7093120" y="1757415"/>
                  </a:lnTo>
                  <a:lnTo>
                    <a:pt x="7093167" y="1757041"/>
                  </a:lnTo>
                  <a:lnTo>
                    <a:pt x="7091736" y="1754854"/>
                  </a:lnTo>
                  <a:close/>
                </a:path>
                <a:path w="16122015" h="11270615">
                  <a:moveTo>
                    <a:pt x="7175079" y="1771889"/>
                  </a:moveTo>
                  <a:lnTo>
                    <a:pt x="7172795" y="1771702"/>
                  </a:lnTo>
                  <a:lnTo>
                    <a:pt x="7170795" y="1770849"/>
                  </a:lnTo>
                  <a:lnTo>
                    <a:pt x="7168511" y="1770663"/>
                  </a:lnTo>
                  <a:lnTo>
                    <a:pt x="7166324" y="1772095"/>
                  </a:lnTo>
                  <a:lnTo>
                    <a:pt x="7165804" y="1774237"/>
                  </a:lnTo>
                  <a:lnTo>
                    <a:pt x="7165427" y="1776045"/>
                  </a:lnTo>
                  <a:lnTo>
                    <a:pt x="7166525" y="1778089"/>
                  </a:lnTo>
                  <a:lnTo>
                    <a:pt x="7168524" y="1778942"/>
                  </a:lnTo>
                  <a:lnTo>
                    <a:pt x="7169333" y="1778893"/>
                  </a:lnTo>
                  <a:lnTo>
                    <a:pt x="7171334" y="1779747"/>
                  </a:lnTo>
                  <a:lnTo>
                    <a:pt x="7173618" y="1779933"/>
                  </a:lnTo>
                  <a:lnTo>
                    <a:pt x="7176137" y="1778645"/>
                  </a:lnTo>
                  <a:lnTo>
                    <a:pt x="7176511" y="1774076"/>
                  </a:lnTo>
                  <a:lnTo>
                    <a:pt x="7175079" y="1771889"/>
                  </a:lnTo>
                  <a:close/>
                </a:path>
                <a:path w="16122015" h="11270615">
                  <a:moveTo>
                    <a:pt x="11364581" y="3551114"/>
                  </a:moveTo>
                  <a:lnTo>
                    <a:pt x="11362155" y="3551261"/>
                  </a:lnTo>
                  <a:lnTo>
                    <a:pt x="11359115" y="3554692"/>
                  </a:lnTo>
                  <a:lnTo>
                    <a:pt x="11359262" y="3557117"/>
                  </a:lnTo>
                  <a:lnTo>
                    <a:pt x="11360978" y="3558637"/>
                  </a:lnTo>
                  <a:lnTo>
                    <a:pt x="11362360" y="3560015"/>
                  </a:lnTo>
                  <a:lnTo>
                    <a:pt x="11363693" y="3560583"/>
                  </a:lnTo>
                  <a:lnTo>
                    <a:pt x="11363551" y="3560917"/>
                  </a:lnTo>
                  <a:lnTo>
                    <a:pt x="11365218" y="3561628"/>
                  </a:lnTo>
                  <a:lnTo>
                    <a:pt x="11366978" y="3561197"/>
                  </a:lnTo>
                  <a:lnTo>
                    <a:pt x="11368355" y="3559815"/>
                  </a:lnTo>
                  <a:lnTo>
                    <a:pt x="11369875" y="3558099"/>
                  </a:lnTo>
                  <a:lnTo>
                    <a:pt x="11369728" y="3555673"/>
                  </a:lnTo>
                  <a:lnTo>
                    <a:pt x="11364581" y="3551114"/>
                  </a:lnTo>
                  <a:close/>
                </a:path>
                <a:path w="16122015" h="11270615">
                  <a:moveTo>
                    <a:pt x="7258755" y="1789067"/>
                  </a:moveTo>
                  <a:lnTo>
                    <a:pt x="7256471" y="1788880"/>
                  </a:lnTo>
                  <a:lnTo>
                    <a:pt x="7254471" y="1788027"/>
                  </a:lnTo>
                  <a:lnTo>
                    <a:pt x="7252187" y="1787841"/>
                  </a:lnTo>
                  <a:lnTo>
                    <a:pt x="7250000" y="1789272"/>
                  </a:lnTo>
                  <a:lnTo>
                    <a:pt x="7249481" y="1791414"/>
                  </a:lnTo>
                  <a:lnTo>
                    <a:pt x="7249103" y="1793223"/>
                  </a:lnTo>
                  <a:lnTo>
                    <a:pt x="7250201" y="1795267"/>
                  </a:lnTo>
                  <a:lnTo>
                    <a:pt x="7251867" y="1795978"/>
                  </a:lnTo>
                  <a:lnTo>
                    <a:pt x="7252009" y="1795644"/>
                  </a:lnTo>
                  <a:lnTo>
                    <a:pt x="7252819" y="1795596"/>
                  </a:lnTo>
                  <a:lnTo>
                    <a:pt x="7254818" y="1796449"/>
                  </a:lnTo>
                  <a:lnTo>
                    <a:pt x="7256960" y="1796968"/>
                  </a:lnTo>
                  <a:lnTo>
                    <a:pt x="7259147" y="1795537"/>
                  </a:lnTo>
                  <a:lnTo>
                    <a:pt x="7260186" y="1791253"/>
                  </a:lnTo>
                  <a:lnTo>
                    <a:pt x="7258755" y="1789067"/>
                  </a:lnTo>
                  <a:close/>
                </a:path>
                <a:path w="16122015" h="11270615">
                  <a:moveTo>
                    <a:pt x="11299682" y="3495459"/>
                  </a:moveTo>
                  <a:lnTo>
                    <a:pt x="11297255" y="3495606"/>
                  </a:lnTo>
                  <a:lnTo>
                    <a:pt x="11295735" y="3497322"/>
                  </a:lnTo>
                  <a:lnTo>
                    <a:pt x="11294549" y="3499179"/>
                  </a:lnTo>
                  <a:lnTo>
                    <a:pt x="11294696" y="3501606"/>
                  </a:lnTo>
                  <a:lnTo>
                    <a:pt x="11298127" y="3504644"/>
                  </a:lnTo>
                  <a:lnTo>
                    <a:pt x="11300461" y="3505640"/>
                  </a:lnTo>
                  <a:lnTo>
                    <a:pt x="11302554" y="3505350"/>
                  </a:lnTo>
                  <a:lnTo>
                    <a:pt x="11303598" y="3503827"/>
                  </a:lnTo>
                  <a:lnTo>
                    <a:pt x="11305118" y="3502111"/>
                  </a:lnTo>
                  <a:lnTo>
                    <a:pt x="11304636" y="3499543"/>
                  </a:lnTo>
                  <a:lnTo>
                    <a:pt x="11302921" y="3498023"/>
                  </a:lnTo>
                  <a:lnTo>
                    <a:pt x="11301539" y="3496645"/>
                  </a:lnTo>
                  <a:lnTo>
                    <a:pt x="11299682" y="3495459"/>
                  </a:lnTo>
                  <a:close/>
                </a:path>
                <a:path w="16122015" h="11270615">
                  <a:moveTo>
                    <a:pt x="7342146" y="1806911"/>
                  </a:moveTo>
                  <a:lnTo>
                    <a:pt x="7339862" y="1806725"/>
                  </a:lnTo>
                  <a:lnTo>
                    <a:pt x="7337862" y="1805872"/>
                  </a:lnTo>
                  <a:lnTo>
                    <a:pt x="7335721" y="1805352"/>
                  </a:lnTo>
                  <a:lnTo>
                    <a:pt x="7333534" y="1806783"/>
                  </a:lnTo>
                  <a:lnTo>
                    <a:pt x="7333014" y="1808925"/>
                  </a:lnTo>
                  <a:lnTo>
                    <a:pt x="7332637" y="1810734"/>
                  </a:lnTo>
                  <a:lnTo>
                    <a:pt x="7333735" y="1812777"/>
                  </a:lnTo>
                  <a:lnTo>
                    <a:pt x="7336068" y="1813772"/>
                  </a:lnTo>
                  <a:lnTo>
                    <a:pt x="7336544" y="1813581"/>
                  </a:lnTo>
                  <a:lnTo>
                    <a:pt x="7338544" y="1814434"/>
                  </a:lnTo>
                  <a:lnTo>
                    <a:pt x="7340686" y="1814955"/>
                  </a:lnTo>
                  <a:lnTo>
                    <a:pt x="7342872" y="1813524"/>
                  </a:lnTo>
                  <a:lnTo>
                    <a:pt x="7343391" y="1811383"/>
                  </a:lnTo>
                  <a:lnTo>
                    <a:pt x="7343578" y="1809098"/>
                  </a:lnTo>
                  <a:lnTo>
                    <a:pt x="7342146" y="1806911"/>
                  </a:lnTo>
                  <a:close/>
                </a:path>
                <a:path w="16122015" h="11270615">
                  <a:moveTo>
                    <a:pt x="7425680" y="1824422"/>
                  </a:moveTo>
                  <a:lnTo>
                    <a:pt x="7423396" y="1824235"/>
                  </a:lnTo>
                  <a:lnTo>
                    <a:pt x="7421397" y="1823382"/>
                  </a:lnTo>
                  <a:lnTo>
                    <a:pt x="7419254" y="1822862"/>
                  </a:lnTo>
                  <a:lnTo>
                    <a:pt x="7417068" y="1824294"/>
                  </a:lnTo>
                  <a:lnTo>
                    <a:pt x="7416548" y="1826436"/>
                  </a:lnTo>
                  <a:lnTo>
                    <a:pt x="7416170" y="1828245"/>
                  </a:lnTo>
                  <a:lnTo>
                    <a:pt x="7417269" y="1830289"/>
                  </a:lnTo>
                  <a:lnTo>
                    <a:pt x="7419269" y="1831142"/>
                  </a:lnTo>
                  <a:lnTo>
                    <a:pt x="7419744" y="1830950"/>
                  </a:lnTo>
                  <a:lnTo>
                    <a:pt x="7421744" y="1831803"/>
                  </a:lnTo>
                  <a:lnTo>
                    <a:pt x="7423886" y="1832323"/>
                  </a:lnTo>
                  <a:lnTo>
                    <a:pt x="7426072" y="1830893"/>
                  </a:lnTo>
                  <a:lnTo>
                    <a:pt x="7427112" y="1826608"/>
                  </a:lnTo>
                  <a:lnTo>
                    <a:pt x="7425680" y="1824422"/>
                  </a:lnTo>
                  <a:close/>
                </a:path>
                <a:path w="16122015" h="11270615">
                  <a:moveTo>
                    <a:pt x="11233738" y="3441329"/>
                  </a:moveTo>
                  <a:lnTo>
                    <a:pt x="11231169" y="3441809"/>
                  </a:lnTo>
                  <a:lnTo>
                    <a:pt x="11228131" y="3445240"/>
                  </a:lnTo>
                  <a:lnTo>
                    <a:pt x="11228611" y="3447808"/>
                  </a:lnTo>
                  <a:lnTo>
                    <a:pt x="11232041" y="3450847"/>
                  </a:lnTo>
                  <a:lnTo>
                    <a:pt x="11234708" y="3451985"/>
                  </a:lnTo>
                  <a:lnTo>
                    <a:pt x="11236802" y="3451696"/>
                  </a:lnTo>
                  <a:lnTo>
                    <a:pt x="11237846" y="3450171"/>
                  </a:lnTo>
                  <a:lnTo>
                    <a:pt x="11239365" y="3448457"/>
                  </a:lnTo>
                  <a:lnTo>
                    <a:pt x="11238885" y="3445887"/>
                  </a:lnTo>
                  <a:lnTo>
                    <a:pt x="11233738" y="3441329"/>
                  </a:lnTo>
                  <a:close/>
                </a:path>
                <a:path w="16122015" h="11270615">
                  <a:moveTo>
                    <a:pt x="7508930" y="1842599"/>
                  </a:moveTo>
                  <a:lnTo>
                    <a:pt x="7506646" y="1842413"/>
                  </a:lnTo>
                  <a:lnTo>
                    <a:pt x="7504646" y="1841560"/>
                  </a:lnTo>
                  <a:lnTo>
                    <a:pt x="7502503" y="1841040"/>
                  </a:lnTo>
                  <a:lnTo>
                    <a:pt x="7500318" y="1842471"/>
                  </a:lnTo>
                  <a:lnTo>
                    <a:pt x="7499798" y="1844613"/>
                  </a:lnTo>
                  <a:lnTo>
                    <a:pt x="7499420" y="1846422"/>
                  </a:lnTo>
                  <a:lnTo>
                    <a:pt x="7500518" y="1848467"/>
                  </a:lnTo>
                  <a:lnTo>
                    <a:pt x="7502519" y="1849320"/>
                  </a:lnTo>
                  <a:lnTo>
                    <a:pt x="7502994" y="1849128"/>
                  </a:lnTo>
                  <a:lnTo>
                    <a:pt x="7504993" y="1849981"/>
                  </a:lnTo>
                  <a:lnTo>
                    <a:pt x="7507135" y="1850501"/>
                  </a:lnTo>
                  <a:lnTo>
                    <a:pt x="7509322" y="1849070"/>
                  </a:lnTo>
                  <a:lnTo>
                    <a:pt x="7510361" y="1844786"/>
                  </a:lnTo>
                  <a:lnTo>
                    <a:pt x="7508930" y="1842599"/>
                  </a:lnTo>
                  <a:close/>
                </a:path>
                <a:path w="16122015" h="11270615">
                  <a:moveTo>
                    <a:pt x="11166751" y="3388722"/>
                  </a:moveTo>
                  <a:lnTo>
                    <a:pt x="11164182" y="3389203"/>
                  </a:lnTo>
                  <a:lnTo>
                    <a:pt x="11161142" y="3392633"/>
                  </a:lnTo>
                  <a:lnTo>
                    <a:pt x="11161624" y="3395203"/>
                  </a:lnTo>
                  <a:lnTo>
                    <a:pt x="11163196" y="3397056"/>
                  </a:lnTo>
                  <a:lnTo>
                    <a:pt x="11166196" y="3398336"/>
                  </a:lnTo>
                  <a:lnTo>
                    <a:pt x="11166054" y="3398669"/>
                  </a:lnTo>
                  <a:lnTo>
                    <a:pt x="11167720" y="3399379"/>
                  </a:lnTo>
                  <a:lnTo>
                    <a:pt x="11169956" y="3398757"/>
                  </a:lnTo>
                  <a:lnTo>
                    <a:pt x="11171000" y="3397232"/>
                  </a:lnTo>
                  <a:lnTo>
                    <a:pt x="11172518" y="3395517"/>
                  </a:lnTo>
                  <a:lnTo>
                    <a:pt x="11172039" y="3392949"/>
                  </a:lnTo>
                  <a:lnTo>
                    <a:pt x="11170466" y="3391095"/>
                  </a:lnTo>
                  <a:lnTo>
                    <a:pt x="11168466" y="3390242"/>
                  </a:lnTo>
                  <a:lnTo>
                    <a:pt x="11166751" y="3388722"/>
                  </a:lnTo>
                  <a:close/>
                </a:path>
                <a:path w="16122015" h="11270615">
                  <a:moveTo>
                    <a:pt x="7592371" y="1861253"/>
                  </a:moveTo>
                  <a:lnTo>
                    <a:pt x="7590086" y="1861067"/>
                  </a:lnTo>
                  <a:lnTo>
                    <a:pt x="7588086" y="1860214"/>
                  </a:lnTo>
                  <a:lnTo>
                    <a:pt x="7585944" y="1859694"/>
                  </a:lnTo>
                  <a:lnTo>
                    <a:pt x="7583759" y="1861124"/>
                  </a:lnTo>
                  <a:lnTo>
                    <a:pt x="7583238" y="1863267"/>
                  </a:lnTo>
                  <a:lnTo>
                    <a:pt x="7582861" y="1865075"/>
                  </a:lnTo>
                  <a:lnTo>
                    <a:pt x="7583959" y="1867119"/>
                  </a:lnTo>
                  <a:lnTo>
                    <a:pt x="7585958" y="1867972"/>
                  </a:lnTo>
                  <a:lnTo>
                    <a:pt x="7586434" y="1867781"/>
                  </a:lnTo>
                  <a:lnTo>
                    <a:pt x="7588434" y="1868634"/>
                  </a:lnTo>
                  <a:lnTo>
                    <a:pt x="7590577" y="1869154"/>
                  </a:lnTo>
                  <a:lnTo>
                    <a:pt x="7592762" y="1867723"/>
                  </a:lnTo>
                  <a:lnTo>
                    <a:pt x="7593801" y="1863440"/>
                  </a:lnTo>
                  <a:lnTo>
                    <a:pt x="7592371" y="1861253"/>
                  </a:lnTo>
                  <a:close/>
                </a:path>
                <a:path w="16122015" h="11270615">
                  <a:moveTo>
                    <a:pt x="7675478" y="1879763"/>
                  </a:moveTo>
                  <a:lnTo>
                    <a:pt x="7673193" y="1879577"/>
                  </a:lnTo>
                  <a:lnTo>
                    <a:pt x="7671194" y="1878724"/>
                  </a:lnTo>
                  <a:lnTo>
                    <a:pt x="7669052" y="1878204"/>
                  </a:lnTo>
                  <a:lnTo>
                    <a:pt x="7666865" y="1879636"/>
                  </a:lnTo>
                  <a:lnTo>
                    <a:pt x="7666346" y="1881777"/>
                  </a:lnTo>
                  <a:lnTo>
                    <a:pt x="7665968" y="1883586"/>
                  </a:lnTo>
                  <a:lnTo>
                    <a:pt x="7667067" y="1885631"/>
                  </a:lnTo>
                  <a:lnTo>
                    <a:pt x="7669066" y="1886484"/>
                  </a:lnTo>
                  <a:lnTo>
                    <a:pt x="7669541" y="1886292"/>
                  </a:lnTo>
                  <a:lnTo>
                    <a:pt x="7671541" y="1887145"/>
                  </a:lnTo>
                  <a:lnTo>
                    <a:pt x="7673684" y="1887665"/>
                  </a:lnTo>
                  <a:lnTo>
                    <a:pt x="7675870" y="1886233"/>
                  </a:lnTo>
                  <a:lnTo>
                    <a:pt x="7676909" y="1881950"/>
                  </a:lnTo>
                  <a:lnTo>
                    <a:pt x="7675478" y="1879763"/>
                  </a:lnTo>
                  <a:close/>
                </a:path>
                <a:path w="16122015" h="11270615">
                  <a:moveTo>
                    <a:pt x="11098861" y="3337307"/>
                  </a:moveTo>
                  <a:lnTo>
                    <a:pt x="11095958" y="3337645"/>
                  </a:lnTo>
                  <a:lnTo>
                    <a:pt x="11094773" y="3339504"/>
                  </a:lnTo>
                  <a:lnTo>
                    <a:pt x="11093253" y="3341220"/>
                  </a:lnTo>
                  <a:lnTo>
                    <a:pt x="11093734" y="3343787"/>
                  </a:lnTo>
                  <a:lnTo>
                    <a:pt x="11095307" y="3345641"/>
                  </a:lnTo>
                  <a:lnTo>
                    <a:pt x="11098307" y="3346920"/>
                  </a:lnTo>
                  <a:lnTo>
                    <a:pt x="11098164" y="3347254"/>
                  </a:lnTo>
                  <a:lnTo>
                    <a:pt x="11099831" y="3347965"/>
                  </a:lnTo>
                  <a:lnTo>
                    <a:pt x="11102066" y="3347342"/>
                  </a:lnTo>
                  <a:lnTo>
                    <a:pt x="11103110" y="3345818"/>
                  </a:lnTo>
                  <a:lnTo>
                    <a:pt x="11104630" y="3344102"/>
                  </a:lnTo>
                  <a:lnTo>
                    <a:pt x="11104149" y="3341533"/>
                  </a:lnTo>
                  <a:lnTo>
                    <a:pt x="11102577" y="3339680"/>
                  </a:lnTo>
                  <a:lnTo>
                    <a:pt x="11100577" y="3338827"/>
                  </a:lnTo>
                  <a:lnTo>
                    <a:pt x="11098861" y="3337307"/>
                  </a:lnTo>
                  <a:close/>
                </a:path>
                <a:path w="16122015" h="11270615">
                  <a:moveTo>
                    <a:pt x="7758634" y="1899084"/>
                  </a:moveTo>
                  <a:lnTo>
                    <a:pt x="7756351" y="1898896"/>
                  </a:lnTo>
                  <a:lnTo>
                    <a:pt x="7754351" y="1898043"/>
                  </a:lnTo>
                  <a:lnTo>
                    <a:pt x="7752208" y="1897523"/>
                  </a:lnTo>
                  <a:lnTo>
                    <a:pt x="7750022" y="1898955"/>
                  </a:lnTo>
                  <a:lnTo>
                    <a:pt x="7749502" y="1901097"/>
                  </a:lnTo>
                  <a:lnTo>
                    <a:pt x="7749125" y="1902906"/>
                  </a:lnTo>
                  <a:lnTo>
                    <a:pt x="7750222" y="1904949"/>
                  </a:lnTo>
                  <a:lnTo>
                    <a:pt x="7752222" y="1905803"/>
                  </a:lnTo>
                  <a:lnTo>
                    <a:pt x="7752699" y="1905612"/>
                  </a:lnTo>
                  <a:lnTo>
                    <a:pt x="7754698" y="1906465"/>
                  </a:lnTo>
                  <a:lnTo>
                    <a:pt x="7756840" y="1906984"/>
                  </a:lnTo>
                  <a:lnTo>
                    <a:pt x="7759026" y="1905554"/>
                  </a:lnTo>
                  <a:lnTo>
                    <a:pt x="7760066" y="1901269"/>
                  </a:lnTo>
                  <a:lnTo>
                    <a:pt x="7758634" y="1899084"/>
                  </a:lnTo>
                  <a:close/>
                </a:path>
                <a:path w="16122015" h="11270615">
                  <a:moveTo>
                    <a:pt x="11029877" y="3286609"/>
                  </a:moveTo>
                  <a:lnTo>
                    <a:pt x="11026976" y="3286947"/>
                  </a:lnTo>
                  <a:lnTo>
                    <a:pt x="11024603" y="3290662"/>
                  </a:lnTo>
                  <a:lnTo>
                    <a:pt x="11025084" y="3293230"/>
                  </a:lnTo>
                  <a:lnTo>
                    <a:pt x="11026657" y="3295083"/>
                  </a:lnTo>
                  <a:lnTo>
                    <a:pt x="11031324" y="3297074"/>
                  </a:lnTo>
                  <a:lnTo>
                    <a:pt x="11033558" y="3296451"/>
                  </a:lnTo>
                  <a:lnTo>
                    <a:pt x="11034602" y="3294927"/>
                  </a:lnTo>
                  <a:lnTo>
                    <a:pt x="11035789" y="3293069"/>
                  </a:lnTo>
                  <a:lnTo>
                    <a:pt x="11035308" y="3290501"/>
                  </a:lnTo>
                  <a:lnTo>
                    <a:pt x="11033735" y="3288648"/>
                  </a:lnTo>
                  <a:lnTo>
                    <a:pt x="11031735" y="3287795"/>
                  </a:lnTo>
                  <a:lnTo>
                    <a:pt x="11029877" y="3286609"/>
                  </a:lnTo>
                  <a:close/>
                </a:path>
                <a:path w="16122015" h="11270615">
                  <a:moveTo>
                    <a:pt x="7841791" y="1918403"/>
                  </a:moveTo>
                  <a:lnTo>
                    <a:pt x="7839507" y="1918216"/>
                  </a:lnTo>
                  <a:lnTo>
                    <a:pt x="7837507" y="1917363"/>
                  </a:lnTo>
                  <a:lnTo>
                    <a:pt x="7835365" y="1916844"/>
                  </a:lnTo>
                  <a:lnTo>
                    <a:pt x="7833179" y="1918274"/>
                  </a:lnTo>
                  <a:lnTo>
                    <a:pt x="7832139" y="1922559"/>
                  </a:lnTo>
                  <a:lnTo>
                    <a:pt x="7833237" y="1924603"/>
                  </a:lnTo>
                  <a:lnTo>
                    <a:pt x="7834903" y="1925314"/>
                  </a:lnTo>
                  <a:lnTo>
                    <a:pt x="7835045" y="1924981"/>
                  </a:lnTo>
                  <a:lnTo>
                    <a:pt x="7835378" y="1925123"/>
                  </a:lnTo>
                  <a:lnTo>
                    <a:pt x="7835853" y="1924932"/>
                  </a:lnTo>
                  <a:lnTo>
                    <a:pt x="7837854" y="1925785"/>
                  </a:lnTo>
                  <a:lnTo>
                    <a:pt x="7839996" y="1926305"/>
                  </a:lnTo>
                  <a:lnTo>
                    <a:pt x="7842183" y="1924873"/>
                  </a:lnTo>
                  <a:lnTo>
                    <a:pt x="7843222" y="1920589"/>
                  </a:lnTo>
                  <a:lnTo>
                    <a:pt x="7841791" y="1918403"/>
                  </a:lnTo>
                  <a:close/>
                </a:path>
                <a:path w="16122015" h="11270615">
                  <a:moveTo>
                    <a:pt x="10960327" y="3237242"/>
                  </a:moveTo>
                  <a:lnTo>
                    <a:pt x="10957758" y="3237722"/>
                  </a:lnTo>
                  <a:lnTo>
                    <a:pt x="10955384" y="3241438"/>
                  </a:lnTo>
                  <a:lnTo>
                    <a:pt x="10955723" y="3244339"/>
                  </a:lnTo>
                  <a:lnTo>
                    <a:pt x="10957439" y="3245859"/>
                  </a:lnTo>
                  <a:lnTo>
                    <a:pt x="10962105" y="3247850"/>
                  </a:lnTo>
                  <a:lnTo>
                    <a:pt x="10964341" y="3247227"/>
                  </a:lnTo>
                  <a:lnTo>
                    <a:pt x="10965384" y="3245704"/>
                  </a:lnTo>
                  <a:lnTo>
                    <a:pt x="10966571" y="3243846"/>
                  </a:lnTo>
                  <a:lnTo>
                    <a:pt x="10966233" y="3240943"/>
                  </a:lnTo>
                  <a:lnTo>
                    <a:pt x="10964518" y="3239424"/>
                  </a:lnTo>
                  <a:lnTo>
                    <a:pt x="10962518" y="3238571"/>
                  </a:lnTo>
                  <a:lnTo>
                    <a:pt x="10960327" y="3237242"/>
                  </a:lnTo>
                  <a:close/>
                </a:path>
                <a:path w="16122015" h="11270615">
                  <a:moveTo>
                    <a:pt x="7924663" y="1938389"/>
                  </a:moveTo>
                  <a:lnTo>
                    <a:pt x="7922379" y="1938202"/>
                  </a:lnTo>
                  <a:lnTo>
                    <a:pt x="7920378" y="1937349"/>
                  </a:lnTo>
                  <a:lnTo>
                    <a:pt x="7918236" y="1936829"/>
                  </a:lnTo>
                  <a:lnTo>
                    <a:pt x="7916050" y="1938260"/>
                  </a:lnTo>
                  <a:lnTo>
                    <a:pt x="7915011" y="1942545"/>
                  </a:lnTo>
                  <a:lnTo>
                    <a:pt x="7915775" y="1944447"/>
                  </a:lnTo>
                  <a:lnTo>
                    <a:pt x="7918108" y="1945442"/>
                  </a:lnTo>
                  <a:lnTo>
                    <a:pt x="7918584" y="1945251"/>
                  </a:lnTo>
                  <a:lnTo>
                    <a:pt x="7920584" y="1946104"/>
                  </a:lnTo>
                  <a:lnTo>
                    <a:pt x="7922725" y="1946624"/>
                  </a:lnTo>
                  <a:lnTo>
                    <a:pt x="7924912" y="1945192"/>
                  </a:lnTo>
                  <a:lnTo>
                    <a:pt x="7925432" y="1943050"/>
                  </a:lnTo>
                  <a:lnTo>
                    <a:pt x="7926094" y="1940575"/>
                  </a:lnTo>
                  <a:lnTo>
                    <a:pt x="7924663" y="1938389"/>
                  </a:lnTo>
                  <a:close/>
                </a:path>
                <a:path w="16122015" h="11270615">
                  <a:moveTo>
                    <a:pt x="10890206" y="3189209"/>
                  </a:moveTo>
                  <a:lnTo>
                    <a:pt x="10887638" y="3189690"/>
                  </a:lnTo>
                  <a:lnTo>
                    <a:pt x="10886649" y="3191238"/>
                  </a:lnTo>
                  <a:lnTo>
                    <a:pt x="10885313" y="3193425"/>
                  </a:lnTo>
                  <a:lnTo>
                    <a:pt x="10885123" y="3193738"/>
                  </a:lnTo>
                  <a:lnTo>
                    <a:pt x="10885603" y="3196307"/>
                  </a:lnTo>
                  <a:lnTo>
                    <a:pt x="10887318" y="3197827"/>
                  </a:lnTo>
                  <a:lnTo>
                    <a:pt x="10891651" y="3199675"/>
                  </a:lnTo>
                  <a:lnTo>
                    <a:pt x="10893886" y="3199052"/>
                  </a:lnTo>
                  <a:lnTo>
                    <a:pt x="10894722" y="3197833"/>
                  </a:lnTo>
                  <a:lnTo>
                    <a:pt x="10894931" y="3197528"/>
                  </a:lnTo>
                  <a:lnTo>
                    <a:pt x="10896069" y="3195650"/>
                  </a:lnTo>
                  <a:lnTo>
                    <a:pt x="10896259" y="3195337"/>
                  </a:lnTo>
                  <a:lnTo>
                    <a:pt x="10895780" y="3192769"/>
                  </a:lnTo>
                  <a:lnTo>
                    <a:pt x="10894064" y="3191249"/>
                  </a:lnTo>
                  <a:lnTo>
                    <a:pt x="10892064" y="3190396"/>
                  </a:lnTo>
                  <a:lnTo>
                    <a:pt x="10890206" y="3189209"/>
                  </a:lnTo>
                  <a:close/>
                </a:path>
                <a:path w="16122015" h="11270615">
                  <a:moveTo>
                    <a:pt x="8008059" y="1958993"/>
                  </a:moveTo>
                  <a:lnTo>
                    <a:pt x="8005775" y="1958807"/>
                  </a:lnTo>
                  <a:lnTo>
                    <a:pt x="8003775" y="1957954"/>
                  </a:lnTo>
                  <a:lnTo>
                    <a:pt x="8001300" y="1957291"/>
                  </a:lnTo>
                  <a:lnTo>
                    <a:pt x="7999447" y="1958865"/>
                  </a:lnTo>
                  <a:lnTo>
                    <a:pt x="7998421" y="1961578"/>
                  </a:lnTo>
                  <a:lnTo>
                    <a:pt x="7998074" y="1963006"/>
                  </a:lnTo>
                  <a:lnTo>
                    <a:pt x="7998838" y="1964908"/>
                  </a:lnTo>
                  <a:lnTo>
                    <a:pt x="8001171" y="1965903"/>
                  </a:lnTo>
                  <a:lnTo>
                    <a:pt x="8001647" y="1965713"/>
                  </a:lnTo>
                  <a:lnTo>
                    <a:pt x="8003647" y="1966566"/>
                  </a:lnTo>
                  <a:lnTo>
                    <a:pt x="8006123" y="1967228"/>
                  </a:lnTo>
                  <a:lnTo>
                    <a:pt x="8007976" y="1965654"/>
                  </a:lnTo>
                  <a:lnTo>
                    <a:pt x="8009018" y="1962947"/>
                  </a:lnTo>
                  <a:lnTo>
                    <a:pt x="8009491" y="1961179"/>
                  </a:lnTo>
                  <a:lnTo>
                    <a:pt x="8008059" y="1958993"/>
                  </a:lnTo>
                  <a:close/>
                </a:path>
                <a:path w="16122015" h="11270615">
                  <a:moveTo>
                    <a:pt x="8090504" y="1979979"/>
                  </a:moveTo>
                  <a:lnTo>
                    <a:pt x="8088220" y="1979793"/>
                  </a:lnTo>
                  <a:lnTo>
                    <a:pt x="8086220" y="1978940"/>
                  </a:lnTo>
                  <a:lnTo>
                    <a:pt x="8083744" y="1978278"/>
                  </a:lnTo>
                  <a:lnTo>
                    <a:pt x="8081892" y="1979851"/>
                  </a:lnTo>
                  <a:lnTo>
                    <a:pt x="8080866" y="1982564"/>
                  </a:lnTo>
                  <a:lnTo>
                    <a:pt x="8080520" y="1983992"/>
                  </a:lnTo>
                  <a:lnTo>
                    <a:pt x="8081284" y="1985895"/>
                  </a:lnTo>
                  <a:lnTo>
                    <a:pt x="8083617" y="1986890"/>
                  </a:lnTo>
                  <a:lnTo>
                    <a:pt x="8084092" y="1986698"/>
                  </a:lnTo>
                  <a:lnTo>
                    <a:pt x="8086092" y="1987551"/>
                  </a:lnTo>
                  <a:lnTo>
                    <a:pt x="8088567" y="1988213"/>
                  </a:lnTo>
                  <a:lnTo>
                    <a:pt x="8090421" y="1986640"/>
                  </a:lnTo>
                  <a:lnTo>
                    <a:pt x="8091463" y="1983933"/>
                  </a:lnTo>
                  <a:lnTo>
                    <a:pt x="8091936" y="1982165"/>
                  </a:lnTo>
                  <a:lnTo>
                    <a:pt x="8090504" y="1979979"/>
                  </a:lnTo>
                  <a:close/>
                </a:path>
                <a:path w="16122015" h="11270615">
                  <a:moveTo>
                    <a:pt x="10819183" y="3142368"/>
                  </a:moveTo>
                  <a:lnTo>
                    <a:pt x="10816616" y="3142849"/>
                  </a:lnTo>
                  <a:lnTo>
                    <a:pt x="10814441" y="3146254"/>
                  </a:lnTo>
                  <a:lnTo>
                    <a:pt x="10814243" y="3146564"/>
                  </a:lnTo>
                  <a:lnTo>
                    <a:pt x="10814723" y="3149131"/>
                  </a:lnTo>
                  <a:lnTo>
                    <a:pt x="10816439" y="3150651"/>
                  </a:lnTo>
                  <a:lnTo>
                    <a:pt x="10820771" y="3152499"/>
                  </a:lnTo>
                  <a:lnTo>
                    <a:pt x="10823198" y="3152352"/>
                  </a:lnTo>
                  <a:lnTo>
                    <a:pt x="10824051" y="3150353"/>
                  </a:lnTo>
                  <a:lnTo>
                    <a:pt x="10825238" y="3148495"/>
                  </a:lnTo>
                  <a:lnTo>
                    <a:pt x="10824756" y="3145927"/>
                  </a:lnTo>
                  <a:lnTo>
                    <a:pt x="10823041" y="3144407"/>
                  </a:lnTo>
                  <a:lnTo>
                    <a:pt x="10821041" y="3143554"/>
                  </a:lnTo>
                  <a:lnTo>
                    <a:pt x="10819183" y="3142368"/>
                  </a:lnTo>
                  <a:close/>
                </a:path>
                <a:path w="16122015" h="11270615">
                  <a:moveTo>
                    <a:pt x="8173141" y="2001441"/>
                  </a:moveTo>
                  <a:lnTo>
                    <a:pt x="8170857" y="2001253"/>
                  </a:lnTo>
                  <a:lnTo>
                    <a:pt x="8168858" y="2000401"/>
                  </a:lnTo>
                  <a:lnTo>
                    <a:pt x="8166382" y="1999739"/>
                  </a:lnTo>
                  <a:lnTo>
                    <a:pt x="8164529" y="2001312"/>
                  </a:lnTo>
                  <a:lnTo>
                    <a:pt x="8162823" y="2005312"/>
                  </a:lnTo>
                  <a:lnTo>
                    <a:pt x="8163919" y="2007356"/>
                  </a:lnTo>
                  <a:lnTo>
                    <a:pt x="8165920" y="2008209"/>
                  </a:lnTo>
                  <a:lnTo>
                    <a:pt x="8166062" y="2007875"/>
                  </a:lnTo>
                  <a:lnTo>
                    <a:pt x="8168729" y="2009013"/>
                  </a:lnTo>
                  <a:lnTo>
                    <a:pt x="8171205" y="2009675"/>
                  </a:lnTo>
                  <a:lnTo>
                    <a:pt x="8173058" y="2008102"/>
                  </a:lnTo>
                  <a:lnTo>
                    <a:pt x="8174084" y="2005388"/>
                  </a:lnTo>
                  <a:lnTo>
                    <a:pt x="8174431" y="2003960"/>
                  </a:lnTo>
                  <a:lnTo>
                    <a:pt x="8173141" y="2001441"/>
                  </a:lnTo>
                  <a:close/>
                </a:path>
                <a:path w="16122015" h="11270615">
                  <a:moveTo>
                    <a:pt x="10747687" y="3095717"/>
                  </a:moveTo>
                  <a:lnTo>
                    <a:pt x="10744976" y="3096531"/>
                  </a:lnTo>
                  <a:lnTo>
                    <a:pt x="10742801" y="3099936"/>
                  </a:lnTo>
                  <a:lnTo>
                    <a:pt x="10742603" y="3100246"/>
                  </a:lnTo>
                  <a:lnTo>
                    <a:pt x="10743083" y="3102815"/>
                  </a:lnTo>
                  <a:lnTo>
                    <a:pt x="10744798" y="3104334"/>
                  </a:lnTo>
                  <a:lnTo>
                    <a:pt x="10747464" y="3105471"/>
                  </a:lnTo>
                  <a:lnTo>
                    <a:pt x="10747321" y="3105805"/>
                  </a:lnTo>
                  <a:lnTo>
                    <a:pt x="10748988" y="3106516"/>
                  </a:lnTo>
                  <a:lnTo>
                    <a:pt x="10751557" y="3106036"/>
                  </a:lnTo>
                  <a:lnTo>
                    <a:pt x="10752411" y="3104035"/>
                  </a:lnTo>
                  <a:lnTo>
                    <a:pt x="10753597" y="3102178"/>
                  </a:lnTo>
                  <a:lnTo>
                    <a:pt x="10753118" y="3099610"/>
                  </a:lnTo>
                  <a:lnTo>
                    <a:pt x="10751402" y="3098090"/>
                  </a:lnTo>
                  <a:lnTo>
                    <a:pt x="10749402" y="3097237"/>
                  </a:lnTo>
                  <a:lnTo>
                    <a:pt x="10747687" y="3095717"/>
                  </a:lnTo>
                  <a:close/>
                </a:path>
                <a:path w="16122015" h="11270615">
                  <a:moveTo>
                    <a:pt x="8255635" y="2023236"/>
                  </a:moveTo>
                  <a:lnTo>
                    <a:pt x="8253350" y="2023049"/>
                  </a:lnTo>
                  <a:lnTo>
                    <a:pt x="8251351" y="2022197"/>
                  </a:lnTo>
                  <a:lnTo>
                    <a:pt x="8248876" y="2021533"/>
                  </a:lnTo>
                  <a:lnTo>
                    <a:pt x="8247022" y="2023107"/>
                  </a:lnTo>
                  <a:lnTo>
                    <a:pt x="8245316" y="2027106"/>
                  </a:lnTo>
                  <a:lnTo>
                    <a:pt x="8246414" y="2029151"/>
                  </a:lnTo>
                  <a:lnTo>
                    <a:pt x="8248415" y="2030004"/>
                  </a:lnTo>
                  <a:lnTo>
                    <a:pt x="8248557" y="2029671"/>
                  </a:lnTo>
                  <a:lnTo>
                    <a:pt x="8251223" y="2030808"/>
                  </a:lnTo>
                  <a:lnTo>
                    <a:pt x="8253365" y="2031328"/>
                  </a:lnTo>
                  <a:lnTo>
                    <a:pt x="8255552" y="2029896"/>
                  </a:lnTo>
                  <a:lnTo>
                    <a:pt x="8256578" y="2027183"/>
                  </a:lnTo>
                  <a:lnTo>
                    <a:pt x="8256925" y="2025755"/>
                  </a:lnTo>
                  <a:lnTo>
                    <a:pt x="8255635" y="2023236"/>
                  </a:lnTo>
                  <a:close/>
                </a:path>
                <a:path w="16122015" h="11270615">
                  <a:moveTo>
                    <a:pt x="10674953" y="3050115"/>
                  </a:moveTo>
                  <a:lnTo>
                    <a:pt x="10671910" y="3050787"/>
                  </a:lnTo>
                  <a:lnTo>
                    <a:pt x="10671057" y="3052787"/>
                  </a:lnTo>
                  <a:lnTo>
                    <a:pt x="10670265" y="3054026"/>
                  </a:lnTo>
                  <a:lnTo>
                    <a:pt x="10669870" y="3054644"/>
                  </a:lnTo>
                  <a:lnTo>
                    <a:pt x="10670683" y="3057355"/>
                  </a:lnTo>
                  <a:lnTo>
                    <a:pt x="10672398" y="3058874"/>
                  </a:lnTo>
                  <a:lnTo>
                    <a:pt x="10676731" y="3060723"/>
                  </a:lnTo>
                  <a:lnTo>
                    <a:pt x="10679299" y="3060242"/>
                  </a:lnTo>
                  <a:lnTo>
                    <a:pt x="10680152" y="3058243"/>
                  </a:lnTo>
                  <a:lnTo>
                    <a:pt x="10680943" y="3057004"/>
                  </a:lnTo>
                  <a:lnTo>
                    <a:pt x="10681339" y="3056385"/>
                  </a:lnTo>
                  <a:lnTo>
                    <a:pt x="10680526" y="3053674"/>
                  </a:lnTo>
                  <a:lnTo>
                    <a:pt x="10678812" y="3052155"/>
                  </a:lnTo>
                  <a:lnTo>
                    <a:pt x="10676811" y="3051301"/>
                  </a:lnTo>
                  <a:lnTo>
                    <a:pt x="10674953" y="3050115"/>
                  </a:lnTo>
                  <a:close/>
                </a:path>
                <a:path w="16122015" h="11270615">
                  <a:moveTo>
                    <a:pt x="8338178" y="2045840"/>
                  </a:moveTo>
                  <a:lnTo>
                    <a:pt x="8335895" y="2045652"/>
                  </a:lnTo>
                  <a:lnTo>
                    <a:pt x="8333894" y="2044799"/>
                  </a:lnTo>
                  <a:lnTo>
                    <a:pt x="8331752" y="2044279"/>
                  </a:lnTo>
                  <a:lnTo>
                    <a:pt x="8329566" y="2045711"/>
                  </a:lnTo>
                  <a:lnTo>
                    <a:pt x="8327860" y="2049711"/>
                  </a:lnTo>
                  <a:lnTo>
                    <a:pt x="8328958" y="2051755"/>
                  </a:lnTo>
                  <a:lnTo>
                    <a:pt x="8330958" y="2052608"/>
                  </a:lnTo>
                  <a:lnTo>
                    <a:pt x="8331100" y="2052274"/>
                  </a:lnTo>
                  <a:lnTo>
                    <a:pt x="8333766" y="2053412"/>
                  </a:lnTo>
                  <a:lnTo>
                    <a:pt x="8335908" y="2053931"/>
                  </a:lnTo>
                  <a:lnTo>
                    <a:pt x="8338428" y="2052642"/>
                  </a:lnTo>
                  <a:lnTo>
                    <a:pt x="8339467" y="2048358"/>
                  </a:lnTo>
                  <a:lnTo>
                    <a:pt x="8338178" y="2045840"/>
                  </a:lnTo>
                  <a:close/>
                </a:path>
                <a:path w="16122015" h="11270615">
                  <a:moveTo>
                    <a:pt x="10602461" y="3005798"/>
                  </a:moveTo>
                  <a:lnTo>
                    <a:pt x="10599416" y="3006469"/>
                  </a:lnTo>
                  <a:lnTo>
                    <a:pt x="10598563" y="3008469"/>
                  </a:lnTo>
                  <a:lnTo>
                    <a:pt x="10597235" y="3010659"/>
                  </a:lnTo>
                  <a:lnTo>
                    <a:pt x="10598190" y="3013037"/>
                  </a:lnTo>
                  <a:lnTo>
                    <a:pt x="10599906" y="3014557"/>
                  </a:lnTo>
                  <a:lnTo>
                    <a:pt x="10604238" y="3016405"/>
                  </a:lnTo>
                  <a:lnTo>
                    <a:pt x="10606807" y="3015925"/>
                  </a:lnTo>
                  <a:lnTo>
                    <a:pt x="10607660" y="3013925"/>
                  </a:lnTo>
                  <a:lnTo>
                    <a:pt x="10608451" y="3012687"/>
                  </a:lnTo>
                  <a:lnTo>
                    <a:pt x="10608846" y="3012068"/>
                  </a:lnTo>
                  <a:lnTo>
                    <a:pt x="10608034" y="3009357"/>
                  </a:lnTo>
                  <a:lnTo>
                    <a:pt x="10606318" y="3007837"/>
                  </a:lnTo>
                  <a:lnTo>
                    <a:pt x="10604318" y="3006984"/>
                  </a:lnTo>
                  <a:lnTo>
                    <a:pt x="10602461" y="3005798"/>
                  </a:lnTo>
                  <a:close/>
                </a:path>
                <a:path w="16122015" h="11270615">
                  <a:moveTo>
                    <a:pt x="8420104" y="2068967"/>
                  </a:moveTo>
                  <a:lnTo>
                    <a:pt x="8417821" y="2068781"/>
                  </a:lnTo>
                  <a:lnTo>
                    <a:pt x="8415821" y="2067928"/>
                  </a:lnTo>
                  <a:lnTo>
                    <a:pt x="8413678" y="2067408"/>
                  </a:lnTo>
                  <a:lnTo>
                    <a:pt x="8411491" y="2068839"/>
                  </a:lnTo>
                  <a:lnTo>
                    <a:pt x="8409785" y="2072839"/>
                  </a:lnTo>
                  <a:lnTo>
                    <a:pt x="8410883" y="2074883"/>
                  </a:lnTo>
                  <a:lnTo>
                    <a:pt x="8412883" y="2075736"/>
                  </a:lnTo>
                  <a:lnTo>
                    <a:pt x="8413359" y="2075545"/>
                  </a:lnTo>
                  <a:lnTo>
                    <a:pt x="8415692" y="2076540"/>
                  </a:lnTo>
                  <a:lnTo>
                    <a:pt x="8417834" y="2077060"/>
                  </a:lnTo>
                  <a:lnTo>
                    <a:pt x="8420021" y="2075629"/>
                  </a:lnTo>
                  <a:lnTo>
                    <a:pt x="8421047" y="2072916"/>
                  </a:lnTo>
                  <a:lnTo>
                    <a:pt x="8421394" y="2071487"/>
                  </a:lnTo>
                  <a:lnTo>
                    <a:pt x="8420104" y="2068967"/>
                  </a:lnTo>
                  <a:close/>
                </a:path>
                <a:path w="16122015" h="11270615">
                  <a:moveTo>
                    <a:pt x="10529683" y="2962146"/>
                  </a:moveTo>
                  <a:lnTo>
                    <a:pt x="10526638" y="2962818"/>
                  </a:lnTo>
                  <a:lnTo>
                    <a:pt x="10525785" y="2964818"/>
                  </a:lnTo>
                  <a:lnTo>
                    <a:pt x="10524457" y="2967008"/>
                  </a:lnTo>
                  <a:lnTo>
                    <a:pt x="10525412" y="2969386"/>
                  </a:lnTo>
                  <a:lnTo>
                    <a:pt x="10527128" y="2970906"/>
                  </a:lnTo>
                  <a:lnTo>
                    <a:pt x="10531461" y="2972754"/>
                  </a:lnTo>
                  <a:lnTo>
                    <a:pt x="10534030" y="2972274"/>
                  </a:lnTo>
                  <a:lnTo>
                    <a:pt x="10534883" y="2970274"/>
                  </a:lnTo>
                  <a:lnTo>
                    <a:pt x="10536212" y="2968084"/>
                  </a:lnTo>
                  <a:lnTo>
                    <a:pt x="10535256" y="2965706"/>
                  </a:lnTo>
                  <a:lnTo>
                    <a:pt x="10533540" y="2964186"/>
                  </a:lnTo>
                  <a:lnTo>
                    <a:pt x="10531541" y="2963333"/>
                  </a:lnTo>
                  <a:lnTo>
                    <a:pt x="10529683" y="2962146"/>
                  </a:lnTo>
                  <a:close/>
                </a:path>
                <a:path w="16122015" h="11270615">
                  <a:moveTo>
                    <a:pt x="8502220" y="2092571"/>
                  </a:moveTo>
                  <a:lnTo>
                    <a:pt x="8499937" y="2092385"/>
                  </a:lnTo>
                  <a:lnTo>
                    <a:pt x="8497937" y="2091532"/>
                  </a:lnTo>
                  <a:lnTo>
                    <a:pt x="8495796" y="2091011"/>
                  </a:lnTo>
                  <a:lnTo>
                    <a:pt x="8493609" y="2092443"/>
                  </a:lnTo>
                  <a:lnTo>
                    <a:pt x="8491903" y="2096443"/>
                  </a:lnTo>
                  <a:lnTo>
                    <a:pt x="8493001" y="2098486"/>
                  </a:lnTo>
                  <a:lnTo>
                    <a:pt x="8495000" y="2099339"/>
                  </a:lnTo>
                  <a:lnTo>
                    <a:pt x="8495476" y="2099148"/>
                  </a:lnTo>
                  <a:lnTo>
                    <a:pt x="8497810" y="2100143"/>
                  </a:lnTo>
                  <a:lnTo>
                    <a:pt x="8499950" y="2100664"/>
                  </a:lnTo>
                  <a:lnTo>
                    <a:pt x="8502137" y="2099233"/>
                  </a:lnTo>
                  <a:lnTo>
                    <a:pt x="8503164" y="2096518"/>
                  </a:lnTo>
                  <a:lnTo>
                    <a:pt x="8503510" y="2095090"/>
                  </a:lnTo>
                  <a:lnTo>
                    <a:pt x="8502220" y="2092571"/>
                  </a:lnTo>
                  <a:close/>
                </a:path>
                <a:path w="16122015" h="11270615">
                  <a:moveTo>
                    <a:pt x="10455195" y="2919736"/>
                  </a:moveTo>
                  <a:lnTo>
                    <a:pt x="10452484" y="2920549"/>
                  </a:lnTo>
                  <a:lnTo>
                    <a:pt x="10451631" y="2922549"/>
                  </a:lnTo>
                  <a:lnTo>
                    <a:pt x="10450444" y="2924407"/>
                  </a:lnTo>
                  <a:lnTo>
                    <a:pt x="10451258" y="2927117"/>
                  </a:lnTo>
                  <a:lnTo>
                    <a:pt x="10453116" y="2928304"/>
                  </a:lnTo>
                  <a:lnTo>
                    <a:pt x="10457448" y="2930151"/>
                  </a:lnTo>
                  <a:lnTo>
                    <a:pt x="10460018" y="2929672"/>
                  </a:lnTo>
                  <a:lnTo>
                    <a:pt x="10460871" y="2927673"/>
                  </a:lnTo>
                  <a:lnTo>
                    <a:pt x="10462056" y="2925814"/>
                  </a:lnTo>
                  <a:lnTo>
                    <a:pt x="10461243" y="2923104"/>
                  </a:lnTo>
                  <a:lnTo>
                    <a:pt x="10459385" y="2921918"/>
                  </a:lnTo>
                  <a:lnTo>
                    <a:pt x="10457385" y="2921065"/>
                  </a:lnTo>
                  <a:lnTo>
                    <a:pt x="10455195" y="2919736"/>
                  </a:lnTo>
                  <a:close/>
                </a:path>
                <a:path w="16122015" h="11270615">
                  <a:moveTo>
                    <a:pt x="8584054" y="2116841"/>
                  </a:moveTo>
                  <a:lnTo>
                    <a:pt x="8581911" y="2116321"/>
                  </a:lnTo>
                  <a:lnTo>
                    <a:pt x="8579911" y="2115468"/>
                  </a:lnTo>
                  <a:lnTo>
                    <a:pt x="8577770" y="2114948"/>
                  </a:lnTo>
                  <a:lnTo>
                    <a:pt x="8575583" y="2116380"/>
                  </a:lnTo>
                  <a:lnTo>
                    <a:pt x="8573877" y="2120379"/>
                  </a:lnTo>
                  <a:lnTo>
                    <a:pt x="8574975" y="2122424"/>
                  </a:lnTo>
                  <a:lnTo>
                    <a:pt x="8576976" y="2123277"/>
                  </a:lnTo>
                  <a:lnTo>
                    <a:pt x="8577450" y="2123085"/>
                  </a:lnTo>
                  <a:lnTo>
                    <a:pt x="8579784" y="2124081"/>
                  </a:lnTo>
                  <a:lnTo>
                    <a:pt x="8581925" y="2124600"/>
                  </a:lnTo>
                  <a:lnTo>
                    <a:pt x="8584111" y="2123170"/>
                  </a:lnTo>
                  <a:lnTo>
                    <a:pt x="8585138" y="2120455"/>
                  </a:lnTo>
                  <a:lnTo>
                    <a:pt x="8585484" y="2119027"/>
                  </a:lnTo>
                  <a:lnTo>
                    <a:pt x="8584054" y="2116841"/>
                  </a:lnTo>
                  <a:close/>
                </a:path>
                <a:path w="16122015" h="11270615">
                  <a:moveTo>
                    <a:pt x="10381040" y="2877466"/>
                  </a:moveTo>
                  <a:lnTo>
                    <a:pt x="10378329" y="2878281"/>
                  </a:lnTo>
                  <a:lnTo>
                    <a:pt x="10377476" y="2880281"/>
                  </a:lnTo>
                  <a:lnTo>
                    <a:pt x="10376290" y="2882138"/>
                  </a:lnTo>
                  <a:lnTo>
                    <a:pt x="10377104" y="2884849"/>
                  </a:lnTo>
                  <a:lnTo>
                    <a:pt x="10378961" y="2886035"/>
                  </a:lnTo>
                  <a:lnTo>
                    <a:pt x="10383293" y="2887883"/>
                  </a:lnTo>
                  <a:lnTo>
                    <a:pt x="10385862" y="2887403"/>
                  </a:lnTo>
                  <a:lnTo>
                    <a:pt x="10386716" y="2885403"/>
                  </a:lnTo>
                  <a:lnTo>
                    <a:pt x="10387902" y="2883546"/>
                  </a:lnTo>
                  <a:lnTo>
                    <a:pt x="10387088" y="2880835"/>
                  </a:lnTo>
                  <a:lnTo>
                    <a:pt x="10385231" y="2879648"/>
                  </a:lnTo>
                  <a:lnTo>
                    <a:pt x="10383231" y="2878795"/>
                  </a:lnTo>
                  <a:lnTo>
                    <a:pt x="10381040" y="2877466"/>
                  </a:lnTo>
                  <a:close/>
                </a:path>
                <a:path w="16122015" h="11270615">
                  <a:moveTo>
                    <a:pt x="8665601" y="2141778"/>
                  </a:moveTo>
                  <a:lnTo>
                    <a:pt x="8663459" y="2141258"/>
                  </a:lnTo>
                  <a:lnTo>
                    <a:pt x="8661460" y="2140406"/>
                  </a:lnTo>
                  <a:lnTo>
                    <a:pt x="8659317" y="2139886"/>
                  </a:lnTo>
                  <a:lnTo>
                    <a:pt x="8657131" y="2141317"/>
                  </a:lnTo>
                  <a:lnTo>
                    <a:pt x="8655425" y="2145316"/>
                  </a:lnTo>
                  <a:lnTo>
                    <a:pt x="8656523" y="2147360"/>
                  </a:lnTo>
                  <a:lnTo>
                    <a:pt x="8661189" y="2149350"/>
                  </a:lnTo>
                  <a:lnTo>
                    <a:pt x="8663332" y="2149870"/>
                  </a:lnTo>
                  <a:lnTo>
                    <a:pt x="8665518" y="2148440"/>
                  </a:lnTo>
                  <a:lnTo>
                    <a:pt x="8666371" y="2146439"/>
                  </a:lnTo>
                  <a:lnTo>
                    <a:pt x="8667033" y="2143965"/>
                  </a:lnTo>
                  <a:lnTo>
                    <a:pt x="8665601" y="2141778"/>
                  </a:lnTo>
                  <a:close/>
                </a:path>
                <a:path w="16122015" h="11270615">
                  <a:moveTo>
                    <a:pt x="10306458" y="2836198"/>
                  </a:moveTo>
                  <a:lnTo>
                    <a:pt x="10303748" y="2837011"/>
                  </a:lnTo>
                  <a:lnTo>
                    <a:pt x="10302894" y="2839011"/>
                  </a:lnTo>
                  <a:lnTo>
                    <a:pt x="10301708" y="2840869"/>
                  </a:lnTo>
                  <a:lnTo>
                    <a:pt x="10302522" y="2843579"/>
                  </a:lnTo>
                  <a:lnTo>
                    <a:pt x="10304380" y="2844766"/>
                  </a:lnTo>
                  <a:lnTo>
                    <a:pt x="10308713" y="2846614"/>
                  </a:lnTo>
                  <a:lnTo>
                    <a:pt x="10311281" y="2846135"/>
                  </a:lnTo>
                  <a:lnTo>
                    <a:pt x="10312134" y="2844135"/>
                  </a:lnTo>
                  <a:lnTo>
                    <a:pt x="10313321" y="2842277"/>
                  </a:lnTo>
                  <a:lnTo>
                    <a:pt x="10312507" y="2839565"/>
                  </a:lnTo>
                  <a:lnTo>
                    <a:pt x="10310649" y="2838379"/>
                  </a:lnTo>
                  <a:lnTo>
                    <a:pt x="10308650" y="2837526"/>
                  </a:lnTo>
                  <a:lnTo>
                    <a:pt x="10306458" y="2836198"/>
                  </a:lnTo>
                  <a:close/>
                </a:path>
                <a:path w="16122015" h="11270615">
                  <a:moveTo>
                    <a:pt x="8747007" y="2167048"/>
                  </a:moveTo>
                  <a:lnTo>
                    <a:pt x="8744866" y="2166528"/>
                  </a:lnTo>
                  <a:lnTo>
                    <a:pt x="8742865" y="2165675"/>
                  </a:lnTo>
                  <a:lnTo>
                    <a:pt x="8740723" y="2165155"/>
                  </a:lnTo>
                  <a:lnTo>
                    <a:pt x="8738536" y="2166587"/>
                  </a:lnTo>
                  <a:lnTo>
                    <a:pt x="8736830" y="2170586"/>
                  </a:lnTo>
                  <a:lnTo>
                    <a:pt x="8737929" y="2172631"/>
                  </a:lnTo>
                  <a:lnTo>
                    <a:pt x="8742594" y="2174621"/>
                  </a:lnTo>
                  <a:lnTo>
                    <a:pt x="8744737" y="2175141"/>
                  </a:lnTo>
                  <a:lnTo>
                    <a:pt x="8746924" y="2173709"/>
                  </a:lnTo>
                  <a:lnTo>
                    <a:pt x="8747777" y="2171709"/>
                  </a:lnTo>
                  <a:lnTo>
                    <a:pt x="8748438" y="2169234"/>
                  </a:lnTo>
                  <a:lnTo>
                    <a:pt x="8747007" y="2167048"/>
                  </a:lnTo>
                  <a:close/>
                </a:path>
                <a:path w="16122015" h="11270615">
                  <a:moveTo>
                    <a:pt x="10231451" y="2795929"/>
                  </a:moveTo>
                  <a:lnTo>
                    <a:pt x="10228740" y="2796743"/>
                  </a:lnTo>
                  <a:lnTo>
                    <a:pt x="10227887" y="2798742"/>
                  </a:lnTo>
                  <a:lnTo>
                    <a:pt x="10226700" y="2800600"/>
                  </a:lnTo>
                  <a:lnTo>
                    <a:pt x="10227513" y="2803311"/>
                  </a:lnTo>
                  <a:lnTo>
                    <a:pt x="10229371" y="2804498"/>
                  </a:lnTo>
                  <a:lnTo>
                    <a:pt x="10233370" y="2806204"/>
                  </a:lnTo>
                  <a:lnTo>
                    <a:pt x="10235939" y="2805723"/>
                  </a:lnTo>
                  <a:lnTo>
                    <a:pt x="10236792" y="2803723"/>
                  </a:lnTo>
                  <a:lnTo>
                    <a:pt x="10237979" y="2801865"/>
                  </a:lnTo>
                  <a:lnTo>
                    <a:pt x="10237166" y="2799155"/>
                  </a:lnTo>
                  <a:lnTo>
                    <a:pt x="10235308" y="2797969"/>
                  </a:lnTo>
                  <a:lnTo>
                    <a:pt x="10233308" y="2797116"/>
                  </a:lnTo>
                  <a:lnTo>
                    <a:pt x="10231451" y="2795929"/>
                  </a:lnTo>
                  <a:close/>
                </a:path>
                <a:path w="16122015" h="11270615">
                  <a:moveTo>
                    <a:pt x="8827987" y="2193318"/>
                  </a:moveTo>
                  <a:lnTo>
                    <a:pt x="8825845" y="2192798"/>
                  </a:lnTo>
                  <a:lnTo>
                    <a:pt x="8821845" y="2191092"/>
                  </a:lnTo>
                  <a:lnTo>
                    <a:pt x="8819660" y="2192524"/>
                  </a:lnTo>
                  <a:lnTo>
                    <a:pt x="8817953" y="2196524"/>
                  </a:lnTo>
                  <a:lnTo>
                    <a:pt x="8819051" y="2198567"/>
                  </a:lnTo>
                  <a:lnTo>
                    <a:pt x="8825384" y="2201269"/>
                  </a:lnTo>
                  <a:lnTo>
                    <a:pt x="8827570" y="2199838"/>
                  </a:lnTo>
                  <a:lnTo>
                    <a:pt x="8829276" y="2195838"/>
                  </a:lnTo>
                  <a:lnTo>
                    <a:pt x="8827987" y="2193318"/>
                  </a:lnTo>
                  <a:close/>
                </a:path>
                <a:path w="16122015" h="11270615">
                  <a:moveTo>
                    <a:pt x="10162300" y="2758553"/>
                  </a:moveTo>
                  <a:lnTo>
                    <a:pt x="10156300" y="2755993"/>
                  </a:lnTo>
                  <a:lnTo>
                    <a:pt x="10153590" y="2756807"/>
                  </a:lnTo>
                  <a:lnTo>
                    <a:pt x="10151742" y="2761140"/>
                  </a:lnTo>
                  <a:lnTo>
                    <a:pt x="10152554" y="2763851"/>
                  </a:lnTo>
                  <a:lnTo>
                    <a:pt x="10158887" y="2766552"/>
                  </a:lnTo>
                  <a:lnTo>
                    <a:pt x="10161265" y="2765596"/>
                  </a:lnTo>
                  <a:lnTo>
                    <a:pt x="10163113" y="2761264"/>
                  </a:lnTo>
                  <a:lnTo>
                    <a:pt x="10162300" y="2758553"/>
                  </a:lnTo>
                  <a:close/>
                </a:path>
                <a:path w="16122015" h="11270615">
                  <a:moveTo>
                    <a:pt x="8909348" y="2220540"/>
                  </a:moveTo>
                  <a:lnTo>
                    <a:pt x="8903015" y="2217838"/>
                  </a:lnTo>
                  <a:lnTo>
                    <a:pt x="8900829" y="2219269"/>
                  </a:lnTo>
                  <a:lnTo>
                    <a:pt x="8899123" y="2223268"/>
                  </a:lnTo>
                  <a:lnTo>
                    <a:pt x="8900079" y="2225646"/>
                  </a:lnTo>
                  <a:lnTo>
                    <a:pt x="8902079" y="2226499"/>
                  </a:lnTo>
                  <a:lnTo>
                    <a:pt x="8902888" y="2226450"/>
                  </a:lnTo>
                  <a:lnTo>
                    <a:pt x="8906887" y="2228156"/>
                  </a:lnTo>
                  <a:lnTo>
                    <a:pt x="8909073" y="2226726"/>
                  </a:lnTo>
                  <a:lnTo>
                    <a:pt x="8910780" y="2222725"/>
                  </a:lnTo>
                  <a:lnTo>
                    <a:pt x="8909348" y="2220540"/>
                  </a:lnTo>
                  <a:close/>
                </a:path>
                <a:path w="16122015" h="11270615">
                  <a:moveTo>
                    <a:pt x="10086390" y="2719475"/>
                  </a:moveTo>
                  <a:lnTo>
                    <a:pt x="10080391" y="2716916"/>
                  </a:lnTo>
                  <a:lnTo>
                    <a:pt x="10077822" y="2717396"/>
                  </a:lnTo>
                  <a:lnTo>
                    <a:pt x="10075831" y="2722062"/>
                  </a:lnTo>
                  <a:lnTo>
                    <a:pt x="10076645" y="2724773"/>
                  </a:lnTo>
                  <a:lnTo>
                    <a:pt x="10082978" y="2727475"/>
                  </a:lnTo>
                  <a:lnTo>
                    <a:pt x="10085354" y="2726518"/>
                  </a:lnTo>
                  <a:lnTo>
                    <a:pt x="10087203" y="2722186"/>
                  </a:lnTo>
                  <a:lnTo>
                    <a:pt x="10086390" y="2719475"/>
                  </a:lnTo>
                  <a:close/>
                </a:path>
                <a:path w="16122015" h="11270615">
                  <a:moveTo>
                    <a:pt x="8990235" y="2247952"/>
                  </a:moveTo>
                  <a:lnTo>
                    <a:pt x="8983902" y="2245251"/>
                  </a:lnTo>
                  <a:lnTo>
                    <a:pt x="8981716" y="2246681"/>
                  </a:lnTo>
                  <a:lnTo>
                    <a:pt x="8980009" y="2250681"/>
                  </a:lnTo>
                  <a:lnTo>
                    <a:pt x="8980966" y="2253058"/>
                  </a:lnTo>
                  <a:lnTo>
                    <a:pt x="8982965" y="2253911"/>
                  </a:lnTo>
                  <a:lnTo>
                    <a:pt x="8983440" y="2253720"/>
                  </a:lnTo>
                  <a:lnTo>
                    <a:pt x="8987773" y="2255568"/>
                  </a:lnTo>
                  <a:lnTo>
                    <a:pt x="8989959" y="2254138"/>
                  </a:lnTo>
                  <a:lnTo>
                    <a:pt x="8991666" y="2250137"/>
                  </a:lnTo>
                  <a:lnTo>
                    <a:pt x="8990235" y="2247952"/>
                  </a:lnTo>
                  <a:close/>
                </a:path>
                <a:path w="16122015" h="11270615">
                  <a:moveTo>
                    <a:pt x="10010337" y="2680730"/>
                  </a:moveTo>
                  <a:lnTo>
                    <a:pt x="10004338" y="2678171"/>
                  </a:lnTo>
                  <a:lnTo>
                    <a:pt x="10001628" y="2678985"/>
                  </a:lnTo>
                  <a:lnTo>
                    <a:pt x="9999779" y="2683318"/>
                  </a:lnTo>
                  <a:lnTo>
                    <a:pt x="10000592" y="2686028"/>
                  </a:lnTo>
                  <a:lnTo>
                    <a:pt x="10006925" y="2688730"/>
                  </a:lnTo>
                  <a:lnTo>
                    <a:pt x="10009303" y="2687774"/>
                  </a:lnTo>
                  <a:lnTo>
                    <a:pt x="10011151" y="2683441"/>
                  </a:lnTo>
                  <a:lnTo>
                    <a:pt x="10010337" y="2680730"/>
                  </a:lnTo>
                  <a:close/>
                </a:path>
                <a:path w="16122015" h="11270615">
                  <a:moveTo>
                    <a:pt x="9070836" y="2276031"/>
                  </a:moveTo>
                  <a:lnTo>
                    <a:pt x="9064503" y="2273329"/>
                  </a:lnTo>
                  <a:lnTo>
                    <a:pt x="9062317" y="2274760"/>
                  </a:lnTo>
                  <a:lnTo>
                    <a:pt x="9060611" y="2278760"/>
                  </a:lnTo>
                  <a:lnTo>
                    <a:pt x="9061566" y="2281136"/>
                  </a:lnTo>
                  <a:lnTo>
                    <a:pt x="9063566" y="2281990"/>
                  </a:lnTo>
                  <a:lnTo>
                    <a:pt x="9064042" y="2281799"/>
                  </a:lnTo>
                  <a:lnTo>
                    <a:pt x="9068376" y="2283647"/>
                  </a:lnTo>
                  <a:lnTo>
                    <a:pt x="9070562" y="2282217"/>
                  </a:lnTo>
                  <a:lnTo>
                    <a:pt x="9072268" y="2278216"/>
                  </a:lnTo>
                  <a:lnTo>
                    <a:pt x="9070836" y="2276031"/>
                  </a:lnTo>
                  <a:close/>
                </a:path>
                <a:path w="16122015" h="11270615">
                  <a:moveTo>
                    <a:pt x="9933717" y="2643319"/>
                  </a:moveTo>
                  <a:lnTo>
                    <a:pt x="9927717" y="2640760"/>
                  </a:lnTo>
                  <a:lnTo>
                    <a:pt x="9925006" y="2641572"/>
                  </a:lnTo>
                  <a:lnTo>
                    <a:pt x="9923300" y="2645573"/>
                  </a:lnTo>
                  <a:lnTo>
                    <a:pt x="9924115" y="2648283"/>
                  </a:lnTo>
                  <a:lnTo>
                    <a:pt x="9930447" y="2650984"/>
                  </a:lnTo>
                  <a:lnTo>
                    <a:pt x="9932824" y="2650030"/>
                  </a:lnTo>
                  <a:lnTo>
                    <a:pt x="9934531" y="2646029"/>
                  </a:lnTo>
                  <a:lnTo>
                    <a:pt x="9933717" y="2643319"/>
                  </a:lnTo>
                  <a:close/>
                </a:path>
                <a:path w="16122015" h="11270615">
                  <a:moveTo>
                    <a:pt x="9150536" y="2305300"/>
                  </a:moveTo>
                  <a:lnTo>
                    <a:pt x="9146537" y="2303594"/>
                  </a:lnTo>
                  <a:lnTo>
                    <a:pt x="9145306" y="2307403"/>
                  </a:lnTo>
                  <a:lnTo>
                    <a:pt x="9143600" y="2311402"/>
                  </a:lnTo>
                  <a:lnTo>
                    <a:pt x="9147599" y="2313108"/>
                  </a:lnTo>
                  <a:lnTo>
                    <a:pt x="9150119" y="2311819"/>
                  </a:lnTo>
                  <a:lnTo>
                    <a:pt x="9151967" y="2307486"/>
                  </a:lnTo>
                  <a:lnTo>
                    <a:pt x="9150536" y="2305300"/>
                  </a:lnTo>
                  <a:close/>
                </a:path>
                <a:path w="16122015" h="11270615">
                  <a:moveTo>
                    <a:pt x="9857097" y="2605907"/>
                  </a:moveTo>
                  <a:lnTo>
                    <a:pt x="9851097" y="2603348"/>
                  </a:lnTo>
                  <a:lnTo>
                    <a:pt x="9848386" y="2604161"/>
                  </a:lnTo>
                  <a:lnTo>
                    <a:pt x="9846680" y="2608161"/>
                  </a:lnTo>
                  <a:lnTo>
                    <a:pt x="9847493" y="2610872"/>
                  </a:lnTo>
                  <a:lnTo>
                    <a:pt x="9853826" y="2613574"/>
                  </a:lnTo>
                  <a:lnTo>
                    <a:pt x="9856203" y="2612617"/>
                  </a:lnTo>
                  <a:lnTo>
                    <a:pt x="9857909" y="2608618"/>
                  </a:lnTo>
                  <a:lnTo>
                    <a:pt x="9857097" y="2605907"/>
                  </a:lnTo>
                  <a:close/>
                </a:path>
                <a:path w="16122015" h="11270615">
                  <a:moveTo>
                    <a:pt x="9230902" y="2334854"/>
                  </a:moveTo>
                  <a:lnTo>
                    <a:pt x="9224902" y="2332295"/>
                  </a:lnTo>
                  <a:lnTo>
                    <a:pt x="9222384" y="2333583"/>
                  </a:lnTo>
                  <a:lnTo>
                    <a:pt x="9220677" y="2337584"/>
                  </a:lnTo>
                  <a:lnTo>
                    <a:pt x="9221632" y="2339961"/>
                  </a:lnTo>
                  <a:lnTo>
                    <a:pt x="9227966" y="2342663"/>
                  </a:lnTo>
                  <a:lnTo>
                    <a:pt x="9230485" y="2341374"/>
                  </a:lnTo>
                  <a:lnTo>
                    <a:pt x="9232333" y="2337041"/>
                  </a:lnTo>
                  <a:lnTo>
                    <a:pt x="9230902" y="2334854"/>
                  </a:lnTo>
                  <a:close/>
                </a:path>
                <a:path w="16122015" h="11270615">
                  <a:moveTo>
                    <a:pt x="9780334" y="2568830"/>
                  </a:moveTo>
                  <a:lnTo>
                    <a:pt x="9774334" y="2566270"/>
                  </a:lnTo>
                  <a:lnTo>
                    <a:pt x="9771623" y="2567084"/>
                  </a:lnTo>
                  <a:lnTo>
                    <a:pt x="9769917" y="2571083"/>
                  </a:lnTo>
                  <a:lnTo>
                    <a:pt x="9770731" y="2573795"/>
                  </a:lnTo>
                  <a:lnTo>
                    <a:pt x="9777064" y="2576496"/>
                  </a:lnTo>
                  <a:lnTo>
                    <a:pt x="9779440" y="2575540"/>
                  </a:lnTo>
                  <a:lnTo>
                    <a:pt x="9781146" y="2571540"/>
                  </a:lnTo>
                  <a:lnTo>
                    <a:pt x="9780334" y="2568830"/>
                  </a:lnTo>
                  <a:close/>
                </a:path>
                <a:path w="16122015" h="11270615">
                  <a:moveTo>
                    <a:pt x="9310367" y="2365599"/>
                  </a:moveTo>
                  <a:lnTo>
                    <a:pt x="9304368" y="2363040"/>
                  </a:lnTo>
                  <a:lnTo>
                    <a:pt x="9301848" y="2364329"/>
                  </a:lnTo>
                  <a:lnTo>
                    <a:pt x="9300142" y="2368328"/>
                  </a:lnTo>
                  <a:lnTo>
                    <a:pt x="9301098" y="2370706"/>
                  </a:lnTo>
                  <a:lnTo>
                    <a:pt x="9307430" y="2373408"/>
                  </a:lnTo>
                  <a:lnTo>
                    <a:pt x="9309949" y="2372118"/>
                  </a:lnTo>
                  <a:lnTo>
                    <a:pt x="9311655" y="2368119"/>
                  </a:lnTo>
                  <a:lnTo>
                    <a:pt x="9310367" y="2365599"/>
                  </a:lnTo>
                  <a:close/>
                </a:path>
                <a:path w="16122015" h="11270615">
                  <a:moveTo>
                    <a:pt x="9703144" y="2532751"/>
                  </a:moveTo>
                  <a:lnTo>
                    <a:pt x="9697144" y="2530191"/>
                  </a:lnTo>
                  <a:lnTo>
                    <a:pt x="9694434" y="2531005"/>
                  </a:lnTo>
                  <a:lnTo>
                    <a:pt x="9692728" y="2535005"/>
                  </a:lnTo>
                  <a:lnTo>
                    <a:pt x="9693540" y="2537716"/>
                  </a:lnTo>
                  <a:lnTo>
                    <a:pt x="9699873" y="2540417"/>
                  </a:lnTo>
                  <a:lnTo>
                    <a:pt x="9702250" y="2539461"/>
                  </a:lnTo>
                  <a:lnTo>
                    <a:pt x="9703956" y="2535461"/>
                  </a:lnTo>
                  <a:lnTo>
                    <a:pt x="9703144" y="2532751"/>
                  </a:lnTo>
                  <a:close/>
                </a:path>
                <a:path w="16122015" h="11270615">
                  <a:moveTo>
                    <a:pt x="9389880" y="2397154"/>
                  </a:moveTo>
                  <a:lnTo>
                    <a:pt x="9383880" y="2394595"/>
                  </a:lnTo>
                  <a:lnTo>
                    <a:pt x="9381361" y="2395883"/>
                  </a:lnTo>
                  <a:lnTo>
                    <a:pt x="9379654" y="2399883"/>
                  </a:lnTo>
                  <a:lnTo>
                    <a:pt x="9380611" y="2402260"/>
                  </a:lnTo>
                  <a:lnTo>
                    <a:pt x="9386944" y="2404961"/>
                  </a:lnTo>
                  <a:lnTo>
                    <a:pt x="9389463" y="2403673"/>
                  </a:lnTo>
                  <a:lnTo>
                    <a:pt x="9391169" y="2399674"/>
                  </a:lnTo>
                  <a:lnTo>
                    <a:pt x="9389880" y="2397154"/>
                  </a:lnTo>
                  <a:close/>
                </a:path>
                <a:path w="16122015" h="11270615">
                  <a:moveTo>
                    <a:pt x="9619479" y="2494305"/>
                  </a:moveTo>
                  <a:lnTo>
                    <a:pt x="9616959" y="2495594"/>
                  </a:lnTo>
                  <a:lnTo>
                    <a:pt x="9615111" y="2499927"/>
                  </a:lnTo>
                  <a:lnTo>
                    <a:pt x="9616067" y="2502304"/>
                  </a:lnTo>
                  <a:lnTo>
                    <a:pt x="9622400" y="2505005"/>
                  </a:lnTo>
                  <a:lnTo>
                    <a:pt x="9624778" y="2504051"/>
                  </a:lnTo>
                  <a:lnTo>
                    <a:pt x="9626626" y="2499718"/>
                  </a:lnTo>
                  <a:lnTo>
                    <a:pt x="9625670" y="2497340"/>
                  </a:lnTo>
                  <a:lnTo>
                    <a:pt x="9621669" y="2495633"/>
                  </a:lnTo>
                  <a:lnTo>
                    <a:pt x="9619479" y="2494305"/>
                  </a:lnTo>
                  <a:close/>
                </a:path>
                <a:path w="16122015" h="11270615">
                  <a:moveTo>
                    <a:pt x="9468633" y="2429565"/>
                  </a:moveTo>
                  <a:lnTo>
                    <a:pt x="9462634" y="2427006"/>
                  </a:lnTo>
                  <a:lnTo>
                    <a:pt x="9460115" y="2428296"/>
                  </a:lnTo>
                  <a:lnTo>
                    <a:pt x="9458409" y="2432295"/>
                  </a:lnTo>
                  <a:lnTo>
                    <a:pt x="9459363" y="2434672"/>
                  </a:lnTo>
                  <a:lnTo>
                    <a:pt x="9465363" y="2437232"/>
                  </a:lnTo>
                  <a:lnTo>
                    <a:pt x="9467883" y="2435942"/>
                  </a:lnTo>
                  <a:lnTo>
                    <a:pt x="9469589" y="2431943"/>
                  </a:lnTo>
                  <a:lnTo>
                    <a:pt x="9468633" y="2429565"/>
                  </a:lnTo>
                  <a:close/>
                </a:path>
                <a:path w="16122015" h="11270615">
                  <a:moveTo>
                    <a:pt x="9547437" y="2462786"/>
                  </a:moveTo>
                  <a:lnTo>
                    <a:pt x="9541104" y="2460085"/>
                  </a:lnTo>
                  <a:lnTo>
                    <a:pt x="9538868" y="2460707"/>
                  </a:lnTo>
                  <a:lnTo>
                    <a:pt x="9536878" y="2465373"/>
                  </a:lnTo>
                  <a:lnTo>
                    <a:pt x="9537833" y="2467751"/>
                  </a:lnTo>
                  <a:lnTo>
                    <a:pt x="9544166" y="2470453"/>
                  </a:lnTo>
                  <a:lnTo>
                    <a:pt x="9546543" y="2469496"/>
                  </a:lnTo>
                  <a:lnTo>
                    <a:pt x="9548391" y="2465164"/>
                  </a:lnTo>
                  <a:lnTo>
                    <a:pt x="9547437" y="2462786"/>
                  </a:lnTo>
                  <a:close/>
                </a:path>
              </a:pathLst>
            </a:custGeom>
            <a:solidFill>
              <a:srgbClr val="20306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6036" y="1118391"/>
              <a:ext cx="16967835" cy="2235835"/>
            </a:xfrm>
            <a:custGeom>
              <a:avLst/>
              <a:gdLst/>
              <a:ahLst/>
              <a:cxnLst/>
              <a:rect l="l" t="t" r="r" b="b"/>
              <a:pathLst>
                <a:path w="16967835" h="2235835">
                  <a:moveTo>
                    <a:pt x="202603" y="21996"/>
                  </a:moveTo>
                  <a:lnTo>
                    <a:pt x="94551" y="21996"/>
                  </a:lnTo>
                  <a:lnTo>
                    <a:pt x="94551" y="396646"/>
                  </a:lnTo>
                  <a:lnTo>
                    <a:pt x="91528" y="414058"/>
                  </a:lnTo>
                  <a:lnTo>
                    <a:pt x="82461" y="426504"/>
                  </a:lnTo>
                  <a:lnTo>
                    <a:pt x="67348" y="433971"/>
                  </a:lnTo>
                  <a:lnTo>
                    <a:pt x="46202" y="436460"/>
                  </a:lnTo>
                  <a:lnTo>
                    <a:pt x="11366" y="436460"/>
                  </a:lnTo>
                  <a:lnTo>
                    <a:pt x="0" y="506831"/>
                  </a:lnTo>
                  <a:lnTo>
                    <a:pt x="42824" y="516966"/>
                  </a:lnTo>
                  <a:lnTo>
                    <a:pt x="83566" y="520915"/>
                  </a:lnTo>
                  <a:lnTo>
                    <a:pt x="90284" y="521055"/>
                  </a:lnTo>
                  <a:lnTo>
                    <a:pt x="115430" y="519366"/>
                  </a:lnTo>
                  <a:lnTo>
                    <a:pt x="156667" y="505853"/>
                  </a:lnTo>
                  <a:lnTo>
                    <a:pt x="185813" y="479018"/>
                  </a:lnTo>
                  <a:lnTo>
                    <a:pt x="200736" y="439928"/>
                  </a:lnTo>
                  <a:lnTo>
                    <a:pt x="202603" y="415836"/>
                  </a:lnTo>
                  <a:lnTo>
                    <a:pt x="202603" y="21996"/>
                  </a:lnTo>
                  <a:close/>
                </a:path>
                <a:path w="16967835" h="2235835">
                  <a:moveTo>
                    <a:pt x="640575" y="337642"/>
                  </a:moveTo>
                  <a:lnTo>
                    <a:pt x="636130" y="276326"/>
                  </a:lnTo>
                  <a:lnTo>
                    <a:pt x="622795" y="228866"/>
                  </a:lnTo>
                  <a:lnTo>
                    <a:pt x="600049" y="194030"/>
                  </a:lnTo>
                  <a:lnTo>
                    <a:pt x="565924" y="170573"/>
                  </a:lnTo>
                  <a:lnTo>
                    <a:pt x="531088" y="159410"/>
                  </a:lnTo>
                  <a:lnTo>
                    <a:pt x="531088" y="337642"/>
                  </a:lnTo>
                  <a:lnTo>
                    <a:pt x="530694" y="357771"/>
                  </a:lnTo>
                  <a:lnTo>
                    <a:pt x="524700" y="403758"/>
                  </a:lnTo>
                  <a:lnTo>
                    <a:pt x="502653" y="436460"/>
                  </a:lnTo>
                  <a:lnTo>
                    <a:pt x="460006" y="444982"/>
                  </a:lnTo>
                  <a:lnTo>
                    <a:pt x="447205" y="444449"/>
                  </a:lnTo>
                  <a:lnTo>
                    <a:pt x="410108" y="430949"/>
                  </a:lnTo>
                  <a:lnTo>
                    <a:pt x="392506" y="390829"/>
                  </a:lnTo>
                  <a:lnTo>
                    <a:pt x="388912" y="337642"/>
                  </a:lnTo>
                  <a:lnTo>
                    <a:pt x="389305" y="317207"/>
                  </a:lnTo>
                  <a:lnTo>
                    <a:pt x="395312" y="270814"/>
                  </a:lnTo>
                  <a:lnTo>
                    <a:pt x="417347" y="238112"/>
                  </a:lnTo>
                  <a:lnTo>
                    <a:pt x="460006" y="228866"/>
                  </a:lnTo>
                  <a:lnTo>
                    <a:pt x="472795" y="229450"/>
                  </a:lnTo>
                  <a:lnTo>
                    <a:pt x="509905" y="243624"/>
                  </a:lnTo>
                  <a:lnTo>
                    <a:pt x="527494" y="283794"/>
                  </a:lnTo>
                  <a:lnTo>
                    <a:pt x="531088" y="337642"/>
                  </a:lnTo>
                  <a:lnTo>
                    <a:pt x="531088" y="159410"/>
                  </a:lnTo>
                  <a:lnTo>
                    <a:pt x="519544" y="156718"/>
                  </a:lnTo>
                  <a:lnTo>
                    <a:pt x="491413" y="153250"/>
                  </a:lnTo>
                  <a:lnTo>
                    <a:pt x="460006" y="152095"/>
                  </a:lnTo>
                  <a:lnTo>
                    <a:pt x="428853" y="153250"/>
                  </a:lnTo>
                  <a:lnTo>
                    <a:pt x="375894" y="162483"/>
                  </a:lnTo>
                  <a:lnTo>
                    <a:pt x="335546" y="180886"/>
                  </a:lnTo>
                  <a:lnTo>
                    <a:pt x="306755" y="210032"/>
                  </a:lnTo>
                  <a:lnTo>
                    <a:pt x="288709" y="250913"/>
                  </a:lnTo>
                  <a:lnTo>
                    <a:pt x="279831" y="305244"/>
                  </a:lnTo>
                  <a:lnTo>
                    <a:pt x="278726" y="337642"/>
                  </a:lnTo>
                  <a:lnTo>
                    <a:pt x="279831" y="369404"/>
                  </a:lnTo>
                  <a:lnTo>
                    <a:pt x="288721" y="423087"/>
                  </a:lnTo>
                  <a:lnTo>
                    <a:pt x="306755" y="463829"/>
                  </a:lnTo>
                  <a:lnTo>
                    <a:pt x="335546" y="492975"/>
                  </a:lnTo>
                  <a:lnTo>
                    <a:pt x="375894" y="511060"/>
                  </a:lnTo>
                  <a:lnTo>
                    <a:pt x="428853" y="519938"/>
                  </a:lnTo>
                  <a:lnTo>
                    <a:pt x="460006" y="521055"/>
                  </a:lnTo>
                  <a:lnTo>
                    <a:pt x="491413" y="519938"/>
                  </a:lnTo>
                  <a:lnTo>
                    <a:pt x="544372" y="511060"/>
                  </a:lnTo>
                  <a:lnTo>
                    <a:pt x="584415" y="492975"/>
                  </a:lnTo>
                  <a:lnTo>
                    <a:pt x="612851" y="463829"/>
                  </a:lnTo>
                  <a:lnTo>
                    <a:pt x="630580" y="423087"/>
                  </a:lnTo>
                  <a:lnTo>
                    <a:pt x="639457" y="369404"/>
                  </a:lnTo>
                  <a:lnTo>
                    <a:pt x="640575" y="337642"/>
                  </a:lnTo>
                  <a:close/>
                </a:path>
                <a:path w="16967835" h="2235835">
                  <a:moveTo>
                    <a:pt x="1047813" y="161340"/>
                  </a:moveTo>
                  <a:lnTo>
                    <a:pt x="942594" y="161340"/>
                  </a:lnTo>
                  <a:lnTo>
                    <a:pt x="942594" y="404545"/>
                  </a:lnTo>
                  <a:lnTo>
                    <a:pt x="937895" y="407085"/>
                  </a:lnTo>
                  <a:lnTo>
                    <a:pt x="899236" y="425081"/>
                  </a:lnTo>
                  <a:lnTo>
                    <a:pt x="855865" y="432904"/>
                  </a:lnTo>
                  <a:lnTo>
                    <a:pt x="847445" y="432409"/>
                  </a:lnTo>
                  <a:lnTo>
                    <a:pt x="846353" y="432409"/>
                  </a:lnTo>
                  <a:lnTo>
                    <a:pt x="815924" y="402602"/>
                  </a:lnTo>
                  <a:lnTo>
                    <a:pt x="815340" y="392379"/>
                  </a:lnTo>
                  <a:lnTo>
                    <a:pt x="815340" y="161340"/>
                  </a:lnTo>
                  <a:lnTo>
                    <a:pt x="710133" y="161340"/>
                  </a:lnTo>
                  <a:lnTo>
                    <a:pt x="710234" y="425081"/>
                  </a:lnTo>
                  <a:lnTo>
                    <a:pt x="716394" y="467296"/>
                  </a:lnTo>
                  <a:lnTo>
                    <a:pt x="766521" y="516343"/>
                  </a:lnTo>
                  <a:lnTo>
                    <a:pt x="810374" y="522478"/>
                  </a:lnTo>
                  <a:lnTo>
                    <a:pt x="829792" y="521449"/>
                  </a:lnTo>
                  <a:lnTo>
                    <a:pt x="867816" y="513283"/>
                  </a:lnTo>
                  <a:lnTo>
                    <a:pt x="905014" y="496887"/>
                  </a:lnTo>
                  <a:lnTo>
                    <a:pt x="942682" y="472008"/>
                  </a:lnTo>
                  <a:lnTo>
                    <a:pt x="955675" y="461378"/>
                  </a:lnTo>
                  <a:lnTo>
                    <a:pt x="964641" y="512521"/>
                  </a:lnTo>
                  <a:lnTo>
                    <a:pt x="1047813" y="512521"/>
                  </a:lnTo>
                  <a:lnTo>
                    <a:pt x="1047813" y="398780"/>
                  </a:lnTo>
                  <a:lnTo>
                    <a:pt x="1047813" y="161340"/>
                  </a:lnTo>
                  <a:close/>
                </a:path>
                <a:path w="16967835" h="2235835">
                  <a:moveTo>
                    <a:pt x="1620913" y="1736547"/>
                  </a:moveTo>
                  <a:lnTo>
                    <a:pt x="1518539" y="1736547"/>
                  </a:lnTo>
                  <a:lnTo>
                    <a:pt x="1519250" y="2014512"/>
                  </a:lnTo>
                  <a:lnTo>
                    <a:pt x="1519961" y="2055025"/>
                  </a:lnTo>
                  <a:lnTo>
                    <a:pt x="1523517" y="2096262"/>
                  </a:lnTo>
                  <a:lnTo>
                    <a:pt x="1514983" y="2096262"/>
                  </a:lnTo>
                  <a:lnTo>
                    <a:pt x="1497215" y="2055025"/>
                  </a:lnTo>
                  <a:lnTo>
                    <a:pt x="1479435" y="2018779"/>
                  </a:lnTo>
                  <a:lnTo>
                    <a:pt x="1397000" y="1862378"/>
                  </a:lnTo>
                  <a:lnTo>
                    <a:pt x="1347914" y="1769249"/>
                  </a:lnTo>
                  <a:lnTo>
                    <a:pt x="1319479" y="1738680"/>
                  </a:lnTo>
                  <a:lnTo>
                    <a:pt x="1304556" y="1736547"/>
                  </a:lnTo>
                  <a:lnTo>
                    <a:pt x="1245552" y="1736547"/>
                  </a:lnTo>
                  <a:lnTo>
                    <a:pt x="1228128" y="1738985"/>
                  </a:lnTo>
                  <a:lnTo>
                    <a:pt x="1215694" y="1746313"/>
                  </a:lnTo>
                  <a:lnTo>
                    <a:pt x="1208227" y="1758530"/>
                  </a:lnTo>
                  <a:lnTo>
                    <a:pt x="1205738" y="1775637"/>
                  </a:lnTo>
                  <a:lnTo>
                    <a:pt x="1205738" y="2227072"/>
                  </a:lnTo>
                  <a:lnTo>
                    <a:pt x="1308823" y="2227072"/>
                  </a:lnTo>
                  <a:lnTo>
                    <a:pt x="1308735" y="1930260"/>
                  </a:lnTo>
                  <a:lnTo>
                    <a:pt x="1306639" y="1891563"/>
                  </a:lnTo>
                  <a:lnTo>
                    <a:pt x="1303845" y="1862378"/>
                  </a:lnTo>
                  <a:lnTo>
                    <a:pt x="1311668" y="1862378"/>
                  </a:lnTo>
                  <a:lnTo>
                    <a:pt x="1325168" y="1900758"/>
                  </a:lnTo>
                  <a:lnTo>
                    <a:pt x="1342237" y="1937016"/>
                  </a:lnTo>
                  <a:lnTo>
                    <a:pt x="1478013" y="2194369"/>
                  </a:lnTo>
                  <a:lnTo>
                    <a:pt x="1482013" y="2202053"/>
                  </a:lnTo>
                  <a:lnTo>
                    <a:pt x="1513738" y="2226576"/>
                  </a:lnTo>
                  <a:lnTo>
                    <a:pt x="1522095" y="2227072"/>
                  </a:lnTo>
                  <a:lnTo>
                    <a:pt x="1581810" y="2227072"/>
                  </a:lnTo>
                  <a:lnTo>
                    <a:pt x="1598917" y="2224621"/>
                  </a:lnTo>
                  <a:lnTo>
                    <a:pt x="1611134" y="2217293"/>
                  </a:lnTo>
                  <a:lnTo>
                    <a:pt x="1618462" y="2205075"/>
                  </a:lnTo>
                  <a:lnTo>
                    <a:pt x="1620913" y="2187968"/>
                  </a:lnTo>
                  <a:lnTo>
                    <a:pt x="1620913" y="2096262"/>
                  </a:lnTo>
                  <a:lnTo>
                    <a:pt x="1620913" y="1736547"/>
                  </a:lnTo>
                  <a:close/>
                </a:path>
                <a:path w="16967835" h="2235835">
                  <a:moveTo>
                    <a:pt x="1683918" y="161340"/>
                  </a:moveTo>
                  <a:lnTo>
                    <a:pt x="1577987" y="161340"/>
                  </a:lnTo>
                  <a:lnTo>
                    <a:pt x="1529651" y="388823"/>
                  </a:lnTo>
                  <a:lnTo>
                    <a:pt x="1523923" y="424421"/>
                  </a:lnTo>
                  <a:lnTo>
                    <a:pt x="1522920" y="431660"/>
                  </a:lnTo>
                  <a:lnTo>
                    <a:pt x="1521739" y="439039"/>
                  </a:lnTo>
                  <a:lnTo>
                    <a:pt x="1520405" y="446405"/>
                  </a:lnTo>
                  <a:lnTo>
                    <a:pt x="1511871" y="446405"/>
                  </a:lnTo>
                  <a:lnTo>
                    <a:pt x="1510817" y="439305"/>
                  </a:lnTo>
                  <a:lnTo>
                    <a:pt x="1509649" y="432193"/>
                  </a:lnTo>
                  <a:lnTo>
                    <a:pt x="1508391" y="425081"/>
                  </a:lnTo>
                  <a:lnTo>
                    <a:pt x="1505648" y="410819"/>
                  </a:lnTo>
                  <a:lnTo>
                    <a:pt x="1504327" y="403580"/>
                  </a:lnTo>
                  <a:lnTo>
                    <a:pt x="1503083" y="396240"/>
                  </a:lnTo>
                  <a:lnTo>
                    <a:pt x="1501927" y="388823"/>
                  </a:lnTo>
                  <a:lnTo>
                    <a:pt x="1470025" y="223901"/>
                  </a:lnTo>
                  <a:lnTo>
                    <a:pt x="1459979" y="180708"/>
                  </a:lnTo>
                  <a:lnTo>
                    <a:pt x="1427276" y="161340"/>
                  </a:lnTo>
                  <a:lnTo>
                    <a:pt x="1359027" y="161340"/>
                  </a:lnTo>
                  <a:lnTo>
                    <a:pt x="1323619" y="186575"/>
                  </a:lnTo>
                  <a:lnTo>
                    <a:pt x="1283677" y="388823"/>
                  </a:lnTo>
                  <a:lnTo>
                    <a:pt x="1282560" y="395973"/>
                  </a:lnTo>
                  <a:lnTo>
                    <a:pt x="1281391" y="403047"/>
                  </a:lnTo>
                  <a:lnTo>
                    <a:pt x="1280147" y="410159"/>
                  </a:lnTo>
                  <a:lnTo>
                    <a:pt x="1278699" y="417969"/>
                  </a:lnTo>
                  <a:lnTo>
                    <a:pt x="1274432" y="446405"/>
                  </a:lnTo>
                  <a:lnTo>
                    <a:pt x="1265186" y="446405"/>
                  </a:lnTo>
                  <a:lnTo>
                    <a:pt x="1264437" y="439305"/>
                  </a:lnTo>
                  <a:lnTo>
                    <a:pt x="1263586" y="432193"/>
                  </a:lnTo>
                  <a:lnTo>
                    <a:pt x="1256665" y="388823"/>
                  </a:lnTo>
                  <a:lnTo>
                    <a:pt x="1208443" y="161912"/>
                  </a:lnTo>
                  <a:lnTo>
                    <a:pt x="1208316" y="161340"/>
                  </a:lnTo>
                  <a:lnTo>
                    <a:pt x="1102398" y="161340"/>
                  </a:lnTo>
                  <a:lnTo>
                    <a:pt x="1189126" y="484797"/>
                  </a:lnTo>
                  <a:lnTo>
                    <a:pt x="1191018" y="493331"/>
                  </a:lnTo>
                  <a:lnTo>
                    <a:pt x="1195285" y="500202"/>
                  </a:lnTo>
                  <a:lnTo>
                    <a:pt x="1201915" y="505409"/>
                  </a:lnTo>
                  <a:lnTo>
                    <a:pt x="1208557" y="510159"/>
                  </a:lnTo>
                  <a:lnTo>
                    <a:pt x="1216380" y="512521"/>
                  </a:lnTo>
                  <a:lnTo>
                    <a:pt x="1304290" y="512521"/>
                  </a:lnTo>
                  <a:lnTo>
                    <a:pt x="1337703" y="493509"/>
                  </a:lnTo>
                  <a:lnTo>
                    <a:pt x="1348600" y="446405"/>
                  </a:lnTo>
                  <a:lnTo>
                    <a:pt x="1380363" y="282905"/>
                  </a:lnTo>
                  <a:lnTo>
                    <a:pt x="1382496" y="268147"/>
                  </a:lnTo>
                  <a:lnTo>
                    <a:pt x="1384617" y="253758"/>
                  </a:lnTo>
                  <a:lnTo>
                    <a:pt x="1388884" y="223901"/>
                  </a:lnTo>
                  <a:lnTo>
                    <a:pt x="1397419" y="223901"/>
                  </a:lnTo>
                  <a:lnTo>
                    <a:pt x="1398752" y="231355"/>
                  </a:lnTo>
                  <a:lnTo>
                    <a:pt x="1399908" y="238823"/>
                  </a:lnTo>
                  <a:lnTo>
                    <a:pt x="1400886" y="246291"/>
                  </a:lnTo>
                  <a:lnTo>
                    <a:pt x="1402435" y="260908"/>
                  </a:lnTo>
                  <a:lnTo>
                    <a:pt x="1403286" y="268147"/>
                  </a:lnTo>
                  <a:lnTo>
                    <a:pt x="1443634" y="480529"/>
                  </a:lnTo>
                  <a:lnTo>
                    <a:pt x="1447812" y="493331"/>
                  </a:lnTo>
                  <a:lnTo>
                    <a:pt x="1447888" y="493509"/>
                  </a:lnTo>
                  <a:lnTo>
                    <a:pt x="1481302" y="512521"/>
                  </a:lnTo>
                  <a:lnTo>
                    <a:pt x="1569935" y="512521"/>
                  </a:lnTo>
                  <a:lnTo>
                    <a:pt x="1597190" y="484797"/>
                  </a:lnTo>
                  <a:lnTo>
                    <a:pt x="1607477" y="446405"/>
                  </a:lnTo>
                  <a:lnTo>
                    <a:pt x="1683918" y="161340"/>
                  </a:lnTo>
                  <a:close/>
                </a:path>
                <a:path w="16967835" h="2235835">
                  <a:moveTo>
                    <a:pt x="1819732" y="1875878"/>
                  </a:moveTo>
                  <a:lnTo>
                    <a:pt x="1715236" y="1875878"/>
                  </a:lnTo>
                  <a:lnTo>
                    <a:pt x="1715236" y="2227072"/>
                  </a:lnTo>
                  <a:lnTo>
                    <a:pt x="1819732" y="2227072"/>
                  </a:lnTo>
                  <a:lnTo>
                    <a:pt x="1819732" y="1875878"/>
                  </a:lnTo>
                  <a:close/>
                </a:path>
                <a:path w="16967835" h="2235835">
                  <a:moveTo>
                    <a:pt x="1821865" y="1752892"/>
                  </a:moveTo>
                  <a:lnTo>
                    <a:pt x="1819910" y="1738896"/>
                  </a:lnTo>
                  <a:lnTo>
                    <a:pt x="1814055" y="1728901"/>
                  </a:lnTo>
                  <a:lnTo>
                    <a:pt x="1804276" y="1722907"/>
                  </a:lnTo>
                  <a:lnTo>
                    <a:pt x="1790585" y="1720900"/>
                  </a:lnTo>
                  <a:lnTo>
                    <a:pt x="1745094" y="1720900"/>
                  </a:lnTo>
                  <a:lnTo>
                    <a:pt x="1731403" y="1722907"/>
                  </a:lnTo>
                  <a:lnTo>
                    <a:pt x="1721624" y="1728901"/>
                  </a:lnTo>
                  <a:lnTo>
                    <a:pt x="1715770" y="1738896"/>
                  </a:lnTo>
                  <a:lnTo>
                    <a:pt x="1713814" y="1752892"/>
                  </a:lnTo>
                  <a:lnTo>
                    <a:pt x="1713814" y="1790573"/>
                  </a:lnTo>
                  <a:lnTo>
                    <a:pt x="1715770" y="1804568"/>
                  </a:lnTo>
                  <a:lnTo>
                    <a:pt x="1721624" y="1814563"/>
                  </a:lnTo>
                  <a:lnTo>
                    <a:pt x="1731403" y="1820557"/>
                  </a:lnTo>
                  <a:lnTo>
                    <a:pt x="1745094" y="1822564"/>
                  </a:lnTo>
                  <a:lnTo>
                    <a:pt x="1790585" y="1822564"/>
                  </a:lnTo>
                  <a:lnTo>
                    <a:pt x="1804276" y="1820557"/>
                  </a:lnTo>
                  <a:lnTo>
                    <a:pt x="1814055" y="1814563"/>
                  </a:lnTo>
                  <a:lnTo>
                    <a:pt x="1819910" y="1804568"/>
                  </a:lnTo>
                  <a:lnTo>
                    <a:pt x="1821865" y="1790573"/>
                  </a:lnTo>
                  <a:lnTo>
                    <a:pt x="1821865" y="1752892"/>
                  </a:lnTo>
                  <a:close/>
                </a:path>
                <a:path w="16967835" h="2235835">
                  <a:moveTo>
                    <a:pt x="2215273" y="161340"/>
                  </a:moveTo>
                  <a:lnTo>
                    <a:pt x="2103666" y="161340"/>
                  </a:lnTo>
                  <a:lnTo>
                    <a:pt x="2040394" y="381000"/>
                  </a:lnTo>
                  <a:lnTo>
                    <a:pt x="2036127" y="396824"/>
                  </a:lnTo>
                  <a:lnTo>
                    <a:pt x="2031860" y="412991"/>
                  </a:lnTo>
                  <a:lnTo>
                    <a:pt x="2030044" y="420814"/>
                  </a:lnTo>
                  <a:lnTo>
                    <a:pt x="2028126" y="428637"/>
                  </a:lnTo>
                  <a:lnTo>
                    <a:pt x="2026132" y="436460"/>
                  </a:lnTo>
                  <a:lnTo>
                    <a:pt x="2024037" y="444271"/>
                  </a:lnTo>
                  <a:lnTo>
                    <a:pt x="2014804" y="444271"/>
                  </a:lnTo>
                  <a:lnTo>
                    <a:pt x="2013026" y="436727"/>
                  </a:lnTo>
                  <a:lnTo>
                    <a:pt x="2011248" y="428993"/>
                  </a:lnTo>
                  <a:lnTo>
                    <a:pt x="2009470" y="421081"/>
                  </a:lnTo>
                  <a:lnTo>
                    <a:pt x="2007692" y="412991"/>
                  </a:lnTo>
                  <a:lnTo>
                    <a:pt x="2005863" y="404863"/>
                  </a:lnTo>
                  <a:lnTo>
                    <a:pt x="2003958" y="396824"/>
                  </a:lnTo>
                  <a:lnTo>
                    <a:pt x="2001964" y="388874"/>
                  </a:lnTo>
                  <a:lnTo>
                    <a:pt x="1999869" y="381000"/>
                  </a:lnTo>
                  <a:lnTo>
                    <a:pt x="1935175" y="161340"/>
                  </a:lnTo>
                  <a:lnTo>
                    <a:pt x="1823567" y="161340"/>
                  </a:lnTo>
                  <a:lnTo>
                    <a:pt x="1939442" y="487641"/>
                  </a:lnTo>
                  <a:lnTo>
                    <a:pt x="1965515" y="512521"/>
                  </a:lnTo>
                  <a:lnTo>
                    <a:pt x="2073325" y="512521"/>
                  </a:lnTo>
                  <a:lnTo>
                    <a:pt x="2114804" y="444271"/>
                  </a:lnTo>
                  <a:lnTo>
                    <a:pt x="2215273" y="161340"/>
                  </a:lnTo>
                  <a:close/>
                </a:path>
                <a:path w="16967835" h="2235835">
                  <a:moveTo>
                    <a:pt x="2241562" y="1986788"/>
                  </a:moveTo>
                  <a:lnTo>
                    <a:pt x="2239213" y="1959775"/>
                  </a:lnTo>
                  <a:lnTo>
                    <a:pt x="2239124" y="1958797"/>
                  </a:lnTo>
                  <a:lnTo>
                    <a:pt x="2233612" y="1940572"/>
                  </a:lnTo>
                  <a:lnTo>
                    <a:pt x="2231796" y="1934527"/>
                  </a:lnTo>
                  <a:lnTo>
                    <a:pt x="2202472" y="1897214"/>
                  </a:lnTo>
                  <a:lnTo>
                    <a:pt x="2151456" y="1874278"/>
                  </a:lnTo>
                  <a:lnTo>
                    <a:pt x="2139912" y="1872399"/>
                  </a:lnTo>
                  <a:lnTo>
                    <a:pt x="2139912" y="1984654"/>
                  </a:lnTo>
                  <a:lnTo>
                    <a:pt x="2139467" y="1993404"/>
                  </a:lnTo>
                  <a:lnTo>
                    <a:pt x="2113203" y="2023122"/>
                  </a:lnTo>
                  <a:lnTo>
                    <a:pt x="2102231" y="2023745"/>
                  </a:lnTo>
                  <a:lnTo>
                    <a:pt x="2004606" y="2023745"/>
                  </a:lnTo>
                  <a:lnTo>
                    <a:pt x="2004606" y="2063026"/>
                  </a:lnTo>
                  <a:lnTo>
                    <a:pt x="2004199" y="2045703"/>
                  </a:lnTo>
                  <a:lnTo>
                    <a:pt x="2004529" y="2059292"/>
                  </a:lnTo>
                  <a:lnTo>
                    <a:pt x="2004606" y="2063026"/>
                  </a:lnTo>
                  <a:lnTo>
                    <a:pt x="2004606" y="2023745"/>
                  </a:lnTo>
                  <a:lnTo>
                    <a:pt x="2004606" y="2021268"/>
                  </a:lnTo>
                  <a:lnTo>
                    <a:pt x="2010524" y="1978253"/>
                  </a:lnTo>
                  <a:lnTo>
                    <a:pt x="2042248" y="1944966"/>
                  </a:lnTo>
                  <a:lnTo>
                    <a:pt x="2078774" y="1940572"/>
                  </a:lnTo>
                  <a:lnTo>
                    <a:pt x="2093925" y="1941195"/>
                  </a:lnTo>
                  <a:lnTo>
                    <a:pt x="2131237" y="1956130"/>
                  </a:lnTo>
                  <a:lnTo>
                    <a:pt x="2139912" y="1984654"/>
                  </a:lnTo>
                  <a:lnTo>
                    <a:pt x="2139912" y="1872399"/>
                  </a:lnTo>
                  <a:lnTo>
                    <a:pt x="2116493" y="1868551"/>
                  </a:lnTo>
                  <a:lnTo>
                    <a:pt x="2075218" y="1866633"/>
                  </a:lnTo>
                  <a:lnTo>
                    <a:pt x="2044420" y="1867750"/>
                  </a:lnTo>
                  <a:lnTo>
                    <a:pt x="1992172" y="1876640"/>
                  </a:lnTo>
                  <a:lnTo>
                    <a:pt x="1952142" y="1894725"/>
                  </a:lnTo>
                  <a:lnTo>
                    <a:pt x="1922995" y="1923872"/>
                  </a:lnTo>
                  <a:lnTo>
                    <a:pt x="1912518" y="1942528"/>
                  </a:lnTo>
                  <a:lnTo>
                    <a:pt x="1912416" y="1942706"/>
                  </a:lnTo>
                  <a:lnTo>
                    <a:pt x="1904326" y="1964740"/>
                  </a:lnTo>
                  <a:lnTo>
                    <a:pt x="1898548" y="1990344"/>
                  </a:lnTo>
                  <a:lnTo>
                    <a:pt x="1895081" y="2019490"/>
                  </a:lnTo>
                  <a:lnTo>
                    <a:pt x="1893938" y="2052193"/>
                  </a:lnTo>
                  <a:lnTo>
                    <a:pt x="1895005" y="2081339"/>
                  </a:lnTo>
                  <a:lnTo>
                    <a:pt x="1903933" y="2134298"/>
                  </a:lnTo>
                  <a:lnTo>
                    <a:pt x="1922322" y="2174951"/>
                  </a:lnTo>
                  <a:lnTo>
                    <a:pt x="1951824" y="2205164"/>
                  </a:lnTo>
                  <a:lnTo>
                    <a:pt x="1992922" y="2224798"/>
                  </a:lnTo>
                  <a:lnTo>
                    <a:pt x="2046960" y="2234400"/>
                  </a:lnTo>
                  <a:lnTo>
                    <a:pt x="2078774" y="2235606"/>
                  </a:lnTo>
                  <a:lnTo>
                    <a:pt x="2091702" y="2235428"/>
                  </a:lnTo>
                  <a:lnTo>
                    <a:pt x="2145855" y="2231466"/>
                  </a:lnTo>
                  <a:lnTo>
                    <a:pt x="2186114" y="2224938"/>
                  </a:lnTo>
                  <a:lnTo>
                    <a:pt x="2233041" y="2209292"/>
                  </a:lnTo>
                  <a:lnTo>
                    <a:pt x="2224290" y="2152421"/>
                  </a:lnTo>
                  <a:lnTo>
                    <a:pt x="2223084" y="2144611"/>
                  </a:lnTo>
                  <a:lnTo>
                    <a:pt x="2204948" y="2146604"/>
                  </a:lnTo>
                  <a:lnTo>
                    <a:pt x="2186825" y="2148332"/>
                  </a:lnTo>
                  <a:lnTo>
                    <a:pt x="2168702" y="2149805"/>
                  </a:lnTo>
                  <a:lnTo>
                    <a:pt x="2150567" y="2150999"/>
                  </a:lnTo>
                  <a:lnTo>
                    <a:pt x="2133511" y="2151621"/>
                  </a:lnTo>
                  <a:lnTo>
                    <a:pt x="2098916" y="2152421"/>
                  </a:lnTo>
                  <a:lnTo>
                    <a:pt x="2090851" y="2152421"/>
                  </a:lnTo>
                  <a:lnTo>
                    <a:pt x="2048738" y="2147227"/>
                  </a:lnTo>
                  <a:lnTo>
                    <a:pt x="2016518" y="2121319"/>
                  </a:lnTo>
                  <a:lnTo>
                    <a:pt x="2006295" y="2082761"/>
                  </a:lnTo>
                  <a:lnTo>
                    <a:pt x="2006079" y="2081339"/>
                  </a:lnTo>
                  <a:lnTo>
                    <a:pt x="2006244" y="2082406"/>
                  </a:lnTo>
                  <a:lnTo>
                    <a:pt x="2006295" y="2082761"/>
                  </a:lnTo>
                  <a:lnTo>
                    <a:pt x="2131377" y="2082761"/>
                  </a:lnTo>
                  <a:lnTo>
                    <a:pt x="2158822" y="2081339"/>
                  </a:lnTo>
                  <a:lnTo>
                    <a:pt x="2159444" y="2081339"/>
                  </a:lnTo>
                  <a:lnTo>
                    <a:pt x="2183447" y="2076894"/>
                  </a:lnTo>
                  <a:lnTo>
                    <a:pt x="2217394" y="2059292"/>
                  </a:lnTo>
                  <a:lnTo>
                    <a:pt x="2240318" y="2009444"/>
                  </a:lnTo>
                  <a:lnTo>
                    <a:pt x="2241562" y="1986788"/>
                  </a:lnTo>
                  <a:close/>
                </a:path>
                <a:path w="16967835" h="2235835">
                  <a:moveTo>
                    <a:pt x="2497810" y="2221382"/>
                  </a:moveTo>
                  <a:lnTo>
                    <a:pt x="2485733" y="2150287"/>
                  </a:lnTo>
                  <a:lnTo>
                    <a:pt x="2457297" y="2150287"/>
                  </a:lnTo>
                  <a:lnTo>
                    <a:pt x="2447607" y="2149754"/>
                  </a:lnTo>
                  <a:lnTo>
                    <a:pt x="2416022" y="2123097"/>
                  </a:lnTo>
                  <a:lnTo>
                    <a:pt x="2415349" y="2114753"/>
                  </a:lnTo>
                  <a:lnTo>
                    <a:pt x="2416060" y="1729435"/>
                  </a:lnTo>
                  <a:lnTo>
                    <a:pt x="2310841" y="1729435"/>
                  </a:lnTo>
                  <a:lnTo>
                    <a:pt x="2310904" y="2141766"/>
                  </a:lnTo>
                  <a:lnTo>
                    <a:pt x="2317775" y="2180856"/>
                  </a:lnTo>
                  <a:lnTo>
                    <a:pt x="2353678" y="2221611"/>
                  </a:lnTo>
                  <a:lnTo>
                    <a:pt x="2391359" y="2234044"/>
                  </a:lnTo>
                  <a:lnTo>
                    <a:pt x="2413927" y="2235606"/>
                  </a:lnTo>
                  <a:lnTo>
                    <a:pt x="2419921" y="2235466"/>
                  </a:lnTo>
                  <a:lnTo>
                    <a:pt x="2426551" y="2235073"/>
                  </a:lnTo>
                  <a:lnTo>
                    <a:pt x="2433790" y="2234400"/>
                  </a:lnTo>
                  <a:lnTo>
                    <a:pt x="2441651" y="2233472"/>
                  </a:lnTo>
                  <a:lnTo>
                    <a:pt x="2449779" y="2232622"/>
                  </a:lnTo>
                  <a:lnTo>
                    <a:pt x="2457831" y="2231517"/>
                  </a:lnTo>
                  <a:lnTo>
                    <a:pt x="2465781" y="2230132"/>
                  </a:lnTo>
                  <a:lnTo>
                    <a:pt x="2473642" y="2228494"/>
                  </a:lnTo>
                  <a:lnTo>
                    <a:pt x="2484069" y="2226602"/>
                  </a:lnTo>
                  <a:lnTo>
                    <a:pt x="2492133" y="2224227"/>
                  </a:lnTo>
                  <a:lnTo>
                    <a:pt x="2497810" y="2221382"/>
                  </a:lnTo>
                  <a:close/>
                </a:path>
                <a:path w="16967835" h="2235835">
                  <a:moveTo>
                    <a:pt x="2581110" y="296405"/>
                  </a:moveTo>
                  <a:lnTo>
                    <a:pt x="2581071" y="280060"/>
                  </a:lnTo>
                  <a:lnTo>
                    <a:pt x="2580132" y="258546"/>
                  </a:lnTo>
                  <a:lnTo>
                    <a:pt x="2580081" y="257568"/>
                  </a:lnTo>
                  <a:lnTo>
                    <a:pt x="2577084" y="237490"/>
                  </a:lnTo>
                  <a:lnTo>
                    <a:pt x="2577020" y="237045"/>
                  </a:lnTo>
                  <a:lnTo>
                    <a:pt x="2575903" y="233133"/>
                  </a:lnTo>
                  <a:lnTo>
                    <a:pt x="2575852" y="232956"/>
                  </a:lnTo>
                  <a:lnTo>
                    <a:pt x="2575737" y="232562"/>
                  </a:lnTo>
                  <a:lnTo>
                    <a:pt x="2556002" y="190842"/>
                  </a:lnTo>
                  <a:lnTo>
                    <a:pt x="2518549" y="164172"/>
                  </a:lnTo>
                  <a:lnTo>
                    <a:pt x="2465095" y="152844"/>
                  </a:lnTo>
                  <a:lnTo>
                    <a:pt x="2443899" y="152095"/>
                  </a:lnTo>
                  <a:lnTo>
                    <a:pt x="2430310" y="152273"/>
                  </a:lnTo>
                  <a:lnTo>
                    <a:pt x="2414613" y="152844"/>
                  </a:lnTo>
                  <a:lnTo>
                    <a:pt x="2415044" y="152844"/>
                  </a:lnTo>
                  <a:lnTo>
                    <a:pt x="2400452" y="153695"/>
                  </a:lnTo>
                  <a:lnTo>
                    <a:pt x="2350770" y="157429"/>
                  </a:lnTo>
                  <a:lnTo>
                    <a:pt x="2301138" y="162483"/>
                  </a:lnTo>
                  <a:lnTo>
                    <a:pt x="2258352" y="169151"/>
                  </a:lnTo>
                  <a:lnTo>
                    <a:pt x="2268309" y="238823"/>
                  </a:lnTo>
                  <a:lnTo>
                    <a:pt x="2310422" y="236334"/>
                  </a:lnTo>
                  <a:lnTo>
                    <a:pt x="2388628" y="232956"/>
                  </a:lnTo>
                  <a:lnTo>
                    <a:pt x="2404668" y="232562"/>
                  </a:lnTo>
                  <a:lnTo>
                    <a:pt x="2421674" y="232549"/>
                  </a:lnTo>
                  <a:lnTo>
                    <a:pt x="2434031" y="233133"/>
                  </a:lnTo>
                  <a:lnTo>
                    <a:pt x="2446909" y="235356"/>
                  </a:lnTo>
                  <a:lnTo>
                    <a:pt x="2446629" y="235356"/>
                  </a:lnTo>
                  <a:lnTo>
                    <a:pt x="2456078" y="238823"/>
                  </a:lnTo>
                  <a:lnTo>
                    <a:pt x="2475179" y="280060"/>
                  </a:lnTo>
                  <a:lnTo>
                    <a:pt x="2475179" y="296405"/>
                  </a:lnTo>
                  <a:lnTo>
                    <a:pt x="2475179" y="355688"/>
                  </a:lnTo>
                  <a:lnTo>
                    <a:pt x="2475179" y="410857"/>
                  </a:lnTo>
                  <a:lnTo>
                    <a:pt x="2470200" y="414413"/>
                  </a:lnTo>
                  <a:lnTo>
                    <a:pt x="2426843" y="436460"/>
                  </a:lnTo>
                  <a:lnTo>
                    <a:pt x="2387028" y="444271"/>
                  </a:lnTo>
                  <a:lnTo>
                    <a:pt x="2378341" y="443788"/>
                  </a:lnTo>
                  <a:lnTo>
                    <a:pt x="2377211" y="443788"/>
                  </a:lnTo>
                  <a:lnTo>
                    <a:pt x="2345702" y="415709"/>
                  </a:lnTo>
                  <a:lnTo>
                    <a:pt x="2345080" y="407314"/>
                  </a:lnTo>
                  <a:lnTo>
                    <a:pt x="2345080" y="390296"/>
                  </a:lnTo>
                  <a:lnTo>
                    <a:pt x="2371699" y="356704"/>
                  </a:lnTo>
                  <a:lnTo>
                    <a:pt x="2475179" y="355688"/>
                  </a:lnTo>
                  <a:lnTo>
                    <a:pt x="2475179" y="296405"/>
                  </a:lnTo>
                  <a:lnTo>
                    <a:pt x="2347925" y="296405"/>
                  </a:lnTo>
                  <a:lnTo>
                    <a:pt x="2324379" y="297878"/>
                  </a:lnTo>
                  <a:lnTo>
                    <a:pt x="2285276" y="309600"/>
                  </a:lnTo>
                  <a:lnTo>
                    <a:pt x="2248395" y="347954"/>
                  </a:lnTo>
                  <a:lnTo>
                    <a:pt x="2241385" y="423125"/>
                  </a:lnTo>
                  <a:lnTo>
                    <a:pt x="2242096" y="435038"/>
                  </a:lnTo>
                  <a:lnTo>
                    <a:pt x="2242185" y="436460"/>
                  </a:lnTo>
                  <a:lnTo>
                    <a:pt x="2242223" y="437210"/>
                  </a:lnTo>
                  <a:lnTo>
                    <a:pt x="2256218" y="476262"/>
                  </a:lnTo>
                  <a:lnTo>
                    <a:pt x="2284615" y="503326"/>
                  </a:lnTo>
                  <a:lnTo>
                    <a:pt x="2323935" y="518210"/>
                  </a:lnTo>
                  <a:lnTo>
                    <a:pt x="2339035" y="520382"/>
                  </a:lnTo>
                  <a:lnTo>
                    <a:pt x="2339708" y="520382"/>
                  </a:lnTo>
                  <a:lnTo>
                    <a:pt x="2354326" y="521055"/>
                  </a:lnTo>
                  <a:lnTo>
                    <a:pt x="2399385" y="515061"/>
                  </a:lnTo>
                  <a:lnTo>
                    <a:pt x="2436609" y="498665"/>
                  </a:lnTo>
                  <a:lnTo>
                    <a:pt x="2474823" y="469163"/>
                  </a:lnTo>
                  <a:lnTo>
                    <a:pt x="2486228" y="456488"/>
                  </a:lnTo>
                  <a:lnTo>
                    <a:pt x="2497213" y="512521"/>
                  </a:lnTo>
                  <a:lnTo>
                    <a:pt x="2581110" y="512521"/>
                  </a:lnTo>
                  <a:lnTo>
                    <a:pt x="2581110" y="381000"/>
                  </a:lnTo>
                  <a:lnTo>
                    <a:pt x="2581110" y="296405"/>
                  </a:lnTo>
                  <a:close/>
                </a:path>
                <a:path w="16967835" h="2235835">
                  <a:moveTo>
                    <a:pt x="2853359" y="2126119"/>
                  </a:moveTo>
                  <a:lnTo>
                    <a:pt x="2848025" y="2087016"/>
                  </a:lnTo>
                  <a:lnTo>
                    <a:pt x="2819946" y="2048637"/>
                  </a:lnTo>
                  <a:lnTo>
                    <a:pt x="2766631" y="2025167"/>
                  </a:lnTo>
                  <a:lnTo>
                    <a:pt x="2674924" y="2003132"/>
                  </a:lnTo>
                  <a:lnTo>
                    <a:pt x="2663367" y="2000021"/>
                  </a:lnTo>
                  <a:lnTo>
                    <a:pt x="2628709" y="1980857"/>
                  </a:lnTo>
                  <a:lnTo>
                    <a:pt x="2628709" y="1961426"/>
                  </a:lnTo>
                  <a:lnTo>
                    <a:pt x="2630614" y="1955266"/>
                  </a:lnTo>
                  <a:lnTo>
                    <a:pt x="2634399" y="1951951"/>
                  </a:lnTo>
                  <a:lnTo>
                    <a:pt x="2638666" y="1948154"/>
                  </a:lnTo>
                  <a:lnTo>
                    <a:pt x="2645778" y="1945792"/>
                  </a:lnTo>
                  <a:lnTo>
                    <a:pt x="2655265" y="1944878"/>
                  </a:lnTo>
                  <a:lnTo>
                    <a:pt x="2663355" y="1944306"/>
                  </a:lnTo>
                  <a:lnTo>
                    <a:pt x="2731439" y="1944306"/>
                  </a:lnTo>
                  <a:lnTo>
                    <a:pt x="2767634" y="1944878"/>
                  </a:lnTo>
                  <a:lnTo>
                    <a:pt x="2782582" y="1944878"/>
                  </a:lnTo>
                  <a:lnTo>
                    <a:pt x="2834170" y="1945551"/>
                  </a:lnTo>
                  <a:lnTo>
                    <a:pt x="2834271" y="1944522"/>
                  </a:lnTo>
                  <a:lnTo>
                    <a:pt x="2834335" y="1943950"/>
                  </a:lnTo>
                  <a:lnTo>
                    <a:pt x="2841269" y="1880146"/>
                  </a:lnTo>
                  <a:lnTo>
                    <a:pt x="2790799" y="1873034"/>
                  </a:lnTo>
                  <a:lnTo>
                    <a:pt x="2747340" y="1869567"/>
                  </a:lnTo>
                  <a:lnTo>
                    <a:pt x="2705595" y="1867255"/>
                  </a:lnTo>
                  <a:lnTo>
                    <a:pt x="2706738" y="1867255"/>
                  </a:lnTo>
                  <a:lnTo>
                    <a:pt x="2690114" y="1866773"/>
                  </a:lnTo>
                  <a:lnTo>
                    <a:pt x="2677058" y="1866633"/>
                  </a:lnTo>
                  <a:lnTo>
                    <a:pt x="2673858" y="1866722"/>
                  </a:lnTo>
                  <a:lnTo>
                    <a:pt x="2673858" y="1943950"/>
                  </a:lnTo>
                  <a:lnTo>
                    <a:pt x="2670594" y="1944065"/>
                  </a:lnTo>
                  <a:lnTo>
                    <a:pt x="2632633" y="1943950"/>
                  </a:lnTo>
                  <a:lnTo>
                    <a:pt x="2673858" y="1943950"/>
                  </a:lnTo>
                  <a:lnTo>
                    <a:pt x="2673858" y="1866722"/>
                  </a:lnTo>
                  <a:lnTo>
                    <a:pt x="2627642" y="1869122"/>
                  </a:lnTo>
                  <a:lnTo>
                    <a:pt x="2588907" y="1876590"/>
                  </a:lnTo>
                  <a:lnTo>
                    <a:pt x="2549842" y="1898319"/>
                  </a:lnTo>
                  <a:lnTo>
                    <a:pt x="2530602" y="1933638"/>
                  </a:lnTo>
                  <a:lnTo>
                    <a:pt x="2527058" y="1966163"/>
                  </a:lnTo>
                  <a:lnTo>
                    <a:pt x="2527490" y="1979891"/>
                  </a:lnTo>
                  <a:lnTo>
                    <a:pt x="2528735" y="1991753"/>
                  </a:lnTo>
                  <a:lnTo>
                    <a:pt x="2528824" y="1992642"/>
                  </a:lnTo>
                  <a:lnTo>
                    <a:pt x="2544648" y="2034235"/>
                  </a:lnTo>
                  <a:lnTo>
                    <a:pt x="2582684" y="2063026"/>
                  </a:lnTo>
                  <a:lnTo>
                    <a:pt x="2713494" y="2098713"/>
                  </a:lnTo>
                  <a:lnTo>
                    <a:pt x="2723972" y="2101773"/>
                  </a:lnTo>
                  <a:lnTo>
                    <a:pt x="2732684" y="2104745"/>
                  </a:lnTo>
                  <a:lnTo>
                    <a:pt x="2739618" y="2107641"/>
                  </a:lnTo>
                  <a:lnTo>
                    <a:pt x="2747670" y="2111425"/>
                  </a:lnTo>
                  <a:lnTo>
                    <a:pt x="2751696" y="2118537"/>
                  </a:lnTo>
                  <a:lnTo>
                    <a:pt x="2751696" y="2137499"/>
                  </a:lnTo>
                  <a:lnTo>
                    <a:pt x="2718282" y="2156688"/>
                  </a:lnTo>
                  <a:lnTo>
                    <a:pt x="2706103" y="2157399"/>
                  </a:lnTo>
                  <a:lnTo>
                    <a:pt x="2705062" y="2157399"/>
                  </a:lnTo>
                  <a:lnTo>
                    <a:pt x="2694825" y="2157755"/>
                  </a:lnTo>
                  <a:lnTo>
                    <a:pt x="2674924" y="2158111"/>
                  </a:lnTo>
                  <a:lnTo>
                    <a:pt x="2572550" y="2158111"/>
                  </a:lnTo>
                  <a:lnTo>
                    <a:pt x="2546693" y="2157044"/>
                  </a:lnTo>
                  <a:lnTo>
                    <a:pt x="2539847" y="2156688"/>
                  </a:lnTo>
                  <a:lnTo>
                    <a:pt x="2532735" y="2222093"/>
                  </a:lnTo>
                  <a:lnTo>
                    <a:pt x="2582507" y="2229027"/>
                  </a:lnTo>
                  <a:lnTo>
                    <a:pt x="2627998" y="2232761"/>
                  </a:lnTo>
                  <a:lnTo>
                    <a:pt x="2681059" y="2234755"/>
                  </a:lnTo>
                  <a:lnTo>
                    <a:pt x="2693403" y="2234895"/>
                  </a:lnTo>
                  <a:lnTo>
                    <a:pt x="2720200" y="2234361"/>
                  </a:lnTo>
                  <a:lnTo>
                    <a:pt x="2766047" y="2230094"/>
                  </a:lnTo>
                  <a:lnTo>
                    <a:pt x="2815856" y="2213559"/>
                  </a:lnTo>
                  <a:lnTo>
                    <a:pt x="2844165" y="2180640"/>
                  </a:lnTo>
                  <a:lnTo>
                    <a:pt x="2850438" y="2158111"/>
                  </a:lnTo>
                  <a:lnTo>
                    <a:pt x="2852343" y="2146871"/>
                  </a:lnTo>
                  <a:lnTo>
                    <a:pt x="2853359" y="2126119"/>
                  </a:lnTo>
                  <a:close/>
                </a:path>
                <a:path w="16967835" h="2235835">
                  <a:moveTo>
                    <a:pt x="2973755" y="411568"/>
                  </a:moveTo>
                  <a:lnTo>
                    <a:pt x="2968421" y="372478"/>
                  </a:lnTo>
                  <a:lnTo>
                    <a:pt x="2940342" y="334086"/>
                  </a:lnTo>
                  <a:lnTo>
                    <a:pt x="2887014" y="310629"/>
                  </a:lnTo>
                  <a:lnTo>
                    <a:pt x="2795308" y="288582"/>
                  </a:lnTo>
                  <a:lnTo>
                    <a:pt x="2783763" y="285483"/>
                  </a:lnTo>
                  <a:lnTo>
                    <a:pt x="2749105" y="266306"/>
                  </a:lnTo>
                  <a:lnTo>
                    <a:pt x="2749105" y="246875"/>
                  </a:lnTo>
                  <a:lnTo>
                    <a:pt x="2750997" y="240715"/>
                  </a:lnTo>
                  <a:lnTo>
                    <a:pt x="2754795" y="237401"/>
                  </a:lnTo>
                  <a:lnTo>
                    <a:pt x="2759049" y="233616"/>
                  </a:lnTo>
                  <a:lnTo>
                    <a:pt x="2766161" y="231241"/>
                  </a:lnTo>
                  <a:lnTo>
                    <a:pt x="2775648" y="230339"/>
                  </a:lnTo>
                  <a:lnTo>
                    <a:pt x="2783751" y="229755"/>
                  </a:lnTo>
                  <a:lnTo>
                    <a:pt x="2851835" y="229755"/>
                  </a:lnTo>
                  <a:lnTo>
                    <a:pt x="2888018" y="230339"/>
                  </a:lnTo>
                  <a:lnTo>
                    <a:pt x="2902966" y="230339"/>
                  </a:lnTo>
                  <a:lnTo>
                    <a:pt x="2954553" y="231000"/>
                  </a:lnTo>
                  <a:lnTo>
                    <a:pt x="2954667" y="229984"/>
                  </a:lnTo>
                  <a:lnTo>
                    <a:pt x="2954731" y="229400"/>
                  </a:lnTo>
                  <a:lnTo>
                    <a:pt x="2961665" y="165595"/>
                  </a:lnTo>
                  <a:lnTo>
                    <a:pt x="2950248" y="163550"/>
                  </a:lnTo>
                  <a:lnTo>
                    <a:pt x="2911195" y="158496"/>
                  </a:lnTo>
                  <a:lnTo>
                    <a:pt x="2867736" y="155028"/>
                  </a:lnTo>
                  <a:lnTo>
                    <a:pt x="2825991" y="152717"/>
                  </a:lnTo>
                  <a:lnTo>
                    <a:pt x="2827121" y="152717"/>
                  </a:lnTo>
                  <a:lnTo>
                    <a:pt x="2810510" y="152222"/>
                  </a:lnTo>
                  <a:lnTo>
                    <a:pt x="2797441" y="152095"/>
                  </a:lnTo>
                  <a:lnTo>
                    <a:pt x="2794241" y="152184"/>
                  </a:lnTo>
                  <a:lnTo>
                    <a:pt x="2794241" y="229400"/>
                  </a:lnTo>
                  <a:lnTo>
                    <a:pt x="2790977" y="229514"/>
                  </a:lnTo>
                  <a:lnTo>
                    <a:pt x="2753029" y="229400"/>
                  </a:lnTo>
                  <a:lnTo>
                    <a:pt x="2794241" y="229400"/>
                  </a:lnTo>
                  <a:lnTo>
                    <a:pt x="2794241" y="152184"/>
                  </a:lnTo>
                  <a:lnTo>
                    <a:pt x="2748038" y="154584"/>
                  </a:lnTo>
                  <a:lnTo>
                    <a:pt x="2709291" y="162052"/>
                  </a:lnTo>
                  <a:lnTo>
                    <a:pt x="2670238" y="183769"/>
                  </a:lnTo>
                  <a:lnTo>
                    <a:pt x="2650998" y="219100"/>
                  </a:lnTo>
                  <a:lnTo>
                    <a:pt x="2647442" y="251625"/>
                  </a:lnTo>
                  <a:lnTo>
                    <a:pt x="2647886" y="265353"/>
                  </a:lnTo>
                  <a:lnTo>
                    <a:pt x="2649131" y="277215"/>
                  </a:lnTo>
                  <a:lnTo>
                    <a:pt x="2649220" y="278104"/>
                  </a:lnTo>
                  <a:lnTo>
                    <a:pt x="2665044" y="319684"/>
                  </a:lnTo>
                  <a:lnTo>
                    <a:pt x="2703068" y="348488"/>
                  </a:lnTo>
                  <a:lnTo>
                    <a:pt x="2833878" y="384162"/>
                  </a:lnTo>
                  <a:lnTo>
                    <a:pt x="2844368" y="387223"/>
                  </a:lnTo>
                  <a:lnTo>
                    <a:pt x="2853067" y="390207"/>
                  </a:lnTo>
                  <a:lnTo>
                    <a:pt x="2860002" y="393090"/>
                  </a:lnTo>
                  <a:lnTo>
                    <a:pt x="2868066" y="396887"/>
                  </a:lnTo>
                  <a:lnTo>
                    <a:pt x="2872092" y="403987"/>
                  </a:lnTo>
                  <a:lnTo>
                    <a:pt x="2872092" y="422948"/>
                  </a:lnTo>
                  <a:lnTo>
                    <a:pt x="2838678" y="442137"/>
                  </a:lnTo>
                  <a:lnTo>
                    <a:pt x="2826486" y="442849"/>
                  </a:lnTo>
                  <a:lnTo>
                    <a:pt x="2825458" y="442849"/>
                  </a:lnTo>
                  <a:lnTo>
                    <a:pt x="2815221" y="443204"/>
                  </a:lnTo>
                  <a:lnTo>
                    <a:pt x="2795308" y="443560"/>
                  </a:lnTo>
                  <a:lnTo>
                    <a:pt x="2692946" y="443560"/>
                  </a:lnTo>
                  <a:lnTo>
                    <a:pt x="2667076" y="442493"/>
                  </a:lnTo>
                  <a:lnTo>
                    <a:pt x="2660243" y="442137"/>
                  </a:lnTo>
                  <a:lnTo>
                    <a:pt x="2653131" y="507542"/>
                  </a:lnTo>
                  <a:lnTo>
                    <a:pt x="2702890" y="514477"/>
                  </a:lnTo>
                  <a:lnTo>
                    <a:pt x="2748394" y="518210"/>
                  </a:lnTo>
                  <a:lnTo>
                    <a:pt x="2801442" y="520204"/>
                  </a:lnTo>
                  <a:lnTo>
                    <a:pt x="2813799" y="520344"/>
                  </a:lnTo>
                  <a:lnTo>
                    <a:pt x="2840583" y="519811"/>
                  </a:lnTo>
                  <a:lnTo>
                    <a:pt x="2886443" y="515543"/>
                  </a:lnTo>
                  <a:lnTo>
                    <a:pt x="2936252" y="499021"/>
                  </a:lnTo>
                  <a:lnTo>
                    <a:pt x="2964548" y="466090"/>
                  </a:lnTo>
                  <a:lnTo>
                    <a:pt x="2972727" y="432320"/>
                  </a:lnTo>
                  <a:lnTo>
                    <a:pt x="2973755" y="411568"/>
                  </a:lnTo>
                  <a:close/>
                </a:path>
                <a:path w="16967835" h="2235835">
                  <a:moveTo>
                    <a:pt x="3276777" y="161340"/>
                  </a:moveTo>
                  <a:lnTo>
                    <a:pt x="3178670" y="161340"/>
                  </a:lnTo>
                  <a:lnTo>
                    <a:pt x="3178670" y="63944"/>
                  </a:lnTo>
                  <a:lnTo>
                    <a:pt x="3072739" y="63944"/>
                  </a:lnTo>
                  <a:lnTo>
                    <a:pt x="3072942" y="161340"/>
                  </a:lnTo>
                  <a:lnTo>
                    <a:pt x="3072942" y="161696"/>
                  </a:lnTo>
                  <a:lnTo>
                    <a:pt x="3011601" y="164884"/>
                  </a:lnTo>
                  <a:lnTo>
                    <a:pt x="3011601" y="230289"/>
                  </a:lnTo>
                  <a:lnTo>
                    <a:pt x="3073069" y="230289"/>
                  </a:lnTo>
                  <a:lnTo>
                    <a:pt x="3073412" y="400202"/>
                  </a:lnTo>
                  <a:lnTo>
                    <a:pt x="3073450" y="423659"/>
                  </a:lnTo>
                  <a:lnTo>
                    <a:pt x="3075101" y="445477"/>
                  </a:lnTo>
                  <a:lnTo>
                    <a:pt x="3088246" y="481380"/>
                  </a:lnTo>
                  <a:lnTo>
                    <a:pt x="3131921" y="514654"/>
                  </a:lnTo>
                  <a:lnTo>
                    <a:pt x="3174403" y="521055"/>
                  </a:lnTo>
                  <a:lnTo>
                    <a:pt x="3181159" y="520915"/>
                  </a:lnTo>
                  <a:lnTo>
                    <a:pt x="3188627" y="520522"/>
                  </a:lnTo>
                  <a:lnTo>
                    <a:pt x="3196793" y="519849"/>
                  </a:lnTo>
                  <a:lnTo>
                    <a:pt x="3205683" y="518922"/>
                  </a:lnTo>
                  <a:lnTo>
                    <a:pt x="3214928" y="518083"/>
                  </a:lnTo>
                  <a:lnTo>
                    <a:pt x="3259709" y="510743"/>
                  </a:lnTo>
                  <a:lnTo>
                    <a:pt x="3273933" y="506831"/>
                  </a:lnTo>
                  <a:lnTo>
                    <a:pt x="3262553" y="435749"/>
                  </a:lnTo>
                  <a:lnTo>
                    <a:pt x="3217062" y="435749"/>
                  </a:lnTo>
                  <a:lnTo>
                    <a:pt x="3207461" y="435254"/>
                  </a:lnTo>
                  <a:lnTo>
                    <a:pt x="3179203" y="409130"/>
                  </a:lnTo>
                  <a:lnTo>
                    <a:pt x="3178670" y="400202"/>
                  </a:lnTo>
                  <a:lnTo>
                    <a:pt x="3178670" y="230289"/>
                  </a:lnTo>
                  <a:lnTo>
                    <a:pt x="3276777" y="230289"/>
                  </a:lnTo>
                  <a:lnTo>
                    <a:pt x="3276777" y="161340"/>
                  </a:lnTo>
                  <a:close/>
                </a:path>
                <a:path w="16967835" h="2235835">
                  <a:moveTo>
                    <a:pt x="3412896" y="1729435"/>
                  </a:moveTo>
                  <a:lnTo>
                    <a:pt x="3307677" y="1729435"/>
                  </a:lnTo>
                  <a:lnTo>
                    <a:pt x="3307727" y="1836381"/>
                  </a:lnTo>
                  <a:lnTo>
                    <a:pt x="3309150" y="1881924"/>
                  </a:lnTo>
                  <a:lnTo>
                    <a:pt x="3310521" y="1899170"/>
                  </a:lnTo>
                  <a:lnTo>
                    <a:pt x="3307677" y="1897329"/>
                  </a:lnTo>
                  <a:lnTo>
                    <a:pt x="3307677" y="1956917"/>
                  </a:lnTo>
                  <a:lnTo>
                    <a:pt x="3307677" y="2120760"/>
                  </a:lnTo>
                  <a:lnTo>
                    <a:pt x="3302165" y="2124519"/>
                  </a:lnTo>
                  <a:lnTo>
                    <a:pt x="3267519" y="2143671"/>
                  </a:lnTo>
                  <a:lnTo>
                    <a:pt x="3228771" y="2149576"/>
                  </a:lnTo>
                  <a:lnTo>
                    <a:pt x="3218904" y="2149094"/>
                  </a:lnTo>
                  <a:lnTo>
                    <a:pt x="3183445" y="2130031"/>
                  </a:lnTo>
                  <a:lnTo>
                    <a:pt x="3171190" y="2084882"/>
                  </a:lnTo>
                  <a:lnTo>
                    <a:pt x="3169767" y="2047925"/>
                  </a:lnTo>
                  <a:lnTo>
                    <a:pt x="3170161" y="2026907"/>
                  </a:lnTo>
                  <a:lnTo>
                    <a:pt x="3176168" y="1980387"/>
                  </a:lnTo>
                  <a:lnTo>
                    <a:pt x="3203359" y="1946389"/>
                  </a:lnTo>
                  <a:lnTo>
                    <a:pt x="3231616" y="1941995"/>
                  </a:lnTo>
                  <a:lnTo>
                    <a:pt x="3244011" y="1942350"/>
                  </a:lnTo>
                  <a:lnTo>
                    <a:pt x="3255607" y="1943417"/>
                  </a:lnTo>
                  <a:lnTo>
                    <a:pt x="3266402" y="1945195"/>
                  </a:lnTo>
                  <a:lnTo>
                    <a:pt x="3276396" y="1947684"/>
                  </a:lnTo>
                  <a:lnTo>
                    <a:pt x="3307677" y="1956917"/>
                  </a:lnTo>
                  <a:lnTo>
                    <a:pt x="3307677" y="1897329"/>
                  </a:lnTo>
                  <a:lnTo>
                    <a:pt x="3265741" y="1877301"/>
                  </a:lnTo>
                  <a:lnTo>
                    <a:pt x="3212947" y="1867306"/>
                  </a:lnTo>
                  <a:lnTo>
                    <a:pt x="3194647" y="1866633"/>
                  </a:lnTo>
                  <a:lnTo>
                    <a:pt x="3173501" y="1867662"/>
                  </a:lnTo>
                  <a:lnTo>
                    <a:pt x="3120707" y="1882990"/>
                  </a:lnTo>
                  <a:lnTo>
                    <a:pt x="3084322" y="1920709"/>
                  </a:lnTo>
                  <a:lnTo>
                    <a:pt x="3069755" y="1960473"/>
                  </a:lnTo>
                  <a:lnTo>
                    <a:pt x="3062592" y="2015401"/>
                  </a:lnTo>
                  <a:lnTo>
                    <a:pt x="3061728" y="2047925"/>
                  </a:lnTo>
                  <a:lnTo>
                    <a:pt x="3061703" y="2048637"/>
                  </a:lnTo>
                  <a:lnTo>
                    <a:pt x="3063481" y="2091156"/>
                  </a:lnTo>
                  <a:lnTo>
                    <a:pt x="3077705" y="2160473"/>
                  </a:lnTo>
                  <a:lnTo>
                    <a:pt x="3107118" y="2208415"/>
                  </a:lnTo>
                  <a:lnTo>
                    <a:pt x="3155454" y="2232583"/>
                  </a:lnTo>
                  <a:lnTo>
                    <a:pt x="3186823" y="2235606"/>
                  </a:lnTo>
                  <a:lnTo>
                    <a:pt x="3210725" y="2234361"/>
                  </a:lnTo>
                  <a:lnTo>
                    <a:pt x="3252673" y="2224405"/>
                  </a:lnTo>
                  <a:lnTo>
                    <a:pt x="3286976" y="2204809"/>
                  </a:lnTo>
                  <a:lnTo>
                    <a:pt x="3320656" y="2172119"/>
                  </a:lnTo>
                  <a:lnTo>
                    <a:pt x="3329724" y="2227072"/>
                  </a:lnTo>
                  <a:lnTo>
                    <a:pt x="3412896" y="2227072"/>
                  </a:lnTo>
                  <a:lnTo>
                    <a:pt x="3412896" y="2113330"/>
                  </a:lnTo>
                  <a:lnTo>
                    <a:pt x="3412896" y="1960473"/>
                  </a:lnTo>
                  <a:lnTo>
                    <a:pt x="3412896" y="1729435"/>
                  </a:lnTo>
                  <a:close/>
                </a:path>
                <a:path w="16967835" h="2235835">
                  <a:moveTo>
                    <a:pt x="3665753" y="272237"/>
                  </a:moveTo>
                  <a:lnTo>
                    <a:pt x="3663391" y="245224"/>
                  </a:lnTo>
                  <a:lnTo>
                    <a:pt x="3663315" y="244246"/>
                  </a:lnTo>
                  <a:lnTo>
                    <a:pt x="3657803" y="226021"/>
                  </a:lnTo>
                  <a:lnTo>
                    <a:pt x="3626650" y="182664"/>
                  </a:lnTo>
                  <a:lnTo>
                    <a:pt x="3575647" y="159740"/>
                  </a:lnTo>
                  <a:lnTo>
                    <a:pt x="3564090" y="157848"/>
                  </a:lnTo>
                  <a:lnTo>
                    <a:pt x="3564090" y="270103"/>
                  </a:lnTo>
                  <a:lnTo>
                    <a:pt x="3563645" y="278853"/>
                  </a:lnTo>
                  <a:lnTo>
                    <a:pt x="3537394" y="308584"/>
                  </a:lnTo>
                  <a:lnTo>
                    <a:pt x="3526421" y="309206"/>
                  </a:lnTo>
                  <a:lnTo>
                    <a:pt x="3428682" y="309206"/>
                  </a:lnTo>
                  <a:lnTo>
                    <a:pt x="3434702" y="263702"/>
                  </a:lnTo>
                  <a:lnTo>
                    <a:pt x="3466427" y="230428"/>
                  </a:lnTo>
                  <a:lnTo>
                    <a:pt x="3502952" y="226021"/>
                  </a:lnTo>
                  <a:lnTo>
                    <a:pt x="3518103" y="226644"/>
                  </a:lnTo>
                  <a:lnTo>
                    <a:pt x="3555428" y="241579"/>
                  </a:lnTo>
                  <a:lnTo>
                    <a:pt x="3564090" y="270103"/>
                  </a:lnTo>
                  <a:lnTo>
                    <a:pt x="3564090" y="157848"/>
                  </a:lnTo>
                  <a:lnTo>
                    <a:pt x="3540683" y="154000"/>
                  </a:lnTo>
                  <a:lnTo>
                    <a:pt x="3499396" y="152095"/>
                  </a:lnTo>
                  <a:lnTo>
                    <a:pt x="3468611" y="153200"/>
                  </a:lnTo>
                  <a:lnTo>
                    <a:pt x="3416363" y="162090"/>
                  </a:lnTo>
                  <a:lnTo>
                    <a:pt x="3376320" y="180174"/>
                  </a:lnTo>
                  <a:lnTo>
                    <a:pt x="3347174" y="209321"/>
                  </a:lnTo>
                  <a:lnTo>
                    <a:pt x="3336709" y="227977"/>
                  </a:lnTo>
                  <a:lnTo>
                    <a:pt x="3336607" y="228155"/>
                  </a:lnTo>
                  <a:lnTo>
                    <a:pt x="3328517" y="250202"/>
                  </a:lnTo>
                  <a:lnTo>
                    <a:pt x="3322739" y="275793"/>
                  </a:lnTo>
                  <a:lnTo>
                    <a:pt x="3319272" y="304939"/>
                  </a:lnTo>
                  <a:lnTo>
                    <a:pt x="3318116" y="337642"/>
                  </a:lnTo>
                  <a:lnTo>
                    <a:pt x="3319195" y="366788"/>
                  </a:lnTo>
                  <a:lnTo>
                    <a:pt x="3328111" y="419747"/>
                  </a:lnTo>
                  <a:lnTo>
                    <a:pt x="3346513" y="460400"/>
                  </a:lnTo>
                  <a:lnTo>
                    <a:pt x="3376015" y="490613"/>
                  </a:lnTo>
                  <a:lnTo>
                    <a:pt x="3417112" y="510260"/>
                  </a:lnTo>
                  <a:lnTo>
                    <a:pt x="3471138" y="519861"/>
                  </a:lnTo>
                  <a:lnTo>
                    <a:pt x="3502952" y="521055"/>
                  </a:lnTo>
                  <a:lnTo>
                    <a:pt x="3515880" y="520877"/>
                  </a:lnTo>
                  <a:lnTo>
                    <a:pt x="3570046" y="516928"/>
                  </a:lnTo>
                  <a:lnTo>
                    <a:pt x="3610305" y="510387"/>
                  </a:lnTo>
                  <a:lnTo>
                    <a:pt x="3657219" y="494753"/>
                  </a:lnTo>
                  <a:lnTo>
                    <a:pt x="3648468" y="437883"/>
                  </a:lnTo>
                  <a:lnTo>
                    <a:pt x="3647275" y="430060"/>
                  </a:lnTo>
                  <a:lnTo>
                    <a:pt x="3592880" y="435254"/>
                  </a:lnTo>
                  <a:lnTo>
                    <a:pt x="3523094" y="437883"/>
                  </a:lnTo>
                  <a:lnTo>
                    <a:pt x="3515042" y="437883"/>
                  </a:lnTo>
                  <a:lnTo>
                    <a:pt x="3472916" y="432676"/>
                  </a:lnTo>
                  <a:lnTo>
                    <a:pt x="3440709" y="406781"/>
                  </a:lnTo>
                  <a:lnTo>
                    <a:pt x="3430486" y="368211"/>
                  </a:lnTo>
                  <a:lnTo>
                    <a:pt x="3430270" y="366788"/>
                  </a:lnTo>
                  <a:lnTo>
                    <a:pt x="3430435" y="367855"/>
                  </a:lnTo>
                  <a:lnTo>
                    <a:pt x="3430486" y="368211"/>
                  </a:lnTo>
                  <a:lnTo>
                    <a:pt x="3555568" y="368211"/>
                  </a:lnTo>
                  <a:lnTo>
                    <a:pt x="3583013" y="366788"/>
                  </a:lnTo>
                  <a:lnTo>
                    <a:pt x="3583622" y="366788"/>
                  </a:lnTo>
                  <a:lnTo>
                    <a:pt x="3607638" y="362343"/>
                  </a:lnTo>
                  <a:lnTo>
                    <a:pt x="3641585" y="344754"/>
                  </a:lnTo>
                  <a:lnTo>
                    <a:pt x="3664508" y="294894"/>
                  </a:lnTo>
                  <a:lnTo>
                    <a:pt x="3665753" y="272237"/>
                  </a:lnTo>
                  <a:close/>
                </a:path>
                <a:path w="16967835" h="2235835">
                  <a:moveTo>
                    <a:pt x="3831399" y="1986788"/>
                  </a:moveTo>
                  <a:lnTo>
                    <a:pt x="3823449" y="1940572"/>
                  </a:lnTo>
                  <a:lnTo>
                    <a:pt x="3792296" y="1897214"/>
                  </a:lnTo>
                  <a:lnTo>
                    <a:pt x="3741280" y="1874278"/>
                  </a:lnTo>
                  <a:lnTo>
                    <a:pt x="3729736" y="1872399"/>
                  </a:lnTo>
                  <a:lnTo>
                    <a:pt x="3729736" y="1984654"/>
                  </a:lnTo>
                  <a:lnTo>
                    <a:pt x="3729291" y="1993404"/>
                  </a:lnTo>
                  <a:lnTo>
                    <a:pt x="3703028" y="2023122"/>
                  </a:lnTo>
                  <a:lnTo>
                    <a:pt x="3692055" y="2023745"/>
                  </a:lnTo>
                  <a:lnTo>
                    <a:pt x="3594328" y="2023745"/>
                  </a:lnTo>
                  <a:lnTo>
                    <a:pt x="3600348" y="1978253"/>
                  </a:lnTo>
                  <a:lnTo>
                    <a:pt x="3632073" y="1944966"/>
                  </a:lnTo>
                  <a:lnTo>
                    <a:pt x="3668598" y="1940572"/>
                  </a:lnTo>
                  <a:lnTo>
                    <a:pt x="3683749" y="1941195"/>
                  </a:lnTo>
                  <a:lnTo>
                    <a:pt x="3721074" y="1956130"/>
                  </a:lnTo>
                  <a:lnTo>
                    <a:pt x="3729736" y="1984654"/>
                  </a:lnTo>
                  <a:lnTo>
                    <a:pt x="3729736" y="1872399"/>
                  </a:lnTo>
                  <a:lnTo>
                    <a:pt x="3706317" y="1868551"/>
                  </a:lnTo>
                  <a:lnTo>
                    <a:pt x="3665042" y="1866633"/>
                  </a:lnTo>
                  <a:lnTo>
                    <a:pt x="3634244" y="1867750"/>
                  </a:lnTo>
                  <a:lnTo>
                    <a:pt x="3581997" y="1876640"/>
                  </a:lnTo>
                  <a:lnTo>
                    <a:pt x="3541966" y="1894725"/>
                  </a:lnTo>
                  <a:lnTo>
                    <a:pt x="3512820" y="1923872"/>
                  </a:lnTo>
                  <a:lnTo>
                    <a:pt x="3502342" y="1942528"/>
                  </a:lnTo>
                  <a:lnTo>
                    <a:pt x="3502241" y="1942706"/>
                  </a:lnTo>
                  <a:lnTo>
                    <a:pt x="3494151" y="1964740"/>
                  </a:lnTo>
                  <a:lnTo>
                    <a:pt x="3488385" y="1990344"/>
                  </a:lnTo>
                  <a:lnTo>
                    <a:pt x="3484918" y="2019490"/>
                  </a:lnTo>
                  <a:lnTo>
                    <a:pt x="3483762" y="2052193"/>
                  </a:lnTo>
                  <a:lnTo>
                    <a:pt x="3484829" y="2081339"/>
                  </a:lnTo>
                  <a:lnTo>
                    <a:pt x="3493757" y="2134298"/>
                  </a:lnTo>
                  <a:lnTo>
                    <a:pt x="3512147" y="2174951"/>
                  </a:lnTo>
                  <a:lnTo>
                    <a:pt x="3541649" y="2205164"/>
                  </a:lnTo>
                  <a:lnTo>
                    <a:pt x="3582759" y="2224798"/>
                  </a:lnTo>
                  <a:lnTo>
                    <a:pt x="3636784" y="2234400"/>
                  </a:lnTo>
                  <a:lnTo>
                    <a:pt x="3668598" y="2235606"/>
                  </a:lnTo>
                  <a:lnTo>
                    <a:pt x="3681526" y="2235428"/>
                  </a:lnTo>
                  <a:lnTo>
                    <a:pt x="3735692" y="2231466"/>
                  </a:lnTo>
                  <a:lnTo>
                    <a:pt x="3775938" y="2224938"/>
                  </a:lnTo>
                  <a:lnTo>
                    <a:pt x="3822865" y="2209292"/>
                  </a:lnTo>
                  <a:lnTo>
                    <a:pt x="3814114" y="2152421"/>
                  </a:lnTo>
                  <a:lnTo>
                    <a:pt x="3812908" y="2144611"/>
                  </a:lnTo>
                  <a:lnTo>
                    <a:pt x="3794785" y="2146604"/>
                  </a:lnTo>
                  <a:lnTo>
                    <a:pt x="3776649" y="2148332"/>
                  </a:lnTo>
                  <a:lnTo>
                    <a:pt x="3758527" y="2149805"/>
                  </a:lnTo>
                  <a:lnTo>
                    <a:pt x="3740391" y="2150999"/>
                  </a:lnTo>
                  <a:lnTo>
                    <a:pt x="3723335" y="2151621"/>
                  </a:lnTo>
                  <a:lnTo>
                    <a:pt x="3688740" y="2152421"/>
                  </a:lnTo>
                  <a:lnTo>
                    <a:pt x="3680676" y="2152421"/>
                  </a:lnTo>
                  <a:lnTo>
                    <a:pt x="3638562" y="2147227"/>
                  </a:lnTo>
                  <a:lnTo>
                    <a:pt x="3606342" y="2121319"/>
                  </a:lnTo>
                  <a:lnTo>
                    <a:pt x="3596119" y="2082761"/>
                  </a:lnTo>
                  <a:lnTo>
                    <a:pt x="3595903" y="2081339"/>
                  </a:lnTo>
                  <a:lnTo>
                    <a:pt x="3596068" y="2082406"/>
                  </a:lnTo>
                  <a:lnTo>
                    <a:pt x="3596119" y="2082761"/>
                  </a:lnTo>
                  <a:lnTo>
                    <a:pt x="3721201" y="2082761"/>
                  </a:lnTo>
                  <a:lnTo>
                    <a:pt x="3748646" y="2081339"/>
                  </a:lnTo>
                  <a:lnTo>
                    <a:pt x="3749268" y="2081339"/>
                  </a:lnTo>
                  <a:lnTo>
                    <a:pt x="3773271" y="2076894"/>
                  </a:lnTo>
                  <a:lnTo>
                    <a:pt x="3807218" y="2059292"/>
                  </a:lnTo>
                  <a:lnTo>
                    <a:pt x="3830155" y="2009444"/>
                  </a:lnTo>
                  <a:lnTo>
                    <a:pt x="3831399" y="1986788"/>
                  </a:lnTo>
                  <a:close/>
                </a:path>
                <a:path w="16967835" h="2235835">
                  <a:moveTo>
                    <a:pt x="4187050" y="496887"/>
                  </a:moveTo>
                  <a:lnTo>
                    <a:pt x="4178046" y="436460"/>
                  </a:lnTo>
                  <a:lnTo>
                    <a:pt x="4177093" y="430060"/>
                  </a:lnTo>
                  <a:lnTo>
                    <a:pt x="4167098" y="431393"/>
                  </a:lnTo>
                  <a:lnTo>
                    <a:pt x="4089692" y="436054"/>
                  </a:lnTo>
                  <a:lnTo>
                    <a:pt x="4072826" y="436460"/>
                  </a:lnTo>
                  <a:lnTo>
                    <a:pt x="4069029" y="436460"/>
                  </a:lnTo>
                  <a:lnTo>
                    <a:pt x="4028643" y="431660"/>
                  </a:lnTo>
                  <a:lnTo>
                    <a:pt x="3996436" y="407530"/>
                  </a:lnTo>
                  <a:lnTo>
                    <a:pt x="3984218" y="354698"/>
                  </a:lnTo>
                  <a:lnTo>
                    <a:pt x="3983723" y="336219"/>
                  </a:lnTo>
                  <a:lnTo>
                    <a:pt x="3984218" y="318084"/>
                  </a:lnTo>
                  <a:lnTo>
                    <a:pt x="3991546" y="276504"/>
                  </a:lnTo>
                  <a:lnTo>
                    <a:pt x="4018559" y="245935"/>
                  </a:lnTo>
                  <a:lnTo>
                    <a:pt x="4067772" y="237451"/>
                  </a:lnTo>
                  <a:lnTo>
                    <a:pt x="4079659" y="237451"/>
                  </a:lnTo>
                  <a:lnTo>
                    <a:pt x="4090898" y="237578"/>
                  </a:lnTo>
                  <a:lnTo>
                    <a:pt x="4169981" y="239534"/>
                  </a:lnTo>
                  <a:lnTo>
                    <a:pt x="4170261" y="237934"/>
                  </a:lnTo>
                  <a:lnTo>
                    <a:pt x="4170337" y="237451"/>
                  </a:lnTo>
                  <a:lnTo>
                    <a:pt x="4181360" y="173418"/>
                  </a:lnTo>
                  <a:lnTo>
                    <a:pt x="4171492" y="169418"/>
                  </a:lnTo>
                  <a:lnTo>
                    <a:pt x="4127335" y="158356"/>
                  </a:lnTo>
                  <a:lnTo>
                    <a:pt x="4082046" y="153289"/>
                  </a:lnTo>
                  <a:lnTo>
                    <a:pt x="4051262" y="152095"/>
                  </a:lnTo>
                  <a:lnTo>
                    <a:pt x="4018051" y="153289"/>
                  </a:lnTo>
                  <a:lnTo>
                    <a:pt x="4019778" y="153289"/>
                  </a:lnTo>
                  <a:lnTo>
                    <a:pt x="3992969" y="156540"/>
                  </a:lnTo>
                  <a:lnTo>
                    <a:pt x="3947464" y="169862"/>
                  </a:lnTo>
                  <a:lnTo>
                    <a:pt x="3913695" y="193332"/>
                  </a:lnTo>
                  <a:lnTo>
                    <a:pt x="3890594" y="228155"/>
                  </a:lnTo>
                  <a:lnTo>
                    <a:pt x="3877805" y="275437"/>
                  </a:lnTo>
                  <a:lnTo>
                    <a:pt x="3873538" y="336219"/>
                  </a:lnTo>
                  <a:lnTo>
                    <a:pt x="3874605" y="368300"/>
                  </a:lnTo>
                  <a:lnTo>
                    <a:pt x="3883126" y="422325"/>
                  </a:lnTo>
                  <a:lnTo>
                    <a:pt x="3900462" y="463156"/>
                  </a:lnTo>
                  <a:lnTo>
                    <a:pt x="3928186" y="492658"/>
                  </a:lnTo>
                  <a:lnTo>
                    <a:pt x="3967238" y="511060"/>
                  </a:lnTo>
                  <a:lnTo>
                    <a:pt x="4019486" y="519938"/>
                  </a:lnTo>
                  <a:lnTo>
                    <a:pt x="4050550" y="521055"/>
                  </a:lnTo>
                  <a:lnTo>
                    <a:pt x="4068368" y="520700"/>
                  </a:lnTo>
                  <a:lnTo>
                    <a:pt x="4122356" y="515366"/>
                  </a:lnTo>
                  <a:lnTo>
                    <a:pt x="4172343" y="502843"/>
                  </a:lnTo>
                  <a:lnTo>
                    <a:pt x="4187050" y="496887"/>
                  </a:lnTo>
                  <a:close/>
                </a:path>
                <a:path w="16967835" h="2235835">
                  <a:moveTo>
                    <a:pt x="4435856" y="2104796"/>
                  </a:moveTo>
                  <a:lnTo>
                    <a:pt x="4430179" y="2052370"/>
                  </a:lnTo>
                  <a:lnTo>
                    <a:pt x="4413110" y="2013089"/>
                  </a:lnTo>
                  <a:lnTo>
                    <a:pt x="4381830" y="1986788"/>
                  </a:lnTo>
                  <a:lnTo>
                    <a:pt x="4333494" y="1974697"/>
                  </a:lnTo>
                  <a:lnTo>
                    <a:pt x="4333494" y="1970430"/>
                  </a:lnTo>
                  <a:lnTo>
                    <a:pt x="4373118" y="1960473"/>
                  </a:lnTo>
                  <a:lnTo>
                    <a:pt x="4408627" y="1923732"/>
                  </a:lnTo>
                  <a:lnTo>
                    <a:pt x="4418927" y="1883562"/>
                  </a:lnTo>
                  <a:lnTo>
                    <a:pt x="4420222" y="1858822"/>
                  </a:lnTo>
                  <a:lnTo>
                    <a:pt x="4419155" y="1835010"/>
                  </a:lnTo>
                  <a:lnTo>
                    <a:pt x="4410621" y="1795907"/>
                  </a:lnTo>
                  <a:lnTo>
                    <a:pt x="4380763" y="1757159"/>
                  </a:lnTo>
                  <a:lnTo>
                    <a:pt x="4327220" y="1737258"/>
                  </a:lnTo>
                  <a:lnTo>
                    <a:pt x="4327093" y="1737245"/>
                  </a:lnTo>
                  <a:lnTo>
                    <a:pt x="4327093" y="2083473"/>
                  </a:lnTo>
                  <a:lnTo>
                    <a:pt x="4326648" y="2096884"/>
                  </a:lnTo>
                  <a:lnTo>
                    <a:pt x="4316120" y="2134425"/>
                  </a:lnTo>
                  <a:lnTo>
                    <a:pt x="4276268" y="2152421"/>
                  </a:lnTo>
                  <a:lnTo>
                    <a:pt x="4249598" y="2153843"/>
                  </a:lnTo>
                  <a:lnTo>
                    <a:pt x="4228033" y="2153843"/>
                  </a:lnTo>
                  <a:lnTo>
                    <a:pt x="4166857" y="2153488"/>
                  </a:lnTo>
                  <a:lnTo>
                    <a:pt x="4166425" y="2153488"/>
                  </a:lnTo>
                  <a:lnTo>
                    <a:pt x="4166425" y="2151710"/>
                  </a:lnTo>
                  <a:lnTo>
                    <a:pt x="4166425" y="2007400"/>
                  </a:lnTo>
                  <a:lnTo>
                    <a:pt x="4247464" y="2007400"/>
                  </a:lnTo>
                  <a:lnTo>
                    <a:pt x="4285729" y="2011667"/>
                  </a:lnTo>
                  <a:lnTo>
                    <a:pt x="4319981" y="2037257"/>
                  </a:lnTo>
                  <a:lnTo>
                    <a:pt x="4327093" y="2083473"/>
                  </a:lnTo>
                  <a:lnTo>
                    <a:pt x="4327093" y="1737245"/>
                  </a:lnTo>
                  <a:lnTo>
                    <a:pt x="4322470" y="1736547"/>
                  </a:lnTo>
                  <a:lnTo>
                    <a:pt x="4315714" y="1735543"/>
                  </a:lnTo>
                  <a:lnTo>
                    <a:pt x="4315714" y="1873745"/>
                  </a:lnTo>
                  <a:lnTo>
                    <a:pt x="4315396" y="1883562"/>
                  </a:lnTo>
                  <a:lnTo>
                    <a:pt x="4315320" y="1885835"/>
                  </a:lnTo>
                  <a:lnTo>
                    <a:pt x="4314114" y="1896503"/>
                  </a:lnTo>
                  <a:lnTo>
                    <a:pt x="4312234" y="1905203"/>
                  </a:lnTo>
                  <a:lnTo>
                    <a:pt x="4312120" y="1905736"/>
                  </a:lnTo>
                  <a:lnTo>
                    <a:pt x="4279100" y="1934972"/>
                  </a:lnTo>
                  <a:lnTo>
                    <a:pt x="4246042" y="1938439"/>
                  </a:lnTo>
                  <a:lnTo>
                    <a:pt x="4166425" y="1938439"/>
                  </a:lnTo>
                  <a:lnTo>
                    <a:pt x="4166425" y="1811896"/>
                  </a:lnTo>
                  <a:lnTo>
                    <a:pt x="4166425" y="1809813"/>
                  </a:lnTo>
                  <a:lnTo>
                    <a:pt x="4242333" y="1809813"/>
                  </a:lnTo>
                  <a:lnTo>
                    <a:pt x="4258068" y="1810169"/>
                  </a:lnTo>
                  <a:lnTo>
                    <a:pt x="4255300" y="1810169"/>
                  </a:lnTo>
                  <a:lnTo>
                    <a:pt x="4266311" y="1811007"/>
                  </a:lnTo>
                  <a:lnTo>
                    <a:pt x="4304792" y="1827403"/>
                  </a:lnTo>
                  <a:lnTo>
                    <a:pt x="4315714" y="1873745"/>
                  </a:lnTo>
                  <a:lnTo>
                    <a:pt x="4315714" y="1735543"/>
                  </a:lnTo>
                  <a:lnTo>
                    <a:pt x="4303458" y="1733702"/>
                  </a:lnTo>
                  <a:lnTo>
                    <a:pt x="4277525" y="1731657"/>
                  </a:lnTo>
                  <a:lnTo>
                    <a:pt x="4280192" y="1731657"/>
                  </a:lnTo>
                  <a:lnTo>
                    <a:pt x="4247947" y="1730895"/>
                  </a:lnTo>
                  <a:lnTo>
                    <a:pt x="4225747" y="1730895"/>
                  </a:lnTo>
                  <a:lnTo>
                    <a:pt x="4168165" y="1731657"/>
                  </a:lnTo>
                  <a:lnTo>
                    <a:pt x="4157446" y="1731657"/>
                  </a:lnTo>
                  <a:lnTo>
                    <a:pt x="4101249" y="1733473"/>
                  </a:lnTo>
                  <a:lnTo>
                    <a:pt x="4070286" y="1735594"/>
                  </a:lnTo>
                  <a:lnTo>
                    <a:pt x="4070286" y="1810791"/>
                  </a:lnTo>
                  <a:lnTo>
                    <a:pt x="4062361" y="1754822"/>
                  </a:lnTo>
                  <a:lnTo>
                    <a:pt x="4070159" y="1809813"/>
                  </a:lnTo>
                  <a:lnTo>
                    <a:pt x="4070210" y="1810169"/>
                  </a:lnTo>
                  <a:lnTo>
                    <a:pt x="4070286" y="1810791"/>
                  </a:lnTo>
                  <a:lnTo>
                    <a:pt x="4070286" y="1735594"/>
                  </a:lnTo>
                  <a:lnTo>
                    <a:pt x="4059783" y="1736547"/>
                  </a:lnTo>
                  <a:lnTo>
                    <a:pt x="4059872" y="1737271"/>
                  </a:lnTo>
                  <a:lnTo>
                    <a:pt x="4059783" y="2226754"/>
                  </a:lnTo>
                  <a:lnTo>
                    <a:pt x="4059783" y="2227072"/>
                  </a:lnTo>
                  <a:lnTo>
                    <a:pt x="4105910" y="2229866"/>
                  </a:lnTo>
                  <a:lnTo>
                    <a:pt x="4136174" y="2231250"/>
                  </a:lnTo>
                  <a:lnTo>
                    <a:pt x="4152036" y="2231694"/>
                  </a:lnTo>
                  <a:lnTo>
                    <a:pt x="4176750" y="2232088"/>
                  </a:lnTo>
                  <a:lnTo>
                    <a:pt x="4188269" y="2232088"/>
                  </a:lnTo>
                  <a:lnTo>
                    <a:pt x="4252925" y="2232761"/>
                  </a:lnTo>
                  <a:lnTo>
                    <a:pt x="4268800" y="2232761"/>
                  </a:lnTo>
                  <a:lnTo>
                    <a:pt x="4296880" y="2232088"/>
                  </a:lnTo>
                  <a:lnTo>
                    <a:pt x="4342422" y="2227072"/>
                  </a:lnTo>
                  <a:lnTo>
                    <a:pt x="4381297" y="2215388"/>
                  </a:lnTo>
                  <a:lnTo>
                    <a:pt x="4418088" y="2182990"/>
                  </a:lnTo>
                  <a:lnTo>
                    <a:pt x="4434751" y="2128609"/>
                  </a:lnTo>
                  <a:lnTo>
                    <a:pt x="4435856" y="2104796"/>
                  </a:lnTo>
                  <a:close/>
                </a:path>
                <a:path w="16967835" h="2235835">
                  <a:moveTo>
                    <a:pt x="4592929" y="337642"/>
                  </a:moveTo>
                  <a:lnTo>
                    <a:pt x="4588484" y="276326"/>
                  </a:lnTo>
                  <a:lnTo>
                    <a:pt x="4575149" y="228866"/>
                  </a:lnTo>
                  <a:lnTo>
                    <a:pt x="4552404" y="194030"/>
                  </a:lnTo>
                  <a:lnTo>
                    <a:pt x="4518279" y="170573"/>
                  </a:lnTo>
                  <a:lnTo>
                    <a:pt x="4483443" y="159410"/>
                  </a:lnTo>
                  <a:lnTo>
                    <a:pt x="4483443" y="337642"/>
                  </a:lnTo>
                  <a:lnTo>
                    <a:pt x="4483049" y="357771"/>
                  </a:lnTo>
                  <a:lnTo>
                    <a:pt x="4477042" y="403758"/>
                  </a:lnTo>
                  <a:lnTo>
                    <a:pt x="4455007" y="436460"/>
                  </a:lnTo>
                  <a:lnTo>
                    <a:pt x="4412348" y="444982"/>
                  </a:lnTo>
                  <a:lnTo>
                    <a:pt x="4399559" y="444449"/>
                  </a:lnTo>
                  <a:lnTo>
                    <a:pt x="4362462" y="430949"/>
                  </a:lnTo>
                  <a:lnTo>
                    <a:pt x="4344860" y="390829"/>
                  </a:lnTo>
                  <a:lnTo>
                    <a:pt x="4341266" y="337642"/>
                  </a:lnTo>
                  <a:lnTo>
                    <a:pt x="4341660" y="317207"/>
                  </a:lnTo>
                  <a:lnTo>
                    <a:pt x="4347654" y="270814"/>
                  </a:lnTo>
                  <a:lnTo>
                    <a:pt x="4369701" y="238112"/>
                  </a:lnTo>
                  <a:lnTo>
                    <a:pt x="4412348" y="228866"/>
                  </a:lnTo>
                  <a:lnTo>
                    <a:pt x="4425150" y="229450"/>
                  </a:lnTo>
                  <a:lnTo>
                    <a:pt x="4462246" y="243624"/>
                  </a:lnTo>
                  <a:lnTo>
                    <a:pt x="4479849" y="283794"/>
                  </a:lnTo>
                  <a:lnTo>
                    <a:pt x="4483443" y="337642"/>
                  </a:lnTo>
                  <a:lnTo>
                    <a:pt x="4483443" y="159410"/>
                  </a:lnTo>
                  <a:lnTo>
                    <a:pt x="4471886" y="156718"/>
                  </a:lnTo>
                  <a:lnTo>
                    <a:pt x="4443768" y="153250"/>
                  </a:lnTo>
                  <a:lnTo>
                    <a:pt x="4412348" y="152095"/>
                  </a:lnTo>
                  <a:lnTo>
                    <a:pt x="4381208" y="153250"/>
                  </a:lnTo>
                  <a:lnTo>
                    <a:pt x="4328249" y="162483"/>
                  </a:lnTo>
                  <a:lnTo>
                    <a:pt x="4287901" y="180886"/>
                  </a:lnTo>
                  <a:lnTo>
                    <a:pt x="4259110" y="210032"/>
                  </a:lnTo>
                  <a:lnTo>
                    <a:pt x="4241063" y="250913"/>
                  </a:lnTo>
                  <a:lnTo>
                    <a:pt x="4232186" y="305244"/>
                  </a:lnTo>
                  <a:lnTo>
                    <a:pt x="4231068" y="337642"/>
                  </a:lnTo>
                  <a:lnTo>
                    <a:pt x="4232186" y="369404"/>
                  </a:lnTo>
                  <a:lnTo>
                    <a:pt x="4241063" y="423087"/>
                  </a:lnTo>
                  <a:lnTo>
                    <a:pt x="4259110" y="463829"/>
                  </a:lnTo>
                  <a:lnTo>
                    <a:pt x="4287901" y="492975"/>
                  </a:lnTo>
                  <a:lnTo>
                    <a:pt x="4328249" y="511060"/>
                  </a:lnTo>
                  <a:lnTo>
                    <a:pt x="4381208" y="519938"/>
                  </a:lnTo>
                  <a:lnTo>
                    <a:pt x="4412348" y="521055"/>
                  </a:lnTo>
                  <a:lnTo>
                    <a:pt x="4443768" y="519938"/>
                  </a:lnTo>
                  <a:lnTo>
                    <a:pt x="4496727" y="511060"/>
                  </a:lnTo>
                  <a:lnTo>
                    <a:pt x="4536757" y="492975"/>
                  </a:lnTo>
                  <a:lnTo>
                    <a:pt x="4565193" y="463829"/>
                  </a:lnTo>
                  <a:lnTo>
                    <a:pt x="4582922" y="423087"/>
                  </a:lnTo>
                  <a:lnTo>
                    <a:pt x="4591812" y="369404"/>
                  </a:lnTo>
                  <a:lnTo>
                    <a:pt x="4592929" y="337642"/>
                  </a:lnTo>
                  <a:close/>
                </a:path>
                <a:path w="16967835" h="2235835">
                  <a:moveTo>
                    <a:pt x="4855756" y="2052193"/>
                  </a:moveTo>
                  <a:lnTo>
                    <a:pt x="4851311" y="1990877"/>
                  </a:lnTo>
                  <a:lnTo>
                    <a:pt x="4837989" y="1943417"/>
                  </a:lnTo>
                  <a:lnTo>
                    <a:pt x="4815230" y="1908581"/>
                  </a:lnTo>
                  <a:lnTo>
                    <a:pt x="4781118" y="1885124"/>
                  </a:lnTo>
                  <a:lnTo>
                    <a:pt x="4746282" y="1873948"/>
                  </a:lnTo>
                  <a:lnTo>
                    <a:pt x="4746282" y="2052193"/>
                  </a:lnTo>
                  <a:lnTo>
                    <a:pt x="4745875" y="2072309"/>
                  </a:lnTo>
                  <a:lnTo>
                    <a:pt x="4739881" y="2118296"/>
                  </a:lnTo>
                  <a:lnTo>
                    <a:pt x="4717847" y="2150999"/>
                  </a:lnTo>
                  <a:lnTo>
                    <a:pt x="4675187" y="2159533"/>
                  </a:lnTo>
                  <a:lnTo>
                    <a:pt x="4662386" y="2159000"/>
                  </a:lnTo>
                  <a:lnTo>
                    <a:pt x="4625289" y="2145500"/>
                  </a:lnTo>
                  <a:lnTo>
                    <a:pt x="4607699" y="2105367"/>
                  </a:lnTo>
                  <a:lnTo>
                    <a:pt x="4604093" y="2052193"/>
                  </a:lnTo>
                  <a:lnTo>
                    <a:pt x="4604499" y="2031746"/>
                  </a:lnTo>
                  <a:lnTo>
                    <a:pt x="4610493" y="1985365"/>
                  </a:lnTo>
                  <a:lnTo>
                    <a:pt x="4632528" y="1952663"/>
                  </a:lnTo>
                  <a:lnTo>
                    <a:pt x="4675187" y="1943417"/>
                  </a:lnTo>
                  <a:lnTo>
                    <a:pt x="4687989" y="1944001"/>
                  </a:lnTo>
                  <a:lnTo>
                    <a:pt x="4725086" y="1958174"/>
                  </a:lnTo>
                  <a:lnTo>
                    <a:pt x="4742675" y="1998332"/>
                  </a:lnTo>
                  <a:lnTo>
                    <a:pt x="4746282" y="2052193"/>
                  </a:lnTo>
                  <a:lnTo>
                    <a:pt x="4746282" y="1873948"/>
                  </a:lnTo>
                  <a:lnTo>
                    <a:pt x="4734725" y="1871256"/>
                  </a:lnTo>
                  <a:lnTo>
                    <a:pt x="4706594" y="1867789"/>
                  </a:lnTo>
                  <a:lnTo>
                    <a:pt x="4675187" y="1866633"/>
                  </a:lnTo>
                  <a:lnTo>
                    <a:pt x="4644034" y="1867789"/>
                  </a:lnTo>
                  <a:lnTo>
                    <a:pt x="4591075" y="1877034"/>
                  </a:lnTo>
                  <a:lnTo>
                    <a:pt x="4550740" y="1895436"/>
                  </a:lnTo>
                  <a:lnTo>
                    <a:pt x="4521936" y="1924583"/>
                  </a:lnTo>
                  <a:lnTo>
                    <a:pt x="4503890" y="1965452"/>
                  </a:lnTo>
                  <a:lnTo>
                    <a:pt x="4495012" y="2019795"/>
                  </a:lnTo>
                  <a:lnTo>
                    <a:pt x="4493907" y="2052193"/>
                  </a:lnTo>
                  <a:lnTo>
                    <a:pt x="4495012" y="2083955"/>
                  </a:lnTo>
                  <a:lnTo>
                    <a:pt x="4503902" y="2137626"/>
                  </a:lnTo>
                  <a:lnTo>
                    <a:pt x="4521936" y="2178367"/>
                  </a:lnTo>
                  <a:lnTo>
                    <a:pt x="4550740" y="2207526"/>
                  </a:lnTo>
                  <a:lnTo>
                    <a:pt x="4591075" y="2225598"/>
                  </a:lnTo>
                  <a:lnTo>
                    <a:pt x="4644034" y="2234488"/>
                  </a:lnTo>
                  <a:lnTo>
                    <a:pt x="4675187" y="2235606"/>
                  </a:lnTo>
                  <a:lnTo>
                    <a:pt x="4706594" y="2234488"/>
                  </a:lnTo>
                  <a:lnTo>
                    <a:pt x="4759566" y="2225598"/>
                  </a:lnTo>
                  <a:lnTo>
                    <a:pt x="4799596" y="2207526"/>
                  </a:lnTo>
                  <a:lnTo>
                    <a:pt x="4828032" y="2178367"/>
                  </a:lnTo>
                  <a:lnTo>
                    <a:pt x="4845761" y="2137626"/>
                  </a:lnTo>
                  <a:lnTo>
                    <a:pt x="4854651" y="2083955"/>
                  </a:lnTo>
                  <a:lnTo>
                    <a:pt x="4855756" y="2052193"/>
                  </a:lnTo>
                  <a:close/>
                </a:path>
                <a:path w="16967835" h="2235835">
                  <a:moveTo>
                    <a:pt x="5008689" y="249491"/>
                  </a:moveTo>
                  <a:lnTo>
                    <a:pt x="5007534" y="241528"/>
                  </a:lnTo>
                  <a:lnTo>
                    <a:pt x="5007445" y="240957"/>
                  </a:lnTo>
                  <a:lnTo>
                    <a:pt x="5002479" y="206883"/>
                  </a:lnTo>
                  <a:lnTo>
                    <a:pt x="4983810" y="176441"/>
                  </a:lnTo>
                  <a:lnTo>
                    <a:pt x="4952708" y="158178"/>
                  </a:lnTo>
                  <a:lnTo>
                    <a:pt x="4909172" y="152095"/>
                  </a:lnTo>
                  <a:lnTo>
                    <a:pt x="4889881" y="153162"/>
                  </a:lnTo>
                  <a:lnTo>
                    <a:pt x="4850790" y="161696"/>
                  </a:lnTo>
                  <a:lnTo>
                    <a:pt x="4811509" y="178612"/>
                  </a:lnTo>
                  <a:lnTo>
                    <a:pt x="4773117" y="203149"/>
                  </a:lnTo>
                  <a:lnTo>
                    <a:pt x="4758487" y="214795"/>
                  </a:lnTo>
                  <a:lnTo>
                    <a:pt x="4749279" y="161696"/>
                  </a:lnTo>
                  <a:lnTo>
                    <a:pt x="4749216" y="161340"/>
                  </a:lnTo>
                  <a:lnTo>
                    <a:pt x="4664621" y="161340"/>
                  </a:lnTo>
                  <a:lnTo>
                    <a:pt x="4664621" y="512521"/>
                  </a:lnTo>
                  <a:lnTo>
                    <a:pt x="4769828" y="512521"/>
                  </a:lnTo>
                  <a:lnTo>
                    <a:pt x="4769828" y="277215"/>
                  </a:lnTo>
                  <a:lnTo>
                    <a:pt x="4769828" y="271830"/>
                  </a:lnTo>
                  <a:lnTo>
                    <a:pt x="4806086" y="255092"/>
                  </a:lnTo>
                  <a:lnTo>
                    <a:pt x="4842700" y="243268"/>
                  </a:lnTo>
                  <a:lnTo>
                    <a:pt x="4865802" y="240957"/>
                  </a:lnTo>
                  <a:lnTo>
                    <a:pt x="4875352" y="241528"/>
                  </a:lnTo>
                  <a:lnTo>
                    <a:pt x="4902949" y="271386"/>
                  </a:lnTo>
                  <a:lnTo>
                    <a:pt x="4903482" y="282194"/>
                  </a:lnTo>
                  <a:lnTo>
                    <a:pt x="4903482" y="512521"/>
                  </a:lnTo>
                  <a:lnTo>
                    <a:pt x="5008689" y="512521"/>
                  </a:lnTo>
                  <a:lnTo>
                    <a:pt x="5008689" y="249491"/>
                  </a:lnTo>
                  <a:close/>
                </a:path>
                <a:path w="16967835" h="2235835">
                  <a:moveTo>
                    <a:pt x="5260149" y="1986788"/>
                  </a:moveTo>
                  <a:lnTo>
                    <a:pt x="5252212" y="1940572"/>
                  </a:lnTo>
                  <a:lnTo>
                    <a:pt x="5221059" y="1897214"/>
                  </a:lnTo>
                  <a:lnTo>
                    <a:pt x="5170043" y="1874278"/>
                  </a:lnTo>
                  <a:lnTo>
                    <a:pt x="5158498" y="1872399"/>
                  </a:lnTo>
                  <a:lnTo>
                    <a:pt x="5158498" y="1984654"/>
                  </a:lnTo>
                  <a:lnTo>
                    <a:pt x="5158054" y="1993404"/>
                  </a:lnTo>
                  <a:lnTo>
                    <a:pt x="5131790" y="2023122"/>
                  </a:lnTo>
                  <a:lnTo>
                    <a:pt x="5120818" y="2023745"/>
                  </a:lnTo>
                  <a:lnTo>
                    <a:pt x="5023205" y="2023745"/>
                  </a:lnTo>
                  <a:lnTo>
                    <a:pt x="5023205" y="2063026"/>
                  </a:lnTo>
                  <a:lnTo>
                    <a:pt x="5022786" y="2045703"/>
                  </a:lnTo>
                  <a:lnTo>
                    <a:pt x="5023116" y="2059292"/>
                  </a:lnTo>
                  <a:lnTo>
                    <a:pt x="5023205" y="2063026"/>
                  </a:lnTo>
                  <a:lnTo>
                    <a:pt x="5023205" y="2023745"/>
                  </a:lnTo>
                  <a:lnTo>
                    <a:pt x="5023193" y="2021268"/>
                  </a:lnTo>
                  <a:lnTo>
                    <a:pt x="5029111" y="1978253"/>
                  </a:lnTo>
                  <a:lnTo>
                    <a:pt x="5060835" y="1944966"/>
                  </a:lnTo>
                  <a:lnTo>
                    <a:pt x="5097361" y="1940572"/>
                  </a:lnTo>
                  <a:lnTo>
                    <a:pt x="5112512" y="1941195"/>
                  </a:lnTo>
                  <a:lnTo>
                    <a:pt x="5149824" y="1956130"/>
                  </a:lnTo>
                  <a:lnTo>
                    <a:pt x="5158498" y="1984654"/>
                  </a:lnTo>
                  <a:lnTo>
                    <a:pt x="5158498" y="1872399"/>
                  </a:lnTo>
                  <a:lnTo>
                    <a:pt x="5135080" y="1868551"/>
                  </a:lnTo>
                  <a:lnTo>
                    <a:pt x="5093805" y="1866633"/>
                  </a:lnTo>
                  <a:lnTo>
                    <a:pt x="5063007" y="1867750"/>
                  </a:lnTo>
                  <a:lnTo>
                    <a:pt x="5010759" y="1876640"/>
                  </a:lnTo>
                  <a:lnTo>
                    <a:pt x="4970729" y="1894725"/>
                  </a:lnTo>
                  <a:lnTo>
                    <a:pt x="4941582" y="1923872"/>
                  </a:lnTo>
                  <a:lnTo>
                    <a:pt x="4931105" y="1942528"/>
                  </a:lnTo>
                  <a:lnTo>
                    <a:pt x="4931003" y="1942706"/>
                  </a:lnTo>
                  <a:lnTo>
                    <a:pt x="4922913" y="1964740"/>
                  </a:lnTo>
                  <a:lnTo>
                    <a:pt x="4917135" y="1990344"/>
                  </a:lnTo>
                  <a:lnTo>
                    <a:pt x="4913681" y="2019490"/>
                  </a:lnTo>
                  <a:lnTo>
                    <a:pt x="4912525" y="2052193"/>
                  </a:lnTo>
                  <a:lnTo>
                    <a:pt x="4913592" y="2081339"/>
                  </a:lnTo>
                  <a:lnTo>
                    <a:pt x="4922520" y="2134298"/>
                  </a:lnTo>
                  <a:lnTo>
                    <a:pt x="4940909" y="2174951"/>
                  </a:lnTo>
                  <a:lnTo>
                    <a:pt x="4970411" y="2205164"/>
                  </a:lnTo>
                  <a:lnTo>
                    <a:pt x="5011509" y="2224798"/>
                  </a:lnTo>
                  <a:lnTo>
                    <a:pt x="5065547" y="2234400"/>
                  </a:lnTo>
                  <a:lnTo>
                    <a:pt x="5097361" y="2235606"/>
                  </a:lnTo>
                  <a:lnTo>
                    <a:pt x="5110289" y="2235428"/>
                  </a:lnTo>
                  <a:lnTo>
                    <a:pt x="5164442" y="2231466"/>
                  </a:lnTo>
                  <a:lnTo>
                    <a:pt x="5204701" y="2224938"/>
                  </a:lnTo>
                  <a:lnTo>
                    <a:pt x="5251628" y="2209292"/>
                  </a:lnTo>
                  <a:lnTo>
                    <a:pt x="5242877" y="2152421"/>
                  </a:lnTo>
                  <a:lnTo>
                    <a:pt x="5241671" y="2144611"/>
                  </a:lnTo>
                  <a:lnTo>
                    <a:pt x="5223548" y="2146604"/>
                  </a:lnTo>
                  <a:lnTo>
                    <a:pt x="5205412" y="2148332"/>
                  </a:lnTo>
                  <a:lnTo>
                    <a:pt x="5187289" y="2149805"/>
                  </a:lnTo>
                  <a:lnTo>
                    <a:pt x="5169154" y="2150999"/>
                  </a:lnTo>
                  <a:lnTo>
                    <a:pt x="5152098" y="2151621"/>
                  </a:lnTo>
                  <a:lnTo>
                    <a:pt x="5117503" y="2152421"/>
                  </a:lnTo>
                  <a:lnTo>
                    <a:pt x="5109438" y="2152421"/>
                  </a:lnTo>
                  <a:lnTo>
                    <a:pt x="5067325" y="2147227"/>
                  </a:lnTo>
                  <a:lnTo>
                    <a:pt x="5035105" y="2121319"/>
                  </a:lnTo>
                  <a:lnTo>
                    <a:pt x="5024882" y="2082761"/>
                  </a:lnTo>
                  <a:lnTo>
                    <a:pt x="5024666" y="2081339"/>
                  </a:lnTo>
                  <a:lnTo>
                    <a:pt x="5024831" y="2082406"/>
                  </a:lnTo>
                  <a:lnTo>
                    <a:pt x="5024882" y="2082761"/>
                  </a:lnTo>
                  <a:lnTo>
                    <a:pt x="5149964" y="2082761"/>
                  </a:lnTo>
                  <a:lnTo>
                    <a:pt x="5177409" y="2081339"/>
                  </a:lnTo>
                  <a:lnTo>
                    <a:pt x="5178031" y="2081339"/>
                  </a:lnTo>
                  <a:lnTo>
                    <a:pt x="5202034" y="2076894"/>
                  </a:lnTo>
                  <a:lnTo>
                    <a:pt x="5235981" y="2059292"/>
                  </a:lnTo>
                  <a:lnTo>
                    <a:pt x="5258905" y="2009444"/>
                  </a:lnTo>
                  <a:lnTo>
                    <a:pt x="5260149" y="1986788"/>
                  </a:lnTo>
                  <a:close/>
                </a:path>
                <a:path w="16967835" h="2235835">
                  <a:moveTo>
                    <a:pt x="5326888" y="161340"/>
                  </a:moveTo>
                  <a:lnTo>
                    <a:pt x="5228780" y="161340"/>
                  </a:lnTo>
                  <a:lnTo>
                    <a:pt x="5228780" y="63944"/>
                  </a:lnTo>
                  <a:lnTo>
                    <a:pt x="5122862" y="63944"/>
                  </a:lnTo>
                  <a:lnTo>
                    <a:pt x="5123053" y="161340"/>
                  </a:lnTo>
                  <a:lnTo>
                    <a:pt x="5123053" y="161696"/>
                  </a:lnTo>
                  <a:lnTo>
                    <a:pt x="5061724" y="164884"/>
                  </a:lnTo>
                  <a:lnTo>
                    <a:pt x="5061724" y="230289"/>
                  </a:lnTo>
                  <a:lnTo>
                    <a:pt x="5123180" y="230289"/>
                  </a:lnTo>
                  <a:lnTo>
                    <a:pt x="5123523" y="400202"/>
                  </a:lnTo>
                  <a:lnTo>
                    <a:pt x="5123573" y="423659"/>
                  </a:lnTo>
                  <a:lnTo>
                    <a:pt x="5130139" y="464718"/>
                  </a:lnTo>
                  <a:lnTo>
                    <a:pt x="5164671" y="506653"/>
                  </a:lnTo>
                  <a:lnTo>
                    <a:pt x="5201996" y="519455"/>
                  </a:lnTo>
                  <a:lnTo>
                    <a:pt x="5224513" y="521055"/>
                  </a:lnTo>
                  <a:lnTo>
                    <a:pt x="5231269" y="520915"/>
                  </a:lnTo>
                  <a:lnTo>
                    <a:pt x="5238737" y="520522"/>
                  </a:lnTo>
                  <a:lnTo>
                    <a:pt x="5246916" y="519849"/>
                  </a:lnTo>
                  <a:lnTo>
                    <a:pt x="5255793" y="518922"/>
                  </a:lnTo>
                  <a:lnTo>
                    <a:pt x="5265039" y="518083"/>
                  </a:lnTo>
                  <a:lnTo>
                    <a:pt x="5309832" y="510743"/>
                  </a:lnTo>
                  <a:lnTo>
                    <a:pt x="5324043" y="506831"/>
                  </a:lnTo>
                  <a:lnTo>
                    <a:pt x="5312664" y="435749"/>
                  </a:lnTo>
                  <a:lnTo>
                    <a:pt x="5267172" y="435749"/>
                  </a:lnTo>
                  <a:lnTo>
                    <a:pt x="5257571" y="435254"/>
                  </a:lnTo>
                  <a:lnTo>
                    <a:pt x="5229314" y="409130"/>
                  </a:lnTo>
                  <a:lnTo>
                    <a:pt x="5228780" y="400202"/>
                  </a:lnTo>
                  <a:lnTo>
                    <a:pt x="5228780" y="230289"/>
                  </a:lnTo>
                  <a:lnTo>
                    <a:pt x="5326888" y="230289"/>
                  </a:lnTo>
                  <a:lnTo>
                    <a:pt x="5326888" y="161340"/>
                  </a:lnTo>
                  <a:close/>
                </a:path>
                <a:path w="16967835" h="2235835">
                  <a:moveTo>
                    <a:pt x="5582513" y="1866633"/>
                  </a:moveTo>
                  <a:lnTo>
                    <a:pt x="5564035" y="1866633"/>
                  </a:lnTo>
                  <a:lnTo>
                    <a:pt x="5546128" y="1867700"/>
                  </a:lnTo>
                  <a:lnTo>
                    <a:pt x="5490807" y="1883702"/>
                  </a:lnTo>
                  <a:lnTo>
                    <a:pt x="5453316" y="1904669"/>
                  </a:lnTo>
                  <a:lnTo>
                    <a:pt x="5421020" y="1929434"/>
                  </a:lnTo>
                  <a:lnTo>
                    <a:pt x="5411254" y="1876234"/>
                  </a:lnTo>
                  <a:lnTo>
                    <a:pt x="5411190" y="1875878"/>
                  </a:lnTo>
                  <a:lnTo>
                    <a:pt x="5328729" y="1875878"/>
                  </a:lnTo>
                  <a:lnTo>
                    <a:pt x="5328729" y="2227072"/>
                  </a:lnTo>
                  <a:lnTo>
                    <a:pt x="5433936" y="2227072"/>
                  </a:lnTo>
                  <a:lnTo>
                    <a:pt x="5433936" y="1992464"/>
                  </a:lnTo>
                  <a:lnTo>
                    <a:pt x="5433936" y="1988870"/>
                  </a:lnTo>
                  <a:lnTo>
                    <a:pt x="5477129" y="1975142"/>
                  </a:lnTo>
                  <a:lnTo>
                    <a:pt x="5517997" y="1965807"/>
                  </a:lnTo>
                  <a:lnTo>
                    <a:pt x="5543423" y="1964029"/>
                  </a:lnTo>
                  <a:lnTo>
                    <a:pt x="5572569" y="1964029"/>
                  </a:lnTo>
                  <a:lnTo>
                    <a:pt x="5582412" y="1867700"/>
                  </a:lnTo>
                  <a:lnTo>
                    <a:pt x="5582513" y="1866633"/>
                  </a:lnTo>
                  <a:close/>
                </a:path>
                <a:path w="16967835" h="2235835">
                  <a:moveTo>
                    <a:pt x="5705919" y="296405"/>
                  </a:moveTo>
                  <a:lnTo>
                    <a:pt x="5705881" y="280060"/>
                  </a:lnTo>
                  <a:lnTo>
                    <a:pt x="5704941" y="258546"/>
                  </a:lnTo>
                  <a:lnTo>
                    <a:pt x="5704891" y="257568"/>
                  </a:lnTo>
                  <a:lnTo>
                    <a:pt x="5701893" y="237490"/>
                  </a:lnTo>
                  <a:lnTo>
                    <a:pt x="5701830" y="237045"/>
                  </a:lnTo>
                  <a:lnTo>
                    <a:pt x="5700712" y="233133"/>
                  </a:lnTo>
                  <a:lnTo>
                    <a:pt x="5700661" y="232956"/>
                  </a:lnTo>
                  <a:lnTo>
                    <a:pt x="5700547" y="232562"/>
                  </a:lnTo>
                  <a:lnTo>
                    <a:pt x="5680811" y="190842"/>
                  </a:lnTo>
                  <a:lnTo>
                    <a:pt x="5643359" y="164172"/>
                  </a:lnTo>
                  <a:lnTo>
                    <a:pt x="5589905" y="152844"/>
                  </a:lnTo>
                  <a:lnTo>
                    <a:pt x="5568708" y="152095"/>
                  </a:lnTo>
                  <a:lnTo>
                    <a:pt x="5555107" y="152273"/>
                  </a:lnTo>
                  <a:lnTo>
                    <a:pt x="5539422" y="152844"/>
                  </a:lnTo>
                  <a:lnTo>
                    <a:pt x="5539854" y="152844"/>
                  </a:lnTo>
                  <a:lnTo>
                    <a:pt x="5525249" y="153695"/>
                  </a:lnTo>
                  <a:lnTo>
                    <a:pt x="5475579" y="157429"/>
                  </a:lnTo>
                  <a:lnTo>
                    <a:pt x="5425948" y="162483"/>
                  </a:lnTo>
                  <a:lnTo>
                    <a:pt x="5383161" y="169151"/>
                  </a:lnTo>
                  <a:lnTo>
                    <a:pt x="5393118" y="238823"/>
                  </a:lnTo>
                  <a:lnTo>
                    <a:pt x="5435231" y="236334"/>
                  </a:lnTo>
                  <a:lnTo>
                    <a:pt x="5513438" y="232956"/>
                  </a:lnTo>
                  <a:lnTo>
                    <a:pt x="5529478" y="232562"/>
                  </a:lnTo>
                  <a:lnTo>
                    <a:pt x="5546483" y="232549"/>
                  </a:lnTo>
                  <a:lnTo>
                    <a:pt x="5558841" y="233133"/>
                  </a:lnTo>
                  <a:lnTo>
                    <a:pt x="5571706" y="235356"/>
                  </a:lnTo>
                  <a:lnTo>
                    <a:pt x="5571439" y="235356"/>
                  </a:lnTo>
                  <a:lnTo>
                    <a:pt x="5580888" y="238823"/>
                  </a:lnTo>
                  <a:lnTo>
                    <a:pt x="5599989" y="280060"/>
                  </a:lnTo>
                  <a:lnTo>
                    <a:pt x="5599989" y="296405"/>
                  </a:lnTo>
                  <a:lnTo>
                    <a:pt x="5599989" y="355688"/>
                  </a:lnTo>
                  <a:lnTo>
                    <a:pt x="5599989" y="410857"/>
                  </a:lnTo>
                  <a:lnTo>
                    <a:pt x="5595010" y="414413"/>
                  </a:lnTo>
                  <a:lnTo>
                    <a:pt x="5551652" y="436460"/>
                  </a:lnTo>
                  <a:lnTo>
                    <a:pt x="5511838" y="444271"/>
                  </a:lnTo>
                  <a:lnTo>
                    <a:pt x="5503151" y="443788"/>
                  </a:lnTo>
                  <a:lnTo>
                    <a:pt x="5502021" y="443788"/>
                  </a:lnTo>
                  <a:lnTo>
                    <a:pt x="5470512" y="415709"/>
                  </a:lnTo>
                  <a:lnTo>
                    <a:pt x="5469890" y="407314"/>
                  </a:lnTo>
                  <a:lnTo>
                    <a:pt x="5469890" y="390296"/>
                  </a:lnTo>
                  <a:lnTo>
                    <a:pt x="5496509" y="356704"/>
                  </a:lnTo>
                  <a:lnTo>
                    <a:pt x="5599989" y="355688"/>
                  </a:lnTo>
                  <a:lnTo>
                    <a:pt x="5599989" y="296405"/>
                  </a:lnTo>
                  <a:lnTo>
                    <a:pt x="5472735" y="296405"/>
                  </a:lnTo>
                  <a:lnTo>
                    <a:pt x="5449189" y="297878"/>
                  </a:lnTo>
                  <a:lnTo>
                    <a:pt x="5410085" y="309600"/>
                  </a:lnTo>
                  <a:lnTo>
                    <a:pt x="5373205" y="347954"/>
                  </a:lnTo>
                  <a:lnTo>
                    <a:pt x="5366194" y="423125"/>
                  </a:lnTo>
                  <a:lnTo>
                    <a:pt x="5366905" y="435038"/>
                  </a:lnTo>
                  <a:lnTo>
                    <a:pt x="5366982" y="436460"/>
                  </a:lnTo>
                  <a:lnTo>
                    <a:pt x="5381028" y="476262"/>
                  </a:lnTo>
                  <a:lnTo>
                    <a:pt x="5409425" y="503326"/>
                  </a:lnTo>
                  <a:lnTo>
                    <a:pt x="5448744" y="518210"/>
                  </a:lnTo>
                  <a:lnTo>
                    <a:pt x="5463845" y="520382"/>
                  </a:lnTo>
                  <a:lnTo>
                    <a:pt x="5464518" y="520382"/>
                  </a:lnTo>
                  <a:lnTo>
                    <a:pt x="5479135" y="521055"/>
                  </a:lnTo>
                  <a:lnTo>
                    <a:pt x="5524182" y="515061"/>
                  </a:lnTo>
                  <a:lnTo>
                    <a:pt x="5561419" y="498665"/>
                  </a:lnTo>
                  <a:lnTo>
                    <a:pt x="5599633" y="469163"/>
                  </a:lnTo>
                  <a:lnTo>
                    <a:pt x="5611025" y="456488"/>
                  </a:lnTo>
                  <a:lnTo>
                    <a:pt x="5622023" y="512521"/>
                  </a:lnTo>
                  <a:lnTo>
                    <a:pt x="5705919" y="512521"/>
                  </a:lnTo>
                  <a:lnTo>
                    <a:pt x="5705919" y="381000"/>
                  </a:lnTo>
                  <a:lnTo>
                    <a:pt x="5705919" y="296405"/>
                  </a:lnTo>
                  <a:close/>
                </a:path>
                <a:path w="16967835" h="2235835">
                  <a:moveTo>
                    <a:pt x="6087897" y="496887"/>
                  </a:moveTo>
                  <a:lnTo>
                    <a:pt x="6078893" y="436460"/>
                  </a:lnTo>
                  <a:lnTo>
                    <a:pt x="6077940" y="430060"/>
                  </a:lnTo>
                  <a:lnTo>
                    <a:pt x="6067945" y="431393"/>
                  </a:lnTo>
                  <a:lnTo>
                    <a:pt x="5990539" y="436054"/>
                  </a:lnTo>
                  <a:lnTo>
                    <a:pt x="5973673" y="436460"/>
                  </a:lnTo>
                  <a:lnTo>
                    <a:pt x="5969889" y="436460"/>
                  </a:lnTo>
                  <a:lnTo>
                    <a:pt x="5929490" y="431660"/>
                  </a:lnTo>
                  <a:lnTo>
                    <a:pt x="5897283" y="407530"/>
                  </a:lnTo>
                  <a:lnTo>
                    <a:pt x="5885065" y="354698"/>
                  </a:lnTo>
                  <a:lnTo>
                    <a:pt x="5884570" y="336219"/>
                  </a:lnTo>
                  <a:lnTo>
                    <a:pt x="5885065" y="318084"/>
                  </a:lnTo>
                  <a:lnTo>
                    <a:pt x="5892393" y="276504"/>
                  </a:lnTo>
                  <a:lnTo>
                    <a:pt x="5919406" y="245935"/>
                  </a:lnTo>
                  <a:lnTo>
                    <a:pt x="5968619" y="237451"/>
                  </a:lnTo>
                  <a:lnTo>
                    <a:pt x="5980506" y="237451"/>
                  </a:lnTo>
                  <a:lnTo>
                    <a:pt x="5991745" y="237578"/>
                  </a:lnTo>
                  <a:lnTo>
                    <a:pt x="6070828" y="239534"/>
                  </a:lnTo>
                  <a:lnTo>
                    <a:pt x="6071108" y="237934"/>
                  </a:lnTo>
                  <a:lnTo>
                    <a:pt x="6071197" y="237451"/>
                  </a:lnTo>
                  <a:lnTo>
                    <a:pt x="6082208" y="173418"/>
                  </a:lnTo>
                  <a:lnTo>
                    <a:pt x="6072340" y="169418"/>
                  </a:lnTo>
                  <a:lnTo>
                    <a:pt x="6028182" y="158356"/>
                  </a:lnTo>
                  <a:lnTo>
                    <a:pt x="5982906" y="153289"/>
                  </a:lnTo>
                  <a:lnTo>
                    <a:pt x="5952109" y="152095"/>
                  </a:lnTo>
                  <a:lnTo>
                    <a:pt x="5918898" y="153289"/>
                  </a:lnTo>
                  <a:lnTo>
                    <a:pt x="5920625" y="153289"/>
                  </a:lnTo>
                  <a:lnTo>
                    <a:pt x="5893816" y="156540"/>
                  </a:lnTo>
                  <a:lnTo>
                    <a:pt x="5848312" y="169862"/>
                  </a:lnTo>
                  <a:lnTo>
                    <a:pt x="5814555" y="193332"/>
                  </a:lnTo>
                  <a:lnTo>
                    <a:pt x="5791441" y="228155"/>
                  </a:lnTo>
                  <a:lnTo>
                    <a:pt x="5778652" y="275437"/>
                  </a:lnTo>
                  <a:lnTo>
                    <a:pt x="5774385" y="336219"/>
                  </a:lnTo>
                  <a:lnTo>
                    <a:pt x="5775452" y="368300"/>
                  </a:lnTo>
                  <a:lnTo>
                    <a:pt x="5783986" y="422325"/>
                  </a:lnTo>
                  <a:lnTo>
                    <a:pt x="5801309" y="463156"/>
                  </a:lnTo>
                  <a:lnTo>
                    <a:pt x="5829033" y="492658"/>
                  </a:lnTo>
                  <a:lnTo>
                    <a:pt x="5868086" y="511060"/>
                  </a:lnTo>
                  <a:lnTo>
                    <a:pt x="5920346" y="519938"/>
                  </a:lnTo>
                  <a:lnTo>
                    <a:pt x="5951398" y="521055"/>
                  </a:lnTo>
                  <a:lnTo>
                    <a:pt x="5969216" y="520700"/>
                  </a:lnTo>
                  <a:lnTo>
                    <a:pt x="6023203" y="515366"/>
                  </a:lnTo>
                  <a:lnTo>
                    <a:pt x="6073191" y="502843"/>
                  </a:lnTo>
                  <a:lnTo>
                    <a:pt x="6087897" y="496887"/>
                  </a:lnTo>
                  <a:close/>
                </a:path>
                <a:path w="16967835" h="2235835">
                  <a:moveTo>
                    <a:pt x="6385611" y="161340"/>
                  </a:moveTo>
                  <a:lnTo>
                    <a:pt x="6287516" y="161340"/>
                  </a:lnTo>
                  <a:lnTo>
                    <a:pt x="6287516" y="63944"/>
                  </a:lnTo>
                  <a:lnTo>
                    <a:pt x="6181585" y="63944"/>
                  </a:lnTo>
                  <a:lnTo>
                    <a:pt x="6181776" y="161340"/>
                  </a:lnTo>
                  <a:lnTo>
                    <a:pt x="6181776" y="161696"/>
                  </a:lnTo>
                  <a:lnTo>
                    <a:pt x="6120447" y="164884"/>
                  </a:lnTo>
                  <a:lnTo>
                    <a:pt x="6120447" y="230289"/>
                  </a:lnTo>
                  <a:lnTo>
                    <a:pt x="6181903" y="230289"/>
                  </a:lnTo>
                  <a:lnTo>
                    <a:pt x="6182245" y="400202"/>
                  </a:lnTo>
                  <a:lnTo>
                    <a:pt x="6182296" y="423659"/>
                  </a:lnTo>
                  <a:lnTo>
                    <a:pt x="6188875" y="464718"/>
                  </a:lnTo>
                  <a:lnTo>
                    <a:pt x="6223393" y="506653"/>
                  </a:lnTo>
                  <a:lnTo>
                    <a:pt x="6260719" y="519455"/>
                  </a:lnTo>
                  <a:lnTo>
                    <a:pt x="6283249" y="521055"/>
                  </a:lnTo>
                  <a:lnTo>
                    <a:pt x="6289992" y="520915"/>
                  </a:lnTo>
                  <a:lnTo>
                    <a:pt x="6297460" y="520522"/>
                  </a:lnTo>
                  <a:lnTo>
                    <a:pt x="6305639" y="519849"/>
                  </a:lnTo>
                  <a:lnTo>
                    <a:pt x="6314529" y="518922"/>
                  </a:lnTo>
                  <a:lnTo>
                    <a:pt x="6323762" y="518083"/>
                  </a:lnTo>
                  <a:lnTo>
                    <a:pt x="6368555" y="510743"/>
                  </a:lnTo>
                  <a:lnTo>
                    <a:pt x="6382766" y="506831"/>
                  </a:lnTo>
                  <a:lnTo>
                    <a:pt x="6371399" y="435749"/>
                  </a:lnTo>
                  <a:lnTo>
                    <a:pt x="6325895" y="435749"/>
                  </a:lnTo>
                  <a:lnTo>
                    <a:pt x="6316307" y="435254"/>
                  </a:lnTo>
                  <a:lnTo>
                    <a:pt x="6288049" y="409130"/>
                  </a:lnTo>
                  <a:lnTo>
                    <a:pt x="6287516" y="400202"/>
                  </a:lnTo>
                  <a:lnTo>
                    <a:pt x="6287516" y="230289"/>
                  </a:lnTo>
                  <a:lnTo>
                    <a:pt x="6385611" y="230289"/>
                  </a:lnTo>
                  <a:lnTo>
                    <a:pt x="6385611" y="161340"/>
                  </a:lnTo>
                  <a:close/>
                </a:path>
                <a:path w="16967835" h="2235835">
                  <a:moveTo>
                    <a:pt x="6795922" y="339775"/>
                  </a:moveTo>
                  <a:lnTo>
                    <a:pt x="6794144" y="297256"/>
                  </a:lnTo>
                  <a:lnTo>
                    <a:pt x="6781368" y="233133"/>
                  </a:lnTo>
                  <a:lnTo>
                    <a:pt x="6750913" y="179997"/>
                  </a:lnTo>
                  <a:lnTo>
                    <a:pt x="6703631" y="155829"/>
                  </a:lnTo>
                  <a:lnTo>
                    <a:pt x="6687858" y="154279"/>
                  </a:lnTo>
                  <a:lnTo>
                    <a:pt x="6687858" y="340487"/>
                  </a:lnTo>
                  <a:lnTo>
                    <a:pt x="6687464" y="361238"/>
                  </a:lnTo>
                  <a:lnTo>
                    <a:pt x="6681470" y="408025"/>
                  </a:lnTo>
                  <a:lnTo>
                    <a:pt x="6654940" y="442010"/>
                  </a:lnTo>
                  <a:lnTo>
                    <a:pt x="6626009" y="446405"/>
                  </a:lnTo>
                  <a:lnTo>
                    <a:pt x="6613880" y="446100"/>
                  </a:lnTo>
                  <a:lnTo>
                    <a:pt x="6602374" y="445160"/>
                  </a:lnTo>
                  <a:lnTo>
                    <a:pt x="6591490" y="443611"/>
                  </a:lnTo>
                  <a:lnTo>
                    <a:pt x="6581229" y="441439"/>
                  </a:lnTo>
                  <a:lnTo>
                    <a:pt x="6547104" y="431215"/>
                  </a:lnTo>
                  <a:lnTo>
                    <a:pt x="6547104" y="428637"/>
                  </a:lnTo>
                  <a:lnTo>
                    <a:pt x="6547104" y="267258"/>
                  </a:lnTo>
                  <a:lnTo>
                    <a:pt x="6547104" y="265874"/>
                  </a:lnTo>
                  <a:lnTo>
                    <a:pt x="6556743" y="259575"/>
                  </a:lnTo>
                  <a:lnTo>
                    <a:pt x="6598158" y="238340"/>
                  </a:lnTo>
                  <a:lnTo>
                    <a:pt x="6630276" y="233133"/>
                  </a:lnTo>
                  <a:lnTo>
                    <a:pt x="6640093" y="233718"/>
                  </a:lnTo>
                  <a:lnTo>
                    <a:pt x="6674713" y="254647"/>
                  </a:lnTo>
                  <a:lnTo>
                    <a:pt x="6686436" y="302272"/>
                  </a:lnTo>
                  <a:lnTo>
                    <a:pt x="6687845" y="339775"/>
                  </a:lnTo>
                  <a:lnTo>
                    <a:pt x="6687858" y="340487"/>
                  </a:lnTo>
                  <a:lnTo>
                    <a:pt x="6687858" y="154279"/>
                  </a:lnTo>
                  <a:lnTo>
                    <a:pt x="6672935" y="152806"/>
                  </a:lnTo>
                  <a:lnTo>
                    <a:pt x="6631076" y="157607"/>
                  </a:lnTo>
                  <a:lnTo>
                    <a:pt x="6591541" y="171462"/>
                  </a:lnTo>
                  <a:lnTo>
                    <a:pt x="6557188" y="192532"/>
                  </a:lnTo>
                  <a:lnTo>
                    <a:pt x="6544526" y="203987"/>
                  </a:lnTo>
                  <a:lnTo>
                    <a:pt x="6544526" y="483463"/>
                  </a:lnTo>
                  <a:lnTo>
                    <a:pt x="6544526" y="483590"/>
                  </a:lnTo>
                  <a:lnTo>
                    <a:pt x="6543548" y="472719"/>
                  </a:lnTo>
                  <a:lnTo>
                    <a:pt x="6544526" y="483463"/>
                  </a:lnTo>
                  <a:lnTo>
                    <a:pt x="6544526" y="203987"/>
                  </a:lnTo>
                  <a:lnTo>
                    <a:pt x="6539065" y="209588"/>
                  </a:lnTo>
                  <a:lnTo>
                    <a:pt x="6535407" y="214083"/>
                  </a:lnTo>
                  <a:lnTo>
                    <a:pt x="6527203" y="161340"/>
                  </a:lnTo>
                  <a:lnTo>
                    <a:pt x="6441884" y="161340"/>
                  </a:lnTo>
                  <a:lnTo>
                    <a:pt x="6441884" y="647598"/>
                  </a:lnTo>
                  <a:lnTo>
                    <a:pt x="6547104" y="647598"/>
                  </a:lnTo>
                  <a:lnTo>
                    <a:pt x="6547104" y="563003"/>
                  </a:lnTo>
                  <a:lnTo>
                    <a:pt x="6547320" y="551573"/>
                  </a:lnTo>
                  <a:lnTo>
                    <a:pt x="6547282" y="540067"/>
                  </a:lnTo>
                  <a:lnTo>
                    <a:pt x="6546964" y="528472"/>
                  </a:lnTo>
                  <a:lnTo>
                    <a:pt x="6546634" y="521766"/>
                  </a:lnTo>
                  <a:lnTo>
                    <a:pt x="6546596" y="520788"/>
                  </a:lnTo>
                  <a:lnTo>
                    <a:pt x="6546507" y="519099"/>
                  </a:lnTo>
                  <a:lnTo>
                    <a:pt x="6546393" y="516788"/>
                  </a:lnTo>
                  <a:lnTo>
                    <a:pt x="6545974" y="506120"/>
                  </a:lnTo>
                  <a:lnTo>
                    <a:pt x="6545466" y="496887"/>
                  </a:lnTo>
                  <a:lnTo>
                    <a:pt x="6545440" y="496481"/>
                  </a:lnTo>
                  <a:lnTo>
                    <a:pt x="6545326" y="494398"/>
                  </a:lnTo>
                  <a:lnTo>
                    <a:pt x="6544792" y="487108"/>
                  </a:lnTo>
                  <a:lnTo>
                    <a:pt x="6544767" y="486829"/>
                  </a:lnTo>
                  <a:lnTo>
                    <a:pt x="6545110" y="487108"/>
                  </a:lnTo>
                  <a:lnTo>
                    <a:pt x="6559728" y="496887"/>
                  </a:lnTo>
                  <a:lnTo>
                    <a:pt x="6609169" y="515772"/>
                  </a:lnTo>
                  <a:lnTo>
                    <a:pt x="6663690" y="521766"/>
                  </a:lnTo>
                  <a:lnTo>
                    <a:pt x="6684797" y="520788"/>
                  </a:lnTo>
                  <a:lnTo>
                    <a:pt x="6736918" y="506120"/>
                  </a:lnTo>
                  <a:lnTo>
                    <a:pt x="6772910" y="468401"/>
                  </a:lnTo>
                  <a:lnTo>
                    <a:pt x="6787528" y="428142"/>
                  </a:lnTo>
                  <a:lnTo>
                    <a:pt x="6794982" y="373049"/>
                  </a:lnTo>
                  <a:lnTo>
                    <a:pt x="6795897" y="340487"/>
                  </a:lnTo>
                  <a:lnTo>
                    <a:pt x="6795922" y="339775"/>
                  </a:lnTo>
                  <a:close/>
                </a:path>
                <a:path w="16967835" h="2235835">
                  <a:moveTo>
                    <a:pt x="7200862" y="272237"/>
                  </a:moveTo>
                  <a:lnTo>
                    <a:pt x="7198500" y="245224"/>
                  </a:lnTo>
                  <a:lnTo>
                    <a:pt x="7198423" y="244246"/>
                  </a:lnTo>
                  <a:lnTo>
                    <a:pt x="7192912" y="226021"/>
                  </a:lnTo>
                  <a:lnTo>
                    <a:pt x="7161758" y="182664"/>
                  </a:lnTo>
                  <a:lnTo>
                    <a:pt x="7110755" y="159740"/>
                  </a:lnTo>
                  <a:lnTo>
                    <a:pt x="7099198" y="157848"/>
                  </a:lnTo>
                  <a:lnTo>
                    <a:pt x="7099198" y="270103"/>
                  </a:lnTo>
                  <a:lnTo>
                    <a:pt x="7098754" y="278853"/>
                  </a:lnTo>
                  <a:lnTo>
                    <a:pt x="7072503" y="308584"/>
                  </a:lnTo>
                  <a:lnTo>
                    <a:pt x="7061530" y="309206"/>
                  </a:lnTo>
                  <a:lnTo>
                    <a:pt x="6963791" y="309206"/>
                  </a:lnTo>
                  <a:lnTo>
                    <a:pt x="6969811" y="263702"/>
                  </a:lnTo>
                  <a:lnTo>
                    <a:pt x="7001535" y="230428"/>
                  </a:lnTo>
                  <a:lnTo>
                    <a:pt x="7038060" y="226021"/>
                  </a:lnTo>
                  <a:lnTo>
                    <a:pt x="7053212" y="226644"/>
                  </a:lnTo>
                  <a:lnTo>
                    <a:pt x="7090537" y="241579"/>
                  </a:lnTo>
                  <a:lnTo>
                    <a:pt x="7099198" y="270103"/>
                  </a:lnTo>
                  <a:lnTo>
                    <a:pt x="7099198" y="157848"/>
                  </a:lnTo>
                  <a:lnTo>
                    <a:pt x="7075792" y="154000"/>
                  </a:lnTo>
                  <a:lnTo>
                    <a:pt x="7034504" y="152095"/>
                  </a:lnTo>
                  <a:lnTo>
                    <a:pt x="7003720" y="153200"/>
                  </a:lnTo>
                  <a:lnTo>
                    <a:pt x="6951472" y="162090"/>
                  </a:lnTo>
                  <a:lnTo>
                    <a:pt x="6911429" y="180174"/>
                  </a:lnTo>
                  <a:lnTo>
                    <a:pt x="6882282" y="209321"/>
                  </a:lnTo>
                  <a:lnTo>
                    <a:pt x="6863626" y="250202"/>
                  </a:lnTo>
                  <a:lnTo>
                    <a:pt x="6854380" y="304939"/>
                  </a:lnTo>
                  <a:lnTo>
                    <a:pt x="6853225" y="337642"/>
                  </a:lnTo>
                  <a:lnTo>
                    <a:pt x="6854304" y="366788"/>
                  </a:lnTo>
                  <a:lnTo>
                    <a:pt x="6863220" y="419747"/>
                  </a:lnTo>
                  <a:lnTo>
                    <a:pt x="6881622" y="460400"/>
                  </a:lnTo>
                  <a:lnTo>
                    <a:pt x="6911124" y="490613"/>
                  </a:lnTo>
                  <a:lnTo>
                    <a:pt x="6952221" y="510260"/>
                  </a:lnTo>
                  <a:lnTo>
                    <a:pt x="7006247" y="519861"/>
                  </a:lnTo>
                  <a:lnTo>
                    <a:pt x="7038060" y="521055"/>
                  </a:lnTo>
                  <a:lnTo>
                    <a:pt x="7050989" y="520877"/>
                  </a:lnTo>
                  <a:lnTo>
                    <a:pt x="7105155" y="516928"/>
                  </a:lnTo>
                  <a:lnTo>
                    <a:pt x="7145414" y="510387"/>
                  </a:lnTo>
                  <a:lnTo>
                    <a:pt x="7192327" y="494753"/>
                  </a:lnTo>
                  <a:lnTo>
                    <a:pt x="7183577" y="437883"/>
                  </a:lnTo>
                  <a:lnTo>
                    <a:pt x="7182383" y="430060"/>
                  </a:lnTo>
                  <a:lnTo>
                    <a:pt x="7127989" y="435254"/>
                  </a:lnTo>
                  <a:lnTo>
                    <a:pt x="7058203" y="437883"/>
                  </a:lnTo>
                  <a:lnTo>
                    <a:pt x="7050151" y="437883"/>
                  </a:lnTo>
                  <a:lnTo>
                    <a:pt x="7008025" y="432676"/>
                  </a:lnTo>
                  <a:lnTo>
                    <a:pt x="6975818" y="406781"/>
                  </a:lnTo>
                  <a:lnTo>
                    <a:pt x="6965594" y="368211"/>
                  </a:lnTo>
                  <a:lnTo>
                    <a:pt x="6965378" y="366788"/>
                  </a:lnTo>
                  <a:lnTo>
                    <a:pt x="6965543" y="367855"/>
                  </a:lnTo>
                  <a:lnTo>
                    <a:pt x="6965594" y="368211"/>
                  </a:lnTo>
                  <a:lnTo>
                    <a:pt x="7090677" y="368211"/>
                  </a:lnTo>
                  <a:lnTo>
                    <a:pt x="7118121" y="366788"/>
                  </a:lnTo>
                  <a:lnTo>
                    <a:pt x="7118731" y="366788"/>
                  </a:lnTo>
                  <a:lnTo>
                    <a:pt x="7142747" y="362343"/>
                  </a:lnTo>
                  <a:lnTo>
                    <a:pt x="7176694" y="344754"/>
                  </a:lnTo>
                  <a:lnTo>
                    <a:pt x="7199617" y="294894"/>
                  </a:lnTo>
                  <a:lnTo>
                    <a:pt x="7200862" y="272237"/>
                  </a:lnTo>
                  <a:close/>
                </a:path>
                <a:path w="16967835" h="2235835">
                  <a:moveTo>
                    <a:pt x="7523226" y="152095"/>
                  </a:moveTo>
                  <a:lnTo>
                    <a:pt x="7504747" y="152095"/>
                  </a:lnTo>
                  <a:lnTo>
                    <a:pt x="7486840" y="153162"/>
                  </a:lnTo>
                  <a:lnTo>
                    <a:pt x="7431519" y="169151"/>
                  </a:lnTo>
                  <a:lnTo>
                    <a:pt x="7394016" y="190131"/>
                  </a:lnTo>
                  <a:lnTo>
                    <a:pt x="7361733" y="214884"/>
                  </a:lnTo>
                  <a:lnTo>
                    <a:pt x="7351966" y="161696"/>
                  </a:lnTo>
                  <a:lnTo>
                    <a:pt x="7351903" y="161340"/>
                  </a:lnTo>
                  <a:lnTo>
                    <a:pt x="7269429" y="161340"/>
                  </a:lnTo>
                  <a:lnTo>
                    <a:pt x="7269429" y="512521"/>
                  </a:lnTo>
                  <a:lnTo>
                    <a:pt x="7374649" y="512521"/>
                  </a:lnTo>
                  <a:lnTo>
                    <a:pt x="7374649" y="277926"/>
                  </a:lnTo>
                  <a:lnTo>
                    <a:pt x="7374649" y="274320"/>
                  </a:lnTo>
                  <a:lnTo>
                    <a:pt x="7417829" y="260591"/>
                  </a:lnTo>
                  <a:lnTo>
                    <a:pt x="7458710" y="251269"/>
                  </a:lnTo>
                  <a:lnTo>
                    <a:pt x="7484123" y="249491"/>
                  </a:lnTo>
                  <a:lnTo>
                    <a:pt x="7513269" y="249491"/>
                  </a:lnTo>
                  <a:lnTo>
                    <a:pt x="7523112" y="153162"/>
                  </a:lnTo>
                  <a:lnTo>
                    <a:pt x="7523226" y="152095"/>
                  </a:lnTo>
                  <a:close/>
                </a:path>
                <a:path w="16967835" h="2235835">
                  <a:moveTo>
                    <a:pt x="7882776" y="411568"/>
                  </a:moveTo>
                  <a:lnTo>
                    <a:pt x="7877442" y="372478"/>
                  </a:lnTo>
                  <a:lnTo>
                    <a:pt x="7849362" y="334086"/>
                  </a:lnTo>
                  <a:lnTo>
                    <a:pt x="7796047" y="310629"/>
                  </a:lnTo>
                  <a:lnTo>
                    <a:pt x="7704341" y="288582"/>
                  </a:lnTo>
                  <a:lnTo>
                    <a:pt x="7692784" y="285483"/>
                  </a:lnTo>
                  <a:lnTo>
                    <a:pt x="7658125" y="266306"/>
                  </a:lnTo>
                  <a:lnTo>
                    <a:pt x="7658125" y="246875"/>
                  </a:lnTo>
                  <a:lnTo>
                    <a:pt x="7660018" y="240715"/>
                  </a:lnTo>
                  <a:lnTo>
                    <a:pt x="7663815" y="237401"/>
                  </a:lnTo>
                  <a:lnTo>
                    <a:pt x="7668082" y="233616"/>
                  </a:lnTo>
                  <a:lnTo>
                    <a:pt x="7675194" y="231241"/>
                  </a:lnTo>
                  <a:lnTo>
                    <a:pt x="7684668" y="230339"/>
                  </a:lnTo>
                  <a:lnTo>
                    <a:pt x="7692771" y="229755"/>
                  </a:lnTo>
                  <a:lnTo>
                    <a:pt x="7760856" y="229755"/>
                  </a:lnTo>
                  <a:lnTo>
                    <a:pt x="7797051" y="230339"/>
                  </a:lnTo>
                  <a:lnTo>
                    <a:pt x="7811998" y="230339"/>
                  </a:lnTo>
                  <a:lnTo>
                    <a:pt x="7863586" y="231000"/>
                  </a:lnTo>
                  <a:lnTo>
                    <a:pt x="7863687" y="229984"/>
                  </a:lnTo>
                  <a:lnTo>
                    <a:pt x="7863751" y="229400"/>
                  </a:lnTo>
                  <a:lnTo>
                    <a:pt x="7870685" y="165595"/>
                  </a:lnTo>
                  <a:lnTo>
                    <a:pt x="7820215" y="158496"/>
                  </a:lnTo>
                  <a:lnTo>
                    <a:pt x="7776756" y="155028"/>
                  </a:lnTo>
                  <a:lnTo>
                    <a:pt x="7735011" y="152717"/>
                  </a:lnTo>
                  <a:lnTo>
                    <a:pt x="7736154" y="152717"/>
                  </a:lnTo>
                  <a:lnTo>
                    <a:pt x="7719530" y="152222"/>
                  </a:lnTo>
                  <a:lnTo>
                    <a:pt x="7706474" y="152095"/>
                  </a:lnTo>
                  <a:lnTo>
                    <a:pt x="7703274" y="152184"/>
                  </a:lnTo>
                  <a:lnTo>
                    <a:pt x="7703274" y="229400"/>
                  </a:lnTo>
                  <a:lnTo>
                    <a:pt x="7700010" y="229514"/>
                  </a:lnTo>
                  <a:lnTo>
                    <a:pt x="7662050" y="229400"/>
                  </a:lnTo>
                  <a:lnTo>
                    <a:pt x="7703274" y="229400"/>
                  </a:lnTo>
                  <a:lnTo>
                    <a:pt x="7703274" y="152184"/>
                  </a:lnTo>
                  <a:lnTo>
                    <a:pt x="7657058" y="154584"/>
                  </a:lnTo>
                  <a:lnTo>
                    <a:pt x="7618311" y="162052"/>
                  </a:lnTo>
                  <a:lnTo>
                    <a:pt x="7579258" y="183769"/>
                  </a:lnTo>
                  <a:lnTo>
                    <a:pt x="7560018" y="219100"/>
                  </a:lnTo>
                  <a:lnTo>
                    <a:pt x="7556462" y="251625"/>
                  </a:lnTo>
                  <a:lnTo>
                    <a:pt x="7556906" y="265353"/>
                  </a:lnTo>
                  <a:lnTo>
                    <a:pt x="7558151" y="277215"/>
                  </a:lnTo>
                  <a:lnTo>
                    <a:pt x="7558240" y="278104"/>
                  </a:lnTo>
                  <a:lnTo>
                    <a:pt x="7574064" y="319684"/>
                  </a:lnTo>
                  <a:lnTo>
                    <a:pt x="7612100" y="348488"/>
                  </a:lnTo>
                  <a:lnTo>
                    <a:pt x="7742898" y="384162"/>
                  </a:lnTo>
                  <a:lnTo>
                    <a:pt x="7753388" y="387223"/>
                  </a:lnTo>
                  <a:lnTo>
                    <a:pt x="7762100" y="390207"/>
                  </a:lnTo>
                  <a:lnTo>
                    <a:pt x="7769034" y="393090"/>
                  </a:lnTo>
                  <a:lnTo>
                    <a:pt x="7777086" y="396887"/>
                  </a:lnTo>
                  <a:lnTo>
                    <a:pt x="7781112" y="403987"/>
                  </a:lnTo>
                  <a:lnTo>
                    <a:pt x="7781112" y="422948"/>
                  </a:lnTo>
                  <a:lnTo>
                    <a:pt x="7747698" y="442137"/>
                  </a:lnTo>
                  <a:lnTo>
                    <a:pt x="7735519" y="442849"/>
                  </a:lnTo>
                  <a:lnTo>
                    <a:pt x="7734478" y="442849"/>
                  </a:lnTo>
                  <a:lnTo>
                    <a:pt x="7724241" y="443204"/>
                  </a:lnTo>
                  <a:lnTo>
                    <a:pt x="7704341" y="443560"/>
                  </a:lnTo>
                  <a:lnTo>
                    <a:pt x="7601966" y="443560"/>
                  </a:lnTo>
                  <a:lnTo>
                    <a:pt x="7576109" y="442493"/>
                  </a:lnTo>
                  <a:lnTo>
                    <a:pt x="7569263" y="442137"/>
                  </a:lnTo>
                  <a:lnTo>
                    <a:pt x="7562151" y="507542"/>
                  </a:lnTo>
                  <a:lnTo>
                    <a:pt x="7611923" y="514477"/>
                  </a:lnTo>
                  <a:lnTo>
                    <a:pt x="7657414" y="518210"/>
                  </a:lnTo>
                  <a:lnTo>
                    <a:pt x="7710462" y="520204"/>
                  </a:lnTo>
                  <a:lnTo>
                    <a:pt x="7722819" y="520344"/>
                  </a:lnTo>
                  <a:lnTo>
                    <a:pt x="7749616" y="519811"/>
                  </a:lnTo>
                  <a:lnTo>
                    <a:pt x="7795463" y="515543"/>
                  </a:lnTo>
                  <a:lnTo>
                    <a:pt x="7845272" y="499021"/>
                  </a:lnTo>
                  <a:lnTo>
                    <a:pt x="7873581" y="466090"/>
                  </a:lnTo>
                  <a:lnTo>
                    <a:pt x="7881747" y="432320"/>
                  </a:lnTo>
                  <a:lnTo>
                    <a:pt x="7882776" y="411568"/>
                  </a:lnTo>
                  <a:close/>
                </a:path>
                <a:path w="16967835" h="2235835">
                  <a:moveTo>
                    <a:pt x="8298129" y="337642"/>
                  </a:moveTo>
                  <a:lnTo>
                    <a:pt x="8293684" y="276326"/>
                  </a:lnTo>
                  <a:lnTo>
                    <a:pt x="8280349" y="228866"/>
                  </a:lnTo>
                  <a:lnTo>
                    <a:pt x="8257603" y="194030"/>
                  </a:lnTo>
                  <a:lnTo>
                    <a:pt x="8223478" y="170573"/>
                  </a:lnTo>
                  <a:lnTo>
                    <a:pt x="8188642" y="159410"/>
                  </a:lnTo>
                  <a:lnTo>
                    <a:pt x="8188642" y="337642"/>
                  </a:lnTo>
                  <a:lnTo>
                    <a:pt x="8188249" y="357771"/>
                  </a:lnTo>
                  <a:lnTo>
                    <a:pt x="8182242" y="403758"/>
                  </a:lnTo>
                  <a:lnTo>
                    <a:pt x="8160207" y="436460"/>
                  </a:lnTo>
                  <a:lnTo>
                    <a:pt x="8117548" y="444982"/>
                  </a:lnTo>
                  <a:lnTo>
                    <a:pt x="8104759" y="444449"/>
                  </a:lnTo>
                  <a:lnTo>
                    <a:pt x="8067649" y="430949"/>
                  </a:lnTo>
                  <a:lnTo>
                    <a:pt x="8050060" y="390829"/>
                  </a:lnTo>
                  <a:lnTo>
                    <a:pt x="8046466" y="337642"/>
                  </a:lnTo>
                  <a:lnTo>
                    <a:pt x="8046860" y="317207"/>
                  </a:lnTo>
                  <a:lnTo>
                    <a:pt x="8052854" y="270814"/>
                  </a:lnTo>
                  <a:lnTo>
                    <a:pt x="8074901" y="238112"/>
                  </a:lnTo>
                  <a:lnTo>
                    <a:pt x="8117548" y="228866"/>
                  </a:lnTo>
                  <a:lnTo>
                    <a:pt x="8130349" y="229450"/>
                  </a:lnTo>
                  <a:lnTo>
                    <a:pt x="8167446" y="243624"/>
                  </a:lnTo>
                  <a:lnTo>
                    <a:pt x="8185048" y="283794"/>
                  </a:lnTo>
                  <a:lnTo>
                    <a:pt x="8188642" y="337642"/>
                  </a:lnTo>
                  <a:lnTo>
                    <a:pt x="8188642" y="159410"/>
                  </a:lnTo>
                  <a:lnTo>
                    <a:pt x="8177085" y="156718"/>
                  </a:lnTo>
                  <a:lnTo>
                    <a:pt x="8148968" y="153250"/>
                  </a:lnTo>
                  <a:lnTo>
                    <a:pt x="8117548" y="152095"/>
                  </a:lnTo>
                  <a:lnTo>
                    <a:pt x="8086407" y="153250"/>
                  </a:lnTo>
                  <a:lnTo>
                    <a:pt x="8033448" y="162483"/>
                  </a:lnTo>
                  <a:lnTo>
                    <a:pt x="7993100" y="180886"/>
                  </a:lnTo>
                  <a:lnTo>
                    <a:pt x="7964310" y="210032"/>
                  </a:lnTo>
                  <a:lnTo>
                    <a:pt x="7946263" y="250913"/>
                  </a:lnTo>
                  <a:lnTo>
                    <a:pt x="7937386" y="305244"/>
                  </a:lnTo>
                  <a:lnTo>
                    <a:pt x="7936268" y="337642"/>
                  </a:lnTo>
                  <a:lnTo>
                    <a:pt x="7937386" y="369404"/>
                  </a:lnTo>
                  <a:lnTo>
                    <a:pt x="7946263" y="423087"/>
                  </a:lnTo>
                  <a:lnTo>
                    <a:pt x="7964310" y="463829"/>
                  </a:lnTo>
                  <a:lnTo>
                    <a:pt x="7993100" y="492975"/>
                  </a:lnTo>
                  <a:lnTo>
                    <a:pt x="8033448" y="511060"/>
                  </a:lnTo>
                  <a:lnTo>
                    <a:pt x="8086407" y="519938"/>
                  </a:lnTo>
                  <a:lnTo>
                    <a:pt x="8117548" y="521055"/>
                  </a:lnTo>
                  <a:lnTo>
                    <a:pt x="8148968" y="519938"/>
                  </a:lnTo>
                  <a:lnTo>
                    <a:pt x="8201927" y="511060"/>
                  </a:lnTo>
                  <a:lnTo>
                    <a:pt x="8241957" y="492975"/>
                  </a:lnTo>
                  <a:lnTo>
                    <a:pt x="8270392" y="463829"/>
                  </a:lnTo>
                  <a:lnTo>
                    <a:pt x="8288121" y="423087"/>
                  </a:lnTo>
                  <a:lnTo>
                    <a:pt x="8297011" y="369404"/>
                  </a:lnTo>
                  <a:lnTo>
                    <a:pt x="8298129" y="337642"/>
                  </a:lnTo>
                  <a:close/>
                </a:path>
                <a:path w="16967835" h="2235835">
                  <a:moveTo>
                    <a:pt x="8717445" y="337642"/>
                  </a:moveTo>
                  <a:lnTo>
                    <a:pt x="8713000" y="276326"/>
                  </a:lnTo>
                  <a:lnTo>
                    <a:pt x="8699678" y="228866"/>
                  </a:lnTo>
                  <a:lnTo>
                    <a:pt x="8676932" y="194030"/>
                  </a:lnTo>
                  <a:lnTo>
                    <a:pt x="8642807" y="170573"/>
                  </a:lnTo>
                  <a:lnTo>
                    <a:pt x="8607971" y="159410"/>
                  </a:lnTo>
                  <a:lnTo>
                    <a:pt x="8607971" y="337642"/>
                  </a:lnTo>
                  <a:lnTo>
                    <a:pt x="8607565" y="357771"/>
                  </a:lnTo>
                  <a:lnTo>
                    <a:pt x="8601570" y="403758"/>
                  </a:lnTo>
                  <a:lnTo>
                    <a:pt x="8579536" y="436460"/>
                  </a:lnTo>
                  <a:lnTo>
                    <a:pt x="8536876" y="444982"/>
                  </a:lnTo>
                  <a:lnTo>
                    <a:pt x="8524088" y="444449"/>
                  </a:lnTo>
                  <a:lnTo>
                    <a:pt x="8486978" y="430949"/>
                  </a:lnTo>
                  <a:lnTo>
                    <a:pt x="8469389" y="390829"/>
                  </a:lnTo>
                  <a:lnTo>
                    <a:pt x="8465782" y="337642"/>
                  </a:lnTo>
                  <a:lnTo>
                    <a:pt x="8466188" y="317207"/>
                  </a:lnTo>
                  <a:lnTo>
                    <a:pt x="8472183" y="270814"/>
                  </a:lnTo>
                  <a:lnTo>
                    <a:pt x="8494217" y="238112"/>
                  </a:lnTo>
                  <a:lnTo>
                    <a:pt x="8536876" y="228866"/>
                  </a:lnTo>
                  <a:lnTo>
                    <a:pt x="8549678" y="229450"/>
                  </a:lnTo>
                  <a:lnTo>
                    <a:pt x="8586775" y="243624"/>
                  </a:lnTo>
                  <a:lnTo>
                    <a:pt x="8604364" y="283794"/>
                  </a:lnTo>
                  <a:lnTo>
                    <a:pt x="8607971" y="337642"/>
                  </a:lnTo>
                  <a:lnTo>
                    <a:pt x="8607971" y="159410"/>
                  </a:lnTo>
                  <a:lnTo>
                    <a:pt x="8596414" y="156718"/>
                  </a:lnTo>
                  <a:lnTo>
                    <a:pt x="8568296" y="153250"/>
                  </a:lnTo>
                  <a:lnTo>
                    <a:pt x="8536876" y="152095"/>
                  </a:lnTo>
                  <a:lnTo>
                    <a:pt x="8505736" y="153250"/>
                  </a:lnTo>
                  <a:lnTo>
                    <a:pt x="8452764" y="162483"/>
                  </a:lnTo>
                  <a:lnTo>
                    <a:pt x="8412429" y="180886"/>
                  </a:lnTo>
                  <a:lnTo>
                    <a:pt x="8383638" y="210032"/>
                  </a:lnTo>
                  <a:lnTo>
                    <a:pt x="8365579" y="250913"/>
                  </a:lnTo>
                  <a:lnTo>
                    <a:pt x="8356701" y="305244"/>
                  </a:lnTo>
                  <a:lnTo>
                    <a:pt x="8355597" y="337642"/>
                  </a:lnTo>
                  <a:lnTo>
                    <a:pt x="8356701" y="369404"/>
                  </a:lnTo>
                  <a:lnTo>
                    <a:pt x="8365591" y="423087"/>
                  </a:lnTo>
                  <a:lnTo>
                    <a:pt x="8383638" y="463829"/>
                  </a:lnTo>
                  <a:lnTo>
                    <a:pt x="8412429" y="492975"/>
                  </a:lnTo>
                  <a:lnTo>
                    <a:pt x="8452764" y="511060"/>
                  </a:lnTo>
                  <a:lnTo>
                    <a:pt x="8505736" y="519938"/>
                  </a:lnTo>
                  <a:lnTo>
                    <a:pt x="8536876" y="521055"/>
                  </a:lnTo>
                  <a:lnTo>
                    <a:pt x="8568296" y="519938"/>
                  </a:lnTo>
                  <a:lnTo>
                    <a:pt x="8621255" y="511060"/>
                  </a:lnTo>
                  <a:lnTo>
                    <a:pt x="8661286" y="492975"/>
                  </a:lnTo>
                  <a:lnTo>
                    <a:pt x="8689721" y="463829"/>
                  </a:lnTo>
                  <a:lnTo>
                    <a:pt x="8707450" y="423087"/>
                  </a:lnTo>
                  <a:lnTo>
                    <a:pt x="8716340" y="369404"/>
                  </a:lnTo>
                  <a:lnTo>
                    <a:pt x="8717445" y="337642"/>
                  </a:lnTo>
                  <a:close/>
                </a:path>
                <a:path w="16967835" h="2235835">
                  <a:moveTo>
                    <a:pt x="9133218" y="249491"/>
                  </a:moveTo>
                  <a:lnTo>
                    <a:pt x="9132062" y="241528"/>
                  </a:lnTo>
                  <a:lnTo>
                    <a:pt x="9131973" y="240957"/>
                  </a:lnTo>
                  <a:lnTo>
                    <a:pt x="9126995" y="206883"/>
                  </a:lnTo>
                  <a:lnTo>
                    <a:pt x="9108338" y="176441"/>
                  </a:lnTo>
                  <a:lnTo>
                    <a:pt x="9077236" y="158178"/>
                  </a:lnTo>
                  <a:lnTo>
                    <a:pt x="9033688" y="152095"/>
                  </a:lnTo>
                  <a:lnTo>
                    <a:pt x="9014409" y="153162"/>
                  </a:lnTo>
                  <a:lnTo>
                    <a:pt x="8975306" y="161696"/>
                  </a:lnTo>
                  <a:lnTo>
                    <a:pt x="8936025" y="178612"/>
                  </a:lnTo>
                  <a:lnTo>
                    <a:pt x="8897645" y="203149"/>
                  </a:lnTo>
                  <a:lnTo>
                    <a:pt x="8883015" y="214795"/>
                  </a:lnTo>
                  <a:lnTo>
                    <a:pt x="8873795" y="161696"/>
                  </a:lnTo>
                  <a:lnTo>
                    <a:pt x="8873731" y="161340"/>
                  </a:lnTo>
                  <a:lnTo>
                    <a:pt x="8789137" y="161340"/>
                  </a:lnTo>
                  <a:lnTo>
                    <a:pt x="8789137" y="512521"/>
                  </a:lnTo>
                  <a:lnTo>
                    <a:pt x="8894356" y="512521"/>
                  </a:lnTo>
                  <a:lnTo>
                    <a:pt x="8894356" y="277215"/>
                  </a:lnTo>
                  <a:lnTo>
                    <a:pt x="8894356" y="271830"/>
                  </a:lnTo>
                  <a:lnTo>
                    <a:pt x="8930615" y="255092"/>
                  </a:lnTo>
                  <a:lnTo>
                    <a:pt x="8967216" y="243268"/>
                  </a:lnTo>
                  <a:lnTo>
                    <a:pt x="8990330" y="240957"/>
                  </a:lnTo>
                  <a:lnTo>
                    <a:pt x="8999880" y="241528"/>
                  </a:lnTo>
                  <a:lnTo>
                    <a:pt x="9027477" y="271386"/>
                  </a:lnTo>
                  <a:lnTo>
                    <a:pt x="9028011" y="282194"/>
                  </a:lnTo>
                  <a:lnTo>
                    <a:pt x="9028011" y="512521"/>
                  </a:lnTo>
                  <a:lnTo>
                    <a:pt x="9133218" y="512521"/>
                  </a:lnTo>
                  <a:lnTo>
                    <a:pt x="9133218" y="249491"/>
                  </a:lnTo>
                  <a:close/>
                </a:path>
                <a:path w="16967835" h="2235835">
                  <a:moveTo>
                    <a:pt x="9720720" y="334086"/>
                  </a:moveTo>
                  <a:lnTo>
                    <a:pt x="9718815" y="288848"/>
                  </a:lnTo>
                  <a:lnTo>
                    <a:pt x="9713074" y="250558"/>
                  </a:lnTo>
                  <a:lnTo>
                    <a:pt x="9690151" y="194741"/>
                  </a:lnTo>
                  <a:lnTo>
                    <a:pt x="9650336" y="162750"/>
                  </a:lnTo>
                  <a:lnTo>
                    <a:pt x="9611944" y="153860"/>
                  </a:lnTo>
                  <a:lnTo>
                    <a:pt x="9611944" y="334797"/>
                  </a:lnTo>
                  <a:lnTo>
                    <a:pt x="9611576" y="353949"/>
                  </a:lnTo>
                  <a:lnTo>
                    <a:pt x="9605556" y="401624"/>
                  </a:lnTo>
                  <a:lnTo>
                    <a:pt x="9584220" y="435038"/>
                  </a:lnTo>
                  <a:lnTo>
                    <a:pt x="9556839" y="444182"/>
                  </a:lnTo>
                  <a:lnTo>
                    <a:pt x="9556153" y="444182"/>
                  </a:lnTo>
                  <a:lnTo>
                    <a:pt x="9545841" y="444982"/>
                  </a:lnTo>
                  <a:lnTo>
                    <a:pt x="9539173" y="445249"/>
                  </a:lnTo>
                  <a:lnTo>
                    <a:pt x="9524238" y="445249"/>
                  </a:lnTo>
                  <a:lnTo>
                    <a:pt x="9482569" y="440728"/>
                  </a:lnTo>
                  <a:lnTo>
                    <a:pt x="9473743" y="388378"/>
                  </a:lnTo>
                  <a:lnTo>
                    <a:pt x="9473654" y="353949"/>
                  </a:lnTo>
                  <a:lnTo>
                    <a:pt x="9473552" y="316357"/>
                  </a:lnTo>
                  <a:lnTo>
                    <a:pt x="9473438" y="270814"/>
                  </a:lnTo>
                  <a:lnTo>
                    <a:pt x="9473413" y="263994"/>
                  </a:lnTo>
                  <a:lnTo>
                    <a:pt x="9515894" y="240157"/>
                  </a:lnTo>
                  <a:lnTo>
                    <a:pt x="9548685" y="234556"/>
                  </a:lnTo>
                  <a:lnTo>
                    <a:pt x="9561309" y="235178"/>
                  </a:lnTo>
                  <a:lnTo>
                    <a:pt x="9560674" y="235178"/>
                  </a:lnTo>
                  <a:lnTo>
                    <a:pt x="9570720" y="236867"/>
                  </a:lnTo>
                  <a:lnTo>
                    <a:pt x="9603105" y="263994"/>
                  </a:lnTo>
                  <a:lnTo>
                    <a:pt x="9611601" y="316357"/>
                  </a:lnTo>
                  <a:lnTo>
                    <a:pt x="9611944" y="334797"/>
                  </a:lnTo>
                  <a:lnTo>
                    <a:pt x="9611944" y="153860"/>
                  </a:lnTo>
                  <a:lnTo>
                    <a:pt x="9590621" y="152095"/>
                  </a:lnTo>
                  <a:lnTo>
                    <a:pt x="9577921" y="152666"/>
                  </a:lnTo>
                  <a:lnTo>
                    <a:pt x="9565386" y="154406"/>
                  </a:lnTo>
                  <a:lnTo>
                    <a:pt x="9528950" y="166039"/>
                  </a:lnTo>
                  <a:lnTo>
                    <a:pt x="9495358" y="185508"/>
                  </a:lnTo>
                  <a:lnTo>
                    <a:pt x="9465602" y="210769"/>
                  </a:lnTo>
                  <a:lnTo>
                    <a:pt x="9466301" y="208216"/>
                  </a:lnTo>
                  <a:lnTo>
                    <a:pt x="9473146" y="164084"/>
                  </a:lnTo>
                  <a:lnTo>
                    <a:pt x="9474035" y="14884"/>
                  </a:lnTo>
                  <a:lnTo>
                    <a:pt x="9368815" y="14884"/>
                  </a:lnTo>
                  <a:lnTo>
                    <a:pt x="9368815" y="493331"/>
                  </a:lnTo>
                  <a:lnTo>
                    <a:pt x="9377401" y="496798"/>
                  </a:lnTo>
                  <a:lnTo>
                    <a:pt x="9419425" y="508482"/>
                  </a:lnTo>
                  <a:lnTo>
                    <a:pt x="9468256" y="515594"/>
                  </a:lnTo>
                  <a:lnTo>
                    <a:pt x="9505315" y="518922"/>
                  </a:lnTo>
                  <a:lnTo>
                    <a:pt x="9517050" y="519849"/>
                  </a:lnTo>
                  <a:lnTo>
                    <a:pt x="9528061" y="520522"/>
                  </a:lnTo>
                  <a:lnTo>
                    <a:pt x="9538373" y="520915"/>
                  </a:lnTo>
                  <a:lnTo>
                    <a:pt x="9547974" y="521055"/>
                  </a:lnTo>
                  <a:lnTo>
                    <a:pt x="9573387" y="520204"/>
                  </a:lnTo>
                  <a:lnTo>
                    <a:pt x="9616745" y="513461"/>
                  </a:lnTo>
                  <a:lnTo>
                    <a:pt x="9652711" y="498309"/>
                  </a:lnTo>
                  <a:lnTo>
                    <a:pt x="9686595" y="468452"/>
                  </a:lnTo>
                  <a:lnTo>
                    <a:pt x="9700463" y="445249"/>
                  </a:lnTo>
                  <a:lnTo>
                    <a:pt x="9702775" y="440728"/>
                  </a:lnTo>
                  <a:lnTo>
                    <a:pt x="9716325" y="391274"/>
                  </a:lnTo>
                  <a:lnTo>
                    <a:pt x="9720707" y="334797"/>
                  </a:lnTo>
                  <a:lnTo>
                    <a:pt x="9720720" y="334086"/>
                  </a:lnTo>
                  <a:close/>
                </a:path>
                <a:path w="16967835" h="2235835">
                  <a:moveTo>
                    <a:pt x="9898977" y="161340"/>
                  </a:moveTo>
                  <a:lnTo>
                    <a:pt x="9794481" y="161340"/>
                  </a:lnTo>
                  <a:lnTo>
                    <a:pt x="9794481" y="512521"/>
                  </a:lnTo>
                  <a:lnTo>
                    <a:pt x="9898977" y="512521"/>
                  </a:lnTo>
                  <a:lnTo>
                    <a:pt x="9898977" y="161340"/>
                  </a:lnTo>
                  <a:close/>
                </a:path>
                <a:path w="16967835" h="2235835">
                  <a:moveTo>
                    <a:pt x="9901110" y="38341"/>
                  </a:moveTo>
                  <a:lnTo>
                    <a:pt x="9899155" y="24345"/>
                  </a:lnTo>
                  <a:lnTo>
                    <a:pt x="9893287" y="14351"/>
                  </a:lnTo>
                  <a:lnTo>
                    <a:pt x="9883521" y="8356"/>
                  </a:lnTo>
                  <a:lnTo>
                    <a:pt x="9869830" y="6362"/>
                  </a:lnTo>
                  <a:lnTo>
                    <a:pt x="9824339" y="6362"/>
                  </a:lnTo>
                  <a:lnTo>
                    <a:pt x="9810648" y="8356"/>
                  </a:lnTo>
                  <a:lnTo>
                    <a:pt x="9800869" y="14351"/>
                  </a:lnTo>
                  <a:lnTo>
                    <a:pt x="9795015" y="24345"/>
                  </a:lnTo>
                  <a:lnTo>
                    <a:pt x="9793059" y="38341"/>
                  </a:lnTo>
                  <a:lnTo>
                    <a:pt x="9793059" y="76022"/>
                  </a:lnTo>
                  <a:lnTo>
                    <a:pt x="9795015" y="90017"/>
                  </a:lnTo>
                  <a:lnTo>
                    <a:pt x="9800869" y="100025"/>
                  </a:lnTo>
                  <a:lnTo>
                    <a:pt x="9810648" y="106019"/>
                  </a:lnTo>
                  <a:lnTo>
                    <a:pt x="9824339" y="108013"/>
                  </a:lnTo>
                  <a:lnTo>
                    <a:pt x="9869830" y="108013"/>
                  </a:lnTo>
                  <a:lnTo>
                    <a:pt x="9883521" y="106019"/>
                  </a:lnTo>
                  <a:lnTo>
                    <a:pt x="9893287" y="100025"/>
                  </a:lnTo>
                  <a:lnTo>
                    <a:pt x="9899155" y="90017"/>
                  </a:lnTo>
                  <a:lnTo>
                    <a:pt x="9901110" y="76022"/>
                  </a:lnTo>
                  <a:lnTo>
                    <a:pt x="9901110" y="38341"/>
                  </a:lnTo>
                  <a:close/>
                </a:path>
                <a:path w="16967835" h="2235835">
                  <a:moveTo>
                    <a:pt x="10096868" y="161340"/>
                  </a:moveTo>
                  <a:lnTo>
                    <a:pt x="9991661" y="161340"/>
                  </a:lnTo>
                  <a:lnTo>
                    <a:pt x="9991661" y="496176"/>
                  </a:lnTo>
                  <a:lnTo>
                    <a:pt x="9991039" y="511771"/>
                  </a:lnTo>
                  <a:lnTo>
                    <a:pt x="9981705" y="553758"/>
                  </a:lnTo>
                  <a:lnTo>
                    <a:pt x="9958781" y="592950"/>
                  </a:lnTo>
                  <a:lnTo>
                    <a:pt x="9947580" y="606361"/>
                  </a:lnTo>
                  <a:lnTo>
                    <a:pt x="10005873" y="651865"/>
                  </a:lnTo>
                  <a:lnTo>
                    <a:pt x="10043731" y="624268"/>
                  </a:lnTo>
                  <a:lnTo>
                    <a:pt x="10072345" y="586994"/>
                  </a:lnTo>
                  <a:lnTo>
                    <a:pt x="10090480" y="542963"/>
                  </a:lnTo>
                  <a:lnTo>
                    <a:pt x="10096868" y="496176"/>
                  </a:lnTo>
                  <a:lnTo>
                    <a:pt x="10096868" y="161340"/>
                  </a:lnTo>
                  <a:close/>
                </a:path>
                <a:path w="16967835" h="2235835">
                  <a:moveTo>
                    <a:pt x="10096868" y="34086"/>
                  </a:moveTo>
                  <a:lnTo>
                    <a:pt x="10094963" y="20396"/>
                  </a:lnTo>
                  <a:lnTo>
                    <a:pt x="10089236" y="10617"/>
                  </a:lnTo>
                  <a:lnTo>
                    <a:pt x="10079672" y="4762"/>
                  </a:lnTo>
                  <a:lnTo>
                    <a:pt x="10066299" y="2806"/>
                  </a:lnTo>
                  <a:lnTo>
                    <a:pt x="10020097" y="2806"/>
                  </a:lnTo>
                  <a:lnTo>
                    <a:pt x="10006724" y="4762"/>
                  </a:lnTo>
                  <a:lnTo>
                    <a:pt x="9997173" y="10617"/>
                  </a:lnTo>
                  <a:lnTo>
                    <a:pt x="9991433" y="20396"/>
                  </a:lnTo>
                  <a:lnTo>
                    <a:pt x="9989528" y="34086"/>
                  </a:lnTo>
                  <a:lnTo>
                    <a:pt x="9989528" y="72466"/>
                  </a:lnTo>
                  <a:lnTo>
                    <a:pt x="9991433" y="86461"/>
                  </a:lnTo>
                  <a:lnTo>
                    <a:pt x="9997173" y="96469"/>
                  </a:lnTo>
                  <a:lnTo>
                    <a:pt x="10006724" y="102463"/>
                  </a:lnTo>
                  <a:lnTo>
                    <a:pt x="10020097" y="104457"/>
                  </a:lnTo>
                  <a:lnTo>
                    <a:pt x="10066299" y="104457"/>
                  </a:lnTo>
                  <a:lnTo>
                    <a:pt x="10079672" y="102463"/>
                  </a:lnTo>
                  <a:lnTo>
                    <a:pt x="10089236" y="96469"/>
                  </a:lnTo>
                  <a:lnTo>
                    <a:pt x="10094963" y="86461"/>
                  </a:lnTo>
                  <a:lnTo>
                    <a:pt x="10096868" y="72466"/>
                  </a:lnTo>
                  <a:lnTo>
                    <a:pt x="10096868" y="34086"/>
                  </a:lnTo>
                  <a:close/>
                </a:path>
                <a:path w="16967835" h="2235835">
                  <a:moveTo>
                    <a:pt x="10685628" y="379590"/>
                  </a:moveTo>
                  <a:lnTo>
                    <a:pt x="10679938" y="329463"/>
                  </a:lnTo>
                  <a:lnTo>
                    <a:pt x="10662869" y="290004"/>
                  </a:lnTo>
                  <a:lnTo>
                    <a:pt x="10631056" y="259435"/>
                  </a:lnTo>
                  <a:lnTo>
                    <a:pt x="10581119" y="235978"/>
                  </a:lnTo>
                  <a:lnTo>
                    <a:pt x="10486568" y="205409"/>
                  </a:lnTo>
                  <a:lnTo>
                    <a:pt x="10473372" y="200660"/>
                  </a:lnTo>
                  <a:lnTo>
                    <a:pt x="10441076" y="178257"/>
                  </a:lnTo>
                  <a:lnTo>
                    <a:pt x="10434764" y="149961"/>
                  </a:lnTo>
                  <a:lnTo>
                    <a:pt x="10434676" y="148539"/>
                  </a:lnTo>
                  <a:lnTo>
                    <a:pt x="10450309" y="109435"/>
                  </a:lnTo>
                  <a:lnTo>
                    <a:pt x="10455999" y="106121"/>
                  </a:lnTo>
                  <a:lnTo>
                    <a:pt x="10463352" y="104228"/>
                  </a:lnTo>
                  <a:lnTo>
                    <a:pt x="10472356" y="103746"/>
                  </a:lnTo>
                  <a:lnTo>
                    <a:pt x="10479811" y="103124"/>
                  </a:lnTo>
                  <a:lnTo>
                    <a:pt x="10487177" y="102730"/>
                  </a:lnTo>
                  <a:lnTo>
                    <a:pt x="10486504" y="102730"/>
                  </a:lnTo>
                  <a:lnTo>
                    <a:pt x="10493921" y="102501"/>
                  </a:lnTo>
                  <a:lnTo>
                    <a:pt x="10547350" y="102501"/>
                  </a:lnTo>
                  <a:lnTo>
                    <a:pt x="10594912" y="103124"/>
                  </a:lnTo>
                  <a:lnTo>
                    <a:pt x="10593845" y="103124"/>
                  </a:lnTo>
                  <a:lnTo>
                    <a:pt x="10651300" y="104228"/>
                  </a:lnTo>
                  <a:lnTo>
                    <a:pt x="10662158" y="104457"/>
                  </a:lnTo>
                  <a:lnTo>
                    <a:pt x="10662234" y="103746"/>
                  </a:lnTo>
                  <a:lnTo>
                    <a:pt x="10662361" y="102501"/>
                  </a:lnTo>
                  <a:lnTo>
                    <a:pt x="10669270" y="32664"/>
                  </a:lnTo>
                  <a:lnTo>
                    <a:pt x="10648874" y="27152"/>
                  </a:lnTo>
                  <a:lnTo>
                    <a:pt x="10607294" y="19329"/>
                  </a:lnTo>
                  <a:lnTo>
                    <a:pt x="10565168" y="15151"/>
                  </a:lnTo>
                  <a:lnTo>
                    <a:pt x="10527856" y="13106"/>
                  </a:lnTo>
                  <a:lnTo>
                    <a:pt x="10531894" y="13106"/>
                  </a:lnTo>
                  <a:lnTo>
                    <a:pt x="10507180" y="12750"/>
                  </a:lnTo>
                  <a:lnTo>
                    <a:pt x="10483863" y="13106"/>
                  </a:lnTo>
                  <a:lnTo>
                    <a:pt x="10462222" y="14173"/>
                  </a:lnTo>
                  <a:lnTo>
                    <a:pt x="10424008" y="18440"/>
                  </a:lnTo>
                  <a:lnTo>
                    <a:pt x="10379621" y="32169"/>
                  </a:lnTo>
                  <a:lnTo>
                    <a:pt x="10349179" y="57010"/>
                  </a:lnTo>
                  <a:lnTo>
                    <a:pt x="10331501" y="95173"/>
                  </a:lnTo>
                  <a:lnTo>
                    <a:pt x="10325951" y="148539"/>
                  </a:lnTo>
                  <a:lnTo>
                    <a:pt x="10325900" y="149961"/>
                  </a:lnTo>
                  <a:lnTo>
                    <a:pt x="10331767" y="199364"/>
                  </a:lnTo>
                  <a:lnTo>
                    <a:pt x="10349357" y="238112"/>
                  </a:lnTo>
                  <a:lnTo>
                    <a:pt x="10380993" y="268325"/>
                  </a:lnTo>
                  <a:lnTo>
                    <a:pt x="10428986" y="292138"/>
                  </a:lnTo>
                  <a:lnTo>
                    <a:pt x="10528516" y="326263"/>
                  </a:lnTo>
                  <a:lnTo>
                    <a:pt x="10536911" y="328841"/>
                  </a:lnTo>
                  <a:lnTo>
                    <a:pt x="10544327" y="331597"/>
                  </a:lnTo>
                  <a:lnTo>
                    <a:pt x="10550779" y="334530"/>
                  </a:lnTo>
                  <a:lnTo>
                    <a:pt x="10556240" y="337642"/>
                  </a:lnTo>
                  <a:lnTo>
                    <a:pt x="10563352" y="341426"/>
                  </a:lnTo>
                  <a:lnTo>
                    <a:pt x="10576090" y="379590"/>
                  </a:lnTo>
                  <a:lnTo>
                    <a:pt x="10576141" y="381000"/>
                  </a:lnTo>
                  <a:lnTo>
                    <a:pt x="10575747" y="390385"/>
                  </a:lnTo>
                  <a:lnTo>
                    <a:pt x="10554551" y="423570"/>
                  </a:lnTo>
                  <a:lnTo>
                    <a:pt x="10516337" y="429120"/>
                  </a:lnTo>
                  <a:lnTo>
                    <a:pt x="10502925" y="429348"/>
                  </a:lnTo>
                  <a:lnTo>
                    <a:pt x="10464533" y="429348"/>
                  </a:lnTo>
                  <a:lnTo>
                    <a:pt x="10411219" y="427926"/>
                  </a:lnTo>
                  <a:lnTo>
                    <a:pt x="10397350" y="427342"/>
                  </a:lnTo>
                  <a:lnTo>
                    <a:pt x="10397896" y="427342"/>
                  </a:lnTo>
                  <a:lnTo>
                    <a:pt x="10338702" y="425792"/>
                  </a:lnTo>
                  <a:lnTo>
                    <a:pt x="10331590" y="502577"/>
                  </a:lnTo>
                  <a:lnTo>
                    <a:pt x="10385971" y="512876"/>
                  </a:lnTo>
                  <a:lnTo>
                    <a:pt x="10433964" y="518210"/>
                  </a:lnTo>
                  <a:lnTo>
                    <a:pt x="10473601" y="520877"/>
                  </a:lnTo>
                  <a:lnTo>
                    <a:pt x="10502925" y="521766"/>
                  </a:lnTo>
                  <a:lnTo>
                    <a:pt x="10527182" y="521322"/>
                  </a:lnTo>
                  <a:lnTo>
                    <a:pt x="10569829" y="517766"/>
                  </a:lnTo>
                  <a:lnTo>
                    <a:pt x="10619689" y="505942"/>
                  </a:lnTo>
                  <a:lnTo>
                    <a:pt x="10654348" y="484047"/>
                  </a:lnTo>
                  <a:lnTo>
                    <a:pt x="10675671" y="449249"/>
                  </a:lnTo>
                  <a:lnTo>
                    <a:pt x="10680992" y="429348"/>
                  </a:lnTo>
                  <a:lnTo>
                    <a:pt x="10683138" y="417969"/>
                  </a:lnTo>
                  <a:lnTo>
                    <a:pt x="10685005" y="399669"/>
                  </a:lnTo>
                  <a:lnTo>
                    <a:pt x="10685577" y="381000"/>
                  </a:lnTo>
                  <a:lnTo>
                    <a:pt x="10685628" y="379590"/>
                  </a:lnTo>
                  <a:close/>
                </a:path>
                <a:path w="16967835" h="2235835">
                  <a:moveTo>
                    <a:pt x="11078007" y="296405"/>
                  </a:moveTo>
                  <a:lnTo>
                    <a:pt x="11077969" y="280060"/>
                  </a:lnTo>
                  <a:lnTo>
                    <a:pt x="11077016" y="258546"/>
                  </a:lnTo>
                  <a:lnTo>
                    <a:pt x="11076978" y="257568"/>
                  </a:lnTo>
                  <a:lnTo>
                    <a:pt x="11073981" y="237490"/>
                  </a:lnTo>
                  <a:lnTo>
                    <a:pt x="11073917" y="237045"/>
                  </a:lnTo>
                  <a:lnTo>
                    <a:pt x="11072800" y="233133"/>
                  </a:lnTo>
                  <a:lnTo>
                    <a:pt x="11072749" y="232956"/>
                  </a:lnTo>
                  <a:lnTo>
                    <a:pt x="11072635" y="232562"/>
                  </a:lnTo>
                  <a:lnTo>
                    <a:pt x="11072597" y="232422"/>
                  </a:lnTo>
                  <a:lnTo>
                    <a:pt x="11052899" y="190842"/>
                  </a:lnTo>
                  <a:lnTo>
                    <a:pt x="11015447" y="164172"/>
                  </a:lnTo>
                  <a:lnTo>
                    <a:pt x="10961992" y="152844"/>
                  </a:lnTo>
                  <a:lnTo>
                    <a:pt x="10940796" y="152095"/>
                  </a:lnTo>
                  <a:lnTo>
                    <a:pt x="10927194" y="152273"/>
                  </a:lnTo>
                  <a:lnTo>
                    <a:pt x="10911510" y="152844"/>
                  </a:lnTo>
                  <a:lnTo>
                    <a:pt x="10911942" y="152844"/>
                  </a:lnTo>
                  <a:lnTo>
                    <a:pt x="10897337" y="153695"/>
                  </a:lnTo>
                  <a:lnTo>
                    <a:pt x="10847667" y="157429"/>
                  </a:lnTo>
                  <a:lnTo>
                    <a:pt x="10798035" y="162483"/>
                  </a:lnTo>
                  <a:lnTo>
                    <a:pt x="10755249" y="169151"/>
                  </a:lnTo>
                  <a:lnTo>
                    <a:pt x="10765206" y="238823"/>
                  </a:lnTo>
                  <a:lnTo>
                    <a:pt x="10807319" y="236334"/>
                  </a:lnTo>
                  <a:lnTo>
                    <a:pt x="10885526" y="232956"/>
                  </a:lnTo>
                  <a:lnTo>
                    <a:pt x="10901566" y="232562"/>
                  </a:lnTo>
                  <a:lnTo>
                    <a:pt x="10918571" y="232549"/>
                  </a:lnTo>
                  <a:lnTo>
                    <a:pt x="10930928" y="233133"/>
                  </a:lnTo>
                  <a:lnTo>
                    <a:pt x="10943793" y="235356"/>
                  </a:lnTo>
                  <a:lnTo>
                    <a:pt x="10943527" y="235356"/>
                  </a:lnTo>
                  <a:lnTo>
                    <a:pt x="10952975" y="238823"/>
                  </a:lnTo>
                  <a:lnTo>
                    <a:pt x="10972076" y="280060"/>
                  </a:lnTo>
                  <a:lnTo>
                    <a:pt x="10972076" y="296405"/>
                  </a:lnTo>
                  <a:lnTo>
                    <a:pt x="10972076" y="355688"/>
                  </a:lnTo>
                  <a:lnTo>
                    <a:pt x="10972076" y="410857"/>
                  </a:lnTo>
                  <a:lnTo>
                    <a:pt x="10967098" y="414413"/>
                  </a:lnTo>
                  <a:lnTo>
                    <a:pt x="10923740" y="436460"/>
                  </a:lnTo>
                  <a:lnTo>
                    <a:pt x="10883925" y="444271"/>
                  </a:lnTo>
                  <a:lnTo>
                    <a:pt x="10875239" y="443788"/>
                  </a:lnTo>
                  <a:lnTo>
                    <a:pt x="10874108" y="443788"/>
                  </a:lnTo>
                  <a:lnTo>
                    <a:pt x="10842600" y="415709"/>
                  </a:lnTo>
                  <a:lnTo>
                    <a:pt x="10841977" y="407314"/>
                  </a:lnTo>
                  <a:lnTo>
                    <a:pt x="10841977" y="390296"/>
                  </a:lnTo>
                  <a:lnTo>
                    <a:pt x="10868597" y="356704"/>
                  </a:lnTo>
                  <a:lnTo>
                    <a:pt x="10972076" y="355688"/>
                  </a:lnTo>
                  <a:lnTo>
                    <a:pt x="10972076" y="296405"/>
                  </a:lnTo>
                  <a:lnTo>
                    <a:pt x="10844822" y="296405"/>
                  </a:lnTo>
                  <a:lnTo>
                    <a:pt x="10821276" y="297878"/>
                  </a:lnTo>
                  <a:lnTo>
                    <a:pt x="10782173" y="309600"/>
                  </a:lnTo>
                  <a:lnTo>
                    <a:pt x="10745292" y="347954"/>
                  </a:lnTo>
                  <a:lnTo>
                    <a:pt x="10738282" y="423125"/>
                  </a:lnTo>
                  <a:lnTo>
                    <a:pt x="10738993" y="435038"/>
                  </a:lnTo>
                  <a:lnTo>
                    <a:pt x="10739069" y="436460"/>
                  </a:lnTo>
                  <a:lnTo>
                    <a:pt x="10753115" y="476262"/>
                  </a:lnTo>
                  <a:lnTo>
                    <a:pt x="10781513" y="503326"/>
                  </a:lnTo>
                  <a:lnTo>
                    <a:pt x="10820832" y="518210"/>
                  </a:lnTo>
                  <a:lnTo>
                    <a:pt x="10835932" y="520382"/>
                  </a:lnTo>
                  <a:lnTo>
                    <a:pt x="10836605" y="520382"/>
                  </a:lnTo>
                  <a:lnTo>
                    <a:pt x="10851223" y="521055"/>
                  </a:lnTo>
                  <a:lnTo>
                    <a:pt x="10896270" y="515061"/>
                  </a:lnTo>
                  <a:lnTo>
                    <a:pt x="10933506" y="498665"/>
                  </a:lnTo>
                  <a:lnTo>
                    <a:pt x="10971721" y="469163"/>
                  </a:lnTo>
                  <a:lnTo>
                    <a:pt x="10983112" y="456488"/>
                  </a:lnTo>
                  <a:lnTo>
                    <a:pt x="10994111" y="512521"/>
                  </a:lnTo>
                  <a:lnTo>
                    <a:pt x="11078007" y="512521"/>
                  </a:lnTo>
                  <a:lnTo>
                    <a:pt x="11078007" y="381000"/>
                  </a:lnTo>
                  <a:lnTo>
                    <a:pt x="11078007" y="296405"/>
                  </a:lnTo>
                  <a:close/>
                </a:path>
                <a:path w="16967835" h="2235835">
                  <a:moveTo>
                    <a:pt x="11348364" y="506831"/>
                  </a:moveTo>
                  <a:lnTo>
                    <a:pt x="11336287" y="435749"/>
                  </a:lnTo>
                  <a:lnTo>
                    <a:pt x="11307851" y="435749"/>
                  </a:lnTo>
                  <a:lnTo>
                    <a:pt x="11298161" y="435216"/>
                  </a:lnTo>
                  <a:lnTo>
                    <a:pt x="11266576" y="408559"/>
                  </a:lnTo>
                  <a:lnTo>
                    <a:pt x="11265903" y="400202"/>
                  </a:lnTo>
                  <a:lnTo>
                    <a:pt x="11266615" y="14884"/>
                  </a:lnTo>
                  <a:lnTo>
                    <a:pt x="11161395" y="14884"/>
                  </a:lnTo>
                  <a:lnTo>
                    <a:pt x="11161459" y="427215"/>
                  </a:lnTo>
                  <a:lnTo>
                    <a:pt x="11168329" y="466318"/>
                  </a:lnTo>
                  <a:lnTo>
                    <a:pt x="11204232" y="507060"/>
                  </a:lnTo>
                  <a:lnTo>
                    <a:pt x="11241913" y="519506"/>
                  </a:lnTo>
                  <a:lnTo>
                    <a:pt x="11264481" y="521055"/>
                  </a:lnTo>
                  <a:lnTo>
                    <a:pt x="11270475" y="520915"/>
                  </a:lnTo>
                  <a:lnTo>
                    <a:pt x="11277105" y="520522"/>
                  </a:lnTo>
                  <a:lnTo>
                    <a:pt x="11284344" y="519849"/>
                  </a:lnTo>
                  <a:lnTo>
                    <a:pt x="11292205" y="518922"/>
                  </a:lnTo>
                  <a:lnTo>
                    <a:pt x="11300333" y="518083"/>
                  </a:lnTo>
                  <a:lnTo>
                    <a:pt x="11308385" y="516966"/>
                  </a:lnTo>
                  <a:lnTo>
                    <a:pt x="11316335" y="515594"/>
                  </a:lnTo>
                  <a:lnTo>
                    <a:pt x="11324196" y="513943"/>
                  </a:lnTo>
                  <a:lnTo>
                    <a:pt x="11334623" y="512051"/>
                  </a:lnTo>
                  <a:lnTo>
                    <a:pt x="11342675" y="509676"/>
                  </a:lnTo>
                  <a:lnTo>
                    <a:pt x="11348364" y="506831"/>
                  </a:lnTo>
                  <a:close/>
                </a:path>
                <a:path w="16967835" h="2235835">
                  <a:moveTo>
                    <a:pt x="11729504" y="161340"/>
                  </a:moveTo>
                  <a:lnTo>
                    <a:pt x="11624297" y="161340"/>
                  </a:lnTo>
                  <a:lnTo>
                    <a:pt x="11624297" y="404545"/>
                  </a:lnTo>
                  <a:lnTo>
                    <a:pt x="11619586" y="407085"/>
                  </a:lnTo>
                  <a:lnTo>
                    <a:pt x="11580927" y="425081"/>
                  </a:lnTo>
                  <a:lnTo>
                    <a:pt x="11537556" y="432904"/>
                  </a:lnTo>
                  <a:lnTo>
                    <a:pt x="11529136" y="432409"/>
                  </a:lnTo>
                  <a:lnTo>
                    <a:pt x="11528044" y="432409"/>
                  </a:lnTo>
                  <a:lnTo>
                    <a:pt x="11497615" y="402602"/>
                  </a:lnTo>
                  <a:lnTo>
                    <a:pt x="11497043" y="392379"/>
                  </a:lnTo>
                  <a:lnTo>
                    <a:pt x="11497043" y="161340"/>
                  </a:lnTo>
                  <a:lnTo>
                    <a:pt x="11391824" y="161340"/>
                  </a:lnTo>
                  <a:lnTo>
                    <a:pt x="11391925" y="425081"/>
                  </a:lnTo>
                  <a:lnTo>
                    <a:pt x="11398085" y="467296"/>
                  </a:lnTo>
                  <a:lnTo>
                    <a:pt x="11448212" y="516343"/>
                  </a:lnTo>
                  <a:lnTo>
                    <a:pt x="11492065" y="522478"/>
                  </a:lnTo>
                  <a:lnTo>
                    <a:pt x="11511483" y="521449"/>
                  </a:lnTo>
                  <a:lnTo>
                    <a:pt x="11549507" y="513283"/>
                  </a:lnTo>
                  <a:lnTo>
                    <a:pt x="11586705" y="496887"/>
                  </a:lnTo>
                  <a:lnTo>
                    <a:pt x="11624374" y="472008"/>
                  </a:lnTo>
                  <a:lnTo>
                    <a:pt x="11637366" y="461378"/>
                  </a:lnTo>
                  <a:lnTo>
                    <a:pt x="11646332" y="512521"/>
                  </a:lnTo>
                  <a:lnTo>
                    <a:pt x="11729504" y="512521"/>
                  </a:lnTo>
                  <a:lnTo>
                    <a:pt x="11729504" y="398780"/>
                  </a:lnTo>
                  <a:lnTo>
                    <a:pt x="11729504" y="161340"/>
                  </a:lnTo>
                  <a:close/>
                </a:path>
                <a:path w="16967835" h="2235835">
                  <a:moveTo>
                    <a:pt x="12069153" y="152095"/>
                  </a:moveTo>
                  <a:lnTo>
                    <a:pt x="12050674" y="152095"/>
                  </a:lnTo>
                  <a:lnTo>
                    <a:pt x="12032767" y="153162"/>
                  </a:lnTo>
                  <a:lnTo>
                    <a:pt x="11977446" y="169151"/>
                  </a:lnTo>
                  <a:lnTo>
                    <a:pt x="11939956" y="190131"/>
                  </a:lnTo>
                  <a:lnTo>
                    <a:pt x="11907660" y="214884"/>
                  </a:lnTo>
                  <a:lnTo>
                    <a:pt x="11897893" y="161696"/>
                  </a:lnTo>
                  <a:lnTo>
                    <a:pt x="11897830" y="161340"/>
                  </a:lnTo>
                  <a:lnTo>
                    <a:pt x="11815369" y="161340"/>
                  </a:lnTo>
                  <a:lnTo>
                    <a:pt x="11815369" y="512521"/>
                  </a:lnTo>
                  <a:lnTo>
                    <a:pt x="11920576" y="512521"/>
                  </a:lnTo>
                  <a:lnTo>
                    <a:pt x="11920576" y="277926"/>
                  </a:lnTo>
                  <a:lnTo>
                    <a:pt x="11920576" y="274320"/>
                  </a:lnTo>
                  <a:lnTo>
                    <a:pt x="11963768" y="260591"/>
                  </a:lnTo>
                  <a:lnTo>
                    <a:pt x="12004650" y="251269"/>
                  </a:lnTo>
                  <a:lnTo>
                    <a:pt x="12030062" y="249491"/>
                  </a:lnTo>
                  <a:lnTo>
                    <a:pt x="12059209" y="249491"/>
                  </a:lnTo>
                  <a:lnTo>
                    <a:pt x="12069051" y="153162"/>
                  </a:lnTo>
                  <a:lnTo>
                    <a:pt x="12069153" y="152095"/>
                  </a:lnTo>
                  <a:close/>
                </a:path>
                <a:path w="16967835" h="2235835">
                  <a:moveTo>
                    <a:pt x="12445898" y="272237"/>
                  </a:moveTo>
                  <a:lnTo>
                    <a:pt x="12443549" y="245224"/>
                  </a:lnTo>
                  <a:lnTo>
                    <a:pt x="12443460" y="244246"/>
                  </a:lnTo>
                  <a:lnTo>
                    <a:pt x="12437948" y="226021"/>
                  </a:lnTo>
                  <a:lnTo>
                    <a:pt x="12436132" y="219989"/>
                  </a:lnTo>
                  <a:lnTo>
                    <a:pt x="12406795" y="182664"/>
                  </a:lnTo>
                  <a:lnTo>
                    <a:pt x="12355792" y="159740"/>
                  </a:lnTo>
                  <a:lnTo>
                    <a:pt x="12344248" y="157848"/>
                  </a:lnTo>
                  <a:lnTo>
                    <a:pt x="12344248" y="270103"/>
                  </a:lnTo>
                  <a:lnTo>
                    <a:pt x="12343803" y="278853"/>
                  </a:lnTo>
                  <a:lnTo>
                    <a:pt x="12317540" y="308584"/>
                  </a:lnTo>
                  <a:lnTo>
                    <a:pt x="12306567" y="309206"/>
                  </a:lnTo>
                  <a:lnTo>
                    <a:pt x="12208828" y="309206"/>
                  </a:lnTo>
                  <a:lnTo>
                    <a:pt x="12214860" y="263702"/>
                  </a:lnTo>
                  <a:lnTo>
                    <a:pt x="12246585" y="230428"/>
                  </a:lnTo>
                  <a:lnTo>
                    <a:pt x="12283110" y="226021"/>
                  </a:lnTo>
                  <a:lnTo>
                    <a:pt x="12298261" y="226644"/>
                  </a:lnTo>
                  <a:lnTo>
                    <a:pt x="12335574" y="241579"/>
                  </a:lnTo>
                  <a:lnTo>
                    <a:pt x="12344248" y="270103"/>
                  </a:lnTo>
                  <a:lnTo>
                    <a:pt x="12344248" y="157848"/>
                  </a:lnTo>
                  <a:lnTo>
                    <a:pt x="12320829" y="154000"/>
                  </a:lnTo>
                  <a:lnTo>
                    <a:pt x="12279554" y="152095"/>
                  </a:lnTo>
                  <a:lnTo>
                    <a:pt x="12248756" y="153200"/>
                  </a:lnTo>
                  <a:lnTo>
                    <a:pt x="12196509" y="162090"/>
                  </a:lnTo>
                  <a:lnTo>
                    <a:pt x="12156478" y="180174"/>
                  </a:lnTo>
                  <a:lnTo>
                    <a:pt x="12127332" y="209321"/>
                  </a:lnTo>
                  <a:lnTo>
                    <a:pt x="12116854" y="227977"/>
                  </a:lnTo>
                  <a:lnTo>
                    <a:pt x="12116753" y="228155"/>
                  </a:lnTo>
                  <a:lnTo>
                    <a:pt x="12108663" y="250202"/>
                  </a:lnTo>
                  <a:lnTo>
                    <a:pt x="12102884" y="275793"/>
                  </a:lnTo>
                  <a:lnTo>
                    <a:pt x="12099417" y="304939"/>
                  </a:lnTo>
                  <a:lnTo>
                    <a:pt x="12098261" y="337642"/>
                  </a:lnTo>
                  <a:lnTo>
                    <a:pt x="12099341" y="366788"/>
                  </a:lnTo>
                  <a:lnTo>
                    <a:pt x="12108269" y="419747"/>
                  </a:lnTo>
                  <a:lnTo>
                    <a:pt x="12126659" y="460400"/>
                  </a:lnTo>
                  <a:lnTo>
                    <a:pt x="12156161" y="490613"/>
                  </a:lnTo>
                  <a:lnTo>
                    <a:pt x="12197258" y="510260"/>
                  </a:lnTo>
                  <a:lnTo>
                    <a:pt x="12251296" y="519861"/>
                  </a:lnTo>
                  <a:lnTo>
                    <a:pt x="12283110" y="521055"/>
                  </a:lnTo>
                  <a:lnTo>
                    <a:pt x="12296038" y="520877"/>
                  </a:lnTo>
                  <a:lnTo>
                    <a:pt x="12350191" y="516928"/>
                  </a:lnTo>
                  <a:lnTo>
                    <a:pt x="12390450" y="510387"/>
                  </a:lnTo>
                  <a:lnTo>
                    <a:pt x="12437377" y="494753"/>
                  </a:lnTo>
                  <a:lnTo>
                    <a:pt x="12428626" y="437883"/>
                  </a:lnTo>
                  <a:lnTo>
                    <a:pt x="12427420" y="430060"/>
                  </a:lnTo>
                  <a:lnTo>
                    <a:pt x="12409284" y="432054"/>
                  </a:lnTo>
                  <a:lnTo>
                    <a:pt x="12391161" y="433793"/>
                  </a:lnTo>
                  <a:lnTo>
                    <a:pt x="12373039" y="435254"/>
                  </a:lnTo>
                  <a:lnTo>
                    <a:pt x="12354903" y="436460"/>
                  </a:lnTo>
                  <a:lnTo>
                    <a:pt x="12337847" y="437083"/>
                  </a:lnTo>
                  <a:lnTo>
                    <a:pt x="12303252" y="437883"/>
                  </a:lnTo>
                  <a:lnTo>
                    <a:pt x="12295188" y="437883"/>
                  </a:lnTo>
                  <a:lnTo>
                    <a:pt x="12253074" y="432676"/>
                  </a:lnTo>
                  <a:lnTo>
                    <a:pt x="12220854" y="406781"/>
                  </a:lnTo>
                  <a:lnTo>
                    <a:pt x="12210631" y="368211"/>
                  </a:lnTo>
                  <a:lnTo>
                    <a:pt x="12210415" y="366788"/>
                  </a:lnTo>
                  <a:lnTo>
                    <a:pt x="12210580" y="367855"/>
                  </a:lnTo>
                  <a:lnTo>
                    <a:pt x="12210631" y="368211"/>
                  </a:lnTo>
                  <a:lnTo>
                    <a:pt x="12335713" y="368211"/>
                  </a:lnTo>
                  <a:lnTo>
                    <a:pt x="12363158" y="366788"/>
                  </a:lnTo>
                  <a:lnTo>
                    <a:pt x="12363780" y="366788"/>
                  </a:lnTo>
                  <a:lnTo>
                    <a:pt x="12387783" y="362343"/>
                  </a:lnTo>
                  <a:lnTo>
                    <a:pt x="12421730" y="344754"/>
                  </a:lnTo>
                  <a:lnTo>
                    <a:pt x="12444654" y="294894"/>
                  </a:lnTo>
                  <a:lnTo>
                    <a:pt x="12445898" y="272237"/>
                  </a:lnTo>
                  <a:close/>
                </a:path>
                <a:path w="16967835" h="2235835">
                  <a:moveTo>
                    <a:pt x="13147053" y="506831"/>
                  </a:moveTo>
                  <a:lnTo>
                    <a:pt x="13134962" y="437172"/>
                  </a:lnTo>
                  <a:lnTo>
                    <a:pt x="13090893" y="437172"/>
                  </a:lnTo>
                  <a:lnTo>
                    <a:pt x="13082321" y="436638"/>
                  </a:lnTo>
                  <a:lnTo>
                    <a:pt x="13056984" y="404952"/>
                  </a:lnTo>
                  <a:lnTo>
                    <a:pt x="13056769" y="395935"/>
                  </a:lnTo>
                  <a:lnTo>
                    <a:pt x="13056769" y="294982"/>
                  </a:lnTo>
                  <a:lnTo>
                    <a:pt x="13132130" y="294982"/>
                  </a:lnTo>
                  <a:lnTo>
                    <a:pt x="13132130" y="224612"/>
                  </a:lnTo>
                  <a:lnTo>
                    <a:pt x="13056769" y="224612"/>
                  </a:lnTo>
                  <a:lnTo>
                    <a:pt x="13056769" y="147828"/>
                  </a:lnTo>
                  <a:lnTo>
                    <a:pt x="12967907" y="147828"/>
                  </a:lnTo>
                  <a:lnTo>
                    <a:pt x="12960871" y="224612"/>
                  </a:lnTo>
                  <a:lnTo>
                    <a:pt x="12958013" y="224612"/>
                  </a:lnTo>
                  <a:lnTo>
                    <a:pt x="12958013" y="255879"/>
                  </a:lnTo>
                  <a:lnTo>
                    <a:pt x="12957950" y="403199"/>
                  </a:lnTo>
                  <a:lnTo>
                    <a:pt x="12911036" y="425081"/>
                  </a:lnTo>
                  <a:lnTo>
                    <a:pt x="12858915" y="434809"/>
                  </a:lnTo>
                  <a:lnTo>
                    <a:pt x="12840653" y="435749"/>
                  </a:lnTo>
                  <a:lnTo>
                    <a:pt x="12828562" y="435394"/>
                  </a:lnTo>
                  <a:lnTo>
                    <a:pt x="12788760" y="421525"/>
                  </a:lnTo>
                  <a:lnTo>
                    <a:pt x="12778867" y="400913"/>
                  </a:lnTo>
                  <a:lnTo>
                    <a:pt x="12778753" y="400507"/>
                  </a:lnTo>
                  <a:lnTo>
                    <a:pt x="12777203" y="390779"/>
                  </a:lnTo>
                  <a:lnTo>
                    <a:pt x="12776264" y="379539"/>
                  </a:lnTo>
                  <a:lnTo>
                    <a:pt x="12775959" y="366788"/>
                  </a:lnTo>
                  <a:lnTo>
                    <a:pt x="12776314" y="353098"/>
                  </a:lnTo>
                  <a:lnTo>
                    <a:pt x="12785420" y="315785"/>
                  </a:lnTo>
                  <a:lnTo>
                    <a:pt x="12822339" y="296583"/>
                  </a:lnTo>
                  <a:lnTo>
                    <a:pt x="12847053" y="294982"/>
                  </a:lnTo>
                  <a:lnTo>
                    <a:pt x="12957950" y="294982"/>
                  </a:lnTo>
                  <a:lnTo>
                    <a:pt x="12958013" y="255879"/>
                  </a:lnTo>
                  <a:lnTo>
                    <a:pt x="12958013" y="224612"/>
                  </a:lnTo>
                  <a:lnTo>
                    <a:pt x="12852730" y="224612"/>
                  </a:lnTo>
                  <a:lnTo>
                    <a:pt x="12840602" y="224256"/>
                  </a:lnTo>
                  <a:lnTo>
                    <a:pt x="12799949" y="211099"/>
                  </a:lnTo>
                  <a:lnTo>
                    <a:pt x="12786271" y="171284"/>
                  </a:lnTo>
                  <a:lnTo>
                    <a:pt x="12785916" y="159207"/>
                  </a:lnTo>
                  <a:lnTo>
                    <a:pt x="12786297" y="147828"/>
                  </a:lnTo>
                  <a:lnTo>
                    <a:pt x="12786360" y="145872"/>
                  </a:lnTo>
                  <a:lnTo>
                    <a:pt x="12802616" y="104813"/>
                  </a:lnTo>
                  <a:lnTo>
                    <a:pt x="12849441" y="93484"/>
                  </a:lnTo>
                  <a:lnTo>
                    <a:pt x="12846596" y="93484"/>
                  </a:lnTo>
                  <a:lnTo>
                    <a:pt x="12862801" y="93129"/>
                  </a:lnTo>
                  <a:lnTo>
                    <a:pt x="12902095" y="93129"/>
                  </a:lnTo>
                  <a:lnTo>
                    <a:pt x="12909436" y="93268"/>
                  </a:lnTo>
                  <a:lnTo>
                    <a:pt x="12916675" y="93484"/>
                  </a:lnTo>
                  <a:lnTo>
                    <a:pt x="12924854" y="93840"/>
                  </a:lnTo>
                  <a:lnTo>
                    <a:pt x="12930810" y="93840"/>
                  </a:lnTo>
                  <a:lnTo>
                    <a:pt x="12937516" y="93980"/>
                  </a:lnTo>
                  <a:lnTo>
                    <a:pt x="12943954" y="94195"/>
                  </a:lnTo>
                  <a:lnTo>
                    <a:pt x="12950127" y="94513"/>
                  </a:lnTo>
                  <a:lnTo>
                    <a:pt x="12958191" y="94513"/>
                  </a:lnTo>
                  <a:lnTo>
                    <a:pt x="12965062" y="94742"/>
                  </a:lnTo>
                  <a:lnTo>
                    <a:pt x="12970751" y="95224"/>
                  </a:lnTo>
                  <a:lnTo>
                    <a:pt x="12970866" y="94513"/>
                  </a:lnTo>
                  <a:lnTo>
                    <a:pt x="12970993" y="93840"/>
                  </a:lnTo>
                  <a:lnTo>
                    <a:pt x="12971107" y="93129"/>
                  </a:lnTo>
                  <a:lnTo>
                    <a:pt x="12983540" y="21996"/>
                  </a:lnTo>
                  <a:lnTo>
                    <a:pt x="12936360" y="15595"/>
                  </a:lnTo>
                  <a:lnTo>
                    <a:pt x="12892367" y="13817"/>
                  </a:lnTo>
                  <a:lnTo>
                    <a:pt x="12879527" y="13550"/>
                  </a:lnTo>
                  <a:lnTo>
                    <a:pt x="12859449" y="13550"/>
                  </a:lnTo>
                  <a:lnTo>
                    <a:pt x="12834785" y="13817"/>
                  </a:lnTo>
                  <a:lnTo>
                    <a:pt x="12840475" y="13817"/>
                  </a:lnTo>
                  <a:lnTo>
                    <a:pt x="12820218" y="14528"/>
                  </a:lnTo>
                  <a:lnTo>
                    <a:pt x="12780226" y="17729"/>
                  </a:lnTo>
                  <a:lnTo>
                    <a:pt x="12733033" y="28930"/>
                  </a:lnTo>
                  <a:lnTo>
                    <a:pt x="12700775" y="50965"/>
                  </a:lnTo>
                  <a:lnTo>
                    <a:pt x="12682423" y="87795"/>
                  </a:lnTo>
                  <a:lnTo>
                    <a:pt x="12676429" y="142849"/>
                  </a:lnTo>
                  <a:lnTo>
                    <a:pt x="12677585" y="167906"/>
                  </a:lnTo>
                  <a:lnTo>
                    <a:pt x="12686830" y="208432"/>
                  </a:lnTo>
                  <a:lnTo>
                    <a:pt x="12719977" y="245757"/>
                  </a:lnTo>
                  <a:lnTo>
                    <a:pt x="12758179" y="255879"/>
                  </a:lnTo>
                  <a:lnTo>
                    <a:pt x="12758179" y="260146"/>
                  </a:lnTo>
                  <a:lnTo>
                    <a:pt x="12712332" y="272237"/>
                  </a:lnTo>
                  <a:lnTo>
                    <a:pt x="12682804" y="298589"/>
                  </a:lnTo>
                  <a:lnTo>
                    <a:pt x="12666840" y="337108"/>
                  </a:lnTo>
                  <a:lnTo>
                    <a:pt x="12661506" y="387400"/>
                  </a:lnTo>
                  <a:lnTo>
                    <a:pt x="12662345" y="408736"/>
                  </a:lnTo>
                  <a:lnTo>
                    <a:pt x="12669838" y="450227"/>
                  </a:lnTo>
                  <a:lnTo>
                    <a:pt x="12695809" y="491375"/>
                  </a:lnTo>
                  <a:lnTo>
                    <a:pt x="12742253" y="513943"/>
                  </a:lnTo>
                  <a:lnTo>
                    <a:pt x="12742418" y="513943"/>
                  </a:lnTo>
                  <a:lnTo>
                    <a:pt x="12762268" y="517855"/>
                  </a:lnTo>
                  <a:lnTo>
                    <a:pt x="12784976" y="520255"/>
                  </a:lnTo>
                  <a:lnTo>
                    <a:pt x="12810084" y="521055"/>
                  </a:lnTo>
                  <a:lnTo>
                    <a:pt x="12829947" y="520649"/>
                  </a:lnTo>
                  <a:lnTo>
                    <a:pt x="12846939" y="519544"/>
                  </a:lnTo>
                  <a:lnTo>
                    <a:pt x="12847549" y="519544"/>
                  </a:lnTo>
                  <a:lnTo>
                    <a:pt x="12894996" y="510921"/>
                  </a:lnTo>
                  <a:lnTo>
                    <a:pt x="12933782" y="493331"/>
                  </a:lnTo>
                  <a:lnTo>
                    <a:pt x="12964528" y="468795"/>
                  </a:lnTo>
                  <a:lnTo>
                    <a:pt x="12971945" y="483641"/>
                  </a:lnTo>
                  <a:lnTo>
                    <a:pt x="13013754" y="515010"/>
                  </a:lnTo>
                  <a:lnTo>
                    <a:pt x="13055346" y="521055"/>
                  </a:lnTo>
                  <a:lnTo>
                    <a:pt x="13061341" y="520915"/>
                  </a:lnTo>
                  <a:lnTo>
                    <a:pt x="13067970" y="520522"/>
                  </a:lnTo>
                  <a:lnTo>
                    <a:pt x="13075209" y="519849"/>
                  </a:lnTo>
                  <a:lnTo>
                    <a:pt x="13083070" y="518922"/>
                  </a:lnTo>
                  <a:lnTo>
                    <a:pt x="13091605" y="518083"/>
                  </a:lnTo>
                  <a:lnTo>
                    <a:pt x="13100139" y="516966"/>
                  </a:lnTo>
                  <a:lnTo>
                    <a:pt x="13108661" y="515594"/>
                  </a:lnTo>
                  <a:lnTo>
                    <a:pt x="13117195" y="513943"/>
                  </a:lnTo>
                  <a:lnTo>
                    <a:pt x="13125730" y="512432"/>
                  </a:lnTo>
                  <a:lnTo>
                    <a:pt x="13133540" y="510743"/>
                  </a:lnTo>
                  <a:lnTo>
                    <a:pt x="13140652" y="508876"/>
                  </a:lnTo>
                  <a:lnTo>
                    <a:pt x="13147053" y="506831"/>
                  </a:lnTo>
                  <a:close/>
                </a:path>
                <a:path w="16967835" h="2235835">
                  <a:moveTo>
                    <a:pt x="13769810" y="512521"/>
                  </a:moveTo>
                  <a:lnTo>
                    <a:pt x="13730008" y="383133"/>
                  </a:lnTo>
                  <a:lnTo>
                    <a:pt x="13704850" y="301383"/>
                  </a:lnTo>
                  <a:lnTo>
                    <a:pt x="13644042" y="103746"/>
                  </a:lnTo>
                  <a:lnTo>
                    <a:pt x="13627634" y="50431"/>
                  </a:lnTo>
                  <a:lnTo>
                    <a:pt x="13625259" y="41897"/>
                  </a:lnTo>
                  <a:lnTo>
                    <a:pt x="13620522" y="35026"/>
                  </a:lnTo>
                  <a:lnTo>
                    <a:pt x="13613410" y="29819"/>
                  </a:lnTo>
                  <a:lnTo>
                    <a:pt x="13606780" y="24599"/>
                  </a:lnTo>
                  <a:lnTo>
                    <a:pt x="13600189" y="22415"/>
                  </a:lnTo>
                  <a:lnTo>
                    <a:pt x="13600189" y="301383"/>
                  </a:lnTo>
                  <a:lnTo>
                    <a:pt x="13476631" y="301383"/>
                  </a:lnTo>
                  <a:lnTo>
                    <a:pt x="13518160" y="152095"/>
                  </a:lnTo>
                  <a:lnTo>
                    <a:pt x="13520522" y="144030"/>
                  </a:lnTo>
                  <a:lnTo>
                    <a:pt x="13522414" y="135978"/>
                  </a:lnTo>
                  <a:lnTo>
                    <a:pt x="13523836" y="127927"/>
                  </a:lnTo>
                  <a:lnTo>
                    <a:pt x="13525741" y="119392"/>
                  </a:lnTo>
                  <a:lnTo>
                    <a:pt x="13527392" y="111328"/>
                  </a:lnTo>
                  <a:lnTo>
                    <a:pt x="13528815" y="103746"/>
                  </a:lnTo>
                  <a:lnTo>
                    <a:pt x="13548017" y="103746"/>
                  </a:lnTo>
                  <a:lnTo>
                    <a:pt x="13549427" y="111328"/>
                  </a:lnTo>
                  <a:lnTo>
                    <a:pt x="13551091" y="119392"/>
                  </a:lnTo>
                  <a:lnTo>
                    <a:pt x="13552983" y="127927"/>
                  </a:lnTo>
                  <a:lnTo>
                    <a:pt x="13558673" y="152095"/>
                  </a:lnTo>
                  <a:lnTo>
                    <a:pt x="13600189" y="301383"/>
                  </a:lnTo>
                  <a:lnTo>
                    <a:pt x="13600189" y="22415"/>
                  </a:lnTo>
                  <a:lnTo>
                    <a:pt x="13598957" y="21996"/>
                  </a:lnTo>
                  <a:lnTo>
                    <a:pt x="13486867" y="21996"/>
                  </a:lnTo>
                  <a:lnTo>
                    <a:pt x="13451561" y="41897"/>
                  </a:lnTo>
                  <a:lnTo>
                    <a:pt x="13449199" y="50431"/>
                  </a:lnTo>
                  <a:lnTo>
                    <a:pt x="13306298" y="512521"/>
                  </a:lnTo>
                  <a:lnTo>
                    <a:pt x="13417918" y="512521"/>
                  </a:lnTo>
                  <a:lnTo>
                    <a:pt x="13453898" y="383133"/>
                  </a:lnTo>
                  <a:lnTo>
                    <a:pt x="13622922" y="383133"/>
                  </a:lnTo>
                  <a:lnTo>
                    <a:pt x="13658914" y="512521"/>
                  </a:lnTo>
                  <a:lnTo>
                    <a:pt x="13769810" y="512521"/>
                  </a:lnTo>
                  <a:close/>
                </a:path>
                <a:path w="16967835" h="2235835">
                  <a:moveTo>
                    <a:pt x="14145679" y="21996"/>
                  </a:moveTo>
                  <a:lnTo>
                    <a:pt x="13997800" y="21996"/>
                  </a:lnTo>
                  <a:lnTo>
                    <a:pt x="13889038" y="21996"/>
                  </a:lnTo>
                  <a:lnTo>
                    <a:pt x="13741883" y="21996"/>
                  </a:lnTo>
                  <a:lnTo>
                    <a:pt x="13741883" y="107302"/>
                  </a:lnTo>
                  <a:lnTo>
                    <a:pt x="13889038" y="107302"/>
                  </a:lnTo>
                  <a:lnTo>
                    <a:pt x="13889038" y="512521"/>
                  </a:lnTo>
                  <a:lnTo>
                    <a:pt x="13997800" y="512521"/>
                  </a:lnTo>
                  <a:lnTo>
                    <a:pt x="13997800" y="107302"/>
                  </a:lnTo>
                  <a:lnTo>
                    <a:pt x="14145679" y="107302"/>
                  </a:lnTo>
                  <a:lnTo>
                    <a:pt x="14145679" y="21996"/>
                  </a:lnTo>
                  <a:close/>
                </a:path>
                <a:path w="16967835" h="2235835">
                  <a:moveTo>
                    <a:pt x="14606892" y="267258"/>
                  </a:moveTo>
                  <a:lnTo>
                    <a:pt x="14604048" y="199542"/>
                  </a:lnTo>
                  <a:lnTo>
                    <a:pt x="14595526" y="144272"/>
                  </a:lnTo>
                  <a:lnTo>
                    <a:pt x="14580769" y="99847"/>
                  </a:lnTo>
                  <a:lnTo>
                    <a:pt x="14559267" y="66078"/>
                  </a:lnTo>
                  <a:lnTo>
                    <a:pt x="14513814" y="31953"/>
                  </a:lnTo>
                  <a:lnTo>
                    <a:pt x="14492440" y="24282"/>
                  </a:lnTo>
                  <a:lnTo>
                    <a:pt x="14492440" y="267258"/>
                  </a:lnTo>
                  <a:lnTo>
                    <a:pt x="14491856" y="298183"/>
                  </a:lnTo>
                  <a:lnTo>
                    <a:pt x="14487246" y="349364"/>
                  </a:lnTo>
                  <a:lnTo>
                    <a:pt x="14478127" y="386740"/>
                  </a:lnTo>
                  <a:lnTo>
                    <a:pt x="14453337" y="421525"/>
                  </a:lnTo>
                  <a:lnTo>
                    <a:pt x="14413217" y="435521"/>
                  </a:lnTo>
                  <a:lnTo>
                    <a:pt x="14395755" y="436460"/>
                  </a:lnTo>
                  <a:lnTo>
                    <a:pt x="14377937" y="435521"/>
                  </a:lnTo>
                  <a:lnTo>
                    <a:pt x="14336751" y="421525"/>
                  </a:lnTo>
                  <a:lnTo>
                    <a:pt x="14312227" y="386740"/>
                  </a:lnTo>
                  <a:lnTo>
                    <a:pt x="14303159" y="349364"/>
                  </a:lnTo>
                  <a:lnTo>
                    <a:pt x="14298892" y="298183"/>
                  </a:lnTo>
                  <a:lnTo>
                    <a:pt x="14298359" y="267258"/>
                  </a:lnTo>
                  <a:lnTo>
                    <a:pt x="14298892" y="236067"/>
                  </a:lnTo>
                  <a:lnTo>
                    <a:pt x="14303159" y="184886"/>
                  </a:lnTo>
                  <a:lnTo>
                    <a:pt x="14312227" y="147777"/>
                  </a:lnTo>
                  <a:lnTo>
                    <a:pt x="14336751" y="112991"/>
                  </a:lnTo>
                  <a:lnTo>
                    <a:pt x="14377937" y="98996"/>
                  </a:lnTo>
                  <a:lnTo>
                    <a:pt x="14395755" y="98069"/>
                  </a:lnTo>
                  <a:lnTo>
                    <a:pt x="14413217" y="98996"/>
                  </a:lnTo>
                  <a:lnTo>
                    <a:pt x="14453337" y="112991"/>
                  </a:lnTo>
                  <a:lnTo>
                    <a:pt x="14478127" y="147777"/>
                  </a:lnTo>
                  <a:lnTo>
                    <a:pt x="14487246" y="184886"/>
                  </a:lnTo>
                  <a:lnTo>
                    <a:pt x="14491856" y="236067"/>
                  </a:lnTo>
                  <a:lnTo>
                    <a:pt x="14492440" y="267258"/>
                  </a:lnTo>
                  <a:lnTo>
                    <a:pt x="14492440" y="24282"/>
                  </a:lnTo>
                  <a:lnTo>
                    <a:pt x="14473200" y="19240"/>
                  </a:lnTo>
                  <a:lnTo>
                    <a:pt x="14449603" y="15240"/>
                  </a:lnTo>
                  <a:lnTo>
                    <a:pt x="14423797" y="12839"/>
                  </a:lnTo>
                  <a:lnTo>
                    <a:pt x="14395755" y="12039"/>
                  </a:lnTo>
                  <a:lnTo>
                    <a:pt x="14367713" y="12839"/>
                  </a:lnTo>
                  <a:lnTo>
                    <a:pt x="14318310" y="19240"/>
                  </a:lnTo>
                  <a:lnTo>
                    <a:pt x="14277658" y="31953"/>
                  </a:lnTo>
                  <a:lnTo>
                    <a:pt x="14244955" y="52565"/>
                  </a:lnTo>
                  <a:lnTo>
                    <a:pt x="14219936" y="81622"/>
                  </a:lnTo>
                  <a:lnTo>
                    <a:pt x="14201813" y="120726"/>
                  </a:lnTo>
                  <a:lnTo>
                    <a:pt x="14190307" y="170357"/>
                  </a:lnTo>
                  <a:lnTo>
                    <a:pt x="14184617" y="231851"/>
                  </a:lnTo>
                  <a:lnTo>
                    <a:pt x="14183906" y="267258"/>
                  </a:lnTo>
                  <a:lnTo>
                    <a:pt x="14184529" y="298183"/>
                  </a:lnTo>
                  <a:lnTo>
                    <a:pt x="14184617" y="302717"/>
                  </a:lnTo>
                  <a:lnTo>
                    <a:pt x="14190307" y="364566"/>
                  </a:lnTo>
                  <a:lnTo>
                    <a:pt x="14201813" y="414235"/>
                  </a:lnTo>
                  <a:lnTo>
                    <a:pt x="14219936" y="453339"/>
                  </a:lnTo>
                  <a:lnTo>
                    <a:pt x="14244955" y="482396"/>
                  </a:lnTo>
                  <a:lnTo>
                    <a:pt x="14277658" y="503021"/>
                  </a:lnTo>
                  <a:lnTo>
                    <a:pt x="14318310" y="515683"/>
                  </a:lnTo>
                  <a:lnTo>
                    <a:pt x="14367713" y="521716"/>
                  </a:lnTo>
                  <a:lnTo>
                    <a:pt x="14395755" y="522478"/>
                  </a:lnTo>
                  <a:lnTo>
                    <a:pt x="14423797" y="521716"/>
                  </a:lnTo>
                  <a:lnTo>
                    <a:pt x="14473200" y="515683"/>
                  </a:lnTo>
                  <a:lnTo>
                    <a:pt x="14513814" y="503021"/>
                  </a:lnTo>
                  <a:lnTo>
                    <a:pt x="14546161" y="482396"/>
                  </a:lnTo>
                  <a:lnTo>
                    <a:pt x="14570863" y="453339"/>
                  </a:lnTo>
                  <a:lnTo>
                    <a:pt x="14579994" y="436460"/>
                  </a:lnTo>
                  <a:lnTo>
                    <a:pt x="14580769" y="435038"/>
                  </a:lnTo>
                  <a:lnTo>
                    <a:pt x="14595526" y="390956"/>
                  </a:lnTo>
                  <a:lnTo>
                    <a:pt x="14604048" y="335153"/>
                  </a:lnTo>
                  <a:lnTo>
                    <a:pt x="14606181" y="302717"/>
                  </a:lnTo>
                  <a:lnTo>
                    <a:pt x="14606892" y="267258"/>
                  </a:lnTo>
                  <a:close/>
                </a:path>
                <a:path w="16967835" h="2235835">
                  <a:moveTo>
                    <a:pt x="15030222" y="379590"/>
                  </a:moveTo>
                  <a:lnTo>
                    <a:pt x="15024532" y="329463"/>
                  </a:lnTo>
                  <a:lnTo>
                    <a:pt x="15007476" y="290004"/>
                  </a:lnTo>
                  <a:lnTo>
                    <a:pt x="14975662" y="259435"/>
                  </a:lnTo>
                  <a:lnTo>
                    <a:pt x="14925726" y="235978"/>
                  </a:lnTo>
                  <a:lnTo>
                    <a:pt x="14831175" y="205409"/>
                  </a:lnTo>
                  <a:lnTo>
                    <a:pt x="14817979" y="200660"/>
                  </a:lnTo>
                  <a:lnTo>
                    <a:pt x="14785670" y="178257"/>
                  </a:lnTo>
                  <a:lnTo>
                    <a:pt x="14779359" y="149961"/>
                  </a:lnTo>
                  <a:lnTo>
                    <a:pt x="14779270" y="148539"/>
                  </a:lnTo>
                  <a:lnTo>
                    <a:pt x="14794916" y="109435"/>
                  </a:lnTo>
                  <a:lnTo>
                    <a:pt x="14800606" y="106121"/>
                  </a:lnTo>
                  <a:lnTo>
                    <a:pt x="14807946" y="104228"/>
                  </a:lnTo>
                  <a:lnTo>
                    <a:pt x="14816951" y="103746"/>
                  </a:lnTo>
                  <a:lnTo>
                    <a:pt x="14824418" y="103124"/>
                  </a:lnTo>
                  <a:lnTo>
                    <a:pt x="14831771" y="102730"/>
                  </a:lnTo>
                  <a:lnTo>
                    <a:pt x="14831111" y="102730"/>
                  </a:lnTo>
                  <a:lnTo>
                    <a:pt x="14838515" y="102501"/>
                  </a:lnTo>
                  <a:lnTo>
                    <a:pt x="14891957" y="102501"/>
                  </a:lnTo>
                  <a:lnTo>
                    <a:pt x="14939506" y="103124"/>
                  </a:lnTo>
                  <a:lnTo>
                    <a:pt x="14938451" y="103124"/>
                  </a:lnTo>
                  <a:lnTo>
                    <a:pt x="14995894" y="104228"/>
                  </a:lnTo>
                  <a:lnTo>
                    <a:pt x="15006765" y="104457"/>
                  </a:lnTo>
                  <a:lnTo>
                    <a:pt x="15006841" y="103746"/>
                  </a:lnTo>
                  <a:lnTo>
                    <a:pt x="15006955" y="102501"/>
                  </a:lnTo>
                  <a:lnTo>
                    <a:pt x="15013877" y="32664"/>
                  </a:lnTo>
                  <a:lnTo>
                    <a:pt x="14972818" y="22707"/>
                  </a:lnTo>
                  <a:lnTo>
                    <a:pt x="14930692" y="17018"/>
                  </a:lnTo>
                  <a:lnTo>
                    <a:pt x="14889645" y="13817"/>
                  </a:lnTo>
                  <a:lnTo>
                    <a:pt x="14872462" y="13106"/>
                  </a:lnTo>
                  <a:lnTo>
                    <a:pt x="14876488" y="13106"/>
                  </a:lnTo>
                  <a:lnTo>
                    <a:pt x="14851787" y="12750"/>
                  </a:lnTo>
                  <a:lnTo>
                    <a:pt x="14828457" y="13106"/>
                  </a:lnTo>
                  <a:lnTo>
                    <a:pt x="14806816" y="14173"/>
                  </a:lnTo>
                  <a:lnTo>
                    <a:pt x="14768614" y="18440"/>
                  </a:lnTo>
                  <a:lnTo>
                    <a:pt x="14724228" y="32169"/>
                  </a:lnTo>
                  <a:lnTo>
                    <a:pt x="14693786" y="57010"/>
                  </a:lnTo>
                  <a:lnTo>
                    <a:pt x="14676107" y="95173"/>
                  </a:lnTo>
                  <a:lnTo>
                    <a:pt x="14670545" y="148539"/>
                  </a:lnTo>
                  <a:lnTo>
                    <a:pt x="14670507" y="149961"/>
                  </a:lnTo>
                  <a:lnTo>
                    <a:pt x="14671967" y="175996"/>
                  </a:lnTo>
                  <a:lnTo>
                    <a:pt x="14683702" y="220078"/>
                  </a:lnTo>
                  <a:lnTo>
                    <a:pt x="14707743" y="254025"/>
                  </a:lnTo>
                  <a:lnTo>
                    <a:pt x="14747545" y="281038"/>
                  </a:lnTo>
                  <a:lnTo>
                    <a:pt x="14873110" y="326263"/>
                  </a:lnTo>
                  <a:lnTo>
                    <a:pt x="14881517" y="328841"/>
                  </a:lnTo>
                  <a:lnTo>
                    <a:pt x="14888934" y="331597"/>
                  </a:lnTo>
                  <a:lnTo>
                    <a:pt x="14895373" y="334530"/>
                  </a:lnTo>
                  <a:lnTo>
                    <a:pt x="14900834" y="337642"/>
                  </a:lnTo>
                  <a:lnTo>
                    <a:pt x="14907946" y="341426"/>
                  </a:lnTo>
                  <a:lnTo>
                    <a:pt x="14920684" y="379590"/>
                  </a:lnTo>
                  <a:lnTo>
                    <a:pt x="14920748" y="381000"/>
                  </a:lnTo>
                  <a:lnTo>
                    <a:pt x="14905457" y="420458"/>
                  </a:lnTo>
                  <a:lnTo>
                    <a:pt x="14860943" y="429120"/>
                  </a:lnTo>
                  <a:lnTo>
                    <a:pt x="14847519" y="429348"/>
                  </a:lnTo>
                  <a:lnTo>
                    <a:pt x="14809127" y="429348"/>
                  </a:lnTo>
                  <a:lnTo>
                    <a:pt x="14755813" y="427926"/>
                  </a:lnTo>
                  <a:lnTo>
                    <a:pt x="14741944" y="427342"/>
                  </a:lnTo>
                  <a:lnTo>
                    <a:pt x="14742490" y="427342"/>
                  </a:lnTo>
                  <a:lnTo>
                    <a:pt x="14683296" y="425792"/>
                  </a:lnTo>
                  <a:lnTo>
                    <a:pt x="14676196" y="502577"/>
                  </a:lnTo>
                  <a:lnTo>
                    <a:pt x="14730578" y="512876"/>
                  </a:lnTo>
                  <a:lnTo>
                    <a:pt x="14778558" y="518210"/>
                  </a:lnTo>
                  <a:lnTo>
                    <a:pt x="14818195" y="520877"/>
                  </a:lnTo>
                  <a:lnTo>
                    <a:pt x="14847519" y="521766"/>
                  </a:lnTo>
                  <a:lnTo>
                    <a:pt x="14871776" y="521322"/>
                  </a:lnTo>
                  <a:lnTo>
                    <a:pt x="14914436" y="517766"/>
                  </a:lnTo>
                  <a:lnTo>
                    <a:pt x="14964283" y="505942"/>
                  </a:lnTo>
                  <a:lnTo>
                    <a:pt x="14998942" y="484047"/>
                  </a:lnTo>
                  <a:lnTo>
                    <a:pt x="15020278" y="449249"/>
                  </a:lnTo>
                  <a:lnTo>
                    <a:pt x="15029599" y="399669"/>
                  </a:lnTo>
                  <a:lnTo>
                    <a:pt x="15030184" y="381000"/>
                  </a:lnTo>
                  <a:lnTo>
                    <a:pt x="15030222" y="379590"/>
                  </a:lnTo>
                  <a:close/>
                </a:path>
                <a:path w="16967835" h="2235835">
                  <a:moveTo>
                    <a:pt x="15446769" y="379590"/>
                  </a:moveTo>
                  <a:lnTo>
                    <a:pt x="15441092" y="329463"/>
                  </a:lnTo>
                  <a:lnTo>
                    <a:pt x="15424023" y="290004"/>
                  </a:lnTo>
                  <a:lnTo>
                    <a:pt x="15392210" y="259435"/>
                  </a:lnTo>
                  <a:lnTo>
                    <a:pt x="15342273" y="235978"/>
                  </a:lnTo>
                  <a:lnTo>
                    <a:pt x="15247722" y="205409"/>
                  </a:lnTo>
                  <a:lnTo>
                    <a:pt x="15234527" y="200660"/>
                  </a:lnTo>
                  <a:lnTo>
                    <a:pt x="15202218" y="178257"/>
                  </a:lnTo>
                  <a:lnTo>
                    <a:pt x="15195906" y="149961"/>
                  </a:lnTo>
                  <a:lnTo>
                    <a:pt x="15195817" y="148539"/>
                  </a:lnTo>
                  <a:lnTo>
                    <a:pt x="15211463" y="109435"/>
                  </a:lnTo>
                  <a:lnTo>
                    <a:pt x="15217153" y="106121"/>
                  </a:lnTo>
                  <a:lnTo>
                    <a:pt x="15224494" y="104228"/>
                  </a:lnTo>
                  <a:lnTo>
                    <a:pt x="15233498" y="103746"/>
                  </a:lnTo>
                  <a:lnTo>
                    <a:pt x="15240965" y="103124"/>
                  </a:lnTo>
                  <a:lnTo>
                    <a:pt x="15248319" y="102730"/>
                  </a:lnTo>
                  <a:lnTo>
                    <a:pt x="15247658" y="102730"/>
                  </a:lnTo>
                  <a:lnTo>
                    <a:pt x="15255062" y="102501"/>
                  </a:lnTo>
                  <a:lnTo>
                    <a:pt x="15308504" y="102501"/>
                  </a:lnTo>
                  <a:lnTo>
                    <a:pt x="15356053" y="103124"/>
                  </a:lnTo>
                  <a:lnTo>
                    <a:pt x="15354999" y="103124"/>
                  </a:lnTo>
                  <a:lnTo>
                    <a:pt x="15412441" y="104228"/>
                  </a:lnTo>
                  <a:lnTo>
                    <a:pt x="15423312" y="104457"/>
                  </a:lnTo>
                  <a:lnTo>
                    <a:pt x="15423388" y="103746"/>
                  </a:lnTo>
                  <a:lnTo>
                    <a:pt x="15423503" y="102501"/>
                  </a:lnTo>
                  <a:lnTo>
                    <a:pt x="15430424" y="32664"/>
                  </a:lnTo>
                  <a:lnTo>
                    <a:pt x="15389365" y="22707"/>
                  </a:lnTo>
                  <a:lnTo>
                    <a:pt x="15347252" y="17018"/>
                  </a:lnTo>
                  <a:lnTo>
                    <a:pt x="15306193" y="13817"/>
                  </a:lnTo>
                  <a:lnTo>
                    <a:pt x="15289010" y="13106"/>
                  </a:lnTo>
                  <a:lnTo>
                    <a:pt x="15293035" y="13106"/>
                  </a:lnTo>
                  <a:lnTo>
                    <a:pt x="15268334" y="12750"/>
                  </a:lnTo>
                  <a:lnTo>
                    <a:pt x="15245004" y="13106"/>
                  </a:lnTo>
                  <a:lnTo>
                    <a:pt x="15223376" y="14173"/>
                  </a:lnTo>
                  <a:lnTo>
                    <a:pt x="15185162" y="18440"/>
                  </a:lnTo>
                  <a:lnTo>
                    <a:pt x="15140775" y="32169"/>
                  </a:lnTo>
                  <a:lnTo>
                    <a:pt x="15110333" y="57010"/>
                  </a:lnTo>
                  <a:lnTo>
                    <a:pt x="15092655" y="95173"/>
                  </a:lnTo>
                  <a:lnTo>
                    <a:pt x="15087092" y="148539"/>
                  </a:lnTo>
                  <a:lnTo>
                    <a:pt x="15087054" y="149961"/>
                  </a:lnTo>
                  <a:lnTo>
                    <a:pt x="15088515" y="175996"/>
                  </a:lnTo>
                  <a:lnTo>
                    <a:pt x="15100249" y="220078"/>
                  </a:lnTo>
                  <a:lnTo>
                    <a:pt x="15124291" y="254025"/>
                  </a:lnTo>
                  <a:lnTo>
                    <a:pt x="15164092" y="281038"/>
                  </a:lnTo>
                  <a:lnTo>
                    <a:pt x="15289657" y="326263"/>
                  </a:lnTo>
                  <a:lnTo>
                    <a:pt x="15298065" y="328841"/>
                  </a:lnTo>
                  <a:lnTo>
                    <a:pt x="15305481" y="331597"/>
                  </a:lnTo>
                  <a:lnTo>
                    <a:pt x="15311920" y="334530"/>
                  </a:lnTo>
                  <a:lnTo>
                    <a:pt x="15317394" y="337642"/>
                  </a:lnTo>
                  <a:lnTo>
                    <a:pt x="15324493" y="341426"/>
                  </a:lnTo>
                  <a:lnTo>
                    <a:pt x="15337244" y="379590"/>
                  </a:lnTo>
                  <a:lnTo>
                    <a:pt x="15337295" y="381000"/>
                  </a:lnTo>
                  <a:lnTo>
                    <a:pt x="15336889" y="390385"/>
                  </a:lnTo>
                  <a:lnTo>
                    <a:pt x="15315705" y="423570"/>
                  </a:lnTo>
                  <a:lnTo>
                    <a:pt x="15277491" y="429120"/>
                  </a:lnTo>
                  <a:lnTo>
                    <a:pt x="15264067" y="429348"/>
                  </a:lnTo>
                  <a:lnTo>
                    <a:pt x="15225675" y="429348"/>
                  </a:lnTo>
                  <a:lnTo>
                    <a:pt x="15172360" y="427926"/>
                  </a:lnTo>
                  <a:lnTo>
                    <a:pt x="15158504" y="427342"/>
                  </a:lnTo>
                  <a:lnTo>
                    <a:pt x="15159050" y="427342"/>
                  </a:lnTo>
                  <a:lnTo>
                    <a:pt x="15099843" y="425792"/>
                  </a:lnTo>
                  <a:lnTo>
                    <a:pt x="15092744" y="502577"/>
                  </a:lnTo>
                  <a:lnTo>
                    <a:pt x="15147125" y="512876"/>
                  </a:lnTo>
                  <a:lnTo>
                    <a:pt x="15195106" y="518210"/>
                  </a:lnTo>
                  <a:lnTo>
                    <a:pt x="15234742" y="520877"/>
                  </a:lnTo>
                  <a:lnTo>
                    <a:pt x="15264067" y="521766"/>
                  </a:lnTo>
                  <a:lnTo>
                    <a:pt x="15288324" y="521322"/>
                  </a:lnTo>
                  <a:lnTo>
                    <a:pt x="15330983" y="517766"/>
                  </a:lnTo>
                  <a:lnTo>
                    <a:pt x="15380831" y="505942"/>
                  </a:lnTo>
                  <a:lnTo>
                    <a:pt x="15415489" y="484047"/>
                  </a:lnTo>
                  <a:lnTo>
                    <a:pt x="15436825" y="449249"/>
                  </a:lnTo>
                  <a:lnTo>
                    <a:pt x="15446147" y="399669"/>
                  </a:lnTo>
                  <a:lnTo>
                    <a:pt x="15446731" y="381000"/>
                  </a:lnTo>
                  <a:lnTo>
                    <a:pt x="15446769" y="379590"/>
                  </a:lnTo>
                  <a:close/>
                </a:path>
                <a:path w="16967835" h="2235835">
                  <a:moveTo>
                    <a:pt x="15608110" y="441439"/>
                  </a:moveTo>
                  <a:lnTo>
                    <a:pt x="15588552" y="406603"/>
                  </a:lnTo>
                  <a:lnTo>
                    <a:pt x="15571140" y="404469"/>
                  </a:lnTo>
                  <a:lnTo>
                    <a:pt x="15547683" y="404469"/>
                  </a:lnTo>
                  <a:lnTo>
                    <a:pt x="15513203" y="424014"/>
                  </a:lnTo>
                  <a:lnTo>
                    <a:pt x="15509291" y="479818"/>
                  </a:lnTo>
                  <a:lnTo>
                    <a:pt x="15511463" y="494131"/>
                  </a:lnTo>
                  <a:lnTo>
                    <a:pt x="15517292" y="504342"/>
                  </a:lnTo>
                  <a:lnTo>
                    <a:pt x="15526754" y="510476"/>
                  </a:lnTo>
                  <a:lnTo>
                    <a:pt x="15539860" y="512521"/>
                  </a:lnTo>
                  <a:lnTo>
                    <a:pt x="15539415" y="524738"/>
                  </a:lnTo>
                  <a:lnTo>
                    <a:pt x="15535758" y="569531"/>
                  </a:lnTo>
                  <a:lnTo>
                    <a:pt x="15529192" y="604227"/>
                  </a:lnTo>
                  <a:lnTo>
                    <a:pt x="15571851" y="617029"/>
                  </a:lnTo>
                  <a:lnTo>
                    <a:pt x="15591041" y="579348"/>
                  </a:lnTo>
                  <a:lnTo>
                    <a:pt x="15594610" y="569836"/>
                  </a:lnTo>
                  <a:lnTo>
                    <a:pt x="15594737" y="569531"/>
                  </a:lnTo>
                  <a:lnTo>
                    <a:pt x="15605303" y="525716"/>
                  </a:lnTo>
                  <a:lnTo>
                    <a:pt x="15608110" y="486930"/>
                  </a:lnTo>
                  <a:lnTo>
                    <a:pt x="15608110" y="441439"/>
                  </a:lnTo>
                  <a:close/>
                </a:path>
                <a:path w="16967835" h="2235835">
                  <a:moveTo>
                    <a:pt x="16189630" y="337642"/>
                  </a:moveTo>
                  <a:lnTo>
                    <a:pt x="16185198" y="276326"/>
                  </a:lnTo>
                  <a:lnTo>
                    <a:pt x="16171863" y="228866"/>
                  </a:lnTo>
                  <a:lnTo>
                    <a:pt x="16149117" y="194030"/>
                  </a:lnTo>
                  <a:lnTo>
                    <a:pt x="16114992" y="170573"/>
                  </a:lnTo>
                  <a:lnTo>
                    <a:pt x="16080156" y="159410"/>
                  </a:lnTo>
                  <a:lnTo>
                    <a:pt x="16080156" y="337642"/>
                  </a:lnTo>
                  <a:lnTo>
                    <a:pt x="16079750" y="357771"/>
                  </a:lnTo>
                  <a:lnTo>
                    <a:pt x="16073755" y="403758"/>
                  </a:lnTo>
                  <a:lnTo>
                    <a:pt x="16051721" y="436460"/>
                  </a:lnTo>
                  <a:lnTo>
                    <a:pt x="16009061" y="444982"/>
                  </a:lnTo>
                  <a:lnTo>
                    <a:pt x="15996273" y="444449"/>
                  </a:lnTo>
                  <a:lnTo>
                    <a:pt x="15959163" y="430949"/>
                  </a:lnTo>
                  <a:lnTo>
                    <a:pt x="15941574" y="390829"/>
                  </a:lnTo>
                  <a:lnTo>
                    <a:pt x="15937967" y="337642"/>
                  </a:lnTo>
                  <a:lnTo>
                    <a:pt x="15938373" y="317207"/>
                  </a:lnTo>
                  <a:lnTo>
                    <a:pt x="15944368" y="270814"/>
                  </a:lnTo>
                  <a:lnTo>
                    <a:pt x="15966415" y="238112"/>
                  </a:lnTo>
                  <a:lnTo>
                    <a:pt x="16009061" y="228866"/>
                  </a:lnTo>
                  <a:lnTo>
                    <a:pt x="16021863" y="229450"/>
                  </a:lnTo>
                  <a:lnTo>
                    <a:pt x="16058960" y="243624"/>
                  </a:lnTo>
                  <a:lnTo>
                    <a:pt x="16076549" y="283794"/>
                  </a:lnTo>
                  <a:lnTo>
                    <a:pt x="16080156" y="337642"/>
                  </a:lnTo>
                  <a:lnTo>
                    <a:pt x="16080156" y="159410"/>
                  </a:lnTo>
                  <a:lnTo>
                    <a:pt x="16068599" y="156718"/>
                  </a:lnTo>
                  <a:lnTo>
                    <a:pt x="16040481" y="153250"/>
                  </a:lnTo>
                  <a:lnTo>
                    <a:pt x="16009061" y="152095"/>
                  </a:lnTo>
                  <a:lnTo>
                    <a:pt x="15977921" y="153250"/>
                  </a:lnTo>
                  <a:lnTo>
                    <a:pt x="15924949" y="162483"/>
                  </a:lnTo>
                  <a:lnTo>
                    <a:pt x="15884614" y="180886"/>
                  </a:lnTo>
                  <a:lnTo>
                    <a:pt x="15855823" y="210032"/>
                  </a:lnTo>
                  <a:lnTo>
                    <a:pt x="15837764" y="250913"/>
                  </a:lnTo>
                  <a:lnTo>
                    <a:pt x="15828887" y="305244"/>
                  </a:lnTo>
                  <a:lnTo>
                    <a:pt x="15827782" y="337642"/>
                  </a:lnTo>
                  <a:lnTo>
                    <a:pt x="15828887" y="369404"/>
                  </a:lnTo>
                  <a:lnTo>
                    <a:pt x="15837777" y="423087"/>
                  </a:lnTo>
                  <a:lnTo>
                    <a:pt x="15855823" y="463829"/>
                  </a:lnTo>
                  <a:lnTo>
                    <a:pt x="15884614" y="492975"/>
                  </a:lnTo>
                  <a:lnTo>
                    <a:pt x="15924949" y="511060"/>
                  </a:lnTo>
                  <a:lnTo>
                    <a:pt x="15977921" y="519938"/>
                  </a:lnTo>
                  <a:lnTo>
                    <a:pt x="16009061" y="521055"/>
                  </a:lnTo>
                  <a:lnTo>
                    <a:pt x="16040481" y="519938"/>
                  </a:lnTo>
                  <a:lnTo>
                    <a:pt x="16093440" y="511060"/>
                  </a:lnTo>
                  <a:lnTo>
                    <a:pt x="16133471" y="492975"/>
                  </a:lnTo>
                  <a:lnTo>
                    <a:pt x="16161906" y="463829"/>
                  </a:lnTo>
                  <a:lnTo>
                    <a:pt x="16179635" y="423087"/>
                  </a:lnTo>
                  <a:lnTo>
                    <a:pt x="16188525" y="369404"/>
                  </a:lnTo>
                  <a:lnTo>
                    <a:pt x="16189630" y="337642"/>
                  </a:lnTo>
                  <a:close/>
                </a:path>
                <a:path w="16967835" h="2235835">
                  <a:moveTo>
                    <a:pt x="16520148" y="7772"/>
                  </a:moveTo>
                  <a:lnTo>
                    <a:pt x="16511931" y="6451"/>
                  </a:lnTo>
                  <a:lnTo>
                    <a:pt x="16502901" y="5295"/>
                  </a:lnTo>
                  <a:lnTo>
                    <a:pt x="16493084" y="4318"/>
                  </a:lnTo>
                  <a:lnTo>
                    <a:pt x="16482467" y="3517"/>
                  </a:lnTo>
                  <a:lnTo>
                    <a:pt x="16471799" y="2540"/>
                  </a:lnTo>
                  <a:lnTo>
                    <a:pt x="16461143" y="1739"/>
                  </a:lnTo>
                  <a:lnTo>
                    <a:pt x="16450475" y="1117"/>
                  </a:lnTo>
                  <a:lnTo>
                    <a:pt x="16429990" y="355"/>
                  </a:lnTo>
                  <a:lnTo>
                    <a:pt x="16413290" y="0"/>
                  </a:lnTo>
                  <a:lnTo>
                    <a:pt x="16405390" y="0"/>
                  </a:lnTo>
                  <a:lnTo>
                    <a:pt x="16352012" y="7950"/>
                  </a:lnTo>
                  <a:lnTo>
                    <a:pt x="16316122" y="30353"/>
                  </a:lnTo>
                  <a:lnTo>
                    <a:pt x="16296526" y="64516"/>
                  </a:lnTo>
                  <a:lnTo>
                    <a:pt x="16293275" y="77978"/>
                  </a:lnTo>
                  <a:lnTo>
                    <a:pt x="16293186" y="78333"/>
                  </a:lnTo>
                  <a:lnTo>
                    <a:pt x="16291192" y="93306"/>
                  </a:lnTo>
                  <a:lnTo>
                    <a:pt x="16290519" y="109435"/>
                  </a:lnTo>
                  <a:lnTo>
                    <a:pt x="16290519" y="161455"/>
                  </a:lnTo>
                  <a:lnTo>
                    <a:pt x="16229381" y="164884"/>
                  </a:lnTo>
                  <a:lnTo>
                    <a:pt x="16229381" y="230289"/>
                  </a:lnTo>
                  <a:lnTo>
                    <a:pt x="16290519" y="230289"/>
                  </a:lnTo>
                  <a:lnTo>
                    <a:pt x="16290519" y="512521"/>
                  </a:lnTo>
                  <a:lnTo>
                    <a:pt x="16395738" y="512521"/>
                  </a:lnTo>
                  <a:lnTo>
                    <a:pt x="16395738" y="230289"/>
                  </a:lnTo>
                  <a:lnTo>
                    <a:pt x="16493846" y="230289"/>
                  </a:lnTo>
                  <a:lnTo>
                    <a:pt x="16493846" y="161455"/>
                  </a:lnTo>
                  <a:lnTo>
                    <a:pt x="16395738" y="161455"/>
                  </a:lnTo>
                  <a:lnTo>
                    <a:pt x="16395738" y="122948"/>
                  </a:lnTo>
                  <a:lnTo>
                    <a:pt x="16406406" y="85979"/>
                  </a:lnTo>
                  <a:lnTo>
                    <a:pt x="16444075" y="75311"/>
                  </a:lnTo>
                  <a:lnTo>
                    <a:pt x="16510902" y="75311"/>
                  </a:lnTo>
                  <a:lnTo>
                    <a:pt x="16520122" y="7950"/>
                  </a:lnTo>
                  <a:lnTo>
                    <a:pt x="16520148" y="7772"/>
                  </a:lnTo>
                  <a:close/>
                </a:path>
                <a:path w="16967835" h="2235835">
                  <a:moveTo>
                    <a:pt x="16620389" y="441439"/>
                  </a:moveTo>
                  <a:lnTo>
                    <a:pt x="16600831" y="406603"/>
                  </a:lnTo>
                  <a:lnTo>
                    <a:pt x="16583419" y="404469"/>
                  </a:lnTo>
                  <a:lnTo>
                    <a:pt x="16556406" y="404469"/>
                  </a:lnTo>
                  <a:lnTo>
                    <a:pt x="16521392" y="424014"/>
                  </a:lnTo>
                  <a:lnTo>
                    <a:pt x="16519436" y="441439"/>
                  </a:lnTo>
                  <a:lnTo>
                    <a:pt x="16519436" y="475551"/>
                  </a:lnTo>
                  <a:lnTo>
                    <a:pt x="16538804" y="510565"/>
                  </a:lnTo>
                  <a:lnTo>
                    <a:pt x="16556406" y="512521"/>
                  </a:lnTo>
                  <a:lnTo>
                    <a:pt x="16583419" y="512521"/>
                  </a:lnTo>
                  <a:lnTo>
                    <a:pt x="16618255" y="493153"/>
                  </a:lnTo>
                  <a:lnTo>
                    <a:pt x="16620389" y="475551"/>
                  </a:lnTo>
                  <a:lnTo>
                    <a:pt x="16620389" y="441439"/>
                  </a:lnTo>
                  <a:close/>
                </a:path>
                <a:path w="16967835" h="2235835">
                  <a:moveTo>
                    <a:pt x="16793947" y="441439"/>
                  </a:moveTo>
                  <a:lnTo>
                    <a:pt x="16774402" y="406603"/>
                  </a:lnTo>
                  <a:lnTo>
                    <a:pt x="16756977" y="404469"/>
                  </a:lnTo>
                  <a:lnTo>
                    <a:pt x="16729964" y="404469"/>
                  </a:lnTo>
                  <a:lnTo>
                    <a:pt x="16694950" y="424014"/>
                  </a:lnTo>
                  <a:lnTo>
                    <a:pt x="16692995" y="441439"/>
                  </a:lnTo>
                  <a:lnTo>
                    <a:pt x="16692995" y="475551"/>
                  </a:lnTo>
                  <a:lnTo>
                    <a:pt x="16712375" y="510565"/>
                  </a:lnTo>
                  <a:lnTo>
                    <a:pt x="16729964" y="512521"/>
                  </a:lnTo>
                  <a:lnTo>
                    <a:pt x="16756977" y="512521"/>
                  </a:lnTo>
                  <a:lnTo>
                    <a:pt x="16791813" y="493153"/>
                  </a:lnTo>
                  <a:lnTo>
                    <a:pt x="16793947" y="475551"/>
                  </a:lnTo>
                  <a:lnTo>
                    <a:pt x="16793947" y="441439"/>
                  </a:lnTo>
                  <a:close/>
                </a:path>
                <a:path w="16967835" h="2235835">
                  <a:moveTo>
                    <a:pt x="16967505" y="441439"/>
                  </a:moveTo>
                  <a:lnTo>
                    <a:pt x="16947960" y="406603"/>
                  </a:lnTo>
                  <a:lnTo>
                    <a:pt x="16930535" y="404469"/>
                  </a:lnTo>
                  <a:lnTo>
                    <a:pt x="16903523" y="404469"/>
                  </a:lnTo>
                  <a:lnTo>
                    <a:pt x="16868509" y="424014"/>
                  </a:lnTo>
                  <a:lnTo>
                    <a:pt x="16866566" y="441439"/>
                  </a:lnTo>
                  <a:lnTo>
                    <a:pt x="16866566" y="475551"/>
                  </a:lnTo>
                  <a:lnTo>
                    <a:pt x="16885933" y="510565"/>
                  </a:lnTo>
                  <a:lnTo>
                    <a:pt x="16903523" y="512521"/>
                  </a:lnTo>
                  <a:lnTo>
                    <a:pt x="16930535" y="512521"/>
                  </a:lnTo>
                  <a:lnTo>
                    <a:pt x="16965372" y="493153"/>
                  </a:lnTo>
                  <a:lnTo>
                    <a:pt x="16967505" y="475551"/>
                  </a:lnTo>
                  <a:lnTo>
                    <a:pt x="16967505" y="441439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38953" y="3736090"/>
              <a:ext cx="4956810" cy="423545"/>
            </a:xfrm>
            <a:custGeom>
              <a:avLst/>
              <a:gdLst/>
              <a:ahLst/>
              <a:cxnLst/>
              <a:rect l="l" t="t" r="r" b="b"/>
              <a:pathLst>
                <a:path w="4956809" h="423545">
                  <a:moveTo>
                    <a:pt x="0" y="6115"/>
                  </a:moveTo>
                  <a:lnTo>
                    <a:pt x="0" y="330729"/>
                  </a:lnTo>
                  <a:lnTo>
                    <a:pt x="58806" y="330729"/>
                  </a:lnTo>
                  <a:lnTo>
                    <a:pt x="58806" y="205854"/>
                  </a:lnTo>
                  <a:lnTo>
                    <a:pt x="49397" y="204647"/>
                  </a:lnTo>
                  <a:lnTo>
                    <a:pt x="41458" y="203471"/>
                  </a:lnTo>
                  <a:lnTo>
                    <a:pt x="4704" y="195238"/>
                  </a:lnTo>
                  <a:lnTo>
                    <a:pt x="6115" y="163718"/>
                  </a:lnTo>
                  <a:lnTo>
                    <a:pt x="58806" y="163718"/>
                  </a:lnTo>
                  <a:lnTo>
                    <a:pt x="58806" y="49868"/>
                  </a:lnTo>
                  <a:lnTo>
                    <a:pt x="6586" y="49868"/>
                  </a:lnTo>
                  <a:lnTo>
                    <a:pt x="0" y="6115"/>
                  </a:lnTo>
                  <a:close/>
                </a:path>
                <a:path w="4956809" h="423545">
                  <a:moveTo>
                    <a:pt x="223162" y="48103"/>
                  </a:moveTo>
                  <a:lnTo>
                    <a:pt x="121644" y="48103"/>
                  </a:lnTo>
                  <a:lnTo>
                    <a:pt x="127875" y="48309"/>
                  </a:lnTo>
                  <a:lnTo>
                    <a:pt x="136549" y="49280"/>
                  </a:lnTo>
                  <a:lnTo>
                    <a:pt x="169745" y="77360"/>
                  </a:lnTo>
                  <a:lnTo>
                    <a:pt x="172656" y="105852"/>
                  </a:lnTo>
                  <a:lnTo>
                    <a:pt x="172333" y="116731"/>
                  </a:lnTo>
                  <a:lnTo>
                    <a:pt x="158700" y="155406"/>
                  </a:lnTo>
                  <a:lnTo>
                    <a:pt x="118084" y="163718"/>
                  </a:lnTo>
                  <a:lnTo>
                    <a:pt x="58806" y="163718"/>
                  </a:lnTo>
                  <a:lnTo>
                    <a:pt x="58806" y="205854"/>
                  </a:lnTo>
                  <a:lnTo>
                    <a:pt x="105734" y="209469"/>
                  </a:lnTo>
                  <a:lnTo>
                    <a:pt x="119495" y="209822"/>
                  </a:lnTo>
                  <a:lnTo>
                    <a:pt x="126552" y="209822"/>
                  </a:lnTo>
                  <a:lnTo>
                    <a:pt x="144870" y="209264"/>
                  </a:lnTo>
                  <a:lnTo>
                    <a:pt x="160673" y="207646"/>
                  </a:lnTo>
                  <a:lnTo>
                    <a:pt x="160944" y="207646"/>
                  </a:lnTo>
                  <a:lnTo>
                    <a:pt x="199090" y="195562"/>
                  </a:lnTo>
                  <a:lnTo>
                    <a:pt x="226112" y="156926"/>
                  </a:lnTo>
                  <a:lnTo>
                    <a:pt x="231934" y="105852"/>
                  </a:lnTo>
                  <a:lnTo>
                    <a:pt x="231257" y="86563"/>
                  </a:lnTo>
                  <a:lnTo>
                    <a:pt x="229341" y="70568"/>
                  </a:lnTo>
                  <a:lnTo>
                    <a:pt x="229229" y="69627"/>
                  </a:lnTo>
                  <a:lnTo>
                    <a:pt x="225847" y="55043"/>
                  </a:lnTo>
                  <a:lnTo>
                    <a:pt x="223674" y="49427"/>
                  </a:lnTo>
                  <a:lnTo>
                    <a:pt x="223617" y="49280"/>
                  </a:lnTo>
                  <a:lnTo>
                    <a:pt x="223526" y="49044"/>
                  </a:lnTo>
                  <a:lnTo>
                    <a:pt x="223401" y="48721"/>
                  </a:lnTo>
                  <a:lnTo>
                    <a:pt x="223298" y="48456"/>
                  </a:lnTo>
                  <a:lnTo>
                    <a:pt x="223241" y="48309"/>
                  </a:lnTo>
                  <a:lnTo>
                    <a:pt x="223162" y="48103"/>
                  </a:lnTo>
                  <a:close/>
                </a:path>
                <a:path w="4956809" h="423545">
                  <a:moveTo>
                    <a:pt x="58806" y="163718"/>
                  </a:moveTo>
                  <a:lnTo>
                    <a:pt x="6115" y="163718"/>
                  </a:lnTo>
                  <a:lnTo>
                    <a:pt x="4704" y="195238"/>
                  </a:lnTo>
                  <a:lnTo>
                    <a:pt x="49397" y="204647"/>
                  </a:lnTo>
                  <a:lnTo>
                    <a:pt x="58699" y="205854"/>
                  </a:lnTo>
                  <a:lnTo>
                    <a:pt x="58806" y="163718"/>
                  </a:lnTo>
                  <a:close/>
                </a:path>
                <a:path w="4956809" h="423545">
                  <a:moveTo>
                    <a:pt x="140481" y="2587"/>
                  </a:moveTo>
                  <a:lnTo>
                    <a:pt x="52808" y="2587"/>
                  </a:lnTo>
                  <a:lnTo>
                    <a:pt x="43899" y="2881"/>
                  </a:lnTo>
                  <a:lnTo>
                    <a:pt x="35284" y="3293"/>
                  </a:lnTo>
                  <a:lnTo>
                    <a:pt x="26904" y="3822"/>
                  </a:lnTo>
                  <a:lnTo>
                    <a:pt x="18230" y="4469"/>
                  </a:lnTo>
                  <a:lnTo>
                    <a:pt x="0" y="6115"/>
                  </a:lnTo>
                  <a:lnTo>
                    <a:pt x="6320" y="48103"/>
                  </a:lnTo>
                  <a:lnTo>
                    <a:pt x="6351" y="48309"/>
                  </a:lnTo>
                  <a:lnTo>
                    <a:pt x="6462" y="49044"/>
                  </a:lnTo>
                  <a:lnTo>
                    <a:pt x="6586" y="49868"/>
                  </a:lnTo>
                  <a:lnTo>
                    <a:pt x="13172" y="49427"/>
                  </a:lnTo>
                  <a:lnTo>
                    <a:pt x="22111" y="49044"/>
                  </a:lnTo>
                  <a:lnTo>
                    <a:pt x="47045" y="48456"/>
                  </a:lnTo>
                  <a:lnTo>
                    <a:pt x="58155" y="48309"/>
                  </a:lnTo>
                  <a:lnTo>
                    <a:pt x="58806" y="48309"/>
                  </a:lnTo>
                  <a:lnTo>
                    <a:pt x="58806" y="6115"/>
                  </a:lnTo>
                  <a:lnTo>
                    <a:pt x="167279" y="6115"/>
                  </a:lnTo>
                  <a:lnTo>
                    <a:pt x="157249" y="4234"/>
                  </a:lnTo>
                  <a:lnTo>
                    <a:pt x="140481" y="2587"/>
                  </a:lnTo>
                  <a:close/>
                </a:path>
                <a:path w="4956809" h="423545">
                  <a:moveTo>
                    <a:pt x="58806" y="48309"/>
                  </a:moveTo>
                  <a:lnTo>
                    <a:pt x="47045" y="48456"/>
                  </a:lnTo>
                  <a:lnTo>
                    <a:pt x="22111" y="49044"/>
                  </a:lnTo>
                  <a:lnTo>
                    <a:pt x="13172" y="49427"/>
                  </a:lnTo>
                  <a:lnTo>
                    <a:pt x="6586" y="49868"/>
                  </a:lnTo>
                  <a:lnTo>
                    <a:pt x="58806" y="49868"/>
                  </a:lnTo>
                  <a:lnTo>
                    <a:pt x="58806" y="48309"/>
                  </a:lnTo>
                  <a:close/>
                </a:path>
                <a:path w="4956809" h="423545">
                  <a:moveTo>
                    <a:pt x="167279" y="6115"/>
                  </a:moveTo>
                  <a:lnTo>
                    <a:pt x="58806" y="6115"/>
                  </a:lnTo>
                  <a:lnTo>
                    <a:pt x="58806" y="48309"/>
                  </a:lnTo>
                  <a:lnTo>
                    <a:pt x="55789" y="48309"/>
                  </a:lnTo>
                  <a:lnTo>
                    <a:pt x="223162" y="48103"/>
                  </a:lnTo>
                  <a:lnTo>
                    <a:pt x="221113" y="42811"/>
                  </a:lnTo>
                  <a:lnTo>
                    <a:pt x="215056" y="32373"/>
                  </a:lnTo>
                  <a:lnTo>
                    <a:pt x="207235" y="23640"/>
                  </a:lnTo>
                  <a:lnTo>
                    <a:pt x="197649" y="16612"/>
                  </a:lnTo>
                  <a:lnTo>
                    <a:pt x="186300" y="11290"/>
                  </a:lnTo>
                  <a:lnTo>
                    <a:pt x="172921" y="7174"/>
                  </a:lnTo>
                  <a:lnTo>
                    <a:pt x="167279" y="6115"/>
                  </a:lnTo>
                  <a:close/>
                </a:path>
                <a:path w="4956809" h="423545">
                  <a:moveTo>
                    <a:pt x="123076" y="1999"/>
                  </a:moveTo>
                  <a:lnTo>
                    <a:pt x="93267" y="1999"/>
                  </a:lnTo>
                  <a:lnTo>
                    <a:pt x="81888" y="2146"/>
                  </a:lnTo>
                  <a:lnTo>
                    <a:pt x="33519" y="2587"/>
                  </a:lnTo>
                  <a:lnTo>
                    <a:pt x="143336" y="2587"/>
                  </a:lnTo>
                  <a:lnTo>
                    <a:pt x="123076" y="1999"/>
                  </a:lnTo>
                  <a:close/>
                </a:path>
                <a:path w="4956809" h="423545">
                  <a:moveTo>
                    <a:pt x="423662" y="188652"/>
                  </a:moveTo>
                  <a:lnTo>
                    <a:pt x="334746" y="188652"/>
                  </a:lnTo>
                  <a:lnTo>
                    <a:pt x="319810" y="189622"/>
                  </a:lnTo>
                  <a:lnTo>
                    <a:pt x="277057" y="212469"/>
                  </a:lnTo>
                  <a:lnTo>
                    <a:pt x="267001" y="246518"/>
                  </a:lnTo>
                  <a:lnTo>
                    <a:pt x="267110" y="272863"/>
                  </a:lnTo>
                  <a:lnTo>
                    <a:pt x="267324" y="276568"/>
                  </a:lnTo>
                  <a:lnTo>
                    <a:pt x="267409" y="278038"/>
                  </a:lnTo>
                  <a:lnTo>
                    <a:pt x="267527" y="280077"/>
                  </a:lnTo>
                  <a:lnTo>
                    <a:pt x="267589" y="281155"/>
                  </a:lnTo>
                  <a:lnTo>
                    <a:pt x="269353" y="290505"/>
                  </a:lnTo>
                  <a:lnTo>
                    <a:pt x="294493" y="324202"/>
                  </a:lnTo>
                  <a:lnTo>
                    <a:pt x="329790" y="335052"/>
                  </a:lnTo>
                  <a:lnTo>
                    <a:pt x="330710" y="335052"/>
                  </a:lnTo>
                  <a:lnTo>
                    <a:pt x="339451" y="335434"/>
                  </a:lnTo>
                  <a:lnTo>
                    <a:pt x="384350" y="326054"/>
                  </a:lnTo>
                  <a:lnTo>
                    <a:pt x="417899" y="304384"/>
                  </a:lnTo>
                  <a:lnTo>
                    <a:pt x="429819" y="292850"/>
                  </a:lnTo>
                  <a:lnTo>
                    <a:pt x="429707" y="292152"/>
                  </a:lnTo>
                  <a:lnTo>
                    <a:pt x="344312" y="292152"/>
                  </a:lnTo>
                  <a:lnTo>
                    <a:pt x="336471" y="289800"/>
                  </a:lnTo>
                  <a:lnTo>
                    <a:pt x="331453" y="285095"/>
                  </a:lnTo>
                  <a:lnTo>
                    <a:pt x="326435" y="280077"/>
                  </a:lnTo>
                  <a:lnTo>
                    <a:pt x="323926" y="272863"/>
                  </a:lnTo>
                  <a:lnTo>
                    <a:pt x="323926" y="242597"/>
                  </a:lnTo>
                  <a:lnTo>
                    <a:pt x="325965" y="236168"/>
                  </a:lnTo>
                  <a:lnTo>
                    <a:pt x="334119" y="226759"/>
                  </a:lnTo>
                  <a:lnTo>
                    <a:pt x="340862" y="224250"/>
                  </a:lnTo>
                  <a:lnTo>
                    <a:pt x="350271" y="223936"/>
                  </a:lnTo>
                  <a:lnTo>
                    <a:pt x="423662" y="223936"/>
                  </a:lnTo>
                  <a:lnTo>
                    <a:pt x="423662" y="188652"/>
                  </a:lnTo>
                  <a:close/>
                </a:path>
                <a:path w="4956809" h="423545">
                  <a:moveTo>
                    <a:pt x="481058" y="248400"/>
                  </a:moveTo>
                  <a:lnTo>
                    <a:pt x="441540" y="248400"/>
                  </a:lnTo>
                  <a:lnTo>
                    <a:pt x="441540" y="278038"/>
                  </a:lnTo>
                  <a:lnTo>
                    <a:pt x="438403" y="282743"/>
                  </a:lnTo>
                  <a:lnTo>
                    <a:pt x="433856" y="288388"/>
                  </a:lnTo>
                  <a:lnTo>
                    <a:pt x="429819" y="292850"/>
                  </a:lnTo>
                  <a:lnTo>
                    <a:pt x="435894" y="330729"/>
                  </a:lnTo>
                  <a:lnTo>
                    <a:pt x="481058" y="330729"/>
                  </a:lnTo>
                  <a:lnTo>
                    <a:pt x="481058" y="248400"/>
                  </a:lnTo>
                  <a:close/>
                </a:path>
                <a:path w="4956809" h="423545">
                  <a:moveTo>
                    <a:pt x="441540" y="248400"/>
                  </a:moveTo>
                  <a:lnTo>
                    <a:pt x="435218" y="254986"/>
                  </a:lnTo>
                  <a:lnTo>
                    <a:pt x="428485" y="261102"/>
                  </a:lnTo>
                  <a:lnTo>
                    <a:pt x="423662" y="264912"/>
                  </a:lnTo>
                  <a:lnTo>
                    <a:pt x="423662" y="274275"/>
                  </a:lnTo>
                  <a:lnTo>
                    <a:pt x="427896" y="280861"/>
                  </a:lnTo>
                  <a:lnTo>
                    <a:pt x="429655" y="291828"/>
                  </a:lnTo>
                  <a:lnTo>
                    <a:pt x="429707" y="292152"/>
                  </a:lnTo>
                  <a:lnTo>
                    <a:pt x="429819" y="292850"/>
                  </a:lnTo>
                  <a:lnTo>
                    <a:pt x="433856" y="288388"/>
                  </a:lnTo>
                  <a:lnTo>
                    <a:pt x="438403" y="282743"/>
                  </a:lnTo>
                  <a:lnTo>
                    <a:pt x="441540" y="278038"/>
                  </a:lnTo>
                  <a:lnTo>
                    <a:pt x="441540" y="248400"/>
                  </a:lnTo>
                  <a:close/>
                </a:path>
                <a:path w="4956809" h="423545">
                  <a:moveTo>
                    <a:pt x="423662" y="264912"/>
                  </a:moveTo>
                  <a:lnTo>
                    <a:pt x="383203" y="286977"/>
                  </a:lnTo>
                  <a:lnTo>
                    <a:pt x="354976" y="292152"/>
                  </a:lnTo>
                  <a:lnTo>
                    <a:pt x="429707" y="292152"/>
                  </a:lnTo>
                  <a:lnTo>
                    <a:pt x="427944" y="281155"/>
                  </a:lnTo>
                  <a:lnTo>
                    <a:pt x="427896" y="280861"/>
                  </a:lnTo>
                  <a:lnTo>
                    <a:pt x="423662" y="274275"/>
                  </a:lnTo>
                  <a:lnTo>
                    <a:pt x="423662" y="264912"/>
                  </a:lnTo>
                  <a:close/>
                </a:path>
                <a:path w="4956809" h="423545">
                  <a:moveTo>
                    <a:pt x="476402" y="138872"/>
                  </a:moveTo>
                  <a:lnTo>
                    <a:pt x="384571" y="138872"/>
                  </a:lnTo>
                  <a:lnTo>
                    <a:pt x="393759" y="139313"/>
                  </a:lnTo>
                  <a:lnTo>
                    <a:pt x="403181" y="140960"/>
                  </a:lnTo>
                  <a:lnTo>
                    <a:pt x="403004" y="140960"/>
                  </a:lnTo>
                  <a:lnTo>
                    <a:pt x="409990" y="143547"/>
                  </a:lnTo>
                  <a:lnTo>
                    <a:pt x="415194" y="147252"/>
                  </a:lnTo>
                  <a:lnTo>
                    <a:pt x="418899" y="151898"/>
                  </a:lnTo>
                  <a:lnTo>
                    <a:pt x="421545" y="157837"/>
                  </a:lnTo>
                  <a:lnTo>
                    <a:pt x="423133" y="165070"/>
                  </a:lnTo>
                  <a:lnTo>
                    <a:pt x="423662" y="173597"/>
                  </a:lnTo>
                  <a:lnTo>
                    <a:pt x="423662" y="264912"/>
                  </a:lnTo>
                  <a:lnTo>
                    <a:pt x="428485" y="261102"/>
                  </a:lnTo>
                  <a:lnTo>
                    <a:pt x="435218" y="254986"/>
                  </a:lnTo>
                  <a:lnTo>
                    <a:pt x="441540" y="248400"/>
                  </a:lnTo>
                  <a:lnTo>
                    <a:pt x="481058" y="248400"/>
                  </a:lnTo>
                  <a:lnTo>
                    <a:pt x="481058" y="223936"/>
                  </a:lnTo>
                  <a:lnTo>
                    <a:pt x="456124" y="223936"/>
                  </a:lnTo>
                  <a:lnTo>
                    <a:pt x="456277" y="212469"/>
                  </a:lnTo>
                  <a:lnTo>
                    <a:pt x="456387" y="204177"/>
                  </a:lnTo>
                  <a:lnTo>
                    <a:pt x="456478" y="197385"/>
                  </a:lnTo>
                  <a:lnTo>
                    <a:pt x="456594" y="188652"/>
                  </a:lnTo>
                  <a:lnTo>
                    <a:pt x="481058" y="188652"/>
                  </a:lnTo>
                  <a:lnTo>
                    <a:pt x="478656" y="147252"/>
                  </a:lnTo>
                  <a:lnTo>
                    <a:pt x="476597" y="139578"/>
                  </a:lnTo>
                  <a:lnTo>
                    <a:pt x="476476" y="139136"/>
                  </a:lnTo>
                  <a:lnTo>
                    <a:pt x="476402" y="138872"/>
                  </a:lnTo>
                  <a:close/>
                </a:path>
                <a:path w="4956809" h="423545">
                  <a:moveTo>
                    <a:pt x="481058" y="188652"/>
                  </a:moveTo>
                  <a:lnTo>
                    <a:pt x="456594" y="188652"/>
                  </a:lnTo>
                  <a:lnTo>
                    <a:pt x="456146" y="222289"/>
                  </a:lnTo>
                  <a:lnTo>
                    <a:pt x="456124" y="223936"/>
                  </a:lnTo>
                  <a:lnTo>
                    <a:pt x="481058" y="223936"/>
                  </a:lnTo>
                  <a:lnTo>
                    <a:pt x="481058" y="188652"/>
                  </a:lnTo>
                  <a:close/>
                </a:path>
                <a:path w="4956809" h="423545">
                  <a:moveTo>
                    <a:pt x="397933" y="94179"/>
                  </a:moveTo>
                  <a:lnTo>
                    <a:pt x="386702" y="94179"/>
                  </a:lnTo>
                  <a:lnTo>
                    <a:pt x="373324" y="94561"/>
                  </a:lnTo>
                  <a:lnTo>
                    <a:pt x="374829" y="94561"/>
                  </a:lnTo>
                  <a:lnTo>
                    <a:pt x="367649" y="94884"/>
                  </a:lnTo>
                  <a:lnTo>
                    <a:pt x="325837" y="98148"/>
                  </a:lnTo>
                  <a:lnTo>
                    <a:pt x="286789" y="103323"/>
                  </a:lnTo>
                  <a:lnTo>
                    <a:pt x="278292" y="104911"/>
                  </a:lnTo>
                  <a:lnTo>
                    <a:pt x="283319" y="142841"/>
                  </a:lnTo>
                  <a:lnTo>
                    <a:pt x="283412" y="143547"/>
                  </a:lnTo>
                  <a:lnTo>
                    <a:pt x="283467" y="143959"/>
                  </a:lnTo>
                  <a:lnTo>
                    <a:pt x="310636" y="141842"/>
                  </a:lnTo>
                  <a:lnTo>
                    <a:pt x="337569" y="140195"/>
                  </a:lnTo>
                  <a:lnTo>
                    <a:pt x="350624" y="139578"/>
                  </a:lnTo>
                  <a:lnTo>
                    <a:pt x="362503" y="139136"/>
                  </a:lnTo>
                  <a:lnTo>
                    <a:pt x="373206" y="138872"/>
                  </a:lnTo>
                  <a:lnTo>
                    <a:pt x="476402" y="138872"/>
                  </a:lnTo>
                  <a:lnTo>
                    <a:pt x="475501" y="135608"/>
                  </a:lnTo>
                  <a:lnTo>
                    <a:pt x="451066" y="105793"/>
                  </a:lnTo>
                  <a:lnTo>
                    <a:pt x="408755" y="94561"/>
                  </a:lnTo>
                  <a:lnTo>
                    <a:pt x="397933" y="94179"/>
                  </a:lnTo>
                  <a:close/>
                </a:path>
                <a:path w="4956809" h="423545">
                  <a:moveTo>
                    <a:pt x="587167" y="99736"/>
                  </a:moveTo>
                  <a:lnTo>
                    <a:pt x="542945" y="99736"/>
                  </a:lnTo>
                  <a:lnTo>
                    <a:pt x="542945" y="330729"/>
                  </a:lnTo>
                  <a:lnTo>
                    <a:pt x="599870" y="330729"/>
                  </a:lnTo>
                  <a:lnTo>
                    <a:pt x="599870" y="171245"/>
                  </a:lnTo>
                  <a:lnTo>
                    <a:pt x="593754" y="171245"/>
                  </a:lnTo>
                  <a:lnTo>
                    <a:pt x="589990" y="137843"/>
                  </a:lnTo>
                  <a:lnTo>
                    <a:pt x="593106" y="135368"/>
                  </a:lnTo>
                  <a:lnTo>
                    <a:pt x="587167" y="99736"/>
                  </a:lnTo>
                  <a:close/>
                </a:path>
                <a:path w="4956809" h="423545">
                  <a:moveTo>
                    <a:pt x="593106" y="135368"/>
                  </a:moveTo>
                  <a:lnTo>
                    <a:pt x="589990" y="137843"/>
                  </a:lnTo>
                  <a:lnTo>
                    <a:pt x="593754" y="171245"/>
                  </a:lnTo>
                  <a:lnTo>
                    <a:pt x="599870" y="168652"/>
                  </a:lnTo>
                  <a:lnTo>
                    <a:pt x="599870" y="151486"/>
                  </a:lnTo>
                  <a:lnTo>
                    <a:pt x="594695" y="144900"/>
                  </a:lnTo>
                  <a:lnTo>
                    <a:pt x="593106" y="135368"/>
                  </a:lnTo>
                  <a:close/>
                </a:path>
                <a:path w="4956809" h="423545">
                  <a:moveTo>
                    <a:pt x="599870" y="168652"/>
                  </a:moveTo>
                  <a:lnTo>
                    <a:pt x="593754" y="171245"/>
                  </a:lnTo>
                  <a:lnTo>
                    <a:pt x="599870" y="171245"/>
                  </a:lnTo>
                  <a:lnTo>
                    <a:pt x="599870" y="168652"/>
                  </a:lnTo>
                  <a:close/>
                </a:path>
                <a:path w="4956809" h="423545">
                  <a:moveTo>
                    <a:pt x="700077" y="94090"/>
                  </a:moveTo>
                  <a:lnTo>
                    <a:pt x="688786" y="94090"/>
                  </a:lnTo>
                  <a:lnTo>
                    <a:pt x="676907" y="94826"/>
                  </a:lnTo>
                  <a:lnTo>
                    <a:pt x="639858" y="105852"/>
                  </a:lnTo>
                  <a:lnTo>
                    <a:pt x="602281" y="128081"/>
                  </a:lnTo>
                  <a:lnTo>
                    <a:pt x="593106" y="135368"/>
                  </a:lnTo>
                  <a:lnTo>
                    <a:pt x="594695" y="144900"/>
                  </a:lnTo>
                  <a:lnTo>
                    <a:pt x="599870" y="151486"/>
                  </a:lnTo>
                  <a:lnTo>
                    <a:pt x="599870" y="168652"/>
                  </a:lnTo>
                  <a:lnTo>
                    <a:pt x="640799" y="152897"/>
                  </a:lnTo>
                  <a:lnTo>
                    <a:pt x="677965" y="146781"/>
                  </a:lnTo>
                  <a:lnTo>
                    <a:pt x="694431" y="146781"/>
                  </a:lnTo>
                  <a:lnTo>
                    <a:pt x="699998" y="94826"/>
                  </a:lnTo>
                  <a:lnTo>
                    <a:pt x="700077" y="94090"/>
                  </a:lnTo>
                  <a:close/>
                </a:path>
                <a:path w="4956809" h="423545">
                  <a:moveTo>
                    <a:pt x="814875" y="99736"/>
                  </a:moveTo>
                  <a:lnTo>
                    <a:pt x="762184" y="99736"/>
                  </a:lnTo>
                  <a:lnTo>
                    <a:pt x="757950" y="99956"/>
                  </a:lnTo>
                  <a:lnTo>
                    <a:pt x="757950" y="272393"/>
                  </a:lnTo>
                  <a:lnTo>
                    <a:pt x="758913" y="285879"/>
                  </a:lnTo>
                  <a:lnTo>
                    <a:pt x="783707" y="326436"/>
                  </a:lnTo>
                  <a:lnTo>
                    <a:pt x="807477" y="334493"/>
                  </a:lnTo>
                  <a:lnTo>
                    <a:pt x="808067" y="334493"/>
                  </a:lnTo>
                  <a:lnTo>
                    <a:pt x="821461" y="335434"/>
                  </a:lnTo>
                  <a:lnTo>
                    <a:pt x="826480" y="335434"/>
                  </a:lnTo>
                  <a:lnTo>
                    <a:pt x="832595" y="335120"/>
                  </a:lnTo>
                  <a:lnTo>
                    <a:pt x="839809" y="334493"/>
                  </a:lnTo>
                  <a:lnTo>
                    <a:pt x="847023" y="334179"/>
                  </a:lnTo>
                  <a:lnTo>
                    <a:pt x="854393" y="333395"/>
                  </a:lnTo>
                  <a:lnTo>
                    <a:pt x="869448" y="330886"/>
                  </a:lnTo>
                  <a:lnTo>
                    <a:pt x="875877" y="329475"/>
                  </a:lnTo>
                  <a:lnTo>
                    <a:pt x="881209" y="327906"/>
                  </a:lnTo>
                  <a:lnTo>
                    <a:pt x="875093" y="287918"/>
                  </a:lnTo>
                  <a:lnTo>
                    <a:pt x="832752" y="287918"/>
                  </a:lnTo>
                  <a:lnTo>
                    <a:pt x="825382" y="285879"/>
                  </a:lnTo>
                  <a:lnTo>
                    <a:pt x="820991" y="281802"/>
                  </a:lnTo>
                  <a:lnTo>
                    <a:pt x="816914" y="277725"/>
                  </a:lnTo>
                  <a:lnTo>
                    <a:pt x="814875" y="270825"/>
                  </a:lnTo>
                  <a:lnTo>
                    <a:pt x="814875" y="99736"/>
                  </a:lnTo>
                  <a:close/>
                </a:path>
                <a:path w="4956809" h="423545">
                  <a:moveTo>
                    <a:pt x="757950" y="99956"/>
                  </a:moveTo>
                  <a:lnTo>
                    <a:pt x="717020" y="102088"/>
                  </a:lnTo>
                  <a:lnTo>
                    <a:pt x="717020" y="139254"/>
                  </a:lnTo>
                  <a:lnTo>
                    <a:pt x="757950" y="139254"/>
                  </a:lnTo>
                  <a:lnTo>
                    <a:pt x="757950" y="99956"/>
                  </a:lnTo>
                  <a:close/>
                </a:path>
                <a:path w="4956809" h="423545">
                  <a:moveTo>
                    <a:pt x="883561" y="99736"/>
                  </a:moveTo>
                  <a:lnTo>
                    <a:pt x="814875" y="99736"/>
                  </a:lnTo>
                  <a:lnTo>
                    <a:pt x="814875" y="139254"/>
                  </a:lnTo>
                  <a:lnTo>
                    <a:pt x="883561" y="139254"/>
                  </a:lnTo>
                  <a:lnTo>
                    <a:pt x="883561" y="99736"/>
                  </a:lnTo>
                  <a:close/>
                </a:path>
                <a:path w="4956809" h="423545">
                  <a:moveTo>
                    <a:pt x="814875" y="33872"/>
                  </a:moveTo>
                  <a:lnTo>
                    <a:pt x="757950" y="33872"/>
                  </a:lnTo>
                  <a:lnTo>
                    <a:pt x="757950" y="99956"/>
                  </a:lnTo>
                  <a:lnTo>
                    <a:pt x="762184" y="99736"/>
                  </a:lnTo>
                  <a:lnTo>
                    <a:pt x="814875" y="99736"/>
                  </a:lnTo>
                  <a:lnTo>
                    <a:pt x="814875" y="33872"/>
                  </a:lnTo>
                  <a:close/>
                </a:path>
                <a:path w="4956809" h="423545">
                  <a:moveTo>
                    <a:pt x="972224" y="99736"/>
                  </a:moveTo>
                  <a:lnTo>
                    <a:pt x="925649" y="99736"/>
                  </a:lnTo>
                  <a:lnTo>
                    <a:pt x="925649" y="330729"/>
                  </a:lnTo>
                  <a:lnTo>
                    <a:pt x="982574" y="330729"/>
                  </a:lnTo>
                  <a:lnTo>
                    <a:pt x="982574" y="172186"/>
                  </a:lnTo>
                  <a:lnTo>
                    <a:pt x="976458" y="172186"/>
                  </a:lnTo>
                  <a:lnTo>
                    <a:pt x="974105" y="137843"/>
                  </a:lnTo>
                  <a:lnTo>
                    <a:pt x="976731" y="135792"/>
                  </a:lnTo>
                  <a:lnTo>
                    <a:pt x="972312" y="100442"/>
                  </a:lnTo>
                  <a:lnTo>
                    <a:pt x="972224" y="99736"/>
                  </a:lnTo>
                  <a:close/>
                </a:path>
                <a:path w="4956809" h="423545">
                  <a:moveTo>
                    <a:pt x="1139807" y="142077"/>
                  </a:moveTo>
                  <a:lnTo>
                    <a:pt x="1066785" y="142077"/>
                  </a:lnTo>
                  <a:lnTo>
                    <a:pt x="1074156" y="144429"/>
                  </a:lnTo>
                  <a:lnTo>
                    <a:pt x="1078546" y="149134"/>
                  </a:lnTo>
                  <a:lnTo>
                    <a:pt x="1081428" y="153397"/>
                  </a:lnTo>
                  <a:lnTo>
                    <a:pt x="1083486" y="159131"/>
                  </a:lnTo>
                  <a:lnTo>
                    <a:pt x="1084721" y="166335"/>
                  </a:lnTo>
                  <a:lnTo>
                    <a:pt x="1085133" y="175009"/>
                  </a:lnTo>
                  <a:lnTo>
                    <a:pt x="1085133" y="330729"/>
                  </a:lnTo>
                  <a:lnTo>
                    <a:pt x="1142058" y="330729"/>
                  </a:lnTo>
                  <a:lnTo>
                    <a:pt x="1142058" y="157602"/>
                  </a:lnTo>
                  <a:lnTo>
                    <a:pt x="1139880" y="142577"/>
                  </a:lnTo>
                  <a:lnTo>
                    <a:pt x="1139807" y="142077"/>
                  </a:lnTo>
                  <a:close/>
                </a:path>
                <a:path w="4956809" h="423545">
                  <a:moveTo>
                    <a:pt x="976731" y="135792"/>
                  </a:moveTo>
                  <a:lnTo>
                    <a:pt x="974105" y="137843"/>
                  </a:lnTo>
                  <a:lnTo>
                    <a:pt x="976458" y="172186"/>
                  </a:lnTo>
                  <a:lnTo>
                    <a:pt x="982574" y="168825"/>
                  </a:lnTo>
                  <a:lnTo>
                    <a:pt x="982574" y="151486"/>
                  </a:lnTo>
                  <a:lnTo>
                    <a:pt x="977869" y="144900"/>
                  </a:lnTo>
                  <a:lnTo>
                    <a:pt x="976731" y="135792"/>
                  </a:lnTo>
                  <a:close/>
                </a:path>
                <a:path w="4956809" h="423545">
                  <a:moveTo>
                    <a:pt x="982574" y="168825"/>
                  </a:moveTo>
                  <a:lnTo>
                    <a:pt x="976458" y="172186"/>
                  </a:lnTo>
                  <a:lnTo>
                    <a:pt x="982574" y="172186"/>
                  </a:lnTo>
                  <a:lnTo>
                    <a:pt x="982574" y="168825"/>
                  </a:lnTo>
                  <a:close/>
                </a:path>
                <a:path w="4956809" h="423545">
                  <a:moveTo>
                    <a:pt x="1077606" y="94090"/>
                  </a:moveTo>
                  <a:lnTo>
                    <a:pt x="1038969" y="100442"/>
                  </a:lnTo>
                  <a:lnTo>
                    <a:pt x="999745" y="119142"/>
                  </a:lnTo>
                  <a:lnTo>
                    <a:pt x="976731" y="135792"/>
                  </a:lnTo>
                  <a:lnTo>
                    <a:pt x="977766" y="144076"/>
                  </a:lnTo>
                  <a:lnTo>
                    <a:pt x="977869" y="144900"/>
                  </a:lnTo>
                  <a:lnTo>
                    <a:pt x="982574" y="151486"/>
                  </a:lnTo>
                  <a:lnTo>
                    <a:pt x="982574" y="168825"/>
                  </a:lnTo>
                  <a:lnTo>
                    <a:pt x="1020681" y="150075"/>
                  </a:lnTo>
                  <a:lnTo>
                    <a:pt x="1056435" y="142077"/>
                  </a:lnTo>
                  <a:lnTo>
                    <a:pt x="1139807" y="142077"/>
                  </a:lnTo>
                  <a:lnTo>
                    <a:pt x="1138030" y="129816"/>
                  </a:lnTo>
                  <a:lnTo>
                    <a:pt x="1125945" y="109968"/>
                  </a:lnTo>
                  <a:lnTo>
                    <a:pt x="1105803" y="98060"/>
                  </a:lnTo>
                  <a:lnTo>
                    <a:pt x="1077606" y="94090"/>
                  </a:lnTo>
                  <a:close/>
                </a:path>
                <a:path w="4956809" h="423545">
                  <a:moveTo>
                    <a:pt x="1307551" y="94090"/>
                  </a:moveTo>
                  <a:lnTo>
                    <a:pt x="1255772" y="100442"/>
                  </a:lnTo>
                  <a:lnTo>
                    <a:pt x="1220517" y="120554"/>
                  </a:lnTo>
                  <a:lnTo>
                    <a:pt x="1200523" y="157866"/>
                  </a:lnTo>
                  <a:lnTo>
                    <a:pt x="1194172" y="215468"/>
                  </a:lnTo>
                  <a:lnTo>
                    <a:pt x="1194722" y="231228"/>
                  </a:lnTo>
                  <a:lnTo>
                    <a:pt x="1194827" y="234227"/>
                  </a:lnTo>
                  <a:lnTo>
                    <a:pt x="1194877" y="235668"/>
                  </a:lnTo>
                  <a:lnTo>
                    <a:pt x="1205463" y="284625"/>
                  </a:lnTo>
                  <a:lnTo>
                    <a:pt x="1230779" y="316910"/>
                  </a:lnTo>
                  <a:lnTo>
                    <a:pt x="1272620" y="333317"/>
                  </a:lnTo>
                  <a:lnTo>
                    <a:pt x="1310844" y="336375"/>
                  </a:lnTo>
                  <a:lnTo>
                    <a:pt x="1316019" y="336375"/>
                  </a:lnTo>
                  <a:lnTo>
                    <a:pt x="1361301" y="332611"/>
                  </a:lnTo>
                  <a:lnTo>
                    <a:pt x="1400701" y="323790"/>
                  </a:lnTo>
                  <a:lnTo>
                    <a:pt x="1407288" y="321320"/>
                  </a:lnTo>
                  <a:lnTo>
                    <a:pt x="1402449" y="290270"/>
                  </a:lnTo>
                  <a:lnTo>
                    <a:pt x="1317431" y="290270"/>
                  </a:lnTo>
                  <a:lnTo>
                    <a:pt x="1307117" y="289917"/>
                  </a:lnTo>
                  <a:lnTo>
                    <a:pt x="1306514" y="289917"/>
                  </a:lnTo>
                  <a:lnTo>
                    <a:pt x="1297286" y="288859"/>
                  </a:lnTo>
                  <a:lnTo>
                    <a:pt x="1296803" y="288859"/>
                  </a:lnTo>
                  <a:lnTo>
                    <a:pt x="1263123" y="268188"/>
                  </a:lnTo>
                  <a:lnTo>
                    <a:pt x="1254642" y="235227"/>
                  </a:lnTo>
                  <a:lnTo>
                    <a:pt x="1215813" y="235227"/>
                  </a:lnTo>
                  <a:lnTo>
                    <a:pt x="1215813" y="199943"/>
                  </a:lnTo>
                  <a:lnTo>
                    <a:pt x="1253674" y="199943"/>
                  </a:lnTo>
                  <a:lnTo>
                    <a:pt x="1253743" y="196591"/>
                  </a:lnTo>
                  <a:lnTo>
                    <a:pt x="1254491" y="186064"/>
                  </a:lnTo>
                  <a:lnTo>
                    <a:pt x="1254508" y="185829"/>
                  </a:lnTo>
                  <a:lnTo>
                    <a:pt x="1254625" y="184183"/>
                  </a:lnTo>
                  <a:lnTo>
                    <a:pt x="1269886" y="146223"/>
                  </a:lnTo>
                  <a:lnTo>
                    <a:pt x="1298757" y="136902"/>
                  </a:lnTo>
                  <a:lnTo>
                    <a:pt x="1297057" y="136902"/>
                  </a:lnTo>
                  <a:lnTo>
                    <a:pt x="1309904" y="136431"/>
                  </a:lnTo>
                  <a:lnTo>
                    <a:pt x="1405636" y="136431"/>
                  </a:lnTo>
                  <a:lnTo>
                    <a:pt x="1398731" y="124670"/>
                  </a:lnTo>
                  <a:lnTo>
                    <a:pt x="1387999" y="113850"/>
                  </a:lnTo>
                  <a:lnTo>
                    <a:pt x="1373797" y="105205"/>
                  </a:lnTo>
                  <a:lnTo>
                    <a:pt x="1355655" y="99030"/>
                  </a:lnTo>
                  <a:lnTo>
                    <a:pt x="1333573" y="95325"/>
                  </a:lnTo>
                  <a:lnTo>
                    <a:pt x="1307551" y="94090"/>
                  </a:lnTo>
                  <a:close/>
                </a:path>
                <a:path w="4956809" h="423545">
                  <a:moveTo>
                    <a:pt x="1401642" y="285095"/>
                  </a:moveTo>
                  <a:lnTo>
                    <a:pt x="1357420" y="288859"/>
                  </a:lnTo>
                  <a:lnTo>
                    <a:pt x="1323233" y="290270"/>
                  </a:lnTo>
                  <a:lnTo>
                    <a:pt x="1402449" y="290270"/>
                  </a:lnTo>
                  <a:lnTo>
                    <a:pt x="1401642" y="285095"/>
                  </a:lnTo>
                  <a:close/>
                </a:path>
                <a:path w="4956809" h="423545">
                  <a:moveTo>
                    <a:pt x="1253674" y="199943"/>
                  </a:moveTo>
                  <a:lnTo>
                    <a:pt x="1215813" y="199943"/>
                  </a:lnTo>
                  <a:lnTo>
                    <a:pt x="1215813" y="235227"/>
                  </a:lnTo>
                  <a:lnTo>
                    <a:pt x="1254642" y="235227"/>
                  </a:lnTo>
                  <a:lnTo>
                    <a:pt x="1253864" y="226229"/>
                  </a:lnTo>
                  <a:lnTo>
                    <a:pt x="1253831" y="225847"/>
                  </a:lnTo>
                  <a:lnTo>
                    <a:pt x="1253664" y="219231"/>
                  </a:lnTo>
                  <a:lnTo>
                    <a:pt x="1253568" y="215468"/>
                  </a:lnTo>
                  <a:lnTo>
                    <a:pt x="1253464" y="210058"/>
                  </a:lnTo>
                  <a:lnTo>
                    <a:pt x="1253674" y="199943"/>
                  </a:lnTo>
                  <a:close/>
                </a:path>
                <a:path w="4956809" h="423545">
                  <a:moveTo>
                    <a:pt x="1405636" y="136431"/>
                  </a:moveTo>
                  <a:lnTo>
                    <a:pt x="1309904" y="136431"/>
                  </a:lnTo>
                  <a:lnTo>
                    <a:pt x="1321665" y="136902"/>
                  </a:lnTo>
                  <a:lnTo>
                    <a:pt x="1331545" y="138313"/>
                  </a:lnTo>
                  <a:lnTo>
                    <a:pt x="1356949" y="170775"/>
                  </a:lnTo>
                  <a:lnTo>
                    <a:pt x="1356949" y="178929"/>
                  </a:lnTo>
                  <a:lnTo>
                    <a:pt x="1355381" y="185829"/>
                  </a:lnTo>
                  <a:lnTo>
                    <a:pt x="1352245" y="191475"/>
                  </a:lnTo>
                  <a:lnTo>
                    <a:pt x="1349422" y="197120"/>
                  </a:lnTo>
                  <a:lnTo>
                    <a:pt x="1342679" y="199943"/>
                  </a:lnTo>
                  <a:lnTo>
                    <a:pt x="1253674" y="199943"/>
                  </a:lnTo>
                  <a:lnTo>
                    <a:pt x="1253664" y="219231"/>
                  </a:lnTo>
                  <a:lnTo>
                    <a:pt x="1253831" y="225847"/>
                  </a:lnTo>
                  <a:lnTo>
                    <a:pt x="1254556" y="234227"/>
                  </a:lnTo>
                  <a:lnTo>
                    <a:pt x="1254642" y="235227"/>
                  </a:lnTo>
                  <a:lnTo>
                    <a:pt x="1347540" y="235227"/>
                  </a:lnTo>
                  <a:lnTo>
                    <a:pt x="1389087" y="226229"/>
                  </a:lnTo>
                  <a:lnTo>
                    <a:pt x="1412169" y="186064"/>
                  </a:lnTo>
                  <a:lnTo>
                    <a:pt x="1412757" y="174656"/>
                  </a:lnTo>
                  <a:lnTo>
                    <a:pt x="1412815" y="173539"/>
                  </a:lnTo>
                  <a:lnTo>
                    <a:pt x="1412887" y="170775"/>
                  </a:lnTo>
                  <a:lnTo>
                    <a:pt x="1411301" y="154426"/>
                  </a:lnTo>
                  <a:lnTo>
                    <a:pt x="1411198" y="153368"/>
                  </a:lnTo>
                  <a:lnTo>
                    <a:pt x="1406608" y="138313"/>
                  </a:lnTo>
                  <a:lnTo>
                    <a:pt x="1406500" y="137960"/>
                  </a:lnTo>
                  <a:lnTo>
                    <a:pt x="1405636" y="136431"/>
                  </a:lnTo>
                  <a:close/>
                </a:path>
                <a:path w="4956809" h="423545">
                  <a:moveTo>
                    <a:pt x="1508322" y="99736"/>
                  </a:moveTo>
                  <a:lnTo>
                    <a:pt x="1464099" y="99736"/>
                  </a:lnTo>
                  <a:lnTo>
                    <a:pt x="1464099" y="330729"/>
                  </a:lnTo>
                  <a:lnTo>
                    <a:pt x="1521024" y="330729"/>
                  </a:lnTo>
                  <a:lnTo>
                    <a:pt x="1521024" y="171245"/>
                  </a:lnTo>
                  <a:lnTo>
                    <a:pt x="1514908" y="171245"/>
                  </a:lnTo>
                  <a:lnTo>
                    <a:pt x="1511144" y="137843"/>
                  </a:lnTo>
                  <a:lnTo>
                    <a:pt x="1514260" y="135368"/>
                  </a:lnTo>
                  <a:lnTo>
                    <a:pt x="1508322" y="99736"/>
                  </a:lnTo>
                  <a:close/>
                </a:path>
                <a:path w="4956809" h="423545">
                  <a:moveTo>
                    <a:pt x="1514260" y="135368"/>
                  </a:moveTo>
                  <a:lnTo>
                    <a:pt x="1511144" y="137843"/>
                  </a:lnTo>
                  <a:lnTo>
                    <a:pt x="1514908" y="171245"/>
                  </a:lnTo>
                  <a:lnTo>
                    <a:pt x="1521024" y="168652"/>
                  </a:lnTo>
                  <a:lnTo>
                    <a:pt x="1521024" y="151486"/>
                  </a:lnTo>
                  <a:lnTo>
                    <a:pt x="1515849" y="144900"/>
                  </a:lnTo>
                  <a:lnTo>
                    <a:pt x="1514260" y="135368"/>
                  </a:lnTo>
                  <a:close/>
                </a:path>
                <a:path w="4956809" h="423545">
                  <a:moveTo>
                    <a:pt x="1521024" y="168652"/>
                  </a:moveTo>
                  <a:lnTo>
                    <a:pt x="1514908" y="171245"/>
                  </a:lnTo>
                  <a:lnTo>
                    <a:pt x="1521024" y="171245"/>
                  </a:lnTo>
                  <a:lnTo>
                    <a:pt x="1521024" y="168652"/>
                  </a:lnTo>
                  <a:close/>
                </a:path>
                <a:path w="4956809" h="423545">
                  <a:moveTo>
                    <a:pt x="1621231" y="94090"/>
                  </a:moveTo>
                  <a:lnTo>
                    <a:pt x="1609940" y="94090"/>
                  </a:lnTo>
                  <a:lnTo>
                    <a:pt x="1598061" y="94826"/>
                  </a:lnTo>
                  <a:lnTo>
                    <a:pt x="1561013" y="105852"/>
                  </a:lnTo>
                  <a:lnTo>
                    <a:pt x="1523435" y="128081"/>
                  </a:lnTo>
                  <a:lnTo>
                    <a:pt x="1514260" y="135368"/>
                  </a:lnTo>
                  <a:lnTo>
                    <a:pt x="1515849" y="144900"/>
                  </a:lnTo>
                  <a:lnTo>
                    <a:pt x="1521024" y="151486"/>
                  </a:lnTo>
                  <a:lnTo>
                    <a:pt x="1521024" y="168652"/>
                  </a:lnTo>
                  <a:lnTo>
                    <a:pt x="1561953" y="152897"/>
                  </a:lnTo>
                  <a:lnTo>
                    <a:pt x="1599119" y="146781"/>
                  </a:lnTo>
                  <a:lnTo>
                    <a:pt x="1615585" y="146781"/>
                  </a:lnTo>
                  <a:lnTo>
                    <a:pt x="1621152" y="94826"/>
                  </a:lnTo>
                  <a:lnTo>
                    <a:pt x="1621231" y="94090"/>
                  </a:lnTo>
                  <a:close/>
                </a:path>
                <a:path w="4956809" h="423545">
                  <a:moveTo>
                    <a:pt x="1751668" y="283213"/>
                  </a:moveTo>
                  <a:lnTo>
                    <a:pt x="1747904" y="325554"/>
                  </a:lnTo>
                  <a:lnTo>
                    <a:pt x="1797037" y="333670"/>
                  </a:lnTo>
                  <a:lnTo>
                    <a:pt x="1836585" y="336375"/>
                  </a:lnTo>
                  <a:lnTo>
                    <a:pt x="1850307" y="336845"/>
                  </a:lnTo>
                  <a:lnTo>
                    <a:pt x="1855638" y="336845"/>
                  </a:lnTo>
                  <a:lnTo>
                    <a:pt x="1897186" y="334463"/>
                  </a:lnTo>
                  <a:lnTo>
                    <a:pt x="1937204" y="323084"/>
                  </a:lnTo>
                  <a:lnTo>
                    <a:pt x="1964784" y="290741"/>
                  </a:lnTo>
                  <a:lnTo>
                    <a:pt x="1966344" y="285566"/>
                  </a:lnTo>
                  <a:lnTo>
                    <a:pt x="1822518" y="285566"/>
                  </a:lnTo>
                  <a:lnTo>
                    <a:pt x="1795514" y="285095"/>
                  </a:lnTo>
                  <a:lnTo>
                    <a:pt x="1798243" y="285095"/>
                  </a:lnTo>
                  <a:lnTo>
                    <a:pt x="1751668" y="283213"/>
                  </a:lnTo>
                  <a:close/>
                </a:path>
                <a:path w="4956809" h="423545">
                  <a:moveTo>
                    <a:pt x="1857050" y="0"/>
                  </a:moveTo>
                  <a:lnTo>
                    <a:pt x="1835262" y="352"/>
                  </a:lnTo>
                  <a:lnTo>
                    <a:pt x="1840280" y="352"/>
                  </a:lnTo>
                  <a:lnTo>
                    <a:pt x="1829058" y="940"/>
                  </a:lnTo>
                  <a:lnTo>
                    <a:pt x="1786011" y="8585"/>
                  </a:lnTo>
                  <a:lnTo>
                    <a:pt x="1753991" y="34901"/>
                  </a:lnTo>
                  <a:lnTo>
                    <a:pt x="1744082" y="75213"/>
                  </a:lnTo>
                  <a:lnTo>
                    <a:pt x="1743670" y="88445"/>
                  </a:lnTo>
                  <a:lnTo>
                    <a:pt x="1744582" y="106087"/>
                  </a:lnTo>
                  <a:lnTo>
                    <a:pt x="1758254" y="147722"/>
                  </a:lnTo>
                  <a:lnTo>
                    <a:pt x="1793009" y="174803"/>
                  </a:lnTo>
                  <a:lnTo>
                    <a:pt x="1876339" y="201354"/>
                  </a:lnTo>
                  <a:lnTo>
                    <a:pt x="1884807" y="203550"/>
                  </a:lnTo>
                  <a:lnTo>
                    <a:pt x="1891707" y="206216"/>
                  </a:lnTo>
                  <a:lnTo>
                    <a:pt x="1902370" y="212488"/>
                  </a:lnTo>
                  <a:lnTo>
                    <a:pt x="1906134" y="216879"/>
                  </a:lnTo>
                  <a:lnTo>
                    <a:pt x="1908329" y="222525"/>
                  </a:lnTo>
                  <a:lnTo>
                    <a:pt x="1910839" y="227856"/>
                  </a:lnTo>
                  <a:lnTo>
                    <a:pt x="1912093" y="235384"/>
                  </a:lnTo>
                  <a:lnTo>
                    <a:pt x="1912093" y="245106"/>
                  </a:lnTo>
                  <a:lnTo>
                    <a:pt x="1898136" y="280861"/>
                  </a:lnTo>
                  <a:lnTo>
                    <a:pt x="1863323" y="285566"/>
                  </a:lnTo>
                  <a:lnTo>
                    <a:pt x="1966344" y="285566"/>
                  </a:lnTo>
                  <a:lnTo>
                    <a:pt x="1967666" y="281184"/>
                  </a:lnTo>
                  <a:lnTo>
                    <a:pt x="1969612" y="270981"/>
                  </a:lnTo>
                  <a:lnTo>
                    <a:pt x="1969724" y="270393"/>
                  </a:lnTo>
                  <a:lnTo>
                    <a:pt x="1970959" y="258367"/>
                  </a:lnTo>
                  <a:lnTo>
                    <a:pt x="1971370" y="245106"/>
                  </a:lnTo>
                  <a:lnTo>
                    <a:pt x="1970479" y="227856"/>
                  </a:lnTo>
                  <a:lnTo>
                    <a:pt x="1970459" y="227464"/>
                  </a:lnTo>
                  <a:lnTo>
                    <a:pt x="1956786" y="185829"/>
                  </a:lnTo>
                  <a:lnTo>
                    <a:pt x="1921524" y="158102"/>
                  </a:lnTo>
                  <a:lnTo>
                    <a:pt x="1839643" y="132668"/>
                  </a:lnTo>
                  <a:lnTo>
                    <a:pt x="1830440" y="129845"/>
                  </a:lnTo>
                  <a:lnTo>
                    <a:pt x="1803006" y="98266"/>
                  </a:lnTo>
                  <a:lnTo>
                    <a:pt x="1802477" y="88445"/>
                  </a:lnTo>
                  <a:lnTo>
                    <a:pt x="1802477" y="79350"/>
                  </a:lnTo>
                  <a:lnTo>
                    <a:pt x="1832116" y="50809"/>
                  </a:lnTo>
                  <a:lnTo>
                    <a:pt x="1850728" y="49927"/>
                  </a:lnTo>
                  <a:lnTo>
                    <a:pt x="1956017" y="49927"/>
                  </a:lnTo>
                  <a:lnTo>
                    <a:pt x="1959573" y="12143"/>
                  </a:lnTo>
                  <a:lnTo>
                    <a:pt x="1920708" y="4263"/>
                  </a:lnTo>
                  <a:lnTo>
                    <a:pt x="1881631" y="940"/>
                  </a:lnTo>
                  <a:lnTo>
                    <a:pt x="1869194" y="352"/>
                  </a:lnTo>
                  <a:lnTo>
                    <a:pt x="1857050" y="0"/>
                  </a:lnTo>
                  <a:close/>
                </a:path>
                <a:path w="4956809" h="423545">
                  <a:moveTo>
                    <a:pt x="1956017" y="49927"/>
                  </a:moveTo>
                  <a:lnTo>
                    <a:pt x="1870340" y="49927"/>
                  </a:lnTo>
                  <a:lnTo>
                    <a:pt x="1882925" y="50103"/>
                  </a:lnTo>
                  <a:lnTo>
                    <a:pt x="1908800" y="50809"/>
                  </a:lnTo>
                  <a:lnTo>
                    <a:pt x="1955845" y="51749"/>
                  </a:lnTo>
                  <a:lnTo>
                    <a:pt x="1955934" y="50809"/>
                  </a:lnTo>
                  <a:lnTo>
                    <a:pt x="1956017" y="49927"/>
                  </a:lnTo>
                  <a:close/>
                </a:path>
                <a:path w="4956809" h="423545">
                  <a:moveTo>
                    <a:pt x="2168112" y="188652"/>
                  </a:moveTo>
                  <a:lnTo>
                    <a:pt x="2079196" y="188652"/>
                  </a:lnTo>
                  <a:lnTo>
                    <a:pt x="2064259" y="189622"/>
                  </a:lnTo>
                  <a:lnTo>
                    <a:pt x="2021507" y="212469"/>
                  </a:lnTo>
                  <a:lnTo>
                    <a:pt x="2011451" y="246518"/>
                  </a:lnTo>
                  <a:lnTo>
                    <a:pt x="2011560" y="272863"/>
                  </a:lnTo>
                  <a:lnTo>
                    <a:pt x="2011774" y="276568"/>
                  </a:lnTo>
                  <a:lnTo>
                    <a:pt x="2011859" y="278038"/>
                  </a:lnTo>
                  <a:lnTo>
                    <a:pt x="2032033" y="319203"/>
                  </a:lnTo>
                  <a:lnTo>
                    <a:pt x="2074240" y="335052"/>
                  </a:lnTo>
                  <a:lnTo>
                    <a:pt x="2075160" y="335052"/>
                  </a:lnTo>
                  <a:lnTo>
                    <a:pt x="2083901" y="335434"/>
                  </a:lnTo>
                  <a:lnTo>
                    <a:pt x="2128800" y="326054"/>
                  </a:lnTo>
                  <a:lnTo>
                    <a:pt x="2162349" y="304384"/>
                  </a:lnTo>
                  <a:lnTo>
                    <a:pt x="2174269" y="292850"/>
                  </a:lnTo>
                  <a:lnTo>
                    <a:pt x="2174157" y="292152"/>
                  </a:lnTo>
                  <a:lnTo>
                    <a:pt x="2088762" y="292152"/>
                  </a:lnTo>
                  <a:lnTo>
                    <a:pt x="2080921" y="289800"/>
                  </a:lnTo>
                  <a:lnTo>
                    <a:pt x="2075903" y="285095"/>
                  </a:lnTo>
                  <a:lnTo>
                    <a:pt x="2070885" y="280077"/>
                  </a:lnTo>
                  <a:lnTo>
                    <a:pt x="2068376" y="272863"/>
                  </a:lnTo>
                  <a:lnTo>
                    <a:pt x="2068376" y="242597"/>
                  </a:lnTo>
                  <a:lnTo>
                    <a:pt x="2070415" y="236168"/>
                  </a:lnTo>
                  <a:lnTo>
                    <a:pt x="2078569" y="226759"/>
                  </a:lnTo>
                  <a:lnTo>
                    <a:pt x="2085312" y="224250"/>
                  </a:lnTo>
                  <a:lnTo>
                    <a:pt x="2094721" y="223936"/>
                  </a:lnTo>
                  <a:lnTo>
                    <a:pt x="2168112" y="223936"/>
                  </a:lnTo>
                  <a:lnTo>
                    <a:pt x="2168112" y="188652"/>
                  </a:lnTo>
                  <a:close/>
                </a:path>
                <a:path w="4956809" h="423545">
                  <a:moveTo>
                    <a:pt x="2225508" y="248400"/>
                  </a:moveTo>
                  <a:lnTo>
                    <a:pt x="2185990" y="248400"/>
                  </a:lnTo>
                  <a:lnTo>
                    <a:pt x="2185990" y="278038"/>
                  </a:lnTo>
                  <a:lnTo>
                    <a:pt x="2182853" y="282743"/>
                  </a:lnTo>
                  <a:lnTo>
                    <a:pt x="2178305" y="288388"/>
                  </a:lnTo>
                  <a:lnTo>
                    <a:pt x="2174269" y="292850"/>
                  </a:lnTo>
                  <a:lnTo>
                    <a:pt x="2180344" y="330729"/>
                  </a:lnTo>
                  <a:lnTo>
                    <a:pt x="2225508" y="330729"/>
                  </a:lnTo>
                  <a:lnTo>
                    <a:pt x="2225508" y="248400"/>
                  </a:lnTo>
                  <a:close/>
                </a:path>
                <a:path w="4956809" h="423545">
                  <a:moveTo>
                    <a:pt x="2185990" y="248400"/>
                  </a:moveTo>
                  <a:lnTo>
                    <a:pt x="2179668" y="254986"/>
                  </a:lnTo>
                  <a:lnTo>
                    <a:pt x="2172935" y="261102"/>
                  </a:lnTo>
                  <a:lnTo>
                    <a:pt x="2168112" y="264912"/>
                  </a:lnTo>
                  <a:lnTo>
                    <a:pt x="2168112" y="274275"/>
                  </a:lnTo>
                  <a:lnTo>
                    <a:pt x="2172346" y="280861"/>
                  </a:lnTo>
                  <a:lnTo>
                    <a:pt x="2174105" y="291828"/>
                  </a:lnTo>
                  <a:lnTo>
                    <a:pt x="2174157" y="292152"/>
                  </a:lnTo>
                  <a:lnTo>
                    <a:pt x="2174269" y="292850"/>
                  </a:lnTo>
                  <a:lnTo>
                    <a:pt x="2178305" y="288388"/>
                  </a:lnTo>
                  <a:lnTo>
                    <a:pt x="2182853" y="282743"/>
                  </a:lnTo>
                  <a:lnTo>
                    <a:pt x="2185990" y="278038"/>
                  </a:lnTo>
                  <a:lnTo>
                    <a:pt x="2185990" y="248400"/>
                  </a:lnTo>
                  <a:close/>
                </a:path>
                <a:path w="4956809" h="423545">
                  <a:moveTo>
                    <a:pt x="2168112" y="264912"/>
                  </a:moveTo>
                  <a:lnTo>
                    <a:pt x="2127653" y="286977"/>
                  </a:lnTo>
                  <a:lnTo>
                    <a:pt x="2099426" y="292152"/>
                  </a:lnTo>
                  <a:lnTo>
                    <a:pt x="2174157" y="292152"/>
                  </a:lnTo>
                  <a:lnTo>
                    <a:pt x="2172394" y="281155"/>
                  </a:lnTo>
                  <a:lnTo>
                    <a:pt x="2172346" y="280861"/>
                  </a:lnTo>
                  <a:lnTo>
                    <a:pt x="2168112" y="274275"/>
                  </a:lnTo>
                  <a:lnTo>
                    <a:pt x="2168112" y="264912"/>
                  </a:lnTo>
                  <a:close/>
                </a:path>
                <a:path w="4956809" h="423545">
                  <a:moveTo>
                    <a:pt x="2220852" y="138872"/>
                  </a:moveTo>
                  <a:lnTo>
                    <a:pt x="2129021" y="138872"/>
                  </a:lnTo>
                  <a:lnTo>
                    <a:pt x="2138209" y="139313"/>
                  </a:lnTo>
                  <a:lnTo>
                    <a:pt x="2147631" y="140960"/>
                  </a:lnTo>
                  <a:lnTo>
                    <a:pt x="2147454" y="140960"/>
                  </a:lnTo>
                  <a:lnTo>
                    <a:pt x="2154440" y="143547"/>
                  </a:lnTo>
                  <a:lnTo>
                    <a:pt x="2159644" y="147252"/>
                  </a:lnTo>
                  <a:lnTo>
                    <a:pt x="2163349" y="151898"/>
                  </a:lnTo>
                  <a:lnTo>
                    <a:pt x="2165995" y="157837"/>
                  </a:lnTo>
                  <a:lnTo>
                    <a:pt x="2167583" y="165070"/>
                  </a:lnTo>
                  <a:lnTo>
                    <a:pt x="2168112" y="173597"/>
                  </a:lnTo>
                  <a:lnTo>
                    <a:pt x="2168112" y="264912"/>
                  </a:lnTo>
                  <a:lnTo>
                    <a:pt x="2172935" y="261102"/>
                  </a:lnTo>
                  <a:lnTo>
                    <a:pt x="2179668" y="254986"/>
                  </a:lnTo>
                  <a:lnTo>
                    <a:pt x="2185990" y="248400"/>
                  </a:lnTo>
                  <a:lnTo>
                    <a:pt x="2225508" y="248400"/>
                  </a:lnTo>
                  <a:lnTo>
                    <a:pt x="2225508" y="223936"/>
                  </a:lnTo>
                  <a:lnTo>
                    <a:pt x="2200574" y="223936"/>
                  </a:lnTo>
                  <a:lnTo>
                    <a:pt x="2200727" y="212469"/>
                  </a:lnTo>
                  <a:lnTo>
                    <a:pt x="2200837" y="204177"/>
                  </a:lnTo>
                  <a:lnTo>
                    <a:pt x="2200928" y="197385"/>
                  </a:lnTo>
                  <a:lnTo>
                    <a:pt x="2201044" y="188652"/>
                  </a:lnTo>
                  <a:lnTo>
                    <a:pt x="2225508" y="188652"/>
                  </a:lnTo>
                  <a:lnTo>
                    <a:pt x="2225488" y="173597"/>
                  </a:lnTo>
                  <a:lnTo>
                    <a:pt x="2224890" y="159601"/>
                  </a:lnTo>
                  <a:lnTo>
                    <a:pt x="2223106" y="147252"/>
                  </a:lnTo>
                  <a:lnTo>
                    <a:pt x="2223038" y="146781"/>
                  </a:lnTo>
                  <a:lnTo>
                    <a:pt x="2221047" y="139578"/>
                  </a:lnTo>
                  <a:lnTo>
                    <a:pt x="2220926" y="139136"/>
                  </a:lnTo>
                  <a:lnTo>
                    <a:pt x="2220852" y="138872"/>
                  </a:lnTo>
                  <a:close/>
                </a:path>
                <a:path w="4956809" h="423545">
                  <a:moveTo>
                    <a:pt x="2225508" y="188652"/>
                  </a:moveTo>
                  <a:lnTo>
                    <a:pt x="2201044" y="188652"/>
                  </a:lnTo>
                  <a:lnTo>
                    <a:pt x="2200596" y="222289"/>
                  </a:lnTo>
                  <a:lnTo>
                    <a:pt x="2200574" y="223936"/>
                  </a:lnTo>
                  <a:lnTo>
                    <a:pt x="2225508" y="223936"/>
                  </a:lnTo>
                  <a:lnTo>
                    <a:pt x="2225508" y="188652"/>
                  </a:lnTo>
                  <a:close/>
                </a:path>
                <a:path w="4956809" h="423545">
                  <a:moveTo>
                    <a:pt x="2142383" y="94179"/>
                  </a:moveTo>
                  <a:lnTo>
                    <a:pt x="2131152" y="94179"/>
                  </a:lnTo>
                  <a:lnTo>
                    <a:pt x="2117774" y="94561"/>
                  </a:lnTo>
                  <a:lnTo>
                    <a:pt x="2119279" y="94561"/>
                  </a:lnTo>
                  <a:lnTo>
                    <a:pt x="2112099" y="94884"/>
                  </a:lnTo>
                  <a:lnTo>
                    <a:pt x="2070287" y="98148"/>
                  </a:lnTo>
                  <a:lnTo>
                    <a:pt x="2031239" y="103323"/>
                  </a:lnTo>
                  <a:lnTo>
                    <a:pt x="2022742" y="104911"/>
                  </a:lnTo>
                  <a:lnTo>
                    <a:pt x="2027769" y="142841"/>
                  </a:lnTo>
                  <a:lnTo>
                    <a:pt x="2027862" y="143547"/>
                  </a:lnTo>
                  <a:lnTo>
                    <a:pt x="2027917" y="143959"/>
                  </a:lnTo>
                  <a:lnTo>
                    <a:pt x="2055086" y="141842"/>
                  </a:lnTo>
                  <a:lnTo>
                    <a:pt x="2082019" y="140195"/>
                  </a:lnTo>
                  <a:lnTo>
                    <a:pt x="2095074" y="139578"/>
                  </a:lnTo>
                  <a:lnTo>
                    <a:pt x="2106953" y="139136"/>
                  </a:lnTo>
                  <a:lnTo>
                    <a:pt x="2117656" y="138872"/>
                  </a:lnTo>
                  <a:lnTo>
                    <a:pt x="2220852" y="138872"/>
                  </a:lnTo>
                  <a:lnTo>
                    <a:pt x="2219951" y="135608"/>
                  </a:lnTo>
                  <a:lnTo>
                    <a:pt x="2195516" y="105793"/>
                  </a:lnTo>
                  <a:lnTo>
                    <a:pt x="2153205" y="94561"/>
                  </a:lnTo>
                  <a:lnTo>
                    <a:pt x="2142383" y="94179"/>
                  </a:lnTo>
                  <a:close/>
                </a:path>
                <a:path w="4956809" h="423545">
                  <a:moveTo>
                    <a:pt x="2344790" y="1411"/>
                  </a:moveTo>
                  <a:lnTo>
                    <a:pt x="2287865" y="1411"/>
                  </a:lnTo>
                  <a:lnTo>
                    <a:pt x="2287974" y="276627"/>
                  </a:lnTo>
                  <a:lnTo>
                    <a:pt x="2304802" y="319909"/>
                  </a:lnTo>
                  <a:lnTo>
                    <a:pt x="2336944" y="334493"/>
                  </a:lnTo>
                  <a:lnTo>
                    <a:pt x="2337234" y="334493"/>
                  </a:lnTo>
                  <a:lnTo>
                    <a:pt x="2350436" y="335434"/>
                  </a:lnTo>
                  <a:lnTo>
                    <a:pt x="2355140" y="335434"/>
                  </a:lnTo>
                  <a:lnTo>
                    <a:pt x="2360629" y="335120"/>
                  </a:lnTo>
                  <a:lnTo>
                    <a:pt x="2366901" y="334493"/>
                  </a:lnTo>
                  <a:lnTo>
                    <a:pt x="2373488" y="334179"/>
                  </a:lnTo>
                  <a:lnTo>
                    <a:pt x="2379761" y="333395"/>
                  </a:lnTo>
                  <a:lnTo>
                    <a:pt x="2385720" y="332141"/>
                  </a:lnTo>
                  <a:lnTo>
                    <a:pt x="2391992" y="330886"/>
                  </a:lnTo>
                  <a:lnTo>
                    <a:pt x="2396854" y="329475"/>
                  </a:lnTo>
                  <a:lnTo>
                    <a:pt x="2400304" y="327906"/>
                  </a:lnTo>
                  <a:lnTo>
                    <a:pt x="2393717" y="287918"/>
                  </a:lnTo>
                  <a:lnTo>
                    <a:pt x="2364079" y="287918"/>
                  </a:lnTo>
                  <a:lnTo>
                    <a:pt x="2356865" y="285722"/>
                  </a:lnTo>
                  <a:lnTo>
                    <a:pt x="2351847" y="281331"/>
                  </a:lnTo>
                  <a:lnTo>
                    <a:pt x="2346829" y="276627"/>
                  </a:lnTo>
                  <a:lnTo>
                    <a:pt x="2344320" y="269884"/>
                  </a:lnTo>
                  <a:lnTo>
                    <a:pt x="2344320" y="261102"/>
                  </a:lnTo>
                  <a:lnTo>
                    <a:pt x="2344790" y="1411"/>
                  </a:lnTo>
                  <a:close/>
                </a:path>
                <a:path w="4956809" h="423545">
                  <a:moveTo>
                    <a:pt x="2538820" y="94090"/>
                  </a:moveTo>
                  <a:lnTo>
                    <a:pt x="2487040" y="100442"/>
                  </a:lnTo>
                  <a:lnTo>
                    <a:pt x="2451785" y="120554"/>
                  </a:lnTo>
                  <a:lnTo>
                    <a:pt x="2431791" y="157866"/>
                  </a:lnTo>
                  <a:lnTo>
                    <a:pt x="2425440" y="215468"/>
                  </a:lnTo>
                  <a:lnTo>
                    <a:pt x="2425991" y="231228"/>
                  </a:lnTo>
                  <a:lnTo>
                    <a:pt x="2426095" y="234227"/>
                  </a:lnTo>
                  <a:lnTo>
                    <a:pt x="2426146" y="235668"/>
                  </a:lnTo>
                  <a:lnTo>
                    <a:pt x="2436731" y="284625"/>
                  </a:lnTo>
                  <a:lnTo>
                    <a:pt x="2462047" y="316910"/>
                  </a:lnTo>
                  <a:lnTo>
                    <a:pt x="2503888" y="333317"/>
                  </a:lnTo>
                  <a:lnTo>
                    <a:pt x="2542113" y="336375"/>
                  </a:lnTo>
                  <a:lnTo>
                    <a:pt x="2547288" y="336375"/>
                  </a:lnTo>
                  <a:lnTo>
                    <a:pt x="2592569" y="332611"/>
                  </a:lnTo>
                  <a:lnTo>
                    <a:pt x="2631970" y="323790"/>
                  </a:lnTo>
                  <a:lnTo>
                    <a:pt x="2638556" y="321320"/>
                  </a:lnTo>
                  <a:lnTo>
                    <a:pt x="2633717" y="290270"/>
                  </a:lnTo>
                  <a:lnTo>
                    <a:pt x="2548699" y="290270"/>
                  </a:lnTo>
                  <a:lnTo>
                    <a:pt x="2538385" y="289917"/>
                  </a:lnTo>
                  <a:lnTo>
                    <a:pt x="2537782" y="289917"/>
                  </a:lnTo>
                  <a:lnTo>
                    <a:pt x="2528554" y="288859"/>
                  </a:lnTo>
                  <a:lnTo>
                    <a:pt x="2528071" y="288859"/>
                  </a:lnTo>
                  <a:lnTo>
                    <a:pt x="2494391" y="268188"/>
                  </a:lnTo>
                  <a:lnTo>
                    <a:pt x="2485949" y="235668"/>
                  </a:lnTo>
                  <a:lnTo>
                    <a:pt x="2485911" y="235227"/>
                  </a:lnTo>
                  <a:lnTo>
                    <a:pt x="2447081" y="235227"/>
                  </a:lnTo>
                  <a:lnTo>
                    <a:pt x="2447081" y="199943"/>
                  </a:lnTo>
                  <a:lnTo>
                    <a:pt x="2484942" y="199943"/>
                  </a:lnTo>
                  <a:lnTo>
                    <a:pt x="2485011" y="196591"/>
                  </a:lnTo>
                  <a:lnTo>
                    <a:pt x="2485760" y="186064"/>
                  </a:lnTo>
                  <a:lnTo>
                    <a:pt x="2485776" y="185829"/>
                  </a:lnTo>
                  <a:lnTo>
                    <a:pt x="2485894" y="184183"/>
                  </a:lnTo>
                  <a:lnTo>
                    <a:pt x="2501154" y="146223"/>
                  </a:lnTo>
                  <a:lnTo>
                    <a:pt x="2530026" y="136902"/>
                  </a:lnTo>
                  <a:lnTo>
                    <a:pt x="2528325" y="136902"/>
                  </a:lnTo>
                  <a:lnTo>
                    <a:pt x="2541172" y="136431"/>
                  </a:lnTo>
                  <a:lnTo>
                    <a:pt x="2636904" y="136431"/>
                  </a:lnTo>
                  <a:lnTo>
                    <a:pt x="2630000" y="124670"/>
                  </a:lnTo>
                  <a:lnTo>
                    <a:pt x="2619267" y="113850"/>
                  </a:lnTo>
                  <a:lnTo>
                    <a:pt x="2605066" y="105205"/>
                  </a:lnTo>
                  <a:lnTo>
                    <a:pt x="2586924" y="99030"/>
                  </a:lnTo>
                  <a:lnTo>
                    <a:pt x="2564842" y="95325"/>
                  </a:lnTo>
                  <a:lnTo>
                    <a:pt x="2538820" y="94090"/>
                  </a:lnTo>
                  <a:close/>
                </a:path>
                <a:path w="4956809" h="423545">
                  <a:moveTo>
                    <a:pt x="2632911" y="285095"/>
                  </a:moveTo>
                  <a:lnTo>
                    <a:pt x="2588688" y="288859"/>
                  </a:lnTo>
                  <a:lnTo>
                    <a:pt x="2554501" y="290270"/>
                  </a:lnTo>
                  <a:lnTo>
                    <a:pt x="2633717" y="290270"/>
                  </a:lnTo>
                  <a:lnTo>
                    <a:pt x="2632911" y="285095"/>
                  </a:lnTo>
                  <a:close/>
                </a:path>
                <a:path w="4956809" h="423545">
                  <a:moveTo>
                    <a:pt x="2484942" y="199943"/>
                  </a:moveTo>
                  <a:lnTo>
                    <a:pt x="2447081" y="199943"/>
                  </a:lnTo>
                  <a:lnTo>
                    <a:pt x="2447081" y="235227"/>
                  </a:lnTo>
                  <a:lnTo>
                    <a:pt x="2485911" y="235227"/>
                  </a:lnTo>
                  <a:lnTo>
                    <a:pt x="2485133" y="226229"/>
                  </a:lnTo>
                  <a:lnTo>
                    <a:pt x="2485100" y="225847"/>
                  </a:lnTo>
                  <a:lnTo>
                    <a:pt x="2484932" y="219231"/>
                  </a:lnTo>
                  <a:lnTo>
                    <a:pt x="2484837" y="215468"/>
                  </a:lnTo>
                  <a:lnTo>
                    <a:pt x="2484732" y="210058"/>
                  </a:lnTo>
                  <a:lnTo>
                    <a:pt x="2484942" y="199943"/>
                  </a:lnTo>
                  <a:close/>
                </a:path>
                <a:path w="4956809" h="423545">
                  <a:moveTo>
                    <a:pt x="2636904" y="136431"/>
                  </a:moveTo>
                  <a:lnTo>
                    <a:pt x="2541172" y="136431"/>
                  </a:lnTo>
                  <a:lnTo>
                    <a:pt x="2552933" y="136902"/>
                  </a:lnTo>
                  <a:lnTo>
                    <a:pt x="2562813" y="138313"/>
                  </a:lnTo>
                  <a:lnTo>
                    <a:pt x="2588217" y="170775"/>
                  </a:lnTo>
                  <a:lnTo>
                    <a:pt x="2588217" y="178929"/>
                  </a:lnTo>
                  <a:lnTo>
                    <a:pt x="2586649" y="185829"/>
                  </a:lnTo>
                  <a:lnTo>
                    <a:pt x="2583513" y="191475"/>
                  </a:lnTo>
                  <a:lnTo>
                    <a:pt x="2580690" y="197120"/>
                  </a:lnTo>
                  <a:lnTo>
                    <a:pt x="2573947" y="199943"/>
                  </a:lnTo>
                  <a:lnTo>
                    <a:pt x="2484942" y="199943"/>
                  </a:lnTo>
                  <a:lnTo>
                    <a:pt x="2484932" y="219231"/>
                  </a:lnTo>
                  <a:lnTo>
                    <a:pt x="2485100" y="225847"/>
                  </a:lnTo>
                  <a:lnTo>
                    <a:pt x="2485824" y="234227"/>
                  </a:lnTo>
                  <a:lnTo>
                    <a:pt x="2485911" y="235227"/>
                  </a:lnTo>
                  <a:lnTo>
                    <a:pt x="2578808" y="235227"/>
                  </a:lnTo>
                  <a:lnTo>
                    <a:pt x="2620355" y="226229"/>
                  </a:lnTo>
                  <a:lnTo>
                    <a:pt x="2643437" y="186064"/>
                  </a:lnTo>
                  <a:lnTo>
                    <a:pt x="2644156" y="170775"/>
                  </a:lnTo>
                  <a:lnTo>
                    <a:pt x="2642569" y="154426"/>
                  </a:lnTo>
                  <a:lnTo>
                    <a:pt x="2642467" y="153368"/>
                  </a:lnTo>
                  <a:lnTo>
                    <a:pt x="2637876" y="138313"/>
                  </a:lnTo>
                  <a:lnTo>
                    <a:pt x="2637769" y="137960"/>
                  </a:lnTo>
                  <a:lnTo>
                    <a:pt x="2636904" y="136431"/>
                  </a:lnTo>
                  <a:close/>
                </a:path>
                <a:path w="4956809" h="423545">
                  <a:moveTo>
                    <a:pt x="2697876" y="291211"/>
                  </a:moveTo>
                  <a:lnTo>
                    <a:pt x="2691604" y="291211"/>
                  </a:lnTo>
                  <a:lnTo>
                    <a:pt x="2687944" y="327348"/>
                  </a:lnTo>
                  <a:lnTo>
                    <a:pt x="2687840" y="328377"/>
                  </a:lnTo>
                  <a:lnTo>
                    <a:pt x="2703758" y="330729"/>
                  </a:lnTo>
                  <a:lnTo>
                    <a:pt x="2748843" y="334610"/>
                  </a:lnTo>
                  <a:lnTo>
                    <a:pt x="2782558" y="335904"/>
                  </a:lnTo>
                  <a:lnTo>
                    <a:pt x="2787106" y="335904"/>
                  </a:lnTo>
                  <a:lnTo>
                    <a:pt x="2832887" y="332993"/>
                  </a:lnTo>
                  <a:lnTo>
                    <a:pt x="2872405" y="317233"/>
                  </a:lnTo>
                  <a:lnTo>
                    <a:pt x="2886480" y="292064"/>
                  </a:lnTo>
                  <a:lnTo>
                    <a:pt x="2728611" y="292064"/>
                  </a:lnTo>
                  <a:lnTo>
                    <a:pt x="2720389" y="291887"/>
                  </a:lnTo>
                  <a:lnTo>
                    <a:pt x="2719273" y="291887"/>
                  </a:lnTo>
                  <a:lnTo>
                    <a:pt x="2705247" y="291368"/>
                  </a:lnTo>
                  <a:lnTo>
                    <a:pt x="2697876" y="291211"/>
                  </a:lnTo>
                  <a:close/>
                </a:path>
                <a:path w="4956809" h="423545">
                  <a:moveTo>
                    <a:pt x="2795221" y="94326"/>
                  </a:moveTo>
                  <a:lnTo>
                    <a:pt x="2760867" y="94326"/>
                  </a:lnTo>
                  <a:lnTo>
                    <a:pt x="2747588" y="95149"/>
                  </a:lnTo>
                  <a:lnTo>
                    <a:pt x="2705129" y="107028"/>
                  </a:lnTo>
                  <a:lnTo>
                    <a:pt x="2683724" y="146546"/>
                  </a:lnTo>
                  <a:lnTo>
                    <a:pt x="2683135" y="158543"/>
                  </a:lnTo>
                  <a:lnTo>
                    <a:pt x="2683459" y="167599"/>
                  </a:lnTo>
                  <a:lnTo>
                    <a:pt x="2699778" y="207470"/>
                  </a:lnTo>
                  <a:lnTo>
                    <a:pt x="2738179" y="226288"/>
                  </a:lnTo>
                  <a:lnTo>
                    <a:pt x="2799808" y="241343"/>
                  </a:lnTo>
                  <a:lnTo>
                    <a:pt x="2807747" y="243489"/>
                  </a:lnTo>
                  <a:lnTo>
                    <a:pt x="2814627" y="245695"/>
                  </a:lnTo>
                  <a:lnTo>
                    <a:pt x="2820449" y="247959"/>
                  </a:lnTo>
                  <a:lnTo>
                    <a:pt x="2825213" y="250281"/>
                  </a:lnTo>
                  <a:lnTo>
                    <a:pt x="2831172" y="253104"/>
                  </a:lnTo>
                  <a:lnTo>
                    <a:pt x="2834151" y="258906"/>
                  </a:lnTo>
                  <a:lnTo>
                    <a:pt x="2834151" y="274588"/>
                  </a:lnTo>
                  <a:lnTo>
                    <a:pt x="2792287" y="291887"/>
                  </a:lnTo>
                  <a:lnTo>
                    <a:pt x="2790624" y="291887"/>
                  </a:lnTo>
                  <a:lnTo>
                    <a:pt x="2783783" y="292064"/>
                  </a:lnTo>
                  <a:lnTo>
                    <a:pt x="2886484" y="292064"/>
                  </a:lnTo>
                  <a:lnTo>
                    <a:pt x="2888518" y="280244"/>
                  </a:lnTo>
                  <a:lnTo>
                    <a:pt x="2889195" y="266747"/>
                  </a:lnTo>
                  <a:lnTo>
                    <a:pt x="2888355" y="253104"/>
                  </a:lnTo>
                  <a:lnTo>
                    <a:pt x="2888342" y="252898"/>
                  </a:lnTo>
                  <a:lnTo>
                    <a:pt x="2885860" y="241343"/>
                  </a:lnTo>
                  <a:lnTo>
                    <a:pt x="2885784" y="240990"/>
                  </a:lnTo>
                  <a:lnTo>
                    <a:pt x="2858262" y="210293"/>
                  </a:lnTo>
                  <a:lnTo>
                    <a:pt x="2770640" y="186770"/>
                  </a:lnTo>
                  <a:lnTo>
                    <a:pt x="2762760" y="184653"/>
                  </a:lnTo>
                  <a:lnTo>
                    <a:pt x="2738649" y="169050"/>
                  </a:lnTo>
                  <a:lnTo>
                    <a:pt x="2738649" y="152427"/>
                  </a:lnTo>
                  <a:lnTo>
                    <a:pt x="2779843" y="137431"/>
                  </a:lnTo>
                  <a:lnTo>
                    <a:pt x="2878088" y="137431"/>
                  </a:lnTo>
                  <a:lnTo>
                    <a:pt x="2881614" y="102617"/>
                  </a:lnTo>
                  <a:lnTo>
                    <a:pt x="2840679" y="96972"/>
                  </a:lnTo>
                  <a:lnTo>
                    <a:pt x="2815059" y="95149"/>
                  </a:lnTo>
                  <a:lnTo>
                    <a:pt x="2815560" y="95149"/>
                  </a:lnTo>
                  <a:lnTo>
                    <a:pt x="2803954" y="94620"/>
                  </a:lnTo>
                  <a:lnTo>
                    <a:pt x="2795221" y="94326"/>
                  </a:lnTo>
                  <a:close/>
                </a:path>
                <a:path w="4956809" h="423545">
                  <a:moveTo>
                    <a:pt x="2878088" y="137431"/>
                  </a:moveTo>
                  <a:lnTo>
                    <a:pt x="2799838" y="137431"/>
                  </a:lnTo>
                  <a:lnTo>
                    <a:pt x="2810746" y="137608"/>
                  </a:lnTo>
                  <a:lnTo>
                    <a:pt x="2821714" y="137902"/>
                  </a:lnTo>
                  <a:lnTo>
                    <a:pt x="2832740" y="138313"/>
                  </a:lnTo>
                  <a:lnTo>
                    <a:pt x="2877903" y="139254"/>
                  </a:lnTo>
                  <a:lnTo>
                    <a:pt x="2877999" y="138313"/>
                  </a:lnTo>
                  <a:lnTo>
                    <a:pt x="2878088" y="137431"/>
                  </a:lnTo>
                  <a:close/>
                </a:path>
                <a:path w="4956809" h="423545">
                  <a:moveTo>
                    <a:pt x="3135353" y="6115"/>
                  </a:moveTo>
                  <a:lnTo>
                    <a:pt x="3076546" y="6115"/>
                  </a:lnTo>
                  <a:lnTo>
                    <a:pt x="3067019" y="7527"/>
                  </a:lnTo>
                  <a:lnTo>
                    <a:pt x="3060080" y="11761"/>
                  </a:lnTo>
                  <a:lnTo>
                    <a:pt x="3055728" y="18818"/>
                  </a:lnTo>
                  <a:lnTo>
                    <a:pt x="3053964" y="28697"/>
                  </a:lnTo>
                  <a:lnTo>
                    <a:pt x="3041262" y="330729"/>
                  </a:lnTo>
                  <a:lnTo>
                    <a:pt x="3097246" y="330729"/>
                  </a:lnTo>
                  <a:lnTo>
                    <a:pt x="3107596" y="52690"/>
                  </a:lnTo>
                  <a:lnTo>
                    <a:pt x="3166527" y="52690"/>
                  </a:lnTo>
                  <a:lnTo>
                    <a:pt x="3158875" y="25404"/>
                  </a:lnTo>
                  <a:lnTo>
                    <a:pt x="3155641" y="16965"/>
                  </a:lnTo>
                  <a:lnTo>
                    <a:pt x="3150642" y="10938"/>
                  </a:lnTo>
                  <a:lnTo>
                    <a:pt x="3143880" y="7321"/>
                  </a:lnTo>
                  <a:lnTo>
                    <a:pt x="3135353" y="6115"/>
                  </a:lnTo>
                  <a:close/>
                </a:path>
                <a:path w="4956809" h="423545">
                  <a:moveTo>
                    <a:pt x="3392760" y="52690"/>
                  </a:moveTo>
                  <a:lnTo>
                    <a:pt x="3337178" y="52690"/>
                  </a:lnTo>
                  <a:lnTo>
                    <a:pt x="3348469" y="330729"/>
                  </a:lnTo>
                  <a:lnTo>
                    <a:pt x="3404453" y="330729"/>
                  </a:lnTo>
                  <a:lnTo>
                    <a:pt x="3392760" y="52690"/>
                  </a:lnTo>
                  <a:close/>
                </a:path>
                <a:path w="4956809" h="423545">
                  <a:moveTo>
                    <a:pt x="3166527" y="52690"/>
                  </a:moveTo>
                  <a:lnTo>
                    <a:pt x="3116534" y="52690"/>
                  </a:lnTo>
                  <a:lnTo>
                    <a:pt x="3177223" y="270511"/>
                  </a:lnTo>
                  <a:lnTo>
                    <a:pt x="3180546" y="278950"/>
                  </a:lnTo>
                  <a:lnTo>
                    <a:pt x="3185809" y="284977"/>
                  </a:lnTo>
                  <a:lnTo>
                    <a:pt x="3193013" y="288594"/>
                  </a:lnTo>
                  <a:lnTo>
                    <a:pt x="3202157" y="289800"/>
                  </a:lnTo>
                  <a:lnTo>
                    <a:pt x="3243557" y="289800"/>
                  </a:lnTo>
                  <a:lnTo>
                    <a:pt x="3273711" y="248400"/>
                  </a:lnTo>
                  <a:lnTo>
                    <a:pt x="3219094" y="248400"/>
                  </a:lnTo>
                  <a:lnTo>
                    <a:pt x="3217212" y="240872"/>
                  </a:lnTo>
                  <a:lnTo>
                    <a:pt x="3215487" y="233345"/>
                  </a:lnTo>
                  <a:lnTo>
                    <a:pt x="3213919" y="225818"/>
                  </a:lnTo>
                  <a:lnTo>
                    <a:pt x="3212664" y="218291"/>
                  </a:lnTo>
                  <a:lnTo>
                    <a:pt x="3210939" y="210763"/>
                  </a:lnTo>
                  <a:lnTo>
                    <a:pt x="3208744" y="203236"/>
                  </a:lnTo>
                  <a:lnTo>
                    <a:pt x="3166527" y="52690"/>
                  </a:lnTo>
                  <a:close/>
                </a:path>
                <a:path w="4956809" h="423545">
                  <a:moveTo>
                    <a:pt x="3369169" y="6115"/>
                  </a:moveTo>
                  <a:lnTo>
                    <a:pt x="3310362" y="6115"/>
                  </a:lnTo>
                  <a:lnTo>
                    <a:pt x="3301453" y="7321"/>
                  </a:lnTo>
                  <a:lnTo>
                    <a:pt x="3236501" y="202766"/>
                  </a:lnTo>
                  <a:lnTo>
                    <a:pt x="3229757" y="233345"/>
                  </a:lnTo>
                  <a:lnTo>
                    <a:pt x="3228032" y="240872"/>
                  </a:lnTo>
                  <a:lnTo>
                    <a:pt x="3226150" y="248400"/>
                  </a:lnTo>
                  <a:lnTo>
                    <a:pt x="3273711" y="248400"/>
                  </a:lnTo>
                  <a:lnTo>
                    <a:pt x="3328239" y="52690"/>
                  </a:lnTo>
                  <a:lnTo>
                    <a:pt x="3392760" y="52690"/>
                  </a:lnTo>
                  <a:lnTo>
                    <a:pt x="3391751" y="28697"/>
                  </a:lnTo>
                  <a:lnTo>
                    <a:pt x="3390163" y="18818"/>
                  </a:lnTo>
                  <a:lnTo>
                    <a:pt x="3385870" y="11761"/>
                  </a:lnTo>
                  <a:lnTo>
                    <a:pt x="3378872" y="7527"/>
                  </a:lnTo>
                  <a:lnTo>
                    <a:pt x="3369169" y="6115"/>
                  </a:lnTo>
                  <a:close/>
                </a:path>
                <a:path w="4956809" h="423545">
                  <a:moveTo>
                    <a:pt x="3611177" y="188652"/>
                  </a:moveTo>
                  <a:lnTo>
                    <a:pt x="3522261" y="188652"/>
                  </a:lnTo>
                  <a:lnTo>
                    <a:pt x="3507324" y="189622"/>
                  </a:lnTo>
                  <a:lnTo>
                    <a:pt x="3464572" y="212469"/>
                  </a:lnTo>
                  <a:lnTo>
                    <a:pt x="3454516" y="246518"/>
                  </a:lnTo>
                  <a:lnTo>
                    <a:pt x="3454625" y="272863"/>
                  </a:lnTo>
                  <a:lnTo>
                    <a:pt x="3454839" y="276568"/>
                  </a:lnTo>
                  <a:lnTo>
                    <a:pt x="3454924" y="278038"/>
                  </a:lnTo>
                  <a:lnTo>
                    <a:pt x="3455042" y="280077"/>
                  </a:lnTo>
                  <a:lnTo>
                    <a:pt x="3475098" y="319203"/>
                  </a:lnTo>
                  <a:lnTo>
                    <a:pt x="3517305" y="335052"/>
                  </a:lnTo>
                  <a:lnTo>
                    <a:pt x="3518225" y="335052"/>
                  </a:lnTo>
                  <a:lnTo>
                    <a:pt x="3526966" y="335434"/>
                  </a:lnTo>
                  <a:lnTo>
                    <a:pt x="3571865" y="326054"/>
                  </a:lnTo>
                  <a:lnTo>
                    <a:pt x="3605414" y="304384"/>
                  </a:lnTo>
                  <a:lnTo>
                    <a:pt x="3617334" y="292850"/>
                  </a:lnTo>
                  <a:lnTo>
                    <a:pt x="3617222" y="292152"/>
                  </a:lnTo>
                  <a:lnTo>
                    <a:pt x="3531827" y="292152"/>
                  </a:lnTo>
                  <a:lnTo>
                    <a:pt x="3523986" y="289800"/>
                  </a:lnTo>
                  <a:lnTo>
                    <a:pt x="3518968" y="285095"/>
                  </a:lnTo>
                  <a:lnTo>
                    <a:pt x="3513950" y="280077"/>
                  </a:lnTo>
                  <a:lnTo>
                    <a:pt x="3511441" y="272863"/>
                  </a:lnTo>
                  <a:lnTo>
                    <a:pt x="3511441" y="242597"/>
                  </a:lnTo>
                  <a:lnTo>
                    <a:pt x="3513479" y="236168"/>
                  </a:lnTo>
                  <a:lnTo>
                    <a:pt x="3521634" y="226759"/>
                  </a:lnTo>
                  <a:lnTo>
                    <a:pt x="3528377" y="224250"/>
                  </a:lnTo>
                  <a:lnTo>
                    <a:pt x="3537786" y="223936"/>
                  </a:lnTo>
                  <a:lnTo>
                    <a:pt x="3611177" y="223936"/>
                  </a:lnTo>
                  <a:lnTo>
                    <a:pt x="3611177" y="188652"/>
                  </a:lnTo>
                  <a:close/>
                </a:path>
                <a:path w="4956809" h="423545">
                  <a:moveTo>
                    <a:pt x="3668573" y="248400"/>
                  </a:moveTo>
                  <a:lnTo>
                    <a:pt x="3629054" y="248400"/>
                  </a:lnTo>
                  <a:lnTo>
                    <a:pt x="3629054" y="278038"/>
                  </a:lnTo>
                  <a:lnTo>
                    <a:pt x="3625918" y="282743"/>
                  </a:lnTo>
                  <a:lnTo>
                    <a:pt x="3621370" y="288388"/>
                  </a:lnTo>
                  <a:lnTo>
                    <a:pt x="3617334" y="292850"/>
                  </a:lnTo>
                  <a:lnTo>
                    <a:pt x="3623409" y="330729"/>
                  </a:lnTo>
                  <a:lnTo>
                    <a:pt x="3668573" y="330729"/>
                  </a:lnTo>
                  <a:lnTo>
                    <a:pt x="3668573" y="248400"/>
                  </a:lnTo>
                  <a:close/>
                </a:path>
                <a:path w="4956809" h="423545">
                  <a:moveTo>
                    <a:pt x="3629054" y="248400"/>
                  </a:moveTo>
                  <a:lnTo>
                    <a:pt x="3622733" y="254986"/>
                  </a:lnTo>
                  <a:lnTo>
                    <a:pt x="3615999" y="261102"/>
                  </a:lnTo>
                  <a:lnTo>
                    <a:pt x="3611177" y="264912"/>
                  </a:lnTo>
                  <a:lnTo>
                    <a:pt x="3611177" y="274275"/>
                  </a:lnTo>
                  <a:lnTo>
                    <a:pt x="3615411" y="280861"/>
                  </a:lnTo>
                  <a:lnTo>
                    <a:pt x="3617170" y="291828"/>
                  </a:lnTo>
                  <a:lnTo>
                    <a:pt x="3617222" y="292152"/>
                  </a:lnTo>
                  <a:lnTo>
                    <a:pt x="3617334" y="292850"/>
                  </a:lnTo>
                  <a:lnTo>
                    <a:pt x="3621370" y="288388"/>
                  </a:lnTo>
                  <a:lnTo>
                    <a:pt x="3625918" y="282743"/>
                  </a:lnTo>
                  <a:lnTo>
                    <a:pt x="3629054" y="278038"/>
                  </a:lnTo>
                  <a:lnTo>
                    <a:pt x="3629054" y="248400"/>
                  </a:lnTo>
                  <a:close/>
                </a:path>
                <a:path w="4956809" h="423545">
                  <a:moveTo>
                    <a:pt x="3611177" y="264912"/>
                  </a:moveTo>
                  <a:lnTo>
                    <a:pt x="3570718" y="286977"/>
                  </a:lnTo>
                  <a:lnTo>
                    <a:pt x="3542491" y="292152"/>
                  </a:lnTo>
                  <a:lnTo>
                    <a:pt x="3617222" y="292152"/>
                  </a:lnTo>
                  <a:lnTo>
                    <a:pt x="3615458" y="281155"/>
                  </a:lnTo>
                  <a:lnTo>
                    <a:pt x="3615411" y="280861"/>
                  </a:lnTo>
                  <a:lnTo>
                    <a:pt x="3611177" y="274275"/>
                  </a:lnTo>
                  <a:lnTo>
                    <a:pt x="3611177" y="264912"/>
                  </a:lnTo>
                  <a:close/>
                </a:path>
                <a:path w="4956809" h="423545">
                  <a:moveTo>
                    <a:pt x="3663917" y="138872"/>
                  </a:moveTo>
                  <a:lnTo>
                    <a:pt x="3572085" y="138872"/>
                  </a:lnTo>
                  <a:lnTo>
                    <a:pt x="3581274" y="139313"/>
                  </a:lnTo>
                  <a:lnTo>
                    <a:pt x="3590696" y="140960"/>
                  </a:lnTo>
                  <a:lnTo>
                    <a:pt x="3590518" y="140960"/>
                  </a:lnTo>
                  <a:lnTo>
                    <a:pt x="3597505" y="143547"/>
                  </a:lnTo>
                  <a:lnTo>
                    <a:pt x="3602709" y="147252"/>
                  </a:lnTo>
                  <a:lnTo>
                    <a:pt x="3606414" y="151898"/>
                  </a:lnTo>
                  <a:lnTo>
                    <a:pt x="3609060" y="157837"/>
                  </a:lnTo>
                  <a:lnTo>
                    <a:pt x="3610648" y="165070"/>
                  </a:lnTo>
                  <a:lnTo>
                    <a:pt x="3611177" y="173597"/>
                  </a:lnTo>
                  <a:lnTo>
                    <a:pt x="3611177" y="264912"/>
                  </a:lnTo>
                  <a:lnTo>
                    <a:pt x="3615999" y="261102"/>
                  </a:lnTo>
                  <a:lnTo>
                    <a:pt x="3622733" y="254986"/>
                  </a:lnTo>
                  <a:lnTo>
                    <a:pt x="3629054" y="248400"/>
                  </a:lnTo>
                  <a:lnTo>
                    <a:pt x="3668573" y="248400"/>
                  </a:lnTo>
                  <a:lnTo>
                    <a:pt x="3668573" y="223936"/>
                  </a:lnTo>
                  <a:lnTo>
                    <a:pt x="3643639" y="223936"/>
                  </a:lnTo>
                  <a:lnTo>
                    <a:pt x="3643792" y="212469"/>
                  </a:lnTo>
                  <a:lnTo>
                    <a:pt x="3643902" y="204177"/>
                  </a:lnTo>
                  <a:lnTo>
                    <a:pt x="3643993" y="197385"/>
                  </a:lnTo>
                  <a:lnTo>
                    <a:pt x="3644109" y="188652"/>
                  </a:lnTo>
                  <a:lnTo>
                    <a:pt x="3668573" y="188652"/>
                  </a:lnTo>
                  <a:lnTo>
                    <a:pt x="3668552" y="173597"/>
                  </a:lnTo>
                  <a:lnTo>
                    <a:pt x="3667955" y="159601"/>
                  </a:lnTo>
                  <a:lnTo>
                    <a:pt x="3666171" y="147252"/>
                  </a:lnTo>
                  <a:lnTo>
                    <a:pt x="3666103" y="146781"/>
                  </a:lnTo>
                  <a:lnTo>
                    <a:pt x="3664112" y="139578"/>
                  </a:lnTo>
                  <a:lnTo>
                    <a:pt x="3663990" y="139136"/>
                  </a:lnTo>
                  <a:lnTo>
                    <a:pt x="3663917" y="138872"/>
                  </a:lnTo>
                  <a:close/>
                </a:path>
                <a:path w="4956809" h="423545">
                  <a:moveTo>
                    <a:pt x="3668573" y="188652"/>
                  </a:moveTo>
                  <a:lnTo>
                    <a:pt x="3644109" y="188652"/>
                  </a:lnTo>
                  <a:lnTo>
                    <a:pt x="3643661" y="222289"/>
                  </a:lnTo>
                  <a:lnTo>
                    <a:pt x="3643639" y="223936"/>
                  </a:lnTo>
                  <a:lnTo>
                    <a:pt x="3668573" y="223936"/>
                  </a:lnTo>
                  <a:lnTo>
                    <a:pt x="3668573" y="188652"/>
                  </a:lnTo>
                  <a:close/>
                </a:path>
                <a:path w="4956809" h="423545">
                  <a:moveTo>
                    <a:pt x="3585447" y="94179"/>
                  </a:moveTo>
                  <a:lnTo>
                    <a:pt x="3574217" y="94179"/>
                  </a:lnTo>
                  <a:lnTo>
                    <a:pt x="3560839" y="94561"/>
                  </a:lnTo>
                  <a:lnTo>
                    <a:pt x="3562344" y="94561"/>
                  </a:lnTo>
                  <a:lnTo>
                    <a:pt x="3555164" y="94884"/>
                  </a:lnTo>
                  <a:lnTo>
                    <a:pt x="3513352" y="98148"/>
                  </a:lnTo>
                  <a:lnTo>
                    <a:pt x="3474304" y="103323"/>
                  </a:lnTo>
                  <a:lnTo>
                    <a:pt x="3465807" y="104911"/>
                  </a:lnTo>
                  <a:lnTo>
                    <a:pt x="3470834" y="142841"/>
                  </a:lnTo>
                  <a:lnTo>
                    <a:pt x="3470927" y="143547"/>
                  </a:lnTo>
                  <a:lnTo>
                    <a:pt x="3470982" y="143959"/>
                  </a:lnTo>
                  <a:lnTo>
                    <a:pt x="3525084" y="140195"/>
                  </a:lnTo>
                  <a:lnTo>
                    <a:pt x="3560721" y="138872"/>
                  </a:lnTo>
                  <a:lnTo>
                    <a:pt x="3663917" y="138872"/>
                  </a:lnTo>
                  <a:lnTo>
                    <a:pt x="3663015" y="135608"/>
                  </a:lnTo>
                  <a:lnTo>
                    <a:pt x="3638581" y="105793"/>
                  </a:lnTo>
                  <a:lnTo>
                    <a:pt x="3596269" y="94561"/>
                  </a:lnTo>
                  <a:lnTo>
                    <a:pt x="3585447" y="94179"/>
                  </a:lnTo>
                  <a:close/>
                </a:path>
                <a:path w="4956809" h="423545">
                  <a:moveTo>
                    <a:pt x="3777035" y="99736"/>
                  </a:moveTo>
                  <a:lnTo>
                    <a:pt x="3730460" y="99736"/>
                  </a:lnTo>
                  <a:lnTo>
                    <a:pt x="3730460" y="330729"/>
                  </a:lnTo>
                  <a:lnTo>
                    <a:pt x="3787385" y="330729"/>
                  </a:lnTo>
                  <a:lnTo>
                    <a:pt x="3787385" y="172186"/>
                  </a:lnTo>
                  <a:lnTo>
                    <a:pt x="3781269" y="172186"/>
                  </a:lnTo>
                  <a:lnTo>
                    <a:pt x="3778916" y="137843"/>
                  </a:lnTo>
                  <a:lnTo>
                    <a:pt x="3781542" y="135792"/>
                  </a:lnTo>
                  <a:lnTo>
                    <a:pt x="3777123" y="100442"/>
                  </a:lnTo>
                  <a:lnTo>
                    <a:pt x="3777035" y="99736"/>
                  </a:lnTo>
                  <a:close/>
                </a:path>
                <a:path w="4956809" h="423545">
                  <a:moveTo>
                    <a:pt x="3944618" y="142077"/>
                  </a:moveTo>
                  <a:lnTo>
                    <a:pt x="3871596" y="142077"/>
                  </a:lnTo>
                  <a:lnTo>
                    <a:pt x="3878966" y="144429"/>
                  </a:lnTo>
                  <a:lnTo>
                    <a:pt x="3883357" y="149134"/>
                  </a:lnTo>
                  <a:lnTo>
                    <a:pt x="3886239" y="153397"/>
                  </a:lnTo>
                  <a:lnTo>
                    <a:pt x="3888297" y="159131"/>
                  </a:lnTo>
                  <a:lnTo>
                    <a:pt x="3889532" y="166335"/>
                  </a:lnTo>
                  <a:lnTo>
                    <a:pt x="3889944" y="175009"/>
                  </a:lnTo>
                  <a:lnTo>
                    <a:pt x="3889944" y="330729"/>
                  </a:lnTo>
                  <a:lnTo>
                    <a:pt x="3946869" y="330729"/>
                  </a:lnTo>
                  <a:lnTo>
                    <a:pt x="3946869" y="157602"/>
                  </a:lnTo>
                  <a:lnTo>
                    <a:pt x="3944691" y="142577"/>
                  </a:lnTo>
                  <a:lnTo>
                    <a:pt x="3944618" y="142077"/>
                  </a:lnTo>
                  <a:close/>
                </a:path>
                <a:path w="4956809" h="423545">
                  <a:moveTo>
                    <a:pt x="3781542" y="135792"/>
                  </a:moveTo>
                  <a:lnTo>
                    <a:pt x="3778916" y="137843"/>
                  </a:lnTo>
                  <a:lnTo>
                    <a:pt x="3781269" y="172186"/>
                  </a:lnTo>
                  <a:lnTo>
                    <a:pt x="3787385" y="168825"/>
                  </a:lnTo>
                  <a:lnTo>
                    <a:pt x="3787385" y="151486"/>
                  </a:lnTo>
                  <a:lnTo>
                    <a:pt x="3782680" y="144900"/>
                  </a:lnTo>
                  <a:lnTo>
                    <a:pt x="3781542" y="135792"/>
                  </a:lnTo>
                  <a:close/>
                </a:path>
                <a:path w="4956809" h="423545">
                  <a:moveTo>
                    <a:pt x="3787385" y="168825"/>
                  </a:moveTo>
                  <a:lnTo>
                    <a:pt x="3781269" y="172186"/>
                  </a:lnTo>
                  <a:lnTo>
                    <a:pt x="3787385" y="172186"/>
                  </a:lnTo>
                  <a:lnTo>
                    <a:pt x="3787385" y="168825"/>
                  </a:lnTo>
                  <a:close/>
                </a:path>
                <a:path w="4956809" h="423545">
                  <a:moveTo>
                    <a:pt x="3882416" y="94090"/>
                  </a:moveTo>
                  <a:lnTo>
                    <a:pt x="3843780" y="100442"/>
                  </a:lnTo>
                  <a:lnTo>
                    <a:pt x="3804556" y="119142"/>
                  </a:lnTo>
                  <a:lnTo>
                    <a:pt x="3781542" y="135792"/>
                  </a:lnTo>
                  <a:lnTo>
                    <a:pt x="3782577" y="144076"/>
                  </a:lnTo>
                  <a:lnTo>
                    <a:pt x="3782680" y="144900"/>
                  </a:lnTo>
                  <a:lnTo>
                    <a:pt x="3787385" y="151486"/>
                  </a:lnTo>
                  <a:lnTo>
                    <a:pt x="3787385" y="168825"/>
                  </a:lnTo>
                  <a:lnTo>
                    <a:pt x="3793736" y="165335"/>
                  </a:lnTo>
                  <a:lnTo>
                    <a:pt x="3834606" y="146576"/>
                  </a:lnTo>
                  <a:lnTo>
                    <a:pt x="3861246" y="142077"/>
                  </a:lnTo>
                  <a:lnTo>
                    <a:pt x="3944618" y="142077"/>
                  </a:lnTo>
                  <a:lnTo>
                    <a:pt x="3942841" y="129816"/>
                  </a:lnTo>
                  <a:lnTo>
                    <a:pt x="3930756" y="109968"/>
                  </a:lnTo>
                  <a:lnTo>
                    <a:pt x="3910614" y="98060"/>
                  </a:lnTo>
                  <a:lnTo>
                    <a:pt x="3882416" y="94090"/>
                  </a:lnTo>
                  <a:close/>
                </a:path>
                <a:path w="4956809" h="423545">
                  <a:moveTo>
                    <a:pt x="4153762" y="188652"/>
                  </a:moveTo>
                  <a:lnTo>
                    <a:pt x="4064846" y="188652"/>
                  </a:lnTo>
                  <a:lnTo>
                    <a:pt x="4049909" y="189622"/>
                  </a:lnTo>
                  <a:lnTo>
                    <a:pt x="4007157" y="212469"/>
                  </a:lnTo>
                  <a:lnTo>
                    <a:pt x="3997101" y="246518"/>
                  </a:lnTo>
                  <a:lnTo>
                    <a:pt x="3997210" y="272863"/>
                  </a:lnTo>
                  <a:lnTo>
                    <a:pt x="3997424" y="276568"/>
                  </a:lnTo>
                  <a:lnTo>
                    <a:pt x="3997509" y="278038"/>
                  </a:lnTo>
                  <a:lnTo>
                    <a:pt x="3997627" y="280077"/>
                  </a:lnTo>
                  <a:lnTo>
                    <a:pt x="3997689" y="281155"/>
                  </a:lnTo>
                  <a:lnTo>
                    <a:pt x="3999453" y="290505"/>
                  </a:lnTo>
                  <a:lnTo>
                    <a:pt x="4024593" y="324202"/>
                  </a:lnTo>
                  <a:lnTo>
                    <a:pt x="4059890" y="335052"/>
                  </a:lnTo>
                  <a:lnTo>
                    <a:pt x="4060810" y="335052"/>
                  </a:lnTo>
                  <a:lnTo>
                    <a:pt x="4069551" y="335434"/>
                  </a:lnTo>
                  <a:lnTo>
                    <a:pt x="4114450" y="326054"/>
                  </a:lnTo>
                  <a:lnTo>
                    <a:pt x="4147999" y="304384"/>
                  </a:lnTo>
                  <a:lnTo>
                    <a:pt x="4159919" y="292850"/>
                  </a:lnTo>
                  <a:lnTo>
                    <a:pt x="4159807" y="292152"/>
                  </a:lnTo>
                  <a:lnTo>
                    <a:pt x="4074412" y="292152"/>
                  </a:lnTo>
                  <a:lnTo>
                    <a:pt x="4066571" y="289800"/>
                  </a:lnTo>
                  <a:lnTo>
                    <a:pt x="4061553" y="285095"/>
                  </a:lnTo>
                  <a:lnTo>
                    <a:pt x="4056535" y="280077"/>
                  </a:lnTo>
                  <a:lnTo>
                    <a:pt x="4054026" y="272863"/>
                  </a:lnTo>
                  <a:lnTo>
                    <a:pt x="4054026" y="242597"/>
                  </a:lnTo>
                  <a:lnTo>
                    <a:pt x="4056064" y="236168"/>
                  </a:lnTo>
                  <a:lnTo>
                    <a:pt x="4064219" y="226759"/>
                  </a:lnTo>
                  <a:lnTo>
                    <a:pt x="4070962" y="224250"/>
                  </a:lnTo>
                  <a:lnTo>
                    <a:pt x="4080371" y="223936"/>
                  </a:lnTo>
                  <a:lnTo>
                    <a:pt x="4153762" y="223936"/>
                  </a:lnTo>
                  <a:lnTo>
                    <a:pt x="4153762" y="188652"/>
                  </a:lnTo>
                  <a:close/>
                </a:path>
                <a:path w="4956809" h="423545">
                  <a:moveTo>
                    <a:pt x="4211158" y="248400"/>
                  </a:moveTo>
                  <a:lnTo>
                    <a:pt x="4171639" y="248400"/>
                  </a:lnTo>
                  <a:lnTo>
                    <a:pt x="4171639" y="278038"/>
                  </a:lnTo>
                  <a:lnTo>
                    <a:pt x="4168503" y="282743"/>
                  </a:lnTo>
                  <a:lnTo>
                    <a:pt x="4163955" y="288388"/>
                  </a:lnTo>
                  <a:lnTo>
                    <a:pt x="4159919" y="292850"/>
                  </a:lnTo>
                  <a:lnTo>
                    <a:pt x="4165994" y="330729"/>
                  </a:lnTo>
                  <a:lnTo>
                    <a:pt x="4211158" y="330729"/>
                  </a:lnTo>
                  <a:lnTo>
                    <a:pt x="4211158" y="248400"/>
                  </a:lnTo>
                  <a:close/>
                </a:path>
                <a:path w="4956809" h="423545">
                  <a:moveTo>
                    <a:pt x="4171639" y="248400"/>
                  </a:moveTo>
                  <a:lnTo>
                    <a:pt x="4165318" y="254986"/>
                  </a:lnTo>
                  <a:lnTo>
                    <a:pt x="4158584" y="261102"/>
                  </a:lnTo>
                  <a:lnTo>
                    <a:pt x="4153762" y="264912"/>
                  </a:lnTo>
                  <a:lnTo>
                    <a:pt x="4153762" y="274275"/>
                  </a:lnTo>
                  <a:lnTo>
                    <a:pt x="4157996" y="280861"/>
                  </a:lnTo>
                  <a:lnTo>
                    <a:pt x="4159755" y="291828"/>
                  </a:lnTo>
                  <a:lnTo>
                    <a:pt x="4159807" y="292152"/>
                  </a:lnTo>
                  <a:lnTo>
                    <a:pt x="4159919" y="292850"/>
                  </a:lnTo>
                  <a:lnTo>
                    <a:pt x="4163955" y="288388"/>
                  </a:lnTo>
                  <a:lnTo>
                    <a:pt x="4168503" y="282743"/>
                  </a:lnTo>
                  <a:lnTo>
                    <a:pt x="4171639" y="278038"/>
                  </a:lnTo>
                  <a:lnTo>
                    <a:pt x="4171639" y="248400"/>
                  </a:lnTo>
                  <a:close/>
                </a:path>
                <a:path w="4956809" h="423545">
                  <a:moveTo>
                    <a:pt x="4153762" y="264912"/>
                  </a:moveTo>
                  <a:lnTo>
                    <a:pt x="4113303" y="286977"/>
                  </a:lnTo>
                  <a:lnTo>
                    <a:pt x="4085076" y="292152"/>
                  </a:lnTo>
                  <a:lnTo>
                    <a:pt x="4159807" y="292152"/>
                  </a:lnTo>
                  <a:lnTo>
                    <a:pt x="4158043" y="281155"/>
                  </a:lnTo>
                  <a:lnTo>
                    <a:pt x="4157996" y="280861"/>
                  </a:lnTo>
                  <a:lnTo>
                    <a:pt x="4153762" y="274275"/>
                  </a:lnTo>
                  <a:lnTo>
                    <a:pt x="4153762" y="264912"/>
                  </a:lnTo>
                  <a:close/>
                </a:path>
                <a:path w="4956809" h="423545">
                  <a:moveTo>
                    <a:pt x="4206502" y="138872"/>
                  </a:moveTo>
                  <a:lnTo>
                    <a:pt x="4114670" y="138872"/>
                  </a:lnTo>
                  <a:lnTo>
                    <a:pt x="4123859" y="139313"/>
                  </a:lnTo>
                  <a:lnTo>
                    <a:pt x="4133281" y="140960"/>
                  </a:lnTo>
                  <a:lnTo>
                    <a:pt x="4133103" y="140960"/>
                  </a:lnTo>
                  <a:lnTo>
                    <a:pt x="4140090" y="143547"/>
                  </a:lnTo>
                  <a:lnTo>
                    <a:pt x="4145294" y="147252"/>
                  </a:lnTo>
                  <a:lnTo>
                    <a:pt x="4148999" y="151898"/>
                  </a:lnTo>
                  <a:lnTo>
                    <a:pt x="4151645" y="157837"/>
                  </a:lnTo>
                  <a:lnTo>
                    <a:pt x="4153233" y="165070"/>
                  </a:lnTo>
                  <a:lnTo>
                    <a:pt x="4153762" y="173597"/>
                  </a:lnTo>
                  <a:lnTo>
                    <a:pt x="4153762" y="264912"/>
                  </a:lnTo>
                  <a:lnTo>
                    <a:pt x="4158584" y="261102"/>
                  </a:lnTo>
                  <a:lnTo>
                    <a:pt x="4165318" y="254986"/>
                  </a:lnTo>
                  <a:lnTo>
                    <a:pt x="4171639" y="248400"/>
                  </a:lnTo>
                  <a:lnTo>
                    <a:pt x="4211158" y="248400"/>
                  </a:lnTo>
                  <a:lnTo>
                    <a:pt x="4211158" y="223936"/>
                  </a:lnTo>
                  <a:lnTo>
                    <a:pt x="4186224" y="223936"/>
                  </a:lnTo>
                  <a:lnTo>
                    <a:pt x="4186377" y="212469"/>
                  </a:lnTo>
                  <a:lnTo>
                    <a:pt x="4186487" y="204177"/>
                  </a:lnTo>
                  <a:lnTo>
                    <a:pt x="4186578" y="197385"/>
                  </a:lnTo>
                  <a:lnTo>
                    <a:pt x="4186694" y="188652"/>
                  </a:lnTo>
                  <a:lnTo>
                    <a:pt x="4211158" y="188652"/>
                  </a:lnTo>
                  <a:lnTo>
                    <a:pt x="4211138" y="173597"/>
                  </a:lnTo>
                  <a:lnTo>
                    <a:pt x="4210540" y="159601"/>
                  </a:lnTo>
                  <a:lnTo>
                    <a:pt x="4208756" y="147252"/>
                  </a:lnTo>
                  <a:lnTo>
                    <a:pt x="4208688" y="146781"/>
                  </a:lnTo>
                  <a:lnTo>
                    <a:pt x="4206697" y="139578"/>
                  </a:lnTo>
                  <a:lnTo>
                    <a:pt x="4206575" y="139136"/>
                  </a:lnTo>
                  <a:lnTo>
                    <a:pt x="4206502" y="138872"/>
                  </a:lnTo>
                  <a:close/>
                </a:path>
                <a:path w="4956809" h="423545">
                  <a:moveTo>
                    <a:pt x="4211158" y="188652"/>
                  </a:moveTo>
                  <a:lnTo>
                    <a:pt x="4186694" y="188652"/>
                  </a:lnTo>
                  <a:lnTo>
                    <a:pt x="4186246" y="222289"/>
                  </a:lnTo>
                  <a:lnTo>
                    <a:pt x="4186224" y="223936"/>
                  </a:lnTo>
                  <a:lnTo>
                    <a:pt x="4211158" y="223936"/>
                  </a:lnTo>
                  <a:lnTo>
                    <a:pt x="4211158" y="188652"/>
                  </a:lnTo>
                  <a:close/>
                </a:path>
                <a:path w="4956809" h="423545">
                  <a:moveTo>
                    <a:pt x="4128032" y="94179"/>
                  </a:moveTo>
                  <a:lnTo>
                    <a:pt x="4116802" y="94179"/>
                  </a:lnTo>
                  <a:lnTo>
                    <a:pt x="4103424" y="94561"/>
                  </a:lnTo>
                  <a:lnTo>
                    <a:pt x="4104929" y="94561"/>
                  </a:lnTo>
                  <a:lnTo>
                    <a:pt x="4097749" y="94884"/>
                  </a:lnTo>
                  <a:lnTo>
                    <a:pt x="4055937" y="98148"/>
                  </a:lnTo>
                  <a:lnTo>
                    <a:pt x="4016889" y="103323"/>
                  </a:lnTo>
                  <a:lnTo>
                    <a:pt x="4008392" y="104911"/>
                  </a:lnTo>
                  <a:lnTo>
                    <a:pt x="4013419" y="142841"/>
                  </a:lnTo>
                  <a:lnTo>
                    <a:pt x="4013512" y="143547"/>
                  </a:lnTo>
                  <a:lnTo>
                    <a:pt x="4013567" y="143959"/>
                  </a:lnTo>
                  <a:lnTo>
                    <a:pt x="4067669" y="140195"/>
                  </a:lnTo>
                  <a:lnTo>
                    <a:pt x="4103306" y="138872"/>
                  </a:lnTo>
                  <a:lnTo>
                    <a:pt x="4206502" y="138872"/>
                  </a:lnTo>
                  <a:lnTo>
                    <a:pt x="4205600" y="135608"/>
                  </a:lnTo>
                  <a:lnTo>
                    <a:pt x="4181166" y="105793"/>
                  </a:lnTo>
                  <a:lnTo>
                    <a:pt x="4138855" y="94561"/>
                  </a:lnTo>
                  <a:lnTo>
                    <a:pt x="4128032" y="94179"/>
                  </a:lnTo>
                  <a:close/>
                </a:path>
                <a:path w="4956809" h="423545">
                  <a:moveTo>
                    <a:pt x="4293080" y="300996"/>
                  </a:moveTo>
                  <a:lnTo>
                    <a:pt x="4260342" y="328847"/>
                  </a:lnTo>
                  <a:lnTo>
                    <a:pt x="4255728" y="356604"/>
                  </a:lnTo>
                  <a:lnTo>
                    <a:pt x="4255961" y="362720"/>
                  </a:lnTo>
                  <a:lnTo>
                    <a:pt x="4255990" y="363485"/>
                  </a:lnTo>
                  <a:lnTo>
                    <a:pt x="4273985" y="403091"/>
                  </a:lnTo>
                  <a:lnTo>
                    <a:pt x="4316756" y="419234"/>
                  </a:lnTo>
                  <a:lnTo>
                    <a:pt x="4356815" y="422703"/>
                  </a:lnTo>
                  <a:lnTo>
                    <a:pt x="4373251" y="422938"/>
                  </a:lnTo>
                  <a:lnTo>
                    <a:pt x="4393775" y="422527"/>
                  </a:lnTo>
                  <a:lnTo>
                    <a:pt x="4441938" y="416352"/>
                  </a:lnTo>
                  <a:lnTo>
                    <a:pt x="4479104" y="394241"/>
                  </a:lnTo>
                  <a:lnTo>
                    <a:pt x="4486013" y="379656"/>
                  </a:lnTo>
                  <a:lnTo>
                    <a:pt x="4372781" y="379656"/>
                  </a:lnTo>
                  <a:lnTo>
                    <a:pt x="4361226" y="379480"/>
                  </a:lnTo>
                  <a:lnTo>
                    <a:pt x="4319149" y="372129"/>
                  </a:lnTo>
                  <a:lnTo>
                    <a:pt x="4310210" y="355977"/>
                  </a:lnTo>
                  <a:lnTo>
                    <a:pt x="4310251" y="340374"/>
                  </a:lnTo>
                  <a:lnTo>
                    <a:pt x="4329983" y="312177"/>
                  </a:lnTo>
                  <a:lnTo>
                    <a:pt x="4320090" y="310970"/>
                  </a:lnTo>
                  <a:lnTo>
                    <a:pt x="4312269" y="309676"/>
                  </a:lnTo>
                  <a:lnTo>
                    <a:pt x="4305271" y="307677"/>
                  </a:lnTo>
                  <a:lnTo>
                    <a:pt x="4299096" y="304972"/>
                  </a:lnTo>
                  <a:lnTo>
                    <a:pt x="4293745" y="301561"/>
                  </a:lnTo>
                  <a:lnTo>
                    <a:pt x="4293080" y="300996"/>
                  </a:lnTo>
                  <a:close/>
                </a:path>
                <a:path w="4956809" h="423545">
                  <a:moveTo>
                    <a:pt x="4420219" y="281331"/>
                  </a:moveTo>
                  <a:lnTo>
                    <a:pt x="4339379" y="281331"/>
                  </a:lnTo>
                  <a:lnTo>
                    <a:pt x="4361490" y="289329"/>
                  </a:lnTo>
                  <a:lnTo>
                    <a:pt x="4340790" y="303913"/>
                  </a:lnTo>
                  <a:lnTo>
                    <a:pt x="4333576" y="309245"/>
                  </a:lnTo>
                  <a:lnTo>
                    <a:pt x="4329983" y="312177"/>
                  </a:lnTo>
                  <a:lnTo>
                    <a:pt x="4407281" y="321634"/>
                  </a:lnTo>
                  <a:lnTo>
                    <a:pt x="4415122" y="323202"/>
                  </a:lnTo>
                  <a:lnTo>
                    <a:pt x="4435822" y="341236"/>
                  </a:lnTo>
                  <a:lnTo>
                    <a:pt x="4435822" y="356604"/>
                  </a:lnTo>
                  <a:lnTo>
                    <a:pt x="4434032" y="362720"/>
                  </a:lnTo>
                  <a:lnTo>
                    <a:pt x="4433881" y="363102"/>
                  </a:lnTo>
                  <a:lnTo>
                    <a:pt x="4430176" y="367425"/>
                  </a:lnTo>
                  <a:lnTo>
                    <a:pt x="4426727" y="372129"/>
                  </a:lnTo>
                  <a:lnTo>
                    <a:pt x="4384542" y="379480"/>
                  </a:lnTo>
                  <a:lnTo>
                    <a:pt x="4372781" y="379656"/>
                  </a:lnTo>
                  <a:lnTo>
                    <a:pt x="4486013" y="379656"/>
                  </a:lnTo>
                  <a:lnTo>
                    <a:pt x="4487505" y="375266"/>
                  </a:lnTo>
                  <a:lnTo>
                    <a:pt x="4487572" y="375070"/>
                  </a:lnTo>
                  <a:lnTo>
                    <a:pt x="4489621" y="363485"/>
                  </a:lnTo>
                  <a:lnTo>
                    <a:pt x="4489709" y="362720"/>
                  </a:lnTo>
                  <a:lnTo>
                    <a:pt x="4490395" y="349547"/>
                  </a:lnTo>
                  <a:lnTo>
                    <a:pt x="4489567" y="336061"/>
                  </a:lnTo>
                  <a:lnTo>
                    <a:pt x="4489513" y="335169"/>
                  </a:lnTo>
                  <a:lnTo>
                    <a:pt x="4486990" y="323202"/>
                  </a:lnTo>
                  <a:lnTo>
                    <a:pt x="4486866" y="322614"/>
                  </a:lnTo>
                  <a:lnTo>
                    <a:pt x="4482577" y="312177"/>
                  </a:lnTo>
                  <a:lnTo>
                    <a:pt x="4482456" y="311882"/>
                  </a:lnTo>
                  <a:lnTo>
                    <a:pt x="4476281" y="302972"/>
                  </a:lnTo>
                  <a:lnTo>
                    <a:pt x="4467930" y="295504"/>
                  </a:lnTo>
                  <a:lnTo>
                    <a:pt x="4456992" y="289564"/>
                  </a:lnTo>
                  <a:lnTo>
                    <a:pt x="4443467" y="285154"/>
                  </a:lnTo>
                  <a:lnTo>
                    <a:pt x="4427354" y="282272"/>
                  </a:lnTo>
                  <a:lnTo>
                    <a:pt x="4420219" y="281331"/>
                  </a:lnTo>
                  <a:close/>
                </a:path>
                <a:path w="4956809" h="423545">
                  <a:moveTo>
                    <a:pt x="4339379" y="281331"/>
                  </a:moveTo>
                  <a:lnTo>
                    <a:pt x="4307388" y="294975"/>
                  </a:lnTo>
                  <a:lnTo>
                    <a:pt x="4298243" y="298591"/>
                  </a:lnTo>
                  <a:lnTo>
                    <a:pt x="4293080" y="300996"/>
                  </a:lnTo>
                  <a:lnTo>
                    <a:pt x="4329983" y="312177"/>
                  </a:lnTo>
                  <a:lnTo>
                    <a:pt x="4333576" y="309245"/>
                  </a:lnTo>
                  <a:lnTo>
                    <a:pt x="4340790" y="303913"/>
                  </a:lnTo>
                  <a:lnTo>
                    <a:pt x="4361490" y="289329"/>
                  </a:lnTo>
                  <a:lnTo>
                    <a:pt x="4339379" y="281331"/>
                  </a:lnTo>
                  <a:close/>
                </a:path>
                <a:path w="4956809" h="423545">
                  <a:moveTo>
                    <a:pt x="4303154" y="226288"/>
                  </a:moveTo>
                  <a:lnTo>
                    <a:pt x="4278219" y="260631"/>
                  </a:lnTo>
                  <a:lnTo>
                    <a:pt x="4277279" y="267845"/>
                  </a:lnTo>
                  <a:lnTo>
                    <a:pt x="4278063" y="275216"/>
                  </a:lnTo>
                  <a:lnTo>
                    <a:pt x="4280572" y="282743"/>
                  </a:lnTo>
                  <a:lnTo>
                    <a:pt x="4283081" y="289956"/>
                  </a:lnTo>
                  <a:lnTo>
                    <a:pt x="4287472" y="296229"/>
                  </a:lnTo>
                  <a:lnTo>
                    <a:pt x="4293080" y="300996"/>
                  </a:lnTo>
                  <a:lnTo>
                    <a:pt x="4298243" y="298591"/>
                  </a:lnTo>
                  <a:lnTo>
                    <a:pt x="4307388" y="294975"/>
                  </a:lnTo>
                  <a:lnTo>
                    <a:pt x="4339379" y="281331"/>
                  </a:lnTo>
                  <a:lnTo>
                    <a:pt x="4420219" y="281331"/>
                  </a:lnTo>
                  <a:lnTo>
                    <a:pt x="4332636" y="269727"/>
                  </a:lnTo>
                  <a:lnTo>
                    <a:pt x="4326676" y="266591"/>
                  </a:lnTo>
                  <a:lnTo>
                    <a:pt x="4323854" y="261572"/>
                  </a:lnTo>
                  <a:lnTo>
                    <a:pt x="4321345" y="256241"/>
                  </a:lnTo>
                  <a:lnTo>
                    <a:pt x="4320874" y="250752"/>
                  </a:lnTo>
                  <a:lnTo>
                    <a:pt x="4322442" y="245106"/>
                  </a:lnTo>
                  <a:lnTo>
                    <a:pt x="4324324" y="239147"/>
                  </a:lnTo>
                  <a:lnTo>
                    <a:pt x="4325800" y="236969"/>
                  </a:lnTo>
                  <a:lnTo>
                    <a:pt x="4320855" y="236168"/>
                  </a:lnTo>
                  <a:lnTo>
                    <a:pt x="4308329" y="232875"/>
                  </a:lnTo>
                  <a:lnTo>
                    <a:pt x="4297802" y="228582"/>
                  </a:lnTo>
                  <a:lnTo>
                    <a:pt x="4318953" y="228582"/>
                  </a:lnTo>
                  <a:lnTo>
                    <a:pt x="4303154" y="226288"/>
                  </a:lnTo>
                  <a:close/>
                </a:path>
                <a:path w="4956809" h="423545">
                  <a:moveTo>
                    <a:pt x="4447113" y="226288"/>
                  </a:moveTo>
                  <a:lnTo>
                    <a:pt x="4303154" y="226288"/>
                  </a:lnTo>
                  <a:lnTo>
                    <a:pt x="4332322" y="230522"/>
                  </a:lnTo>
                  <a:lnTo>
                    <a:pt x="4327617" y="234286"/>
                  </a:lnTo>
                  <a:lnTo>
                    <a:pt x="4325800" y="236969"/>
                  </a:lnTo>
                  <a:lnTo>
                    <a:pt x="4335380" y="238520"/>
                  </a:lnTo>
                  <a:lnTo>
                    <a:pt x="4351905" y="239931"/>
                  </a:lnTo>
                  <a:lnTo>
                    <a:pt x="4370429" y="240402"/>
                  </a:lnTo>
                  <a:lnTo>
                    <a:pt x="4388953" y="239931"/>
                  </a:lnTo>
                  <a:lnTo>
                    <a:pt x="4405478" y="238520"/>
                  </a:lnTo>
                  <a:lnTo>
                    <a:pt x="4420003" y="236168"/>
                  </a:lnTo>
                  <a:lnTo>
                    <a:pt x="4432529" y="232875"/>
                  </a:lnTo>
                  <a:lnTo>
                    <a:pt x="4443232" y="228582"/>
                  </a:lnTo>
                  <a:lnTo>
                    <a:pt x="4447113" y="226288"/>
                  </a:lnTo>
                  <a:close/>
                </a:path>
                <a:path w="4956809" h="423545">
                  <a:moveTo>
                    <a:pt x="4370899" y="94090"/>
                  </a:moveTo>
                  <a:lnTo>
                    <a:pt x="4321325" y="98325"/>
                  </a:lnTo>
                  <a:lnTo>
                    <a:pt x="4281366" y="117496"/>
                  </a:lnTo>
                  <a:lnTo>
                    <a:pt x="4266135" y="154956"/>
                  </a:lnTo>
                  <a:lnTo>
                    <a:pt x="4265517" y="167481"/>
                  </a:lnTo>
                  <a:lnTo>
                    <a:pt x="4266126" y="179625"/>
                  </a:lnTo>
                  <a:lnTo>
                    <a:pt x="4266135" y="179801"/>
                  </a:lnTo>
                  <a:lnTo>
                    <a:pt x="4267894" y="190328"/>
                  </a:lnTo>
                  <a:lnTo>
                    <a:pt x="4267987" y="190887"/>
                  </a:lnTo>
                  <a:lnTo>
                    <a:pt x="4271019" y="200560"/>
                  </a:lnTo>
                  <a:lnTo>
                    <a:pt x="4298180" y="228736"/>
                  </a:lnTo>
                  <a:lnTo>
                    <a:pt x="4325800" y="236969"/>
                  </a:lnTo>
                  <a:lnTo>
                    <a:pt x="4327617" y="234286"/>
                  </a:lnTo>
                  <a:lnTo>
                    <a:pt x="4332322" y="230522"/>
                  </a:lnTo>
                  <a:lnTo>
                    <a:pt x="4318953" y="228582"/>
                  </a:lnTo>
                  <a:lnTo>
                    <a:pt x="4297547" y="228582"/>
                  </a:lnTo>
                  <a:lnTo>
                    <a:pt x="4303154" y="226288"/>
                  </a:lnTo>
                  <a:lnTo>
                    <a:pt x="4447113" y="226288"/>
                  </a:lnTo>
                  <a:lnTo>
                    <a:pt x="4452288" y="223230"/>
                  </a:lnTo>
                  <a:lnTo>
                    <a:pt x="4459697" y="216820"/>
                  </a:lnTo>
                  <a:lnTo>
                    <a:pt x="4465461" y="209352"/>
                  </a:lnTo>
                  <a:lnTo>
                    <a:pt x="4468467" y="203236"/>
                  </a:lnTo>
                  <a:lnTo>
                    <a:pt x="4370429" y="203236"/>
                  </a:lnTo>
                  <a:lnTo>
                    <a:pt x="4356756" y="202736"/>
                  </a:lnTo>
                  <a:lnTo>
                    <a:pt x="4321031" y="184065"/>
                  </a:lnTo>
                  <a:lnTo>
                    <a:pt x="4318208" y="167481"/>
                  </a:lnTo>
                  <a:lnTo>
                    <a:pt x="4318914" y="158131"/>
                  </a:lnTo>
                  <a:lnTo>
                    <a:pt x="4356756" y="131756"/>
                  </a:lnTo>
                  <a:lnTo>
                    <a:pt x="4370429" y="131256"/>
                  </a:lnTo>
                  <a:lnTo>
                    <a:pt x="4437919" y="131256"/>
                  </a:lnTo>
                  <a:lnTo>
                    <a:pt x="4421708" y="99736"/>
                  </a:lnTo>
                  <a:lnTo>
                    <a:pt x="4425489" y="99736"/>
                  </a:lnTo>
                  <a:lnTo>
                    <a:pt x="4420209" y="98325"/>
                  </a:lnTo>
                  <a:lnTo>
                    <a:pt x="4405830" y="95972"/>
                  </a:lnTo>
                  <a:lnTo>
                    <a:pt x="4389394" y="94561"/>
                  </a:lnTo>
                  <a:lnTo>
                    <a:pt x="4370899" y="94090"/>
                  </a:lnTo>
                  <a:close/>
                </a:path>
                <a:path w="4956809" h="423545">
                  <a:moveTo>
                    <a:pt x="4437919" y="131256"/>
                  </a:moveTo>
                  <a:lnTo>
                    <a:pt x="4370429" y="131256"/>
                  </a:lnTo>
                  <a:lnTo>
                    <a:pt x="4384072" y="131756"/>
                  </a:lnTo>
                  <a:lnTo>
                    <a:pt x="4395363" y="133256"/>
                  </a:lnTo>
                  <a:lnTo>
                    <a:pt x="4422179" y="167481"/>
                  </a:lnTo>
                  <a:lnTo>
                    <a:pt x="4421473" y="176449"/>
                  </a:lnTo>
                  <a:lnTo>
                    <a:pt x="4384072" y="202736"/>
                  </a:lnTo>
                  <a:lnTo>
                    <a:pt x="4370429" y="203236"/>
                  </a:lnTo>
                  <a:lnTo>
                    <a:pt x="4468467" y="203236"/>
                  </a:lnTo>
                  <a:lnTo>
                    <a:pt x="4475340" y="167481"/>
                  </a:lnTo>
                  <a:lnTo>
                    <a:pt x="4474723" y="154956"/>
                  </a:lnTo>
                  <a:lnTo>
                    <a:pt x="4472919" y="144017"/>
                  </a:lnTo>
                  <a:lnTo>
                    <a:pt x="4472870" y="143723"/>
                  </a:lnTo>
                  <a:lnTo>
                    <a:pt x="4469783" y="133785"/>
                  </a:lnTo>
                  <a:lnTo>
                    <a:pt x="4469224" y="132668"/>
                  </a:lnTo>
                  <a:lnTo>
                    <a:pt x="4438645" y="132668"/>
                  </a:lnTo>
                  <a:lnTo>
                    <a:pt x="4437919" y="131256"/>
                  </a:lnTo>
                  <a:close/>
                </a:path>
                <a:path w="4956809" h="423545">
                  <a:moveTo>
                    <a:pt x="4425489" y="99736"/>
                  </a:moveTo>
                  <a:lnTo>
                    <a:pt x="4421708" y="99736"/>
                  </a:lnTo>
                  <a:lnTo>
                    <a:pt x="4438645" y="132668"/>
                  </a:lnTo>
                  <a:lnTo>
                    <a:pt x="4467639" y="129497"/>
                  </a:lnTo>
                  <a:lnTo>
                    <a:pt x="4465461" y="125140"/>
                  </a:lnTo>
                  <a:lnTo>
                    <a:pt x="4432529" y="101618"/>
                  </a:lnTo>
                  <a:lnTo>
                    <a:pt x="4425489" y="99736"/>
                  </a:lnTo>
                  <a:close/>
                </a:path>
                <a:path w="4956809" h="423545">
                  <a:moveTo>
                    <a:pt x="4467639" y="129497"/>
                  </a:moveTo>
                  <a:lnTo>
                    <a:pt x="4438645" y="132668"/>
                  </a:lnTo>
                  <a:lnTo>
                    <a:pt x="4469224" y="132668"/>
                  </a:lnTo>
                  <a:lnTo>
                    <a:pt x="4467639" y="129497"/>
                  </a:lnTo>
                  <a:close/>
                </a:path>
                <a:path w="4956809" h="423545">
                  <a:moveTo>
                    <a:pt x="4502156" y="99736"/>
                  </a:moveTo>
                  <a:lnTo>
                    <a:pt x="4425489" y="99736"/>
                  </a:lnTo>
                  <a:lnTo>
                    <a:pt x="4432529" y="101618"/>
                  </a:lnTo>
                  <a:lnTo>
                    <a:pt x="4443232" y="105734"/>
                  </a:lnTo>
                  <a:lnTo>
                    <a:pt x="4452288" y="111027"/>
                  </a:lnTo>
                  <a:lnTo>
                    <a:pt x="4459697" y="117496"/>
                  </a:lnTo>
                  <a:lnTo>
                    <a:pt x="4465461" y="125140"/>
                  </a:lnTo>
                  <a:lnTo>
                    <a:pt x="4467639" y="129497"/>
                  </a:lnTo>
                  <a:lnTo>
                    <a:pt x="4498863" y="126081"/>
                  </a:lnTo>
                  <a:lnTo>
                    <a:pt x="4502156" y="99736"/>
                  </a:lnTo>
                  <a:close/>
                </a:path>
                <a:path w="4956809" h="423545">
                  <a:moveTo>
                    <a:pt x="4642543" y="94090"/>
                  </a:moveTo>
                  <a:lnTo>
                    <a:pt x="4590763" y="100442"/>
                  </a:lnTo>
                  <a:lnTo>
                    <a:pt x="4555509" y="120554"/>
                  </a:lnTo>
                  <a:lnTo>
                    <a:pt x="4535514" y="157866"/>
                  </a:lnTo>
                  <a:lnTo>
                    <a:pt x="4529163" y="215468"/>
                  </a:lnTo>
                  <a:lnTo>
                    <a:pt x="4529714" y="231228"/>
                  </a:lnTo>
                  <a:lnTo>
                    <a:pt x="4529818" y="234227"/>
                  </a:lnTo>
                  <a:lnTo>
                    <a:pt x="4529869" y="235668"/>
                  </a:lnTo>
                  <a:lnTo>
                    <a:pt x="4540454" y="284625"/>
                  </a:lnTo>
                  <a:lnTo>
                    <a:pt x="4565770" y="316910"/>
                  </a:lnTo>
                  <a:lnTo>
                    <a:pt x="4607611" y="333317"/>
                  </a:lnTo>
                  <a:lnTo>
                    <a:pt x="4645836" y="336375"/>
                  </a:lnTo>
                  <a:lnTo>
                    <a:pt x="4651011" y="336375"/>
                  </a:lnTo>
                  <a:lnTo>
                    <a:pt x="4696292" y="332611"/>
                  </a:lnTo>
                  <a:lnTo>
                    <a:pt x="4735693" y="323790"/>
                  </a:lnTo>
                  <a:lnTo>
                    <a:pt x="4742279" y="321320"/>
                  </a:lnTo>
                  <a:lnTo>
                    <a:pt x="4737440" y="290270"/>
                  </a:lnTo>
                  <a:lnTo>
                    <a:pt x="4652422" y="290270"/>
                  </a:lnTo>
                  <a:lnTo>
                    <a:pt x="4642108" y="289917"/>
                  </a:lnTo>
                  <a:lnTo>
                    <a:pt x="4641505" y="289917"/>
                  </a:lnTo>
                  <a:lnTo>
                    <a:pt x="4632277" y="288859"/>
                  </a:lnTo>
                  <a:lnTo>
                    <a:pt x="4631795" y="288859"/>
                  </a:lnTo>
                  <a:lnTo>
                    <a:pt x="4598114" y="268188"/>
                  </a:lnTo>
                  <a:lnTo>
                    <a:pt x="4589634" y="235227"/>
                  </a:lnTo>
                  <a:lnTo>
                    <a:pt x="4550804" y="235227"/>
                  </a:lnTo>
                  <a:lnTo>
                    <a:pt x="4550804" y="199943"/>
                  </a:lnTo>
                  <a:lnTo>
                    <a:pt x="4588665" y="199943"/>
                  </a:lnTo>
                  <a:lnTo>
                    <a:pt x="4588734" y="196591"/>
                  </a:lnTo>
                  <a:lnTo>
                    <a:pt x="4589483" y="186064"/>
                  </a:lnTo>
                  <a:lnTo>
                    <a:pt x="4589499" y="185829"/>
                  </a:lnTo>
                  <a:lnTo>
                    <a:pt x="4589616" y="184183"/>
                  </a:lnTo>
                  <a:lnTo>
                    <a:pt x="4604877" y="146223"/>
                  </a:lnTo>
                  <a:lnTo>
                    <a:pt x="4633749" y="136902"/>
                  </a:lnTo>
                  <a:lnTo>
                    <a:pt x="4632048" y="136902"/>
                  </a:lnTo>
                  <a:lnTo>
                    <a:pt x="4644895" y="136431"/>
                  </a:lnTo>
                  <a:lnTo>
                    <a:pt x="4740627" y="136431"/>
                  </a:lnTo>
                  <a:lnTo>
                    <a:pt x="4733723" y="124670"/>
                  </a:lnTo>
                  <a:lnTo>
                    <a:pt x="4722991" y="113850"/>
                  </a:lnTo>
                  <a:lnTo>
                    <a:pt x="4708789" y="105205"/>
                  </a:lnTo>
                  <a:lnTo>
                    <a:pt x="4690647" y="99030"/>
                  </a:lnTo>
                  <a:lnTo>
                    <a:pt x="4668565" y="95325"/>
                  </a:lnTo>
                  <a:lnTo>
                    <a:pt x="4642543" y="94090"/>
                  </a:lnTo>
                  <a:close/>
                </a:path>
                <a:path w="4956809" h="423545">
                  <a:moveTo>
                    <a:pt x="4736634" y="285095"/>
                  </a:moveTo>
                  <a:lnTo>
                    <a:pt x="4692411" y="288859"/>
                  </a:lnTo>
                  <a:lnTo>
                    <a:pt x="4658225" y="290270"/>
                  </a:lnTo>
                  <a:lnTo>
                    <a:pt x="4737440" y="290270"/>
                  </a:lnTo>
                  <a:lnTo>
                    <a:pt x="4736634" y="285095"/>
                  </a:lnTo>
                  <a:close/>
                </a:path>
                <a:path w="4956809" h="423545">
                  <a:moveTo>
                    <a:pt x="4588665" y="199943"/>
                  </a:moveTo>
                  <a:lnTo>
                    <a:pt x="4550804" y="199943"/>
                  </a:lnTo>
                  <a:lnTo>
                    <a:pt x="4550804" y="235227"/>
                  </a:lnTo>
                  <a:lnTo>
                    <a:pt x="4589634" y="235227"/>
                  </a:lnTo>
                  <a:lnTo>
                    <a:pt x="4588856" y="226229"/>
                  </a:lnTo>
                  <a:lnTo>
                    <a:pt x="4588823" y="225847"/>
                  </a:lnTo>
                  <a:lnTo>
                    <a:pt x="4588655" y="219231"/>
                  </a:lnTo>
                  <a:lnTo>
                    <a:pt x="4588560" y="215468"/>
                  </a:lnTo>
                  <a:lnTo>
                    <a:pt x="4588455" y="210058"/>
                  </a:lnTo>
                  <a:lnTo>
                    <a:pt x="4588665" y="199943"/>
                  </a:lnTo>
                  <a:close/>
                </a:path>
                <a:path w="4956809" h="423545">
                  <a:moveTo>
                    <a:pt x="4740627" y="136431"/>
                  </a:moveTo>
                  <a:lnTo>
                    <a:pt x="4644895" y="136431"/>
                  </a:lnTo>
                  <a:lnTo>
                    <a:pt x="4656656" y="136902"/>
                  </a:lnTo>
                  <a:lnTo>
                    <a:pt x="4666536" y="138313"/>
                  </a:lnTo>
                  <a:lnTo>
                    <a:pt x="4691941" y="170775"/>
                  </a:lnTo>
                  <a:lnTo>
                    <a:pt x="4691941" y="178929"/>
                  </a:lnTo>
                  <a:lnTo>
                    <a:pt x="4690372" y="185829"/>
                  </a:lnTo>
                  <a:lnTo>
                    <a:pt x="4687236" y="191475"/>
                  </a:lnTo>
                  <a:lnTo>
                    <a:pt x="4684413" y="197120"/>
                  </a:lnTo>
                  <a:lnTo>
                    <a:pt x="4677670" y="199943"/>
                  </a:lnTo>
                  <a:lnTo>
                    <a:pt x="4588665" y="199943"/>
                  </a:lnTo>
                  <a:lnTo>
                    <a:pt x="4588655" y="219231"/>
                  </a:lnTo>
                  <a:lnTo>
                    <a:pt x="4588823" y="225847"/>
                  </a:lnTo>
                  <a:lnTo>
                    <a:pt x="4589547" y="234227"/>
                  </a:lnTo>
                  <a:lnTo>
                    <a:pt x="4589634" y="235227"/>
                  </a:lnTo>
                  <a:lnTo>
                    <a:pt x="4682531" y="235227"/>
                  </a:lnTo>
                  <a:lnTo>
                    <a:pt x="4724078" y="226229"/>
                  </a:lnTo>
                  <a:lnTo>
                    <a:pt x="4747160" y="186064"/>
                  </a:lnTo>
                  <a:lnTo>
                    <a:pt x="4747879" y="170775"/>
                  </a:lnTo>
                  <a:lnTo>
                    <a:pt x="4746292" y="154426"/>
                  </a:lnTo>
                  <a:lnTo>
                    <a:pt x="4746190" y="153368"/>
                  </a:lnTo>
                  <a:lnTo>
                    <a:pt x="4741599" y="138313"/>
                  </a:lnTo>
                  <a:lnTo>
                    <a:pt x="4741492" y="137960"/>
                  </a:lnTo>
                  <a:lnTo>
                    <a:pt x="4740627" y="136431"/>
                  </a:lnTo>
                  <a:close/>
                </a:path>
                <a:path w="4956809" h="423545">
                  <a:moveTo>
                    <a:pt x="4843313" y="99736"/>
                  </a:moveTo>
                  <a:lnTo>
                    <a:pt x="4799090" y="99736"/>
                  </a:lnTo>
                  <a:lnTo>
                    <a:pt x="4799090" y="330729"/>
                  </a:lnTo>
                  <a:lnTo>
                    <a:pt x="4856015" y="330729"/>
                  </a:lnTo>
                  <a:lnTo>
                    <a:pt x="4856015" y="171245"/>
                  </a:lnTo>
                  <a:lnTo>
                    <a:pt x="4849899" y="171245"/>
                  </a:lnTo>
                  <a:lnTo>
                    <a:pt x="4846136" y="137843"/>
                  </a:lnTo>
                  <a:lnTo>
                    <a:pt x="4849252" y="135368"/>
                  </a:lnTo>
                  <a:lnTo>
                    <a:pt x="4843313" y="99736"/>
                  </a:lnTo>
                  <a:close/>
                </a:path>
                <a:path w="4956809" h="423545">
                  <a:moveTo>
                    <a:pt x="4849252" y="135368"/>
                  </a:moveTo>
                  <a:lnTo>
                    <a:pt x="4846136" y="137843"/>
                  </a:lnTo>
                  <a:lnTo>
                    <a:pt x="4849899" y="171245"/>
                  </a:lnTo>
                  <a:lnTo>
                    <a:pt x="4856015" y="168652"/>
                  </a:lnTo>
                  <a:lnTo>
                    <a:pt x="4856015" y="151486"/>
                  </a:lnTo>
                  <a:lnTo>
                    <a:pt x="4850840" y="144900"/>
                  </a:lnTo>
                  <a:lnTo>
                    <a:pt x="4849252" y="135368"/>
                  </a:lnTo>
                  <a:close/>
                </a:path>
                <a:path w="4956809" h="423545">
                  <a:moveTo>
                    <a:pt x="4856015" y="168652"/>
                  </a:moveTo>
                  <a:lnTo>
                    <a:pt x="4849899" y="171245"/>
                  </a:lnTo>
                  <a:lnTo>
                    <a:pt x="4856015" y="171245"/>
                  </a:lnTo>
                  <a:lnTo>
                    <a:pt x="4856015" y="168652"/>
                  </a:lnTo>
                  <a:close/>
                </a:path>
                <a:path w="4956809" h="423545">
                  <a:moveTo>
                    <a:pt x="4956222" y="94090"/>
                  </a:moveTo>
                  <a:lnTo>
                    <a:pt x="4944931" y="94090"/>
                  </a:lnTo>
                  <a:lnTo>
                    <a:pt x="4933052" y="94826"/>
                  </a:lnTo>
                  <a:lnTo>
                    <a:pt x="4896004" y="105852"/>
                  </a:lnTo>
                  <a:lnTo>
                    <a:pt x="4858426" y="128081"/>
                  </a:lnTo>
                  <a:lnTo>
                    <a:pt x="4849252" y="135368"/>
                  </a:lnTo>
                  <a:lnTo>
                    <a:pt x="4850840" y="144900"/>
                  </a:lnTo>
                  <a:lnTo>
                    <a:pt x="4856015" y="151486"/>
                  </a:lnTo>
                  <a:lnTo>
                    <a:pt x="4856015" y="168652"/>
                  </a:lnTo>
                  <a:lnTo>
                    <a:pt x="4896945" y="152897"/>
                  </a:lnTo>
                  <a:lnTo>
                    <a:pt x="4934111" y="146781"/>
                  </a:lnTo>
                  <a:lnTo>
                    <a:pt x="4950576" y="146781"/>
                  </a:lnTo>
                  <a:lnTo>
                    <a:pt x="4956143" y="94826"/>
                  </a:lnTo>
                  <a:lnTo>
                    <a:pt x="4956222" y="9409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hlinkClick r:id="rId8"/>
            </p:cNvPr>
            <p:cNvSpPr/>
            <p:nvPr/>
          </p:nvSpPr>
          <p:spPr>
            <a:xfrm>
              <a:off x="2645001" y="4660638"/>
              <a:ext cx="2988310" cy="320040"/>
            </a:xfrm>
            <a:custGeom>
              <a:avLst/>
              <a:gdLst/>
              <a:ahLst/>
              <a:cxnLst/>
              <a:rect l="l" t="t" r="r" b="b"/>
              <a:pathLst>
                <a:path w="2988310" h="320039">
                  <a:moveTo>
                    <a:pt x="89574" y="75272"/>
                  </a:moveTo>
                  <a:lnTo>
                    <a:pt x="50809" y="84305"/>
                  </a:lnTo>
                  <a:lnTo>
                    <a:pt x="24181" y="125352"/>
                  </a:lnTo>
                  <a:lnTo>
                    <a:pt x="19957" y="170492"/>
                  </a:lnTo>
                  <a:lnTo>
                    <a:pt x="19947" y="170869"/>
                  </a:lnTo>
                  <a:lnTo>
                    <a:pt x="20888" y="193333"/>
                  </a:lnTo>
                  <a:lnTo>
                    <a:pt x="35001" y="243507"/>
                  </a:lnTo>
                  <a:lnTo>
                    <a:pt x="68592" y="266442"/>
                  </a:lnTo>
                  <a:lnTo>
                    <a:pt x="84681" y="267971"/>
                  </a:lnTo>
                  <a:lnTo>
                    <a:pt x="95902" y="267359"/>
                  </a:lnTo>
                  <a:lnTo>
                    <a:pt x="135749" y="252845"/>
                  </a:lnTo>
                  <a:lnTo>
                    <a:pt x="156697" y="236732"/>
                  </a:lnTo>
                  <a:lnTo>
                    <a:pt x="88194" y="236732"/>
                  </a:lnTo>
                  <a:lnTo>
                    <a:pt x="80541" y="234851"/>
                  </a:lnTo>
                  <a:lnTo>
                    <a:pt x="58242" y="193639"/>
                  </a:lnTo>
                  <a:lnTo>
                    <a:pt x="57207" y="170492"/>
                  </a:lnTo>
                  <a:lnTo>
                    <a:pt x="57466" y="158072"/>
                  </a:lnTo>
                  <a:lnTo>
                    <a:pt x="58242" y="147158"/>
                  </a:lnTo>
                  <a:lnTo>
                    <a:pt x="59419" y="138595"/>
                  </a:lnTo>
                  <a:lnTo>
                    <a:pt x="59536" y="137749"/>
                  </a:lnTo>
                  <a:lnTo>
                    <a:pt x="89323" y="105005"/>
                  </a:lnTo>
                  <a:lnTo>
                    <a:pt x="152427" y="105005"/>
                  </a:lnTo>
                  <a:lnTo>
                    <a:pt x="152427" y="103123"/>
                  </a:lnTo>
                  <a:lnTo>
                    <a:pt x="154685" y="97478"/>
                  </a:lnTo>
                  <a:lnTo>
                    <a:pt x="153901" y="91986"/>
                  </a:lnTo>
                  <a:lnTo>
                    <a:pt x="151386" y="90452"/>
                  </a:lnTo>
                  <a:lnTo>
                    <a:pt x="107828" y="76495"/>
                  </a:lnTo>
                  <a:lnTo>
                    <a:pt x="98748" y="75578"/>
                  </a:lnTo>
                  <a:lnTo>
                    <a:pt x="89574" y="75272"/>
                  </a:lnTo>
                  <a:close/>
                </a:path>
                <a:path w="2988310" h="320039">
                  <a:moveTo>
                    <a:pt x="188934" y="210387"/>
                  </a:moveTo>
                  <a:lnTo>
                    <a:pt x="156943" y="210387"/>
                  </a:lnTo>
                  <a:lnTo>
                    <a:pt x="159954" y="233721"/>
                  </a:lnTo>
                  <a:lnTo>
                    <a:pt x="156890" y="236554"/>
                  </a:lnTo>
                  <a:lnTo>
                    <a:pt x="160126" y="261855"/>
                  </a:lnTo>
                  <a:lnTo>
                    <a:pt x="160204" y="262466"/>
                  </a:lnTo>
                  <a:lnTo>
                    <a:pt x="160330" y="263454"/>
                  </a:lnTo>
                  <a:lnTo>
                    <a:pt x="188934" y="263454"/>
                  </a:lnTo>
                  <a:lnTo>
                    <a:pt x="188934" y="210387"/>
                  </a:lnTo>
                  <a:close/>
                </a:path>
                <a:path w="2988310" h="320039">
                  <a:moveTo>
                    <a:pt x="152427" y="213547"/>
                  </a:moveTo>
                  <a:lnTo>
                    <a:pt x="110901" y="235854"/>
                  </a:lnTo>
                  <a:lnTo>
                    <a:pt x="104503" y="236732"/>
                  </a:lnTo>
                  <a:lnTo>
                    <a:pt x="156697" y="236732"/>
                  </a:lnTo>
                  <a:lnTo>
                    <a:pt x="156800" y="235854"/>
                  </a:lnTo>
                  <a:lnTo>
                    <a:pt x="156190" y="231087"/>
                  </a:lnTo>
                  <a:lnTo>
                    <a:pt x="152427" y="228076"/>
                  </a:lnTo>
                  <a:lnTo>
                    <a:pt x="152427" y="213547"/>
                  </a:lnTo>
                  <a:close/>
                </a:path>
                <a:path w="2988310" h="320039">
                  <a:moveTo>
                    <a:pt x="156943" y="210387"/>
                  </a:moveTo>
                  <a:lnTo>
                    <a:pt x="152427" y="213547"/>
                  </a:lnTo>
                  <a:lnTo>
                    <a:pt x="152427" y="228076"/>
                  </a:lnTo>
                  <a:lnTo>
                    <a:pt x="156190" y="231087"/>
                  </a:lnTo>
                  <a:lnTo>
                    <a:pt x="156800" y="235854"/>
                  </a:lnTo>
                  <a:lnTo>
                    <a:pt x="156890" y="236554"/>
                  </a:lnTo>
                  <a:lnTo>
                    <a:pt x="159954" y="233721"/>
                  </a:lnTo>
                  <a:lnTo>
                    <a:pt x="157040" y="211140"/>
                  </a:lnTo>
                  <a:lnTo>
                    <a:pt x="156943" y="210387"/>
                  </a:lnTo>
                  <a:close/>
                </a:path>
                <a:path w="2988310" h="320039">
                  <a:moveTo>
                    <a:pt x="152427" y="114900"/>
                  </a:moveTo>
                  <a:lnTo>
                    <a:pt x="152427" y="213547"/>
                  </a:lnTo>
                  <a:lnTo>
                    <a:pt x="156943" y="210387"/>
                  </a:lnTo>
                  <a:lnTo>
                    <a:pt x="188934" y="210387"/>
                  </a:lnTo>
                  <a:lnTo>
                    <a:pt x="188934" y="116296"/>
                  </a:lnTo>
                  <a:lnTo>
                    <a:pt x="156943" y="116296"/>
                  </a:lnTo>
                  <a:lnTo>
                    <a:pt x="152427" y="114900"/>
                  </a:lnTo>
                  <a:close/>
                </a:path>
                <a:path w="2988310" h="320039">
                  <a:moveTo>
                    <a:pt x="153901" y="91986"/>
                  </a:moveTo>
                  <a:lnTo>
                    <a:pt x="154685" y="97478"/>
                  </a:lnTo>
                  <a:lnTo>
                    <a:pt x="152427" y="103123"/>
                  </a:lnTo>
                  <a:lnTo>
                    <a:pt x="152427" y="114900"/>
                  </a:lnTo>
                  <a:lnTo>
                    <a:pt x="156943" y="116296"/>
                  </a:lnTo>
                  <a:lnTo>
                    <a:pt x="159111" y="96066"/>
                  </a:lnTo>
                  <a:lnTo>
                    <a:pt x="159201" y="95220"/>
                  </a:lnTo>
                  <a:lnTo>
                    <a:pt x="153901" y="91986"/>
                  </a:lnTo>
                  <a:close/>
                </a:path>
                <a:path w="2988310" h="320039">
                  <a:moveTo>
                    <a:pt x="188934" y="0"/>
                  </a:moveTo>
                  <a:lnTo>
                    <a:pt x="152427" y="0"/>
                  </a:lnTo>
                  <a:lnTo>
                    <a:pt x="152552" y="70003"/>
                  </a:lnTo>
                  <a:lnTo>
                    <a:pt x="152747" y="75272"/>
                  </a:lnTo>
                  <a:lnTo>
                    <a:pt x="152831" y="77530"/>
                  </a:lnTo>
                  <a:lnTo>
                    <a:pt x="152929" y="80165"/>
                  </a:lnTo>
                  <a:lnTo>
                    <a:pt x="153026" y="82800"/>
                  </a:lnTo>
                  <a:lnTo>
                    <a:pt x="153123" y="84305"/>
                  </a:lnTo>
                  <a:lnTo>
                    <a:pt x="153587" y="89409"/>
                  </a:lnTo>
                  <a:lnTo>
                    <a:pt x="153681" y="90452"/>
                  </a:lnTo>
                  <a:lnTo>
                    <a:pt x="153901" y="91986"/>
                  </a:lnTo>
                  <a:lnTo>
                    <a:pt x="159201" y="95220"/>
                  </a:lnTo>
                  <a:lnTo>
                    <a:pt x="156943" y="116296"/>
                  </a:lnTo>
                  <a:lnTo>
                    <a:pt x="188934" y="116296"/>
                  </a:lnTo>
                  <a:lnTo>
                    <a:pt x="188934" y="0"/>
                  </a:lnTo>
                  <a:close/>
                </a:path>
                <a:path w="2988310" h="320039">
                  <a:moveTo>
                    <a:pt x="152427" y="105005"/>
                  </a:moveTo>
                  <a:lnTo>
                    <a:pt x="99360" y="105005"/>
                  </a:lnTo>
                  <a:lnTo>
                    <a:pt x="106746" y="105193"/>
                  </a:lnTo>
                  <a:lnTo>
                    <a:pt x="113850" y="105758"/>
                  </a:lnTo>
                  <a:lnTo>
                    <a:pt x="121126" y="106761"/>
                  </a:lnTo>
                  <a:lnTo>
                    <a:pt x="120983" y="106761"/>
                  </a:lnTo>
                  <a:lnTo>
                    <a:pt x="127210" y="108016"/>
                  </a:lnTo>
                  <a:lnTo>
                    <a:pt x="134009" y="109663"/>
                  </a:lnTo>
                  <a:lnTo>
                    <a:pt x="141230" y="111591"/>
                  </a:lnTo>
                  <a:lnTo>
                    <a:pt x="148875" y="113803"/>
                  </a:lnTo>
                  <a:lnTo>
                    <a:pt x="152427" y="114900"/>
                  </a:lnTo>
                  <a:lnTo>
                    <a:pt x="152427" y="105005"/>
                  </a:lnTo>
                  <a:close/>
                </a:path>
                <a:path w="2988310" h="320039">
                  <a:moveTo>
                    <a:pt x="322976" y="75272"/>
                  </a:moveTo>
                  <a:lnTo>
                    <a:pt x="283951" y="80353"/>
                  </a:lnTo>
                  <a:lnTo>
                    <a:pt x="250596" y="104276"/>
                  </a:lnTo>
                  <a:lnTo>
                    <a:pt x="236976" y="154120"/>
                  </a:lnTo>
                  <a:lnTo>
                    <a:pt x="236502" y="173880"/>
                  </a:lnTo>
                  <a:lnTo>
                    <a:pt x="236705" y="179807"/>
                  </a:lnTo>
                  <a:lnTo>
                    <a:pt x="236777" y="181901"/>
                  </a:lnTo>
                  <a:lnTo>
                    <a:pt x="236850" y="184041"/>
                  </a:lnTo>
                  <a:lnTo>
                    <a:pt x="236976" y="187734"/>
                  </a:lnTo>
                  <a:lnTo>
                    <a:pt x="238670" y="202577"/>
                  </a:lnTo>
                  <a:lnTo>
                    <a:pt x="257112" y="245577"/>
                  </a:lnTo>
                  <a:lnTo>
                    <a:pt x="296818" y="265524"/>
                  </a:lnTo>
                  <a:lnTo>
                    <a:pt x="325986" y="267971"/>
                  </a:lnTo>
                  <a:lnTo>
                    <a:pt x="333514" y="267971"/>
                  </a:lnTo>
                  <a:lnTo>
                    <a:pt x="341794" y="267594"/>
                  </a:lnTo>
                  <a:lnTo>
                    <a:pt x="350826" y="266841"/>
                  </a:lnTo>
                  <a:lnTo>
                    <a:pt x="357554" y="266206"/>
                  </a:lnTo>
                  <a:lnTo>
                    <a:pt x="363383" y="265524"/>
                  </a:lnTo>
                  <a:lnTo>
                    <a:pt x="363517" y="265524"/>
                  </a:lnTo>
                  <a:lnTo>
                    <a:pt x="399001" y="257056"/>
                  </a:lnTo>
                  <a:lnTo>
                    <a:pt x="395954" y="237861"/>
                  </a:lnTo>
                  <a:lnTo>
                    <a:pt x="330503" y="237861"/>
                  </a:lnTo>
                  <a:lnTo>
                    <a:pt x="322769" y="237579"/>
                  </a:lnTo>
                  <a:lnTo>
                    <a:pt x="321414" y="237579"/>
                  </a:lnTo>
                  <a:lnTo>
                    <a:pt x="312155" y="236450"/>
                  </a:lnTo>
                  <a:lnTo>
                    <a:pt x="280070" y="211892"/>
                  </a:lnTo>
                  <a:lnTo>
                    <a:pt x="275599" y="187429"/>
                  </a:lnTo>
                  <a:lnTo>
                    <a:pt x="250714" y="187429"/>
                  </a:lnTo>
                  <a:lnTo>
                    <a:pt x="250714" y="161460"/>
                  </a:lnTo>
                  <a:lnTo>
                    <a:pt x="274956" y="161460"/>
                  </a:lnTo>
                  <a:lnTo>
                    <a:pt x="275060" y="156708"/>
                  </a:lnTo>
                  <a:lnTo>
                    <a:pt x="275683" y="148287"/>
                  </a:lnTo>
                  <a:lnTo>
                    <a:pt x="275763" y="147205"/>
                  </a:lnTo>
                  <a:lnTo>
                    <a:pt x="275836" y="146217"/>
                  </a:lnTo>
                  <a:lnTo>
                    <a:pt x="294372" y="109898"/>
                  </a:lnTo>
                  <a:lnTo>
                    <a:pt x="314686" y="104699"/>
                  </a:lnTo>
                  <a:lnTo>
                    <a:pt x="312980" y="104699"/>
                  </a:lnTo>
                  <a:lnTo>
                    <a:pt x="323875" y="104276"/>
                  </a:lnTo>
                  <a:lnTo>
                    <a:pt x="395713" y="104276"/>
                  </a:lnTo>
                  <a:lnTo>
                    <a:pt x="392720" y="99148"/>
                  </a:lnTo>
                  <a:lnTo>
                    <a:pt x="384323" y="90703"/>
                  </a:lnTo>
                  <a:lnTo>
                    <a:pt x="373432" y="83952"/>
                  </a:lnTo>
                  <a:lnTo>
                    <a:pt x="359577" y="79130"/>
                  </a:lnTo>
                  <a:lnTo>
                    <a:pt x="342758" y="76237"/>
                  </a:lnTo>
                  <a:lnTo>
                    <a:pt x="322976" y="75272"/>
                  </a:lnTo>
                  <a:close/>
                </a:path>
                <a:path w="2988310" h="320039">
                  <a:moveTo>
                    <a:pt x="395237" y="233345"/>
                  </a:moveTo>
                  <a:lnTo>
                    <a:pt x="353861" y="237226"/>
                  </a:lnTo>
                  <a:lnTo>
                    <a:pt x="335270" y="237861"/>
                  </a:lnTo>
                  <a:lnTo>
                    <a:pt x="395954" y="237861"/>
                  </a:lnTo>
                  <a:lnTo>
                    <a:pt x="395237" y="233345"/>
                  </a:lnTo>
                  <a:close/>
                </a:path>
                <a:path w="2988310" h="320039">
                  <a:moveTo>
                    <a:pt x="274956" y="161460"/>
                  </a:moveTo>
                  <a:lnTo>
                    <a:pt x="250714" y="161460"/>
                  </a:lnTo>
                  <a:lnTo>
                    <a:pt x="250714" y="187429"/>
                  </a:lnTo>
                  <a:lnTo>
                    <a:pt x="275599" y="187429"/>
                  </a:lnTo>
                  <a:lnTo>
                    <a:pt x="275130" y="181901"/>
                  </a:lnTo>
                  <a:lnTo>
                    <a:pt x="274932" y="173880"/>
                  </a:lnTo>
                  <a:lnTo>
                    <a:pt x="274956" y="161460"/>
                  </a:lnTo>
                  <a:close/>
                </a:path>
                <a:path w="2988310" h="320039">
                  <a:moveTo>
                    <a:pt x="395713" y="104276"/>
                  </a:moveTo>
                  <a:lnTo>
                    <a:pt x="325049" y="104276"/>
                  </a:lnTo>
                  <a:lnTo>
                    <a:pt x="335278" y="104699"/>
                  </a:lnTo>
                  <a:lnTo>
                    <a:pt x="344334" y="106040"/>
                  </a:lnTo>
                  <a:lnTo>
                    <a:pt x="367386" y="135490"/>
                  </a:lnTo>
                  <a:lnTo>
                    <a:pt x="367386" y="142265"/>
                  </a:lnTo>
                  <a:lnTo>
                    <a:pt x="366132" y="148287"/>
                  </a:lnTo>
                  <a:lnTo>
                    <a:pt x="361114" y="158825"/>
                  </a:lnTo>
                  <a:lnTo>
                    <a:pt x="355719" y="161460"/>
                  </a:lnTo>
                  <a:lnTo>
                    <a:pt x="274956" y="161460"/>
                  </a:lnTo>
                  <a:lnTo>
                    <a:pt x="274932" y="173880"/>
                  </a:lnTo>
                  <a:lnTo>
                    <a:pt x="275078" y="179807"/>
                  </a:lnTo>
                  <a:lnTo>
                    <a:pt x="275130" y="181901"/>
                  </a:lnTo>
                  <a:lnTo>
                    <a:pt x="275527" y="186582"/>
                  </a:lnTo>
                  <a:lnTo>
                    <a:pt x="275599" y="187429"/>
                  </a:lnTo>
                  <a:lnTo>
                    <a:pt x="356848" y="187429"/>
                  </a:lnTo>
                  <a:lnTo>
                    <a:pt x="368398" y="186582"/>
                  </a:lnTo>
                  <a:lnTo>
                    <a:pt x="400977" y="157508"/>
                  </a:lnTo>
                  <a:lnTo>
                    <a:pt x="403441" y="137137"/>
                  </a:lnTo>
                  <a:lnTo>
                    <a:pt x="403517" y="135490"/>
                  </a:lnTo>
                  <a:lnTo>
                    <a:pt x="402318" y="121541"/>
                  </a:lnTo>
                  <a:lnTo>
                    <a:pt x="398719" y="109427"/>
                  </a:lnTo>
                  <a:lnTo>
                    <a:pt x="395713" y="104276"/>
                  </a:lnTo>
                  <a:close/>
                </a:path>
                <a:path w="2988310" h="320039">
                  <a:moveTo>
                    <a:pt x="448678" y="254421"/>
                  </a:moveTo>
                  <a:lnTo>
                    <a:pt x="491207" y="264583"/>
                  </a:lnTo>
                  <a:lnTo>
                    <a:pt x="498985" y="265838"/>
                  </a:lnTo>
                  <a:lnTo>
                    <a:pt x="506638" y="266716"/>
                  </a:lnTo>
                  <a:lnTo>
                    <a:pt x="521693" y="267720"/>
                  </a:lnTo>
                  <a:lnTo>
                    <a:pt x="528593" y="267971"/>
                  </a:lnTo>
                  <a:lnTo>
                    <a:pt x="534865" y="267971"/>
                  </a:lnTo>
                  <a:lnTo>
                    <a:pt x="575136" y="261572"/>
                  </a:lnTo>
                  <a:lnTo>
                    <a:pt x="585474" y="256303"/>
                  </a:lnTo>
                  <a:lnTo>
                    <a:pt x="485185" y="256303"/>
                  </a:lnTo>
                  <a:lnTo>
                    <a:pt x="448678" y="254421"/>
                  </a:lnTo>
                  <a:close/>
                </a:path>
                <a:path w="2988310" h="320039">
                  <a:moveTo>
                    <a:pt x="477658" y="230711"/>
                  </a:moveTo>
                  <a:lnTo>
                    <a:pt x="448678" y="254421"/>
                  </a:lnTo>
                  <a:lnTo>
                    <a:pt x="485185" y="256303"/>
                  </a:lnTo>
                  <a:lnTo>
                    <a:pt x="485123" y="232958"/>
                  </a:lnTo>
                  <a:lnTo>
                    <a:pt x="484182" y="232718"/>
                  </a:lnTo>
                  <a:lnTo>
                    <a:pt x="477658" y="230711"/>
                  </a:lnTo>
                  <a:close/>
                </a:path>
                <a:path w="2988310" h="320039">
                  <a:moveTo>
                    <a:pt x="485123" y="232958"/>
                  </a:moveTo>
                  <a:lnTo>
                    <a:pt x="485185" y="256303"/>
                  </a:lnTo>
                  <a:lnTo>
                    <a:pt x="585474" y="256303"/>
                  </a:lnTo>
                  <a:lnTo>
                    <a:pt x="589626" y="253669"/>
                  </a:lnTo>
                  <a:lnTo>
                    <a:pt x="595601" y="248588"/>
                  </a:lnTo>
                  <a:lnTo>
                    <a:pt x="600729" y="242754"/>
                  </a:lnTo>
                  <a:lnTo>
                    <a:pt x="603474" y="238614"/>
                  </a:lnTo>
                  <a:lnTo>
                    <a:pt x="525833" y="238614"/>
                  </a:lnTo>
                  <a:lnTo>
                    <a:pt x="516047" y="238238"/>
                  </a:lnTo>
                  <a:lnTo>
                    <a:pt x="509774" y="237736"/>
                  </a:lnTo>
                  <a:lnTo>
                    <a:pt x="503376" y="236858"/>
                  </a:lnTo>
                  <a:lnTo>
                    <a:pt x="490580" y="234349"/>
                  </a:lnTo>
                  <a:lnTo>
                    <a:pt x="485123" y="232958"/>
                  </a:lnTo>
                  <a:close/>
                </a:path>
                <a:path w="2988310" h="320039">
                  <a:moveTo>
                    <a:pt x="485185" y="0"/>
                  </a:moveTo>
                  <a:lnTo>
                    <a:pt x="448678" y="0"/>
                  </a:lnTo>
                  <a:lnTo>
                    <a:pt x="448678" y="254421"/>
                  </a:lnTo>
                  <a:lnTo>
                    <a:pt x="477658" y="230711"/>
                  </a:lnTo>
                  <a:lnTo>
                    <a:pt x="485117" y="230711"/>
                  </a:lnTo>
                  <a:lnTo>
                    <a:pt x="485017" y="192886"/>
                  </a:lnTo>
                  <a:lnTo>
                    <a:pt x="484895" y="146946"/>
                  </a:lnTo>
                  <a:lnTo>
                    <a:pt x="484860" y="133985"/>
                  </a:lnTo>
                  <a:lnTo>
                    <a:pt x="481045" y="133985"/>
                  </a:lnTo>
                  <a:lnTo>
                    <a:pt x="478499" y="112156"/>
                  </a:lnTo>
                  <a:lnTo>
                    <a:pt x="478411" y="111403"/>
                  </a:lnTo>
                  <a:lnTo>
                    <a:pt x="481326" y="108438"/>
                  </a:lnTo>
                  <a:lnTo>
                    <a:pt x="482802" y="102747"/>
                  </a:lnTo>
                  <a:lnTo>
                    <a:pt x="483923" y="96019"/>
                  </a:lnTo>
                  <a:lnTo>
                    <a:pt x="484934" y="82172"/>
                  </a:lnTo>
                  <a:lnTo>
                    <a:pt x="485028" y="79412"/>
                  </a:lnTo>
                  <a:lnTo>
                    <a:pt x="485133" y="76307"/>
                  </a:lnTo>
                  <a:lnTo>
                    <a:pt x="485185" y="0"/>
                  </a:lnTo>
                  <a:close/>
                </a:path>
                <a:path w="2988310" h="320039">
                  <a:moveTo>
                    <a:pt x="606474" y="105805"/>
                  </a:moveTo>
                  <a:lnTo>
                    <a:pt x="538815" y="105805"/>
                  </a:lnTo>
                  <a:lnTo>
                    <a:pt x="547727" y="106252"/>
                  </a:lnTo>
                  <a:lnTo>
                    <a:pt x="546398" y="106252"/>
                  </a:lnTo>
                  <a:lnTo>
                    <a:pt x="576642" y="132480"/>
                  </a:lnTo>
                  <a:lnTo>
                    <a:pt x="580405" y="170869"/>
                  </a:lnTo>
                  <a:lnTo>
                    <a:pt x="580116" y="182207"/>
                  </a:lnTo>
                  <a:lnTo>
                    <a:pt x="580100" y="182842"/>
                  </a:lnTo>
                  <a:lnTo>
                    <a:pt x="572485" y="220949"/>
                  </a:lnTo>
                  <a:lnTo>
                    <a:pt x="534113" y="238614"/>
                  </a:lnTo>
                  <a:lnTo>
                    <a:pt x="603474" y="238614"/>
                  </a:lnTo>
                  <a:lnTo>
                    <a:pt x="616922" y="193545"/>
                  </a:lnTo>
                  <a:lnTo>
                    <a:pt x="617737" y="182842"/>
                  </a:lnTo>
                  <a:lnTo>
                    <a:pt x="617783" y="182207"/>
                  </a:lnTo>
                  <a:lnTo>
                    <a:pt x="613996" y="126740"/>
                  </a:lnTo>
                  <a:lnTo>
                    <a:pt x="608939" y="110251"/>
                  </a:lnTo>
                  <a:lnTo>
                    <a:pt x="606474" y="105805"/>
                  </a:lnTo>
                  <a:close/>
                </a:path>
                <a:path w="2988310" h="320039">
                  <a:moveTo>
                    <a:pt x="485117" y="230711"/>
                  </a:moveTo>
                  <a:lnTo>
                    <a:pt x="477658" y="230711"/>
                  </a:lnTo>
                  <a:lnTo>
                    <a:pt x="484182" y="232718"/>
                  </a:lnTo>
                  <a:lnTo>
                    <a:pt x="485123" y="232958"/>
                  </a:lnTo>
                  <a:lnTo>
                    <a:pt x="485117" y="230711"/>
                  </a:lnTo>
                  <a:close/>
                </a:path>
                <a:path w="2988310" h="320039">
                  <a:moveTo>
                    <a:pt x="481326" y="108438"/>
                  </a:moveTo>
                  <a:lnTo>
                    <a:pt x="478411" y="111403"/>
                  </a:lnTo>
                  <a:lnTo>
                    <a:pt x="481045" y="133985"/>
                  </a:lnTo>
                  <a:lnTo>
                    <a:pt x="484852" y="131113"/>
                  </a:lnTo>
                  <a:lnTo>
                    <a:pt x="484809" y="114790"/>
                  </a:lnTo>
                  <a:lnTo>
                    <a:pt x="481045" y="109521"/>
                  </a:lnTo>
                  <a:lnTo>
                    <a:pt x="481326" y="108438"/>
                  </a:lnTo>
                  <a:close/>
                </a:path>
                <a:path w="2988310" h="320039">
                  <a:moveTo>
                    <a:pt x="484852" y="131113"/>
                  </a:moveTo>
                  <a:lnTo>
                    <a:pt x="481045" y="133985"/>
                  </a:lnTo>
                  <a:lnTo>
                    <a:pt x="484860" y="133985"/>
                  </a:lnTo>
                  <a:lnTo>
                    <a:pt x="484852" y="131113"/>
                  </a:lnTo>
                  <a:close/>
                </a:path>
                <a:path w="2988310" h="320039">
                  <a:moveTo>
                    <a:pt x="551425" y="75272"/>
                  </a:moveTo>
                  <a:lnTo>
                    <a:pt x="512942" y="84587"/>
                  </a:lnTo>
                  <a:lnTo>
                    <a:pt x="481326" y="108438"/>
                  </a:lnTo>
                  <a:lnTo>
                    <a:pt x="481088" y="109357"/>
                  </a:lnTo>
                  <a:lnTo>
                    <a:pt x="481045" y="109521"/>
                  </a:lnTo>
                  <a:lnTo>
                    <a:pt x="484809" y="114790"/>
                  </a:lnTo>
                  <a:lnTo>
                    <a:pt x="484852" y="131113"/>
                  </a:lnTo>
                  <a:lnTo>
                    <a:pt x="489090" y="127916"/>
                  </a:lnTo>
                  <a:lnTo>
                    <a:pt x="523857" y="107734"/>
                  </a:lnTo>
                  <a:lnTo>
                    <a:pt x="537202" y="105805"/>
                  </a:lnTo>
                  <a:lnTo>
                    <a:pt x="606474" y="105805"/>
                  </a:lnTo>
                  <a:lnTo>
                    <a:pt x="601858" y="97478"/>
                  </a:lnTo>
                  <a:lnTo>
                    <a:pt x="592637" y="87763"/>
                  </a:lnTo>
                  <a:lnTo>
                    <a:pt x="581158" y="80824"/>
                  </a:lnTo>
                  <a:lnTo>
                    <a:pt x="567421" y="76660"/>
                  </a:lnTo>
                  <a:lnTo>
                    <a:pt x="551425" y="75272"/>
                  </a:lnTo>
                  <a:close/>
                </a:path>
                <a:path w="2988310" h="320039">
                  <a:moveTo>
                    <a:pt x="745326" y="75272"/>
                  </a:moveTo>
                  <a:lnTo>
                    <a:pt x="704326" y="80565"/>
                  </a:lnTo>
                  <a:lnTo>
                    <a:pt x="670900" y="105570"/>
                  </a:lnTo>
                  <a:lnTo>
                    <a:pt x="657798" y="154991"/>
                  </a:lnTo>
                  <a:lnTo>
                    <a:pt x="657257" y="171621"/>
                  </a:lnTo>
                  <a:lnTo>
                    <a:pt x="657798" y="188440"/>
                  </a:lnTo>
                  <a:lnTo>
                    <a:pt x="665914" y="228452"/>
                  </a:lnTo>
                  <a:lnTo>
                    <a:pt x="693764" y="258938"/>
                  </a:lnTo>
                  <a:lnTo>
                    <a:pt x="745326" y="268347"/>
                  </a:lnTo>
                  <a:lnTo>
                    <a:pt x="760687" y="267759"/>
                  </a:lnTo>
                  <a:lnTo>
                    <a:pt x="805968" y="253504"/>
                  </a:lnTo>
                  <a:lnTo>
                    <a:pt x="819629" y="238614"/>
                  </a:lnTo>
                  <a:lnTo>
                    <a:pt x="745326" y="238614"/>
                  </a:lnTo>
                  <a:lnTo>
                    <a:pt x="736411" y="238261"/>
                  </a:lnTo>
                  <a:lnTo>
                    <a:pt x="702821" y="219067"/>
                  </a:lnTo>
                  <a:lnTo>
                    <a:pt x="695646" y="171621"/>
                  </a:lnTo>
                  <a:lnTo>
                    <a:pt x="695929" y="159366"/>
                  </a:lnTo>
                  <a:lnTo>
                    <a:pt x="706279" y="118836"/>
                  </a:lnTo>
                  <a:lnTo>
                    <a:pt x="745326" y="104629"/>
                  </a:lnTo>
                  <a:lnTo>
                    <a:pt x="819198" y="104629"/>
                  </a:lnTo>
                  <a:lnTo>
                    <a:pt x="813636" y="97101"/>
                  </a:lnTo>
                  <a:lnTo>
                    <a:pt x="774400" y="77625"/>
                  </a:lnTo>
                  <a:lnTo>
                    <a:pt x="760687" y="75860"/>
                  </a:lnTo>
                  <a:lnTo>
                    <a:pt x="745326" y="75272"/>
                  </a:lnTo>
                  <a:close/>
                </a:path>
                <a:path w="2988310" h="320039">
                  <a:moveTo>
                    <a:pt x="819198" y="104629"/>
                  </a:moveTo>
                  <a:lnTo>
                    <a:pt x="745326" y="104629"/>
                  </a:lnTo>
                  <a:lnTo>
                    <a:pt x="754241" y="105005"/>
                  </a:lnTo>
                  <a:lnTo>
                    <a:pt x="762169" y="106134"/>
                  </a:lnTo>
                  <a:lnTo>
                    <a:pt x="790866" y="131350"/>
                  </a:lnTo>
                  <a:lnTo>
                    <a:pt x="795383" y="171621"/>
                  </a:lnTo>
                  <a:lnTo>
                    <a:pt x="795100" y="183900"/>
                  </a:lnTo>
                  <a:lnTo>
                    <a:pt x="784656" y="224783"/>
                  </a:lnTo>
                  <a:lnTo>
                    <a:pt x="745326" y="238614"/>
                  </a:lnTo>
                  <a:lnTo>
                    <a:pt x="819629" y="238614"/>
                  </a:lnTo>
                  <a:lnTo>
                    <a:pt x="832854" y="188440"/>
                  </a:lnTo>
                  <a:lnTo>
                    <a:pt x="833395" y="171621"/>
                  </a:lnTo>
                  <a:lnTo>
                    <a:pt x="832854" y="154991"/>
                  </a:lnTo>
                  <a:lnTo>
                    <a:pt x="831231" y="140101"/>
                  </a:lnTo>
                  <a:lnTo>
                    <a:pt x="828526" y="126952"/>
                  </a:lnTo>
                  <a:lnTo>
                    <a:pt x="824739" y="115543"/>
                  </a:lnTo>
                  <a:lnTo>
                    <a:pt x="819893" y="105570"/>
                  </a:lnTo>
                  <a:lnTo>
                    <a:pt x="819198" y="104629"/>
                  </a:lnTo>
                  <a:close/>
                </a:path>
                <a:path w="2988310" h="320039">
                  <a:moveTo>
                    <a:pt x="958825" y="75272"/>
                  </a:moveTo>
                  <a:lnTo>
                    <a:pt x="919800" y="80353"/>
                  </a:lnTo>
                  <a:lnTo>
                    <a:pt x="886445" y="104276"/>
                  </a:lnTo>
                  <a:lnTo>
                    <a:pt x="872825" y="154120"/>
                  </a:lnTo>
                  <a:lnTo>
                    <a:pt x="872351" y="173880"/>
                  </a:lnTo>
                  <a:lnTo>
                    <a:pt x="872554" y="179807"/>
                  </a:lnTo>
                  <a:lnTo>
                    <a:pt x="872626" y="181901"/>
                  </a:lnTo>
                  <a:lnTo>
                    <a:pt x="872699" y="184041"/>
                  </a:lnTo>
                  <a:lnTo>
                    <a:pt x="872825" y="187734"/>
                  </a:lnTo>
                  <a:lnTo>
                    <a:pt x="874519" y="202577"/>
                  </a:lnTo>
                  <a:lnTo>
                    <a:pt x="892961" y="245577"/>
                  </a:lnTo>
                  <a:lnTo>
                    <a:pt x="932667" y="265524"/>
                  </a:lnTo>
                  <a:lnTo>
                    <a:pt x="961835" y="267971"/>
                  </a:lnTo>
                  <a:lnTo>
                    <a:pt x="969363" y="267971"/>
                  </a:lnTo>
                  <a:lnTo>
                    <a:pt x="977643" y="267594"/>
                  </a:lnTo>
                  <a:lnTo>
                    <a:pt x="986675" y="266841"/>
                  </a:lnTo>
                  <a:lnTo>
                    <a:pt x="993403" y="266206"/>
                  </a:lnTo>
                  <a:lnTo>
                    <a:pt x="999232" y="265524"/>
                  </a:lnTo>
                  <a:lnTo>
                    <a:pt x="999366" y="265524"/>
                  </a:lnTo>
                  <a:lnTo>
                    <a:pt x="1034850" y="257056"/>
                  </a:lnTo>
                  <a:lnTo>
                    <a:pt x="1031803" y="237861"/>
                  </a:lnTo>
                  <a:lnTo>
                    <a:pt x="966352" y="237861"/>
                  </a:lnTo>
                  <a:lnTo>
                    <a:pt x="958618" y="237579"/>
                  </a:lnTo>
                  <a:lnTo>
                    <a:pt x="957263" y="237579"/>
                  </a:lnTo>
                  <a:lnTo>
                    <a:pt x="948004" y="236450"/>
                  </a:lnTo>
                  <a:lnTo>
                    <a:pt x="915919" y="211892"/>
                  </a:lnTo>
                  <a:lnTo>
                    <a:pt x="911448" y="187429"/>
                  </a:lnTo>
                  <a:lnTo>
                    <a:pt x="886563" y="187429"/>
                  </a:lnTo>
                  <a:lnTo>
                    <a:pt x="886563" y="161460"/>
                  </a:lnTo>
                  <a:lnTo>
                    <a:pt x="910805" y="161460"/>
                  </a:lnTo>
                  <a:lnTo>
                    <a:pt x="910909" y="156708"/>
                  </a:lnTo>
                  <a:lnTo>
                    <a:pt x="922944" y="113661"/>
                  </a:lnTo>
                  <a:lnTo>
                    <a:pt x="950535" y="104699"/>
                  </a:lnTo>
                  <a:lnTo>
                    <a:pt x="948829" y="104699"/>
                  </a:lnTo>
                  <a:lnTo>
                    <a:pt x="959724" y="104276"/>
                  </a:lnTo>
                  <a:lnTo>
                    <a:pt x="1031562" y="104276"/>
                  </a:lnTo>
                  <a:lnTo>
                    <a:pt x="1028569" y="99148"/>
                  </a:lnTo>
                  <a:lnTo>
                    <a:pt x="1020172" y="90703"/>
                  </a:lnTo>
                  <a:lnTo>
                    <a:pt x="1009281" y="83952"/>
                  </a:lnTo>
                  <a:lnTo>
                    <a:pt x="995426" y="79130"/>
                  </a:lnTo>
                  <a:lnTo>
                    <a:pt x="978607" y="76237"/>
                  </a:lnTo>
                  <a:lnTo>
                    <a:pt x="958825" y="75272"/>
                  </a:lnTo>
                  <a:close/>
                </a:path>
                <a:path w="2988310" h="320039">
                  <a:moveTo>
                    <a:pt x="1031086" y="233345"/>
                  </a:moveTo>
                  <a:lnTo>
                    <a:pt x="989710" y="237226"/>
                  </a:lnTo>
                  <a:lnTo>
                    <a:pt x="971119" y="237861"/>
                  </a:lnTo>
                  <a:lnTo>
                    <a:pt x="1031803" y="237861"/>
                  </a:lnTo>
                  <a:lnTo>
                    <a:pt x="1031086" y="233345"/>
                  </a:lnTo>
                  <a:close/>
                </a:path>
                <a:path w="2988310" h="320039">
                  <a:moveTo>
                    <a:pt x="910805" y="161460"/>
                  </a:moveTo>
                  <a:lnTo>
                    <a:pt x="886563" y="161460"/>
                  </a:lnTo>
                  <a:lnTo>
                    <a:pt x="886563" y="187429"/>
                  </a:lnTo>
                  <a:lnTo>
                    <a:pt x="911448" y="187429"/>
                  </a:lnTo>
                  <a:lnTo>
                    <a:pt x="910979" y="181901"/>
                  </a:lnTo>
                  <a:lnTo>
                    <a:pt x="910781" y="173880"/>
                  </a:lnTo>
                  <a:lnTo>
                    <a:pt x="910805" y="161460"/>
                  </a:lnTo>
                  <a:close/>
                </a:path>
                <a:path w="2988310" h="320039">
                  <a:moveTo>
                    <a:pt x="1031562" y="104276"/>
                  </a:moveTo>
                  <a:lnTo>
                    <a:pt x="960899" y="104276"/>
                  </a:lnTo>
                  <a:lnTo>
                    <a:pt x="971127" y="104699"/>
                  </a:lnTo>
                  <a:lnTo>
                    <a:pt x="980183" y="106040"/>
                  </a:lnTo>
                  <a:lnTo>
                    <a:pt x="1003235" y="135490"/>
                  </a:lnTo>
                  <a:lnTo>
                    <a:pt x="1003235" y="142265"/>
                  </a:lnTo>
                  <a:lnTo>
                    <a:pt x="1001981" y="148287"/>
                  </a:lnTo>
                  <a:lnTo>
                    <a:pt x="996963" y="158825"/>
                  </a:lnTo>
                  <a:lnTo>
                    <a:pt x="991568" y="161460"/>
                  </a:lnTo>
                  <a:lnTo>
                    <a:pt x="910805" y="161460"/>
                  </a:lnTo>
                  <a:lnTo>
                    <a:pt x="910781" y="173880"/>
                  </a:lnTo>
                  <a:lnTo>
                    <a:pt x="910927" y="179807"/>
                  </a:lnTo>
                  <a:lnTo>
                    <a:pt x="910979" y="181901"/>
                  </a:lnTo>
                  <a:lnTo>
                    <a:pt x="911376" y="186582"/>
                  </a:lnTo>
                  <a:lnTo>
                    <a:pt x="911448" y="187429"/>
                  </a:lnTo>
                  <a:lnTo>
                    <a:pt x="992697" y="187429"/>
                  </a:lnTo>
                  <a:lnTo>
                    <a:pt x="1028452" y="173880"/>
                  </a:lnTo>
                  <a:lnTo>
                    <a:pt x="1039290" y="137137"/>
                  </a:lnTo>
                  <a:lnTo>
                    <a:pt x="1039366" y="135490"/>
                  </a:lnTo>
                  <a:lnTo>
                    <a:pt x="1038167" y="121541"/>
                  </a:lnTo>
                  <a:lnTo>
                    <a:pt x="1034568" y="109427"/>
                  </a:lnTo>
                  <a:lnTo>
                    <a:pt x="1031562" y="104276"/>
                  </a:lnTo>
                  <a:close/>
                </a:path>
                <a:path w="2988310" h="320039">
                  <a:moveTo>
                    <a:pt x="1113507" y="79789"/>
                  </a:moveTo>
                  <a:lnTo>
                    <a:pt x="1085280" y="79789"/>
                  </a:lnTo>
                  <a:lnTo>
                    <a:pt x="1085280" y="263454"/>
                  </a:lnTo>
                  <a:lnTo>
                    <a:pt x="1121411" y="263454"/>
                  </a:lnTo>
                  <a:lnTo>
                    <a:pt x="1121411" y="132480"/>
                  </a:lnTo>
                  <a:lnTo>
                    <a:pt x="1117647" y="132480"/>
                  </a:lnTo>
                  <a:lnTo>
                    <a:pt x="1115057" y="110650"/>
                  </a:lnTo>
                  <a:lnTo>
                    <a:pt x="1115013" y="110274"/>
                  </a:lnTo>
                  <a:lnTo>
                    <a:pt x="1117182" y="108579"/>
                  </a:lnTo>
                  <a:lnTo>
                    <a:pt x="1113606" y="80565"/>
                  </a:lnTo>
                  <a:lnTo>
                    <a:pt x="1113507" y="79789"/>
                  </a:lnTo>
                  <a:close/>
                </a:path>
                <a:path w="2988310" h="320039">
                  <a:moveTo>
                    <a:pt x="1117182" y="108579"/>
                  </a:moveTo>
                  <a:lnTo>
                    <a:pt x="1115013" y="110274"/>
                  </a:lnTo>
                  <a:lnTo>
                    <a:pt x="1117647" y="132480"/>
                  </a:lnTo>
                  <a:lnTo>
                    <a:pt x="1121411" y="130666"/>
                  </a:lnTo>
                  <a:lnTo>
                    <a:pt x="1121411" y="120436"/>
                  </a:lnTo>
                  <a:lnTo>
                    <a:pt x="1118023" y="115167"/>
                  </a:lnTo>
                  <a:lnTo>
                    <a:pt x="1117447" y="110650"/>
                  </a:lnTo>
                  <a:lnTo>
                    <a:pt x="1117399" y="110274"/>
                  </a:lnTo>
                  <a:lnTo>
                    <a:pt x="1117303" y="109521"/>
                  </a:lnTo>
                  <a:lnTo>
                    <a:pt x="1117182" y="108579"/>
                  </a:lnTo>
                  <a:close/>
                </a:path>
                <a:path w="2988310" h="320039">
                  <a:moveTo>
                    <a:pt x="1121411" y="130666"/>
                  </a:moveTo>
                  <a:lnTo>
                    <a:pt x="1117647" y="132480"/>
                  </a:lnTo>
                  <a:lnTo>
                    <a:pt x="1121411" y="132480"/>
                  </a:lnTo>
                  <a:lnTo>
                    <a:pt x="1121411" y="130666"/>
                  </a:lnTo>
                  <a:close/>
                </a:path>
                <a:path w="2988310" h="320039">
                  <a:moveTo>
                    <a:pt x="1203458" y="75272"/>
                  </a:moveTo>
                  <a:lnTo>
                    <a:pt x="1195178" y="75272"/>
                  </a:lnTo>
                  <a:lnTo>
                    <a:pt x="1185487" y="75860"/>
                  </a:lnTo>
                  <a:lnTo>
                    <a:pt x="1145145" y="89668"/>
                  </a:lnTo>
                  <a:lnTo>
                    <a:pt x="1117182" y="108579"/>
                  </a:lnTo>
                  <a:lnTo>
                    <a:pt x="1118023" y="115167"/>
                  </a:lnTo>
                  <a:lnTo>
                    <a:pt x="1121411" y="120436"/>
                  </a:lnTo>
                  <a:lnTo>
                    <a:pt x="1121411" y="130666"/>
                  </a:lnTo>
                  <a:lnTo>
                    <a:pt x="1156413" y="115167"/>
                  </a:lnTo>
                  <a:lnTo>
                    <a:pt x="1188027" y="109145"/>
                  </a:lnTo>
                  <a:lnTo>
                    <a:pt x="1199694" y="109145"/>
                  </a:lnTo>
                  <a:lnTo>
                    <a:pt x="1203393" y="75860"/>
                  </a:lnTo>
                  <a:lnTo>
                    <a:pt x="1203458" y="75272"/>
                  </a:lnTo>
                  <a:close/>
                </a:path>
                <a:path w="2988310" h="320039">
                  <a:moveTo>
                    <a:pt x="1398509" y="42152"/>
                  </a:moveTo>
                  <a:lnTo>
                    <a:pt x="1343936" y="42152"/>
                  </a:lnTo>
                  <a:lnTo>
                    <a:pt x="1330057" y="42482"/>
                  </a:lnTo>
                  <a:lnTo>
                    <a:pt x="1286611" y="46598"/>
                  </a:lnTo>
                  <a:lnTo>
                    <a:pt x="1250198" y="68545"/>
                  </a:lnTo>
                  <a:lnTo>
                    <a:pt x="1238930" y="109898"/>
                  </a:lnTo>
                  <a:lnTo>
                    <a:pt x="1237528" y="133797"/>
                  </a:lnTo>
                  <a:lnTo>
                    <a:pt x="1237613" y="193168"/>
                  </a:lnTo>
                  <a:lnTo>
                    <a:pt x="1238319" y="206176"/>
                  </a:lnTo>
                  <a:lnTo>
                    <a:pt x="1239109" y="215562"/>
                  </a:lnTo>
                  <a:lnTo>
                    <a:pt x="1239186" y="216479"/>
                  </a:lnTo>
                  <a:lnTo>
                    <a:pt x="1239307" y="217914"/>
                  </a:lnTo>
                  <a:lnTo>
                    <a:pt x="1251750" y="260043"/>
                  </a:lnTo>
                  <a:lnTo>
                    <a:pt x="1292892" y="282343"/>
                  </a:lnTo>
                  <a:lnTo>
                    <a:pt x="1329364" y="285754"/>
                  </a:lnTo>
                  <a:lnTo>
                    <a:pt x="1331305" y="285754"/>
                  </a:lnTo>
                  <a:lnTo>
                    <a:pt x="1341960" y="286036"/>
                  </a:lnTo>
                  <a:lnTo>
                    <a:pt x="1365765" y="286036"/>
                  </a:lnTo>
                  <a:lnTo>
                    <a:pt x="1382231" y="285754"/>
                  </a:lnTo>
                  <a:lnTo>
                    <a:pt x="1394533" y="285401"/>
                  </a:lnTo>
                  <a:lnTo>
                    <a:pt x="1431535" y="283966"/>
                  </a:lnTo>
                  <a:lnTo>
                    <a:pt x="1456092" y="282649"/>
                  </a:lnTo>
                  <a:lnTo>
                    <a:pt x="1456092" y="256303"/>
                  </a:lnTo>
                  <a:lnTo>
                    <a:pt x="1349456" y="256303"/>
                  </a:lnTo>
                  <a:lnTo>
                    <a:pt x="1336032" y="256021"/>
                  </a:lnTo>
                  <a:lnTo>
                    <a:pt x="1293879" y="249905"/>
                  </a:lnTo>
                  <a:lnTo>
                    <a:pt x="1274024" y="216785"/>
                  </a:lnTo>
                  <a:lnTo>
                    <a:pt x="1271862" y="133797"/>
                  </a:lnTo>
                  <a:lnTo>
                    <a:pt x="1272444" y="123823"/>
                  </a:lnTo>
                  <a:lnTo>
                    <a:pt x="1283341" y="84305"/>
                  </a:lnTo>
                  <a:lnTo>
                    <a:pt x="1295457" y="75108"/>
                  </a:lnTo>
                  <a:lnTo>
                    <a:pt x="1294980" y="75108"/>
                  </a:lnTo>
                  <a:lnTo>
                    <a:pt x="1313098" y="72779"/>
                  </a:lnTo>
                  <a:lnTo>
                    <a:pt x="1322201" y="72073"/>
                  </a:lnTo>
                  <a:lnTo>
                    <a:pt x="1331338" y="71697"/>
                  </a:lnTo>
                  <a:lnTo>
                    <a:pt x="1328660" y="71697"/>
                  </a:lnTo>
                  <a:lnTo>
                    <a:pt x="1343936" y="71509"/>
                  </a:lnTo>
                  <a:lnTo>
                    <a:pt x="1453268" y="71509"/>
                  </a:lnTo>
                  <a:lnTo>
                    <a:pt x="1448541" y="62241"/>
                  </a:lnTo>
                  <a:lnTo>
                    <a:pt x="1441790" y="54949"/>
                  </a:lnTo>
                  <a:lnTo>
                    <a:pt x="1433299" y="49350"/>
                  </a:lnTo>
                  <a:lnTo>
                    <a:pt x="1423255" y="45351"/>
                  </a:lnTo>
                  <a:lnTo>
                    <a:pt x="1411658" y="42952"/>
                  </a:lnTo>
                  <a:lnTo>
                    <a:pt x="1398509" y="42152"/>
                  </a:lnTo>
                  <a:close/>
                </a:path>
                <a:path w="2988310" h="320039">
                  <a:moveTo>
                    <a:pt x="1453268" y="71509"/>
                  </a:moveTo>
                  <a:lnTo>
                    <a:pt x="1391734" y="71509"/>
                  </a:lnTo>
                  <a:lnTo>
                    <a:pt x="1400202" y="71908"/>
                  </a:lnTo>
                  <a:lnTo>
                    <a:pt x="1407165" y="73108"/>
                  </a:lnTo>
                  <a:lnTo>
                    <a:pt x="1412622" y="75108"/>
                  </a:lnTo>
                  <a:lnTo>
                    <a:pt x="1416574" y="77907"/>
                  </a:lnTo>
                  <a:lnTo>
                    <a:pt x="1420872" y="82023"/>
                  </a:lnTo>
                  <a:lnTo>
                    <a:pt x="1422972" y="88696"/>
                  </a:lnTo>
                  <a:lnTo>
                    <a:pt x="1422972" y="113285"/>
                  </a:lnTo>
                  <a:lnTo>
                    <a:pt x="1347323" y="113285"/>
                  </a:lnTo>
                  <a:lnTo>
                    <a:pt x="1337067" y="113944"/>
                  </a:lnTo>
                  <a:lnTo>
                    <a:pt x="1305850" y="136118"/>
                  </a:lnTo>
                  <a:lnTo>
                    <a:pt x="1302912" y="152803"/>
                  </a:lnTo>
                  <a:lnTo>
                    <a:pt x="1302912" y="171621"/>
                  </a:lnTo>
                  <a:lnTo>
                    <a:pt x="1303040" y="173880"/>
                  </a:lnTo>
                  <a:lnTo>
                    <a:pt x="1303097" y="174883"/>
                  </a:lnTo>
                  <a:lnTo>
                    <a:pt x="1303177" y="176302"/>
                  </a:lnTo>
                  <a:lnTo>
                    <a:pt x="1326999" y="211892"/>
                  </a:lnTo>
                  <a:lnTo>
                    <a:pt x="1353345" y="216785"/>
                  </a:lnTo>
                  <a:lnTo>
                    <a:pt x="1360966" y="216479"/>
                  </a:lnTo>
                  <a:lnTo>
                    <a:pt x="1402460" y="203283"/>
                  </a:lnTo>
                  <a:lnTo>
                    <a:pt x="1423725" y="188934"/>
                  </a:lnTo>
                  <a:lnTo>
                    <a:pt x="1352969" y="188934"/>
                  </a:lnTo>
                  <a:lnTo>
                    <a:pt x="1347072" y="187178"/>
                  </a:lnTo>
                  <a:lnTo>
                    <a:pt x="1342807" y="183665"/>
                  </a:lnTo>
                  <a:lnTo>
                    <a:pt x="1338792" y="179901"/>
                  </a:lnTo>
                  <a:lnTo>
                    <a:pt x="1336785" y="173880"/>
                  </a:lnTo>
                  <a:lnTo>
                    <a:pt x="1336785" y="149165"/>
                  </a:lnTo>
                  <a:lnTo>
                    <a:pt x="1338541" y="144147"/>
                  </a:lnTo>
                  <a:lnTo>
                    <a:pt x="1342054" y="141136"/>
                  </a:lnTo>
                  <a:lnTo>
                    <a:pt x="1345567" y="137874"/>
                  </a:lnTo>
                  <a:lnTo>
                    <a:pt x="1351463" y="136118"/>
                  </a:lnTo>
                  <a:lnTo>
                    <a:pt x="1422972" y="133985"/>
                  </a:lnTo>
                  <a:lnTo>
                    <a:pt x="1457221" y="133985"/>
                  </a:lnTo>
                  <a:lnTo>
                    <a:pt x="1457221" y="97101"/>
                  </a:lnTo>
                  <a:lnTo>
                    <a:pt x="1456326" y="84305"/>
                  </a:lnTo>
                  <a:lnTo>
                    <a:pt x="1456257" y="83317"/>
                  </a:lnTo>
                  <a:lnTo>
                    <a:pt x="1453457" y="72073"/>
                  </a:lnTo>
                  <a:lnTo>
                    <a:pt x="1453364" y="71697"/>
                  </a:lnTo>
                  <a:lnTo>
                    <a:pt x="1453268" y="71509"/>
                  </a:lnTo>
                  <a:close/>
                </a:path>
                <a:path w="2988310" h="320039">
                  <a:moveTo>
                    <a:pt x="1457221" y="185923"/>
                  </a:moveTo>
                  <a:lnTo>
                    <a:pt x="1426736" y="185923"/>
                  </a:lnTo>
                  <a:lnTo>
                    <a:pt x="1429747" y="213398"/>
                  </a:lnTo>
                  <a:lnTo>
                    <a:pt x="1457221" y="213398"/>
                  </a:lnTo>
                  <a:lnTo>
                    <a:pt x="1457221" y="185923"/>
                  </a:lnTo>
                  <a:close/>
                </a:path>
                <a:path w="2988310" h="320039">
                  <a:moveTo>
                    <a:pt x="1457221" y="133985"/>
                  </a:moveTo>
                  <a:lnTo>
                    <a:pt x="1422972" y="133985"/>
                  </a:lnTo>
                  <a:lnTo>
                    <a:pt x="1422972" y="165600"/>
                  </a:lnTo>
                  <a:lnTo>
                    <a:pt x="1417452" y="170618"/>
                  </a:lnTo>
                  <a:lnTo>
                    <a:pt x="1382325" y="186300"/>
                  </a:lnTo>
                  <a:lnTo>
                    <a:pt x="1367521" y="188934"/>
                  </a:lnTo>
                  <a:lnTo>
                    <a:pt x="1423725" y="188934"/>
                  </a:lnTo>
                  <a:lnTo>
                    <a:pt x="1426736" y="185923"/>
                  </a:lnTo>
                  <a:lnTo>
                    <a:pt x="1457221" y="185923"/>
                  </a:lnTo>
                  <a:lnTo>
                    <a:pt x="1457221" y="133985"/>
                  </a:lnTo>
                  <a:close/>
                </a:path>
                <a:path w="2988310" h="320039">
                  <a:moveTo>
                    <a:pt x="1507122" y="236732"/>
                  </a:moveTo>
                  <a:lnTo>
                    <a:pt x="1504576" y="261102"/>
                  </a:lnTo>
                  <a:lnTo>
                    <a:pt x="1504487" y="261949"/>
                  </a:lnTo>
                  <a:lnTo>
                    <a:pt x="1516272" y="263807"/>
                  </a:lnTo>
                  <a:lnTo>
                    <a:pt x="1558049" y="267171"/>
                  </a:lnTo>
                  <a:lnTo>
                    <a:pt x="1575620" y="267594"/>
                  </a:lnTo>
                  <a:lnTo>
                    <a:pt x="1579007" y="267594"/>
                  </a:lnTo>
                  <a:lnTo>
                    <a:pt x="1588433" y="267406"/>
                  </a:lnTo>
                  <a:lnTo>
                    <a:pt x="1590897" y="267406"/>
                  </a:lnTo>
                  <a:lnTo>
                    <a:pt x="1632051" y="261102"/>
                  </a:lnTo>
                  <a:lnTo>
                    <a:pt x="1654964" y="237767"/>
                  </a:lnTo>
                  <a:lnTo>
                    <a:pt x="1533562" y="237767"/>
                  </a:lnTo>
                  <a:lnTo>
                    <a:pt x="1507122" y="236732"/>
                  </a:lnTo>
                  <a:close/>
                </a:path>
                <a:path w="2988310" h="320039">
                  <a:moveTo>
                    <a:pt x="1586629" y="75460"/>
                  </a:moveTo>
                  <a:lnTo>
                    <a:pt x="1560149" y="75460"/>
                  </a:lnTo>
                  <a:lnTo>
                    <a:pt x="1550592" y="76025"/>
                  </a:lnTo>
                  <a:lnTo>
                    <a:pt x="1539711" y="77366"/>
                  </a:lnTo>
                  <a:lnTo>
                    <a:pt x="1540093" y="77366"/>
                  </a:lnTo>
                  <a:lnTo>
                    <a:pt x="1531962" y="79036"/>
                  </a:lnTo>
                  <a:lnTo>
                    <a:pt x="1502982" y="107545"/>
                  </a:lnTo>
                  <a:lnTo>
                    <a:pt x="1501100" y="126081"/>
                  </a:lnTo>
                  <a:lnTo>
                    <a:pt x="1501335" y="133303"/>
                  </a:lnTo>
                  <a:lnTo>
                    <a:pt x="1518037" y="167858"/>
                  </a:lnTo>
                  <a:lnTo>
                    <a:pt x="1603596" y="192070"/>
                  </a:lnTo>
                  <a:lnTo>
                    <a:pt x="1610497" y="194580"/>
                  </a:lnTo>
                  <a:lnTo>
                    <a:pt x="1615515" y="197590"/>
                  </a:lnTo>
                  <a:lnTo>
                    <a:pt x="1620784" y="200351"/>
                  </a:lnTo>
                  <a:lnTo>
                    <a:pt x="1623418" y="205871"/>
                  </a:lnTo>
                  <a:lnTo>
                    <a:pt x="1623418" y="220925"/>
                  </a:lnTo>
                  <a:lnTo>
                    <a:pt x="1621787" y="226069"/>
                  </a:lnTo>
                  <a:lnTo>
                    <a:pt x="1580325" y="237767"/>
                  </a:lnTo>
                  <a:lnTo>
                    <a:pt x="1654964" y="237767"/>
                  </a:lnTo>
                  <a:lnTo>
                    <a:pt x="1656256" y="234004"/>
                  </a:lnTo>
                  <a:lnTo>
                    <a:pt x="1657879" y="224759"/>
                  </a:lnTo>
                  <a:lnTo>
                    <a:pt x="1658420" y="214151"/>
                  </a:lnTo>
                  <a:lnTo>
                    <a:pt x="1657762" y="203095"/>
                  </a:lnTo>
                  <a:lnTo>
                    <a:pt x="1634427" y="169928"/>
                  </a:lnTo>
                  <a:lnTo>
                    <a:pt x="1554042" y="148914"/>
                  </a:lnTo>
                  <a:lnTo>
                    <a:pt x="1547393" y="146530"/>
                  </a:lnTo>
                  <a:lnTo>
                    <a:pt x="1542876" y="143770"/>
                  </a:lnTo>
                  <a:lnTo>
                    <a:pt x="1538611" y="141010"/>
                  </a:lnTo>
                  <a:lnTo>
                    <a:pt x="1536478" y="135240"/>
                  </a:lnTo>
                  <a:lnTo>
                    <a:pt x="1536478" y="119181"/>
                  </a:lnTo>
                  <a:lnTo>
                    <a:pt x="1537858" y="114038"/>
                  </a:lnTo>
                  <a:lnTo>
                    <a:pt x="1543378" y="108016"/>
                  </a:lnTo>
                  <a:lnTo>
                    <a:pt x="1547838" y="106158"/>
                  </a:lnTo>
                  <a:lnTo>
                    <a:pt x="1547699" y="106158"/>
                  </a:lnTo>
                  <a:lnTo>
                    <a:pt x="1554167" y="105381"/>
                  </a:lnTo>
                  <a:lnTo>
                    <a:pt x="1559319" y="104911"/>
                  </a:lnTo>
                  <a:lnTo>
                    <a:pt x="1564357" y="104676"/>
                  </a:lnTo>
                  <a:lnTo>
                    <a:pt x="1650329" y="104676"/>
                  </a:lnTo>
                  <a:lnTo>
                    <a:pt x="1652726" y="81388"/>
                  </a:lnTo>
                  <a:lnTo>
                    <a:pt x="1613915" y="76872"/>
                  </a:lnTo>
                  <a:lnTo>
                    <a:pt x="1593239" y="75696"/>
                  </a:lnTo>
                  <a:lnTo>
                    <a:pt x="1586629" y="75460"/>
                  </a:lnTo>
                  <a:close/>
                </a:path>
                <a:path w="2988310" h="320039">
                  <a:moveTo>
                    <a:pt x="1650329" y="104676"/>
                  </a:moveTo>
                  <a:lnTo>
                    <a:pt x="1588793" y="104676"/>
                  </a:lnTo>
                  <a:lnTo>
                    <a:pt x="1603220" y="104911"/>
                  </a:lnTo>
                  <a:lnTo>
                    <a:pt x="1600912" y="104911"/>
                  </a:lnTo>
                  <a:lnTo>
                    <a:pt x="1606106" y="105052"/>
                  </a:lnTo>
                  <a:lnTo>
                    <a:pt x="1614762" y="105381"/>
                  </a:lnTo>
                  <a:lnTo>
                    <a:pt x="1623607" y="105593"/>
                  </a:lnTo>
                  <a:lnTo>
                    <a:pt x="1650140" y="106510"/>
                  </a:lnTo>
                  <a:lnTo>
                    <a:pt x="1650256" y="105381"/>
                  </a:lnTo>
                  <a:lnTo>
                    <a:pt x="1650329" y="104676"/>
                  </a:lnTo>
                  <a:close/>
                </a:path>
                <a:path w="2988310" h="320039">
                  <a:moveTo>
                    <a:pt x="1820527" y="150169"/>
                  </a:moveTo>
                  <a:lnTo>
                    <a:pt x="1745631" y="150169"/>
                  </a:lnTo>
                  <a:lnTo>
                    <a:pt x="1734058" y="150921"/>
                  </a:lnTo>
                  <a:lnTo>
                    <a:pt x="1697199" y="176389"/>
                  </a:lnTo>
                  <a:lnTo>
                    <a:pt x="1693692" y="195709"/>
                  </a:lnTo>
                  <a:lnTo>
                    <a:pt x="1693762" y="216903"/>
                  </a:lnTo>
                  <a:lnTo>
                    <a:pt x="1709312" y="253857"/>
                  </a:lnTo>
                  <a:lnTo>
                    <a:pt x="1742231" y="266559"/>
                  </a:lnTo>
                  <a:lnTo>
                    <a:pt x="1743335" y="266559"/>
                  </a:lnTo>
                  <a:lnTo>
                    <a:pt x="1749771" y="266841"/>
                  </a:lnTo>
                  <a:lnTo>
                    <a:pt x="1790512" y="257244"/>
                  </a:lnTo>
                  <a:lnTo>
                    <a:pt x="1820151" y="237109"/>
                  </a:lnTo>
                  <a:lnTo>
                    <a:pt x="1748516" y="237109"/>
                  </a:lnTo>
                  <a:lnTo>
                    <a:pt x="1741491" y="235101"/>
                  </a:lnTo>
                  <a:lnTo>
                    <a:pt x="1736974" y="231087"/>
                  </a:lnTo>
                  <a:lnTo>
                    <a:pt x="1732709" y="226821"/>
                  </a:lnTo>
                  <a:lnTo>
                    <a:pt x="1730576" y="220172"/>
                  </a:lnTo>
                  <a:lnTo>
                    <a:pt x="1730576" y="192572"/>
                  </a:lnTo>
                  <a:lnTo>
                    <a:pt x="1820527" y="175846"/>
                  </a:lnTo>
                  <a:lnTo>
                    <a:pt x="1820527" y="150169"/>
                  </a:lnTo>
                  <a:close/>
                </a:path>
                <a:path w="2988310" h="320039">
                  <a:moveTo>
                    <a:pt x="1857034" y="200601"/>
                  </a:moveTo>
                  <a:lnTo>
                    <a:pt x="1831442" y="200601"/>
                  </a:lnTo>
                  <a:lnTo>
                    <a:pt x="1831442" y="224312"/>
                  </a:lnTo>
                  <a:lnTo>
                    <a:pt x="1828933" y="227825"/>
                  </a:lnTo>
                  <a:lnTo>
                    <a:pt x="1825169" y="232091"/>
                  </a:lnTo>
                  <a:lnTo>
                    <a:pt x="1824138" y="233121"/>
                  </a:lnTo>
                  <a:lnTo>
                    <a:pt x="1828431" y="263454"/>
                  </a:lnTo>
                  <a:lnTo>
                    <a:pt x="1857034" y="263454"/>
                  </a:lnTo>
                  <a:lnTo>
                    <a:pt x="1857034" y="200601"/>
                  </a:lnTo>
                  <a:close/>
                </a:path>
                <a:path w="2988310" h="320039">
                  <a:moveTo>
                    <a:pt x="1820527" y="211720"/>
                  </a:moveTo>
                  <a:lnTo>
                    <a:pt x="1781385" y="233345"/>
                  </a:lnTo>
                  <a:lnTo>
                    <a:pt x="1765076" y="237109"/>
                  </a:lnTo>
                  <a:lnTo>
                    <a:pt x="1820151" y="237109"/>
                  </a:lnTo>
                  <a:lnTo>
                    <a:pt x="1824138" y="233121"/>
                  </a:lnTo>
                  <a:lnTo>
                    <a:pt x="1822992" y="225018"/>
                  </a:lnTo>
                  <a:lnTo>
                    <a:pt x="1822892" y="224312"/>
                  </a:lnTo>
                  <a:lnTo>
                    <a:pt x="1822795" y="223630"/>
                  </a:lnTo>
                  <a:lnTo>
                    <a:pt x="1820527" y="219043"/>
                  </a:lnTo>
                  <a:lnTo>
                    <a:pt x="1820527" y="211720"/>
                  </a:lnTo>
                  <a:close/>
                </a:path>
                <a:path w="2988310" h="320039">
                  <a:moveTo>
                    <a:pt x="1831442" y="200601"/>
                  </a:moveTo>
                  <a:lnTo>
                    <a:pt x="1826008" y="206553"/>
                  </a:lnTo>
                  <a:lnTo>
                    <a:pt x="1820527" y="211720"/>
                  </a:lnTo>
                  <a:lnTo>
                    <a:pt x="1820527" y="219043"/>
                  </a:lnTo>
                  <a:lnTo>
                    <a:pt x="1822795" y="223630"/>
                  </a:lnTo>
                  <a:lnTo>
                    <a:pt x="1824138" y="233121"/>
                  </a:lnTo>
                  <a:lnTo>
                    <a:pt x="1825169" y="232091"/>
                  </a:lnTo>
                  <a:lnTo>
                    <a:pt x="1828933" y="227825"/>
                  </a:lnTo>
                  <a:lnTo>
                    <a:pt x="1831442" y="224312"/>
                  </a:lnTo>
                  <a:lnTo>
                    <a:pt x="1831442" y="200601"/>
                  </a:lnTo>
                  <a:close/>
                </a:path>
                <a:path w="2988310" h="320039">
                  <a:moveTo>
                    <a:pt x="1852133" y="105099"/>
                  </a:moveTo>
                  <a:lnTo>
                    <a:pt x="1786437" y="105099"/>
                  </a:lnTo>
                  <a:lnTo>
                    <a:pt x="1794088" y="105452"/>
                  </a:lnTo>
                  <a:lnTo>
                    <a:pt x="1802085" y="106793"/>
                  </a:lnTo>
                  <a:lnTo>
                    <a:pt x="1808389" y="109027"/>
                  </a:lnTo>
                  <a:lnTo>
                    <a:pt x="1813000" y="112156"/>
                  </a:lnTo>
                  <a:lnTo>
                    <a:pt x="1818018" y="116923"/>
                  </a:lnTo>
                  <a:lnTo>
                    <a:pt x="1820527" y="124701"/>
                  </a:lnTo>
                  <a:lnTo>
                    <a:pt x="1820527" y="211720"/>
                  </a:lnTo>
                  <a:lnTo>
                    <a:pt x="1826008" y="206553"/>
                  </a:lnTo>
                  <a:lnTo>
                    <a:pt x="1831442" y="200601"/>
                  </a:lnTo>
                  <a:lnTo>
                    <a:pt x="1857034" y="200601"/>
                  </a:lnTo>
                  <a:lnTo>
                    <a:pt x="1857034" y="175846"/>
                  </a:lnTo>
                  <a:lnTo>
                    <a:pt x="1840097" y="175846"/>
                  </a:lnTo>
                  <a:lnTo>
                    <a:pt x="1840200" y="168822"/>
                  </a:lnTo>
                  <a:lnTo>
                    <a:pt x="1840297" y="162212"/>
                  </a:lnTo>
                  <a:lnTo>
                    <a:pt x="1840375" y="156943"/>
                  </a:lnTo>
                  <a:lnTo>
                    <a:pt x="1840474" y="150169"/>
                  </a:lnTo>
                  <a:lnTo>
                    <a:pt x="1857034" y="150169"/>
                  </a:lnTo>
                  <a:lnTo>
                    <a:pt x="1857034" y="135490"/>
                  </a:lnTo>
                  <a:lnTo>
                    <a:pt x="1856567" y="124701"/>
                  </a:lnTo>
                  <a:lnTo>
                    <a:pt x="1855153" y="114979"/>
                  </a:lnTo>
                  <a:lnTo>
                    <a:pt x="1852866" y="106793"/>
                  </a:lnTo>
                  <a:lnTo>
                    <a:pt x="1852800" y="106558"/>
                  </a:lnTo>
                  <a:lnTo>
                    <a:pt x="1852133" y="105099"/>
                  </a:lnTo>
                  <a:close/>
                </a:path>
                <a:path w="2988310" h="320039">
                  <a:moveTo>
                    <a:pt x="1857034" y="150169"/>
                  </a:moveTo>
                  <a:lnTo>
                    <a:pt x="1840474" y="150169"/>
                  </a:lnTo>
                  <a:lnTo>
                    <a:pt x="1840375" y="156943"/>
                  </a:lnTo>
                  <a:lnTo>
                    <a:pt x="1840297" y="162212"/>
                  </a:lnTo>
                  <a:lnTo>
                    <a:pt x="1840200" y="168822"/>
                  </a:lnTo>
                  <a:lnTo>
                    <a:pt x="1840097" y="175846"/>
                  </a:lnTo>
                  <a:lnTo>
                    <a:pt x="1857034" y="175846"/>
                  </a:lnTo>
                  <a:lnTo>
                    <a:pt x="1857034" y="150169"/>
                  </a:lnTo>
                  <a:close/>
                </a:path>
                <a:path w="2988310" h="320039">
                  <a:moveTo>
                    <a:pt x="1794323" y="75343"/>
                  </a:moveTo>
                  <a:lnTo>
                    <a:pt x="1785361" y="75343"/>
                  </a:lnTo>
                  <a:lnTo>
                    <a:pt x="1775669" y="75625"/>
                  </a:lnTo>
                  <a:lnTo>
                    <a:pt x="1776572" y="75625"/>
                  </a:lnTo>
                  <a:lnTo>
                    <a:pt x="1770494" y="75907"/>
                  </a:lnTo>
                  <a:lnTo>
                    <a:pt x="1730576" y="79412"/>
                  </a:lnTo>
                  <a:lnTo>
                    <a:pt x="1702349" y="83552"/>
                  </a:lnTo>
                  <a:lnTo>
                    <a:pt x="1705672" y="109027"/>
                  </a:lnTo>
                  <a:lnTo>
                    <a:pt x="1705736" y="109521"/>
                  </a:lnTo>
                  <a:lnTo>
                    <a:pt x="1758709" y="105852"/>
                  </a:lnTo>
                  <a:lnTo>
                    <a:pt x="1766787" y="105452"/>
                  </a:lnTo>
                  <a:lnTo>
                    <a:pt x="1766072" y="105452"/>
                  </a:lnTo>
                  <a:lnTo>
                    <a:pt x="1776775" y="105099"/>
                  </a:lnTo>
                  <a:lnTo>
                    <a:pt x="1852133" y="105099"/>
                  </a:lnTo>
                  <a:lnTo>
                    <a:pt x="1849507" y="99360"/>
                  </a:lnTo>
                  <a:lnTo>
                    <a:pt x="1811683" y="76684"/>
                  </a:lnTo>
                  <a:lnTo>
                    <a:pt x="1802415" y="75625"/>
                  </a:lnTo>
                  <a:lnTo>
                    <a:pt x="1794323" y="75343"/>
                  </a:lnTo>
                  <a:close/>
                </a:path>
                <a:path w="2988310" h="320039">
                  <a:moveTo>
                    <a:pt x="1948391" y="0"/>
                  </a:moveTo>
                  <a:lnTo>
                    <a:pt x="1912260" y="0"/>
                  </a:lnTo>
                  <a:lnTo>
                    <a:pt x="1912260" y="219796"/>
                  </a:lnTo>
                  <a:lnTo>
                    <a:pt x="1912909" y="228829"/>
                  </a:lnTo>
                  <a:lnTo>
                    <a:pt x="1913036" y="230593"/>
                  </a:lnTo>
                  <a:lnTo>
                    <a:pt x="1939546" y="263831"/>
                  </a:lnTo>
                  <a:lnTo>
                    <a:pt x="1958553" y="266841"/>
                  </a:lnTo>
                  <a:lnTo>
                    <a:pt x="1961814" y="266841"/>
                  </a:lnTo>
                  <a:lnTo>
                    <a:pt x="1965704" y="266591"/>
                  </a:lnTo>
                  <a:lnTo>
                    <a:pt x="1970220" y="266089"/>
                  </a:lnTo>
                  <a:lnTo>
                    <a:pt x="1974987" y="265838"/>
                  </a:lnTo>
                  <a:lnTo>
                    <a:pt x="1979504" y="265336"/>
                  </a:lnTo>
                  <a:lnTo>
                    <a:pt x="1988285" y="263831"/>
                  </a:lnTo>
                  <a:lnTo>
                    <a:pt x="1991798" y="262827"/>
                  </a:lnTo>
                  <a:lnTo>
                    <a:pt x="1994307" y="261572"/>
                  </a:lnTo>
                  <a:lnTo>
                    <a:pt x="1990167" y="234851"/>
                  </a:lnTo>
                  <a:lnTo>
                    <a:pt x="1965076" y="234851"/>
                  </a:lnTo>
                  <a:lnTo>
                    <a:pt x="1958929" y="232843"/>
                  </a:lnTo>
                  <a:lnTo>
                    <a:pt x="1954413" y="228829"/>
                  </a:lnTo>
                  <a:lnTo>
                    <a:pt x="1950147" y="224814"/>
                  </a:lnTo>
                  <a:lnTo>
                    <a:pt x="1948015" y="218918"/>
                  </a:lnTo>
                  <a:lnTo>
                    <a:pt x="1948015" y="211140"/>
                  </a:lnTo>
                  <a:lnTo>
                    <a:pt x="1948391" y="0"/>
                  </a:lnTo>
                  <a:close/>
                </a:path>
                <a:path w="2988310" h="320039">
                  <a:moveTo>
                    <a:pt x="2060824" y="79789"/>
                  </a:moveTo>
                  <a:lnTo>
                    <a:pt x="2024693" y="79789"/>
                  </a:lnTo>
                  <a:lnTo>
                    <a:pt x="2024711" y="218040"/>
                  </a:lnTo>
                  <a:lnTo>
                    <a:pt x="2027845" y="239978"/>
                  </a:lnTo>
                  <a:lnTo>
                    <a:pt x="2037301" y="255739"/>
                  </a:lnTo>
                  <a:lnTo>
                    <a:pt x="2053061" y="265195"/>
                  </a:lnTo>
                  <a:lnTo>
                    <a:pt x="2075125" y="268347"/>
                  </a:lnTo>
                  <a:lnTo>
                    <a:pt x="2085428" y="267806"/>
                  </a:lnTo>
                  <a:lnTo>
                    <a:pt x="2125982" y="254845"/>
                  </a:lnTo>
                  <a:lnTo>
                    <a:pt x="2153200" y="237109"/>
                  </a:lnTo>
                  <a:lnTo>
                    <a:pt x="2078638" y="237109"/>
                  </a:lnTo>
                  <a:lnTo>
                    <a:pt x="2071487" y="234851"/>
                  </a:lnTo>
                  <a:lnTo>
                    <a:pt x="2062956" y="225818"/>
                  </a:lnTo>
                  <a:lnTo>
                    <a:pt x="2060824" y="218040"/>
                  </a:lnTo>
                  <a:lnTo>
                    <a:pt x="2060824" y="79789"/>
                  </a:lnTo>
                  <a:close/>
                </a:path>
                <a:path w="2988310" h="320039">
                  <a:moveTo>
                    <a:pt x="2185776" y="210387"/>
                  </a:moveTo>
                  <a:lnTo>
                    <a:pt x="2153033" y="210387"/>
                  </a:lnTo>
                  <a:lnTo>
                    <a:pt x="2157173" y="234098"/>
                  </a:lnTo>
                  <a:lnTo>
                    <a:pt x="2155435" y="235415"/>
                  </a:lnTo>
                  <a:lnTo>
                    <a:pt x="2153830" y="236685"/>
                  </a:lnTo>
                  <a:lnTo>
                    <a:pt x="2156422" y="263478"/>
                  </a:lnTo>
                  <a:lnTo>
                    <a:pt x="2185776" y="263478"/>
                  </a:lnTo>
                  <a:lnTo>
                    <a:pt x="2185776" y="210387"/>
                  </a:lnTo>
                  <a:close/>
                </a:path>
                <a:path w="2988310" h="320039">
                  <a:moveTo>
                    <a:pt x="2149269" y="212721"/>
                  </a:moveTo>
                  <a:lnTo>
                    <a:pt x="2110480" y="233298"/>
                  </a:lnTo>
                  <a:lnTo>
                    <a:pt x="2088675" y="237109"/>
                  </a:lnTo>
                  <a:lnTo>
                    <a:pt x="2153200" y="237109"/>
                  </a:lnTo>
                  <a:lnTo>
                    <a:pt x="2153759" y="236685"/>
                  </a:lnTo>
                  <a:lnTo>
                    <a:pt x="2153652" y="234851"/>
                  </a:lnTo>
                  <a:lnTo>
                    <a:pt x="2153033" y="228452"/>
                  </a:lnTo>
                  <a:lnTo>
                    <a:pt x="2149269" y="222807"/>
                  </a:lnTo>
                  <a:lnTo>
                    <a:pt x="2149269" y="212721"/>
                  </a:lnTo>
                  <a:close/>
                </a:path>
                <a:path w="2988310" h="320039">
                  <a:moveTo>
                    <a:pt x="2153033" y="210387"/>
                  </a:moveTo>
                  <a:lnTo>
                    <a:pt x="2149269" y="212721"/>
                  </a:lnTo>
                  <a:lnTo>
                    <a:pt x="2149269" y="222807"/>
                  </a:lnTo>
                  <a:lnTo>
                    <a:pt x="2153033" y="228452"/>
                  </a:lnTo>
                  <a:lnTo>
                    <a:pt x="2153502" y="233298"/>
                  </a:lnTo>
                  <a:lnTo>
                    <a:pt x="2153579" y="234098"/>
                  </a:lnTo>
                  <a:lnTo>
                    <a:pt x="2153652" y="234851"/>
                  </a:lnTo>
                  <a:lnTo>
                    <a:pt x="2153707" y="235415"/>
                  </a:lnTo>
                  <a:lnTo>
                    <a:pt x="2153830" y="236685"/>
                  </a:lnTo>
                  <a:lnTo>
                    <a:pt x="2155435" y="235415"/>
                  </a:lnTo>
                  <a:lnTo>
                    <a:pt x="2157173" y="234098"/>
                  </a:lnTo>
                  <a:lnTo>
                    <a:pt x="2153033" y="210387"/>
                  </a:lnTo>
                  <a:close/>
                </a:path>
                <a:path w="2988310" h="320039">
                  <a:moveTo>
                    <a:pt x="2185776" y="79789"/>
                  </a:moveTo>
                  <a:lnTo>
                    <a:pt x="2149269" y="79789"/>
                  </a:lnTo>
                  <a:lnTo>
                    <a:pt x="2149269" y="212721"/>
                  </a:lnTo>
                  <a:lnTo>
                    <a:pt x="2153033" y="210387"/>
                  </a:lnTo>
                  <a:lnTo>
                    <a:pt x="2185776" y="210387"/>
                  </a:lnTo>
                  <a:lnTo>
                    <a:pt x="2185776" y="79789"/>
                  </a:lnTo>
                  <a:close/>
                </a:path>
                <a:path w="2988310" h="320039">
                  <a:moveTo>
                    <a:pt x="2270164" y="79789"/>
                  </a:moveTo>
                  <a:lnTo>
                    <a:pt x="2241937" y="79789"/>
                  </a:lnTo>
                  <a:lnTo>
                    <a:pt x="2241937" y="263454"/>
                  </a:lnTo>
                  <a:lnTo>
                    <a:pt x="2278068" y="263454"/>
                  </a:lnTo>
                  <a:lnTo>
                    <a:pt x="2278068" y="132480"/>
                  </a:lnTo>
                  <a:lnTo>
                    <a:pt x="2274304" y="132480"/>
                  </a:lnTo>
                  <a:lnTo>
                    <a:pt x="2271714" y="110650"/>
                  </a:lnTo>
                  <a:lnTo>
                    <a:pt x="2271670" y="110274"/>
                  </a:lnTo>
                  <a:lnTo>
                    <a:pt x="2273840" y="108579"/>
                  </a:lnTo>
                  <a:lnTo>
                    <a:pt x="2270263" y="80565"/>
                  </a:lnTo>
                  <a:lnTo>
                    <a:pt x="2270164" y="79789"/>
                  </a:lnTo>
                  <a:close/>
                </a:path>
                <a:path w="2988310" h="320039">
                  <a:moveTo>
                    <a:pt x="2273840" y="108579"/>
                  </a:moveTo>
                  <a:lnTo>
                    <a:pt x="2271670" y="110274"/>
                  </a:lnTo>
                  <a:lnTo>
                    <a:pt x="2274304" y="132480"/>
                  </a:lnTo>
                  <a:lnTo>
                    <a:pt x="2278068" y="130666"/>
                  </a:lnTo>
                  <a:lnTo>
                    <a:pt x="2278068" y="120436"/>
                  </a:lnTo>
                  <a:lnTo>
                    <a:pt x="2274681" y="115167"/>
                  </a:lnTo>
                  <a:lnTo>
                    <a:pt x="2274104" y="110650"/>
                  </a:lnTo>
                  <a:lnTo>
                    <a:pt x="2274056" y="110274"/>
                  </a:lnTo>
                  <a:lnTo>
                    <a:pt x="2273960" y="109521"/>
                  </a:lnTo>
                  <a:lnTo>
                    <a:pt x="2273840" y="108579"/>
                  </a:lnTo>
                  <a:close/>
                </a:path>
                <a:path w="2988310" h="320039">
                  <a:moveTo>
                    <a:pt x="2278068" y="130666"/>
                  </a:moveTo>
                  <a:lnTo>
                    <a:pt x="2274304" y="132480"/>
                  </a:lnTo>
                  <a:lnTo>
                    <a:pt x="2278068" y="132480"/>
                  </a:lnTo>
                  <a:lnTo>
                    <a:pt x="2278068" y="130666"/>
                  </a:lnTo>
                  <a:close/>
                </a:path>
                <a:path w="2988310" h="320039">
                  <a:moveTo>
                    <a:pt x="2360115" y="75272"/>
                  </a:moveTo>
                  <a:lnTo>
                    <a:pt x="2351835" y="75272"/>
                  </a:lnTo>
                  <a:lnTo>
                    <a:pt x="2342144" y="75860"/>
                  </a:lnTo>
                  <a:lnTo>
                    <a:pt x="2301802" y="89668"/>
                  </a:lnTo>
                  <a:lnTo>
                    <a:pt x="2273840" y="108579"/>
                  </a:lnTo>
                  <a:lnTo>
                    <a:pt x="2274681" y="115167"/>
                  </a:lnTo>
                  <a:lnTo>
                    <a:pt x="2278068" y="120436"/>
                  </a:lnTo>
                  <a:lnTo>
                    <a:pt x="2278068" y="130666"/>
                  </a:lnTo>
                  <a:lnTo>
                    <a:pt x="2313070" y="115167"/>
                  </a:lnTo>
                  <a:lnTo>
                    <a:pt x="2344684" y="109145"/>
                  </a:lnTo>
                  <a:lnTo>
                    <a:pt x="2356352" y="109145"/>
                  </a:lnTo>
                  <a:lnTo>
                    <a:pt x="2360050" y="75860"/>
                  </a:lnTo>
                  <a:lnTo>
                    <a:pt x="2360115" y="75272"/>
                  </a:lnTo>
                  <a:close/>
                </a:path>
                <a:path w="2988310" h="320039">
                  <a:moveTo>
                    <a:pt x="2467955" y="75272"/>
                  </a:moveTo>
                  <a:lnTo>
                    <a:pt x="2428931" y="80353"/>
                  </a:lnTo>
                  <a:lnTo>
                    <a:pt x="2395576" y="104276"/>
                  </a:lnTo>
                  <a:lnTo>
                    <a:pt x="2381956" y="154120"/>
                  </a:lnTo>
                  <a:lnTo>
                    <a:pt x="2381482" y="173880"/>
                  </a:lnTo>
                  <a:lnTo>
                    <a:pt x="2381685" y="179807"/>
                  </a:lnTo>
                  <a:lnTo>
                    <a:pt x="2381756" y="181901"/>
                  </a:lnTo>
                  <a:lnTo>
                    <a:pt x="2381830" y="184041"/>
                  </a:lnTo>
                  <a:lnTo>
                    <a:pt x="2381956" y="187734"/>
                  </a:lnTo>
                  <a:lnTo>
                    <a:pt x="2390424" y="227323"/>
                  </a:lnTo>
                  <a:lnTo>
                    <a:pt x="2419028" y="258185"/>
                  </a:lnTo>
                  <a:lnTo>
                    <a:pt x="2470966" y="267971"/>
                  </a:lnTo>
                  <a:lnTo>
                    <a:pt x="2478493" y="267971"/>
                  </a:lnTo>
                  <a:lnTo>
                    <a:pt x="2486773" y="267594"/>
                  </a:lnTo>
                  <a:lnTo>
                    <a:pt x="2495806" y="266841"/>
                  </a:lnTo>
                  <a:lnTo>
                    <a:pt x="2502534" y="266206"/>
                  </a:lnTo>
                  <a:lnTo>
                    <a:pt x="2508363" y="265524"/>
                  </a:lnTo>
                  <a:lnTo>
                    <a:pt x="2508496" y="265524"/>
                  </a:lnTo>
                  <a:lnTo>
                    <a:pt x="2543981" y="257056"/>
                  </a:lnTo>
                  <a:lnTo>
                    <a:pt x="2540934" y="237861"/>
                  </a:lnTo>
                  <a:lnTo>
                    <a:pt x="2475482" y="237861"/>
                  </a:lnTo>
                  <a:lnTo>
                    <a:pt x="2467748" y="237579"/>
                  </a:lnTo>
                  <a:lnTo>
                    <a:pt x="2466393" y="237579"/>
                  </a:lnTo>
                  <a:lnTo>
                    <a:pt x="2457135" y="236450"/>
                  </a:lnTo>
                  <a:lnTo>
                    <a:pt x="2425050" y="211892"/>
                  </a:lnTo>
                  <a:lnTo>
                    <a:pt x="2420605" y="187734"/>
                  </a:lnTo>
                  <a:lnTo>
                    <a:pt x="2420579" y="187429"/>
                  </a:lnTo>
                  <a:lnTo>
                    <a:pt x="2395693" y="187429"/>
                  </a:lnTo>
                  <a:lnTo>
                    <a:pt x="2395693" y="161460"/>
                  </a:lnTo>
                  <a:lnTo>
                    <a:pt x="2419936" y="161460"/>
                  </a:lnTo>
                  <a:lnTo>
                    <a:pt x="2420039" y="156708"/>
                  </a:lnTo>
                  <a:lnTo>
                    <a:pt x="2420662" y="148287"/>
                  </a:lnTo>
                  <a:lnTo>
                    <a:pt x="2420743" y="147205"/>
                  </a:lnTo>
                  <a:lnTo>
                    <a:pt x="2420816" y="146217"/>
                  </a:lnTo>
                  <a:lnTo>
                    <a:pt x="2439352" y="109898"/>
                  </a:lnTo>
                  <a:lnTo>
                    <a:pt x="2459666" y="104699"/>
                  </a:lnTo>
                  <a:lnTo>
                    <a:pt x="2457960" y="104699"/>
                  </a:lnTo>
                  <a:lnTo>
                    <a:pt x="2468855" y="104276"/>
                  </a:lnTo>
                  <a:lnTo>
                    <a:pt x="2540693" y="104276"/>
                  </a:lnTo>
                  <a:lnTo>
                    <a:pt x="2537700" y="99148"/>
                  </a:lnTo>
                  <a:lnTo>
                    <a:pt x="2529303" y="90703"/>
                  </a:lnTo>
                  <a:lnTo>
                    <a:pt x="2518412" y="83952"/>
                  </a:lnTo>
                  <a:lnTo>
                    <a:pt x="2504557" y="79130"/>
                  </a:lnTo>
                  <a:lnTo>
                    <a:pt x="2487738" y="76237"/>
                  </a:lnTo>
                  <a:lnTo>
                    <a:pt x="2467955" y="75272"/>
                  </a:lnTo>
                  <a:close/>
                </a:path>
                <a:path w="2988310" h="320039">
                  <a:moveTo>
                    <a:pt x="2540217" y="233345"/>
                  </a:moveTo>
                  <a:lnTo>
                    <a:pt x="2498841" y="237226"/>
                  </a:lnTo>
                  <a:lnTo>
                    <a:pt x="2480250" y="237861"/>
                  </a:lnTo>
                  <a:lnTo>
                    <a:pt x="2540934" y="237861"/>
                  </a:lnTo>
                  <a:lnTo>
                    <a:pt x="2540217" y="233345"/>
                  </a:lnTo>
                  <a:close/>
                </a:path>
                <a:path w="2988310" h="320039">
                  <a:moveTo>
                    <a:pt x="2419936" y="161460"/>
                  </a:moveTo>
                  <a:lnTo>
                    <a:pt x="2395693" y="161460"/>
                  </a:lnTo>
                  <a:lnTo>
                    <a:pt x="2395693" y="187429"/>
                  </a:lnTo>
                  <a:lnTo>
                    <a:pt x="2420579" y="187429"/>
                  </a:lnTo>
                  <a:lnTo>
                    <a:pt x="2420110" y="181901"/>
                  </a:lnTo>
                  <a:lnTo>
                    <a:pt x="2419911" y="173880"/>
                  </a:lnTo>
                  <a:lnTo>
                    <a:pt x="2419936" y="161460"/>
                  </a:lnTo>
                  <a:close/>
                </a:path>
                <a:path w="2988310" h="320039">
                  <a:moveTo>
                    <a:pt x="2540693" y="104276"/>
                  </a:moveTo>
                  <a:lnTo>
                    <a:pt x="2470029" y="104276"/>
                  </a:lnTo>
                  <a:lnTo>
                    <a:pt x="2480258" y="104699"/>
                  </a:lnTo>
                  <a:lnTo>
                    <a:pt x="2489314" y="106040"/>
                  </a:lnTo>
                  <a:lnTo>
                    <a:pt x="2512366" y="135490"/>
                  </a:lnTo>
                  <a:lnTo>
                    <a:pt x="2512366" y="142265"/>
                  </a:lnTo>
                  <a:lnTo>
                    <a:pt x="2511112" y="148287"/>
                  </a:lnTo>
                  <a:lnTo>
                    <a:pt x="2506093" y="158825"/>
                  </a:lnTo>
                  <a:lnTo>
                    <a:pt x="2500699" y="161460"/>
                  </a:lnTo>
                  <a:lnTo>
                    <a:pt x="2419936" y="161460"/>
                  </a:lnTo>
                  <a:lnTo>
                    <a:pt x="2419911" y="173880"/>
                  </a:lnTo>
                  <a:lnTo>
                    <a:pt x="2420058" y="179807"/>
                  </a:lnTo>
                  <a:lnTo>
                    <a:pt x="2420110" y="181901"/>
                  </a:lnTo>
                  <a:lnTo>
                    <a:pt x="2420507" y="186582"/>
                  </a:lnTo>
                  <a:lnTo>
                    <a:pt x="2420579" y="187429"/>
                  </a:lnTo>
                  <a:lnTo>
                    <a:pt x="2501828" y="187429"/>
                  </a:lnTo>
                  <a:lnTo>
                    <a:pt x="2537583" y="173880"/>
                  </a:lnTo>
                  <a:lnTo>
                    <a:pt x="2548421" y="137137"/>
                  </a:lnTo>
                  <a:lnTo>
                    <a:pt x="2548497" y="135490"/>
                  </a:lnTo>
                  <a:lnTo>
                    <a:pt x="2547297" y="121541"/>
                  </a:lnTo>
                  <a:lnTo>
                    <a:pt x="2543699" y="109427"/>
                  </a:lnTo>
                  <a:lnTo>
                    <a:pt x="2540693" y="104276"/>
                  </a:lnTo>
                  <a:close/>
                </a:path>
                <a:path w="2988310" h="320039">
                  <a:moveTo>
                    <a:pt x="2620129" y="216785"/>
                  </a:moveTo>
                  <a:lnTo>
                    <a:pt x="2599178" y="216785"/>
                  </a:lnTo>
                  <a:lnTo>
                    <a:pt x="2595665" y="217789"/>
                  </a:lnTo>
                  <a:lnTo>
                    <a:pt x="2593658" y="219796"/>
                  </a:lnTo>
                  <a:lnTo>
                    <a:pt x="2591651" y="221552"/>
                  </a:lnTo>
                  <a:lnTo>
                    <a:pt x="2590647" y="224940"/>
                  </a:lnTo>
                  <a:lnTo>
                    <a:pt x="2590647" y="254923"/>
                  </a:lnTo>
                  <a:lnTo>
                    <a:pt x="2591651" y="258436"/>
                  </a:lnTo>
                  <a:lnTo>
                    <a:pt x="2595665" y="262451"/>
                  </a:lnTo>
                  <a:lnTo>
                    <a:pt x="2599178" y="263454"/>
                  </a:lnTo>
                  <a:lnTo>
                    <a:pt x="2620129" y="263454"/>
                  </a:lnTo>
                  <a:lnTo>
                    <a:pt x="2623641" y="262451"/>
                  </a:lnTo>
                  <a:lnTo>
                    <a:pt x="2627656" y="258436"/>
                  </a:lnTo>
                  <a:lnTo>
                    <a:pt x="2628660" y="254923"/>
                  </a:lnTo>
                  <a:lnTo>
                    <a:pt x="2628660" y="224940"/>
                  </a:lnTo>
                  <a:lnTo>
                    <a:pt x="2627656" y="221552"/>
                  </a:lnTo>
                  <a:lnTo>
                    <a:pt x="2625649" y="219796"/>
                  </a:lnTo>
                  <a:lnTo>
                    <a:pt x="2623641" y="217789"/>
                  </a:lnTo>
                  <a:lnTo>
                    <a:pt x="2620129" y="216785"/>
                  </a:lnTo>
                  <a:close/>
                </a:path>
                <a:path w="2988310" h="320039">
                  <a:moveTo>
                    <a:pt x="2711995" y="79789"/>
                  </a:moveTo>
                  <a:lnTo>
                    <a:pt x="2681886" y="79789"/>
                  </a:lnTo>
                  <a:lnTo>
                    <a:pt x="2681886" y="263454"/>
                  </a:lnTo>
                  <a:lnTo>
                    <a:pt x="2718017" y="263454"/>
                  </a:lnTo>
                  <a:lnTo>
                    <a:pt x="2718017" y="134738"/>
                  </a:lnTo>
                  <a:lnTo>
                    <a:pt x="2714253" y="134738"/>
                  </a:lnTo>
                  <a:lnTo>
                    <a:pt x="2712748" y="110274"/>
                  </a:lnTo>
                  <a:lnTo>
                    <a:pt x="2714767" y="108746"/>
                  </a:lnTo>
                  <a:lnTo>
                    <a:pt x="2712049" y="80353"/>
                  </a:lnTo>
                  <a:lnTo>
                    <a:pt x="2711995" y="79789"/>
                  </a:lnTo>
                  <a:close/>
                </a:path>
                <a:path w="2988310" h="320039">
                  <a:moveTo>
                    <a:pt x="2843905" y="105758"/>
                  </a:moveTo>
                  <a:lnTo>
                    <a:pt x="2794418" y="105758"/>
                  </a:lnTo>
                  <a:lnTo>
                    <a:pt x="2800817" y="108016"/>
                  </a:lnTo>
                  <a:lnTo>
                    <a:pt x="2804580" y="112532"/>
                  </a:lnTo>
                  <a:lnTo>
                    <a:pt x="2808344" y="116798"/>
                  </a:lnTo>
                  <a:lnTo>
                    <a:pt x="2810226" y="124701"/>
                  </a:lnTo>
                  <a:lnTo>
                    <a:pt x="2810226" y="263454"/>
                  </a:lnTo>
                  <a:lnTo>
                    <a:pt x="2846733" y="263454"/>
                  </a:lnTo>
                  <a:lnTo>
                    <a:pt x="2846733" y="125705"/>
                  </a:lnTo>
                  <a:lnTo>
                    <a:pt x="2843975" y="106252"/>
                  </a:lnTo>
                  <a:lnTo>
                    <a:pt x="2843905" y="105758"/>
                  </a:lnTo>
                  <a:close/>
                </a:path>
                <a:path w="2988310" h="320039">
                  <a:moveTo>
                    <a:pt x="2714767" y="108746"/>
                  </a:moveTo>
                  <a:lnTo>
                    <a:pt x="2712748" y="110274"/>
                  </a:lnTo>
                  <a:lnTo>
                    <a:pt x="2714253" y="134738"/>
                  </a:lnTo>
                  <a:lnTo>
                    <a:pt x="2718017" y="132527"/>
                  </a:lnTo>
                  <a:lnTo>
                    <a:pt x="2718017" y="120436"/>
                  </a:lnTo>
                  <a:lnTo>
                    <a:pt x="2715382" y="115167"/>
                  </a:lnTo>
                  <a:lnTo>
                    <a:pt x="2714767" y="108746"/>
                  </a:lnTo>
                  <a:close/>
                </a:path>
                <a:path w="2988310" h="320039">
                  <a:moveTo>
                    <a:pt x="2718017" y="132527"/>
                  </a:moveTo>
                  <a:lnTo>
                    <a:pt x="2714253" y="134738"/>
                  </a:lnTo>
                  <a:lnTo>
                    <a:pt x="2718017" y="134738"/>
                  </a:lnTo>
                  <a:lnTo>
                    <a:pt x="2718017" y="132527"/>
                  </a:lnTo>
                  <a:close/>
                </a:path>
                <a:path w="2988310" h="320039">
                  <a:moveTo>
                    <a:pt x="2796677" y="75272"/>
                  </a:moveTo>
                  <a:lnTo>
                    <a:pt x="2754900" y="84305"/>
                  </a:lnTo>
                  <a:lnTo>
                    <a:pt x="2714767" y="108746"/>
                  </a:lnTo>
                  <a:lnTo>
                    <a:pt x="2715382" y="115167"/>
                  </a:lnTo>
                  <a:lnTo>
                    <a:pt x="2718017" y="120436"/>
                  </a:lnTo>
                  <a:lnTo>
                    <a:pt x="2718017" y="132527"/>
                  </a:lnTo>
                  <a:lnTo>
                    <a:pt x="2753018" y="113661"/>
                  </a:lnTo>
                  <a:lnTo>
                    <a:pt x="2785386" y="105758"/>
                  </a:lnTo>
                  <a:lnTo>
                    <a:pt x="2843905" y="105758"/>
                  </a:lnTo>
                  <a:lnTo>
                    <a:pt x="2843604" y="103641"/>
                  </a:lnTo>
                  <a:lnTo>
                    <a:pt x="2834219" y="87880"/>
                  </a:lnTo>
                  <a:lnTo>
                    <a:pt x="2818576" y="78424"/>
                  </a:lnTo>
                  <a:lnTo>
                    <a:pt x="2796677" y="75272"/>
                  </a:lnTo>
                  <a:close/>
                </a:path>
                <a:path w="2988310" h="320039">
                  <a:moveTo>
                    <a:pt x="2938551" y="0"/>
                  </a:moveTo>
                  <a:lnTo>
                    <a:pt x="2902420" y="0"/>
                  </a:lnTo>
                  <a:lnTo>
                    <a:pt x="2902420" y="219796"/>
                  </a:lnTo>
                  <a:lnTo>
                    <a:pt x="2903070" y="228829"/>
                  </a:lnTo>
                  <a:lnTo>
                    <a:pt x="2903196" y="230593"/>
                  </a:lnTo>
                  <a:lnTo>
                    <a:pt x="2929707" y="263831"/>
                  </a:lnTo>
                  <a:lnTo>
                    <a:pt x="2948713" y="266841"/>
                  </a:lnTo>
                  <a:lnTo>
                    <a:pt x="2951975" y="266841"/>
                  </a:lnTo>
                  <a:lnTo>
                    <a:pt x="2955864" y="266591"/>
                  </a:lnTo>
                  <a:lnTo>
                    <a:pt x="2960380" y="266089"/>
                  </a:lnTo>
                  <a:lnTo>
                    <a:pt x="2965147" y="265838"/>
                  </a:lnTo>
                  <a:lnTo>
                    <a:pt x="2969664" y="265336"/>
                  </a:lnTo>
                  <a:lnTo>
                    <a:pt x="2978445" y="263831"/>
                  </a:lnTo>
                  <a:lnTo>
                    <a:pt x="2981958" y="262827"/>
                  </a:lnTo>
                  <a:lnTo>
                    <a:pt x="2984468" y="261572"/>
                  </a:lnTo>
                  <a:lnTo>
                    <a:pt x="2980327" y="234851"/>
                  </a:lnTo>
                  <a:lnTo>
                    <a:pt x="2955237" y="234851"/>
                  </a:lnTo>
                  <a:lnTo>
                    <a:pt x="2949089" y="232843"/>
                  </a:lnTo>
                  <a:lnTo>
                    <a:pt x="2944573" y="228829"/>
                  </a:lnTo>
                  <a:lnTo>
                    <a:pt x="2940308" y="224814"/>
                  </a:lnTo>
                  <a:lnTo>
                    <a:pt x="2938175" y="218918"/>
                  </a:lnTo>
                  <a:lnTo>
                    <a:pt x="2938175" y="211140"/>
                  </a:lnTo>
                  <a:lnTo>
                    <a:pt x="2938551" y="0"/>
                  </a:lnTo>
                  <a:close/>
                </a:path>
                <a:path w="2988310" h="320039">
                  <a:moveTo>
                    <a:pt x="2987855" y="301091"/>
                  </a:moveTo>
                  <a:lnTo>
                    <a:pt x="0" y="301091"/>
                  </a:lnTo>
                  <a:lnTo>
                    <a:pt x="0" y="319909"/>
                  </a:lnTo>
                  <a:lnTo>
                    <a:pt x="2987855" y="319909"/>
                  </a:lnTo>
                  <a:lnTo>
                    <a:pt x="2987855" y="301091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902728" y="4615683"/>
              <a:ext cx="502284" cy="345440"/>
            </a:xfrm>
            <a:custGeom>
              <a:avLst/>
              <a:gdLst/>
              <a:ahLst/>
              <a:cxnLst/>
              <a:rect l="l" t="t" r="r" b="b"/>
              <a:pathLst>
                <a:path w="502285" h="345439">
                  <a:moveTo>
                    <a:pt x="31363" y="0"/>
                  </a:moveTo>
                  <a:lnTo>
                    <a:pt x="19155" y="2464"/>
                  </a:lnTo>
                  <a:lnTo>
                    <a:pt x="9186" y="9186"/>
                  </a:lnTo>
                  <a:lnTo>
                    <a:pt x="2464" y="19155"/>
                  </a:lnTo>
                  <a:lnTo>
                    <a:pt x="0" y="31363"/>
                  </a:lnTo>
                  <a:lnTo>
                    <a:pt x="0" y="313636"/>
                  </a:lnTo>
                  <a:lnTo>
                    <a:pt x="2464" y="325844"/>
                  </a:lnTo>
                  <a:lnTo>
                    <a:pt x="9186" y="335813"/>
                  </a:lnTo>
                  <a:lnTo>
                    <a:pt x="19155" y="342535"/>
                  </a:lnTo>
                  <a:lnTo>
                    <a:pt x="31363" y="345000"/>
                  </a:lnTo>
                  <a:lnTo>
                    <a:pt x="31363" y="0"/>
                  </a:lnTo>
                  <a:close/>
                </a:path>
                <a:path w="502285" h="345439">
                  <a:moveTo>
                    <a:pt x="470454" y="313636"/>
                  </a:moveTo>
                  <a:lnTo>
                    <a:pt x="31363" y="313636"/>
                  </a:lnTo>
                  <a:lnTo>
                    <a:pt x="31363" y="345000"/>
                  </a:lnTo>
                  <a:lnTo>
                    <a:pt x="470454" y="345000"/>
                  </a:lnTo>
                  <a:lnTo>
                    <a:pt x="470454" y="313636"/>
                  </a:lnTo>
                  <a:close/>
                </a:path>
                <a:path w="502285" h="345439">
                  <a:moveTo>
                    <a:pt x="470454" y="0"/>
                  </a:moveTo>
                  <a:lnTo>
                    <a:pt x="470454" y="345000"/>
                  </a:lnTo>
                  <a:lnTo>
                    <a:pt x="482662" y="342535"/>
                  </a:lnTo>
                  <a:lnTo>
                    <a:pt x="492632" y="335813"/>
                  </a:lnTo>
                  <a:lnTo>
                    <a:pt x="499353" y="325844"/>
                  </a:lnTo>
                  <a:lnTo>
                    <a:pt x="501818" y="313636"/>
                  </a:lnTo>
                  <a:lnTo>
                    <a:pt x="501818" y="31363"/>
                  </a:lnTo>
                  <a:lnTo>
                    <a:pt x="499353" y="19155"/>
                  </a:lnTo>
                  <a:lnTo>
                    <a:pt x="492632" y="9186"/>
                  </a:lnTo>
                  <a:lnTo>
                    <a:pt x="482662" y="2464"/>
                  </a:lnTo>
                  <a:lnTo>
                    <a:pt x="470454" y="0"/>
                  </a:lnTo>
                  <a:close/>
                </a:path>
                <a:path w="502285" h="345439">
                  <a:moveTo>
                    <a:pt x="470454" y="0"/>
                  </a:moveTo>
                  <a:lnTo>
                    <a:pt x="31363" y="0"/>
                  </a:lnTo>
                  <a:lnTo>
                    <a:pt x="31363" y="31363"/>
                  </a:lnTo>
                  <a:lnTo>
                    <a:pt x="470454" y="31363"/>
                  </a:lnTo>
                  <a:lnTo>
                    <a:pt x="470454" y="0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15049" y="4730173"/>
              <a:ext cx="111065" cy="10504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81149" y="4730173"/>
              <a:ext cx="111065" cy="105044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910725" y="4626752"/>
              <a:ext cx="486409" cy="177165"/>
            </a:xfrm>
            <a:custGeom>
              <a:avLst/>
              <a:gdLst/>
              <a:ahLst/>
              <a:cxnLst/>
              <a:rect l="l" t="t" r="r" b="b"/>
              <a:pathLst>
                <a:path w="486410" h="177164">
                  <a:moveTo>
                    <a:pt x="223241" y="139619"/>
                  </a:moveTo>
                  <a:lnTo>
                    <a:pt x="205432" y="165434"/>
                  </a:lnTo>
                  <a:lnTo>
                    <a:pt x="223485" y="174193"/>
                  </a:lnTo>
                  <a:lnTo>
                    <a:pt x="242914" y="177114"/>
                  </a:lnTo>
                  <a:lnTo>
                    <a:pt x="262343" y="174193"/>
                  </a:lnTo>
                  <a:lnTo>
                    <a:pt x="280396" y="165434"/>
                  </a:lnTo>
                  <a:lnTo>
                    <a:pt x="266826" y="145751"/>
                  </a:lnTo>
                  <a:lnTo>
                    <a:pt x="242914" y="145751"/>
                  </a:lnTo>
                  <a:lnTo>
                    <a:pt x="232719" y="144218"/>
                  </a:lnTo>
                  <a:lnTo>
                    <a:pt x="223241" y="139619"/>
                  </a:lnTo>
                  <a:close/>
                </a:path>
                <a:path w="486410" h="177164">
                  <a:moveTo>
                    <a:pt x="24326" y="2450"/>
                  </a:moveTo>
                  <a:lnTo>
                    <a:pt x="6521" y="28270"/>
                  </a:lnTo>
                  <a:lnTo>
                    <a:pt x="205429" y="165434"/>
                  </a:lnTo>
                  <a:lnTo>
                    <a:pt x="223230" y="139619"/>
                  </a:lnTo>
                  <a:lnTo>
                    <a:pt x="24326" y="2450"/>
                  </a:lnTo>
                  <a:close/>
                </a:path>
                <a:path w="486410" h="177164">
                  <a:moveTo>
                    <a:pt x="461503" y="2450"/>
                  </a:moveTo>
                  <a:lnTo>
                    <a:pt x="262598" y="139619"/>
                  </a:lnTo>
                  <a:lnTo>
                    <a:pt x="280410" y="165434"/>
                  </a:lnTo>
                  <a:lnTo>
                    <a:pt x="479308" y="28270"/>
                  </a:lnTo>
                  <a:lnTo>
                    <a:pt x="461503" y="2450"/>
                  </a:lnTo>
                  <a:close/>
                </a:path>
                <a:path w="486410" h="177164">
                  <a:moveTo>
                    <a:pt x="262587" y="139619"/>
                  </a:moveTo>
                  <a:lnTo>
                    <a:pt x="253109" y="144218"/>
                  </a:lnTo>
                  <a:lnTo>
                    <a:pt x="242914" y="145751"/>
                  </a:lnTo>
                  <a:lnTo>
                    <a:pt x="266821" y="145751"/>
                  </a:lnTo>
                  <a:lnTo>
                    <a:pt x="262587" y="139619"/>
                  </a:lnTo>
                  <a:close/>
                </a:path>
                <a:path w="486410" h="177164">
                  <a:moveTo>
                    <a:pt x="18601" y="0"/>
                  </a:moveTo>
                  <a:lnTo>
                    <a:pt x="12429" y="0"/>
                  </a:lnTo>
                  <a:lnTo>
                    <a:pt x="6993" y="2132"/>
                  </a:lnTo>
                  <a:lnTo>
                    <a:pt x="2513" y="6458"/>
                  </a:lnTo>
                  <a:lnTo>
                    <a:pt x="63" y="12182"/>
                  </a:lnTo>
                  <a:lnTo>
                    <a:pt x="0" y="18194"/>
                  </a:lnTo>
                  <a:lnTo>
                    <a:pt x="2195" y="23790"/>
                  </a:lnTo>
                  <a:lnTo>
                    <a:pt x="6521" y="28270"/>
                  </a:lnTo>
                  <a:lnTo>
                    <a:pt x="24326" y="2450"/>
                  </a:lnTo>
                  <a:lnTo>
                    <a:pt x="18601" y="0"/>
                  </a:lnTo>
                  <a:close/>
                </a:path>
                <a:path w="486410" h="177164">
                  <a:moveTo>
                    <a:pt x="473400" y="0"/>
                  </a:moveTo>
                  <a:lnTo>
                    <a:pt x="467227" y="0"/>
                  </a:lnTo>
                  <a:lnTo>
                    <a:pt x="461503" y="2450"/>
                  </a:lnTo>
                  <a:lnTo>
                    <a:pt x="479308" y="28270"/>
                  </a:lnTo>
                  <a:lnTo>
                    <a:pt x="483633" y="23790"/>
                  </a:lnTo>
                  <a:lnTo>
                    <a:pt x="485829" y="18194"/>
                  </a:lnTo>
                  <a:lnTo>
                    <a:pt x="485766" y="12182"/>
                  </a:lnTo>
                  <a:lnTo>
                    <a:pt x="483315" y="6458"/>
                  </a:lnTo>
                  <a:lnTo>
                    <a:pt x="478835" y="2132"/>
                  </a:lnTo>
                  <a:lnTo>
                    <a:pt x="473400" y="0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645001" y="5328718"/>
              <a:ext cx="2853690" cy="321310"/>
            </a:xfrm>
            <a:custGeom>
              <a:avLst/>
              <a:gdLst/>
              <a:ahLst/>
              <a:cxnLst/>
              <a:rect l="l" t="t" r="r" b="b"/>
              <a:pathLst>
                <a:path w="2853690" h="321310">
                  <a:moveTo>
                    <a:pt x="117049" y="72520"/>
                  </a:moveTo>
                  <a:lnTo>
                    <a:pt x="89198" y="72520"/>
                  </a:lnTo>
                  <a:lnTo>
                    <a:pt x="89574" y="231346"/>
                  </a:lnTo>
                  <a:lnTo>
                    <a:pt x="116672" y="231346"/>
                  </a:lnTo>
                  <a:lnTo>
                    <a:pt x="117049" y="72520"/>
                  </a:lnTo>
                  <a:close/>
                </a:path>
                <a:path w="2853690" h="321310">
                  <a:moveTo>
                    <a:pt x="89353" y="138007"/>
                  </a:moveTo>
                  <a:lnTo>
                    <a:pt x="19947" y="138007"/>
                  </a:lnTo>
                  <a:lnTo>
                    <a:pt x="19947" y="165482"/>
                  </a:lnTo>
                  <a:lnTo>
                    <a:pt x="89418" y="165482"/>
                  </a:lnTo>
                  <a:lnTo>
                    <a:pt x="89353" y="138007"/>
                  </a:lnTo>
                  <a:close/>
                </a:path>
                <a:path w="2853690" h="321310">
                  <a:moveTo>
                    <a:pt x="185923" y="138007"/>
                  </a:moveTo>
                  <a:lnTo>
                    <a:pt x="116893" y="138007"/>
                  </a:lnTo>
                  <a:lnTo>
                    <a:pt x="116828" y="165482"/>
                  </a:lnTo>
                  <a:lnTo>
                    <a:pt x="185923" y="165482"/>
                  </a:lnTo>
                  <a:lnTo>
                    <a:pt x="185923" y="138007"/>
                  </a:lnTo>
                  <a:close/>
                </a:path>
                <a:path w="2853690" h="321310">
                  <a:moveTo>
                    <a:pt x="227267" y="232851"/>
                  </a:moveTo>
                  <a:lnTo>
                    <a:pt x="225124" y="261078"/>
                  </a:lnTo>
                  <a:lnTo>
                    <a:pt x="225009" y="262584"/>
                  </a:lnTo>
                  <a:lnTo>
                    <a:pt x="235218" y="263854"/>
                  </a:lnTo>
                  <a:lnTo>
                    <a:pt x="245521" y="265030"/>
                  </a:lnTo>
                  <a:lnTo>
                    <a:pt x="255918" y="266112"/>
                  </a:lnTo>
                  <a:lnTo>
                    <a:pt x="277089" y="268088"/>
                  </a:lnTo>
                  <a:lnTo>
                    <a:pt x="288379" y="268841"/>
                  </a:lnTo>
                  <a:lnTo>
                    <a:pt x="288839" y="268841"/>
                  </a:lnTo>
                  <a:lnTo>
                    <a:pt x="298165" y="269217"/>
                  </a:lnTo>
                  <a:lnTo>
                    <a:pt x="336789" y="267288"/>
                  </a:lnTo>
                  <a:lnTo>
                    <a:pt x="374049" y="250634"/>
                  </a:lnTo>
                  <a:lnTo>
                    <a:pt x="384150" y="236615"/>
                  </a:lnTo>
                  <a:lnTo>
                    <a:pt x="287047" y="236615"/>
                  </a:lnTo>
                  <a:lnTo>
                    <a:pt x="267915" y="235987"/>
                  </a:lnTo>
                  <a:lnTo>
                    <a:pt x="260136" y="235611"/>
                  </a:lnTo>
                  <a:lnTo>
                    <a:pt x="252107" y="235109"/>
                  </a:lnTo>
                  <a:lnTo>
                    <a:pt x="227267" y="232851"/>
                  </a:lnTo>
                  <a:close/>
                </a:path>
                <a:path w="2853690" h="321310">
                  <a:moveTo>
                    <a:pt x="377822" y="142147"/>
                  </a:moveTo>
                  <a:lnTo>
                    <a:pt x="305927" y="142147"/>
                  </a:lnTo>
                  <a:lnTo>
                    <a:pt x="315478" y="142524"/>
                  </a:lnTo>
                  <a:lnTo>
                    <a:pt x="323805" y="143653"/>
                  </a:lnTo>
                  <a:lnTo>
                    <a:pt x="353977" y="170751"/>
                  </a:lnTo>
                  <a:lnTo>
                    <a:pt x="355231" y="178780"/>
                  </a:lnTo>
                  <a:lnTo>
                    <a:pt x="355231" y="188064"/>
                  </a:lnTo>
                  <a:lnTo>
                    <a:pt x="339800" y="229087"/>
                  </a:lnTo>
                  <a:lnTo>
                    <a:pt x="316733" y="235611"/>
                  </a:lnTo>
                  <a:lnTo>
                    <a:pt x="316131" y="235611"/>
                  </a:lnTo>
                  <a:lnTo>
                    <a:pt x="308797" y="236332"/>
                  </a:lnTo>
                  <a:lnTo>
                    <a:pt x="299153" y="236615"/>
                  </a:lnTo>
                  <a:lnTo>
                    <a:pt x="384150" y="236615"/>
                  </a:lnTo>
                  <a:lnTo>
                    <a:pt x="392367" y="196650"/>
                  </a:lnTo>
                  <a:lnTo>
                    <a:pt x="392491" y="192204"/>
                  </a:lnTo>
                  <a:lnTo>
                    <a:pt x="391715" y="179290"/>
                  </a:lnTo>
                  <a:lnTo>
                    <a:pt x="389762" y="167646"/>
                  </a:lnTo>
                  <a:lnTo>
                    <a:pt x="386634" y="157273"/>
                  </a:lnTo>
                  <a:lnTo>
                    <a:pt x="382329" y="148169"/>
                  </a:lnTo>
                  <a:lnTo>
                    <a:pt x="377822" y="142147"/>
                  </a:lnTo>
                  <a:close/>
                </a:path>
                <a:path w="2853690" h="321310">
                  <a:moveTo>
                    <a:pt x="381102" y="32531"/>
                  </a:moveTo>
                  <a:lnTo>
                    <a:pt x="309772" y="32531"/>
                  </a:lnTo>
                  <a:lnTo>
                    <a:pt x="315901" y="32908"/>
                  </a:lnTo>
                  <a:lnTo>
                    <a:pt x="322911" y="33731"/>
                  </a:lnTo>
                  <a:lnTo>
                    <a:pt x="328886" y="34884"/>
                  </a:lnTo>
                  <a:lnTo>
                    <a:pt x="336162" y="36640"/>
                  </a:lnTo>
                  <a:lnTo>
                    <a:pt x="341306" y="40153"/>
                  </a:lnTo>
                  <a:lnTo>
                    <a:pt x="344317" y="45422"/>
                  </a:lnTo>
                  <a:lnTo>
                    <a:pt x="347578" y="50691"/>
                  </a:lnTo>
                  <a:lnTo>
                    <a:pt x="349335" y="58595"/>
                  </a:lnTo>
                  <a:lnTo>
                    <a:pt x="349371" y="60100"/>
                  </a:lnTo>
                  <a:lnTo>
                    <a:pt x="349463" y="76284"/>
                  </a:lnTo>
                  <a:lnTo>
                    <a:pt x="349084" y="80549"/>
                  </a:lnTo>
                  <a:lnTo>
                    <a:pt x="348080" y="86069"/>
                  </a:lnTo>
                  <a:lnTo>
                    <a:pt x="347381" y="90962"/>
                  </a:lnTo>
                  <a:lnTo>
                    <a:pt x="347327" y="91338"/>
                  </a:lnTo>
                  <a:lnTo>
                    <a:pt x="345446" y="96106"/>
                  </a:lnTo>
                  <a:lnTo>
                    <a:pt x="342435" y="100371"/>
                  </a:lnTo>
                  <a:lnTo>
                    <a:pt x="339675" y="104386"/>
                  </a:lnTo>
                  <a:lnTo>
                    <a:pt x="335284" y="107773"/>
                  </a:lnTo>
                  <a:lnTo>
                    <a:pt x="329262" y="110533"/>
                  </a:lnTo>
                  <a:lnTo>
                    <a:pt x="323491" y="113042"/>
                  </a:lnTo>
                  <a:lnTo>
                    <a:pt x="315713" y="114296"/>
                  </a:lnTo>
                  <a:lnTo>
                    <a:pt x="257376" y="114296"/>
                  </a:lnTo>
                  <a:lnTo>
                    <a:pt x="257376" y="142524"/>
                  </a:lnTo>
                  <a:lnTo>
                    <a:pt x="377822" y="142147"/>
                  </a:lnTo>
                  <a:lnTo>
                    <a:pt x="376590" y="140501"/>
                  </a:lnTo>
                  <a:lnTo>
                    <a:pt x="368780" y="134432"/>
                  </a:lnTo>
                  <a:lnTo>
                    <a:pt x="358901" y="129963"/>
                  </a:lnTo>
                  <a:lnTo>
                    <a:pt x="346951" y="127093"/>
                  </a:lnTo>
                  <a:lnTo>
                    <a:pt x="346951" y="125587"/>
                  </a:lnTo>
                  <a:lnTo>
                    <a:pt x="379953" y="97454"/>
                  </a:lnTo>
                  <a:lnTo>
                    <a:pt x="385068" y="69133"/>
                  </a:lnTo>
                  <a:lnTo>
                    <a:pt x="385128" y="68380"/>
                  </a:lnTo>
                  <a:lnTo>
                    <a:pt x="381218" y="32908"/>
                  </a:lnTo>
                  <a:lnTo>
                    <a:pt x="381102" y="32531"/>
                  </a:lnTo>
                  <a:close/>
                </a:path>
                <a:path w="2853690" h="321310">
                  <a:moveTo>
                    <a:pt x="309017" y="0"/>
                  </a:moveTo>
                  <a:lnTo>
                    <a:pt x="295201" y="0"/>
                  </a:lnTo>
                  <a:lnTo>
                    <a:pt x="285980" y="352"/>
                  </a:lnTo>
                  <a:lnTo>
                    <a:pt x="239240" y="5080"/>
                  </a:lnTo>
                  <a:lnTo>
                    <a:pt x="229526" y="6656"/>
                  </a:lnTo>
                  <a:lnTo>
                    <a:pt x="231941" y="32531"/>
                  </a:lnTo>
                  <a:lnTo>
                    <a:pt x="232053" y="33731"/>
                  </a:lnTo>
                  <a:lnTo>
                    <a:pt x="232160" y="34884"/>
                  </a:lnTo>
                  <a:lnTo>
                    <a:pt x="270979" y="32908"/>
                  </a:lnTo>
                  <a:lnTo>
                    <a:pt x="270800" y="32908"/>
                  </a:lnTo>
                  <a:lnTo>
                    <a:pt x="280335" y="32531"/>
                  </a:lnTo>
                  <a:lnTo>
                    <a:pt x="381102" y="32531"/>
                  </a:lnTo>
                  <a:lnTo>
                    <a:pt x="380683" y="31167"/>
                  </a:lnTo>
                  <a:lnTo>
                    <a:pt x="351091" y="5527"/>
                  </a:lnTo>
                  <a:lnTo>
                    <a:pt x="319581" y="352"/>
                  </a:lnTo>
                  <a:lnTo>
                    <a:pt x="322801" y="352"/>
                  </a:lnTo>
                  <a:lnTo>
                    <a:pt x="309017" y="0"/>
                  </a:lnTo>
                  <a:close/>
                </a:path>
                <a:path w="2853690" h="321310">
                  <a:moveTo>
                    <a:pt x="527462" y="39024"/>
                  </a:moveTo>
                  <a:lnTo>
                    <a:pt x="491707" y="39024"/>
                  </a:lnTo>
                  <a:lnTo>
                    <a:pt x="490954" y="43038"/>
                  </a:lnTo>
                  <a:lnTo>
                    <a:pt x="490453" y="47053"/>
                  </a:lnTo>
                  <a:lnTo>
                    <a:pt x="489951" y="54831"/>
                  </a:lnTo>
                  <a:lnTo>
                    <a:pt x="489825" y="264466"/>
                  </a:lnTo>
                  <a:lnTo>
                    <a:pt x="527462" y="264466"/>
                  </a:lnTo>
                  <a:lnTo>
                    <a:pt x="527462" y="39024"/>
                  </a:lnTo>
                  <a:close/>
                </a:path>
                <a:path w="2853690" h="321310">
                  <a:moveTo>
                    <a:pt x="527462" y="4775"/>
                  </a:moveTo>
                  <a:lnTo>
                    <a:pt x="489825" y="4775"/>
                  </a:lnTo>
                  <a:lnTo>
                    <a:pt x="423585" y="31496"/>
                  </a:lnTo>
                  <a:lnTo>
                    <a:pt x="428478" y="58218"/>
                  </a:lnTo>
                  <a:lnTo>
                    <a:pt x="491707" y="39024"/>
                  </a:lnTo>
                  <a:lnTo>
                    <a:pt x="527462" y="39024"/>
                  </a:lnTo>
                  <a:lnTo>
                    <a:pt x="527462" y="4775"/>
                  </a:lnTo>
                  <a:close/>
                </a:path>
                <a:path w="2853690" h="321310">
                  <a:moveTo>
                    <a:pt x="783255" y="258"/>
                  </a:moveTo>
                  <a:lnTo>
                    <a:pt x="777735" y="258"/>
                  </a:lnTo>
                  <a:lnTo>
                    <a:pt x="765174" y="588"/>
                  </a:lnTo>
                  <a:lnTo>
                    <a:pt x="752901" y="1623"/>
                  </a:lnTo>
                  <a:lnTo>
                    <a:pt x="753149" y="1623"/>
                  </a:lnTo>
                  <a:lnTo>
                    <a:pt x="742592" y="3222"/>
                  </a:lnTo>
                  <a:lnTo>
                    <a:pt x="707378" y="18371"/>
                  </a:lnTo>
                  <a:lnTo>
                    <a:pt x="685337" y="54172"/>
                  </a:lnTo>
                  <a:lnTo>
                    <a:pt x="677018" y="98866"/>
                  </a:lnTo>
                  <a:lnTo>
                    <a:pt x="675599" y="158496"/>
                  </a:lnTo>
                  <a:lnTo>
                    <a:pt x="676305" y="174797"/>
                  </a:lnTo>
                  <a:lnTo>
                    <a:pt x="681362" y="214362"/>
                  </a:lnTo>
                  <a:lnTo>
                    <a:pt x="703779" y="254492"/>
                  </a:lnTo>
                  <a:lnTo>
                    <a:pt x="751436" y="268606"/>
                  </a:lnTo>
                  <a:lnTo>
                    <a:pt x="764562" y="268982"/>
                  </a:lnTo>
                  <a:lnTo>
                    <a:pt x="777429" y="268606"/>
                  </a:lnTo>
                  <a:lnTo>
                    <a:pt x="815653" y="259432"/>
                  </a:lnTo>
                  <a:lnTo>
                    <a:pt x="837895" y="238120"/>
                  </a:lnTo>
                  <a:lnTo>
                    <a:pt x="764938" y="238120"/>
                  </a:lnTo>
                  <a:lnTo>
                    <a:pt x="756376" y="237838"/>
                  </a:lnTo>
                  <a:lnTo>
                    <a:pt x="720527" y="218173"/>
                  </a:lnTo>
                  <a:lnTo>
                    <a:pt x="713156" y="179784"/>
                  </a:lnTo>
                  <a:lnTo>
                    <a:pt x="712560" y="164964"/>
                  </a:lnTo>
                  <a:lnTo>
                    <a:pt x="712480" y="161530"/>
                  </a:lnTo>
                  <a:lnTo>
                    <a:pt x="712407" y="158331"/>
                  </a:lnTo>
                  <a:lnTo>
                    <a:pt x="698322" y="158331"/>
                  </a:lnTo>
                  <a:lnTo>
                    <a:pt x="696899" y="141606"/>
                  </a:lnTo>
                  <a:lnTo>
                    <a:pt x="696817" y="140642"/>
                  </a:lnTo>
                  <a:lnTo>
                    <a:pt x="702956" y="132291"/>
                  </a:lnTo>
                  <a:lnTo>
                    <a:pt x="708826" y="125086"/>
                  </a:lnTo>
                  <a:lnTo>
                    <a:pt x="712582" y="120980"/>
                  </a:lnTo>
                  <a:lnTo>
                    <a:pt x="713000" y="109592"/>
                  </a:lnTo>
                  <a:lnTo>
                    <a:pt x="713707" y="99383"/>
                  </a:lnTo>
                  <a:lnTo>
                    <a:pt x="713742" y="98866"/>
                  </a:lnTo>
                  <a:lnTo>
                    <a:pt x="713868" y="97054"/>
                  </a:lnTo>
                  <a:lnTo>
                    <a:pt x="722668" y="57019"/>
                  </a:lnTo>
                  <a:lnTo>
                    <a:pt x="753248" y="33449"/>
                  </a:lnTo>
                  <a:lnTo>
                    <a:pt x="773435" y="31246"/>
                  </a:lnTo>
                  <a:lnTo>
                    <a:pt x="829078" y="31246"/>
                  </a:lnTo>
                  <a:lnTo>
                    <a:pt x="831931" y="6280"/>
                  </a:lnTo>
                  <a:lnTo>
                    <a:pt x="792436" y="588"/>
                  </a:lnTo>
                  <a:lnTo>
                    <a:pt x="793299" y="588"/>
                  </a:lnTo>
                  <a:lnTo>
                    <a:pt x="783255" y="258"/>
                  </a:lnTo>
                  <a:close/>
                </a:path>
                <a:path w="2853690" h="321310">
                  <a:moveTo>
                    <a:pt x="839487" y="124082"/>
                  </a:moveTo>
                  <a:lnTo>
                    <a:pt x="766820" y="124082"/>
                  </a:lnTo>
                  <a:lnTo>
                    <a:pt x="775500" y="124435"/>
                  </a:lnTo>
                  <a:lnTo>
                    <a:pt x="783098" y="125493"/>
                  </a:lnTo>
                  <a:lnTo>
                    <a:pt x="810620" y="153956"/>
                  </a:lnTo>
                  <a:lnTo>
                    <a:pt x="812737" y="179784"/>
                  </a:lnTo>
                  <a:lnTo>
                    <a:pt x="812548" y="188840"/>
                  </a:lnTo>
                  <a:lnTo>
                    <a:pt x="803328" y="227206"/>
                  </a:lnTo>
                  <a:lnTo>
                    <a:pt x="774115" y="237838"/>
                  </a:lnTo>
                  <a:lnTo>
                    <a:pt x="772012" y="237838"/>
                  </a:lnTo>
                  <a:lnTo>
                    <a:pt x="764938" y="238120"/>
                  </a:lnTo>
                  <a:lnTo>
                    <a:pt x="837895" y="238120"/>
                  </a:lnTo>
                  <a:lnTo>
                    <a:pt x="840964" y="232004"/>
                  </a:lnTo>
                  <a:lnTo>
                    <a:pt x="848303" y="189710"/>
                  </a:lnTo>
                  <a:lnTo>
                    <a:pt x="848491" y="179784"/>
                  </a:lnTo>
                  <a:lnTo>
                    <a:pt x="848466" y="178843"/>
                  </a:lnTo>
                  <a:lnTo>
                    <a:pt x="848357" y="174797"/>
                  </a:lnTo>
                  <a:lnTo>
                    <a:pt x="848231" y="170139"/>
                  </a:lnTo>
                  <a:lnTo>
                    <a:pt x="848166" y="167740"/>
                  </a:lnTo>
                  <a:lnTo>
                    <a:pt x="848091" y="164964"/>
                  </a:lnTo>
                  <a:lnTo>
                    <a:pt x="846911" y="151956"/>
                  </a:lnTo>
                  <a:lnTo>
                    <a:pt x="846892" y="151745"/>
                  </a:lnTo>
                  <a:lnTo>
                    <a:pt x="844981" y="140642"/>
                  </a:lnTo>
                  <a:lnTo>
                    <a:pt x="844892" y="140124"/>
                  </a:lnTo>
                  <a:lnTo>
                    <a:pt x="842093" y="130104"/>
                  </a:lnTo>
                  <a:lnTo>
                    <a:pt x="839487" y="124082"/>
                  </a:lnTo>
                  <a:close/>
                </a:path>
                <a:path w="2853690" h="321310">
                  <a:moveTo>
                    <a:pt x="712582" y="120980"/>
                  </a:moveTo>
                  <a:lnTo>
                    <a:pt x="708826" y="125086"/>
                  </a:lnTo>
                  <a:lnTo>
                    <a:pt x="702956" y="132291"/>
                  </a:lnTo>
                  <a:lnTo>
                    <a:pt x="696817" y="140642"/>
                  </a:lnTo>
                  <a:lnTo>
                    <a:pt x="698322" y="158331"/>
                  </a:lnTo>
                  <a:lnTo>
                    <a:pt x="705238" y="151956"/>
                  </a:lnTo>
                  <a:lnTo>
                    <a:pt x="711683" y="146382"/>
                  </a:lnTo>
                  <a:lnTo>
                    <a:pt x="712371" y="145831"/>
                  </a:lnTo>
                  <a:lnTo>
                    <a:pt x="712468" y="124082"/>
                  </a:lnTo>
                  <a:lnTo>
                    <a:pt x="712582" y="120980"/>
                  </a:lnTo>
                  <a:close/>
                </a:path>
                <a:path w="2853690" h="321310">
                  <a:moveTo>
                    <a:pt x="712371" y="145831"/>
                  </a:moveTo>
                  <a:lnTo>
                    <a:pt x="711683" y="146382"/>
                  </a:lnTo>
                  <a:lnTo>
                    <a:pt x="705238" y="151956"/>
                  </a:lnTo>
                  <a:lnTo>
                    <a:pt x="698322" y="158331"/>
                  </a:lnTo>
                  <a:lnTo>
                    <a:pt x="712407" y="158331"/>
                  </a:lnTo>
                  <a:lnTo>
                    <a:pt x="712371" y="145831"/>
                  </a:lnTo>
                  <a:close/>
                </a:path>
                <a:path w="2853690" h="321310">
                  <a:moveTo>
                    <a:pt x="776982" y="94726"/>
                  </a:moveTo>
                  <a:lnTo>
                    <a:pt x="738522" y="101312"/>
                  </a:lnTo>
                  <a:lnTo>
                    <a:pt x="712371" y="145831"/>
                  </a:lnTo>
                  <a:lnTo>
                    <a:pt x="717658" y="141606"/>
                  </a:lnTo>
                  <a:lnTo>
                    <a:pt x="723162" y="137631"/>
                  </a:lnTo>
                  <a:lnTo>
                    <a:pt x="758791" y="124082"/>
                  </a:lnTo>
                  <a:lnTo>
                    <a:pt x="839487" y="124082"/>
                  </a:lnTo>
                  <a:lnTo>
                    <a:pt x="838306" y="121353"/>
                  </a:lnTo>
                  <a:lnTo>
                    <a:pt x="801446" y="96796"/>
                  </a:lnTo>
                  <a:lnTo>
                    <a:pt x="789967" y="95243"/>
                  </a:lnTo>
                  <a:lnTo>
                    <a:pt x="776982" y="94726"/>
                  </a:lnTo>
                  <a:close/>
                </a:path>
                <a:path w="2853690" h="321310">
                  <a:moveTo>
                    <a:pt x="829078" y="31246"/>
                  </a:moveTo>
                  <a:lnTo>
                    <a:pt x="808346" y="31246"/>
                  </a:lnTo>
                  <a:lnTo>
                    <a:pt x="817880" y="31747"/>
                  </a:lnTo>
                  <a:lnTo>
                    <a:pt x="823510" y="32155"/>
                  </a:lnTo>
                  <a:lnTo>
                    <a:pt x="828920" y="32626"/>
                  </a:lnTo>
                  <a:lnTo>
                    <a:pt x="829021" y="31747"/>
                  </a:lnTo>
                  <a:lnTo>
                    <a:pt x="829078" y="31246"/>
                  </a:lnTo>
                  <a:close/>
                </a:path>
                <a:path w="2853690" h="321310">
                  <a:moveTo>
                    <a:pt x="972644" y="232851"/>
                  </a:moveTo>
                  <a:lnTo>
                    <a:pt x="970500" y="261078"/>
                  </a:lnTo>
                  <a:lnTo>
                    <a:pt x="970386" y="262584"/>
                  </a:lnTo>
                  <a:lnTo>
                    <a:pt x="980595" y="263854"/>
                  </a:lnTo>
                  <a:lnTo>
                    <a:pt x="990898" y="265030"/>
                  </a:lnTo>
                  <a:lnTo>
                    <a:pt x="1001295" y="266112"/>
                  </a:lnTo>
                  <a:lnTo>
                    <a:pt x="1022465" y="268088"/>
                  </a:lnTo>
                  <a:lnTo>
                    <a:pt x="1033756" y="268841"/>
                  </a:lnTo>
                  <a:lnTo>
                    <a:pt x="1034216" y="268841"/>
                  </a:lnTo>
                  <a:lnTo>
                    <a:pt x="1043542" y="269217"/>
                  </a:lnTo>
                  <a:lnTo>
                    <a:pt x="1082166" y="267288"/>
                  </a:lnTo>
                  <a:lnTo>
                    <a:pt x="1119426" y="250634"/>
                  </a:lnTo>
                  <a:lnTo>
                    <a:pt x="1129526" y="236615"/>
                  </a:lnTo>
                  <a:lnTo>
                    <a:pt x="1032424" y="236615"/>
                  </a:lnTo>
                  <a:lnTo>
                    <a:pt x="1013291" y="235987"/>
                  </a:lnTo>
                  <a:lnTo>
                    <a:pt x="1005513" y="235611"/>
                  </a:lnTo>
                  <a:lnTo>
                    <a:pt x="997484" y="235109"/>
                  </a:lnTo>
                  <a:lnTo>
                    <a:pt x="972644" y="232851"/>
                  </a:lnTo>
                  <a:close/>
                </a:path>
                <a:path w="2853690" h="321310">
                  <a:moveTo>
                    <a:pt x="1123199" y="142147"/>
                  </a:moveTo>
                  <a:lnTo>
                    <a:pt x="1051304" y="142147"/>
                  </a:lnTo>
                  <a:lnTo>
                    <a:pt x="1060854" y="142524"/>
                  </a:lnTo>
                  <a:lnTo>
                    <a:pt x="1069181" y="143653"/>
                  </a:lnTo>
                  <a:lnTo>
                    <a:pt x="1099353" y="170751"/>
                  </a:lnTo>
                  <a:lnTo>
                    <a:pt x="1100608" y="178780"/>
                  </a:lnTo>
                  <a:lnTo>
                    <a:pt x="1100608" y="188064"/>
                  </a:lnTo>
                  <a:lnTo>
                    <a:pt x="1085177" y="229087"/>
                  </a:lnTo>
                  <a:lnTo>
                    <a:pt x="1062110" y="235611"/>
                  </a:lnTo>
                  <a:lnTo>
                    <a:pt x="1061507" y="235611"/>
                  </a:lnTo>
                  <a:lnTo>
                    <a:pt x="1054174" y="236332"/>
                  </a:lnTo>
                  <a:lnTo>
                    <a:pt x="1044530" y="236615"/>
                  </a:lnTo>
                  <a:lnTo>
                    <a:pt x="1129526" y="236615"/>
                  </a:lnTo>
                  <a:lnTo>
                    <a:pt x="1137743" y="196650"/>
                  </a:lnTo>
                  <a:lnTo>
                    <a:pt x="1137868" y="192204"/>
                  </a:lnTo>
                  <a:lnTo>
                    <a:pt x="1137092" y="179290"/>
                  </a:lnTo>
                  <a:lnTo>
                    <a:pt x="1135139" y="167646"/>
                  </a:lnTo>
                  <a:lnTo>
                    <a:pt x="1132011" y="157273"/>
                  </a:lnTo>
                  <a:lnTo>
                    <a:pt x="1127706" y="148169"/>
                  </a:lnTo>
                  <a:lnTo>
                    <a:pt x="1123199" y="142147"/>
                  </a:lnTo>
                  <a:close/>
                </a:path>
                <a:path w="2853690" h="321310">
                  <a:moveTo>
                    <a:pt x="1126479" y="32531"/>
                  </a:moveTo>
                  <a:lnTo>
                    <a:pt x="1055148" y="32531"/>
                  </a:lnTo>
                  <a:lnTo>
                    <a:pt x="1061278" y="32908"/>
                  </a:lnTo>
                  <a:lnTo>
                    <a:pt x="1068288" y="33731"/>
                  </a:lnTo>
                  <a:lnTo>
                    <a:pt x="1074262" y="34884"/>
                  </a:lnTo>
                  <a:lnTo>
                    <a:pt x="1081539" y="36640"/>
                  </a:lnTo>
                  <a:lnTo>
                    <a:pt x="1086682" y="40153"/>
                  </a:lnTo>
                  <a:lnTo>
                    <a:pt x="1089693" y="45422"/>
                  </a:lnTo>
                  <a:lnTo>
                    <a:pt x="1092955" y="50691"/>
                  </a:lnTo>
                  <a:lnTo>
                    <a:pt x="1094711" y="58595"/>
                  </a:lnTo>
                  <a:lnTo>
                    <a:pt x="1094747" y="60100"/>
                  </a:lnTo>
                  <a:lnTo>
                    <a:pt x="1094840" y="76284"/>
                  </a:lnTo>
                  <a:lnTo>
                    <a:pt x="1094461" y="80549"/>
                  </a:lnTo>
                  <a:lnTo>
                    <a:pt x="1093457" y="86069"/>
                  </a:lnTo>
                  <a:lnTo>
                    <a:pt x="1092758" y="90962"/>
                  </a:lnTo>
                  <a:lnTo>
                    <a:pt x="1092704" y="91338"/>
                  </a:lnTo>
                  <a:lnTo>
                    <a:pt x="1090822" y="96106"/>
                  </a:lnTo>
                  <a:lnTo>
                    <a:pt x="1087811" y="100371"/>
                  </a:lnTo>
                  <a:lnTo>
                    <a:pt x="1085051" y="104386"/>
                  </a:lnTo>
                  <a:lnTo>
                    <a:pt x="1080661" y="107773"/>
                  </a:lnTo>
                  <a:lnTo>
                    <a:pt x="1074639" y="110533"/>
                  </a:lnTo>
                  <a:lnTo>
                    <a:pt x="1068868" y="113042"/>
                  </a:lnTo>
                  <a:lnTo>
                    <a:pt x="1061090" y="114296"/>
                  </a:lnTo>
                  <a:lnTo>
                    <a:pt x="1002753" y="114296"/>
                  </a:lnTo>
                  <a:lnTo>
                    <a:pt x="1002753" y="142524"/>
                  </a:lnTo>
                  <a:lnTo>
                    <a:pt x="1123199" y="142147"/>
                  </a:lnTo>
                  <a:lnTo>
                    <a:pt x="1121966" y="140501"/>
                  </a:lnTo>
                  <a:lnTo>
                    <a:pt x="1114157" y="134432"/>
                  </a:lnTo>
                  <a:lnTo>
                    <a:pt x="1104277" y="129963"/>
                  </a:lnTo>
                  <a:lnTo>
                    <a:pt x="1092328" y="127093"/>
                  </a:lnTo>
                  <a:lnTo>
                    <a:pt x="1092328" y="125587"/>
                  </a:lnTo>
                  <a:lnTo>
                    <a:pt x="1125330" y="97454"/>
                  </a:lnTo>
                  <a:lnTo>
                    <a:pt x="1127214" y="91338"/>
                  </a:lnTo>
                  <a:lnTo>
                    <a:pt x="1127330" y="90962"/>
                  </a:lnTo>
                  <a:lnTo>
                    <a:pt x="1130717" y="60100"/>
                  </a:lnTo>
                  <a:lnTo>
                    <a:pt x="1130269" y="50691"/>
                  </a:lnTo>
                  <a:lnTo>
                    <a:pt x="1130199" y="49233"/>
                  </a:lnTo>
                  <a:lnTo>
                    <a:pt x="1128738" y="40153"/>
                  </a:lnTo>
                  <a:lnTo>
                    <a:pt x="1128647" y="39588"/>
                  </a:lnTo>
                  <a:lnTo>
                    <a:pt x="1126594" y="32908"/>
                  </a:lnTo>
                  <a:lnTo>
                    <a:pt x="1126479" y="32531"/>
                  </a:lnTo>
                  <a:close/>
                </a:path>
                <a:path w="2853690" h="321310">
                  <a:moveTo>
                    <a:pt x="1054394" y="0"/>
                  </a:moveTo>
                  <a:lnTo>
                    <a:pt x="1040578" y="0"/>
                  </a:lnTo>
                  <a:lnTo>
                    <a:pt x="1031357" y="352"/>
                  </a:lnTo>
                  <a:lnTo>
                    <a:pt x="984617" y="5080"/>
                  </a:lnTo>
                  <a:lnTo>
                    <a:pt x="974902" y="6656"/>
                  </a:lnTo>
                  <a:lnTo>
                    <a:pt x="977317" y="32531"/>
                  </a:lnTo>
                  <a:lnTo>
                    <a:pt x="977429" y="33731"/>
                  </a:lnTo>
                  <a:lnTo>
                    <a:pt x="977537" y="34884"/>
                  </a:lnTo>
                  <a:lnTo>
                    <a:pt x="1016356" y="32908"/>
                  </a:lnTo>
                  <a:lnTo>
                    <a:pt x="1016177" y="32908"/>
                  </a:lnTo>
                  <a:lnTo>
                    <a:pt x="1025711" y="32531"/>
                  </a:lnTo>
                  <a:lnTo>
                    <a:pt x="1126479" y="32531"/>
                  </a:lnTo>
                  <a:lnTo>
                    <a:pt x="1126059" y="31167"/>
                  </a:lnTo>
                  <a:lnTo>
                    <a:pt x="1096468" y="5527"/>
                  </a:lnTo>
                  <a:lnTo>
                    <a:pt x="1064958" y="352"/>
                  </a:lnTo>
                  <a:lnTo>
                    <a:pt x="1068178" y="352"/>
                  </a:lnTo>
                  <a:lnTo>
                    <a:pt x="1054394" y="0"/>
                  </a:lnTo>
                  <a:close/>
                </a:path>
                <a:path w="2853690" h="321310">
                  <a:moveTo>
                    <a:pt x="1196060" y="236238"/>
                  </a:moveTo>
                  <a:lnTo>
                    <a:pt x="1193049" y="262960"/>
                  </a:lnTo>
                  <a:lnTo>
                    <a:pt x="1202082" y="264983"/>
                  </a:lnTo>
                  <a:lnTo>
                    <a:pt x="1210738" y="266536"/>
                  </a:lnTo>
                  <a:lnTo>
                    <a:pt x="1219378" y="267665"/>
                  </a:lnTo>
                  <a:lnTo>
                    <a:pt x="1219626" y="267665"/>
                  </a:lnTo>
                  <a:lnTo>
                    <a:pt x="1226922" y="268229"/>
                  </a:lnTo>
                  <a:lnTo>
                    <a:pt x="1237209" y="268731"/>
                  </a:lnTo>
                  <a:lnTo>
                    <a:pt x="1245238" y="268982"/>
                  </a:lnTo>
                  <a:lnTo>
                    <a:pt x="1251009" y="268982"/>
                  </a:lnTo>
                  <a:lnTo>
                    <a:pt x="1261206" y="268731"/>
                  </a:lnTo>
                  <a:lnTo>
                    <a:pt x="1263417" y="268731"/>
                  </a:lnTo>
                  <a:lnTo>
                    <a:pt x="1307370" y="260514"/>
                  </a:lnTo>
                  <a:lnTo>
                    <a:pt x="1334102" y="237744"/>
                  </a:lnTo>
                  <a:lnTo>
                    <a:pt x="1220085" y="237744"/>
                  </a:lnTo>
                  <a:lnTo>
                    <a:pt x="1207853" y="237117"/>
                  </a:lnTo>
                  <a:lnTo>
                    <a:pt x="1202333" y="236740"/>
                  </a:lnTo>
                  <a:lnTo>
                    <a:pt x="1196060" y="236238"/>
                  </a:lnTo>
                  <a:close/>
                </a:path>
                <a:path w="2853690" h="321310">
                  <a:moveTo>
                    <a:pt x="1352738" y="111286"/>
                  </a:moveTo>
                  <a:lnTo>
                    <a:pt x="1330046" y="111286"/>
                  </a:lnTo>
                  <a:lnTo>
                    <a:pt x="1331488" y="127869"/>
                  </a:lnTo>
                  <a:lnTo>
                    <a:pt x="1331461" y="128724"/>
                  </a:lnTo>
                  <a:lnTo>
                    <a:pt x="1325553" y="136972"/>
                  </a:lnTo>
                  <a:lnTo>
                    <a:pt x="1319488" y="144531"/>
                  </a:lnTo>
                  <a:lnTo>
                    <a:pt x="1316598" y="147708"/>
                  </a:lnTo>
                  <a:lnTo>
                    <a:pt x="1316026" y="160589"/>
                  </a:lnTo>
                  <a:lnTo>
                    <a:pt x="1315217" y="170375"/>
                  </a:lnTo>
                  <a:lnTo>
                    <a:pt x="1315154" y="171127"/>
                  </a:lnTo>
                  <a:lnTo>
                    <a:pt x="1315067" y="172186"/>
                  </a:lnTo>
                  <a:lnTo>
                    <a:pt x="1306429" y="210646"/>
                  </a:lnTo>
                  <a:lnTo>
                    <a:pt x="1275990" y="235203"/>
                  </a:lnTo>
                  <a:lnTo>
                    <a:pt x="1267845" y="236740"/>
                  </a:lnTo>
                  <a:lnTo>
                    <a:pt x="1267277" y="236740"/>
                  </a:lnTo>
                  <a:lnTo>
                    <a:pt x="1260183" y="237462"/>
                  </a:lnTo>
                  <a:lnTo>
                    <a:pt x="1251009" y="237744"/>
                  </a:lnTo>
                  <a:lnTo>
                    <a:pt x="1334102" y="237744"/>
                  </a:lnTo>
                  <a:lnTo>
                    <a:pt x="1349828" y="187782"/>
                  </a:lnTo>
                  <a:lnTo>
                    <a:pt x="1351480" y="172186"/>
                  </a:lnTo>
                  <a:lnTo>
                    <a:pt x="1351593" y="171127"/>
                  </a:lnTo>
                  <a:lnTo>
                    <a:pt x="1352651" y="152403"/>
                  </a:lnTo>
                  <a:lnTo>
                    <a:pt x="1352738" y="111286"/>
                  </a:lnTo>
                  <a:close/>
                </a:path>
                <a:path w="2853690" h="321310">
                  <a:moveTo>
                    <a:pt x="1266064" y="258"/>
                  </a:moveTo>
                  <a:lnTo>
                    <a:pt x="1225487" y="5974"/>
                  </a:lnTo>
                  <a:lnTo>
                    <a:pt x="1193520" y="30814"/>
                  </a:lnTo>
                  <a:lnTo>
                    <a:pt x="1181500" y="75790"/>
                  </a:lnTo>
                  <a:lnTo>
                    <a:pt x="1181019" y="89833"/>
                  </a:lnTo>
                  <a:lnTo>
                    <a:pt x="1181083" y="92514"/>
                  </a:lnTo>
                  <a:lnTo>
                    <a:pt x="1181236" y="97078"/>
                  </a:lnTo>
                  <a:lnTo>
                    <a:pt x="1181290" y="98677"/>
                  </a:lnTo>
                  <a:lnTo>
                    <a:pt x="1181406" y="102112"/>
                  </a:lnTo>
                  <a:lnTo>
                    <a:pt x="1182605" y="113356"/>
                  </a:lnTo>
                  <a:lnTo>
                    <a:pt x="1184605" y="123941"/>
                  </a:lnTo>
                  <a:lnTo>
                    <a:pt x="1187404" y="133867"/>
                  </a:lnTo>
                  <a:lnTo>
                    <a:pt x="1191218" y="142524"/>
                  </a:lnTo>
                  <a:lnTo>
                    <a:pt x="1191332" y="142783"/>
                  </a:lnTo>
                  <a:lnTo>
                    <a:pt x="1227957" y="171786"/>
                  </a:lnTo>
                  <a:lnTo>
                    <a:pt x="1252138" y="174515"/>
                  </a:lnTo>
                  <a:lnTo>
                    <a:pt x="1260865" y="174256"/>
                  </a:lnTo>
                  <a:lnTo>
                    <a:pt x="1302077" y="160989"/>
                  </a:lnTo>
                  <a:lnTo>
                    <a:pt x="1316664" y="145535"/>
                  </a:lnTo>
                  <a:lnTo>
                    <a:pt x="1262300" y="145535"/>
                  </a:lnTo>
                  <a:lnTo>
                    <a:pt x="1253926" y="145135"/>
                  </a:lnTo>
                  <a:lnTo>
                    <a:pt x="1220900" y="120695"/>
                  </a:lnTo>
                  <a:lnTo>
                    <a:pt x="1217329" y="97078"/>
                  </a:lnTo>
                  <a:lnTo>
                    <a:pt x="1217208" y="92514"/>
                  </a:lnTo>
                  <a:lnTo>
                    <a:pt x="1217137" y="89833"/>
                  </a:lnTo>
                  <a:lnTo>
                    <a:pt x="1217313" y="82306"/>
                  </a:lnTo>
                  <a:lnTo>
                    <a:pt x="1217348" y="80777"/>
                  </a:lnTo>
                  <a:lnTo>
                    <a:pt x="1217924" y="73202"/>
                  </a:lnTo>
                  <a:lnTo>
                    <a:pt x="1217983" y="72426"/>
                  </a:lnTo>
                  <a:lnTo>
                    <a:pt x="1219000" y="65087"/>
                  </a:lnTo>
                  <a:lnTo>
                    <a:pt x="1219042" y="64781"/>
                  </a:lnTo>
                  <a:lnTo>
                    <a:pt x="1247528" y="32814"/>
                  </a:lnTo>
                  <a:lnTo>
                    <a:pt x="1265687" y="31120"/>
                  </a:lnTo>
                  <a:lnTo>
                    <a:pt x="1339678" y="31120"/>
                  </a:lnTo>
                  <a:lnTo>
                    <a:pt x="1338326" y="28486"/>
                  </a:lnTo>
                  <a:lnTo>
                    <a:pt x="1302618" y="4069"/>
                  </a:lnTo>
                  <a:lnTo>
                    <a:pt x="1279660" y="682"/>
                  </a:lnTo>
                  <a:lnTo>
                    <a:pt x="1266064" y="258"/>
                  </a:lnTo>
                  <a:close/>
                </a:path>
                <a:path w="2853690" h="321310">
                  <a:moveTo>
                    <a:pt x="1330046" y="111286"/>
                  </a:moveTo>
                  <a:lnTo>
                    <a:pt x="1323106" y="117519"/>
                  </a:lnTo>
                  <a:lnTo>
                    <a:pt x="1316754" y="122908"/>
                  </a:lnTo>
                  <a:lnTo>
                    <a:pt x="1316719" y="131609"/>
                  </a:lnTo>
                  <a:lnTo>
                    <a:pt x="1316598" y="147708"/>
                  </a:lnTo>
                  <a:lnTo>
                    <a:pt x="1319488" y="144531"/>
                  </a:lnTo>
                  <a:lnTo>
                    <a:pt x="1325553" y="136972"/>
                  </a:lnTo>
                  <a:lnTo>
                    <a:pt x="1331461" y="128724"/>
                  </a:lnTo>
                  <a:lnTo>
                    <a:pt x="1331488" y="127869"/>
                  </a:lnTo>
                  <a:lnTo>
                    <a:pt x="1330046" y="111286"/>
                  </a:lnTo>
                  <a:close/>
                </a:path>
                <a:path w="2853690" h="321310">
                  <a:moveTo>
                    <a:pt x="1316754" y="122908"/>
                  </a:moveTo>
                  <a:lnTo>
                    <a:pt x="1277606" y="144531"/>
                  </a:lnTo>
                  <a:lnTo>
                    <a:pt x="1270329" y="145535"/>
                  </a:lnTo>
                  <a:lnTo>
                    <a:pt x="1316664" y="145535"/>
                  </a:lnTo>
                  <a:lnTo>
                    <a:pt x="1316754" y="122908"/>
                  </a:lnTo>
                  <a:close/>
                </a:path>
                <a:path w="2853690" h="321310">
                  <a:moveTo>
                    <a:pt x="1339678" y="31120"/>
                  </a:moveTo>
                  <a:lnTo>
                    <a:pt x="1265687" y="31120"/>
                  </a:lnTo>
                  <a:lnTo>
                    <a:pt x="1277771" y="31544"/>
                  </a:lnTo>
                  <a:lnTo>
                    <a:pt x="1275407" y="31544"/>
                  </a:lnTo>
                  <a:lnTo>
                    <a:pt x="1309722" y="51820"/>
                  </a:lnTo>
                  <a:lnTo>
                    <a:pt x="1313322" y="64781"/>
                  </a:lnTo>
                  <a:lnTo>
                    <a:pt x="1313392" y="65087"/>
                  </a:lnTo>
                  <a:lnTo>
                    <a:pt x="1314476" y="72426"/>
                  </a:lnTo>
                  <a:lnTo>
                    <a:pt x="1314591" y="73202"/>
                  </a:lnTo>
                  <a:lnTo>
                    <a:pt x="1315237" y="80777"/>
                  </a:lnTo>
                  <a:lnTo>
                    <a:pt x="1316560" y="106769"/>
                  </a:lnTo>
                  <a:lnTo>
                    <a:pt x="1316660" y="111286"/>
                  </a:lnTo>
                  <a:lnTo>
                    <a:pt x="1316754" y="122908"/>
                  </a:lnTo>
                  <a:lnTo>
                    <a:pt x="1323106" y="117519"/>
                  </a:lnTo>
                  <a:lnTo>
                    <a:pt x="1330046" y="111286"/>
                  </a:lnTo>
                  <a:lnTo>
                    <a:pt x="1352738" y="111286"/>
                  </a:lnTo>
                  <a:lnTo>
                    <a:pt x="1352583" y="106769"/>
                  </a:lnTo>
                  <a:lnTo>
                    <a:pt x="1352486" y="103946"/>
                  </a:lnTo>
                  <a:lnTo>
                    <a:pt x="1352424" y="102112"/>
                  </a:lnTo>
                  <a:lnTo>
                    <a:pt x="1348276" y="56642"/>
                  </a:lnTo>
                  <a:lnTo>
                    <a:pt x="1342442" y="36507"/>
                  </a:lnTo>
                  <a:lnTo>
                    <a:pt x="1339678" y="31120"/>
                  </a:lnTo>
                  <a:close/>
                </a:path>
                <a:path w="2853690" h="321310">
                  <a:moveTo>
                    <a:pt x="1509519" y="258"/>
                  </a:moveTo>
                  <a:lnTo>
                    <a:pt x="1503999" y="258"/>
                  </a:lnTo>
                  <a:lnTo>
                    <a:pt x="1491438" y="588"/>
                  </a:lnTo>
                  <a:lnTo>
                    <a:pt x="1479166" y="1623"/>
                  </a:lnTo>
                  <a:lnTo>
                    <a:pt x="1479413" y="1623"/>
                  </a:lnTo>
                  <a:lnTo>
                    <a:pt x="1468856" y="3222"/>
                  </a:lnTo>
                  <a:lnTo>
                    <a:pt x="1433643" y="18371"/>
                  </a:lnTo>
                  <a:lnTo>
                    <a:pt x="1411602" y="54172"/>
                  </a:lnTo>
                  <a:lnTo>
                    <a:pt x="1403283" y="98866"/>
                  </a:lnTo>
                  <a:lnTo>
                    <a:pt x="1401864" y="158496"/>
                  </a:lnTo>
                  <a:lnTo>
                    <a:pt x="1402569" y="174797"/>
                  </a:lnTo>
                  <a:lnTo>
                    <a:pt x="1407627" y="214362"/>
                  </a:lnTo>
                  <a:lnTo>
                    <a:pt x="1430044" y="254492"/>
                  </a:lnTo>
                  <a:lnTo>
                    <a:pt x="1477701" y="268606"/>
                  </a:lnTo>
                  <a:lnTo>
                    <a:pt x="1490827" y="268982"/>
                  </a:lnTo>
                  <a:lnTo>
                    <a:pt x="1503694" y="268606"/>
                  </a:lnTo>
                  <a:lnTo>
                    <a:pt x="1541918" y="259432"/>
                  </a:lnTo>
                  <a:lnTo>
                    <a:pt x="1564160" y="238120"/>
                  </a:lnTo>
                  <a:lnTo>
                    <a:pt x="1491203" y="238120"/>
                  </a:lnTo>
                  <a:lnTo>
                    <a:pt x="1482641" y="237838"/>
                  </a:lnTo>
                  <a:lnTo>
                    <a:pt x="1446792" y="218173"/>
                  </a:lnTo>
                  <a:lnTo>
                    <a:pt x="1440118" y="189710"/>
                  </a:lnTo>
                  <a:lnTo>
                    <a:pt x="1440020" y="188840"/>
                  </a:lnTo>
                  <a:lnTo>
                    <a:pt x="1438824" y="164964"/>
                  </a:lnTo>
                  <a:lnTo>
                    <a:pt x="1438745" y="161530"/>
                  </a:lnTo>
                  <a:lnTo>
                    <a:pt x="1438671" y="158331"/>
                  </a:lnTo>
                  <a:lnTo>
                    <a:pt x="1424587" y="158331"/>
                  </a:lnTo>
                  <a:lnTo>
                    <a:pt x="1423163" y="141606"/>
                  </a:lnTo>
                  <a:lnTo>
                    <a:pt x="1423081" y="140642"/>
                  </a:lnTo>
                  <a:lnTo>
                    <a:pt x="1429221" y="132291"/>
                  </a:lnTo>
                  <a:lnTo>
                    <a:pt x="1435091" y="125086"/>
                  </a:lnTo>
                  <a:lnTo>
                    <a:pt x="1438847" y="120980"/>
                  </a:lnTo>
                  <a:lnTo>
                    <a:pt x="1439265" y="109592"/>
                  </a:lnTo>
                  <a:lnTo>
                    <a:pt x="1439971" y="99383"/>
                  </a:lnTo>
                  <a:lnTo>
                    <a:pt x="1440007" y="98866"/>
                  </a:lnTo>
                  <a:lnTo>
                    <a:pt x="1440132" y="97054"/>
                  </a:lnTo>
                  <a:lnTo>
                    <a:pt x="1448933" y="57019"/>
                  </a:lnTo>
                  <a:lnTo>
                    <a:pt x="1479512" y="33449"/>
                  </a:lnTo>
                  <a:lnTo>
                    <a:pt x="1499699" y="31246"/>
                  </a:lnTo>
                  <a:lnTo>
                    <a:pt x="1555342" y="31246"/>
                  </a:lnTo>
                  <a:lnTo>
                    <a:pt x="1558196" y="6280"/>
                  </a:lnTo>
                  <a:lnTo>
                    <a:pt x="1518701" y="588"/>
                  </a:lnTo>
                  <a:lnTo>
                    <a:pt x="1519564" y="588"/>
                  </a:lnTo>
                  <a:lnTo>
                    <a:pt x="1509519" y="258"/>
                  </a:lnTo>
                  <a:close/>
                </a:path>
                <a:path w="2853690" h="321310">
                  <a:moveTo>
                    <a:pt x="1565751" y="124082"/>
                  </a:moveTo>
                  <a:lnTo>
                    <a:pt x="1493085" y="124082"/>
                  </a:lnTo>
                  <a:lnTo>
                    <a:pt x="1501765" y="124435"/>
                  </a:lnTo>
                  <a:lnTo>
                    <a:pt x="1509362" y="125493"/>
                  </a:lnTo>
                  <a:lnTo>
                    <a:pt x="1536884" y="153956"/>
                  </a:lnTo>
                  <a:lnTo>
                    <a:pt x="1539001" y="179784"/>
                  </a:lnTo>
                  <a:lnTo>
                    <a:pt x="1538813" y="188840"/>
                  </a:lnTo>
                  <a:lnTo>
                    <a:pt x="1529592" y="227206"/>
                  </a:lnTo>
                  <a:lnTo>
                    <a:pt x="1500380" y="237838"/>
                  </a:lnTo>
                  <a:lnTo>
                    <a:pt x="1498276" y="237838"/>
                  </a:lnTo>
                  <a:lnTo>
                    <a:pt x="1491203" y="238120"/>
                  </a:lnTo>
                  <a:lnTo>
                    <a:pt x="1564160" y="238120"/>
                  </a:lnTo>
                  <a:lnTo>
                    <a:pt x="1567228" y="232004"/>
                  </a:lnTo>
                  <a:lnTo>
                    <a:pt x="1574568" y="189710"/>
                  </a:lnTo>
                  <a:lnTo>
                    <a:pt x="1574756" y="179784"/>
                  </a:lnTo>
                  <a:lnTo>
                    <a:pt x="1574730" y="178843"/>
                  </a:lnTo>
                  <a:lnTo>
                    <a:pt x="1574621" y="174797"/>
                  </a:lnTo>
                  <a:lnTo>
                    <a:pt x="1574495" y="170139"/>
                  </a:lnTo>
                  <a:lnTo>
                    <a:pt x="1574431" y="167740"/>
                  </a:lnTo>
                  <a:lnTo>
                    <a:pt x="1574356" y="164964"/>
                  </a:lnTo>
                  <a:lnTo>
                    <a:pt x="1573175" y="151956"/>
                  </a:lnTo>
                  <a:lnTo>
                    <a:pt x="1573156" y="151745"/>
                  </a:lnTo>
                  <a:lnTo>
                    <a:pt x="1571246" y="140642"/>
                  </a:lnTo>
                  <a:lnTo>
                    <a:pt x="1571157" y="140124"/>
                  </a:lnTo>
                  <a:lnTo>
                    <a:pt x="1568358" y="130104"/>
                  </a:lnTo>
                  <a:lnTo>
                    <a:pt x="1565751" y="124082"/>
                  </a:lnTo>
                  <a:close/>
                </a:path>
                <a:path w="2853690" h="321310">
                  <a:moveTo>
                    <a:pt x="1438847" y="120980"/>
                  </a:moveTo>
                  <a:lnTo>
                    <a:pt x="1435091" y="125086"/>
                  </a:lnTo>
                  <a:lnTo>
                    <a:pt x="1429221" y="132291"/>
                  </a:lnTo>
                  <a:lnTo>
                    <a:pt x="1423081" y="140642"/>
                  </a:lnTo>
                  <a:lnTo>
                    <a:pt x="1424587" y="158331"/>
                  </a:lnTo>
                  <a:lnTo>
                    <a:pt x="1431502" y="151956"/>
                  </a:lnTo>
                  <a:lnTo>
                    <a:pt x="1437947" y="146382"/>
                  </a:lnTo>
                  <a:lnTo>
                    <a:pt x="1438636" y="145831"/>
                  </a:lnTo>
                  <a:lnTo>
                    <a:pt x="1438733" y="124082"/>
                  </a:lnTo>
                  <a:lnTo>
                    <a:pt x="1438847" y="120980"/>
                  </a:lnTo>
                  <a:close/>
                </a:path>
                <a:path w="2853690" h="321310">
                  <a:moveTo>
                    <a:pt x="1438636" y="145831"/>
                  </a:moveTo>
                  <a:lnTo>
                    <a:pt x="1437947" y="146382"/>
                  </a:lnTo>
                  <a:lnTo>
                    <a:pt x="1431502" y="151956"/>
                  </a:lnTo>
                  <a:lnTo>
                    <a:pt x="1424587" y="158331"/>
                  </a:lnTo>
                  <a:lnTo>
                    <a:pt x="1438671" y="158331"/>
                  </a:lnTo>
                  <a:lnTo>
                    <a:pt x="1438636" y="145831"/>
                  </a:lnTo>
                  <a:close/>
                </a:path>
                <a:path w="2853690" h="321310">
                  <a:moveTo>
                    <a:pt x="1503247" y="94726"/>
                  </a:moveTo>
                  <a:lnTo>
                    <a:pt x="1464787" y="101312"/>
                  </a:lnTo>
                  <a:lnTo>
                    <a:pt x="1438636" y="145831"/>
                  </a:lnTo>
                  <a:lnTo>
                    <a:pt x="1443922" y="141606"/>
                  </a:lnTo>
                  <a:lnTo>
                    <a:pt x="1449426" y="137631"/>
                  </a:lnTo>
                  <a:lnTo>
                    <a:pt x="1485056" y="124082"/>
                  </a:lnTo>
                  <a:lnTo>
                    <a:pt x="1565751" y="124082"/>
                  </a:lnTo>
                  <a:lnTo>
                    <a:pt x="1564570" y="121353"/>
                  </a:lnTo>
                  <a:lnTo>
                    <a:pt x="1527710" y="96796"/>
                  </a:lnTo>
                  <a:lnTo>
                    <a:pt x="1516231" y="95243"/>
                  </a:lnTo>
                  <a:lnTo>
                    <a:pt x="1503247" y="94726"/>
                  </a:lnTo>
                  <a:close/>
                </a:path>
                <a:path w="2853690" h="321310">
                  <a:moveTo>
                    <a:pt x="1555342" y="31246"/>
                  </a:moveTo>
                  <a:lnTo>
                    <a:pt x="1534610" y="31246"/>
                  </a:lnTo>
                  <a:lnTo>
                    <a:pt x="1544145" y="31747"/>
                  </a:lnTo>
                  <a:lnTo>
                    <a:pt x="1549775" y="32155"/>
                  </a:lnTo>
                  <a:lnTo>
                    <a:pt x="1555185" y="32626"/>
                  </a:lnTo>
                  <a:lnTo>
                    <a:pt x="1555285" y="31747"/>
                  </a:lnTo>
                  <a:lnTo>
                    <a:pt x="1555342" y="31246"/>
                  </a:lnTo>
                  <a:close/>
                </a:path>
                <a:path w="2853690" h="321310">
                  <a:moveTo>
                    <a:pt x="1809434" y="258"/>
                  </a:moveTo>
                  <a:lnTo>
                    <a:pt x="1803914" y="258"/>
                  </a:lnTo>
                  <a:lnTo>
                    <a:pt x="1791353" y="588"/>
                  </a:lnTo>
                  <a:lnTo>
                    <a:pt x="1779081" y="1623"/>
                  </a:lnTo>
                  <a:lnTo>
                    <a:pt x="1779328" y="1623"/>
                  </a:lnTo>
                  <a:lnTo>
                    <a:pt x="1768771" y="3222"/>
                  </a:lnTo>
                  <a:lnTo>
                    <a:pt x="1733558" y="18371"/>
                  </a:lnTo>
                  <a:lnTo>
                    <a:pt x="1711517" y="54172"/>
                  </a:lnTo>
                  <a:lnTo>
                    <a:pt x="1703198" y="98866"/>
                  </a:lnTo>
                  <a:lnTo>
                    <a:pt x="1701779" y="158496"/>
                  </a:lnTo>
                  <a:lnTo>
                    <a:pt x="1702484" y="174797"/>
                  </a:lnTo>
                  <a:lnTo>
                    <a:pt x="1707542" y="214362"/>
                  </a:lnTo>
                  <a:lnTo>
                    <a:pt x="1729959" y="254492"/>
                  </a:lnTo>
                  <a:lnTo>
                    <a:pt x="1777616" y="268606"/>
                  </a:lnTo>
                  <a:lnTo>
                    <a:pt x="1790741" y="268982"/>
                  </a:lnTo>
                  <a:lnTo>
                    <a:pt x="1803608" y="268606"/>
                  </a:lnTo>
                  <a:lnTo>
                    <a:pt x="1841833" y="259432"/>
                  </a:lnTo>
                  <a:lnTo>
                    <a:pt x="1864075" y="238120"/>
                  </a:lnTo>
                  <a:lnTo>
                    <a:pt x="1791118" y="238120"/>
                  </a:lnTo>
                  <a:lnTo>
                    <a:pt x="1782556" y="237838"/>
                  </a:lnTo>
                  <a:lnTo>
                    <a:pt x="1746707" y="218173"/>
                  </a:lnTo>
                  <a:lnTo>
                    <a:pt x="1740033" y="189710"/>
                  </a:lnTo>
                  <a:lnTo>
                    <a:pt x="1739935" y="188840"/>
                  </a:lnTo>
                  <a:lnTo>
                    <a:pt x="1739336" y="179784"/>
                  </a:lnTo>
                  <a:lnTo>
                    <a:pt x="1739274" y="178843"/>
                  </a:lnTo>
                  <a:lnTo>
                    <a:pt x="1738905" y="170139"/>
                  </a:lnTo>
                  <a:lnTo>
                    <a:pt x="1738803" y="167740"/>
                  </a:lnTo>
                  <a:lnTo>
                    <a:pt x="1738739" y="164964"/>
                  </a:lnTo>
                  <a:lnTo>
                    <a:pt x="1738660" y="161530"/>
                  </a:lnTo>
                  <a:lnTo>
                    <a:pt x="1738586" y="158331"/>
                  </a:lnTo>
                  <a:lnTo>
                    <a:pt x="1724501" y="158331"/>
                  </a:lnTo>
                  <a:lnTo>
                    <a:pt x="1723078" y="141606"/>
                  </a:lnTo>
                  <a:lnTo>
                    <a:pt x="1722996" y="140642"/>
                  </a:lnTo>
                  <a:lnTo>
                    <a:pt x="1729135" y="132291"/>
                  </a:lnTo>
                  <a:lnTo>
                    <a:pt x="1735006" y="125086"/>
                  </a:lnTo>
                  <a:lnTo>
                    <a:pt x="1738762" y="120980"/>
                  </a:lnTo>
                  <a:lnTo>
                    <a:pt x="1739180" y="109592"/>
                  </a:lnTo>
                  <a:lnTo>
                    <a:pt x="1739886" y="99383"/>
                  </a:lnTo>
                  <a:lnTo>
                    <a:pt x="1739922" y="98866"/>
                  </a:lnTo>
                  <a:lnTo>
                    <a:pt x="1740047" y="97054"/>
                  </a:lnTo>
                  <a:lnTo>
                    <a:pt x="1748848" y="57019"/>
                  </a:lnTo>
                  <a:lnTo>
                    <a:pt x="1779427" y="33449"/>
                  </a:lnTo>
                  <a:lnTo>
                    <a:pt x="1799614" y="31246"/>
                  </a:lnTo>
                  <a:lnTo>
                    <a:pt x="1855257" y="31246"/>
                  </a:lnTo>
                  <a:lnTo>
                    <a:pt x="1858111" y="6280"/>
                  </a:lnTo>
                  <a:lnTo>
                    <a:pt x="1818616" y="588"/>
                  </a:lnTo>
                  <a:lnTo>
                    <a:pt x="1819479" y="588"/>
                  </a:lnTo>
                  <a:lnTo>
                    <a:pt x="1809434" y="258"/>
                  </a:lnTo>
                  <a:close/>
                </a:path>
                <a:path w="2853690" h="321310">
                  <a:moveTo>
                    <a:pt x="1865666" y="124082"/>
                  </a:moveTo>
                  <a:lnTo>
                    <a:pt x="1793000" y="124082"/>
                  </a:lnTo>
                  <a:lnTo>
                    <a:pt x="1801680" y="124435"/>
                  </a:lnTo>
                  <a:lnTo>
                    <a:pt x="1809277" y="125493"/>
                  </a:lnTo>
                  <a:lnTo>
                    <a:pt x="1836799" y="153956"/>
                  </a:lnTo>
                  <a:lnTo>
                    <a:pt x="1838794" y="174797"/>
                  </a:lnTo>
                  <a:lnTo>
                    <a:pt x="1838916" y="179784"/>
                  </a:lnTo>
                  <a:lnTo>
                    <a:pt x="1833898" y="220557"/>
                  </a:lnTo>
                  <a:lnTo>
                    <a:pt x="1800294" y="237838"/>
                  </a:lnTo>
                  <a:lnTo>
                    <a:pt x="1798191" y="237838"/>
                  </a:lnTo>
                  <a:lnTo>
                    <a:pt x="1791118" y="238120"/>
                  </a:lnTo>
                  <a:lnTo>
                    <a:pt x="1864075" y="238120"/>
                  </a:lnTo>
                  <a:lnTo>
                    <a:pt x="1867143" y="232004"/>
                  </a:lnTo>
                  <a:lnTo>
                    <a:pt x="1874482" y="189710"/>
                  </a:lnTo>
                  <a:lnTo>
                    <a:pt x="1874671" y="179784"/>
                  </a:lnTo>
                  <a:lnTo>
                    <a:pt x="1874645" y="178843"/>
                  </a:lnTo>
                  <a:lnTo>
                    <a:pt x="1874536" y="174797"/>
                  </a:lnTo>
                  <a:lnTo>
                    <a:pt x="1874410" y="170139"/>
                  </a:lnTo>
                  <a:lnTo>
                    <a:pt x="1874346" y="167740"/>
                  </a:lnTo>
                  <a:lnTo>
                    <a:pt x="1874271" y="164964"/>
                  </a:lnTo>
                  <a:lnTo>
                    <a:pt x="1873090" y="151956"/>
                  </a:lnTo>
                  <a:lnTo>
                    <a:pt x="1873071" y="151745"/>
                  </a:lnTo>
                  <a:lnTo>
                    <a:pt x="1871161" y="140642"/>
                  </a:lnTo>
                  <a:lnTo>
                    <a:pt x="1871072" y="140124"/>
                  </a:lnTo>
                  <a:lnTo>
                    <a:pt x="1868272" y="130104"/>
                  </a:lnTo>
                  <a:lnTo>
                    <a:pt x="1865666" y="124082"/>
                  </a:lnTo>
                  <a:close/>
                </a:path>
                <a:path w="2853690" h="321310">
                  <a:moveTo>
                    <a:pt x="1738762" y="120980"/>
                  </a:moveTo>
                  <a:lnTo>
                    <a:pt x="1735006" y="125086"/>
                  </a:lnTo>
                  <a:lnTo>
                    <a:pt x="1729135" y="132291"/>
                  </a:lnTo>
                  <a:lnTo>
                    <a:pt x="1722996" y="140642"/>
                  </a:lnTo>
                  <a:lnTo>
                    <a:pt x="1724501" y="158331"/>
                  </a:lnTo>
                  <a:lnTo>
                    <a:pt x="1731417" y="151956"/>
                  </a:lnTo>
                  <a:lnTo>
                    <a:pt x="1737862" y="146382"/>
                  </a:lnTo>
                  <a:lnTo>
                    <a:pt x="1738551" y="145831"/>
                  </a:lnTo>
                  <a:lnTo>
                    <a:pt x="1738648" y="124082"/>
                  </a:lnTo>
                  <a:lnTo>
                    <a:pt x="1738762" y="120980"/>
                  </a:lnTo>
                  <a:close/>
                </a:path>
                <a:path w="2853690" h="321310">
                  <a:moveTo>
                    <a:pt x="1738551" y="145831"/>
                  </a:moveTo>
                  <a:lnTo>
                    <a:pt x="1737862" y="146382"/>
                  </a:lnTo>
                  <a:lnTo>
                    <a:pt x="1731417" y="151956"/>
                  </a:lnTo>
                  <a:lnTo>
                    <a:pt x="1724501" y="158331"/>
                  </a:lnTo>
                  <a:lnTo>
                    <a:pt x="1738586" y="158331"/>
                  </a:lnTo>
                  <a:lnTo>
                    <a:pt x="1738551" y="145831"/>
                  </a:lnTo>
                  <a:close/>
                </a:path>
                <a:path w="2853690" h="321310">
                  <a:moveTo>
                    <a:pt x="1803162" y="94726"/>
                  </a:moveTo>
                  <a:lnTo>
                    <a:pt x="1764702" y="101312"/>
                  </a:lnTo>
                  <a:lnTo>
                    <a:pt x="1738551" y="145831"/>
                  </a:lnTo>
                  <a:lnTo>
                    <a:pt x="1743837" y="141606"/>
                  </a:lnTo>
                  <a:lnTo>
                    <a:pt x="1749341" y="137631"/>
                  </a:lnTo>
                  <a:lnTo>
                    <a:pt x="1784971" y="124082"/>
                  </a:lnTo>
                  <a:lnTo>
                    <a:pt x="1865666" y="124082"/>
                  </a:lnTo>
                  <a:lnTo>
                    <a:pt x="1864485" y="121353"/>
                  </a:lnTo>
                  <a:lnTo>
                    <a:pt x="1827625" y="96796"/>
                  </a:lnTo>
                  <a:lnTo>
                    <a:pt x="1816146" y="95243"/>
                  </a:lnTo>
                  <a:lnTo>
                    <a:pt x="1803162" y="94726"/>
                  </a:lnTo>
                  <a:close/>
                </a:path>
                <a:path w="2853690" h="321310">
                  <a:moveTo>
                    <a:pt x="1855257" y="31246"/>
                  </a:moveTo>
                  <a:lnTo>
                    <a:pt x="1834525" y="31246"/>
                  </a:lnTo>
                  <a:lnTo>
                    <a:pt x="1844060" y="31747"/>
                  </a:lnTo>
                  <a:lnTo>
                    <a:pt x="1849690" y="32155"/>
                  </a:lnTo>
                  <a:lnTo>
                    <a:pt x="1855100" y="32626"/>
                  </a:lnTo>
                  <a:lnTo>
                    <a:pt x="1855200" y="31747"/>
                  </a:lnTo>
                  <a:lnTo>
                    <a:pt x="1855257" y="31246"/>
                  </a:lnTo>
                  <a:close/>
                </a:path>
                <a:path w="2853690" h="321310">
                  <a:moveTo>
                    <a:pt x="1928940" y="236238"/>
                  </a:moveTo>
                  <a:lnTo>
                    <a:pt x="1925930" y="262960"/>
                  </a:lnTo>
                  <a:lnTo>
                    <a:pt x="1934962" y="264983"/>
                  </a:lnTo>
                  <a:lnTo>
                    <a:pt x="1943619" y="266536"/>
                  </a:lnTo>
                  <a:lnTo>
                    <a:pt x="1952259" y="267665"/>
                  </a:lnTo>
                  <a:lnTo>
                    <a:pt x="1952507" y="267665"/>
                  </a:lnTo>
                  <a:lnTo>
                    <a:pt x="1959802" y="268229"/>
                  </a:lnTo>
                  <a:lnTo>
                    <a:pt x="1970090" y="268731"/>
                  </a:lnTo>
                  <a:lnTo>
                    <a:pt x="1978119" y="268982"/>
                  </a:lnTo>
                  <a:lnTo>
                    <a:pt x="1983890" y="268982"/>
                  </a:lnTo>
                  <a:lnTo>
                    <a:pt x="1994086" y="268731"/>
                  </a:lnTo>
                  <a:lnTo>
                    <a:pt x="1996297" y="268731"/>
                  </a:lnTo>
                  <a:lnTo>
                    <a:pt x="2040250" y="260514"/>
                  </a:lnTo>
                  <a:lnTo>
                    <a:pt x="2066982" y="237744"/>
                  </a:lnTo>
                  <a:lnTo>
                    <a:pt x="1952965" y="237744"/>
                  </a:lnTo>
                  <a:lnTo>
                    <a:pt x="1940733" y="237117"/>
                  </a:lnTo>
                  <a:lnTo>
                    <a:pt x="1935213" y="236740"/>
                  </a:lnTo>
                  <a:lnTo>
                    <a:pt x="1928940" y="236238"/>
                  </a:lnTo>
                  <a:close/>
                </a:path>
                <a:path w="2853690" h="321310">
                  <a:moveTo>
                    <a:pt x="2085618" y="111286"/>
                  </a:moveTo>
                  <a:lnTo>
                    <a:pt x="2062926" y="111286"/>
                  </a:lnTo>
                  <a:lnTo>
                    <a:pt x="2064368" y="127869"/>
                  </a:lnTo>
                  <a:lnTo>
                    <a:pt x="2064342" y="128724"/>
                  </a:lnTo>
                  <a:lnTo>
                    <a:pt x="2058433" y="136972"/>
                  </a:lnTo>
                  <a:lnTo>
                    <a:pt x="2052368" y="144531"/>
                  </a:lnTo>
                  <a:lnTo>
                    <a:pt x="2049478" y="147708"/>
                  </a:lnTo>
                  <a:lnTo>
                    <a:pt x="2048906" y="160589"/>
                  </a:lnTo>
                  <a:lnTo>
                    <a:pt x="2048097" y="170375"/>
                  </a:lnTo>
                  <a:lnTo>
                    <a:pt x="2048035" y="171127"/>
                  </a:lnTo>
                  <a:lnTo>
                    <a:pt x="2047947" y="172186"/>
                  </a:lnTo>
                  <a:lnTo>
                    <a:pt x="2039309" y="210646"/>
                  </a:lnTo>
                  <a:lnTo>
                    <a:pt x="2008871" y="235203"/>
                  </a:lnTo>
                  <a:lnTo>
                    <a:pt x="2000726" y="236740"/>
                  </a:lnTo>
                  <a:lnTo>
                    <a:pt x="2000157" y="236740"/>
                  </a:lnTo>
                  <a:lnTo>
                    <a:pt x="1993063" y="237462"/>
                  </a:lnTo>
                  <a:lnTo>
                    <a:pt x="1983890" y="237744"/>
                  </a:lnTo>
                  <a:lnTo>
                    <a:pt x="2066982" y="237744"/>
                  </a:lnTo>
                  <a:lnTo>
                    <a:pt x="2082709" y="187782"/>
                  </a:lnTo>
                  <a:lnTo>
                    <a:pt x="2084361" y="172186"/>
                  </a:lnTo>
                  <a:lnTo>
                    <a:pt x="2084473" y="171127"/>
                  </a:lnTo>
                  <a:lnTo>
                    <a:pt x="2085531" y="152403"/>
                  </a:lnTo>
                  <a:lnTo>
                    <a:pt x="2085618" y="111286"/>
                  </a:lnTo>
                  <a:close/>
                </a:path>
                <a:path w="2853690" h="321310">
                  <a:moveTo>
                    <a:pt x="1998944" y="258"/>
                  </a:moveTo>
                  <a:lnTo>
                    <a:pt x="1958367" y="5974"/>
                  </a:lnTo>
                  <a:lnTo>
                    <a:pt x="1926400" y="30814"/>
                  </a:lnTo>
                  <a:lnTo>
                    <a:pt x="1914380" y="75790"/>
                  </a:lnTo>
                  <a:lnTo>
                    <a:pt x="1913899" y="89833"/>
                  </a:lnTo>
                  <a:lnTo>
                    <a:pt x="1913963" y="92514"/>
                  </a:lnTo>
                  <a:lnTo>
                    <a:pt x="1914117" y="97078"/>
                  </a:lnTo>
                  <a:lnTo>
                    <a:pt x="1914170" y="98677"/>
                  </a:lnTo>
                  <a:lnTo>
                    <a:pt x="1914286" y="102112"/>
                  </a:lnTo>
                  <a:lnTo>
                    <a:pt x="1915485" y="113356"/>
                  </a:lnTo>
                  <a:lnTo>
                    <a:pt x="1917485" y="123941"/>
                  </a:lnTo>
                  <a:lnTo>
                    <a:pt x="1920284" y="133867"/>
                  </a:lnTo>
                  <a:lnTo>
                    <a:pt x="1924098" y="142524"/>
                  </a:lnTo>
                  <a:lnTo>
                    <a:pt x="1924212" y="142783"/>
                  </a:lnTo>
                  <a:lnTo>
                    <a:pt x="1960837" y="171786"/>
                  </a:lnTo>
                  <a:lnTo>
                    <a:pt x="1985019" y="174515"/>
                  </a:lnTo>
                  <a:lnTo>
                    <a:pt x="1993746" y="174256"/>
                  </a:lnTo>
                  <a:lnTo>
                    <a:pt x="2034957" y="160989"/>
                  </a:lnTo>
                  <a:lnTo>
                    <a:pt x="2049545" y="145535"/>
                  </a:lnTo>
                  <a:lnTo>
                    <a:pt x="1995180" y="145535"/>
                  </a:lnTo>
                  <a:lnTo>
                    <a:pt x="1986806" y="145135"/>
                  </a:lnTo>
                  <a:lnTo>
                    <a:pt x="1953781" y="120695"/>
                  </a:lnTo>
                  <a:lnTo>
                    <a:pt x="1950210" y="97078"/>
                  </a:lnTo>
                  <a:lnTo>
                    <a:pt x="1950088" y="92514"/>
                  </a:lnTo>
                  <a:lnTo>
                    <a:pt x="1950017" y="89833"/>
                  </a:lnTo>
                  <a:lnTo>
                    <a:pt x="1950193" y="82306"/>
                  </a:lnTo>
                  <a:lnTo>
                    <a:pt x="1950229" y="80777"/>
                  </a:lnTo>
                  <a:lnTo>
                    <a:pt x="1950805" y="73202"/>
                  </a:lnTo>
                  <a:lnTo>
                    <a:pt x="1950864" y="72426"/>
                  </a:lnTo>
                  <a:lnTo>
                    <a:pt x="1951880" y="65087"/>
                  </a:lnTo>
                  <a:lnTo>
                    <a:pt x="1951922" y="64781"/>
                  </a:lnTo>
                  <a:lnTo>
                    <a:pt x="1980408" y="32814"/>
                  </a:lnTo>
                  <a:lnTo>
                    <a:pt x="1998568" y="31120"/>
                  </a:lnTo>
                  <a:lnTo>
                    <a:pt x="2072558" y="31120"/>
                  </a:lnTo>
                  <a:lnTo>
                    <a:pt x="2071206" y="28486"/>
                  </a:lnTo>
                  <a:lnTo>
                    <a:pt x="2035498" y="4069"/>
                  </a:lnTo>
                  <a:lnTo>
                    <a:pt x="2012540" y="682"/>
                  </a:lnTo>
                  <a:lnTo>
                    <a:pt x="1998944" y="258"/>
                  </a:lnTo>
                  <a:close/>
                </a:path>
                <a:path w="2853690" h="321310">
                  <a:moveTo>
                    <a:pt x="2062926" y="111286"/>
                  </a:moveTo>
                  <a:lnTo>
                    <a:pt x="2055987" y="117519"/>
                  </a:lnTo>
                  <a:lnTo>
                    <a:pt x="2049634" y="122909"/>
                  </a:lnTo>
                  <a:lnTo>
                    <a:pt x="2049600" y="131609"/>
                  </a:lnTo>
                  <a:lnTo>
                    <a:pt x="2049478" y="147708"/>
                  </a:lnTo>
                  <a:lnTo>
                    <a:pt x="2052368" y="144531"/>
                  </a:lnTo>
                  <a:lnTo>
                    <a:pt x="2058433" y="136972"/>
                  </a:lnTo>
                  <a:lnTo>
                    <a:pt x="2064342" y="128724"/>
                  </a:lnTo>
                  <a:lnTo>
                    <a:pt x="2064368" y="127869"/>
                  </a:lnTo>
                  <a:lnTo>
                    <a:pt x="2062926" y="111286"/>
                  </a:lnTo>
                  <a:close/>
                </a:path>
                <a:path w="2853690" h="321310">
                  <a:moveTo>
                    <a:pt x="2049634" y="122909"/>
                  </a:moveTo>
                  <a:lnTo>
                    <a:pt x="2010486" y="144531"/>
                  </a:lnTo>
                  <a:lnTo>
                    <a:pt x="2003210" y="145535"/>
                  </a:lnTo>
                  <a:lnTo>
                    <a:pt x="2049545" y="145535"/>
                  </a:lnTo>
                  <a:lnTo>
                    <a:pt x="2049634" y="122909"/>
                  </a:lnTo>
                  <a:close/>
                </a:path>
                <a:path w="2853690" h="321310">
                  <a:moveTo>
                    <a:pt x="2072558" y="31120"/>
                  </a:moveTo>
                  <a:lnTo>
                    <a:pt x="1998568" y="31120"/>
                  </a:lnTo>
                  <a:lnTo>
                    <a:pt x="2010651" y="31544"/>
                  </a:lnTo>
                  <a:lnTo>
                    <a:pt x="2008287" y="31544"/>
                  </a:lnTo>
                  <a:lnTo>
                    <a:pt x="2042602" y="51820"/>
                  </a:lnTo>
                  <a:lnTo>
                    <a:pt x="2048117" y="80777"/>
                  </a:lnTo>
                  <a:lnTo>
                    <a:pt x="2048234" y="82141"/>
                  </a:lnTo>
                  <a:lnTo>
                    <a:pt x="2049634" y="122909"/>
                  </a:lnTo>
                  <a:lnTo>
                    <a:pt x="2055987" y="117519"/>
                  </a:lnTo>
                  <a:lnTo>
                    <a:pt x="2062926" y="111286"/>
                  </a:lnTo>
                  <a:lnTo>
                    <a:pt x="2085618" y="111286"/>
                  </a:lnTo>
                  <a:lnTo>
                    <a:pt x="2085463" y="106769"/>
                  </a:lnTo>
                  <a:lnTo>
                    <a:pt x="2085367" y="103946"/>
                  </a:lnTo>
                  <a:lnTo>
                    <a:pt x="2085304" y="102112"/>
                  </a:lnTo>
                  <a:lnTo>
                    <a:pt x="2085186" y="98677"/>
                  </a:lnTo>
                  <a:lnTo>
                    <a:pt x="2081156" y="56642"/>
                  </a:lnTo>
                  <a:lnTo>
                    <a:pt x="2075322" y="36507"/>
                  </a:lnTo>
                  <a:lnTo>
                    <a:pt x="2072558" y="31120"/>
                  </a:lnTo>
                  <a:close/>
                </a:path>
                <a:path w="2853690" h="321310">
                  <a:moveTo>
                    <a:pt x="2242400" y="258"/>
                  </a:moveTo>
                  <a:lnTo>
                    <a:pt x="2236880" y="258"/>
                  </a:lnTo>
                  <a:lnTo>
                    <a:pt x="2224318" y="588"/>
                  </a:lnTo>
                  <a:lnTo>
                    <a:pt x="2212046" y="1623"/>
                  </a:lnTo>
                  <a:lnTo>
                    <a:pt x="2212294" y="1623"/>
                  </a:lnTo>
                  <a:lnTo>
                    <a:pt x="2201737" y="3222"/>
                  </a:lnTo>
                  <a:lnTo>
                    <a:pt x="2166523" y="18371"/>
                  </a:lnTo>
                  <a:lnTo>
                    <a:pt x="2144482" y="54172"/>
                  </a:lnTo>
                  <a:lnTo>
                    <a:pt x="2136163" y="98866"/>
                  </a:lnTo>
                  <a:lnTo>
                    <a:pt x="2134744" y="158496"/>
                  </a:lnTo>
                  <a:lnTo>
                    <a:pt x="2135450" y="174797"/>
                  </a:lnTo>
                  <a:lnTo>
                    <a:pt x="2140507" y="214362"/>
                  </a:lnTo>
                  <a:lnTo>
                    <a:pt x="2162924" y="254492"/>
                  </a:lnTo>
                  <a:lnTo>
                    <a:pt x="2210581" y="268606"/>
                  </a:lnTo>
                  <a:lnTo>
                    <a:pt x="2223707" y="268982"/>
                  </a:lnTo>
                  <a:lnTo>
                    <a:pt x="2236574" y="268606"/>
                  </a:lnTo>
                  <a:lnTo>
                    <a:pt x="2274798" y="259432"/>
                  </a:lnTo>
                  <a:lnTo>
                    <a:pt x="2297040" y="238120"/>
                  </a:lnTo>
                  <a:lnTo>
                    <a:pt x="2224083" y="238120"/>
                  </a:lnTo>
                  <a:lnTo>
                    <a:pt x="2215521" y="237838"/>
                  </a:lnTo>
                  <a:lnTo>
                    <a:pt x="2179672" y="218173"/>
                  </a:lnTo>
                  <a:lnTo>
                    <a:pt x="2172999" y="189710"/>
                  </a:lnTo>
                  <a:lnTo>
                    <a:pt x="2172900" y="188840"/>
                  </a:lnTo>
                  <a:lnTo>
                    <a:pt x="2172301" y="179784"/>
                  </a:lnTo>
                  <a:lnTo>
                    <a:pt x="2172239" y="178843"/>
                  </a:lnTo>
                  <a:lnTo>
                    <a:pt x="2171870" y="170139"/>
                  </a:lnTo>
                  <a:lnTo>
                    <a:pt x="2171769" y="167740"/>
                  </a:lnTo>
                  <a:lnTo>
                    <a:pt x="2171705" y="164964"/>
                  </a:lnTo>
                  <a:lnTo>
                    <a:pt x="2171625" y="161530"/>
                  </a:lnTo>
                  <a:lnTo>
                    <a:pt x="2171552" y="158331"/>
                  </a:lnTo>
                  <a:lnTo>
                    <a:pt x="2157467" y="158331"/>
                  </a:lnTo>
                  <a:lnTo>
                    <a:pt x="2156044" y="141606"/>
                  </a:lnTo>
                  <a:lnTo>
                    <a:pt x="2155961" y="140642"/>
                  </a:lnTo>
                  <a:lnTo>
                    <a:pt x="2162101" y="132291"/>
                  </a:lnTo>
                  <a:lnTo>
                    <a:pt x="2167971" y="125086"/>
                  </a:lnTo>
                  <a:lnTo>
                    <a:pt x="2171727" y="120980"/>
                  </a:lnTo>
                  <a:lnTo>
                    <a:pt x="2172145" y="109592"/>
                  </a:lnTo>
                  <a:lnTo>
                    <a:pt x="2172852" y="99383"/>
                  </a:lnTo>
                  <a:lnTo>
                    <a:pt x="2172887" y="98866"/>
                  </a:lnTo>
                  <a:lnTo>
                    <a:pt x="2173013" y="97054"/>
                  </a:lnTo>
                  <a:lnTo>
                    <a:pt x="2181813" y="57019"/>
                  </a:lnTo>
                  <a:lnTo>
                    <a:pt x="2212392" y="33449"/>
                  </a:lnTo>
                  <a:lnTo>
                    <a:pt x="2232580" y="31246"/>
                  </a:lnTo>
                  <a:lnTo>
                    <a:pt x="2288223" y="31246"/>
                  </a:lnTo>
                  <a:lnTo>
                    <a:pt x="2291076" y="6280"/>
                  </a:lnTo>
                  <a:lnTo>
                    <a:pt x="2251581" y="588"/>
                  </a:lnTo>
                  <a:lnTo>
                    <a:pt x="2252444" y="588"/>
                  </a:lnTo>
                  <a:lnTo>
                    <a:pt x="2242400" y="258"/>
                  </a:lnTo>
                  <a:close/>
                </a:path>
                <a:path w="2853690" h="321310">
                  <a:moveTo>
                    <a:pt x="2298632" y="124082"/>
                  </a:moveTo>
                  <a:lnTo>
                    <a:pt x="2225965" y="124082"/>
                  </a:lnTo>
                  <a:lnTo>
                    <a:pt x="2234645" y="124435"/>
                  </a:lnTo>
                  <a:lnTo>
                    <a:pt x="2242243" y="125493"/>
                  </a:lnTo>
                  <a:lnTo>
                    <a:pt x="2269764" y="153956"/>
                  </a:lnTo>
                  <a:lnTo>
                    <a:pt x="2271881" y="179784"/>
                  </a:lnTo>
                  <a:lnTo>
                    <a:pt x="2271693" y="188840"/>
                  </a:lnTo>
                  <a:lnTo>
                    <a:pt x="2262472" y="227206"/>
                  </a:lnTo>
                  <a:lnTo>
                    <a:pt x="2233260" y="237838"/>
                  </a:lnTo>
                  <a:lnTo>
                    <a:pt x="2231157" y="237838"/>
                  </a:lnTo>
                  <a:lnTo>
                    <a:pt x="2224083" y="238120"/>
                  </a:lnTo>
                  <a:lnTo>
                    <a:pt x="2297040" y="238120"/>
                  </a:lnTo>
                  <a:lnTo>
                    <a:pt x="2300109" y="232004"/>
                  </a:lnTo>
                  <a:lnTo>
                    <a:pt x="2307448" y="189710"/>
                  </a:lnTo>
                  <a:lnTo>
                    <a:pt x="2307636" y="179784"/>
                  </a:lnTo>
                  <a:lnTo>
                    <a:pt x="2307611" y="178843"/>
                  </a:lnTo>
                  <a:lnTo>
                    <a:pt x="2307501" y="174797"/>
                  </a:lnTo>
                  <a:lnTo>
                    <a:pt x="2307376" y="170139"/>
                  </a:lnTo>
                  <a:lnTo>
                    <a:pt x="2304126" y="140642"/>
                  </a:lnTo>
                  <a:lnTo>
                    <a:pt x="2304037" y="140124"/>
                  </a:lnTo>
                  <a:lnTo>
                    <a:pt x="2301238" y="130104"/>
                  </a:lnTo>
                  <a:lnTo>
                    <a:pt x="2298632" y="124082"/>
                  </a:lnTo>
                  <a:close/>
                </a:path>
                <a:path w="2853690" h="321310">
                  <a:moveTo>
                    <a:pt x="2171727" y="120980"/>
                  </a:moveTo>
                  <a:lnTo>
                    <a:pt x="2167971" y="125086"/>
                  </a:lnTo>
                  <a:lnTo>
                    <a:pt x="2162101" y="132291"/>
                  </a:lnTo>
                  <a:lnTo>
                    <a:pt x="2155961" y="140642"/>
                  </a:lnTo>
                  <a:lnTo>
                    <a:pt x="2157467" y="158331"/>
                  </a:lnTo>
                  <a:lnTo>
                    <a:pt x="2164383" y="151956"/>
                  </a:lnTo>
                  <a:lnTo>
                    <a:pt x="2170828" y="146382"/>
                  </a:lnTo>
                  <a:lnTo>
                    <a:pt x="2171516" y="145831"/>
                  </a:lnTo>
                  <a:lnTo>
                    <a:pt x="2171613" y="124082"/>
                  </a:lnTo>
                  <a:lnTo>
                    <a:pt x="2171727" y="120980"/>
                  </a:lnTo>
                  <a:close/>
                </a:path>
                <a:path w="2853690" h="321310">
                  <a:moveTo>
                    <a:pt x="2171516" y="145831"/>
                  </a:moveTo>
                  <a:lnTo>
                    <a:pt x="2170828" y="146382"/>
                  </a:lnTo>
                  <a:lnTo>
                    <a:pt x="2164383" y="151956"/>
                  </a:lnTo>
                  <a:lnTo>
                    <a:pt x="2157467" y="158331"/>
                  </a:lnTo>
                  <a:lnTo>
                    <a:pt x="2171552" y="158331"/>
                  </a:lnTo>
                  <a:lnTo>
                    <a:pt x="2171516" y="145831"/>
                  </a:lnTo>
                  <a:close/>
                </a:path>
                <a:path w="2853690" h="321310">
                  <a:moveTo>
                    <a:pt x="2236127" y="94726"/>
                  </a:moveTo>
                  <a:lnTo>
                    <a:pt x="2197667" y="101312"/>
                  </a:lnTo>
                  <a:lnTo>
                    <a:pt x="2171516" y="145831"/>
                  </a:lnTo>
                  <a:lnTo>
                    <a:pt x="2176803" y="141606"/>
                  </a:lnTo>
                  <a:lnTo>
                    <a:pt x="2182307" y="137631"/>
                  </a:lnTo>
                  <a:lnTo>
                    <a:pt x="2217936" y="124082"/>
                  </a:lnTo>
                  <a:lnTo>
                    <a:pt x="2298632" y="124082"/>
                  </a:lnTo>
                  <a:lnTo>
                    <a:pt x="2297451" y="121353"/>
                  </a:lnTo>
                  <a:lnTo>
                    <a:pt x="2260591" y="96796"/>
                  </a:lnTo>
                  <a:lnTo>
                    <a:pt x="2249111" y="95243"/>
                  </a:lnTo>
                  <a:lnTo>
                    <a:pt x="2236127" y="94726"/>
                  </a:lnTo>
                  <a:close/>
                </a:path>
                <a:path w="2853690" h="321310">
                  <a:moveTo>
                    <a:pt x="2288223" y="31246"/>
                  </a:moveTo>
                  <a:lnTo>
                    <a:pt x="2267490" y="31246"/>
                  </a:lnTo>
                  <a:lnTo>
                    <a:pt x="2277025" y="31747"/>
                  </a:lnTo>
                  <a:lnTo>
                    <a:pt x="2282655" y="32155"/>
                  </a:lnTo>
                  <a:lnTo>
                    <a:pt x="2288065" y="32626"/>
                  </a:lnTo>
                  <a:lnTo>
                    <a:pt x="2288165" y="31747"/>
                  </a:lnTo>
                  <a:lnTo>
                    <a:pt x="2288223" y="31246"/>
                  </a:lnTo>
                  <a:close/>
                </a:path>
                <a:path w="2853690" h="321310">
                  <a:moveTo>
                    <a:pt x="2591128" y="33127"/>
                  </a:moveTo>
                  <a:lnTo>
                    <a:pt x="2521891" y="33127"/>
                  </a:lnTo>
                  <a:lnTo>
                    <a:pt x="2528515" y="33629"/>
                  </a:lnTo>
                  <a:lnTo>
                    <a:pt x="2542064" y="36138"/>
                  </a:lnTo>
                  <a:lnTo>
                    <a:pt x="2547207" y="38647"/>
                  </a:lnTo>
                  <a:lnTo>
                    <a:pt x="2550720" y="42411"/>
                  </a:lnTo>
                  <a:lnTo>
                    <a:pt x="2554498" y="45963"/>
                  </a:lnTo>
                  <a:lnTo>
                    <a:pt x="2556491" y="51569"/>
                  </a:lnTo>
                  <a:lnTo>
                    <a:pt x="2556669" y="57089"/>
                  </a:lnTo>
                  <a:lnTo>
                    <a:pt x="2556742" y="59347"/>
                  </a:lnTo>
                  <a:lnTo>
                    <a:pt x="2556318" y="68357"/>
                  </a:lnTo>
                  <a:lnTo>
                    <a:pt x="2554295" y="77695"/>
                  </a:lnTo>
                  <a:lnTo>
                    <a:pt x="2550735" y="87198"/>
                  </a:lnTo>
                  <a:lnTo>
                    <a:pt x="2550673" y="87363"/>
                  </a:lnTo>
                  <a:lnTo>
                    <a:pt x="2520752" y="131021"/>
                  </a:lnTo>
                  <a:lnTo>
                    <a:pt x="2509320" y="143653"/>
                  </a:lnTo>
                  <a:lnTo>
                    <a:pt x="2434298" y="227958"/>
                  </a:lnTo>
                  <a:lnTo>
                    <a:pt x="2430660" y="238873"/>
                  </a:lnTo>
                  <a:lnTo>
                    <a:pt x="2430660" y="264466"/>
                  </a:lnTo>
                  <a:lnTo>
                    <a:pt x="2604164" y="264466"/>
                  </a:lnTo>
                  <a:lnTo>
                    <a:pt x="2604164" y="230593"/>
                  </a:lnTo>
                  <a:lnTo>
                    <a:pt x="2475824" y="230593"/>
                  </a:lnTo>
                  <a:lnTo>
                    <a:pt x="2549215" y="150051"/>
                  </a:lnTo>
                  <a:lnTo>
                    <a:pt x="2576313" y="116178"/>
                  </a:lnTo>
                  <a:lnTo>
                    <a:pt x="2592426" y="79953"/>
                  </a:lnTo>
                  <a:lnTo>
                    <a:pt x="2594755" y="57089"/>
                  </a:lnTo>
                  <a:lnTo>
                    <a:pt x="2594143" y="45963"/>
                  </a:lnTo>
                  <a:lnTo>
                    <a:pt x="2592380" y="36671"/>
                  </a:lnTo>
                  <a:lnTo>
                    <a:pt x="2592308" y="36295"/>
                  </a:lnTo>
                  <a:lnTo>
                    <a:pt x="2591128" y="33127"/>
                  </a:lnTo>
                  <a:close/>
                </a:path>
                <a:path w="2853690" h="321310">
                  <a:moveTo>
                    <a:pt x="2604164" y="229213"/>
                  </a:moveTo>
                  <a:lnTo>
                    <a:pt x="2503800" y="229213"/>
                  </a:lnTo>
                  <a:lnTo>
                    <a:pt x="2489247" y="229715"/>
                  </a:lnTo>
                  <a:lnTo>
                    <a:pt x="2482347" y="230091"/>
                  </a:lnTo>
                  <a:lnTo>
                    <a:pt x="2475824" y="230593"/>
                  </a:lnTo>
                  <a:lnTo>
                    <a:pt x="2604164" y="230593"/>
                  </a:lnTo>
                  <a:lnTo>
                    <a:pt x="2604164" y="229213"/>
                  </a:lnTo>
                  <a:close/>
                </a:path>
                <a:path w="2853690" h="321310">
                  <a:moveTo>
                    <a:pt x="2513460" y="258"/>
                  </a:moveTo>
                  <a:lnTo>
                    <a:pt x="2505682" y="258"/>
                  </a:lnTo>
                  <a:lnTo>
                    <a:pt x="2496790" y="541"/>
                  </a:lnTo>
                  <a:lnTo>
                    <a:pt x="2497276" y="541"/>
                  </a:lnTo>
                  <a:lnTo>
                    <a:pt x="2489749" y="1011"/>
                  </a:lnTo>
                  <a:lnTo>
                    <a:pt x="2449572" y="6468"/>
                  </a:lnTo>
                  <a:lnTo>
                    <a:pt x="2432918" y="10044"/>
                  </a:lnTo>
                  <a:lnTo>
                    <a:pt x="2434740" y="33127"/>
                  </a:lnTo>
                  <a:lnTo>
                    <a:pt x="2434830" y="34256"/>
                  </a:lnTo>
                  <a:lnTo>
                    <a:pt x="2434909" y="35260"/>
                  </a:lnTo>
                  <a:lnTo>
                    <a:pt x="2434978" y="36138"/>
                  </a:lnTo>
                  <a:lnTo>
                    <a:pt x="2435093" y="37589"/>
                  </a:lnTo>
                  <a:lnTo>
                    <a:pt x="2435176" y="38647"/>
                  </a:lnTo>
                  <a:lnTo>
                    <a:pt x="2450607" y="36671"/>
                  </a:lnTo>
                  <a:lnTo>
                    <a:pt x="2457476" y="35895"/>
                  </a:lnTo>
                  <a:lnTo>
                    <a:pt x="2463780" y="35260"/>
                  </a:lnTo>
                  <a:lnTo>
                    <a:pt x="2472060" y="34256"/>
                  </a:lnTo>
                  <a:lnTo>
                    <a:pt x="2479838" y="33629"/>
                  </a:lnTo>
                  <a:lnTo>
                    <a:pt x="2494642" y="33127"/>
                  </a:lnTo>
                  <a:lnTo>
                    <a:pt x="2591128" y="33127"/>
                  </a:lnTo>
                  <a:lnTo>
                    <a:pt x="2589250" y="28086"/>
                  </a:lnTo>
                  <a:lnTo>
                    <a:pt x="2556742" y="4775"/>
                  </a:lnTo>
                  <a:lnTo>
                    <a:pt x="2537580" y="1481"/>
                  </a:lnTo>
                  <a:lnTo>
                    <a:pt x="2538141" y="1481"/>
                  </a:lnTo>
                  <a:lnTo>
                    <a:pt x="2525621" y="541"/>
                  </a:lnTo>
                  <a:lnTo>
                    <a:pt x="2513460" y="258"/>
                  </a:lnTo>
                  <a:close/>
                </a:path>
                <a:path w="2853690" h="321310">
                  <a:moveTo>
                    <a:pt x="2739055" y="1011"/>
                  </a:moveTo>
                  <a:lnTo>
                    <a:pt x="2696902" y="5151"/>
                  </a:lnTo>
                  <a:lnTo>
                    <a:pt x="2660643" y="30250"/>
                  </a:lnTo>
                  <a:lnTo>
                    <a:pt x="2654608" y="60970"/>
                  </a:lnTo>
                  <a:lnTo>
                    <a:pt x="2654608" y="77554"/>
                  </a:lnTo>
                  <a:lnTo>
                    <a:pt x="2670180" y="119566"/>
                  </a:lnTo>
                  <a:lnTo>
                    <a:pt x="2692009" y="128975"/>
                  </a:lnTo>
                  <a:lnTo>
                    <a:pt x="2692009" y="130480"/>
                  </a:lnTo>
                  <a:lnTo>
                    <a:pt x="2657948" y="151557"/>
                  </a:lnTo>
                  <a:lnTo>
                    <a:pt x="2648963" y="190087"/>
                  </a:lnTo>
                  <a:lnTo>
                    <a:pt x="2648728" y="199731"/>
                  </a:lnTo>
                  <a:lnTo>
                    <a:pt x="2649198" y="211234"/>
                  </a:lnTo>
                  <a:lnTo>
                    <a:pt x="2667075" y="252328"/>
                  </a:lnTo>
                  <a:lnTo>
                    <a:pt x="2707346" y="266536"/>
                  </a:lnTo>
                  <a:lnTo>
                    <a:pt x="2739055" y="268229"/>
                  </a:lnTo>
                  <a:lnTo>
                    <a:pt x="2756062" y="267806"/>
                  </a:lnTo>
                  <a:lnTo>
                    <a:pt x="2794380" y="261455"/>
                  </a:lnTo>
                  <a:lnTo>
                    <a:pt x="2822003" y="236991"/>
                  </a:lnTo>
                  <a:lnTo>
                    <a:pt x="2739431" y="236991"/>
                  </a:lnTo>
                  <a:lnTo>
                    <a:pt x="2728964" y="236732"/>
                  </a:lnTo>
                  <a:lnTo>
                    <a:pt x="2691633" y="225449"/>
                  </a:lnTo>
                  <a:lnTo>
                    <a:pt x="2684106" y="192204"/>
                  </a:lnTo>
                  <a:lnTo>
                    <a:pt x="2684229" y="181101"/>
                  </a:lnTo>
                  <a:lnTo>
                    <a:pt x="2704680" y="147542"/>
                  </a:lnTo>
                  <a:lnTo>
                    <a:pt x="2739808" y="144029"/>
                  </a:lnTo>
                  <a:lnTo>
                    <a:pt x="2814371" y="144029"/>
                  </a:lnTo>
                  <a:lnTo>
                    <a:pt x="2811693" y="141018"/>
                  </a:lnTo>
                  <a:lnTo>
                    <a:pt x="2806683" y="136972"/>
                  </a:lnTo>
                  <a:lnTo>
                    <a:pt x="2800684" y="133867"/>
                  </a:lnTo>
                  <a:lnTo>
                    <a:pt x="2793698" y="131703"/>
                  </a:lnTo>
                  <a:lnTo>
                    <a:pt x="2785724" y="130480"/>
                  </a:lnTo>
                  <a:lnTo>
                    <a:pt x="2785724" y="128975"/>
                  </a:lnTo>
                  <a:lnTo>
                    <a:pt x="2794506" y="127971"/>
                  </a:lnTo>
                  <a:lnTo>
                    <a:pt x="2801657" y="124835"/>
                  </a:lnTo>
                  <a:lnTo>
                    <a:pt x="2811514" y="115426"/>
                  </a:lnTo>
                  <a:lnTo>
                    <a:pt x="2739808" y="115426"/>
                  </a:lnTo>
                  <a:lnTo>
                    <a:pt x="2730069" y="115214"/>
                  </a:lnTo>
                  <a:lnTo>
                    <a:pt x="2693138" y="99618"/>
                  </a:lnTo>
                  <a:lnTo>
                    <a:pt x="2689123" y="69509"/>
                  </a:lnTo>
                  <a:lnTo>
                    <a:pt x="2689257" y="65440"/>
                  </a:lnTo>
                  <a:lnTo>
                    <a:pt x="2713885" y="32320"/>
                  </a:lnTo>
                  <a:lnTo>
                    <a:pt x="2739431" y="29991"/>
                  </a:lnTo>
                  <a:lnTo>
                    <a:pt x="2816813" y="29991"/>
                  </a:lnTo>
                  <a:lnTo>
                    <a:pt x="2812697" y="23091"/>
                  </a:lnTo>
                  <a:lnTo>
                    <a:pt x="2771798" y="3340"/>
                  </a:lnTo>
                  <a:lnTo>
                    <a:pt x="2751098" y="1270"/>
                  </a:lnTo>
                  <a:lnTo>
                    <a:pt x="2739055" y="1011"/>
                  </a:lnTo>
                  <a:close/>
                </a:path>
                <a:path w="2853690" h="321310">
                  <a:moveTo>
                    <a:pt x="2814371" y="144029"/>
                  </a:moveTo>
                  <a:lnTo>
                    <a:pt x="2739808" y="144029"/>
                  </a:lnTo>
                  <a:lnTo>
                    <a:pt x="2747523" y="144170"/>
                  </a:lnTo>
                  <a:lnTo>
                    <a:pt x="2754486" y="144594"/>
                  </a:lnTo>
                  <a:lnTo>
                    <a:pt x="2760696" y="145299"/>
                  </a:lnTo>
                  <a:lnTo>
                    <a:pt x="2773178" y="147542"/>
                  </a:lnTo>
                  <a:lnTo>
                    <a:pt x="2778573" y="149926"/>
                  </a:lnTo>
                  <a:lnTo>
                    <a:pt x="2782337" y="153438"/>
                  </a:lnTo>
                  <a:lnTo>
                    <a:pt x="2786100" y="156700"/>
                  </a:lnTo>
                  <a:lnTo>
                    <a:pt x="2788735" y="161467"/>
                  </a:lnTo>
                  <a:lnTo>
                    <a:pt x="2790240" y="167740"/>
                  </a:lnTo>
                  <a:lnTo>
                    <a:pt x="2791996" y="174013"/>
                  </a:lnTo>
                  <a:lnTo>
                    <a:pt x="2792760" y="181101"/>
                  </a:lnTo>
                  <a:lnTo>
                    <a:pt x="2792875" y="192204"/>
                  </a:lnTo>
                  <a:lnTo>
                    <a:pt x="2792610" y="199731"/>
                  </a:lnTo>
                  <a:lnTo>
                    <a:pt x="2772551" y="232851"/>
                  </a:lnTo>
                  <a:lnTo>
                    <a:pt x="2739431" y="236991"/>
                  </a:lnTo>
                  <a:lnTo>
                    <a:pt x="2822003" y="236991"/>
                  </a:lnTo>
                  <a:lnTo>
                    <a:pt x="2824395" y="230993"/>
                  </a:lnTo>
                  <a:lnTo>
                    <a:pt x="2826748" y="221654"/>
                  </a:lnTo>
                  <a:lnTo>
                    <a:pt x="2828159" y="211234"/>
                  </a:lnTo>
                  <a:lnTo>
                    <a:pt x="2828609" y="200225"/>
                  </a:lnTo>
                  <a:lnTo>
                    <a:pt x="2828630" y="199731"/>
                  </a:lnTo>
                  <a:lnTo>
                    <a:pt x="2828446" y="192204"/>
                  </a:lnTo>
                  <a:lnTo>
                    <a:pt x="2828394" y="190087"/>
                  </a:lnTo>
                  <a:lnTo>
                    <a:pt x="2827792" y="182418"/>
                  </a:lnTo>
                  <a:lnTo>
                    <a:pt x="2816045" y="145911"/>
                  </a:lnTo>
                  <a:lnTo>
                    <a:pt x="2814496" y="144170"/>
                  </a:lnTo>
                  <a:lnTo>
                    <a:pt x="2814371" y="144029"/>
                  </a:lnTo>
                  <a:close/>
                </a:path>
                <a:path w="2853690" h="321310">
                  <a:moveTo>
                    <a:pt x="2816813" y="29991"/>
                  </a:moveTo>
                  <a:lnTo>
                    <a:pt x="2739431" y="29991"/>
                  </a:lnTo>
                  <a:lnTo>
                    <a:pt x="2748981" y="30250"/>
                  </a:lnTo>
                  <a:lnTo>
                    <a:pt x="2757308" y="31026"/>
                  </a:lnTo>
                  <a:lnTo>
                    <a:pt x="2787794" y="58501"/>
                  </a:lnTo>
                  <a:lnTo>
                    <a:pt x="2788735" y="73273"/>
                  </a:lnTo>
                  <a:lnTo>
                    <a:pt x="2788606" y="77554"/>
                  </a:lnTo>
                  <a:lnTo>
                    <a:pt x="2788483" y="81271"/>
                  </a:lnTo>
                  <a:lnTo>
                    <a:pt x="2787794" y="88045"/>
                  </a:lnTo>
                  <a:lnTo>
                    <a:pt x="2786618" y="94090"/>
                  </a:lnTo>
                  <a:lnTo>
                    <a:pt x="2785091" y="98866"/>
                  </a:lnTo>
                  <a:lnTo>
                    <a:pt x="2784971" y="99242"/>
                  </a:lnTo>
                  <a:lnTo>
                    <a:pt x="2749522" y="115214"/>
                  </a:lnTo>
                  <a:lnTo>
                    <a:pt x="2739808" y="115426"/>
                  </a:lnTo>
                  <a:lnTo>
                    <a:pt x="2811514" y="115426"/>
                  </a:lnTo>
                  <a:lnTo>
                    <a:pt x="2812697" y="114296"/>
                  </a:lnTo>
                  <a:lnTo>
                    <a:pt x="2816711" y="107396"/>
                  </a:lnTo>
                  <a:lnTo>
                    <a:pt x="2818999" y="99618"/>
                  </a:lnTo>
                  <a:lnTo>
                    <a:pt x="2819109" y="99242"/>
                  </a:lnTo>
                  <a:lnTo>
                    <a:pt x="2819220" y="98866"/>
                  </a:lnTo>
                  <a:lnTo>
                    <a:pt x="2820867" y="92232"/>
                  </a:lnTo>
                  <a:lnTo>
                    <a:pt x="2822043" y="85128"/>
                  </a:lnTo>
                  <a:lnTo>
                    <a:pt x="2822749" y="77554"/>
                  </a:lnTo>
                  <a:lnTo>
                    <a:pt x="2822749" y="60970"/>
                  </a:lnTo>
                  <a:lnTo>
                    <a:pt x="2822043" y="53043"/>
                  </a:lnTo>
                  <a:lnTo>
                    <a:pt x="2820867" y="45728"/>
                  </a:lnTo>
                  <a:lnTo>
                    <a:pt x="2819220" y="39024"/>
                  </a:lnTo>
                  <a:lnTo>
                    <a:pt x="2816964" y="30250"/>
                  </a:lnTo>
                  <a:lnTo>
                    <a:pt x="2816813" y="29991"/>
                  </a:lnTo>
                  <a:close/>
                </a:path>
                <a:path w="2853690" h="321310">
                  <a:moveTo>
                    <a:pt x="2853469" y="302102"/>
                  </a:moveTo>
                  <a:lnTo>
                    <a:pt x="0" y="302102"/>
                  </a:lnTo>
                  <a:lnTo>
                    <a:pt x="0" y="320920"/>
                  </a:lnTo>
                  <a:lnTo>
                    <a:pt x="2853469" y="320920"/>
                  </a:lnTo>
                  <a:lnTo>
                    <a:pt x="2853469" y="302102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908758" y="5211593"/>
              <a:ext cx="501015" cy="501015"/>
            </a:xfrm>
            <a:custGeom>
              <a:avLst/>
              <a:gdLst/>
              <a:ahLst/>
              <a:cxnLst/>
              <a:rect l="l" t="t" r="r" b="b"/>
              <a:pathLst>
                <a:path w="501014" h="501014">
                  <a:moveTo>
                    <a:pt x="313488" y="468390"/>
                  </a:moveTo>
                  <a:lnTo>
                    <a:pt x="305460" y="480949"/>
                  </a:lnTo>
                  <a:lnTo>
                    <a:pt x="346807" y="498329"/>
                  </a:lnTo>
                  <a:lnTo>
                    <a:pt x="390353" y="500889"/>
                  </a:lnTo>
                  <a:lnTo>
                    <a:pt x="432308" y="489020"/>
                  </a:lnTo>
                  <a:lnTo>
                    <a:pt x="440216" y="483418"/>
                  </a:lnTo>
                  <a:lnTo>
                    <a:pt x="313488" y="483418"/>
                  </a:lnTo>
                  <a:lnTo>
                    <a:pt x="313488" y="468390"/>
                  </a:lnTo>
                  <a:close/>
                </a:path>
                <a:path w="501014" h="501014">
                  <a:moveTo>
                    <a:pt x="313488" y="467761"/>
                  </a:moveTo>
                  <a:lnTo>
                    <a:pt x="313267" y="468063"/>
                  </a:lnTo>
                  <a:lnTo>
                    <a:pt x="304716" y="480735"/>
                  </a:lnTo>
                  <a:lnTo>
                    <a:pt x="307307" y="482484"/>
                  </a:lnTo>
                  <a:lnTo>
                    <a:pt x="310362" y="483418"/>
                  </a:lnTo>
                  <a:lnTo>
                    <a:pt x="311334" y="483418"/>
                  </a:lnTo>
                  <a:lnTo>
                    <a:pt x="305460" y="480949"/>
                  </a:lnTo>
                  <a:lnTo>
                    <a:pt x="313488" y="468390"/>
                  </a:lnTo>
                  <a:lnTo>
                    <a:pt x="313488" y="467761"/>
                  </a:lnTo>
                  <a:close/>
                </a:path>
                <a:path w="501014" h="501014">
                  <a:moveTo>
                    <a:pt x="313697" y="468063"/>
                  </a:moveTo>
                  <a:lnTo>
                    <a:pt x="313488" y="468390"/>
                  </a:lnTo>
                  <a:lnTo>
                    <a:pt x="313488" y="483418"/>
                  </a:lnTo>
                  <a:lnTo>
                    <a:pt x="313697" y="483418"/>
                  </a:lnTo>
                  <a:lnTo>
                    <a:pt x="313697" y="468063"/>
                  </a:lnTo>
                  <a:close/>
                </a:path>
                <a:path w="501014" h="501014">
                  <a:moveTo>
                    <a:pt x="313906" y="467761"/>
                  </a:moveTo>
                  <a:lnTo>
                    <a:pt x="313697" y="468063"/>
                  </a:lnTo>
                  <a:lnTo>
                    <a:pt x="313697" y="483418"/>
                  </a:lnTo>
                  <a:lnTo>
                    <a:pt x="313906" y="483418"/>
                  </a:lnTo>
                  <a:lnTo>
                    <a:pt x="313906" y="467761"/>
                  </a:lnTo>
                  <a:close/>
                </a:path>
                <a:path w="501014" h="501014">
                  <a:moveTo>
                    <a:pt x="322353" y="454523"/>
                  </a:moveTo>
                  <a:lnTo>
                    <a:pt x="314104" y="467426"/>
                  </a:lnTo>
                  <a:lnTo>
                    <a:pt x="313906" y="467761"/>
                  </a:lnTo>
                  <a:lnTo>
                    <a:pt x="313906" y="483418"/>
                  </a:lnTo>
                  <a:lnTo>
                    <a:pt x="440216" y="483418"/>
                  </a:lnTo>
                  <a:lnTo>
                    <a:pt x="459567" y="469710"/>
                  </a:lnTo>
                  <a:lnTo>
                    <a:pt x="386960" y="469710"/>
                  </a:lnTo>
                  <a:lnTo>
                    <a:pt x="353835" y="467761"/>
                  </a:lnTo>
                  <a:lnTo>
                    <a:pt x="322353" y="454523"/>
                  </a:lnTo>
                  <a:close/>
                </a:path>
                <a:path w="501014" h="501014">
                  <a:moveTo>
                    <a:pt x="46148" y="178523"/>
                  </a:moveTo>
                  <a:lnTo>
                    <a:pt x="32884" y="186930"/>
                  </a:lnTo>
                  <a:lnTo>
                    <a:pt x="19889" y="195689"/>
                  </a:lnTo>
                  <a:lnTo>
                    <a:pt x="49271" y="237126"/>
                  </a:lnTo>
                  <a:lnTo>
                    <a:pt x="80565" y="277029"/>
                  </a:lnTo>
                  <a:lnTo>
                    <a:pt x="113700" y="315335"/>
                  </a:lnTo>
                  <a:lnTo>
                    <a:pt x="148610" y="351982"/>
                  </a:lnTo>
                  <a:lnTo>
                    <a:pt x="185231" y="386907"/>
                  </a:lnTo>
                  <a:lnTo>
                    <a:pt x="223499" y="420050"/>
                  </a:lnTo>
                  <a:lnTo>
                    <a:pt x="263349" y="451346"/>
                  </a:lnTo>
                  <a:lnTo>
                    <a:pt x="304716" y="480735"/>
                  </a:lnTo>
                  <a:lnTo>
                    <a:pt x="313471" y="467761"/>
                  </a:lnTo>
                  <a:lnTo>
                    <a:pt x="313488" y="452056"/>
                  </a:lnTo>
                  <a:lnTo>
                    <a:pt x="318487" y="452056"/>
                  </a:lnTo>
                  <a:lnTo>
                    <a:pt x="282123" y="426222"/>
                  </a:lnTo>
                  <a:lnTo>
                    <a:pt x="243457" y="395855"/>
                  </a:lnTo>
                  <a:lnTo>
                    <a:pt x="206326" y="363698"/>
                  </a:lnTo>
                  <a:lnTo>
                    <a:pt x="170794" y="329811"/>
                  </a:lnTo>
                  <a:lnTo>
                    <a:pt x="136921" y="294253"/>
                  </a:lnTo>
                  <a:lnTo>
                    <a:pt x="104772" y="257087"/>
                  </a:lnTo>
                  <a:lnTo>
                    <a:pt x="74409" y="218371"/>
                  </a:lnTo>
                  <a:lnTo>
                    <a:pt x="46148" y="178523"/>
                  </a:lnTo>
                  <a:close/>
                </a:path>
                <a:path w="501014" h="501014">
                  <a:moveTo>
                    <a:pt x="446642" y="440996"/>
                  </a:moveTo>
                  <a:lnTo>
                    <a:pt x="418854" y="460683"/>
                  </a:lnTo>
                  <a:lnTo>
                    <a:pt x="386960" y="469710"/>
                  </a:lnTo>
                  <a:lnTo>
                    <a:pt x="459567" y="469710"/>
                  </a:lnTo>
                  <a:lnTo>
                    <a:pt x="468837" y="463143"/>
                  </a:lnTo>
                  <a:lnTo>
                    <a:pt x="446642" y="440996"/>
                  </a:lnTo>
                  <a:close/>
                </a:path>
                <a:path w="501014" h="501014">
                  <a:moveTo>
                    <a:pt x="313697" y="467426"/>
                  </a:moveTo>
                  <a:lnTo>
                    <a:pt x="313488" y="467761"/>
                  </a:lnTo>
                  <a:lnTo>
                    <a:pt x="313488" y="468390"/>
                  </a:lnTo>
                  <a:lnTo>
                    <a:pt x="313697" y="468063"/>
                  </a:lnTo>
                  <a:lnTo>
                    <a:pt x="313697" y="467426"/>
                  </a:lnTo>
                  <a:close/>
                </a:path>
                <a:path w="501014" h="501014">
                  <a:moveTo>
                    <a:pt x="313906" y="467116"/>
                  </a:moveTo>
                  <a:lnTo>
                    <a:pt x="313697" y="467426"/>
                  </a:lnTo>
                  <a:lnTo>
                    <a:pt x="313697" y="468063"/>
                  </a:lnTo>
                  <a:lnTo>
                    <a:pt x="313890" y="467761"/>
                  </a:lnTo>
                  <a:lnTo>
                    <a:pt x="313906" y="467116"/>
                  </a:lnTo>
                  <a:close/>
                </a:path>
                <a:path w="501014" h="501014">
                  <a:moveTo>
                    <a:pt x="313697" y="452056"/>
                  </a:moveTo>
                  <a:lnTo>
                    <a:pt x="313488" y="452056"/>
                  </a:lnTo>
                  <a:lnTo>
                    <a:pt x="313488" y="467761"/>
                  </a:lnTo>
                  <a:lnTo>
                    <a:pt x="313697" y="467426"/>
                  </a:lnTo>
                  <a:lnTo>
                    <a:pt x="313697" y="452056"/>
                  </a:lnTo>
                  <a:close/>
                </a:path>
                <a:path w="501014" h="501014">
                  <a:moveTo>
                    <a:pt x="321419" y="455985"/>
                  </a:moveTo>
                  <a:lnTo>
                    <a:pt x="313906" y="467116"/>
                  </a:lnTo>
                  <a:lnTo>
                    <a:pt x="313906" y="467761"/>
                  </a:lnTo>
                  <a:lnTo>
                    <a:pt x="314104" y="467426"/>
                  </a:lnTo>
                  <a:lnTo>
                    <a:pt x="321419" y="455985"/>
                  </a:lnTo>
                  <a:close/>
                </a:path>
                <a:path w="501014" h="501014">
                  <a:moveTo>
                    <a:pt x="313906" y="452056"/>
                  </a:moveTo>
                  <a:lnTo>
                    <a:pt x="313697" y="452056"/>
                  </a:lnTo>
                  <a:lnTo>
                    <a:pt x="313697" y="467426"/>
                  </a:lnTo>
                  <a:lnTo>
                    <a:pt x="313906" y="467116"/>
                  </a:lnTo>
                  <a:lnTo>
                    <a:pt x="313906" y="452056"/>
                  </a:lnTo>
                  <a:close/>
                </a:path>
                <a:path w="501014" h="501014">
                  <a:moveTo>
                    <a:pt x="316906" y="452056"/>
                  </a:moveTo>
                  <a:lnTo>
                    <a:pt x="313906" y="452056"/>
                  </a:lnTo>
                  <a:lnTo>
                    <a:pt x="313906" y="467116"/>
                  </a:lnTo>
                  <a:lnTo>
                    <a:pt x="321419" y="455985"/>
                  </a:lnTo>
                  <a:lnTo>
                    <a:pt x="322216" y="454737"/>
                  </a:lnTo>
                  <a:lnTo>
                    <a:pt x="321959" y="454523"/>
                  </a:lnTo>
                  <a:lnTo>
                    <a:pt x="319920" y="453075"/>
                  </a:lnTo>
                  <a:lnTo>
                    <a:pt x="320395" y="453075"/>
                  </a:lnTo>
                  <a:lnTo>
                    <a:pt x="316906" y="452056"/>
                  </a:lnTo>
                  <a:close/>
                </a:path>
                <a:path w="501014" h="501014">
                  <a:moveTo>
                    <a:pt x="462772" y="424866"/>
                  </a:moveTo>
                  <a:lnTo>
                    <a:pt x="451684" y="435954"/>
                  </a:lnTo>
                  <a:lnTo>
                    <a:pt x="446703" y="440996"/>
                  </a:lnTo>
                  <a:lnTo>
                    <a:pt x="468910" y="463143"/>
                  </a:lnTo>
                  <a:lnTo>
                    <a:pt x="471309" y="460683"/>
                  </a:lnTo>
                  <a:lnTo>
                    <a:pt x="484950" y="447043"/>
                  </a:lnTo>
                  <a:lnTo>
                    <a:pt x="462772" y="424866"/>
                  </a:lnTo>
                  <a:close/>
                </a:path>
                <a:path w="501014" h="501014">
                  <a:moveTo>
                    <a:pt x="320087" y="453075"/>
                  </a:moveTo>
                  <a:lnTo>
                    <a:pt x="319920" y="453075"/>
                  </a:lnTo>
                  <a:lnTo>
                    <a:pt x="322260" y="454737"/>
                  </a:lnTo>
                  <a:lnTo>
                    <a:pt x="322353" y="454523"/>
                  </a:lnTo>
                  <a:lnTo>
                    <a:pt x="320087" y="453075"/>
                  </a:lnTo>
                  <a:close/>
                </a:path>
                <a:path w="501014" h="501014">
                  <a:moveTo>
                    <a:pt x="318487" y="452056"/>
                  </a:moveTo>
                  <a:lnTo>
                    <a:pt x="316906" y="452056"/>
                  </a:lnTo>
                  <a:lnTo>
                    <a:pt x="320395" y="453075"/>
                  </a:lnTo>
                  <a:lnTo>
                    <a:pt x="319920" y="453075"/>
                  </a:lnTo>
                  <a:lnTo>
                    <a:pt x="318487" y="452056"/>
                  </a:lnTo>
                  <a:close/>
                </a:path>
                <a:path w="501014" h="501014">
                  <a:moveTo>
                    <a:pt x="484950" y="370293"/>
                  </a:moveTo>
                  <a:lnTo>
                    <a:pt x="462772" y="392470"/>
                  </a:lnTo>
                  <a:lnTo>
                    <a:pt x="467796" y="400044"/>
                  </a:lnTo>
                  <a:lnTo>
                    <a:pt x="469470" y="408668"/>
                  </a:lnTo>
                  <a:lnTo>
                    <a:pt x="467796" y="417292"/>
                  </a:lnTo>
                  <a:lnTo>
                    <a:pt x="462772" y="424866"/>
                  </a:lnTo>
                  <a:lnTo>
                    <a:pt x="484950" y="447043"/>
                  </a:lnTo>
                  <a:lnTo>
                    <a:pt x="496863" y="429094"/>
                  </a:lnTo>
                  <a:lnTo>
                    <a:pt x="500834" y="408668"/>
                  </a:lnTo>
                  <a:lnTo>
                    <a:pt x="496863" y="388241"/>
                  </a:lnTo>
                  <a:lnTo>
                    <a:pt x="484950" y="370293"/>
                  </a:lnTo>
                  <a:close/>
                </a:path>
                <a:path w="501014" h="501014">
                  <a:moveTo>
                    <a:pt x="416786" y="302129"/>
                  </a:moveTo>
                  <a:lnTo>
                    <a:pt x="394609" y="324307"/>
                  </a:lnTo>
                  <a:lnTo>
                    <a:pt x="462772" y="392470"/>
                  </a:lnTo>
                  <a:lnTo>
                    <a:pt x="484950" y="370293"/>
                  </a:lnTo>
                  <a:lnTo>
                    <a:pt x="416786" y="302129"/>
                  </a:lnTo>
                  <a:close/>
                </a:path>
                <a:path w="501014" h="501014">
                  <a:moveTo>
                    <a:pt x="308009" y="302291"/>
                  </a:moveTo>
                  <a:lnTo>
                    <a:pt x="296761" y="313218"/>
                  </a:lnTo>
                  <a:lnTo>
                    <a:pt x="285833" y="324146"/>
                  </a:lnTo>
                  <a:lnTo>
                    <a:pt x="285706" y="324307"/>
                  </a:lnTo>
                  <a:lnTo>
                    <a:pt x="293872" y="331113"/>
                  </a:lnTo>
                  <a:lnTo>
                    <a:pt x="303197" y="336105"/>
                  </a:lnTo>
                  <a:lnTo>
                    <a:pt x="313347" y="339160"/>
                  </a:lnTo>
                  <a:lnTo>
                    <a:pt x="323943" y="340191"/>
                  </a:lnTo>
                  <a:lnTo>
                    <a:pt x="323943" y="308827"/>
                  </a:lnTo>
                  <a:lnTo>
                    <a:pt x="317734" y="308827"/>
                  </a:lnTo>
                  <a:lnTo>
                    <a:pt x="312232" y="306514"/>
                  </a:lnTo>
                  <a:lnTo>
                    <a:pt x="308009" y="302291"/>
                  </a:lnTo>
                  <a:close/>
                </a:path>
                <a:path w="501014" h="501014">
                  <a:moveTo>
                    <a:pt x="340036" y="302129"/>
                  </a:moveTo>
                  <a:lnTo>
                    <a:pt x="335651" y="306514"/>
                  </a:lnTo>
                  <a:lnTo>
                    <a:pt x="330018" y="308827"/>
                  </a:lnTo>
                  <a:lnTo>
                    <a:pt x="323943" y="308827"/>
                  </a:lnTo>
                  <a:lnTo>
                    <a:pt x="323943" y="340191"/>
                  </a:lnTo>
                  <a:lnTo>
                    <a:pt x="334465" y="339160"/>
                  </a:lnTo>
                  <a:lnTo>
                    <a:pt x="344600" y="336105"/>
                  </a:lnTo>
                  <a:lnTo>
                    <a:pt x="353936" y="331113"/>
                  </a:lnTo>
                  <a:lnTo>
                    <a:pt x="362213" y="324307"/>
                  </a:lnTo>
                  <a:lnTo>
                    <a:pt x="340036" y="302129"/>
                  </a:lnTo>
                  <a:close/>
                </a:path>
                <a:path w="501014" h="501014">
                  <a:moveTo>
                    <a:pt x="294644" y="315335"/>
                  </a:moveTo>
                  <a:lnTo>
                    <a:pt x="292241" y="317609"/>
                  </a:lnTo>
                  <a:lnTo>
                    <a:pt x="285514" y="324146"/>
                  </a:lnTo>
                  <a:lnTo>
                    <a:pt x="285706" y="324307"/>
                  </a:lnTo>
                  <a:lnTo>
                    <a:pt x="285833" y="324146"/>
                  </a:lnTo>
                  <a:lnTo>
                    <a:pt x="294644" y="315335"/>
                  </a:lnTo>
                  <a:close/>
                </a:path>
                <a:path w="501014" h="501014">
                  <a:moveTo>
                    <a:pt x="378411" y="286245"/>
                  </a:moveTo>
                  <a:lnTo>
                    <a:pt x="357985" y="290216"/>
                  </a:lnTo>
                  <a:lnTo>
                    <a:pt x="340036" y="302129"/>
                  </a:lnTo>
                  <a:lnTo>
                    <a:pt x="362213" y="324307"/>
                  </a:lnTo>
                  <a:lnTo>
                    <a:pt x="369787" y="319283"/>
                  </a:lnTo>
                  <a:lnTo>
                    <a:pt x="378411" y="317609"/>
                  </a:lnTo>
                  <a:lnTo>
                    <a:pt x="401306" y="317609"/>
                  </a:lnTo>
                  <a:lnTo>
                    <a:pt x="416786" y="302129"/>
                  </a:lnTo>
                  <a:lnTo>
                    <a:pt x="398837" y="290216"/>
                  </a:lnTo>
                  <a:lnTo>
                    <a:pt x="378411" y="286245"/>
                  </a:lnTo>
                  <a:close/>
                </a:path>
                <a:path w="501014" h="501014">
                  <a:moveTo>
                    <a:pt x="401306" y="317609"/>
                  </a:moveTo>
                  <a:lnTo>
                    <a:pt x="378411" y="317609"/>
                  </a:lnTo>
                  <a:lnTo>
                    <a:pt x="387035" y="319283"/>
                  </a:lnTo>
                  <a:lnTo>
                    <a:pt x="394609" y="324307"/>
                  </a:lnTo>
                  <a:lnTo>
                    <a:pt x="401306" y="317609"/>
                  </a:lnTo>
                  <a:close/>
                </a:path>
                <a:path w="501014" h="501014">
                  <a:moveTo>
                    <a:pt x="198704" y="192984"/>
                  </a:moveTo>
                  <a:lnTo>
                    <a:pt x="176527" y="215161"/>
                  </a:lnTo>
                  <a:lnTo>
                    <a:pt x="285512" y="324146"/>
                  </a:lnTo>
                  <a:lnTo>
                    <a:pt x="296761" y="313218"/>
                  </a:lnTo>
                  <a:lnTo>
                    <a:pt x="307850" y="302129"/>
                  </a:lnTo>
                  <a:lnTo>
                    <a:pt x="198704" y="192984"/>
                  </a:lnTo>
                  <a:close/>
                </a:path>
                <a:path w="501014" h="501014">
                  <a:moveTo>
                    <a:pt x="307850" y="302129"/>
                  </a:moveTo>
                  <a:lnTo>
                    <a:pt x="296761" y="313218"/>
                  </a:lnTo>
                  <a:lnTo>
                    <a:pt x="308009" y="302291"/>
                  </a:lnTo>
                  <a:lnTo>
                    <a:pt x="307850" y="302129"/>
                  </a:lnTo>
                  <a:close/>
                </a:path>
                <a:path w="501014" h="501014">
                  <a:moveTo>
                    <a:pt x="176527" y="138411"/>
                  </a:moveTo>
                  <a:lnTo>
                    <a:pt x="164614" y="156360"/>
                  </a:lnTo>
                  <a:lnTo>
                    <a:pt x="160643" y="176786"/>
                  </a:lnTo>
                  <a:lnTo>
                    <a:pt x="164614" y="197212"/>
                  </a:lnTo>
                  <a:lnTo>
                    <a:pt x="176527" y="215161"/>
                  </a:lnTo>
                  <a:lnTo>
                    <a:pt x="198704" y="192984"/>
                  </a:lnTo>
                  <a:lnTo>
                    <a:pt x="193681" y="185410"/>
                  </a:lnTo>
                  <a:lnTo>
                    <a:pt x="192006" y="176786"/>
                  </a:lnTo>
                  <a:lnTo>
                    <a:pt x="193681" y="168162"/>
                  </a:lnTo>
                  <a:lnTo>
                    <a:pt x="198704" y="160588"/>
                  </a:lnTo>
                  <a:lnTo>
                    <a:pt x="176527" y="138411"/>
                  </a:lnTo>
                  <a:close/>
                </a:path>
                <a:path w="501014" h="501014">
                  <a:moveTo>
                    <a:pt x="32884" y="186930"/>
                  </a:moveTo>
                  <a:lnTo>
                    <a:pt x="19648" y="195330"/>
                  </a:lnTo>
                  <a:lnTo>
                    <a:pt x="19879" y="195689"/>
                  </a:lnTo>
                  <a:lnTo>
                    <a:pt x="32884" y="186930"/>
                  </a:lnTo>
                  <a:close/>
                </a:path>
                <a:path w="501014" h="501014">
                  <a:moveTo>
                    <a:pt x="37690" y="31984"/>
                  </a:moveTo>
                  <a:lnTo>
                    <a:pt x="11901" y="68523"/>
                  </a:lnTo>
                  <a:lnTo>
                    <a:pt x="0" y="110449"/>
                  </a:lnTo>
                  <a:lnTo>
                    <a:pt x="2340" y="152311"/>
                  </a:lnTo>
                  <a:lnTo>
                    <a:pt x="2433" y="153979"/>
                  </a:lnTo>
                  <a:lnTo>
                    <a:pt x="19648" y="195330"/>
                  </a:lnTo>
                  <a:lnTo>
                    <a:pt x="32884" y="186930"/>
                  </a:lnTo>
                  <a:lnTo>
                    <a:pt x="45894" y="178166"/>
                  </a:lnTo>
                  <a:lnTo>
                    <a:pt x="45405" y="176786"/>
                  </a:lnTo>
                  <a:lnTo>
                    <a:pt x="33025" y="147046"/>
                  </a:lnTo>
                  <a:lnTo>
                    <a:pt x="31295" y="116109"/>
                  </a:lnTo>
                  <a:lnTo>
                    <a:pt x="31172" y="113905"/>
                  </a:lnTo>
                  <a:lnTo>
                    <a:pt x="40232" y="81983"/>
                  </a:lnTo>
                  <a:lnTo>
                    <a:pt x="59868" y="54161"/>
                  </a:lnTo>
                  <a:lnTo>
                    <a:pt x="37690" y="31984"/>
                  </a:lnTo>
                  <a:close/>
                </a:path>
                <a:path w="501014" h="501014">
                  <a:moveTo>
                    <a:pt x="45979" y="178166"/>
                  </a:moveTo>
                  <a:lnTo>
                    <a:pt x="45364" y="178523"/>
                  </a:lnTo>
                  <a:lnTo>
                    <a:pt x="32884" y="186930"/>
                  </a:lnTo>
                  <a:lnTo>
                    <a:pt x="46128" y="178523"/>
                  </a:lnTo>
                  <a:lnTo>
                    <a:pt x="45979" y="178166"/>
                  </a:lnTo>
                  <a:close/>
                </a:path>
                <a:path w="501014" h="501014">
                  <a:moveTo>
                    <a:pt x="198689" y="84063"/>
                  </a:moveTo>
                  <a:lnTo>
                    <a:pt x="190480" y="92187"/>
                  </a:lnTo>
                  <a:lnTo>
                    <a:pt x="176689" y="106384"/>
                  </a:lnTo>
                  <a:lnTo>
                    <a:pt x="180845" y="110449"/>
                  </a:lnTo>
                  <a:lnTo>
                    <a:pt x="183225" y="116109"/>
                  </a:lnTo>
                  <a:lnTo>
                    <a:pt x="183225" y="128393"/>
                  </a:lnTo>
                  <a:lnTo>
                    <a:pt x="180912" y="134026"/>
                  </a:lnTo>
                  <a:lnTo>
                    <a:pt x="176527" y="138411"/>
                  </a:lnTo>
                  <a:lnTo>
                    <a:pt x="198704" y="160588"/>
                  </a:lnTo>
                  <a:lnTo>
                    <a:pt x="205511" y="152311"/>
                  </a:lnTo>
                  <a:lnTo>
                    <a:pt x="210490" y="143014"/>
                  </a:lnTo>
                  <a:lnTo>
                    <a:pt x="213548" y="132937"/>
                  </a:lnTo>
                  <a:lnTo>
                    <a:pt x="214588" y="122318"/>
                  </a:lnTo>
                  <a:lnTo>
                    <a:pt x="213557" y="111722"/>
                  </a:lnTo>
                  <a:lnTo>
                    <a:pt x="210502" y="101572"/>
                  </a:lnTo>
                  <a:lnTo>
                    <a:pt x="205479" y="92187"/>
                  </a:lnTo>
                  <a:lnTo>
                    <a:pt x="198689" y="84063"/>
                  </a:lnTo>
                  <a:close/>
                </a:path>
                <a:path w="501014" h="501014">
                  <a:moveTo>
                    <a:pt x="187615" y="95136"/>
                  </a:moveTo>
                  <a:lnTo>
                    <a:pt x="176527" y="106225"/>
                  </a:lnTo>
                  <a:lnTo>
                    <a:pt x="176689" y="106384"/>
                  </a:lnTo>
                  <a:lnTo>
                    <a:pt x="187615" y="95136"/>
                  </a:lnTo>
                  <a:close/>
                </a:path>
                <a:path w="501014" h="501014">
                  <a:moveTo>
                    <a:pt x="130540" y="15884"/>
                  </a:moveTo>
                  <a:lnTo>
                    <a:pt x="108363" y="38061"/>
                  </a:lnTo>
                  <a:lnTo>
                    <a:pt x="176527" y="106225"/>
                  </a:lnTo>
                  <a:lnTo>
                    <a:pt x="190565" y="92187"/>
                  </a:lnTo>
                  <a:lnTo>
                    <a:pt x="198542" y="83888"/>
                  </a:lnTo>
                  <a:lnTo>
                    <a:pt x="130540" y="15884"/>
                  </a:lnTo>
                  <a:close/>
                </a:path>
                <a:path w="501014" h="501014">
                  <a:moveTo>
                    <a:pt x="198542" y="83888"/>
                  </a:moveTo>
                  <a:lnTo>
                    <a:pt x="190480" y="92187"/>
                  </a:lnTo>
                  <a:lnTo>
                    <a:pt x="198689" y="84063"/>
                  </a:lnTo>
                  <a:lnTo>
                    <a:pt x="198542" y="83888"/>
                  </a:lnTo>
                  <a:close/>
                </a:path>
                <a:path w="501014" h="501014">
                  <a:moveTo>
                    <a:pt x="53790" y="15884"/>
                  </a:moveTo>
                  <a:lnTo>
                    <a:pt x="37690" y="31984"/>
                  </a:lnTo>
                  <a:lnTo>
                    <a:pt x="59868" y="54161"/>
                  </a:lnTo>
                  <a:lnTo>
                    <a:pt x="75968" y="38061"/>
                  </a:lnTo>
                  <a:lnTo>
                    <a:pt x="53790" y="15884"/>
                  </a:lnTo>
                  <a:close/>
                </a:path>
                <a:path w="501014" h="501014">
                  <a:moveTo>
                    <a:pt x="92165" y="0"/>
                  </a:moveTo>
                  <a:lnTo>
                    <a:pt x="71739" y="3971"/>
                  </a:lnTo>
                  <a:lnTo>
                    <a:pt x="53790" y="15884"/>
                  </a:lnTo>
                  <a:lnTo>
                    <a:pt x="75968" y="38061"/>
                  </a:lnTo>
                  <a:lnTo>
                    <a:pt x="83541" y="33038"/>
                  </a:lnTo>
                  <a:lnTo>
                    <a:pt x="92165" y="31363"/>
                  </a:lnTo>
                  <a:lnTo>
                    <a:pt x="115061" y="31363"/>
                  </a:lnTo>
                  <a:lnTo>
                    <a:pt x="130540" y="15884"/>
                  </a:lnTo>
                  <a:lnTo>
                    <a:pt x="112592" y="3971"/>
                  </a:lnTo>
                  <a:lnTo>
                    <a:pt x="92165" y="0"/>
                  </a:lnTo>
                  <a:close/>
                </a:path>
                <a:path w="501014" h="501014">
                  <a:moveTo>
                    <a:pt x="115061" y="31363"/>
                  </a:moveTo>
                  <a:lnTo>
                    <a:pt x="92165" y="31363"/>
                  </a:lnTo>
                  <a:lnTo>
                    <a:pt x="100790" y="33038"/>
                  </a:lnTo>
                  <a:lnTo>
                    <a:pt x="108363" y="38061"/>
                  </a:lnTo>
                  <a:lnTo>
                    <a:pt x="115061" y="3136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hlinkClick r:id="rId11"/>
            </p:cNvPr>
            <p:cNvSpPr/>
            <p:nvPr/>
          </p:nvSpPr>
          <p:spPr>
            <a:xfrm>
              <a:off x="2645001" y="6030184"/>
              <a:ext cx="1441450" cy="320040"/>
            </a:xfrm>
            <a:custGeom>
              <a:avLst/>
              <a:gdLst/>
              <a:ahLst/>
              <a:cxnLst/>
              <a:rect l="l" t="t" r="r" b="b"/>
              <a:pathLst>
                <a:path w="1441450" h="320039">
                  <a:moveTo>
                    <a:pt x="68121" y="3763"/>
                  </a:moveTo>
                  <a:lnTo>
                    <a:pt x="30861" y="3763"/>
                  </a:lnTo>
                  <a:lnTo>
                    <a:pt x="30861" y="214151"/>
                  </a:lnTo>
                  <a:lnTo>
                    <a:pt x="50503" y="255997"/>
                  </a:lnTo>
                  <a:lnTo>
                    <a:pt x="84305" y="263831"/>
                  </a:lnTo>
                  <a:lnTo>
                    <a:pt x="99886" y="263831"/>
                  </a:lnTo>
                  <a:lnTo>
                    <a:pt x="149181" y="263172"/>
                  </a:lnTo>
                  <a:lnTo>
                    <a:pt x="187429" y="261196"/>
                  </a:lnTo>
                  <a:lnTo>
                    <a:pt x="185651" y="233816"/>
                  </a:lnTo>
                  <a:lnTo>
                    <a:pt x="185547" y="232216"/>
                  </a:lnTo>
                  <a:lnTo>
                    <a:pt x="84305" y="232216"/>
                  </a:lnTo>
                  <a:lnTo>
                    <a:pt x="78158" y="230334"/>
                  </a:lnTo>
                  <a:lnTo>
                    <a:pt x="74143" y="226571"/>
                  </a:lnTo>
                  <a:lnTo>
                    <a:pt x="70129" y="222556"/>
                  </a:lnTo>
                  <a:lnTo>
                    <a:pt x="68121" y="216534"/>
                  </a:lnTo>
                  <a:lnTo>
                    <a:pt x="68121" y="3763"/>
                  </a:lnTo>
                  <a:close/>
                </a:path>
                <a:path w="1441450" h="320039">
                  <a:moveTo>
                    <a:pt x="260284" y="79789"/>
                  </a:moveTo>
                  <a:lnTo>
                    <a:pt x="224530" y="79789"/>
                  </a:lnTo>
                  <a:lnTo>
                    <a:pt x="224530" y="263454"/>
                  </a:lnTo>
                  <a:lnTo>
                    <a:pt x="260284" y="263454"/>
                  </a:lnTo>
                  <a:lnTo>
                    <a:pt x="260284" y="79789"/>
                  </a:lnTo>
                  <a:close/>
                </a:path>
                <a:path w="1441450" h="320039">
                  <a:moveTo>
                    <a:pt x="258152" y="1129"/>
                  </a:moveTo>
                  <a:lnTo>
                    <a:pt x="226663" y="1129"/>
                  </a:lnTo>
                  <a:lnTo>
                    <a:pt x="223024" y="4767"/>
                  </a:lnTo>
                  <a:lnTo>
                    <a:pt x="223024" y="40772"/>
                  </a:lnTo>
                  <a:lnTo>
                    <a:pt x="226663" y="44410"/>
                  </a:lnTo>
                  <a:lnTo>
                    <a:pt x="258152" y="44410"/>
                  </a:lnTo>
                  <a:lnTo>
                    <a:pt x="261790" y="40772"/>
                  </a:lnTo>
                  <a:lnTo>
                    <a:pt x="261790" y="4767"/>
                  </a:lnTo>
                  <a:lnTo>
                    <a:pt x="258152" y="1129"/>
                  </a:lnTo>
                  <a:close/>
                </a:path>
                <a:path w="1441450" h="320039">
                  <a:moveTo>
                    <a:pt x="348327" y="79789"/>
                  </a:moveTo>
                  <a:lnTo>
                    <a:pt x="318218" y="79789"/>
                  </a:lnTo>
                  <a:lnTo>
                    <a:pt x="318218" y="263454"/>
                  </a:lnTo>
                  <a:lnTo>
                    <a:pt x="354349" y="263454"/>
                  </a:lnTo>
                  <a:lnTo>
                    <a:pt x="354349" y="134738"/>
                  </a:lnTo>
                  <a:lnTo>
                    <a:pt x="350585" y="134738"/>
                  </a:lnTo>
                  <a:lnTo>
                    <a:pt x="349080" y="110274"/>
                  </a:lnTo>
                  <a:lnTo>
                    <a:pt x="351100" y="108746"/>
                  </a:lnTo>
                  <a:lnTo>
                    <a:pt x="348381" y="80353"/>
                  </a:lnTo>
                  <a:lnTo>
                    <a:pt x="348327" y="79789"/>
                  </a:lnTo>
                  <a:close/>
                </a:path>
                <a:path w="1441450" h="320039">
                  <a:moveTo>
                    <a:pt x="480237" y="105758"/>
                  </a:moveTo>
                  <a:lnTo>
                    <a:pt x="430751" y="105758"/>
                  </a:lnTo>
                  <a:lnTo>
                    <a:pt x="437149" y="108016"/>
                  </a:lnTo>
                  <a:lnTo>
                    <a:pt x="440913" y="112532"/>
                  </a:lnTo>
                  <a:lnTo>
                    <a:pt x="444676" y="116798"/>
                  </a:lnTo>
                  <a:lnTo>
                    <a:pt x="446558" y="124701"/>
                  </a:lnTo>
                  <a:lnTo>
                    <a:pt x="446558" y="263454"/>
                  </a:lnTo>
                  <a:lnTo>
                    <a:pt x="483065" y="263454"/>
                  </a:lnTo>
                  <a:lnTo>
                    <a:pt x="483065" y="125705"/>
                  </a:lnTo>
                  <a:lnTo>
                    <a:pt x="480307" y="106252"/>
                  </a:lnTo>
                  <a:lnTo>
                    <a:pt x="480237" y="105758"/>
                  </a:lnTo>
                  <a:close/>
                </a:path>
                <a:path w="1441450" h="320039">
                  <a:moveTo>
                    <a:pt x="351100" y="108746"/>
                  </a:moveTo>
                  <a:lnTo>
                    <a:pt x="349080" y="110274"/>
                  </a:lnTo>
                  <a:lnTo>
                    <a:pt x="350585" y="134738"/>
                  </a:lnTo>
                  <a:lnTo>
                    <a:pt x="354349" y="132527"/>
                  </a:lnTo>
                  <a:lnTo>
                    <a:pt x="354349" y="120436"/>
                  </a:lnTo>
                  <a:lnTo>
                    <a:pt x="351714" y="115167"/>
                  </a:lnTo>
                  <a:lnTo>
                    <a:pt x="351100" y="108746"/>
                  </a:lnTo>
                  <a:close/>
                </a:path>
                <a:path w="1441450" h="320039">
                  <a:moveTo>
                    <a:pt x="354349" y="132527"/>
                  </a:moveTo>
                  <a:lnTo>
                    <a:pt x="350585" y="134738"/>
                  </a:lnTo>
                  <a:lnTo>
                    <a:pt x="354349" y="134738"/>
                  </a:lnTo>
                  <a:lnTo>
                    <a:pt x="354349" y="132527"/>
                  </a:lnTo>
                  <a:close/>
                </a:path>
                <a:path w="1441450" h="320039">
                  <a:moveTo>
                    <a:pt x="433009" y="75272"/>
                  </a:moveTo>
                  <a:lnTo>
                    <a:pt x="391233" y="84305"/>
                  </a:lnTo>
                  <a:lnTo>
                    <a:pt x="351100" y="108746"/>
                  </a:lnTo>
                  <a:lnTo>
                    <a:pt x="351714" y="115167"/>
                  </a:lnTo>
                  <a:lnTo>
                    <a:pt x="354349" y="120436"/>
                  </a:lnTo>
                  <a:lnTo>
                    <a:pt x="354349" y="132527"/>
                  </a:lnTo>
                  <a:lnTo>
                    <a:pt x="389351" y="113661"/>
                  </a:lnTo>
                  <a:lnTo>
                    <a:pt x="421718" y="105758"/>
                  </a:lnTo>
                  <a:lnTo>
                    <a:pt x="480237" y="105758"/>
                  </a:lnTo>
                  <a:lnTo>
                    <a:pt x="479937" y="103641"/>
                  </a:lnTo>
                  <a:lnTo>
                    <a:pt x="470551" y="87880"/>
                  </a:lnTo>
                  <a:lnTo>
                    <a:pt x="454909" y="78424"/>
                  </a:lnTo>
                  <a:lnTo>
                    <a:pt x="433009" y="75272"/>
                  </a:lnTo>
                  <a:close/>
                </a:path>
                <a:path w="1441450" h="320039">
                  <a:moveTo>
                    <a:pt x="574507" y="0"/>
                  </a:moveTo>
                  <a:lnTo>
                    <a:pt x="538376" y="0"/>
                  </a:lnTo>
                  <a:lnTo>
                    <a:pt x="538376" y="263454"/>
                  </a:lnTo>
                  <a:lnTo>
                    <a:pt x="574507" y="263454"/>
                  </a:lnTo>
                  <a:lnTo>
                    <a:pt x="574507" y="195207"/>
                  </a:lnTo>
                  <a:lnTo>
                    <a:pt x="562087" y="172750"/>
                  </a:lnTo>
                  <a:lnTo>
                    <a:pt x="562087" y="147158"/>
                  </a:lnTo>
                  <a:lnTo>
                    <a:pt x="572936" y="147158"/>
                  </a:lnTo>
                  <a:lnTo>
                    <a:pt x="573253" y="144900"/>
                  </a:lnTo>
                  <a:lnTo>
                    <a:pt x="573754" y="138125"/>
                  </a:lnTo>
                  <a:lnTo>
                    <a:pt x="574507" y="131100"/>
                  </a:lnTo>
                  <a:lnTo>
                    <a:pt x="574883" y="123572"/>
                  </a:lnTo>
                  <a:lnTo>
                    <a:pt x="574767" y="79789"/>
                  </a:lnTo>
                  <a:lnTo>
                    <a:pt x="574507" y="0"/>
                  </a:lnTo>
                  <a:close/>
                </a:path>
                <a:path w="1441450" h="320039">
                  <a:moveTo>
                    <a:pt x="693814" y="79789"/>
                  </a:moveTo>
                  <a:lnTo>
                    <a:pt x="651662" y="79789"/>
                  </a:lnTo>
                  <a:lnTo>
                    <a:pt x="586927" y="158449"/>
                  </a:lnTo>
                  <a:lnTo>
                    <a:pt x="657684" y="263454"/>
                  </a:lnTo>
                  <a:lnTo>
                    <a:pt x="699836" y="263454"/>
                  </a:lnTo>
                  <a:lnTo>
                    <a:pt x="637736" y="176514"/>
                  </a:lnTo>
                  <a:lnTo>
                    <a:pt x="635980" y="173503"/>
                  </a:lnTo>
                  <a:lnTo>
                    <a:pt x="635415" y="172750"/>
                  </a:lnTo>
                  <a:lnTo>
                    <a:pt x="604993" y="172750"/>
                  </a:lnTo>
                  <a:lnTo>
                    <a:pt x="604993" y="147158"/>
                  </a:lnTo>
                  <a:lnTo>
                    <a:pt x="637209" y="147158"/>
                  </a:lnTo>
                  <a:lnTo>
                    <a:pt x="637736" y="146405"/>
                  </a:lnTo>
                  <a:lnTo>
                    <a:pt x="693814" y="79789"/>
                  </a:lnTo>
                  <a:close/>
                </a:path>
                <a:path w="1441450" h="320039">
                  <a:moveTo>
                    <a:pt x="572936" y="147158"/>
                  </a:moveTo>
                  <a:lnTo>
                    <a:pt x="562087" y="147158"/>
                  </a:lnTo>
                  <a:lnTo>
                    <a:pt x="562087" y="172750"/>
                  </a:lnTo>
                  <a:lnTo>
                    <a:pt x="573112" y="172750"/>
                  </a:lnTo>
                  <a:lnTo>
                    <a:pt x="572372" y="167481"/>
                  </a:lnTo>
                  <a:lnTo>
                    <a:pt x="572249" y="166603"/>
                  </a:lnTo>
                  <a:lnTo>
                    <a:pt x="570824" y="159954"/>
                  </a:lnTo>
                  <a:lnTo>
                    <a:pt x="570743" y="159578"/>
                  </a:lnTo>
                  <a:lnTo>
                    <a:pt x="572249" y="152050"/>
                  </a:lnTo>
                  <a:lnTo>
                    <a:pt x="572936" y="147158"/>
                  </a:lnTo>
                  <a:close/>
                </a:path>
                <a:path w="1441450" h="320039">
                  <a:moveTo>
                    <a:pt x="596219" y="147158"/>
                  </a:moveTo>
                  <a:lnTo>
                    <a:pt x="572936" y="147158"/>
                  </a:lnTo>
                  <a:lnTo>
                    <a:pt x="572319" y="151549"/>
                  </a:lnTo>
                  <a:lnTo>
                    <a:pt x="572249" y="152050"/>
                  </a:lnTo>
                  <a:lnTo>
                    <a:pt x="570969" y="158449"/>
                  </a:lnTo>
                  <a:lnTo>
                    <a:pt x="570919" y="158700"/>
                  </a:lnTo>
                  <a:lnTo>
                    <a:pt x="570824" y="159954"/>
                  </a:lnTo>
                  <a:lnTo>
                    <a:pt x="572249" y="166603"/>
                  </a:lnTo>
                  <a:lnTo>
                    <a:pt x="573112" y="172750"/>
                  </a:lnTo>
                  <a:lnTo>
                    <a:pt x="596564" y="172750"/>
                  </a:lnTo>
                  <a:lnTo>
                    <a:pt x="586927" y="158449"/>
                  </a:lnTo>
                  <a:lnTo>
                    <a:pt x="596219" y="147158"/>
                  </a:lnTo>
                  <a:close/>
                </a:path>
                <a:path w="1441450" h="320039">
                  <a:moveTo>
                    <a:pt x="637209" y="147158"/>
                  </a:moveTo>
                  <a:lnTo>
                    <a:pt x="604993" y="147158"/>
                  </a:lnTo>
                  <a:lnTo>
                    <a:pt x="604993" y="172750"/>
                  </a:lnTo>
                  <a:lnTo>
                    <a:pt x="635415" y="172750"/>
                  </a:lnTo>
                  <a:lnTo>
                    <a:pt x="633722" y="170492"/>
                  </a:lnTo>
                  <a:lnTo>
                    <a:pt x="630962" y="167481"/>
                  </a:lnTo>
                  <a:lnTo>
                    <a:pt x="628202" y="164220"/>
                  </a:lnTo>
                  <a:lnTo>
                    <a:pt x="625943" y="161961"/>
                  </a:lnTo>
                  <a:lnTo>
                    <a:pt x="624187" y="160707"/>
                  </a:lnTo>
                  <a:lnTo>
                    <a:pt x="624187" y="159954"/>
                  </a:lnTo>
                  <a:lnTo>
                    <a:pt x="635980" y="148914"/>
                  </a:lnTo>
                  <a:lnTo>
                    <a:pt x="637209" y="147158"/>
                  </a:lnTo>
                  <a:close/>
                </a:path>
                <a:path w="1441450" h="320039">
                  <a:moveTo>
                    <a:pt x="804824" y="75272"/>
                  </a:moveTo>
                  <a:lnTo>
                    <a:pt x="765800" y="80353"/>
                  </a:lnTo>
                  <a:lnTo>
                    <a:pt x="732445" y="104276"/>
                  </a:lnTo>
                  <a:lnTo>
                    <a:pt x="718825" y="154120"/>
                  </a:lnTo>
                  <a:lnTo>
                    <a:pt x="718351" y="173880"/>
                  </a:lnTo>
                  <a:lnTo>
                    <a:pt x="718554" y="179807"/>
                  </a:lnTo>
                  <a:lnTo>
                    <a:pt x="718625" y="181901"/>
                  </a:lnTo>
                  <a:lnTo>
                    <a:pt x="727293" y="227323"/>
                  </a:lnTo>
                  <a:lnTo>
                    <a:pt x="755897" y="258185"/>
                  </a:lnTo>
                  <a:lnTo>
                    <a:pt x="807835" y="267971"/>
                  </a:lnTo>
                  <a:lnTo>
                    <a:pt x="815362" y="267971"/>
                  </a:lnTo>
                  <a:lnTo>
                    <a:pt x="823642" y="267594"/>
                  </a:lnTo>
                  <a:lnTo>
                    <a:pt x="832675" y="266841"/>
                  </a:lnTo>
                  <a:lnTo>
                    <a:pt x="839403" y="266206"/>
                  </a:lnTo>
                  <a:lnTo>
                    <a:pt x="845232" y="265524"/>
                  </a:lnTo>
                  <a:lnTo>
                    <a:pt x="845365" y="265524"/>
                  </a:lnTo>
                  <a:lnTo>
                    <a:pt x="880850" y="257056"/>
                  </a:lnTo>
                  <a:lnTo>
                    <a:pt x="877803" y="237861"/>
                  </a:lnTo>
                  <a:lnTo>
                    <a:pt x="812351" y="237861"/>
                  </a:lnTo>
                  <a:lnTo>
                    <a:pt x="804617" y="237579"/>
                  </a:lnTo>
                  <a:lnTo>
                    <a:pt x="803262" y="237579"/>
                  </a:lnTo>
                  <a:lnTo>
                    <a:pt x="794004" y="236450"/>
                  </a:lnTo>
                  <a:lnTo>
                    <a:pt x="761919" y="211892"/>
                  </a:lnTo>
                  <a:lnTo>
                    <a:pt x="757474" y="187734"/>
                  </a:lnTo>
                  <a:lnTo>
                    <a:pt x="757448" y="187429"/>
                  </a:lnTo>
                  <a:lnTo>
                    <a:pt x="732562" y="187429"/>
                  </a:lnTo>
                  <a:lnTo>
                    <a:pt x="732562" y="161460"/>
                  </a:lnTo>
                  <a:lnTo>
                    <a:pt x="756805" y="161460"/>
                  </a:lnTo>
                  <a:lnTo>
                    <a:pt x="756908" y="156708"/>
                  </a:lnTo>
                  <a:lnTo>
                    <a:pt x="757531" y="148287"/>
                  </a:lnTo>
                  <a:lnTo>
                    <a:pt x="757611" y="147205"/>
                  </a:lnTo>
                  <a:lnTo>
                    <a:pt x="757685" y="146217"/>
                  </a:lnTo>
                  <a:lnTo>
                    <a:pt x="776220" y="109898"/>
                  </a:lnTo>
                  <a:lnTo>
                    <a:pt x="796535" y="104699"/>
                  </a:lnTo>
                  <a:lnTo>
                    <a:pt x="794829" y="104699"/>
                  </a:lnTo>
                  <a:lnTo>
                    <a:pt x="805724" y="104276"/>
                  </a:lnTo>
                  <a:lnTo>
                    <a:pt x="877561" y="104276"/>
                  </a:lnTo>
                  <a:lnTo>
                    <a:pt x="874569" y="99148"/>
                  </a:lnTo>
                  <a:lnTo>
                    <a:pt x="866171" y="90703"/>
                  </a:lnTo>
                  <a:lnTo>
                    <a:pt x="855280" y="83952"/>
                  </a:lnTo>
                  <a:lnTo>
                    <a:pt x="841425" y="79130"/>
                  </a:lnTo>
                  <a:lnTo>
                    <a:pt x="824607" y="76237"/>
                  </a:lnTo>
                  <a:lnTo>
                    <a:pt x="804824" y="75272"/>
                  </a:lnTo>
                  <a:close/>
                </a:path>
                <a:path w="1441450" h="320039">
                  <a:moveTo>
                    <a:pt x="877086" y="233345"/>
                  </a:moveTo>
                  <a:lnTo>
                    <a:pt x="835710" y="237226"/>
                  </a:lnTo>
                  <a:lnTo>
                    <a:pt x="817119" y="237861"/>
                  </a:lnTo>
                  <a:lnTo>
                    <a:pt x="877803" y="237861"/>
                  </a:lnTo>
                  <a:lnTo>
                    <a:pt x="877086" y="233345"/>
                  </a:lnTo>
                  <a:close/>
                </a:path>
                <a:path w="1441450" h="320039">
                  <a:moveTo>
                    <a:pt x="756805" y="161460"/>
                  </a:moveTo>
                  <a:lnTo>
                    <a:pt x="732562" y="161460"/>
                  </a:lnTo>
                  <a:lnTo>
                    <a:pt x="732562" y="187429"/>
                  </a:lnTo>
                  <a:lnTo>
                    <a:pt x="757448" y="187429"/>
                  </a:lnTo>
                  <a:lnTo>
                    <a:pt x="756979" y="181901"/>
                  </a:lnTo>
                  <a:lnTo>
                    <a:pt x="756780" y="173880"/>
                  </a:lnTo>
                  <a:lnTo>
                    <a:pt x="756805" y="161460"/>
                  </a:lnTo>
                  <a:close/>
                </a:path>
                <a:path w="1441450" h="320039">
                  <a:moveTo>
                    <a:pt x="877561" y="104276"/>
                  </a:moveTo>
                  <a:lnTo>
                    <a:pt x="806898" y="104276"/>
                  </a:lnTo>
                  <a:lnTo>
                    <a:pt x="817127" y="104699"/>
                  </a:lnTo>
                  <a:lnTo>
                    <a:pt x="826183" y="106040"/>
                  </a:lnTo>
                  <a:lnTo>
                    <a:pt x="849235" y="135490"/>
                  </a:lnTo>
                  <a:lnTo>
                    <a:pt x="849235" y="142265"/>
                  </a:lnTo>
                  <a:lnTo>
                    <a:pt x="847980" y="148287"/>
                  </a:lnTo>
                  <a:lnTo>
                    <a:pt x="842962" y="158825"/>
                  </a:lnTo>
                  <a:lnTo>
                    <a:pt x="837568" y="161460"/>
                  </a:lnTo>
                  <a:lnTo>
                    <a:pt x="756805" y="161460"/>
                  </a:lnTo>
                  <a:lnTo>
                    <a:pt x="756780" y="173880"/>
                  </a:lnTo>
                  <a:lnTo>
                    <a:pt x="756927" y="179807"/>
                  </a:lnTo>
                  <a:lnTo>
                    <a:pt x="756979" y="181901"/>
                  </a:lnTo>
                  <a:lnTo>
                    <a:pt x="757376" y="186582"/>
                  </a:lnTo>
                  <a:lnTo>
                    <a:pt x="757448" y="187429"/>
                  </a:lnTo>
                  <a:lnTo>
                    <a:pt x="838697" y="187429"/>
                  </a:lnTo>
                  <a:lnTo>
                    <a:pt x="874451" y="173880"/>
                  </a:lnTo>
                  <a:lnTo>
                    <a:pt x="885290" y="137137"/>
                  </a:lnTo>
                  <a:lnTo>
                    <a:pt x="885366" y="135490"/>
                  </a:lnTo>
                  <a:lnTo>
                    <a:pt x="884166" y="121541"/>
                  </a:lnTo>
                  <a:lnTo>
                    <a:pt x="880567" y="109427"/>
                  </a:lnTo>
                  <a:lnTo>
                    <a:pt x="877561" y="104276"/>
                  </a:lnTo>
                  <a:close/>
                </a:path>
                <a:path w="1441450" h="320039">
                  <a:moveTo>
                    <a:pt x="992627" y="75272"/>
                  </a:moveTo>
                  <a:lnTo>
                    <a:pt x="953861" y="84305"/>
                  </a:lnTo>
                  <a:lnTo>
                    <a:pt x="930633" y="113803"/>
                  </a:lnTo>
                  <a:lnTo>
                    <a:pt x="930527" y="114038"/>
                  </a:lnTo>
                  <a:lnTo>
                    <a:pt x="927233" y="125352"/>
                  </a:lnTo>
                  <a:lnTo>
                    <a:pt x="924881" y="138595"/>
                  </a:lnTo>
                  <a:lnTo>
                    <a:pt x="923470" y="153768"/>
                  </a:lnTo>
                  <a:lnTo>
                    <a:pt x="923010" y="170492"/>
                  </a:lnTo>
                  <a:lnTo>
                    <a:pt x="922999" y="170869"/>
                  </a:lnTo>
                  <a:lnTo>
                    <a:pt x="923940" y="193333"/>
                  </a:lnTo>
                  <a:lnTo>
                    <a:pt x="926763" y="212927"/>
                  </a:lnTo>
                  <a:lnTo>
                    <a:pt x="931412" y="229456"/>
                  </a:lnTo>
                  <a:lnTo>
                    <a:pt x="931468" y="229652"/>
                  </a:lnTo>
                  <a:lnTo>
                    <a:pt x="958001" y="261855"/>
                  </a:lnTo>
                  <a:lnTo>
                    <a:pt x="987734" y="267971"/>
                  </a:lnTo>
                  <a:lnTo>
                    <a:pt x="998954" y="267359"/>
                  </a:lnTo>
                  <a:lnTo>
                    <a:pt x="1038802" y="252845"/>
                  </a:lnTo>
                  <a:lnTo>
                    <a:pt x="1059749" y="236732"/>
                  </a:lnTo>
                  <a:lnTo>
                    <a:pt x="991247" y="236732"/>
                  </a:lnTo>
                  <a:lnTo>
                    <a:pt x="983594" y="234851"/>
                  </a:lnTo>
                  <a:lnTo>
                    <a:pt x="961294" y="193639"/>
                  </a:lnTo>
                  <a:lnTo>
                    <a:pt x="960259" y="170492"/>
                  </a:lnTo>
                  <a:lnTo>
                    <a:pt x="960518" y="158072"/>
                  </a:lnTo>
                  <a:lnTo>
                    <a:pt x="967410" y="120310"/>
                  </a:lnTo>
                  <a:lnTo>
                    <a:pt x="992376" y="105005"/>
                  </a:lnTo>
                  <a:lnTo>
                    <a:pt x="1055479" y="105005"/>
                  </a:lnTo>
                  <a:lnTo>
                    <a:pt x="1055479" y="103123"/>
                  </a:lnTo>
                  <a:lnTo>
                    <a:pt x="1057738" y="97478"/>
                  </a:lnTo>
                  <a:lnTo>
                    <a:pt x="1056953" y="91986"/>
                  </a:lnTo>
                  <a:lnTo>
                    <a:pt x="1054438" y="90452"/>
                  </a:lnTo>
                  <a:lnTo>
                    <a:pt x="1010880" y="76495"/>
                  </a:lnTo>
                  <a:lnTo>
                    <a:pt x="1001801" y="75578"/>
                  </a:lnTo>
                  <a:lnTo>
                    <a:pt x="992627" y="75272"/>
                  </a:lnTo>
                  <a:close/>
                </a:path>
                <a:path w="1441450" h="320039">
                  <a:moveTo>
                    <a:pt x="1091987" y="210387"/>
                  </a:moveTo>
                  <a:lnTo>
                    <a:pt x="1059996" y="210387"/>
                  </a:lnTo>
                  <a:lnTo>
                    <a:pt x="1063007" y="233721"/>
                  </a:lnTo>
                  <a:lnTo>
                    <a:pt x="1059942" y="236554"/>
                  </a:lnTo>
                  <a:lnTo>
                    <a:pt x="1063179" y="261855"/>
                  </a:lnTo>
                  <a:lnTo>
                    <a:pt x="1063257" y="262466"/>
                  </a:lnTo>
                  <a:lnTo>
                    <a:pt x="1063383" y="263454"/>
                  </a:lnTo>
                  <a:lnTo>
                    <a:pt x="1091987" y="263454"/>
                  </a:lnTo>
                  <a:lnTo>
                    <a:pt x="1091987" y="210387"/>
                  </a:lnTo>
                  <a:close/>
                </a:path>
                <a:path w="1441450" h="320039">
                  <a:moveTo>
                    <a:pt x="1055479" y="213547"/>
                  </a:moveTo>
                  <a:lnTo>
                    <a:pt x="1013954" y="235854"/>
                  </a:lnTo>
                  <a:lnTo>
                    <a:pt x="1007556" y="236732"/>
                  </a:lnTo>
                  <a:lnTo>
                    <a:pt x="1059749" y="236732"/>
                  </a:lnTo>
                  <a:lnTo>
                    <a:pt x="1059853" y="235854"/>
                  </a:lnTo>
                  <a:lnTo>
                    <a:pt x="1059243" y="231087"/>
                  </a:lnTo>
                  <a:lnTo>
                    <a:pt x="1055479" y="228076"/>
                  </a:lnTo>
                  <a:lnTo>
                    <a:pt x="1055479" y="213547"/>
                  </a:lnTo>
                  <a:close/>
                </a:path>
                <a:path w="1441450" h="320039">
                  <a:moveTo>
                    <a:pt x="1059996" y="210387"/>
                  </a:moveTo>
                  <a:lnTo>
                    <a:pt x="1055479" y="213547"/>
                  </a:lnTo>
                  <a:lnTo>
                    <a:pt x="1055479" y="228076"/>
                  </a:lnTo>
                  <a:lnTo>
                    <a:pt x="1059243" y="231087"/>
                  </a:lnTo>
                  <a:lnTo>
                    <a:pt x="1059853" y="235854"/>
                  </a:lnTo>
                  <a:lnTo>
                    <a:pt x="1059942" y="236554"/>
                  </a:lnTo>
                  <a:lnTo>
                    <a:pt x="1063007" y="233721"/>
                  </a:lnTo>
                  <a:lnTo>
                    <a:pt x="1060093" y="211140"/>
                  </a:lnTo>
                  <a:lnTo>
                    <a:pt x="1059996" y="210387"/>
                  </a:lnTo>
                  <a:close/>
                </a:path>
                <a:path w="1441450" h="320039">
                  <a:moveTo>
                    <a:pt x="1055479" y="114900"/>
                  </a:moveTo>
                  <a:lnTo>
                    <a:pt x="1055479" y="213547"/>
                  </a:lnTo>
                  <a:lnTo>
                    <a:pt x="1059996" y="210387"/>
                  </a:lnTo>
                  <a:lnTo>
                    <a:pt x="1091987" y="210387"/>
                  </a:lnTo>
                  <a:lnTo>
                    <a:pt x="1091987" y="116296"/>
                  </a:lnTo>
                  <a:lnTo>
                    <a:pt x="1059996" y="116296"/>
                  </a:lnTo>
                  <a:lnTo>
                    <a:pt x="1055479" y="114900"/>
                  </a:lnTo>
                  <a:close/>
                </a:path>
                <a:path w="1441450" h="320039">
                  <a:moveTo>
                    <a:pt x="1056953" y="91986"/>
                  </a:moveTo>
                  <a:lnTo>
                    <a:pt x="1057738" y="97478"/>
                  </a:lnTo>
                  <a:lnTo>
                    <a:pt x="1055479" y="103123"/>
                  </a:lnTo>
                  <a:lnTo>
                    <a:pt x="1055479" y="114900"/>
                  </a:lnTo>
                  <a:lnTo>
                    <a:pt x="1059996" y="116296"/>
                  </a:lnTo>
                  <a:lnTo>
                    <a:pt x="1062163" y="96066"/>
                  </a:lnTo>
                  <a:lnTo>
                    <a:pt x="1062254" y="95220"/>
                  </a:lnTo>
                  <a:lnTo>
                    <a:pt x="1056953" y="91986"/>
                  </a:lnTo>
                  <a:close/>
                </a:path>
                <a:path w="1441450" h="320039">
                  <a:moveTo>
                    <a:pt x="1091987" y="0"/>
                  </a:moveTo>
                  <a:lnTo>
                    <a:pt x="1055479" y="0"/>
                  </a:lnTo>
                  <a:lnTo>
                    <a:pt x="1055605" y="70003"/>
                  </a:lnTo>
                  <a:lnTo>
                    <a:pt x="1055800" y="75272"/>
                  </a:lnTo>
                  <a:lnTo>
                    <a:pt x="1055884" y="77530"/>
                  </a:lnTo>
                  <a:lnTo>
                    <a:pt x="1055981" y="80165"/>
                  </a:lnTo>
                  <a:lnTo>
                    <a:pt x="1056079" y="82800"/>
                  </a:lnTo>
                  <a:lnTo>
                    <a:pt x="1056175" y="84305"/>
                  </a:lnTo>
                  <a:lnTo>
                    <a:pt x="1056639" y="89409"/>
                  </a:lnTo>
                  <a:lnTo>
                    <a:pt x="1056734" y="90452"/>
                  </a:lnTo>
                  <a:lnTo>
                    <a:pt x="1056953" y="91986"/>
                  </a:lnTo>
                  <a:lnTo>
                    <a:pt x="1062254" y="95220"/>
                  </a:lnTo>
                  <a:lnTo>
                    <a:pt x="1059996" y="116296"/>
                  </a:lnTo>
                  <a:lnTo>
                    <a:pt x="1091987" y="116296"/>
                  </a:lnTo>
                  <a:lnTo>
                    <a:pt x="1091987" y="0"/>
                  </a:lnTo>
                  <a:close/>
                </a:path>
                <a:path w="1441450" h="320039">
                  <a:moveTo>
                    <a:pt x="1055479" y="105005"/>
                  </a:moveTo>
                  <a:lnTo>
                    <a:pt x="1002412" y="105005"/>
                  </a:lnTo>
                  <a:lnTo>
                    <a:pt x="1009798" y="105193"/>
                  </a:lnTo>
                  <a:lnTo>
                    <a:pt x="1016902" y="105758"/>
                  </a:lnTo>
                  <a:lnTo>
                    <a:pt x="1024179" y="106761"/>
                  </a:lnTo>
                  <a:lnTo>
                    <a:pt x="1024035" y="106761"/>
                  </a:lnTo>
                  <a:lnTo>
                    <a:pt x="1030263" y="108016"/>
                  </a:lnTo>
                  <a:lnTo>
                    <a:pt x="1037061" y="109663"/>
                  </a:lnTo>
                  <a:lnTo>
                    <a:pt x="1044283" y="111591"/>
                  </a:lnTo>
                  <a:lnTo>
                    <a:pt x="1051928" y="113803"/>
                  </a:lnTo>
                  <a:lnTo>
                    <a:pt x="1055479" y="114900"/>
                  </a:lnTo>
                  <a:lnTo>
                    <a:pt x="1055479" y="105005"/>
                  </a:lnTo>
                  <a:close/>
                </a:path>
                <a:path w="1441450" h="320039">
                  <a:moveTo>
                    <a:pt x="1189521" y="3763"/>
                  </a:moveTo>
                  <a:lnTo>
                    <a:pt x="1151884" y="3763"/>
                  </a:lnTo>
                  <a:lnTo>
                    <a:pt x="1151884" y="263454"/>
                  </a:lnTo>
                  <a:lnTo>
                    <a:pt x="1189521" y="263454"/>
                  </a:lnTo>
                  <a:lnTo>
                    <a:pt x="1189521" y="3763"/>
                  </a:lnTo>
                  <a:close/>
                </a:path>
                <a:path w="1441450" h="320039">
                  <a:moveTo>
                    <a:pt x="1279313" y="79789"/>
                  </a:moveTo>
                  <a:lnTo>
                    <a:pt x="1249204" y="79789"/>
                  </a:lnTo>
                  <a:lnTo>
                    <a:pt x="1249204" y="263454"/>
                  </a:lnTo>
                  <a:lnTo>
                    <a:pt x="1285335" y="263454"/>
                  </a:lnTo>
                  <a:lnTo>
                    <a:pt x="1285335" y="134738"/>
                  </a:lnTo>
                  <a:lnTo>
                    <a:pt x="1281571" y="134738"/>
                  </a:lnTo>
                  <a:lnTo>
                    <a:pt x="1280066" y="110274"/>
                  </a:lnTo>
                  <a:lnTo>
                    <a:pt x="1282086" y="108746"/>
                  </a:lnTo>
                  <a:lnTo>
                    <a:pt x="1279367" y="80353"/>
                  </a:lnTo>
                  <a:lnTo>
                    <a:pt x="1279313" y="79789"/>
                  </a:lnTo>
                  <a:close/>
                </a:path>
                <a:path w="1441450" h="320039">
                  <a:moveTo>
                    <a:pt x="1411223" y="105758"/>
                  </a:moveTo>
                  <a:lnTo>
                    <a:pt x="1361737" y="105758"/>
                  </a:lnTo>
                  <a:lnTo>
                    <a:pt x="1368135" y="108016"/>
                  </a:lnTo>
                  <a:lnTo>
                    <a:pt x="1371899" y="112532"/>
                  </a:lnTo>
                  <a:lnTo>
                    <a:pt x="1375662" y="116798"/>
                  </a:lnTo>
                  <a:lnTo>
                    <a:pt x="1377544" y="124701"/>
                  </a:lnTo>
                  <a:lnTo>
                    <a:pt x="1377544" y="263454"/>
                  </a:lnTo>
                  <a:lnTo>
                    <a:pt x="1414051" y="263454"/>
                  </a:lnTo>
                  <a:lnTo>
                    <a:pt x="1414051" y="125705"/>
                  </a:lnTo>
                  <a:lnTo>
                    <a:pt x="1411293" y="106252"/>
                  </a:lnTo>
                  <a:lnTo>
                    <a:pt x="1411223" y="105758"/>
                  </a:lnTo>
                  <a:close/>
                </a:path>
                <a:path w="1441450" h="320039">
                  <a:moveTo>
                    <a:pt x="1282086" y="108746"/>
                  </a:moveTo>
                  <a:lnTo>
                    <a:pt x="1280066" y="110274"/>
                  </a:lnTo>
                  <a:lnTo>
                    <a:pt x="1281571" y="134738"/>
                  </a:lnTo>
                  <a:lnTo>
                    <a:pt x="1285335" y="132527"/>
                  </a:lnTo>
                  <a:lnTo>
                    <a:pt x="1285335" y="120436"/>
                  </a:lnTo>
                  <a:lnTo>
                    <a:pt x="1282700" y="115167"/>
                  </a:lnTo>
                  <a:lnTo>
                    <a:pt x="1282086" y="108746"/>
                  </a:lnTo>
                  <a:close/>
                </a:path>
                <a:path w="1441450" h="320039">
                  <a:moveTo>
                    <a:pt x="1285335" y="132527"/>
                  </a:moveTo>
                  <a:lnTo>
                    <a:pt x="1281571" y="134738"/>
                  </a:lnTo>
                  <a:lnTo>
                    <a:pt x="1285335" y="134738"/>
                  </a:lnTo>
                  <a:lnTo>
                    <a:pt x="1285335" y="132527"/>
                  </a:lnTo>
                  <a:close/>
                </a:path>
                <a:path w="1441450" h="320039">
                  <a:moveTo>
                    <a:pt x="1363995" y="75272"/>
                  </a:moveTo>
                  <a:lnTo>
                    <a:pt x="1322218" y="84305"/>
                  </a:lnTo>
                  <a:lnTo>
                    <a:pt x="1282086" y="108746"/>
                  </a:lnTo>
                  <a:lnTo>
                    <a:pt x="1282700" y="115167"/>
                  </a:lnTo>
                  <a:lnTo>
                    <a:pt x="1285335" y="120436"/>
                  </a:lnTo>
                  <a:lnTo>
                    <a:pt x="1285335" y="132527"/>
                  </a:lnTo>
                  <a:lnTo>
                    <a:pt x="1320337" y="113661"/>
                  </a:lnTo>
                  <a:lnTo>
                    <a:pt x="1352704" y="105758"/>
                  </a:lnTo>
                  <a:lnTo>
                    <a:pt x="1411223" y="105758"/>
                  </a:lnTo>
                  <a:lnTo>
                    <a:pt x="1410923" y="103641"/>
                  </a:lnTo>
                  <a:lnTo>
                    <a:pt x="1401537" y="87880"/>
                  </a:lnTo>
                  <a:lnTo>
                    <a:pt x="1385895" y="78424"/>
                  </a:lnTo>
                  <a:lnTo>
                    <a:pt x="1363995" y="75272"/>
                  </a:lnTo>
                  <a:close/>
                </a:path>
                <a:path w="1441450" h="320039">
                  <a:moveTo>
                    <a:pt x="1441149" y="301091"/>
                  </a:moveTo>
                  <a:lnTo>
                    <a:pt x="0" y="301091"/>
                  </a:lnTo>
                  <a:lnTo>
                    <a:pt x="0" y="319909"/>
                  </a:lnTo>
                  <a:lnTo>
                    <a:pt x="1441149" y="319909"/>
                  </a:lnTo>
                  <a:lnTo>
                    <a:pt x="1441149" y="301091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924875" y="6020579"/>
              <a:ext cx="501015" cy="323850"/>
            </a:xfrm>
            <a:custGeom>
              <a:avLst/>
              <a:gdLst/>
              <a:ahLst/>
              <a:cxnLst/>
              <a:rect l="l" t="t" r="r" b="b"/>
              <a:pathLst>
                <a:path w="501014" h="323850">
                  <a:moveTo>
                    <a:pt x="132981" y="7035"/>
                  </a:moveTo>
                  <a:lnTo>
                    <a:pt x="129628" y="7035"/>
                  </a:lnTo>
                  <a:lnTo>
                    <a:pt x="129628" y="685"/>
                  </a:lnTo>
                  <a:lnTo>
                    <a:pt x="117297" y="685"/>
                  </a:lnTo>
                  <a:lnTo>
                    <a:pt x="101625" y="685"/>
                  </a:lnTo>
                  <a:lnTo>
                    <a:pt x="101625" y="31572"/>
                  </a:lnTo>
                  <a:lnTo>
                    <a:pt x="101625" y="291465"/>
                  </a:lnTo>
                  <a:lnTo>
                    <a:pt x="31369" y="291465"/>
                  </a:lnTo>
                  <a:lnTo>
                    <a:pt x="31369" y="31572"/>
                  </a:lnTo>
                  <a:lnTo>
                    <a:pt x="101625" y="31572"/>
                  </a:lnTo>
                  <a:lnTo>
                    <a:pt x="101625" y="685"/>
                  </a:lnTo>
                  <a:lnTo>
                    <a:pt x="15684" y="685"/>
                  </a:lnTo>
                  <a:lnTo>
                    <a:pt x="3352" y="685"/>
                  </a:lnTo>
                  <a:lnTo>
                    <a:pt x="3352" y="7035"/>
                  </a:lnTo>
                  <a:lnTo>
                    <a:pt x="0" y="7035"/>
                  </a:lnTo>
                  <a:lnTo>
                    <a:pt x="0" y="31165"/>
                  </a:lnTo>
                  <a:lnTo>
                    <a:pt x="0" y="291515"/>
                  </a:lnTo>
                  <a:lnTo>
                    <a:pt x="0" y="315645"/>
                  </a:lnTo>
                  <a:lnTo>
                    <a:pt x="3657" y="315645"/>
                  </a:lnTo>
                  <a:lnTo>
                    <a:pt x="3657" y="323265"/>
                  </a:lnTo>
                  <a:lnTo>
                    <a:pt x="15684" y="323265"/>
                  </a:lnTo>
                  <a:lnTo>
                    <a:pt x="117297" y="323265"/>
                  </a:lnTo>
                  <a:lnTo>
                    <a:pt x="129324" y="323265"/>
                  </a:lnTo>
                  <a:lnTo>
                    <a:pt x="129324" y="315645"/>
                  </a:lnTo>
                  <a:lnTo>
                    <a:pt x="132981" y="315645"/>
                  </a:lnTo>
                  <a:lnTo>
                    <a:pt x="132981" y="291515"/>
                  </a:lnTo>
                  <a:lnTo>
                    <a:pt x="132981" y="31165"/>
                  </a:lnTo>
                  <a:lnTo>
                    <a:pt x="132981" y="7035"/>
                  </a:lnTo>
                  <a:close/>
                </a:path>
                <a:path w="501014" h="323850">
                  <a:moveTo>
                    <a:pt x="373024" y="31381"/>
                  </a:moveTo>
                  <a:lnTo>
                    <a:pt x="372910" y="7226"/>
                  </a:lnTo>
                  <a:lnTo>
                    <a:pt x="372821" y="0"/>
                  </a:lnTo>
                  <a:lnTo>
                    <a:pt x="345821" y="2692"/>
                  </a:lnTo>
                  <a:lnTo>
                    <a:pt x="319874" y="9918"/>
                  </a:lnTo>
                  <a:lnTo>
                    <a:pt x="299212" y="19735"/>
                  </a:lnTo>
                  <a:lnTo>
                    <a:pt x="299212" y="7226"/>
                  </a:lnTo>
                  <a:lnTo>
                    <a:pt x="292188" y="203"/>
                  </a:lnTo>
                  <a:lnTo>
                    <a:pt x="283527" y="203"/>
                  </a:lnTo>
                  <a:lnTo>
                    <a:pt x="176682" y="203"/>
                  </a:lnTo>
                  <a:lnTo>
                    <a:pt x="168021" y="203"/>
                  </a:lnTo>
                  <a:lnTo>
                    <a:pt x="161010" y="7226"/>
                  </a:lnTo>
                  <a:lnTo>
                    <a:pt x="161010" y="315810"/>
                  </a:lnTo>
                  <a:lnTo>
                    <a:pt x="168021" y="322834"/>
                  </a:lnTo>
                  <a:lnTo>
                    <a:pt x="176682" y="322834"/>
                  </a:lnTo>
                  <a:lnTo>
                    <a:pt x="283527" y="322834"/>
                  </a:lnTo>
                  <a:lnTo>
                    <a:pt x="292188" y="322834"/>
                  </a:lnTo>
                  <a:lnTo>
                    <a:pt x="299212" y="315810"/>
                  </a:lnTo>
                  <a:lnTo>
                    <a:pt x="299212" y="291465"/>
                  </a:lnTo>
                  <a:lnTo>
                    <a:pt x="299212" y="155638"/>
                  </a:lnTo>
                  <a:lnTo>
                    <a:pt x="301498" y="144246"/>
                  </a:lnTo>
                  <a:lnTo>
                    <a:pt x="307721" y="135001"/>
                  </a:lnTo>
                  <a:lnTo>
                    <a:pt x="316966" y="128778"/>
                  </a:lnTo>
                  <a:lnTo>
                    <a:pt x="328282" y="126492"/>
                  </a:lnTo>
                  <a:lnTo>
                    <a:pt x="328282" y="110807"/>
                  </a:lnTo>
                  <a:lnTo>
                    <a:pt x="328282" y="95135"/>
                  </a:lnTo>
                  <a:lnTo>
                    <a:pt x="328282" y="94919"/>
                  </a:lnTo>
                  <a:lnTo>
                    <a:pt x="319620" y="94919"/>
                  </a:lnTo>
                  <a:lnTo>
                    <a:pt x="317169" y="97370"/>
                  </a:lnTo>
                  <a:lnTo>
                    <a:pt x="304761" y="99872"/>
                  </a:lnTo>
                  <a:lnTo>
                    <a:pt x="285546" y="112826"/>
                  </a:lnTo>
                  <a:lnTo>
                    <a:pt x="274904" y="128625"/>
                  </a:lnTo>
                  <a:lnTo>
                    <a:pt x="272592" y="132092"/>
                  </a:lnTo>
                  <a:lnTo>
                    <a:pt x="267855" y="155638"/>
                  </a:lnTo>
                  <a:lnTo>
                    <a:pt x="267855" y="291465"/>
                  </a:lnTo>
                  <a:lnTo>
                    <a:pt x="192366" y="291465"/>
                  </a:lnTo>
                  <a:lnTo>
                    <a:pt x="192366" y="31572"/>
                  </a:lnTo>
                  <a:lnTo>
                    <a:pt x="267855" y="31572"/>
                  </a:lnTo>
                  <a:lnTo>
                    <a:pt x="267855" y="55232"/>
                  </a:lnTo>
                  <a:lnTo>
                    <a:pt x="271399" y="60782"/>
                  </a:lnTo>
                  <a:lnTo>
                    <a:pt x="282473" y="65925"/>
                  </a:lnTo>
                  <a:lnTo>
                    <a:pt x="289001" y="65049"/>
                  </a:lnTo>
                  <a:lnTo>
                    <a:pt x="293662" y="61099"/>
                  </a:lnTo>
                  <a:lnTo>
                    <a:pt x="310578" y="49123"/>
                  </a:lnTo>
                  <a:lnTo>
                    <a:pt x="311391" y="48552"/>
                  </a:lnTo>
                  <a:lnTo>
                    <a:pt x="330860" y="39293"/>
                  </a:lnTo>
                  <a:lnTo>
                    <a:pt x="351624" y="33515"/>
                  </a:lnTo>
                  <a:lnTo>
                    <a:pt x="373024" y="31381"/>
                  </a:lnTo>
                  <a:close/>
                </a:path>
                <a:path w="501014" h="323850">
                  <a:moveTo>
                    <a:pt x="500989" y="158064"/>
                  </a:moveTo>
                  <a:lnTo>
                    <a:pt x="498741" y="123113"/>
                  </a:lnTo>
                  <a:lnTo>
                    <a:pt x="492099" y="91948"/>
                  </a:lnTo>
                  <a:lnTo>
                    <a:pt x="481266" y="65049"/>
                  </a:lnTo>
                  <a:lnTo>
                    <a:pt x="481177" y="64795"/>
                  </a:lnTo>
                  <a:lnTo>
                    <a:pt x="466102" y="41910"/>
                  </a:lnTo>
                  <a:lnTo>
                    <a:pt x="447078" y="23583"/>
                  </a:lnTo>
                  <a:lnTo>
                    <a:pt x="424903" y="10477"/>
                  </a:lnTo>
                  <a:lnTo>
                    <a:pt x="400278" y="2692"/>
                  </a:lnTo>
                  <a:lnTo>
                    <a:pt x="400773" y="2692"/>
                  </a:lnTo>
                  <a:lnTo>
                    <a:pt x="373037" y="0"/>
                  </a:lnTo>
                  <a:lnTo>
                    <a:pt x="373100" y="21488"/>
                  </a:lnTo>
                  <a:lnTo>
                    <a:pt x="373227" y="31381"/>
                  </a:lnTo>
                  <a:lnTo>
                    <a:pt x="393700" y="33324"/>
                  </a:lnTo>
                  <a:lnTo>
                    <a:pt x="412153" y="39141"/>
                  </a:lnTo>
                  <a:lnTo>
                    <a:pt x="453339" y="79260"/>
                  </a:lnTo>
                  <a:lnTo>
                    <a:pt x="467652" y="127266"/>
                  </a:lnTo>
                  <a:lnTo>
                    <a:pt x="469620" y="158064"/>
                  </a:lnTo>
                  <a:lnTo>
                    <a:pt x="469620" y="291465"/>
                  </a:lnTo>
                  <a:lnTo>
                    <a:pt x="388708" y="291465"/>
                  </a:lnTo>
                  <a:lnTo>
                    <a:pt x="388708" y="155638"/>
                  </a:lnTo>
                  <a:lnTo>
                    <a:pt x="384073" y="132092"/>
                  </a:lnTo>
                  <a:lnTo>
                    <a:pt x="380339" y="126492"/>
                  </a:lnTo>
                  <a:lnTo>
                    <a:pt x="371208" y="112826"/>
                  </a:lnTo>
                  <a:lnTo>
                    <a:pt x="367957" y="110604"/>
                  </a:lnTo>
                  <a:lnTo>
                    <a:pt x="352196" y="99872"/>
                  </a:lnTo>
                  <a:lnTo>
                    <a:pt x="352513" y="99872"/>
                  </a:lnTo>
                  <a:lnTo>
                    <a:pt x="328485" y="94919"/>
                  </a:lnTo>
                  <a:lnTo>
                    <a:pt x="328358" y="94919"/>
                  </a:lnTo>
                  <a:lnTo>
                    <a:pt x="328358" y="97370"/>
                  </a:lnTo>
                  <a:lnTo>
                    <a:pt x="328472" y="95148"/>
                  </a:lnTo>
                  <a:lnTo>
                    <a:pt x="328409" y="126288"/>
                  </a:lnTo>
                  <a:lnTo>
                    <a:pt x="328409" y="126492"/>
                  </a:lnTo>
                  <a:lnTo>
                    <a:pt x="329387" y="126492"/>
                  </a:lnTo>
                  <a:lnTo>
                    <a:pt x="339725" y="128625"/>
                  </a:lnTo>
                  <a:lnTo>
                    <a:pt x="344805" y="132092"/>
                  </a:lnTo>
                  <a:lnTo>
                    <a:pt x="349008" y="135001"/>
                  </a:lnTo>
                  <a:lnTo>
                    <a:pt x="355130" y="144246"/>
                  </a:lnTo>
                  <a:lnTo>
                    <a:pt x="357339" y="155638"/>
                  </a:lnTo>
                  <a:lnTo>
                    <a:pt x="357339" y="315810"/>
                  </a:lnTo>
                  <a:lnTo>
                    <a:pt x="364363" y="322834"/>
                  </a:lnTo>
                  <a:lnTo>
                    <a:pt x="373024" y="322834"/>
                  </a:lnTo>
                  <a:lnTo>
                    <a:pt x="485305" y="322834"/>
                  </a:lnTo>
                  <a:lnTo>
                    <a:pt x="493966" y="322834"/>
                  </a:lnTo>
                  <a:lnTo>
                    <a:pt x="500989" y="315810"/>
                  </a:lnTo>
                  <a:lnTo>
                    <a:pt x="500989" y="291465"/>
                  </a:lnTo>
                  <a:lnTo>
                    <a:pt x="500989" y="15806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923841" y="5867722"/>
              <a:ext cx="135909" cy="13590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0442088" y="2839288"/>
              <a:ext cx="6024880" cy="516255"/>
            </a:xfrm>
            <a:custGeom>
              <a:avLst/>
              <a:gdLst/>
              <a:ahLst/>
              <a:cxnLst/>
              <a:rect l="l" t="t" r="r" b="b"/>
              <a:pathLst>
                <a:path w="6024880" h="516254">
                  <a:moveTo>
                    <a:pt x="160665" y="15639"/>
                  </a:moveTo>
                  <a:lnTo>
                    <a:pt x="59005" y="15639"/>
                  </a:lnTo>
                  <a:lnTo>
                    <a:pt x="41810" y="18128"/>
                  </a:lnTo>
                  <a:lnTo>
                    <a:pt x="29325" y="25592"/>
                  </a:lnTo>
                  <a:lnTo>
                    <a:pt x="21549" y="38033"/>
                  </a:lnTo>
                  <a:lnTo>
                    <a:pt x="18483" y="55450"/>
                  </a:lnTo>
                  <a:lnTo>
                    <a:pt x="0" y="506167"/>
                  </a:lnTo>
                  <a:lnTo>
                    <a:pt x="100949" y="506167"/>
                  </a:lnTo>
                  <a:lnTo>
                    <a:pt x="115878" y="99527"/>
                  </a:lnTo>
                  <a:lnTo>
                    <a:pt x="215901" y="99527"/>
                  </a:lnTo>
                  <a:lnTo>
                    <a:pt x="203320" y="50474"/>
                  </a:lnTo>
                  <a:lnTo>
                    <a:pt x="197721" y="35234"/>
                  </a:lnTo>
                  <a:lnTo>
                    <a:pt x="188746" y="24348"/>
                  </a:lnTo>
                  <a:lnTo>
                    <a:pt x="176394" y="17817"/>
                  </a:lnTo>
                  <a:lnTo>
                    <a:pt x="160665" y="15639"/>
                  </a:lnTo>
                  <a:close/>
                </a:path>
                <a:path w="6024880" h="516254">
                  <a:moveTo>
                    <a:pt x="553473" y="99527"/>
                  </a:moveTo>
                  <a:lnTo>
                    <a:pt x="453560" y="99527"/>
                  </a:lnTo>
                  <a:lnTo>
                    <a:pt x="469911" y="506167"/>
                  </a:lnTo>
                  <a:lnTo>
                    <a:pt x="570149" y="506167"/>
                  </a:lnTo>
                  <a:lnTo>
                    <a:pt x="553473" y="99527"/>
                  </a:lnTo>
                  <a:close/>
                </a:path>
                <a:path w="6024880" h="516254">
                  <a:moveTo>
                    <a:pt x="215901" y="99527"/>
                  </a:moveTo>
                  <a:lnTo>
                    <a:pt x="127963" y="99527"/>
                  </a:lnTo>
                  <a:lnTo>
                    <a:pt x="206874" y="405218"/>
                  </a:lnTo>
                  <a:lnTo>
                    <a:pt x="212561" y="420147"/>
                  </a:lnTo>
                  <a:lnTo>
                    <a:pt x="221803" y="430811"/>
                  </a:lnTo>
                  <a:lnTo>
                    <a:pt x="234600" y="437209"/>
                  </a:lnTo>
                  <a:lnTo>
                    <a:pt x="250951" y="439342"/>
                  </a:lnTo>
                  <a:lnTo>
                    <a:pt x="319198" y="439342"/>
                  </a:lnTo>
                  <a:lnTo>
                    <a:pt x="356787" y="420147"/>
                  </a:lnTo>
                  <a:lnTo>
                    <a:pt x="371762" y="366829"/>
                  </a:lnTo>
                  <a:lnTo>
                    <a:pt x="280098" y="366829"/>
                  </a:lnTo>
                  <a:lnTo>
                    <a:pt x="278365" y="357987"/>
                  </a:lnTo>
                  <a:lnTo>
                    <a:pt x="276721" y="349234"/>
                  </a:lnTo>
                  <a:lnTo>
                    <a:pt x="275166" y="340570"/>
                  </a:lnTo>
                  <a:lnTo>
                    <a:pt x="272189" y="323152"/>
                  </a:lnTo>
                  <a:lnTo>
                    <a:pt x="270501" y="314399"/>
                  </a:lnTo>
                  <a:lnTo>
                    <a:pt x="268634" y="305735"/>
                  </a:lnTo>
                  <a:lnTo>
                    <a:pt x="266591" y="297160"/>
                  </a:lnTo>
                  <a:lnTo>
                    <a:pt x="215901" y="99527"/>
                  </a:lnTo>
                  <a:close/>
                </a:path>
                <a:path w="6024880" h="516254">
                  <a:moveTo>
                    <a:pt x="511854" y="15639"/>
                  </a:moveTo>
                  <a:lnTo>
                    <a:pt x="408062" y="15639"/>
                  </a:lnTo>
                  <a:lnTo>
                    <a:pt x="392066" y="17817"/>
                  </a:lnTo>
                  <a:lnTo>
                    <a:pt x="365407" y="50474"/>
                  </a:lnTo>
                  <a:lnTo>
                    <a:pt x="302847" y="296449"/>
                  </a:lnTo>
                  <a:lnTo>
                    <a:pt x="294272" y="340570"/>
                  </a:lnTo>
                  <a:lnTo>
                    <a:pt x="292716" y="349234"/>
                  </a:lnTo>
                  <a:lnTo>
                    <a:pt x="291072" y="357987"/>
                  </a:lnTo>
                  <a:lnTo>
                    <a:pt x="289340" y="366829"/>
                  </a:lnTo>
                  <a:lnTo>
                    <a:pt x="371762" y="366829"/>
                  </a:lnTo>
                  <a:lnTo>
                    <a:pt x="440763" y="99527"/>
                  </a:lnTo>
                  <a:lnTo>
                    <a:pt x="553473" y="99527"/>
                  </a:lnTo>
                  <a:lnTo>
                    <a:pt x="551665" y="55450"/>
                  </a:lnTo>
                  <a:lnTo>
                    <a:pt x="548644" y="38033"/>
                  </a:lnTo>
                  <a:lnTo>
                    <a:pt x="541002" y="25592"/>
                  </a:lnTo>
                  <a:lnTo>
                    <a:pt x="528738" y="18128"/>
                  </a:lnTo>
                  <a:lnTo>
                    <a:pt x="511854" y="15639"/>
                  </a:lnTo>
                  <a:close/>
                </a:path>
                <a:path w="6024880" h="516254">
                  <a:moveTo>
                    <a:pt x="870180" y="290051"/>
                  </a:moveTo>
                  <a:lnTo>
                    <a:pt x="742928" y="290051"/>
                  </a:lnTo>
                  <a:lnTo>
                    <a:pt x="719379" y="291517"/>
                  </a:lnTo>
                  <a:lnTo>
                    <a:pt x="680279" y="303247"/>
                  </a:lnTo>
                  <a:lnTo>
                    <a:pt x="643400" y="341591"/>
                  </a:lnTo>
                  <a:lnTo>
                    <a:pt x="636386" y="416770"/>
                  </a:lnTo>
                  <a:lnTo>
                    <a:pt x="637095" y="428678"/>
                  </a:lnTo>
                  <a:lnTo>
                    <a:pt x="637179" y="430100"/>
                  </a:lnTo>
                  <a:lnTo>
                    <a:pt x="651220" y="469911"/>
                  </a:lnTo>
                  <a:lnTo>
                    <a:pt x="679612" y="496970"/>
                  </a:lnTo>
                  <a:lnTo>
                    <a:pt x="718934" y="511854"/>
                  </a:lnTo>
                  <a:lnTo>
                    <a:pt x="734038" y="514031"/>
                  </a:lnTo>
                  <a:lnTo>
                    <a:pt x="734705" y="514031"/>
                  </a:lnTo>
                  <a:lnTo>
                    <a:pt x="749326" y="514698"/>
                  </a:lnTo>
                  <a:lnTo>
                    <a:pt x="794380" y="508700"/>
                  </a:lnTo>
                  <a:lnTo>
                    <a:pt x="831614" y="492304"/>
                  </a:lnTo>
                  <a:lnTo>
                    <a:pt x="869825" y="462802"/>
                  </a:lnTo>
                  <a:lnTo>
                    <a:pt x="881222" y="450134"/>
                  </a:lnTo>
                  <a:lnTo>
                    <a:pt x="878824" y="437920"/>
                  </a:lnTo>
                  <a:lnTo>
                    <a:pt x="782028" y="437920"/>
                  </a:lnTo>
                  <a:lnTo>
                    <a:pt x="773343" y="437431"/>
                  </a:lnTo>
                  <a:lnTo>
                    <a:pt x="772213" y="437431"/>
                  </a:lnTo>
                  <a:lnTo>
                    <a:pt x="763011" y="435609"/>
                  </a:lnTo>
                  <a:lnTo>
                    <a:pt x="740084" y="400952"/>
                  </a:lnTo>
                  <a:lnTo>
                    <a:pt x="740084" y="383935"/>
                  </a:lnTo>
                  <a:lnTo>
                    <a:pt x="766699" y="350345"/>
                  </a:lnTo>
                  <a:lnTo>
                    <a:pt x="870180" y="349337"/>
                  </a:lnTo>
                  <a:lnTo>
                    <a:pt x="870180" y="290051"/>
                  </a:lnTo>
                  <a:close/>
                </a:path>
                <a:path w="6024880" h="516254">
                  <a:moveTo>
                    <a:pt x="976106" y="374649"/>
                  </a:moveTo>
                  <a:lnTo>
                    <a:pt x="902882" y="374649"/>
                  </a:lnTo>
                  <a:lnTo>
                    <a:pt x="902882" y="420147"/>
                  </a:lnTo>
                  <a:lnTo>
                    <a:pt x="899283" y="425834"/>
                  </a:lnTo>
                  <a:lnTo>
                    <a:pt x="894885" y="432232"/>
                  </a:lnTo>
                  <a:lnTo>
                    <a:pt x="889686" y="439342"/>
                  </a:lnTo>
                  <a:lnTo>
                    <a:pt x="883688" y="447162"/>
                  </a:lnTo>
                  <a:lnTo>
                    <a:pt x="881222" y="450134"/>
                  </a:lnTo>
                  <a:lnTo>
                    <a:pt x="892219" y="506167"/>
                  </a:lnTo>
                  <a:lnTo>
                    <a:pt x="976106" y="506167"/>
                  </a:lnTo>
                  <a:lnTo>
                    <a:pt x="976106" y="374649"/>
                  </a:lnTo>
                  <a:close/>
                </a:path>
                <a:path w="6024880" h="516254">
                  <a:moveTo>
                    <a:pt x="902882" y="374649"/>
                  </a:moveTo>
                  <a:lnTo>
                    <a:pt x="894396" y="383935"/>
                  </a:lnTo>
                  <a:lnTo>
                    <a:pt x="885287" y="392599"/>
                  </a:lnTo>
                  <a:lnTo>
                    <a:pt x="875557" y="400641"/>
                  </a:lnTo>
                  <a:lnTo>
                    <a:pt x="870180" y="404495"/>
                  </a:lnTo>
                  <a:lnTo>
                    <a:pt x="870180" y="419436"/>
                  </a:lnTo>
                  <a:lnTo>
                    <a:pt x="877289" y="430100"/>
                  </a:lnTo>
                  <a:lnTo>
                    <a:pt x="881222" y="450134"/>
                  </a:lnTo>
                  <a:lnTo>
                    <a:pt x="883688" y="447162"/>
                  </a:lnTo>
                  <a:lnTo>
                    <a:pt x="889686" y="439342"/>
                  </a:lnTo>
                  <a:lnTo>
                    <a:pt x="894885" y="432232"/>
                  </a:lnTo>
                  <a:lnTo>
                    <a:pt x="899283" y="425834"/>
                  </a:lnTo>
                  <a:lnTo>
                    <a:pt x="902882" y="420147"/>
                  </a:lnTo>
                  <a:lnTo>
                    <a:pt x="902882" y="374649"/>
                  </a:lnTo>
                  <a:close/>
                </a:path>
                <a:path w="6024880" h="516254">
                  <a:moveTo>
                    <a:pt x="870180" y="404495"/>
                  </a:moveTo>
                  <a:lnTo>
                    <a:pt x="832700" y="425834"/>
                  </a:lnTo>
                  <a:lnTo>
                    <a:pt x="791447" y="437431"/>
                  </a:lnTo>
                  <a:lnTo>
                    <a:pt x="782028" y="437920"/>
                  </a:lnTo>
                  <a:lnTo>
                    <a:pt x="878824" y="437920"/>
                  </a:lnTo>
                  <a:lnTo>
                    <a:pt x="877289" y="430100"/>
                  </a:lnTo>
                  <a:lnTo>
                    <a:pt x="870180" y="419436"/>
                  </a:lnTo>
                  <a:lnTo>
                    <a:pt x="870180" y="404495"/>
                  </a:lnTo>
                  <a:close/>
                </a:path>
                <a:path w="6024880" h="516254">
                  <a:moveTo>
                    <a:pt x="976106" y="290051"/>
                  </a:moveTo>
                  <a:lnTo>
                    <a:pt x="932740" y="290051"/>
                  </a:lnTo>
                  <a:lnTo>
                    <a:pt x="932119" y="341591"/>
                  </a:lnTo>
                  <a:lnTo>
                    <a:pt x="932030" y="349056"/>
                  </a:lnTo>
                  <a:lnTo>
                    <a:pt x="870180" y="349337"/>
                  </a:lnTo>
                  <a:lnTo>
                    <a:pt x="870180" y="404495"/>
                  </a:lnTo>
                  <a:lnTo>
                    <a:pt x="875557" y="400641"/>
                  </a:lnTo>
                  <a:lnTo>
                    <a:pt x="885287" y="392599"/>
                  </a:lnTo>
                  <a:lnTo>
                    <a:pt x="894396" y="383935"/>
                  </a:lnTo>
                  <a:lnTo>
                    <a:pt x="902882" y="374649"/>
                  </a:lnTo>
                  <a:lnTo>
                    <a:pt x="976106" y="374649"/>
                  </a:lnTo>
                  <a:lnTo>
                    <a:pt x="976106" y="290051"/>
                  </a:lnTo>
                  <a:close/>
                </a:path>
                <a:path w="6024880" h="516254">
                  <a:moveTo>
                    <a:pt x="970696" y="226069"/>
                  </a:moveTo>
                  <a:lnTo>
                    <a:pt x="814019" y="226069"/>
                  </a:lnTo>
                  <a:lnTo>
                    <a:pt x="829037" y="226780"/>
                  </a:lnTo>
                  <a:lnTo>
                    <a:pt x="841903" y="229001"/>
                  </a:lnTo>
                  <a:lnTo>
                    <a:pt x="841631" y="229001"/>
                  </a:lnTo>
                  <a:lnTo>
                    <a:pt x="851075" y="232467"/>
                  </a:lnTo>
                  <a:lnTo>
                    <a:pt x="858095" y="237443"/>
                  </a:lnTo>
                  <a:lnTo>
                    <a:pt x="863382" y="243975"/>
                  </a:lnTo>
                  <a:lnTo>
                    <a:pt x="867159" y="252195"/>
                  </a:lnTo>
                  <a:lnTo>
                    <a:pt x="869425" y="262103"/>
                  </a:lnTo>
                  <a:lnTo>
                    <a:pt x="870180" y="273700"/>
                  </a:lnTo>
                  <a:lnTo>
                    <a:pt x="870180" y="349337"/>
                  </a:lnTo>
                  <a:lnTo>
                    <a:pt x="932030" y="349056"/>
                  </a:lnTo>
                  <a:lnTo>
                    <a:pt x="932458" y="313511"/>
                  </a:lnTo>
                  <a:lnTo>
                    <a:pt x="932581" y="303247"/>
                  </a:lnTo>
                  <a:lnTo>
                    <a:pt x="932670" y="295916"/>
                  </a:lnTo>
                  <a:lnTo>
                    <a:pt x="932740" y="290051"/>
                  </a:lnTo>
                  <a:lnTo>
                    <a:pt x="976106" y="290051"/>
                  </a:lnTo>
                  <a:lnTo>
                    <a:pt x="976075" y="273700"/>
                  </a:lnTo>
                  <a:lnTo>
                    <a:pt x="972085" y="231134"/>
                  </a:lnTo>
                  <a:lnTo>
                    <a:pt x="970900" y="226780"/>
                  </a:lnTo>
                  <a:lnTo>
                    <a:pt x="970849" y="226602"/>
                  </a:lnTo>
                  <a:lnTo>
                    <a:pt x="970734" y="226202"/>
                  </a:lnTo>
                  <a:lnTo>
                    <a:pt x="970696" y="226069"/>
                  </a:lnTo>
                  <a:close/>
                </a:path>
                <a:path w="6024880" h="516254">
                  <a:moveTo>
                    <a:pt x="838900" y="145736"/>
                  </a:moveTo>
                  <a:lnTo>
                    <a:pt x="825304" y="145914"/>
                  </a:lnTo>
                  <a:lnTo>
                    <a:pt x="809612" y="146491"/>
                  </a:lnTo>
                  <a:lnTo>
                    <a:pt x="810051" y="146491"/>
                  </a:lnTo>
                  <a:lnTo>
                    <a:pt x="795446" y="147335"/>
                  </a:lnTo>
                  <a:lnTo>
                    <a:pt x="745771" y="151068"/>
                  </a:lnTo>
                  <a:lnTo>
                    <a:pt x="696141" y="156133"/>
                  </a:lnTo>
                  <a:lnTo>
                    <a:pt x="653353" y="162798"/>
                  </a:lnTo>
                  <a:lnTo>
                    <a:pt x="663306" y="232467"/>
                  </a:lnTo>
                  <a:lnTo>
                    <a:pt x="705427" y="229979"/>
                  </a:lnTo>
                  <a:lnTo>
                    <a:pt x="783627" y="226602"/>
                  </a:lnTo>
                  <a:lnTo>
                    <a:pt x="799667" y="226202"/>
                  </a:lnTo>
                  <a:lnTo>
                    <a:pt x="970696" y="226069"/>
                  </a:lnTo>
                  <a:lnTo>
                    <a:pt x="966909" y="212828"/>
                  </a:lnTo>
                  <a:lnTo>
                    <a:pt x="940383" y="173461"/>
                  </a:lnTo>
                  <a:lnTo>
                    <a:pt x="897553" y="152578"/>
                  </a:lnTo>
                  <a:lnTo>
                    <a:pt x="860094" y="146491"/>
                  </a:lnTo>
                  <a:lnTo>
                    <a:pt x="838900" y="145736"/>
                  </a:lnTo>
                  <a:close/>
                </a:path>
                <a:path w="6024880" h="516254">
                  <a:moveTo>
                    <a:pt x="1195999" y="154978"/>
                  </a:moveTo>
                  <a:lnTo>
                    <a:pt x="1097183" y="154978"/>
                  </a:lnTo>
                  <a:lnTo>
                    <a:pt x="1090267" y="155338"/>
                  </a:lnTo>
                  <a:lnTo>
                    <a:pt x="1090738" y="393843"/>
                  </a:lnTo>
                  <a:lnTo>
                    <a:pt x="1090784" y="417303"/>
                  </a:lnTo>
                  <a:lnTo>
                    <a:pt x="1097360" y="458358"/>
                  </a:lnTo>
                  <a:lnTo>
                    <a:pt x="1131884" y="500302"/>
                  </a:lnTo>
                  <a:lnTo>
                    <a:pt x="1169207" y="513098"/>
                  </a:lnTo>
                  <a:lnTo>
                    <a:pt x="1191734" y="514698"/>
                  </a:lnTo>
                  <a:lnTo>
                    <a:pt x="1198487" y="514565"/>
                  </a:lnTo>
                  <a:lnTo>
                    <a:pt x="1205952" y="514165"/>
                  </a:lnTo>
                  <a:lnTo>
                    <a:pt x="1214127" y="513498"/>
                  </a:lnTo>
                  <a:lnTo>
                    <a:pt x="1223014" y="512565"/>
                  </a:lnTo>
                  <a:lnTo>
                    <a:pt x="1232255" y="511721"/>
                  </a:lnTo>
                  <a:lnTo>
                    <a:pt x="1277043" y="504390"/>
                  </a:lnTo>
                  <a:lnTo>
                    <a:pt x="1291261" y="500480"/>
                  </a:lnTo>
                  <a:lnTo>
                    <a:pt x="1279886" y="429389"/>
                  </a:lnTo>
                  <a:lnTo>
                    <a:pt x="1234388" y="429389"/>
                  </a:lnTo>
                  <a:lnTo>
                    <a:pt x="1224791" y="428900"/>
                  </a:lnTo>
                  <a:lnTo>
                    <a:pt x="1196532" y="402774"/>
                  </a:lnTo>
                  <a:lnTo>
                    <a:pt x="1195999" y="393843"/>
                  </a:lnTo>
                  <a:lnTo>
                    <a:pt x="1195999" y="154978"/>
                  </a:lnTo>
                  <a:close/>
                </a:path>
                <a:path w="6024880" h="516254">
                  <a:moveTo>
                    <a:pt x="1090267" y="155338"/>
                  </a:moveTo>
                  <a:lnTo>
                    <a:pt x="1028935" y="158532"/>
                  </a:lnTo>
                  <a:lnTo>
                    <a:pt x="1028935" y="223936"/>
                  </a:lnTo>
                  <a:lnTo>
                    <a:pt x="1090402" y="223936"/>
                  </a:lnTo>
                  <a:lnTo>
                    <a:pt x="1090273" y="158532"/>
                  </a:lnTo>
                  <a:lnTo>
                    <a:pt x="1090267" y="155338"/>
                  </a:lnTo>
                  <a:close/>
                </a:path>
                <a:path w="6024880" h="516254">
                  <a:moveTo>
                    <a:pt x="1294105" y="154978"/>
                  </a:moveTo>
                  <a:lnTo>
                    <a:pt x="1195999" y="154978"/>
                  </a:lnTo>
                  <a:lnTo>
                    <a:pt x="1195999" y="223936"/>
                  </a:lnTo>
                  <a:lnTo>
                    <a:pt x="1294105" y="223936"/>
                  </a:lnTo>
                  <a:lnTo>
                    <a:pt x="1294105" y="154978"/>
                  </a:lnTo>
                  <a:close/>
                </a:path>
                <a:path w="6024880" h="516254">
                  <a:moveTo>
                    <a:pt x="1195999" y="57583"/>
                  </a:moveTo>
                  <a:lnTo>
                    <a:pt x="1090074" y="57583"/>
                  </a:lnTo>
                  <a:lnTo>
                    <a:pt x="1090266" y="154978"/>
                  </a:lnTo>
                  <a:lnTo>
                    <a:pt x="1090267" y="155338"/>
                  </a:lnTo>
                  <a:lnTo>
                    <a:pt x="1097183" y="154978"/>
                  </a:lnTo>
                  <a:lnTo>
                    <a:pt x="1195999" y="154978"/>
                  </a:lnTo>
                  <a:lnTo>
                    <a:pt x="1195999" y="57583"/>
                  </a:lnTo>
                  <a:close/>
                </a:path>
                <a:path w="6024880" h="516254">
                  <a:moveTo>
                    <a:pt x="1487583" y="154978"/>
                  </a:moveTo>
                  <a:lnTo>
                    <a:pt x="1388767" y="154978"/>
                  </a:lnTo>
                  <a:lnTo>
                    <a:pt x="1381851" y="155338"/>
                  </a:lnTo>
                  <a:lnTo>
                    <a:pt x="1382322" y="393843"/>
                  </a:lnTo>
                  <a:lnTo>
                    <a:pt x="1382368" y="417303"/>
                  </a:lnTo>
                  <a:lnTo>
                    <a:pt x="1388944" y="458358"/>
                  </a:lnTo>
                  <a:lnTo>
                    <a:pt x="1423468" y="500302"/>
                  </a:lnTo>
                  <a:lnTo>
                    <a:pt x="1460791" y="513098"/>
                  </a:lnTo>
                  <a:lnTo>
                    <a:pt x="1483318" y="514698"/>
                  </a:lnTo>
                  <a:lnTo>
                    <a:pt x="1490071" y="514565"/>
                  </a:lnTo>
                  <a:lnTo>
                    <a:pt x="1497536" y="514165"/>
                  </a:lnTo>
                  <a:lnTo>
                    <a:pt x="1505711" y="513498"/>
                  </a:lnTo>
                  <a:lnTo>
                    <a:pt x="1514598" y="512565"/>
                  </a:lnTo>
                  <a:lnTo>
                    <a:pt x="1523839" y="511721"/>
                  </a:lnTo>
                  <a:lnTo>
                    <a:pt x="1568627" y="504390"/>
                  </a:lnTo>
                  <a:lnTo>
                    <a:pt x="1582845" y="500480"/>
                  </a:lnTo>
                  <a:lnTo>
                    <a:pt x="1571470" y="429389"/>
                  </a:lnTo>
                  <a:lnTo>
                    <a:pt x="1525972" y="429389"/>
                  </a:lnTo>
                  <a:lnTo>
                    <a:pt x="1516375" y="428900"/>
                  </a:lnTo>
                  <a:lnTo>
                    <a:pt x="1488116" y="402774"/>
                  </a:lnTo>
                  <a:lnTo>
                    <a:pt x="1487583" y="393843"/>
                  </a:lnTo>
                  <a:lnTo>
                    <a:pt x="1487583" y="154978"/>
                  </a:lnTo>
                  <a:close/>
                </a:path>
                <a:path w="6024880" h="516254">
                  <a:moveTo>
                    <a:pt x="1381851" y="155338"/>
                  </a:moveTo>
                  <a:lnTo>
                    <a:pt x="1320519" y="158532"/>
                  </a:lnTo>
                  <a:lnTo>
                    <a:pt x="1320519" y="223936"/>
                  </a:lnTo>
                  <a:lnTo>
                    <a:pt x="1381986" y="223936"/>
                  </a:lnTo>
                  <a:lnTo>
                    <a:pt x="1381857" y="158532"/>
                  </a:lnTo>
                  <a:lnTo>
                    <a:pt x="1381851" y="155338"/>
                  </a:lnTo>
                  <a:close/>
                </a:path>
                <a:path w="6024880" h="516254">
                  <a:moveTo>
                    <a:pt x="1585688" y="154978"/>
                  </a:moveTo>
                  <a:lnTo>
                    <a:pt x="1487583" y="154978"/>
                  </a:lnTo>
                  <a:lnTo>
                    <a:pt x="1487583" y="223936"/>
                  </a:lnTo>
                  <a:lnTo>
                    <a:pt x="1585688" y="223936"/>
                  </a:lnTo>
                  <a:lnTo>
                    <a:pt x="1585688" y="154978"/>
                  </a:lnTo>
                  <a:close/>
                </a:path>
                <a:path w="6024880" h="516254">
                  <a:moveTo>
                    <a:pt x="1487583" y="57583"/>
                  </a:moveTo>
                  <a:lnTo>
                    <a:pt x="1381658" y="57583"/>
                  </a:lnTo>
                  <a:lnTo>
                    <a:pt x="1381850" y="154978"/>
                  </a:lnTo>
                  <a:lnTo>
                    <a:pt x="1381851" y="155338"/>
                  </a:lnTo>
                  <a:lnTo>
                    <a:pt x="1388767" y="154978"/>
                  </a:lnTo>
                  <a:lnTo>
                    <a:pt x="1487583" y="154978"/>
                  </a:lnTo>
                  <a:lnTo>
                    <a:pt x="1487583" y="57583"/>
                  </a:lnTo>
                  <a:close/>
                </a:path>
                <a:path w="6024880" h="516254">
                  <a:moveTo>
                    <a:pt x="1747176" y="8530"/>
                  </a:moveTo>
                  <a:lnTo>
                    <a:pt x="1641961" y="8530"/>
                  </a:lnTo>
                  <a:lnTo>
                    <a:pt x="1641961" y="506167"/>
                  </a:lnTo>
                  <a:lnTo>
                    <a:pt x="1747176" y="506167"/>
                  </a:lnTo>
                  <a:lnTo>
                    <a:pt x="1747176" y="270856"/>
                  </a:lnTo>
                  <a:lnTo>
                    <a:pt x="1736512" y="270856"/>
                  </a:lnTo>
                  <a:lnTo>
                    <a:pt x="1727271" y="216116"/>
                  </a:lnTo>
                  <a:lnTo>
                    <a:pt x="1745887" y="170085"/>
                  </a:lnTo>
                  <a:lnTo>
                    <a:pt x="1747887" y="130096"/>
                  </a:lnTo>
                  <a:lnTo>
                    <a:pt x="1747176" y="8530"/>
                  </a:lnTo>
                  <a:close/>
                </a:path>
                <a:path w="6024880" h="516254">
                  <a:moveTo>
                    <a:pt x="1984796" y="234600"/>
                  </a:moveTo>
                  <a:lnTo>
                    <a:pt x="1843149" y="234600"/>
                  </a:lnTo>
                  <a:lnTo>
                    <a:pt x="1852657" y="235177"/>
                  </a:lnTo>
                  <a:lnTo>
                    <a:pt x="1860566" y="236910"/>
                  </a:lnTo>
                  <a:lnTo>
                    <a:pt x="1880116" y="275832"/>
                  </a:lnTo>
                  <a:lnTo>
                    <a:pt x="1880116" y="506167"/>
                  </a:lnTo>
                  <a:lnTo>
                    <a:pt x="1986042" y="506167"/>
                  </a:lnTo>
                  <a:lnTo>
                    <a:pt x="1986042" y="243131"/>
                  </a:lnTo>
                  <a:lnTo>
                    <a:pt x="1984881" y="235177"/>
                  </a:lnTo>
                  <a:lnTo>
                    <a:pt x="1984796" y="234600"/>
                  </a:lnTo>
                  <a:close/>
                </a:path>
                <a:path w="6024880" h="516254">
                  <a:moveTo>
                    <a:pt x="1741281" y="204673"/>
                  </a:moveTo>
                  <a:lnTo>
                    <a:pt x="1727271" y="216116"/>
                  </a:lnTo>
                  <a:lnTo>
                    <a:pt x="1736512" y="270856"/>
                  </a:lnTo>
                  <a:lnTo>
                    <a:pt x="1747176" y="265274"/>
                  </a:lnTo>
                  <a:lnTo>
                    <a:pt x="1747176" y="233889"/>
                  </a:lnTo>
                  <a:lnTo>
                    <a:pt x="1737223" y="224647"/>
                  </a:lnTo>
                  <a:lnTo>
                    <a:pt x="1739156" y="216116"/>
                  </a:lnTo>
                  <a:lnTo>
                    <a:pt x="1739267" y="215627"/>
                  </a:lnTo>
                  <a:lnTo>
                    <a:pt x="1741133" y="205630"/>
                  </a:lnTo>
                  <a:lnTo>
                    <a:pt x="1741281" y="204673"/>
                  </a:lnTo>
                  <a:close/>
                </a:path>
                <a:path w="6024880" h="516254">
                  <a:moveTo>
                    <a:pt x="1747176" y="265274"/>
                  </a:moveTo>
                  <a:lnTo>
                    <a:pt x="1736512" y="270856"/>
                  </a:lnTo>
                  <a:lnTo>
                    <a:pt x="1747176" y="270856"/>
                  </a:lnTo>
                  <a:lnTo>
                    <a:pt x="1747176" y="265274"/>
                  </a:lnTo>
                  <a:close/>
                </a:path>
                <a:path w="6024880" h="516254">
                  <a:moveTo>
                    <a:pt x="1886514" y="145736"/>
                  </a:moveTo>
                  <a:lnTo>
                    <a:pt x="1847059" y="150357"/>
                  </a:lnTo>
                  <a:lnTo>
                    <a:pt x="1806892" y="164220"/>
                  </a:lnTo>
                  <a:lnTo>
                    <a:pt x="1766726" y="186080"/>
                  </a:lnTo>
                  <a:lnTo>
                    <a:pt x="1741133" y="205630"/>
                  </a:lnTo>
                  <a:lnTo>
                    <a:pt x="1739267" y="215627"/>
                  </a:lnTo>
                  <a:lnTo>
                    <a:pt x="1737223" y="224647"/>
                  </a:lnTo>
                  <a:lnTo>
                    <a:pt x="1747176" y="233889"/>
                  </a:lnTo>
                  <a:lnTo>
                    <a:pt x="1747176" y="265274"/>
                  </a:lnTo>
                  <a:lnTo>
                    <a:pt x="1783432" y="248062"/>
                  </a:lnTo>
                  <a:lnTo>
                    <a:pt x="1820044" y="236732"/>
                  </a:lnTo>
                  <a:lnTo>
                    <a:pt x="1831362" y="235177"/>
                  </a:lnTo>
                  <a:lnTo>
                    <a:pt x="1830730" y="235177"/>
                  </a:lnTo>
                  <a:lnTo>
                    <a:pt x="1843149" y="234600"/>
                  </a:lnTo>
                  <a:lnTo>
                    <a:pt x="1984796" y="234600"/>
                  </a:lnTo>
                  <a:lnTo>
                    <a:pt x="1979821" y="200520"/>
                  </a:lnTo>
                  <a:lnTo>
                    <a:pt x="1961160" y="170085"/>
                  </a:lnTo>
                  <a:lnTo>
                    <a:pt x="1930057" y="151823"/>
                  </a:lnTo>
                  <a:lnTo>
                    <a:pt x="1886514" y="145736"/>
                  </a:lnTo>
                  <a:close/>
                </a:path>
                <a:path w="6024880" h="516254">
                  <a:moveTo>
                    <a:pt x="2176271" y="154978"/>
                  </a:moveTo>
                  <a:lnTo>
                    <a:pt x="2071767" y="154978"/>
                  </a:lnTo>
                  <a:lnTo>
                    <a:pt x="2071767" y="506167"/>
                  </a:lnTo>
                  <a:lnTo>
                    <a:pt x="2176271" y="506167"/>
                  </a:lnTo>
                  <a:lnTo>
                    <a:pt x="2176271" y="154978"/>
                  </a:lnTo>
                  <a:close/>
                </a:path>
                <a:path w="6024880" h="516254">
                  <a:moveTo>
                    <a:pt x="2147124" y="0"/>
                  </a:moveTo>
                  <a:lnTo>
                    <a:pt x="2101626" y="0"/>
                  </a:lnTo>
                  <a:lnTo>
                    <a:pt x="2087941" y="1999"/>
                  </a:lnTo>
                  <a:lnTo>
                    <a:pt x="2078165" y="7997"/>
                  </a:lnTo>
                  <a:lnTo>
                    <a:pt x="2072300" y="17994"/>
                  </a:lnTo>
                  <a:lnTo>
                    <a:pt x="2070345" y="31990"/>
                  </a:lnTo>
                  <a:lnTo>
                    <a:pt x="2070345" y="69669"/>
                  </a:lnTo>
                  <a:lnTo>
                    <a:pt x="2072300" y="83665"/>
                  </a:lnTo>
                  <a:lnTo>
                    <a:pt x="2078165" y="93662"/>
                  </a:lnTo>
                  <a:lnTo>
                    <a:pt x="2087941" y="99660"/>
                  </a:lnTo>
                  <a:lnTo>
                    <a:pt x="2101626" y="101660"/>
                  </a:lnTo>
                  <a:lnTo>
                    <a:pt x="2147124" y="101660"/>
                  </a:lnTo>
                  <a:lnTo>
                    <a:pt x="2160809" y="99660"/>
                  </a:lnTo>
                  <a:lnTo>
                    <a:pt x="2170584" y="93662"/>
                  </a:lnTo>
                  <a:lnTo>
                    <a:pt x="2176449" y="83665"/>
                  </a:lnTo>
                  <a:lnTo>
                    <a:pt x="2178404" y="69669"/>
                  </a:lnTo>
                  <a:lnTo>
                    <a:pt x="2178404" y="31990"/>
                  </a:lnTo>
                  <a:lnTo>
                    <a:pt x="2176449" y="17994"/>
                  </a:lnTo>
                  <a:lnTo>
                    <a:pt x="2170584" y="7997"/>
                  </a:lnTo>
                  <a:lnTo>
                    <a:pt x="2160809" y="1999"/>
                  </a:lnTo>
                  <a:lnTo>
                    <a:pt x="2147124" y="0"/>
                  </a:lnTo>
                  <a:close/>
                </a:path>
                <a:path w="6024880" h="516254">
                  <a:moveTo>
                    <a:pt x="2482223" y="290051"/>
                  </a:moveTo>
                  <a:lnTo>
                    <a:pt x="2354970" y="290051"/>
                  </a:lnTo>
                  <a:lnTo>
                    <a:pt x="2331421" y="291517"/>
                  </a:lnTo>
                  <a:lnTo>
                    <a:pt x="2292321" y="303247"/>
                  </a:lnTo>
                  <a:lnTo>
                    <a:pt x="2255443" y="341591"/>
                  </a:lnTo>
                  <a:lnTo>
                    <a:pt x="2248429" y="416770"/>
                  </a:lnTo>
                  <a:lnTo>
                    <a:pt x="2249137" y="428678"/>
                  </a:lnTo>
                  <a:lnTo>
                    <a:pt x="2249222" y="430100"/>
                  </a:lnTo>
                  <a:lnTo>
                    <a:pt x="2263263" y="469911"/>
                  </a:lnTo>
                  <a:lnTo>
                    <a:pt x="2291655" y="496970"/>
                  </a:lnTo>
                  <a:lnTo>
                    <a:pt x="2330977" y="511854"/>
                  </a:lnTo>
                  <a:lnTo>
                    <a:pt x="2346081" y="514031"/>
                  </a:lnTo>
                  <a:lnTo>
                    <a:pt x="2346747" y="514031"/>
                  </a:lnTo>
                  <a:lnTo>
                    <a:pt x="2361368" y="514698"/>
                  </a:lnTo>
                  <a:lnTo>
                    <a:pt x="2406422" y="508700"/>
                  </a:lnTo>
                  <a:lnTo>
                    <a:pt x="2443656" y="492304"/>
                  </a:lnTo>
                  <a:lnTo>
                    <a:pt x="2481868" y="462802"/>
                  </a:lnTo>
                  <a:lnTo>
                    <a:pt x="2493264" y="450134"/>
                  </a:lnTo>
                  <a:lnTo>
                    <a:pt x="2490867" y="437920"/>
                  </a:lnTo>
                  <a:lnTo>
                    <a:pt x="2394070" y="437920"/>
                  </a:lnTo>
                  <a:lnTo>
                    <a:pt x="2385386" y="437431"/>
                  </a:lnTo>
                  <a:lnTo>
                    <a:pt x="2384255" y="437431"/>
                  </a:lnTo>
                  <a:lnTo>
                    <a:pt x="2375053" y="435609"/>
                  </a:lnTo>
                  <a:lnTo>
                    <a:pt x="2352127" y="400952"/>
                  </a:lnTo>
                  <a:lnTo>
                    <a:pt x="2352127" y="383935"/>
                  </a:lnTo>
                  <a:lnTo>
                    <a:pt x="2378741" y="350345"/>
                  </a:lnTo>
                  <a:lnTo>
                    <a:pt x="2482223" y="349337"/>
                  </a:lnTo>
                  <a:lnTo>
                    <a:pt x="2482223" y="290051"/>
                  </a:lnTo>
                  <a:close/>
                </a:path>
                <a:path w="6024880" h="516254">
                  <a:moveTo>
                    <a:pt x="2588149" y="374649"/>
                  </a:moveTo>
                  <a:lnTo>
                    <a:pt x="2514925" y="374649"/>
                  </a:lnTo>
                  <a:lnTo>
                    <a:pt x="2514925" y="420147"/>
                  </a:lnTo>
                  <a:lnTo>
                    <a:pt x="2511326" y="425834"/>
                  </a:lnTo>
                  <a:lnTo>
                    <a:pt x="2506927" y="432232"/>
                  </a:lnTo>
                  <a:lnTo>
                    <a:pt x="2501729" y="439342"/>
                  </a:lnTo>
                  <a:lnTo>
                    <a:pt x="2495730" y="447162"/>
                  </a:lnTo>
                  <a:lnTo>
                    <a:pt x="2493264" y="450134"/>
                  </a:lnTo>
                  <a:lnTo>
                    <a:pt x="2504261" y="506167"/>
                  </a:lnTo>
                  <a:lnTo>
                    <a:pt x="2588149" y="506167"/>
                  </a:lnTo>
                  <a:lnTo>
                    <a:pt x="2588149" y="374649"/>
                  </a:lnTo>
                  <a:close/>
                </a:path>
                <a:path w="6024880" h="516254">
                  <a:moveTo>
                    <a:pt x="2514925" y="374649"/>
                  </a:moveTo>
                  <a:lnTo>
                    <a:pt x="2506438" y="383935"/>
                  </a:lnTo>
                  <a:lnTo>
                    <a:pt x="2497330" y="392599"/>
                  </a:lnTo>
                  <a:lnTo>
                    <a:pt x="2487599" y="400641"/>
                  </a:lnTo>
                  <a:lnTo>
                    <a:pt x="2482223" y="404495"/>
                  </a:lnTo>
                  <a:lnTo>
                    <a:pt x="2482223" y="419436"/>
                  </a:lnTo>
                  <a:lnTo>
                    <a:pt x="2489332" y="430100"/>
                  </a:lnTo>
                  <a:lnTo>
                    <a:pt x="2493264" y="450134"/>
                  </a:lnTo>
                  <a:lnTo>
                    <a:pt x="2495730" y="447162"/>
                  </a:lnTo>
                  <a:lnTo>
                    <a:pt x="2501729" y="439342"/>
                  </a:lnTo>
                  <a:lnTo>
                    <a:pt x="2506927" y="432232"/>
                  </a:lnTo>
                  <a:lnTo>
                    <a:pt x="2511326" y="425834"/>
                  </a:lnTo>
                  <a:lnTo>
                    <a:pt x="2514925" y="420147"/>
                  </a:lnTo>
                  <a:lnTo>
                    <a:pt x="2514925" y="374649"/>
                  </a:lnTo>
                  <a:close/>
                </a:path>
                <a:path w="6024880" h="516254">
                  <a:moveTo>
                    <a:pt x="2482223" y="404495"/>
                  </a:moveTo>
                  <a:lnTo>
                    <a:pt x="2444743" y="425834"/>
                  </a:lnTo>
                  <a:lnTo>
                    <a:pt x="2403490" y="437431"/>
                  </a:lnTo>
                  <a:lnTo>
                    <a:pt x="2394070" y="437920"/>
                  </a:lnTo>
                  <a:lnTo>
                    <a:pt x="2490867" y="437920"/>
                  </a:lnTo>
                  <a:lnTo>
                    <a:pt x="2489332" y="430100"/>
                  </a:lnTo>
                  <a:lnTo>
                    <a:pt x="2482223" y="419436"/>
                  </a:lnTo>
                  <a:lnTo>
                    <a:pt x="2482223" y="404495"/>
                  </a:lnTo>
                  <a:close/>
                </a:path>
                <a:path w="6024880" h="516254">
                  <a:moveTo>
                    <a:pt x="2588149" y="290051"/>
                  </a:moveTo>
                  <a:lnTo>
                    <a:pt x="2544783" y="290051"/>
                  </a:lnTo>
                  <a:lnTo>
                    <a:pt x="2544162" y="341591"/>
                  </a:lnTo>
                  <a:lnTo>
                    <a:pt x="2544072" y="349056"/>
                  </a:lnTo>
                  <a:lnTo>
                    <a:pt x="2482223" y="349337"/>
                  </a:lnTo>
                  <a:lnTo>
                    <a:pt x="2482223" y="404495"/>
                  </a:lnTo>
                  <a:lnTo>
                    <a:pt x="2487599" y="400641"/>
                  </a:lnTo>
                  <a:lnTo>
                    <a:pt x="2497330" y="392599"/>
                  </a:lnTo>
                  <a:lnTo>
                    <a:pt x="2506438" y="383935"/>
                  </a:lnTo>
                  <a:lnTo>
                    <a:pt x="2514925" y="374649"/>
                  </a:lnTo>
                  <a:lnTo>
                    <a:pt x="2588149" y="374649"/>
                  </a:lnTo>
                  <a:lnTo>
                    <a:pt x="2588149" y="290051"/>
                  </a:lnTo>
                  <a:close/>
                </a:path>
                <a:path w="6024880" h="516254">
                  <a:moveTo>
                    <a:pt x="2582739" y="226069"/>
                  </a:moveTo>
                  <a:lnTo>
                    <a:pt x="2426061" y="226069"/>
                  </a:lnTo>
                  <a:lnTo>
                    <a:pt x="2441079" y="226780"/>
                  </a:lnTo>
                  <a:lnTo>
                    <a:pt x="2453946" y="229001"/>
                  </a:lnTo>
                  <a:lnTo>
                    <a:pt x="2453673" y="229001"/>
                  </a:lnTo>
                  <a:lnTo>
                    <a:pt x="2463117" y="232467"/>
                  </a:lnTo>
                  <a:lnTo>
                    <a:pt x="2470138" y="237443"/>
                  </a:lnTo>
                  <a:lnTo>
                    <a:pt x="2475425" y="243975"/>
                  </a:lnTo>
                  <a:lnTo>
                    <a:pt x="2479202" y="252195"/>
                  </a:lnTo>
                  <a:lnTo>
                    <a:pt x="2481468" y="262103"/>
                  </a:lnTo>
                  <a:lnTo>
                    <a:pt x="2482223" y="273700"/>
                  </a:lnTo>
                  <a:lnTo>
                    <a:pt x="2482223" y="349337"/>
                  </a:lnTo>
                  <a:lnTo>
                    <a:pt x="2544072" y="349056"/>
                  </a:lnTo>
                  <a:lnTo>
                    <a:pt x="2544500" y="313511"/>
                  </a:lnTo>
                  <a:lnTo>
                    <a:pt x="2544624" y="303247"/>
                  </a:lnTo>
                  <a:lnTo>
                    <a:pt x="2544712" y="295916"/>
                  </a:lnTo>
                  <a:lnTo>
                    <a:pt x="2544783" y="290051"/>
                  </a:lnTo>
                  <a:lnTo>
                    <a:pt x="2588149" y="290051"/>
                  </a:lnTo>
                  <a:lnTo>
                    <a:pt x="2588117" y="273700"/>
                  </a:lnTo>
                  <a:lnTo>
                    <a:pt x="2584127" y="231134"/>
                  </a:lnTo>
                  <a:lnTo>
                    <a:pt x="2582891" y="226602"/>
                  </a:lnTo>
                  <a:lnTo>
                    <a:pt x="2582777" y="226202"/>
                  </a:lnTo>
                  <a:lnTo>
                    <a:pt x="2582739" y="226069"/>
                  </a:lnTo>
                  <a:close/>
                </a:path>
                <a:path w="6024880" h="516254">
                  <a:moveTo>
                    <a:pt x="2450943" y="145736"/>
                  </a:moveTo>
                  <a:lnTo>
                    <a:pt x="2437347" y="145914"/>
                  </a:lnTo>
                  <a:lnTo>
                    <a:pt x="2421655" y="146491"/>
                  </a:lnTo>
                  <a:lnTo>
                    <a:pt x="2422093" y="146491"/>
                  </a:lnTo>
                  <a:lnTo>
                    <a:pt x="2407489" y="147335"/>
                  </a:lnTo>
                  <a:lnTo>
                    <a:pt x="2357814" y="151068"/>
                  </a:lnTo>
                  <a:lnTo>
                    <a:pt x="2308184" y="156133"/>
                  </a:lnTo>
                  <a:lnTo>
                    <a:pt x="2265396" y="162798"/>
                  </a:lnTo>
                  <a:lnTo>
                    <a:pt x="2275348" y="232467"/>
                  </a:lnTo>
                  <a:lnTo>
                    <a:pt x="2317470" y="229979"/>
                  </a:lnTo>
                  <a:lnTo>
                    <a:pt x="2395670" y="226602"/>
                  </a:lnTo>
                  <a:lnTo>
                    <a:pt x="2411710" y="226202"/>
                  </a:lnTo>
                  <a:lnTo>
                    <a:pt x="2582739" y="226069"/>
                  </a:lnTo>
                  <a:lnTo>
                    <a:pt x="2578951" y="212828"/>
                  </a:lnTo>
                  <a:lnTo>
                    <a:pt x="2552425" y="173461"/>
                  </a:lnTo>
                  <a:lnTo>
                    <a:pt x="2509595" y="152578"/>
                  </a:lnTo>
                  <a:lnTo>
                    <a:pt x="2472137" y="146491"/>
                  </a:lnTo>
                  <a:lnTo>
                    <a:pt x="2450943" y="145736"/>
                  </a:lnTo>
                  <a:close/>
                </a:path>
                <a:path w="6024880" h="516254">
                  <a:moveTo>
                    <a:pt x="2667282" y="435787"/>
                  </a:moveTo>
                  <a:lnTo>
                    <a:pt x="2660173" y="501191"/>
                  </a:lnTo>
                  <a:lnTo>
                    <a:pt x="2709936" y="508122"/>
                  </a:lnTo>
                  <a:lnTo>
                    <a:pt x="2755435" y="511854"/>
                  </a:lnTo>
                  <a:lnTo>
                    <a:pt x="2808486" y="513854"/>
                  </a:lnTo>
                  <a:lnTo>
                    <a:pt x="2820838" y="513987"/>
                  </a:lnTo>
                  <a:lnTo>
                    <a:pt x="2847631" y="513454"/>
                  </a:lnTo>
                  <a:lnTo>
                    <a:pt x="2893484" y="509188"/>
                  </a:lnTo>
                  <a:lnTo>
                    <a:pt x="2943292" y="492660"/>
                  </a:lnTo>
                  <a:lnTo>
                    <a:pt x="2971595" y="459736"/>
                  </a:lnTo>
                  <a:lnTo>
                    <a:pt x="2977874" y="437209"/>
                  </a:lnTo>
                  <a:lnTo>
                    <a:pt x="2699984" y="437209"/>
                  </a:lnTo>
                  <a:lnTo>
                    <a:pt x="2674124" y="436142"/>
                  </a:lnTo>
                  <a:lnTo>
                    <a:pt x="2667282" y="435787"/>
                  </a:lnTo>
                  <a:close/>
                </a:path>
                <a:path w="6024880" h="516254">
                  <a:moveTo>
                    <a:pt x="2804487" y="145736"/>
                  </a:moveTo>
                  <a:lnTo>
                    <a:pt x="2755079" y="148224"/>
                  </a:lnTo>
                  <a:lnTo>
                    <a:pt x="2716334" y="155689"/>
                  </a:lnTo>
                  <a:lnTo>
                    <a:pt x="2677279" y="177416"/>
                  </a:lnTo>
                  <a:lnTo>
                    <a:pt x="2658040" y="212739"/>
                  </a:lnTo>
                  <a:lnTo>
                    <a:pt x="2654485" y="245263"/>
                  </a:lnTo>
                  <a:lnTo>
                    <a:pt x="2654930" y="258993"/>
                  </a:lnTo>
                  <a:lnTo>
                    <a:pt x="2666200" y="304269"/>
                  </a:lnTo>
                  <a:lnTo>
                    <a:pt x="2698073" y="335949"/>
                  </a:lnTo>
                  <a:lnTo>
                    <a:pt x="2739794" y="352611"/>
                  </a:lnTo>
                  <a:lnTo>
                    <a:pt x="2840921" y="377803"/>
                  </a:lnTo>
                  <a:lnTo>
                    <a:pt x="2851407" y="380869"/>
                  </a:lnTo>
                  <a:lnTo>
                    <a:pt x="2860116" y="383846"/>
                  </a:lnTo>
                  <a:lnTo>
                    <a:pt x="2867047" y="386734"/>
                  </a:lnTo>
                  <a:lnTo>
                    <a:pt x="2875104" y="390526"/>
                  </a:lnTo>
                  <a:lnTo>
                    <a:pt x="2879133" y="397635"/>
                  </a:lnTo>
                  <a:lnTo>
                    <a:pt x="2879133" y="416592"/>
                  </a:lnTo>
                  <a:lnTo>
                    <a:pt x="2845720" y="435787"/>
                  </a:lnTo>
                  <a:lnTo>
                    <a:pt x="2833533" y="436498"/>
                  </a:lnTo>
                  <a:lnTo>
                    <a:pt x="2832497" y="436498"/>
                  </a:lnTo>
                  <a:lnTo>
                    <a:pt x="2822260" y="436853"/>
                  </a:lnTo>
                  <a:lnTo>
                    <a:pt x="2802354" y="437209"/>
                  </a:lnTo>
                  <a:lnTo>
                    <a:pt x="2977874" y="437209"/>
                  </a:lnTo>
                  <a:lnTo>
                    <a:pt x="2979771" y="425968"/>
                  </a:lnTo>
                  <a:lnTo>
                    <a:pt x="2980793" y="405218"/>
                  </a:lnTo>
                  <a:lnTo>
                    <a:pt x="2979460" y="384246"/>
                  </a:lnTo>
                  <a:lnTo>
                    <a:pt x="2959465" y="338392"/>
                  </a:lnTo>
                  <a:lnTo>
                    <a:pt x="2914678" y="310667"/>
                  </a:lnTo>
                  <a:lnTo>
                    <a:pt x="2802354" y="282231"/>
                  </a:lnTo>
                  <a:lnTo>
                    <a:pt x="2790802" y="279120"/>
                  </a:lnTo>
                  <a:lnTo>
                    <a:pt x="2756145" y="259955"/>
                  </a:lnTo>
                  <a:lnTo>
                    <a:pt x="2756145" y="240524"/>
                  </a:lnTo>
                  <a:lnTo>
                    <a:pt x="2758041" y="234363"/>
                  </a:lnTo>
                  <a:lnTo>
                    <a:pt x="2761833" y="231045"/>
                  </a:lnTo>
                  <a:lnTo>
                    <a:pt x="2766098" y="227254"/>
                  </a:lnTo>
                  <a:lnTo>
                    <a:pt x="2773207" y="224884"/>
                  </a:lnTo>
                  <a:lnTo>
                    <a:pt x="2782693" y="223980"/>
                  </a:lnTo>
                  <a:lnTo>
                    <a:pt x="2782524" y="223980"/>
                  </a:lnTo>
                  <a:lnTo>
                    <a:pt x="2790789" y="223403"/>
                  </a:lnTo>
                  <a:lnTo>
                    <a:pt x="2891574" y="223403"/>
                  </a:lnTo>
                  <a:lnTo>
                    <a:pt x="2961772" y="223047"/>
                  </a:lnTo>
                  <a:lnTo>
                    <a:pt x="2968707" y="159243"/>
                  </a:lnTo>
                  <a:lnTo>
                    <a:pt x="2918233" y="152134"/>
                  </a:lnTo>
                  <a:lnTo>
                    <a:pt x="2874778" y="148668"/>
                  </a:lnTo>
                  <a:lnTo>
                    <a:pt x="2833030" y="146358"/>
                  </a:lnTo>
                  <a:lnTo>
                    <a:pt x="2834168" y="146358"/>
                  </a:lnTo>
                  <a:lnTo>
                    <a:pt x="2817550" y="145869"/>
                  </a:lnTo>
                  <a:lnTo>
                    <a:pt x="2804487" y="145736"/>
                  </a:lnTo>
                  <a:close/>
                </a:path>
                <a:path w="6024880" h="516254">
                  <a:moveTo>
                    <a:pt x="2961772" y="223047"/>
                  </a:moveTo>
                  <a:lnTo>
                    <a:pt x="2801288" y="223047"/>
                  </a:lnTo>
                  <a:lnTo>
                    <a:pt x="2790016" y="223403"/>
                  </a:lnTo>
                  <a:lnTo>
                    <a:pt x="2858872" y="223403"/>
                  </a:lnTo>
                  <a:lnTo>
                    <a:pt x="2895065" y="223980"/>
                  </a:lnTo>
                  <a:lnTo>
                    <a:pt x="2910013" y="223980"/>
                  </a:lnTo>
                  <a:lnTo>
                    <a:pt x="2961598" y="224647"/>
                  </a:lnTo>
                  <a:lnTo>
                    <a:pt x="2961709" y="223625"/>
                  </a:lnTo>
                  <a:lnTo>
                    <a:pt x="2961772" y="223047"/>
                  </a:lnTo>
                  <a:close/>
                </a:path>
                <a:path w="6024880" h="516254">
                  <a:moveTo>
                    <a:pt x="2801288" y="223047"/>
                  </a:moveTo>
                  <a:lnTo>
                    <a:pt x="2760061" y="223047"/>
                  </a:lnTo>
                  <a:lnTo>
                    <a:pt x="2891574" y="223403"/>
                  </a:lnTo>
                  <a:lnTo>
                    <a:pt x="2790016" y="223403"/>
                  </a:lnTo>
                  <a:lnTo>
                    <a:pt x="2801288" y="223047"/>
                  </a:lnTo>
                  <a:close/>
                </a:path>
                <a:path w="6024880" h="516254">
                  <a:moveTo>
                    <a:pt x="3410943" y="5687"/>
                  </a:moveTo>
                  <a:lnTo>
                    <a:pt x="3372776" y="7197"/>
                  </a:lnTo>
                  <a:lnTo>
                    <a:pt x="3337938" y="11818"/>
                  </a:lnTo>
                  <a:lnTo>
                    <a:pt x="3338253" y="11818"/>
                  </a:lnTo>
                  <a:lnTo>
                    <a:pt x="3308439" y="19283"/>
                  </a:lnTo>
                  <a:lnTo>
                    <a:pt x="3260097" y="43587"/>
                  </a:lnTo>
                  <a:lnTo>
                    <a:pt x="3225618" y="83043"/>
                  </a:lnTo>
                  <a:lnTo>
                    <a:pt x="3204290" y="139027"/>
                  </a:lnTo>
                  <a:lnTo>
                    <a:pt x="3193982" y="214739"/>
                  </a:lnTo>
                  <a:lnTo>
                    <a:pt x="3192694" y="260192"/>
                  </a:lnTo>
                  <a:lnTo>
                    <a:pt x="3193716" y="303247"/>
                  </a:lnTo>
                  <a:lnTo>
                    <a:pt x="3196782" y="342125"/>
                  </a:lnTo>
                  <a:lnTo>
                    <a:pt x="3209045" y="407351"/>
                  </a:lnTo>
                  <a:lnTo>
                    <a:pt x="3230016" y="456048"/>
                  </a:lnTo>
                  <a:lnTo>
                    <a:pt x="3260230" y="489816"/>
                  </a:lnTo>
                  <a:lnTo>
                    <a:pt x="3300752" y="509544"/>
                  </a:lnTo>
                  <a:lnTo>
                    <a:pt x="3351227" y="516120"/>
                  </a:lnTo>
                  <a:lnTo>
                    <a:pt x="3369888" y="515364"/>
                  </a:lnTo>
                  <a:lnTo>
                    <a:pt x="3419474" y="504034"/>
                  </a:lnTo>
                  <a:lnTo>
                    <a:pt x="3459063" y="483107"/>
                  </a:lnTo>
                  <a:lnTo>
                    <a:pt x="3488610" y="458358"/>
                  </a:lnTo>
                  <a:lnTo>
                    <a:pt x="3492297" y="454403"/>
                  </a:lnTo>
                  <a:lnTo>
                    <a:pt x="3487721" y="431522"/>
                  </a:lnTo>
                  <a:lnTo>
                    <a:pt x="3483100" y="422280"/>
                  </a:lnTo>
                  <a:lnTo>
                    <a:pt x="3391037" y="422280"/>
                  </a:lnTo>
                  <a:lnTo>
                    <a:pt x="3376197" y="421391"/>
                  </a:lnTo>
                  <a:lnTo>
                    <a:pt x="3332698" y="399353"/>
                  </a:lnTo>
                  <a:lnTo>
                    <a:pt x="3314970" y="358298"/>
                  </a:lnTo>
                  <a:lnTo>
                    <a:pt x="3309105" y="316887"/>
                  </a:lnTo>
                  <a:lnTo>
                    <a:pt x="3307150" y="262325"/>
                  </a:lnTo>
                  <a:lnTo>
                    <a:pt x="3307461" y="238243"/>
                  </a:lnTo>
                  <a:lnTo>
                    <a:pt x="3309949" y="197010"/>
                  </a:lnTo>
                  <a:lnTo>
                    <a:pt x="3319413" y="151068"/>
                  </a:lnTo>
                  <a:lnTo>
                    <a:pt x="3343940" y="115167"/>
                  </a:lnTo>
                  <a:lnTo>
                    <a:pt x="3384995" y="101126"/>
                  </a:lnTo>
                  <a:lnTo>
                    <a:pt x="3411446" y="99571"/>
                  </a:lnTo>
                  <a:lnTo>
                    <a:pt x="3557770" y="99571"/>
                  </a:lnTo>
                  <a:lnTo>
                    <a:pt x="3565921" y="24170"/>
                  </a:lnTo>
                  <a:lnTo>
                    <a:pt x="3519001" y="13507"/>
                  </a:lnTo>
                  <a:lnTo>
                    <a:pt x="3469238" y="7819"/>
                  </a:lnTo>
                  <a:lnTo>
                    <a:pt x="3426583" y="5820"/>
                  </a:lnTo>
                  <a:lnTo>
                    <a:pt x="3410943" y="5687"/>
                  </a:lnTo>
                  <a:close/>
                </a:path>
                <a:path w="6024880" h="516254">
                  <a:moveTo>
                    <a:pt x="3582983" y="391711"/>
                  </a:moveTo>
                  <a:lnTo>
                    <a:pt x="3490565" y="391711"/>
                  </a:lnTo>
                  <a:lnTo>
                    <a:pt x="3501939" y="442896"/>
                  </a:lnTo>
                  <a:lnTo>
                    <a:pt x="3495941" y="450494"/>
                  </a:lnTo>
                  <a:lnTo>
                    <a:pt x="3492297" y="454403"/>
                  </a:lnTo>
                  <a:lnTo>
                    <a:pt x="3502650" y="506167"/>
                  </a:lnTo>
                  <a:lnTo>
                    <a:pt x="3582983" y="506167"/>
                  </a:lnTo>
                  <a:lnTo>
                    <a:pt x="3582983" y="391711"/>
                  </a:lnTo>
                  <a:close/>
                </a:path>
                <a:path w="6024880" h="516254">
                  <a:moveTo>
                    <a:pt x="3490565" y="391711"/>
                  </a:moveTo>
                  <a:lnTo>
                    <a:pt x="3477768" y="398708"/>
                  </a:lnTo>
                  <a:lnTo>
                    <a:pt x="3477768" y="411616"/>
                  </a:lnTo>
                  <a:lnTo>
                    <a:pt x="3487721" y="431522"/>
                  </a:lnTo>
                  <a:lnTo>
                    <a:pt x="3492297" y="454403"/>
                  </a:lnTo>
                  <a:lnTo>
                    <a:pt x="3495941" y="450494"/>
                  </a:lnTo>
                  <a:lnTo>
                    <a:pt x="3501939" y="442896"/>
                  </a:lnTo>
                  <a:lnTo>
                    <a:pt x="3490565" y="391711"/>
                  </a:lnTo>
                  <a:close/>
                </a:path>
                <a:path w="6024880" h="516254">
                  <a:moveTo>
                    <a:pt x="3477768" y="398708"/>
                  </a:moveTo>
                  <a:lnTo>
                    <a:pt x="3438846" y="415704"/>
                  </a:lnTo>
                  <a:lnTo>
                    <a:pt x="3391037" y="422280"/>
                  </a:lnTo>
                  <a:lnTo>
                    <a:pt x="3483100" y="422280"/>
                  </a:lnTo>
                  <a:lnTo>
                    <a:pt x="3477768" y="411616"/>
                  </a:lnTo>
                  <a:lnTo>
                    <a:pt x="3477768" y="398708"/>
                  </a:lnTo>
                  <a:close/>
                </a:path>
                <a:path w="6024880" h="516254">
                  <a:moveTo>
                    <a:pt x="3582983" y="223225"/>
                  </a:moveTo>
                  <a:lnTo>
                    <a:pt x="3477768" y="223225"/>
                  </a:lnTo>
                  <a:lnTo>
                    <a:pt x="3477768" y="398708"/>
                  </a:lnTo>
                  <a:lnTo>
                    <a:pt x="3490565" y="391711"/>
                  </a:lnTo>
                  <a:lnTo>
                    <a:pt x="3582983" y="391711"/>
                  </a:lnTo>
                  <a:lnTo>
                    <a:pt x="3582983" y="223225"/>
                  </a:lnTo>
                  <a:close/>
                </a:path>
                <a:path w="6024880" h="516254">
                  <a:moveTo>
                    <a:pt x="3557770" y="99571"/>
                  </a:moveTo>
                  <a:lnTo>
                    <a:pt x="3425739" y="99571"/>
                  </a:lnTo>
                  <a:lnTo>
                    <a:pt x="3438135" y="99705"/>
                  </a:lnTo>
                  <a:lnTo>
                    <a:pt x="3463823" y="100282"/>
                  </a:lnTo>
                  <a:lnTo>
                    <a:pt x="3473858" y="100282"/>
                  </a:lnTo>
                  <a:lnTo>
                    <a:pt x="3485588" y="100415"/>
                  </a:lnTo>
                  <a:lnTo>
                    <a:pt x="3509048" y="100949"/>
                  </a:lnTo>
                  <a:lnTo>
                    <a:pt x="3532864" y="101837"/>
                  </a:lnTo>
                  <a:lnTo>
                    <a:pt x="3558213" y="103126"/>
                  </a:lnTo>
                  <a:lnTo>
                    <a:pt x="3557385" y="103126"/>
                  </a:lnTo>
                  <a:lnTo>
                    <a:pt x="3557462" y="102415"/>
                  </a:lnTo>
                  <a:lnTo>
                    <a:pt x="3557577" y="101349"/>
                  </a:lnTo>
                  <a:lnTo>
                    <a:pt x="3557693" y="100282"/>
                  </a:lnTo>
                  <a:lnTo>
                    <a:pt x="3557770" y="99571"/>
                  </a:lnTo>
                  <a:close/>
                </a:path>
                <a:path w="6024880" h="516254">
                  <a:moveTo>
                    <a:pt x="3768131" y="8530"/>
                  </a:moveTo>
                  <a:lnTo>
                    <a:pt x="3662916" y="8530"/>
                  </a:lnTo>
                  <a:lnTo>
                    <a:pt x="3662916" y="506167"/>
                  </a:lnTo>
                  <a:lnTo>
                    <a:pt x="3768131" y="506167"/>
                  </a:lnTo>
                  <a:lnTo>
                    <a:pt x="3768131" y="270856"/>
                  </a:lnTo>
                  <a:lnTo>
                    <a:pt x="3757467" y="270856"/>
                  </a:lnTo>
                  <a:lnTo>
                    <a:pt x="3748225" y="216116"/>
                  </a:lnTo>
                  <a:lnTo>
                    <a:pt x="3766842" y="170085"/>
                  </a:lnTo>
                  <a:lnTo>
                    <a:pt x="3768841" y="130096"/>
                  </a:lnTo>
                  <a:lnTo>
                    <a:pt x="3768131" y="8530"/>
                  </a:lnTo>
                  <a:close/>
                </a:path>
                <a:path w="6024880" h="516254">
                  <a:moveTo>
                    <a:pt x="4005751" y="234600"/>
                  </a:moveTo>
                  <a:lnTo>
                    <a:pt x="3864103" y="234600"/>
                  </a:lnTo>
                  <a:lnTo>
                    <a:pt x="3873612" y="235177"/>
                  </a:lnTo>
                  <a:lnTo>
                    <a:pt x="3881520" y="236910"/>
                  </a:lnTo>
                  <a:lnTo>
                    <a:pt x="3901071" y="275832"/>
                  </a:lnTo>
                  <a:lnTo>
                    <a:pt x="3901071" y="506167"/>
                  </a:lnTo>
                  <a:lnTo>
                    <a:pt x="4006996" y="506167"/>
                  </a:lnTo>
                  <a:lnTo>
                    <a:pt x="4006996" y="243131"/>
                  </a:lnTo>
                  <a:lnTo>
                    <a:pt x="4005835" y="235177"/>
                  </a:lnTo>
                  <a:lnTo>
                    <a:pt x="4005751" y="234600"/>
                  </a:lnTo>
                  <a:close/>
                </a:path>
                <a:path w="6024880" h="516254">
                  <a:moveTo>
                    <a:pt x="3762235" y="204673"/>
                  </a:moveTo>
                  <a:lnTo>
                    <a:pt x="3748225" y="216116"/>
                  </a:lnTo>
                  <a:lnTo>
                    <a:pt x="3757467" y="270856"/>
                  </a:lnTo>
                  <a:lnTo>
                    <a:pt x="3768131" y="265274"/>
                  </a:lnTo>
                  <a:lnTo>
                    <a:pt x="3768131" y="233889"/>
                  </a:lnTo>
                  <a:lnTo>
                    <a:pt x="3758178" y="224647"/>
                  </a:lnTo>
                  <a:lnTo>
                    <a:pt x="3760111" y="216116"/>
                  </a:lnTo>
                  <a:lnTo>
                    <a:pt x="3760221" y="215627"/>
                  </a:lnTo>
                  <a:lnTo>
                    <a:pt x="3762088" y="205630"/>
                  </a:lnTo>
                  <a:lnTo>
                    <a:pt x="3762235" y="204673"/>
                  </a:lnTo>
                  <a:close/>
                </a:path>
                <a:path w="6024880" h="516254">
                  <a:moveTo>
                    <a:pt x="3768131" y="265274"/>
                  </a:moveTo>
                  <a:lnTo>
                    <a:pt x="3757467" y="270856"/>
                  </a:lnTo>
                  <a:lnTo>
                    <a:pt x="3768131" y="270856"/>
                  </a:lnTo>
                  <a:lnTo>
                    <a:pt x="3768131" y="265274"/>
                  </a:lnTo>
                  <a:close/>
                </a:path>
                <a:path w="6024880" h="516254">
                  <a:moveTo>
                    <a:pt x="3907469" y="145736"/>
                  </a:moveTo>
                  <a:lnTo>
                    <a:pt x="3868013" y="150357"/>
                  </a:lnTo>
                  <a:lnTo>
                    <a:pt x="3827847" y="164220"/>
                  </a:lnTo>
                  <a:lnTo>
                    <a:pt x="3787680" y="186080"/>
                  </a:lnTo>
                  <a:lnTo>
                    <a:pt x="3762088" y="205630"/>
                  </a:lnTo>
                  <a:lnTo>
                    <a:pt x="3760221" y="215627"/>
                  </a:lnTo>
                  <a:lnTo>
                    <a:pt x="3758178" y="224647"/>
                  </a:lnTo>
                  <a:lnTo>
                    <a:pt x="3768131" y="233889"/>
                  </a:lnTo>
                  <a:lnTo>
                    <a:pt x="3768131" y="265274"/>
                  </a:lnTo>
                  <a:lnTo>
                    <a:pt x="3804387" y="248062"/>
                  </a:lnTo>
                  <a:lnTo>
                    <a:pt x="3840999" y="236732"/>
                  </a:lnTo>
                  <a:lnTo>
                    <a:pt x="3852317" y="235177"/>
                  </a:lnTo>
                  <a:lnTo>
                    <a:pt x="3851685" y="235177"/>
                  </a:lnTo>
                  <a:lnTo>
                    <a:pt x="3864103" y="234600"/>
                  </a:lnTo>
                  <a:lnTo>
                    <a:pt x="4005751" y="234600"/>
                  </a:lnTo>
                  <a:lnTo>
                    <a:pt x="4000776" y="200520"/>
                  </a:lnTo>
                  <a:lnTo>
                    <a:pt x="3982114" y="170085"/>
                  </a:lnTo>
                  <a:lnTo>
                    <a:pt x="3951012" y="151823"/>
                  </a:lnTo>
                  <a:lnTo>
                    <a:pt x="3907469" y="145736"/>
                  </a:lnTo>
                  <a:close/>
                </a:path>
                <a:path w="6024880" h="516254">
                  <a:moveTo>
                    <a:pt x="4256942" y="145736"/>
                  </a:moveTo>
                  <a:lnTo>
                    <a:pt x="4197758" y="150357"/>
                  </a:lnTo>
                  <a:lnTo>
                    <a:pt x="4151016" y="164220"/>
                  </a:lnTo>
                  <a:lnTo>
                    <a:pt x="4116715" y="187680"/>
                  </a:lnTo>
                  <a:lnTo>
                    <a:pt x="4093433" y="222514"/>
                  </a:lnTo>
                  <a:lnTo>
                    <a:pt x="4080103" y="269967"/>
                  </a:lnTo>
                  <a:lnTo>
                    <a:pt x="4075660" y="331283"/>
                  </a:lnTo>
                  <a:lnTo>
                    <a:pt x="4076771" y="363052"/>
                  </a:lnTo>
                  <a:lnTo>
                    <a:pt x="4085657" y="416726"/>
                  </a:lnTo>
                  <a:lnTo>
                    <a:pt x="4103696" y="457470"/>
                  </a:lnTo>
                  <a:lnTo>
                    <a:pt x="4132488" y="486617"/>
                  </a:lnTo>
                  <a:lnTo>
                    <a:pt x="4172832" y="504701"/>
                  </a:lnTo>
                  <a:lnTo>
                    <a:pt x="4225795" y="513587"/>
                  </a:lnTo>
                  <a:lnTo>
                    <a:pt x="4256942" y="514698"/>
                  </a:lnTo>
                  <a:lnTo>
                    <a:pt x="4288355" y="513587"/>
                  </a:lnTo>
                  <a:lnTo>
                    <a:pt x="4341318" y="504701"/>
                  </a:lnTo>
                  <a:lnTo>
                    <a:pt x="4381351" y="486617"/>
                  </a:lnTo>
                  <a:lnTo>
                    <a:pt x="4409787" y="457470"/>
                  </a:lnTo>
                  <a:lnTo>
                    <a:pt x="4419740" y="438631"/>
                  </a:lnTo>
                  <a:lnTo>
                    <a:pt x="4256942" y="438631"/>
                  </a:lnTo>
                  <a:lnTo>
                    <a:pt x="4244145" y="438097"/>
                  </a:lnTo>
                  <a:lnTo>
                    <a:pt x="4207045" y="424590"/>
                  </a:lnTo>
                  <a:lnTo>
                    <a:pt x="4189450" y="384468"/>
                  </a:lnTo>
                  <a:lnTo>
                    <a:pt x="4185851" y="331283"/>
                  </a:lnTo>
                  <a:lnTo>
                    <a:pt x="4186251" y="310845"/>
                  </a:lnTo>
                  <a:lnTo>
                    <a:pt x="4192249" y="264458"/>
                  </a:lnTo>
                  <a:lnTo>
                    <a:pt x="4214287" y="231756"/>
                  </a:lnTo>
                  <a:lnTo>
                    <a:pt x="4256942" y="222514"/>
                  </a:lnTo>
                  <a:lnTo>
                    <a:pt x="4419740" y="222514"/>
                  </a:lnTo>
                  <a:lnTo>
                    <a:pt x="4409787" y="203675"/>
                  </a:lnTo>
                  <a:lnTo>
                    <a:pt x="4381351" y="174528"/>
                  </a:lnTo>
                  <a:lnTo>
                    <a:pt x="4341318" y="156133"/>
                  </a:lnTo>
                  <a:lnTo>
                    <a:pt x="4288355" y="146891"/>
                  </a:lnTo>
                  <a:lnTo>
                    <a:pt x="4256942" y="145736"/>
                  </a:lnTo>
                  <a:close/>
                </a:path>
                <a:path w="6024880" h="516254">
                  <a:moveTo>
                    <a:pt x="4419740" y="222514"/>
                  </a:moveTo>
                  <a:lnTo>
                    <a:pt x="4256942" y="222514"/>
                  </a:lnTo>
                  <a:lnTo>
                    <a:pt x="4269738" y="223092"/>
                  </a:lnTo>
                  <a:lnTo>
                    <a:pt x="4281113" y="224825"/>
                  </a:lnTo>
                  <a:lnTo>
                    <a:pt x="4317858" y="253616"/>
                  </a:lnTo>
                  <a:lnTo>
                    <a:pt x="4326433" y="292894"/>
                  </a:lnTo>
                  <a:lnTo>
                    <a:pt x="4328033" y="331283"/>
                  </a:lnTo>
                  <a:lnTo>
                    <a:pt x="4327633" y="351411"/>
                  </a:lnTo>
                  <a:lnTo>
                    <a:pt x="4321634" y="397398"/>
                  </a:lnTo>
                  <a:lnTo>
                    <a:pt x="4299597" y="430100"/>
                  </a:lnTo>
                  <a:lnTo>
                    <a:pt x="4256942" y="438631"/>
                  </a:lnTo>
                  <a:lnTo>
                    <a:pt x="4419740" y="438631"/>
                  </a:lnTo>
                  <a:lnTo>
                    <a:pt x="4427516" y="416726"/>
                  </a:lnTo>
                  <a:lnTo>
                    <a:pt x="4433070" y="391533"/>
                  </a:lnTo>
                  <a:lnTo>
                    <a:pt x="4436402" y="363052"/>
                  </a:lnTo>
                  <a:lnTo>
                    <a:pt x="4437513" y="331283"/>
                  </a:lnTo>
                  <a:lnTo>
                    <a:pt x="4436402" y="298892"/>
                  </a:lnTo>
                  <a:lnTo>
                    <a:pt x="4433070" y="269967"/>
                  </a:lnTo>
                  <a:lnTo>
                    <a:pt x="4427525" y="244552"/>
                  </a:lnTo>
                  <a:lnTo>
                    <a:pt x="4419740" y="222514"/>
                  </a:lnTo>
                  <a:close/>
                </a:path>
                <a:path w="6024880" h="516254">
                  <a:moveTo>
                    <a:pt x="4508493" y="486972"/>
                  </a:moveTo>
                  <a:lnTo>
                    <a:pt x="4547593" y="499769"/>
                  </a:lnTo>
                  <a:lnTo>
                    <a:pt x="4607931" y="509233"/>
                  </a:lnTo>
                  <a:lnTo>
                    <a:pt x="4644987" y="512565"/>
                  </a:lnTo>
                  <a:lnTo>
                    <a:pt x="4656717" y="513498"/>
                  </a:lnTo>
                  <a:lnTo>
                    <a:pt x="4667736" y="514165"/>
                  </a:lnTo>
                  <a:lnTo>
                    <a:pt x="4678045" y="514565"/>
                  </a:lnTo>
                  <a:lnTo>
                    <a:pt x="4687642" y="514698"/>
                  </a:lnTo>
                  <a:lnTo>
                    <a:pt x="4713057" y="513854"/>
                  </a:lnTo>
                  <a:lnTo>
                    <a:pt x="4756422" y="507100"/>
                  </a:lnTo>
                  <a:lnTo>
                    <a:pt x="4792385" y="491949"/>
                  </a:lnTo>
                  <a:lnTo>
                    <a:pt x="4613707" y="491949"/>
                  </a:lnTo>
                  <a:lnTo>
                    <a:pt x="4508493" y="486972"/>
                  </a:lnTo>
                  <a:close/>
                </a:path>
                <a:path w="6024880" h="516254">
                  <a:moveTo>
                    <a:pt x="4592380" y="426545"/>
                  </a:moveTo>
                  <a:lnTo>
                    <a:pt x="4508493" y="486972"/>
                  </a:lnTo>
                  <a:lnTo>
                    <a:pt x="4613707" y="491949"/>
                  </a:lnTo>
                  <a:lnTo>
                    <a:pt x="4613593" y="448761"/>
                  </a:lnTo>
                  <a:lnTo>
                    <a:pt x="4613550" y="432371"/>
                  </a:lnTo>
                  <a:lnTo>
                    <a:pt x="4606598" y="430633"/>
                  </a:lnTo>
                  <a:lnTo>
                    <a:pt x="4599473" y="428678"/>
                  </a:lnTo>
                  <a:lnTo>
                    <a:pt x="4592380" y="426545"/>
                  </a:lnTo>
                  <a:close/>
                </a:path>
                <a:path w="6024880" h="516254">
                  <a:moveTo>
                    <a:pt x="4613550" y="432371"/>
                  </a:moveTo>
                  <a:lnTo>
                    <a:pt x="4613593" y="448761"/>
                  </a:lnTo>
                  <a:lnTo>
                    <a:pt x="4613707" y="491949"/>
                  </a:lnTo>
                  <a:lnTo>
                    <a:pt x="4792385" y="491949"/>
                  </a:lnTo>
                  <a:lnTo>
                    <a:pt x="4826269" y="462091"/>
                  </a:lnTo>
                  <a:lnTo>
                    <a:pt x="4840134" y="438897"/>
                  </a:lnTo>
                  <a:lnTo>
                    <a:pt x="4663915" y="438897"/>
                  </a:lnTo>
                  <a:lnTo>
                    <a:pt x="4655651" y="438631"/>
                  </a:lnTo>
                  <a:lnTo>
                    <a:pt x="4614240" y="432543"/>
                  </a:lnTo>
                  <a:lnTo>
                    <a:pt x="4613550" y="432371"/>
                  </a:lnTo>
                  <a:close/>
                </a:path>
                <a:path w="6024880" h="516254">
                  <a:moveTo>
                    <a:pt x="4613707" y="8530"/>
                  </a:moveTo>
                  <a:lnTo>
                    <a:pt x="4508493" y="8530"/>
                  </a:lnTo>
                  <a:lnTo>
                    <a:pt x="4508493" y="486972"/>
                  </a:lnTo>
                  <a:lnTo>
                    <a:pt x="4592380" y="426545"/>
                  </a:lnTo>
                  <a:lnTo>
                    <a:pt x="4613535" y="426545"/>
                  </a:lnTo>
                  <a:lnTo>
                    <a:pt x="4613418" y="382024"/>
                  </a:lnTo>
                  <a:lnTo>
                    <a:pt x="4613327" y="347590"/>
                  </a:lnTo>
                  <a:lnTo>
                    <a:pt x="4613228" y="310000"/>
                  </a:lnTo>
                  <a:lnTo>
                    <a:pt x="4613109" y="264458"/>
                  </a:lnTo>
                  <a:lnTo>
                    <a:pt x="4603044" y="264458"/>
                  </a:lnTo>
                  <a:lnTo>
                    <a:pt x="4595224" y="214694"/>
                  </a:lnTo>
                  <a:lnTo>
                    <a:pt x="4604643" y="205008"/>
                  </a:lnTo>
                  <a:lnTo>
                    <a:pt x="4605274" y="204417"/>
                  </a:lnTo>
                  <a:lnTo>
                    <a:pt x="4605976" y="201853"/>
                  </a:lnTo>
                  <a:lnTo>
                    <a:pt x="4612819" y="157733"/>
                  </a:lnTo>
                  <a:lnTo>
                    <a:pt x="4614418" y="122276"/>
                  </a:lnTo>
                  <a:lnTo>
                    <a:pt x="4613707" y="8530"/>
                  </a:lnTo>
                  <a:close/>
                </a:path>
                <a:path w="6024880" h="516254">
                  <a:moveTo>
                    <a:pt x="4847879" y="228201"/>
                  </a:moveTo>
                  <a:lnTo>
                    <a:pt x="4688353" y="228201"/>
                  </a:lnTo>
                  <a:lnTo>
                    <a:pt x="4700985" y="228823"/>
                  </a:lnTo>
                  <a:lnTo>
                    <a:pt x="4700347" y="228823"/>
                  </a:lnTo>
                  <a:lnTo>
                    <a:pt x="4738649" y="249351"/>
                  </a:lnTo>
                  <a:lnTo>
                    <a:pt x="4750202" y="293783"/>
                  </a:lnTo>
                  <a:lnTo>
                    <a:pt x="4751610" y="327729"/>
                  </a:lnTo>
                  <a:lnTo>
                    <a:pt x="4751624" y="328440"/>
                  </a:lnTo>
                  <a:lnTo>
                    <a:pt x="4751244" y="347590"/>
                  </a:lnTo>
                  <a:lnTo>
                    <a:pt x="4751224" y="348612"/>
                  </a:lnTo>
                  <a:lnTo>
                    <a:pt x="4750024" y="366473"/>
                  </a:lnTo>
                  <a:lnTo>
                    <a:pt x="4741493" y="406151"/>
                  </a:lnTo>
                  <a:lnTo>
                    <a:pt x="4707192" y="435787"/>
                  </a:lnTo>
                  <a:lnTo>
                    <a:pt x="4696508" y="437831"/>
                  </a:lnTo>
                  <a:lnTo>
                    <a:pt x="4695826" y="437831"/>
                  </a:lnTo>
                  <a:lnTo>
                    <a:pt x="4685509" y="438631"/>
                  </a:lnTo>
                  <a:lnTo>
                    <a:pt x="4678844" y="438897"/>
                  </a:lnTo>
                  <a:lnTo>
                    <a:pt x="4840134" y="438897"/>
                  </a:lnTo>
                  <a:lnTo>
                    <a:pt x="4852573" y="402374"/>
                  </a:lnTo>
                  <a:lnTo>
                    <a:pt x="4859825" y="348612"/>
                  </a:lnTo>
                  <a:lnTo>
                    <a:pt x="4860393" y="327729"/>
                  </a:lnTo>
                  <a:lnTo>
                    <a:pt x="4858482" y="282497"/>
                  </a:lnTo>
                  <a:lnTo>
                    <a:pt x="4852751" y="244197"/>
                  </a:lnTo>
                  <a:lnTo>
                    <a:pt x="4847879" y="228201"/>
                  </a:lnTo>
                  <a:close/>
                </a:path>
                <a:path w="6024880" h="516254">
                  <a:moveTo>
                    <a:pt x="4613535" y="426545"/>
                  </a:moveTo>
                  <a:lnTo>
                    <a:pt x="4592380" y="426545"/>
                  </a:lnTo>
                  <a:lnTo>
                    <a:pt x="4599473" y="428678"/>
                  </a:lnTo>
                  <a:lnTo>
                    <a:pt x="4606598" y="430633"/>
                  </a:lnTo>
                  <a:lnTo>
                    <a:pt x="4613550" y="432371"/>
                  </a:lnTo>
                  <a:lnTo>
                    <a:pt x="4613535" y="426545"/>
                  </a:lnTo>
                  <a:close/>
                </a:path>
                <a:path w="6024880" h="516254">
                  <a:moveTo>
                    <a:pt x="4605274" y="204417"/>
                  </a:moveTo>
                  <a:lnTo>
                    <a:pt x="4604643" y="205008"/>
                  </a:lnTo>
                  <a:lnTo>
                    <a:pt x="4595224" y="214694"/>
                  </a:lnTo>
                  <a:lnTo>
                    <a:pt x="4603044" y="264458"/>
                  </a:lnTo>
                  <a:lnTo>
                    <a:pt x="4613091" y="257643"/>
                  </a:lnTo>
                  <a:lnTo>
                    <a:pt x="4612996" y="221803"/>
                  </a:lnTo>
                  <a:lnTo>
                    <a:pt x="4603044" y="212561"/>
                  </a:lnTo>
                  <a:lnTo>
                    <a:pt x="4605274" y="204417"/>
                  </a:lnTo>
                  <a:close/>
                </a:path>
                <a:path w="6024880" h="516254">
                  <a:moveTo>
                    <a:pt x="4613091" y="257643"/>
                  </a:moveTo>
                  <a:lnTo>
                    <a:pt x="4603044" y="264458"/>
                  </a:lnTo>
                  <a:lnTo>
                    <a:pt x="4613109" y="264458"/>
                  </a:lnTo>
                  <a:lnTo>
                    <a:pt x="4613091" y="257643"/>
                  </a:lnTo>
                  <a:close/>
                </a:path>
                <a:path w="6024880" h="516254">
                  <a:moveTo>
                    <a:pt x="4730296" y="145736"/>
                  </a:moveTo>
                  <a:lnTo>
                    <a:pt x="4680533" y="154978"/>
                  </a:lnTo>
                  <a:lnTo>
                    <a:pt x="4645876" y="171773"/>
                  </a:lnTo>
                  <a:lnTo>
                    <a:pt x="4614418" y="195855"/>
                  </a:lnTo>
                  <a:lnTo>
                    <a:pt x="4603044" y="212561"/>
                  </a:lnTo>
                  <a:lnTo>
                    <a:pt x="4612996" y="221803"/>
                  </a:lnTo>
                  <a:lnTo>
                    <a:pt x="4613091" y="257643"/>
                  </a:lnTo>
                  <a:lnTo>
                    <a:pt x="4655562" y="233800"/>
                  </a:lnTo>
                  <a:lnTo>
                    <a:pt x="4688353" y="228201"/>
                  </a:lnTo>
                  <a:lnTo>
                    <a:pt x="4847879" y="228201"/>
                  </a:lnTo>
                  <a:lnTo>
                    <a:pt x="4843198" y="212828"/>
                  </a:lnTo>
                  <a:lnTo>
                    <a:pt x="4829824" y="188390"/>
                  </a:lnTo>
                  <a:lnTo>
                    <a:pt x="4812406" y="169729"/>
                  </a:lnTo>
                  <a:lnTo>
                    <a:pt x="4790013" y="156400"/>
                  </a:lnTo>
                  <a:lnTo>
                    <a:pt x="4762643" y="148402"/>
                  </a:lnTo>
                  <a:lnTo>
                    <a:pt x="4730296" y="145736"/>
                  </a:lnTo>
                  <a:close/>
                </a:path>
                <a:path w="6024880" h="516254">
                  <a:moveTo>
                    <a:pt x="5013771" y="154978"/>
                  </a:moveTo>
                  <a:lnTo>
                    <a:pt x="4931306" y="154978"/>
                  </a:lnTo>
                  <a:lnTo>
                    <a:pt x="4931306" y="506167"/>
                  </a:lnTo>
                  <a:lnTo>
                    <a:pt x="5036521" y="506167"/>
                  </a:lnTo>
                  <a:lnTo>
                    <a:pt x="5036521" y="271567"/>
                  </a:lnTo>
                  <a:lnTo>
                    <a:pt x="5025857" y="271567"/>
                  </a:lnTo>
                  <a:lnTo>
                    <a:pt x="5018748" y="212561"/>
                  </a:lnTo>
                  <a:lnTo>
                    <a:pt x="5023607" y="208529"/>
                  </a:lnTo>
                  <a:lnTo>
                    <a:pt x="5013837" y="155333"/>
                  </a:lnTo>
                  <a:lnTo>
                    <a:pt x="5013771" y="154978"/>
                  </a:lnTo>
                  <a:close/>
                </a:path>
                <a:path w="6024880" h="516254">
                  <a:moveTo>
                    <a:pt x="5023607" y="208529"/>
                  </a:moveTo>
                  <a:lnTo>
                    <a:pt x="5018748" y="212561"/>
                  </a:lnTo>
                  <a:lnTo>
                    <a:pt x="5025857" y="271567"/>
                  </a:lnTo>
                  <a:lnTo>
                    <a:pt x="5036521" y="267964"/>
                  </a:lnTo>
                  <a:lnTo>
                    <a:pt x="5036521" y="233889"/>
                  </a:lnTo>
                  <a:lnTo>
                    <a:pt x="5026568" y="224647"/>
                  </a:lnTo>
                  <a:lnTo>
                    <a:pt x="5023607" y="208529"/>
                  </a:lnTo>
                  <a:close/>
                </a:path>
                <a:path w="6024880" h="516254">
                  <a:moveTo>
                    <a:pt x="5036521" y="267964"/>
                  </a:moveTo>
                  <a:lnTo>
                    <a:pt x="5025857" y="271567"/>
                  </a:lnTo>
                  <a:lnTo>
                    <a:pt x="5036521" y="271567"/>
                  </a:lnTo>
                  <a:lnTo>
                    <a:pt x="5036521" y="267964"/>
                  </a:lnTo>
                  <a:close/>
                </a:path>
                <a:path w="6024880" h="516254">
                  <a:moveTo>
                    <a:pt x="5185101" y="145736"/>
                  </a:moveTo>
                  <a:lnTo>
                    <a:pt x="5166617" y="145736"/>
                  </a:lnTo>
                  <a:lnTo>
                    <a:pt x="5148711" y="146802"/>
                  </a:lnTo>
                  <a:lnTo>
                    <a:pt x="5093394" y="162798"/>
                  </a:lnTo>
                  <a:lnTo>
                    <a:pt x="5055893" y="183770"/>
                  </a:lnTo>
                  <a:lnTo>
                    <a:pt x="5023607" y="208529"/>
                  </a:lnTo>
                  <a:lnTo>
                    <a:pt x="5026568" y="224647"/>
                  </a:lnTo>
                  <a:lnTo>
                    <a:pt x="5036521" y="233889"/>
                  </a:lnTo>
                  <a:lnTo>
                    <a:pt x="5036521" y="267964"/>
                  </a:lnTo>
                  <a:lnTo>
                    <a:pt x="5079708" y="254238"/>
                  </a:lnTo>
                  <a:lnTo>
                    <a:pt x="5120586" y="244908"/>
                  </a:lnTo>
                  <a:lnTo>
                    <a:pt x="5146001" y="243131"/>
                  </a:lnTo>
                  <a:lnTo>
                    <a:pt x="5175148" y="243131"/>
                  </a:lnTo>
                  <a:lnTo>
                    <a:pt x="5184992" y="146802"/>
                  </a:lnTo>
                  <a:lnTo>
                    <a:pt x="5185101" y="145736"/>
                  </a:lnTo>
                  <a:close/>
                </a:path>
                <a:path w="6024880" h="516254">
                  <a:moveTo>
                    <a:pt x="5342040" y="154978"/>
                  </a:moveTo>
                  <a:lnTo>
                    <a:pt x="5237536" y="154978"/>
                  </a:lnTo>
                  <a:lnTo>
                    <a:pt x="5237536" y="506167"/>
                  </a:lnTo>
                  <a:lnTo>
                    <a:pt x="5342040" y="506167"/>
                  </a:lnTo>
                  <a:lnTo>
                    <a:pt x="5342040" y="154978"/>
                  </a:lnTo>
                  <a:close/>
                </a:path>
                <a:path w="6024880" h="516254">
                  <a:moveTo>
                    <a:pt x="5312892" y="0"/>
                  </a:moveTo>
                  <a:lnTo>
                    <a:pt x="5267394" y="0"/>
                  </a:lnTo>
                  <a:lnTo>
                    <a:pt x="5253709" y="1999"/>
                  </a:lnTo>
                  <a:lnTo>
                    <a:pt x="5243934" y="7997"/>
                  </a:lnTo>
                  <a:lnTo>
                    <a:pt x="5238069" y="17994"/>
                  </a:lnTo>
                  <a:lnTo>
                    <a:pt x="5236114" y="31990"/>
                  </a:lnTo>
                  <a:lnTo>
                    <a:pt x="5236114" y="69669"/>
                  </a:lnTo>
                  <a:lnTo>
                    <a:pt x="5238069" y="83665"/>
                  </a:lnTo>
                  <a:lnTo>
                    <a:pt x="5243934" y="93662"/>
                  </a:lnTo>
                  <a:lnTo>
                    <a:pt x="5253709" y="99660"/>
                  </a:lnTo>
                  <a:lnTo>
                    <a:pt x="5267394" y="101660"/>
                  </a:lnTo>
                  <a:lnTo>
                    <a:pt x="5312892" y="101660"/>
                  </a:lnTo>
                  <a:lnTo>
                    <a:pt x="5326577" y="99660"/>
                  </a:lnTo>
                  <a:lnTo>
                    <a:pt x="5336352" y="93662"/>
                  </a:lnTo>
                  <a:lnTo>
                    <a:pt x="5342217" y="83665"/>
                  </a:lnTo>
                  <a:lnTo>
                    <a:pt x="5344172" y="69669"/>
                  </a:lnTo>
                  <a:lnTo>
                    <a:pt x="5344172" y="31990"/>
                  </a:lnTo>
                  <a:lnTo>
                    <a:pt x="5342217" y="17994"/>
                  </a:lnTo>
                  <a:lnTo>
                    <a:pt x="5336352" y="7997"/>
                  </a:lnTo>
                  <a:lnTo>
                    <a:pt x="5326577" y="1999"/>
                  </a:lnTo>
                  <a:lnTo>
                    <a:pt x="5312892" y="0"/>
                  </a:lnTo>
                  <a:close/>
                </a:path>
                <a:path w="6024880" h="516254">
                  <a:moveTo>
                    <a:pt x="5647992" y="290051"/>
                  </a:moveTo>
                  <a:lnTo>
                    <a:pt x="5520739" y="290051"/>
                  </a:lnTo>
                  <a:lnTo>
                    <a:pt x="5497190" y="291517"/>
                  </a:lnTo>
                  <a:lnTo>
                    <a:pt x="5458090" y="303247"/>
                  </a:lnTo>
                  <a:lnTo>
                    <a:pt x="5421212" y="341591"/>
                  </a:lnTo>
                  <a:lnTo>
                    <a:pt x="5414198" y="416770"/>
                  </a:lnTo>
                  <a:lnTo>
                    <a:pt x="5414906" y="428678"/>
                  </a:lnTo>
                  <a:lnTo>
                    <a:pt x="5414991" y="430100"/>
                  </a:lnTo>
                  <a:lnTo>
                    <a:pt x="5415035" y="430855"/>
                  </a:lnTo>
                  <a:lnTo>
                    <a:pt x="5429031" y="469911"/>
                  </a:lnTo>
                  <a:lnTo>
                    <a:pt x="5457423" y="496970"/>
                  </a:lnTo>
                  <a:lnTo>
                    <a:pt x="5496746" y="511854"/>
                  </a:lnTo>
                  <a:lnTo>
                    <a:pt x="5511850" y="514031"/>
                  </a:lnTo>
                  <a:lnTo>
                    <a:pt x="5512516" y="514031"/>
                  </a:lnTo>
                  <a:lnTo>
                    <a:pt x="5527137" y="514698"/>
                  </a:lnTo>
                  <a:lnTo>
                    <a:pt x="5572191" y="508700"/>
                  </a:lnTo>
                  <a:lnTo>
                    <a:pt x="5609425" y="492304"/>
                  </a:lnTo>
                  <a:lnTo>
                    <a:pt x="5647636" y="462802"/>
                  </a:lnTo>
                  <a:lnTo>
                    <a:pt x="5659033" y="450134"/>
                  </a:lnTo>
                  <a:lnTo>
                    <a:pt x="5656635" y="437920"/>
                  </a:lnTo>
                  <a:lnTo>
                    <a:pt x="5559839" y="437920"/>
                  </a:lnTo>
                  <a:lnTo>
                    <a:pt x="5551154" y="437431"/>
                  </a:lnTo>
                  <a:lnTo>
                    <a:pt x="5550024" y="437431"/>
                  </a:lnTo>
                  <a:lnTo>
                    <a:pt x="5540822" y="435609"/>
                  </a:lnTo>
                  <a:lnTo>
                    <a:pt x="5517895" y="400952"/>
                  </a:lnTo>
                  <a:lnTo>
                    <a:pt x="5517895" y="383935"/>
                  </a:lnTo>
                  <a:lnTo>
                    <a:pt x="5544510" y="350345"/>
                  </a:lnTo>
                  <a:lnTo>
                    <a:pt x="5647992" y="349337"/>
                  </a:lnTo>
                  <a:lnTo>
                    <a:pt x="5647992" y="290051"/>
                  </a:lnTo>
                  <a:close/>
                </a:path>
                <a:path w="6024880" h="516254">
                  <a:moveTo>
                    <a:pt x="5753917" y="374649"/>
                  </a:moveTo>
                  <a:lnTo>
                    <a:pt x="5680693" y="374649"/>
                  </a:lnTo>
                  <a:lnTo>
                    <a:pt x="5680693" y="420147"/>
                  </a:lnTo>
                  <a:lnTo>
                    <a:pt x="5677094" y="425834"/>
                  </a:lnTo>
                  <a:lnTo>
                    <a:pt x="5672696" y="432232"/>
                  </a:lnTo>
                  <a:lnTo>
                    <a:pt x="5667497" y="439342"/>
                  </a:lnTo>
                  <a:lnTo>
                    <a:pt x="5661499" y="447162"/>
                  </a:lnTo>
                  <a:lnTo>
                    <a:pt x="5659033" y="450134"/>
                  </a:lnTo>
                  <a:lnTo>
                    <a:pt x="5670030" y="506167"/>
                  </a:lnTo>
                  <a:lnTo>
                    <a:pt x="5753917" y="506167"/>
                  </a:lnTo>
                  <a:lnTo>
                    <a:pt x="5753917" y="374649"/>
                  </a:lnTo>
                  <a:close/>
                </a:path>
                <a:path w="6024880" h="516254">
                  <a:moveTo>
                    <a:pt x="5680693" y="374649"/>
                  </a:moveTo>
                  <a:lnTo>
                    <a:pt x="5672207" y="383935"/>
                  </a:lnTo>
                  <a:lnTo>
                    <a:pt x="5663098" y="392599"/>
                  </a:lnTo>
                  <a:lnTo>
                    <a:pt x="5653368" y="400641"/>
                  </a:lnTo>
                  <a:lnTo>
                    <a:pt x="5647992" y="404495"/>
                  </a:lnTo>
                  <a:lnTo>
                    <a:pt x="5647992" y="419436"/>
                  </a:lnTo>
                  <a:lnTo>
                    <a:pt x="5655101" y="430100"/>
                  </a:lnTo>
                  <a:lnTo>
                    <a:pt x="5659033" y="450134"/>
                  </a:lnTo>
                  <a:lnTo>
                    <a:pt x="5661499" y="447162"/>
                  </a:lnTo>
                  <a:lnTo>
                    <a:pt x="5667497" y="439342"/>
                  </a:lnTo>
                  <a:lnTo>
                    <a:pt x="5672696" y="432232"/>
                  </a:lnTo>
                  <a:lnTo>
                    <a:pt x="5677094" y="425834"/>
                  </a:lnTo>
                  <a:lnTo>
                    <a:pt x="5680693" y="420147"/>
                  </a:lnTo>
                  <a:lnTo>
                    <a:pt x="5680693" y="374649"/>
                  </a:lnTo>
                  <a:close/>
                </a:path>
                <a:path w="6024880" h="516254">
                  <a:moveTo>
                    <a:pt x="5647992" y="404495"/>
                  </a:moveTo>
                  <a:lnTo>
                    <a:pt x="5610511" y="425834"/>
                  </a:lnTo>
                  <a:lnTo>
                    <a:pt x="5569258" y="437431"/>
                  </a:lnTo>
                  <a:lnTo>
                    <a:pt x="5559839" y="437920"/>
                  </a:lnTo>
                  <a:lnTo>
                    <a:pt x="5656635" y="437920"/>
                  </a:lnTo>
                  <a:lnTo>
                    <a:pt x="5655101" y="430100"/>
                  </a:lnTo>
                  <a:lnTo>
                    <a:pt x="5647992" y="419436"/>
                  </a:lnTo>
                  <a:lnTo>
                    <a:pt x="5647992" y="404495"/>
                  </a:lnTo>
                  <a:close/>
                </a:path>
                <a:path w="6024880" h="516254">
                  <a:moveTo>
                    <a:pt x="5753917" y="290051"/>
                  </a:moveTo>
                  <a:lnTo>
                    <a:pt x="5710552" y="290051"/>
                  </a:lnTo>
                  <a:lnTo>
                    <a:pt x="5709931" y="341591"/>
                  </a:lnTo>
                  <a:lnTo>
                    <a:pt x="5709841" y="349056"/>
                  </a:lnTo>
                  <a:lnTo>
                    <a:pt x="5647992" y="349337"/>
                  </a:lnTo>
                  <a:lnTo>
                    <a:pt x="5647992" y="404495"/>
                  </a:lnTo>
                  <a:lnTo>
                    <a:pt x="5653368" y="400641"/>
                  </a:lnTo>
                  <a:lnTo>
                    <a:pt x="5663098" y="392599"/>
                  </a:lnTo>
                  <a:lnTo>
                    <a:pt x="5672207" y="383935"/>
                  </a:lnTo>
                  <a:lnTo>
                    <a:pt x="5680693" y="374649"/>
                  </a:lnTo>
                  <a:lnTo>
                    <a:pt x="5753917" y="374649"/>
                  </a:lnTo>
                  <a:lnTo>
                    <a:pt x="5753917" y="290051"/>
                  </a:lnTo>
                  <a:close/>
                </a:path>
                <a:path w="6024880" h="516254">
                  <a:moveTo>
                    <a:pt x="5748508" y="226069"/>
                  </a:moveTo>
                  <a:lnTo>
                    <a:pt x="5591830" y="226069"/>
                  </a:lnTo>
                  <a:lnTo>
                    <a:pt x="5606848" y="226780"/>
                  </a:lnTo>
                  <a:lnTo>
                    <a:pt x="5619714" y="229001"/>
                  </a:lnTo>
                  <a:lnTo>
                    <a:pt x="5619442" y="229001"/>
                  </a:lnTo>
                  <a:lnTo>
                    <a:pt x="5628886" y="232467"/>
                  </a:lnTo>
                  <a:lnTo>
                    <a:pt x="5635906" y="237443"/>
                  </a:lnTo>
                  <a:lnTo>
                    <a:pt x="5641194" y="243975"/>
                  </a:lnTo>
                  <a:lnTo>
                    <a:pt x="5644970" y="252195"/>
                  </a:lnTo>
                  <a:lnTo>
                    <a:pt x="5647236" y="262103"/>
                  </a:lnTo>
                  <a:lnTo>
                    <a:pt x="5647992" y="273700"/>
                  </a:lnTo>
                  <a:lnTo>
                    <a:pt x="5647992" y="349337"/>
                  </a:lnTo>
                  <a:lnTo>
                    <a:pt x="5709841" y="349056"/>
                  </a:lnTo>
                  <a:lnTo>
                    <a:pt x="5710269" y="313511"/>
                  </a:lnTo>
                  <a:lnTo>
                    <a:pt x="5710393" y="303247"/>
                  </a:lnTo>
                  <a:lnTo>
                    <a:pt x="5710481" y="295916"/>
                  </a:lnTo>
                  <a:lnTo>
                    <a:pt x="5710552" y="290051"/>
                  </a:lnTo>
                  <a:lnTo>
                    <a:pt x="5753917" y="290051"/>
                  </a:lnTo>
                  <a:lnTo>
                    <a:pt x="5753886" y="273700"/>
                  </a:lnTo>
                  <a:lnTo>
                    <a:pt x="5752938" y="252195"/>
                  </a:lnTo>
                  <a:lnTo>
                    <a:pt x="5752895" y="251217"/>
                  </a:lnTo>
                  <a:lnTo>
                    <a:pt x="5749896" y="231134"/>
                  </a:lnTo>
                  <a:lnTo>
                    <a:pt x="5749829" y="230690"/>
                  </a:lnTo>
                  <a:lnTo>
                    <a:pt x="5748711" y="226780"/>
                  </a:lnTo>
                  <a:lnTo>
                    <a:pt x="5748660" y="226602"/>
                  </a:lnTo>
                  <a:lnTo>
                    <a:pt x="5748546" y="226202"/>
                  </a:lnTo>
                  <a:lnTo>
                    <a:pt x="5748508" y="226069"/>
                  </a:lnTo>
                  <a:close/>
                </a:path>
                <a:path w="6024880" h="516254">
                  <a:moveTo>
                    <a:pt x="5616712" y="145736"/>
                  </a:moveTo>
                  <a:lnTo>
                    <a:pt x="5603116" y="145914"/>
                  </a:lnTo>
                  <a:lnTo>
                    <a:pt x="5587424" y="146491"/>
                  </a:lnTo>
                  <a:lnTo>
                    <a:pt x="5587862" y="146491"/>
                  </a:lnTo>
                  <a:lnTo>
                    <a:pt x="5573258" y="147335"/>
                  </a:lnTo>
                  <a:lnTo>
                    <a:pt x="5523583" y="151068"/>
                  </a:lnTo>
                  <a:lnTo>
                    <a:pt x="5473952" y="156133"/>
                  </a:lnTo>
                  <a:lnTo>
                    <a:pt x="5431164" y="162798"/>
                  </a:lnTo>
                  <a:lnTo>
                    <a:pt x="5441117" y="232467"/>
                  </a:lnTo>
                  <a:lnTo>
                    <a:pt x="5483238" y="229979"/>
                  </a:lnTo>
                  <a:lnTo>
                    <a:pt x="5561438" y="226602"/>
                  </a:lnTo>
                  <a:lnTo>
                    <a:pt x="5577478" y="226202"/>
                  </a:lnTo>
                  <a:lnTo>
                    <a:pt x="5748508" y="226069"/>
                  </a:lnTo>
                  <a:lnTo>
                    <a:pt x="5744720" y="212828"/>
                  </a:lnTo>
                  <a:lnTo>
                    <a:pt x="5718194" y="173461"/>
                  </a:lnTo>
                  <a:lnTo>
                    <a:pt x="5675364" y="152578"/>
                  </a:lnTo>
                  <a:lnTo>
                    <a:pt x="5637906" y="146491"/>
                  </a:lnTo>
                  <a:lnTo>
                    <a:pt x="5616712" y="145736"/>
                  </a:lnTo>
                  <a:close/>
                </a:path>
                <a:path w="6024880" h="516254">
                  <a:moveTo>
                    <a:pt x="5942530" y="8530"/>
                  </a:moveTo>
                  <a:lnTo>
                    <a:pt x="5837316" y="8530"/>
                  </a:lnTo>
                  <a:lnTo>
                    <a:pt x="5837374" y="420858"/>
                  </a:lnTo>
                  <a:lnTo>
                    <a:pt x="5844247" y="459958"/>
                  </a:lnTo>
                  <a:lnTo>
                    <a:pt x="5880148" y="500702"/>
                  </a:lnTo>
                  <a:lnTo>
                    <a:pt x="5917826" y="513143"/>
                  </a:lnTo>
                  <a:lnTo>
                    <a:pt x="5940397" y="514698"/>
                  </a:lnTo>
                  <a:lnTo>
                    <a:pt x="5946396" y="514565"/>
                  </a:lnTo>
                  <a:lnTo>
                    <a:pt x="5953016" y="514165"/>
                  </a:lnTo>
                  <a:lnTo>
                    <a:pt x="5960258" y="513498"/>
                  </a:lnTo>
                  <a:lnTo>
                    <a:pt x="5968123" y="512565"/>
                  </a:lnTo>
                  <a:lnTo>
                    <a:pt x="5976254" y="511721"/>
                  </a:lnTo>
                  <a:lnTo>
                    <a:pt x="5984296" y="510610"/>
                  </a:lnTo>
                  <a:lnTo>
                    <a:pt x="5992250" y="509233"/>
                  </a:lnTo>
                  <a:lnTo>
                    <a:pt x="6000114" y="507589"/>
                  </a:lnTo>
                  <a:lnTo>
                    <a:pt x="6010541" y="505693"/>
                  </a:lnTo>
                  <a:lnTo>
                    <a:pt x="6018597" y="503323"/>
                  </a:lnTo>
                  <a:lnTo>
                    <a:pt x="6024285" y="500480"/>
                  </a:lnTo>
                  <a:lnTo>
                    <a:pt x="6012199" y="429389"/>
                  </a:lnTo>
                  <a:lnTo>
                    <a:pt x="5983763" y="429389"/>
                  </a:lnTo>
                  <a:lnTo>
                    <a:pt x="5974077" y="428856"/>
                  </a:lnTo>
                  <a:lnTo>
                    <a:pt x="5942486" y="402197"/>
                  </a:lnTo>
                  <a:lnTo>
                    <a:pt x="5941819" y="393843"/>
                  </a:lnTo>
                  <a:lnTo>
                    <a:pt x="5942530" y="8530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404629" y="3735620"/>
              <a:ext cx="3976370" cy="337820"/>
            </a:xfrm>
            <a:custGeom>
              <a:avLst/>
              <a:gdLst/>
              <a:ahLst/>
              <a:cxnLst/>
              <a:rect l="l" t="t" r="r" b="b"/>
              <a:pathLst>
                <a:path w="3976369" h="337820">
                  <a:moveTo>
                    <a:pt x="181909" y="6586"/>
                  </a:moveTo>
                  <a:lnTo>
                    <a:pt x="114477" y="6586"/>
                  </a:lnTo>
                  <a:lnTo>
                    <a:pt x="109929" y="7997"/>
                  </a:lnTo>
                  <a:lnTo>
                    <a:pt x="105852" y="10820"/>
                  </a:lnTo>
                  <a:lnTo>
                    <a:pt x="102088" y="13643"/>
                  </a:lnTo>
                  <a:lnTo>
                    <a:pt x="99579" y="17406"/>
                  </a:lnTo>
                  <a:lnTo>
                    <a:pt x="98325" y="22111"/>
                  </a:lnTo>
                  <a:lnTo>
                    <a:pt x="0" y="331200"/>
                  </a:lnTo>
                  <a:lnTo>
                    <a:pt x="60218" y="331200"/>
                  </a:lnTo>
                  <a:lnTo>
                    <a:pt x="87569" y="238520"/>
                  </a:lnTo>
                  <a:lnTo>
                    <a:pt x="64452" y="238520"/>
                  </a:lnTo>
                  <a:lnTo>
                    <a:pt x="64452" y="192416"/>
                  </a:lnTo>
                  <a:lnTo>
                    <a:pt x="101175" y="192416"/>
                  </a:lnTo>
                  <a:lnTo>
                    <a:pt x="134079" y="80918"/>
                  </a:lnTo>
                  <a:lnTo>
                    <a:pt x="135647" y="75900"/>
                  </a:lnTo>
                  <a:lnTo>
                    <a:pt x="137059" y="70881"/>
                  </a:lnTo>
                  <a:lnTo>
                    <a:pt x="139568" y="60845"/>
                  </a:lnTo>
                  <a:lnTo>
                    <a:pt x="140665" y="55984"/>
                  </a:lnTo>
                  <a:lnTo>
                    <a:pt x="141606" y="51279"/>
                  </a:lnTo>
                  <a:lnTo>
                    <a:pt x="207340" y="51279"/>
                  </a:lnTo>
                  <a:lnTo>
                    <a:pt x="198061" y="22111"/>
                  </a:lnTo>
                  <a:lnTo>
                    <a:pt x="196493" y="17406"/>
                  </a:lnTo>
                  <a:lnTo>
                    <a:pt x="193827" y="13643"/>
                  </a:lnTo>
                  <a:lnTo>
                    <a:pt x="186300" y="7997"/>
                  </a:lnTo>
                  <a:lnTo>
                    <a:pt x="181909" y="6586"/>
                  </a:lnTo>
                  <a:close/>
                </a:path>
                <a:path w="3976369" h="337820">
                  <a:moveTo>
                    <a:pt x="207340" y="51279"/>
                  </a:moveTo>
                  <a:lnTo>
                    <a:pt x="154779" y="51279"/>
                  </a:lnTo>
                  <a:lnTo>
                    <a:pt x="155720" y="55984"/>
                  </a:lnTo>
                  <a:lnTo>
                    <a:pt x="156818" y="60845"/>
                  </a:lnTo>
                  <a:lnTo>
                    <a:pt x="161836" y="80918"/>
                  </a:lnTo>
                  <a:lnTo>
                    <a:pt x="236168" y="331200"/>
                  </a:lnTo>
                  <a:lnTo>
                    <a:pt x="296386" y="331200"/>
                  </a:lnTo>
                  <a:lnTo>
                    <a:pt x="266903" y="238520"/>
                  </a:lnTo>
                  <a:lnTo>
                    <a:pt x="231463" y="238520"/>
                  </a:lnTo>
                  <a:lnTo>
                    <a:pt x="231463" y="192416"/>
                  </a:lnTo>
                  <a:lnTo>
                    <a:pt x="252237" y="192416"/>
                  </a:lnTo>
                  <a:lnTo>
                    <a:pt x="207340" y="51279"/>
                  </a:lnTo>
                  <a:close/>
                </a:path>
                <a:path w="3976369" h="337820">
                  <a:moveTo>
                    <a:pt x="101175" y="192416"/>
                  </a:moveTo>
                  <a:lnTo>
                    <a:pt x="64452" y="192416"/>
                  </a:lnTo>
                  <a:lnTo>
                    <a:pt x="64452" y="238520"/>
                  </a:lnTo>
                  <a:lnTo>
                    <a:pt x="87569" y="238520"/>
                  </a:lnTo>
                  <a:lnTo>
                    <a:pt x="101175" y="192416"/>
                  </a:lnTo>
                  <a:close/>
                </a:path>
                <a:path w="3976369" h="337820">
                  <a:moveTo>
                    <a:pt x="194950" y="192416"/>
                  </a:moveTo>
                  <a:lnTo>
                    <a:pt x="101175" y="192416"/>
                  </a:lnTo>
                  <a:lnTo>
                    <a:pt x="87569" y="238520"/>
                  </a:lnTo>
                  <a:lnTo>
                    <a:pt x="208643" y="238520"/>
                  </a:lnTo>
                  <a:lnTo>
                    <a:pt x="194950" y="192416"/>
                  </a:lnTo>
                  <a:close/>
                </a:path>
                <a:path w="3976369" h="337820">
                  <a:moveTo>
                    <a:pt x="252237" y="192416"/>
                  </a:moveTo>
                  <a:lnTo>
                    <a:pt x="231463" y="192416"/>
                  </a:lnTo>
                  <a:lnTo>
                    <a:pt x="231463" y="238520"/>
                  </a:lnTo>
                  <a:lnTo>
                    <a:pt x="266903" y="238520"/>
                  </a:lnTo>
                  <a:lnTo>
                    <a:pt x="252237" y="192416"/>
                  </a:lnTo>
                  <a:close/>
                </a:path>
                <a:path w="3976369" h="337820">
                  <a:moveTo>
                    <a:pt x="440092" y="94620"/>
                  </a:moveTo>
                  <a:lnTo>
                    <a:pt x="432490" y="94620"/>
                  </a:lnTo>
                  <a:lnTo>
                    <a:pt x="414393" y="95296"/>
                  </a:lnTo>
                  <a:lnTo>
                    <a:pt x="367730" y="106322"/>
                  </a:lnTo>
                  <a:lnTo>
                    <a:pt x="338003" y="131991"/>
                  </a:lnTo>
                  <a:lnTo>
                    <a:pt x="323037" y="175362"/>
                  </a:lnTo>
                  <a:lnTo>
                    <a:pt x="320214" y="215468"/>
                  </a:lnTo>
                  <a:lnTo>
                    <a:pt x="320890" y="236697"/>
                  </a:lnTo>
                  <a:lnTo>
                    <a:pt x="322919" y="255692"/>
                  </a:lnTo>
                  <a:lnTo>
                    <a:pt x="326300" y="272452"/>
                  </a:lnTo>
                  <a:lnTo>
                    <a:pt x="330900" y="286565"/>
                  </a:lnTo>
                  <a:lnTo>
                    <a:pt x="330948" y="286712"/>
                  </a:lnTo>
                  <a:lnTo>
                    <a:pt x="355645" y="318292"/>
                  </a:lnTo>
                  <a:lnTo>
                    <a:pt x="396310" y="333905"/>
                  </a:lnTo>
                  <a:lnTo>
                    <a:pt x="433593" y="336845"/>
                  </a:lnTo>
                  <a:lnTo>
                    <a:pt x="444679" y="336639"/>
                  </a:lnTo>
                  <a:lnTo>
                    <a:pt x="454230" y="336110"/>
                  </a:lnTo>
                  <a:lnTo>
                    <a:pt x="454862" y="336110"/>
                  </a:lnTo>
                  <a:lnTo>
                    <a:pt x="499810" y="329200"/>
                  </a:lnTo>
                  <a:lnTo>
                    <a:pt x="519216" y="322731"/>
                  </a:lnTo>
                  <a:lnTo>
                    <a:pt x="514222" y="290270"/>
                  </a:lnTo>
                  <a:lnTo>
                    <a:pt x="443943" y="290270"/>
                  </a:lnTo>
                  <a:lnTo>
                    <a:pt x="432564" y="289858"/>
                  </a:lnTo>
                  <a:lnTo>
                    <a:pt x="394075" y="274745"/>
                  </a:lnTo>
                  <a:lnTo>
                    <a:pt x="380344" y="229258"/>
                  </a:lnTo>
                  <a:lnTo>
                    <a:pt x="379962" y="215468"/>
                  </a:lnTo>
                  <a:lnTo>
                    <a:pt x="380344" y="201707"/>
                  </a:lnTo>
                  <a:lnTo>
                    <a:pt x="389606" y="162718"/>
                  </a:lnTo>
                  <a:lnTo>
                    <a:pt x="422420" y="142783"/>
                  </a:lnTo>
                  <a:lnTo>
                    <a:pt x="432081" y="141606"/>
                  </a:lnTo>
                  <a:lnTo>
                    <a:pt x="430939" y="141606"/>
                  </a:lnTo>
                  <a:lnTo>
                    <a:pt x="440692" y="141254"/>
                  </a:lnTo>
                  <a:lnTo>
                    <a:pt x="508721" y="141254"/>
                  </a:lnTo>
                  <a:lnTo>
                    <a:pt x="514982" y="107263"/>
                  </a:lnTo>
                  <a:lnTo>
                    <a:pt x="474170" y="96913"/>
                  </a:lnTo>
                  <a:lnTo>
                    <a:pt x="446413" y="94796"/>
                  </a:lnTo>
                  <a:lnTo>
                    <a:pt x="440092" y="94620"/>
                  </a:lnTo>
                  <a:close/>
                </a:path>
                <a:path w="3976369" h="337820">
                  <a:moveTo>
                    <a:pt x="513571" y="286036"/>
                  </a:moveTo>
                  <a:lnTo>
                    <a:pt x="470132" y="289486"/>
                  </a:lnTo>
                  <a:lnTo>
                    <a:pt x="448648" y="290270"/>
                  </a:lnTo>
                  <a:lnTo>
                    <a:pt x="514222" y="290270"/>
                  </a:lnTo>
                  <a:lnTo>
                    <a:pt x="514101" y="289486"/>
                  </a:lnTo>
                  <a:lnTo>
                    <a:pt x="514029" y="289016"/>
                  </a:lnTo>
                  <a:lnTo>
                    <a:pt x="513969" y="288624"/>
                  </a:lnTo>
                  <a:lnTo>
                    <a:pt x="513856" y="287888"/>
                  </a:lnTo>
                  <a:lnTo>
                    <a:pt x="513770" y="287330"/>
                  </a:lnTo>
                  <a:lnTo>
                    <a:pt x="513652" y="286565"/>
                  </a:lnTo>
                  <a:lnTo>
                    <a:pt x="513571" y="286036"/>
                  </a:lnTo>
                  <a:close/>
                </a:path>
                <a:path w="3976369" h="337820">
                  <a:moveTo>
                    <a:pt x="508721" y="141254"/>
                  </a:moveTo>
                  <a:lnTo>
                    <a:pt x="457704" y="141254"/>
                  </a:lnTo>
                  <a:lnTo>
                    <a:pt x="465379" y="141401"/>
                  </a:lnTo>
                  <a:lnTo>
                    <a:pt x="490989" y="142194"/>
                  </a:lnTo>
                  <a:lnTo>
                    <a:pt x="508396" y="143018"/>
                  </a:lnTo>
                  <a:lnTo>
                    <a:pt x="508477" y="142577"/>
                  </a:lnTo>
                  <a:lnTo>
                    <a:pt x="508547" y="142194"/>
                  </a:lnTo>
                  <a:lnTo>
                    <a:pt x="508656" y="141606"/>
                  </a:lnTo>
                  <a:lnTo>
                    <a:pt x="508721" y="141254"/>
                  </a:lnTo>
                  <a:close/>
                </a:path>
                <a:path w="3976369" h="337820">
                  <a:moveTo>
                    <a:pt x="672103" y="94620"/>
                  </a:moveTo>
                  <a:lnTo>
                    <a:pt x="664502" y="94620"/>
                  </a:lnTo>
                  <a:lnTo>
                    <a:pt x="646404" y="95296"/>
                  </a:lnTo>
                  <a:lnTo>
                    <a:pt x="599741" y="106322"/>
                  </a:lnTo>
                  <a:lnTo>
                    <a:pt x="570014" y="131991"/>
                  </a:lnTo>
                  <a:lnTo>
                    <a:pt x="555048" y="175362"/>
                  </a:lnTo>
                  <a:lnTo>
                    <a:pt x="552225" y="215468"/>
                  </a:lnTo>
                  <a:lnTo>
                    <a:pt x="552901" y="236697"/>
                  </a:lnTo>
                  <a:lnTo>
                    <a:pt x="554930" y="255692"/>
                  </a:lnTo>
                  <a:lnTo>
                    <a:pt x="558312" y="272452"/>
                  </a:lnTo>
                  <a:lnTo>
                    <a:pt x="562911" y="286565"/>
                  </a:lnTo>
                  <a:lnTo>
                    <a:pt x="562959" y="286712"/>
                  </a:lnTo>
                  <a:lnTo>
                    <a:pt x="563046" y="286977"/>
                  </a:lnTo>
                  <a:lnTo>
                    <a:pt x="587656" y="318292"/>
                  </a:lnTo>
                  <a:lnTo>
                    <a:pt x="628321" y="333905"/>
                  </a:lnTo>
                  <a:lnTo>
                    <a:pt x="665605" y="336845"/>
                  </a:lnTo>
                  <a:lnTo>
                    <a:pt x="676690" y="336639"/>
                  </a:lnTo>
                  <a:lnTo>
                    <a:pt x="686242" y="336110"/>
                  </a:lnTo>
                  <a:lnTo>
                    <a:pt x="686873" y="336110"/>
                  </a:lnTo>
                  <a:lnTo>
                    <a:pt x="731821" y="329200"/>
                  </a:lnTo>
                  <a:lnTo>
                    <a:pt x="751228" y="322731"/>
                  </a:lnTo>
                  <a:lnTo>
                    <a:pt x="746234" y="290270"/>
                  </a:lnTo>
                  <a:lnTo>
                    <a:pt x="675955" y="290270"/>
                  </a:lnTo>
                  <a:lnTo>
                    <a:pt x="664576" y="289858"/>
                  </a:lnTo>
                  <a:lnTo>
                    <a:pt x="626087" y="274745"/>
                  </a:lnTo>
                  <a:lnTo>
                    <a:pt x="612355" y="229258"/>
                  </a:lnTo>
                  <a:lnTo>
                    <a:pt x="611973" y="215468"/>
                  </a:lnTo>
                  <a:lnTo>
                    <a:pt x="612355" y="201707"/>
                  </a:lnTo>
                  <a:lnTo>
                    <a:pt x="621617" y="162718"/>
                  </a:lnTo>
                  <a:lnTo>
                    <a:pt x="654431" y="142783"/>
                  </a:lnTo>
                  <a:lnTo>
                    <a:pt x="664093" y="141606"/>
                  </a:lnTo>
                  <a:lnTo>
                    <a:pt x="662951" y="141606"/>
                  </a:lnTo>
                  <a:lnTo>
                    <a:pt x="672704" y="141254"/>
                  </a:lnTo>
                  <a:lnTo>
                    <a:pt x="740732" y="141254"/>
                  </a:lnTo>
                  <a:lnTo>
                    <a:pt x="746993" y="107263"/>
                  </a:lnTo>
                  <a:lnTo>
                    <a:pt x="706181" y="96913"/>
                  </a:lnTo>
                  <a:lnTo>
                    <a:pt x="678425" y="94796"/>
                  </a:lnTo>
                  <a:lnTo>
                    <a:pt x="672103" y="94620"/>
                  </a:lnTo>
                  <a:close/>
                </a:path>
                <a:path w="3976369" h="337820">
                  <a:moveTo>
                    <a:pt x="745582" y="286036"/>
                  </a:moveTo>
                  <a:lnTo>
                    <a:pt x="702143" y="289486"/>
                  </a:lnTo>
                  <a:lnTo>
                    <a:pt x="680659" y="290270"/>
                  </a:lnTo>
                  <a:lnTo>
                    <a:pt x="746234" y="290270"/>
                  </a:lnTo>
                  <a:lnTo>
                    <a:pt x="746113" y="289486"/>
                  </a:lnTo>
                  <a:lnTo>
                    <a:pt x="746041" y="289016"/>
                  </a:lnTo>
                  <a:lnTo>
                    <a:pt x="745980" y="288624"/>
                  </a:lnTo>
                  <a:lnTo>
                    <a:pt x="745867" y="287888"/>
                  </a:lnTo>
                  <a:lnTo>
                    <a:pt x="745781" y="287330"/>
                  </a:lnTo>
                  <a:lnTo>
                    <a:pt x="745664" y="286565"/>
                  </a:lnTo>
                  <a:lnTo>
                    <a:pt x="745582" y="286036"/>
                  </a:lnTo>
                  <a:close/>
                </a:path>
                <a:path w="3976369" h="337820">
                  <a:moveTo>
                    <a:pt x="740732" y="141254"/>
                  </a:moveTo>
                  <a:lnTo>
                    <a:pt x="689716" y="141254"/>
                  </a:lnTo>
                  <a:lnTo>
                    <a:pt x="697390" y="141401"/>
                  </a:lnTo>
                  <a:lnTo>
                    <a:pt x="723000" y="142194"/>
                  </a:lnTo>
                  <a:lnTo>
                    <a:pt x="740407" y="143018"/>
                  </a:lnTo>
                  <a:lnTo>
                    <a:pt x="740488" y="142577"/>
                  </a:lnTo>
                  <a:lnTo>
                    <a:pt x="740559" y="142194"/>
                  </a:lnTo>
                  <a:lnTo>
                    <a:pt x="740667" y="141606"/>
                  </a:lnTo>
                  <a:lnTo>
                    <a:pt x="740732" y="141254"/>
                  </a:lnTo>
                  <a:close/>
                </a:path>
                <a:path w="3976369" h="337820">
                  <a:moveTo>
                    <a:pt x="899028" y="94561"/>
                  </a:moveTo>
                  <a:lnTo>
                    <a:pt x="845925" y="101177"/>
                  </a:lnTo>
                  <a:lnTo>
                    <a:pt x="810700" y="121847"/>
                  </a:lnTo>
                  <a:lnTo>
                    <a:pt x="791058" y="159395"/>
                  </a:lnTo>
                  <a:lnTo>
                    <a:pt x="784707" y="215938"/>
                  </a:lnTo>
                  <a:lnTo>
                    <a:pt x="785413" y="236962"/>
                  </a:lnTo>
                  <a:lnTo>
                    <a:pt x="795998" y="286977"/>
                  </a:lnTo>
                  <a:lnTo>
                    <a:pt x="820609" y="318556"/>
                  </a:lnTo>
                  <a:lnTo>
                    <a:pt x="861626" y="334375"/>
                  </a:lnTo>
                  <a:lnTo>
                    <a:pt x="899028" y="337316"/>
                  </a:lnTo>
                  <a:lnTo>
                    <a:pt x="919110" y="336581"/>
                  </a:lnTo>
                  <a:lnTo>
                    <a:pt x="966303" y="325554"/>
                  </a:lnTo>
                  <a:lnTo>
                    <a:pt x="996206" y="299268"/>
                  </a:lnTo>
                  <a:lnTo>
                    <a:pt x="999140" y="293563"/>
                  </a:lnTo>
                  <a:lnTo>
                    <a:pt x="899028" y="293563"/>
                  </a:lnTo>
                  <a:lnTo>
                    <a:pt x="889207" y="293152"/>
                  </a:lnTo>
                  <a:lnTo>
                    <a:pt x="852158" y="271275"/>
                  </a:lnTo>
                  <a:lnTo>
                    <a:pt x="844308" y="230375"/>
                  </a:lnTo>
                  <a:lnTo>
                    <a:pt x="843984" y="215938"/>
                  </a:lnTo>
                  <a:lnTo>
                    <a:pt x="844308" y="201501"/>
                  </a:lnTo>
                  <a:lnTo>
                    <a:pt x="852158" y="160601"/>
                  </a:lnTo>
                  <a:lnTo>
                    <a:pt x="889207" y="138284"/>
                  </a:lnTo>
                  <a:lnTo>
                    <a:pt x="899028" y="137843"/>
                  </a:lnTo>
                  <a:lnTo>
                    <a:pt x="998949" y="137843"/>
                  </a:lnTo>
                  <a:lnTo>
                    <a:pt x="996206" y="132433"/>
                  </a:lnTo>
                  <a:lnTo>
                    <a:pt x="966303" y="106322"/>
                  </a:lnTo>
                  <a:lnTo>
                    <a:pt x="919110" y="95296"/>
                  </a:lnTo>
                  <a:lnTo>
                    <a:pt x="899028" y="94561"/>
                  </a:lnTo>
                  <a:close/>
                </a:path>
                <a:path w="3976369" h="337820">
                  <a:moveTo>
                    <a:pt x="998949" y="137843"/>
                  </a:moveTo>
                  <a:lnTo>
                    <a:pt x="899028" y="137843"/>
                  </a:lnTo>
                  <a:lnTo>
                    <a:pt x="909054" y="138284"/>
                  </a:lnTo>
                  <a:lnTo>
                    <a:pt x="917963" y="139607"/>
                  </a:lnTo>
                  <a:lnTo>
                    <a:pt x="949366" y="168422"/>
                  </a:lnTo>
                  <a:lnTo>
                    <a:pt x="954541" y="215938"/>
                  </a:lnTo>
                  <a:lnTo>
                    <a:pt x="954218" y="230375"/>
                  </a:lnTo>
                  <a:lnTo>
                    <a:pt x="946543" y="271275"/>
                  </a:lnTo>
                  <a:lnTo>
                    <a:pt x="909054" y="293152"/>
                  </a:lnTo>
                  <a:lnTo>
                    <a:pt x="899028" y="293563"/>
                  </a:lnTo>
                  <a:lnTo>
                    <a:pt x="999140" y="293563"/>
                  </a:lnTo>
                  <a:lnTo>
                    <a:pt x="1010996" y="255809"/>
                  </a:lnTo>
                  <a:lnTo>
                    <a:pt x="1013818" y="215938"/>
                  </a:lnTo>
                  <a:lnTo>
                    <a:pt x="1013113" y="194915"/>
                  </a:lnTo>
                  <a:lnTo>
                    <a:pt x="1010996" y="176067"/>
                  </a:lnTo>
                  <a:lnTo>
                    <a:pt x="1007467" y="159395"/>
                  </a:lnTo>
                  <a:lnTo>
                    <a:pt x="1002528" y="144900"/>
                  </a:lnTo>
                  <a:lnTo>
                    <a:pt x="998949" y="137843"/>
                  </a:lnTo>
                  <a:close/>
                </a:path>
                <a:path w="3976369" h="337820">
                  <a:moveTo>
                    <a:pt x="1123001" y="100206"/>
                  </a:moveTo>
                  <a:lnTo>
                    <a:pt x="1066076" y="100206"/>
                  </a:lnTo>
                  <a:lnTo>
                    <a:pt x="1066076" y="273804"/>
                  </a:lnTo>
                  <a:lnTo>
                    <a:pt x="1070104" y="301590"/>
                  </a:lnTo>
                  <a:lnTo>
                    <a:pt x="1082189" y="321438"/>
                  </a:lnTo>
                  <a:lnTo>
                    <a:pt x="1102330" y="333346"/>
                  </a:lnTo>
                  <a:lnTo>
                    <a:pt x="1130528" y="337316"/>
                  </a:lnTo>
                  <a:lnTo>
                    <a:pt x="1143583" y="336639"/>
                  </a:lnTo>
                  <a:lnTo>
                    <a:pt x="1181337" y="326495"/>
                  </a:lnTo>
                  <a:lnTo>
                    <a:pt x="1219091" y="304443"/>
                  </a:lnTo>
                  <a:lnTo>
                    <a:pt x="1228025" y="297642"/>
                  </a:lnTo>
                  <a:lnTo>
                    <a:pt x="1226823" y="288859"/>
                  </a:lnTo>
                  <a:lnTo>
                    <a:pt x="1142603" y="288859"/>
                  </a:lnTo>
                  <a:lnTo>
                    <a:pt x="1134605" y="286350"/>
                  </a:lnTo>
                  <a:lnTo>
                    <a:pt x="1123124" y="260631"/>
                  </a:lnTo>
                  <a:lnTo>
                    <a:pt x="1123001" y="100206"/>
                  </a:lnTo>
                  <a:close/>
                </a:path>
                <a:path w="3976369" h="337820">
                  <a:moveTo>
                    <a:pt x="1277780" y="260631"/>
                  </a:moveTo>
                  <a:lnTo>
                    <a:pt x="1226501" y="260631"/>
                  </a:lnTo>
                  <a:lnTo>
                    <a:pt x="1232146" y="294504"/>
                  </a:lnTo>
                  <a:lnTo>
                    <a:pt x="1228025" y="297642"/>
                  </a:lnTo>
                  <a:lnTo>
                    <a:pt x="1232621" y="331229"/>
                  </a:lnTo>
                  <a:lnTo>
                    <a:pt x="1277780" y="331229"/>
                  </a:lnTo>
                  <a:lnTo>
                    <a:pt x="1277780" y="260631"/>
                  </a:lnTo>
                  <a:close/>
                </a:path>
                <a:path w="3976369" h="337820">
                  <a:moveTo>
                    <a:pt x="1226501" y="260631"/>
                  </a:moveTo>
                  <a:lnTo>
                    <a:pt x="1220855" y="263931"/>
                  </a:lnTo>
                  <a:lnTo>
                    <a:pt x="1220855" y="279920"/>
                  </a:lnTo>
                  <a:lnTo>
                    <a:pt x="1226501" y="286506"/>
                  </a:lnTo>
                  <a:lnTo>
                    <a:pt x="1228025" y="297642"/>
                  </a:lnTo>
                  <a:lnTo>
                    <a:pt x="1232146" y="294504"/>
                  </a:lnTo>
                  <a:lnTo>
                    <a:pt x="1226501" y="260631"/>
                  </a:lnTo>
                  <a:close/>
                </a:path>
                <a:path w="3976369" h="337820">
                  <a:moveTo>
                    <a:pt x="1220855" y="263931"/>
                  </a:moveTo>
                  <a:lnTo>
                    <a:pt x="1186512" y="281802"/>
                  </a:lnTo>
                  <a:lnTo>
                    <a:pt x="1153580" y="288859"/>
                  </a:lnTo>
                  <a:lnTo>
                    <a:pt x="1226823" y="288859"/>
                  </a:lnTo>
                  <a:lnTo>
                    <a:pt x="1226581" y="287095"/>
                  </a:lnTo>
                  <a:lnTo>
                    <a:pt x="1226501" y="286506"/>
                  </a:lnTo>
                  <a:lnTo>
                    <a:pt x="1220855" y="279920"/>
                  </a:lnTo>
                  <a:lnTo>
                    <a:pt x="1220855" y="263931"/>
                  </a:lnTo>
                  <a:close/>
                </a:path>
                <a:path w="3976369" h="337820">
                  <a:moveTo>
                    <a:pt x="1277780" y="100206"/>
                  </a:moveTo>
                  <a:lnTo>
                    <a:pt x="1220855" y="100206"/>
                  </a:lnTo>
                  <a:lnTo>
                    <a:pt x="1220855" y="263931"/>
                  </a:lnTo>
                  <a:lnTo>
                    <a:pt x="1226501" y="260631"/>
                  </a:lnTo>
                  <a:lnTo>
                    <a:pt x="1277780" y="260631"/>
                  </a:lnTo>
                  <a:lnTo>
                    <a:pt x="1277780" y="100206"/>
                  </a:lnTo>
                  <a:close/>
                </a:path>
                <a:path w="3976369" h="337820">
                  <a:moveTo>
                    <a:pt x="1388341" y="100206"/>
                  </a:moveTo>
                  <a:lnTo>
                    <a:pt x="1341766" y="100206"/>
                  </a:lnTo>
                  <a:lnTo>
                    <a:pt x="1341766" y="331200"/>
                  </a:lnTo>
                  <a:lnTo>
                    <a:pt x="1398691" y="331200"/>
                  </a:lnTo>
                  <a:lnTo>
                    <a:pt x="1398691" y="172656"/>
                  </a:lnTo>
                  <a:lnTo>
                    <a:pt x="1392575" y="172656"/>
                  </a:lnTo>
                  <a:lnTo>
                    <a:pt x="1390223" y="138313"/>
                  </a:lnTo>
                  <a:lnTo>
                    <a:pt x="1392848" y="136263"/>
                  </a:lnTo>
                  <a:lnTo>
                    <a:pt x="1388429" y="100912"/>
                  </a:lnTo>
                  <a:lnTo>
                    <a:pt x="1388341" y="100206"/>
                  </a:lnTo>
                  <a:close/>
                </a:path>
                <a:path w="3976369" h="337820">
                  <a:moveTo>
                    <a:pt x="1555924" y="142547"/>
                  </a:moveTo>
                  <a:lnTo>
                    <a:pt x="1482902" y="142547"/>
                  </a:lnTo>
                  <a:lnTo>
                    <a:pt x="1490273" y="144900"/>
                  </a:lnTo>
                  <a:lnTo>
                    <a:pt x="1494664" y="149604"/>
                  </a:lnTo>
                  <a:lnTo>
                    <a:pt x="1497545" y="153868"/>
                  </a:lnTo>
                  <a:lnTo>
                    <a:pt x="1499603" y="159601"/>
                  </a:lnTo>
                  <a:lnTo>
                    <a:pt x="1500838" y="166805"/>
                  </a:lnTo>
                  <a:lnTo>
                    <a:pt x="1501250" y="175479"/>
                  </a:lnTo>
                  <a:lnTo>
                    <a:pt x="1501250" y="331200"/>
                  </a:lnTo>
                  <a:lnTo>
                    <a:pt x="1558175" y="331200"/>
                  </a:lnTo>
                  <a:lnTo>
                    <a:pt x="1558175" y="158072"/>
                  </a:lnTo>
                  <a:lnTo>
                    <a:pt x="1555997" y="143047"/>
                  </a:lnTo>
                  <a:lnTo>
                    <a:pt x="1555924" y="142547"/>
                  </a:lnTo>
                  <a:close/>
                </a:path>
                <a:path w="3976369" h="337820">
                  <a:moveTo>
                    <a:pt x="1392848" y="136263"/>
                  </a:moveTo>
                  <a:lnTo>
                    <a:pt x="1390223" y="138313"/>
                  </a:lnTo>
                  <a:lnTo>
                    <a:pt x="1392575" y="172656"/>
                  </a:lnTo>
                  <a:lnTo>
                    <a:pt x="1398691" y="169296"/>
                  </a:lnTo>
                  <a:lnTo>
                    <a:pt x="1398691" y="151956"/>
                  </a:lnTo>
                  <a:lnTo>
                    <a:pt x="1393986" y="145370"/>
                  </a:lnTo>
                  <a:lnTo>
                    <a:pt x="1392848" y="136263"/>
                  </a:lnTo>
                  <a:close/>
                </a:path>
                <a:path w="3976369" h="337820">
                  <a:moveTo>
                    <a:pt x="1398691" y="169296"/>
                  </a:moveTo>
                  <a:lnTo>
                    <a:pt x="1392575" y="172656"/>
                  </a:lnTo>
                  <a:lnTo>
                    <a:pt x="1398691" y="172656"/>
                  </a:lnTo>
                  <a:lnTo>
                    <a:pt x="1398691" y="169296"/>
                  </a:lnTo>
                  <a:close/>
                </a:path>
                <a:path w="3976369" h="337820">
                  <a:moveTo>
                    <a:pt x="1493723" y="94561"/>
                  </a:moveTo>
                  <a:lnTo>
                    <a:pt x="1455087" y="100912"/>
                  </a:lnTo>
                  <a:lnTo>
                    <a:pt x="1415863" y="119613"/>
                  </a:lnTo>
                  <a:lnTo>
                    <a:pt x="1392848" y="136263"/>
                  </a:lnTo>
                  <a:lnTo>
                    <a:pt x="1393883" y="144547"/>
                  </a:lnTo>
                  <a:lnTo>
                    <a:pt x="1393986" y="145370"/>
                  </a:lnTo>
                  <a:lnTo>
                    <a:pt x="1398691" y="151956"/>
                  </a:lnTo>
                  <a:lnTo>
                    <a:pt x="1398691" y="169296"/>
                  </a:lnTo>
                  <a:lnTo>
                    <a:pt x="1436798" y="150545"/>
                  </a:lnTo>
                  <a:lnTo>
                    <a:pt x="1472552" y="142547"/>
                  </a:lnTo>
                  <a:lnTo>
                    <a:pt x="1555924" y="142547"/>
                  </a:lnTo>
                  <a:lnTo>
                    <a:pt x="1554147" y="130286"/>
                  </a:lnTo>
                  <a:lnTo>
                    <a:pt x="1542062" y="110439"/>
                  </a:lnTo>
                  <a:lnTo>
                    <a:pt x="1521921" y="98530"/>
                  </a:lnTo>
                  <a:lnTo>
                    <a:pt x="1493723" y="94561"/>
                  </a:lnTo>
                  <a:close/>
                </a:path>
                <a:path w="3976369" h="337820">
                  <a:moveTo>
                    <a:pt x="1696853" y="100206"/>
                  </a:moveTo>
                  <a:lnTo>
                    <a:pt x="1644162" y="100206"/>
                  </a:lnTo>
                  <a:lnTo>
                    <a:pt x="1639928" y="100427"/>
                  </a:lnTo>
                  <a:lnTo>
                    <a:pt x="1639928" y="272863"/>
                  </a:lnTo>
                  <a:lnTo>
                    <a:pt x="1640891" y="286350"/>
                  </a:lnTo>
                  <a:lnTo>
                    <a:pt x="1665685" y="326907"/>
                  </a:lnTo>
                  <a:lnTo>
                    <a:pt x="1689455" y="334963"/>
                  </a:lnTo>
                  <a:lnTo>
                    <a:pt x="1690045" y="334963"/>
                  </a:lnTo>
                  <a:lnTo>
                    <a:pt x="1703439" y="335904"/>
                  </a:lnTo>
                  <a:lnTo>
                    <a:pt x="1708457" y="335904"/>
                  </a:lnTo>
                  <a:lnTo>
                    <a:pt x="1714573" y="335591"/>
                  </a:lnTo>
                  <a:lnTo>
                    <a:pt x="1721787" y="334963"/>
                  </a:lnTo>
                  <a:lnTo>
                    <a:pt x="1729000" y="334650"/>
                  </a:lnTo>
                  <a:lnTo>
                    <a:pt x="1736371" y="333866"/>
                  </a:lnTo>
                  <a:lnTo>
                    <a:pt x="1751425" y="331356"/>
                  </a:lnTo>
                  <a:lnTo>
                    <a:pt x="1757855" y="329945"/>
                  </a:lnTo>
                  <a:lnTo>
                    <a:pt x="1763187" y="328377"/>
                  </a:lnTo>
                  <a:lnTo>
                    <a:pt x="1757071" y="288388"/>
                  </a:lnTo>
                  <a:lnTo>
                    <a:pt x="1714730" y="288388"/>
                  </a:lnTo>
                  <a:lnTo>
                    <a:pt x="1707359" y="286350"/>
                  </a:lnTo>
                  <a:lnTo>
                    <a:pt x="1702969" y="282272"/>
                  </a:lnTo>
                  <a:lnTo>
                    <a:pt x="1698891" y="278195"/>
                  </a:lnTo>
                  <a:lnTo>
                    <a:pt x="1696853" y="271295"/>
                  </a:lnTo>
                  <a:lnTo>
                    <a:pt x="1696853" y="100206"/>
                  </a:lnTo>
                  <a:close/>
                </a:path>
                <a:path w="3976369" h="337820">
                  <a:moveTo>
                    <a:pt x="1639928" y="100427"/>
                  </a:moveTo>
                  <a:lnTo>
                    <a:pt x="1598998" y="102559"/>
                  </a:lnTo>
                  <a:lnTo>
                    <a:pt x="1598998" y="139725"/>
                  </a:lnTo>
                  <a:lnTo>
                    <a:pt x="1639928" y="139725"/>
                  </a:lnTo>
                  <a:lnTo>
                    <a:pt x="1639928" y="100427"/>
                  </a:lnTo>
                  <a:close/>
                </a:path>
                <a:path w="3976369" h="337820">
                  <a:moveTo>
                    <a:pt x="1765539" y="100206"/>
                  </a:moveTo>
                  <a:lnTo>
                    <a:pt x="1696853" y="100206"/>
                  </a:lnTo>
                  <a:lnTo>
                    <a:pt x="1696853" y="139725"/>
                  </a:lnTo>
                  <a:lnTo>
                    <a:pt x="1765539" y="139725"/>
                  </a:lnTo>
                  <a:lnTo>
                    <a:pt x="1765539" y="100206"/>
                  </a:lnTo>
                  <a:close/>
                </a:path>
                <a:path w="3976369" h="337820">
                  <a:moveTo>
                    <a:pt x="1696853" y="34343"/>
                  </a:moveTo>
                  <a:lnTo>
                    <a:pt x="1639928" y="34343"/>
                  </a:lnTo>
                  <a:lnTo>
                    <a:pt x="1639928" y="100427"/>
                  </a:lnTo>
                  <a:lnTo>
                    <a:pt x="1644162" y="100206"/>
                  </a:lnTo>
                  <a:lnTo>
                    <a:pt x="1696853" y="100206"/>
                  </a:lnTo>
                  <a:lnTo>
                    <a:pt x="1696853" y="34343"/>
                  </a:lnTo>
                  <a:close/>
                </a:path>
                <a:path w="3976369" h="337820">
                  <a:moveTo>
                    <a:pt x="2041501" y="5704"/>
                  </a:moveTo>
                  <a:lnTo>
                    <a:pt x="1977959" y="5704"/>
                  </a:lnTo>
                  <a:lnTo>
                    <a:pt x="1964435" y="6703"/>
                  </a:lnTo>
                  <a:lnTo>
                    <a:pt x="1922447" y="31549"/>
                  </a:lnTo>
                  <a:lnTo>
                    <a:pt x="1911950" y="67275"/>
                  </a:lnTo>
                  <a:lnTo>
                    <a:pt x="1911950" y="270511"/>
                  </a:lnTo>
                  <a:lnTo>
                    <a:pt x="1930297" y="315675"/>
                  </a:lnTo>
                  <a:lnTo>
                    <a:pt x="1964802" y="331200"/>
                  </a:lnTo>
                  <a:lnTo>
                    <a:pt x="1965662" y="331200"/>
                  </a:lnTo>
                  <a:lnTo>
                    <a:pt x="1978754" y="332141"/>
                  </a:lnTo>
                  <a:lnTo>
                    <a:pt x="1993433" y="332141"/>
                  </a:lnTo>
                  <a:lnTo>
                    <a:pt x="2028622" y="331670"/>
                  </a:lnTo>
                  <a:lnTo>
                    <a:pt x="2044147" y="331670"/>
                  </a:lnTo>
                  <a:lnTo>
                    <a:pt x="2091722" y="330670"/>
                  </a:lnTo>
                  <a:lnTo>
                    <a:pt x="2126477" y="328377"/>
                  </a:lnTo>
                  <a:lnTo>
                    <a:pt x="2123654" y="284625"/>
                  </a:lnTo>
                  <a:lnTo>
                    <a:pt x="1987850" y="284625"/>
                  </a:lnTo>
                  <a:lnTo>
                    <a:pt x="1981263" y="282429"/>
                  </a:lnTo>
                  <a:lnTo>
                    <a:pt x="1976872" y="278038"/>
                  </a:lnTo>
                  <a:lnTo>
                    <a:pt x="1972795" y="273647"/>
                  </a:lnTo>
                  <a:lnTo>
                    <a:pt x="1970757" y="266747"/>
                  </a:lnTo>
                  <a:lnTo>
                    <a:pt x="1970757" y="183006"/>
                  </a:lnTo>
                  <a:lnTo>
                    <a:pt x="1920418" y="183006"/>
                  </a:lnTo>
                  <a:lnTo>
                    <a:pt x="1920418" y="139725"/>
                  </a:lnTo>
                  <a:lnTo>
                    <a:pt x="1970757" y="139725"/>
                  </a:lnTo>
                  <a:lnTo>
                    <a:pt x="1970757" y="71038"/>
                  </a:lnTo>
                  <a:lnTo>
                    <a:pt x="1972795" y="64138"/>
                  </a:lnTo>
                  <a:lnTo>
                    <a:pt x="1976872" y="59747"/>
                  </a:lnTo>
                  <a:lnTo>
                    <a:pt x="1981263" y="55356"/>
                  </a:lnTo>
                  <a:lnTo>
                    <a:pt x="1987850" y="53161"/>
                  </a:lnTo>
                  <a:lnTo>
                    <a:pt x="2123654" y="53161"/>
                  </a:lnTo>
                  <a:lnTo>
                    <a:pt x="2126447" y="9879"/>
                  </a:lnTo>
                  <a:lnTo>
                    <a:pt x="2082163" y="6703"/>
                  </a:lnTo>
                  <a:lnTo>
                    <a:pt x="2083011" y="6703"/>
                  </a:lnTo>
                  <a:lnTo>
                    <a:pt x="2054262" y="5880"/>
                  </a:lnTo>
                  <a:lnTo>
                    <a:pt x="2041501" y="5704"/>
                  </a:lnTo>
                  <a:close/>
                </a:path>
                <a:path w="3976369" h="337820">
                  <a:moveTo>
                    <a:pt x="1970757" y="139725"/>
                  </a:moveTo>
                  <a:lnTo>
                    <a:pt x="1920418" y="139725"/>
                  </a:lnTo>
                  <a:lnTo>
                    <a:pt x="1920418" y="183006"/>
                  </a:lnTo>
                  <a:lnTo>
                    <a:pt x="1970757" y="183006"/>
                  </a:lnTo>
                  <a:lnTo>
                    <a:pt x="1970757" y="139725"/>
                  </a:lnTo>
                  <a:close/>
                </a:path>
                <a:path w="3976369" h="337820">
                  <a:moveTo>
                    <a:pt x="2105777" y="139725"/>
                  </a:moveTo>
                  <a:lnTo>
                    <a:pt x="1970757" y="139725"/>
                  </a:lnTo>
                  <a:lnTo>
                    <a:pt x="1970757" y="183006"/>
                  </a:lnTo>
                  <a:lnTo>
                    <a:pt x="2105777" y="183006"/>
                  </a:lnTo>
                  <a:lnTo>
                    <a:pt x="2105777" y="139725"/>
                  </a:lnTo>
                  <a:close/>
                </a:path>
                <a:path w="3976369" h="337820">
                  <a:moveTo>
                    <a:pt x="2218363" y="100206"/>
                  </a:moveTo>
                  <a:lnTo>
                    <a:pt x="2159556" y="100206"/>
                  </a:lnTo>
                  <a:lnTo>
                    <a:pt x="2228242" y="212645"/>
                  </a:lnTo>
                  <a:lnTo>
                    <a:pt x="2153911" y="331200"/>
                  </a:lnTo>
                  <a:lnTo>
                    <a:pt x="2213658" y="331200"/>
                  </a:lnTo>
                  <a:lnTo>
                    <a:pt x="2273585" y="230522"/>
                  </a:lnTo>
                  <a:lnTo>
                    <a:pt x="2245179" y="230522"/>
                  </a:lnTo>
                  <a:lnTo>
                    <a:pt x="2245179" y="192416"/>
                  </a:lnTo>
                  <a:lnTo>
                    <a:pt x="2272376" y="192416"/>
                  </a:lnTo>
                  <a:lnTo>
                    <a:pt x="2218363" y="100206"/>
                  </a:lnTo>
                  <a:close/>
                </a:path>
                <a:path w="3976369" h="337820">
                  <a:moveTo>
                    <a:pt x="2392902" y="100206"/>
                  </a:moveTo>
                  <a:lnTo>
                    <a:pt x="2334095" y="100206"/>
                  </a:lnTo>
                  <a:lnTo>
                    <a:pt x="2276229" y="198992"/>
                  </a:lnTo>
                  <a:lnTo>
                    <a:pt x="2284226" y="212645"/>
                  </a:lnTo>
                  <a:lnTo>
                    <a:pt x="2276282" y="225992"/>
                  </a:lnTo>
                  <a:lnTo>
                    <a:pt x="2339740" y="331200"/>
                  </a:lnTo>
                  <a:lnTo>
                    <a:pt x="2398547" y="331200"/>
                  </a:lnTo>
                  <a:lnTo>
                    <a:pt x="2335424" y="230522"/>
                  </a:lnTo>
                  <a:lnTo>
                    <a:pt x="2308220" y="230522"/>
                  </a:lnTo>
                  <a:lnTo>
                    <a:pt x="2308220" y="192416"/>
                  </a:lnTo>
                  <a:lnTo>
                    <a:pt x="2336573" y="192416"/>
                  </a:lnTo>
                  <a:lnTo>
                    <a:pt x="2392902" y="100206"/>
                  </a:lnTo>
                  <a:close/>
                </a:path>
                <a:path w="3976369" h="337820">
                  <a:moveTo>
                    <a:pt x="2272376" y="192416"/>
                  </a:moveTo>
                  <a:lnTo>
                    <a:pt x="2245179" y="192416"/>
                  </a:lnTo>
                  <a:lnTo>
                    <a:pt x="2245179" y="230522"/>
                  </a:lnTo>
                  <a:lnTo>
                    <a:pt x="2273585" y="230522"/>
                  </a:lnTo>
                  <a:lnTo>
                    <a:pt x="2276282" y="225992"/>
                  </a:lnTo>
                  <a:lnTo>
                    <a:pt x="2268231" y="212645"/>
                  </a:lnTo>
                  <a:lnTo>
                    <a:pt x="2276229" y="198992"/>
                  </a:lnTo>
                  <a:lnTo>
                    <a:pt x="2272376" y="192416"/>
                  </a:lnTo>
                  <a:close/>
                </a:path>
                <a:path w="3976369" h="337820">
                  <a:moveTo>
                    <a:pt x="2276282" y="225992"/>
                  </a:moveTo>
                  <a:lnTo>
                    <a:pt x="2273585" y="230522"/>
                  </a:lnTo>
                  <a:lnTo>
                    <a:pt x="2279014" y="230522"/>
                  </a:lnTo>
                  <a:lnTo>
                    <a:pt x="2276282" y="225992"/>
                  </a:lnTo>
                  <a:close/>
                </a:path>
                <a:path w="3976369" h="337820">
                  <a:moveTo>
                    <a:pt x="2336573" y="192416"/>
                  </a:moveTo>
                  <a:lnTo>
                    <a:pt x="2308220" y="192416"/>
                  </a:lnTo>
                  <a:lnTo>
                    <a:pt x="2308220" y="230522"/>
                  </a:lnTo>
                  <a:lnTo>
                    <a:pt x="2335424" y="230522"/>
                  </a:lnTo>
                  <a:lnTo>
                    <a:pt x="2324215" y="212645"/>
                  </a:lnTo>
                  <a:lnTo>
                    <a:pt x="2336573" y="192416"/>
                  </a:lnTo>
                  <a:close/>
                </a:path>
                <a:path w="3976369" h="337820">
                  <a:moveTo>
                    <a:pt x="2276229" y="198992"/>
                  </a:moveTo>
                  <a:lnTo>
                    <a:pt x="2268231" y="212645"/>
                  </a:lnTo>
                  <a:lnTo>
                    <a:pt x="2276282" y="225992"/>
                  </a:lnTo>
                  <a:lnTo>
                    <a:pt x="2284226" y="212645"/>
                  </a:lnTo>
                  <a:lnTo>
                    <a:pt x="2276229" y="198992"/>
                  </a:lnTo>
                  <a:close/>
                </a:path>
                <a:path w="3976369" h="337820">
                  <a:moveTo>
                    <a:pt x="2280081" y="192416"/>
                  </a:moveTo>
                  <a:lnTo>
                    <a:pt x="2272376" y="192416"/>
                  </a:lnTo>
                  <a:lnTo>
                    <a:pt x="2276229" y="198992"/>
                  </a:lnTo>
                  <a:lnTo>
                    <a:pt x="2280081" y="192416"/>
                  </a:lnTo>
                  <a:close/>
                </a:path>
                <a:path w="3976369" h="337820">
                  <a:moveTo>
                    <a:pt x="2535479" y="94561"/>
                  </a:moveTo>
                  <a:lnTo>
                    <a:pt x="2483699" y="100912"/>
                  </a:lnTo>
                  <a:lnTo>
                    <a:pt x="2448445" y="121024"/>
                  </a:lnTo>
                  <a:lnTo>
                    <a:pt x="2428450" y="158337"/>
                  </a:lnTo>
                  <a:lnTo>
                    <a:pt x="2422099" y="215938"/>
                  </a:lnTo>
                  <a:lnTo>
                    <a:pt x="2422650" y="231698"/>
                  </a:lnTo>
                  <a:lnTo>
                    <a:pt x="2422755" y="234698"/>
                  </a:lnTo>
                  <a:lnTo>
                    <a:pt x="2433390" y="285095"/>
                  </a:lnTo>
                  <a:lnTo>
                    <a:pt x="2458706" y="317380"/>
                  </a:lnTo>
                  <a:lnTo>
                    <a:pt x="2500547" y="333787"/>
                  </a:lnTo>
                  <a:lnTo>
                    <a:pt x="2538772" y="336845"/>
                  </a:lnTo>
                  <a:lnTo>
                    <a:pt x="2543947" y="336845"/>
                  </a:lnTo>
                  <a:lnTo>
                    <a:pt x="2589228" y="333081"/>
                  </a:lnTo>
                  <a:lnTo>
                    <a:pt x="2628629" y="324260"/>
                  </a:lnTo>
                  <a:lnTo>
                    <a:pt x="2635215" y="321791"/>
                  </a:lnTo>
                  <a:lnTo>
                    <a:pt x="2630376" y="290741"/>
                  </a:lnTo>
                  <a:lnTo>
                    <a:pt x="2545358" y="290741"/>
                  </a:lnTo>
                  <a:lnTo>
                    <a:pt x="2535044" y="290388"/>
                  </a:lnTo>
                  <a:lnTo>
                    <a:pt x="2534441" y="290388"/>
                  </a:lnTo>
                  <a:lnTo>
                    <a:pt x="2525213" y="289329"/>
                  </a:lnTo>
                  <a:lnTo>
                    <a:pt x="2524731" y="289329"/>
                  </a:lnTo>
                  <a:lnTo>
                    <a:pt x="2491050" y="268659"/>
                  </a:lnTo>
                  <a:lnTo>
                    <a:pt x="2482570" y="235697"/>
                  </a:lnTo>
                  <a:lnTo>
                    <a:pt x="2443740" y="235697"/>
                  </a:lnTo>
                  <a:lnTo>
                    <a:pt x="2443740" y="200413"/>
                  </a:lnTo>
                  <a:lnTo>
                    <a:pt x="2481601" y="200413"/>
                  </a:lnTo>
                  <a:lnTo>
                    <a:pt x="2481670" y="197061"/>
                  </a:lnTo>
                  <a:lnTo>
                    <a:pt x="2482419" y="186535"/>
                  </a:lnTo>
                  <a:lnTo>
                    <a:pt x="2482436" y="186300"/>
                  </a:lnTo>
                  <a:lnTo>
                    <a:pt x="2482553" y="184653"/>
                  </a:lnTo>
                  <a:lnTo>
                    <a:pt x="2497813" y="146693"/>
                  </a:lnTo>
                  <a:lnTo>
                    <a:pt x="2526685" y="137372"/>
                  </a:lnTo>
                  <a:lnTo>
                    <a:pt x="2524984" y="137372"/>
                  </a:lnTo>
                  <a:lnTo>
                    <a:pt x="2537831" y="136902"/>
                  </a:lnTo>
                  <a:lnTo>
                    <a:pt x="2633563" y="136902"/>
                  </a:lnTo>
                  <a:lnTo>
                    <a:pt x="2626659" y="125140"/>
                  </a:lnTo>
                  <a:lnTo>
                    <a:pt x="2615926" y="114320"/>
                  </a:lnTo>
                  <a:lnTo>
                    <a:pt x="2601725" y="105675"/>
                  </a:lnTo>
                  <a:lnTo>
                    <a:pt x="2583583" y="99501"/>
                  </a:lnTo>
                  <a:lnTo>
                    <a:pt x="2561501" y="95796"/>
                  </a:lnTo>
                  <a:lnTo>
                    <a:pt x="2535479" y="94561"/>
                  </a:lnTo>
                  <a:close/>
                </a:path>
                <a:path w="3976369" h="337820">
                  <a:moveTo>
                    <a:pt x="2629570" y="285566"/>
                  </a:moveTo>
                  <a:lnTo>
                    <a:pt x="2585347" y="289329"/>
                  </a:lnTo>
                  <a:lnTo>
                    <a:pt x="2551161" y="290741"/>
                  </a:lnTo>
                  <a:lnTo>
                    <a:pt x="2630376" y="290741"/>
                  </a:lnTo>
                  <a:lnTo>
                    <a:pt x="2629570" y="285566"/>
                  </a:lnTo>
                  <a:close/>
                </a:path>
                <a:path w="3976369" h="337820">
                  <a:moveTo>
                    <a:pt x="2481601" y="200413"/>
                  </a:moveTo>
                  <a:lnTo>
                    <a:pt x="2443740" y="200413"/>
                  </a:lnTo>
                  <a:lnTo>
                    <a:pt x="2443740" y="235697"/>
                  </a:lnTo>
                  <a:lnTo>
                    <a:pt x="2482570" y="235697"/>
                  </a:lnTo>
                  <a:lnTo>
                    <a:pt x="2481792" y="226700"/>
                  </a:lnTo>
                  <a:lnTo>
                    <a:pt x="2481759" y="226318"/>
                  </a:lnTo>
                  <a:lnTo>
                    <a:pt x="2481591" y="219702"/>
                  </a:lnTo>
                  <a:lnTo>
                    <a:pt x="2481496" y="215938"/>
                  </a:lnTo>
                  <a:lnTo>
                    <a:pt x="2481391" y="210528"/>
                  </a:lnTo>
                  <a:lnTo>
                    <a:pt x="2481601" y="200413"/>
                  </a:lnTo>
                  <a:close/>
                </a:path>
                <a:path w="3976369" h="337820">
                  <a:moveTo>
                    <a:pt x="2633563" y="136902"/>
                  </a:moveTo>
                  <a:lnTo>
                    <a:pt x="2537831" y="136902"/>
                  </a:lnTo>
                  <a:lnTo>
                    <a:pt x="2549592" y="137372"/>
                  </a:lnTo>
                  <a:lnTo>
                    <a:pt x="2559472" y="138784"/>
                  </a:lnTo>
                  <a:lnTo>
                    <a:pt x="2584876" y="171245"/>
                  </a:lnTo>
                  <a:lnTo>
                    <a:pt x="2584876" y="179400"/>
                  </a:lnTo>
                  <a:lnTo>
                    <a:pt x="2583308" y="186300"/>
                  </a:lnTo>
                  <a:lnTo>
                    <a:pt x="2580172" y="191945"/>
                  </a:lnTo>
                  <a:lnTo>
                    <a:pt x="2577349" y="197591"/>
                  </a:lnTo>
                  <a:lnTo>
                    <a:pt x="2570606" y="200413"/>
                  </a:lnTo>
                  <a:lnTo>
                    <a:pt x="2481601" y="200413"/>
                  </a:lnTo>
                  <a:lnTo>
                    <a:pt x="2481591" y="219702"/>
                  </a:lnTo>
                  <a:lnTo>
                    <a:pt x="2481759" y="226318"/>
                  </a:lnTo>
                  <a:lnTo>
                    <a:pt x="2482483" y="234698"/>
                  </a:lnTo>
                  <a:lnTo>
                    <a:pt x="2482570" y="235697"/>
                  </a:lnTo>
                  <a:lnTo>
                    <a:pt x="2575467" y="235697"/>
                  </a:lnTo>
                  <a:lnTo>
                    <a:pt x="2617014" y="226700"/>
                  </a:lnTo>
                  <a:lnTo>
                    <a:pt x="2640096" y="186535"/>
                  </a:lnTo>
                  <a:lnTo>
                    <a:pt x="2640815" y="171245"/>
                  </a:lnTo>
                  <a:lnTo>
                    <a:pt x="2639228" y="154897"/>
                  </a:lnTo>
                  <a:lnTo>
                    <a:pt x="2639126" y="153838"/>
                  </a:lnTo>
                  <a:lnTo>
                    <a:pt x="2634535" y="138784"/>
                  </a:lnTo>
                  <a:lnTo>
                    <a:pt x="2634428" y="138431"/>
                  </a:lnTo>
                  <a:lnTo>
                    <a:pt x="2633563" y="136902"/>
                  </a:lnTo>
                  <a:close/>
                </a:path>
                <a:path w="3976369" h="337820">
                  <a:moveTo>
                    <a:pt x="2801554" y="94620"/>
                  </a:moveTo>
                  <a:lnTo>
                    <a:pt x="2793953" y="94620"/>
                  </a:lnTo>
                  <a:lnTo>
                    <a:pt x="2775855" y="95296"/>
                  </a:lnTo>
                  <a:lnTo>
                    <a:pt x="2729192" y="106322"/>
                  </a:lnTo>
                  <a:lnTo>
                    <a:pt x="2699465" y="131991"/>
                  </a:lnTo>
                  <a:lnTo>
                    <a:pt x="2684499" y="175362"/>
                  </a:lnTo>
                  <a:lnTo>
                    <a:pt x="2681676" y="215468"/>
                  </a:lnTo>
                  <a:lnTo>
                    <a:pt x="2682353" y="236697"/>
                  </a:lnTo>
                  <a:lnTo>
                    <a:pt x="2684381" y="255692"/>
                  </a:lnTo>
                  <a:lnTo>
                    <a:pt x="2687763" y="272452"/>
                  </a:lnTo>
                  <a:lnTo>
                    <a:pt x="2692363" y="286565"/>
                  </a:lnTo>
                  <a:lnTo>
                    <a:pt x="2692411" y="286712"/>
                  </a:lnTo>
                  <a:lnTo>
                    <a:pt x="2692497" y="286977"/>
                  </a:lnTo>
                  <a:lnTo>
                    <a:pt x="2717107" y="318292"/>
                  </a:lnTo>
                  <a:lnTo>
                    <a:pt x="2757772" y="333905"/>
                  </a:lnTo>
                  <a:lnTo>
                    <a:pt x="2795056" y="336845"/>
                  </a:lnTo>
                  <a:lnTo>
                    <a:pt x="2806141" y="336639"/>
                  </a:lnTo>
                  <a:lnTo>
                    <a:pt x="2815693" y="336110"/>
                  </a:lnTo>
                  <a:lnTo>
                    <a:pt x="2816325" y="336110"/>
                  </a:lnTo>
                  <a:lnTo>
                    <a:pt x="2861272" y="329200"/>
                  </a:lnTo>
                  <a:lnTo>
                    <a:pt x="2880679" y="322731"/>
                  </a:lnTo>
                  <a:lnTo>
                    <a:pt x="2875685" y="290270"/>
                  </a:lnTo>
                  <a:lnTo>
                    <a:pt x="2805406" y="290270"/>
                  </a:lnTo>
                  <a:lnTo>
                    <a:pt x="2794027" y="289858"/>
                  </a:lnTo>
                  <a:lnTo>
                    <a:pt x="2755537" y="274745"/>
                  </a:lnTo>
                  <a:lnTo>
                    <a:pt x="2741806" y="229258"/>
                  </a:lnTo>
                  <a:lnTo>
                    <a:pt x="2741424" y="215468"/>
                  </a:lnTo>
                  <a:lnTo>
                    <a:pt x="2741806" y="201707"/>
                  </a:lnTo>
                  <a:lnTo>
                    <a:pt x="2751068" y="162718"/>
                  </a:lnTo>
                  <a:lnTo>
                    <a:pt x="2783883" y="142783"/>
                  </a:lnTo>
                  <a:lnTo>
                    <a:pt x="2793544" y="141606"/>
                  </a:lnTo>
                  <a:lnTo>
                    <a:pt x="2792402" y="141606"/>
                  </a:lnTo>
                  <a:lnTo>
                    <a:pt x="2802155" y="141254"/>
                  </a:lnTo>
                  <a:lnTo>
                    <a:pt x="2870183" y="141254"/>
                  </a:lnTo>
                  <a:lnTo>
                    <a:pt x="2876445" y="107263"/>
                  </a:lnTo>
                  <a:lnTo>
                    <a:pt x="2835632" y="96913"/>
                  </a:lnTo>
                  <a:lnTo>
                    <a:pt x="2807876" y="94796"/>
                  </a:lnTo>
                  <a:lnTo>
                    <a:pt x="2801554" y="94620"/>
                  </a:lnTo>
                  <a:close/>
                </a:path>
                <a:path w="3976369" h="337820">
                  <a:moveTo>
                    <a:pt x="2875033" y="286036"/>
                  </a:moveTo>
                  <a:lnTo>
                    <a:pt x="2831594" y="289486"/>
                  </a:lnTo>
                  <a:lnTo>
                    <a:pt x="2810110" y="290270"/>
                  </a:lnTo>
                  <a:lnTo>
                    <a:pt x="2875685" y="290270"/>
                  </a:lnTo>
                  <a:lnTo>
                    <a:pt x="2875564" y="289486"/>
                  </a:lnTo>
                  <a:lnTo>
                    <a:pt x="2875492" y="289016"/>
                  </a:lnTo>
                  <a:lnTo>
                    <a:pt x="2875431" y="288624"/>
                  </a:lnTo>
                  <a:lnTo>
                    <a:pt x="2875318" y="287888"/>
                  </a:lnTo>
                  <a:lnTo>
                    <a:pt x="2875232" y="287330"/>
                  </a:lnTo>
                  <a:lnTo>
                    <a:pt x="2875115" y="286565"/>
                  </a:lnTo>
                  <a:lnTo>
                    <a:pt x="2875033" y="286036"/>
                  </a:lnTo>
                  <a:close/>
                </a:path>
                <a:path w="3976369" h="337820">
                  <a:moveTo>
                    <a:pt x="2870183" y="141254"/>
                  </a:moveTo>
                  <a:lnTo>
                    <a:pt x="2819167" y="141254"/>
                  </a:lnTo>
                  <a:lnTo>
                    <a:pt x="2826841" y="141401"/>
                  </a:lnTo>
                  <a:lnTo>
                    <a:pt x="2852451" y="142194"/>
                  </a:lnTo>
                  <a:lnTo>
                    <a:pt x="2869858" y="143018"/>
                  </a:lnTo>
                  <a:lnTo>
                    <a:pt x="2869939" y="142577"/>
                  </a:lnTo>
                  <a:lnTo>
                    <a:pt x="2870010" y="142194"/>
                  </a:lnTo>
                  <a:lnTo>
                    <a:pt x="2870118" y="141606"/>
                  </a:lnTo>
                  <a:lnTo>
                    <a:pt x="2870183" y="141254"/>
                  </a:lnTo>
                  <a:close/>
                </a:path>
                <a:path w="3976369" h="337820">
                  <a:moveTo>
                    <a:pt x="2982767" y="100206"/>
                  </a:moveTo>
                  <a:lnTo>
                    <a:pt x="2925842" y="100206"/>
                  </a:lnTo>
                  <a:lnTo>
                    <a:pt x="2925842" y="273804"/>
                  </a:lnTo>
                  <a:lnTo>
                    <a:pt x="2929870" y="301590"/>
                  </a:lnTo>
                  <a:lnTo>
                    <a:pt x="2941955" y="321438"/>
                  </a:lnTo>
                  <a:lnTo>
                    <a:pt x="2962097" y="333346"/>
                  </a:lnTo>
                  <a:lnTo>
                    <a:pt x="2990294" y="337316"/>
                  </a:lnTo>
                  <a:lnTo>
                    <a:pt x="3003350" y="336639"/>
                  </a:lnTo>
                  <a:lnTo>
                    <a:pt x="3041104" y="326495"/>
                  </a:lnTo>
                  <a:lnTo>
                    <a:pt x="3078858" y="304443"/>
                  </a:lnTo>
                  <a:lnTo>
                    <a:pt x="3087791" y="297642"/>
                  </a:lnTo>
                  <a:lnTo>
                    <a:pt x="3086589" y="288859"/>
                  </a:lnTo>
                  <a:lnTo>
                    <a:pt x="3002369" y="288859"/>
                  </a:lnTo>
                  <a:lnTo>
                    <a:pt x="2994372" y="286350"/>
                  </a:lnTo>
                  <a:lnTo>
                    <a:pt x="2982890" y="260631"/>
                  </a:lnTo>
                  <a:lnTo>
                    <a:pt x="2982767" y="100206"/>
                  </a:lnTo>
                  <a:close/>
                </a:path>
                <a:path w="3976369" h="337820">
                  <a:moveTo>
                    <a:pt x="3137547" y="260631"/>
                  </a:moveTo>
                  <a:lnTo>
                    <a:pt x="3086267" y="260631"/>
                  </a:lnTo>
                  <a:lnTo>
                    <a:pt x="3091913" y="294504"/>
                  </a:lnTo>
                  <a:lnTo>
                    <a:pt x="3087791" y="297642"/>
                  </a:lnTo>
                  <a:lnTo>
                    <a:pt x="3092387" y="331229"/>
                  </a:lnTo>
                  <a:lnTo>
                    <a:pt x="3137547" y="331229"/>
                  </a:lnTo>
                  <a:lnTo>
                    <a:pt x="3137547" y="260631"/>
                  </a:lnTo>
                  <a:close/>
                </a:path>
                <a:path w="3976369" h="337820">
                  <a:moveTo>
                    <a:pt x="3086267" y="260631"/>
                  </a:moveTo>
                  <a:lnTo>
                    <a:pt x="3080622" y="263931"/>
                  </a:lnTo>
                  <a:lnTo>
                    <a:pt x="3080622" y="279920"/>
                  </a:lnTo>
                  <a:lnTo>
                    <a:pt x="3086267" y="286506"/>
                  </a:lnTo>
                  <a:lnTo>
                    <a:pt x="3087791" y="297642"/>
                  </a:lnTo>
                  <a:lnTo>
                    <a:pt x="3091913" y="294504"/>
                  </a:lnTo>
                  <a:lnTo>
                    <a:pt x="3086267" y="260631"/>
                  </a:lnTo>
                  <a:close/>
                </a:path>
                <a:path w="3976369" h="337820">
                  <a:moveTo>
                    <a:pt x="3080622" y="263931"/>
                  </a:moveTo>
                  <a:lnTo>
                    <a:pt x="3046279" y="281802"/>
                  </a:lnTo>
                  <a:lnTo>
                    <a:pt x="3013347" y="288859"/>
                  </a:lnTo>
                  <a:lnTo>
                    <a:pt x="3086589" y="288859"/>
                  </a:lnTo>
                  <a:lnTo>
                    <a:pt x="3086348" y="287095"/>
                  </a:lnTo>
                  <a:lnTo>
                    <a:pt x="3086267" y="286506"/>
                  </a:lnTo>
                  <a:lnTo>
                    <a:pt x="3080622" y="279920"/>
                  </a:lnTo>
                  <a:lnTo>
                    <a:pt x="3080622" y="263931"/>
                  </a:lnTo>
                  <a:close/>
                </a:path>
                <a:path w="3976369" h="337820">
                  <a:moveTo>
                    <a:pt x="3137547" y="100206"/>
                  </a:moveTo>
                  <a:lnTo>
                    <a:pt x="3080622" y="100206"/>
                  </a:lnTo>
                  <a:lnTo>
                    <a:pt x="3080622" y="263931"/>
                  </a:lnTo>
                  <a:lnTo>
                    <a:pt x="3086267" y="260631"/>
                  </a:lnTo>
                  <a:lnTo>
                    <a:pt x="3137547" y="260631"/>
                  </a:lnTo>
                  <a:lnTo>
                    <a:pt x="3137547" y="100206"/>
                  </a:lnTo>
                  <a:close/>
                </a:path>
                <a:path w="3976369" h="337820">
                  <a:moveTo>
                    <a:pt x="3277746" y="100206"/>
                  </a:moveTo>
                  <a:lnTo>
                    <a:pt x="3225055" y="100206"/>
                  </a:lnTo>
                  <a:lnTo>
                    <a:pt x="3220821" y="100427"/>
                  </a:lnTo>
                  <a:lnTo>
                    <a:pt x="3220821" y="272863"/>
                  </a:lnTo>
                  <a:lnTo>
                    <a:pt x="3221784" y="286350"/>
                  </a:lnTo>
                  <a:lnTo>
                    <a:pt x="3246578" y="326907"/>
                  </a:lnTo>
                  <a:lnTo>
                    <a:pt x="3270348" y="334963"/>
                  </a:lnTo>
                  <a:lnTo>
                    <a:pt x="3270938" y="334963"/>
                  </a:lnTo>
                  <a:lnTo>
                    <a:pt x="3284333" y="335904"/>
                  </a:lnTo>
                  <a:lnTo>
                    <a:pt x="3289351" y="335904"/>
                  </a:lnTo>
                  <a:lnTo>
                    <a:pt x="3295467" y="335591"/>
                  </a:lnTo>
                  <a:lnTo>
                    <a:pt x="3302680" y="334963"/>
                  </a:lnTo>
                  <a:lnTo>
                    <a:pt x="3309894" y="334650"/>
                  </a:lnTo>
                  <a:lnTo>
                    <a:pt x="3317264" y="333866"/>
                  </a:lnTo>
                  <a:lnTo>
                    <a:pt x="3332319" y="331356"/>
                  </a:lnTo>
                  <a:lnTo>
                    <a:pt x="3338748" y="329945"/>
                  </a:lnTo>
                  <a:lnTo>
                    <a:pt x="3344080" y="328377"/>
                  </a:lnTo>
                  <a:lnTo>
                    <a:pt x="3337964" y="288388"/>
                  </a:lnTo>
                  <a:lnTo>
                    <a:pt x="3295623" y="288388"/>
                  </a:lnTo>
                  <a:lnTo>
                    <a:pt x="3288253" y="286350"/>
                  </a:lnTo>
                  <a:lnTo>
                    <a:pt x="3283862" y="282272"/>
                  </a:lnTo>
                  <a:lnTo>
                    <a:pt x="3279785" y="278195"/>
                  </a:lnTo>
                  <a:lnTo>
                    <a:pt x="3277746" y="271295"/>
                  </a:lnTo>
                  <a:lnTo>
                    <a:pt x="3277746" y="100206"/>
                  </a:lnTo>
                  <a:close/>
                </a:path>
                <a:path w="3976369" h="337820">
                  <a:moveTo>
                    <a:pt x="3220821" y="100427"/>
                  </a:moveTo>
                  <a:lnTo>
                    <a:pt x="3179891" y="102559"/>
                  </a:lnTo>
                  <a:lnTo>
                    <a:pt x="3179891" y="139725"/>
                  </a:lnTo>
                  <a:lnTo>
                    <a:pt x="3220821" y="139725"/>
                  </a:lnTo>
                  <a:lnTo>
                    <a:pt x="3220821" y="100427"/>
                  </a:lnTo>
                  <a:close/>
                </a:path>
                <a:path w="3976369" h="337820">
                  <a:moveTo>
                    <a:pt x="3346433" y="100206"/>
                  </a:moveTo>
                  <a:lnTo>
                    <a:pt x="3277746" y="100206"/>
                  </a:lnTo>
                  <a:lnTo>
                    <a:pt x="3277746" y="139725"/>
                  </a:lnTo>
                  <a:lnTo>
                    <a:pt x="3346433" y="139725"/>
                  </a:lnTo>
                  <a:lnTo>
                    <a:pt x="3346433" y="100206"/>
                  </a:lnTo>
                  <a:close/>
                </a:path>
                <a:path w="3976369" h="337820">
                  <a:moveTo>
                    <a:pt x="3277746" y="34343"/>
                  </a:moveTo>
                  <a:lnTo>
                    <a:pt x="3220821" y="34343"/>
                  </a:lnTo>
                  <a:lnTo>
                    <a:pt x="3220821" y="100427"/>
                  </a:lnTo>
                  <a:lnTo>
                    <a:pt x="3225055" y="100206"/>
                  </a:lnTo>
                  <a:lnTo>
                    <a:pt x="3277746" y="100206"/>
                  </a:lnTo>
                  <a:lnTo>
                    <a:pt x="3277746" y="34343"/>
                  </a:lnTo>
                  <a:close/>
                </a:path>
                <a:path w="3976369" h="337820">
                  <a:moveTo>
                    <a:pt x="3446856" y="100206"/>
                  </a:moveTo>
                  <a:lnTo>
                    <a:pt x="3390401" y="100206"/>
                  </a:lnTo>
                  <a:lnTo>
                    <a:pt x="3390401" y="331200"/>
                  </a:lnTo>
                  <a:lnTo>
                    <a:pt x="3446856" y="331200"/>
                  </a:lnTo>
                  <a:lnTo>
                    <a:pt x="3446856" y="100206"/>
                  </a:lnTo>
                  <a:close/>
                </a:path>
                <a:path w="3976369" h="337820">
                  <a:moveTo>
                    <a:pt x="3442622" y="0"/>
                  </a:moveTo>
                  <a:lnTo>
                    <a:pt x="3394636" y="0"/>
                  </a:lnTo>
                  <a:lnTo>
                    <a:pt x="3388990" y="5645"/>
                  </a:lnTo>
                  <a:lnTo>
                    <a:pt x="3388990" y="54572"/>
                  </a:lnTo>
                  <a:lnTo>
                    <a:pt x="3394636" y="60218"/>
                  </a:lnTo>
                  <a:lnTo>
                    <a:pt x="3442622" y="60218"/>
                  </a:lnTo>
                  <a:lnTo>
                    <a:pt x="3448267" y="54572"/>
                  </a:lnTo>
                  <a:lnTo>
                    <a:pt x="3448267" y="5645"/>
                  </a:lnTo>
                  <a:lnTo>
                    <a:pt x="3442622" y="0"/>
                  </a:lnTo>
                  <a:close/>
                </a:path>
                <a:path w="3976369" h="337820">
                  <a:moveTo>
                    <a:pt x="3546909" y="100206"/>
                  </a:moveTo>
                  <a:lnTo>
                    <a:pt x="3486220" y="100206"/>
                  </a:lnTo>
                  <a:lnTo>
                    <a:pt x="3565727" y="317556"/>
                  </a:lnTo>
                  <a:lnTo>
                    <a:pt x="3580624" y="331200"/>
                  </a:lnTo>
                  <a:lnTo>
                    <a:pt x="3639588" y="331200"/>
                  </a:lnTo>
                  <a:lnTo>
                    <a:pt x="3643509" y="329945"/>
                  </a:lnTo>
                  <a:lnTo>
                    <a:pt x="3646645" y="327436"/>
                  </a:lnTo>
                  <a:lnTo>
                    <a:pt x="3650095" y="324927"/>
                  </a:lnTo>
                  <a:lnTo>
                    <a:pt x="3652604" y="321634"/>
                  </a:lnTo>
                  <a:lnTo>
                    <a:pt x="3654172" y="317556"/>
                  </a:lnTo>
                  <a:lnTo>
                    <a:pt x="3663121" y="293093"/>
                  </a:lnTo>
                  <a:lnTo>
                    <a:pt x="3606656" y="293093"/>
                  </a:lnTo>
                  <a:lnTo>
                    <a:pt x="3605088" y="286506"/>
                  </a:lnTo>
                  <a:lnTo>
                    <a:pt x="3603363" y="279763"/>
                  </a:lnTo>
                  <a:lnTo>
                    <a:pt x="3601481" y="272863"/>
                  </a:lnTo>
                  <a:lnTo>
                    <a:pt x="3599600" y="265650"/>
                  </a:lnTo>
                  <a:lnTo>
                    <a:pt x="3597561" y="258593"/>
                  </a:lnTo>
                  <a:lnTo>
                    <a:pt x="3546909" y="100206"/>
                  </a:lnTo>
                  <a:close/>
                </a:path>
                <a:path w="3976369" h="337820">
                  <a:moveTo>
                    <a:pt x="3733679" y="100206"/>
                  </a:moveTo>
                  <a:lnTo>
                    <a:pt x="3673461" y="100206"/>
                  </a:lnTo>
                  <a:lnTo>
                    <a:pt x="3625004" y="251693"/>
                  </a:lnTo>
                  <a:lnTo>
                    <a:pt x="3623122" y="258593"/>
                  </a:lnTo>
                  <a:lnTo>
                    <a:pt x="3621084" y="265493"/>
                  </a:lnTo>
                  <a:lnTo>
                    <a:pt x="3618888" y="272393"/>
                  </a:lnTo>
                  <a:lnTo>
                    <a:pt x="3617006" y="279293"/>
                  </a:lnTo>
                  <a:lnTo>
                    <a:pt x="3614968" y="286193"/>
                  </a:lnTo>
                  <a:lnTo>
                    <a:pt x="3612772" y="293093"/>
                  </a:lnTo>
                  <a:lnTo>
                    <a:pt x="3663121" y="293093"/>
                  </a:lnTo>
                  <a:lnTo>
                    <a:pt x="3733679" y="100206"/>
                  </a:lnTo>
                  <a:close/>
                </a:path>
                <a:path w="3976369" h="337820">
                  <a:moveTo>
                    <a:pt x="3871037" y="94561"/>
                  </a:moveTo>
                  <a:lnTo>
                    <a:pt x="3819258" y="100912"/>
                  </a:lnTo>
                  <a:lnTo>
                    <a:pt x="3784003" y="121024"/>
                  </a:lnTo>
                  <a:lnTo>
                    <a:pt x="3764009" y="158337"/>
                  </a:lnTo>
                  <a:lnTo>
                    <a:pt x="3757658" y="215938"/>
                  </a:lnTo>
                  <a:lnTo>
                    <a:pt x="3758208" y="231698"/>
                  </a:lnTo>
                  <a:lnTo>
                    <a:pt x="3758313" y="234698"/>
                  </a:lnTo>
                  <a:lnTo>
                    <a:pt x="3758363" y="236138"/>
                  </a:lnTo>
                  <a:lnTo>
                    <a:pt x="3768949" y="285095"/>
                  </a:lnTo>
                  <a:lnTo>
                    <a:pt x="3794265" y="317380"/>
                  </a:lnTo>
                  <a:lnTo>
                    <a:pt x="3836106" y="333787"/>
                  </a:lnTo>
                  <a:lnTo>
                    <a:pt x="3874331" y="336845"/>
                  </a:lnTo>
                  <a:lnTo>
                    <a:pt x="3879506" y="336845"/>
                  </a:lnTo>
                  <a:lnTo>
                    <a:pt x="3924787" y="333081"/>
                  </a:lnTo>
                  <a:lnTo>
                    <a:pt x="3964187" y="324260"/>
                  </a:lnTo>
                  <a:lnTo>
                    <a:pt x="3970774" y="321791"/>
                  </a:lnTo>
                  <a:lnTo>
                    <a:pt x="3965935" y="290741"/>
                  </a:lnTo>
                  <a:lnTo>
                    <a:pt x="3880917" y="290741"/>
                  </a:lnTo>
                  <a:lnTo>
                    <a:pt x="3870603" y="290388"/>
                  </a:lnTo>
                  <a:lnTo>
                    <a:pt x="3870000" y="290388"/>
                  </a:lnTo>
                  <a:lnTo>
                    <a:pt x="3860772" y="289329"/>
                  </a:lnTo>
                  <a:lnTo>
                    <a:pt x="3860289" y="289329"/>
                  </a:lnTo>
                  <a:lnTo>
                    <a:pt x="3826609" y="268659"/>
                  </a:lnTo>
                  <a:lnTo>
                    <a:pt x="3818166" y="236138"/>
                  </a:lnTo>
                  <a:lnTo>
                    <a:pt x="3818128" y="235697"/>
                  </a:lnTo>
                  <a:lnTo>
                    <a:pt x="3779299" y="235697"/>
                  </a:lnTo>
                  <a:lnTo>
                    <a:pt x="3779299" y="200413"/>
                  </a:lnTo>
                  <a:lnTo>
                    <a:pt x="3817159" y="200413"/>
                  </a:lnTo>
                  <a:lnTo>
                    <a:pt x="3817229" y="197061"/>
                  </a:lnTo>
                  <a:lnTo>
                    <a:pt x="3824668" y="157749"/>
                  </a:lnTo>
                  <a:lnTo>
                    <a:pt x="3862244" y="137372"/>
                  </a:lnTo>
                  <a:lnTo>
                    <a:pt x="3860543" y="137372"/>
                  </a:lnTo>
                  <a:lnTo>
                    <a:pt x="3873390" y="136902"/>
                  </a:lnTo>
                  <a:lnTo>
                    <a:pt x="3969122" y="136902"/>
                  </a:lnTo>
                  <a:lnTo>
                    <a:pt x="3962217" y="125140"/>
                  </a:lnTo>
                  <a:lnTo>
                    <a:pt x="3951485" y="114320"/>
                  </a:lnTo>
                  <a:lnTo>
                    <a:pt x="3937283" y="105675"/>
                  </a:lnTo>
                  <a:lnTo>
                    <a:pt x="3919141" y="99501"/>
                  </a:lnTo>
                  <a:lnTo>
                    <a:pt x="3897059" y="95796"/>
                  </a:lnTo>
                  <a:lnTo>
                    <a:pt x="3871037" y="94561"/>
                  </a:lnTo>
                  <a:close/>
                </a:path>
                <a:path w="3976369" h="337820">
                  <a:moveTo>
                    <a:pt x="3965128" y="285566"/>
                  </a:moveTo>
                  <a:lnTo>
                    <a:pt x="3920905" y="289329"/>
                  </a:lnTo>
                  <a:lnTo>
                    <a:pt x="3886719" y="290741"/>
                  </a:lnTo>
                  <a:lnTo>
                    <a:pt x="3965935" y="290741"/>
                  </a:lnTo>
                  <a:lnTo>
                    <a:pt x="3965128" y="285566"/>
                  </a:lnTo>
                  <a:close/>
                </a:path>
                <a:path w="3976369" h="337820">
                  <a:moveTo>
                    <a:pt x="3817159" y="200413"/>
                  </a:moveTo>
                  <a:lnTo>
                    <a:pt x="3779299" y="200413"/>
                  </a:lnTo>
                  <a:lnTo>
                    <a:pt x="3779299" y="235697"/>
                  </a:lnTo>
                  <a:lnTo>
                    <a:pt x="3818128" y="235697"/>
                  </a:lnTo>
                  <a:lnTo>
                    <a:pt x="3817350" y="226700"/>
                  </a:lnTo>
                  <a:lnTo>
                    <a:pt x="3817317" y="226318"/>
                  </a:lnTo>
                  <a:lnTo>
                    <a:pt x="3817149" y="219702"/>
                  </a:lnTo>
                  <a:lnTo>
                    <a:pt x="3817054" y="215938"/>
                  </a:lnTo>
                  <a:lnTo>
                    <a:pt x="3816950" y="210528"/>
                  </a:lnTo>
                  <a:lnTo>
                    <a:pt x="3817159" y="200413"/>
                  </a:lnTo>
                  <a:close/>
                </a:path>
                <a:path w="3976369" h="337820">
                  <a:moveTo>
                    <a:pt x="3969122" y="136902"/>
                  </a:moveTo>
                  <a:lnTo>
                    <a:pt x="3873390" y="136902"/>
                  </a:lnTo>
                  <a:lnTo>
                    <a:pt x="3885151" y="137372"/>
                  </a:lnTo>
                  <a:lnTo>
                    <a:pt x="3895031" y="138784"/>
                  </a:lnTo>
                  <a:lnTo>
                    <a:pt x="3920435" y="171245"/>
                  </a:lnTo>
                  <a:lnTo>
                    <a:pt x="3920435" y="179400"/>
                  </a:lnTo>
                  <a:lnTo>
                    <a:pt x="3918867" y="186300"/>
                  </a:lnTo>
                  <a:lnTo>
                    <a:pt x="3915731" y="191945"/>
                  </a:lnTo>
                  <a:lnTo>
                    <a:pt x="3912908" y="197591"/>
                  </a:lnTo>
                  <a:lnTo>
                    <a:pt x="3906165" y="200413"/>
                  </a:lnTo>
                  <a:lnTo>
                    <a:pt x="3817159" y="200413"/>
                  </a:lnTo>
                  <a:lnTo>
                    <a:pt x="3817149" y="219702"/>
                  </a:lnTo>
                  <a:lnTo>
                    <a:pt x="3817317" y="226318"/>
                  </a:lnTo>
                  <a:lnTo>
                    <a:pt x="3818042" y="234698"/>
                  </a:lnTo>
                  <a:lnTo>
                    <a:pt x="3818128" y="235697"/>
                  </a:lnTo>
                  <a:lnTo>
                    <a:pt x="3911026" y="235697"/>
                  </a:lnTo>
                  <a:lnTo>
                    <a:pt x="3927404" y="234698"/>
                  </a:lnTo>
                  <a:lnTo>
                    <a:pt x="3968127" y="210528"/>
                  </a:lnTo>
                  <a:lnTo>
                    <a:pt x="3976373" y="171245"/>
                  </a:lnTo>
                  <a:lnTo>
                    <a:pt x="3974787" y="154897"/>
                  </a:lnTo>
                  <a:lnTo>
                    <a:pt x="3974684" y="153838"/>
                  </a:lnTo>
                  <a:lnTo>
                    <a:pt x="3970094" y="138784"/>
                  </a:lnTo>
                  <a:lnTo>
                    <a:pt x="3969986" y="138431"/>
                  </a:lnTo>
                  <a:lnTo>
                    <a:pt x="3969122" y="136902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hlinkClick r:id="rId13"/>
            </p:cNvPr>
            <p:cNvSpPr/>
            <p:nvPr/>
          </p:nvSpPr>
          <p:spPr>
            <a:xfrm>
              <a:off x="11144550" y="4660638"/>
              <a:ext cx="5107940" cy="339090"/>
            </a:xfrm>
            <a:custGeom>
              <a:avLst/>
              <a:gdLst/>
              <a:ahLst/>
              <a:cxnLst/>
              <a:rect l="l" t="t" r="r" b="b"/>
              <a:pathLst>
                <a:path w="5107940" h="339089">
                  <a:moveTo>
                    <a:pt x="57960" y="79789"/>
                  </a:moveTo>
                  <a:lnTo>
                    <a:pt x="28227" y="79789"/>
                  </a:lnTo>
                  <a:lnTo>
                    <a:pt x="28227" y="263454"/>
                  </a:lnTo>
                  <a:lnTo>
                    <a:pt x="64358" y="263454"/>
                  </a:lnTo>
                  <a:lnTo>
                    <a:pt x="64358" y="134738"/>
                  </a:lnTo>
                  <a:lnTo>
                    <a:pt x="60218" y="134738"/>
                  </a:lnTo>
                  <a:lnTo>
                    <a:pt x="58006" y="110776"/>
                  </a:lnTo>
                  <a:lnTo>
                    <a:pt x="57960" y="110274"/>
                  </a:lnTo>
                  <a:lnTo>
                    <a:pt x="60094" y="108455"/>
                  </a:lnTo>
                  <a:lnTo>
                    <a:pt x="57986" y="80141"/>
                  </a:lnTo>
                  <a:lnTo>
                    <a:pt x="57960" y="79789"/>
                  </a:lnTo>
                  <a:close/>
                </a:path>
                <a:path w="5107940" h="339089">
                  <a:moveTo>
                    <a:pt x="180397" y="105758"/>
                  </a:moveTo>
                  <a:lnTo>
                    <a:pt x="130221" y="105758"/>
                  </a:lnTo>
                  <a:lnTo>
                    <a:pt x="137352" y="108267"/>
                  </a:lnTo>
                  <a:lnTo>
                    <a:pt x="137115" y="108267"/>
                  </a:lnTo>
                  <a:lnTo>
                    <a:pt x="141512" y="112909"/>
                  </a:lnTo>
                  <a:lnTo>
                    <a:pt x="146029" y="117425"/>
                  </a:lnTo>
                  <a:lnTo>
                    <a:pt x="148241" y="125046"/>
                  </a:lnTo>
                  <a:lnTo>
                    <a:pt x="148287" y="263454"/>
                  </a:lnTo>
                  <a:lnTo>
                    <a:pt x="183289" y="263454"/>
                  </a:lnTo>
                  <a:lnTo>
                    <a:pt x="183289" y="134738"/>
                  </a:lnTo>
                  <a:lnTo>
                    <a:pt x="179525" y="134738"/>
                  </a:lnTo>
                  <a:lnTo>
                    <a:pt x="177682" y="110776"/>
                  </a:lnTo>
                  <a:lnTo>
                    <a:pt x="177643" y="110274"/>
                  </a:lnTo>
                  <a:lnTo>
                    <a:pt x="180829" y="107559"/>
                  </a:lnTo>
                  <a:lnTo>
                    <a:pt x="180397" y="105758"/>
                  </a:lnTo>
                  <a:close/>
                </a:path>
                <a:path w="5107940" h="339089">
                  <a:moveTo>
                    <a:pt x="300218" y="105758"/>
                  </a:moveTo>
                  <a:lnTo>
                    <a:pt x="249529" y="105758"/>
                  </a:lnTo>
                  <a:lnTo>
                    <a:pt x="256429" y="108267"/>
                  </a:lnTo>
                  <a:lnTo>
                    <a:pt x="260443" y="113285"/>
                  </a:lnTo>
                  <a:lnTo>
                    <a:pt x="264484" y="117801"/>
                  </a:lnTo>
                  <a:lnTo>
                    <a:pt x="264744" y="118178"/>
                  </a:lnTo>
                  <a:lnTo>
                    <a:pt x="266658" y="125046"/>
                  </a:lnTo>
                  <a:lnTo>
                    <a:pt x="266737" y="125329"/>
                  </a:lnTo>
                  <a:lnTo>
                    <a:pt x="266841" y="263454"/>
                  </a:lnTo>
                  <a:lnTo>
                    <a:pt x="302972" y="263454"/>
                  </a:lnTo>
                  <a:lnTo>
                    <a:pt x="302927" y="125046"/>
                  </a:lnTo>
                  <a:lnTo>
                    <a:pt x="302250" y="115167"/>
                  </a:lnTo>
                  <a:lnTo>
                    <a:pt x="302173" y="114038"/>
                  </a:lnTo>
                  <a:lnTo>
                    <a:pt x="300218" y="105758"/>
                  </a:lnTo>
                  <a:close/>
                </a:path>
                <a:path w="5107940" h="339089">
                  <a:moveTo>
                    <a:pt x="60094" y="108455"/>
                  </a:moveTo>
                  <a:lnTo>
                    <a:pt x="57960" y="110274"/>
                  </a:lnTo>
                  <a:lnTo>
                    <a:pt x="60218" y="134738"/>
                  </a:lnTo>
                  <a:lnTo>
                    <a:pt x="64358" y="131716"/>
                  </a:lnTo>
                  <a:lnTo>
                    <a:pt x="64358" y="120436"/>
                  </a:lnTo>
                  <a:lnTo>
                    <a:pt x="60594" y="115167"/>
                  </a:lnTo>
                  <a:lnTo>
                    <a:pt x="60267" y="110776"/>
                  </a:lnTo>
                  <a:lnTo>
                    <a:pt x="60230" y="110274"/>
                  </a:lnTo>
                  <a:lnTo>
                    <a:pt x="60118" y="108769"/>
                  </a:lnTo>
                  <a:lnTo>
                    <a:pt x="60094" y="108455"/>
                  </a:lnTo>
                  <a:close/>
                </a:path>
                <a:path w="5107940" h="339089">
                  <a:moveTo>
                    <a:pt x="64358" y="131716"/>
                  </a:moveTo>
                  <a:lnTo>
                    <a:pt x="60218" y="134738"/>
                  </a:lnTo>
                  <a:lnTo>
                    <a:pt x="64358" y="134738"/>
                  </a:lnTo>
                  <a:lnTo>
                    <a:pt x="64358" y="131716"/>
                  </a:lnTo>
                  <a:close/>
                </a:path>
                <a:path w="5107940" h="339089">
                  <a:moveTo>
                    <a:pt x="180829" y="107559"/>
                  </a:moveTo>
                  <a:lnTo>
                    <a:pt x="177643" y="110274"/>
                  </a:lnTo>
                  <a:lnTo>
                    <a:pt x="179525" y="134738"/>
                  </a:lnTo>
                  <a:lnTo>
                    <a:pt x="183289" y="132015"/>
                  </a:lnTo>
                  <a:lnTo>
                    <a:pt x="183236" y="125046"/>
                  </a:lnTo>
                  <a:lnTo>
                    <a:pt x="182449" y="115167"/>
                  </a:lnTo>
                  <a:lnTo>
                    <a:pt x="182359" y="114038"/>
                  </a:lnTo>
                  <a:lnTo>
                    <a:pt x="182261" y="113536"/>
                  </a:lnTo>
                  <a:lnTo>
                    <a:pt x="180829" y="107559"/>
                  </a:lnTo>
                  <a:close/>
                </a:path>
                <a:path w="5107940" h="339089">
                  <a:moveTo>
                    <a:pt x="183289" y="132015"/>
                  </a:moveTo>
                  <a:lnTo>
                    <a:pt x="179525" y="134738"/>
                  </a:lnTo>
                  <a:lnTo>
                    <a:pt x="183289" y="134738"/>
                  </a:lnTo>
                  <a:lnTo>
                    <a:pt x="183289" y="132015"/>
                  </a:lnTo>
                  <a:close/>
                </a:path>
                <a:path w="5107940" h="339089">
                  <a:moveTo>
                    <a:pt x="253669" y="75272"/>
                  </a:moveTo>
                  <a:lnTo>
                    <a:pt x="215656" y="83929"/>
                  </a:lnTo>
                  <a:lnTo>
                    <a:pt x="180829" y="107559"/>
                  </a:lnTo>
                  <a:lnTo>
                    <a:pt x="182111" y="112909"/>
                  </a:lnTo>
                  <a:lnTo>
                    <a:pt x="182201" y="113285"/>
                  </a:lnTo>
                  <a:lnTo>
                    <a:pt x="182261" y="113536"/>
                  </a:lnTo>
                  <a:lnTo>
                    <a:pt x="182359" y="114038"/>
                  </a:lnTo>
                  <a:lnTo>
                    <a:pt x="183236" y="125046"/>
                  </a:lnTo>
                  <a:lnTo>
                    <a:pt x="183289" y="132015"/>
                  </a:lnTo>
                  <a:lnTo>
                    <a:pt x="186417" y="129751"/>
                  </a:lnTo>
                  <a:lnTo>
                    <a:pt x="192792" y="125329"/>
                  </a:lnTo>
                  <a:lnTo>
                    <a:pt x="198649" y="121471"/>
                  </a:lnTo>
                  <a:lnTo>
                    <a:pt x="203989" y="118178"/>
                  </a:lnTo>
                  <a:lnTo>
                    <a:pt x="210564" y="114038"/>
                  </a:lnTo>
                  <a:lnTo>
                    <a:pt x="211501" y="113536"/>
                  </a:lnTo>
                  <a:lnTo>
                    <a:pt x="216911" y="110776"/>
                  </a:lnTo>
                  <a:lnTo>
                    <a:pt x="227951" y="106761"/>
                  </a:lnTo>
                  <a:lnTo>
                    <a:pt x="233721" y="105758"/>
                  </a:lnTo>
                  <a:lnTo>
                    <a:pt x="300218" y="105758"/>
                  </a:lnTo>
                  <a:lnTo>
                    <a:pt x="299773" y="103876"/>
                  </a:lnTo>
                  <a:lnTo>
                    <a:pt x="264983" y="76072"/>
                  </a:lnTo>
                  <a:lnTo>
                    <a:pt x="253669" y="75272"/>
                  </a:lnTo>
                  <a:close/>
                </a:path>
                <a:path w="5107940" h="339089">
                  <a:moveTo>
                    <a:pt x="134361" y="75272"/>
                  </a:moveTo>
                  <a:lnTo>
                    <a:pt x="95972" y="83929"/>
                  </a:lnTo>
                  <a:lnTo>
                    <a:pt x="60094" y="108455"/>
                  </a:lnTo>
                  <a:lnTo>
                    <a:pt x="60426" y="112909"/>
                  </a:lnTo>
                  <a:lnTo>
                    <a:pt x="60473" y="113536"/>
                  </a:lnTo>
                  <a:lnTo>
                    <a:pt x="60594" y="115167"/>
                  </a:lnTo>
                  <a:lnTo>
                    <a:pt x="64358" y="120436"/>
                  </a:lnTo>
                  <a:lnTo>
                    <a:pt x="64358" y="131716"/>
                  </a:lnTo>
                  <a:lnTo>
                    <a:pt x="98356" y="110525"/>
                  </a:lnTo>
                  <a:lnTo>
                    <a:pt x="103876" y="108769"/>
                  </a:lnTo>
                  <a:lnTo>
                    <a:pt x="109396" y="106761"/>
                  </a:lnTo>
                  <a:lnTo>
                    <a:pt x="115167" y="105758"/>
                  </a:lnTo>
                  <a:lnTo>
                    <a:pt x="180397" y="105758"/>
                  </a:lnTo>
                  <a:lnTo>
                    <a:pt x="179947" y="103876"/>
                  </a:lnTo>
                  <a:lnTo>
                    <a:pt x="179901" y="103688"/>
                  </a:lnTo>
                  <a:lnTo>
                    <a:pt x="176014" y="95220"/>
                  </a:lnTo>
                  <a:lnTo>
                    <a:pt x="175950" y="95078"/>
                  </a:lnTo>
                  <a:lnTo>
                    <a:pt x="170492" y="88069"/>
                  </a:lnTo>
                  <a:lnTo>
                    <a:pt x="163577" y="82470"/>
                  </a:lnTo>
                  <a:lnTo>
                    <a:pt x="155250" y="78471"/>
                  </a:lnTo>
                  <a:lnTo>
                    <a:pt x="145511" y="76072"/>
                  </a:lnTo>
                  <a:lnTo>
                    <a:pt x="134361" y="75272"/>
                  </a:lnTo>
                  <a:close/>
                </a:path>
                <a:path w="5107940" h="339089">
                  <a:moveTo>
                    <a:pt x="474953" y="150169"/>
                  </a:moveTo>
                  <a:lnTo>
                    <a:pt x="400057" y="150169"/>
                  </a:lnTo>
                  <a:lnTo>
                    <a:pt x="388483" y="150921"/>
                  </a:lnTo>
                  <a:lnTo>
                    <a:pt x="351625" y="176389"/>
                  </a:lnTo>
                  <a:lnTo>
                    <a:pt x="351506" y="176608"/>
                  </a:lnTo>
                  <a:lnTo>
                    <a:pt x="348965" y="185570"/>
                  </a:lnTo>
                  <a:lnTo>
                    <a:pt x="348118" y="195709"/>
                  </a:lnTo>
                  <a:lnTo>
                    <a:pt x="348188" y="216903"/>
                  </a:lnTo>
                  <a:lnTo>
                    <a:pt x="363737" y="253857"/>
                  </a:lnTo>
                  <a:lnTo>
                    <a:pt x="396657" y="266559"/>
                  </a:lnTo>
                  <a:lnTo>
                    <a:pt x="397761" y="266559"/>
                  </a:lnTo>
                  <a:lnTo>
                    <a:pt x="404197" y="266841"/>
                  </a:lnTo>
                  <a:lnTo>
                    <a:pt x="444938" y="257244"/>
                  </a:lnTo>
                  <a:lnTo>
                    <a:pt x="474577" y="237109"/>
                  </a:lnTo>
                  <a:lnTo>
                    <a:pt x="402942" y="237109"/>
                  </a:lnTo>
                  <a:lnTo>
                    <a:pt x="395917" y="235101"/>
                  </a:lnTo>
                  <a:lnTo>
                    <a:pt x="391400" y="231087"/>
                  </a:lnTo>
                  <a:lnTo>
                    <a:pt x="387135" y="226821"/>
                  </a:lnTo>
                  <a:lnTo>
                    <a:pt x="385002" y="220172"/>
                  </a:lnTo>
                  <a:lnTo>
                    <a:pt x="385002" y="192572"/>
                  </a:lnTo>
                  <a:lnTo>
                    <a:pt x="474953" y="175846"/>
                  </a:lnTo>
                  <a:lnTo>
                    <a:pt x="474953" y="150169"/>
                  </a:lnTo>
                  <a:close/>
                </a:path>
                <a:path w="5107940" h="339089">
                  <a:moveTo>
                    <a:pt x="511460" y="200601"/>
                  </a:moveTo>
                  <a:lnTo>
                    <a:pt x="485868" y="200601"/>
                  </a:lnTo>
                  <a:lnTo>
                    <a:pt x="485868" y="224312"/>
                  </a:lnTo>
                  <a:lnTo>
                    <a:pt x="483358" y="227825"/>
                  </a:lnTo>
                  <a:lnTo>
                    <a:pt x="479595" y="232091"/>
                  </a:lnTo>
                  <a:lnTo>
                    <a:pt x="478564" y="233121"/>
                  </a:lnTo>
                  <a:lnTo>
                    <a:pt x="482857" y="263454"/>
                  </a:lnTo>
                  <a:lnTo>
                    <a:pt x="511460" y="263454"/>
                  </a:lnTo>
                  <a:lnTo>
                    <a:pt x="511460" y="200601"/>
                  </a:lnTo>
                  <a:close/>
                </a:path>
                <a:path w="5107940" h="339089">
                  <a:moveTo>
                    <a:pt x="474953" y="211720"/>
                  </a:moveTo>
                  <a:lnTo>
                    <a:pt x="435811" y="233345"/>
                  </a:lnTo>
                  <a:lnTo>
                    <a:pt x="419502" y="237109"/>
                  </a:lnTo>
                  <a:lnTo>
                    <a:pt x="474577" y="237109"/>
                  </a:lnTo>
                  <a:lnTo>
                    <a:pt x="478564" y="233121"/>
                  </a:lnTo>
                  <a:lnTo>
                    <a:pt x="477418" y="225018"/>
                  </a:lnTo>
                  <a:lnTo>
                    <a:pt x="477318" y="224312"/>
                  </a:lnTo>
                  <a:lnTo>
                    <a:pt x="477221" y="223630"/>
                  </a:lnTo>
                  <a:lnTo>
                    <a:pt x="474953" y="219043"/>
                  </a:lnTo>
                  <a:lnTo>
                    <a:pt x="474953" y="211720"/>
                  </a:lnTo>
                  <a:close/>
                </a:path>
                <a:path w="5107940" h="339089">
                  <a:moveTo>
                    <a:pt x="485868" y="200601"/>
                  </a:moveTo>
                  <a:lnTo>
                    <a:pt x="480434" y="206553"/>
                  </a:lnTo>
                  <a:lnTo>
                    <a:pt x="474953" y="211720"/>
                  </a:lnTo>
                  <a:lnTo>
                    <a:pt x="474953" y="219043"/>
                  </a:lnTo>
                  <a:lnTo>
                    <a:pt x="477221" y="223630"/>
                  </a:lnTo>
                  <a:lnTo>
                    <a:pt x="478564" y="233121"/>
                  </a:lnTo>
                  <a:lnTo>
                    <a:pt x="479595" y="232091"/>
                  </a:lnTo>
                  <a:lnTo>
                    <a:pt x="483358" y="227825"/>
                  </a:lnTo>
                  <a:lnTo>
                    <a:pt x="485868" y="224312"/>
                  </a:lnTo>
                  <a:lnTo>
                    <a:pt x="485868" y="200601"/>
                  </a:lnTo>
                  <a:close/>
                </a:path>
                <a:path w="5107940" h="339089">
                  <a:moveTo>
                    <a:pt x="506559" y="105099"/>
                  </a:moveTo>
                  <a:lnTo>
                    <a:pt x="440862" y="105099"/>
                  </a:lnTo>
                  <a:lnTo>
                    <a:pt x="448513" y="105452"/>
                  </a:lnTo>
                  <a:lnTo>
                    <a:pt x="456511" y="106793"/>
                  </a:lnTo>
                  <a:lnTo>
                    <a:pt x="462815" y="109027"/>
                  </a:lnTo>
                  <a:lnTo>
                    <a:pt x="467426" y="112156"/>
                  </a:lnTo>
                  <a:lnTo>
                    <a:pt x="472444" y="116923"/>
                  </a:lnTo>
                  <a:lnTo>
                    <a:pt x="474953" y="124701"/>
                  </a:lnTo>
                  <a:lnTo>
                    <a:pt x="474953" y="211720"/>
                  </a:lnTo>
                  <a:lnTo>
                    <a:pt x="480434" y="206553"/>
                  </a:lnTo>
                  <a:lnTo>
                    <a:pt x="485868" y="200601"/>
                  </a:lnTo>
                  <a:lnTo>
                    <a:pt x="511460" y="200601"/>
                  </a:lnTo>
                  <a:lnTo>
                    <a:pt x="511460" y="175846"/>
                  </a:lnTo>
                  <a:lnTo>
                    <a:pt x="494523" y="175846"/>
                  </a:lnTo>
                  <a:lnTo>
                    <a:pt x="494626" y="168822"/>
                  </a:lnTo>
                  <a:lnTo>
                    <a:pt x="494723" y="162212"/>
                  </a:lnTo>
                  <a:lnTo>
                    <a:pt x="494801" y="156943"/>
                  </a:lnTo>
                  <a:lnTo>
                    <a:pt x="494900" y="150169"/>
                  </a:lnTo>
                  <a:lnTo>
                    <a:pt x="511460" y="150169"/>
                  </a:lnTo>
                  <a:lnTo>
                    <a:pt x="511460" y="135490"/>
                  </a:lnTo>
                  <a:lnTo>
                    <a:pt x="510993" y="124701"/>
                  </a:lnTo>
                  <a:lnTo>
                    <a:pt x="509578" y="114979"/>
                  </a:lnTo>
                  <a:lnTo>
                    <a:pt x="507292" y="106793"/>
                  </a:lnTo>
                  <a:lnTo>
                    <a:pt x="507226" y="106558"/>
                  </a:lnTo>
                  <a:lnTo>
                    <a:pt x="506559" y="105099"/>
                  </a:lnTo>
                  <a:close/>
                </a:path>
                <a:path w="5107940" h="339089">
                  <a:moveTo>
                    <a:pt x="511460" y="150169"/>
                  </a:moveTo>
                  <a:lnTo>
                    <a:pt x="494900" y="150169"/>
                  </a:lnTo>
                  <a:lnTo>
                    <a:pt x="494801" y="156943"/>
                  </a:lnTo>
                  <a:lnTo>
                    <a:pt x="494723" y="162212"/>
                  </a:lnTo>
                  <a:lnTo>
                    <a:pt x="494626" y="168822"/>
                  </a:lnTo>
                  <a:lnTo>
                    <a:pt x="494523" y="175846"/>
                  </a:lnTo>
                  <a:lnTo>
                    <a:pt x="511460" y="175846"/>
                  </a:lnTo>
                  <a:lnTo>
                    <a:pt x="511460" y="150169"/>
                  </a:lnTo>
                  <a:close/>
                </a:path>
                <a:path w="5107940" h="339089">
                  <a:moveTo>
                    <a:pt x="448749" y="75343"/>
                  </a:moveTo>
                  <a:lnTo>
                    <a:pt x="439787" y="75343"/>
                  </a:lnTo>
                  <a:lnTo>
                    <a:pt x="430095" y="75625"/>
                  </a:lnTo>
                  <a:lnTo>
                    <a:pt x="430998" y="75625"/>
                  </a:lnTo>
                  <a:lnTo>
                    <a:pt x="424920" y="75907"/>
                  </a:lnTo>
                  <a:lnTo>
                    <a:pt x="385002" y="79412"/>
                  </a:lnTo>
                  <a:lnTo>
                    <a:pt x="356775" y="83552"/>
                  </a:lnTo>
                  <a:lnTo>
                    <a:pt x="360098" y="109027"/>
                  </a:lnTo>
                  <a:lnTo>
                    <a:pt x="360162" y="109521"/>
                  </a:lnTo>
                  <a:lnTo>
                    <a:pt x="413135" y="105852"/>
                  </a:lnTo>
                  <a:lnTo>
                    <a:pt x="421213" y="105452"/>
                  </a:lnTo>
                  <a:lnTo>
                    <a:pt x="420498" y="105452"/>
                  </a:lnTo>
                  <a:lnTo>
                    <a:pt x="431201" y="105099"/>
                  </a:lnTo>
                  <a:lnTo>
                    <a:pt x="506559" y="105099"/>
                  </a:lnTo>
                  <a:lnTo>
                    <a:pt x="503933" y="99360"/>
                  </a:lnTo>
                  <a:lnTo>
                    <a:pt x="466108" y="76684"/>
                  </a:lnTo>
                  <a:lnTo>
                    <a:pt x="456840" y="75625"/>
                  </a:lnTo>
                  <a:lnTo>
                    <a:pt x="448749" y="75343"/>
                  </a:lnTo>
                  <a:close/>
                </a:path>
                <a:path w="5107940" h="339089">
                  <a:moveTo>
                    <a:pt x="617119" y="79789"/>
                  </a:moveTo>
                  <a:lnTo>
                    <a:pt x="583622" y="79789"/>
                  </a:lnTo>
                  <a:lnTo>
                    <a:pt x="580611" y="79945"/>
                  </a:lnTo>
                  <a:lnTo>
                    <a:pt x="580611" y="217161"/>
                  </a:lnTo>
                  <a:lnTo>
                    <a:pt x="581388" y="228499"/>
                  </a:lnTo>
                  <a:lnTo>
                    <a:pt x="608180" y="263642"/>
                  </a:lnTo>
                  <a:lnTo>
                    <a:pt x="617989" y="266089"/>
                  </a:lnTo>
                  <a:lnTo>
                    <a:pt x="618447" y="266089"/>
                  </a:lnTo>
                  <a:lnTo>
                    <a:pt x="628786" y="266841"/>
                  </a:lnTo>
                  <a:lnTo>
                    <a:pt x="632048" y="266841"/>
                  </a:lnTo>
                  <a:lnTo>
                    <a:pt x="636313" y="266591"/>
                  </a:lnTo>
                  <a:lnTo>
                    <a:pt x="641582" y="266089"/>
                  </a:lnTo>
                  <a:lnTo>
                    <a:pt x="647102" y="265838"/>
                  </a:lnTo>
                  <a:lnTo>
                    <a:pt x="652497" y="265336"/>
                  </a:lnTo>
                  <a:lnTo>
                    <a:pt x="663286" y="263831"/>
                  </a:lnTo>
                  <a:lnTo>
                    <a:pt x="668179" y="262827"/>
                  </a:lnTo>
                  <a:lnTo>
                    <a:pt x="672444" y="261572"/>
                  </a:lnTo>
                  <a:lnTo>
                    <a:pt x="668304" y="234851"/>
                  </a:lnTo>
                  <a:lnTo>
                    <a:pt x="632424" y="234851"/>
                  </a:lnTo>
                  <a:lnTo>
                    <a:pt x="626151" y="233094"/>
                  </a:lnTo>
                  <a:lnTo>
                    <a:pt x="622388" y="229581"/>
                  </a:lnTo>
                  <a:lnTo>
                    <a:pt x="618875" y="225818"/>
                  </a:lnTo>
                  <a:lnTo>
                    <a:pt x="617119" y="219671"/>
                  </a:lnTo>
                  <a:lnTo>
                    <a:pt x="617119" y="79789"/>
                  </a:lnTo>
                  <a:close/>
                </a:path>
                <a:path w="5107940" h="339089">
                  <a:moveTo>
                    <a:pt x="580611" y="79945"/>
                  </a:moveTo>
                  <a:lnTo>
                    <a:pt x="547491" y="81670"/>
                  </a:lnTo>
                  <a:lnTo>
                    <a:pt x="547491" y="106887"/>
                  </a:lnTo>
                  <a:lnTo>
                    <a:pt x="580611" y="106887"/>
                  </a:lnTo>
                  <a:lnTo>
                    <a:pt x="580611" y="79945"/>
                  </a:lnTo>
                  <a:close/>
                </a:path>
                <a:path w="5107940" h="339089">
                  <a:moveTo>
                    <a:pt x="674326" y="79789"/>
                  </a:moveTo>
                  <a:lnTo>
                    <a:pt x="617119" y="79789"/>
                  </a:lnTo>
                  <a:lnTo>
                    <a:pt x="617119" y="106887"/>
                  </a:lnTo>
                  <a:lnTo>
                    <a:pt x="674326" y="106887"/>
                  </a:lnTo>
                  <a:lnTo>
                    <a:pt x="674326" y="79789"/>
                  </a:lnTo>
                  <a:close/>
                </a:path>
                <a:path w="5107940" h="339089">
                  <a:moveTo>
                    <a:pt x="617119" y="25969"/>
                  </a:moveTo>
                  <a:lnTo>
                    <a:pt x="580611" y="25969"/>
                  </a:lnTo>
                  <a:lnTo>
                    <a:pt x="580611" y="79945"/>
                  </a:lnTo>
                  <a:lnTo>
                    <a:pt x="583622" y="79789"/>
                  </a:lnTo>
                  <a:lnTo>
                    <a:pt x="617119" y="79789"/>
                  </a:lnTo>
                  <a:lnTo>
                    <a:pt x="617119" y="25969"/>
                  </a:lnTo>
                  <a:close/>
                </a:path>
                <a:path w="5107940" h="339089">
                  <a:moveTo>
                    <a:pt x="762298" y="79789"/>
                  </a:moveTo>
                  <a:lnTo>
                    <a:pt x="728802" y="79789"/>
                  </a:lnTo>
                  <a:lnTo>
                    <a:pt x="725791" y="79945"/>
                  </a:lnTo>
                  <a:lnTo>
                    <a:pt x="725791" y="217161"/>
                  </a:lnTo>
                  <a:lnTo>
                    <a:pt x="726567" y="228499"/>
                  </a:lnTo>
                  <a:lnTo>
                    <a:pt x="753359" y="263642"/>
                  </a:lnTo>
                  <a:lnTo>
                    <a:pt x="763169" y="266089"/>
                  </a:lnTo>
                  <a:lnTo>
                    <a:pt x="763626" y="266089"/>
                  </a:lnTo>
                  <a:lnTo>
                    <a:pt x="773965" y="266841"/>
                  </a:lnTo>
                  <a:lnTo>
                    <a:pt x="777227" y="266841"/>
                  </a:lnTo>
                  <a:lnTo>
                    <a:pt x="781492" y="266591"/>
                  </a:lnTo>
                  <a:lnTo>
                    <a:pt x="786762" y="266089"/>
                  </a:lnTo>
                  <a:lnTo>
                    <a:pt x="792282" y="265838"/>
                  </a:lnTo>
                  <a:lnTo>
                    <a:pt x="797676" y="265336"/>
                  </a:lnTo>
                  <a:lnTo>
                    <a:pt x="808465" y="263831"/>
                  </a:lnTo>
                  <a:lnTo>
                    <a:pt x="813358" y="262827"/>
                  </a:lnTo>
                  <a:lnTo>
                    <a:pt x="817623" y="261572"/>
                  </a:lnTo>
                  <a:lnTo>
                    <a:pt x="813483" y="234851"/>
                  </a:lnTo>
                  <a:lnTo>
                    <a:pt x="777603" y="234851"/>
                  </a:lnTo>
                  <a:lnTo>
                    <a:pt x="771331" y="233094"/>
                  </a:lnTo>
                  <a:lnTo>
                    <a:pt x="767567" y="229581"/>
                  </a:lnTo>
                  <a:lnTo>
                    <a:pt x="764054" y="225818"/>
                  </a:lnTo>
                  <a:lnTo>
                    <a:pt x="762298" y="219671"/>
                  </a:lnTo>
                  <a:lnTo>
                    <a:pt x="762298" y="79789"/>
                  </a:lnTo>
                  <a:close/>
                </a:path>
                <a:path w="5107940" h="339089">
                  <a:moveTo>
                    <a:pt x="725791" y="79945"/>
                  </a:moveTo>
                  <a:lnTo>
                    <a:pt x="692671" y="81670"/>
                  </a:lnTo>
                  <a:lnTo>
                    <a:pt x="692671" y="106887"/>
                  </a:lnTo>
                  <a:lnTo>
                    <a:pt x="725791" y="106887"/>
                  </a:lnTo>
                  <a:lnTo>
                    <a:pt x="725791" y="79945"/>
                  </a:lnTo>
                  <a:close/>
                </a:path>
                <a:path w="5107940" h="339089">
                  <a:moveTo>
                    <a:pt x="819505" y="79789"/>
                  </a:moveTo>
                  <a:lnTo>
                    <a:pt x="762298" y="79789"/>
                  </a:lnTo>
                  <a:lnTo>
                    <a:pt x="762298" y="106887"/>
                  </a:lnTo>
                  <a:lnTo>
                    <a:pt x="819505" y="106887"/>
                  </a:lnTo>
                  <a:lnTo>
                    <a:pt x="819505" y="79789"/>
                  </a:lnTo>
                  <a:close/>
                </a:path>
                <a:path w="5107940" h="339089">
                  <a:moveTo>
                    <a:pt x="762298" y="25969"/>
                  </a:moveTo>
                  <a:lnTo>
                    <a:pt x="725791" y="25969"/>
                  </a:lnTo>
                  <a:lnTo>
                    <a:pt x="725791" y="79945"/>
                  </a:lnTo>
                  <a:lnTo>
                    <a:pt x="728802" y="79789"/>
                  </a:lnTo>
                  <a:lnTo>
                    <a:pt x="762298" y="79789"/>
                  </a:lnTo>
                  <a:lnTo>
                    <a:pt x="762298" y="25969"/>
                  </a:lnTo>
                  <a:close/>
                </a:path>
                <a:path w="5107940" h="339089">
                  <a:moveTo>
                    <a:pt x="892799" y="0"/>
                  </a:moveTo>
                  <a:lnTo>
                    <a:pt x="856668" y="0"/>
                  </a:lnTo>
                  <a:lnTo>
                    <a:pt x="856668" y="263454"/>
                  </a:lnTo>
                  <a:lnTo>
                    <a:pt x="892799" y="263454"/>
                  </a:lnTo>
                  <a:lnTo>
                    <a:pt x="892799" y="134738"/>
                  </a:lnTo>
                  <a:lnTo>
                    <a:pt x="889035" y="134738"/>
                  </a:lnTo>
                  <a:lnTo>
                    <a:pt x="887154" y="110650"/>
                  </a:lnTo>
                  <a:lnTo>
                    <a:pt x="892046" y="95220"/>
                  </a:lnTo>
                  <a:lnTo>
                    <a:pt x="892780" y="87880"/>
                  </a:lnTo>
                  <a:lnTo>
                    <a:pt x="893133" y="80565"/>
                  </a:lnTo>
                  <a:lnTo>
                    <a:pt x="893176" y="71132"/>
                  </a:lnTo>
                  <a:lnTo>
                    <a:pt x="892799" y="0"/>
                  </a:lnTo>
                  <a:close/>
                </a:path>
                <a:path w="5107940" h="339089">
                  <a:moveTo>
                    <a:pt x="1018687" y="105758"/>
                  </a:moveTo>
                  <a:lnTo>
                    <a:pt x="969201" y="105758"/>
                  </a:lnTo>
                  <a:lnTo>
                    <a:pt x="975474" y="108016"/>
                  </a:lnTo>
                  <a:lnTo>
                    <a:pt x="978986" y="112532"/>
                  </a:lnTo>
                  <a:lnTo>
                    <a:pt x="982750" y="116798"/>
                  </a:lnTo>
                  <a:lnTo>
                    <a:pt x="984632" y="124701"/>
                  </a:lnTo>
                  <a:lnTo>
                    <a:pt x="984632" y="263454"/>
                  </a:lnTo>
                  <a:lnTo>
                    <a:pt x="1021516" y="263454"/>
                  </a:lnTo>
                  <a:lnTo>
                    <a:pt x="1021516" y="125705"/>
                  </a:lnTo>
                  <a:lnTo>
                    <a:pt x="1018754" y="106228"/>
                  </a:lnTo>
                  <a:lnTo>
                    <a:pt x="1018687" y="105758"/>
                  </a:lnTo>
                  <a:close/>
                </a:path>
                <a:path w="5107940" h="339089">
                  <a:moveTo>
                    <a:pt x="890749" y="108016"/>
                  </a:moveTo>
                  <a:lnTo>
                    <a:pt x="888841" y="109396"/>
                  </a:lnTo>
                  <a:lnTo>
                    <a:pt x="887154" y="110650"/>
                  </a:lnTo>
                  <a:lnTo>
                    <a:pt x="889035" y="134738"/>
                  </a:lnTo>
                  <a:lnTo>
                    <a:pt x="892799" y="132421"/>
                  </a:lnTo>
                  <a:lnTo>
                    <a:pt x="892799" y="120436"/>
                  </a:lnTo>
                  <a:lnTo>
                    <a:pt x="889035" y="115167"/>
                  </a:lnTo>
                  <a:lnTo>
                    <a:pt x="890541" y="109396"/>
                  </a:lnTo>
                  <a:lnTo>
                    <a:pt x="890749" y="108016"/>
                  </a:lnTo>
                  <a:close/>
                </a:path>
                <a:path w="5107940" h="339089">
                  <a:moveTo>
                    <a:pt x="892799" y="132421"/>
                  </a:moveTo>
                  <a:lnTo>
                    <a:pt x="889035" y="134738"/>
                  </a:lnTo>
                  <a:lnTo>
                    <a:pt x="892799" y="134738"/>
                  </a:lnTo>
                  <a:lnTo>
                    <a:pt x="892799" y="132421"/>
                  </a:lnTo>
                  <a:close/>
                </a:path>
                <a:path w="5107940" h="339089">
                  <a:moveTo>
                    <a:pt x="971459" y="75272"/>
                  </a:moveTo>
                  <a:lnTo>
                    <a:pt x="929306" y="84681"/>
                  </a:lnTo>
                  <a:lnTo>
                    <a:pt x="891204" y="107640"/>
                  </a:lnTo>
                  <a:lnTo>
                    <a:pt x="890541" y="109396"/>
                  </a:lnTo>
                  <a:lnTo>
                    <a:pt x="889035" y="115167"/>
                  </a:lnTo>
                  <a:lnTo>
                    <a:pt x="892799" y="120436"/>
                  </a:lnTo>
                  <a:lnTo>
                    <a:pt x="892799" y="132421"/>
                  </a:lnTo>
                  <a:lnTo>
                    <a:pt x="899927" y="128034"/>
                  </a:lnTo>
                  <a:lnTo>
                    <a:pt x="935893" y="109992"/>
                  </a:lnTo>
                  <a:lnTo>
                    <a:pt x="960168" y="105758"/>
                  </a:lnTo>
                  <a:lnTo>
                    <a:pt x="1018687" y="105758"/>
                  </a:lnTo>
                  <a:lnTo>
                    <a:pt x="1018387" y="103641"/>
                  </a:lnTo>
                  <a:lnTo>
                    <a:pt x="1009001" y="87880"/>
                  </a:lnTo>
                  <a:lnTo>
                    <a:pt x="993359" y="78424"/>
                  </a:lnTo>
                  <a:lnTo>
                    <a:pt x="971459" y="75272"/>
                  </a:lnTo>
                  <a:close/>
                </a:path>
                <a:path w="5107940" h="339089">
                  <a:moveTo>
                    <a:pt x="1114086" y="79789"/>
                  </a:moveTo>
                  <a:lnTo>
                    <a:pt x="1078332" y="79789"/>
                  </a:lnTo>
                  <a:lnTo>
                    <a:pt x="1078332" y="263454"/>
                  </a:lnTo>
                  <a:lnTo>
                    <a:pt x="1114086" y="263454"/>
                  </a:lnTo>
                  <a:lnTo>
                    <a:pt x="1114086" y="79789"/>
                  </a:lnTo>
                  <a:close/>
                </a:path>
                <a:path w="5107940" h="339089">
                  <a:moveTo>
                    <a:pt x="1111954" y="1129"/>
                  </a:moveTo>
                  <a:lnTo>
                    <a:pt x="1080465" y="1129"/>
                  </a:lnTo>
                  <a:lnTo>
                    <a:pt x="1076826" y="4767"/>
                  </a:lnTo>
                  <a:lnTo>
                    <a:pt x="1076826" y="40772"/>
                  </a:lnTo>
                  <a:lnTo>
                    <a:pt x="1080465" y="44410"/>
                  </a:lnTo>
                  <a:lnTo>
                    <a:pt x="1111954" y="44410"/>
                  </a:lnTo>
                  <a:lnTo>
                    <a:pt x="1115592" y="40772"/>
                  </a:lnTo>
                  <a:lnTo>
                    <a:pt x="1115592" y="4767"/>
                  </a:lnTo>
                  <a:lnTo>
                    <a:pt x="1111954" y="1129"/>
                  </a:lnTo>
                  <a:close/>
                </a:path>
                <a:path w="5107940" h="339089">
                  <a:moveTo>
                    <a:pt x="1288693" y="150169"/>
                  </a:moveTo>
                  <a:lnTo>
                    <a:pt x="1213796" y="150169"/>
                  </a:lnTo>
                  <a:lnTo>
                    <a:pt x="1202223" y="150921"/>
                  </a:lnTo>
                  <a:lnTo>
                    <a:pt x="1165365" y="176389"/>
                  </a:lnTo>
                  <a:lnTo>
                    <a:pt x="1165245" y="176608"/>
                  </a:lnTo>
                  <a:lnTo>
                    <a:pt x="1162705" y="185570"/>
                  </a:lnTo>
                  <a:lnTo>
                    <a:pt x="1161858" y="195709"/>
                  </a:lnTo>
                  <a:lnTo>
                    <a:pt x="1161928" y="216903"/>
                  </a:lnTo>
                  <a:lnTo>
                    <a:pt x="1177477" y="253857"/>
                  </a:lnTo>
                  <a:lnTo>
                    <a:pt x="1210397" y="266559"/>
                  </a:lnTo>
                  <a:lnTo>
                    <a:pt x="1211500" y="266559"/>
                  </a:lnTo>
                  <a:lnTo>
                    <a:pt x="1217936" y="266841"/>
                  </a:lnTo>
                  <a:lnTo>
                    <a:pt x="1258678" y="257244"/>
                  </a:lnTo>
                  <a:lnTo>
                    <a:pt x="1288316" y="237109"/>
                  </a:lnTo>
                  <a:lnTo>
                    <a:pt x="1216682" y="237109"/>
                  </a:lnTo>
                  <a:lnTo>
                    <a:pt x="1209656" y="235101"/>
                  </a:lnTo>
                  <a:lnTo>
                    <a:pt x="1205140" y="231087"/>
                  </a:lnTo>
                  <a:lnTo>
                    <a:pt x="1200874" y="226821"/>
                  </a:lnTo>
                  <a:lnTo>
                    <a:pt x="1198742" y="220172"/>
                  </a:lnTo>
                  <a:lnTo>
                    <a:pt x="1198742" y="192572"/>
                  </a:lnTo>
                  <a:lnTo>
                    <a:pt x="1288693" y="175846"/>
                  </a:lnTo>
                  <a:lnTo>
                    <a:pt x="1288693" y="150169"/>
                  </a:lnTo>
                  <a:close/>
                </a:path>
                <a:path w="5107940" h="339089">
                  <a:moveTo>
                    <a:pt x="1325200" y="200601"/>
                  </a:moveTo>
                  <a:lnTo>
                    <a:pt x="1299607" y="200601"/>
                  </a:lnTo>
                  <a:lnTo>
                    <a:pt x="1299607" y="224312"/>
                  </a:lnTo>
                  <a:lnTo>
                    <a:pt x="1297098" y="227825"/>
                  </a:lnTo>
                  <a:lnTo>
                    <a:pt x="1293335" y="232091"/>
                  </a:lnTo>
                  <a:lnTo>
                    <a:pt x="1292304" y="233121"/>
                  </a:lnTo>
                  <a:lnTo>
                    <a:pt x="1296596" y="263454"/>
                  </a:lnTo>
                  <a:lnTo>
                    <a:pt x="1325200" y="263454"/>
                  </a:lnTo>
                  <a:lnTo>
                    <a:pt x="1325200" y="200601"/>
                  </a:lnTo>
                  <a:close/>
                </a:path>
                <a:path w="5107940" h="339089">
                  <a:moveTo>
                    <a:pt x="1288693" y="211720"/>
                  </a:moveTo>
                  <a:lnTo>
                    <a:pt x="1249551" y="233345"/>
                  </a:lnTo>
                  <a:lnTo>
                    <a:pt x="1233242" y="237109"/>
                  </a:lnTo>
                  <a:lnTo>
                    <a:pt x="1288316" y="237109"/>
                  </a:lnTo>
                  <a:lnTo>
                    <a:pt x="1292304" y="233121"/>
                  </a:lnTo>
                  <a:lnTo>
                    <a:pt x="1291157" y="225018"/>
                  </a:lnTo>
                  <a:lnTo>
                    <a:pt x="1291057" y="224312"/>
                  </a:lnTo>
                  <a:lnTo>
                    <a:pt x="1290961" y="223630"/>
                  </a:lnTo>
                  <a:lnTo>
                    <a:pt x="1288693" y="219043"/>
                  </a:lnTo>
                  <a:lnTo>
                    <a:pt x="1288693" y="211720"/>
                  </a:lnTo>
                  <a:close/>
                </a:path>
                <a:path w="5107940" h="339089">
                  <a:moveTo>
                    <a:pt x="1299607" y="200601"/>
                  </a:moveTo>
                  <a:lnTo>
                    <a:pt x="1294174" y="206553"/>
                  </a:lnTo>
                  <a:lnTo>
                    <a:pt x="1288693" y="211720"/>
                  </a:lnTo>
                  <a:lnTo>
                    <a:pt x="1288693" y="219043"/>
                  </a:lnTo>
                  <a:lnTo>
                    <a:pt x="1290961" y="223630"/>
                  </a:lnTo>
                  <a:lnTo>
                    <a:pt x="1292304" y="233121"/>
                  </a:lnTo>
                  <a:lnTo>
                    <a:pt x="1293335" y="232091"/>
                  </a:lnTo>
                  <a:lnTo>
                    <a:pt x="1297098" y="227825"/>
                  </a:lnTo>
                  <a:lnTo>
                    <a:pt x="1299607" y="224312"/>
                  </a:lnTo>
                  <a:lnTo>
                    <a:pt x="1299607" y="200601"/>
                  </a:lnTo>
                  <a:close/>
                </a:path>
                <a:path w="5107940" h="339089">
                  <a:moveTo>
                    <a:pt x="1320299" y="105099"/>
                  </a:moveTo>
                  <a:lnTo>
                    <a:pt x="1254602" y="105099"/>
                  </a:lnTo>
                  <a:lnTo>
                    <a:pt x="1262253" y="105452"/>
                  </a:lnTo>
                  <a:lnTo>
                    <a:pt x="1270251" y="106793"/>
                  </a:lnTo>
                  <a:lnTo>
                    <a:pt x="1276555" y="109027"/>
                  </a:lnTo>
                  <a:lnTo>
                    <a:pt x="1281165" y="112156"/>
                  </a:lnTo>
                  <a:lnTo>
                    <a:pt x="1286184" y="116923"/>
                  </a:lnTo>
                  <a:lnTo>
                    <a:pt x="1288693" y="124701"/>
                  </a:lnTo>
                  <a:lnTo>
                    <a:pt x="1288693" y="211720"/>
                  </a:lnTo>
                  <a:lnTo>
                    <a:pt x="1294174" y="206553"/>
                  </a:lnTo>
                  <a:lnTo>
                    <a:pt x="1299607" y="200601"/>
                  </a:lnTo>
                  <a:lnTo>
                    <a:pt x="1325200" y="200601"/>
                  </a:lnTo>
                  <a:lnTo>
                    <a:pt x="1325200" y="175846"/>
                  </a:lnTo>
                  <a:lnTo>
                    <a:pt x="1308262" y="175846"/>
                  </a:lnTo>
                  <a:lnTo>
                    <a:pt x="1308366" y="168822"/>
                  </a:lnTo>
                  <a:lnTo>
                    <a:pt x="1308463" y="162212"/>
                  </a:lnTo>
                  <a:lnTo>
                    <a:pt x="1308540" y="156943"/>
                  </a:lnTo>
                  <a:lnTo>
                    <a:pt x="1308640" y="150169"/>
                  </a:lnTo>
                  <a:lnTo>
                    <a:pt x="1325200" y="150169"/>
                  </a:lnTo>
                  <a:lnTo>
                    <a:pt x="1325200" y="135490"/>
                  </a:lnTo>
                  <a:lnTo>
                    <a:pt x="1324733" y="124701"/>
                  </a:lnTo>
                  <a:lnTo>
                    <a:pt x="1323318" y="114979"/>
                  </a:lnTo>
                  <a:lnTo>
                    <a:pt x="1321032" y="106793"/>
                  </a:lnTo>
                  <a:lnTo>
                    <a:pt x="1320966" y="106558"/>
                  </a:lnTo>
                  <a:lnTo>
                    <a:pt x="1320299" y="105099"/>
                  </a:lnTo>
                  <a:close/>
                </a:path>
                <a:path w="5107940" h="339089">
                  <a:moveTo>
                    <a:pt x="1325200" y="150169"/>
                  </a:moveTo>
                  <a:lnTo>
                    <a:pt x="1308640" y="150169"/>
                  </a:lnTo>
                  <a:lnTo>
                    <a:pt x="1308540" y="156943"/>
                  </a:lnTo>
                  <a:lnTo>
                    <a:pt x="1308463" y="162212"/>
                  </a:lnTo>
                  <a:lnTo>
                    <a:pt x="1308366" y="168822"/>
                  </a:lnTo>
                  <a:lnTo>
                    <a:pt x="1308262" y="175846"/>
                  </a:lnTo>
                  <a:lnTo>
                    <a:pt x="1325200" y="175846"/>
                  </a:lnTo>
                  <a:lnTo>
                    <a:pt x="1325200" y="150169"/>
                  </a:lnTo>
                  <a:close/>
                </a:path>
                <a:path w="5107940" h="339089">
                  <a:moveTo>
                    <a:pt x="1262488" y="75343"/>
                  </a:moveTo>
                  <a:lnTo>
                    <a:pt x="1253526" y="75343"/>
                  </a:lnTo>
                  <a:lnTo>
                    <a:pt x="1243835" y="75625"/>
                  </a:lnTo>
                  <a:lnTo>
                    <a:pt x="1244738" y="75625"/>
                  </a:lnTo>
                  <a:lnTo>
                    <a:pt x="1238660" y="75907"/>
                  </a:lnTo>
                  <a:lnTo>
                    <a:pt x="1198742" y="79412"/>
                  </a:lnTo>
                  <a:lnTo>
                    <a:pt x="1170514" y="83552"/>
                  </a:lnTo>
                  <a:lnTo>
                    <a:pt x="1173837" y="109027"/>
                  </a:lnTo>
                  <a:lnTo>
                    <a:pt x="1173902" y="109521"/>
                  </a:lnTo>
                  <a:lnTo>
                    <a:pt x="1226875" y="105852"/>
                  </a:lnTo>
                  <a:lnTo>
                    <a:pt x="1234953" y="105452"/>
                  </a:lnTo>
                  <a:lnTo>
                    <a:pt x="1234238" y="105452"/>
                  </a:lnTo>
                  <a:lnTo>
                    <a:pt x="1244940" y="105099"/>
                  </a:lnTo>
                  <a:lnTo>
                    <a:pt x="1320299" y="105099"/>
                  </a:lnTo>
                  <a:lnTo>
                    <a:pt x="1317673" y="99360"/>
                  </a:lnTo>
                  <a:lnTo>
                    <a:pt x="1279848" y="76684"/>
                  </a:lnTo>
                  <a:lnTo>
                    <a:pt x="1270580" y="75625"/>
                  </a:lnTo>
                  <a:lnTo>
                    <a:pt x="1262488" y="75343"/>
                  </a:lnTo>
                  <a:close/>
                </a:path>
                <a:path w="5107940" h="339089">
                  <a:moveTo>
                    <a:pt x="1375909" y="236732"/>
                  </a:moveTo>
                  <a:lnTo>
                    <a:pt x="1373363" y="261102"/>
                  </a:lnTo>
                  <a:lnTo>
                    <a:pt x="1373275" y="261949"/>
                  </a:lnTo>
                  <a:lnTo>
                    <a:pt x="1385059" y="263807"/>
                  </a:lnTo>
                  <a:lnTo>
                    <a:pt x="1426836" y="267171"/>
                  </a:lnTo>
                  <a:lnTo>
                    <a:pt x="1444407" y="267594"/>
                  </a:lnTo>
                  <a:lnTo>
                    <a:pt x="1447795" y="267594"/>
                  </a:lnTo>
                  <a:lnTo>
                    <a:pt x="1457220" y="267406"/>
                  </a:lnTo>
                  <a:lnTo>
                    <a:pt x="1459684" y="267406"/>
                  </a:lnTo>
                  <a:lnTo>
                    <a:pt x="1500838" y="261102"/>
                  </a:lnTo>
                  <a:lnTo>
                    <a:pt x="1523751" y="237767"/>
                  </a:lnTo>
                  <a:lnTo>
                    <a:pt x="1402349" y="237767"/>
                  </a:lnTo>
                  <a:lnTo>
                    <a:pt x="1375909" y="236732"/>
                  </a:lnTo>
                  <a:close/>
                </a:path>
                <a:path w="5107940" h="339089">
                  <a:moveTo>
                    <a:pt x="1455416" y="75460"/>
                  </a:moveTo>
                  <a:lnTo>
                    <a:pt x="1428936" y="75460"/>
                  </a:lnTo>
                  <a:lnTo>
                    <a:pt x="1419379" y="76025"/>
                  </a:lnTo>
                  <a:lnTo>
                    <a:pt x="1408498" y="77366"/>
                  </a:lnTo>
                  <a:lnTo>
                    <a:pt x="1408880" y="77366"/>
                  </a:lnTo>
                  <a:lnTo>
                    <a:pt x="1400749" y="79036"/>
                  </a:lnTo>
                  <a:lnTo>
                    <a:pt x="1371769" y="107545"/>
                  </a:lnTo>
                  <a:lnTo>
                    <a:pt x="1369887" y="126081"/>
                  </a:lnTo>
                  <a:lnTo>
                    <a:pt x="1370123" y="133303"/>
                  </a:lnTo>
                  <a:lnTo>
                    <a:pt x="1386824" y="167858"/>
                  </a:lnTo>
                  <a:lnTo>
                    <a:pt x="1472384" y="192070"/>
                  </a:lnTo>
                  <a:lnTo>
                    <a:pt x="1479284" y="194580"/>
                  </a:lnTo>
                  <a:lnTo>
                    <a:pt x="1484302" y="197591"/>
                  </a:lnTo>
                  <a:lnTo>
                    <a:pt x="1489571" y="200351"/>
                  </a:lnTo>
                  <a:lnTo>
                    <a:pt x="1492205" y="205871"/>
                  </a:lnTo>
                  <a:lnTo>
                    <a:pt x="1492205" y="220925"/>
                  </a:lnTo>
                  <a:lnTo>
                    <a:pt x="1490575" y="226069"/>
                  </a:lnTo>
                  <a:lnTo>
                    <a:pt x="1449112" y="237767"/>
                  </a:lnTo>
                  <a:lnTo>
                    <a:pt x="1523751" y="237767"/>
                  </a:lnTo>
                  <a:lnTo>
                    <a:pt x="1525043" y="234004"/>
                  </a:lnTo>
                  <a:lnTo>
                    <a:pt x="1526666" y="224759"/>
                  </a:lnTo>
                  <a:lnTo>
                    <a:pt x="1527207" y="214151"/>
                  </a:lnTo>
                  <a:lnTo>
                    <a:pt x="1526549" y="203095"/>
                  </a:lnTo>
                  <a:lnTo>
                    <a:pt x="1503214" y="169928"/>
                  </a:lnTo>
                  <a:lnTo>
                    <a:pt x="1422829" y="148914"/>
                  </a:lnTo>
                  <a:lnTo>
                    <a:pt x="1416180" y="146530"/>
                  </a:lnTo>
                  <a:lnTo>
                    <a:pt x="1411664" y="143770"/>
                  </a:lnTo>
                  <a:lnTo>
                    <a:pt x="1407398" y="141010"/>
                  </a:lnTo>
                  <a:lnTo>
                    <a:pt x="1405266" y="135240"/>
                  </a:lnTo>
                  <a:lnTo>
                    <a:pt x="1405266" y="119181"/>
                  </a:lnTo>
                  <a:lnTo>
                    <a:pt x="1406646" y="114038"/>
                  </a:lnTo>
                  <a:lnTo>
                    <a:pt x="1412166" y="108016"/>
                  </a:lnTo>
                  <a:lnTo>
                    <a:pt x="1416626" y="106158"/>
                  </a:lnTo>
                  <a:lnTo>
                    <a:pt x="1416486" y="106158"/>
                  </a:lnTo>
                  <a:lnTo>
                    <a:pt x="1422955" y="105381"/>
                  </a:lnTo>
                  <a:lnTo>
                    <a:pt x="1428106" y="104911"/>
                  </a:lnTo>
                  <a:lnTo>
                    <a:pt x="1433144" y="104676"/>
                  </a:lnTo>
                  <a:lnTo>
                    <a:pt x="1519116" y="104676"/>
                  </a:lnTo>
                  <a:lnTo>
                    <a:pt x="1521514" y="81388"/>
                  </a:lnTo>
                  <a:lnTo>
                    <a:pt x="1482702" y="76872"/>
                  </a:lnTo>
                  <a:lnTo>
                    <a:pt x="1462026" y="75696"/>
                  </a:lnTo>
                  <a:lnTo>
                    <a:pt x="1455416" y="75460"/>
                  </a:lnTo>
                  <a:close/>
                </a:path>
                <a:path w="5107940" h="339089">
                  <a:moveTo>
                    <a:pt x="1519116" y="104676"/>
                  </a:moveTo>
                  <a:lnTo>
                    <a:pt x="1457580" y="104676"/>
                  </a:lnTo>
                  <a:lnTo>
                    <a:pt x="1472007" y="104911"/>
                  </a:lnTo>
                  <a:lnTo>
                    <a:pt x="1469699" y="104911"/>
                  </a:lnTo>
                  <a:lnTo>
                    <a:pt x="1474893" y="105052"/>
                  </a:lnTo>
                  <a:lnTo>
                    <a:pt x="1483549" y="105381"/>
                  </a:lnTo>
                  <a:lnTo>
                    <a:pt x="1492394" y="105593"/>
                  </a:lnTo>
                  <a:lnTo>
                    <a:pt x="1518927" y="106510"/>
                  </a:lnTo>
                  <a:lnTo>
                    <a:pt x="1519044" y="105381"/>
                  </a:lnTo>
                  <a:lnTo>
                    <a:pt x="1519116" y="104676"/>
                  </a:lnTo>
                  <a:close/>
                </a:path>
                <a:path w="5107940" h="339089">
                  <a:moveTo>
                    <a:pt x="1598360" y="216785"/>
                  </a:moveTo>
                  <a:lnTo>
                    <a:pt x="1577409" y="216785"/>
                  </a:lnTo>
                  <a:lnTo>
                    <a:pt x="1573896" y="217789"/>
                  </a:lnTo>
                  <a:lnTo>
                    <a:pt x="1571889" y="219796"/>
                  </a:lnTo>
                  <a:lnTo>
                    <a:pt x="1569882" y="221552"/>
                  </a:lnTo>
                  <a:lnTo>
                    <a:pt x="1568878" y="224940"/>
                  </a:lnTo>
                  <a:lnTo>
                    <a:pt x="1568878" y="254923"/>
                  </a:lnTo>
                  <a:lnTo>
                    <a:pt x="1569882" y="258436"/>
                  </a:lnTo>
                  <a:lnTo>
                    <a:pt x="1573896" y="262451"/>
                  </a:lnTo>
                  <a:lnTo>
                    <a:pt x="1577409" y="263454"/>
                  </a:lnTo>
                  <a:lnTo>
                    <a:pt x="1598360" y="263454"/>
                  </a:lnTo>
                  <a:lnTo>
                    <a:pt x="1601873" y="262451"/>
                  </a:lnTo>
                  <a:lnTo>
                    <a:pt x="1605887" y="258436"/>
                  </a:lnTo>
                  <a:lnTo>
                    <a:pt x="1606891" y="254923"/>
                  </a:lnTo>
                  <a:lnTo>
                    <a:pt x="1606891" y="224940"/>
                  </a:lnTo>
                  <a:lnTo>
                    <a:pt x="1605887" y="221552"/>
                  </a:lnTo>
                  <a:lnTo>
                    <a:pt x="1603880" y="219796"/>
                  </a:lnTo>
                  <a:lnTo>
                    <a:pt x="1601873" y="217789"/>
                  </a:lnTo>
                  <a:lnTo>
                    <a:pt x="1598360" y="216785"/>
                  </a:lnTo>
                  <a:close/>
                </a:path>
                <a:path w="5107940" h="339089">
                  <a:moveTo>
                    <a:pt x="1675892" y="240243"/>
                  </a:moveTo>
                  <a:lnTo>
                    <a:pt x="1647320" y="268877"/>
                  </a:lnTo>
                  <a:lnTo>
                    <a:pt x="1646191" y="276497"/>
                  </a:lnTo>
                  <a:lnTo>
                    <a:pt x="1646238" y="285387"/>
                  </a:lnTo>
                  <a:lnTo>
                    <a:pt x="1658611" y="322217"/>
                  </a:lnTo>
                  <a:lnTo>
                    <a:pt x="1702434" y="337457"/>
                  </a:lnTo>
                  <a:lnTo>
                    <a:pt x="1712714" y="338727"/>
                  </a:lnTo>
                  <a:lnTo>
                    <a:pt x="1752232" y="338727"/>
                  </a:lnTo>
                  <a:lnTo>
                    <a:pt x="1798289" y="331107"/>
                  </a:lnTo>
                  <a:lnTo>
                    <a:pt x="1820848" y="309517"/>
                  </a:lnTo>
                  <a:lnTo>
                    <a:pt x="1717042" y="309517"/>
                  </a:lnTo>
                  <a:lnTo>
                    <a:pt x="1709256" y="308247"/>
                  </a:lnTo>
                  <a:lnTo>
                    <a:pt x="1702646" y="306977"/>
                  </a:lnTo>
                  <a:lnTo>
                    <a:pt x="1694617" y="305707"/>
                  </a:lnTo>
                  <a:lnTo>
                    <a:pt x="1688971" y="303167"/>
                  </a:lnTo>
                  <a:lnTo>
                    <a:pt x="1685709" y="298087"/>
                  </a:lnTo>
                  <a:lnTo>
                    <a:pt x="1682699" y="294277"/>
                  </a:lnTo>
                  <a:lnTo>
                    <a:pt x="1681193" y="287927"/>
                  </a:lnTo>
                  <a:lnTo>
                    <a:pt x="1681193" y="275227"/>
                  </a:lnTo>
                  <a:lnTo>
                    <a:pt x="1682071" y="270147"/>
                  </a:lnTo>
                  <a:lnTo>
                    <a:pt x="1685584" y="262527"/>
                  </a:lnTo>
                  <a:lnTo>
                    <a:pt x="1688093" y="258717"/>
                  </a:lnTo>
                  <a:lnTo>
                    <a:pt x="1694868" y="251097"/>
                  </a:lnTo>
                  <a:lnTo>
                    <a:pt x="1698716" y="247757"/>
                  </a:lnTo>
                  <a:lnTo>
                    <a:pt x="1694742" y="247287"/>
                  </a:lnTo>
                  <a:lnTo>
                    <a:pt x="1686462" y="246017"/>
                  </a:lnTo>
                  <a:lnTo>
                    <a:pt x="1679939" y="243477"/>
                  </a:lnTo>
                  <a:lnTo>
                    <a:pt x="1675892" y="240243"/>
                  </a:lnTo>
                  <a:close/>
                </a:path>
                <a:path w="5107940" h="339089">
                  <a:moveTo>
                    <a:pt x="1648167" y="301897"/>
                  </a:moveTo>
                  <a:lnTo>
                    <a:pt x="0" y="301897"/>
                  </a:lnTo>
                  <a:lnTo>
                    <a:pt x="0" y="320947"/>
                  </a:lnTo>
                  <a:lnTo>
                    <a:pt x="1657388" y="320947"/>
                  </a:lnTo>
                  <a:lnTo>
                    <a:pt x="1653719" y="317137"/>
                  </a:lnTo>
                  <a:lnTo>
                    <a:pt x="1650708" y="309517"/>
                  </a:lnTo>
                  <a:lnTo>
                    <a:pt x="1648732" y="304437"/>
                  </a:lnTo>
                  <a:lnTo>
                    <a:pt x="1648167" y="301897"/>
                  </a:lnTo>
                  <a:close/>
                </a:path>
                <a:path w="5107940" h="339089">
                  <a:moveTo>
                    <a:pt x="5107759" y="301897"/>
                  </a:moveTo>
                  <a:lnTo>
                    <a:pt x="1823553" y="301897"/>
                  </a:lnTo>
                  <a:lnTo>
                    <a:pt x="1820848" y="309517"/>
                  </a:lnTo>
                  <a:lnTo>
                    <a:pt x="1817061" y="315867"/>
                  </a:lnTo>
                  <a:lnTo>
                    <a:pt x="1813184" y="320947"/>
                  </a:lnTo>
                  <a:lnTo>
                    <a:pt x="5107759" y="320947"/>
                  </a:lnTo>
                  <a:lnTo>
                    <a:pt x="5107759" y="301897"/>
                  </a:lnTo>
                  <a:close/>
                </a:path>
                <a:path w="5107940" h="339089">
                  <a:moveTo>
                    <a:pt x="1783188" y="301897"/>
                  </a:moveTo>
                  <a:lnTo>
                    <a:pt x="1688156" y="301897"/>
                  </a:lnTo>
                  <a:lnTo>
                    <a:pt x="1688971" y="303167"/>
                  </a:lnTo>
                  <a:lnTo>
                    <a:pt x="1694617" y="305707"/>
                  </a:lnTo>
                  <a:lnTo>
                    <a:pt x="1702646" y="306977"/>
                  </a:lnTo>
                  <a:lnTo>
                    <a:pt x="1709256" y="308247"/>
                  </a:lnTo>
                  <a:lnTo>
                    <a:pt x="1717042" y="309517"/>
                  </a:lnTo>
                  <a:lnTo>
                    <a:pt x="1755149" y="309517"/>
                  </a:lnTo>
                  <a:lnTo>
                    <a:pt x="1762817" y="308247"/>
                  </a:lnTo>
                  <a:lnTo>
                    <a:pt x="1769262" y="306977"/>
                  </a:lnTo>
                  <a:lnTo>
                    <a:pt x="1777040" y="305707"/>
                  </a:lnTo>
                  <a:lnTo>
                    <a:pt x="1782435" y="303167"/>
                  </a:lnTo>
                  <a:lnTo>
                    <a:pt x="1783188" y="301897"/>
                  </a:lnTo>
                  <a:close/>
                </a:path>
                <a:path w="5107940" h="339089">
                  <a:moveTo>
                    <a:pt x="1744046" y="224427"/>
                  </a:moveTo>
                  <a:lnTo>
                    <a:pt x="1706786" y="224427"/>
                  </a:lnTo>
                  <a:lnTo>
                    <a:pt x="1722593" y="230777"/>
                  </a:lnTo>
                  <a:lnTo>
                    <a:pt x="1704528" y="243477"/>
                  </a:lnTo>
                  <a:lnTo>
                    <a:pt x="1699259" y="247287"/>
                  </a:lnTo>
                  <a:lnTo>
                    <a:pt x="1698716" y="247757"/>
                  </a:lnTo>
                  <a:lnTo>
                    <a:pt x="1759100" y="254907"/>
                  </a:lnTo>
                  <a:lnTo>
                    <a:pt x="1767631" y="256177"/>
                  </a:lnTo>
                  <a:lnTo>
                    <a:pt x="1774155" y="258717"/>
                  </a:lnTo>
                  <a:lnTo>
                    <a:pt x="1783188" y="261257"/>
                  </a:lnTo>
                  <a:lnTo>
                    <a:pt x="1786199" y="263797"/>
                  </a:lnTo>
                  <a:lnTo>
                    <a:pt x="1787704" y="266337"/>
                  </a:lnTo>
                  <a:lnTo>
                    <a:pt x="1789461" y="270147"/>
                  </a:lnTo>
                  <a:lnTo>
                    <a:pt x="1790339" y="275227"/>
                  </a:lnTo>
                  <a:lnTo>
                    <a:pt x="1790339" y="287927"/>
                  </a:lnTo>
                  <a:lnTo>
                    <a:pt x="1788708" y="294277"/>
                  </a:lnTo>
                  <a:lnTo>
                    <a:pt x="1785446" y="298087"/>
                  </a:lnTo>
                  <a:lnTo>
                    <a:pt x="1782435" y="303167"/>
                  </a:lnTo>
                  <a:lnTo>
                    <a:pt x="1777040" y="305707"/>
                  </a:lnTo>
                  <a:lnTo>
                    <a:pt x="1769262" y="306977"/>
                  </a:lnTo>
                  <a:lnTo>
                    <a:pt x="1762817" y="308247"/>
                  </a:lnTo>
                  <a:lnTo>
                    <a:pt x="1755149" y="309517"/>
                  </a:lnTo>
                  <a:lnTo>
                    <a:pt x="1820848" y="309517"/>
                  </a:lnTo>
                  <a:lnTo>
                    <a:pt x="1823553" y="301897"/>
                  </a:lnTo>
                  <a:lnTo>
                    <a:pt x="1825176" y="291737"/>
                  </a:lnTo>
                  <a:lnTo>
                    <a:pt x="1825379" y="287927"/>
                  </a:lnTo>
                  <a:lnTo>
                    <a:pt x="1825446" y="286657"/>
                  </a:lnTo>
                  <a:lnTo>
                    <a:pt x="1825514" y="285387"/>
                  </a:lnTo>
                  <a:lnTo>
                    <a:pt x="1825635" y="280307"/>
                  </a:lnTo>
                  <a:lnTo>
                    <a:pt x="1825058" y="271417"/>
                  </a:lnTo>
                  <a:lnTo>
                    <a:pt x="1800689" y="235857"/>
                  </a:lnTo>
                  <a:lnTo>
                    <a:pt x="1778295" y="229507"/>
                  </a:lnTo>
                  <a:lnTo>
                    <a:pt x="1744046" y="224427"/>
                  </a:lnTo>
                  <a:close/>
                </a:path>
                <a:path w="5107940" h="339089">
                  <a:moveTo>
                    <a:pt x="3253865" y="42817"/>
                  </a:moveTo>
                  <a:lnTo>
                    <a:pt x="3185414" y="42817"/>
                  </a:lnTo>
                  <a:lnTo>
                    <a:pt x="3172758" y="44087"/>
                  </a:lnTo>
                  <a:lnTo>
                    <a:pt x="3161326" y="44087"/>
                  </a:lnTo>
                  <a:lnTo>
                    <a:pt x="3119879" y="55517"/>
                  </a:lnTo>
                  <a:lnTo>
                    <a:pt x="3097203" y="91077"/>
                  </a:lnTo>
                  <a:lnTo>
                    <a:pt x="3094103" y="112667"/>
                  </a:lnTo>
                  <a:lnTo>
                    <a:pt x="3094012" y="113937"/>
                  </a:lnTo>
                  <a:lnTo>
                    <a:pt x="3093920" y="115207"/>
                  </a:lnTo>
                  <a:lnTo>
                    <a:pt x="3093829" y="116477"/>
                  </a:lnTo>
                  <a:lnTo>
                    <a:pt x="3093738" y="117747"/>
                  </a:lnTo>
                  <a:lnTo>
                    <a:pt x="3093646" y="119017"/>
                  </a:lnTo>
                  <a:lnTo>
                    <a:pt x="3093555" y="120287"/>
                  </a:lnTo>
                  <a:lnTo>
                    <a:pt x="3093463" y="121557"/>
                  </a:lnTo>
                  <a:lnTo>
                    <a:pt x="3093346" y="124097"/>
                  </a:lnTo>
                  <a:lnTo>
                    <a:pt x="3093251" y="199027"/>
                  </a:lnTo>
                  <a:lnTo>
                    <a:pt x="3093393" y="201567"/>
                  </a:lnTo>
                  <a:lnTo>
                    <a:pt x="3093463" y="202837"/>
                  </a:lnTo>
                  <a:lnTo>
                    <a:pt x="3093534" y="204107"/>
                  </a:lnTo>
                  <a:lnTo>
                    <a:pt x="3093604" y="205377"/>
                  </a:lnTo>
                  <a:lnTo>
                    <a:pt x="3093675" y="206647"/>
                  </a:lnTo>
                  <a:lnTo>
                    <a:pt x="3093785" y="207917"/>
                  </a:lnTo>
                  <a:lnTo>
                    <a:pt x="3093894" y="209187"/>
                  </a:lnTo>
                  <a:lnTo>
                    <a:pt x="3094004" y="210457"/>
                  </a:lnTo>
                  <a:lnTo>
                    <a:pt x="3094114" y="211727"/>
                  </a:lnTo>
                  <a:lnTo>
                    <a:pt x="3094224" y="212997"/>
                  </a:lnTo>
                  <a:lnTo>
                    <a:pt x="3094334" y="214267"/>
                  </a:lnTo>
                  <a:lnTo>
                    <a:pt x="3094443" y="215537"/>
                  </a:lnTo>
                  <a:lnTo>
                    <a:pt x="3094553" y="216807"/>
                  </a:lnTo>
                  <a:lnTo>
                    <a:pt x="3094663" y="218077"/>
                  </a:lnTo>
                  <a:lnTo>
                    <a:pt x="3107106" y="261257"/>
                  </a:lnTo>
                  <a:lnTo>
                    <a:pt x="3148248" y="282847"/>
                  </a:lnTo>
                  <a:lnTo>
                    <a:pt x="3183108" y="286657"/>
                  </a:lnTo>
                  <a:lnTo>
                    <a:pt x="3249889" y="286657"/>
                  </a:lnTo>
                  <a:lnTo>
                    <a:pt x="3262145" y="285387"/>
                  </a:lnTo>
                  <a:lnTo>
                    <a:pt x="3274541" y="285387"/>
                  </a:lnTo>
                  <a:lnTo>
                    <a:pt x="3286891" y="284117"/>
                  </a:lnTo>
                  <a:lnTo>
                    <a:pt x="3299193" y="284117"/>
                  </a:lnTo>
                  <a:lnTo>
                    <a:pt x="3311448" y="282847"/>
                  </a:lnTo>
                  <a:lnTo>
                    <a:pt x="3311448" y="257447"/>
                  </a:lnTo>
                  <a:lnTo>
                    <a:pt x="3201456" y="257447"/>
                  </a:lnTo>
                  <a:lnTo>
                    <a:pt x="3191388" y="256177"/>
                  </a:lnTo>
                  <a:lnTo>
                    <a:pt x="3174075" y="256177"/>
                  </a:lnTo>
                  <a:lnTo>
                    <a:pt x="3163788" y="254907"/>
                  </a:lnTo>
                  <a:lnTo>
                    <a:pt x="3132675" y="230777"/>
                  </a:lnTo>
                  <a:lnTo>
                    <a:pt x="3127501" y="199027"/>
                  </a:lnTo>
                  <a:lnTo>
                    <a:pt x="3127610" y="127907"/>
                  </a:lnTo>
                  <a:lnTo>
                    <a:pt x="3127689" y="126637"/>
                  </a:lnTo>
                  <a:lnTo>
                    <a:pt x="3127767" y="125367"/>
                  </a:lnTo>
                  <a:lnTo>
                    <a:pt x="3127846" y="124097"/>
                  </a:lnTo>
                  <a:lnTo>
                    <a:pt x="3127924" y="122827"/>
                  </a:lnTo>
                  <a:lnTo>
                    <a:pt x="3128047" y="121557"/>
                  </a:lnTo>
                  <a:lnTo>
                    <a:pt x="3128171" y="120287"/>
                  </a:lnTo>
                  <a:lnTo>
                    <a:pt x="3128294" y="119017"/>
                  </a:lnTo>
                  <a:lnTo>
                    <a:pt x="3128418" y="117747"/>
                  </a:lnTo>
                  <a:lnTo>
                    <a:pt x="3128541" y="116477"/>
                  </a:lnTo>
                  <a:lnTo>
                    <a:pt x="3128665" y="115207"/>
                  </a:lnTo>
                  <a:lnTo>
                    <a:pt x="3143715" y="79647"/>
                  </a:lnTo>
                  <a:lnTo>
                    <a:pt x="3160526" y="74567"/>
                  </a:lnTo>
                  <a:lnTo>
                    <a:pt x="3168454" y="73297"/>
                  </a:lnTo>
                  <a:lnTo>
                    <a:pt x="3177557" y="73297"/>
                  </a:lnTo>
                  <a:lnTo>
                    <a:pt x="3187836" y="72027"/>
                  </a:lnTo>
                  <a:lnTo>
                    <a:pt x="3308720" y="72027"/>
                  </a:lnTo>
                  <a:lnTo>
                    <a:pt x="3278611" y="45357"/>
                  </a:lnTo>
                  <a:lnTo>
                    <a:pt x="3267014" y="44087"/>
                  </a:lnTo>
                  <a:lnTo>
                    <a:pt x="3253865" y="42817"/>
                  </a:lnTo>
                  <a:close/>
                </a:path>
                <a:path w="5107940" h="339089">
                  <a:moveTo>
                    <a:pt x="2212455" y="81023"/>
                  </a:moveTo>
                  <a:lnTo>
                    <a:pt x="2129731" y="81023"/>
                  </a:lnTo>
                  <a:lnTo>
                    <a:pt x="2119463" y="84727"/>
                  </a:lnTo>
                  <a:lnTo>
                    <a:pt x="2091612" y="116477"/>
                  </a:lnTo>
                  <a:lnTo>
                    <a:pt x="2083497" y="155847"/>
                  </a:lnTo>
                  <a:lnTo>
                    <a:pt x="2083515" y="189038"/>
                  </a:lnTo>
                  <a:lnTo>
                    <a:pt x="2091612" y="229507"/>
                  </a:lnTo>
                  <a:lnTo>
                    <a:pt x="2119463" y="259987"/>
                  </a:lnTo>
                  <a:lnTo>
                    <a:pt x="2155806" y="268877"/>
                  </a:lnTo>
                  <a:lnTo>
                    <a:pt x="2186385" y="268877"/>
                  </a:lnTo>
                  <a:lnTo>
                    <a:pt x="2231666" y="253637"/>
                  </a:lnTo>
                  <a:lnTo>
                    <a:pt x="2244698" y="239667"/>
                  </a:lnTo>
                  <a:lnTo>
                    <a:pt x="2171025" y="239667"/>
                  </a:lnTo>
                  <a:lnTo>
                    <a:pt x="2162110" y="238397"/>
                  </a:lnTo>
                  <a:lnTo>
                    <a:pt x="2154182" y="238397"/>
                  </a:lnTo>
                  <a:lnTo>
                    <a:pt x="2147243" y="235857"/>
                  </a:lnTo>
                  <a:lnTo>
                    <a:pt x="2123885" y="205377"/>
                  </a:lnTo>
                  <a:lnTo>
                    <a:pt x="2122474" y="149497"/>
                  </a:lnTo>
                  <a:lnTo>
                    <a:pt x="2123885" y="139337"/>
                  </a:lnTo>
                  <a:lnTo>
                    <a:pt x="2125826" y="131853"/>
                  </a:lnTo>
                  <a:lnTo>
                    <a:pt x="2125861" y="131717"/>
                  </a:lnTo>
                  <a:lnTo>
                    <a:pt x="2162110" y="105047"/>
                  </a:lnTo>
                  <a:lnTo>
                    <a:pt x="2244698" y="105047"/>
                  </a:lnTo>
                  <a:lnTo>
                    <a:pt x="2239335" y="97427"/>
                  </a:lnTo>
                  <a:lnTo>
                    <a:pt x="2231666" y="91077"/>
                  </a:lnTo>
                  <a:lnTo>
                    <a:pt x="2222587" y="84727"/>
                  </a:lnTo>
                  <a:lnTo>
                    <a:pt x="2212455" y="81023"/>
                  </a:lnTo>
                  <a:close/>
                </a:path>
                <a:path w="5107940" h="339089">
                  <a:moveTo>
                    <a:pt x="2306239" y="254907"/>
                  </a:moveTo>
                  <a:lnTo>
                    <a:pt x="2312261" y="257447"/>
                  </a:lnTo>
                  <a:lnTo>
                    <a:pt x="2318910" y="259987"/>
                  </a:lnTo>
                  <a:lnTo>
                    <a:pt x="2364199" y="267607"/>
                  </a:lnTo>
                  <a:lnTo>
                    <a:pt x="2379254" y="268877"/>
                  </a:lnTo>
                  <a:lnTo>
                    <a:pt x="2392427" y="268877"/>
                  </a:lnTo>
                  <a:lnTo>
                    <a:pt x="2404117" y="267607"/>
                  </a:lnTo>
                  <a:lnTo>
                    <a:pt x="2414726" y="267607"/>
                  </a:lnTo>
                  <a:lnTo>
                    <a:pt x="2424253" y="265067"/>
                  </a:lnTo>
                  <a:lnTo>
                    <a:pt x="2432698" y="262527"/>
                  </a:lnTo>
                  <a:lnTo>
                    <a:pt x="2440366" y="258717"/>
                  </a:lnTo>
                  <a:lnTo>
                    <a:pt x="2442640" y="257447"/>
                  </a:lnTo>
                  <a:lnTo>
                    <a:pt x="2342747" y="257447"/>
                  </a:lnTo>
                  <a:lnTo>
                    <a:pt x="2306239" y="254907"/>
                  </a:lnTo>
                  <a:close/>
                </a:path>
                <a:path w="5107940" h="339089">
                  <a:moveTo>
                    <a:pt x="3840670" y="81023"/>
                  </a:moveTo>
                  <a:lnTo>
                    <a:pt x="3757946" y="81023"/>
                  </a:lnTo>
                  <a:lnTo>
                    <a:pt x="3747678" y="84727"/>
                  </a:lnTo>
                  <a:lnTo>
                    <a:pt x="3719827" y="116477"/>
                  </a:lnTo>
                  <a:lnTo>
                    <a:pt x="3711711" y="155847"/>
                  </a:lnTo>
                  <a:lnTo>
                    <a:pt x="3711729" y="189038"/>
                  </a:lnTo>
                  <a:lnTo>
                    <a:pt x="3719827" y="229507"/>
                  </a:lnTo>
                  <a:lnTo>
                    <a:pt x="3747678" y="259987"/>
                  </a:lnTo>
                  <a:lnTo>
                    <a:pt x="3784020" y="268877"/>
                  </a:lnTo>
                  <a:lnTo>
                    <a:pt x="3814600" y="268877"/>
                  </a:lnTo>
                  <a:lnTo>
                    <a:pt x="3859881" y="253637"/>
                  </a:lnTo>
                  <a:lnTo>
                    <a:pt x="3872913" y="239667"/>
                  </a:lnTo>
                  <a:lnTo>
                    <a:pt x="3799239" y="239667"/>
                  </a:lnTo>
                  <a:lnTo>
                    <a:pt x="3790324" y="238397"/>
                  </a:lnTo>
                  <a:lnTo>
                    <a:pt x="3782397" y="238397"/>
                  </a:lnTo>
                  <a:lnTo>
                    <a:pt x="3775458" y="235857"/>
                  </a:lnTo>
                  <a:lnTo>
                    <a:pt x="3752100" y="205377"/>
                  </a:lnTo>
                  <a:lnTo>
                    <a:pt x="3750688" y="149497"/>
                  </a:lnTo>
                  <a:lnTo>
                    <a:pt x="3752100" y="139337"/>
                  </a:lnTo>
                  <a:lnTo>
                    <a:pt x="3775458" y="108857"/>
                  </a:lnTo>
                  <a:lnTo>
                    <a:pt x="3790324" y="105047"/>
                  </a:lnTo>
                  <a:lnTo>
                    <a:pt x="3872913" y="105047"/>
                  </a:lnTo>
                  <a:lnTo>
                    <a:pt x="3867549" y="97427"/>
                  </a:lnTo>
                  <a:lnTo>
                    <a:pt x="3859881" y="91077"/>
                  </a:lnTo>
                  <a:lnTo>
                    <a:pt x="3850801" y="84727"/>
                  </a:lnTo>
                  <a:lnTo>
                    <a:pt x="3840670" y="81023"/>
                  </a:lnTo>
                  <a:close/>
                </a:path>
                <a:path w="5107940" h="339089">
                  <a:moveTo>
                    <a:pt x="4499699" y="75837"/>
                  </a:moveTo>
                  <a:lnTo>
                    <a:pt x="4487656" y="75837"/>
                  </a:lnTo>
                  <a:lnTo>
                    <a:pt x="4458488" y="78377"/>
                  </a:lnTo>
                  <a:lnTo>
                    <a:pt x="4445795" y="81023"/>
                  </a:lnTo>
                  <a:lnTo>
                    <a:pt x="4446009" y="81023"/>
                  </a:lnTo>
                  <a:lnTo>
                    <a:pt x="4435718" y="84727"/>
                  </a:lnTo>
                  <a:lnTo>
                    <a:pt x="4407490" y="115207"/>
                  </a:lnTo>
                  <a:lnTo>
                    <a:pt x="4399375" y="154577"/>
                  </a:lnTo>
                  <a:lnTo>
                    <a:pt x="4399393" y="189038"/>
                  </a:lnTo>
                  <a:lnTo>
                    <a:pt x="4407490" y="228237"/>
                  </a:lnTo>
                  <a:lnTo>
                    <a:pt x="4435341" y="258717"/>
                  </a:lnTo>
                  <a:lnTo>
                    <a:pt x="4487279" y="268877"/>
                  </a:lnTo>
                  <a:lnTo>
                    <a:pt x="4495583" y="268877"/>
                  </a:lnTo>
                  <a:lnTo>
                    <a:pt x="4503933" y="267607"/>
                  </a:lnTo>
                  <a:lnTo>
                    <a:pt x="4512331" y="267607"/>
                  </a:lnTo>
                  <a:lnTo>
                    <a:pt x="4529056" y="265067"/>
                  </a:lnTo>
                  <a:lnTo>
                    <a:pt x="4536959" y="262527"/>
                  </a:lnTo>
                  <a:lnTo>
                    <a:pt x="4544487" y="261257"/>
                  </a:lnTo>
                  <a:lnTo>
                    <a:pt x="4551638" y="258717"/>
                  </a:lnTo>
                  <a:lnTo>
                    <a:pt x="4548785" y="238397"/>
                  </a:lnTo>
                  <a:lnTo>
                    <a:pt x="4483680" y="238397"/>
                  </a:lnTo>
                  <a:lnTo>
                    <a:pt x="4474765" y="237127"/>
                  </a:lnTo>
                  <a:lnTo>
                    <a:pt x="4442868" y="211727"/>
                  </a:lnTo>
                  <a:lnTo>
                    <a:pt x="4438917" y="195217"/>
                  </a:lnTo>
                  <a:lnTo>
                    <a:pt x="4438917" y="149497"/>
                  </a:lnTo>
                  <a:lnTo>
                    <a:pt x="4460181" y="112667"/>
                  </a:lnTo>
                  <a:lnTo>
                    <a:pt x="4466932" y="108857"/>
                  </a:lnTo>
                  <a:lnTo>
                    <a:pt x="4474765" y="107587"/>
                  </a:lnTo>
                  <a:lnTo>
                    <a:pt x="4483680" y="106317"/>
                  </a:lnTo>
                  <a:lnTo>
                    <a:pt x="4544586" y="106317"/>
                  </a:lnTo>
                  <a:lnTo>
                    <a:pt x="4548627" y="84727"/>
                  </a:lnTo>
                  <a:lnTo>
                    <a:pt x="4542354" y="82187"/>
                  </a:lnTo>
                  <a:lnTo>
                    <a:pt x="4536029" y="81023"/>
                  </a:lnTo>
                  <a:lnTo>
                    <a:pt x="4513500" y="77107"/>
                  </a:lnTo>
                  <a:lnTo>
                    <a:pt x="4499699" y="75837"/>
                  </a:lnTo>
                  <a:close/>
                </a:path>
                <a:path w="5107940" h="339089">
                  <a:moveTo>
                    <a:pt x="4711379" y="81023"/>
                  </a:moveTo>
                  <a:lnTo>
                    <a:pt x="4628655" y="81023"/>
                  </a:lnTo>
                  <a:lnTo>
                    <a:pt x="4618386" y="84727"/>
                  </a:lnTo>
                  <a:lnTo>
                    <a:pt x="4590536" y="116477"/>
                  </a:lnTo>
                  <a:lnTo>
                    <a:pt x="4582420" y="155847"/>
                  </a:lnTo>
                  <a:lnTo>
                    <a:pt x="4582438" y="189038"/>
                  </a:lnTo>
                  <a:lnTo>
                    <a:pt x="4590536" y="229507"/>
                  </a:lnTo>
                  <a:lnTo>
                    <a:pt x="4618386" y="259987"/>
                  </a:lnTo>
                  <a:lnTo>
                    <a:pt x="4654729" y="268877"/>
                  </a:lnTo>
                  <a:lnTo>
                    <a:pt x="4685308" y="268877"/>
                  </a:lnTo>
                  <a:lnTo>
                    <a:pt x="4730590" y="253637"/>
                  </a:lnTo>
                  <a:lnTo>
                    <a:pt x="4743621" y="239667"/>
                  </a:lnTo>
                  <a:lnTo>
                    <a:pt x="4669948" y="239667"/>
                  </a:lnTo>
                  <a:lnTo>
                    <a:pt x="4661033" y="238397"/>
                  </a:lnTo>
                  <a:lnTo>
                    <a:pt x="4653106" y="238397"/>
                  </a:lnTo>
                  <a:lnTo>
                    <a:pt x="4646167" y="235857"/>
                  </a:lnTo>
                  <a:lnTo>
                    <a:pt x="4622809" y="205377"/>
                  </a:lnTo>
                  <a:lnTo>
                    <a:pt x="4621397" y="149497"/>
                  </a:lnTo>
                  <a:lnTo>
                    <a:pt x="4622809" y="139337"/>
                  </a:lnTo>
                  <a:lnTo>
                    <a:pt x="4646167" y="108857"/>
                  </a:lnTo>
                  <a:lnTo>
                    <a:pt x="4661033" y="105047"/>
                  </a:lnTo>
                  <a:lnTo>
                    <a:pt x="4743621" y="105047"/>
                  </a:lnTo>
                  <a:lnTo>
                    <a:pt x="4738258" y="97427"/>
                  </a:lnTo>
                  <a:lnTo>
                    <a:pt x="4730590" y="91077"/>
                  </a:lnTo>
                  <a:lnTo>
                    <a:pt x="4721510" y="84727"/>
                  </a:lnTo>
                  <a:lnTo>
                    <a:pt x="4711379" y="81023"/>
                  </a:lnTo>
                  <a:close/>
                </a:path>
                <a:path w="5107940" h="339089">
                  <a:moveTo>
                    <a:pt x="2888239" y="150767"/>
                  </a:moveTo>
                  <a:lnTo>
                    <a:pt x="2813343" y="150767"/>
                  </a:lnTo>
                  <a:lnTo>
                    <a:pt x="2801769" y="152037"/>
                  </a:lnTo>
                  <a:lnTo>
                    <a:pt x="2764792" y="177437"/>
                  </a:lnTo>
                  <a:lnTo>
                    <a:pt x="2762145" y="187597"/>
                  </a:lnTo>
                  <a:lnTo>
                    <a:pt x="2762039" y="188867"/>
                  </a:lnTo>
                  <a:lnTo>
                    <a:pt x="2761934" y="190137"/>
                  </a:lnTo>
                  <a:lnTo>
                    <a:pt x="2761828" y="191407"/>
                  </a:lnTo>
                  <a:lnTo>
                    <a:pt x="2761702" y="221887"/>
                  </a:lnTo>
                  <a:lnTo>
                    <a:pt x="2782245" y="258717"/>
                  </a:lnTo>
                  <a:lnTo>
                    <a:pt x="2809438" y="267607"/>
                  </a:lnTo>
                  <a:lnTo>
                    <a:pt x="2825033" y="267607"/>
                  </a:lnTo>
                  <a:lnTo>
                    <a:pt x="2863987" y="254907"/>
                  </a:lnTo>
                  <a:lnTo>
                    <a:pt x="2869421" y="251097"/>
                  </a:lnTo>
                  <a:lnTo>
                    <a:pt x="2876697" y="247287"/>
                  </a:lnTo>
                  <a:lnTo>
                    <a:pt x="2882844" y="242207"/>
                  </a:lnTo>
                  <a:lnTo>
                    <a:pt x="2887863" y="237127"/>
                  </a:lnTo>
                  <a:lnTo>
                    <a:pt x="2816228" y="237127"/>
                  </a:lnTo>
                  <a:lnTo>
                    <a:pt x="2809202" y="235857"/>
                  </a:lnTo>
                  <a:lnTo>
                    <a:pt x="2804686" y="232047"/>
                  </a:lnTo>
                  <a:lnTo>
                    <a:pt x="2800421" y="226967"/>
                  </a:lnTo>
                  <a:lnTo>
                    <a:pt x="2798288" y="220617"/>
                  </a:lnTo>
                  <a:lnTo>
                    <a:pt x="2798288" y="192677"/>
                  </a:lnTo>
                  <a:lnTo>
                    <a:pt x="2799919" y="187597"/>
                  </a:lnTo>
                  <a:lnTo>
                    <a:pt x="2803181" y="183787"/>
                  </a:lnTo>
                  <a:lnTo>
                    <a:pt x="2806693" y="178707"/>
                  </a:lnTo>
                  <a:lnTo>
                    <a:pt x="2812715" y="177437"/>
                  </a:lnTo>
                  <a:lnTo>
                    <a:pt x="2821246" y="176167"/>
                  </a:lnTo>
                  <a:lnTo>
                    <a:pt x="2888239" y="176167"/>
                  </a:lnTo>
                  <a:lnTo>
                    <a:pt x="2888239" y="150767"/>
                  </a:lnTo>
                  <a:close/>
                </a:path>
                <a:path w="5107940" h="339089">
                  <a:moveTo>
                    <a:pt x="3016103" y="907"/>
                  </a:moveTo>
                  <a:lnTo>
                    <a:pt x="2979972" y="907"/>
                  </a:lnTo>
                  <a:lnTo>
                    <a:pt x="2980069" y="221887"/>
                  </a:lnTo>
                  <a:lnTo>
                    <a:pt x="2980263" y="224427"/>
                  </a:lnTo>
                  <a:lnTo>
                    <a:pt x="2980360" y="225697"/>
                  </a:lnTo>
                  <a:lnTo>
                    <a:pt x="2980457" y="226967"/>
                  </a:lnTo>
                  <a:lnTo>
                    <a:pt x="2980554" y="228237"/>
                  </a:lnTo>
                  <a:lnTo>
                    <a:pt x="2980651" y="229507"/>
                  </a:lnTo>
                  <a:lnTo>
                    <a:pt x="3007258" y="265067"/>
                  </a:lnTo>
                  <a:lnTo>
                    <a:pt x="3026264" y="267607"/>
                  </a:lnTo>
                  <a:lnTo>
                    <a:pt x="3033415" y="267607"/>
                  </a:lnTo>
                  <a:lnTo>
                    <a:pt x="3037932" y="266337"/>
                  </a:lnTo>
                  <a:lnTo>
                    <a:pt x="3047215" y="266337"/>
                  </a:lnTo>
                  <a:lnTo>
                    <a:pt x="3051481" y="265067"/>
                  </a:lnTo>
                  <a:lnTo>
                    <a:pt x="3055997" y="265067"/>
                  </a:lnTo>
                  <a:lnTo>
                    <a:pt x="3059510" y="263797"/>
                  </a:lnTo>
                  <a:lnTo>
                    <a:pt x="3062019" y="262527"/>
                  </a:lnTo>
                  <a:lnTo>
                    <a:pt x="3057879" y="235857"/>
                  </a:lnTo>
                  <a:lnTo>
                    <a:pt x="3032788" y="235857"/>
                  </a:lnTo>
                  <a:lnTo>
                    <a:pt x="3026641" y="233317"/>
                  </a:lnTo>
                  <a:lnTo>
                    <a:pt x="3022125" y="229507"/>
                  </a:lnTo>
                  <a:lnTo>
                    <a:pt x="3017859" y="225697"/>
                  </a:lnTo>
                  <a:lnTo>
                    <a:pt x="3015726" y="219347"/>
                  </a:lnTo>
                  <a:lnTo>
                    <a:pt x="3015853" y="140607"/>
                  </a:lnTo>
                  <a:lnTo>
                    <a:pt x="3015980" y="69487"/>
                  </a:lnTo>
                  <a:lnTo>
                    <a:pt x="3016103" y="907"/>
                  </a:lnTo>
                  <a:close/>
                </a:path>
                <a:path w="5107940" h="339089">
                  <a:moveTo>
                    <a:pt x="3483291" y="150767"/>
                  </a:moveTo>
                  <a:lnTo>
                    <a:pt x="3408394" y="150767"/>
                  </a:lnTo>
                  <a:lnTo>
                    <a:pt x="3396821" y="152037"/>
                  </a:lnTo>
                  <a:lnTo>
                    <a:pt x="3359843" y="177437"/>
                  </a:lnTo>
                  <a:lnTo>
                    <a:pt x="3357091" y="188867"/>
                  </a:lnTo>
                  <a:lnTo>
                    <a:pt x="3356985" y="190137"/>
                  </a:lnTo>
                  <a:lnTo>
                    <a:pt x="3356879" y="191407"/>
                  </a:lnTo>
                  <a:lnTo>
                    <a:pt x="3356754" y="221887"/>
                  </a:lnTo>
                  <a:lnTo>
                    <a:pt x="3356903" y="224427"/>
                  </a:lnTo>
                  <a:lnTo>
                    <a:pt x="3377297" y="258717"/>
                  </a:lnTo>
                  <a:lnTo>
                    <a:pt x="3404490" y="267607"/>
                  </a:lnTo>
                  <a:lnTo>
                    <a:pt x="3420085" y="267607"/>
                  </a:lnTo>
                  <a:lnTo>
                    <a:pt x="3459039" y="254907"/>
                  </a:lnTo>
                  <a:lnTo>
                    <a:pt x="3464472" y="251097"/>
                  </a:lnTo>
                  <a:lnTo>
                    <a:pt x="3471749" y="247287"/>
                  </a:lnTo>
                  <a:lnTo>
                    <a:pt x="3477896" y="242207"/>
                  </a:lnTo>
                  <a:lnTo>
                    <a:pt x="3482914" y="237127"/>
                  </a:lnTo>
                  <a:lnTo>
                    <a:pt x="3411280" y="237127"/>
                  </a:lnTo>
                  <a:lnTo>
                    <a:pt x="3404254" y="235857"/>
                  </a:lnTo>
                  <a:lnTo>
                    <a:pt x="3399738" y="232047"/>
                  </a:lnTo>
                  <a:lnTo>
                    <a:pt x="3395473" y="226967"/>
                  </a:lnTo>
                  <a:lnTo>
                    <a:pt x="3393340" y="220617"/>
                  </a:lnTo>
                  <a:lnTo>
                    <a:pt x="3393340" y="192677"/>
                  </a:lnTo>
                  <a:lnTo>
                    <a:pt x="3394971" y="187597"/>
                  </a:lnTo>
                  <a:lnTo>
                    <a:pt x="3398232" y="183787"/>
                  </a:lnTo>
                  <a:lnTo>
                    <a:pt x="3401745" y="178707"/>
                  </a:lnTo>
                  <a:lnTo>
                    <a:pt x="3407767" y="177437"/>
                  </a:lnTo>
                  <a:lnTo>
                    <a:pt x="3416298" y="176167"/>
                  </a:lnTo>
                  <a:lnTo>
                    <a:pt x="3483291" y="176167"/>
                  </a:lnTo>
                  <a:lnTo>
                    <a:pt x="3483291" y="150767"/>
                  </a:lnTo>
                  <a:close/>
                </a:path>
                <a:path w="5107940" h="339089">
                  <a:moveTo>
                    <a:pt x="3625456" y="26307"/>
                  </a:moveTo>
                  <a:lnTo>
                    <a:pt x="3588949" y="26307"/>
                  </a:lnTo>
                  <a:lnTo>
                    <a:pt x="3589035" y="219347"/>
                  </a:lnTo>
                  <a:lnTo>
                    <a:pt x="3589380" y="224427"/>
                  </a:lnTo>
                  <a:lnTo>
                    <a:pt x="3589466" y="225697"/>
                  </a:lnTo>
                  <a:lnTo>
                    <a:pt x="3589553" y="226967"/>
                  </a:lnTo>
                  <a:lnTo>
                    <a:pt x="3616518" y="263797"/>
                  </a:lnTo>
                  <a:lnTo>
                    <a:pt x="3637123" y="267607"/>
                  </a:lnTo>
                  <a:lnTo>
                    <a:pt x="3644651" y="267607"/>
                  </a:lnTo>
                  <a:lnTo>
                    <a:pt x="3649920" y="266337"/>
                  </a:lnTo>
                  <a:lnTo>
                    <a:pt x="3660834" y="266337"/>
                  </a:lnTo>
                  <a:lnTo>
                    <a:pt x="3666104" y="265067"/>
                  </a:lnTo>
                  <a:lnTo>
                    <a:pt x="3671623" y="265067"/>
                  </a:lnTo>
                  <a:lnTo>
                    <a:pt x="3676516" y="263797"/>
                  </a:lnTo>
                  <a:lnTo>
                    <a:pt x="3680782" y="262527"/>
                  </a:lnTo>
                  <a:lnTo>
                    <a:pt x="3676642" y="235857"/>
                  </a:lnTo>
                  <a:lnTo>
                    <a:pt x="3640762" y="235857"/>
                  </a:lnTo>
                  <a:lnTo>
                    <a:pt x="3634489" y="233317"/>
                  </a:lnTo>
                  <a:lnTo>
                    <a:pt x="3630725" y="230777"/>
                  </a:lnTo>
                  <a:lnTo>
                    <a:pt x="3627213" y="226967"/>
                  </a:lnTo>
                  <a:lnTo>
                    <a:pt x="3625456" y="220617"/>
                  </a:lnTo>
                  <a:lnTo>
                    <a:pt x="3625456" y="26307"/>
                  </a:lnTo>
                  <a:close/>
                </a:path>
                <a:path w="5107940" h="339089">
                  <a:moveTo>
                    <a:pt x="3931066" y="237127"/>
                  </a:moveTo>
                  <a:lnTo>
                    <a:pt x="3928432" y="262527"/>
                  </a:lnTo>
                  <a:lnTo>
                    <a:pt x="3940217" y="265067"/>
                  </a:lnTo>
                  <a:lnTo>
                    <a:pt x="3951484" y="266337"/>
                  </a:lnTo>
                  <a:lnTo>
                    <a:pt x="3962234" y="266337"/>
                  </a:lnTo>
                  <a:lnTo>
                    <a:pt x="3972467" y="267607"/>
                  </a:lnTo>
                  <a:lnTo>
                    <a:pt x="4027698" y="267607"/>
                  </a:lnTo>
                  <a:lnTo>
                    <a:pt x="4038307" y="266337"/>
                  </a:lnTo>
                  <a:lnTo>
                    <a:pt x="4073708" y="248557"/>
                  </a:lnTo>
                  <a:lnTo>
                    <a:pt x="4078848" y="238397"/>
                  </a:lnTo>
                  <a:lnTo>
                    <a:pt x="3943110" y="238397"/>
                  </a:lnTo>
                  <a:lnTo>
                    <a:pt x="3931066" y="237127"/>
                  </a:lnTo>
                  <a:close/>
                </a:path>
                <a:path w="5107940" h="339089">
                  <a:moveTo>
                    <a:pt x="4123659" y="237127"/>
                  </a:moveTo>
                  <a:lnTo>
                    <a:pt x="4121024" y="262527"/>
                  </a:lnTo>
                  <a:lnTo>
                    <a:pt x="4132809" y="265067"/>
                  </a:lnTo>
                  <a:lnTo>
                    <a:pt x="4144077" y="266337"/>
                  </a:lnTo>
                  <a:lnTo>
                    <a:pt x="4154827" y="266337"/>
                  </a:lnTo>
                  <a:lnTo>
                    <a:pt x="4165059" y="267607"/>
                  </a:lnTo>
                  <a:lnTo>
                    <a:pt x="4220290" y="267607"/>
                  </a:lnTo>
                  <a:lnTo>
                    <a:pt x="4230899" y="266337"/>
                  </a:lnTo>
                  <a:lnTo>
                    <a:pt x="4266301" y="248557"/>
                  </a:lnTo>
                  <a:lnTo>
                    <a:pt x="4271441" y="238397"/>
                  </a:lnTo>
                  <a:lnTo>
                    <a:pt x="4135703" y="238397"/>
                  </a:lnTo>
                  <a:lnTo>
                    <a:pt x="4123659" y="237127"/>
                  </a:lnTo>
                  <a:close/>
                </a:path>
                <a:path w="5107940" h="339089">
                  <a:moveTo>
                    <a:pt x="1907585" y="907"/>
                  </a:moveTo>
                  <a:lnTo>
                    <a:pt x="1871454" y="907"/>
                  </a:lnTo>
                  <a:lnTo>
                    <a:pt x="1871454" y="263797"/>
                  </a:lnTo>
                  <a:lnTo>
                    <a:pt x="1907585" y="263797"/>
                  </a:lnTo>
                  <a:lnTo>
                    <a:pt x="1907585" y="135527"/>
                  </a:lnTo>
                  <a:lnTo>
                    <a:pt x="1903821" y="135527"/>
                  </a:lnTo>
                  <a:lnTo>
                    <a:pt x="1903722" y="134257"/>
                  </a:lnTo>
                  <a:lnTo>
                    <a:pt x="1903605" y="132753"/>
                  </a:lnTo>
                  <a:lnTo>
                    <a:pt x="1903488" y="131254"/>
                  </a:lnTo>
                  <a:lnTo>
                    <a:pt x="1903425" y="130447"/>
                  </a:lnTo>
                  <a:lnTo>
                    <a:pt x="1903326" y="129177"/>
                  </a:lnTo>
                  <a:lnTo>
                    <a:pt x="1903227" y="127907"/>
                  </a:lnTo>
                  <a:lnTo>
                    <a:pt x="1903128" y="126637"/>
                  </a:lnTo>
                  <a:lnTo>
                    <a:pt x="1903029" y="125367"/>
                  </a:lnTo>
                  <a:lnTo>
                    <a:pt x="1902930" y="124097"/>
                  </a:lnTo>
                  <a:lnTo>
                    <a:pt x="1902831" y="122827"/>
                  </a:lnTo>
                  <a:lnTo>
                    <a:pt x="1902732" y="121557"/>
                  </a:lnTo>
                  <a:lnTo>
                    <a:pt x="1902633" y="120287"/>
                  </a:lnTo>
                  <a:lnTo>
                    <a:pt x="1902534" y="119017"/>
                  </a:lnTo>
                  <a:lnTo>
                    <a:pt x="1902435" y="117747"/>
                  </a:lnTo>
                  <a:lnTo>
                    <a:pt x="1902335" y="116477"/>
                  </a:lnTo>
                  <a:lnTo>
                    <a:pt x="1902236" y="115207"/>
                  </a:lnTo>
                  <a:lnTo>
                    <a:pt x="1902137" y="113937"/>
                  </a:lnTo>
                  <a:lnTo>
                    <a:pt x="1902038" y="112667"/>
                  </a:lnTo>
                  <a:lnTo>
                    <a:pt x="1901939" y="111397"/>
                  </a:lnTo>
                  <a:lnTo>
                    <a:pt x="1906497" y="101237"/>
                  </a:lnTo>
                  <a:lnTo>
                    <a:pt x="1906581" y="99967"/>
                  </a:lnTo>
                  <a:lnTo>
                    <a:pt x="1906665" y="98697"/>
                  </a:lnTo>
                  <a:lnTo>
                    <a:pt x="1906748" y="97427"/>
                  </a:lnTo>
                  <a:lnTo>
                    <a:pt x="1906832" y="96157"/>
                  </a:lnTo>
                  <a:lnTo>
                    <a:pt x="1906958" y="94887"/>
                  </a:lnTo>
                  <a:lnTo>
                    <a:pt x="1907083" y="93617"/>
                  </a:lnTo>
                  <a:lnTo>
                    <a:pt x="1907208" y="92347"/>
                  </a:lnTo>
                  <a:lnTo>
                    <a:pt x="1907334" y="91077"/>
                  </a:lnTo>
                  <a:lnTo>
                    <a:pt x="1907459" y="89807"/>
                  </a:lnTo>
                  <a:lnTo>
                    <a:pt x="1907585" y="88537"/>
                  </a:lnTo>
                  <a:lnTo>
                    <a:pt x="1907773" y="84727"/>
                  </a:lnTo>
                  <a:lnTo>
                    <a:pt x="1907719" y="26307"/>
                  </a:lnTo>
                  <a:lnTo>
                    <a:pt x="1907612" y="5987"/>
                  </a:lnTo>
                  <a:lnTo>
                    <a:pt x="1907585" y="907"/>
                  </a:lnTo>
                  <a:close/>
                </a:path>
                <a:path w="5107940" h="339089">
                  <a:moveTo>
                    <a:pt x="2033520" y="106317"/>
                  </a:moveTo>
                  <a:lnTo>
                    <a:pt x="1983987" y="106317"/>
                  </a:lnTo>
                  <a:lnTo>
                    <a:pt x="1990259" y="108857"/>
                  </a:lnTo>
                  <a:lnTo>
                    <a:pt x="1993772" y="112667"/>
                  </a:lnTo>
                  <a:lnTo>
                    <a:pt x="1997536" y="117747"/>
                  </a:lnTo>
                  <a:lnTo>
                    <a:pt x="1999418" y="125367"/>
                  </a:lnTo>
                  <a:lnTo>
                    <a:pt x="1999418" y="263797"/>
                  </a:lnTo>
                  <a:lnTo>
                    <a:pt x="2036301" y="263797"/>
                  </a:lnTo>
                  <a:lnTo>
                    <a:pt x="2036301" y="126637"/>
                  </a:lnTo>
                  <a:lnTo>
                    <a:pt x="2033520" y="106317"/>
                  </a:lnTo>
                  <a:close/>
                </a:path>
                <a:path w="5107940" h="339089">
                  <a:moveTo>
                    <a:pt x="2551716" y="81023"/>
                  </a:moveTo>
                  <a:lnTo>
                    <a:pt x="2523475" y="81023"/>
                  </a:lnTo>
                  <a:lnTo>
                    <a:pt x="2523475" y="263797"/>
                  </a:lnTo>
                  <a:lnTo>
                    <a:pt x="2559606" y="263797"/>
                  </a:lnTo>
                  <a:lnTo>
                    <a:pt x="2559606" y="132987"/>
                  </a:lnTo>
                  <a:lnTo>
                    <a:pt x="2555842" y="132987"/>
                  </a:lnTo>
                  <a:lnTo>
                    <a:pt x="2553208" y="111397"/>
                  </a:lnTo>
                  <a:lnTo>
                    <a:pt x="2555454" y="109400"/>
                  </a:lnTo>
                  <a:lnTo>
                    <a:pt x="2551716" y="81023"/>
                  </a:lnTo>
                  <a:close/>
                </a:path>
                <a:path w="5107940" h="339089">
                  <a:moveTo>
                    <a:pt x="2713633" y="81023"/>
                  </a:moveTo>
                  <a:lnTo>
                    <a:pt x="2677878" y="81023"/>
                  </a:lnTo>
                  <a:lnTo>
                    <a:pt x="2677878" y="263797"/>
                  </a:lnTo>
                  <a:lnTo>
                    <a:pt x="2713633" y="263797"/>
                  </a:lnTo>
                  <a:lnTo>
                    <a:pt x="2713633" y="81023"/>
                  </a:lnTo>
                  <a:close/>
                </a:path>
                <a:path w="5107940" h="339089">
                  <a:moveTo>
                    <a:pt x="2924746" y="201567"/>
                  </a:moveTo>
                  <a:lnTo>
                    <a:pt x="2899153" y="201567"/>
                  </a:lnTo>
                  <a:lnTo>
                    <a:pt x="2899153" y="224427"/>
                  </a:lnTo>
                  <a:lnTo>
                    <a:pt x="2896644" y="228237"/>
                  </a:lnTo>
                  <a:lnTo>
                    <a:pt x="2892881" y="233317"/>
                  </a:lnTo>
                  <a:lnTo>
                    <a:pt x="2891881" y="234076"/>
                  </a:lnTo>
                  <a:lnTo>
                    <a:pt x="2896143" y="263797"/>
                  </a:lnTo>
                  <a:lnTo>
                    <a:pt x="2924746" y="263797"/>
                  </a:lnTo>
                  <a:lnTo>
                    <a:pt x="2924746" y="201567"/>
                  </a:lnTo>
                  <a:close/>
                </a:path>
                <a:path w="5107940" h="339089">
                  <a:moveTo>
                    <a:pt x="3519798" y="201567"/>
                  </a:moveTo>
                  <a:lnTo>
                    <a:pt x="3494205" y="201567"/>
                  </a:lnTo>
                  <a:lnTo>
                    <a:pt x="3494205" y="224427"/>
                  </a:lnTo>
                  <a:lnTo>
                    <a:pt x="3491696" y="228237"/>
                  </a:lnTo>
                  <a:lnTo>
                    <a:pt x="3487933" y="233317"/>
                  </a:lnTo>
                  <a:lnTo>
                    <a:pt x="3486932" y="234076"/>
                  </a:lnTo>
                  <a:lnTo>
                    <a:pt x="3491194" y="263797"/>
                  </a:lnTo>
                  <a:lnTo>
                    <a:pt x="3519798" y="263797"/>
                  </a:lnTo>
                  <a:lnTo>
                    <a:pt x="3519798" y="201567"/>
                  </a:lnTo>
                  <a:close/>
                </a:path>
                <a:path w="5107940" h="339089">
                  <a:moveTo>
                    <a:pt x="4346110" y="216807"/>
                  </a:moveTo>
                  <a:lnTo>
                    <a:pt x="4325158" y="216807"/>
                  </a:lnTo>
                  <a:lnTo>
                    <a:pt x="4321646" y="218077"/>
                  </a:lnTo>
                  <a:lnTo>
                    <a:pt x="4319639" y="220617"/>
                  </a:lnTo>
                  <a:lnTo>
                    <a:pt x="4317631" y="221887"/>
                  </a:lnTo>
                  <a:lnTo>
                    <a:pt x="4316628" y="225697"/>
                  </a:lnTo>
                  <a:lnTo>
                    <a:pt x="4316628" y="256177"/>
                  </a:lnTo>
                  <a:lnTo>
                    <a:pt x="4317631" y="258717"/>
                  </a:lnTo>
                  <a:lnTo>
                    <a:pt x="4321646" y="262527"/>
                  </a:lnTo>
                  <a:lnTo>
                    <a:pt x="4325158" y="263797"/>
                  </a:lnTo>
                  <a:lnTo>
                    <a:pt x="4346110" y="263797"/>
                  </a:lnTo>
                  <a:lnTo>
                    <a:pt x="4349622" y="262527"/>
                  </a:lnTo>
                  <a:lnTo>
                    <a:pt x="4353637" y="258717"/>
                  </a:lnTo>
                  <a:lnTo>
                    <a:pt x="4354641" y="256177"/>
                  </a:lnTo>
                  <a:lnTo>
                    <a:pt x="4354641" y="225697"/>
                  </a:lnTo>
                  <a:lnTo>
                    <a:pt x="4353637" y="221887"/>
                  </a:lnTo>
                  <a:lnTo>
                    <a:pt x="4351630" y="220617"/>
                  </a:lnTo>
                  <a:lnTo>
                    <a:pt x="4349622" y="218077"/>
                  </a:lnTo>
                  <a:lnTo>
                    <a:pt x="4346110" y="216807"/>
                  </a:lnTo>
                  <a:close/>
                </a:path>
                <a:path w="5107940" h="339089">
                  <a:moveTo>
                    <a:pt x="4835656" y="81023"/>
                  </a:moveTo>
                  <a:lnTo>
                    <a:pt x="4805916" y="81023"/>
                  </a:lnTo>
                  <a:lnTo>
                    <a:pt x="4805916" y="263797"/>
                  </a:lnTo>
                  <a:lnTo>
                    <a:pt x="4842046" y="263797"/>
                  </a:lnTo>
                  <a:lnTo>
                    <a:pt x="4842046" y="135527"/>
                  </a:lnTo>
                  <a:lnTo>
                    <a:pt x="4837906" y="135527"/>
                  </a:lnTo>
                  <a:lnTo>
                    <a:pt x="4837788" y="134257"/>
                  </a:lnTo>
                  <a:lnTo>
                    <a:pt x="4837669" y="132987"/>
                  </a:lnTo>
                  <a:lnTo>
                    <a:pt x="4837550" y="131717"/>
                  </a:lnTo>
                  <a:lnTo>
                    <a:pt x="4837431" y="130447"/>
                  </a:lnTo>
                  <a:lnTo>
                    <a:pt x="4837312" y="129177"/>
                  </a:lnTo>
                  <a:lnTo>
                    <a:pt x="4837193" y="127907"/>
                  </a:lnTo>
                  <a:lnTo>
                    <a:pt x="4837075" y="126637"/>
                  </a:lnTo>
                  <a:lnTo>
                    <a:pt x="4836956" y="125367"/>
                  </a:lnTo>
                  <a:lnTo>
                    <a:pt x="4836837" y="124097"/>
                  </a:lnTo>
                  <a:lnTo>
                    <a:pt x="4836718" y="122827"/>
                  </a:lnTo>
                  <a:lnTo>
                    <a:pt x="4836599" y="121557"/>
                  </a:lnTo>
                  <a:lnTo>
                    <a:pt x="4836480" y="120287"/>
                  </a:lnTo>
                  <a:lnTo>
                    <a:pt x="4836361" y="119017"/>
                  </a:lnTo>
                  <a:lnTo>
                    <a:pt x="4836243" y="117747"/>
                  </a:lnTo>
                  <a:lnTo>
                    <a:pt x="4836124" y="116477"/>
                  </a:lnTo>
                  <a:lnTo>
                    <a:pt x="4836005" y="115207"/>
                  </a:lnTo>
                  <a:lnTo>
                    <a:pt x="4835886" y="113937"/>
                  </a:lnTo>
                  <a:lnTo>
                    <a:pt x="4835767" y="112667"/>
                  </a:lnTo>
                  <a:lnTo>
                    <a:pt x="4835648" y="111397"/>
                  </a:lnTo>
                  <a:lnTo>
                    <a:pt x="4837831" y="109400"/>
                  </a:lnTo>
                  <a:lnTo>
                    <a:pt x="4835941" y="84727"/>
                  </a:lnTo>
                  <a:lnTo>
                    <a:pt x="4835843" y="83457"/>
                  </a:lnTo>
                  <a:lnTo>
                    <a:pt x="4835746" y="82187"/>
                  </a:lnTo>
                  <a:lnTo>
                    <a:pt x="4835656" y="81023"/>
                  </a:lnTo>
                  <a:close/>
                </a:path>
                <a:path w="5107940" h="339089">
                  <a:moveTo>
                    <a:pt x="4958202" y="106317"/>
                  </a:moveTo>
                  <a:lnTo>
                    <a:pt x="4907910" y="106317"/>
                  </a:lnTo>
                  <a:lnTo>
                    <a:pt x="4914685" y="108857"/>
                  </a:lnTo>
                  <a:lnTo>
                    <a:pt x="4919201" y="113937"/>
                  </a:lnTo>
                  <a:lnTo>
                    <a:pt x="4923717" y="117747"/>
                  </a:lnTo>
                  <a:lnTo>
                    <a:pt x="4925975" y="125367"/>
                  </a:lnTo>
                  <a:lnTo>
                    <a:pt x="4925975" y="263797"/>
                  </a:lnTo>
                  <a:lnTo>
                    <a:pt x="4960977" y="263797"/>
                  </a:lnTo>
                  <a:lnTo>
                    <a:pt x="4960977" y="135527"/>
                  </a:lnTo>
                  <a:lnTo>
                    <a:pt x="4957214" y="135527"/>
                  </a:lnTo>
                  <a:lnTo>
                    <a:pt x="4957115" y="134257"/>
                  </a:lnTo>
                  <a:lnTo>
                    <a:pt x="4956997" y="132753"/>
                  </a:lnTo>
                  <a:lnTo>
                    <a:pt x="4956880" y="131254"/>
                  </a:lnTo>
                  <a:lnTo>
                    <a:pt x="4956818" y="130447"/>
                  </a:lnTo>
                  <a:lnTo>
                    <a:pt x="4956718" y="129177"/>
                  </a:lnTo>
                  <a:lnTo>
                    <a:pt x="4956619" y="127907"/>
                  </a:lnTo>
                  <a:lnTo>
                    <a:pt x="4956520" y="126637"/>
                  </a:lnTo>
                  <a:lnTo>
                    <a:pt x="4956421" y="125367"/>
                  </a:lnTo>
                  <a:lnTo>
                    <a:pt x="4956322" y="124097"/>
                  </a:lnTo>
                  <a:lnTo>
                    <a:pt x="4956223" y="122827"/>
                  </a:lnTo>
                  <a:lnTo>
                    <a:pt x="4956124" y="121557"/>
                  </a:lnTo>
                  <a:lnTo>
                    <a:pt x="4956025" y="120287"/>
                  </a:lnTo>
                  <a:lnTo>
                    <a:pt x="4955926" y="119017"/>
                  </a:lnTo>
                  <a:lnTo>
                    <a:pt x="4955827" y="117747"/>
                  </a:lnTo>
                  <a:lnTo>
                    <a:pt x="4955728" y="116477"/>
                  </a:lnTo>
                  <a:lnTo>
                    <a:pt x="4955629" y="115207"/>
                  </a:lnTo>
                  <a:lnTo>
                    <a:pt x="4955530" y="113937"/>
                  </a:lnTo>
                  <a:lnTo>
                    <a:pt x="4955431" y="112667"/>
                  </a:lnTo>
                  <a:lnTo>
                    <a:pt x="4955332" y="111397"/>
                  </a:lnTo>
                  <a:lnTo>
                    <a:pt x="4958686" y="108328"/>
                  </a:lnTo>
                  <a:lnTo>
                    <a:pt x="4958202" y="106317"/>
                  </a:lnTo>
                  <a:close/>
                </a:path>
                <a:path w="5107940" h="339089">
                  <a:moveTo>
                    <a:pt x="5077762" y="106317"/>
                  </a:moveTo>
                  <a:lnTo>
                    <a:pt x="5027217" y="106317"/>
                  </a:lnTo>
                  <a:lnTo>
                    <a:pt x="5034117" y="108857"/>
                  </a:lnTo>
                  <a:lnTo>
                    <a:pt x="5038132" y="113937"/>
                  </a:lnTo>
                  <a:lnTo>
                    <a:pt x="5042397" y="119017"/>
                  </a:lnTo>
                  <a:lnTo>
                    <a:pt x="5044530" y="126637"/>
                  </a:lnTo>
                  <a:lnTo>
                    <a:pt x="5044530" y="263797"/>
                  </a:lnTo>
                  <a:lnTo>
                    <a:pt x="5080661" y="263797"/>
                  </a:lnTo>
                  <a:lnTo>
                    <a:pt x="5080572" y="125367"/>
                  </a:lnTo>
                  <a:lnTo>
                    <a:pt x="5080483" y="124097"/>
                  </a:lnTo>
                  <a:lnTo>
                    <a:pt x="5080395" y="122827"/>
                  </a:lnTo>
                  <a:lnTo>
                    <a:pt x="5080306" y="121557"/>
                  </a:lnTo>
                  <a:lnTo>
                    <a:pt x="5080217" y="120287"/>
                  </a:lnTo>
                  <a:lnTo>
                    <a:pt x="5080128" y="119017"/>
                  </a:lnTo>
                  <a:lnTo>
                    <a:pt x="5080039" y="117747"/>
                  </a:lnTo>
                  <a:lnTo>
                    <a:pt x="5079950" y="116477"/>
                  </a:lnTo>
                  <a:lnTo>
                    <a:pt x="5079861" y="115207"/>
                  </a:lnTo>
                  <a:lnTo>
                    <a:pt x="5077762" y="106317"/>
                  </a:lnTo>
                  <a:close/>
                </a:path>
                <a:path w="5107940" h="339089">
                  <a:moveTo>
                    <a:pt x="2335219" y="230777"/>
                  </a:moveTo>
                  <a:lnTo>
                    <a:pt x="2306239" y="254907"/>
                  </a:lnTo>
                  <a:lnTo>
                    <a:pt x="2342747" y="257447"/>
                  </a:lnTo>
                  <a:lnTo>
                    <a:pt x="2342683" y="233505"/>
                  </a:lnTo>
                  <a:lnTo>
                    <a:pt x="2341743" y="233317"/>
                  </a:lnTo>
                  <a:lnTo>
                    <a:pt x="2335219" y="230777"/>
                  </a:lnTo>
                  <a:close/>
                </a:path>
                <a:path w="5107940" h="339089">
                  <a:moveTo>
                    <a:pt x="2342683" y="233505"/>
                  </a:moveTo>
                  <a:lnTo>
                    <a:pt x="2342747" y="257447"/>
                  </a:lnTo>
                  <a:lnTo>
                    <a:pt x="2442640" y="257447"/>
                  </a:lnTo>
                  <a:lnTo>
                    <a:pt x="2447188" y="254907"/>
                  </a:lnTo>
                  <a:lnTo>
                    <a:pt x="2453162" y="249827"/>
                  </a:lnTo>
                  <a:lnTo>
                    <a:pt x="2458290" y="243477"/>
                  </a:lnTo>
                  <a:lnTo>
                    <a:pt x="2460901" y="239667"/>
                  </a:lnTo>
                  <a:lnTo>
                    <a:pt x="2380132" y="239667"/>
                  </a:lnTo>
                  <a:lnTo>
                    <a:pt x="2373609" y="238397"/>
                  </a:lnTo>
                  <a:lnTo>
                    <a:pt x="2367336" y="238397"/>
                  </a:lnTo>
                  <a:lnTo>
                    <a:pt x="2342683" y="233505"/>
                  </a:lnTo>
                  <a:close/>
                </a:path>
                <a:path w="5107940" h="339089">
                  <a:moveTo>
                    <a:pt x="2342747" y="907"/>
                  </a:moveTo>
                  <a:lnTo>
                    <a:pt x="2306239" y="907"/>
                  </a:lnTo>
                  <a:lnTo>
                    <a:pt x="2306239" y="254907"/>
                  </a:lnTo>
                  <a:lnTo>
                    <a:pt x="2335219" y="230777"/>
                  </a:lnTo>
                  <a:lnTo>
                    <a:pt x="2342676" y="230777"/>
                  </a:lnTo>
                  <a:lnTo>
                    <a:pt x="2342552" y="183787"/>
                  </a:lnTo>
                  <a:lnTo>
                    <a:pt x="2342427" y="136797"/>
                  </a:lnTo>
                  <a:lnTo>
                    <a:pt x="2342421" y="134257"/>
                  </a:lnTo>
                  <a:lnTo>
                    <a:pt x="2338607" y="134257"/>
                  </a:lnTo>
                  <a:lnTo>
                    <a:pt x="2335972" y="112667"/>
                  </a:lnTo>
                  <a:lnTo>
                    <a:pt x="2338804" y="109400"/>
                  </a:lnTo>
                  <a:lnTo>
                    <a:pt x="2340363" y="103777"/>
                  </a:lnTo>
                  <a:lnTo>
                    <a:pt x="2341492" y="96157"/>
                  </a:lnTo>
                  <a:lnTo>
                    <a:pt x="2342313" y="84727"/>
                  </a:lnTo>
                  <a:lnTo>
                    <a:pt x="2342404" y="83457"/>
                  </a:lnTo>
                  <a:lnTo>
                    <a:pt x="2342496" y="82187"/>
                  </a:lnTo>
                  <a:lnTo>
                    <a:pt x="2342596" y="79647"/>
                  </a:lnTo>
                  <a:lnTo>
                    <a:pt x="2342696" y="77107"/>
                  </a:lnTo>
                  <a:lnTo>
                    <a:pt x="2342747" y="907"/>
                  </a:lnTo>
                  <a:close/>
                </a:path>
                <a:path w="5107940" h="339089">
                  <a:moveTo>
                    <a:pt x="1706786" y="224427"/>
                  </a:moveTo>
                  <a:lnTo>
                    <a:pt x="1683075" y="237127"/>
                  </a:lnTo>
                  <a:lnTo>
                    <a:pt x="1675892" y="240243"/>
                  </a:lnTo>
                  <a:lnTo>
                    <a:pt x="1679939" y="243477"/>
                  </a:lnTo>
                  <a:lnTo>
                    <a:pt x="1686462" y="246017"/>
                  </a:lnTo>
                  <a:lnTo>
                    <a:pt x="1694742" y="247287"/>
                  </a:lnTo>
                  <a:lnTo>
                    <a:pt x="1698716" y="247757"/>
                  </a:lnTo>
                  <a:lnTo>
                    <a:pt x="1699259" y="247287"/>
                  </a:lnTo>
                  <a:lnTo>
                    <a:pt x="1704528" y="243477"/>
                  </a:lnTo>
                  <a:lnTo>
                    <a:pt x="1722593" y="230777"/>
                  </a:lnTo>
                  <a:lnTo>
                    <a:pt x="1706786" y="224427"/>
                  </a:lnTo>
                  <a:close/>
                </a:path>
                <a:path w="5107940" h="339089">
                  <a:moveTo>
                    <a:pt x="1678944" y="182766"/>
                  </a:moveTo>
                  <a:lnTo>
                    <a:pt x="1662939" y="211727"/>
                  </a:lnTo>
                  <a:lnTo>
                    <a:pt x="1663052" y="216807"/>
                  </a:lnTo>
                  <a:lnTo>
                    <a:pt x="1663153" y="218077"/>
                  </a:lnTo>
                  <a:lnTo>
                    <a:pt x="1663253" y="219347"/>
                  </a:lnTo>
                  <a:lnTo>
                    <a:pt x="1665009" y="224427"/>
                  </a:lnTo>
                  <a:lnTo>
                    <a:pt x="1667017" y="230777"/>
                  </a:lnTo>
                  <a:lnTo>
                    <a:pt x="1670404" y="235857"/>
                  </a:lnTo>
                  <a:lnTo>
                    <a:pt x="1675892" y="240243"/>
                  </a:lnTo>
                  <a:lnTo>
                    <a:pt x="1683075" y="237127"/>
                  </a:lnTo>
                  <a:lnTo>
                    <a:pt x="1706786" y="224427"/>
                  </a:lnTo>
                  <a:lnTo>
                    <a:pt x="1744046" y="224427"/>
                  </a:lnTo>
                  <a:lnTo>
                    <a:pt x="1702019" y="218077"/>
                  </a:lnTo>
                  <a:lnTo>
                    <a:pt x="1692390" y="205377"/>
                  </a:lnTo>
                  <a:lnTo>
                    <a:pt x="1692296" y="204107"/>
                  </a:lnTo>
                  <a:lnTo>
                    <a:pt x="1692202" y="202837"/>
                  </a:lnTo>
                  <a:lnTo>
                    <a:pt x="1692108" y="201567"/>
                  </a:lnTo>
                  <a:lnTo>
                    <a:pt x="1695119" y="191407"/>
                  </a:lnTo>
                  <a:lnTo>
                    <a:pt x="1696835" y="189038"/>
                  </a:lnTo>
                  <a:lnTo>
                    <a:pt x="1696083" y="188867"/>
                  </a:lnTo>
                  <a:lnTo>
                    <a:pt x="1686462" y="186327"/>
                  </a:lnTo>
                  <a:lnTo>
                    <a:pt x="1678944" y="182766"/>
                  </a:lnTo>
                  <a:close/>
                </a:path>
                <a:path w="5107940" h="339089">
                  <a:moveTo>
                    <a:pt x="2244698" y="105047"/>
                  </a:moveTo>
                  <a:lnTo>
                    <a:pt x="2179940" y="105047"/>
                  </a:lnTo>
                  <a:lnTo>
                    <a:pt x="2187867" y="106317"/>
                  </a:lnTo>
                  <a:lnTo>
                    <a:pt x="2194806" y="108857"/>
                  </a:lnTo>
                  <a:lnTo>
                    <a:pt x="2218541" y="139337"/>
                  </a:lnTo>
                  <a:lnTo>
                    <a:pt x="2219952" y="149497"/>
                  </a:lnTo>
                  <a:lnTo>
                    <a:pt x="2219952" y="195217"/>
                  </a:lnTo>
                  <a:lnTo>
                    <a:pt x="2218541" y="205377"/>
                  </a:lnTo>
                  <a:lnTo>
                    <a:pt x="2216645" y="212686"/>
                  </a:lnTo>
                  <a:lnTo>
                    <a:pt x="2216565" y="212997"/>
                  </a:lnTo>
                  <a:lnTo>
                    <a:pt x="2187867" y="238397"/>
                  </a:lnTo>
                  <a:lnTo>
                    <a:pt x="2179940" y="238397"/>
                  </a:lnTo>
                  <a:lnTo>
                    <a:pt x="2171025" y="239667"/>
                  </a:lnTo>
                  <a:lnTo>
                    <a:pt x="2244698" y="239667"/>
                  </a:lnTo>
                  <a:lnTo>
                    <a:pt x="2245592" y="238397"/>
                  </a:lnTo>
                  <a:lnTo>
                    <a:pt x="2258418" y="190137"/>
                  </a:lnTo>
                  <a:lnTo>
                    <a:pt x="2258553" y="155847"/>
                  </a:lnTo>
                  <a:lnTo>
                    <a:pt x="2256930" y="140607"/>
                  </a:lnTo>
                  <a:lnTo>
                    <a:pt x="2254225" y="127907"/>
                  </a:lnTo>
                  <a:lnTo>
                    <a:pt x="2250437" y="116477"/>
                  </a:lnTo>
                  <a:lnTo>
                    <a:pt x="2245592" y="106317"/>
                  </a:lnTo>
                  <a:lnTo>
                    <a:pt x="2244698" y="105047"/>
                  </a:lnTo>
                  <a:close/>
                </a:path>
                <a:path w="5107940" h="339089">
                  <a:moveTo>
                    <a:pt x="2463668" y="106317"/>
                  </a:moveTo>
                  <a:lnTo>
                    <a:pt x="2403412" y="106317"/>
                  </a:lnTo>
                  <a:lnTo>
                    <a:pt x="2410398" y="107587"/>
                  </a:lnTo>
                  <a:lnTo>
                    <a:pt x="2416396" y="110127"/>
                  </a:lnTo>
                  <a:lnTo>
                    <a:pt x="2437026" y="149497"/>
                  </a:lnTo>
                  <a:lnTo>
                    <a:pt x="2436973" y="191407"/>
                  </a:lnTo>
                  <a:lnTo>
                    <a:pt x="2436858" y="192677"/>
                  </a:lnTo>
                  <a:lnTo>
                    <a:pt x="2436743" y="193947"/>
                  </a:lnTo>
                  <a:lnTo>
                    <a:pt x="2418396" y="232047"/>
                  </a:lnTo>
                  <a:lnTo>
                    <a:pt x="2391674" y="239667"/>
                  </a:lnTo>
                  <a:lnTo>
                    <a:pt x="2460901" y="239667"/>
                  </a:lnTo>
                  <a:lnTo>
                    <a:pt x="2474568" y="193947"/>
                  </a:lnTo>
                  <a:lnTo>
                    <a:pt x="2474592" y="146957"/>
                  </a:lnTo>
                  <a:lnTo>
                    <a:pt x="2471557" y="127907"/>
                  </a:lnTo>
                  <a:lnTo>
                    <a:pt x="2466500" y="111397"/>
                  </a:lnTo>
                  <a:lnTo>
                    <a:pt x="2463668" y="106317"/>
                  </a:lnTo>
                  <a:close/>
                </a:path>
                <a:path w="5107940" h="339089">
                  <a:moveTo>
                    <a:pt x="3872913" y="105047"/>
                  </a:moveTo>
                  <a:lnTo>
                    <a:pt x="3808154" y="105047"/>
                  </a:lnTo>
                  <a:lnTo>
                    <a:pt x="3816082" y="106317"/>
                  </a:lnTo>
                  <a:lnTo>
                    <a:pt x="3823021" y="108857"/>
                  </a:lnTo>
                  <a:lnTo>
                    <a:pt x="3846755" y="139337"/>
                  </a:lnTo>
                  <a:lnTo>
                    <a:pt x="3848167" y="149497"/>
                  </a:lnTo>
                  <a:lnTo>
                    <a:pt x="3848167" y="195217"/>
                  </a:lnTo>
                  <a:lnTo>
                    <a:pt x="3828972" y="233317"/>
                  </a:lnTo>
                  <a:lnTo>
                    <a:pt x="3816082" y="238397"/>
                  </a:lnTo>
                  <a:lnTo>
                    <a:pt x="3808154" y="238397"/>
                  </a:lnTo>
                  <a:lnTo>
                    <a:pt x="3799239" y="239667"/>
                  </a:lnTo>
                  <a:lnTo>
                    <a:pt x="3872913" y="239667"/>
                  </a:lnTo>
                  <a:lnTo>
                    <a:pt x="3873806" y="238397"/>
                  </a:lnTo>
                  <a:lnTo>
                    <a:pt x="3886632" y="190137"/>
                  </a:lnTo>
                  <a:lnTo>
                    <a:pt x="3886767" y="155847"/>
                  </a:lnTo>
                  <a:lnTo>
                    <a:pt x="3885144" y="140607"/>
                  </a:lnTo>
                  <a:lnTo>
                    <a:pt x="3882439" y="127907"/>
                  </a:lnTo>
                  <a:lnTo>
                    <a:pt x="3878652" y="116477"/>
                  </a:lnTo>
                  <a:lnTo>
                    <a:pt x="3873806" y="106317"/>
                  </a:lnTo>
                  <a:lnTo>
                    <a:pt x="3872913" y="105047"/>
                  </a:lnTo>
                  <a:close/>
                </a:path>
                <a:path w="5107940" h="339089">
                  <a:moveTo>
                    <a:pt x="4743621" y="105047"/>
                  </a:moveTo>
                  <a:lnTo>
                    <a:pt x="4678863" y="105047"/>
                  </a:lnTo>
                  <a:lnTo>
                    <a:pt x="4686790" y="106317"/>
                  </a:lnTo>
                  <a:lnTo>
                    <a:pt x="4693730" y="108857"/>
                  </a:lnTo>
                  <a:lnTo>
                    <a:pt x="4717464" y="139337"/>
                  </a:lnTo>
                  <a:lnTo>
                    <a:pt x="4718876" y="149497"/>
                  </a:lnTo>
                  <a:lnTo>
                    <a:pt x="4718876" y="195217"/>
                  </a:lnTo>
                  <a:lnTo>
                    <a:pt x="4699681" y="233317"/>
                  </a:lnTo>
                  <a:lnTo>
                    <a:pt x="4686790" y="238397"/>
                  </a:lnTo>
                  <a:lnTo>
                    <a:pt x="4678863" y="238397"/>
                  </a:lnTo>
                  <a:lnTo>
                    <a:pt x="4669948" y="239667"/>
                  </a:lnTo>
                  <a:lnTo>
                    <a:pt x="4743621" y="239667"/>
                  </a:lnTo>
                  <a:lnTo>
                    <a:pt x="4744515" y="238397"/>
                  </a:lnTo>
                  <a:lnTo>
                    <a:pt x="4749361" y="229507"/>
                  </a:lnTo>
                  <a:lnTo>
                    <a:pt x="4753148" y="218077"/>
                  </a:lnTo>
                  <a:lnTo>
                    <a:pt x="4755853" y="204107"/>
                  </a:lnTo>
                  <a:lnTo>
                    <a:pt x="4757341" y="190137"/>
                  </a:lnTo>
                  <a:lnTo>
                    <a:pt x="4757458" y="189038"/>
                  </a:lnTo>
                  <a:lnTo>
                    <a:pt x="4755853" y="140607"/>
                  </a:lnTo>
                  <a:lnTo>
                    <a:pt x="4744515" y="106317"/>
                  </a:lnTo>
                  <a:lnTo>
                    <a:pt x="4743621" y="105047"/>
                  </a:lnTo>
                  <a:close/>
                </a:path>
                <a:path w="5107940" h="339089">
                  <a:moveTo>
                    <a:pt x="4017183" y="75837"/>
                  </a:moveTo>
                  <a:lnTo>
                    <a:pt x="3985686" y="75837"/>
                  </a:lnTo>
                  <a:lnTo>
                    <a:pt x="3974537" y="77107"/>
                  </a:lnTo>
                  <a:lnTo>
                    <a:pt x="3936853" y="89807"/>
                  </a:lnTo>
                  <a:lnTo>
                    <a:pt x="3925280" y="134257"/>
                  </a:lnTo>
                  <a:lnTo>
                    <a:pt x="3925986" y="140607"/>
                  </a:lnTo>
                  <a:lnTo>
                    <a:pt x="3952990" y="173627"/>
                  </a:lnTo>
                  <a:lnTo>
                    <a:pt x="4018759" y="190137"/>
                  </a:lnTo>
                  <a:lnTo>
                    <a:pt x="4027541" y="192677"/>
                  </a:lnTo>
                  <a:lnTo>
                    <a:pt x="4034441" y="195217"/>
                  </a:lnTo>
                  <a:lnTo>
                    <a:pt x="4039459" y="197757"/>
                  </a:lnTo>
                  <a:lnTo>
                    <a:pt x="4044728" y="201567"/>
                  </a:lnTo>
                  <a:lnTo>
                    <a:pt x="4047363" y="206647"/>
                  </a:lnTo>
                  <a:lnTo>
                    <a:pt x="4047363" y="221887"/>
                  </a:lnTo>
                  <a:lnTo>
                    <a:pt x="4045732" y="226967"/>
                  </a:lnTo>
                  <a:lnTo>
                    <a:pt x="4039459" y="233317"/>
                  </a:lnTo>
                  <a:lnTo>
                    <a:pt x="4034065" y="235857"/>
                  </a:lnTo>
                  <a:lnTo>
                    <a:pt x="4026287" y="237127"/>
                  </a:lnTo>
                  <a:lnTo>
                    <a:pt x="4020077" y="237127"/>
                  </a:lnTo>
                  <a:lnTo>
                    <a:pt x="4012737" y="238397"/>
                  </a:lnTo>
                  <a:lnTo>
                    <a:pt x="4078848" y="238397"/>
                  </a:lnTo>
                  <a:lnTo>
                    <a:pt x="4080201" y="234587"/>
                  </a:lnTo>
                  <a:lnTo>
                    <a:pt x="4081824" y="225697"/>
                  </a:lnTo>
                  <a:lnTo>
                    <a:pt x="4081706" y="204107"/>
                  </a:lnTo>
                  <a:lnTo>
                    <a:pt x="4058372" y="171087"/>
                  </a:lnTo>
                  <a:lnTo>
                    <a:pt x="3977987" y="149497"/>
                  </a:lnTo>
                  <a:lnTo>
                    <a:pt x="3971338" y="146957"/>
                  </a:lnTo>
                  <a:lnTo>
                    <a:pt x="3966821" y="144417"/>
                  </a:lnTo>
                  <a:lnTo>
                    <a:pt x="3962556" y="141877"/>
                  </a:lnTo>
                  <a:lnTo>
                    <a:pt x="3960423" y="135527"/>
                  </a:lnTo>
                  <a:lnTo>
                    <a:pt x="3960423" y="120287"/>
                  </a:lnTo>
                  <a:lnTo>
                    <a:pt x="3961803" y="115207"/>
                  </a:lnTo>
                  <a:lnTo>
                    <a:pt x="3967323" y="108857"/>
                  </a:lnTo>
                  <a:lnTo>
                    <a:pt x="3971839" y="106317"/>
                  </a:lnTo>
                  <a:lnTo>
                    <a:pt x="3978112" y="106317"/>
                  </a:lnTo>
                  <a:lnTo>
                    <a:pt x="3983263" y="105047"/>
                  </a:lnTo>
                  <a:lnTo>
                    <a:pt x="4074348" y="105047"/>
                  </a:lnTo>
                  <a:lnTo>
                    <a:pt x="4076719" y="82187"/>
                  </a:lnTo>
                  <a:lnTo>
                    <a:pt x="4069819" y="81023"/>
                  </a:lnTo>
                  <a:lnTo>
                    <a:pt x="4060787" y="79647"/>
                  </a:lnTo>
                  <a:lnTo>
                    <a:pt x="4044705" y="78377"/>
                  </a:lnTo>
                  <a:lnTo>
                    <a:pt x="4037860" y="77107"/>
                  </a:lnTo>
                  <a:lnTo>
                    <a:pt x="4024029" y="77107"/>
                  </a:lnTo>
                  <a:lnTo>
                    <a:pt x="4017183" y="75837"/>
                  </a:lnTo>
                  <a:close/>
                </a:path>
                <a:path w="5107940" h="339089">
                  <a:moveTo>
                    <a:pt x="4209776" y="75837"/>
                  </a:moveTo>
                  <a:lnTo>
                    <a:pt x="4178279" y="75837"/>
                  </a:lnTo>
                  <a:lnTo>
                    <a:pt x="4167129" y="77107"/>
                  </a:lnTo>
                  <a:lnTo>
                    <a:pt x="4129446" y="89807"/>
                  </a:lnTo>
                  <a:lnTo>
                    <a:pt x="4117872" y="134257"/>
                  </a:lnTo>
                  <a:lnTo>
                    <a:pt x="4118578" y="140607"/>
                  </a:lnTo>
                  <a:lnTo>
                    <a:pt x="4145582" y="173627"/>
                  </a:lnTo>
                  <a:lnTo>
                    <a:pt x="4211352" y="190137"/>
                  </a:lnTo>
                  <a:lnTo>
                    <a:pt x="4220133" y="192677"/>
                  </a:lnTo>
                  <a:lnTo>
                    <a:pt x="4227033" y="195217"/>
                  </a:lnTo>
                  <a:lnTo>
                    <a:pt x="4232052" y="197757"/>
                  </a:lnTo>
                  <a:lnTo>
                    <a:pt x="4237321" y="201567"/>
                  </a:lnTo>
                  <a:lnTo>
                    <a:pt x="4239956" y="206647"/>
                  </a:lnTo>
                  <a:lnTo>
                    <a:pt x="4239956" y="221887"/>
                  </a:lnTo>
                  <a:lnTo>
                    <a:pt x="4238325" y="226967"/>
                  </a:lnTo>
                  <a:lnTo>
                    <a:pt x="4232052" y="233317"/>
                  </a:lnTo>
                  <a:lnTo>
                    <a:pt x="4226657" y="235857"/>
                  </a:lnTo>
                  <a:lnTo>
                    <a:pt x="4218879" y="237127"/>
                  </a:lnTo>
                  <a:lnTo>
                    <a:pt x="4212669" y="237127"/>
                  </a:lnTo>
                  <a:lnTo>
                    <a:pt x="4205330" y="238397"/>
                  </a:lnTo>
                  <a:lnTo>
                    <a:pt x="4271441" y="238397"/>
                  </a:lnTo>
                  <a:lnTo>
                    <a:pt x="4272793" y="234587"/>
                  </a:lnTo>
                  <a:lnTo>
                    <a:pt x="4274416" y="225697"/>
                  </a:lnTo>
                  <a:lnTo>
                    <a:pt x="4274299" y="204107"/>
                  </a:lnTo>
                  <a:lnTo>
                    <a:pt x="4250964" y="171087"/>
                  </a:lnTo>
                  <a:lnTo>
                    <a:pt x="4170579" y="149497"/>
                  </a:lnTo>
                  <a:lnTo>
                    <a:pt x="4163930" y="146957"/>
                  </a:lnTo>
                  <a:lnTo>
                    <a:pt x="4159414" y="144417"/>
                  </a:lnTo>
                  <a:lnTo>
                    <a:pt x="4155148" y="141877"/>
                  </a:lnTo>
                  <a:lnTo>
                    <a:pt x="4153015" y="135527"/>
                  </a:lnTo>
                  <a:lnTo>
                    <a:pt x="4153015" y="120287"/>
                  </a:lnTo>
                  <a:lnTo>
                    <a:pt x="4154395" y="115207"/>
                  </a:lnTo>
                  <a:lnTo>
                    <a:pt x="4159915" y="108857"/>
                  </a:lnTo>
                  <a:lnTo>
                    <a:pt x="4164432" y="106317"/>
                  </a:lnTo>
                  <a:lnTo>
                    <a:pt x="4170704" y="106317"/>
                  </a:lnTo>
                  <a:lnTo>
                    <a:pt x="4175856" y="105047"/>
                  </a:lnTo>
                  <a:lnTo>
                    <a:pt x="4266941" y="105047"/>
                  </a:lnTo>
                  <a:lnTo>
                    <a:pt x="4269312" y="82187"/>
                  </a:lnTo>
                  <a:lnTo>
                    <a:pt x="4262412" y="81023"/>
                  </a:lnTo>
                  <a:lnTo>
                    <a:pt x="4253379" y="79647"/>
                  </a:lnTo>
                  <a:lnTo>
                    <a:pt x="4237298" y="78377"/>
                  </a:lnTo>
                  <a:lnTo>
                    <a:pt x="4230452" y="77107"/>
                  </a:lnTo>
                  <a:lnTo>
                    <a:pt x="4216621" y="77107"/>
                  </a:lnTo>
                  <a:lnTo>
                    <a:pt x="4209776" y="75837"/>
                  </a:lnTo>
                  <a:close/>
                </a:path>
                <a:path w="5107940" h="339089">
                  <a:moveTo>
                    <a:pt x="4548250" y="234587"/>
                  </a:moveTo>
                  <a:lnTo>
                    <a:pt x="4541727" y="235857"/>
                  </a:lnTo>
                  <a:lnTo>
                    <a:pt x="4534952" y="235857"/>
                  </a:lnTo>
                  <a:lnTo>
                    <a:pt x="4520901" y="237127"/>
                  </a:lnTo>
                  <a:lnTo>
                    <a:pt x="4514378" y="237127"/>
                  </a:lnTo>
                  <a:lnTo>
                    <a:pt x="4502334" y="238397"/>
                  </a:lnTo>
                  <a:lnTo>
                    <a:pt x="4548785" y="238397"/>
                  </a:lnTo>
                  <a:lnTo>
                    <a:pt x="4548250" y="234587"/>
                  </a:lnTo>
                  <a:close/>
                </a:path>
                <a:path w="5107940" h="339089">
                  <a:moveTo>
                    <a:pt x="2888239" y="212686"/>
                  </a:moveTo>
                  <a:lnTo>
                    <a:pt x="2849097" y="234587"/>
                  </a:lnTo>
                  <a:lnTo>
                    <a:pt x="2840566" y="235857"/>
                  </a:lnTo>
                  <a:lnTo>
                    <a:pt x="2832788" y="237127"/>
                  </a:lnTo>
                  <a:lnTo>
                    <a:pt x="2887863" y="237127"/>
                  </a:lnTo>
                  <a:lnTo>
                    <a:pt x="2891881" y="234076"/>
                  </a:lnTo>
                  <a:lnTo>
                    <a:pt x="2890497" y="224427"/>
                  </a:lnTo>
                  <a:lnTo>
                    <a:pt x="2888239" y="219347"/>
                  </a:lnTo>
                  <a:lnTo>
                    <a:pt x="2888239" y="212686"/>
                  </a:lnTo>
                  <a:close/>
                </a:path>
                <a:path w="5107940" h="339089">
                  <a:moveTo>
                    <a:pt x="3483291" y="212686"/>
                  </a:moveTo>
                  <a:lnTo>
                    <a:pt x="3444149" y="234587"/>
                  </a:lnTo>
                  <a:lnTo>
                    <a:pt x="3435618" y="235857"/>
                  </a:lnTo>
                  <a:lnTo>
                    <a:pt x="3427840" y="237127"/>
                  </a:lnTo>
                  <a:lnTo>
                    <a:pt x="3482914" y="237127"/>
                  </a:lnTo>
                  <a:lnTo>
                    <a:pt x="3486932" y="234076"/>
                  </a:lnTo>
                  <a:lnTo>
                    <a:pt x="3485549" y="224427"/>
                  </a:lnTo>
                  <a:lnTo>
                    <a:pt x="3483291" y="219347"/>
                  </a:lnTo>
                  <a:lnTo>
                    <a:pt x="3483291" y="212686"/>
                  </a:lnTo>
                  <a:close/>
                </a:path>
                <a:path w="5107940" h="339089">
                  <a:moveTo>
                    <a:pt x="2899153" y="201567"/>
                  </a:moveTo>
                  <a:lnTo>
                    <a:pt x="2893720" y="206647"/>
                  </a:lnTo>
                  <a:lnTo>
                    <a:pt x="2888239" y="212686"/>
                  </a:lnTo>
                  <a:lnTo>
                    <a:pt x="2888239" y="219347"/>
                  </a:lnTo>
                  <a:lnTo>
                    <a:pt x="2890497" y="224427"/>
                  </a:lnTo>
                  <a:lnTo>
                    <a:pt x="2891772" y="233317"/>
                  </a:lnTo>
                  <a:lnTo>
                    <a:pt x="2891881" y="234076"/>
                  </a:lnTo>
                  <a:lnTo>
                    <a:pt x="2892881" y="233317"/>
                  </a:lnTo>
                  <a:lnTo>
                    <a:pt x="2896644" y="228237"/>
                  </a:lnTo>
                  <a:lnTo>
                    <a:pt x="2899153" y="224427"/>
                  </a:lnTo>
                  <a:lnTo>
                    <a:pt x="2899153" y="201567"/>
                  </a:lnTo>
                  <a:close/>
                </a:path>
                <a:path w="5107940" h="339089">
                  <a:moveTo>
                    <a:pt x="3494205" y="201567"/>
                  </a:moveTo>
                  <a:lnTo>
                    <a:pt x="3488771" y="206647"/>
                  </a:lnTo>
                  <a:lnTo>
                    <a:pt x="3483291" y="212686"/>
                  </a:lnTo>
                  <a:lnTo>
                    <a:pt x="3483291" y="219347"/>
                  </a:lnTo>
                  <a:lnTo>
                    <a:pt x="3485549" y="224427"/>
                  </a:lnTo>
                  <a:lnTo>
                    <a:pt x="3486824" y="233317"/>
                  </a:lnTo>
                  <a:lnTo>
                    <a:pt x="3486932" y="234076"/>
                  </a:lnTo>
                  <a:lnTo>
                    <a:pt x="3487933" y="233317"/>
                  </a:lnTo>
                  <a:lnTo>
                    <a:pt x="3491696" y="228237"/>
                  </a:lnTo>
                  <a:lnTo>
                    <a:pt x="3494205" y="224427"/>
                  </a:lnTo>
                  <a:lnTo>
                    <a:pt x="3494205" y="201567"/>
                  </a:lnTo>
                  <a:close/>
                </a:path>
                <a:path w="5107940" h="339089">
                  <a:moveTo>
                    <a:pt x="2342676" y="230777"/>
                  </a:moveTo>
                  <a:lnTo>
                    <a:pt x="2335219" y="230777"/>
                  </a:lnTo>
                  <a:lnTo>
                    <a:pt x="2341743" y="233317"/>
                  </a:lnTo>
                  <a:lnTo>
                    <a:pt x="2342683" y="233505"/>
                  </a:lnTo>
                  <a:lnTo>
                    <a:pt x="2342676" y="230777"/>
                  </a:lnTo>
                  <a:close/>
                </a:path>
                <a:path w="5107940" h="339089">
                  <a:moveTo>
                    <a:pt x="3308720" y="72027"/>
                  </a:moveTo>
                  <a:lnTo>
                    <a:pt x="3255558" y="72027"/>
                  </a:lnTo>
                  <a:lnTo>
                    <a:pt x="3262521" y="73297"/>
                  </a:lnTo>
                  <a:lnTo>
                    <a:pt x="3267978" y="75837"/>
                  </a:lnTo>
                  <a:lnTo>
                    <a:pt x="3271930" y="78377"/>
                  </a:lnTo>
                  <a:lnTo>
                    <a:pt x="3276195" y="82187"/>
                  </a:lnTo>
                  <a:lnTo>
                    <a:pt x="3278328" y="89807"/>
                  </a:lnTo>
                  <a:lnTo>
                    <a:pt x="3278328" y="113937"/>
                  </a:lnTo>
                  <a:lnTo>
                    <a:pt x="3202679" y="113937"/>
                  </a:lnTo>
                  <a:lnTo>
                    <a:pt x="3192423" y="115207"/>
                  </a:lnTo>
                  <a:lnTo>
                    <a:pt x="3158974" y="144417"/>
                  </a:lnTo>
                  <a:lnTo>
                    <a:pt x="3158668" y="178707"/>
                  </a:lnTo>
                  <a:lnTo>
                    <a:pt x="3159868" y="186327"/>
                  </a:lnTo>
                  <a:lnTo>
                    <a:pt x="3188236" y="214267"/>
                  </a:lnTo>
                  <a:lnTo>
                    <a:pt x="3194587" y="216807"/>
                  </a:lnTo>
                  <a:lnTo>
                    <a:pt x="3223755" y="216807"/>
                  </a:lnTo>
                  <a:lnTo>
                    <a:pt x="3231000" y="214267"/>
                  </a:lnTo>
                  <a:lnTo>
                    <a:pt x="3238057" y="212997"/>
                  </a:lnTo>
                  <a:lnTo>
                    <a:pt x="3245020" y="210457"/>
                  </a:lnTo>
                  <a:lnTo>
                    <a:pt x="3251606" y="206647"/>
                  </a:lnTo>
                  <a:lnTo>
                    <a:pt x="3257817" y="204107"/>
                  </a:lnTo>
                  <a:lnTo>
                    <a:pt x="3271428" y="195217"/>
                  </a:lnTo>
                  <a:lnTo>
                    <a:pt x="3277576" y="191407"/>
                  </a:lnTo>
                  <a:lnTo>
                    <a:pt x="3278705" y="190137"/>
                  </a:lnTo>
                  <a:lnTo>
                    <a:pt x="3208325" y="190137"/>
                  </a:lnTo>
                  <a:lnTo>
                    <a:pt x="3202428" y="187597"/>
                  </a:lnTo>
                  <a:lnTo>
                    <a:pt x="3198163" y="183787"/>
                  </a:lnTo>
                  <a:lnTo>
                    <a:pt x="3194148" y="179977"/>
                  </a:lnTo>
                  <a:lnTo>
                    <a:pt x="3192141" y="174897"/>
                  </a:lnTo>
                  <a:lnTo>
                    <a:pt x="3192141" y="149497"/>
                  </a:lnTo>
                  <a:lnTo>
                    <a:pt x="3193897" y="144417"/>
                  </a:lnTo>
                  <a:lnTo>
                    <a:pt x="3197410" y="141877"/>
                  </a:lnTo>
                  <a:lnTo>
                    <a:pt x="3200923" y="138067"/>
                  </a:lnTo>
                  <a:lnTo>
                    <a:pt x="3206819" y="136797"/>
                  </a:lnTo>
                  <a:lnTo>
                    <a:pt x="3278328" y="134257"/>
                  </a:lnTo>
                  <a:lnTo>
                    <a:pt x="3312577" y="134257"/>
                  </a:lnTo>
                  <a:lnTo>
                    <a:pt x="3312490" y="96157"/>
                  </a:lnTo>
                  <a:lnTo>
                    <a:pt x="3311701" y="84727"/>
                  </a:lnTo>
                  <a:lnTo>
                    <a:pt x="3311613" y="83457"/>
                  </a:lnTo>
                  <a:lnTo>
                    <a:pt x="3308720" y="72027"/>
                  </a:lnTo>
                  <a:close/>
                </a:path>
                <a:path w="5107940" h="339089">
                  <a:moveTo>
                    <a:pt x="3312577" y="186327"/>
                  </a:moveTo>
                  <a:lnTo>
                    <a:pt x="3282092" y="186327"/>
                  </a:lnTo>
                  <a:lnTo>
                    <a:pt x="3285103" y="214267"/>
                  </a:lnTo>
                  <a:lnTo>
                    <a:pt x="3312577" y="214267"/>
                  </a:lnTo>
                  <a:lnTo>
                    <a:pt x="3312577" y="186327"/>
                  </a:lnTo>
                  <a:close/>
                </a:path>
                <a:path w="5107940" h="339089">
                  <a:moveTo>
                    <a:pt x="2919414" y="105047"/>
                  </a:moveTo>
                  <a:lnTo>
                    <a:pt x="2852108" y="105047"/>
                  </a:lnTo>
                  <a:lnTo>
                    <a:pt x="2861799" y="106317"/>
                  </a:lnTo>
                  <a:lnTo>
                    <a:pt x="2869797" y="107587"/>
                  </a:lnTo>
                  <a:lnTo>
                    <a:pt x="2876101" y="110127"/>
                  </a:lnTo>
                  <a:lnTo>
                    <a:pt x="2880712" y="112667"/>
                  </a:lnTo>
                  <a:lnTo>
                    <a:pt x="2885730" y="117747"/>
                  </a:lnTo>
                  <a:lnTo>
                    <a:pt x="2888239" y="125367"/>
                  </a:lnTo>
                  <a:lnTo>
                    <a:pt x="2888239" y="212686"/>
                  </a:lnTo>
                  <a:lnTo>
                    <a:pt x="2893720" y="206647"/>
                  </a:lnTo>
                  <a:lnTo>
                    <a:pt x="2899153" y="201567"/>
                  </a:lnTo>
                  <a:lnTo>
                    <a:pt x="2924746" y="201567"/>
                  </a:lnTo>
                  <a:lnTo>
                    <a:pt x="2924746" y="176167"/>
                  </a:lnTo>
                  <a:lnTo>
                    <a:pt x="2907810" y="176167"/>
                  </a:lnTo>
                  <a:lnTo>
                    <a:pt x="2907923" y="168547"/>
                  </a:lnTo>
                  <a:lnTo>
                    <a:pt x="2908036" y="160927"/>
                  </a:lnTo>
                  <a:lnTo>
                    <a:pt x="2908149" y="153307"/>
                  </a:lnTo>
                  <a:lnTo>
                    <a:pt x="2908186" y="150767"/>
                  </a:lnTo>
                  <a:lnTo>
                    <a:pt x="2924746" y="150767"/>
                  </a:lnTo>
                  <a:lnTo>
                    <a:pt x="2924628" y="132987"/>
                  </a:lnTo>
                  <a:lnTo>
                    <a:pt x="2924511" y="130447"/>
                  </a:lnTo>
                  <a:lnTo>
                    <a:pt x="2924393" y="127907"/>
                  </a:lnTo>
                  <a:lnTo>
                    <a:pt x="2924276" y="125367"/>
                  </a:lnTo>
                  <a:lnTo>
                    <a:pt x="2922864" y="115207"/>
                  </a:lnTo>
                  <a:lnTo>
                    <a:pt x="2920512" y="107587"/>
                  </a:lnTo>
                  <a:lnTo>
                    <a:pt x="2919414" y="105047"/>
                  </a:lnTo>
                  <a:close/>
                </a:path>
                <a:path w="5107940" h="339089">
                  <a:moveTo>
                    <a:pt x="3514466" y="105047"/>
                  </a:moveTo>
                  <a:lnTo>
                    <a:pt x="3447160" y="105047"/>
                  </a:lnTo>
                  <a:lnTo>
                    <a:pt x="3456851" y="106317"/>
                  </a:lnTo>
                  <a:lnTo>
                    <a:pt x="3464849" y="107587"/>
                  </a:lnTo>
                  <a:lnTo>
                    <a:pt x="3471153" y="110127"/>
                  </a:lnTo>
                  <a:lnTo>
                    <a:pt x="3475764" y="112667"/>
                  </a:lnTo>
                  <a:lnTo>
                    <a:pt x="3480782" y="117747"/>
                  </a:lnTo>
                  <a:lnTo>
                    <a:pt x="3483291" y="125367"/>
                  </a:lnTo>
                  <a:lnTo>
                    <a:pt x="3483291" y="212686"/>
                  </a:lnTo>
                  <a:lnTo>
                    <a:pt x="3488771" y="206647"/>
                  </a:lnTo>
                  <a:lnTo>
                    <a:pt x="3494205" y="201567"/>
                  </a:lnTo>
                  <a:lnTo>
                    <a:pt x="3519798" y="201567"/>
                  </a:lnTo>
                  <a:lnTo>
                    <a:pt x="3519798" y="176167"/>
                  </a:lnTo>
                  <a:lnTo>
                    <a:pt x="3502862" y="176167"/>
                  </a:lnTo>
                  <a:lnTo>
                    <a:pt x="3502974" y="168547"/>
                  </a:lnTo>
                  <a:lnTo>
                    <a:pt x="3503087" y="160927"/>
                  </a:lnTo>
                  <a:lnTo>
                    <a:pt x="3503200" y="153307"/>
                  </a:lnTo>
                  <a:lnTo>
                    <a:pt x="3503238" y="150767"/>
                  </a:lnTo>
                  <a:lnTo>
                    <a:pt x="3519798" y="150767"/>
                  </a:lnTo>
                  <a:lnTo>
                    <a:pt x="3519680" y="132987"/>
                  </a:lnTo>
                  <a:lnTo>
                    <a:pt x="3519563" y="130447"/>
                  </a:lnTo>
                  <a:lnTo>
                    <a:pt x="3519445" y="127907"/>
                  </a:lnTo>
                  <a:lnTo>
                    <a:pt x="3519327" y="125367"/>
                  </a:lnTo>
                  <a:lnTo>
                    <a:pt x="3517916" y="115207"/>
                  </a:lnTo>
                  <a:lnTo>
                    <a:pt x="3515564" y="107587"/>
                  </a:lnTo>
                  <a:lnTo>
                    <a:pt x="3514466" y="105047"/>
                  </a:lnTo>
                  <a:close/>
                </a:path>
                <a:path w="5107940" h="339089">
                  <a:moveTo>
                    <a:pt x="1792205" y="181247"/>
                  </a:moveTo>
                  <a:lnTo>
                    <a:pt x="1681946" y="181247"/>
                  </a:lnTo>
                  <a:lnTo>
                    <a:pt x="1701893" y="183787"/>
                  </a:lnTo>
                  <a:lnTo>
                    <a:pt x="1697879" y="187597"/>
                  </a:lnTo>
                  <a:lnTo>
                    <a:pt x="1696959" y="188867"/>
                  </a:lnTo>
                  <a:lnTo>
                    <a:pt x="1696835" y="189038"/>
                  </a:lnTo>
                  <a:lnTo>
                    <a:pt x="1707256" y="191407"/>
                  </a:lnTo>
                  <a:lnTo>
                    <a:pt x="1719982" y="192677"/>
                  </a:lnTo>
                  <a:lnTo>
                    <a:pt x="1748374" y="192677"/>
                  </a:lnTo>
                  <a:lnTo>
                    <a:pt x="1760982" y="191407"/>
                  </a:lnTo>
                  <a:lnTo>
                    <a:pt x="1772085" y="188867"/>
                  </a:lnTo>
                  <a:lnTo>
                    <a:pt x="1781682" y="186327"/>
                  </a:lnTo>
                  <a:lnTo>
                    <a:pt x="1789892" y="182517"/>
                  </a:lnTo>
                  <a:lnTo>
                    <a:pt x="1792205" y="181247"/>
                  </a:lnTo>
                  <a:close/>
                </a:path>
                <a:path w="5107940" h="339089">
                  <a:moveTo>
                    <a:pt x="3312577" y="134257"/>
                  </a:moveTo>
                  <a:lnTo>
                    <a:pt x="3278328" y="134257"/>
                  </a:lnTo>
                  <a:lnTo>
                    <a:pt x="3278328" y="166007"/>
                  </a:lnTo>
                  <a:lnTo>
                    <a:pt x="3272808" y="171087"/>
                  </a:lnTo>
                  <a:lnTo>
                    <a:pt x="3266536" y="174897"/>
                  </a:lnTo>
                  <a:lnTo>
                    <a:pt x="3252485" y="182517"/>
                  </a:lnTo>
                  <a:lnTo>
                    <a:pt x="3245208" y="185057"/>
                  </a:lnTo>
                  <a:lnTo>
                    <a:pt x="3237681" y="186327"/>
                  </a:lnTo>
                  <a:lnTo>
                    <a:pt x="3230154" y="188867"/>
                  </a:lnTo>
                  <a:lnTo>
                    <a:pt x="3222877" y="190137"/>
                  </a:lnTo>
                  <a:lnTo>
                    <a:pt x="3278705" y="190137"/>
                  </a:lnTo>
                  <a:lnTo>
                    <a:pt x="3282092" y="186327"/>
                  </a:lnTo>
                  <a:lnTo>
                    <a:pt x="3312577" y="186327"/>
                  </a:lnTo>
                  <a:lnTo>
                    <a:pt x="3312577" y="134257"/>
                  </a:lnTo>
                  <a:close/>
                </a:path>
                <a:path w="5107940" h="339089">
                  <a:moveTo>
                    <a:pt x="1681946" y="181247"/>
                  </a:moveTo>
                  <a:lnTo>
                    <a:pt x="1678944" y="182766"/>
                  </a:lnTo>
                  <a:lnTo>
                    <a:pt x="1686462" y="186327"/>
                  </a:lnTo>
                  <a:lnTo>
                    <a:pt x="1696083" y="188867"/>
                  </a:lnTo>
                  <a:lnTo>
                    <a:pt x="1696835" y="189038"/>
                  </a:lnTo>
                  <a:lnTo>
                    <a:pt x="1697879" y="187597"/>
                  </a:lnTo>
                  <a:lnTo>
                    <a:pt x="1701893" y="183787"/>
                  </a:lnTo>
                  <a:lnTo>
                    <a:pt x="1681946" y="181247"/>
                  </a:lnTo>
                  <a:close/>
                </a:path>
                <a:path w="5107940" h="339089">
                  <a:moveTo>
                    <a:pt x="1748727" y="75837"/>
                  </a:moveTo>
                  <a:lnTo>
                    <a:pt x="1720359" y="75837"/>
                  </a:lnTo>
                  <a:lnTo>
                    <a:pt x="1707633" y="77107"/>
                  </a:lnTo>
                  <a:lnTo>
                    <a:pt x="1671690" y="89807"/>
                  </a:lnTo>
                  <a:lnTo>
                    <a:pt x="1654565" y="124097"/>
                  </a:lnTo>
                  <a:lnTo>
                    <a:pt x="1654565" y="144417"/>
                  </a:lnTo>
                  <a:lnTo>
                    <a:pt x="1671596" y="178707"/>
                  </a:lnTo>
                  <a:lnTo>
                    <a:pt x="1678944" y="182766"/>
                  </a:lnTo>
                  <a:lnTo>
                    <a:pt x="1681946" y="181247"/>
                  </a:lnTo>
                  <a:lnTo>
                    <a:pt x="1792205" y="181247"/>
                  </a:lnTo>
                  <a:lnTo>
                    <a:pt x="1796831" y="178707"/>
                  </a:lnTo>
                  <a:lnTo>
                    <a:pt x="1802500" y="173627"/>
                  </a:lnTo>
                  <a:lnTo>
                    <a:pt x="1806899" y="167277"/>
                  </a:lnTo>
                  <a:lnTo>
                    <a:pt x="1807557" y="166007"/>
                  </a:lnTo>
                  <a:lnTo>
                    <a:pt x="1722099" y="166007"/>
                  </a:lnTo>
                  <a:lnTo>
                    <a:pt x="1711961" y="164737"/>
                  </a:lnTo>
                  <a:lnTo>
                    <a:pt x="1688226" y="141877"/>
                  </a:lnTo>
                  <a:lnTo>
                    <a:pt x="1688226" y="126637"/>
                  </a:lnTo>
                  <a:lnTo>
                    <a:pt x="1722099" y="102507"/>
                  </a:lnTo>
                  <a:lnTo>
                    <a:pt x="1785843" y="102507"/>
                  </a:lnTo>
                  <a:lnTo>
                    <a:pt x="1773463" y="81023"/>
                  </a:lnTo>
                  <a:lnTo>
                    <a:pt x="1777359" y="81023"/>
                  </a:lnTo>
                  <a:lnTo>
                    <a:pt x="1772250" y="79647"/>
                  </a:lnTo>
                  <a:lnTo>
                    <a:pt x="1761265" y="77107"/>
                  </a:lnTo>
                  <a:lnTo>
                    <a:pt x="1748727" y="75837"/>
                  </a:lnTo>
                  <a:close/>
                </a:path>
                <a:path w="5107940" h="339089">
                  <a:moveTo>
                    <a:pt x="2924746" y="150767"/>
                  </a:moveTo>
                  <a:lnTo>
                    <a:pt x="2908186" y="150767"/>
                  </a:lnTo>
                  <a:lnTo>
                    <a:pt x="2908149" y="153307"/>
                  </a:lnTo>
                  <a:lnTo>
                    <a:pt x="2908036" y="160927"/>
                  </a:lnTo>
                  <a:lnTo>
                    <a:pt x="2907923" y="168547"/>
                  </a:lnTo>
                  <a:lnTo>
                    <a:pt x="2907810" y="176167"/>
                  </a:lnTo>
                  <a:lnTo>
                    <a:pt x="2924746" y="176167"/>
                  </a:lnTo>
                  <a:lnTo>
                    <a:pt x="2924746" y="150767"/>
                  </a:lnTo>
                  <a:close/>
                </a:path>
                <a:path w="5107940" h="339089">
                  <a:moveTo>
                    <a:pt x="3519798" y="150767"/>
                  </a:moveTo>
                  <a:lnTo>
                    <a:pt x="3503238" y="150767"/>
                  </a:lnTo>
                  <a:lnTo>
                    <a:pt x="3503200" y="153307"/>
                  </a:lnTo>
                  <a:lnTo>
                    <a:pt x="3503087" y="160927"/>
                  </a:lnTo>
                  <a:lnTo>
                    <a:pt x="3502974" y="168547"/>
                  </a:lnTo>
                  <a:lnTo>
                    <a:pt x="3502862" y="176167"/>
                  </a:lnTo>
                  <a:lnTo>
                    <a:pt x="3519798" y="176167"/>
                  </a:lnTo>
                  <a:lnTo>
                    <a:pt x="3519798" y="150767"/>
                  </a:lnTo>
                  <a:close/>
                </a:path>
                <a:path w="5107940" h="339089">
                  <a:moveTo>
                    <a:pt x="1785843" y="102507"/>
                  </a:moveTo>
                  <a:lnTo>
                    <a:pt x="1746398" y="102507"/>
                  </a:lnTo>
                  <a:lnTo>
                    <a:pt x="1756466" y="103777"/>
                  </a:lnTo>
                  <a:lnTo>
                    <a:pt x="1764464" y="106317"/>
                  </a:lnTo>
                  <a:lnTo>
                    <a:pt x="1770391" y="108857"/>
                  </a:lnTo>
                  <a:lnTo>
                    <a:pt x="1774837" y="113937"/>
                  </a:lnTo>
                  <a:lnTo>
                    <a:pt x="1778013" y="119017"/>
                  </a:lnTo>
                  <a:lnTo>
                    <a:pt x="1779918" y="126637"/>
                  </a:lnTo>
                  <a:lnTo>
                    <a:pt x="1779918" y="141877"/>
                  </a:lnTo>
                  <a:lnTo>
                    <a:pt x="1746398" y="166007"/>
                  </a:lnTo>
                  <a:lnTo>
                    <a:pt x="1807557" y="166007"/>
                  </a:lnTo>
                  <a:lnTo>
                    <a:pt x="1810192" y="160927"/>
                  </a:lnTo>
                  <a:lnTo>
                    <a:pt x="1812544" y="152037"/>
                  </a:lnTo>
                  <a:lnTo>
                    <a:pt x="1813956" y="144417"/>
                  </a:lnTo>
                  <a:lnTo>
                    <a:pt x="1813956" y="124097"/>
                  </a:lnTo>
                  <a:lnTo>
                    <a:pt x="1812544" y="115207"/>
                  </a:lnTo>
                  <a:lnTo>
                    <a:pt x="1810192" y="107587"/>
                  </a:lnTo>
                  <a:lnTo>
                    <a:pt x="1808216" y="103777"/>
                  </a:lnTo>
                  <a:lnTo>
                    <a:pt x="1786575" y="103777"/>
                  </a:lnTo>
                  <a:lnTo>
                    <a:pt x="1785843" y="102507"/>
                  </a:lnTo>
                  <a:close/>
                </a:path>
                <a:path w="5107940" h="339089">
                  <a:moveTo>
                    <a:pt x="1905527" y="108857"/>
                  </a:moveTo>
                  <a:lnTo>
                    <a:pt x="1904701" y="109400"/>
                  </a:lnTo>
                  <a:lnTo>
                    <a:pt x="1901939" y="111397"/>
                  </a:lnTo>
                  <a:lnTo>
                    <a:pt x="1902038" y="112667"/>
                  </a:lnTo>
                  <a:lnTo>
                    <a:pt x="1902137" y="113937"/>
                  </a:lnTo>
                  <a:lnTo>
                    <a:pt x="1902236" y="115207"/>
                  </a:lnTo>
                  <a:lnTo>
                    <a:pt x="1902335" y="116477"/>
                  </a:lnTo>
                  <a:lnTo>
                    <a:pt x="1902435" y="117747"/>
                  </a:lnTo>
                  <a:lnTo>
                    <a:pt x="1902534" y="119017"/>
                  </a:lnTo>
                  <a:lnTo>
                    <a:pt x="1902633" y="120287"/>
                  </a:lnTo>
                  <a:lnTo>
                    <a:pt x="1902732" y="121557"/>
                  </a:lnTo>
                  <a:lnTo>
                    <a:pt x="1902831" y="122827"/>
                  </a:lnTo>
                  <a:lnTo>
                    <a:pt x="1902930" y="124097"/>
                  </a:lnTo>
                  <a:lnTo>
                    <a:pt x="1903029" y="125367"/>
                  </a:lnTo>
                  <a:lnTo>
                    <a:pt x="1903128" y="126637"/>
                  </a:lnTo>
                  <a:lnTo>
                    <a:pt x="1903227" y="127907"/>
                  </a:lnTo>
                  <a:lnTo>
                    <a:pt x="1903326" y="129177"/>
                  </a:lnTo>
                  <a:lnTo>
                    <a:pt x="1903425" y="130447"/>
                  </a:lnTo>
                  <a:lnTo>
                    <a:pt x="1903488" y="131254"/>
                  </a:lnTo>
                  <a:lnTo>
                    <a:pt x="1903605" y="132753"/>
                  </a:lnTo>
                  <a:lnTo>
                    <a:pt x="1903722" y="134257"/>
                  </a:lnTo>
                  <a:lnTo>
                    <a:pt x="1903821" y="135527"/>
                  </a:lnTo>
                  <a:lnTo>
                    <a:pt x="1907585" y="133333"/>
                  </a:lnTo>
                  <a:lnTo>
                    <a:pt x="1907585" y="121557"/>
                  </a:lnTo>
                  <a:lnTo>
                    <a:pt x="1903821" y="115207"/>
                  </a:lnTo>
                  <a:lnTo>
                    <a:pt x="1905327" y="110127"/>
                  </a:lnTo>
                  <a:lnTo>
                    <a:pt x="1905442" y="109400"/>
                  </a:lnTo>
                  <a:lnTo>
                    <a:pt x="1905527" y="108857"/>
                  </a:lnTo>
                  <a:close/>
                </a:path>
                <a:path w="5107940" h="339089">
                  <a:moveTo>
                    <a:pt x="1907585" y="133333"/>
                  </a:moveTo>
                  <a:lnTo>
                    <a:pt x="1903821" y="135527"/>
                  </a:lnTo>
                  <a:lnTo>
                    <a:pt x="1907585" y="135527"/>
                  </a:lnTo>
                  <a:lnTo>
                    <a:pt x="1907585" y="133333"/>
                  </a:lnTo>
                  <a:close/>
                </a:path>
                <a:path w="5107940" h="339089">
                  <a:moveTo>
                    <a:pt x="4837836" y="109400"/>
                  </a:moveTo>
                  <a:lnTo>
                    <a:pt x="4835648" y="111397"/>
                  </a:lnTo>
                  <a:lnTo>
                    <a:pt x="4835767" y="112667"/>
                  </a:lnTo>
                  <a:lnTo>
                    <a:pt x="4835886" y="113937"/>
                  </a:lnTo>
                  <a:lnTo>
                    <a:pt x="4836005" y="115207"/>
                  </a:lnTo>
                  <a:lnTo>
                    <a:pt x="4836124" y="116477"/>
                  </a:lnTo>
                  <a:lnTo>
                    <a:pt x="4836243" y="117747"/>
                  </a:lnTo>
                  <a:lnTo>
                    <a:pt x="4836361" y="119017"/>
                  </a:lnTo>
                  <a:lnTo>
                    <a:pt x="4836480" y="120287"/>
                  </a:lnTo>
                  <a:lnTo>
                    <a:pt x="4836599" y="121557"/>
                  </a:lnTo>
                  <a:lnTo>
                    <a:pt x="4836718" y="122827"/>
                  </a:lnTo>
                  <a:lnTo>
                    <a:pt x="4836837" y="124097"/>
                  </a:lnTo>
                  <a:lnTo>
                    <a:pt x="4836956" y="125367"/>
                  </a:lnTo>
                  <a:lnTo>
                    <a:pt x="4837075" y="126637"/>
                  </a:lnTo>
                  <a:lnTo>
                    <a:pt x="4837193" y="127907"/>
                  </a:lnTo>
                  <a:lnTo>
                    <a:pt x="4837312" y="129177"/>
                  </a:lnTo>
                  <a:lnTo>
                    <a:pt x="4837431" y="130447"/>
                  </a:lnTo>
                  <a:lnTo>
                    <a:pt x="4837550" y="131717"/>
                  </a:lnTo>
                  <a:lnTo>
                    <a:pt x="4837669" y="132987"/>
                  </a:lnTo>
                  <a:lnTo>
                    <a:pt x="4837788" y="134257"/>
                  </a:lnTo>
                  <a:lnTo>
                    <a:pt x="4837906" y="135527"/>
                  </a:lnTo>
                  <a:lnTo>
                    <a:pt x="4842046" y="132547"/>
                  </a:lnTo>
                  <a:lnTo>
                    <a:pt x="4842046" y="121557"/>
                  </a:lnTo>
                  <a:lnTo>
                    <a:pt x="4838283" y="115207"/>
                  </a:lnTo>
                  <a:lnTo>
                    <a:pt x="4838185" y="113937"/>
                  </a:lnTo>
                  <a:lnTo>
                    <a:pt x="4838087" y="112667"/>
                  </a:lnTo>
                  <a:lnTo>
                    <a:pt x="4837990" y="111397"/>
                  </a:lnTo>
                  <a:lnTo>
                    <a:pt x="4837892" y="110127"/>
                  </a:lnTo>
                  <a:lnTo>
                    <a:pt x="4837836" y="109400"/>
                  </a:lnTo>
                  <a:close/>
                </a:path>
                <a:path w="5107940" h="339089">
                  <a:moveTo>
                    <a:pt x="4842046" y="132547"/>
                  </a:moveTo>
                  <a:lnTo>
                    <a:pt x="4837906" y="135527"/>
                  </a:lnTo>
                  <a:lnTo>
                    <a:pt x="4842046" y="135527"/>
                  </a:lnTo>
                  <a:lnTo>
                    <a:pt x="4842046" y="132547"/>
                  </a:lnTo>
                  <a:close/>
                </a:path>
                <a:path w="5107940" h="339089">
                  <a:moveTo>
                    <a:pt x="4958686" y="108328"/>
                  </a:moveTo>
                  <a:lnTo>
                    <a:pt x="4955332" y="111397"/>
                  </a:lnTo>
                  <a:lnTo>
                    <a:pt x="4955431" y="112667"/>
                  </a:lnTo>
                  <a:lnTo>
                    <a:pt x="4955530" y="113937"/>
                  </a:lnTo>
                  <a:lnTo>
                    <a:pt x="4955629" y="115207"/>
                  </a:lnTo>
                  <a:lnTo>
                    <a:pt x="4955728" y="116477"/>
                  </a:lnTo>
                  <a:lnTo>
                    <a:pt x="4955827" y="117747"/>
                  </a:lnTo>
                  <a:lnTo>
                    <a:pt x="4955926" y="119017"/>
                  </a:lnTo>
                  <a:lnTo>
                    <a:pt x="4956025" y="120287"/>
                  </a:lnTo>
                  <a:lnTo>
                    <a:pt x="4956124" y="121557"/>
                  </a:lnTo>
                  <a:lnTo>
                    <a:pt x="4956223" y="122827"/>
                  </a:lnTo>
                  <a:lnTo>
                    <a:pt x="4956322" y="124097"/>
                  </a:lnTo>
                  <a:lnTo>
                    <a:pt x="4956421" y="125367"/>
                  </a:lnTo>
                  <a:lnTo>
                    <a:pt x="4956520" y="126637"/>
                  </a:lnTo>
                  <a:lnTo>
                    <a:pt x="4956619" y="127907"/>
                  </a:lnTo>
                  <a:lnTo>
                    <a:pt x="4956718" y="129177"/>
                  </a:lnTo>
                  <a:lnTo>
                    <a:pt x="4956818" y="130447"/>
                  </a:lnTo>
                  <a:lnTo>
                    <a:pt x="4956880" y="131254"/>
                  </a:lnTo>
                  <a:lnTo>
                    <a:pt x="4956997" y="132753"/>
                  </a:lnTo>
                  <a:lnTo>
                    <a:pt x="4957115" y="134257"/>
                  </a:lnTo>
                  <a:lnTo>
                    <a:pt x="4957214" y="135527"/>
                  </a:lnTo>
                  <a:lnTo>
                    <a:pt x="4960977" y="132753"/>
                  </a:lnTo>
                  <a:lnTo>
                    <a:pt x="4960883" y="125367"/>
                  </a:lnTo>
                  <a:lnTo>
                    <a:pt x="4960789" y="124097"/>
                  </a:lnTo>
                  <a:lnTo>
                    <a:pt x="4960695" y="122827"/>
                  </a:lnTo>
                  <a:lnTo>
                    <a:pt x="4960601" y="121557"/>
                  </a:lnTo>
                  <a:lnTo>
                    <a:pt x="4960507" y="120287"/>
                  </a:lnTo>
                  <a:lnTo>
                    <a:pt x="4960413" y="119017"/>
                  </a:lnTo>
                  <a:lnTo>
                    <a:pt x="4960319" y="117747"/>
                  </a:lnTo>
                  <a:lnTo>
                    <a:pt x="4960225" y="116477"/>
                  </a:lnTo>
                  <a:lnTo>
                    <a:pt x="4960131" y="115207"/>
                  </a:lnTo>
                  <a:lnTo>
                    <a:pt x="4960036" y="113937"/>
                  </a:lnTo>
                  <a:lnTo>
                    <a:pt x="4958686" y="108328"/>
                  </a:lnTo>
                  <a:close/>
                </a:path>
                <a:path w="5107940" h="339089">
                  <a:moveTo>
                    <a:pt x="4960977" y="132753"/>
                  </a:moveTo>
                  <a:lnTo>
                    <a:pt x="4957214" y="135527"/>
                  </a:lnTo>
                  <a:lnTo>
                    <a:pt x="4960977" y="135527"/>
                  </a:lnTo>
                  <a:lnTo>
                    <a:pt x="4960977" y="132753"/>
                  </a:lnTo>
                  <a:close/>
                </a:path>
                <a:path w="5107940" h="339089">
                  <a:moveTo>
                    <a:pt x="2338808" y="109400"/>
                  </a:moveTo>
                  <a:lnTo>
                    <a:pt x="2335972" y="112667"/>
                  </a:lnTo>
                  <a:lnTo>
                    <a:pt x="2338142" y="130447"/>
                  </a:lnTo>
                  <a:lnTo>
                    <a:pt x="2338240" y="131254"/>
                  </a:lnTo>
                  <a:lnTo>
                    <a:pt x="2338297" y="131717"/>
                  </a:lnTo>
                  <a:lnTo>
                    <a:pt x="2338398" y="132547"/>
                  </a:lnTo>
                  <a:lnTo>
                    <a:pt x="2338494" y="133333"/>
                  </a:lnTo>
                  <a:lnTo>
                    <a:pt x="2338607" y="134257"/>
                  </a:lnTo>
                  <a:lnTo>
                    <a:pt x="2342414" y="131853"/>
                  </a:lnTo>
                  <a:lnTo>
                    <a:pt x="2342370" y="115207"/>
                  </a:lnTo>
                  <a:lnTo>
                    <a:pt x="2338607" y="110127"/>
                  </a:lnTo>
                  <a:lnTo>
                    <a:pt x="2338808" y="109400"/>
                  </a:lnTo>
                  <a:close/>
                </a:path>
                <a:path w="5107940" h="339089">
                  <a:moveTo>
                    <a:pt x="2342414" y="131853"/>
                  </a:moveTo>
                  <a:lnTo>
                    <a:pt x="2338607" y="134257"/>
                  </a:lnTo>
                  <a:lnTo>
                    <a:pt x="2342421" y="134257"/>
                  </a:lnTo>
                  <a:lnTo>
                    <a:pt x="2342414" y="131853"/>
                  </a:lnTo>
                  <a:close/>
                </a:path>
                <a:path w="5107940" h="339089">
                  <a:moveTo>
                    <a:pt x="1986245" y="75837"/>
                  </a:moveTo>
                  <a:lnTo>
                    <a:pt x="1965357" y="78377"/>
                  </a:lnTo>
                  <a:lnTo>
                    <a:pt x="1954330" y="81023"/>
                  </a:lnTo>
                  <a:lnTo>
                    <a:pt x="1954475" y="81023"/>
                  </a:lnTo>
                  <a:lnTo>
                    <a:pt x="1944092" y="84727"/>
                  </a:lnTo>
                  <a:lnTo>
                    <a:pt x="1933554" y="91077"/>
                  </a:lnTo>
                  <a:lnTo>
                    <a:pt x="1923016" y="96157"/>
                  </a:lnTo>
                  <a:lnTo>
                    <a:pt x="1906184" y="108328"/>
                  </a:lnTo>
                  <a:lnTo>
                    <a:pt x="1905527" y="108857"/>
                  </a:lnTo>
                  <a:lnTo>
                    <a:pt x="1905442" y="109400"/>
                  </a:lnTo>
                  <a:lnTo>
                    <a:pt x="1905327" y="110127"/>
                  </a:lnTo>
                  <a:lnTo>
                    <a:pt x="1903821" y="115207"/>
                  </a:lnTo>
                  <a:lnTo>
                    <a:pt x="1907585" y="121557"/>
                  </a:lnTo>
                  <a:lnTo>
                    <a:pt x="1907585" y="133333"/>
                  </a:lnTo>
                  <a:lnTo>
                    <a:pt x="1914712" y="129177"/>
                  </a:lnTo>
                  <a:lnTo>
                    <a:pt x="1924803" y="122827"/>
                  </a:lnTo>
                  <a:lnTo>
                    <a:pt x="1934095" y="117747"/>
                  </a:lnTo>
                  <a:lnTo>
                    <a:pt x="1942587" y="113937"/>
                  </a:lnTo>
                  <a:lnTo>
                    <a:pt x="1950678" y="110127"/>
                  </a:lnTo>
                  <a:lnTo>
                    <a:pt x="1958770" y="108857"/>
                  </a:lnTo>
                  <a:lnTo>
                    <a:pt x="1966862" y="106317"/>
                  </a:lnTo>
                  <a:lnTo>
                    <a:pt x="2033520" y="106317"/>
                  </a:lnTo>
                  <a:lnTo>
                    <a:pt x="2033173" y="103777"/>
                  </a:lnTo>
                  <a:lnTo>
                    <a:pt x="2023787" y="88537"/>
                  </a:lnTo>
                  <a:lnTo>
                    <a:pt x="2008145" y="79647"/>
                  </a:lnTo>
                  <a:lnTo>
                    <a:pt x="1986245" y="75837"/>
                  </a:lnTo>
                  <a:close/>
                </a:path>
                <a:path w="5107940" h="339089">
                  <a:moveTo>
                    <a:pt x="2555454" y="109400"/>
                  </a:moveTo>
                  <a:lnTo>
                    <a:pt x="2553208" y="111397"/>
                  </a:lnTo>
                  <a:lnTo>
                    <a:pt x="2555532" y="130447"/>
                  </a:lnTo>
                  <a:lnTo>
                    <a:pt x="2555631" y="131254"/>
                  </a:lnTo>
                  <a:lnTo>
                    <a:pt x="2555687" y="131717"/>
                  </a:lnTo>
                  <a:lnTo>
                    <a:pt x="2555788" y="132547"/>
                  </a:lnTo>
                  <a:lnTo>
                    <a:pt x="2555842" y="132987"/>
                  </a:lnTo>
                  <a:lnTo>
                    <a:pt x="2559606" y="131254"/>
                  </a:lnTo>
                  <a:lnTo>
                    <a:pt x="2559606" y="121557"/>
                  </a:lnTo>
                  <a:lnTo>
                    <a:pt x="2556218" y="115207"/>
                  </a:lnTo>
                  <a:lnTo>
                    <a:pt x="2555549" y="110127"/>
                  </a:lnTo>
                  <a:lnTo>
                    <a:pt x="2555454" y="109400"/>
                  </a:lnTo>
                  <a:close/>
                </a:path>
                <a:path w="5107940" h="339089">
                  <a:moveTo>
                    <a:pt x="2559606" y="131254"/>
                  </a:moveTo>
                  <a:lnTo>
                    <a:pt x="2555842" y="132987"/>
                  </a:lnTo>
                  <a:lnTo>
                    <a:pt x="2559606" y="132987"/>
                  </a:lnTo>
                  <a:lnTo>
                    <a:pt x="2559606" y="131254"/>
                  </a:lnTo>
                  <a:close/>
                </a:path>
                <a:path w="5107940" h="339089">
                  <a:moveTo>
                    <a:pt x="5031357" y="75837"/>
                  </a:moveTo>
                  <a:lnTo>
                    <a:pt x="5021642" y="75837"/>
                  </a:lnTo>
                  <a:lnTo>
                    <a:pt x="5002243" y="81023"/>
                  </a:lnTo>
                  <a:lnTo>
                    <a:pt x="5002378" y="81023"/>
                  </a:lnTo>
                  <a:lnTo>
                    <a:pt x="4993345" y="84727"/>
                  </a:lnTo>
                  <a:lnTo>
                    <a:pt x="4974621" y="94887"/>
                  </a:lnTo>
                  <a:lnTo>
                    <a:pt x="4965047" y="102507"/>
                  </a:lnTo>
                  <a:lnTo>
                    <a:pt x="4958686" y="108328"/>
                  </a:lnTo>
                  <a:lnTo>
                    <a:pt x="4960036" y="113937"/>
                  </a:lnTo>
                  <a:lnTo>
                    <a:pt x="4960131" y="115207"/>
                  </a:lnTo>
                  <a:lnTo>
                    <a:pt x="4960225" y="116477"/>
                  </a:lnTo>
                  <a:lnTo>
                    <a:pt x="4960319" y="117747"/>
                  </a:lnTo>
                  <a:lnTo>
                    <a:pt x="4960413" y="119017"/>
                  </a:lnTo>
                  <a:lnTo>
                    <a:pt x="4960507" y="120287"/>
                  </a:lnTo>
                  <a:lnTo>
                    <a:pt x="4960601" y="121557"/>
                  </a:lnTo>
                  <a:lnTo>
                    <a:pt x="4960695" y="122827"/>
                  </a:lnTo>
                  <a:lnTo>
                    <a:pt x="4960789" y="124097"/>
                  </a:lnTo>
                  <a:lnTo>
                    <a:pt x="4960883" y="125367"/>
                  </a:lnTo>
                  <a:lnTo>
                    <a:pt x="4960977" y="132753"/>
                  </a:lnTo>
                  <a:lnTo>
                    <a:pt x="4964106" y="130447"/>
                  </a:lnTo>
                  <a:lnTo>
                    <a:pt x="4970481" y="125367"/>
                  </a:lnTo>
                  <a:lnTo>
                    <a:pt x="4976338" y="121557"/>
                  </a:lnTo>
                  <a:lnTo>
                    <a:pt x="4981677" y="119017"/>
                  </a:lnTo>
                  <a:lnTo>
                    <a:pt x="4988452" y="113937"/>
                  </a:lnTo>
                  <a:lnTo>
                    <a:pt x="4994599" y="111397"/>
                  </a:lnTo>
                  <a:lnTo>
                    <a:pt x="5005639" y="107587"/>
                  </a:lnTo>
                  <a:lnTo>
                    <a:pt x="5011410" y="106317"/>
                  </a:lnTo>
                  <a:lnTo>
                    <a:pt x="5077762" y="106317"/>
                  </a:lnTo>
                  <a:lnTo>
                    <a:pt x="5077462" y="105047"/>
                  </a:lnTo>
                  <a:lnTo>
                    <a:pt x="5042672" y="77107"/>
                  </a:lnTo>
                  <a:lnTo>
                    <a:pt x="5031357" y="75837"/>
                  </a:lnTo>
                  <a:close/>
                </a:path>
                <a:path w="5107940" h="339089">
                  <a:moveTo>
                    <a:pt x="4912050" y="75837"/>
                  </a:moveTo>
                  <a:lnTo>
                    <a:pt x="4902170" y="75837"/>
                  </a:lnTo>
                  <a:lnTo>
                    <a:pt x="4882580" y="81023"/>
                  </a:lnTo>
                  <a:lnTo>
                    <a:pt x="4882717" y="81023"/>
                  </a:lnTo>
                  <a:lnTo>
                    <a:pt x="4873661" y="84727"/>
                  </a:lnTo>
                  <a:lnTo>
                    <a:pt x="4854937" y="94887"/>
                  </a:lnTo>
                  <a:lnTo>
                    <a:pt x="4845363" y="102507"/>
                  </a:lnTo>
                  <a:lnTo>
                    <a:pt x="4837836" y="109400"/>
                  </a:lnTo>
                  <a:lnTo>
                    <a:pt x="4837892" y="110127"/>
                  </a:lnTo>
                  <a:lnTo>
                    <a:pt x="4837990" y="111397"/>
                  </a:lnTo>
                  <a:lnTo>
                    <a:pt x="4838087" y="112667"/>
                  </a:lnTo>
                  <a:lnTo>
                    <a:pt x="4838185" y="113937"/>
                  </a:lnTo>
                  <a:lnTo>
                    <a:pt x="4838283" y="115207"/>
                  </a:lnTo>
                  <a:lnTo>
                    <a:pt x="4842046" y="121557"/>
                  </a:lnTo>
                  <a:lnTo>
                    <a:pt x="4842046" y="132547"/>
                  </a:lnTo>
                  <a:lnTo>
                    <a:pt x="4844963" y="130447"/>
                  </a:lnTo>
                  <a:lnTo>
                    <a:pt x="4851456" y="125367"/>
                  </a:lnTo>
                  <a:lnTo>
                    <a:pt x="4857383" y="121557"/>
                  </a:lnTo>
                  <a:lnTo>
                    <a:pt x="4862746" y="119017"/>
                  </a:lnTo>
                  <a:lnTo>
                    <a:pt x="4869772" y="113937"/>
                  </a:lnTo>
                  <a:lnTo>
                    <a:pt x="4876045" y="111397"/>
                  </a:lnTo>
                  <a:lnTo>
                    <a:pt x="4881565" y="108857"/>
                  </a:lnTo>
                  <a:lnTo>
                    <a:pt x="4887084" y="107587"/>
                  </a:lnTo>
                  <a:lnTo>
                    <a:pt x="4892855" y="106317"/>
                  </a:lnTo>
                  <a:lnTo>
                    <a:pt x="4958202" y="106317"/>
                  </a:lnTo>
                  <a:lnTo>
                    <a:pt x="4957590" y="103777"/>
                  </a:lnTo>
                  <a:lnTo>
                    <a:pt x="4923200" y="77107"/>
                  </a:lnTo>
                  <a:lnTo>
                    <a:pt x="4912050" y="75837"/>
                  </a:lnTo>
                  <a:close/>
                </a:path>
                <a:path w="5107940" h="339089">
                  <a:moveTo>
                    <a:pt x="2408987" y="75837"/>
                  </a:moveTo>
                  <a:lnTo>
                    <a:pt x="2402424" y="75837"/>
                  </a:lnTo>
                  <a:lnTo>
                    <a:pt x="2383018" y="79647"/>
                  </a:lnTo>
                  <a:lnTo>
                    <a:pt x="2347075" y="101237"/>
                  </a:lnTo>
                  <a:lnTo>
                    <a:pt x="2338607" y="110127"/>
                  </a:lnTo>
                  <a:lnTo>
                    <a:pt x="2342370" y="115207"/>
                  </a:lnTo>
                  <a:lnTo>
                    <a:pt x="2342414" y="131853"/>
                  </a:lnTo>
                  <a:lnTo>
                    <a:pt x="2346651" y="129177"/>
                  </a:lnTo>
                  <a:lnTo>
                    <a:pt x="2354226" y="122827"/>
                  </a:lnTo>
                  <a:lnTo>
                    <a:pt x="2361330" y="119017"/>
                  </a:lnTo>
                  <a:lnTo>
                    <a:pt x="2367963" y="113937"/>
                  </a:lnTo>
                  <a:lnTo>
                    <a:pt x="2381418" y="108857"/>
                  </a:lnTo>
                  <a:lnTo>
                    <a:pt x="2388357" y="106317"/>
                  </a:lnTo>
                  <a:lnTo>
                    <a:pt x="2463668" y="106317"/>
                  </a:lnTo>
                  <a:lnTo>
                    <a:pt x="2459419" y="98697"/>
                  </a:lnTo>
                  <a:lnTo>
                    <a:pt x="2450198" y="88537"/>
                  </a:lnTo>
                  <a:lnTo>
                    <a:pt x="2438879" y="81023"/>
                  </a:lnTo>
                  <a:lnTo>
                    <a:pt x="2439101" y="81023"/>
                  </a:lnTo>
                  <a:lnTo>
                    <a:pt x="2424982" y="77107"/>
                  </a:lnTo>
                  <a:lnTo>
                    <a:pt x="2408987" y="75837"/>
                  </a:lnTo>
                  <a:close/>
                </a:path>
                <a:path w="5107940" h="339089">
                  <a:moveTo>
                    <a:pt x="2641653" y="75837"/>
                  </a:moveTo>
                  <a:lnTo>
                    <a:pt x="2633373" y="75837"/>
                  </a:lnTo>
                  <a:lnTo>
                    <a:pt x="2613802" y="78377"/>
                  </a:lnTo>
                  <a:lnTo>
                    <a:pt x="2603315" y="81023"/>
                  </a:lnTo>
                  <a:lnTo>
                    <a:pt x="2603449" y="81023"/>
                  </a:lnTo>
                  <a:lnTo>
                    <a:pt x="2593478" y="84727"/>
                  </a:lnTo>
                  <a:lnTo>
                    <a:pt x="2583340" y="89807"/>
                  </a:lnTo>
                  <a:lnTo>
                    <a:pt x="2563205" y="102507"/>
                  </a:lnTo>
                  <a:lnTo>
                    <a:pt x="2555454" y="109400"/>
                  </a:lnTo>
                  <a:lnTo>
                    <a:pt x="2556218" y="115207"/>
                  </a:lnTo>
                  <a:lnTo>
                    <a:pt x="2559606" y="121557"/>
                  </a:lnTo>
                  <a:lnTo>
                    <a:pt x="2559606" y="131254"/>
                  </a:lnTo>
                  <a:lnTo>
                    <a:pt x="2566874" y="127907"/>
                  </a:lnTo>
                  <a:lnTo>
                    <a:pt x="2577013" y="122827"/>
                  </a:lnTo>
                  <a:lnTo>
                    <a:pt x="2586257" y="119017"/>
                  </a:lnTo>
                  <a:lnTo>
                    <a:pt x="2594607" y="115207"/>
                  </a:lnTo>
                  <a:lnTo>
                    <a:pt x="2602652" y="112667"/>
                  </a:lnTo>
                  <a:lnTo>
                    <a:pt x="2618460" y="110127"/>
                  </a:lnTo>
                  <a:lnTo>
                    <a:pt x="2637889" y="110127"/>
                  </a:lnTo>
                  <a:lnTo>
                    <a:pt x="2641653" y="75837"/>
                  </a:lnTo>
                  <a:close/>
                </a:path>
                <a:path w="5107940" h="339089">
                  <a:moveTo>
                    <a:pt x="2870126" y="75837"/>
                  </a:moveTo>
                  <a:lnTo>
                    <a:pt x="2845804" y="75837"/>
                  </a:lnTo>
                  <a:lnTo>
                    <a:pt x="2838206" y="77107"/>
                  </a:lnTo>
                  <a:lnTo>
                    <a:pt x="2822211" y="77107"/>
                  </a:lnTo>
                  <a:lnTo>
                    <a:pt x="2806215" y="79647"/>
                  </a:lnTo>
                  <a:lnTo>
                    <a:pt x="2798288" y="79647"/>
                  </a:lnTo>
                  <a:lnTo>
                    <a:pt x="2783516" y="82187"/>
                  </a:lnTo>
                  <a:lnTo>
                    <a:pt x="2770061" y="84727"/>
                  </a:lnTo>
                  <a:lnTo>
                    <a:pt x="2773109" y="107587"/>
                  </a:lnTo>
                  <a:lnTo>
                    <a:pt x="2773208" y="108328"/>
                  </a:lnTo>
                  <a:lnTo>
                    <a:pt x="2773279" y="108857"/>
                  </a:lnTo>
                  <a:lnTo>
                    <a:pt x="2773351" y="109400"/>
                  </a:lnTo>
                  <a:lnTo>
                    <a:pt x="2773448" y="110127"/>
                  </a:lnTo>
                  <a:lnTo>
                    <a:pt x="2815977" y="107587"/>
                  </a:lnTo>
                  <a:lnTo>
                    <a:pt x="2826421" y="106317"/>
                  </a:lnTo>
                  <a:lnTo>
                    <a:pt x="2844487" y="106317"/>
                  </a:lnTo>
                  <a:lnTo>
                    <a:pt x="2852108" y="105047"/>
                  </a:lnTo>
                  <a:lnTo>
                    <a:pt x="2919414" y="105047"/>
                  </a:lnTo>
                  <a:lnTo>
                    <a:pt x="2917219" y="99967"/>
                  </a:lnTo>
                  <a:lnTo>
                    <a:pt x="2879394" y="77107"/>
                  </a:lnTo>
                  <a:lnTo>
                    <a:pt x="2870126" y="75837"/>
                  </a:lnTo>
                  <a:close/>
                </a:path>
                <a:path w="5107940" h="339089">
                  <a:moveTo>
                    <a:pt x="3465178" y="75837"/>
                  </a:moveTo>
                  <a:lnTo>
                    <a:pt x="3440856" y="75837"/>
                  </a:lnTo>
                  <a:lnTo>
                    <a:pt x="3433258" y="77107"/>
                  </a:lnTo>
                  <a:lnTo>
                    <a:pt x="3417262" y="77107"/>
                  </a:lnTo>
                  <a:lnTo>
                    <a:pt x="3401267" y="79647"/>
                  </a:lnTo>
                  <a:lnTo>
                    <a:pt x="3393340" y="79647"/>
                  </a:lnTo>
                  <a:lnTo>
                    <a:pt x="3378568" y="82187"/>
                  </a:lnTo>
                  <a:lnTo>
                    <a:pt x="3365112" y="84727"/>
                  </a:lnTo>
                  <a:lnTo>
                    <a:pt x="3368161" y="107587"/>
                  </a:lnTo>
                  <a:lnTo>
                    <a:pt x="3368260" y="108328"/>
                  </a:lnTo>
                  <a:lnTo>
                    <a:pt x="3368330" y="108857"/>
                  </a:lnTo>
                  <a:lnTo>
                    <a:pt x="3368403" y="109400"/>
                  </a:lnTo>
                  <a:lnTo>
                    <a:pt x="3368500" y="110127"/>
                  </a:lnTo>
                  <a:lnTo>
                    <a:pt x="3411029" y="107587"/>
                  </a:lnTo>
                  <a:lnTo>
                    <a:pt x="3421473" y="106317"/>
                  </a:lnTo>
                  <a:lnTo>
                    <a:pt x="3439538" y="106317"/>
                  </a:lnTo>
                  <a:lnTo>
                    <a:pt x="3447160" y="105047"/>
                  </a:lnTo>
                  <a:lnTo>
                    <a:pt x="3514466" y="105047"/>
                  </a:lnTo>
                  <a:lnTo>
                    <a:pt x="3512271" y="99967"/>
                  </a:lnTo>
                  <a:lnTo>
                    <a:pt x="3474446" y="77107"/>
                  </a:lnTo>
                  <a:lnTo>
                    <a:pt x="3465178" y="75837"/>
                  </a:lnTo>
                  <a:close/>
                </a:path>
                <a:path w="5107940" h="339089">
                  <a:moveTo>
                    <a:pt x="4544586" y="106317"/>
                  </a:moveTo>
                  <a:lnTo>
                    <a:pt x="4517012" y="106317"/>
                  </a:lnTo>
                  <a:lnTo>
                    <a:pt x="4523928" y="107587"/>
                  </a:lnTo>
                  <a:lnTo>
                    <a:pt x="4537477" y="107587"/>
                  </a:lnTo>
                  <a:lnTo>
                    <a:pt x="4544110" y="108857"/>
                  </a:lnTo>
                  <a:lnTo>
                    <a:pt x="4544586" y="106317"/>
                  </a:lnTo>
                  <a:close/>
                </a:path>
                <a:path w="5107940" h="339089">
                  <a:moveTo>
                    <a:pt x="3588949" y="81023"/>
                  </a:moveTo>
                  <a:lnTo>
                    <a:pt x="3555829" y="82187"/>
                  </a:lnTo>
                  <a:lnTo>
                    <a:pt x="3555829" y="107587"/>
                  </a:lnTo>
                  <a:lnTo>
                    <a:pt x="3588949" y="107587"/>
                  </a:lnTo>
                  <a:lnTo>
                    <a:pt x="3588949" y="81023"/>
                  </a:lnTo>
                  <a:close/>
                </a:path>
                <a:path w="5107940" h="339089">
                  <a:moveTo>
                    <a:pt x="3682664" y="81023"/>
                  </a:moveTo>
                  <a:lnTo>
                    <a:pt x="3625456" y="81023"/>
                  </a:lnTo>
                  <a:lnTo>
                    <a:pt x="3625456" y="107587"/>
                  </a:lnTo>
                  <a:lnTo>
                    <a:pt x="3682664" y="107587"/>
                  </a:lnTo>
                  <a:lnTo>
                    <a:pt x="3682664" y="81023"/>
                  </a:lnTo>
                  <a:close/>
                </a:path>
                <a:path w="5107940" h="339089">
                  <a:moveTo>
                    <a:pt x="4074348" y="105047"/>
                  </a:moveTo>
                  <a:lnTo>
                    <a:pt x="4021394" y="105047"/>
                  </a:lnTo>
                  <a:lnTo>
                    <a:pt x="4030050" y="106317"/>
                  </a:lnTo>
                  <a:lnTo>
                    <a:pt x="4065240" y="106317"/>
                  </a:lnTo>
                  <a:lnTo>
                    <a:pt x="4074085" y="107587"/>
                  </a:lnTo>
                  <a:lnTo>
                    <a:pt x="4074348" y="105047"/>
                  </a:lnTo>
                  <a:close/>
                </a:path>
                <a:path w="5107940" h="339089">
                  <a:moveTo>
                    <a:pt x="4266941" y="105047"/>
                  </a:moveTo>
                  <a:lnTo>
                    <a:pt x="4213986" y="105047"/>
                  </a:lnTo>
                  <a:lnTo>
                    <a:pt x="4222643" y="106317"/>
                  </a:lnTo>
                  <a:lnTo>
                    <a:pt x="4257833" y="106317"/>
                  </a:lnTo>
                  <a:lnTo>
                    <a:pt x="4266677" y="107587"/>
                  </a:lnTo>
                  <a:lnTo>
                    <a:pt x="4266941" y="105047"/>
                  </a:lnTo>
                  <a:close/>
                </a:path>
                <a:path w="5107940" h="339089">
                  <a:moveTo>
                    <a:pt x="1777359" y="81023"/>
                  </a:moveTo>
                  <a:lnTo>
                    <a:pt x="1773463" y="81023"/>
                  </a:lnTo>
                  <a:lnTo>
                    <a:pt x="1786575" y="103777"/>
                  </a:lnTo>
                  <a:lnTo>
                    <a:pt x="1807077" y="101581"/>
                  </a:lnTo>
                  <a:lnTo>
                    <a:pt x="1806899" y="101237"/>
                  </a:lnTo>
                  <a:lnTo>
                    <a:pt x="1777359" y="81023"/>
                  </a:lnTo>
                  <a:close/>
                </a:path>
                <a:path w="5107940" h="339089">
                  <a:moveTo>
                    <a:pt x="1807077" y="101581"/>
                  </a:moveTo>
                  <a:lnTo>
                    <a:pt x="1786575" y="103777"/>
                  </a:lnTo>
                  <a:lnTo>
                    <a:pt x="1808216" y="103777"/>
                  </a:lnTo>
                  <a:lnTo>
                    <a:pt x="1807077" y="101581"/>
                  </a:lnTo>
                  <a:close/>
                </a:path>
                <a:path w="5107940" h="339089">
                  <a:moveTo>
                    <a:pt x="1835868" y="81023"/>
                  </a:moveTo>
                  <a:lnTo>
                    <a:pt x="1777359" y="81023"/>
                  </a:lnTo>
                  <a:lnTo>
                    <a:pt x="1781682" y="82187"/>
                  </a:lnTo>
                  <a:lnTo>
                    <a:pt x="1789892" y="84727"/>
                  </a:lnTo>
                  <a:lnTo>
                    <a:pt x="1796831" y="89807"/>
                  </a:lnTo>
                  <a:lnTo>
                    <a:pt x="1802500" y="94887"/>
                  </a:lnTo>
                  <a:lnTo>
                    <a:pt x="1806899" y="101237"/>
                  </a:lnTo>
                  <a:lnTo>
                    <a:pt x="1807077" y="101581"/>
                  </a:lnTo>
                  <a:lnTo>
                    <a:pt x="1833997" y="98697"/>
                  </a:lnTo>
                  <a:lnTo>
                    <a:pt x="1835744" y="82187"/>
                  </a:lnTo>
                  <a:lnTo>
                    <a:pt x="1835868" y="81023"/>
                  </a:lnTo>
                  <a:close/>
                </a:path>
                <a:path w="5107940" h="339089">
                  <a:moveTo>
                    <a:pt x="2171025" y="75837"/>
                  </a:moveTo>
                  <a:lnTo>
                    <a:pt x="2142139" y="78377"/>
                  </a:lnTo>
                  <a:lnTo>
                    <a:pt x="2129520" y="81023"/>
                  </a:lnTo>
                  <a:lnTo>
                    <a:pt x="2212669" y="81023"/>
                  </a:lnTo>
                  <a:lnTo>
                    <a:pt x="2200099" y="78377"/>
                  </a:lnTo>
                  <a:lnTo>
                    <a:pt x="2171025" y="75837"/>
                  </a:lnTo>
                  <a:close/>
                </a:path>
                <a:path w="5107940" h="339089">
                  <a:moveTo>
                    <a:pt x="3799239" y="75837"/>
                  </a:moveTo>
                  <a:lnTo>
                    <a:pt x="3770353" y="78377"/>
                  </a:lnTo>
                  <a:lnTo>
                    <a:pt x="3757734" y="81023"/>
                  </a:lnTo>
                  <a:lnTo>
                    <a:pt x="3840883" y="81023"/>
                  </a:lnTo>
                  <a:lnTo>
                    <a:pt x="3828313" y="78377"/>
                  </a:lnTo>
                  <a:lnTo>
                    <a:pt x="3799239" y="75837"/>
                  </a:lnTo>
                  <a:close/>
                </a:path>
                <a:path w="5107940" h="339089">
                  <a:moveTo>
                    <a:pt x="4669948" y="75837"/>
                  </a:moveTo>
                  <a:lnTo>
                    <a:pt x="4641062" y="78377"/>
                  </a:lnTo>
                  <a:lnTo>
                    <a:pt x="4628443" y="81023"/>
                  </a:lnTo>
                  <a:lnTo>
                    <a:pt x="4711592" y="81023"/>
                  </a:lnTo>
                  <a:lnTo>
                    <a:pt x="4699022" y="78377"/>
                  </a:lnTo>
                  <a:lnTo>
                    <a:pt x="4669948" y="75837"/>
                  </a:lnTo>
                  <a:close/>
                </a:path>
                <a:path w="5107940" h="339089">
                  <a:moveTo>
                    <a:pt x="2711500" y="2177"/>
                  </a:moveTo>
                  <a:lnTo>
                    <a:pt x="2680011" y="2177"/>
                  </a:lnTo>
                  <a:lnTo>
                    <a:pt x="2676373" y="5987"/>
                  </a:lnTo>
                  <a:lnTo>
                    <a:pt x="2676373" y="41547"/>
                  </a:lnTo>
                  <a:lnTo>
                    <a:pt x="2680011" y="45357"/>
                  </a:lnTo>
                  <a:lnTo>
                    <a:pt x="2711500" y="45357"/>
                  </a:lnTo>
                  <a:lnTo>
                    <a:pt x="2715138" y="41547"/>
                  </a:lnTo>
                  <a:lnTo>
                    <a:pt x="2715138" y="5987"/>
                  </a:lnTo>
                  <a:lnTo>
                    <a:pt x="2711500" y="2177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0402277" y="4615683"/>
              <a:ext cx="502284" cy="345440"/>
            </a:xfrm>
            <a:custGeom>
              <a:avLst/>
              <a:gdLst/>
              <a:ahLst/>
              <a:cxnLst/>
              <a:rect l="l" t="t" r="r" b="b"/>
              <a:pathLst>
                <a:path w="502284" h="345439">
                  <a:moveTo>
                    <a:pt x="31363" y="0"/>
                  </a:moveTo>
                  <a:lnTo>
                    <a:pt x="19155" y="2464"/>
                  </a:lnTo>
                  <a:lnTo>
                    <a:pt x="9186" y="9186"/>
                  </a:lnTo>
                  <a:lnTo>
                    <a:pt x="2464" y="19155"/>
                  </a:lnTo>
                  <a:lnTo>
                    <a:pt x="0" y="31363"/>
                  </a:lnTo>
                  <a:lnTo>
                    <a:pt x="0" y="313636"/>
                  </a:lnTo>
                  <a:lnTo>
                    <a:pt x="2464" y="325844"/>
                  </a:lnTo>
                  <a:lnTo>
                    <a:pt x="9186" y="335813"/>
                  </a:lnTo>
                  <a:lnTo>
                    <a:pt x="19155" y="342535"/>
                  </a:lnTo>
                  <a:lnTo>
                    <a:pt x="31363" y="345000"/>
                  </a:lnTo>
                  <a:lnTo>
                    <a:pt x="31363" y="0"/>
                  </a:lnTo>
                  <a:close/>
                </a:path>
                <a:path w="502284" h="345439">
                  <a:moveTo>
                    <a:pt x="470454" y="313636"/>
                  </a:moveTo>
                  <a:lnTo>
                    <a:pt x="31363" y="313636"/>
                  </a:lnTo>
                  <a:lnTo>
                    <a:pt x="31363" y="345000"/>
                  </a:lnTo>
                  <a:lnTo>
                    <a:pt x="470454" y="345000"/>
                  </a:lnTo>
                  <a:lnTo>
                    <a:pt x="470454" y="313636"/>
                  </a:lnTo>
                  <a:close/>
                </a:path>
                <a:path w="502284" h="345439">
                  <a:moveTo>
                    <a:pt x="470454" y="0"/>
                  </a:moveTo>
                  <a:lnTo>
                    <a:pt x="470454" y="345000"/>
                  </a:lnTo>
                  <a:lnTo>
                    <a:pt x="482662" y="342535"/>
                  </a:lnTo>
                  <a:lnTo>
                    <a:pt x="492632" y="335813"/>
                  </a:lnTo>
                  <a:lnTo>
                    <a:pt x="499353" y="325844"/>
                  </a:lnTo>
                  <a:lnTo>
                    <a:pt x="501818" y="313636"/>
                  </a:lnTo>
                  <a:lnTo>
                    <a:pt x="501818" y="31363"/>
                  </a:lnTo>
                  <a:lnTo>
                    <a:pt x="499353" y="19155"/>
                  </a:lnTo>
                  <a:lnTo>
                    <a:pt x="492632" y="9186"/>
                  </a:lnTo>
                  <a:lnTo>
                    <a:pt x="482662" y="2464"/>
                  </a:lnTo>
                  <a:lnTo>
                    <a:pt x="470454" y="0"/>
                  </a:lnTo>
                  <a:close/>
                </a:path>
                <a:path w="502284" h="345439">
                  <a:moveTo>
                    <a:pt x="470454" y="0"/>
                  </a:moveTo>
                  <a:lnTo>
                    <a:pt x="31363" y="0"/>
                  </a:lnTo>
                  <a:lnTo>
                    <a:pt x="31363" y="31363"/>
                  </a:lnTo>
                  <a:lnTo>
                    <a:pt x="470454" y="31363"/>
                  </a:lnTo>
                  <a:lnTo>
                    <a:pt x="470454" y="0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714598" y="4730173"/>
              <a:ext cx="111065" cy="10504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480698" y="4730173"/>
              <a:ext cx="111065" cy="105044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0410274" y="4626752"/>
              <a:ext cx="486409" cy="177165"/>
            </a:xfrm>
            <a:custGeom>
              <a:avLst/>
              <a:gdLst/>
              <a:ahLst/>
              <a:cxnLst/>
              <a:rect l="l" t="t" r="r" b="b"/>
              <a:pathLst>
                <a:path w="486409" h="177164">
                  <a:moveTo>
                    <a:pt x="223241" y="139619"/>
                  </a:moveTo>
                  <a:lnTo>
                    <a:pt x="205432" y="165434"/>
                  </a:lnTo>
                  <a:lnTo>
                    <a:pt x="223485" y="174193"/>
                  </a:lnTo>
                  <a:lnTo>
                    <a:pt x="242914" y="177114"/>
                  </a:lnTo>
                  <a:lnTo>
                    <a:pt x="262343" y="174193"/>
                  </a:lnTo>
                  <a:lnTo>
                    <a:pt x="280396" y="165434"/>
                  </a:lnTo>
                  <a:lnTo>
                    <a:pt x="266826" y="145751"/>
                  </a:lnTo>
                  <a:lnTo>
                    <a:pt x="242914" y="145751"/>
                  </a:lnTo>
                  <a:lnTo>
                    <a:pt x="232719" y="144218"/>
                  </a:lnTo>
                  <a:lnTo>
                    <a:pt x="223241" y="139619"/>
                  </a:lnTo>
                  <a:close/>
                </a:path>
                <a:path w="486409" h="177164">
                  <a:moveTo>
                    <a:pt x="24326" y="2450"/>
                  </a:moveTo>
                  <a:lnTo>
                    <a:pt x="6521" y="28270"/>
                  </a:lnTo>
                  <a:lnTo>
                    <a:pt x="205429" y="165434"/>
                  </a:lnTo>
                  <a:lnTo>
                    <a:pt x="223230" y="139619"/>
                  </a:lnTo>
                  <a:lnTo>
                    <a:pt x="24326" y="2450"/>
                  </a:lnTo>
                  <a:close/>
                </a:path>
                <a:path w="486409" h="177164">
                  <a:moveTo>
                    <a:pt x="461503" y="2450"/>
                  </a:moveTo>
                  <a:lnTo>
                    <a:pt x="262598" y="139619"/>
                  </a:lnTo>
                  <a:lnTo>
                    <a:pt x="280410" y="165434"/>
                  </a:lnTo>
                  <a:lnTo>
                    <a:pt x="479308" y="28270"/>
                  </a:lnTo>
                  <a:lnTo>
                    <a:pt x="461503" y="2450"/>
                  </a:lnTo>
                  <a:close/>
                </a:path>
                <a:path w="486409" h="177164">
                  <a:moveTo>
                    <a:pt x="262587" y="139619"/>
                  </a:moveTo>
                  <a:lnTo>
                    <a:pt x="253109" y="144218"/>
                  </a:lnTo>
                  <a:lnTo>
                    <a:pt x="242914" y="145751"/>
                  </a:lnTo>
                  <a:lnTo>
                    <a:pt x="266821" y="145751"/>
                  </a:lnTo>
                  <a:lnTo>
                    <a:pt x="262587" y="139619"/>
                  </a:lnTo>
                  <a:close/>
                </a:path>
                <a:path w="486409" h="177164">
                  <a:moveTo>
                    <a:pt x="18601" y="0"/>
                  </a:moveTo>
                  <a:lnTo>
                    <a:pt x="12429" y="0"/>
                  </a:lnTo>
                  <a:lnTo>
                    <a:pt x="6993" y="2132"/>
                  </a:lnTo>
                  <a:lnTo>
                    <a:pt x="2513" y="6458"/>
                  </a:lnTo>
                  <a:lnTo>
                    <a:pt x="63" y="12182"/>
                  </a:lnTo>
                  <a:lnTo>
                    <a:pt x="0" y="18194"/>
                  </a:lnTo>
                  <a:lnTo>
                    <a:pt x="2195" y="23790"/>
                  </a:lnTo>
                  <a:lnTo>
                    <a:pt x="6521" y="28270"/>
                  </a:lnTo>
                  <a:lnTo>
                    <a:pt x="24326" y="2450"/>
                  </a:lnTo>
                  <a:lnTo>
                    <a:pt x="18601" y="0"/>
                  </a:lnTo>
                  <a:close/>
                </a:path>
                <a:path w="486409" h="177164">
                  <a:moveTo>
                    <a:pt x="473400" y="0"/>
                  </a:moveTo>
                  <a:lnTo>
                    <a:pt x="467227" y="0"/>
                  </a:lnTo>
                  <a:lnTo>
                    <a:pt x="461503" y="2450"/>
                  </a:lnTo>
                  <a:lnTo>
                    <a:pt x="479308" y="28270"/>
                  </a:lnTo>
                  <a:lnTo>
                    <a:pt x="483633" y="23790"/>
                  </a:lnTo>
                  <a:lnTo>
                    <a:pt x="485829" y="18194"/>
                  </a:lnTo>
                  <a:lnTo>
                    <a:pt x="485766" y="12182"/>
                  </a:lnTo>
                  <a:lnTo>
                    <a:pt x="483315" y="6458"/>
                  </a:lnTo>
                  <a:lnTo>
                    <a:pt x="478835" y="2132"/>
                  </a:lnTo>
                  <a:lnTo>
                    <a:pt x="473400" y="0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144550" y="5328718"/>
              <a:ext cx="2917190" cy="321310"/>
            </a:xfrm>
            <a:custGeom>
              <a:avLst/>
              <a:gdLst/>
              <a:ahLst/>
              <a:cxnLst/>
              <a:rect l="l" t="t" r="r" b="b"/>
              <a:pathLst>
                <a:path w="2917190" h="321310">
                  <a:moveTo>
                    <a:pt x="117049" y="72520"/>
                  </a:moveTo>
                  <a:lnTo>
                    <a:pt x="89198" y="72520"/>
                  </a:lnTo>
                  <a:lnTo>
                    <a:pt x="89574" y="231346"/>
                  </a:lnTo>
                  <a:lnTo>
                    <a:pt x="116672" y="231346"/>
                  </a:lnTo>
                  <a:lnTo>
                    <a:pt x="117049" y="72520"/>
                  </a:lnTo>
                  <a:close/>
                </a:path>
                <a:path w="2917190" h="321310">
                  <a:moveTo>
                    <a:pt x="89353" y="138007"/>
                  </a:moveTo>
                  <a:lnTo>
                    <a:pt x="19947" y="138007"/>
                  </a:lnTo>
                  <a:lnTo>
                    <a:pt x="19947" y="165482"/>
                  </a:lnTo>
                  <a:lnTo>
                    <a:pt x="89418" y="165482"/>
                  </a:lnTo>
                  <a:lnTo>
                    <a:pt x="89353" y="138007"/>
                  </a:lnTo>
                  <a:close/>
                </a:path>
                <a:path w="2917190" h="321310">
                  <a:moveTo>
                    <a:pt x="185923" y="138007"/>
                  </a:moveTo>
                  <a:lnTo>
                    <a:pt x="116893" y="138007"/>
                  </a:lnTo>
                  <a:lnTo>
                    <a:pt x="116828" y="165482"/>
                  </a:lnTo>
                  <a:lnTo>
                    <a:pt x="185923" y="165482"/>
                  </a:lnTo>
                  <a:lnTo>
                    <a:pt x="185923" y="138007"/>
                  </a:lnTo>
                  <a:close/>
                </a:path>
                <a:path w="2917190" h="321310">
                  <a:moveTo>
                    <a:pt x="227267" y="232851"/>
                  </a:moveTo>
                  <a:lnTo>
                    <a:pt x="225124" y="261078"/>
                  </a:lnTo>
                  <a:lnTo>
                    <a:pt x="225009" y="262584"/>
                  </a:lnTo>
                  <a:lnTo>
                    <a:pt x="235218" y="263854"/>
                  </a:lnTo>
                  <a:lnTo>
                    <a:pt x="245521" y="265030"/>
                  </a:lnTo>
                  <a:lnTo>
                    <a:pt x="255918" y="266112"/>
                  </a:lnTo>
                  <a:lnTo>
                    <a:pt x="277089" y="268088"/>
                  </a:lnTo>
                  <a:lnTo>
                    <a:pt x="288379" y="268841"/>
                  </a:lnTo>
                  <a:lnTo>
                    <a:pt x="288839" y="268841"/>
                  </a:lnTo>
                  <a:lnTo>
                    <a:pt x="298165" y="269217"/>
                  </a:lnTo>
                  <a:lnTo>
                    <a:pt x="336789" y="267288"/>
                  </a:lnTo>
                  <a:lnTo>
                    <a:pt x="374049" y="250634"/>
                  </a:lnTo>
                  <a:lnTo>
                    <a:pt x="384150" y="236615"/>
                  </a:lnTo>
                  <a:lnTo>
                    <a:pt x="287047" y="236615"/>
                  </a:lnTo>
                  <a:lnTo>
                    <a:pt x="267915" y="235987"/>
                  </a:lnTo>
                  <a:lnTo>
                    <a:pt x="260136" y="235611"/>
                  </a:lnTo>
                  <a:lnTo>
                    <a:pt x="252107" y="235109"/>
                  </a:lnTo>
                  <a:lnTo>
                    <a:pt x="227267" y="232851"/>
                  </a:lnTo>
                  <a:close/>
                </a:path>
                <a:path w="2917190" h="321310">
                  <a:moveTo>
                    <a:pt x="377822" y="142147"/>
                  </a:moveTo>
                  <a:lnTo>
                    <a:pt x="305927" y="142147"/>
                  </a:lnTo>
                  <a:lnTo>
                    <a:pt x="315478" y="142524"/>
                  </a:lnTo>
                  <a:lnTo>
                    <a:pt x="323805" y="143653"/>
                  </a:lnTo>
                  <a:lnTo>
                    <a:pt x="353977" y="170751"/>
                  </a:lnTo>
                  <a:lnTo>
                    <a:pt x="355231" y="178780"/>
                  </a:lnTo>
                  <a:lnTo>
                    <a:pt x="355231" y="188064"/>
                  </a:lnTo>
                  <a:lnTo>
                    <a:pt x="339800" y="229087"/>
                  </a:lnTo>
                  <a:lnTo>
                    <a:pt x="316733" y="235611"/>
                  </a:lnTo>
                  <a:lnTo>
                    <a:pt x="316131" y="235611"/>
                  </a:lnTo>
                  <a:lnTo>
                    <a:pt x="308797" y="236332"/>
                  </a:lnTo>
                  <a:lnTo>
                    <a:pt x="299153" y="236615"/>
                  </a:lnTo>
                  <a:lnTo>
                    <a:pt x="384150" y="236615"/>
                  </a:lnTo>
                  <a:lnTo>
                    <a:pt x="392367" y="196650"/>
                  </a:lnTo>
                  <a:lnTo>
                    <a:pt x="392491" y="192204"/>
                  </a:lnTo>
                  <a:lnTo>
                    <a:pt x="391715" y="179290"/>
                  </a:lnTo>
                  <a:lnTo>
                    <a:pt x="389762" y="167646"/>
                  </a:lnTo>
                  <a:lnTo>
                    <a:pt x="386634" y="157273"/>
                  </a:lnTo>
                  <a:lnTo>
                    <a:pt x="382329" y="148169"/>
                  </a:lnTo>
                  <a:lnTo>
                    <a:pt x="377822" y="142147"/>
                  </a:lnTo>
                  <a:close/>
                </a:path>
                <a:path w="2917190" h="321310">
                  <a:moveTo>
                    <a:pt x="381102" y="32531"/>
                  </a:moveTo>
                  <a:lnTo>
                    <a:pt x="309772" y="32531"/>
                  </a:lnTo>
                  <a:lnTo>
                    <a:pt x="315901" y="32908"/>
                  </a:lnTo>
                  <a:lnTo>
                    <a:pt x="322911" y="33731"/>
                  </a:lnTo>
                  <a:lnTo>
                    <a:pt x="328886" y="34884"/>
                  </a:lnTo>
                  <a:lnTo>
                    <a:pt x="336162" y="36640"/>
                  </a:lnTo>
                  <a:lnTo>
                    <a:pt x="341306" y="40153"/>
                  </a:lnTo>
                  <a:lnTo>
                    <a:pt x="344317" y="45422"/>
                  </a:lnTo>
                  <a:lnTo>
                    <a:pt x="347578" y="50691"/>
                  </a:lnTo>
                  <a:lnTo>
                    <a:pt x="349335" y="58595"/>
                  </a:lnTo>
                  <a:lnTo>
                    <a:pt x="349371" y="60100"/>
                  </a:lnTo>
                  <a:lnTo>
                    <a:pt x="349463" y="76284"/>
                  </a:lnTo>
                  <a:lnTo>
                    <a:pt x="349084" y="80549"/>
                  </a:lnTo>
                  <a:lnTo>
                    <a:pt x="348080" y="86069"/>
                  </a:lnTo>
                  <a:lnTo>
                    <a:pt x="347381" y="90962"/>
                  </a:lnTo>
                  <a:lnTo>
                    <a:pt x="347327" y="91338"/>
                  </a:lnTo>
                  <a:lnTo>
                    <a:pt x="345446" y="96106"/>
                  </a:lnTo>
                  <a:lnTo>
                    <a:pt x="342435" y="100371"/>
                  </a:lnTo>
                  <a:lnTo>
                    <a:pt x="339675" y="104386"/>
                  </a:lnTo>
                  <a:lnTo>
                    <a:pt x="335284" y="107773"/>
                  </a:lnTo>
                  <a:lnTo>
                    <a:pt x="329262" y="110533"/>
                  </a:lnTo>
                  <a:lnTo>
                    <a:pt x="323491" y="113042"/>
                  </a:lnTo>
                  <a:lnTo>
                    <a:pt x="315713" y="114296"/>
                  </a:lnTo>
                  <a:lnTo>
                    <a:pt x="257376" y="114296"/>
                  </a:lnTo>
                  <a:lnTo>
                    <a:pt x="257376" y="142524"/>
                  </a:lnTo>
                  <a:lnTo>
                    <a:pt x="377822" y="142147"/>
                  </a:lnTo>
                  <a:lnTo>
                    <a:pt x="376590" y="140501"/>
                  </a:lnTo>
                  <a:lnTo>
                    <a:pt x="368780" y="134432"/>
                  </a:lnTo>
                  <a:lnTo>
                    <a:pt x="358901" y="129963"/>
                  </a:lnTo>
                  <a:lnTo>
                    <a:pt x="346951" y="127093"/>
                  </a:lnTo>
                  <a:lnTo>
                    <a:pt x="346951" y="125587"/>
                  </a:lnTo>
                  <a:lnTo>
                    <a:pt x="379953" y="97454"/>
                  </a:lnTo>
                  <a:lnTo>
                    <a:pt x="385068" y="69133"/>
                  </a:lnTo>
                  <a:lnTo>
                    <a:pt x="385128" y="68380"/>
                  </a:lnTo>
                  <a:lnTo>
                    <a:pt x="381218" y="32908"/>
                  </a:lnTo>
                  <a:lnTo>
                    <a:pt x="381102" y="32531"/>
                  </a:lnTo>
                  <a:close/>
                </a:path>
                <a:path w="2917190" h="321310">
                  <a:moveTo>
                    <a:pt x="309017" y="0"/>
                  </a:moveTo>
                  <a:lnTo>
                    <a:pt x="295201" y="0"/>
                  </a:lnTo>
                  <a:lnTo>
                    <a:pt x="285980" y="352"/>
                  </a:lnTo>
                  <a:lnTo>
                    <a:pt x="239240" y="5080"/>
                  </a:lnTo>
                  <a:lnTo>
                    <a:pt x="229526" y="6656"/>
                  </a:lnTo>
                  <a:lnTo>
                    <a:pt x="231941" y="32531"/>
                  </a:lnTo>
                  <a:lnTo>
                    <a:pt x="232053" y="33731"/>
                  </a:lnTo>
                  <a:lnTo>
                    <a:pt x="232160" y="34884"/>
                  </a:lnTo>
                  <a:lnTo>
                    <a:pt x="270979" y="32908"/>
                  </a:lnTo>
                  <a:lnTo>
                    <a:pt x="270800" y="32908"/>
                  </a:lnTo>
                  <a:lnTo>
                    <a:pt x="280335" y="32531"/>
                  </a:lnTo>
                  <a:lnTo>
                    <a:pt x="381102" y="32531"/>
                  </a:lnTo>
                  <a:lnTo>
                    <a:pt x="380683" y="31167"/>
                  </a:lnTo>
                  <a:lnTo>
                    <a:pt x="351091" y="5527"/>
                  </a:lnTo>
                  <a:lnTo>
                    <a:pt x="319581" y="352"/>
                  </a:lnTo>
                  <a:lnTo>
                    <a:pt x="322801" y="352"/>
                  </a:lnTo>
                  <a:lnTo>
                    <a:pt x="309017" y="0"/>
                  </a:lnTo>
                  <a:close/>
                </a:path>
                <a:path w="2917190" h="321310">
                  <a:moveTo>
                    <a:pt x="527462" y="39024"/>
                  </a:moveTo>
                  <a:lnTo>
                    <a:pt x="491707" y="39024"/>
                  </a:lnTo>
                  <a:lnTo>
                    <a:pt x="490954" y="43038"/>
                  </a:lnTo>
                  <a:lnTo>
                    <a:pt x="490453" y="47053"/>
                  </a:lnTo>
                  <a:lnTo>
                    <a:pt x="489951" y="54831"/>
                  </a:lnTo>
                  <a:lnTo>
                    <a:pt x="489825" y="264466"/>
                  </a:lnTo>
                  <a:lnTo>
                    <a:pt x="527462" y="264466"/>
                  </a:lnTo>
                  <a:lnTo>
                    <a:pt x="527462" y="39024"/>
                  </a:lnTo>
                  <a:close/>
                </a:path>
                <a:path w="2917190" h="321310">
                  <a:moveTo>
                    <a:pt x="527462" y="4775"/>
                  </a:moveTo>
                  <a:lnTo>
                    <a:pt x="489825" y="4775"/>
                  </a:lnTo>
                  <a:lnTo>
                    <a:pt x="423585" y="31496"/>
                  </a:lnTo>
                  <a:lnTo>
                    <a:pt x="428478" y="58218"/>
                  </a:lnTo>
                  <a:lnTo>
                    <a:pt x="491707" y="39024"/>
                  </a:lnTo>
                  <a:lnTo>
                    <a:pt x="527462" y="39024"/>
                  </a:lnTo>
                  <a:lnTo>
                    <a:pt x="527462" y="4775"/>
                  </a:lnTo>
                  <a:close/>
                </a:path>
                <a:path w="2917190" h="321310">
                  <a:moveTo>
                    <a:pt x="783255" y="258"/>
                  </a:moveTo>
                  <a:lnTo>
                    <a:pt x="777735" y="258"/>
                  </a:lnTo>
                  <a:lnTo>
                    <a:pt x="765174" y="588"/>
                  </a:lnTo>
                  <a:lnTo>
                    <a:pt x="752901" y="1623"/>
                  </a:lnTo>
                  <a:lnTo>
                    <a:pt x="753149" y="1623"/>
                  </a:lnTo>
                  <a:lnTo>
                    <a:pt x="742592" y="3222"/>
                  </a:lnTo>
                  <a:lnTo>
                    <a:pt x="707378" y="18371"/>
                  </a:lnTo>
                  <a:lnTo>
                    <a:pt x="685337" y="54172"/>
                  </a:lnTo>
                  <a:lnTo>
                    <a:pt x="677018" y="98866"/>
                  </a:lnTo>
                  <a:lnTo>
                    <a:pt x="675599" y="158496"/>
                  </a:lnTo>
                  <a:lnTo>
                    <a:pt x="676305" y="174797"/>
                  </a:lnTo>
                  <a:lnTo>
                    <a:pt x="681362" y="214362"/>
                  </a:lnTo>
                  <a:lnTo>
                    <a:pt x="703779" y="254492"/>
                  </a:lnTo>
                  <a:lnTo>
                    <a:pt x="751436" y="268606"/>
                  </a:lnTo>
                  <a:lnTo>
                    <a:pt x="764562" y="268982"/>
                  </a:lnTo>
                  <a:lnTo>
                    <a:pt x="777429" y="268606"/>
                  </a:lnTo>
                  <a:lnTo>
                    <a:pt x="815653" y="259432"/>
                  </a:lnTo>
                  <a:lnTo>
                    <a:pt x="837895" y="238120"/>
                  </a:lnTo>
                  <a:lnTo>
                    <a:pt x="764938" y="238120"/>
                  </a:lnTo>
                  <a:lnTo>
                    <a:pt x="756376" y="237838"/>
                  </a:lnTo>
                  <a:lnTo>
                    <a:pt x="720527" y="218173"/>
                  </a:lnTo>
                  <a:lnTo>
                    <a:pt x="713156" y="179784"/>
                  </a:lnTo>
                  <a:lnTo>
                    <a:pt x="712560" y="164964"/>
                  </a:lnTo>
                  <a:lnTo>
                    <a:pt x="712480" y="161530"/>
                  </a:lnTo>
                  <a:lnTo>
                    <a:pt x="712407" y="158331"/>
                  </a:lnTo>
                  <a:lnTo>
                    <a:pt x="698322" y="158331"/>
                  </a:lnTo>
                  <a:lnTo>
                    <a:pt x="696899" y="141606"/>
                  </a:lnTo>
                  <a:lnTo>
                    <a:pt x="696817" y="140642"/>
                  </a:lnTo>
                  <a:lnTo>
                    <a:pt x="702956" y="132291"/>
                  </a:lnTo>
                  <a:lnTo>
                    <a:pt x="708826" y="125086"/>
                  </a:lnTo>
                  <a:lnTo>
                    <a:pt x="712582" y="120980"/>
                  </a:lnTo>
                  <a:lnTo>
                    <a:pt x="713000" y="109592"/>
                  </a:lnTo>
                  <a:lnTo>
                    <a:pt x="713707" y="99383"/>
                  </a:lnTo>
                  <a:lnTo>
                    <a:pt x="713742" y="98866"/>
                  </a:lnTo>
                  <a:lnTo>
                    <a:pt x="713868" y="97054"/>
                  </a:lnTo>
                  <a:lnTo>
                    <a:pt x="722668" y="57019"/>
                  </a:lnTo>
                  <a:lnTo>
                    <a:pt x="753248" y="33449"/>
                  </a:lnTo>
                  <a:lnTo>
                    <a:pt x="773435" y="31246"/>
                  </a:lnTo>
                  <a:lnTo>
                    <a:pt x="829078" y="31246"/>
                  </a:lnTo>
                  <a:lnTo>
                    <a:pt x="831931" y="6280"/>
                  </a:lnTo>
                  <a:lnTo>
                    <a:pt x="792436" y="588"/>
                  </a:lnTo>
                  <a:lnTo>
                    <a:pt x="793299" y="588"/>
                  </a:lnTo>
                  <a:lnTo>
                    <a:pt x="783255" y="258"/>
                  </a:lnTo>
                  <a:close/>
                </a:path>
                <a:path w="2917190" h="321310">
                  <a:moveTo>
                    <a:pt x="839487" y="124082"/>
                  </a:moveTo>
                  <a:lnTo>
                    <a:pt x="766820" y="124082"/>
                  </a:lnTo>
                  <a:lnTo>
                    <a:pt x="775500" y="124435"/>
                  </a:lnTo>
                  <a:lnTo>
                    <a:pt x="783098" y="125493"/>
                  </a:lnTo>
                  <a:lnTo>
                    <a:pt x="810620" y="153956"/>
                  </a:lnTo>
                  <a:lnTo>
                    <a:pt x="812737" y="179784"/>
                  </a:lnTo>
                  <a:lnTo>
                    <a:pt x="812548" y="188840"/>
                  </a:lnTo>
                  <a:lnTo>
                    <a:pt x="803328" y="227206"/>
                  </a:lnTo>
                  <a:lnTo>
                    <a:pt x="774115" y="237838"/>
                  </a:lnTo>
                  <a:lnTo>
                    <a:pt x="772012" y="237838"/>
                  </a:lnTo>
                  <a:lnTo>
                    <a:pt x="764938" y="238120"/>
                  </a:lnTo>
                  <a:lnTo>
                    <a:pt x="837895" y="238120"/>
                  </a:lnTo>
                  <a:lnTo>
                    <a:pt x="840964" y="232004"/>
                  </a:lnTo>
                  <a:lnTo>
                    <a:pt x="848303" y="189710"/>
                  </a:lnTo>
                  <a:lnTo>
                    <a:pt x="848491" y="179784"/>
                  </a:lnTo>
                  <a:lnTo>
                    <a:pt x="848466" y="178843"/>
                  </a:lnTo>
                  <a:lnTo>
                    <a:pt x="848357" y="174797"/>
                  </a:lnTo>
                  <a:lnTo>
                    <a:pt x="848231" y="170139"/>
                  </a:lnTo>
                  <a:lnTo>
                    <a:pt x="848166" y="167740"/>
                  </a:lnTo>
                  <a:lnTo>
                    <a:pt x="848091" y="164964"/>
                  </a:lnTo>
                  <a:lnTo>
                    <a:pt x="846911" y="151956"/>
                  </a:lnTo>
                  <a:lnTo>
                    <a:pt x="846892" y="151745"/>
                  </a:lnTo>
                  <a:lnTo>
                    <a:pt x="844981" y="140642"/>
                  </a:lnTo>
                  <a:lnTo>
                    <a:pt x="844892" y="140124"/>
                  </a:lnTo>
                  <a:lnTo>
                    <a:pt x="842093" y="130104"/>
                  </a:lnTo>
                  <a:lnTo>
                    <a:pt x="839487" y="124082"/>
                  </a:lnTo>
                  <a:close/>
                </a:path>
                <a:path w="2917190" h="321310">
                  <a:moveTo>
                    <a:pt x="712582" y="120980"/>
                  </a:moveTo>
                  <a:lnTo>
                    <a:pt x="708826" y="125086"/>
                  </a:lnTo>
                  <a:lnTo>
                    <a:pt x="702956" y="132291"/>
                  </a:lnTo>
                  <a:lnTo>
                    <a:pt x="696817" y="140642"/>
                  </a:lnTo>
                  <a:lnTo>
                    <a:pt x="698322" y="158331"/>
                  </a:lnTo>
                  <a:lnTo>
                    <a:pt x="705238" y="151956"/>
                  </a:lnTo>
                  <a:lnTo>
                    <a:pt x="711683" y="146382"/>
                  </a:lnTo>
                  <a:lnTo>
                    <a:pt x="712371" y="145831"/>
                  </a:lnTo>
                  <a:lnTo>
                    <a:pt x="712468" y="124082"/>
                  </a:lnTo>
                  <a:lnTo>
                    <a:pt x="712582" y="120980"/>
                  </a:lnTo>
                  <a:close/>
                </a:path>
                <a:path w="2917190" h="321310">
                  <a:moveTo>
                    <a:pt x="712371" y="145831"/>
                  </a:moveTo>
                  <a:lnTo>
                    <a:pt x="711683" y="146382"/>
                  </a:lnTo>
                  <a:lnTo>
                    <a:pt x="705238" y="151956"/>
                  </a:lnTo>
                  <a:lnTo>
                    <a:pt x="698322" y="158331"/>
                  </a:lnTo>
                  <a:lnTo>
                    <a:pt x="712407" y="158331"/>
                  </a:lnTo>
                  <a:lnTo>
                    <a:pt x="712371" y="145831"/>
                  </a:lnTo>
                  <a:close/>
                </a:path>
                <a:path w="2917190" h="321310">
                  <a:moveTo>
                    <a:pt x="776982" y="94726"/>
                  </a:moveTo>
                  <a:lnTo>
                    <a:pt x="738522" y="101312"/>
                  </a:lnTo>
                  <a:lnTo>
                    <a:pt x="712371" y="145831"/>
                  </a:lnTo>
                  <a:lnTo>
                    <a:pt x="717658" y="141606"/>
                  </a:lnTo>
                  <a:lnTo>
                    <a:pt x="723162" y="137631"/>
                  </a:lnTo>
                  <a:lnTo>
                    <a:pt x="758791" y="124082"/>
                  </a:lnTo>
                  <a:lnTo>
                    <a:pt x="839487" y="124082"/>
                  </a:lnTo>
                  <a:lnTo>
                    <a:pt x="838306" y="121353"/>
                  </a:lnTo>
                  <a:lnTo>
                    <a:pt x="801446" y="96796"/>
                  </a:lnTo>
                  <a:lnTo>
                    <a:pt x="789967" y="95243"/>
                  </a:lnTo>
                  <a:lnTo>
                    <a:pt x="776982" y="94726"/>
                  </a:lnTo>
                  <a:close/>
                </a:path>
                <a:path w="2917190" h="321310">
                  <a:moveTo>
                    <a:pt x="829078" y="31246"/>
                  </a:moveTo>
                  <a:lnTo>
                    <a:pt x="808346" y="31246"/>
                  </a:lnTo>
                  <a:lnTo>
                    <a:pt x="817880" y="31747"/>
                  </a:lnTo>
                  <a:lnTo>
                    <a:pt x="823510" y="32155"/>
                  </a:lnTo>
                  <a:lnTo>
                    <a:pt x="828920" y="32626"/>
                  </a:lnTo>
                  <a:lnTo>
                    <a:pt x="829021" y="31747"/>
                  </a:lnTo>
                  <a:lnTo>
                    <a:pt x="829078" y="31246"/>
                  </a:lnTo>
                  <a:close/>
                </a:path>
                <a:path w="2917190" h="321310">
                  <a:moveTo>
                    <a:pt x="1057582" y="229840"/>
                  </a:moveTo>
                  <a:lnTo>
                    <a:pt x="1074989" y="263901"/>
                  </a:lnTo>
                  <a:lnTo>
                    <a:pt x="1115448" y="268417"/>
                  </a:lnTo>
                  <a:lnTo>
                    <a:pt x="1132478" y="268982"/>
                  </a:lnTo>
                  <a:lnTo>
                    <a:pt x="1145369" y="268559"/>
                  </a:lnTo>
                  <a:lnTo>
                    <a:pt x="1184111" y="258350"/>
                  </a:lnTo>
                  <a:lnTo>
                    <a:pt x="1206879" y="236238"/>
                  </a:lnTo>
                  <a:lnTo>
                    <a:pt x="1119431" y="236238"/>
                  </a:lnTo>
                  <a:lnTo>
                    <a:pt x="1110139" y="235886"/>
                  </a:lnTo>
                  <a:lnTo>
                    <a:pt x="1101522" y="235392"/>
                  </a:lnTo>
                  <a:lnTo>
                    <a:pt x="1094183" y="234827"/>
                  </a:lnTo>
                  <a:lnTo>
                    <a:pt x="1093770" y="234827"/>
                  </a:lnTo>
                  <a:lnTo>
                    <a:pt x="1084257" y="233721"/>
                  </a:lnTo>
                  <a:lnTo>
                    <a:pt x="1075459" y="232569"/>
                  </a:lnTo>
                  <a:lnTo>
                    <a:pt x="1066568" y="231275"/>
                  </a:lnTo>
                  <a:lnTo>
                    <a:pt x="1057582" y="229840"/>
                  </a:lnTo>
                  <a:close/>
                </a:path>
                <a:path w="2917190" h="321310">
                  <a:moveTo>
                    <a:pt x="1210386" y="4775"/>
                  </a:moveTo>
                  <a:lnTo>
                    <a:pt x="1069625" y="4775"/>
                  </a:lnTo>
                  <a:lnTo>
                    <a:pt x="1063690" y="115331"/>
                  </a:lnTo>
                  <a:lnTo>
                    <a:pt x="1063353" y="121196"/>
                  </a:lnTo>
                  <a:lnTo>
                    <a:pt x="1108320" y="135020"/>
                  </a:lnTo>
                  <a:lnTo>
                    <a:pt x="1118647" y="135843"/>
                  </a:lnTo>
                  <a:lnTo>
                    <a:pt x="1157295" y="142147"/>
                  </a:lnTo>
                  <a:lnTo>
                    <a:pt x="1180912" y="177784"/>
                  </a:lnTo>
                  <a:lnTo>
                    <a:pt x="1181008" y="186182"/>
                  </a:lnTo>
                  <a:lnTo>
                    <a:pt x="1180582" y="193592"/>
                  </a:lnTo>
                  <a:lnTo>
                    <a:pt x="1159576" y="230593"/>
                  </a:lnTo>
                  <a:lnTo>
                    <a:pt x="1123822" y="236238"/>
                  </a:lnTo>
                  <a:lnTo>
                    <a:pt x="1206879" y="236238"/>
                  </a:lnTo>
                  <a:lnTo>
                    <a:pt x="1217701" y="194180"/>
                  </a:lnTo>
                  <a:lnTo>
                    <a:pt x="1217913" y="186182"/>
                  </a:lnTo>
                  <a:lnTo>
                    <a:pt x="1217650" y="177784"/>
                  </a:lnTo>
                  <a:lnTo>
                    <a:pt x="1206622" y="138196"/>
                  </a:lnTo>
                  <a:lnTo>
                    <a:pt x="1168609" y="112415"/>
                  </a:lnTo>
                  <a:lnTo>
                    <a:pt x="1095971" y="102629"/>
                  </a:lnTo>
                  <a:lnTo>
                    <a:pt x="1099735" y="35636"/>
                  </a:lnTo>
                  <a:lnTo>
                    <a:pt x="1208504" y="35636"/>
                  </a:lnTo>
                  <a:lnTo>
                    <a:pt x="1210386" y="4775"/>
                  </a:lnTo>
                  <a:close/>
                </a:path>
                <a:path w="2917190" h="321310">
                  <a:moveTo>
                    <a:pt x="1353051" y="1011"/>
                  </a:moveTo>
                  <a:lnTo>
                    <a:pt x="1310898" y="5151"/>
                  </a:lnTo>
                  <a:lnTo>
                    <a:pt x="1274640" y="30250"/>
                  </a:lnTo>
                  <a:lnTo>
                    <a:pt x="1268604" y="60970"/>
                  </a:lnTo>
                  <a:lnTo>
                    <a:pt x="1268604" y="77554"/>
                  </a:lnTo>
                  <a:lnTo>
                    <a:pt x="1284176" y="119566"/>
                  </a:lnTo>
                  <a:lnTo>
                    <a:pt x="1306005" y="128975"/>
                  </a:lnTo>
                  <a:lnTo>
                    <a:pt x="1306005" y="130480"/>
                  </a:lnTo>
                  <a:lnTo>
                    <a:pt x="1271945" y="151557"/>
                  </a:lnTo>
                  <a:lnTo>
                    <a:pt x="1262959" y="190087"/>
                  </a:lnTo>
                  <a:lnTo>
                    <a:pt x="1262724" y="199731"/>
                  </a:lnTo>
                  <a:lnTo>
                    <a:pt x="1263194" y="211234"/>
                  </a:lnTo>
                  <a:lnTo>
                    <a:pt x="1281071" y="252328"/>
                  </a:lnTo>
                  <a:lnTo>
                    <a:pt x="1321342" y="266536"/>
                  </a:lnTo>
                  <a:lnTo>
                    <a:pt x="1353051" y="268229"/>
                  </a:lnTo>
                  <a:lnTo>
                    <a:pt x="1370058" y="267806"/>
                  </a:lnTo>
                  <a:lnTo>
                    <a:pt x="1408376" y="261455"/>
                  </a:lnTo>
                  <a:lnTo>
                    <a:pt x="1435999" y="236991"/>
                  </a:lnTo>
                  <a:lnTo>
                    <a:pt x="1353427" y="236991"/>
                  </a:lnTo>
                  <a:lnTo>
                    <a:pt x="1342960" y="236732"/>
                  </a:lnTo>
                  <a:lnTo>
                    <a:pt x="1305629" y="225449"/>
                  </a:lnTo>
                  <a:lnTo>
                    <a:pt x="1298102" y="192204"/>
                  </a:lnTo>
                  <a:lnTo>
                    <a:pt x="1298225" y="181101"/>
                  </a:lnTo>
                  <a:lnTo>
                    <a:pt x="1318676" y="147542"/>
                  </a:lnTo>
                  <a:lnTo>
                    <a:pt x="1353804" y="144029"/>
                  </a:lnTo>
                  <a:lnTo>
                    <a:pt x="1428367" y="144029"/>
                  </a:lnTo>
                  <a:lnTo>
                    <a:pt x="1425689" y="141018"/>
                  </a:lnTo>
                  <a:lnTo>
                    <a:pt x="1420679" y="136972"/>
                  </a:lnTo>
                  <a:lnTo>
                    <a:pt x="1414680" y="133867"/>
                  </a:lnTo>
                  <a:lnTo>
                    <a:pt x="1407694" y="131703"/>
                  </a:lnTo>
                  <a:lnTo>
                    <a:pt x="1399720" y="130480"/>
                  </a:lnTo>
                  <a:lnTo>
                    <a:pt x="1399720" y="128975"/>
                  </a:lnTo>
                  <a:lnTo>
                    <a:pt x="1408502" y="127971"/>
                  </a:lnTo>
                  <a:lnTo>
                    <a:pt x="1415653" y="124835"/>
                  </a:lnTo>
                  <a:lnTo>
                    <a:pt x="1425510" y="115426"/>
                  </a:lnTo>
                  <a:lnTo>
                    <a:pt x="1353804" y="115426"/>
                  </a:lnTo>
                  <a:lnTo>
                    <a:pt x="1344065" y="115214"/>
                  </a:lnTo>
                  <a:lnTo>
                    <a:pt x="1307135" y="99618"/>
                  </a:lnTo>
                  <a:lnTo>
                    <a:pt x="1303119" y="69509"/>
                  </a:lnTo>
                  <a:lnTo>
                    <a:pt x="1303253" y="65440"/>
                  </a:lnTo>
                  <a:lnTo>
                    <a:pt x="1304030" y="58501"/>
                  </a:lnTo>
                  <a:lnTo>
                    <a:pt x="1305197" y="53043"/>
                  </a:lnTo>
                  <a:lnTo>
                    <a:pt x="1305323" y="52455"/>
                  </a:lnTo>
                  <a:lnTo>
                    <a:pt x="1343689" y="30250"/>
                  </a:lnTo>
                  <a:lnTo>
                    <a:pt x="1353427" y="29991"/>
                  </a:lnTo>
                  <a:lnTo>
                    <a:pt x="1430809" y="29991"/>
                  </a:lnTo>
                  <a:lnTo>
                    <a:pt x="1426693" y="23091"/>
                  </a:lnTo>
                  <a:lnTo>
                    <a:pt x="1385795" y="3340"/>
                  </a:lnTo>
                  <a:lnTo>
                    <a:pt x="1365095" y="1270"/>
                  </a:lnTo>
                  <a:lnTo>
                    <a:pt x="1353051" y="1011"/>
                  </a:lnTo>
                  <a:close/>
                </a:path>
                <a:path w="2917190" h="321310">
                  <a:moveTo>
                    <a:pt x="1428367" y="144029"/>
                  </a:moveTo>
                  <a:lnTo>
                    <a:pt x="1353804" y="144029"/>
                  </a:lnTo>
                  <a:lnTo>
                    <a:pt x="1361519" y="144170"/>
                  </a:lnTo>
                  <a:lnTo>
                    <a:pt x="1368482" y="144594"/>
                  </a:lnTo>
                  <a:lnTo>
                    <a:pt x="1374692" y="145299"/>
                  </a:lnTo>
                  <a:lnTo>
                    <a:pt x="1387175" y="147542"/>
                  </a:lnTo>
                  <a:lnTo>
                    <a:pt x="1392569" y="149926"/>
                  </a:lnTo>
                  <a:lnTo>
                    <a:pt x="1396333" y="153438"/>
                  </a:lnTo>
                  <a:lnTo>
                    <a:pt x="1400096" y="156700"/>
                  </a:lnTo>
                  <a:lnTo>
                    <a:pt x="1402731" y="161467"/>
                  </a:lnTo>
                  <a:lnTo>
                    <a:pt x="1404236" y="167740"/>
                  </a:lnTo>
                  <a:lnTo>
                    <a:pt x="1405993" y="174013"/>
                  </a:lnTo>
                  <a:lnTo>
                    <a:pt x="1406756" y="181101"/>
                  </a:lnTo>
                  <a:lnTo>
                    <a:pt x="1406871" y="192204"/>
                  </a:lnTo>
                  <a:lnTo>
                    <a:pt x="1406606" y="199731"/>
                  </a:lnTo>
                  <a:lnTo>
                    <a:pt x="1406589" y="200225"/>
                  </a:lnTo>
                  <a:lnTo>
                    <a:pt x="1386547" y="232851"/>
                  </a:lnTo>
                  <a:lnTo>
                    <a:pt x="1353427" y="236991"/>
                  </a:lnTo>
                  <a:lnTo>
                    <a:pt x="1435999" y="236991"/>
                  </a:lnTo>
                  <a:lnTo>
                    <a:pt x="1438391" y="230993"/>
                  </a:lnTo>
                  <a:lnTo>
                    <a:pt x="1440744" y="221654"/>
                  </a:lnTo>
                  <a:lnTo>
                    <a:pt x="1442155" y="211234"/>
                  </a:lnTo>
                  <a:lnTo>
                    <a:pt x="1442605" y="200225"/>
                  </a:lnTo>
                  <a:lnTo>
                    <a:pt x="1442626" y="199731"/>
                  </a:lnTo>
                  <a:lnTo>
                    <a:pt x="1442442" y="192204"/>
                  </a:lnTo>
                  <a:lnTo>
                    <a:pt x="1442390" y="190087"/>
                  </a:lnTo>
                  <a:lnTo>
                    <a:pt x="1441788" y="182418"/>
                  </a:lnTo>
                  <a:lnTo>
                    <a:pt x="1430041" y="145911"/>
                  </a:lnTo>
                  <a:lnTo>
                    <a:pt x="1428493" y="144170"/>
                  </a:lnTo>
                  <a:lnTo>
                    <a:pt x="1428367" y="144029"/>
                  </a:lnTo>
                  <a:close/>
                </a:path>
                <a:path w="2917190" h="321310">
                  <a:moveTo>
                    <a:pt x="1430809" y="29991"/>
                  </a:moveTo>
                  <a:lnTo>
                    <a:pt x="1353427" y="29991"/>
                  </a:lnTo>
                  <a:lnTo>
                    <a:pt x="1362978" y="30250"/>
                  </a:lnTo>
                  <a:lnTo>
                    <a:pt x="1371305" y="31026"/>
                  </a:lnTo>
                  <a:lnTo>
                    <a:pt x="1401790" y="58501"/>
                  </a:lnTo>
                  <a:lnTo>
                    <a:pt x="1402618" y="69509"/>
                  </a:lnTo>
                  <a:lnTo>
                    <a:pt x="1402731" y="73273"/>
                  </a:lnTo>
                  <a:lnTo>
                    <a:pt x="1385042" y="112038"/>
                  </a:lnTo>
                  <a:lnTo>
                    <a:pt x="1353804" y="115426"/>
                  </a:lnTo>
                  <a:lnTo>
                    <a:pt x="1425510" y="115426"/>
                  </a:lnTo>
                  <a:lnTo>
                    <a:pt x="1436745" y="77554"/>
                  </a:lnTo>
                  <a:lnTo>
                    <a:pt x="1436745" y="60970"/>
                  </a:lnTo>
                  <a:lnTo>
                    <a:pt x="1436039" y="53043"/>
                  </a:lnTo>
                  <a:lnTo>
                    <a:pt x="1434863" y="45728"/>
                  </a:lnTo>
                  <a:lnTo>
                    <a:pt x="1433216" y="39024"/>
                  </a:lnTo>
                  <a:lnTo>
                    <a:pt x="1430960" y="30250"/>
                  </a:lnTo>
                  <a:lnTo>
                    <a:pt x="1430809" y="29991"/>
                  </a:lnTo>
                  <a:close/>
                </a:path>
                <a:path w="2917190" h="321310">
                  <a:moveTo>
                    <a:pt x="1585655" y="236238"/>
                  </a:moveTo>
                  <a:lnTo>
                    <a:pt x="1582645" y="262960"/>
                  </a:lnTo>
                  <a:lnTo>
                    <a:pt x="1591677" y="264983"/>
                  </a:lnTo>
                  <a:lnTo>
                    <a:pt x="1600334" y="266536"/>
                  </a:lnTo>
                  <a:lnTo>
                    <a:pt x="1608974" y="267665"/>
                  </a:lnTo>
                  <a:lnTo>
                    <a:pt x="1609222" y="267665"/>
                  </a:lnTo>
                  <a:lnTo>
                    <a:pt x="1616517" y="268229"/>
                  </a:lnTo>
                  <a:lnTo>
                    <a:pt x="1626805" y="268731"/>
                  </a:lnTo>
                  <a:lnTo>
                    <a:pt x="1634834" y="268982"/>
                  </a:lnTo>
                  <a:lnTo>
                    <a:pt x="1640605" y="268982"/>
                  </a:lnTo>
                  <a:lnTo>
                    <a:pt x="1650801" y="268731"/>
                  </a:lnTo>
                  <a:lnTo>
                    <a:pt x="1653012" y="268731"/>
                  </a:lnTo>
                  <a:lnTo>
                    <a:pt x="1696965" y="260514"/>
                  </a:lnTo>
                  <a:lnTo>
                    <a:pt x="1723697" y="237744"/>
                  </a:lnTo>
                  <a:lnTo>
                    <a:pt x="1609680" y="237744"/>
                  </a:lnTo>
                  <a:lnTo>
                    <a:pt x="1597448" y="237117"/>
                  </a:lnTo>
                  <a:lnTo>
                    <a:pt x="1591928" y="236740"/>
                  </a:lnTo>
                  <a:lnTo>
                    <a:pt x="1585655" y="236238"/>
                  </a:lnTo>
                  <a:close/>
                </a:path>
                <a:path w="2917190" h="321310">
                  <a:moveTo>
                    <a:pt x="1742333" y="111286"/>
                  </a:moveTo>
                  <a:lnTo>
                    <a:pt x="1719641" y="111286"/>
                  </a:lnTo>
                  <a:lnTo>
                    <a:pt x="1721083" y="127869"/>
                  </a:lnTo>
                  <a:lnTo>
                    <a:pt x="1721057" y="128724"/>
                  </a:lnTo>
                  <a:lnTo>
                    <a:pt x="1715148" y="136972"/>
                  </a:lnTo>
                  <a:lnTo>
                    <a:pt x="1709083" y="144531"/>
                  </a:lnTo>
                  <a:lnTo>
                    <a:pt x="1706193" y="147708"/>
                  </a:lnTo>
                  <a:lnTo>
                    <a:pt x="1705621" y="160589"/>
                  </a:lnTo>
                  <a:lnTo>
                    <a:pt x="1704812" y="170375"/>
                  </a:lnTo>
                  <a:lnTo>
                    <a:pt x="1704750" y="171127"/>
                  </a:lnTo>
                  <a:lnTo>
                    <a:pt x="1704662" y="172186"/>
                  </a:lnTo>
                  <a:lnTo>
                    <a:pt x="1696024" y="210646"/>
                  </a:lnTo>
                  <a:lnTo>
                    <a:pt x="1665586" y="235203"/>
                  </a:lnTo>
                  <a:lnTo>
                    <a:pt x="1657441" y="236740"/>
                  </a:lnTo>
                  <a:lnTo>
                    <a:pt x="1656872" y="236740"/>
                  </a:lnTo>
                  <a:lnTo>
                    <a:pt x="1649779" y="237462"/>
                  </a:lnTo>
                  <a:lnTo>
                    <a:pt x="1640605" y="237744"/>
                  </a:lnTo>
                  <a:lnTo>
                    <a:pt x="1723697" y="237744"/>
                  </a:lnTo>
                  <a:lnTo>
                    <a:pt x="1739424" y="187782"/>
                  </a:lnTo>
                  <a:lnTo>
                    <a:pt x="1742246" y="152403"/>
                  </a:lnTo>
                  <a:lnTo>
                    <a:pt x="1742333" y="111286"/>
                  </a:lnTo>
                  <a:close/>
                </a:path>
                <a:path w="2917190" h="321310">
                  <a:moveTo>
                    <a:pt x="1655659" y="258"/>
                  </a:moveTo>
                  <a:lnTo>
                    <a:pt x="1615082" y="5974"/>
                  </a:lnTo>
                  <a:lnTo>
                    <a:pt x="1583115" y="30814"/>
                  </a:lnTo>
                  <a:lnTo>
                    <a:pt x="1571095" y="75790"/>
                  </a:lnTo>
                  <a:lnTo>
                    <a:pt x="1570614" y="89833"/>
                  </a:lnTo>
                  <a:lnTo>
                    <a:pt x="1570678" y="92514"/>
                  </a:lnTo>
                  <a:lnTo>
                    <a:pt x="1570832" y="97078"/>
                  </a:lnTo>
                  <a:lnTo>
                    <a:pt x="1570885" y="98677"/>
                  </a:lnTo>
                  <a:lnTo>
                    <a:pt x="1580813" y="142524"/>
                  </a:lnTo>
                  <a:lnTo>
                    <a:pt x="1580927" y="142783"/>
                  </a:lnTo>
                  <a:lnTo>
                    <a:pt x="1617552" y="171786"/>
                  </a:lnTo>
                  <a:lnTo>
                    <a:pt x="1641734" y="174515"/>
                  </a:lnTo>
                  <a:lnTo>
                    <a:pt x="1650461" y="174256"/>
                  </a:lnTo>
                  <a:lnTo>
                    <a:pt x="1691672" y="160989"/>
                  </a:lnTo>
                  <a:lnTo>
                    <a:pt x="1706260" y="145535"/>
                  </a:lnTo>
                  <a:lnTo>
                    <a:pt x="1651896" y="145535"/>
                  </a:lnTo>
                  <a:lnTo>
                    <a:pt x="1643521" y="145135"/>
                  </a:lnTo>
                  <a:lnTo>
                    <a:pt x="1610496" y="120695"/>
                  </a:lnTo>
                  <a:lnTo>
                    <a:pt x="1606803" y="92514"/>
                  </a:lnTo>
                  <a:lnTo>
                    <a:pt x="1606732" y="89833"/>
                  </a:lnTo>
                  <a:lnTo>
                    <a:pt x="1606908" y="82306"/>
                  </a:lnTo>
                  <a:lnTo>
                    <a:pt x="1606944" y="80777"/>
                  </a:lnTo>
                  <a:lnTo>
                    <a:pt x="1607520" y="73202"/>
                  </a:lnTo>
                  <a:lnTo>
                    <a:pt x="1607579" y="72426"/>
                  </a:lnTo>
                  <a:lnTo>
                    <a:pt x="1608595" y="65087"/>
                  </a:lnTo>
                  <a:lnTo>
                    <a:pt x="1608637" y="64781"/>
                  </a:lnTo>
                  <a:lnTo>
                    <a:pt x="1637123" y="32814"/>
                  </a:lnTo>
                  <a:lnTo>
                    <a:pt x="1655283" y="31120"/>
                  </a:lnTo>
                  <a:lnTo>
                    <a:pt x="1729273" y="31120"/>
                  </a:lnTo>
                  <a:lnTo>
                    <a:pt x="1727921" y="28486"/>
                  </a:lnTo>
                  <a:lnTo>
                    <a:pt x="1692214" y="4069"/>
                  </a:lnTo>
                  <a:lnTo>
                    <a:pt x="1669255" y="682"/>
                  </a:lnTo>
                  <a:lnTo>
                    <a:pt x="1655659" y="258"/>
                  </a:lnTo>
                  <a:close/>
                </a:path>
                <a:path w="2917190" h="321310">
                  <a:moveTo>
                    <a:pt x="1719641" y="111286"/>
                  </a:moveTo>
                  <a:lnTo>
                    <a:pt x="1712702" y="117519"/>
                  </a:lnTo>
                  <a:lnTo>
                    <a:pt x="1706349" y="122909"/>
                  </a:lnTo>
                  <a:lnTo>
                    <a:pt x="1706315" y="131609"/>
                  </a:lnTo>
                  <a:lnTo>
                    <a:pt x="1706193" y="147708"/>
                  </a:lnTo>
                  <a:lnTo>
                    <a:pt x="1709083" y="144531"/>
                  </a:lnTo>
                  <a:lnTo>
                    <a:pt x="1715148" y="136972"/>
                  </a:lnTo>
                  <a:lnTo>
                    <a:pt x="1721057" y="128724"/>
                  </a:lnTo>
                  <a:lnTo>
                    <a:pt x="1721083" y="127869"/>
                  </a:lnTo>
                  <a:lnTo>
                    <a:pt x="1719641" y="111286"/>
                  </a:lnTo>
                  <a:close/>
                </a:path>
                <a:path w="2917190" h="321310">
                  <a:moveTo>
                    <a:pt x="1706349" y="122909"/>
                  </a:moveTo>
                  <a:lnTo>
                    <a:pt x="1667201" y="144531"/>
                  </a:lnTo>
                  <a:lnTo>
                    <a:pt x="1659925" y="145535"/>
                  </a:lnTo>
                  <a:lnTo>
                    <a:pt x="1706260" y="145535"/>
                  </a:lnTo>
                  <a:lnTo>
                    <a:pt x="1706349" y="122909"/>
                  </a:lnTo>
                  <a:close/>
                </a:path>
                <a:path w="2917190" h="321310">
                  <a:moveTo>
                    <a:pt x="1729273" y="31120"/>
                  </a:moveTo>
                  <a:lnTo>
                    <a:pt x="1655283" y="31120"/>
                  </a:lnTo>
                  <a:lnTo>
                    <a:pt x="1667366" y="31544"/>
                  </a:lnTo>
                  <a:lnTo>
                    <a:pt x="1665002" y="31544"/>
                  </a:lnTo>
                  <a:lnTo>
                    <a:pt x="1699317" y="51820"/>
                  </a:lnTo>
                  <a:lnTo>
                    <a:pt x="1702917" y="64781"/>
                  </a:lnTo>
                  <a:lnTo>
                    <a:pt x="1702987" y="65087"/>
                  </a:lnTo>
                  <a:lnTo>
                    <a:pt x="1704072" y="72426"/>
                  </a:lnTo>
                  <a:lnTo>
                    <a:pt x="1704187" y="73202"/>
                  </a:lnTo>
                  <a:lnTo>
                    <a:pt x="1704832" y="80777"/>
                  </a:lnTo>
                  <a:lnTo>
                    <a:pt x="1704949" y="82141"/>
                  </a:lnTo>
                  <a:lnTo>
                    <a:pt x="1705621" y="92514"/>
                  </a:lnTo>
                  <a:lnTo>
                    <a:pt x="1706016" y="102112"/>
                  </a:lnTo>
                  <a:lnTo>
                    <a:pt x="1706092" y="103946"/>
                  </a:lnTo>
                  <a:lnTo>
                    <a:pt x="1706155" y="106769"/>
                  </a:lnTo>
                  <a:lnTo>
                    <a:pt x="1706256" y="111286"/>
                  </a:lnTo>
                  <a:lnTo>
                    <a:pt x="1706349" y="122909"/>
                  </a:lnTo>
                  <a:lnTo>
                    <a:pt x="1712702" y="117519"/>
                  </a:lnTo>
                  <a:lnTo>
                    <a:pt x="1719641" y="111286"/>
                  </a:lnTo>
                  <a:lnTo>
                    <a:pt x="1742333" y="111286"/>
                  </a:lnTo>
                  <a:lnTo>
                    <a:pt x="1742178" y="106769"/>
                  </a:lnTo>
                  <a:lnTo>
                    <a:pt x="1742082" y="103946"/>
                  </a:lnTo>
                  <a:lnTo>
                    <a:pt x="1742019" y="102112"/>
                  </a:lnTo>
                  <a:lnTo>
                    <a:pt x="1741901" y="98677"/>
                  </a:lnTo>
                  <a:lnTo>
                    <a:pt x="1737871" y="56642"/>
                  </a:lnTo>
                  <a:lnTo>
                    <a:pt x="1732038" y="36507"/>
                  </a:lnTo>
                  <a:lnTo>
                    <a:pt x="1729273" y="31120"/>
                  </a:lnTo>
                  <a:close/>
                </a:path>
                <a:path w="2917190" h="321310">
                  <a:moveTo>
                    <a:pt x="1951931" y="54455"/>
                  </a:moveTo>
                  <a:lnTo>
                    <a:pt x="1922951" y="54455"/>
                  </a:lnTo>
                  <a:lnTo>
                    <a:pt x="1916553" y="97360"/>
                  </a:lnTo>
                  <a:lnTo>
                    <a:pt x="1916553" y="264466"/>
                  </a:lnTo>
                  <a:lnTo>
                    <a:pt x="1951931" y="264466"/>
                  </a:lnTo>
                  <a:lnTo>
                    <a:pt x="1951931" y="54455"/>
                  </a:lnTo>
                  <a:close/>
                </a:path>
                <a:path w="2917190" h="321310">
                  <a:moveTo>
                    <a:pt x="1893595" y="4775"/>
                  </a:moveTo>
                  <a:lnTo>
                    <a:pt x="1856711" y="4775"/>
                  </a:lnTo>
                  <a:lnTo>
                    <a:pt x="1784073" y="161718"/>
                  </a:lnTo>
                  <a:lnTo>
                    <a:pt x="1781313" y="167991"/>
                  </a:lnTo>
                  <a:lnTo>
                    <a:pt x="1780560" y="174264"/>
                  </a:lnTo>
                  <a:lnTo>
                    <a:pt x="1781815" y="180537"/>
                  </a:lnTo>
                  <a:lnTo>
                    <a:pt x="1802264" y="201989"/>
                  </a:lnTo>
                  <a:lnTo>
                    <a:pt x="1916553" y="201989"/>
                  </a:lnTo>
                  <a:lnTo>
                    <a:pt x="1916553" y="172633"/>
                  </a:lnTo>
                  <a:lnTo>
                    <a:pt x="1827856" y="172633"/>
                  </a:lnTo>
                  <a:lnTo>
                    <a:pt x="1824720" y="171378"/>
                  </a:lnTo>
                  <a:lnTo>
                    <a:pt x="1822462" y="168869"/>
                  </a:lnTo>
                  <a:lnTo>
                    <a:pt x="1820455" y="166109"/>
                  </a:lnTo>
                  <a:lnTo>
                    <a:pt x="1820580" y="162346"/>
                  </a:lnTo>
                  <a:lnTo>
                    <a:pt x="1822838" y="157578"/>
                  </a:lnTo>
                  <a:lnTo>
                    <a:pt x="1893595" y="4775"/>
                  </a:lnTo>
                  <a:close/>
                </a:path>
                <a:path w="2917190" h="321310">
                  <a:moveTo>
                    <a:pt x="1985051" y="172633"/>
                  </a:moveTo>
                  <a:lnTo>
                    <a:pt x="1951931" y="172633"/>
                  </a:lnTo>
                  <a:lnTo>
                    <a:pt x="1951931" y="201989"/>
                  </a:lnTo>
                  <a:lnTo>
                    <a:pt x="1950802" y="201989"/>
                  </a:lnTo>
                  <a:lnTo>
                    <a:pt x="1985051" y="198226"/>
                  </a:lnTo>
                  <a:lnTo>
                    <a:pt x="1985051" y="172633"/>
                  </a:lnTo>
                  <a:close/>
                </a:path>
                <a:path w="2917190" h="321310">
                  <a:moveTo>
                    <a:pt x="2251825" y="4775"/>
                  </a:moveTo>
                  <a:lnTo>
                    <a:pt x="2097893" y="4775"/>
                  </a:lnTo>
                  <a:lnTo>
                    <a:pt x="2099398" y="36389"/>
                  </a:lnTo>
                  <a:lnTo>
                    <a:pt x="2226985" y="36389"/>
                  </a:lnTo>
                  <a:lnTo>
                    <a:pt x="2225229" y="39651"/>
                  </a:lnTo>
                  <a:lnTo>
                    <a:pt x="2223723" y="42913"/>
                  </a:lnTo>
                  <a:lnTo>
                    <a:pt x="2221214" y="49436"/>
                  </a:lnTo>
                  <a:lnTo>
                    <a:pt x="2218329" y="56713"/>
                  </a:lnTo>
                  <a:lnTo>
                    <a:pt x="2146820" y="264466"/>
                  </a:lnTo>
                  <a:lnTo>
                    <a:pt x="2184080" y="264466"/>
                  </a:lnTo>
                  <a:lnTo>
                    <a:pt x="2264998" y="29238"/>
                  </a:lnTo>
                  <a:lnTo>
                    <a:pt x="2266503" y="24220"/>
                  </a:lnTo>
                  <a:lnTo>
                    <a:pt x="2266754" y="19955"/>
                  </a:lnTo>
                  <a:lnTo>
                    <a:pt x="2265751" y="16442"/>
                  </a:lnTo>
                  <a:lnTo>
                    <a:pt x="2264747" y="12678"/>
                  </a:lnTo>
                  <a:lnTo>
                    <a:pt x="2262614" y="9793"/>
                  </a:lnTo>
                  <a:lnTo>
                    <a:pt x="2256091" y="5778"/>
                  </a:lnTo>
                  <a:lnTo>
                    <a:pt x="2251825" y="4775"/>
                  </a:lnTo>
                  <a:close/>
                </a:path>
                <a:path w="2917190" h="321310">
                  <a:moveTo>
                    <a:pt x="2445520" y="4775"/>
                  </a:moveTo>
                  <a:lnTo>
                    <a:pt x="2291588" y="4775"/>
                  </a:lnTo>
                  <a:lnTo>
                    <a:pt x="2293093" y="36389"/>
                  </a:lnTo>
                  <a:lnTo>
                    <a:pt x="2420680" y="36389"/>
                  </a:lnTo>
                  <a:lnTo>
                    <a:pt x="2418924" y="39651"/>
                  </a:lnTo>
                  <a:lnTo>
                    <a:pt x="2417419" y="42913"/>
                  </a:lnTo>
                  <a:lnTo>
                    <a:pt x="2414909" y="49436"/>
                  </a:lnTo>
                  <a:lnTo>
                    <a:pt x="2412024" y="56713"/>
                  </a:lnTo>
                  <a:lnTo>
                    <a:pt x="2340515" y="264466"/>
                  </a:lnTo>
                  <a:lnTo>
                    <a:pt x="2377775" y="264466"/>
                  </a:lnTo>
                  <a:lnTo>
                    <a:pt x="2458693" y="29238"/>
                  </a:lnTo>
                  <a:lnTo>
                    <a:pt x="2460199" y="24220"/>
                  </a:lnTo>
                  <a:lnTo>
                    <a:pt x="2460449" y="19955"/>
                  </a:lnTo>
                  <a:lnTo>
                    <a:pt x="2459446" y="16442"/>
                  </a:lnTo>
                  <a:lnTo>
                    <a:pt x="2458442" y="12678"/>
                  </a:lnTo>
                  <a:lnTo>
                    <a:pt x="2456309" y="9793"/>
                  </a:lnTo>
                  <a:lnTo>
                    <a:pt x="2449786" y="5778"/>
                  </a:lnTo>
                  <a:lnTo>
                    <a:pt x="2445520" y="4775"/>
                  </a:lnTo>
                  <a:close/>
                </a:path>
                <a:path w="2917190" h="321310">
                  <a:moveTo>
                    <a:pt x="2575866" y="232851"/>
                  </a:moveTo>
                  <a:lnTo>
                    <a:pt x="2573722" y="261078"/>
                  </a:lnTo>
                  <a:lnTo>
                    <a:pt x="2573608" y="262584"/>
                  </a:lnTo>
                  <a:lnTo>
                    <a:pt x="2583817" y="263854"/>
                  </a:lnTo>
                  <a:lnTo>
                    <a:pt x="2594119" y="265030"/>
                  </a:lnTo>
                  <a:lnTo>
                    <a:pt x="2604516" y="266112"/>
                  </a:lnTo>
                  <a:lnTo>
                    <a:pt x="2625687" y="268088"/>
                  </a:lnTo>
                  <a:lnTo>
                    <a:pt x="2636978" y="268841"/>
                  </a:lnTo>
                  <a:lnTo>
                    <a:pt x="2637438" y="268841"/>
                  </a:lnTo>
                  <a:lnTo>
                    <a:pt x="2646763" y="269217"/>
                  </a:lnTo>
                  <a:lnTo>
                    <a:pt x="2685388" y="267288"/>
                  </a:lnTo>
                  <a:lnTo>
                    <a:pt x="2722648" y="250634"/>
                  </a:lnTo>
                  <a:lnTo>
                    <a:pt x="2732748" y="236615"/>
                  </a:lnTo>
                  <a:lnTo>
                    <a:pt x="2635645" y="236615"/>
                  </a:lnTo>
                  <a:lnTo>
                    <a:pt x="2616513" y="235987"/>
                  </a:lnTo>
                  <a:lnTo>
                    <a:pt x="2608735" y="235611"/>
                  </a:lnTo>
                  <a:lnTo>
                    <a:pt x="2600706" y="235109"/>
                  </a:lnTo>
                  <a:lnTo>
                    <a:pt x="2575866" y="232851"/>
                  </a:lnTo>
                  <a:close/>
                </a:path>
                <a:path w="2917190" h="321310">
                  <a:moveTo>
                    <a:pt x="2726420" y="142147"/>
                  </a:moveTo>
                  <a:lnTo>
                    <a:pt x="2654526" y="142147"/>
                  </a:lnTo>
                  <a:lnTo>
                    <a:pt x="2664076" y="142524"/>
                  </a:lnTo>
                  <a:lnTo>
                    <a:pt x="2672403" y="143653"/>
                  </a:lnTo>
                  <a:lnTo>
                    <a:pt x="2702575" y="170751"/>
                  </a:lnTo>
                  <a:lnTo>
                    <a:pt x="2703830" y="178780"/>
                  </a:lnTo>
                  <a:lnTo>
                    <a:pt x="2703830" y="188064"/>
                  </a:lnTo>
                  <a:lnTo>
                    <a:pt x="2688399" y="229087"/>
                  </a:lnTo>
                  <a:lnTo>
                    <a:pt x="2665331" y="235611"/>
                  </a:lnTo>
                  <a:lnTo>
                    <a:pt x="2664729" y="235611"/>
                  </a:lnTo>
                  <a:lnTo>
                    <a:pt x="2657396" y="236332"/>
                  </a:lnTo>
                  <a:lnTo>
                    <a:pt x="2647751" y="236615"/>
                  </a:lnTo>
                  <a:lnTo>
                    <a:pt x="2732748" y="236615"/>
                  </a:lnTo>
                  <a:lnTo>
                    <a:pt x="2740965" y="196650"/>
                  </a:lnTo>
                  <a:lnTo>
                    <a:pt x="2741090" y="192204"/>
                  </a:lnTo>
                  <a:lnTo>
                    <a:pt x="2740313" y="179290"/>
                  </a:lnTo>
                  <a:lnTo>
                    <a:pt x="2738361" y="167646"/>
                  </a:lnTo>
                  <a:lnTo>
                    <a:pt x="2735232" y="157273"/>
                  </a:lnTo>
                  <a:lnTo>
                    <a:pt x="2730928" y="148169"/>
                  </a:lnTo>
                  <a:lnTo>
                    <a:pt x="2726420" y="142147"/>
                  </a:lnTo>
                  <a:close/>
                </a:path>
                <a:path w="2917190" h="321310">
                  <a:moveTo>
                    <a:pt x="2729700" y="32531"/>
                  </a:moveTo>
                  <a:lnTo>
                    <a:pt x="2658370" y="32531"/>
                  </a:lnTo>
                  <a:lnTo>
                    <a:pt x="2664499" y="32908"/>
                  </a:lnTo>
                  <a:lnTo>
                    <a:pt x="2671509" y="33731"/>
                  </a:lnTo>
                  <a:lnTo>
                    <a:pt x="2677484" y="34884"/>
                  </a:lnTo>
                  <a:lnTo>
                    <a:pt x="2684760" y="36640"/>
                  </a:lnTo>
                  <a:lnTo>
                    <a:pt x="2689904" y="40153"/>
                  </a:lnTo>
                  <a:lnTo>
                    <a:pt x="2692915" y="45422"/>
                  </a:lnTo>
                  <a:lnTo>
                    <a:pt x="2696177" y="50691"/>
                  </a:lnTo>
                  <a:lnTo>
                    <a:pt x="2697933" y="58595"/>
                  </a:lnTo>
                  <a:lnTo>
                    <a:pt x="2697969" y="60100"/>
                  </a:lnTo>
                  <a:lnTo>
                    <a:pt x="2698061" y="76284"/>
                  </a:lnTo>
                  <a:lnTo>
                    <a:pt x="2697682" y="80549"/>
                  </a:lnTo>
                  <a:lnTo>
                    <a:pt x="2696678" y="86069"/>
                  </a:lnTo>
                  <a:lnTo>
                    <a:pt x="2695980" y="90962"/>
                  </a:lnTo>
                  <a:lnTo>
                    <a:pt x="2695926" y="91338"/>
                  </a:lnTo>
                  <a:lnTo>
                    <a:pt x="2694044" y="96106"/>
                  </a:lnTo>
                  <a:lnTo>
                    <a:pt x="2691033" y="100371"/>
                  </a:lnTo>
                  <a:lnTo>
                    <a:pt x="2688273" y="104386"/>
                  </a:lnTo>
                  <a:lnTo>
                    <a:pt x="2683882" y="107773"/>
                  </a:lnTo>
                  <a:lnTo>
                    <a:pt x="2677860" y="110533"/>
                  </a:lnTo>
                  <a:lnTo>
                    <a:pt x="2672089" y="113042"/>
                  </a:lnTo>
                  <a:lnTo>
                    <a:pt x="2664311" y="114296"/>
                  </a:lnTo>
                  <a:lnTo>
                    <a:pt x="2605975" y="114296"/>
                  </a:lnTo>
                  <a:lnTo>
                    <a:pt x="2605975" y="142524"/>
                  </a:lnTo>
                  <a:lnTo>
                    <a:pt x="2726420" y="142147"/>
                  </a:lnTo>
                  <a:lnTo>
                    <a:pt x="2725188" y="140501"/>
                  </a:lnTo>
                  <a:lnTo>
                    <a:pt x="2717378" y="134432"/>
                  </a:lnTo>
                  <a:lnTo>
                    <a:pt x="2707499" y="129963"/>
                  </a:lnTo>
                  <a:lnTo>
                    <a:pt x="2695549" y="127093"/>
                  </a:lnTo>
                  <a:lnTo>
                    <a:pt x="2695549" y="125587"/>
                  </a:lnTo>
                  <a:lnTo>
                    <a:pt x="2728552" y="97454"/>
                  </a:lnTo>
                  <a:lnTo>
                    <a:pt x="2730436" y="91338"/>
                  </a:lnTo>
                  <a:lnTo>
                    <a:pt x="2730551" y="90962"/>
                  </a:lnTo>
                  <a:lnTo>
                    <a:pt x="2733938" y="60100"/>
                  </a:lnTo>
                  <a:lnTo>
                    <a:pt x="2733490" y="50691"/>
                  </a:lnTo>
                  <a:lnTo>
                    <a:pt x="2733421" y="49233"/>
                  </a:lnTo>
                  <a:lnTo>
                    <a:pt x="2731959" y="40153"/>
                  </a:lnTo>
                  <a:lnTo>
                    <a:pt x="2731868" y="39588"/>
                  </a:lnTo>
                  <a:lnTo>
                    <a:pt x="2729816" y="32908"/>
                  </a:lnTo>
                  <a:lnTo>
                    <a:pt x="2729700" y="32531"/>
                  </a:lnTo>
                  <a:close/>
                </a:path>
                <a:path w="2917190" h="321310">
                  <a:moveTo>
                    <a:pt x="2657615" y="0"/>
                  </a:moveTo>
                  <a:lnTo>
                    <a:pt x="2643799" y="0"/>
                  </a:lnTo>
                  <a:lnTo>
                    <a:pt x="2634579" y="352"/>
                  </a:lnTo>
                  <a:lnTo>
                    <a:pt x="2587839" y="5080"/>
                  </a:lnTo>
                  <a:lnTo>
                    <a:pt x="2578124" y="6656"/>
                  </a:lnTo>
                  <a:lnTo>
                    <a:pt x="2580539" y="32531"/>
                  </a:lnTo>
                  <a:lnTo>
                    <a:pt x="2580651" y="33731"/>
                  </a:lnTo>
                  <a:lnTo>
                    <a:pt x="2580758" y="34884"/>
                  </a:lnTo>
                  <a:lnTo>
                    <a:pt x="2619578" y="32908"/>
                  </a:lnTo>
                  <a:lnTo>
                    <a:pt x="2619398" y="32908"/>
                  </a:lnTo>
                  <a:lnTo>
                    <a:pt x="2628933" y="32531"/>
                  </a:lnTo>
                  <a:lnTo>
                    <a:pt x="2729700" y="32531"/>
                  </a:lnTo>
                  <a:lnTo>
                    <a:pt x="2729281" y="31167"/>
                  </a:lnTo>
                  <a:lnTo>
                    <a:pt x="2699690" y="5527"/>
                  </a:lnTo>
                  <a:lnTo>
                    <a:pt x="2668179" y="352"/>
                  </a:lnTo>
                  <a:lnTo>
                    <a:pt x="2671399" y="352"/>
                  </a:lnTo>
                  <a:lnTo>
                    <a:pt x="2657615" y="0"/>
                  </a:lnTo>
                  <a:close/>
                </a:path>
                <a:path w="2917190" h="321310">
                  <a:moveTo>
                    <a:pt x="2876060" y="39024"/>
                  </a:moveTo>
                  <a:lnTo>
                    <a:pt x="2840305" y="39024"/>
                  </a:lnTo>
                  <a:lnTo>
                    <a:pt x="2839553" y="43038"/>
                  </a:lnTo>
                  <a:lnTo>
                    <a:pt x="2839051" y="47053"/>
                  </a:lnTo>
                  <a:lnTo>
                    <a:pt x="2838549" y="54831"/>
                  </a:lnTo>
                  <a:lnTo>
                    <a:pt x="2838424" y="264466"/>
                  </a:lnTo>
                  <a:lnTo>
                    <a:pt x="2876060" y="264466"/>
                  </a:lnTo>
                  <a:lnTo>
                    <a:pt x="2876060" y="39024"/>
                  </a:lnTo>
                  <a:close/>
                </a:path>
                <a:path w="2917190" h="321310">
                  <a:moveTo>
                    <a:pt x="2876060" y="4775"/>
                  </a:moveTo>
                  <a:lnTo>
                    <a:pt x="2838424" y="4775"/>
                  </a:lnTo>
                  <a:lnTo>
                    <a:pt x="2772184" y="31496"/>
                  </a:lnTo>
                  <a:lnTo>
                    <a:pt x="2777076" y="58218"/>
                  </a:lnTo>
                  <a:lnTo>
                    <a:pt x="2840305" y="39024"/>
                  </a:lnTo>
                  <a:lnTo>
                    <a:pt x="2876060" y="39024"/>
                  </a:lnTo>
                  <a:lnTo>
                    <a:pt x="2876060" y="4775"/>
                  </a:lnTo>
                  <a:close/>
                </a:path>
                <a:path w="2917190" h="321310">
                  <a:moveTo>
                    <a:pt x="2916707" y="302102"/>
                  </a:moveTo>
                  <a:lnTo>
                    <a:pt x="0" y="302102"/>
                  </a:lnTo>
                  <a:lnTo>
                    <a:pt x="0" y="320920"/>
                  </a:lnTo>
                  <a:lnTo>
                    <a:pt x="2916707" y="320920"/>
                  </a:lnTo>
                  <a:lnTo>
                    <a:pt x="2916707" y="302102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0408307" y="5211593"/>
              <a:ext cx="501015" cy="501015"/>
            </a:xfrm>
            <a:custGeom>
              <a:avLst/>
              <a:gdLst/>
              <a:ahLst/>
              <a:cxnLst/>
              <a:rect l="l" t="t" r="r" b="b"/>
              <a:pathLst>
                <a:path w="501015" h="501014">
                  <a:moveTo>
                    <a:pt x="313488" y="468390"/>
                  </a:moveTo>
                  <a:lnTo>
                    <a:pt x="305460" y="480949"/>
                  </a:lnTo>
                  <a:lnTo>
                    <a:pt x="346807" y="498329"/>
                  </a:lnTo>
                  <a:lnTo>
                    <a:pt x="390353" y="500889"/>
                  </a:lnTo>
                  <a:lnTo>
                    <a:pt x="432308" y="489020"/>
                  </a:lnTo>
                  <a:lnTo>
                    <a:pt x="440216" y="483418"/>
                  </a:lnTo>
                  <a:lnTo>
                    <a:pt x="313488" y="483418"/>
                  </a:lnTo>
                  <a:lnTo>
                    <a:pt x="313488" y="468390"/>
                  </a:lnTo>
                  <a:close/>
                </a:path>
                <a:path w="501015" h="501014">
                  <a:moveTo>
                    <a:pt x="313488" y="467761"/>
                  </a:moveTo>
                  <a:lnTo>
                    <a:pt x="313267" y="468063"/>
                  </a:lnTo>
                  <a:lnTo>
                    <a:pt x="304716" y="480735"/>
                  </a:lnTo>
                  <a:lnTo>
                    <a:pt x="307307" y="482484"/>
                  </a:lnTo>
                  <a:lnTo>
                    <a:pt x="310362" y="483418"/>
                  </a:lnTo>
                  <a:lnTo>
                    <a:pt x="311334" y="483418"/>
                  </a:lnTo>
                  <a:lnTo>
                    <a:pt x="305460" y="480949"/>
                  </a:lnTo>
                  <a:lnTo>
                    <a:pt x="313488" y="468390"/>
                  </a:lnTo>
                  <a:lnTo>
                    <a:pt x="313488" y="467761"/>
                  </a:lnTo>
                  <a:close/>
                </a:path>
                <a:path w="501015" h="501014">
                  <a:moveTo>
                    <a:pt x="313697" y="468063"/>
                  </a:moveTo>
                  <a:lnTo>
                    <a:pt x="313488" y="468390"/>
                  </a:lnTo>
                  <a:lnTo>
                    <a:pt x="313488" y="483418"/>
                  </a:lnTo>
                  <a:lnTo>
                    <a:pt x="313697" y="483418"/>
                  </a:lnTo>
                  <a:lnTo>
                    <a:pt x="313697" y="468063"/>
                  </a:lnTo>
                  <a:close/>
                </a:path>
                <a:path w="501015" h="501014">
                  <a:moveTo>
                    <a:pt x="313906" y="467761"/>
                  </a:moveTo>
                  <a:lnTo>
                    <a:pt x="313697" y="468063"/>
                  </a:lnTo>
                  <a:lnTo>
                    <a:pt x="313697" y="483418"/>
                  </a:lnTo>
                  <a:lnTo>
                    <a:pt x="313906" y="483418"/>
                  </a:lnTo>
                  <a:lnTo>
                    <a:pt x="313906" y="467761"/>
                  </a:lnTo>
                  <a:close/>
                </a:path>
                <a:path w="501015" h="501014">
                  <a:moveTo>
                    <a:pt x="322353" y="454523"/>
                  </a:moveTo>
                  <a:lnTo>
                    <a:pt x="314104" y="467426"/>
                  </a:lnTo>
                  <a:lnTo>
                    <a:pt x="313906" y="467761"/>
                  </a:lnTo>
                  <a:lnTo>
                    <a:pt x="313906" y="483418"/>
                  </a:lnTo>
                  <a:lnTo>
                    <a:pt x="440216" y="483418"/>
                  </a:lnTo>
                  <a:lnTo>
                    <a:pt x="459567" y="469710"/>
                  </a:lnTo>
                  <a:lnTo>
                    <a:pt x="386960" y="469710"/>
                  </a:lnTo>
                  <a:lnTo>
                    <a:pt x="353835" y="467761"/>
                  </a:lnTo>
                  <a:lnTo>
                    <a:pt x="322353" y="454523"/>
                  </a:lnTo>
                  <a:close/>
                </a:path>
                <a:path w="501015" h="501014">
                  <a:moveTo>
                    <a:pt x="46148" y="178523"/>
                  </a:moveTo>
                  <a:lnTo>
                    <a:pt x="32884" y="186930"/>
                  </a:lnTo>
                  <a:lnTo>
                    <a:pt x="19889" y="195689"/>
                  </a:lnTo>
                  <a:lnTo>
                    <a:pt x="49271" y="237126"/>
                  </a:lnTo>
                  <a:lnTo>
                    <a:pt x="80565" y="277029"/>
                  </a:lnTo>
                  <a:lnTo>
                    <a:pt x="113700" y="315335"/>
                  </a:lnTo>
                  <a:lnTo>
                    <a:pt x="148610" y="351982"/>
                  </a:lnTo>
                  <a:lnTo>
                    <a:pt x="185231" y="386907"/>
                  </a:lnTo>
                  <a:lnTo>
                    <a:pt x="223499" y="420050"/>
                  </a:lnTo>
                  <a:lnTo>
                    <a:pt x="263349" y="451346"/>
                  </a:lnTo>
                  <a:lnTo>
                    <a:pt x="304716" y="480735"/>
                  </a:lnTo>
                  <a:lnTo>
                    <a:pt x="313471" y="467761"/>
                  </a:lnTo>
                  <a:lnTo>
                    <a:pt x="313488" y="452056"/>
                  </a:lnTo>
                  <a:lnTo>
                    <a:pt x="318487" y="452056"/>
                  </a:lnTo>
                  <a:lnTo>
                    <a:pt x="282123" y="426222"/>
                  </a:lnTo>
                  <a:lnTo>
                    <a:pt x="243457" y="395855"/>
                  </a:lnTo>
                  <a:lnTo>
                    <a:pt x="206326" y="363698"/>
                  </a:lnTo>
                  <a:lnTo>
                    <a:pt x="170794" y="329811"/>
                  </a:lnTo>
                  <a:lnTo>
                    <a:pt x="136921" y="294253"/>
                  </a:lnTo>
                  <a:lnTo>
                    <a:pt x="104772" y="257087"/>
                  </a:lnTo>
                  <a:lnTo>
                    <a:pt x="74409" y="218371"/>
                  </a:lnTo>
                  <a:lnTo>
                    <a:pt x="46148" y="178523"/>
                  </a:lnTo>
                  <a:close/>
                </a:path>
                <a:path w="501015" h="501014">
                  <a:moveTo>
                    <a:pt x="446642" y="440996"/>
                  </a:moveTo>
                  <a:lnTo>
                    <a:pt x="418854" y="460683"/>
                  </a:lnTo>
                  <a:lnTo>
                    <a:pt x="386960" y="469710"/>
                  </a:lnTo>
                  <a:lnTo>
                    <a:pt x="459567" y="469710"/>
                  </a:lnTo>
                  <a:lnTo>
                    <a:pt x="468837" y="463143"/>
                  </a:lnTo>
                  <a:lnTo>
                    <a:pt x="446642" y="440996"/>
                  </a:lnTo>
                  <a:close/>
                </a:path>
                <a:path w="501015" h="501014">
                  <a:moveTo>
                    <a:pt x="313697" y="467426"/>
                  </a:moveTo>
                  <a:lnTo>
                    <a:pt x="313488" y="467761"/>
                  </a:lnTo>
                  <a:lnTo>
                    <a:pt x="313488" y="468390"/>
                  </a:lnTo>
                  <a:lnTo>
                    <a:pt x="313697" y="468063"/>
                  </a:lnTo>
                  <a:lnTo>
                    <a:pt x="313697" y="467426"/>
                  </a:lnTo>
                  <a:close/>
                </a:path>
                <a:path w="501015" h="501014">
                  <a:moveTo>
                    <a:pt x="313906" y="467116"/>
                  </a:moveTo>
                  <a:lnTo>
                    <a:pt x="313697" y="467426"/>
                  </a:lnTo>
                  <a:lnTo>
                    <a:pt x="313697" y="468063"/>
                  </a:lnTo>
                  <a:lnTo>
                    <a:pt x="313890" y="467761"/>
                  </a:lnTo>
                  <a:lnTo>
                    <a:pt x="313906" y="467116"/>
                  </a:lnTo>
                  <a:close/>
                </a:path>
                <a:path w="501015" h="501014">
                  <a:moveTo>
                    <a:pt x="313697" y="452056"/>
                  </a:moveTo>
                  <a:lnTo>
                    <a:pt x="313488" y="452056"/>
                  </a:lnTo>
                  <a:lnTo>
                    <a:pt x="313488" y="467761"/>
                  </a:lnTo>
                  <a:lnTo>
                    <a:pt x="313697" y="467426"/>
                  </a:lnTo>
                  <a:lnTo>
                    <a:pt x="313697" y="452056"/>
                  </a:lnTo>
                  <a:close/>
                </a:path>
                <a:path w="501015" h="501014">
                  <a:moveTo>
                    <a:pt x="321419" y="455985"/>
                  </a:moveTo>
                  <a:lnTo>
                    <a:pt x="313906" y="467116"/>
                  </a:lnTo>
                  <a:lnTo>
                    <a:pt x="313906" y="467761"/>
                  </a:lnTo>
                  <a:lnTo>
                    <a:pt x="314104" y="467426"/>
                  </a:lnTo>
                  <a:lnTo>
                    <a:pt x="321419" y="455985"/>
                  </a:lnTo>
                  <a:close/>
                </a:path>
                <a:path w="501015" h="501014">
                  <a:moveTo>
                    <a:pt x="313906" y="452056"/>
                  </a:moveTo>
                  <a:lnTo>
                    <a:pt x="313697" y="452056"/>
                  </a:lnTo>
                  <a:lnTo>
                    <a:pt x="313697" y="467426"/>
                  </a:lnTo>
                  <a:lnTo>
                    <a:pt x="313906" y="467116"/>
                  </a:lnTo>
                  <a:lnTo>
                    <a:pt x="313906" y="452056"/>
                  </a:lnTo>
                  <a:close/>
                </a:path>
                <a:path w="501015" h="501014">
                  <a:moveTo>
                    <a:pt x="316906" y="452056"/>
                  </a:moveTo>
                  <a:lnTo>
                    <a:pt x="313906" y="452056"/>
                  </a:lnTo>
                  <a:lnTo>
                    <a:pt x="313906" y="467116"/>
                  </a:lnTo>
                  <a:lnTo>
                    <a:pt x="321419" y="455985"/>
                  </a:lnTo>
                  <a:lnTo>
                    <a:pt x="322216" y="454737"/>
                  </a:lnTo>
                  <a:lnTo>
                    <a:pt x="321959" y="454523"/>
                  </a:lnTo>
                  <a:lnTo>
                    <a:pt x="319920" y="453075"/>
                  </a:lnTo>
                  <a:lnTo>
                    <a:pt x="320395" y="453075"/>
                  </a:lnTo>
                  <a:lnTo>
                    <a:pt x="316906" y="452056"/>
                  </a:lnTo>
                  <a:close/>
                </a:path>
                <a:path w="501015" h="501014">
                  <a:moveTo>
                    <a:pt x="462772" y="424866"/>
                  </a:moveTo>
                  <a:lnTo>
                    <a:pt x="451684" y="435954"/>
                  </a:lnTo>
                  <a:lnTo>
                    <a:pt x="446703" y="440996"/>
                  </a:lnTo>
                  <a:lnTo>
                    <a:pt x="468910" y="463143"/>
                  </a:lnTo>
                  <a:lnTo>
                    <a:pt x="471309" y="460683"/>
                  </a:lnTo>
                  <a:lnTo>
                    <a:pt x="484950" y="447043"/>
                  </a:lnTo>
                  <a:lnTo>
                    <a:pt x="462772" y="424866"/>
                  </a:lnTo>
                  <a:close/>
                </a:path>
                <a:path w="501015" h="501014">
                  <a:moveTo>
                    <a:pt x="320087" y="453075"/>
                  </a:moveTo>
                  <a:lnTo>
                    <a:pt x="319920" y="453075"/>
                  </a:lnTo>
                  <a:lnTo>
                    <a:pt x="322260" y="454737"/>
                  </a:lnTo>
                  <a:lnTo>
                    <a:pt x="322353" y="454523"/>
                  </a:lnTo>
                  <a:lnTo>
                    <a:pt x="320087" y="453075"/>
                  </a:lnTo>
                  <a:close/>
                </a:path>
                <a:path w="501015" h="501014">
                  <a:moveTo>
                    <a:pt x="318487" y="452056"/>
                  </a:moveTo>
                  <a:lnTo>
                    <a:pt x="316906" y="452056"/>
                  </a:lnTo>
                  <a:lnTo>
                    <a:pt x="320395" y="453075"/>
                  </a:lnTo>
                  <a:lnTo>
                    <a:pt x="319920" y="453075"/>
                  </a:lnTo>
                  <a:lnTo>
                    <a:pt x="318487" y="452056"/>
                  </a:lnTo>
                  <a:close/>
                </a:path>
                <a:path w="501015" h="501014">
                  <a:moveTo>
                    <a:pt x="484950" y="370293"/>
                  </a:moveTo>
                  <a:lnTo>
                    <a:pt x="462772" y="392470"/>
                  </a:lnTo>
                  <a:lnTo>
                    <a:pt x="467796" y="400044"/>
                  </a:lnTo>
                  <a:lnTo>
                    <a:pt x="469470" y="408668"/>
                  </a:lnTo>
                  <a:lnTo>
                    <a:pt x="467796" y="417292"/>
                  </a:lnTo>
                  <a:lnTo>
                    <a:pt x="462772" y="424866"/>
                  </a:lnTo>
                  <a:lnTo>
                    <a:pt x="484950" y="447043"/>
                  </a:lnTo>
                  <a:lnTo>
                    <a:pt x="496863" y="429094"/>
                  </a:lnTo>
                  <a:lnTo>
                    <a:pt x="500834" y="408668"/>
                  </a:lnTo>
                  <a:lnTo>
                    <a:pt x="496863" y="388241"/>
                  </a:lnTo>
                  <a:lnTo>
                    <a:pt x="484950" y="370293"/>
                  </a:lnTo>
                  <a:close/>
                </a:path>
                <a:path w="501015" h="501014">
                  <a:moveTo>
                    <a:pt x="416786" y="302129"/>
                  </a:moveTo>
                  <a:lnTo>
                    <a:pt x="394609" y="324307"/>
                  </a:lnTo>
                  <a:lnTo>
                    <a:pt x="462772" y="392470"/>
                  </a:lnTo>
                  <a:lnTo>
                    <a:pt x="484950" y="370293"/>
                  </a:lnTo>
                  <a:lnTo>
                    <a:pt x="416786" y="302129"/>
                  </a:lnTo>
                  <a:close/>
                </a:path>
                <a:path w="501015" h="501014">
                  <a:moveTo>
                    <a:pt x="308009" y="302291"/>
                  </a:moveTo>
                  <a:lnTo>
                    <a:pt x="296761" y="313218"/>
                  </a:lnTo>
                  <a:lnTo>
                    <a:pt x="285833" y="324146"/>
                  </a:lnTo>
                  <a:lnTo>
                    <a:pt x="285706" y="324307"/>
                  </a:lnTo>
                  <a:lnTo>
                    <a:pt x="293872" y="331113"/>
                  </a:lnTo>
                  <a:lnTo>
                    <a:pt x="303197" y="336105"/>
                  </a:lnTo>
                  <a:lnTo>
                    <a:pt x="313347" y="339160"/>
                  </a:lnTo>
                  <a:lnTo>
                    <a:pt x="323943" y="340191"/>
                  </a:lnTo>
                  <a:lnTo>
                    <a:pt x="323943" y="308827"/>
                  </a:lnTo>
                  <a:lnTo>
                    <a:pt x="317734" y="308827"/>
                  </a:lnTo>
                  <a:lnTo>
                    <a:pt x="312232" y="306514"/>
                  </a:lnTo>
                  <a:lnTo>
                    <a:pt x="308009" y="302291"/>
                  </a:lnTo>
                  <a:close/>
                </a:path>
                <a:path w="501015" h="501014">
                  <a:moveTo>
                    <a:pt x="340036" y="302129"/>
                  </a:moveTo>
                  <a:lnTo>
                    <a:pt x="335651" y="306514"/>
                  </a:lnTo>
                  <a:lnTo>
                    <a:pt x="330018" y="308827"/>
                  </a:lnTo>
                  <a:lnTo>
                    <a:pt x="323943" y="308827"/>
                  </a:lnTo>
                  <a:lnTo>
                    <a:pt x="323943" y="340191"/>
                  </a:lnTo>
                  <a:lnTo>
                    <a:pt x="334465" y="339160"/>
                  </a:lnTo>
                  <a:lnTo>
                    <a:pt x="344600" y="336105"/>
                  </a:lnTo>
                  <a:lnTo>
                    <a:pt x="353936" y="331113"/>
                  </a:lnTo>
                  <a:lnTo>
                    <a:pt x="362213" y="324307"/>
                  </a:lnTo>
                  <a:lnTo>
                    <a:pt x="340036" y="302129"/>
                  </a:lnTo>
                  <a:close/>
                </a:path>
                <a:path w="501015" h="501014">
                  <a:moveTo>
                    <a:pt x="294644" y="315335"/>
                  </a:moveTo>
                  <a:lnTo>
                    <a:pt x="292241" y="317609"/>
                  </a:lnTo>
                  <a:lnTo>
                    <a:pt x="285514" y="324146"/>
                  </a:lnTo>
                  <a:lnTo>
                    <a:pt x="285706" y="324307"/>
                  </a:lnTo>
                  <a:lnTo>
                    <a:pt x="285833" y="324146"/>
                  </a:lnTo>
                  <a:lnTo>
                    <a:pt x="294644" y="315335"/>
                  </a:lnTo>
                  <a:close/>
                </a:path>
                <a:path w="501015" h="501014">
                  <a:moveTo>
                    <a:pt x="378411" y="286245"/>
                  </a:moveTo>
                  <a:lnTo>
                    <a:pt x="357985" y="290216"/>
                  </a:lnTo>
                  <a:lnTo>
                    <a:pt x="340036" y="302129"/>
                  </a:lnTo>
                  <a:lnTo>
                    <a:pt x="362213" y="324307"/>
                  </a:lnTo>
                  <a:lnTo>
                    <a:pt x="369787" y="319283"/>
                  </a:lnTo>
                  <a:lnTo>
                    <a:pt x="378411" y="317609"/>
                  </a:lnTo>
                  <a:lnTo>
                    <a:pt x="401306" y="317609"/>
                  </a:lnTo>
                  <a:lnTo>
                    <a:pt x="416786" y="302129"/>
                  </a:lnTo>
                  <a:lnTo>
                    <a:pt x="398837" y="290216"/>
                  </a:lnTo>
                  <a:lnTo>
                    <a:pt x="378411" y="286245"/>
                  </a:lnTo>
                  <a:close/>
                </a:path>
                <a:path w="501015" h="501014">
                  <a:moveTo>
                    <a:pt x="401306" y="317609"/>
                  </a:moveTo>
                  <a:lnTo>
                    <a:pt x="378411" y="317609"/>
                  </a:lnTo>
                  <a:lnTo>
                    <a:pt x="387035" y="319283"/>
                  </a:lnTo>
                  <a:lnTo>
                    <a:pt x="394609" y="324307"/>
                  </a:lnTo>
                  <a:lnTo>
                    <a:pt x="401306" y="317609"/>
                  </a:lnTo>
                  <a:close/>
                </a:path>
                <a:path w="501015" h="501014">
                  <a:moveTo>
                    <a:pt x="198704" y="192984"/>
                  </a:moveTo>
                  <a:lnTo>
                    <a:pt x="176527" y="215161"/>
                  </a:lnTo>
                  <a:lnTo>
                    <a:pt x="285512" y="324146"/>
                  </a:lnTo>
                  <a:lnTo>
                    <a:pt x="296761" y="313218"/>
                  </a:lnTo>
                  <a:lnTo>
                    <a:pt x="307850" y="302129"/>
                  </a:lnTo>
                  <a:lnTo>
                    <a:pt x="198704" y="192984"/>
                  </a:lnTo>
                  <a:close/>
                </a:path>
                <a:path w="501015" h="501014">
                  <a:moveTo>
                    <a:pt x="307850" y="302129"/>
                  </a:moveTo>
                  <a:lnTo>
                    <a:pt x="296761" y="313218"/>
                  </a:lnTo>
                  <a:lnTo>
                    <a:pt x="308009" y="302291"/>
                  </a:lnTo>
                  <a:lnTo>
                    <a:pt x="307850" y="302129"/>
                  </a:lnTo>
                  <a:close/>
                </a:path>
                <a:path w="501015" h="501014">
                  <a:moveTo>
                    <a:pt x="176527" y="138411"/>
                  </a:moveTo>
                  <a:lnTo>
                    <a:pt x="164614" y="156360"/>
                  </a:lnTo>
                  <a:lnTo>
                    <a:pt x="160643" y="176786"/>
                  </a:lnTo>
                  <a:lnTo>
                    <a:pt x="164614" y="197212"/>
                  </a:lnTo>
                  <a:lnTo>
                    <a:pt x="176527" y="215161"/>
                  </a:lnTo>
                  <a:lnTo>
                    <a:pt x="198704" y="192984"/>
                  </a:lnTo>
                  <a:lnTo>
                    <a:pt x="193681" y="185410"/>
                  </a:lnTo>
                  <a:lnTo>
                    <a:pt x="192006" y="176786"/>
                  </a:lnTo>
                  <a:lnTo>
                    <a:pt x="193681" y="168162"/>
                  </a:lnTo>
                  <a:lnTo>
                    <a:pt x="198704" y="160588"/>
                  </a:lnTo>
                  <a:lnTo>
                    <a:pt x="176527" y="138411"/>
                  </a:lnTo>
                  <a:close/>
                </a:path>
                <a:path w="501015" h="501014">
                  <a:moveTo>
                    <a:pt x="32884" y="186930"/>
                  </a:moveTo>
                  <a:lnTo>
                    <a:pt x="19648" y="195330"/>
                  </a:lnTo>
                  <a:lnTo>
                    <a:pt x="19879" y="195689"/>
                  </a:lnTo>
                  <a:lnTo>
                    <a:pt x="32884" y="186930"/>
                  </a:lnTo>
                  <a:close/>
                </a:path>
                <a:path w="501015" h="501014">
                  <a:moveTo>
                    <a:pt x="37690" y="31984"/>
                  </a:moveTo>
                  <a:lnTo>
                    <a:pt x="11901" y="68523"/>
                  </a:lnTo>
                  <a:lnTo>
                    <a:pt x="0" y="110449"/>
                  </a:lnTo>
                  <a:lnTo>
                    <a:pt x="2340" y="152311"/>
                  </a:lnTo>
                  <a:lnTo>
                    <a:pt x="2433" y="153979"/>
                  </a:lnTo>
                  <a:lnTo>
                    <a:pt x="19648" y="195330"/>
                  </a:lnTo>
                  <a:lnTo>
                    <a:pt x="32884" y="186930"/>
                  </a:lnTo>
                  <a:lnTo>
                    <a:pt x="45894" y="178166"/>
                  </a:lnTo>
                  <a:lnTo>
                    <a:pt x="45405" y="176786"/>
                  </a:lnTo>
                  <a:lnTo>
                    <a:pt x="33025" y="147046"/>
                  </a:lnTo>
                  <a:lnTo>
                    <a:pt x="31295" y="116109"/>
                  </a:lnTo>
                  <a:lnTo>
                    <a:pt x="31172" y="113905"/>
                  </a:lnTo>
                  <a:lnTo>
                    <a:pt x="40232" y="81983"/>
                  </a:lnTo>
                  <a:lnTo>
                    <a:pt x="59868" y="54161"/>
                  </a:lnTo>
                  <a:lnTo>
                    <a:pt x="37690" y="31984"/>
                  </a:lnTo>
                  <a:close/>
                </a:path>
                <a:path w="501015" h="501014">
                  <a:moveTo>
                    <a:pt x="45979" y="178166"/>
                  </a:moveTo>
                  <a:lnTo>
                    <a:pt x="45364" y="178523"/>
                  </a:lnTo>
                  <a:lnTo>
                    <a:pt x="32884" y="186930"/>
                  </a:lnTo>
                  <a:lnTo>
                    <a:pt x="46128" y="178523"/>
                  </a:lnTo>
                  <a:lnTo>
                    <a:pt x="45979" y="178166"/>
                  </a:lnTo>
                  <a:close/>
                </a:path>
                <a:path w="501015" h="501014">
                  <a:moveTo>
                    <a:pt x="198689" y="84063"/>
                  </a:moveTo>
                  <a:lnTo>
                    <a:pt x="190480" y="92187"/>
                  </a:lnTo>
                  <a:lnTo>
                    <a:pt x="176689" y="106384"/>
                  </a:lnTo>
                  <a:lnTo>
                    <a:pt x="180845" y="110449"/>
                  </a:lnTo>
                  <a:lnTo>
                    <a:pt x="183225" y="116109"/>
                  </a:lnTo>
                  <a:lnTo>
                    <a:pt x="183225" y="128393"/>
                  </a:lnTo>
                  <a:lnTo>
                    <a:pt x="180912" y="134026"/>
                  </a:lnTo>
                  <a:lnTo>
                    <a:pt x="176527" y="138411"/>
                  </a:lnTo>
                  <a:lnTo>
                    <a:pt x="198704" y="160588"/>
                  </a:lnTo>
                  <a:lnTo>
                    <a:pt x="205511" y="152311"/>
                  </a:lnTo>
                  <a:lnTo>
                    <a:pt x="210490" y="143014"/>
                  </a:lnTo>
                  <a:lnTo>
                    <a:pt x="213548" y="132937"/>
                  </a:lnTo>
                  <a:lnTo>
                    <a:pt x="214588" y="122318"/>
                  </a:lnTo>
                  <a:lnTo>
                    <a:pt x="213557" y="111722"/>
                  </a:lnTo>
                  <a:lnTo>
                    <a:pt x="210502" y="101572"/>
                  </a:lnTo>
                  <a:lnTo>
                    <a:pt x="205479" y="92187"/>
                  </a:lnTo>
                  <a:lnTo>
                    <a:pt x="198689" y="84063"/>
                  </a:lnTo>
                  <a:close/>
                </a:path>
                <a:path w="501015" h="501014">
                  <a:moveTo>
                    <a:pt x="187615" y="95136"/>
                  </a:moveTo>
                  <a:lnTo>
                    <a:pt x="176527" y="106225"/>
                  </a:lnTo>
                  <a:lnTo>
                    <a:pt x="176689" y="106384"/>
                  </a:lnTo>
                  <a:lnTo>
                    <a:pt x="187615" y="95136"/>
                  </a:lnTo>
                  <a:close/>
                </a:path>
                <a:path w="501015" h="501014">
                  <a:moveTo>
                    <a:pt x="130540" y="15884"/>
                  </a:moveTo>
                  <a:lnTo>
                    <a:pt x="108363" y="38061"/>
                  </a:lnTo>
                  <a:lnTo>
                    <a:pt x="176527" y="106225"/>
                  </a:lnTo>
                  <a:lnTo>
                    <a:pt x="190565" y="92187"/>
                  </a:lnTo>
                  <a:lnTo>
                    <a:pt x="198542" y="83888"/>
                  </a:lnTo>
                  <a:lnTo>
                    <a:pt x="130540" y="15884"/>
                  </a:lnTo>
                  <a:close/>
                </a:path>
                <a:path w="501015" h="501014">
                  <a:moveTo>
                    <a:pt x="198542" y="83888"/>
                  </a:moveTo>
                  <a:lnTo>
                    <a:pt x="190480" y="92187"/>
                  </a:lnTo>
                  <a:lnTo>
                    <a:pt x="198689" y="84063"/>
                  </a:lnTo>
                  <a:lnTo>
                    <a:pt x="198542" y="83888"/>
                  </a:lnTo>
                  <a:close/>
                </a:path>
                <a:path w="501015" h="501014">
                  <a:moveTo>
                    <a:pt x="53790" y="15884"/>
                  </a:moveTo>
                  <a:lnTo>
                    <a:pt x="37690" y="31984"/>
                  </a:lnTo>
                  <a:lnTo>
                    <a:pt x="59868" y="54161"/>
                  </a:lnTo>
                  <a:lnTo>
                    <a:pt x="75968" y="38061"/>
                  </a:lnTo>
                  <a:lnTo>
                    <a:pt x="53790" y="15884"/>
                  </a:lnTo>
                  <a:close/>
                </a:path>
                <a:path w="501015" h="501014">
                  <a:moveTo>
                    <a:pt x="92165" y="0"/>
                  </a:moveTo>
                  <a:lnTo>
                    <a:pt x="71739" y="3971"/>
                  </a:lnTo>
                  <a:lnTo>
                    <a:pt x="53790" y="15884"/>
                  </a:lnTo>
                  <a:lnTo>
                    <a:pt x="75968" y="38061"/>
                  </a:lnTo>
                  <a:lnTo>
                    <a:pt x="83541" y="33038"/>
                  </a:lnTo>
                  <a:lnTo>
                    <a:pt x="92165" y="31363"/>
                  </a:lnTo>
                  <a:lnTo>
                    <a:pt x="115061" y="31363"/>
                  </a:lnTo>
                  <a:lnTo>
                    <a:pt x="130540" y="15884"/>
                  </a:lnTo>
                  <a:lnTo>
                    <a:pt x="112592" y="3971"/>
                  </a:lnTo>
                  <a:lnTo>
                    <a:pt x="92165" y="0"/>
                  </a:lnTo>
                  <a:close/>
                </a:path>
                <a:path w="501015" h="501014">
                  <a:moveTo>
                    <a:pt x="115061" y="31363"/>
                  </a:moveTo>
                  <a:lnTo>
                    <a:pt x="92165" y="31363"/>
                  </a:lnTo>
                  <a:lnTo>
                    <a:pt x="100790" y="33038"/>
                  </a:lnTo>
                  <a:lnTo>
                    <a:pt x="108363" y="38061"/>
                  </a:lnTo>
                  <a:lnTo>
                    <a:pt x="115061" y="3136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hlinkClick r:id="rId14"/>
            </p:cNvPr>
            <p:cNvSpPr/>
            <p:nvPr/>
          </p:nvSpPr>
          <p:spPr>
            <a:xfrm>
              <a:off x="11144550" y="6030184"/>
              <a:ext cx="1441450" cy="320040"/>
            </a:xfrm>
            <a:custGeom>
              <a:avLst/>
              <a:gdLst/>
              <a:ahLst/>
              <a:cxnLst/>
              <a:rect l="l" t="t" r="r" b="b"/>
              <a:pathLst>
                <a:path w="1441450" h="320039">
                  <a:moveTo>
                    <a:pt x="68121" y="3763"/>
                  </a:moveTo>
                  <a:lnTo>
                    <a:pt x="30861" y="3763"/>
                  </a:lnTo>
                  <a:lnTo>
                    <a:pt x="30861" y="214151"/>
                  </a:lnTo>
                  <a:lnTo>
                    <a:pt x="50503" y="255997"/>
                  </a:lnTo>
                  <a:lnTo>
                    <a:pt x="84305" y="263831"/>
                  </a:lnTo>
                  <a:lnTo>
                    <a:pt x="99886" y="263831"/>
                  </a:lnTo>
                  <a:lnTo>
                    <a:pt x="149181" y="263172"/>
                  </a:lnTo>
                  <a:lnTo>
                    <a:pt x="187429" y="261196"/>
                  </a:lnTo>
                  <a:lnTo>
                    <a:pt x="185651" y="233816"/>
                  </a:lnTo>
                  <a:lnTo>
                    <a:pt x="185547" y="232216"/>
                  </a:lnTo>
                  <a:lnTo>
                    <a:pt x="84305" y="232216"/>
                  </a:lnTo>
                  <a:lnTo>
                    <a:pt x="78158" y="230334"/>
                  </a:lnTo>
                  <a:lnTo>
                    <a:pt x="74143" y="226571"/>
                  </a:lnTo>
                  <a:lnTo>
                    <a:pt x="70129" y="222556"/>
                  </a:lnTo>
                  <a:lnTo>
                    <a:pt x="68121" y="216534"/>
                  </a:lnTo>
                  <a:lnTo>
                    <a:pt x="68121" y="3763"/>
                  </a:lnTo>
                  <a:close/>
                </a:path>
                <a:path w="1441450" h="320039">
                  <a:moveTo>
                    <a:pt x="260284" y="79789"/>
                  </a:moveTo>
                  <a:lnTo>
                    <a:pt x="224530" y="79789"/>
                  </a:lnTo>
                  <a:lnTo>
                    <a:pt x="224530" y="263454"/>
                  </a:lnTo>
                  <a:lnTo>
                    <a:pt x="260284" y="263454"/>
                  </a:lnTo>
                  <a:lnTo>
                    <a:pt x="260284" y="79789"/>
                  </a:lnTo>
                  <a:close/>
                </a:path>
                <a:path w="1441450" h="320039">
                  <a:moveTo>
                    <a:pt x="258152" y="1129"/>
                  </a:moveTo>
                  <a:lnTo>
                    <a:pt x="226663" y="1129"/>
                  </a:lnTo>
                  <a:lnTo>
                    <a:pt x="223024" y="4767"/>
                  </a:lnTo>
                  <a:lnTo>
                    <a:pt x="223024" y="40772"/>
                  </a:lnTo>
                  <a:lnTo>
                    <a:pt x="226663" y="44410"/>
                  </a:lnTo>
                  <a:lnTo>
                    <a:pt x="258152" y="44410"/>
                  </a:lnTo>
                  <a:lnTo>
                    <a:pt x="261790" y="40772"/>
                  </a:lnTo>
                  <a:lnTo>
                    <a:pt x="261790" y="4767"/>
                  </a:lnTo>
                  <a:lnTo>
                    <a:pt x="258152" y="1129"/>
                  </a:lnTo>
                  <a:close/>
                </a:path>
                <a:path w="1441450" h="320039">
                  <a:moveTo>
                    <a:pt x="348327" y="79789"/>
                  </a:moveTo>
                  <a:lnTo>
                    <a:pt x="318218" y="79789"/>
                  </a:lnTo>
                  <a:lnTo>
                    <a:pt x="318218" y="263454"/>
                  </a:lnTo>
                  <a:lnTo>
                    <a:pt x="354349" y="263454"/>
                  </a:lnTo>
                  <a:lnTo>
                    <a:pt x="354349" y="134738"/>
                  </a:lnTo>
                  <a:lnTo>
                    <a:pt x="350585" y="134738"/>
                  </a:lnTo>
                  <a:lnTo>
                    <a:pt x="349080" y="110274"/>
                  </a:lnTo>
                  <a:lnTo>
                    <a:pt x="351100" y="108746"/>
                  </a:lnTo>
                  <a:lnTo>
                    <a:pt x="348381" y="80353"/>
                  </a:lnTo>
                  <a:lnTo>
                    <a:pt x="348327" y="79789"/>
                  </a:lnTo>
                  <a:close/>
                </a:path>
                <a:path w="1441450" h="320039">
                  <a:moveTo>
                    <a:pt x="480237" y="105758"/>
                  </a:moveTo>
                  <a:lnTo>
                    <a:pt x="430751" y="105758"/>
                  </a:lnTo>
                  <a:lnTo>
                    <a:pt x="437149" y="108016"/>
                  </a:lnTo>
                  <a:lnTo>
                    <a:pt x="440913" y="112532"/>
                  </a:lnTo>
                  <a:lnTo>
                    <a:pt x="444676" y="116798"/>
                  </a:lnTo>
                  <a:lnTo>
                    <a:pt x="446558" y="124701"/>
                  </a:lnTo>
                  <a:lnTo>
                    <a:pt x="446558" y="263454"/>
                  </a:lnTo>
                  <a:lnTo>
                    <a:pt x="483065" y="263454"/>
                  </a:lnTo>
                  <a:lnTo>
                    <a:pt x="483065" y="125705"/>
                  </a:lnTo>
                  <a:lnTo>
                    <a:pt x="480307" y="106252"/>
                  </a:lnTo>
                  <a:lnTo>
                    <a:pt x="480237" y="105758"/>
                  </a:lnTo>
                  <a:close/>
                </a:path>
                <a:path w="1441450" h="320039">
                  <a:moveTo>
                    <a:pt x="351100" y="108746"/>
                  </a:moveTo>
                  <a:lnTo>
                    <a:pt x="349080" y="110274"/>
                  </a:lnTo>
                  <a:lnTo>
                    <a:pt x="350585" y="134738"/>
                  </a:lnTo>
                  <a:lnTo>
                    <a:pt x="354349" y="132527"/>
                  </a:lnTo>
                  <a:lnTo>
                    <a:pt x="354349" y="120436"/>
                  </a:lnTo>
                  <a:lnTo>
                    <a:pt x="351714" y="115167"/>
                  </a:lnTo>
                  <a:lnTo>
                    <a:pt x="351100" y="108746"/>
                  </a:lnTo>
                  <a:close/>
                </a:path>
                <a:path w="1441450" h="320039">
                  <a:moveTo>
                    <a:pt x="354349" y="132527"/>
                  </a:moveTo>
                  <a:lnTo>
                    <a:pt x="350585" y="134738"/>
                  </a:lnTo>
                  <a:lnTo>
                    <a:pt x="354349" y="134738"/>
                  </a:lnTo>
                  <a:lnTo>
                    <a:pt x="354349" y="132527"/>
                  </a:lnTo>
                  <a:close/>
                </a:path>
                <a:path w="1441450" h="320039">
                  <a:moveTo>
                    <a:pt x="433009" y="75272"/>
                  </a:moveTo>
                  <a:lnTo>
                    <a:pt x="391233" y="84305"/>
                  </a:lnTo>
                  <a:lnTo>
                    <a:pt x="351100" y="108746"/>
                  </a:lnTo>
                  <a:lnTo>
                    <a:pt x="351714" y="115167"/>
                  </a:lnTo>
                  <a:lnTo>
                    <a:pt x="354349" y="120436"/>
                  </a:lnTo>
                  <a:lnTo>
                    <a:pt x="354349" y="132527"/>
                  </a:lnTo>
                  <a:lnTo>
                    <a:pt x="389351" y="113661"/>
                  </a:lnTo>
                  <a:lnTo>
                    <a:pt x="421718" y="105758"/>
                  </a:lnTo>
                  <a:lnTo>
                    <a:pt x="480237" y="105758"/>
                  </a:lnTo>
                  <a:lnTo>
                    <a:pt x="479937" y="103641"/>
                  </a:lnTo>
                  <a:lnTo>
                    <a:pt x="470551" y="87880"/>
                  </a:lnTo>
                  <a:lnTo>
                    <a:pt x="454909" y="78424"/>
                  </a:lnTo>
                  <a:lnTo>
                    <a:pt x="433009" y="75272"/>
                  </a:lnTo>
                  <a:close/>
                </a:path>
                <a:path w="1441450" h="320039">
                  <a:moveTo>
                    <a:pt x="574507" y="0"/>
                  </a:moveTo>
                  <a:lnTo>
                    <a:pt x="538376" y="0"/>
                  </a:lnTo>
                  <a:lnTo>
                    <a:pt x="538376" y="263454"/>
                  </a:lnTo>
                  <a:lnTo>
                    <a:pt x="574507" y="263454"/>
                  </a:lnTo>
                  <a:lnTo>
                    <a:pt x="574507" y="195207"/>
                  </a:lnTo>
                  <a:lnTo>
                    <a:pt x="562087" y="172750"/>
                  </a:lnTo>
                  <a:lnTo>
                    <a:pt x="562087" y="147158"/>
                  </a:lnTo>
                  <a:lnTo>
                    <a:pt x="572936" y="147158"/>
                  </a:lnTo>
                  <a:lnTo>
                    <a:pt x="573253" y="144900"/>
                  </a:lnTo>
                  <a:lnTo>
                    <a:pt x="573754" y="138125"/>
                  </a:lnTo>
                  <a:lnTo>
                    <a:pt x="574507" y="131100"/>
                  </a:lnTo>
                  <a:lnTo>
                    <a:pt x="574883" y="123572"/>
                  </a:lnTo>
                  <a:lnTo>
                    <a:pt x="574767" y="79789"/>
                  </a:lnTo>
                  <a:lnTo>
                    <a:pt x="574507" y="0"/>
                  </a:lnTo>
                  <a:close/>
                </a:path>
                <a:path w="1441450" h="320039">
                  <a:moveTo>
                    <a:pt x="693814" y="79789"/>
                  </a:moveTo>
                  <a:lnTo>
                    <a:pt x="651662" y="79789"/>
                  </a:lnTo>
                  <a:lnTo>
                    <a:pt x="586927" y="158449"/>
                  </a:lnTo>
                  <a:lnTo>
                    <a:pt x="657684" y="263454"/>
                  </a:lnTo>
                  <a:lnTo>
                    <a:pt x="699836" y="263454"/>
                  </a:lnTo>
                  <a:lnTo>
                    <a:pt x="637736" y="176514"/>
                  </a:lnTo>
                  <a:lnTo>
                    <a:pt x="635980" y="173503"/>
                  </a:lnTo>
                  <a:lnTo>
                    <a:pt x="635415" y="172750"/>
                  </a:lnTo>
                  <a:lnTo>
                    <a:pt x="604993" y="172750"/>
                  </a:lnTo>
                  <a:lnTo>
                    <a:pt x="604993" y="147158"/>
                  </a:lnTo>
                  <a:lnTo>
                    <a:pt x="637209" y="147158"/>
                  </a:lnTo>
                  <a:lnTo>
                    <a:pt x="637736" y="146405"/>
                  </a:lnTo>
                  <a:lnTo>
                    <a:pt x="693814" y="79789"/>
                  </a:lnTo>
                  <a:close/>
                </a:path>
                <a:path w="1441450" h="320039">
                  <a:moveTo>
                    <a:pt x="572936" y="147158"/>
                  </a:moveTo>
                  <a:lnTo>
                    <a:pt x="562087" y="147158"/>
                  </a:lnTo>
                  <a:lnTo>
                    <a:pt x="562087" y="172750"/>
                  </a:lnTo>
                  <a:lnTo>
                    <a:pt x="573112" y="172750"/>
                  </a:lnTo>
                  <a:lnTo>
                    <a:pt x="572372" y="167481"/>
                  </a:lnTo>
                  <a:lnTo>
                    <a:pt x="572249" y="166603"/>
                  </a:lnTo>
                  <a:lnTo>
                    <a:pt x="570824" y="159954"/>
                  </a:lnTo>
                  <a:lnTo>
                    <a:pt x="570743" y="159578"/>
                  </a:lnTo>
                  <a:lnTo>
                    <a:pt x="572249" y="152050"/>
                  </a:lnTo>
                  <a:lnTo>
                    <a:pt x="572936" y="147158"/>
                  </a:lnTo>
                  <a:close/>
                </a:path>
                <a:path w="1441450" h="320039">
                  <a:moveTo>
                    <a:pt x="596219" y="147158"/>
                  </a:moveTo>
                  <a:lnTo>
                    <a:pt x="572936" y="147158"/>
                  </a:lnTo>
                  <a:lnTo>
                    <a:pt x="572319" y="151549"/>
                  </a:lnTo>
                  <a:lnTo>
                    <a:pt x="572249" y="152050"/>
                  </a:lnTo>
                  <a:lnTo>
                    <a:pt x="570969" y="158449"/>
                  </a:lnTo>
                  <a:lnTo>
                    <a:pt x="570919" y="158700"/>
                  </a:lnTo>
                  <a:lnTo>
                    <a:pt x="570824" y="159954"/>
                  </a:lnTo>
                  <a:lnTo>
                    <a:pt x="572249" y="166603"/>
                  </a:lnTo>
                  <a:lnTo>
                    <a:pt x="573112" y="172750"/>
                  </a:lnTo>
                  <a:lnTo>
                    <a:pt x="596564" y="172750"/>
                  </a:lnTo>
                  <a:lnTo>
                    <a:pt x="586927" y="158449"/>
                  </a:lnTo>
                  <a:lnTo>
                    <a:pt x="596219" y="147158"/>
                  </a:lnTo>
                  <a:close/>
                </a:path>
                <a:path w="1441450" h="320039">
                  <a:moveTo>
                    <a:pt x="637209" y="147158"/>
                  </a:moveTo>
                  <a:lnTo>
                    <a:pt x="604993" y="147158"/>
                  </a:lnTo>
                  <a:lnTo>
                    <a:pt x="604993" y="172750"/>
                  </a:lnTo>
                  <a:lnTo>
                    <a:pt x="635415" y="172750"/>
                  </a:lnTo>
                  <a:lnTo>
                    <a:pt x="633722" y="170492"/>
                  </a:lnTo>
                  <a:lnTo>
                    <a:pt x="630962" y="167481"/>
                  </a:lnTo>
                  <a:lnTo>
                    <a:pt x="628202" y="164220"/>
                  </a:lnTo>
                  <a:lnTo>
                    <a:pt x="625943" y="161961"/>
                  </a:lnTo>
                  <a:lnTo>
                    <a:pt x="624187" y="160707"/>
                  </a:lnTo>
                  <a:lnTo>
                    <a:pt x="624187" y="159954"/>
                  </a:lnTo>
                  <a:lnTo>
                    <a:pt x="635980" y="148914"/>
                  </a:lnTo>
                  <a:lnTo>
                    <a:pt x="637209" y="147158"/>
                  </a:lnTo>
                  <a:close/>
                </a:path>
                <a:path w="1441450" h="320039">
                  <a:moveTo>
                    <a:pt x="804824" y="75272"/>
                  </a:moveTo>
                  <a:lnTo>
                    <a:pt x="765800" y="80353"/>
                  </a:lnTo>
                  <a:lnTo>
                    <a:pt x="732445" y="104276"/>
                  </a:lnTo>
                  <a:lnTo>
                    <a:pt x="718825" y="154120"/>
                  </a:lnTo>
                  <a:lnTo>
                    <a:pt x="718351" y="173880"/>
                  </a:lnTo>
                  <a:lnTo>
                    <a:pt x="718554" y="179807"/>
                  </a:lnTo>
                  <a:lnTo>
                    <a:pt x="718625" y="181901"/>
                  </a:lnTo>
                  <a:lnTo>
                    <a:pt x="727293" y="227323"/>
                  </a:lnTo>
                  <a:lnTo>
                    <a:pt x="755897" y="258185"/>
                  </a:lnTo>
                  <a:lnTo>
                    <a:pt x="807835" y="267971"/>
                  </a:lnTo>
                  <a:lnTo>
                    <a:pt x="815362" y="267971"/>
                  </a:lnTo>
                  <a:lnTo>
                    <a:pt x="823642" y="267594"/>
                  </a:lnTo>
                  <a:lnTo>
                    <a:pt x="832675" y="266841"/>
                  </a:lnTo>
                  <a:lnTo>
                    <a:pt x="839403" y="266206"/>
                  </a:lnTo>
                  <a:lnTo>
                    <a:pt x="845232" y="265524"/>
                  </a:lnTo>
                  <a:lnTo>
                    <a:pt x="845365" y="265524"/>
                  </a:lnTo>
                  <a:lnTo>
                    <a:pt x="880850" y="257056"/>
                  </a:lnTo>
                  <a:lnTo>
                    <a:pt x="877803" y="237861"/>
                  </a:lnTo>
                  <a:lnTo>
                    <a:pt x="812351" y="237861"/>
                  </a:lnTo>
                  <a:lnTo>
                    <a:pt x="804617" y="237579"/>
                  </a:lnTo>
                  <a:lnTo>
                    <a:pt x="803262" y="237579"/>
                  </a:lnTo>
                  <a:lnTo>
                    <a:pt x="794004" y="236450"/>
                  </a:lnTo>
                  <a:lnTo>
                    <a:pt x="761919" y="211892"/>
                  </a:lnTo>
                  <a:lnTo>
                    <a:pt x="757474" y="187734"/>
                  </a:lnTo>
                  <a:lnTo>
                    <a:pt x="757448" y="187429"/>
                  </a:lnTo>
                  <a:lnTo>
                    <a:pt x="732562" y="187429"/>
                  </a:lnTo>
                  <a:lnTo>
                    <a:pt x="732562" y="161460"/>
                  </a:lnTo>
                  <a:lnTo>
                    <a:pt x="756805" y="161460"/>
                  </a:lnTo>
                  <a:lnTo>
                    <a:pt x="756908" y="156708"/>
                  </a:lnTo>
                  <a:lnTo>
                    <a:pt x="757531" y="148287"/>
                  </a:lnTo>
                  <a:lnTo>
                    <a:pt x="757611" y="147205"/>
                  </a:lnTo>
                  <a:lnTo>
                    <a:pt x="757685" y="146217"/>
                  </a:lnTo>
                  <a:lnTo>
                    <a:pt x="776220" y="109898"/>
                  </a:lnTo>
                  <a:lnTo>
                    <a:pt x="796535" y="104699"/>
                  </a:lnTo>
                  <a:lnTo>
                    <a:pt x="794829" y="104699"/>
                  </a:lnTo>
                  <a:lnTo>
                    <a:pt x="805724" y="104276"/>
                  </a:lnTo>
                  <a:lnTo>
                    <a:pt x="877561" y="104276"/>
                  </a:lnTo>
                  <a:lnTo>
                    <a:pt x="874569" y="99148"/>
                  </a:lnTo>
                  <a:lnTo>
                    <a:pt x="866171" y="90703"/>
                  </a:lnTo>
                  <a:lnTo>
                    <a:pt x="855280" y="83952"/>
                  </a:lnTo>
                  <a:lnTo>
                    <a:pt x="841425" y="79130"/>
                  </a:lnTo>
                  <a:lnTo>
                    <a:pt x="824607" y="76237"/>
                  </a:lnTo>
                  <a:lnTo>
                    <a:pt x="804824" y="75272"/>
                  </a:lnTo>
                  <a:close/>
                </a:path>
                <a:path w="1441450" h="320039">
                  <a:moveTo>
                    <a:pt x="877086" y="233345"/>
                  </a:moveTo>
                  <a:lnTo>
                    <a:pt x="835710" y="237226"/>
                  </a:lnTo>
                  <a:lnTo>
                    <a:pt x="817119" y="237861"/>
                  </a:lnTo>
                  <a:lnTo>
                    <a:pt x="877803" y="237861"/>
                  </a:lnTo>
                  <a:lnTo>
                    <a:pt x="877086" y="233345"/>
                  </a:lnTo>
                  <a:close/>
                </a:path>
                <a:path w="1441450" h="320039">
                  <a:moveTo>
                    <a:pt x="756805" y="161460"/>
                  </a:moveTo>
                  <a:lnTo>
                    <a:pt x="732562" y="161460"/>
                  </a:lnTo>
                  <a:lnTo>
                    <a:pt x="732562" y="187429"/>
                  </a:lnTo>
                  <a:lnTo>
                    <a:pt x="757448" y="187429"/>
                  </a:lnTo>
                  <a:lnTo>
                    <a:pt x="756979" y="181901"/>
                  </a:lnTo>
                  <a:lnTo>
                    <a:pt x="756780" y="173880"/>
                  </a:lnTo>
                  <a:lnTo>
                    <a:pt x="756805" y="161460"/>
                  </a:lnTo>
                  <a:close/>
                </a:path>
                <a:path w="1441450" h="320039">
                  <a:moveTo>
                    <a:pt x="877561" y="104276"/>
                  </a:moveTo>
                  <a:lnTo>
                    <a:pt x="806898" y="104276"/>
                  </a:lnTo>
                  <a:lnTo>
                    <a:pt x="817127" y="104699"/>
                  </a:lnTo>
                  <a:lnTo>
                    <a:pt x="826183" y="106040"/>
                  </a:lnTo>
                  <a:lnTo>
                    <a:pt x="849235" y="135490"/>
                  </a:lnTo>
                  <a:lnTo>
                    <a:pt x="849235" y="142265"/>
                  </a:lnTo>
                  <a:lnTo>
                    <a:pt x="847980" y="148287"/>
                  </a:lnTo>
                  <a:lnTo>
                    <a:pt x="842962" y="158825"/>
                  </a:lnTo>
                  <a:lnTo>
                    <a:pt x="837568" y="161460"/>
                  </a:lnTo>
                  <a:lnTo>
                    <a:pt x="756805" y="161460"/>
                  </a:lnTo>
                  <a:lnTo>
                    <a:pt x="756780" y="173880"/>
                  </a:lnTo>
                  <a:lnTo>
                    <a:pt x="756927" y="179807"/>
                  </a:lnTo>
                  <a:lnTo>
                    <a:pt x="756979" y="181901"/>
                  </a:lnTo>
                  <a:lnTo>
                    <a:pt x="757376" y="186582"/>
                  </a:lnTo>
                  <a:lnTo>
                    <a:pt x="757448" y="187429"/>
                  </a:lnTo>
                  <a:lnTo>
                    <a:pt x="838697" y="187429"/>
                  </a:lnTo>
                  <a:lnTo>
                    <a:pt x="874451" y="173880"/>
                  </a:lnTo>
                  <a:lnTo>
                    <a:pt x="885290" y="137137"/>
                  </a:lnTo>
                  <a:lnTo>
                    <a:pt x="885366" y="135490"/>
                  </a:lnTo>
                  <a:lnTo>
                    <a:pt x="884166" y="121541"/>
                  </a:lnTo>
                  <a:lnTo>
                    <a:pt x="880567" y="109427"/>
                  </a:lnTo>
                  <a:lnTo>
                    <a:pt x="877561" y="104276"/>
                  </a:lnTo>
                  <a:close/>
                </a:path>
                <a:path w="1441450" h="320039">
                  <a:moveTo>
                    <a:pt x="992627" y="75272"/>
                  </a:moveTo>
                  <a:lnTo>
                    <a:pt x="953861" y="84305"/>
                  </a:lnTo>
                  <a:lnTo>
                    <a:pt x="930633" y="113803"/>
                  </a:lnTo>
                  <a:lnTo>
                    <a:pt x="930527" y="114038"/>
                  </a:lnTo>
                  <a:lnTo>
                    <a:pt x="927233" y="125352"/>
                  </a:lnTo>
                  <a:lnTo>
                    <a:pt x="924881" y="138595"/>
                  </a:lnTo>
                  <a:lnTo>
                    <a:pt x="923470" y="153768"/>
                  </a:lnTo>
                  <a:lnTo>
                    <a:pt x="923010" y="170492"/>
                  </a:lnTo>
                  <a:lnTo>
                    <a:pt x="922999" y="170869"/>
                  </a:lnTo>
                  <a:lnTo>
                    <a:pt x="923940" y="193333"/>
                  </a:lnTo>
                  <a:lnTo>
                    <a:pt x="926763" y="212927"/>
                  </a:lnTo>
                  <a:lnTo>
                    <a:pt x="931412" y="229456"/>
                  </a:lnTo>
                  <a:lnTo>
                    <a:pt x="931468" y="229652"/>
                  </a:lnTo>
                  <a:lnTo>
                    <a:pt x="958001" y="261855"/>
                  </a:lnTo>
                  <a:lnTo>
                    <a:pt x="987734" y="267971"/>
                  </a:lnTo>
                  <a:lnTo>
                    <a:pt x="998954" y="267359"/>
                  </a:lnTo>
                  <a:lnTo>
                    <a:pt x="1038802" y="252845"/>
                  </a:lnTo>
                  <a:lnTo>
                    <a:pt x="1059749" y="236732"/>
                  </a:lnTo>
                  <a:lnTo>
                    <a:pt x="991247" y="236732"/>
                  </a:lnTo>
                  <a:lnTo>
                    <a:pt x="983594" y="234851"/>
                  </a:lnTo>
                  <a:lnTo>
                    <a:pt x="961294" y="193639"/>
                  </a:lnTo>
                  <a:lnTo>
                    <a:pt x="960259" y="170492"/>
                  </a:lnTo>
                  <a:lnTo>
                    <a:pt x="960518" y="158072"/>
                  </a:lnTo>
                  <a:lnTo>
                    <a:pt x="967410" y="120310"/>
                  </a:lnTo>
                  <a:lnTo>
                    <a:pt x="992376" y="105005"/>
                  </a:lnTo>
                  <a:lnTo>
                    <a:pt x="1055479" y="105005"/>
                  </a:lnTo>
                  <a:lnTo>
                    <a:pt x="1055479" y="103123"/>
                  </a:lnTo>
                  <a:lnTo>
                    <a:pt x="1057738" y="97478"/>
                  </a:lnTo>
                  <a:lnTo>
                    <a:pt x="1056953" y="91986"/>
                  </a:lnTo>
                  <a:lnTo>
                    <a:pt x="1054438" y="90452"/>
                  </a:lnTo>
                  <a:lnTo>
                    <a:pt x="1010880" y="76495"/>
                  </a:lnTo>
                  <a:lnTo>
                    <a:pt x="1001801" y="75578"/>
                  </a:lnTo>
                  <a:lnTo>
                    <a:pt x="992627" y="75272"/>
                  </a:lnTo>
                  <a:close/>
                </a:path>
                <a:path w="1441450" h="320039">
                  <a:moveTo>
                    <a:pt x="1091987" y="210387"/>
                  </a:moveTo>
                  <a:lnTo>
                    <a:pt x="1059996" y="210387"/>
                  </a:lnTo>
                  <a:lnTo>
                    <a:pt x="1063007" y="233721"/>
                  </a:lnTo>
                  <a:lnTo>
                    <a:pt x="1059942" y="236554"/>
                  </a:lnTo>
                  <a:lnTo>
                    <a:pt x="1063179" y="261855"/>
                  </a:lnTo>
                  <a:lnTo>
                    <a:pt x="1063257" y="262466"/>
                  </a:lnTo>
                  <a:lnTo>
                    <a:pt x="1063383" y="263454"/>
                  </a:lnTo>
                  <a:lnTo>
                    <a:pt x="1091987" y="263454"/>
                  </a:lnTo>
                  <a:lnTo>
                    <a:pt x="1091987" y="210387"/>
                  </a:lnTo>
                  <a:close/>
                </a:path>
                <a:path w="1441450" h="320039">
                  <a:moveTo>
                    <a:pt x="1055479" y="213547"/>
                  </a:moveTo>
                  <a:lnTo>
                    <a:pt x="1013954" y="235854"/>
                  </a:lnTo>
                  <a:lnTo>
                    <a:pt x="1007556" y="236732"/>
                  </a:lnTo>
                  <a:lnTo>
                    <a:pt x="1059749" y="236732"/>
                  </a:lnTo>
                  <a:lnTo>
                    <a:pt x="1059853" y="235854"/>
                  </a:lnTo>
                  <a:lnTo>
                    <a:pt x="1059243" y="231087"/>
                  </a:lnTo>
                  <a:lnTo>
                    <a:pt x="1055479" y="228076"/>
                  </a:lnTo>
                  <a:lnTo>
                    <a:pt x="1055479" y="213547"/>
                  </a:lnTo>
                  <a:close/>
                </a:path>
                <a:path w="1441450" h="320039">
                  <a:moveTo>
                    <a:pt x="1059996" y="210387"/>
                  </a:moveTo>
                  <a:lnTo>
                    <a:pt x="1055479" y="213547"/>
                  </a:lnTo>
                  <a:lnTo>
                    <a:pt x="1055479" y="228076"/>
                  </a:lnTo>
                  <a:lnTo>
                    <a:pt x="1059243" y="231087"/>
                  </a:lnTo>
                  <a:lnTo>
                    <a:pt x="1059853" y="235854"/>
                  </a:lnTo>
                  <a:lnTo>
                    <a:pt x="1059942" y="236554"/>
                  </a:lnTo>
                  <a:lnTo>
                    <a:pt x="1063007" y="233721"/>
                  </a:lnTo>
                  <a:lnTo>
                    <a:pt x="1060093" y="211140"/>
                  </a:lnTo>
                  <a:lnTo>
                    <a:pt x="1059996" y="210387"/>
                  </a:lnTo>
                  <a:close/>
                </a:path>
                <a:path w="1441450" h="320039">
                  <a:moveTo>
                    <a:pt x="1055479" y="114900"/>
                  </a:moveTo>
                  <a:lnTo>
                    <a:pt x="1055479" y="213547"/>
                  </a:lnTo>
                  <a:lnTo>
                    <a:pt x="1059996" y="210387"/>
                  </a:lnTo>
                  <a:lnTo>
                    <a:pt x="1091987" y="210387"/>
                  </a:lnTo>
                  <a:lnTo>
                    <a:pt x="1091987" y="116296"/>
                  </a:lnTo>
                  <a:lnTo>
                    <a:pt x="1059996" y="116296"/>
                  </a:lnTo>
                  <a:lnTo>
                    <a:pt x="1055479" y="114900"/>
                  </a:lnTo>
                  <a:close/>
                </a:path>
                <a:path w="1441450" h="320039">
                  <a:moveTo>
                    <a:pt x="1056953" y="91986"/>
                  </a:moveTo>
                  <a:lnTo>
                    <a:pt x="1057738" y="97478"/>
                  </a:lnTo>
                  <a:lnTo>
                    <a:pt x="1055479" y="103123"/>
                  </a:lnTo>
                  <a:lnTo>
                    <a:pt x="1055479" y="114900"/>
                  </a:lnTo>
                  <a:lnTo>
                    <a:pt x="1059996" y="116296"/>
                  </a:lnTo>
                  <a:lnTo>
                    <a:pt x="1062163" y="96066"/>
                  </a:lnTo>
                  <a:lnTo>
                    <a:pt x="1062254" y="95220"/>
                  </a:lnTo>
                  <a:lnTo>
                    <a:pt x="1056953" y="91986"/>
                  </a:lnTo>
                  <a:close/>
                </a:path>
                <a:path w="1441450" h="320039">
                  <a:moveTo>
                    <a:pt x="1091987" y="0"/>
                  </a:moveTo>
                  <a:lnTo>
                    <a:pt x="1055479" y="0"/>
                  </a:lnTo>
                  <a:lnTo>
                    <a:pt x="1055605" y="70003"/>
                  </a:lnTo>
                  <a:lnTo>
                    <a:pt x="1055800" y="75272"/>
                  </a:lnTo>
                  <a:lnTo>
                    <a:pt x="1055884" y="77530"/>
                  </a:lnTo>
                  <a:lnTo>
                    <a:pt x="1055981" y="80165"/>
                  </a:lnTo>
                  <a:lnTo>
                    <a:pt x="1056079" y="82800"/>
                  </a:lnTo>
                  <a:lnTo>
                    <a:pt x="1056175" y="84305"/>
                  </a:lnTo>
                  <a:lnTo>
                    <a:pt x="1056639" y="89409"/>
                  </a:lnTo>
                  <a:lnTo>
                    <a:pt x="1056734" y="90452"/>
                  </a:lnTo>
                  <a:lnTo>
                    <a:pt x="1056953" y="91986"/>
                  </a:lnTo>
                  <a:lnTo>
                    <a:pt x="1062254" y="95220"/>
                  </a:lnTo>
                  <a:lnTo>
                    <a:pt x="1059996" y="116296"/>
                  </a:lnTo>
                  <a:lnTo>
                    <a:pt x="1091987" y="116296"/>
                  </a:lnTo>
                  <a:lnTo>
                    <a:pt x="1091987" y="0"/>
                  </a:lnTo>
                  <a:close/>
                </a:path>
                <a:path w="1441450" h="320039">
                  <a:moveTo>
                    <a:pt x="1055479" y="105005"/>
                  </a:moveTo>
                  <a:lnTo>
                    <a:pt x="1002412" y="105005"/>
                  </a:lnTo>
                  <a:lnTo>
                    <a:pt x="1009798" y="105193"/>
                  </a:lnTo>
                  <a:lnTo>
                    <a:pt x="1016902" y="105758"/>
                  </a:lnTo>
                  <a:lnTo>
                    <a:pt x="1024179" y="106761"/>
                  </a:lnTo>
                  <a:lnTo>
                    <a:pt x="1024035" y="106761"/>
                  </a:lnTo>
                  <a:lnTo>
                    <a:pt x="1030263" y="108016"/>
                  </a:lnTo>
                  <a:lnTo>
                    <a:pt x="1037061" y="109663"/>
                  </a:lnTo>
                  <a:lnTo>
                    <a:pt x="1044283" y="111591"/>
                  </a:lnTo>
                  <a:lnTo>
                    <a:pt x="1051928" y="113803"/>
                  </a:lnTo>
                  <a:lnTo>
                    <a:pt x="1055479" y="114900"/>
                  </a:lnTo>
                  <a:lnTo>
                    <a:pt x="1055479" y="105005"/>
                  </a:lnTo>
                  <a:close/>
                </a:path>
                <a:path w="1441450" h="320039">
                  <a:moveTo>
                    <a:pt x="1189521" y="3763"/>
                  </a:moveTo>
                  <a:lnTo>
                    <a:pt x="1151884" y="3763"/>
                  </a:lnTo>
                  <a:lnTo>
                    <a:pt x="1151884" y="263454"/>
                  </a:lnTo>
                  <a:lnTo>
                    <a:pt x="1189521" y="263454"/>
                  </a:lnTo>
                  <a:lnTo>
                    <a:pt x="1189521" y="3763"/>
                  </a:lnTo>
                  <a:close/>
                </a:path>
                <a:path w="1441450" h="320039">
                  <a:moveTo>
                    <a:pt x="1279313" y="79789"/>
                  </a:moveTo>
                  <a:lnTo>
                    <a:pt x="1249204" y="79789"/>
                  </a:lnTo>
                  <a:lnTo>
                    <a:pt x="1249204" y="263454"/>
                  </a:lnTo>
                  <a:lnTo>
                    <a:pt x="1285335" y="263454"/>
                  </a:lnTo>
                  <a:lnTo>
                    <a:pt x="1285335" y="134738"/>
                  </a:lnTo>
                  <a:lnTo>
                    <a:pt x="1281571" y="134738"/>
                  </a:lnTo>
                  <a:lnTo>
                    <a:pt x="1280066" y="110274"/>
                  </a:lnTo>
                  <a:lnTo>
                    <a:pt x="1282086" y="108746"/>
                  </a:lnTo>
                  <a:lnTo>
                    <a:pt x="1279367" y="80353"/>
                  </a:lnTo>
                  <a:lnTo>
                    <a:pt x="1279313" y="79789"/>
                  </a:lnTo>
                  <a:close/>
                </a:path>
                <a:path w="1441450" h="320039">
                  <a:moveTo>
                    <a:pt x="1411223" y="105758"/>
                  </a:moveTo>
                  <a:lnTo>
                    <a:pt x="1361737" y="105758"/>
                  </a:lnTo>
                  <a:lnTo>
                    <a:pt x="1368135" y="108016"/>
                  </a:lnTo>
                  <a:lnTo>
                    <a:pt x="1371899" y="112532"/>
                  </a:lnTo>
                  <a:lnTo>
                    <a:pt x="1375662" y="116798"/>
                  </a:lnTo>
                  <a:lnTo>
                    <a:pt x="1377544" y="124701"/>
                  </a:lnTo>
                  <a:lnTo>
                    <a:pt x="1377544" y="263454"/>
                  </a:lnTo>
                  <a:lnTo>
                    <a:pt x="1414051" y="263454"/>
                  </a:lnTo>
                  <a:lnTo>
                    <a:pt x="1414051" y="125705"/>
                  </a:lnTo>
                  <a:lnTo>
                    <a:pt x="1411293" y="106252"/>
                  </a:lnTo>
                  <a:lnTo>
                    <a:pt x="1411223" y="105758"/>
                  </a:lnTo>
                  <a:close/>
                </a:path>
                <a:path w="1441450" h="320039">
                  <a:moveTo>
                    <a:pt x="1282086" y="108746"/>
                  </a:moveTo>
                  <a:lnTo>
                    <a:pt x="1280066" y="110274"/>
                  </a:lnTo>
                  <a:lnTo>
                    <a:pt x="1281571" y="134738"/>
                  </a:lnTo>
                  <a:lnTo>
                    <a:pt x="1285335" y="132527"/>
                  </a:lnTo>
                  <a:lnTo>
                    <a:pt x="1285335" y="120436"/>
                  </a:lnTo>
                  <a:lnTo>
                    <a:pt x="1282700" y="115167"/>
                  </a:lnTo>
                  <a:lnTo>
                    <a:pt x="1282086" y="108746"/>
                  </a:lnTo>
                  <a:close/>
                </a:path>
                <a:path w="1441450" h="320039">
                  <a:moveTo>
                    <a:pt x="1285335" y="132527"/>
                  </a:moveTo>
                  <a:lnTo>
                    <a:pt x="1281571" y="134738"/>
                  </a:lnTo>
                  <a:lnTo>
                    <a:pt x="1285335" y="134738"/>
                  </a:lnTo>
                  <a:lnTo>
                    <a:pt x="1285335" y="132527"/>
                  </a:lnTo>
                  <a:close/>
                </a:path>
                <a:path w="1441450" h="320039">
                  <a:moveTo>
                    <a:pt x="1363995" y="75272"/>
                  </a:moveTo>
                  <a:lnTo>
                    <a:pt x="1322218" y="84305"/>
                  </a:lnTo>
                  <a:lnTo>
                    <a:pt x="1282086" y="108746"/>
                  </a:lnTo>
                  <a:lnTo>
                    <a:pt x="1282700" y="115167"/>
                  </a:lnTo>
                  <a:lnTo>
                    <a:pt x="1285335" y="120436"/>
                  </a:lnTo>
                  <a:lnTo>
                    <a:pt x="1285335" y="132527"/>
                  </a:lnTo>
                  <a:lnTo>
                    <a:pt x="1320337" y="113661"/>
                  </a:lnTo>
                  <a:lnTo>
                    <a:pt x="1352704" y="105758"/>
                  </a:lnTo>
                  <a:lnTo>
                    <a:pt x="1411223" y="105758"/>
                  </a:lnTo>
                  <a:lnTo>
                    <a:pt x="1410923" y="103641"/>
                  </a:lnTo>
                  <a:lnTo>
                    <a:pt x="1401537" y="87880"/>
                  </a:lnTo>
                  <a:lnTo>
                    <a:pt x="1385895" y="78424"/>
                  </a:lnTo>
                  <a:lnTo>
                    <a:pt x="1363995" y="75272"/>
                  </a:lnTo>
                  <a:close/>
                </a:path>
                <a:path w="1441450" h="320039">
                  <a:moveTo>
                    <a:pt x="1441149" y="301091"/>
                  </a:moveTo>
                  <a:lnTo>
                    <a:pt x="0" y="301091"/>
                  </a:lnTo>
                  <a:lnTo>
                    <a:pt x="0" y="319909"/>
                  </a:lnTo>
                  <a:lnTo>
                    <a:pt x="1441149" y="319909"/>
                  </a:lnTo>
                  <a:lnTo>
                    <a:pt x="1441149" y="301091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424427" y="6020579"/>
              <a:ext cx="501015" cy="323850"/>
            </a:xfrm>
            <a:custGeom>
              <a:avLst/>
              <a:gdLst/>
              <a:ahLst/>
              <a:cxnLst/>
              <a:rect l="l" t="t" r="r" b="b"/>
              <a:pathLst>
                <a:path w="501015" h="323850">
                  <a:moveTo>
                    <a:pt x="132981" y="7035"/>
                  </a:moveTo>
                  <a:lnTo>
                    <a:pt x="129628" y="7035"/>
                  </a:lnTo>
                  <a:lnTo>
                    <a:pt x="129628" y="685"/>
                  </a:lnTo>
                  <a:lnTo>
                    <a:pt x="117297" y="685"/>
                  </a:lnTo>
                  <a:lnTo>
                    <a:pt x="101612" y="685"/>
                  </a:lnTo>
                  <a:lnTo>
                    <a:pt x="101612" y="31572"/>
                  </a:lnTo>
                  <a:lnTo>
                    <a:pt x="101612" y="291465"/>
                  </a:lnTo>
                  <a:lnTo>
                    <a:pt x="31369" y="291465"/>
                  </a:lnTo>
                  <a:lnTo>
                    <a:pt x="31369" y="31572"/>
                  </a:lnTo>
                  <a:lnTo>
                    <a:pt x="101612" y="31572"/>
                  </a:lnTo>
                  <a:lnTo>
                    <a:pt x="101612" y="685"/>
                  </a:lnTo>
                  <a:lnTo>
                    <a:pt x="15684" y="685"/>
                  </a:lnTo>
                  <a:lnTo>
                    <a:pt x="3352" y="685"/>
                  </a:lnTo>
                  <a:lnTo>
                    <a:pt x="3352" y="7035"/>
                  </a:lnTo>
                  <a:lnTo>
                    <a:pt x="0" y="7035"/>
                  </a:lnTo>
                  <a:lnTo>
                    <a:pt x="0" y="31165"/>
                  </a:lnTo>
                  <a:lnTo>
                    <a:pt x="0" y="291515"/>
                  </a:lnTo>
                  <a:lnTo>
                    <a:pt x="0" y="315645"/>
                  </a:lnTo>
                  <a:lnTo>
                    <a:pt x="3657" y="315645"/>
                  </a:lnTo>
                  <a:lnTo>
                    <a:pt x="3657" y="323265"/>
                  </a:lnTo>
                  <a:lnTo>
                    <a:pt x="15684" y="323265"/>
                  </a:lnTo>
                  <a:lnTo>
                    <a:pt x="117297" y="323265"/>
                  </a:lnTo>
                  <a:lnTo>
                    <a:pt x="129324" y="323265"/>
                  </a:lnTo>
                  <a:lnTo>
                    <a:pt x="129324" y="315645"/>
                  </a:lnTo>
                  <a:lnTo>
                    <a:pt x="132981" y="315645"/>
                  </a:lnTo>
                  <a:lnTo>
                    <a:pt x="132981" y="291515"/>
                  </a:lnTo>
                  <a:lnTo>
                    <a:pt x="132981" y="31165"/>
                  </a:lnTo>
                  <a:lnTo>
                    <a:pt x="132981" y="7035"/>
                  </a:lnTo>
                  <a:close/>
                </a:path>
                <a:path w="501015" h="323850">
                  <a:moveTo>
                    <a:pt x="373011" y="31381"/>
                  </a:moveTo>
                  <a:lnTo>
                    <a:pt x="372910" y="7226"/>
                  </a:lnTo>
                  <a:lnTo>
                    <a:pt x="372821" y="0"/>
                  </a:lnTo>
                  <a:lnTo>
                    <a:pt x="345821" y="2692"/>
                  </a:lnTo>
                  <a:lnTo>
                    <a:pt x="319874" y="9918"/>
                  </a:lnTo>
                  <a:lnTo>
                    <a:pt x="299212" y="19735"/>
                  </a:lnTo>
                  <a:lnTo>
                    <a:pt x="299212" y="7226"/>
                  </a:lnTo>
                  <a:lnTo>
                    <a:pt x="292188" y="203"/>
                  </a:lnTo>
                  <a:lnTo>
                    <a:pt x="283527" y="203"/>
                  </a:lnTo>
                  <a:lnTo>
                    <a:pt x="176682" y="203"/>
                  </a:lnTo>
                  <a:lnTo>
                    <a:pt x="168021" y="203"/>
                  </a:lnTo>
                  <a:lnTo>
                    <a:pt x="160997" y="7226"/>
                  </a:lnTo>
                  <a:lnTo>
                    <a:pt x="160997" y="315810"/>
                  </a:lnTo>
                  <a:lnTo>
                    <a:pt x="168021" y="322834"/>
                  </a:lnTo>
                  <a:lnTo>
                    <a:pt x="176682" y="322834"/>
                  </a:lnTo>
                  <a:lnTo>
                    <a:pt x="283527" y="322834"/>
                  </a:lnTo>
                  <a:lnTo>
                    <a:pt x="292188" y="322834"/>
                  </a:lnTo>
                  <a:lnTo>
                    <a:pt x="299212" y="315810"/>
                  </a:lnTo>
                  <a:lnTo>
                    <a:pt x="299212" y="291465"/>
                  </a:lnTo>
                  <a:lnTo>
                    <a:pt x="299212" y="155638"/>
                  </a:lnTo>
                  <a:lnTo>
                    <a:pt x="301498" y="144246"/>
                  </a:lnTo>
                  <a:lnTo>
                    <a:pt x="307721" y="135001"/>
                  </a:lnTo>
                  <a:lnTo>
                    <a:pt x="316966" y="128778"/>
                  </a:lnTo>
                  <a:lnTo>
                    <a:pt x="328282" y="126492"/>
                  </a:lnTo>
                  <a:lnTo>
                    <a:pt x="328282" y="110807"/>
                  </a:lnTo>
                  <a:lnTo>
                    <a:pt x="328282" y="95135"/>
                  </a:lnTo>
                  <a:lnTo>
                    <a:pt x="328282" y="94919"/>
                  </a:lnTo>
                  <a:lnTo>
                    <a:pt x="319620" y="94919"/>
                  </a:lnTo>
                  <a:lnTo>
                    <a:pt x="317157" y="97370"/>
                  </a:lnTo>
                  <a:lnTo>
                    <a:pt x="304749" y="99872"/>
                  </a:lnTo>
                  <a:lnTo>
                    <a:pt x="285546" y="112826"/>
                  </a:lnTo>
                  <a:lnTo>
                    <a:pt x="274891" y="128625"/>
                  </a:lnTo>
                  <a:lnTo>
                    <a:pt x="272592" y="132092"/>
                  </a:lnTo>
                  <a:lnTo>
                    <a:pt x="267843" y="155638"/>
                  </a:lnTo>
                  <a:lnTo>
                    <a:pt x="267843" y="291465"/>
                  </a:lnTo>
                  <a:lnTo>
                    <a:pt x="192366" y="291465"/>
                  </a:lnTo>
                  <a:lnTo>
                    <a:pt x="192366" y="31572"/>
                  </a:lnTo>
                  <a:lnTo>
                    <a:pt x="267843" y="31572"/>
                  </a:lnTo>
                  <a:lnTo>
                    <a:pt x="267843" y="55232"/>
                  </a:lnTo>
                  <a:lnTo>
                    <a:pt x="271399" y="60782"/>
                  </a:lnTo>
                  <a:lnTo>
                    <a:pt x="282473" y="65925"/>
                  </a:lnTo>
                  <a:lnTo>
                    <a:pt x="289001" y="65049"/>
                  </a:lnTo>
                  <a:lnTo>
                    <a:pt x="293662" y="61099"/>
                  </a:lnTo>
                  <a:lnTo>
                    <a:pt x="310565" y="49123"/>
                  </a:lnTo>
                  <a:lnTo>
                    <a:pt x="311391" y="48552"/>
                  </a:lnTo>
                  <a:lnTo>
                    <a:pt x="330860" y="39293"/>
                  </a:lnTo>
                  <a:lnTo>
                    <a:pt x="351624" y="33515"/>
                  </a:lnTo>
                  <a:lnTo>
                    <a:pt x="373011" y="31381"/>
                  </a:lnTo>
                  <a:close/>
                </a:path>
                <a:path w="501015" h="323850">
                  <a:moveTo>
                    <a:pt x="500989" y="158064"/>
                  </a:moveTo>
                  <a:lnTo>
                    <a:pt x="498741" y="123113"/>
                  </a:lnTo>
                  <a:lnTo>
                    <a:pt x="492086" y="91948"/>
                  </a:lnTo>
                  <a:lnTo>
                    <a:pt x="481266" y="65049"/>
                  </a:lnTo>
                  <a:lnTo>
                    <a:pt x="481177" y="64795"/>
                  </a:lnTo>
                  <a:lnTo>
                    <a:pt x="466102" y="41910"/>
                  </a:lnTo>
                  <a:lnTo>
                    <a:pt x="447078" y="23583"/>
                  </a:lnTo>
                  <a:lnTo>
                    <a:pt x="424903" y="10477"/>
                  </a:lnTo>
                  <a:lnTo>
                    <a:pt x="400278" y="2692"/>
                  </a:lnTo>
                  <a:lnTo>
                    <a:pt x="400773" y="2692"/>
                  </a:lnTo>
                  <a:lnTo>
                    <a:pt x="373037" y="0"/>
                  </a:lnTo>
                  <a:lnTo>
                    <a:pt x="373100" y="21488"/>
                  </a:lnTo>
                  <a:lnTo>
                    <a:pt x="373227" y="31381"/>
                  </a:lnTo>
                  <a:lnTo>
                    <a:pt x="393687" y="33324"/>
                  </a:lnTo>
                  <a:lnTo>
                    <a:pt x="412153" y="39141"/>
                  </a:lnTo>
                  <a:lnTo>
                    <a:pt x="453339" y="79260"/>
                  </a:lnTo>
                  <a:lnTo>
                    <a:pt x="467652" y="127266"/>
                  </a:lnTo>
                  <a:lnTo>
                    <a:pt x="469620" y="158064"/>
                  </a:lnTo>
                  <a:lnTo>
                    <a:pt x="469620" y="291465"/>
                  </a:lnTo>
                  <a:lnTo>
                    <a:pt x="388708" y="291465"/>
                  </a:lnTo>
                  <a:lnTo>
                    <a:pt x="388708" y="155638"/>
                  </a:lnTo>
                  <a:lnTo>
                    <a:pt x="384073" y="132092"/>
                  </a:lnTo>
                  <a:lnTo>
                    <a:pt x="380339" y="126492"/>
                  </a:lnTo>
                  <a:lnTo>
                    <a:pt x="371208" y="112826"/>
                  </a:lnTo>
                  <a:lnTo>
                    <a:pt x="367944" y="110604"/>
                  </a:lnTo>
                  <a:lnTo>
                    <a:pt x="352196" y="99872"/>
                  </a:lnTo>
                  <a:lnTo>
                    <a:pt x="352513" y="99872"/>
                  </a:lnTo>
                  <a:lnTo>
                    <a:pt x="328485" y="94919"/>
                  </a:lnTo>
                  <a:lnTo>
                    <a:pt x="328358" y="94919"/>
                  </a:lnTo>
                  <a:lnTo>
                    <a:pt x="328345" y="97370"/>
                  </a:lnTo>
                  <a:lnTo>
                    <a:pt x="328472" y="95148"/>
                  </a:lnTo>
                  <a:lnTo>
                    <a:pt x="328409" y="126288"/>
                  </a:lnTo>
                  <a:lnTo>
                    <a:pt x="328409" y="126492"/>
                  </a:lnTo>
                  <a:lnTo>
                    <a:pt x="329387" y="126492"/>
                  </a:lnTo>
                  <a:lnTo>
                    <a:pt x="339712" y="128625"/>
                  </a:lnTo>
                  <a:lnTo>
                    <a:pt x="344805" y="132092"/>
                  </a:lnTo>
                  <a:lnTo>
                    <a:pt x="348996" y="135001"/>
                  </a:lnTo>
                  <a:lnTo>
                    <a:pt x="355130" y="144246"/>
                  </a:lnTo>
                  <a:lnTo>
                    <a:pt x="357339" y="155638"/>
                  </a:lnTo>
                  <a:lnTo>
                    <a:pt x="357339" y="315810"/>
                  </a:lnTo>
                  <a:lnTo>
                    <a:pt x="364363" y="322834"/>
                  </a:lnTo>
                  <a:lnTo>
                    <a:pt x="373024" y="322834"/>
                  </a:lnTo>
                  <a:lnTo>
                    <a:pt x="485305" y="322834"/>
                  </a:lnTo>
                  <a:lnTo>
                    <a:pt x="493966" y="322834"/>
                  </a:lnTo>
                  <a:lnTo>
                    <a:pt x="500989" y="315810"/>
                  </a:lnTo>
                  <a:lnTo>
                    <a:pt x="500989" y="291465"/>
                  </a:lnTo>
                  <a:lnTo>
                    <a:pt x="500989" y="15806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423390" y="5867722"/>
              <a:ext cx="135909" cy="13590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3637" y="6805911"/>
              <a:ext cx="1306818" cy="130681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10779"/>
              <a:ext cx="20104099" cy="818770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7071" y="4313239"/>
              <a:ext cx="20032345" cy="5941695"/>
            </a:xfrm>
            <a:custGeom>
              <a:avLst/>
              <a:gdLst/>
              <a:ahLst/>
              <a:cxnLst/>
              <a:rect l="l" t="t" r="r" b="b"/>
              <a:pathLst>
                <a:path w="20032345" h="5941695">
                  <a:moveTo>
                    <a:pt x="16707" y="2209024"/>
                  </a:moveTo>
                  <a:lnTo>
                    <a:pt x="9893" y="2209275"/>
                  </a:lnTo>
                  <a:lnTo>
                    <a:pt x="6088" y="2213570"/>
                  </a:lnTo>
                  <a:lnTo>
                    <a:pt x="3947" y="2215813"/>
                  </a:lnTo>
                  <a:lnTo>
                    <a:pt x="0" y="2220442"/>
                  </a:lnTo>
                  <a:lnTo>
                    <a:pt x="249" y="2227257"/>
                  </a:lnTo>
                  <a:lnTo>
                    <a:pt x="4545" y="2231061"/>
                  </a:lnTo>
                  <a:lnTo>
                    <a:pt x="5261" y="2232156"/>
                  </a:lnTo>
                  <a:lnTo>
                    <a:pt x="11604" y="2234862"/>
                  </a:lnTo>
                  <a:lnTo>
                    <a:pt x="16749" y="2233901"/>
                  </a:lnTo>
                  <a:lnTo>
                    <a:pt x="19793" y="2230464"/>
                  </a:lnTo>
                  <a:lnTo>
                    <a:pt x="21934" y="2228220"/>
                  </a:lnTo>
                  <a:lnTo>
                    <a:pt x="25882" y="2223591"/>
                  </a:lnTo>
                  <a:lnTo>
                    <a:pt x="25632" y="2216776"/>
                  </a:lnTo>
                  <a:lnTo>
                    <a:pt x="21337" y="2212971"/>
                  </a:lnTo>
                  <a:lnTo>
                    <a:pt x="16707" y="2209024"/>
                  </a:lnTo>
                  <a:close/>
                </a:path>
                <a:path w="20032345" h="5941695">
                  <a:moveTo>
                    <a:pt x="75311" y="2145639"/>
                  </a:moveTo>
                  <a:lnTo>
                    <a:pt x="68831" y="2146031"/>
                  </a:lnTo>
                  <a:lnTo>
                    <a:pt x="64692" y="2150184"/>
                  </a:lnTo>
                  <a:lnTo>
                    <a:pt x="62551" y="2152428"/>
                  </a:lnTo>
                  <a:lnTo>
                    <a:pt x="58603" y="2157057"/>
                  </a:lnTo>
                  <a:lnTo>
                    <a:pt x="58995" y="2163538"/>
                  </a:lnTo>
                  <a:lnTo>
                    <a:pt x="63148" y="2167677"/>
                  </a:lnTo>
                  <a:lnTo>
                    <a:pt x="63865" y="2168772"/>
                  </a:lnTo>
                  <a:lnTo>
                    <a:pt x="66202" y="2169769"/>
                  </a:lnTo>
                  <a:lnTo>
                    <a:pt x="66344" y="2169434"/>
                  </a:lnTo>
                  <a:lnTo>
                    <a:pt x="70350" y="2171143"/>
                  </a:lnTo>
                  <a:lnTo>
                    <a:pt x="75351" y="2170515"/>
                  </a:lnTo>
                  <a:lnTo>
                    <a:pt x="78397" y="2167078"/>
                  </a:lnTo>
                  <a:lnTo>
                    <a:pt x="80538" y="2164836"/>
                  </a:lnTo>
                  <a:lnTo>
                    <a:pt x="84485" y="2160206"/>
                  </a:lnTo>
                  <a:lnTo>
                    <a:pt x="84093" y="2153726"/>
                  </a:lnTo>
                  <a:lnTo>
                    <a:pt x="79940" y="2149587"/>
                  </a:lnTo>
                  <a:lnTo>
                    <a:pt x="75311" y="2145639"/>
                  </a:lnTo>
                  <a:close/>
                </a:path>
                <a:path w="20032345" h="5941695">
                  <a:moveTo>
                    <a:pt x="134916" y="2082681"/>
                  </a:moveTo>
                  <a:lnTo>
                    <a:pt x="128102" y="2082931"/>
                  </a:lnTo>
                  <a:lnTo>
                    <a:pt x="123963" y="2087084"/>
                  </a:lnTo>
                  <a:lnTo>
                    <a:pt x="121822" y="2089327"/>
                  </a:lnTo>
                  <a:lnTo>
                    <a:pt x="117683" y="2093480"/>
                  </a:lnTo>
                  <a:lnTo>
                    <a:pt x="117933" y="2100294"/>
                  </a:lnTo>
                  <a:lnTo>
                    <a:pt x="122086" y="2104433"/>
                  </a:lnTo>
                  <a:lnTo>
                    <a:pt x="122803" y="2105529"/>
                  </a:lnTo>
                  <a:lnTo>
                    <a:pt x="129145" y="2108234"/>
                  </a:lnTo>
                  <a:lnTo>
                    <a:pt x="134148" y="2107606"/>
                  </a:lnTo>
                  <a:lnTo>
                    <a:pt x="137192" y="2104170"/>
                  </a:lnTo>
                  <a:lnTo>
                    <a:pt x="139333" y="2101926"/>
                  </a:lnTo>
                  <a:lnTo>
                    <a:pt x="143472" y="2097773"/>
                  </a:lnTo>
                  <a:lnTo>
                    <a:pt x="143222" y="2090958"/>
                  </a:lnTo>
                  <a:lnTo>
                    <a:pt x="134916" y="2082681"/>
                  </a:lnTo>
                  <a:close/>
                </a:path>
                <a:path w="20032345" h="5941695">
                  <a:moveTo>
                    <a:pt x="194712" y="2020200"/>
                  </a:moveTo>
                  <a:lnTo>
                    <a:pt x="187899" y="2020449"/>
                  </a:lnTo>
                  <a:lnTo>
                    <a:pt x="183760" y="2024602"/>
                  </a:lnTo>
                  <a:lnTo>
                    <a:pt x="181619" y="2026846"/>
                  </a:lnTo>
                  <a:lnTo>
                    <a:pt x="177480" y="2030998"/>
                  </a:lnTo>
                  <a:lnTo>
                    <a:pt x="177729" y="2037813"/>
                  </a:lnTo>
                  <a:lnTo>
                    <a:pt x="181882" y="2041952"/>
                  </a:lnTo>
                  <a:lnTo>
                    <a:pt x="182599" y="2043047"/>
                  </a:lnTo>
                  <a:lnTo>
                    <a:pt x="188941" y="2045752"/>
                  </a:lnTo>
                  <a:lnTo>
                    <a:pt x="193945" y="2045124"/>
                  </a:lnTo>
                  <a:lnTo>
                    <a:pt x="196989" y="2041688"/>
                  </a:lnTo>
                  <a:lnTo>
                    <a:pt x="199129" y="2039445"/>
                  </a:lnTo>
                  <a:lnTo>
                    <a:pt x="203268" y="2035292"/>
                  </a:lnTo>
                  <a:lnTo>
                    <a:pt x="203019" y="2028477"/>
                  </a:lnTo>
                  <a:lnTo>
                    <a:pt x="194712" y="2020200"/>
                  </a:lnTo>
                  <a:close/>
                </a:path>
                <a:path w="20032345" h="5941695">
                  <a:moveTo>
                    <a:pt x="254367" y="1958052"/>
                  </a:moveTo>
                  <a:lnTo>
                    <a:pt x="247553" y="1958301"/>
                  </a:lnTo>
                  <a:lnTo>
                    <a:pt x="243414" y="1962454"/>
                  </a:lnTo>
                  <a:lnTo>
                    <a:pt x="241273" y="1964698"/>
                  </a:lnTo>
                  <a:lnTo>
                    <a:pt x="237134" y="1968850"/>
                  </a:lnTo>
                  <a:lnTo>
                    <a:pt x="237384" y="1975665"/>
                  </a:lnTo>
                  <a:lnTo>
                    <a:pt x="241536" y="1979804"/>
                  </a:lnTo>
                  <a:lnTo>
                    <a:pt x="242587" y="1981041"/>
                  </a:lnTo>
                  <a:lnTo>
                    <a:pt x="248595" y="1983604"/>
                  </a:lnTo>
                  <a:lnTo>
                    <a:pt x="253265" y="1982834"/>
                  </a:lnTo>
                  <a:lnTo>
                    <a:pt x="256643" y="1979540"/>
                  </a:lnTo>
                  <a:lnTo>
                    <a:pt x="258784" y="1977296"/>
                  </a:lnTo>
                  <a:lnTo>
                    <a:pt x="262923" y="1973143"/>
                  </a:lnTo>
                  <a:lnTo>
                    <a:pt x="262673" y="1966329"/>
                  </a:lnTo>
                  <a:lnTo>
                    <a:pt x="254367" y="1958052"/>
                  </a:lnTo>
                  <a:close/>
                </a:path>
                <a:path w="20032345" h="5941695">
                  <a:moveTo>
                    <a:pt x="315356" y="1896473"/>
                  </a:moveTo>
                  <a:lnTo>
                    <a:pt x="308542" y="1896722"/>
                  </a:lnTo>
                  <a:lnTo>
                    <a:pt x="304403" y="1900875"/>
                  </a:lnTo>
                  <a:lnTo>
                    <a:pt x="302262" y="1903119"/>
                  </a:lnTo>
                  <a:lnTo>
                    <a:pt x="297790" y="1907130"/>
                  </a:lnTo>
                  <a:lnTo>
                    <a:pt x="298039" y="1913944"/>
                  </a:lnTo>
                  <a:lnTo>
                    <a:pt x="302192" y="1918083"/>
                  </a:lnTo>
                  <a:lnTo>
                    <a:pt x="303242" y="1919321"/>
                  </a:lnTo>
                  <a:lnTo>
                    <a:pt x="305580" y="1920318"/>
                  </a:lnTo>
                  <a:lnTo>
                    <a:pt x="305771" y="1920793"/>
                  </a:lnTo>
                  <a:lnTo>
                    <a:pt x="309443" y="1922360"/>
                  </a:lnTo>
                  <a:lnTo>
                    <a:pt x="314112" y="1921589"/>
                  </a:lnTo>
                  <a:lnTo>
                    <a:pt x="317490" y="1918295"/>
                  </a:lnTo>
                  <a:lnTo>
                    <a:pt x="319631" y="1916051"/>
                  </a:lnTo>
                  <a:lnTo>
                    <a:pt x="323770" y="1911898"/>
                  </a:lnTo>
                  <a:lnTo>
                    <a:pt x="323519" y="1905085"/>
                  </a:lnTo>
                  <a:lnTo>
                    <a:pt x="319366" y="1900946"/>
                  </a:lnTo>
                  <a:lnTo>
                    <a:pt x="315356" y="1896473"/>
                  </a:lnTo>
                  <a:close/>
                </a:path>
                <a:path w="20032345" h="5941695">
                  <a:moveTo>
                    <a:pt x="9341241" y="5672042"/>
                  </a:moveTo>
                  <a:lnTo>
                    <a:pt x="9327888" y="5666347"/>
                  </a:lnTo>
                  <a:lnTo>
                    <a:pt x="9321697" y="5668836"/>
                  </a:lnTo>
                  <a:lnTo>
                    <a:pt x="9316998" y="5679852"/>
                  </a:lnTo>
                  <a:lnTo>
                    <a:pt x="9319487" y="5686043"/>
                  </a:lnTo>
                  <a:lnTo>
                    <a:pt x="9332839" y="5691739"/>
                  </a:lnTo>
                  <a:lnTo>
                    <a:pt x="9339030" y="5689251"/>
                  </a:lnTo>
                  <a:lnTo>
                    <a:pt x="9343729" y="5678234"/>
                  </a:lnTo>
                  <a:lnTo>
                    <a:pt x="9341241" y="5672042"/>
                  </a:lnTo>
                  <a:close/>
                </a:path>
                <a:path w="20032345" h="5941695">
                  <a:moveTo>
                    <a:pt x="9420976" y="5705267"/>
                  </a:moveTo>
                  <a:lnTo>
                    <a:pt x="9407289" y="5699429"/>
                  </a:lnTo>
                  <a:lnTo>
                    <a:pt x="9401290" y="5702393"/>
                  </a:lnTo>
                  <a:lnTo>
                    <a:pt x="9396733" y="5713076"/>
                  </a:lnTo>
                  <a:lnTo>
                    <a:pt x="9399222" y="5719266"/>
                  </a:lnTo>
                  <a:lnTo>
                    <a:pt x="9404563" y="5721545"/>
                  </a:lnTo>
                  <a:lnTo>
                    <a:pt x="9405039" y="5721353"/>
                  </a:lnTo>
                  <a:lnTo>
                    <a:pt x="9413385" y="5724913"/>
                  </a:lnTo>
                  <a:lnTo>
                    <a:pt x="9419385" y="5721949"/>
                  </a:lnTo>
                  <a:lnTo>
                    <a:pt x="9423942" y="5711266"/>
                  </a:lnTo>
                  <a:lnTo>
                    <a:pt x="9420976" y="5705267"/>
                  </a:lnTo>
                  <a:close/>
                </a:path>
                <a:path w="20032345" h="5941695">
                  <a:moveTo>
                    <a:pt x="9262836" y="5636626"/>
                  </a:moveTo>
                  <a:lnTo>
                    <a:pt x="9249817" y="5631072"/>
                  </a:lnTo>
                  <a:lnTo>
                    <a:pt x="9243292" y="5633419"/>
                  </a:lnTo>
                  <a:lnTo>
                    <a:pt x="9241014" y="5638760"/>
                  </a:lnTo>
                  <a:lnTo>
                    <a:pt x="9238259" y="5644292"/>
                  </a:lnTo>
                  <a:lnTo>
                    <a:pt x="9240605" y="5650817"/>
                  </a:lnTo>
                  <a:lnTo>
                    <a:pt x="9253957" y="5656513"/>
                  </a:lnTo>
                  <a:lnTo>
                    <a:pt x="9260483" y="5654166"/>
                  </a:lnTo>
                  <a:lnTo>
                    <a:pt x="9265182" y="5643150"/>
                  </a:lnTo>
                  <a:lnTo>
                    <a:pt x="9262836" y="5636626"/>
                  </a:lnTo>
                  <a:close/>
                </a:path>
                <a:path w="20032345" h="5941695">
                  <a:moveTo>
                    <a:pt x="9495843" y="5733256"/>
                  </a:moveTo>
                  <a:lnTo>
                    <a:pt x="9493172" y="5732117"/>
                  </a:lnTo>
                  <a:lnTo>
                    <a:pt x="9487688" y="5730172"/>
                  </a:lnTo>
                  <a:lnTo>
                    <a:pt x="9481689" y="5733137"/>
                  </a:lnTo>
                  <a:lnTo>
                    <a:pt x="9477132" y="5743819"/>
                  </a:lnTo>
                  <a:lnTo>
                    <a:pt x="9479763" y="5749677"/>
                  </a:lnTo>
                  <a:lnTo>
                    <a:pt x="9485105" y="5751955"/>
                  </a:lnTo>
                  <a:lnTo>
                    <a:pt x="9485581" y="5751764"/>
                  </a:lnTo>
                  <a:lnTo>
                    <a:pt x="9488918" y="5753188"/>
                  </a:lnTo>
                  <a:lnTo>
                    <a:pt x="9495723" y="5733600"/>
                  </a:lnTo>
                  <a:lnTo>
                    <a:pt x="9495843" y="5733256"/>
                  </a:lnTo>
                  <a:close/>
                </a:path>
                <a:path w="20032345" h="5941695">
                  <a:moveTo>
                    <a:pt x="9172076" y="5593175"/>
                  </a:moveTo>
                  <a:lnTo>
                    <a:pt x="9165216" y="5595378"/>
                  </a:lnTo>
                  <a:lnTo>
                    <a:pt x="9162290" y="5602022"/>
                  </a:lnTo>
                  <a:lnTo>
                    <a:pt x="9160184" y="5606252"/>
                  </a:lnTo>
                  <a:lnTo>
                    <a:pt x="9162530" y="5612777"/>
                  </a:lnTo>
                  <a:lnTo>
                    <a:pt x="9167728" y="5615390"/>
                  </a:lnTo>
                  <a:lnTo>
                    <a:pt x="9176074" y="5618949"/>
                  </a:lnTo>
                  <a:lnTo>
                    <a:pt x="9182456" y="5616937"/>
                  </a:lnTo>
                  <a:lnTo>
                    <a:pt x="9185383" y="5610294"/>
                  </a:lnTo>
                  <a:lnTo>
                    <a:pt x="9187489" y="5606063"/>
                  </a:lnTo>
                  <a:lnTo>
                    <a:pt x="9185143" y="5599538"/>
                  </a:lnTo>
                  <a:lnTo>
                    <a:pt x="9179944" y="5596926"/>
                  </a:lnTo>
                  <a:lnTo>
                    <a:pt x="9177274" y="5595787"/>
                  </a:lnTo>
                  <a:lnTo>
                    <a:pt x="9172076" y="5593175"/>
                  </a:lnTo>
                  <a:close/>
                </a:path>
                <a:path w="20032345" h="5941695">
                  <a:moveTo>
                    <a:pt x="376061" y="1835562"/>
                  </a:moveTo>
                  <a:lnTo>
                    <a:pt x="369389" y="1835478"/>
                  </a:lnTo>
                  <a:lnTo>
                    <a:pt x="365250" y="1839631"/>
                  </a:lnTo>
                  <a:lnTo>
                    <a:pt x="363109" y="1841875"/>
                  </a:lnTo>
                  <a:lnTo>
                    <a:pt x="358970" y="1846028"/>
                  </a:lnTo>
                  <a:lnTo>
                    <a:pt x="358886" y="1852699"/>
                  </a:lnTo>
                  <a:lnTo>
                    <a:pt x="363040" y="1856838"/>
                  </a:lnTo>
                  <a:lnTo>
                    <a:pt x="364091" y="1858076"/>
                  </a:lnTo>
                  <a:lnTo>
                    <a:pt x="370099" y="1860639"/>
                  </a:lnTo>
                  <a:lnTo>
                    <a:pt x="374768" y="1859869"/>
                  </a:lnTo>
                  <a:lnTo>
                    <a:pt x="378003" y="1856909"/>
                  </a:lnTo>
                  <a:lnTo>
                    <a:pt x="380144" y="1854665"/>
                  </a:lnTo>
                  <a:lnTo>
                    <a:pt x="384283" y="1850512"/>
                  </a:lnTo>
                  <a:lnTo>
                    <a:pt x="384367" y="1843840"/>
                  </a:lnTo>
                  <a:lnTo>
                    <a:pt x="376061" y="1835562"/>
                  </a:lnTo>
                  <a:close/>
                </a:path>
                <a:path w="20032345" h="5941695">
                  <a:moveTo>
                    <a:pt x="9582530" y="5763132"/>
                  </a:moveTo>
                  <a:lnTo>
                    <a:pt x="9576904" y="5761521"/>
                  </a:lnTo>
                  <a:lnTo>
                    <a:pt x="9574234" y="5760382"/>
                  </a:lnTo>
                  <a:lnTo>
                    <a:pt x="9568607" y="5758771"/>
                  </a:lnTo>
                  <a:lnTo>
                    <a:pt x="9562608" y="5761736"/>
                  </a:lnTo>
                  <a:lnTo>
                    <a:pt x="9559465" y="5770655"/>
                  </a:lnTo>
                  <a:lnTo>
                    <a:pt x="9558861" y="5772370"/>
                  </a:lnTo>
                  <a:lnTo>
                    <a:pt x="9561492" y="5778226"/>
                  </a:lnTo>
                  <a:lnTo>
                    <a:pt x="9566500" y="5780363"/>
                  </a:lnTo>
                  <a:lnTo>
                    <a:pt x="9566976" y="5780172"/>
                  </a:lnTo>
                  <a:lnTo>
                    <a:pt x="9570314" y="5781596"/>
                  </a:lnTo>
                  <a:lnTo>
                    <a:pt x="9575940" y="5783206"/>
                  </a:lnTo>
                  <a:lnTo>
                    <a:pt x="9581939" y="5780242"/>
                  </a:lnTo>
                  <a:lnTo>
                    <a:pt x="9583884" y="5774758"/>
                  </a:lnTo>
                  <a:lnTo>
                    <a:pt x="9585495" y="5769132"/>
                  </a:lnTo>
                  <a:lnTo>
                    <a:pt x="9582530" y="5763132"/>
                  </a:lnTo>
                  <a:close/>
                </a:path>
                <a:path w="20032345" h="5941695">
                  <a:moveTo>
                    <a:pt x="9095712" y="5553894"/>
                  </a:moveTo>
                  <a:lnTo>
                    <a:pt x="9088995" y="5555763"/>
                  </a:lnTo>
                  <a:lnTo>
                    <a:pt x="9083629" y="5566495"/>
                  </a:lnTo>
                  <a:lnTo>
                    <a:pt x="9085641" y="5572878"/>
                  </a:lnTo>
                  <a:lnTo>
                    <a:pt x="9090699" y="5575824"/>
                  </a:lnTo>
                  <a:lnTo>
                    <a:pt x="9099378" y="5579526"/>
                  </a:lnTo>
                  <a:lnTo>
                    <a:pt x="9105427" y="5577371"/>
                  </a:lnTo>
                  <a:lnTo>
                    <a:pt x="9107897" y="5572506"/>
                  </a:lnTo>
                  <a:lnTo>
                    <a:pt x="9110651" y="5566973"/>
                  </a:lnTo>
                  <a:lnTo>
                    <a:pt x="9108638" y="5560591"/>
                  </a:lnTo>
                  <a:lnTo>
                    <a:pt x="9103582" y="5557645"/>
                  </a:lnTo>
                  <a:lnTo>
                    <a:pt x="9100911" y="5556506"/>
                  </a:lnTo>
                  <a:lnTo>
                    <a:pt x="9095712" y="5553894"/>
                  </a:lnTo>
                  <a:close/>
                </a:path>
                <a:path w="20032345" h="5941695">
                  <a:moveTo>
                    <a:pt x="9664731" y="5788727"/>
                  </a:moveTo>
                  <a:lnTo>
                    <a:pt x="9658962" y="5787450"/>
                  </a:lnTo>
                  <a:lnTo>
                    <a:pt x="9656291" y="5786311"/>
                  </a:lnTo>
                  <a:lnTo>
                    <a:pt x="9650665" y="5784700"/>
                  </a:lnTo>
                  <a:lnTo>
                    <a:pt x="9644524" y="5787999"/>
                  </a:lnTo>
                  <a:lnTo>
                    <a:pt x="9642913" y="5793624"/>
                  </a:lnTo>
                  <a:lnTo>
                    <a:pt x="9641111" y="5798775"/>
                  </a:lnTo>
                  <a:lnTo>
                    <a:pt x="9643884" y="5804297"/>
                  </a:lnTo>
                  <a:lnTo>
                    <a:pt x="9649559" y="5806718"/>
                  </a:lnTo>
                  <a:lnTo>
                    <a:pt x="9650370" y="5806669"/>
                  </a:lnTo>
                  <a:lnTo>
                    <a:pt x="9653040" y="5807808"/>
                  </a:lnTo>
                  <a:lnTo>
                    <a:pt x="9658666" y="5809419"/>
                  </a:lnTo>
                  <a:lnTo>
                    <a:pt x="9664807" y="5806121"/>
                  </a:lnTo>
                  <a:lnTo>
                    <a:pt x="9668029" y="5794869"/>
                  </a:lnTo>
                  <a:lnTo>
                    <a:pt x="9664731" y="5788727"/>
                  </a:lnTo>
                  <a:close/>
                </a:path>
                <a:path w="20032345" h="5941695">
                  <a:moveTo>
                    <a:pt x="9020822" y="5512084"/>
                  </a:moveTo>
                  <a:lnTo>
                    <a:pt x="9014107" y="5513954"/>
                  </a:lnTo>
                  <a:lnTo>
                    <a:pt x="9008215" y="5524066"/>
                  </a:lnTo>
                  <a:lnTo>
                    <a:pt x="9010085" y="5530782"/>
                  </a:lnTo>
                  <a:lnTo>
                    <a:pt x="9014999" y="5534062"/>
                  </a:lnTo>
                  <a:lnTo>
                    <a:pt x="9024013" y="5537907"/>
                  </a:lnTo>
                  <a:lnTo>
                    <a:pt x="9029584" y="5535944"/>
                  </a:lnTo>
                  <a:lnTo>
                    <a:pt x="9032387" y="5531222"/>
                  </a:lnTo>
                  <a:lnTo>
                    <a:pt x="9035476" y="5525831"/>
                  </a:lnTo>
                  <a:lnTo>
                    <a:pt x="9033465" y="5519450"/>
                  </a:lnTo>
                  <a:lnTo>
                    <a:pt x="9028550" y="5516169"/>
                  </a:lnTo>
                  <a:lnTo>
                    <a:pt x="9025879" y="5515030"/>
                  </a:lnTo>
                  <a:lnTo>
                    <a:pt x="9020822" y="5512084"/>
                  </a:lnTo>
                  <a:close/>
                </a:path>
                <a:path w="20032345" h="5941695">
                  <a:moveTo>
                    <a:pt x="9747309" y="5812510"/>
                  </a:moveTo>
                  <a:lnTo>
                    <a:pt x="9741541" y="5811232"/>
                  </a:lnTo>
                  <a:lnTo>
                    <a:pt x="9738871" y="5810093"/>
                  </a:lnTo>
                  <a:lnTo>
                    <a:pt x="9733245" y="5808483"/>
                  </a:lnTo>
                  <a:lnTo>
                    <a:pt x="9727436" y="5811923"/>
                  </a:lnTo>
                  <a:lnTo>
                    <a:pt x="9725826" y="5817549"/>
                  </a:lnTo>
                  <a:lnTo>
                    <a:pt x="9724500" y="5822508"/>
                  </a:lnTo>
                  <a:lnTo>
                    <a:pt x="9727274" y="5828031"/>
                  </a:lnTo>
                  <a:lnTo>
                    <a:pt x="9732281" y="5830167"/>
                  </a:lnTo>
                  <a:lnTo>
                    <a:pt x="9733424" y="5830261"/>
                  </a:lnTo>
                  <a:lnTo>
                    <a:pt x="9736095" y="5831400"/>
                  </a:lnTo>
                  <a:lnTo>
                    <a:pt x="9741721" y="5833011"/>
                  </a:lnTo>
                  <a:lnTo>
                    <a:pt x="9747529" y="5829570"/>
                  </a:lnTo>
                  <a:lnTo>
                    <a:pt x="9750751" y="5818317"/>
                  </a:lnTo>
                  <a:lnTo>
                    <a:pt x="9747309" y="5812510"/>
                  </a:lnTo>
                  <a:close/>
                </a:path>
                <a:path w="20032345" h="5941695">
                  <a:moveTo>
                    <a:pt x="8946789" y="5468271"/>
                  </a:moveTo>
                  <a:lnTo>
                    <a:pt x="8940214" y="5469807"/>
                  </a:lnTo>
                  <a:lnTo>
                    <a:pt x="8937268" y="5474864"/>
                  </a:lnTo>
                  <a:lnTo>
                    <a:pt x="8934180" y="5480254"/>
                  </a:lnTo>
                  <a:lnTo>
                    <a:pt x="8935859" y="5486494"/>
                  </a:lnTo>
                  <a:lnTo>
                    <a:pt x="8940630" y="5490108"/>
                  </a:lnTo>
                  <a:lnTo>
                    <a:pt x="8949309" y="5493810"/>
                  </a:lnTo>
                  <a:lnTo>
                    <a:pt x="8955074" y="5492323"/>
                  </a:lnTo>
                  <a:lnTo>
                    <a:pt x="8957877" y="5487600"/>
                  </a:lnTo>
                  <a:lnTo>
                    <a:pt x="8960965" y="5482210"/>
                  </a:lnTo>
                  <a:lnTo>
                    <a:pt x="8959430" y="5475636"/>
                  </a:lnTo>
                  <a:lnTo>
                    <a:pt x="8954515" y="5472356"/>
                  </a:lnTo>
                  <a:lnTo>
                    <a:pt x="8951845" y="5471217"/>
                  </a:lnTo>
                  <a:lnTo>
                    <a:pt x="8946789" y="5468271"/>
                  </a:lnTo>
                  <a:close/>
                </a:path>
                <a:path w="20032345" h="5941695">
                  <a:moveTo>
                    <a:pt x="9830979" y="5832812"/>
                  </a:moveTo>
                  <a:lnTo>
                    <a:pt x="9825068" y="5831869"/>
                  </a:lnTo>
                  <a:lnTo>
                    <a:pt x="9822397" y="5830730"/>
                  </a:lnTo>
                  <a:lnTo>
                    <a:pt x="9816629" y="5829452"/>
                  </a:lnTo>
                  <a:lnTo>
                    <a:pt x="9810822" y="5832893"/>
                  </a:lnTo>
                  <a:lnTo>
                    <a:pt x="9809545" y="5838662"/>
                  </a:lnTo>
                  <a:lnTo>
                    <a:pt x="9808075" y="5843954"/>
                  </a:lnTo>
                  <a:lnTo>
                    <a:pt x="9810992" y="5849144"/>
                  </a:lnTo>
                  <a:lnTo>
                    <a:pt x="9816333" y="5851422"/>
                  </a:lnTo>
                  <a:lnTo>
                    <a:pt x="9817618" y="5851181"/>
                  </a:lnTo>
                  <a:lnTo>
                    <a:pt x="9820290" y="5852321"/>
                  </a:lnTo>
                  <a:lnTo>
                    <a:pt x="9826058" y="5853598"/>
                  </a:lnTo>
                  <a:lnTo>
                    <a:pt x="9831867" y="5850157"/>
                  </a:lnTo>
                  <a:lnTo>
                    <a:pt x="9834420" y="5838620"/>
                  </a:lnTo>
                  <a:lnTo>
                    <a:pt x="9830979" y="5832812"/>
                  </a:lnTo>
                  <a:close/>
                </a:path>
                <a:path w="20032345" h="5941695">
                  <a:moveTo>
                    <a:pt x="8874084" y="5422264"/>
                  </a:moveTo>
                  <a:lnTo>
                    <a:pt x="8867510" y="5423801"/>
                  </a:lnTo>
                  <a:lnTo>
                    <a:pt x="8860950" y="5433629"/>
                  </a:lnTo>
                  <a:lnTo>
                    <a:pt x="8862487" y="5440202"/>
                  </a:lnTo>
                  <a:lnTo>
                    <a:pt x="8867258" y="5443816"/>
                  </a:lnTo>
                  <a:lnTo>
                    <a:pt x="8876271" y="5447660"/>
                  </a:lnTo>
                  <a:lnTo>
                    <a:pt x="8882035" y="5446174"/>
                  </a:lnTo>
                  <a:lnTo>
                    <a:pt x="8884696" y="5441785"/>
                  </a:lnTo>
                  <a:lnTo>
                    <a:pt x="8887976" y="5436871"/>
                  </a:lnTo>
                  <a:lnTo>
                    <a:pt x="8886441" y="5430297"/>
                  </a:lnTo>
                  <a:lnTo>
                    <a:pt x="8881669" y="5426683"/>
                  </a:lnTo>
                  <a:lnTo>
                    <a:pt x="8878998" y="5425544"/>
                  </a:lnTo>
                  <a:lnTo>
                    <a:pt x="8874084" y="5422264"/>
                  </a:lnTo>
                  <a:close/>
                </a:path>
                <a:path w="20032345" h="5941695">
                  <a:moveTo>
                    <a:pt x="9915168" y="5850969"/>
                  </a:moveTo>
                  <a:lnTo>
                    <a:pt x="9909400" y="5849692"/>
                  </a:lnTo>
                  <a:lnTo>
                    <a:pt x="9900534" y="5848278"/>
                  </a:lnTo>
                  <a:lnTo>
                    <a:pt x="9895060" y="5851861"/>
                  </a:lnTo>
                  <a:lnTo>
                    <a:pt x="9893783" y="5857629"/>
                  </a:lnTo>
                  <a:lnTo>
                    <a:pt x="9892791" y="5862730"/>
                  </a:lnTo>
                  <a:lnTo>
                    <a:pt x="9895373" y="5867776"/>
                  </a:lnTo>
                  <a:lnTo>
                    <a:pt x="9900046" y="5869770"/>
                  </a:lnTo>
                  <a:lnTo>
                    <a:pt x="9900188" y="5869437"/>
                  </a:lnTo>
                  <a:lnTo>
                    <a:pt x="9902191" y="5870292"/>
                  </a:lnTo>
                  <a:lnTo>
                    <a:pt x="9905147" y="5870762"/>
                  </a:lnTo>
                  <a:lnTo>
                    <a:pt x="9910915" y="5872039"/>
                  </a:lnTo>
                  <a:lnTo>
                    <a:pt x="9916532" y="5868122"/>
                  </a:lnTo>
                  <a:lnTo>
                    <a:pt x="9919086" y="5856584"/>
                  </a:lnTo>
                  <a:lnTo>
                    <a:pt x="9915168" y="5850969"/>
                  </a:lnTo>
                  <a:close/>
                </a:path>
                <a:path w="20032345" h="5941695">
                  <a:moveTo>
                    <a:pt x="8802568" y="5374397"/>
                  </a:moveTo>
                  <a:lnTo>
                    <a:pt x="8795802" y="5375457"/>
                  </a:lnTo>
                  <a:lnTo>
                    <a:pt x="8789243" y="5385285"/>
                  </a:lnTo>
                  <a:lnTo>
                    <a:pt x="8790303" y="5392051"/>
                  </a:lnTo>
                  <a:lnTo>
                    <a:pt x="8795217" y="5395330"/>
                  </a:lnTo>
                  <a:lnTo>
                    <a:pt x="8797602" y="5397137"/>
                  </a:lnTo>
                  <a:lnTo>
                    <a:pt x="8799605" y="5397991"/>
                  </a:lnTo>
                  <a:lnTo>
                    <a:pt x="8799463" y="5398325"/>
                  </a:lnTo>
                  <a:lnTo>
                    <a:pt x="8804136" y="5400319"/>
                  </a:lnTo>
                  <a:lnTo>
                    <a:pt x="8809566" y="5398690"/>
                  </a:lnTo>
                  <a:lnTo>
                    <a:pt x="8812561" y="5394444"/>
                  </a:lnTo>
                  <a:lnTo>
                    <a:pt x="8815841" y="5389529"/>
                  </a:lnTo>
                  <a:lnTo>
                    <a:pt x="8814781" y="5382763"/>
                  </a:lnTo>
                  <a:lnTo>
                    <a:pt x="8809867" y="5379484"/>
                  </a:lnTo>
                  <a:lnTo>
                    <a:pt x="8807482" y="5377677"/>
                  </a:lnTo>
                  <a:lnTo>
                    <a:pt x="8802568" y="5374397"/>
                  </a:lnTo>
                  <a:close/>
                </a:path>
                <a:path w="20032345" h="5941695">
                  <a:moveTo>
                    <a:pt x="9999737" y="5867314"/>
                  </a:moveTo>
                  <a:lnTo>
                    <a:pt x="9990870" y="5865900"/>
                  </a:lnTo>
                  <a:lnTo>
                    <a:pt x="9985102" y="5864623"/>
                  </a:lnTo>
                  <a:lnTo>
                    <a:pt x="9979484" y="5868540"/>
                  </a:lnTo>
                  <a:lnTo>
                    <a:pt x="9978541" y="5874451"/>
                  </a:lnTo>
                  <a:lnTo>
                    <a:pt x="9977550" y="5879551"/>
                  </a:lnTo>
                  <a:lnTo>
                    <a:pt x="9980608" y="5884406"/>
                  </a:lnTo>
                  <a:lnTo>
                    <a:pt x="9984947" y="5886257"/>
                  </a:lnTo>
                  <a:lnTo>
                    <a:pt x="9984755" y="5885782"/>
                  </a:lnTo>
                  <a:lnTo>
                    <a:pt x="9987093" y="5886779"/>
                  </a:lnTo>
                  <a:lnTo>
                    <a:pt x="9990049" y="5887250"/>
                  </a:lnTo>
                  <a:lnTo>
                    <a:pt x="9995817" y="5888527"/>
                  </a:lnTo>
                  <a:lnTo>
                    <a:pt x="10001435" y="5884610"/>
                  </a:lnTo>
                  <a:lnTo>
                    <a:pt x="10002378" y="5878699"/>
                  </a:lnTo>
                  <a:lnTo>
                    <a:pt x="10003654" y="5872930"/>
                  </a:lnTo>
                  <a:lnTo>
                    <a:pt x="9999737" y="5867314"/>
                  </a:lnTo>
                  <a:close/>
                </a:path>
                <a:path w="20032345" h="5941695">
                  <a:moveTo>
                    <a:pt x="8732240" y="5324669"/>
                  </a:moveTo>
                  <a:lnTo>
                    <a:pt x="8725808" y="5325871"/>
                  </a:lnTo>
                  <a:lnTo>
                    <a:pt x="8718807" y="5335116"/>
                  </a:lnTo>
                  <a:lnTo>
                    <a:pt x="8718581" y="5335414"/>
                  </a:lnTo>
                  <a:lnTo>
                    <a:pt x="8719783" y="5341846"/>
                  </a:lnTo>
                  <a:lnTo>
                    <a:pt x="8726941" y="5347267"/>
                  </a:lnTo>
                  <a:lnTo>
                    <a:pt x="8728944" y="5348121"/>
                  </a:lnTo>
                  <a:lnTo>
                    <a:pt x="8728801" y="5348455"/>
                  </a:lnTo>
                  <a:lnTo>
                    <a:pt x="8733475" y="5350449"/>
                  </a:lnTo>
                  <a:lnTo>
                    <a:pt x="8738763" y="5349152"/>
                  </a:lnTo>
                  <a:lnTo>
                    <a:pt x="8741544" y="5345210"/>
                  </a:lnTo>
                  <a:lnTo>
                    <a:pt x="8745371" y="5340135"/>
                  </a:lnTo>
                  <a:lnTo>
                    <a:pt x="8744170" y="5333704"/>
                  </a:lnTo>
                  <a:lnTo>
                    <a:pt x="8732240" y="5324669"/>
                  </a:lnTo>
                  <a:close/>
                </a:path>
                <a:path w="20032345" h="5941695">
                  <a:moveTo>
                    <a:pt x="438243" y="1774887"/>
                  </a:moveTo>
                  <a:lnTo>
                    <a:pt x="431237" y="1774661"/>
                  </a:lnTo>
                  <a:lnTo>
                    <a:pt x="427098" y="1778814"/>
                  </a:lnTo>
                  <a:lnTo>
                    <a:pt x="424957" y="1781057"/>
                  </a:lnTo>
                  <a:lnTo>
                    <a:pt x="420819" y="1785211"/>
                  </a:lnTo>
                  <a:lnTo>
                    <a:pt x="420592" y="1792216"/>
                  </a:lnTo>
                  <a:lnTo>
                    <a:pt x="424746" y="1796354"/>
                  </a:lnTo>
                  <a:lnTo>
                    <a:pt x="425462" y="1797449"/>
                  </a:lnTo>
                  <a:lnTo>
                    <a:pt x="428133" y="1798589"/>
                  </a:lnTo>
                  <a:lnTo>
                    <a:pt x="428609" y="1798398"/>
                  </a:lnTo>
                  <a:lnTo>
                    <a:pt x="432281" y="1799964"/>
                  </a:lnTo>
                  <a:lnTo>
                    <a:pt x="446549" y="1783165"/>
                  </a:lnTo>
                  <a:lnTo>
                    <a:pt x="438243" y="1774887"/>
                  </a:lnTo>
                  <a:close/>
                </a:path>
                <a:path w="20032345" h="5941695">
                  <a:moveTo>
                    <a:pt x="10084491" y="5881371"/>
                  </a:moveTo>
                  <a:lnTo>
                    <a:pt x="10062971" y="5893893"/>
                  </a:lnTo>
                  <a:lnTo>
                    <a:pt x="10065697" y="5898607"/>
                  </a:lnTo>
                  <a:lnTo>
                    <a:pt x="10070036" y="5900458"/>
                  </a:lnTo>
                  <a:lnTo>
                    <a:pt x="10070178" y="5900125"/>
                  </a:lnTo>
                  <a:lnTo>
                    <a:pt x="10072515" y="5901122"/>
                  </a:lnTo>
                  <a:lnTo>
                    <a:pt x="10081381" y="5902535"/>
                  </a:lnTo>
                  <a:lnTo>
                    <a:pt x="10086664" y="5898477"/>
                  </a:lnTo>
                  <a:lnTo>
                    <a:pt x="10088491" y="5887024"/>
                  </a:lnTo>
                  <a:lnTo>
                    <a:pt x="10088550" y="5886654"/>
                  </a:lnTo>
                  <a:lnTo>
                    <a:pt x="10084491" y="5881371"/>
                  </a:lnTo>
                  <a:close/>
                </a:path>
                <a:path w="20032345" h="5941695">
                  <a:moveTo>
                    <a:pt x="8663292" y="5273557"/>
                  </a:moveTo>
                  <a:lnTo>
                    <a:pt x="8656669" y="5274282"/>
                  </a:lnTo>
                  <a:lnTo>
                    <a:pt x="8649441" y="5283826"/>
                  </a:lnTo>
                  <a:lnTo>
                    <a:pt x="8650168" y="5290449"/>
                  </a:lnTo>
                  <a:lnTo>
                    <a:pt x="8657325" y="5295869"/>
                  </a:lnTo>
                  <a:lnTo>
                    <a:pt x="8659662" y="5296866"/>
                  </a:lnTo>
                  <a:lnTo>
                    <a:pt x="8659520" y="5297200"/>
                  </a:lnTo>
                  <a:lnTo>
                    <a:pt x="8664193" y="5299193"/>
                  </a:lnTo>
                  <a:lnTo>
                    <a:pt x="8669480" y="5297899"/>
                  </a:lnTo>
                  <a:lnTo>
                    <a:pt x="8672333" y="5293987"/>
                  </a:lnTo>
                  <a:lnTo>
                    <a:pt x="8675947" y="5289215"/>
                  </a:lnTo>
                  <a:lnTo>
                    <a:pt x="8675220" y="5282591"/>
                  </a:lnTo>
                  <a:lnTo>
                    <a:pt x="8663292" y="5273557"/>
                  </a:lnTo>
                  <a:close/>
                </a:path>
                <a:path w="20032345" h="5941695">
                  <a:moveTo>
                    <a:pt x="10169958" y="5893760"/>
                  </a:moveTo>
                  <a:lnTo>
                    <a:pt x="10161091" y="5892345"/>
                  </a:lnTo>
                  <a:lnTo>
                    <a:pt x="10155514" y="5891544"/>
                  </a:lnTo>
                  <a:lnTo>
                    <a:pt x="10150232" y="5895605"/>
                  </a:lnTo>
                  <a:lnTo>
                    <a:pt x="10149289" y="5901516"/>
                  </a:lnTo>
                  <a:lnTo>
                    <a:pt x="10148439" y="5906283"/>
                  </a:lnTo>
                  <a:lnTo>
                    <a:pt x="10166989" y="5914590"/>
                  </a:lnTo>
                  <a:lnTo>
                    <a:pt x="10172273" y="5910531"/>
                  </a:lnTo>
                  <a:lnTo>
                    <a:pt x="10173217" y="5904621"/>
                  </a:lnTo>
                  <a:lnTo>
                    <a:pt x="10173964" y="5899414"/>
                  </a:lnTo>
                  <a:lnTo>
                    <a:pt x="10174017" y="5899044"/>
                  </a:lnTo>
                  <a:lnTo>
                    <a:pt x="10169958" y="5893760"/>
                  </a:lnTo>
                  <a:close/>
                </a:path>
                <a:path w="20032345" h="5941695">
                  <a:moveTo>
                    <a:pt x="8595674" y="5220249"/>
                  </a:moveTo>
                  <a:lnTo>
                    <a:pt x="8588717" y="5220834"/>
                  </a:lnTo>
                  <a:lnTo>
                    <a:pt x="8585104" y="5225606"/>
                  </a:lnTo>
                  <a:lnTo>
                    <a:pt x="8581299" y="5229901"/>
                  </a:lnTo>
                  <a:lnTo>
                    <a:pt x="8581883" y="5236858"/>
                  </a:lnTo>
                  <a:lnTo>
                    <a:pt x="8589039" y="5242278"/>
                  </a:lnTo>
                  <a:lnTo>
                    <a:pt x="8589899" y="5243039"/>
                  </a:lnTo>
                  <a:lnTo>
                    <a:pt x="8591568" y="5243751"/>
                  </a:lnTo>
                  <a:lnTo>
                    <a:pt x="8591425" y="5244085"/>
                  </a:lnTo>
                  <a:lnTo>
                    <a:pt x="8595765" y="5245936"/>
                  </a:lnTo>
                  <a:lnTo>
                    <a:pt x="8600719" y="5244498"/>
                  </a:lnTo>
                  <a:lnTo>
                    <a:pt x="8603905" y="5240728"/>
                  </a:lnTo>
                  <a:lnTo>
                    <a:pt x="8607710" y="5236433"/>
                  </a:lnTo>
                  <a:lnTo>
                    <a:pt x="8607127" y="5229476"/>
                  </a:lnTo>
                  <a:lnTo>
                    <a:pt x="8599969" y="5224055"/>
                  </a:lnTo>
                  <a:lnTo>
                    <a:pt x="8595674" y="5220249"/>
                  </a:lnTo>
                  <a:close/>
                </a:path>
                <a:path w="20032345" h="5941695">
                  <a:moveTo>
                    <a:pt x="10255705" y="5902717"/>
                  </a:moveTo>
                  <a:lnTo>
                    <a:pt x="10249650" y="5902108"/>
                  </a:lnTo>
                  <a:lnTo>
                    <a:pt x="10246696" y="5901636"/>
                  </a:lnTo>
                  <a:lnTo>
                    <a:pt x="10240976" y="5901169"/>
                  </a:lnTo>
                  <a:lnTo>
                    <a:pt x="10235694" y="5905230"/>
                  </a:lnTo>
                  <a:lnTo>
                    <a:pt x="10234607" y="5915814"/>
                  </a:lnTo>
                  <a:lnTo>
                    <a:pt x="10234568" y="5916192"/>
                  </a:lnTo>
                  <a:lnTo>
                    <a:pt x="10237101" y="5920429"/>
                  </a:lnTo>
                  <a:lnTo>
                    <a:pt x="10241441" y="5922280"/>
                  </a:lnTo>
                  <a:lnTo>
                    <a:pt x="10241584" y="5921946"/>
                  </a:lnTo>
                  <a:lnTo>
                    <a:pt x="10242586" y="5922373"/>
                  </a:lnTo>
                  <a:lnTo>
                    <a:pt x="10244730" y="5922893"/>
                  </a:lnTo>
                  <a:lnTo>
                    <a:pt x="10247685" y="5923365"/>
                  </a:lnTo>
                  <a:lnTo>
                    <a:pt x="10253404" y="5923832"/>
                  </a:lnTo>
                  <a:lnTo>
                    <a:pt x="10258687" y="5919773"/>
                  </a:lnTo>
                  <a:lnTo>
                    <a:pt x="10259296" y="5913719"/>
                  </a:lnTo>
                  <a:lnTo>
                    <a:pt x="10259763" y="5908000"/>
                  </a:lnTo>
                  <a:lnTo>
                    <a:pt x="10255705" y="5902717"/>
                  </a:lnTo>
                  <a:close/>
                </a:path>
                <a:path w="20032345" h="5941695">
                  <a:moveTo>
                    <a:pt x="8528768" y="5165274"/>
                  </a:moveTo>
                  <a:lnTo>
                    <a:pt x="8522288" y="5165666"/>
                  </a:lnTo>
                  <a:lnTo>
                    <a:pt x="8518340" y="5170296"/>
                  </a:lnTo>
                  <a:lnTo>
                    <a:pt x="8514726" y="5175067"/>
                  </a:lnTo>
                  <a:lnTo>
                    <a:pt x="8515119" y="5181548"/>
                  </a:lnTo>
                  <a:lnTo>
                    <a:pt x="8519748" y="5185496"/>
                  </a:lnTo>
                  <a:lnTo>
                    <a:pt x="8522134" y="5187302"/>
                  </a:lnTo>
                  <a:lnTo>
                    <a:pt x="8522994" y="5188064"/>
                  </a:lnTo>
                  <a:lnTo>
                    <a:pt x="8529002" y="5190627"/>
                  </a:lnTo>
                  <a:lnTo>
                    <a:pt x="8534146" y="5189664"/>
                  </a:lnTo>
                  <a:lnTo>
                    <a:pt x="8537334" y="5185893"/>
                  </a:lnTo>
                  <a:lnTo>
                    <a:pt x="8540947" y="5181122"/>
                  </a:lnTo>
                  <a:lnTo>
                    <a:pt x="8540555" y="5174641"/>
                  </a:lnTo>
                  <a:lnTo>
                    <a:pt x="8535926" y="5170694"/>
                  </a:lnTo>
                  <a:lnTo>
                    <a:pt x="8528768" y="5165274"/>
                  </a:lnTo>
                  <a:close/>
                </a:path>
                <a:path w="20032345" h="5941695">
                  <a:moveTo>
                    <a:pt x="499665" y="1715071"/>
                  </a:moveTo>
                  <a:lnTo>
                    <a:pt x="492659" y="1714845"/>
                  </a:lnTo>
                  <a:lnTo>
                    <a:pt x="488520" y="1718998"/>
                  </a:lnTo>
                  <a:lnTo>
                    <a:pt x="486522" y="1720907"/>
                  </a:lnTo>
                  <a:lnTo>
                    <a:pt x="482383" y="1725060"/>
                  </a:lnTo>
                  <a:lnTo>
                    <a:pt x="482156" y="1732066"/>
                  </a:lnTo>
                  <a:lnTo>
                    <a:pt x="486309" y="1736205"/>
                  </a:lnTo>
                  <a:lnTo>
                    <a:pt x="487360" y="1737442"/>
                  </a:lnTo>
                  <a:lnTo>
                    <a:pt x="493702" y="1740148"/>
                  </a:lnTo>
                  <a:lnTo>
                    <a:pt x="498372" y="1739377"/>
                  </a:lnTo>
                  <a:lnTo>
                    <a:pt x="501607" y="1736417"/>
                  </a:lnTo>
                  <a:lnTo>
                    <a:pt x="503605" y="1734507"/>
                  </a:lnTo>
                  <a:lnTo>
                    <a:pt x="507744" y="1730354"/>
                  </a:lnTo>
                  <a:lnTo>
                    <a:pt x="507970" y="1723349"/>
                  </a:lnTo>
                  <a:lnTo>
                    <a:pt x="499665" y="1715071"/>
                  </a:lnTo>
                  <a:close/>
                </a:path>
                <a:path w="20032345" h="5941695">
                  <a:moveTo>
                    <a:pt x="10341019" y="5909912"/>
                  </a:moveTo>
                  <a:lnTo>
                    <a:pt x="10335299" y="5909445"/>
                  </a:lnTo>
                  <a:lnTo>
                    <a:pt x="10332202" y="5909307"/>
                  </a:lnTo>
                  <a:lnTo>
                    <a:pt x="10326482" y="5908840"/>
                  </a:lnTo>
                  <a:lnTo>
                    <a:pt x="10321390" y="5913376"/>
                  </a:lnTo>
                  <a:lnTo>
                    <a:pt x="10320550" y="5923670"/>
                  </a:lnTo>
                  <a:lnTo>
                    <a:pt x="10323418" y="5928049"/>
                  </a:lnTo>
                  <a:lnTo>
                    <a:pt x="10328425" y="5930185"/>
                  </a:lnTo>
                  <a:lnTo>
                    <a:pt x="10330711" y="5930373"/>
                  </a:lnTo>
                  <a:lnTo>
                    <a:pt x="10333810" y="5930510"/>
                  </a:lnTo>
                  <a:lnTo>
                    <a:pt x="10339529" y="5930977"/>
                  </a:lnTo>
                  <a:lnTo>
                    <a:pt x="10344621" y="5926441"/>
                  </a:lnTo>
                  <a:lnTo>
                    <a:pt x="10345554" y="5915002"/>
                  </a:lnTo>
                  <a:lnTo>
                    <a:pt x="10341019" y="5909912"/>
                  </a:lnTo>
                  <a:close/>
                </a:path>
                <a:path w="20032345" h="5941695">
                  <a:moveTo>
                    <a:pt x="8464053" y="5108865"/>
                  </a:moveTo>
                  <a:lnTo>
                    <a:pt x="8457097" y="5109449"/>
                  </a:lnTo>
                  <a:lnTo>
                    <a:pt x="8449487" y="5118040"/>
                  </a:lnTo>
                  <a:lnTo>
                    <a:pt x="8450069" y="5124996"/>
                  </a:lnTo>
                  <a:lnTo>
                    <a:pt x="8454365" y="5128801"/>
                  </a:lnTo>
                  <a:lnTo>
                    <a:pt x="8456608" y="5130942"/>
                  </a:lnTo>
                  <a:lnTo>
                    <a:pt x="8457469" y="5131704"/>
                  </a:lnTo>
                  <a:lnTo>
                    <a:pt x="8463477" y="5134267"/>
                  </a:lnTo>
                  <a:lnTo>
                    <a:pt x="8468622" y="5133304"/>
                  </a:lnTo>
                  <a:lnTo>
                    <a:pt x="8475471" y="5125572"/>
                  </a:lnTo>
                  <a:lnTo>
                    <a:pt x="8474887" y="5118616"/>
                  </a:lnTo>
                  <a:lnTo>
                    <a:pt x="8470592" y="5114811"/>
                  </a:lnTo>
                  <a:lnTo>
                    <a:pt x="8468349" y="5112670"/>
                  </a:lnTo>
                  <a:lnTo>
                    <a:pt x="8464053" y="5108865"/>
                  </a:lnTo>
                  <a:close/>
                </a:path>
                <a:path w="20032345" h="5941695">
                  <a:moveTo>
                    <a:pt x="8400049" y="5050786"/>
                  </a:moveTo>
                  <a:lnTo>
                    <a:pt x="8393236" y="5051037"/>
                  </a:lnTo>
                  <a:lnTo>
                    <a:pt x="8389430" y="5055332"/>
                  </a:lnTo>
                  <a:lnTo>
                    <a:pt x="8385483" y="5059961"/>
                  </a:lnTo>
                  <a:lnTo>
                    <a:pt x="8385732" y="5066776"/>
                  </a:lnTo>
                  <a:lnTo>
                    <a:pt x="8390028" y="5070581"/>
                  </a:lnTo>
                  <a:lnTo>
                    <a:pt x="8392271" y="5072721"/>
                  </a:lnTo>
                  <a:lnTo>
                    <a:pt x="8392988" y="5073816"/>
                  </a:lnTo>
                  <a:lnTo>
                    <a:pt x="8399330" y="5076521"/>
                  </a:lnTo>
                  <a:lnTo>
                    <a:pt x="8404475" y="5075560"/>
                  </a:lnTo>
                  <a:lnTo>
                    <a:pt x="8407519" y="5072124"/>
                  </a:lnTo>
                  <a:lnTo>
                    <a:pt x="8411467" y="5067494"/>
                  </a:lnTo>
                  <a:lnTo>
                    <a:pt x="8411218" y="5060680"/>
                  </a:lnTo>
                  <a:lnTo>
                    <a:pt x="8406922" y="5056875"/>
                  </a:lnTo>
                  <a:lnTo>
                    <a:pt x="8404678" y="5054734"/>
                  </a:lnTo>
                  <a:lnTo>
                    <a:pt x="8400049" y="5050786"/>
                  </a:lnTo>
                  <a:close/>
                </a:path>
                <a:path w="20032345" h="5941695">
                  <a:moveTo>
                    <a:pt x="10427188" y="5915102"/>
                  </a:moveTo>
                  <a:lnTo>
                    <a:pt x="10421326" y="5914970"/>
                  </a:lnTo>
                  <a:lnTo>
                    <a:pt x="10412033" y="5914556"/>
                  </a:lnTo>
                  <a:lnTo>
                    <a:pt x="10406942" y="5919092"/>
                  </a:lnTo>
                  <a:lnTo>
                    <a:pt x="10406808" y="5924954"/>
                  </a:lnTo>
                  <a:lnTo>
                    <a:pt x="10406769" y="5929673"/>
                  </a:lnTo>
                  <a:lnTo>
                    <a:pt x="10409444" y="5933575"/>
                  </a:lnTo>
                  <a:lnTo>
                    <a:pt x="10414785" y="5935854"/>
                  </a:lnTo>
                  <a:lnTo>
                    <a:pt x="10417406" y="5936182"/>
                  </a:lnTo>
                  <a:lnTo>
                    <a:pt x="10420505" y="5936320"/>
                  </a:lnTo>
                  <a:lnTo>
                    <a:pt x="10426368" y="5936453"/>
                  </a:lnTo>
                  <a:lnTo>
                    <a:pt x="10431458" y="5931918"/>
                  </a:lnTo>
                  <a:lnTo>
                    <a:pt x="10431723" y="5920194"/>
                  </a:lnTo>
                  <a:lnTo>
                    <a:pt x="10427188" y="5915102"/>
                  </a:lnTo>
                  <a:close/>
                </a:path>
                <a:path w="20032345" h="5941695">
                  <a:moveTo>
                    <a:pt x="8337807" y="4992276"/>
                  </a:moveTo>
                  <a:lnTo>
                    <a:pt x="8330994" y="4992526"/>
                  </a:lnTo>
                  <a:lnTo>
                    <a:pt x="8322716" y="5000832"/>
                  </a:lnTo>
                  <a:lnTo>
                    <a:pt x="8322965" y="5007646"/>
                  </a:lnTo>
                  <a:lnTo>
                    <a:pt x="8327118" y="5011785"/>
                  </a:lnTo>
                  <a:lnTo>
                    <a:pt x="8329362" y="5013926"/>
                  </a:lnTo>
                  <a:lnTo>
                    <a:pt x="8330079" y="5015021"/>
                  </a:lnTo>
                  <a:lnTo>
                    <a:pt x="8336420" y="5017726"/>
                  </a:lnTo>
                  <a:lnTo>
                    <a:pt x="8341424" y="5017098"/>
                  </a:lnTo>
                  <a:lnTo>
                    <a:pt x="8344467" y="5013662"/>
                  </a:lnTo>
                  <a:lnTo>
                    <a:pt x="8348607" y="5009509"/>
                  </a:lnTo>
                  <a:lnTo>
                    <a:pt x="8348358" y="5002695"/>
                  </a:lnTo>
                  <a:lnTo>
                    <a:pt x="8344204" y="4998556"/>
                  </a:lnTo>
                  <a:lnTo>
                    <a:pt x="8341960" y="4996416"/>
                  </a:lnTo>
                  <a:lnTo>
                    <a:pt x="8337807" y="4992276"/>
                  </a:lnTo>
                  <a:close/>
                </a:path>
                <a:path w="20032345" h="5941695">
                  <a:moveTo>
                    <a:pt x="10512926" y="5918532"/>
                  </a:moveTo>
                  <a:lnTo>
                    <a:pt x="10507064" y="5918399"/>
                  </a:lnTo>
                  <a:lnTo>
                    <a:pt x="10504300" y="5918403"/>
                  </a:lnTo>
                  <a:lnTo>
                    <a:pt x="10498438" y="5918270"/>
                  </a:lnTo>
                  <a:lnTo>
                    <a:pt x="10493346" y="5922806"/>
                  </a:lnTo>
                  <a:lnTo>
                    <a:pt x="10493213" y="5928668"/>
                  </a:lnTo>
                  <a:lnTo>
                    <a:pt x="10492839" y="5933243"/>
                  </a:lnTo>
                  <a:lnTo>
                    <a:pt x="10495515" y="5937147"/>
                  </a:lnTo>
                  <a:lnTo>
                    <a:pt x="10500522" y="5939283"/>
                  </a:lnTo>
                  <a:lnTo>
                    <a:pt x="10503143" y="5939611"/>
                  </a:lnTo>
                  <a:lnTo>
                    <a:pt x="10512437" y="5940024"/>
                  </a:lnTo>
                  <a:lnTo>
                    <a:pt x="10517195" y="5935346"/>
                  </a:lnTo>
                  <a:lnTo>
                    <a:pt x="10517328" y="5929484"/>
                  </a:lnTo>
                  <a:lnTo>
                    <a:pt x="10517603" y="5923288"/>
                  </a:lnTo>
                  <a:lnTo>
                    <a:pt x="10512926" y="5918532"/>
                  </a:lnTo>
                  <a:close/>
                </a:path>
                <a:path w="20032345" h="5941695">
                  <a:moveTo>
                    <a:pt x="562898" y="1655634"/>
                  </a:moveTo>
                  <a:lnTo>
                    <a:pt x="556226" y="1655550"/>
                  </a:lnTo>
                  <a:lnTo>
                    <a:pt x="551753" y="1659561"/>
                  </a:lnTo>
                  <a:lnTo>
                    <a:pt x="549754" y="1661470"/>
                  </a:lnTo>
                  <a:lnTo>
                    <a:pt x="545281" y="1665480"/>
                  </a:lnTo>
                  <a:lnTo>
                    <a:pt x="545055" y="1672486"/>
                  </a:lnTo>
                  <a:lnTo>
                    <a:pt x="549208" y="1676625"/>
                  </a:lnTo>
                  <a:lnTo>
                    <a:pt x="550259" y="1677862"/>
                  </a:lnTo>
                  <a:lnTo>
                    <a:pt x="552929" y="1679001"/>
                  </a:lnTo>
                  <a:lnTo>
                    <a:pt x="552787" y="1679335"/>
                  </a:lnTo>
                  <a:lnTo>
                    <a:pt x="556459" y="1680901"/>
                  </a:lnTo>
                  <a:lnTo>
                    <a:pt x="561128" y="1680131"/>
                  </a:lnTo>
                  <a:lnTo>
                    <a:pt x="564363" y="1677171"/>
                  </a:lnTo>
                  <a:lnTo>
                    <a:pt x="566362" y="1675261"/>
                  </a:lnTo>
                  <a:lnTo>
                    <a:pt x="570835" y="1671251"/>
                  </a:lnTo>
                  <a:lnTo>
                    <a:pt x="570919" y="1664579"/>
                  </a:lnTo>
                  <a:lnTo>
                    <a:pt x="562898" y="1655634"/>
                  </a:lnTo>
                  <a:close/>
                </a:path>
                <a:path w="20032345" h="5941695">
                  <a:moveTo>
                    <a:pt x="8276278" y="4932097"/>
                  </a:moveTo>
                  <a:lnTo>
                    <a:pt x="8269606" y="4932013"/>
                  </a:lnTo>
                  <a:lnTo>
                    <a:pt x="8261328" y="4940319"/>
                  </a:lnTo>
                  <a:lnTo>
                    <a:pt x="8261244" y="4946991"/>
                  </a:lnTo>
                  <a:lnTo>
                    <a:pt x="8265397" y="4951130"/>
                  </a:lnTo>
                  <a:lnTo>
                    <a:pt x="8267641" y="4953271"/>
                  </a:lnTo>
                  <a:lnTo>
                    <a:pt x="8268692" y="4954508"/>
                  </a:lnTo>
                  <a:lnTo>
                    <a:pt x="8274366" y="4956928"/>
                  </a:lnTo>
                  <a:lnTo>
                    <a:pt x="8278894" y="4956492"/>
                  </a:lnTo>
                  <a:lnTo>
                    <a:pt x="8282271" y="4953198"/>
                  </a:lnTo>
                  <a:lnTo>
                    <a:pt x="8286410" y="4949045"/>
                  </a:lnTo>
                  <a:lnTo>
                    <a:pt x="8286494" y="4942373"/>
                  </a:lnTo>
                  <a:lnTo>
                    <a:pt x="8282341" y="4938234"/>
                  </a:lnTo>
                  <a:lnTo>
                    <a:pt x="8280431" y="4936235"/>
                  </a:lnTo>
                  <a:lnTo>
                    <a:pt x="8276278" y="4932097"/>
                  </a:lnTo>
                  <a:close/>
                </a:path>
                <a:path w="20032345" h="5941695">
                  <a:moveTo>
                    <a:pt x="10598848" y="5919672"/>
                  </a:moveTo>
                  <a:lnTo>
                    <a:pt x="10592987" y="5919539"/>
                  </a:lnTo>
                  <a:lnTo>
                    <a:pt x="10583885" y="5919603"/>
                  </a:lnTo>
                  <a:lnTo>
                    <a:pt x="10579463" y="5924423"/>
                  </a:lnTo>
                  <a:lnTo>
                    <a:pt x="10579329" y="5930284"/>
                  </a:lnTo>
                  <a:lnTo>
                    <a:pt x="10579432" y="5934669"/>
                  </a:lnTo>
                  <a:lnTo>
                    <a:pt x="10581773" y="5938429"/>
                  </a:lnTo>
                  <a:lnTo>
                    <a:pt x="10586780" y="5940565"/>
                  </a:lnTo>
                  <a:lnTo>
                    <a:pt x="10589736" y="5941037"/>
                  </a:lnTo>
                  <a:lnTo>
                    <a:pt x="10592833" y="5941175"/>
                  </a:lnTo>
                  <a:lnTo>
                    <a:pt x="10599171" y="5941116"/>
                  </a:lnTo>
                  <a:lnTo>
                    <a:pt x="10603595" y="5936297"/>
                  </a:lnTo>
                  <a:lnTo>
                    <a:pt x="10603728" y="5930434"/>
                  </a:lnTo>
                  <a:lnTo>
                    <a:pt x="10603670" y="5924096"/>
                  </a:lnTo>
                  <a:lnTo>
                    <a:pt x="10598848" y="5919672"/>
                  </a:lnTo>
                  <a:close/>
                </a:path>
                <a:path w="20032345" h="5941695">
                  <a:moveTo>
                    <a:pt x="8216271" y="4870200"/>
                  </a:moveTo>
                  <a:lnTo>
                    <a:pt x="8209266" y="4869972"/>
                  </a:lnTo>
                  <a:lnTo>
                    <a:pt x="8200988" y="4878279"/>
                  </a:lnTo>
                  <a:lnTo>
                    <a:pt x="8200761" y="4885285"/>
                  </a:lnTo>
                  <a:lnTo>
                    <a:pt x="8204915" y="4889424"/>
                  </a:lnTo>
                  <a:lnTo>
                    <a:pt x="8207157" y="4891564"/>
                  </a:lnTo>
                  <a:lnTo>
                    <a:pt x="8207875" y="4892659"/>
                  </a:lnTo>
                  <a:lnTo>
                    <a:pt x="8214217" y="4895365"/>
                  </a:lnTo>
                  <a:lnTo>
                    <a:pt x="8218886" y="4894594"/>
                  </a:lnTo>
                  <a:lnTo>
                    <a:pt x="8222122" y="4891634"/>
                  </a:lnTo>
                  <a:lnTo>
                    <a:pt x="8226260" y="4887481"/>
                  </a:lnTo>
                  <a:lnTo>
                    <a:pt x="8226487" y="4880476"/>
                  </a:lnTo>
                  <a:lnTo>
                    <a:pt x="8222333" y="4876337"/>
                  </a:lnTo>
                  <a:lnTo>
                    <a:pt x="8220424" y="4874339"/>
                  </a:lnTo>
                  <a:lnTo>
                    <a:pt x="8216271" y="4870200"/>
                  </a:lnTo>
                  <a:close/>
                </a:path>
                <a:path w="20032345" h="5941695">
                  <a:moveTo>
                    <a:pt x="10684484" y="5918717"/>
                  </a:moveTo>
                  <a:lnTo>
                    <a:pt x="10678480" y="5918918"/>
                  </a:lnTo>
                  <a:lnTo>
                    <a:pt x="10675716" y="5918923"/>
                  </a:lnTo>
                  <a:lnTo>
                    <a:pt x="10669712" y="5919124"/>
                  </a:lnTo>
                  <a:lnTo>
                    <a:pt x="10664953" y="5923801"/>
                  </a:lnTo>
                  <a:lnTo>
                    <a:pt x="10665154" y="5929806"/>
                  </a:lnTo>
                  <a:lnTo>
                    <a:pt x="10665258" y="5934190"/>
                  </a:lnTo>
                  <a:lnTo>
                    <a:pt x="10667933" y="5938094"/>
                  </a:lnTo>
                  <a:lnTo>
                    <a:pt x="10672941" y="5940230"/>
                  </a:lnTo>
                  <a:lnTo>
                    <a:pt x="10676038" y="5940366"/>
                  </a:lnTo>
                  <a:lnTo>
                    <a:pt x="10678802" y="5940362"/>
                  </a:lnTo>
                  <a:lnTo>
                    <a:pt x="10684807" y="5940161"/>
                  </a:lnTo>
                  <a:lnTo>
                    <a:pt x="10689564" y="5935484"/>
                  </a:lnTo>
                  <a:lnTo>
                    <a:pt x="10689162" y="5923475"/>
                  </a:lnTo>
                  <a:lnTo>
                    <a:pt x="10684484" y="5918717"/>
                  </a:lnTo>
                  <a:close/>
                </a:path>
                <a:path w="20032345" h="5941695">
                  <a:moveTo>
                    <a:pt x="625988" y="1596529"/>
                  </a:moveTo>
                  <a:lnTo>
                    <a:pt x="619316" y="1596446"/>
                  </a:lnTo>
                  <a:lnTo>
                    <a:pt x="614843" y="1600456"/>
                  </a:lnTo>
                  <a:lnTo>
                    <a:pt x="612845" y="1602365"/>
                  </a:lnTo>
                  <a:lnTo>
                    <a:pt x="608372" y="1606376"/>
                  </a:lnTo>
                  <a:lnTo>
                    <a:pt x="608288" y="1613048"/>
                  </a:lnTo>
                  <a:lnTo>
                    <a:pt x="612299" y="1617521"/>
                  </a:lnTo>
                  <a:lnTo>
                    <a:pt x="613207" y="1619092"/>
                  </a:lnTo>
                  <a:lnTo>
                    <a:pt x="615878" y="1620231"/>
                  </a:lnTo>
                  <a:lnTo>
                    <a:pt x="616020" y="1619897"/>
                  </a:lnTo>
                  <a:lnTo>
                    <a:pt x="619692" y="1621463"/>
                  </a:lnTo>
                  <a:lnTo>
                    <a:pt x="624218" y="1621027"/>
                  </a:lnTo>
                  <a:lnTo>
                    <a:pt x="627454" y="1618068"/>
                  </a:lnTo>
                  <a:lnTo>
                    <a:pt x="629452" y="1616158"/>
                  </a:lnTo>
                  <a:lnTo>
                    <a:pt x="633925" y="1612147"/>
                  </a:lnTo>
                  <a:lnTo>
                    <a:pt x="634009" y="1605474"/>
                  </a:lnTo>
                  <a:lnTo>
                    <a:pt x="625988" y="1596529"/>
                  </a:lnTo>
                  <a:close/>
                </a:path>
                <a:path w="20032345" h="5941695">
                  <a:moveTo>
                    <a:pt x="8157359" y="4807586"/>
                  </a:moveTo>
                  <a:lnTo>
                    <a:pt x="8150829" y="4807167"/>
                  </a:lnTo>
                  <a:lnTo>
                    <a:pt x="8146357" y="4811177"/>
                  </a:lnTo>
                  <a:lnTo>
                    <a:pt x="8142218" y="4815331"/>
                  </a:lnTo>
                  <a:lnTo>
                    <a:pt x="8141799" y="4821861"/>
                  </a:lnTo>
                  <a:lnTo>
                    <a:pt x="8145810" y="4826333"/>
                  </a:lnTo>
                  <a:lnTo>
                    <a:pt x="8147719" y="4828331"/>
                  </a:lnTo>
                  <a:lnTo>
                    <a:pt x="8148628" y="4829903"/>
                  </a:lnTo>
                  <a:lnTo>
                    <a:pt x="8151298" y="4831042"/>
                  </a:lnTo>
                  <a:lnTo>
                    <a:pt x="8151441" y="4830708"/>
                  </a:lnTo>
                  <a:lnTo>
                    <a:pt x="8155112" y="4832274"/>
                  </a:lnTo>
                  <a:lnTo>
                    <a:pt x="8159640" y="4831838"/>
                  </a:lnTo>
                  <a:lnTo>
                    <a:pt x="8162876" y="4828877"/>
                  </a:lnTo>
                  <a:lnTo>
                    <a:pt x="8167015" y="4824724"/>
                  </a:lnTo>
                  <a:lnTo>
                    <a:pt x="8167431" y="4818195"/>
                  </a:lnTo>
                  <a:lnTo>
                    <a:pt x="8163421" y="4813722"/>
                  </a:lnTo>
                  <a:lnTo>
                    <a:pt x="8161512" y="4811724"/>
                  </a:lnTo>
                  <a:lnTo>
                    <a:pt x="8157359" y="4807586"/>
                  </a:lnTo>
                  <a:close/>
                </a:path>
                <a:path w="20032345" h="5941695">
                  <a:moveTo>
                    <a:pt x="10770070" y="5916952"/>
                  </a:moveTo>
                  <a:lnTo>
                    <a:pt x="10764066" y="5917153"/>
                  </a:lnTo>
                  <a:lnTo>
                    <a:pt x="10761301" y="5917158"/>
                  </a:lnTo>
                  <a:lnTo>
                    <a:pt x="10755631" y="5917501"/>
                  </a:lnTo>
                  <a:lnTo>
                    <a:pt x="10750873" y="5922178"/>
                  </a:lnTo>
                  <a:lnTo>
                    <a:pt x="10751075" y="5928182"/>
                  </a:lnTo>
                  <a:lnTo>
                    <a:pt x="10751176" y="5932567"/>
                  </a:lnTo>
                  <a:lnTo>
                    <a:pt x="10753994" y="5936137"/>
                  </a:lnTo>
                  <a:lnTo>
                    <a:pt x="10759002" y="5938273"/>
                  </a:lnTo>
                  <a:lnTo>
                    <a:pt x="10762100" y="5938411"/>
                  </a:lnTo>
                  <a:lnTo>
                    <a:pt x="10764865" y="5938406"/>
                  </a:lnTo>
                  <a:lnTo>
                    <a:pt x="10770535" y="5938063"/>
                  </a:lnTo>
                  <a:lnTo>
                    <a:pt x="10775292" y="5933384"/>
                  </a:lnTo>
                  <a:lnTo>
                    <a:pt x="10775091" y="5927379"/>
                  </a:lnTo>
                  <a:lnTo>
                    <a:pt x="10774748" y="5921710"/>
                  </a:lnTo>
                  <a:lnTo>
                    <a:pt x="10770070" y="5916952"/>
                  </a:lnTo>
                  <a:close/>
                </a:path>
                <a:path w="20032345" h="5941695">
                  <a:moveTo>
                    <a:pt x="8099826" y="4743587"/>
                  </a:moveTo>
                  <a:lnTo>
                    <a:pt x="8092819" y="4743360"/>
                  </a:lnTo>
                  <a:lnTo>
                    <a:pt x="8084160" y="4750713"/>
                  </a:lnTo>
                  <a:lnTo>
                    <a:pt x="8083599" y="4757578"/>
                  </a:lnTo>
                  <a:lnTo>
                    <a:pt x="8087610" y="4762050"/>
                  </a:lnTo>
                  <a:lnTo>
                    <a:pt x="8089520" y="4764049"/>
                  </a:lnTo>
                  <a:lnTo>
                    <a:pt x="8090762" y="4765762"/>
                  </a:lnTo>
                  <a:lnTo>
                    <a:pt x="8096770" y="4768325"/>
                  </a:lnTo>
                  <a:lnTo>
                    <a:pt x="8101297" y="4767888"/>
                  </a:lnTo>
                  <a:lnTo>
                    <a:pt x="8104532" y="4764928"/>
                  </a:lnTo>
                  <a:lnTo>
                    <a:pt x="8108863" y="4761251"/>
                  </a:lnTo>
                  <a:lnTo>
                    <a:pt x="8109423" y="4754389"/>
                  </a:lnTo>
                  <a:lnTo>
                    <a:pt x="8105413" y="4749916"/>
                  </a:lnTo>
                  <a:lnTo>
                    <a:pt x="8103503" y="4747918"/>
                  </a:lnTo>
                  <a:lnTo>
                    <a:pt x="8099826" y="4743587"/>
                  </a:lnTo>
                  <a:close/>
                </a:path>
                <a:path w="20032345" h="5941695">
                  <a:moveTo>
                    <a:pt x="10856175" y="5913042"/>
                  </a:moveTo>
                  <a:lnTo>
                    <a:pt x="10850171" y="5913242"/>
                  </a:lnTo>
                  <a:lnTo>
                    <a:pt x="10847265" y="5913579"/>
                  </a:lnTo>
                  <a:lnTo>
                    <a:pt x="10841594" y="5913923"/>
                  </a:lnTo>
                  <a:lnTo>
                    <a:pt x="10837170" y="5918745"/>
                  </a:lnTo>
                  <a:lnTo>
                    <a:pt x="10837371" y="5924748"/>
                  </a:lnTo>
                  <a:lnTo>
                    <a:pt x="10837617" y="5928799"/>
                  </a:lnTo>
                  <a:lnTo>
                    <a:pt x="10840100" y="5932226"/>
                  </a:lnTo>
                  <a:lnTo>
                    <a:pt x="10845107" y="5934362"/>
                  </a:lnTo>
                  <a:lnTo>
                    <a:pt x="10848540" y="5934642"/>
                  </a:lnTo>
                  <a:lnTo>
                    <a:pt x="10851447" y="5934304"/>
                  </a:lnTo>
                  <a:lnTo>
                    <a:pt x="10857117" y="5933960"/>
                  </a:lnTo>
                  <a:lnTo>
                    <a:pt x="10861541" y="5929141"/>
                  </a:lnTo>
                  <a:lnTo>
                    <a:pt x="10861339" y="5923136"/>
                  </a:lnTo>
                  <a:lnTo>
                    <a:pt x="10860997" y="5917466"/>
                  </a:lnTo>
                  <a:lnTo>
                    <a:pt x="10856175" y="5913042"/>
                  </a:lnTo>
                  <a:close/>
                </a:path>
                <a:path w="20032345" h="5941695">
                  <a:moveTo>
                    <a:pt x="8043530" y="4678538"/>
                  </a:moveTo>
                  <a:lnTo>
                    <a:pt x="8036858" y="4678453"/>
                  </a:lnTo>
                  <a:lnTo>
                    <a:pt x="8027530" y="4685521"/>
                  </a:lnTo>
                  <a:lnTo>
                    <a:pt x="8026970" y="4692385"/>
                  </a:lnTo>
                  <a:lnTo>
                    <a:pt x="8030980" y="4696858"/>
                  </a:lnTo>
                  <a:lnTo>
                    <a:pt x="8032748" y="4699191"/>
                  </a:lnTo>
                  <a:lnTo>
                    <a:pt x="8033655" y="4700762"/>
                  </a:lnTo>
                  <a:lnTo>
                    <a:pt x="8039998" y="4703467"/>
                  </a:lnTo>
                  <a:lnTo>
                    <a:pt x="8044526" y="4703031"/>
                  </a:lnTo>
                  <a:lnTo>
                    <a:pt x="8047618" y="4700405"/>
                  </a:lnTo>
                  <a:lnTo>
                    <a:pt x="8052283" y="4696870"/>
                  </a:lnTo>
                  <a:lnTo>
                    <a:pt x="8052843" y="4690006"/>
                  </a:lnTo>
                  <a:lnTo>
                    <a:pt x="8048832" y="4685533"/>
                  </a:lnTo>
                  <a:lnTo>
                    <a:pt x="8043530" y="4678538"/>
                  </a:lnTo>
                  <a:close/>
                </a:path>
                <a:path w="20032345" h="5941695">
                  <a:moveTo>
                    <a:pt x="689461" y="1538378"/>
                  </a:moveTo>
                  <a:lnTo>
                    <a:pt x="671904" y="1554562"/>
                  </a:lnTo>
                  <a:lnTo>
                    <a:pt x="675915" y="1559036"/>
                  </a:lnTo>
                  <a:lnTo>
                    <a:pt x="676823" y="1560607"/>
                  </a:lnTo>
                  <a:lnTo>
                    <a:pt x="679493" y="1561746"/>
                  </a:lnTo>
                  <a:lnTo>
                    <a:pt x="679636" y="1561412"/>
                  </a:lnTo>
                  <a:lnTo>
                    <a:pt x="683308" y="1562978"/>
                  </a:lnTo>
                  <a:lnTo>
                    <a:pt x="697625" y="1546990"/>
                  </a:lnTo>
                  <a:lnTo>
                    <a:pt x="693614" y="1542517"/>
                  </a:lnTo>
                  <a:lnTo>
                    <a:pt x="689461" y="1538378"/>
                  </a:lnTo>
                  <a:close/>
                </a:path>
                <a:path w="20032345" h="5941695">
                  <a:moveTo>
                    <a:pt x="10941992" y="5907034"/>
                  </a:moveTo>
                  <a:lnTo>
                    <a:pt x="10936322" y="5907377"/>
                  </a:lnTo>
                  <a:lnTo>
                    <a:pt x="10933415" y="5907716"/>
                  </a:lnTo>
                  <a:lnTo>
                    <a:pt x="10927269" y="5908250"/>
                  </a:lnTo>
                  <a:lnTo>
                    <a:pt x="10923038" y="5913547"/>
                  </a:lnTo>
                  <a:lnTo>
                    <a:pt x="10923625" y="5923268"/>
                  </a:lnTo>
                  <a:lnTo>
                    <a:pt x="10926109" y="5926695"/>
                  </a:lnTo>
                  <a:lnTo>
                    <a:pt x="10931450" y="5928974"/>
                  </a:lnTo>
                  <a:lnTo>
                    <a:pt x="10934882" y="5929254"/>
                  </a:lnTo>
                  <a:lnTo>
                    <a:pt x="10937789" y="5928915"/>
                  </a:lnTo>
                  <a:lnTo>
                    <a:pt x="10943935" y="5928381"/>
                  </a:lnTo>
                  <a:lnTo>
                    <a:pt x="10948167" y="5923083"/>
                  </a:lnTo>
                  <a:lnTo>
                    <a:pt x="10947823" y="5917413"/>
                  </a:lnTo>
                  <a:lnTo>
                    <a:pt x="10947289" y="5911266"/>
                  </a:lnTo>
                  <a:lnTo>
                    <a:pt x="10941992" y="5907034"/>
                  </a:lnTo>
                  <a:close/>
                </a:path>
                <a:path w="20032345" h="5941695">
                  <a:moveTo>
                    <a:pt x="7987995" y="4612629"/>
                  </a:moveTo>
                  <a:lnTo>
                    <a:pt x="7981132" y="4612069"/>
                  </a:lnTo>
                  <a:lnTo>
                    <a:pt x="7976802" y="4615746"/>
                  </a:lnTo>
                  <a:lnTo>
                    <a:pt x="7972329" y="4619757"/>
                  </a:lnTo>
                  <a:lnTo>
                    <a:pt x="7971769" y="4626620"/>
                  </a:lnTo>
                  <a:lnTo>
                    <a:pt x="7975446" y="4630950"/>
                  </a:lnTo>
                  <a:lnTo>
                    <a:pt x="7977213" y="4633282"/>
                  </a:lnTo>
                  <a:lnTo>
                    <a:pt x="7978263" y="4634520"/>
                  </a:lnTo>
                  <a:lnTo>
                    <a:pt x="7981125" y="4636135"/>
                  </a:lnTo>
                  <a:lnTo>
                    <a:pt x="7984797" y="4637701"/>
                  </a:lnTo>
                  <a:lnTo>
                    <a:pt x="7989324" y="4637264"/>
                  </a:lnTo>
                  <a:lnTo>
                    <a:pt x="7992417" y="4634639"/>
                  </a:lnTo>
                  <a:lnTo>
                    <a:pt x="7996890" y="4630628"/>
                  </a:lnTo>
                  <a:lnTo>
                    <a:pt x="7997450" y="4623765"/>
                  </a:lnTo>
                  <a:lnTo>
                    <a:pt x="7993773" y="4619434"/>
                  </a:lnTo>
                  <a:lnTo>
                    <a:pt x="7992006" y="4617101"/>
                  </a:lnTo>
                  <a:lnTo>
                    <a:pt x="7987995" y="4612629"/>
                  </a:lnTo>
                  <a:close/>
                </a:path>
                <a:path w="20032345" h="5941695">
                  <a:moveTo>
                    <a:pt x="11027092" y="5899932"/>
                  </a:moveTo>
                  <a:lnTo>
                    <a:pt x="11012560" y="5901625"/>
                  </a:lnTo>
                  <a:lnTo>
                    <a:pt x="11007994" y="5906779"/>
                  </a:lnTo>
                  <a:lnTo>
                    <a:pt x="11008671" y="5912593"/>
                  </a:lnTo>
                  <a:lnTo>
                    <a:pt x="11009059" y="5916309"/>
                  </a:lnTo>
                  <a:lnTo>
                    <a:pt x="11011875" y="5919877"/>
                  </a:lnTo>
                  <a:lnTo>
                    <a:pt x="11015214" y="5921302"/>
                  </a:lnTo>
                  <a:lnTo>
                    <a:pt x="11015072" y="5921635"/>
                  </a:lnTo>
                  <a:lnTo>
                    <a:pt x="11016741" y="5922348"/>
                  </a:lnTo>
                  <a:lnTo>
                    <a:pt x="11020315" y="5922293"/>
                  </a:lnTo>
                  <a:lnTo>
                    <a:pt x="11029034" y="5921279"/>
                  </a:lnTo>
                  <a:lnTo>
                    <a:pt x="11033601" y="5916124"/>
                  </a:lnTo>
                  <a:lnTo>
                    <a:pt x="11032247" y="5904498"/>
                  </a:lnTo>
                  <a:lnTo>
                    <a:pt x="11027092" y="5899932"/>
                  </a:lnTo>
                  <a:close/>
                </a:path>
                <a:path w="20032345" h="5941695">
                  <a:moveTo>
                    <a:pt x="7933698" y="4545670"/>
                  </a:moveTo>
                  <a:lnTo>
                    <a:pt x="7926836" y="4545110"/>
                  </a:lnTo>
                  <a:lnTo>
                    <a:pt x="7917507" y="4552179"/>
                  </a:lnTo>
                  <a:lnTo>
                    <a:pt x="7916947" y="4559043"/>
                  </a:lnTo>
                  <a:lnTo>
                    <a:pt x="7922249" y="4566038"/>
                  </a:lnTo>
                  <a:lnTo>
                    <a:pt x="7923633" y="4567418"/>
                  </a:lnTo>
                  <a:lnTo>
                    <a:pt x="7926494" y="4569033"/>
                  </a:lnTo>
                  <a:lnTo>
                    <a:pt x="7926352" y="4569367"/>
                  </a:lnTo>
                  <a:lnTo>
                    <a:pt x="7929690" y="4570791"/>
                  </a:lnTo>
                  <a:lnTo>
                    <a:pt x="7934217" y="4570355"/>
                  </a:lnTo>
                  <a:lnTo>
                    <a:pt x="7937310" y="4567729"/>
                  </a:lnTo>
                  <a:lnTo>
                    <a:pt x="7941974" y="4564195"/>
                  </a:lnTo>
                  <a:lnTo>
                    <a:pt x="7942535" y="4557331"/>
                  </a:lnTo>
                  <a:lnTo>
                    <a:pt x="7933698" y="4545670"/>
                  </a:lnTo>
                  <a:close/>
                </a:path>
                <a:path w="20032345" h="5941695">
                  <a:moveTo>
                    <a:pt x="753936" y="1480654"/>
                  </a:moveTo>
                  <a:lnTo>
                    <a:pt x="747407" y="1480236"/>
                  </a:lnTo>
                  <a:lnTo>
                    <a:pt x="742934" y="1484246"/>
                  </a:lnTo>
                  <a:lnTo>
                    <a:pt x="740936" y="1486156"/>
                  </a:lnTo>
                  <a:lnTo>
                    <a:pt x="736463" y="1490167"/>
                  </a:lnTo>
                  <a:lnTo>
                    <a:pt x="736045" y="1496696"/>
                  </a:lnTo>
                  <a:lnTo>
                    <a:pt x="740056" y="1501168"/>
                  </a:lnTo>
                  <a:lnTo>
                    <a:pt x="740964" y="1502740"/>
                  </a:lnTo>
                  <a:lnTo>
                    <a:pt x="747307" y="1505445"/>
                  </a:lnTo>
                  <a:lnTo>
                    <a:pt x="751833" y="1505009"/>
                  </a:lnTo>
                  <a:lnTo>
                    <a:pt x="755068" y="1502049"/>
                  </a:lnTo>
                  <a:lnTo>
                    <a:pt x="757067" y="1500140"/>
                  </a:lnTo>
                  <a:lnTo>
                    <a:pt x="761539" y="1496129"/>
                  </a:lnTo>
                  <a:lnTo>
                    <a:pt x="761957" y="1489600"/>
                  </a:lnTo>
                  <a:lnTo>
                    <a:pt x="753936" y="1480654"/>
                  </a:lnTo>
                  <a:close/>
                </a:path>
                <a:path w="20032345" h="5941695">
                  <a:moveTo>
                    <a:pt x="11112427" y="5891353"/>
                  </a:moveTo>
                  <a:lnTo>
                    <a:pt x="11097896" y="5893045"/>
                  </a:lnTo>
                  <a:lnTo>
                    <a:pt x="11093663" y="5898343"/>
                  </a:lnTo>
                  <a:lnTo>
                    <a:pt x="11094340" y="5904155"/>
                  </a:lnTo>
                  <a:lnTo>
                    <a:pt x="11094919" y="5908348"/>
                  </a:lnTo>
                  <a:lnTo>
                    <a:pt x="11097546" y="5911441"/>
                  </a:lnTo>
                  <a:lnTo>
                    <a:pt x="11102553" y="5913577"/>
                  </a:lnTo>
                  <a:lnTo>
                    <a:pt x="11106127" y="5913523"/>
                  </a:lnTo>
                  <a:lnTo>
                    <a:pt x="11114846" y="5912507"/>
                  </a:lnTo>
                  <a:lnTo>
                    <a:pt x="11119079" y="5907211"/>
                  </a:lnTo>
                  <a:lnTo>
                    <a:pt x="11117725" y="5895585"/>
                  </a:lnTo>
                  <a:lnTo>
                    <a:pt x="11112427" y="5891353"/>
                  </a:lnTo>
                  <a:close/>
                </a:path>
                <a:path w="20032345" h="5941695">
                  <a:moveTo>
                    <a:pt x="7880829" y="4478138"/>
                  </a:moveTo>
                  <a:lnTo>
                    <a:pt x="7874109" y="4477243"/>
                  </a:lnTo>
                  <a:lnTo>
                    <a:pt x="7864780" y="4484312"/>
                  </a:lnTo>
                  <a:lnTo>
                    <a:pt x="7863887" y="4491033"/>
                  </a:lnTo>
                  <a:lnTo>
                    <a:pt x="7869188" y="4498029"/>
                  </a:lnTo>
                  <a:lnTo>
                    <a:pt x="7870096" y="4499600"/>
                  </a:lnTo>
                  <a:lnTo>
                    <a:pt x="7873292" y="4501359"/>
                  </a:lnTo>
                  <a:lnTo>
                    <a:pt x="7876964" y="4502925"/>
                  </a:lnTo>
                  <a:lnTo>
                    <a:pt x="7881013" y="4502680"/>
                  </a:lnTo>
                  <a:lnTo>
                    <a:pt x="7884107" y="4500053"/>
                  </a:lnTo>
                  <a:lnTo>
                    <a:pt x="7888771" y="4496519"/>
                  </a:lnTo>
                  <a:lnTo>
                    <a:pt x="7889665" y="4489798"/>
                  </a:lnTo>
                  <a:lnTo>
                    <a:pt x="7880829" y="4478138"/>
                  </a:lnTo>
                  <a:close/>
                </a:path>
                <a:path w="20032345" h="5941695">
                  <a:moveTo>
                    <a:pt x="11198000" y="5881295"/>
                  </a:moveTo>
                  <a:lnTo>
                    <a:pt x="11183468" y="5882988"/>
                  </a:lnTo>
                  <a:lnTo>
                    <a:pt x="11179235" y="5888284"/>
                  </a:lnTo>
                  <a:lnTo>
                    <a:pt x="11179912" y="5894097"/>
                  </a:lnTo>
                  <a:lnTo>
                    <a:pt x="11180491" y="5898290"/>
                  </a:lnTo>
                  <a:lnTo>
                    <a:pt x="11183118" y="5901384"/>
                  </a:lnTo>
                  <a:lnTo>
                    <a:pt x="11187791" y="5903377"/>
                  </a:lnTo>
                  <a:lnTo>
                    <a:pt x="11191698" y="5903466"/>
                  </a:lnTo>
                  <a:lnTo>
                    <a:pt x="11200418" y="5902450"/>
                  </a:lnTo>
                  <a:lnTo>
                    <a:pt x="11204650" y="5897154"/>
                  </a:lnTo>
                  <a:lnTo>
                    <a:pt x="11203296" y="5885528"/>
                  </a:lnTo>
                  <a:lnTo>
                    <a:pt x="11198000" y="5881295"/>
                  </a:lnTo>
                  <a:close/>
                </a:path>
                <a:path w="20032345" h="5941695">
                  <a:moveTo>
                    <a:pt x="818602" y="1423406"/>
                  </a:moveTo>
                  <a:lnTo>
                    <a:pt x="811739" y="1422846"/>
                  </a:lnTo>
                  <a:lnTo>
                    <a:pt x="807266" y="1426856"/>
                  </a:lnTo>
                  <a:lnTo>
                    <a:pt x="804934" y="1428624"/>
                  </a:lnTo>
                  <a:lnTo>
                    <a:pt x="800604" y="1432301"/>
                  </a:lnTo>
                  <a:lnTo>
                    <a:pt x="800044" y="1439163"/>
                  </a:lnTo>
                  <a:lnTo>
                    <a:pt x="804054" y="1443636"/>
                  </a:lnTo>
                  <a:lnTo>
                    <a:pt x="804962" y="1445207"/>
                  </a:lnTo>
                  <a:lnTo>
                    <a:pt x="811639" y="1448055"/>
                  </a:lnTo>
                  <a:lnTo>
                    <a:pt x="816165" y="1447619"/>
                  </a:lnTo>
                  <a:lnTo>
                    <a:pt x="819401" y="1444659"/>
                  </a:lnTo>
                  <a:lnTo>
                    <a:pt x="821399" y="1442749"/>
                  </a:lnTo>
                  <a:lnTo>
                    <a:pt x="825730" y="1439072"/>
                  </a:lnTo>
                  <a:lnTo>
                    <a:pt x="826290" y="1432209"/>
                  </a:lnTo>
                  <a:lnTo>
                    <a:pt x="822279" y="1427735"/>
                  </a:lnTo>
                  <a:lnTo>
                    <a:pt x="818602" y="1423406"/>
                  </a:lnTo>
                  <a:close/>
                </a:path>
                <a:path w="20032345" h="5941695">
                  <a:moveTo>
                    <a:pt x="7828197" y="4409127"/>
                  </a:moveTo>
                  <a:lnTo>
                    <a:pt x="7821476" y="4408233"/>
                  </a:lnTo>
                  <a:lnTo>
                    <a:pt x="7812148" y="4415302"/>
                  </a:lnTo>
                  <a:lnTo>
                    <a:pt x="7811254" y="4422022"/>
                  </a:lnTo>
                  <a:lnTo>
                    <a:pt x="7816555" y="4429019"/>
                  </a:lnTo>
                  <a:lnTo>
                    <a:pt x="7817797" y="4430732"/>
                  </a:lnTo>
                  <a:lnTo>
                    <a:pt x="7820993" y="4432490"/>
                  </a:lnTo>
                  <a:lnTo>
                    <a:pt x="7824331" y="4433914"/>
                  </a:lnTo>
                  <a:lnTo>
                    <a:pt x="7828524" y="4433335"/>
                  </a:lnTo>
                  <a:lnTo>
                    <a:pt x="7831475" y="4431042"/>
                  </a:lnTo>
                  <a:lnTo>
                    <a:pt x="7836139" y="4427508"/>
                  </a:lnTo>
                  <a:lnTo>
                    <a:pt x="7837033" y="4420787"/>
                  </a:lnTo>
                  <a:lnTo>
                    <a:pt x="7828197" y="4409127"/>
                  </a:lnTo>
                  <a:close/>
                </a:path>
                <a:path w="20032345" h="5941695">
                  <a:moveTo>
                    <a:pt x="11283188" y="5870286"/>
                  </a:moveTo>
                  <a:lnTo>
                    <a:pt x="11268656" y="5871979"/>
                  </a:lnTo>
                  <a:lnTo>
                    <a:pt x="11264757" y="5877418"/>
                  </a:lnTo>
                  <a:lnTo>
                    <a:pt x="11265435" y="5883231"/>
                  </a:lnTo>
                  <a:lnTo>
                    <a:pt x="11265823" y="5886947"/>
                  </a:lnTo>
                  <a:lnTo>
                    <a:pt x="11268449" y="5890040"/>
                  </a:lnTo>
                  <a:lnTo>
                    <a:pt x="11273456" y="5892176"/>
                  </a:lnTo>
                  <a:lnTo>
                    <a:pt x="11277363" y="5892265"/>
                  </a:lnTo>
                  <a:lnTo>
                    <a:pt x="11286082" y="5891249"/>
                  </a:lnTo>
                  <a:lnTo>
                    <a:pt x="11289981" y="5885810"/>
                  </a:lnTo>
                  <a:lnTo>
                    <a:pt x="11288626" y="5874185"/>
                  </a:lnTo>
                  <a:lnTo>
                    <a:pt x="11283188" y="5870286"/>
                  </a:lnTo>
                  <a:close/>
                </a:path>
                <a:path w="20032345" h="5941695">
                  <a:moveTo>
                    <a:pt x="7777184" y="4340018"/>
                  </a:moveTo>
                  <a:lnTo>
                    <a:pt x="7770464" y="4339124"/>
                  </a:lnTo>
                  <a:lnTo>
                    <a:pt x="7765800" y="4342658"/>
                  </a:lnTo>
                  <a:lnTo>
                    <a:pt x="7760801" y="4346050"/>
                  </a:lnTo>
                  <a:lnTo>
                    <a:pt x="7759907" y="4352772"/>
                  </a:lnTo>
                  <a:lnTo>
                    <a:pt x="7765208" y="4359768"/>
                  </a:lnTo>
                  <a:lnTo>
                    <a:pt x="7766450" y="4361481"/>
                  </a:lnTo>
                  <a:lnTo>
                    <a:pt x="7767978" y="4362527"/>
                  </a:lnTo>
                  <a:lnTo>
                    <a:pt x="7772985" y="4364663"/>
                  </a:lnTo>
                  <a:lnTo>
                    <a:pt x="7776701" y="4364276"/>
                  </a:lnTo>
                  <a:lnTo>
                    <a:pt x="7779986" y="4362126"/>
                  </a:lnTo>
                  <a:lnTo>
                    <a:pt x="7784984" y="4358734"/>
                  </a:lnTo>
                  <a:lnTo>
                    <a:pt x="7785878" y="4352012"/>
                  </a:lnTo>
                  <a:lnTo>
                    <a:pt x="7780576" y="4345017"/>
                  </a:lnTo>
                  <a:lnTo>
                    <a:pt x="7777184" y="4340018"/>
                  </a:lnTo>
                  <a:close/>
                </a:path>
                <a:path w="20032345" h="5941695">
                  <a:moveTo>
                    <a:pt x="11368087" y="5857179"/>
                  </a:moveTo>
                  <a:lnTo>
                    <a:pt x="11362132" y="5858190"/>
                  </a:lnTo>
                  <a:lnTo>
                    <a:pt x="11359225" y="5858529"/>
                  </a:lnTo>
                  <a:lnTo>
                    <a:pt x="11353604" y="5859682"/>
                  </a:lnTo>
                  <a:lnTo>
                    <a:pt x="11349371" y="5864979"/>
                  </a:lnTo>
                  <a:lnTo>
                    <a:pt x="11350383" y="5870935"/>
                  </a:lnTo>
                  <a:lnTo>
                    <a:pt x="11351105" y="5874793"/>
                  </a:lnTo>
                  <a:lnTo>
                    <a:pt x="11353396" y="5877744"/>
                  </a:lnTo>
                  <a:lnTo>
                    <a:pt x="11358404" y="5879880"/>
                  </a:lnTo>
                  <a:lnTo>
                    <a:pt x="11362311" y="5879968"/>
                  </a:lnTo>
                  <a:lnTo>
                    <a:pt x="11365218" y="5879630"/>
                  </a:lnTo>
                  <a:lnTo>
                    <a:pt x="11371173" y="5878619"/>
                  </a:lnTo>
                  <a:lnTo>
                    <a:pt x="11375406" y="5873322"/>
                  </a:lnTo>
                  <a:lnTo>
                    <a:pt x="11373384" y="5861411"/>
                  </a:lnTo>
                  <a:lnTo>
                    <a:pt x="11368087" y="5857179"/>
                  </a:lnTo>
                  <a:close/>
                </a:path>
                <a:path w="20032345" h="5941695">
                  <a:moveTo>
                    <a:pt x="883936" y="1366443"/>
                  </a:moveTo>
                  <a:lnTo>
                    <a:pt x="877073" y="1365883"/>
                  </a:lnTo>
                  <a:lnTo>
                    <a:pt x="872600" y="1369894"/>
                  </a:lnTo>
                  <a:lnTo>
                    <a:pt x="870268" y="1371659"/>
                  </a:lnTo>
                  <a:lnTo>
                    <a:pt x="865938" y="1375337"/>
                  </a:lnTo>
                  <a:lnTo>
                    <a:pt x="865377" y="1382200"/>
                  </a:lnTo>
                  <a:lnTo>
                    <a:pt x="869388" y="1386673"/>
                  </a:lnTo>
                  <a:lnTo>
                    <a:pt x="870296" y="1388244"/>
                  </a:lnTo>
                  <a:lnTo>
                    <a:pt x="873301" y="1389526"/>
                  </a:lnTo>
                  <a:lnTo>
                    <a:pt x="872824" y="1389717"/>
                  </a:lnTo>
                  <a:lnTo>
                    <a:pt x="876162" y="1391141"/>
                  </a:lnTo>
                  <a:lnTo>
                    <a:pt x="880832" y="1390371"/>
                  </a:lnTo>
                  <a:lnTo>
                    <a:pt x="883925" y="1387744"/>
                  </a:lnTo>
                  <a:lnTo>
                    <a:pt x="890921" y="1382442"/>
                  </a:lnTo>
                  <a:lnTo>
                    <a:pt x="891481" y="1375580"/>
                  </a:lnTo>
                  <a:lnTo>
                    <a:pt x="887471" y="1371107"/>
                  </a:lnTo>
                  <a:lnTo>
                    <a:pt x="883936" y="1366443"/>
                  </a:lnTo>
                  <a:close/>
                </a:path>
                <a:path w="20032345" h="5941695">
                  <a:moveTo>
                    <a:pt x="7727409" y="4269859"/>
                  </a:moveTo>
                  <a:lnTo>
                    <a:pt x="7720831" y="4268630"/>
                  </a:lnTo>
                  <a:lnTo>
                    <a:pt x="7715832" y="4272023"/>
                  </a:lnTo>
                  <a:lnTo>
                    <a:pt x="7711168" y="4275557"/>
                  </a:lnTo>
                  <a:lnTo>
                    <a:pt x="7709940" y="4282136"/>
                  </a:lnTo>
                  <a:lnTo>
                    <a:pt x="7713333" y="4287134"/>
                  </a:lnTo>
                  <a:lnTo>
                    <a:pt x="7715099" y="4289465"/>
                  </a:lnTo>
                  <a:lnTo>
                    <a:pt x="7716007" y="4291037"/>
                  </a:lnTo>
                  <a:lnTo>
                    <a:pt x="7717869" y="4292226"/>
                  </a:lnTo>
                  <a:lnTo>
                    <a:pt x="7723209" y="4294504"/>
                  </a:lnTo>
                  <a:lnTo>
                    <a:pt x="7726926" y="4294116"/>
                  </a:lnTo>
                  <a:lnTo>
                    <a:pt x="7730210" y="4291966"/>
                  </a:lnTo>
                  <a:lnTo>
                    <a:pt x="7734874" y="4288432"/>
                  </a:lnTo>
                  <a:lnTo>
                    <a:pt x="7736102" y="4281853"/>
                  </a:lnTo>
                  <a:lnTo>
                    <a:pt x="7732710" y="4276855"/>
                  </a:lnTo>
                  <a:lnTo>
                    <a:pt x="7727409" y="4269859"/>
                  </a:lnTo>
                  <a:close/>
                </a:path>
                <a:path w="20032345" h="5941695">
                  <a:moveTo>
                    <a:pt x="11453272" y="5843406"/>
                  </a:moveTo>
                  <a:lnTo>
                    <a:pt x="11447317" y="5844417"/>
                  </a:lnTo>
                  <a:lnTo>
                    <a:pt x="11444410" y="5844756"/>
                  </a:lnTo>
                  <a:lnTo>
                    <a:pt x="11438455" y="5845766"/>
                  </a:lnTo>
                  <a:lnTo>
                    <a:pt x="11434556" y="5851206"/>
                  </a:lnTo>
                  <a:lnTo>
                    <a:pt x="11435566" y="5857160"/>
                  </a:lnTo>
                  <a:lnTo>
                    <a:pt x="11436288" y="5861020"/>
                  </a:lnTo>
                  <a:lnTo>
                    <a:pt x="11438581" y="5863970"/>
                  </a:lnTo>
                  <a:lnTo>
                    <a:pt x="11443923" y="5866249"/>
                  </a:lnTo>
                  <a:lnTo>
                    <a:pt x="11447972" y="5866004"/>
                  </a:lnTo>
                  <a:lnTo>
                    <a:pt x="11450878" y="5865665"/>
                  </a:lnTo>
                  <a:lnTo>
                    <a:pt x="11456833" y="5864653"/>
                  </a:lnTo>
                  <a:lnTo>
                    <a:pt x="11460732" y="5859214"/>
                  </a:lnTo>
                  <a:lnTo>
                    <a:pt x="11458710" y="5847304"/>
                  </a:lnTo>
                  <a:lnTo>
                    <a:pt x="11453272" y="5843406"/>
                  </a:lnTo>
                  <a:close/>
                </a:path>
                <a:path w="20032345" h="5941695">
                  <a:moveTo>
                    <a:pt x="7678060" y="4198698"/>
                  </a:moveTo>
                  <a:lnTo>
                    <a:pt x="7671482" y="4197470"/>
                  </a:lnTo>
                  <a:lnTo>
                    <a:pt x="7661485" y="4204254"/>
                  </a:lnTo>
                  <a:lnTo>
                    <a:pt x="7660258" y="4210833"/>
                  </a:lnTo>
                  <a:lnTo>
                    <a:pt x="7663650" y="4215831"/>
                  </a:lnTo>
                  <a:lnTo>
                    <a:pt x="7665416" y="4218163"/>
                  </a:lnTo>
                  <a:lnTo>
                    <a:pt x="7666516" y="4220211"/>
                  </a:lnTo>
                  <a:lnTo>
                    <a:pt x="7668377" y="4221398"/>
                  </a:lnTo>
                  <a:lnTo>
                    <a:pt x="7673384" y="4223534"/>
                  </a:lnTo>
                  <a:lnTo>
                    <a:pt x="7677100" y="4223147"/>
                  </a:lnTo>
                  <a:lnTo>
                    <a:pt x="7680385" y="4220997"/>
                  </a:lnTo>
                  <a:lnTo>
                    <a:pt x="7685384" y="4217605"/>
                  </a:lnTo>
                  <a:lnTo>
                    <a:pt x="7686611" y="4211026"/>
                  </a:lnTo>
                  <a:lnTo>
                    <a:pt x="7683219" y="4206029"/>
                  </a:lnTo>
                  <a:lnTo>
                    <a:pt x="7681452" y="4203696"/>
                  </a:lnTo>
                  <a:lnTo>
                    <a:pt x="7678060" y="4198698"/>
                  </a:lnTo>
                  <a:close/>
                </a:path>
                <a:path w="20032345" h="5941695">
                  <a:moveTo>
                    <a:pt x="11537596" y="5828872"/>
                  </a:moveTo>
                  <a:lnTo>
                    <a:pt x="11531641" y="5829882"/>
                  </a:lnTo>
                  <a:lnTo>
                    <a:pt x="11528734" y="5830221"/>
                  </a:lnTo>
                  <a:lnTo>
                    <a:pt x="11523113" y="5831374"/>
                  </a:lnTo>
                  <a:lnTo>
                    <a:pt x="11519214" y="5836814"/>
                  </a:lnTo>
                  <a:lnTo>
                    <a:pt x="11520226" y="5842769"/>
                  </a:lnTo>
                  <a:lnTo>
                    <a:pt x="11521089" y="5846293"/>
                  </a:lnTo>
                  <a:lnTo>
                    <a:pt x="11523382" y="5849244"/>
                  </a:lnTo>
                  <a:lnTo>
                    <a:pt x="11528389" y="5851380"/>
                  </a:lnTo>
                  <a:lnTo>
                    <a:pt x="11532773" y="5851277"/>
                  </a:lnTo>
                  <a:lnTo>
                    <a:pt x="11535680" y="5850938"/>
                  </a:lnTo>
                  <a:lnTo>
                    <a:pt x="11541301" y="5849785"/>
                  </a:lnTo>
                  <a:lnTo>
                    <a:pt x="11545199" y="5844346"/>
                  </a:lnTo>
                  <a:lnTo>
                    <a:pt x="11544188" y="5838391"/>
                  </a:lnTo>
                  <a:lnTo>
                    <a:pt x="11543035" y="5832770"/>
                  </a:lnTo>
                  <a:lnTo>
                    <a:pt x="11537596" y="5828872"/>
                  </a:lnTo>
                  <a:close/>
                </a:path>
                <a:path w="20032345" h="5941695">
                  <a:moveTo>
                    <a:pt x="949987" y="1310574"/>
                  </a:moveTo>
                  <a:lnTo>
                    <a:pt x="943266" y="1309680"/>
                  </a:lnTo>
                  <a:lnTo>
                    <a:pt x="938793" y="1313691"/>
                  </a:lnTo>
                  <a:lnTo>
                    <a:pt x="936461" y="1315458"/>
                  </a:lnTo>
                  <a:lnTo>
                    <a:pt x="931988" y="1319468"/>
                  </a:lnTo>
                  <a:lnTo>
                    <a:pt x="931094" y="1326189"/>
                  </a:lnTo>
                  <a:lnTo>
                    <a:pt x="935105" y="1330662"/>
                  </a:lnTo>
                  <a:lnTo>
                    <a:pt x="936155" y="1331899"/>
                  </a:lnTo>
                  <a:lnTo>
                    <a:pt x="939017" y="1333515"/>
                  </a:lnTo>
                  <a:lnTo>
                    <a:pt x="942689" y="1335081"/>
                  </a:lnTo>
                  <a:lnTo>
                    <a:pt x="947216" y="1334644"/>
                  </a:lnTo>
                  <a:lnTo>
                    <a:pt x="950309" y="1332018"/>
                  </a:lnTo>
                  <a:lnTo>
                    <a:pt x="952641" y="1330252"/>
                  </a:lnTo>
                  <a:lnTo>
                    <a:pt x="957114" y="1326241"/>
                  </a:lnTo>
                  <a:lnTo>
                    <a:pt x="958008" y="1319519"/>
                  </a:lnTo>
                  <a:lnTo>
                    <a:pt x="949987" y="1310574"/>
                  </a:lnTo>
                  <a:close/>
                </a:path>
                <a:path w="20032345" h="5941695">
                  <a:moveTo>
                    <a:pt x="7630190" y="4127774"/>
                  </a:moveTo>
                  <a:lnTo>
                    <a:pt x="7623754" y="4126211"/>
                  </a:lnTo>
                  <a:lnTo>
                    <a:pt x="7613758" y="4132996"/>
                  </a:lnTo>
                  <a:lnTo>
                    <a:pt x="7612196" y="4139432"/>
                  </a:lnTo>
                  <a:lnTo>
                    <a:pt x="7615588" y="4144429"/>
                  </a:lnTo>
                  <a:lnTo>
                    <a:pt x="7617355" y="4146762"/>
                  </a:lnTo>
                  <a:lnTo>
                    <a:pt x="7618597" y="4148475"/>
                  </a:lnTo>
                  <a:lnTo>
                    <a:pt x="7619982" y="4149855"/>
                  </a:lnTo>
                  <a:lnTo>
                    <a:pt x="7625323" y="4152133"/>
                  </a:lnTo>
                  <a:lnTo>
                    <a:pt x="7628897" y="4152080"/>
                  </a:lnTo>
                  <a:lnTo>
                    <a:pt x="7632181" y="4149930"/>
                  </a:lnTo>
                  <a:lnTo>
                    <a:pt x="7637179" y="4146538"/>
                  </a:lnTo>
                  <a:lnTo>
                    <a:pt x="7638740" y="4140102"/>
                  </a:lnTo>
                  <a:lnTo>
                    <a:pt x="7635348" y="4135103"/>
                  </a:lnTo>
                  <a:lnTo>
                    <a:pt x="7633582" y="4132771"/>
                  </a:lnTo>
                  <a:lnTo>
                    <a:pt x="7630190" y="4127774"/>
                  </a:lnTo>
                  <a:close/>
                </a:path>
                <a:path w="20032345" h="5941695">
                  <a:moveTo>
                    <a:pt x="11622015" y="5813192"/>
                  </a:moveTo>
                  <a:lnTo>
                    <a:pt x="11616392" y="5814346"/>
                  </a:lnTo>
                  <a:lnTo>
                    <a:pt x="11613487" y="5814685"/>
                  </a:lnTo>
                  <a:lnTo>
                    <a:pt x="11607531" y="5815695"/>
                  </a:lnTo>
                  <a:lnTo>
                    <a:pt x="11603825" y="5821611"/>
                  </a:lnTo>
                  <a:lnTo>
                    <a:pt x="11604977" y="5827232"/>
                  </a:lnTo>
                  <a:lnTo>
                    <a:pt x="11605507" y="5830615"/>
                  </a:lnTo>
                  <a:lnTo>
                    <a:pt x="11608134" y="5833707"/>
                  </a:lnTo>
                  <a:lnTo>
                    <a:pt x="11611139" y="5834989"/>
                  </a:lnTo>
                  <a:lnTo>
                    <a:pt x="11611330" y="5835465"/>
                  </a:lnTo>
                  <a:lnTo>
                    <a:pt x="11613000" y="5836178"/>
                  </a:lnTo>
                  <a:lnTo>
                    <a:pt x="11615286" y="5836365"/>
                  </a:lnTo>
                  <a:lnTo>
                    <a:pt x="11617383" y="5836075"/>
                  </a:lnTo>
                  <a:lnTo>
                    <a:pt x="11620431" y="5835402"/>
                  </a:lnTo>
                  <a:lnTo>
                    <a:pt x="11626386" y="5834391"/>
                  </a:lnTo>
                  <a:lnTo>
                    <a:pt x="11630095" y="5828476"/>
                  </a:lnTo>
                  <a:lnTo>
                    <a:pt x="11628941" y="5822855"/>
                  </a:lnTo>
                  <a:lnTo>
                    <a:pt x="11627930" y="5816900"/>
                  </a:lnTo>
                  <a:lnTo>
                    <a:pt x="11622015" y="5813192"/>
                  </a:lnTo>
                  <a:close/>
                </a:path>
                <a:path w="20032345" h="5941695">
                  <a:moveTo>
                    <a:pt x="1016229" y="1255181"/>
                  </a:moveTo>
                  <a:lnTo>
                    <a:pt x="1009366" y="1254622"/>
                  </a:lnTo>
                  <a:lnTo>
                    <a:pt x="1005035" y="1258298"/>
                  </a:lnTo>
                  <a:lnTo>
                    <a:pt x="1002703" y="1260066"/>
                  </a:lnTo>
                  <a:lnTo>
                    <a:pt x="998230" y="1264076"/>
                  </a:lnTo>
                  <a:lnTo>
                    <a:pt x="997670" y="1270940"/>
                  </a:lnTo>
                  <a:lnTo>
                    <a:pt x="1002397" y="1276507"/>
                  </a:lnTo>
                  <a:lnTo>
                    <a:pt x="1005260" y="1278122"/>
                  </a:lnTo>
                  <a:lnTo>
                    <a:pt x="1008931" y="1279689"/>
                  </a:lnTo>
                  <a:lnTo>
                    <a:pt x="1013458" y="1279252"/>
                  </a:lnTo>
                  <a:lnTo>
                    <a:pt x="1016551" y="1276626"/>
                  </a:lnTo>
                  <a:lnTo>
                    <a:pt x="1018883" y="1274858"/>
                  </a:lnTo>
                  <a:lnTo>
                    <a:pt x="1023356" y="1270848"/>
                  </a:lnTo>
                  <a:lnTo>
                    <a:pt x="1023916" y="1263985"/>
                  </a:lnTo>
                  <a:lnTo>
                    <a:pt x="1020239" y="1259655"/>
                  </a:lnTo>
                  <a:lnTo>
                    <a:pt x="1016229" y="1255181"/>
                  </a:lnTo>
                  <a:close/>
                </a:path>
                <a:path w="20032345" h="5941695">
                  <a:moveTo>
                    <a:pt x="7583031" y="4055178"/>
                  </a:moveTo>
                  <a:lnTo>
                    <a:pt x="7576595" y="4053618"/>
                  </a:lnTo>
                  <a:lnTo>
                    <a:pt x="7566598" y="4060402"/>
                  </a:lnTo>
                  <a:lnTo>
                    <a:pt x="7565038" y="4066838"/>
                  </a:lnTo>
                  <a:lnTo>
                    <a:pt x="7568430" y="4071835"/>
                  </a:lnTo>
                  <a:lnTo>
                    <a:pt x="7570053" y="4074501"/>
                  </a:lnTo>
                  <a:lnTo>
                    <a:pt x="7571296" y="4076215"/>
                  </a:lnTo>
                  <a:lnTo>
                    <a:pt x="7572680" y="4077595"/>
                  </a:lnTo>
                  <a:lnTo>
                    <a:pt x="7578021" y="4079874"/>
                  </a:lnTo>
                  <a:lnTo>
                    <a:pt x="7581737" y="4079485"/>
                  </a:lnTo>
                  <a:lnTo>
                    <a:pt x="7584880" y="4077669"/>
                  </a:lnTo>
                  <a:lnTo>
                    <a:pt x="7589878" y="4074277"/>
                  </a:lnTo>
                  <a:lnTo>
                    <a:pt x="7591106" y="4067699"/>
                  </a:lnTo>
                  <a:lnTo>
                    <a:pt x="7588048" y="4062843"/>
                  </a:lnTo>
                  <a:lnTo>
                    <a:pt x="7586423" y="4060177"/>
                  </a:lnTo>
                  <a:lnTo>
                    <a:pt x="7583031" y="4055178"/>
                  </a:lnTo>
                  <a:close/>
                </a:path>
                <a:path w="20032345" h="5941695">
                  <a:moveTo>
                    <a:pt x="11706334" y="5795894"/>
                  </a:moveTo>
                  <a:lnTo>
                    <a:pt x="11700712" y="5797047"/>
                  </a:lnTo>
                  <a:lnTo>
                    <a:pt x="11697665" y="5797721"/>
                  </a:lnTo>
                  <a:lnTo>
                    <a:pt x="11692043" y="5798873"/>
                  </a:lnTo>
                  <a:lnTo>
                    <a:pt x="11688336" y="5804787"/>
                  </a:lnTo>
                  <a:lnTo>
                    <a:pt x="11689490" y="5810409"/>
                  </a:lnTo>
                  <a:lnTo>
                    <a:pt x="11689876" y="5814125"/>
                  </a:lnTo>
                  <a:lnTo>
                    <a:pt x="11692646" y="5816885"/>
                  </a:lnTo>
                  <a:lnTo>
                    <a:pt x="11697319" y="5818879"/>
                  </a:lnTo>
                  <a:lnTo>
                    <a:pt x="11699465" y="5819399"/>
                  </a:lnTo>
                  <a:lnTo>
                    <a:pt x="11701703" y="5818776"/>
                  </a:lnTo>
                  <a:lnTo>
                    <a:pt x="11704752" y="5818104"/>
                  </a:lnTo>
                  <a:lnTo>
                    <a:pt x="11710706" y="5817094"/>
                  </a:lnTo>
                  <a:lnTo>
                    <a:pt x="11714414" y="5811178"/>
                  </a:lnTo>
                  <a:lnTo>
                    <a:pt x="11713260" y="5805556"/>
                  </a:lnTo>
                  <a:lnTo>
                    <a:pt x="11712250" y="5799601"/>
                  </a:lnTo>
                  <a:lnTo>
                    <a:pt x="11706334" y="5795894"/>
                  </a:lnTo>
                  <a:close/>
                </a:path>
                <a:path w="20032345" h="5941695">
                  <a:moveTo>
                    <a:pt x="7536683" y="3982536"/>
                  </a:moveTo>
                  <a:lnTo>
                    <a:pt x="7529770" y="3981166"/>
                  </a:lnTo>
                  <a:lnTo>
                    <a:pt x="7524914" y="3984224"/>
                  </a:lnTo>
                  <a:lnTo>
                    <a:pt x="7519725" y="3987140"/>
                  </a:lnTo>
                  <a:lnTo>
                    <a:pt x="7518354" y="3994053"/>
                  </a:lnTo>
                  <a:lnTo>
                    <a:pt x="7521413" y="3998908"/>
                  </a:lnTo>
                  <a:lnTo>
                    <a:pt x="7523038" y="4001573"/>
                  </a:lnTo>
                  <a:lnTo>
                    <a:pt x="7524280" y="4003287"/>
                  </a:lnTo>
                  <a:lnTo>
                    <a:pt x="7525998" y="4004808"/>
                  </a:lnTo>
                  <a:lnTo>
                    <a:pt x="7528001" y="4005663"/>
                  </a:lnTo>
                  <a:lnTo>
                    <a:pt x="7527859" y="4005997"/>
                  </a:lnTo>
                  <a:lnTo>
                    <a:pt x="7530863" y="4007278"/>
                  </a:lnTo>
                  <a:lnTo>
                    <a:pt x="7534580" y="4006891"/>
                  </a:lnTo>
                  <a:lnTo>
                    <a:pt x="7537722" y="4005075"/>
                  </a:lnTo>
                  <a:lnTo>
                    <a:pt x="7542912" y="4002159"/>
                  </a:lnTo>
                  <a:lnTo>
                    <a:pt x="7544282" y="3995247"/>
                  </a:lnTo>
                  <a:lnTo>
                    <a:pt x="7541223" y="3990391"/>
                  </a:lnTo>
                  <a:lnTo>
                    <a:pt x="7539598" y="3987726"/>
                  </a:lnTo>
                  <a:lnTo>
                    <a:pt x="7536683" y="3982536"/>
                  </a:lnTo>
                  <a:close/>
                </a:path>
                <a:path w="20032345" h="5941695">
                  <a:moveTo>
                    <a:pt x="11790320" y="5778452"/>
                  </a:moveTo>
                  <a:lnTo>
                    <a:pt x="11784699" y="5779606"/>
                  </a:lnTo>
                  <a:lnTo>
                    <a:pt x="11781650" y="5780279"/>
                  </a:lnTo>
                  <a:lnTo>
                    <a:pt x="11776029" y="5781432"/>
                  </a:lnTo>
                  <a:lnTo>
                    <a:pt x="11772322" y="5787348"/>
                  </a:lnTo>
                  <a:lnTo>
                    <a:pt x="11773476" y="5792969"/>
                  </a:lnTo>
                  <a:lnTo>
                    <a:pt x="11774339" y="5796494"/>
                  </a:lnTo>
                  <a:lnTo>
                    <a:pt x="11776773" y="5799110"/>
                  </a:lnTo>
                  <a:lnTo>
                    <a:pt x="11781781" y="5801246"/>
                  </a:lnTo>
                  <a:lnTo>
                    <a:pt x="11783928" y="5801767"/>
                  </a:lnTo>
                  <a:lnTo>
                    <a:pt x="11786166" y="5801143"/>
                  </a:lnTo>
                  <a:lnTo>
                    <a:pt x="11789215" y="5800472"/>
                  </a:lnTo>
                  <a:lnTo>
                    <a:pt x="11794836" y="5799318"/>
                  </a:lnTo>
                  <a:lnTo>
                    <a:pt x="11798542" y="5793402"/>
                  </a:lnTo>
                  <a:lnTo>
                    <a:pt x="11796235" y="5782160"/>
                  </a:lnTo>
                  <a:lnTo>
                    <a:pt x="11790320" y="5778452"/>
                  </a:lnTo>
                  <a:close/>
                </a:path>
                <a:path w="20032345" h="5941695">
                  <a:moveTo>
                    <a:pt x="1082996" y="1200409"/>
                  </a:moveTo>
                  <a:lnTo>
                    <a:pt x="1076467" y="1199990"/>
                  </a:lnTo>
                  <a:lnTo>
                    <a:pt x="1069470" y="1205292"/>
                  </a:lnTo>
                  <a:lnTo>
                    <a:pt x="1064664" y="1209160"/>
                  </a:lnTo>
                  <a:lnTo>
                    <a:pt x="1064246" y="1215689"/>
                  </a:lnTo>
                  <a:lnTo>
                    <a:pt x="1067780" y="1220353"/>
                  </a:lnTo>
                  <a:lnTo>
                    <a:pt x="1069165" y="1221733"/>
                  </a:lnTo>
                  <a:lnTo>
                    <a:pt x="1072026" y="1223350"/>
                  </a:lnTo>
                  <a:lnTo>
                    <a:pt x="1071884" y="1223682"/>
                  </a:lnTo>
                  <a:lnTo>
                    <a:pt x="1075222" y="1225106"/>
                  </a:lnTo>
                  <a:lnTo>
                    <a:pt x="1079749" y="1224671"/>
                  </a:lnTo>
                  <a:lnTo>
                    <a:pt x="1082842" y="1222044"/>
                  </a:lnTo>
                  <a:lnTo>
                    <a:pt x="1085174" y="1220277"/>
                  </a:lnTo>
                  <a:lnTo>
                    <a:pt x="1089981" y="1216409"/>
                  </a:lnTo>
                  <a:lnTo>
                    <a:pt x="1090399" y="1209880"/>
                  </a:lnTo>
                  <a:lnTo>
                    <a:pt x="1086864" y="1205215"/>
                  </a:lnTo>
                  <a:lnTo>
                    <a:pt x="1082996" y="1200409"/>
                  </a:lnTo>
                  <a:close/>
                </a:path>
                <a:path w="20032345" h="5941695">
                  <a:moveTo>
                    <a:pt x="7491287" y="3909510"/>
                  </a:moveTo>
                  <a:lnTo>
                    <a:pt x="7484517" y="3907806"/>
                  </a:lnTo>
                  <a:lnTo>
                    <a:pt x="7474805" y="3913922"/>
                  </a:lnTo>
                  <a:lnTo>
                    <a:pt x="7473101" y="3920692"/>
                  </a:lnTo>
                  <a:lnTo>
                    <a:pt x="7476159" y="3925548"/>
                  </a:lnTo>
                  <a:lnTo>
                    <a:pt x="7477784" y="3928214"/>
                  </a:lnTo>
                  <a:lnTo>
                    <a:pt x="7479026" y="3929927"/>
                  </a:lnTo>
                  <a:lnTo>
                    <a:pt x="7480744" y="3931449"/>
                  </a:lnTo>
                  <a:lnTo>
                    <a:pt x="7485751" y="3933585"/>
                  </a:lnTo>
                  <a:lnTo>
                    <a:pt x="7489326" y="3933532"/>
                  </a:lnTo>
                  <a:lnTo>
                    <a:pt x="7492468" y="3931715"/>
                  </a:lnTo>
                  <a:lnTo>
                    <a:pt x="7497324" y="3928658"/>
                  </a:lnTo>
                  <a:lnTo>
                    <a:pt x="7499028" y="3921887"/>
                  </a:lnTo>
                  <a:lnTo>
                    <a:pt x="7495970" y="3917032"/>
                  </a:lnTo>
                  <a:lnTo>
                    <a:pt x="7494344" y="3914366"/>
                  </a:lnTo>
                  <a:lnTo>
                    <a:pt x="7491287" y="3909510"/>
                  </a:lnTo>
                  <a:close/>
                </a:path>
                <a:path w="20032345" h="5941695">
                  <a:moveTo>
                    <a:pt x="11874543" y="5759534"/>
                  </a:moveTo>
                  <a:lnTo>
                    <a:pt x="11868780" y="5761022"/>
                  </a:lnTo>
                  <a:lnTo>
                    <a:pt x="11865731" y="5761693"/>
                  </a:lnTo>
                  <a:lnTo>
                    <a:pt x="11859776" y="5762705"/>
                  </a:lnTo>
                  <a:lnTo>
                    <a:pt x="11856068" y="5768620"/>
                  </a:lnTo>
                  <a:lnTo>
                    <a:pt x="11857555" y="5774384"/>
                  </a:lnTo>
                  <a:lnTo>
                    <a:pt x="11858419" y="5777909"/>
                  </a:lnTo>
                  <a:lnTo>
                    <a:pt x="11860854" y="5780525"/>
                  </a:lnTo>
                  <a:lnTo>
                    <a:pt x="11863857" y="5781806"/>
                  </a:lnTo>
                  <a:lnTo>
                    <a:pt x="11863715" y="5782140"/>
                  </a:lnTo>
                  <a:lnTo>
                    <a:pt x="11865718" y="5782995"/>
                  </a:lnTo>
                  <a:lnTo>
                    <a:pt x="11868007" y="5783182"/>
                  </a:lnTo>
                  <a:lnTo>
                    <a:pt x="11870246" y="5782559"/>
                  </a:lnTo>
                  <a:lnTo>
                    <a:pt x="11873295" y="5781886"/>
                  </a:lnTo>
                  <a:lnTo>
                    <a:pt x="11879250" y="5780875"/>
                  </a:lnTo>
                  <a:lnTo>
                    <a:pt x="11882957" y="5774960"/>
                  </a:lnTo>
                  <a:lnTo>
                    <a:pt x="11881469" y="5769196"/>
                  </a:lnTo>
                  <a:lnTo>
                    <a:pt x="11880459" y="5763241"/>
                  </a:lnTo>
                  <a:lnTo>
                    <a:pt x="11874543" y="5759534"/>
                  </a:lnTo>
                  <a:close/>
                </a:path>
                <a:path w="20032345" h="5941695">
                  <a:moveTo>
                    <a:pt x="7446317" y="3835483"/>
                  </a:moveTo>
                  <a:lnTo>
                    <a:pt x="7439881" y="3833921"/>
                  </a:lnTo>
                  <a:lnTo>
                    <a:pt x="7434692" y="3836836"/>
                  </a:lnTo>
                  <a:lnTo>
                    <a:pt x="7429836" y="3839895"/>
                  </a:lnTo>
                  <a:lnTo>
                    <a:pt x="7428275" y="3846330"/>
                  </a:lnTo>
                  <a:lnTo>
                    <a:pt x="7431191" y="3851520"/>
                  </a:lnTo>
                  <a:lnTo>
                    <a:pt x="7432815" y="3854187"/>
                  </a:lnTo>
                  <a:lnTo>
                    <a:pt x="7433915" y="3856234"/>
                  </a:lnTo>
                  <a:lnTo>
                    <a:pt x="7435632" y="3857756"/>
                  </a:lnTo>
                  <a:lnTo>
                    <a:pt x="7437635" y="3858611"/>
                  </a:lnTo>
                  <a:lnTo>
                    <a:pt x="7437777" y="3858277"/>
                  </a:lnTo>
                  <a:lnTo>
                    <a:pt x="7440782" y="3859558"/>
                  </a:lnTo>
                  <a:lnTo>
                    <a:pt x="7444357" y="3859505"/>
                  </a:lnTo>
                  <a:lnTo>
                    <a:pt x="7447499" y="3857688"/>
                  </a:lnTo>
                  <a:lnTo>
                    <a:pt x="7452355" y="3854630"/>
                  </a:lnTo>
                  <a:lnTo>
                    <a:pt x="7453917" y="3848194"/>
                  </a:lnTo>
                  <a:lnTo>
                    <a:pt x="7451000" y="3843005"/>
                  </a:lnTo>
                  <a:lnTo>
                    <a:pt x="7449376" y="3840339"/>
                  </a:lnTo>
                  <a:lnTo>
                    <a:pt x="7446317" y="3835483"/>
                  </a:lnTo>
                  <a:close/>
                </a:path>
                <a:path w="20032345" h="5941695">
                  <a:moveTo>
                    <a:pt x="1150765" y="1146062"/>
                  </a:moveTo>
                  <a:lnTo>
                    <a:pt x="1143901" y="1145502"/>
                  </a:lnTo>
                  <a:lnTo>
                    <a:pt x="1132241" y="1154338"/>
                  </a:lnTo>
                  <a:lnTo>
                    <a:pt x="1131681" y="1161201"/>
                  </a:lnTo>
                  <a:lnTo>
                    <a:pt x="1135215" y="1165865"/>
                  </a:lnTo>
                  <a:lnTo>
                    <a:pt x="1136123" y="1167437"/>
                  </a:lnTo>
                  <a:lnTo>
                    <a:pt x="1139319" y="1169194"/>
                  </a:lnTo>
                  <a:lnTo>
                    <a:pt x="1139462" y="1168861"/>
                  </a:lnTo>
                  <a:lnTo>
                    <a:pt x="1143134" y="1170427"/>
                  </a:lnTo>
                  <a:lnTo>
                    <a:pt x="1147184" y="1170181"/>
                  </a:lnTo>
                  <a:lnTo>
                    <a:pt x="1150277" y="1167556"/>
                  </a:lnTo>
                  <a:lnTo>
                    <a:pt x="1157274" y="1162254"/>
                  </a:lnTo>
                  <a:lnTo>
                    <a:pt x="1157833" y="1155390"/>
                  </a:lnTo>
                  <a:lnTo>
                    <a:pt x="1150765" y="1146062"/>
                  </a:lnTo>
                  <a:close/>
                </a:path>
                <a:path w="20032345" h="5941695">
                  <a:moveTo>
                    <a:pt x="11958240" y="5739996"/>
                  </a:moveTo>
                  <a:lnTo>
                    <a:pt x="11952477" y="5741484"/>
                  </a:lnTo>
                  <a:lnTo>
                    <a:pt x="11949427" y="5742157"/>
                  </a:lnTo>
                  <a:lnTo>
                    <a:pt x="11943807" y="5743310"/>
                  </a:lnTo>
                  <a:lnTo>
                    <a:pt x="11940099" y="5749225"/>
                  </a:lnTo>
                  <a:lnTo>
                    <a:pt x="11941586" y="5754988"/>
                  </a:lnTo>
                  <a:lnTo>
                    <a:pt x="11942450" y="5758513"/>
                  </a:lnTo>
                  <a:lnTo>
                    <a:pt x="11944884" y="5761130"/>
                  </a:lnTo>
                  <a:lnTo>
                    <a:pt x="11949892" y="5763266"/>
                  </a:lnTo>
                  <a:lnTo>
                    <a:pt x="11952180" y="5763453"/>
                  </a:lnTo>
                  <a:lnTo>
                    <a:pt x="11954419" y="5762829"/>
                  </a:lnTo>
                  <a:lnTo>
                    <a:pt x="11957467" y="5762157"/>
                  </a:lnTo>
                  <a:lnTo>
                    <a:pt x="11963088" y="5761005"/>
                  </a:lnTo>
                  <a:lnTo>
                    <a:pt x="11966795" y="5755089"/>
                  </a:lnTo>
                  <a:lnTo>
                    <a:pt x="11965307" y="5749325"/>
                  </a:lnTo>
                  <a:lnTo>
                    <a:pt x="11964155" y="5743703"/>
                  </a:lnTo>
                  <a:lnTo>
                    <a:pt x="11958240" y="5739996"/>
                  </a:lnTo>
                  <a:close/>
                </a:path>
                <a:path w="20032345" h="5941695">
                  <a:moveTo>
                    <a:pt x="7402159" y="3761407"/>
                  </a:moveTo>
                  <a:lnTo>
                    <a:pt x="7395723" y="3759844"/>
                  </a:lnTo>
                  <a:lnTo>
                    <a:pt x="7385344" y="3765676"/>
                  </a:lnTo>
                  <a:lnTo>
                    <a:pt x="7383782" y="3772112"/>
                  </a:lnTo>
                  <a:lnTo>
                    <a:pt x="7386698" y="3777301"/>
                  </a:lnTo>
                  <a:lnTo>
                    <a:pt x="7388323" y="3779968"/>
                  </a:lnTo>
                  <a:lnTo>
                    <a:pt x="7389423" y="3782015"/>
                  </a:lnTo>
                  <a:lnTo>
                    <a:pt x="7391140" y="3783537"/>
                  </a:lnTo>
                  <a:lnTo>
                    <a:pt x="7396482" y="3785816"/>
                  </a:lnTo>
                  <a:lnTo>
                    <a:pt x="7400055" y="3785762"/>
                  </a:lnTo>
                  <a:lnTo>
                    <a:pt x="7403197" y="3783945"/>
                  </a:lnTo>
                  <a:lnTo>
                    <a:pt x="7408053" y="3780887"/>
                  </a:lnTo>
                  <a:lnTo>
                    <a:pt x="7409615" y="3774451"/>
                  </a:lnTo>
                  <a:lnTo>
                    <a:pt x="7406699" y="3769261"/>
                  </a:lnTo>
                  <a:lnTo>
                    <a:pt x="7405075" y="3766596"/>
                  </a:lnTo>
                  <a:lnTo>
                    <a:pt x="7402159" y="3761407"/>
                  </a:lnTo>
                  <a:close/>
                </a:path>
                <a:path w="20032345" h="5941695">
                  <a:moveTo>
                    <a:pt x="12042079" y="5720124"/>
                  </a:moveTo>
                  <a:lnTo>
                    <a:pt x="12036315" y="5721612"/>
                  </a:lnTo>
                  <a:lnTo>
                    <a:pt x="12033267" y="5722285"/>
                  </a:lnTo>
                  <a:lnTo>
                    <a:pt x="12027504" y="5723772"/>
                  </a:lnTo>
                  <a:lnTo>
                    <a:pt x="12023939" y="5729354"/>
                  </a:lnTo>
                  <a:lnTo>
                    <a:pt x="12025425" y="5735118"/>
                  </a:lnTo>
                  <a:lnTo>
                    <a:pt x="12026289" y="5738643"/>
                  </a:lnTo>
                  <a:lnTo>
                    <a:pt x="12028724" y="5741258"/>
                  </a:lnTo>
                  <a:lnTo>
                    <a:pt x="12034065" y="5743537"/>
                  </a:lnTo>
                  <a:lnTo>
                    <a:pt x="12036353" y="5743725"/>
                  </a:lnTo>
                  <a:lnTo>
                    <a:pt x="12038591" y="5743101"/>
                  </a:lnTo>
                  <a:lnTo>
                    <a:pt x="12041306" y="5742286"/>
                  </a:lnTo>
                  <a:lnTo>
                    <a:pt x="12046927" y="5741133"/>
                  </a:lnTo>
                  <a:lnTo>
                    <a:pt x="12050635" y="5735218"/>
                  </a:lnTo>
                  <a:lnTo>
                    <a:pt x="12049147" y="5729454"/>
                  </a:lnTo>
                  <a:lnTo>
                    <a:pt x="12047994" y="5723832"/>
                  </a:lnTo>
                  <a:lnTo>
                    <a:pt x="12042079" y="5720124"/>
                  </a:lnTo>
                  <a:close/>
                </a:path>
                <a:path w="20032345" h="5941695">
                  <a:moveTo>
                    <a:pt x="1218440" y="1092860"/>
                  </a:moveTo>
                  <a:lnTo>
                    <a:pt x="1211719" y="1091966"/>
                  </a:lnTo>
                  <a:lnTo>
                    <a:pt x="1204723" y="1097266"/>
                  </a:lnTo>
                  <a:lnTo>
                    <a:pt x="1200392" y="1100944"/>
                  </a:lnTo>
                  <a:lnTo>
                    <a:pt x="1199498" y="1107665"/>
                  </a:lnTo>
                  <a:lnTo>
                    <a:pt x="1203033" y="1112329"/>
                  </a:lnTo>
                  <a:lnTo>
                    <a:pt x="1203941" y="1113900"/>
                  </a:lnTo>
                  <a:lnTo>
                    <a:pt x="1207137" y="1115658"/>
                  </a:lnTo>
                  <a:lnTo>
                    <a:pt x="1210475" y="1117082"/>
                  </a:lnTo>
                  <a:lnTo>
                    <a:pt x="1214526" y="1116837"/>
                  </a:lnTo>
                  <a:lnTo>
                    <a:pt x="1217619" y="1114211"/>
                  </a:lnTo>
                  <a:lnTo>
                    <a:pt x="1224615" y="1108909"/>
                  </a:lnTo>
                  <a:lnTo>
                    <a:pt x="1225509" y="1102188"/>
                  </a:lnTo>
                  <a:lnTo>
                    <a:pt x="1218440" y="1092860"/>
                  </a:lnTo>
                  <a:close/>
                </a:path>
                <a:path w="20032345" h="5941695">
                  <a:moveTo>
                    <a:pt x="7358142" y="3686996"/>
                  </a:moveTo>
                  <a:lnTo>
                    <a:pt x="7351706" y="3685435"/>
                  </a:lnTo>
                  <a:lnTo>
                    <a:pt x="7341327" y="3691265"/>
                  </a:lnTo>
                  <a:lnTo>
                    <a:pt x="7339765" y="3697702"/>
                  </a:lnTo>
                  <a:lnTo>
                    <a:pt x="7342681" y="3702891"/>
                  </a:lnTo>
                  <a:lnTo>
                    <a:pt x="7344306" y="3705557"/>
                  </a:lnTo>
                  <a:lnTo>
                    <a:pt x="7345405" y="3707605"/>
                  </a:lnTo>
                  <a:lnTo>
                    <a:pt x="7347124" y="3709127"/>
                  </a:lnTo>
                  <a:lnTo>
                    <a:pt x="7352132" y="3711263"/>
                  </a:lnTo>
                  <a:lnTo>
                    <a:pt x="7355705" y="3711209"/>
                  </a:lnTo>
                  <a:lnTo>
                    <a:pt x="7358848" y="3709392"/>
                  </a:lnTo>
                  <a:lnTo>
                    <a:pt x="7364037" y="3706477"/>
                  </a:lnTo>
                  <a:lnTo>
                    <a:pt x="7365599" y="3700041"/>
                  </a:lnTo>
                  <a:lnTo>
                    <a:pt x="7362683" y="3694851"/>
                  </a:lnTo>
                  <a:lnTo>
                    <a:pt x="7361058" y="3692185"/>
                  </a:lnTo>
                  <a:lnTo>
                    <a:pt x="7358142" y="3686996"/>
                  </a:lnTo>
                  <a:close/>
                </a:path>
                <a:path w="20032345" h="5941695">
                  <a:moveTo>
                    <a:pt x="12125535" y="5699300"/>
                  </a:moveTo>
                  <a:lnTo>
                    <a:pt x="12119772" y="5700788"/>
                  </a:lnTo>
                  <a:lnTo>
                    <a:pt x="12117057" y="5701604"/>
                  </a:lnTo>
                  <a:lnTo>
                    <a:pt x="12111293" y="5703090"/>
                  </a:lnTo>
                  <a:lnTo>
                    <a:pt x="12107729" y="5708672"/>
                  </a:lnTo>
                  <a:lnTo>
                    <a:pt x="12109215" y="5714436"/>
                  </a:lnTo>
                  <a:lnTo>
                    <a:pt x="12110080" y="5717961"/>
                  </a:lnTo>
                  <a:lnTo>
                    <a:pt x="12112514" y="5720578"/>
                  </a:lnTo>
                  <a:lnTo>
                    <a:pt x="12117187" y="5722571"/>
                  </a:lnTo>
                  <a:lnTo>
                    <a:pt x="12119809" y="5722901"/>
                  </a:lnTo>
                  <a:lnTo>
                    <a:pt x="12122049" y="5722277"/>
                  </a:lnTo>
                  <a:lnTo>
                    <a:pt x="12124763" y="5721462"/>
                  </a:lnTo>
                  <a:lnTo>
                    <a:pt x="12130527" y="5719976"/>
                  </a:lnTo>
                  <a:lnTo>
                    <a:pt x="12134091" y="5714393"/>
                  </a:lnTo>
                  <a:lnTo>
                    <a:pt x="12131117" y="5702866"/>
                  </a:lnTo>
                  <a:lnTo>
                    <a:pt x="12125535" y="5699300"/>
                  </a:lnTo>
                  <a:close/>
                </a:path>
                <a:path w="20032345" h="5941695">
                  <a:moveTo>
                    <a:pt x="7314602" y="3612394"/>
                  </a:moveTo>
                  <a:lnTo>
                    <a:pt x="7308166" y="3610833"/>
                  </a:lnTo>
                  <a:lnTo>
                    <a:pt x="7297787" y="3616663"/>
                  </a:lnTo>
                  <a:lnTo>
                    <a:pt x="7296225" y="3623100"/>
                  </a:lnTo>
                  <a:lnTo>
                    <a:pt x="7299140" y="3628290"/>
                  </a:lnTo>
                  <a:lnTo>
                    <a:pt x="7300433" y="3630813"/>
                  </a:lnTo>
                  <a:lnTo>
                    <a:pt x="7301866" y="3633003"/>
                  </a:lnTo>
                  <a:lnTo>
                    <a:pt x="7303584" y="3634525"/>
                  </a:lnTo>
                  <a:lnTo>
                    <a:pt x="7308592" y="3636661"/>
                  </a:lnTo>
                  <a:lnTo>
                    <a:pt x="7312165" y="3636607"/>
                  </a:lnTo>
                  <a:lnTo>
                    <a:pt x="7315307" y="3634790"/>
                  </a:lnTo>
                  <a:lnTo>
                    <a:pt x="7320497" y="3631874"/>
                  </a:lnTo>
                  <a:lnTo>
                    <a:pt x="7322058" y="3625440"/>
                  </a:lnTo>
                  <a:lnTo>
                    <a:pt x="7319143" y="3620249"/>
                  </a:lnTo>
                  <a:lnTo>
                    <a:pt x="7317518" y="3617584"/>
                  </a:lnTo>
                  <a:lnTo>
                    <a:pt x="7314602" y="3612394"/>
                  </a:lnTo>
                  <a:close/>
                </a:path>
                <a:path w="20032345" h="5941695">
                  <a:moveTo>
                    <a:pt x="1286641" y="1040276"/>
                  </a:moveTo>
                  <a:lnTo>
                    <a:pt x="1279920" y="1039382"/>
                  </a:lnTo>
                  <a:lnTo>
                    <a:pt x="1268259" y="1048218"/>
                  </a:lnTo>
                  <a:lnTo>
                    <a:pt x="1267366" y="1054938"/>
                  </a:lnTo>
                  <a:lnTo>
                    <a:pt x="1270900" y="1059602"/>
                  </a:lnTo>
                  <a:lnTo>
                    <a:pt x="1272142" y="1061316"/>
                  </a:lnTo>
                  <a:lnTo>
                    <a:pt x="1275338" y="1063074"/>
                  </a:lnTo>
                  <a:lnTo>
                    <a:pt x="1278676" y="1064498"/>
                  </a:lnTo>
                  <a:lnTo>
                    <a:pt x="1282726" y="1064253"/>
                  </a:lnTo>
                  <a:lnTo>
                    <a:pt x="1285819" y="1061627"/>
                  </a:lnTo>
                  <a:lnTo>
                    <a:pt x="1292816" y="1056325"/>
                  </a:lnTo>
                  <a:lnTo>
                    <a:pt x="1293710" y="1049604"/>
                  </a:lnTo>
                  <a:lnTo>
                    <a:pt x="1286641" y="1040276"/>
                  </a:lnTo>
                  <a:close/>
                </a:path>
                <a:path w="20032345" h="5941695">
                  <a:moveTo>
                    <a:pt x="12208659" y="5678335"/>
                  </a:moveTo>
                  <a:lnTo>
                    <a:pt x="12202894" y="5679822"/>
                  </a:lnTo>
                  <a:lnTo>
                    <a:pt x="12200180" y="5680637"/>
                  </a:lnTo>
                  <a:lnTo>
                    <a:pt x="12194416" y="5682125"/>
                  </a:lnTo>
                  <a:lnTo>
                    <a:pt x="12191184" y="5687849"/>
                  </a:lnTo>
                  <a:lnTo>
                    <a:pt x="12192672" y="5693612"/>
                  </a:lnTo>
                  <a:lnTo>
                    <a:pt x="12193343" y="5696661"/>
                  </a:lnTo>
                  <a:lnTo>
                    <a:pt x="12195779" y="5699279"/>
                  </a:lnTo>
                  <a:lnTo>
                    <a:pt x="12200786" y="5701415"/>
                  </a:lnTo>
                  <a:lnTo>
                    <a:pt x="12203409" y="5701743"/>
                  </a:lnTo>
                  <a:lnTo>
                    <a:pt x="12205646" y="5701120"/>
                  </a:lnTo>
                  <a:lnTo>
                    <a:pt x="12208362" y="5700305"/>
                  </a:lnTo>
                  <a:lnTo>
                    <a:pt x="12214125" y="5698818"/>
                  </a:lnTo>
                  <a:lnTo>
                    <a:pt x="12217356" y="5693094"/>
                  </a:lnTo>
                  <a:lnTo>
                    <a:pt x="12214383" y="5681566"/>
                  </a:lnTo>
                  <a:lnTo>
                    <a:pt x="12208659" y="5678335"/>
                  </a:lnTo>
                  <a:close/>
                </a:path>
                <a:path w="20032345" h="5941695">
                  <a:moveTo>
                    <a:pt x="7271539" y="3537601"/>
                  </a:moveTo>
                  <a:lnTo>
                    <a:pt x="7265102" y="3536039"/>
                  </a:lnTo>
                  <a:lnTo>
                    <a:pt x="7254723" y="3541870"/>
                  </a:lnTo>
                  <a:lnTo>
                    <a:pt x="7253161" y="3548307"/>
                  </a:lnTo>
                  <a:lnTo>
                    <a:pt x="7256077" y="3553496"/>
                  </a:lnTo>
                  <a:lnTo>
                    <a:pt x="7257368" y="3556020"/>
                  </a:lnTo>
                  <a:lnTo>
                    <a:pt x="7258801" y="3558209"/>
                  </a:lnTo>
                  <a:lnTo>
                    <a:pt x="7260520" y="3559731"/>
                  </a:lnTo>
                  <a:lnTo>
                    <a:pt x="7265528" y="3561867"/>
                  </a:lnTo>
                  <a:lnTo>
                    <a:pt x="7269102" y="3561813"/>
                  </a:lnTo>
                  <a:lnTo>
                    <a:pt x="7272244" y="3559998"/>
                  </a:lnTo>
                  <a:lnTo>
                    <a:pt x="7277433" y="3557082"/>
                  </a:lnTo>
                  <a:lnTo>
                    <a:pt x="7278995" y="3550646"/>
                  </a:lnTo>
                  <a:lnTo>
                    <a:pt x="7276079" y="3545456"/>
                  </a:lnTo>
                  <a:lnTo>
                    <a:pt x="7274454" y="3542791"/>
                  </a:lnTo>
                  <a:lnTo>
                    <a:pt x="7271539" y="3537601"/>
                  </a:lnTo>
                  <a:close/>
                </a:path>
                <a:path w="20032345" h="5941695">
                  <a:moveTo>
                    <a:pt x="12292208" y="5656368"/>
                  </a:moveTo>
                  <a:lnTo>
                    <a:pt x="12286445" y="5657855"/>
                  </a:lnTo>
                  <a:lnTo>
                    <a:pt x="12283730" y="5658670"/>
                  </a:lnTo>
                  <a:lnTo>
                    <a:pt x="12277966" y="5660157"/>
                  </a:lnTo>
                  <a:lnTo>
                    <a:pt x="12274734" y="5665880"/>
                  </a:lnTo>
                  <a:lnTo>
                    <a:pt x="12276222" y="5671644"/>
                  </a:lnTo>
                  <a:lnTo>
                    <a:pt x="12277227" y="5674835"/>
                  </a:lnTo>
                  <a:lnTo>
                    <a:pt x="12279329" y="5677310"/>
                  </a:lnTo>
                  <a:lnTo>
                    <a:pt x="12284336" y="5679446"/>
                  </a:lnTo>
                  <a:lnTo>
                    <a:pt x="12286958" y="5679776"/>
                  </a:lnTo>
                  <a:lnTo>
                    <a:pt x="12289196" y="5679152"/>
                  </a:lnTo>
                  <a:lnTo>
                    <a:pt x="12291912" y="5678337"/>
                  </a:lnTo>
                  <a:lnTo>
                    <a:pt x="12297675" y="5676850"/>
                  </a:lnTo>
                  <a:lnTo>
                    <a:pt x="12300906" y="5671126"/>
                  </a:lnTo>
                  <a:lnTo>
                    <a:pt x="12297931" y="5659599"/>
                  </a:lnTo>
                  <a:lnTo>
                    <a:pt x="12292208" y="5656368"/>
                  </a:lnTo>
                  <a:close/>
                </a:path>
                <a:path w="20032345" h="5941695">
                  <a:moveTo>
                    <a:pt x="1355225" y="988645"/>
                  </a:moveTo>
                  <a:lnTo>
                    <a:pt x="1348503" y="987751"/>
                  </a:lnTo>
                  <a:lnTo>
                    <a:pt x="1336843" y="996587"/>
                  </a:lnTo>
                  <a:lnTo>
                    <a:pt x="1335949" y="1003307"/>
                  </a:lnTo>
                  <a:lnTo>
                    <a:pt x="1339483" y="1007971"/>
                  </a:lnTo>
                  <a:lnTo>
                    <a:pt x="1340725" y="1009685"/>
                  </a:lnTo>
                  <a:lnTo>
                    <a:pt x="1342252" y="1010731"/>
                  </a:lnTo>
                  <a:lnTo>
                    <a:pt x="1347259" y="1012867"/>
                  </a:lnTo>
                  <a:lnTo>
                    <a:pt x="1351452" y="1012287"/>
                  </a:lnTo>
                  <a:lnTo>
                    <a:pt x="1354403" y="1009994"/>
                  </a:lnTo>
                  <a:lnTo>
                    <a:pt x="1361399" y="1004694"/>
                  </a:lnTo>
                  <a:lnTo>
                    <a:pt x="1362293" y="997973"/>
                  </a:lnTo>
                  <a:lnTo>
                    <a:pt x="1355225" y="988645"/>
                  </a:lnTo>
                  <a:close/>
                </a:path>
                <a:path w="20032345" h="5941695">
                  <a:moveTo>
                    <a:pt x="7228332" y="3463141"/>
                  </a:moveTo>
                  <a:lnTo>
                    <a:pt x="7222038" y="3461246"/>
                  </a:lnTo>
                  <a:lnTo>
                    <a:pt x="7216849" y="3464162"/>
                  </a:lnTo>
                  <a:lnTo>
                    <a:pt x="7211993" y="3467220"/>
                  </a:lnTo>
                  <a:lnTo>
                    <a:pt x="7210098" y="3473514"/>
                  </a:lnTo>
                  <a:lnTo>
                    <a:pt x="7213013" y="3478704"/>
                  </a:lnTo>
                  <a:lnTo>
                    <a:pt x="7214304" y="3481227"/>
                  </a:lnTo>
                  <a:lnTo>
                    <a:pt x="7215404" y="3483274"/>
                  </a:lnTo>
                  <a:lnTo>
                    <a:pt x="7217455" y="3484939"/>
                  </a:lnTo>
                  <a:lnTo>
                    <a:pt x="7222463" y="3487075"/>
                  </a:lnTo>
                  <a:lnTo>
                    <a:pt x="7226037" y="3487021"/>
                  </a:lnTo>
                  <a:lnTo>
                    <a:pt x="7229180" y="3485204"/>
                  </a:lnTo>
                  <a:lnTo>
                    <a:pt x="7234035" y="3482146"/>
                  </a:lnTo>
                  <a:lnTo>
                    <a:pt x="7235931" y="3475853"/>
                  </a:lnTo>
                  <a:lnTo>
                    <a:pt x="7233015" y="3470664"/>
                  </a:lnTo>
                  <a:lnTo>
                    <a:pt x="7231390" y="3467997"/>
                  </a:lnTo>
                  <a:lnTo>
                    <a:pt x="7228332" y="3463141"/>
                  </a:lnTo>
                  <a:close/>
                </a:path>
                <a:path w="20032345" h="5941695">
                  <a:moveTo>
                    <a:pt x="12375424" y="5634258"/>
                  </a:moveTo>
                  <a:lnTo>
                    <a:pt x="12369661" y="5635746"/>
                  </a:lnTo>
                  <a:lnTo>
                    <a:pt x="12366945" y="5636561"/>
                  </a:lnTo>
                  <a:lnTo>
                    <a:pt x="12361182" y="5638047"/>
                  </a:lnTo>
                  <a:lnTo>
                    <a:pt x="12357950" y="5643771"/>
                  </a:lnTo>
                  <a:lnTo>
                    <a:pt x="12359438" y="5649535"/>
                  </a:lnTo>
                  <a:lnTo>
                    <a:pt x="12360443" y="5652725"/>
                  </a:lnTo>
                  <a:lnTo>
                    <a:pt x="12362545" y="5655200"/>
                  </a:lnTo>
                  <a:lnTo>
                    <a:pt x="12367552" y="5657336"/>
                  </a:lnTo>
                  <a:lnTo>
                    <a:pt x="12370174" y="5657665"/>
                  </a:lnTo>
                  <a:lnTo>
                    <a:pt x="12372412" y="5657041"/>
                  </a:lnTo>
                  <a:lnTo>
                    <a:pt x="12375127" y="5656227"/>
                  </a:lnTo>
                  <a:lnTo>
                    <a:pt x="12380891" y="5654739"/>
                  </a:lnTo>
                  <a:lnTo>
                    <a:pt x="12384123" y="5649017"/>
                  </a:lnTo>
                  <a:lnTo>
                    <a:pt x="12381148" y="5637489"/>
                  </a:lnTo>
                  <a:lnTo>
                    <a:pt x="12375424" y="5634258"/>
                  </a:lnTo>
                  <a:close/>
                </a:path>
                <a:path w="20032345" h="5941695">
                  <a:moveTo>
                    <a:pt x="1425000" y="937916"/>
                  </a:moveTo>
                  <a:lnTo>
                    <a:pt x="1418422" y="936689"/>
                  </a:lnTo>
                  <a:lnTo>
                    <a:pt x="1411426" y="941990"/>
                  </a:lnTo>
                  <a:lnTo>
                    <a:pt x="1406428" y="945383"/>
                  </a:lnTo>
                  <a:lnTo>
                    <a:pt x="1405533" y="952103"/>
                  </a:lnTo>
                  <a:lnTo>
                    <a:pt x="1409068" y="956767"/>
                  </a:lnTo>
                  <a:lnTo>
                    <a:pt x="1410310" y="958481"/>
                  </a:lnTo>
                  <a:lnTo>
                    <a:pt x="1411837" y="959527"/>
                  </a:lnTo>
                  <a:lnTo>
                    <a:pt x="1416844" y="961663"/>
                  </a:lnTo>
                  <a:lnTo>
                    <a:pt x="1420561" y="961275"/>
                  </a:lnTo>
                  <a:lnTo>
                    <a:pt x="1423845" y="959125"/>
                  </a:lnTo>
                  <a:lnTo>
                    <a:pt x="1430841" y="953823"/>
                  </a:lnTo>
                  <a:lnTo>
                    <a:pt x="1432069" y="947245"/>
                  </a:lnTo>
                  <a:lnTo>
                    <a:pt x="1425000" y="937916"/>
                  </a:lnTo>
                  <a:close/>
                </a:path>
                <a:path w="20032345" h="5941695">
                  <a:moveTo>
                    <a:pt x="7186221" y="3387966"/>
                  </a:moveTo>
                  <a:lnTo>
                    <a:pt x="7179927" y="3386070"/>
                  </a:lnTo>
                  <a:lnTo>
                    <a:pt x="7169547" y="3391902"/>
                  </a:lnTo>
                  <a:lnTo>
                    <a:pt x="7167968" y="3397147"/>
                  </a:lnTo>
                  <a:lnTo>
                    <a:pt x="7167653" y="3398195"/>
                  </a:lnTo>
                  <a:lnTo>
                    <a:pt x="7170568" y="3403385"/>
                  </a:lnTo>
                  <a:lnTo>
                    <a:pt x="7171859" y="3405908"/>
                  </a:lnTo>
                  <a:lnTo>
                    <a:pt x="7172959" y="3407956"/>
                  </a:lnTo>
                  <a:lnTo>
                    <a:pt x="7175011" y="3409620"/>
                  </a:lnTo>
                  <a:lnTo>
                    <a:pt x="7179684" y="3411614"/>
                  </a:lnTo>
                  <a:lnTo>
                    <a:pt x="7183116" y="3411895"/>
                  </a:lnTo>
                  <a:lnTo>
                    <a:pt x="7186258" y="3410078"/>
                  </a:lnTo>
                  <a:lnTo>
                    <a:pt x="7191448" y="3407163"/>
                  </a:lnTo>
                  <a:lnTo>
                    <a:pt x="7193027" y="3401918"/>
                  </a:lnTo>
                  <a:lnTo>
                    <a:pt x="7193343" y="3400869"/>
                  </a:lnTo>
                  <a:lnTo>
                    <a:pt x="7190427" y="3395678"/>
                  </a:lnTo>
                  <a:lnTo>
                    <a:pt x="7189136" y="3393155"/>
                  </a:lnTo>
                  <a:lnTo>
                    <a:pt x="7186221" y="3387966"/>
                  </a:lnTo>
                  <a:close/>
                </a:path>
                <a:path w="20032345" h="5941695">
                  <a:moveTo>
                    <a:pt x="12458591" y="5611338"/>
                  </a:moveTo>
                  <a:lnTo>
                    <a:pt x="12452826" y="5612824"/>
                  </a:lnTo>
                  <a:lnTo>
                    <a:pt x="12450112" y="5613640"/>
                  </a:lnTo>
                  <a:lnTo>
                    <a:pt x="12444348" y="5615126"/>
                  </a:lnTo>
                  <a:lnTo>
                    <a:pt x="12441118" y="5620850"/>
                  </a:lnTo>
                  <a:lnTo>
                    <a:pt x="12442604" y="5626615"/>
                  </a:lnTo>
                  <a:lnTo>
                    <a:pt x="12443611" y="5629806"/>
                  </a:lnTo>
                  <a:lnTo>
                    <a:pt x="12445711" y="5632280"/>
                  </a:lnTo>
                  <a:lnTo>
                    <a:pt x="12450718" y="5634416"/>
                  </a:lnTo>
                  <a:lnTo>
                    <a:pt x="12453341" y="5634745"/>
                  </a:lnTo>
                  <a:lnTo>
                    <a:pt x="12455580" y="5634122"/>
                  </a:lnTo>
                  <a:lnTo>
                    <a:pt x="12458295" y="5633308"/>
                  </a:lnTo>
                  <a:lnTo>
                    <a:pt x="12464059" y="5631820"/>
                  </a:lnTo>
                  <a:lnTo>
                    <a:pt x="12467288" y="5626096"/>
                  </a:lnTo>
                  <a:lnTo>
                    <a:pt x="12464315" y="5614568"/>
                  </a:lnTo>
                  <a:lnTo>
                    <a:pt x="12458591" y="5611338"/>
                  </a:lnTo>
                  <a:close/>
                </a:path>
                <a:path w="20032345" h="5941695">
                  <a:moveTo>
                    <a:pt x="7144585" y="3312597"/>
                  </a:moveTo>
                  <a:lnTo>
                    <a:pt x="7137957" y="3310560"/>
                  </a:lnTo>
                  <a:lnTo>
                    <a:pt x="7132768" y="3313475"/>
                  </a:lnTo>
                  <a:lnTo>
                    <a:pt x="7127721" y="3316058"/>
                  </a:lnTo>
                  <a:lnTo>
                    <a:pt x="7125898" y="3321988"/>
                  </a:lnTo>
                  <a:lnTo>
                    <a:pt x="7125683" y="3322686"/>
                  </a:lnTo>
                  <a:lnTo>
                    <a:pt x="7128599" y="3327875"/>
                  </a:lnTo>
                  <a:lnTo>
                    <a:pt x="7129890" y="3330399"/>
                  </a:lnTo>
                  <a:lnTo>
                    <a:pt x="7130989" y="3332446"/>
                  </a:lnTo>
                  <a:lnTo>
                    <a:pt x="7133041" y="3334111"/>
                  </a:lnTo>
                  <a:lnTo>
                    <a:pt x="7138048" y="3336247"/>
                  </a:lnTo>
                  <a:lnTo>
                    <a:pt x="7141289" y="3336050"/>
                  </a:lnTo>
                  <a:lnTo>
                    <a:pt x="7144289" y="3334567"/>
                  </a:lnTo>
                  <a:lnTo>
                    <a:pt x="7149336" y="3331986"/>
                  </a:lnTo>
                  <a:lnTo>
                    <a:pt x="7151159" y="3326056"/>
                  </a:lnTo>
                  <a:lnTo>
                    <a:pt x="7151373" y="3325358"/>
                  </a:lnTo>
                  <a:lnTo>
                    <a:pt x="7148458" y="3320168"/>
                  </a:lnTo>
                  <a:lnTo>
                    <a:pt x="7144585" y="3312597"/>
                  </a:lnTo>
                  <a:close/>
                </a:path>
                <a:path w="20032345" h="5941695">
                  <a:moveTo>
                    <a:pt x="1495587" y="887140"/>
                  </a:moveTo>
                  <a:lnTo>
                    <a:pt x="1475786" y="901183"/>
                  </a:lnTo>
                  <a:lnTo>
                    <a:pt x="1479178" y="906182"/>
                  </a:lnTo>
                  <a:lnTo>
                    <a:pt x="1480086" y="907753"/>
                  </a:lnTo>
                  <a:lnTo>
                    <a:pt x="1481947" y="908941"/>
                  </a:lnTo>
                  <a:lnTo>
                    <a:pt x="1487288" y="911220"/>
                  </a:lnTo>
                  <a:lnTo>
                    <a:pt x="1491005" y="910832"/>
                  </a:lnTo>
                  <a:lnTo>
                    <a:pt x="1494289" y="908682"/>
                  </a:lnTo>
                  <a:lnTo>
                    <a:pt x="1501286" y="903381"/>
                  </a:lnTo>
                  <a:lnTo>
                    <a:pt x="1502445" y="897167"/>
                  </a:lnTo>
                  <a:lnTo>
                    <a:pt x="1502513" y="896802"/>
                  </a:lnTo>
                  <a:lnTo>
                    <a:pt x="1499122" y="891803"/>
                  </a:lnTo>
                  <a:lnTo>
                    <a:pt x="1495587" y="887140"/>
                  </a:lnTo>
                  <a:close/>
                </a:path>
                <a:path w="20032345" h="5941695">
                  <a:moveTo>
                    <a:pt x="12541758" y="5588417"/>
                  </a:moveTo>
                  <a:lnTo>
                    <a:pt x="12535994" y="5589905"/>
                  </a:lnTo>
                  <a:lnTo>
                    <a:pt x="12533279" y="5590719"/>
                  </a:lnTo>
                  <a:lnTo>
                    <a:pt x="12527515" y="5592207"/>
                  </a:lnTo>
                  <a:lnTo>
                    <a:pt x="12524284" y="5597931"/>
                  </a:lnTo>
                  <a:lnTo>
                    <a:pt x="12525771" y="5603694"/>
                  </a:lnTo>
                  <a:lnTo>
                    <a:pt x="12526778" y="5606886"/>
                  </a:lnTo>
                  <a:lnTo>
                    <a:pt x="12528879" y="5609361"/>
                  </a:lnTo>
                  <a:lnTo>
                    <a:pt x="12531883" y="5610642"/>
                  </a:lnTo>
                  <a:lnTo>
                    <a:pt x="12531741" y="5610975"/>
                  </a:lnTo>
                  <a:lnTo>
                    <a:pt x="12533744" y="5611829"/>
                  </a:lnTo>
                  <a:lnTo>
                    <a:pt x="12536507" y="5611825"/>
                  </a:lnTo>
                  <a:lnTo>
                    <a:pt x="12538746" y="5611202"/>
                  </a:lnTo>
                  <a:lnTo>
                    <a:pt x="12541461" y="5610387"/>
                  </a:lnTo>
                  <a:lnTo>
                    <a:pt x="12547225" y="5608900"/>
                  </a:lnTo>
                  <a:lnTo>
                    <a:pt x="12550456" y="5603176"/>
                  </a:lnTo>
                  <a:lnTo>
                    <a:pt x="12547482" y="5591648"/>
                  </a:lnTo>
                  <a:lnTo>
                    <a:pt x="12541758" y="5588417"/>
                  </a:lnTo>
                  <a:close/>
                </a:path>
                <a:path w="20032345" h="5941695">
                  <a:moveTo>
                    <a:pt x="7103234" y="3236563"/>
                  </a:moveTo>
                  <a:lnTo>
                    <a:pt x="7096607" y="3234525"/>
                  </a:lnTo>
                  <a:lnTo>
                    <a:pt x="7091417" y="3237440"/>
                  </a:lnTo>
                  <a:lnTo>
                    <a:pt x="7086371" y="3240022"/>
                  </a:lnTo>
                  <a:lnTo>
                    <a:pt x="7084547" y="3245953"/>
                  </a:lnTo>
                  <a:lnTo>
                    <a:pt x="7084333" y="3246651"/>
                  </a:lnTo>
                  <a:lnTo>
                    <a:pt x="7087249" y="3251840"/>
                  </a:lnTo>
                  <a:lnTo>
                    <a:pt x="7088539" y="3254364"/>
                  </a:lnTo>
                  <a:lnTo>
                    <a:pt x="7089639" y="3256410"/>
                  </a:lnTo>
                  <a:lnTo>
                    <a:pt x="7091691" y="3258075"/>
                  </a:lnTo>
                  <a:lnTo>
                    <a:pt x="7096699" y="3260211"/>
                  </a:lnTo>
                  <a:lnTo>
                    <a:pt x="7099939" y="3260015"/>
                  </a:lnTo>
                  <a:lnTo>
                    <a:pt x="7102938" y="3258533"/>
                  </a:lnTo>
                  <a:lnTo>
                    <a:pt x="7107985" y="3255951"/>
                  </a:lnTo>
                  <a:lnTo>
                    <a:pt x="7109809" y="3250020"/>
                  </a:lnTo>
                  <a:lnTo>
                    <a:pt x="7110023" y="3249324"/>
                  </a:lnTo>
                  <a:lnTo>
                    <a:pt x="7107107" y="3244133"/>
                  </a:lnTo>
                  <a:lnTo>
                    <a:pt x="7103234" y="3236563"/>
                  </a:lnTo>
                  <a:close/>
                </a:path>
                <a:path w="20032345" h="5941695">
                  <a:moveTo>
                    <a:pt x="12624542" y="5564545"/>
                  </a:moveTo>
                  <a:lnTo>
                    <a:pt x="12618778" y="5566033"/>
                  </a:lnTo>
                  <a:lnTo>
                    <a:pt x="12610633" y="5568476"/>
                  </a:lnTo>
                  <a:lnTo>
                    <a:pt x="12607402" y="5574201"/>
                  </a:lnTo>
                  <a:lnTo>
                    <a:pt x="12608889" y="5579964"/>
                  </a:lnTo>
                  <a:lnTo>
                    <a:pt x="12609896" y="5583155"/>
                  </a:lnTo>
                  <a:lnTo>
                    <a:pt x="12611997" y="5585630"/>
                  </a:lnTo>
                  <a:lnTo>
                    <a:pt x="12617004" y="5587766"/>
                  </a:lnTo>
                  <a:lnTo>
                    <a:pt x="12619768" y="5587760"/>
                  </a:lnTo>
                  <a:lnTo>
                    <a:pt x="12622007" y="5587137"/>
                  </a:lnTo>
                  <a:lnTo>
                    <a:pt x="12630151" y="5584694"/>
                  </a:lnTo>
                  <a:lnTo>
                    <a:pt x="12633382" y="5578970"/>
                  </a:lnTo>
                  <a:lnTo>
                    <a:pt x="12631895" y="5573207"/>
                  </a:lnTo>
                  <a:lnTo>
                    <a:pt x="12630266" y="5567776"/>
                  </a:lnTo>
                  <a:lnTo>
                    <a:pt x="12624542" y="5564545"/>
                  </a:lnTo>
                  <a:close/>
                </a:path>
                <a:path w="20032345" h="5941695">
                  <a:moveTo>
                    <a:pt x="1566556" y="837315"/>
                  </a:moveTo>
                  <a:lnTo>
                    <a:pt x="1559978" y="836088"/>
                  </a:lnTo>
                  <a:lnTo>
                    <a:pt x="1554980" y="839480"/>
                  </a:lnTo>
                  <a:lnTo>
                    <a:pt x="1552648" y="841246"/>
                  </a:lnTo>
                  <a:lnTo>
                    <a:pt x="1547650" y="844638"/>
                  </a:lnTo>
                  <a:lnTo>
                    <a:pt x="1546422" y="851216"/>
                  </a:lnTo>
                  <a:lnTo>
                    <a:pt x="1549814" y="856215"/>
                  </a:lnTo>
                  <a:lnTo>
                    <a:pt x="1550913" y="858262"/>
                  </a:lnTo>
                  <a:lnTo>
                    <a:pt x="1552774" y="859451"/>
                  </a:lnTo>
                  <a:lnTo>
                    <a:pt x="1557781" y="861587"/>
                  </a:lnTo>
                  <a:lnTo>
                    <a:pt x="1561498" y="861199"/>
                  </a:lnTo>
                  <a:lnTo>
                    <a:pt x="1564782" y="859048"/>
                  </a:lnTo>
                  <a:lnTo>
                    <a:pt x="1567115" y="857281"/>
                  </a:lnTo>
                  <a:lnTo>
                    <a:pt x="1572112" y="853890"/>
                  </a:lnTo>
                  <a:lnTo>
                    <a:pt x="1573340" y="847311"/>
                  </a:lnTo>
                  <a:lnTo>
                    <a:pt x="1566556" y="837315"/>
                  </a:lnTo>
                  <a:close/>
                </a:path>
                <a:path w="20032345" h="5941695">
                  <a:moveTo>
                    <a:pt x="7061884" y="3160528"/>
                  </a:moveTo>
                  <a:lnTo>
                    <a:pt x="7055256" y="3158490"/>
                  </a:lnTo>
                  <a:lnTo>
                    <a:pt x="7050067" y="3161406"/>
                  </a:lnTo>
                  <a:lnTo>
                    <a:pt x="7045020" y="3163988"/>
                  </a:lnTo>
                  <a:lnTo>
                    <a:pt x="7043196" y="3169917"/>
                  </a:lnTo>
                  <a:lnTo>
                    <a:pt x="7042982" y="3170615"/>
                  </a:lnTo>
                  <a:lnTo>
                    <a:pt x="7045898" y="3175804"/>
                  </a:lnTo>
                  <a:lnTo>
                    <a:pt x="7047188" y="3178328"/>
                  </a:lnTo>
                  <a:lnTo>
                    <a:pt x="7048288" y="3180375"/>
                  </a:lnTo>
                  <a:lnTo>
                    <a:pt x="7050340" y="3182040"/>
                  </a:lnTo>
                  <a:lnTo>
                    <a:pt x="7055348" y="3184176"/>
                  </a:lnTo>
                  <a:lnTo>
                    <a:pt x="7058588" y="3183980"/>
                  </a:lnTo>
                  <a:lnTo>
                    <a:pt x="7061588" y="3182497"/>
                  </a:lnTo>
                  <a:lnTo>
                    <a:pt x="7066635" y="3179915"/>
                  </a:lnTo>
                  <a:lnTo>
                    <a:pt x="7068458" y="3173986"/>
                  </a:lnTo>
                  <a:lnTo>
                    <a:pt x="7068673" y="3173289"/>
                  </a:lnTo>
                  <a:lnTo>
                    <a:pt x="7065757" y="3168099"/>
                  </a:lnTo>
                  <a:lnTo>
                    <a:pt x="7061884" y="3160528"/>
                  </a:lnTo>
                  <a:close/>
                </a:path>
                <a:path w="20032345" h="5941695">
                  <a:moveTo>
                    <a:pt x="12707660" y="5540815"/>
                  </a:moveTo>
                  <a:lnTo>
                    <a:pt x="12701896" y="5542302"/>
                  </a:lnTo>
                  <a:lnTo>
                    <a:pt x="12693752" y="5544746"/>
                  </a:lnTo>
                  <a:lnTo>
                    <a:pt x="12690520" y="5550470"/>
                  </a:lnTo>
                  <a:lnTo>
                    <a:pt x="12692007" y="5556235"/>
                  </a:lnTo>
                  <a:lnTo>
                    <a:pt x="12693014" y="5559425"/>
                  </a:lnTo>
                  <a:lnTo>
                    <a:pt x="12695113" y="5561899"/>
                  </a:lnTo>
                  <a:lnTo>
                    <a:pt x="12700122" y="5564036"/>
                  </a:lnTo>
                  <a:lnTo>
                    <a:pt x="12702886" y="5564031"/>
                  </a:lnTo>
                  <a:lnTo>
                    <a:pt x="12705125" y="5563408"/>
                  </a:lnTo>
                  <a:lnTo>
                    <a:pt x="12713269" y="5560963"/>
                  </a:lnTo>
                  <a:lnTo>
                    <a:pt x="12716501" y="5555241"/>
                  </a:lnTo>
                  <a:lnTo>
                    <a:pt x="12715013" y="5549476"/>
                  </a:lnTo>
                  <a:lnTo>
                    <a:pt x="12713384" y="5544046"/>
                  </a:lnTo>
                  <a:lnTo>
                    <a:pt x="12707660" y="5540815"/>
                  </a:lnTo>
                  <a:close/>
                </a:path>
                <a:path w="20032345" h="5941695">
                  <a:moveTo>
                    <a:pt x="1637909" y="788443"/>
                  </a:moveTo>
                  <a:lnTo>
                    <a:pt x="1631330" y="787215"/>
                  </a:lnTo>
                  <a:lnTo>
                    <a:pt x="1626332" y="790607"/>
                  </a:lnTo>
                  <a:lnTo>
                    <a:pt x="1624000" y="792374"/>
                  </a:lnTo>
                  <a:lnTo>
                    <a:pt x="1619002" y="795766"/>
                  </a:lnTo>
                  <a:lnTo>
                    <a:pt x="1625795" y="811291"/>
                  </a:lnTo>
                  <a:lnTo>
                    <a:pt x="1625938" y="810956"/>
                  </a:lnTo>
                  <a:lnTo>
                    <a:pt x="1629276" y="812380"/>
                  </a:lnTo>
                  <a:lnTo>
                    <a:pt x="1632850" y="812327"/>
                  </a:lnTo>
                  <a:lnTo>
                    <a:pt x="1636134" y="810177"/>
                  </a:lnTo>
                  <a:lnTo>
                    <a:pt x="1638467" y="808409"/>
                  </a:lnTo>
                  <a:lnTo>
                    <a:pt x="1643465" y="805017"/>
                  </a:lnTo>
                  <a:lnTo>
                    <a:pt x="1644693" y="798439"/>
                  </a:lnTo>
                  <a:lnTo>
                    <a:pt x="1637909" y="788443"/>
                  </a:lnTo>
                  <a:close/>
                </a:path>
                <a:path w="20032345" h="5941695">
                  <a:moveTo>
                    <a:pt x="7021486" y="3084110"/>
                  </a:moveTo>
                  <a:lnTo>
                    <a:pt x="7014858" y="3082073"/>
                  </a:lnTo>
                  <a:lnTo>
                    <a:pt x="7009669" y="3084988"/>
                  </a:lnTo>
                  <a:lnTo>
                    <a:pt x="7004288" y="3087427"/>
                  </a:lnTo>
                  <a:lnTo>
                    <a:pt x="7002357" y="3093706"/>
                  </a:lnTo>
                  <a:lnTo>
                    <a:pt x="7002251" y="3094054"/>
                  </a:lnTo>
                  <a:lnTo>
                    <a:pt x="7005166" y="3099244"/>
                  </a:lnTo>
                  <a:lnTo>
                    <a:pt x="7006457" y="3101768"/>
                  </a:lnTo>
                  <a:lnTo>
                    <a:pt x="7007414" y="3104149"/>
                  </a:lnTo>
                  <a:lnTo>
                    <a:pt x="7009466" y="3105814"/>
                  </a:lnTo>
                  <a:lnTo>
                    <a:pt x="7014473" y="3107950"/>
                  </a:lnTo>
                  <a:lnTo>
                    <a:pt x="7017714" y="3107754"/>
                  </a:lnTo>
                  <a:lnTo>
                    <a:pt x="7020713" y="3106271"/>
                  </a:lnTo>
                  <a:lnTo>
                    <a:pt x="7026094" y="3103832"/>
                  </a:lnTo>
                  <a:lnTo>
                    <a:pt x="7028025" y="3097553"/>
                  </a:lnTo>
                  <a:lnTo>
                    <a:pt x="7028132" y="3097204"/>
                  </a:lnTo>
                  <a:lnTo>
                    <a:pt x="7025216" y="3092014"/>
                  </a:lnTo>
                  <a:lnTo>
                    <a:pt x="7023925" y="3089491"/>
                  </a:lnTo>
                  <a:lnTo>
                    <a:pt x="7021486" y="3084110"/>
                  </a:lnTo>
                  <a:close/>
                </a:path>
                <a:path w="20032345" h="5941695">
                  <a:moveTo>
                    <a:pt x="12790444" y="5516943"/>
                  </a:moveTo>
                  <a:lnTo>
                    <a:pt x="12784681" y="5518430"/>
                  </a:lnTo>
                  <a:lnTo>
                    <a:pt x="12776536" y="5520874"/>
                  </a:lnTo>
                  <a:lnTo>
                    <a:pt x="12773305" y="5526598"/>
                  </a:lnTo>
                  <a:lnTo>
                    <a:pt x="12774791" y="5532361"/>
                  </a:lnTo>
                  <a:lnTo>
                    <a:pt x="12775798" y="5535553"/>
                  </a:lnTo>
                  <a:lnTo>
                    <a:pt x="12777899" y="5538028"/>
                  </a:lnTo>
                  <a:lnTo>
                    <a:pt x="12782905" y="5540163"/>
                  </a:lnTo>
                  <a:lnTo>
                    <a:pt x="12785670" y="5540159"/>
                  </a:lnTo>
                  <a:lnTo>
                    <a:pt x="12787909" y="5539535"/>
                  </a:lnTo>
                  <a:lnTo>
                    <a:pt x="12796054" y="5537091"/>
                  </a:lnTo>
                  <a:lnTo>
                    <a:pt x="12799285" y="5531367"/>
                  </a:lnTo>
                  <a:lnTo>
                    <a:pt x="12797797" y="5525603"/>
                  </a:lnTo>
                  <a:lnTo>
                    <a:pt x="12796168" y="5520174"/>
                  </a:lnTo>
                  <a:lnTo>
                    <a:pt x="12790444" y="5516943"/>
                  </a:lnTo>
                  <a:close/>
                </a:path>
                <a:path w="20032345" h="5941695">
                  <a:moveTo>
                    <a:pt x="6980612" y="3007884"/>
                  </a:moveTo>
                  <a:lnTo>
                    <a:pt x="6974127" y="3005512"/>
                  </a:lnTo>
                  <a:lnTo>
                    <a:pt x="6968937" y="3008428"/>
                  </a:lnTo>
                  <a:lnTo>
                    <a:pt x="6963890" y="3011010"/>
                  </a:lnTo>
                  <a:lnTo>
                    <a:pt x="6961643" y="3017154"/>
                  </a:lnTo>
                  <a:lnTo>
                    <a:pt x="6961518" y="3017494"/>
                  </a:lnTo>
                  <a:lnTo>
                    <a:pt x="6964433" y="3022684"/>
                  </a:lnTo>
                  <a:lnTo>
                    <a:pt x="6967017" y="3027731"/>
                  </a:lnTo>
                  <a:lnTo>
                    <a:pt x="6968734" y="3029253"/>
                  </a:lnTo>
                  <a:lnTo>
                    <a:pt x="6973742" y="3031389"/>
                  </a:lnTo>
                  <a:lnTo>
                    <a:pt x="6976982" y="3031192"/>
                  </a:lnTo>
                  <a:lnTo>
                    <a:pt x="6979981" y="3029711"/>
                  </a:lnTo>
                  <a:lnTo>
                    <a:pt x="6985362" y="3027271"/>
                  </a:lnTo>
                  <a:lnTo>
                    <a:pt x="6987293" y="3020993"/>
                  </a:lnTo>
                  <a:lnTo>
                    <a:pt x="6987400" y="3020644"/>
                  </a:lnTo>
                  <a:lnTo>
                    <a:pt x="6984485" y="3015454"/>
                  </a:lnTo>
                  <a:lnTo>
                    <a:pt x="6980612" y="3007884"/>
                  </a:lnTo>
                  <a:close/>
                </a:path>
                <a:path w="20032345" h="5941695">
                  <a:moveTo>
                    <a:pt x="1710502" y="741284"/>
                  </a:moveTo>
                  <a:lnTo>
                    <a:pt x="1704067" y="739723"/>
                  </a:lnTo>
                  <a:lnTo>
                    <a:pt x="1699069" y="743115"/>
                  </a:lnTo>
                  <a:lnTo>
                    <a:pt x="1696403" y="744739"/>
                  </a:lnTo>
                  <a:lnTo>
                    <a:pt x="1691405" y="748131"/>
                  </a:lnTo>
                  <a:lnTo>
                    <a:pt x="1689843" y="754568"/>
                  </a:lnTo>
                  <a:lnTo>
                    <a:pt x="1693235" y="759565"/>
                  </a:lnTo>
                  <a:lnTo>
                    <a:pt x="1694477" y="761279"/>
                  </a:lnTo>
                  <a:lnTo>
                    <a:pt x="1695861" y="762659"/>
                  </a:lnTo>
                  <a:lnTo>
                    <a:pt x="1701202" y="764937"/>
                  </a:lnTo>
                  <a:lnTo>
                    <a:pt x="1704776" y="764883"/>
                  </a:lnTo>
                  <a:lnTo>
                    <a:pt x="1708060" y="762734"/>
                  </a:lnTo>
                  <a:lnTo>
                    <a:pt x="1710727" y="761108"/>
                  </a:lnTo>
                  <a:lnTo>
                    <a:pt x="1715725" y="757717"/>
                  </a:lnTo>
                  <a:lnTo>
                    <a:pt x="1717286" y="751280"/>
                  </a:lnTo>
                  <a:lnTo>
                    <a:pt x="1710502" y="741284"/>
                  </a:lnTo>
                  <a:close/>
                </a:path>
                <a:path w="20032345" h="5941695">
                  <a:moveTo>
                    <a:pt x="12873704" y="5492878"/>
                  </a:moveTo>
                  <a:lnTo>
                    <a:pt x="12867941" y="5494366"/>
                  </a:lnTo>
                  <a:lnTo>
                    <a:pt x="12859795" y="5496809"/>
                  </a:lnTo>
                  <a:lnTo>
                    <a:pt x="12856565" y="5502534"/>
                  </a:lnTo>
                  <a:lnTo>
                    <a:pt x="12858051" y="5508297"/>
                  </a:lnTo>
                  <a:lnTo>
                    <a:pt x="12859058" y="5511489"/>
                  </a:lnTo>
                  <a:lnTo>
                    <a:pt x="12861159" y="5513962"/>
                  </a:lnTo>
                  <a:lnTo>
                    <a:pt x="12866167" y="5516099"/>
                  </a:lnTo>
                  <a:lnTo>
                    <a:pt x="12868930" y="5516095"/>
                  </a:lnTo>
                  <a:lnTo>
                    <a:pt x="12871169" y="5515471"/>
                  </a:lnTo>
                  <a:lnTo>
                    <a:pt x="12873885" y="5514657"/>
                  </a:lnTo>
                  <a:lnTo>
                    <a:pt x="12879648" y="5513170"/>
                  </a:lnTo>
                  <a:lnTo>
                    <a:pt x="12882544" y="5507303"/>
                  </a:lnTo>
                  <a:lnTo>
                    <a:pt x="12879570" y="5495775"/>
                  </a:lnTo>
                  <a:lnTo>
                    <a:pt x="12873704" y="5492878"/>
                  </a:lnTo>
                  <a:close/>
                </a:path>
                <a:path w="20032345" h="5941695">
                  <a:moveTo>
                    <a:pt x="6940547" y="2931608"/>
                  </a:moveTo>
                  <a:lnTo>
                    <a:pt x="6934063" y="2929237"/>
                  </a:lnTo>
                  <a:lnTo>
                    <a:pt x="6928874" y="2932152"/>
                  </a:lnTo>
                  <a:lnTo>
                    <a:pt x="6923826" y="2934735"/>
                  </a:lnTo>
                  <a:lnTo>
                    <a:pt x="6921579" y="2940877"/>
                  </a:lnTo>
                  <a:lnTo>
                    <a:pt x="6921454" y="2941219"/>
                  </a:lnTo>
                  <a:lnTo>
                    <a:pt x="6924369" y="2946409"/>
                  </a:lnTo>
                  <a:lnTo>
                    <a:pt x="6926952" y="2951455"/>
                  </a:lnTo>
                  <a:lnTo>
                    <a:pt x="6928670" y="2952977"/>
                  </a:lnTo>
                  <a:lnTo>
                    <a:pt x="6933677" y="2955114"/>
                  </a:lnTo>
                  <a:lnTo>
                    <a:pt x="6936917" y="2954917"/>
                  </a:lnTo>
                  <a:lnTo>
                    <a:pt x="6939917" y="2953435"/>
                  </a:lnTo>
                  <a:lnTo>
                    <a:pt x="6944965" y="2950853"/>
                  </a:lnTo>
                  <a:lnTo>
                    <a:pt x="6947212" y="2944710"/>
                  </a:lnTo>
                  <a:lnTo>
                    <a:pt x="6947336" y="2944369"/>
                  </a:lnTo>
                  <a:lnTo>
                    <a:pt x="6944421" y="2939179"/>
                  </a:lnTo>
                  <a:lnTo>
                    <a:pt x="6940547" y="2931608"/>
                  </a:lnTo>
                  <a:close/>
                </a:path>
                <a:path w="20032345" h="5941695">
                  <a:moveTo>
                    <a:pt x="12956630" y="5468672"/>
                  </a:moveTo>
                  <a:lnTo>
                    <a:pt x="12950867" y="5470160"/>
                  </a:lnTo>
                  <a:lnTo>
                    <a:pt x="12948153" y="5470974"/>
                  </a:lnTo>
                  <a:lnTo>
                    <a:pt x="12942388" y="5472461"/>
                  </a:lnTo>
                  <a:lnTo>
                    <a:pt x="12939491" y="5478327"/>
                  </a:lnTo>
                  <a:lnTo>
                    <a:pt x="12940979" y="5484092"/>
                  </a:lnTo>
                  <a:lnTo>
                    <a:pt x="12941984" y="5487283"/>
                  </a:lnTo>
                  <a:lnTo>
                    <a:pt x="12944086" y="5489757"/>
                  </a:lnTo>
                  <a:lnTo>
                    <a:pt x="12949093" y="5491893"/>
                  </a:lnTo>
                  <a:lnTo>
                    <a:pt x="12951715" y="5492223"/>
                  </a:lnTo>
                  <a:lnTo>
                    <a:pt x="12954095" y="5491265"/>
                  </a:lnTo>
                  <a:lnTo>
                    <a:pt x="12962240" y="5488821"/>
                  </a:lnTo>
                  <a:lnTo>
                    <a:pt x="12965471" y="5483097"/>
                  </a:lnTo>
                  <a:lnTo>
                    <a:pt x="12963985" y="5477333"/>
                  </a:lnTo>
                  <a:lnTo>
                    <a:pt x="12962356" y="5471903"/>
                  </a:lnTo>
                  <a:lnTo>
                    <a:pt x="12956630" y="5468672"/>
                  </a:lnTo>
                  <a:close/>
                </a:path>
                <a:path w="20032345" h="5941695">
                  <a:moveTo>
                    <a:pt x="1783097" y="694125"/>
                  </a:moveTo>
                  <a:lnTo>
                    <a:pt x="1776184" y="692755"/>
                  </a:lnTo>
                  <a:lnTo>
                    <a:pt x="1771328" y="695814"/>
                  </a:lnTo>
                  <a:lnTo>
                    <a:pt x="1768663" y="697438"/>
                  </a:lnTo>
                  <a:lnTo>
                    <a:pt x="1763807" y="700496"/>
                  </a:lnTo>
                  <a:lnTo>
                    <a:pt x="1762437" y="707409"/>
                  </a:lnTo>
                  <a:lnTo>
                    <a:pt x="1765495" y="712265"/>
                  </a:lnTo>
                  <a:lnTo>
                    <a:pt x="1766737" y="713977"/>
                  </a:lnTo>
                  <a:lnTo>
                    <a:pt x="1768455" y="715500"/>
                  </a:lnTo>
                  <a:lnTo>
                    <a:pt x="1773463" y="717636"/>
                  </a:lnTo>
                  <a:lnTo>
                    <a:pt x="1777179" y="717249"/>
                  </a:lnTo>
                  <a:lnTo>
                    <a:pt x="1780321" y="715432"/>
                  </a:lnTo>
                  <a:lnTo>
                    <a:pt x="1782988" y="713807"/>
                  </a:lnTo>
                  <a:lnTo>
                    <a:pt x="1787843" y="710749"/>
                  </a:lnTo>
                  <a:lnTo>
                    <a:pt x="1789213" y="703838"/>
                  </a:lnTo>
                  <a:lnTo>
                    <a:pt x="1783097" y="694125"/>
                  </a:lnTo>
                  <a:close/>
                </a:path>
                <a:path w="20032345" h="5941695">
                  <a:moveTo>
                    <a:pt x="6901245" y="2854474"/>
                  </a:moveTo>
                  <a:lnTo>
                    <a:pt x="6894759" y="2852102"/>
                  </a:lnTo>
                  <a:lnTo>
                    <a:pt x="6884380" y="2857933"/>
                  </a:lnTo>
                  <a:lnTo>
                    <a:pt x="6882259" y="2863735"/>
                  </a:lnTo>
                  <a:lnTo>
                    <a:pt x="6882009" y="2864418"/>
                  </a:lnTo>
                  <a:lnTo>
                    <a:pt x="6884924" y="2869608"/>
                  </a:lnTo>
                  <a:lnTo>
                    <a:pt x="6887506" y="2874655"/>
                  </a:lnTo>
                  <a:lnTo>
                    <a:pt x="6889224" y="2876177"/>
                  </a:lnTo>
                  <a:lnTo>
                    <a:pt x="6894566" y="2878455"/>
                  </a:lnTo>
                  <a:lnTo>
                    <a:pt x="6897806" y="2878259"/>
                  </a:lnTo>
                  <a:lnTo>
                    <a:pt x="6900806" y="2876776"/>
                  </a:lnTo>
                  <a:lnTo>
                    <a:pt x="6905996" y="2873861"/>
                  </a:lnTo>
                  <a:lnTo>
                    <a:pt x="6908118" y="2868058"/>
                  </a:lnTo>
                  <a:lnTo>
                    <a:pt x="6908367" y="2867376"/>
                  </a:lnTo>
                  <a:lnTo>
                    <a:pt x="6905451" y="2862186"/>
                  </a:lnTo>
                  <a:lnTo>
                    <a:pt x="6904160" y="2859663"/>
                  </a:lnTo>
                  <a:lnTo>
                    <a:pt x="6901245" y="2854474"/>
                  </a:lnTo>
                  <a:close/>
                </a:path>
                <a:path w="20032345" h="5941695">
                  <a:moveTo>
                    <a:pt x="13039700" y="5444132"/>
                  </a:moveTo>
                  <a:lnTo>
                    <a:pt x="13033935" y="5445620"/>
                  </a:lnTo>
                  <a:lnTo>
                    <a:pt x="13031221" y="5446434"/>
                  </a:lnTo>
                  <a:lnTo>
                    <a:pt x="13025457" y="5447922"/>
                  </a:lnTo>
                  <a:lnTo>
                    <a:pt x="13022560" y="5453786"/>
                  </a:lnTo>
                  <a:lnTo>
                    <a:pt x="13024048" y="5459550"/>
                  </a:lnTo>
                  <a:lnTo>
                    <a:pt x="13025053" y="5462742"/>
                  </a:lnTo>
                  <a:lnTo>
                    <a:pt x="13027154" y="5465217"/>
                  </a:lnTo>
                  <a:lnTo>
                    <a:pt x="13032161" y="5467352"/>
                  </a:lnTo>
                  <a:lnTo>
                    <a:pt x="13034784" y="5467682"/>
                  </a:lnTo>
                  <a:lnTo>
                    <a:pt x="13037165" y="5466724"/>
                  </a:lnTo>
                  <a:lnTo>
                    <a:pt x="13039879" y="5465910"/>
                  </a:lnTo>
                  <a:lnTo>
                    <a:pt x="13045643" y="5464422"/>
                  </a:lnTo>
                  <a:lnTo>
                    <a:pt x="13048541" y="5458556"/>
                  </a:lnTo>
                  <a:lnTo>
                    <a:pt x="13045566" y="5447029"/>
                  </a:lnTo>
                  <a:lnTo>
                    <a:pt x="13039700" y="5444132"/>
                  </a:lnTo>
                  <a:close/>
                </a:path>
                <a:path w="20032345" h="5941695">
                  <a:moveTo>
                    <a:pt x="1856933" y="648681"/>
                  </a:moveTo>
                  <a:lnTo>
                    <a:pt x="1850163" y="646977"/>
                  </a:lnTo>
                  <a:lnTo>
                    <a:pt x="1845307" y="650035"/>
                  </a:lnTo>
                  <a:lnTo>
                    <a:pt x="1842642" y="651659"/>
                  </a:lnTo>
                  <a:lnTo>
                    <a:pt x="1837786" y="654718"/>
                  </a:lnTo>
                  <a:lnTo>
                    <a:pt x="1836082" y="661487"/>
                  </a:lnTo>
                  <a:lnTo>
                    <a:pt x="1839140" y="666343"/>
                  </a:lnTo>
                  <a:lnTo>
                    <a:pt x="1840382" y="668057"/>
                  </a:lnTo>
                  <a:lnTo>
                    <a:pt x="1842100" y="669579"/>
                  </a:lnTo>
                  <a:lnTo>
                    <a:pt x="1847107" y="671715"/>
                  </a:lnTo>
                  <a:lnTo>
                    <a:pt x="1850681" y="671661"/>
                  </a:lnTo>
                  <a:lnTo>
                    <a:pt x="1853823" y="669844"/>
                  </a:lnTo>
                  <a:lnTo>
                    <a:pt x="1856489" y="668220"/>
                  </a:lnTo>
                  <a:lnTo>
                    <a:pt x="1861345" y="665162"/>
                  </a:lnTo>
                  <a:lnTo>
                    <a:pt x="1863050" y="658391"/>
                  </a:lnTo>
                  <a:lnTo>
                    <a:pt x="1856933" y="648681"/>
                  </a:lnTo>
                  <a:close/>
                </a:path>
                <a:path w="20032345" h="5941695">
                  <a:moveTo>
                    <a:pt x="6861941" y="2777339"/>
                  </a:moveTo>
                  <a:lnTo>
                    <a:pt x="6855314" y="2775301"/>
                  </a:lnTo>
                  <a:lnTo>
                    <a:pt x="6850267" y="2777883"/>
                  </a:lnTo>
                  <a:lnTo>
                    <a:pt x="6845077" y="2780798"/>
                  </a:lnTo>
                  <a:lnTo>
                    <a:pt x="6843253" y="2786728"/>
                  </a:lnTo>
                  <a:lnTo>
                    <a:pt x="6843039" y="2787426"/>
                  </a:lnTo>
                  <a:lnTo>
                    <a:pt x="6848204" y="2797521"/>
                  </a:lnTo>
                  <a:lnTo>
                    <a:pt x="6849920" y="2799042"/>
                  </a:lnTo>
                  <a:lnTo>
                    <a:pt x="6852258" y="2800039"/>
                  </a:lnTo>
                  <a:lnTo>
                    <a:pt x="6852400" y="2799705"/>
                  </a:lnTo>
                  <a:lnTo>
                    <a:pt x="6855405" y="2800987"/>
                  </a:lnTo>
                  <a:lnTo>
                    <a:pt x="6868729" y="2790098"/>
                  </a:lnTo>
                  <a:lnTo>
                    <a:pt x="6864856" y="2782528"/>
                  </a:lnTo>
                  <a:lnTo>
                    <a:pt x="6861941" y="2777339"/>
                  </a:lnTo>
                  <a:close/>
                </a:path>
                <a:path w="20032345" h="5941695">
                  <a:moveTo>
                    <a:pt x="13122626" y="5419926"/>
                  </a:moveTo>
                  <a:lnTo>
                    <a:pt x="13116863" y="5421413"/>
                  </a:lnTo>
                  <a:lnTo>
                    <a:pt x="13114147" y="5422227"/>
                  </a:lnTo>
                  <a:lnTo>
                    <a:pt x="13108384" y="5423714"/>
                  </a:lnTo>
                  <a:lnTo>
                    <a:pt x="13105487" y="5429581"/>
                  </a:lnTo>
                  <a:lnTo>
                    <a:pt x="13106973" y="5435345"/>
                  </a:lnTo>
                  <a:lnTo>
                    <a:pt x="13107980" y="5438536"/>
                  </a:lnTo>
                  <a:lnTo>
                    <a:pt x="13110080" y="5441010"/>
                  </a:lnTo>
                  <a:lnTo>
                    <a:pt x="13115088" y="5443146"/>
                  </a:lnTo>
                  <a:lnTo>
                    <a:pt x="13117710" y="5443475"/>
                  </a:lnTo>
                  <a:lnTo>
                    <a:pt x="13120091" y="5442519"/>
                  </a:lnTo>
                  <a:lnTo>
                    <a:pt x="13122805" y="5441704"/>
                  </a:lnTo>
                  <a:lnTo>
                    <a:pt x="13128570" y="5440216"/>
                  </a:lnTo>
                  <a:lnTo>
                    <a:pt x="13131467" y="5434350"/>
                  </a:lnTo>
                  <a:lnTo>
                    <a:pt x="13128493" y="5422823"/>
                  </a:lnTo>
                  <a:lnTo>
                    <a:pt x="13122626" y="5419926"/>
                  </a:lnTo>
                  <a:close/>
                </a:path>
                <a:path w="20032345" h="5941695">
                  <a:moveTo>
                    <a:pt x="6823448" y="2700155"/>
                  </a:moveTo>
                  <a:lnTo>
                    <a:pt x="6817154" y="2698260"/>
                  </a:lnTo>
                  <a:lnTo>
                    <a:pt x="6811773" y="2700699"/>
                  </a:lnTo>
                  <a:lnTo>
                    <a:pt x="6806251" y="2703473"/>
                  </a:lnTo>
                  <a:lnTo>
                    <a:pt x="6804355" y="2709766"/>
                  </a:lnTo>
                  <a:lnTo>
                    <a:pt x="6806795" y="2715147"/>
                  </a:lnTo>
                  <a:lnTo>
                    <a:pt x="6808085" y="2717670"/>
                  </a:lnTo>
                  <a:lnTo>
                    <a:pt x="6809043" y="2720052"/>
                  </a:lnTo>
                  <a:lnTo>
                    <a:pt x="6811094" y="2721717"/>
                  </a:lnTo>
                  <a:lnTo>
                    <a:pt x="6816435" y="2723995"/>
                  </a:lnTo>
                  <a:lnTo>
                    <a:pt x="6819533" y="2724132"/>
                  </a:lnTo>
                  <a:lnTo>
                    <a:pt x="6822533" y="2722649"/>
                  </a:lnTo>
                  <a:lnTo>
                    <a:pt x="6828056" y="2719876"/>
                  </a:lnTo>
                  <a:lnTo>
                    <a:pt x="6829951" y="2713582"/>
                  </a:lnTo>
                  <a:lnTo>
                    <a:pt x="6827512" y="2708202"/>
                  </a:lnTo>
                  <a:lnTo>
                    <a:pt x="6826221" y="2705678"/>
                  </a:lnTo>
                  <a:lnTo>
                    <a:pt x="6823448" y="2700155"/>
                  </a:lnTo>
                  <a:close/>
                </a:path>
                <a:path w="20032345" h="5941695">
                  <a:moveTo>
                    <a:pt x="1930769" y="603235"/>
                  </a:moveTo>
                  <a:lnTo>
                    <a:pt x="1910060" y="615709"/>
                  </a:lnTo>
                  <a:lnTo>
                    <a:pt x="1912976" y="620898"/>
                  </a:lnTo>
                  <a:lnTo>
                    <a:pt x="1914075" y="622945"/>
                  </a:lnTo>
                  <a:lnTo>
                    <a:pt x="1915793" y="624467"/>
                  </a:lnTo>
                  <a:lnTo>
                    <a:pt x="1920467" y="626461"/>
                  </a:lnTo>
                  <a:lnTo>
                    <a:pt x="1924041" y="626407"/>
                  </a:lnTo>
                  <a:lnTo>
                    <a:pt x="1927183" y="624591"/>
                  </a:lnTo>
                  <a:lnTo>
                    <a:pt x="1929849" y="622966"/>
                  </a:lnTo>
                  <a:lnTo>
                    <a:pt x="1935038" y="620051"/>
                  </a:lnTo>
                  <a:lnTo>
                    <a:pt x="1936600" y="613614"/>
                  </a:lnTo>
                  <a:lnTo>
                    <a:pt x="1930769" y="603235"/>
                  </a:lnTo>
                  <a:close/>
                </a:path>
                <a:path w="20032345" h="5941695">
                  <a:moveTo>
                    <a:pt x="13205694" y="5395386"/>
                  </a:moveTo>
                  <a:lnTo>
                    <a:pt x="13199931" y="5396872"/>
                  </a:lnTo>
                  <a:lnTo>
                    <a:pt x="13197216" y="5397687"/>
                  </a:lnTo>
                  <a:lnTo>
                    <a:pt x="13191452" y="5399174"/>
                  </a:lnTo>
                  <a:lnTo>
                    <a:pt x="13188555" y="5405041"/>
                  </a:lnTo>
                  <a:lnTo>
                    <a:pt x="13190042" y="5410804"/>
                  </a:lnTo>
                  <a:lnTo>
                    <a:pt x="13191048" y="5413996"/>
                  </a:lnTo>
                  <a:lnTo>
                    <a:pt x="13193150" y="5416471"/>
                  </a:lnTo>
                  <a:lnTo>
                    <a:pt x="13198157" y="5418607"/>
                  </a:lnTo>
                  <a:lnTo>
                    <a:pt x="13200778" y="5418935"/>
                  </a:lnTo>
                  <a:lnTo>
                    <a:pt x="13203160" y="5417978"/>
                  </a:lnTo>
                  <a:lnTo>
                    <a:pt x="13205874" y="5417163"/>
                  </a:lnTo>
                  <a:lnTo>
                    <a:pt x="13211638" y="5415676"/>
                  </a:lnTo>
                  <a:lnTo>
                    <a:pt x="13214536" y="5409810"/>
                  </a:lnTo>
                  <a:lnTo>
                    <a:pt x="13211561" y="5398283"/>
                  </a:lnTo>
                  <a:lnTo>
                    <a:pt x="13205694" y="5395386"/>
                  </a:lnTo>
                  <a:close/>
                </a:path>
                <a:path w="20032345" h="5941695">
                  <a:moveTo>
                    <a:pt x="6784954" y="2622972"/>
                  </a:moveTo>
                  <a:lnTo>
                    <a:pt x="6778661" y="2621077"/>
                  </a:lnTo>
                  <a:lnTo>
                    <a:pt x="6773281" y="2623516"/>
                  </a:lnTo>
                  <a:lnTo>
                    <a:pt x="6767758" y="2626289"/>
                  </a:lnTo>
                  <a:lnTo>
                    <a:pt x="6765862" y="2632583"/>
                  </a:lnTo>
                  <a:lnTo>
                    <a:pt x="6768301" y="2637964"/>
                  </a:lnTo>
                  <a:lnTo>
                    <a:pt x="6769592" y="2640487"/>
                  </a:lnTo>
                  <a:lnTo>
                    <a:pt x="6770549" y="2642868"/>
                  </a:lnTo>
                  <a:lnTo>
                    <a:pt x="6772602" y="2644532"/>
                  </a:lnTo>
                  <a:lnTo>
                    <a:pt x="6777942" y="2646810"/>
                  </a:lnTo>
                  <a:lnTo>
                    <a:pt x="6781040" y="2646947"/>
                  </a:lnTo>
                  <a:lnTo>
                    <a:pt x="6784040" y="2645466"/>
                  </a:lnTo>
                  <a:lnTo>
                    <a:pt x="6789563" y="2642693"/>
                  </a:lnTo>
                  <a:lnTo>
                    <a:pt x="6791459" y="2636399"/>
                  </a:lnTo>
                  <a:lnTo>
                    <a:pt x="6789019" y="2631019"/>
                  </a:lnTo>
                  <a:lnTo>
                    <a:pt x="6787728" y="2628495"/>
                  </a:lnTo>
                  <a:lnTo>
                    <a:pt x="6784954" y="2622972"/>
                  </a:lnTo>
                  <a:close/>
                </a:path>
                <a:path w="20032345" h="5941695">
                  <a:moveTo>
                    <a:pt x="2005370" y="559695"/>
                  </a:moveTo>
                  <a:lnTo>
                    <a:pt x="1998935" y="558134"/>
                  </a:lnTo>
                  <a:lnTo>
                    <a:pt x="1993745" y="561049"/>
                  </a:lnTo>
                  <a:lnTo>
                    <a:pt x="1991079" y="562674"/>
                  </a:lnTo>
                  <a:lnTo>
                    <a:pt x="1985890" y="565590"/>
                  </a:lnTo>
                  <a:lnTo>
                    <a:pt x="1992398" y="581781"/>
                  </a:lnTo>
                  <a:lnTo>
                    <a:pt x="1992207" y="581305"/>
                  </a:lnTo>
                  <a:lnTo>
                    <a:pt x="1995211" y="582587"/>
                  </a:lnTo>
                  <a:lnTo>
                    <a:pt x="1998786" y="582533"/>
                  </a:lnTo>
                  <a:lnTo>
                    <a:pt x="2001927" y="580717"/>
                  </a:lnTo>
                  <a:lnTo>
                    <a:pt x="2004451" y="579427"/>
                  </a:lnTo>
                  <a:lnTo>
                    <a:pt x="2009641" y="576510"/>
                  </a:lnTo>
                  <a:lnTo>
                    <a:pt x="2011202" y="570074"/>
                  </a:lnTo>
                  <a:lnTo>
                    <a:pt x="2005370" y="559695"/>
                  </a:lnTo>
                  <a:close/>
                </a:path>
                <a:path w="20032345" h="5941695">
                  <a:moveTo>
                    <a:pt x="13288621" y="5371178"/>
                  </a:moveTo>
                  <a:lnTo>
                    <a:pt x="13282857" y="5372666"/>
                  </a:lnTo>
                  <a:lnTo>
                    <a:pt x="13274712" y="5375110"/>
                  </a:lnTo>
                  <a:lnTo>
                    <a:pt x="13271481" y="5380834"/>
                  </a:lnTo>
                  <a:lnTo>
                    <a:pt x="13272968" y="5386598"/>
                  </a:lnTo>
                  <a:lnTo>
                    <a:pt x="13273974" y="5389789"/>
                  </a:lnTo>
                  <a:lnTo>
                    <a:pt x="13276076" y="5392263"/>
                  </a:lnTo>
                  <a:lnTo>
                    <a:pt x="13281084" y="5394399"/>
                  </a:lnTo>
                  <a:lnTo>
                    <a:pt x="13283847" y="5394394"/>
                  </a:lnTo>
                  <a:lnTo>
                    <a:pt x="13286086" y="5393772"/>
                  </a:lnTo>
                  <a:lnTo>
                    <a:pt x="13294231" y="5391328"/>
                  </a:lnTo>
                  <a:lnTo>
                    <a:pt x="13297462" y="5385604"/>
                  </a:lnTo>
                  <a:lnTo>
                    <a:pt x="13295975" y="5379840"/>
                  </a:lnTo>
                  <a:lnTo>
                    <a:pt x="13294345" y="5374409"/>
                  </a:lnTo>
                  <a:lnTo>
                    <a:pt x="13288621" y="5371178"/>
                  </a:lnTo>
                  <a:close/>
                </a:path>
                <a:path w="20032345" h="5941695">
                  <a:moveTo>
                    <a:pt x="6746747" y="2545121"/>
                  </a:moveTo>
                  <a:lnTo>
                    <a:pt x="6740452" y="2543225"/>
                  </a:lnTo>
                  <a:lnTo>
                    <a:pt x="6735071" y="2545664"/>
                  </a:lnTo>
                  <a:lnTo>
                    <a:pt x="6729548" y="2548437"/>
                  </a:lnTo>
                  <a:lnTo>
                    <a:pt x="6727654" y="2554731"/>
                  </a:lnTo>
                  <a:lnTo>
                    <a:pt x="6730094" y="2560112"/>
                  </a:lnTo>
                  <a:lnTo>
                    <a:pt x="6731384" y="2562636"/>
                  </a:lnTo>
                  <a:lnTo>
                    <a:pt x="6732341" y="2565017"/>
                  </a:lnTo>
                  <a:lnTo>
                    <a:pt x="6734393" y="2566682"/>
                  </a:lnTo>
                  <a:lnTo>
                    <a:pt x="6739733" y="2568960"/>
                  </a:lnTo>
                  <a:lnTo>
                    <a:pt x="6742832" y="2569097"/>
                  </a:lnTo>
                  <a:lnTo>
                    <a:pt x="6745832" y="2567614"/>
                  </a:lnTo>
                  <a:lnTo>
                    <a:pt x="6751355" y="2564841"/>
                  </a:lnTo>
                  <a:lnTo>
                    <a:pt x="6753250" y="2558548"/>
                  </a:lnTo>
                  <a:lnTo>
                    <a:pt x="6750810" y="2553167"/>
                  </a:lnTo>
                  <a:lnTo>
                    <a:pt x="6749520" y="2550643"/>
                  </a:lnTo>
                  <a:lnTo>
                    <a:pt x="6746747" y="2545121"/>
                  </a:lnTo>
                  <a:close/>
                </a:path>
                <a:path w="20032345" h="5941695">
                  <a:moveTo>
                    <a:pt x="13371882" y="5347115"/>
                  </a:moveTo>
                  <a:lnTo>
                    <a:pt x="13366117" y="5348602"/>
                  </a:lnTo>
                  <a:lnTo>
                    <a:pt x="13357972" y="5351046"/>
                  </a:lnTo>
                  <a:lnTo>
                    <a:pt x="13354741" y="5356770"/>
                  </a:lnTo>
                  <a:lnTo>
                    <a:pt x="13356229" y="5362534"/>
                  </a:lnTo>
                  <a:lnTo>
                    <a:pt x="13357234" y="5365726"/>
                  </a:lnTo>
                  <a:lnTo>
                    <a:pt x="13359336" y="5368201"/>
                  </a:lnTo>
                  <a:lnTo>
                    <a:pt x="13364343" y="5370337"/>
                  </a:lnTo>
                  <a:lnTo>
                    <a:pt x="13367108" y="5370332"/>
                  </a:lnTo>
                  <a:lnTo>
                    <a:pt x="13369346" y="5369708"/>
                  </a:lnTo>
                  <a:lnTo>
                    <a:pt x="13377491" y="5367263"/>
                  </a:lnTo>
                  <a:lnTo>
                    <a:pt x="13380722" y="5361540"/>
                  </a:lnTo>
                  <a:lnTo>
                    <a:pt x="13379235" y="5355777"/>
                  </a:lnTo>
                  <a:lnTo>
                    <a:pt x="13377606" y="5350346"/>
                  </a:lnTo>
                  <a:lnTo>
                    <a:pt x="13371882" y="5347115"/>
                  </a:lnTo>
                  <a:close/>
                </a:path>
                <a:path w="20032345" h="5941695">
                  <a:moveTo>
                    <a:pt x="2080404" y="517918"/>
                  </a:moveTo>
                  <a:lnTo>
                    <a:pt x="2074111" y="516022"/>
                  </a:lnTo>
                  <a:lnTo>
                    <a:pt x="2068921" y="518938"/>
                  </a:lnTo>
                  <a:lnTo>
                    <a:pt x="2066397" y="520229"/>
                  </a:lnTo>
                  <a:lnTo>
                    <a:pt x="2061208" y="523144"/>
                  </a:lnTo>
                  <a:lnTo>
                    <a:pt x="2059418" y="529088"/>
                  </a:lnTo>
                  <a:lnTo>
                    <a:pt x="2059313" y="529438"/>
                  </a:lnTo>
                  <a:lnTo>
                    <a:pt x="2062228" y="534628"/>
                  </a:lnTo>
                  <a:lnTo>
                    <a:pt x="2063328" y="536675"/>
                  </a:lnTo>
                  <a:lnTo>
                    <a:pt x="2065380" y="538339"/>
                  </a:lnTo>
                  <a:lnTo>
                    <a:pt x="2070053" y="540333"/>
                  </a:lnTo>
                  <a:lnTo>
                    <a:pt x="2073485" y="540613"/>
                  </a:lnTo>
                  <a:lnTo>
                    <a:pt x="2076627" y="538797"/>
                  </a:lnTo>
                  <a:lnTo>
                    <a:pt x="2079151" y="537506"/>
                  </a:lnTo>
                  <a:lnTo>
                    <a:pt x="2084340" y="534590"/>
                  </a:lnTo>
                  <a:lnTo>
                    <a:pt x="2086131" y="528646"/>
                  </a:lnTo>
                  <a:lnTo>
                    <a:pt x="2086236" y="528297"/>
                  </a:lnTo>
                  <a:lnTo>
                    <a:pt x="2080404" y="517918"/>
                  </a:lnTo>
                  <a:close/>
                </a:path>
                <a:path w="20032345" h="5941695">
                  <a:moveTo>
                    <a:pt x="6709205" y="2467554"/>
                  </a:moveTo>
                  <a:lnTo>
                    <a:pt x="6702913" y="2465657"/>
                  </a:lnTo>
                  <a:lnTo>
                    <a:pt x="6697531" y="2468098"/>
                  </a:lnTo>
                  <a:lnTo>
                    <a:pt x="6692009" y="2470871"/>
                  </a:lnTo>
                  <a:lnTo>
                    <a:pt x="6690113" y="2477164"/>
                  </a:lnTo>
                  <a:lnTo>
                    <a:pt x="6692553" y="2482545"/>
                  </a:lnTo>
                  <a:lnTo>
                    <a:pt x="6693843" y="2485069"/>
                  </a:lnTo>
                  <a:lnTo>
                    <a:pt x="6694800" y="2487450"/>
                  </a:lnTo>
                  <a:lnTo>
                    <a:pt x="6696852" y="2489115"/>
                  </a:lnTo>
                  <a:lnTo>
                    <a:pt x="6702193" y="2491393"/>
                  </a:lnTo>
                  <a:lnTo>
                    <a:pt x="6705291" y="2491531"/>
                  </a:lnTo>
                  <a:lnTo>
                    <a:pt x="6708291" y="2490048"/>
                  </a:lnTo>
                  <a:lnTo>
                    <a:pt x="6713480" y="2487132"/>
                  </a:lnTo>
                  <a:lnTo>
                    <a:pt x="6715709" y="2480981"/>
                  </a:lnTo>
                  <a:lnTo>
                    <a:pt x="6713270" y="2475601"/>
                  </a:lnTo>
                  <a:lnTo>
                    <a:pt x="6711979" y="2473076"/>
                  </a:lnTo>
                  <a:lnTo>
                    <a:pt x="6709205" y="2467554"/>
                  </a:lnTo>
                  <a:close/>
                </a:path>
                <a:path w="20032345" h="5941695">
                  <a:moveTo>
                    <a:pt x="13455142" y="5323051"/>
                  </a:moveTo>
                  <a:lnTo>
                    <a:pt x="13449378" y="5324539"/>
                  </a:lnTo>
                  <a:lnTo>
                    <a:pt x="13441233" y="5326983"/>
                  </a:lnTo>
                  <a:lnTo>
                    <a:pt x="13438002" y="5332707"/>
                  </a:lnTo>
                  <a:lnTo>
                    <a:pt x="13439489" y="5338470"/>
                  </a:lnTo>
                  <a:lnTo>
                    <a:pt x="13440496" y="5341661"/>
                  </a:lnTo>
                  <a:lnTo>
                    <a:pt x="13442597" y="5344136"/>
                  </a:lnTo>
                  <a:lnTo>
                    <a:pt x="13447604" y="5346272"/>
                  </a:lnTo>
                  <a:lnTo>
                    <a:pt x="13450368" y="5346267"/>
                  </a:lnTo>
                  <a:lnTo>
                    <a:pt x="13452607" y="5345645"/>
                  </a:lnTo>
                  <a:lnTo>
                    <a:pt x="13460752" y="5343201"/>
                  </a:lnTo>
                  <a:lnTo>
                    <a:pt x="13463983" y="5337475"/>
                  </a:lnTo>
                  <a:lnTo>
                    <a:pt x="13462495" y="5331712"/>
                  </a:lnTo>
                  <a:lnTo>
                    <a:pt x="13460866" y="5326282"/>
                  </a:lnTo>
                  <a:lnTo>
                    <a:pt x="13455142" y="5323051"/>
                  </a:lnTo>
                  <a:close/>
                </a:path>
                <a:path w="20032345" h="5941695">
                  <a:moveTo>
                    <a:pt x="2156439" y="476567"/>
                  </a:moveTo>
                  <a:lnTo>
                    <a:pt x="2149812" y="474529"/>
                  </a:lnTo>
                  <a:lnTo>
                    <a:pt x="2144623" y="477445"/>
                  </a:lnTo>
                  <a:lnTo>
                    <a:pt x="2137052" y="481318"/>
                  </a:lnTo>
                  <a:lnTo>
                    <a:pt x="2135014" y="487945"/>
                  </a:lnTo>
                  <a:lnTo>
                    <a:pt x="2137930" y="493134"/>
                  </a:lnTo>
                  <a:lnTo>
                    <a:pt x="2139029" y="495182"/>
                  </a:lnTo>
                  <a:lnTo>
                    <a:pt x="2141081" y="496846"/>
                  </a:lnTo>
                  <a:lnTo>
                    <a:pt x="2146088" y="498982"/>
                  </a:lnTo>
                  <a:lnTo>
                    <a:pt x="2149329" y="498786"/>
                  </a:lnTo>
                  <a:lnTo>
                    <a:pt x="2152329" y="497303"/>
                  </a:lnTo>
                  <a:lnTo>
                    <a:pt x="2159899" y="493431"/>
                  </a:lnTo>
                  <a:lnTo>
                    <a:pt x="2161937" y="486804"/>
                  </a:lnTo>
                  <a:lnTo>
                    <a:pt x="2159022" y="481614"/>
                  </a:lnTo>
                  <a:lnTo>
                    <a:pt x="2156439" y="476567"/>
                  </a:lnTo>
                  <a:close/>
                </a:path>
                <a:path w="20032345" h="5941695">
                  <a:moveTo>
                    <a:pt x="6671665" y="2389987"/>
                  </a:moveTo>
                  <a:lnTo>
                    <a:pt x="6665514" y="2387758"/>
                  </a:lnTo>
                  <a:lnTo>
                    <a:pt x="6660133" y="2390197"/>
                  </a:lnTo>
                  <a:lnTo>
                    <a:pt x="6654944" y="2393113"/>
                  </a:lnTo>
                  <a:lnTo>
                    <a:pt x="6652715" y="2399266"/>
                  </a:lnTo>
                  <a:lnTo>
                    <a:pt x="6655153" y="2404645"/>
                  </a:lnTo>
                  <a:lnTo>
                    <a:pt x="6656444" y="2407168"/>
                  </a:lnTo>
                  <a:lnTo>
                    <a:pt x="6657402" y="2409550"/>
                  </a:lnTo>
                  <a:lnTo>
                    <a:pt x="6659454" y="2411214"/>
                  </a:lnTo>
                  <a:lnTo>
                    <a:pt x="6664795" y="2413493"/>
                  </a:lnTo>
                  <a:lnTo>
                    <a:pt x="6667893" y="2413630"/>
                  </a:lnTo>
                  <a:lnTo>
                    <a:pt x="6670892" y="2412149"/>
                  </a:lnTo>
                  <a:lnTo>
                    <a:pt x="6676082" y="2409233"/>
                  </a:lnTo>
                  <a:lnTo>
                    <a:pt x="6678312" y="2403081"/>
                  </a:lnTo>
                  <a:lnTo>
                    <a:pt x="6675872" y="2397700"/>
                  </a:lnTo>
                  <a:lnTo>
                    <a:pt x="6674581" y="2395178"/>
                  </a:lnTo>
                  <a:lnTo>
                    <a:pt x="6671665" y="2389987"/>
                  </a:lnTo>
                  <a:close/>
                </a:path>
                <a:path w="20032345" h="5941695">
                  <a:moveTo>
                    <a:pt x="13538117" y="5299655"/>
                  </a:moveTo>
                  <a:lnTo>
                    <a:pt x="13532354" y="5301142"/>
                  </a:lnTo>
                  <a:lnTo>
                    <a:pt x="13524208" y="5303585"/>
                  </a:lnTo>
                  <a:lnTo>
                    <a:pt x="13520978" y="5309310"/>
                  </a:lnTo>
                  <a:lnTo>
                    <a:pt x="13522465" y="5315075"/>
                  </a:lnTo>
                  <a:lnTo>
                    <a:pt x="13523471" y="5318265"/>
                  </a:lnTo>
                  <a:lnTo>
                    <a:pt x="13525571" y="5320740"/>
                  </a:lnTo>
                  <a:lnTo>
                    <a:pt x="13530579" y="5322875"/>
                  </a:lnTo>
                  <a:lnTo>
                    <a:pt x="13533344" y="5322871"/>
                  </a:lnTo>
                  <a:lnTo>
                    <a:pt x="13535582" y="5322247"/>
                  </a:lnTo>
                  <a:lnTo>
                    <a:pt x="13543727" y="5319803"/>
                  </a:lnTo>
                  <a:lnTo>
                    <a:pt x="13546957" y="5314079"/>
                  </a:lnTo>
                  <a:lnTo>
                    <a:pt x="13545470" y="5308315"/>
                  </a:lnTo>
                  <a:lnTo>
                    <a:pt x="13543841" y="5302886"/>
                  </a:lnTo>
                  <a:lnTo>
                    <a:pt x="13538117" y="5299655"/>
                  </a:lnTo>
                  <a:close/>
                </a:path>
                <a:path w="20032345" h="5941695">
                  <a:moveTo>
                    <a:pt x="2232857" y="436169"/>
                  </a:moveTo>
                  <a:lnTo>
                    <a:pt x="2226372" y="433798"/>
                  </a:lnTo>
                  <a:lnTo>
                    <a:pt x="2221183" y="436713"/>
                  </a:lnTo>
                  <a:lnTo>
                    <a:pt x="2213612" y="440586"/>
                  </a:lnTo>
                  <a:lnTo>
                    <a:pt x="2211240" y="447071"/>
                  </a:lnTo>
                  <a:lnTo>
                    <a:pt x="2214156" y="452260"/>
                  </a:lnTo>
                  <a:lnTo>
                    <a:pt x="2215447" y="454784"/>
                  </a:lnTo>
                  <a:lnTo>
                    <a:pt x="2217165" y="456306"/>
                  </a:lnTo>
                  <a:lnTo>
                    <a:pt x="2222172" y="458442"/>
                  </a:lnTo>
                  <a:lnTo>
                    <a:pt x="2225413" y="458246"/>
                  </a:lnTo>
                  <a:lnTo>
                    <a:pt x="2228412" y="456764"/>
                  </a:lnTo>
                  <a:lnTo>
                    <a:pt x="2235983" y="452890"/>
                  </a:lnTo>
                  <a:lnTo>
                    <a:pt x="2238355" y="446406"/>
                  </a:lnTo>
                  <a:lnTo>
                    <a:pt x="2235440" y="441216"/>
                  </a:lnTo>
                  <a:lnTo>
                    <a:pt x="2232857" y="436169"/>
                  </a:lnTo>
                  <a:close/>
                </a:path>
                <a:path w="20032345" h="5941695">
                  <a:moveTo>
                    <a:pt x="6634744" y="2311895"/>
                  </a:moveTo>
                  <a:lnTo>
                    <a:pt x="6628592" y="2309666"/>
                  </a:lnTo>
                  <a:lnTo>
                    <a:pt x="6623211" y="2312105"/>
                  </a:lnTo>
                  <a:lnTo>
                    <a:pt x="6617688" y="2314879"/>
                  </a:lnTo>
                  <a:lnTo>
                    <a:pt x="6615458" y="2321029"/>
                  </a:lnTo>
                  <a:lnTo>
                    <a:pt x="6617898" y="2326411"/>
                  </a:lnTo>
                  <a:lnTo>
                    <a:pt x="6620479" y="2331458"/>
                  </a:lnTo>
                  <a:lnTo>
                    <a:pt x="6622532" y="2333122"/>
                  </a:lnTo>
                  <a:lnTo>
                    <a:pt x="6624868" y="2334119"/>
                  </a:lnTo>
                  <a:lnTo>
                    <a:pt x="6624726" y="2334453"/>
                  </a:lnTo>
                  <a:lnTo>
                    <a:pt x="6627397" y="2335592"/>
                  </a:lnTo>
                  <a:lnTo>
                    <a:pt x="6630494" y="2335730"/>
                  </a:lnTo>
                  <a:lnTo>
                    <a:pt x="6633494" y="2334248"/>
                  </a:lnTo>
                  <a:lnTo>
                    <a:pt x="6639018" y="2331474"/>
                  </a:lnTo>
                  <a:lnTo>
                    <a:pt x="6641247" y="2325324"/>
                  </a:lnTo>
                  <a:lnTo>
                    <a:pt x="6638808" y="2319942"/>
                  </a:lnTo>
                  <a:lnTo>
                    <a:pt x="6637517" y="2317418"/>
                  </a:lnTo>
                  <a:lnTo>
                    <a:pt x="6634744" y="2311895"/>
                  </a:lnTo>
                  <a:close/>
                </a:path>
                <a:path w="20032345" h="5941695">
                  <a:moveTo>
                    <a:pt x="13621902" y="5276210"/>
                  </a:moveTo>
                  <a:lnTo>
                    <a:pt x="13616139" y="5277697"/>
                  </a:lnTo>
                  <a:lnTo>
                    <a:pt x="13613425" y="5278512"/>
                  </a:lnTo>
                  <a:lnTo>
                    <a:pt x="13607660" y="5279998"/>
                  </a:lnTo>
                  <a:lnTo>
                    <a:pt x="13604429" y="5285722"/>
                  </a:lnTo>
                  <a:lnTo>
                    <a:pt x="13605916" y="5291486"/>
                  </a:lnTo>
                  <a:lnTo>
                    <a:pt x="13606923" y="5294678"/>
                  </a:lnTo>
                  <a:lnTo>
                    <a:pt x="13609024" y="5297153"/>
                  </a:lnTo>
                  <a:lnTo>
                    <a:pt x="13614031" y="5299288"/>
                  </a:lnTo>
                  <a:lnTo>
                    <a:pt x="13616652" y="5299617"/>
                  </a:lnTo>
                  <a:lnTo>
                    <a:pt x="13618891" y="5298994"/>
                  </a:lnTo>
                  <a:lnTo>
                    <a:pt x="13621607" y="5298179"/>
                  </a:lnTo>
                  <a:lnTo>
                    <a:pt x="13627370" y="5296692"/>
                  </a:lnTo>
                  <a:lnTo>
                    <a:pt x="13630601" y="5290968"/>
                  </a:lnTo>
                  <a:lnTo>
                    <a:pt x="13627627" y="5279441"/>
                  </a:lnTo>
                  <a:lnTo>
                    <a:pt x="13621902" y="5276210"/>
                  </a:lnTo>
                  <a:close/>
                </a:path>
                <a:path w="20032345" h="5941695">
                  <a:moveTo>
                    <a:pt x="6597487" y="2233661"/>
                  </a:moveTo>
                  <a:lnTo>
                    <a:pt x="6591336" y="2231432"/>
                  </a:lnTo>
                  <a:lnTo>
                    <a:pt x="6585955" y="2233872"/>
                  </a:lnTo>
                  <a:lnTo>
                    <a:pt x="6580765" y="2236787"/>
                  </a:lnTo>
                  <a:lnTo>
                    <a:pt x="6578536" y="2242939"/>
                  </a:lnTo>
                  <a:lnTo>
                    <a:pt x="6580975" y="2248319"/>
                  </a:lnTo>
                  <a:lnTo>
                    <a:pt x="6582266" y="2250843"/>
                  </a:lnTo>
                  <a:lnTo>
                    <a:pt x="6583224" y="2253223"/>
                  </a:lnTo>
                  <a:lnTo>
                    <a:pt x="6585276" y="2254888"/>
                  </a:lnTo>
                  <a:lnTo>
                    <a:pt x="6590617" y="2257166"/>
                  </a:lnTo>
                  <a:lnTo>
                    <a:pt x="6593715" y="2257304"/>
                  </a:lnTo>
                  <a:lnTo>
                    <a:pt x="6596714" y="2255822"/>
                  </a:lnTo>
                  <a:lnTo>
                    <a:pt x="6601904" y="2252907"/>
                  </a:lnTo>
                  <a:lnTo>
                    <a:pt x="6604133" y="2246755"/>
                  </a:lnTo>
                  <a:lnTo>
                    <a:pt x="6601694" y="2241375"/>
                  </a:lnTo>
                  <a:lnTo>
                    <a:pt x="6600403" y="2238851"/>
                  </a:lnTo>
                  <a:lnTo>
                    <a:pt x="6597487" y="2233661"/>
                  </a:lnTo>
                  <a:close/>
                </a:path>
                <a:path w="20032345" h="5941695">
                  <a:moveTo>
                    <a:pt x="2310325" y="397009"/>
                  </a:moveTo>
                  <a:lnTo>
                    <a:pt x="2304032" y="395112"/>
                  </a:lnTo>
                  <a:lnTo>
                    <a:pt x="2298651" y="397551"/>
                  </a:lnTo>
                  <a:lnTo>
                    <a:pt x="2296127" y="398843"/>
                  </a:lnTo>
                  <a:lnTo>
                    <a:pt x="2290604" y="401616"/>
                  </a:lnTo>
                  <a:lnTo>
                    <a:pt x="2288709" y="407910"/>
                  </a:lnTo>
                  <a:lnTo>
                    <a:pt x="2291148" y="413291"/>
                  </a:lnTo>
                  <a:lnTo>
                    <a:pt x="2292105" y="415672"/>
                  </a:lnTo>
                  <a:lnTo>
                    <a:pt x="2294157" y="417337"/>
                  </a:lnTo>
                  <a:lnTo>
                    <a:pt x="2299498" y="419616"/>
                  </a:lnTo>
                  <a:lnTo>
                    <a:pt x="2302596" y="419753"/>
                  </a:lnTo>
                  <a:lnTo>
                    <a:pt x="2305596" y="418271"/>
                  </a:lnTo>
                  <a:lnTo>
                    <a:pt x="2308120" y="416979"/>
                  </a:lnTo>
                  <a:lnTo>
                    <a:pt x="2313643" y="414206"/>
                  </a:lnTo>
                  <a:lnTo>
                    <a:pt x="2315538" y="407912"/>
                  </a:lnTo>
                  <a:lnTo>
                    <a:pt x="2313099" y="402532"/>
                  </a:lnTo>
                  <a:lnTo>
                    <a:pt x="2310325" y="397009"/>
                  </a:lnTo>
                  <a:close/>
                </a:path>
                <a:path w="20032345" h="5941695">
                  <a:moveTo>
                    <a:pt x="13705403" y="5253432"/>
                  </a:moveTo>
                  <a:lnTo>
                    <a:pt x="13699640" y="5254919"/>
                  </a:lnTo>
                  <a:lnTo>
                    <a:pt x="13696925" y="5255733"/>
                  </a:lnTo>
                  <a:lnTo>
                    <a:pt x="13691161" y="5257221"/>
                  </a:lnTo>
                  <a:lnTo>
                    <a:pt x="13687930" y="5262945"/>
                  </a:lnTo>
                  <a:lnTo>
                    <a:pt x="13689417" y="5268708"/>
                  </a:lnTo>
                  <a:lnTo>
                    <a:pt x="13690423" y="5271899"/>
                  </a:lnTo>
                  <a:lnTo>
                    <a:pt x="13692525" y="5274374"/>
                  </a:lnTo>
                  <a:lnTo>
                    <a:pt x="13697532" y="5276510"/>
                  </a:lnTo>
                  <a:lnTo>
                    <a:pt x="13700153" y="5276839"/>
                  </a:lnTo>
                  <a:lnTo>
                    <a:pt x="13702392" y="5276215"/>
                  </a:lnTo>
                  <a:lnTo>
                    <a:pt x="13705107" y="5275402"/>
                  </a:lnTo>
                  <a:lnTo>
                    <a:pt x="13710871" y="5273914"/>
                  </a:lnTo>
                  <a:lnTo>
                    <a:pt x="13714102" y="5268190"/>
                  </a:lnTo>
                  <a:lnTo>
                    <a:pt x="13711127" y="5256663"/>
                  </a:lnTo>
                  <a:lnTo>
                    <a:pt x="13705403" y="5253432"/>
                  </a:lnTo>
                  <a:close/>
                </a:path>
                <a:path w="20032345" h="5941695">
                  <a:moveTo>
                    <a:pt x="6560089" y="2155762"/>
                  </a:moveTo>
                  <a:lnTo>
                    <a:pt x="6553796" y="2153865"/>
                  </a:lnTo>
                  <a:lnTo>
                    <a:pt x="6548415" y="2156305"/>
                  </a:lnTo>
                  <a:lnTo>
                    <a:pt x="6542891" y="2159078"/>
                  </a:lnTo>
                  <a:lnTo>
                    <a:pt x="6540996" y="2165372"/>
                  </a:lnTo>
                  <a:lnTo>
                    <a:pt x="6543436" y="2170753"/>
                  </a:lnTo>
                  <a:lnTo>
                    <a:pt x="6544726" y="2173277"/>
                  </a:lnTo>
                  <a:lnTo>
                    <a:pt x="6545683" y="2175658"/>
                  </a:lnTo>
                  <a:lnTo>
                    <a:pt x="6547736" y="2177321"/>
                  </a:lnTo>
                  <a:lnTo>
                    <a:pt x="6553076" y="2179599"/>
                  </a:lnTo>
                  <a:lnTo>
                    <a:pt x="6556174" y="2179738"/>
                  </a:lnTo>
                  <a:lnTo>
                    <a:pt x="6559174" y="2178255"/>
                  </a:lnTo>
                  <a:lnTo>
                    <a:pt x="6564697" y="2175482"/>
                  </a:lnTo>
                  <a:lnTo>
                    <a:pt x="6566593" y="2169189"/>
                  </a:lnTo>
                  <a:lnTo>
                    <a:pt x="6564153" y="2163808"/>
                  </a:lnTo>
                  <a:lnTo>
                    <a:pt x="6562862" y="2161284"/>
                  </a:lnTo>
                  <a:lnTo>
                    <a:pt x="6560089" y="2155762"/>
                  </a:lnTo>
                  <a:close/>
                </a:path>
                <a:path w="20032345" h="5941695">
                  <a:moveTo>
                    <a:pt x="13788761" y="5230988"/>
                  </a:moveTo>
                  <a:lnTo>
                    <a:pt x="13782998" y="5232475"/>
                  </a:lnTo>
                  <a:lnTo>
                    <a:pt x="13780283" y="5233290"/>
                  </a:lnTo>
                  <a:lnTo>
                    <a:pt x="13774519" y="5234777"/>
                  </a:lnTo>
                  <a:lnTo>
                    <a:pt x="13771290" y="5240501"/>
                  </a:lnTo>
                  <a:lnTo>
                    <a:pt x="13772776" y="5246264"/>
                  </a:lnTo>
                  <a:lnTo>
                    <a:pt x="13773783" y="5249456"/>
                  </a:lnTo>
                  <a:lnTo>
                    <a:pt x="13775883" y="5251930"/>
                  </a:lnTo>
                  <a:lnTo>
                    <a:pt x="13780891" y="5254065"/>
                  </a:lnTo>
                  <a:lnTo>
                    <a:pt x="13783511" y="5254395"/>
                  </a:lnTo>
                  <a:lnTo>
                    <a:pt x="13785750" y="5253772"/>
                  </a:lnTo>
                  <a:lnTo>
                    <a:pt x="13788466" y="5252957"/>
                  </a:lnTo>
                  <a:lnTo>
                    <a:pt x="13794230" y="5251471"/>
                  </a:lnTo>
                  <a:lnTo>
                    <a:pt x="13797460" y="5245746"/>
                  </a:lnTo>
                  <a:lnTo>
                    <a:pt x="13794485" y="5234219"/>
                  </a:lnTo>
                  <a:lnTo>
                    <a:pt x="13788761" y="5230988"/>
                  </a:lnTo>
                  <a:close/>
                </a:path>
                <a:path w="20032345" h="5941695">
                  <a:moveTo>
                    <a:pt x="2387558" y="359325"/>
                  </a:moveTo>
                  <a:lnTo>
                    <a:pt x="2366084" y="369893"/>
                  </a:lnTo>
                  <a:lnTo>
                    <a:pt x="2368523" y="375274"/>
                  </a:lnTo>
                  <a:lnTo>
                    <a:pt x="2369814" y="377798"/>
                  </a:lnTo>
                  <a:lnTo>
                    <a:pt x="2371866" y="379462"/>
                  </a:lnTo>
                  <a:lnTo>
                    <a:pt x="2374203" y="380459"/>
                  </a:lnTo>
                  <a:lnTo>
                    <a:pt x="2373727" y="380651"/>
                  </a:lnTo>
                  <a:lnTo>
                    <a:pt x="2376397" y="381790"/>
                  </a:lnTo>
                  <a:lnTo>
                    <a:pt x="2379495" y="381927"/>
                  </a:lnTo>
                  <a:lnTo>
                    <a:pt x="2382495" y="380444"/>
                  </a:lnTo>
                  <a:lnTo>
                    <a:pt x="2385019" y="379154"/>
                  </a:lnTo>
                  <a:lnTo>
                    <a:pt x="2390542" y="376381"/>
                  </a:lnTo>
                  <a:lnTo>
                    <a:pt x="2392771" y="370230"/>
                  </a:lnTo>
                  <a:lnTo>
                    <a:pt x="2390332" y="364848"/>
                  </a:lnTo>
                  <a:lnTo>
                    <a:pt x="2387558" y="359325"/>
                  </a:lnTo>
                  <a:close/>
                </a:path>
                <a:path w="20032345" h="5941695">
                  <a:moveTo>
                    <a:pt x="6520929" y="2078292"/>
                  </a:moveTo>
                  <a:lnTo>
                    <a:pt x="6502026" y="2088380"/>
                  </a:lnTo>
                  <a:lnTo>
                    <a:pt x="6507191" y="2098473"/>
                  </a:lnTo>
                  <a:lnTo>
                    <a:pt x="6508908" y="2099995"/>
                  </a:lnTo>
                  <a:lnTo>
                    <a:pt x="6514250" y="2102274"/>
                  </a:lnTo>
                  <a:lnTo>
                    <a:pt x="6517489" y="2102078"/>
                  </a:lnTo>
                  <a:lnTo>
                    <a:pt x="6520489" y="2100595"/>
                  </a:lnTo>
                  <a:lnTo>
                    <a:pt x="6525678" y="2097680"/>
                  </a:lnTo>
                  <a:lnTo>
                    <a:pt x="6527503" y="2091749"/>
                  </a:lnTo>
                  <a:lnTo>
                    <a:pt x="6527717" y="2091053"/>
                  </a:lnTo>
                  <a:lnTo>
                    <a:pt x="6523844" y="2083482"/>
                  </a:lnTo>
                  <a:lnTo>
                    <a:pt x="6520929" y="2078292"/>
                  </a:lnTo>
                  <a:close/>
                </a:path>
                <a:path w="20032345" h="5941695">
                  <a:moveTo>
                    <a:pt x="13872120" y="5208544"/>
                  </a:moveTo>
                  <a:lnTo>
                    <a:pt x="13866357" y="5210030"/>
                  </a:lnTo>
                  <a:lnTo>
                    <a:pt x="13863641" y="5210845"/>
                  </a:lnTo>
                  <a:lnTo>
                    <a:pt x="13857877" y="5212333"/>
                  </a:lnTo>
                  <a:lnTo>
                    <a:pt x="13854648" y="5218058"/>
                  </a:lnTo>
                  <a:lnTo>
                    <a:pt x="13856134" y="5223821"/>
                  </a:lnTo>
                  <a:lnTo>
                    <a:pt x="13857141" y="5227013"/>
                  </a:lnTo>
                  <a:lnTo>
                    <a:pt x="13859241" y="5229486"/>
                  </a:lnTo>
                  <a:lnTo>
                    <a:pt x="13864249" y="5231622"/>
                  </a:lnTo>
                  <a:lnTo>
                    <a:pt x="13866871" y="5231951"/>
                  </a:lnTo>
                  <a:lnTo>
                    <a:pt x="13869110" y="5231329"/>
                  </a:lnTo>
                  <a:lnTo>
                    <a:pt x="13871824" y="5230514"/>
                  </a:lnTo>
                  <a:lnTo>
                    <a:pt x="13877588" y="5229027"/>
                  </a:lnTo>
                  <a:lnTo>
                    <a:pt x="13880818" y="5223303"/>
                  </a:lnTo>
                  <a:lnTo>
                    <a:pt x="13877844" y="5211775"/>
                  </a:lnTo>
                  <a:lnTo>
                    <a:pt x="13872120" y="5208544"/>
                  </a:lnTo>
                  <a:close/>
                </a:path>
                <a:path w="20032345" h="5941695">
                  <a:moveTo>
                    <a:pt x="2466843" y="323306"/>
                  </a:moveTo>
                  <a:lnTo>
                    <a:pt x="2460358" y="320935"/>
                  </a:lnTo>
                  <a:lnTo>
                    <a:pt x="2454977" y="323375"/>
                  </a:lnTo>
                  <a:lnTo>
                    <a:pt x="2452120" y="324523"/>
                  </a:lnTo>
                  <a:lnTo>
                    <a:pt x="2446739" y="326962"/>
                  </a:lnTo>
                  <a:lnTo>
                    <a:pt x="2444367" y="333447"/>
                  </a:lnTo>
                  <a:lnTo>
                    <a:pt x="2446807" y="338828"/>
                  </a:lnTo>
                  <a:lnTo>
                    <a:pt x="2448098" y="341352"/>
                  </a:lnTo>
                  <a:lnTo>
                    <a:pt x="2450007" y="343350"/>
                  </a:lnTo>
                  <a:lnTo>
                    <a:pt x="2455348" y="345628"/>
                  </a:lnTo>
                  <a:lnTo>
                    <a:pt x="2458589" y="345432"/>
                  </a:lnTo>
                  <a:lnTo>
                    <a:pt x="2461446" y="344283"/>
                  </a:lnTo>
                  <a:lnTo>
                    <a:pt x="2463970" y="342993"/>
                  </a:lnTo>
                  <a:lnTo>
                    <a:pt x="2469350" y="340554"/>
                  </a:lnTo>
                  <a:lnTo>
                    <a:pt x="2471722" y="334068"/>
                  </a:lnTo>
                  <a:lnTo>
                    <a:pt x="2466843" y="323306"/>
                  </a:lnTo>
                  <a:close/>
                </a:path>
                <a:path w="20032345" h="5941695">
                  <a:moveTo>
                    <a:pt x="6481341" y="2001825"/>
                  </a:moveTo>
                  <a:lnTo>
                    <a:pt x="6474855" y="1999454"/>
                  </a:lnTo>
                  <a:lnTo>
                    <a:pt x="6469666" y="2002369"/>
                  </a:lnTo>
                  <a:lnTo>
                    <a:pt x="6464619" y="2004952"/>
                  </a:lnTo>
                  <a:lnTo>
                    <a:pt x="6462371" y="2011094"/>
                  </a:lnTo>
                  <a:lnTo>
                    <a:pt x="6462247" y="2011436"/>
                  </a:lnTo>
                  <a:lnTo>
                    <a:pt x="6465162" y="2016626"/>
                  </a:lnTo>
                  <a:lnTo>
                    <a:pt x="6467744" y="2021673"/>
                  </a:lnTo>
                  <a:lnTo>
                    <a:pt x="6469463" y="2023195"/>
                  </a:lnTo>
                  <a:lnTo>
                    <a:pt x="6474470" y="2025331"/>
                  </a:lnTo>
                  <a:lnTo>
                    <a:pt x="6477710" y="2025135"/>
                  </a:lnTo>
                  <a:lnTo>
                    <a:pt x="6480709" y="2023652"/>
                  </a:lnTo>
                  <a:lnTo>
                    <a:pt x="6486091" y="2021212"/>
                  </a:lnTo>
                  <a:lnTo>
                    <a:pt x="6488021" y="2014935"/>
                  </a:lnTo>
                  <a:lnTo>
                    <a:pt x="6488129" y="2014586"/>
                  </a:lnTo>
                  <a:lnTo>
                    <a:pt x="6485214" y="2009396"/>
                  </a:lnTo>
                  <a:lnTo>
                    <a:pt x="6481341" y="2001825"/>
                  </a:lnTo>
                  <a:close/>
                </a:path>
                <a:path w="20032345" h="5941695">
                  <a:moveTo>
                    <a:pt x="13955145" y="5185958"/>
                  </a:moveTo>
                  <a:lnTo>
                    <a:pt x="13949382" y="5187445"/>
                  </a:lnTo>
                  <a:lnTo>
                    <a:pt x="13946666" y="5188260"/>
                  </a:lnTo>
                  <a:lnTo>
                    <a:pt x="13940903" y="5189747"/>
                  </a:lnTo>
                  <a:lnTo>
                    <a:pt x="13937671" y="5195471"/>
                  </a:lnTo>
                  <a:lnTo>
                    <a:pt x="13939158" y="5201235"/>
                  </a:lnTo>
                  <a:lnTo>
                    <a:pt x="13940164" y="5204425"/>
                  </a:lnTo>
                  <a:lnTo>
                    <a:pt x="13942266" y="5206900"/>
                  </a:lnTo>
                  <a:lnTo>
                    <a:pt x="13947273" y="5209036"/>
                  </a:lnTo>
                  <a:lnTo>
                    <a:pt x="13949895" y="5209366"/>
                  </a:lnTo>
                  <a:lnTo>
                    <a:pt x="13952134" y="5208742"/>
                  </a:lnTo>
                  <a:lnTo>
                    <a:pt x="13954848" y="5207928"/>
                  </a:lnTo>
                  <a:lnTo>
                    <a:pt x="13960612" y="5206440"/>
                  </a:lnTo>
                  <a:lnTo>
                    <a:pt x="13963844" y="5200716"/>
                  </a:lnTo>
                  <a:lnTo>
                    <a:pt x="13960869" y="5189189"/>
                  </a:lnTo>
                  <a:lnTo>
                    <a:pt x="13955145" y="5185958"/>
                  </a:lnTo>
                  <a:close/>
                </a:path>
                <a:path w="20032345" h="5941695">
                  <a:moveTo>
                    <a:pt x="2546559" y="289050"/>
                  </a:moveTo>
                  <a:lnTo>
                    <a:pt x="2540217" y="286344"/>
                  </a:lnTo>
                  <a:lnTo>
                    <a:pt x="2534836" y="288785"/>
                  </a:lnTo>
                  <a:lnTo>
                    <a:pt x="2526264" y="292229"/>
                  </a:lnTo>
                  <a:lnTo>
                    <a:pt x="2523558" y="298572"/>
                  </a:lnTo>
                  <a:lnTo>
                    <a:pt x="2525998" y="303953"/>
                  </a:lnTo>
                  <a:lnTo>
                    <a:pt x="2526955" y="306334"/>
                  </a:lnTo>
                  <a:lnTo>
                    <a:pt x="2529198" y="308475"/>
                  </a:lnTo>
                  <a:lnTo>
                    <a:pt x="2531535" y="309472"/>
                  </a:lnTo>
                  <a:lnTo>
                    <a:pt x="2531727" y="309948"/>
                  </a:lnTo>
                  <a:lnTo>
                    <a:pt x="2534064" y="310945"/>
                  </a:lnTo>
                  <a:lnTo>
                    <a:pt x="2537161" y="311082"/>
                  </a:lnTo>
                  <a:lnTo>
                    <a:pt x="2548590" y="306489"/>
                  </a:lnTo>
                  <a:lnTo>
                    <a:pt x="2551296" y="300146"/>
                  </a:lnTo>
                  <a:lnTo>
                    <a:pt x="2548856" y="294766"/>
                  </a:lnTo>
                  <a:lnTo>
                    <a:pt x="2546559" y="289050"/>
                  </a:lnTo>
                  <a:close/>
                </a:path>
                <a:path w="20032345" h="5941695">
                  <a:moveTo>
                    <a:pt x="6440800" y="1925741"/>
                  </a:moveTo>
                  <a:lnTo>
                    <a:pt x="6434172" y="1923704"/>
                  </a:lnTo>
                  <a:lnTo>
                    <a:pt x="6428983" y="1926619"/>
                  </a:lnTo>
                  <a:lnTo>
                    <a:pt x="6423936" y="1929201"/>
                  </a:lnTo>
                  <a:lnTo>
                    <a:pt x="6422112" y="1935132"/>
                  </a:lnTo>
                  <a:lnTo>
                    <a:pt x="6421898" y="1935828"/>
                  </a:lnTo>
                  <a:lnTo>
                    <a:pt x="6424813" y="1941018"/>
                  </a:lnTo>
                  <a:lnTo>
                    <a:pt x="6426104" y="1943541"/>
                  </a:lnTo>
                  <a:lnTo>
                    <a:pt x="6427204" y="1945589"/>
                  </a:lnTo>
                  <a:lnTo>
                    <a:pt x="6429256" y="1947253"/>
                  </a:lnTo>
                  <a:lnTo>
                    <a:pt x="6434264" y="1949390"/>
                  </a:lnTo>
                  <a:lnTo>
                    <a:pt x="6437504" y="1949193"/>
                  </a:lnTo>
                  <a:lnTo>
                    <a:pt x="6440503" y="1947711"/>
                  </a:lnTo>
                  <a:lnTo>
                    <a:pt x="6445550" y="1945130"/>
                  </a:lnTo>
                  <a:lnTo>
                    <a:pt x="6447374" y="1939199"/>
                  </a:lnTo>
                  <a:lnTo>
                    <a:pt x="6447589" y="1938501"/>
                  </a:lnTo>
                  <a:lnTo>
                    <a:pt x="6444673" y="1933312"/>
                  </a:lnTo>
                  <a:lnTo>
                    <a:pt x="6440800" y="1925741"/>
                  </a:lnTo>
                  <a:close/>
                </a:path>
                <a:path w="20032345" h="5941695">
                  <a:moveTo>
                    <a:pt x="14038455" y="5162704"/>
                  </a:moveTo>
                  <a:lnTo>
                    <a:pt x="14032690" y="5164191"/>
                  </a:lnTo>
                  <a:lnTo>
                    <a:pt x="14029975" y="5165006"/>
                  </a:lnTo>
                  <a:lnTo>
                    <a:pt x="14024212" y="5166493"/>
                  </a:lnTo>
                  <a:lnTo>
                    <a:pt x="14020981" y="5172217"/>
                  </a:lnTo>
                  <a:lnTo>
                    <a:pt x="14022468" y="5177980"/>
                  </a:lnTo>
                  <a:lnTo>
                    <a:pt x="14023474" y="5181172"/>
                  </a:lnTo>
                  <a:lnTo>
                    <a:pt x="14025575" y="5183646"/>
                  </a:lnTo>
                  <a:lnTo>
                    <a:pt x="14030582" y="5185782"/>
                  </a:lnTo>
                  <a:lnTo>
                    <a:pt x="14033204" y="5186112"/>
                  </a:lnTo>
                  <a:lnTo>
                    <a:pt x="14035442" y="5185488"/>
                  </a:lnTo>
                  <a:lnTo>
                    <a:pt x="14038157" y="5184673"/>
                  </a:lnTo>
                  <a:lnTo>
                    <a:pt x="14043921" y="5183186"/>
                  </a:lnTo>
                  <a:lnTo>
                    <a:pt x="14047153" y="5177463"/>
                  </a:lnTo>
                  <a:lnTo>
                    <a:pt x="14044180" y="5165935"/>
                  </a:lnTo>
                  <a:lnTo>
                    <a:pt x="14038455" y="5162704"/>
                  </a:lnTo>
                  <a:close/>
                </a:path>
                <a:path w="20032345" h="5941695">
                  <a:moveTo>
                    <a:pt x="2625992" y="255462"/>
                  </a:moveTo>
                  <a:lnTo>
                    <a:pt x="2619649" y="252756"/>
                  </a:lnTo>
                  <a:lnTo>
                    <a:pt x="2614268" y="255195"/>
                  </a:lnTo>
                  <a:lnTo>
                    <a:pt x="2605696" y="258641"/>
                  </a:lnTo>
                  <a:lnTo>
                    <a:pt x="2602990" y="264985"/>
                  </a:lnTo>
                  <a:lnTo>
                    <a:pt x="2605430" y="270366"/>
                  </a:lnTo>
                  <a:lnTo>
                    <a:pt x="2606579" y="273222"/>
                  </a:lnTo>
                  <a:lnTo>
                    <a:pt x="2608488" y="275220"/>
                  </a:lnTo>
                  <a:lnTo>
                    <a:pt x="2613829" y="277499"/>
                  </a:lnTo>
                  <a:lnTo>
                    <a:pt x="2616593" y="277494"/>
                  </a:lnTo>
                  <a:lnTo>
                    <a:pt x="2628022" y="272901"/>
                  </a:lnTo>
                  <a:lnTo>
                    <a:pt x="2630728" y="266558"/>
                  </a:lnTo>
                  <a:lnTo>
                    <a:pt x="2628289" y="261176"/>
                  </a:lnTo>
                  <a:lnTo>
                    <a:pt x="2625992" y="255462"/>
                  </a:lnTo>
                  <a:close/>
                </a:path>
                <a:path w="20032345" h="5941695">
                  <a:moveTo>
                    <a:pt x="6398974" y="1849897"/>
                  </a:moveTo>
                  <a:lnTo>
                    <a:pt x="6392679" y="1848002"/>
                  </a:lnTo>
                  <a:lnTo>
                    <a:pt x="6382301" y="1853834"/>
                  </a:lnTo>
                  <a:lnTo>
                    <a:pt x="6380615" y="1859428"/>
                  </a:lnTo>
                  <a:lnTo>
                    <a:pt x="6380405" y="1860128"/>
                  </a:lnTo>
                  <a:lnTo>
                    <a:pt x="6383320" y="1865316"/>
                  </a:lnTo>
                  <a:lnTo>
                    <a:pt x="6384612" y="1867840"/>
                  </a:lnTo>
                  <a:lnTo>
                    <a:pt x="6385711" y="1869887"/>
                  </a:lnTo>
                  <a:lnTo>
                    <a:pt x="6387763" y="1871552"/>
                  </a:lnTo>
                  <a:lnTo>
                    <a:pt x="6392436" y="1873546"/>
                  </a:lnTo>
                  <a:lnTo>
                    <a:pt x="6396011" y="1873492"/>
                  </a:lnTo>
                  <a:lnTo>
                    <a:pt x="6399010" y="1872009"/>
                  </a:lnTo>
                  <a:lnTo>
                    <a:pt x="6404057" y="1869428"/>
                  </a:lnTo>
                  <a:lnTo>
                    <a:pt x="6405774" y="1863847"/>
                  </a:lnTo>
                  <a:lnTo>
                    <a:pt x="6406096" y="1862800"/>
                  </a:lnTo>
                  <a:lnTo>
                    <a:pt x="6403180" y="1857611"/>
                  </a:lnTo>
                  <a:lnTo>
                    <a:pt x="6401889" y="1855087"/>
                  </a:lnTo>
                  <a:lnTo>
                    <a:pt x="6398974" y="1849897"/>
                  </a:lnTo>
                  <a:close/>
                </a:path>
                <a:path w="20032345" h="5941695">
                  <a:moveTo>
                    <a:pt x="14121286" y="5139641"/>
                  </a:moveTo>
                  <a:lnTo>
                    <a:pt x="14115523" y="5141128"/>
                  </a:lnTo>
                  <a:lnTo>
                    <a:pt x="14107378" y="5143573"/>
                  </a:lnTo>
                  <a:lnTo>
                    <a:pt x="14104148" y="5149297"/>
                  </a:lnTo>
                  <a:lnTo>
                    <a:pt x="14105634" y="5155061"/>
                  </a:lnTo>
                  <a:lnTo>
                    <a:pt x="14106641" y="5158253"/>
                  </a:lnTo>
                  <a:lnTo>
                    <a:pt x="14108742" y="5160726"/>
                  </a:lnTo>
                  <a:lnTo>
                    <a:pt x="14111745" y="5162007"/>
                  </a:lnTo>
                  <a:lnTo>
                    <a:pt x="14111271" y="5162200"/>
                  </a:lnTo>
                  <a:lnTo>
                    <a:pt x="14113274" y="5163054"/>
                  </a:lnTo>
                  <a:lnTo>
                    <a:pt x="14116038" y="5163049"/>
                  </a:lnTo>
                  <a:lnTo>
                    <a:pt x="14118277" y="5162426"/>
                  </a:lnTo>
                  <a:lnTo>
                    <a:pt x="14120991" y="5161611"/>
                  </a:lnTo>
                  <a:lnTo>
                    <a:pt x="14126755" y="5160124"/>
                  </a:lnTo>
                  <a:lnTo>
                    <a:pt x="14129986" y="5154401"/>
                  </a:lnTo>
                  <a:lnTo>
                    <a:pt x="14127011" y="5142872"/>
                  </a:lnTo>
                  <a:lnTo>
                    <a:pt x="14121286" y="5139641"/>
                  </a:lnTo>
                  <a:close/>
                </a:path>
                <a:path w="20032345" h="5941695">
                  <a:moveTo>
                    <a:pt x="2706046" y="224112"/>
                  </a:moveTo>
                  <a:lnTo>
                    <a:pt x="2700038" y="221549"/>
                  </a:lnTo>
                  <a:lnTo>
                    <a:pt x="2694466" y="223512"/>
                  </a:lnTo>
                  <a:lnTo>
                    <a:pt x="2691608" y="224661"/>
                  </a:lnTo>
                  <a:lnTo>
                    <a:pt x="2686227" y="227100"/>
                  </a:lnTo>
                  <a:lnTo>
                    <a:pt x="2683664" y="233109"/>
                  </a:lnTo>
                  <a:lnTo>
                    <a:pt x="2685627" y="238681"/>
                  </a:lnTo>
                  <a:lnTo>
                    <a:pt x="2686775" y="241539"/>
                  </a:lnTo>
                  <a:lnTo>
                    <a:pt x="2688685" y="243537"/>
                  </a:lnTo>
                  <a:lnTo>
                    <a:pt x="2691356" y="244676"/>
                  </a:lnTo>
                  <a:lnTo>
                    <a:pt x="2691832" y="244485"/>
                  </a:lnTo>
                  <a:lnTo>
                    <a:pt x="2694169" y="245482"/>
                  </a:lnTo>
                  <a:lnTo>
                    <a:pt x="2696791" y="245811"/>
                  </a:lnTo>
                  <a:lnTo>
                    <a:pt x="2702506" y="243513"/>
                  </a:lnTo>
                  <a:lnTo>
                    <a:pt x="2707886" y="241074"/>
                  </a:lnTo>
                  <a:lnTo>
                    <a:pt x="2710450" y="235065"/>
                  </a:lnTo>
                  <a:lnTo>
                    <a:pt x="2708486" y="229493"/>
                  </a:lnTo>
                  <a:lnTo>
                    <a:pt x="2706046" y="224112"/>
                  </a:lnTo>
                  <a:close/>
                </a:path>
                <a:path w="20032345" h="5941695">
                  <a:moveTo>
                    <a:pt x="6356670" y="1774245"/>
                  </a:moveTo>
                  <a:lnTo>
                    <a:pt x="6350234" y="1772684"/>
                  </a:lnTo>
                  <a:lnTo>
                    <a:pt x="6339855" y="1778515"/>
                  </a:lnTo>
                  <a:lnTo>
                    <a:pt x="6338293" y="1784951"/>
                  </a:lnTo>
                  <a:lnTo>
                    <a:pt x="6341209" y="1790141"/>
                  </a:lnTo>
                  <a:lnTo>
                    <a:pt x="6342500" y="1792664"/>
                  </a:lnTo>
                  <a:lnTo>
                    <a:pt x="6343933" y="1794854"/>
                  </a:lnTo>
                  <a:lnTo>
                    <a:pt x="6345652" y="1796376"/>
                  </a:lnTo>
                  <a:lnTo>
                    <a:pt x="6350659" y="1798512"/>
                  </a:lnTo>
                  <a:lnTo>
                    <a:pt x="6354233" y="1798458"/>
                  </a:lnTo>
                  <a:lnTo>
                    <a:pt x="6357375" y="1796642"/>
                  </a:lnTo>
                  <a:lnTo>
                    <a:pt x="6362565" y="1793726"/>
                  </a:lnTo>
                  <a:lnTo>
                    <a:pt x="6364127" y="1787290"/>
                  </a:lnTo>
                  <a:lnTo>
                    <a:pt x="6361211" y="1782101"/>
                  </a:lnTo>
                  <a:lnTo>
                    <a:pt x="6359586" y="1779434"/>
                  </a:lnTo>
                  <a:lnTo>
                    <a:pt x="6356670" y="1774245"/>
                  </a:lnTo>
                  <a:close/>
                </a:path>
                <a:path w="20032345" h="5941695">
                  <a:moveTo>
                    <a:pt x="14204405" y="5115912"/>
                  </a:moveTo>
                  <a:lnTo>
                    <a:pt x="14198642" y="5117398"/>
                  </a:lnTo>
                  <a:lnTo>
                    <a:pt x="14190497" y="5119842"/>
                  </a:lnTo>
                  <a:lnTo>
                    <a:pt x="14187264" y="5125567"/>
                  </a:lnTo>
                  <a:lnTo>
                    <a:pt x="14188752" y="5131331"/>
                  </a:lnTo>
                  <a:lnTo>
                    <a:pt x="14189758" y="5134521"/>
                  </a:lnTo>
                  <a:lnTo>
                    <a:pt x="14191860" y="5136996"/>
                  </a:lnTo>
                  <a:lnTo>
                    <a:pt x="14196868" y="5139132"/>
                  </a:lnTo>
                  <a:lnTo>
                    <a:pt x="14199632" y="5139128"/>
                  </a:lnTo>
                  <a:lnTo>
                    <a:pt x="14201870" y="5138504"/>
                  </a:lnTo>
                  <a:lnTo>
                    <a:pt x="14210015" y="5136060"/>
                  </a:lnTo>
                  <a:lnTo>
                    <a:pt x="14213245" y="5130335"/>
                  </a:lnTo>
                  <a:lnTo>
                    <a:pt x="14211758" y="5124572"/>
                  </a:lnTo>
                  <a:lnTo>
                    <a:pt x="14210129" y="5119143"/>
                  </a:lnTo>
                  <a:lnTo>
                    <a:pt x="14204405" y="5115912"/>
                  </a:lnTo>
                  <a:close/>
                </a:path>
                <a:path w="20032345" h="5941695">
                  <a:moveTo>
                    <a:pt x="6313130" y="1699643"/>
                  </a:moveTo>
                  <a:lnTo>
                    <a:pt x="6306694" y="1698082"/>
                  </a:lnTo>
                  <a:lnTo>
                    <a:pt x="6296314" y="1703914"/>
                  </a:lnTo>
                  <a:lnTo>
                    <a:pt x="6294753" y="1710349"/>
                  </a:lnTo>
                  <a:lnTo>
                    <a:pt x="6297668" y="1715539"/>
                  </a:lnTo>
                  <a:lnTo>
                    <a:pt x="6299293" y="1718205"/>
                  </a:lnTo>
                  <a:lnTo>
                    <a:pt x="6300393" y="1720252"/>
                  </a:lnTo>
                  <a:lnTo>
                    <a:pt x="6302112" y="1721774"/>
                  </a:lnTo>
                  <a:lnTo>
                    <a:pt x="6307119" y="1723910"/>
                  </a:lnTo>
                  <a:lnTo>
                    <a:pt x="6310693" y="1723857"/>
                  </a:lnTo>
                  <a:lnTo>
                    <a:pt x="6313835" y="1722040"/>
                  </a:lnTo>
                  <a:lnTo>
                    <a:pt x="6319024" y="1719125"/>
                  </a:lnTo>
                  <a:lnTo>
                    <a:pt x="6320586" y="1712689"/>
                  </a:lnTo>
                  <a:lnTo>
                    <a:pt x="6317671" y="1707499"/>
                  </a:lnTo>
                  <a:lnTo>
                    <a:pt x="6316046" y="1704832"/>
                  </a:lnTo>
                  <a:lnTo>
                    <a:pt x="6313130" y="1699643"/>
                  </a:lnTo>
                  <a:close/>
                </a:path>
                <a:path w="20032345" h="5941695">
                  <a:moveTo>
                    <a:pt x="2781477" y="191578"/>
                  </a:moveTo>
                  <a:lnTo>
                    <a:pt x="2775905" y="193541"/>
                  </a:lnTo>
                  <a:lnTo>
                    <a:pt x="2773047" y="194690"/>
                  </a:lnTo>
                  <a:lnTo>
                    <a:pt x="2767475" y="196654"/>
                  </a:lnTo>
                  <a:lnTo>
                    <a:pt x="2764915" y="201875"/>
                  </a:lnTo>
                  <a:lnTo>
                    <a:pt x="2764435" y="202855"/>
                  </a:lnTo>
                  <a:lnTo>
                    <a:pt x="2766399" y="208427"/>
                  </a:lnTo>
                  <a:lnTo>
                    <a:pt x="2767547" y="211284"/>
                  </a:lnTo>
                  <a:lnTo>
                    <a:pt x="2769790" y="213425"/>
                  </a:lnTo>
                  <a:lnTo>
                    <a:pt x="2774798" y="215561"/>
                  </a:lnTo>
                  <a:lnTo>
                    <a:pt x="2777562" y="215556"/>
                  </a:lnTo>
                  <a:lnTo>
                    <a:pt x="2782992" y="213926"/>
                  </a:lnTo>
                  <a:lnTo>
                    <a:pt x="2788564" y="211963"/>
                  </a:lnTo>
                  <a:lnTo>
                    <a:pt x="2791124" y="206742"/>
                  </a:lnTo>
                  <a:lnTo>
                    <a:pt x="2791604" y="205763"/>
                  </a:lnTo>
                  <a:lnTo>
                    <a:pt x="2787677" y="194618"/>
                  </a:lnTo>
                  <a:lnTo>
                    <a:pt x="2781477" y="191578"/>
                  </a:lnTo>
                  <a:close/>
                </a:path>
                <a:path w="20032345" h="5941695">
                  <a:moveTo>
                    <a:pt x="14287189" y="5092038"/>
                  </a:moveTo>
                  <a:lnTo>
                    <a:pt x="14281424" y="5093525"/>
                  </a:lnTo>
                  <a:lnTo>
                    <a:pt x="14273280" y="5095970"/>
                  </a:lnTo>
                  <a:lnTo>
                    <a:pt x="14270049" y="5101694"/>
                  </a:lnTo>
                  <a:lnTo>
                    <a:pt x="14271537" y="5107459"/>
                  </a:lnTo>
                  <a:lnTo>
                    <a:pt x="14272542" y="5110649"/>
                  </a:lnTo>
                  <a:lnTo>
                    <a:pt x="14274643" y="5113124"/>
                  </a:lnTo>
                  <a:lnTo>
                    <a:pt x="14279652" y="5115261"/>
                  </a:lnTo>
                  <a:lnTo>
                    <a:pt x="14282415" y="5115255"/>
                  </a:lnTo>
                  <a:lnTo>
                    <a:pt x="14284654" y="5114631"/>
                  </a:lnTo>
                  <a:lnTo>
                    <a:pt x="14292800" y="5112188"/>
                  </a:lnTo>
                  <a:lnTo>
                    <a:pt x="14296030" y="5106463"/>
                  </a:lnTo>
                  <a:lnTo>
                    <a:pt x="14294543" y="5100700"/>
                  </a:lnTo>
                  <a:lnTo>
                    <a:pt x="14292914" y="5095270"/>
                  </a:lnTo>
                  <a:lnTo>
                    <a:pt x="14287189" y="5092038"/>
                  </a:lnTo>
                  <a:close/>
                </a:path>
                <a:path w="20032345" h="5941695">
                  <a:moveTo>
                    <a:pt x="6268018" y="1625950"/>
                  </a:moveTo>
                  <a:lnTo>
                    <a:pt x="6261248" y="1624246"/>
                  </a:lnTo>
                  <a:lnTo>
                    <a:pt x="6251537" y="1630362"/>
                  </a:lnTo>
                  <a:lnTo>
                    <a:pt x="6249833" y="1637131"/>
                  </a:lnTo>
                  <a:lnTo>
                    <a:pt x="6252891" y="1641988"/>
                  </a:lnTo>
                  <a:lnTo>
                    <a:pt x="6254517" y="1644653"/>
                  </a:lnTo>
                  <a:lnTo>
                    <a:pt x="6255758" y="1646367"/>
                  </a:lnTo>
                  <a:lnTo>
                    <a:pt x="6257476" y="1647889"/>
                  </a:lnTo>
                  <a:lnTo>
                    <a:pt x="6262484" y="1650025"/>
                  </a:lnTo>
                  <a:lnTo>
                    <a:pt x="6266058" y="1649972"/>
                  </a:lnTo>
                  <a:lnTo>
                    <a:pt x="6269200" y="1648155"/>
                  </a:lnTo>
                  <a:lnTo>
                    <a:pt x="6274056" y="1645097"/>
                  </a:lnTo>
                  <a:lnTo>
                    <a:pt x="6275760" y="1638327"/>
                  </a:lnTo>
                  <a:lnTo>
                    <a:pt x="6272701" y="1633471"/>
                  </a:lnTo>
                  <a:lnTo>
                    <a:pt x="6271077" y="1630805"/>
                  </a:lnTo>
                  <a:lnTo>
                    <a:pt x="6268018" y="1625950"/>
                  </a:lnTo>
                  <a:close/>
                </a:path>
                <a:path w="20032345" h="5941695">
                  <a:moveTo>
                    <a:pt x="2863206" y="163705"/>
                  </a:moveTo>
                  <a:lnTo>
                    <a:pt x="2857634" y="165668"/>
                  </a:lnTo>
                  <a:lnTo>
                    <a:pt x="2854918" y="166483"/>
                  </a:lnTo>
                  <a:lnTo>
                    <a:pt x="2849012" y="168304"/>
                  </a:lnTo>
                  <a:lnTo>
                    <a:pt x="2846133" y="174178"/>
                  </a:lnTo>
                  <a:lnTo>
                    <a:pt x="2845973" y="174504"/>
                  </a:lnTo>
                  <a:lnTo>
                    <a:pt x="2847937" y="180076"/>
                  </a:lnTo>
                  <a:lnTo>
                    <a:pt x="2848942" y="183268"/>
                  </a:lnTo>
                  <a:lnTo>
                    <a:pt x="2851186" y="185409"/>
                  </a:lnTo>
                  <a:lnTo>
                    <a:pt x="2856193" y="187545"/>
                  </a:lnTo>
                  <a:lnTo>
                    <a:pt x="2858815" y="187874"/>
                  </a:lnTo>
                  <a:lnTo>
                    <a:pt x="2864245" y="186244"/>
                  </a:lnTo>
                  <a:lnTo>
                    <a:pt x="2870151" y="184423"/>
                  </a:lnTo>
                  <a:lnTo>
                    <a:pt x="2873030" y="178549"/>
                  </a:lnTo>
                  <a:lnTo>
                    <a:pt x="2873190" y="178223"/>
                  </a:lnTo>
                  <a:lnTo>
                    <a:pt x="2871227" y="172651"/>
                  </a:lnTo>
                  <a:lnTo>
                    <a:pt x="2869406" y="166744"/>
                  </a:lnTo>
                  <a:lnTo>
                    <a:pt x="2863206" y="163705"/>
                  </a:lnTo>
                  <a:close/>
                </a:path>
                <a:path w="20032345" h="5941695">
                  <a:moveTo>
                    <a:pt x="14369974" y="5068166"/>
                  </a:moveTo>
                  <a:lnTo>
                    <a:pt x="14364210" y="5069654"/>
                  </a:lnTo>
                  <a:lnTo>
                    <a:pt x="14356065" y="5072098"/>
                  </a:lnTo>
                  <a:lnTo>
                    <a:pt x="14352834" y="5077822"/>
                  </a:lnTo>
                  <a:lnTo>
                    <a:pt x="14354322" y="5083586"/>
                  </a:lnTo>
                  <a:lnTo>
                    <a:pt x="14355327" y="5086777"/>
                  </a:lnTo>
                  <a:lnTo>
                    <a:pt x="14357427" y="5089252"/>
                  </a:lnTo>
                  <a:lnTo>
                    <a:pt x="14362435" y="5091388"/>
                  </a:lnTo>
                  <a:lnTo>
                    <a:pt x="14365057" y="5091716"/>
                  </a:lnTo>
                  <a:lnTo>
                    <a:pt x="14367438" y="5090760"/>
                  </a:lnTo>
                  <a:lnTo>
                    <a:pt x="14375584" y="5088314"/>
                  </a:lnTo>
                  <a:lnTo>
                    <a:pt x="14378813" y="5082591"/>
                  </a:lnTo>
                  <a:lnTo>
                    <a:pt x="14377325" y="5076827"/>
                  </a:lnTo>
                  <a:lnTo>
                    <a:pt x="14375697" y="5071397"/>
                  </a:lnTo>
                  <a:lnTo>
                    <a:pt x="14369974" y="5068166"/>
                  </a:lnTo>
                  <a:close/>
                </a:path>
                <a:path w="20032345" h="5941695">
                  <a:moveTo>
                    <a:pt x="6222098" y="1552305"/>
                  </a:moveTo>
                  <a:lnTo>
                    <a:pt x="6215185" y="1550935"/>
                  </a:lnTo>
                  <a:lnTo>
                    <a:pt x="6205473" y="1557052"/>
                  </a:lnTo>
                  <a:lnTo>
                    <a:pt x="6204104" y="1563963"/>
                  </a:lnTo>
                  <a:lnTo>
                    <a:pt x="6207162" y="1568820"/>
                  </a:lnTo>
                  <a:lnTo>
                    <a:pt x="6208788" y="1571487"/>
                  </a:lnTo>
                  <a:lnTo>
                    <a:pt x="6210028" y="1573198"/>
                  </a:lnTo>
                  <a:lnTo>
                    <a:pt x="6211747" y="1574721"/>
                  </a:lnTo>
                  <a:lnTo>
                    <a:pt x="6216754" y="1576857"/>
                  </a:lnTo>
                  <a:lnTo>
                    <a:pt x="6220470" y="1576470"/>
                  </a:lnTo>
                  <a:lnTo>
                    <a:pt x="6223612" y="1574653"/>
                  </a:lnTo>
                  <a:lnTo>
                    <a:pt x="6228468" y="1571595"/>
                  </a:lnTo>
                  <a:lnTo>
                    <a:pt x="6229838" y="1564683"/>
                  </a:lnTo>
                  <a:lnTo>
                    <a:pt x="6226781" y="1559827"/>
                  </a:lnTo>
                  <a:lnTo>
                    <a:pt x="6225155" y="1557161"/>
                  </a:lnTo>
                  <a:lnTo>
                    <a:pt x="6222098" y="1552305"/>
                  </a:lnTo>
                  <a:close/>
                </a:path>
                <a:path w="20032345" h="5941695">
                  <a:moveTo>
                    <a:pt x="2945032" y="137452"/>
                  </a:moveTo>
                  <a:lnTo>
                    <a:pt x="2936888" y="139896"/>
                  </a:lnTo>
                  <a:lnTo>
                    <a:pt x="2931316" y="141859"/>
                  </a:lnTo>
                  <a:lnTo>
                    <a:pt x="2927942" y="147917"/>
                  </a:lnTo>
                  <a:lnTo>
                    <a:pt x="2929906" y="153489"/>
                  </a:lnTo>
                  <a:lnTo>
                    <a:pt x="2931054" y="156346"/>
                  </a:lnTo>
                  <a:lnTo>
                    <a:pt x="2933489" y="158964"/>
                  </a:lnTo>
                  <a:lnTo>
                    <a:pt x="2936159" y="160103"/>
                  </a:lnTo>
                  <a:lnTo>
                    <a:pt x="2935683" y="160294"/>
                  </a:lnTo>
                  <a:lnTo>
                    <a:pt x="2938020" y="161291"/>
                  </a:lnTo>
                  <a:lnTo>
                    <a:pt x="2940308" y="161478"/>
                  </a:lnTo>
                  <a:lnTo>
                    <a:pt x="2945738" y="159848"/>
                  </a:lnTo>
                  <a:lnTo>
                    <a:pt x="2951644" y="158027"/>
                  </a:lnTo>
                  <a:lnTo>
                    <a:pt x="2954684" y="151827"/>
                  </a:lnTo>
                  <a:lnTo>
                    <a:pt x="2953054" y="146397"/>
                  </a:lnTo>
                  <a:lnTo>
                    <a:pt x="2951233" y="140491"/>
                  </a:lnTo>
                  <a:lnTo>
                    <a:pt x="2945032" y="137452"/>
                  </a:lnTo>
                  <a:close/>
                </a:path>
                <a:path w="20032345" h="5941695">
                  <a:moveTo>
                    <a:pt x="14452901" y="5043960"/>
                  </a:moveTo>
                  <a:lnTo>
                    <a:pt x="14447137" y="5045448"/>
                  </a:lnTo>
                  <a:lnTo>
                    <a:pt x="14444422" y="5046262"/>
                  </a:lnTo>
                  <a:lnTo>
                    <a:pt x="14438658" y="5047750"/>
                  </a:lnTo>
                  <a:lnTo>
                    <a:pt x="14435761" y="5053615"/>
                  </a:lnTo>
                  <a:lnTo>
                    <a:pt x="14437247" y="5059379"/>
                  </a:lnTo>
                  <a:lnTo>
                    <a:pt x="14438254" y="5062570"/>
                  </a:lnTo>
                  <a:lnTo>
                    <a:pt x="14440688" y="5065187"/>
                  </a:lnTo>
                  <a:lnTo>
                    <a:pt x="14445362" y="5067181"/>
                  </a:lnTo>
                  <a:lnTo>
                    <a:pt x="14447985" y="5067510"/>
                  </a:lnTo>
                  <a:lnTo>
                    <a:pt x="14450366" y="5066554"/>
                  </a:lnTo>
                  <a:lnTo>
                    <a:pt x="14453080" y="5065738"/>
                  </a:lnTo>
                  <a:lnTo>
                    <a:pt x="14458845" y="5064251"/>
                  </a:lnTo>
                  <a:lnTo>
                    <a:pt x="14461741" y="5058384"/>
                  </a:lnTo>
                  <a:lnTo>
                    <a:pt x="14458766" y="5046857"/>
                  </a:lnTo>
                  <a:lnTo>
                    <a:pt x="14452901" y="5043960"/>
                  </a:lnTo>
                  <a:close/>
                </a:path>
                <a:path w="20032345" h="5941695">
                  <a:moveTo>
                    <a:pt x="6175273" y="1479854"/>
                  </a:moveTo>
                  <a:lnTo>
                    <a:pt x="6168836" y="1478292"/>
                  </a:lnTo>
                  <a:lnTo>
                    <a:pt x="6158841" y="1485076"/>
                  </a:lnTo>
                  <a:lnTo>
                    <a:pt x="6157278" y="1491512"/>
                  </a:lnTo>
                  <a:lnTo>
                    <a:pt x="6160670" y="1496510"/>
                  </a:lnTo>
                  <a:lnTo>
                    <a:pt x="6162438" y="1498842"/>
                  </a:lnTo>
                  <a:lnTo>
                    <a:pt x="6163680" y="1500555"/>
                  </a:lnTo>
                  <a:lnTo>
                    <a:pt x="6165064" y="1501935"/>
                  </a:lnTo>
                  <a:lnTo>
                    <a:pt x="6167067" y="1502790"/>
                  </a:lnTo>
                  <a:lnTo>
                    <a:pt x="6166925" y="1503124"/>
                  </a:lnTo>
                  <a:lnTo>
                    <a:pt x="6170263" y="1504548"/>
                  </a:lnTo>
                  <a:lnTo>
                    <a:pt x="6173837" y="1504494"/>
                  </a:lnTo>
                  <a:lnTo>
                    <a:pt x="6177121" y="1502344"/>
                  </a:lnTo>
                  <a:lnTo>
                    <a:pt x="6182119" y="1498952"/>
                  </a:lnTo>
                  <a:lnTo>
                    <a:pt x="6183681" y="1492516"/>
                  </a:lnTo>
                  <a:lnTo>
                    <a:pt x="6180289" y="1487517"/>
                  </a:lnTo>
                  <a:lnTo>
                    <a:pt x="6178665" y="1484851"/>
                  </a:lnTo>
                  <a:lnTo>
                    <a:pt x="6175273" y="1479854"/>
                  </a:lnTo>
                  <a:close/>
                </a:path>
                <a:path w="20032345" h="5941695">
                  <a:moveTo>
                    <a:pt x="3028627" y="113530"/>
                  </a:moveTo>
                  <a:lnTo>
                    <a:pt x="3022863" y="115017"/>
                  </a:lnTo>
                  <a:lnTo>
                    <a:pt x="3014718" y="117461"/>
                  </a:lnTo>
                  <a:lnTo>
                    <a:pt x="3011487" y="123185"/>
                  </a:lnTo>
                  <a:lnTo>
                    <a:pt x="3012974" y="128949"/>
                  </a:lnTo>
                  <a:lnTo>
                    <a:pt x="3013980" y="132140"/>
                  </a:lnTo>
                  <a:lnTo>
                    <a:pt x="3016082" y="134614"/>
                  </a:lnTo>
                  <a:lnTo>
                    <a:pt x="3019087" y="135896"/>
                  </a:lnTo>
                  <a:lnTo>
                    <a:pt x="3018610" y="136087"/>
                  </a:lnTo>
                  <a:lnTo>
                    <a:pt x="3020613" y="136941"/>
                  </a:lnTo>
                  <a:lnTo>
                    <a:pt x="3023377" y="136938"/>
                  </a:lnTo>
                  <a:lnTo>
                    <a:pt x="3025616" y="136314"/>
                  </a:lnTo>
                  <a:lnTo>
                    <a:pt x="3028331" y="135499"/>
                  </a:lnTo>
                  <a:lnTo>
                    <a:pt x="3034094" y="134013"/>
                  </a:lnTo>
                  <a:lnTo>
                    <a:pt x="3037325" y="128288"/>
                  </a:lnTo>
                  <a:lnTo>
                    <a:pt x="3034351" y="116760"/>
                  </a:lnTo>
                  <a:lnTo>
                    <a:pt x="3028627" y="113530"/>
                  </a:lnTo>
                  <a:close/>
                </a:path>
                <a:path w="20032345" h="5941695">
                  <a:moveTo>
                    <a:pt x="14535777" y="5018943"/>
                  </a:moveTo>
                  <a:lnTo>
                    <a:pt x="14530014" y="5020430"/>
                  </a:lnTo>
                  <a:lnTo>
                    <a:pt x="14527298" y="5021245"/>
                  </a:lnTo>
                  <a:lnTo>
                    <a:pt x="14521392" y="5023066"/>
                  </a:lnTo>
                  <a:lnTo>
                    <a:pt x="14518496" y="5028933"/>
                  </a:lnTo>
                  <a:lnTo>
                    <a:pt x="14519983" y="5034697"/>
                  </a:lnTo>
                  <a:lnTo>
                    <a:pt x="14520990" y="5037888"/>
                  </a:lnTo>
                  <a:lnTo>
                    <a:pt x="14523424" y="5040505"/>
                  </a:lnTo>
                  <a:lnTo>
                    <a:pt x="14528431" y="5042641"/>
                  </a:lnTo>
                  <a:lnTo>
                    <a:pt x="14530718" y="5042827"/>
                  </a:lnTo>
                  <a:lnTo>
                    <a:pt x="14536149" y="5041198"/>
                  </a:lnTo>
                  <a:lnTo>
                    <a:pt x="14542055" y="5039376"/>
                  </a:lnTo>
                  <a:lnTo>
                    <a:pt x="14544953" y="5033510"/>
                  </a:lnTo>
                  <a:lnTo>
                    <a:pt x="14543465" y="5027747"/>
                  </a:lnTo>
                  <a:lnTo>
                    <a:pt x="14541644" y="5021841"/>
                  </a:lnTo>
                  <a:lnTo>
                    <a:pt x="14535777" y="5018943"/>
                  </a:lnTo>
                  <a:close/>
                </a:path>
                <a:path w="20032345" h="5941695">
                  <a:moveTo>
                    <a:pt x="6127162" y="1407642"/>
                  </a:moveTo>
                  <a:lnTo>
                    <a:pt x="6120583" y="1406414"/>
                  </a:lnTo>
                  <a:lnTo>
                    <a:pt x="6110587" y="1413199"/>
                  </a:lnTo>
                  <a:lnTo>
                    <a:pt x="6109359" y="1419778"/>
                  </a:lnTo>
                  <a:lnTo>
                    <a:pt x="6112751" y="1424775"/>
                  </a:lnTo>
                  <a:lnTo>
                    <a:pt x="6114519" y="1427108"/>
                  </a:lnTo>
                  <a:lnTo>
                    <a:pt x="6115761" y="1428820"/>
                  </a:lnTo>
                  <a:lnTo>
                    <a:pt x="6117479" y="1430342"/>
                  </a:lnTo>
                  <a:lnTo>
                    <a:pt x="6122486" y="1432478"/>
                  </a:lnTo>
                  <a:lnTo>
                    <a:pt x="6126203" y="1432092"/>
                  </a:lnTo>
                  <a:lnTo>
                    <a:pt x="6129487" y="1429941"/>
                  </a:lnTo>
                  <a:lnTo>
                    <a:pt x="6134485" y="1426549"/>
                  </a:lnTo>
                  <a:lnTo>
                    <a:pt x="6135712" y="1419970"/>
                  </a:lnTo>
                  <a:lnTo>
                    <a:pt x="6132320" y="1414973"/>
                  </a:lnTo>
                  <a:lnTo>
                    <a:pt x="6130554" y="1412641"/>
                  </a:lnTo>
                  <a:lnTo>
                    <a:pt x="6127162" y="1407642"/>
                  </a:lnTo>
                  <a:close/>
                </a:path>
                <a:path w="20032345" h="5941695">
                  <a:moveTo>
                    <a:pt x="3113129" y="91179"/>
                  </a:moveTo>
                  <a:lnTo>
                    <a:pt x="3107365" y="92666"/>
                  </a:lnTo>
                  <a:lnTo>
                    <a:pt x="3104317" y="93339"/>
                  </a:lnTo>
                  <a:lnTo>
                    <a:pt x="3098553" y="94826"/>
                  </a:lnTo>
                  <a:lnTo>
                    <a:pt x="3094988" y="100408"/>
                  </a:lnTo>
                  <a:lnTo>
                    <a:pt x="3096475" y="106172"/>
                  </a:lnTo>
                  <a:lnTo>
                    <a:pt x="3097005" y="109554"/>
                  </a:lnTo>
                  <a:lnTo>
                    <a:pt x="3099440" y="112171"/>
                  </a:lnTo>
                  <a:lnTo>
                    <a:pt x="3104781" y="114449"/>
                  </a:lnTo>
                  <a:lnTo>
                    <a:pt x="3107403" y="114778"/>
                  </a:lnTo>
                  <a:lnTo>
                    <a:pt x="3109641" y="114156"/>
                  </a:lnTo>
                  <a:lnTo>
                    <a:pt x="3112356" y="113341"/>
                  </a:lnTo>
                  <a:lnTo>
                    <a:pt x="3118120" y="111853"/>
                  </a:lnTo>
                  <a:lnTo>
                    <a:pt x="3121685" y="106271"/>
                  </a:lnTo>
                  <a:lnTo>
                    <a:pt x="3118711" y="94744"/>
                  </a:lnTo>
                  <a:lnTo>
                    <a:pt x="3113129" y="91179"/>
                  </a:lnTo>
                  <a:close/>
                </a:path>
                <a:path w="20032345" h="5941695">
                  <a:moveTo>
                    <a:pt x="14618179" y="4994119"/>
                  </a:moveTo>
                  <a:lnTo>
                    <a:pt x="14610034" y="4996563"/>
                  </a:lnTo>
                  <a:lnTo>
                    <a:pt x="14604128" y="4998384"/>
                  </a:lnTo>
                  <a:lnTo>
                    <a:pt x="14601089" y="5004584"/>
                  </a:lnTo>
                  <a:lnTo>
                    <a:pt x="14602719" y="5010014"/>
                  </a:lnTo>
                  <a:lnTo>
                    <a:pt x="14603724" y="5013205"/>
                  </a:lnTo>
                  <a:lnTo>
                    <a:pt x="14606158" y="5015822"/>
                  </a:lnTo>
                  <a:lnTo>
                    <a:pt x="14611166" y="5017958"/>
                  </a:lnTo>
                  <a:lnTo>
                    <a:pt x="14613454" y="5018145"/>
                  </a:lnTo>
                  <a:lnTo>
                    <a:pt x="14618883" y="5016516"/>
                  </a:lnTo>
                  <a:lnTo>
                    <a:pt x="14624790" y="5014694"/>
                  </a:lnTo>
                  <a:lnTo>
                    <a:pt x="14627829" y="5008494"/>
                  </a:lnTo>
                  <a:lnTo>
                    <a:pt x="14626200" y="5003064"/>
                  </a:lnTo>
                  <a:lnTo>
                    <a:pt x="14624378" y="4997158"/>
                  </a:lnTo>
                  <a:lnTo>
                    <a:pt x="14618179" y="4994119"/>
                  </a:lnTo>
                  <a:close/>
                </a:path>
                <a:path w="20032345" h="5941695">
                  <a:moveTo>
                    <a:pt x="6078004" y="1336958"/>
                  </a:moveTo>
                  <a:lnTo>
                    <a:pt x="6071426" y="1335730"/>
                  </a:lnTo>
                  <a:lnTo>
                    <a:pt x="6066428" y="1339122"/>
                  </a:lnTo>
                  <a:lnTo>
                    <a:pt x="6061764" y="1342656"/>
                  </a:lnTo>
                  <a:lnTo>
                    <a:pt x="6060536" y="1349235"/>
                  </a:lnTo>
                  <a:lnTo>
                    <a:pt x="6063928" y="1354234"/>
                  </a:lnTo>
                  <a:lnTo>
                    <a:pt x="6065696" y="1356565"/>
                  </a:lnTo>
                  <a:lnTo>
                    <a:pt x="6066603" y="1358136"/>
                  </a:lnTo>
                  <a:lnTo>
                    <a:pt x="6068464" y="1359324"/>
                  </a:lnTo>
                  <a:lnTo>
                    <a:pt x="6073805" y="1361603"/>
                  </a:lnTo>
                  <a:lnTo>
                    <a:pt x="6077522" y="1361215"/>
                  </a:lnTo>
                  <a:lnTo>
                    <a:pt x="6080806" y="1359066"/>
                  </a:lnTo>
                  <a:lnTo>
                    <a:pt x="6085471" y="1355530"/>
                  </a:lnTo>
                  <a:lnTo>
                    <a:pt x="6086698" y="1348953"/>
                  </a:lnTo>
                  <a:lnTo>
                    <a:pt x="6083306" y="1343954"/>
                  </a:lnTo>
                  <a:lnTo>
                    <a:pt x="6078004" y="1336958"/>
                  </a:lnTo>
                  <a:close/>
                </a:path>
                <a:path w="20032345" h="5941695">
                  <a:moveTo>
                    <a:pt x="3196825" y="71643"/>
                  </a:moveTo>
                  <a:lnTo>
                    <a:pt x="3191204" y="72795"/>
                  </a:lnTo>
                  <a:lnTo>
                    <a:pt x="3188156" y="73467"/>
                  </a:lnTo>
                  <a:lnTo>
                    <a:pt x="3182201" y="74479"/>
                  </a:lnTo>
                  <a:lnTo>
                    <a:pt x="3178493" y="80394"/>
                  </a:lnTo>
                  <a:lnTo>
                    <a:pt x="3179981" y="86157"/>
                  </a:lnTo>
                  <a:lnTo>
                    <a:pt x="3180844" y="89683"/>
                  </a:lnTo>
                  <a:lnTo>
                    <a:pt x="3183279" y="92299"/>
                  </a:lnTo>
                  <a:lnTo>
                    <a:pt x="3186284" y="93581"/>
                  </a:lnTo>
                  <a:lnTo>
                    <a:pt x="3186475" y="94057"/>
                  </a:lnTo>
                  <a:lnTo>
                    <a:pt x="3188478" y="94911"/>
                  </a:lnTo>
                  <a:lnTo>
                    <a:pt x="3190765" y="95099"/>
                  </a:lnTo>
                  <a:lnTo>
                    <a:pt x="3193004" y="94476"/>
                  </a:lnTo>
                  <a:lnTo>
                    <a:pt x="3195719" y="93660"/>
                  </a:lnTo>
                  <a:lnTo>
                    <a:pt x="3201341" y="92507"/>
                  </a:lnTo>
                  <a:lnTo>
                    <a:pt x="3205048" y="86592"/>
                  </a:lnTo>
                  <a:lnTo>
                    <a:pt x="3202741" y="75349"/>
                  </a:lnTo>
                  <a:lnTo>
                    <a:pt x="3196825" y="71643"/>
                  </a:lnTo>
                  <a:close/>
                </a:path>
                <a:path w="20032345" h="5941695">
                  <a:moveTo>
                    <a:pt x="14700580" y="4969293"/>
                  </a:moveTo>
                  <a:lnTo>
                    <a:pt x="14692436" y="4971738"/>
                  </a:lnTo>
                  <a:lnTo>
                    <a:pt x="14686529" y="4973559"/>
                  </a:lnTo>
                  <a:lnTo>
                    <a:pt x="14683488" y="4979758"/>
                  </a:lnTo>
                  <a:lnTo>
                    <a:pt x="14685118" y="4985188"/>
                  </a:lnTo>
                  <a:lnTo>
                    <a:pt x="14686124" y="4988380"/>
                  </a:lnTo>
                  <a:lnTo>
                    <a:pt x="14688560" y="4990998"/>
                  </a:lnTo>
                  <a:lnTo>
                    <a:pt x="14693567" y="4993134"/>
                  </a:lnTo>
                  <a:lnTo>
                    <a:pt x="14695856" y="4993320"/>
                  </a:lnTo>
                  <a:lnTo>
                    <a:pt x="14701285" y="4991691"/>
                  </a:lnTo>
                  <a:lnTo>
                    <a:pt x="14707191" y="4989869"/>
                  </a:lnTo>
                  <a:lnTo>
                    <a:pt x="14710231" y="4983669"/>
                  </a:lnTo>
                  <a:lnTo>
                    <a:pt x="14708600" y="4978239"/>
                  </a:lnTo>
                  <a:lnTo>
                    <a:pt x="14706780" y="4972333"/>
                  </a:lnTo>
                  <a:lnTo>
                    <a:pt x="14700580" y="4969293"/>
                  </a:lnTo>
                  <a:close/>
                </a:path>
                <a:path w="20032345" h="5941695">
                  <a:moveTo>
                    <a:pt x="6027418" y="1266847"/>
                  </a:moveTo>
                  <a:lnTo>
                    <a:pt x="6020698" y="1265954"/>
                  </a:lnTo>
                  <a:lnTo>
                    <a:pt x="6016034" y="1269488"/>
                  </a:lnTo>
                  <a:lnTo>
                    <a:pt x="6011036" y="1272880"/>
                  </a:lnTo>
                  <a:lnTo>
                    <a:pt x="6010142" y="1279601"/>
                  </a:lnTo>
                  <a:lnTo>
                    <a:pt x="6015444" y="1286598"/>
                  </a:lnTo>
                  <a:lnTo>
                    <a:pt x="6016686" y="1288311"/>
                  </a:lnTo>
                  <a:lnTo>
                    <a:pt x="6018212" y="1289356"/>
                  </a:lnTo>
                  <a:lnTo>
                    <a:pt x="6023219" y="1291492"/>
                  </a:lnTo>
                  <a:lnTo>
                    <a:pt x="6026936" y="1291104"/>
                  </a:lnTo>
                  <a:lnTo>
                    <a:pt x="6030221" y="1288955"/>
                  </a:lnTo>
                  <a:lnTo>
                    <a:pt x="6035219" y="1285563"/>
                  </a:lnTo>
                  <a:lnTo>
                    <a:pt x="6036113" y="1278842"/>
                  </a:lnTo>
                  <a:lnTo>
                    <a:pt x="6030811" y="1271845"/>
                  </a:lnTo>
                  <a:lnTo>
                    <a:pt x="6027418" y="1266847"/>
                  </a:lnTo>
                  <a:close/>
                </a:path>
                <a:path w="20032345" h="5941695">
                  <a:moveTo>
                    <a:pt x="3281907" y="53484"/>
                  </a:moveTo>
                  <a:lnTo>
                    <a:pt x="3276286" y="54638"/>
                  </a:lnTo>
                  <a:lnTo>
                    <a:pt x="3273237" y="55310"/>
                  </a:lnTo>
                  <a:lnTo>
                    <a:pt x="3267282" y="56321"/>
                  </a:lnTo>
                  <a:lnTo>
                    <a:pt x="3263574" y="62236"/>
                  </a:lnTo>
                  <a:lnTo>
                    <a:pt x="3264728" y="67857"/>
                  </a:lnTo>
                  <a:lnTo>
                    <a:pt x="3265260" y="71241"/>
                  </a:lnTo>
                  <a:lnTo>
                    <a:pt x="3267884" y="74333"/>
                  </a:lnTo>
                  <a:lnTo>
                    <a:pt x="3272892" y="76469"/>
                  </a:lnTo>
                  <a:lnTo>
                    <a:pt x="3275180" y="76655"/>
                  </a:lnTo>
                  <a:lnTo>
                    <a:pt x="3277275" y="76367"/>
                  </a:lnTo>
                  <a:lnTo>
                    <a:pt x="3280325" y="75694"/>
                  </a:lnTo>
                  <a:lnTo>
                    <a:pt x="3286280" y="74683"/>
                  </a:lnTo>
                  <a:lnTo>
                    <a:pt x="3289986" y="68768"/>
                  </a:lnTo>
                  <a:lnTo>
                    <a:pt x="3288833" y="63146"/>
                  </a:lnTo>
                  <a:lnTo>
                    <a:pt x="3287822" y="57191"/>
                  </a:lnTo>
                  <a:lnTo>
                    <a:pt x="3281907" y="53484"/>
                  </a:lnTo>
                  <a:close/>
                </a:path>
                <a:path w="20032345" h="5941695">
                  <a:moveTo>
                    <a:pt x="5975405" y="1197312"/>
                  </a:moveTo>
                  <a:lnTo>
                    <a:pt x="5968684" y="1196418"/>
                  </a:lnTo>
                  <a:lnTo>
                    <a:pt x="5959355" y="1203486"/>
                  </a:lnTo>
                  <a:lnTo>
                    <a:pt x="5958462" y="1210207"/>
                  </a:lnTo>
                  <a:lnTo>
                    <a:pt x="5963764" y="1217204"/>
                  </a:lnTo>
                  <a:lnTo>
                    <a:pt x="5965005" y="1218917"/>
                  </a:lnTo>
                  <a:lnTo>
                    <a:pt x="5968201" y="1220675"/>
                  </a:lnTo>
                  <a:lnTo>
                    <a:pt x="5971539" y="1222099"/>
                  </a:lnTo>
                  <a:lnTo>
                    <a:pt x="5975589" y="1221855"/>
                  </a:lnTo>
                  <a:lnTo>
                    <a:pt x="5978683" y="1219228"/>
                  </a:lnTo>
                  <a:lnTo>
                    <a:pt x="5983347" y="1215694"/>
                  </a:lnTo>
                  <a:lnTo>
                    <a:pt x="5984240" y="1208972"/>
                  </a:lnTo>
                  <a:lnTo>
                    <a:pt x="5975405" y="1197312"/>
                  </a:lnTo>
                  <a:close/>
                </a:path>
                <a:path w="20032345" h="5941695">
                  <a:moveTo>
                    <a:pt x="14783124" y="4944136"/>
                  </a:moveTo>
                  <a:lnTo>
                    <a:pt x="14774979" y="4946580"/>
                  </a:lnTo>
                  <a:lnTo>
                    <a:pt x="14769073" y="4948400"/>
                  </a:lnTo>
                  <a:lnTo>
                    <a:pt x="14766032" y="4954600"/>
                  </a:lnTo>
                  <a:lnTo>
                    <a:pt x="14767661" y="4960029"/>
                  </a:lnTo>
                  <a:lnTo>
                    <a:pt x="14768668" y="4963221"/>
                  </a:lnTo>
                  <a:lnTo>
                    <a:pt x="14771104" y="4965839"/>
                  </a:lnTo>
                  <a:lnTo>
                    <a:pt x="14776112" y="4967975"/>
                  </a:lnTo>
                  <a:lnTo>
                    <a:pt x="14778399" y="4968161"/>
                  </a:lnTo>
                  <a:lnTo>
                    <a:pt x="14783830" y="4966532"/>
                  </a:lnTo>
                  <a:lnTo>
                    <a:pt x="14789735" y="4964711"/>
                  </a:lnTo>
                  <a:lnTo>
                    <a:pt x="14792774" y="4958510"/>
                  </a:lnTo>
                  <a:lnTo>
                    <a:pt x="14791145" y="4953081"/>
                  </a:lnTo>
                  <a:lnTo>
                    <a:pt x="14789323" y="4947175"/>
                  </a:lnTo>
                  <a:lnTo>
                    <a:pt x="14783124" y="4944136"/>
                  </a:lnTo>
                  <a:close/>
                </a:path>
                <a:path w="20032345" h="5941695">
                  <a:moveTo>
                    <a:pt x="5922821" y="1129112"/>
                  </a:moveTo>
                  <a:lnTo>
                    <a:pt x="5915958" y="1128551"/>
                  </a:lnTo>
                  <a:lnTo>
                    <a:pt x="5906630" y="1135620"/>
                  </a:lnTo>
                  <a:lnTo>
                    <a:pt x="5906069" y="1142483"/>
                  </a:lnTo>
                  <a:lnTo>
                    <a:pt x="5911371" y="1149479"/>
                  </a:lnTo>
                  <a:lnTo>
                    <a:pt x="5912279" y="1151051"/>
                  </a:lnTo>
                  <a:lnTo>
                    <a:pt x="5915475" y="1152808"/>
                  </a:lnTo>
                  <a:lnTo>
                    <a:pt x="5915617" y="1152475"/>
                  </a:lnTo>
                  <a:lnTo>
                    <a:pt x="5919289" y="1154041"/>
                  </a:lnTo>
                  <a:lnTo>
                    <a:pt x="5923340" y="1153796"/>
                  </a:lnTo>
                  <a:lnTo>
                    <a:pt x="5926433" y="1151170"/>
                  </a:lnTo>
                  <a:lnTo>
                    <a:pt x="5931097" y="1147636"/>
                  </a:lnTo>
                  <a:lnTo>
                    <a:pt x="5931658" y="1140771"/>
                  </a:lnTo>
                  <a:lnTo>
                    <a:pt x="5922821" y="1129112"/>
                  </a:lnTo>
                  <a:close/>
                </a:path>
                <a:path w="20032345" h="5941695">
                  <a:moveTo>
                    <a:pt x="3366993" y="38090"/>
                  </a:moveTo>
                  <a:lnTo>
                    <a:pt x="3361038" y="39101"/>
                  </a:lnTo>
                  <a:lnTo>
                    <a:pt x="3358131" y="39439"/>
                  </a:lnTo>
                  <a:lnTo>
                    <a:pt x="3352176" y="40451"/>
                  </a:lnTo>
                  <a:lnTo>
                    <a:pt x="3348277" y="45890"/>
                  </a:lnTo>
                  <a:lnTo>
                    <a:pt x="3349288" y="51845"/>
                  </a:lnTo>
                  <a:lnTo>
                    <a:pt x="3350010" y="55703"/>
                  </a:lnTo>
                  <a:lnTo>
                    <a:pt x="3352302" y="58655"/>
                  </a:lnTo>
                  <a:lnTo>
                    <a:pt x="3357644" y="60933"/>
                  </a:lnTo>
                  <a:lnTo>
                    <a:pt x="3361694" y="60687"/>
                  </a:lnTo>
                  <a:lnTo>
                    <a:pt x="3364600" y="60350"/>
                  </a:lnTo>
                  <a:lnTo>
                    <a:pt x="3370556" y="59339"/>
                  </a:lnTo>
                  <a:lnTo>
                    <a:pt x="3374454" y="53899"/>
                  </a:lnTo>
                  <a:lnTo>
                    <a:pt x="3372432" y="41989"/>
                  </a:lnTo>
                  <a:lnTo>
                    <a:pt x="3366993" y="38090"/>
                  </a:lnTo>
                  <a:close/>
                </a:path>
                <a:path w="20032345" h="5941695">
                  <a:moveTo>
                    <a:pt x="14865333" y="4918833"/>
                  </a:moveTo>
                  <a:lnTo>
                    <a:pt x="14857189" y="4921279"/>
                  </a:lnTo>
                  <a:lnTo>
                    <a:pt x="14851616" y="4923241"/>
                  </a:lnTo>
                  <a:lnTo>
                    <a:pt x="14848243" y="4929299"/>
                  </a:lnTo>
                  <a:lnTo>
                    <a:pt x="14850206" y="4934871"/>
                  </a:lnTo>
                  <a:lnTo>
                    <a:pt x="14851355" y="4937729"/>
                  </a:lnTo>
                  <a:lnTo>
                    <a:pt x="14853790" y="4940346"/>
                  </a:lnTo>
                  <a:lnTo>
                    <a:pt x="14856461" y="4941486"/>
                  </a:lnTo>
                  <a:lnTo>
                    <a:pt x="14855984" y="4941676"/>
                  </a:lnTo>
                  <a:lnTo>
                    <a:pt x="14858321" y="4942673"/>
                  </a:lnTo>
                  <a:lnTo>
                    <a:pt x="14860610" y="4942859"/>
                  </a:lnTo>
                  <a:lnTo>
                    <a:pt x="14866039" y="4941230"/>
                  </a:lnTo>
                  <a:lnTo>
                    <a:pt x="14871945" y="4939410"/>
                  </a:lnTo>
                  <a:lnTo>
                    <a:pt x="14874984" y="4933209"/>
                  </a:lnTo>
                  <a:lnTo>
                    <a:pt x="14873354" y="4927779"/>
                  </a:lnTo>
                  <a:lnTo>
                    <a:pt x="14871533" y="4921874"/>
                  </a:lnTo>
                  <a:lnTo>
                    <a:pt x="14865333" y="4918833"/>
                  </a:lnTo>
                  <a:close/>
                </a:path>
                <a:path w="20032345" h="5941695">
                  <a:moveTo>
                    <a:pt x="5867856" y="1061867"/>
                  </a:moveTo>
                  <a:lnTo>
                    <a:pt x="5860993" y="1061308"/>
                  </a:lnTo>
                  <a:lnTo>
                    <a:pt x="5856662" y="1064984"/>
                  </a:lnTo>
                  <a:lnTo>
                    <a:pt x="5852190" y="1068995"/>
                  </a:lnTo>
                  <a:lnTo>
                    <a:pt x="5851629" y="1075858"/>
                  </a:lnTo>
                  <a:lnTo>
                    <a:pt x="5855306" y="1080189"/>
                  </a:lnTo>
                  <a:lnTo>
                    <a:pt x="5857074" y="1082520"/>
                  </a:lnTo>
                  <a:lnTo>
                    <a:pt x="5858458" y="1083900"/>
                  </a:lnTo>
                  <a:lnTo>
                    <a:pt x="5861320" y="1085515"/>
                  </a:lnTo>
                  <a:lnTo>
                    <a:pt x="5864658" y="1086939"/>
                  </a:lnTo>
                  <a:lnTo>
                    <a:pt x="5869184" y="1086504"/>
                  </a:lnTo>
                  <a:lnTo>
                    <a:pt x="5872278" y="1083877"/>
                  </a:lnTo>
                  <a:lnTo>
                    <a:pt x="5876750" y="1079866"/>
                  </a:lnTo>
                  <a:lnTo>
                    <a:pt x="5877311" y="1073003"/>
                  </a:lnTo>
                  <a:lnTo>
                    <a:pt x="5873634" y="1068672"/>
                  </a:lnTo>
                  <a:lnTo>
                    <a:pt x="5871866" y="1066340"/>
                  </a:lnTo>
                  <a:lnTo>
                    <a:pt x="5867856" y="1061867"/>
                  </a:lnTo>
                  <a:close/>
                </a:path>
                <a:path w="20032345" h="5941695">
                  <a:moveTo>
                    <a:pt x="3452275" y="25937"/>
                  </a:moveTo>
                  <a:lnTo>
                    <a:pt x="3437743" y="27629"/>
                  </a:lnTo>
                  <a:lnTo>
                    <a:pt x="3433845" y="33069"/>
                  </a:lnTo>
                  <a:lnTo>
                    <a:pt x="3434522" y="38881"/>
                  </a:lnTo>
                  <a:lnTo>
                    <a:pt x="3434909" y="42598"/>
                  </a:lnTo>
                  <a:lnTo>
                    <a:pt x="3437536" y="45691"/>
                  </a:lnTo>
                  <a:lnTo>
                    <a:pt x="3442543" y="47827"/>
                  </a:lnTo>
                  <a:lnTo>
                    <a:pt x="3446451" y="47915"/>
                  </a:lnTo>
                  <a:lnTo>
                    <a:pt x="3455170" y="46900"/>
                  </a:lnTo>
                  <a:lnTo>
                    <a:pt x="3459068" y="41460"/>
                  </a:lnTo>
                  <a:lnTo>
                    <a:pt x="3457714" y="29835"/>
                  </a:lnTo>
                  <a:lnTo>
                    <a:pt x="3452275" y="25937"/>
                  </a:lnTo>
                  <a:close/>
                </a:path>
                <a:path w="20032345" h="5941695">
                  <a:moveTo>
                    <a:pt x="14947686" y="4893198"/>
                  </a:moveTo>
                  <a:lnTo>
                    <a:pt x="14942113" y="4895162"/>
                  </a:lnTo>
                  <a:lnTo>
                    <a:pt x="14939398" y="4895977"/>
                  </a:lnTo>
                  <a:lnTo>
                    <a:pt x="14933827" y="4897940"/>
                  </a:lnTo>
                  <a:lnTo>
                    <a:pt x="14930630" y="4903679"/>
                  </a:lnTo>
                  <a:lnTo>
                    <a:pt x="14930452" y="4903998"/>
                  </a:lnTo>
                  <a:lnTo>
                    <a:pt x="14932415" y="4909570"/>
                  </a:lnTo>
                  <a:lnTo>
                    <a:pt x="14933564" y="4912428"/>
                  </a:lnTo>
                  <a:lnTo>
                    <a:pt x="14936000" y="4915046"/>
                  </a:lnTo>
                  <a:lnTo>
                    <a:pt x="14941008" y="4917182"/>
                  </a:lnTo>
                  <a:lnTo>
                    <a:pt x="14943295" y="4917368"/>
                  </a:lnTo>
                  <a:lnTo>
                    <a:pt x="14948726" y="4915738"/>
                  </a:lnTo>
                  <a:lnTo>
                    <a:pt x="14954297" y="4913775"/>
                  </a:lnTo>
                  <a:lnTo>
                    <a:pt x="14957492" y="4908035"/>
                  </a:lnTo>
                  <a:lnTo>
                    <a:pt x="14957670" y="4907716"/>
                  </a:lnTo>
                  <a:lnTo>
                    <a:pt x="14953743" y="4896571"/>
                  </a:lnTo>
                  <a:lnTo>
                    <a:pt x="14947686" y="4893198"/>
                  </a:lnTo>
                  <a:close/>
                </a:path>
                <a:path w="20032345" h="5941695">
                  <a:moveTo>
                    <a:pt x="5812321" y="995960"/>
                  </a:moveTo>
                  <a:lnTo>
                    <a:pt x="5805458" y="995399"/>
                  </a:lnTo>
                  <a:lnTo>
                    <a:pt x="5800986" y="999410"/>
                  </a:lnTo>
                  <a:lnTo>
                    <a:pt x="5796321" y="1002944"/>
                  </a:lnTo>
                  <a:lnTo>
                    <a:pt x="5795761" y="1009807"/>
                  </a:lnTo>
                  <a:lnTo>
                    <a:pt x="5799772" y="1014280"/>
                  </a:lnTo>
                  <a:lnTo>
                    <a:pt x="5801539" y="1016613"/>
                  </a:lnTo>
                  <a:lnTo>
                    <a:pt x="5802447" y="1018184"/>
                  </a:lnTo>
                  <a:lnTo>
                    <a:pt x="5808789" y="1020889"/>
                  </a:lnTo>
                  <a:lnTo>
                    <a:pt x="5813316" y="1020453"/>
                  </a:lnTo>
                  <a:lnTo>
                    <a:pt x="5816409" y="1017826"/>
                  </a:lnTo>
                  <a:lnTo>
                    <a:pt x="5821073" y="1014291"/>
                  </a:lnTo>
                  <a:lnTo>
                    <a:pt x="5821634" y="1007428"/>
                  </a:lnTo>
                  <a:lnTo>
                    <a:pt x="5817623" y="1002956"/>
                  </a:lnTo>
                  <a:lnTo>
                    <a:pt x="5812321" y="995960"/>
                  </a:lnTo>
                  <a:close/>
                </a:path>
                <a:path w="20032345" h="5941695">
                  <a:moveTo>
                    <a:pt x="3538274" y="14878"/>
                  </a:moveTo>
                  <a:lnTo>
                    <a:pt x="3523742" y="16571"/>
                  </a:lnTo>
                  <a:lnTo>
                    <a:pt x="3519510" y="21868"/>
                  </a:lnTo>
                  <a:lnTo>
                    <a:pt x="3520187" y="27680"/>
                  </a:lnTo>
                  <a:lnTo>
                    <a:pt x="3520766" y="31872"/>
                  </a:lnTo>
                  <a:lnTo>
                    <a:pt x="3523392" y="34966"/>
                  </a:lnTo>
                  <a:lnTo>
                    <a:pt x="3528065" y="36959"/>
                  </a:lnTo>
                  <a:lnTo>
                    <a:pt x="3531973" y="37048"/>
                  </a:lnTo>
                  <a:lnTo>
                    <a:pt x="3540693" y="36033"/>
                  </a:lnTo>
                  <a:lnTo>
                    <a:pt x="3544925" y="30736"/>
                  </a:lnTo>
                  <a:lnTo>
                    <a:pt x="3543571" y="19111"/>
                  </a:lnTo>
                  <a:lnTo>
                    <a:pt x="3538274" y="14878"/>
                  </a:lnTo>
                  <a:close/>
                </a:path>
                <a:path w="20032345" h="5941695">
                  <a:moveTo>
                    <a:pt x="5754931" y="931627"/>
                  </a:moveTo>
                  <a:lnTo>
                    <a:pt x="5748401" y="931209"/>
                  </a:lnTo>
                  <a:lnTo>
                    <a:pt x="5739456" y="939230"/>
                  </a:lnTo>
                  <a:lnTo>
                    <a:pt x="5739038" y="945760"/>
                  </a:lnTo>
                  <a:lnTo>
                    <a:pt x="5743049" y="950233"/>
                  </a:lnTo>
                  <a:lnTo>
                    <a:pt x="5744959" y="952231"/>
                  </a:lnTo>
                  <a:lnTo>
                    <a:pt x="5745867" y="953803"/>
                  </a:lnTo>
                  <a:lnTo>
                    <a:pt x="5752209" y="956508"/>
                  </a:lnTo>
                  <a:lnTo>
                    <a:pt x="5756735" y="956071"/>
                  </a:lnTo>
                  <a:lnTo>
                    <a:pt x="5759971" y="953110"/>
                  </a:lnTo>
                  <a:lnTo>
                    <a:pt x="5764444" y="949100"/>
                  </a:lnTo>
                  <a:lnTo>
                    <a:pt x="5764862" y="942571"/>
                  </a:lnTo>
                  <a:lnTo>
                    <a:pt x="5760851" y="938099"/>
                  </a:lnTo>
                  <a:lnTo>
                    <a:pt x="5758942" y="936100"/>
                  </a:lnTo>
                  <a:lnTo>
                    <a:pt x="5754931" y="931627"/>
                  </a:lnTo>
                  <a:close/>
                </a:path>
                <a:path w="20032345" h="5941695">
                  <a:moveTo>
                    <a:pt x="3624802" y="7202"/>
                  </a:moveTo>
                  <a:lnTo>
                    <a:pt x="3619132" y="7545"/>
                  </a:lnTo>
                  <a:lnTo>
                    <a:pt x="3616226" y="7883"/>
                  </a:lnTo>
                  <a:lnTo>
                    <a:pt x="3610079" y="8419"/>
                  </a:lnTo>
                  <a:lnTo>
                    <a:pt x="3605513" y="13572"/>
                  </a:lnTo>
                  <a:lnTo>
                    <a:pt x="3606190" y="19386"/>
                  </a:lnTo>
                  <a:lnTo>
                    <a:pt x="3606435" y="23435"/>
                  </a:lnTo>
                  <a:lnTo>
                    <a:pt x="3608919" y="26863"/>
                  </a:lnTo>
                  <a:lnTo>
                    <a:pt x="3614260" y="29141"/>
                  </a:lnTo>
                  <a:lnTo>
                    <a:pt x="3617691" y="29421"/>
                  </a:lnTo>
                  <a:lnTo>
                    <a:pt x="3620598" y="29082"/>
                  </a:lnTo>
                  <a:lnTo>
                    <a:pt x="3626745" y="28548"/>
                  </a:lnTo>
                  <a:lnTo>
                    <a:pt x="3630977" y="23251"/>
                  </a:lnTo>
                  <a:lnTo>
                    <a:pt x="3630634" y="17580"/>
                  </a:lnTo>
                  <a:lnTo>
                    <a:pt x="3630099" y="11434"/>
                  </a:lnTo>
                  <a:lnTo>
                    <a:pt x="3624802" y="7202"/>
                  </a:lnTo>
                  <a:close/>
                </a:path>
                <a:path w="20032345" h="5941695">
                  <a:moveTo>
                    <a:pt x="15030229" y="4868039"/>
                  </a:moveTo>
                  <a:lnTo>
                    <a:pt x="15024657" y="4870004"/>
                  </a:lnTo>
                  <a:lnTo>
                    <a:pt x="15021943" y="4870819"/>
                  </a:lnTo>
                  <a:lnTo>
                    <a:pt x="15016370" y="4872782"/>
                  </a:lnTo>
                  <a:lnTo>
                    <a:pt x="15013174" y="4878521"/>
                  </a:lnTo>
                  <a:lnTo>
                    <a:pt x="15012996" y="4878840"/>
                  </a:lnTo>
                  <a:lnTo>
                    <a:pt x="15014959" y="4884411"/>
                  </a:lnTo>
                  <a:lnTo>
                    <a:pt x="15016108" y="4887269"/>
                  </a:lnTo>
                  <a:lnTo>
                    <a:pt x="15018542" y="4889885"/>
                  </a:lnTo>
                  <a:lnTo>
                    <a:pt x="15023550" y="4892021"/>
                  </a:lnTo>
                  <a:lnTo>
                    <a:pt x="15025837" y="4892207"/>
                  </a:lnTo>
                  <a:lnTo>
                    <a:pt x="15031268" y="4890579"/>
                  </a:lnTo>
                  <a:lnTo>
                    <a:pt x="15036839" y="4888616"/>
                  </a:lnTo>
                  <a:lnTo>
                    <a:pt x="15040036" y="4882877"/>
                  </a:lnTo>
                  <a:lnTo>
                    <a:pt x="15040214" y="4882558"/>
                  </a:lnTo>
                  <a:lnTo>
                    <a:pt x="15036287" y="4871413"/>
                  </a:lnTo>
                  <a:lnTo>
                    <a:pt x="15030229" y="4868039"/>
                  </a:lnTo>
                  <a:close/>
                </a:path>
                <a:path w="20032345" h="5941695">
                  <a:moveTo>
                    <a:pt x="5696112" y="867869"/>
                  </a:moveTo>
                  <a:lnTo>
                    <a:pt x="5689440" y="867785"/>
                  </a:lnTo>
                  <a:lnTo>
                    <a:pt x="5680494" y="875806"/>
                  </a:lnTo>
                  <a:lnTo>
                    <a:pt x="5680411" y="882478"/>
                  </a:lnTo>
                  <a:lnTo>
                    <a:pt x="5684421" y="886951"/>
                  </a:lnTo>
                  <a:lnTo>
                    <a:pt x="5686331" y="888949"/>
                  </a:lnTo>
                  <a:lnTo>
                    <a:pt x="5687381" y="890186"/>
                  </a:lnTo>
                  <a:lnTo>
                    <a:pt x="5690052" y="891325"/>
                  </a:lnTo>
                  <a:lnTo>
                    <a:pt x="5689910" y="891659"/>
                  </a:lnTo>
                  <a:lnTo>
                    <a:pt x="5693582" y="893226"/>
                  </a:lnTo>
                  <a:lnTo>
                    <a:pt x="5698250" y="892456"/>
                  </a:lnTo>
                  <a:lnTo>
                    <a:pt x="5701486" y="889495"/>
                  </a:lnTo>
                  <a:lnTo>
                    <a:pt x="5705959" y="885484"/>
                  </a:lnTo>
                  <a:lnTo>
                    <a:pt x="5706043" y="878813"/>
                  </a:lnTo>
                  <a:lnTo>
                    <a:pt x="5702032" y="874341"/>
                  </a:lnTo>
                  <a:lnTo>
                    <a:pt x="5700122" y="872342"/>
                  </a:lnTo>
                  <a:lnTo>
                    <a:pt x="5696112" y="867869"/>
                  </a:lnTo>
                  <a:close/>
                </a:path>
                <a:path w="20032345" h="5941695">
                  <a:moveTo>
                    <a:pt x="3711335" y="2290"/>
                  </a:moveTo>
                  <a:lnTo>
                    <a:pt x="3705332" y="2490"/>
                  </a:lnTo>
                  <a:lnTo>
                    <a:pt x="3702425" y="2829"/>
                  </a:lnTo>
                  <a:lnTo>
                    <a:pt x="3696754" y="3172"/>
                  </a:lnTo>
                  <a:lnTo>
                    <a:pt x="3691997" y="7851"/>
                  </a:lnTo>
                  <a:lnTo>
                    <a:pt x="3692198" y="13855"/>
                  </a:lnTo>
                  <a:lnTo>
                    <a:pt x="3692301" y="18238"/>
                  </a:lnTo>
                  <a:lnTo>
                    <a:pt x="3695118" y="21808"/>
                  </a:lnTo>
                  <a:lnTo>
                    <a:pt x="3698790" y="23374"/>
                  </a:lnTo>
                  <a:lnTo>
                    <a:pt x="3698599" y="22898"/>
                  </a:lnTo>
                  <a:lnTo>
                    <a:pt x="3700268" y="23610"/>
                  </a:lnTo>
                  <a:lnTo>
                    <a:pt x="3703366" y="23748"/>
                  </a:lnTo>
                  <a:lnTo>
                    <a:pt x="3706130" y="23743"/>
                  </a:lnTo>
                  <a:lnTo>
                    <a:pt x="3711800" y="23400"/>
                  </a:lnTo>
                  <a:lnTo>
                    <a:pt x="3716558" y="18722"/>
                  </a:lnTo>
                  <a:lnTo>
                    <a:pt x="3716358" y="12717"/>
                  </a:lnTo>
                  <a:lnTo>
                    <a:pt x="3716014" y="7047"/>
                  </a:lnTo>
                  <a:lnTo>
                    <a:pt x="3711335" y="2290"/>
                  </a:lnTo>
                  <a:close/>
                </a:path>
                <a:path w="20032345" h="5941695">
                  <a:moveTo>
                    <a:pt x="5635771" y="805828"/>
                  </a:moveTo>
                  <a:lnTo>
                    <a:pt x="5629099" y="805745"/>
                  </a:lnTo>
                  <a:lnTo>
                    <a:pt x="5620821" y="814051"/>
                  </a:lnTo>
                  <a:lnTo>
                    <a:pt x="5620736" y="820724"/>
                  </a:lnTo>
                  <a:lnTo>
                    <a:pt x="5624890" y="824862"/>
                  </a:lnTo>
                  <a:lnTo>
                    <a:pt x="5626800" y="826860"/>
                  </a:lnTo>
                  <a:lnTo>
                    <a:pt x="5627850" y="828098"/>
                  </a:lnTo>
                  <a:lnTo>
                    <a:pt x="5634191" y="830803"/>
                  </a:lnTo>
                  <a:lnTo>
                    <a:pt x="5638862" y="830033"/>
                  </a:lnTo>
                  <a:lnTo>
                    <a:pt x="5642097" y="827073"/>
                  </a:lnTo>
                  <a:lnTo>
                    <a:pt x="5646236" y="822920"/>
                  </a:lnTo>
                  <a:lnTo>
                    <a:pt x="5646320" y="816248"/>
                  </a:lnTo>
                  <a:lnTo>
                    <a:pt x="5642167" y="812109"/>
                  </a:lnTo>
                  <a:lnTo>
                    <a:pt x="5639924" y="809968"/>
                  </a:lnTo>
                  <a:lnTo>
                    <a:pt x="5635771" y="805828"/>
                  </a:lnTo>
                  <a:close/>
                </a:path>
                <a:path w="20032345" h="5941695">
                  <a:moveTo>
                    <a:pt x="15112582" y="4842405"/>
                  </a:moveTo>
                  <a:lnTo>
                    <a:pt x="15107009" y="4844367"/>
                  </a:lnTo>
                  <a:lnTo>
                    <a:pt x="15104295" y="4845183"/>
                  </a:lnTo>
                  <a:lnTo>
                    <a:pt x="15098722" y="4847147"/>
                  </a:lnTo>
                  <a:lnTo>
                    <a:pt x="15095525" y="4852885"/>
                  </a:lnTo>
                  <a:lnTo>
                    <a:pt x="15095348" y="4853203"/>
                  </a:lnTo>
                  <a:lnTo>
                    <a:pt x="15097311" y="4858776"/>
                  </a:lnTo>
                  <a:lnTo>
                    <a:pt x="15098460" y="4861633"/>
                  </a:lnTo>
                  <a:lnTo>
                    <a:pt x="15100897" y="4864251"/>
                  </a:lnTo>
                  <a:lnTo>
                    <a:pt x="15105904" y="4866387"/>
                  </a:lnTo>
                  <a:lnTo>
                    <a:pt x="15108190" y="4866573"/>
                  </a:lnTo>
                  <a:lnTo>
                    <a:pt x="15113622" y="4864944"/>
                  </a:lnTo>
                  <a:lnTo>
                    <a:pt x="15119193" y="4862981"/>
                  </a:lnTo>
                  <a:lnTo>
                    <a:pt x="15122388" y="4857242"/>
                  </a:lnTo>
                  <a:lnTo>
                    <a:pt x="15122566" y="4856923"/>
                  </a:lnTo>
                  <a:lnTo>
                    <a:pt x="15118639" y="4845778"/>
                  </a:lnTo>
                  <a:lnTo>
                    <a:pt x="15112582" y="4842405"/>
                  </a:lnTo>
                  <a:close/>
                </a:path>
                <a:path w="20032345" h="5941695">
                  <a:moveTo>
                    <a:pt x="3797540" y="0"/>
                  </a:moveTo>
                  <a:lnTo>
                    <a:pt x="3791536" y="200"/>
                  </a:lnTo>
                  <a:lnTo>
                    <a:pt x="3788772" y="204"/>
                  </a:lnTo>
                  <a:lnTo>
                    <a:pt x="3782767" y="406"/>
                  </a:lnTo>
                  <a:lnTo>
                    <a:pt x="3778010" y="5084"/>
                  </a:lnTo>
                  <a:lnTo>
                    <a:pt x="3778211" y="11088"/>
                  </a:lnTo>
                  <a:lnTo>
                    <a:pt x="3778314" y="15472"/>
                  </a:lnTo>
                  <a:lnTo>
                    <a:pt x="3780988" y="19375"/>
                  </a:lnTo>
                  <a:lnTo>
                    <a:pt x="3784660" y="20942"/>
                  </a:lnTo>
                  <a:lnTo>
                    <a:pt x="3784803" y="20608"/>
                  </a:lnTo>
                  <a:lnTo>
                    <a:pt x="3786138" y="21177"/>
                  </a:lnTo>
                  <a:lnTo>
                    <a:pt x="3789094" y="21649"/>
                  </a:lnTo>
                  <a:lnTo>
                    <a:pt x="3791858" y="21644"/>
                  </a:lnTo>
                  <a:lnTo>
                    <a:pt x="3797862" y="21443"/>
                  </a:lnTo>
                  <a:lnTo>
                    <a:pt x="3802619" y="16766"/>
                  </a:lnTo>
                  <a:lnTo>
                    <a:pt x="3802218" y="4756"/>
                  </a:lnTo>
                  <a:lnTo>
                    <a:pt x="3797540" y="0"/>
                  </a:lnTo>
                  <a:close/>
                </a:path>
                <a:path w="20032345" h="5941695">
                  <a:moveTo>
                    <a:pt x="5574193" y="744839"/>
                  </a:moveTo>
                  <a:lnTo>
                    <a:pt x="5567378" y="745089"/>
                  </a:lnTo>
                  <a:lnTo>
                    <a:pt x="5559100" y="753396"/>
                  </a:lnTo>
                  <a:lnTo>
                    <a:pt x="5559350" y="760209"/>
                  </a:lnTo>
                  <a:lnTo>
                    <a:pt x="5563503" y="764349"/>
                  </a:lnTo>
                  <a:lnTo>
                    <a:pt x="5565412" y="766347"/>
                  </a:lnTo>
                  <a:lnTo>
                    <a:pt x="5566463" y="767584"/>
                  </a:lnTo>
                  <a:lnTo>
                    <a:pt x="5572806" y="770290"/>
                  </a:lnTo>
                  <a:lnTo>
                    <a:pt x="5577808" y="769661"/>
                  </a:lnTo>
                  <a:lnTo>
                    <a:pt x="5580852" y="766226"/>
                  </a:lnTo>
                  <a:lnTo>
                    <a:pt x="5584991" y="762073"/>
                  </a:lnTo>
                  <a:lnTo>
                    <a:pt x="5584742" y="755257"/>
                  </a:lnTo>
                  <a:lnTo>
                    <a:pt x="5580589" y="751119"/>
                  </a:lnTo>
                  <a:lnTo>
                    <a:pt x="5578345" y="748978"/>
                  </a:lnTo>
                  <a:lnTo>
                    <a:pt x="5574193" y="744839"/>
                  </a:lnTo>
                  <a:close/>
                </a:path>
                <a:path w="20032345" h="5941695">
                  <a:moveTo>
                    <a:pt x="3884274" y="1091"/>
                  </a:moveTo>
                  <a:lnTo>
                    <a:pt x="3878412" y="958"/>
                  </a:lnTo>
                  <a:lnTo>
                    <a:pt x="3875314" y="821"/>
                  </a:lnTo>
                  <a:lnTo>
                    <a:pt x="3869452" y="687"/>
                  </a:lnTo>
                  <a:lnTo>
                    <a:pt x="3864695" y="5366"/>
                  </a:lnTo>
                  <a:lnTo>
                    <a:pt x="3864562" y="11227"/>
                  </a:lnTo>
                  <a:lnTo>
                    <a:pt x="3864189" y="15802"/>
                  </a:lnTo>
                  <a:lnTo>
                    <a:pt x="3866863" y="19706"/>
                  </a:lnTo>
                  <a:lnTo>
                    <a:pt x="3870870" y="21415"/>
                  </a:lnTo>
                  <a:lnTo>
                    <a:pt x="3871012" y="21081"/>
                  </a:lnTo>
                  <a:lnTo>
                    <a:pt x="3872347" y="21650"/>
                  </a:lnTo>
                  <a:lnTo>
                    <a:pt x="3874969" y="21979"/>
                  </a:lnTo>
                  <a:lnTo>
                    <a:pt x="3878066" y="22118"/>
                  </a:lnTo>
                  <a:lnTo>
                    <a:pt x="3883928" y="22251"/>
                  </a:lnTo>
                  <a:lnTo>
                    <a:pt x="3888686" y="17573"/>
                  </a:lnTo>
                  <a:lnTo>
                    <a:pt x="3888953" y="5848"/>
                  </a:lnTo>
                  <a:lnTo>
                    <a:pt x="3884274" y="1091"/>
                  </a:lnTo>
                  <a:close/>
                </a:path>
                <a:path w="20032345" h="5941695">
                  <a:moveTo>
                    <a:pt x="15195268" y="4816912"/>
                  </a:moveTo>
                  <a:lnTo>
                    <a:pt x="15189695" y="4818876"/>
                  </a:lnTo>
                  <a:lnTo>
                    <a:pt x="15186981" y="4819690"/>
                  </a:lnTo>
                  <a:lnTo>
                    <a:pt x="15181408" y="4821654"/>
                  </a:lnTo>
                  <a:lnTo>
                    <a:pt x="15178211" y="4827393"/>
                  </a:lnTo>
                  <a:lnTo>
                    <a:pt x="15178033" y="4827712"/>
                  </a:lnTo>
                  <a:lnTo>
                    <a:pt x="15179998" y="4833284"/>
                  </a:lnTo>
                  <a:lnTo>
                    <a:pt x="15181147" y="4836141"/>
                  </a:lnTo>
                  <a:lnTo>
                    <a:pt x="15183580" y="4838757"/>
                  </a:lnTo>
                  <a:lnTo>
                    <a:pt x="15188588" y="4840893"/>
                  </a:lnTo>
                  <a:lnTo>
                    <a:pt x="15190875" y="4841080"/>
                  </a:lnTo>
                  <a:lnTo>
                    <a:pt x="15196306" y="4839451"/>
                  </a:lnTo>
                  <a:lnTo>
                    <a:pt x="15201878" y="4837488"/>
                  </a:lnTo>
                  <a:lnTo>
                    <a:pt x="15205075" y="4831749"/>
                  </a:lnTo>
                  <a:lnTo>
                    <a:pt x="15205252" y="4831431"/>
                  </a:lnTo>
                  <a:lnTo>
                    <a:pt x="15201326" y="4820285"/>
                  </a:lnTo>
                  <a:lnTo>
                    <a:pt x="15195268" y="4816912"/>
                  </a:lnTo>
                  <a:close/>
                </a:path>
                <a:path w="20032345" h="5941695">
                  <a:moveTo>
                    <a:pt x="5510758" y="685426"/>
                  </a:moveTo>
                  <a:lnTo>
                    <a:pt x="5503944" y="685676"/>
                  </a:lnTo>
                  <a:lnTo>
                    <a:pt x="5500139" y="689971"/>
                  </a:lnTo>
                  <a:lnTo>
                    <a:pt x="5496191" y="694600"/>
                  </a:lnTo>
                  <a:lnTo>
                    <a:pt x="5496441" y="701414"/>
                  </a:lnTo>
                  <a:lnTo>
                    <a:pt x="5500736" y="705220"/>
                  </a:lnTo>
                  <a:lnTo>
                    <a:pt x="5502979" y="707361"/>
                  </a:lnTo>
                  <a:lnTo>
                    <a:pt x="5503696" y="708456"/>
                  </a:lnTo>
                  <a:lnTo>
                    <a:pt x="5510037" y="711161"/>
                  </a:lnTo>
                  <a:lnTo>
                    <a:pt x="5515184" y="710199"/>
                  </a:lnTo>
                  <a:lnTo>
                    <a:pt x="5518228" y="706763"/>
                  </a:lnTo>
                  <a:lnTo>
                    <a:pt x="5522176" y="702133"/>
                  </a:lnTo>
                  <a:lnTo>
                    <a:pt x="5521926" y="695320"/>
                  </a:lnTo>
                  <a:lnTo>
                    <a:pt x="5517631" y="691514"/>
                  </a:lnTo>
                  <a:lnTo>
                    <a:pt x="5515387" y="689373"/>
                  </a:lnTo>
                  <a:lnTo>
                    <a:pt x="5510758" y="685426"/>
                  </a:lnTo>
                  <a:close/>
                </a:path>
                <a:path w="20032345" h="5941695">
                  <a:moveTo>
                    <a:pt x="3970679" y="4805"/>
                  </a:moveTo>
                  <a:lnTo>
                    <a:pt x="3964959" y="4338"/>
                  </a:lnTo>
                  <a:lnTo>
                    <a:pt x="3955666" y="3925"/>
                  </a:lnTo>
                  <a:lnTo>
                    <a:pt x="3950908" y="8603"/>
                  </a:lnTo>
                  <a:lnTo>
                    <a:pt x="3950442" y="14322"/>
                  </a:lnTo>
                  <a:lnTo>
                    <a:pt x="3950402" y="19041"/>
                  </a:lnTo>
                  <a:lnTo>
                    <a:pt x="3952935" y="23277"/>
                  </a:lnTo>
                  <a:lnTo>
                    <a:pt x="3957942" y="25413"/>
                  </a:lnTo>
                  <a:lnTo>
                    <a:pt x="3960564" y="25742"/>
                  </a:lnTo>
                  <a:lnTo>
                    <a:pt x="3969857" y="26156"/>
                  </a:lnTo>
                  <a:lnTo>
                    <a:pt x="3974615" y="21477"/>
                  </a:lnTo>
                  <a:lnTo>
                    <a:pt x="3975082" y="15757"/>
                  </a:lnTo>
                  <a:lnTo>
                    <a:pt x="3975357" y="9562"/>
                  </a:lnTo>
                  <a:lnTo>
                    <a:pt x="3970679" y="4805"/>
                  </a:lnTo>
                  <a:close/>
                </a:path>
                <a:path w="20032345" h="5941695">
                  <a:moveTo>
                    <a:pt x="5445709" y="628873"/>
                  </a:moveTo>
                  <a:lnTo>
                    <a:pt x="5438894" y="629124"/>
                  </a:lnTo>
                  <a:lnTo>
                    <a:pt x="5434947" y="633753"/>
                  </a:lnTo>
                  <a:lnTo>
                    <a:pt x="5431142" y="638048"/>
                  </a:lnTo>
                  <a:lnTo>
                    <a:pt x="5431391" y="644862"/>
                  </a:lnTo>
                  <a:lnTo>
                    <a:pt x="5436020" y="648810"/>
                  </a:lnTo>
                  <a:lnTo>
                    <a:pt x="5438406" y="650617"/>
                  </a:lnTo>
                  <a:lnTo>
                    <a:pt x="5439265" y="651378"/>
                  </a:lnTo>
                  <a:lnTo>
                    <a:pt x="5445274" y="653942"/>
                  </a:lnTo>
                  <a:lnTo>
                    <a:pt x="5450420" y="652979"/>
                  </a:lnTo>
                  <a:lnTo>
                    <a:pt x="5457269" y="645248"/>
                  </a:lnTo>
                  <a:lnTo>
                    <a:pt x="5456685" y="638292"/>
                  </a:lnTo>
                  <a:lnTo>
                    <a:pt x="5452390" y="634486"/>
                  </a:lnTo>
                  <a:lnTo>
                    <a:pt x="5450004" y="632679"/>
                  </a:lnTo>
                  <a:lnTo>
                    <a:pt x="5445709" y="628873"/>
                  </a:lnTo>
                  <a:close/>
                </a:path>
                <a:path w="20032345" h="5941695">
                  <a:moveTo>
                    <a:pt x="4057280" y="11758"/>
                  </a:moveTo>
                  <a:lnTo>
                    <a:pt x="4051227" y="11149"/>
                  </a:lnTo>
                  <a:lnTo>
                    <a:pt x="4048271" y="10678"/>
                  </a:lnTo>
                  <a:lnTo>
                    <a:pt x="4042552" y="10210"/>
                  </a:lnTo>
                  <a:lnTo>
                    <a:pt x="4037269" y="14271"/>
                  </a:lnTo>
                  <a:lnTo>
                    <a:pt x="4036182" y="24855"/>
                  </a:lnTo>
                  <a:lnTo>
                    <a:pt x="4036144" y="25233"/>
                  </a:lnTo>
                  <a:lnTo>
                    <a:pt x="4039011" y="29612"/>
                  </a:lnTo>
                  <a:lnTo>
                    <a:pt x="4043017" y="31321"/>
                  </a:lnTo>
                  <a:lnTo>
                    <a:pt x="4043159" y="30988"/>
                  </a:lnTo>
                  <a:lnTo>
                    <a:pt x="4044160" y="31415"/>
                  </a:lnTo>
                  <a:lnTo>
                    <a:pt x="4046306" y="31934"/>
                  </a:lnTo>
                  <a:lnTo>
                    <a:pt x="4049261" y="32407"/>
                  </a:lnTo>
                  <a:lnTo>
                    <a:pt x="4054980" y="32874"/>
                  </a:lnTo>
                  <a:lnTo>
                    <a:pt x="4060263" y="28814"/>
                  </a:lnTo>
                  <a:lnTo>
                    <a:pt x="4060872" y="22761"/>
                  </a:lnTo>
                  <a:lnTo>
                    <a:pt x="4061339" y="17042"/>
                  </a:lnTo>
                  <a:lnTo>
                    <a:pt x="4057280" y="11758"/>
                  </a:lnTo>
                  <a:close/>
                </a:path>
                <a:path w="20032345" h="5941695">
                  <a:moveTo>
                    <a:pt x="5379563" y="573039"/>
                  </a:moveTo>
                  <a:lnTo>
                    <a:pt x="5372941" y="573765"/>
                  </a:lnTo>
                  <a:lnTo>
                    <a:pt x="5368993" y="578394"/>
                  </a:lnTo>
                  <a:lnTo>
                    <a:pt x="5365188" y="582689"/>
                  </a:lnTo>
                  <a:lnTo>
                    <a:pt x="5365914" y="589312"/>
                  </a:lnTo>
                  <a:lnTo>
                    <a:pt x="5370543" y="593260"/>
                  </a:lnTo>
                  <a:lnTo>
                    <a:pt x="5372929" y="595067"/>
                  </a:lnTo>
                  <a:lnTo>
                    <a:pt x="5373788" y="595828"/>
                  </a:lnTo>
                  <a:lnTo>
                    <a:pt x="5375457" y="596540"/>
                  </a:lnTo>
                  <a:lnTo>
                    <a:pt x="5375649" y="597016"/>
                  </a:lnTo>
                  <a:lnTo>
                    <a:pt x="5379654" y="598725"/>
                  </a:lnTo>
                  <a:lnTo>
                    <a:pt x="5384800" y="597763"/>
                  </a:lnTo>
                  <a:lnTo>
                    <a:pt x="5391934" y="589364"/>
                  </a:lnTo>
                  <a:lnTo>
                    <a:pt x="5391208" y="582741"/>
                  </a:lnTo>
                  <a:lnTo>
                    <a:pt x="5386579" y="578793"/>
                  </a:lnTo>
                  <a:lnTo>
                    <a:pt x="5384193" y="576986"/>
                  </a:lnTo>
                  <a:lnTo>
                    <a:pt x="5379563" y="573039"/>
                  </a:lnTo>
                  <a:close/>
                </a:path>
                <a:path w="20032345" h="5941695">
                  <a:moveTo>
                    <a:pt x="15277336" y="4791945"/>
                  </a:moveTo>
                  <a:lnTo>
                    <a:pt x="15269191" y="4794389"/>
                  </a:lnTo>
                  <a:lnTo>
                    <a:pt x="15263618" y="4796353"/>
                  </a:lnTo>
                  <a:lnTo>
                    <a:pt x="15260245" y="4802411"/>
                  </a:lnTo>
                  <a:lnTo>
                    <a:pt x="15262207" y="4807982"/>
                  </a:lnTo>
                  <a:lnTo>
                    <a:pt x="15263356" y="4810840"/>
                  </a:lnTo>
                  <a:lnTo>
                    <a:pt x="15265790" y="4813456"/>
                  </a:lnTo>
                  <a:lnTo>
                    <a:pt x="15268460" y="4814595"/>
                  </a:lnTo>
                  <a:lnTo>
                    <a:pt x="15267986" y="4814788"/>
                  </a:lnTo>
                  <a:lnTo>
                    <a:pt x="15270322" y="4815784"/>
                  </a:lnTo>
                  <a:lnTo>
                    <a:pt x="15272611" y="4815971"/>
                  </a:lnTo>
                  <a:lnTo>
                    <a:pt x="15278040" y="4814342"/>
                  </a:lnTo>
                  <a:lnTo>
                    <a:pt x="15283947" y="4812522"/>
                  </a:lnTo>
                  <a:lnTo>
                    <a:pt x="15286985" y="4806321"/>
                  </a:lnTo>
                  <a:lnTo>
                    <a:pt x="15285357" y="4800890"/>
                  </a:lnTo>
                  <a:lnTo>
                    <a:pt x="15283535" y="4794984"/>
                  </a:lnTo>
                  <a:lnTo>
                    <a:pt x="15277336" y="4791945"/>
                  </a:lnTo>
                  <a:close/>
                </a:path>
                <a:path w="20032345" h="5941695">
                  <a:moveTo>
                    <a:pt x="4142791" y="22193"/>
                  </a:moveTo>
                  <a:lnTo>
                    <a:pt x="4133924" y="20779"/>
                  </a:lnTo>
                  <a:lnTo>
                    <a:pt x="4128348" y="19977"/>
                  </a:lnTo>
                  <a:lnTo>
                    <a:pt x="4123065" y="24037"/>
                  </a:lnTo>
                  <a:lnTo>
                    <a:pt x="4122122" y="29949"/>
                  </a:lnTo>
                  <a:lnTo>
                    <a:pt x="4121272" y="34715"/>
                  </a:lnTo>
                  <a:lnTo>
                    <a:pt x="4139824" y="43024"/>
                  </a:lnTo>
                  <a:lnTo>
                    <a:pt x="4145107" y="38964"/>
                  </a:lnTo>
                  <a:lnTo>
                    <a:pt x="4146050" y="33053"/>
                  </a:lnTo>
                  <a:lnTo>
                    <a:pt x="4146797" y="27847"/>
                  </a:lnTo>
                  <a:lnTo>
                    <a:pt x="4146850" y="27476"/>
                  </a:lnTo>
                  <a:lnTo>
                    <a:pt x="4142791" y="22193"/>
                  </a:lnTo>
                  <a:close/>
                </a:path>
                <a:path w="20032345" h="5941695">
                  <a:moveTo>
                    <a:pt x="5311612" y="519590"/>
                  </a:moveTo>
                  <a:lnTo>
                    <a:pt x="5304989" y="520316"/>
                  </a:lnTo>
                  <a:lnTo>
                    <a:pt x="5297762" y="529859"/>
                  </a:lnTo>
                  <a:lnTo>
                    <a:pt x="5298488" y="536482"/>
                  </a:lnTo>
                  <a:lnTo>
                    <a:pt x="5305645" y="541903"/>
                  </a:lnTo>
                  <a:lnTo>
                    <a:pt x="5307982" y="542900"/>
                  </a:lnTo>
                  <a:lnTo>
                    <a:pt x="5307840" y="543232"/>
                  </a:lnTo>
                  <a:lnTo>
                    <a:pt x="5312513" y="545226"/>
                  </a:lnTo>
                  <a:lnTo>
                    <a:pt x="5317801" y="543931"/>
                  </a:lnTo>
                  <a:lnTo>
                    <a:pt x="5320654" y="540019"/>
                  </a:lnTo>
                  <a:lnTo>
                    <a:pt x="5324267" y="535247"/>
                  </a:lnTo>
                  <a:lnTo>
                    <a:pt x="5323541" y="528624"/>
                  </a:lnTo>
                  <a:lnTo>
                    <a:pt x="5311612" y="519590"/>
                  </a:lnTo>
                  <a:close/>
                </a:path>
                <a:path w="20032345" h="5941695">
                  <a:moveTo>
                    <a:pt x="5241471" y="467573"/>
                  </a:moveTo>
                  <a:lnTo>
                    <a:pt x="5235040" y="468777"/>
                  </a:lnTo>
                  <a:lnTo>
                    <a:pt x="5228038" y="478021"/>
                  </a:lnTo>
                  <a:lnTo>
                    <a:pt x="5227813" y="478320"/>
                  </a:lnTo>
                  <a:lnTo>
                    <a:pt x="5229015" y="484751"/>
                  </a:lnTo>
                  <a:lnTo>
                    <a:pt x="5236172" y="490172"/>
                  </a:lnTo>
                  <a:lnTo>
                    <a:pt x="5238509" y="491169"/>
                  </a:lnTo>
                  <a:lnTo>
                    <a:pt x="5238033" y="491360"/>
                  </a:lnTo>
                  <a:lnTo>
                    <a:pt x="5242706" y="493354"/>
                  </a:lnTo>
                  <a:lnTo>
                    <a:pt x="5247994" y="492057"/>
                  </a:lnTo>
                  <a:lnTo>
                    <a:pt x="5250775" y="488115"/>
                  </a:lnTo>
                  <a:lnTo>
                    <a:pt x="5254602" y="483040"/>
                  </a:lnTo>
                  <a:lnTo>
                    <a:pt x="5253400" y="476608"/>
                  </a:lnTo>
                  <a:lnTo>
                    <a:pt x="5241471" y="467573"/>
                  </a:lnTo>
                  <a:close/>
                </a:path>
                <a:path w="20032345" h="5941695">
                  <a:moveTo>
                    <a:pt x="4228733" y="34390"/>
                  </a:moveTo>
                  <a:lnTo>
                    <a:pt x="4213957" y="32032"/>
                  </a:lnTo>
                  <a:lnTo>
                    <a:pt x="4208340" y="35949"/>
                  </a:lnTo>
                  <a:lnTo>
                    <a:pt x="4207397" y="41860"/>
                  </a:lnTo>
                  <a:lnTo>
                    <a:pt x="4206739" y="47103"/>
                  </a:lnTo>
                  <a:lnTo>
                    <a:pt x="4209463" y="51817"/>
                  </a:lnTo>
                  <a:lnTo>
                    <a:pt x="4213803" y="53668"/>
                  </a:lnTo>
                  <a:lnTo>
                    <a:pt x="4213945" y="53334"/>
                  </a:lnTo>
                  <a:lnTo>
                    <a:pt x="4216281" y="54331"/>
                  </a:lnTo>
                  <a:lnTo>
                    <a:pt x="4225148" y="55745"/>
                  </a:lnTo>
                  <a:lnTo>
                    <a:pt x="4230765" y="51828"/>
                  </a:lnTo>
                  <a:lnTo>
                    <a:pt x="4232651" y="40007"/>
                  </a:lnTo>
                  <a:lnTo>
                    <a:pt x="4228733" y="34390"/>
                  </a:lnTo>
                  <a:close/>
                </a:path>
                <a:path w="20032345" h="5941695">
                  <a:moveTo>
                    <a:pt x="15360354" y="4766594"/>
                  </a:moveTo>
                  <a:lnTo>
                    <a:pt x="15352209" y="4769038"/>
                  </a:lnTo>
                  <a:lnTo>
                    <a:pt x="15346303" y="4770860"/>
                  </a:lnTo>
                  <a:lnTo>
                    <a:pt x="15343264" y="4777059"/>
                  </a:lnTo>
                  <a:lnTo>
                    <a:pt x="15344894" y="4782490"/>
                  </a:lnTo>
                  <a:lnTo>
                    <a:pt x="15345900" y="4785681"/>
                  </a:lnTo>
                  <a:lnTo>
                    <a:pt x="15348333" y="4788297"/>
                  </a:lnTo>
                  <a:lnTo>
                    <a:pt x="15353342" y="4790434"/>
                  </a:lnTo>
                  <a:lnTo>
                    <a:pt x="15355629" y="4790620"/>
                  </a:lnTo>
                  <a:lnTo>
                    <a:pt x="15361059" y="4788991"/>
                  </a:lnTo>
                  <a:lnTo>
                    <a:pt x="15366966" y="4787170"/>
                  </a:lnTo>
                  <a:lnTo>
                    <a:pt x="15370006" y="4780971"/>
                  </a:lnTo>
                  <a:lnTo>
                    <a:pt x="15368376" y="4775540"/>
                  </a:lnTo>
                  <a:lnTo>
                    <a:pt x="15366555" y="4769634"/>
                  </a:lnTo>
                  <a:lnTo>
                    <a:pt x="15360354" y="4766594"/>
                  </a:lnTo>
                  <a:close/>
                </a:path>
                <a:path w="20032345" h="5941695">
                  <a:moveTo>
                    <a:pt x="5171001" y="418180"/>
                  </a:moveTo>
                  <a:lnTo>
                    <a:pt x="5164235" y="419240"/>
                  </a:lnTo>
                  <a:lnTo>
                    <a:pt x="5157676" y="429068"/>
                  </a:lnTo>
                  <a:lnTo>
                    <a:pt x="5158736" y="435833"/>
                  </a:lnTo>
                  <a:lnTo>
                    <a:pt x="5163649" y="439113"/>
                  </a:lnTo>
                  <a:lnTo>
                    <a:pt x="5166035" y="440920"/>
                  </a:lnTo>
                  <a:lnTo>
                    <a:pt x="5168038" y="441775"/>
                  </a:lnTo>
                  <a:lnTo>
                    <a:pt x="5167896" y="442108"/>
                  </a:lnTo>
                  <a:lnTo>
                    <a:pt x="5172569" y="444102"/>
                  </a:lnTo>
                  <a:lnTo>
                    <a:pt x="5178000" y="442472"/>
                  </a:lnTo>
                  <a:lnTo>
                    <a:pt x="5180995" y="438226"/>
                  </a:lnTo>
                  <a:lnTo>
                    <a:pt x="5184275" y="433312"/>
                  </a:lnTo>
                  <a:lnTo>
                    <a:pt x="5183215" y="426547"/>
                  </a:lnTo>
                  <a:lnTo>
                    <a:pt x="5178301" y="423267"/>
                  </a:lnTo>
                  <a:lnTo>
                    <a:pt x="5175915" y="421460"/>
                  </a:lnTo>
                  <a:lnTo>
                    <a:pt x="5171001" y="418180"/>
                  </a:lnTo>
                  <a:close/>
                </a:path>
                <a:path w="20032345" h="5941695">
                  <a:moveTo>
                    <a:pt x="4313635" y="50878"/>
                  </a:moveTo>
                  <a:lnTo>
                    <a:pt x="4307867" y="49600"/>
                  </a:lnTo>
                  <a:lnTo>
                    <a:pt x="4304912" y="49129"/>
                  </a:lnTo>
                  <a:lnTo>
                    <a:pt x="4299143" y="47852"/>
                  </a:lnTo>
                  <a:lnTo>
                    <a:pt x="4293526" y="51769"/>
                  </a:lnTo>
                  <a:lnTo>
                    <a:pt x="4292250" y="57538"/>
                  </a:lnTo>
                  <a:lnTo>
                    <a:pt x="4291258" y="62638"/>
                  </a:lnTo>
                  <a:lnTo>
                    <a:pt x="4293839" y="67686"/>
                  </a:lnTo>
                  <a:lnTo>
                    <a:pt x="4298513" y="69680"/>
                  </a:lnTo>
                  <a:lnTo>
                    <a:pt x="4298655" y="69346"/>
                  </a:lnTo>
                  <a:lnTo>
                    <a:pt x="4300658" y="70200"/>
                  </a:lnTo>
                  <a:lnTo>
                    <a:pt x="4309524" y="71614"/>
                  </a:lnTo>
                  <a:lnTo>
                    <a:pt x="4314999" y="68031"/>
                  </a:lnTo>
                  <a:lnTo>
                    <a:pt x="4316276" y="62263"/>
                  </a:lnTo>
                  <a:lnTo>
                    <a:pt x="4317219" y="56352"/>
                  </a:lnTo>
                  <a:lnTo>
                    <a:pt x="4313635" y="50878"/>
                  </a:lnTo>
                  <a:close/>
                </a:path>
                <a:path w="20032345" h="5941695">
                  <a:moveTo>
                    <a:pt x="5098390" y="371029"/>
                  </a:moveTo>
                  <a:lnTo>
                    <a:pt x="5091816" y="372565"/>
                  </a:lnTo>
                  <a:lnTo>
                    <a:pt x="5085256" y="382393"/>
                  </a:lnTo>
                  <a:lnTo>
                    <a:pt x="5086792" y="388968"/>
                  </a:lnTo>
                  <a:lnTo>
                    <a:pt x="5091564" y="392581"/>
                  </a:lnTo>
                  <a:lnTo>
                    <a:pt x="5095904" y="394432"/>
                  </a:lnTo>
                  <a:lnTo>
                    <a:pt x="5095761" y="394766"/>
                  </a:lnTo>
                  <a:lnTo>
                    <a:pt x="5100435" y="396759"/>
                  </a:lnTo>
                  <a:lnTo>
                    <a:pt x="5106341" y="394939"/>
                  </a:lnTo>
                  <a:lnTo>
                    <a:pt x="5109003" y="390549"/>
                  </a:lnTo>
                  <a:lnTo>
                    <a:pt x="5112282" y="385636"/>
                  </a:lnTo>
                  <a:lnTo>
                    <a:pt x="5110746" y="379061"/>
                  </a:lnTo>
                  <a:lnTo>
                    <a:pt x="5105975" y="375448"/>
                  </a:lnTo>
                  <a:lnTo>
                    <a:pt x="5103304" y="374308"/>
                  </a:lnTo>
                  <a:lnTo>
                    <a:pt x="5098390" y="371029"/>
                  </a:lnTo>
                  <a:close/>
                </a:path>
                <a:path w="20032345" h="5941695">
                  <a:moveTo>
                    <a:pt x="4397731" y="70178"/>
                  </a:moveTo>
                  <a:lnTo>
                    <a:pt x="4391820" y="69236"/>
                  </a:lnTo>
                  <a:lnTo>
                    <a:pt x="4389150" y="68096"/>
                  </a:lnTo>
                  <a:lnTo>
                    <a:pt x="4383381" y="66820"/>
                  </a:lnTo>
                  <a:lnTo>
                    <a:pt x="4377574" y="70261"/>
                  </a:lnTo>
                  <a:lnTo>
                    <a:pt x="4376297" y="76029"/>
                  </a:lnTo>
                  <a:lnTo>
                    <a:pt x="4374828" y="81321"/>
                  </a:lnTo>
                  <a:lnTo>
                    <a:pt x="4377744" y="86510"/>
                  </a:lnTo>
                  <a:lnTo>
                    <a:pt x="4383085" y="88788"/>
                  </a:lnTo>
                  <a:lnTo>
                    <a:pt x="4384371" y="88549"/>
                  </a:lnTo>
                  <a:lnTo>
                    <a:pt x="4387042" y="89688"/>
                  </a:lnTo>
                  <a:lnTo>
                    <a:pt x="4392811" y="90965"/>
                  </a:lnTo>
                  <a:lnTo>
                    <a:pt x="4398619" y="87523"/>
                  </a:lnTo>
                  <a:lnTo>
                    <a:pt x="4401172" y="75986"/>
                  </a:lnTo>
                  <a:lnTo>
                    <a:pt x="4397731" y="70178"/>
                  </a:lnTo>
                  <a:close/>
                </a:path>
                <a:path w="20032345" h="5941695">
                  <a:moveTo>
                    <a:pt x="5023780" y="325788"/>
                  </a:moveTo>
                  <a:lnTo>
                    <a:pt x="5017065" y="327658"/>
                  </a:lnTo>
                  <a:lnTo>
                    <a:pt x="5011173" y="337771"/>
                  </a:lnTo>
                  <a:lnTo>
                    <a:pt x="5013043" y="344487"/>
                  </a:lnTo>
                  <a:lnTo>
                    <a:pt x="5017956" y="347767"/>
                  </a:lnTo>
                  <a:lnTo>
                    <a:pt x="5026636" y="351469"/>
                  </a:lnTo>
                  <a:lnTo>
                    <a:pt x="5032542" y="349649"/>
                  </a:lnTo>
                  <a:lnTo>
                    <a:pt x="5035346" y="344926"/>
                  </a:lnTo>
                  <a:lnTo>
                    <a:pt x="5038291" y="339870"/>
                  </a:lnTo>
                  <a:lnTo>
                    <a:pt x="5036422" y="333152"/>
                  </a:lnTo>
                  <a:lnTo>
                    <a:pt x="5031507" y="329874"/>
                  </a:lnTo>
                  <a:lnTo>
                    <a:pt x="5028837" y="328734"/>
                  </a:lnTo>
                  <a:lnTo>
                    <a:pt x="5023780" y="325788"/>
                  </a:lnTo>
                  <a:close/>
                </a:path>
                <a:path w="20032345" h="5941695">
                  <a:moveTo>
                    <a:pt x="4481548" y="92911"/>
                  </a:moveTo>
                  <a:lnTo>
                    <a:pt x="4475779" y="91634"/>
                  </a:lnTo>
                  <a:lnTo>
                    <a:pt x="4473109" y="90495"/>
                  </a:lnTo>
                  <a:lnTo>
                    <a:pt x="4467149" y="88742"/>
                  </a:lnTo>
                  <a:lnTo>
                    <a:pt x="4461340" y="92183"/>
                  </a:lnTo>
                  <a:lnTo>
                    <a:pt x="4459730" y="97809"/>
                  </a:lnTo>
                  <a:lnTo>
                    <a:pt x="4458261" y="103101"/>
                  </a:lnTo>
                  <a:lnTo>
                    <a:pt x="4460701" y="108481"/>
                  </a:lnTo>
                  <a:lnTo>
                    <a:pt x="4466043" y="110760"/>
                  </a:lnTo>
                  <a:lnTo>
                    <a:pt x="4467186" y="110854"/>
                  </a:lnTo>
                  <a:lnTo>
                    <a:pt x="4469857" y="111994"/>
                  </a:lnTo>
                  <a:lnTo>
                    <a:pt x="4475817" y="113747"/>
                  </a:lnTo>
                  <a:lnTo>
                    <a:pt x="4481625" y="110304"/>
                  </a:lnTo>
                  <a:lnTo>
                    <a:pt x="4483235" y="104680"/>
                  </a:lnTo>
                  <a:lnTo>
                    <a:pt x="4484989" y="98719"/>
                  </a:lnTo>
                  <a:lnTo>
                    <a:pt x="4481548" y="92911"/>
                  </a:lnTo>
                  <a:close/>
                </a:path>
                <a:path w="20032345" h="5941695">
                  <a:moveTo>
                    <a:pt x="4948224" y="283693"/>
                  </a:moveTo>
                  <a:lnTo>
                    <a:pt x="4941508" y="285563"/>
                  </a:lnTo>
                  <a:lnTo>
                    <a:pt x="4936283" y="295962"/>
                  </a:lnTo>
                  <a:lnTo>
                    <a:pt x="4938153" y="302678"/>
                  </a:lnTo>
                  <a:lnTo>
                    <a:pt x="4943209" y="305624"/>
                  </a:lnTo>
                  <a:lnTo>
                    <a:pt x="4951889" y="309326"/>
                  </a:lnTo>
                  <a:lnTo>
                    <a:pt x="4957938" y="307171"/>
                  </a:lnTo>
                  <a:lnTo>
                    <a:pt x="4963020" y="297107"/>
                  </a:lnTo>
                  <a:lnTo>
                    <a:pt x="4961150" y="290391"/>
                  </a:lnTo>
                  <a:lnTo>
                    <a:pt x="4956093" y="287445"/>
                  </a:lnTo>
                  <a:lnTo>
                    <a:pt x="4953422" y="286306"/>
                  </a:lnTo>
                  <a:lnTo>
                    <a:pt x="4948224" y="283693"/>
                  </a:lnTo>
                  <a:close/>
                </a:path>
                <a:path w="20032345" h="5941695">
                  <a:moveTo>
                    <a:pt x="4564559" y="118456"/>
                  </a:moveTo>
                  <a:lnTo>
                    <a:pt x="4558932" y="116845"/>
                  </a:lnTo>
                  <a:lnTo>
                    <a:pt x="4556262" y="115706"/>
                  </a:lnTo>
                  <a:lnTo>
                    <a:pt x="4550778" y="113762"/>
                  </a:lnTo>
                  <a:lnTo>
                    <a:pt x="4544637" y="117060"/>
                  </a:lnTo>
                  <a:lnTo>
                    <a:pt x="4541494" y="125979"/>
                  </a:lnTo>
                  <a:lnTo>
                    <a:pt x="4540889" y="127694"/>
                  </a:lnTo>
                  <a:lnTo>
                    <a:pt x="4543520" y="133551"/>
                  </a:lnTo>
                  <a:lnTo>
                    <a:pt x="4548528" y="135687"/>
                  </a:lnTo>
                  <a:lnTo>
                    <a:pt x="4548670" y="135353"/>
                  </a:lnTo>
                  <a:lnTo>
                    <a:pt x="4552342" y="136920"/>
                  </a:lnTo>
                  <a:lnTo>
                    <a:pt x="4557826" y="138864"/>
                  </a:lnTo>
                  <a:lnTo>
                    <a:pt x="4563968" y="135566"/>
                  </a:lnTo>
                  <a:lnTo>
                    <a:pt x="4567857" y="124599"/>
                  </a:lnTo>
                  <a:lnTo>
                    <a:pt x="4564559" y="118456"/>
                  </a:lnTo>
                  <a:close/>
                </a:path>
                <a:path w="20032345" h="5941695">
                  <a:moveTo>
                    <a:pt x="4871336" y="243793"/>
                  </a:moveTo>
                  <a:lnTo>
                    <a:pt x="4864477" y="245997"/>
                  </a:lnTo>
                  <a:lnTo>
                    <a:pt x="4861550" y="252641"/>
                  </a:lnTo>
                  <a:lnTo>
                    <a:pt x="4859445" y="256871"/>
                  </a:lnTo>
                  <a:lnTo>
                    <a:pt x="4861790" y="263396"/>
                  </a:lnTo>
                  <a:lnTo>
                    <a:pt x="4866989" y="266009"/>
                  </a:lnTo>
                  <a:lnTo>
                    <a:pt x="4875335" y="269569"/>
                  </a:lnTo>
                  <a:lnTo>
                    <a:pt x="4881717" y="267557"/>
                  </a:lnTo>
                  <a:lnTo>
                    <a:pt x="4884644" y="260913"/>
                  </a:lnTo>
                  <a:lnTo>
                    <a:pt x="4886750" y="256682"/>
                  </a:lnTo>
                  <a:lnTo>
                    <a:pt x="4884404" y="250157"/>
                  </a:lnTo>
                  <a:lnTo>
                    <a:pt x="4879205" y="247545"/>
                  </a:lnTo>
                  <a:lnTo>
                    <a:pt x="4876535" y="246406"/>
                  </a:lnTo>
                  <a:lnTo>
                    <a:pt x="4871336" y="243793"/>
                  </a:lnTo>
                  <a:close/>
                </a:path>
                <a:path w="20032345" h="5941695">
                  <a:moveTo>
                    <a:pt x="4646145" y="147341"/>
                  </a:moveTo>
                  <a:lnTo>
                    <a:pt x="4640662" y="145395"/>
                  </a:lnTo>
                  <a:lnTo>
                    <a:pt x="4637991" y="144256"/>
                  </a:lnTo>
                  <a:lnTo>
                    <a:pt x="4632507" y="142312"/>
                  </a:lnTo>
                  <a:lnTo>
                    <a:pt x="4626508" y="145276"/>
                  </a:lnTo>
                  <a:lnTo>
                    <a:pt x="4621951" y="155960"/>
                  </a:lnTo>
                  <a:lnTo>
                    <a:pt x="4624582" y="161816"/>
                  </a:lnTo>
                  <a:lnTo>
                    <a:pt x="4633262" y="165519"/>
                  </a:lnTo>
                  <a:lnTo>
                    <a:pt x="4638745" y="167463"/>
                  </a:lnTo>
                  <a:lnTo>
                    <a:pt x="4644744" y="164499"/>
                  </a:lnTo>
                  <a:lnTo>
                    <a:pt x="4647023" y="159158"/>
                  </a:lnTo>
                  <a:lnTo>
                    <a:pt x="4648619" y="154708"/>
                  </a:lnTo>
                  <a:lnTo>
                    <a:pt x="4649110" y="153340"/>
                  </a:lnTo>
                  <a:lnTo>
                    <a:pt x="4646145" y="147341"/>
                  </a:lnTo>
                  <a:close/>
                </a:path>
                <a:path w="20032345" h="5941695">
                  <a:moveTo>
                    <a:pt x="4805901" y="213120"/>
                  </a:moveTo>
                  <a:lnTo>
                    <a:pt x="4792548" y="207424"/>
                  </a:lnTo>
                  <a:lnTo>
                    <a:pt x="4786357" y="209912"/>
                  </a:lnTo>
                  <a:lnTo>
                    <a:pt x="4781800" y="220594"/>
                  </a:lnTo>
                  <a:lnTo>
                    <a:pt x="4784146" y="227119"/>
                  </a:lnTo>
                  <a:lnTo>
                    <a:pt x="4797500" y="232815"/>
                  </a:lnTo>
                  <a:lnTo>
                    <a:pt x="4803691" y="230327"/>
                  </a:lnTo>
                  <a:lnTo>
                    <a:pt x="4808247" y="219644"/>
                  </a:lnTo>
                  <a:lnTo>
                    <a:pt x="4805901" y="213120"/>
                  </a:lnTo>
                  <a:close/>
                </a:path>
                <a:path w="20032345" h="5941695">
                  <a:moveTo>
                    <a:pt x="4726927" y="179037"/>
                  </a:moveTo>
                  <a:lnTo>
                    <a:pt x="4713573" y="173341"/>
                  </a:lnTo>
                  <a:lnTo>
                    <a:pt x="4707240" y="176163"/>
                  </a:lnTo>
                  <a:lnTo>
                    <a:pt x="4702684" y="186846"/>
                  </a:lnTo>
                  <a:lnTo>
                    <a:pt x="4705172" y="193036"/>
                  </a:lnTo>
                  <a:lnTo>
                    <a:pt x="4718525" y="198732"/>
                  </a:lnTo>
                  <a:lnTo>
                    <a:pt x="4724858" y="195910"/>
                  </a:lnTo>
                  <a:lnTo>
                    <a:pt x="4729415" y="185228"/>
                  </a:lnTo>
                  <a:lnTo>
                    <a:pt x="4726927" y="179037"/>
                  </a:lnTo>
                  <a:close/>
                </a:path>
                <a:path w="20032345" h="5941695">
                  <a:moveTo>
                    <a:pt x="15442897" y="4741435"/>
                  </a:moveTo>
                  <a:lnTo>
                    <a:pt x="15434753" y="4743880"/>
                  </a:lnTo>
                  <a:lnTo>
                    <a:pt x="15428846" y="4745701"/>
                  </a:lnTo>
                  <a:lnTo>
                    <a:pt x="15425808" y="4751901"/>
                  </a:lnTo>
                  <a:lnTo>
                    <a:pt x="15427437" y="4757331"/>
                  </a:lnTo>
                  <a:lnTo>
                    <a:pt x="15428444" y="4760522"/>
                  </a:lnTo>
                  <a:lnTo>
                    <a:pt x="15430878" y="4763139"/>
                  </a:lnTo>
                  <a:lnTo>
                    <a:pt x="15435885" y="4765275"/>
                  </a:lnTo>
                  <a:lnTo>
                    <a:pt x="15438173" y="4765462"/>
                  </a:lnTo>
                  <a:lnTo>
                    <a:pt x="15443603" y="4763832"/>
                  </a:lnTo>
                  <a:lnTo>
                    <a:pt x="15449509" y="4762011"/>
                  </a:lnTo>
                  <a:lnTo>
                    <a:pt x="15452549" y="4755812"/>
                  </a:lnTo>
                  <a:lnTo>
                    <a:pt x="15450920" y="4750381"/>
                  </a:lnTo>
                  <a:lnTo>
                    <a:pt x="15449100" y="4744476"/>
                  </a:lnTo>
                  <a:lnTo>
                    <a:pt x="15442897" y="4741435"/>
                  </a:lnTo>
                  <a:close/>
                </a:path>
                <a:path w="20032345" h="5941695">
                  <a:moveTo>
                    <a:pt x="15525967" y="4716896"/>
                  </a:moveTo>
                  <a:lnTo>
                    <a:pt x="15520203" y="4718382"/>
                  </a:lnTo>
                  <a:lnTo>
                    <a:pt x="15517488" y="4719197"/>
                  </a:lnTo>
                  <a:lnTo>
                    <a:pt x="15511582" y="4721018"/>
                  </a:lnTo>
                  <a:lnTo>
                    <a:pt x="15508686" y="4726885"/>
                  </a:lnTo>
                  <a:lnTo>
                    <a:pt x="15510172" y="4732649"/>
                  </a:lnTo>
                  <a:lnTo>
                    <a:pt x="15511179" y="4735840"/>
                  </a:lnTo>
                  <a:lnTo>
                    <a:pt x="15513613" y="4738457"/>
                  </a:lnTo>
                  <a:lnTo>
                    <a:pt x="15518621" y="4740593"/>
                  </a:lnTo>
                  <a:lnTo>
                    <a:pt x="15520909" y="4740780"/>
                  </a:lnTo>
                  <a:lnTo>
                    <a:pt x="15526339" y="4739149"/>
                  </a:lnTo>
                  <a:lnTo>
                    <a:pt x="15532244" y="4737329"/>
                  </a:lnTo>
                  <a:lnTo>
                    <a:pt x="15535142" y="4731462"/>
                  </a:lnTo>
                  <a:lnTo>
                    <a:pt x="15533654" y="4725698"/>
                  </a:lnTo>
                  <a:lnTo>
                    <a:pt x="15531833" y="4719793"/>
                  </a:lnTo>
                  <a:lnTo>
                    <a:pt x="15525967" y="4716896"/>
                  </a:lnTo>
                  <a:close/>
                </a:path>
                <a:path w="20032345" h="5941695">
                  <a:moveTo>
                    <a:pt x="15608560" y="4692546"/>
                  </a:moveTo>
                  <a:lnTo>
                    <a:pt x="15602797" y="4694034"/>
                  </a:lnTo>
                  <a:lnTo>
                    <a:pt x="15600081" y="4694849"/>
                  </a:lnTo>
                  <a:lnTo>
                    <a:pt x="15594318" y="4696336"/>
                  </a:lnTo>
                  <a:lnTo>
                    <a:pt x="15591420" y="4702202"/>
                  </a:lnTo>
                  <a:lnTo>
                    <a:pt x="15592906" y="4707965"/>
                  </a:lnTo>
                  <a:lnTo>
                    <a:pt x="15593913" y="4711157"/>
                  </a:lnTo>
                  <a:lnTo>
                    <a:pt x="15596015" y="4713632"/>
                  </a:lnTo>
                  <a:lnTo>
                    <a:pt x="15601023" y="4715768"/>
                  </a:lnTo>
                  <a:lnTo>
                    <a:pt x="15603644" y="4716097"/>
                  </a:lnTo>
                  <a:lnTo>
                    <a:pt x="15606025" y="4715140"/>
                  </a:lnTo>
                  <a:lnTo>
                    <a:pt x="15608740" y="4714326"/>
                  </a:lnTo>
                  <a:lnTo>
                    <a:pt x="15614504" y="4712838"/>
                  </a:lnTo>
                  <a:lnTo>
                    <a:pt x="15617400" y="4706971"/>
                  </a:lnTo>
                  <a:lnTo>
                    <a:pt x="15614425" y="4695444"/>
                  </a:lnTo>
                  <a:lnTo>
                    <a:pt x="15608560" y="4692546"/>
                  </a:lnTo>
                  <a:close/>
                </a:path>
                <a:path w="20032345" h="5941695">
                  <a:moveTo>
                    <a:pt x="15691343" y="4668673"/>
                  </a:moveTo>
                  <a:lnTo>
                    <a:pt x="15685579" y="4670161"/>
                  </a:lnTo>
                  <a:lnTo>
                    <a:pt x="15677434" y="4672605"/>
                  </a:lnTo>
                  <a:lnTo>
                    <a:pt x="15674204" y="4678330"/>
                  </a:lnTo>
                  <a:lnTo>
                    <a:pt x="15675691" y="4684093"/>
                  </a:lnTo>
                  <a:lnTo>
                    <a:pt x="15676697" y="4687285"/>
                  </a:lnTo>
                  <a:lnTo>
                    <a:pt x="15678798" y="4689759"/>
                  </a:lnTo>
                  <a:lnTo>
                    <a:pt x="15683805" y="4691895"/>
                  </a:lnTo>
                  <a:lnTo>
                    <a:pt x="15686570" y="4691891"/>
                  </a:lnTo>
                  <a:lnTo>
                    <a:pt x="15688808" y="4691267"/>
                  </a:lnTo>
                  <a:lnTo>
                    <a:pt x="15696952" y="4688823"/>
                  </a:lnTo>
                  <a:lnTo>
                    <a:pt x="15700185" y="4683099"/>
                  </a:lnTo>
                  <a:lnTo>
                    <a:pt x="15698698" y="4677336"/>
                  </a:lnTo>
                  <a:lnTo>
                    <a:pt x="15697068" y="4671905"/>
                  </a:lnTo>
                  <a:lnTo>
                    <a:pt x="15691343" y="4668673"/>
                  </a:lnTo>
                  <a:close/>
                </a:path>
                <a:path w="20032345" h="5941695">
                  <a:moveTo>
                    <a:pt x="15774463" y="4644944"/>
                  </a:moveTo>
                  <a:lnTo>
                    <a:pt x="15768698" y="4646431"/>
                  </a:lnTo>
                  <a:lnTo>
                    <a:pt x="15760554" y="4648876"/>
                  </a:lnTo>
                  <a:lnTo>
                    <a:pt x="15757322" y="4654600"/>
                  </a:lnTo>
                  <a:lnTo>
                    <a:pt x="15758809" y="4660363"/>
                  </a:lnTo>
                  <a:lnTo>
                    <a:pt x="15759815" y="4663554"/>
                  </a:lnTo>
                  <a:lnTo>
                    <a:pt x="15761917" y="4666029"/>
                  </a:lnTo>
                  <a:lnTo>
                    <a:pt x="15764922" y="4667311"/>
                  </a:lnTo>
                  <a:lnTo>
                    <a:pt x="15764446" y="4667502"/>
                  </a:lnTo>
                  <a:lnTo>
                    <a:pt x="15766448" y="4668356"/>
                  </a:lnTo>
                  <a:lnTo>
                    <a:pt x="15769212" y="4668352"/>
                  </a:lnTo>
                  <a:lnTo>
                    <a:pt x="15771450" y="4667729"/>
                  </a:lnTo>
                  <a:lnTo>
                    <a:pt x="15774165" y="4666914"/>
                  </a:lnTo>
                  <a:lnTo>
                    <a:pt x="15779929" y="4665427"/>
                  </a:lnTo>
                  <a:lnTo>
                    <a:pt x="15783160" y="4659702"/>
                  </a:lnTo>
                  <a:lnTo>
                    <a:pt x="15780186" y="4648175"/>
                  </a:lnTo>
                  <a:lnTo>
                    <a:pt x="15774463" y="4644944"/>
                  </a:lnTo>
                  <a:close/>
                </a:path>
                <a:path w="20032345" h="5941695">
                  <a:moveTo>
                    <a:pt x="15857628" y="4622024"/>
                  </a:moveTo>
                  <a:lnTo>
                    <a:pt x="15851865" y="4623511"/>
                  </a:lnTo>
                  <a:lnTo>
                    <a:pt x="15849150" y="4624326"/>
                  </a:lnTo>
                  <a:lnTo>
                    <a:pt x="15843386" y="4625813"/>
                  </a:lnTo>
                  <a:lnTo>
                    <a:pt x="15840156" y="4631537"/>
                  </a:lnTo>
                  <a:lnTo>
                    <a:pt x="15841642" y="4637302"/>
                  </a:lnTo>
                  <a:lnTo>
                    <a:pt x="15842649" y="4640492"/>
                  </a:lnTo>
                  <a:lnTo>
                    <a:pt x="15844750" y="4642967"/>
                  </a:lnTo>
                  <a:lnTo>
                    <a:pt x="15849757" y="4645103"/>
                  </a:lnTo>
                  <a:lnTo>
                    <a:pt x="15852378" y="4645431"/>
                  </a:lnTo>
                  <a:lnTo>
                    <a:pt x="15854617" y="4644808"/>
                  </a:lnTo>
                  <a:lnTo>
                    <a:pt x="15857332" y="4643994"/>
                  </a:lnTo>
                  <a:lnTo>
                    <a:pt x="15863096" y="4642506"/>
                  </a:lnTo>
                  <a:lnTo>
                    <a:pt x="15866326" y="4636782"/>
                  </a:lnTo>
                  <a:lnTo>
                    <a:pt x="15863352" y="4625255"/>
                  </a:lnTo>
                  <a:lnTo>
                    <a:pt x="15857628" y="4622024"/>
                  </a:lnTo>
                  <a:close/>
                </a:path>
                <a:path w="20032345" h="5941695">
                  <a:moveTo>
                    <a:pt x="15941129" y="4599246"/>
                  </a:moveTo>
                  <a:lnTo>
                    <a:pt x="15935365" y="4600734"/>
                  </a:lnTo>
                  <a:lnTo>
                    <a:pt x="15932651" y="4601549"/>
                  </a:lnTo>
                  <a:lnTo>
                    <a:pt x="15926887" y="4603035"/>
                  </a:lnTo>
                  <a:lnTo>
                    <a:pt x="15923657" y="4608760"/>
                  </a:lnTo>
                  <a:lnTo>
                    <a:pt x="15925143" y="4614523"/>
                  </a:lnTo>
                  <a:lnTo>
                    <a:pt x="15926150" y="4617715"/>
                  </a:lnTo>
                  <a:lnTo>
                    <a:pt x="15928251" y="4620188"/>
                  </a:lnTo>
                  <a:lnTo>
                    <a:pt x="15933258" y="4622324"/>
                  </a:lnTo>
                  <a:lnTo>
                    <a:pt x="15935878" y="4622654"/>
                  </a:lnTo>
                  <a:lnTo>
                    <a:pt x="15938117" y="4622031"/>
                  </a:lnTo>
                  <a:lnTo>
                    <a:pt x="15940833" y="4621216"/>
                  </a:lnTo>
                  <a:lnTo>
                    <a:pt x="15946597" y="4619728"/>
                  </a:lnTo>
                  <a:lnTo>
                    <a:pt x="15949826" y="4614004"/>
                  </a:lnTo>
                  <a:lnTo>
                    <a:pt x="15946853" y="4602477"/>
                  </a:lnTo>
                  <a:lnTo>
                    <a:pt x="15941129" y="4599246"/>
                  </a:lnTo>
                  <a:close/>
                </a:path>
                <a:path w="20032345" h="5941695">
                  <a:moveTo>
                    <a:pt x="16024822" y="4576945"/>
                  </a:moveTo>
                  <a:lnTo>
                    <a:pt x="16019058" y="4578432"/>
                  </a:lnTo>
                  <a:lnTo>
                    <a:pt x="16010912" y="4580877"/>
                  </a:lnTo>
                  <a:lnTo>
                    <a:pt x="16007349" y="4586458"/>
                  </a:lnTo>
                  <a:lnTo>
                    <a:pt x="16008836" y="4592221"/>
                  </a:lnTo>
                  <a:lnTo>
                    <a:pt x="16009366" y="4595604"/>
                  </a:lnTo>
                  <a:lnTo>
                    <a:pt x="16011800" y="4598221"/>
                  </a:lnTo>
                  <a:lnTo>
                    <a:pt x="16014804" y="4599503"/>
                  </a:lnTo>
                  <a:lnTo>
                    <a:pt x="16014946" y="4599169"/>
                  </a:lnTo>
                  <a:lnTo>
                    <a:pt x="16016950" y="4600023"/>
                  </a:lnTo>
                  <a:lnTo>
                    <a:pt x="16019572" y="4600352"/>
                  </a:lnTo>
                  <a:lnTo>
                    <a:pt x="16021810" y="4599729"/>
                  </a:lnTo>
                  <a:lnTo>
                    <a:pt x="16029955" y="4597284"/>
                  </a:lnTo>
                  <a:lnTo>
                    <a:pt x="16033520" y="4591703"/>
                  </a:lnTo>
                  <a:lnTo>
                    <a:pt x="16032032" y="4585939"/>
                  </a:lnTo>
                  <a:lnTo>
                    <a:pt x="16030403" y="4580510"/>
                  </a:lnTo>
                  <a:lnTo>
                    <a:pt x="16024822" y="4576945"/>
                  </a:lnTo>
                  <a:close/>
                </a:path>
                <a:path w="20032345" h="5941695">
                  <a:moveTo>
                    <a:pt x="16108755" y="4555930"/>
                  </a:moveTo>
                  <a:lnTo>
                    <a:pt x="16102991" y="4557418"/>
                  </a:lnTo>
                  <a:lnTo>
                    <a:pt x="16100275" y="4558232"/>
                  </a:lnTo>
                  <a:lnTo>
                    <a:pt x="16094510" y="4559718"/>
                  </a:lnTo>
                  <a:lnTo>
                    <a:pt x="16090946" y="4565300"/>
                  </a:lnTo>
                  <a:lnTo>
                    <a:pt x="16092433" y="4571064"/>
                  </a:lnTo>
                  <a:lnTo>
                    <a:pt x="16093297" y="4574589"/>
                  </a:lnTo>
                  <a:lnTo>
                    <a:pt x="16095734" y="4577206"/>
                  </a:lnTo>
                  <a:lnTo>
                    <a:pt x="16100407" y="4579200"/>
                  </a:lnTo>
                  <a:lnTo>
                    <a:pt x="16103028" y="4579528"/>
                  </a:lnTo>
                  <a:lnTo>
                    <a:pt x="16105267" y="4578906"/>
                  </a:lnTo>
                  <a:lnTo>
                    <a:pt x="16107981" y="4578091"/>
                  </a:lnTo>
                  <a:lnTo>
                    <a:pt x="16113745" y="4576604"/>
                  </a:lnTo>
                  <a:lnTo>
                    <a:pt x="16117310" y="4571021"/>
                  </a:lnTo>
                  <a:lnTo>
                    <a:pt x="16114335" y="4559494"/>
                  </a:lnTo>
                  <a:lnTo>
                    <a:pt x="16108755" y="4555930"/>
                  </a:lnTo>
                  <a:close/>
                </a:path>
                <a:path w="20032345" h="5941695">
                  <a:moveTo>
                    <a:pt x="16192735" y="4535725"/>
                  </a:moveTo>
                  <a:lnTo>
                    <a:pt x="16186972" y="4537212"/>
                  </a:lnTo>
                  <a:lnTo>
                    <a:pt x="16183923" y="4537884"/>
                  </a:lnTo>
                  <a:lnTo>
                    <a:pt x="16178302" y="4539037"/>
                  </a:lnTo>
                  <a:lnTo>
                    <a:pt x="16174594" y="4544953"/>
                  </a:lnTo>
                  <a:lnTo>
                    <a:pt x="16176082" y="4550716"/>
                  </a:lnTo>
                  <a:lnTo>
                    <a:pt x="16176945" y="4554242"/>
                  </a:lnTo>
                  <a:lnTo>
                    <a:pt x="16179380" y="4556859"/>
                  </a:lnTo>
                  <a:lnTo>
                    <a:pt x="16184388" y="4558995"/>
                  </a:lnTo>
                  <a:lnTo>
                    <a:pt x="16186675" y="4559181"/>
                  </a:lnTo>
                  <a:lnTo>
                    <a:pt x="16188914" y="4558558"/>
                  </a:lnTo>
                  <a:lnTo>
                    <a:pt x="16191962" y="4557885"/>
                  </a:lnTo>
                  <a:lnTo>
                    <a:pt x="16197584" y="4556733"/>
                  </a:lnTo>
                  <a:lnTo>
                    <a:pt x="16201290" y="4550816"/>
                  </a:lnTo>
                  <a:lnTo>
                    <a:pt x="16199804" y="4545053"/>
                  </a:lnTo>
                  <a:lnTo>
                    <a:pt x="16198650" y="4539431"/>
                  </a:lnTo>
                  <a:lnTo>
                    <a:pt x="16192735" y="4535725"/>
                  </a:lnTo>
                  <a:close/>
                </a:path>
                <a:path w="20032345" h="5941695">
                  <a:moveTo>
                    <a:pt x="16276958" y="4516806"/>
                  </a:moveTo>
                  <a:lnTo>
                    <a:pt x="16271194" y="4518293"/>
                  </a:lnTo>
                  <a:lnTo>
                    <a:pt x="16268145" y="4518965"/>
                  </a:lnTo>
                  <a:lnTo>
                    <a:pt x="16262190" y="4519976"/>
                  </a:lnTo>
                  <a:lnTo>
                    <a:pt x="16258483" y="4525891"/>
                  </a:lnTo>
                  <a:lnTo>
                    <a:pt x="16259970" y="4531655"/>
                  </a:lnTo>
                  <a:lnTo>
                    <a:pt x="16260834" y="4535180"/>
                  </a:lnTo>
                  <a:lnTo>
                    <a:pt x="16263268" y="4537797"/>
                  </a:lnTo>
                  <a:lnTo>
                    <a:pt x="16266272" y="4539079"/>
                  </a:lnTo>
                  <a:lnTo>
                    <a:pt x="16266130" y="4539411"/>
                  </a:lnTo>
                  <a:lnTo>
                    <a:pt x="16268133" y="4540266"/>
                  </a:lnTo>
                  <a:lnTo>
                    <a:pt x="16270422" y="4540454"/>
                  </a:lnTo>
                  <a:lnTo>
                    <a:pt x="16272661" y="4539831"/>
                  </a:lnTo>
                  <a:lnTo>
                    <a:pt x="16275710" y="4539158"/>
                  </a:lnTo>
                  <a:lnTo>
                    <a:pt x="16281665" y="4538148"/>
                  </a:lnTo>
                  <a:lnTo>
                    <a:pt x="16285373" y="4532233"/>
                  </a:lnTo>
                  <a:lnTo>
                    <a:pt x="16283885" y="4526469"/>
                  </a:lnTo>
                  <a:lnTo>
                    <a:pt x="16282875" y="4520513"/>
                  </a:lnTo>
                  <a:lnTo>
                    <a:pt x="16276958" y="4516806"/>
                  </a:lnTo>
                  <a:close/>
                </a:path>
                <a:path w="20032345" h="5941695">
                  <a:moveTo>
                    <a:pt x="16361037" y="4498221"/>
                  </a:moveTo>
                  <a:lnTo>
                    <a:pt x="16355416" y="4499374"/>
                  </a:lnTo>
                  <a:lnTo>
                    <a:pt x="16352366" y="4500046"/>
                  </a:lnTo>
                  <a:lnTo>
                    <a:pt x="16346745" y="4501200"/>
                  </a:lnTo>
                  <a:lnTo>
                    <a:pt x="16343038" y="4507114"/>
                  </a:lnTo>
                  <a:lnTo>
                    <a:pt x="16344192" y="4512736"/>
                  </a:lnTo>
                  <a:lnTo>
                    <a:pt x="16344913" y="4516595"/>
                  </a:lnTo>
                  <a:lnTo>
                    <a:pt x="16347349" y="4519213"/>
                  </a:lnTo>
                  <a:lnTo>
                    <a:pt x="16350354" y="4520495"/>
                  </a:lnTo>
                  <a:lnTo>
                    <a:pt x="16350497" y="4520161"/>
                  </a:lnTo>
                  <a:lnTo>
                    <a:pt x="16352499" y="4521015"/>
                  </a:lnTo>
                  <a:lnTo>
                    <a:pt x="16354643" y="4521535"/>
                  </a:lnTo>
                  <a:lnTo>
                    <a:pt x="16356883" y="4520912"/>
                  </a:lnTo>
                  <a:lnTo>
                    <a:pt x="16359932" y="4520239"/>
                  </a:lnTo>
                  <a:lnTo>
                    <a:pt x="16365553" y="4519086"/>
                  </a:lnTo>
                  <a:lnTo>
                    <a:pt x="16369260" y="4513171"/>
                  </a:lnTo>
                  <a:lnTo>
                    <a:pt x="16366954" y="4501927"/>
                  </a:lnTo>
                  <a:lnTo>
                    <a:pt x="16361037" y="4498221"/>
                  </a:lnTo>
                  <a:close/>
                </a:path>
                <a:path w="20032345" h="5941695">
                  <a:moveTo>
                    <a:pt x="16445835" y="4480731"/>
                  </a:moveTo>
                  <a:lnTo>
                    <a:pt x="16440213" y="4481884"/>
                  </a:lnTo>
                  <a:lnTo>
                    <a:pt x="16437164" y="4482557"/>
                  </a:lnTo>
                  <a:lnTo>
                    <a:pt x="16431208" y="4483567"/>
                  </a:lnTo>
                  <a:lnTo>
                    <a:pt x="16427501" y="4489482"/>
                  </a:lnTo>
                  <a:lnTo>
                    <a:pt x="16428655" y="4495104"/>
                  </a:lnTo>
                  <a:lnTo>
                    <a:pt x="16429042" y="4498820"/>
                  </a:lnTo>
                  <a:lnTo>
                    <a:pt x="16431810" y="4501580"/>
                  </a:lnTo>
                  <a:lnTo>
                    <a:pt x="16436818" y="4503716"/>
                  </a:lnTo>
                  <a:lnTo>
                    <a:pt x="16439106" y="4503903"/>
                  </a:lnTo>
                  <a:lnTo>
                    <a:pt x="16441203" y="4503613"/>
                  </a:lnTo>
                  <a:lnTo>
                    <a:pt x="16444252" y="4502941"/>
                  </a:lnTo>
                  <a:lnTo>
                    <a:pt x="16450207" y="4501930"/>
                  </a:lnTo>
                  <a:lnTo>
                    <a:pt x="16453913" y="4496014"/>
                  </a:lnTo>
                  <a:lnTo>
                    <a:pt x="16452759" y="4490393"/>
                  </a:lnTo>
                  <a:lnTo>
                    <a:pt x="16451750" y="4484437"/>
                  </a:lnTo>
                  <a:lnTo>
                    <a:pt x="16445835" y="4480731"/>
                  </a:lnTo>
                  <a:close/>
                </a:path>
                <a:path w="20032345" h="5941695">
                  <a:moveTo>
                    <a:pt x="16530394" y="4464717"/>
                  </a:moveTo>
                  <a:lnTo>
                    <a:pt x="16524439" y="4465729"/>
                  </a:lnTo>
                  <a:lnTo>
                    <a:pt x="16521534" y="4466069"/>
                  </a:lnTo>
                  <a:lnTo>
                    <a:pt x="16515913" y="4467221"/>
                  </a:lnTo>
                  <a:lnTo>
                    <a:pt x="16512013" y="4472660"/>
                  </a:lnTo>
                  <a:lnTo>
                    <a:pt x="16513025" y="4478615"/>
                  </a:lnTo>
                  <a:lnTo>
                    <a:pt x="16513887" y="4482141"/>
                  </a:lnTo>
                  <a:lnTo>
                    <a:pt x="16516181" y="4485091"/>
                  </a:lnTo>
                  <a:lnTo>
                    <a:pt x="16519519" y="4486515"/>
                  </a:lnTo>
                  <a:lnTo>
                    <a:pt x="16519376" y="4486848"/>
                  </a:lnTo>
                  <a:lnTo>
                    <a:pt x="16521046" y="4487561"/>
                  </a:lnTo>
                  <a:lnTo>
                    <a:pt x="16523333" y="4487747"/>
                  </a:lnTo>
                  <a:lnTo>
                    <a:pt x="16525429" y="4487458"/>
                  </a:lnTo>
                  <a:lnTo>
                    <a:pt x="16528477" y="4486785"/>
                  </a:lnTo>
                  <a:lnTo>
                    <a:pt x="16534100" y="4485632"/>
                  </a:lnTo>
                  <a:lnTo>
                    <a:pt x="16537999" y="4480193"/>
                  </a:lnTo>
                  <a:lnTo>
                    <a:pt x="16536987" y="4474238"/>
                  </a:lnTo>
                  <a:lnTo>
                    <a:pt x="16535834" y="4468617"/>
                  </a:lnTo>
                  <a:lnTo>
                    <a:pt x="16530394" y="4464717"/>
                  </a:lnTo>
                  <a:close/>
                </a:path>
                <a:path w="20032345" h="5941695">
                  <a:moveTo>
                    <a:pt x="16615671" y="4449800"/>
                  </a:moveTo>
                  <a:lnTo>
                    <a:pt x="16609715" y="4450812"/>
                  </a:lnTo>
                  <a:lnTo>
                    <a:pt x="16606811" y="4451150"/>
                  </a:lnTo>
                  <a:lnTo>
                    <a:pt x="16600856" y="4452162"/>
                  </a:lnTo>
                  <a:lnTo>
                    <a:pt x="16596956" y="4457600"/>
                  </a:lnTo>
                  <a:lnTo>
                    <a:pt x="16597968" y="4463556"/>
                  </a:lnTo>
                  <a:lnTo>
                    <a:pt x="16598832" y="4467080"/>
                  </a:lnTo>
                  <a:lnTo>
                    <a:pt x="16601124" y="4470031"/>
                  </a:lnTo>
                  <a:lnTo>
                    <a:pt x="16604461" y="4471455"/>
                  </a:lnTo>
                  <a:lnTo>
                    <a:pt x="16604319" y="4471789"/>
                  </a:lnTo>
                  <a:lnTo>
                    <a:pt x="16605989" y="4472501"/>
                  </a:lnTo>
                  <a:lnTo>
                    <a:pt x="16610372" y="4472398"/>
                  </a:lnTo>
                  <a:lnTo>
                    <a:pt x="16613279" y="4472060"/>
                  </a:lnTo>
                  <a:lnTo>
                    <a:pt x="16619234" y="4471049"/>
                  </a:lnTo>
                  <a:lnTo>
                    <a:pt x="16623133" y="4465609"/>
                  </a:lnTo>
                  <a:lnTo>
                    <a:pt x="16621111" y="4453699"/>
                  </a:lnTo>
                  <a:lnTo>
                    <a:pt x="16615671" y="4449800"/>
                  </a:lnTo>
                  <a:close/>
                </a:path>
                <a:path w="20032345" h="5941695">
                  <a:moveTo>
                    <a:pt x="16700806" y="4435216"/>
                  </a:moveTo>
                  <a:lnTo>
                    <a:pt x="16694851" y="4436228"/>
                  </a:lnTo>
                  <a:lnTo>
                    <a:pt x="16691945" y="4436567"/>
                  </a:lnTo>
                  <a:lnTo>
                    <a:pt x="16685991" y="4437577"/>
                  </a:lnTo>
                  <a:lnTo>
                    <a:pt x="16682092" y="4443016"/>
                  </a:lnTo>
                  <a:lnTo>
                    <a:pt x="16683102" y="4448971"/>
                  </a:lnTo>
                  <a:lnTo>
                    <a:pt x="16683824" y="4452831"/>
                  </a:lnTo>
                  <a:lnTo>
                    <a:pt x="16686116" y="4455780"/>
                  </a:lnTo>
                  <a:lnTo>
                    <a:pt x="16691457" y="4458059"/>
                  </a:lnTo>
                  <a:lnTo>
                    <a:pt x="16695507" y="4457814"/>
                  </a:lnTo>
                  <a:lnTo>
                    <a:pt x="16698414" y="4457476"/>
                  </a:lnTo>
                  <a:lnTo>
                    <a:pt x="16704369" y="4456464"/>
                  </a:lnTo>
                  <a:lnTo>
                    <a:pt x="16708269" y="4451025"/>
                  </a:lnTo>
                  <a:lnTo>
                    <a:pt x="16706247" y="4439115"/>
                  </a:lnTo>
                  <a:lnTo>
                    <a:pt x="16700806" y="4435216"/>
                  </a:lnTo>
                  <a:close/>
                </a:path>
                <a:path w="20032345" h="5941695">
                  <a:moveTo>
                    <a:pt x="16786374" y="4422396"/>
                  </a:moveTo>
                  <a:lnTo>
                    <a:pt x="16777655" y="4423411"/>
                  </a:lnTo>
                  <a:lnTo>
                    <a:pt x="16771700" y="4424422"/>
                  </a:lnTo>
                  <a:lnTo>
                    <a:pt x="16767802" y="4429861"/>
                  </a:lnTo>
                  <a:lnTo>
                    <a:pt x="16768478" y="4435675"/>
                  </a:lnTo>
                  <a:lnTo>
                    <a:pt x="16768866" y="4439391"/>
                  </a:lnTo>
                  <a:lnTo>
                    <a:pt x="16771492" y="4442484"/>
                  </a:lnTo>
                  <a:lnTo>
                    <a:pt x="16776834" y="4444763"/>
                  </a:lnTo>
                  <a:lnTo>
                    <a:pt x="16780741" y="4444851"/>
                  </a:lnTo>
                  <a:lnTo>
                    <a:pt x="16783648" y="4444512"/>
                  </a:lnTo>
                  <a:lnTo>
                    <a:pt x="16789602" y="4443502"/>
                  </a:lnTo>
                  <a:lnTo>
                    <a:pt x="16793500" y="4438062"/>
                  </a:lnTo>
                  <a:lnTo>
                    <a:pt x="16792823" y="4432248"/>
                  </a:lnTo>
                  <a:lnTo>
                    <a:pt x="16791812" y="4426293"/>
                  </a:lnTo>
                  <a:lnTo>
                    <a:pt x="16786374" y="4422396"/>
                  </a:lnTo>
                  <a:close/>
                </a:path>
                <a:path w="20032345" h="5941695">
                  <a:moveTo>
                    <a:pt x="16871514" y="4410577"/>
                  </a:moveTo>
                  <a:lnTo>
                    <a:pt x="16856983" y="4412268"/>
                  </a:lnTo>
                  <a:lnTo>
                    <a:pt x="16853082" y="4417708"/>
                  </a:lnTo>
                  <a:lnTo>
                    <a:pt x="16853759" y="4423520"/>
                  </a:lnTo>
                  <a:lnTo>
                    <a:pt x="16854147" y="4427236"/>
                  </a:lnTo>
                  <a:lnTo>
                    <a:pt x="16856773" y="4430330"/>
                  </a:lnTo>
                  <a:lnTo>
                    <a:pt x="16861781" y="4432466"/>
                  </a:lnTo>
                  <a:lnTo>
                    <a:pt x="16865690" y="4432555"/>
                  </a:lnTo>
                  <a:lnTo>
                    <a:pt x="16874409" y="4431540"/>
                  </a:lnTo>
                  <a:lnTo>
                    <a:pt x="16878307" y="4426100"/>
                  </a:lnTo>
                  <a:lnTo>
                    <a:pt x="16876953" y="4414474"/>
                  </a:lnTo>
                  <a:lnTo>
                    <a:pt x="16871514" y="4410577"/>
                  </a:lnTo>
                  <a:close/>
                </a:path>
                <a:path w="20032345" h="5941695">
                  <a:moveTo>
                    <a:pt x="16957178" y="4399375"/>
                  </a:moveTo>
                  <a:lnTo>
                    <a:pt x="16942646" y="4401068"/>
                  </a:lnTo>
                  <a:lnTo>
                    <a:pt x="16938415" y="4406364"/>
                  </a:lnTo>
                  <a:lnTo>
                    <a:pt x="16939092" y="4412178"/>
                  </a:lnTo>
                  <a:lnTo>
                    <a:pt x="16939671" y="4416370"/>
                  </a:lnTo>
                  <a:lnTo>
                    <a:pt x="16942295" y="4419462"/>
                  </a:lnTo>
                  <a:lnTo>
                    <a:pt x="16946971" y="4421457"/>
                  </a:lnTo>
                  <a:lnTo>
                    <a:pt x="16950877" y="4421545"/>
                  </a:lnTo>
                  <a:lnTo>
                    <a:pt x="16959596" y="4420529"/>
                  </a:lnTo>
                  <a:lnTo>
                    <a:pt x="16963828" y="4415232"/>
                  </a:lnTo>
                  <a:lnTo>
                    <a:pt x="16962474" y="4403606"/>
                  </a:lnTo>
                  <a:lnTo>
                    <a:pt x="16957178" y="4399375"/>
                  </a:lnTo>
                  <a:close/>
                </a:path>
                <a:path w="20032345" h="5941695">
                  <a:moveTo>
                    <a:pt x="17042942" y="4389795"/>
                  </a:moveTo>
                  <a:lnTo>
                    <a:pt x="17028409" y="4391487"/>
                  </a:lnTo>
                  <a:lnTo>
                    <a:pt x="17024176" y="4396782"/>
                  </a:lnTo>
                  <a:lnTo>
                    <a:pt x="17024853" y="4402596"/>
                  </a:lnTo>
                  <a:lnTo>
                    <a:pt x="17025432" y="4406788"/>
                  </a:lnTo>
                  <a:lnTo>
                    <a:pt x="17028058" y="4409882"/>
                  </a:lnTo>
                  <a:lnTo>
                    <a:pt x="17033065" y="4412017"/>
                  </a:lnTo>
                  <a:lnTo>
                    <a:pt x="17036640" y="4411964"/>
                  </a:lnTo>
                  <a:lnTo>
                    <a:pt x="17045359" y="4410949"/>
                  </a:lnTo>
                  <a:lnTo>
                    <a:pt x="17049592" y="4405652"/>
                  </a:lnTo>
                  <a:lnTo>
                    <a:pt x="17048238" y="4394026"/>
                  </a:lnTo>
                  <a:lnTo>
                    <a:pt x="17042942" y="4389795"/>
                  </a:lnTo>
                  <a:close/>
                </a:path>
                <a:path w="20032345" h="5941695">
                  <a:moveTo>
                    <a:pt x="17129086" y="4381164"/>
                  </a:moveTo>
                  <a:lnTo>
                    <a:pt x="17114554" y="4382857"/>
                  </a:lnTo>
                  <a:lnTo>
                    <a:pt x="17109989" y="4388012"/>
                  </a:lnTo>
                  <a:lnTo>
                    <a:pt x="17110665" y="4393824"/>
                  </a:lnTo>
                  <a:lnTo>
                    <a:pt x="17111053" y="4397541"/>
                  </a:lnTo>
                  <a:lnTo>
                    <a:pt x="17113872" y="4401110"/>
                  </a:lnTo>
                  <a:lnTo>
                    <a:pt x="17117209" y="4402534"/>
                  </a:lnTo>
                  <a:lnTo>
                    <a:pt x="17117067" y="4402868"/>
                  </a:lnTo>
                  <a:lnTo>
                    <a:pt x="17118736" y="4403580"/>
                  </a:lnTo>
                  <a:lnTo>
                    <a:pt x="17122311" y="4403528"/>
                  </a:lnTo>
                  <a:lnTo>
                    <a:pt x="17131030" y="4402511"/>
                  </a:lnTo>
                  <a:lnTo>
                    <a:pt x="17135596" y="4397356"/>
                  </a:lnTo>
                  <a:lnTo>
                    <a:pt x="17134242" y="4385731"/>
                  </a:lnTo>
                  <a:lnTo>
                    <a:pt x="17129086" y="4381164"/>
                  </a:lnTo>
                  <a:close/>
                </a:path>
                <a:path w="20032345" h="5941695">
                  <a:moveTo>
                    <a:pt x="17214658" y="4371107"/>
                  </a:moveTo>
                  <a:lnTo>
                    <a:pt x="17200125" y="4372800"/>
                  </a:lnTo>
                  <a:lnTo>
                    <a:pt x="17196228" y="4378240"/>
                  </a:lnTo>
                  <a:lnTo>
                    <a:pt x="17196906" y="4384052"/>
                  </a:lnTo>
                  <a:lnTo>
                    <a:pt x="17197150" y="4388103"/>
                  </a:lnTo>
                  <a:lnTo>
                    <a:pt x="17199777" y="4391196"/>
                  </a:lnTo>
                  <a:lnTo>
                    <a:pt x="17203115" y="4392619"/>
                  </a:lnTo>
                  <a:lnTo>
                    <a:pt x="17203257" y="4392285"/>
                  </a:lnTo>
                  <a:lnTo>
                    <a:pt x="17204927" y="4392998"/>
                  </a:lnTo>
                  <a:lnTo>
                    <a:pt x="17208835" y="4393088"/>
                  </a:lnTo>
                  <a:lnTo>
                    <a:pt x="17217552" y="4392070"/>
                  </a:lnTo>
                  <a:lnTo>
                    <a:pt x="17221452" y="4386632"/>
                  </a:lnTo>
                  <a:lnTo>
                    <a:pt x="17220098" y="4375006"/>
                  </a:lnTo>
                  <a:lnTo>
                    <a:pt x="17214658" y="4371107"/>
                  </a:lnTo>
                  <a:close/>
                </a:path>
                <a:path w="20032345" h="5941695">
                  <a:moveTo>
                    <a:pt x="17300371" y="4360716"/>
                  </a:moveTo>
                  <a:lnTo>
                    <a:pt x="17285839" y="4362409"/>
                  </a:lnTo>
                  <a:lnTo>
                    <a:pt x="17281608" y="4367706"/>
                  </a:lnTo>
                  <a:lnTo>
                    <a:pt x="17282284" y="4373518"/>
                  </a:lnTo>
                  <a:lnTo>
                    <a:pt x="17282864" y="4377711"/>
                  </a:lnTo>
                  <a:lnTo>
                    <a:pt x="17285491" y="4380805"/>
                  </a:lnTo>
                  <a:lnTo>
                    <a:pt x="17290164" y="4382798"/>
                  </a:lnTo>
                  <a:lnTo>
                    <a:pt x="17294073" y="4382887"/>
                  </a:lnTo>
                  <a:lnTo>
                    <a:pt x="17302792" y="4381872"/>
                  </a:lnTo>
                  <a:lnTo>
                    <a:pt x="17307024" y="4376574"/>
                  </a:lnTo>
                  <a:lnTo>
                    <a:pt x="17305669" y="4364949"/>
                  </a:lnTo>
                  <a:lnTo>
                    <a:pt x="17300371" y="4360716"/>
                  </a:lnTo>
                  <a:close/>
                </a:path>
                <a:path w="20032345" h="5941695">
                  <a:moveTo>
                    <a:pt x="17386135" y="4351136"/>
                  </a:moveTo>
                  <a:lnTo>
                    <a:pt x="17371602" y="4352828"/>
                  </a:lnTo>
                  <a:lnTo>
                    <a:pt x="17367371" y="4358125"/>
                  </a:lnTo>
                  <a:lnTo>
                    <a:pt x="17368048" y="4363938"/>
                  </a:lnTo>
                  <a:lnTo>
                    <a:pt x="17368627" y="4368130"/>
                  </a:lnTo>
                  <a:lnTo>
                    <a:pt x="17371254" y="4371224"/>
                  </a:lnTo>
                  <a:lnTo>
                    <a:pt x="17375927" y="4373217"/>
                  </a:lnTo>
                  <a:lnTo>
                    <a:pt x="17379836" y="4373306"/>
                  </a:lnTo>
                  <a:lnTo>
                    <a:pt x="17388553" y="4372290"/>
                  </a:lnTo>
                  <a:lnTo>
                    <a:pt x="17392786" y="4366994"/>
                  </a:lnTo>
                  <a:lnTo>
                    <a:pt x="17391433" y="4355367"/>
                  </a:lnTo>
                  <a:lnTo>
                    <a:pt x="17386135" y="4351136"/>
                  </a:lnTo>
                  <a:close/>
                </a:path>
                <a:path w="20032345" h="5941695">
                  <a:moveTo>
                    <a:pt x="17471898" y="4341555"/>
                  </a:moveTo>
                  <a:lnTo>
                    <a:pt x="17457365" y="4343247"/>
                  </a:lnTo>
                  <a:lnTo>
                    <a:pt x="17453134" y="4348545"/>
                  </a:lnTo>
                  <a:lnTo>
                    <a:pt x="17453811" y="4354357"/>
                  </a:lnTo>
                  <a:lnTo>
                    <a:pt x="17454390" y="4358549"/>
                  </a:lnTo>
                  <a:lnTo>
                    <a:pt x="17457016" y="4361643"/>
                  </a:lnTo>
                  <a:lnTo>
                    <a:pt x="17462024" y="4363779"/>
                  </a:lnTo>
                  <a:lnTo>
                    <a:pt x="17465596" y="4363724"/>
                  </a:lnTo>
                  <a:lnTo>
                    <a:pt x="17474315" y="4362709"/>
                  </a:lnTo>
                  <a:lnTo>
                    <a:pt x="17478549" y="4357413"/>
                  </a:lnTo>
                  <a:lnTo>
                    <a:pt x="17477196" y="4345787"/>
                  </a:lnTo>
                  <a:lnTo>
                    <a:pt x="17471898" y="4341555"/>
                  </a:lnTo>
                  <a:close/>
                </a:path>
                <a:path w="20032345" h="5941695">
                  <a:moveTo>
                    <a:pt x="17557902" y="4333260"/>
                  </a:moveTo>
                  <a:lnTo>
                    <a:pt x="17543370" y="4334952"/>
                  </a:lnTo>
                  <a:lnTo>
                    <a:pt x="17538805" y="4340107"/>
                  </a:lnTo>
                  <a:lnTo>
                    <a:pt x="17539481" y="4345919"/>
                  </a:lnTo>
                  <a:lnTo>
                    <a:pt x="17539869" y="4349637"/>
                  </a:lnTo>
                  <a:lnTo>
                    <a:pt x="17542685" y="4353205"/>
                  </a:lnTo>
                  <a:lnTo>
                    <a:pt x="17546023" y="4354628"/>
                  </a:lnTo>
                  <a:lnTo>
                    <a:pt x="17545881" y="4354962"/>
                  </a:lnTo>
                  <a:lnTo>
                    <a:pt x="17547550" y="4355674"/>
                  </a:lnTo>
                  <a:lnTo>
                    <a:pt x="17551125" y="4355621"/>
                  </a:lnTo>
                  <a:lnTo>
                    <a:pt x="17559844" y="4354606"/>
                  </a:lnTo>
                  <a:lnTo>
                    <a:pt x="17564410" y="4349451"/>
                  </a:lnTo>
                  <a:lnTo>
                    <a:pt x="17563055" y="4337826"/>
                  </a:lnTo>
                  <a:lnTo>
                    <a:pt x="17557902" y="4333260"/>
                  </a:lnTo>
                  <a:close/>
                </a:path>
                <a:path w="20032345" h="5941695">
                  <a:moveTo>
                    <a:pt x="17644096" y="4325441"/>
                  </a:moveTo>
                  <a:lnTo>
                    <a:pt x="17629564" y="4327134"/>
                  </a:lnTo>
                  <a:lnTo>
                    <a:pt x="17624998" y="4332289"/>
                  </a:lnTo>
                  <a:lnTo>
                    <a:pt x="17625675" y="4338101"/>
                  </a:lnTo>
                  <a:lnTo>
                    <a:pt x="17625921" y="4342151"/>
                  </a:lnTo>
                  <a:lnTo>
                    <a:pt x="17628405" y="4345579"/>
                  </a:lnTo>
                  <a:lnTo>
                    <a:pt x="17632077" y="4347145"/>
                  </a:lnTo>
                  <a:lnTo>
                    <a:pt x="17632219" y="4346811"/>
                  </a:lnTo>
                  <a:lnTo>
                    <a:pt x="17633889" y="4347523"/>
                  </a:lnTo>
                  <a:lnTo>
                    <a:pt x="17637321" y="4347803"/>
                  </a:lnTo>
                  <a:lnTo>
                    <a:pt x="17646038" y="4346787"/>
                  </a:lnTo>
                  <a:lnTo>
                    <a:pt x="17650606" y="4341633"/>
                  </a:lnTo>
                  <a:lnTo>
                    <a:pt x="17649251" y="4330008"/>
                  </a:lnTo>
                  <a:lnTo>
                    <a:pt x="17644096" y="4325441"/>
                  </a:lnTo>
                  <a:close/>
                </a:path>
                <a:path w="20032345" h="5941695">
                  <a:moveTo>
                    <a:pt x="17730581" y="4319719"/>
                  </a:moveTo>
                  <a:lnTo>
                    <a:pt x="17724577" y="4319920"/>
                  </a:lnTo>
                  <a:lnTo>
                    <a:pt x="17721670" y="4320259"/>
                  </a:lnTo>
                  <a:lnTo>
                    <a:pt x="17715523" y="4320793"/>
                  </a:lnTo>
                  <a:lnTo>
                    <a:pt x="17711674" y="4325464"/>
                  </a:lnTo>
                  <a:lnTo>
                    <a:pt x="17711433" y="4325756"/>
                  </a:lnTo>
                  <a:lnTo>
                    <a:pt x="17711633" y="4331759"/>
                  </a:lnTo>
                  <a:lnTo>
                    <a:pt x="17711878" y="4335811"/>
                  </a:lnTo>
                  <a:lnTo>
                    <a:pt x="17714363" y="4339237"/>
                  </a:lnTo>
                  <a:lnTo>
                    <a:pt x="17719705" y="4341515"/>
                  </a:lnTo>
                  <a:lnTo>
                    <a:pt x="17723136" y="4341797"/>
                  </a:lnTo>
                  <a:lnTo>
                    <a:pt x="17726043" y="4341458"/>
                  </a:lnTo>
                  <a:lnTo>
                    <a:pt x="17732190" y="4340923"/>
                  </a:lnTo>
                  <a:lnTo>
                    <a:pt x="17736040" y="4336252"/>
                  </a:lnTo>
                  <a:lnTo>
                    <a:pt x="17736280" y="4335960"/>
                  </a:lnTo>
                  <a:lnTo>
                    <a:pt x="17736079" y="4329956"/>
                  </a:lnTo>
                  <a:lnTo>
                    <a:pt x="17735544" y="4323809"/>
                  </a:lnTo>
                  <a:lnTo>
                    <a:pt x="17730581" y="4319719"/>
                  </a:lnTo>
                  <a:close/>
                </a:path>
                <a:path w="20032345" h="5941695">
                  <a:moveTo>
                    <a:pt x="17816781" y="4314664"/>
                  </a:moveTo>
                  <a:lnTo>
                    <a:pt x="17810775" y="4314865"/>
                  </a:lnTo>
                  <a:lnTo>
                    <a:pt x="17807870" y="4315204"/>
                  </a:lnTo>
                  <a:lnTo>
                    <a:pt x="17801864" y="4315405"/>
                  </a:lnTo>
                  <a:lnTo>
                    <a:pt x="17797440" y="4320226"/>
                  </a:lnTo>
                  <a:lnTo>
                    <a:pt x="17797641" y="4326230"/>
                  </a:lnTo>
                  <a:lnTo>
                    <a:pt x="17798079" y="4330756"/>
                  </a:lnTo>
                  <a:lnTo>
                    <a:pt x="17800563" y="4334184"/>
                  </a:lnTo>
                  <a:lnTo>
                    <a:pt x="17804235" y="4335750"/>
                  </a:lnTo>
                  <a:lnTo>
                    <a:pt x="17804378" y="4335415"/>
                  </a:lnTo>
                  <a:lnTo>
                    <a:pt x="17805713" y="4335985"/>
                  </a:lnTo>
                  <a:lnTo>
                    <a:pt x="17809144" y="4336265"/>
                  </a:lnTo>
                  <a:lnTo>
                    <a:pt x="17812051" y="4335927"/>
                  </a:lnTo>
                  <a:lnTo>
                    <a:pt x="17817721" y="4335583"/>
                  </a:lnTo>
                  <a:lnTo>
                    <a:pt x="17822144" y="4330764"/>
                  </a:lnTo>
                  <a:lnTo>
                    <a:pt x="17821945" y="4324759"/>
                  </a:lnTo>
                  <a:lnTo>
                    <a:pt x="17821601" y="4319088"/>
                  </a:lnTo>
                  <a:lnTo>
                    <a:pt x="17816781" y="4314664"/>
                  </a:lnTo>
                  <a:close/>
                </a:path>
                <a:path w="20032345" h="5941695">
                  <a:moveTo>
                    <a:pt x="17903079" y="4311230"/>
                  </a:moveTo>
                  <a:lnTo>
                    <a:pt x="17897075" y="4311432"/>
                  </a:lnTo>
                  <a:lnTo>
                    <a:pt x="17894310" y="4311436"/>
                  </a:lnTo>
                  <a:lnTo>
                    <a:pt x="17888640" y="4311779"/>
                  </a:lnTo>
                  <a:lnTo>
                    <a:pt x="17883882" y="4316457"/>
                  </a:lnTo>
                  <a:lnTo>
                    <a:pt x="17884082" y="4322461"/>
                  </a:lnTo>
                  <a:lnTo>
                    <a:pt x="17884185" y="4326846"/>
                  </a:lnTo>
                  <a:lnTo>
                    <a:pt x="17887003" y="4330416"/>
                  </a:lnTo>
                  <a:lnTo>
                    <a:pt x="17890675" y="4331982"/>
                  </a:lnTo>
                  <a:lnTo>
                    <a:pt x="17890199" y="4332172"/>
                  </a:lnTo>
                  <a:lnTo>
                    <a:pt x="17891869" y="4332884"/>
                  </a:lnTo>
                  <a:lnTo>
                    <a:pt x="17894966" y="4333023"/>
                  </a:lnTo>
                  <a:lnTo>
                    <a:pt x="17897873" y="4332684"/>
                  </a:lnTo>
                  <a:lnTo>
                    <a:pt x="17903543" y="4332340"/>
                  </a:lnTo>
                  <a:lnTo>
                    <a:pt x="17908300" y="4327662"/>
                  </a:lnTo>
                  <a:lnTo>
                    <a:pt x="17908098" y="4321658"/>
                  </a:lnTo>
                  <a:lnTo>
                    <a:pt x="17907755" y="4315987"/>
                  </a:lnTo>
                  <a:lnTo>
                    <a:pt x="17903079" y="4311230"/>
                  </a:lnTo>
                  <a:close/>
                </a:path>
                <a:path w="20032345" h="5941695">
                  <a:moveTo>
                    <a:pt x="17989424" y="4308605"/>
                  </a:moveTo>
                  <a:lnTo>
                    <a:pt x="17983420" y="4308807"/>
                  </a:lnTo>
                  <a:lnTo>
                    <a:pt x="17980655" y="4308810"/>
                  </a:lnTo>
                  <a:lnTo>
                    <a:pt x="17974651" y="4309011"/>
                  </a:lnTo>
                  <a:lnTo>
                    <a:pt x="17969896" y="4313691"/>
                  </a:lnTo>
                  <a:lnTo>
                    <a:pt x="17970096" y="4319694"/>
                  </a:lnTo>
                  <a:lnTo>
                    <a:pt x="17970199" y="4324078"/>
                  </a:lnTo>
                  <a:lnTo>
                    <a:pt x="17973015" y="4327647"/>
                  </a:lnTo>
                  <a:lnTo>
                    <a:pt x="17976688" y="4329214"/>
                  </a:lnTo>
                  <a:lnTo>
                    <a:pt x="17976545" y="4329548"/>
                  </a:lnTo>
                  <a:lnTo>
                    <a:pt x="17977880" y="4330117"/>
                  </a:lnTo>
                  <a:lnTo>
                    <a:pt x="17980978" y="4330255"/>
                  </a:lnTo>
                  <a:lnTo>
                    <a:pt x="17983742" y="4330251"/>
                  </a:lnTo>
                  <a:lnTo>
                    <a:pt x="17989746" y="4330050"/>
                  </a:lnTo>
                  <a:lnTo>
                    <a:pt x="17994504" y="4325372"/>
                  </a:lnTo>
                  <a:lnTo>
                    <a:pt x="17994103" y="4313364"/>
                  </a:lnTo>
                  <a:lnTo>
                    <a:pt x="17989424" y="4308605"/>
                  </a:lnTo>
                  <a:close/>
                </a:path>
                <a:path w="20032345" h="5941695">
                  <a:moveTo>
                    <a:pt x="18075961" y="4306457"/>
                  </a:moveTo>
                  <a:lnTo>
                    <a:pt x="18069957" y="4306659"/>
                  </a:lnTo>
                  <a:lnTo>
                    <a:pt x="18067193" y="4306662"/>
                  </a:lnTo>
                  <a:lnTo>
                    <a:pt x="18061189" y="4306863"/>
                  </a:lnTo>
                  <a:lnTo>
                    <a:pt x="18056433" y="4311542"/>
                  </a:lnTo>
                  <a:lnTo>
                    <a:pt x="18056633" y="4317546"/>
                  </a:lnTo>
                  <a:lnTo>
                    <a:pt x="18056736" y="4321930"/>
                  </a:lnTo>
                  <a:lnTo>
                    <a:pt x="18059410" y="4325833"/>
                  </a:lnTo>
                  <a:lnTo>
                    <a:pt x="18063082" y="4327399"/>
                  </a:lnTo>
                  <a:lnTo>
                    <a:pt x="18063224" y="4327065"/>
                  </a:lnTo>
                  <a:lnTo>
                    <a:pt x="18064560" y="4327635"/>
                  </a:lnTo>
                  <a:lnTo>
                    <a:pt x="18067517" y="4328107"/>
                  </a:lnTo>
                  <a:lnTo>
                    <a:pt x="18070279" y="4328101"/>
                  </a:lnTo>
                  <a:lnTo>
                    <a:pt x="18076284" y="4327902"/>
                  </a:lnTo>
                  <a:lnTo>
                    <a:pt x="18081042" y="4323224"/>
                  </a:lnTo>
                  <a:lnTo>
                    <a:pt x="18080641" y="4311216"/>
                  </a:lnTo>
                  <a:lnTo>
                    <a:pt x="18075961" y="4306457"/>
                  </a:lnTo>
                  <a:close/>
                </a:path>
                <a:path w="20032345" h="5941695">
                  <a:moveTo>
                    <a:pt x="18162647" y="4306739"/>
                  </a:moveTo>
                  <a:lnTo>
                    <a:pt x="18156786" y="4306607"/>
                  </a:lnTo>
                  <a:lnTo>
                    <a:pt x="18147683" y="4306669"/>
                  </a:lnTo>
                  <a:lnTo>
                    <a:pt x="18143260" y="4311490"/>
                  </a:lnTo>
                  <a:lnTo>
                    <a:pt x="18143127" y="4317353"/>
                  </a:lnTo>
                  <a:lnTo>
                    <a:pt x="18143229" y="4321736"/>
                  </a:lnTo>
                  <a:lnTo>
                    <a:pt x="18145903" y="4325638"/>
                  </a:lnTo>
                  <a:lnTo>
                    <a:pt x="18150912" y="4327775"/>
                  </a:lnTo>
                  <a:lnTo>
                    <a:pt x="18153869" y="4328248"/>
                  </a:lnTo>
                  <a:lnTo>
                    <a:pt x="18162969" y="4328183"/>
                  </a:lnTo>
                  <a:lnTo>
                    <a:pt x="18167393" y="4323363"/>
                  </a:lnTo>
                  <a:lnTo>
                    <a:pt x="18167527" y="4317501"/>
                  </a:lnTo>
                  <a:lnTo>
                    <a:pt x="18167468" y="4311163"/>
                  </a:lnTo>
                  <a:lnTo>
                    <a:pt x="18162647" y="4306739"/>
                  </a:lnTo>
                  <a:close/>
                </a:path>
                <a:path w="20032345" h="5941695">
                  <a:moveTo>
                    <a:pt x="18249239" y="4308165"/>
                  </a:moveTo>
                  <a:lnTo>
                    <a:pt x="18243377" y="4308032"/>
                  </a:lnTo>
                  <a:lnTo>
                    <a:pt x="18240279" y="4307894"/>
                  </a:lnTo>
                  <a:lnTo>
                    <a:pt x="18234417" y="4307762"/>
                  </a:lnTo>
                  <a:lnTo>
                    <a:pt x="18229660" y="4312440"/>
                  </a:lnTo>
                  <a:lnTo>
                    <a:pt x="18229528" y="4318302"/>
                  </a:lnTo>
                  <a:lnTo>
                    <a:pt x="18229297" y="4322544"/>
                  </a:lnTo>
                  <a:lnTo>
                    <a:pt x="18231970" y="4326447"/>
                  </a:lnTo>
                  <a:lnTo>
                    <a:pt x="18237646" y="4328867"/>
                  </a:lnTo>
                  <a:lnTo>
                    <a:pt x="18240266" y="4329196"/>
                  </a:lnTo>
                  <a:lnTo>
                    <a:pt x="18243031" y="4329191"/>
                  </a:lnTo>
                  <a:lnTo>
                    <a:pt x="18248893" y="4329324"/>
                  </a:lnTo>
                  <a:lnTo>
                    <a:pt x="18253652" y="4324646"/>
                  </a:lnTo>
                  <a:lnTo>
                    <a:pt x="18253918" y="4312923"/>
                  </a:lnTo>
                  <a:lnTo>
                    <a:pt x="18249239" y="4308165"/>
                  </a:lnTo>
                  <a:close/>
                </a:path>
                <a:path w="20032345" h="5941695">
                  <a:moveTo>
                    <a:pt x="18335879" y="4310402"/>
                  </a:moveTo>
                  <a:lnTo>
                    <a:pt x="18330018" y="4310268"/>
                  </a:lnTo>
                  <a:lnTo>
                    <a:pt x="18326920" y="4310130"/>
                  </a:lnTo>
                  <a:lnTo>
                    <a:pt x="18321057" y="4309997"/>
                  </a:lnTo>
                  <a:lnTo>
                    <a:pt x="18315966" y="4314533"/>
                  </a:lnTo>
                  <a:lnTo>
                    <a:pt x="18315833" y="4320395"/>
                  </a:lnTo>
                  <a:lnTo>
                    <a:pt x="18315460" y="4324970"/>
                  </a:lnTo>
                  <a:lnTo>
                    <a:pt x="18335058" y="4331753"/>
                  </a:lnTo>
                  <a:lnTo>
                    <a:pt x="18340149" y="4327215"/>
                  </a:lnTo>
                  <a:lnTo>
                    <a:pt x="18340415" y="4315492"/>
                  </a:lnTo>
                  <a:lnTo>
                    <a:pt x="18335879" y="4310402"/>
                  </a:lnTo>
                  <a:close/>
                </a:path>
                <a:path w="20032345" h="5941695">
                  <a:moveTo>
                    <a:pt x="18421759" y="4313497"/>
                  </a:moveTo>
                  <a:lnTo>
                    <a:pt x="18415898" y="4313363"/>
                  </a:lnTo>
                  <a:lnTo>
                    <a:pt x="18412799" y="4313225"/>
                  </a:lnTo>
                  <a:lnTo>
                    <a:pt x="18406937" y="4313093"/>
                  </a:lnTo>
                  <a:lnTo>
                    <a:pt x="18401846" y="4317629"/>
                  </a:lnTo>
                  <a:lnTo>
                    <a:pt x="18401714" y="4323490"/>
                  </a:lnTo>
                  <a:lnTo>
                    <a:pt x="18401675" y="4328208"/>
                  </a:lnTo>
                  <a:lnTo>
                    <a:pt x="18404348" y="4332111"/>
                  </a:lnTo>
                  <a:lnTo>
                    <a:pt x="18409356" y="4334247"/>
                  </a:lnTo>
                  <a:lnTo>
                    <a:pt x="18411979" y="4334577"/>
                  </a:lnTo>
                  <a:lnTo>
                    <a:pt x="18415075" y="4334714"/>
                  </a:lnTo>
                  <a:lnTo>
                    <a:pt x="18420937" y="4334846"/>
                  </a:lnTo>
                  <a:lnTo>
                    <a:pt x="18426030" y="4330311"/>
                  </a:lnTo>
                  <a:lnTo>
                    <a:pt x="18426296" y="4318588"/>
                  </a:lnTo>
                  <a:lnTo>
                    <a:pt x="18421759" y="4313497"/>
                  </a:lnTo>
                  <a:close/>
                </a:path>
                <a:path w="20032345" h="5941695">
                  <a:moveTo>
                    <a:pt x="18508213" y="4318019"/>
                  </a:moveTo>
                  <a:lnTo>
                    <a:pt x="18502494" y="4317553"/>
                  </a:lnTo>
                  <a:lnTo>
                    <a:pt x="18499395" y="4317415"/>
                  </a:lnTo>
                  <a:lnTo>
                    <a:pt x="18493534" y="4317281"/>
                  </a:lnTo>
                  <a:lnTo>
                    <a:pt x="18488443" y="4321819"/>
                  </a:lnTo>
                  <a:lnTo>
                    <a:pt x="18487975" y="4327538"/>
                  </a:lnTo>
                  <a:lnTo>
                    <a:pt x="18487936" y="4332255"/>
                  </a:lnTo>
                  <a:lnTo>
                    <a:pt x="18490470" y="4336492"/>
                  </a:lnTo>
                  <a:lnTo>
                    <a:pt x="18495477" y="4338628"/>
                  </a:lnTo>
                  <a:lnTo>
                    <a:pt x="18498098" y="4338958"/>
                  </a:lnTo>
                  <a:lnTo>
                    <a:pt x="18501196" y="4339096"/>
                  </a:lnTo>
                  <a:lnTo>
                    <a:pt x="18507058" y="4339228"/>
                  </a:lnTo>
                  <a:lnTo>
                    <a:pt x="18512150" y="4334693"/>
                  </a:lnTo>
                  <a:lnTo>
                    <a:pt x="18512616" y="4328973"/>
                  </a:lnTo>
                  <a:lnTo>
                    <a:pt x="18512891" y="4322777"/>
                  </a:lnTo>
                  <a:lnTo>
                    <a:pt x="18508213" y="4318019"/>
                  </a:lnTo>
                  <a:close/>
                </a:path>
                <a:path w="20032345" h="5941695">
                  <a:moveTo>
                    <a:pt x="18594289" y="4324355"/>
                  </a:moveTo>
                  <a:lnTo>
                    <a:pt x="18588570" y="4323889"/>
                  </a:lnTo>
                  <a:lnTo>
                    <a:pt x="18585471" y="4323751"/>
                  </a:lnTo>
                  <a:lnTo>
                    <a:pt x="18579752" y="4323283"/>
                  </a:lnTo>
                  <a:lnTo>
                    <a:pt x="18574660" y="4327819"/>
                  </a:lnTo>
                  <a:lnTo>
                    <a:pt x="18573820" y="4338115"/>
                  </a:lnTo>
                  <a:lnTo>
                    <a:pt x="18576688" y="4342494"/>
                  </a:lnTo>
                  <a:lnTo>
                    <a:pt x="18581695" y="4344630"/>
                  </a:lnTo>
                  <a:lnTo>
                    <a:pt x="18583982" y="4344816"/>
                  </a:lnTo>
                  <a:lnTo>
                    <a:pt x="18587081" y="4344954"/>
                  </a:lnTo>
                  <a:lnTo>
                    <a:pt x="18592800" y="4345422"/>
                  </a:lnTo>
                  <a:lnTo>
                    <a:pt x="18597891" y="4340885"/>
                  </a:lnTo>
                  <a:lnTo>
                    <a:pt x="18598825" y="4329447"/>
                  </a:lnTo>
                  <a:lnTo>
                    <a:pt x="18594289" y="4324355"/>
                  </a:lnTo>
                  <a:close/>
                </a:path>
                <a:path w="20032345" h="5941695">
                  <a:moveTo>
                    <a:pt x="18681082" y="4331785"/>
                  </a:moveTo>
                  <a:lnTo>
                    <a:pt x="18675029" y="4331176"/>
                  </a:lnTo>
                  <a:lnTo>
                    <a:pt x="18671930" y="4331038"/>
                  </a:lnTo>
                  <a:lnTo>
                    <a:pt x="18665877" y="4330430"/>
                  </a:lnTo>
                  <a:lnTo>
                    <a:pt x="18660786" y="4334966"/>
                  </a:lnTo>
                  <a:lnTo>
                    <a:pt x="18659977" y="4344878"/>
                  </a:lnTo>
                  <a:lnTo>
                    <a:pt x="18659945" y="4345260"/>
                  </a:lnTo>
                  <a:lnTo>
                    <a:pt x="18662813" y="4349639"/>
                  </a:lnTo>
                  <a:lnTo>
                    <a:pt x="18666819" y="4351348"/>
                  </a:lnTo>
                  <a:lnTo>
                    <a:pt x="18666961" y="4351015"/>
                  </a:lnTo>
                  <a:lnTo>
                    <a:pt x="18667962" y="4351442"/>
                  </a:lnTo>
                  <a:lnTo>
                    <a:pt x="18670108" y="4351961"/>
                  </a:lnTo>
                  <a:lnTo>
                    <a:pt x="18673063" y="4352434"/>
                  </a:lnTo>
                  <a:lnTo>
                    <a:pt x="18678783" y="4352900"/>
                  </a:lnTo>
                  <a:lnTo>
                    <a:pt x="18684208" y="4348507"/>
                  </a:lnTo>
                  <a:lnTo>
                    <a:pt x="18685141" y="4337068"/>
                  </a:lnTo>
                  <a:lnTo>
                    <a:pt x="18681082" y="4331785"/>
                  </a:lnTo>
                  <a:close/>
                </a:path>
                <a:path w="20032345" h="5941695">
                  <a:moveTo>
                    <a:pt x="18766970" y="4340407"/>
                  </a:moveTo>
                  <a:lnTo>
                    <a:pt x="18760917" y="4339799"/>
                  </a:lnTo>
                  <a:lnTo>
                    <a:pt x="18757963" y="4339328"/>
                  </a:lnTo>
                  <a:lnTo>
                    <a:pt x="18751910" y="4338719"/>
                  </a:lnTo>
                  <a:lnTo>
                    <a:pt x="18746627" y="4342778"/>
                  </a:lnTo>
                  <a:lnTo>
                    <a:pt x="18745501" y="4353740"/>
                  </a:lnTo>
                  <a:lnTo>
                    <a:pt x="18748033" y="4357978"/>
                  </a:lnTo>
                  <a:lnTo>
                    <a:pt x="18753374" y="4360256"/>
                  </a:lnTo>
                  <a:lnTo>
                    <a:pt x="18755520" y="4360777"/>
                  </a:lnTo>
                  <a:lnTo>
                    <a:pt x="18758476" y="4361248"/>
                  </a:lnTo>
                  <a:lnTo>
                    <a:pt x="18764530" y="4361857"/>
                  </a:lnTo>
                  <a:lnTo>
                    <a:pt x="18769811" y="4357797"/>
                  </a:lnTo>
                  <a:lnTo>
                    <a:pt x="18771030" y="4345691"/>
                  </a:lnTo>
                  <a:lnTo>
                    <a:pt x="18766970" y="4340407"/>
                  </a:lnTo>
                  <a:close/>
                </a:path>
                <a:path w="20032345" h="5941695">
                  <a:moveTo>
                    <a:pt x="18852909" y="4349841"/>
                  </a:moveTo>
                  <a:lnTo>
                    <a:pt x="18846855" y="4349232"/>
                  </a:lnTo>
                  <a:lnTo>
                    <a:pt x="18843899" y="4348760"/>
                  </a:lnTo>
                  <a:lnTo>
                    <a:pt x="18837846" y="4348151"/>
                  </a:lnTo>
                  <a:lnTo>
                    <a:pt x="18832564" y="4352211"/>
                  </a:lnTo>
                  <a:lnTo>
                    <a:pt x="18831954" y="4358264"/>
                  </a:lnTo>
                  <a:lnTo>
                    <a:pt x="18831104" y="4363031"/>
                  </a:lnTo>
                  <a:lnTo>
                    <a:pt x="18850467" y="4371290"/>
                  </a:lnTo>
                  <a:lnTo>
                    <a:pt x="18855750" y="4367231"/>
                  </a:lnTo>
                  <a:lnTo>
                    <a:pt x="18856968" y="4355124"/>
                  </a:lnTo>
                  <a:lnTo>
                    <a:pt x="18852909" y="4349841"/>
                  </a:lnTo>
                  <a:close/>
                </a:path>
                <a:path w="20032345" h="5941695">
                  <a:moveTo>
                    <a:pt x="18938660" y="4361562"/>
                  </a:moveTo>
                  <a:lnTo>
                    <a:pt x="18923883" y="4359205"/>
                  </a:lnTo>
                  <a:lnTo>
                    <a:pt x="18918600" y="4363265"/>
                  </a:lnTo>
                  <a:lnTo>
                    <a:pt x="18917716" y="4368806"/>
                  </a:lnTo>
                  <a:lnTo>
                    <a:pt x="18916808" y="4373942"/>
                  </a:lnTo>
                  <a:lnTo>
                    <a:pt x="18919531" y="4378654"/>
                  </a:lnTo>
                  <a:lnTo>
                    <a:pt x="18924872" y="4380933"/>
                  </a:lnTo>
                  <a:lnTo>
                    <a:pt x="18926684" y="4381311"/>
                  </a:lnTo>
                  <a:lnTo>
                    <a:pt x="18935552" y="4382727"/>
                  </a:lnTo>
                  <a:lnTo>
                    <a:pt x="18940833" y="4378667"/>
                  </a:lnTo>
                  <a:lnTo>
                    <a:pt x="18942659" y="4367214"/>
                  </a:lnTo>
                  <a:lnTo>
                    <a:pt x="18942718" y="4366845"/>
                  </a:lnTo>
                  <a:lnTo>
                    <a:pt x="18938660" y="4361562"/>
                  </a:lnTo>
                  <a:close/>
                </a:path>
                <a:path w="20032345" h="5941695">
                  <a:moveTo>
                    <a:pt x="19023936" y="4373475"/>
                  </a:moveTo>
                  <a:lnTo>
                    <a:pt x="19002417" y="4385997"/>
                  </a:lnTo>
                  <a:lnTo>
                    <a:pt x="19005140" y="4390710"/>
                  </a:lnTo>
                  <a:lnTo>
                    <a:pt x="19009481" y="4392561"/>
                  </a:lnTo>
                  <a:lnTo>
                    <a:pt x="19009623" y="4392227"/>
                  </a:lnTo>
                  <a:lnTo>
                    <a:pt x="19011960" y="4393224"/>
                  </a:lnTo>
                  <a:lnTo>
                    <a:pt x="19020826" y="4394638"/>
                  </a:lnTo>
                  <a:lnTo>
                    <a:pt x="19026111" y="4390579"/>
                  </a:lnTo>
                  <a:lnTo>
                    <a:pt x="19027938" y="4379127"/>
                  </a:lnTo>
                  <a:lnTo>
                    <a:pt x="19027997" y="4378758"/>
                  </a:lnTo>
                  <a:lnTo>
                    <a:pt x="19023936" y="4373475"/>
                  </a:lnTo>
                  <a:close/>
                </a:path>
                <a:path w="20032345" h="5941695">
                  <a:moveTo>
                    <a:pt x="19109451" y="4386673"/>
                  </a:moveTo>
                  <a:lnTo>
                    <a:pt x="19094675" y="4384316"/>
                  </a:lnTo>
                  <a:lnTo>
                    <a:pt x="19089057" y="4388232"/>
                  </a:lnTo>
                  <a:lnTo>
                    <a:pt x="19088114" y="4394144"/>
                  </a:lnTo>
                  <a:lnTo>
                    <a:pt x="19087456" y="4399387"/>
                  </a:lnTo>
                  <a:lnTo>
                    <a:pt x="19090181" y="4404101"/>
                  </a:lnTo>
                  <a:lnTo>
                    <a:pt x="19094522" y="4405952"/>
                  </a:lnTo>
                  <a:lnTo>
                    <a:pt x="19094665" y="4405617"/>
                  </a:lnTo>
                  <a:lnTo>
                    <a:pt x="19097001" y="4406614"/>
                  </a:lnTo>
                  <a:lnTo>
                    <a:pt x="19105866" y="4408029"/>
                  </a:lnTo>
                  <a:lnTo>
                    <a:pt x="19111483" y="4404112"/>
                  </a:lnTo>
                  <a:lnTo>
                    <a:pt x="19113370" y="4392291"/>
                  </a:lnTo>
                  <a:lnTo>
                    <a:pt x="19109451" y="4386673"/>
                  </a:lnTo>
                  <a:close/>
                </a:path>
                <a:path w="20032345" h="5941695">
                  <a:moveTo>
                    <a:pt x="19194446" y="4402017"/>
                  </a:moveTo>
                  <a:lnTo>
                    <a:pt x="19185581" y="4400603"/>
                  </a:lnTo>
                  <a:lnTo>
                    <a:pt x="19179812" y="4399326"/>
                  </a:lnTo>
                  <a:lnTo>
                    <a:pt x="19174195" y="4403243"/>
                  </a:lnTo>
                  <a:lnTo>
                    <a:pt x="19173252" y="4409154"/>
                  </a:lnTo>
                  <a:lnTo>
                    <a:pt x="19172260" y="4414254"/>
                  </a:lnTo>
                  <a:lnTo>
                    <a:pt x="19175320" y="4419110"/>
                  </a:lnTo>
                  <a:lnTo>
                    <a:pt x="19179659" y="4420961"/>
                  </a:lnTo>
                  <a:lnTo>
                    <a:pt x="19179467" y="4420486"/>
                  </a:lnTo>
                  <a:lnTo>
                    <a:pt x="19181804" y="4421483"/>
                  </a:lnTo>
                  <a:lnTo>
                    <a:pt x="19184758" y="4421953"/>
                  </a:lnTo>
                  <a:lnTo>
                    <a:pt x="19190527" y="4423230"/>
                  </a:lnTo>
                  <a:lnTo>
                    <a:pt x="19196145" y="4419314"/>
                  </a:lnTo>
                  <a:lnTo>
                    <a:pt x="19197088" y="4413403"/>
                  </a:lnTo>
                  <a:lnTo>
                    <a:pt x="19198365" y="4407633"/>
                  </a:lnTo>
                  <a:lnTo>
                    <a:pt x="19194446" y="4402017"/>
                  </a:lnTo>
                  <a:close/>
                </a:path>
                <a:path w="20032345" h="5941695">
                  <a:moveTo>
                    <a:pt x="19279349" y="4418505"/>
                  </a:moveTo>
                  <a:lnTo>
                    <a:pt x="19273580" y="4417228"/>
                  </a:lnTo>
                  <a:lnTo>
                    <a:pt x="19270624" y="4416756"/>
                  </a:lnTo>
                  <a:lnTo>
                    <a:pt x="19264856" y="4415480"/>
                  </a:lnTo>
                  <a:lnTo>
                    <a:pt x="19259240" y="4419397"/>
                  </a:lnTo>
                  <a:lnTo>
                    <a:pt x="19257963" y="4425166"/>
                  </a:lnTo>
                  <a:lnTo>
                    <a:pt x="19257112" y="4429932"/>
                  </a:lnTo>
                  <a:lnTo>
                    <a:pt x="19259694" y="4434979"/>
                  </a:lnTo>
                  <a:lnTo>
                    <a:pt x="19266370" y="4437827"/>
                  </a:lnTo>
                  <a:lnTo>
                    <a:pt x="19269327" y="4438299"/>
                  </a:lnTo>
                  <a:lnTo>
                    <a:pt x="19275095" y="4439576"/>
                  </a:lnTo>
                  <a:lnTo>
                    <a:pt x="19280712" y="4435657"/>
                  </a:lnTo>
                  <a:lnTo>
                    <a:pt x="19283265" y="4424120"/>
                  </a:lnTo>
                  <a:lnTo>
                    <a:pt x="19279349" y="4418505"/>
                  </a:lnTo>
                  <a:close/>
                </a:path>
                <a:path w="20032345" h="5941695">
                  <a:moveTo>
                    <a:pt x="19363966" y="4435661"/>
                  </a:moveTo>
                  <a:lnTo>
                    <a:pt x="19358198" y="4434384"/>
                  </a:lnTo>
                  <a:lnTo>
                    <a:pt x="19349330" y="4432969"/>
                  </a:lnTo>
                  <a:lnTo>
                    <a:pt x="19343858" y="4436552"/>
                  </a:lnTo>
                  <a:lnTo>
                    <a:pt x="19342580" y="4442320"/>
                  </a:lnTo>
                  <a:lnTo>
                    <a:pt x="19341587" y="4447422"/>
                  </a:lnTo>
                  <a:lnTo>
                    <a:pt x="19344169" y="4452468"/>
                  </a:lnTo>
                  <a:lnTo>
                    <a:pt x="19348843" y="4454462"/>
                  </a:lnTo>
                  <a:lnTo>
                    <a:pt x="19348985" y="4454128"/>
                  </a:lnTo>
                  <a:lnTo>
                    <a:pt x="19350988" y="4454982"/>
                  </a:lnTo>
                  <a:lnTo>
                    <a:pt x="19359855" y="4456398"/>
                  </a:lnTo>
                  <a:lnTo>
                    <a:pt x="19365329" y="4452813"/>
                  </a:lnTo>
                  <a:lnTo>
                    <a:pt x="19366606" y="4447045"/>
                  </a:lnTo>
                  <a:lnTo>
                    <a:pt x="19367548" y="4441134"/>
                  </a:lnTo>
                  <a:lnTo>
                    <a:pt x="19363966" y="4435661"/>
                  </a:lnTo>
                  <a:close/>
                </a:path>
                <a:path w="20032345" h="5941695">
                  <a:moveTo>
                    <a:pt x="19448395" y="4455103"/>
                  </a:moveTo>
                  <a:lnTo>
                    <a:pt x="19442484" y="4454160"/>
                  </a:lnTo>
                  <a:lnTo>
                    <a:pt x="19439813" y="4453020"/>
                  </a:lnTo>
                  <a:lnTo>
                    <a:pt x="19434044" y="4451744"/>
                  </a:lnTo>
                  <a:lnTo>
                    <a:pt x="19428237" y="4455185"/>
                  </a:lnTo>
                  <a:lnTo>
                    <a:pt x="19426960" y="4460953"/>
                  </a:lnTo>
                  <a:lnTo>
                    <a:pt x="19425968" y="4466054"/>
                  </a:lnTo>
                  <a:lnTo>
                    <a:pt x="19428551" y="4471102"/>
                  </a:lnTo>
                  <a:lnTo>
                    <a:pt x="19433558" y="4473238"/>
                  </a:lnTo>
                  <a:lnTo>
                    <a:pt x="19435179" y="4473140"/>
                  </a:lnTo>
                  <a:lnTo>
                    <a:pt x="19437850" y="4474279"/>
                  </a:lnTo>
                  <a:lnTo>
                    <a:pt x="19443618" y="4475556"/>
                  </a:lnTo>
                  <a:lnTo>
                    <a:pt x="19449426" y="4472115"/>
                  </a:lnTo>
                  <a:lnTo>
                    <a:pt x="19451979" y="4460578"/>
                  </a:lnTo>
                  <a:lnTo>
                    <a:pt x="19448395" y="4455103"/>
                  </a:lnTo>
                  <a:close/>
                </a:path>
                <a:path w="20032345" h="5941695">
                  <a:moveTo>
                    <a:pt x="19532684" y="4474881"/>
                  </a:moveTo>
                  <a:lnTo>
                    <a:pt x="19526774" y="4473937"/>
                  </a:lnTo>
                  <a:lnTo>
                    <a:pt x="19524103" y="4472798"/>
                  </a:lnTo>
                  <a:lnTo>
                    <a:pt x="19518333" y="4471521"/>
                  </a:lnTo>
                  <a:lnTo>
                    <a:pt x="19512525" y="4474963"/>
                  </a:lnTo>
                  <a:lnTo>
                    <a:pt x="19511248" y="4480731"/>
                  </a:lnTo>
                  <a:lnTo>
                    <a:pt x="19509780" y="4486023"/>
                  </a:lnTo>
                  <a:lnTo>
                    <a:pt x="19512696" y="4491212"/>
                  </a:lnTo>
                  <a:lnTo>
                    <a:pt x="19518037" y="4493491"/>
                  </a:lnTo>
                  <a:lnTo>
                    <a:pt x="19519322" y="4493250"/>
                  </a:lnTo>
                  <a:lnTo>
                    <a:pt x="19521994" y="4494389"/>
                  </a:lnTo>
                  <a:lnTo>
                    <a:pt x="19527762" y="4495666"/>
                  </a:lnTo>
                  <a:lnTo>
                    <a:pt x="19533570" y="4492225"/>
                  </a:lnTo>
                  <a:lnTo>
                    <a:pt x="19536124" y="4480688"/>
                  </a:lnTo>
                  <a:lnTo>
                    <a:pt x="19532684" y="4474881"/>
                  </a:lnTo>
                  <a:close/>
                </a:path>
                <a:path w="20032345" h="5941695">
                  <a:moveTo>
                    <a:pt x="19616259" y="4496327"/>
                  </a:moveTo>
                  <a:lnTo>
                    <a:pt x="19610348" y="4495383"/>
                  </a:lnTo>
                  <a:lnTo>
                    <a:pt x="19607677" y="4494243"/>
                  </a:lnTo>
                  <a:lnTo>
                    <a:pt x="19602051" y="4492633"/>
                  </a:lnTo>
                  <a:lnTo>
                    <a:pt x="19596243" y="4496074"/>
                  </a:lnTo>
                  <a:lnTo>
                    <a:pt x="19594632" y="4501701"/>
                  </a:lnTo>
                  <a:lnTo>
                    <a:pt x="19593305" y="4506659"/>
                  </a:lnTo>
                  <a:lnTo>
                    <a:pt x="19596081" y="4512182"/>
                  </a:lnTo>
                  <a:lnTo>
                    <a:pt x="19600754" y="4514176"/>
                  </a:lnTo>
                  <a:lnTo>
                    <a:pt x="19600612" y="4514510"/>
                  </a:lnTo>
                  <a:lnTo>
                    <a:pt x="19600946" y="4514652"/>
                  </a:lnTo>
                  <a:lnTo>
                    <a:pt x="19602231" y="4514411"/>
                  </a:lnTo>
                  <a:lnTo>
                    <a:pt x="19604902" y="4515551"/>
                  </a:lnTo>
                  <a:lnTo>
                    <a:pt x="19610528" y="4517161"/>
                  </a:lnTo>
                  <a:lnTo>
                    <a:pt x="19616337" y="4513721"/>
                  </a:lnTo>
                  <a:lnTo>
                    <a:pt x="19619558" y="4502469"/>
                  </a:lnTo>
                  <a:lnTo>
                    <a:pt x="19616259" y="4496327"/>
                  </a:lnTo>
                  <a:close/>
                </a:path>
                <a:path w="20032345" h="5941695">
                  <a:moveTo>
                    <a:pt x="19699740" y="4518916"/>
                  </a:moveTo>
                  <a:lnTo>
                    <a:pt x="19693972" y="4517640"/>
                  </a:lnTo>
                  <a:lnTo>
                    <a:pt x="19691303" y="4516501"/>
                  </a:lnTo>
                  <a:lnTo>
                    <a:pt x="19685678" y="4514890"/>
                  </a:lnTo>
                  <a:lnTo>
                    <a:pt x="19679868" y="4518331"/>
                  </a:lnTo>
                  <a:lnTo>
                    <a:pt x="19678258" y="4523957"/>
                  </a:lnTo>
                  <a:lnTo>
                    <a:pt x="19676790" y="4529249"/>
                  </a:lnTo>
                  <a:lnTo>
                    <a:pt x="19679229" y="4534630"/>
                  </a:lnTo>
                  <a:lnTo>
                    <a:pt x="19684236" y="4536766"/>
                  </a:lnTo>
                  <a:lnTo>
                    <a:pt x="19684379" y="4536432"/>
                  </a:lnTo>
                  <a:lnTo>
                    <a:pt x="19684713" y="4536574"/>
                  </a:lnTo>
                  <a:lnTo>
                    <a:pt x="19685856" y="4536667"/>
                  </a:lnTo>
                  <a:lnTo>
                    <a:pt x="19688527" y="4537807"/>
                  </a:lnTo>
                  <a:lnTo>
                    <a:pt x="19694152" y="4539418"/>
                  </a:lnTo>
                  <a:lnTo>
                    <a:pt x="19699960" y="4535976"/>
                  </a:lnTo>
                  <a:lnTo>
                    <a:pt x="19703183" y="4524725"/>
                  </a:lnTo>
                  <a:lnTo>
                    <a:pt x="19699740" y="4518916"/>
                  </a:lnTo>
                  <a:close/>
                </a:path>
                <a:path w="20032345" h="5941695">
                  <a:moveTo>
                    <a:pt x="19782987" y="4542984"/>
                  </a:moveTo>
                  <a:lnTo>
                    <a:pt x="19777219" y="4541707"/>
                  </a:lnTo>
                  <a:lnTo>
                    <a:pt x="19774550" y="4540568"/>
                  </a:lnTo>
                  <a:lnTo>
                    <a:pt x="19768924" y="4538958"/>
                  </a:lnTo>
                  <a:lnTo>
                    <a:pt x="19762781" y="4542256"/>
                  </a:lnTo>
                  <a:lnTo>
                    <a:pt x="19761170" y="4547883"/>
                  </a:lnTo>
                  <a:lnTo>
                    <a:pt x="19759368" y="4553033"/>
                  </a:lnTo>
                  <a:lnTo>
                    <a:pt x="19762141" y="4558555"/>
                  </a:lnTo>
                  <a:lnTo>
                    <a:pt x="19767816" y="4560976"/>
                  </a:lnTo>
                  <a:lnTo>
                    <a:pt x="19768625" y="4560927"/>
                  </a:lnTo>
                  <a:lnTo>
                    <a:pt x="19771297" y="4562066"/>
                  </a:lnTo>
                  <a:lnTo>
                    <a:pt x="19776923" y="4563677"/>
                  </a:lnTo>
                  <a:lnTo>
                    <a:pt x="19783065" y="4560378"/>
                  </a:lnTo>
                  <a:lnTo>
                    <a:pt x="19786286" y="4549126"/>
                  </a:lnTo>
                  <a:lnTo>
                    <a:pt x="19782987" y="4542984"/>
                  </a:lnTo>
                  <a:close/>
                </a:path>
                <a:path w="20032345" h="5941695">
                  <a:moveTo>
                    <a:pt x="19865664" y="4568387"/>
                  </a:moveTo>
                  <a:lnTo>
                    <a:pt x="19860038" y="4566776"/>
                  </a:lnTo>
                  <a:lnTo>
                    <a:pt x="19857369" y="4565638"/>
                  </a:lnTo>
                  <a:lnTo>
                    <a:pt x="19851885" y="4563693"/>
                  </a:lnTo>
                  <a:lnTo>
                    <a:pt x="19845743" y="4566991"/>
                  </a:lnTo>
                  <a:lnTo>
                    <a:pt x="19844132" y="4572618"/>
                  </a:lnTo>
                  <a:lnTo>
                    <a:pt x="19842188" y="4578101"/>
                  </a:lnTo>
                  <a:lnTo>
                    <a:pt x="19844960" y="4583625"/>
                  </a:lnTo>
                  <a:lnTo>
                    <a:pt x="19849968" y="4585761"/>
                  </a:lnTo>
                  <a:lnTo>
                    <a:pt x="19850110" y="4585426"/>
                  </a:lnTo>
                  <a:lnTo>
                    <a:pt x="19853782" y="4586992"/>
                  </a:lnTo>
                  <a:lnTo>
                    <a:pt x="19859266" y="4588937"/>
                  </a:lnTo>
                  <a:lnTo>
                    <a:pt x="19865407" y="4585638"/>
                  </a:lnTo>
                  <a:lnTo>
                    <a:pt x="19867018" y="4580012"/>
                  </a:lnTo>
                  <a:lnTo>
                    <a:pt x="19869106" y="4574195"/>
                  </a:lnTo>
                  <a:lnTo>
                    <a:pt x="19865664" y="4568387"/>
                  </a:lnTo>
                  <a:close/>
                </a:path>
                <a:path w="20032345" h="5941695">
                  <a:moveTo>
                    <a:pt x="19947913" y="4594791"/>
                  </a:moveTo>
                  <a:lnTo>
                    <a:pt x="19942287" y="4593180"/>
                  </a:lnTo>
                  <a:lnTo>
                    <a:pt x="19939618" y="4592042"/>
                  </a:lnTo>
                  <a:lnTo>
                    <a:pt x="19933992" y="4590431"/>
                  </a:lnTo>
                  <a:lnTo>
                    <a:pt x="19927992" y="4593396"/>
                  </a:lnTo>
                  <a:lnTo>
                    <a:pt x="19924850" y="4602315"/>
                  </a:lnTo>
                  <a:lnTo>
                    <a:pt x="19924246" y="4604029"/>
                  </a:lnTo>
                  <a:lnTo>
                    <a:pt x="19926875" y="4609886"/>
                  </a:lnTo>
                  <a:lnTo>
                    <a:pt x="19931883" y="4612023"/>
                  </a:lnTo>
                  <a:lnTo>
                    <a:pt x="19932026" y="4611689"/>
                  </a:lnTo>
                  <a:lnTo>
                    <a:pt x="19935699" y="4613255"/>
                  </a:lnTo>
                  <a:lnTo>
                    <a:pt x="19941325" y="4614866"/>
                  </a:lnTo>
                  <a:lnTo>
                    <a:pt x="19947656" y="4612043"/>
                  </a:lnTo>
                  <a:lnTo>
                    <a:pt x="19950879" y="4600792"/>
                  </a:lnTo>
                  <a:lnTo>
                    <a:pt x="19947913" y="4594791"/>
                  </a:lnTo>
                  <a:close/>
                </a:path>
                <a:path w="20032345" h="5941695">
                  <a:moveTo>
                    <a:pt x="20029453" y="4622865"/>
                  </a:moveTo>
                  <a:lnTo>
                    <a:pt x="20023827" y="4621255"/>
                  </a:lnTo>
                  <a:lnTo>
                    <a:pt x="20021156" y="4620115"/>
                  </a:lnTo>
                  <a:lnTo>
                    <a:pt x="20015672" y="4618171"/>
                  </a:lnTo>
                  <a:lnTo>
                    <a:pt x="20009672" y="4621135"/>
                  </a:lnTo>
                  <a:lnTo>
                    <a:pt x="20006286" y="4630739"/>
                  </a:lnTo>
                  <a:lnTo>
                    <a:pt x="20005926" y="4631768"/>
                  </a:lnTo>
                  <a:lnTo>
                    <a:pt x="20008557" y="4637627"/>
                  </a:lnTo>
                  <a:lnTo>
                    <a:pt x="20016902" y="4641187"/>
                  </a:lnTo>
                  <a:lnTo>
                    <a:pt x="20022386" y="4643131"/>
                  </a:lnTo>
                  <a:lnTo>
                    <a:pt x="20028386" y="4640167"/>
                  </a:lnTo>
                  <a:lnTo>
                    <a:pt x="20031789" y="4630570"/>
                  </a:lnTo>
                  <a:lnTo>
                    <a:pt x="20032275" y="4629198"/>
                  </a:lnTo>
                  <a:lnTo>
                    <a:pt x="20029453" y="4622865"/>
                  </a:lnTo>
                  <a:close/>
                </a:path>
              </a:pathLst>
            </a:custGeom>
            <a:solidFill>
              <a:srgbClr val="D3568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4" y="4407553"/>
              <a:ext cx="20100144" cy="600879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0" y="4502118"/>
              <a:ext cx="20092670" cy="6081395"/>
            </a:xfrm>
            <a:custGeom>
              <a:avLst/>
              <a:gdLst/>
              <a:ahLst/>
              <a:cxnLst/>
              <a:rect l="l" t="t" r="r" b="b"/>
              <a:pathLst>
                <a:path w="20092670" h="6081395">
                  <a:moveTo>
                    <a:pt x="10075" y="2571508"/>
                  </a:moveTo>
                  <a:lnTo>
                    <a:pt x="3452" y="2572234"/>
                  </a:lnTo>
                  <a:lnTo>
                    <a:pt x="0" y="2576132"/>
                  </a:lnTo>
                  <a:lnTo>
                    <a:pt x="0" y="2594067"/>
                  </a:lnTo>
                  <a:lnTo>
                    <a:pt x="6028" y="2596639"/>
                  </a:lnTo>
                  <a:lnTo>
                    <a:pt x="10878" y="2595525"/>
                  </a:lnTo>
                  <a:lnTo>
                    <a:pt x="13922" y="2592088"/>
                  </a:lnTo>
                  <a:lnTo>
                    <a:pt x="15586" y="2590037"/>
                  </a:lnTo>
                  <a:lnTo>
                    <a:pt x="19391" y="2585742"/>
                  </a:lnTo>
                  <a:lnTo>
                    <a:pt x="18666" y="2579119"/>
                  </a:lnTo>
                  <a:lnTo>
                    <a:pt x="10075" y="2571508"/>
                  </a:lnTo>
                  <a:close/>
                </a:path>
                <a:path w="20092670" h="6081395">
                  <a:moveTo>
                    <a:pt x="66101" y="2505840"/>
                  </a:moveTo>
                  <a:lnTo>
                    <a:pt x="59478" y="2506566"/>
                  </a:lnTo>
                  <a:lnTo>
                    <a:pt x="55673" y="2510862"/>
                  </a:lnTo>
                  <a:lnTo>
                    <a:pt x="54009" y="2512913"/>
                  </a:lnTo>
                  <a:lnTo>
                    <a:pt x="50061" y="2517542"/>
                  </a:lnTo>
                  <a:lnTo>
                    <a:pt x="50787" y="2524166"/>
                  </a:lnTo>
                  <a:lnTo>
                    <a:pt x="55942" y="2528732"/>
                  </a:lnTo>
                  <a:lnTo>
                    <a:pt x="62284" y="2531437"/>
                  </a:lnTo>
                  <a:lnTo>
                    <a:pt x="67096" y="2530333"/>
                  </a:lnTo>
                  <a:lnTo>
                    <a:pt x="70140" y="2526897"/>
                  </a:lnTo>
                  <a:lnTo>
                    <a:pt x="71804" y="2524845"/>
                  </a:lnTo>
                  <a:lnTo>
                    <a:pt x="75752" y="2520216"/>
                  </a:lnTo>
                  <a:lnTo>
                    <a:pt x="75026" y="2513593"/>
                  </a:lnTo>
                  <a:lnTo>
                    <a:pt x="70730" y="2509788"/>
                  </a:lnTo>
                  <a:lnTo>
                    <a:pt x="66101" y="2505840"/>
                  </a:lnTo>
                  <a:close/>
                </a:path>
                <a:path w="20092670" h="6081395">
                  <a:moveTo>
                    <a:pt x="122511" y="2441124"/>
                  </a:moveTo>
                  <a:lnTo>
                    <a:pt x="115887" y="2441850"/>
                  </a:lnTo>
                  <a:lnTo>
                    <a:pt x="112082" y="2446146"/>
                  </a:lnTo>
                  <a:lnTo>
                    <a:pt x="110418" y="2448197"/>
                  </a:lnTo>
                  <a:lnTo>
                    <a:pt x="106471" y="2452826"/>
                  </a:lnTo>
                  <a:lnTo>
                    <a:pt x="107197" y="2459450"/>
                  </a:lnTo>
                  <a:lnTo>
                    <a:pt x="112351" y="2464016"/>
                  </a:lnTo>
                  <a:lnTo>
                    <a:pt x="118692" y="2466721"/>
                  </a:lnTo>
                  <a:lnTo>
                    <a:pt x="123505" y="2465617"/>
                  </a:lnTo>
                  <a:lnTo>
                    <a:pt x="126549" y="2462181"/>
                  </a:lnTo>
                  <a:lnTo>
                    <a:pt x="128214" y="2460129"/>
                  </a:lnTo>
                  <a:lnTo>
                    <a:pt x="132161" y="2455500"/>
                  </a:lnTo>
                  <a:lnTo>
                    <a:pt x="131435" y="2448877"/>
                  </a:lnTo>
                  <a:lnTo>
                    <a:pt x="127140" y="2445072"/>
                  </a:lnTo>
                  <a:lnTo>
                    <a:pt x="122511" y="2441124"/>
                  </a:lnTo>
                  <a:close/>
                </a:path>
                <a:path w="20092670" h="6081395">
                  <a:moveTo>
                    <a:pt x="180255" y="2376978"/>
                  </a:moveTo>
                  <a:lnTo>
                    <a:pt x="173441" y="2377227"/>
                  </a:lnTo>
                  <a:lnTo>
                    <a:pt x="169636" y="2381523"/>
                  </a:lnTo>
                  <a:lnTo>
                    <a:pt x="167971" y="2383575"/>
                  </a:lnTo>
                  <a:lnTo>
                    <a:pt x="164166" y="2387870"/>
                  </a:lnTo>
                  <a:lnTo>
                    <a:pt x="164416" y="2394685"/>
                  </a:lnTo>
                  <a:lnTo>
                    <a:pt x="168711" y="2398490"/>
                  </a:lnTo>
                  <a:lnTo>
                    <a:pt x="169428" y="2399585"/>
                  </a:lnTo>
                  <a:lnTo>
                    <a:pt x="175771" y="2402290"/>
                  </a:lnTo>
                  <a:lnTo>
                    <a:pt x="180582" y="2401187"/>
                  </a:lnTo>
                  <a:lnTo>
                    <a:pt x="183626" y="2397750"/>
                  </a:lnTo>
                  <a:lnTo>
                    <a:pt x="185291" y="2395698"/>
                  </a:lnTo>
                  <a:lnTo>
                    <a:pt x="189096" y="2391402"/>
                  </a:lnTo>
                  <a:lnTo>
                    <a:pt x="188846" y="2384588"/>
                  </a:lnTo>
                  <a:lnTo>
                    <a:pt x="180255" y="2376978"/>
                  </a:lnTo>
                  <a:close/>
                </a:path>
                <a:path w="20092670" h="6081395">
                  <a:moveTo>
                    <a:pt x="237523" y="2313022"/>
                  </a:moveTo>
                  <a:lnTo>
                    <a:pt x="230709" y="2313273"/>
                  </a:lnTo>
                  <a:lnTo>
                    <a:pt x="226904" y="2317568"/>
                  </a:lnTo>
                  <a:lnTo>
                    <a:pt x="225240" y="2319620"/>
                  </a:lnTo>
                  <a:lnTo>
                    <a:pt x="221434" y="2323915"/>
                  </a:lnTo>
                  <a:lnTo>
                    <a:pt x="221684" y="2330730"/>
                  </a:lnTo>
                  <a:lnTo>
                    <a:pt x="225980" y="2334535"/>
                  </a:lnTo>
                  <a:lnTo>
                    <a:pt x="226696" y="2335630"/>
                  </a:lnTo>
                  <a:lnTo>
                    <a:pt x="233038" y="2338336"/>
                  </a:lnTo>
                  <a:lnTo>
                    <a:pt x="237850" y="2337231"/>
                  </a:lnTo>
                  <a:lnTo>
                    <a:pt x="240894" y="2333794"/>
                  </a:lnTo>
                  <a:lnTo>
                    <a:pt x="242559" y="2331743"/>
                  </a:lnTo>
                  <a:lnTo>
                    <a:pt x="246364" y="2327448"/>
                  </a:lnTo>
                  <a:lnTo>
                    <a:pt x="246114" y="2320632"/>
                  </a:lnTo>
                  <a:lnTo>
                    <a:pt x="237523" y="2313022"/>
                  </a:lnTo>
                  <a:close/>
                </a:path>
                <a:path w="20092670" h="6081395">
                  <a:moveTo>
                    <a:pt x="295126" y="2249210"/>
                  </a:moveTo>
                  <a:lnTo>
                    <a:pt x="288311" y="2249460"/>
                  </a:lnTo>
                  <a:lnTo>
                    <a:pt x="284506" y="2253755"/>
                  </a:lnTo>
                  <a:lnTo>
                    <a:pt x="282842" y="2255808"/>
                  </a:lnTo>
                  <a:lnTo>
                    <a:pt x="279037" y="2260103"/>
                  </a:lnTo>
                  <a:lnTo>
                    <a:pt x="279287" y="2266917"/>
                  </a:lnTo>
                  <a:lnTo>
                    <a:pt x="283582" y="2270722"/>
                  </a:lnTo>
                  <a:lnTo>
                    <a:pt x="284634" y="2271961"/>
                  </a:lnTo>
                  <a:lnTo>
                    <a:pt x="286635" y="2272814"/>
                  </a:lnTo>
                  <a:lnTo>
                    <a:pt x="286778" y="2272480"/>
                  </a:lnTo>
                  <a:lnTo>
                    <a:pt x="290784" y="2274189"/>
                  </a:lnTo>
                  <a:lnTo>
                    <a:pt x="295453" y="2273419"/>
                  </a:lnTo>
                  <a:lnTo>
                    <a:pt x="298497" y="2269983"/>
                  </a:lnTo>
                  <a:lnTo>
                    <a:pt x="300161" y="2267930"/>
                  </a:lnTo>
                  <a:lnTo>
                    <a:pt x="303966" y="2263635"/>
                  </a:lnTo>
                  <a:lnTo>
                    <a:pt x="303716" y="2256821"/>
                  </a:lnTo>
                  <a:lnTo>
                    <a:pt x="295126" y="2249210"/>
                  </a:lnTo>
                  <a:close/>
                </a:path>
                <a:path w="20092670" h="6081395">
                  <a:moveTo>
                    <a:pt x="353253" y="2186016"/>
                  </a:moveTo>
                  <a:lnTo>
                    <a:pt x="346438" y="2186267"/>
                  </a:lnTo>
                  <a:lnTo>
                    <a:pt x="342633" y="2190562"/>
                  </a:lnTo>
                  <a:lnTo>
                    <a:pt x="340970" y="2192613"/>
                  </a:lnTo>
                  <a:lnTo>
                    <a:pt x="337164" y="2196909"/>
                  </a:lnTo>
                  <a:lnTo>
                    <a:pt x="337414" y="2203724"/>
                  </a:lnTo>
                  <a:lnTo>
                    <a:pt x="341709" y="2207529"/>
                  </a:lnTo>
                  <a:lnTo>
                    <a:pt x="342426" y="2208624"/>
                  </a:lnTo>
                  <a:lnTo>
                    <a:pt x="344763" y="2209621"/>
                  </a:lnTo>
                  <a:lnTo>
                    <a:pt x="344571" y="2209144"/>
                  </a:lnTo>
                  <a:lnTo>
                    <a:pt x="348577" y="2210853"/>
                  </a:lnTo>
                  <a:lnTo>
                    <a:pt x="353246" y="2210082"/>
                  </a:lnTo>
                  <a:lnTo>
                    <a:pt x="357812" y="2204928"/>
                  </a:lnTo>
                  <a:lnTo>
                    <a:pt x="361952" y="2200774"/>
                  </a:lnTo>
                  <a:lnTo>
                    <a:pt x="361702" y="2193961"/>
                  </a:lnTo>
                  <a:lnTo>
                    <a:pt x="357406" y="2190155"/>
                  </a:lnTo>
                  <a:lnTo>
                    <a:pt x="353253" y="2186016"/>
                  </a:lnTo>
                  <a:close/>
                </a:path>
                <a:path w="20092670" h="6081395">
                  <a:moveTo>
                    <a:pt x="412239" y="2123584"/>
                  </a:moveTo>
                  <a:lnTo>
                    <a:pt x="405759" y="2123976"/>
                  </a:lnTo>
                  <a:lnTo>
                    <a:pt x="401620" y="2128129"/>
                  </a:lnTo>
                  <a:lnTo>
                    <a:pt x="400352" y="2129560"/>
                  </a:lnTo>
                  <a:lnTo>
                    <a:pt x="400098" y="2129847"/>
                  </a:lnTo>
                  <a:lnTo>
                    <a:pt x="395959" y="2134000"/>
                  </a:lnTo>
                  <a:lnTo>
                    <a:pt x="396351" y="2140480"/>
                  </a:lnTo>
                  <a:lnTo>
                    <a:pt x="400504" y="2144619"/>
                  </a:lnTo>
                  <a:lnTo>
                    <a:pt x="401221" y="2145714"/>
                  </a:lnTo>
                  <a:lnTo>
                    <a:pt x="403558" y="2146711"/>
                  </a:lnTo>
                  <a:lnTo>
                    <a:pt x="403415" y="2147045"/>
                  </a:lnTo>
                  <a:lnTo>
                    <a:pt x="407421" y="2148754"/>
                  </a:lnTo>
                  <a:lnTo>
                    <a:pt x="412090" y="2147984"/>
                  </a:lnTo>
                  <a:lnTo>
                    <a:pt x="415135" y="2144547"/>
                  </a:lnTo>
                  <a:lnTo>
                    <a:pt x="416561" y="2142788"/>
                  </a:lnTo>
                  <a:lnTo>
                    <a:pt x="416799" y="2142494"/>
                  </a:lnTo>
                  <a:lnTo>
                    <a:pt x="420938" y="2138342"/>
                  </a:lnTo>
                  <a:lnTo>
                    <a:pt x="420546" y="2131861"/>
                  </a:lnTo>
                  <a:lnTo>
                    <a:pt x="412239" y="2123584"/>
                  </a:lnTo>
                  <a:close/>
                </a:path>
                <a:path w="20092670" h="6081395">
                  <a:moveTo>
                    <a:pt x="471702" y="2060960"/>
                  </a:moveTo>
                  <a:lnTo>
                    <a:pt x="465222" y="2061352"/>
                  </a:lnTo>
                  <a:lnTo>
                    <a:pt x="461083" y="2065505"/>
                  </a:lnTo>
                  <a:lnTo>
                    <a:pt x="459418" y="2067557"/>
                  </a:lnTo>
                  <a:lnTo>
                    <a:pt x="455279" y="2071710"/>
                  </a:lnTo>
                  <a:lnTo>
                    <a:pt x="455672" y="2078190"/>
                  </a:lnTo>
                  <a:lnTo>
                    <a:pt x="459825" y="2082329"/>
                  </a:lnTo>
                  <a:lnTo>
                    <a:pt x="460541" y="2083424"/>
                  </a:lnTo>
                  <a:lnTo>
                    <a:pt x="462878" y="2084421"/>
                  </a:lnTo>
                  <a:lnTo>
                    <a:pt x="463020" y="2084087"/>
                  </a:lnTo>
                  <a:lnTo>
                    <a:pt x="467026" y="2085796"/>
                  </a:lnTo>
                  <a:lnTo>
                    <a:pt x="471695" y="2085025"/>
                  </a:lnTo>
                  <a:lnTo>
                    <a:pt x="476261" y="2079871"/>
                  </a:lnTo>
                  <a:lnTo>
                    <a:pt x="480400" y="2075718"/>
                  </a:lnTo>
                  <a:lnTo>
                    <a:pt x="480008" y="2069238"/>
                  </a:lnTo>
                  <a:lnTo>
                    <a:pt x="471702" y="2060960"/>
                  </a:lnTo>
                  <a:close/>
                </a:path>
                <a:path w="20092670" h="6081395">
                  <a:moveTo>
                    <a:pt x="531548" y="1999288"/>
                  </a:moveTo>
                  <a:lnTo>
                    <a:pt x="524876" y="1999204"/>
                  </a:lnTo>
                  <a:lnTo>
                    <a:pt x="520737" y="2003357"/>
                  </a:lnTo>
                  <a:lnTo>
                    <a:pt x="515410" y="2009370"/>
                  </a:lnTo>
                  <a:lnTo>
                    <a:pt x="515326" y="2016042"/>
                  </a:lnTo>
                  <a:lnTo>
                    <a:pt x="519479" y="2020181"/>
                  </a:lnTo>
                  <a:lnTo>
                    <a:pt x="520195" y="2021276"/>
                  </a:lnTo>
                  <a:lnTo>
                    <a:pt x="526871" y="2024124"/>
                  </a:lnTo>
                  <a:lnTo>
                    <a:pt x="531541" y="2023353"/>
                  </a:lnTo>
                  <a:lnTo>
                    <a:pt x="539912" y="2013903"/>
                  </a:lnTo>
                  <a:lnTo>
                    <a:pt x="539996" y="2007232"/>
                  </a:lnTo>
                  <a:lnTo>
                    <a:pt x="535843" y="2003093"/>
                  </a:lnTo>
                  <a:lnTo>
                    <a:pt x="531548" y="1999288"/>
                  </a:lnTo>
                  <a:close/>
                </a:path>
                <a:path w="20092670" h="6081395">
                  <a:moveTo>
                    <a:pt x="9596425" y="5809246"/>
                  </a:moveTo>
                  <a:lnTo>
                    <a:pt x="9583407" y="5803693"/>
                  </a:lnTo>
                  <a:lnTo>
                    <a:pt x="9577215" y="5806182"/>
                  </a:lnTo>
                  <a:lnTo>
                    <a:pt x="9572659" y="5816864"/>
                  </a:lnTo>
                  <a:lnTo>
                    <a:pt x="9575147" y="5823056"/>
                  </a:lnTo>
                  <a:lnTo>
                    <a:pt x="9588166" y="5828609"/>
                  </a:lnTo>
                  <a:lnTo>
                    <a:pt x="9594357" y="5826120"/>
                  </a:lnTo>
                  <a:lnTo>
                    <a:pt x="9598914" y="5815438"/>
                  </a:lnTo>
                  <a:lnTo>
                    <a:pt x="9596425" y="5809246"/>
                  </a:lnTo>
                  <a:close/>
                </a:path>
                <a:path w="20092670" h="6081395">
                  <a:moveTo>
                    <a:pt x="9518070" y="5774639"/>
                  </a:moveTo>
                  <a:lnTo>
                    <a:pt x="9505050" y="5769086"/>
                  </a:lnTo>
                  <a:lnTo>
                    <a:pt x="9498860" y="5771574"/>
                  </a:lnTo>
                  <a:lnTo>
                    <a:pt x="9494303" y="5782257"/>
                  </a:lnTo>
                  <a:lnTo>
                    <a:pt x="9496649" y="5788781"/>
                  </a:lnTo>
                  <a:lnTo>
                    <a:pt x="9509669" y="5794335"/>
                  </a:lnTo>
                  <a:lnTo>
                    <a:pt x="9515859" y="5791847"/>
                  </a:lnTo>
                  <a:lnTo>
                    <a:pt x="9520416" y="5781164"/>
                  </a:lnTo>
                  <a:lnTo>
                    <a:pt x="9518070" y="5774639"/>
                  </a:lnTo>
                  <a:close/>
                </a:path>
                <a:path w="20092670" h="6081395">
                  <a:moveTo>
                    <a:pt x="9676255" y="5841327"/>
                  </a:moveTo>
                  <a:lnTo>
                    <a:pt x="9662902" y="5835631"/>
                  </a:lnTo>
                  <a:lnTo>
                    <a:pt x="9656902" y="5838595"/>
                  </a:lnTo>
                  <a:lnTo>
                    <a:pt x="9652345" y="5849277"/>
                  </a:lnTo>
                  <a:lnTo>
                    <a:pt x="9654976" y="5855135"/>
                  </a:lnTo>
                  <a:lnTo>
                    <a:pt x="9668329" y="5860831"/>
                  </a:lnTo>
                  <a:lnTo>
                    <a:pt x="9674328" y="5857866"/>
                  </a:lnTo>
                  <a:lnTo>
                    <a:pt x="9678885" y="5847184"/>
                  </a:lnTo>
                  <a:lnTo>
                    <a:pt x="9676255" y="5841327"/>
                  </a:lnTo>
                  <a:close/>
                </a:path>
                <a:path w="20092670" h="6081395">
                  <a:moveTo>
                    <a:pt x="9434943" y="5736418"/>
                  </a:moveTo>
                  <a:lnTo>
                    <a:pt x="9427265" y="5733142"/>
                  </a:lnTo>
                  <a:lnTo>
                    <a:pt x="9420882" y="5735154"/>
                  </a:lnTo>
                  <a:lnTo>
                    <a:pt x="9416325" y="5745837"/>
                  </a:lnTo>
                  <a:lnTo>
                    <a:pt x="9418337" y="5752220"/>
                  </a:lnTo>
                  <a:lnTo>
                    <a:pt x="9423535" y="5754832"/>
                  </a:lnTo>
                  <a:lnTo>
                    <a:pt x="9431214" y="5758108"/>
                  </a:lnTo>
                  <a:lnTo>
                    <a:pt x="9437597" y="5756095"/>
                  </a:lnTo>
                  <a:lnTo>
                    <a:pt x="9442153" y="5745413"/>
                  </a:lnTo>
                  <a:lnTo>
                    <a:pt x="9440142" y="5739030"/>
                  </a:lnTo>
                  <a:lnTo>
                    <a:pt x="9434943" y="5736418"/>
                  </a:lnTo>
                  <a:close/>
                </a:path>
                <a:path w="20092670" h="6081395">
                  <a:moveTo>
                    <a:pt x="9756080" y="5870642"/>
                  </a:moveTo>
                  <a:lnTo>
                    <a:pt x="9750595" y="5868697"/>
                  </a:lnTo>
                  <a:lnTo>
                    <a:pt x="9748259" y="5867701"/>
                  </a:lnTo>
                  <a:lnTo>
                    <a:pt x="9742775" y="5865756"/>
                  </a:lnTo>
                  <a:lnTo>
                    <a:pt x="9737110" y="5868863"/>
                  </a:lnTo>
                  <a:lnTo>
                    <a:pt x="9734832" y="5874204"/>
                  </a:lnTo>
                  <a:lnTo>
                    <a:pt x="9733390" y="5878325"/>
                  </a:lnTo>
                  <a:lnTo>
                    <a:pt x="9733030" y="5879354"/>
                  </a:lnTo>
                  <a:lnTo>
                    <a:pt x="9735659" y="5885212"/>
                  </a:lnTo>
                  <a:lnTo>
                    <a:pt x="9743671" y="5888629"/>
                  </a:lnTo>
                  <a:lnTo>
                    <a:pt x="9749155" y="5890574"/>
                  </a:lnTo>
                  <a:lnTo>
                    <a:pt x="9754821" y="5887467"/>
                  </a:lnTo>
                  <a:lnTo>
                    <a:pt x="9757099" y="5882126"/>
                  </a:lnTo>
                  <a:lnTo>
                    <a:pt x="9758558" y="5878012"/>
                  </a:lnTo>
                  <a:lnTo>
                    <a:pt x="9759044" y="5876642"/>
                  </a:lnTo>
                  <a:lnTo>
                    <a:pt x="9756080" y="5870642"/>
                  </a:lnTo>
                  <a:close/>
                </a:path>
                <a:path w="20092670" h="6081395">
                  <a:moveTo>
                    <a:pt x="9350951" y="5694672"/>
                  </a:moveTo>
                  <a:lnTo>
                    <a:pt x="9344569" y="5696684"/>
                  </a:lnTo>
                  <a:lnTo>
                    <a:pt x="9339344" y="5707081"/>
                  </a:lnTo>
                  <a:lnTo>
                    <a:pt x="9341356" y="5713464"/>
                  </a:lnTo>
                  <a:lnTo>
                    <a:pt x="9346413" y="5716409"/>
                  </a:lnTo>
                  <a:lnTo>
                    <a:pt x="9354424" y="5719827"/>
                  </a:lnTo>
                  <a:lnTo>
                    <a:pt x="9360473" y="5717673"/>
                  </a:lnTo>
                  <a:lnTo>
                    <a:pt x="9365555" y="5707609"/>
                  </a:lnTo>
                  <a:lnTo>
                    <a:pt x="9363543" y="5701227"/>
                  </a:lnTo>
                  <a:lnTo>
                    <a:pt x="9358487" y="5698280"/>
                  </a:lnTo>
                  <a:lnTo>
                    <a:pt x="9356150" y="5697283"/>
                  </a:lnTo>
                  <a:lnTo>
                    <a:pt x="9350951" y="5694672"/>
                  </a:lnTo>
                  <a:close/>
                </a:path>
                <a:path w="20092670" h="6081395">
                  <a:moveTo>
                    <a:pt x="9837377" y="5897429"/>
                  </a:moveTo>
                  <a:lnTo>
                    <a:pt x="9831751" y="5895819"/>
                  </a:lnTo>
                  <a:lnTo>
                    <a:pt x="9829414" y="5894822"/>
                  </a:lnTo>
                  <a:lnTo>
                    <a:pt x="9823788" y="5893211"/>
                  </a:lnTo>
                  <a:lnTo>
                    <a:pt x="9818122" y="5896318"/>
                  </a:lnTo>
                  <a:lnTo>
                    <a:pt x="9814232" y="5907286"/>
                  </a:lnTo>
                  <a:lnTo>
                    <a:pt x="9817006" y="5912809"/>
                  </a:lnTo>
                  <a:lnTo>
                    <a:pt x="9822013" y="5914945"/>
                  </a:lnTo>
                  <a:lnTo>
                    <a:pt x="9822156" y="5914611"/>
                  </a:lnTo>
                  <a:lnTo>
                    <a:pt x="9825495" y="5916036"/>
                  </a:lnTo>
                  <a:lnTo>
                    <a:pt x="9831121" y="5917646"/>
                  </a:lnTo>
                  <a:lnTo>
                    <a:pt x="9836785" y="5914538"/>
                  </a:lnTo>
                  <a:lnTo>
                    <a:pt x="9838730" y="5909055"/>
                  </a:lnTo>
                  <a:lnTo>
                    <a:pt x="9840341" y="5903429"/>
                  </a:lnTo>
                  <a:lnTo>
                    <a:pt x="9837377" y="5897429"/>
                  </a:lnTo>
                  <a:close/>
                </a:path>
                <a:path w="20092670" h="6081395">
                  <a:moveTo>
                    <a:pt x="9275492" y="5654196"/>
                  </a:moveTo>
                  <a:lnTo>
                    <a:pt x="9269109" y="5656209"/>
                  </a:lnTo>
                  <a:lnTo>
                    <a:pt x="9263217" y="5666322"/>
                  </a:lnTo>
                  <a:lnTo>
                    <a:pt x="9265088" y="5673038"/>
                  </a:lnTo>
                  <a:lnTo>
                    <a:pt x="9270144" y="5675984"/>
                  </a:lnTo>
                  <a:lnTo>
                    <a:pt x="9278489" y="5679544"/>
                  </a:lnTo>
                  <a:lnTo>
                    <a:pt x="9284396" y="5677724"/>
                  </a:lnTo>
                  <a:lnTo>
                    <a:pt x="9286866" y="5672859"/>
                  </a:lnTo>
                  <a:lnTo>
                    <a:pt x="9289812" y="5667803"/>
                  </a:lnTo>
                  <a:lnTo>
                    <a:pt x="9287942" y="5661086"/>
                  </a:lnTo>
                  <a:lnTo>
                    <a:pt x="9282885" y="5658140"/>
                  </a:lnTo>
                  <a:lnTo>
                    <a:pt x="9280548" y="5657143"/>
                  </a:lnTo>
                  <a:lnTo>
                    <a:pt x="9275492" y="5654196"/>
                  </a:lnTo>
                  <a:close/>
                </a:path>
                <a:path w="20092670" h="6081395">
                  <a:moveTo>
                    <a:pt x="9919243" y="5922882"/>
                  </a:moveTo>
                  <a:lnTo>
                    <a:pt x="9913474" y="5921605"/>
                  </a:lnTo>
                  <a:lnTo>
                    <a:pt x="9911138" y="5920609"/>
                  </a:lnTo>
                  <a:lnTo>
                    <a:pt x="9905513" y="5918997"/>
                  </a:lnTo>
                  <a:lnTo>
                    <a:pt x="9899513" y="5921962"/>
                  </a:lnTo>
                  <a:lnTo>
                    <a:pt x="9897901" y="5927588"/>
                  </a:lnTo>
                  <a:lnTo>
                    <a:pt x="9896433" y="5932881"/>
                  </a:lnTo>
                  <a:lnTo>
                    <a:pt x="9898873" y="5938261"/>
                  </a:lnTo>
                  <a:lnTo>
                    <a:pt x="9903880" y="5940397"/>
                  </a:lnTo>
                  <a:lnTo>
                    <a:pt x="9904356" y="5940206"/>
                  </a:lnTo>
                  <a:lnTo>
                    <a:pt x="9907694" y="5941630"/>
                  </a:lnTo>
                  <a:lnTo>
                    <a:pt x="9912987" y="5943099"/>
                  </a:lnTo>
                  <a:lnTo>
                    <a:pt x="9918986" y="5940133"/>
                  </a:lnTo>
                  <a:lnTo>
                    <a:pt x="9922208" y="5928882"/>
                  </a:lnTo>
                  <a:lnTo>
                    <a:pt x="9919243" y="5922882"/>
                  </a:lnTo>
                  <a:close/>
                </a:path>
                <a:path w="20092670" h="6081395">
                  <a:moveTo>
                    <a:pt x="591919" y="1938235"/>
                  </a:moveTo>
                  <a:lnTo>
                    <a:pt x="585247" y="1938151"/>
                  </a:lnTo>
                  <a:lnTo>
                    <a:pt x="581107" y="1942304"/>
                  </a:lnTo>
                  <a:lnTo>
                    <a:pt x="579252" y="1943880"/>
                  </a:lnTo>
                  <a:lnTo>
                    <a:pt x="575113" y="1948033"/>
                  </a:lnTo>
                  <a:lnTo>
                    <a:pt x="575029" y="1954704"/>
                  </a:lnTo>
                  <a:lnTo>
                    <a:pt x="579182" y="1958843"/>
                  </a:lnTo>
                  <a:lnTo>
                    <a:pt x="580234" y="1960081"/>
                  </a:lnTo>
                  <a:lnTo>
                    <a:pt x="586575" y="1962786"/>
                  </a:lnTo>
                  <a:lnTo>
                    <a:pt x="590910" y="1961874"/>
                  </a:lnTo>
                  <a:lnTo>
                    <a:pt x="594146" y="1958913"/>
                  </a:lnTo>
                  <a:lnTo>
                    <a:pt x="596002" y="1957337"/>
                  </a:lnTo>
                  <a:lnTo>
                    <a:pt x="600141" y="1953184"/>
                  </a:lnTo>
                  <a:lnTo>
                    <a:pt x="600224" y="1946513"/>
                  </a:lnTo>
                  <a:lnTo>
                    <a:pt x="591919" y="1938235"/>
                  </a:lnTo>
                  <a:close/>
                </a:path>
                <a:path w="20092670" h="6081395">
                  <a:moveTo>
                    <a:pt x="9200602" y="5612387"/>
                  </a:moveTo>
                  <a:lnTo>
                    <a:pt x="9194363" y="5614066"/>
                  </a:lnTo>
                  <a:lnTo>
                    <a:pt x="9188471" y="5624178"/>
                  </a:lnTo>
                  <a:lnTo>
                    <a:pt x="9190149" y="5630419"/>
                  </a:lnTo>
                  <a:lnTo>
                    <a:pt x="9195063" y="5633699"/>
                  </a:lnTo>
                  <a:lnTo>
                    <a:pt x="9203408" y="5637259"/>
                  </a:lnTo>
                  <a:lnTo>
                    <a:pt x="9208838" y="5635629"/>
                  </a:lnTo>
                  <a:lnTo>
                    <a:pt x="9211642" y="5630907"/>
                  </a:lnTo>
                  <a:lnTo>
                    <a:pt x="9214588" y="5625851"/>
                  </a:lnTo>
                  <a:lnTo>
                    <a:pt x="9212910" y="5619610"/>
                  </a:lnTo>
                  <a:lnTo>
                    <a:pt x="9207996" y="5616330"/>
                  </a:lnTo>
                  <a:lnTo>
                    <a:pt x="9205659" y="5615333"/>
                  </a:lnTo>
                  <a:lnTo>
                    <a:pt x="9200602" y="5612387"/>
                  </a:lnTo>
                  <a:close/>
                </a:path>
                <a:path w="20092670" h="6081395">
                  <a:moveTo>
                    <a:pt x="10001630" y="5946187"/>
                  </a:moveTo>
                  <a:lnTo>
                    <a:pt x="9995862" y="5944911"/>
                  </a:lnTo>
                  <a:lnTo>
                    <a:pt x="9993526" y="5943914"/>
                  </a:lnTo>
                  <a:lnTo>
                    <a:pt x="9987900" y="5942304"/>
                  </a:lnTo>
                  <a:lnTo>
                    <a:pt x="9982092" y="5945745"/>
                  </a:lnTo>
                  <a:lnTo>
                    <a:pt x="9980481" y="5951371"/>
                  </a:lnTo>
                  <a:lnTo>
                    <a:pt x="9979013" y="5956663"/>
                  </a:lnTo>
                  <a:lnTo>
                    <a:pt x="9981927" y="5961852"/>
                  </a:lnTo>
                  <a:lnTo>
                    <a:pt x="9986935" y="5963988"/>
                  </a:lnTo>
                  <a:lnTo>
                    <a:pt x="9988079" y="5964082"/>
                  </a:lnTo>
                  <a:lnTo>
                    <a:pt x="9990416" y="5965079"/>
                  </a:lnTo>
                  <a:lnTo>
                    <a:pt x="9996042" y="5966689"/>
                  </a:lnTo>
                  <a:lnTo>
                    <a:pt x="10001850" y="5963249"/>
                  </a:lnTo>
                  <a:lnTo>
                    <a:pt x="10005072" y="5951997"/>
                  </a:lnTo>
                  <a:lnTo>
                    <a:pt x="10001630" y="5946187"/>
                  </a:lnTo>
                  <a:close/>
                </a:path>
                <a:path w="20092670" h="6081395">
                  <a:moveTo>
                    <a:pt x="9127854" y="5568335"/>
                  </a:moveTo>
                  <a:lnTo>
                    <a:pt x="9121280" y="5569871"/>
                  </a:lnTo>
                  <a:lnTo>
                    <a:pt x="9118333" y="5574927"/>
                  </a:lnTo>
                  <a:lnTo>
                    <a:pt x="9115054" y="5579841"/>
                  </a:lnTo>
                  <a:lnTo>
                    <a:pt x="9116590" y="5586415"/>
                  </a:lnTo>
                  <a:lnTo>
                    <a:pt x="9121504" y="5589695"/>
                  </a:lnTo>
                  <a:lnTo>
                    <a:pt x="9125176" y="5591262"/>
                  </a:lnTo>
                  <a:lnTo>
                    <a:pt x="9125034" y="5591595"/>
                  </a:lnTo>
                  <a:lnTo>
                    <a:pt x="9129707" y="5593589"/>
                  </a:lnTo>
                  <a:lnTo>
                    <a:pt x="9135614" y="5591768"/>
                  </a:lnTo>
                  <a:lnTo>
                    <a:pt x="9138275" y="5587380"/>
                  </a:lnTo>
                  <a:lnTo>
                    <a:pt x="9141555" y="5582465"/>
                  </a:lnTo>
                  <a:lnTo>
                    <a:pt x="9140018" y="5575891"/>
                  </a:lnTo>
                  <a:lnTo>
                    <a:pt x="9135104" y="5572611"/>
                  </a:lnTo>
                  <a:lnTo>
                    <a:pt x="9132768" y="5571615"/>
                  </a:lnTo>
                  <a:lnTo>
                    <a:pt x="9127854" y="5568335"/>
                  </a:lnTo>
                  <a:close/>
                </a:path>
                <a:path w="20092670" h="6081395">
                  <a:moveTo>
                    <a:pt x="10084824" y="5966682"/>
                  </a:moveTo>
                  <a:lnTo>
                    <a:pt x="10078913" y="5965739"/>
                  </a:lnTo>
                  <a:lnTo>
                    <a:pt x="10076576" y="5964742"/>
                  </a:lnTo>
                  <a:lnTo>
                    <a:pt x="10070808" y="5963465"/>
                  </a:lnTo>
                  <a:lnTo>
                    <a:pt x="10065000" y="5966906"/>
                  </a:lnTo>
                  <a:lnTo>
                    <a:pt x="10063722" y="5972674"/>
                  </a:lnTo>
                  <a:lnTo>
                    <a:pt x="10062730" y="5977775"/>
                  </a:lnTo>
                  <a:lnTo>
                    <a:pt x="10065313" y="5982823"/>
                  </a:lnTo>
                  <a:lnTo>
                    <a:pt x="10069986" y="5984817"/>
                  </a:lnTo>
                  <a:lnTo>
                    <a:pt x="10069844" y="5985150"/>
                  </a:lnTo>
                  <a:lnTo>
                    <a:pt x="10070512" y="5985435"/>
                  </a:lnTo>
                  <a:lnTo>
                    <a:pt x="10071797" y="5985194"/>
                  </a:lnTo>
                  <a:lnTo>
                    <a:pt x="10074134" y="5986191"/>
                  </a:lnTo>
                  <a:lnTo>
                    <a:pt x="10079903" y="5987468"/>
                  </a:lnTo>
                  <a:lnTo>
                    <a:pt x="10085710" y="5984027"/>
                  </a:lnTo>
                  <a:lnTo>
                    <a:pt x="10088265" y="5972490"/>
                  </a:lnTo>
                  <a:lnTo>
                    <a:pt x="10084824" y="5966682"/>
                  </a:lnTo>
                  <a:close/>
                </a:path>
                <a:path w="20092670" h="6081395">
                  <a:moveTo>
                    <a:pt x="9055149" y="5522327"/>
                  </a:moveTo>
                  <a:lnTo>
                    <a:pt x="9048718" y="5523529"/>
                  </a:lnTo>
                  <a:lnTo>
                    <a:pt x="9045438" y="5528443"/>
                  </a:lnTo>
                  <a:lnTo>
                    <a:pt x="9042492" y="5533500"/>
                  </a:lnTo>
                  <a:lnTo>
                    <a:pt x="9043695" y="5539932"/>
                  </a:lnTo>
                  <a:lnTo>
                    <a:pt x="9048467" y="5543546"/>
                  </a:lnTo>
                  <a:lnTo>
                    <a:pt x="9057145" y="5547248"/>
                  </a:lnTo>
                  <a:lnTo>
                    <a:pt x="9062576" y="5545619"/>
                  </a:lnTo>
                  <a:lnTo>
                    <a:pt x="9065571" y="5541372"/>
                  </a:lnTo>
                  <a:lnTo>
                    <a:pt x="9068517" y="5536316"/>
                  </a:lnTo>
                  <a:lnTo>
                    <a:pt x="9067314" y="5529884"/>
                  </a:lnTo>
                  <a:lnTo>
                    <a:pt x="9062543" y="5526271"/>
                  </a:lnTo>
                  <a:lnTo>
                    <a:pt x="9060205" y="5525274"/>
                  </a:lnTo>
                  <a:lnTo>
                    <a:pt x="9055149" y="5522327"/>
                  </a:lnTo>
                  <a:close/>
                </a:path>
                <a:path w="20092670" h="6081395">
                  <a:moveTo>
                    <a:pt x="10168444" y="5986174"/>
                  </a:moveTo>
                  <a:lnTo>
                    <a:pt x="10162533" y="5985231"/>
                  </a:lnTo>
                  <a:lnTo>
                    <a:pt x="10160197" y="5984234"/>
                  </a:lnTo>
                  <a:lnTo>
                    <a:pt x="10154429" y="5982957"/>
                  </a:lnTo>
                  <a:lnTo>
                    <a:pt x="10148954" y="5986540"/>
                  </a:lnTo>
                  <a:lnTo>
                    <a:pt x="10147677" y="5992309"/>
                  </a:lnTo>
                  <a:lnTo>
                    <a:pt x="10146493" y="5996934"/>
                  </a:lnTo>
                  <a:lnTo>
                    <a:pt x="10149075" y="6001981"/>
                  </a:lnTo>
                  <a:lnTo>
                    <a:pt x="10153748" y="6003974"/>
                  </a:lnTo>
                  <a:lnTo>
                    <a:pt x="10153606" y="6004308"/>
                  </a:lnTo>
                  <a:lnTo>
                    <a:pt x="10154274" y="6004593"/>
                  </a:lnTo>
                  <a:lnTo>
                    <a:pt x="10155894" y="6004495"/>
                  </a:lnTo>
                  <a:lnTo>
                    <a:pt x="10158230" y="6005491"/>
                  </a:lnTo>
                  <a:lnTo>
                    <a:pt x="10163999" y="6006768"/>
                  </a:lnTo>
                  <a:lnTo>
                    <a:pt x="10169472" y="6003185"/>
                  </a:lnTo>
                  <a:lnTo>
                    <a:pt x="10172027" y="5991648"/>
                  </a:lnTo>
                  <a:lnTo>
                    <a:pt x="10168444" y="5986174"/>
                  </a:lnTo>
                  <a:close/>
                </a:path>
                <a:path w="20092670" h="6081395">
                  <a:moveTo>
                    <a:pt x="8984110" y="5474269"/>
                  </a:moveTo>
                  <a:lnTo>
                    <a:pt x="8977678" y="5475472"/>
                  </a:lnTo>
                  <a:lnTo>
                    <a:pt x="8971119" y="5485300"/>
                  </a:lnTo>
                  <a:lnTo>
                    <a:pt x="8972321" y="5491730"/>
                  </a:lnTo>
                  <a:lnTo>
                    <a:pt x="8976950" y="5495678"/>
                  </a:lnTo>
                  <a:lnTo>
                    <a:pt x="8985629" y="5499380"/>
                  </a:lnTo>
                  <a:lnTo>
                    <a:pt x="8990917" y="5498085"/>
                  </a:lnTo>
                  <a:lnTo>
                    <a:pt x="8993912" y="5493838"/>
                  </a:lnTo>
                  <a:lnTo>
                    <a:pt x="8997192" y="5488924"/>
                  </a:lnTo>
                  <a:lnTo>
                    <a:pt x="8995990" y="5482493"/>
                  </a:lnTo>
                  <a:lnTo>
                    <a:pt x="8991360" y="5478545"/>
                  </a:lnTo>
                  <a:lnTo>
                    <a:pt x="8989024" y="5477549"/>
                  </a:lnTo>
                  <a:lnTo>
                    <a:pt x="8984110" y="5474269"/>
                  </a:lnTo>
                  <a:close/>
                </a:path>
                <a:path w="20092670" h="6081395">
                  <a:moveTo>
                    <a:pt x="10252962" y="6001709"/>
                  </a:moveTo>
                  <a:lnTo>
                    <a:pt x="10247051" y="6000766"/>
                  </a:lnTo>
                  <a:lnTo>
                    <a:pt x="10244430" y="6000437"/>
                  </a:lnTo>
                  <a:lnTo>
                    <a:pt x="10238519" y="5999494"/>
                  </a:lnTo>
                  <a:lnTo>
                    <a:pt x="10233380" y="6003220"/>
                  </a:lnTo>
                  <a:lnTo>
                    <a:pt x="10232102" y="6008988"/>
                  </a:lnTo>
                  <a:lnTo>
                    <a:pt x="10231110" y="6014089"/>
                  </a:lnTo>
                  <a:lnTo>
                    <a:pt x="10233834" y="6018802"/>
                  </a:lnTo>
                  <a:lnTo>
                    <a:pt x="10238174" y="6020654"/>
                  </a:lnTo>
                  <a:lnTo>
                    <a:pt x="10238649" y="6020462"/>
                  </a:lnTo>
                  <a:lnTo>
                    <a:pt x="10240654" y="6021317"/>
                  </a:lnTo>
                  <a:lnTo>
                    <a:pt x="10243273" y="6021646"/>
                  </a:lnTo>
                  <a:lnTo>
                    <a:pt x="10249186" y="6022589"/>
                  </a:lnTo>
                  <a:lnTo>
                    <a:pt x="10254325" y="6018863"/>
                  </a:lnTo>
                  <a:lnTo>
                    <a:pt x="10255602" y="6013094"/>
                  </a:lnTo>
                  <a:lnTo>
                    <a:pt x="10256545" y="6007183"/>
                  </a:lnTo>
                  <a:lnTo>
                    <a:pt x="10252962" y="6001709"/>
                  </a:lnTo>
                  <a:close/>
                </a:path>
                <a:path w="20092670" h="6081395">
                  <a:moveTo>
                    <a:pt x="8914307" y="5425159"/>
                  </a:moveTo>
                  <a:lnTo>
                    <a:pt x="8907684" y="5425885"/>
                  </a:lnTo>
                  <a:lnTo>
                    <a:pt x="8901330" y="5435406"/>
                  </a:lnTo>
                  <a:lnTo>
                    <a:pt x="8901125" y="5435714"/>
                  </a:lnTo>
                  <a:lnTo>
                    <a:pt x="8901992" y="5442002"/>
                  </a:lnTo>
                  <a:lnTo>
                    <a:pt x="8906764" y="5445617"/>
                  </a:lnTo>
                  <a:lnTo>
                    <a:pt x="8908816" y="5447281"/>
                  </a:lnTo>
                  <a:lnTo>
                    <a:pt x="8910819" y="5448135"/>
                  </a:lnTo>
                  <a:lnTo>
                    <a:pt x="8911011" y="5448611"/>
                  </a:lnTo>
                  <a:lnTo>
                    <a:pt x="8915350" y="5450463"/>
                  </a:lnTo>
                  <a:lnTo>
                    <a:pt x="8920638" y="5449167"/>
                  </a:lnTo>
                  <a:lnTo>
                    <a:pt x="8923419" y="5445224"/>
                  </a:lnTo>
                  <a:lnTo>
                    <a:pt x="8927247" y="5440149"/>
                  </a:lnTo>
                  <a:lnTo>
                    <a:pt x="8926045" y="5433717"/>
                  </a:lnTo>
                  <a:lnTo>
                    <a:pt x="8921273" y="5430103"/>
                  </a:lnTo>
                  <a:lnTo>
                    <a:pt x="8919220" y="5428439"/>
                  </a:lnTo>
                  <a:lnTo>
                    <a:pt x="8914307" y="5425159"/>
                  </a:lnTo>
                  <a:close/>
                </a:path>
                <a:path w="20092670" h="6081395">
                  <a:moveTo>
                    <a:pt x="10337289" y="6016769"/>
                  </a:moveTo>
                  <a:lnTo>
                    <a:pt x="10331379" y="6015825"/>
                  </a:lnTo>
                  <a:lnTo>
                    <a:pt x="10328757" y="6015496"/>
                  </a:lnTo>
                  <a:lnTo>
                    <a:pt x="10323180" y="6014695"/>
                  </a:lnTo>
                  <a:lnTo>
                    <a:pt x="10317706" y="6018279"/>
                  </a:lnTo>
                  <a:lnTo>
                    <a:pt x="10316763" y="6024190"/>
                  </a:lnTo>
                  <a:lnTo>
                    <a:pt x="10315914" y="6028957"/>
                  </a:lnTo>
                  <a:lnTo>
                    <a:pt x="10318638" y="6033670"/>
                  </a:lnTo>
                  <a:lnTo>
                    <a:pt x="10322977" y="6035521"/>
                  </a:lnTo>
                  <a:lnTo>
                    <a:pt x="10323120" y="6035187"/>
                  </a:lnTo>
                  <a:lnTo>
                    <a:pt x="10325457" y="6036184"/>
                  </a:lnTo>
                  <a:lnTo>
                    <a:pt x="10328078" y="6036513"/>
                  </a:lnTo>
                  <a:lnTo>
                    <a:pt x="10333655" y="6037314"/>
                  </a:lnTo>
                  <a:lnTo>
                    <a:pt x="10339129" y="6033731"/>
                  </a:lnTo>
                  <a:lnTo>
                    <a:pt x="10340073" y="6027819"/>
                  </a:lnTo>
                  <a:lnTo>
                    <a:pt x="10340874" y="6022243"/>
                  </a:lnTo>
                  <a:lnTo>
                    <a:pt x="10337289" y="6016769"/>
                  </a:lnTo>
                  <a:close/>
                </a:path>
                <a:path w="20092670" h="6081395">
                  <a:moveTo>
                    <a:pt x="652289" y="1877181"/>
                  </a:moveTo>
                  <a:lnTo>
                    <a:pt x="645618" y="1877097"/>
                  </a:lnTo>
                  <a:lnTo>
                    <a:pt x="641479" y="1881251"/>
                  </a:lnTo>
                  <a:lnTo>
                    <a:pt x="639623" y="1882826"/>
                  </a:lnTo>
                  <a:lnTo>
                    <a:pt x="635484" y="1886979"/>
                  </a:lnTo>
                  <a:lnTo>
                    <a:pt x="635400" y="1893651"/>
                  </a:lnTo>
                  <a:lnTo>
                    <a:pt x="639553" y="1897790"/>
                  </a:lnTo>
                  <a:lnTo>
                    <a:pt x="640603" y="1899027"/>
                  </a:lnTo>
                  <a:lnTo>
                    <a:pt x="646946" y="1901733"/>
                  </a:lnTo>
                  <a:lnTo>
                    <a:pt x="651281" y="1900820"/>
                  </a:lnTo>
                  <a:lnTo>
                    <a:pt x="654517" y="1897860"/>
                  </a:lnTo>
                  <a:lnTo>
                    <a:pt x="656373" y="1896284"/>
                  </a:lnTo>
                  <a:lnTo>
                    <a:pt x="660511" y="1892131"/>
                  </a:lnTo>
                  <a:lnTo>
                    <a:pt x="660595" y="1885459"/>
                  </a:lnTo>
                  <a:lnTo>
                    <a:pt x="652289" y="1877181"/>
                  </a:lnTo>
                  <a:close/>
                </a:path>
                <a:path w="20092670" h="6081395">
                  <a:moveTo>
                    <a:pt x="8845693" y="5374189"/>
                  </a:moveTo>
                  <a:lnTo>
                    <a:pt x="8839070" y="5374915"/>
                  </a:lnTo>
                  <a:lnTo>
                    <a:pt x="8835456" y="5379687"/>
                  </a:lnTo>
                  <a:lnTo>
                    <a:pt x="8831985" y="5384124"/>
                  </a:lnTo>
                  <a:lnTo>
                    <a:pt x="8832710" y="5390747"/>
                  </a:lnTo>
                  <a:lnTo>
                    <a:pt x="8837482" y="5394361"/>
                  </a:lnTo>
                  <a:lnTo>
                    <a:pt x="8839534" y="5396026"/>
                  </a:lnTo>
                  <a:lnTo>
                    <a:pt x="8841871" y="5397023"/>
                  </a:lnTo>
                  <a:lnTo>
                    <a:pt x="8841729" y="5397356"/>
                  </a:lnTo>
                  <a:lnTo>
                    <a:pt x="8846069" y="5399208"/>
                  </a:lnTo>
                  <a:lnTo>
                    <a:pt x="8851356" y="5397912"/>
                  </a:lnTo>
                  <a:lnTo>
                    <a:pt x="8854209" y="5393999"/>
                  </a:lnTo>
                  <a:lnTo>
                    <a:pt x="8857680" y="5389561"/>
                  </a:lnTo>
                  <a:lnTo>
                    <a:pt x="8856954" y="5382938"/>
                  </a:lnTo>
                  <a:lnTo>
                    <a:pt x="8852183" y="5379325"/>
                  </a:lnTo>
                  <a:lnTo>
                    <a:pt x="8850131" y="5377661"/>
                  </a:lnTo>
                  <a:lnTo>
                    <a:pt x="8845693" y="5374189"/>
                  </a:lnTo>
                  <a:close/>
                </a:path>
                <a:path w="20092670" h="6081395">
                  <a:moveTo>
                    <a:pt x="10421755" y="6028729"/>
                  </a:moveTo>
                  <a:lnTo>
                    <a:pt x="10416178" y="6027928"/>
                  </a:lnTo>
                  <a:lnTo>
                    <a:pt x="10413556" y="6027600"/>
                  </a:lnTo>
                  <a:lnTo>
                    <a:pt x="10407837" y="6027133"/>
                  </a:lnTo>
                  <a:lnTo>
                    <a:pt x="10402555" y="6031193"/>
                  </a:lnTo>
                  <a:lnTo>
                    <a:pt x="10401754" y="6036770"/>
                  </a:lnTo>
                  <a:lnTo>
                    <a:pt x="10401240" y="6041681"/>
                  </a:lnTo>
                  <a:lnTo>
                    <a:pt x="10403771" y="6045917"/>
                  </a:lnTo>
                  <a:lnTo>
                    <a:pt x="10409112" y="6048195"/>
                  </a:lnTo>
                  <a:lnTo>
                    <a:pt x="10410923" y="6048573"/>
                  </a:lnTo>
                  <a:lnTo>
                    <a:pt x="10413545" y="6048902"/>
                  </a:lnTo>
                  <a:lnTo>
                    <a:pt x="10419264" y="6049369"/>
                  </a:lnTo>
                  <a:lnTo>
                    <a:pt x="10424546" y="6045309"/>
                  </a:lnTo>
                  <a:lnTo>
                    <a:pt x="10426148" y="6034155"/>
                  </a:lnTo>
                  <a:lnTo>
                    <a:pt x="10421755" y="6028729"/>
                  </a:lnTo>
                  <a:close/>
                </a:path>
                <a:path w="20092670" h="6081395">
                  <a:moveTo>
                    <a:pt x="8778075" y="5320883"/>
                  </a:moveTo>
                  <a:lnTo>
                    <a:pt x="8771309" y="5321942"/>
                  </a:lnTo>
                  <a:lnTo>
                    <a:pt x="8767838" y="5326380"/>
                  </a:lnTo>
                  <a:lnTo>
                    <a:pt x="8763891" y="5331009"/>
                  </a:lnTo>
                  <a:lnTo>
                    <a:pt x="8764951" y="5337775"/>
                  </a:lnTo>
                  <a:lnTo>
                    <a:pt x="8769389" y="5341246"/>
                  </a:lnTo>
                  <a:lnTo>
                    <a:pt x="8771441" y="5342910"/>
                  </a:lnTo>
                  <a:lnTo>
                    <a:pt x="8772300" y="5343671"/>
                  </a:lnTo>
                  <a:lnTo>
                    <a:pt x="8778308" y="5346234"/>
                  </a:lnTo>
                  <a:lnTo>
                    <a:pt x="8783120" y="5345130"/>
                  </a:lnTo>
                  <a:lnTo>
                    <a:pt x="8790254" y="5336731"/>
                  </a:lnTo>
                  <a:lnTo>
                    <a:pt x="8789194" y="5329966"/>
                  </a:lnTo>
                  <a:lnTo>
                    <a:pt x="8784757" y="5326495"/>
                  </a:lnTo>
                  <a:lnTo>
                    <a:pt x="8782704" y="5324831"/>
                  </a:lnTo>
                  <a:lnTo>
                    <a:pt x="8778075" y="5320883"/>
                  </a:lnTo>
                  <a:close/>
                </a:path>
                <a:path w="20092670" h="6081395">
                  <a:moveTo>
                    <a:pt x="10506741" y="6038546"/>
                  </a:moveTo>
                  <a:lnTo>
                    <a:pt x="10501021" y="6038080"/>
                  </a:lnTo>
                  <a:lnTo>
                    <a:pt x="10498400" y="6037749"/>
                  </a:lnTo>
                  <a:lnTo>
                    <a:pt x="10492823" y="6036949"/>
                  </a:lnTo>
                  <a:lnTo>
                    <a:pt x="10487398" y="6041343"/>
                  </a:lnTo>
                  <a:lnTo>
                    <a:pt x="10486930" y="6047061"/>
                  </a:lnTo>
                  <a:lnTo>
                    <a:pt x="10486415" y="6051972"/>
                  </a:lnTo>
                  <a:lnTo>
                    <a:pt x="10489281" y="6056350"/>
                  </a:lnTo>
                  <a:lnTo>
                    <a:pt x="10493288" y="6058060"/>
                  </a:lnTo>
                  <a:lnTo>
                    <a:pt x="10493430" y="6057726"/>
                  </a:lnTo>
                  <a:lnTo>
                    <a:pt x="10494097" y="6058010"/>
                  </a:lnTo>
                  <a:lnTo>
                    <a:pt x="10496243" y="6058531"/>
                  </a:lnTo>
                  <a:lnTo>
                    <a:pt x="10498865" y="6058860"/>
                  </a:lnTo>
                  <a:lnTo>
                    <a:pt x="10504441" y="6059661"/>
                  </a:lnTo>
                  <a:lnTo>
                    <a:pt x="10509866" y="6055268"/>
                  </a:lnTo>
                  <a:lnTo>
                    <a:pt x="10510332" y="6049548"/>
                  </a:lnTo>
                  <a:lnTo>
                    <a:pt x="10511134" y="6043971"/>
                  </a:lnTo>
                  <a:lnTo>
                    <a:pt x="10506741" y="6038546"/>
                  </a:lnTo>
                  <a:close/>
                </a:path>
                <a:path w="20092670" h="6081395">
                  <a:moveTo>
                    <a:pt x="8711411" y="5267193"/>
                  </a:moveTo>
                  <a:lnTo>
                    <a:pt x="8704787" y="5267919"/>
                  </a:lnTo>
                  <a:lnTo>
                    <a:pt x="8700982" y="5272214"/>
                  </a:lnTo>
                  <a:lnTo>
                    <a:pt x="8697511" y="5276652"/>
                  </a:lnTo>
                  <a:lnTo>
                    <a:pt x="8698237" y="5283275"/>
                  </a:lnTo>
                  <a:lnTo>
                    <a:pt x="8702533" y="5287080"/>
                  </a:lnTo>
                  <a:lnTo>
                    <a:pt x="8704585" y="5288745"/>
                  </a:lnTo>
                  <a:lnTo>
                    <a:pt x="8705444" y="5289506"/>
                  </a:lnTo>
                  <a:lnTo>
                    <a:pt x="8711452" y="5292069"/>
                  </a:lnTo>
                  <a:lnTo>
                    <a:pt x="8716264" y="5290964"/>
                  </a:lnTo>
                  <a:lnTo>
                    <a:pt x="8719450" y="5287194"/>
                  </a:lnTo>
                  <a:lnTo>
                    <a:pt x="8722922" y="5282757"/>
                  </a:lnTo>
                  <a:lnTo>
                    <a:pt x="8722196" y="5276134"/>
                  </a:lnTo>
                  <a:lnTo>
                    <a:pt x="8717900" y="5272329"/>
                  </a:lnTo>
                  <a:lnTo>
                    <a:pt x="8715849" y="5270664"/>
                  </a:lnTo>
                  <a:lnTo>
                    <a:pt x="8711411" y="5267193"/>
                  </a:lnTo>
                  <a:close/>
                </a:path>
                <a:path w="20092670" h="6081395">
                  <a:moveTo>
                    <a:pt x="10592295" y="6047025"/>
                  </a:moveTo>
                  <a:lnTo>
                    <a:pt x="10586576" y="6046558"/>
                  </a:lnTo>
                  <a:lnTo>
                    <a:pt x="10583953" y="6046230"/>
                  </a:lnTo>
                  <a:lnTo>
                    <a:pt x="10577900" y="6045621"/>
                  </a:lnTo>
                  <a:lnTo>
                    <a:pt x="10572811" y="6050157"/>
                  </a:lnTo>
                  <a:lnTo>
                    <a:pt x="10571970" y="6060452"/>
                  </a:lnTo>
                  <a:lnTo>
                    <a:pt x="10574836" y="6064831"/>
                  </a:lnTo>
                  <a:lnTo>
                    <a:pt x="10579845" y="6066967"/>
                  </a:lnTo>
                  <a:lnTo>
                    <a:pt x="10581989" y="6067488"/>
                  </a:lnTo>
                  <a:lnTo>
                    <a:pt x="10584610" y="6067816"/>
                  </a:lnTo>
                  <a:lnTo>
                    <a:pt x="10590659" y="6068425"/>
                  </a:lnTo>
                  <a:lnTo>
                    <a:pt x="10595756" y="6063890"/>
                  </a:lnTo>
                  <a:lnTo>
                    <a:pt x="10596222" y="6058170"/>
                  </a:lnTo>
                  <a:lnTo>
                    <a:pt x="10596831" y="6052117"/>
                  </a:lnTo>
                  <a:lnTo>
                    <a:pt x="10592295" y="6047025"/>
                  </a:lnTo>
                  <a:close/>
                </a:path>
                <a:path w="20092670" h="6081395">
                  <a:moveTo>
                    <a:pt x="8645934" y="5211642"/>
                  </a:moveTo>
                  <a:lnTo>
                    <a:pt x="8639311" y="5212369"/>
                  </a:lnTo>
                  <a:lnTo>
                    <a:pt x="8635506" y="5216664"/>
                  </a:lnTo>
                  <a:lnTo>
                    <a:pt x="8631558" y="5221293"/>
                  </a:lnTo>
                  <a:lnTo>
                    <a:pt x="8632284" y="5227917"/>
                  </a:lnTo>
                  <a:lnTo>
                    <a:pt x="8636580" y="5231722"/>
                  </a:lnTo>
                  <a:lnTo>
                    <a:pt x="8638631" y="5233386"/>
                  </a:lnTo>
                  <a:lnTo>
                    <a:pt x="8639490" y="5234147"/>
                  </a:lnTo>
                  <a:lnTo>
                    <a:pt x="8645833" y="5236853"/>
                  </a:lnTo>
                  <a:lnTo>
                    <a:pt x="8650643" y="5235749"/>
                  </a:lnTo>
                  <a:lnTo>
                    <a:pt x="8653689" y="5232312"/>
                  </a:lnTo>
                  <a:lnTo>
                    <a:pt x="8657637" y="5227683"/>
                  </a:lnTo>
                  <a:lnTo>
                    <a:pt x="8656911" y="5221060"/>
                  </a:lnTo>
                  <a:lnTo>
                    <a:pt x="8652615" y="5217255"/>
                  </a:lnTo>
                  <a:lnTo>
                    <a:pt x="8650563" y="5215590"/>
                  </a:lnTo>
                  <a:lnTo>
                    <a:pt x="8645934" y="5211642"/>
                  </a:lnTo>
                  <a:close/>
                </a:path>
                <a:path w="20092670" h="6081395">
                  <a:moveTo>
                    <a:pt x="713328" y="1816413"/>
                  </a:moveTo>
                  <a:lnTo>
                    <a:pt x="706657" y="1816329"/>
                  </a:lnTo>
                  <a:lnTo>
                    <a:pt x="702517" y="1820482"/>
                  </a:lnTo>
                  <a:lnTo>
                    <a:pt x="700662" y="1822057"/>
                  </a:lnTo>
                  <a:lnTo>
                    <a:pt x="696523" y="1826211"/>
                  </a:lnTo>
                  <a:lnTo>
                    <a:pt x="696438" y="1832882"/>
                  </a:lnTo>
                  <a:lnTo>
                    <a:pt x="700591" y="1837021"/>
                  </a:lnTo>
                  <a:lnTo>
                    <a:pt x="701644" y="1838261"/>
                  </a:lnTo>
                  <a:lnTo>
                    <a:pt x="707984" y="1840965"/>
                  </a:lnTo>
                  <a:lnTo>
                    <a:pt x="712320" y="1840051"/>
                  </a:lnTo>
                  <a:lnTo>
                    <a:pt x="715555" y="1837091"/>
                  </a:lnTo>
                  <a:lnTo>
                    <a:pt x="717411" y="1835515"/>
                  </a:lnTo>
                  <a:lnTo>
                    <a:pt x="721550" y="1831362"/>
                  </a:lnTo>
                  <a:lnTo>
                    <a:pt x="721634" y="1824690"/>
                  </a:lnTo>
                  <a:lnTo>
                    <a:pt x="713328" y="1816413"/>
                  </a:lnTo>
                  <a:close/>
                </a:path>
                <a:path w="20092670" h="6081395">
                  <a:moveTo>
                    <a:pt x="10677420" y="6053744"/>
                  </a:moveTo>
                  <a:lnTo>
                    <a:pt x="10671700" y="6053278"/>
                  </a:lnTo>
                  <a:lnTo>
                    <a:pt x="10669078" y="6052949"/>
                  </a:lnTo>
                  <a:lnTo>
                    <a:pt x="10663359" y="6052482"/>
                  </a:lnTo>
                  <a:lnTo>
                    <a:pt x="10658267" y="6057018"/>
                  </a:lnTo>
                  <a:lnTo>
                    <a:pt x="10657458" y="6066931"/>
                  </a:lnTo>
                  <a:lnTo>
                    <a:pt x="10657427" y="6067312"/>
                  </a:lnTo>
                  <a:lnTo>
                    <a:pt x="10660102" y="6071216"/>
                  </a:lnTo>
                  <a:lnTo>
                    <a:pt x="10664107" y="6072925"/>
                  </a:lnTo>
                  <a:lnTo>
                    <a:pt x="10664299" y="6073400"/>
                  </a:lnTo>
                  <a:lnTo>
                    <a:pt x="10665301" y="6073827"/>
                  </a:lnTo>
                  <a:lnTo>
                    <a:pt x="10667923" y="6074157"/>
                  </a:lnTo>
                  <a:lnTo>
                    <a:pt x="10675930" y="6074811"/>
                  </a:lnTo>
                  <a:lnTo>
                    <a:pt x="10681021" y="6070274"/>
                  </a:lnTo>
                  <a:lnTo>
                    <a:pt x="10681955" y="6058836"/>
                  </a:lnTo>
                  <a:lnTo>
                    <a:pt x="10677420" y="6053744"/>
                  </a:lnTo>
                  <a:close/>
                </a:path>
                <a:path w="20092670" h="6081395">
                  <a:moveTo>
                    <a:pt x="8582504" y="5154993"/>
                  </a:moveTo>
                  <a:lnTo>
                    <a:pt x="8575689" y="5155244"/>
                  </a:lnTo>
                  <a:lnTo>
                    <a:pt x="8568079" y="5163834"/>
                  </a:lnTo>
                  <a:lnTo>
                    <a:pt x="8568329" y="5170648"/>
                  </a:lnTo>
                  <a:lnTo>
                    <a:pt x="8574343" y="5175975"/>
                  </a:lnTo>
                  <a:lnTo>
                    <a:pt x="8575394" y="5177213"/>
                  </a:lnTo>
                  <a:lnTo>
                    <a:pt x="8581736" y="5179919"/>
                  </a:lnTo>
                  <a:lnTo>
                    <a:pt x="8586547" y="5178814"/>
                  </a:lnTo>
                  <a:lnTo>
                    <a:pt x="8593397" y="5171082"/>
                  </a:lnTo>
                  <a:lnTo>
                    <a:pt x="8593146" y="5164268"/>
                  </a:lnTo>
                  <a:lnTo>
                    <a:pt x="8588851" y="5160463"/>
                  </a:lnTo>
                  <a:lnTo>
                    <a:pt x="8586799" y="5158797"/>
                  </a:lnTo>
                  <a:lnTo>
                    <a:pt x="8582504" y="5154993"/>
                  </a:lnTo>
                  <a:close/>
                </a:path>
                <a:path w="20092670" h="6081395">
                  <a:moveTo>
                    <a:pt x="10762679" y="6057365"/>
                  </a:moveTo>
                  <a:lnTo>
                    <a:pt x="10756817" y="6057232"/>
                  </a:lnTo>
                  <a:lnTo>
                    <a:pt x="10748811" y="6056578"/>
                  </a:lnTo>
                  <a:lnTo>
                    <a:pt x="10743721" y="6061114"/>
                  </a:lnTo>
                  <a:lnTo>
                    <a:pt x="10743587" y="6066975"/>
                  </a:lnTo>
                  <a:lnTo>
                    <a:pt x="10743213" y="6071552"/>
                  </a:lnTo>
                  <a:lnTo>
                    <a:pt x="10745889" y="6075454"/>
                  </a:lnTo>
                  <a:lnTo>
                    <a:pt x="10749894" y="6077162"/>
                  </a:lnTo>
                  <a:lnTo>
                    <a:pt x="10749751" y="6077497"/>
                  </a:lnTo>
                  <a:lnTo>
                    <a:pt x="10750753" y="6077924"/>
                  </a:lnTo>
                  <a:lnTo>
                    <a:pt x="10755997" y="6078583"/>
                  </a:lnTo>
                  <a:lnTo>
                    <a:pt x="10761859" y="6078716"/>
                  </a:lnTo>
                  <a:lnTo>
                    <a:pt x="10766950" y="6074180"/>
                  </a:lnTo>
                  <a:lnTo>
                    <a:pt x="10767216" y="6062456"/>
                  </a:lnTo>
                  <a:lnTo>
                    <a:pt x="10762679" y="6057365"/>
                  </a:lnTo>
                  <a:close/>
                </a:path>
                <a:path w="20092670" h="6081395">
                  <a:moveTo>
                    <a:pt x="8519311" y="5096865"/>
                  </a:moveTo>
                  <a:lnTo>
                    <a:pt x="8512829" y="5097258"/>
                  </a:lnTo>
                  <a:lnTo>
                    <a:pt x="8504551" y="5105563"/>
                  </a:lnTo>
                  <a:lnTo>
                    <a:pt x="8504944" y="5112044"/>
                  </a:lnTo>
                  <a:lnTo>
                    <a:pt x="8509097" y="5116183"/>
                  </a:lnTo>
                  <a:lnTo>
                    <a:pt x="8511149" y="5117848"/>
                  </a:lnTo>
                  <a:lnTo>
                    <a:pt x="8511866" y="5118943"/>
                  </a:lnTo>
                  <a:lnTo>
                    <a:pt x="8517875" y="5121506"/>
                  </a:lnTo>
                  <a:lnTo>
                    <a:pt x="8522543" y="5120735"/>
                  </a:lnTo>
                  <a:lnTo>
                    <a:pt x="8525587" y="5117299"/>
                  </a:lnTo>
                  <a:lnTo>
                    <a:pt x="8529726" y="5113146"/>
                  </a:lnTo>
                  <a:lnTo>
                    <a:pt x="8529335" y="5106666"/>
                  </a:lnTo>
                  <a:lnTo>
                    <a:pt x="8525182" y="5102527"/>
                  </a:lnTo>
                  <a:lnTo>
                    <a:pt x="8523463" y="5101005"/>
                  </a:lnTo>
                  <a:lnTo>
                    <a:pt x="8519311" y="5096865"/>
                  </a:lnTo>
                  <a:close/>
                </a:path>
                <a:path w="20092670" h="6081395">
                  <a:moveTo>
                    <a:pt x="10848177" y="6059507"/>
                  </a:moveTo>
                  <a:lnTo>
                    <a:pt x="10842315" y="6059374"/>
                  </a:lnTo>
                  <a:lnTo>
                    <a:pt x="10839885" y="6059520"/>
                  </a:lnTo>
                  <a:lnTo>
                    <a:pt x="10834023" y="6059388"/>
                  </a:lnTo>
                  <a:lnTo>
                    <a:pt x="10829265" y="6064066"/>
                  </a:lnTo>
                  <a:lnTo>
                    <a:pt x="10829133" y="6069928"/>
                  </a:lnTo>
                  <a:lnTo>
                    <a:pt x="10829236" y="6074312"/>
                  </a:lnTo>
                  <a:lnTo>
                    <a:pt x="10831577" y="6078074"/>
                  </a:lnTo>
                  <a:lnTo>
                    <a:pt x="10836918" y="6080353"/>
                  </a:lnTo>
                  <a:lnTo>
                    <a:pt x="10839540" y="6080680"/>
                  </a:lnTo>
                  <a:lnTo>
                    <a:pt x="10841969" y="6080533"/>
                  </a:lnTo>
                  <a:lnTo>
                    <a:pt x="10847831" y="6080666"/>
                  </a:lnTo>
                  <a:lnTo>
                    <a:pt x="10852589" y="6075988"/>
                  </a:lnTo>
                  <a:lnTo>
                    <a:pt x="10852855" y="6064264"/>
                  </a:lnTo>
                  <a:lnTo>
                    <a:pt x="10848177" y="6059507"/>
                  </a:lnTo>
                  <a:close/>
                </a:path>
                <a:path w="20092670" h="6081395">
                  <a:moveTo>
                    <a:pt x="8457972" y="5037163"/>
                  </a:moveTo>
                  <a:lnTo>
                    <a:pt x="8451300" y="5037079"/>
                  </a:lnTo>
                  <a:lnTo>
                    <a:pt x="8447161" y="5041233"/>
                  </a:lnTo>
                  <a:lnTo>
                    <a:pt x="8443356" y="5045528"/>
                  </a:lnTo>
                  <a:lnTo>
                    <a:pt x="8443273" y="5052199"/>
                  </a:lnTo>
                  <a:lnTo>
                    <a:pt x="8447425" y="5056338"/>
                  </a:lnTo>
                  <a:lnTo>
                    <a:pt x="8449334" y="5058335"/>
                  </a:lnTo>
                  <a:lnTo>
                    <a:pt x="8450052" y="5059432"/>
                  </a:lnTo>
                  <a:lnTo>
                    <a:pt x="8452388" y="5060428"/>
                  </a:lnTo>
                  <a:lnTo>
                    <a:pt x="8452530" y="5060094"/>
                  </a:lnTo>
                  <a:lnTo>
                    <a:pt x="8456536" y="5061803"/>
                  </a:lnTo>
                  <a:lnTo>
                    <a:pt x="8461206" y="5061032"/>
                  </a:lnTo>
                  <a:lnTo>
                    <a:pt x="8468055" y="5053301"/>
                  </a:lnTo>
                  <a:lnTo>
                    <a:pt x="8468139" y="5046629"/>
                  </a:lnTo>
                  <a:lnTo>
                    <a:pt x="8463987" y="5042491"/>
                  </a:lnTo>
                  <a:lnTo>
                    <a:pt x="8457972" y="5037163"/>
                  </a:lnTo>
                  <a:close/>
                </a:path>
                <a:path w="20092670" h="6081395">
                  <a:moveTo>
                    <a:pt x="774891" y="1756264"/>
                  </a:moveTo>
                  <a:lnTo>
                    <a:pt x="768220" y="1756178"/>
                  </a:lnTo>
                  <a:lnTo>
                    <a:pt x="764081" y="1760332"/>
                  </a:lnTo>
                  <a:lnTo>
                    <a:pt x="762225" y="1761907"/>
                  </a:lnTo>
                  <a:lnTo>
                    <a:pt x="758086" y="1766060"/>
                  </a:lnTo>
                  <a:lnTo>
                    <a:pt x="758002" y="1772732"/>
                  </a:lnTo>
                  <a:lnTo>
                    <a:pt x="762155" y="1776872"/>
                  </a:lnTo>
                  <a:lnTo>
                    <a:pt x="762872" y="1777967"/>
                  </a:lnTo>
                  <a:lnTo>
                    <a:pt x="769548" y="1780815"/>
                  </a:lnTo>
                  <a:lnTo>
                    <a:pt x="773884" y="1779901"/>
                  </a:lnTo>
                  <a:lnTo>
                    <a:pt x="777119" y="1776942"/>
                  </a:lnTo>
                  <a:lnTo>
                    <a:pt x="778975" y="1775365"/>
                  </a:lnTo>
                  <a:lnTo>
                    <a:pt x="783114" y="1771213"/>
                  </a:lnTo>
                  <a:lnTo>
                    <a:pt x="783197" y="1764542"/>
                  </a:lnTo>
                  <a:lnTo>
                    <a:pt x="774891" y="1756264"/>
                  </a:lnTo>
                  <a:close/>
                </a:path>
                <a:path w="20092670" h="6081395">
                  <a:moveTo>
                    <a:pt x="10933575" y="6060030"/>
                  </a:moveTo>
                  <a:lnTo>
                    <a:pt x="10927713" y="6059897"/>
                  </a:lnTo>
                  <a:lnTo>
                    <a:pt x="10925284" y="6060044"/>
                  </a:lnTo>
                  <a:lnTo>
                    <a:pt x="10919422" y="6059911"/>
                  </a:lnTo>
                  <a:lnTo>
                    <a:pt x="10914999" y="6064731"/>
                  </a:lnTo>
                  <a:lnTo>
                    <a:pt x="10914866" y="6070592"/>
                  </a:lnTo>
                  <a:lnTo>
                    <a:pt x="10914969" y="6074977"/>
                  </a:lnTo>
                  <a:lnTo>
                    <a:pt x="10917644" y="6078881"/>
                  </a:lnTo>
                  <a:lnTo>
                    <a:pt x="10921315" y="6080447"/>
                  </a:lnTo>
                  <a:lnTo>
                    <a:pt x="10921458" y="6080113"/>
                  </a:lnTo>
                  <a:lnTo>
                    <a:pt x="10922459" y="6080541"/>
                  </a:lnTo>
                  <a:lnTo>
                    <a:pt x="10925415" y="6081012"/>
                  </a:lnTo>
                  <a:lnTo>
                    <a:pt x="10927845" y="6080865"/>
                  </a:lnTo>
                  <a:lnTo>
                    <a:pt x="10933706" y="6080998"/>
                  </a:lnTo>
                  <a:lnTo>
                    <a:pt x="10938131" y="6076177"/>
                  </a:lnTo>
                  <a:lnTo>
                    <a:pt x="10938397" y="6064454"/>
                  </a:lnTo>
                  <a:lnTo>
                    <a:pt x="10933575" y="6060030"/>
                  </a:lnTo>
                  <a:close/>
                </a:path>
                <a:path w="20092670" h="6081395">
                  <a:moveTo>
                    <a:pt x="8397395" y="4976601"/>
                  </a:moveTo>
                  <a:lnTo>
                    <a:pt x="8390723" y="4976517"/>
                  </a:lnTo>
                  <a:lnTo>
                    <a:pt x="8382445" y="4984823"/>
                  </a:lnTo>
                  <a:lnTo>
                    <a:pt x="8382361" y="4991495"/>
                  </a:lnTo>
                  <a:lnTo>
                    <a:pt x="8386514" y="4995634"/>
                  </a:lnTo>
                  <a:lnTo>
                    <a:pt x="8389140" y="4998726"/>
                  </a:lnTo>
                  <a:lnTo>
                    <a:pt x="8395484" y="5001432"/>
                  </a:lnTo>
                  <a:lnTo>
                    <a:pt x="8399818" y="5000519"/>
                  </a:lnTo>
                  <a:lnTo>
                    <a:pt x="8403054" y="4997559"/>
                  </a:lnTo>
                  <a:lnTo>
                    <a:pt x="8407193" y="4993406"/>
                  </a:lnTo>
                  <a:lnTo>
                    <a:pt x="8407277" y="4986734"/>
                  </a:lnTo>
                  <a:lnTo>
                    <a:pt x="8403124" y="4982595"/>
                  </a:lnTo>
                  <a:lnTo>
                    <a:pt x="8401548" y="4980740"/>
                  </a:lnTo>
                  <a:lnTo>
                    <a:pt x="8397395" y="4976601"/>
                  </a:lnTo>
                  <a:close/>
                </a:path>
                <a:path w="20092670" h="6081395">
                  <a:moveTo>
                    <a:pt x="11019353" y="6058741"/>
                  </a:moveTo>
                  <a:lnTo>
                    <a:pt x="11013349" y="6058942"/>
                  </a:lnTo>
                  <a:lnTo>
                    <a:pt x="11005248" y="6059432"/>
                  </a:lnTo>
                  <a:lnTo>
                    <a:pt x="11000490" y="6064109"/>
                  </a:lnTo>
                  <a:lnTo>
                    <a:pt x="11000691" y="6070114"/>
                  </a:lnTo>
                  <a:lnTo>
                    <a:pt x="11000460" y="6074355"/>
                  </a:lnTo>
                  <a:lnTo>
                    <a:pt x="11003278" y="6077925"/>
                  </a:lnTo>
                  <a:lnTo>
                    <a:pt x="11006950" y="6079491"/>
                  </a:lnTo>
                  <a:lnTo>
                    <a:pt x="11007092" y="6079157"/>
                  </a:lnTo>
                  <a:lnTo>
                    <a:pt x="11008428" y="6079727"/>
                  </a:lnTo>
                  <a:lnTo>
                    <a:pt x="11011526" y="6079865"/>
                  </a:lnTo>
                  <a:lnTo>
                    <a:pt x="11013956" y="6079717"/>
                  </a:lnTo>
                  <a:lnTo>
                    <a:pt x="11019483" y="6079708"/>
                  </a:lnTo>
                  <a:lnTo>
                    <a:pt x="11024241" y="6075030"/>
                  </a:lnTo>
                  <a:lnTo>
                    <a:pt x="11024041" y="6069026"/>
                  </a:lnTo>
                  <a:lnTo>
                    <a:pt x="11024032" y="6063499"/>
                  </a:lnTo>
                  <a:lnTo>
                    <a:pt x="11019353" y="6058741"/>
                  </a:lnTo>
                  <a:close/>
                </a:path>
                <a:path w="20092670" h="6081395">
                  <a:moveTo>
                    <a:pt x="8337722" y="4914845"/>
                  </a:moveTo>
                  <a:lnTo>
                    <a:pt x="8331049" y="4914762"/>
                  </a:lnTo>
                  <a:lnTo>
                    <a:pt x="8326911" y="4918914"/>
                  </a:lnTo>
                  <a:lnTo>
                    <a:pt x="8322438" y="4922925"/>
                  </a:lnTo>
                  <a:lnTo>
                    <a:pt x="8322354" y="4929597"/>
                  </a:lnTo>
                  <a:lnTo>
                    <a:pt x="8326507" y="4933736"/>
                  </a:lnTo>
                  <a:lnTo>
                    <a:pt x="8329133" y="4936828"/>
                  </a:lnTo>
                  <a:lnTo>
                    <a:pt x="8331804" y="4937967"/>
                  </a:lnTo>
                  <a:lnTo>
                    <a:pt x="8331328" y="4938159"/>
                  </a:lnTo>
                  <a:lnTo>
                    <a:pt x="8335334" y="4939868"/>
                  </a:lnTo>
                  <a:lnTo>
                    <a:pt x="8339668" y="4938956"/>
                  </a:lnTo>
                  <a:lnTo>
                    <a:pt x="8342904" y="4935995"/>
                  </a:lnTo>
                  <a:lnTo>
                    <a:pt x="8347235" y="4932318"/>
                  </a:lnTo>
                  <a:lnTo>
                    <a:pt x="8347461" y="4925313"/>
                  </a:lnTo>
                  <a:lnTo>
                    <a:pt x="8343308" y="4921174"/>
                  </a:lnTo>
                  <a:lnTo>
                    <a:pt x="8341733" y="4919319"/>
                  </a:lnTo>
                  <a:lnTo>
                    <a:pt x="8337722" y="4914845"/>
                  </a:lnTo>
                  <a:close/>
                </a:path>
                <a:path w="20092670" h="6081395">
                  <a:moveTo>
                    <a:pt x="836981" y="1696733"/>
                  </a:moveTo>
                  <a:lnTo>
                    <a:pt x="830309" y="1696648"/>
                  </a:lnTo>
                  <a:lnTo>
                    <a:pt x="826170" y="1700801"/>
                  </a:lnTo>
                  <a:lnTo>
                    <a:pt x="824314" y="1702377"/>
                  </a:lnTo>
                  <a:lnTo>
                    <a:pt x="819842" y="1706387"/>
                  </a:lnTo>
                  <a:lnTo>
                    <a:pt x="819757" y="1713059"/>
                  </a:lnTo>
                  <a:lnTo>
                    <a:pt x="823910" y="1717198"/>
                  </a:lnTo>
                  <a:lnTo>
                    <a:pt x="824627" y="1718293"/>
                  </a:lnTo>
                  <a:lnTo>
                    <a:pt x="827297" y="1719433"/>
                  </a:lnTo>
                  <a:lnTo>
                    <a:pt x="827155" y="1719766"/>
                  </a:lnTo>
                  <a:lnTo>
                    <a:pt x="831161" y="1721475"/>
                  </a:lnTo>
                  <a:lnTo>
                    <a:pt x="835496" y="1720562"/>
                  </a:lnTo>
                  <a:lnTo>
                    <a:pt x="838732" y="1717602"/>
                  </a:lnTo>
                  <a:lnTo>
                    <a:pt x="840588" y="1716026"/>
                  </a:lnTo>
                  <a:lnTo>
                    <a:pt x="845060" y="1712016"/>
                  </a:lnTo>
                  <a:lnTo>
                    <a:pt x="845145" y="1705344"/>
                  </a:lnTo>
                  <a:lnTo>
                    <a:pt x="840992" y="1701205"/>
                  </a:lnTo>
                  <a:lnTo>
                    <a:pt x="836981" y="1696733"/>
                  </a:lnTo>
                  <a:close/>
                </a:path>
                <a:path w="20092670" h="6081395">
                  <a:moveTo>
                    <a:pt x="8279620" y="4852183"/>
                  </a:moveTo>
                  <a:lnTo>
                    <a:pt x="8273090" y="4851764"/>
                  </a:lnTo>
                  <a:lnTo>
                    <a:pt x="8264144" y="4859785"/>
                  </a:lnTo>
                  <a:lnTo>
                    <a:pt x="8263727" y="4866316"/>
                  </a:lnTo>
                  <a:lnTo>
                    <a:pt x="8267738" y="4870788"/>
                  </a:lnTo>
                  <a:lnTo>
                    <a:pt x="8269313" y="4872644"/>
                  </a:lnTo>
                  <a:lnTo>
                    <a:pt x="8270221" y="4874215"/>
                  </a:lnTo>
                  <a:lnTo>
                    <a:pt x="8276897" y="4877063"/>
                  </a:lnTo>
                  <a:lnTo>
                    <a:pt x="8281090" y="4876483"/>
                  </a:lnTo>
                  <a:lnTo>
                    <a:pt x="8284326" y="4873523"/>
                  </a:lnTo>
                  <a:lnTo>
                    <a:pt x="8288798" y="4869513"/>
                  </a:lnTo>
                  <a:lnTo>
                    <a:pt x="8289216" y="4862984"/>
                  </a:lnTo>
                  <a:lnTo>
                    <a:pt x="8285206" y="4858511"/>
                  </a:lnTo>
                  <a:lnTo>
                    <a:pt x="8283630" y="4856655"/>
                  </a:lnTo>
                  <a:lnTo>
                    <a:pt x="8279620" y="4852183"/>
                  </a:lnTo>
                  <a:close/>
                </a:path>
                <a:path w="20092670" h="6081395">
                  <a:moveTo>
                    <a:pt x="11104697" y="6055689"/>
                  </a:moveTo>
                  <a:lnTo>
                    <a:pt x="11090926" y="6056522"/>
                  </a:lnTo>
                  <a:lnTo>
                    <a:pt x="11086028" y="6061534"/>
                  </a:lnTo>
                  <a:lnTo>
                    <a:pt x="11086371" y="6067205"/>
                  </a:lnTo>
                  <a:lnTo>
                    <a:pt x="11086473" y="6071588"/>
                  </a:lnTo>
                  <a:lnTo>
                    <a:pt x="11088956" y="6075016"/>
                  </a:lnTo>
                  <a:lnTo>
                    <a:pt x="11094297" y="6077294"/>
                  </a:lnTo>
                  <a:lnTo>
                    <a:pt x="11097396" y="6077432"/>
                  </a:lnTo>
                  <a:lnTo>
                    <a:pt x="11105496" y="6076942"/>
                  </a:lnTo>
                  <a:lnTo>
                    <a:pt x="11110397" y="6071929"/>
                  </a:lnTo>
                  <a:lnTo>
                    <a:pt x="11109710" y="6060588"/>
                  </a:lnTo>
                  <a:lnTo>
                    <a:pt x="11104697" y="6055689"/>
                  </a:lnTo>
                  <a:close/>
                </a:path>
                <a:path w="20092670" h="6081395">
                  <a:moveTo>
                    <a:pt x="8222420" y="4788326"/>
                  </a:moveTo>
                  <a:lnTo>
                    <a:pt x="8215891" y="4787908"/>
                  </a:lnTo>
                  <a:lnTo>
                    <a:pt x="8206946" y="4795929"/>
                  </a:lnTo>
                  <a:lnTo>
                    <a:pt x="8206527" y="4802459"/>
                  </a:lnTo>
                  <a:lnTo>
                    <a:pt x="8210538" y="4806931"/>
                  </a:lnTo>
                  <a:lnTo>
                    <a:pt x="8212113" y="4808787"/>
                  </a:lnTo>
                  <a:lnTo>
                    <a:pt x="8213022" y="4810359"/>
                  </a:lnTo>
                  <a:lnTo>
                    <a:pt x="8219698" y="4813207"/>
                  </a:lnTo>
                  <a:lnTo>
                    <a:pt x="8224034" y="4812294"/>
                  </a:lnTo>
                  <a:lnTo>
                    <a:pt x="8227127" y="4809667"/>
                  </a:lnTo>
                  <a:lnTo>
                    <a:pt x="8231600" y="4805656"/>
                  </a:lnTo>
                  <a:lnTo>
                    <a:pt x="8231683" y="4798985"/>
                  </a:lnTo>
                  <a:lnTo>
                    <a:pt x="8226431" y="4792798"/>
                  </a:lnTo>
                  <a:lnTo>
                    <a:pt x="8222420" y="4788326"/>
                  </a:lnTo>
                  <a:close/>
                </a:path>
                <a:path w="20092670" h="6081395">
                  <a:moveTo>
                    <a:pt x="11190137" y="6051494"/>
                  </a:moveTo>
                  <a:lnTo>
                    <a:pt x="11176365" y="6052327"/>
                  </a:lnTo>
                  <a:lnTo>
                    <a:pt x="11172053" y="6057195"/>
                  </a:lnTo>
                  <a:lnTo>
                    <a:pt x="11171800" y="6057481"/>
                  </a:lnTo>
                  <a:lnTo>
                    <a:pt x="11172388" y="6067202"/>
                  </a:lnTo>
                  <a:lnTo>
                    <a:pt x="11174871" y="6070629"/>
                  </a:lnTo>
                  <a:lnTo>
                    <a:pt x="11179879" y="6072765"/>
                  </a:lnTo>
                  <a:lnTo>
                    <a:pt x="11183311" y="6073045"/>
                  </a:lnTo>
                  <a:lnTo>
                    <a:pt x="11191410" y="6072554"/>
                  </a:lnTo>
                  <a:lnTo>
                    <a:pt x="11195724" y="6067686"/>
                  </a:lnTo>
                  <a:lnTo>
                    <a:pt x="11195977" y="6067400"/>
                  </a:lnTo>
                  <a:lnTo>
                    <a:pt x="11195290" y="6056060"/>
                  </a:lnTo>
                  <a:lnTo>
                    <a:pt x="11190137" y="6051494"/>
                  </a:lnTo>
                  <a:close/>
                </a:path>
                <a:path w="20092670" h="6081395">
                  <a:moveTo>
                    <a:pt x="899453" y="1638153"/>
                  </a:moveTo>
                  <a:lnTo>
                    <a:pt x="892589" y="1637593"/>
                  </a:lnTo>
                  <a:lnTo>
                    <a:pt x="888450" y="1641747"/>
                  </a:lnTo>
                  <a:lnTo>
                    <a:pt x="886595" y="1643322"/>
                  </a:lnTo>
                  <a:lnTo>
                    <a:pt x="882598" y="1647141"/>
                  </a:lnTo>
                  <a:lnTo>
                    <a:pt x="882038" y="1654005"/>
                  </a:lnTo>
                  <a:lnTo>
                    <a:pt x="886190" y="1658144"/>
                  </a:lnTo>
                  <a:lnTo>
                    <a:pt x="887241" y="1659381"/>
                  </a:lnTo>
                  <a:lnTo>
                    <a:pt x="893583" y="1662087"/>
                  </a:lnTo>
                  <a:lnTo>
                    <a:pt x="897777" y="1661507"/>
                  </a:lnTo>
                  <a:lnTo>
                    <a:pt x="901013" y="1658547"/>
                  </a:lnTo>
                  <a:lnTo>
                    <a:pt x="902868" y="1656971"/>
                  </a:lnTo>
                  <a:lnTo>
                    <a:pt x="906865" y="1653152"/>
                  </a:lnTo>
                  <a:lnTo>
                    <a:pt x="907091" y="1646146"/>
                  </a:lnTo>
                  <a:lnTo>
                    <a:pt x="899453" y="1638153"/>
                  </a:lnTo>
                  <a:close/>
                </a:path>
                <a:path w="20092670" h="6081395">
                  <a:moveTo>
                    <a:pt x="8166173" y="4724086"/>
                  </a:moveTo>
                  <a:lnTo>
                    <a:pt x="8159311" y="4723527"/>
                  </a:lnTo>
                  <a:lnTo>
                    <a:pt x="8150650" y="4730880"/>
                  </a:lnTo>
                  <a:lnTo>
                    <a:pt x="8150090" y="4737744"/>
                  </a:lnTo>
                  <a:lnTo>
                    <a:pt x="8155342" y="4743930"/>
                  </a:lnTo>
                  <a:lnTo>
                    <a:pt x="8156250" y="4745501"/>
                  </a:lnTo>
                  <a:lnTo>
                    <a:pt x="8162926" y="4748349"/>
                  </a:lnTo>
                  <a:lnTo>
                    <a:pt x="8167119" y="4747770"/>
                  </a:lnTo>
                  <a:lnTo>
                    <a:pt x="8174543" y="4741467"/>
                  </a:lnTo>
                  <a:lnTo>
                    <a:pt x="8175103" y="4734603"/>
                  </a:lnTo>
                  <a:lnTo>
                    <a:pt x="8166173" y="4724086"/>
                  </a:lnTo>
                  <a:close/>
                </a:path>
                <a:path w="20092670" h="6081395">
                  <a:moveTo>
                    <a:pt x="11275143" y="6045535"/>
                  </a:moveTo>
                  <a:lnTo>
                    <a:pt x="11261372" y="6046369"/>
                  </a:lnTo>
                  <a:lnTo>
                    <a:pt x="11257139" y="6051666"/>
                  </a:lnTo>
                  <a:lnTo>
                    <a:pt x="11257727" y="6061387"/>
                  </a:lnTo>
                  <a:lnTo>
                    <a:pt x="11260546" y="6064956"/>
                  </a:lnTo>
                  <a:lnTo>
                    <a:pt x="11263884" y="6066380"/>
                  </a:lnTo>
                  <a:lnTo>
                    <a:pt x="11264026" y="6066046"/>
                  </a:lnTo>
                  <a:lnTo>
                    <a:pt x="11265362" y="6066616"/>
                  </a:lnTo>
                  <a:lnTo>
                    <a:pt x="11268794" y="6066896"/>
                  </a:lnTo>
                  <a:lnTo>
                    <a:pt x="11276893" y="6066405"/>
                  </a:lnTo>
                  <a:lnTo>
                    <a:pt x="11281126" y="6061108"/>
                  </a:lnTo>
                  <a:lnTo>
                    <a:pt x="11280440" y="6049768"/>
                  </a:lnTo>
                  <a:lnTo>
                    <a:pt x="11275143" y="6045535"/>
                  </a:lnTo>
                  <a:close/>
                </a:path>
                <a:path w="20092670" h="6081395">
                  <a:moveTo>
                    <a:pt x="8110973" y="4658322"/>
                  </a:moveTo>
                  <a:lnTo>
                    <a:pt x="8104110" y="4657760"/>
                  </a:lnTo>
                  <a:lnTo>
                    <a:pt x="8095449" y="4665113"/>
                  </a:lnTo>
                  <a:lnTo>
                    <a:pt x="8094888" y="4671978"/>
                  </a:lnTo>
                  <a:lnTo>
                    <a:pt x="8101191" y="4679401"/>
                  </a:lnTo>
                  <a:lnTo>
                    <a:pt x="8104053" y="4681017"/>
                  </a:lnTo>
                  <a:lnTo>
                    <a:pt x="8107392" y="4682441"/>
                  </a:lnTo>
                  <a:lnTo>
                    <a:pt x="8111585" y="4681861"/>
                  </a:lnTo>
                  <a:lnTo>
                    <a:pt x="8114677" y="4679235"/>
                  </a:lnTo>
                  <a:lnTo>
                    <a:pt x="8119342" y="4675701"/>
                  </a:lnTo>
                  <a:lnTo>
                    <a:pt x="8119902" y="4668838"/>
                  </a:lnTo>
                  <a:lnTo>
                    <a:pt x="8110973" y="4658322"/>
                  </a:lnTo>
                  <a:close/>
                </a:path>
                <a:path w="20092670" h="6081395">
                  <a:moveTo>
                    <a:pt x="11360528" y="6037767"/>
                  </a:moveTo>
                  <a:lnTo>
                    <a:pt x="11354715" y="6038444"/>
                  </a:lnTo>
                  <a:lnTo>
                    <a:pt x="11352285" y="6038590"/>
                  </a:lnTo>
                  <a:lnTo>
                    <a:pt x="11346280" y="6038791"/>
                  </a:lnTo>
                  <a:lnTo>
                    <a:pt x="11342048" y="6044087"/>
                  </a:lnTo>
                  <a:lnTo>
                    <a:pt x="11342726" y="6049900"/>
                  </a:lnTo>
                  <a:lnTo>
                    <a:pt x="11343304" y="6054093"/>
                  </a:lnTo>
                  <a:lnTo>
                    <a:pt x="11345931" y="6057186"/>
                  </a:lnTo>
                  <a:lnTo>
                    <a:pt x="11349270" y="6058610"/>
                  </a:lnTo>
                  <a:lnTo>
                    <a:pt x="11348792" y="6058802"/>
                  </a:lnTo>
                  <a:lnTo>
                    <a:pt x="11350462" y="6059514"/>
                  </a:lnTo>
                  <a:lnTo>
                    <a:pt x="11354035" y="6059459"/>
                  </a:lnTo>
                  <a:lnTo>
                    <a:pt x="11356466" y="6059313"/>
                  </a:lnTo>
                  <a:lnTo>
                    <a:pt x="11362470" y="6059111"/>
                  </a:lnTo>
                  <a:lnTo>
                    <a:pt x="11366702" y="6053816"/>
                  </a:lnTo>
                  <a:lnTo>
                    <a:pt x="11366026" y="6048003"/>
                  </a:lnTo>
                  <a:lnTo>
                    <a:pt x="11365825" y="6041999"/>
                  </a:lnTo>
                  <a:lnTo>
                    <a:pt x="11360528" y="6037767"/>
                  </a:lnTo>
                  <a:close/>
                </a:path>
                <a:path w="20092670" h="6081395">
                  <a:moveTo>
                    <a:pt x="962209" y="1578907"/>
                  </a:moveTo>
                  <a:lnTo>
                    <a:pt x="955680" y="1578489"/>
                  </a:lnTo>
                  <a:lnTo>
                    <a:pt x="951207" y="1582500"/>
                  </a:lnTo>
                  <a:lnTo>
                    <a:pt x="949351" y="1584075"/>
                  </a:lnTo>
                  <a:lnTo>
                    <a:pt x="945355" y="1587894"/>
                  </a:lnTo>
                  <a:lnTo>
                    <a:pt x="944937" y="1594424"/>
                  </a:lnTo>
                  <a:lnTo>
                    <a:pt x="948947" y="1598897"/>
                  </a:lnTo>
                  <a:lnTo>
                    <a:pt x="949855" y="1600468"/>
                  </a:lnTo>
                  <a:lnTo>
                    <a:pt x="952526" y="1601607"/>
                  </a:lnTo>
                  <a:lnTo>
                    <a:pt x="952334" y="1601132"/>
                  </a:lnTo>
                  <a:lnTo>
                    <a:pt x="956340" y="1602840"/>
                  </a:lnTo>
                  <a:lnTo>
                    <a:pt x="960534" y="1602260"/>
                  </a:lnTo>
                  <a:lnTo>
                    <a:pt x="963769" y="1599301"/>
                  </a:lnTo>
                  <a:lnTo>
                    <a:pt x="965625" y="1597725"/>
                  </a:lnTo>
                  <a:lnTo>
                    <a:pt x="969621" y="1593906"/>
                  </a:lnTo>
                  <a:lnTo>
                    <a:pt x="970039" y="1587376"/>
                  </a:lnTo>
                  <a:lnTo>
                    <a:pt x="966029" y="1582904"/>
                  </a:lnTo>
                  <a:lnTo>
                    <a:pt x="962209" y="1578907"/>
                  </a:lnTo>
                  <a:close/>
                </a:path>
                <a:path w="20092670" h="6081395">
                  <a:moveTo>
                    <a:pt x="8056391" y="4592029"/>
                  </a:moveTo>
                  <a:lnTo>
                    <a:pt x="8040258" y="4604876"/>
                  </a:lnTo>
                  <a:lnTo>
                    <a:pt x="8043792" y="4609541"/>
                  </a:lnTo>
                  <a:lnTo>
                    <a:pt x="8045368" y="4611396"/>
                  </a:lnTo>
                  <a:lnTo>
                    <a:pt x="8046752" y="4612776"/>
                  </a:lnTo>
                  <a:lnTo>
                    <a:pt x="8049614" y="4614391"/>
                  </a:lnTo>
                  <a:lnTo>
                    <a:pt x="8052953" y="4615815"/>
                  </a:lnTo>
                  <a:lnTo>
                    <a:pt x="8057002" y="4615570"/>
                  </a:lnTo>
                  <a:lnTo>
                    <a:pt x="8060096" y="4612944"/>
                  </a:lnTo>
                  <a:lnTo>
                    <a:pt x="8064760" y="4609410"/>
                  </a:lnTo>
                  <a:lnTo>
                    <a:pt x="8065178" y="4602880"/>
                  </a:lnTo>
                  <a:lnTo>
                    <a:pt x="8061643" y="4598216"/>
                  </a:lnTo>
                  <a:lnTo>
                    <a:pt x="8056391" y="4592029"/>
                  </a:lnTo>
                  <a:close/>
                </a:path>
                <a:path w="20092670" h="6081395">
                  <a:moveTo>
                    <a:pt x="11445814" y="6028377"/>
                  </a:moveTo>
                  <a:lnTo>
                    <a:pt x="11440002" y="6029054"/>
                  </a:lnTo>
                  <a:lnTo>
                    <a:pt x="11437571" y="6029201"/>
                  </a:lnTo>
                  <a:lnTo>
                    <a:pt x="11431759" y="6029877"/>
                  </a:lnTo>
                  <a:lnTo>
                    <a:pt x="11427526" y="6035174"/>
                  </a:lnTo>
                  <a:lnTo>
                    <a:pt x="11428204" y="6040987"/>
                  </a:lnTo>
                  <a:lnTo>
                    <a:pt x="11428449" y="6045038"/>
                  </a:lnTo>
                  <a:lnTo>
                    <a:pt x="11431075" y="6048130"/>
                  </a:lnTo>
                  <a:lnTo>
                    <a:pt x="11436416" y="6050408"/>
                  </a:lnTo>
                  <a:lnTo>
                    <a:pt x="11439990" y="6050354"/>
                  </a:lnTo>
                  <a:lnTo>
                    <a:pt x="11442420" y="6050208"/>
                  </a:lnTo>
                  <a:lnTo>
                    <a:pt x="11448233" y="6049531"/>
                  </a:lnTo>
                  <a:lnTo>
                    <a:pt x="11452466" y="6044234"/>
                  </a:lnTo>
                  <a:lnTo>
                    <a:pt x="11451110" y="6032608"/>
                  </a:lnTo>
                  <a:lnTo>
                    <a:pt x="11445814" y="6028377"/>
                  </a:lnTo>
                  <a:close/>
                </a:path>
                <a:path w="20092670" h="6081395">
                  <a:moveTo>
                    <a:pt x="8003665" y="4524164"/>
                  </a:moveTo>
                  <a:lnTo>
                    <a:pt x="7997278" y="4523411"/>
                  </a:lnTo>
                  <a:lnTo>
                    <a:pt x="7992613" y="4526946"/>
                  </a:lnTo>
                  <a:lnTo>
                    <a:pt x="7987807" y="4530813"/>
                  </a:lnTo>
                  <a:lnTo>
                    <a:pt x="7987055" y="4537201"/>
                  </a:lnTo>
                  <a:lnTo>
                    <a:pt x="7990589" y="4541866"/>
                  </a:lnTo>
                  <a:lnTo>
                    <a:pt x="7992165" y="4543721"/>
                  </a:lnTo>
                  <a:lnTo>
                    <a:pt x="7993073" y="4545292"/>
                  </a:lnTo>
                  <a:lnTo>
                    <a:pt x="7996269" y="4547050"/>
                  </a:lnTo>
                  <a:lnTo>
                    <a:pt x="7999941" y="4548616"/>
                  </a:lnTo>
                  <a:lnTo>
                    <a:pt x="8003991" y="4548371"/>
                  </a:lnTo>
                  <a:lnTo>
                    <a:pt x="8007084" y="4545745"/>
                  </a:lnTo>
                  <a:lnTo>
                    <a:pt x="8011891" y="4541877"/>
                  </a:lnTo>
                  <a:lnTo>
                    <a:pt x="8012643" y="4535490"/>
                  </a:lnTo>
                  <a:lnTo>
                    <a:pt x="8009108" y="4530825"/>
                  </a:lnTo>
                  <a:lnTo>
                    <a:pt x="8007533" y="4528969"/>
                  </a:lnTo>
                  <a:lnTo>
                    <a:pt x="8003665" y="4524164"/>
                  </a:lnTo>
                  <a:close/>
                </a:path>
                <a:path w="20092670" h="6081395">
                  <a:moveTo>
                    <a:pt x="11530384" y="6017892"/>
                  </a:moveTo>
                  <a:lnTo>
                    <a:pt x="11524572" y="6018569"/>
                  </a:lnTo>
                  <a:lnTo>
                    <a:pt x="11521999" y="6019049"/>
                  </a:lnTo>
                  <a:lnTo>
                    <a:pt x="11516186" y="6019727"/>
                  </a:lnTo>
                  <a:lnTo>
                    <a:pt x="11512288" y="6025165"/>
                  </a:lnTo>
                  <a:lnTo>
                    <a:pt x="11512964" y="6030978"/>
                  </a:lnTo>
                  <a:lnTo>
                    <a:pt x="11513352" y="6034694"/>
                  </a:lnTo>
                  <a:lnTo>
                    <a:pt x="11515979" y="6037788"/>
                  </a:lnTo>
                  <a:lnTo>
                    <a:pt x="11520986" y="6039924"/>
                  </a:lnTo>
                  <a:lnTo>
                    <a:pt x="11524895" y="6040013"/>
                  </a:lnTo>
                  <a:lnTo>
                    <a:pt x="11527466" y="6039532"/>
                  </a:lnTo>
                  <a:lnTo>
                    <a:pt x="11533280" y="6038856"/>
                  </a:lnTo>
                  <a:lnTo>
                    <a:pt x="11537178" y="6033415"/>
                  </a:lnTo>
                  <a:lnTo>
                    <a:pt x="11535824" y="6021790"/>
                  </a:lnTo>
                  <a:lnTo>
                    <a:pt x="11530384" y="6017892"/>
                  </a:lnTo>
                  <a:close/>
                </a:path>
                <a:path w="20092670" h="6081395">
                  <a:moveTo>
                    <a:pt x="1026017" y="1520898"/>
                  </a:moveTo>
                  <a:lnTo>
                    <a:pt x="1019487" y="1520480"/>
                  </a:lnTo>
                  <a:lnTo>
                    <a:pt x="1015015" y="1524491"/>
                  </a:lnTo>
                  <a:lnTo>
                    <a:pt x="1013158" y="1526067"/>
                  </a:lnTo>
                  <a:lnTo>
                    <a:pt x="1008685" y="1530078"/>
                  </a:lnTo>
                  <a:lnTo>
                    <a:pt x="1008268" y="1536607"/>
                  </a:lnTo>
                  <a:lnTo>
                    <a:pt x="1012278" y="1541080"/>
                  </a:lnTo>
                  <a:lnTo>
                    <a:pt x="1013187" y="1542651"/>
                  </a:lnTo>
                  <a:lnTo>
                    <a:pt x="1019863" y="1545498"/>
                  </a:lnTo>
                  <a:lnTo>
                    <a:pt x="1024056" y="1544920"/>
                  </a:lnTo>
                  <a:lnTo>
                    <a:pt x="1027291" y="1541960"/>
                  </a:lnTo>
                  <a:lnTo>
                    <a:pt x="1029147" y="1540383"/>
                  </a:lnTo>
                  <a:lnTo>
                    <a:pt x="1033620" y="1536372"/>
                  </a:lnTo>
                  <a:lnTo>
                    <a:pt x="1034038" y="1529844"/>
                  </a:lnTo>
                  <a:lnTo>
                    <a:pt x="1026017" y="1520898"/>
                  </a:lnTo>
                  <a:close/>
                </a:path>
                <a:path w="20092670" h="6081395">
                  <a:moveTo>
                    <a:pt x="7951749" y="4456247"/>
                  </a:moveTo>
                  <a:lnTo>
                    <a:pt x="7945028" y="4455353"/>
                  </a:lnTo>
                  <a:lnTo>
                    <a:pt x="7935700" y="4462422"/>
                  </a:lnTo>
                  <a:lnTo>
                    <a:pt x="7934805" y="4469144"/>
                  </a:lnTo>
                  <a:lnTo>
                    <a:pt x="7938339" y="4473807"/>
                  </a:lnTo>
                  <a:lnTo>
                    <a:pt x="7939915" y="4475663"/>
                  </a:lnTo>
                  <a:lnTo>
                    <a:pt x="7940823" y="4477234"/>
                  </a:lnTo>
                  <a:lnTo>
                    <a:pt x="7944020" y="4478991"/>
                  </a:lnTo>
                  <a:lnTo>
                    <a:pt x="7947691" y="4480557"/>
                  </a:lnTo>
                  <a:lnTo>
                    <a:pt x="7951884" y="4479979"/>
                  </a:lnTo>
                  <a:lnTo>
                    <a:pt x="7954833" y="4477687"/>
                  </a:lnTo>
                  <a:lnTo>
                    <a:pt x="7959498" y="4474152"/>
                  </a:lnTo>
                  <a:lnTo>
                    <a:pt x="7960393" y="4467431"/>
                  </a:lnTo>
                  <a:lnTo>
                    <a:pt x="7956858" y="4462768"/>
                  </a:lnTo>
                  <a:lnTo>
                    <a:pt x="7955283" y="4460912"/>
                  </a:lnTo>
                  <a:lnTo>
                    <a:pt x="7951749" y="4456247"/>
                  </a:lnTo>
                  <a:close/>
                </a:path>
                <a:path w="20092670" h="6081395">
                  <a:moveTo>
                    <a:pt x="11615381" y="6006405"/>
                  </a:moveTo>
                  <a:lnTo>
                    <a:pt x="11609569" y="6007083"/>
                  </a:lnTo>
                  <a:lnTo>
                    <a:pt x="11606996" y="6007564"/>
                  </a:lnTo>
                  <a:lnTo>
                    <a:pt x="11601183" y="6008241"/>
                  </a:lnTo>
                  <a:lnTo>
                    <a:pt x="11597284" y="6013680"/>
                  </a:lnTo>
                  <a:lnTo>
                    <a:pt x="11597962" y="6019493"/>
                  </a:lnTo>
                  <a:lnTo>
                    <a:pt x="11598683" y="6023351"/>
                  </a:lnTo>
                  <a:lnTo>
                    <a:pt x="11600975" y="6026303"/>
                  </a:lnTo>
                  <a:lnTo>
                    <a:pt x="11605983" y="6028439"/>
                  </a:lnTo>
                  <a:lnTo>
                    <a:pt x="11609891" y="6028528"/>
                  </a:lnTo>
                  <a:lnTo>
                    <a:pt x="11612465" y="6028046"/>
                  </a:lnTo>
                  <a:lnTo>
                    <a:pt x="11618277" y="6027369"/>
                  </a:lnTo>
                  <a:lnTo>
                    <a:pt x="11622175" y="6021929"/>
                  </a:lnTo>
                  <a:lnTo>
                    <a:pt x="11620821" y="6010304"/>
                  </a:lnTo>
                  <a:lnTo>
                    <a:pt x="11615381" y="6006405"/>
                  </a:lnTo>
                  <a:close/>
                </a:path>
                <a:path w="20092670" h="6081395">
                  <a:moveTo>
                    <a:pt x="7900451" y="4387806"/>
                  </a:moveTo>
                  <a:lnTo>
                    <a:pt x="7893873" y="4386578"/>
                  </a:lnTo>
                  <a:lnTo>
                    <a:pt x="7884544" y="4393648"/>
                  </a:lnTo>
                  <a:lnTo>
                    <a:pt x="7883316" y="4400226"/>
                  </a:lnTo>
                  <a:lnTo>
                    <a:pt x="7886851" y="4404890"/>
                  </a:lnTo>
                  <a:lnTo>
                    <a:pt x="7888426" y="4406746"/>
                  </a:lnTo>
                  <a:lnTo>
                    <a:pt x="7889668" y="4408460"/>
                  </a:lnTo>
                  <a:lnTo>
                    <a:pt x="7891194" y="4409505"/>
                  </a:lnTo>
                  <a:lnTo>
                    <a:pt x="7892864" y="4410218"/>
                  </a:lnTo>
                  <a:lnTo>
                    <a:pt x="7892722" y="4410550"/>
                  </a:lnTo>
                  <a:lnTo>
                    <a:pt x="7896060" y="4411974"/>
                  </a:lnTo>
                  <a:lnTo>
                    <a:pt x="7900110" y="4411730"/>
                  </a:lnTo>
                  <a:lnTo>
                    <a:pt x="7903061" y="4409437"/>
                  </a:lnTo>
                  <a:lnTo>
                    <a:pt x="7907725" y="4405903"/>
                  </a:lnTo>
                  <a:lnTo>
                    <a:pt x="7908953" y="4399324"/>
                  </a:lnTo>
                  <a:lnTo>
                    <a:pt x="7905419" y="4394659"/>
                  </a:lnTo>
                  <a:lnTo>
                    <a:pt x="7903985" y="4392471"/>
                  </a:lnTo>
                  <a:lnTo>
                    <a:pt x="7900451" y="4387806"/>
                  </a:lnTo>
                  <a:close/>
                </a:path>
                <a:path w="20092670" h="6081395">
                  <a:moveTo>
                    <a:pt x="11699614" y="5993015"/>
                  </a:moveTo>
                  <a:lnTo>
                    <a:pt x="11693659" y="5994026"/>
                  </a:lnTo>
                  <a:lnTo>
                    <a:pt x="11691084" y="5994507"/>
                  </a:lnTo>
                  <a:lnTo>
                    <a:pt x="11685606" y="5995326"/>
                  </a:lnTo>
                  <a:lnTo>
                    <a:pt x="11681374" y="6000623"/>
                  </a:lnTo>
                  <a:lnTo>
                    <a:pt x="11682385" y="6006578"/>
                  </a:lnTo>
                  <a:lnTo>
                    <a:pt x="11683106" y="6010437"/>
                  </a:lnTo>
                  <a:lnTo>
                    <a:pt x="11685399" y="6013387"/>
                  </a:lnTo>
                  <a:lnTo>
                    <a:pt x="11688737" y="6014811"/>
                  </a:lnTo>
                  <a:lnTo>
                    <a:pt x="11688879" y="6014478"/>
                  </a:lnTo>
                  <a:lnTo>
                    <a:pt x="11690548" y="6015190"/>
                  </a:lnTo>
                  <a:lnTo>
                    <a:pt x="11694456" y="6015279"/>
                  </a:lnTo>
                  <a:lnTo>
                    <a:pt x="11697029" y="6014798"/>
                  </a:lnTo>
                  <a:lnTo>
                    <a:pt x="11702842" y="6014120"/>
                  </a:lnTo>
                  <a:lnTo>
                    <a:pt x="11706741" y="6008681"/>
                  </a:lnTo>
                  <a:lnTo>
                    <a:pt x="11705729" y="6002726"/>
                  </a:lnTo>
                  <a:lnTo>
                    <a:pt x="11705053" y="5996913"/>
                  </a:lnTo>
                  <a:lnTo>
                    <a:pt x="11699614" y="5993015"/>
                  </a:lnTo>
                  <a:close/>
                </a:path>
                <a:path w="20092670" h="6081395">
                  <a:moveTo>
                    <a:pt x="1089681" y="1463223"/>
                  </a:moveTo>
                  <a:lnTo>
                    <a:pt x="1083152" y="1462805"/>
                  </a:lnTo>
                  <a:lnTo>
                    <a:pt x="1078679" y="1466815"/>
                  </a:lnTo>
                  <a:lnTo>
                    <a:pt x="1076823" y="1468391"/>
                  </a:lnTo>
                  <a:lnTo>
                    <a:pt x="1072351" y="1472401"/>
                  </a:lnTo>
                  <a:lnTo>
                    <a:pt x="1071932" y="1478932"/>
                  </a:lnTo>
                  <a:lnTo>
                    <a:pt x="1075943" y="1483404"/>
                  </a:lnTo>
                  <a:lnTo>
                    <a:pt x="1076851" y="1484975"/>
                  </a:lnTo>
                  <a:lnTo>
                    <a:pt x="1079522" y="1486114"/>
                  </a:lnTo>
                  <a:lnTo>
                    <a:pt x="1079998" y="1485923"/>
                  </a:lnTo>
                  <a:lnTo>
                    <a:pt x="1083670" y="1487489"/>
                  </a:lnTo>
                  <a:lnTo>
                    <a:pt x="1087862" y="1486911"/>
                  </a:lnTo>
                  <a:lnTo>
                    <a:pt x="1091098" y="1483950"/>
                  </a:lnTo>
                  <a:lnTo>
                    <a:pt x="1097284" y="1478698"/>
                  </a:lnTo>
                  <a:lnTo>
                    <a:pt x="1097702" y="1472169"/>
                  </a:lnTo>
                  <a:lnTo>
                    <a:pt x="1089681" y="1463223"/>
                  </a:lnTo>
                  <a:close/>
                </a:path>
                <a:path w="20092670" h="6081395">
                  <a:moveTo>
                    <a:pt x="7850199" y="4317838"/>
                  </a:moveTo>
                  <a:lnTo>
                    <a:pt x="7843621" y="4316610"/>
                  </a:lnTo>
                  <a:lnTo>
                    <a:pt x="7834292" y="4323679"/>
                  </a:lnTo>
                  <a:lnTo>
                    <a:pt x="7833065" y="4330257"/>
                  </a:lnTo>
                  <a:lnTo>
                    <a:pt x="7836599" y="4334922"/>
                  </a:lnTo>
                  <a:lnTo>
                    <a:pt x="7838032" y="4337112"/>
                  </a:lnTo>
                  <a:lnTo>
                    <a:pt x="7839274" y="4338826"/>
                  </a:lnTo>
                  <a:lnTo>
                    <a:pt x="7840801" y="4339871"/>
                  </a:lnTo>
                  <a:lnTo>
                    <a:pt x="7845808" y="4342007"/>
                  </a:lnTo>
                  <a:lnTo>
                    <a:pt x="7849858" y="4341762"/>
                  </a:lnTo>
                  <a:lnTo>
                    <a:pt x="7852810" y="4339469"/>
                  </a:lnTo>
                  <a:lnTo>
                    <a:pt x="7857474" y="4335935"/>
                  </a:lnTo>
                  <a:lnTo>
                    <a:pt x="7858701" y="4329356"/>
                  </a:lnTo>
                  <a:lnTo>
                    <a:pt x="7855166" y="4324692"/>
                  </a:lnTo>
                  <a:lnTo>
                    <a:pt x="7853733" y="4322503"/>
                  </a:lnTo>
                  <a:lnTo>
                    <a:pt x="7850199" y="4317838"/>
                  </a:lnTo>
                  <a:close/>
                </a:path>
                <a:path w="20092670" h="6081395">
                  <a:moveTo>
                    <a:pt x="11783987" y="5979290"/>
                  </a:moveTo>
                  <a:lnTo>
                    <a:pt x="11778366" y="5980443"/>
                  </a:lnTo>
                  <a:lnTo>
                    <a:pt x="11775793" y="5980924"/>
                  </a:lnTo>
                  <a:lnTo>
                    <a:pt x="11769838" y="5981935"/>
                  </a:lnTo>
                  <a:lnTo>
                    <a:pt x="11765939" y="5987374"/>
                  </a:lnTo>
                  <a:lnTo>
                    <a:pt x="11767092" y="5992995"/>
                  </a:lnTo>
                  <a:lnTo>
                    <a:pt x="11767622" y="5996378"/>
                  </a:lnTo>
                  <a:lnTo>
                    <a:pt x="11769915" y="5999329"/>
                  </a:lnTo>
                  <a:lnTo>
                    <a:pt x="11773254" y="6000754"/>
                  </a:lnTo>
                  <a:lnTo>
                    <a:pt x="11773112" y="6001088"/>
                  </a:lnTo>
                  <a:lnTo>
                    <a:pt x="11775114" y="6001942"/>
                  </a:lnTo>
                  <a:lnTo>
                    <a:pt x="11779165" y="6001696"/>
                  </a:lnTo>
                  <a:lnTo>
                    <a:pt x="11781736" y="6001216"/>
                  </a:lnTo>
                  <a:lnTo>
                    <a:pt x="11787692" y="6000205"/>
                  </a:lnTo>
                  <a:lnTo>
                    <a:pt x="11791590" y="5994765"/>
                  </a:lnTo>
                  <a:lnTo>
                    <a:pt x="11790438" y="5989144"/>
                  </a:lnTo>
                  <a:lnTo>
                    <a:pt x="11789427" y="5983188"/>
                  </a:lnTo>
                  <a:lnTo>
                    <a:pt x="11783987" y="5979290"/>
                  </a:lnTo>
                  <a:close/>
                </a:path>
                <a:path w="20092670" h="6081395">
                  <a:moveTo>
                    <a:pt x="7801567" y="4247773"/>
                  </a:moveTo>
                  <a:lnTo>
                    <a:pt x="7794989" y="4246545"/>
                  </a:lnTo>
                  <a:lnTo>
                    <a:pt x="7789991" y="4249937"/>
                  </a:lnTo>
                  <a:lnTo>
                    <a:pt x="7785136" y="4252995"/>
                  </a:lnTo>
                  <a:lnTo>
                    <a:pt x="7783907" y="4259573"/>
                  </a:lnTo>
                  <a:lnTo>
                    <a:pt x="7787299" y="4264571"/>
                  </a:lnTo>
                  <a:lnTo>
                    <a:pt x="7788733" y="4266761"/>
                  </a:lnTo>
                  <a:lnTo>
                    <a:pt x="7789641" y="4268332"/>
                  </a:lnTo>
                  <a:lnTo>
                    <a:pt x="7791501" y="4269520"/>
                  </a:lnTo>
                  <a:lnTo>
                    <a:pt x="7793170" y="4270232"/>
                  </a:lnTo>
                  <a:lnTo>
                    <a:pt x="7793028" y="4270566"/>
                  </a:lnTo>
                  <a:lnTo>
                    <a:pt x="7796366" y="4271990"/>
                  </a:lnTo>
                  <a:lnTo>
                    <a:pt x="7800083" y="4271602"/>
                  </a:lnTo>
                  <a:lnTo>
                    <a:pt x="7803367" y="4269453"/>
                  </a:lnTo>
                  <a:lnTo>
                    <a:pt x="7808223" y="4266394"/>
                  </a:lnTo>
                  <a:lnTo>
                    <a:pt x="7809451" y="4259816"/>
                  </a:lnTo>
                  <a:lnTo>
                    <a:pt x="7806059" y="4254818"/>
                  </a:lnTo>
                  <a:lnTo>
                    <a:pt x="7804626" y="4252628"/>
                  </a:lnTo>
                  <a:lnTo>
                    <a:pt x="7801567" y="4247773"/>
                  </a:lnTo>
                  <a:close/>
                </a:path>
                <a:path w="20092670" h="6081395">
                  <a:moveTo>
                    <a:pt x="1154014" y="1405833"/>
                  </a:moveTo>
                  <a:lnTo>
                    <a:pt x="1147342" y="1405749"/>
                  </a:lnTo>
                  <a:lnTo>
                    <a:pt x="1141155" y="1411001"/>
                  </a:lnTo>
                  <a:lnTo>
                    <a:pt x="1136683" y="1415011"/>
                  </a:lnTo>
                  <a:lnTo>
                    <a:pt x="1136599" y="1421684"/>
                  </a:lnTo>
                  <a:lnTo>
                    <a:pt x="1140276" y="1426014"/>
                  </a:lnTo>
                  <a:lnTo>
                    <a:pt x="1141518" y="1427728"/>
                  </a:lnTo>
                  <a:lnTo>
                    <a:pt x="1147860" y="1430433"/>
                  </a:lnTo>
                  <a:lnTo>
                    <a:pt x="1152195" y="1429520"/>
                  </a:lnTo>
                  <a:lnTo>
                    <a:pt x="1157144" y="1425318"/>
                  </a:lnTo>
                  <a:lnTo>
                    <a:pt x="1161617" y="1421308"/>
                  </a:lnTo>
                  <a:lnTo>
                    <a:pt x="1161701" y="1414636"/>
                  </a:lnTo>
                  <a:lnTo>
                    <a:pt x="1158024" y="1410306"/>
                  </a:lnTo>
                  <a:lnTo>
                    <a:pt x="1154014" y="1405833"/>
                  </a:lnTo>
                  <a:close/>
                </a:path>
                <a:path w="20092670" h="6081395">
                  <a:moveTo>
                    <a:pt x="11867929" y="5963803"/>
                  </a:moveTo>
                  <a:lnTo>
                    <a:pt x="11862307" y="5964956"/>
                  </a:lnTo>
                  <a:lnTo>
                    <a:pt x="11859735" y="5965438"/>
                  </a:lnTo>
                  <a:lnTo>
                    <a:pt x="11854114" y="5966591"/>
                  </a:lnTo>
                  <a:lnTo>
                    <a:pt x="11850214" y="5972029"/>
                  </a:lnTo>
                  <a:lnTo>
                    <a:pt x="11851368" y="5977651"/>
                  </a:lnTo>
                  <a:lnTo>
                    <a:pt x="11851898" y="5981034"/>
                  </a:lnTo>
                  <a:lnTo>
                    <a:pt x="11854525" y="5984128"/>
                  </a:lnTo>
                  <a:lnTo>
                    <a:pt x="11859199" y="5986121"/>
                  </a:lnTo>
                  <a:lnTo>
                    <a:pt x="11863582" y="5986018"/>
                  </a:lnTo>
                  <a:lnTo>
                    <a:pt x="11866156" y="5985537"/>
                  </a:lnTo>
                  <a:lnTo>
                    <a:pt x="11871777" y="5984383"/>
                  </a:lnTo>
                  <a:lnTo>
                    <a:pt x="11875674" y="5978944"/>
                  </a:lnTo>
                  <a:lnTo>
                    <a:pt x="11873369" y="5967702"/>
                  </a:lnTo>
                  <a:lnTo>
                    <a:pt x="11867929" y="5963803"/>
                  </a:lnTo>
                  <a:close/>
                </a:path>
                <a:path w="20092670" h="6081395">
                  <a:moveTo>
                    <a:pt x="7752553" y="4176754"/>
                  </a:moveTo>
                  <a:lnTo>
                    <a:pt x="7745974" y="4175526"/>
                  </a:lnTo>
                  <a:lnTo>
                    <a:pt x="7741119" y="4178584"/>
                  </a:lnTo>
                  <a:lnTo>
                    <a:pt x="7736597" y="4181785"/>
                  </a:lnTo>
                  <a:lnTo>
                    <a:pt x="7735369" y="4188363"/>
                  </a:lnTo>
                  <a:lnTo>
                    <a:pt x="7738427" y="4193219"/>
                  </a:lnTo>
                  <a:lnTo>
                    <a:pt x="7739860" y="4195409"/>
                  </a:lnTo>
                  <a:lnTo>
                    <a:pt x="7741102" y="4197122"/>
                  </a:lnTo>
                  <a:lnTo>
                    <a:pt x="7742821" y="4198644"/>
                  </a:lnTo>
                  <a:lnTo>
                    <a:pt x="7744490" y="4199356"/>
                  </a:lnTo>
                  <a:lnTo>
                    <a:pt x="7744632" y="4199023"/>
                  </a:lnTo>
                  <a:lnTo>
                    <a:pt x="7747636" y="4200305"/>
                  </a:lnTo>
                  <a:lnTo>
                    <a:pt x="7751211" y="4200251"/>
                  </a:lnTo>
                  <a:lnTo>
                    <a:pt x="7754496" y="4198100"/>
                  </a:lnTo>
                  <a:lnTo>
                    <a:pt x="7759018" y="4194900"/>
                  </a:lnTo>
                  <a:lnTo>
                    <a:pt x="7760245" y="4188321"/>
                  </a:lnTo>
                  <a:lnTo>
                    <a:pt x="7757187" y="4183465"/>
                  </a:lnTo>
                  <a:lnTo>
                    <a:pt x="7755753" y="4181276"/>
                  </a:lnTo>
                  <a:lnTo>
                    <a:pt x="7752553" y="4176754"/>
                  </a:lnTo>
                  <a:close/>
                </a:path>
                <a:path w="20092670" h="6081395">
                  <a:moveTo>
                    <a:pt x="11952298" y="5947314"/>
                  </a:moveTo>
                  <a:lnTo>
                    <a:pt x="11946677" y="5948467"/>
                  </a:lnTo>
                  <a:lnTo>
                    <a:pt x="11944104" y="5948948"/>
                  </a:lnTo>
                  <a:lnTo>
                    <a:pt x="11938149" y="5949960"/>
                  </a:lnTo>
                  <a:lnTo>
                    <a:pt x="11934585" y="5955541"/>
                  </a:lnTo>
                  <a:lnTo>
                    <a:pt x="11935738" y="5961163"/>
                  </a:lnTo>
                  <a:lnTo>
                    <a:pt x="11936460" y="5965021"/>
                  </a:lnTo>
                  <a:lnTo>
                    <a:pt x="11938894" y="5967638"/>
                  </a:lnTo>
                  <a:lnTo>
                    <a:pt x="11943568" y="5969631"/>
                  </a:lnTo>
                  <a:lnTo>
                    <a:pt x="11945856" y="5969819"/>
                  </a:lnTo>
                  <a:lnTo>
                    <a:pt x="11947952" y="5969530"/>
                  </a:lnTo>
                  <a:lnTo>
                    <a:pt x="11950524" y="5969048"/>
                  </a:lnTo>
                  <a:lnTo>
                    <a:pt x="11956479" y="5968037"/>
                  </a:lnTo>
                  <a:lnTo>
                    <a:pt x="11960044" y="5962456"/>
                  </a:lnTo>
                  <a:lnTo>
                    <a:pt x="11958890" y="5956834"/>
                  </a:lnTo>
                  <a:lnTo>
                    <a:pt x="11957880" y="5950879"/>
                  </a:lnTo>
                  <a:lnTo>
                    <a:pt x="11952298" y="5947314"/>
                  </a:lnTo>
                  <a:close/>
                </a:path>
                <a:path w="20092670" h="6081395">
                  <a:moveTo>
                    <a:pt x="1218921" y="1349870"/>
                  </a:moveTo>
                  <a:lnTo>
                    <a:pt x="1212391" y="1349452"/>
                  </a:lnTo>
                  <a:lnTo>
                    <a:pt x="1206205" y="1354705"/>
                  </a:lnTo>
                  <a:lnTo>
                    <a:pt x="1201732" y="1358715"/>
                  </a:lnTo>
                  <a:lnTo>
                    <a:pt x="1201314" y="1365246"/>
                  </a:lnTo>
                  <a:lnTo>
                    <a:pt x="1204991" y="1369576"/>
                  </a:lnTo>
                  <a:lnTo>
                    <a:pt x="1205899" y="1371147"/>
                  </a:lnTo>
                  <a:lnTo>
                    <a:pt x="1212575" y="1373995"/>
                  </a:lnTo>
                  <a:lnTo>
                    <a:pt x="1216768" y="1373416"/>
                  </a:lnTo>
                  <a:lnTo>
                    <a:pt x="1221717" y="1369214"/>
                  </a:lnTo>
                  <a:lnTo>
                    <a:pt x="1226190" y="1365203"/>
                  </a:lnTo>
                  <a:lnTo>
                    <a:pt x="1226608" y="1358674"/>
                  </a:lnTo>
                  <a:lnTo>
                    <a:pt x="1222931" y="1354343"/>
                  </a:lnTo>
                  <a:lnTo>
                    <a:pt x="1218921" y="1349870"/>
                  </a:lnTo>
                  <a:close/>
                </a:path>
                <a:path w="20092670" h="6081395">
                  <a:moveTo>
                    <a:pt x="7705158" y="4105638"/>
                  </a:moveTo>
                  <a:lnTo>
                    <a:pt x="7698580" y="4104409"/>
                  </a:lnTo>
                  <a:lnTo>
                    <a:pt x="7688868" y="4110526"/>
                  </a:lnTo>
                  <a:lnTo>
                    <a:pt x="7687642" y="4117105"/>
                  </a:lnTo>
                  <a:lnTo>
                    <a:pt x="7690700" y="4121960"/>
                  </a:lnTo>
                  <a:lnTo>
                    <a:pt x="7692133" y="4124150"/>
                  </a:lnTo>
                  <a:lnTo>
                    <a:pt x="7693375" y="4125864"/>
                  </a:lnTo>
                  <a:lnTo>
                    <a:pt x="7694760" y="4127243"/>
                  </a:lnTo>
                  <a:lnTo>
                    <a:pt x="7699767" y="4129378"/>
                  </a:lnTo>
                  <a:lnTo>
                    <a:pt x="7703483" y="4128992"/>
                  </a:lnTo>
                  <a:lnTo>
                    <a:pt x="7706625" y="4127176"/>
                  </a:lnTo>
                  <a:lnTo>
                    <a:pt x="7711480" y="4124117"/>
                  </a:lnTo>
                  <a:lnTo>
                    <a:pt x="7712708" y="4117538"/>
                  </a:lnTo>
                  <a:lnTo>
                    <a:pt x="7709650" y="4112682"/>
                  </a:lnTo>
                  <a:lnTo>
                    <a:pt x="7708216" y="4110493"/>
                  </a:lnTo>
                  <a:lnTo>
                    <a:pt x="7705158" y="4105638"/>
                  </a:lnTo>
                  <a:close/>
                </a:path>
                <a:path w="20092670" h="6081395">
                  <a:moveTo>
                    <a:pt x="12035808" y="5930065"/>
                  </a:moveTo>
                  <a:lnTo>
                    <a:pt x="12030186" y="5931217"/>
                  </a:lnTo>
                  <a:lnTo>
                    <a:pt x="12027614" y="5931699"/>
                  </a:lnTo>
                  <a:lnTo>
                    <a:pt x="12021851" y="5933186"/>
                  </a:lnTo>
                  <a:lnTo>
                    <a:pt x="12018286" y="5938768"/>
                  </a:lnTo>
                  <a:lnTo>
                    <a:pt x="12019440" y="5944390"/>
                  </a:lnTo>
                  <a:lnTo>
                    <a:pt x="12020304" y="5947915"/>
                  </a:lnTo>
                  <a:lnTo>
                    <a:pt x="12022738" y="5950531"/>
                  </a:lnTo>
                  <a:lnTo>
                    <a:pt x="12027746" y="5952667"/>
                  </a:lnTo>
                  <a:lnTo>
                    <a:pt x="12029890" y="5953188"/>
                  </a:lnTo>
                  <a:lnTo>
                    <a:pt x="12032129" y="5952565"/>
                  </a:lnTo>
                  <a:lnTo>
                    <a:pt x="12034701" y="5952083"/>
                  </a:lnTo>
                  <a:lnTo>
                    <a:pt x="12040466" y="5950596"/>
                  </a:lnTo>
                  <a:lnTo>
                    <a:pt x="12044031" y="5945014"/>
                  </a:lnTo>
                  <a:lnTo>
                    <a:pt x="12042877" y="5939393"/>
                  </a:lnTo>
                  <a:lnTo>
                    <a:pt x="12041390" y="5933630"/>
                  </a:lnTo>
                  <a:lnTo>
                    <a:pt x="12035808" y="5930065"/>
                  </a:lnTo>
                  <a:close/>
                </a:path>
                <a:path w="20092670" h="6081395">
                  <a:moveTo>
                    <a:pt x="7658525" y="4033662"/>
                  </a:moveTo>
                  <a:lnTo>
                    <a:pt x="7651947" y="4032435"/>
                  </a:lnTo>
                  <a:lnTo>
                    <a:pt x="7642236" y="4038550"/>
                  </a:lnTo>
                  <a:lnTo>
                    <a:pt x="7641007" y="4045130"/>
                  </a:lnTo>
                  <a:lnTo>
                    <a:pt x="7644066" y="4049985"/>
                  </a:lnTo>
                  <a:lnTo>
                    <a:pt x="7645500" y="4052175"/>
                  </a:lnTo>
                  <a:lnTo>
                    <a:pt x="7646741" y="4053887"/>
                  </a:lnTo>
                  <a:lnTo>
                    <a:pt x="7648125" y="4055268"/>
                  </a:lnTo>
                  <a:lnTo>
                    <a:pt x="7653132" y="4057404"/>
                  </a:lnTo>
                  <a:lnTo>
                    <a:pt x="7656850" y="4057017"/>
                  </a:lnTo>
                  <a:lnTo>
                    <a:pt x="7659992" y="4055200"/>
                  </a:lnTo>
                  <a:lnTo>
                    <a:pt x="7664848" y="4052142"/>
                  </a:lnTo>
                  <a:lnTo>
                    <a:pt x="7666075" y="4045563"/>
                  </a:lnTo>
                  <a:lnTo>
                    <a:pt x="7663017" y="4040708"/>
                  </a:lnTo>
                  <a:lnTo>
                    <a:pt x="7661583" y="4038518"/>
                  </a:lnTo>
                  <a:lnTo>
                    <a:pt x="7658525" y="4033662"/>
                  </a:lnTo>
                  <a:close/>
                </a:path>
                <a:path w="20092670" h="6081395">
                  <a:moveTo>
                    <a:pt x="1284495" y="1294193"/>
                  </a:moveTo>
                  <a:lnTo>
                    <a:pt x="1277632" y="1293634"/>
                  </a:lnTo>
                  <a:lnTo>
                    <a:pt x="1267115" y="1302563"/>
                  </a:lnTo>
                  <a:lnTo>
                    <a:pt x="1266554" y="1309426"/>
                  </a:lnTo>
                  <a:lnTo>
                    <a:pt x="1270231" y="1313757"/>
                  </a:lnTo>
                  <a:lnTo>
                    <a:pt x="1271139" y="1315328"/>
                  </a:lnTo>
                  <a:lnTo>
                    <a:pt x="1277816" y="1318176"/>
                  </a:lnTo>
                  <a:lnTo>
                    <a:pt x="1282008" y="1317597"/>
                  </a:lnTo>
                  <a:lnTo>
                    <a:pt x="1291288" y="1309718"/>
                  </a:lnTo>
                  <a:lnTo>
                    <a:pt x="1291849" y="1302854"/>
                  </a:lnTo>
                  <a:lnTo>
                    <a:pt x="1284495" y="1294193"/>
                  </a:lnTo>
                  <a:close/>
                </a:path>
                <a:path w="20092670" h="6081395">
                  <a:moveTo>
                    <a:pt x="12119412" y="5911671"/>
                  </a:moveTo>
                  <a:lnTo>
                    <a:pt x="12113791" y="5912824"/>
                  </a:lnTo>
                  <a:lnTo>
                    <a:pt x="12111218" y="5913305"/>
                  </a:lnTo>
                  <a:lnTo>
                    <a:pt x="12105454" y="5914793"/>
                  </a:lnTo>
                  <a:lnTo>
                    <a:pt x="12101889" y="5920375"/>
                  </a:lnTo>
                  <a:lnTo>
                    <a:pt x="12103042" y="5925996"/>
                  </a:lnTo>
                  <a:lnTo>
                    <a:pt x="12103906" y="5929521"/>
                  </a:lnTo>
                  <a:lnTo>
                    <a:pt x="12106341" y="5932137"/>
                  </a:lnTo>
                  <a:lnTo>
                    <a:pt x="12111348" y="5934273"/>
                  </a:lnTo>
                  <a:lnTo>
                    <a:pt x="12113494" y="5934794"/>
                  </a:lnTo>
                  <a:lnTo>
                    <a:pt x="12115733" y="5934170"/>
                  </a:lnTo>
                  <a:lnTo>
                    <a:pt x="12118306" y="5933690"/>
                  </a:lnTo>
                  <a:lnTo>
                    <a:pt x="12124069" y="5932202"/>
                  </a:lnTo>
                  <a:lnTo>
                    <a:pt x="12127634" y="5926621"/>
                  </a:lnTo>
                  <a:lnTo>
                    <a:pt x="12126480" y="5921000"/>
                  </a:lnTo>
                  <a:lnTo>
                    <a:pt x="12124994" y="5915236"/>
                  </a:lnTo>
                  <a:lnTo>
                    <a:pt x="12119412" y="5911671"/>
                  </a:lnTo>
                  <a:close/>
                </a:path>
                <a:path w="20092670" h="6081395">
                  <a:moveTo>
                    <a:pt x="7612511" y="3961162"/>
                  </a:moveTo>
                  <a:lnTo>
                    <a:pt x="7606074" y="3959600"/>
                  </a:lnTo>
                  <a:lnTo>
                    <a:pt x="7596363" y="3965717"/>
                  </a:lnTo>
                  <a:lnTo>
                    <a:pt x="7594802" y="3972152"/>
                  </a:lnTo>
                  <a:lnTo>
                    <a:pt x="7597859" y="3977008"/>
                  </a:lnTo>
                  <a:lnTo>
                    <a:pt x="7599292" y="3979198"/>
                  </a:lnTo>
                  <a:lnTo>
                    <a:pt x="7600535" y="3980912"/>
                  </a:lnTo>
                  <a:lnTo>
                    <a:pt x="7602254" y="3982433"/>
                  </a:lnTo>
                  <a:lnTo>
                    <a:pt x="7606927" y="3984426"/>
                  </a:lnTo>
                  <a:lnTo>
                    <a:pt x="7610500" y="3984373"/>
                  </a:lnTo>
                  <a:lnTo>
                    <a:pt x="7613642" y="3982557"/>
                  </a:lnTo>
                  <a:lnTo>
                    <a:pt x="7618498" y="3979499"/>
                  </a:lnTo>
                  <a:lnTo>
                    <a:pt x="7620061" y="3973063"/>
                  </a:lnTo>
                  <a:lnTo>
                    <a:pt x="7617003" y="3968208"/>
                  </a:lnTo>
                  <a:lnTo>
                    <a:pt x="7615569" y="3966018"/>
                  </a:lnTo>
                  <a:lnTo>
                    <a:pt x="7612511" y="3961162"/>
                  </a:lnTo>
                  <a:close/>
                </a:path>
                <a:path w="20092670" h="6081395">
                  <a:moveTo>
                    <a:pt x="12203109" y="5892134"/>
                  </a:moveTo>
                  <a:lnTo>
                    <a:pt x="12197345" y="5893622"/>
                  </a:lnTo>
                  <a:lnTo>
                    <a:pt x="12194773" y="5894102"/>
                  </a:lnTo>
                  <a:lnTo>
                    <a:pt x="12189010" y="5895588"/>
                  </a:lnTo>
                  <a:lnTo>
                    <a:pt x="12185444" y="5901170"/>
                  </a:lnTo>
                  <a:lnTo>
                    <a:pt x="12186931" y="5906934"/>
                  </a:lnTo>
                  <a:lnTo>
                    <a:pt x="12187461" y="5910316"/>
                  </a:lnTo>
                  <a:lnTo>
                    <a:pt x="12189896" y="5912933"/>
                  </a:lnTo>
                  <a:lnTo>
                    <a:pt x="12195237" y="5915212"/>
                  </a:lnTo>
                  <a:lnTo>
                    <a:pt x="12197525" y="5915399"/>
                  </a:lnTo>
                  <a:lnTo>
                    <a:pt x="12199764" y="5914775"/>
                  </a:lnTo>
                  <a:lnTo>
                    <a:pt x="12202337" y="5914295"/>
                  </a:lnTo>
                  <a:lnTo>
                    <a:pt x="12208100" y="5912809"/>
                  </a:lnTo>
                  <a:lnTo>
                    <a:pt x="12211665" y="5907227"/>
                  </a:lnTo>
                  <a:lnTo>
                    <a:pt x="12208691" y="5895699"/>
                  </a:lnTo>
                  <a:lnTo>
                    <a:pt x="12203109" y="5892134"/>
                  </a:lnTo>
                  <a:close/>
                </a:path>
                <a:path w="20092670" h="6081395">
                  <a:moveTo>
                    <a:pt x="1350260" y="1238993"/>
                  </a:moveTo>
                  <a:lnTo>
                    <a:pt x="1343397" y="1238433"/>
                  </a:lnTo>
                  <a:lnTo>
                    <a:pt x="1332880" y="1247362"/>
                  </a:lnTo>
                  <a:lnTo>
                    <a:pt x="1332320" y="1254225"/>
                  </a:lnTo>
                  <a:lnTo>
                    <a:pt x="1337048" y="1259793"/>
                  </a:lnTo>
                  <a:lnTo>
                    <a:pt x="1339910" y="1261408"/>
                  </a:lnTo>
                  <a:lnTo>
                    <a:pt x="1343582" y="1262974"/>
                  </a:lnTo>
                  <a:lnTo>
                    <a:pt x="1347775" y="1262395"/>
                  </a:lnTo>
                  <a:lnTo>
                    <a:pt x="1357054" y="1254517"/>
                  </a:lnTo>
                  <a:lnTo>
                    <a:pt x="1357614" y="1247654"/>
                  </a:lnTo>
                  <a:lnTo>
                    <a:pt x="1350260" y="1238993"/>
                  </a:lnTo>
                  <a:close/>
                </a:path>
                <a:path w="20092670" h="6081395">
                  <a:moveTo>
                    <a:pt x="7567924" y="3888086"/>
                  </a:moveTo>
                  <a:lnTo>
                    <a:pt x="7561155" y="3886382"/>
                  </a:lnTo>
                  <a:lnTo>
                    <a:pt x="7551444" y="3892498"/>
                  </a:lnTo>
                  <a:lnTo>
                    <a:pt x="7549740" y="3899269"/>
                  </a:lnTo>
                  <a:lnTo>
                    <a:pt x="7552798" y="3904124"/>
                  </a:lnTo>
                  <a:lnTo>
                    <a:pt x="7554231" y="3906314"/>
                  </a:lnTo>
                  <a:lnTo>
                    <a:pt x="7555473" y="3908027"/>
                  </a:lnTo>
                  <a:lnTo>
                    <a:pt x="7557191" y="3909549"/>
                  </a:lnTo>
                  <a:lnTo>
                    <a:pt x="7562198" y="3911685"/>
                  </a:lnTo>
                  <a:lnTo>
                    <a:pt x="7565773" y="3911631"/>
                  </a:lnTo>
                  <a:lnTo>
                    <a:pt x="7568915" y="3909815"/>
                  </a:lnTo>
                  <a:lnTo>
                    <a:pt x="7573771" y="3906757"/>
                  </a:lnTo>
                  <a:lnTo>
                    <a:pt x="7575475" y="3899987"/>
                  </a:lnTo>
                  <a:lnTo>
                    <a:pt x="7572416" y="3895132"/>
                  </a:lnTo>
                  <a:lnTo>
                    <a:pt x="7570983" y="3892943"/>
                  </a:lnTo>
                  <a:lnTo>
                    <a:pt x="7567924" y="3888086"/>
                  </a:lnTo>
                  <a:close/>
                </a:path>
                <a:path w="20092670" h="6081395">
                  <a:moveTo>
                    <a:pt x="12286089" y="5871501"/>
                  </a:moveTo>
                  <a:lnTo>
                    <a:pt x="12280326" y="5872989"/>
                  </a:lnTo>
                  <a:lnTo>
                    <a:pt x="12278086" y="5873612"/>
                  </a:lnTo>
                  <a:lnTo>
                    <a:pt x="12272322" y="5875099"/>
                  </a:lnTo>
                  <a:lnTo>
                    <a:pt x="12268758" y="5880681"/>
                  </a:lnTo>
                  <a:lnTo>
                    <a:pt x="12270245" y="5886445"/>
                  </a:lnTo>
                  <a:lnTo>
                    <a:pt x="12270775" y="5889827"/>
                  </a:lnTo>
                  <a:lnTo>
                    <a:pt x="12273209" y="5892444"/>
                  </a:lnTo>
                  <a:lnTo>
                    <a:pt x="12278218" y="5894580"/>
                  </a:lnTo>
                  <a:lnTo>
                    <a:pt x="12280505" y="5894767"/>
                  </a:lnTo>
                  <a:lnTo>
                    <a:pt x="12282743" y="5894143"/>
                  </a:lnTo>
                  <a:lnTo>
                    <a:pt x="12285316" y="5893662"/>
                  </a:lnTo>
                  <a:lnTo>
                    <a:pt x="12291079" y="5892175"/>
                  </a:lnTo>
                  <a:lnTo>
                    <a:pt x="12294645" y="5886594"/>
                  </a:lnTo>
                  <a:lnTo>
                    <a:pt x="12291671" y="5875066"/>
                  </a:lnTo>
                  <a:lnTo>
                    <a:pt x="12286089" y="5871501"/>
                  </a:lnTo>
                  <a:close/>
                </a:path>
                <a:path w="20092670" h="6081395">
                  <a:moveTo>
                    <a:pt x="7523957" y="3814486"/>
                  </a:moveTo>
                  <a:lnTo>
                    <a:pt x="7517187" y="3812782"/>
                  </a:lnTo>
                  <a:lnTo>
                    <a:pt x="7512332" y="3815840"/>
                  </a:lnTo>
                  <a:lnTo>
                    <a:pt x="7507142" y="3818756"/>
                  </a:lnTo>
                  <a:lnTo>
                    <a:pt x="7505438" y="3825526"/>
                  </a:lnTo>
                  <a:lnTo>
                    <a:pt x="7508496" y="3830382"/>
                  </a:lnTo>
                  <a:lnTo>
                    <a:pt x="7509929" y="3832572"/>
                  </a:lnTo>
                  <a:lnTo>
                    <a:pt x="7511028" y="3834619"/>
                  </a:lnTo>
                  <a:lnTo>
                    <a:pt x="7512747" y="3836141"/>
                  </a:lnTo>
                  <a:lnTo>
                    <a:pt x="7517755" y="3838277"/>
                  </a:lnTo>
                  <a:lnTo>
                    <a:pt x="7521329" y="3838222"/>
                  </a:lnTo>
                  <a:lnTo>
                    <a:pt x="7524471" y="3836406"/>
                  </a:lnTo>
                  <a:lnTo>
                    <a:pt x="7529660" y="3833490"/>
                  </a:lnTo>
                  <a:lnTo>
                    <a:pt x="7531364" y="3826721"/>
                  </a:lnTo>
                  <a:lnTo>
                    <a:pt x="7528306" y="3821866"/>
                  </a:lnTo>
                  <a:lnTo>
                    <a:pt x="7526873" y="3819676"/>
                  </a:lnTo>
                  <a:lnTo>
                    <a:pt x="7523957" y="3814486"/>
                  </a:lnTo>
                  <a:close/>
                </a:path>
                <a:path w="20092670" h="6081395">
                  <a:moveTo>
                    <a:pt x="1416885" y="1184554"/>
                  </a:moveTo>
                  <a:lnTo>
                    <a:pt x="1410022" y="1183993"/>
                  </a:lnTo>
                  <a:lnTo>
                    <a:pt x="1403836" y="1189245"/>
                  </a:lnTo>
                  <a:lnTo>
                    <a:pt x="1399172" y="1192780"/>
                  </a:lnTo>
                  <a:lnTo>
                    <a:pt x="1398611" y="1199643"/>
                  </a:lnTo>
                  <a:lnTo>
                    <a:pt x="1403339" y="1205210"/>
                  </a:lnTo>
                  <a:lnTo>
                    <a:pt x="1406201" y="1206826"/>
                  </a:lnTo>
                  <a:lnTo>
                    <a:pt x="1406058" y="1207160"/>
                  </a:lnTo>
                  <a:lnTo>
                    <a:pt x="1409730" y="1208727"/>
                  </a:lnTo>
                  <a:lnTo>
                    <a:pt x="1413923" y="1208147"/>
                  </a:lnTo>
                  <a:lnTo>
                    <a:pt x="1418872" y="1203945"/>
                  </a:lnTo>
                  <a:lnTo>
                    <a:pt x="1423536" y="1200411"/>
                  </a:lnTo>
                  <a:lnTo>
                    <a:pt x="1424097" y="1193548"/>
                  </a:lnTo>
                  <a:lnTo>
                    <a:pt x="1420420" y="1189218"/>
                  </a:lnTo>
                  <a:lnTo>
                    <a:pt x="1416885" y="1184554"/>
                  </a:lnTo>
                  <a:close/>
                </a:path>
                <a:path w="20092670" h="6081395">
                  <a:moveTo>
                    <a:pt x="12368926" y="5851202"/>
                  </a:moveTo>
                  <a:lnTo>
                    <a:pt x="12363162" y="5852690"/>
                  </a:lnTo>
                  <a:lnTo>
                    <a:pt x="12360590" y="5853171"/>
                  </a:lnTo>
                  <a:lnTo>
                    <a:pt x="12355160" y="5854800"/>
                  </a:lnTo>
                  <a:lnTo>
                    <a:pt x="12351596" y="5860382"/>
                  </a:lnTo>
                  <a:lnTo>
                    <a:pt x="12353083" y="5866146"/>
                  </a:lnTo>
                  <a:lnTo>
                    <a:pt x="12354089" y="5869337"/>
                  </a:lnTo>
                  <a:lnTo>
                    <a:pt x="12356191" y="5871812"/>
                  </a:lnTo>
                  <a:lnTo>
                    <a:pt x="12361531" y="5874089"/>
                  </a:lnTo>
                  <a:lnTo>
                    <a:pt x="12364153" y="5874419"/>
                  </a:lnTo>
                  <a:lnTo>
                    <a:pt x="12368630" y="5873172"/>
                  </a:lnTo>
                  <a:lnTo>
                    <a:pt x="12374061" y="5871543"/>
                  </a:lnTo>
                  <a:lnTo>
                    <a:pt x="12377624" y="5865961"/>
                  </a:lnTo>
                  <a:lnTo>
                    <a:pt x="12376138" y="5860198"/>
                  </a:lnTo>
                  <a:lnTo>
                    <a:pt x="12374507" y="5854768"/>
                  </a:lnTo>
                  <a:lnTo>
                    <a:pt x="12368926" y="5851202"/>
                  </a:lnTo>
                  <a:close/>
                </a:path>
                <a:path w="20092670" h="6081395">
                  <a:moveTo>
                    <a:pt x="7480132" y="3740552"/>
                  </a:moveTo>
                  <a:lnTo>
                    <a:pt x="7473696" y="3738990"/>
                  </a:lnTo>
                  <a:lnTo>
                    <a:pt x="7463317" y="3744821"/>
                  </a:lnTo>
                  <a:lnTo>
                    <a:pt x="7461755" y="3751258"/>
                  </a:lnTo>
                  <a:lnTo>
                    <a:pt x="7464671" y="3756448"/>
                  </a:lnTo>
                  <a:lnTo>
                    <a:pt x="7466104" y="3758637"/>
                  </a:lnTo>
                  <a:lnTo>
                    <a:pt x="7467204" y="3760684"/>
                  </a:lnTo>
                  <a:lnTo>
                    <a:pt x="7468922" y="3762206"/>
                  </a:lnTo>
                  <a:lnTo>
                    <a:pt x="7474264" y="3764485"/>
                  </a:lnTo>
                  <a:lnTo>
                    <a:pt x="7477504" y="3764288"/>
                  </a:lnTo>
                  <a:lnTo>
                    <a:pt x="7480645" y="3762472"/>
                  </a:lnTo>
                  <a:lnTo>
                    <a:pt x="7485835" y="3759556"/>
                  </a:lnTo>
                  <a:lnTo>
                    <a:pt x="7487397" y="3753121"/>
                  </a:lnTo>
                  <a:lnTo>
                    <a:pt x="7484481" y="3747931"/>
                  </a:lnTo>
                  <a:lnTo>
                    <a:pt x="7483048" y="3745741"/>
                  </a:lnTo>
                  <a:lnTo>
                    <a:pt x="7480132" y="3740552"/>
                  </a:lnTo>
                  <a:close/>
                </a:path>
                <a:path w="20092670" h="6081395">
                  <a:moveTo>
                    <a:pt x="12451667" y="5829284"/>
                  </a:moveTo>
                  <a:lnTo>
                    <a:pt x="12445903" y="5830771"/>
                  </a:lnTo>
                  <a:lnTo>
                    <a:pt x="12443664" y="5831395"/>
                  </a:lnTo>
                  <a:lnTo>
                    <a:pt x="12437900" y="5832882"/>
                  </a:lnTo>
                  <a:lnTo>
                    <a:pt x="12434670" y="5838605"/>
                  </a:lnTo>
                  <a:lnTo>
                    <a:pt x="12436156" y="5844369"/>
                  </a:lnTo>
                  <a:lnTo>
                    <a:pt x="12437163" y="5847560"/>
                  </a:lnTo>
                  <a:lnTo>
                    <a:pt x="12439264" y="5850035"/>
                  </a:lnTo>
                  <a:lnTo>
                    <a:pt x="12444272" y="5852171"/>
                  </a:lnTo>
                  <a:lnTo>
                    <a:pt x="12446893" y="5852500"/>
                  </a:lnTo>
                  <a:lnTo>
                    <a:pt x="12451369" y="5851254"/>
                  </a:lnTo>
                  <a:lnTo>
                    <a:pt x="12457133" y="5849767"/>
                  </a:lnTo>
                  <a:lnTo>
                    <a:pt x="12460365" y="5844042"/>
                  </a:lnTo>
                  <a:lnTo>
                    <a:pt x="12457391" y="5832515"/>
                  </a:lnTo>
                  <a:lnTo>
                    <a:pt x="12451667" y="5829284"/>
                  </a:lnTo>
                  <a:close/>
                </a:path>
                <a:path w="20092670" h="6081395">
                  <a:moveTo>
                    <a:pt x="1483368" y="1130448"/>
                  </a:moveTo>
                  <a:lnTo>
                    <a:pt x="1476981" y="1129696"/>
                  </a:lnTo>
                  <a:lnTo>
                    <a:pt x="1472317" y="1133230"/>
                  </a:lnTo>
                  <a:lnTo>
                    <a:pt x="1466130" y="1138482"/>
                  </a:lnTo>
                  <a:lnTo>
                    <a:pt x="1465379" y="1144870"/>
                  </a:lnTo>
                  <a:lnTo>
                    <a:pt x="1468913" y="1149534"/>
                  </a:lnTo>
                  <a:lnTo>
                    <a:pt x="1470298" y="1150913"/>
                  </a:lnTo>
                  <a:lnTo>
                    <a:pt x="1473160" y="1152529"/>
                  </a:lnTo>
                  <a:lnTo>
                    <a:pt x="1476497" y="1153953"/>
                  </a:lnTo>
                  <a:lnTo>
                    <a:pt x="1480548" y="1153708"/>
                  </a:lnTo>
                  <a:lnTo>
                    <a:pt x="1489827" y="1145829"/>
                  </a:lnTo>
                  <a:lnTo>
                    <a:pt x="1490579" y="1139442"/>
                  </a:lnTo>
                  <a:lnTo>
                    <a:pt x="1487045" y="1134778"/>
                  </a:lnTo>
                  <a:lnTo>
                    <a:pt x="1483368" y="1130448"/>
                  </a:lnTo>
                  <a:close/>
                </a:path>
                <a:path w="20092670" h="6081395">
                  <a:moveTo>
                    <a:pt x="7437117" y="3666569"/>
                  </a:moveTo>
                  <a:lnTo>
                    <a:pt x="7430824" y="3664673"/>
                  </a:lnTo>
                  <a:lnTo>
                    <a:pt x="7425634" y="3667589"/>
                  </a:lnTo>
                  <a:lnTo>
                    <a:pt x="7420779" y="3670648"/>
                  </a:lnTo>
                  <a:lnTo>
                    <a:pt x="7418883" y="3676941"/>
                  </a:lnTo>
                  <a:lnTo>
                    <a:pt x="7421799" y="3682131"/>
                  </a:lnTo>
                  <a:lnTo>
                    <a:pt x="7423997" y="3686225"/>
                  </a:lnTo>
                  <a:lnTo>
                    <a:pt x="7425716" y="3687748"/>
                  </a:lnTo>
                  <a:lnTo>
                    <a:pt x="7431390" y="3690168"/>
                  </a:lnTo>
                  <a:lnTo>
                    <a:pt x="7434631" y="3689972"/>
                  </a:lnTo>
                  <a:lnTo>
                    <a:pt x="7437774" y="3688155"/>
                  </a:lnTo>
                  <a:lnTo>
                    <a:pt x="7442629" y="3685098"/>
                  </a:lnTo>
                  <a:lnTo>
                    <a:pt x="7444525" y="3678804"/>
                  </a:lnTo>
                  <a:lnTo>
                    <a:pt x="7441609" y="3673615"/>
                  </a:lnTo>
                  <a:lnTo>
                    <a:pt x="7440176" y="3671425"/>
                  </a:lnTo>
                  <a:lnTo>
                    <a:pt x="7437117" y="3666569"/>
                  </a:lnTo>
                  <a:close/>
                </a:path>
                <a:path w="20092670" h="6081395">
                  <a:moveTo>
                    <a:pt x="12534548" y="5807032"/>
                  </a:moveTo>
                  <a:lnTo>
                    <a:pt x="12528784" y="5808519"/>
                  </a:lnTo>
                  <a:lnTo>
                    <a:pt x="12526546" y="5809143"/>
                  </a:lnTo>
                  <a:lnTo>
                    <a:pt x="12520782" y="5810629"/>
                  </a:lnTo>
                  <a:lnTo>
                    <a:pt x="12517551" y="5816353"/>
                  </a:lnTo>
                  <a:lnTo>
                    <a:pt x="12519039" y="5822117"/>
                  </a:lnTo>
                  <a:lnTo>
                    <a:pt x="12520045" y="5825308"/>
                  </a:lnTo>
                  <a:lnTo>
                    <a:pt x="12522145" y="5827783"/>
                  </a:lnTo>
                  <a:lnTo>
                    <a:pt x="12527153" y="5829919"/>
                  </a:lnTo>
                  <a:lnTo>
                    <a:pt x="12529775" y="5830249"/>
                  </a:lnTo>
                  <a:lnTo>
                    <a:pt x="12534253" y="5829001"/>
                  </a:lnTo>
                  <a:lnTo>
                    <a:pt x="12540016" y="5827515"/>
                  </a:lnTo>
                  <a:lnTo>
                    <a:pt x="12543247" y="5821790"/>
                  </a:lnTo>
                  <a:lnTo>
                    <a:pt x="12540273" y="5810262"/>
                  </a:lnTo>
                  <a:lnTo>
                    <a:pt x="12534548" y="5807032"/>
                  </a:lnTo>
                  <a:close/>
                </a:path>
                <a:path w="20092670" h="6081395">
                  <a:moveTo>
                    <a:pt x="7393910" y="3592110"/>
                  </a:moveTo>
                  <a:lnTo>
                    <a:pt x="7387618" y="3590214"/>
                  </a:lnTo>
                  <a:lnTo>
                    <a:pt x="7377239" y="3596046"/>
                  </a:lnTo>
                  <a:lnTo>
                    <a:pt x="7375343" y="3602339"/>
                  </a:lnTo>
                  <a:lnTo>
                    <a:pt x="7378259" y="3607529"/>
                  </a:lnTo>
                  <a:lnTo>
                    <a:pt x="7381125" y="3611908"/>
                  </a:lnTo>
                  <a:lnTo>
                    <a:pt x="7382843" y="3613430"/>
                  </a:lnTo>
                  <a:lnTo>
                    <a:pt x="7387850" y="3615566"/>
                  </a:lnTo>
                  <a:lnTo>
                    <a:pt x="7391091" y="3615370"/>
                  </a:lnTo>
                  <a:lnTo>
                    <a:pt x="7394233" y="3613554"/>
                  </a:lnTo>
                  <a:lnTo>
                    <a:pt x="7399089" y="3610495"/>
                  </a:lnTo>
                  <a:lnTo>
                    <a:pt x="7400985" y="3604202"/>
                  </a:lnTo>
                  <a:lnTo>
                    <a:pt x="7398069" y="3599013"/>
                  </a:lnTo>
                  <a:lnTo>
                    <a:pt x="7396969" y="3596965"/>
                  </a:lnTo>
                  <a:lnTo>
                    <a:pt x="7393910" y="3592110"/>
                  </a:lnTo>
                  <a:close/>
                </a:path>
                <a:path w="20092670" h="6081395">
                  <a:moveTo>
                    <a:pt x="1550709" y="1077102"/>
                  </a:moveTo>
                  <a:lnTo>
                    <a:pt x="1544322" y="1076351"/>
                  </a:lnTo>
                  <a:lnTo>
                    <a:pt x="1539658" y="1079885"/>
                  </a:lnTo>
                  <a:lnTo>
                    <a:pt x="1537802" y="1081461"/>
                  </a:lnTo>
                  <a:lnTo>
                    <a:pt x="1533138" y="1084996"/>
                  </a:lnTo>
                  <a:lnTo>
                    <a:pt x="1532386" y="1091383"/>
                  </a:lnTo>
                  <a:lnTo>
                    <a:pt x="1535921" y="1096047"/>
                  </a:lnTo>
                  <a:lnTo>
                    <a:pt x="1536829" y="1097618"/>
                  </a:lnTo>
                  <a:lnTo>
                    <a:pt x="1540025" y="1099375"/>
                  </a:lnTo>
                  <a:lnTo>
                    <a:pt x="1539549" y="1099567"/>
                  </a:lnTo>
                  <a:lnTo>
                    <a:pt x="1543221" y="1101133"/>
                  </a:lnTo>
                  <a:lnTo>
                    <a:pt x="1547271" y="1100888"/>
                  </a:lnTo>
                  <a:lnTo>
                    <a:pt x="1552220" y="1096686"/>
                  </a:lnTo>
                  <a:lnTo>
                    <a:pt x="1557026" y="1092818"/>
                  </a:lnTo>
                  <a:lnTo>
                    <a:pt x="1557778" y="1086431"/>
                  </a:lnTo>
                  <a:lnTo>
                    <a:pt x="1550709" y="1077102"/>
                  </a:lnTo>
                  <a:close/>
                </a:path>
                <a:path w="20092670" h="6081395">
                  <a:moveTo>
                    <a:pt x="12616715" y="5783685"/>
                  </a:moveTo>
                  <a:lnTo>
                    <a:pt x="12610950" y="5785171"/>
                  </a:lnTo>
                  <a:lnTo>
                    <a:pt x="12608711" y="5785794"/>
                  </a:lnTo>
                  <a:lnTo>
                    <a:pt x="12603281" y="5787425"/>
                  </a:lnTo>
                  <a:lnTo>
                    <a:pt x="12599909" y="5793482"/>
                  </a:lnTo>
                  <a:lnTo>
                    <a:pt x="12601538" y="5798913"/>
                  </a:lnTo>
                  <a:lnTo>
                    <a:pt x="12602545" y="5802103"/>
                  </a:lnTo>
                  <a:lnTo>
                    <a:pt x="12604979" y="5804720"/>
                  </a:lnTo>
                  <a:lnTo>
                    <a:pt x="12607649" y="5805859"/>
                  </a:lnTo>
                  <a:lnTo>
                    <a:pt x="12607792" y="5805525"/>
                  </a:lnTo>
                  <a:lnTo>
                    <a:pt x="12609795" y="5806380"/>
                  </a:lnTo>
                  <a:lnTo>
                    <a:pt x="12612417" y="5806710"/>
                  </a:lnTo>
                  <a:lnTo>
                    <a:pt x="12616894" y="5805463"/>
                  </a:lnTo>
                  <a:lnTo>
                    <a:pt x="12622324" y="5803832"/>
                  </a:lnTo>
                  <a:lnTo>
                    <a:pt x="12625554" y="5798109"/>
                  </a:lnTo>
                  <a:lnTo>
                    <a:pt x="12624068" y="5792345"/>
                  </a:lnTo>
                  <a:lnTo>
                    <a:pt x="12622439" y="5786916"/>
                  </a:lnTo>
                  <a:lnTo>
                    <a:pt x="12616715" y="5783685"/>
                  </a:lnTo>
                  <a:close/>
                </a:path>
                <a:path w="20092670" h="6081395">
                  <a:moveTo>
                    <a:pt x="7351990" y="3517410"/>
                  </a:moveTo>
                  <a:lnTo>
                    <a:pt x="7345697" y="3515514"/>
                  </a:lnTo>
                  <a:lnTo>
                    <a:pt x="7335318" y="3521345"/>
                  </a:lnTo>
                  <a:lnTo>
                    <a:pt x="7333423" y="3527639"/>
                  </a:lnTo>
                  <a:lnTo>
                    <a:pt x="7336339" y="3532829"/>
                  </a:lnTo>
                  <a:lnTo>
                    <a:pt x="7337437" y="3534877"/>
                  </a:lnTo>
                  <a:lnTo>
                    <a:pt x="7338871" y="3537066"/>
                  </a:lnTo>
                  <a:lnTo>
                    <a:pt x="7340589" y="3538588"/>
                  </a:lnTo>
                  <a:lnTo>
                    <a:pt x="7345930" y="3540866"/>
                  </a:lnTo>
                  <a:lnTo>
                    <a:pt x="7349171" y="3540670"/>
                  </a:lnTo>
                  <a:lnTo>
                    <a:pt x="7352171" y="3539188"/>
                  </a:lnTo>
                  <a:lnTo>
                    <a:pt x="7357360" y="3536273"/>
                  </a:lnTo>
                  <a:lnTo>
                    <a:pt x="7359255" y="3529979"/>
                  </a:lnTo>
                  <a:lnTo>
                    <a:pt x="7356340" y="3524789"/>
                  </a:lnTo>
                  <a:lnTo>
                    <a:pt x="7354906" y="3522600"/>
                  </a:lnTo>
                  <a:lnTo>
                    <a:pt x="7351990" y="3517410"/>
                  </a:lnTo>
                  <a:close/>
                </a:path>
                <a:path w="20092670" h="6081395">
                  <a:moveTo>
                    <a:pt x="12699164" y="5759670"/>
                  </a:moveTo>
                  <a:lnTo>
                    <a:pt x="12693734" y="5761299"/>
                  </a:lnTo>
                  <a:lnTo>
                    <a:pt x="12691496" y="5761923"/>
                  </a:lnTo>
                  <a:lnTo>
                    <a:pt x="12686066" y="5763553"/>
                  </a:lnTo>
                  <a:lnTo>
                    <a:pt x="12682693" y="5769610"/>
                  </a:lnTo>
                  <a:lnTo>
                    <a:pt x="12684322" y="5775040"/>
                  </a:lnTo>
                  <a:lnTo>
                    <a:pt x="12684995" y="5778088"/>
                  </a:lnTo>
                  <a:lnTo>
                    <a:pt x="12687429" y="5780705"/>
                  </a:lnTo>
                  <a:lnTo>
                    <a:pt x="12692437" y="5782842"/>
                  </a:lnTo>
                  <a:lnTo>
                    <a:pt x="12695201" y="5782837"/>
                  </a:lnTo>
                  <a:lnTo>
                    <a:pt x="12699677" y="5781590"/>
                  </a:lnTo>
                  <a:lnTo>
                    <a:pt x="12705108" y="5779961"/>
                  </a:lnTo>
                  <a:lnTo>
                    <a:pt x="12708481" y="5773904"/>
                  </a:lnTo>
                  <a:lnTo>
                    <a:pt x="12705222" y="5763043"/>
                  </a:lnTo>
                  <a:lnTo>
                    <a:pt x="12699164" y="5759670"/>
                  </a:lnTo>
                  <a:close/>
                </a:path>
                <a:path w="20092670" h="6081395">
                  <a:moveTo>
                    <a:pt x="1618910" y="1024519"/>
                  </a:moveTo>
                  <a:lnTo>
                    <a:pt x="1612189" y="1023625"/>
                  </a:lnTo>
                  <a:lnTo>
                    <a:pt x="1607525" y="1027159"/>
                  </a:lnTo>
                  <a:lnTo>
                    <a:pt x="1605669" y="1028735"/>
                  </a:lnTo>
                  <a:lnTo>
                    <a:pt x="1601005" y="1032269"/>
                  </a:lnTo>
                  <a:lnTo>
                    <a:pt x="1600110" y="1038990"/>
                  </a:lnTo>
                  <a:lnTo>
                    <a:pt x="1603645" y="1043654"/>
                  </a:lnTo>
                  <a:lnTo>
                    <a:pt x="1604553" y="1045225"/>
                  </a:lnTo>
                  <a:lnTo>
                    <a:pt x="1607749" y="1046983"/>
                  </a:lnTo>
                  <a:lnTo>
                    <a:pt x="1611421" y="1048549"/>
                  </a:lnTo>
                  <a:lnTo>
                    <a:pt x="1615614" y="1047970"/>
                  </a:lnTo>
                  <a:lnTo>
                    <a:pt x="1618565" y="1045678"/>
                  </a:lnTo>
                  <a:lnTo>
                    <a:pt x="1620421" y="1044102"/>
                  </a:lnTo>
                  <a:lnTo>
                    <a:pt x="1625085" y="1040568"/>
                  </a:lnTo>
                  <a:lnTo>
                    <a:pt x="1625979" y="1033847"/>
                  </a:lnTo>
                  <a:lnTo>
                    <a:pt x="1618910" y="1024519"/>
                  </a:lnTo>
                  <a:close/>
                </a:path>
                <a:path w="20092670" h="6081395">
                  <a:moveTo>
                    <a:pt x="7310213" y="3442377"/>
                  </a:moveTo>
                  <a:lnTo>
                    <a:pt x="7303919" y="3440480"/>
                  </a:lnTo>
                  <a:lnTo>
                    <a:pt x="7293540" y="3446312"/>
                  </a:lnTo>
                  <a:lnTo>
                    <a:pt x="7291645" y="3452606"/>
                  </a:lnTo>
                  <a:lnTo>
                    <a:pt x="7294561" y="3457795"/>
                  </a:lnTo>
                  <a:lnTo>
                    <a:pt x="7296760" y="3461890"/>
                  </a:lnTo>
                  <a:lnTo>
                    <a:pt x="7298811" y="3463555"/>
                  </a:lnTo>
                  <a:lnTo>
                    <a:pt x="7303819" y="3465691"/>
                  </a:lnTo>
                  <a:lnTo>
                    <a:pt x="7307060" y="3465495"/>
                  </a:lnTo>
                  <a:lnTo>
                    <a:pt x="7310059" y="3464012"/>
                  </a:lnTo>
                  <a:lnTo>
                    <a:pt x="7315249" y="3461096"/>
                  </a:lnTo>
                  <a:lnTo>
                    <a:pt x="7317145" y="3454803"/>
                  </a:lnTo>
                  <a:lnTo>
                    <a:pt x="7314229" y="3449614"/>
                  </a:lnTo>
                  <a:lnTo>
                    <a:pt x="7313129" y="3447566"/>
                  </a:lnTo>
                  <a:lnTo>
                    <a:pt x="7310213" y="3442377"/>
                  </a:lnTo>
                  <a:close/>
                </a:path>
                <a:path w="20092670" h="6081395">
                  <a:moveTo>
                    <a:pt x="12781614" y="5735655"/>
                  </a:moveTo>
                  <a:lnTo>
                    <a:pt x="12776184" y="5737284"/>
                  </a:lnTo>
                  <a:lnTo>
                    <a:pt x="12773946" y="5737908"/>
                  </a:lnTo>
                  <a:lnTo>
                    <a:pt x="12768182" y="5739394"/>
                  </a:lnTo>
                  <a:lnTo>
                    <a:pt x="12765143" y="5745595"/>
                  </a:lnTo>
                  <a:lnTo>
                    <a:pt x="12766772" y="5751024"/>
                  </a:lnTo>
                  <a:lnTo>
                    <a:pt x="12767444" y="5754074"/>
                  </a:lnTo>
                  <a:lnTo>
                    <a:pt x="12769879" y="5756691"/>
                  </a:lnTo>
                  <a:lnTo>
                    <a:pt x="12774886" y="5758827"/>
                  </a:lnTo>
                  <a:lnTo>
                    <a:pt x="12777508" y="5759156"/>
                  </a:lnTo>
                  <a:lnTo>
                    <a:pt x="12779890" y="5758198"/>
                  </a:lnTo>
                  <a:lnTo>
                    <a:pt x="12782129" y="5757575"/>
                  </a:lnTo>
                  <a:lnTo>
                    <a:pt x="12787892" y="5756088"/>
                  </a:lnTo>
                  <a:lnTo>
                    <a:pt x="12790932" y="5749888"/>
                  </a:lnTo>
                  <a:lnTo>
                    <a:pt x="12789301" y="5744458"/>
                  </a:lnTo>
                  <a:lnTo>
                    <a:pt x="12787815" y="5738695"/>
                  </a:lnTo>
                  <a:lnTo>
                    <a:pt x="12781614" y="5735655"/>
                  </a:lnTo>
                  <a:close/>
                </a:path>
                <a:path w="20092670" h="6081395">
                  <a:moveTo>
                    <a:pt x="7269387" y="3366959"/>
                  </a:moveTo>
                  <a:lnTo>
                    <a:pt x="7263093" y="3365064"/>
                  </a:lnTo>
                  <a:lnTo>
                    <a:pt x="7252715" y="3370895"/>
                  </a:lnTo>
                  <a:lnTo>
                    <a:pt x="7250820" y="3377190"/>
                  </a:lnTo>
                  <a:lnTo>
                    <a:pt x="7253736" y="3382379"/>
                  </a:lnTo>
                  <a:lnTo>
                    <a:pt x="7255934" y="3386473"/>
                  </a:lnTo>
                  <a:lnTo>
                    <a:pt x="7257987" y="3388138"/>
                  </a:lnTo>
                  <a:lnTo>
                    <a:pt x="7262995" y="3390274"/>
                  </a:lnTo>
                  <a:lnTo>
                    <a:pt x="7266234" y="3390078"/>
                  </a:lnTo>
                  <a:lnTo>
                    <a:pt x="7269234" y="3388596"/>
                  </a:lnTo>
                  <a:lnTo>
                    <a:pt x="7274423" y="3385680"/>
                  </a:lnTo>
                  <a:lnTo>
                    <a:pt x="7276319" y="3379387"/>
                  </a:lnTo>
                  <a:lnTo>
                    <a:pt x="7273403" y="3374196"/>
                  </a:lnTo>
                  <a:lnTo>
                    <a:pt x="7272304" y="3372149"/>
                  </a:lnTo>
                  <a:lnTo>
                    <a:pt x="7269387" y="3366959"/>
                  </a:lnTo>
                  <a:close/>
                </a:path>
                <a:path w="20092670" h="6081395">
                  <a:moveTo>
                    <a:pt x="1687160" y="972745"/>
                  </a:moveTo>
                  <a:lnTo>
                    <a:pt x="1680439" y="971851"/>
                  </a:lnTo>
                  <a:lnTo>
                    <a:pt x="1675775" y="975385"/>
                  </a:lnTo>
                  <a:lnTo>
                    <a:pt x="1673919" y="976960"/>
                  </a:lnTo>
                  <a:lnTo>
                    <a:pt x="1669255" y="980496"/>
                  </a:lnTo>
                  <a:lnTo>
                    <a:pt x="1668361" y="987216"/>
                  </a:lnTo>
                  <a:lnTo>
                    <a:pt x="1671895" y="991880"/>
                  </a:lnTo>
                  <a:lnTo>
                    <a:pt x="1673137" y="993594"/>
                  </a:lnTo>
                  <a:lnTo>
                    <a:pt x="1676333" y="995352"/>
                  </a:lnTo>
                  <a:lnTo>
                    <a:pt x="1679671" y="996776"/>
                  </a:lnTo>
                  <a:lnTo>
                    <a:pt x="1683864" y="996196"/>
                  </a:lnTo>
                  <a:lnTo>
                    <a:pt x="1686814" y="993904"/>
                  </a:lnTo>
                  <a:lnTo>
                    <a:pt x="1688670" y="992328"/>
                  </a:lnTo>
                  <a:lnTo>
                    <a:pt x="1693334" y="988794"/>
                  </a:lnTo>
                  <a:lnTo>
                    <a:pt x="1694228" y="982073"/>
                  </a:lnTo>
                  <a:lnTo>
                    <a:pt x="1687160" y="972745"/>
                  </a:lnTo>
                  <a:close/>
                </a:path>
                <a:path w="20092670" h="6081395">
                  <a:moveTo>
                    <a:pt x="12863540" y="5711021"/>
                  </a:moveTo>
                  <a:lnTo>
                    <a:pt x="12858110" y="5712651"/>
                  </a:lnTo>
                  <a:lnTo>
                    <a:pt x="12855870" y="5713273"/>
                  </a:lnTo>
                  <a:lnTo>
                    <a:pt x="12850107" y="5714761"/>
                  </a:lnTo>
                  <a:lnTo>
                    <a:pt x="12847067" y="5720961"/>
                  </a:lnTo>
                  <a:lnTo>
                    <a:pt x="12849511" y="5729106"/>
                  </a:lnTo>
                  <a:lnTo>
                    <a:pt x="12851947" y="5731724"/>
                  </a:lnTo>
                  <a:lnTo>
                    <a:pt x="12854617" y="5732863"/>
                  </a:lnTo>
                  <a:lnTo>
                    <a:pt x="12854475" y="5733195"/>
                  </a:lnTo>
                  <a:lnTo>
                    <a:pt x="12856812" y="5734192"/>
                  </a:lnTo>
                  <a:lnTo>
                    <a:pt x="12859432" y="5734522"/>
                  </a:lnTo>
                  <a:lnTo>
                    <a:pt x="12861814" y="5733565"/>
                  </a:lnTo>
                  <a:lnTo>
                    <a:pt x="12864053" y="5732941"/>
                  </a:lnTo>
                  <a:lnTo>
                    <a:pt x="12869818" y="5731455"/>
                  </a:lnTo>
                  <a:lnTo>
                    <a:pt x="12872856" y="5725254"/>
                  </a:lnTo>
                  <a:lnTo>
                    <a:pt x="12871227" y="5719824"/>
                  </a:lnTo>
                  <a:lnTo>
                    <a:pt x="12869739" y="5714060"/>
                  </a:lnTo>
                  <a:lnTo>
                    <a:pt x="12863540" y="5711021"/>
                  </a:lnTo>
                  <a:close/>
                </a:path>
                <a:path w="20092670" h="6081395">
                  <a:moveTo>
                    <a:pt x="7228896" y="3291686"/>
                  </a:moveTo>
                  <a:lnTo>
                    <a:pt x="7222603" y="3289789"/>
                  </a:lnTo>
                  <a:lnTo>
                    <a:pt x="7217555" y="3292372"/>
                  </a:lnTo>
                  <a:lnTo>
                    <a:pt x="7212366" y="3295288"/>
                  </a:lnTo>
                  <a:lnTo>
                    <a:pt x="7210508" y="3300414"/>
                  </a:lnTo>
                  <a:lnTo>
                    <a:pt x="7210137" y="3301439"/>
                  </a:lnTo>
                  <a:lnTo>
                    <a:pt x="7213052" y="3306629"/>
                  </a:lnTo>
                  <a:lnTo>
                    <a:pt x="7215251" y="3310723"/>
                  </a:lnTo>
                  <a:lnTo>
                    <a:pt x="7217304" y="3312388"/>
                  </a:lnTo>
                  <a:lnTo>
                    <a:pt x="7219307" y="3313242"/>
                  </a:lnTo>
                  <a:lnTo>
                    <a:pt x="7219164" y="3313576"/>
                  </a:lnTo>
                  <a:lnTo>
                    <a:pt x="7222169" y="3314858"/>
                  </a:lnTo>
                  <a:lnTo>
                    <a:pt x="7235828" y="3304112"/>
                  </a:lnTo>
                  <a:lnTo>
                    <a:pt x="7232912" y="3298923"/>
                  </a:lnTo>
                  <a:lnTo>
                    <a:pt x="7231812" y="3296875"/>
                  </a:lnTo>
                  <a:lnTo>
                    <a:pt x="7228896" y="3291686"/>
                  </a:lnTo>
                  <a:close/>
                </a:path>
                <a:path w="20092670" h="6081395">
                  <a:moveTo>
                    <a:pt x="1756602" y="921875"/>
                  </a:moveTo>
                  <a:lnTo>
                    <a:pt x="1750023" y="920647"/>
                  </a:lnTo>
                  <a:lnTo>
                    <a:pt x="1745359" y="924181"/>
                  </a:lnTo>
                  <a:lnTo>
                    <a:pt x="1743170" y="925614"/>
                  </a:lnTo>
                  <a:lnTo>
                    <a:pt x="1738506" y="929149"/>
                  </a:lnTo>
                  <a:lnTo>
                    <a:pt x="1737277" y="935728"/>
                  </a:lnTo>
                  <a:lnTo>
                    <a:pt x="1740812" y="940391"/>
                  </a:lnTo>
                  <a:lnTo>
                    <a:pt x="1742054" y="942105"/>
                  </a:lnTo>
                  <a:lnTo>
                    <a:pt x="1743581" y="943151"/>
                  </a:lnTo>
                  <a:lnTo>
                    <a:pt x="1748588" y="945287"/>
                  </a:lnTo>
                  <a:lnTo>
                    <a:pt x="1752639" y="945041"/>
                  </a:lnTo>
                  <a:lnTo>
                    <a:pt x="1755589" y="942750"/>
                  </a:lnTo>
                  <a:lnTo>
                    <a:pt x="1757779" y="941316"/>
                  </a:lnTo>
                  <a:lnTo>
                    <a:pt x="1762443" y="937781"/>
                  </a:lnTo>
                  <a:lnTo>
                    <a:pt x="1763671" y="931203"/>
                  </a:lnTo>
                  <a:lnTo>
                    <a:pt x="1756602" y="921875"/>
                  </a:lnTo>
                  <a:close/>
                </a:path>
                <a:path w="20092670" h="6081395">
                  <a:moveTo>
                    <a:pt x="12945416" y="5685577"/>
                  </a:moveTo>
                  <a:lnTo>
                    <a:pt x="12939986" y="5687208"/>
                  </a:lnTo>
                  <a:lnTo>
                    <a:pt x="12937748" y="5687830"/>
                  </a:lnTo>
                  <a:lnTo>
                    <a:pt x="12932317" y="5689460"/>
                  </a:lnTo>
                  <a:lnTo>
                    <a:pt x="12929276" y="5695660"/>
                  </a:lnTo>
                  <a:lnTo>
                    <a:pt x="12930907" y="5701090"/>
                  </a:lnTo>
                  <a:lnTo>
                    <a:pt x="12931913" y="5704282"/>
                  </a:lnTo>
                  <a:lnTo>
                    <a:pt x="12934156" y="5706422"/>
                  </a:lnTo>
                  <a:lnTo>
                    <a:pt x="12936827" y="5707562"/>
                  </a:lnTo>
                  <a:lnTo>
                    <a:pt x="12936685" y="5707896"/>
                  </a:lnTo>
                  <a:lnTo>
                    <a:pt x="12939021" y="5708892"/>
                  </a:lnTo>
                  <a:lnTo>
                    <a:pt x="12941643" y="5709220"/>
                  </a:lnTo>
                  <a:lnTo>
                    <a:pt x="12946406" y="5707307"/>
                  </a:lnTo>
                  <a:lnTo>
                    <a:pt x="12951835" y="5705678"/>
                  </a:lnTo>
                  <a:lnTo>
                    <a:pt x="12954875" y="5699477"/>
                  </a:lnTo>
                  <a:lnTo>
                    <a:pt x="12951616" y="5688617"/>
                  </a:lnTo>
                  <a:lnTo>
                    <a:pt x="12945416" y="5685577"/>
                  </a:lnTo>
                  <a:close/>
                </a:path>
                <a:path w="20092670" h="6081395">
                  <a:moveTo>
                    <a:pt x="7188832" y="3215411"/>
                  </a:moveTo>
                  <a:lnTo>
                    <a:pt x="7170406" y="3225306"/>
                  </a:lnTo>
                  <a:lnTo>
                    <a:pt x="7172989" y="3230353"/>
                  </a:lnTo>
                  <a:lnTo>
                    <a:pt x="7174088" y="3232400"/>
                  </a:lnTo>
                  <a:lnTo>
                    <a:pt x="7175045" y="3234782"/>
                  </a:lnTo>
                  <a:lnTo>
                    <a:pt x="7177097" y="3236447"/>
                  </a:lnTo>
                  <a:lnTo>
                    <a:pt x="7182105" y="3238583"/>
                  </a:lnTo>
                  <a:lnTo>
                    <a:pt x="7185345" y="3238386"/>
                  </a:lnTo>
                  <a:lnTo>
                    <a:pt x="7188344" y="3236903"/>
                  </a:lnTo>
                  <a:lnTo>
                    <a:pt x="7193534" y="3233988"/>
                  </a:lnTo>
                  <a:lnTo>
                    <a:pt x="7195114" y="3228743"/>
                  </a:lnTo>
                  <a:lnTo>
                    <a:pt x="7195430" y="3227694"/>
                  </a:lnTo>
                  <a:lnTo>
                    <a:pt x="7192848" y="3222647"/>
                  </a:lnTo>
                  <a:lnTo>
                    <a:pt x="7191748" y="3220600"/>
                  </a:lnTo>
                  <a:lnTo>
                    <a:pt x="7188832" y="3215411"/>
                  </a:lnTo>
                  <a:close/>
                </a:path>
                <a:path w="20092670" h="6081395">
                  <a:moveTo>
                    <a:pt x="13027101" y="5659658"/>
                  </a:moveTo>
                  <a:lnTo>
                    <a:pt x="13021671" y="5661288"/>
                  </a:lnTo>
                  <a:lnTo>
                    <a:pt x="13019430" y="5661911"/>
                  </a:lnTo>
                  <a:lnTo>
                    <a:pt x="13014001" y="5663540"/>
                  </a:lnTo>
                  <a:lnTo>
                    <a:pt x="13010961" y="5669740"/>
                  </a:lnTo>
                  <a:lnTo>
                    <a:pt x="13012592" y="5675170"/>
                  </a:lnTo>
                  <a:lnTo>
                    <a:pt x="13013597" y="5678362"/>
                  </a:lnTo>
                  <a:lnTo>
                    <a:pt x="13015841" y="5680502"/>
                  </a:lnTo>
                  <a:lnTo>
                    <a:pt x="13018511" y="5681641"/>
                  </a:lnTo>
                  <a:lnTo>
                    <a:pt x="13018369" y="5681974"/>
                  </a:lnTo>
                  <a:lnTo>
                    <a:pt x="13020706" y="5682971"/>
                  </a:lnTo>
                  <a:lnTo>
                    <a:pt x="13023328" y="5683301"/>
                  </a:lnTo>
                  <a:lnTo>
                    <a:pt x="13028090" y="5681387"/>
                  </a:lnTo>
                  <a:lnTo>
                    <a:pt x="13033519" y="5679758"/>
                  </a:lnTo>
                  <a:lnTo>
                    <a:pt x="13036560" y="5673556"/>
                  </a:lnTo>
                  <a:lnTo>
                    <a:pt x="13033301" y="5662697"/>
                  </a:lnTo>
                  <a:lnTo>
                    <a:pt x="13027101" y="5659658"/>
                  </a:lnTo>
                  <a:close/>
                </a:path>
                <a:path w="20092670" h="6081395">
                  <a:moveTo>
                    <a:pt x="1826236" y="871481"/>
                  </a:moveTo>
                  <a:lnTo>
                    <a:pt x="1819657" y="870253"/>
                  </a:lnTo>
                  <a:lnTo>
                    <a:pt x="1814993" y="873787"/>
                  </a:lnTo>
                  <a:lnTo>
                    <a:pt x="1812804" y="875220"/>
                  </a:lnTo>
                  <a:lnTo>
                    <a:pt x="1808139" y="878755"/>
                  </a:lnTo>
                  <a:lnTo>
                    <a:pt x="1806912" y="885333"/>
                  </a:lnTo>
                  <a:lnTo>
                    <a:pt x="1810446" y="889997"/>
                  </a:lnTo>
                  <a:lnTo>
                    <a:pt x="1811688" y="891711"/>
                  </a:lnTo>
                  <a:lnTo>
                    <a:pt x="1813215" y="892757"/>
                  </a:lnTo>
                  <a:lnTo>
                    <a:pt x="1818222" y="894893"/>
                  </a:lnTo>
                  <a:lnTo>
                    <a:pt x="1822273" y="894647"/>
                  </a:lnTo>
                  <a:lnTo>
                    <a:pt x="1825224" y="892354"/>
                  </a:lnTo>
                  <a:lnTo>
                    <a:pt x="1827413" y="890922"/>
                  </a:lnTo>
                  <a:lnTo>
                    <a:pt x="1832077" y="887388"/>
                  </a:lnTo>
                  <a:lnTo>
                    <a:pt x="1833305" y="880809"/>
                  </a:lnTo>
                  <a:lnTo>
                    <a:pt x="1826236" y="871481"/>
                  </a:lnTo>
                  <a:close/>
                </a:path>
                <a:path w="20092670" h="6081395">
                  <a:moveTo>
                    <a:pt x="7149102" y="3139277"/>
                  </a:moveTo>
                  <a:lnTo>
                    <a:pt x="7142474" y="3137239"/>
                  </a:lnTo>
                  <a:lnTo>
                    <a:pt x="7132381" y="3142402"/>
                  </a:lnTo>
                  <a:lnTo>
                    <a:pt x="7130557" y="3148333"/>
                  </a:lnTo>
                  <a:lnTo>
                    <a:pt x="7130342" y="3149031"/>
                  </a:lnTo>
                  <a:lnTo>
                    <a:pt x="7132924" y="3154078"/>
                  </a:lnTo>
                  <a:lnTo>
                    <a:pt x="7134024" y="3156124"/>
                  </a:lnTo>
                  <a:lnTo>
                    <a:pt x="7135314" y="3158648"/>
                  </a:lnTo>
                  <a:lnTo>
                    <a:pt x="7137033" y="3160170"/>
                  </a:lnTo>
                  <a:lnTo>
                    <a:pt x="7142040" y="3162306"/>
                  </a:lnTo>
                  <a:lnTo>
                    <a:pt x="7145280" y="3162110"/>
                  </a:lnTo>
                  <a:lnTo>
                    <a:pt x="7148280" y="3160628"/>
                  </a:lnTo>
                  <a:lnTo>
                    <a:pt x="7153327" y="3158046"/>
                  </a:lnTo>
                  <a:lnTo>
                    <a:pt x="7155150" y="3152115"/>
                  </a:lnTo>
                  <a:lnTo>
                    <a:pt x="7155365" y="3151419"/>
                  </a:lnTo>
                  <a:lnTo>
                    <a:pt x="7152783" y="3146371"/>
                  </a:lnTo>
                  <a:lnTo>
                    <a:pt x="7151684" y="3144325"/>
                  </a:lnTo>
                  <a:lnTo>
                    <a:pt x="7149102" y="3139277"/>
                  </a:lnTo>
                  <a:close/>
                </a:path>
                <a:path w="20092670" h="6081395">
                  <a:moveTo>
                    <a:pt x="13109212" y="5632736"/>
                  </a:moveTo>
                  <a:lnTo>
                    <a:pt x="13103640" y="5634699"/>
                  </a:lnTo>
                  <a:lnTo>
                    <a:pt x="13101258" y="5635656"/>
                  </a:lnTo>
                  <a:lnTo>
                    <a:pt x="13095686" y="5637620"/>
                  </a:lnTo>
                  <a:lnTo>
                    <a:pt x="13092455" y="5643345"/>
                  </a:lnTo>
                  <a:lnTo>
                    <a:pt x="13094419" y="5648917"/>
                  </a:lnTo>
                  <a:lnTo>
                    <a:pt x="13095424" y="5652108"/>
                  </a:lnTo>
                  <a:lnTo>
                    <a:pt x="13097669" y="5654248"/>
                  </a:lnTo>
                  <a:lnTo>
                    <a:pt x="13100339" y="5655387"/>
                  </a:lnTo>
                  <a:lnTo>
                    <a:pt x="13100481" y="5655054"/>
                  </a:lnTo>
                  <a:lnTo>
                    <a:pt x="13102818" y="5656051"/>
                  </a:lnTo>
                  <a:lnTo>
                    <a:pt x="13105106" y="5656238"/>
                  </a:lnTo>
                  <a:lnTo>
                    <a:pt x="13107821" y="5655423"/>
                  </a:lnTo>
                  <a:lnTo>
                    <a:pt x="13110060" y="5654799"/>
                  </a:lnTo>
                  <a:lnTo>
                    <a:pt x="13115489" y="5653170"/>
                  </a:lnTo>
                  <a:lnTo>
                    <a:pt x="13118685" y="5647431"/>
                  </a:lnTo>
                  <a:lnTo>
                    <a:pt x="13118862" y="5647112"/>
                  </a:lnTo>
                  <a:lnTo>
                    <a:pt x="13116899" y="5641539"/>
                  </a:lnTo>
                  <a:lnTo>
                    <a:pt x="13115270" y="5636109"/>
                  </a:lnTo>
                  <a:lnTo>
                    <a:pt x="13109212" y="5632736"/>
                  </a:lnTo>
                  <a:close/>
                </a:path>
                <a:path w="20092670" h="6081395">
                  <a:moveTo>
                    <a:pt x="7109990" y="3062619"/>
                  </a:moveTo>
                  <a:lnTo>
                    <a:pt x="7103362" y="3060581"/>
                  </a:lnTo>
                  <a:lnTo>
                    <a:pt x="7093268" y="3065744"/>
                  </a:lnTo>
                  <a:lnTo>
                    <a:pt x="7091445" y="3071674"/>
                  </a:lnTo>
                  <a:lnTo>
                    <a:pt x="7091231" y="3072372"/>
                  </a:lnTo>
                  <a:lnTo>
                    <a:pt x="7093812" y="3077419"/>
                  </a:lnTo>
                  <a:lnTo>
                    <a:pt x="7094912" y="3079466"/>
                  </a:lnTo>
                  <a:lnTo>
                    <a:pt x="7096202" y="3081989"/>
                  </a:lnTo>
                  <a:lnTo>
                    <a:pt x="7097921" y="3083512"/>
                  </a:lnTo>
                  <a:lnTo>
                    <a:pt x="7100258" y="3084509"/>
                  </a:lnTo>
                  <a:lnTo>
                    <a:pt x="7100400" y="3084175"/>
                  </a:lnTo>
                  <a:lnTo>
                    <a:pt x="7103071" y="3085314"/>
                  </a:lnTo>
                  <a:lnTo>
                    <a:pt x="7116254" y="3074761"/>
                  </a:lnTo>
                  <a:lnTo>
                    <a:pt x="7113672" y="3069713"/>
                  </a:lnTo>
                  <a:lnTo>
                    <a:pt x="7112572" y="3067665"/>
                  </a:lnTo>
                  <a:lnTo>
                    <a:pt x="7109990" y="3062619"/>
                  </a:lnTo>
                  <a:close/>
                </a:path>
                <a:path w="20092670" h="6081395">
                  <a:moveTo>
                    <a:pt x="1897063" y="821990"/>
                  </a:moveTo>
                  <a:lnTo>
                    <a:pt x="1890819" y="820904"/>
                  </a:lnTo>
                  <a:lnTo>
                    <a:pt x="1885821" y="824296"/>
                  </a:lnTo>
                  <a:lnTo>
                    <a:pt x="1883631" y="825729"/>
                  </a:lnTo>
                  <a:lnTo>
                    <a:pt x="1878633" y="829121"/>
                  </a:lnTo>
                  <a:lnTo>
                    <a:pt x="1877547" y="835366"/>
                  </a:lnTo>
                  <a:lnTo>
                    <a:pt x="1880939" y="840364"/>
                  </a:lnTo>
                  <a:lnTo>
                    <a:pt x="1881847" y="841936"/>
                  </a:lnTo>
                  <a:lnTo>
                    <a:pt x="1883708" y="843124"/>
                  </a:lnTo>
                  <a:lnTo>
                    <a:pt x="1885377" y="843836"/>
                  </a:lnTo>
                  <a:lnTo>
                    <a:pt x="1885234" y="844170"/>
                  </a:lnTo>
                  <a:lnTo>
                    <a:pt x="1888573" y="845594"/>
                  </a:lnTo>
                  <a:lnTo>
                    <a:pt x="1892289" y="845206"/>
                  </a:lnTo>
                  <a:lnTo>
                    <a:pt x="1897764" y="841622"/>
                  </a:lnTo>
                  <a:lnTo>
                    <a:pt x="1902762" y="838230"/>
                  </a:lnTo>
                  <a:lnTo>
                    <a:pt x="1903847" y="831985"/>
                  </a:lnTo>
                  <a:lnTo>
                    <a:pt x="1897063" y="821990"/>
                  </a:lnTo>
                  <a:close/>
                </a:path>
                <a:path w="20092670" h="6081395">
                  <a:moveTo>
                    <a:pt x="13191039" y="5606482"/>
                  </a:moveTo>
                  <a:lnTo>
                    <a:pt x="13185466" y="5608446"/>
                  </a:lnTo>
                  <a:lnTo>
                    <a:pt x="13183086" y="5609403"/>
                  </a:lnTo>
                  <a:lnTo>
                    <a:pt x="13177513" y="5611367"/>
                  </a:lnTo>
                  <a:lnTo>
                    <a:pt x="13174462" y="5616773"/>
                  </a:lnTo>
                  <a:lnTo>
                    <a:pt x="13174282" y="5617091"/>
                  </a:lnTo>
                  <a:lnTo>
                    <a:pt x="13176245" y="5622663"/>
                  </a:lnTo>
                  <a:lnTo>
                    <a:pt x="13177252" y="5625854"/>
                  </a:lnTo>
                  <a:lnTo>
                    <a:pt x="13179496" y="5627995"/>
                  </a:lnTo>
                  <a:lnTo>
                    <a:pt x="13184503" y="5630131"/>
                  </a:lnTo>
                  <a:lnTo>
                    <a:pt x="13186791" y="5630317"/>
                  </a:lnTo>
                  <a:lnTo>
                    <a:pt x="13189506" y="5629503"/>
                  </a:lnTo>
                  <a:lnTo>
                    <a:pt x="13191886" y="5628545"/>
                  </a:lnTo>
                  <a:lnTo>
                    <a:pt x="13197459" y="5626583"/>
                  </a:lnTo>
                  <a:lnTo>
                    <a:pt x="13200510" y="5621177"/>
                  </a:lnTo>
                  <a:lnTo>
                    <a:pt x="13200690" y="5620859"/>
                  </a:lnTo>
                  <a:lnTo>
                    <a:pt x="13196763" y="5609713"/>
                  </a:lnTo>
                  <a:lnTo>
                    <a:pt x="13191039" y="5606482"/>
                  </a:lnTo>
                  <a:close/>
                </a:path>
                <a:path w="20092670" h="6081395">
                  <a:moveTo>
                    <a:pt x="7071546" y="2986245"/>
                  </a:moveTo>
                  <a:lnTo>
                    <a:pt x="7064918" y="2984208"/>
                  </a:lnTo>
                  <a:lnTo>
                    <a:pt x="7059871" y="2986789"/>
                  </a:lnTo>
                  <a:lnTo>
                    <a:pt x="7054491" y="2989228"/>
                  </a:lnTo>
                  <a:lnTo>
                    <a:pt x="7052560" y="2995508"/>
                  </a:lnTo>
                  <a:lnTo>
                    <a:pt x="7052453" y="2995856"/>
                  </a:lnTo>
                  <a:lnTo>
                    <a:pt x="7055034" y="3000902"/>
                  </a:lnTo>
                  <a:lnTo>
                    <a:pt x="7056134" y="3002950"/>
                  </a:lnTo>
                  <a:lnTo>
                    <a:pt x="7057424" y="3005474"/>
                  </a:lnTo>
                  <a:lnTo>
                    <a:pt x="7059143" y="3006996"/>
                  </a:lnTo>
                  <a:lnTo>
                    <a:pt x="7064150" y="3009132"/>
                  </a:lnTo>
                  <a:lnTo>
                    <a:pt x="7067248" y="3009269"/>
                  </a:lnTo>
                  <a:lnTo>
                    <a:pt x="7070248" y="3007788"/>
                  </a:lnTo>
                  <a:lnTo>
                    <a:pt x="7075628" y="3005348"/>
                  </a:lnTo>
                  <a:lnTo>
                    <a:pt x="7077560" y="2999069"/>
                  </a:lnTo>
                  <a:lnTo>
                    <a:pt x="7077667" y="2998720"/>
                  </a:lnTo>
                  <a:lnTo>
                    <a:pt x="7075085" y="2993673"/>
                  </a:lnTo>
                  <a:lnTo>
                    <a:pt x="7073986" y="2991626"/>
                  </a:lnTo>
                  <a:lnTo>
                    <a:pt x="7071546" y="2986245"/>
                  </a:lnTo>
                  <a:close/>
                </a:path>
                <a:path w="20092670" h="6081395">
                  <a:moveTo>
                    <a:pt x="1967939" y="773309"/>
                  </a:moveTo>
                  <a:lnTo>
                    <a:pt x="1961503" y="771747"/>
                  </a:lnTo>
                  <a:lnTo>
                    <a:pt x="1956505" y="775139"/>
                  </a:lnTo>
                  <a:lnTo>
                    <a:pt x="1954315" y="776573"/>
                  </a:lnTo>
                  <a:lnTo>
                    <a:pt x="1949793" y="779773"/>
                  </a:lnTo>
                  <a:lnTo>
                    <a:pt x="1948232" y="786209"/>
                  </a:lnTo>
                  <a:lnTo>
                    <a:pt x="1951624" y="791207"/>
                  </a:lnTo>
                  <a:lnTo>
                    <a:pt x="1952723" y="793254"/>
                  </a:lnTo>
                  <a:lnTo>
                    <a:pt x="1954584" y="794443"/>
                  </a:lnTo>
                  <a:lnTo>
                    <a:pt x="1956253" y="795155"/>
                  </a:lnTo>
                  <a:lnTo>
                    <a:pt x="1956395" y="794821"/>
                  </a:lnTo>
                  <a:lnTo>
                    <a:pt x="1959400" y="796102"/>
                  </a:lnTo>
                  <a:lnTo>
                    <a:pt x="1962974" y="796048"/>
                  </a:lnTo>
                  <a:lnTo>
                    <a:pt x="1968448" y="792465"/>
                  </a:lnTo>
                  <a:lnTo>
                    <a:pt x="1972970" y="789265"/>
                  </a:lnTo>
                  <a:lnTo>
                    <a:pt x="1974531" y="782829"/>
                  </a:lnTo>
                  <a:lnTo>
                    <a:pt x="1971139" y="777831"/>
                  </a:lnTo>
                  <a:lnTo>
                    <a:pt x="1967939" y="773309"/>
                  </a:lnTo>
                  <a:close/>
                </a:path>
                <a:path w="20092670" h="6081395">
                  <a:moveTo>
                    <a:pt x="13272816" y="5579419"/>
                  </a:moveTo>
                  <a:lnTo>
                    <a:pt x="13267244" y="5581382"/>
                  </a:lnTo>
                  <a:lnTo>
                    <a:pt x="13264864" y="5582340"/>
                  </a:lnTo>
                  <a:lnTo>
                    <a:pt x="13259291" y="5584303"/>
                  </a:lnTo>
                  <a:lnTo>
                    <a:pt x="13256420" y="5589391"/>
                  </a:lnTo>
                  <a:lnTo>
                    <a:pt x="13256061" y="5590027"/>
                  </a:lnTo>
                  <a:lnTo>
                    <a:pt x="13258024" y="5595599"/>
                  </a:lnTo>
                  <a:lnTo>
                    <a:pt x="13259030" y="5598791"/>
                  </a:lnTo>
                  <a:lnTo>
                    <a:pt x="13261273" y="5600932"/>
                  </a:lnTo>
                  <a:lnTo>
                    <a:pt x="13263944" y="5602071"/>
                  </a:lnTo>
                  <a:lnTo>
                    <a:pt x="13264419" y="5601879"/>
                  </a:lnTo>
                  <a:lnTo>
                    <a:pt x="13266757" y="5602876"/>
                  </a:lnTo>
                  <a:lnTo>
                    <a:pt x="13269044" y="5603062"/>
                  </a:lnTo>
                  <a:lnTo>
                    <a:pt x="13271759" y="5602247"/>
                  </a:lnTo>
                  <a:lnTo>
                    <a:pt x="13274141" y="5601290"/>
                  </a:lnTo>
                  <a:lnTo>
                    <a:pt x="13279714" y="5599328"/>
                  </a:lnTo>
                  <a:lnTo>
                    <a:pt x="13282288" y="5594113"/>
                  </a:lnTo>
                  <a:lnTo>
                    <a:pt x="13282610" y="5593461"/>
                  </a:lnTo>
                  <a:lnTo>
                    <a:pt x="13278682" y="5582317"/>
                  </a:lnTo>
                  <a:lnTo>
                    <a:pt x="13272816" y="5579419"/>
                  </a:lnTo>
                  <a:close/>
                </a:path>
                <a:path w="20092670" h="6081395">
                  <a:moveTo>
                    <a:pt x="7033863" y="2909012"/>
                  </a:moveTo>
                  <a:lnTo>
                    <a:pt x="7027235" y="2906975"/>
                  </a:lnTo>
                  <a:lnTo>
                    <a:pt x="7022188" y="2909556"/>
                  </a:lnTo>
                  <a:lnTo>
                    <a:pt x="7016807" y="2911997"/>
                  </a:lnTo>
                  <a:lnTo>
                    <a:pt x="7014769" y="2918623"/>
                  </a:lnTo>
                  <a:lnTo>
                    <a:pt x="7017351" y="2923671"/>
                  </a:lnTo>
                  <a:lnTo>
                    <a:pt x="7018309" y="2926051"/>
                  </a:lnTo>
                  <a:lnTo>
                    <a:pt x="7019600" y="2928575"/>
                  </a:lnTo>
                  <a:lnTo>
                    <a:pt x="7021318" y="2930097"/>
                  </a:lnTo>
                  <a:lnTo>
                    <a:pt x="7026325" y="2932233"/>
                  </a:lnTo>
                  <a:lnTo>
                    <a:pt x="7029423" y="2932371"/>
                  </a:lnTo>
                  <a:lnTo>
                    <a:pt x="7032423" y="2930889"/>
                  </a:lnTo>
                  <a:lnTo>
                    <a:pt x="7037804" y="2928449"/>
                  </a:lnTo>
                  <a:lnTo>
                    <a:pt x="7039842" y="2921823"/>
                  </a:lnTo>
                  <a:lnTo>
                    <a:pt x="7037260" y="2916775"/>
                  </a:lnTo>
                  <a:lnTo>
                    <a:pt x="7036303" y="2914393"/>
                  </a:lnTo>
                  <a:lnTo>
                    <a:pt x="7033863" y="2909012"/>
                  </a:lnTo>
                  <a:close/>
                </a:path>
                <a:path w="20092670" h="6081395">
                  <a:moveTo>
                    <a:pt x="13353927" y="5552070"/>
                  </a:moveTo>
                  <a:lnTo>
                    <a:pt x="13348355" y="5554034"/>
                  </a:lnTo>
                  <a:lnTo>
                    <a:pt x="13345973" y="5554991"/>
                  </a:lnTo>
                  <a:lnTo>
                    <a:pt x="13340401" y="5556954"/>
                  </a:lnTo>
                  <a:lnTo>
                    <a:pt x="13337826" y="5562169"/>
                  </a:lnTo>
                  <a:lnTo>
                    <a:pt x="13337504" y="5562821"/>
                  </a:lnTo>
                  <a:lnTo>
                    <a:pt x="13339467" y="5568393"/>
                  </a:lnTo>
                  <a:lnTo>
                    <a:pt x="13340474" y="5571584"/>
                  </a:lnTo>
                  <a:lnTo>
                    <a:pt x="13342717" y="5573726"/>
                  </a:lnTo>
                  <a:lnTo>
                    <a:pt x="13345387" y="5574864"/>
                  </a:lnTo>
                  <a:lnTo>
                    <a:pt x="13345530" y="5574531"/>
                  </a:lnTo>
                  <a:lnTo>
                    <a:pt x="13347867" y="5575528"/>
                  </a:lnTo>
                  <a:lnTo>
                    <a:pt x="13350154" y="5575714"/>
                  </a:lnTo>
                  <a:lnTo>
                    <a:pt x="13352870" y="5574899"/>
                  </a:lnTo>
                  <a:lnTo>
                    <a:pt x="13355250" y="5573942"/>
                  </a:lnTo>
                  <a:lnTo>
                    <a:pt x="13360823" y="5571979"/>
                  </a:lnTo>
                  <a:lnTo>
                    <a:pt x="13363398" y="5566764"/>
                  </a:lnTo>
                  <a:lnTo>
                    <a:pt x="13363720" y="5566112"/>
                  </a:lnTo>
                  <a:lnTo>
                    <a:pt x="13359794" y="5554967"/>
                  </a:lnTo>
                  <a:lnTo>
                    <a:pt x="13353927" y="5552070"/>
                  </a:lnTo>
                  <a:close/>
                </a:path>
                <a:path w="20092670" h="6081395">
                  <a:moveTo>
                    <a:pt x="2039674" y="725389"/>
                  </a:moveTo>
                  <a:lnTo>
                    <a:pt x="2033096" y="724161"/>
                  </a:lnTo>
                  <a:lnTo>
                    <a:pt x="2028240" y="727220"/>
                  </a:lnTo>
                  <a:lnTo>
                    <a:pt x="2026050" y="728653"/>
                  </a:lnTo>
                  <a:lnTo>
                    <a:pt x="2021194" y="731712"/>
                  </a:lnTo>
                  <a:lnTo>
                    <a:pt x="2030658" y="748375"/>
                  </a:lnTo>
                  <a:lnTo>
                    <a:pt x="2034375" y="747987"/>
                  </a:lnTo>
                  <a:lnTo>
                    <a:pt x="2037517" y="746171"/>
                  </a:lnTo>
                  <a:lnTo>
                    <a:pt x="2039707" y="744738"/>
                  </a:lnTo>
                  <a:lnTo>
                    <a:pt x="2044562" y="741680"/>
                  </a:lnTo>
                  <a:lnTo>
                    <a:pt x="2045790" y="735101"/>
                  </a:lnTo>
                  <a:lnTo>
                    <a:pt x="2039674" y="725389"/>
                  </a:lnTo>
                  <a:close/>
                </a:path>
                <a:path w="20092670" h="6081395">
                  <a:moveTo>
                    <a:pt x="6995561" y="2832305"/>
                  </a:moveTo>
                  <a:lnTo>
                    <a:pt x="6989410" y="2830076"/>
                  </a:lnTo>
                  <a:lnTo>
                    <a:pt x="6984029" y="2832515"/>
                  </a:lnTo>
                  <a:lnTo>
                    <a:pt x="6978982" y="2835097"/>
                  </a:lnTo>
                  <a:lnTo>
                    <a:pt x="6976753" y="2841248"/>
                  </a:lnTo>
                  <a:lnTo>
                    <a:pt x="6979192" y="2846628"/>
                  </a:lnTo>
                  <a:lnTo>
                    <a:pt x="6981106" y="2851391"/>
                  </a:lnTo>
                  <a:lnTo>
                    <a:pt x="6983158" y="2853056"/>
                  </a:lnTo>
                  <a:lnTo>
                    <a:pt x="6985495" y="2854053"/>
                  </a:lnTo>
                  <a:lnTo>
                    <a:pt x="6985637" y="2853719"/>
                  </a:lnTo>
                  <a:lnTo>
                    <a:pt x="6988308" y="2854858"/>
                  </a:lnTo>
                  <a:lnTo>
                    <a:pt x="6991406" y="2854995"/>
                  </a:lnTo>
                  <a:lnTo>
                    <a:pt x="6994406" y="2853513"/>
                  </a:lnTo>
                  <a:lnTo>
                    <a:pt x="6999452" y="2850931"/>
                  </a:lnTo>
                  <a:lnTo>
                    <a:pt x="7001682" y="2844780"/>
                  </a:lnTo>
                  <a:lnTo>
                    <a:pt x="6999242" y="2839399"/>
                  </a:lnTo>
                  <a:lnTo>
                    <a:pt x="6998143" y="2837352"/>
                  </a:lnTo>
                  <a:lnTo>
                    <a:pt x="6995561" y="2832305"/>
                  </a:lnTo>
                  <a:close/>
                </a:path>
                <a:path w="20092670" h="6081395">
                  <a:moveTo>
                    <a:pt x="13435513" y="5524531"/>
                  </a:moveTo>
                  <a:lnTo>
                    <a:pt x="13429941" y="5526495"/>
                  </a:lnTo>
                  <a:lnTo>
                    <a:pt x="13427560" y="5527451"/>
                  </a:lnTo>
                  <a:lnTo>
                    <a:pt x="13421988" y="5529414"/>
                  </a:lnTo>
                  <a:lnTo>
                    <a:pt x="13419412" y="5534628"/>
                  </a:lnTo>
                  <a:lnTo>
                    <a:pt x="13419090" y="5535280"/>
                  </a:lnTo>
                  <a:lnTo>
                    <a:pt x="13421054" y="5540853"/>
                  </a:lnTo>
                  <a:lnTo>
                    <a:pt x="13422059" y="5544044"/>
                  </a:lnTo>
                  <a:lnTo>
                    <a:pt x="13424303" y="5546185"/>
                  </a:lnTo>
                  <a:lnTo>
                    <a:pt x="13426973" y="5547324"/>
                  </a:lnTo>
                  <a:lnTo>
                    <a:pt x="13427116" y="5546990"/>
                  </a:lnTo>
                  <a:lnTo>
                    <a:pt x="13429453" y="5547987"/>
                  </a:lnTo>
                  <a:lnTo>
                    <a:pt x="13431741" y="5548174"/>
                  </a:lnTo>
                  <a:lnTo>
                    <a:pt x="13434456" y="5547358"/>
                  </a:lnTo>
                  <a:lnTo>
                    <a:pt x="13436838" y="5546403"/>
                  </a:lnTo>
                  <a:lnTo>
                    <a:pt x="13442410" y="5544439"/>
                  </a:lnTo>
                  <a:lnTo>
                    <a:pt x="13444985" y="5539224"/>
                  </a:lnTo>
                  <a:lnTo>
                    <a:pt x="13445307" y="5538572"/>
                  </a:lnTo>
                  <a:lnTo>
                    <a:pt x="13441380" y="5527428"/>
                  </a:lnTo>
                  <a:lnTo>
                    <a:pt x="13435513" y="5524531"/>
                  </a:lnTo>
                  <a:close/>
                </a:path>
                <a:path w="20092670" h="6081395">
                  <a:moveTo>
                    <a:pt x="6958355" y="2754881"/>
                  </a:moveTo>
                  <a:lnTo>
                    <a:pt x="6952203" y="2752652"/>
                  </a:lnTo>
                  <a:lnTo>
                    <a:pt x="6946823" y="2755091"/>
                  </a:lnTo>
                  <a:lnTo>
                    <a:pt x="6941776" y="2757673"/>
                  </a:lnTo>
                  <a:lnTo>
                    <a:pt x="6939546" y="2763824"/>
                  </a:lnTo>
                  <a:lnTo>
                    <a:pt x="6941985" y="2769205"/>
                  </a:lnTo>
                  <a:lnTo>
                    <a:pt x="6943899" y="2773967"/>
                  </a:lnTo>
                  <a:lnTo>
                    <a:pt x="6945951" y="2775632"/>
                  </a:lnTo>
                  <a:lnTo>
                    <a:pt x="6950959" y="2777768"/>
                  </a:lnTo>
                  <a:lnTo>
                    <a:pt x="6954057" y="2777905"/>
                  </a:lnTo>
                  <a:lnTo>
                    <a:pt x="6957056" y="2776423"/>
                  </a:lnTo>
                  <a:lnTo>
                    <a:pt x="6962103" y="2773841"/>
                  </a:lnTo>
                  <a:lnTo>
                    <a:pt x="6964333" y="2767689"/>
                  </a:lnTo>
                  <a:lnTo>
                    <a:pt x="6961893" y="2762309"/>
                  </a:lnTo>
                  <a:lnTo>
                    <a:pt x="6960937" y="2759928"/>
                  </a:lnTo>
                  <a:lnTo>
                    <a:pt x="6958355" y="2754881"/>
                  </a:lnTo>
                  <a:close/>
                </a:path>
                <a:path w="20092670" h="6081395">
                  <a:moveTo>
                    <a:pt x="2111792" y="678422"/>
                  </a:moveTo>
                  <a:lnTo>
                    <a:pt x="2105213" y="677194"/>
                  </a:lnTo>
                  <a:lnTo>
                    <a:pt x="2100358" y="680252"/>
                  </a:lnTo>
                  <a:lnTo>
                    <a:pt x="2098169" y="681685"/>
                  </a:lnTo>
                  <a:lnTo>
                    <a:pt x="2093313" y="684744"/>
                  </a:lnTo>
                  <a:lnTo>
                    <a:pt x="2102776" y="701407"/>
                  </a:lnTo>
                  <a:lnTo>
                    <a:pt x="2106493" y="701019"/>
                  </a:lnTo>
                  <a:lnTo>
                    <a:pt x="2109635" y="699204"/>
                  </a:lnTo>
                  <a:lnTo>
                    <a:pt x="2111825" y="697771"/>
                  </a:lnTo>
                  <a:lnTo>
                    <a:pt x="2116681" y="694712"/>
                  </a:lnTo>
                  <a:lnTo>
                    <a:pt x="2117908" y="688133"/>
                  </a:lnTo>
                  <a:lnTo>
                    <a:pt x="2111792" y="678422"/>
                  </a:lnTo>
                  <a:close/>
                </a:path>
                <a:path w="20092670" h="6081395">
                  <a:moveTo>
                    <a:pt x="13516766" y="5496848"/>
                  </a:moveTo>
                  <a:lnTo>
                    <a:pt x="13511195" y="5498811"/>
                  </a:lnTo>
                  <a:lnTo>
                    <a:pt x="13508812" y="5499768"/>
                  </a:lnTo>
                  <a:lnTo>
                    <a:pt x="13503240" y="5501731"/>
                  </a:lnTo>
                  <a:lnTo>
                    <a:pt x="13500665" y="5506946"/>
                  </a:lnTo>
                  <a:lnTo>
                    <a:pt x="13500343" y="5507598"/>
                  </a:lnTo>
                  <a:lnTo>
                    <a:pt x="13502307" y="5513171"/>
                  </a:lnTo>
                  <a:lnTo>
                    <a:pt x="13503312" y="5516361"/>
                  </a:lnTo>
                  <a:lnTo>
                    <a:pt x="13505556" y="5518503"/>
                  </a:lnTo>
                  <a:lnTo>
                    <a:pt x="13508226" y="5519641"/>
                  </a:lnTo>
                  <a:lnTo>
                    <a:pt x="13508369" y="5519308"/>
                  </a:lnTo>
                  <a:lnTo>
                    <a:pt x="13510372" y="5520162"/>
                  </a:lnTo>
                  <a:lnTo>
                    <a:pt x="13512994" y="5520491"/>
                  </a:lnTo>
                  <a:lnTo>
                    <a:pt x="13515708" y="5519677"/>
                  </a:lnTo>
                  <a:lnTo>
                    <a:pt x="13518090" y="5518720"/>
                  </a:lnTo>
                  <a:lnTo>
                    <a:pt x="13523662" y="5516756"/>
                  </a:lnTo>
                  <a:lnTo>
                    <a:pt x="13526238" y="5511542"/>
                  </a:lnTo>
                  <a:lnTo>
                    <a:pt x="13526560" y="5510891"/>
                  </a:lnTo>
                  <a:lnTo>
                    <a:pt x="13522633" y="5499746"/>
                  </a:lnTo>
                  <a:lnTo>
                    <a:pt x="13516766" y="5496848"/>
                  </a:lnTo>
                  <a:close/>
                </a:path>
                <a:path w="20092670" h="6081395">
                  <a:moveTo>
                    <a:pt x="6921957" y="2677408"/>
                  </a:moveTo>
                  <a:lnTo>
                    <a:pt x="6915806" y="2675178"/>
                  </a:lnTo>
                  <a:lnTo>
                    <a:pt x="6905044" y="2680058"/>
                  </a:lnTo>
                  <a:lnTo>
                    <a:pt x="6902815" y="2686208"/>
                  </a:lnTo>
                  <a:lnTo>
                    <a:pt x="6905254" y="2691590"/>
                  </a:lnTo>
                  <a:lnTo>
                    <a:pt x="6907169" y="2696352"/>
                  </a:lnTo>
                  <a:lnTo>
                    <a:pt x="6909221" y="2698016"/>
                  </a:lnTo>
                  <a:lnTo>
                    <a:pt x="6911558" y="2699013"/>
                  </a:lnTo>
                  <a:lnTo>
                    <a:pt x="6911415" y="2699347"/>
                  </a:lnTo>
                  <a:lnTo>
                    <a:pt x="6914086" y="2700486"/>
                  </a:lnTo>
                  <a:lnTo>
                    <a:pt x="6917326" y="2700290"/>
                  </a:lnTo>
                  <a:lnTo>
                    <a:pt x="6920184" y="2699141"/>
                  </a:lnTo>
                  <a:lnTo>
                    <a:pt x="6925564" y="2696701"/>
                  </a:lnTo>
                  <a:lnTo>
                    <a:pt x="6927793" y="2690550"/>
                  </a:lnTo>
                  <a:lnTo>
                    <a:pt x="6925354" y="2685170"/>
                  </a:lnTo>
                  <a:lnTo>
                    <a:pt x="6924397" y="2682788"/>
                  </a:lnTo>
                  <a:lnTo>
                    <a:pt x="6921957" y="2677408"/>
                  </a:lnTo>
                  <a:close/>
                </a:path>
                <a:path w="20092670" h="6081395">
                  <a:moveTo>
                    <a:pt x="2184484" y="632884"/>
                  </a:moveTo>
                  <a:lnTo>
                    <a:pt x="2178048" y="631322"/>
                  </a:lnTo>
                  <a:lnTo>
                    <a:pt x="2173193" y="634380"/>
                  </a:lnTo>
                  <a:lnTo>
                    <a:pt x="2171002" y="635813"/>
                  </a:lnTo>
                  <a:lnTo>
                    <a:pt x="2166147" y="638871"/>
                  </a:lnTo>
                  <a:lnTo>
                    <a:pt x="2175611" y="655534"/>
                  </a:lnTo>
                  <a:lnTo>
                    <a:pt x="2179185" y="655482"/>
                  </a:lnTo>
                  <a:lnTo>
                    <a:pt x="2182327" y="653665"/>
                  </a:lnTo>
                  <a:lnTo>
                    <a:pt x="2184517" y="652231"/>
                  </a:lnTo>
                  <a:lnTo>
                    <a:pt x="2189373" y="649173"/>
                  </a:lnTo>
                  <a:lnTo>
                    <a:pt x="2190935" y="642737"/>
                  </a:lnTo>
                  <a:lnTo>
                    <a:pt x="2187876" y="637882"/>
                  </a:lnTo>
                  <a:lnTo>
                    <a:pt x="2184484" y="632884"/>
                  </a:lnTo>
                  <a:close/>
                </a:path>
                <a:path w="20092670" h="6081395">
                  <a:moveTo>
                    <a:pt x="13598352" y="5469308"/>
                  </a:moveTo>
                  <a:lnTo>
                    <a:pt x="13592780" y="5471272"/>
                  </a:lnTo>
                  <a:lnTo>
                    <a:pt x="13590400" y="5472230"/>
                  </a:lnTo>
                  <a:lnTo>
                    <a:pt x="13584827" y="5474192"/>
                  </a:lnTo>
                  <a:lnTo>
                    <a:pt x="13582251" y="5479407"/>
                  </a:lnTo>
                  <a:lnTo>
                    <a:pt x="13581929" y="5480059"/>
                  </a:lnTo>
                  <a:lnTo>
                    <a:pt x="13583893" y="5485631"/>
                  </a:lnTo>
                  <a:lnTo>
                    <a:pt x="13584899" y="5488821"/>
                  </a:lnTo>
                  <a:lnTo>
                    <a:pt x="13587142" y="5490962"/>
                  </a:lnTo>
                  <a:lnTo>
                    <a:pt x="13589813" y="5492101"/>
                  </a:lnTo>
                  <a:lnTo>
                    <a:pt x="13589956" y="5491768"/>
                  </a:lnTo>
                  <a:lnTo>
                    <a:pt x="13591959" y="5492622"/>
                  </a:lnTo>
                  <a:lnTo>
                    <a:pt x="13594580" y="5492951"/>
                  </a:lnTo>
                  <a:lnTo>
                    <a:pt x="13597295" y="5492137"/>
                  </a:lnTo>
                  <a:lnTo>
                    <a:pt x="13599677" y="5491180"/>
                  </a:lnTo>
                  <a:lnTo>
                    <a:pt x="13605248" y="5489217"/>
                  </a:lnTo>
                  <a:lnTo>
                    <a:pt x="13607823" y="5484002"/>
                  </a:lnTo>
                  <a:lnTo>
                    <a:pt x="13608146" y="5483349"/>
                  </a:lnTo>
                  <a:lnTo>
                    <a:pt x="13604219" y="5472205"/>
                  </a:lnTo>
                  <a:lnTo>
                    <a:pt x="13598352" y="5469308"/>
                  </a:lnTo>
                  <a:close/>
                </a:path>
                <a:path w="20092670" h="6081395">
                  <a:moveTo>
                    <a:pt x="6885703" y="2599600"/>
                  </a:moveTo>
                  <a:lnTo>
                    <a:pt x="6879551" y="2597371"/>
                  </a:lnTo>
                  <a:lnTo>
                    <a:pt x="6868789" y="2602251"/>
                  </a:lnTo>
                  <a:lnTo>
                    <a:pt x="6866561" y="2608401"/>
                  </a:lnTo>
                  <a:lnTo>
                    <a:pt x="6869000" y="2613783"/>
                  </a:lnTo>
                  <a:lnTo>
                    <a:pt x="6870915" y="2618544"/>
                  </a:lnTo>
                  <a:lnTo>
                    <a:pt x="6872966" y="2620210"/>
                  </a:lnTo>
                  <a:lnTo>
                    <a:pt x="6875303" y="2621207"/>
                  </a:lnTo>
                  <a:lnTo>
                    <a:pt x="6875161" y="2621540"/>
                  </a:lnTo>
                  <a:lnTo>
                    <a:pt x="6877831" y="2622679"/>
                  </a:lnTo>
                  <a:lnTo>
                    <a:pt x="6881071" y="2622483"/>
                  </a:lnTo>
                  <a:lnTo>
                    <a:pt x="6883929" y="2621335"/>
                  </a:lnTo>
                  <a:lnTo>
                    <a:pt x="6889309" y="2618895"/>
                  </a:lnTo>
                  <a:lnTo>
                    <a:pt x="6891539" y="2612744"/>
                  </a:lnTo>
                  <a:lnTo>
                    <a:pt x="6889100" y="2607362"/>
                  </a:lnTo>
                  <a:lnTo>
                    <a:pt x="6888143" y="2604981"/>
                  </a:lnTo>
                  <a:lnTo>
                    <a:pt x="6885703" y="2599600"/>
                  </a:lnTo>
                  <a:close/>
                </a:path>
                <a:path w="20092670" h="6081395">
                  <a:moveTo>
                    <a:pt x="2258320" y="587439"/>
                  </a:moveTo>
                  <a:lnTo>
                    <a:pt x="2251550" y="585735"/>
                  </a:lnTo>
                  <a:lnTo>
                    <a:pt x="2246694" y="588793"/>
                  </a:lnTo>
                  <a:lnTo>
                    <a:pt x="2244505" y="590227"/>
                  </a:lnTo>
                  <a:lnTo>
                    <a:pt x="2239649" y="593285"/>
                  </a:lnTo>
                  <a:lnTo>
                    <a:pt x="2237945" y="600055"/>
                  </a:lnTo>
                  <a:lnTo>
                    <a:pt x="2241003" y="604910"/>
                  </a:lnTo>
                  <a:lnTo>
                    <a:pt x="2242103" y="606957"/>
                  </a:lnTo>
                  <a:lnTo>
                    <a:pt x="2243821" y="608479"/>
                  </a:lnTo>
                  <a:lnTo>
                    <a:pt x="2245824" y="609334"/>
                  </a:lnTo>
                  <a:lnTo>
                    <a:pt x="2245966" y="609000"/>
                  </a:lnTo>
                  <a:lnTo>
                    <a:pt x="2248970" y="610281"/>
                  </a:lnTo>
                  <a:lnTo>
                    <a:pt x="2252545" y="610227"/>
                  </a:lnTo>
                  <a:lnTo>
                    <a:pt x="2255687" y="608412"/>
                  </a:lnTo>
                  <a:lnTo>
                    <a:pt x="2257876" y="606978"/>
                  </a:lnTo>
                  <a:lnTo>
                    <a:pt x="2262732" y="603919"/>
                  </a:lnTo>
                  <a:lnTo>
                    <a:pt x="2264436" y="597150"/>
                  </a:lnTo>
                  <a:lnTo>
                    <a:pt x="2258320" y="587439"/>
                  </a:lnTo>
                  <a:close/>
                </a:path>
                <a:path w="20092670" h="6081395">
                  <a:moveTo>
                    <a:pt x="13679413" y="5441150"/>
                  </a:moveTo>
                  <a:lnTo>
                    <a:pt x="13673842" y="5443113"/>
                  </a:lnTo>
                  <a:lnTo>
                    <a:pt x="13671460" y="5444069"/>
                  </a:lnTo>
                  <a:lnTo>
                    <a:pt x="13665888" y="5446034"/>
                  </a:lnTo>
                  <a:lnTo>
                    <a:pt x="13663313" y="5451248"/>
                  </a:lnTo>
                  <a:lnTo>
                    <a:pt x="13662991" y="5451900"/>
                  </a:lnTo>
                  <a:lnTo>
                    <a:pt x="13664954" y="5457472"/>
                  </a:lnTo>
                  <a:lnTo>
                    <a:pt x="13665960" y="5460664"/>
                  </a:lnTo>
                  <a:lnTo>
                    <a:pt x="13668203" y="5462804"/>
                  </a:lnTo>
                  <a:lnTo>
                    <a:pt x="13672878" y="5464798"/>
                  </a:lnTo>
                  <a:lnTo>
                    <a:pt x="13675641" y="5464793"/>
                  </a:lnTo>
                  <a:lnTo>
                    <a:pt x="13678357" y="5463978"/>
                  </a:lnTo>
                  <a:lnTo>
                    <a:pt x="13680738" y="5463021"/>
                  </a:lnTo>
                  <a:lnTo>
                    <a:pt x="13686310" y="5461058"/>
                  </a:lnTo>
                  <a:lnTo>
                    <a:pt x="13688885" y="5455843"/>
                  </a:lnTo>
                  <a:lnTo>
                    <a:pt x="13689207" y="5455191"/>
                  </a:lnTo>
                  <a:lnTo>
                    <a:pt x="13685280" y="5444046"/>
                  </a:lnTo>
                  <a:lnTo>
                    <a:pt x="13679413" y="5441150"/>
                  </a:lnTo>
                  <a:close/>
                </a:path>
                <a:path w="20092670" h="6081395">
                  <a:moveTo>
                    <a:pt x="6849734" y="2521126"/>
                  </a:moveTo>
                  <a:lnTo>
                    <a:pt x="6843583" y="2518896"/>
                  </a:lnTo>
                  <a:lnTo>
                    <a:pt x="6832821" y="2523776"/>
                  </a:lnTo>
                  <a:lnTo>
                    <a:pt x="6830591" y="2529927"/>
                  </a:lnTo>
                  <a:lnTo>
                    <a:pt x="6833030" y="2535307"/>
                  </a:lnTo>
                  <a:lnTo>
                    <a:pt x="6835136" y="2540547"/>
                  </a:lnTo>
                  <a:lnTo>
                    <a:pt x="6837188" y="2542211"/>
                  </a:lnTo>
                  <a:lnTo>
                    <a:pt x="6841861" y="2544205"/>
                  </a:lnTo>
                  <a:lnTo>
                    <a:pt x="6845101" y="2544008"/>
                  </a:lnTo>
                  <a:lnTo>
                    <a:pt x="6847959" y="2542860"/>
                  </a:lnTo>
                  <a:lnTo>
                    <a:pt x="6853340" y="2540420"/>
                  </a:lnTo>
                  <a:lnTo>
                    <a:pt x="6855570" y="2534269"/>
                  </a:lnTo>
                  <a:lnTo>
                    <a:pt x="6853130" y="2528889"/>
                  </a:lnTo>
                  <a:lnTo>
                    <a:pt x="6852173" y="2526507"/>
                  </a:lnTo>
                  <a:lnTo>
                    <a:pt x="6849734" y="2521126"/>
                  </a:lnTo>
                  <a:close/>
                </a:path>
                <a:path w="20092670" h="6081395">
                  <a:moveTo>
                    <a:pt x="2332588" y="543756"/>
                  </a:moveTo>
                  <a:lnTo>
                    <a:pt x="2326152" y="542195"/>
                  </a:lnTo>
                  <a:lnTo>
                    <a:pt x="2320962" y="545110"/>
                  </a:lnTo>
                  <a:lnTo>
                    <a:pt x="2318773" y="546543"/>
                  </a:lnTo>
                  <a:lnTo>
                    <a:pt x="2313583" y="549459"/>
                  </a:lnTo>
                  <a:lnTo>
                    <a:pt x="2312195" y="555180"/>
                  </a:lnTo>
                  <a:lnTo>
                    <a:pt x="2312022" y="555896"/>
                  </a:lnTo>
                  <a:lnTo>
                    <a:pt x="2314938" y="561085"/>
                  </a:lnTo>
                  <a:lnTo>
                    <a:pt x="2316037" y="563132"/>
                  </a:lnTo>
                  <a:lnTo>
                    <a:pt x="2317755" y="564654"/>
                  </a:lnTo>
                  <a:lnTo>
                    <a:pt x="2323096" y="566933"/>
                  </a:lnTo>
                  <a:lnTo>
                    <a:pt x="2326336" y="566736"/>
                  </a:lnTo>
                  <a:lnTo>
                    <a:pt x="2329478" y="564921"/>
                  </a:lnTo>
                  <a:lnTo>
                    <a:pt x="2331668" y="563487"/>
                  </a:lnTo>
                  <a:lnTo>
                    <a:pt x="2336858" y="560571"/>
                  </a:lnTo>
                  <a:lnTo>
                    <a:pt x="2338246" y="554849"/>
                  </a:lnTo>
                  <a:lnTo>
                    <a:pt x="2338419" y="554135"/>
                  </a:lnTo>
                  <a:lnTo>
                    <a:pt x="2332588" y="543756"/>
                  </a:lnTo>
                  <a:close/>
                </a:path>
                <a:path w="20092670" h="6081395">
                  <a:moveTo>
                    <a:pt x="13760666" y="5413468"/>
                  </a:moveTo>
                  <a:lnTo>
                    <a:pt x="13755095" y="5415431"/>
                  </a:lnTo>
                  <a:lnTo>
                    <a:pt x="13752713" y="5416388"/>
                  </a:lnTo>
                  <a:lnTo>
                    <a:pt x="13747140" y="5418351"/>
                  </a:lnTo>
                  <a:lnTo>
                    <a:pt x="13744566" y="5423566"/>
                  </a:lnTo>
                  <a:lnTo>
                    <a:pt x="13744244" y="5424218"/>
                  </a:lnTo>
                  <a:lnTo>
                    <a:pt x="13746207" y="5429790"/>
                  </a:lnTo>
                  <a:lnTo>
                    <a:pt x="13747356" y="5432647"/>
                  </a:lnTo>
                  <a:lnTo>
                    <a:pt x="13749599" y="5434788"/>
                  </a:lnTo>
                  <a:lnTo>
                    <a:pt x="13752270" y="5435928"/>
                  </a:lnTo>
                  <a:lnTo>
                    <a:pt x="13751792" y="5436119"/>
                  </a:lnTo>
                  <a:lnTo>
                    <a:pt x="13754130" y="5437116"/>
                  </a:lnTo>
                  <a:lnTo>
                    <a:pt x="13756894" y="5437111"/>
                  </a:lnTo>
                  <a:lnTo>
                    <a:pt x="13759610" y="5436296"/>
                  </a:lnTo>
                  <a:lnTo>
                    <a:pt x="13761990" y="5435339"/>
                  </a:lnTo>
                  <a:lnTo>
                    <a:pt x="13767562" y="5433375"/>
                  </a:lnTo>
                  <a:lnTo>
                    <a:pt x="13770138" y="5428161"/>
                  </a:lnTo>
                  <a:lnTo>
                    <a:pt x="13770460" y="5427509"/>
                  </a:lnTo>
                  <a:lnTo>
                    <a:pt x="13766533" y="5416364"/>
                  </a:lnTo>
                  <a:lnTo>
                    <a:pt x="13760666" y="5413468"/>
                  </a:lnTo>
                  <a:close/>
                </a:path>
                <a:path w="20092670" h="6081395">
                  <a:moveTo>
                    <a:pt x="6814098" y="2442794"/>
                  </a:moveTo>
                  <a:lnTo>
                    <a:pt x="6807946" y="2440565"/>
                  </a:lnTo>
                  <a:lnTo>
                    <a:pt x="6797185" y="2445443"/>
                  </a:lnTo>
                  <a:lnTo>
                    <a:pt x="6794955" y="2451594"/>
                  </a:lnTo>
                  <a:lnTo>
                    <a:pt x="6797395" y="2456975"/>
                  </a:lnTo>
                  <a:lnTo>
                    <a:pt x="6798352" y="2459357"/>
                  </a:lnTo>
                  <a:lnTo>
                    <a:pt x="6799644" y="2461881"/>
                  </a:lnTo>
                  <a:lnTo>
                    <a:pt x="6801552" y="2463879"/>
                  </a:lnTo>
                  <a:lnTo>
                    <a:pt x="6803889" y="2464876"/>
                  </a:lnTo>
                  <a:lnTo>
                    <a:pt x="6804032" y="2464542"/>
                  </a:lnTo>
                  <a:lnTo>
                    <a:pt x="6806368" y="2465538"/>
                  </a:lnTo>
                  <a:lnTo>
                    <a:pt x="6809466" y="2465676"/>
                  </a:lnTo>
                  <a:lnTo>
                    <a:pt x="6812323" y="2464527"/>
                  </a:lnTo>
                  <a:lnTo>
                    <a:pt x="6817704" y="2462088"/>
                  </a:lnTo>
                  <a:lnTo>
                    <a:pt x="6819934" y="2455936"/>
                  </a:lnTo>
                  <a:lnTo>
                    <a:pt x="6817494" y="2450556"/>
                  </a:lnTo>
                  <a:lnTo>
                    <a:pt x="6816538" y="2448175"/>
                  </a:lnTo>
                  <a:lnTo>
                    <a:pt x="6814098" y="2442794"/>
                  </a:lnTo>
                  <a:close/>
                </a:path>
                <a:path w="20092670" h="6081395">
                  <a:moveTo>
                    <a:pt x="13841728" y="5385309"/>
                  </a:moveTo>
                  <a:lnTo>
                    <a:pt x="13836156" y="5387272"/>
                  </a:lnTo>
                  <a:lnTo>
                    <a:pt x="13833773" y="5388229"/>
                  </a:lnTo>
                  <a:lnTo>
                    <a:pt x="13828202" y="5390192"/>
                  </a:lnTo>
                  <a:lnTo>
                    <a:pt x="13825626" y="5395408"/>
                  </a:lnTo>
                  <a:lnTo>
                    <a:pt x="13825305" y="5396058"/>
                  </a:lnTo>
                  <a:lnTo>
                    <a:pt x="13827269" y="5401631"/>
                  </a:lnTo>
                  <a:lnTo>
                    <a:pt x="13828082" y="5404346"/>
                  </a:lnTo>
                  <a:lnTo>
                    <a:pt x="13830326" y="5406487"/>
                  </a:lnTo>
                  <a:lnTo>
                    <a:pt x="13832996" y="5407626"/>
                  </a:lnTo>
                  <a:lnTo>
                    <a:pt x="13832854" y="5407960"/>
                  </a:lnTo>
                  <a:lnTo>
                    <a:pt x="13835191" y="5408957"/>
                  </a:lnTo>
                  <a:lnTo>
                    <a:pt x="13837956" y="5408952"/>
                  </a:lnTo>
                  <a:lnTo>
                    <a:pt x="13840670" y="5408137"/>
                  </a:lnTo>
                  <a:lnTo>
                    <a:pt x="13843051" y="5407180"/>
                  </a:lnTo>
                  <a:lnTo>
                    <a:pt x="13848623" y="5405217"/>
                  </a:lnTo>
                  <a:lnTo>
                    <a:pt x="13851200" y="5400002"/>
                  </a:lnTo>
                  <a:lnTo>
                    <a:pt x="13851522" y="5399350"/>
                  </a:lnTo>
                  <a:lnTo>
                    <a:pt x="13847595" y="5388206"/>
                  </a:lnTo>
                  <a:lnTo>
                    <a:pt x="13841728" y="5385309"/>
                  </a:lnTo>
                  <a:close/>
                </a:path>
                <a:path w="20092670" h="6081395">
                  <a:moveTo>
                    <a:pt x="2406811" y="502028"/>
                  </a:moveTo>
                  <a:lnTo>
                    <a:pt x="2400517" y="500132"/>
                  </a:lnTo>
                  <a:lnTo>
                    <a:pt x="2395328" y="503048"/>
                  </a:lnTo>
                  <a:lnTo>
                    <a:pt x="2393281" y="504148"/>
                  </a:lnTo>
                  <a:lnTo>
                    <a:pt x="2388092" y="507063"/>
                  </a:lnTo>
                  <a:lnTo>
                    <a:pt x="2386196" y="513357"/>
                  </a:lnTo>
                  <a:lnTo>
                    <a:pt x="2389112" y="518546"/>
                  </a:lnTo>
                  <a:lnTo>
                    <a:pt x="2390545" y="520736"/>
                  </a:lnTo>
                  <a:lnTo>
                    <a:pt x="2392263" y="522258"/>
                  </a:lnTo>
                  <a:lnTo>
                    <a:pt x="2394266" y="523112"/>
                  </a:lnTo>
                  <a:lnTo>
                    <a:pt x="2394124" y="523446"/>
                  </a:lnTo>
                  <a:lnTo>
                    <a:pt x="2397128" y="524728"/>
                  </a:lnTo>
                  <a:lnTo>
                    <a:pt x="2400369" y="524532"/>
                  </a:lnTo>
                  <a:lnTo>
                    <a:pt x="2403368" y="523050"/>
                  </a:lnTo>
                  <a:lnTo>
                    <a:pt x="2405558" y="521616"/>
                  </a:lnTo>
                  <a:lnTo>
                    <a:pt x="2410748" y="518699"/>
                  </a:lnTo>
                  <a:lnTo>
                    <a:pt x="2412643" y="512407"/>
                  </a:lnTo>
                  <a:lnTo>
                    <a:pt x="2406811" y="502028"/>
                  </a:lnTo>
                  <a:close/>
                </a:path>
                <a:path w="20092670" h="6081395">
                  <a:moveTo>
                    <a:pt x="6779130" y="2364746"/>
                  </a:moveTo>
                  <a:lnTo>
                    <a:pt x="6773121" y="2362183"/>
                  </a:lnTo>
                  <a:lnTo>
                    <a:pt x="6762358" y="2367062"/>
                  </a:lnTo>
                  <a:lnTo>
                    <a:pt x="6759796" y="2373070"/>
                  </a:lnTo>
                  <a:lnTo>
                    <a:pt x="6762236" y="2378452"/>
                  </a:lnTo>
                  <a:lnTo>
                    <a:pt x="6763192" y="2380833"/>
                  </a:lnTo>
                  <a:lnTo>
                    <a:pt x="6764486" y="2383359"/>
                  </a:lnTo>
                  <a:lnTo>
                    <a:pt x="6766393" y="2385355"/>
                  </a:lnTo>
                  <a:lnTo>
                    <a:pt x="6771401" y="2387491"/>
                  </a:lnTo>
                  <a:lnTo>
                    <a:pt x="6774164" y="2387487"/>
                  </a:lnTo>
                  <a:lnTo>
                    <a:pt x="6777022" y="2386338"/>
                  </a:lnTo>
                  <a:lnTo>
                    <a:pt x="6782402" y="2383897"/>
                  </a:lnTo>
                  <a:lnTo>
                    <a:pt x="6784965" y="2377890"/>
                  </a:lnTo>
                  <a:lnTo>
                    <a:pt x="6782526" y="2372508"/>
                  </a:lnTo>
                  <a:lnTo>
                    <a:pt x="6781570" y="2370127"/>
                  </a:lnTo>
                  <a:lnTo>
                    <a:pt x="6779130" y="2364746"/>
                  </a:lnTo>
                  <a:close/>
                </a:path>
                <a:path w="20092670" h="6081395">
                  <a:moveTo>
                    <a:pt x="13922407" y="5356198"/>
                  </a:moveTo>
                  <a:lnTo>
                    <a:pt x="13916835" y="5358161"/>
                  </a:lnTo>
                  <a:lnTo>
                    <a:pt x="13909215" y="5361225"/>
                  </a:lnTo>
                  <a:lnTo>
                    <a:pt x="13906801" y="5366113"/>
                  </a:lnTo>
                  <a:lnTo>
                    <a:pt x="13906318" y="5367091"/>
                  </a:lnTo>
                  <a:lnTo>
                    <a:pt x="13908281" y="5372663"/>
                  </a:lnTo>
                  <a:lnTo>
                    <a:pt x="13909096" y="5375378"/>
                  </a:lnTo>
                  <a:lnTo>
                    <a:pt x="13911338" y="5377517"/>
                  </a:lnTo>
                  <a:lnTo>
                    <a:pt x="13916345" y="5379653"/>
                  </a:lnTo>
                  <a:lnTo>
                    <a:pt x="13919109" y="5379650"/>
                  </a:lnTo>
                  <a:lnTo>
                    <a:pt x="13921825" y="5378835"/>
                  </a:lnTo>
                  <a:lnTo>
                    <a:pt x="13929444" y="5375772"/>
                  </a:lnTo>
                  <a:lnTo>
                    <a:pt x="13931858" y="5370884"/>
                  </a:lnTo>
                  <a:lnTo>
                    <a:pt x="13932341" y="5369906"/>
                  </a:lnTo>
                  <a:lnTo>
                    <a:pt x="13930378" y="5364334"/>
                  </a:lnTo>
                  <a:lnTo>
                    <a:pt x="13928272" y="5359094"/>
                  </a:lnTo>
                  <a:lnTo>
                    <a:pt x="13922407" y="5356198"/>
                  </a:lnTo>
                  <a:close/>
                </a:path>
                <a:path w="20092670" h="6081395">
                  <a:moveTo>
                    <a:pt x="6744638" y="2286507"/>
                  </a:moveTo>
                  <a:lnTo>
                    <a:pt x="6738629" y="2283944"/>
                  </a:lnTo>
                  <a:lnTo>
                    <a:pt x="6727867" y="2288823"/>
                  </a:lnTo>
                  <a:lnTo>
                    <a:pt x="6725304" y="2294832"/>
                  </a:lnTo>
                  <a:lnTo>
                    <a:pt x="6727744" y="2300213"/>
                  </a:lnTo>
                  <a:lnTo>
                    <a:pt x="6728700" y="2302594"/>
                  </a:lnTo>
                  <a:lnTo>
                    <a:pt x="6729991" y="2305118"/>
                  </a:lnTo>
                  <a:lnTo>
                    <a:pt x="6731901" y="2307115"/>
                  </a:lnTo>
                  <a:lnTo>
                    <a:pt x="6736909" y="2309252"/>
                  </a:lnTo>
                  <a:lnTo>
                    <a:pt x="6739672" y="2309248"/>
                  </a:lnTo>
                  <a:lnTo>
                    <a:pt x="6742530" y="2308099"/>
                  </a:lnTo>
                  <a:lnTo>
                    <a:pt x="6747910" y="2305659"/>
                  </a:lnTo>
                  <a:lnTo>
                    <a:pt x="6750473" y="2299650"/>
                  </a:lnTo>
                  <a:lnTo>
                    <a:pt x="6748033" y="2294270"/>
                  </a:lnTo>
                  <a:lnTo>
                    <a:pt x="6747077" y="2291889"/>
                  </a:lnTo>
                  <a:lnTo>
                    <a:pt x="6744638" y="2286507"/>
                  </a:lnTo>
                  <a:close/>
                </a:path>
                <a:path w="20092670" h="6081395">
                  <a:moveTo>
                    <a:pt x="2481845" y="460250"/>
                  </a:moveTo>
                  <a:lnTo>
                    <a:pt x="2475552" y="458354"/>
                  </a:lnTo>
                  <a:lnTo>
                    <a:pt x="2470363" y="461269"/>
                  </a:lnTo>
                  <a:lnTo>
                    <a:pt x="2468315" y="462369"/>
                  </a:lnTo>
                  <a:lnTo>
                    <a:pt x="2463125" y="465285"/>
                  </a:lnTo>
                  <a:lnTo>
                    <a:pt x="2461230" y="471579"/>
                  </a:lnTo>
                  <a:lnTo>
                    <a:pt x="2464146" y="476768"/>
                  </a:lnTo>
                  <a:lnTo>
                    <a:pt x="2465245" y="478816"/>
                  </a:lnTo>
                  <a:lnTo>
                    <a:pt x="2467297" y="480480"/>
                  </a:lnTo>
                  <a:lnTo>
                    <a:pt x="2472304" y="482616"/>
                  </a:lnTo>
                  <a:lnTo>
                    <a:pt x="2475545" y="482420"/>
                  </a:lnTo>
                  <a:lnTo>
                    <a:pt x="2478545" y="480937"/>
                  </a:lnTo>
                  <a:lnTo>
                    <a:pt x="2480590" y="479838"/>
                  </a:lnTo>
                  <a:lnTo>
                    <a:pt x="2485781" y="476922"/>
                  </a:lnTo>
                  <a:lnTo>
                    <a:pt x="2487677" y="470628"/>
                  </a:lnTo>
                  <a:lnTo>
                    <a:pt x="2481845" y="460250"/>
                  </a:lnTo>
                  <a:close/>
                </a:path>
                <a:path w="20092670" h="6081395">
                  <a:moveTo>
                    <a:pt x="14003226" y="5326753"/>
                  </a:moveTo>
                  <a:lnTo>
                    <a:pt x="13997654" y="5328716"/>
                  </a:lnTo>
                  <a:lnTo>
                    <a:pt x="13990035" y="5331779"/>
                  </a:lnTo>
                  <a:lnTo>
                    <a:pt x="13987621" y="5336667"/>
                  </a:lnTo>
                  <a:lnTo>
                    <a:pt x="13987138" y="5337645"/>
                  </a:lnTo>
                  <a:lnTo>
                    <a:pt x="13989101" y="5343219"/>
                  </a:lnTo>
                  <a:lnTo>
                    <a:pt x="13990249" y="5346075"/>
                  </a:lnTo>
                  <a:lnTo>
                    <a:pt x="13992159" y="5348074"/>
                  </a:lnTo>
                  <a:lnTo>
                    <a:pt x="13997168" y="5350210"/>
                  </a:lnTo>
                  <a:lnTo>
                    <a:pt x="13999930" y="5350205"/>
                  </a:lnTo>
                  <a:lnTo>
                    <a:pt x="14002644" y="5349389"/>
                  </a:lnTo>
                  <a:lnTo>
                    <a:pt x="14010266" y="5346327"/>
                  </a:lnTo>
                  <a:lnTo>
                    <a:pt x="14012680" y="5341439"/>
                  </a:lnTo>
                  <a:lnTo>
                    <a:pt x="14013163" y="5340461"/>
                  </a:lnTo>
                  <a:lnTo>
                    <a:pt x="14011200" y="5334889"/>
                  </a:lnTo>
                  <a:lnTo>
                    <a:pt x="14009094" y="5329649"/>
                  </a:lnTo>
                  <a:lnTo>
                    <a:pt x="14003226" y="5326753"/>
                  </a:lnTo>
                  <a:close/>
                </a:path>
                <a:path w="20092670" h="6081395">
                  <a:moveTo>
                    <a:pt x="6709286" y="2207508"/>
                  </a:moveTo>
                  <a:lnTo>
                    <a:pt x="6703135" y="2205278"/>
                  </a:lnTo>
                  <a:lnTo>
                    <a:pt x="6692374" y="2210157"/>
                  </a:lnTo>
                  <a:lnTo>
                    <a:pt x="6690145" y="2216308"/>
                  </a:lnTo>
                  <a:lnTo>
                    <a:pt x="6692584" y="2221689"/>
                  </a:lnTo>
                  <a:lnTo>
                    <a:pt x="6693541" y="2224070"/>
                  </a:lnTo>
                  <a:lnTo>
                    <a:pt x="6694832" y="2226594"/>
                  </a:lnTo>
                  <a:lnTo>
                    <a:pt x="6696742" y="2228593"/>
                  </a:lnTo>
                  <a:lnTo>
                    <a:pt x="6699078" y="2229589"/>
                  </a:lnTo>
                  <a:lnTo>
                    <a:pt x="6699221" y="2229255"/>
                  </a:lnTo>
                  <a:lnTo>
                    <a:pt x="6701558" y="2230252"/>
                  </a:lnTo>
                  <a:lnTo>
                    <a:pt x="6704655" y="2230390"/>
                  </a:lnTo>
                  <a:lnTo>
                    <a:pt x="6707513" y="2229241"/>
                  </a:lnTo>
                  <a:lnTo>
                    <a:pt x="6712894" y="2226802"/>
                  </a:lnTo>
                  <a:lnTo>
                    <a:pt x="6715122" y="2220650"/>
                  </a:lnTo>
                  <a:lnTo>
                    <a:pt x="6712683" y="2215270"/>
                  </a:lnTo>
                  <a:lnTo>
                    <a:pt x="6711726" y="2212888"/>
                  </a:lnTo>
                  <a:lnTo>
                    <a:pt x="6709286" y="2207508"/>
                  </a:lnTo>
                  <a:close/>
                </a:path>
                <a:path w="20092670" h="6081395">
                  <a:moveTo>
                    <a:pt x="2558454" y="420327"/>
                  </a:moveTo>
                  <a:lnTo>
                    <a:pt x="2551827" y="418290"/>
                  </a:lnTo>
                  <a:lnTo>
                    <a:pt x="2546780" y="420872"/>
                  </a:lnTo>
                  <a:lnTo>
                    <a:pt x="2544733" y="421971"/>
                  </a:lnTo>
                  <a:lnTo>
                    <a:pt x="2539685" y="424554"/>
                  </a:lnTo>
                  <a:lnTo>
                    <a:pt x="2537648" y="431180"/>
                  </a:lnTo>
                  <a:lnTo>
                    <a:pt x="2540230" y="436228"/>
                  </a:lnTo>
                  <a:lnTo>
                    <a:pt x="2541187" y="438608"/>
                  </a:lnTo>
                  <a:lnTo>
                    <a:pt x="2543239" y="440273"/>
                  </a:lnTo>
                  <a:lnTo>
                    <a:pt x="2548246" y="442409"/>
                  </a:lnTo>
                  <a:lnTo>
                    <a:pt x="2551486" y="442214"/>
                  </a:lnTo>
                  <a:lnTo>
                    <a:pt x="2554486" y="440731"/>
                  </a:lnTo>
                  <a:lnTo>
                    <a:pt x="2556534" y="439631"/>
                  </a:lnTo>
                  <a:lnTo>
                    <a:pt x="2561723" y="436716"/>
                  </a:lnTo>
                  <a:lnTo>
                    <a:pt x="2563618" y="430422"/>
                  </a:lnTo>
                  <a:lnTo>
                    <a:pt x="2558454" y="420327"/>
                  </a:lnTo>
                  <a:close/>
                </a:path>
                <a:path w="20092670" h="6081395">
                  <a:moveTo>
                    <a:pt x="14089531" y="5299252"/>
                  </a:moveTo>
                  <a:lnTo>
                    <a:pt x="14083523" y="5296689"/>
                  </a:lnTo>
                  <a:lnTo>
                    <a:pt x="14077951" y="5298653"/>
                  </a:lnTo>
                  <a:lnTo>
                    <a:pt x="14075570" y="5299610"/>
                  </a:lnTo>
                  <a:lnTo>
                    <a:pt x="14069998" y="5301573"/>
                  </a:lnTo>
                  <a:lnTo>
                    <a:pt x="14067434" y="5307583"/>
                  </a:lnTo>
                  <a:lnTo>
                    <a:pt x="14069397" y="5313155"/>
                  </a:lnTo>
                  <a:lnTo>
                    <a:pt x="14070546" y="5316012"/>
                  </a:lnTo>
                  <a:lnTo>
                    <a:pt x="14072454" y="5318009"/>
                  </a:lnTo>
                  <a:lnTo>
                    <a:pt x="14075125" y="5319149"/>
                  </a:lnTo>
                  <a:lnTo>
                    <a:pt x="14075602" y="5318957"/>
                  </a:lnTo>
                  <a:lnTo>
                    <a:pt x="14077939" y="5319954"/>
                  </a:lnTo>
                  <a:lnTo>
                    <a:pt x="14080703" y="5319949"/>
                  </a:lnTo>
                  <a:lnTo>
                    <a:pt x="14083417" y="5319135"/>
                  </a:lnTo>
                  <a:lnTo>
                    <a:pt x="14091037" y="5316072"/>
                  </a:lnTo>
                  <a:lnTo>
                    <a:pt x="14093600" y="5310064"/>
                  </a:lnTo>
                  <a:lnTo>
                    <a:pt x="14091637" y="5304491"/>
                  </a:lnTo>
                  <a:lnTo>
                    <a:pt x="14089531" y="5299252"/>
                  </a:lnTo>
                  <a:close/>
                </a:path>
                <a:path w="20092670" h="6081395">
                  <a:moveTo>
                    <a:pt x="6673700" y="2129985"/>
                  </a:moveTo>
                  <a:lnTo>
                    <a:pt x="6667549" y="2127756"/>
                  </a:lnTo>
                  <a:lnTo>
                    <a:pt x="6656787" y="2132636"/>
                  </a:lnTo>
                  <a:lnTo>
                    <a:pt x="6654557" y="2138787"/>
                  </a:lnTo>
                  <a:lnTo>
                    <a:pt x="6656997" y="2144167"/>
                  </a:lnTo>
                  <a:lnTo>
                    <a:pt x="6658912" y="2148929"/>
                  </a:lnTo>
                  <a:lnTo>
                    <a:pt x="6660964" y="2150594"/>
                  </a:lnTo>
                  <a:lnTo>
                    <a:pt x="6663301" y="2151591"/>
                  </a:lnTo>
                  <a:lnTo>
                    <a:pt x="6663158" y="2151925"/>
                  </a:lnTo>
                  <a:lnTo>
                    <a:pt x="6665829" y="2153064"/>
                  </a:lnTo>
                  <a:lnTo>
                    <a:pt x="6669068" y="2152868"/>
                  </a:lnTo>
                  <a:lnTo>
                    <a:pt x="6671925" y="2151719"/>
                  </a:lnTo>
                  <a:lnTo>
                    <a:pt x="6677306" y="2149280"/>
                  </a:lnTo>
                  <a:lnTo>
                    <a:pt x="6679536" y="2143129"/>
                  </a:lnTo>
                  <a:lnTo>
                    <a:pt x="6677096" y="2137747"/>
                  </a:lnTo>
                  <a:lnTo>
                    <a:pt x="6676140" y="2135366"/>
                  </a:lnTo>
                  <a:lnTo>
                    <a:pt x="6673700" y="2129985"/>
                  </a:lnTo>
                  <a:close/>
                </a:path>
                <a:path w="20092670" h="6081395">
                  <a:moveTo>
                    <a:pt x="2635447" y="381358"/>
                  </a:moveTo>
                  <a:lnTo>
                    <a:pt x="2628819" y="379321"/>
                  </a:lnTo>
                  <a:lnTo>
                    <a:pt x="2623772" y="381902"/>
                  </a:lnTo>
                  <a:lnTo>
                    <a:pt x="2621391" y="382860"/>
                  </a:lnTo>
                  <a:lnTo>
                    <a:pt x="2616010" y="385299"/>
                  </a:lnTo>
                  <a:lnTo>
                    <a:pt x="2613972" y="391927"/>
                  </a:lnTo>
                  <a:lnTo>
                    <a:pt x="2617845" y="399497"/>
                  </a:lnTo>
                  <a:lnTo>
                    <a:pt x="2619563" y="401019"/>
                  </a:lnTo>
                  <a:lnTo>
                    <a:pt x="2624904" y="403298"/>
                  </a:lnTo>
                  <a:lnTo>
                    <a:pt x="2628002" y="403435"/>
                  </a:lnTo>
                  <a:lnTo>
                    <a:pt x="2631002" y="401953"/>
                  </a:lnTo>
                  <a:lnTo>
                    <a:pt x="2633050" y="400854"/>
                  </a:lnTo>
                  <a:lnTo>
                    <a:pt x="2638431" y="398413"/>
                  </a:lnTo>
                  <a:lnTo>
                    <a:pt x="2640468" y="391787"/>
                  </a:lnTo>
                  <a:lnTo>
                    <a:pt x="2637886" y="386739"/>
                  </a:lnTo>
                  <a:lnTo>
                    <a:pt x="2635447" y="381358"/>
                  </a:lnTo>
                  <a:close/>
                </a:path>
                <a:path w="20092670" h="6081395">
                  <a:moveTo>
                    <a:pt x="14169493" y="5269047"/>
                  </a:moveTo>
                  <a:lnTo>
                    <a:pt x="14163485" y="5266485"/>
                  </a:lnTo>
                  <a:lnTo>
                    <a:pt x="14157913" y="5268447"/>
                  </a:lnTo>
                  <a:lnTo>
                    <a:pt x="14150292" y="5271509"/>
                  </a:lnTo>
                  <a:lnTo>
                    <a:pt x="14147729" y="5277518"/>
                  </a:lnTo>
                  <a:lnTo>
                    <a:pt x="14149692" y="5283090"/>
                  </a:lnTo>
                  <a:lnTo>
                    <a:pt x="14150840" y="5285948"/>
                  </a:lnTo>
                  <a:lnTo>
                    <a:pt x="14152750" y="5287947"/>
                  </a:lnTo>
                  <a:lnTo>
                    <a:pt x="14155422" y="5289086"/>
                  </a:lnTo>
                  <a:lnTo>
                    <a:pt x="14155564" y="5288752"/>
                  </a:lnTo>
                  <a:lnTo>
                    <a:pt x="14157900" y="5289749"/>
                  </a:lnTo>
                  <a:lnTo>
                    <a:pt x="14160665" y="5289744"/>
                  </a:lnTo>
                  <a:lnTo>
                    <a:pt x="14163380" y="5288929"/>
                  </a:lnTo>
                  <a:lnTo>
                    <a:pt x="14170999" y="5285868"/>
                  </a:lnTo>
                  <a:lnTo>
                    <a:pt x="14173563" y="5279858"/>
                  </a:lnTo>
                  <a:lnTo>
                    <a:pt x="14171599" y="5274285"/>
                  </a:lnTo>
                  <a:lnTo>
                    <a:pt x="14169493" y="5269047"/>
                  </a:lnTo>
                  <a:close/>
                </a:path>
                <a:path w="20092670" h="6081395">
                  <a:moveTo>
                    <a:pt x="6636778" y="2051894"/>
                  </a:moveTo>
                  <a:lnTo>
                    <a:pt x="6630627" y="2049664"/>
                  </a:lnTo>
                  <a:lnTo>
                    <a:pt x="6625246" y="2052104"/>
                  </a:lnTo>
                  <a:lnTo>
                    <a:pt x="6620199" y="2054686"/>
                  </a:lnTo>
                  <a:lnTo>
                    <a:pt x="6617969" y="2060837"/>
                  </a:lnTo>
                  <a:lnTo>
                    <a:pt x="6620409" y="2066218"/>
                  </a:lnTo>
                  <a:lnTo>
                    <a:pt x="6622323" y="2070980"/>
                  </a:lnTo>
                  <a:lnTo>
                    <a:pt x="6624375" y="2072644"/>
                  </a:lnTo>
                  <a:lnTo>
                    <a:pt x="6629382" y="2074780"/>
                  </a:lnTo>
                  <a:lnTo>
                    <a:pt x="6632481" y="2074918"/>
                  </a:lnTo>
                  <a:lnTo>
                    <a:pt x="6635480" y="2073436"/>
                  </a:lnTo>
                  <a:lnTo>
                    <a:pt x="6640527" y="2070854"/>
                  </a:lnTo>
                  <a:lnTo>
                    <a:pt x="6642756" y="2064703"/>
                  </a:lnTo>
                  <a:lnTo>
                    <a:pt x="6640316" y="2059322"/>
                  </a:lnTo>
                  <a:lnTo>
                    <a:pt x="6639360" y="2056941"/>
                  </a:lnTo>
                  <a:lnTo>
                    <a:pt x="6636778" y="2051894"/>
                  </a:lnTo>
                  <a:close/>
                </a:path>
                <a:path w="20092670" h="6081395">
                  <a:moveTo>
                    <a:pt x="2712395" y="344343"/>
                  </a:moveTo>
                  <a:lnTo>
                    <a:pt x="2706243" y="342113"/>
                  </a:lnTo>
                  <a:lnTo>
                    <a:pt x="2700862" y="344553"/>
                  </a:lnTo>
                  <a:lnTo>
                    <a:pt x="2698482" y="345510"/>
                  </a:lnTo>
                  <a:lnTo>
                    <a:pt x="2693434" y="348093"/>
                  </a:lnTo>
                  <a:lnTo>
                    <a:pt x="2691205" y="354243"/>
                  </a:lnTo>
                  <a:lnTo>
                    <a:pt x="2693644" y="359625"/>
                  </a:lnTo>
                  <a:lnTo>
                    <a:pt x="2694601" y="362006"/>
                  </a:lnTo>
                  <a:lnTo>
                    <a:pt x="2696654" y="363670"/>
                  </a:lnTo>
                  <a:lnTo>
                    <a:pt x="2701661" y="365806"/>
                  </a:lnTo>
                  <a:lnTo>
                    <a:pt x="2704759" y="365944"/>
                  </a:lnTo>
                  <a:lnTo>
                    <a:pt x="2707759" y="364461"/>
                  </a:lnTo>
                  <a:lnTo>
                    <a:pt x="2710140" y="363504"/>
                  </a:lnTo>
                  <a:lnTo>
                    <a:pt x="2715186" y="360922"/>
                  </a:lnTo>
                  <a:lnTo>
                    <a:pt x="2717416" y="354771"/>
                  </a:lnTo>
                  <a:lnTo>
                    <a:pt x="2714977" y="349389"/>
                  </a:lnTo>
                  <a:lnTo>
                    <a:pt x="2712395" y="344343"/>
                  </a:lnTo>
                  <a:close/>
                </a:path>
                <a:path w="20092670" h="6081395">
                  <a:moveTo>
                    <a:pt x="6599095" y="1974661"/>
                  </a:moveTo>
                  <a:lnTo>
                    <a:pt x="6592467" y="1972623"/>
                  </a:lnTo>
                  <a:lnTo>
                    <a:pt x="6587420" y="1975204"/>
                  </a:lnTo>
                  <a:lnTo>
                    <a:pt x="6582039" y="1977645"/>
                  </a:lnTo>
                  <a:lnTo>
                    <a:pt x="6580002" y="1984273"/>
                  </a:lnTo>
                  <a:lnTo>
                    <a:pt x="6582583" y="1989319"/>
                  </a:lnTo>
                  <a:lnTo>
                    <a:pt x="6583683" y="1991367"/>
                  </a:lnTo>
                  <a:lnTo>
                    <a:pt x="6584974" y="1993891"/>
                  </a:lnTo>
                  <a:lnTo>
                    <a:pt x="6586691" y="1995412"/>
                  </a:lnTo>
                  <a:lnTo>
                    <a:pt x="6589028" y="1996409"/>
                  </a:lnTo>
                  <a:lnTo>
                    <a:pt x="6588886" y="1996743"/>
                  </a:lnTo>
                  <a:lnTo>
                    <a:pt x="6591556" y="1997882"/>
                  </a:lnTo>
                  <a:lnTo>
                    <a:pt x="6594654" y="1998020"/>
                  </a:lnTo>
                  <a:lnTo>
                    <a:pt x="6597654" y="1996537"/>
                  </a:lnTo>
                  <a:lnTo>
                    <a:pt x="6603035" y="1994098"/>
                  </a:lnTo>
                  <a:lnTo>
                    <a:pt x="6605073" y="1987470"/>
                  </a:lnTo>
                  <a:lnTo>
                    <a:pt x="6602491" y="1982423"/>
                  </a:lnTo>
                  <a:lnTo>
                    <a:pt x="6601535" y="1980041"/>
                  </a:lnTo>
                  <a:lnTo>
                    <a:pt x="6599095" y="1974661"/>
                  </a:lnTo>
                  <a:close/>
                </a:path>
                <a:path w="20092670" h="6081395">
                  <a:moveTo>
                    <a:pt x="14250074" y="5238316"/>
                  </a:moveTo>
                  <a:lnTo>
                    <a:pt x="14244065" y="5235752"/>
                  </a:lnTo>
                  <a:lnTo>
                    <a:pt x="14238492" y="5237715"/>
                  </a:lnTo>
                  <a:lnTo>
                    <a:pt x="14230873" y="5240779"/>
                  </a:lnTo>
                  <a:lnTo>
                    <a:pt x="14228310" y="5246788"/>
                  </a:lnTo>
                  <a:lnTo>
                    <a:pt x="14230273" y="5252360"/>
                  </a:lnTo>
                  <a:lnTo>
                    <a:pt x="14231422" y="5255218"/>
                  </a:lnTo>
                  <a:lnTo>
                    <a:pt x="14233332" y="5257217"/>
                  </a:lnTo>
                  <a:lnTo>
                    <a:pt x="14236002" y="5258356"/>
                  </a:lnTo>
                  <a:lnTo>
                    <a:pt x="14236144" y="5258022"/>
                  </a:lnTo>
                  <a:lnTo>
                    <a:pt x="14238481" y="5259019"/>
                  </a:lnTo>
                  <a:lnTo>
                    <a:pt x="14241244" y="5259013"/>
                  </a:lnTo>
                  <a:lnTo>
                    <a:pt x="14243959" y="5258198"/>
                  </a:lnTo>
                  <a:lnTo>
                    <a:pt x="14251580" y="5255136"/>
                  </a:lnTo>
                  <a:lnTo>
                    <a:pt x="14254143" y="5249127"/>
                  </a:lnTo>
                  <a:lnTo>
                    <a:pt x="14252180" y="5243554"/>
                  </a:lnTo>
                  <a:lnTo>
                    <a:pt x="14250074" y="5238316"/>
                  </a:lnTo>
                  <a:close/>
                </a:path>
                <a:path w="20092670" h="6081395">
                  <a:moveTo>
                    <a:pt x="2790677" y="307898"/>
                  </a:moveTo>
                  <a:lnTo>
                    <a:pt x="2784526" y="305668"/>
                  </a:lnTo>
                  <a:lnTo>
                    <a:pt x="2779146" y="308108"/>
                  </a:lnTo>
                  <a:lnTo>
                    <a:pt x="2776765" y="309064"/>
                  </a:lnTo>
                  <a:lnTo>
                    <a:pt x="2771384" y="311504"/>
                  </a:lnTo>
                  <a:lnTo>
                    <a:pt x="2769154" y="317656"/>
                  </a:lnTo>
                  <a:lnTo>
                    <a:pt x="2771594" y="323036"/>
                  </a:lnTo>
                  <a:lnTo>
                    <a:pt x="2772885" y="325560"/>
                  </a:lnTo>
                  <a:lnTo>
                    <a:pt x="2774794" y="327558"/>
                  </a:lnTo>
                  <a:lnTo>
                    <a:pt x="2777131" y="328555"/>
                  </a:lnTo>
                  <a:lnTo>
                    <a:pt x="2777273" y="328221"/>
                  </a:lnTo>
                  <a:lnTo>
                    <a:pt x="2779610" y="329218"/>
                  </a:lnTo>
                  <a:lnTo>
                    <a:pt x="2782708" y="329356"/>
                  </a:lnTo>
                  <a:lnTo>
                    <a:pt x="2787946" y="327250"/>
                  </a:lnTo>
                  <a:lnTo>
                    <a:pt x="2793328" y="324810"/>
                  </a:lnTo>
                  <a:lnTo>
                    <a:pt x="2795557" y="318659"/>
                  </a:lnTo>
                  <a:lnTo>
                    <a:pt x="2790677" y="307898"/>
                  </a:lnTo>
                  <a:close/>
                </a:path>
                <a:path w="20092670" h="6081395">
                  <a:moveTo>
                    <a:pt x="6560317" y="1898145"/>
                  </a:moveTo>
                  <a:lnTo>
                    <a:pt x="6553689" y="1896107"/>
                  </a:lnTo>
                  <a:lnTo>
                    <a:pt x="6543595" y="1901271"/>
                  </a:lnTo>
                  <a:lnTo>
                    <a:pt x="6541772" y="1907201"/>
                  </a:lnTo>
                  <a:lnTo>
                    <a:pt x="6541558" y="1907898"/>
                  </a:lnTo>
                  <a:lnTo>
                    <a:pt x="6544140" y="1912946"/>
                  </a:lnTo>
                  <a:lnTo>
                    <a:pt x="6545238" y="1914993"/>
                  </a:lnTo>
                  <a:lnTo>
                    <a:pt x="6546530" y="1917516"/>
                  </a:lnTo>
                  <a:lnTo>
                    <a:pt x="6548248" y="1919038"/>
                  </a:lnTo>
                  <a:lnTo>
                    <a:pt x="6550585" y="1920035"/>
                  </a:lnTo>
                  <a:lnTo>
                    <a:pt x="6550727" y="1919701"/>
                  </a:lnTo>
                  <a:lnTo>
                    <a:pt x="6553398" y="1920840"/>
                  </a:lnTo>
                  <a:lnTo>
                    <a:pt x="6566580" y="1910286"/>
                  </a:lnTo>
                  <a:lnTo>
                    <a:pt x="6563998" y="1905240"/>
                  </a:lnTo>
                  <a:lnTo>
                    <a:pt x="6562899" y="1903193"/>
                  </a:lnTo>
                  <a:lnTo>
                    <a:pt x="6560317" y="1898145"/>
                  </a:lnTo>
                  <a:close/>
                </a:path>
                <a:path w="20092670" h="6081395">
                  <a:moveTo>
                    <a:pt x="14329987" y="5207300"/>
                  </a:moveTo>
                  <a:lnTo>
                    <a:pt x="14323643" y="5204594"/>
                  </a:lnTo>
                  <a:lnTo>
                    <a:pt x="14310785" y="5209764"/>
                  </a:lnTo>
                  <a:lnTo>
                    <a:pt x="14308080" y="5216105"/>
                  </a:lnTo>
                  <a:lnTo>
                    <a:pt x="14311334" y="5224202"/>
                  </a:lnTo>
                  <a:lnTo>
                    <a:pt x="14313244" y="5226200"/>
                  </a:lnTo>
                  <a:lnTo>
                    <a:pt x="14315914" y="5227339"/>
                  </a:lnTo>
                  <a:lnTo>
                    <a:pt x="14316057" y="5227005"/>
                  </a:lnTo>
                  <a:lnTo>
                    <a:pt x="14318394" y="5228002"/>
                  </a:lnTo>
                  <a:lnTo>
                    <a:pt x="14321013" y="5228331"/>
                  </a:lnTo>
                  <a:lnTo>
                    <a:pt x="14331492" y="5224120"/>
                  </a:lnTo>
                  <a:lnTo>
                    <a:pt x="14334198" y="5217777"/>
                  </a:lnTo>
                  <a:lnTo>
                    <a:pt x="14329987" y="5207300"/>
                  </a:lnTo>
                  <a:close/>
                </a:path>
                <a:path w="20092670" h="6081395">
                  <a:moveTo>
                    <a:pt x="2869584" y="273691"/>
                  </a:moveTo>
                  <a:lnTo>
                    <a:pt x="2863575" y="271127"/>
                  </a:lnTo>
                  <a:lnTo>
                    <a:pt x="2858194" y="273566"/>
                  </a:lnTo>
                  <a:lnTo>
                    <a:pt x="2855814" y="274523"/>
                  </a:lnTo>
                  <a:lnTo>
                    <a:pt x="2850241" y="276487"/>
                  </a:lnTo>
                  <a:lnTo>
                    <a:pt x="2847536" y="282830"/>
                  </a:lnTo>
                  <a:lnTo>
                    <a:pt x="2849975" y="288210"/>
                  </a:lnTo>
                  <a:lnTo>
                    <a:pt x="2851266" y="290734"/>
                  </a:lnTo>
                  <a:lnTo>
                    <a:pt x="2853176" y="292733"/>
                  </a:lnTo>
                  <a:lnTo>
                    <a:pt x="2858517" y="295011"/>
                  </a:lnTo>
                  <a:lnTo>
                    <a:pt x="2861281" y="295006"/>
                  </a:lnTo>
                  <a:lnTo>
                    <a:pt x="2866519" y="292901"/>
                  </a:lnTo>
                  <a:lnTo>
                    <a:pt x="2871901" y="290461"/>
                  </a:lnTo>
                  <a:lnTo>
                    <a:pt x="2874463" y="284451"/>
                  </a:lnTo>
                  <a:lnTo>
                    <a:pt x="2869584" y="273691"/>
                  </a:lnTo>
                  <a:close/>
                </a:path>
                <a:path w="20092670" h="6081395">
                  <a:moveTo>
                    <a:pt x="6520586" y="1822012"/>
                  </a:moveTo>
                  <a:lnTo>
                    <a:pt x="6502161" y="1831907"/>
                  </a:lnTo>
                  <a:lnTo>
                    <a:pt x="6504742" y="1836955"/>
                  </a:lnTo>
                  <a:lnTo>
                    <a:pt x="6506942" y="1841049"/>
                  </a:lnTo>
                  <a:lnTo>
                    <a:pt x="6508994" y="1842714"/>
                  </a:lnTo>
                  <a:lnTo>
                    <a:pt x="6510997" y="1843568"/>
                  </a:lnTo>
                  <a:lnTo>
                    <a:pt x="6510854" y="1843902"/>
                  </a:lnTo>
                  <a:lnTo>
                    <a:pt x="6513859" y="1845184"/>
                  </a:lnTo>
                  <a:lnTo>
                    <a:pt x="6517099" y="1844987"/>
                  </a:lnTo>
                  <a:lnTo>
                    <a:pt x="6520098" y="1843505"/>
                  </a:lnTo>
                  <a:lnTo>
                    <a:pt x="6525288" y="1840589"/>
                  </a:lnTo>
                  <a:lnTo>
                    <a:pt x="6526868" y="1835346"/>
                  </a:lnTo>
                  <a:lnTo>
                    <a:pt x="6527184" y="1834297"/>
                  </a:lnTo>
                  <a:lnTo>
                    <a:pt x="6524602" y="1829249"/>
                  </a:lnTo>
                  <a:lnTo>
                    <a:pt x="6523502" y="1827201"/>
                  </a:lnTo>
                  <a:lnTo>
                    <a:pt x="6520586" y="1822012"/>
                  </a:lnTo>
                  <a:close/>
                </a:path>
                <a:path w="20092670" h="6081395">
                  <a:moveTo>
                    <a:pt x="14409709" y="5175807"/>
                  </a:moveTo>
                  <a:lnTo>
                    <a:pt x="14403365" y="5173101"/>
                  </a:lnTo>
                  <a:lnTo>
                    <a:pt x="14390507" y="5178271"/>
                  </a:lnTo>
                  <a:lnTo>
                    <a:pt x="14387801" y="5184614"/>
                  </a:lnTo>
                  <a:lnTo>
                    <a:pt x="14391055" y="5192709"/>
                  </a:lnTo>
                  <a:lnTo>
                    <a:pt x="14393299" y="5194851"/>
                  </a:lnTo>
                  <a:lnTo>
                    <a:pt x="14395636" y="5195848"/>
                  </a:lnTo>
                  <a:lnTo>
                    <a:pt x="14395779" y="5195514"/>
                  </a:lnTo>
                  <a:lnTo>
                    <a:pt x="14398115" y="5196510"/>
                  </a:lnTo>
                  <a:lnTo>
                    <a:pt x="14400735" y="5196838"/>
                  </a:lnTo>
                  <a:lnTo>
                    <a:pt x="14411213" y="5192627"/>
                  </a:lnTo>
                  <a:lnTo>
                    <a:pt x="14413919" y="5186284"/>
                  </a:lnTo>
                  <a:lnTo>
                    <a:pt x="14409709" y="5175807"/>
                  </a:lnTo>
                  <a:close/>
                </a:path>
                <a:path w="20092670" h="6081395">
                  <a:moveTo>
                    <a:pt x="2949066" y="240911"/>
                  </a:moveTo>
                  <a:lnTo>
                    <a:pt x="2942723" y="238206"/>
                  </a:lnTo>
                  <a:lnTo>
                    <a:pt x="2929864" y="243375"/>
                  </a:lnTo>
                  <a:lnTo>
                    <a:pt x="2927159" y="249718"/>
                  </a:lnTo>
                  <a:lnTo>
                    <a:pt x="2929264" y="254956"/>
                  </a:lnTo>
                  <a:lnTo>
                    <a:pt x="2930555" y="257480"/>
                  </a:lnTo>
                  <a:lnTo>
                    <a:pt x="2932799" y="259621"/>
                  </a:lnTo>
                  <a:lnTo>
                    <a:pt x="2935136" y="260617"/>
                  </a:lnTo>
                  <a:lnTo>
                    <a:pt x="2934659" y="260809"/>
                  </a:lnTo>
                  <a:lnTo>
                    <a:pt x="2937330" y="261948"/>
                  </a:lnTo>
                  <a:lnTo>
                    <a:pt x="2940094" y="261943"/>
                  </a:lnTo>
                  <a:lnTo>
                    <a:pt x="2950571" y="257731"/>
                  </a:lnTo>
                  <a:lnTo>
                    <a:pt x="2953277" y="251389"/>
                  </a:lnTo>
                  <a:lnTo>
                    <a:pt x="2949066" y="240911"/>
                  </a:lnTo>
                  <a:close/>
                </a:path>
                <a:path w="20092670" h="6081395">
                  <a:moveTo>
                    <a:pt x="6479712" y="1745786"/>
                  </a:moveTo>
                  <a:lnTo>
                    <a:pt x="6473419" y="1743889"/>
                  </a:lnTo>
                  <a:lnTo>
                    <a:pt x="6463040" y="1749721"/>
                  </a:lnTo>
                  <a:lnTo>
                    <a:pt x="6461144" y="1756015"/>
                  </a:lnTo>
                  <a:lnTo>
                    <a:pt x="6464060" y="1761204"/>
                  </a:lnTo>
                  <a:lnTo>
                    <a:pt x="6466259" y="1765300"/>
                  </a:lnTo>
                  <a:lnTo>
                    <a:pt x="6468311" y="1766964"/>
                  </a:lnTo>
                  <a:lnTo>
                    <a:pt x="6473319" y="1769100"/>
                  </a:lnTo>
                  <a:lnTo>
                    <a:pt x="6476558" y="1768903"/>
                  </a:lnTo>
                  <a:lnTo>
                    <a:pt x="6479558" y="1767420"/>
                  </a:lnTo>
                  <a:lnTo>
                    <a:pt x="6484747" y="1764505"/>
                  </a:lnTo>
                  <a:lnTo>
                    <a:pt x="6486643" y="1758211"/>
                  </a:lnTo>
                  <a:lnTo>
                    <a:pt x="6483727" y="1753022"/>
                  </a:lnTo>
                  <a:lnTo>
                    <a:pt x="6482628" y="1750975"/>
                  </a:lnTo>
                  <a:lnTo>
                    <a:pt x="6479712" y="1745786"/>
                  </a:lnTo>
                  <a:close/>
                </a:path>
                <a:path w="20092670" h="6081395">
                  <a:moveTo>
                    <a:pt x="14489572" y="5143982"/>
                  </a:moveTo>
                  <a:lnTo>
                    <a:pt x="14483228" y="5141276"/>
                  </a:lnTo>
                  <a:lnTo>
                    <a:pt x="14470370" y="5146445"/>
                  </a:lnTo>
                  <a:lnTo>
                    <a:pt x="14467664" y="5152788"/>
                  </a:lnTo>
                  <a:lnTo>
                    <a:pt x="14470919" y="5160884"/>
                  </a:lnTo>
                  <a:lnTo>
                    <a:pt x="14473163" y="5163024"/>
                  </a:lnTo>
                  <a:lnTo>
                    <a:pt x="14475500" y="5164021"/>
                  </a:lnTo>
                  <a:lnTo>
                    <a:pt x="14475307" y="5163545"/>
                  </a:lnTo>
                  <a:lnTo>
                    <a:pt x="14477978" y="5164684"/>
                  </a:lnTo>
                  <a:lnTo>
                    <a:pt x="14480600" y="5165014"/>
                  </a:lnTo>
                  <a:lnTo>
                    <a:pt x="14491077" y="5160801"/>
                  </a:lnTo>
                  <a:lnTo>
                    <a:pt x="14493782" y="5154459"/>
                  </a:lnTo>
                  <a:lnTo>
                    <a:pt x="14489572" y="5143982"/>
                  </a:lnTo>
                  <a:close/>
                </a:path>
                <a:path w="20092670" h="6081395">
                  <a:moveTo>
                    <a:pt x="6437934" y="1670751"/>
                  </a:moveTo>
                  <a:lnTo>
                    <a:pt x="6431641" y="1668857"/>
                  </a:lnTo>
                  <a:lnTo>
                    <a:pt x="6421262" y="1674687"/>
                  </a:lnTo>
                  <a:lnTo>
                    <a:pt x="6419366" y="1680981"/>
                  </a:lnTo>
                  <a:lnTo>
                    <a:pt x="6422282" y="1686171"/>
                  </a:lnTo>
                  <a:lnTo>
                    <a:pt x="6425149" y="1690550"/>
                  </a:lnTo>
                  <a:lnTo>
                    <a:pt x="6426867" y="1692072"/>
                  </a:lnTo>
                  <a:lnTo>
                    <a:pt x="6431541" y="1694066"/>
                  </a:lnTo>
                  <a:lnTo>
                    <a:pt x="6434781" y="1693869"/>
                  </a:lnTo>
                  <a:lnTo>
                    <a:pt x="6437780" y="1692388"/>
                  </a:lnTo>
                  <a:lnTo>
                    <a:pt x="6442970" y="1689472"/>
                  </a:lnTo>
                  <a:lnTo>
                    <a:pt x="6444866" y="1683179"/>
                  </a:lnTo>
                  <a:lnTo>
                    <a:pt x="6441950" y="1677988"/>
                  </a:lnTo>
                  <a:lnTo>
                    <a:pt x="6440850" y="1675941"/>
                  </a:lnTo>
                  <a:lnTo>
                    <a:pt x="6437934" y="1670751"/>
                  </a:lnTo>
                  <a:close/>
                </a:path>
                <a:path w="20092670" h="6081395">
                  <a:moveTo>
                    <a:pt x="3028786" y="209419"/>
                  </a:moveTo>
                  <a:lnTo>
                    <a:pt x="3022777" y="206856"/>
                  </a:lnTo>
                  <a:lnTo>
                    <a:pt x="3017205" y="208819"/>
                  </a:lnTo>
                  <a:lnTo>
                    <a:pt x="3009585" y="211883"/>
                  </a:lnTo>
                  <a:lnTo>
                    <a:pt x="3007022" y="217891"/>
                  </a:lnTo>
                  <a:lnTo>
                    <a:pt x="3008985" y="223464"/>
                  </a:lnTo>
                  <a:lnTo>
                    <a:pt x="3010134" y="226322"/>
                  </a:lnTo>
                  <a:lnTo>
                    <a:pt x="3012044" y="228319"/>
                  </a:lnTo>
                  <a:lnTo>
                    <a:pt x="3014715" y="229458"/>
                  </a:lnTo>
                  <a:lnTo>
                    <a:pt x="3014857" y="229124"/>
                  </a:lnTo>
                  <a:lnTo>
                    <a:pt x="3017194" y="230121"/>
                  </a:lnTo>
                  <a:lnTo>
                    <a:pt x="3019957" y="230117"/>
                  </a:lnTo>
                  <a:lnTo>
                    <a:pt x="3022672" y="229302"/>
                  </a:lnTo>
                  <a:lnTo>
                    <a:pt x="3030292" y="226238"/>
                  </a:lnTo>
                  <a:lnTo>
                    <a:pt x="3032855" y="220231"/>
                  </a:lnTo>
                  <a:lnTo>
                    <a:pt x="3030892" y="214657"/>
                  </a:lnTo>
                  <a:lnTo>
                    <a:pt x="3028786" y="209419"/>
                  </a:lnTo>
                  <a:close/>
                </a:path>
                <a:path w="20092670" h="6081395">
                  <a:moveTo>
                    <a:pt x="14569100" y="5112013"/>
                  </a:moveTo>
                  <a:lnTo>
                    <a:pt x="14562616" y="5109642"/>
                  </a:lnTo>
                  <a:lnTo>
                    <a:pt x="14549757" y="5114809"/>
                  </a:lnTo>
                  <a:lnTo>
                    <a:pt x="14547052" y="5121152"/>
                  </a:lnTo>
                  <a:lnTo>
                    <a:pt x="14549157" y="5126391"/>
                  </a:lnTo>
                  <a:lnTo>
                    <a:pt x="14550448" y="5128914"/>
                  </a:lnTo>
                  <a:lnTo>
                    <a:pt x="14552692" y="5131055"/>
                  </a:lnTo>
                  <a:lnTo>
                    <a:pt x="14555028" y="5132052"/>
                  </a:lnTo>
                  <a:lnTo>
                    <a:pt x="14554552" y="5132243"/>
                  </a:lnTo>
                  <a:lnTo>
                    <a:pt x="14557223" y="5133383"/>
                  </a:lnTo>
                  <a:lnTo>
                    <a:pt x="14559988" y="5133378"/>
                  </a:lnTo>
                  <a:lnTo>
                    <a:pt x="14565226" y="5131273"/>
                  </a:lnTo>
                  <a:lnTo>
                    <a:pt x="14570797" y="5129310"/>
                  </a:lnTo>
                  <a:lnTo>
                    <a:pt x="14572545" y="5124530"/>
                  </a:lnTo>
                  <a:lnTo>
                    <a:pt x="14573170" y="5122823"/>
                  </a:lnTo>
                  <a:lnTo>
                    <a:pt x="14571064" y="5117585"/>
                  </a:lnTo>
                  <a:lnTo>
                    <a:pt x="14569100" y="5112013"/>
                  </a:lnTo>
                  <a:close/>
                </a:path>
                <a:path w="20092670" h="6081395">
                  <a:moveTo>
                    <a:pt x="6395347" y="1595767"/>
                  </a:moveTo>
                  <a:lnTo>
                    <a:pt x="6388911" y="1594205"/>
                  </a:lnTo>
                  <a:lnTo>
                    <a:pt x="6378531" y="1600037"/>
                  </a:lnTo>
                  <a:lnTo>
                    <a:pt x="6376970" y="1606473"/>
                  </a:lnTo>
                  <a:lnTo>
                    <a:pt x="6379885" y="1611662"/>
                  </a:lnTo>
                  <a:lnTo>
                    <a:pt x="6381318" y="1613852"/>
                  </a:lnTo>
                  <a:lnTo>
                    <a:pt x="6382419" y="1615899"/>
                  </a:lnTo>
                  <a:lnTo>
                    <a:pt x="6384137" y="1617421"/>
                  </a:lnTo>
                  <a:lnTo>
                    <a:pt x="6389478" y="1619699"/>
                  </a:lnTo>
                  <a:lnTo>
                    <a:pt x="6392718" y="1619504"/>
                  </a:lnTo>
                  <a:lnTo>
                    <a:pt x="6395860" y="1617687"/>
                  </a:lnTo>
                  <a:lnTo>
                    <a:pt x="6401050" y="1614772"/>
                  </a:lnTo>
                  <a:lnTo>
                    <a:pt x="6402611" y="1608336"/>
                  </a:lnTo>
                  <a:lnTo>
                    <a:pt x="6399696" y="1603147"/>
                  </a:lnTo>
                  <a:lnTo>
                    <a:pt x="6398263" y="1600957"/>
                  </a:lnTo>
                  <a:lnTo>
                    <a:pt x="6395347" y="1595767"/>
                  </a:lnTo>
                  <a:close/>
                </a:path>
                <a:path w="20092670" h="6081395">
                  <a:moveTo>
                    <a:pt x="3104408" y="177363"/>
                  </a:moveTo>
                  <a:lnTo>
                    <a:pt x="3098836" y="179326"/>
                  </a:lnTo>
                  <a:lnTo>
                    <a:pt x="3096454" y="180283"/>
                  </a:lnTo>
                  <a:lnTo>
                    <a:pt x="3090882" y="182246"/>
                  </a:lnTo>
                  <a:lnTo>
                    <a:pt x="3088308" y="187461"/>
                  </a:lnTo>
                  <a:lnTo>
                    <a:pt x="3087986" y="188113"/>
                  </a:lnTo>
                  <a:lnTo>
                    <a:pt x="3089949" y="193685"/>
                  </a:lnTo>
                  <a:lnTo>
                    <a:pt x="3090764" y="196400"/>
                  </a:lnTo>
                  <a:lnTo>
                    <a:pt x="3093007" y="198540"/>
                  </a:lnTo>
                  <a:lnTo>
                    <a:pt x="3095678" y="199679"/>
                  </a:lnTo>
                  <a:lnTo>
                    <a:pt x="3095535" y="200014"/>
                  </a:lnTo>
                  <a:lnTo>
                    <a:pt x="3097872" y="201011"/>
                  </a:lnTo>
                  <a:lnTo>
                    <a:pt x="3100636" y="201006"/>
                  </a:lnTo>
                  <a:lnTo>
                    <a:pt x="3103351" y="200191"/>
                  </a:lnTo>
                  <a:lnTo>
                    <a:pt x="3105732" y="199233"/>
                  </a:lnTo>
                  <a:lnTo>
                    <a:pt x="3111304" y="197270"/>
                  </a:lnTo>
                  <a:lnTo>
                    <a:pt x="3113880" y="192056"/>
                  </a:lnTo>
                  <a:lnTo>
                    <a:pt x="3114201" y="191404"/>
                  </a:lnTo>
                  <a:lnTo>
                    <a:pt x="3110275" y="180259"/>
                  </a:lnTo>
                  <a:lnTo>
                    <a:pt x="3104408" y="177363"/>
                  </a:lnTo>
                  <a:close/>
                </a:path>
                <a:path w="20092670" h="6081395">
                  <a:moveTo>
                    <a:pt x="14649249" y="5079520"/>
                  </a:moveTo>
                  <a:lnTo>
                    <a:pt x="14642764" y="5077148"/>
                  </a:lnTo>
                  <a:lnTo>
                    <a:pt x="14635146" y="5080211"/>
                  </a:lnTo>
                  <a:lnTo>
                    <a:pt x="14629573" y="5082174"/>
                  </a:lnTo>
                  <a:lnTo>
                    <a:pt x="14627825" y="5086952"/>
                  </a:lnTo>
                  <a:lnTo>
                    <a:pt x="14627201" y="5088659"/>
                  </a:lnTo>
                  <a:lnTo>
                    <a:pt x="14630264" y="5096279"/>
                  </a:lnTo>
                  <a:lnTo>
                    <a:pt x="14632506" y="5098419"/>
                  </a:lnTo>
                  <a:lnTo>
                    <a:pt x="14634843" y="5099416"/>
                  </a:lnTo>
                  <a:lnTo>
                    <a:pt x="14634700" y="5099750"/>
                  </a:lnTo>
                  <a:lnTo>
                    <a:pt x="14637371" y="5100889"/>
                  </a:lnTo>
                  <a:lnTo>
                    <a:pt x="14640136" y="5100885"/>
                  </a:lnTo>
                  <a:lnTo>
                    <a:pt x="14645374" y="5098779"/>
                  </a:lnTo>
                  <a:lnTo>
                    <a:pt x="14650946" y="5096815"/>
                  </a:lnTo>
                  <a:lnTo>
                    <a:pt x="14652694" y="5092037"/>
                  </a:lnTo>
                  <a:lnTo>
                    <a:pt x="14653318" y="5090330"/>
                  </a:lnTo>
                  <a:lnTo>
                    <a:pt x="14651212" y="5085092"/>
                  </a:lnTo>
                  <a:lnTo>
                    <a:pt x="14649249" y="5079520"/>
                  </a:lnTo>
                  <a:close/>
                </a:path>
                <a:path w="20092670" h="6081395">
                  <a:moveTo>
                    <a:pt x="6351045" y="1522024"/>
                  </a:moveTo>
                  <a:lnTo>
                    <a:pt x="6344276" y="1520320"/>
                  </a:lnTo>
                  <a:lnTo>
                    <a:pt x="6334565" y="1526437"/>
                  </a:lnTo>
                  <a:lnTo>
                    <a:pt x="6332860" y="1533207"/>
                  </a:lnTo>
                  <a:lnTo>
                    <a:pt x="6335918" y="1538062"/>
                  </a:lnTo>
                  <a:lnTo>
                    <a:pt x="6337352" y="1540252"/>
                  </a:lnTo>
                  <a:lnTo>
                    <a:pt x="6338593" y="1541966"/>
                  </a:lnTo>
                  <a:lnTo>
                    <a:pt x="6340312" y="1543488"/>
                  </a:lnTo>
                  <a:lnTo>
                    <a:pt x="6345319" y="1545624"/>
                  </a:lnTo>
                  <a:lnTo>
                    <a:pt x="6348893" y="1545570"/>
                  </a:lnTo>
                  <a:lnTo>
                    <a:pt x="6352035" y="1543753"/>
                  </a:lnTo>
                  <a:lnTo>
                    <a:pt x="6356891" y="1540695"/>
                  </a:lnTo>
                  <a:lnTo>
                    <a:pt x="6358595" y="1533925"/>
                  </a:lnTo>
                  <a:lnTo>
                    <a:pt x="6355536" y="1529070"/>
                  </a:lnTo>
                  <a:lnTo>
                    <a:pt x="6354103" y="1526880"/>
                  </a:lnTo>
                  <a:lnTo>
                    <a:pt x="6351045" y="1522024"/>
                  </a:lnTo>
                  <a:close/>
                </a:path>
                <a:path w="20092670" h="6081395">
                  <a:moveTo>
                    <a:pt x="3185804" y="149347"/>
                  </a:moveTo>
                  <a:lnTo>
                    <a:pt x="3180231" y="151309"/>
                  </a:lnTo>
                  <a:lnTo>
                    <a:pt x="3177850" y="152267"/>
                  </a:lnTo>
                  <a:lnTo>
                    <a:pt x="3172278" y="154230"/>
                  </a:lnTo>
                  <a:lnTo>
                    <a:pt x="3169227" y="159636"/>
                  </a:lnTo>
                  <a:lnTo>
                    <a:pt x="3169047" y="159954"/>
                  </a:lnTo>
                  <a:lnTo>
                    <a:pt x="3171011" y="165526"/>
                  </a:lnTo>
                  <a:lnTo>
                    <a:pt x="3172016" y="168718"/>
                  </a:lnTo>
                  <a:lnTo>
                    <a:pt x="3174260" y="170858"/>
                  </a:lnTo>
                  <a:lnTo>
                    <a:pt x="3179267" y="172994"/>
                  </a:lnTo>
                  <a:lnTo>
                    <a:pt x="3181555" y="173181"/>
                  </a:lnTo>
                  <a:lnTo>
                    <a:pt x="3184270" y="172366"/>
                  </a:lnTo>
                  <a:lnTo>
                    <a:pt x="3186651" y="171408"/>
                  </a:lnTo>
                  <a:lnTo>
                    <a:pt x="3192223" y="169446"/>
                  </a:lnTo>
                  <a:lnTo>
                    <a:pt x="3195274" y="164039"/>
                  </a:lnTo>
                  <a:lnTo>
                    <a:pt x="3195454" y="163721"/>
                  </a:lnTo>
                  <a:lnTo>
                    <a:pt x="3191527" y="152577"/>
                  </a:lnTo>
                  <a:lnTo>
                    <a:pt x="3185804" y="149347"/>
                  </a:lnTo>
                  <a:close/>
                </a:path>
                <a:path w="20092670" h="6081395">
                  <a:moveTo>
                    <a:pt x="14728588" y="5047076"/>
                  </a:moveTo>
                  <a:lnTo>
                    <a:pt x="14722102" y="5044704"/>
                  </a:lnTo>
                  <a:lnTo>
                    <a:pt x="14714482" y="5047766"/>
                  </a:lnTo>
                  <a:lnTo>
                    <a:pt x="14708911" y="5049730"/>
                  </a:lnTo>
                  <a:lnTo>
                    <a:pt x="14707163" y="5054508"/>
                  </a:lnTo>
                  <a:lnTo>
                    <a:pt x="14706539" y="5056215"/>
                  </a:lnTo>
                  <a:lnTo>
                    <a:pt x="14709602" y="5063834"/>
                  </a:lnTo>
                  <a:lnTo>
                    <a:pt x="14711846" y="5065975"/>
                  </a:lnTo>
                  <a:lnTo>
                    <a:pt x="14714182" y="5066972"/>
                  </a:lnTo>
                  <a:lnTo>
                    <a:pt x="14714039" y="5067306"/>
                  </a:lnTo>
                  <a:lnTo>
                    <a:pt x="14716710" y="5068445"/>
                  </a:lnTo>
                  <a:lnTo>
                    <a:pt x="14719473" y="5068440"/>
                  </a:lnTo>
                  <a:lnTo>
                    <a:pt x="14724713" y="5066335"/>
                  </a:lnTo>
                  <a:lnTo>
                    <a:pt x="14730285" y="5064371"/>
                  </a:lnTo>
                  <a:lnTo>
                    <a:pt x="14732033" y="5059593"/>
                  </a:lnTo>
                  <a:lnTo>
                    <a:pt x="14732658" y="5057886"/>
                  </a:lnTo>
                  <a:lnTo>
                    <a:pt x="14730551" y="5052648"/>
                  </a:lnTo>
                  <a:lnTo>
                    <a:pt x="14728588" y="5047076"/>
                  </a:lnTo>
                  <a:close/>
                </a:path>
                <a:path w="20092670" h="6081395">
                  <a:moveTo>
                    <a:pt x="6305507" y="1449332"/>
                  </a:moveTo>
                  <a:lnTo>
                    <a:pt x="6299071" y="1447770"/>
                  </a:lnTo>
                  <a:lnTo>
                    <a:pt x="6289360" y="1453886"/>
                  </a:lnTo>
                  <a:lnTo>
                    <a:pt x="6287798" y="1460324"/>
                  </a:lnTo>
                  <a:lnTo>
                    <a:pt x="6290856" y="1465178"/>
                  </a:lnTo>
                  <a:lnTo>
                    <a:pt x="6292289" y="1467368"/>
                  </a:lnTo>
                  <a:lnTo>
                    <a:pt x="6293531" y="1469082"/>
                  </a:lnTo>
                  <a:lnTo>
                    <a:pt x="6295250" y="1470605"/>
                  </a:lnTo>
                  <a:lnTo>
                    <a:pt x="6299923" y="1472598"/>
                  </a:lnTo>
                  <a:lnTo>
                    <a:pt x="6303497" y="1472543"/>
                  </a:lnTo>
                  <a:lnTo>
                    <a:pt x="6306639" y="1470727"/>
                  </a:lnTo>
                  <a:lnTo>
                    <a:pt x="6311494" y="1467669"/>
                  </a:lnTo>
                  <a:lnTo>
                    <a:pt x="6313057" y="1461233"/>
                  </a:lnTo>
                  <a:lnTo>
                    <a:pt x="6309999" y="1456378"/>
                  </a:lnTo>
                  <a:lnTo>
                    <a:pt x="6308565" y="1454188"/>
                  </a:lnTo>
                  <a:lnTo>
                    <a:pt x="6305507" y="1449332"/>
                  </a:lnTo>
                  <a:close/>
                </a:path>
                <a:path w="20092670" h="6081395">
                  <a:moveTo>
                    <a:pt x="3267537" y="124236"/>
                  </a:moveTo>
                  <a:lnTo>
                    <a:pt x="3262107" y="125866"/>
                  </a:lnTo>
                  <a:lnTo>
                    <a:pt x="3259868" y="126490"/>
                  </a:lnTo>
                  <a:lnTo>
                    <a:pt x="3254105" y="127976"/>
                  </a:lnTo>
                  <a:lnTo>
                    <a:pt x="3251065" y="134176"/>
                  </a:lnTo>
                  <a:lnTo>
                    <a:pt x="3253509" y="142321"/>
                  </a:lnTo>
                  <a:lnTo>
                    <a:pt x="3255944" y="144939"/>
                  </a:lnTo>
                  <a:lnTo>
                    <a:pt x="3258615" y="146078"/>
                  </a:lnTo>
                  <a:lnTo>
                    <a:pt x="3258473" y="146411"/>
                  </a:lnTo>
                  <a:lnTo>
                    <a:pt x="3260809" y="147407"/>
                  </a:lnTo>
                  <a:lnTo>
                    <a:pt x="3263431" y="147738"/>
                  </a:lnTo>
                  <a:lnTo>
                    <a:pt x="3265812" y="146780"/>
                  </a:lnTo>
                  <a:lnTo>
                    <a:pt x="3268051" y="146158"/>
                  </a:lnTo>
                  <a:lnTo>
                    <a:pt x="3273815" y="144670"/>
                  </a:lnTo>
                  <a:lnTo>
                    <a:pt x="3276854" y="138469"/>
                  </a:lnTo>
                  <a:lnTo>
                    <a:pt x="3275224" y="133040"/>
                  </a:lnTo>
                  <a:lnTo>
                    <a:pt x="3273737" y="127276"/>
                  </a:lnTo>
                  <a:lnTo>
                    <a:pt x="3267537" y="124236"/>
                  </a:lnTo>
                  <a:close/>
                </a:path>
                <a:path w="20092670" h="6081395">
                  <a:moveTo>
                    <a:pt x="6259635" y="1376498"/>
                  </a:moveTo>
                  <a:lnTo>
                    <a:pt x="6253056" y="1375270"/>
                  </a:lnTo>
                  <a:lnTo>
                    <a:pt x="6243345" y="1381386"/>
                  </a:lnTo>
                  <a:lnTo>
                    <a:pt x="6242117" y="1387964"/>
                  </a:lnTo>
                  <a:lnTo>
                    <a:pt x="6245175" y="1392820"/>
                  </a:lnTo>
                  <a:lnTo>
                    <a:pt x="6246608" y="1395010"/>
                  </a:lnTo>
                  <a:lnTo>
                    <a:pt x="6247850" y="1396723"/>
                  </a:lnTo>
                  <a:lnTo>
                    <a:pt x="6249235" y="1398103"/>
                  </a:lnTo>
                  <a:lnTo>
                    <a:pt x="6254242" y="1400239"/>
                  </a:lnTo>
                  <a:lnTo>
                    <a:pt x="6257958" y="1399852"/>
                  </a:lnTo>
                  <a:lnTo>
                    <a:pt x="6261101" y="1398035"/>
                  </a:lnTo>
                  <a:lnTo>
                    <a:pt x="6265956" y="1394977"/>
                  </a:lnTo>
                  <a:lnTo>
                    <a:pt x="6267184" y="1388399"/>
                  </a:lnTo>
                  <a:lnTo>
                    <a:pt x="6264127" y="1383543"/>
                  </a:lnTo>
                  <a:lnTo>
                    <a:pt x="6262693" y="1381354"/>
                  </a:lnTo>
                  <a:lnTo>
                    <a:pt x="6259635" y="1376498"/>
                  </a:lnTo>
                  <a:close/>
                </a:path>
                <a:path w="20092670" h="6081395">
                  <a:moveTo>
                    <a:pt x="14807734" y="5014155"/>
                  </a:moveTo>
                  <a:lnTo>
                    <a:pt x="14801392" y="5011449"/>
                  </a:lnTo>
                  <a:lnTo>
                    <a:pt x="14796012" y="5013889"/>
                  </a:lnTo>
                  <a:lnTo>
                    <a:pt x="14793631" y="5014845"/>
                  </a:lnTo>
                  <a:lnTo>
                    <a:pt x="14788058" y="5016809"/>
                  </a:lnTo>
                  <a:lnTo>
                    <a:pt x="14786311" y="5021587"/>
                  </a:lnTo>
                  <a:lnTo>
                    <a:pt x="14785686" y="5023294"/>
                  </a:lnTo>
                  <a:lnTo>
                    <a:pt x="14788749" y="5030914"/>
                  </a:lnTo>
                  <a:lnTo>
                    <a:pt x="14790991" y="5033054"/>
                  </a:lnTo>
                  <a:lnTo>
                    <a:pt x="14793328" y="5034051"/>
                  </a:lnTo>
                  <a:lnTo>
                    <a:pt x="14793186" y="5034385"/>
                  </a:lnTo>
                  <a:lnTo>
                    <a:pt x="14795856" y="5035524"/>
                  </a:lnTo>
                  <a:lnTo>
                    <a:pt x="14798621" y="5035520"/>
                  </a:lnTo>
                  <a:lnTo>
                    <a:pt x="14803860" y="5033413"/>
                  </a:lnTo>
                  <a:lnTo>
                    <a:pt x="14809432" y="5031450"/>
                  </a:lnTo>
                  <a:lnTo>
                    <a:pt x="14812137" y="5025107"/>
                  </a:lnTo>
                  <a:lnTo>
                    <a:pt x="14809698" y="5019727"/>
                  </a:lnTo>
                  <a:lnTo>
                    <a:pt x="14807734" y="5014155"/>
                  </a:lnTo>
                  <a:close/>
                </a:path>
                <a:path w="20092670" h="6081395">
                  <a:moveTo>
                    <a:pt x="3350655" y="100506"/>
                  </a:moveTo>
                  <a:lnTo>
                    <a:pt x="3344891" y="101994"/>
                  </a:lnTo>
                  <a:lnTo>
                    <a:pt x="3342652" y="102617"/>
                  </a:lnTo>
                  <a:lnTo>
                    <a:pt x="3336889" y="104104"/>
                  </a:lnTo>
                  <a:lnTo>
                    <a:pt x="3333658" y="109828"/>
                  </a:lnTo>
                  <a:lnTo>
                    <a:pt x="3335145" y="115591"/>
                  </a:lnTo>
                  <a:lnTo>
                    <a:pt x="3336151" y="118783"/>
                  </a:lnTo>
                  <a:lnTo>
                    <a:pt x="3338252" y="121257"/>
                  </a:lnTo>
                  <a:lnTo>
                    <a:pt x="3343260" y="123393"/>
                  </a:lnTo>
                  <a:lnTo>
                    <a:pt x="3345881" y="123723"/>
                  </a:lnTo>
                  <a:lnTo>
                    <a:pt x="3350359" y="122476"/>
                  </a:lnTo>
                  <a:lnTo>
                    <a:pt x="3356122" y="120989"/>
                  </a:lnTo>
                  <a:lnTo>
                    <a:pt x="3359353" y="115265"/>
                  </a:lnTo>
                  <a:lnTo>
                    <a:pt x="3356379" y="103737"/>
                  </a:lnTo>
                  <a:lnTo>
                    <a:pt x="3350655" y="100506"/>
                  </a:lnTo>
                  <a:close/>
                </a:path>
                <a:path w="20092670" h="6081395">
                  <a:moveTo>
                    <a:pt x="6211716" y="1304763"/>
                  </a:moveTo>
                  <a:lnTo>
                    <a:pt x="6205278" y="1303201"/>
                  </a:lnTo>
                  <a:lnTo>
                    <a:pt x="6200280" y="1306593"/>
                  </a:lnTo>
                  <a:lnTo>
                    <a:pt x="6195759" y="1309793"/>
                  </a:lnTo>
                  <a:lnTo>
                    <a:pt x="6194531" y="1316372"/>
                  </a:lnTo>
                  <a:lnTo>
                    <a:pt x="6197589" y="1321227"/>
                  </a:lnTo>
                  <a:lnTo>
                    <a:pt x="6199023" y="1323417"/>
                  </a:lnTo>
                  <a:lnTo>
                    <a:pt x="6200122" y="1325465"/>
                  </a:lnTo>
                  <a:lnTo>
                    <a:pt x="6201982" y="1326653"/>
                  </a:lnTo>
                  <a:lnTo>
                    <a:pt x="6203652" y="1327365"/>
                  </a:lnTo>
                  <a:lnTo>
                    <a:pt x="6203794" y="1327031"/>
                  </a:lnTo>
                  <a:lnTo>
                    <a:pt x="6206799" y="1328313"/>
                  </a:lnTo>
                  <a:lnTo>
                    <a:pt x="6210373" y="1328259"/>
                  </a:lnTo>
                  <a:lnTo>
                    <a:pt x="6213658" y="1326109"/>
                  </a:lnTo>
                  <a:lnTo>
                    <a:pt x="6218179" y="1322909"/>
                  </a:lnTo>
                  <a:lnTo>
                    <a:pt x="6219742" y="1316472"/>
                  </a:lnTo>
                  <a:lnTo>
                    <a:pt x="6216349" y="1311474"/>
                  </a:lnTo>
                  <a:lnTo>
                    <a:pt x="6214916" y="1309284"/>
                  </a:lnTo>
                  <a:lnTo>
                    <a:pt x="6211716" y="1304763"/>
                  </a:lnTo>
                  <a:close/>
                </a:path>
                <a:path w="20092670" h="6081395">
                  <a:moveTo>
                    <a:pt x="14887024" y="4980899"/>
                  </a:moveTo>
                  <a:lnTo>
                    <a:pt x="14880680" y="4978193"/>
                  </a:lnTo>
                  <a:lnTo>
                    <a:pt x="14875299" y="4980634"/>
                  </a:lnTo>
                  <a:lnTo>
                    <a:pt x="14872919" y="4981590"/>
                  </a:lnTo>
                  <a:lnTo>
                    <a:pt x="14867346" y="4983554"/>
                  </a:lnTo>
                  <a:lnTo>
                    <a:pt x="14864640" y="4989897"/>
                  </a:lnTo>
                  <a:lnTo>
                    <a:pt x="14867081" y="4995278"/>
                  </a:lnTo>
                  <a:lnTo>
                    <a:pt x="14868037" y="4997659"/>
                  </a:lnTo>
                  <a:lnTo>
                    <a:pt x="14870281" y="4999799"/>
                  </a:lnTo>
                  <a:lnTo>
                    <a:pt x="14872619" y="5000796"/>
                  </a:lnTo>
                  <a:lnTo>
                    <a:pt x="14872476" y="5001131"/>
                  </a:lnTo>
                  <a:lnTo>
                    <a:pt x="14875146" y="5002270"/>
                  </a:lnTo>
                  <a:lnTo>
                    <a:pt x="14877911" y="5002265"/>
                  </a:lnTo>
                  <a:lnTo>
                    <a:pt x="14883150" y="5000159"/>
                  </a:lnTo>
                  <a:lnTo>
                    <a:pt x="14888722" y="4998196"/>
                  </a:lnTo>
                  <a:lnTo>
                    <a:pt x="14891427" y="4991853"/>
                  </a:lnTo>
                  <a:lnTo>
                    <a:pt x="14888988" y="4986473"/>
                  </a:lnTo>
                  <a:lnTo>
                    <a:pt x="14887024" y="4980899"/>
                  </a:lnTo>
                  <a:close/>
                </a:path>
                <a:path w="20092670" h="6081395">
                  <a:moveTo>
                    <a:pt x="3434062" y="78873"/>
                  </a:moveTo>
                  <a:lnTo>
                    <a:pt x="3428299" y="80359"/>
                  </a:lnTo>
                  <a:lnTo>
                    <a:pt x="3426060" y="80983"/>
                  </a:lnTo>
                  <a:lnTo>
                    <a:pt x="3420296" y="82471"/>
                  </a:lnTo>
                  <a:lnTo>
                    <a:pt x="3416731" y="88051"/>
                  </a:lnTo>
                  <a:lnTo>
                    <a:pt x="3418219" y="93815"/>
                  </a:lnTo>
                  <a:lnTo>
                    <a:pt x="3418748" y="97198"/>
                  </a:lnTo>
                  <a:lnTo>
                    <a:pt x="3421183" y="99815"/>
                  </a:lnTo>
                  <a:lnTo>
                    <a:pt x="3426191" y="101951"/>
                  </a:lnTo>
                  <a:lnTo>
                    <a:pt x="3428479" y="102138"/>
                  </a:lnTo>
                  <a:lnTo>
                    <a:pt x="3430718" y="101514"/>
                  </a:lnTo>
                  <a:lnTo>
                    <a:pt x="3433290" y="101033"/>
                  </a:lnTo>
                  <a:lnTo>
                    <a:pt x="3439054" y="99546"/>
                  </a:lnTo>
                  <a:lnTo>
                    <a:pt x="3442618" y="93965"/>
                  </a:lnTo>
                  <a:lnTo>
                    <a:pt x="3439644" y="82438"/>
                  </a:lnTo>
                  <a:lnTo>
                    <a:pt x="3434062" y="78873"/>
                  </a:lnTo>
                  <a:close/>
                </a:path>
                <a:path w="20092670" h="6081395">
                  <a:moveTo>
                    <a:pt x="6163034" y="1233886"/>
                  </a:moveTo>
                  <a:lnTo>
                    <a:pt x="6156456" y="1232659"/>
                  </a:lnTo>
                  <a:lnTo>
                    <a:pt x="6151792" y="1236193"/>
                  </a:lnTo>
                  <a:lnTo>
                    <a:pt x="6146794" y="1239585"/>
                  </a:lnTo>
                  <a:lnTo>
                    <a:pt x="6145566" y="1246163"/>
                  </a:lnTo>
                  <a:lnTo>
                    <a:pt x="6149100" y="1250828"/>
                  </a:lnTo>
                  <a:lnTo>
                    <a:pt x="6150533" y="1253018"/>
                  </a:lnTo>
                  <a:lnTo>
                    <a:pt x="6151441" y="1254589"/>
                  </a:lnTo>
                  <a:lnTo>
                    <a:pt x="6153302" y="1255776"/>
                  </a:lnTo>
                  <a:lnTo>
                    <a:pt x="6154971" y="1256488"/>
                  </a:lnTo>
                  <a:lnTo>
                    <a:pt x="6154829" y="1256822"/>
                  </a:lnTo>
                  <a:lnTo>
                    <a:pt x="6158167" y="1258246"/>
                  </a:lnTo>
                  <a:lnTo>
                    <a:pt x="6161881" y="1257859"/>
                  </a:lnTo>
                  <a:lnTo>
                    <a:pt x="6165168" y="1255709"/>
                  </a:lnTo>
                  <a:lnTo>
                    <a:pt x="6170166" y="1252317"/>
                  </a:lnTo>
                  <a:lnTo>
                    <a:pt x="6171394" y="1245739"/>
                  </a:lnTo>
                  <a:lnTo>
                    <a:pt x="6167860" y="1241074"/>
                  </a:lnTo>
                  <a:lnTo>
                    <a:pt x="6166426" y="1238884"/>
                  </a:lnTo>
                  <a:lnTo>
                    <a:pt x="6163034" y="1233886"/>
                  </a:lnTo>
                  <a:close/>
                </a:path>
                <a:path w="20092670" h="6081395">
                  <a:moveTo>
                    <a:pt x="14966313" y="4947644"/>
                  </a:moveTo>
                  <a:lnTo>
                    <a:pt x="14959970" y="4944939"/>
                  </a:lnTo>
                  <a:lnTo>
                    <a:pt x="14954589" y="4947379"/>
                  </a:lnTo>
                  <a:lnTo>
                    <a:pt x="14952209" y="4948336"/>
                  </a:lnTo>
                  <a:lnTo>
                    <a:pt x="14946636" y="4950300"/>
                  </a:lnTo>
                  <a:lnTo>
                    <a:pt x="14943931" y="4956641"/>
                  </a:lnTo>
                  <a:lnTo>
                    <a:pt x="14946371" y="4962023"/>
                  </a:lnTo>
                  <a:lnTo>
                    <a:pt x="14947327" y="4964403"/>
                  </a:lnTo>
                  <a:lnTo>
                    <a:pt x="14949571" y="4966544"/>
                  </a:lnTo>
                  <a:lnTo>
                    <a:pt x="14951909" y="4967541"/>
                  </a:lnTo>
                  <a:lnTo>
                    <a:pt x="14951766" y="4967877"/>
                  </a:lnTo>
                  <a:lnTo>
                    <a:pt x="14954436" y="4969015"/>
                  </a:lnTo>
                  <a:lnTo>
                    <a:pt x="14957200" y="4969009"/>
                  </a:lnTo>
                  <a:lnTo>
                    <a:pt x="14962437" y="4966904"/>
                  </a:lnTo>
                  <a:lnTo>
                    <a:pt x="14968009" y="4964941"/>
                  </a:lnTo>
                  <a:lnTo>
                    <a:pt x="14969743" y="4960156"/>
                  </a:lnTo>
                  <a:lnTo>
                    <a:pt x="14970239" y="4958789"/>
                  </a:lnTo>
                  <a:lnTo>
                    <a:pt x="14966313" y="4947644"/>
                  </a:lnTo>
                  <a:close/>
                </a:path>
                <a:path w="20092670" h="6081395">
                  <a:moveTo>
                    <a:pt x="3518285" y="59954"/>
                  </a:moveTo>
                  <a:lnTo>
                    <a:pt x="3512663" y="61108"/>
                  </a:lnTo>
                  <a:lnTo>
                    <a:pt x="3510091" y="61588"/>
                  </a:lnTo>
                  <a:lnTo>
                    <a:pt x="3504327" y="63074"/>
                  </a:lnTo>
                  <a:lnTo>
                    <a:pt x="3500762" y="68657"/>
                  </a:lnTo>
                  <a:lnTo>
                    <a:pt x="3501915" y="74278"/>
                  </a:lnTo>
                  <a:lnTo>
                    <a:pt x="3502779" y="77803"/>
                  </a:lnTo>
                  <a:lnTo>
                    <a:pt x="3505214" y="80420"/>
                  </a:lnTo>
                  <a:lnTo>
                    <a:pt x="3510222" y="82556"/>
                  </a:lnTo>
                  <a:lnTo>
                    <a:pt x="3512367" y="83076"/>
                  </a:lnTo>
                  <a:lnTo>
                    <a:pt x="3514606" y="82453"/>
                  </a:lnTo>
                  <a:lnTo>
                    <a:pt x="3517178" y="81972"/>
                  </a:lnTo>
                  <a:lnTo>
                    <a:pt x="3522942" y="80485"/>
                  </a:lnTo>
                  <a:lnTo>
                    <a:pt x="3526507" y="74903"/>
                  </a:lnTo>
                  <a:lnTo>
                    <a:pt x="3525353" y="69282"/>
                  </a:lnTo>
                  <a:lnTo>
                    <a:pt x="3523866" y="63519"/>
                  </a:lnTo>
                  <a:lnTo>
                    <a:pt x="3518285" y="59954"/>
                  </a:lnTo>
                  <a:close/>
                </a:path>
                <a:path w="20092670" h="6081395">
                  <a:moveTo>
                    <a:pt x="6112640" y="1164252"/>
                  </a:moveTo>
                  <a:lnTo>
                    <a:pt x="6106062" y="1163025"/>
                  </a:lnTo>
                  <a:lnTo>
                    <a:pt x="6096733" y="1170093"/>
                  </a:lnTo>
                  <a:lnTo>
                    <a:pt x="6095506" y="1176672"/>
                  </a:lnTo>
                  <a:lnTo>
                    <a:pt x="6099040" y="1181337"/>
                  </a:lnTo>
                  <a:lnTo>
                    <a:pt x="6100473" y="1183527"/>
                  </a:lnTo>
                  <a:lnTo>
                    <a:pt x="6101715" y="1185240"/>
                  </a:lnTo>
                  <a:lnTo>
                    <a:pt x="6103242" y="1186285"/>
                  </a:lnTo>
                  <a:lnTo>
                    <a:pt x="6108249" y="1188421"/>
                  </a:lnTo>
                  <a:lnTo>
                    <a:pt x="6112299" y="1188177"/>
                  </a:lnTo>
                  <a:lnTo>
                    <a:pt x="6115250" y="1185883"/>
                  </a:lnTo>
                  <a:lnTo>
                    <a:pt x="6119914" y="1182349"/>
                  </a:lnTo>
                  <a:lnTo>
                    <a:pt x="6121142" y="1175771"/>
                  </a:lnTo>
                  <a:lnTo>
                    <a:pt x="6117608" y="1171107"/>
                  </a:lnTo>
                  <a:lnTo>
                    <a:pt x="6116174" y="1168917"/>
                  </a:lnTo>
                  <a:lnTo>
                    <a:pt x="6112640" y="1164252"/>
                  </a:lnTo>
                  <a:close/>
                </a:path>
                <a:path w="20092670" h="6081395">
                  <a:moveTo>
                    <a:pt x="6061152" y="1095335"/>
                  </a:moveTo>
                  <a:lnTo>
                    <a:pt x="6054431" y="1094442"/>
                  </a:lnTo>
                  <a:lnTo>
                    <a:pt x="6045103" y="1101510"/>
                  </a:lnTo>
                  <a:lnTo>
                    <a:pt x="6044208" y="1108231"/>
                  </a:lnTo>
                  <a:lnTo>
                    <a:pt x="6047742" y="1112896"/>
                  </a:lnTo>
                  <a:lnTo>
                    <a:pt x="6049318" y="1114752"/>
                  </a:lnTo>
                  <a:lnTo>
                    <a:pt x="6050226" y="1116323"/>
                  </a:lnTo>
                  <a:lnTo>
                    <a:pt x="6053422" y="1118080"/>
                  </a:lnTo>
                  <a:lnTo>
                    <a:pt x="6057094" y="1119646"/>
                  </a:lnTo>
                  <a:lnTo>
                    <a:pt x="6061286" y="1119068"/>
                  </a:lnTo>
                  <a:lnTo>
                    <a:pt x="6064237" y="1116775"/>
                  </a:lnTo>
                  <a:lnTo>
                    <a:pt x="6068901" y="1113241"/>
                  </a:lnTo>
                  <a:lnTo>
                    <a:pt x="6069796" y="1106520"/>
                  </a:lnTo>
                  <a:lnTo>
                    <a:pt x="6066262" y="1101855"/>
                  </a:lnTo>
                  <a:lnTo>
                    <a:pt x="6064686" y="1099999"/>
                  </a:lnTo>
                  <a:lnTo>
                    <a:pt x="6061152" y="1095335"/>
                  </a:lnTo>
                  <a:close/>
                </a:path>
                <a:path w="20092670" h="6081395">
                  <a:moveTo>
                    <a:pt x="3602653" y="43465"/>
                  </a:moveTo>
                  <a:lnTo>
                    <a:pt x="3597032" y="44618"/>
                  </a:lnTo>
                  <a:lnTo>
                    <a:pt x="3594460" y="45099"/>
                  </a:lnTo>
                  <a:lnTo>
                    <a:pt x="3588839" y="46252"/>
                  </a:lnTo>
                  <a:lnTo>
                    <a:pt x="3584940" y="51691"/>
                  </a:lnTo>
                  <a:lnTo>
                    <a:pt x="3586093" y="57314"/>
                  </a:lnTo>
                  <a:lnTo>
                    <a:pt x="3586623" y="60696"/>
                  </a:lnTo>
                  <a:lnTo>
                    <a:pt x="3589249" y="63789"/>
                  </a:lnTo>
                  <a:lnTo>
                    <a:pt x="3593923" y="65783"/>
                  </a:lnTo>
                  <a:lnTo>
                    <a:pt x="3598307" y="65680"/>
                  </a:lnTo>
                  <a:lnTo>
                    <a:pt x="3600880" y="65198"/>
                  </a:lnTo>
                  <a:lnTo>
                    <a:pt x="3606501" y="64046"/>
                  </a:lnTo>
                  <a:lnTo>
                    <a:pt x="3610400" y="58606"/>
                  </a:lnTo>
                  <a:lnTo>
                    <a:pt x="3608093" y="47364"/>
                  </a:lnTo>
                  <a:lnTo>
                    <a:pt x="3602653" y="43465"/>
                  </a:lnTo>
                  <a:close/>
                </a:path>
                <a:path w="20092670" h="6081395">
                  <a:moveTo>
                    <a:pt x="15045268" y="4914247"/>
                  </a:moveTo>
                  <a:lnTo>
                    <a:pt x="15038926" y="4911542"/>
                  </a:lnTo>
                  <a:lnTo>
                    <a:pt x="15033545" y="4913983"/>
                  </a:lnTo>
                  <a:lnTo>
                    <a:pt x="15031166" y="4914939"/>
                  </a:lnTo>
                  <a:lnTo>
                    <a:pt x="15025593" y="4916902"/>
                  </a:lnTo>
                  <a:lnTo>
                    <a:pt x="15022887" y="4923245"/>
                  </a:lnTo>
                  <a:lnTo>
                    <a:pt x="15025327" y="4928627"/>
                  </a:lnTo>
                  <a:lnTo>
                    <a:pt x="15026284" y="4931007"/>
                  </a:lnTo>
                  <a:lnTo>
                    <a:pt x="15028525" y="4933147"/>
                  </a:lnTo>
                  <a:lnTo>
                    <a:pt x="15030862" y="4934144"/>
                  </a:lnTo>
                  <a:lnTo>
                    <a:pt x="15030720" y="4934478"/>
                  </a:lnTo>
                  <a:lnTo>
                    <a:pt x="15033391" y="4935617"/>
                  </a:lnTo>
                  <a:lnTo>
                    <a:pt x="15036156" y="4935612"/>
                  </a:lnTo>
                  <a:lnTo>
                    <a:pt x="15041394" y="4933507"/>
                  </a:lnTo>
                  <a:lnTo>
                    <a:pt x="15046966" y="4931543"/>
                  </a:lnTo>
                  <a:lnTo>
                    <a:pt x="15049671" y="4925201"/>
                  </a:lnTo>
                  <a:lnTo>
                    <a:pt x="15047232" y="4919821"/>
                  </a:lnTo>
                  <a:lnTo>
                    <a:pt x="15045268" y="4914247"/>
                  </a:lnTo>
                  <a:close/>
                </a:path>
                <a:path w="20092670" h="6081395">
                  <a:moveTo>
                    <a:pt x="6007473" y="1027852"/>
                  </a:moveTo>
                  <a:lnTo>
                    <a:pt x="6001085" y="1027100"/>
                  </a:lnTo>
                  <a:lnTo>
                    <a:pt x="5996421" y="1030635"/>
                  </a:lnTo>
                  <a:lnTo>
                    <a:pt x="5992091" y="1034311"/>
                  </a:lnTo>
                  <a:lnTo>
                    <a:pt x="5991339" y="1040698"/>
                  </a:lnTo>
                  <a:lnTo>
                    <a:pt x="5994874" y="1045362"/>
                  </a:lnTo>
                  <a:lnTo>
                    <a:pt x="5996449" y="1047218"/>
                  </a:lnTo>
                  <a:lnTo>
                    <a:pt x="5997691" y="1048931"/>
                  </a:lnTo>
                  <a:lnTo>
                    <a:pt x="6000554" y="1050547"/>
                  </a:lnTo>
                  <a:lnTo>
                    <a:pt x="6000362" y="1050071"/>
                  </a:lnTo>
                  <a:lnTo>
                    <a:pt x="6004034" y="1051637"/>
                  </a:lnTo>
                  <a:lnTo>
                    <a:pt x="6008085" y="1051392"/>
                  </a:lnTo>
                  <a:lnTo>
                    <a:pt x="6015508" y="1045089"/>
                  </a:lnTo>
                  <a:lnTo>
                    <a:pt x="6016216" y="1039078"/>
                  </a:lnTo>
                  <a:lnTo>
                    <a:pt x="6016260" y="1038701"/>
                  </a:lnTo>
                  <a:lnTo>
                    <a:pt x="6012725" y="1034038"/>
                  </a:lnTo>
                  <a:lnTo>
                    <a:pt x="6007473" y="1027852"/>
                  </a:lnTo>
                  <a:close/>
                </a:path>
                <a:path w="20092670" h="6081395">
                  <a:moveTo>
                    <a:pt x="3687646" y="29215"/>
                  </a:moveTo>
                  <a:lnTo>
                    <a:pt x="3681834" y="29891"/>
                  </a:lnTo>
                  <a:lnTo>
                    <a:pt x="3679261" y="30373"/>
                  </a:lnTo>
                  <a:lnTo>
                    <a:pt x="3673782" y="31193"/>
                  </a:lnTo>
                  <a:lnTo>
                    <a:pt x="3669884" y="36632"/>
                  </a:lnTo>
                  <a:lnTo>
                    <a:pt x="3670561" y="42445"/>
                  </a:lnTo>
                  <a:lnTo>
                    <a:pt x="3671282" y="46303"/>
                  </a:lnTo>
                  <a:lnTo>
                    <a:pt x="3673575" y="49254"/>
                  </a:lnTo>
                  <a:lnTo>
                    <a:pt x="3676913" y="50678"/>
                  </a:lnTo>
                  <a:lnTo>
                    <a:pt x="3677055" y="50344"/>
                  </a:lnTo>
                  <a:lnTo>
                    <a:pt x="3678724" y="51056"/>
                  </a:lnTo>
                  <a:lnTo>
                    <a:pt x="3682632" y="51144"/>
                  </a:lnTo>
                  <a:lnTo>
                    <a:pt x="3685204" y="50664"/>
                  </a:lnTo>
                  <a:lnTo>
                    <a:pt x="3690684" y="49844"/>
                  </a:lnTo>
                  <a:lnTo>
                    <a:pt x="3694582" y="44405"/>
                  </a:lnTo>
                  <a:lnTo>
                    <a:pt x="3693905" y="38592"/>
                  </a:lnTo>
                  <a:lnTo>
                    <a:pt x="3693085" y="33114"/>
                  </a:lnTo>
                  <a:lnTo>
                    <a:pt x="3687646" y="29215"/>
                  </a:lnTo>
                  <a:close/>
                </a:path>
                <a:path w="20092670" h="6081395">
                  <a:moveTo>
                    <a:pt x="15124366" y="4880517"/>
                  </a:moveTo>
                  <a:lnTo>
                    <a:pt x="15118025" y="4877812"/>
                  </a:lnTo>
                  <a:lnTo>
                    <a:pt x="15112645" y="4880251"/>
                  </a:lnTo>
                  <a:lnTo>
                    <a:pt x="15110262" y="4881208"/>
                  </a:lnTo>
                  <a:lnTo>
                    <a:pt x="15104688" y="4883171"/>
                  </a:lnTo>
                  <a:lnTo>
                    <a:pt x="15101983" y="4889513"/>
                  </a:lnTo>
                  <a:lnTo>
                    <a:pt x="15104423" y="4894895"/>
                  </a:lnTo>
                  <a:lnTo>
                    <a:pt x="15105713" y="4897419"/>
                  </a:lnTo>
                  <a:lnTo>
                    <a:pt x="15107624" y="4899416"/>
                  </a:lnTo>
                  <a:lnTo>
                    <a:pt x="15109961" y="4900413"/>
                  </a:lnTo>
                  <a:lnTo>
                    <a:pt x="15109819" y="4900747"/>
                  </a:lnTo>
                  <a:lnTo>
                    <a:pt x="15112489" y="4901886"/>
                  </a:lnTo>
                  <a:lnTo>
                    <a:pt x="15115254" y="4901883"/>
                  </a:lnTo>
                  <a:lnTo>
                    <a:pt x="15120492" y="4899776"/>
                  </a:lnTo>
                  <a:lnTo>
                    <a:pt x="15126064" y="4897813"/>
                  </a:lnTo>
                  <a:lnTo>
                    <a:pt x="15128770" y="4891471"/>
                  </a:lnTo>
                  <a:lnTo>
                    <a:pt x="15126331" y="4886089"/>
                  </a:lnTo>
                  <a:lnTo>
                    <a:pt x="15124366" y="4880517"/>
                  </a:lnTo>
                  <a:close/>
                </a:path>
                <a:path w="20092670" h="6081395">
                  <a:moveTo>
                    <a:pt x="5953367" y="961369"/>
                  </a:moveTo>
                  <a:lnTo>
                    <a:pt x="5946503" y="960809"/>
                  </a:lnTo>
                  <a:lnTo>
                    <a:pt x="5937843" y="968162"/>
                  </a:lnTo>
                  <a:lnTo>
                    <a:pt x="5937283" y="975026"/>
                  </a:lnTo>
                  <a:lnTo>
                    <a:pt x="5943585" y="982450"/>
                  </a:lnTo>
                  <a:lnTo>
                    <a:pt x="5946448" y="984064"/>
                  </a:lnTo>
                  <a:lnTo>
                    <a:pt x="5950120" y="985631"/>
                  </a:lnTo>
                  <a:lnTo>
                    <a:pt x="5954312" y="985052"/>
                  </a:lnTo>
                  <a:lnTo>
                    <a:pt x="5961735" y="978749"/>
                  </a:lnTo>
                  <a:lnTo>
                    <a:pt x="5962297" y="971886"/>
                  </a:lnTo>
                  <a:lnTo>
                    <a:pt x="5953367" y="961369"/>
                  </a:lnTo>
                  <a:close/>
                </a:path>
                <a:path w="20092670" h="6081395">
                  <a:moveTo>
                    <a:pt x="3773120" y="17537"/>
                  </a:moveTo>
                  <a:lnTo>
                    <a:pt x="3767307" y="18215"/>
                  </a:lnTo>
                  <a:lnTo>
                    <a:pt x="3764876" y="18362"/>
                  </a:lnTo>
                  <a:lnTo>
                    <a:pt x="3759064" y="19039"/>
                  </a:lnTo>
                  <a:lnTo>
                    <a:pt x="3754831" y="24336"/>
                  </a:lnTo>
                  <a:lnTo>
                    <a:pt x="3755509" y="30148"/>
                  </a:lnTo>
                  <a:lnTo>
                    <a:pt x="3755753" y="34199"/>
                  </a:lnTo>
                  <a:lnTo>
                    <a:pt x="3758380" y="37292"/>
                  </a:lnTo>
                  <a:lnTo>
                    <a:pt x="3763388" y="39428"/>
                  </a:lnTo>
                  <a:lnTo>
                    <a:pt x="3767295" y="39517"/>
                  </a:lnTo>
                  <a:lnTo>
                    <a:pt x="3769726" y="39370"/>
                  </a:lnTo>
                  <a:lnTo>
                    <a:pt x="3775538" y="38692"/>
                  </a:lnTo>
                  <a:lnTo>
                    <a:pt x="3779771" y="33395"/>
                  </a:lnTo>
                  <a:lnTo>
                    <a:pt x="3778417" y="21770"/>
                  </a:lnTo>
                  <a:lnTo>
                    <a:pt x="3773120" y="17537"/>
                  </a:lnTo>
                  <a:close/>
                </a:path>
                <a:path w="20092670" h="6081395">
                  <a:moveTo>
                    <a:pt x="5897022" y="895510"/>
                  </a:moveTo>
                  <a:lnTo>
                    <a:pt x="5890350" y="895426"/>
                  </a:lnTo>
                  <a:lnTo>
                    <a:pt x="5886020" y="899102"/>
                  </a:lnTo>
                  <a:lnTo>
                    <a:pt x="5881547" y="903113"/>
                  </a:lnTo>
                  <a:lnTo>
                    <a:pt x="5881463" y="909785"/>
                  </a:lnTo>
                  <a:lnTo>
                    <a:pt x="5886716" y="915972"/>
                  </a:lnTo>
                  <a:lnTo>
                    <a:pt x="5887624" y="917543"/>
                  </a:lnTo>
                  <a:lnTo>
                    <a:pt x="5890628" y="918825"/>
                  </a:lnTo>
                  <a:lnTo>
                    <a:pt x="5890771" y="918490"/>
                  </a:lnTo>
                  <a:lnTo>
                    <a:pt x="5894443" y="920056"/>
                  </a:lnTo>
                  <a:lnTo>
                    <a:pt x="5898635" y="919478"/>
                  </a:lnTo>
                  <a:lnTo>
                    <a:pt x="5901728" y="916852"/>
                  </a:lnTo>
                  <a:lnTo>
                    <a:pt x="5906201" y="912840"/>
                  </a:lnTo>
                  <a:lnTo>
                    <a:pt x="5906285" y="906170"/>
                  </a:lnTo>
                  <a:lnTo>
                    <a:pt x="5901033" y="899983"/>
                  </a:lnTo>
                  <a:lnTo>
                    <a:pt x="5897022" y="895510"/>
                  </a:lnTo>
                  <a:close/>
                </a:path>
                <a:path w="20092670" h="6081395">
                  <a:moveTo>
                    <a:pt x="3858789" y="9101"/>
                  </a:moveTo>
                  <a:lnTo>
                    <a:pt x="3852976" y="9777"/>
                  </a:lnTo>
                  <a:lnTo>
                    <a:pt x="3844876" y="10268"/>
                  </a:lnTo>
                  <a:lnTo>
                    <a:pt x="3840310" y="15423"/>
                  </a:lnTo>
                  <a:lnTo>
                    <a:pt x="3852297" y="30794"/>
                  </a:lnTo>
                  <a:lnTo>
                    <a:pt x="3860398" y="30305"/>
                  </a:lnTo>
                  <a:lnTo>
                    <a:pt x="3864964" y="25150"/>
                  </a:lnTo>
                  <a:lnTo>
                    <a:pt x="3864287" y="19337"/>
                  </a:lnTo>
                  <a:lnTo>
                    <a:pt x="3863944" y="13666"/>
                  </a:lnTo>
                  <a:lnTo>
                    <a:pt x="3858789" y="9101"/>
                  </a:lnTo>
                  <a:close/>
                </a:path>
                <a:path w="20092670" h="6081395">
                  <a:moveTo>
                    <a:pt x="15203465" y="4846786"/>
                  </a:moveTo>
                  <a:lnTo>
                    <a:pt x="15197121" y="4844080"/>
                  </a:lnTo>
                  <a:lnTo>
                    <a:pt x="15191741" y="4846519"/>
                  </a:lnTo>
                  <a:lnTo>
                    <a:pt x="15189360" y="4847477"/>
                  </a:lnTo>
                  <a:lnTo>
                    <a:pt x="15183787" y="4849440"/>
                  </a:lnTo>
                  <a:lnTo>
                    <a:pt x="15181082" y="4855783"/>
                  </a:lnTo>
                  <a:lnTo>
                    <a:pt x="15183522" y="4861165"/>
                  </a:lnTo>
                  <a:lnTo>
                    <a:pt x="15184812" y="4863687"/>
                  </a:lnTo>
                  <a:lnTo>
                    <a:pt x="15186722" y="4865686"/>
                  </a:lnTo>
                  <a:lnTo>
                    <a:pt x="15189059" y="4866683"/>
                  </a:lnTo>
                  <a:lnTo>
                    <a:pt x="15188917" y="4867017"/>
                  </a:lnTo>
                  <a:lnTo>
                    <a:pt x="15191587" y="4868155"/>
                  </a:lnTo>
                  <a:lnTo>
                    <a:pt x="15194353" y="4868151"/>
                  </a:lnTo>
                  <a:lnTo>
                    <a:pt x="15199591" y="4866046"/>
                  </a:lnTo>
                  <a:lnTo>
                    <a:pt x="15205163" y="4864082"/>
                  </a:lnTo>
                  <a:lnTo>
                    <a:pt x="15207868" y="4857740"/>
                  </a:lnTo>
                  <a:lnTo>
                    <a:pt x="15205429" y="4852358"/>
                  </a:lnTo>
                  <a:lnTo>
                    <a:pt x="15203465" y="4846786"/>
                  </a:lnTo>
                  <a:close/>
                </a:path>
                <a:path w="20092670" h="6081395">
                  <a:moveTo>
                    <a:pt x="5839347" y="831845"/>
                  </a:moveTo>
                  <a:lnTo>
                    <a:pt x="5832817" y="831428"/>
                  </a:lnTo>
                  <a:lnTo>
                    <a:pt x="5828345" y="835438"/>
                  </a:lnTo>
                  <a:lnTo>
                    <a:pt x="5824348" y="839257"/>
                  </a:lnTo>
                  <a:lnTo>
                    <a:pt x="5823930" y="845786"/>
                  </a:lnTo>
                  <a:lnTo>
                    <a:pt x="5827941" y="850260"/>
                  </a:lnTo>
                  <a:lnTo>
                    <a:pt x="5829516" y="852116"/>
                  </a:lnTo>
                  <a:lnTo>
                    <a:pt x="5830425" y="853686"/>
                  </a:lnTo>
                  <a:lnTo>
                    <a:pt x="5833095" y="854825"/>
                  </a:lnTo>
                  <a:lnTo>
                    <a:pt x="5832905" y="854349"/>
                  </a:lnTo>
                  <a:lnTo>
                    <a:pt x="5836910" y="856058"/>
                  </a:lnTo>
                  <a:lnTo>
                    <a:pt x="5841103" y="855478"/>
                  </a:lnTo>
                  <a:lnTo>
                    <a:pt x="5844338" y="852519"/>
                  </a:lnTo>
                  <a:lnTo>
                    <a:pt x="5848335" y="848700"/>
                  </a:lnTo>
                  <a:lnTo>
                    <a:pt x="5848753" y="842170"/>
                  </a:lnTo>
                  <a:lnTo>
                    <a:pt x="5844742" y="837698"/>
                  </a:lnTo>
                  <a:lnTo>
                    <a:pt x="5843166" y="835842"/>
                  </a:lnTo>
                  <a:lnTo>
                    <a:pt x="5839347" y="831845"/>
                  </a:lnTo>
                  <a:close/>
                </a:path>
                <a:path w="20092670" h="6081395">
                  <a:moveTo>
                    <a:pt x="3944748" y="2760"/>
                  </a:moveTo>
                  <a:lnTo>
                    <a:pt x="3930977" y="3593"/>
                  </a:lnTo>
                  <a:lnTo>
                    <a:pt x="3926665" y="8461"/>
                  </a:lnTo>
                  <a:lnTo>
                    <a:pt x="3926411" y="8747"/>
                  </a:lnTo>
                  <a:lnTo>
                    <a:pt x="3926999" y="18469"/>
                  </a:lnTo>
                  <a:lnTo>
                    <a:pt x="3929483" y="21896"/>
                  </a:lnTo>
                  <a:lnTo>
                    <a:pt x="3934491" y="24032"/>
                  </a:lnTo>
                  <a:lnTo>
                    <a:pt x="3937923" y="24312"/>
                  </a:lnTo>
                  <a:lnTo>
                    <a:pt x="3946023" y="23821"/>
                  </a:lnTo>
                  <a:lnTo>
                    <a:pt x="3950335" y="18953"/>
                  </a:lnTo>
                  <a:lnTo>
                    <a:pt x="3950589" y="18666"/>
                  </a:lnTo>
                  <a:lnTo>
                    <a:pt x="3949903" y="7326"/>
                  </a:lnTo>
                  <a:lnTo>
                    <a:pt x="3944748" y="2760"/>
                  </a:lnTo>
                  <a:close/>
                </a:path>
                <a:path w="20092670" h="6081395">
                  <a:moveTo>
                    <a:pt x="5780101" y="769088"/>
                  </a:moveTo>
                  <a:lnTo>
                    <a:pt x="5773428" y="769004"/>
                  </a:lnTo>
                  <a:lnTo>
                    <a:pt x="5765151" y="777310"/>
                  </a:lnTo>
                  <a:lnTo>
                    <a:pt x="5765067" y="783982"/>
                  </a:lnTo>
                  <a:lnTo>
                    <a:pt x="5769220" y="788121"/>
                  </a:lnTo>
                  <a:lnTo>
                    <a:pt x="5770795" y="789977"/>
                  </a:lnTo>
                  <a:lnTo>
                    <a:pt x="5771512" y="791072"/>
                  </a:lnTo>
                  <a:lnTo>
                    <a:pt x="5777855" y="793778"/>
                  </a:lnTo>
                  <a:lnTo>
                    <a:pt x="5782191" y="792865"/>
                  </a:lnTo>
                  <a:lnTo>
                    <a:pt x="5785426" y="789905"/>
                  </a:lnTo>
                  <a:lnTo>
                    <a:pt x="5789899" y="785895"/>
                  </a:lnTo>
                  <a:lnTo>
                    <a:pt x="5789982" y="779221"/>
                  </a:lnTo>
                  <a:lnTo>
                    <a:pt x="5785829" y="775083"/>
                  </a:lnTo>
                  <a:lnTo>
                    <a:pt x="5784253" y="773227"/>
                  </a:lnTo>
                  <a:lnTo>
                    <a:pt x="5780101" y="769088"/>
                  </a:lnTo>
                  <a:close/>
                </a:path>
                <a:path w="20092670" h="6081395">
                  <a:moveTo>
                    <a:pt x="15282561" y="4813055"/>
                  </a:moveTo>
                  <a:lnTo>
                    <a:pt x="15276220" y="4810350"/>
                  </a:lnTo>
                  <a:lnTo>
                    <a:pt x="15270839" y="4812789"/>
                  </a:lnTo>
                  <a:lnTo>
                    <a:pt x="15268458" y="4813746"/>
                  </a:lnTo>
                  <a:lnTo>
                    <a:pt x="15262885" y="4815710"/>
                  </a:lnTo>
                  <a:lnTo>
                    <a:pt x="15260180" y="4822052"/>
                  </a:lnTo>
                  <a:lnTo>
                    <a:pt x="15262620" y="4827432"/>
                  </a:lnTo>
                  <a:lnTo>
                    <a:pt x="15263911" y="4829956"/>
                  </a:lnTo>
                  <a:lnTo>
                    <a:pt x="15265821" y="4831955"/>
                  </a:lnTo>
                  <a:lnTo>
                    <a:pt x="15268158" y="4832952"/>
                  </a:lnTo>
                  <a:lnTo>
                    <a:pt x="15268016" y="4833286"/>
                  </a:lnTo>
                  <a:lnTo>
                    <a:pt x="15270686" y="4834425"/>
                  </a:lnTo>
                  <a:lnTo>
                    <a:pt x="15273449" y="4834420"/>
                  </a:lnTo>
                  <a:lnTo>
                    <a:pt x="15278687" y="4832314"/>
                  </a:lnTo>
                  <a:lnTo>
                    <a:pt x="15284259" y="4830351"/>
                  </a:lnTo>
                  <a:lnTo>
                    <a:pt x="15286964" y="4824008"/>
                  </a:lnTo>
                  <a:lnTo>
                    <a:pt x="15284525" y="4818627"/>
                  </a:lnTo>
                  <a:lnTo>
                    <a:pt x="15282561" y="4813055"/>
                  </a:lnTo>
                  <a:close/>
                </a:path>
                <a:path w="20092670" h="6081395">
                  <a:moveTo>
                    <a:pt x="4031095" y="135"/>
                  </a:moveTo>
                  <a:lnTo>
                    <a:pt x="4025091" y="337"/>
                  </a:lnTo>
                  <a:lnTo>
                    <a:pt x="4022661" y="483"/>
                  </a:lnTo>
                  <a:lnTo>
                    <a:pt x="4016799" y="350"/>
                  </a:lnTo>
                  <a:lnTo>
                    <a:pt x="4012041" y="5028"/>
                  </a:lnTo>
                  <a:lnTo>
                    <a:pt x="4012242" y="11032"/>
                  </a:lnTo>
                  <a:lnTo>
                    <a:pt x="4012344" y="15417"/>
                  </a:lnTo>
                  <a:lnTo>
                    <a:pt x="4015162" y="18986"/>
                  </a:lnTo>
                  <a:lnTo>
                    <a:pt x="4018835" y="20552"/>
                  </a:lnTo>
                  <a:lnTo>
                    <a:pt x="4018358" y="20744"/>
                  </a:lnTo>
                  <a:lnTo>
                    <a:pt x="4019694" y="21313"/>
                  </a:lnTo>
                  <a:lnTo>
                    <a:pt x="4022792" y="21451"/>
                  </a:lnTo>
                  <a:lnTo>
                    <a:pt x="4025221" y="21305"/>
                  </a:lnTo>
                  <a:lnTo>
                    <a:pt x="4031083" y="21437"/>
                  </a:lnTo>
                  <a:lnTo>
                    <a:pt x="4035841" y="16759"/>
                  </a:lnTo>
                  <a:lnTo>
                    <a:pt x="4035640" y="10755"/>
                  </a:lnTo>
                  <a:lnTo>
                    <a:pt x="4035773" y="4894"/>
                  </a:lnTo>
                  <a:lnTo>
                    <a:pt x="4031095" y="135"/>
                  </a:lnTo>
                  <a:close/>
                </a:path>
                <a:path w="20092670" h="6081395">
                  <a:moveTo>
                    <a:pt x="5719190" y="708384"/>
                  </a:moveTo>
                  <a:lnTo>
                    <a:pt x="5712518" y="708300"/>
                  </a:lnTo>
                  <a:lnTo>
                    <a:pt x="5708379" y="712452"/>
                  </a:lnTo>
                  <a:lnTo>
                    <a:pt x="5704574" y="716748"/>
                  </a:lnTo>
                  <a:lnTo>
                    <a:pt x="5704490" y="723421"/>
                  </a:lnTo>
                  <a:lnTo>
                    <a:pt x="5708643" y="727559"/>
                  </a:lnTo>
                  <a:lnTo>
                    <a:pt x="5710361" y="729081"/>
                  </a:lnTo>
                  <a:lnTo>
                    <a:pt x="5711412" y="730318"/>
                  </a:lnTo>
                  <a:lnTo>
                    <a:pt x="5717754" y="733024"/>
                  </a:lnTo>
                  <a:lnTo>
                    <a:pt x="5722090" y="732111"/>
                  </a:lnTo>
                  <a:lnTo>
                    <a:pt x="5725325" y="729151"/>
                  </a:lnTo>
                  <a:lnTo>
                    <a:pt x="5729464" y="724998"/>
                  </a:lnTo>
                  <a:lnTo>
                    <a:pt x="5729548" y="718326"/>
                  </a:lnTo>
                  <a:lnTo>
                    <a:pt x="5725395" y="714187"/>
                  </a:lnTo>
                  <a:lnTo>
                    <a:pt x="5723485" y="712188"/>
                  </a:lnTo>
                  <a:lnTo>
                    <a:pt x="5719190" y="708384"/>
                  </a:lnTo>
                  <a:close/>
                </a:path>
                <a:path w="20092670" h="6081395">
                  <a:moveTo>
                    <a:pt x="4117112" y="132"/>
                  </a:moveTo>
                  <a:lnTo>
                    <a:pt x="4111251" y="0"/>
                  </a:lnTo>
                  <a:lnTo>
                    <a:pt x="4108820" y="147"/>
                  </a:lnTo>
                  <a:lnTo>
                    <a:pt x="4102958" y="14"/>
                  </a:lnTo>
                  <a:lnTo>
                    <a:pt x="4098201" y="4692"/>
                  </a:lnTo>
                  <a:lnTo>
                    <a:pt x="4098068" y="10554"/>
                  </a:lnTo>
                  <a:lnTo>
                    <a:pt x="4098170" y="14938"/>
                  </a:lnTo>
                  <a:lnTo>
                    <a:pt x="4100846" y="18840"/>
                  </a:lnTo>
                  <a:lnTo>
                    <a:pt x="4105854" y="20976"/>
                  </a:lnTo>
                  <a:lnTo>
                    <a:pt x="4108475" y="21306"/>
                  </a:lnTo>
                  <a:lnTo>
                    <a:pt x="4110905" y="21159"/>
                  </a:lnTo>
                  <a:lnTo>
                    <a:pt x="4116767" y="21292"/>
                  </a:lnTo>
                  <a:lnTo>
                    <a:pt x="4121525" y="16614"/>
                  </a:lnTo>
                  <a:lnTo>
                    <a:pt x="4121791" y="4890"/>
                  </a:lnTo>
                  <a:lnTo>
                    <a:pt x="4117112" y="132"/>
                  </a:lnTo>
                  <a:close/>
                </a:path>
                <a:path w="20092670" h="6081395">
                  <a:moveTo>
                    <a:pt x="5656900" y="649063"/>
                  </a:moveTo>
                  <a:lnTo>
                    <a:pt x="5650085" y="649313"/>
                  </a:lnTo>
                  <a:lnTo>
                    <a:pt x="5642475" y="657904"/>
                  </a:lnTo>
                  <a:lnTo>
                    <a:pt x="5642725" y="664718"/>
                  </a:lnTo>
                  <a:lnTo>
                    <a:pt x="5648738" y="670046"/>
                  </a:lnTo>
                  <a:lnTo>
                    <a:pt x="5649455" y="671141"/>
                  </a:lnTo>
                  <a:lnTo>
                    <a:pt x="5651792" y="672137"/>
                  </a:lnTo>
                  <a:lnTo>
                    <a:pt x="5651934" y="671803"/>
                  </a:lnTo>
                  <a:lnTo>
                    <a:pt x="5655940" y="673512"/>
                  </a:lnTo>
                  <a:lnTo>
                    <a:pt x="5660609" y="672741"/>
                  </a:lnTo>
                  <a:lnTo>
                    <a:pt x="5663653" y="669305"/>
                  </a:lnTo>
                  <a:lnTo>
                    <a:pt x="5667792" y="665153"/>
                  </a:lnTo>
                  <a:lnTo>
                    <a:pt x="5667542" y="658338"/>
                  </a:lnTo>
                  <a:lnTo>
                    <a:pt x="5663247" y="654533"/>
                  </a:lnTo>
                  <a:lnTo>
                    <a:pt x="5661195" y="652868"/>
                  </a:lnTo>
                  <a:lnTo>
                    <a:pt x="5656900" y="649063"/>
                  </a:lnTo>
                  <a:close/>
                </a:path>
                <a:path w="20092670" h="6081395">
                  <a:moveTo>
                    <a:pt x="15361326" y="4779182"/>
                  </a:moveTo>
                  <a:lnTo>
                    <a:pt x="15354984" y="4776477"/>
                  </a:lnTo>
                  <a:lnTo>
                    <a:pt x="15349603" y="4778915"/>
                  </a:lnTo>
                  <a:lnTo>
                    <a:pt x="15347222" y="4779873"/>
                  </a:lnTo>
                  <a:lnTo>
                    <a:pt x="15341651" y="4781836"/>
                  </a:lnTo>
                  <a:lnTo>
                    <a:pt x="15338945" y="4788179"/>
                  </a:lnTo>
                  <a:lnTo>
                    <a:pt x="15341384" y="4793561"/>
                  </a:lnTo>
                  <a:lnTo>
                    <a:pt x="15342675" y="4796083"/>
                  </a:lnTo>
                  <a:lnTo>
                    <a:pt x="15344585" y="4798082"/>
                  </a:lnTo>
                  <a:lnTo>
                    <a:pt x="15346922" y="4799079"/>
                  </a:lnTo>
                  <a:lnTo>
                    <a:pt x="15346779" y="4799413"/>
                  </a:lnTo>
                  <a:lnTo>
                    <a:pt x="15349450" y="4800552"/>
                  </a:lnTo>
                  <a:lnTo>
                    <a:pt x="15352212" y="4800546"/>
                  </a:lnTo>
                  <a:lnTo>
                    <a:pt x="15357450" y="4798441"/>
                  </a:lnTo>
                  <a:lnTo>
                    <a:pt x="15363024" y="4796477"/>
                  </a:lnTo>
                  <a:lnTo>
                    <a:pt x="15365729" y="4790135"/>
                  </a:lnTo>
                  <a:lnTo>
                    <a:pt x="15363289" y="4784753"/>
                  </a:lnTo>
                  <a:lnTo>
                    <a:pt x="15361326" y="4779182"/>
                  </a:lnTo>
                  <a:close/>
                </a:path>
                <a:path w="20092670" h="6081395">
                  <a:moveTo>
                    <a:pt x="4202707" y="3895"/>
                  </a:moveTo>
                  <a:lnTo>
                    <a:pt x="4188981" y="2774"/>
                  </a:lnTo>
                  <a:lnTo>
                    <a:pt x="4184223" y="7453"/>
                  </a:lnTo>
                  <a:lnTo>
                    <a:pt x="4183382" y="17748"/>
                  </a:lnTo>
                  <a:lnTo>
                    <a:pt x="4186058" y="21652"/>
                  </a:lnTo>
                  <a:lnTo>
                    <a:pt x="4190731" y="23645"/>
                  </a:lnTo>
                  <a:lnTo>
                    <a:pt x="4195975" y="24303"/>
                  </a:lnTo>
                  <a:lnTo>
                    <a:pt x="4201694" y="24770"/>
                  </a:lnTo>
                  <a:lnTo>
                    <a:pt x="4206452" y="20092"/>
                  </a:lnTo>
                  <a:lnTo>
                    <a:pt x="4207385" y="8653"/>
                  </a:lnTo>
                  <a:lnTo>
                    <a:pt x="4202707" y="3895"/>
                  </a:lnTo>
                  <a:close/>
                </a:path>
                <a:path w="20092670" h="6081395">
                  <a:moveTo>
                    <a:pt x="5592419" y="591176"/>
                  </a:moveTo>
                  <a:lnTo>
                    <a:pt x="5585796" y="591903"/>
                  </a:lnTo>
                  <a:lnTo>
                    <a:pt x="5581991" y="596198"/>
                  </a:lnTo>
                  <a:lnTo>
                    <a:pt x="5578044" y="600828"/>
                  </a:lnTo>
                  <a:lnTo>
                    <a:pt x="5578770" y="607450"/>
                  </a:lnTo>
                  <a:lnTo>
                    <a:pt x="5583065" y="611255"/>
                  </a:lnTo>
                  <a:lnTo>
                    <a:pt x="5585117" y="612919"/>
                  </a:lnTo>
                  <a:lnTo>
                    <a:pt x="5585976" y="613680"/>
                  </a:lnTo>
                  <a:lnTo>
                    <a:pt x="5592319" y="616386"/>
                  </a:lnTo>
                  <a:lnTo>
                    <a:pt x="5597130" y="615282"/>
                  </a:lnTo>
                  <a:lnTo>
                    <a:pt x="5600174" y="611846"/>
                  </a:lnTo>
                  <a:lnTo>
                    <a:pt x="5604122" y="607216"/>
                  </a:lnTo>
                  <a:lnTo>
                    <a:pt x="5603396" y="600593"/>
                  </a:lnTo>
                  <a:lnTo>
                    <a:pt x="5599101" y="596788"/>
                  </a:lnTo>
                  <a:lnTo>
                    <a:pt x="5597048" y="595124"/>
                  </a:lnTo>
                  <a:lnTo>
                    <a:pt x="5592419" y="591176"/>
                  </a:lnTo>
                  <a:close/>
                </a:path>
                <a:path w="20092670" h="6081395">
                  <a:moveTo>
                    <a:pt x="4289259" y="10039"/>
                  </a:moveTo>
                  <a:lnTo>
                    <a:pt x="4283540" y="9573"/>
                  </a:lnTo>
                  <a:lnTo>
                    <a:pt x="4280919" y="9243"/>
                  </a:lnTo>
                  <a:lnTo>
                    <a:pt x="4274865" y="8634"/>
                  </a:lnTo>
                  <a:lnTo>
                    <a:pt x="4269774" y="13170"/>
                  </a:lnTo>
                  <a:lnTo>
                    <a:pt x="4268933" y="23465"/>
                  </a:lnTo>
                  <a:lnTo>
                    <a:pt x="4271800" y="27844"/>
                  </a:lnTo>
                  <a:lnTo>
                    <a:pt x="4276808" y="29980"/>
                  </a:lnTo>
                  <a:lnTo>
                    <a:pt x="4278953" y="30500"/>
                  </a:lnTo>
                  <a:lnTo>
                    <a:pt x="4281575" y="30829"/>
                  </a:lnTo>
                  <a:lnTo>
                    <a:pt x="4287290" y="31296"/>
                  </a:lnTo>
                  <a:lnTo>
                    <a:pt x="4292718" y="26904"/>
                  </a:lnTo>
                  <a:lnTo>
                    <a:pt x="4293653" y="15464"/>
                  </a:lnTo>
                  <a:lnTo>
                    <a:pt x="4289259" y="10039"/>
                  </a:lnTo>
                  <a:close/>
                </a:path>
                <a:path w="20092670" h="6081395">
                  <a:moveTo>
                    <a:pt x="5526943" y="535626"/>
                  </a:moveTo>
                  <a:lnTo>
                    <a:pt x="5520320" y="536352"/>
                  </a:lnTo>
                  <a:lnTo>
                    <a:pt x="5516515" y="540647"/>
                  </a:lnTo>
                  <a:lnTo>
                    <a:pt x="5513043" y="545086"/>
                  </a:lnTo>
                  <a:lnTo>
                    <a:pt x="5513769" y="551709"/>
                  </a:lnTo>
                  <a:lnTo>
                    <a:pt x="5518065" y="555513"/>
                  </a:lnTo>
                  <a:lnTo>
                    <a:pt x="5520116" y="557177"/>
                  </a:lnTo>
                  <a:lnTo>
                    <a:pt x="5520642" y="557796"/>
                  </a:lnTo>
                  <a:lnTo>
                    <a:pt x="5526985" y="560502"/>
                  </a:lnTo>
                  <a:lnTo>
                    <a:pt x="5531796" y="559398"/>
                  </a:lnTo>
                  <a:lnTo>
                    <a:pt x="5534982" y="555628"/>
                  </a:lnTo>
                  <a:lnTo>
                    <a:pt x="5538453" y="551190"/>
                  </a:lnTo>
                  <a:lnTo>
                    <a:pt x="5537727" y="544568"/>
                  </a:lnTo>
                  <a:lnTo>
                    <a:pt x="5533432" y="540762"/>
                  </a:lnTo>
                  <a:lnTo>
                    <a:pt x="5531380" y="539098"/>
                  </a:lnTo>
                  <a:lnTo>
                    <a:pt x="5526943" y="535626"/>
                  </a:lnTo>
                  <a:close/>
                </a:path>
                <a:path w="20092670" h="6081395">
                  <a:moveTo>
                    <a:pt x="15440282" y="4745785"/>
                  </a:moveTo>
                  <a:lnTo>
                    <a:pt x="15433940" y="4743080"/>
                  </a:lnTo>
                  <a:lnTo>
                    <a:pt x="15428559" y="4745519"/>
                  </a:lnTo>
                  <a:lnTo>
                    <a:pt x="15426178" y="4746477"/>
                  </a:lnTo>
                  <a:lnTo>
                    <a:pt x="15420607" y="4748440"/>
                  </a:lnTo>
                  <a:lnTo>
                    <a:pt x="15417901" y="4754782"/>
                  </a:lnTo>
                  <a:lnTo>
                    <a:pt x="15420340" y="4760164"/>
                  </a:lnTo>
                  <a:lnTo>
                    <a:pt x="15421632" y="4762687"/>
                  </a:lnTo>
                  <a:lnTo>
                    <a:pt x="15423539" y="4764684"/>
                  </a:lnTo>
                  <a:lnTo>
                    <a:pt x="15425875" y="4765681"/>
                  </a:lnTo>
                  <a:lnTo>
                    <a:pt x="15425733" y="4766015"/>
                  </a:lnTo>
                  <a:lnTo>
                    <a:pt x="15428404" y="4767154"/>
                  </a:lnTo>
                  <a:lnTo>
                    <a:pt x="15431169" y="4767150"/>
                  </a:lnTo>
                  <a:lnTo>
                    <a:pt x="15436407" y="4765044"/>
                  </a:lnTo>
                  <a:lnTo>
                    <a:pt x="15441980" y="4763080"/>
                  </a:lnTo>
                  <a:lnTo>
                    <a:pt x="15444685" y="4756739"/>
                  </a:lnTo>
                  <a:lnTo>
                    <a:pt x="15442245" y="4751357"/>
                  </a:lnTo>
                  <a:lnTo>
                    <a:pt x="15440282" y="4745785"/>
                  </a:lnTo>
                  <a:close/>
                </a:path>
                <a:path w="20092670" h="6081395">
                  <a:moveTo>
                    <a:pt x="4374721" y="19664"/>
                  </a:moveTo>
                  <a:lnTo>
                    <a:pt x="4369144" y="18863"/>
                  </a:lnTo>
                  <a:lnTo>
                    <a:pt x="4366522" y="18534"/>
                  </a:lnTo>
                  <a:lnTo>
                    <a:pt x="4360946" y="17733"/>
                  </a:lnTo>
                  <a:lnTo>
                    <a:pt x="4355520" y="22126"/>
                  </a:lnTo>
                  <a:lnTo>
                    <a:pt x="4354719" y="27704"/>
                  </a:lnTo>
                  <a:lnTo>
                    <a:pt x="4354203" y="32613"/>
                  </a:lnTo>
                  <a:lnTo>
                    <a:pt x="4356736" y="36850"/>
                  </a:lnTo>
                  <a:lnTo>
                    <a:pt x="4362078" y="39128"/>
                  </a:lnTo>
                  <a:lnTo>
                    <a:pt x="4363889" y="39506"/>
                  </a:lnTo>
                  <a:lnTo>
                    <a:pt x="4366511" y="39835"/>
                  </a:lnTo>
                  <a:lnTo>
                    <a:pt x="4372088" y="40636"/>
                  </a:lnTo>
                  <a:lnTo>
                    <a:pt x="4377514" y="36242"/>
                  </a:lnTo>
                  <a:lnTo>
                    <a:pt x="4379061" y="25460"/>
                  </a:lnTo>
                  <a:lnTo>
                    <a:pt x="4379115" y="25089"/>
                  </a:lnTo>
                  <a:lnTo>
                    <a:pt x="4374721" y="19664"/>
                  </a:lnTo>
                  <a:close/>
                </a:path>
                <a:path w="20092670" h="6081395">
                  <a:moveTo>
                    <a:pt x="5459324" y="482320"/>
                  </a:moveTo>
                  <a:lnTo>
                    <a:pt x="5452702" y="483045"/>
                  </a:lnTo>
                  <a:lnTo>
                    <a:pt x="5449089" y="487817"/>
                  </a:lnTo>
                  <a:lnTo>
                    <a:pt x="5445617" y="492255"/>
                  </a:lnTo>
                  <a:lnTo>
                    <a:pt x="5446343" y="498877"/>
                  </a:lnTo>
                  <a:lnTo>
                    <a:pt x="5451115" y="502491"/>
                  </a:lnTo>
                  <a:lnTo>
                    <a:pt x="5453167" y="504156"/>
                  </a:lnTo>
                  <a:lnTo>
                    <a:pt x="5455503" y="505153"/>
                  </a:lnTo>
                  <a:lnTo>
                    <a:pt x="5455361" y="505487"/>
                  </a:lnTo>
                  <a:lnTo>
                    <a:pt x="5459701" y="507338"/>
                  </a:lnTo>
                  <a:lnTo>
                    <a:pt x="5464988" y="506041"/>
                  </a:lnTo>
                  <a:lnTo>
                    <a:pt x="5467841" y="502129"/>
                  </a:lnTo>
                  <a:lnTo>
                    <a:pt x="5471312" y="497692"/>
                  </a:lnTo>
                  <a:lnTo>
                    <a:pt x="5470586" y="491069"/>
                  </a:lnTo>
                  <a:lnTo>
                    <a:pt x="5465814" y="487456"/>
                  </a:lnTo>
                  <a:lnTo>
                    <a:pt x="5463762" y="485791"/>
                  </a:lnTo>
                  <a:lnTo>
                    <a:pt x="5459324" y="482320"/>
                  </a:lnTo>
                  <a:close/>
                </a:path>
                <a:path w="20092670" h="6081395">
                  <a:moveTo>
                    <a:pt x="5390185" y="430731"/>
                  </a:moveTo>
                  <a:lnTo>
                    <a:pt x="5383896" y="431599"/>
                  </a:lnTo>
                  <a:lnTo>
                    <a:pt x="5380508" y="436073"/>
                  </a:lnTo>
                  <a:lnTo>
                    <a:pt x="5380283" y="436370"/>
                  </a:lnTo>
                  <a:lnTo>
                    <a:pt x="5377207" y="440978"/>
                  </a:lnTo>
                  <a:lnTo>
                    <a:pt x="5377003" y="441284"/>
                  </a:lnTo>
                  <a:lnTo>
                    <a:pt x="5377871" y="447574"/>
                  </a:lnTo>
                  <a:lnTo>
                    <a:pt x="5382642" y="451188"/>
                  </a:lnTo>
                  <a:lnTo>
                    <a:pt x="5384694" y="452853"/>
                  </a:lnTo>
                  <a:lnTo>
                    <a:pt x="5386697" y="453707"/>
                  </a:lnTo>
                  <a:lnTo>
                    <a:pt x="5386889" y="454183"/>
                  </a:lnTo>
                  <a:lnTo>
                    <a:pt x="5391229" y="456034"/>
                  </a:lnTo>
                  <a:lnTo>
                    <a:pt x="5396516" y="454739"/>
                  </a:lnTo>
                  <a:lnTo>
                    <a:pt x="5399298" y="450795"/>
                  </a:lnTo>
                  <a:lnTo>
                    <a:pt x="5402587" y="445885"/>
                  </a:lnTo>
                  <a:lnTo>
                    <a:pt x="5402791" y="445579"/>
                  </a:lnTo>
                  <a:lnTo>
                    <a:pt x="5401923" y="439289"/>
                  </a:lnTo>
                  <a:lnTo>
                    <a:pt x="5397151" y="435676"/>
                  </a:lnTo>
                  <a:lnTo>
                    <a:pt x="5395099" y="434011"/>
                  </a:lnTo>
                  <a:lnTo>
                    <a:pt x="5390185" y="430731"/>
                  </a:lnTo>
                  <a:close/>
                </a:path>
                <a:path w="20092670" h="6081395">
                  <a:moveTo>
                    <a:pt x="4460237" y="32862"/>
                  </a:moveTo>
                  <a:lnTo>
                    <a:pt x="4454326" y="31919"/>
                  </a:lnTo>
                  <a:lnTo>
                    <a:pt x="4451704" y="31590"/>
                  </a:lnTo>
                  <a:lnTo>
                    <a:pt x="4445793" y="30647"/>
                  </a:lnTo>
                  <a:lnTo>
                    <a:pt x="4440319" y="34230"/>
                  </a:lnTo>
                  <a:lnTo>
                    <a:pt x="4439376" y="40141"/>
                  </a:lnTo>
                  <a:lnTo>
                    <a:pt x="4438526" y="44908"/>
                  </a:lnTo>
                  <a:lnTo>
                    <a:pt x="4441250" y="49622"/>
                  </a:lnTo>
                  <a:lnTo>
                    <a:pt x="4447927" y="52470"/>
                  </a:lnTo>
                  <a:lnTo>
                    <a:pt x="4450549" y="52799"/>
                  </a:lnTo>
                  <a:lnTo>
                    <a:pt x="4456459" y="53741"/>
                  </a:lnTo>
                  <a:lnTo>
                    <a:pt x="4461934" y="50158"/>
                  </a:lnTo>
                  <a:lnTo>
                    <a:pt x="4463820" y="38337"/>
                  </a:lnTo>
                  <a:lnTo>
                    <a:pt x="4460237" y="32862"/>
                  </a:lnTo>
                  <a:close/>
                </a:path>
                <a:path w="20092670" h="6081395">
                  <a:moveTo>
                    <a:pt x="5319096" y="381862"/>
                  </a:moveTo>
                  <a:lnTo>
                    <a:pt x="5312665" y="383064"/>
                  </a:lnTo>
                  <a:lnTo>
                    <a:pt x="5309385" y="387978"/>
                  </a:lnTo>
                  <a:lnTo>
                    <a:pt x="5306247" y="392559"/>
                  </a:lnTo>
                  <a:lnTo>
                    <a:pt x="5307308" y="399323"/>
                  </a:lnTo>
                  <a:lnTo>
                    <a:pt x="5312079" y="402937"/>
                  </a:lnTo>
                  <a:lnTo>
                    <a:pt x="5316419" y="404788"/>
                  </a:lnTo>
                  <a:lnTo>
                    <a:pt x="5315943" y="404980"/>
                  </a:lnTo>
                  <a:lnTo>
                    <a:pt x="5320616" y="406974"/>
                  </a:lnTo>
                  <a:lnTo>
                    <a:pt x="5326046" y="405344"/>
                  </a:lnTo>
                  <a:lnTo>
                    <a:pt x="5329041" y="401098"/>
                  </a:lnTo>
                  <a:lnTo>
                    <a:pt x="5332179" y="396517"/>
                  </a:lnTo>
                  <a:lnTo>
                    <a:pt x="5331119" y="389752"/>
                  </a:lnTo>
                  <a:lnTo>
                    <a:pt x="5326347" y="386138"/>
                  </a:lnTo>
                  <a:lnTo>
                    <a:pt x="5324011" y="385141"/>
                  </a:lnTo>
                  <a:lnTo>
                    <a:pt x="5319096" y="381862"/>
                  </a:lnTo>
                  <a:close/>
                </a:path>
                <a:path w="20092670" h="6081395">
                  <a:moveTo>
                    <a:pt x="4544520" y="49875"/>
                  </a:moveTo>
                  <a:lnTo>
                    <a:pt x="4538609" y="48932"/>
                  </a:lnTo>
                  <a:lnTo>
                    <a:pt x="4536272" y="47936"/>
                  </a:lnTo>
                  <a:lnTo>
                    <a:pt x="4530504" y="46658"/>
                  </a:lnTo>
                  <a:lnTo>
                    <a:pt x="4525029" y="50242"/>
                  </a:lnTo>
                  <a:lnTo>
                    <a:pt x="4523752" y="56010"/>
                  </a:lnTo>
                  <a:lnTo>
                    <a:pt x="4522569" y="60634"/>
                  </a:lnTo>
                  <a:lnTo>
                    <a:pt x="4525151" y="65681"/>
                  </a:lnTo>
                  <a:lnTo>
                    <a:pt x="4529824" y="67675"/>
                  </a:lnTo>
                  <a:lnTo>
                    <a:pt x="4529682" y="68009"/>
                  </a:lnTo>
                  <a:lnTo>
                    <a:pt x="4530350" y="68293"/>
                  </a:lnTo>
                  <a:lnTo>
                    <a:pt x="4531970" y="68195"/>
                  </a:lnTo>
                  <a:lnTo>
                    <a:pt x="4534307" y="69192"/>
                  </a:lnTo>
                  <a:lnTo>
                    <a:pt x="4540075" y="70469"/>
                  </a:lnTo>
                  <a:lnTo>
                    <a:pt x="4545549" y="66885"/>
                  </a:lnTo>
                  <a:lnTo>
                    <a:pt x="4548103" y="55349"/>
                  </a:lnTo>
                  <a:lnTo>
                    <a:pt x="4544520" y="49875"/>
                  </a:lnTo>
                  <a:close/>
                </a:path>
                <a:path w="20092670" h="6081395">
                  <a:moveTo>
                    <a:pt x="5247011" y="335330"/>
                  </a:moveTo>
                  <a:lnTo>
                    <a:pt x="5240437" y="336867"/>
                  </a:lnTo>
                  <a:lnTo>
                    <a:pt x="5237490" y="341923"/>
                  </a:lnTo>
                  <a:lnTo>
                    <a:pt x="5234211" y="346837"/>
                  </a:lnTo>
                  <a:lnTo>
                    <a:pt x="5235889" y="353077"/>
                  </a:lnTo>
                  <a:lnTo>
                    <a:pt x="5240661" y="356689"/>
                  </a:lnTo>
                  <a:lnTo>
                    <a:pt x="5244333" y="358256"/>
                  </a:lnTo>
                  <a:lnTo>
                    <a:pt x="5244191" y="358590"/>
                  </a:lnTo>
                  <a:lnTo>
                    <a:pt x="5248864" y="360583"/>
                  </a:lnTo>
                  <a:lnTo>
                    <a:pt x="5254771" y="358763"/>
                  </a:lnTo>
                  <a:lnTo>
                    <a:pt x="5257432" y="354374"/>
                  </a:lnTo>
                  <a:lnTo>
                    <a:pt x="5260712" y="349460"/>
                  </a:lnTo>
                  <a:lnTo>
                    <a:pt x="5259033" y="343221"/>
                  </a:lnTo>
                  <a:lnTo>
                    <a:pt x="5254261" y="339607"/>
                  </a:lnTo>
                  <a:lnTo>
                    <a:pt x="5251925" y="338610"/>
                  </a:lnTo>
                  <a:lnTo>
                    <a:pt x="5247011" y="335330"/>
                  </a:lnTo>
                  <a:close/>
                </a:path>
                <a:path w="20092670" h="6081395">
                  <a:moveTo>
                    <a:pt x="4627806" y="69224"/>
                  </a:moveTo>
                  <a:lnTo>
                    <a:pt x="4622038" y="67948"/>
                  </a:lnTo>
                  <a:lnTo>
                    <a:pt x="4620035" y="67093"/>
                  </a:lnTo>
                  <a:lnTo>
                    <a:pt x="4614409" y="65483"/>
                  </a:lnTo>
                  <a:lnTo>
                    <a:pt x="4608934" y="69066"/>
                  </a:lnTo>
                  <a:lnTo>
                    <a:pt x="4607324" y="74692"/>
                  </a:lnTo>
                  <a:lnTo>
                    <a:pt x="4606189" y="80126"/>
                  </a:lnTo>
                  <a:lnTo>
                    <a:pt x="4608771" y="85174"/>
                  </a:lnTo>
                  <a:lnTo>
                    <a:pt x="4613444" y="87168"/>
                  </a:lnTo>
                  <a:lnTo>
                    <a:pt x="4612919" y="86549"/>
                  </a:lnTo>
                  <a:lnTo>
                    <a:pt x="4613587" y="86834"/>
                  </a:lnTo>
                  <a:lnTo>
                    <a:pt x="4614730" y="86927"/>
                  </a:lnTo>
                  <a:lnTo>
                    <a:pt x="4617067" y="87924"/>
                  </a:lnTo>
                  <a:lnTo>
                    <a:pt x="4622694" y="89535"/>
                  </a:lnTo>
                  <a:lnTo>
                    <a:pt x="4628168" y="85951"/>
                  </a:lnTo>
                  <a:lnTo>
                    <a:pt x="4631389" y="74699"/>
                  </a:lnTo>
                  <a:lnTo>
                    <a:pt x="4627806" y="69224"/>
                  </a:lnTo>
                  <a:close/>
                </a:path>
                <a:path w="20092670" h="6081395">
                  <a:moveTo>
                    <a:pt x="15519381" y="4712054"/>
                  </a:moveTo>
                  <a:lnTo>
                    <a:pt x="15513037" y="4709348"/>
                  </a:lnTo>
                  <a:lnTo>
                    <a:pt x="15507656" y="4711788"/>
                  </a:lnTo>
                  <a:lnTo>
                    <a:pt x="15505275" y="4712745"/>
                  </a:lnTo>
                  <a:lnTo>
                    <a:pt x="15499703" y="4714708"/>
                  </a:lnTo>
                  <a:lnTo>
                    <a:pt x="15496997" y="4721051"/>
                  </a:lnTo>
                  <a:lnTo>
                    <a:pt x="15499437" y="4726431"/>
                  </a:lnTo>
                  <a:lnTo>
                    <a:pt x="15500394" y="4728813"/>
                  </a:lnTo>
                  <a:lnTo>
                    <a:pt x="15502638" y="4730954"/>
                  </a:lnTo>
                  <a:lnTo>
                    <a:pt x="15504974" y="4731950"/>
                  </a:lnTo>
                  <a:lnTo>
                    <a:pt x="15504831" y="4732284"/>
                  </a:lnTo>
                  <a:lnTo>
                    <a:pt x="15507503" y="4733424"/>
                  </a:lnTo>
                  <a:lnTo>
                    <a:pt x="15510267" y="4733419"/>
                  </a:lnTo>
                  <a:lnTo>
                    <a:pt x="15515505" y="4731314"/>
                  </a:lnTo>
                  <a:lnTo>
                    <a:pt x="15521077" y="4729349"/>
                  </a:lnTo>
                  <a:lnTo>
                    <a:pt x="15523782" y="4723008"/>
                  </a:lnTo>
                  <a:lnTo>
                    <a:pt x="15521344" y="4717626"/>
                  </a:lnTo>
                  <a:lnTo>
                    <a:pt x="15519381" y="4712054"/>
                  </a:lnTo>
                  <a:close/>
                </a:path>
                <a:path w="20092670" h="6081395">
                  <a:moveTo>
                    <a:pt x="5172642" y="291375"/>
                  </a:moveTo>
                  <a:lnTo>
                    <a:pt x="5166402" y="293053"/>
                  </a:lnTo>
                  <a:lnTo>
                    <a:pt x="5160510" y="303166"/>
                  </a:lnTo>
                  <a:lnTo>
                    <a:pt x="5162188" y="309406"/>
                  </a:lnTo>
                  <a:lnTo>
                    <a:pt x="5167102" y="312686"/>
                  </a:lnTo>
                  <a:lnTo>
                    <a:pt x="5170441" y="314110"/>
                  </a:lnTo>
                  <a:lnTo>
                    <a:pt x="5170298" y="314444"/>
                  </a:lnTo>
                  <a:lnTo>
                    <a:pt x="5175306" y="316580"/>
                  </a:lnTo>
                  <a:lnTo>
                    <a:pt x="5180878" y="314617"/>
                  </a:lnTo>
                  <a:lnTo>
                    <a:pt x="5183681" y="309894"/>
                  </a:lnTo>
                  <a:lnTo>
                    <a:pt x="5186627" y="304838"/>
                  </a:lnTo>
                  <a:lnTo>
                    <a:pt x="5184949" y="298597"/>
                  </a:lnTo>
                  <a:lnTo>
                    <a:pt x="5180035" y="295318"/>
                  </a:lnTo>
                  <a:lnTo>
                    <a:pt x="5177698" y="294321"/>
                  </a:lnTo>
                  <a:lnTo>
                    <a:pt x="5172642" y="291375"/>
                  </a:lnTo>
                  <a:close/>
                </a:path>
                <a:path w="20092670" h="6081395">
                  <a:moveTo>
                    <a:pt x="4711480" y="92291"/>
                  </a:moveTo>
                  <a:lnTo>
                    <a:pt x="4705711" y="91014"/>
                  </a:lnTo>
                  <a:lnTo>
                    <a:pt x="4703374" y="90017"/>
                  </a:lnTo>
                  <a:lnTo>
                    <a:pt x="4697748" y="88407"/>
                  </a:lnTo>
                  <a:lnTo>
                    <a:pt x="4691749" y="91371"/>
                  </a:lnTo>
                  <a:lnTo>
                    <a:pt x="4690138" y="96997"/>
                  </a:lnTo>
                  <a:lnTo>
                    <a:pt x="4688670" y="102289"/>
                  </a:lnTo>
                  <a:lnTo>
                    <a:pt x="4691109" y="107671"/>
                  </a:lnTo>
                  <a:lnTo>
                    <a:pt x="4696117" y="109807"/>
                  </a:lnTo>
                  <a:lnTo>
                    <a:pt x="4696259" y="109473"/>
                  </a:lnTo>
                  <a:lnTo>
                    <a:pt x="4699597" y="110897"/>
                  </a:lnTo>
                  <a:lnTo>
                    <a:pt x="4705223" y="112508"/>
                  </a:lnTo>
                  <a:lnTo>
                    <a:pt x="4711223" y="109543"/>
                  </a:lnTo>
                  <a:lnTo>
                    <a:pt x="4714444" y="98291"/>
                  </a:lnTo>
                  <a:lnTo>
                    <a:pt x="4711480" y="92291"/>
                  </a:lnTo>
                  <a:close/>
                </a:path>
                <a:path w="20092670" h="6081395">
                  <a:moveTo>
                    <a:pt x="5096942" y="249614"/>
                  </a:moveTo>
                  <a:lnTo>
                    <a:pt x="5090560" y="251626"/>
                  </a:lnTo>
                  <a:lnTo>
                    <a:pt x="5085335" y="262025"/>
                  </a:lnTo>
                  <a:lnTo>
                    <a:pt x="5087348" y="268407"/>
                  </a:lnTo>
                  <a:lnTo>
                    <a:pt x="5092404" y="271353"/>
                  </a:lnTo>
                  <a:lnTo>
                    <a:pt x="5100416" y="274771"/>
                  </a:lnTo>
                  <a:lnTo>
                    <a:pt x="5106465" y="272615"/>
                  </a:lnTo>
                  <a:lnTo>
                    <a:pt x="5111547" y="262552"/>
                  </a:lnTo>
                  <a:lnTo>
                    <a:pt x="5109534" y="256169"/>
                  </a:lnTo>
                  <a:lnTo>
                    <a:pt x="5104478" y="253223"/>
                  </a:lnTo>
                  <a:lnTo>
                    <a:pt x="5102141" y="252226"/>
                  </a:lnTo>
                  <a:lnTo>
                    <a:pt x="5096942" y="249614"/>
                  </a:lnTo>
                  <a:close/>
                </a:path>
                <a:path w="20092670" h="6081395">
                  <a:moveTo>
                    <a:pt x="4793730" y="118695"/>
                  </a:moveTo>
                  <a:lnTo>
                    <a:pt x="4788103" y="117084"/>
                  </a:lnTo>
                  <a:lnTo>
                    <a:pt x="4785767" y="116088"/>
                  </a:lnTo>
                  <a:lnTo>
                    <a:pt x="4780283" y="114143"/>
                  </a:lnTo>
                  <a:lnTo>
                    <a:pt x="4774283" y="117109"/>
                  </a:lnTo>
                  <a:lnTo>
                    <a:pt x="4771017" y="126368"/>
                  </a:lnTo>
                  <a:lnTo>
                    <a:pt x="4770537" y="127742"/>
                  </a:lnTo>
                  <a:lnTo>
                    <a:pt x="4773168" y="133599"/>
                  </a:lnTo>
                  <a:lnTo>
                    <a:pt x="4778175" y="135735"/>
                  </a:lnTo>
                  <a:lnTo>
                    <a:pt x="4778318" y="135401"/>
                  </a:lnTo>
                  <a:lnTo>
                    <a:pt x="4781322" y="136682"/>
                  </a:lnTo>
                  <a:lnTo>
                    <a:pt x="4786806" y="138627"/>
                  </a:lnTo>
                  <a:lnTo>
                    <a:pt x="4792805" y="135662"/>
                  </a:lnTo>
                  <a:lnTo>
                    <a:pt x="4796086" y="126409"/>
                  </a:lnTo>
                  <a:lnTo>
                    <a:pt x="4796694" y="124695"/>
                  </a:lnTo>
                  <a:lnTo>
                    <a:pt x="4793730" y="118695"/>
                  </a:lnTo>
                  <a:close/>
                </a:path>
                <a:path w="20092670" h="6081395">
                  <a:moveTo>
                    <a:pt x="5019961" y="210858"/>
                  </a:moveTo>
                  <a:lnTo>
                    <a:pt x="5013437" y="213204"/>
                  </a:lnTo>
                  <a:lnTo>
                    <a:pt x="5011158" y="218545"/>
                  </a:lnTo>
                  <a:lnTo>
                    <a:pt x="5008404" y="224078"/>
                  </a:lnTo>
                  <a:lnTo>
                    <a:pt x="5010750" y="230602"/>
                  </a:lnTo>
                  <a:lnTo>
                    <a:pt x="5023769" y="236156"/>
                  </a:lnTo>
                  <a:lnTo>
                    <a:pt x="5030152" y="234144"/>
                  </a:lnTo>
                  <a:lnTo>
                    <a:pt x="5034708" y="223462"/>
                  </a:lnTo>
                  <a:lnTo>
                    <a:pt x="5032696" y="217080"/>
                  </a:lnTo>
                  <a:lnTo>
                    <a:pt x="5027497" y="214467"/>
                  </a:lnTo>
                  <a:lnTo>
                    <a:pt x="5025160" y="213470"/>
                  </a:lnTo>
                  <a:lnTo>
                    <a:pt x="5019961" y="210858"/>
                  </a:lnTo>
                  <a:close/>
                </a:path>
                <a:path w="20092670" h="6081395">
                  <a:moveTo>
                    <a:pt x="4874413" y="148772"/>
                  </a:moveTo>
                  <a:lnTo>
                    <a:pt x="4861394" y="143218"/>
                  </a:lnTo>
                  <a:lnTo>
                    <a:pt x="4855394" y="146184"/>
                  </a:lnTo>
                  <a:lnTo>
                    <a:pt x="4853115" y="151525"/>
                  </a:lnTo>
                  <a:lnTo>
                    <a:pt x="4851414" y="156323"/>
                  </a:lnTo>
                  <a:lnTo>
                    <a:pt x="4851171" y="157009"/>
                  </a:lnTo>
                  <a:lnTo>
                    <a:pt x="4853468" y="162723"/>
                  </a:lnTo>
                  <a:lnTo>
                    <a:pt x="4866821" y="168419"/>
                  </a:lnTo>
                  <a:lnTo>
                    <a:pt x="4872820" y="165454"/>
                  </a:lnTo>
                  <a:lnTo>
                    <a:pt x="4877377" y="154772"/>
                  </a:lnTo>
                  <a:lnTo>
                    <a:pt x="4874413" y="148772"/>
                  </a:lnTo>
                  <a:close/>
                </a:path>
                <a:path w="20092670" h="6081395">
                  <a:moveTo>
                    <a:pt x="4953957" y="181519"/>
                  </a:moveTo>
                  <a:lnTo>
                    <a:pt x="4940938" y="175965"/>
                  </a:lnTo>
                  <a:lnTo>
                    <a:pt x="4934747" y="178455"/>
                  </a:lnTo>
                  <a:lnTo>
                    <a:pt x="4930190" y="189137"/>
                  </a:lnTo>
                  <a:lnTo>
                    <a:pt x="4932678" y="195328"/>
                  </a:lnTo>
                  <a:lnTo>
                    <a:pt x="4945698" y="200881"/>
                  </a:lnTo>
                  <a:lnTo>
                    <a:pt x="4951888" y="198393"/>
                  </a:lnTo>
                  <a:lnTo>
                    <a:pt x="4956445" y="187711"/>
                  </a:lnTo>
                  <a:lnTo>
                    <a:pt x="4953957" y="181519"/>
                  </a:lnTo>
                  <a:close/>
                </a:path>
                <a:path w="20092670" h="6081395">
                  <a:moveTo>
                    <a:pt x="15598479" y="4678324"/>
                  </a:moveTo>
                  <a:lnTo>
                    <a:pt x="15592135" y="4675618"/>
                  </a:lnTo>
                  <a:lnTo>
                    <a:pt x="15586754" y="4678057"/>
                  </a:lnTo>
                  <a:lnTo>
                    <a:pt x="15584373" y="4679014"/>
                  </a:lnTo>
                  <a:lnTo>
                    <a:pt x="15578801" y="4680977"/>
                  </a:lnTo>
                  <a:lnTo>
                    <a:pt x="15576096" y="4687320"/>
                  </a:lnTo>
                  <a:lnTo>
                    <a:pt x="15578535" y="4692702"/>
                  </a:lnTo>
                  <a:lnTo>
                    <a:pt x="15579492" y="4695082"/>
                  </a:lnTo>
                  <a:lnTo>
                    <a:pt x="15581736" y="4697223"/>
                  </a:lnTo>
                  <a:lnTo>
                    <a:pt x="15584072" y="4698220"/>
                  </a:lnTo>
                  <a:lnTo>
                    <a:pt x="15583930" y="4698554"/>
                  </a:lnTo>
                  <a:lnTo>
                    <a:pt x="15586601" y="4699693"/>
                  </a:lnTo>
                  <a:lnTo>
                    <a:pt x="15589363" y="4699688"/>
                  </a:lnTo>
                  <a:lnTo>
                    <a:pt x="15594604" y="4697583"/>
                  </a:lnTo>
                  <a:lnTo>
                    <a:pt x="15600176" y="4695619"/>
                  </a:lnTo>
                  <a:lnTo>
                    <a:pt x="15602882" y="4689276"/>
                  </a:lnTo>
                  <a:lnTo>
                    <a:pt x="15600442" y="4683896"/>
                  </a:lnTo>
                  <a:lnTo>
                    <a:pt x="15598479" y="4678324"/>
                  </a:lnTo>
                  <a:close/>
                </a:path>
                <a:path w="20092670" h="6081395">
                  <a:moveTo>
                    <a:pt x="15677433" y="4644926"/>
                  </a:moveTo>
                  <a:lnTo>
                    <a:pt x="15671091" y="4642221"/>
                  </a:lnTo>
                  <a:lnTo>
                    <a:pt x="15665710" y="4644660"/>
                  </a:lnTo>
                  <a:lnTo>
                    <a:pt x="15663329" y="4645618"/>
                  </a:lnTo>
                  <a:lnTo>
                    <a:pt x="15657758" y="4647581"/>
                  </a:lnTo>
                  <a:lnTo>
                    <a:pt x="15655052" y="4653924"/>
                  </a:lnTo>
                  <a:lnTo>
                    <a:pt x="15657491" y="4659304"/>
                  </a:lnTo>
                  <a:lnTo>
                    <a:pt x="15658449" y="4661686"/>
                  </a:lnTo>
                  <a:lnTo>
                    <a:pt x="15660691" y="4663826"/>
                  </a:lnTo>
                  <a:lnTo>
                    <a:pt x="15663029" y="4664823"/>
                  </a:lnTo>
                  <a:lnTo>
                    <a:pt x="15662886" y="4665157"/>
                  </a:lnTo>
                  <a:lnTo>
                    <a:pt x="15665557" y="4666297"/>
                  </a:lnTo>
                  <a:lnTo>
                    <a:pt x="15668320" y="4666291"/>
                  </a:lnTo>
                  <a:lnTo>
                    <a:pt x="15673557" y="4664185"/>
                  </a:lnTo>
                  <a:lnTo>
                    <a:pt x="15679130" y="4662221"/>
                  </a:lnTo>
                  <a:lnTo>
                    <a:pt x="15681835" y="4655878"/>
                  </a:lnTo>
                  <a:lnTo>
                    <a:pt x="15679396" y="4650498"/>
                  </a:lnTo>
                  <a:lnTo>
                    <a:pt x="15677433" y="4644926"/>
                  </a:lnTo>
                  <a:close/>
                </a:path>
                <a:path w="20092670" h="6081395">
                  <a:moveTo>
                    <a:pt x="15756723" y="4611672"/>
                  </a:moveTo>
                  <a:lnTo>
                    <a:pt x="15750381" y="4608967"/>
                  </a:lnTo>
                  <a:lnTo>
                    <a:pt x="15745000" y="4611406"/>
                  </a:lnTo>
                  <a:lnTo>
                    <a:pt x="15742618" y="4612361"/>
                  </a:lnTo>
                  <a:lnTo>
                    <a:pt x="15737045" y="4614326"/>
                  </a:lnTo>
                  <a:lnTo>
                    <a:pt x="15735298" y="4619104"/>
                  </a:lnTo>
                  <a:lnTo>
                    <a:pt x="15734673" y="4620811"/>
                  </a:lnTo>
                  <a:lnTo>
                    <a:pt x="15737736" y="4628430"/>
                  </a:lnTo>
                  <a:lnTo>
                    <a:pt x="15739980" y="4630571"/>
                  </a:lnTo>
                  <a:lnTo>
                    <a:pt x="15742316" y="4631568"/>
                  </a:lnTo>
                  <a:lnTo>
                    <a:pt x="15742174" y="4631901"/>
                  </a:lnTo>
                  <a:lnTo>
                    <a:pt x="15744845" y="4633040"/>
                  </a:lnTo>
                  <a:lnTo>
                    <a:pt x="15747610" y="4633037"/>
                  </a:lnTo>
                  <a:lnTo>
                    <a:pt x="15752848" y="4630930"/>
                  </a:lnTo>
                  <a:lnTo>
                    <a:pt x="15758420" y="4628967"/>
                  </a:lnTo>
                  <a:lnTo>
                    <a:pt x="15761125" y="4622624"/>
                  </a:lnTo>
                  <a:lnTo>
                    <a:pt x="15758686" y="4617244"/>
                  </a:lnTo>
                  <a:lnTo>
                    <a:pt x="15756723" y="4611672"/>
                  </a:lnTo>
                  <a:close/>
                </a:path>
                <a:path w="20092670" h="6081395">
                  <a:moveTo>
                    <a:pt x="15836203" y="4578892"/>
                  </a:moveTo>
                  <a:lnTo>
                    <a:pt x="15829719" y="4576521"/>
                  </a:lnTo>
                  <a:lnTo>
                    <a:pt x="15822100" y="4579585"/>
                  </a:lnTo>
                  <a:lnTo>
                    <a:pt x="15816527" y="4581548"/>
                  </a:lnTo>
                  <a:lnTo>
                    <a:pt x="15814779" y="4586326"/>
                  </a:lnTo>
                  <a:lnTo>
                    <a:pt x="15814155" y="4588033"/>
                  </a:lnTo>
                  <a:lnTo>
                    <a:pt x="15817218" y="4595651"/>
                  </a:lnTo>
                  <a:lnTo>
                    <a:pt x="15819462" y="4597792"/>
                  </a:lnTo>
                  <a:lnTo>
                    <a:pt x="15821799" y="4598789"/>
                  </a:lnTo>
                  <a:lnTo>
                    <a:pt x="15821656" y="4599124"/>
                  </a:lnTo>
                  <a:lnTo>
                    <a:pt x="15824326" y="4600263"/>
                  </a:lnTo>
                  <a:lnTo>
                    <a:pt x="15827090" y="4600257"/>
                  </a:lnTo>
                  <a:lnTo>
                    <a:pt x="15832328" y="4598153"/>
                  </a:lnTo>
                  <a:lnTo>
                    <a:pt x="15837900" y="4596189"/>
                  </a:lnTo>
                  <a:lnTo>
                    <a:pt x="15839648" y="4591410"/>
                  </a:lnTo>
                  <a:lnTo>
                    <a:pt x="15840272" y="4589703"/>
                  </a:lnTo>
                  <a:lnTo>
                    <a:pt x="15838166" y="4584465"/>
                  </a:lnTo>
                  <a:lnTo>
                    <a:pt x="15836203" y="4578892"/>
                  </a:lnTo>
                  <a:close/>
                </a:path>
                <a:path w="20092670" h="6081395">
                  <a:moveTo>
                    <a:pt x="15915400" y="4546782"/>
                  </a:moveTo>
                  <a:lnTo>
                    <a:pt x="15909056" y="4544076"/>
                  </a:lnTo>
                  <a:lnTo>
                    <a:pt x="15901437" y="4547139"/>
                  </a:lnTo>
                  <a:lnTo>
                    <a:pt x="15895865" y="4549102"/>
                  </a:lnTo>
                  <a:lnTo>
                    <a:pt x="15894117" y="4553881"/>
                  </a:lnTo>
                  <a:lnTo>
                    <a:pt x="15893493" y="4555588"/>
                  </a:lnTo>
                  <a:lnTo>
                    <a:pt x="15896556" y="4563207"/>
                  </a:lnTo>
                  <a:lnTo>
                    <a:pt x="15898800" y="4565348"/>
                  </a:lnTo>
                  <a:lnTo>
                    <a:pt x="15901136" y="4566344"/>
                  </a:lnTo>
                  <a:lnTo>
                    <a:pt x="15900994" y="4566678"/>
                  </a:lnTo>
                  <a:lnTo>
                    <a:pt x="15903665" y="4567818"/>
                  </a:lnTo>
                  <a:lnTo>
                    <a:pt x="15906429" y="4567813"/>
                  </a:lnTo>
                  <a:lnTo>
                    <a:pt x="15916905" y="4563602"/>
                  </a:lnTo>
                  <a:lnTo>
                    <a:pt x="15919611" y="4557259"/>
                  </a:lnTo>
                  <a:lnTo>
                    <a:pt x="15915400" y="4546782"/>
                  </a:lnTo>
                  <a:close/>
                </a:path>
                <a:path w="20092670" h="6081395">
                  <a:moveTo>
                    <a:pt x="15994880" y="4514003"/>
                  </a:moveTo>
                  <a:lnTo>
                    <a:pt x="15988538" y="4511298"/>
                  </a:lnTo>
                  <a:lnTo>
                    <a:pt x="15975680" y="4516467"/>
                  </a:lnTo>
                  <a:lnTo>
                    <a:pt x="15972975" y="4522809"/>
                  </a:lnTo>
                  <a:lnTo>
                    <a:pt x="15976229" y="4530905"/>
                  </a:lnTo>
                  <a:lnTo>
                    <a:pt x="15978471" y="4533045"/>
                  </a:lnTo>
                  <a:lnTo>
                    <a:pt x="15983146" y="4535040"/>
                  </a:lnTo>
                  <a:lnTo>
                    <a:pt x="15985910" y="4535035"/>
                  </a:lnTo>
                  <a:lnTo>
                    <a:pt x="15996386" y="4530824"/>
                  </a:lnTo>
                  <a:lnTo>
                    <a:pt x="15999092" y="4524480"/>
                  </a:lnTo>
                  <a:lnTo>
                    <a:pt x="15994880" y="4514003"/>
                  </a:lnTo>
                  <a:close/>
                </a:path>
                <a:path w="20092670" h="6081395">
                  <a:moveTo>
                    <a:pt x="16074743" y="4482178"/>
                  </a:moveTo>
                  <a:lnTo>
                    <a:pt x="16068401" y="4479473"/>
                  </a:lnTo>
                  <a:lnTo>
                    <a:pt x="16055544" y="4484641"/>
                  </a:lnTo>
                  <a:lnTo>
                    <a:pt x="16052838" y="4490984"/>
                  </a:lnTo>
                  <a:lnTo>
                    <a:pt x="16056092" y="4499079"/>
                  </a:lnTo>
                  <a:lnTo>
                    <a:pt x="16058001" y="4501078"/>
                  </a:lnTo>
                  <a:lnTo>
                    <a:pt x="16060671" y="4502217"/>
                  </a:lnTo>
                  <a:lnTo>
                    <a:pt x="16060814" y="4501883"/>
                  </a:lnTo>
                  <a:lnTo>
                    <a:pt x="16063151" y="4502880"/>
                  </a:lnTo>
                  <a:lnTo>
                    <a:pt x="16065773" y="4503209"/>
                  </a:lnTo>
                  <a:lnTo>
                    <a:pt x="16076249" y="4498997"/>
                  </a:lnTo>
                  <a:lnTo>
                    <a:pt x="16078955" y="4492654"/>
                  </a:lnTo>
                  <a:lnTo>
                    <a:pt x="16074743" y="4482178"/>
                  </a:lnTo>
                  <a:close/>
                </a:path>
                <a:path w="20092670" h="6081395">
                  <a:moveTo>
                    <a:pt x="16154657" y="4451161"/>
                  </a:moveTo>
                  <a:lnTo>
                    <a:pt x="16148648" y="4448598"/>
                  </a:lnTo>
                  <a:lnTo>
                    <a:pt x="16143076" y="4450562"/>
                  </a:lnTo>
                  <a:lnTo>
                    <a:pt x="16135456" y="4453625"/>
                  </a:lnTo>
                  <a:lnTo>
                    <a:pt x="16132751" y="4459967"/>
                  </a:lnTo>
                  <a:lnTo>
                    <a:pt x="16136005" y="4468063"/>
                  </a:lnTo>
                  <a:lnTo>
                    <a:pt x="16137913" y="4470062"/>
                  </a:lnTo>
                  <a:lnTo>
                    <a:pt x="16140583" y="4471201"/>
                  </a:lnTo>
                  <a:lnTo>
                    <a:pt x="16140726" y="4470866"/>
                  </a:lnTo>
                  <a:lnTo>
                    <a:pt x="16143064" y="4471863"/>
                  </a:lnTo>
                  <a:lnTo>
                    <a:pt x="16145686" y="4472192"/>
                  </a:lnTo>
                  <a:lnTo>
                    <a:pt x="16156162" y="4467981"/>
                  </a:lnTo>
                  <a:lnTo>
                    <a:pt x="16158725" y="4461972"/>
                  </a:lnTo>
                  <a:lnTo>
                    <a:pt x="16156762" y="4456401"/>
                  </a:lnTo>
                  <a:lnTo>
                    <a:pt x="16154657" y="4451161"/>
                  </a:lnTo>
                  <a:close/>
                </a:path>
                <a:path w="20092670" h="6081395">
                  <a:moveTo>
                    <a:pt x="16234903" y="4420288"/>
                  </a:moveTo>
                  <a:lnTo>
                    <a:pt x="16228895" y="4417726"/>
                  </a:lnTo>
                  <a:lnTo>
                    <a:pt x="16223322" y="4419688"/>
                  </a:lnTo>
                  <a:lnTo>
                    <a:pt x="16215704" y="4422751"/>
                  </a:lnTo>
                  <a:lnTo>
                    <a:pt x="16213141" y="4428760"/>
                  </a:lnTo>
                  <a:lnTo>
                    <a:pt x="16215103" y="4434333"/>
                  </a:lnTo>
                  <a:lnTo>
                    <a:pt x="16216253" y="4437190"/>
                  </a:lnTo>
                  <a:lnTo>
                    <a:pt x="16218160" y="4439188"/>
                  </a:lnTo>
                  <a:lnTo>
                    <a:pt x="16220831" y="4440327"/>
                  </a:lnTo>
                  <a:lnTo>
                    <a:pt x="16220974" y="4439993"/>
                  </a:lnTo>
                  <a:lnTo>
                    <a:pt x="16223310" y="4440990"/>
                  </a:lnTo>
                  <a:lnTo>
                    <a:pt x="16226074" y="4440985"/>
                  </a:lnTo>
                  <a:lnTo>
                    <a:pt x="16228789" y="4440171"/>
                  </a:lnTo>
                  <a:lnTo>
                    <a:pt x="16236409" y="4437107"/>
                  </a:lnTo>
                  <a:lnTo>
                    <a:pt x="16238972" y="4431100"/>
                  </a:lnTo>
                  <a:lnTo>
                    <a:pt x="16237008" y="4425526"/>
                  </a:lnTo>
                  <a:lnTo>
                    <a:pt x="16234903" y="4420288"/>
                  </a:lnTo>
                  <a:close/>
                </a:path>
                <a:path w="20092670" h="6081395">
                  <a:moveTo>
                    <a:pt x="16309524" y="4387803"/>
                  </a:moveTo>
                  <a:lnTo>
                    <a:pt x="16303951" y="4389768"/>
                  </a:lnTo>
                  <a:lnTo>
                    <a:pt x="16296332" y="4392830"/>
                  </a:lnTo>
                  <a:lnTo>
                    <a:pt x="16293918" y="4397719"/>
                  </a:lnTo>
                  <a:lnTo>
                    <a:pt x="16293435" y="4398697"/>
                  </a:lnTo>
                  <a:lnTo>
                    <a:pt x="16295398" y="4404269"/>
                  </a:lnTo>
                  <a:lnTo>
                    <a:pt x="16296549" y="4407128"/>
                  </a:lnTo>
                  <a:lnTo>
                    <a:pt x="16298457" y="4409125"/>
                  </a:lnTo>
                  <a:lnTo>
                    <a:pt x="16303464" y="4411261"/>
                  </a:lnTo>
                  <a:lnTo>
                    <a:pt x="16306228" y="4411257"/>
                  </a:lnTo>
                  <a:lnTo>
                    <a:pt x="16308944" y="4410442"/>
                  </a:lnTo>
                  <a:lnTo>
                    <a:pt x="16316562" y="4407378"/>
                  </a:lnTo>
                  <a:lnTo>
                    <a:pt x="16318977" y="4402490"/>
                  </a:lnTo>
                  <a:lnTo>
                    <a:pt x="16319460" y="4401512"/>
                  </a:lnTo>
                  <a:lnTo>
                    <a:pt x="16317496" y="4395940"/>
                  </a:lnTo>
                  <a:lnTo>
                    <a:pt x="16315391" y="4390701"/>
                  </a:lnTo>
                  <a:lnTo>
                    <a:pt x="16309524" y="4387803"/>
                  </a:lnTo>
                  <a:close/>
                </a:path>
                <a:path w="20092670" h="6081395">
                  <a:moveTo>
                    <a:pt x="16390536" y="4358836"/>
                  </a:moveTo>
                  <a:lnTo>
                    <a:pt x="16384963" y="4360798"/>
                  </a:lnTo>
                  <a:lnTo>
                    <a:pt x="16382582" y="4361756"/>
                  </a:lnTo>
                  <a:lnTo>
                    <a:pt x="16377010" y="4363719"/>
                  </a:lnTo>
                  <a:lnTo>
                    <a:pt x="16374597" y="4368608"/>
                  </a:lnTo>
                  <a:lnTo>
                    <a:pt x="16374115" y="4369586"/>
                  </a:lnTo>
                  <a:lnTo>
                    <a:pt x="16376078" y="4375158"/>
                  </a:lnTo>
                  <a:lnTo>
                    <a:pt x="16376892" y="4377873"/>
                  </a:lnTo>
                  <a:lnTo>
                    <a:pt x="16379134" y="4380013"/>
                  </a:lnTo>
                  <a:lnTo>
                    <a:pt x="16384476" y="4382292"/>
                  </a:lnTo>
                  <a:lnTo>
                    <a:pt x="16387241" y="4382288"/>
                  </a:lnTo>
                  <a:lnTo>
                    <a:pt x="16389955" y="4381472"/>
                  </a:lnTo>
                  <a:lnTo>
                    <a:pt x="16397575" y="4378409"/>
                  </a:lnTo>
                  <a:lnTo>
                    <a:pt x="16399989" y="4373521"/>
                  </a:lnTo>
                  <a:lnTo>
                    <a:pt x="16400472" y="4372543"/>
                  </a:lnTo>
                  <a:lnTo>
                    <a:pt x="16398509" y="4366971"/>
                  </a:lnTo>
                  <a:lnTo>
                    <a:pt x="16396402" y="4361733"/>
                  </a:lnTo>
                  <a:lnTo>
                    <a:pt x="16390536" y="4358836"/>
                  </a:lnTo>
                  <a:close/>
                </a:path>
                <a:path w="20092670" h="6081395">
                  <a:moveTo>
                    <a:pt x="16471549" y="4329867"/>
                  </a:moveTo>
                  <a:lnTo>
                    <a:pt x="16465978" y="4331830"/>
                  </a:lnTo>
                  <a:lnTo>
                    <a:pt x="16463594" y="4332787"/>
                  </a:lnTo>
                  <a:lnTo>
                    <a:pt x="16458021" y="4334751"/>
                  </a:lnTo>
                  <a:lnTo>
                    <a:pt x="16455448" y="4339965"/>
                  </a:lnTo>
                  <a:lnTo>
                    <a:pt x="16455126" y="4340617"/>
                  </a:lnTo>
                  <a:lnTo>
                    <a:pt x="16457090" y="4346190"/>
                  </a:lnTo>
                  <a:lnTo>
                    <a:pt x="16458095" y="4349380"/>
                  </a:lnTo>
                  <a:lnTo>
                    <a:pt x="16460338" y="4351521"/>
                  </a:lnTo>
                  <a:lnTo>
                    <a:pt x="16465011" y="4353514"/>
                  </a:lnTo>
                  <a:lnTo>
                    <a:pt x="16467776" y="4353510"/>
                  </a:lnTo>
                  <a:lnTo>
                    <a:pt x="16470491" y="4352696"/>
                  </a:lnTo>
                  <a:lnTo>
                    <a:pt x="16472871" y="4351738"/>
                  </a:lnTo>
                  <a:lnTo>
                    <a:pt x="16478444" y="4349774"/>
                  </a:lnTo>
                  <a:lnTo>
                    <a:pt x="16481019" y="4344561"/>
                  </a:lnTo>
                  <a:lnTo>
                    <a:pt x="16481341" y="4343909"/>
                  </a:lnTo>
                  <a:lnTo>
                    <a:pt x="16477415" y="4332764"/>
                  </a:lnTo>
                  <a:lnTo>
                    <a:pt x="16471549" y="4329867"/>
                  </a:lnTo>
                  <a:close/>
                </a:path>
                <a:path w="20092670" h="6081395">
                  <a:moveTo>
                    <a:pt x="16552800" y="4302184"/>
                  </a:moveTo>
                  <a:lnTo>
                    <a:pt x="16547228" y="4304148"/>
                  </a:lnTo>
                  <a:lnTo>
                    <a:pt x="16544847" y="4305104"/>
                  </a:lnTo>
                  <a:lnTo>
                    <a:pt x="16539274" y="4307068"/>
                  </a:lnTo>
                  <a:lnTo>
                    <a:pt x="16536700" y="4312283"/>
                  </a:lnTo>
                  <a:lnTo>
                    <a:pt x="16536378" y="4312935"/>
                  </a:lnTo>
                  <a:lnTo>
                    <a:pt x="16538343" y="4318508"/>
                  </a:lnTo>
                  <a:lnTo>
                    <a:pt x="16539348" y="4321699"/>
                  </a:lnTo>
                  <a:lnTo>
                    <a:pt x="16541591" y="4323838"/>
                  </a:lnTo>
                  <a:lnTo>
                    <a:pt x="16544262" y="4324978"/>
                  </a:lnTo>
                  <a:lnTo>
                    <a:pt x="16544405" y="4324644"/>
                  </a:lnTo>
                  <a:lnTo>
                    <a:pt x="16546741" y="4325640"/>
                  </a:lnTo>
                  <a:lnTo>
                    <a:pt x="16549025" y="4325827"/>
                  </a:lnTo>
                  <a:lnTo>
                    <a:pt x="16551744" y="4325013"/>
                  </a:lnTo>
                  <a:lnTo>
                    <a:pt x="16554124" y="4324056"/>
                  </a:lnTo>
                  <a:lnTo>
                    <a:pt x="16559696" y="4322093"/>
                  </a:lnTo>
                  <a:lnTo>
                    <a:pt x="16562272" y="4316878"/>
                  </a:lnTo>
                  <a:lnTo>
                    <a:pt x="16562595" y="4316227"/>
                  </a:lnTo>
                  <a:lnTo>
                    <a:pt x="16558668" y="4305081"/>
                  </a:lnTo>
                  <a:lnTo>
                    <a:pt x="16552800" y="4302184"/>
                  </a:lnTo>
                  <a:close/>
                </a:path>
                <a:path w="20092670" h="6081395">
                  <a:moveTo>
                    <a:pt x="16634771" y="4275597"/>
                  </a:moveTo>
                  <a:lnTo>
                    <a:pt x="16629199" y="4277561"/>
                  </a:lnTo>
                  <a:lnTo>
                    <a:pt x="16626817" y="4278518"/>
                  </a:lnTo>
                  <a:lnTo>
                    <a:pt x="16621388" y="4280148"/>
                  </a:lnTo>
                  <a:lnTo>
                    <a:pt x="16618191" y="4285886"/>
                  </a:lnTo>
                  <a:lnTo>
                    <a:pt x="16618013" y="4286205"/>
                  </a:lnTo>
                  <a:lnTo>
                    <a:pt x="16619976" y="4291777"/>
                  </a:lnTo>
                  <a:lnTo>
                    <a:pt x="16620983" y="4294967"/>
                  </a:lnTo>
                  <a:lnTo>
                    <a:pt x="16623228" y="4297109"/>
                  </a:lnTo>
                  <a:lnTo>
                    <a:pt x="16628236" y="4299245"/>
                  </a:lnTo>
                  <a:lnTo>
                    <a:pt x="16630856" y="4299575"/>
                  </a:lnTo>
                  <a:lnTo>
                    <a:pt x="16635618" y="4297660"/>
                  </a:lnTo>
                  <a:lnTo>
                    <a:pt x="16641191" y="4295697"/>
                  </a:lnTo>
                  <a:lnTo>
                    <a:pt x="16644421" y="4289973"/>
                  </a:lnTo>
                  <a:lnTo>
                    <a:pt x="16640494" y="4278827"/>
                  </a:lnTo>
                  <a:lnTo>
                    <a:pt x="16634771" y="4275597"/>
                  </a:lnTo>
                  <a:close/>
                </a:path>
                <a:path w="20092670" h="6081395">
                  <a:moveTo>
                    <a:pt x="16716313" y="4250011"/>
                  </a:moveTo>
                  <a:lnTo>
                    <a:pt x="16710882" y="4251640"/>
                  </a:lnTo>
                  <a:lnTo>
                    <a:pt x="16708502" y="4252597"/>
                  </a:lnTo>
                  <a:lnTo>
                    <a:pt x="16703072" y="4254227"/>
                  </a:lnTo>
                  <a:lnTo>
                    <a:pt x="16700031" y="4260427"/>
                  </a:lnTo>
                  <a:lnTo>
                    <a:pt x="16701660" y="4265857"/>
                  </a:lnTo>
                  <a:lnTo>
                    <a:pt x="16702809" y="4268715"/>
                  </a:lnTo>
                  <a:lnTo>
                    <a:pt x="16704912" y="4271190"/>
                  </a:lnTo>
                  <a:lnTo>
                    <a:pt x="16709584" y="4273183"/>
                  </a:lnTo>
                  <a:lnTo>
                    <a:pt x="16712206" y="4273511"/>
                  </a:lnTo>
                  <a:lnTo>
                    <a:pt x="16714588" y="4272555"/>
                  </a:lnTo>
                  <a:lnTo>
                    <a:pt x="16716826" y="4271931"/>
                  </a:lnTo>
                  <a:lnTo>
                    <a:pt x="16722589" y="4270444"/>
                  </a:lnTo>
                  <a:lnTo>
                    <a:pt x="16725630" y="4264245"/>
                  </a:lnTo>
                  <a:lnTo>
                    <a:pt x="16724000" y="4258815"/>
                  </a:lnTo>
                  <a:lnTo>
                    <a:pt x="16722514" y="4253051"/>
                  </a:lnTo>
                  <a:lnTo>
                    <a:pt x="16716313" y="4250011"/>
                  </a:lnTo>
                  <a:close/>
                </a:path>
                <a:path w="20092670" h="6081395">
                  <a:moveTo>
                    <a:pt x="16798571" y="4225520"/>
                  </a:moveTo>
                  <a:lnTo>
                    <a:pt x="16793141" y="4227149"/>
                  </a:lnTo>
                  <a:lnTo>
                    <a:pt x="16790903" y="4227773"/>
                  </a:lnTo>
                  <a:lnTo>
                    <a:pt x="16785472" y="4229402"/>
                  </a:lnTo>
                  <a:lnTo>
                    <a:pt x="16782098" y="4235459"/>
                  </a:lnTo>
                  <a:lnTo>
                    <a:pt x="16783728" y="4240890"/>
                  </a:lnTo>
                  <a:lnTo>
                    <a:pt x="16784734" y="4244080"/>
                  </a:lnTo>
                  <a:lnTo>
                    <a:pt x="16787170" y="4246698"/>
                  </a:lnTo>
                  <a:lnTo>
                    <a:pt x="16791844" y="4248691"/>
                  </a:lnTo>
                  <a:lnTo>
                    <a:pt x="16794608" y="4248688"/>
                  </a:lnTo>
                  <a:lnTo>
                    <a:pt x="16799085" y="4247441"/>
                  </a:lnTo>
                  <a:lnTo>
                    <a:pt x="16804515" y="4245810"/>
                  </a:lnTo>
                  <a:lnTo>
                    <a:pt x="16807887" y="4239753"/>
                  </a:lnTo>
                  <a:lnTo>
                    <a:pt x="16804629" y="4228893"/>
                  </a:lnTo>
                  <a:lnTo>
                    <a:pt x="16798571" y="4225520"/>
                  </a:lnTo>
                  <a:close/>
                </a:path>
                <a:path w="20092670" h="6081395">
                  <a:moveTo>
                    <a:pt x="16882214" y="4202408"/>
                  </a:moveTo>
                  <a:lnTo>
                    <a:pt x="16876450" y="4203895"/>
                  </a:lnTo>
                  <a:lnTo>
                    <a:pt x="16873877" y="4204376"/>
                  </a:lnTo>
                  <a:lnTo>
                    <a:pt x="16868114" y="4205863"/>
                  </a:lnTo>
                  <a:lnTo>
                    <a:pt x="16864883" y="4211587"/>
                  </a:lnTo>
                  <a:lnTo>
                    <a:pt x="16866370" y="4217352"/>
                  </a:lnTo>
                  <a:lnTo>
                    <a:pt x="16867377" y="4220543"/>
                  </a:lnTo>
                  <a:lnTo>
                    <a:pt x="16869478" y="4223017"/>
                  </a:lnTo>
                  <a:lnTo>
                    <a:pt x="16874819" y="4225295"/>
                  </a:lnTo>
                  <a:lnTo>
                    <a:pt x="16877440" y="4225624"/>
                  </a:lnTo>
                  <a:lnTo>
                    <a:pt x="16881919" y="4224378"/>
                  </a:lnTo>
                  <a:lnTo>
                    <a:pt x="16887683" y="4222891"/>
                  </a:lnTo>
                  <a:lnTo>
                    <a:pt x="16890914" y="4217167"/>
                  </a:lnTo>
                  <a:lnTo>
                    <a:pt x="16887939" y="4205640"/>
                  </a:lnTo>
                  <a:lnTo>
                    <a:pt x="16882214" y="4202408"/>
                  </a:lnTo>
                  <a:close/>
                </a:path>
                <a:path w="20092670" h="6081395">
                  <a:moveTo>
                    <a:pt x="16965098" y="4180156"/>
                  </a:moveTo>
                  <a:lnTo>
                    <a:pt x="16959333" y="4181644"/>
                  </a:lnTo>
                  <a:lnTo>
                    <a:pt x="16957093" y="4182265"/>
                  </a:lnTo>
                  <a:lnTo>
                    <a:pt x="16951664" y="4183896"/>
                  </a:lnTo>
                  <a:lnTo>
                    <a:pt x="16948099" y="4189477"/>
                  </a:lnTo>
                  <a:lnTo>
                    <a:pt x="16949587" y="4195241"/>
                  </a:lnTo>
                  <a:lnTo>
                    <a:pt x="16950593" y="4198433"/>
                  </a:lnTo>
                  <a:lnTo>
                    <a:pt x="16952693" y="4200906"/>
                  </a:lnTo>
                  <a:lnTo>
                    <a:pt x="16957368" y="4202900"/>
                  </a:lnTo>
                  <a:lnTo>
                    <a:pt x="16959990" y="4203231"/>
                  </a:lnTo>
                  <a:lnTo>
                    <a:pt x="16962228" y="4202607"/>
                  </a:lnTo>
                  <a:lnTo>
                    <a:pt x="16964801" y="4202126"/>
                  </a:lnTo>
                  <a:lnTo>
                    <a:pt x="16970231" y="4200495"/>
                  </a:lnTo>
                  <a:lnTo>
                    <a:pt x="16973795" y="4194915"/>
                  </a:lnTo>
                  <a:lnTo>
                    <a:pt x="16972307" y="4189151"/>
                  </a:lnTo>
                  <a:lnTo>
                    <a:pt x="16970679" y="4183721"/>
                  </a:lnTo>
                  <a:lnTo>
                    <a:pt x="16965098" y="4180156"/>
                  </a:lnTo>
                  <a:close/>
                </a:path>
                <a:path w="20092670" h="6081395">
                  <a:moveTo>
                    <a:pt x="17049363" y="4159284"/>
                  </a:moveTo>
                  <a:lnTo>
                    <a:pt x="17043599" y="4160770"/>
                  </a:lnTo>
                  <a:lnTo>
                    <a:pt x="17041027" y="4161252"/>
                  </a:lnTo>
                  <a:lnTo>
                    <a:pt x="17035264" y="4162738"/>
                  </a:lnTo>
                  <a:lnTo>
                    <a:pt x="17031699" y="4168320"/>
                  </a:lnTo>
                  <a:lnTo>
                    <a:pt x="17033186" y="4174083"/>
                  </a:lnTo>
                  <a:lnTo>
                    <a:pt x="17033716" y="4177466"/>
                  </a:lnTo>
                  <a:lnTo>
                    <a:pt x="17036150" y="4180083"/>
                  </a:lnTo>
                  <a:lnTo>
                    <a:pt x="17041491" y="4182362"/>
                  </a:lnTo>
                  <a:lnTo>
                    <a:pt x="17043778" y="4182548"/>
                  </a:lnTo>
                  <a:lnTo>
                    <a:pt x="17046017" y="4181925"/>
                  </a:lnTo>
                  <a:lnTo>
                    <a:pt x="17048590" y="4181444"/>
                  </a:lnTo>
                  <a:lnTo>
                    <a:pt x="17054354" y="4179957"/>
                  </a:lnTo>
                  <a:lnTo>
                    <a:pt x="17057918" y="4174375"/>
                  </a:lnTo>
                  <a:lnTo>
                    <a:pt x="17054944" y="4162847"/>
                  </a:lnTo>
                  <a:lnTo>
                    <a:pt x="17049363" y="4159284"/>
                  </a:lnTo>
                  <a:close/>
                </a:path>
                <a:path w="20092670" h="6081395">
                  <a:moveTo>
                    <a:pt x="17133251" y="4140222"/>
                  </a:moveTo>
                  <a:lnTo>
                    <a:pt x="17127630" y="4141375"/>
                  </a:lnTo>
                  <a:lnTo>
                    <a:pt x="17125057" y="4141856"/>
                  </a:lnTo>
                  <a:lnTo>
                    <a:pt x="17119294" y="4143343"/>
                  </a:lnTo>
                  <a:lnTo>
                    <a:pt x="17115729" y="4148924"/>
                  </a:lnTo>
                  <a:lnTo>
                    <a:pt x="17116881" y="4154546"/>
                  </a:lnTo>
                  <a:lnTo>
                    <a:pt x="17117745" y="4158071"/>
                  </a:lnTo>
                  <a:lnTo>
                    <a:pt x="17120180" y="4160688"/>
                  </a:lnTo>
                  <a:lnTo>
                    <a:pt x="17125187" y="4162824"/>
                  </a:lnTo>
                  <a:lnTo>
                    <a:pt x="17127334" y="4163345"/>
                  </a:lnTo>
                  <a:lnTo>
                    <a:pt x="17129573" y="4162721"/>
                  </a:lnTo>
                  <a:lnTo>
                    <a:pt x="17132146" y="4162240"/>
                  </a:lnTo>
                  <a:lnTo>
                    <a:pt x="17137909" y="4160754"/>
                  </a:lnTo>
                  <a:lnTo>
                    <a:pt x="17141474" y="4155172"/>
                  </a:lnTo>
                  <a:lnTo>
                    <a:pt x="17140320" y="4149551"/>
                  </a:lnTo>
                  <a:lnTo>
                    <a:pt x="17138834" y="4143786"/>
                  </a:lnTo>
                  <a:lnTo>
                    <a:pt x="17133251" y="4140222"/>
                  </a:lnTo>
                  <a:close/>
                </a:path>
                <a:path w="20092670" h="6081395">
                  <a:moveTo>
                    <a:pt x="17217380" y="4122447"/>
                  </a:moveTo>
                  <a:lnTo>
                    <a:pt x="17211759" y="4123600"/>
                  </a:lnTo>
                  <a:lnTo>
                    <a:pt x="17209186" y="4124081"/>
                  </a:lnTo>
                  <a:lnTo>
                    <a:pt x="17203565" y="4125234"/>
                  </a:lnTo>
                  <a:lnTo>
                    <a:pt x="17200000" y="4130816"/>
                  </a:lnTo>
                  <a:lnTo>
                    <a:pt x="17201153" y="4136438"/>
                  </a:lnTo>
                  <a:lnTo>
                    <a:pt x="17201875" y="4140296"/>
                  </a:lnTo>
                  <a:lnTo>
                    <a:pt x="17204309" y="4142913"/>
                  </a:lnTo>
                  <a:lnTo>
                    <a:pt x="17208651" y="4144765"/>
                  </a:lnTo>
                  <a:lnTo>
                    <a:pt x="17210938" y="4144951"/>
                  </a:lnTo>
                  <a:lnTo>
                    <a:pt x="17213033" y="4144661"/>
                  </a:lnTo>
                  <a:lnTo>
                    <a:pt x="17215606" y="4144180"/>
                  </a:lnTo>
                  <a:lnTo>
                    <a:pt x="17221561" y="4143170"/>
                  </a:lnTo>
                  <a:lnTo>
                    <a:pt x="17225126" y="4137588"/>
                  </a:lnTo>
                  <a:lnTo>
                    <a:pt x="17223973" y="4131967"/>
                  </a:lnTo>
                  <a:lnTo>
                    <a:pt x="17222961" y="4126012"/>
                  </a:lnTo>
                  <a:lnTo>
                    <a:pt x="17217380" y="4122447"/>
                  </a:lnTo>
                  <a:close/>
                </a:path>
                <a:path w="20092670" h="6081395">
                  <a:moveTo>
                    <a:pt x="17301465" y="4106626"/>
                  </a:moveTo>
                  <a:lnTo>
                    <a:pt x="17295844" y="4107780"/>
                  </a:lnTo>
                  <a:lnTo>
                    <a:pt x="17293271" y="4108261"/>
                  </a:lnTo>
                  <a:lnTo>
                    <a:pt x="17287650" y="4109414"/>
                  </a:lnTo>
                  <a:lnTo>
                    <a:pt x="17284085" y="4114995"/>
                  </a:lnTo>
                  <a:lnTo>
                    <a:pt x="17285238" y="4120616"/>
                  </a:lnTo>
                  <a:lnTo>
                    <a:pt x="17286102" y="4124141"/>
                  </a:lnTo>
                  <a:lnTo>
                    <a:pt x="17288536" y="4126759"/>
                  </a:lnTo>
                  <a:lnTo>
                    <a:pt x="17293209" y="4128752"/>
                  </a:lnTo>
                  <a:lnTo>
                    <a:pt x="17295356" y="4129273"/>
                  </a:lnTo>
                  <a:lnTo>
                    <a:pt x="17297595" y="4128650"/>
                  </a:lnTo>
                  <a:lnTo>
                    <a:pt x="17300167" y="4128169"/>
                  </a:lnTo>
                  <a:lnTo>
                    <a:pt x="17305790" y="4127015"/>
                  </a:lnTo>
                  <a:lnTo>
                    <a:pt x="17309352" y="4121432"/>
                  </a:lnTo>
                  <a:lnTo>
                    <a:pt x="17307046" y="4110190"/>
                  </a:lnTo>
                  <a:lnTo>
                    <a:pt x="17301465" y="4106626"/>
                  </a:lnTo>
                  <a:close/>
                </a:path>
                <a:path w="20092670" h="6081395">
                  <a:moveTo>
                    <a:pt x="17386310" y="4089946"/>
                  </a:moveTo>
                  <a:lnTo>
                    <a:pt x="17380688" y="4091098"/>
                  </a:lnTo>
                  <a:lnTo>
                    <a:pt x="17378116" y="4091580"/>
                  </a:lnTo>
                  <a:lnTo>
                    <a:pt x="17372495" y="4092734"/>
                  </a:lnTo>
                  <a:lnTo>
                    <a:pt x="17368597" y="4098173"/>
                  </a:lnTo>
                  <a:lnTo>
                    <a:pt x="17369751" y="4103795"/>
                  </a:lnTo>
                  <a:lnTo>
                    <a:pt x="17370280" y="4107176"/>
                  </a:lnTo>
                  <a:lnTo>
                    <a:pt x="17372906" y="4110269"/>
                  </a:lnTo>
                  <a:lnTo>
                    <a:pt x="17377580" y="4112263"/>
                  </a:lnTo>
                  <a:lnTo>
                    <a:pt x="17381963" y="4112160"/>
                  </a:lnTo>
                  <a:lnTo>
                    <a:pt x="17384536" y="4111680"/>
                  </a:lnTo>
                  <a:lnTo>
                    <a:pt x="17390157" y="4110526"/>
                  </a:lnTo>
                  <a:lnTo>
                    <a:pt x="17394056" y="4105087"/>
                  </a:lnTo>
                  <a:lnTo>
                    <a:pt x="17391749" y="4093844"/>
                  </a:lnTo>
                  <a:lnTo>
                    <a:pt x="17386310" y="4089946"/>
                  </a:lnTo>
                  <a:close/>
                </a:path>
                <a:path w="20092670" h="6081395">
                  <a:moveTo>
                    <a:pt x="17471253" y="4074885"/>
                  </a:moveTo>
                  <a:lnTo>
                    <a:pt x="17465632" y="4076039"/>
                  </a:lnTo>
                  <a:lnTo>
                    <a:pt x="17463059" y="4076520"/>
                  </a:lnTo>
                  <a:lnTo>
                    <a:pt x="17457104" y="4077530"/>
                  </a:lnTo>
                  <a:lnTo>
                    <a:pt x="17453206" y="4082970"/>
                  </a:lnTo>
                  <a:lnTo>
                    <a:pt x="17454360" y="4088591"/>
                  </a:lnTo>
                  <a:lnTo>
                    <a:pt x="17454889" y="4091974"/>
                  </a:lnTo>
                  <a:lnTo>
                    <a:pt x="17457181" y="4094925"/>
                  </a:lnTo>
                  <a:lnTo>
                    <a:pt x="17460520" y="4096349"/>
                  </a:lnTo>
                  <a:lnTo>
                    <a:pt x="17460377" y="4096683"/>
                  </a:lnTo>
                  <a:lnTo>
                    <a:pt x="17462380" y="4097537"/>
                  </a:lnTo>
                  <a:lnTo>
                    <a:pt x="17466430" y="4097291"/>
                  </a:lnTo>
                  <a:lnTo>
                    <a:pt x="17469004" y="4096811"/>
                  </a:lnTo>
                  <a:lnTo>
                    <a:pt x="17474960" y="4095801"/>
                  </a:lnTo>
                  <a:lnTo>
                    <a:pt x="17478714" y="4090695"/>
                  </a:lnTo>
                  <a:lnTo>
                    <a:pt x="17476692" y="4078785"/>
                  </a:lnTo>
                  <a:lnTo>
                    <a:pt x="17471253" y="4074885"/>
                  </a:lnTo>
                  <a:close/>
                </a:path>
                <a:path w="20092670" h="6081395">
                  <a:moveTo>
                    <a:pt x="17555912" y="4060493"/>
                  </a:moveTo>
                  <a:lnTo>
                    <a:pt x="17549957" y="4061504"/>
                  </a:lnTo>
                  <a:lnTo>
                    <a:pt x="17547386" y="4061985"/>
                  </a:lnTo>
                  <a:lnTo>
                    <a:pt x="17541905" y="4062805"/>
                  </a:lnTo>
                  <a:lnTo>
                    <a:pt x="17537673" y="4068102"/>
                  </a:lnTo>
                  <a:lnTo>
                    <a:pt x="17538683" y="4074056"/>
                  </a:lnTo>
                  <a:lnTo>
                    <a:pt x="17539405" y="4077915"/>
                  </a:lnTo>
                  <a:lnTo>
                    <a:pt x="17541698" y="4080866"/>
                  </a:lnTo>
                  <a:lnTo>
                    <a:pt x="17545036" y="4082290"/>
                  </a:lnTo>
                  <a:lnTo>
                    <a:pt x="17545178" y="4081956"/>
                  </a:lnTo>
                  <a:lnTo>
                    <a:pt x="17546848" y="4082668"/>
                  </a:lnTo>
                  <a:lnTo>
                    <a:pt x="17550756" y="4082757"/>
                  </a:lnTo>
                  <a:lnTo>
                    <a:pt x="17553328" y="4082277"/>
                  </a:lnTo>
                  <a:lnTo>
                    <a:pt x="17559142" y="4081599"/>
                  </a:lnTo>
                  <a:lnTo>
                    <a:pt x="17563038" y="4076159"/>
                  </a:lnTo>
                  <a:lnTo>
                    <a:pt x="17562028" y="4070205"/>
                  </a:lnTo>
                  <a:lnTo>
                    <a:pt x="17561350" y="4064392"/>
                  </a:lnTo>
                  <a:lnTo>
                    <a:pt x="17555912" y="4060493"/>
                  </a:lnTo>
                  <a:close/>
                </a:path>
                <a:path w="20092670" h="6081395">
                  <a:moveTo>
                    <a:pt x="17641001" y="4047863"/>
                  </a:moveTo>
                  <a:lnTo>
                    <a:pt x="17635189" y="4048540"/>
                  </a:lnTo>
                  <a:lnTo>
                    <a:pt x="17632617" y="4049022"/>
                  </a:lnTo>
                  <a:lnTo>
                    <a:pt x="17626804" y="4049698"/>
                  </a:lnTo>
                  <a:lnTo>
                    <a:pt x="17622906" y="4055138"/>
                  </a:lnTo>
                  <a:lnTo>
                    <a:pt x="17623583" y="4060950"/>
                  </a:lnTo>
                  <a:lnTo>
                    <a:pt x="17624305" y="4064810"/>
                  </a:lnTo>
                  <a:lnTo>
                    <a:pt x="17626597" y="4067760"/>
                  </a:lnTo>
                  <a:lnTo>
                    <a:pt x="17631604" y="4069896"/>
                  </a:lnTo>
                  <a:lnTo>
                    <a:pt x="17635512" y="4069985"/>
                  </a:lnTo>
                  <a:lnTo>
                    <a:pt x="17638086" y="4069504"/>
                  </a:lnTo>
                  <a:lnTo>
                    <a:pt x="17643898" y="4068827"/>
                  </a:lnTo>
                  <a:lnTo>
                    <a:pt x="17647796" y="4063387"/>
                  </a:lnTo>
                  <a:lnTo>
                    <a:pt x="17646442" y="4051762"/>
                  </a:lnTo>
                  <a:lnTo>
                    <a:pt x="17641001" y="4047863"/>
                  </a:lnTo>
                  <a:close/>
                </a:path>
                <a:path w="20092670" h="6081395">
                  <a:moveTo>
                    <a:pt x="17725858" y="4036712"/>
                  </a:moveTo>
                  <a:lnTo>
                    <a:pt x="17720044" y="4037389"/>
                  </a:lnTo>
                  <a:lnTo>
                    <a:pt x="17717615" y="4037535"/>
                  </a:lnTo>
                  <a:lnTo>
                    <a:pt x="17712135" y="4038355"/>
                  </a:lnTo>
                  <a:lnTo>
                    <a:pt x="17707904" y="4043652"/>
                  </a:lnTo>
                  <a:lnTo>
                    <a:pt x="17708581" y="4049465"/>
                  </a:lnTo>
                  <a:lnTo>
                    <a:pt x="17708969" y="4053182"/>
                  </a:lnTo>
                  <a:lnTo>
                    <a:pt x="17711595" y="4056275"/>
                  </a:lnTo>
                  <a:lnTo>
                    <a:pt x="17716602" y="4058411"/>
                  </a:lnTo>
                  <a:lnTo>
                    <a:pt x="17720509" y="4058499"/>
                  </a:lnTo>
                  <a:lnTo>
                    <a:pt x="17722939" y="4058352"/>
                  </a:lnTo>
                  <a:lnTo>
                    <a:pt x="17728418" y="4057532"/>
                  </a:lnTo>
                  <a:lnTo>
                    <a:pt x="17732652" y="4052235"/>
                  </a:lnTo>
                  <a:lnTo>
                    <a:pt x="17731975" y="4046423"/>
                  </a:lnTo>
                  <a:lnTo>
                    <a:pt x="17731155" y="4040944"/>
                  </a:lnTo>
                  <a:lnTo>
                    <a:pt x="17725858" y="4036712"/>
                  </a:lnTo>
                  <a:close/>
                </a:path>
                <a:path w="20092670" h="6081395">
                  <a:moveTo>
                    <a:pt x="17811906" y="4026463"/>
                  </a:moveTo>
                  <a:lnTo>
                    <a:pt x="17806092" y="4027140"/>
                  </a:lnTo>
                  <a:lnTo>
                    <a:pt x="17803663" y="4027287"/>
                  </a:lnTo>
                  <a:lnTo>
                    <a:pt x="17797850" y="4027964"/>
                  </a:lnTo>
                  <a:lnTo>
                    <a:pt x="17793618" y="4033261"/>
                  </a:lnTo>
                  <a:lnTo>
                    <a:pt x="17794295" y="4039074"/>
                  </a:lnTo>
                  <a:lnTo>
                    <a:pt x="17794541" y="4043125"/>
                  </a:lnTo>
                  <a:lnTo>
                    <a:pt x="17797167" y="4046217"/>
                  </a:lnTo>
                  <a:lnTo>
                    <a:pt x="17802507" y="4048495"/>
                  </a:lnTo>
                  <a:lnTo>
                    <a:pt x="17806081" y="4048442"/>
                  </a:lnTo>
                  <a:lnTo>
                    <a:pt x="17808510" y="4048295"/>
                  </a:lnTo>
                  <a:lnTo>
                    <a:pt x="17814323" y="4047617"/>
                  </a:lnTo>
                  <a:lnTo>
                    <a:pt x="17818556" y="4042320"/>
                  </a:lnTo>
                  <a:lnTo>
                    <a:pt x="17817202" y="4030695"/>
                  </a:lnTo>
                  <a:lnTo>
                    <a:pt x="17811906" y="4026463"/>
                  </a:lnTo>
                  <a:close/>
                </a:path>
                <a:path w="20092670" h="6081395">
                  <a:moveTo>
                    <a:pt x="17897099" y="4018218"/>
                  </a:moveTo>
                  <a:lnTo>
                    <a:pt x="17891287" y="4018894"/>
                  </a:lnTo>
                  <a:lnTo>
                    <a:pt x="17883186" y="4019385"/>
                  </a:lnTo>
                  <a:lnTo>
                    <a:pt x="17878619" y="4024539"/>
                  </a:lnTo>
                  <a:lnTo>
                    <a:pt x="17890606" y="4039911"/>
                  </a:lnTo>
                  <a:lnTo>
                    <a:pt x="17898706" y="4039421"/>
                  </a:lnTo>
                  <a:lnTo>
                    <a:pt x="17903274" y="4034267"/>
                  </a:lnTo>
                  <a:lnTo>
                    <a:pt x="17902597" y="4028455"/>
                  </a:lnTo>
                  <a:lnTo>
                    <a:pt x="17902254" y="4022783"/>
                  </a:lnTo>
                  <a:lnTo>
                    <a:pt x="17897099" y="4018218"/>
                  </a:lnTo>
                  <a:close/>
                </a:path>
                <a:path w="20092670" h="6081395">
                  <a:moveTo>
                    <a:pt x="17982866" y="4011400"/>
                  </a:moveTo>
                  <a:lnTo>
                    <a:pt x="17974765" y="4011891"/>
                  </a:lnTo>
                  <a:lnTo>
                    <a:pt x="17968761" y="4012091"/>
                  </a:lnTo>
                  <a:lnTo>
                    <a:pt x="17964529" y="4017388"/>
                  </a:lnTo>
                  <a:lnTo>
                    <a:pt x="17965116" y="4027109"/>
                  </a:lnTo>
                  <a:lnTo>
                    <a:pt x="17967601" y="4030536"/>
                  </a:lnTo>
                  <a:lnTo>
                    <a:pt x="17971274" y="4032103"/>
                  </a:lnTo>
                  <a:lnTo>
                    <a:pt x="17971751" y="4031910"/>
                  </a:lnTo>
                  <a:lnTo>
                    <a:pt x="17973086" y="4032480"/>
                  </a:lnTo>
                  <a:lnTo>
                    <a:pt x="17976517" y="4032761"/>
                  </a:lnTo>
                  <a:lnTo>
                    <a:pt x="17984618" y="4032270"/>
                  </a:lnTo>
                  <a:lnTo>
                    <a:pt x="17988849" y="4026973"/>
                  </a:lnTo>
                  <a:lnTo>
                    <a:pt x="17988163" y="4015632"/>
                  </a:lnTo>
                  <a:lnTo>
                    <a:pt x="17982866" y="4011400"/>
                  </a:lnTo>
                  <a:close/>
                </a:path>
                <a:path w="20092670" h="6081395">
                  <a:moveTo>
                    <a:pt x="18068731" y="4006203"/>
                  </a:moveTo>
                  <a:lnTo>
                    <a:pt x="18054960" y="4007036"/>
                  </a:lnTo>
                  <a:lnTo>
                    <a:pt x="18050649" y="4011904"/>
                  </a:lnTo>
                  <a:lnTo>
                    <a:pt x="18050395" y="4012191"/>
                  </a:lnTo>
                  <a:lnTo>
                    <a:pt x="18050983" y="4021912"/>
                  </a:lnTo>
                  <a:lnTo>
                    <a:pt x="18053467" y="4025338"/>
                  </a:lnTo>
                  <a:lnTo>
                    <a:pt x="18058809" y="4027616"/>
                  </a:lnTo>
                  <a:lnTo>
                    <a:pt x="18061905" y="4027755"/>
                  </a:lnTo>
                  <a:lnTo>
                    <a:pt x="18070006" y="4027264"/>
                  </a:lnTo>
                  <a:lnTo>
                    <a:pt x="18074319" y="4022396"/>
                  </a:lnTo>
                  <a:lnTo>
                    <a:pt x="18074573" y="4022110"/>
                  </a:lnTo>
                  <a:lnTo>
                    <a:pt x="18073887" y="4010769"/>
                  </a:lnTo>
                  <a:lnTo>
                    <a:pt x="18068731" y="4006203"/>
                  </a:lnTo>
                  <a:close/>
                </a:path>
                <a:path w="20092670" h="6081395">
                  <a:moveTo>
                    <a:pt x="18155314" y="4002100"/>
                  </a:moveTo>
                  <a:lnTo>
                    <a:pt x="18149310" y="4002302"/>
                  </a:lnTo>
                  <a:lnTo>
                    <a:pt x="18141209" y="4002791"/>
                  </a:lnTo>
                  <a:lnTo>
                    <a:pt x="18136451" y="4007469"/>
                  </a:lnTo>
                  <a:lnTo>
                    <a:pt x="18136653" y="4013474"/>
                  </a:lnTo>
                  <a:lnTo>
                    <a:pt x="18136755" y="4017859"/>
                  </a:lnTo>
                  <a:lnTo>
                    <a:pt x="18139239" y="4021285"/>
                  </a:lnTo>
                  <a:lnTo>
                    <a:pt x="18144581" y="4023564"/>
                  </a:lnTo>
                  <a:lnTo>
                    <a:pt x="18147678" y="4023702"/>
                  </a:lnTo>
                  <a:lnTo>
                    <a:pt x="18155779" y="4023211"/>
                  </a:lnTo>
                  <a:lnTo>
                    <a:pt x="18160537" y="4018533"/>
                  </a:lnTo>
                  <a:lnTo>
                    <a:pt x="18160336" y="4012529"/>
                  </a:lnTo>
                  <a:lnTo>
                    <a:pt x="18159993" y="4006859"/>
                  </a:lnTo>
                  <a:lnTo>
                    <a:pt x="18155314" y="4002100"/>
                  </a:lnTo>
                  <a:close/>
                </a:path>
                <a:path w="20092670" h="6081395">
                  <a:moveTo>
                    <a:pt x="18241043" y="4000002"/>
                  </a:moveTo>
                  <a:lnTo>
                    <a:pt x="18235038" y="4000203"/>
                  </a:lnTo>
                  <a:lnTo>
                    <a:pt x="18232609" y="4000351"/>
                  </a:lnTo>
                  <a:lnTo>
                    <a:pt x="18226747" y="4000217"/>
                  </a:lnTo>
                  <a:lnTo>
                    <a:pt x="18221988" y="4004895"/>
                  </a:lnTo>
                  <a:lnTo>
                    <a:pt x="18222190" y="4010899"/>
                  </a:lnTo>
                  <a:lnTo>
                    <a:pt x="18222292" y="4015284"/>
                  </a:lnTo>
                  <a:lnTo>
                    <a:pt x="18225111" y="4018853"/>
                  </a:lnTo>
                  <a:lnTo>
                    <a:pt x="18228783" y="4020419"/>
                  </a:lnTo>
                  <a:lnTo>
                    <a:pt x="18228306" y="4020610"/>
                  </a:lnTo>
                  <a:lnTo>
                    <a:pt x="18229641" y="4021180"/>
                  </a:lnTo>
                  <a:lnTo>
                    <a:pt x="18232739" y="4021317"/>
                  </a:lnTo>
                  <a:lnTo>
                    <a:pt x="18235168" y="4021171"/>
                  </a:lnTo>
                  <a:lnTo>
                    <a:pt x="18241031" y="4021304"/>
                  </a:lnTo>
                  <a:lnTo>
                    <a:pt x="18245789" y="4016626"/>
                  </a:lnTo>
                  <a:lnTo>
                    <a:pt x="18245588" y="4010622"/>
                  </a:lnTo>
                  <a:lnTo>
                    <a:pt x="18245722" y="4004760"/>
                  </a:lnTo>
                  <a:lnTo>
                    <a:pt x="18241043" y="4000002"/>
                  </a:lnTo>
                  <a:close/>
                </a:path>
                <a:path w="20092670" h="6081395">
                  <a:moveTo>
                    <a:pt x="18327011" y="3999188"/>
                  </a:moveTo>
                  <a:lnTo>
                    <a:pt x="18321149" y="3999056"/>
                  </a:lnTo>
                  <a:lnTo>
                    <a:pt x="18318719" y="3999203"/>
                  </a:lnTo>
                  <a:lnTo>
                    <a:pt x="18312858" y="3999071"/>
                  </a:lnTo>
                  <a:lnTo>
                    <a:pt x="18308432" y="4003891"/>
                  </a:lnTo>
                  <a:lnTo>
                    <a:pt x="18308300" y="4009753"/>
                  </a:lnTo>
                  <a:lnTo>
                    <a:pt x="18308403" y="4014136"/>
                  </a:lnTo>
                  <a:lnTo>
                    <a:pt x="18311078" y="4018040"/>
                  </a:lnTo>
                  <a:lnTo>
                    <a:pt x="18314750" y="4019607"/>
                  </a:lnTo>
                  <a:lnTo>
                    <a:pt x="18314893" y="4019273"/>
                  </a:lnTo>
                  <a:lnTo>
                    <a:pt x="18315895" y="4019700"/>
                  </a:lnTo>
                  <a:lnTo>
                    <a:pt x="18318849" y="4020171"/>
                  </a:lnTo>
                  <a:lnTo>
                    <a:pt x="18321279" y="4020023"/>
                  </a:lnTo>
                  <a:lnTo>
                    <a:pt x="18327141" y="4020156"/>
                  </a:lnTo>
                  <a:lnTo>
                    <a:pt x="18331566" y="4015337"/>
                  </a:lnTo>
                  <a:lnTo>
                    <a:pt x="18331832" y="4003613"/>
                  </a:lnTo>
                  <a:lnTo>
                    <a:pt x="18327011" y="3999188"/>
                  </a:lnTo>
                  <a:close/>
                </a:path>
                <a:path w="20092670" h="6081395">
                  <a:moveTo>
                    <a:pt x="18413078" y="3999997"/>
                  </a:moveTo>
                  <a:lnTo>
                    <a:pt x="18407216" y="3999864"/>
                  </a:lnTo>
                  <a:lnTo>
                    <a:pt x="18404785" y="4000011"/>
                  </a:lnTo>
                  <a:lnTo>
                    <a:pt x="18398924" y="3999877"/>
                  </a:lnTo>
                  <a:lnTo>
                    <a:pt x="18394165" y="4004555"/>
                  </a:lnTo>
                  <a:lnTo>
                    <a:pt x="18394032" y="4010417"/>
                  </a:lnTo>
                  <a:lnTo>
                    <a:pt x="18394135" y="4014801"/>
                  </a:lnTo>
                  <a:lnTo>
                    <a:pt x="18396811" y="4018705"/>
                  </a:lnTo>
                  <a:lnTo>
                    <a:pt x="18401818" y="4020841"/>
                  </a:lnTo>
                  <a:lnTo>
                    <a:pt x="18404439" y="4021169"/>
                  </a:lnTo>
                  <a:lnTo>
                    <a:pt x="18406869" y="4021022"/>
                  </a:lnTo>
                  <a:lnTo>
                    <a:pt x="18412731" y="4021156"/>
                  </a:lnTo>
                  <a:lnTo>
                    <a:pt x="18417489" y="4016478"/>
                  </a:lnTo>
                  <a:lnTo>
                    <a:pt x="18417756" y="4004754"/>
                  </a:lnTo>
                  <a:lnTo>
                    <a:pt x="18413078" y="3999997"/>
                  </a:lnTo>
                  <a:close/>
                </a:path>
                <a:path w="20092670" h="6081395">
                  <a:moveTo>
                    <a:pt x="18499241" y="4002423"/>
                  </a:moveTo>
                  <a:lnTo>
                    <a:pt x="18493379" y="4002291"/>
                  </a:lnTo>
                  <a:lnTo>
                    <a:pt x="18491091" y="4002104"/>
                  </a:lnTo>
                  <a:lnTo>
                    <a:pt x="18485230" y="4001970"/>
                  </a:lnTo>
                  <a:lnTo>
                    <a:pt x="18480139" y="4006506"/>
                  </a:lnTo>
                  <a:lnTo>
                    <a:pt x="18480005" y="4012368"/>
                  </a:lnTo>
                  <a:lnTo>
                    <a:pt x="18479631" y="4016944"/>
                  </a:lnTo>
                  <a:lnTo>
                    <a:pt x="18498419" y="4023775"/>
                  </a:lnTo>
                  <a:lnTo>
                    <a:pt x="18503510" y="4019238"/>
                  </a:lnTo>
                  <a:lnTo>
                    <a:pt x="18503777" y="4007516"/>
                  </a:lnTo>
                  <a:lnTo>
                    <a:pt x="18499241" y="4002423"/>
                  </a:lnTo>
                  <a:close/>
                </a:path>
                <a:path w="20092670" h="6081395">
                  <a:moveTo>
                    <a:pt x="18584886" y="4006997"/>
                  </a:moveTo>
                  <a:lnTo>
                    <a:pt x="18571159" y="4005876"/>
                  </a:lnTo>
                  <a:lnTo>
                    <a:pt x="18566402" y="4010555"/>
                  </a:lnTo>
                  <a:lnTo>
                    <a:pt x="18565561" y="4020850"/>
                  </a:lnTo>
                  <a:lnTo>
                    <a:pt x="18568235" y="4024752"/>
                  </a:lnTo>
                  <a:lnTo>
                    <a:pt x="18572909" y="4026745"/>
                  </a:lnTo>
                  <a:lnTo>
                    <a:pt x="18578154" y="4027404"/>
                  </a:lnTo>
                  <a:lnTo>
                    <a:pt x="18583873" y="4027871"/>
                  </a:lnTo>
                  <a:lnTo>
                    <a:pt x="18588964" y="4023336"/>
                  </a:lnTo>
                  <a:lnTo>
                    <a:pt x="18589097" y="4017473"/>
                  </a:lnTo>
                  <a:lnTo>
                    <a:pt x="18589564" y="4011754"/>
                  </a:lnTo>
                  <a:lnTo>
                    <a:pt x="18584886" y="4006997"/>
                  </a:lnTo>
                  <a:close/>
                </a:path>
                <a:path w="20092670" h="6081395">
                  <a:moveTo>
                    <a:pt x="18671389" y="4012330"/>
                  </a:moveTo>
                  <a:lnTo>
                    <a:pt x="18665669" y="4011863"/>
                  </a:lnTo>
                  <a:lnTo>
                    <a:pt x="18663048" y="4011534"/>
                  </a:lnTo>
                  <a:lnTo>
                    <a:pt x="18657328" y="4011068"/>
                  </a:lnTo>
                  <a:lnTo>
                    <a:pt x="18652236" y="4015603"/>
                  </a:lnTo>
                  <a:lnTo>
                    <a:pt x="18651428" y="4025517"/>
                  </a:lnTo>
                  <a:lnTo>
                    <a:pt x="18651397" y="4025898"/>
                  </a:lnTo>
                  <a:lnTo>
                    <a:pt x="18653930" y="4030136"/>
                  </a:lnTo>
                  <a:lnTo>
                    <a:pt x="18659603" y="4032556"/>
                  </a:lnTo>
                  <a:lnTo>
                    <a:pt x="18669900" y="4033396"/>
                  </a:lnTo>
                  <a:lnTo>
                    <a:pt x="18674991" y="4028860"/>
                  </a:lnTo>
                  <a:lnTo>
                    <a:pt x="18675924" y="4017421"/>
                  </a:lnTo>
                  <a:lnTo>
                    <a:pt x="18671389" y="4012330"/>
                  </a:lnTo>
                  <a:close/>
                </a:path>
                <a:path w="20092670" h="6081395">
                  <a:moveTo>
                    <a:pt x="18756703" y="4019525"/>
                  </a:moveTo>
                  <a:lnTo>
                    <a:pt x="18750984" y="4019057"/>
                  </a:lnTo>
                  <a:lnTo>
                    <a:pt x="18748362" y="4018728"/>
                  </a:lnTo>
                  <a:lnTo>
                    <a:pt x="18742642" y="4018261"/>
                  </a:lnTo>
                  <a:lnTo>
                    <a:pt x="18737218" y="4022655"/>
                  </a:lnTo>
                  <a:lnTo>
                    <a:pt x="18736377" y="4032949"/>
                  </a:lnTo>
                  <a:lnTo>
                    <a:pt x="18739244" y="4037329"/>
                  </a:lnTo>
                  <a:lnTo>
                    <a:pt x="18744251" y="4039465"/>
                  </a:lnTo>
                  <a:lnTo>
                    <a:pt x="18746396" y="4039986"/>
                  </a:lnTo>
                  <a:lnTo>
                    <a:pt x="18749018" y="4040315"/>
                  </a:lnTo>
                  <a:lnTo>
                    <a:pt x="18755071" y="4040924"/>
                  </a:lnTo>
                  <a:lnTo>
                    <a:pt x="18760163" y="4036388"/>
                  </a:lnTo>
                  <a:lnTo>
                    <a:pt x="18760630" y="4030669"/>
                  </a:lnTo>
                  <a:lnTo>
                    <a:pt x="18761239" y="4024615"/>
                  </a:lnTo>
                  <a:lnTo>
                    <a:pt x="18756703" y="4019525"/>
                  </a:lnTo>
                  <a:close/>
                </a:path>
                <a:path w="20092670" h="6081395">
                  <a:moveTo>
                    <a:pt x="18842258" y="4028005"/>
                  </a:moveTo>
                  <a:lnTo>
                    <a:pt x="18836539" y="4027539"/>
                  </a:lnTo>
                  <a:lnTo>
                    <a:pt x="18833917" y="4027208"/>
                  </a:lnTo>
                  <a:lnTo>
                    <a:pt x="18828340" y="4026408"/>
                  </a:lnTo>
                  <a:lnTo>
                    <a:pt x="18822915" y="4030802"/>
                  </a:lnTo>
                  <a:lnTo>
                    <a:pt x="18822448" y="4036520"/>
                  </a:lnTo>
                  <a:lnTo>
                    <a:pt x="18821932" y="4041430"/>
                  </a:lnTo>
                  <a:lnTo>
                    <a:pt x="18824800" y="4045810"/>
                  </a:lnTo>
                  <a:lnTo>
                    <a:pt x="18828806" y="4047519"/>
                  </a:lnTo>
                  <a:lnTo>
                    <a:pt x="18828949" y="4047185"/>
                  </a:lnTo>
                  <a:lnTo>
                    <a:pt x="18829617" y="4047470"/>
                  </a:lnTo>
                  <a:lnTo>
                    <a:pt x="18831760" y="4047990"/>
                  </a:lnTo>
                  <a:lnTo>
                    <a:pt x="18834382" y="4048319"/>
                  </a:lnTo>
                  <a:lnTo>
                    <a:pt x="18839959" y="4049119"/>
                  </a:lnTo>
                  <a:lnTo>
                    <a:pt x="18845383" y="4044727"/>
                  </a:lnTo>
                  <a:lnTo>
                    <a:pt x="18845851" y="4039008"/>
                  </a:lnTo>
                  <a:lnTo>
                    <a:pt x="18846652" y="4033430"/>
                  </a:lnTo>
                  <a:lnTo>
                    <a:pt x="18842258" y="4028005"/>
                  </a:lnTo>
                  <a:close/>
                </a:path>
                <a:path w="20092670" h="6081395">
                  <a:moveTo>
                    <a:pt x="18927626" y="4038773"/>
                  </a:moveTo>
                  <a:lnTo>
                    <a:pt x="18922049" y="4037972"/>
                  </a:lnTo>
                  <a:lnTo>
                    <a:pt x="18919429" y="4037644"/>
                  </a:lnTo>
                  <a:lnTo>
                    <a:pt x="18913852" y="4036843"/>
                  </a:lnTo>
                  <a:lnTo>
                    <a:pt x="18908427" y="4041236"/>
                  </a:lnTo>
                  <a:lnTo>
                    <a:pt x="18907626" y="4046813"/>
                  </a:lnTo>
                  <a:lnTo>
                    <a:pt x="18907110" y="4051724"/>
                  </a:lnTo>
                  <a:lnTo>
                    <a:pt x="18909642" y="4055959"/>
                  </a:lnTo>
                  <a:lnTo>
                    <a:pt x="18914983" y="4058238"/>
                  </a:lnTo>
                  <a:lnTo>
                    <a:pt x="18916795" y="4058616"/>
                  </a:lnTo>
                  <a:lnTo>
                    <a:pt x="18919417" y="4058945"/>
                  </a:lnTo>
                  <a:lnTo>
                    <a:pt x="18924994" y="4059746"/>
                  </a:lnTo>
                  <a:lnTo>
                    <a:pt x="18930420" y="4055352"/>
                  </a:lnTo>
                  <a:lnTo>
                    <a:pt x="18931968" y="4044571"/>
                  </a:lnTo>
                  <a:lnTo>
                    <a:pt x="18932022" y="4044199"/>
                  </a:lnTo>
                  <a:lnTo>
                    <a:pt x="18927626" y="4038773"/>
                  </a:lnTo>
                  <a:close/>
                </a:path>
                <a:path w="20092670" h="6081395">
                  <a:moveTo>
                    <a:pt x="19013570" y="4050970"/>
                  </a:moveTo>
                  <a:lnTo>
                    <a:pt x="19007660" y="4050028"/>
                  </a:lnTo>
                  <a:lnTo>
                    <a:pt x="19005037" y="4049698"/>
                  </a:lnTo>
                  <a:lnTo>
                    <a:pt x="18999127" y="4048754"/>
                  </a:lnTo>
                  <a:lnTo>
                    <a:pt x="18993986" y="4052481"/>
                  </a:lnTo>
                  <a:lnTo>
                    <a:pt x="18993043" y="4058392"/>
                  </a:lnTo>
                  <a:lnTo>
                    <a:pt x="18992193" y="4063159"/>
                  </a:lnTo>
                  <a:lnTo>
                    <a:pt x="18994918" y="4067873"/>
                  </a:lnTo>
                  <a:lnTo>
                    <a:pt x="19001927" y="4070862"/>
                  </a:lnTo>
                  <a:lnTo>
                    <a:pt x="19004549" y="4071191"/>
                  </a:lnTo>
                  <a:lnTo>
                    <a:pt x="19010602" y="4071800"/>
                  </a:lnTo>
                  <a:lnTo>
                    <a:pt x="19015743" y="4068075"/>
                  </a:lnTo>
                  <a:lnTo>
                    <a:pt x="19016687" y="4062165"/>
                  </a:lnTo>
                  <a:lnTo>
                    <a:pt x="19017258" y="4056488"/>
                  </a:lnTo>
                  <a:lnTo>
                    <a:pt x="19017296" y="4056111"/>
                  </a:lnTo>
                  <a:lnTo>
                    <a:pt x="19013570" y="4050970"/>
                  </a:lnTo>
                  <a:close/>
                </a:path>
                <a:path w="20092670" h="6081395">
                  <a:moveTo>
                    <a:pt x="19098133" y="4064551"/>
                  </a:moveTo>
                  <a:lnTo>
                    <a:pt x="19092222" y="4063608"/>
                  </a:lnTo>
                  <a:lnTo>
                    <a:pt x="19089600" y="4063279"/>
                  </a:lnTo>
                  <a:lnTo>
                    <a:pt x="19084023" y="4062479"/>
                  </a:lnTo>
                  <a:lnTo>
                    <a:pt x="19078550" y="4066063"/>
                  </a:lnTo>
                  <a:lnTo>
                    <a:pt x="19077608" y="4071973"/>
                  </a:lnTo>
                  <a:lnTo>
                    <a:pt x="19076757" y="4076740"/>
                  </a:lnTo>
                  <a:lnTo>
                    <a:pt x="19079481" y="4081453"/>
                  </a:lnTo>
                  <a:lnTo>
                    <a:pt x="19085824" y="4084159"/>
                  </a:lnTo>
                  <a:lnTo>
                    <a:pt x="19088446" y="4084488"/>
                  </a:lnTo>
                  <a:lnTo>
                    <a:pt x="19094357" y="4085431"/>
                  </a:lnTo>
                  <a:lnTo>
                    <a:pt x="19099829" y="4081847"/>
                  </a:lnTo>
                  <a:lnTo>
                    <a:pt x="19101716" y="4070026"/>
                  </a:lnTo>
                  <a:lnTo>
                    <a:pt x="19098133" y="4064551"/>
                  </a:lnTo>
                  <a:close/>
                </a:path>
                <a:path w="20092670" h="6081395">
                  <a:moveTo>
                    <a:pt x="19183271" y="4079562"/>
                  </a:moveTo>
                  <a:lnTo>
                    <a:pt x="19177218" y="4078952"/>
                  </a:lnTo>
                  <a:lnTo>
                    <a:pt x="19174880" y="4077955"/>
                  </a:lnTo>
                  <a:lnTo>
                    <a:pt x="19168970" y="4077012"/>
                  </a:lnTo>
                  <a:lnTo>
                    <a:pt x="19163830" y="4080738"/>
                  </a:lnTo>
                  <a:lnTo>
                    <a:pt x="19162553" y="4086507"/>
                  </a:lnTo>
                  <a:lnTo>
                    <a:pt x="19161561" y="4091609"/>
                  </a:lnTo>
                  <a:lnTo>
                    <a:pt x="19164284" y="4096321"/>
                  </a:lnTo>
                  <a:lnTo>
                    <a:pt x="19170961" y="4099169"/>
                  </a:lnTo>
                  <a:lnTo>
                    <a:pt x="19173583" y="4099498"/>
                  </a:lnTo>
                  <a:lnTo>
                    <a:pt x="19179494" y="4100441"/>
                  </a:lnTo>
                  <a:lnTo>
                    <a:pt x="19184967" y="4096857"/>
                  </a:lnTo>
                  <a:lnTo>
                    <a:pt x="19186853" y="4085035"/>
                  </a:lnTo>
                  <a:lnTo>
                    <a:pt x="19183271" y="4079562"/>
                  </a:lnTo>
                  <a:close/>
                </a:path>
                <a:path w="20092670" h="6081395">
                  <a:moveTo>
                    <a:pt x="19267554" y="4096576"/>
                  </a:moveTo>
                  <a:lnTo>
                    <a:pt x="19261501" y="4095966"/>
                  </a:lnTo>
                  <a:lnTo>
                    <a:pt x="19259164" y="4094969"/>
                  </a:lnTo>
                  <a:lnTo>
                    <a:pt x="19253396" y="4093692"/>
                  </a:lnTo>
                  <a:lnTo>
                    <a:pt x="19247922" y="4097275"/>
                  </a:lnTo>
                  <a:lnTo>
                    <a:pt x="19246645" y="4103044"/>
                  </a:lnTo>
                  <a:lnTo>
                    <a:pt x="19245462" y="4107668"/>
                  </a:lnTo>
                  <a:lnTo>
                    <a:pt x="19248042" y="4112715"/>
                  </a:lnTo>
                  <a:lnTo>
                    <a:pt x="19253383" y="4114994"/>
                  </a:lnTo>
                  <a:lnTo>
                    <a:pt x="19255004" y="4114896"/>
                  </a:lnTo>
                  <a:lnTo>
                    <a:pt x="19257340" y="4115892"/>
                  </a:lnTo>
                  <a:lnTo>
                    <a:pt x="19263109" y="4117169"/>
                  </a:lnTo>
                  <a:lnTo>
                    <a:pt x="19268582" y="4113585"/>
                  </a:lnTo>
                  <a:lnTo>
                    <a:pt x="19269860" y="4107817"/>
                  </a:lnTo>
                  <a:lnTo>
                    <a:pt x="19270994" y="4102383"/>
                  </a:lnTo>
                  <a:lnTo>
                    <a:pt x="19267554" y="4096576"/>
                  </a:lnTo>
                  <a:close/>
                </a:path>
                <a:path w="20092670" h="6081395">
                  <a:moveTo>
                    <a:pt x="19351410" y="4114589"/>
                  </a:moveTo>
                  <a:lnTo>
                    <a:pt x="19345499" y="4113646"/>
                  </a:lnTo>
                  <a:lnTo>
                    <a:pt x="19343161" y="4112649"/>
                  </a:lnTo>
                  <a:lnTo>
                    <a:pt x="19337727" y="4111515"/>
                  </a:lnTo>
                  <a:lnTo>
                    <a:pt x="19331918" y="4114956"/>
                  </a:lnTo>
                  <a:lnTo>
                    <a:pt x="19330642" y="4120724"/>
                  </a:lnTo>
                  <a:lnTo>
                    <a:pt x="19329649" y="4125824"/>
                  </a:lnTo>
                  <a:lnTo>
                    <a:pt x="19332233" y="4130872"/>
                  </a:lnTo>
                  <a:lnTo>
                    <a:pt x="19337240" y="4133008"/>
                  </a:lnTo>
                  <a:lnTo>
                    <a:pt x="19338859" y="4132909"/>
                  </a:lnTo>
                  <a:lnTo>
                    <a:pt x="19341196" y="4133906"/>
                  </a:lnTo>
                  <a:lnTo>
                    <a:pt x="19346630" y="4135042"/>
                  </a:lnTo>
                  <a:lnTo>
                    <a:pt x="19352438" y="4131601"/>
                  </a:lnTo>
                  <a:lnTo>
                    <a:pt x="19354992" y="4120062"/>
                  </a:lnTo>
                  <a:lnTo>
                    <a:pt x="19351410" y="4114589"/>
                  </a:lnTo>
                  <a:close/>
                </a:path>
                <a:path w="20092670" h="6081395">
                  <a:moveTo>
                    <a:pt x="19435080" y="4134892"/>
                  </a:moveTo>
                  <a:lnTo>
                    <a:pt x="19429168" y="4133948"/>
                  </a:lnTo>
                  <a:lnTo>
                    <a:pt x="19426831" y="4132952"/>
                  </a:lnTo>
                  <a:lnTo>
                    <a:pt x="19421205" y="4131341"/>
                  </a:lnTo>
                  <a:lnTo>
                    <a:pt x="19415398" y="4134782"/>
                  </a:lnTo>
                  <a:lnTo>
                    <a:pt x="19414120" y="4140550"/>
                  </a:lnTo>
                  <a:lnTo>
                    <a:pt x="19413128" y="4145651"/>
                  </a:lnTo>
                  <a:lnTo>
                    <a:pt x="19415712" y="4150699"/>
                  </a:lnTo>
                  <a:lnTo>
                    <a:pt x="19420385" y="4152693"/>
                  </a:lnTo>
                  <a:lnTo>
                    <a:pt x="19419909" y="4152884"/>
                  </a:lnTo>
                  <a:lnTo>
                    <a:pt x="19420575" y="4153169"/>
                  </a:lnTo>
                  <a:lnTo>
                    <a:pt x="19421862" y="4152928"/>
                  </a:lnTo>
                  <a:lnTo>
                    <a:pt x="19424199" y="4153925"/>
                  </a:lnTo>
                  <a:lnTo>
                    <a:pt x="19429825" y="4155536"/>
                  </a:lnTo>
                  <a:lnTo>
                    <a:pt x="19435633" y="4152095"/>
                  </a:lnTo>
                  <a:lnTo>
                    <a:pt x="19436910" y="4146326"/>
                  </a:lnTo>
                  <a:lnTo>
                    <a:pt x="19438520" y="4140700"/>
                  </a:lnTo>
                  <a:lnTo>
                    <a:pt x="19435080" y="4134892"/>
                  </a:lnTo>
                  <a:close/>
                </a:path>
                <a:path w="20092670" h="6081395">
                  <a:moveTo>
                    <a:pt x="19518656" y="4156338"/>
                  </a:moveTo>
                  <a:lnTo>
                    <a:pt x="19512888" y="4155061"/>
                  </a:lnTo>
                  <a:lnTo>
                    <a:pt x="19510550" y="4154064"/>
                  </a:lnTo>
                  <a:lnTo>
                    <a:pt x="19504924" y="4152454"/>
                  </a:lnTo>
                  <a:lnTo>
                    <a:pt x="19499117" y="4155895"/>
                  </a:lnTo>
                  <a:lnTo>
                    <a:pt x="19497506" y="4161521"/>
                  </a:lnTo>
                  <a:lnTo>
                    <a:pt x="19496036" y="4166813"/>
                  </a:lnTo>
                  <a:lnTo>
                    <a:pt x="19498952" y="4172002"/>
                  </a:lnTo>
                  <a:lnTo>
                    <a:pt x="19503959" y="4174138"/>
                  </a:lnTo>
                  <a:lnTo>
                    <a:pt x="19505102" y="4174231"/>
                  </a:lnTo>
                  <a:lnTo>
                    <a:pt x="19507440" y="4175228"/>
                  </a:lnTo>
                  <a:lnTo>
                    <a:pt x="19513066" y="4176839"/>
                  </a:lnTo>
                  <a:lnTo>
                    <a:pt x="19518874" y="4173398"/>
                  </a:lnTo>
                  <a:lnTo>
                    <a:pt x="19522095" y="4162146"/>
                  </a:lnTo>
                  <a:lnTo>
                    <a:pt x="19518656" y="4156338"/>
                  </a:lnTo>
                  <a:close/>
                </a:path>
                <a:path w="20092670" h="6081395">
                  <a:moveTo>
                    <a:pt x="19601327" y="4178976"/>
                  </a:moveTo>
                  <a:lnTo>
                    <a:pt x="19595558" y="4177700"/>
                  </a:lnTo>
                  <a:lnTo>
                    <a:pt x="19593221" y="4176703"/>
                  </a:lnTo>
                  <a:lnTo>
                    <a:pt x="19587453" y="4175426"/>
                  </a:lnTo>
                  <a:lnTo>
                    <a:pt x="19581787" y="4178533"/>
                  </a:lnTo>
                  <a:lnTo>
                    <a:pt x="19580177" y="4184159"/>
                  </a:lnTo>
                  <a:lnTo>
                    <a:pt x="19578851" y="4189117"/>
                  </a:lnTo>
                  <a:lnTo>
                    <a:pt x="19581625" y="4194642"/>
                  </a:lnTo>
                  <a:lnTo>
                    <a:pt x="19586966" y="4196920"/>
                  </a:lnTo>
                  <a:lnTo>
                    <a:pt x="19587775" y="4196871"/>
                  </a:lnTo>
                  <a:lnTo>
                    <a:pt x="19590113" y="4197868"/>
                  </a:lnTo>
                  <a:lnTo>
                    <a:pt x="19595881" y="4199144"/>
                  </a:lnTo>
                  <a:lnTo>
                    <a:pt x="19601547" y="4196038"/>
                  </a:lnTo>
                  <a:lnTo>
                    <a:pt x="19603158" y="4190412"/>
                  </a:lnTo>
                  <a:lnTo>
                    <a:pt x="19604435" y="4184643"/>
                  </a:lnTo>
                  <a:lnTo>
                    <a:pt x="19601327" y="4178976"/>
                  </a:lnTo>
                  <a:close/>
                </a:path>
                <a:path w="20092670" h="6081395">
                  <a:moveTo>
                    <a:pt x="19683954" y="4203570"/>
                  </a:moveTo>
                  <a:lnTo>
                    <a:pt x="19678328" y="4201959"/>
                  </a:lnTo>
                  <a:lnTo>
                    <a:pt x="19675993" y="4200963"/>
                  </a:lnTo>
                  <a:lnTo>
                    <a:pt x="19670367" y="4199353"/>
                  </a:lnTo>
                  <a:lnTo>
                    <a:pt x="19664367" y="4202317"/>
                  </a:lnTo>
                  <a:lnTo>
                    <a:pt x="19662756" y="4207943"/>
                  </a:lnTo>
                  <a:lnTo>
                    <a:pt x="19661288" y="4213235"/>
                  </a:lnTo>
                  <a:lnTo>
                    <a:pt x="19663728" y="4218615"/>
                  </a:lnTo>
                  <a:lnTo>
                    <a:pt x="19668735" y="4220751"/>
                  </a:lnTo>
                  <a:lnTo>
                    <a:pt x="19668877" y="4220418"/>
                  </a:lnTo>
                  <a:lnTo>
                    <a:pt x="19672215" y="4221842"/>
                  </a:lnTo>
                  <a:lnTo>
                    <a:pt x="19677841" y="4223453"/>
                  </a:lnTo>
                  <a:lnTo>
                    <a:pt x="19683840" y="4220487"/>
                  </a:lnTo>
                  <a:lnTo>
                    <a:pt x="19687062" y="4209235"/>
                  </a:lnTo>
                  <a:lnTo>
                    <a:pt x="19683954" y="4203570"/>
                  </a:lnTo>
                  <a:close/>
                </a:path>
                <a:path w="20092670" h="6081395">
                  <a:moveTo>
                    <a:pt x="19766015" y="4229498"/>
                  </a:moveTo>
                  <a:lnTo>
                    <a:pt x="19760389" y="4227888"/>
                  </a:lnTo>
                  <a:lnTo>
                    <a:pt x="19758051" y="4226891"/>
                  </a:lnTo>
                  <a:lnTo>
                    <a:pt x="19752425" y="4225280"/>
                  </a:lnTo>
                  <a:lnTo>
                    <a:pt x="19746759" y="4228387"/>
                  </a:lnTo>
                  <a:lnTo>
                    <a:pt x="19743617" y="4237305"/>
                  </a:lnTo>
                  <a:lnTo>
                    <a:pt x="19743013" y="4239020"/>
                  </a:lnTo>
                  <a:lnTo>
                    <a:pt x="19745785" y="4244544"/>
                  </a:lnTo>
                  <a:lnTo>
                    <a:pt x="19754132" y="4248104"/>
                  </a:lnTo>
                  <a:lnTo>
                    <a:pt x="19759758" y="4249715"/>
                  </a:lnTo>
                  <a:lnTo>
                    <a:pt x="19765424" y="4246607"/>
                  </a:lnTo>
                  <a:lnTo>
                    <a:pt x="19767369" y="4241124"/>
                  </a:lnTo>
                  <a:lnTo>
                    <a:pt x="19768979" y="4235498"/>
                  </a:lnTo>
                  <a:lnTo>
                    <a:pt x="19766015" y="4229498"/>
                  </a:lnTo>
                  <a:close/>
                </a:path>
                <a:path w="20092670" h="6081395">
                  <a:moveTo>
                    <a:pt x="19847837" y="4256904"/>
                  </a:moveTo>
                  <a:lnTo>
                    <a:pt x="19842211" y="4255294"/>
                  </a:lnTo>
                  <a:lnTo>
                    <a:pt x="19839874" y="4254297"/>
                  </a:lnTo>
                  <a:lnTo>
                    <a:pt x="19834390" y="4252352"/>
                  </a:lnTo>
                  <a:lnTo>
                    <a:pt x="19828390" y="4255316"/>
                  </a:lnTo>
                  <a:lnTo>
                    <a:pt x="19825124" y="4264577"/>
                  </a:lnTo>
                  <a:lnTo>
                    <a:pt x="19824644" y="4265950"/>
                  </a:lnTo>
                  <a:lnTo>
                    <a:pt x="19827275" y="4271808"/>
                  </a:lnTo>
                  <a:lnTo>
                    <a:pt x="19832282" y="4273944"/>
                  </a:lnTo>
                  <a:lnTo>
                    <a:pt x="19832425" y="4273610"/>
                  </a:lnTo>
                  <a:lnTo>
                    <a:pt x="19835429" y="4274891"/>
                  </a:lnTo>
                  <a:lnTo>
                    <a:pt x="19840912" y="4276836"/>
                  </a:lnTo>
                  <a:lnTo>
                    <a:pt x="19846912" y="4273872"/>
                  </a:lnTo>
                  <a:lnTo>
                    <a:pt x="19850194" y="4264617"/>
                  </a:lnTo>
                  <a:lnTo>
                    <a:pt x="19850802" y="4262903"/>
                  </a:lnTo>
                  <a:lnTo>
                    <a:pt x="19847837" y="4256904"/>
                  </a:lnTo>
                  <a:close/>
                </a:path>
                <a:path w="20092670" h="6081395">
                  <a:moveTo>
                    <a:pt x="19928756" y="4285503"/>
                  </a:moveTo>
                  <a:lnTo>
                    <a:pt x="19923272" y="4283559"/>
                  </a:lnTo>
                  <a:lnTo>
                    <a:pt x="19920935" y="4282562"/>
                  </a:lnTo>
                  <a:lnTo>
                    <a:pt x="19915451" y="4280617"/>
                  </a:lnTo>
                  <a:lnTo>
                    <a:pt x="19909785" y="4283724"/>
                  </a:lnTo>
                  <a:lnTo>
                    <a:pt x="19907507" y="4289065"/>
                  </a:lnTo>
                  <a:lnTo>
                    <a:pt x="19906048" y="4293179"/>
                  </a:lnTo>
                  <a:lnTo>
                    <a:pt x="19905562" y="4294549"/>
                  </a:lnTo>
                  <a:lnTo>
                    <a:pt x="19908194" y="4300407"/>
                  </a:lnTo>
                  <a:lnTo>
                    <a:pt x="19913201" y="4302543"/>
                  </a:lnTo>
                  <a:lnTo>
                    <a:pt x="19913343" y="4302209"/>
                  </a:lnTo>
                  <a:lnTo>
                    <a:pt x="19916347" y="4303490"/>
                  </a:lnTo>
                  <a:lnTo>
                    <a:pt x="19921831" y="4305435"/>
                  </a:lnTo>
                  <a:lnTo>
                    <a:pt x="19927497" y="4302328"/>
                  </a:lnTo>
                  <a:lnTo>
                    <a:pt x="19929776" y="4296987"/>
                  </a:lnTo>
                  <a:lnTo>
                    <a:pt x="19931234" y="4292873"/>
                  </a:lnTo>
                  <a:lnTo>
                    <a:pt x="19931721" y="4291502"/>
                  </a:lnTo>
                  <a:lnTo>
                    <a:pt x="19928756" y="4285503"/>
                  </a:lnTo>
                  <a:close/>
                </a:path>
                <a:path w="20092670" h="6081395">
                  <a:moveTo>
                    <a:pt x="20009154" y="4316248"/>
                  </a:moveTo>
                  <a:lnTo>
                    <a:pt x="19996134" y="4310694"/>
                  </a:lnTo>
                  <a:lnTo>
                    <a:pt x="19990135" y="4313659"/>
                  </a:lnTo>
                  <a:lnTo>
                    <a:pt x="19987857" y="4319000"/>
                  </a:lnTo>
                  <a:lnTo>
                    <a:pt x="19986156" y="4323798"/>
                  </a:lnTo>
                  <a:lnTo>
                    <a:pt x="19985913" y="4324484"/>
                  </a:lnTo>
                  <a:lnTo>
                    <a:pt x="19988209" y="4330198"/>
                  </a:lnTo>
                  <a:lnTo>
                    <a:pt x="20001563" y="4335894"/>
                  </a:lnTo>
                  <a:lnTo>
                    <a:pt x="20007562" y="4332929"/>
                  </a:lnTo>
                  <a:lnTo>
                    <a:pt x="20012119" y="4322247"/>
                  </a:lnTo>
                  <a:lnTo>
                    <a:pt x="20009154" y="4316248"/>
                  </a:lnTo>
                  <a:close/>
                </a:path>
                <a:path w="20092670" h="6081395">
                  <a:moveTo>
                    <a:pt x="20089602" y="4347802"/>
                  </a:moveTo>
                  <a:lnTo>
                    <a:pt x="20081923" y="4344526"/>
                  </a:lnTo>
                  <a:lnTo>
                    <a:pt x="20076106" y="4342439"/>
                  </a:lnTo>
                  <a:lnTo>
                    <a:pt x="20070249" y="4345070"/>
                  </a:lnTo>
                  <a:lnTo>
                    <a:pt x="20065692" y="4355752"/>
                  </a:lnTo>
                  <a:lnTo>
                    <a:pt x="20068181" y="4361943"/>
                  </a:lnTo>
                  <a:lnTo>
                    <a:pt x="20075859" y="4365218"/>
                  </a:lnTo>
                  <a:lnTo>
                    <a:pt x="20081342" y="4367164"/>
                  </a:lnTo>
                  <a:lnTo>
                    <a:pt x="20087533" y="4364676"/>
                  </a:lnTo>
                  <a:lnTo>
                    <a:pt x="20092090" y="4353992"/>
                  </a:lnTo>
                  <a:lnTo>
                    <a:pt x="20089602" y="4347802"/>
                  </a:lnTo>
                  <a:close/>
                </a:path>
              </a:pathLst>
            </a:custGeom>
            <a:solidFill>
              <a:srgbClr val="D3459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95887"/>
              <a:ext cx="20051747" cy="616182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4689382"/>
              <a:ext cx="20085050" cy="6245225"/>
            </a:xfrm>
            <a:custGeom>
              <a:avLst/>
              <a:gdLst/>
              <a:ahLst/>
              <a:cxnLst/>
              <a:rect l="l" t="t" r="r" b="b"/>
              <a:pathLst>
                <a:path w="20085050" h="6245225">
                  <a:moveTo>
                    <a:pt x="0" y="2941698"/>
                  </a:moveTo>
                  <a:lnTo>
                    <a:pt x="0" y="2954838"/>
                  </a:lnTo>
                  <a:lnTo>
                    <a:pt x="3554" y="2950825"/>
                  </a:lnTo>
                  <a:lnTo>
                    <a:pt x="2828" y="2944203"/>
                  </a:lnTo>
                  <a:lnTo>
                    <a:pt x="0" y="2941698"/>
                  </a:lnTo>
                  <a:close/>
                </a:path>
                <a:path w="20085050" h="6245225">
                  <a:moveTo>
                    <a:pt x="49453" y="2870973"/>
                  </a:moveTo>
                  <a:lnTo>
                    <a:pt x="42830" y="2871699"/>
                  </a:lnTo>
                  <a:lnTo>
                    <a:pt x="39025" y="2875994"/>
                  </a:lnTo>
                  <a:lnTo>
                    <a:pt x="37646" y="2877378"/>
                  </a:lnTo>
                  <a:lnTo>
                    <a:pt x="33841" y="2881674"/>
                  </a:lnTo>
                  <a:lnTo>
                    <a:pt x="34567" y="2888297"/>
                  </a:lnTo>
                  <a:lnTo>
                    <a:pt x="38862" y="2892103"/>
                  </a:lnTo>
                  <a:lnTo>
                    <a:pt x="39387" y="2892721"/>
                  </a:lnTo>
                  <a:lnTo>
                    <a:pt x="45728" y="2895426"/>
                  </a:lnTo>
                  <a:lnTo>
                    <a:pt x="50541" y="2894322"/>
                  </a:lnTo>
                  <a:lnTo>
                    <a:pt x="53585" y="2890886"/>
                  </a:lnTo>
                  <a:lnTo>
                    <a:pt x="54965" y="2889501"/>
                  </a:lnTo>
                  <a:lnTo>
                    <a:pt x="58771" y="2885206"/>
                  </a:lnTo>
                  <a:lnTo>
                    <a:pt x="58044" y="2878583"/>
                  </a:lnTo>
                  <a:lnTo>
                    <a:pt x="49453" y="2870973"/>
                  </a:lnTo>
                  <a:close/>
                </a:path>
                <a:path w="20085050" h="6245225">
                  <a:moveTo>
                    <a:pt x="104670" y="2805354"/>
                  </a:moveTo>
                  <a:lnTo>
                    <a:pt x="98047" y="2806080"/>
                  </a:lnTo>
                  <a:lnTo>
                    <a:pt x="94242" y="2810375"/>
                  </a:lnTo>
                  <a:lnTo>
                    <a:pt x="92862" y="2811760"/>
                  </a:lnTo>
                  <a:lnTo>
                    <a:pt x="89057" y="2816055"/>
                  </a:lnTo>
                  <a:lnTo>
                    <a:pt x="89783" y="2822678"/>
                  </a:lnTo>
                  <a:lnTo>
                    <a:pt x="94079" y="2826483"/>
                  </a:lnTo>
                  <a:lnTo>
                    <a:pt x="94605" y="2827102"/>
                  </a:lnTo>
                  <a:lnTo>
                    <a:pt x="96607" y="2827956"/>
                  </a:lnTo>
                  <a:lnTo>
                    <a:pt x="96798" y="2828432"/>
                  </a:lnTo>
                  <a:lnTo>
                    <a:pt x="100804" y="2830141"/>
                  </a:lnTo>
                  <a:lnTo>
                    <a:pt x="105615" y="2829037"/>
                  </a:lnTo>
                  <a:lnTo>
                    <a:pt x="113987" y="2819587"/>
                  </a:lnTo>
                  <a:lnTo>
                    <a:pt x="113261" y="2812964"/>
                  </a:lnTo>
                  <a:lnTo>
                    <a:pt x="104670" y="2805354"/>
                  </a:lnTo>
                  <a:close/>
                </a:path>
                <a:path w="20085050" h="6245225">
                  <a:moveTo>
                    <a:pt x="159744" y="2740068"/>
                  </a:moveTo>
                  <a:lnTo>
                    <a:pt x="153121" y="2740794"/>
                  </a:lnTo>
                  <a:lnTo>
                    <a:pt x="149316" y="2745089"/>
                  </a:lnTo>
                  <a:lnTo>
                    <a:pt x="147936" y="2746475"/>
                  </a:lnTo>
                  <a:lnTo>
                    <a:pt x="144131" y="2750770"/>
                  </a:lnTo>
                  <a:lnTo>
                    <a:pt x="144857" y="2757392"/>
                  </a:lnTo>
                  <a:lnTo>
                    <a:pt x="150011" y="2761959"/>
                  </a:lnTo>
                  <a:lnTo>
                    <a:pt x="156020" y="2764522"/>
                  </a:lnTo>
                  <a:lnTo>
                    <a:pt x="160832" y="2763417"/>
                  </a:lnTo>
                  <a:lnTo>
                    <a:pt x="163876" y="2759981"/>
                  </a:lnTo>
                  <a:lnTo>
                    <a:pt x="165255" y="2758597"/>
                  </a:lnTo>
                  <a:lnTo>
                    <a:pt x="169060" y="2754302"/>
                  </a:lnTo>
                  <a:lnTo>
                    <a:pt x="168335" y="2747678"/>
                  </a:lnTo>
                  <a:lnTo>
                    <a:pt x="159744" y="2740068"/>
                  </a:lnTo>
                  <a:close/>
                </a:path>
                <a:path w="20085050" h="6245225">
                  <a:moveTo>
                    <a:pt x="215151" y="2674925"/>
                  </a:moveTo>
                  <a:lnTo>
                    <a:pt x="208671" y="2675318"/>
                  </a:lnTo>
                  <a:lnTo>
                    <a:pt x="204866" y="2679613"/>
                  </a:lnTo>
                  <a:lnTo>
                    <a:pt x="203486" y="2680997"/>
                  </a:lnTo>
                  <a:lnTo>
                    <a:pt x="200015" y="2685435"/>
                  </a:lnTo>
                  <a:lnTo>
                    <a:pt x="200407" y="2691915"/>
                  </a:lnTo>
                  <a:lnTo>
                    <a:pt x="205563" y="2696482"/>
                  </a:lnTo>
                  <a:lnTo>
                    <a:pt x="211570" y="2699045"/>
                  </a:lnTo>
                  <a:lnTo>
                    <a:pt x="216382" y="2697940"/>
                  </a:lnTo>
                  <a:lnTo>
                    <a:pt x="219426" y="2694503"/>
                  </a:lnTo>
                  <a:lnTo>
                    <a:pt x="220806" y="2693120"/>
                  </a:lnTo>
                  <a:lnTo>
                    <a:pt x="224277" y="2688682"/>
                  </a:lnTo>
                  <a:lnTo>
                    <a:pt x="223885" y="2682202"/>
                  </a:lnTo>
                  <a:lnTo>
                    <a:pt x="219589" y="2678397"/>
                  </a:lnTo>
                  <a:lnTo>
                    <a:pt x="215151" y="2674925"/>
                  </a:lnTo>
                  <a:close/>
                </a:path>
                <a:path w="20085050" h="6245225">
                  <a:moveTo>
                    <a:pt x="271418" y="2610543"/>
                  </a:moveTo>
                  <a:lnTo>
                    <a:pt x="264938" y="2610935"/>
                  </a:lnTo>
                  <a:lnTo>
                    <a:pt x="261133" y="2615231"/>
                  </a:lnTo>
                  <a:lnTo>
                    <a:pt x="259753" y="2616615"/>
                  </a:lnTo>
                  <a:lnTo>
                    <a:pt x="255948" y="2620911"/>
                  </a:lnTo>
                  <a:lnTo>
                    <a:pt x="256340" y="2627391"/>
                  </a:lnTo>
                  <a:lnTo>
                    <a:pt x="261495" y="2631957"/>
                  </a:lnTo>
                  <a:lnTo>
                    <a:pt x="267837" y="2634662"/>
                  </a:lnTo>
                  <a:lnTo>
                    <a:pt x="272649" y="2633558"/>
                  </a:lnTo>
                  <a:lnTo>
                    <a:pt x="275693" y="2630122"/>
                  </a:lnTo>
                  <a:lnTo>
                    <a:pt x="277072" y="2628738"/>
                  </a:lnTo>
                  <a:lnTo>
                    <a:pt x="280544" y="2624300"/>
                  </a:lnTo>
                  <a:lnTo>
                    <a:pt x="280152" y="2617819"/>
                  </a:lnTo>
                  <a:lnTo>
                    <a:pt x="275856" y="2614014"/>
                  </a:lnTo>
                  <a:lnTo>
                    <a:pt x="271418" y="2610543"/>
                  </a:lnTo>
                  <a:close/>
                </a:path>
                <a:path w="20085050" h="6245225">
                  <a:moveTo>
                    <a:pt x="327970" y="2545493"/>
                  </a:moveTo>
                  <a:lnTo>
                    <a:pt x="321489" y="2545886"/>
                  </a:lnTo>
                  <a:lnTo>
                    <a:pt x="312357" y="2556195"/>
                  </a:lnTo>
                  <a:lnTo>
                    <a:pt x="312749" y="2562675"/>
                  </a:lnTo>
                  <a:lnTo>
                    <a:pt x="317905" y="2567242"/>
                  </a:lnTo>
                  <a:lnTo>
                    <a:pt x="323912" y="2569805"/>
                  </a:lnTo>
                  <a:lnTo>
                    <a:pt x="328724" y="2568700"/>
                  </a:lnTo>
                  <a:lnTo>
                    <a:pt x="331768" y="2565263"/>
                  </a:lnTo>
                  <a:lnTo>
                    <a:pt x="333148" y="2563880"/>
                  </a:lnTo>
                  <a:lnTo>
                    <a:pt x="336953" y="2559584"/>
                  </a:lnTo>
                  <a:lnTo>
                    <a:pt x="336561" y="2553103"/>
                  </a:lnTo>
                  <a:lnTo>
                    <a:pt x="327970" y="2545493"/>
                  </a:lnTo>
                  <a:close/>
                </a:path>
                <a:path w="20085050" h="6245225">
                  <a:moveTo>
                    <a:pt x="384762" y="2481730"/>
                  </a:moveTo>
                  <a:lnTo>
                    <a:pt x="378281" y="2482122"/>
                  </a:lnTo>
                  <a:lnTo>
                    <a:pt x="374476" y="2486417"/>
                  </a:lnTo>
                  <a:lnTo>
                    <a:pt x="373097" y="2487802"/>
                  </a:lnTo>
                  <a:lnTo>
                    <a:pt x="369292" y="2492097"/>
                  </a:lnTo>
                  <a:lnTo>
                    <a:pt x="369684" y="2498578"/>
                  </a:lnTo>
                  <a:lnTo>
                    <a:pt x="374838" y="2503144"/>
                  </a:lnTo>
                  <a:lnTo>
                    <a:pt x="376841" y="2503999"/>
                  </a:lnTo>
                  <a:lnTo>
                    <a:pt x="376699" y="2504332"/>
                  </a:lnTo>
                  <a:lnTo>
                    <a:pt x="380705" y="2506041"/>
                  </a:lnTo>
                  <a:lnTo>
                    <a:pt x="385516" y="2504937"/>
                  </a:lnTo>
                  <a:lnTo>
                    <a:pt x="388560" y="2501501"/>
                  </a:lnTo>
                  <a:lnTo>
                    <a:pt x="389940" y="2500116"/>
                  </a:lnTo>
                  <a:lnTo>
                    <a:pt x="393745" y="2495821"/>
                  </a:lnTo>
                  <a:lnTo>
                    <a:pt x="393353" y="2489340"/>
                  </a:lnTo>
                  <a:lnTo>
                    <a:pt x="384762" y="2481730"/>
                  </a:lnTo>
                  <a:close/>
                </a:path>
                <a:path w="20085050" h="6245225">
                  <a:moveTo>
                    <a:pt x="441697" y="2417632"/>
                  </a:moveTo>
                  <a:lnTo>
                    <a:pt x="435216" y="2418025"/>
                  </a:lnTo>
                  <a:lnTo>
                    <a:pt x="431411" y="2422321"/>
                  </a:lnTo>
                  <a:lnTo>
                    <a:pt x="430031" y="2423705"/>
                  </a:lnTo>
                  <a:lnTo>
                    <a:pt x="426226" y="2428000"/>
                  </a:lnTo>
                  <a:lnTo>
                    <a:pt x="426619" y="2434480"/>
                  </a:lnTo>
                  <a:lnTo>
                    <a:pt x="430914" y="2438285"/>
                  </a:lnTo>
                  <a:lnTo>
                    <a:pt x="431632" y="2439382"/>
                  </a:lnTo>
                  <a:lnTo>
                    <a:pt x="433633" y="2440235"/>
                  </a:lnTo>
                  <a:lnTo>
                    <a:pt x="433776" y="2439901"/>
                  </a:lnTo>
                  <a:lnTo>
                    <a:pt x="437782" y="2441609"/>
                  </a:lnTo>
                  <a:lnTo>
                    <a:pt x="442451" y="2440839"/>
                  </a:lnTo>
                  <a:lnTo>
                    <a:pt x="445495" y="2437403"/>
                  </a:lnTo>
                  <a:lnTo>
                    <a:pt x="446875" y="2436019"/>
                  </a:lnTo>
                  <a:lnTo>
                    <a:pt x="450680" y="2431723"/>
                  </a:lnTo>
                  <a:lnTo>
                    <a:pt x="450287" y="2425242"/>
                  </a:lnTo>
                  <a:lnTo>
                    <a:pt x="441697" y="2417632"/>
                  </a:lnTo>
                  <a:close/>
                </a:path>
                <a:path w="20085050" h="6245225">
                  <a:moveTo>
                    <a:pt x="499490" y="2354296"/>
                  </a:moveTo>
                  <a:lnTo>
                    <a:pt x="492676" y="2354546"/>
                  </a:lnTo>
                  <a:lnTo>
                    <a:pt x="488871" y="2358841"/>
                  </a:lnTo>
                  <a:lnTo>
                    <a:pt x="487491" y="2360225"/>
                  </a:lnTo>
                  <a:lnTo>
                    <a:pt x="483828" y="2364188"/>
                  </a:lnTo>
                  <a:lnTo>
                    <a:pt x="484078" y="2371002"/>
                  </a:lnTo>
                  <a:lnTo>
                    <a:pt x="488374" y="2374807"/>
                  </a:lnTo>
                  <a:lnTo>
                    <a:pt x="489090" y="2375902"/>
                  </a:lnTo>
                  <a:lnTo>
                    <a:pt x="495432" y="2378607"/>
                  </a:lnTo>
                  <a:lnTo>
                    <a:pt x="500102" y="2377837"/>
                  </a:lnTo>
                  <a:lnTo>
                    <a:pt x="503146" y="2374400"/>
                  </a:lnTo>
                  <a:lnTo>
                    <a:pt x="504526" y="2373016"/>
                  </a:lnTo>
                  <a:lnTo>
                    <a:pt x="508078" y="2369007"/>
                  </a:lnTo>
                  <a:lnTo>
                    <a:pt x="508331" y="2368721"/>
                  </a:lnTo>
                  <a:lnTo>
                    <a:pt x="508081" y="2361907"/>
                  </a:lnTo>
                  <a:lnTo>
                    <a:pt x="499490" y="2354296"/>
                  </a:lnTo>
                  <a:close/>
                </a:path>
                <a:path w="20085050" h="6245225">
                  <a:moveTo>
                    <a:pt x="557284" y="2290960"/>
                  </a:moveTo>
                  <a:lnTo>
                    <a:pt x="550470" y="2291209"/>
                  </a:lnTo>
                  <a:lnTo>
                    <a:pt x="546664" y="2295505"/>
                  </a:lnTo>
                  <a:lnTo>
                    <a:pt x="541145" y="2301043"/>
                  </a:lnTo>
                  <a:lnTo>
                    <a:pt x="541396" y="2307857"/>
                  </a:lnTo>
                  <a:lnTo>
                    <a:pt x="545691" y="2311663"/>
                  </a:lnTo>
                  <a:lnTo>
                    <a:pt x="546742" y="2312899"/>
                  </a:lnTo>
                  <a:lnTo>
                    <a:pt x="548744" y="2313754"/>
                  </a:lnTo>
                  <a:lnTo>
                    <a:pt x="549221" y="2313563"/>
                  </a:lnTo>
                  <a:lnTo>
                    <a:pt x="553227" y="2315272"/>
                  </a:lnTo>
                  <a:lnTo>
                    <a:pt x="557895" y="2314501"/>
                  </a:lnTo>
                  <a:lnTo>
                    <a:pt x="560939" y="2311065"/>
                  </a:lnTo>
                  <a:lnTo>
                    <a:pt x="562319" y="2309680"/>
                  </a:lnTo>
                  <a:lnTo>
                    <a:pt x="566125" y="2305384"/>
                  </a:lnTo>
                  <a:lnTo>
                    <a:pt x="565875" y="2298571"/>
                  </a:lnTo>
                  <a:lnTo>
                    <a:pt x="557284" y="2290960"/>
                  </a:lnTo>
                  <a:close/>
                </a:path>
                <a:path w="20085050" h="6245225">
                  <a:moveTo>
                    <a:pt x="615411" y="2227766"/>
                  </a:moveTo>
                  <a:lnTo>
                    <a:pt x="608597" y="2228016"/>
                  </a:lnTo>
                  <a:lnTo>
                    <a:pt x="604792" y="2232312"/>
                  </a:lnTo>
                  <a:lnTo>
                    <a:pt x="599273" y="2237849"/>
                  </a:lnTo>
                  <a:lnTo>
                    <a:pt x="599525" y="2244664"/>
                  </a:lnTo>
                  <a:lnTo>
                    <a:pt x="603818" y="2248468"/>
                  </a:lnTo>
                  <a:lnTo>
                    <a:pt x="604536" y="2249564"/>
                  </a:lnTo>
                  <a:lnTo>
                    <a:pt x="610878" y="2252269"/>
                  </a:lnTo>
                  <a:lnTo>
                    <a:pt x="615547" y="2251498"/>
                  </a:lnTo>
                  <a:lnTo>
                    <a:pt x="618590" y="2248062"/>
                  </a:lnTo>
                  <a:lnTo>
                    <a:pt x="624110" y="2242524"/>
                  </a:lnTo>
                  <a:lnTo>
                    <a:pt x="623860" y="2235710"/>
                  </a:lnTo>
                  <a:lnTo>
                    <a:pt x="619564" y="2231905"/>
                  </a:lnTo>
                  <a:lnTo>
                    <a:pt x="615411" y="2227766"/>
                  </a:lnTo>
                  <a:close/>
                </a:path>
                <a:path w="20085050" h="6245225">
                  <a:moveTo>
                    <a:pt x="673921" y="2165525"/>
                  </a:moveTo>
                  <a:lnTo>
                    <a:pt x="667107" y="2165774"/>
                  </a:lnTo>
                  <a:lnTo>
                    <a:pt x="663302" y="2170070"/>
                  </a:lnTo>
                  <a:lnTo>
                    <a:pt x="661922" y="2171455"/>
                  </a:lnTo>
                  <a:lnTo>
                    <a:pt x="658117" y="2175750"/>
                  </a:lnTo>
                  <a:lnTo>
                    <a:pt x="658033" y="2182422"/>
                  </a:lnTo>
                  <a:lnTo>
                    <a:pt x="662329" y="2186227"/>
                  </a:lnTo>
                  <a:lnTo>
                    <a:pt x="663045" y="2187322"/>
                  </a:lnTo>
                  <a:lnTo>
                    <a:pt x="669387" y="2190027"/>
                  </a:lnTo>
                  <a:lnTo>
                    <a:pt x="674056" y="2189257"/>
                  </a:lnTo>
                  <a:lnTo>
                    <a:pt x="677102" y="2185820"/>
                  </a:lnTo>
                  <a:lnTo>
                    <a:pt x="682619" y="2180283"/>
                  </a:lnTo>
                  <a:lnTo>
                    <a:pt x="682370" y="2173469"/>
                  </a:lnTo>
                  <a:lnTo>
                    <a:pt x="678074" y="2169664"/>
                  </a:lnTo>
                  <a:lnTo>
                    <a:pt x="673921" y="2165525"/>
                  </a:lnTo>
                  <a:close/>
                </a:path>
                <a:path w="20085050" h="6245225">
                  <a:moveTo>
                    <a:pt x="732623" y="2103760"/>
                  </a:moveTo>
                  <a:lnTo>
                    <a:pt x="726285" y="2103818"/>
                  </a:lnTo>
                  <a:lnTo>
                    <a:pt x="720767" y="2109355"/>
                  </a:lnTo>
                  <a:lnTo>
                    <a:pt x="716962" y="2113652"/>
                  </a:lnTo>
                  <a:lnTo>
                    <a:pt x="717020" y="2119989"/>
                  </a:lnTo>
                  <a:lnTo>
                    <a:pt x="721173" y="2124128"/>
                  </a:lnTo>
                  <a:lnTo>
                    <a:pt x="721890" y="2125223"/>
                  </a:lnTo>
                  <a:lnTo>
                    <a:pt x="728231" y="2127928"/>
                  </a:lnTo>
                  <a:lnTo>
                    <a:pt x="732901" y="2127158"/>
                  </a:lnTo>
                  <a:lnTo>
                    <a:pt x="735945" y="2123721"/>
                  </a:lnTo>
                  <a:lnTo>
                    <a:pt x="737325" y="2122338"/>
                  </a:lnTo>
                  <a:lnTo>
                    <a:pt x="741130" y="2118042"/>
                  </a:lnTo>
                  <a:lnTo>
                    <a:pt x="741072" y="2111705"/>
                  </a:lnTo>
                  <a:lnTo>
                    <a:pt x="736919" y="2107565"/>
                  </a:lnTo>
                  <a:lnTo>
                    <a:pt x="732623" y="2103760"/>
                  </a:lnTo>
                  <a:close/>
                </a:path>
                <a:path w="20085050" h="6245225">
                  <a:moveTo>
                    <a:pt x="9822266" y="5960189"/>
                  </a:moveTo>
                  <a:lnTo>
                    <a:pt x="9809581" y="5954777"/>
                  </a:lnTo>
                  <a:lnTo>
                    <a:pt x="9803390" y="5957266"/>
                  </a:lnTo>
                  <a:lnTo>
                    <a:pt x="9798833" y="5967949"/>
                  </a:lnTo>
                  <a:lnTo>
                    <a:pt x="9801321" y="5974140"/>
                  </a:lnTo>
                  <a:lnTo>
                    <a:pt x="9814006" y="5979551"/>
                  </a:lnTo>
                  <a:lnTo>
                    <a:pt x="9820198" y="5977062"/>
                  </a:lnTo>
                  <a:lnTo>
                    <a:pt x="9824754" y="5966380"/>
                  </a:lnTo>
                  <a:lnTo>
                    <a:pt x="9822266" y="5960189"/>
                  </a:lnTo>
                  <a:close/>
                </a:path>
                <a:path w="20085050" h="6245225">
                  <a:moveTo>
                    <a:pt x="9744293" y="5926533"/>
                  </a:moveTo>
                  <a:lnTo>
                    <a:pt x="9731607" y="5921122"/>
                  </a:lnTo>
                  <a:lnTo>
                    <a:pt x="9725559" y="5923276"/>
                  </a:lnTo>
                  <a:lnTo>
                    <a:pt x="9721144" y="5933625"/>
                  </a:lnTo>
                  <a:lnTo>
                    <a:pt x="9723157" y="5940008"/>
                  </a:lnTo>
                  <a:lnTo>
                    <a:pt x="9735843" y="5945419"/>
                  </a:lnTo>
                  <a:lnTo>
                    <a:pt x="9741891" y="5943264"/>
                  </a:lnTo>
                  <a:lnTo>
                    <a:pt x="9746447" y="5932582"/>
                  </a:lnTo>
                  <a:lnTo>
                    <a:pt x="9744293" y="5926533"/>
                  </a:lnTo>
                  <a:close/>
                </a:path>
                <a:path w="20085050" h="6245225">
                  <a:moveTo>
                    <a:pt x="9901285" y="5992317"/>
                  </a:moveTo>
                  <a:lnTo>
                    <a:pt x="9893941" y="5989184"/>
                  </a:lnTo>
                  <a:lnTo>
                    <a:pt x="9888457" y="5987240"/>
                  </a:lnTo>
                  <a:lnTo>
                    <a:pt x="9882600" y="5989871"/>
                  </a:lnTo>
                  <a:lnTo>
                    <a:pt x="9880321" y="5995213"/>
                  </a:lnTo>
                  <a:lnTo>
                    <a:pt x="9878620" y="6000010"/>
                  </a:lnTo>
                  <a:lnTo>
                    <a:pt x="9878377" y="6000696"/>
                  </a:lnTo>
                  <a:lnTo>
                    <a:pt x="9881008" y="6006553"/>
                  </a:lnTo>
                  <a:lnTo>
                    <a:pt x="9888352" y="6009686"/>
                  </a:lnTo>
                  <a:lnTo>
                    <a:pt x="9893835" y="6011630"/>
                  </a:lnTo>
                  <a:lnTo>
                    <a:pt x="9899694" y="6008999"/>
                  </a:lnTo>
                  <a:lnTo>
                    <a:pt x="9901972" y="6003658"/>
                  </a:lnTo>
                  <a:lnTo>
                    <a:pt x="9903674" y="5998860"/>
                  </a:lnTo>
                  <a:lnTo>
                    <a:pt x="9903917" y="5998175"/>
                  </a:lnTo>
                  <a:lnTo>
                    <a:pt x="9901285" y="5992317"/>
                  </a:lnTo>
                  <a:close/>
                </a:path>
                <a:path w="20085050" h="6245225">
                  <a:moveTo>
                    <a:pt x="9654297" y="5884988"/>
                  </a:moveTo>
                  <a:lnTo>
                    <a:pt x="9647915" y="5887000"/>
                  </a:lnTo>
                  <a:lnTo>
                    <a:pt x="9645147" y="5893316"/>
                  </a:lnTo>
                  <a:lnTo>
                    <a:pt x="9643025" y="5897540"/>
                  </a:lnTo>
                  <a:lnTo>
                    <a:pt x="9645037" y="5903922"/>
                  </a:lnTo>
                  <a:lnTo>
                    <a:pt x="9658056" y="5909476"/>
                  </a:lnTo>
                  <a:lnTo>
                    <a:pt x="9664104" y="5907321"/>
                  </a:lnTo>
                  <a:lnTo>
                    <a:pt x="9666730" y="5901339"/>
                  </a:lnTo>
                  <a:lnTo>
                    <a:pt x="9668853" y="5897115"/>
                  </a:lnTo>
                  <a:lnTo>
                    <a:pt x="9666698" y="5891067"/>
                  </a:lnTo>
                  <a:lnTo>
                    <a:pt x="9661498" y="5888455"/>
                  </a:lnTo>
                  <a:lnTo>
                    <a:pt x="9659495" y="5887600"/>
                  </a:lnTo>
                  <a:lnTo>
                    <a:pt x="9654297" y="5884988"/>
                  </a:lnTo>
                  <a:close/>
                </a:path>
                <a:path w="20085050" h="6245225">
                  <a:moveTo>
                    <a:pt x="9980825" y="6022300"/>
                  </a:moveTo>
                  <a:lnTo>
                    <a:pt x="9975340" y="6020355"/>
                  </a:lnTo>
                  <a:lnTo>
                    <a:pt x="9973338" y="6019501"/>
                  </a:lnTo>
                  <a:lnTo>
                    <a:pt x="9967854" y="6017557"/>
                  </a:lnTo>
                  <a:lnTo>
                    <a:pt x="9962331" y="6020331"/>
                  </a:lnTo>
                  <a:lnTo>
                    <a:pt x="9960052" y="6025672"/>
                  </a:lnTo>
                  <a:lnTo>
                    <a:pt x="9958491" y="6030135"/>
                  </a:lnTo>
                  <a:lnTo>
                    <a:pt x="9958250" y="6030822"/>
                  </a:lnTo>
                  <a:lnTo>
                    <a:pt x="9960882" y="6036679"/>
                  </a:lnTo>
                  <a:lnTo>
                    <a:pt x="9968225" y="6039811"/>
                  </a:lnTo>
                  <a:lnTo>
                    <a:pt x="9973709" y="6041756"/>
                  </a:lnTo>
                  <a:lnTo>
                    <a:pt x="9979233" y="6038983"/>
                  </a:lnTo>
                  <a:lnTo>
                    <a:pt x="9981511" y="6033642"/>
                  </a:lnTo>
                  <a:lnTo>
                    <a:pt x="9983091" y="6029187"/>
                  </a:lnTo>
                  <a:lnTo>
                    <a:pt x="9983455" y="6028158"/>
                  </a:lnTo>
                  <a:lnTo>
                    <a:pt x="9980825" y="6022300"/>
                  </a:lnTo>
                  <a:close/>
                </a:path>
                <a:path w="20085050" h="6245225">
                  <a:moveTo>
                    <a:pt x="9577842" y="5846851"/>
                  </a:moveTo>
                  <a:lnTo>
                    <a:pt x="9571459" y="5848862"/>
                  </a:lnTo>
                  <a:lnTo>
                    <a:pt x="9566234" y="5859260"/>
                  </a:lnTo>
                  <a:lnTo>
                    <a:pt x="9568390" y="5865309"/>
                  </a:lnTo>
                  <a:lnTo>
                    <a:pt x="9573446" y="5868256"/>
                  </a:lnTo>
                  <a:lnTo>
                    <a:pt x="9581124" y="5871531"/>
                  </a:lnTo>
                  <a:lnTo>
                    <a:pt x="9587173" y="5869375"/>
                  </a:lnTo>
                  <a:lnTo>
                    <a:pt x="9592254" y="5859311"/>
                  </a:lnTo>
                  <a:lnTo>
                    <a:pt x="9590100" y="5853263"/>
                  </a:lnTo>
                  <a:lnTo>
                    <a:pt x="9585044" y="5850317"/>
                  </a:lnTo>
                  <a:lnTo>
                    <a:pt x="9583041" y="5849463"/>
                  </a:lnTo>
                  <a:lnTo>
                    <a:pt x="9577842" y="5846851"/>
                  </a:lnTo>
                  <a:close/>
                </a:path>
                <a:path w="20085050" h="6245225">
                  <a:moveTo>
                    <a:pt x="10061027" y="6049804"/>
                  </a:moveTo>
                  <a:lnTo>
                    <a:pt x="10055401" y="6048194"/>
                  </a:lnTo>
                  <a:lnTo>
                    <a:pt x="10053398" y="6047339"/>
                  </a:lnTo>
                  <a:lnTo>
                    <a:pt x="10047915" y="6045395"/>
                  </a:lnTo>
                  <a:lnTo>
                    <a:pt x="10042249" y="6048502"/>
                  </a:lnTo>
                  <a:lnTo>
                    <a:pt x="10040305" y="6053985"/>
                  </a:lnTo>
                  <a:lnTo>
                    <a:pt x="10038836" y="6059277"/>
                  </a:lnTo>
                  <a:lnTo>
                    <a:pt x="10041276" y="6064659"/>
                  </a:lnTo>
                  <a:lnTo>
                    <a:pt x="10048953" y="6067934"/>
                  </a:lnTo>
                  <a:lnTo>
                    <a:pt x="10054103" y="6069736"/>
                  </a:lnTo>
                  <a:lnTo>
                    <a:pt x="10060102" y="6066772"/>
                  </a:lnTo>
                  <a:lnTo>
                    <a:pt x="10063385" y="6057517"/>
                  </a:lnTo>
                  <a:lnTo>
                    <a:pt x="10063992" y="6055804"/>
                  </a:lnTo>
                  <a:lnTo>
                    <a:pt x="10061027" y="6049804"/>
                  </a:lnTo>
                  <a:close/>
                </a:path>
                <a:path w="20085050" h="6245225">
                  <a:moveTo>
                    <a:pt x="9502765" y="5807328"/>
                  </a:moveTo>
                  <a:lnTo>
                    <a:pt x="9496191" y="5808864"/>
                  </a:lnTo>
                  <a:lnTo>
                    <a:pt x="9490967" y="5819262"/>
                  </a:lnTo>
                  <a:lnTo>
                    <a:pt x="9492646" y="5825503"/>
                  </a:lnTo>
                  <a:lnTo>
                    <a:pt x="9497702" y="5828449"/>
                  </a:lnTo>
                  <a:lnTo>
                    <a:pt x="9505380" y="5831724"/>
                  </a:lnTo>
                  <a:lnTo>
                    <a:pt x="9511286" y="5829903"/>
                  </a:lnTo>
                  <a:lnTo>
                    <a:pt x="9516368" y="5819839"/>
                  </a:lnTo>
                  <a:lnTo>
                    <a:pt x="9514690" y="5813598"/>
                  </a:lnTo>
                  <a:lnTo>
                    <a:pt x="9509633" y="5810653"/>
                  </a:lnTo>
                  <a:lnTo>
                    <a:pt x="9507630" y="5809798"/>
                  </a:lnTo>
                  <a:lnTo>
                    <a:pt x="9502765" y="5807328"/>
                  </a:lnTo>
                  <a:close/>
                </a:path>
                <a:path w="20085050" h="6245225">
                  <a:moveTo>
                    <a:pt x="10142751" y="6075591"/>
                  </a:moveTo>
                  <a:lnTo>
                    <a:pt x="10137125" y="6073980"/>
                  </a:lnTo>
                  <a:lnTo>
                    <a:pt x="10135122" y="6073126"/>
                  </a:lnTo>
                  <a:lnTo>
                    <a:pt x="10129496" y="6071515"/>
                  </a:lnTo>
                  <a:lnTo>
                    <a:pt x="10123497" y="6074479"/>
                  </a:lnTo>
                  <a:lnTo>
                    <a:pt x="10121887" y="6080105"/>
                  </a:lnTo>
                  <a:lnTo>
                    <a:pt x="10120085" y="6085255"/>
                  </a:lnTo>
                  <a:lnTo>
                    <a:pt x="10122858" y="6090778"/>
                  </a:lnTo>
                  <a:lnTo>
                    <a:pt x="10127531" y="6092772"/>
                  </a:lnTo>
                  <a:lnTo>
                    <a:pt x="10128341" y="6092723"/>
                  </a:lnTo>
                  <a:lnTo>
                    <a:pt x="10131345" y="6094004"/>
                  </a:lnTo>
                  <a:lnTo>
                    <a:pt x="10136637" y="6095472"/>
                  </a:lnTo>
                  <a:lnTo>
                    <a:pt x="10142637" y="6092508"/>
                  </a:lnTo>
                  <a:lnTo>
                    <a:pt x="10145858" y="6081257"/>
                  </a:lnTo>
                  <a:lnTo>
                    <a:pt x="10142751" y="6075591"/>
                  </a:lnTo>
                  <a:close/>
                </a:path>
                <a:path w="20085050" h="6245225">
                  <a:moveTo>
                    <a:pt x="9428687" y="5765470"/>
                  </a:moveTo>
                  <a:lnTo>
                    <a:pt x="9422446" y="5767149"/>
                  </a:lnTo>
                  <a:lnTo>
                    <a:pt x="9416555" y="5777261"/>
                  </a:lnTo>
                  <a:lnTo>
                    <a:pt x="9418232" y="5783502"/>
                  </a:lnTo>
                  <a:lnTo>
                    <a:pt x="9423146" y="5786782"/>
                  </a:lnTo>
                  <a:lnTo>
                    <a:pt x="9431159" y="5790199"/>
                  </a:lnTo>
                  <a:lnTo>
                    <a:pt x="9436589" y="5788570"/>
                  </a:lnTo>
                  <a:lnTo>
                    <a:pt x="9439392" y="5783847"/>
                  </a:lnTo>
                  <a:lnTo>
                    <a:pt x="9442338" y="5778791"/>
                  </a:lnTo>
                  <a:lnTo>
                    <a:pt x="9440660" y="5772550"/>
                  </a:lnTo>
                  <a:lnTo>
                    <a:pt x="9435746" y="5769270"/>
                  </a:lnTo>
                  <a:lnTo>
                    <a:pt x="9433743" y="5768416"/>
                  </a:lnTo>
                  <a:lnTo>
                    <a:pt x="9428687" y="5765470"/>
                  </a:lnTo>
                  <a:close/>
                </a:path>
                <a:path w="20085050" h="6245225">
                  <a:moveTo>
                    <a:pt x="10224521" y="6099422"/>
                  </a:moveTo>
                  <a:lnTo>
                    <a:pt x="10218752" y="6098145"/>
                  </a:lnTo>
                  <a:lnTo>
                    <a:pt x="10216749" y="6097291"/>
                  </a:lnTo>
                  <a:lnTo>
                    <a:pt x="10211123" y="6095680"/>
                  </a:lnTo>
                  <a:lnTo>
                    <a:pt x="10205457" y="6098787"/>
                  </a:lnTo>
                  <a:lnTo>
                    <a:pt x="10203847" y="6104413"/>
                  </a:lnTo>
                  <a:lnTo>
                    <a:pt x="10202378" y="6109706"/>
                  </a:lnTo>
                  <a:lnTo>
                    <a:pt x="10204960" y="6114753"/>
                  </a:lnTo>
                  <a:lnTo>
                    <a:pt x="10209968" y="6116889"/>
                  </a:lnTo>
                  <a:lnTo>
                    <a:pt x="10211112" y="6116982"/>
                  </a:lnTo>
                  <a:lnTo>
                    <a:pt x="10213115" y="6117836"/>
                  </a:lnTo>
                  <a:lnTo>
                    <a:pt x="10218741" y="6119447"/>
                  </a:lnTo>
                  <a:lnTo>
                    <a:pt x="10224406" y="6116341"/>
                  </a:lnTo>
                  <a:lnTo>
                    <a:pt x="10227627" y="6105088"/>
                  </a:lnTo>
                  <a:lnTo>
                    <a:pt x="10224521" y="6099422"/>
                  </a:lnTo>
                  <a:close/>
                </a:path>
                <a:path w="20085050" h="6245225">
                  <a:moveTo>
                    <a:pt x="9355177" y="5722276"/>
                  </a:moveTo>
                  <a:lnTo>
                    <a:pt x="9348603" y="5723813"/>
                  </a:lnTo>
                  <a:lnTo>
                    <a:pt x="9345657" y="5728869"/>
                  </a:lnTo>
                  <a:lnTo>
                    <a:pt x="9342519" y="5733449"/>
                  </a:lnTo>
                  <a:lnTo>
                    <a:pt x="9344055" y="5740022"/>
                  </a:lnTo>
                  <a:lnTo>
                    <a:pt x="9348970" y="5743302"/>
                  </a:lnTo>
                  <a:lnTo>
                    <a:pt x="9352308" y="5744726"/>
                  </a:lnTo>
                  <a:lnTo>
                    <a:pt x="9352165" y="5745061"/>
                  </a:lnTo>
                  <a:lnTo>
                    <a:pt x="9356839" y="5747054"/>
                  </a:lnTo>
                  <a:lnTo>
                    <a:pt x="9362411" y="5745091"/>
                  </a:lnTo>
                  <a:lnTo>
                    <a:pt x="9365072" y="5740702"/>
                  </a:lnTo>
                  <a:lnTo>
                    <a:pt x="9368210" y="5736122"/>
                  </a:lnTo>
                  <a:lnTo>
                    <a:pt x="9366674" y="5729547"/>
                  </a:lnTo>
                  <a:lnTo>
                    <a:pt x="9361761" y="5726267"/>
                  </a:lnTo>
                  <a:lnTo>
                    <a:pt x="9359758" y="5725413"/>
                  </a:lnTo>
                  <a:lnTo>
                    <a:pt x="9355177" y="5722276"/>
                  </a:lnTo>
                  <a:close/>
                </a:path>
                <a:path w="20085050" h="6245225">
                  <a:moveTo>
                    <a:pt x="10306810" y="6121109"/>
                  </a:moveTo>
                  <a:lnTo>
                    <a:pt x="10301041" y="6119832"/>
                  </a:lnTo>
                  <a:lnTo>
                    <a:pt x="10299039" y="6118978"/>
                  </a:lnTo>
                  <a:lnTo>
                    <a:pt x="10293271" y="6117701"/>
                  </a:lnTo>
                  <a:lnTo>
                    <a:pt x="10287938" y="6120951"/>
                  </a:lnTo>
                  <a:lnTo>
                    <a:pt x="10286327" y="6126577"/>
                  </a:lnTo>
                  <a:lnTo>
                    <a:pt x="10285002" y="6131535"/>
                  </a:lnTo>
                  <a:lnTo>
                    <a:pt x="10287583" y="6136582"/>
                  </a:lnTo>
                  <a:lnTo>
                    <a:pt x="10292924" y="6138860"/>
                  </a:lnTo>
                  <a:lnTo>
                    <a:pt x="10294069" y="6138953"/>
                  </a:lnTo>
                  <a:lnTo>
                    <a:pt x="10296072" y="6139808"/>
                  </a:lnTo>
                  <a:lnTo>
                    <a:pt x="10301840" y="6141085"/>
                  </a:lnTo>
                  <a:lnTo>
                    <a:pt x="10307171" y="6137835"/>
                  </a:lnTo>
                  <a:lnTo>
                    <a:pt x="10308782" y="6132209"/>
                  </a:lnTo>
                  <a:lnTo>
                    <a:pt x="10310059" y="6126441"/>
                  </a:lnTo>
                  <a:lnTo>
                    <a:pt x="10306810" y="6121109"/>
                  </a:lnTo>
                  <a:close/>
                </a:path>
                <a:path w="20085050" h="6245225">
                  <a:moveTo>
                    <a:pt x="9282045" y="5677271"/>
                  </a:moveTo>
                  <a:lnTo>
                    <a:pt x="9275948" y="5678615"/>
                  </a:lnTo>
                  <a:lnTo>
                    <a:pt x="9272668" y="5683529"/>
                  </a:lnTo>
                  <a:lnTo>
                    <a:pt x="9269722" y="5688586"/>
                  </a:lnTo>
                  <a:lnTo>
                    <a:pt x="9271067" y="5694683"/>
                  </a:lnTo>
                  <a:lnTo>
                    <a:pt x="9275838" y="5698297"/>
                  </a:lnTo>
                  <a:lnTo>
                    <a:pt x="9284183" y="5701856"/>
                  </a:lnTo>
                  <a:lnTo>
                    <a:pt x="9289613" y="5700227"/>
                  </a:lnTo>
                  <a:lnTo>
                    <a:pt x="9292275" y="5695838"/>
                  </a:lnTo>
                  <a:lnTo>
                    <a:pt x="9295220" y="5690782"/>
                  </a:lnTo>
                  <a:lnTo>
                    <a:pt x="9294018" y="5684351"/>
                  </a:lnTo>
                  <a:lnTo>
                    <a:pt x="9289104" y="5681071"/>
                  </a:lnTo>
                  <a:lnTo>
                    <a:pt x="9287102" y="5680216"/>
                  </a:lnTo>
                  <a:lnTo>
                    <a:pt x="9282045" y="5677271"/>
                  </a:lnTo>
                  <a:close/>
                </a:path>
                <a:path w="20085050" h="6245225">
                  <a:moveTo>
                    <a:pt x="10389620" y="6140651"/>
                  </a:moveTo>
                  <a:lnTo>
                    <a:pt x="10383709" y="6139707"/>
                  </a:lnTo>
                  <a:lnTo>
                    <a:pt x="10381706" y="6138853"/>
                  </a:lnTo>
                  <a:lnTo>
                    <a:pt x="10376080" y="6137242"/>
                  </a:lnTo>
                  <a:lnTo>
                    <a:pt x="10370606" y="6140826"/>
                  </a:lnTo>
                  <a:lnTo>
                    <a:pt x="10369328" y="6146594"/>
                  </a:lnTo>
                  <a:lnTo>
                    <a:pt x="10368145" y="6151218"/>
                  </a:lnTo>
                  <a:lnTo>
                    <a:pt x="10370726" y="6156266"/>
                  </a:lnTo>
                  <a:lnTo>
                    <a:pt x="10375401" y="6158260"/>
                  </a:lnTo>
                  <a:lnTo>
                    <a:pt x="10375259" y="6158592"/>
                  </a:lnTo>
                  <a:lnTo>
                    <a:pt x="10375593" y="6158735"/>
                  </a:lnTo>
                  <a:lnTo>
                    <a:pt x="10377212" y="6158637"/>
                  </a:lnTo>
                  <a:lnTo>
                    <a:pt x="10379215" y="6159491"/>
                  </a:lnTo>
                  <a:lnTo>
                    <a:pt x="10384842" y="6161103"/>
                  </a:lnTo>
                  <a:lnTo>
                    <a:pt x="10390315" y="6157519"/>
                  </a:lnTo>
                  <a:lnTo>
                    <a:pt x="10391592" y="6151751"/>
                  </a:lnTo>
                  <a:lnTo>
                    <a:pt x="10393203" y="6146125"/>
                  </a:lnTo>
                  <a:lnTo>
                    <a:pt x="10389620" y="6140651"/>
                  </a:lnTo>
                  <a:close/>
                </a:path>
                <a:path w="20085050" h="6245225">
                  <a:moveTo>
                    <a:pt x="791802" y="2041803"/>
                  </a:moveTo>
                  <a:lnTo>
                    <a:pt x="785463" y="2041861"/>
                  </a:lnTo>
                  <a:lnTo>
                    <a:pt x="779944" y="2047398"/>
                  </a:lnTo>
                  <a:lnTo>
                    <a:pt x="776139" y="2051694"/>
                  </a:lnTo>
                  <a:lnTo>
                    <a:pt x="776199" y="2058033"/>
                  </a:lnTo>
                  <a:lnTo>
                    <a:pt x="780351" y="2062171"/>
                  </a:lnTo>
                  <a:lnTo>
                    <a:pt x="781069" y="2063267"/>
                  </a:lnTo>
                  <a:lnTo>
                    <a:pt x="783404" y="2064263"/>
                  </a:lnTo>
                  <a:lnTo>
                    <a:pt x="783547" y="2063929"/>
                  </a:lnTo>
                  <a:lnTo>
                    <a:pt x="787553" y="2065638"/>
                  </a:lnTo>
                  <a:lnTo>
                    <a:pt x="792222" y="2064867"/>
                  </a:lnTo>
                  <a:lnTo>
                    <a:pt x="795123" y="2061765"/>
                  </a:lnTo>
                  <a:lnTo>
                    <a:pt x="796503" y="2060381"/>
                  </a:lnTo>
                  <a:lnTo>
                    <a:pt x="800308" y="2056085"/>
                  </a:lnTo>
                  <a:lnTo>
                    <a:pt x="800250" y="2049747"/>
                  </a:lnTo>
                  <a:lnTo>
                    <a:pt x="796097" y="2045608"/>
                  </a:lnTo>
                  <a:lnTo>
                    <a:pt x="791802" y="2041803"/>
                  </a:lnTo>
                  <a:close/>
                </a:path>
                <a:path w="20085050" h="6245225">
                  <a:moveTo>
                    <a:pt x="9211580" y="5630640"/>
                  </a:moveTo>
                  <a:lnTo>
                    <a:pt x="9205148" y="5631843"/>
                  </a:lnTo>
                  <a:lnTo>
                    <a:pt x="9198588" y="5641671"/>
                  </a:lnTo>
                  <a:lnTo>
                    <a:pt x="9199791" y="5648103"/>
                  </a:lnTo>
                  <a:lnTo>
                    <a:pt x="9204562" y="5651716"/>
                  </a:lnTo>
                  <a:lnTo>
                    <a:pt x="9212573" y="5655133"/>
                  </a:lnTo>
                  <a:lnTo>
                    <a:pt x="9217861" y="5653838"/>
                  </a:lnTo>
                  <a:lnTo>
                    <a:pt x="9220857" y="5649591"/>
                  </a:lnTo>
                  <a:lnTo>
                    <a:pt x="9224136" y="5644677"/>
                  </a:lnTo>
                  <a:lnTo>
                    <a:pt x="9222934" y="5638246"/>
                  </a:lnTo>
                  <a:lnTo>
                    <a:pt x="9218163" y="5634632"/>
                  </a:lnTo>
                  <a:lnTo>
                    <a:pt x="9216160" y="5633778"/>
                  </a:lnTo>
                  <a:lnTo>
                    <a:pt x="9211580" y="5630640"/>
                  </a:lnTo>
                  <a:close/>
                </a:path>
                <a:path w="20085050" h="6245225">
                  <a:moveTo>
                    <a:pt x="10473092" y="6157712"/>
                  </a:moveTo>
                  <a:lnTo>
                    <a:pt x="10467181" y="6156769"/>
                  </a:lnTo>
                  <a:lnTo>
                    <a:pt x="10465179" y="6155915"/>
                  </a:lnTo>
                  <a:lnTo>
                    <a:pt x="10459744" y="6154780"/>
                  </a:lnTo>
                  <a:lnTo>
                    <a:pt x="10454128" y="6158697"/>
                  </a:lnTo>
                  <a:lnTo>
                    <a:pt x="10452993" y="6164132"/>
                  </a:lnTo>
                  <a:lnTo>
                    <a:pt x="10452001" y="6169233"/>
                  </a:lnTo>
                  <a:lnTo>
                    <a:pt x="10454725" y="6173947"/>
                  </a:lnTo>
                  <a:lnTo>
                    <a:pt x="10459732" y="6176083"/>
                  </a:lnTo>
                  <a:lnTo>
                    <a:pt x="10461353" y="6175984"/>
                  </a:lnTo>
                  <a:lnTo>
                    <a:pt x="10463355" y="6176838"/>
                  </a:lnTo>
                  <a:lnTo>
                    <a:pt x="10468790" y="6177972"/>
                  </a:lnTo>
                  <a:lnTo>
                    <a:pt x="10474264" y="6174389"/>
                  </a:lnTo>
                  <a:lnTo>
                    <a:pt x="10475541" y="6168621"/>
                  </a:lnTo>
                  <a:lnTo>
                    <a:pt x="10476675" y="6163186"/>
                  </a:lnTo>
                  <a:lnTo>
                    <a:pt x="10473092" y="6157712"/>
                  </a:lnTo>
                  <a:close/>
                </a:path>
                <a:path w="20085050" h="6245225">
                  <a:moveTo>
                    <a:pt x="9140873" y="5582724"/>
                  </a:moveTo>
                  <a:lnTo>
                    <a:pt x="9134585" y="5583592"/>
                  </a:lnTo>
                  <a:lnTo>
                    <a:pt x="9131305" y="5588506"/>
                  </a:lnTo>
                  <a:lnTo>
                    <a:pt x="9128167" y="5593086"/>
                  </a:lnTo>
                  <a:lnTo>
                    <a:pt x="9129369" y="5599518"/>
                  </a:lnTo>
                  <a:lnTo>
                    <a:pt x="9133665" y="5603323"/>
                  </a:lnTo>
                  <a:lnTo>
                    <a:pt x="9137671" y="5605031"/>
                  </a:lnTo>
                  <a:lnTo>
                    <a:pt x="9137528" y="5605366"/>
                  </a:lnTo>
                  <a:lnTo>
                    <a:pt x="9141867" y="5607217"/>
                  </a:lnTo>
                  <a:lnTo>
                    <a:pt x="9147155" y="5605921"/>
                  </a:lnTo>
                  <a:lnTo>
                    <a:pt x="9150151" y="5601675"/>
                  </a:lnTo>
                  <a:lnTo>
                    <a:pt x="9153288" y="5597094"/>
                  </a:lnTo>
                  <a:lnTo>
                    <a:pt x="9152561" y="5590472"/>
                  </a:lnTo>
                  <a:lnTo>
                    <a:pt x="9147790" y="5586858"/>
                  </a:lnTo>
                  <a:lnTo>
                    <a:pt x="9145787" y="5586004"/>
                  </a:lnTo>
                  <a:lnTo>
                    <a:pt x="9140873" y="5582724"/>
                  </a:lnTo>
                  <a:close/>
                </a:path>
                <a:path w="20085050" h="6245225">
                  <a:moveTo>
                    <a:pt x="10556610" y="6172820"/>
                  </a:moveTo>
                  <a:lnTo>
                    <a:pt x="10550891" y="6172353"/>
                  </a:lnTo>
                  <a:lnTo>
                    <a:pt x="10548887" y="6171499"/>
                  </a:lnTo>
                  <a:lnTo>
                    <a:pt x="10543310" y="6170698"/>
                  </a:lnTo>
                  <a:lnTo>
                    <a:pt x="10537694" y="6174616"/>
                  </a:lnTo>
                  <a:lnTo>
                    <a:pt x="10536894" y="6180193"/>
                  </a:lnTo>
                  <a:lnTo>
                    <a:pt x="10536044" y="6184960"/>
                  </a:lnTo>
                  <a:lnTo>
                    <a:pt x="10538768" y="6189673"/>
                  </a:lnTo>
                  <a:lnTo>
                    <a:pt x="10543108" y="6191524"/>
                  </a:lnTo>
                  <a:lnTo>
                    <a:pt x="10542916" y="6191048"/>
                  </a:lnTo>
                  <a:lnTo>
                    <a:pt x="10543918" y="6191475"/>
                  </a:lnTo>
                  <a:lnTo>
                    <a:pt x="10545538" y="6191377"/>
                  </a:lnTo>
                  <a:lnTo>
                    <a:pt x="10547540" y="6192231"/>
                  </a:lnTo>
                  <a:lnTo>
                    <a:pt x="10552976" y="6193367"/>
                  </a:lnTo>
                  <a:lnTo>
                    <a:pt x="10558592" y="6189449"/>
                  </a:lnTo>
                  <a:lnTo>
                    <a:pt x="10559392" y="6183872"/>
                  </a:lnTo>
                  <a:lnTo>
                    <a:pt x="10560527" y="6178437"/>
                  </a:lnTo>
                  <a:lnTo>
                    <a:pt x="10556610" y="6172820"/>
                  </a:lnTo>
                  <a:close/>
                </a:path>
                <a:path w="20085050" h="6245225">
                  <a:moveTo>
                    <a:pt x="9071832" y="5532755"/>
                  </a:moveTo>
                  <a:lnTo>
                    <a:pt x="9065401" y="5533958"/>
                  </a:lnTo>
                  <a:lnTo>
                    <a:pt x="9062161" y="5538100"/>
                  </a:lnTo>
                  <a:lnTo>
                    <a:pt x="9058542" y="5542869"/>
                  </a:lnTo>
                  <a:lnTo>
                    <a:pt x="9058316" y="5543167"/>
                  </a:lnTo>
                  <a:lnTo>
                    <a:pt x="9059517" y="5549599"/>
                  </a:lnTo>
                  <a:lnTo>
                    <a:pt x="9063813" y="5553404"/>
                  </a:lnTo>
                  <a:lnTo>
                    <a:pt x="9068153" y="5555255"/>
                  </a:lnTo>
                  <a:lnTo>
                    <a:pt x="9067677" y="5555446"/>
                  </a:lnTo>
                  <a:lnTo>
                    <a:pt x="9072016" y="5557297"/>
                  </a:lnTo>
                  <a:lnTo>
                    <a:pt x="9077304" y="5556001"/>
                  </a:lnTo>
                  <a:lnTo>
                    <a:pt x="9079937" y="5552390"/>
                  </a:lnTo>
                  <a:lnTo>
                    <a:pt x="9083544" y="5547616"/>
                  </a:lnTo>
                  <a:lnTo>
                    <a:pt x="9083770" y="5547317"/>
                  </a:lnTo>
                  <a:lnTo>
                    <a:pt x="9082568" y="5540886"/>
                  </a:lnTo>
                  <a:lnTo>
                    <a:pt x="9078273" y="5537082"/>
                  </a:lnTo>
                  <a:lnTo>
                    <a:pt x="9076269" y="5536227"/>
                  </a:lnTo>
                  <a:lnTo>
                    <a:pt x="9071832" y="5532755"/>
                  </a:lnTo>
                  <a:close/>
                </a:path>
                <a:path w="20085050" h="6245225">
                  <a:moveTo>
                    <a:pt x="10640697" y="6186593"/>
                  </a:moveTo>
                  <a:lnTo>
                    <a:pt x="10634978" y="6186127"/>
                  </a:lnTo>
                  <a:lnTo>
                    <a:pt x="10632974" y="6185272"/>
                  </a:lnTo>
                  <a:lnTo>
                    <a:pt x="10627397" y="6184471"/>
                  </a:lnTo>
                  <a:lnTo>
                    <a:pt x="10622114" y="6188531"/>
                  </a:lnTo>
                  <a:lnTo>
                    <a:pt x="10621367" y="6193736"/>
                  </a:lnTo>
                  <a:lnTo>
                    <a:pt x="10621314" y="6194108"/>
                  </a:lnTo>
                  <a:lnTo>
                    <a:pt x="10620940" y="6198684"/>
                  </a:lnTo>
                  <a:lnTo>
                    <a:pt x="10623331" y="6203254"/>
                  </a:lnTo>
                  <a:lnTo>
                    <a:pt x="10628338" y="6205390"/>
                  </a:lnTo>
                  <a:lnTo>
                    <a:pt x="10630292" y="6205435"/>
                  </a:lnTo>
                  <a:lnTo>
                    <a:pt x="10632295" y="6206289"/>
                  </a:lnTo>
                  <a:lnTo>
                    <a:pt x="10637872" y="6207090"/>
                  </a:lnTo>
                  <a:lnTo>
                    <a:pt x="10643156" y="6203030"/>
                  </a:lnTo>
                  <a:lnTo>
                    <a:pt x="10644756" y="6191876"/>
                  </a:lnTo>
                  <a:lnTo>
                    <a:pt x="10640697" y="6186593"/>
                  </a:lnTo>
                  <a:close/>
                </a:path>
                <a:path w="20085050" h="6245225">
                  <a:moveTo>
                    <a:pt x="9003694" y="5481594"/>
                  </a:moveTo>
                  <a:lnTo>
                    <a:pt x="8996928" y="5482654"/>
                  </a:lnTo>
                  <a:lnTo>
                    <a:pt x="8989986" y="5491530"/>
                  </a:lnTo>
                  <a:lnTo>
                    <a:pt x="8991045" y="5498295"/>
                  </a:lnTo>
                  <a:lnTo>
                    <a:pt x="8995341" y="5502100"/>
                  </a:lnTo>
                  <a:lnTo>
                    <a:pt x="8999681" y="5503951"/>
                  </a:lnTo>
                  <a:lnTo>
                    <a:pt x="8999539" y="5504285"/>
                  </a:lnTo>
                  <a:lnTo>
                    <a:pt x="9003878" y="5506136"/>
                  </a:lnTo>
                  <a:lnTo>
                    <a:pt x="9009166" y="5504840"/>
                  </a:lnTo>
                  <a:lnTo>
                    <a:pt x="9012018" y="5500928"/>
                  </a:lnTo>
                  <a:lnTo>
                    <a:pt x="9015490" y="5496490"/>
                  </a:lnTo>
                  <a:lnTo>
                    <a:pt x="9014429" y="5489725"/>
                  </a:lnTo>
                  <a:lnTo>
                    <a:pt x="9010134" y="5485920"/>
                  </a:lnTo>
                  <a:lnTo>
                    <a:pt x="9008132" y="5485065"/>
                  </a:lnTo>
                  <a:lnTo>
                    <a:pt x="9003694" y="5481594"/>
                  </a:lnTo>
                  <a:close/>
                </a:path>
                <a:path w="20085050" h="6245225">
                  <a:moveTo>
                    <a:pt x="10725731" y="6197219"/>
                  </a:moveTo>
                  <a:lnTo>
                    <a:pt x="10720154" y="6196418"/>
                  </a:lnTo>
                  <a:lnTo>
                    <a:pt x="10717867" y="6196231"/>
                  </a:lnTo>
                  <a:lnTo>
                    <a:pt x="10711814" y="6195622"/>
                  </a:lnTo>
                  <a:lnTo>
                    <a:pt x="10706865" y="6199825"/>
                  </a:lnTo>
                  <a:lnTo>
                    <a:pt x="10706064" y="6205401"/>
                  </a:lnTo>
                  <a:lnTo>
                    <a:pt x="10705548" y="6210311"/>
                  </a:lnTo>
                  <a:lnTo>
                    <a:pt x="10708415" y="6214690"/>
                  </a:lnTo>
                  <a:lnTo>
                    <a:pt x="10712422" y="6216399"/>
                  </a:lnTo>
                  <a:lnTo>
                    <a:pt x="10712563" y="6216066"/>
                  </a:lnTo>
                  <a:lnTo>
                    <a:pt x="10713564" y="6216493"/>
                  </a:lnTo>
                  <a:lnTo>
                    <a:pt x="10715376" y="6216871"/>
                  </a:lnTo>
                  <a:lnTo>
                    <a:pt x="10717329" y="6216915"/>
                  </a:lnTo>
                  <a:lnTo>
                    <a:pt x="10723240" y="6217858"/>
                  </a:lnTo>
                  <a:lnTo>
                    <a:pt x="10728189" y="6213656"/>
                  </a:lnTo>
                  <a:lnTo>
                    <a:pt x="10728990" y="6208079"/>
                  </a:lnTo>
                  <a:lnTo>
                    <a:pt x="10729934" y="6202169"/>
                  </a:lnTo>
                  <a:lnTo>
                    <a:pt x="10725731" y="6197219"/>
                  </a:lnTo>
                  <a:close/>
                </a:path>
                <a:path w="20085050" h="6245225">
                  <a:moveTo>
                    <a:pt x="851838" y="1980607"/>
                  </a:moveTo>
                  <a:lnTo>
                    <a:pt x="845500" y="1980666"/>
                  </a:lnTo>
                  <a:lnTo>
                    <a:pt x="835842" y="1990356"/>
                  </a:lnTo>
                  <a:lnTo>
                    <a:pt x="835901" y="1996694"/>
                  </a:lnTo>
                  <a:lnTo>
                    <a:pt x="840054" y="2000833"/>
                  </a:lnTo>
                  <a:lnTo>
                    <a:pt x="840770" y="2001928"/>
                  </a:lnTo>
                  <a:lnTo>
                    <a:pt x="847112" y="2004634"/>
                  </a:lnTo>
                  <a:lnTo>
                    <a:pt x="851782" y="2003864"/>
                  </a:lnTo>
                  <a:lnTo>
                    <a:pt x="854684" y="2000761"/>
                  </a:lnTo>
                  <a:lnTo>
                    <a:pt x="860203" y="1995223"/>
                  </a:lnTo>
                  <a:lnTo>
                    <a:pt x="860144" y="1988885"/>
                  </a:lnTo>
                  <a:lnTo>
                    <a:pt x="851838" y="1980607"/>
                  </a:lnTo>
                  <a:close/>
                </a:path>
                <a:path w="20085050" h="6245225">
                  <a:moveTo>
                    <a:pt x="8936742" y="5428572"/>
                  </a:moveTo>
                  <a:lnTo>
                    <a:pt x="8930121" y="5429298"/>
                  </a:lnTo>
                  <a:lnTo>
                    <a:pt x="8923178" y="5438173"/>
                  </a:lnTo>
                  <a:lnTo>
                    <a:pt x="8923903" y="5444796"/>
                  </a:lnTo>
                  <a:lnTo>
                    <a:pt x="8928342" y="5448268"/>
                  </a:lnTo>
                  <a:lnTo>
                    <a:pt x="8930918" y="5450550"/>
                  </a:lnTo>
                  <a:lnTo>
                    <a:pt x="8936260" y="5452829"/>
                  </a:lnTo>
                  <a:lnTo>
                    <a:pt x="8941071" y="5451725"/>
                  </a:lnTo>
                  <a:lnTo>
                    <a:pt x="8944258" y="5447955"/>
                  </a:lnTo>
                  <a:lnTo>
                    <a:pt x="8947729" y="5443517"/>
                  </a:lnTo>
                  <a:lnTo>
                    <a:pt x="8947003" y="5436894"/>
                  </a:lnTo>
                  <a:lnTo>
                    <a:pt x="8942565" y="5433423"/>
                  </a:lnTo>
                  <a:lnTo>
                    <a:pt x="8941180" y="5432043"/>
                  </a:lnTo>
                  <a:lnTo>
                    <a:pt x="8936742" y="5428572"/>
                  </a:lnTo>
                  <a:close/>
                </a:path>
                <a:path w="20085050" h="6245225">
                  <a:moveTo>
                    <a:pt x="10810192" y="6206417"/>
                  </a:moveTo>
                  <a:lnTo>
                    <a:pt x="10804473" y="6205950"/>
                  </a:lnTo>
                  <a:lnTo>
                    <a:pt x="10802519" y="6205905"/>
                  </a:lnTo>
                  <a:lnTo>
                    <a:pt x="10796798" y="6205438"/>
                  </a:lnTo>
                  <a:lnTo>
                    <a:pt x="10791516" y="6209497"/>
                  </a:lnTo>
                  <a:lnTo>
                    <a:pt x="10791050" y="6215217"/>
                  </a:lnTo>
                  <a:lnTo>
                    <a:pt x="10790342" y="6219651"/>
                  </a:lnTo>
                  <a:lnTo>
                    <a:pt x="10793209" y="6224030"/>
                  </a:lnTo>
                  <a:lnTo>
                    <a:pt x="10797882" y="6226024"/>
                  </a:lnTo>
                  <a:lnTo>
                    <a:pt x="10800028" y="6226544"/>
                  </a:lnTo>
                  <a:lnTo>
                    <a:pt x="10808034" y="6227198"/>
                  </a:lnTo>
                  <a:lnTo>
                    <a:pt x="10813318" y="6223138"/>
                  </a:lnTo>
                  <a:lnTo>
                    <a:pt x="10814252" y="6211699"/>
                  </a:lnTo>
                  <a:lnTo>
                    <a:pt x="10810192" y="6206417"/>
                  </a:lnTo>
                  <a:close/>
                </a:path>
                <a:path w="20085050" h="6245225">
                  <a:moveTo>
                    <a:pt x="8871698" y="5374784"/>
                  </a:moveTo>
                  <a:lnTo>
                    <a:pt x="8865075" y="5375510"/>
                  </a:lnTo>
                  <a:lnTo>
                    <a:pt x="8857465" y="5384100"/>
                  </a:lnTo>
                  <a:lnTo>
                    <a:pt x="8858191" y="5390724"/>
                  </a:lnTo>
                  <a:lnTo>
                    <a:pt x="8862486" y="5394529"/>
                  </a:lnTo>
                  <a:lnTo>
                    <a:pt x="8863871" y="5395909"/>
                  </a:lnTo>
                  <a:lnTo>
                    <a:pt x="8864396" y="5396527"/>
                  </a:lnTo>
                  <a:lnTo>
                    <a:pt x="8871072" y="5399375"/>
                  </a:lnTo>
                  <a:lnTo>
                    <a:pt x="8875883" y="5398271"/>
                  </a:lnTo>
                  <a:lnTo>
                    <a:pt x="8882733" y="5390539"/>
                  </a:lnTo>
                  <a:lnTo>
                    <a:pt x="8882007" y="5383917"/>
                  </a:lnTo>
                  <a:lnTo>
                    <a:pt x="8871698" y="5374784"/>
                  </a:lnTo>
                  <a:close/>
                </a:path>
                <a:path w="20085050" h="6245225">
                  <a:moveTo>
                    <a:pt x="10894887" y="6214136"/>
                  </a:moveTo>
                  <a:lnTo>
                    <a:pt x="10889168" y="6213669"/>
                  </a:lnTo>
                  <a:lnTo>
                    <a:pt x="10887215" y="6213625"/>
                  </a:lnTo>
                  <a:lnTo>
                    <a:pt x="10881496" y="6213158"/>
                  </a:lnTo>
                  <a:lnTo>
                    <a:pt x="10876547" y="6217359"/>
                  </a:lnTo>
                  <a:lnTo>
                    <a:pt x="10876080" y="6223079"/>
                  </a:lnTo>
                  <a:lnTo>
                    <a:pt x="10875849" y="6227321"/>
                  </a:lnTo>
                  <a:lnTo>
                    <a:pt x="10878382" y="6231557"/>
                  </a:lnTo>
                  <a:lnTo>
                    <a:pt x="10882387" y="6233266"/>
                  </a:lnTo>
                  <a:lnTo>
                    <a:pt x="10882245" y="6233601"/>
                  </a:lnTo>
                  <a:lnTo>
                    <a:pt x="10883246" y="6234028"/>
                  </a:lnTo>
                  <a:lnTo>
                    <a:pt x="10885534" y="6234215"/>
                  </a:lnTo>
                  <a:lnTo>
                    <a:pt x="10887488" y="6234258"/>
                  </a:lnTo>
                  <a:lnTo>
                    <a:pt x="10893207" y="6234725"/>
                  </a:lnTo>
                  <a:lnTo>
                    <a:pt x="10898156" y="6230524"/>
                  </a:lnTo>
                  <a:lnTo>
                    <a:pt x="10899090" y="6219085"/>
                  </a:lnTo>
                  <a:lnTo>
                    <a:pt x="10894887" y="6214136"/>
                  </a:lnTo>
                  <a:close/>
                </a:path>
                <a:path w="20085050" h="6245225">
                  <a:moveTo>
                    <a:pt x="8806079" y="5319567"/>
                  </a:moveTo>
                  <a:lnTo>
                    <a:pt x="8799599" y="5319961"/>
                  </a:lnTo>
                  <a:lnTo>
                    <a:pt x="8791989" y="5328551"/>
                  </a:lnTo>
                  <a:lnTo>
                    <a:pt x="8792381" y="5335031"/>
                  </a:lnTo>
                  <a:lnTo>
                    <a:pt x="8799253" y="5341120"/>
                  </a:lnTo>
                  <a:lnTo>
                    <a:pt x="8801256" y="5341974"/>
                  </a:lnTo>
                  <a:lnTo>
                    <a:pt x="8801114" y="5342308"/>
                  </a:lnTo>
                  <a:lnTo>
                    <a:pt x="8805119" y="5344016"/>
                  </a:lnTo>
                  <a:lnTo>
                    <a:pt x="8809930" y="5342911"/>
                  </a:lnTo>
                  <a:lnTo>
                    <a:pt x="8812975" y="5339476"/>
                  </a:lnTo>
                  <a:lnTo>
                    <a:pt x="8816446" y="5335038"/>
                  </a:lnTo>
                  <a:lnTo>
                    <a:pt x="8816054" y="5328558"/>
                  </a:lnTo>
                  <a:lnTo>
                    <a:pt x="8811759" y="5324753"/>
                  </a:lnTo>
                  <a:lnTo>
                    <a:pt x="8810374" y="5323372"/>
                  </a:lnTo>
                  <a:lnTo>
                    <a:pt x="8806079" y="5319567"/>
                  </a:lnTo>
                  <a:close/>
                </a:path>
                <a:path w="20085050" h="6245225">
                  <a:moveTo>
                    <a:pt x="10979580" y="6219092"/>
                  </a:moveTo>
                  <a:lnTo>
                    <a:pt x="10973861" y="6218625"/>
                  </a:lnTo>
                  <a:lnTo>
                    <a:pt x="10966044" y="6218447"/>
                  </a:lnTo>
                  <a:lnTo>
                    <a:pt x="10961429" y="6222791"/>
                  </a:lnTo>
                  <a:lnTo>
                    <a:pt x="10960590" y="6233086"/>
                  </a:lnTo>
                  <a:lnTo>
                    <a:pt x="10963264" y="6236990"/>
                  </a:lnTo>
                  <a:lnTo>
                    <a:pt x="10968271" y="6239126"/>
                  </a:lnTo>
                  <a:lnTo>
                    <a:pt x="10970894" y="6239455"/>
                  </a:lnTo>
                  <a:lnTo>
                    <a:pt x="10978708" y="6239632"/>
                  </a:lnTo>
                  <a:lnTo>
                    <a:pt x="10983324" y="6235287"/>
                  </a:lnTo>
                  <a:lnTo>
                    <a:pt x="10983791" y="6229568"/>
                  </a:lnTo>
                  <a:lnTo>
                    <a:pt x="10983924" y="6223706"/>
                  </a:lnTo>
                  <a:lnTo>
                    <a:pt x="10979580" y="6219092"/>
                  </a:lnTo>
                  <a:close/>
                </a:path>
                <a:path w="20085050" h="6245225">
                  <a:moveTo>
                    <a:pt x="8742316" y="5262775"/>
                  </a:moveTo>
                  <a:lnTo>
                    <a:pt x="8735835" y="5263168"/>
                  </a:lnTo>
                  <a:lnTo>
                    <a:pt x="8728224" y="5271759"/>
                  </a:lnTo>
                  <a:lnTo>
                    <a:pt x="8728617" y="5278239"/>
                  </a:lnTo>
                  <a:lnTo>
                    <a:pt x="8734630" y="5283567"/>
                  </a:lnTo>
                  <a:lnTo>
                    <a:pt x="8735347" y="5284661"/>
                  </a:lnTo>
                  <a:lnTo>
                    <a:pt x="8737350" y="5285515"/>
                  </a:lnTo>
                  <a:lnTo>
                    <a:pt x="8737159" y="5285039"/>
                  </a:lnTo>
                  <a:lnTo>
                    <a:pt x="8741165" y="5286748"/>
                  </a:lnTo>
                  <a:lnTo>
                    <a:pt x="8745834" y="5285977"/>
                  </a:lnTo>
                  <a:lnTo>
                    <a:pt x="8752683" y="5278245"/>
                  </a:lnTo>
                  <a:lnTo>
                    <a:pt x="8752290" y="5271766"/>
                  </a:lnTo>
                  <a:lnTo>
                    <a:pt x="8747995" y="5267961"/>
                  </a:lnTo>
                  <a:lnTo>
                    <a:pt x="8746611" y="5266581"/>
                  </a:lnTo>
                  <a:lnTo>
                    <a:pt x="8742316" y="5262775"/>
                  </a:lnTo>
                  <a:close/>
                </a:path>
                <a:path w="20085050" h="6245225">
                  <a:moveTo>
                    <a:pt x="911399" y="1919603"/>
                  </a:moveTo>
                  <a:lnTo>
                    <a:pt x="905061" y="1919662"/>
                  </a:lnTo>
                  <a:lnTo>
                    <a:pt x="899542" y="1925199"/>
                  </a:lnTo>
                  <a:lnTo>
                    <a:pt x="895546" y="1929019"/>
                  </a:lnTo>
                  <a:lnTo>
                    <a:pt x="895462" y="1935690"/>
                  </a:lnTo>
                  <a:lnTo>
                    <a:pt x="899615" y="1939829"/>
                  </a:lnTo>
                  <a:lnTo>
                    <a:pt x="900665" y="1941066"/>
                  </a:lnTo>
                  <a:lnTo>
                    <a:pt x="906674" y="1943629"/>
                  </a:lnTo>
                  <a:lnTo>
                    <a:pt x="911343" y="1942859"/>
                  </a:lnTo>
                  <a:lnTo>
                    <a:pt x="914245" y="1939756"/>
                  </a:lnTo>
                  <a:lnTo>
                    <a:pt x="919763" y="1934220"/>
                  </a:lnTo>
                  <a:lnTo>
                    <a:pt x="919705" y="1927881"/>
                  </a:lnTo>
                  <a:lnTo>
                    <a:pt x="911399" y="1919603"/>
                  </a:lnTo>
                  <a:close/>
                </a:path>
                <a:path w="20085050" h="6245225">
                  <a:moveTo>
                    <a:pt x="11064507" y="6222569"/>
                  </a:moveTo>
                  <a:lnTo>
                    <a:pt x="11056690" y="6222391"/>
                  </a:lnTo>
                  <a:lnTo>
                    <a:pt x="11051163" y="6222401"/>
                  </a:lnTo>
                  <a:lnTo>
                    <a:pt x="11046214" y="6226603"/>
                  </a:lnTo>
                  <a:lnTo>
                    <a:pt x="11046081" y="6232466"/>
                  </a:lnTo>
                  <a:lnTo>
                    <a:pt x="11046183" y="6236849"/>
                  </a:lnTo>
                  <a:lnTo>
                    <a:pt x="11048859" y="6240752"/>
                  </a:lnTo>
                  <a:lnTo>
                    <a:pt x="11053533" y="6242746"/>
                  </a:lnTo>
                  <a:lnTo>
                    <a:pt x="11056154" y="6243076"/>
                  </a:lnTo>
                  <a:lnTo>
                    <a:pt x="11058109" y="6243120"/>
                  </a:lnTo>
                  <a:lnTo>
                    <a:pt x="11063636" y="6243110"/>
                  </a:lnTo>
                  <a:lnTo>
                    <a:pt x="11068585" y="6238908"/>
                  </a:lnTo>
                  <a:lnTo>
                    <a:pt x="11068718" y="6233047"/>
                  </a:lnTo>
                  <a:lnTo>
                    <a:pt x="11068709" y="6227518"/>
                  </a:lnTo>
                  <a:lnTo>
                    <a:pt x="11064507" y="6222569"/>
                  </a:lnTo>
                  <a:close/>
                </a:path>
                <a:path w="20085050" h="6245225">
                  <a:moveTo>
                    <a:pt x="8680265" y="5204742"/>
                  </a:moveTo>
                  <a:lnTo>
                    <a:pt x="8673785" y="5205134"/>
                  </a:lnTo>
                  <a:lnTo>
                    <a:pt x="8665508" y="5213439"/>
                  </a:lnTo>
                  <a:lnTo>
                    <a:pt x="8665757" y="5220253"/>
                  </a:lnTo>
                  <a:lnTo>
                    <a:pt x="8670052" y="5224059"/>
                  </a:lnTo>
                  <a:lnTo>
                    <a:pt x="8671437" y="5225439"/>
                  </a:lnTo>
                  <a:lnTo>
                    <a:pt x="8672154" y="5226534"/>
                  </a:lnTo>
                  <a:lnTo>
                    <a:pt x="8678496" y="5229240"/>
                  </a:lnTo>
                  <a:lnTo>
                    <a:pt x="8683165" y="5228468"/>
                  </a:lnTo>
                  <a:lnTo>
                    <a:pt x="8686209" y="5225033"/>
                  </a:lnTo>
                  <a:lnTo>
                    <a:pt x="8690348" y="5220879"/>
                  </a:lnTo>
                  <a:lnTo>
                    <a:pt x="8690098" y="5214065"/>
                  </a:lnTo>
                  <a:lnTo>
                    <a:pt x="8685803" y="5210260"/>
                  </a:lnTo>
                  <a:lnTo>
                    <a:pt x="8680265" y="5204742"/>
                  </a:lnTo>
                  <a:close/>
                </a:path>
                <a:path w="20085050" h="6245225">
                  <a:moveTo>
                    <a:pt x="8618358" y="5146374"/>
                  </a:moveTo>
                  <a:lnTo>
                    <a:pt x="8612019" y="5146433"/>
                  </a:lnTo>
                  <a:lnTo>
                    <a:pt x="8603742" y="5154738"/>
                  </a:lnTo>
                  <a:lnTo>
                    <a:pt x="8603800" y="5161076"/>
                  </a:lnTo>
                  <a:lnTo>
                    <a:pt x="8609337" y="5166595"/>
                  </a:lnTo>
                  <a:lnTo>
                    <a:pt x="8610054" y="5167689"/>
                  </a:lnTo>
                  <a:lnTo>
                    <a:pt x="8616397" y="5170395"/>
                  </a:lnTo>
                  <a:lnTo>
                    <a:pt x="8621067" y="5169625"/>
                  </a:lnTo>
                  <a:lnTo>
                    <a:pt x="8623968" y="5166522"/>
                  </a:lnTo>
                  <a:lnTo>
                    <a:pt x="8628107" y="5162369"/>
                  </a:lnTo>
                  <a:lnTo>
                    <a:pt x="8628049" y="5156031"/>
                  </a:lnTo>
                  <a:lnTo>
                    <a:pt x="8618358" y="5146374"/>
                  </a:lnTo>
                  <a:close/>
                </a:path>
                <a:path w="20085050" h="6245225">
                  <a:moveTo>
                    <a:pt x="11149954" y="6223902"/>
                  </a:moveTo>
                  <a:lnTo>
                    <a:pt x="11142139" y="6223725"/>
                  </a:lnTo>
                  <a:lnTo>
                    <a:pt x="11136135" y="6223926"/>
                  </a:lnTo>
                  <a:lnTo>
                    <a:pt x="11131853" y="6228412"/>
                  </a:lnTo>
                  <a:lnTo>
                    <a:pt x="11131720" y="6234274"/>
                  </a:lnTo>
                  <a:lnTo>
                    <a:pt x="11131489" y="6238516"/>
                  </a:lnTo>
                  <a:lnTo>
                    <a:pt x="11134164" y="6242419"/>
                  </a:lnTo>
                  <a:lnTo>
                    <a:pt x="11137837" y="6243985"/>
                  </a:lnTo>
                  <a:lnTo>
                    <a:pt x="11137645" y="6243509"/>
                  </a:lnTo>
                  <a:lnTo>
                    <a:pt x="11138980" y="6244078"/>
                  </a:lnTo>
                  <a:lnTo>
                    <a:pt x="11141602" y="6244407"/>
                  </a:lnTo>
                  <a:lnTo>
                    <a:pt x="11143556" y="6244452"/>
                  </a:lnTo>
                  <a:lnTo>
                    <a:pt x="11149751" y="6244728"/>
                  </a:lnTo>
                  <a:lnTo>
                    <a:pt x="11154034" y="6240240"/>
                  </a:lnTo>
                  <a:lnTo>
                    <a:pt x="11154166" y="6234378"/>
                  </a:lnTo>
                  <a:lnTo>
                    <a:pt x="11154441" y="6228183"/>
                  </a:lnTo>
                  <a:lnTo>
                    <a:pt x="11149954" y="6223902"/>
                  </a:lnTo>
                  <a:close/>
                </a:path>
                <a:path w="20085050" h="6245225">
                  <a:moveTo>
                    <a:pt x="971961" y="1859026"/>
                  </a:moveTo>
                  <a:lnTo>
                    <a:pt x="965289" y="1858942"/>
                  </a:lnTo>
                  <a:lnTo>
                    <a:pt x="959770" y="1864480"/>
                  </a:lnTo>
                  <a:lnTo>
                    <a:pt x="955774" y="1868299"/>
                  </a:lnTo>
                  <a:lnTo>
                    <a:pt x="955690" y="1874971"/>
                  </a:lnTo>
                  <a:lnTo>
                    <a:pt x="959843" y="1879110"/>
                  </a:lnTo>
                  <a:lnTo>
                    <a:pt x="960894" y="1880347"/>
                  </a:lnTo>
                  <a:lnTo>
                    <a:pt x="966902" y="1882910"/>
                  </a:lnTo>
                  <a:lnTo>
                    <a:pt x="971238" y="1881997"/>
                  </a:lnTo>
                  <a:lnTo>
                    <a:pt x="974473" y="1879037"/>
                  </a:lnTo>
                  <a:lnTo>
                    <a:pt x="975853" y="1877653"/>
                  </a:lnTo>
                  <a:lnTo>
                    <a:pt x="979849" y="1873834"/>
                  </a:lnTo>
                  <a:lnTo>
                    <a:pt x="979933" y="1867161"/>
                  </a:lnTo>
                  <a:lnTo>
                    <a:pt x="975780" y="1863023"/>
                  </a:lnTo>
                  <a:lnTo>
                    <a:pt x="971961" y="1859026"/>
                  </a:lnTo>
                  <a:close/>
                </a:path>
                <a:path w="20085050" h="6245225">
                  <a:moveTo>
                    <a:pt x="8557497" y="5086479"/>
                  </a:moveTo>
                  <a:lnTo>
                    <a:pt x="8550825" y="5086395"/>
                  </a:lnTo>
                  <a:lnTo>
                    <a:pt x="8546686" y="5090548"/>
                  </a:lnTo>
                  <a:lnTo>
                    <a:pt x="8542689" y="5094367"/>
                  </a:lnTo>
                  <a:lnTo>
                    <a:pt x="8542605" y="5101039"/>
                  </a:lnTo>
                  <a:lnTo>
                    <a:pt x="8548142" y="5106558"/>
                  </a:lnTo>
                  <a:lnTo>
                    <a:pt x="8549193" y="5107795"/>
                  </a:lnTo>
                  <a:lnTo>
                    <a:pt x="8555202" y="5110359"/>
                  </a:lnTo>
                  <a:lnTo>
                    <a:pt x="8559537" y="5109446"/>
                  </a:lnTo>
                  <a:lnTo>
                    <a:pt x="8562772" y="5106486"/>
                  </a:lnTo>
                  <a:lnTo>
                    <a:pt x="8566768" y="5102667"/>
                  </a:lnTo>
                  <a:lnTo>
                    <a:pt x="8566852" y="5095995"/>
                  </a:lnTo>
                  <a:lnTo>
                    <a:pt x="8561316" y="5090476"/>
                  </a:lnTo>
                  <a:lnTo>
                    <a:pt x="8557497" y="5086479"/>
                  </a:lnTo>
                  <a:close/>
                </a:path>
                <a:path w="20085050" h="6245225">
                  <a:moveTo>
                    <a:pt x="11235020" y="6224283"/>
                  </a:moveTo>
                  <a:lnTo>
                    <a:pt x="11227203" y="6224104"/>
                  </a:lnTo>
                  <a:lnTo>
                    <a:pt x="11221199" y="6224305"/>
                  </a:lnTo>
                  <a:lnTo>
                    <a:pt x="11216776" y="6229126"/>
                  </a:lnTo>
                  <a:lnTo>
                    <a:pt x="11216786" y="6234654"/>
                  </a:lnTo>
                  <a:lnTo>
                    <a:pt x="11216553" y="6238896"/>
                  </a:lnTo>
                  <a:lnTo>
                    <a:pt x="11219372" y="6242465"/>
                  </a:lnTo>
                  <a:lnTo>
                    <a:pt x="11224380" y="6244601"/>
                  </a:lnTo>
                  <a:lnTo>
                    <a:pt x="11227334" y="6245072"/>
                  </a:lnTo>
                  <a:lnTo>
                    <a:pt x="11229289" y="6245118"/>
                  </a:lnTo>
                  <a:lnTo>
                    <a:pt x="11235294" y="6244916"/>
                  </a:lnTo>
                  <a:lnTo>
                    <a:pt x="11239717" y="6240095"/>
                  </a:lnTo>
                  <a:lnTo>
                    <a:pt x="11239708" y="6234568"/>
                  </a:lnTo>
                  <a:lnTo>
                    <a:pt x="11239507" y="6228564"/>
                  </a:lnTo>
                  <a:lnTo>
                    <a:pt x="11235020" y="6224283"/>
                  </a:lnTo>
                  <a:close/>
                </a:path>
                <a:path w="20085050" h="6245225">
                  <a:moveTo>
                    <a:pt x="8497872" y="5025534"/>
                  </a:moveTo>
                  <a:lnTo>
                    <a:pt x="8491342" y="5025116"/>
                  </a:lnTo>
                  <a:lnTo>
                    <a:pt x="8483065" y="5033422"/>
                  </a:lnTo>
                  <a:lnTo>
                    <a:pt x="8482647" y="5039952"/>
                  </a:lnTo>
                  <a:lnTo>
                    <a:pt x="8488184" y="5045470"/>
                  </a:lnTo>
                  <a:lnTo>
                    <a:pt x="8488902" y="5046566"/>
                  </a:lnTo>
                  <a:lnTo>
                    <a:pt x="8495577" y="5049413"/>
                  </a:lnTo>
                  <a:lnTo>
                    <a:pt x="8499769" y="5048834"/>
                  </a:lnTo>
                  <a:lnTo>
                    <a:pt x="8503005" y="5045874"/>
                  </a:lnTo>
                  <a:lnTo>
                    <a:pt x="8507144" y="5041720"/>
                  </a:lnTo>
                  <a:lnTo>
                    <a:pt x="8507562" y="5035191"/>
                  </a:lnTo>
                  <a:lnTo>
                    <a:pt x="8497872" y="5025534"/>
                  </a:lnTo>
                  <a:close/>
                </a:path>
                <a:path w="20085050" h="6245225">
                  <a:moveTo>
                    <a:pt x="11319889" y="6221422"/>
                  </a:moveTo>
                  <a:lnTo>
                    <a:pt x="11314218" y="6221765"/>
                  </a:lnTo>
                  <a:lnTo>
                    <a:pt x="11312264" y="6221720"/>
                  </a:lnTo>
                  <a:lnTo>
                    <a:pt x="11306594" y="6222063"/>
                  </a:lnTo>
                  <a:lnTo>
                    <a:pt x="11301837" y="6226742"/>
                  </a:lnTo>
                  <a:lnTo>
                    <a:pt x="11302179" y="6232412"/>
                  </a:lnTo>
                  <a:lnTo>
                    <a:pt x="11302282" y="6236796"/>
                  </a:lnTo>
                  <a:lnTo>
                    <a:pt x="11304766" y="6240223"/>
                  </a:lnTo>
                  <a:lnTo>
                    <a:pt x="11309773" y="6242359"/>
                  </a:lnTo>
                  <a:lnTo>
                    <a:pt x="11312871" y="6242497"/>
                  </a:lnTo>
                  <a:lnTo>
                    <a:pt x="11314826" y="6242541"/>
                  </a:lnTo>
                  <a:lnTo>
                    <a:pt x="11320496" y="6242198"/>
                  </a:lnTo>
                  <a:lnTo>
                    <a:pt x="11325254" y="6237521"/>
                  </a:lnTo>
                  <a:lnTo>
                    <a:pt x="11324567" y="6226180"/>
                  </a:lnTo>
                  <a:lnTo>
                    <a:pt x="11319889" y="6221422"/>
                  </a:lnTo>
                  <a:close/>
                </a:path>
                <a:path w="20085050" h="6245225">
                  <a:moveTo>
                    <a:pt x="8438817" y="4963253"/>
                  </a:moveTo>
                  <a:lnTo>
                    <a:pt x="8432145" y="4963169"/>
                  </a:lnTo>
                  <a:lnTo>
                    <a:pt x="8428148" y="4966988"/>
                  </a:lnTo>
                  <a:lnTo>
                    <a:pt x="8424009" y="4971141"/>
                  </a:lnTo>
                  <a:lnTo>
                    <a:pt x="8423926" y="4977814"/>
                  </a:lnTo>
                  <a:lnTo>
                    <a:pt x="8427745" y="4981810"/>
                  </a:lnTo>
                  <a:lnTo>
                    <a:pt x="8429129" y="4983189"/>
                  </a:lnTo>
                  <a:lnTo>
                    <a:pt x="8430180" y="4984427"/>
                  </a:lnTo>
                  <a:lnTo>
                    <a:pt x="8436522" y="4987133"/>
                  </a:lnTo>
                  <a:lnTo>
                    <a:pt x="8440715" y="4986553"/>
                  </a:lnTo>
                  <a:lnTo>
                    <a:pt x="8443951" y="4983593"/>
                  </a:lnTo>
                  <a:lnTo>
                    <a:pt x="8448090" y="4979440"/>
                  </a:lnTo>
                  <a:lnTo>
                    <a:pt x="8448174" y="4972768"/>
                  </a:lnTo>
                  <a:lnTo>
                    <a:pt x="8444355" y="4968772"/>
                  </a:lnTo>
                  <a:lnTo>
                    <a:pt x="8438817" y="4963253"/>
                  </a:lnTo>
                  <a:close/>
                </a:path>
                <a:path w="20085050" h="6245225">
                  <a:moveTo>
                    <a:pt x="1032715" y="1798925"/>
                  </a:moveTo>
                  <a:lnTo>
                    <a:pt x="1026043" y="1798842"/>
                  </a:lnTo>
                  <a:lnTo>
                    <a:pt x="1020524" y="1804379"/>
                  </a:lnTo>
                  <a:lnTo>
                    <a:pt x="1016527" y="1808199"/>
                  </a:lnTo>
                  <a:lnTo>
                    <a:pt x="1016444" y="1814871"/>
                  </a:lnTo>
                  <a:lnTo>
                    <a:pt x="1020597" y="1819009"/>
                  </a:lnTo>
                  <a:lnTo>
                    <a:pt x="1021647" y="1820247"/>
                  </a:lnTo>
                  <a:lnTo>
                    <a:pt x="1027655" y="1822810"/>
                  </a:lnTo>
                  <a:lnTo>
                    <a:pt x="1031991" y="1821897"/>
                  </a:lnTo>
                  <a:lnTo>
                    <a:pt x="1035227" y="1818936"/>
                  </a:lnTo>
                  <a:lnTo>
                    <a:pt x="1036607" y="1817552"/>
                  </a:lnTo>
                  <a:lnTo>
                    <a:pt x="1040603" y="1813733"/>
                  </a:lnTo>
                  <a:lnTo>
                    <a:pt x="1040687" y="1807061"/>
                  </a:lnTo>
                  <a:lnTo>
                    <a:pt x="1036534" y="1802922"/>
                  </a:lnTo>
                  <a:lnTo>
                    <a:pt x="1032715" y="1798925"/>
                  </a:lnTo>
                  <a:close/>
                </a:path>
                <a:path w="20085050" h="6245225">
                  <a:moveTo>
                    <a:pt x="11404708" y="6217751"/>
                  </a:moveTo>
                  <a:lnTo>
                    <a:pt x="11399038" y="6218094"/>
                  </a:lnTo>
                  <a:lnTo>
                    <a:pt x="11396942" y="6218383"/>
                  </a:lnTo>
                  <a:lnTo>
                    <a:pt x="11391271" y="6218727"/>
                  </a:lnTo>
                  <a:lnTo>
                    <a:pt x="11386847" y="6223548"/>
                  </a:lnTo>
                  <a:lnTo>
                    <a:pt x="11387436" y="6233268"/>
                  </a:lnTo>
                  <a:lnTo>
                    <a:pt x="11389920" y="6236696"/>
                  </a:lnTo>
                  <a:lnTo>
                    <a:pt x="11394927" y="6238832"/>
                  </a:lnTo>
                  <a:lnTo>
                    <a:pt x="11398025" y="6238969"/>
                  </a:lnTo>
                  <a:lnTo>
                    <a:pt x="11400121" y="6238679"/>
                  </a:lnTo>
                  <a:lnTo>
                    <a:pt x="11405791" y="6238336"/>
                  </a:lnTo>
                  <a:lnTo>
                    <a:pt x="11410215" y="6233516"/>
                  </a:lnTo>
                  <a:lnTo>
                    <a:pt x="11409529" y="6222175"/>
                  </a:lnTo>
                  <a:lnTo>
                    <a:pt x="11404708" y="6217751"/>
                  </a:lnTo>
                  <a:close/>
                </a:path>
                <a:path w="20085050" h="6245225">
                  <a:moveTo>
                    <a:pt x="8382001" y="4900349"/>
                  </a:moveTo>
                  <a:lnTo>
                    <a:pt x="8375329" y="4900266"/>
                  </a:lnTo>
                  <a:lnTo>
                    <a:pt x="8366669" y="4907620"/>
                  </a:lnTo>
                  <a:lnTo>
                    <a:pt x="8366584" y="4914291"/>
                  </a:lnTo>
                  <a:lnTo>
                    <a:pt x="8370261" y="4918621"/>
                  </a:lnTo>
                  <a:lnTo>
                    <a:pt x="8371646" y="4920002"/>
                  </a:lnTo>
                  <a:lnTo>
                    <a:pt x="8372554" y="4921572"/>
                  </a:lnTo>
                  <a:lnTo>
                    <a:pt x="8378896" y="4924278"/>
                  </a:lnTo>
                  <a:lnTo>
                    <a:pt x="8383231" y="4923364"/>
                  </a:lnTo>
                  <a:lnTo>
                    <a:pt x="8390654" y="4917061"/>
                  </a:lnTo>
                  <a:lnTo>
                    <a:pt x="8390739" y="4910390"/>
                  </a:lnTo>
                  <a:lnTo>
                    <a:pt x="8387062" y="4906059"/>
                  </a:lnTo>
                  <a:lnTo>
                    <a:pt x="8385677" y="4904680"/>
                  </a:lnTo>
                  <a:lnTo>
                    <a:pt x="8382001" y="4900349"/>
                  </a:lnTo>
                  <a:close/>
                </a:path>
                <a:path w="20085050" h="6245225">
                  <a:moveTo>
                    <a:pt x="11490241" y="6212412"/>
                  </a:moveTo>
                  <a:lnTo>
                    <a:pt x="11484570" y="6212755"/>
                  </a:lnTo>
                  <a:lnTo>
                    <a:pt x="11482474" y="6213045"/>
                  </a:lnTo>
                  <a:lnTo>
                    <a:pt x="11476661" y="6213722"/>
                  </a:lnTo>
                  <a:lnTo>
                    <a:pt x="11472571" y="6218685"/>
                  </a:lnTo>
                  <a:lnTo>
                    <a:pt x="11472914" y="6224355"/>
                  </a:lnTo>
                  <a:lnTo>
                    <a:pt x="11473301" y="6228072"/>
                  </a:lnTo>
                  <a:lnTo>
                    <a:pt x="11475786" y="6231499"/>
                  </a:lnTo>
                  <a:lnTo>
                    <a:pt x="11480793" y="6233635"/>
                  </a:lnTo>
                  <a:lnTo>
                    <a:pt x="11484225" y="6233915"/>
                  </a:lnTo>
                  <a:lnTo>
                    <a:pt x="11486321" y="6233625"/>
                  </a:lnTo>
                  <a:lnTo>
                    <a:pt x="11492133" y="6232948"/>
                  </a:lnTo>
                  <a:lnTo>
                    <a:pt x="11496224" y="6227985"/>
                  </a:lnTo>
                  <a:lnTo>
                    <a:pt x="11495880" y="6222314"/>
                  </a:lnTo>
                  <a:lnTo>
                    <a:pt x="11495204" y="6216502"/>
                  </a:lnTo>
                  <a:lnTo>
                    <a:pt x="11490241" y="6212412"/>
                  </a:lnTo>
                  <a:close/>
                </a:path>
                <a:path w="20085050" h="6245225">
                  <a:moveTo>
                    <a:pt x="8325326" y="4837112"/>
                  </a:moveTo>
                  <a:lnTo>
                    <a:pt x="8318797" y="4836694"/>
                  </a:lnTo>
                  <a:lnTo>
                    <a:pt x="8310136" y="4844048"/>
                  </a:lnTo>
                  <a:lnTo>
                    <a:pt x="8309719" y="4850576"/>
                  </a:lnTo>
                  <a:lnTo>
                    <a:pt x="8313397" y="4854909"/>
                  </a:lnTo>
                  <a:lnTo>
                    <a:pt x="8314780" y="4856287"/>
                  </a:lnTo>
                  <a:lnTo>
                    <a:pt x="8315689" y="4857859"/>
                  </a:lnTo>
                  <a:lnTo>
                    <a:pt x="8318359" y="4858998"/>
                  </a:lnTo>
                  <a:lnTo>
                    <a:pt x="8318217" y="4859332"/>
                  </a:lnTo>
                  <a:lnTo>
                    <a:pt x="8321888" y="4860898"/>
                  </a:lnTo>
                  <a:lnTo>
                    <a:pt x="8326082" y="4860320"/>
                  </a:lnTo>
                  <a:lnTo>
                    <a:pt x="8333504" y="4854016"/>
                  </a:lnTo>
                  <a:lnTo>
                    <a:pt x="8333923" y="4847487"/>
                  </a:lnTo>
                  <a:lnTo>
                    <a:pt x="8330246" y="4843156"/>
                  </a:lnTo>
                  <a:lnTo>
                    <a:pt x="8329003" y="4841443"/>
                  </a:lnTo>
                  <a:lnTo>
                    <a:pt x="8325326" y="4837112"/>
                  </a:lnTo>
                  <a:close/>
                </a:path>
                <a:path w="20085050" h="6245225">
                  <a:moveTo>
                    <a:pt x="1094470" y="1739252"/>
                  </a:moveTo>
                  <a:lnTo>
                    <a:pt x="1087941" y="1738834"/>
                  </a:lnTo>
                  <a:lnTo>
                    <a:pt x="1078283" y="1748525"/>
                  </a:lnTo>
                  <a:lnTo>
                    <a:pt x="1077866" y="1755053"/>
                  </a:lnTo>
                  <a:lnTo>
                    <a:pt x="1082018" y="1759193"/>
                  </a:lnTo>
                  <a:lnTo>
                    <a:pt x="1083070" y="1760431"/>
                  </a:lnTo>
                  <a:lnTo>
                    <a:pt x="1085405" y="1761428"/>
                  </a:lnTo>
                  <a:lnTo>
                    <a:pt x="1085597" y="1761903"/>
                  </a:lnTo>
                  <a:lnTo>
                    <a:pt x="1089269" y="1763470"/>
                  </a:lnTo>
                  <a:lnTo>
                    <a:pt x="1093605" y="1762556"/>
                  </a:lnTo>
                  <a:lnTo>
                    <a:pt x="1096840" y="1759597"/>
                  </a:lnTo>
                  <a:lnTo>
                    <a:pt x="1102358" y="1754060"/>
                  </a:lnTo>
                  <a:lnTo>
                    <a:pt x="1102776" y="1747530"/>
                  </a:lnTo>
                  <a:lnTo>
                    <a:pt x="1094470" y="1739252"/>
                  </a:lnTo>
                  <a:close/>
                </a:path>
                <a:path w="20085050" h="6245225">
                  <a:moveTo>
                    <a:pt x="11575483" y="6204977"/>
                  </a:moveTo>
                  <a:lnTo>
                    <a:pt x="11569669" y="6205654"/>
                  </a:lnTo>
                  <a:lnTo>
                    <a:pt x="11567573" y="6205943"/>
                  </a:lnTo>
                  <a:lnTo>
                    <a:pt x="11561761" y="6206621"/>
                  </a:lnTo>
                  <a:lnTo>
                    <a:pt x="11557337" y="6211441"/>
                  </a:lnTo>
                  <a:lnTo>
                    <a:pt x="11558014" y="6217254"/>
                  </a:lnTo>
                  <a:lnTo>
                    <a:pt x="11558260" y="6221304"/>
                  </a:lnTo>
                  <a:lnTo>
                    <a:pt x="11560886" y="6224397"/>
                  </a:lnTo>
                  <a:lnTo>
                    <a:pt x="11565893" y="6226533"/>
                  </a:lnTo>
                  <a:lnTo>
                    <a:pt x="11569324" y="6226813"/>
                  </a:lnTo>
                  <a:lnTo>
                    <a:pt x="11571421" y="6226523"/>
                  </a:lnTo>
                  <a:lnTo>
                    <a:pt x="11577233" y="6225847"/>
                  </a:lnTo>
                  <a:lnTo>
                    <a:pt x="11581657" y="6221026"/>
                  </a:lnTo>
                  <a:lnTo>
                    <a:pt x="11580303" y="6209401"/>
                  </a:lnTo>
                  <a:lnTo>
                    <a:pt x="11575483" y="6204977"/>
                  </a:lnTo>
                  <a:close/>
                </a:path>
                <a:path w="20085050" h="6245225">
                  <a:moveTo>
                    <a:pt x="8269507" y="4771871"/>
                  </a:moveTo>
                  <a:lnTo>
                    <a:pt x="8262978" y="4771453"/>
                  </a:lnTo>
                  <a:lnTo>
                    <a:pt x="8254317" y="4778807"/>
                  </a:lnTo>
                  <a:lnTo>
                    <a:pt x="8253899" y="4785336"/>
                  </a:lnTo>
                  <a:lnTo>
                    <a:pt x="8257576" y="4789667"/>
                  </a:lnTo>
                  <a:lnTo>
                    <a:pt x="8258819" y="4791381"/>
                  </a:lnTo>
                  <a:lnTo>
                    <a:pt x="8259727" y="4792952"/>
                  </a:lnTo>
                  <a:lnTo>
                    <a:pt x="8262731" y="4794233"/>
                  </a:lnTo>
                  <a:lnTo>
                    <a:pt x="8262255" y="4794425"/>
                  </a:lnTo>
                  <a:lnTo>
                    <a:pt x="8265927" y="4795991"/>
                  </a:lnTo>
                  <a:lnTo>
                    <a:pt x="8270119" y="4795412"/>
                  </a:lnTo>
                  <a:lnTo>
                    <a:pt x="8273212" y="4792785"/>
                  </a:lnTo>
                  <a:lnTo>
                    <a:pt x="8277685" y="4788775"/>
                  </a:lnTo>
                  <a:lnTo>
                    <a:pt x="8278104" y="4782246"/>
                  </a:lnTo>
                  <a:lnTo>
                    <a:pt x="8274427" y="4777915"/>
                  </a:lnTo>
                  <a:lnTo>
                    <a:pt x="8273184" y="4776202"/>
                  </a:lnTo>
                  <a:lnTo>
                    <a:pt x="8269507" y="4771871"/>
                  </a:lnTo>
                  <a:close/>
                </a:path>
                <a:path w="20085050" h="6245225">
                  <a:moveTo>
                    <a:pt x="11660151" y="6196112"/>
                  </a:moveTo>
                  <a:lnTo>
                    <a:pt x="11654338" y="6196789"/>
                  </a:lnTo>
                  <a:lnTo>
                    <a:pt x="11652242" y="6197079"/>
                  </a:lnTo>
                  <a:lnTo>
                    <a:pt x="11646429" y="6197755"/>
                  </a:lnTo>
                  <a:lnTo>
                    <a:pt x="11642338" y="6202719"/>
                  </a:lnTo>
                  <a:lnTo>
                    <a:pt x="11643016" y="6208532"/>
                  </a:lnTo>
                  <a:lnTo>
                    <a:pt x="11643262" y="6212582"/>
                  </a:lnTo>
                  <a:lnTo>
                    <a:pt x="11645887" y="6215675"/>
                  </a:lnTo>
                  <a:lnTo>
                    <a:pt x="11650895" y="6217811"/>
                  </a:lnTo>
                  <a:lnTo>
                    <a:pt x="11654468" y="6217757"/>
                  </a:lnTo>
                  <a:lnTo>
                    <a:pt x="11656565" y="6217468"/>
                  </a:lnTo>
                  <a:lnTo>
                    <a:pt x="11662378" y="6216791"/>
                  </a:lnTo>
                  <a:lnTo>
                    <a:pt x="11666468" y="6211827"/>
                  </a:lnTo>
                  <a:lnTo>
                    <a:pt x="11665114" y="6200202"/>
                  </a:lnTo>
                  <a:lnTo>
                    <a:pt x="11660151" y="6196112"/>
                  </a:lnTo>
                  <a:close/>
                </a:path>
                <a:path w="20085050" h="6245225">
                  <a:moveTo>
                    <a:pt x="8215451" y="4706200"/>
                  </a:moveTo>
                  <a:lnTo>
                    <a:pt x="8208588" y="4705639"/>
                  </a:lnTo>
                  <a:lnTo>
                    <a:pt x="8204256" y="4709316"/>
                  </a:lnTo>
                  <a:lnTo>
                    <a:pt x="8199592" y="4712851"/>
                  </a:lnTo>
                  <a:lnTo>
                    <a:pt x="8199032" y="4719713"/>
                  </a:lnTo>
                  <a:lnTo>
                    <a:pt x="8202709" y="4724044"/>
                  </a:lnTo>
                  <a:lnTo>
                    <a:pt x="8203952" y="4725757"/>
                  </a:lnTo>
                  <a:lnTo>
                    <a:pt x="8205002" y="4726994"/>
                  </a:lnTo>
                  <a:lnTo>
                    <a:pt x="8207865" y="4728609"/>
                  </a:lnTo>
                  <a:lnTo>
                    <a:pt x="8211536" y="4730176"/>
                  </a:lnTo>
                  <a:lnTo>
                    <a:pt x="8215586" y="4729931"/>
                  </a:lnTo>
                  <a:lnTo>
                    <a:pt x="8218679" y="4727305"/>
                  </a:lnTo>
                  <a:lnTo>
                    <a:pt x="8223344" y="4723770"/>
                  </a:lnTo>
                  <a:lnTo>
                    <a:pt x="8223904" y="4716908"/>
                  </a:lnTo>
                  <a:lnTo>
                    <a:pt x="8220227" y="4712577"/>
                  </a:lnTo>
                  <a:lnTo>
                    <a:pt x="8218986" y="4710864"/>
                  </a:lnTo>
                  <a:lnTo>
                    <a:pt x="8215451" y="4706200"/>
                  </a:lnTo>
                  <a:close/>
                </a:path>
                <a:path w="20085050" h="6245225">
                  <a:moveTo>
                    <a:pt x="1155941" y="1680246"/>
                  </a:moveTo>
                  <a:lnTo>
                    <a:pt x="1149411" y="1679828"/>
                  </a:lnTo>
                  <a:lnTo>
                    <a:pt x="1139754" y="1689519"/>
                  </a:lnTo>
                  <a:lnTo>
                    <a:pt x="1139335" y="1696049"/>
                  </a:lnTo>
                  <a:lnTo>
                    <a:pt x="1143489" y="1700187"/>
                  </a:lnTo>
                  <a:lnTo>
                    <a:pt x="1144205" y="1701282"/>
                  </a:lnTo>
                  <a:lnTo>
                    <a:pt x="1150882" y="1704130"/>
                  </a:lnTo>
                  <a:lnTo>
                    <a:pt x="1155075" y="1703551"/>
                  </a:lnTo>
                  <a:lnTo>
                    <a:pt x="1158310" y="1700591"/>
                  </a:lnTo>
                  <a:lnTo>
                    <a:pt x="1163828" y="1695054"/>
                  </a:lnTo>
                  <a:lnTo>
                    <a:pt x="1164246" y="1688524"/>
                  </a:lnTo>
                  <a:lnTo>
                    <a:pt x="1155941" y="1680246"/>
                  </a:lnTo>
                  <a:close/>
                </a:path>
                <a:path w="20085050" h="6245225">
                  <a:moveTo>
                    <a:pt x="11744578" y="6185961"/>
                  </a:moveTo>
                  <a:lnTo>
                    <a:pt x="11738766" y="6186638"/>
                  </a:lnTo>
                  <a:lnTo>
                    <a:pt x="11736669" y="6186927"/>
                  </a:lnTo>
                  <a:lnTo>
                    <a:pt x="11731190" y="6187747"/>
                  </a:lnTo>
                  <a:lnTo>
                    <a:pt x="11727100" y="6192710"/>
                  </a:lnTo>
                  <a:lnTo>
                    <a:pt x="11727777" y="6198522"/>
                  </a:lnTo>
                  <a:lnTo>
                    <a:pt x="11728498" y="6202382"/>
                  </a:lnTo>
                  <a:lnTo>
                    <a:pt x="11730790" y="6205333"/>
                  </a:lnTo>
                  <a:lnTo>
                    <a:pt x="11735464" y="6207327"/>
                  </a:lnTo>
                  <a:lnTo>
                    <a:pt x="11739372" y="6207415"/>
                  </a:lnTo>
                  <a:lnTo>
                    <a:pt x="11741469" y="6207126"/>
                  </a:lnTo>
                  <a:lnTo>
                    <a:pt x="11747281" y="6206449"/>
                  </a:lnTo>
                  <a:lnTo>
                    <a:pt x="11751038" y="6201343"/>
                  </a:lnTo>
                  <a:lnTo>
                    <a:pt x="11749684" y="6189718"/>
                  </a:lnTo>
                  <a:lnTo>
                    <a:pt x="11744578" y="6185961"/>
                  </a:lnTo>
                  <a:close/>
                </a:path>
                <a:path w="20085050" h="6245225">
                  <a:moveTo>
                    <a:pt x="8161203" y="4640051"/>
                  </a:moveTo>
                  <a:lnTo>
                    <a:pt x="8154815" y="4639299"/>
                  </a:lnTo>
                  <a:lnTo>
                    <a:pt x="8150151" y="4642834"/>
                  </a:lnTo>
                  <a:lnTo>
                    <a:pt x="8145821" y="4646510"/>
                  </a:lnTo>
                  <a:lnTo>
                    <a:pt x="8145069" y="4652897"/>
                  </a:lnTo>
                  <a:lnTo>
                    <a:pt x="8148603" y="4657562"/>
                  </a:lnTo>
                  <a:lnTo>
                    <a:pt x="8149846" y="4659276"/>
                  </a:lnTo>
                  <a:lnTo>
                    <a:pt x="8151230" y="4660655"/>
                  </a:lnTo>
                  <a:lnTo>
                    <a:pt x="8154091" y="4662270"/>
                  </a:lnTo>
                  <a:lnTo>
                    <a:pt x="8157430" y="4663694"/>
                  </a:lnTo>
                  <a:lnTo>
                    <a:pt x="8161480" y="4663448"/>
                  </a:lnTo>
                  <a:lnTo>
                    <a:pt x="8168904" y="4657145"/>
                  </a:lnTo>
                  <a:lnTo>
                    <a:pt x="8169798" y="4650425"/>
                  </a:lnTo>
                  <a:lnTo>
                    <a:pt x="8166121" y="4646094"/>
                  </a:lnTo>
                  <a:lnTo>
                    <a:pt x="8164879" y="4644381"/>
                  </a:lnTo>
                  <a:lnTo>
                    <a:pt x="8161203" y="4640051"/>
                  </a:lnTo>
                  <a:close/>
                </a:path>
                <a:path w="20085050" h="6245225">
                  <a:moveTo>
                    <a:pt x="11829243" y="6174333"/>
                  </a:moveTo>
                  <a:lnTo>
                    <a:pt x="11823763" y="6175153"/>
                  </a:lnTo>
                  <a:lnTo>
                    <a:pt x="11821666" y="6175442"/>
                  </a:lnTo>
                  <a:lnTo>
                    <a:pt x="11815854" y="6176119"/>
                  </a:lnTo>
                  <a:lnTo>
                    <a:pt x="11812097" y="6181225"/>
                  </a:lnTo>
                  <a:lnTo>
                    <a:pt x="11812773" y="6187037"/>
                  </a:lnTo>
                  <a:lnTo>
                    <a:pt x="11813161" y="6190754"/>
                  </a:lnTo>
                  <a:lnTo>
                    <a:pt x="11815455" y="6193704"/>
                  </a:lnTo>
                  <a:lnTo>
                    <a:pt x="11818794" y="6195128"/>
                  </a:lnTo>
                  <a:lnTo>
                    <a:pt x="11819268" y="6194937"/>
                  </a:lnTo>
                  <a:lnTo>
                    <a:pt x="11820938" y="6195649"/>
                  </a:lnTo>
                  <a:lnTo>
                    <a:pt x="11824846" y="6195738"/>
                  </a:lnTo>
                  <a:lnTo>
                    <a:pt x="11826942" y="6195448"/>
                  </a:lnTo>
                  <a:lnTo>
                    <a:pt x="11832420" y="6194629"/>
                  </a:lnTo>
                  <a:lnTo>
                    <a:pt x="11836177" y="6189523"/>
                  </a:lnTo>
                  <a:lnTo>
                    <a:pt x="11835501" y="6183710"/>
                  </a:lnTo>
                  <a:lnTo>
                    <a:pt x="11834681" y="6178231"/>
                  </a:lnTo>
                  <a:lnTo>
                    <a:pt x="11829243" y="6174333"/>
                  </a:lnTo>
                  <a:close/>
                </a:path>
                <a:path w="20085050" h="6245225">
                  <a:moveTo>
                    <a:pt x="8108667" y="4572660"/>
                  </a:moveTo>
                  <a:lnTo>
                    <a:pt x="8102281" y="4571908"/>
                  </a:lnTo>
                  <a:lnTo>
                    <a:pt x="8092952" y="4578977"/>
                  </a:lnTo>
                  <a:lnTo>
                    <a:pt x="8092201" y="4585365"/>
                  </a:lnTo>
                  <a:lnTo>
                    <a:pt x="8095734" y="4590028"/>
                  </a:lnTo>
                  <a:lnTo>
                    <a:pt x="8098219" y="4593456"/>
                  </a:lnTo>
                  <a:lnTo>
                    <a:pt x="8101080" y="4595071"/>
                  </a:lnTo>
                  <a:lnTo>
                    <a:pt x="8104419" y="4596495"/>
                  </a:lnTo>
                  <a:lnTo>
                    <a:pt x="8108611" y="4595916"/>
                  </a:lnTo>
                  <a:lnTo>
                    <a:pt x="8111562" y="4593624"/>
                  </a:lnTo>
                  <a:lnTo>
                    <a:pt x="8116226" y="4590090"/>
                  </a:lnTo>
                  <a:lnTo>
                    <a:pt x="8116979" y="4583702"/>
                  </a:lnTo>
                  <a:lnTo>
                    <a:pt x="8113444" y="4579038"/>
                  </a:lnTo>
                  <a:lnTo>
                    <a:pt x="8112202" y="4577324"/>
                  </a:lnTo>
                  <a:lnTo>
                    <a:pt x="8108667" y="4572660"/>
                  </a:lnTo>
                  <a:close/>
                </a:path>
                <a:path w="20085050" h="6245225">
                  <a:moveTo>
                    <a:pt x="1218221" y="1621192"/>
                  </a:moveTo>
                  <a:lnTo>
                    <a:pt x="1211691" y="1620774"/>
                  </a:lnTo>
                  <a:lnTo>
                    <a:pt x="1202034" y="1630464"/>
                  </a:lnTo>
                  <a:lnTo>
                    <a:pt x="1201616" y="1636994"/>
                  </a:lnTo>
                  <a:lnTo>
                    <a:pt x="1205769" y="1641132"/>
                  </a:lnTo>
                  <a:lnTo>
                    <a:pt x="1206486" y="1642227"/>
                  </a:lnTo>
                  <a:lnTo>
                    <a:pt x="1213161" y="1645075"/>
                  </a:lnTo>
                  <a:lnTo>
                    <a:pt x="1217355" y="1644497"/>
                  </a:lnTo>
                  <a:lnTo>
                    <a:pt x="1220591" y="1641536"/>
                  </a:lnTo>
                  <a:lnTo>
                    <a:pt x="1226109" y="1635998"/>
                  </a:lnTo>
                  <a:lnTo>
                    <a:pt x="1226527" y="1629470"/>
                  </a:lnTo>
                  <a:lnTo>
                    <a:pt x="1218221" y="1621192"/>
                  </a:lnTo>
                  <a:close/>
                </a:path>
                <a:path w="20085050" h="6245225">
                  <a:moveTo>
                    <a:pt x="11913139" y="6160799"/>
                  </a:moveTo>
                  <a:lnTo>
                    <a:pt x="11907660" y="6161619"/>
                  </a:lnTo>
                  <a:lnTo>
                    <a:pt x="11905564" y="6161909"/>
                  </a:lnTo>
                  <a:lnTo>
                    <a:pt x="11899610" y="6162919"/>
                  </a:lnTo>
                  <a:lnTo>
                    <a:pt x="11896045" y="6168501"/>
                  </a:lnTo>
                  <a:lnTo>
                    <a:pt x="11896864" y="6173979"/>
                  </a:lnTo>
                  <a:lnTo>
                    <a:pt x="11897394" y="6177363"/>
                  </a:lnTo>
                  <a:lnTo>
                    <a:pt x="11900020" y="6180455"/>
                  </a:lnTo>
                  <a:lnTo>
                    <a:pt x="11905028" y="6182592"/>
                  </a:lnTo>
                  <a:lnTo>
                    <a:pt x="11908935" y="6182681"/>
                  </a:lnTo>
                  <a:lnTo>
                    <a:pt x="11911031" y="6182391"/>
                  </a:lnTo>
                  <a:lnTo>
                    <a:pt x="11916987" y="6181379"/>
                  </a:lnTo>
                  <a:lnTo>
                    <a:pt x="11920742" y="6176274"/>
                  </a:lnTo>
                  <a:lnTo>
                    <a:pt x="11918720" y="6164364"/>
                  </a:lnTo>
                  <a:lnTo>
                    <a:pt x="11913139" y="6160799"/>
                  </a:lnTo>
                  <a:close/>
                </a:path>
                <a:path w="20085050" h="6245225">
                  <a:moveTo>
                    <a:pt x="8056609" y="4505078"/>
                  </a:moveTo>
                  <a:lnTo>
                    <a:pt x="8050223" y="4504326"/>
                  </a:lnTo>
                  <a:lnTo>
                    <a:pt x="8040894" y="4511395"/>
                  </a:lnTo>
                  <a:lnTo>
                    <a:pt x="8040142" y="4517782"/>
                  </a:lnTo>
                  <a:lnTo>
                    <a:pt x="8043676" y="4522447"/>
                  </a:lnTo>
                  <a:lnTo>
                    <a:pt x="8044917" y="4524160"/>
                  </a:lnTo>
                  <a:lnTo>
                    <a:pt x="8045826" y="4525731"/>
                  </a:lnTo>
                  <a:lnTo>
                    <a:pt x="8049022" y="4527490"/>
                  </a:lnTo>
                  <a:lnTo>
                    <a:pt x="8049165" y="4527155"/>
                  </a:lnTo>
                  <a:lnTo>
                    <a:pt x="8052503" y="4528579"/>
                  </a:lnTo>
                  <a:lnTo>
                    <a:pt x="8056553" y="4528334"/>
                  </a:lnTo>
                  <a:lnTo>
                    <a:pt x="8059504" y="4526042"/>
                  </a:lnTo>
                  <a:lnTo>
                    <a:pt x="8064168" y="4522507"/>
                  </a:lnTo>
                  <a:lnTo>
                    <a:pt x="8064919" y="4516120"/>
                  </a:lnTo>
                  <a:lnTo>
                    <a:pt x="8061385" y="4511456"/>
                  </a:lnTo>
                  <a:lnTo>
                    <a:pt x="8060143" y="4509743"/>
                  </a:lnTo>
                  <a:lnTo>
                    <a:pt x="8056609" y="4505078"/>
                  </a:lnTo>
                  <a:close/>
                </a:path>
                <a:path w="20085050" h="6245225">
                  <a:moveTo>
                    <a:pt x="11997273" y="6145789"/>
                  </a:moveTo>
                  <a:lnTo>
                    <a:pt x="11991651" y="6146942"/>
                  </a:lnTo>
                  <a:lnTo>
                    <a:pt x="11989555" y="6147231"/>
                  </a:lnTo>
                  <a:lnTo>
                    <a:pt x="11983934" y="6148385"/>
                  </a:lnTo>
                  <a:lnTo>
                    <a:pt x="11980035" y="6153824"/>
                  </a:lnTo>
                  <a:lnTo>
                    <a:pt x="11981188" y="6159445"/>
                  </a:lnTo>
                  <a:lnTo>
                    <a:pt x="11982054" y="6162972"/>
                  </a:lnTo>
                  <a:lnTo>
                    <a:pt x="11984345" y="6165921"/>
                  </a:lnTo>
                  <a:lnTo>
                    <a:pt x="11989352" y="6168057"/>
                  </a:lnTo>
                  <a:lnTo>
                    <a:pt x="11993403" y="6167813"/>
                  </a:lnTo>
                  <a:lnTo>
                    <a:pt x="11995498" y="6167523"/>
                  </a:lnTo>
                  <a:lnTo>
                    <a:pt x="12001119" y="6166369"/>
                  </a:lnTo>
                  <a:lnTo>
                    <a:pt x="12005018" y="6160931"/>
                  </a:lnTo>
                  <a:lnTo>
                    <a:pt x="12002712" y="6149687"/>
                  </a:lnTo>
                  <a:lnTo>
                    <a:pt x="11997273" y="6145789"/>
                  </a:lnTo>
                  <a:close/>
                </a:path>
                <a:path w="20085050" h="6245225">
                  <a:moveTo>
                    <a:pt x="8005503" y="4437113"/>
                  </a:moveTo>
                  <a:lnTo>
                    <a:pt x="7998924" y="4435886"/>
                  </a:lnTo>
                  <a:lnTo>
                    <a:pt x="7994260" y="4439420"/>
                  </a:lnTo>
                  <a:lnTo>
                    <a:pt x="7989739" y="4442620"/>
                  </a:lnTo>
                  <a:lnTo>
                    <a:pt x="7988511" y="4449199"/>
                  </a:lnTo>
                  <a:lnTo>
                    <a:pt x="7992045" y="4453863"/>
                  </a:lnTo>
                  <a:lnTo>
                    <a:pt x="7994528" y="4457290"/>
                  </a:lnTo>
                  <a:lnTo>
                    <a:pt x="7997725" y="4459047"/>
                  </a:lnTo>
                  <a:lnTo>
                    <a:pt x="8000730" y="4460329"/>
                  </a:lnTo>
                  <a:lnTo>
                    <a:pt x="8004780" y="4460085"/>
                  </a:lnTo>
                  <a:lnTo>
                    <a:pt x="8007730" y="4457792"/>
                  </a:lnTo>
                  <a:lnTo>
                    <a:pt x="8012252" y="4454592"/>
                  </a:lnTo>
                  <a:lnTo>
                    <a:pt x="8013480" y="4448012"/>
                  </a:lnTo>
                  <a:lnTo>
                    <a:pt x="8009946" y="4443348"/>
                  </a:lnTo>
                  <a:lnTo>
                    <a:pt x="8008704" y="4441634"/>
                  </a:lnTo>
                  <a:lnTo>
                    <a:pt x="8005503" y="4437113"/>
                  </a:lnTo>
                  <a:close/>
                </a:path>
                <a:path w="20085050" h="6245225">
                  <a:moveTo>
                    <a:pt x="1280693" y="1562612"/>
                  </a:moveTo>
                  <a:lnTo>
                    <a:pt x="1274021" y="1562529"/>
                  </a:lnTo>
                  <a:lnTo>
                    <a:pt x="1270024" y="1566348"/>
                  </a:lnTo>
                  <a:lnTo>
                    <a:pt x="1268645" y="1567732"/>
                  </a:lnTo>
                  <a:lnTo>
                    <a:pt x="1264172" y="1571742"/>
                  </a:lnTo>
                  <a:lnTo>
                    <a:pt x="1264088" y="1578414"/>
                  </a:lnTo>
                  <a:lnTo>
                    <a:pt x="1267907" y="1582411"/>
                  </a:lnTo>
                  <a:lnTo>
                    <a:pt x="1268815" y="1583983"/>
                  </a:lnTo>
                  <a:lnTo>
                    <a:pt x="1275158" y="1586688"/>
                  </a:lnTo>
                  <a:lnTo>
                    <a:pt x="1279350" y="1586109"/>
                  </a:lnTo>
                  <a:lnTo>
                    <a:pt x="1282586" y="1583149"/>
                  </a:lnTo>
                  <a:lnTo>
                    <a:pt x="1283966" y="1581764"/>
                  </a:lnTo>
                  <a:lnTo>
                    <a:pt x="1288439" y="1577754"/>
                  </a:lnTo>
                  <a:lnTo>
                    <a:pt x="1288523" y="1571082"/>
                  </a:lnTo>
                  <a:lnTo>
                    <a:pt x="1284705" y="1567086"/>
                  </a:lnTo>
                  <a:lnTo>
                    <a:pt x="1280693" y="1562612"/>
                  </a:lnTo>
                  <a:close/>
                </a:path>
                <a:path w="20085050" h="6245225">
                  <a:moveTo>
                    <a:pt x="12081356" y="6129968"/>
                  </a:moveTo>
                  <a:lnTo>
                    <a:pt x="12075735" y="6131121"/>
                  </a:lnTo>
                  <a:lnTo>
                    <a:pt x="12073640" y="6131411"/>
                  </a:lnTo>
                  <a:lnTo>
                    <a:pt x="12067685" y="6132422"/>
                  </a:lnTo>
                  <a:lnTo>
                    <a:pt x="12064120" y="6138003"/>
                  </a:lnTo>
                  <a:lnTo>
                    <a:pt x="12065274" y="6143625"/>
                  </a:lnTo>
                  <a:lnTo>
                    <a:pt x="12065994" y="6147483"/>
                  </a:lnTo>
                  <a:lnTo>
                    <a:pt x="12068429" y="6150100"/>
                  </a:lnTo>
                  <a:lnTo>
                    <a:pt x="12073103" y="6152094"/>
                  </a:lnTo>
                  <a:lnTo>
                    <a:pt x="12077487" y="6151991"/>
                  </a:lnTo>
                  <a:lnTo>
                    <a:pt x="12079582" y="6151702"/>
                  </a:lnTo>
                  <a:lnTo>
                    <a:pt x="12085538" y="6150691"/>
                  </a:lnTo>
                  <a:lnTo>
                    <a:pt x="12089103" y="6145109"/>
                  </a:lnTo>
                  <a:lnTo>
                    <a:pt x="12087951" y="6139487"/>
                  </a:lnTo>
                  <a:lnTo>
                    <a:pt x="12086939" y="6133532"/>
                  </a:lnTo>
                  <a:lnTo>
                    <a:pt x="12081356" y="6129968"/>
                  </a:lnTo>
                  <a:close/>
                </a:path>
                <a:path w="20085050" h="6245225">
                  <a:moveTo>
                    <a:pt x="7955300" y="4367955"/>
                  </a:moveTo>
                  <a:lnTo>
                    <a:pt x="7948721" y="4366727"/>
                  </a:lnTo>
                  <a:lnTo>
                    <a:pt x="7944057" y="4370262"/>
                  </a:lnTo>
                  <a:lnTo>
                    <a:pt x="7939535" y="4373463"/>
                  </a:lnTo>
                  <a:lnTo>
                    <a:pt x="7938308" y="4380041"/>
                  </a:lnTo>
                  <a:lnTo>
                    <a:pt x="7941842" y="4384705"/>
                  </a:lnTo>
                  <a:lnTo>
                    <a:pt x="7944326" y="4388132"/>
                  </a:lnTo>
                  <a:lnTo>
                    <a:pt x="7945853" y="4389178"/>
                  </a:lnTo>
                  <a:lnTo>
                    <a:pt x="7950526" y="4391171"/>
                  </a:lnTo>
                  <a:lnTo>
                    <a:pt x="7954576" y="4390927"/>
                  </a:lnTo>
                  <a:lnTo>
                    <a:pt x="7957527" y="4388634"/>
                  </a:lnTo>
                  <a:lnTo>
                    <a:pt x="7962049" y="4385434"/>
                  </a:lnTo>
                  <a:lnTo>
                    <a:pt x="7963277" y="4378855"/>
                  </a:lnTo>
                  <a:lnTo>
                    <a:pt x="7959742" y="4374190"/>
                  </a:lnTo>
                  <a:lnTo>
                    <a:pt x="7958501" y="4372477"/>
                  </a:lnTo>
                  <a:lnTo>
                    <a:pt x="7955300" y="4367955"/>
                  </a:lnTo>
                  <a:close/>
                </a:path>
                <a:path w="20085050" h="6245225">
                  <a:moveTo>
                    <a:pt x="1344024" y="1504795"/>
                  </a:moveTo>
                  <a:lnTo>
                    <a:pt x="1337352" y="1504711"/>
                  </a:lnTo>
                  <a:lnTo>
                    <a:pt x="1333021" y="1508388"/>
                  </a:lnTo>
                  <a:lnTo>
                    <a:pt x="1331642" y="1509773"/>
                  </a:lnTo>
                  <a:lnTo>
                    <a:pt x="1327312" y="1513449"/>
                  </a:lnTo>
                  <a:lnTo>
                    <a:pt x="1327228" y="1520121"/>
                  </a:lnTo>
                  <a:lnTo>
                    <a:pt x="1330904" y="1524452"/>
                  </a:lnTo>
                  <a:lnTo>
                    <a:pt x="1331812" y="1526022"/>
                  </a:lnTo>
                  <a:lnTo>
                    <a:pt x="1338155" y="1528728"/>
                  </a:lnTo>
                  <a:lnTo>
                    <a:pt x="1342348" y="1528149"/>
                  </a:lnTo>
                  <a:lnTo>
                    <a:pt x="1345583" y="1525188"/>
                  </a:lnTo>
                  <a:lnTo>
                    <a:pt x="1346963" y="1523805"/>
                  </a:lnTo>
                  <a:lnTo>
                    <a:pt x="1351293" y="1520128"/>
                  </a:lnTo>
                  <a:lnTo>
                    <a:pt x="1351378" y="1513455"/>
                  </a:lnTo>
                  <a:lnTo>
                    <a:pt x="1344024" y="1504795"/>
                  </a:lnTo>
                  <a:close/>
                </a:path>
                <a:path w="20085050" h="6245225">
                  <a:moveTo>
                    <a:pt x="7906526" y="4298223"/>
                  </a:moveTo>
                  <a:lnTo>
                    <a:pt x="7899805" y="4297329"/>
                  </a:lnTo>
                  <a:lnTo>
                    <a:pt x="7895283" y="4300530"/>
                  </a:lnTo>
                  <a:lnTo>
                    <a:pt x="7890285" y="4303921"/>
                  </a:lnTo>
                  <a:lnTo>
                    <a:pt x="7898272" y="4320349"/>
                  </a:lnTo>
                  <a:lnTo>
                    <a:pt x="7898464" y="4320825"/>
                  </a:lnTo>
                  <a:lnTo>
                    <a:pt x="7901468" y="4322107"/>
                  </a:lnTo>
                  <a:lnTo>
                    <a:pt x="7905518" y="4321862"/>
                  </a:lnTo>
                  <a:lnTo>
                    <a:pt x="7908468" y="4319570"/>
                  </a:lnTo>
                  <a:lnTo>
                    <a:pt x="7913467" y="4316178"/>
                  </a:lnTo>
                  <a:lnTo>
                    <a:pt x="7914361" y="4309457"/>
                  </a:lnTo>
                  <a:lnTo>
                    <a:pt x="7911161" y="4304934"/>
                  </a:lnTo>
                  <a:lnTo>
                    <a:pt x="7909918" y="4303221"/>
                  </a:lnTo>
                  <a:lnTo>
                    <a:pt x="7906526" y="4298223"/>
                  </a:lnTo>
                  <a:close/>
                </a:path>
                <a:path w="20085050" h="6245225">
                  <a:moveTo>
                    <a:pt x="12164725" y="6113053"/>
                  </a:moveTo>
                  <a:lnTo>
                    <a:pt x="12159104" y="6114206"/>
                  </a:lnTo>
                  <a:lnTo>
                    <a:pt x="12157006" y="6114495"/>
                  </a:lnTo>
                  <a:lnTo>
                    <a:pt x="12151385" y="6115648"/>
                  </a:lnTo>
                  <a:lnTo>
                    <a:pt x="12147822" y="6121230"/>
                  </a:lnTo>
                  <a:lnTo>
                    <a:pt x="12148974" y="6126851"/>
                  </a:lnTo>
                  <a:lnTo>
                    <a:pt x="12149505" y="6130234"/>
                  </a:lnTo>
                  <a:lnTo>
                    <a:pt x="12151939" y="6132851"/>
                  </a:lnTo>
                  <a:lnTo>
                    <a:pt x="12156946" y="6134987"/>
                  </a:lnTo>
                  <a:lnTo>
                    <a:pt x="12159092" y="6135507"/>
                  </a:lnTo>
                  <a:lnTo>
                    <a:pt x="12161331" y="6134884"/>
                  </a:lnTo>
                  <a:lnTo>
                    <a:pt x="12163426" y="6134594"/>
                  </a:lnTo>
                  <a:lnTo>
                    <a:pt x="12169047" y="6133441"/>
                  </a:lnTo>
                  <a:lnTo>
                    <a:pt x="12172614" y="6127859"/>
                  </a:lnTo>
                  <a:lnTo>
                    <a:pt x="12170307" y="6116617"/>
                  </a:lnTo>
                  <a:lnTo>
                    <a:pt x="12164725" y="6113053"/>
                  </a:lnTo>
                  <a:close/>
                </a:path>
                <a:path w="20085050" h="6245225">
                  <a:moveTo>
                    <a:pt x="7858037" y="4227823"/>
                  </a:moveTo>
                  <a:lnTo>
                    <a:pt x="7851793" y="4226738"/>
                  </a:lnTo>
                  <a:lnTo>
                    <a:pt x="7846937" y="4229796"/>
                  </a:lnTo>
                  <a:lnTo>
                    <a:pt x="7842273" y="4233331"/>
                  </a:lnTo>
                  <a:lnTo>
                    <a:pt x="7841187" y="4239575"/>
                  </a:lnTo>
                  <a:lnTo>
                    <a:pt x="7844246" y="4244431"/>
                  </a:lnTo>
                  <a:lnTo>
                    <a:pt x="7845487" y="4246144"/>
                  </a:lnTo>
                  <a:lnTo>
                    <a:pt x="7846256" y="4248051"/>
                  </a:lnTo>
                  <a:lnTo>
                    <a:pt x="7848114" y="4249238"/>
                  </a:lnTo>
                  <a:lnTo>
                    <a:pt x="7849783" y="4249950"/>
                  </a:lnTo>
                  <a:lnTo>
                    <a:pt x="7850259" y="4249758"/>
                  </a:lnTo>
                  <a:lnTo>
                    <a:pt x="7853263" y="4251040"/>
                  </a:lnTo>
                  <a:lnTo>
                    <a:pt x="7857172" y="4251129"/>
                  </a:lnTo>
                  <a:lnTo>
                    <a:pt x="7860122" y="4248836"/>
                  </a:lnTo>
                  <a:lnTo>
                    <a:pt x="7864787" y="4245301"/>
                  </a:lnTo>
                  <a:lnTo>
                    <a:pt x="7865871" y="4239056"/>
                  </a:lnTo>
                  <a:lnTo>
                    <a:pt x="7862813" y="4234201"/>
                  </a:lnTo>
                  <a:lnTo>
                    <a:pt x="7861571" y="4232488"/>
                  </a:lnTo>
                  <a:lnTo>
                    <a:pt x="7858037" y="4227823"/>
                  </a:lnTo>
                  <a:close/>
                </a:path>
                <a:path w="20085050" h="6245225">
                  <a:moveTo>
                    <a:pt x="12247995" y="6094516"/>
                  </a:moveTo>
                  <a:lnTo>
                    <a:pt x="12242374" y="6095669"/>
                  </a:lnTo>
                  <a:lnTo>
                    <a:pt x="12240277" y="6095958"/>
                  </a:lnTo>
                  <a:lnTo>
                    <a:pt x="12234989" y="6097254"/>
                  </a:lnTo>
                  <a:lnTo>
                    <a:pt x="12231424" y="6102836"/>
                  </a:lnTo>
                  <a:lnTo>
                    <a:pt x="12232578" y="6108458"/>
                  </a:lnTo>
                  <a:lnTo>
                    <a:pt x="12233107" y="6111840"/>
                  </a:lnTo>
                  <a:lnTo>
                    <a:pt x="12235543" y="6114457"/>
                  </a:lnTo>
                  <a:lnTo>
                    <a:pt x="12238548" y="6115739"/>
                  </a:lnTo>
                  <a:lnTo>
                    <a:pt x="12238690" y="6115405"/>
                  </a:lnTo>
                  <a:lnTo>
                    <a:pt x="12240692" y="6116259"/>
                  </a:lnTo>
                  <a:lnTo>
                    <a:pt x="12242838" y="6116780"/>
                  </a:lnTo>
                  <a:lnTo>
                    <a:pt x="12245076" y="6116156"/>
                  </a:lnTo>
                  <a:lnTo>
                    <a:pt x="12247173" y="6115867"/>
                  </a:lnTo>
                  <a:lnTo>
                    <a:pt x="12252795" y="6114714"/>
                  </a:lnTo>
                  <a:lnTo>
                    <a:pt x="12256026" y="6108990"/>
                  </a:lnTo>
                  <a:lnTo>
                    <a:pt x="12253719" y="6097748"/>
                  </a:lnTo>
                  <a:lnTo>
                    <a:pt x="12247995" y="6094516"/>
                  </a:lnTo>
                  <a:close/>
                </a:path>
                <a:path w="20085050" h="6245225">
                  <a:moveTo>
                    <a:pt x="1407546" y="1447454"/>
                  </a:moveTo>
                  <a:lnTo>
                    <a:pt x="1400874" y="1447369"/>
                  </a:lnTo>
                  <a:lnTo>
                    <a:pt x="1396544" y="1451046"/>
                  </a:lnTo>
                  <a:lnTo>
                    <a:pt x="1395164" y="1452432"/>
                  </a:lnTo>
                  <a:lnTo>
                    <a:pt x="1390833" y="1456108"/>
                  </a:lnTo>
                  <a:lnTo>
                    <a:pt x="1390750" y="1462779"/>
                  </a:lnTo>
                  <a:lnTo>
                    <a:pt x="1394426" y="1467110"/>
                  </a:lnTo>
                  <a:lnTo>
                    <a:pt x="1395335" y="1468680"/>
                  </a:lnTo>
                  <a:lnTo>
                    <a:pt x="1401678" y="1471386"/>
                  </a:lnTo>
                  <a:lnTo>
                    <a:pt x="1406012" y="1470474"/>
                  </a:lnTo>
                  <a:lnTo>
                    <a:pt x="1409106" y="1467848"/>
                  </a:lnTo>
                  <a:lnTo>
                    <a:pt x="1410486" y="1466463"/>
                  </a:lnTo>
                  <a:lnTo>
                    <a:pt x="1414816" y="1462786"/>
                  </a:lnTo>
                  <a:lnTo>
                    <a:pt x="1414900" y="1456115"/>
                  </a:lnTo>
                  <a:lnTo>
                    <a:pt x="1407546" y="1447454"/>
                  </a:lnTo>
                  <a:close/>
                </a:path>
                <a:path w="20085050" h="6245225">
                  <a:moveTo>
                    <a:pt x="7810166" y="4156899"/>
                  </a:moveTo>
                  <a:lnTo>
                    <a:pt x="7803921" y="4155813"/>
                  </a:lnTo>
                  <a:lnTo>
                    <a:pt x="7799066" y="4158871"/>
                  </a:lnTo>
                  <a:lnTo>
                    <a:pt x="7794068" y="4162263"/>
                  </a:lnTo>
                  <a:lnTo>
                    <a:pt x="7792983" y="4168508"/>
                  </a:lnTo>
                  <a:lnTo>
                    <a:pt x="7796041" y="4173364"/>
                  </a:lnTo>
                  <a:lnTo>
                    <a:pt x="7798524" y="4176790"/>
                  </a:lnTo>
                  <a:lnTo>
                    <a:pt x="7800243" y="4178313"/>
                  </a:lnTo>
                  <a:lnTo>
                    <a:pt x="7804916" y="4180307"/>
                  </a:lnTo>
                  <a:lnTo>
                    <a:pt x="7808633" y="4179919"/>
                  </a:lnTo>
                  <a:lnTo>
                    <a:pt x="7811775" y="4178102"/>
                  </a:lnTo>
                  <a:lnTo>
                    <a:pt x="7816773" y="4174711"/>
                  </a:lnTo>
                  <a:lnTo>
                    <a:pt x="7817858" y="4168466"/>
                  </a:lnTo>
                  <a:lnTo>
                    <a:pt x="7814801" y="4163611"/>
                  </a:lnTo>
                  <a:lnTo>
                    <a:pt x="7813558" y="4161897"/>
                  </a:lnTo>
                  <a:lnTo>
                    <a:pt x="7810166" y="4156899"/>
                  </a:lnTo>
                  <a:close/>
                </a:path>
                <a:path w="20085050" h="6245225">
                  <a:moveTo>
                    <a:pt x="12330881" y="6075027"/>
                  </a:moveTo>
                  <a:lnTo>
                    <a:pt x="12325260" y="6076181"/>
                  </a:lnTo>
                  <a:lnTo>
                    <a:pt x="12323164" y="6076471"/>
                  </a:lnTo>
                  <a:lnTo>
                    <a:pt x="12317542" y="6077623"/>
                  </a:lnTo>
                  <a:lnTo>
                    <a:pt x="12314312" y="6083348"/>
                  </a:lnTo>
                  <a:lnTo>
                    <a:pt x="12315465" y="6088968"/>
                  </a:lnTo>
                  <a:lnTo>
                    <a:pt x="12316329" y="6092494"/>
                  </a:lnTo>
                  <a:lnTo>
                    <a:pt x="12318430" y="6094968"/>
                  </a:lnTo>
                  <a:lnTo>
                    <a:pt x="12323437" y="6097104"/>
                  </a:lnTo>
                  <a:lnTo>
                    <a:pt x="12325725" y="6097291"/>
                  </a:lnTo>
                  <a:lnTo>
                    <a:pt x="12327964" y="6096668"/>
                  </a:lnTo>
                  <a:lnTo>
                    <a:pt x="12330060" y="6096378"/>
                  </a:lnTo>
                  <a:lnTo>
                    <a:pt x="12335680" y="6095225"/>
                  </a:lnTo>
                  <a:lnTo>
                    <a:pt x="12338911" y="6089501"/>
                  </a:lnTo>
                  <a:lnTo>
                    <a:pt x="12336605" y="6078258"/>
                  </a:lnTo>
                  <a:lnTo>
                    <a:pt x="12330881" y="6075027"/>
                  </a:lnTo>
                  <a:close/>
                </a:path>
                <a:path w="20085050" h="6245225">
                  <a:moveTo>
                    <a:pt x="7763582" y="4085733"/>
                  </a:moveTo>
                  <a:lnTo>
                    <a:pt x="7757004" y="4084506"/>
                  </a:lnTo>
                  <a:lnTo>
                    <a:pt x="7747293" y="4090622"/>
                  </a:lnTo>
                  <a:lnTo>
                    <a:pt x="7746064" y="4097200"/>
                  </a:lnTo>
                  <a:lnTo>
                    <a:pt x="7749122" y="4102055"/>
                  </a:lnTo>
                  <a:lnTo>
                    <a:pt x="7751607" y="4105483"/>
                  </a:lnTo>
                  <a:lnTo>
                    <a:pt x="7753325" y="4107005"/>
                  </a:lnTo>
                  <a:lnTo>
                    <a:pt x="7757999" y="4108998"/>
                  </a:lnTo>
                  <a:lnTo>
                    <a:pt x="7761715" y="4108611"/>
                  </a:lnTo>
                  <a:lnTo>
                    <a:pt x="7764857" y="4106794"/>
                  </a:lnTo>
                  <a:lnTo>
                    <a:pt x="7769712" y="4103736"/>
                  </a:lnTo>
                  <a:lnTo>
                    <a:pt x="7770941" y="4097158"/>
                  </a:lnTo>
                  <a:lnTo>
                    <a:pt x="7767883" y="4092303"/>
                  </a:lnTo>
                  <a:lnTo>
                    <a:pt x="7766640" y="4090589"/>
                  </a:lnTo>
                  <a:lnTo>
                    <a:pt x="7763582" y="4085733"/>
                  </a:lnTo>
                  <a:close/>
                </a:path>
                <a:path w="20085050" h="6245225">
                  <a:moveTo>
                    <a:pt x="1471118" y="1390922"/>
                  </a:moveTo>
                  <a:lnTo>
                    <a:pt x="1464588" y="1390505"/>
                  </a:lnTo>
                  <a:lnTo>
                    <a:pt x="1460258" y="1394181"/>
                  </a:lnTo>
                  <a:lnTo>
                    <a:pt x="1458878" y="1395566"/>
                  </a:lnTo>
                  <a:lnTo>
                    <a:pt x="1454881" y="1399385"/>
                  </a:lnTo>
                  <a:lnTo>
                    <a:pt x="1454463" y="1405914"/>
                  </a:lnTo>
                  <a:lnTo>
                    <a:pt x="1458140" y="1410245"/>
                  </a:lnTo>
                  <a:lnTo>
                    <a:pt x="1459048" y="1411817"/>
                  </a:lnTo>
                  <a:lnTo>
                    <a:pt x="1461720" y="1412956"/>
                  </a:lnTo>
                  <a:lnTo>
                    <a:pt x="1461527" y="1412479"/>
                  </a:lnTo>
                  <a:lnTo>
                    <a:pt x="1465200" y="1414045"/>
                  </a:lnTo>
                  <a:lnTo>
                    <a:pt x="1469393" y="1413467"/>
                  </a:lnTo>
                  <a:lnTo>
                    <a:pt x="1472486" y="1410840"/>
                  </a:lnTo>
                  <a:lnTo>
                    <a:pt x="1474199" y="1409599"/>
                  </a:lnTo>
                  <a:lnTo>
                    <a:pt x="1478195" y="1405780"/>
                  </a:lnTo>
                  <a:lnTo>
                    <a:pt x="1478614" y="1399250"/>
                  </a:lnTo>
                  <a:lnTo>
                    <a:pt x="1474937" y="1394919"/>
                  </a:lnTo>
                  <a:lnTo>
                    <a:pt x="1471118" y="1390922"/>
                  </a:lnTo>
                  <a:close/>
                </a:path>
                <a:path w="20085050" h="6245225">
                  <a:moveTo>
                    <a:pt x="12413670" y="6053918"/>
                  </a:moveTo>
                  <a:lnTo>
                    <a:pt x="12407906" y="6055406"/>
                  </a:lnTo>
                  <a:lnTo>
                    <a:pt x="12405811" y="6055696"/>
                  </a:lnTo>
                  <a:lnTo>
                    <a:pt x="12400522" y="6056990"/>
                  </a:lnTo>
                  <a:lnTo>
                    <a:pt x="12396957" y="6062573"/>
                  </a:lnTo>
                  <a:lnTo>
                    <a:pt x="12398444" y="6068337"/>
                  </a:lnTo>
                  <a:lnTo>
                    <a:pt x="12399450" y="6071528"/>
                  </a:lnTo>
                  <a:lnTo>
                    <a:pt x="12401552" y="6074002"/>
                  </a:lnTo>
                  <a:lnTo>
                    <a:pt x="12404556" y="6075284"/>
                  </a:lnTo>
                  <a:lnTo>
                    <a:pt x="12404414" y="6075617"/>
                  </a:lnTo>
                  <a:lnTo>
                    <a:pt x="12406417" y="6076472"/>
                  </a:lnTo>
                  <a:lnTo>
                    <a:pt x="12408705" y="6076659"/>
                  </a:lnTo>
                  <a:lnTo>
                    <a:pt x="12413182" y="6075413"/>
                  </a:lnTo>
                  <a:lnTo>
                    <a:pt x="12418469" y="6074116"/>
                  </a:lnTo>
                  <a:lnTo>
                    <a:pt x="12422034" y="6068535"/>
                  </a:lnTo>
                  <a:lnTo>
                    <a:pt x="12420547" y="6062771"/>
                  </a:lnTo>
                  <a:lnTo>
                    <a:pt x="12419251" y="6057484"/>
                  </a:lnTo>
                  <a:lnTo>
                    <a:pt x="12413670" y="6053918"/>
                  </a:lnTo>
                  <a:close/>
                </a:path>
                <a:path w="20085050" h="6245225">
                  <a:moveTo>
                    <a:pt x="7717617" y="4014042"/>
                  </a:moveTo>
                  <a:lnTo>
                    <a:pt x="7711180" y="4012481"/>
                  </a:lnTo>
                  <a:lnTo>
                    <a:pt x="7701469" y="4018597"/>
                  </a:lnTo>
                  <a:lnTo>
                    <a:pt x="7699908" y="4025033"/>
                  </a:lnTo>
                  <a:lnTo>
                    <a:pt x="7702966" y="4029889"/>
                  </a:lnTo>
                  <a:lnTo>
                    <a:pt x="7705450" y="4033315"/>
                  </a:lnTo>
                  <a:lnTo>
                    <a:pt x="7706833" y="4034696"/>
                  </a:lnTo>
                  <a:lnTo>
                    <a:pt x="7711841" y="4036832"/>
                  </a:lnTo>
                  <a:lnTo>
                    <a:pt x="7715415" y="4036778"/>
                  </a:lnTo>
                  <a:lnTo>
                    <a:pt x="7718557" y="4034962"/>
                  </a:lnTo>
                  <a:lnTo>
                    <a:pt x="7723412" y="4031903"/>
                  </a:lnTo>
                  <a:lnTo>
                    <a:pt x="7724975" y="4025467"/>
                  </a:lnTo>
                  <a:lnTo>
                    <a:pt x="7721918" y="4020611"/>
                  </a:lnTo>
                  <a:lnTo>
                    <a:pt x="7720675" y="4018897"/>
                  </a:lnTo>
                  <a:lnTo>
                    <a:pt x="7717617" y="4014042"/>
                  </a:lnTo>
                  <a:close/>
                </a:path>
                <a:path w="20085050" h="6245225">
                  <a:moveTo>
                    <a:pt x="12495885" y="6031382"/>
                  </a:moveTo>
                  <a:lnTo>
                    <a:pt x="12490454" y="6033011"/>
                  </a:lnTo>
                  <a:lnTo>
                    <a:pt x="12488216" y="6033635"/>
                  </a:lnTo>
                  <a:lnTo>
                    <a:pt x="12482453" y="6035122"/>
                  </a:lnTo>
                  <a:lnTo>
                    <a:pt x="12479221" y="6040846"/>
                  </a:lnTo>
                  <a:lnTo>
                    <a:pt x="12491253" y="6054263"/>
                  </a:lnTo>
                  <a:lnTo>
                    <a:pt x="12495731" y="6053018"/>
                  </a:lnTo>
                  <a:lnTo>
                    <a:pt x="12501495" y="6051531"/>
                  </a:lnTo>
                  <a:lnTo>
                    <a:pt x="12504725" y="6045805"/>
                  </a:lnTo>
                  <a:lnTo>
                    <a:pt x="12503096" y="6040376"/>
                  </a:lnTo>
                  <a:lnTo>
                    <a:pt x="12501609" y="6034613"/>
                  </a:lnTo>
                  <a:lnTo>
                    <a:pt x="12495885" y="6031382"/>
                  </a:lnTo>
                  <a:close/>
                </a:path>
                <a:path w="20085050" h="6245225">
                  <a:moveTo>
                    <a:pt x="1535691" y="1334818"/>
                  </a:moveTo>
                  <a:lnTo>
                    <a:pt x="1529161" y="1334400"/>
                  </a:lnTo>
                  <a:lnTo>
                    <a:pt x="1524831" y="1338077"/>
                  </a:lnTo>
                  <a:lnTo>
                    <a:pt x="1523451" y="1339461"/>
                  </a:lnTo>
                  <a:lnTo>
                    <a:pt x="1519120" y="1343139"/>
                  </a:lnTo>
                  <a:lnTo>
                    <a:pt x="1518703" y="1349667"/>
                  </a:lnTo>
                  <a:lnTo>
                    <a:pt x="1522380" y="1353998"/>
                  </a:lnTo>
                  <a:lnTo>
                    <a:pt x="1523622" y="1355711"/>
                  </a:lnTo>
                  <a:lnTo>
                    <a:pt x="1529297" y="1358132"/>
                  </a:lnTo>
                  <a:lnTo>
                    <a:pt x="1533489" y="1357553"/>
                  </a:lnTo>
                  <a:lnTo>
                    <a:pt x="1536582" y="1354928"/>
                  </a:lnTo>
                  <a:lnTo>
                    <a:pt x="1538295" y="1353685"/>
                  </a:lnTo>
                  <a:lnTo>
                    <a:pt x="1542626" y="1350008"/>
                  </a:lnTo>
                  <a:lnTo>
                    <a:pt x="1543044" y="1343478"/>
                  </a:lnTo>
                  <a:lnTo>
                    <a:pt x="1535691" y="1334818"/>
                  </a:lnTo>
                  <a:close/>
                </a:path>
                <a:path w="20085050" h="6245225">
                  <a:moveTo>
                    <a:pt x="7672269" y="3941827"/>
                  </a:moveTo>
                  <a:lnTo>
                    <a:pt x="7665834" y="3940265"/>
                  </a:lnTo>
                  <a:lnTo>
                    <a:pt x="7656122" y="3946381"/>
                  </a:lnTo>
                  <a:lnTo>
                    <a:pt x="7654561" y="3952817"/>
                  </a:lnTo>
                  <a:lnTo>
                    <a:pt x="7657619" y="3957673"/>
                  </a:lnTo>
                  <a:lnTo>
                    <a:pt x="7660103" y="3961100"/>
                  </a:lnTo>
                  <a:lnTo>
                    <a:pt x="7661487" y="3962480"/>
                  </a:lnTo>
                  <a:lnTo>
                    <a:pt x="7666828" y="3964758"/>
                  </a:lnTo>
                  <a:lnTo>
                    <a:pt x="7670068" y="3964562"/>
                  </a:lnTo>
                  <a:lnTo>
                    <a:pt x="7673210" y="3962746"/>
                  </a:lnTo>
                  <a:lnTo>
                    <a:pt x="7678066" y="3959688"/>
                  </a:lnTo>
                  <a:lnTo>
                    <a:pt x="7679627" y="3953251"/>
                  </a:lnTo>
                  <a:lnTo>
                    <a:pt x="7676569" y="3948395"/>
                  </a:lnTo>
                  <a:lnTo>
                    <a:pt x="7675328" y="3946682"/>
                  </a:lnTo>
                  <a:lnTo>
                    <a:pt x="7672269" y="3941827"/>
                  </a:lnTo>
                  <a:close/>
                </a:path>
                <a:path w="20085050" h="6245225">
                  <a:moveTo>
                    <a:pt x="12577909" y="6008369"/>
                  </a:moveTo>
                  <a:lnTo>
                    <a:pt x="12572478" y="6009998"/>
                  </a:lnTo>
                  <a:lnTo>
                    <a:pt x="12570573" y="6010763"/>
                  </a:lnTo>
                  <a:lnTo>
                    <a:pt x="12565143" y="6012393"/>
                  </a:lnTo>
                  <a:lnTo>
                    <a:pt x="12561912" y="6018117"/>
                  </a:lnTo>
                  <a:lnTo>
                    <a:pt x="12563541" y="6023547"/>
                  </a:lnTo>
                  <a:lnTo>
                    <a:pt x="12564214" y="6026595"/>
                  </a:lnTo>
                  <a:lnTo>
                    <a:pt x="12566648" y="6029213"/>
                  </a:lnTo>
                  <a:lnTo>
                    <a:pt x="12569319" y="6030352"/>
                  </a:lnTo>
                  <a:lnTo>
                    <a:pt x="12569462" y="6030018"/>
                  </a:lnTo>
                  <a:lnTo>
                    <a:pt x="12571465" y="6030872"/>
                  </a:lnTo>
                  <a:lnTo>
                    <a:pt x="12574086" y="6031202"/>
                  </a:lnTo>
                  <a:lnTo>
                    <a:pt x="12576325" y="6030579"/>
                  </a:lnTo>
                  <a:lnTo>
                    <a:pt x="12578230" y="6029813"/>
                  </a:lnTo>
                  <a:lnTo>
                    <a:pt x="12583660" y="6028183"/>
                  </a:lnTo>
                  <a:lnTo>
                    <a:pt x="12586891" y="6022459"/>
                  </a:lnTo>
                  <a:lnTo>
                    <a:pt x="12583632" y="6011599"/>
                  </a:lnTo>
                  <a:lnTo>
                    <a:pt x="12577909" y="6008369"/>
                  </a:lnTo>
                  <a:close/>
                </a:path>
                <a:path w="20085050" h="6245225">
                  <a:moveTo>
                    <a:pt x="7627207" y="3868943"/>
                  </a:moveTo>
                  <a:lnTo>
                    <a:pt x="7620772" y="3867382"/>
                  </a:lnTo>
                  <a:lnTo>
                    <a:pt x="7611060" y="3873498"/>
                  </a:lnTo>
                  <a:lnTo>
                    <a:pt x="7609498" y="3879933"/>
                  </a:lnTo>
                  <a:lnTo>
                    <a:pt x="7612556" y="3884790"/>
                  </a:lnTo>
                  <a:lnTo>
                    <a:pt x="7615041" y="3888217"/>
                  </a:lnTo>
                  <a:lnTo>
                    <a:pt x="7616758" y="3889738"/>
                  </a:lnTo>
                  <a:lnTo>
                    <a:pt x="7621432" y="3891732"/>
                  </a:lnTo>
                  <a:lnTo>
                    <a:pt x="7624672" y="3891535"/>
                  </a:lnTo>
                  <a:lnTo>
                    <a:pt x="7627814" y="3889720"/>
                  </a:lnTo>
                  <a:lnTo>
                    <a:pt x="7633004" y="3886804"/>
                  </a:lnTo>
                  <a:lnTo>
                    <a:pt x="7634565" y="3880368"/>
                  </a:lnTo>
                  <a:lnTo>
                    <a:pt x="7631507" y="3875512"/>
                  </a:lnTo>
                  <a:lnTo>
                    <a:pt x="7630266" y="3873799"/>
                  </a:lnTo>
                  <a:lnTo>
                    <a:pt x="7627207" y="3868943"/>
                  </a:lnTo>
                  <a:close/>
                </a:path>
                <a:path w="20085050" h="6245225">
                  <a:moveTo>
                    <a:pt x="1600931" y="1278999"/>
                  </a:moveTo>
                  <a:lnTo>
                    <a:pt x="1594402" y="1278581"/>
                  </a:lnTo>
                  <a:lnTo>
                    <a:pt x="1590071" y="1282258"/>
                  </a:lnTo>
                  <a:lnTo>
                    <a:pt x="1588358" y="1283499"/>
                  </a:lnTo>
                  <a:lnTo>
                    <a:pt x="1584028" y="1287176"/>
                  </a:lnTo>
                  <a:lnTo>
                    <a:pt x="1583609" y="1293705"/>
                  </a:lnTo>
                  <a:lnTo>
                    <a:pt x="1587286" y="1298036"/>
                  </a:lnTo>
                  <a:lnTo>
                    <a:pt x="1588194" y="1299607"/>
                  </a:lnTo>
                  <a:lnTo>
                    <a:pt x="1594537" y="1302313"/>
                  </a:lnTo>
                  <a:lnTo>
                    <a:pt x="1598730" y="1301734"/>
                  </a:lnTo>
                  <a:lnTo>
                    <a:pt x="1601823" y="1299107"/>
                  </a:lnTo>
                  <a:lnTo>
                    <a:pt x="1603536" y="1297866"/>
                  </a:lnTo>
                  <a:lnTo>
                    <a:pt x="1607867" y="1294189"/>
                  </a:lnTo>
                  <a:lnTo>
                    <a:pt x="1608285" y="1287660"/>
                  </a:lnTo>
                  <a:lnTo>
                    <a:pt x="1600931" y="1278999"/>
                  </a:lnTo>
                  <a:close/>
                </a:path>
                <a:path w="20085050" h="6245225">
                  <a:moveTo>
                    <a:pt x="12659739" y="5984878"/>
                  </a:moveTo>
                  <a:lnTo>
                    <a:pt x="12654309" y="5986508"/>
                  </a:lnTo>
                  <a:lnTo>
                    <a:pt x="12652405" y="5987274"/>
                  </a:lnTo>
                  <a:lnTo>
                    <a:pt x="12646976" y="5988904"/>
                  </a:lnTo>
                  <a:lnTo>
                    <a:pt x="12643743" y="5994627"/>
                  </a:lnTo>
                  <a:lnTo>
                    <a:pt x="12645374" y="6000057"/>
                  </a:lnTo>
                  <a:lnTo>
                    <a:pt x="12646523" y="6002914"/>
                  </a:lnTo>
                  <a:lnTo>
                    <a:pt x="12648623" y="6005389"/>
                  </a:lnTo>
                  <a:lnTo>
                    <a:pt x="12651294" y="6006528"/>
                  </a:lnTo>
                  <a:lnTo>
                    <a:pt x="12650816" y="6006720"/>
                  </a:lnTo>
                  <a:lnTo>
                    <a:pt x="12652820" y="6007574"/>
                  </a:lnTo>
                  <a:lnTo>
                    <a:pt x="12655583" y="6007569"/>
                  </a:lnTo>
                  <a:lnTo>
                    <a:pt x="12660062" y="6006322"/>
                  </a:lnTo>
                  <a:lnTo>
                    <a:pt x="12665826" y="6004836"/>
                  </a:lnTo>
                  <a:lnTo>
                    <a:pt x="12668722" y="5998969"/>
                  </a:lnTo>
                  <a:lnTo>
                    <a:pt x="12667093" y="5993539"/>
                  </a:lnTo>
                  <a:lnTo>
                    <a:pt x="12665605" y="5987775"/>
                  </a:lnTo>
                  <a:lnTo>
                    <a:pt x="12659739" y="5984878"/>
                  </a:lnTo>
                  <a:close/>
                </a:path>
                <a:path w="20085050" h="6245225">
                  <a:moveTo>
                    <a:pt x="7584050" y="3795294"/>
                  </a:moveTo>
                  <a:lnTo>
                    <a:pt x="7577614" y="3793732"/>
                  </a:lnTo>
                  <a:lnTo>
                    <a:pt x="7572758" y="3796790"/>
                  </a:lnTo>
                  <a:lnTo>
                    <a:pt x="7567569" y="3799706"/>
                  </a:lnTo>
                  <a:lnTo>
                    <a:pt x="7566007" y="3806143"/>
                  </a:lnTo>
                  <a:lnTo>
                    <a:pt x="7569065" y="3810998"/>
                  </a:lnTo>
                  <a:lnTo>
                    <a:pt x="7570306" y="3812711"/>
                  </a:lnTo>
                  <a:lnTo>
                    <a:pt x="7571406" y="3814759"/>
                  </a:lnTo>
                  <a:lnTo>
                    <a:pt x="7573124" y="3816281"/>
                  </a:lnTo>
                  <a:lnTo>
                    <a:pt x="7578132" y="3818417"/>
                  </a:lnTo>
                  <a:lnTo>
                    <a:pt x="7581372" y="3818221"/>
                  </a:lnTo>
                  <a:lnTo>
                    <a:pt x="7584515" y="3816404"/>
                  </a:lnTo>
                  <a:lnTo>
                    <a:pt x="7589371" y="3813347"/>
                  </a:lnTo>
                  <a:lnTo>
                    <a:pt x="7591266" y="3807052"/>
                  </a:lnTo>
                  <a:lnTo>
                    <a:pt x="7588208" y="3802196"/>
                  </a:lnTo>
                  <a:lnTo>
                    <a:pt x="7586966" y="3800483"/>
                  </a:lnTo>
                  <a:lnTo>
                    <a:pt x="7584050" y="3795294"/>
                  </a:lnTo>
                  <a:close/>
                </a:path>
                <a:path w="20085050" h="6245225">
                  <a:moveTo>
                    <a:pt x="12741139" y="5959626"/>
                  </a:moveTo>
                  <a:lnTo>
                    <a:pt x="12735709" y="5961256"/>
                  </a:lnTo>
                  <a:lnTo>
                    <a:pt x="12733804" y="5962022"/>
                  </a:lnTo>
                  <a:lnTo>
                    <a:pt x="12728375" y="5963651"/>
                  </a:lnTo>
                  <a:lnTo>
                    <a:pt x="12725477" y="5969518"/>
                  </a:lnTo>
                  <a:lnTo>
                    <a:pt x="12727107" y="5974947"/>
                  </a:lnTo>
                  <a:lnTo>
                    <a:pt x="12728113" y="5978139"/>
                  </a:lnTo>
                  <a:lnTo>
                    <a:pt x="12730356" y="5980280"/>
                  </a:lnTo>
                  <a:lnTo>
                    <a:pt x="12735030" y="5982274"/>
                  </a:lnTo>
                  <a:lnTo>
                    <a:pt x="12737651" y="5982602"/>
                  </a:lnTo>
                  <a:lnTo>
                    <a:pt x="12741938" y="5980879"/>
                  </a:lnTo>
                  <a:lnTo>
                    <a:pt x="12747368" y="5979249"/>
                  </a:lnTo>
                  <a:lnTo>
                    <a:pt x="12750265" y="5973384"/>
                  </a:lnTo>
                  <a:lnTo>
                    <a:pt x="12747006" y="5962523"/>
                  </a:lnTo>
                  <a:lnTo>
                    <a:pt x="12741139" y="5959626"/>
                  </a:lnTo>
                  <a:close/>
                </a:path>
                <a:path w="20085050" h="6245225">
                  <a:moveTo>
                    <a:pt x="1666363" y="1223656"/>
                  </a:moveTo>
                  <a:lnTo>
                    <a:pt x="1659833" y="1223238"/>
                  </a:lnTo>
                  <a:lnTo>
                    <a:pt x="1655503" y="1226915"/>
                  </a:lnTo>
                  <a:lnTo>
                    <a:pt x="1653789" y="1228157"/>
                  </a:lnTo>
                  <a:lnTo>
                    <a:pt x="1649317" y="1232167"/>
                  </a:lnTo>
                  <a:lnTo>
                    <a:pt x="1648900" y="1238696"/>
                  </a:lnTo>
                  <a:lnTo>
                    <a:pt x="1653627" y="1244264"/>
                  </a:lnTo>
                  <a:lnTo>
                    <a:pt x="1656488" y="1245879"/>
                  </a:lnTo>
                  <a:lnTo>
                    <a:pt x="1660160" y="1247446"/>
                  </a:lnTo>
                  <a:lnTo>
                    <a:pt x="1664353" y="1246868"/>
                  </a:lnTo>
                  <a:lnTo>
                    <a:pt x="1667446" y="1244241"/>
                  </a:lnTo>
                  <a:lnTo>
                    <a:pt x="1669160" y="1242999"/>
                  </a:lnTo>
                  <a:lnTo>
                    <a:pt x="1673633" y="1238988"/>
                  </a:lnTo>
                  <a:lnTo>
                    <a:pt x="1674384" y="1232602"/>
                  </a:lnTo>
                  <a:lnTo>
                    <a:pt x="1666363" y="1223656"/>
                  </a:lnTo>
                  <a:close/>
                </a:path>
                <a:path w="20085050" h="6245225">
                  <a:moveTo>
                    <a:pt x="7540416" y="3721836"/>
                  </a:moveTo>
                  <a:lnTo>
                    <a:pt x="7534456" y="3720083"/>
                  </a:lnTo>
                  <a:lnTo>
                    <a:pt x="7529267" y="3722998"/>
                  </a:lnTo>
                  <a:lnTo>
                    <a:pt x="7524412" y="3726056"/>
                  </a:lnTo>
                  <a:lnTo>
                    <a:pt x="7522658" y="3732016"/>
                  </a:lnTo>
                  <a:lnTo>
                    <a:pt x="7525574" y="3737206"/>
                  </a:lnTo>
                  <a:lnTo>
                    <a:pt x="7526815" y="3738919"/>
                  </a:lnTo>
                  <a:lnTo>
                    <a:pt x="7527915" y="3740966"/>
                  </a:lnTo>
                  <a:lnTo>
                    <a:pt x="7529633" y="3742490"/>
                  </a:lnTo>
                  <a:lnTo>
                    <a:pt x="7534641" y="3744626"/>
                  </a:lnTo>
                  <a:lnTo>
                    <a:pt x="7537881" y="3744428"/>
                  </a:lnTo>
                  <a:lnTo>
                    <a:pt x="7541023" y="3742612"/>
                  </a:lnTo>
                  <a:lnTo>
                    <a:pt x="7545878" y="3739554"/>
                  </a:lnTo>
                  <a:lnTo>
                    <a:pt x="7547774" y="3733261"/>
                  </a:lnTo>
                  <a:lnTo>
                    <a:pt x="7544716" y="3728404"/>
                  </a:lnTo>
                  <a:lnTo>
                    <a:pt x="7543474" y="3726691"/>
                  </a:lnTo>
                  <a:lnTo>
                    <a:pt x="7540416" y="3721836"/>
                  </a:lnTo>
                  <a:close/>
                </a:path>
                <a:path w="20085050" h="6245225">
                  <a:moveTo>
                    <a:pt x="12822824" y="5933706"/>
                  </a:moveTo>
                  <a:lnTo>
                    <a:pt x="12817395" y="5935336"/>
                  </a:lnTo>
                  <a:lnTo>
                    <a:pt x="12815489" y="5936101"/>
                  </a:lnTo>
                  <a:lnTo>
                    <a:pt x="12810058" y="5937731"/>
                  </a:lnTo>
                  <a:lnTo>
                    <a:pt x="12807162" y="5943597"/>
                  </a:lnTo>
                  <a:lnTo>
                    <a:pt x="12808792" y="5949028"/>
                  </a:lnTo>
                  <a:lnTo>
                    <a:pt x="12809798" y="5952219"/>
                  </a:lnTo>
                  <a:lnTo>
                    <a:pt x="12812041" y="5954359"/>
                  </a:lnTo>
                  <a:lnTo>
                    <a:pt x="12816714" y="5956353"/>
                  </a:lnTo>
                  <a:lnTo>
                    <a:pt x="12819337" y="5956682"/>
                  </a:lnTo>
                  <a:lnTo>
                    <a:pt x="12823622" y="5954960"/>
                  </a:lnTo>
                  <a:lnTo>
                    <a:pt x="12829052" y="5953330"/>
                  </a:lnTo>
                  <a:lnTo>
                    <a:pt x="12831950" y="5947463"/>
                  </a:lnTo>
                  <a:lnTo>
                    <a:pt x="12828691" y="5936604"/>
                  </a:lnTo>
                  <a:lnTo>
                    <a:pt x="12822824" y="5933706"/>
                  </a:lnTo>
                  <a:close/>
                </a:path>
                <a:path w="20085050" h="6245225">
                  <a:moveTo>
                    <a:pt x="7498879" y="3648088"/>
                  </a:moveTo>
                  <a:lnTo>
                    <a:pt x="7492442" y="3646527"/>
                  </a:lnTo>
                  <a:lnTo>
                    <a:pt x="7482348" y="3651691"/>
                  </a:lnTo>
                  <a:lnTo>
                    <a:pt x="7480769" y="3656936"/>
                  </a:lnTo>
                  <a:lnTo>
                    <a:pt x="7480453" y="3657985"/>
                  </a:lnTo>
                  <a:lnTo>
                    <a:pt x="7483370" y="3663174"/>
                  </a:lnTo>
                  <a:lnTo>
                    <a:pt x="7484611" y="3664887"/>
                  </a:lnTo>
                  <a:lnTo>
                    <a:pt x="7485710" y="3666935"/>
                  </a:lnTo>
                  <a:lnTo>
                    <a:pt x="7487429" y="3668457"/>
                  </a:lnTo>
                  <a:lnTo>
                    <a:pt x="7489432" y="3669312"/>
                  </a:lnTo>
                  <a:lnTo>
                    <a:pt x="7489289" y="3669645"/>
                  </a:lnTo>
                  <a:lnTo>
                    <a:pt x="7492294" y="3670927"/>
                  </a:lnTo>
                  <a:lnTo>
                    <a:pt x="7495533" y="3670730"/>
                  </a:lnTo>
                  <a:lnTo>
                    <a:pt x="7498533" y="3669247"/>
                  </a:lnTo>
                  <a:lnTo>
                    <a:pt x="7503580" y="3666666"/>
                  </a:lnTo>
                  <a:lnTo>
                    <a:pt x="7505160" y="3661422"/>
                  </a:lnTo>
                  <a:lnTo>
                    <a:pt x="7505476" y="3660372"/>
                  </a:lnTo>
                  <a:lnTo>
                    <a:pt x="7502561" y="3655184"/>
                  </a:lnTo>
                  <a:lnTo>
                    <a:pt x="7501461" y="3653136"/>
                  </a:lnTo>
                  <a:lnTo>
                    <a:pt x="7498879" y="3648088"/>
                  </a:lnTo>
                  <a:close/>
                </a:path>
                <a:path w="20085050" h="6245225">
                  <a:moveTo>
                    <a:pt x="1732654" y="1169074"/>
                  </a:moveTo>
                  <a:lnTo>
                    <a:pt x="1725791" y="1168513"/>
                  </a:lnTo>
                  <a:lnTo>
                    <a:pt x="1721460" y="1172190"/>
                  </a:lnTo>
                  <a:lnTo>
                    <a:pt x="1719747" y="1173432"/>
                  </a:lnTo>
                  <a:lnTo>
                    <a:pt x="1715416" y="1177109"/>
                  </a:lnTo>
                  <a:lnTo>
                    <a:pt x="1714522" y="1183830"/>
                  </a:lnTo>
                  <a:lnTo>
                    <a:pt x="1719249" y="1189398"/>
                  </a:lnTo>
                  <a:lnTo>
                    <a:pt x="1722111" y="1191014"/>
                  </a:lnTo>
                  <a:lnTo>
                    <a:pt x="1725783" y="1192580"/>
                  </a:lnTo>
                  <a:lnTo>
                    <a:pt x="1729834" y="1192333"/>
                  </a:lnTo>
                  <a:lnTo>
                    <a:pt x="1732927" y="1189707"/>
                  </a:lnTo>
                  <a:lnTo>
                    <a:pt x="1734641" y="1188466"/>
                  </a:lnTo>
                  <a:lnTo>
                    <a:pt x="1739305" y="1184931"/>
                  </a:lnTo>
                  <a:lnTo>
                    <a:pt x="1739865" y="1178069"/>
                  </a:lnTo>
                  <a:lnTo>
                    <a:pt x="1736188" y="1173738"/>
                  </a:lnTo>
                  <a:lnTo>
                    <a:pt x="1732654" y="1169074"/>
                  </a:lnTo>
                  <a:close/>
                </a:path>
                <a:path w="20085050" h="6245225">
                  <a:moveTo>
                    <a:pt x="12904267" y="5906500"/>
                  </a:moveTo>
                  <a:lnTo>
                    <a:pt x="12898695" y="5908463"/>
                  </a:lnTo>
                  <a:lnTo>
                    <a:pt x="12891552" y="5911335"/>
                  </a:lnTo>
                  <a:lnTo>
                    <a:pt x="12888500" y="5916741"/>
                  </a:lnTo>
                  <a:lnTo>
                    <a:pt x="12888321" y="5917059"/>
                  </a:lnTo>
                  <a:lnTo>
                    <a:pt x="12890284" y="5922631"/>
                  </a:lnTo>
                  <a:lnTo>
                    <a:pt x="12890956" y="5925681"/>
                  </a:lnTo>
                  <a:lnTo>
                    <a:pt x="12893199" y="5927821"/>
                  </a:lnTo>
                  <a:lnTo>
                    <a:pt x="12895870" y="5928961"/>
                  </a:lnTo>
                  <a:lnTo>
                    <a:pt x="12896156" y="5928292"/>
                  </a:lnTo>
                  <a:lnTo>
                    <a:pt x="12898493" y="5929289"/>
                  </a:lnTo>
                  <a:lnTo>
                    <a:pt x="12901113" y="5929619"/>
                  </a:lnTo>
                  <a:lnTo>
                    <a:pt x="12905400" y="5927896"/>
                  </a:lnTo>
                  <a:lnTo>
                    <a:pt x="12910496" y="5926124"/>
                  </a:lnTo>
                  <a:lnTo>
                    <a:pt x="12913547" y="5920718"/>
                  </a:lnTo>
                  <a:lnTo>
                    <a:pt x="12913727" y="5920400"/>
                  </a:lnTo>
                  <a:lnTo>
                    <a:pt x="12909991" y="5909731"/>
                  </a:lnTo>
                  <a:lnTo>
                    <a:pt x="12904267" y="5906500"/>
                  </a:lnTo>
                  <a:close/>
                </a:path>
                <a:path w="20085050" h="6245225">
                  <a:moveTo>
                    <a:pt x="7456626" y="3573246"/>
                  </a:moveTo>
                  <a:lnTo>
                    <a:pt x="7450188" y="3571685"/>
                  </a:lnTo>
                  <a:lnTo>
                    <a:pt x="7440094" y="3576849"/>
                  </a:lnTo>
                  <a:lnTo>
                    <a:pt x="7438515" y="3582093"/>
                  </a:lnTo>
                  <a:lnTo>
                    <a:pt x="7438200" y="3583142"/>
                  </a:lnTo>
                  <a:lnTo>
                    <a:pt x="7441115" y="3588332"/>
                  </a:lnTo>
                  <a:lnTo>
                    <a:pt x="7442214" y="3590380"/>
                  </a:lnTo>
                  <a:lnTo>
                    <a:pt x="7443647" y="3592569"/>
                  </a:lnTo>
                  <a:lnTo>
                    <a:pt x="7445367" y="3594091"/>
                  </a:lnTo>
                  <a:lnTo>
                    <a:pt x="7450040" y="3596084"/>
                  </a:lnTo>
                  <a:lnTo>
                    <a:pt x="7453280" y="3595888"/>
                  </a:lnTo>
                  <a:lnTo>
                    <a:pt x="7456279" y="3594405"/>
                  </a:lnTo>
                  <a:lnTo>
                    <a:pt x="7461327" y="3591823"/>
                  </a:lnTo>
                  <a:lnTo>
                    <a:pt x="7462906" y="3586580"/>
                  </a:lnTo>
                  <a:lnTo>
                    <a:pt x="7463223" y="3585530"/>
                  </a:lnTo>
                  <a:lnTo>
                    <a:pt x="7460306" y="3580341"/>
                  </a:lnTo>
                  <a:lnTo>
                    <a:pt x="7459208" y="3578293"/>
                  </a:lnTo>
                  <a:lnTo>
                    <a:pt x="7456626" y="3573246"/>
                  </a:lnTo>
                  <a:close/>
                </a:path>
                <a:path w="20085050" h="6245225">
                  <a:moveTo>
                    <a:pt x="1798852" y="1115635"/>
                  </a:moveTo>
                  <a:lnTo>
                    <a:pt x="1792130" y="1114741"/>
                  </a:lnTo>
                  <a:lnTo>
                    <a:pt x="1787800" y="1118418"/>
                  </a:lnTo>
                  <a:lnTo>
                    <a:pt x="1786087" y="1119660"/>
                  </a:lnTo>
                  <a:lnTo>
                    <a:pt x="1781756" y="1123337"/>
                  </a:lnTo>
                  <a:lnTo>
                    <a:pt x="1780863" y="1130058"/>
                  </a:lnTo>
                  <a:lnTo>
                    <a:pt x="1785590" y="1135625"/>
                  </a:lnTo>
                  <a:lnTo>
                    <a:pt x="1788452" y="1137240"/>
                  </a:lnTo>
                  <a:lnTo>
                    <a:pt x="1792124" y="1138807"/>
                  </a:lnTo>
                  <a:lnTo>
                    <a:pt x="1796174" y="1138562"/>
                  </a:lnTo>
                  <a:lnTo>
                    <a:pt x="1799267" y="1135935"/>
                  </a:lnTo>
                  <a:lnTo>
                    <a:pt x="1800981" y="1134694"/>
                  </a:lnTo>
                  <a:lnTo>
                    <a:pt x="1805311" y="1131016"/>
                  </a:lnTo>
                  <a:lnTo>
                    <a:pt x="1806205" y="1124296"/>
                  </a:lnTo>
                  <a:lnTo>
                    <a:pt x="1798852" y="1115635"/>
                  </a:lnTo>
                  <a:close/>
                </a:path>
                <a:path w="20085050" h="6245225">
                  <a:moveTo>
                    <a:pt x="12985044" y="5879009"/>
                  </a:moveTo>
                  <a:lnTo>
                    <a:pt x="12979472" y="5880973"/>
                  </a:lnTo>
                  <a:lnTo>
                    <a:pt x="12977567" y="5881739"/>
                  </a:lnTo>
                  <a:lnTo>
                    <a:pt x="12971995" y="5883702"/>
                  </a:lnTo>
                  <a:lnTo>
                    <a:pt x="12969259" y="5889242"/>
                  </a:lnTo>
                  <a:lnTo>
                    <a:pt x="12969098" y="5889568"/>
                  </a:lnTo>
                  <a:lnTo>
                    <a:pt x="12971061" y="5895140"/>
                  </a:lnTo>
                  <a:lnTo>
                    <a:pt x="12971876" y="5897856"/>
                  </a:lnTo>
                  <a:lnTo>
                    <a:pt x="12974118" y="5899996"/>
                  </a:lnTo>
                  <a:lnTo>
                    <a:pt x="12979461" y="5902275"/>
                  </a:lnTo>
                  <a:lnTo>
                    <a:pt x="12982082" y="5902604"/>
                  </a:lnTo>
                  <a:lnTo>
                    <a:pt x="12986368" y="5900881"/>
                  </a:lnTo>
                  <a:lnTo>
                    <a:pt x="12991940" y="5898918"/>
                  </a:lnTo>
                  <a:lnTo>
                    <a:pt x="12994676" y="5893377"/>
                  </a:lnTo>
                  <a:lnTo>
                    <a:pt x="12994837" y="5893051"/>
                  </a:lnTo>
                  <a:lnTo>
                    <a:pt x="12990910" y="5881907"/>
                  </a:lnTo>
                  <a:lnTo>
                    <a:pt x="12985044" y="5879009"/>
                  </a:lnTo>
                  <a:close/>
                </a:path>
                <a:path w="20085050" h="6245225">
                  <a:moveTo>
                    <a:pt x="7415658" y="3498163"/>
                  </a:moveTo>
                  <a:lnTo>
                    <a:pt x="7409222" y="3496602"/>
                  </a:lnTo>
                  <a:lnTo>
                    <a:pt x="7399127" y="3501766"/>
                  </a:lnTo>
                  <a:lnTo>
                    <a:pt x="7397566" y="3508202"/>
                  </a:lnTo>
                  <a:lnTo>
                    <a:pt x="7400148" y="3513249"/>
                  </a:lnTo>
                  <a:lnTo>
                    <a:pt x="7402346" y="3517344"/>
                  </a:lnTo>
                  <a:lnTo>
                    <a:pt x="7404399" y="3519008"/>
                  </a:lnTo>
                  <a:lnTo>
                    <a:pt x="7409072" y="3521002"/>
                  </a:lnTo>
                  <a:lnTo>
                    <a:pt x="7412313" y="3520806"/>
                  </a:lnTo>
                  <a:lnTo>
                    <a:pt x="7415312" y="3519323"/>
                  </a:lnTo>
                  <a:lnTo>
                    <a:pt x="7420359" y="3516742"/>
                  </a:lnTo>
                  <a:lnTo>
                    <a:pt x="7421920" y="3510305"/>
                  </a:lnTo>
                  <a:lnTo>
                    <a:pt x="7419339" y="3505259"/>
                  </a:lnTo>
                  <a:lnTo>
                    <a:pt x="7418239" y="3503211"/>
                  </a:lnTo>
                  <a:lnTo>
                    <a:pt x="7415658" y="3498163"/>
                  </a:lnTo>
                  <a:close/>
                </a:path>
                <a:path w="20085050" h="6245225">
                  <a:moveTo>
                    <a:pt x="13065437" y="5850566"/>
                  </a:moveTo>
                  <a:lnTo>
                    <a:pt x="13059866" y="5852529"/>
                  </a:lnTo>
                  <a:lnTo>
                    <a:pt x="13057960" y="5853295"/>
                  </a:lnTo>
                  <a:lnTo>
                    <a:pt x="13052389" y="5855258"/>
                  </a:lnTo>
                  <a:lnTo>
                    <a:pt x="13049652" y="5860799"/>
                  </a:lnTo>
                  <a:lnTo>
                    <a:pt x="13049491" y="5861125"/>
                  </a:lnTo>
                  <a:lnTo>
                    <a:pt x="13051455" y="5866698"/>
                  </a:lnTo>
                  <a:lnTo>
                    <a:pt x="13052603" y="5869555"/>
                  </a:lnTo>
                  <a:lnTo>
                    <a:pt x="13054513" y="5871553"/>
                  </a:lnTo>
                  <a:lnTo>
                    <a:pt x="13057183" y="5872692"/>
                  </a:lnTo>
                  <a:lnTo>
                    <a:pt x="13057041" y="5873026"/>
                  </a:lnTo>
                  <a:lnTo>
                    <a:pt x="13059378" y="5874023"/>
                  </a:lnTo>
                  <a:lnTo>
                    <a:pt x="13062143" y="5874018"/>
                  </a:lnTo>
                  <a:lnTo>
                    <a:pt x="13064857" y="5873204"/>
                  </a:lnTo>
                  <a:lnTo>
                    <a:pt x="13066761" y="5872437"/>
                  </a:lnTo>
                  <a:lnTo>
                    <a:pt x="13072334" y="5870474"/>
                  </a:lnTo>
                  <a:lnTo>
                    <a:pt x="13075070" y="5864934"/>
                  </a:lnTo>
                  <a:lnTo>
                    <a:pt x="13075231" y="5864608"/>
                  </a:lnTo>
                  <a:lnTo>
                    <a:pt x="13071304" y="5853464"/>
                  </a:lnTo>
                  <a:lnTo>
                    <a:pt x="13065437" y="5850566"/>
                  </a:lnTo>
                  <a:close/>
                </a:path>
                <a:path w="20085050" h="6245225">
                  <a:moveTo>
                    <a:pt x="7375691" y="3423509"/>
                  </a:moveTo>
                  <a:lnTo>
                    <a:pt x="7369397" y="3421613"/>
                  </a:lnTo>
                  <a:lnTo>
                    <a:pt x="7359304" y="3426776"/>
                  </a:lnTo>
                  <a:lnTo>
                    <a:pt x="7357619" y="3432371"/>
                  </a:lnTo>
                  <a:lnTo>
                    <a:pt x="7357408" y="3433070"/>
                  </a:lnTo>
                  <a:lnTo>
                    <a:pt x="7359991" y="3438117"/>
                  </a:lnTo>
                  <a:lnTo>
                    <a:pt x="7360755" y="3440022"/>
                  </a:lnTo>
                  <a:lnTo>
                    <a:pt x="7361855" y="3442069"/>
                  </a:lnTo>
                  <a:lnTo>
                    <a:pt x="7363908" y="3443734"/>
                  </a:lnTo>
                  <a:lnTo>
                    <a:pt x="7365910" y="3444589"/>
                  </a:lnTo>
                  <a:lnTo>
                    <a:pt x="7366101" y="3445065"/>
                  </a:lnTo>
                  <a:lnTo>
                    <a:pt x="7368772" y="3446204"/>
                  </a:lnTo>
                  <a:lnTo>
                    <a:pt x="7372012" y="3446007"/>
                  </a:lnTo>
                  <a:lnTo>
                    <a:pt x="7375012" y="3444525"/>
                  </a:lnTo>
                  <a:lnTo>
                    <a:pt x="7380059" y="3441943"/>
                  </a:lnTo>
                  <a:lnTo>
                    <a:pt x="7381745" y="3436349"/>
                  </a:lnTo>
                  <a:lnTo>
                    <a:pt x="7381955" y="3435650"/>
                  </a:lnTo>
                  <a:lnTo>
                    <a:pt x="7379373" y="3430603"/>
                  </a:lnTo>
                  <a:lnTo>
                    <a:pt x="7378273" y="3428556"/>
                  </a:lnTo>
                  <a:lnTo>
                    <a:pt x="7375691" y="3423509"/>
                  </a:lnTo>
                  <a:close/>
                </a:path>
                <a:path w="20085050" h="6245225">
                  <a:moveTo>
                    <a:pt x="1865860" y="1062148"/>
                  </a:moveTo>
                  <a:lnTo>
                    <a:pt x="1859472" y="1061396"/>
                  </a:lnTo>
                  <a:lnTo>
                    <a:pt x="1854808" y="1064931"/>
                  </a:lnTo>
                  <a:lnTo>
                    <a:pt x="1853095" y="1066173"/>
                  </a:lnTo>
                  <a:lnTo>
                    <a:pt x="1848431" y="1069707"/>
                  </a:lnTo>
                  <a:lnTo>
                    <a:pt x="1847679" y="1076095"/>
                  </a:lnTo>
                  <a:lnTo>
                    <a:pt x="1851213" y="1080759"/>
                  </a:lnTo>
                  <a:lnTo>
                    <a:pt x="1852455" y="1082472"/>
                  </a:lnTo>
                  <a:lnTo>
                    <a:pt x="1855317" y="1084087"/>
                  </a:lnTo>
                  <a:lnTo>
                    <a:pt x="1855793" y="1083896"/>
                  </a:lnTo>
                  <a:lnTo>
                    <a:pt x="1859131" y="1085320"/>
                  </a:lnTo>
                  <a:lnTo>
                    <a:pt x="1863182" y="1085075"/>
                  </a:lnTo>
                  <a:lnTo>
                    <a:pt x="1866275" y="1082448"/>
                  </a:lnTo>
                  <a:lnTo>
                    <a:pt x="1867988" y="1081206"/>
                  </a:lnTo>
                  <a:lnTo>
                    <a:pt x="1872319" y="1077530"/>
                  </a:lnTo>
                  <a:lnTo>
                    <a:pt x="1873213" y="1070809"/>
                  </a:lnTo>
                  <a:lnTo>
                    <a:pt x="1865860" y="1062148"/>
                  </a:lnTo>
                  <a:close/>
                </a:path>
                <a:path w="20085050" h="6245225">
                  <a:moveTo>
                    <a:pt x="7335677" y="3348042"/>
                  </a:moveTo>
                  <a:lnTo>
                    <a:pt x="7329382" y="3346147"/>
                  </a:lnTo>
                  <a:lnTo>
                    <a:pt x="7319288" y="3351311"/>
                  </a:lnTo>
                  <a:lnTo>
                    <a:pt x="7317603" y="3356905"/>
                  </a:lnTo>
                  <a:lnTo>
                    <a:pt x="7317392" y="3357605"/>
                  </a:lnTo>
                  <a:lnTo>
                    <a:pt x="7319975" y="3362652"/>
                  </a:lnTo>
                  <a:lnTo>
                    <a:pt x="7320740" y="3364557"/>
                  </a:lnTo>
                  <a:lnTo>
                    <a:pt x="7321840" y="3366604"/>
                  </a:lnTo>
                  <a:lnTo>
                    <a:pt x="7323891" y="3368269"/>
                  </a:lnTo>
                  <a:lnTo>
                    <a:pt x="7325894" y="3369123"/>
                  </a:lnTo>
                  <a:lnTo>
                    <a:pt x="7325752" y="3369456"/>
                  </a:lnTo>
                  <a:lnTo>
                    <a:pt x="7328423" y="3370596"/>
                  </a:lnTo>
                  <a:lnTo>
                    <a:pt x="7331663" y="3370400"/>
                  </a:lnTo>
                  <a:lnTo>
                    <a:pt x="7334663" y="3368917"/>
                  </a:lnTo>
                  <a:lnTo>
                    <a:pt x="7339710" y="3366336"/>
                  </a:lnTo>
                  <a:lnTo>
                    <a:pt x="7341395" y="3360741"/>
                  </a:lnTo>
                  <a:lnTo>
                    <a:pt x="7341605" y="3360042"/>
                  </a:lnTo>
                  <a:lnTo>
                    <a:pt x="7339023" y="3354995"/>
                  </a:lnTo>
                  <a:lnTo>
                    <a:pt x="7338258" y="3353090"/>
                  </a:lnTo>
                  <a:lnTo>
                    <a:pt x="7335677" y="3348042"/>
                  </a:lnTo>
                  <a:close/>
                </a:path>
                <a:path w="20085050" h="6245225">
                  <a:moveTo>
                    <a:pt x="13144972" y="5821362"/>
                  </a:moveTo>
                  <a:lnTo>
                    <a:pt x="13139400" y="5823325"/>
                  </a:lnTo>
                  <a:lnTo>
                    <a:pt x="13132257" y="5826197"/>
                  </a:lnTo>
                  <a:lnTo>
                    <a:pt x="13129682" y="5831411"/>
                  </a:lnTo>
                  <a:lnTo>
                    <a:pt x="13129360" y="5832062"/>
                  </a:lnTo>
                  <a:lnTo>
                    <a:pt x="13131322" y="5837635"/>
                  </a:lnTo>
                  <a:lnTo>
                    <a:pt x="13132473" y="5840493"/>
                  </a:lnTo>
                  <a:lnTo>
                    <a:pt x="13134380" y="5842491"/>
                  </a:lnTo>
                  <a:lnTo>
                    <a:pt x="13139388" y="5844627"/>
                  </a:lnTo>
                  <a:lnTo>
                    <a:pt x="13142152" y="5844622"/>
                  </a:lnTo>
                  <a:lnTo>
                    <a:pt x="13144867" y="5843808"/>
                  </a:lnTo>
                  <a:lnTo>
                    <a:pt x="13152011" y="5840936"/>
                  </a:lnTo>
                  <a:lnTo>
                    <a:pt x="13154586" y="5835722"/>
                  </a:lnTo>
                  <a:lnTo>
                    <a:pt x="13154908" y="5835070"/>
                  </a:lnTo>
                  <a:lnTo>
                    <a:pt x="13152944" y="5829497"/>
                  </a:lnTo>
                  <a:lnTo>
                    <a:pt x="13150839" y="5824259"/>
                  </a:lnTo>
                  <a:lnTo>
                    <a:pt x="13144972" y="5821362"/>
                  </a:lnTo>
                  <a:close/>
                </a:path>
                <a:path w="20085050" h="6245225">
                  <a:moveTo>
                    <a:pt x="1932916" y="1009471"/>
                  </a:moveTo>
                  <a:lnTo>
                    <a:pt x="1926529" y="1008719"/>
                  </a:lnTo>
                  <a:lnTo>
                    <a:pt x="1921864" y="1012254"/>
                  </a:lnTo>
                  <a:lnTo>
                    <a:pt x="1920151" y="1013495"/>
                  </a:lnTo>
                  <a:lnTo>
                    <a:pt x="1915487" y="1017030"/>
                  </a:lnTo>
                  <a:lnTo>
                    <a:pt x="1914735" y="1023417"/>
                  </a:lnTo>
                  <a:lnTo>
                    <a:pt x="1918270" y="1028081"/>
                  </a:lnTo>
                  <a:lnTo>
                    <a:pt x="1919178" y="1029652"/>
                  </a:lnTo>
                  <a:lnTo>
                    <a:pt x="1922374" y="1031410"/>
                  </a:lnTo>
                  <a:lnTo>
                    <a:pt x="1925712" y="1032834"/>
                  </a:lnTo>
                  <a:lnTo>
                    <a:pt x="1929904" y="1032255"/>
                  </a:lnTo>
                  <a:lnTo>
                    <a:pt x="1932855" y="1029962"/>
                  </a:lnTo>
                  <a:lnTo>
                    <a:pt x="1934569" y="1028721"/>
                  </a:lnTo>
                  <a:lnTo>
                    <a:pt x="1939233" y="1025187"/>
                  </a:lnTo>
                  <a:lnTo>
                    <a:pt x="1939985" y="1018800"/>
                  </a:lnTo>
                  <a:lnTo>
                    <a:pt x="1932916" y="1009471"/>
                  </a:lnTo>
                  <a:close/>
                </a:path>
                <a:path w="20085050" h="6245225">
                  <a:moveTo>
                    <a:pt x="7296756" y="3271861"/>
                  </a:moveTo>
                  <a:lnTo>
                    <a:pt x="7290462" y="3269965"/>
                  </a:lnTo>
                  <a:lnTo>
                    <a:pt x="7280367" y="3275128"/>
                  </a:lnTo>
                  <a:lnTo>
                    <a:pt x="7278683" y="3280724"/>
                  </a:lnTo>
                  <a:lnTo>
                    <a:pt x="7278472" y="3281423"/>
                  </a:lnTo>
                  <a:lnTo>
                    <a:pt x="7281054" y="3286470"/>
                  </a:lnTo>
                  <a:lnTo>
                    <a:pt x="7282778" y="3290756"/>
                  </a:lnTo>
                  <a:lnTo>
                    <a:pt x="7284829" y="3292420"/>
                  </a:lnTo>
                  <a:lnTo>
                    <a:pt x="7286832" y="3293275"/>
                  </a:lnTo>
                  <a:lnTo>
                    <a:pt x="7286975" y="3292940"/>
                  </a:lnTo>
                  <a:lnTo>
                    <a:pt x="7289645" y="3294079"/>
                  </a:lnTo>
                  <a:lnTo>
                    <a:pt x="7302685" y="3283860"/>
                  </a:lnTo>
                  <a:lnTo>
                    <a:pt x="7300103" y="3278812"/>
                  </a:lnTo>
                  <a:lnTo>
                    <a:pt x="7299338" y="3276908"/>
                  </a:lnTo>
                  <a:lnTo>
                    <a:pt x="7296756" y="3271861"/>
                  </a:lnTo>
                  <a:close/>
                </a:path>
                <a:path w="20085050" h="6245225">
                  <a:moveTo>
                    <a:pt x="13230466" y="5793910"/>
                  </a:moveTo>
                  <a:lnTo>
                    <a:pt x="13224123" y="5791205"/>
                  </a:lnTo>
                  <a:lnTo>
                    <a:pt x="13211742" y="5796182"/>
                  </a:lnTo>
                  <a:lnTo>
                    <a:pt x="13209036" y="5802525"/>
                  </a:lnTo>
                  <a:lnTo>
                    <a:pt x="13212291" y="5810621"/>
                  </a:lnTo>
                  <a:lnTo>
                    <a:pt x="13214201" y="5812619"/>
                  </a:lnTo>
                  <a:lnTo>
                    <a:pt x="13216871" y="5813758"/>
                  </a:lnTo>
                  <a:lnTo>
                    <a:pt x="13217013" y="5813424"/>
                  </a:lnTo>
                  <a:lnTo>
                    <a:pt x="13219350" y="5814421"/>
                  </a:lnTo>
                  <a:lnTo>
                    <a:pt x="13222114" y="5814416"/>
                  </a:lnTo>
                  <a:lnTo>
                    <a:pt x="13224829" y="5813601"/>
                  </a:lnTo>
                  <a:lnTo>
                    <a:pt x="13231972" y="5810730"/>
                  </a:lnTo>
                  <a:lnTo>
                    <a:pt x="13234678" y="5804387"/>
                  </a:lnTo>
                  <a:lnTo>
                    <a:pt x="13230466" y="5793910"/>
                  </a:lnTo>
                  <a:close/>
                </a:path>
                <a:path w="20085050" h="6245225">
                  <a:moveTo>
                    <a:pt x="2000689" y="957888"/>
                  </a:moveTo>
                  <a:lnTo>
                    <a:pt x="1994445" y="956803"/>
                  </a:lnTo>
                  <a:lnTo>
                    <a:pt x="1989781" y="960337"/>
                  </a:lnTo>
                  <a:lnTo>
                    <a:pt x="1988067" y="961579"/>
                  </a:lnTo>
                  <a:lnTo>
                    <a:pt x="1983403" y="965114"/>
                  </a:lnTo>
                  <a:lnTo>
                    <a:pt x="1982651" y="971501"/>
                  </a:lnTo>
                  <a:lnTo>
                    <a:pt x="1986185" y="976165"/>
                  </a:lnTo>
                  <a:lnTo>
                    <a:pt x="1987093" y="977737"/>
                  </a:lnTo>
                  <a:lnTo>
                    <a:pt x="1990289" y="979494"/>
                  </a:lnTo>
                  <a:lnTo>
                    <a:pt x="1990432" y="979161"/>
                  </a:lnTo>
                  <a:lnTo>
                    <a:pt x="1993770" y="980585"/>
                  </a:lnTo>
                  <a:lnTo>
                    <a:pt x="1997820" y="980339"/>
                  </a:lnTo>
                  <a:lnTo>
                    <a:pt x="2000771" y="978047"/>
                  </a:lnTo>
                  <a:lnTo>
                    <a:pt x="2002484" y="976805"/>
                  </a:lnTo>
                  <a:lnTo>
                    <a:pt x="2006815" y="973128"/>
                  </a:lnTo>
                  <a:lnTo>
                    <a:pt x="2007900" y="966883"/>
                  </a:lnTo>
                  <a:lnTo>
                    <a:pt x="2004366" y="962219"/>
                  </a:lnTo>
                  <a:lnTo>
                    <a:pt x="2000689" y="957888"/>
                  </a:lnTo>
                  <a:close/>
                </a:path>
                <a:path w="20085050" h="6245225">
                  <a:moveTo>
                    <a:pt x="7258169" y="3195821"/>
                  </a:moveTo>
                  <a:lnTo>
                    <a:pt x="7251876" y="3193926"/>
                  </a:lnTo>
                  <a:lnTo>
                    <a:pt x="7246829" y="3196507"/>
                  </a:lnTo>
                  <a:lnTo>
                    <a:pt x="7241448" y="3198947"/>
                  </a:lnTo>
                  <a:lnTo>
                    <a:pt x="7239657" y="3204891"/>
                  </a:lnTo>
                  <a:lnTo>
                    <a:pt x="7239552" y="3205240"/>
                  </a:lnTo>
                  <a:lnTo>
                    <a:pt x="7242134" y="3210288"/>
                  </a:lnTo>
                  <a:lnTo>
                    <a:pt x="7243857" y="3214574"/>
                  </a:lnTo>
                  <a:lnTo>
                    <a:pt x="7245575" y="3216095"/>
                  </a:lnTo>
                  <a:lnTo>
                    <a:pt x="7250583" y="3218231"/>
                  </a:lnTo>
                  <a:lnTo>
                    <a:pt x="7253680" y="3218369"/>
                  </a:lnTo>
                  <a:lnTo>
                    <a:pt x="7256680" y="3216887"/>
                  </a:lnTo>
                  <a:lnTo>
                    <a:pt x="7262061" y="3214447"/>
                  </a:lnTo>
                  <a:lnTo>
                    <a:pt x="7263851" y="3208503"/>
                  </a:lnTo>
                  <a:lnTo>
                    <a:pt x="7263956" y="3208153"/>
                  </a:lnTo>
                  <a:lnTo>
                    <a:pt x="7261375" y="3203107"/>
                  </a:lnTo>
                  <a:lnTo>
                    <a:pt x="7260609" y="3201202"/>
                  </a:lnTo>
                  <a:lnTo>
                    <a:pt x="7258169" y="3195821"/>
                  </a:lnTo>
                  <a:close/>
                </a:path>
                <a:path w="20085050" h="6245225">
                  <a:moveTo>
                    <a:pt x="13310237" y="5763229"/>
                  </a:moveTo>
                  <a:lnTo>
                    <a:pt x="13304229" y="5760665"/>
                  </a:lnTo>
                  <a:lnTo>
                    <a:pt x="13297084" y="5763536"/>
                  </a:lnTo>
                  <a:lnTo>
                    <a:pt x="13291704" y="5765976"/>
                  </a:lnTo>
                  <a:lnTo>
                    <a:pt x="13289140" y="5771985"/>
                  </a:lnTo>
                  <a:lnTo>
                    <a:pt x="13291246" y="5777224"/>
                  </a:lnTo>
                  <a:lnTo>
                    <a:pt x="13292061" y="5779939"/>
                  </a:lnTo>
                  <a:lnTo>
                    <a:pt x="13294305" y="5782079"/>
                  </a:lnTo>
                  <a:lnTo>
                    <a:pt x="13296642" y="5783076"/>
                  </a:lnTo>
                  <a:lnTo>
                    <a:pt x="13297117" y="5782884"/>
                  </a:lnTo>
                  <a:lnTo>
                    <a:pt x="13299453" y="5783881"/>
                  </a:lnTo>
                  <a:lnTo>
                    <a:pt x="13314782" y="5773848"/>
                  </a:lnTo>
                  <a:lnTo>
                    <a:pt x="13312677" y="5768610"/>
                  </a:lnTo>
                  <a:lnTo>
                    <a:pt x="13310237" y="5763229"/>
                  </a:lnTo>
                  <a:close/>
                </a:path>
                <a:path w="20085050" h="6245225">
                  <a:moveTo>
                    <a:pt x="7219725" y="3119448"/>
                  </a:moveTo>
                  <a:lnTo>
                    <a:pt x="7213574" y="3117218"/>
                  </a:lnTo>
                  <a:lnTo>
                    <a:pt x="7203480" y="3122382"/>
                  </a:lnTo>
                  <a:lnTo>
                    <a:pt x="7201374" y="3128191"/>
                  </a:lnTo>
                  <a:lnTo>
                    <a:pt x="7201251" y="3128533"/>
                  </a:lnTo>
                  <a:lnTo>
                    <a:pt x="7203833" y="3133580"/>
                  </a:lnTo>
                  <a:lnTo>
                    <a:pt x="7204597" y="3135485"/>
                  </a:lnTo>
                  <a:lnTo>
                    <a:pt x="7205889" y="3138008"/>
                  </a:lnTo>
                  <a:lnTo>
                    <a:pt x="7207607" y="3139530"/>
                  </a:lnTo>
                  <a:lnTo>
                    <a:pt x="7212281" y="3141524"/>
                  </a:lnTo>
                  <a:lnTo>
                    <a:pt x="7215379" y="3141662"/>
                  </a:lnTo>
                  <a:lnTo>
                    <a:pt x="7218379" y="3140180"/>
                  </a:lnTo>
                  <a:lnTo>
                    <a:pt x="7223426" y="3137598"/>
                  </a:lnTo>
                  <a:lnTo>
                    <a:pt x="7225531" y="3131788"/>
                  </a:lnTo>
                  <a:lnTo>
                    <a:pt x="7225655" y="3131446"/>
                  </a:lnTo>
                  <a:lnTo>
                    <a:pt x="7223073" y="3126399"/>
                  </a:lnTo>
                  <a:lnTo>
                    <a:pt x="7222307" y="3124494"/>
                  </a:lnTo>
                  <a:lnTo>
                    <a:pt x="7219725" y="3119448"/>
                  </a:lnTo>
                  <a:close/>
                </a:path>
                <a:path w="20085050" h="6245225">
                  <a:moveTo>
                    <a:pt x="2069798" y="906876"/>
                  </a:moveTo>
                  <a:lnTo>
                    <a:pt x="2063220" y="905648"/>
                  </a:lnTo>
                  <a:lnTo>
                    <a:pt x="2058555" y="909182"/>
                  </a:lnTo>
                  <a:lnTo>
                    <a:pt x="2056842" y="910424"/>
                  </a:lnTo>
                  <a:lnTo>
                    <a:pt x="2052320" y="913625"/>
                  </a:lnTo>
                  <a:lnTo>
                    <a:pt x="2051093" y="920203"/>
                  </a:lnTo>
                  <a:lnTo>
                    <a:pt x="2054627" y="924868"/>
                  </a:lnTo>
                  <a:lnTo>
                    <a:pt x="2055869" y="926581"/>
                  </a:lnTo>
                  <a:lnTo>
                    <a:pt x="2059064" y="928339"/>
                  </a:lnTo>
                  <a:lnTo>
                    <a:pt x="2062069" y="929621"/>
                  </a:lnTo>
                  <a:lnTo>
                    <a:pt x="2066119" y="929376"/>
                  </a:lnTo>
                  <a:lnTo>
                    <a:pt x="2069070" y="927083"/>
                  </a:lnTo>
                  <a:lnTo>
                    <a:pt x="2070784" y="925840"/>
                  </a:lnTo>
                  <a:lnTo>
                    <a:pt x="2075306" y="922640"/>
                  </a:lnTo>
                  <a:lnTo>
                    <a:pt x="2076533" y="916061"/>
                  </a:lnTo>
                  <a:lnTo>
                    <a:pt x="2072999" y="911398"/>
                  </a:lnTo>
                  <a:lnTo>
                    <a:pt x="2069798" y="906876"/>
                  </a:lnTo>
                  <a:close/>
                </a:path>
                <a:path w="20085050" h="6245225">
                  <a:moveTo>
                    <a:pt x="13389340" y="5732262"/>
                  </a:moveTo>
                  <a:lnTo>
                    <a:pt x="13383331" y="5729699"/>
                  </a:lnTo>
                  <a:lnTo>
                    <a:pt x="13376188" y="5732569"/>
                  </a:lnTo>
                  <a:lnTo>
                    <a:pt x="13370807" y="5735010"/>
                  </a:lnTo>
                  <a:lnTo>
                    <a:pt x="13368244" y="5741019"/>
                  </a:lnTo>
                  <a:lnTo>
                    <a:pt x="13371307" y="5748638"/>
                  </a:lnTo>
                  <a:lnTo>
                    <a:pt x="13373549" y="5750779"/>
                  </a:lnTo>
                  <a:lnTo>
                    <a:pt x="13378557" y="5752915"/>
                  </a:lnTo>
                  <a:lnTo>
                    <a:pt x="13381179" y="5753244"/>
                  </a:lnTo>
                  <a:lnTo>
                    <a:pt x="13385940" y="5751330"/>
                  </a:lnTo>
                  <a:lnTo>
                    <a:pt x="13391321" y="5748890"/>
                  </a:lnTo>
                  <a:lnTo>
                    <a:pt x="13393884" y="5742880"/>
                  </a:lnTo>
                  <a:lnTo>
                    <a:pt x="13391779" y="5737642"/>
                  </a:lnTo>
                  <a:lnTo>
                    <a:pt x="13389340" y="5732262"/>
                  </a:lnTo>
                  <a:close/>
                </a:path>
                <a:path w="20085050" h="6245225">
                  <a:moveTo>
                    <a:pt x="7182568" y="3042834"/>
                  </a:moveTo>
                  <a:lnTo>
                    <a:pt x="7176082" y="3040462"/>
                  </a:lnTo>
                  <a:lnTo>
                    <a:pt x="7171035" y="3043043"/>
                  </a:lnTo>
                  <a:lnTo>
                    <a:pt x="7166131" y="3045291"/>
                  </a:lnTo>
                  <a:lnTo>
                    <a:pt x="7163759" y="3051776"/>
                  </a:lnTo>
                  <a:lnTo>
                    <a:pt x="7166341" y="3056824"/>
                  </a:lnTo>
                  <a:lnTo>
                    <a:pt x="7167106" y="3058728"/>
                  </a:lnTo>
                  <a:lnTo>
                    <a:pt x="7168397" y="3061252"/>
                  </a:lnTo>
                  <a:lnTo>
                    <a:pt x="7170115" y="3062774"/>
                  </a:lnTo>
                  <a:lnTo>
                    <a:pt x="7174789" y="3064768"/>
                  </a:lnTo>
                  <a:lnTo>
                    <a:pt x="7177888" y="3064905"/>
                  </a:lnTo>
                  <a:lnTo>
                    <a:pt x="7180887" y="3063423"/>
                  </a:lnTo>
                  <a:lnTo>
                    <a:pt x="7185792" y="3061175"/>
                  </a:lnTo>
                  <a:lnTo>
                    <a:pt x="7188163" y="3054689"/>
                  </a:lnTo>
                  <a:lnTo>
                    <a:pt x="7185581" y="3049643"/>
                  </a:lnTo>
                  <a:lnTo>
                    <a:pt x="7184816" y="3047738"/>
                  </a:lnTo>
                  <a:lnTo>
                    <a:pt x="7182568" y="3042834"/>
                  </a:lnTo>
                  <a:close/>
                </a:path>
                <a:path w="20085050" h="6245225">
                  <a:moveTo>
                    <a:pt x="13468393" y="5700484"/>
                  </a:moveTo>
                  <a:lnTo>
                    <a:pt x="13462384" y="5697921"/>
                  </a:lnTo>
                  <a:lnTo>
                    <a:pt x="13455241" y="5700792"/>
                  </a:lnTo>
                  <a:lnTo>
                    <a:pt x="13449860" y="5703233"/>
                  </a:lnTo>
                  <a:lnTo>
                    <a:pt x="13447297" y="5709241"/>
                  </a:lnTo>
                  <a:lnTo>
                    <a:pt x="13450360" y="5716861"/>
                  </a:lnTo>
                  <a:lnTo>
                    <a:pt x="13452602" y="5719002"/>
                  </a:lnTo>
                  <a:lnTo>
                    <a:pt x="13454940" y="5719999"/>
                  </a:lnTo>
                  <a:lnTo>
                    <a:pt x="13455131" y="5720475"/>
                  </a:lnTo>
                  <a:lnTo>
                    <a:pt x="13457468" y="5721472"/>
                  </a:lnTo>
                  <a:lnTo>
                    <a:pt x="13460232" y="5721467"/>
                  </a:lnTo>
                  <a:lnTo>
                    <a:pt x="13464994" y="5719552"/>
                  </a:lnTo>
                  <a:lnTo>
                    <a:pt x="13470375" y="5717113"/>
                  </a:lnTo>
                  <a:lnTo>
                    <a:pt x="13472939" y="5711104"/>
                  </a:lnTo>
                  <a:lnTo>
                    <a:pt x="13470832" y="5705865"/>
                  </a:lnTo>
                  <a:lnTo>
                    <a:pt x="13468393" y="5700484"/>
                  </a:lnTo>
                  <a:close/>
                </a:path>
                <a:path w="20085050" h="6245225">
                  <a:moveTo>
                    <a:pt x="2138622" y="856531"/>
                  </a:moveTo>
                  <a:lnTo>
                    <a:pt x="2132043" y="855303"/>
                  </a:lnTo>
                  <a:lnTo>
                    <a:pt x="2127379" y="858837"/>
                  </a:lnTo>
                  <a:lnTo>
                    <a:pt x="2125666" y="860080"/>
                  </a:lnTo>
                  <a:lnTo>
                    <a:pt x="2121144" y="863280"/>
                  </a:lnTo>
                  <a:lnTo>
                    <a:pt x="2119916" y="869858"/>
                  </a:lnTo>
                  <a:lnTo>
                    <a:pt x="2123451" y="874522"/>
                  </a:lnTo>
                  <a:lnTo>
                    <a:pt x="2124693" y="876236"/>
                  </a:lnTo>
                  <a:lnTo>
                    <a:pt x="2126219" y="877281"/>
                  </a:lnTo>
                  <a:lnTo>
                    <a:pt x="2130893" y="879275"/>
                  </a:lnTo>
                  <a:lnTo>
                    <a:pt x="2134943" y="879031"/>
                  </a:lnTo>
                  <a:lnTo>
                    <a:pt x="2137894" y="876738"/>
                  </a:lnTo>
                  <a:lnTo>
                    <a:pt x="2139607" y="875495"/>
                  </a:lnTo>
                  <a:lnTo>
                    <a:pt x="2144129" y="872295"/>
                  </a:lnTo>
                  <a:lnTo>
                    <a:pt x="2145357" y="865717"/>
                  </a:lnTo>
                  <a:lnTo>
                    <a:pt x="2141823" y="861052"/>
                  </a:lnTo>
                  <a:lnTo>
                    <a:pt x="2138622" y="856531"/>
                  </a:lnTo>
                  <a:close/>
                </a:path>
                <a:path w="20085050" h="6245225">
                  <a:moveTo>
                    <a:pt x="7146028" y="2965694"/>
                  </a:moveTo>
                  <a:lnTo>
                    <a:pt x="7139877" y="2963465"/>
                  </a:lnTo>
                  <a:lnTo>
                    <a:pt x="7134496" y="2965904"/>
                  </a:lnTo>
                  <a:lnTo>
                    <a:pt x="7129257" y="2968009"/>
                  </a:lnTo>
                  <a:lnTo>
                    <a:pt x="7127028" y="2974160"/>
                  </a:lnTo>
                  <a:lnTo>
                    <a:pt x="7129467" y="2979542"/>
                  </a:lnTo>
                  <a:lnTo>
                    <a:pt x="7131191" y="2983828"/>
                  </a:lnTo>
                  <a:lnTo>
                    <a:pt x="7133243" y="2985492"/>
                  </a:lnTo>
                  <a:lnTo>
                    <a:pt x="7135579" y="2986489"/>
                  </a:lnTo>
                  <a:lnTo>
                    <a:pt x="7135437" y="2986823"/>
                  </a:lnTo>
                  <a:lnTo>
                    <a:pt x="7137773" y="2987820"/>
                  </a:lnTo>
                  <a:lnTo>
                    <a:pt x="7141014" y="2987623"/>
                  </a:lnTo>
                  <a:lnTo>
                    <a:pt x="7149110" y="2984369"/>
                  </a:lnTo>
                  <a:lnTo>
                    <a:pt x="7151481" y="2977885"/>
                  </a:lnTo>
                  <a:lnTo>
                    <a:pt x="7148900" y="2972837"/>
                  </a:lnTo>
                  <a:lnTo>
                    <a:pt x="7146028" y="2965694"/>
                  </a:lnTo>
                  <a:close/>
                </a:path>
                <a:path w="20085050" h="6245225">
                  <a:moveTo>
                    <a:pt x="13547207" y="5667421"/>
                  </a:moveTo>
                  <a:lnTo>
                    <a:pt x="13541055" y="5665192"/>
                  </a:lnTo>
                  <a:lnTo>
                    <a:pt x="13528196" y="5670361"/>
                  </a:lnTo>
                  <a:lnTo>
                    <a:pt x="13526587" y="5674802"/>
                  </a:lnTo>
                  <a:lnTo>
                    <a:pt x="13525968" y="5676511"/>
                  </a:lnTo>
                  <a:lnTo>
                    <a:pt x="13528072" y="5681750"/>
                  </a:lnTo>
                  <a:lnTo>
                    <a:pt x="13529364" y="5684274"/>
                  </a:lnTo>
                  <a:lnTo>
                    <a:pt x="13531274" y="5686273"/>
                  </a:lnTo>
                  <a:lnTo>
                    <a:pt x="13533611" y="5687270"/>
                  </a:lnTo>
                  <a:lnTo>
                    <a:pt x="13533469" y="5687603"/>
                  </a:lnTo>
                  <a:lnTo>
                    <a:pt x="13536139" y="5688742"/>
                  </a:lnTo>
                  <a:lnTo>
                    <a:pt x="13538903" y="5688738"/>
                  </a:lnTo>
                  <a:lnTo>
                    <a:pt x="13549380" y="5684525"/>
                  </a:lnTo>
                  <a:lnTo>
                    <a:pt x="13550990" y="5680084"/>
                  </a:lnTo>
                  <a:lnTo>
                    <a:pt x="13551610" y="5678375"/>
                  </a:lnTo>
                  <a:lnTo>
                    <a:pt x="13547207" y="5667421"/>
                  </a:lnTo>
                  <a:close/>
                </a:path>
                <a:path w="20085050" h="6245225">
                  <a:moveTo>
                    <a:pt x="2209115" y="806898"/>
                  </a:moveTo>
                  <a:lnTo>
                    <a:pt x="2202394" y="806003"/>
                  </a:lnTo>
                  <a:lnTo>
                    <a:pt x="2197872" y="809204"/>
                  </a:lnTo>
                  <a:lnTo>
                    <a:pt x="2196159" y="810447"/>
                  </a:lnTo>
                  <a:lnTo>
                    <a:pt x="2191303" y="813505"/>
                  </a:lnTo>
                  <a:lnTo>
                    <a:pt x="2198048" y="828218"/>
                  </a:lnTo>
                  <a:lnTo>
                    <a:pt x="2197763" y="828886"/>
                  </a:lnTo>
                  <a:lnTo>
                    <a:pt x="2200767" y="830168"/>
                  </a:lnTo>
                  <a:lnTo>
                    <a:pt x="2204817" y="829922"/>
                  </a:lnTo>
                  <a:lnTo>
                    <a:pt x="2207768" y="827630"/>
                  </a:lnTo>
                  <a:lnTo>
                    <a:pt x="2209482" y="826388"/>
                  </a:lnTo>
                  <a:lnTo>
                    <a:pt x="2214480" y="822995"/>
                  </a:lnTo>
                  <a:lnTo>
                    <a:pt x="2215324" y="816649"/>
                  </a:lnTo>
                  <a:lnTo>
                    <a:pt x="2215374" y="816275"/>
                  </a:lnTo>
                  <a:lnTo>
                    <a:pt x="2212173" y="811753"/>
                  </a:lnTo>
                  <a:lnTo>
                    <a:pt x="2209115" y="806898"/>
                  </a:lnTo>
                  <a:close/>
                </a:path>
                <a:path w="20085050" h="6245225">
                  <a:moveTo>
                    <a:pt x="7109965" y="2888363"/>
                  </a:moveTo>
                  <a:lnTo>
                    <a:pt x="7103814" y="2886134"/>
                  </a:lnTo>
                  <a:lnTo>
                    <a:pt x="7093052" y="2891013"/>
                  </a:lnTo>
                  <a:lnTo>
                    <a:pt x="7090822" y="2897165"/>
                  </a:lnTo>
                  <a:lnTo>
                    <a:pt x="7093262" y="2902545"/>
                  </a:lnTo>
                  <a:lnTo>
                    <a:pt x="7094985" y="2906831"/>
                  </a:lnTo>
                  <a:lnTo>
                    <a:pt x="7097037" y="2908495"/>
                  </a:lnTo>
                  <a:lnTo>
                    <a:pt x="7099374" y="2909492"/>
                  </a:lnTo>
                  <a:lnTo>
                    <a:pt x="7099566" y="2909968"/>
                  </a:lnTo>
                  <a:lnTo>
                    <a:pt x="7102236" y="2911108"/>
                  </a:lnTo>
                  <a:lnTo>
                    <a:pt x="7105143" y="2910769"/>
                  </a:lnTo>
                  <a:lnTo>
                    <a:pt x="7108000" y="2909620"/>
                  </a:lnTo>
                  <a:lnTo>
                    <a:pt x="7113381" y="2907181"/>
                  </a:lnTo>
                  <a:lnTo>
                    <a:pt x="7115610" y="2901029"/>
                  </a:lnTo>
                  <a:lnTo>
                    <a:pt x="7113170" y="2895648"/>
                  </a:lnTo>
                  <a:lnTo>
                    <a:pt x="7112405" y="2893744"/>
                  </a:lnTo>
                  <a:lnTo>
                    <a:pt x="7109965" y="2888363"/>
                  </a:lnTo>
                  <a:close/>
                </a:path>
                <a:path w="20085050" h="6245225">
                  <a:moveTo>
                    <a:pt x="13626019" y="5634358"/>
                  </a:moveTo>
                  <a:lnTo>
                    <a:pt x="13619868" y="5632129"/>
                  </a:lnTo>
                  <a:lnTo>
                    <a:pt x="13607011" y="5637297"/>
                  </a:lnTo>
                  <a:lnTo>
                    <a:pt x="13605400" y="5641741"/>
                  </a:lnTo>
                  <a:lnTo>
                    <a:pt x="13604781" y="5643449"/>
                  </a:lnTo>
                  <a:lnTo>
                    <a:pt x="13606886" y="5648688"/>
                  </a:lnTo>
                  <a:lnTo>
                    <a:pt x="13608178" y="5651210"/>
                  </a:lnTo>
                  <a:lnTo>
                    <a:pt x="13610087" y="5653209"/>
                  </a:lnTo>
                  <a:lnTo>
                    <a:pt x="13612424" y="5654206"/>
                  </a:lnTo>
                  <a:lnTo>
                    <a:pt x="13612282" y="5654540"/>
                  </a:lnTo>
                  <a:lnTo>
                    <a:pt x="13614952" y="5655678"/>
                  </a:lnTo>
                  <a:lnTo>
                    <a:pt x="13617716" y="5655674"/>
                  </a:lnTo>
                  <a:lnTo>
                    <a:pt x="13628192" y="5651463"/>
                  </a:lnTo>
                  <a:lnTo>
                    <a:pt x="13629803" y="5647020"/>
                  </a:lnTo>
                  <a:lnTo>
                    <a:pt x="13630422" y="5645312"/>
                  </a:lnTo>
                  <a:lnTo>
                    <a:pt x="13626019" y="5634358"/>
                  </a:lnTo>
                  <a:close/>
                </a:path>
                <a:path w="20085050" h="6245225">
                  <a:moveTo>
                    <a:pt x="7074045" y="2810698"/>
                  </a:moveTo>
                  <a:lnTo>
                    <a:pt x="7067894" y="2808469"/>
                  </a:lnTo>
                  <a:lnTo>
                    <a:pt x="7057131" y="2813349"/>
                  </a:lnTo>
                  <a:lnTo>
                    <a:pt x="7054901" y="2819500"/>
                  </a:lnTo>
                  <a:lnTo>
                    <a:pt x="7057341" y="2824880"/>
                  </a:lnTo>
                  <a:lnTo>
                    <a:pt x="7059065" y="2829167"/>
                  </a:lnTo>
                  <a:lnTo>
                    <a:pt x="7061116" y="2830832"/>
                  </a:lnTo>
                  <a:lnTo>
                    <a:pt x="7066458" y="2833110"/>
                  </a:lnTo>
                  <a:lnTo>
                    <a:pt x="7069221" y="2833105"/>
                  </a:lnTo>
                  <a:lnTo>
                    <a:pt x="7072079" y="2831956"/>
                  </a:lnTo>
                  <a:lnTo>
                    <a:pt x="7077460" y="2829516"/>
                  </a:lnTo>
                  <a:lnTo>
                    <a:pt x="7079688" y="2823365"/>
                  </a:lnTo>
                  <a:lnTo>
                    <a:pt x="7077250" y="2817984"/>
                  </a:lnTo>
                  <a:lnTo>
                    <a:pt x="7076484" y="2816079"/>
                  </a:lnTo>
                  <a:lnTo>
                    <a:pt x="7074045" y="2810698"/>
                  </a:lnTo>
                  <a:close/>
                </a:path>
                <a:path w="20085050" h="6245225">
                  <a:moveTo>
                    <a:pt x="2279466" y="757598"/>
                  </a:moveTo>
                  <a:lnTo>
                    <a:pt x="2260902" y="770591"/>
                  </a:lnTo>
                  <a:lnTo>
                    <a:pt x="2263961" y="775448"/>
                  </a:lnTo>
                  <a:lnTo>
                    <a:pt x="2264726" y="777352"/>
                  </a:lnTo>
                  <a:lnTo>
                    <a:pt x="2266587" y="778540"/>
                  </a:lnTo>
                  <a:lnTo>
                    <a:pt x="2268256" y="779252"/>
                  </a:lnTo>
                  <a:lnTo>
                    <a:pt x="2268732" y="779061"/>
                  </a:lnTo>
                  <a:lnTo>
                    <a:pt x="2271737" y="780342"/>
                  </a:lnTo>
                  <a:lnTo>
                    <a:pt x="2275644" y="780432"/>
                  </a:lnTo>
                  <a:lnTo>
                    <a:pt x="2278595" y="778139"/>
                  </a:lnTo>
                  <a:lnTo>
                    <a:pt x="2280308" y="776898"/>
                  </a:lnTo>
                  <a:lnTo>
                    <a:pt x="2284973" y="773362"/>
                  </a:lnTo>
                  <a:lnTo>
                    <a:pt x="2286058" y="767119"/>
                  </a:lnTo>
                  <a:lnTo>
                    <a:pt x="2283000" y="762263"/>
                  </a:lnTo>
                  <a:lnTo>
                    <a:pt x="2279466" y="757598"/>
                  </a:lnTo>
                  <a:close/>
                </a:path>
                <a:path w="20085050" h="6245225">
                  <a:moveTo>
                    <a:pt x="13704116" y="5600200"/>
                  </a:moveTo>
                  <a:lnTo>
                    <a:pt x="13698106" y="5597637"/>
                  </a:lnTo>
                  <a:lnTo>
                    <a:pt x="13692726" y="5600076"/>
                  </a:lnTo>
                  <a:lnTo>
                    <a:pt x="13690822" y="5600842"/>
                  </a:lnTo>
                  <a:lnTo>
                    <a:pt x="13685440" y="5603282"/>
                  </a:lnTo>
                  <a:lnTo>
                    <a:pt x="13682877" y="5609290"/>
                  </a:lnTo>
                  <a:lnTo>
                    <a:pt x="13685317" y="5614671"/>
                  </a:lnTo>
                  <a:lnTo>
                    <a:pt x="13686607" y="5617195"/>
                  </a:lnTo>
                  <a:lnTo>
                    <a:pt x="13688517" y="5619193"/>
                  </a:lnTo>
                  <a:lnTo>
                    <a:pt x="13693525" y="5621329"/>
                  </a:lnTo>
                  <a:lnTo>
                    <a:pt x="13696288" y="5621324"/>
                  </a:lnTo>
                  <a:lnTo>
                    <a:pt x="13701051" y="5619410"/>
                  </a:lnTo>
                  <a:lnTo>
                    <a:pt x="13706432" y="5616972"/>
                  </a:lnTo>
                  <a:lnTo>
                    <a:pt x="13708996" y="5610963"/>
                  </a:lnTo>
                  <a:lnTo>
                    <a:pt x="13704116" y="5600200"/>
                  </a:lnTo>
                  <a:close/>
                </a:path>
                <a:path w="20085050" h="6245225">
                  <a:moveTo>
                    <a:pt x="7039076" y="2732650"/>
                  </a:moveTo>
                  <a:lnTo>
                    <a:pt x="7033067" y="2730087"/>
                  </a:lnTo>
                  <a:lnTo>
                    <a:pt x="7027686" y="2732527"/>
                  </a:lnTo>
                  <a:lnTo>
                    <a:pt x="7022640" y="2735109"/>
                  </a:lnTo>
                  <a:lnTo>
                    <a:pt x="7020077" y="2741118"/>
                  </a:lnTo>
                  <a:lnTo>
                    <a:pt x="7022516" y="2746500"/>
                  </a:lnTo>
                  <a:lnTo>
                    <a:pt x="7024238" y="2750785"/>
                  </a:lnTo>
                  <a:lnTo>
                    <a:pt x="7026148" y="2752784"/>
                  </a:lnTo>
                  <a:lnTo>
                    <a:pt x="7028485" y="2753781"/>
                  </a:lnTo>
                  <a:lnTo>
                    <a:pt x="7028961" y="2753589"/>
                  </a:lnTo>
                  <a:lnTo>
                    <a:pt x="7031632" y="2754728"/>
                  </a:lnTo>
                  <a:lnTo>
                    <a:pt x="7034396" y="2754723"/>
                  </a:lnTo>
                  <a:lnTo>
                    <a:pt x="7037253" y="2753574"/>
                  </a:lnTo>
                  <a:lnTo>
                    <a:pt x="7042300" y="2750993"/>
                  </a:lnTo>
                  <a:lnTo>
                    <a:pt x="7044863" y="2744984"/>
                  </a:lnTo>
                  <a:lnTo>
                    <a:pt x="7042424" y="2739604"/>
                  </a:lnTo>
                  <a:lnTo>
                    <a:pt x="7041658" y="2737698"/>
                  </a:lnTo>
                  <a:lnTo>
                    <a:pt x="7039076" y="2732650"/>
                  </a:lnTo>
                  <a:close/>
                </a:path>
                <a:path w="20085050" h="6245225">
                  <a:moveTo>
                    <a:pt x="2350391" y="709728"/>
                  </a:moveTo>
                  <a:lnTo>
                    <a:pt x="2344146" y="708642"/>
                  </a:lnTo>
                  <a:lnTo>
                    <a:pt x="2339290" y="711700"/>
                  </a:lnTo>
                  <a:lnTo>
                    <a:pt x="2337577" y="712943"/>
                  </a:lnTo>
                  <a:lnTo>
                    <a:pt x="2332579" y="716334"/>
                  </a:lnTo>
                  <a:lnTo>
                    <a:pt x="2342185" y="732664"/>
                  </a:lnTo>
                  <a:lnTo>
                    <a:pt x="2345902" y="732276"/>
                  </a:lnTo>
                  <a:lnTo>
                    <a:pt x="2349044" y="730460"/>
                  </a:lnTo>
                  <a:lnTo>
                    <a:pt x="2350758" y="729218"/>
                  </a:lnTo>
                  <a:lnTo>
                    <a:pt x="2355756" y="725826"/>
                  </a:lnTo>
                  <a:lnTo>
                    <a:pt x="2356841" y="719582"/>
                  </a:lnTo>
                  <a:lnTo>
                    <a:pt x="2353783" y="714725"/>
                  </a:lnTo>
                  <a:lnTo>
                    <a:pt x="2350391" y="709728"/>
                  </a:lnTo>
                  <a:close/>
                </a:path>
                <a:path w="20085050" h="6245225">
                  <a:moveTo>
                    <a:pt x="13782212" y="5566042"/>
                  </a:moveTo>
                  <a:lnTo>
                    <a:pt x="13776204" y="5563479"/>
                  </a:lnTo>
                  <a:lnTo>
                    <a:pt x="13770824" y="5565919"/>
                  </a:lnTo>
                  <a:lnTo>
                    <a:pt x="13768917" y="5566684"/>
                  </a:lnTo>
                  <a:lnTo>
                    <a:pt x="13763536" y="5569123"/>
                  </a:lnTo>
                  <a:lnTo>
                    <a:pt x="13760974" y="5575132"/>
                  </a:lnTo>
                  <a:lnTo>
                    <a:pt x="13763413" y="5580514"/>
                  </a:lnTo>
                  <a:lnTo>
                    <a:pt x="13764707" y="5583039"/>
                  </a:lnTo>
                  <a:lnTo>
                    <a:pt x="13766614" y="5585035"/>
                  </a:lnTo>
                  <a:lnTo>
                    <a:pt x="13771622" y="5587171"/>
                  </a:lnTo>
                  <a:lnTo>
                    <a:pt x="13774386" y="5587168"/>
                  </a:lnTo>
                  <a:lnTo>
                    <a:pt x="13779148" y="5585253"/>
                  </a:lnTo>
                  <a:lnTo>
                    <a:pt x="13784529" y="5582812"/>
                  </a:lnTo>
                  <a:lnTo>
                    <a:pt x="13787091" y="5576804"/>
                  </a:lnTo>
                  <a:lnTo>
                    <a:pt x="13782212" y="5566042"/>
                  </a:lnTo>
                  <a:close/>
                </a:path>
                <a:path w="20085050" h="6245225">
                  <a:moveTo>
                    <a:pt x="7004108" y="2654604"/>
                  </a:moveTo>
                  <a:lnTo>
                    <a:pt x="6998099" y="2652041"/>
                  </a:lnTo>
                  <a:lnTo>
                    <a:pt x="6987338" y="2656919"/>
                  </a:lnTo>
                  <a:lnTo>
                    <a:pt x="6984774" y="2662928"/>
                  </a:lnTo>
                  <a:lnTo>
                    <a:pt x="6987213" y="2668309"/>
                  </a:lnTo>
                  <a:lnTo>
                    <a:pt x="6987979" y="2670215"/>
                  </a:lnTo>
                  <a:lnTo>
                    <a:pt x="6989271" y="2672738"/>
                  </a:lnTo>
                  <a:lnTo>
                    <a:pt x="6991181" y="2674736"/>
                  </a:lnTo>
                  <a:lnTo>
                    <a:pt x="6996188" y="2676872"/>
                  </a:lnTo>
                  <a:lnTo>
                    <a:pt x="6998952" y="2676867"/>
                  </a:lnTo>
                  <a:lnTo>
                    <a:pt x="7001809" y="2675718"/>
                  </a:lnTo>
                  <a:lnTo>
                    <a:pt x="7007190" y="2673279"/>
                  </a:lnTo>
                  <a:lnTo>
                    <a:pt x="7009753" y="2667270"/>
                  </a:lnTo>
                  <a:lnTo>
                    <a:pt x="7007313" y="2661889"/>
                  </a:lnTo>
                  <a:lnTo>
                    <a:pt x="7006547" y="2659984"/>
                  </a:lnTo>
                  <a:lnTo>
                    <a:pt x="7004108" y="2654604"/>
                  </a:lnTo>
                  <a:close/>
                </a:path>
                <a:path w="20085050" h="6245225">
                  <a:moveTo>
                    <a:pt x="2422366" y="663094"/>
                  </a:moveTo>
                  <a:lnTo>
                    <a:pt x="2415788" y="661866"/>
                  </a:lnTo>
                  <a:lnTo>
                    <a:pt x="2410932" y="664924"/>
                  </a:lnTo>
                  <a:lnTo>
                    <a:pt x="2409218" y="666166"/>
                  </a:lnTo>
                  <a:lnTo>
                    <a:pt x="2404363" y="669224"/>
                  </a:lnTo>
                  <a:lnTo>
                    <a:pt x="2413827" y="685887"/>
                  </a:lnTo>
                  <a:lnTo>
                    <a:pt x="2417543" y="685501"/>
                  </a:lnTo>
                  <a:lnTo>
                    <a:pt x="2420686" y="683684"/>
                  </a:lnTo>
                  <a:lnTo>
                    <a:pt x="2422399" y="682442"/>
                  </a:lnTo>
                  <a:lnTo>
                    <a:pt x="2427255" y="679384"/>
                  </a:lnTo>
                  <a:lnTo>
                    <a:pt x="2428483" y="672805"/>
                  </a:lnTo>
                  <a:lnTo>
                    <a:pt x="2422366" y="663094"/>
                  </a:lnTo>
                  <a:close/>
                </a:path>
                <a:path w="20085050" h="6245225">
                  <a:moveTo>
                    <a:pt x="13860592" y="5531216"/>
                  </a:moveTo>
                  <a:lnTo>
                    <a:pt x="13854585" y="5528653"/>
                  </a:lnTo>
                  <a:lnTo>
                    <a:pt x="13849204" y="5531093"/>
                  </a:lnTo>
                  <a:lnTo>
                    <a:pt x="13847300" y="5531859"/>
                  </a:lnTo>
                  <a:lnTo>
                    <a:pt x="13842253" y="5534440"/>
                  </a:lnTo>
                  <a:lnTo>
                    <a:pt x="13839688" y="5540449"/>
                  </a:lnTo>
                  <a:lnTo>
                    <a:pt x="13842127" y="5545830"/>
                  </a:lnTo>
                  <a:lnTo>
                    <a:pt x="13843084" y="5548212"/>
                  </a:lnTo>
                  <a:lnTo>
                    <a:pt x="13844995" y="5550209"/>
                  </a:lnTo>
                  <a:lnTo>
                    <a:pt x="13847331" y="5551206"/>
                  </a:lnTo>
                  <a:lnTo>
                    <a:pt x="13847808" y="5551015"/>
                  </a:lnTo>
                  <a:lnTo>
                    <a:pt x="13850478" y="5552154"/>
                  </a:lnTo>
                  <a:lnTo>
                    <a:pt x="13853243" y="5552150"/>
                  </a:lnTo>
                  <a:lnTo>
                    <a:pt x="13858005" y="5550235"/>
                  </a:lnTo>
                  <a:lnTo>
                    <a:pt x="13863053" y="5547653"/>
                  </a:lnTo>
                  <a:lnTo>
                    <a:pt x="13865614" y="5541644"/>
                  </a:lnTo>
                  <a:lnTo>
                    <a:pt x="13863175" y="5536263"/>
                  </a:lnTo>
                  <a:lnTo>
                    <a:pt x="13860592" y="5531216"/>
                  </a:lnTo>
                  <a:close/>
                </a:path>
                <a:path w="20085050" h="6245225">
                  <a:moveTo>
                    <a:pt x="6969950" y="2576507"/>
                  </a:moveTo>
                  <a:lnTo>
                    <a:pt x="6963941" y="2573944"/>
                  </a:lnTo>
                  <a:lnTo>
                    <a:pt x="6953179" y="2578823"/>
                  </a:lnTo>
                  <a:lnTo>
                    <a:pt x="6950950" y="2584975"/>
                  </a:lnTo>
                  <a:lnTo>
                    <a:pt x="6953822" y="2592118"/>
                  </a:lnTo>
                  <a:lnTo>
                    <a:pt x="6955112" y="2594642"/>
                  </a:lnTo>
                  <a:lnTo>
                    <a:pt x="6957022" y="2596639"/>
                  </a:lnTo>
                  <a:lnTo>
                    <a:pt x="6962030" y="2598775"/>
                  </a:lnTo>
                  <a:lnTo>
                    <a:pt x="6964794" y="2598772"/>
                  </a:lnTo>
                  <a:lnTo>
                    <a:pt x="6967651" y="2597622"/>
                  </a:lnTo>
                  <a:lnTo>
                    <a:pt x="6973032" y="2595182"/>
                  </a:lnTo>
                  <a:lnTo>
                    <a:pt x="6975261" y="2589032"/>
                  </a:lnTo>
                  <a:lnTo>
                    <a:pt x="6972390" y="2581887"/>
                  </a:lnTo>
                  <a:lnTo>
                    <a:pt x="6969950" y="2576507"/>
                  </a:lnTo>
                  <a:close/>
                </a:path>
                <a:path w="20085050" h="6245225">
                  <a:moveTo>
                    <a:pt x="2494724" y="617414"/>
                  </a:moveTo>
                  <a:lnTo>
                    <a:pt x="2488289" y="615851"/>
                  </a:lnTo>
                  <a:lnTo>
                    <a:pt x="2483433" y="618910"/>
                  </a:lnTo>
                  <a:lnTo>
                    <a:pt x="2481719" y="620153"/>
                  </a:lnTo>
                  <a:lnTo>
                    <a:pt x="2476864" y="623209"/>
                  </a:lnTo>
                  <a:lnTo>
                    <a:pt x="2485994" y="639731"/>
                  </a:lnTo>
                  <a:lnTo>
                    <a:pt x="2489568" y="639677"/>
                  </a:lnTo>
                  <a:lnTo>
                    <a:pt x="2492710" y="637862"/>
                  </a:lnTo>
                  <a:lnTo>
                    <a:pt x="2494424" y="636619"/>
                  </a:lnTo>
                  <a:lnTo>
                    <a:pt x="2499280" y="633560"/>
                  </a:lnTo>
                  <a:lnTo>
                    <a:pt x="2500841" y="627125"/>
                  </a:lnTo>
                  <a:lnTo>
                    <a:pt x="2494724" y="617414"/>
                  </a:lnTo>
                  <a:close/>
                </a:path>
                <a:path w="20085050" h="6245225">
                  <a:moveTo>
                    <a:pt x="13938592" y="5495438"/>
                  </a:moveTo>
                  <a:lnTo>
                    <a:pt x="13932440" y="5493208"/>
                  </a:lnTo>
                  <a:lnTo>
                    <a:pt x="13927060" y="5495648"/>
                  </a:lnTo>
                  <a:lnTo>
                    <a:pt x="13925154" y="5496414"/>
                  </a:lnTo>
                  <a:lnTo>
                    <a:pt x="13919774" y="5498853"/>
                  </a:lnTo>
                  <a:lnTo>
                    <a:pt x="13917546" y="5505005"/>
                  </a:lnTo>
                  <a:lnTo>
                    <a:pt x="13919985" y="5510386"/>
                  </a:lnTo>
                  <a:lnTo>
                    <a:pt x="13920800" y="5513101"/>
                  </a:lnTo>
                  <a:lnTo>
                    <a:pt x="13922851" y="5514765"/>
                  </a:lnTo>
                  <a:lnTo>
                    <a:pt x="13925189" y="5515762"/>
                  </a:lnTo>
                  <a:lnTo>
                    <a:pt x="13925665" y="5515570"/>
                  </a:lnTo>
                  <a:lnTo>
                    <a:pt x="13928336" y="5516710"/>
                  </a:lnTo>
                  <a:lnTo>
                    <a:pt x="13931098" y="5516704"/>
                  </a:lnTo>
                  <a:lnTo>
                    <a:pt x="13935862" y="5514791"/>
                  </a:lnTo>
                  <a:lnTo>
                    <a:pt x="13941242" y="5512352"/>
                  </a:lnTo>
                  <a:lnTo>
                    <a:pt x="13943471" y="5506200"/>
                  </a:lnTo>
                  <a:lnTo>
                    <a:pt x="13938592" y="5495438"/>
                  </a:lnTo>
                  <a:close/>
                </a:path>
                <a:path w="20085050" h="6245225">
                  <a:moveTo>
                    <a:pt x="6936411" y="2497886"/>
                  </a:moveTo>
                  <a:lnTo>
                    <a:pt x="6930260" y="2495657"/>
                  </a:lnTo>
                  <a:lnTo>
                    <a:pt x="6919306" y="2500060"/>
                  </a:lnTo>
                  <a:lnTo>
                    <a:pt x="6917077" y="2506210"/>
                  </a:lnTo>
                  <a:lnTo>
                    <a:pt x="6919947" y="2513354"/>
                  </a:lnTo>
                  <a:lnTo>
                    <a:pt x="6921239" y="2515877"/>
                  </a:lnTo>
                  <a:lnTo>
                    <a:pt x="6923149" y="2517876"/>
                  </a:lnTo>
                  <a:lnTo>
                    <a:pt x="6925486" y="2518872"/>
                  </a:lnTo>
                  <a:lnTo>
                    <a:pt x="6925343" y="2519206"/>
                  </a:lnTo>
                  <a:lnTo>
                    <a:pt x="6928014" y="2520345"/>
                  </a:lnTo>
                  <a:lnTo>
                    <a:pt x="6930778" y="2520341"/>
                  </a:lnTo>
                  <a:lnTo>
                    <a:pt x="6939350" y="2516895"/>
                  </a:lnTo>
                  <a:lnTo>
                    <a:pt x="6941579" y="2510743"/>
                  </a:lnTo>
                  <a:lnTo>
                    <a:pt x="6936411" y="2497886"/>
                  </a:lnTo>
                  <a:close/>
                </a:path>
                <a:path w="20085050" h="6245225">
                  <a:moveTo>
                    <a:pt x="14016115" y="5459851"/>
                  </a:moveTo>
                  <a:lnTo>
                    <a:pt x="14009962" y="5457621"/>
                  </a:lnTo>
                  <a:lnTo>
                    <a:pt x="14004582" y="5460061"/>
                  </a:lnTo>
                  <a:lnTo>
                    <a:pt x="14002678" y="5460827"/>
                  </a:lnTo>
                  <a:lnTo>
                    <a:pt x="13997296" y="5463267"/>
                  </a:lnTo>
                  <a:lnTo>
                    <a:pt x="13995066" y="5469417"/>
                  </a:lnTo>
                  <a:lnTo>
                    <a:pt x="13997505" y="5474798"/>
                  </a:lnTo>
                  <a:lnTo>
                    <a:pt x="13998462" y="5477180"/>
                  </a:lnTo>
                  <a:lnTo>
                    <a:pt x="14000514" y="5478845"/>
                  </a:lnTo>
                  <a:lnTo>
                    <a:pt x="14002851" y="5479841"/>
                  </a:lnTo>
                  <a:lnTo>
                    <a:pt x="14003044" y="5480317"/>
                  </a:lnTo>
                  <a:lnTo>
                    <a:pt x="14005714" y="5481456"/>
                  </a:lnTo>
                  <a:lnTo>
                    <a:pt x="14008620" y="5481119"/>
                  </a:lnTo>
                  <a:lnTo>
                    <a:pt x="14013382" y="5479203"/>
                  </a:lnTo>
                  <a:lnTo>
                    <a:pt x="14018764" y="5476764"/>
                  </a:lnTo>
                  <a:lnTo>
                    <a:pt x="14020994" y="5470614"/>
                  </a:lnTo>
                  <a:lnTo>
                    <a:pt x="14016115" y="5459851"/>
                  </a:lnTo>
                  <a:close/>
                </a:path>
                <a:path w="20085050" h="6245225">
                  <a:moveTo>
                    <a:pt x="2566798" y="572400"/>
                  </a:moveTo>
                  <a:lnTo>
                    <a:pt x="2560362" y="570839"/>
                  </a:lnTo>
                  <a:lnTo>
                    <a:pt x="2555506" y="573897"/>
                  </a:lnTo>
                  <a:lnTo>
                    <a:pt x="2553793" y="575138"/>
                  </a:lnTo>
                  <a:lnTo>
                    <a:pt x="2548937" y="578197"/>
                  </a:lnTo>
                  <a:lnTo>
                    <a:pt x="2558401" y="594860"/>
                  </a:lnTo>
                  <a:lnTo>
                    <a:pt x="2561642" y="594664"/>
                  </a:lnTo>
                  <a:lnTo>
                    <a:pt x="2564783" y="592848"/>
                  </a:lnTo>
                  <a:lnTo>
                    <a:pt x="2566497" y="591606"/>
                  </a:lnTo>
                  <a:lnTo>
                    <a:pt x="2571353" y="588548"/>
                  </a:lnTo>
                  <a:lnTo>
                    <a:pt x="2572915" y="582111"/>
                  </a:lnTo>
                  <a:lnTo>
                    <a:pt x="2566798" y="572400"/>
                  </a:lnTo>
                  <a:close/>
                </a:path>
                <a:path w="20085050" h="6245225">
                  <a:moveTo>
                    <a:pt x="6903206" y="2419406"/>
                  </a:moveTo>
                  <a:lnTo>
                    <a:pt x="6897054" y="2417177"/>
                  </a:lnTo>
                  <a:lnTo>
                    <a:pt x="6886101" y="2421580"/>
                  </a:lnTo>
                  <a:lnTo>
                    <a:pt x="6883871" y="2427731"/>
                  </a:lnTo>
                  <a:lnTo>
                    <a:pt x="6886743" y="2434875"/>
                  </a:lnTo>
                  <a:lnTo>
                    <a:pt x="6888034" y="2437397"/>
                  </a:lnTo>
                  <a:lnTo>
                    <a:pt x="6889943" y="2439396"/>
                  </a:lnTo>
                  <a:lnTo>
                    <a:pt x="6892280" y="2440392"/>
                  </a:lnTo>
                  <a:lnTo>
                    <a:pt x="6892137" y="2440726"/>
                  </a:lnTo>
                  <a:lnTo>
                    <a:pt x="6894808" y="2441865"/>
                  </a:lnTo>
                  <a:lnTo>
                    <a:pt x="6897572" y="2441860"/>
                  </a:lnTo>
                  <a:lnTo>
                    <a:pt x="6906144" y="2438416"/>
                  </a:lnTo>
                  <a:lnTo>
                    <a:pt x="6908373" y="2432263"/>
                  </a:lnTo>
                  <a:lnTo>
                    <a:pt x="6903206" y="2419406"/>
                  </a:lnTo>
                  <a:close/>
                </a:path>
                <a:path w="20085050" h="6245225">
                  <a:moveTo>
                    <a:pt x="14093919" y="5423597"/>
                  </a:moveTo>
                  <a:lnTo>
                    <a:pt x="14087770" y="5421369"/>
                  </a:lnTo>
                  <a:lnTo>
                    <a:pt x="14082389" y="5423807"/>
                  </a:lnTo>
                  <a:lnTo>
                    <a:pt x="14080485" y="5424573"/>
                  </a:lnTo>
                  <a:lnTo>
                    <a:pt x="14075104" y="5427013"/>
                  </a:lnTo>
                  <a:lnTo>
                    <a:pt x="14072873" y="5433164"/>
                  </a:lnTo>
                  <a:lnTo>
                    <a:pt x="14075313" y="5438544"/>
                  </a:lnTo>
                  <a:lnTo>
                    <a:pt x="14076269" y="5440925"/>
                  </a:lnTo>
                  <a:lnTo>
                    <a:pt x="14078322" y="5442590"/>
                  </a:lnTo>
                  <a:lnTo>
                    <a:pt x="14082995" y="5444584"/>
                  </a:lnTo>
                  <a:lnTo>
                    <a:pt x="14086236" y="5444388"/>
                  </a:lnTo>
                  <a:lnTo>
                    <a:pt x="14096237" y="5440367"/>
                  </a:lnTo>
                  <a:lnTo>
                    <a:pt x="14098465" y="5434216"/>
                  </a:lnTo>
                  <a:lnTo>
                    <a:pt x="14096026" y="5428835"/>
                  </a:lnTo>
                  <a:lnTo>
                    <a:pt x="14093919" y="5423597"/>
                  </a:lnTo>
                  <a:close/>
                </a:path>
                <a:path w="20085050" h="6245225">
                  <a:moveTo>
                    <a:pt x="6870475" y="2340736"/>
                  </a:moveTo>
                  <a:lnTo>
                    <a:pt x="6864467" y="2338173"/>
                  </a:lnTo>
                  <a:lnTo>
                    <a:pt x="6859229" y="2340278"/>
                  </a:lnTo>
                  <a:lnTo>
                    <a:pt x="6853848" y="2342717"/>
                  </a:lnTo>
                  <a:lnTo>
                    <a:pt x="6851285" y="2348726"/>
                  </a:lnTo>
                  <a:lnTo>
                    <a:pt x="6854156" y="2355869"/>
                  </a:lnTo>
                  <a:lnTo>
                    <a:pt x="6855446" y="2358393"/>
                  </a:lnTo>
                  <a:lnTo>
                    <a:pt x="6857356" y="2360392"/>
                  </a:lnTo>
                  <a:lnTo>
                    <a:pt x="6859693" y="2361388"/>
                  </a:lnTo>
                  <a:lnTo>
                    <a:pt x="6859885" y="2361865"/>
                  </a:lnTo>
                  <a:lnTo>
                    <a:pt x="6862222" y="2362862"/>
                  </a:lnTo>
                  <a:lnTo>
                    <a:pt x="6864985" y="2362856"/>
                  </a:lnTo>
                  <a:lnTo>
                    <a:pt x="6873557" y="2359411"/>
                  </a:lnTo>
                  <a:lnTo>
                    <a:pt x="6875786" y="2353259"/>
                  </a:lnTo>
                  <a:lnTo>
                    <a:pt x="6872915" y="2346116"/>
                  </a:lnTo>
                  <a:lnTo>
                    <a:pt x="6870475" y="2340736"/>
                  </a:lnTo>
                  <a:close/>
                </a:path>
                <a:path w="20085050" h="6245225">
                  <a:moveTo>
                    <a:pt x="2640732" y="528575"/>
                  </a:moveTo>
                  <a:lnTo>
                    <a:pt x="2634438" y="526680"/>
                  </a:lnTo>
                  <a:lnTo>
                    <a:pt x="2629583" y="529738"/>
                  </a:lnTo>
                  <a:lnTo>
                    <a:pt x="2627869" y="530980"/>
                  </a:lnTo>
                  <a:lnTo>
                    <a:pt x="2623014" y="534038"/>
                  </a:lnTo>
                  <a:lnTo>
                    <a:pt x="2621329" y="539632"/>
                  </a:lnTo>
                  <a:lnTo>
                    <a:pt x="2621118" y="540332"/>
                  </a:lnTo>
                  <a:lnTo>
                    <a:pt x="2624176" y="545187"/>
                  </a:lnTo>
                  <a:lnTo>
                    <a:pt x="2625276" y="547234"/>
                  </a:lnTo>
                  <a:lnTo>
                    <a:pt x="2626994" y="548757"/>
                  </a:lnTo>
                  <a:lnTo>
                    <a:pt x="2632002" y="550893"/>
                  </a:lnTo>
                  <a:lnTo>
                    <a:pt x="2635242" y="550696"/>
                  </a:lnTo>
                  <a:lnTo>
                    <a:pt x="2638384" y="548881"/>
                  </a:lnTo>
                  <a:lnTo>
                    <a:pt x="2640097" y="547638"/>
                  </a:lnTo>
                  <a:lnTo>
                    <a:pt x="2644953" y="544580"/>
                  </a:lnTo>
                  <a:lnTo>
                    <a:pt x="2646638" y="538986"/>
                  </a:lnTo>
                  <a:lnTo>
                    <a:pt x="2646849" y="538287"/>
                  </a:lnTo>
                  <a:lnTo>
                    <a:pt x="2640732" y="528575"/>
                  </a:lnTo>
                  <a:close/>
                </a:path>
                <a:path w="20085050" h="6245225">
                  <a:moveTo>
                    <a:pt x="6837889" y="2261730"/>
                  </a:moveTo>
                  <a:lnTo>
                    <a:pt x="6831880" y="2259167"/>
                  </a:lnTo>
                  <a:lnTo>
                    <a:pt x="6826641" y="2261272"/>
                  </a:lnTo>
                  <a:lnTo>
                    <a:pt x="6821260" y="2263713"/>
                  </a:lnTo>
                  <a:lnTo>
                    <a:pt x="6818697" y="2269722"/>
                  </a:lnTo>
                  <a:lnTo>
                    <a:pt x="6821569" y="2276865"/>
                  </a:lnTo>
                  <a:lnTo>
                    <a:pt x="6822859" y="2279389"/>
                  </a:lnTo>
                  <a:lnTo>
                    <a:pt x="6824769" y="2281388"/>
                  </a:lnTo>
                  <a:lnTo>
                    <a:pt x="6827106" y="2282384"/>
                  </a:lnTo>
                  <a:lnTo>
                    <a:pt x="6827297" y="2282860"/>
                  </a:lnTo>
                  <a:lnTo>
                    <a:pt x="6829633" y="2283857"/>
                  </a:lnTo>
                  <a:lnTo>
                    <a:pt x="6832398" y="2283852"/>
                  </a:lnTo>
                  <a:lnTo>
                    <a:pt x="6840971" y="2280406"/>
                  </a:lnTo>
                  <a:lnTo>
                    <a:pt x="6843200" y="2274255"/>
                  </a:lnTo>
                  <a:lnTo>
                    <a:pt x="6840328" y="2267111"/>
                  </a:lnTo>
                  <a:lnTo>
                    <a:pt x="6837889" y="2261730"/>
                  </a:lnTo>
                  <a:close/>
                </a:path>
                <a:path w="20085050" h="6245225">
                  <a:moveTo>
                    <a:pt x="14171061" y="5387058"/>
                  </a:moveTo>
                  <a:lnTo>
                    <a:pt x="14164575" y="5384686"/>
                  </a:lnTo>
                  <a:lnTo>
                    <a:pt x="14159528" y="5387268"/>
                  </a:lnTo>
                  <a:lnTo>
                    <a:pt x="14157624" y="5388034"/>
                  </a:lnTo>
                  <a:lnTo>
                    <a:pt x="14152719" y="5390282"/>
                  </a:lnTo>
                  <a:lnTo>
                    <a:pt x="14150347" y="5396767"/>
                  </a:lnTo>
                  <a:lnTo>
                    <a:pt x="14152929" y="5401813"/>
                  </a:lnTo>
                  <a:lnTo>
                    <a:pt x="14153886" y="5404195"/>
                  </a:lnTo>
                  <a:lnTo>
                    <a:pt x="14155938" y="5405859"/>
                  </a:lnTo>
                  <a:lnTo>
                    <a:pt x="14160611" y="5407853"/>
                  </a:lnTo>
                  <a:lnTo>
                    <a:pt x="14163853" y="5407657"/>
                  </a:lnTo>
                  <a:lnTo>
                    <a:pt x="14168613" y="5405743"/>
                  </a:lnTo>
                  <a:lnTo>
                    <a:pt x="14173519" y="5403495"/>
                  </a:lnTo>
                  <a:lnTo>
                    <a:pt x="14175892" y="5397009"/>
                  </a:lnTo>
                  <a:lnTo>
                    <a:pt x="14173309" y="5391962"/>
                  </a:lnTo>
                  <a:lnTo>
                    <a:pt x="14171061" y="5387058"/>
                  </a:lnTo>
                  <a:close/>
                </a:path>
                <a:path w="20085050" h="6245225">
                  <a:moveTo>
                    <a:pt x="2715908" y="486464"/>
                  </a:moveTo>
                  <a:lnTo>
                    <a:pt x="2709614" y="484568"/>
                  </a:lnTo>
                  <a:lnTo>
                    <a:pt x="2704425" y="487484"/>
                  </a:lnTo>
                  <a:lnTo>
                    <a:pt x="2702378" y="488584"/>
                  </a:lnTo>
                  <a:lnTo>
                    <a:pt x="2697331" y="491165"/>
                  </a:lnTo>
                  <a:lnTo>
                    <a:pt x="2695435" y="497459"/>
                  </a:lnTo>
                  <a:lnTo>
                    <a:pt x="2698351" y="502648"/>
                  </a:lnTo>
                  <a:lnTo>
                    <a:pt x="2699451" y="504696"/>
                  </a:lnTo>
                  <a:lnTo>
                    <a:pt x="2701169" y="506218"/>
                  </a:lnTo>
                  <a:lnTo>
                    <a:pt x="2706510" y="508496"/>
                  </a:lnTo>
                  <a:lnTo>
                    <a:pt x="2709750" y="508300"/>
                  </a:lnTo>
                  <a:lnTo>
                    <a:pt x="2712749" y="506818"/>
                  </a:lnTo>
                  <a:lnTo>
                    <a:pt x="2714463" y="505576"/>
                  </a:lnTo>
                  <a:lnTo>
                    <a:pt x="2719510" y="502994"/>
                  </a:lnTo>
                  <a:lnTo>
                    <a:pt x="2721406" y="496701"/>
                  </a:lnTo>
                  <a:lnTo>
                    <a:pt x="2718490" y="491510"/>
                  </a:lnTo>
                  <a:lnTo>
                    <a:pt x="2715908" y="486464"/>
                  </a:lnTo>
                  <a:close/>
                </a:path>
                <a:path w="20085050" h="6245225">
                  <a:moveTo>
                    <a:pt x="6804967" y="2182584"/>
                  </a:moveTo>
                  <a:lnTo>
                    <a:pt x="6798816" y="2180354"/>
                  </a:lnTo>
                  <a:lnTo>
                    <a:pt x="6787863" y="2184758"/>
                  </a:lnTo>
                  <a:lnTo>
                    <a:pt x="6785634" y="2190908"/>
                  </a:lnTo>
                  <a:lnTo>
                    <a:pt x="6788505" y="2198053"/>
                  </a:lnTo>
                  <a:lnTo>
                    <a:pt x="6789797" y="2200575"/>
                  </a:lnTo>
                  <a:lnTo>
                    <a:pt x="6791706" y="2202574"/>
                  </a:lnTo>
                  <a:lnTo>
                    <a:pt x="6794043" y="2203571"/>
                  </a:lnTo>
                  <a:lnTo>
                    <a:pt x="6793901" y="2203905"/>
                  </a:lnTo>
                  <a:lnTo>
                    <a:pt x="6796571" y="2205044"/>
                  </a:lnTo>
                  <a:lnTo>
                    <a:pt x="6799335" y="2205039"/>
                  </a:lnTo>
                  <a:lnTo>
                    <a:pt x="6807907" y="2201593"/>
                  </a:lnTo>
                  <a:lnTo>
                    <a:pt x="6810136" y="2195443"/>
                  </a:lnTo>
                  <a:lnTo>
                    <a:pt x="6804967" y="2182584"/>
                  </a:lnTo>
                  <a:close/>
                </a:path>
                <a:path w="20085050" h="6245225">
                  <a:moveTo>
                    <a:pt x="14248152" y="5349709"/>
                  </a:moveTo>
                  <a:lnTo>
                    <a:pt x="14241665" y="5347337"/>
                  </a:lnTo>
                  <a:lnTo>
                    <a:pt x="14236619" y="5349918"/>
                  </a:lnTo>
                  <a:lnTo>
                    <a:pt x="14234715" y="5350685"/>
                  </a:lnTo>
                  <a:lnTo>
                    <a:pt x="14229810" y="5352932"/>
                  </a:lnTo>
                  <a:lnTo>
                    <a:pt x="14227437" y="5359417"/>
                  </a:lnTo>
                  <a:lnTo>
                    <a:pt x="14231310" y="5366987"/>
                  </a:lnTo>
                  <a:lnTo>
                    <a:pt x="14233028" y="5368510"/>
                  </a:lnTo>
                  <a:lnTo>
                    <a:pt x="14237702" y="5370503"/>
                  </a:lnTo>
                  <a:lnTo>
                    <a:pt x="14240942" y="5370307"/>
                  </a:lnTo>
                  <a:lnTo>
                    <a:pt x="14245704" y="5368393"/>
                  </a:lnTo>
                  <a:lnTo>
                    <a:pt x="14250750" y="5365811"/>
                  </a:lnTo>
                  <a:lnTo>
                    <a:pt x="14252981" y="5359660"/>
                  </a:lnTo>
                  <a:lnTo>
                    <a:pt x="14250400" y="5354613"/>
                  </a:lnTo>
                  <a:lnTo>
                    <a:pt x="14248152" y="5349709"/>
                  </a:lnTo>
                  <a:close/>
                </a:path>
                <a:path w="20085050" h="6245225">
                  <a:moveTo>
                    <a:pt x="2789989" y="445069"/>
                  </a:moveTo>
                  <a:lnTo>
                    <a:pt x="2783554" y="443507"/>
                  </a:lnTo>
                  <a:lnTo>
                    <a:pt x="2778506" y="446089"/>
                  </a:lnTo>
                  <a:lnTo>
                    <a:pt x="2776601" y="446855"/>
                  </a:lnTo>
                  <a:lnTo>
                    <a:pt x="2771554" y="449437"/>
                  </a:lnTo>
                  <a:lnTo>
                    <a:pt x="2769992" y="455873"/>
                  </a:lnTo>
                  <a:lnTo>
                    <a:pt x="2772574" y="460920"/>
                  </a:lnTo>
                  <a:lnTo>
                    <a:pt x="2773674" y="462967"/>
                  </a:lnTo>
                  <a:lnTo>
                    <a:pt x="2775726" y="464632"/>
                  </a:lnTo>
                  <a:lnTo>
                    <a:pt x="2777729" y="465486"/>
                  </a:lnTo>
                  <a:lnTo>
                    <a:pt x="2777253" y="465678"/>
                  </a:lnTo>
                  <a:lnTo>
                    <a:pt x="2780257" y="466959"/>
                  </a:lnTo>
                  <a:lnTo>
                    <a:pt x="2783497" y="466763"/>
                  </a:lnTo>
                  <a:lnTo>
                    <a:pt x="2786497" y="465280"/>
                  </a:lnTo>
                  <a:lnTo>
                    <a:pt x="2788544" y="464181"/>
                  </a:lnTo>
                  <a:lnTo>
                    <a:pt x="2793592" y="461599"/>
                  </a:lnTo>
                  <a:lnTo>
                    <a:pt x="2795153" y="455164"/>
                  </a:lnTo>
                  <a:lnTo>
                    <a:pt x="2789989" y="445069"/>
                  </a:lnTo>
                  <a:close/>
                </a:path>
                <a:path w="20085050" h="6245225">
                  <a:moveTo>
                    <a:pt x="6771095" y="2103819"/>
                  </a:moveTo>
                  <a:lnTo>
                    <a:pt x="6765086" y="2101256"/>
                  </a:lnTo>
                  <a:lnTo>
                    <a:pt x="6754324" y="2106136"/>
                  </a:lnTo>
                  <a:lnTo>
                    <a:pt x="6751761" y="2112145"/>
                  </a:lnTo>
                  <a:lnTo>
                    <a:pt x="6754200" y="2117525"/>
                  </a:lnTo>
                  <a:lnTo>
                    <a:pt x="6754966" y="2119430"/>
                  </a:lnTo>
                  <a:lnTo>
                    <a:pt x="6756258" y="2121954"/>
                  </a:lnTo>
                  <a:lnTo>
                    <a:pt x="6758166" y="2123953"/>
                  </a:lnTo>
                  <a:lnTo>
                    <a:pt x="6763174" y="2126089"/>
                  </a:lnTo>
                  <a:lnTo>
                    <a:pt x="6765935" y="2126082"/>
                  </a:lnTo>
                  <a:lnTo>
                    <a:pt x="6768795" y="2124935"/>
                  </a:lnTo>
                  <a:lnTo>
                    <a:pt x="6774176" y="2122495"/>
                  </a:lnTo>
                  <a:lnTo>
                    <a:pt x="6776740" y="2116487"/>
                  </a:lnTo>
                  <a:lnTo>
                    <a:pt x="6774300" y="2111106"/>
                  </a:lnTo>
                  <a:lnTo>
                    <a:pt x="6773534" y="2109201"/>
                  </a:lnTo>
                  <a:lnTo>
                    <a:pt x="6771095" y="2103819"/>
                  </a:lnTo>
                  <a:close/>
                </a:path>
                <a:path w="20085050" h="6245225">
                  <a:moveTo>
                    <a:pt x="14324765" y="5312550"/>
                  </a:moveTo>
                  <a:lnTo>
                    <a:pt x="14318613" y="5310321"/>
                  </a:lnTo>
                  <a:lnTo>
                    <a:pt x="14313565" y="5312903"/>
                  </a:lnTo>
                  <a:lnTo>
                    <a:pt x="14311662" y="5313668"/>
                  </a:lnTo>
                  <a:lnTo>
                    <a:pt x="14306757" y="5315917"/>
                  </a:lnTo>
                  <a:lnTo>
                    <a:pt x="14304384" y="5322402"/>
                  </a:lnTo>
                  <a:lnTo>
                    <a:pt x="14308258" y="5329971"/>
                  </a:lnTo>
                  <a:lnTo>
                    <a:pt x="14309975" y="5331495"/>
                  </a:lnTo>
                  <a:lnTo>
                    <a:pt x="14314650" y="5333489"/>
                  </a:lnTo>
                  <a:lnTo>
                    <a:pt x="14317748" y="5333626"/>
                  </a:lnTo>
                  <a:lnTo>
                    <a:pt x="14320747" y="5332143"/>
                  </a:lnTo>
                  <a:lnTo>
                    <a:pt x="14322652" y="5331378"/>
                  </a:lnTo>
                  <a:lnTo>
                    <a:pt x="14327698" y="5328795"/>
                  </a:lnTo>
                  <a:lnTo>
                    <a:pt x="14329928" y="5322646"/>
                  </a:lnTo>
                  <a:lnTo>
                    <a:pt x="14324765" y="5312550"/>
                  </a:lnTo>
                  <a:close/>
                </a:path>
                <a:path w="20085050" h="6245225">
                  <a:moveTo>
                    <a:pt x="2865931" y="404863"/>
                  </a:moveTo>
                  <a:lnTo>
                    <a:pt x="2859637" y="402966"/>
                  </a:lnTo>
                  <a:lnTo>
                    <a:pt x="2854590" y="405548"/>
                  </a:lnTo>
                  <a:lnTo>
                    <a:pt x="2852686" y="406314"/>
                  </a:lnTo>
                  <a:lnTo>
                    <a:pt x="2847639" y="408896"/>
                  </a:lnTo>
                  <a:lnTo>
                    <a:pt x="2845743" y="415189"/>
                  </a:lnTo>
                  <a:lnTo>
                    <a:pt x="2848325" y="420237"/>
                  </a:lnTo>
                  <a:lnTo>
                    <a:pt x="2849282" y="422618"/>
                  </a:lnTo>
                  <a:lnTo>
                    <a:pt x="2851334" y="424282"/>
                  </a:lnTo>
                  <a:lnTo>
                    <a:pt x="2856008" y="426276"/>
                  </a:lnTo>
                  <a:lnTo>
                    <a:pt x="2859105" y="426414"/>
                  </a:lnTo>
                  <a:lnTo>
                    <a:pt x="2862105" y="424931"/>
                  </a:lnTo>
                  <a:lnTo>
                    <a:pt x="2864152" y="423831"/>
                  </a:lnTo>
                  <a:lnTo>
                    <a:pt x="2869199" y="421250"/>
                  </a:lnTo>
                  <a:lnTo>
                    <a:pt x="2871095" y="414956"/>
                  </a:lnTo>
                  <a:lnTo>
                    <a:pt x="2865931" y="404863"/>
                  </a:lnTo>
                  <a:close/>
                </a:path>
                <a:path w="20085050" h="6245225">
                  <a:moveTo>
                    <a:pt x="6736126" y="2025772"/>
                  </a:moveTo>
                  <a:lnTo>
                    <a:pt x="6730117" y="2023209"/>
                  </a:lnTo>
                  <a:lnTo>
                    <a:pt x="6724736" y="2025648"/>
                  </a:lnTo>
                  <a:lnTo>
                    <a:pt x="6719690" y="2028230"/>
                  </a:lnTo>
                  <a:lnTo>
                    <a:pt x="6717126" y="2034241"/>
                  </a:lnTo>
                  <a:lnTo>
                    <a:pt x="6719566" y="2039621"/>
                  </a:lnTo>
                  <a:lnTo>
                    <a:pt x="6720332" y="2041525"/>
                  </a:lnTo>
                  <a:lnTo>
                    <a:pt x="6721147" y="2044240"/>
                  </a:lnTo>
                  <a:lnTo>
                    <a:pt x="6723198" y="2045904"/>
                  </a:lnTo>
                  <a:lnTo>
                    <a:pt x="6725535" y="2046901"/>
                  </a:lnTo>
                  <a:lnTo>
                    <a:pt x="6726011" y="2046710"/>
                  </a:lnTo>
                  <a:lnTo>
                    <a:pt x="6728682" y="2047849"/>
                  </a:lnTo>
                  <a:lnTo>
                    <a:pt x="6731446" y="2047844"/>
                  </a:lnTo>
                  <a:lnTo>
                    <a:pt x="6734303" y="2046695"/>
                  </a:lnTo>
                  <a:lnTo>
                    <a:pt x="6739350" y="2044114"/>
                  </a:lnTo>
                  <a:lnTo>
                    <a:pt x="6741913" y="2038105"/>
                  </a:lnTo>
                  <a:lnTo>
                    <a:pt x="6739474" y="2032724"/>
                  </a:lnTo>
                  <a:lnTo>
                    <a:pt x="6738708" y="2030819"/>
                  </a:lnTo>
                  <a:lnTo>
                    <a:pt x="6736126" y="2025772"/>
                  </a:lnTo>
                  <a:close/>
                </a:path>
                <a:path w="20085050" h="6245225">
                  <a:moveTo>
                    <a:pt x="14401663" y="5274725"/>
                  </a:moveTo>
                  <a:lnTo>
                    <a:pt x="14395514" y="5272495"/>
                  </a:lnTo>
                  <a:lnTo>
                    <a:pt x="14390465" y="5275078"/>
                  </a:lnTo>
                  <a:lnTo>
                    <a:pt x="14388560" y="5275844"/>
                  </a:lnTo>
                  <a:lnTo>
                    <a:pt x="14383513" y="5278425"/>
                  </a:lnTo>
                  <a:lnTo>
                    <a:pt x="14381284" y="5284577"/>
                  </a:lnTo>
                  <a:lnTo>
                    <a:pt x="14385157" y="5292147"/>
                  </a:lnTo>
                  <a:lnTo>
                    <a:pt x="14386876" y="5293670"/>
                  </a:lnTo>
                  <a:lnTo>
                    <a:pt x="14391548" y="5295663"/>
                  </a:lnTo>
                  <a:lnTo>
                    <a:pt x="14394645" y="5295800"/>
                  </a:lnTo>
                  <a:lnTo>
                    <a:pt x="14397645" y="5294318"/>
                  </a:lnTo>
                  <a:lnTo>
                    <a:pt x="14399552" y="5293553"/>
                  </a:lnTo>
                  <a:lnTo>
                    <a:pt x="14404599" y="5290970"/>
                  </a:lnTo>
                  <a:lnTo>
                    <a:pt x="14406826" y="5284819"/>
                  </a:lnTo>
                  <a:lnTo>
                    <a:pt x="14401663" y="5274725"/>
                  </a:lnTo>
                  <a:close/>
                </a:path>
                <a:path w="20085050" h="6245225">
                  <a:moveTo>
                    <a:pt x="2941637" y="366134"/>
                  </a:moveTo>
                  <a:lnTo>
                    <a:pt x="2935343" y="364238"/>
                  </a:lnTo>
                  <a:lnTo>
                    <a:pt x="2930296" y="366820"/>
                  </a:lnTo>
                  <a:lnTo>
                    <a:pt x="2928391" y="367586"/>
                  </a:lnTo>
                  <a:lnTo>
                    <a:pt x="2923011" y="370025"/>
                  </a:lnTo>
                  <a:lnTo>
                    <a:pt x="2921115" y="376319"/>
                  </a:lnTo>
                  <a:lnTo>
                    <a:pt x="2924988" y="383889"/>
                  </a:lnTo>
                  <a:lnTo>
                    <a:pt x="2926706" y="385411"/>
                  </a:lnTo>
                  <a:lnTo>
                    <a:pt x="2931379" y="387405"/>
                  </a:lnTo>
                  <a:lnTo>
                    <a:pt x="2934477" y="387542"/>
                  </a:lnTo>
                  <a:lnTo>
                    <a:pt x="2937477" y="386059"/>
                  </a:lnTo>
                  <a:lnTo>
                    <a:pt x="2939383" y="385293"/>
                  </a:lnTo>
                  <a:lnTo>
                    <a:pt x="2944763" y="382854"/>
                  </a:lnTo>
                  <a:lnTo>
                    <a:pt x="2946659" y="376561"/>
                  </a:lnTo>
                  <a:lnTo>
                    <a:pt x="2944077" y="371514"/>
                  </a:lnTo>
                  <a:lnTo>
                    <a:pt x="2941637" y="366134"/>
                  </a:lnTo>
                  <a:close/>
                </a:path>
                <a:path w="20085050" h="6245225">
                  <a:moveTo>
                    <a:pt x="6700397" y="1948584"/>
                  </a:moveTo>
                  <a:lnTo>
                    <a:pt x="6694246" y="1946355"/>
                  </a:lnTo>
                  <a:lnTo>
                    <a:pt x="6688865" y="1948794"/>
                  </a:lnTo>
                  <a:lnTo>
                    <a:pt x="6683626" y="1950901"/>
                  </a:lnTo>
                  <a:lnTo>
                    <a:pt x="6681398" y="1957051"/>
                  </a:lnTo>
                  <a:lnTo>
                    <a:pt x="6683837" y="1962432"/>
                  </a:lnTo>
                  <a:lnTo>
                    <a:pt x="6685559" y="1966719"/>
                  </a:lnTo>
                  <a:lnTo>
                    <a:pt x="6687611" y="1968382"/>
                  </a:lnTo>
                  <a:lnTo>
                    <a:pt x="6689948" y="1969379"/>
                  </a:lnTo>
                  <a:lnTo>
                    <a:pt x="6689998" y="1970189"/>
                  </a:lnTo>
                  <a:lnTo>
                    <a:pt x="6692334" y="1971186"/>
                  </a:lnTo>
                  <a:lnTo>
                    <a:pt x="6695572" y="1970990"/>
                  </a:lnTo>
                  <a:lnTo>
                    <a:pt x="6698432" y="1969842"/>
                  </a:lnTo>
                  <a:lnTo>
                    <a:pt x="6703813" y="1967402"/>
                  </a:lnTo>
                  <a:lnTo>
                    <a:pt x="6706042" y="1961250"/>
                  </a:lnTo>
                  <a:lnTo>
                    <a:pt x="6703603" y="1955870"/>
                  </a:lnTo>
                  <a:lnTo>
                    <a:pt x="6702837" y="1953965"/>
                  </a:lnTo>
                  <a:lnTo>
                    <a:pt x="6700397" y="1948584"/>
                  </a:lnTo>
                  <a:close/>
                </a:path>
                <a:path w="20085050" h="6245225">
                  <a:moveTo>
                    <a:pt x="14478372" y="5236425"/>
                  </a:moveTo>
                  <a:lnTo>
                    <a:pt x="14472077" y="5234527"/>
                  </a:lnTo>
                  <a:lnTo>
                    <a:pt x="14467031" y="5237109"/>
                  </a:lnTo>
                  <a:lnTo>
                    <a:pt x="14465125" y="5237875"/>
                  </a:lnTo>
                  <a:lnTo>
                    <a:pt x="14460078" y="5240458"/>
                  </a:lnTo>
                  <a:lnTo>
                    <a:pt x="14457848" y="5246608"/>
                  </a:lnTo>
                  <a:lnTo>
                    <a:pt x="14461721" y="5254179"/>
                  </a:lnTo>
                  <a:lnTo>
                    <a:pt x="14463439" y="5255702"/>
                  </a:lnTo>
                  <a:lnTo>
                    <a:pt x="14468113" y="5257695"/>
                  </a:lnTo>
                  <a:lnTo>
                    <a:pt x="14471211" y="5257833"/>
                  </a:lnTo>
                  <a:lnTo>
                    <a:pt x="14474212" y="5256350"/>
                  </a:lnTo>
                  <a:lnTo>
                    <a:pt x="14476116" y="5255584"/>
                  </a:lnTo>
                  <a:lnTo>
                    <a:pt x="14481496" y="5253145"/>
                  </a:lnTo>
                  <a:lnTo>
                    <a:pt x="14483393" y="5246851"/>
                  </a:lnTo>
                  <a:lnTo>
                    <a:pt x="14480811" y="5241805"/>
                  </a:lnTo>
                  <a:lnTo>
                    <a:pt x="14478372" y="5236425"/>
                  </a:lnTo>
                  <a:close/>
                </a:path>
                <a:path w="20085050" h="6245225">
                  <a:moveTo>
                    <a:pt x="3018727" y="328784"/>
                  </a:moveTo>
                  <a:lnTo>
                    <a:pt x="3012242" y="326412"/>
                  </a:lnTo>
                  <a:lnTo>
                    <a:pt x="3007195" y="328995"/>
                  </a:lnTo>
                  <a:lnTo>
                    <a:pt x="3005290" y="329760"/>
                  </a:lnTo>
                  <a:lnTo>
                    <a:pt x="3000386" y="332007"/>
                  </a:lnTo>
                  <a:lnTo>
                    <a:pt x="2998013" y="338494"/>
                  </a:lnTo>
                  <a:lnTo>
                    <a:pt x="3000595" y="343540"/>
                  </a:lnTo>
                  <a:lnTo>
                    <a:pt x="3001552" y="345922"/>
                  </a:lnTo>
                  <a:lnTo>
                    <a:pt x="3003605" y="347585"/>
                  </a:lnTo>
                  <a:lnTo>
                    <a:pt x="3008279" y="349579"/>
                  </a:lnTo>
                  <a:lnTo>
                    <a:pt x="3011519" y="349382"/>
                  </a:lnTo>
                  <a:lnTo>
                    <a:pt x="3016281" y="347469"/>
                  </a:lnTo>
                  <a:lnTo>
                    <a:pt x="3021185" y="345221"/>
                  </a:lnTo>
                  <a:lnTo>
                    <a:pt x="3023557" y="338736"/>
                  </a:lnTo>
                  <a:lnTo>
                    <a:pt x="3020975" y="333689"/>
                  </a:lnTo>
                  <a:lnTo>
                    <a:pt x="3018727" y="328784"/>
                  </a:lnTo>
                  <a:close/>
                </a:path>
                <a:path w="20085050" h="6245225">
                  <a:moveTo>
                    <a:pt x="6663524" y="1871302"/>
                  </a:moveTo>
                  <a:lnTo>
                    <a:pt x="6657039" y="1868931"/>
                  </a:lnTo>
                  <a:lnTo>
                    <a:pt x="6651992" y="1871512"/>
                  </a:lnTo>
                  <a:lnTo>
                    <a:pt x="6647088" y="1873761"/>
                  </a:lnTo>
                  <a:lnTo>
                    <a:pt x="6644715" y="1880246"/>
                  </a:lnTo>
                  <a:lnTo>
                    <a:pt x="6647298" y="1885293"/>
                  </a:lnTo>
                  <a:lnTo>
                    <a:pt x="6648064" y="1887197"/>
                  </a:lnTo>
                  <a:lnTo>
                    <a:pt x="6649355" y="1889721"/>
                  </a:lnTo>
                  <a:lnTo>
                    <a:pt x="6651072" y="1891243"/>
                  </a:lnTo>
                  <a:lnTo>
                    <a:pt x="6655747" y="1893237"/>
                  </a:lnTo>
                  <a:lnTo>
                    <a:pt x="6658844" y="1893374"/>
                  </a:lnTo>
                  <a:lnTo>
                    <a:pt x="6661844" y="1891891"/>
                  </a:lnTo>
                  <a:lnTo>
                    <a:pt x="6666747" y="1889644"/>
                  </a:lnTo>
                  <a:lnTo>
                    <a:pt x="6669120" y="1883160"/>
                  </a:lnTo>
                  <a:lnTo>
                    <a:pt x="6666538" y="1878112"/>
                  </a:lnTo>
                  <a:lnTo>
                    <a:pt x="6665772" y="1876206"/>
                  </a:lnTo>
                  <a:lnTo>
                    <a:pt x="6663524" y="1871302"/>
                  </a:lnTo>
                  <a:close/>
                </a:path>
                <a:path w="20085050" h="6245225">
                  <a:moveTo>
                    <a:pt x="14554744" y="5197979"/>
                  </a:moveTo>
                  <a:lnTo>
                    <a:pt x="14548451" y="5196084"/>
                  </a:lnTo>
                  <a:lnTo>
                    <a:pt x="14543404" y="5198666"/>
                  </a:lnTo>
                  <a:lnTo>
                    <a:pt x="14541500" y="5199431"/>
                  </a:lnTo>
                  <a:lnTo>
                    <a:pt x="14536119" y="5201871"/>
                  </a:lnTo>
                  <a:lnTo>
                    <a:pt x="14534223" y="5208165"/>
                  </a:lnTo>
                  <a:lnTo>
                    <a:pt x="14538096" y="5215735"/>
                  </a:lnTo>
                  <a:lnTo>
                    <a:pt x="14539813" y="5217257"/>
                  </a:lnTo>
                  <a:lnTo>
                    <a:pt x="14544486" y="5219251"/>
                  </a:lnTo>
                  <a:lnTo>
                    <a:pt x="14547586" y="5219389"/>
                  </a:lnTo>
                  <a:lnTo>
                    <a:pt x="14550585" y="5217907"/>
                  </a:lnTo>
                  <a:lnTo>
                    <a:pt x="14552491" y="5217140"/>
                  </a:lnTo>
                  <a:lnTo>
                    <a:pt x="14557871" y="5214700"/>
                  </a:lnTo>
                  <a:lnTo>
                    <a:pt x="14559765" y="5208406"/>
                  </a:lnTo>
                  <a:lnTo>
                    <a:pt x="14557183" y="5203360"/>
                  </a:lnTo>
                  <a:lnTo>
                    <a:pt x="14554744" y="5197979"/>
                  </a:lnTo>
                  <a:close/>
                </a:path>
                <a:path w="20085050" h="6245225">
                  <a:moveTo>
                    <a:pt x="3096868" y="292672"/>
                  </a:moveTo>
                  <a:lnTo>
                    <a:pt x="3090859" y="290108"/>
                  </a:lnTo>
                  <a:lnTo>
                    <a:pt x="3085478" y="292549"/>
                  </a:lnTo>
                  <a:lnTo>
                    <a:pt x="3083574" y="293314"/>
                  </a:lnTo>
                  <a:lnTo>
                    <a:pt x="3078527" y="295895"/>
                  </a:lnTo>
                  <a:lnTo>
                    <a:pt x="3075963" y="301905"/>
                  </a:lnTo>
                  <a:lnTo>
                    <a:pt x="3078403" y="307286"/>
                  </a:lnTo>
                  <a:lnTo>
                    <a:pt x="3079218" y="310000"/>
                  </a:lnTo>
                  <a:lnTo>
                    <a:pt x="3081270" y="311664"/>
                  </a:lnTo>
                  <a:lnTo>
                    <a:pt x="3083606" y="312661"/>
                  </a:lnTo>
                  <a:lnTo>
                    <a:pt x="3084083" y="312471"/>
                  </a:lnTo>
                  <a:lnTo>
                    <a:pt x="3086753" y="313610"/>
                  </a:lnTo>
                  <a:lnTo>
                    <a:pt x="3089517" y="313604"/>
                  </a:lnTo>
                  <a:lnTo>
                    <a:pt x="3094280" y="311690"/>
                  </a:lnTo>
                  <a:lnTo>
                    <a:pt x="3099327" y="309109"/>
                  </a:lnTo>
                  <a:lnTo>
                    <a:pt x="3101890" y="303100"/>
                  </a:lnTo>
                  <a:lnTo>
                    <a:pt x="3099450" y="297719"/>
                  </a:lnTo>
                  <a:lnTo>
                    <a:pt x="3096868" y="292672"/>
                  </a:lnTo>
                  <a:close/>
                </a:path>
                <a:path w="20085050" h="6245225">
                  <a:moveTo>
                    <a:pt x="6625507" y="1793927"/>
                  </a:moveTo>
                  <a:lnTo>
                    <a:pt x="6619214" y="1792032"/>
                  </a:lnTo>
                  <a:lnTo>
                    <a:pt x="6614167" y="1794613"/>
                  </a:lnTo>
                  <a:lnTo>
                    <a:pt x="6608786" y="1797053"/>
                  </a:lnTo>
                  <a:lnTo>
                    <a:pt x="6606996" y="1802997"/>
                  </a:lnTo>
                  <a:lnTo>
                    <a:pt x="6606890" y="1803346"/>
                  </a:lnTo>
                  <a:lnTo>
                    <a:pt x="6609472" y="1808394"/>
                  </a:lnTo>
                  <a:lnTo>
                    <a:pt x="6621018" y="1816475"/>
                  </a:lnTo>
                  <a:lnTo>
                    <a:pt x="6624018" y="1814993"/>
                  </a:lnTo>
                  <a:lnTo>
                    <a:pt x="6629065" y="1812411"/>
                  </a:lnTo>
                  <a:lnTo>
                    <a:pt x="6631171" y="1806601"/>
                  </a:lnTo>
                  <a:lnTo>
                    <a:pt x="6631294" y="1806259"/>
                  </a:lnTo>
                  <a:lnTo>
                    <a:pt x="6628713" y="1801213"/>
                  </a:lnTo>
                  <a:lnTo>
                    <a:pt x="6627947" y="1799308"/>
                  </a:lnTo>
                  <a:lnTo>
                    <a:pt x="6625507" y="1793927"/>
                  </a:lnTo>
                  <a:close/>
                </a:path>
                <a:path w="20085050" h="6245225">
                  <a:moveTo>
                    <a:pt x="14631453" y="5159677"/>
                  </a:moveTo>
                  <a:lnTo>
                    <a:pt x="14625158" y="5157782"/>
                  </a:lnTo>
                  <a:lnTo>
                    <a:pt x="14620111" y="5160363"/>
                  </a:lnTo>
                  <a:lnTo>
                    <a:pt x="14618206" y="5161129"/>
                  </a:lnTo>
                  <a:lnTo>
                    <a:pt x="14612826" y="5163569"/>
                  </a:lnTo>
                  <a:lnTo>
                    <a:pt x="14610931" y="5169864"/>
                  </a:lnTo>
                  <a:lnTo>
                    <a:pt x="14613513" y="5174910"/>
                  </a:lnTo>
                  <a:lnTo>
                    <a:pt x="14614471" y="5177291"/>
                  </a:lnTo>
                  <a:lnTo>
                    <a:pt x="14616188" y="5178813"/>
                  </a:lnTo>
                  <a:lnTo>
                    <a:pt x="14618525" y="5179810"/>
                  </a:lnTo>
                  <a:lnTo>
                    <a:pt x="14619002" y="5179618"/>
                  </a:lnTo>
                  <a:lnTo>
                    <a:pt x="14621673" y="5180758"/>
                  </a:lnTo>
                  <a:lnTo>
                    <a:pt x="14624768" y="5180896"/>
                  </a:lnTo>
                  <a:lnTo>
                    <a:pt x="14627769" y="5179413"/>
                  </a:lnTo>
                  <a:lnTo>
                    <a:pt x="14629673" y="5178647"/>
                  </a:lnTo>
                  <a:lnTo>
                    <a:pt x="14634719" y="5176065"/>
                  </a:lnTo>
                  <a:lnTo>
                    <a:pt x="14636616" y="5169772"/>
                  </a:lnTo>
                  <a:lnTo>
                    <a:pt x="14631453" y="5159677"/>
                  </a:lnTo>
                  <a:close/>
                </a:path>
                <a:path w="20085050" h="6245225">
                  <a:moveTo>
                    <a:pt x="6586921" y="1717888"/>
                  </a:moveTo>
                  <a:lnTo>
                    <a:pt x="6580627" y="1715992"/>
                  </a:lnTo>
                  <a:lnTo>
                    <a:pt x="6570534" y="1721156"/>
                  </a:lnTo>
                  <a:lnTo>
                    <a:pt x="6568848" y="1726750"/>
                  </a:lnTo>
                  <a:lnTo>
                    <a:pt x="6568637" y="1727449"/>
                  </a:lnTo>
                  <a:lnTo>
                    <a:pt x="6571219" y="1732496"/>
                  </a:lnTo>
                  <a:lnTo>
                    <a:pt x="6572942" y="1736782"/>
                  </a:lnTo>
                  <a:lnTo>
                    <a:pt x="6574994" y="1738447"/>
                  </a:lnTo>
                  <a:lnTo>
                    <a:pt x="6576997" y="1739301"/>
                  </a:lnTo>
                  <a:lnTo>
                    <a:pt x="6577139" y="1738967"/>
                  </a:lnTo>
                  <a:lnTo>
                    <a:pt x="6579810" y="1740106"/>
                  </a:lnTo>
                  <a:lnTo>
                    <a:pt x="6592851" y="1729886"/>
                  </a:lnTo>
                  <a:lnTo>
                    <a:pt x="6590269" y="1724840"/>
                  </a:lnTo>
                  <a:lnTo>
                    <a:pt x="6589503" y="1722934"/>
                  </a:lnTo>
                  <a:lnTo>
                    <a:pt x="6586921" y="1717888"/>
                  </a:lnTo>
                  <a:close/>
                </a:path>
                <a:path w="20085050" h="6245225">
                  <a:moveTo>
                    <a:pt x="3175441" y="258322"/>
                  </a:moveTo>
                  <a:lnTo>
                    <a:pt x="3169290" y="256093"/>
                  </a:lnTo>
                  <a:lnTo>
                    <a:pt x="3156431" y="261262"/>
                  </a:lnTo>
                  <a:lnTo>
                    <a:pt x="3154821" y="265704"/>
                  </a:lnTo>
                  <a:lnTo>
                    <a:pt x="3154202" y="267413"/>
                  </a:lnTo>
                  <a:lnTo>
                    <a:pt x="3156308" y="272651"/>
                  </a:lnTo>
                  <a:lnTo>
                    <a:pt x="3157599" y="275174"/>
                  </a:lnTo>
                  <a:lnTo>
                    <a:pt x="3159509" y="277172"/>
                  </a:lnTo>
                  <a:lnTo>
                    <a:pt x="3161845" y="278169"/>
                  </a:lnTo>
                  <a:lnTo>
                    <a:pt x="3161702" y="278504"/>
                  </a:lnTo>
                  <a:lnTo>
                    <a:pt x="3164373" y="279644"/>
                  </a:lnTo>
                  <a:lnTo>
                    <a:pt x="3167138" y="279638"/>
                  </a:lnTo>
                  <a:lnTo>
                    <a:pt x="3177614" y="275427"/>
                  </a:lnTo>
                  <a:lnTo>
                    <a:pt x="3179224" y="270985"/>
                  </a:lnTo>
                  <a:lnTo>
                    <a:pt x="3179844" y="269276"/>
                  </a:lnTo>
                  <a:lnTo>
                    <a:pt x="3175441" y="258322"/>
                  </a:lnTo>
                  <a:close/>
                </a:path>
                <a:path w="20085050" h="6245225">
                  <a:moveTo>
                    <a:pt x="6546573" y="1642279"/>
                  </a:moveTo>
                  <a:lnTo>
                    <a:pt x="6540279" y="1640384"/>
                  </a:lnTo>
                  <a:lnTo>
                    <a:pt x="6530185" y="1645547"/>
                  </a:lnTo>
                  <a:lnTo>
                    <a:pt x="6528499" y="1651142"/>
                  </a:lnTo>
                  <a:lnTo>
                    <a:pt x="6528288" y="1651842"/>
                  </a:lnTo>
                  <a:lnTo>
                    <a:pt x="6530870" y="1656888"/>
                  </a:lnTo>
                  <a:lnTo>
                    <a:pt x="6533070" y="1660982"/>
                  </a:lnTo>
                  <a:lnTo>
                    <a:pt x="6535122" y="1662647"/>
                  </a:lnTo>
                  <a:lnTo>
                    <a:pt x="6537125" y="1663501"/>
                  </a:lnTo>
                  <a:lnTo>
                    <a:pt x="6536648" y="1663693"/>
                  </a:lnTo>
                  <a:lnTo>
                    <a:pt x="6539319" y="1664832"/>
                  </a:lnTo>
                  <a:lnTo>
                    <a:pt x="6542559" y="1664637"/>
                  </a:lnTo>
                  <a:lnTo>
                    <a:pt x="6545558" y="1663154"/>
                  </a:lnTo>
                  <a:lnTo>
                    <a:pt x="6550605" y="1660572"/>
                  </a:lnTo>
                  <a:lnTo>
                    <a:pt x="6552291" y="1654977"/>
                  </a:lnTo>
                  <a:lnTo>
                    <a:pt x="6552501" y="1654278"/>
                  </a:lnTo>
                  <a:lnTo>
                    <a:pt x="6549919" y="1649231"/>
                  </a:lnTo>
                  <a:lnTo>
                    <a:pt x="6549154" y="1647327"/>
                  </a:lnTo>
                  <a:lnTo>
                    <a:pt x="6546573" y="1642279"/>
                  </a:lnTo>
                  <a:close/>
                </a:path>
                <a:path w="20085050" h="6245225">
                  <a:moveTo>
                    <a:pt x="14707158" y="5120949"/>
                  </a:moveTo>
                  <a:lnTo>
                    <a:pt x="14700864" y="5119052"/>
                  </a:lnTo>
                  <a:lnTo>
                    <a:pt x="14695817" y="5121635"/>
                  </a:lnTo>
                  <a:lnTo>
                    <a:pt x="14693913" y="5122401"/>
                  </a:lnTo>
                  <a:lnTo>
                    <a:pt x="14688865" y="5124983"/>
                  </a:lnTo>
                  <a:lnTo>
                    <a:pt x="14686968" y="5131276"/>
                  </a:lnTo>
                  <a:lnTo>
                    <a:pt x="14689551" y="5136323"/>
                  </a:lnTo>
                  <a:lnTo>
                    <a:pt x="14690508" y="5138704"/>
                  </a:lnTo>
                  <a:lnTo>
                    <a:pt x="14692562" y="5140370"/>
                  </a:lnTo>
                  <a:lnTo>
                    <a:pt x="14694564" y="5141224"/>
                  </a:lnTo>
                  <a:lnTo>
                    <a:pt x="14694707" y="5140890"/>
                  </a:lnTo>
                  <a:lnTo>
                    <a:pt x="14697378" y="5142029"/>
                  </a:lnTo>
                  <a:lnTo>
                    <a:pt x="14700474" y="5142166"/>
                  </a:lnTo>
                  <a:lnTo>
                    <a:pt x="14703474" y="5140685"/>
                  </a:lnTo>
                  <a:lnTo>
                    <a:pt x="14705378" y="5139918"/>
                  </a:lnTo>
                  <a:lnTo>
                    <a:pt x="14710426" y="5137336"/>
                  </a:lnTo>
                  <a:lnTo>
                    <a:pt x="14712321" y="5131043"/>
                  </a:lnTo>
                  <a:lnTo>
                    <a:pt x="14707158" y="5120949"/>
                  </a:lnTo>
                  <a:close/>
                </a:path>
                <a:path w="20085050" h="6245225">
                  <a:moveTo>
                    <a:pt x="3253969" y="225927"/>
                  </a:moveTo>
                  <a:lnTo>
                    <a:pt x="3247960" y="223363"/>
                  </a:lnTo>
                  <a:lnTo>
                    <a:pt x="3240817" y="226235"/>
                  </a:lnTo>
                  <a:lnTo>
                    <a:pt x="3235436" y="228674"/>
                  </a:lnTo>
                  <a:lnTo>
                    <a:pt x="3232873" y="234684"/>
                  </a:lnTo>
                  <a:lnTo>
                    <a:pt x="3235936" y="242303"/>
                  </a:lnTo>
                  <a:lnTo>
                    <a:pt x="3238179" y="244443"/>
                  </a:lnTo>
                  <a:lnTo>
                    <a:pt x="3243187" y="246579"/>
                  </a:lnTo>
                  <a:lnTo>
                    <a:pt x="3245808" y="246908"/>
                  </a:lnTo>
                  <a:lnTo>
                    <a:pt x="3250570" y="244995"/>
                  </a:lnTo>
                  <a:lnTo>
                    <a:pt x="3255951" y="242555"/>
                  </a:lnTo>
                  <a:lnTo>
                    <a:pt x="3258514" y="236546"/>
                  </a:lnTo>
                  <a:lnTo>
                    <a:pt x="3256408" y="231308"/>
                  </a:lnTo>
                  <a:lnTo>
                    <a:pt x="3253969" y="225927"/>
                  </a:lnTo>
                  <a:close/>
                </a:path>
                <a:path w="20085050" h="6245225">
                  <a:moveTo>
                    <a:pt x="6505747" y="1566863"/>
                  </a:moveTo>
                  <a:lnTo>
                    <a:pt x="6499453" y="1564968"/>
                  </a:lnTo>
                  <a:lnTo>
                    <a:pt x="6494263" y="1567883"/>
                  </a:lnTo>
                  <a:lnTo>
                    <a:pt x="6489216" y="1570465"/>
                  </a:lnTo>
                  <a:lnTo>
                    <a:pt x="6496491" y="1588562"/>
                  </a:lnTo>
                  <a:lnTo>
                    <a:pt x="6495965" y="1587943"/>
                  </a:lnTo>
                  <a:lnTo>
                    <a:pt x="6498969" y="1589224"/>
                  </a:lnTo>
                  <a:lnTo>
                    <a:pt x="6502210" y="1589029"/>
                  </a:lnTo>
                  <a:lnTo>
                    <a:pt x="6505210" y="1587546"/>
                  </a:lnTo>
                  <a:lnTo>
                    <a:pt x="6510257" y="1584965"/>
                  </a:lnTo>
                  <a:lnTo>
                    <a:pt x="6512153" y="1578671"/>
                  </a:lnTo>
                  <a:lnTo>
                    <a:pt x="6509237" y="1573481"/>
                  </a:lnTo>
                  <a:lnTo>
                    <a:pt x="6508329" y="1571910"/>
                  </a:lnTo>
                  <a:lnTo>
                    <a:pt x="6505747" y="1566863"/>
                  </a:lnTo>
                  <a:close/>
                </a:path>
                <a:path w="20085050" h="6245225">
                  <a:moveTo>
                    <a:pt x="14783340" y="5082028"/>
                  </a:moveTo>
                  <a:lnTo>
                    <a:pt x="14777047" y="5080133"/>
                  </a:lnTo>
                  <a:lnTo>
                    <a:pt x="14771999" y="5082714"/>
                  </a:lnTo>
                  <a:lnTo>
                    <a:pt x="14770095" y="5083480"/>
                  </a:lnTo>
                  <a:lnTo>
                    <a:pt x="14765048" y="5086063"/>
                  </a:lnTo>
                  <a:lnTo>
                    <a:pt x="14763152" y="5092355"/>
                  </a:lnTo>
                  <a:lnTo>
                    <a:pt x="14765733" y="5097403"/>
                  </a:lnTo>
                  <a:lnTo>
                    <a:pt x="14766690" y="5099784"/>
                  </a:lnTo>
                  <a:lnTo>
                    <a:pt x="14768742" y="5101449"/>
                  </a:lnTo>
                  <a:lnTo>
                    <a:pt x="14770745" y="5102303"/>
                  </a:lnTo>
                  <a:lnTo>
                    <a:pt x="14770887" y="5101969"/>
                  </a:lnTo>
                  <a:lnTo>
                    <a:pt x="14773559" y="5103109"/>
                  </a:lnTo>
                  <a:lnTo>
                    <a:pt x="14776657" y="5103247"/>
                  </a:lnTo>
                  <a:lnTo>
                    <a:pt x="14779657" y="5101764"/>
                  </a:lnTo>
                  <a:lnTo>
                    <a:pt x="14781562" y="5100998"/>
                  </a:lnTo>
                  <a:lnTo>
                    <a:pt x="14786608" y="5098416"/>
                  </a:lnTo>
                  <a:lnTo>
                    <a:pt x="14788505" y="5092122"/>
                  </a:lnTo>
                  <a:lnTo>
                    <a:pt x="14783340" y="5082028"/>
                  </a:lnTo>
                  <a:close/>
                </a:path>
                <a:path w="20085050" h="6245225">
                  <a:moveTo>
                    <a:pt x="3334024" y="194577"/>
                  </a:moveTo>
                  <a:lnTo>
                    <a:pt x="3327681" y="191872"/>
                  </a:lnTo>
                  <a:lnTo>
                    <a:pt x="3315300" y="196848"/>
                  </a:lnTo>
                  <a:lnTo>
                    <a:pt x="3312594" y="203191"/>
                  </a:lnTo>
                  <a:lnTo>
                    <a:pt x="3315848" y="211287"/>
                  </a:lnTo>
                  <a:lnTo>
                    <a:pt x="3317758" y="213285"/>
                  </a:lnTo>
                  <a:lnTo>
                    <a:pt x="3320429" y="214425"/>
                  </a:lnTo>
                  <a:lnTo>
                    <a:pt x="3320571" y="214091"/>
                  </a:lnTo>
                  <a:lnTo>
                    <a:pt x="3322908" y="215088"/>
                  </a:lnTo>
                  <a:lnTo>
                    <a:pt x="3325672" y="215083"/>
                  </a:lnTo>
                  <a:lnTo>
                    <a:pt x="3328387" y="214268"/>
                  </a:lnTo>
                  <a:lnTo>
                    <a:pt x="3335530" y="211398"/>
                  </a:lnTo>
                  <a:lnTo>
                    <a:pt x="3338236" y="205054"/>
                  </a:lnTo>
                  <a:lnTo>
                    <a:pt x="3334024" y="194577"/>
                  </a:lnTo>
                  <a:close/>
                </a:path>
                <a:path w="20085050" h="6245225">
                  <a:moveTo>
                    <a:pt x="6463208" y="1492688"/>
                  </a:moveTo>
                  <a:lnTo>
                    <a:pt x="6457248" y="1490935"/>
                  </a:lnTo>
                  <a:lnTo>
                    <a:pt x="6452059" y="1493851"/>
                  </a:lnTo>
                  <a:lnTo>
                    <a:pt x="6447203" y="1496910"/>
                  </a:lnTo>
                  <a:lnTo>
                    <a:pt x="6445450" y="1502869"/>
                  </a:lnTo>
                  <a:lnTo>
                    <a:pt x="6448366" y="1508059"/>
                  </a:lnTo>
                  <a:lnTo>
                    <a:pt x="6449607" y="1509772"/>
                  </a:lnTo>
                  <a:lnTo>
                    <a:pt x="6450707" y="1511820"/>
                  </a:lnTo>
                  <a:lnTo>
                    <a:pt x="6452426" y="1513341"/>
                  </a:lnTo>
                  <a:lnTo>
                    <a:pt x="6454429" y="1514195"/>
                  </a:lnTo>
                  <a:lnTo>
                    <a:pt x="6454571" y="1513863"/>
                  </a:lnTo>
                  <a:lnTo>
                    <a:pt x="6457575" y="1515144"/>
                  </a:lnTo>
                  <a:lnTo>
                    <a:pt x="6460815" y="1514948"/>
                  </a:lnTo>
                  <a:lnTo>
                    <a:pt x="6463815" y="1513465"/>
                  </a:lnTo>
                  <a:lnTo>
                    <a:pt x="6468528" y="1510741"/>
                  </a:lnTo>
                  <a:lnTo>
                    <a:pt x="6470424" y="1504447"/>
                  </a:lnTo>
                  <a:lnTo>
                    <a:pt x="6467508" y="1499257"/>
                  </a:lnTo>
                  <a:lnTo>
                    <a:pt x="6466266" y="1497545"/>
                  </a:lnTo>
                  <a:lnTo>
                    <a:pt x="6463208" y="1492688"/>
                  </a:lnTo>
                  <a:close/>
                </a:path>
                <a:path w="20085050" h="6245225">
                  <a:moveTo>
                    <a:pt x="3409028" y="163045"/>
                  </a:moveTo>
                  <a:lnTo>
                    <a:pt x="3403456" y="165008"/>
                  </a:lnTo>
                  <a:lnTo>
                    <a:pt x="3401550" y="165774"/>
                  </a:lnTo>
                  <a:lnTo>
                    <a:pt x="3395978" y="167738"/>
                  </a:lnTo>
                  <a:lnTo>
                    <a:pt x="3393242" y="173277"/>
                  </a:lnTo>
                  <a:lnTo>
                    <a:pt x="3393081" y="173603"/>
                  </a:lnTo>
                  <a:lnTo>
                    <a:pt x="3395044" y="179176"/>
                  </a:lnTo>
                  <a:lnTo>
                    <a:pt x="3395859" y="181892"/>
                  </a:lnTo>
                  <a:lnTo>
                    <a:pt x="3398103" y="184032"/>
                  </a:lnTo>
                  <a:lnTo>
                    <a:pt x="3400773" y="185171"/>
                  </a:lnTo>
                  <a:lnTo>
                    <a:pt x="3400964" y="185647"/>
                  </a:lnTo>
                  <a:lnTo>
                    <a:pt x="3403301" y="186644"/>
                  </a:lnTo>
                  <a:lnTo>
                    <a:pt x="3405731" y="186498"/>
                  </a:lnTo>
                  <a:lnTo>
                    <a:pt x="3408446" y="185683"/>
                  </a:lnTo>
                  <a:lnTo>
                    <a:pt x="3410352" y="184917"/>
                  </a:lnTo>
                  <a:lnTo>
                    <a:pt x="3415924" y="182953"/>
                  </a:lnTo>
                  <a:lnTo>
                    <a:pt x="3418659" y="177413"/>
                  </a:lnTo>
                  <a:lnTo>
                    <a:pt x="3418820" y="177087"/>
                  </a:lnTo>
                  <a:lnTo>
                    <a:pt x="3414894" y="165942"/>
                  </a:lnTo>
                  <a:lnTo>
                    <a:pt x="3409028" y="163045"/>
                  </a:lnTo>
                  <a:close/>
                </a:path>
                <a:path w="20085050" h="6245225">
                  <a:moveTo>
                    <a:pt x="14859332" y="5042632"/>
                  </a:moveTo>
                  <a:lnTo>
                    <a:pt x="14853037" y="5040736"/>
                  </a:lnTo>
                  <a:lnTo>
                    <a:pt x="14847990" y="5043318"/>
                  </a:lnTo>
                  <a:lnTo>
                    <a:pt x="14846085" y="5044084"/>
                  </a:lnTo>
                  <a:lnTo>
                    <a:pt x="14841039" y="5046666"/>
                  </a:lnTo>
                  <a:lnTo>
                    <a:pt x="14839142" y="5052959"/>
                  </a:lnTo>
                  <a:lnTo>
                    <a:pt x="14841725" y="5058006"/>
                  </a:lnTo>
                  <a:lnTo>
                    <a:pt x="14842681" y="5060387"/>
                  </a:lnTo>
                  <a:lnTo>
                    <a:pt x="14844734" y="5062052"/>
                  </a:lnTo>
                  <a:lnTo>
                    <a:pt x="14846736" y="5062906"/>
                  </a:lnTo>
                  <a:lnTo>
                    <a:pt x="14846878" y="5062572"/>
                  </a:lnTo>
                  <a:lnTo>
                    <a:pt x="14849549" y="5063711"/>
                  </a:lnTo>
                  <a:lnTo>
                    <a:pt x="14852648" y="5063849"/>
                  </a:lnTo>
                  <a:lnTo>
                    <a:pt x="14855648" y="5062367"/>
                  </a:lnTo>
                  <a:lnTo>
                    <a:pt x="14857552" y="5061601"/>
                  </a:lnTo>
                  <a:lnTo>
                    <a:pt x="14862598" y="5059020"/>
                  </a:lnTo>
                  <a:lnTo>
                    <a:pt x="14864495" y="5052725"/>
                  </a:lnTo>
                  <a:lnTo>
                    <a:pt x="14859332" y="5042632"/>
                  </a:lnTo>
                  <a:close/>
                </a:path>
                <a:path w="20085050" h="6245225">
                  <a:moveTo>
                    <a:pt x="6419717" y="1418898"/>
                  </a:moveTo>
                  <a:lnTo>
                    <a:pt x="6413280" y="1417335"/>
                  </a:lnTo>
                  <a:lnTo>
                    <a:pt x="6408425" y="1420393"/>
                  </a:lnTo>
                  <a:lnTo>
                    <a:pt x="6403235" y="1423309"/>
                  </a:lnTo>
                  <a:lnTo>
                    <a:pt x="6410936" y="1440404"/>
                  </a:lnTo>
                  <a:lnTo>
                    <a:pt x="6410794" y="1440737"/>
                  </a:lnTo>
                  <a:lnTo>
                    <a:pt x="6413799" y="1442019"/>
                  </a:lnTo>
                  <a:lnTo>
                    <a:pt x="6417039" y="1441824"/>
                  </a:lnTo>
                  <a:lnTo>
                    <a:pt x="6420181" y="1440007"/>
                  </a:lnTo>
                  <a:lnTo>
                    <a:pt x="6425371" y="1437092"/>
                  </a:lnTo>
                  <a:lnTo>
                    <a:pt x="6426933" y="1430655"/>
                  </a:lnTo>
                  <a:lnTo>
                    <a:pt x="6423874" y="1425800"/>
                  </a:lnTo>
                  <a:lnTo>
                    <a:pt x="6422633" y="1424087"/>
                  </a:lnTo>
                  <a:lnTo>
                    <a:pt x="6419717" y="1418898"/>
                  </a:lnTo>
                  <a:close/>
                </a:path>
                <a:path w="20085050" h="6245225">
                  <a:moveTo>
                    <a:pt x="3489519" y="136222"/>
                  </a:moveTo>
                  <a:lnTo>
                    <a:pt x="3484089" y="137852"/>
                  </a:lnTo>
                  <a:lnTo>
                    <a:pt x="3482185" y="138617"/>
                  </a:lnTo>
                  <a:lnTo>
                    <a:pt x="3476755" y="140246"/>
                  </a:lnTo>
                  <a:lnTo>
                    <a:pt x="3473857" y="146114"/>
                  </a:lnTo>
                  <a:lnTo>
                    <a:pt x="3475487" y="151543"/>
                  </a:lnTo>
                  <a:lnTo>
                    <a:pt x="3476493" y="154735"/>
                  </a:lnTo>
                  <a:lnTo>
                    <a:pt x="3478737" y="156874"/>
                  </a:lnTo>
                  <a:lnTo>
                    <a:pt x="3483411" y="158868"/>
                  </a:lnTo>
                  <a:lnTo>
                    <a:pt x="3486031" y="159198"/>
                  </a:lnTo>
                  <a:lnTo>
                    <a:pt x="3490318" y="157475"/>
                  </a:lnTo>
                  <a:lnTo>
                    <a:pt x="3495748" y="155846"/>
                  </a:lnTo>
                  <a:lnTo>
                    <a:pt x="3498645" y="149979"/>
                  </a:lnTo>
                  <a:lnTo>
                    <a:pt x="3495386" y="139119"/>
                  </a:lnTo>
                  <a:lnTo>
                    <a:pt x="3489519" y="136222"/>
                  </a:lnTo>
                  <a:close/>
                </a:path>
                <a:path w="20085050" h="6245225">
                  <a:moveTo>
                    <a:pt x="14935180" y="5003569"/>
                  </a:moveTo>
                  <a:lnTo>
                    <a:pt x="14928885" y="5001673"/>
                  </a:lnTo>
                  <a:lnTo>
                    <a:pt x="14923839" y="5004255"/>
                  </a:lnTo>
                  <a:lnTo>
                    <a:pt x="14921935" y="5005021"/>
                  </a:lnTo>
                  <a:lnTo>
                    <a:pt x="14916887" y="5007602"/>
                  </a:lnTo>
                  <a:lnTo>
                    <a:pt x="14914990" y="5013896"/>
                  </a:lnTo>
                  <a:lnTo>
                    <a:pt x="14917573" y="5018944"/>
                  </a:lnTo>
                  <a:lnTo>
                    <a:pt x="14918531" y="5021324"/>
                  </a:lnTo>
                  <a:lnTo>
                    <a:pt x="14920582" y="5022988"/>
                  </a:lnTo>
                  <a:lnTo>
                    <a:pt x="14922585" y="5023843"/>
                  </a:lnTo>
                  <a:lnTo>
                    <a:pt x="14922728" y="5023509"/>
                  </a:lnTo>
                  <a:lnTo>
                    <a:pt x="14925398" y="5024648"/>
                  </a:lnTo>
                  <a:lnTo>
                    <a:pt x="14928497" y="5024787"/>
                  </a:lnTo>
                  <a:lnTo>
                    <a:pt x="14931496" y="5023304"/>
                  </a:lnTo>
                  <a:lnTo>
                    <a:pt x="14933400" y="5022538"/>
                  </a:lnTo>
                  <a:lnTo>
                    <a:pt x="14938448" y="5019957"/>
                  </a:lnTo>
                  <a:lnTo>
                    <a:pt x="14940343" y="5013663"/>
                  </a:lnTo>
                  <a:lnTo>
                    <a:pt x="14935180" y="5003569"/>
                  </a:lnTo>
                  <a:close/>
                </a:path>
                <a:path w="20085050" h="6245225">
                  <a:moveTo>
                    <a:pt x="6375465" y="1345964"/>
                  </a:moveTo>
                  <a:lnTo>
                    <a:pt x="6369029" y="1344403"/>
                  </a:lnTo>
                  <a:lnTo>
                    <a:pt x="6359318" y="1350518"/>
                  </a:lnTo>
                  <a:lnTo>
                    <a:pt x="6357756" y="1356954"/>
                  </a:lnTo>
                  <a:lnTo>
                    <a:pt x="6360813" y="1361810"/>
                  </a:lnTo>
                  <a:lnTo>
                    <a:pt x="6363298" y="1365238"/>
                  </a:lnTo>
                  <a:lnTo>
                    <a:pt x="6364682" y="1366618"/>
                  </a:lnTo>
                  <a:lnTo>
                    <a:pt x="6370023" y="1368896"/>
                  </a:lnTo>
                  <a:lnTo>
                    <a:pt x="6373263" y="1368700"/>
                  </a:lnTo>
                  <a:lnTo>
                    <a:pt x="6376406" y="1366883"/>
                  </a:lnTo>
                  <a:lnTo>
                    <a:pt x="6381261" y="1363825"/>
                  </a:lnTo>
                  <a:lnTo>
                    <a:pt x="6382823" y="1357389"/>
                  </a:lnTo>
                  <a:lnTo>
                    <a:pt x="6379765" y="1352533"/>
                  </a:lnTo>
                  <a:lnTo>
                    <a:pt x="6378523" y="1350820"/>
                  </a:lnTo>
                  <a:lnTo>
                    <a:pt x="6375465" y="1345964"/>
                  </a:lnTo>
                  <a:close/>
                </a:path>
                <a:path w="20085050" h="6245225">
                  <a:moveTo>
                    <a:pt x="3571587" y="111255"/>
                  </a:moveTo>
                  <a:lnTo>
                    <a:pt x="3566157" y="112884"/>
                  </a:lnTo>
                  <a:lnTo>
                    <a:pt x="3564252" y="113650"/>
                  </a:lnTo>
                  <a:lnTo>
                    <a:pt x="3558822" y="115279"/>
                  </a:lnTo>
                  <a:lnTo>
                    <a:pt x="3555591" y="121003"/>
                  </a:lnTo>
                  <a:lnTo>
                    <a:pt x="3558035" y="129149"/>
                  </a:lnTo>
                  <a:lnTo>
                    <a:pt x="3560470" y="131765"/>
                  </a:lnTo>
                  <a:lnTo>
                    <a:pt x="3563141" y="132904"/>
                  </a:lnTo>
                  <a:lnTo>
                    <a:pt x="3562664" y="133096"/>
                  </a:lnTo>
                  <a:lnTo>
                    <a:pt x="3564667" y="133950"/>
                  </a:lnTo>
                  <a:lnTo>
                    <a:pt x="3567432" y="133945"/>
                  </a:lnTo>
                  <a:lnTo>
                    <a:pt x="3571909" y="132699"/>
                  </a:lnTo>
                  <a:lnTo>
                    <a:pt x="3577339" y="131069"/>
                  </a:lnTo>
                  <a:lnTo>
                    <a:pt x="3580570" y="125345"/>
                  </a:lnTo>
                  <a:lnTo>
                    <a:pt x="3577311" y="114484"/>
                  </a:lnTo>
                  <a:lnTo>
                    <a:pt x="3571587" y="111255"/>
                  </a:lnTo>
                  <a:close/>
                </a:path>
                <a:path w="20085050" h="6245225">
                  <a:moveTo>
                    <a:pt x="6329450" y="1273463"/>
                  </a:moveTo>
                  <a:lnTo>
                    <a:pt x="6322871" y="1272236"/>
                  </a:lnTo>
                  <a:lnTo>
                    <a:pt x="6313160" y="1278353"/>
                  </a:lnTo>
                  <a:lnTo>
                    <a:pt x="6311932" y="1284930"/>
                  </a:lnTo>
                  <a:lnTo>
                    <a:pt x="6314990" y="1289786"/>
                  </a:lnTo>
                  <a:lnTo>
                    <a:pt x="6317475" y="1293213"/>
                  </a:lnTo>
                  <a:lnTo>
                    <a:pt x="6319193" y="1294735"/>
                  </a:lnTo>
                  <a:lnTo>
                    <a:pt x="6323866" y="1296728"/>
                  </a:lnTo>
                  <a:lnTo>
                    <a:pt x="6327582" y="1296342"/>
                  </a:lnTo>
                  <a:lnTo>
                    <a:pt x="6330724" y="1294525"/>
                  </a:lnTo>
                  <a:lnTo>
                    <a:pt x="6335580" y="1291467"/>
                  </a:lnTo>
                  <a:lnTo>
                    <a:pt x="6336809" y="1284889"/>
                  </a:lnTo>
                  <a:lnTo>
                    <a:pt x="6333751" y="1280032"/>
                  </a:lnTo>
                  <a:lnTo>
                    <a:pt x="6332508" y="1278320"/>
                  </a:lnTo>
                  <a:lnTo>
                    <a:pt x="6329450" y="1273463"/>
                  </a:lnTo>
                  <a:close/>
                </a:path>
                <a:path w="20085050" h="6245225">
                  <a:moveTo>
                    <a:pt x="15010979" y="4963696"/>
                  </a:moveTo>
                  <a:lnTo>
                    <a:pt x="15004684" y="4961800"/>
                  </a:lnTo>
                  <a:lnTo>
                    <a:pt x="14999637" y="4964382"/>
                  </a:lnTo>
                  <a:lnTo>
                    <a:pt x="14997733" y="4965148"/>
                  </a:lnTo>
                  <a:lnTo>
                    <a:pt x="14992686" y="4967730"/>
                  </a:lnTo>
                  <a:lnTo>
                    <a:pt x="14990790" y="4974023"/>
                  </a:lnTo>
                  <a:lnTo>
                    <a:pt x="14993372" y="4979071"/>
                  </a:lnTo>
                  <a:lnTo>
                    <a:pt x="14994329" y="4981452"/>
                  </a:lnTo>
                  <a:lnTo>
                    <a:pt x="14996383" y="4983117"/>
                  </a:lnTo>
                  <a:lnTo>
                    <a:pt x="15001056" y="4985110"/>
                  </a:lnTo>
                  <a:lnTo>
                    <a:pt x="15004154" y="4985248"/>
                  </a:lnTo>
                  <a:lnTo>
                    <a:pt x="15007152" y="4983766"/>
                  </a:lnTo>
                  <a:lnTo>
                    <a:pt x="15009199" y="4982665"/>
                  </a:lnTo>
                  <a:lnTo>
                    <a:pt x="15014246" y="4980084"/>
                  </a:lnTo>
                  <a:lnTo>
                    <a:pt x="15016143" y="4973791"/>
                  </a:lnTo>
                  <a:lnTo>
                    <a:pt x="15010979" y="4963696"/>
                  </a:lnTo>
                  <a:close/>
                </a:path>
                <a:path w="20085050" h="6245225">
                  <a:moveTo>
                    <a:pt x="3654896" y="88001"/>
                  </a:moveTo>
                  <a:lnTo>
                    <a:pt x="3649132" y="89488"/>
                  </a:lnTo>
                  <a:lnTo>
                    <a:pt x="3646893" y="90111"/>
                  </a:lnTo>
                  <a:lnTo>
                    <a:pt x="3641606" y="91406"/>
                  </a:lnTo>
                  <a:lnTo>
                    <a:pt x="3637899" y="97322"/>
                  </a:lnTo>
                  <a:lnTo>
                    <a:pt x="3639529" y="102752"/>
                  </a:lnTo>
                  <a:lnTo>
                    <a:pt x="3640535" y="105943"/>
                  </a:lnTo>
                  <a:lnTo>
                    <a:pt x="3642635" y="108418"/>
                  </a:lnTo>
                  <a:lnTo>
                    <a:pt x="3647643" y="110554"/>
                  </a:lnTo>
                  <a:lnTo>
                    <a:pt x="3649931" y="110741"/>
                  </a:lnTo>
                  <a:lnTo>
                    <a:pt x="3654408" y="109494"/>
                  </a:lnTo>
                  <a:lnTo>
                    <a:pt x="3659696" y="108198"/>
                  </a:lnTo>
                  <a:lnTo>
                    <a:pt x="3663260" y="102617"/>
                  </a:lnTo>
                  <a:lnTo>
                    <a:pt x="3661773" y="96853"/>
                  </a:lnTo>
                  <a:lnTo>
                    <a:pt x="3660478" y="91565"/>
                  </a:lnTo>
                  <a:lnTo>
                    <a:pt x="3654896" y="88001"/>
                  </a:lnTo>
                  <a:close/>
                </a:path>
                <a:path w="20085050" h="6245225">
                  <a:moveTo>
                    <a:pt x="6281530" y="1201729"/>
                  </a:moveTo>
                  <a:lnTo>
                    <a:pt x="6275286" y="1200642"/>
                  </a:lnTo>
                  <a:lnTo>
                    <a:pt x="6270430" y="1203701"/>
                  </a:lnTo>
                  <a:lnTo>
                    <a:pt x="6265765" y="1207236"/>
                  </a:lnTo>
                  <a:lnTo>
                    <a:pt x="6264680" y="1213480"/>
                  </a:lnTo>
                  <a:lnTo>
                    <a:pt x="6267738" y="1218335"/>
                  </a:lnTo>
                  <a:lnTo>
                    <a:pt x="6268981" y="1220049"/>
                  </a:lnTo>
                  <a:lnTo>
                    <a:pt x="6270080" y="1222097"/>
                  </a:lnTo>
                  <a:lnTo>
                    <a:pt x="6271941" y="1223285"/>
                  </a:lnTo>
                  <a:lnTo>
                    <a:pt x="6273610" y="1223997"/>
                  </a:lnTo>
                  <a:lnTo>
                    <a:pt x="6273418" y="1223521"/>
                  </a:lnTo>
                  <a:lnTo>
                    <a:pt x="6276423" y="1224802"/>
                  </a:lnTo>
                  <a:lnTo>
                    <a:pt x="6280472" y="1224557"/>
                  </a:lnTo>
                  <a:lnTo>
                    <a:pt x="6283281" y="1222599"/>
                  </a:lnTo>
                  <a:lnTo>
                    <a:pt x="6288279" y="1219206"/>
                  </a:lnTo>
                  <a:lnTo>
                    <a:pt x="6289365" y="1212962"/>
                  </a:lnTo>
                  <a:lnTo>
                    <a:pt x="6286307" y="1208106"/>
                  </a:lnTo>
                  <a:lnTo>
                    <a:pt x="6285064" y="1206392"/>
                  </a:lnTo>
                  <a:lnTo>
                    <a:pt x="6281530" y="1201729"/>
                  </a:lnTo>
                  <a:close/>
                </a:path>
                <a:path w="20085050" h="6245225">
                  <a:moveTo>
                    <a:pt x="15086635" y="4924158"/>
                  </a:moveTo>
                  <a:lnTo>
                    <a:pt x="15080343" y="4922263"/>
                  </a:lnTo>
                  <a:lnTo>
                    <a:pt x="15075296" y="4924844"/>
                  </a:lnTo>
                  <a:lnTo>
                    <a:pt x="15073248" y="4925942"/>
                  </a:lnTo>
                  <a:lnTo>
                    <a:pt x="15068200" y="4928525"/>
                  </a:lnTo>
                  <a:lnTo>
                    <a:pt x="15076713" y="4945572"/>
                  </a:lnTo>
                  <a:lnTo>
                    <a:pt x="15079952" y="4945375"/>
                  </a:lnTo>
                  <a:lnTo>
                    <a:pt x="15082952" y="4943892"/>
                  </a:lnTo>
                  <a:lnTo>
                    <a:pt x="15084858" y="4943126"/>
                  </a:lnTo>
                  <a:lnTo>
                    <a:pt x="15089906" y="4940545"/>
                  </a:lnTo>
                  <a:lnTo>
                    <a:pt x="15091800" y="4934251"/>
                  </a:lnTo>
                  <a:lnTo>
                    <a:pt x="15086635" y="4924158"/>
                  </a:lnTo>
                  <a:close/>
                </a:path>
                <a:path w="20085050" h="6245225">
                  <a:moveTo>
                    <a:pt x="3737925" y="68179"/>
                  </a:moveTo>
                  <a:lnTo>
                    <a:pt x="3732303" y="69333"/>
                  </a:lnTo>
                  <a:lnTo>
                    <a:pt x="3730208" y="69621"/>
                  </a:lnTo>
                  <a:lnTo>
                    <a:pt x="3724586" y="70775"/>
                  </a:lnTo>
                  <a:lnTo>
                    <a:pt x="3721355" y="76499"/>
                  </a:lnTo>
                  <a:lnTo>
                    <a:pt x="3722508" y="82120"/>
                  </a:lnTo>
                  <a:lnTo>
                    <a:pt x="3723038" y="85502"/>
                  </a:lnTo>
                  <a:lnTo>
                    <a:pt x="3725473" y="88119"/>
                  </a:lnTo>
                  <a:lnTo>
                    <a:pt x="3730481" y="90255"/>
                  </a:lnTo>
                  <a:lnTo>
                    <a:pt x="3732769" y="90442"/>
                  </a:lnTo>
                  <a:lnTo>
                    <a:pt x="3735008" y="89818"/>
                  </a:lnTo>
                  <a:lnTo>
                    <a:pt x="3737104" y="89529"/>
                  </a:lnTo>
                  <a:lnTo>
                    <a:pt x="3742725" y="88376"/>
                  </a:lnTo>
                  <a:lnTo>
                    <a:pt x="3745956" y="82652"/>
                  </a:lnTo>
                  <a:lnTo>
                    <a:pt x="3743649" y="71410"/>
                  </a:lnTo>
                  <a:lnTo>
                    <a:pt x="3737925" y="68179"/>
                  </a:lnTo>
                  <a:close/>
                </a:path>
                <a:path w="20085050" h="6245225">
                  <a:moveTo>
                    <a:pt x="6233090" y="1132139"/>
                  </a:moveTo>
                  <a:lnTo>
                    <a:pt x="6226370" y="1131244"/>
                  </a:lnTo>
                  <a:lnTo>
                    <a:pt x="6221848" y="1134444"/>
                  </a:lnTo>
                  <a:lnTo>
                    <a:pt x="6216992" y="1137504"/>
                  </a:lnTo>
                  <a:lnTo>
                    <a:pt x="6224978" y="1153931"/>
                  </a:lnTo>
                  <a:lnTo>
                    <a:pt x="6224835" y="1154265"/>
                  </a:lnTo>
                  <a:lnTo>
                    <a:pt x="6227840" y="1155546"/>
                  </a:lnTo>
                  <a:lnTo>
                    <a:pt x="6231891" y="1155301"/>
                  </a:lnTo>
                  <a:lnTo>
                    <a:pt x="6234841" y="1153009"/>
                  </a:lnTo>
                  <a:lnTo>
                    <a:pt x="6239697" y="1149951"/>
                  </a:lnTo>
                  <a:lnTo>
                    <a:pt x="6240591" y="1143229"/>
                  </a:lnTo>
                  <a:lnTo>
                    <a:pt x="6237391" y="1138708"/>
                  </a:lnTo>
                  <a:lnTo>
                    <a:pt x="6236148" y="1136994"/>
                  </a:lnTo>
                  <a:lnTo>
                    <a:pt x="6233090" y="1132139"/>
                  </a:lnTo>
                  <a:close/>
                </a:path>
                <a:path w="20085050" h="6245225">
                  <a:moveTo>
                    <a:pt x="6183030" y="1062647"/>
                  </a:moveTo>
                  <a:lnTo>
                    <a:pt x="6176451" y="1061420"/>
                  </a:lnTo>
                  <a:lnTo>
                    <a:pt x="6171787" y="1064954"/>
                  </a:lnTo>
                  <a:lnTo>
                    <a:pt x="6167265" y="1068154"/>
                  </a:lnTo>
                  <a:lnTo>
                    <a:pt x="6166037" y="1074733"/>
                  </a:lnTo>
                  <a:lnTo>
                    <a:pt x="6169571" y="1079397"/>
                  </a:lnTo>
                  <a:lnTo>
                    <a:pt x="6172055" y="1082823"/>
                  </a:lnTo>
                  <a:lnTo>
                    <a:pt x="6175252" y="1084582"/>
                  </a:lnTo>
                  <a:lnTo>
                    <a:pt x="6178256" y="1085863"/>
                  </a:lnTo>
                  <a:lnTo>
                    <a:pt x="6182306" y="1085619"/>
                  </a:lnTo>
                  <a:lnTo>
                    <a:pt x="6185257" y="1083326"/>
                  </a:lnTo>
                  <a:lnTo>
                    <a:pt x="6189778" y="1080125"/>
                  </a:lnTo>
                  <a:lnTo>
                    <a:pt x="6191006" y="1073547"/>
                  </a:lnTo>
                  <a:lnTo>
                    <a:pt x="6187472" y="1068882"/>
                  </a:lnTo>
                  <a:lnTo>
                    <a:pt x="6186231" y="1067168"/>
                  </a:lnTo>
                  <a:lnTo>
                    <a:pt x="6183030" y="1062647"/>
                  </a:lnTo>
                  <a:close/>
                </a:path>
                <a:path w="20085050" h="6245225">
                  <a:moveTo>
                    <a:pt x="3821195" y="49643"/>
                  </a:moveTo>
                  <a:lnTo>
                    <a:pt x="3815574" y="50795"/>
                  </a:lnTo>
                  <a:lnTo>
                    <a:pt x="3813477" y="51085"/>
                  </a:lnTo>
                  <a:lnTo>
                    <a:pt x="3807856" y="52238"/>
                  </a:lnTo>
                  <a:lnTo>
                    <a:pt x="3804291" y="57821"/>
                  </a:lnTo>
                  <a:lnTo>
                    <a:pt x="3805444" y="63442"/>
                  </a:lnTo>
                  <a:lnTo>
                    <a:pt x="3806308" y="66966"/>
                  </a:lnTo>
                  <a:lnTo>
                    <a:pt x="3808743" y="69583"/>
                  </a:lnTo>
                  <a:lnTo>
                    <a:pt x="3813416" y="71577"/>
                  </a:lnTo>
                  <a:lnTo>
                    <a:pt x="3817801" y="71474"/>
                  </a:lnTo>
                  <a:lnTo>
                    <a:pt x="3819897" y="71184"/>
                  </a:lnTo>
                  <a:lnTo>
                    <a:pt x="3825518" y="70031"/>
                  </a:lnTo>
                  <a:lnTo>
                    <a:pt x="3829083" y="64450"/>
                  </a:lnTo>
                  <a:lnTo>
                    <a:pt x="3826776" y="53208"/>
                  </a:lnTo>
                  <a:lnTo>
                    <a:pt x="3821195" y="49643"/>
                  </a:lnTo>
                  <a:close/>
                </a:path>
                <a:path w="20085050" h="6245225">
                  <a:moveTo>
                    <a:pt x="15162150" y="4884952"/>
                  </a:moveTo>
                  <a:lnTo>
                    <a:pt x="15155857" y="4883057"/>
                  </a:lnTo>
                  <a:lnTo>
                    <a:pt x="15150811" y="4885638"/>
                  </a:lnTo>
                  <a:lnTo>
                    <a:pt x="15148904" y="4886404"/>
                  </a:lnTo>
                  <a:lnTo>
                    <a:pt x="15143856" y="4888985"/>
                  </a:lnTo>
                  <a:lnTo>
                    <a:pt x="15141962" y="4895279"/>
                  </a:lnTo>
                  <a:lnTo>
                    <a:pt x="15144545" y="4900327"/>
                  </a:lnTo>
                  <a:lnTo>
                    <a:pt x="15145644" y="4902374"/>
                  </a:lnTo>
                  <a:lnTo>
                    <a:pt x="15147696" y="4904038"/>
                  </a:lnTo>
                  <a:lnTo>
                    <a:pt x="15149698" y="4904892"/>
                  </a:lnTo>
                  <a:lnTo>
                    <a:pt x="15149556" y="4905226"/>
                  </a:lnTo>
                  <a:lnTo>
                    <a:pt x="15152227" y="4906366"/>
                  </a:lnTo>
                  <a:lnTo>
                    <a:pt x="15155467" y="4906169"/>
                  </a:lnTo>
                  <a:lnTo>
                    <a:pt x="15158466" y="4904687"/>
                  </a:lnTo>
                  <a:lnTo>
                    <a:pt x="15160372" y="4903922"/>
                  </a:lnTo>
                  <a:lnTo>
                    <a:pt x="15165420" y="4901340"/>
                  </a:lnTo>
                  <a:lnTo>
                    <a:pt x="15167314" y="4895046"/>
                  </a:lnTo>
                  <a:lnTo>
                    <a:pt x="15162150" y="4884952"/>
                  </a:lnTo>
                  <a:close/>
                </a:path>
                <a:path w="20085050" h="6245225">
                  <a:moveTo>
                    <a:pt x="6131398" y="994064"/>
                  </a:moveTo>
                  <a:lnTo>
                    <a:pt x="6125012" y="993312"/>
                  </a:lnTo>
                  <a:lnTo>
                    <a:pt x="6115683" y="1000381"/>
                  </a:lnTo>
                  <a:lnTo>
                    <a:pt x="6114931" y="1006768"/>
                  </a:lnTo>
                  <a:lnTo>
                    <a:pt x="6118466" y="1011432"/>
                  </a:lnTo>
                  <a:lnTo>
                    <a:pt x="6120949" y="1014859"/>
                  </a:lnTo>
                  <a:lnTo>
                    <a:pt x="6123811" y="1016474"/>
                  </a:lnTo>
                  <a:lnTo>
                    <a:pt x="6127150" y="1017898"/>
                  </a:lnTo>
                  <a:lnTo>
                    <a:pt x="6131343" y="1017319"/>
                  </a:lnTo>
                  <a:lnTo>
                    <a:pt x="6134293" y="1015027"/>
                  </a:lnTo>
                  <a:lnTo>
                    <a:pt x="6138957" y="1011493"/>
                  </a:lnTo>
                  <a:lnTo>
                    <a:pt x="6139708" y="1005106"/>
                  </a:lnTo>
                  <a:lnTo>
                    <a:pt x="6136174" y="1000441"/>
                  </a:lnTo>
                  <a:lnTo>
                    <a:pt x="6134933" y="998727"/>
                  </a:lnTo>
                  <a:lnTo>
                    <a:pt x="6131398" y="994064"/>
                  </a:lnTo>
                  <a:close/>
                </a:path>
                <a:path w="20085050" h="6245225">
                  <a:moveTo>
                    <a:pt x="3905947" y="34106"/>
                  </a:moveTo>
                  <a:lnTo>
                    <a:pt x="3900325" y="35260"/>
                  </a:lnTo>
                  <a:lnTo>
                    <a:pt x="3898230" y="35548"/>
                  </a:lnTo>
                  <a:lnTo>
                    <a:pt x="3892274" y="36560"/>
                  </a:lnTo>
                  <a:lnTo>
                    <a:pt x="3888375" y="41999"/>
                  </a:lnTo>
                  <a:lnTo>
                    <a:pt x="3889529" y="47620"/>
                  </a:lnTo>
                  <a:lnTo>
                    <a:pt x="3890059" y="51003"/>
                  </a:lnTo>
                  <a:lnTo>
                    <a:pt x="3892685" y="54097"/>
                  </a:lnTo>
                  <a:lnTo>
                    <a:pt x="3895689" y="55378"/>
                  </a:lnTo>
                  <a:lnTo>
                    <a:pt x="3895880" y="55855"/>
                  </a:lnTo>
                  <a:lnTo>
                    <a:pt x="3897550" y="56567"/>
                  </a:lnTo>
                  <a:lnTo>
                    <a:pt x="3901600" y="56321"/>
                  </a:lnTo>
                  <a:lnTo>
                    <a:pt x="3903697" y="56032"/>
                  </a:lnTo>
                  <a:lnTo>
                    <a:pt x="3909652" y="55021"/>
                  </a:lnTo>
                  <a:lnTo>
                    <a:pt x="3913551" y="49581"/>
                  </a:lnTo>
                  <a:lnTo>
                    <a:pt x="3912397" y="43960"/>
                  </a:lnTo>
                  <a:lnTo>
                    <a:pt x="3911386" y="38005"/>
                  </a:lnTo>
                  <a:lnTo>
                    <a:pt x="3905947" y="34106"/>
                  </a:lnTo>
                  <a:close/>
                </a:path>
                <a:path w="20085050" h="6245225">
                  <a:moveTo>
                    <a:pt x="15237948" y="4845079"/>
                  </a:moveTo>
                  <a:lnTo>
                    <a:pt x="15231656" y="4843184"/>
                  </a:lnTo>
                  <a:lnTo>
                    <a:pt x="15226609" y="4845766"/>
                  </a:lnTo>
                  <a:lnTo>
                    <a:pt x="15224705" y="4846532"/>
                  </a:lnTo>
                  <a:lnTo>
                    <a:pt x="15219658" y="4849114"/>
                  </a:lnTo>
                  <a:lnTo>
                    <a:pt x="15217761" y="4855407"/>
                  </a:lnTo>
                  <a:lnTo>
                    <a:pt x="15220344" y="4860454"/>
                  </a:lnTo>
                  <a:lnTo>
                    <a:pt x="15221443" y="4862501"/>
                  </a:lnTo>
                  <a:lnTo>
                    <a:pt x="15223495" y="4864166"/>
                  </a:lnTo>
                  <a:lnTo>
                    <a:pt x="15225497" y="4865020"/>
                  </a:lnTo>
                  <a:lnTo>
                    <a:pt x="15225212" y="4865688"/>
                  </a:lnTo>
                  <a:lnTo>
                    <a:pt x="15227883" y="4866827"/>
                  </a:lnTo>
                  <a:lnTo>
                    <a:pt x="15231123" y="4866630"/>
                  </a:lnTo>
                  <a:lnTo>
                    <a:pt x="15234122" y="4865148"/>
                  </a:lnTo>
                  <a:lnTo>
                    <a:pt x="15236171" y="4864049"/>
                  </a:lnTo>
                  <a:lnTo>
                    <a:pt x="15241219" y="4861467"/>
                  </a:lnTo>
                  <a:lnTo>
                    <a:pt x="15243113" y="4855174"/>
                  </a:lnTo>
                  <a:lnTo>
                    <a:pt x="15237948" y="4845079"/>
                  </a:lnTo>
                  <a:close/>
                </a:path>
                <a:path w="20085050" h="6245225">
                  <a:moveTo>
                    <a:pt x="6078245" y="927198"/>
                  </a:moveTo>
                  <a:lnTo>
                    <a:pt x="6071524" y="926304"/>
                  </a:lnTo>
                  <a:lnTo>
                    <a:pt x="6062864" y="933658"/>
                  </a:lnTo>
                  <a:lnTo>
                    <a:pt x="6061969" y="940378"/>
                  </a:lnTo>
                  <a:lnTo>
                    <a:pt x="6065646" y="944709"/>
                  </a:lnTo>
                  <a:lnTo>
                    <a:pt x="6066887" y="946423"/>
                  </a:lnTo>
                  <a:lnTo>
                    <a:pt x="6067938" y="947659"/>
                  </a:lnTo>
                  <a:lnTo>
                    <a:pt x="6070801" y="949275"/>
                  </a:lnTo>
                  <a:lnTo>
                    <a:pt x="6074473" y="950841"/>
                  </a:lnTo>
                  <a:lnTo>
                    <a:pt x="6078523" y="950597"/>
                  </a:lnTo>
                  <a:lnTo>
                    <a:pt x="6085947" y="944293"/>
                  </a:lnTo>
                  <a:lnTo>
                    <a:pt x="6086841" y="937572"/>
                  </a:lnTo>
                  <a:lnTo>
                    <a:pt x="6083164" y="933243"/>
                  </a:lnTo>
                  <a:lnTo>
                    <a:pt x="6081921" y="931529"/>
                  </a:lnTo>
                  <a:lnTo>
                    <a:pt x="6078245" y="927198"/>
                  </a:lnTo>
                  <a:close/>
                </a:path>
                <a:path w="20085050" h="6245225">
                  <a:moveTo>
                    <a:pt x="3990561" y="21667"/>
                  </a:moveTo>
                  <a:lnTo>
                    <a:pt x="3984748" y="22345"/>
                  </a:lnTo>
                  <a:lnTo>
                    <a:pt x="3982652" y="22635"/>
                  </a:lnTo>
                  <a:lnTo>
                    <a:pt x="3976839" y="23312"/>
                  </a:lnTo>
                  <a:lnTo>
                    <a:pt x="3973083" y="28418"/>
                  </a:lnTo>
                  <a:lnTo>
                    <a:pt x="3973760" y="34230"/>
                  </a:lnTo>
                  <a:lnTo>
                    <a:pt x="3974482" y="38088"/>
                  </a:lnTo>
                  <a:lnTo>
                    <a:pt x="3976774" y="41039"/>
                  </a:lnTo>
                  <a:lnTo>
                    <a:pt x="3981448" y="43033"/>
                  </a:lnTo>
                  <a:lnTo>
                    <a:pt x="3985356" y="43121"/>
                  </a:lnTo>
                  <a:lnTo>
                    <a:pt x="3987452" y="42832"/>
                  </a:lnTo>
                  <a:lnTo>
                    <a:pt x="3993265" y="42155"/>
                  </a:lnTo>
                  <a:lnTo>
                    <a:pt x="3997020" y="37050"/>
                  </a:lnTo>
                  <a:lnTo>
                    <a:pt x="3995667" y="25423"/>
                  </a:lnTo>
                  <a:lnTo>
                    <a:pt x="3990561" y="21667"/>
                  </a:lnTo>
                  <a:close/>
                </a:path>
                <a:path w="20085050" h="6245225">
                  <a:moveTo>
                    <a:pt x="6023186" y="861099"/>
                  </a:moveTo>
                  <a:lnTo>
                    <a:pt x="6016657" y="860681"/>
                  </a:lnTo>
                  <a:lnTo>
                    <a:pt x="6007996" y="868035"/>
                  </a:lnTo>
                  <a:lnTo>
                    <a:pt x="6007578" y="874564"/>
                  </a:lnTo>
                  <a:lnTo>
                    <a:pt x="6011256" y="878894"/>
                  </a:lnTo>
                  <a:lnTo>
                    <a:pt x="6012497" y="880608"/>
                  </a:lnTo>
                  <a:lnTo>
                    <a:pt x="6013405" y="882179"/>
                  </a:lnTo>
                  <a:lnTo>
                    <a:pt x="6019747" y="884884"/>
                  </a:lnTo>
                  <a:lnTo>
                    <a:pt x="6023941" y="884305"/>
                  </a:lnTo>
                  <a:lnTo>
                    <a:pt x="6031364" y="878003"/>
                  </a:lnTo>
                  <a:lnTo>
                    <a:pt x="6031782" y="871473"/>
                  </a:lnTo>
                  <a:lnTo>
                    <a:pt x="6028105" y="867143"/>
                  </a:lnTo>
                  <a:lnTo>
                    <a:pt x="6026864" y="865429"/>
                  </a:lnTo>
                  <a:lnTo>
                    <a:pt x="6023186" y="861099"/>
                  </a:lnTo>
                  <a:close/>
                </a:path>
                <a:path w="20085050" h="6245225">
                  <a:moveTo>
                    <a:pt x="4075799" y="11468"/>
                  </a:moveTo>
                  <a:lnTo>
                    <a:pt x="4069986" y="12145"/>
                  </a:lnTo>
                  <a:lnTo>
                    <a:pt x="4067890" y="12435"/>
                  </a:lnTo>
                  <a:lnTo>
                    <a:pt x="4062077" y="13111"/>
                  </a:lnTo>
                  <a:lnTo>
                    <a:pt x="4057987" y="18074"/>
                  </a:lnTo>
                  <a:lnTo>
                    <a:pt x="4058664" y="23887"/>
                  </a:lnTo>
                  <a:lnTo>
                    <a:pt x="4058909" y="27938"/>
                  </a:lnTo>
                  <a:lnTo>
                    <a:pt x="4061535" y="31031"/>
                  </a:lnTo>
                  <a:lnTo>
                    <a:pt x="4066543" y="33167"/>
                  </a:lnTo>
                  <a:lnTo>
                    <a:pt x="4070117" y="33113"/>
                  </a:lnTo>
                  <a:lnTo>
                    <a:pt x="4072213" y="32824"/>
                  </a:lnTo>
                  <a:lnTo>
                    <a:pt x="4078026" y="32146"/>
                  </a:lnTo>
                  <a:lnTo>
                    <a:pt x="4082116" y="27184"/>
                  </a:lnTo>
                  <a:lnTo>
                    <a:pt x="4080762" y="15558"/>
                  </a:lnTo>
                  <a:lnTo>
                    <a:pt x="4075799" y="11468"/>
                  </a:lnTo>
                  <a:close/>
                </a:path>
                <a:path w="20085050" h="6245225">
                  <a:moveTo>
                    <a:pt x="15313749" y="4805207"/>
                  </a:moveTo>
                  <a:lnTo>
                    <a:pt x="15307455" y="4803310"/>
                  </a:lnTo>
                  <a:lnTo>
                    <a:pt x="15302409" y="4805892"/>
                  </a:lnTo>
                  <a:lnTo>
                    <a:pt x="15300504" y="4806659"/>
                  </a:lnTo>
                  <a:lnTo>
                    <a:pt x="15295456" y="4809241"/>
                  </a:lnTo>
                  <a:lnTo>
                    <a:pt x="15293560" y="4815534"/>
                  </a:lnTo>
                  <a:lnTo>
                    <a:pt x="15296143" y="4820581"/>
                  </a:lnTo>
                  <a:lnTo>
                    <a:pt x="15297241" y="4822628"/>
                  </a:lnTo>
                  <a:lnTo>
                    <a:pt x="15299294" y="4824293"/>
                  </a:lnTo>
                  <a:lnTo>
                    <a:pt x="15301297" y="4825148"/>
                  </a:lnTo>
                  <a:lnTo>
                    <a:pt x="15301012" y="4825816"/>
                  </a:lnTo>
                  <a:lnTo>
                    <a:pt x="15303682" y="4826955"/>
                  </a:lnTo>
                  <a:lnTo>
                    <a:pt x="15306923" y="4826758"/>
                  </a:lnTo>
                  <a:lnTo>
                    <a:pt x="15309923" y="4825276"/>
                  </a:lnTo>
                  <a:lnTo>
                    <a:pt x="15311970" y="4824175"/>
                  </a:lnTo>
                  <a:lnTo>
                    <a:pt x="15317018" y="4821594"/>
                  </a:lnTo>
                  <a:lnTo>
                    <a:pt x="15318913" y="4815300"/>
                  </a:lnTo>
                  <a:lnTo>
                    <a:pt x="15313749" y="4805207"/>
                  </a:lnTo>
                  <a:close/>
                </a:path>
                <a:path w="20085050" h="6245225">
                  <a:moveTo>
                    <a:pt x="5966941" y="796859"/>
                  </a:moveTo>
                  <a:lnTo>
                    <a:pt x="5960268" y="796776"/>
                  </a:lnTo>
                  <a:lnTo>
                    <a:pt x="5951608" y="804129"/>
                  </a:lnTo>
                  <a:lnTo>
                    <a:pt x="5951523" y="810802"/>
                  </a:lnTo>
                  <a:lnTo>
                    <a:pt x="5955200" y="815131"/>
                  </a:lnTo>
                  <a:lnTo>
                    <a:pt x="5956585" y="816511"/>
                  </a:lnTo>
                  <a:lnTo>
                    <a:pt x="5957493" y="818083"/>
                  </a:lnTo>
                  <a:lnTo>
                    <a:pt x="5963835" y="820788"/>
                  </a:lnTo>
                  <a:lnTo>
                    <a:pt x="5968171" y="819875"/>
                  </a:lnTo>
                  <a:lnTo>
                    <a:pt x="5975594" y="813573"/>
                  </a:lnTo>
                  <a:lnTo>
                    <a:pt x="5975678" y="806901"/>
                  </a:lnTo>
                  <a:lnTo>
                    <a:pt x="5972001" y="802570"/>
                  </a:lnTo>
                  <a:lnTo>
                    <a:pt x="5970617" y="801190"/>
                  </a:lnTo>
                  <a:lnTo>
                    <a:pt x="5966941" y="796859"/>
                  </a:lnTo>
                  <a:close/>
                </a:path>
                <a:path w="20085050" h="6245225">
                  <a:moveTo>
                    <a:pt x="4161709" y="4318"/>
                  </a:moveTo>
                  <a:lnTo>
                    <a:pt x="4156038" y="4661"/>
                  </a:lnTo>
                  <a:lnTo>
                    <a:pt x="4153942" y="4950"/>
                  </a:lnTo>
                  <a:lnTo>
                    <a:pt x="4147796" y="5485"/>
                  </a:lnTo>
                  <a:lnTo>
                    <a:pt x="4143946" y="10156"/>
                  </a:lnTo>
                  <a:lnTo>
                    <a:pt x="4143706" y="10448"/>
                  </a:lnTo>
                  <a:lnTo>
                    <a:pt x="4144294" y="20168"/>
                  </a:lnTo>
                  <a:lnTo>
                    <a:pt x="4147112" y="23738"/>
                  </a:lnTo>
                  <a:lnTo>
                    <a:pt x="4151785" y="25731"/>
                  </a:lnTo>
                  <a:lnTo>
                    <a:pt x="4155217" y="26011"/>
                  </a:lnTo>
                  <a:lnTo>
                    <a:pt x="4157313" y="25721"/>
                  </a:lnTo>
                  <a:lnTo>
                    <a:pt x="4163460" y="25187"/>
                  </a:lnTo>
                  <a:lnTo>
                    <a:pt x="4167309" y="20516"/>
                  </a:lnTo>
                  <a:lnTo>
                    <a:pt x="4167550" y="20224"/>
                  </a:lnTo>
                  <a:lnTo>
                    <a:pt x="4167207" y="14553"/>
                  </a:lnTo>
                  <a:lnTo>
                    <a:pt x="4166673" y="8407"/>
                  </a:lnTo>
                  <a:lnTo>
                    <a:pt x="4161709" y="4318"/>
                  </a:lnTo>
                  <a:close/>
                </a:path>
                <a:path w="20085050" h="6245225">
                  <a:moveTo>
                    <a:pt x="5908503" y="734054"/>
                  </a:moveTo>
                  <a:lnTo>
                    <a:pt x="5901975" y="733637"/>
                  </a:lnTo>
                  <a:lnTo>
                    <a:pt x="5893697" y="741942"/>
                  </a:lnTo>
                  <a:lnTo>
                    <a:pt x="5893279" y="748472"/>
                  </a:lnTo>
                  <a:lnTo>
                    <a:pt x="5898816" y="753989"/>
                  </a:lnTo>
                  <a:lnTo>
                    <a:pt x="5899533" y="755085"/>
                  </a:lnTo>
                  <a:lnTo>
                    <a:pt x="5906209" y="757932"/>
                  </a:lnTo>
                  <a:lnTo>
                    <a:pt x="5910402" y="757354"/>
                  </a:lnTo>
                  <a:lnTo>
                    <a:pt x="5913637" y="754395"/>
                  </a:lnTo>
                  <a:lnTo>
                    <a:pt x="5917776" y="750241"/>
                  </a:lnTo>
                  <a:lnTo>
                    <a:pt x="5918194" y="743711"/>
                  </a:lnTo>
                  <a:lnTo>
                    <a:pt x="5908503" y="734054"/>
                  </a:lnTo>
                  <a:close/>
                </a:path>
                <a:path w="20085050" h="6245225">
                  <a:moveTo>
                    <a:pt x="15389072" y="4765525"/>
                  </a:moveTo>
                  <a:lnTo>
                    <a:pt x="15382777" y="4763629"/>
                  </a:lnTo>
                  <a:lnTo>
                    <a:pt x="15377731" y="4766211"/>
                  </a:lnTo>
                  <a:lnTo>
                    <a:pt x="15375826" y="4766977"/>
                  </a:lnTo>
                  <a:lnTo>
                    <a:pt x="15370779" y="4769559"/>
                  </a:lnTo>
                  <a:lnTo>
                    <a:pt x="15368883" y="4775852"/>
                  </a:lnTo>
                  <a:lnTo>
                    <a:pt x="15371466" y="4780899"/>
                  </a:lnTo>
                  <a:lnTo>
                    <a:pt x="15372564" y="4782946"/>
                  </a:lnTo>
                  <a:lnTo>
                    <a:pt x="15374617" y="4784611"/>
                  </a:lnTo>
                  <a:lnTo>
                    <a:pt x="15376619" y="4785465"/>
                  </a:lnTo>
                  <a:lnTo>
                    <a:pt x="15376334" y="4786133"/>
                  </a:lnTo>
                  <a:lnTo>
                    <a:pt x="15379005" y="4787272"/>
                  </a:lnTo>
                  <a:lnTo>
                    <a:pt x="15382246" y="4787076"/>
                  </a:lnTo>
                  <a:lnTo>
                    <a:pt x="15385246" y="4785595"/>
                  </a:lnTo>
                  <a:lnTo>
                    <a:pt x="15387292" y="4784494"/>
                  </a:lnTo>
                  <a:lnTo>
                    <a:pt x="15392340" y="4781913"/>
                  </a:lnTo>
                  <a:lnTo>
                    <a:pt x="15394235" y="4775619"/>
                  </a:lnTo>
                  <a:lnTo>
                    <a:pt x="15389072" y="4765525"/>
                  </a:lnTo>
                  <a:close/>
                </a:path>
                <a:path w="20085050" h="6245225">
                  <a:moveTo>
                    <a:pt x="4247196" y="932"/>
                  </a:moveTo>
                  <a:lnTo>
                    <a:pt x="4241526" y="1275"/>
                  </a:lnTo>
                  <a:lnTo>
                    <a:pt x="4239573" y="1231"/>
                  </a:lnTo>
                  <a:lnTo>
                    <a:pt x="4233902" y="1574"/>
                  </a:lnTo>
                  <a:lnTo>
                    <a:pt x="4229144" y="6253"/>
                  </a:lnTo>
                  <a:lnTo>
                    <a:pt x="4229488" y="11923"/>
                  </a:lnTo>
                  <a:lnTo>
                    <a:pt x="4229591" y="16306"/>
                  </a:lnTo>
                  <a:lnTo>
                    <a:pt x="4232074" y="19734"/>
                  </a:lnTo>
                  <a:lnTo>
                    <a:pt x="4237081" y="21870"/>
                  </a:lnTo>
                  <a:lnTo>
                    <a:pt x="4240179" y="22007"/>
                  </a:lnTo>
                  <a:lnTo>
                    <a:pt x="4242133" y="22051"/>
                  </a:lnTo>
                  <a:lnTo>
                    <a:pt x="4247803" y="21709"/>
                  </a:lnTo>
                  <a:lnTo>
                    <a:pt x="4252561" y="17030"/>
                  </a:lnTo>
                  <a:lnTo>
                    <a:pt x="4251875" y="5689"/>
                  </a:lnTo>
                  <a:lnTo>
                    <a:pt x="4247196" y="932"/>
                  </a:lnTo>
                  <a:close/>
                </a:path>
                <a:path w="20085050" h="6245225">
                  <a:moveTo>
                    <a:pt x="5848688" y="672634"/>
                  </a:moveTo>
                  <a:lnTo>
                    <a:pt x="5842016" y="672548"/>
                  </a:lnTo>
                  <a:lnTo>
                    <a:pt x="5837877" y="676701"/>
                  </a:lnTo>
                  <a:lnTo>
                    <a:pt x="5833880" y="680520"/>
                  </a:lnTo>
                  <a:lnTo>
                    <a:pt x="5833796" y="687192"/>
                  </a:lnTo>
                  <a:lnTo>
                    <a:pt x="5839334" y="692712"/>
                  </a:lnTo>
                  <a:lnTo>
                    <a:pt x="5840385" y="693949"/>
                  </a:lnTo>
                  <a:lnTo>
                    <a:pt x="5846393" y="696512"/>
                  </a:lnTo>
                  <a:lnTo>
                    <a:pt x="5851062" y="695741"/>
                  </a:lnTo>
                  <a:lnTo>
                    <a:pt x="5853964" y="692639"/>
                  </a:lnTo>
                  <a:lnTo>
                    <a:pt x="5857960" y="688820"/>
                  </a:lnTo>
                  <a:lnTo>
                    <a:pt x="5858045" y="682147"/>
                  </a:lnTo>
                  <a:lnTo>
                    <a:pt x="5852508" y="676629"/>
                  </a:lnTo>
                  <a:lnTo>
                    <a:pt x="5848688" y="672634"/>
                  </a:lnTo>
                  <a:close/>
                </a:path>
                <a:path w="20085050" h="6245225">
                  <a:moveTo>
                    <a:pt x="4333023" y="453"/>
                  </a:moveTo>
                  <a:lnTo>
                    <a:pt x="4325206" y="276"/>
                  </a:lnTo>
                  <a:lnTo>
                    <a:pt x="4319011" y="0"/>
                  </a:lnTo>
                  <a:lnTo>
                    <a:pt x="4314730" y="4486"/>
                  </a:lnTo>
                  <a:lnTo>
                    <a:pt x="4314597" y="10348"/>
                  </a:lnTo>
                  <a:lnTo>
                    <a:pt x="4314700" y="14733"/>
                  </a:lnTo>
                  <a:lnTo>
                    <a:pt x="4317374" y="18636"/>
                  </a:lnTo>
                  <a:lnTo>
                    <a:pt x="4322716" y="20915"/>
                  </a:lnTo>
                  <a:lnTo>
                    <a:pt x="4325338" y="21244"/>
                  </a:lnTo>
                  <a:lnTo>
                    <a:pt x="4327291" y="21288"/>
                  </a:lnTo>
                  <a:lnTo>
                    <a:pt x="4333296" y="21087"/>
                  </a:lnTo>
                  <a:lnTo>
                    <a:pt x="4337577" y="16600"/>
                  </a:lnTo>
                  <a:lnTo>
                    <a:pt x="4337710" y="10738"/>
                  </a:lnTo>
                  <a:lnTo>
                    <a:pt x="4337509" y="4734"/>
                  </a:lnTo>
                  <a:lnTo>
                    <a:pt x="4333023" y="453"/>
                  </a:lnTo>
                  <a:close/>
                </a:path>
                <a:path w="20085050" h="6245225">
                  <a:moveTo>
                    <a:pt x="5786874" y="613121"/>
                  </a:moveTo>
                  <a:lnTo>
                    <a:pt x="5780202" y="613037"/>
                  </a:lnTo>
                  <a:lnTo>
                    <a:pt x="5772592" y="621628"/>
                  </a:lnTo>
                  <a:lnTo>
                    <a:pt x="5772507" y="628299"/>
                  </a:lnTo>
                  <a:lnTo>
                    <a:pt x="5776803" y="632105"/>
                  </a:lnTo>
                  <a:lnTo>
                    <a:pt x="5778188" y="633485"/>
                  </a:lnTo>
                  <a:lnTo>
                    <a:pt x="5778904" y="634580"/>
                  </a:lnTo>
                  <a:lnTo>
                    <a:pt x="5785247" y="637285"/>
                  </a:lnTo>
                  <a:lnTo>
                    <a:pt x="5789916" y="636514"/>
                  </a:lnTo>
                  <a:lnTo>
                    <a:pt x="5792960" y="633078"/>
                  </a:lnTo>
                  <a:lnTo>
                    <a:pt x="5797099" y="628926"/>
                  </a:lnTo>
                  <a:lnTo>
                    <a:pt x="5796848" y="622111"/>
                  </a:lnTo>
                  <a:lnTo>
                    <a:pt x="5792553" y="618306"/>
                  </a:lnTo>
                  <a:lnTo>
                    <a:pt x="5791169" y="616926"/>
                  </a:lnTo>
                  <a:lnTo>
                    <a:pt x="5786874" y="613121"/>
                  </a:lnTo>
                  <a:close/>
                </a:path>
                <a:path w="20085050" h="6245225">
                  <a:moveTo>
                    <a:pt x="15464872" y="4725651"/>
                  </a:moveTo>
                  <a:lnTo>
                    <a:pt x="15458579" y="4723758"/>
                  </a:lnTo>
                  <a:lnTo>
                    <a:pt x="15453531" y="4726339"/>
                  </a:lnTo>
                  <a:lnTo>
                    <a:pt x="15451626" y="4727105"/>
                  </a:lnTo>
                  <a:lnTo>
                    <a:pt x="15446578" y="4729686"/>
                  </a:lnTo>
                  <a:lnTo>
                    <a:pt x="15444684" y="4735980"/>
                  </a:lnTo>
                  <a:lnTo>
                    <a:pt x="15447266" y="4741027"/>
                  </a:lnTo>
                  <a:lnTo>
                    <a:pt x="15448365" y="4743075"/>
                  </a:lnTo>
                  <a:lnTo>
                    <a:pt x="15450417" y="4744739"/>
                  </a:lnTo>
                  <a:lnTo>
                    <a:pt x="15452420" y="4745593"/>
                  </a:lnTo>
                  <a:lnTo>
                    <a:pt x="15452278" y="4745927"/>
                  </a:lnTo>
                  <a:lnTo>
                    <a:pt x="15454949" y="4747067"/>
                  </a:lnTo>
                  <a:lnTo>
                    <a:pt x="15458187" y="4746870"/>
                  </a:lnTo>
                  <a:lnTo>
                    <a:pt x="15461188" y="4745387"/>
                  </a:lnTo>
                  <a:lnTo>
                    <a:pt x="15463091" y="4744622"/>
                  </a:lnTo>
                  <a:lnTo>
                    <a:pt x="15468139" y="4742039"/>
                  </a:lnTo>
                  <a:lnTo>
                    <a:pt x="15470035" y="4735746"/>
                  </a:lnTo>
                  <a:lnTo>
                    <a:pt x="15464872" y="4725651"/>
                  </a:lnTo>
                  <a:close/>
                </a:path>
                <a:path w="20085050" h="6245225">
                  <a:moveTo>
                    <a:pt x="4418377" y="2929"/>
                  </a:moveTo>
                  <a:lnTo>
                    <a:pt x="4404699" y="2618"/>
                  </a:lnTo>
                  <a:lnTo>
                    <a:pt x="4399751" y="6820"/>
                  </a:lnTo>
                  <a:lnTo>
                    <a:pt x="4399617" y="12683"/>
                  </a:lnTo>
                  <a:lnTo>
                    <a:pt x="4399244" y="17258"/>
                  </a:lnTo>
                  <a:lnTo>
                    <a:pt x="4401919" y="21161"/>
                  </a:lnTo>
                  <a:lnTo>
                    <a:pt x="4406927" y="23297"/>
                  </a:lnTo>
                  <a:lnTo>
                    <a:pt x="4409548" y="23626"/>
                  </a:lnTo>
                  <a:lnTo>
                    <a:pt x="4417364" y="23804"/>
                  </a:lnTo>
                  <a:lnTo>
                    <a:pt x="4422313" y="19602"/>
                  </a:lnTo>
                  <a:lnTo>
                    <a:pt x="4422579" y="7878"/>
                  </a:lnTo>
                  <a:lnTo>
                    <a:pt x="4418377" y="2929"/>
                  </a:lnTo>
                  <a:close/>
                </a:path>
                <a:path w="20085050" h="6245225">
                  <a:moveTo>
                    <a:pt x="5723061" y="555519"/>
                  </a:moveTo>
                  <a:lnTo>
                    <a:pt x="5716581" y="555910"/>
                  </a:lnTo>
                  <a:lnTo>
                    <a:pt x="5708970" y="564502"/>
                  </a:lnTo>
                  <a:lnTo>
                    <a:pt x="5709363" y="570983"/>
                  </a:lnTo>
                  <a:lnTo>
                    <a:pt x="5716236" y="577070"/>
                  </a:lnTo>
                  <a:lnTo>
                    <a:pt x="5718238" y="577925"/>
                  </a:lnTo>
                  <a:lnTo>
                    <a:pt x="5717762" y="578116"/>
                  </a:lnTo>
                  <a:lnTo>
                    <a:pt x="5721768" y="579825"/>
                  </a:lnTo>
                  <a:lnTo>
                    <a:pt x="5726579" y="578721"/>
                  </a:lnTo>
                  <a:lnTo>
                    <a:pt x="5733429" y="570989"/>
                  </a:lnTo>
                  <a:lnTo>
                    <a:pt x="5733036" y="564509"/>
                  </a:lnTo>
                  <a:lnTo>
                    <a:pt x="5728741" y="560703"/>
                  </a:lnTo>
                  <a:lnTo>
                    <a:pt x="5727357" y="559323"/>
                  </a:lnTo>
                  <a:lnTo>
                    <a:pt x="5723061" y="555519"/>
                  </a:lnTo>
                  <a:close/>
                </a:path>
                <a:path w="20085050" h="6245225">
                  <a:moveTo>
                    <a:pt x="4503643" y="9313"/>
                  </a:moveTo>
                  <a:lnTo>
                    <a:pt x="4497923" y="8846"/>
                  </a:lnTo>
                  <a:lnTo>
                    <a:pt x="4495970" y="8802"/>
                  </a:lnTo>
                  <a:lnTo>
                    <a:pt x="4490250" y="8336"/>
                  </a:lnTo>
                  <a:lnTo>
                    <a:pt x="4485301" y="12537"/>
                  </a:lnTo>
                  <a:lnTo>
                    <a:pt x="4484492" y="22452"/>
                  </a:lnTo>
                  <a:lnTo>
                    <a:pt x="4484461" y="22832"/>
                  </a:lnTo>
                  <a:lnTo>
                    <a:pt x="4486994" y="27069"/>
                  </a:lnTo>
                  <a:lnTo>
                    <a:pt x="4490999" y="28778"/>
                  </a:lnTo>
                  <a:lnTo>
                    <a:pt x="4491142" y="28444"/>
                  </a:lnTo>
                  <a:lnTo>
                    <a:pt x="4492143" y="28871"/>
                  </a:lnTo>
                  <a:lnTo>
                    <a:pt x="4494289" y="29392"/>
                  </a:lnTo>
                  <a:lnTo>
                    <a:pt x="4496243" y="29436"/>
                  </a:lnTo>
                  <a:lnTo>
                    <a:pt x="4501962" y="29904"/>
                  </a:lnTo>
                  <a:lnTo>
                    <a:pt x="4506911" y="25701"/>
                  </a:lnTo>
                  <a:lnTo>
                    <a:pt x="4507845" y="14262"/>
                  </a:lnTo>
                  <a:lnTo>
                    <a:pt x="4503643" y="9313"/>
                  </a:lnTo>
                  <a:close/>
                </a:path>
                <a:path w="20085050" h="6245225">
                  <a:moveTo>
                    <a:pt x="5658203" y="499443"/>
                  </a:moveTo>
                  <a:lnTo>
                    <a:pt x="5651581" y="500169"/>
                  </a:lnTo>
                  <a:lnTo>
                    <a:pt x="5648109" y="504608"/>
                  </a:lnTo>
                  <a:lnTo>
                    <a:pt x="5644162" y="509236"/>
                  </a:lnTo>
                  <a:lnTo>
                    <a:pt x="5644887" y="515860"/>
                  </a:lnTo>
                  <a:lnTo>
                    <a:pt x="5649325" y="519330"/>
                  </a:lnTo>
                  <a:lnTo>
                    <a:pt x="5651903" y="521613"/>
                  </a:lnTo>
                  <a:lnTo>
                    <a:pt x="5653572" y="522325"/>
                  </a:lnTo>
                  <a:lnTo>
                    <a:pt x="5653763" y="522802"/>
                  </a:lnTo>
                  <a:lnTo>
                    <a:pt x="5657769" y="524510"/>
                  </a:lnTo>
                  <a:lnTo>
                    <a:pt x="5662723" y="523073"/>
                  </a:lnTo>
                  <a:lnTo>
                    <a:pt x="5665767" y="519636"/>
                  </a:lnTo>
                  <a:lnTo>
                    <a:pt x="5669714" y="515007"/>
                  </a:lnTo>
                  <a:lnTo>
                    <a:pt x="5668988" y="508384"/>
                  </a:lnTo>
                  <a:lnTo>
                    <a:pt x="5664551" y="504912"/>
                  </a:lnTo>
                  <a:lnTo>
                    <a:pt x="5662833" y="503390"/>
                  </a:lnTo>
                  <a:lnTo>
                    <a:pt x="5658203" y="499443"/>
                  </a:lnTo>
                  <a:close/>
                </a:path>
                <a:path w="20085050" h="6245225">
                  <a:moveTo>
                    <a:pt x="4588962" y="19271"/>
                  </a:moveTo>
                  <a:lnTo>
                    <a:pt x="4583385" y="18471"/>
                  </a:lnTo>
                  <a:lnTo>
                    <a:pt x="4581097" y="18284"/>
                  </a:lnTo>
                  <a:lnTo>
                    <a:pt x="4575520" y="17484"/>
                  </a:lnTo>
                  <a:lnTo>
                    <a:pt x="4570238" y="21543"/>
                  </a:lnTo>
                  <a:lnTo>
                    <a:pt x="4569437" y="27120"/>
                  </a:lnTo>
                  <a:lnTo>
                    <a:pt x="4568921" y="32029"/>
                  </a:lnTo>
                  <a:lnTo>
                    <a:pt x="4571454" y="36267"/>
                  </a:lnTo>
                  <a:lnTo>
                    <a:pt x="4576461" y="38403"/>
                  </a:lnTo>
                  <a:lnTo>
                    <a:pt x="4578273" y="38781"/>
                  </a:lnTo>
                  <a:lnTo>
                    <a:pt x="4580561" y="38967"/>
                  </a:lnTo>
                  <a:lnTo>
                    <a:pt x="4586138" y="39768"/>
                  </a:lnTo>
                  <a:lnTo>
                    <a:pt x="4591421" y="35708"/>
                  </a:lnTo>
                  <a:lnTo>
                    <a:pt x="4592969" y="24927"/>
                  </a:lnTo>
                  <a:lnTo>
                    <a:pt x="4593022" y="24555"/>
                  </a:lnTo>
                  <a:lnTo>
                    <a:pt x="4588962" y="19271"/>
                  </a:lnTo>
                  <a:close/>
                </a:path>
                <a:path w="20085050" h="6245225">
                  <a:moveTo>
                    <a:pt x="5590777" y="446612"/>
                  </a:moveTo>
                  <a:lnTo>
                    <a:pt x="5584012" y="447673"/>
                  </a:lnTo>
                  <a:lnTo>
                    <a:pt x="5577069" y="456548"/>
                  </a:lnTo>
                  <a:lnTo>
                    <a:pt x="5578129" y="463313"/>
                  </a:lnTo>
                  <a:lnTo>
                    <a:pt x="5582424" y="467119"/>
                  </a:lnTo>
                  <a:lnTo>
                    <a:pt x="5591104" y="470821"/>
                  </a:lnTo>
                  <a:lnTo>
                    <a:pt x="5596249" y="469859"/>
                  </a:lnTo>
                  <a:lnTo>
                    <a:pt x="5599102" y="465946"/>
                  </a:lnTo>
                  <a:lnTo>
                    <a:pt x="5602573" y="461509"/>
                  </a:lnTo>
                  <a:lnTo>
                    <a:pt x="5601513" y="454743"/>
                  </a:lnTo>
                  <a:lnTo>
                    <a:pt x="5597218" y="450938"/>
                  </a:lnTo>
                  <a:lnTo>
                    <a:pt x="5595215" y="450084"/>
                  </a:lnTo>
                  <a:lnTo>
                    <a:pt x="5590777" y="446612"/>
                  </a:lnTo>
                  <a:close/>
                </a:path>
                <a:path w="20085050" h="6245225">
                  <a:moveTo>
                    <a:pt x="15540670" y="4685779"/>
                  </a:moveTo>
                  <a:lnTo>
                    <a:pt x="15534378" y="4683884"/>
                  </a:lnTo>
                  <a:lnTo>
                    <a:pt x="15529330" y="4686465"/>
                  </a:lnTo>
                  <a:lnTo>
                    <a:pt x="15527425" y="4687231"/>
                  </a:lnTo>
                  <a:lnTo>
                    <a:pt x="15522377" y="4689812"/>
                  </a:lnTo>
                  <a:lnTo>
                    <a:pt x="15520483" y="4696108"/>
                  </a:lnTo>
                  <a:lnTo>
                    <a:pt x="15523064" y="4701154"/>
                  </a:lnTo>
                  <a:lnTo>
                    <a:pt x="15524164" y="4703202"/>
                  </a:lnTo>
                  <a:lnTo>
                    <a:pt x="15526217" y="4704867"/>
                  </a:lnTo>
                  <a:lnTo>
                    <a:pt x="15528219" y="4705721"/>
                  </a:lnTo>
                  <a:lnTo>
                    <a:pt x="15527934" y="4706389"/>
                  </a:lnTo>
                  <a:lnTo>
                    <a:pt x="15530605" y="4707528"/>
                  </a:lnTo>
                  <a:lnTo>
                    <a:pt x="15533844" y="4707331"/>
                  </a:lnTo>
                  <a:lnTo>
                    <a:pt x="15536844" y="4705848"/>
                  </a:lnTo>
                  <a:lnTo>
                    <a:pt x="15538893" y="4704749"/>
                  </a:lnTo>
                  <a:lnTo>
                    <a:pt x="15543939" y="4702167"/>
                  </a:lnTo>
                  <a:lnTo>
                    <a:pt x="15545834" y="4695873"/>
                  </a:lnTo>
                  <a:lnTo>
                    <a:pt x="15540670" y="4685779"/>
                  </a:lnTo>
                  <a:close/>
                </a:path>
                <a:path w="20085050" h="6245225">
                  <a:moveTo>
                    <a:pt x="5521828" y="395501"/>
                  </a:moveTo>
                  <a:lnTo>
                    <a:pt x="5515063" y="396560"/>
                  </a:lnTo>
                  <a:lnTo>
                    <a:pt x="5508997" y="405416"/>
                  </a:lnTo>
                  <a:lnTo>
                    <a:pt x="5508788" y="405721"/>
                  </a:lnTo>
                  <a:lnTo>
                    <a:pt x="5509991" y="412151"/>
                  </a:lnTo>
                  <a:lnTo>
                    <a:pt x="5514286" y="415957"/>
                  </a:lnTo>
                  <a:lnTo>
                    <a:pt x="5518292" y="417666"/>
                  </a:lnTo>
                  <a:lnTo>
                    <a:pt x="5518150" y="418000"/>
                  </a:lnTo>
                  <a:lnTo>
                    <a:pt x="5522489" y="419851"/>
                  </a:lnTo>
                  <a:lnTo>
                    <a:pt x="5527776" y="418556"/>
                  </a:lnTo>
                  <a:lnTo>
                    <a:pt x="5530409" y="414944"/>
                  </a:lnTo>
                  <a:lnTo>
                    <a:pt x="5530629" y="414643"/>
                  </a:lnTo>
                  <a:lnTo>
                    <a:pt x="5533909" y="409728"/>
                  </a:lnTo>
                  <a:lnTo>
                    <a:pt x="5532707" y="403297"/>
                  </a:lnTo>
                  <a:lnTo>
                    <a:pt x="5528412" y="399493"/>
                  </a:lnTo>
                  <a:lnTo>
                    <a:pt x="5526408" y="398638"/>
                  </a:lnTo>
                  <a:lnTo>
                    <a:pt x="5521828" y="395501"/>
                  </a:lnTo>
                  <a:close/>
                </a:path>
                <a:path w="20085050" h="6245225">
                  <a:moveTo>
                    <a:pt x="4673334" y="32377"/>
                  </a:moveTo>
                  <a:lnTo>
                    <a:pt x="4667615" y="31909"/>
                  </a:lnTo>
                  <a:lnTo>
                    <a:pt x="4665612" y="31055"/>
                  </a:lnTo>
                  <a:lnTo>
                    <a:pt x="4660177" y="29921"/>
                  </a:lnTo>
                  <a:lnTo>
                    <a:pt x="4654560" y="33839"/>
                  </a:lnTo>
                  <a:lnTo>
                    <a:pt x="4653759" y="39416"/>
                  </a:lnTo>
                  <a:lnTo>
                    <a:pt x="4652910" y="44182"/>
                  </a:lnTo>
                  <a:lnTo>
                    <a:pt x="4655634" y="48895"/>
                  </a:lnTo>
                  <a:lnTo>
                    <a:pt x="4660642" y="51031"/>
                  </a:lnTo>
                  <a:lnTo>
                    <a:pt x="4662262" y="50933"/>
                  </a:lnTo>
                  <a:lnTo>
                    <a:pt x="4664265" y="51787"/>
                  </a:lnTo>
                  <a:lnTo>
                    <a:pt x="4669699" y="52923"/>
                  </a:lnTo>
                  <a:lnTo>
                    <a:pt x="4675315" y="49006"/>
                  </a:lnTo>
                  <a:lnTo>
                    <a:pt x="4676117" y="43428"/>
                  </a:lnTo>
                  <a:lnTo>
                    <a:pt x="4677251" y="37993"/>
                  </a:lnTo>
                  <a:lnTo>
                    <a:pt x="4673334" y="32377"/>
                  </a:lnTo>
                  <a:close/>
                </a:path>
                <a:path w="20085050" h="6245225">
                  <a:moveTo>
                    <a:pt x="5451407" y="346916"/>
                  </a:moveTo>
                  <a:lnTo>
                    <a:pt x="5444976" y="348119"/>
                  </a:lnTo>
                  <a:lnTo>
                    <a:pt x="5441696" y="353032"/>
                  </a:lnTo>
                  <a:lnTo>
                    <a:pt x="5438558" y="357613"/>
                  </a:lnTo>
                  <a:lnTo>
                    <a:pt x="5439761" y="364044"/>
                  </a:lnTo>
                  <a:lnTo>
                    <a:pt x="5444533" y="367658"/>
                  </a:lnTo>
                  <a:lnTo>
                    <a:pt x="5452545" y="371076"/>
                  </a:lnTo>
                  <a:lnTo>
                    <a:pt x="5457832" y="369779"/>
                  </a:lnTo>
                  <a:lnTo>
                    <a:pt x="5460827" y="365533"/>
                  </a:lnTo>
                  <a:lnTo>
                    <a:pt x="5463965" y="360953"/>
                  </a:lnTo>
                  <a:lnTo>
                    <a:pt x="5462762" y="354522"/>
                  </a:lnTo>
                  <a:lnTo>
                    <a:pt x="5457990" y="350908"/>
                  </a:lnTo>
                  <a:lnTo>
                    <a:pt x="5455988" y="350053"/>
                  </a:lnTo>
                  <a:lnTo>
                    <a:pt x="5451407" y="346916"/>
                  </a:lnTo>
                  <a:close/>
                </a:path>
                <a:path w="20085050" h="6245225">
                  <a:moveTo>
                    <a:pt x="4758094" y="49198"/>
                  </a:moveTo>
                  <a:lnTo>
                    <a:pt x="4752183" y="48255"/>
                  </a:lnTo>
                  <a:lnTo>
                    <a:pt x="4750179" y="47400"/>
                  </a:lnTo>
                  <a:lnTo>
                    <a:pt x="4744411" y="46124"/>
                  </a:lnTo>
                  <a:lnTo>
                    <a:pt x="4738936" y="49708"/>
                  </a:lnTo>
                  <a:lnTo>
                    <a:pt x="4737659" y="55476"/>
                  </a:lnTo>
                  <a:lnTo>
                    <a:pt x="4736476" y="60101"/>
                  </a:lnTo>
                  <a:lnTo>
                    <a:pt x="4739058" y="65147"/>
                  </a:lnTo>
                  <a:lnTo>
                    <a:pt x="4744065" y="67283"/>
                  </a:lnTo>
                  <a:lnTo>
                    <a:pt x="4745686" y="67185"/>
                  </a:lnTo>
                  <a:lnTo>
                    <a:pt x="4747689" y="68039"/>
                  </a:lnTo>
                  <a:lnTo>
                    <a:pt x="4753315" y="69650"/>
                  </a:lnTo>
                  <a:lnTo>
                    <a:pt x="4758789" y="66067"/>
                  </a:lnTo>
                  <a:lnTo>
                    <a:pt x="4760066" y="60299"/>
                  </a:lnTo>
                  <a:lnTo>
                    <a:pt x="4761677" y="54673"/>
                  </a:lnTo>
                  <a:lnTo>
                    <a:pt x="4758094" y="49198"/>
                  </a:lnTo>
                  <a:close/>
                </a:path>
                <a:path w="20085050" h="6245225">
                  <a:moveTo>
                    <a:pt x="5378703" y="300908"/>
                  </a:moveTo>
                  <a:lnTo>
                    <a:pt x="5372129" y="302445"/>
                  </a:lnTo>
                  <a:lnTo>
                    <a:pt x="5369183" y="307502"/>
                  </a:lnTo>
                  <a:lnTo>
                    <a:pt x="5366045" y="312082"/>
                  </a:lnTo>
                  <a:lnTo>
                    <a:pt x="5367582" y="318655"/>
                  </a:lnTo>
                  <a:lnTo>
                    <a:pt x="5372496" y="321935"/>
                  </a:lnTo>
                  <a:lnTo>
                    <a:pt x="5375834" y="323360"/>
                  </a:lnTo>
                  <a:lnTo>
                    <a:pt x="5376026" y="323836"/>
                  </a:lnTo>
                  <a:lnTo>
                    <a:pt x="5380699" y="325829"/>
                  </a:lnTo>
                  <a:lnTo>
                    <a:pt x="5386129" y="324200"/>
                  </a:lnTo>
                  <a:lnTo>
                    <a:pt x="5388790" y="319811"/>
                  </a:lnTo>
                  <a:lnTo>
                    <a:pt x="5391736" y="314754"/>
                  </a:lnTo>
                  <a:lnTo>
                    <a:pt x="5390534" y="308323"/>
                  </a:lnTo>
                  <a:lnTo>
                    <a:pt x="5385620" y="305043"/>
                  </a:lnTo>
                  <a:lnTo>
                    <a:pt x="5383617" y="304189"/>
                  </a:lnTo>
                  <a:lnTo>
                    <a:pt x="5378703" y="300908"/>
                  </a:lnTo>
                  <a:close/>
                </a:path>
                <a:path w="20085050" h="6245225">
                  <a:moveTo>
                    <a:pt x="4841286" y="69692"/>
                  </a:moveTo>
                  <a:lnTo>
                    <a:pt x="4835518" y="68416"/>
                  </a:lnTo>
                  <a:lnTo>
                    <a:pt x="4833514" y="67561"/>
                  </a:lnTo>
                  <a:lnTo>
                    <a:pt x="4828080" y="66426"/>
                  </a:lnTo>
                  <a:lnTo>
                    <a:pt x="4822414" y="69534"/>
                  </a:lnTo>
                  <a:lnTo>
                    <a:pt x="4820804" y="75160"/>
                  </a:lnTo>
                  <a:lnTo>
                    <a:pt x="4819478" y="80118"/>
                  </a:lnTo>
                  <a:lnTo>
                    <a:pt x="4822059" y="85166"/>
                  </a:lnTo>
                  <a:lnTo>
                    <a:pt x="4826733" y="87159"/>
                  </a:lnTo>
                  <a:lnTo>
                    <a:pt x="4826875" y="86825"/>
                  </a:lnTo>
                  <a:lnTo>
                    <a:pt x="4827209" y="86968"/>
                  </a:lnTo>
                  <a:lnTo>
                    <a:pt x="4828353" y="87061"/>
                  </a:lnTo>
                  <a:lnTo>
                    <a:pt x="4830356" y="87915"/>
                  </a:lnTo>
                  <a:lnTo>
                    <a:pt x="4835648" y="89383"/>
                  </a:lnTo>
                  <a:lnTo>
                    <a:pt x="4841456" y="85943"/>
                  </a:lnTo>
                  <a:lnTo>
                    <a:pt x="4844393" y="75357"/>
                  </a:lnTo>
                  <a:lnTo>
                    <a:pt x="4841286" y="69692"/>
                  </a:lnTo>
                  <a:close/>
                </a:path>
                <a:path w="20085050" h="6245225">
                  <a:moveTo>
                    <a:pt x="5304383" y="257764"/>
                  </a:moveTo>
                  <a:lnTo>
                    <a:pt x="5298143" y="259443"/>
                  </a:lnTo>
                  <a:lnTo>
                    <a:pt x="5295197" y="264500"/>
                  </a:lnTo>
                  <a:lnTo>
                    <a:pt x="5292585" y="269698"/>
                  </a:lnTo>
                  <a:lnTo>
                    <a:pt x="5294264" y="275938"/>
                  </a:lnTo>
                  <a:lnTo>
                    <a:pt x="5299320" y="278884"/>
                  </a:lnTo>
                  <a:lnTo>
                    <a:pt x="5306998" y="282160"/>
                  </a:lnTo>
                  <a:lnTo>
                    <a:pt x="5312570" y="280197"/>
                  </a:lnTo>
                  <a:lnTo>
                    <a:pt x="5315374" y="275474"/>
                  </a:lnTo>
                  <a:lnTo>
                    <a:pt x="5318320" y="270418"/>
                  </a:lnTo>
                  <a:lnTo>
                    <a:pt x="5316642" y="264177"/>
                  </a:lnTo>
                  <a:lnTo>
                    <a:pt x="5311585" y="261231"/>
                  </a:lnTo>
                  <a:lnTo>
                    <a:pt x="5309582" y="260376"/>
                  </a:lnTo>
                  <a:lnTo>
                    <a:pt x="5304383" y="257764"/>
                  </a:lnTo>
                  <a:close/>
                </a:path>
                <a:path w="20085050" h="6245225">
                  <a:moveTo>
                    <a:pt x="4923722" y="93809"/>
                  </a:moveTo>
                  <a:lnTo>
                    <a:pt x="4918097" y="92197"/>
                  </a:lnTo>
                  <a:lnTo>
                    <a:pt x="4916094" y="91343"/>
                  </a:lnTo>
                  <a:lnTo>
                    <a:pt x="4910610" y="89399"/>
                  </a:lnTo>
                  <a:lnTo>
                    <a:pt x="4904610" y="92364"/>
                  </a:lnTo>
                  <a:lnTo>
                    <a:pt x="4903000" y="97990"/>
                  </a:lnTo>
                  <a:lnTo>
                    <a:pt x="4901798" y="101423"/>
                  </a:lnTo>
                  <a:lnTo>
                    <a:pt x="4901198" y="103140"/>
                  </a:lnTo>
                  <a:lnTo>
                    <a:pt x="4903637" y="108521"/>
                  </a:lnTo>
                  <a:lnTo>
                    <a:pt x="4908645" y="110657"/>
                  </a:lnTo>
                  <a:lnTo>
                    <a:pt x="4908787" y="110323"/>
                  </a:lnTo>
                  <a:lnTo>
                    <a:pt x="4911791" y="111604"/>
                  </a:lnTo>
                  <a:lnTo>
                    <a:pt x="4917275" y="113549"/>
                  </a:lnTo>
                  <a:lnTo>
                    <a:pt x="4923274" y="110584"/>
                  </a:lnTo>
                  <a:lnTo>
                    <a:pt x="4924885" y="104958"/>
                  </a:lnTo>
                  <a:lnTo>
                    <a:pt x="4926829" y="99475"/>
                  </a:lnTo>
                  <a:lnTo>
                    <a:pt x="4923722" y="93809"/>
                  </a:lnTo>
                  <a:close/>
                </a:path>
                <a:path w="20085050" h="6245225">
                  <a:moveTo>
                    <a:pt x="5228590" y="217147"/>
                  </a:moveTo>
                  <a:lnTo>
                    <a:pt x="5222208" y="219160"/>
                  </a:lnTo>
                  <a:lnTo>
                    <a:pt x="5216984" y="229558"/>
                  </a:lnTo>
                  <a:lnTo>
                    <a:pt x="5218996" y="235940"/>
                  </a:lnTo>
                  <a:lnTo>
                    <a:pt x="5224195" y="238552"/>
                  </a:lnTo>
                  <a:lnTo>
                    <a:pt x="5231539" y="241685"/>
                  </a:lnTo>
                  <a:lnTo>
                    <a:pt x="5237587" y="239530"/>
                  </a:lnTo>
                  <a:lnTo>
                    <a:pt x="5242669" y="229467"/>
                  </a:lnTo>
                  <a:lnTo>
                    <a:pt x="5240658" y="223084"/>
                  </a:lnTo>
                  <a:lnTo>
                    <a:pt x="5235459" y="220471"/>
                  </a:lnTo>
                  <a:lnTo>
                    <a:pt x="5233456" y="219617"/>
                  </a:lnTo>
                  <a:lnTo>
                    <a:pt x="5228590" y="217147"/>
                  </a:lnTo>
                  <a:close/>
                </a:path>
                <a:path w="20085050" h="6245225">
                  <a:moveTo>
                    <a:pt x="15616137" y="4645764"/>
                  </a:moveTo>
                  <a:lnTo>
                    <a:pt x="15609843" y="4643869"/>
                  </a:lnTo>
                  <a:lnTo>
                    <a:pt x="15604795" y="4646450"/>
                  </a:lnTo>
                  <a:lnTo>
                    <a:pt x="15602891" y="4647217"/>
                  </a:lnTo>
                  <a:lnTo>
                    <a:pt x="15597845" y="4649798"/>
                  </a:lnTo>
                  <a:lnTo>
                    <a:pt x="15595948" y="4656092"/>
                  </a:lnTo>
                  <a:lnTo>
                    <a:pt x="15598529" y="4661139"/>
                  </a:lnTo>
                  <a:lnTo>
                    <a:pt x="15599630" y="4663186"/>
                  </a:lnTo>
                  <a:lnTo>
                    <a:pt x="15601681" y="4664850"/>
                  </a:lnTo>
                  <a:lnTo>
                    <a:pt x="15603684" y="4665705"/>
                  </a:lnTo>
                  <a:lnTo>
                    <a:pt x="15603542" y="4666039"/>
                  </a:lnTo>
                  <a:lnTo>
                    <a:pt x="15606213" y="4667178"/>
                  </a:lnTo>
                  <a:lnTo>
                    <a:pt x="15609454" y="4666982"/>
                  </a:lnTo>
                  <a:lnTo>
                    <a:pt x="15612454" y="4665500"/>
                  </a:lnTo>
                  <a:lnTo>
                    <a:pt x="15614358" y="4664734"/>
                  </a:lnTo>
                  <a:lnTo>
                    <a:pt x="15619404" y="4662152"/>
                  </a:lnTo>
                  <a:lnTo>
                    <a:pt x="15621301" y="4655859"/>
                  </a:lnTo>
                  <a:lnTo>
                    <a:pt x="15616137" y="4645764"/>
                  </a:lnTo>
                  <a:close/>
                </a:path>
                <a:path w="20085050" h="6245225">
                  <a:moveTo>
                    <a:pt x="5004735" y="121264"/>
                  </a:moveTo>
                  <a:lnTo>
                    <a:pt x="4999251" y="119320"/>
                  </a:lnTo>
                  <a:lnTo>
                    <a:pt x="4997248" y="118465"/>
                  </a:lnTo>
                  <a:lnTo>
                    <a:pt x="4991765" y="116520"/>
                  </a:lnTo>
                  <a:lnTo>
                    <a:pt x="4986241" y="119294"/>
                  </a:lnTo>
                  <a:lnTo>
                    <a:pt x="4983963" y="124635"/>
                  </a:lnTo>
                  <a:lnTo>
                    <a:pt x="4982401" y="129098"/>
                  </a:lnTo>
                  <a:lnTo>
                    <a:pt x="4982161" y="129785"/>
                  </a:lnTo>
                  <a:lnTo>
                    <a:pt x="4984792" y="135641"/>
                  </a:lnTo>
                  <a:lnTo>
                    <a:pt x="4992136" y="138774"/>
                  </a:lnTo>
                  <a:lnTo>
                    <a:pt x="4997620" y="140719"/>
                  </a:lnTo>
                  <a:lnTo>
                    <a:pt x="5003143" y="137946"/>
                  </a:lnTo>
                  <a:lnTo>
                    <a:pt x="5005422" y="132605"/>
                  </a:lnTo>
                  <a:lnTo>
                    <a:pt x="5007002" y="128150"/>
                  </a:lnTo>
                  <a:lnTo>
                    <a:pt x="5007366" y="127121"/>
                  </a:lnTo>
                  <a:lnTo>
                    <a:pt x="5004735" y="121264"/>
                  </a:lnTo>
                  <a:close/>
                </a:path>
                <a:path w="20085050" h="6245225">
                  <a:moveTo>
                    <a:pt x="5151423" y="180679"/>
                  </a:moveTo>
                  <a:lnTo>
                    <a:pt x="5144898" y="183025"/>
                  </a:lnTo>
                  <a:lnTo>
                    <a:pt x="5140484" y="193373"/>
                  </a:lnTo>
                  <a:lnTo>
                    <a:pt x="5142495" y="199757"/>
                  </a:lnTo>
                  <a:lnTo>
                    <a:pt x="5149840" y="202890"/>
                  </a:lnTo>
                  <a:lnTo>
                    <a:pt x="5149698" y="203224"/>
                  </a:lnTo>
                  <a:lnTo>
                    <a:pt x="5155039" y="205502"/>
                  </a:lnTo>
                  <a:lnTo>
                    <a:pt x="5161088" y="203346"/>
                  </a:lnTo>
                  <a:lnTo>
                    <a:pt x="5165644" y="192664"/>
                  </a:lnTo>
                  <a:lnTo>
                    <a:pt x="5163632" y="186282"/>
                  </a:lnTo>
                  <a:lnTo>
                    <a:pt x="5156288" y="183149"/>
                  </a:lnTo>
                  <a:lnTo>
                    <a:pt x="5151423" y="180679"/>
                  </a:lnTo>
                  <a:close/>
                </a:path>
                <a:path w="20085050" h="6245225">
                  <a:moveTo>
                    <a:pt x="5084658" y="152199"/>
                  </a:moveTo>
                  <a:lnTo>
                    <a:pt x="5071972" y="146788"/>
                  </a:lnTo>
                  <a:lnTo>
                    <a:pt x="5066115" y="149419"/>
                  </a:lnTo>
                  <a:lnTo>
                    <a:pt x="5063836" y="154760"/>
                  </a:lnTo>
                  <a:lnTo>
                    <a:pt x="5062035" y="159911"/>
                  </a:lnTo>
                  <a:lnTo>
                    <a:pt x="5064189" y="165959"/>
                  </a:lnTo>
                  <a:lnTo>
                    <a:pt x="5076874" y="171370"/>
                  </a:lnTo>
                  <a:lnTo>
                    <a:pt x="5082731" y="168740"/>
                  </a:lnTo>
                  <a:lnTo>
                    <a:pt x="5085010" y="163397"/>
                  </a:lnTo>
                  <a:lnTo>
                    <a:pt x="5086812" y="158248"/>
                  </a:lnTo>
                  <a:lnTo>
                    <a:pt x="5084658" y="152199"/>
                  </a:lnTo>
                  <a:close/>
                </a:path>
                <a:path w="20085050" h="6245225">
                  <a:moveTo>
                    <a:pt x="15691935" y="4605892"/>
                  </a:moveTo>
                  <a:lnTo>
                    <a:pt x="15685642" y="4603995"/>
                  </a:lnTo>
                  <a:lnTo>
                    <a:pt x="15680594" y="4606578"/>
                  </a:lnTo>
                  <a:lnTo>
                    <a:pt x="15678547" y="4607678"/>
                  </a:lnTo>
                  <a:lnTo>
                    <a:pt x="15673501" y="4610260"/>
                  </a:lnTo>
                  <a:lnTo>
                    <a:pt x="15682012" y="4627304"/>
                  </a:lnTo>
                  <a:lnTo>
                    <a:pt x="15685253" y="4627109"/>
                  </a:lnTo>
                  <a:lnTo>
                    <a:pt x="15688252" y="4625628"/>
                  </a:lnTo>
                  <a:lnTo>
                    <a:pt x="15690157" y="4624862"/>
                  </a:lnTo>
                  <a:lnTo>
                    <a:pt x="15695203" y="4622279"/>
                  </a:lnTo>
                  <a:lnTo>
                    <a:pt x="15697100" y="4615986"/>
                  </a:lnTo>
                  <a:lnTo>
                    <a:pt x="15691935" y="4605892"/>
                  </a:lnTo>
                  <a:close/>
                </a:path>
                <a:path w="20085050" h="6245225">
                  <a:moveTo>
                    <a:pt x="15767927" y="4566495"/>
                  </a:moveTo>
                  <a:lnTo>
                    <a:pt x="15761632" y="4564599"/>
                  </a:lnTo>
                  <a:lnTo>
                    <a:pt x="15756586" y="4567181"/>
                  </a:lnTo>
                  <a:lnTo>
                    <a:pt x="15754681" y="4567947"/>
                  </a:lnTo>
                  <a:lnTo>
                    <a:pt x="15749634" y="4570529"/>
                  </a:lnTo>
                  <a:lnTo>
                    <a:pt x="15747737" y="4576822"/>
                  </a:lnTo>
                  <a:lnTo>
                    <a:pt x="15750320" y="4581870"/>
                  </a:lnTo>
                  <a:lnTo>
                    <a:pt x="15751277" y="4584250"/>
                  </a:lnTo>
                  <a:lnTo>
                    <a:pt x="15753329" y="4585915"/>
                  </a:lnTo>
                  <a:lnTo>
                    <a:pt x="15758002" y="4587908"/>
                  </a:lnTo>
                  <a:lnTo>
                    <a:pt x="15761101" y="4588046"/>
                  </a:lnTo>
                  <a:lnTo>
                    <a:pt x="15764101" y="4586564"/>
                  </a:lnTo>
                  <a:lnTo>
                    <a:pt x="15766147" y="4585464"/>
                  </a:lnTo>
                  <a:lnTo>
                    <a:pt x="15771194" y="4582882"/>
                  </a:lnTo>
                  <a:lnTo>
                    <a:pt x="15773090" y="4576589"/>
                  </a:lnTo>
                  <a:lnTo>
                    <a:pt x="15767927" y="4566495"/>
                  </a:lnTo>
                  <a:close/>
                </a:path>
                <a:path w="20085050" h="6245225">
                  <a:moveTo>
                    <a:pt x="15843726" y="4526622"/>
                  </a:moveTo>
                  <a:lnTo>
                    <a:pt x="15837431" y="4524727"/>
                  </a:lnTo>
                  <a:lnTo>
                    <a:pt x="15832385" y="4527308"/>
                  </a:lnTo>
                  <a:lnTo>
                    <a:pt x="15830337" y="4528408"/>
                  </a:lnTo>
                  <a:lnTo>
                    <a:pt x="15825290" y="4530990"/>
                  </a:lnTo>
                  <a:lnTo>
                    <a:pt x="15823394" y="4537283"/>
                  </a:lnTo>
                  <a:lnTo>
                    <a:pt x="15825977" y="4542330"/>
                  </a:lnTo>
                  <a:lnTo>
                    <a:pt x="15826933" y="4544711"/>
                  </a:lnTo>
                  <a:lnTo>
                    <a:pt x="15828985" y="4546376"/>
                  </a:lnTo>
                  <a:lnTo>
                    <a:pt x="15830988" y="4547230"/>
                  </a:lnTo>
                  <a:lnTo>
                    <a:pt x="15831272" y="4546562"/>
                  </a:lnTo>
                  <a:lnTo>
                    <a:pt x="15833944" y="4547702"/>
                  </a:lnTo>
                  <a:lnTo>
                    <a:pt x="15837042" y="4547839"/>
                  </a:lnTo>
                  <a:lnTo>
                    <a:pt x="15840042" y="4546358"/>
                  </a:lnTo>
                  <a:lnTo>
                    <a:pt x="15841946" y="4545592"/>
                  </a:lnTo>
                  <a:lnTo>
                    <a:pt x="15846994" y="4543010"/>
                  </a:lnTo>
                  <a:lnTo>
                    <a:pt x="15848890" y="4536715"/>
                  </a:lnTo>
                  <a:lnTo>
                    <a:pt x="15843726" y="4526622"/>
                  </a:lnTo>
                  <a:close/>
                </a:path>
                <a:path w="20085050" h="6245225">
                  <a:moveTo>
                    <a:pt x="15919574" y="4487559"/>
                  </a:moveTo>
                  <a:lnTo>
                    <a:pt x="15913279" y="4485663"/>
                  </a:lnTo>
                  <a:lnTo>
                    <a:pt x="15908232" y="4488246"/>
                  </a:lnTo>
                  <a:lnTo>
                    <a:pt x="15906329" y="4489011"/>
                  </a:lnTo>
                  <a:lnTo>
                    <a:pt x="15901281" y="4491592"/>
                  </a:lnTo>
                  <a:lnTo>
                    <a:pt x="15899386" y="4497886"/>
                  </a:lnTo>
                  <a:lnTo>
                    <a:pt x="15901967" y="4502934"/>
                  </a:lnTo>
                  <a:lnTo>
                    <a:pt x="15902925" y="4505314"/>
                  </a:lnTo>
                  <a:lnTo>
                    <a:pt x="15904976" y="4506979"/>
                  </a:lnTo>
                  <a:lnTo>
                    <a:pt x="15906979" y="4507833"/>
                  </a:lnTo>
                  <a:lnTo>
                    <a:pt x="15907121" y="4507500"/>
                  </a:lnTo>
                  <a:lnTo>
                    <a:pt x="15909791" y="4508639"/>
                  </a:lnTo>
                  <a:lnTo>
                    <a:pt x="15912891" y="4508778"/>
                  </a:lnTo>
                  <a:lnTo>
                    <a:pt x="15915890" y="4507294"/>
                  </a:lnTo>
                  <a:lnTo>
                    <a:pt x="15917794" y="4506529"/>
                  </a:lnTo>
                  <a:lnTo>
                    <a:pt x="15922842" y="4503947"/>
                  </a:lnTo>
                  <a:lnTo>
                    <a:pt x="15924739" y="4497653"/>
                  </a:lnTo>
                  <a:lnTo>
                    <a:pt x="15919574" y="4487559"/>
                  </a:lnTo>
                  <a:close/>
                </a:path>
                <a:path w="20085050" h="6245225">
                  <a:moveTo>
                    <a:pt x="15995756" y="4448639"/>
                  </a:moveTo>
                  <a:lnTo>
                    <a:pt x="15989463" y="4446742"/>
                  </a:lnTo>
                  <a:lnTo>
                    <a:pt x="15984415" y="4449325"/>
                  </a:lnTo>
                  <a:lnTo>
                    <a:pt x="15982510" y="4450091"/>
                  </a:lnTo>
                  <a:lnTo>
                    <a:pt x="15977464" y="4452673"/>
                  </a:lnTo>
                  <a:lnTo>
                    <a:pt x="15975567" y="4458966"/>
                  </a:lnTo>
                  <a:lnTo>
                    <a:pt x="15978149" y="4464013"/>
                  </a:lnTo>
                  <a:lnTo>
                    <a:pt x="15979107" y="4466394"/>
                  </a:lnTo>
                  <a:lnTo>
                    <a:pt x="15981158" y="4468059"/>
                  </a:lnTo>
                  <a:lnTo>
                    <a:pt x="15983161" y="4468913"/>
                  </a:lnTo>
                  <a:lnTo>
                    <a:pt x="15983304" y="4468579"/>
                  </a:lnTo>
                  <a:lnTo>
                    <a:pt x="15985975" y="4469719"/>
                  </a:lnTo>
                  <a:lnTo>
                    <a:pt x="15989073" y="4469857"/>
                  </a:lnTo>
                  <a:lnTo>
                    <a:pt x="15992073" y="4468375"/>
                  </a:lnTo>
                  <a:lnTo>
                    <a:pt x="15993977" y="4467609"/>
                  </a:lnTo>
                  <a:lnTo>
                    <a:pt x="15999024" y="4465026"/>
                  </a:lnTo>
                  <a:lnTo>
                    <a:pt x="16000920" y="4458734"/>
                  </a:lnTo>
                  <a:lnTo>
                    <a:pt x="15995756" y="4448639"/>
                  </a:lnTo>
                  <a:close/>
                </a:path>
                <a:path w="20085050" h="6245225">
                  <a:moveTo>
                    <a:pt x="16071939" y="4409720"/>
                  </a:moveTo>
                  <a:lnTo>
                    <a:pt x="16065644" y="4407823"/>
                  </a:lnTo>
                  <a:lnTo>
                    <a:pt x="16060598" y="4410404"/>
                  </a:lnTo>
                  <a:lnTo>
                    <a:pt x="16058694" y="4411171"/>
                  </a:lnTo>
                  <a:lnTo>
                    <a:pt x="16053646" y="4413753"/>
                  </a:lnTo>
                  <a:lnTo>
                    <a:pt x="16051751" y="4420046"/>
                  </a:lnTo>
                  <a:lnTo>
                    <a:pt x="16054332" y="4425093"/>
                  </a:lnTo>
                  <a:lnTo>
                    <a:pt x="16055289" y="4427475"/>
                  </a:lnTo>
                  <a:lnTo>
                    <a:pt x="16057007" y="4428997"/>
                  </a:lnTo>
                  <a:lnTo>
                    <a:pt x="16059344" y="4429994"/>
                  </a:lnTo>
                  <a:lnTo>
                    <a:pt x="16059486" y="4429660"/>
                  </a:lnTo>
                  <a:lnTo>
                    <a:pt x="16062156" y="4430799"/>
                  </a:lnTo>
                  <a:lnTo>
                    <a:pt x="16065256" y="4430937"/>
                  </a:lnTo>
                  <a:lnTo>
                    <a:pt x="16068255" y="4429454"/>
                  </a:lnTo>
                  <a:lnTo>
                    <a:pt x="16070159" y="4428688"/>
                  </a:lnTo>
                  <a:lnTo>
                    <a:pt x="16075207" y="4426106"/>
                  </a:lnTo>
                  <a:lnTo>
                    <a:pt x="16077104" y="4419813"/>
                  </a:lnTo>
                  <a:lnTo>
                    <a:pt x="16071939" y="4409720"/>
                  </a:lnTo>
                  <a:close/>
                </a:path>
                <a:path w="20085050" h="6245225">
                  <a:moveTo>
                    <a:pt x="16148311" y="4371274"/>
                  </a:moveTo>
                  <a:lnTo>
                    <a:pt x="16142019" y="4369379"/>
                  </a:lnTo>
                  <a:lnTo>
                    <a:pt x="16136972" y="4371961"/>
                  </a:lnTo>
                  <a:lnTo>
                    <a:pt x="16135066" y="4372727"/>
                  </a:lnTo>
                  <a:lnTo>
                    <a:pt x="16129684" y="4375165"/>
                  </a:lnTo>
                  <a:lnTo>
                    <a:pt x="16127790" y="4381460"/>
                  </a:lnTo>
                  <a:lnTo>
                    <a:pt x="16131663" y="4389030"/>
                  </a:lnTo>
                  <a:lnTo>
                    <a:pt x="16133382" y="4390553"/>
                  </a:lnTo>
                  <a:lnTo>
                    <a:pt x="16138055" y="4392546"/>
                  </a:lnTo>
                  <a:lnTo>
                    <a:pt x="16141151" y="4392683"/>
                  </a:lnTo>
                  <a:lnTo>
                    <a:pt x="16144151" y="4391200"/>
                  </a:lnTo>
                  <a:lnTo>
                    <a:pt x="16146057" y="4390436"/>
                  </a:lnTo>
                  <a:lnTo>
                    <a:pt x="16151438" y="4387997"/>
                  </a:lnTo>
                  <a:lnTo>
                    <a:pt x="16153333" y="4381701"/>
                  </a:lnTo>
                  <a:lnTo>
                    <a:pt x="16150751" y="4376655"/>
                  </a:lnTo>
                  <a:lnTo>
                    <a:pt x="16148311" y="4371274"/>
                  </a:lnTo>
                  <a:close/>
                </a:path>
                <a:path w="20085050" h="6245225">
                  <a:moveTo>
                    <a:pt x="16224401" y="4333498"/>
                  </a:moveTo>
                  <a:lnTo>
                    <a:pt x="16218249" y="4331268"/>
                  </a:lnTo>
                  <a:lnTo>
                    <a:pt x="16213202" y="4333851"/>
                  </a:lnTo>
                  <a:lnTo>
                    <a:pt x="16211297" y="4334616"/>
                  </a:lnTo>
                  <a:lnTo>
                    <a:pt x="16206251" y="4337198"/>
                  </a:lnTo>
                  <a:lnTo>
                    <a:pt x="16204022" y="4343351"/>
                  </a:lnTo>
                  <a:lnTo>
                    <a:pt x="16207895" y="4350921"/>
                  </a:lnTo>
                  <a:lnTo>
                    <a:pt x="16209612" y="4352441"/>
                  </a:lnTo>
                  <a:lnTo>
                    <a:pt x="16214286" y="4354435"/>
                  </a:lnTo>
                  <a:lnTo>
                    <a:pt x="16217383" y="4354574"/>
                  </a:lnTo>
                  <a:lnTo>
                    <a:pt x="16220383" y="4353091"/>
                  </a:lnTo>
                  <a:lnTo>
                    <a:pt x="16222288" y="4352325"/>
                  </a:lnTo>
                  <a:lnTo>
                    <a:pt x="16227334" y="4349743"/>
                  </a:lnTo>
                  <a:lnTo>
                    <a:pt x="16229564" y="4343592"/>
                  </a:lnTo>
                  <a:lnTo>
                    <a:pt x="16224401" y="4333498"/>
                  </a:lnTo>
                  <a:close/>
                </a:path>
                <a:path w="20085050" h="6245225">
                  <a:moveTo>
                    <a:pt x="16301299" y="4295671"/>
                  </a:moveTo>
                  <a:lnTo>
                    <a:pt x="16295149" y="4293444"/>
                  </a:lnTo>
                  <a:lnTo>
                    <a:pt x="16290102" y="4296026"/>
                  </a:lnTo>
                  <a:lnTo>
                    <a:pt x="16288196" y="4296791"/>
                  </a:lnTo>
                  <a:lnTo>
                    <a:pt x="16283148" y="4299372"/>
                  </a:lnTo>
                  <a:lnTo>
                    <a:pt x="16280920" y="4305524"/>
                  </a:lnTo>
                  <a:lnTo>
                    <a:pt x="16284793" y="4313095"/>
                  </a:lnTo>
                  <a:lnTo>
                    <a:pt x="16286511" y="4314617"/>
                  </a:lnTo>
                  <a:lnTo>
                    <a:pt x="16291185" y="4316610"/>
                  </a:lnTo>
                  <a:lnTo>
                    <a:pt x="16294281" y="4316747"/>
                  </a:lnTo>
                  <a:lnTo>
                    <a:pt x="16297281" y="4315264"/>
                  </a:lnTo>
                  <a:lnTo>
                    <a:pt x="16299187" y="4314500"/>
                  </a:lnTo>
                  <a:lnTo>
                    <a:pt x="16304234" y="4311917"/>
                  </a:lnTo>
                  <a:lnTo>
                    <a:pt x="16306463" y="4305766"/>
                  </a:lnTo>
                  <a:lnTo>
                    <a:pt x="16301299" y="4295671"/>
                  </a:lnTo>
                  <a:close/>
                </a:path>
                <a:path w="20085050" h="6245225">
                  <a:moveTo>
                    <a:pt x="16378390" y="4258323"/>
                  </a:moveTo>
                  <a:lnTo>
                    <a:pt x="16371905" y="4255952"/>
                  </a:lnTo>
                  <a:lnTo>
                    <a:pt x="16366858" y="4258533"/>
                  </a:lnTo>
                  <a:lnTo>
                    <a:pt x="16364953" y="4259299"/>
                  </a:lnTo>
                  <a:lnTo>
                    <a:pt x="16360049" y="4261547"/>
                  </a:lnTo>
                  <a:lnTo>
                    <a:pt x="16357676" y="4268032"/>
                  </a:lnTo>
                  <a:lnTo>
                    <a:pt x="16361549" y="4275602"/>
                  </a:lnTo>
                  <a:lnTo>
                    <a:pt x="16363267" y="4277124"/>
                  </a:lnTo>
                  <a:lnTo>
                    <a:pt x="16367940" y="4279118"/>
                  </a:lnTo>
                  <a:lnTo>
                    <a:pt x="16371182" y="4278922"/>
                  </a:lnTo>
                  <a:lnTo>
                    <a:pt x="16375943" y="4277008"/>
                  </a:lnTo>
                  <a:lnTo>
                    <a:pt x="16380848" y="4274760"/>
                  </a:lnTo>
                  <a:lnTo>
                    <a:pt x="16383221" y="4268275"/>
                  </a:lnTo>
                  <a:lnTo>
                    <a:pt x="16380638" y="4263227"/>
                  </a:lnTo>
                  <a:lnTo>
                    <a:pt x="16378390" y="4258323"/>
                  </a:lnTo>
                  <a:close/>
                </a:path>
                <a:path w="20085050" h="6245225">
                  <a:moveTo>
                    <a:pt x="16455338" y="4221308"/>
                  </a:moveTo>
                  <a:lnTo>
                    <a:pt x="16449186" y="4219078"/>
                  </a:lnTo>
                  <a:lnTo>
                    <a:pt x="16443805" y="4221518"/>
                  </a:lnTo>
                  <a:lnTo>
                    <a:pt x="16441901" y="4222284"/>
                  </a:lnTo>
                  <a:lnTo>
                    <a:pt x="16436996" y="4224532"/>
                  </a:lnTo>
                  <a:lnTo>
                    <a:pt x="16434623" y="4231017"/>
                  </a:lnTo>
                  <a:lnTo>
                    <a:pt x="16437205" y="4236063"/>
                  </a:lnTo>
                  <a:lnTo>
                    <a:pt x="16438162" y="4238445"/>
                  </a:lnTo>
                  <a:lnTo>
                    <a:pt x="16440214" y="4240110"/>
                  </a:lnTo>
                  <a:lnTo>
                    <a:pt x="16442551" y="4241106"/>
                  </a:lnTo>
                  <a:lnTo>
                    <a:pt x="16441743" y="4241155"/>
                  </a:lnTo>
                  <a:lnTo>
                    <a:pt x="16444413" y="4242294"/>
                  </a:lnTo>
                  <a:lnTo>
                    <a:pt x="16447652" y="4242099"/>
                  </a:lnTo>
                  <a:lnTo>
                    <a:pt x="16457655" y="4238079"/>
                  </a:lnTo>
                  <a:lnTo>
                    <a:pt x="16459140" y="4233978"/>
                  </a:lnTo>
                  <a:lnTo>
                    <a:pt x="16459883" y="4231927"/>
                  </a:lnTo>
                  <a:lnTo>
                    <a:pt x="16457443" y="4226547"/>
                  </a:lnTo>
                  <a:lnTo>
                    <a:pt x="16455338" y="4221308"/>
                  </a:lnTo>
                  <a:close/>
                </a:path>
                <a:path w="20085050" h="6245225">
                  <a:moveTo>
                    <a:pt x="16533144" y="4185054"/>
                  </a:moveTo>
                  <a:lnTo>
                    <a:pt x="16526993" y="4182823"/>
                  </a:lnTo>
                  <a:lnTo>
                    <a:pt x="16521612" y="4185264"/>
                  </a:lnTo>
                  <a:lnTo>
                    <a:pt x="16514469" y="4188135"/>
                  </a:lnTo>
                  <a:lnTo>
                    <a:pt x="16512982" y="4192235"/>
                  </a:lnTo>
                  <a:lnTo>
                    <a:pt x="16512239" y="4194286"/>
                  </a:lnTo>
                  <a:lnTo>
                    <a:pt x="16514679" y="4199667"/>
                  </a:lnTo>
                  <a:lnTo>
                    <a:pt x="16515635" y="4202048"/>
                  </a:lnTo>
                  <a:lnTo>
                    <a:pt x="16517688" y="4203713"/>
                  </a:lnTo>
                  <a:lnTo>
                    <a:pt x="16520025" y="4204710"/>
                  </a:lnTo>
                  <a:lnTo>
                    <a:pt x="16520074" y="4205520"/>
                  </a:lnTo>
                  <a:lnTo>
                    <a:pt x="16522744" y="4206659"/>
                  </a:lnTo>
                  <a:lnTo>
                    <a:pt x="16525651" y="4206320"/>
                  </a:lnTo>
                  <a:lnTo>
                    <a:pt x="16530413" y="4204405"/>
                  </a:lnTo>
                  <a:lnTo>
                    <a:pt x="16535795" y="4201966"/>
                  </a:lnTo>
                  <a:lnTo>
                    <a:pt x="16537280" y="4197865"/>
                  </a:lnTo>
                  <a:lnTo>
                    <a:pt x="16538023" y="4195814"/>
                  </a:lnTo>
                  <a:lnTo>
                    <a:pt x="16533144" y="4185054"/>
                  </a:lnTo>
                  <a:close/>
                </a:path>
                <a:path w="20085050" h="6245225">
                  <a:moveTo>
                    <a:pt x="16610951" y="4148799"/>
                  </a:moveTo>
                  <a:lnTo>
                    <a:pt x="16604801" y="4146570"/>
                  </a:lnTo>
                  <a:lnTo>
                    <a:pt x="16599420" y="4149009"/>
                  </a:lnTo>
                  <a:lnTo>
                    <a:pt x="16597514" y="4149773"/>
                  </a:lnTo>
                  <a:lnTo>
                    <a:pt x="16592133" y="4152214"/>
                  </a:lnTo>
                  <a:lnTo>
                    <a:pt x="16589905" y="4158366"/>
                  </a:lnTo>
                  <a:lnTo>
                    <a:pt x="16592344" y="4163746"/>
                  </a:lnTo>
                  <a:lnTo>
                    <a:pt x="16593302" y="4166128"/>
                  </a:lnTo>
                  <a:lnTo>
                    <a:pt x="16595353" y="4167792"/>
                  </a:lnTo>
                  <a:lnTo>
                    <a:pt x="16600695" y="4170071"/>
                  </a:lnTo>
                  <a:lnTo>
                    <a:pt x="16603457" y="4170065"/>
                  </a:lnTo>
                  <a:lnTo>
                    <a:pt x="16608221" y="4168152"/>
                  </a:lnTo>
                  <a:lnTo>
                    <a:pt x="16613602" y="4165712"/>
                  </a:lnTo>
                  <a:lnTo>
                    <a:pt x="16615830" y="4159560"/>
                  </a:lnTo>
                  <a:lnTo>
                    <a:pt x="16610951" y="4148799"/>
                  </a:lnTo>
                  <a:close/>
                </a:path>
                <a:path w="20085050" h="6245225">
                  <a:moveTo>
                    <a:pt x="16689000" y="4113832"/>
                  </a:moveTo>
                  <a:lnTo>
                    <a:pt x="16682990" y="4111268"/>
                  </a:lnTo>
                  <a:lnTo>
                    <a:pt x="16677609" y="4113707"/>
                  </a:lnTo>
                  <a:lnTo>
                    <a:pt x="16675705" y="4114473"/>
                  </a:lnTo>
                  <a:lnTo>
                    <a:pt x="16670324" y="4116912"/>
                  </a:lnTo>
                  <a:lnTo>
                    <a:pt x="16667761" y="4122921"/>
                  </a:lnTo>
                  <a:lnTo>
                    <a:pt x="16670200" y="4128303"/>
                  </a:lnTo>
                  <a:lnTo>
                    <a:pt x="16671492" y="4130826"/>
                  </a:lnTo>
                  <a:lnTo>
                    <a:pt x="16673399" y="4132823"/>
                  </a:lnTo>
                  <a:lnTo>
                    <a:pt x="16675737" y="4133820"/>
                  </a:lnTo>
                  <a:lnTo>
                    <a:pt x="16676213" y="4133629"/>
                  </a:lnTo>
                  <a:lnTo>
                    <a:pt x="16678884" y="4134768"/>
                  </a:lnTo>
                  <a:lnTo>
                    <a:pt x="16681649" y="4134764"/>
                  </a:lnTo>
                  <a:lnTo>
                    <a:pt x="16686410" y="4132850"/>
                  </a:lnTo>
                  <a:lnTo>
                    <a:pt x="16691457" y="4130267"/>
                  </a:lnTo>
                  <a:lnTo>
                    <a:pt x="16694021" y="4124259"/>
                  </a:lnTo>
                  <a:lnTo>
                    <a:pt x="16691582" y="4118878"/>
                  </a:lnTo>
                  <a:lnTo>
                    <a:pt x="16689000" y="4113832"/>
                  </a:lnTo>
                  <a:close/>
                </a:path>
                <a:path w="20085050" h="6245225">
                  <a:moveTo>
                    <a:pt x="16767239" y="4079339"/>
                  </a:moveTo>
                  <a:lnTo>
                    <a:pt x="16761228" y="4076776"/>
                  </a:lnTo>
                  <a:lnTo>
                    <a:pt x="16755847" y="4079214"/>
                  </a:lnTo>
                  <a:lnTo>
                    <a:pt x="16753943" y="4079981"/>
                  </a:lnTo>
                  <a:lnTo>
                    <a:pt x="16748563" y="4082420"/>
                  </a:lnTo>
                  <a:lnTo>
                    <a:pt x="16747076" y="4086522"/>
                  </a:lnTo>
                  <a:lnTo>
                    <a:pt x="16746333" y="4088572"/>
                  </a:lnTo>
                  <a:lnTo>
                    <a:pt x="16748439" y="4093811"/>
                  </a:lnTo>
                  <a:lnTo>
                    <a:pt x="16749730" y="4096333"/>
                  </a:lnTo>
                  <a:lnTo>
                    <a:pt x="16751640" y="4098332"/>
                  </a:lnTo>
                  <a:lnTo>
                    <a:pt x="16756647" y="4100468"/>
                  </a:lnTo>
                  <a:lnTo>
                    <a:pt x="16759411" y="4100463"/>
                  </a:lnTo>
                  <a:lnTo>
                    <a:pt x="16764173" y="4098549"/>
                  </a:lnTo>
                  <a:lnTo>
                    <a:pt x="16769555" y="4096111"/>
                  </a:lnTo>
                  <a:lnTo>
                    <a:pt x="16772117" y="4090100"/>
                  </a:lnTo>
                  <a:lnTo>
                    <a:pt x="16767239" y="4079339"/>
                  </a:lnTo>
                  <a:close/>
                </a:path>
                <a:path w="20085050" h="6245225">
                  <a:moveTo>
                    <a:pt x="16846195" y="4045943"/>
                  </a:moveTo>
                  <a:lnTo>
                    <a:pt x="16840042" y="4043713"/>
                  </a:lnTo>
                  <a:lnTo>
                    <a:pt x="16827185" y="4048881"/>
                  </a:lnTo>
                  <a:lnTo>
                    <a:pt x="16825575" y="4053323"/>
                  </a:lnTo>
                  <a:lnTo>
                    <a:pt x="16824955" y="4055032"/>
                  </a:lnTo>
                  <a:lnTo>
                    <a:pt x="16827061" y="4060270"/>
                  </a:lnTo>
                  <a:lnTo>
                    <a:pt x="16828352" y="4062794"/>
                  </a:lnTo>
                  <a:lnTo>
                    <a:pt x="16830262" y="4064793"/>
                  </a:lnTo>
                  <a:lnTo>
                    <a:pt x="16832598" y="4065790"/>
                  </a:lnTo>
                  <a:lnTo>
                    <a:pt x="16832456" y="4066123"/>
                  </a:lnTo>
                  <a:lnTo>
                    <a:pt x="16835127" y="4067263"/>
                  </a:lnTo>
                  <a:lnTo>
                    <a:pt x="16837889" y="4067257"/>
                  </a:lnTo>
                  <a:lnTo>
                    <a:pt x="16848368" y="4063046"/>
                  </a:lnTo>
                  <a:lnTo>
                    <a:pt x="16849978" y="4058604"/>
                  </a:lnTo>
                  <a:lnTo>
                    <a:pt x="16850597" y="4056895"/>
                  </a:lnTo>
                  <a:lnTo>
                    <a:pt x="16846195" y="4045943"/>
                  </a:lnTo>
                  <a:close/>
                </a:path>
                <a:path w="20085050" h="6245225">
                  <a:moveTo>
                    <a:pt x="16924721" y="4013547"/>
                  </a:moveTo>
                  <a:lnTo>
                    <a:pt x="16918713" y="4010984"/>
                  </a:lnTo>
                  <a:lnTo>
                    <a:pt x="16911571" y="4013854"/>
                  </a:lnTo>
                  <a:lnTo>
                    <a:pt x="16906190" y="4016295"/>
                  </a:lnTo>
                  <a:lnTo>
                    <a:pt x="16903627" y="4022304"/>
                  </a:lnTo>
                  <a:lnTo>
                    <a:pt x="16906690" y="4029923"/>
                  </a:lnTo>
                  <a:lnTo>
                    <a:pt x="16908931" y="4032063"/>
                  </a:lnTo>
                  <a:lnTo>
                    <a:pt x="16913938" y="4034199"/>
                  </a:lnTo>
                  <a:lnTo>
                    <a:pt x="16916560" y="4034528"/>
                  </a:lnTo>
                  <a:lnTo>
                    <a:pt x="16921322" y="4032614"/>
                  </a:lnTo>
                  <a:lnTo>
                    <a:pt x="16926703" y="4030174"/>
                  </a:lnTo>
                  <a:lnTo>
                    <a:pt x="16929266" y="4024165"/>
                  </a:lnTo>
                  <a:lnTo>
                    <a:pt x="16927161" y="4018927"/>
                  </a:lnTo>
                  <a:lnTo>
                    <a:pt x="16924721" y="4013547"/>
                  </a:lnTo>
                  <a:close/>
                </a:path>
                <a:path w="20085050" h="6245225">
                  <a:moveTo>
                    <a:pt x="17004252" y="3981578"/>
                  </a:moveTo>
                  <a:lnTo>
                    <a:pt x="16998242" y="3979014"/>
                  </a:lnTo>
                  <a:lnTo>
                    <a:pt x="16991100" y="3981886"/>
                  </a:lnTo>
                  <a:lnTo>
                    <a:pt x="16985719" y="3984326"/>
                  </a:lnTo>
                  <a:lnTo>
                    <a:pt x="16983156" y="3990335"/>
                  </a:lnTo>
                  <a:lnTo>
                    <a:pt x="16985262" y="3995573"/>
                  </a:lnTo>
                  <a:lnTo>
                    <a:pt x="16986076" y="3998289"/>
                  </a:lnTo>
                  <a:lnTo>
                    <a:pt x="16988320" y="4000428"/>
                  </a:lnTo>
                  <a:lnTo>
                    <a:pt x="16990657" y="4001425"/>
                  </a:lnTo>
                  <a:lnTo>
                    <a:pt x="16991132" y="4001234"/>
                  </a:lnTo>
                  <a:lnTo>
                    <a:pt x="16993468" y="4002231"/>
                  </a:lnTo>
                  <a:lnTo>
                    <a:pt x="17008798" y="3992198"/>
                  </a:lnTo>
                  <a:lnTo>
                    <a:pt x="17006692" y="3986960"/>
                  </a:lnTo>
                  <a:lnTo>
                    <a:pt x="17004252" y="3981578"/>
                  </a:lnTo>
                  <a:close/>
                </a:path>
                <a:path w="20085050" h="6245225">
                  <a:moveTo>
                    <a:pt x="17078013" y="3948333"/>
                  </a:moveTo>
                  <a:lnTo>
                    <a:pt x="17065632" y="3953310"/>
                  </a:lnTo>
                  <a:lnTo>
                    <a:pt x="17062926" y="3959653"/>
                  </a:lnTo>
                  <a:lnTo>
                    <a:pt x="17066181" y="3967748"/>
                  </a:lnTo>
                  <a:lnTo>
                    <a:pt x="17068088" y="3969746"/>
                  </a:lnTo>
                  <a:lnTo>
                    <a:pt x="17072764" y="3971741"/>
                  </a:lnTo>
                  <a:lnTo>
                    <a:pt x="17075526" y="3971735"/>
                  </a:lnTo>
                  <a:lnTo>
                    <a:pt x="17078242" y="3970920"/>
                  </a:lnTo>
                  <a:lnTo>
                    <a:pt x="17085386" y="3968049"/>
                  </a:lnTo>
                  <a:lnTo>
                    <a:pt x="17087946" y="3962828"/>
                  </a:lnTo>
                  <a:lnTo>
                    <a:pt x="17088426" y="3961849"/>
                  </a:lnTo>
                  <a:lnTo>
                    <a:pt x="17084214" y="3951372"/>
                  </a:lnTo>
                  <a:lnTo>
                    <a:pt x="17078013" y="3948333"/>
                  </a:lnTo>
                  <a:close/>
                </a:path>
                <a:path w="20085050" h="6245225">
                  <a:moveTo>
                    <a:pt x="17159025" y="3919363"/>
                  </a:moveTo>
                  <a:lnTo>
                    <a:pt x="17153452" y="3921328"/>
                  </a:lnTo>
                  <a:lnTo>
                    <a:pt x="17151547" y="3922092"/>
                  </a:lnTo>
                  <a:lnTo>
                    <a:pt x="17145976" y="3924055"/>
                  </a:lnTo>
                  <a:lnTo>
                    <a:pt x="17143239" y="3929597"/>
                  </a:lnTo>
                  <a:lnTo>
                    <a:pt x="17143078" y="3929923"/>
                  </a:lnTo>
                  <a:lnTo>
                    <a:pt x="17145041" y="3935495"/>
                  </a:lnTo>
                  <a:lnTo>
                    <a:pt x="17146190" y="3938352"/>
                  </a:lnTo>
                  <a:lnTo>
                    <a:pt x="17148100" y="3940350"/>
                  </a:lnTo>
                  <a:lnTo>
                    <a:pt x="17150770" y="3941489"/>
                  </a:lnTo>
                  <a:lnTo>
                    <a:pt x="17150963" y="3941966"/>
                  </a:lnTo>
                  <a:lnTo>
                    <a:pt x="17153299" y="3942963"/>
                  </a:lnTo>
                  <a:lnTo>
                    <a:pt x="17155729" y="3942817"/>
                  </a:lnTo>
                  <a:lnTo>
                    <a:pt x="17158445" y="3942002"/>
                  </a:lnTo>
                  <a:lnTo>
                    <a:pt x="17160349" y="3941235"/>
                  </a:lnTo>
                  <a:lnTo>
                    <a:pt x="17165921" y="3939272"/>
                  </a:lnTo>
                  <a:lnTo>
                    <a:pt x="17168658" y="3933731"/>
                  </a:lnTo>
                  <a:lnTo>
                    <a:pt x="17168819" y="3933405"/>
                  </a:lnTo>
                  <a:lnTo>
                    <a:pt x="17164892" y="3922261"/>
                  </a:lnTo>
                  <a:lnTo>
                    <a:pt x="17159025" y="3919363"/>
                  </a:lnTo>
                  <a:close/>
                </a:path>
                <a:path w="20085050" h="6245225">
                  <a:moveTo>
                    <a:pt x="17240086" y="3891205"/>
                  </a:moveTo>
                  <a:lnTo>
                    <a:pt x="17234513" y="3893167"/>
                  </a:lnTo>
                  <a:lnTo>
                    <a:pt x="17227371" y="3896040"/>
                  </a:lnTo>
                  <a:lnTo>
                    <a:pt x="17224318" y="3901446"/>
                  </a:lnTo>
                  <a:lnTo>
                    <a:pt x="17224138" y="3901764"/>
                  </a:lnTo>
                  <a:lnTo>
                    <a:pt x="17226103" y="3907336"/>
                  </a:lnTo>
                  <a:lnTo>
                    <a:pt x="17226775" y="3910386"/>
                  </a:lnTo>
                  <a:lnTo>
                    <a:pt x="17229020" y="3912525"/>
                  </a:lnTo>
                  <a:lnTo>
                    <a:pt x="17231690" y="3913664"/>
                  </a:lnTo>
                  <a:lnTo>
                    <a:pt x="17231974" y="3912998"/>
                  </a:lnTo>
                  <a:lnTo>
                    <a:pt x="17234311" y="3913995"/>
                  </a:lnTo>
                  <a:lnTo>
                    <a:pt x="17236933" y="3914324"/>
                  </a:lnTo>
                  <a:lnTo>
                    <a:pt x="17241218" y="3912600"/>
                  </a:lnTo>
                  <a:lnTo>
                    <a:pt x="17246314" y="3910829"/>
                  </a:lnTo>
                  <a:lnTo>
                    <a:pt x="17249366" y="3905423"/>
                  </a:lnTo>
                  <a:lnTo>
                    <a:pt x="17249545" y="3905105"/>
                  </a:lnTo>
                  <a:lnTo>
                    <a:pt x="17245810" y="3894436"/>
                  </a:lnTo>
                  <a:lnTo>
                    <a:pt x="17240086" y="3891205"/>
                  </a:lnTo>
                  <a:close/>
                </a:path>
                <a:path w="20085050" h="6245225">
                  <a:moveTo>
                    <a:pt x="17320961" y="3865334"/>
                  </a:moveTo>
                  <a:lnTo>
                    <a:pt x="17315531" y="3866964"/>
                  </a:lnTo>
                  <a:lnTo>
                    <a:pt x="17313627" y="3867730"/>
                  </a:lnTo>
                  <a:lnTo>
                    <a:pt x="17308196" y="3869359"/>
                  </a:lnTo>
                  <a:lnTo>
                    <a:pt x="17305298" y="3875225"/>
                  </a:lnTo>
                  <a:lnTo>
                    <a:pt x="17306928" y="3880655"/>
                  </a:lnTo>
                  <a:lnTo>
                    <a:pt x="17307935" y="3883847"/>
                  </a:lnTo>
                  <a:lnTo>
                    <a:pt x="17310179" y="3885987"/>
                  </a:lnTo>
                  <a:lnTo>
                    <a:pt x="17314853" y="3887981"/>
                  </a:lnTo>
                  <a:lnTo>
                    <a:pt x="17317474" y="3888311"/>
                  </a:lnTo>
                  <a:lnTo>
                    <a:pt x="17321759" y="3886587"/>
                  </a:lnTo>
                  <a:lnTo>
                    <a:pt x="17327189" y="3884958"/>
                  </a:lnTo>
                  <a:lnTo>
                    <a:pt x="17330086" y="3879092"/>
                  </a:lnTo>
                  <a:lnTo>
                    <a:pt x="17326829" y="3868232"/>
                  </a:lnTo>
                  <a:lnTo>
                    <a:pt x="17320961" y="3865334"/>
                  </a:lnTo>
                  <a:close/>
                </a:path>
                <a:path w="20085050" h="6245225">
                  <a:moveTo>
                    <a:pt x="17403363" y="3840510"/>
                  </a:moveTo>
                  <a:lnTo>
                    <a:pt x="17397932" y="3842138"/>
                  </a:lnTo>
                  <a:lnTo>
                    <a:pt x="17396028" y="3842905"/>
                  </a:lnTo>
                  <a:lnTo>
                    <a:pt x="17390598" y="3844535"/>
                  </a:lnTo>
                  <a:lnTo>
                    <a:pt x="17387366" y="3850259"/>
                  </a:lnTo>
                  <a:lnTo>
                    <a:pt x="17388995" y="3855688"/>
                  </a:lnTo>
                  <a:lnTo>
                    <a:pt x="17389668" y="3858736"/>
                  </a:lnTo>
                  <a:lnTo>
                    <a:pt x="17392104" y="3861354"/>
                  </a:lnTo>
                  <a:lnTo>
                    <a:pt x="17394775" y="3862493"/>
                  </a:lnTo>
                  <a:lnTo>
                    <a:pt x="17394917" y="3862159"/>
                  </a:lnTo>
                  <a:lnTo>
                    <a:pt x="17396921" y="3863014"/>
                  </a:lnTo>
                  <a:lnTo>
                    <a:pt x="17399541" y="3863344"/>
                  </a:lnTo>
                  <a:lnTo>
                    <a:pt x="17401780" y="3862720"/>
                  </a:lnTo>
                  <a:lnTo>
                    <a:pt x="17403684" y="3861954"/>
                  </a:lnTo>
                  <a:lnTo>
                    <a:pt x="17409114" y="3860323"/>
                  </a:lnTo>
                  <a:lnTo>
                    <a:pt x="17412346" y="3854601"/>
                  </a:lnTo>
                  <a:lnTo>
                    <a:pt x="17409087" y="3843741"/>
                  </a:lnTo>
                  <a:lnTo>
                    <a:pt x="17403363" y="3840510"/>
                  </a:lnTo>
                  <a:close/>
                </a:path>
                <a:path w="20085050" h="6245225">
                  <a:moveTo>
                    <a:pt x="17486293" y="3819066"/>
                  </a:moveTo>
                  <a:lnTo>
                    <a:pt x="17480529" y="3820554"/>
                  </a:lnTo>
                  <a:lnTo>
                    <a:pt x="17478433" y="3820844"/>
                  </a:lnTo>
                  <a:lnTo>
                    <a:pt x="17473145" y="3822139"/>
                  </a:lnTo>
                  <a:lnTo>
                    <a:pt x="17469582" y="3827721"/>
                  </a:lnTo>
                  <a:lnTo>
                    <a:pt x="17471068" y="3833484"/>
                  </a:lnTo>
                  <a:lnTo>
                    <a:pt x="17472075" y="3836676"/>
                  </a:lnTo>
                  <a:lnTo>
                    <a:pt x="17474175" y="3839151"/>
                  </a:lnTo>
                  <a:lnTo>
                    <a:pt x="17479182" y="3841287"/>
                  </a:lnTo>
                  <a:lnTo>
                    <a:pt x="17481469" y="3841473"/>
                  </a:lnTo>
                  <a:lnTo>
                    <a:pt x="17483709" y="3840849"/>
                  </a:lnTo>
                  <a:lnTo>
                    <a:pt x="17485806" y="3840560"/>
                  </a:lnTo>
                  <a:lnTo>
                    <a:pt x="17491093" y="3839265"/>
                  </a:lnTo>
                  <a:lnTo>
                    <a:pt x="17494467" y="3833207"/>
                  </a:lnTo>
                  <a:lnTo>
                    <a:pt x="17491876" y="3822632"/>
                  </a:lnTo>
                  <a:lnTo>
                    <a:pt x="17486293" y="3819066"/>
                  </a:lnTo>
                  <a:close/>
                </a:path>
                <a:path w="20085050" h="6245225">
                  <a:moveTo>
                    <a:pt x="17569608" y="3798578"/>
                  </a:moveTo>
                  <a:lnTo>
                    <a:pt x="17563986" y="3799730"/>
                  </a:lnTo>
                  <a:lnTo>
                    <a:pt x="17561890" y="3800020"/>
                  </a:lnTo>
                  <a:lnTo>
                    <a:pt x="17556269" y="3801173"/>
                  </a:lnTo>
                  <a:lnTo>
                    <a:pt x="17553038" y="3806897"/>
                  </a:lnTo>
                  <a:lnTo>
                    <a:pt x="17554192" y="3812518"/>
                  </a:lnTo>
                  <a:lnTo>
                    <a:pt x="17555055" y="3816044"/>
                  </a:lnTo>
                  <a:lnTo>
                    <a:pt x="17557155" y="3818518"/>
                  </a:lnTo>
                  <a:lnTo>
                    <a:pt x="17562163" y="3820654"/>
                  </a:lnTo>
                  <a:lnTo>
                    <a:pt x="17564450" y="3820840"/>
                  </a:lnTo>
                  <a:lnTo>
                    <a:pt x="17566689" y="3820217"/>
                  </a:lnTo>
                  <a:lnTo>
                    <a:pt x="17568786" y="3819929"/>
                  </a:lnTo>
                  <a:lnTo>
                    <a:pt x="17574408" y="3818775"/>
                  </a:lnTo>
                  <a:lnTo>
                    <a:pt x="17577639" y="3813051"/>
                  </a:lnTo>
                  <a:lnTo>
                    <a:pt x="17575332" y="3801809"/>
                  </a:lnTo>
                  <a:lnTo>
                    <a:pt x="17569608" y="3798578"/>
                  </a:lnTo>
                  <a:close/>
                </a:path>
                <a:path w="20085050" h="6245225">
                  <a:moveTo>
                    <a:pt x="17653353" y="3779850"/>
                  </a:moveTo>
                  <a:lnTo>
                    <a:pt x="17647732" y="3781003"/>
                  </a:lnTo>
                  <a:lnTo>
                    <a:pt x="17645635" y="3781292"/>
                  </a:lnTo>
                  <a:lnTo>
                    <a:pt x="17640014" y="3782445"/>
                  </a:lnTo>
                  <a:lnTo>
                    <a:pt x="17636449" y="3788028"/>
                  </a:lnTo>
                  <a:lnTo>
                    <a:pt x="17637603" y="3793649"/>
                  </a:lnTo>
                  <a:lnTo>
                    <a:pt x="17638132" y="3797031"/>
                  </a:lnTo>
                  <a:lnTo>
                    <a:pt x="17640569" y="3799649"/>
                  </a:lnTo>
                  <a:lnTo>
                    <a:pt x="17645576" y="3801785"/>
                  </a:lnTo>
                  <a:lnTo>
                    <a:pt x="17647721" y="3802305"/>
                  </a:lnTo>
                  <a:lnTo>
                    <a:pt x="17649960" y="3801681"/>
                  </a:lnTo>
                  <a:lnTo>
                    <a:pt x="17652055" y="3801391"/>
                  </a:lnTo>
                  <a:lnTo>
                    <a:pt x="17657677" y="3800239"/>
                  </a:lnTo>
                  <a:lnTo>
                    <a:pt x="17661242" y="3794657"/>
                  </a:lnTo>
                  <a:lnTo>
                    <a:pt x="17658935" y="3783415"/>
                  </a:lnTo>
                  <a:lnTo>
                    <a:pt x="17653353" y="3779850"/>
                  </a:lnTo>
                  <a:close/>
                </a:path>
                <a:path w="20085050" h="6245225">
                  <a:moveTo>
                    <a:pt x="17737197" y="3762743"/>
                  </a:moveTo>
                  <a:lnTo>
                    <a:pt x="17731576" y="3763896"/>
                  </a:lnTo>
                  <a:lnTo>
                    <a:pt x="17729479" y="3764185"/>
                  </a:lnTo>
                  <a:lnTo>
                    <a:pt x="17723858" y="3765338"/>
                  </a:lnTo>
                  <a:lnTo>
                    <a:pt x="17719960" y="3770777"/>
                  </a:lnTo>
                  <a:lnTo>
                    <a:pt x="17721112" y="3776399"/>
                  </a:lnTo>
                  <a:lnTo>
                    <a:pt x="17721834" y="3780258"/>
                  </a:lnTo>
                  <a:lnTo>
                    <a:pt x="17724268" y="3782875"/>
                  </a:lnTo>
                  <a:lnTo>
                    <a:pt x="17728941" y="3784868"/>
                  </a:lnTo>
                  <a:lnTo>
                    <a:pt x="17733328" y="3784766"/>
                  </a:lnTo>
                  <a:lnTo>
                    <a:pt x="17735423" y="3784476"/>
                  </a:lnTo>
                  <a:lnTo>
                    <a:pt x="17741044" y="3783323"/>
                  </a:lnTo>
                  <a:lnTo>
                    <a:pt x="17744943" y="3777884"/>
                  </a:lnTo>
                  <a:lnTo>
                    <a:pt x="17742637" y="3766641"/>
                  </a:lnTo>
                  <a:lnTo>
                    <a:pt x="17737197" y="3762743"/>
                  </a:lnTo>
                  <a:close/>
                </a:path>
                <a:path w="20085050" h="6245225">
                  <a:moveTo>
                    <a:pt x="17821807" y="3747540"/>
                  </a:moveTo>
                  <a:lnTo>
                    <a:pt x="17816187" y="3748693"/>
                  </a:lnTo>
                  <a:lnTo>
                    <a:pt x="17814089" y="3748982"/>
                  </a:lnTo>
                  <a:lnTo>
                    <a:pt x="17808133" y="3749994"/>
                  </a:lnTo>
                  <a:lnTo>
                    <a:pt x="17804236" y="3755433"/>
                  </a:lnTo>
                  <a:lnTo>
                    <a:pt x="17805390" y="3761055"/>
                  </a:lnTo>
                  <a:lnTo>
                    <a:pt x="17805919" y="3764437"/>
                  </a:lnTo>
                  <a:lnTo>
                    <a:pt x="17808545" y="3767530"/>
                  </a:lnTo>
                  <a:lnTo>
                    <a:pt x="17811550" y="3768811"/>
                  </a:lnTo>
                  <a:lnTo>
                    <a:pt x="17811407" y="3769145"/>
                  </a:lnTo>
                  <a:lnTo>
                    <a:pt x="17813411" y="3770000"/>
                  </a:lnTo>
                  <a:lnTo>
                    <a:pt x="17817459" y="3769755"/>
                  </a:lnTo>
                  <a:lnTo>
                    <a:pt x="17819557" y="3769466"/>
                  </a:lnTo>
                  <a:lnTo>
                    <a:pt x="17825513" y="3768455"/>
                  </a:lnTo>
                  <a:lnTo>
                    <a:pt x="17829410" y="3763015"/>
                  </a:lnTo>
                  <a:lnTo>
                    <a:pt x="17828257" y="3757394"/>
                  </a:lnTo>
                  <a:lnTo>
                    <a:pt x="17827245" y="3751438"/>
                  </a:lnTo>
                  <a:lnTo>
                    <a:pt x="17821807" y="3747540"/>
                  </a:lnTo>
                  <a:close/>
                </a:path>
                <a:path w="20085050" h="6245225">
                  <a:moveTo>
                    <a:pt x="17906374" y="3734292"/>
                  </a:moveTo>
                  <a:lnTo>
                    <a:pt x="17900560" y="3734969"/>
                  </a:lnTo>
                  <a:lnTo>
                    <a:pt x="17898464" y="3735259"/>
                  </a:lnTo>
                  <a:lnTo>
                    <a:pt x="17892986" y="3736078"/>
                  </a:lnTo>
                  <a:lnTo>
                    <a:pt x="17889086" y="3741517"/>
                  </a:lnTo>
                  <a:lnTo>
                    <a:pt x="17889906" y="3746995"/>
                  </a:lnTo>
                  <a:lnTo>
                    <a:pt x="17890292" y="3750712"/>
                  </a:lnTo>
                  <a:lnTo>
                    <a:pt x="17892585" y="3753663"/>
                  </a:lnTo>
                  <a:lnTo>
                    <a:pt x="17895923" y="3755087"/>
                  </a:lnTo>
                  <a:lnTo>
                    <a:pt x="17896065" y="3754753"/>
                  </a:lnTo>
                  <a:lnTo>
                    <a:pt x="17897735" y="3755466"/>
                  </a:lnTo>
                  <a:lnTo>
                    <a:pt x="17901644" y="3755554"/>
                  </a:lnTo>
                  <a:lnTo>
                    <a:pt x="17903739" y="3755264"/>
                  </a:lnTo>
                  <a:lnTo>
                    <a:pt x="17909219" y="3754446"/>
                  </a:lnTo>
                  <a:lnTo>
                    <a:pt x="17913115" y="3749006"/>
                  </a:lnTo>
                  <a:lnTo>
                    <a:pt x="17911477" y="3738047"/>
                  </a:lnTo>
                  <a:lnTo>
                    <a:pt x="17906374" y="3734292"/>
                  </a:lnTo>
                  <a:close/>
                </a:path>
                <a:path w="20085050" h="6245225">
                  <a:moveTo>
                    <a:pt x="17991036" y="3722663"/>
                  </a:moveTo>
                  <a:lnTo>
                    <a:pt x="17985222" y="3723340"/>
                  </a:lnTo>
                  <a:lnTo>
                    <a:pt x="17983126" y="3723630"/>
                  </a:lnTo>
                  <a:lnTo>
                    <a:pt x="17977648" y="3724449"/>
                  </a:lnTo>
                  <a:lnTo>
                    <a:pt x="17973559" y="3729412"/>
                  </a:lnTo>
                  <a:lnTo>
                    <a:pt x="17974235" y="3735224"/>
                  </a:lnTo>
                  <a:lnTo>
                    <a:pt x="17974957" y="3739084"/>
                  </a:lnTo>
                  <a:lnTo>
                    <a:pt x="17977249" y="3742034"/>
                  </a:lnTo>
                  <a:lnTo>
                    <a:pt x="17981923" y="3744028"/>
                  </a:lnTo>
                  <a:lnTo>
                    <a:pt x="17985830" y="3744117"/>
                  </a:lnTo>
                  <a:lnTo>
                    <a:pt x="17987927" y="3743828"/>
                  </a:lnTo>
                  <a:lnTo>
                    <a:pt x="17993405" y="3743009"/>
                  </a:lnTo>
                  <a:lnTo>
                    <a:pt x="17997495" y="3738045"/>
                  </a:lnTo>
                  <a:lnTo>
                    <a:pt x="17996819" y="3732232"/>
                  </a:lnTo>
                  <a:lnTo>
                    <a:pt x="17995998" y="3726753"/>
                  </a:lnTo>
                  <a:lnTo>
                    <a:pt x="17991036" y="3722663"/>
                  </a:lnTo>
                  <a:close/>
                </a:path>
                <a:path w="20085050" h="6245225">
                  <a:moveTo>
                    <a:pt x="18076274" y="3712464"/>
                  </a:moveTo>
                  <a:lnTo>
                    <a:pt x="18070461" y="3713141"/>
                  </a:lnTo>
                  <a:lnTo>
                    <a:pt x="18068364" y="3713430"/>
                  </a:lnTo>
                  <a:lnTo>
                    <a:pt x="18062551" y="3714107"/>
                  </a:lnTo>
                  <a:lnTo>
                    <a:pt x="18058461" y="3719070"/>
                  </a:lnTo>
                  <a:lnTo>
                    <a:pt x="18059139" y="3724883"/>
                  </a:lnTo>
                  <a:lnTo>
                    <a:pt x="18059384" y="3728934"/>
                  </a:lnTo>
                  <a:lnTo>
                    <a:pt x="18062010" y="3732026"/>
                  </a:lnTo>
                  <a:lnTo>
                    <a:pt x="18067017" y="3734162"/>
                  </a:lnTo>
                  <a:lnTo>
                    <a:pt x="18070592" y="3734109"/>
                  </a:lnTo>
                  <a:lnTo>
                    <a:pt x="18072687" y="3733819"/>
                  </a:lnTo>
                  <a:lnTo>
                    <a:pt x="18078501" y="3733142"/>
                  </a:lnTo>
                  <a:lnTo>
                    <a:pt x="18082590" y="3728178"/>
                  </a:lnTo>
                  <a:lnTo>
                    <a:pt x="18081236" y="3716553"/>
                  </a:lnTo>
                  <a:lnTo>
                    <a:pt x="18076274" y="3712464"/>
                  </a:lnTo>
                  <a:close/>
                </a:path>
                <a:path w="20085050" h="6245225">
                  <a:moveTo>
                    <a:pt x="18161515" y="3705028"/>
                  </a:moveTo>
                  <a:lnTo>
                    <a:pt x="18155845" y="3705372"/>
                  </a:lnTo>
                  <a:lnTo>
                    <a:pt x="18153749" y="3705660"/>
                  </a:lnTo>
                  <a:lnTo>
                    <a:pt x="18147936" y="3706338"/>
                  </a:lnTo>
                  <a:lnTo>
                    <a:pt x="18143846" y="3711301"/>
                  </a:lnTo>
                  <a:lnTo>
                    <a:pt x="18144189" y="3716971"/>
                  </a:lnTo>
                  <a:lnTo>
                    <a:pt x="18144577" y="3720688"/>
                  </a:lnTo>
                  <a:lnTo>
                    <a:pt x="18147061" y="3724114"/>
                  </a:lnTo>
                  <a:lnTo>
                    <a:pt x="18152069" y="3726251"/>
                  </a:lnTo>
                  <a:lnTo>
                    <a:pt x="18155500" y="3726530"/>
                  </a:lnTo>
                  <a:lnTo>
                    <a:pt x="18157593" y="3726241"/>
                  </a:lnTo>
                  <a:lnTo>
                    <a:pt x="18163409" y="3725564"/>
                  </a:lnTo>
                  <a:lnTo>
                    <a:pt x="18167498" y="3720601"/>
                  </a:lnTo>
                  <a:lnTo>
                    <a:pt x="18167156" y="3714931"/>
                  </a:lnTo>
                  <a:lnTo>
                    <a:pt x="18166479" y="3709117"/>
                  </a:lnTo>
                  <a:lnTo>
                    <a:pt x="18161515" y="3705028"/>
                  </a:lnTo>
                  <a:close/>
                </a:path>
                <a:path w="20085050" h="6245225">
                  <a:moveTo>
                    <a:pt x="18246665" y="3698736"/>
                  </a:moveTo>
                  <a:lnTo>
                    <a:pt x="18240994" y="3699080"/>
                  </a:lnTo>
                  <a:lnTo>
                    <a:pt x="18238899" y="3699370"/>
                  </a:lnTo>
                  <a:lnTo>
                    <a:pt x="18233229" y="3699712"/>
                  </a:lnTo>
                  <a:lnTo>
                    <a:pt x="18228805" y="3704533"/>
                  </a:lnTo>
                  <a:lnTo>
                    <a:pt x="18229393" y="3714253"/>
                  </a:lnTo>
                  <a:lnTo>
                    <a:pt x="18231877" y="3717680"/>
                  </a:lnTo>
                  <a:lnTo>
                    <a:pt x="18235549" y="3719247"/>
                  </a:lnTo>
                  <a:lnTo>
                    <a:pt x="18235407" y="3719581"/>
                  </a:lnTo>
                  <a:lnTo>
                    <a:pt x="18237076" y="3720293"/>
                  </a:lnTo>
                  <a:lnTo>
                    <a:pt x="18240173" y="3720430"/>
                  </a:lnTo>
                  <a:lnTo>
                    <a:pt x="18242270" y="3720140"/>
                  </a:lnTo>
                  <a:lnTo>
                    <a:pt x="18248082" y="3719464"/>
                  </a:lnTo>
                  <a:lnTo>
                    <a:pt x="18252507" y="3714643"/>
                  </a:lnTo>
                  <a:lnTo>
                    <a:pt x="18252163" y="3708973"/>
                  </a:lnTo>
                  <a:lnTo>
                    <a:pt x="18251486" y="3703161"/>
                  </a:lnTo>
                  <a:lnTo>
                    <a:pt x="18246665" y="3698736"/>
                  </a:lnTo>
                  <a:close/>
                </a:path>
                <a:path w="20085050" h="6245225">
                  <a:moveTo>
                    <a:pt x="18332295" y="3695017"/>
                  </a:moveTo>
                  <a:lnTo>
                    <a:pt x="18326625" y="3695361"/>
                  </a:lnTo>
                  <a:lnTo>
                    <a:pt x="18324670" y="3695317"/>
                  </a:lnTo>
                  <a:lnTo>
                    <a:pt x="18319000" y="3695659"/>
                  </a:lnTo>
                  <a:lnTo>
                    <a:pt x="18314242" y="3700337"/>
                  </a:lnTo>
                  <a:lnTo>
                    <a:pt x="18314832" y="3710057"/>
                  </a:lnTo>
                  <a:lnTo>
                    <a:pt x="18317315" y="3713485"/>
                  </a:lnTo>
                  <a:lnTo>
                    <a:pt x="18320988" y="3715051"/>
                  </a:lnTo>
                  <a:lnTo>
                    <a:pt x="18320703" y="3715719"/>
                  </a:lnTo>
                  <a:lnTo>
                    <a:pt x="18322037" y="3716288"/>
                  </a:lnTo>
                  <a:lnTo>
                    <a:pt x="18325136" y="3716426"/>
                  </a:lnTo>
                  <a:lnTo>
                    <a:pt x="18327231" y="3716137"/>
                  </a:lnTo>
                  <a:lnTo>
                    <a:pt x="18332901" y="3715793"/>
                  </a:lnTo>
                  <a:lnTo>
                    <a:pt x="18337659" y="3711115"/>
                  </a:lnTo>
                  <a:lnTo>
                    <a:pt x="18336973" y="3699775"/>
                  </a:lnTo>
                  <a:lnTo>
                    <a:pt x="18332295" y="3695017"/>
                  </a:lnTo>
                  <a:close/>
                </a:path>
                <a:path w="20085050" h="6245225">
                  <a:moveTo>
                    <a:pt x="18417832" y="3692442"/>
                  </a:moveTo>
                  <a:lnTo>
                    <a:pt x="18412304" y="3692451"/>
                  </a:lnTo>
                  <a:lnTo>
                    <a:pt x="18410349" y="3692406"/>
                  </a:lnTo>
                  <a:lnTo>
                    <a:pt x="18404345" y="3692607"/>
                  </a:lnTo>
                  <a:lnTo>
                    <a:pt x="18399922" y="3697428"/>
                  </a:lnTo>
                  <a:lnTo>
                    <a:pt x="18399932" y="3702956"/>
                  </a:lnTo>
                  <a:lnTo>
                    <a:pt x="18400034" y="3707340"/>
                  </a:lnTo>
                  <a:lnTo>
                    <a:pt x="18402518" y="3710767"/>
                  </a:lnTo>
                  <a:lnTo>
                    <a:pt x="18406190" y="3712334"/>
                  </a:lnTo>
                  <a:lnTo>
                    <a:pt x="18406665" y="3712142"/>
                  </a:lnTo>
                  <a:lnTo>
                    <a:pt x="18408000" y="3712711"/>
                  </a:lnTo>
                  <a:lnTo>
                    <a:pt x="18410958" y="3713183"/>
                  </a:lnTo>
                  <a:lnTo>
                    <a:pt x="18412911" y="3713227"/>
                  </a:lnTo>
                  <a:lnTo>
                    <a:pt x="18418581" y="3712885"/>
                  </a:lnTo>
                  <a:lnTo>
                    <a:pt x="18423004" y="3708064"/>
                  </a:lnTo>
                  <a:lnTo>
                    <a:pt x="18422994" y="3702536"/>
                  </a:lnTo>
                  <a:lnTo>
                    <a:pt x="18422651" y="3696864"/>
                  </a:lnTo>
                  <a:lnTo>
                    <a:pt x="18417832" y="3692442"/>
                  </a:lnTo>
                  <a:close/>
                </a:path>
                <a:path w="20085050" h="6245225">
                  <a:moveTo>
                    <a:pt x="18503658" y="3691962"/>
                  </a:moveTo>
                  <a:lnTo>
                    <a:pt x="18495842" y="3691786"/>
                  </a:lnTo>
                  <a:lnTo>
                    <a:pt x="18489838" y="3691986"/>
                  </a:lnTo>
                  <a:lnTo>
                    <a:pt x="18485556" y="3696472"/>
                  </a:lnTo>
                  <a:lnTo>
                    <a:pt x="18485422" y="3702334"/>
                  </a:lnTo>
                  <a:lnTo>
                    <a:pt x="18485191" y="3706576"/>
                  </a:lnTo>
                  <a:lnTo>
                    <a:pt x="18487868" y="3710479"/>
                  </a:lnTo>
                  <a:lnTo>
                    <a:pt x="18491539" y="3712045"/>
                  </a:lnTo>
                  <a:lnTo>
                    <a:pt x="18492015" y="3711855"/>
                  </a:lnTo>
                  <a:lnTo>
                    <a:pt x="18493351" y="3712425"/>
                  </a:lnTo>
                  <a:lnTo>
                    <a:pt x="18495972" y="3712753"/>
                  </a:lnTo>
                  <a:lnTo>
                    <a:pt x="18497926" y="3712798"/>
                  </a:lnTo>
                  <a:lnTo>
                    <a:pt x="18503930" y="3712596"/>
                  </a:lnTo>
                  <a:lnTo>
                    <a:pt x="18508212" y="3708110"/>
                  </a:lnTo>
                  <a:lnTo>
                    <a:pt x="18508344" y="3702248"/>
                  </a:lnTo>
                  <a:lnTo>
                    <a:pt x="18508144" y="3696244"/>
                  </a:lnTo>
                  <a:lnTo>
                    <a:pt x="18503658" y="3691962"/>
                  </a:lnTo>
                  <a:close/>
                </a:path>
                <a:path w="20085050" h="6245225">
                  <a:moveTo>
                    <a:pt x="18588963" y="3693629"/>
                  </a:moveTo>
                  <a:lnTo>
                    <a:pt x="18575285" y="3693318"/>
                  </a:lnTo>
                  <a:lnTo>
                    <a:pt x="18570670" y="3697662"/>
                  </a:lnTo>
                  <a:lnTo>
                    <a:pt x="18570536" y="3703523"/>
                  </a:lnTo>
                  <a:lnTo>
                    <a:pt x="18570639" y="3707908"/>
                  </a:lnTo>
                  <a:lnTo>
                    <a:pt x="18573315" y="3711812"/>
                  </a:lnTo>
                  <a:lnTo>
                    <a:pt x="18577988" y="3713806"/>
                  </a:lnTo>
                  <a:lnTo>
                    <a:pt x="18580611" y="3714136"/>
                  </a:lnTo>
                  <a:lnTo>
                    <a:pt x="18588426" y="3714312"/>
                  </a:lnTo>
                  <a:lnTo>
                    <a:pt x="18593041" y="3709967"/>
                  </a:lnTo>
                  <a:lnTo>
                    <a:pt x="18593307" y="3698244"/>
                  </a:lnTo>
                  <a:lnTo>
                    <a:pt x="18588963" y="3693629"/>
                  </a:lnTo>
                  <a:close/>
                </a:path>
                <a:path w="20085050" h="6245225">
                  <a:moveTo>
                    <a:pt x="18674700" y="3697057"/>
                  </a:moveTo>
                  <a:lnTo>
                    <a:pt x="18668981" y="3696591"/>
                  </a:lnTo>
                  <a:lnTo>
                    <a:pt x="18661166" y="3696415"/>
                  </a:lnTo>
                  <a:lnTo>
                    <a:pt x="18656549" y="3700758"/>
                  </a:lnTo>
                  <a:lnTo>
                    <a:pt x="18655708" y="3711052"/>
                  </a:lnTo>
                  <a:lnTo>
                    <a:pt x="18658384" y="3714956"/>
                  </a:lnTo>
                  <a:lnTo>
                    <a:pt x="18663391" y="3717092"/>
                  </a:lnTo>
                  <a:lnTo>
                    <a:pt x="18666012" y="3717421"/>
                  </a:lnTo>
                  <a:lnTo>
                    <a:pt x="18673831" y="3717599"/>
                  </a:lnTo>
                  <a:lnTo>
                    <a:pt x="18678445" y="3713254"/>
                  </a:lnTo>
                  <a:lnTo>
                    <a:pt x="18678912" y="3707535"/>
                  </a:lnTo>
                  <a:lnTo>
                    <a:pt x="18679044" y="3701673"/>
                  </a:lnTo>
                  <a:lnTo>
                    <a:pt x="18674700" y="3697057"/>
                  </a:lnTo>
                  <a:close/>
                </a:path>
                <a:path w="20085050" h="6245225">
                  <a:moveTo>
                    <a:pt x="18760584" y="3702917"/>
                  </a:moveTo>
                  <a:lnTo>
                    <a:pt x="18746858" y="3701796"/>
                  </a:lnTo>
                  <a:lnTo>
                    <a:pt x="18741909" y="3705998"/>
                  </a:lnTo>
                  <a:lnTo>
                    <a:pt x="18741100" y="3715912"/>
                  </a:lnTo>
                  <a:lnTo>
                    <a:pt x="18741069" y="3716293"/>
                  </a:lnTo>
                  <a:lnTo>
                    <a:pt x="18743743" y="3720196"/>
                  </a:lnTo>
                  <a:lnTo>
                    <a:pt x="18747749" y="3721905"/>
                  </a:lnTo>
                  <a:lnTo>
                    <a:pt x="18747940" y="3722381"/>
                  </a:lnTo>
                  <a:lnTo>
                    <a:pt x="18748942" y="3722808"/>
                  </a:lnTo>
                  <a:lnTo>
                    <a:pt x="18751230" y="3722995"/>
                  </a:lnTo>
                  <a:lnTo>
                    <a:pt x="18753185" y="3723039"/>
                  </a:lnTo>
                  <a:lnTo>
                    <a:pt x="18758903" y="3723507"/>
                  </a:lnTo>
                  <a:lnTo>
                    <a:pt x="18763852" y="3719304"/>
                  </a:lnTo>
                  <a:lnTo>
                    <a:pt x="18764786" y="3707865"/>
                  </a:lnTo>
                  <a:lnTo>
                    <a:pt x="18760584" y="3702917"/>
                  </a:lnTo>
                  <a:close/>
                </a:path>
                <a:path w="20085050" h="6245225">
                  <a:moveTo>
                    <a:pt x="18845899" y="3710111"/>
                  </a:moveTo>
                  <a:lnTo>
                    <a:pt x="18840180" y="3709644"/>
                  </a:lnTo>
                  <a:lnTo>
                    <a:pt x="18838225" y="3709600"/>
                  </a:lnTo>
                  <a:lnTo>
                    <a:pt x="18832507" y="3709132"/>
                  </a:lnTo>
                  <a:lnTo>
                    <a:pt x="18827224" y="3713193"/>
                  </a:lnTo>
                  <a:lnTo>
                    <a:pt x="18826383" y="3723488"/>
                  </a:lnTo>
                  <a:lnTo>
                    <a:pt x="18828917" y="3727724"/>
                  </a:lnTo>
                  <a:lnTo>
                    <a:pt x="18833590" y="3729718"/>
                  </a:lnTo>
                  <a:lnTo>
                    <a:pt x="18835734" y="3730239"/>
                  </a:lnTo>
                  <a:lnTo>
                    <a:pt x="18838022" y="3730425"/>
                  </a:lnTo>
                  <a:lnTo>
                    <a:pt x="18844075" y="3731034"/>
                  </a:lnTo>
                  <a:lnTo>
                    <a:pt x="18849024" y="3726833"/>
                  </a:lnTo>
                  <a:lnTo>
                    <a:pt x="18849491" y="3721113"/>
                  </a:lnTo>
                  <a:lnTo>
                    <a:pt x="18850100" y="3715060"/>
                  </a:lnTo>
                  <a:lnTo>
                    <a:pt x="18845899" y="3710111"/>
                  </a:lnTo>
                  <a:close/>
                </a:path>
                <a:path w="20085050" h="6245225">
                  <a:moveTo>
                    <a:pt x="18930836" y="3719117"/>
                  </a:moveTo>
                  <a:lnTo>
                    <a:pt x="18925259" y="3718316"/>
                  </a:lnTo>
                  <a:lnTo>
                    <a:pt x="18917251" y="3717663"/>
                  </a:lnTo>
                  <a:lnTo>
                    <a:pt x="18912302" y="3721865"/>
                  </a:lnTo>
                  <a:lnTo>
                    <a:pt x="18911501" y="3727442"/>
                  </a:lnTo>
                  <a:lnTo>
                    <a:pt x="18911026" y="3731973"/>
                  </a:lnTo>
                  <a:lnTo>
                    <a:pt x="18910986" y="3732351"/>
                  </a:lnTo>
                  <a:lnTo>
                    <a:pt x="18913854" y="3736730"/>
                  </a:lnTo>
                  <a:lnTo>
                    <a:pt x="18917859" y="3738439"/>
                  </a:lnTo>
                  <a:lnTo>
                    <a:pt x="18918001" y="3738106"/>
                  </a:lnTo>
                  <a:lnTo>
                    <a:pt x="18919003" y="3738533"/>
                  </a:lnTo>
                  <a:lnTo>
                    <a:pt x="18920814" y="3738910"/>
                  </a:lnTo>
                  <a:lnTo>
                    <a:pt x="18928820" y="3739564"/>
                  </a:lnTo>
                  <a:lnTo>
                    <a:pt x="18933770" y="3735362"/>
                  </a:lnTo>
                  <a:lnTo>
                    <a:pt x="18934570" y="3729785"/>
                  </a:lnTo>
                  <a:lnTo>
                    <a:pt x="18935036" y="3724066"/>
                  </a:lnTo>
                  <a:lnTo>
                    <a:pt x="18930836" y="3719117"/>
                  </a:lnTo>
                  <a:close/>
                </a:path>
                <a:path w="20085050" h="6245225">
                  <a:moveTo>
                    <a:pt x="19015920" y="3730553"/>
                  </a:moveTo>
                  <a:lnTo>
                    <a:pt x="19010058" y="3730420"/>
                  </a:lnTo>
                  <a:lnTo>
                    <a:pt x="19008056" y="3729566"/>
                  </a:lnTo>
                  <a:lnTo>
                    <a:pt x="19002478" y="3728765"/>
                  </a:lnTo>
                  <a:lnTo>
                    <a:pt x="18997196" y="3732824"/>
                  </a:lnTo>
                  <a:lnTo>
                    <a:pt x="18996447" y="3738029"/>
                  </a:lnTo>
                  <a:lnTo>
                    <a:pt x="18996394" y="3738402"/>
                  </a:lnTo>
                  <a:lnTo>
                    <a:pt x="18995878" y="3743311"/>
                  </a:lnTo>
                  <a:lnTo>
                    <a:pt x="18998411" y="3747547"/>
                  </a:lnTo>
                  <a:lnTo>
                    <a:pt x="19003418" y="3749683"/>
                  </a:lnTo>
                  <a:lnTo>
                    <a:pt x="19005373" y="3749728"/>
                  </a:lnTo>
                  <a:lnTo>
                    <a:pt x="19007375" y="3750582"/>
                  </a:lnTo>
                  <a:lnTo>
                    <a:pt x="19012952" y="3751382"/>
                  </a:lnTo>
                  <a:lnTo>
                    <a:pt x="19018235" y="3747323"/>
                  </a:lnTo>
                  <a:lnTo>
                    <a:pt x="19018982" y="3742118"/>
                  </a:lnTo>
                  <a:lnTo>
                    <a:pt x="19019921" y="3736205"/>
                  </a:lnTo>
                  <a:lnTo>
                    <a:pt x="19019980" y="3735836"/>
                  </a:lnTo>
                  <a:lnTo>
                    <a:pt x="19015920" y="3730553"/>
                  </a:lnTo>
                  <a:close/>
                </a:path>
                <a:path w="20085050" h="6245225">
                  <a:moveTo>
                    <a:pt x="19100625" y="3743800"/>
                  </a:moveTo>
                  <a:lnTo>
                    <a:pt x="19094905" y="3743334"/>
                  </a:lnTo>
                  <a:lnTo>
                    <a:pt x="19092903" y="3742480"/>
                  </a:lnTo>
                  <a:lnTo>
                    <a:pt x="19087325" y="3741679"/>
                  </a:lnTo>
                  <a:lnTo>
                    <a:pt x="19081708" y="3745596"/>
                  </a:lnTo>
                  <a:lnTo>
                    <a:pt x="19080907" y="3751173"/>
                  </a:lnTo>
                  <a:lnTo>
                    <a:pt x="19080058" y="3755939"/>
                  </a:lnTo>
                  <a:lnTo>
                    <a:pt x="19082783" y="3760652"/>
                  </a:lnTo>
                  <a:lnTo>
                    <a:pt x="19087791" y="3762788"/>
                  </a:lnTo>
                  <a:lnTo>
                    <a:pt x="19089745" y="3762833"/>
                  </a:lnTo>
                  <a:lnTo>
                    <a:pt x="19091748" y="3763687"/>
                  </a:lnTo>
                  <a:lnTo>
                    <a:pt x="19097325" y="3764489"/>
                  </a:lnTo>
                  <a:lnTo>
                    <a:pt x="19102940" y="3760571"/>
                  </a:lnTo>
                  <a:lnTo>
                    <a:pt x="19103740" y="3754994"/>
                  </a:lnTo>
                  <a:lnTo>
                    <a:pt x="19104684" y="3749083"/>
                  </a:lnTo>
                  <a:lnTo>
                    <a:pt x="19100625" y="3743800"/>
                  </a:lnTo>
                  <a:close/>
                </a:path>
                <a:path w="20085050" h="6245225">
                  <a:moveTo>
                    <a:pt x="19184810" y="3759193"/>
                  </a:moveTo>
                  <a:lnTo>
                    <a:pt x="19179090" y="3758726"/>
                  </a:lnTo>
                  <a:lnTo>
                    <a:pt x="19177087" y="3757872"/>
                  </a:lnTo>
                  <a:lnTo>
                    <a:pt x="19171319" y="3756595"/>
                  </a:lnTo>
                  <a:lnTo>
                    <a:pt x="19166037" y="3760655"/>
                  </a:lnTo>
                  <a:lnTo>
                    <a:pt x="19164902" y="3766090"/>
                  </a:lnTo>
                  <a:lnTo>
                    <a:pt x="19164053" y="3770857"/>
                  </a:lnTo>
                  <a:lnTo>
                    <a:pt x="19166776" y="3775570"/>
                  </a:lnTo>
                  <a:lnTo>
                    <a:pt x="19171115" y="3777421"/>
                  </a:lnTo>
                  <a:lnTo>
                    <a:pt x="19170973" y="3777754"/>
                  </a:lnTo>
                  <a:lnTo>
                    <a:pt x="19171641" y="3778038"/>
                  </a:lnTo>
                  <a:lnTo>
                    <a:pt x="19173261" y="3777941"/>
                  </a:lnTo>
                  <a:lnTo>
                    <a:pt x="19175264" y="3778796"/>
                  </a:lnTo>
                  <a:lnTo>
                    <a:pt x="19181033" y="3780073"/>
                  </a:lnTo>
                  <a:lnTo>
                    <a:pt x="19186174" y="3776347"/>
                  </a:lnTo>
                  <a:lnTo>
                    <a:pt x="19188727" y="3764810"/>
                  </a:lnTo>
                  <a:lnTo>
                    <a:pt x="19184810" y="3759193"/>
                  </a:lnTo>
                  <a:close/>
                </a:path>
                <a:path w="20085050" h="6245225">
                  <a:moveTo>
                    <a:pt x="19269235" y="3775872"/>
                  </a:moveTo>
                  <a:lnTo>
                    <a:pt x="19263658" y="3775072"/>
                  </a:lnTo>
                  <a:lnTo>
                    <a:pt x="19261656" y="3774218"/>
                  </a:lnTo>
                  <a:lnTo>
                    <a:pt x="19255886" y="3772941"/>
                  </a:lnTo>
                  <a:lnTo>
                    <a:pt x="19250414" y="3776525"/>
                  </a:lnTo>
                  <a:lnTo>
                    <a:pt x="19249136" y="3782293"/>
                  </a:lnTo>
                  <a:lnTo>
                    <a:pt x="19248144" y="3787393"/>
                  </a:lnTo>
                  <a:lnTo>
                    <a:pt x="19250868" y="3792106"/>
                  </a:lnTo>
                  <a:lnTo>
                    <a:pt x="19255875" y="3794242"/>
                  </a:lnTo>
                  <a:lnTo>
                    <a:pt x="19257494" y="3794144"/>
                  </a:lnTo>
                  <a:lnTo>
                    <a:pt x="19259498" y="3794999"/>
                  </a:lnTo>
                  <a:lnTo>
                    <a:pt x="19265266" y="3796275"/>
                  </a:lnTo>
                  <a:lnTo>
                    <a:pt x="19270742" y="3792693"/>
                  </a:lnTo>
                  <a:lnTo>
                    <a:pt x="19272019" y="3786925"/>
                  </a:lnTo>
                  <a:lnTo>
                    <a:pt x="19273153" y="3781490"/>
                  </a:lnTo>
                  <a:lnTo>
                    <a:pt x="19269235" y="3775872"/>
                  </a:lnTo>
                  <a:close/>
                </a:path>
                <a:path w="20085050" h="6245225">
                  <a:moveTo>
                    <a:pt x="19352807" y="3794554"/>
                  </a:moveTo>
                  <a:lnTo>
                    <a:pt x="19346896" y="3793611"/>
                  </a:lnTo>
                  <a:lnTo>
                    <a:pt x="19344893" y="3792757"/>
                  </a:lnTo>
                  <a:lnTo>
                    <a:pt x="19339458" y="3791622"/>
                  </a:lnTo>
                  <a:lnTo>
                    <a:pt x="19333793" y="3794730"/>
                  </a:lnTo>
                  <a:lnTo>
                    <a:pt x="19332516" y="3800498"/>
                  </a:lnTo>
                  <a:lnTo>
                    <a:pt x="19331190" y="3805456"/>
                  </a:lnTo>
                  <a:lnTo>
                    <a:pt x="19333771" y="3810503"/>
                  </a:lnTo>
                  <a:lnTo>
                    <a:pt x="19338444" y="3812497"/>
                  </a:lnTo>
                  <a:lnTo>
                    <a:pt x="19338586" y="3812163"/>
                  </a:lnTo>
                  <a:lnTo>
                    <a:pt x="19339254" y="3812448"/>
                  </a:lnTo>
                  <a:lnTo>
                    <a:pt x="19340398" y="3812541"/>
                  </a:lnTo>
                  <a:lnTo>
                    <a:pt x="19342400" y="3813395"/>
                  </a:lnTo>
                  <a:lnTo>
                    <a:pt x="19347835" y="3814529"/>
                  </a:lnTo>
                  <a:lnTo>
                    <a:pt x="19353645" y="3811089"/>
                  </a:lnTo>
                  <a:lnTo>
                    <a:pt x="19355913" y="3800220"/>
                  </a:lnTo>
                  <a:lnTo>
                    <a:pt x="19352807" y="3794554"/>
                  </a:lnTo>
                  <a:close/>
                </a:path>
                <a:path w="20085050" h="6245225">
                  <a:moveTo>
                    <a:pt x="19435857" y="3815383"/>
                  </a:moveTo>
                  <a:lnTo>
                    <a:pt x="19430089" y="3814106"/>
                  </a:lnTo>
                  <a:lnTo>
                    <a:pt x="19428086" y="3813252"/>
                  </a:lnTo>
                  <a:lnTo>
                    <a:pt x="19422318" y="3811974"/>
                  </a:lnTo>
                  <a:lnTo>
                    <a:pt x="19416986" y="3815224"/>
                  </a:lnTo>
                  <a:lnTo>
                    <a:pt x="19415375" y="3820850"/>
                  </a:lnTo>
                  <a:lnTo>
                    <a:pt x="19414050" y="3825809"/>
                  </a:lnTo>
                  <a:lnTo>
                    <a:pt x="19416630" y="3830855"/>
                  </a:lnTo>
                  <a:lnTo>
                    <a:pt x="19421971" y="3833133"/>
                  </a:lnTo>
                  <a:lnTo>
                    <a:pt x="19423114" y="3833226"/>
                  </a:lnTo>
                  <a:lnTo>
                    <a:pt x="19425118" y="3834080"/>
                  </a:lnTo>
                  <a:lnTo>
                    <a:pt x="19430886" y="3835357"/>
                  </a:lnTo>
                  <a:lnTo>
                    <a:pt x="19436220" y="3832109"/>
                  </a:lnTo>
                  <a:lnTo>
                    <a:pt x="19437830" y="3826483"/>
                  </a:lnTo>
                  <a:lnTo>
                    <a:pt x="19439107" y="3820714"/>
                  </a:lnTo>
                  <a:lnTo>
                    <a:pt x="19435857" y="3815383"/>
                  </a:lnTo>
                  <a:close/>
                </a:path>
                <a:path w="20085050" h="6245225">
                  <a:moveTo>
                    <a:pt x="19519004" y="3837830"/>
                  </a:moveTo>
                  <a:lnTo>
                    <a:pt x="19513236" y="3836552"/>
                  </a:lnTo>
                  <a:lnTo>
                    <a:pt x="19511234" y="3835698"/>
                  </a:lnTo>
                  <a:lnTo>
                    <a:pt x="19505608" y="3834087"/>
                  </a:lnTo>
                  <a:lnTo>
                    <a:pt x="19499942" y="3837194"/>
                  </a:lnTo>
                  <a:lnTo>
                    <a:pt x="19498331" y="3842820"/>
                  </a:lnTo>
                  <a:lnTo>
                    <a:pt x="19496672" y="3847636"/>
                  </a:lnTo>
                  <a:lnTo>
                    <a:pt x="19499446" y="3853160"/>
                  </a:lnTo>
                  <a:lnTo>
                    <a:pt x="19504119" y="3855154"/>
                  </a:lnTo>
                  <a:lnTo>
                    <a:pt x="19504261" y="3854820"/>
                  </a:lnTo>
                  <a:lnTo>
                    <a:pt x="19507599" y="3856244"/>
                  </a:lnTo>
                  <a:lnTo>
                    <a:pt x="19513225" y="3857854"/>
                  </a:lnTo>
                  <a:lnTo>
                    <a:pt x="19518890" y="3854747"/>
                  </a:lnTo>
                  <a:lnTo>
                    <a:pt x="19522113" y="3843496"/>
                  </a:lnTo>
                  <a:lnTo>
                    <a:pt x="19519004" y="3837830"/>
                  </a:lnTo>
                  <a:close/>
                </a:path>
                <a:path w="20085050" h="6245225">
                  <a:moveTo>
                    <a:pt x="19600774" y="3861661"/>
                  </a:moveTo>
                  <a:lnTo>
                    <a:pt x="19595148" y="3860051"/>
                  </a:lnTo>
                  <a:lnTo>
                    <a:pt x="19593145" y="3859196"/>
                  </a:lnTo>
                  <a:lnTo>
                    <a:pt x="19587853" y="3857728"/>
                  </a:lnTo>
                  <a:lnTo>
                    <a:pt x="19581854" y="3860693"/>
                  </a:lnTo>
                  <a:lnTo>
                    <a:pt x="19580243" y="3866319"/>
                  </a:lnTo>
                  <a:lnTo>
                    <a:pt x="19578441" y="3871468"/>
                  </a:lnTo>
                  <a:lnTo>
                    <a:pt x="19581213" y="3876992"/>
                  </a:lnTo>
                  <a:lnTo>
                    <a:pt x="19585886" y="3878985"/>
                  </a:lnTo>
                  <a:lnTo>
                    <a:pt x="19586363" y="3878794"/>
                  </a:lnTo>
                  <a:lnTo>
                    <a:pt x="19589369" y="3880076"/>
                  </a:lnTo>
                  <a:lnTo>
                    <a:pt x="19594661" y="3881544"/>
                  </a:lnTo>
                  <a:lnTo>
                    <a:pt x="19600660" y="3878579"/>
                  </a:lnTo>
                  <a:lnTo>
                    <a:pt x="19603883" y="3867327"/>
                  </a:lnTo>
                  <a:lnTo>
                    <a:pt x="19600774" y="3861661"/>
                  </a:lnTo>
                  <a:close/>
                </a:path>
                <a:path w="20085050" h="6245225">
                  <a:moveTo>
                    <a:pt x="19682356" y="3887782"/>
                  </a:moveTo>
                  <a:lnTo>
                    <a:pt x="19676730" y="3886171"/>
                  </a:lnTo>
                  <a:lnTo>
                    <a:pt x="19674726" y="3885317"/>
                  </a:lnTo>
                  <a:lnTo>
                    <a:pt x="19669243" y="3883371"/>
                  </a:lnTo>
                  <a:lnTo>
                    <a:pt x="19663576" y="3886479"/>
                  </a:lnTo>
                  <a:lnTo>
                    <a:pt x="19661632" y="3891962"/>
                  </a:lnTo>
                  <a:lnTo>
                    <a:pt x="19660164" y="3897254"/>
                  </a:lnTo>
                  <a:lnTo>
                    <a:pt x="19662605" y="3902636"/>
                  </a:lnTo>
                  <a:lnTo>
                    <a:pt x="19670284" y="3905911"/>
                  </a:lnTo>
                  <a:lnTo>
                    <a:pt x="19675767" y="3907856"/>
                  </a:lnTo>
                  <a:lnTo>
                    <a:pt x="19681431" y="3904748"/>
                  </a:lnTo>
                  <a:lnTo>
                    <a:pt x="19684713" y="3895495"/>
                  </a:lnTo>
                  <a:lnTo>
                    <a:pt x="19685320" y="3893781"/>
                  </a:lnTo>
                  <a:lnTo>
                    <a:pt x="19682356" y="3887782"/>
                  </a:lnTo>
                  <a:close/>
                </a:path>
                <a:path w="20085050" h="6245225">
                  <a:moveTo>
                    <a:pt x="19763369" y="3915237"/>
                  </a:moveTo>
                  <a:lnTo>
                    <a:pt x="19757885" y="3913293"/>
                  </a:lnTo>
                  <a:lnTo>
                    <a:pt x="19755882" y="3912438"/>
                  </a:lnTo>
                  <a:lnTo>
                    <a:pt x="19750256" y="3910826"/>
                  </a:lnTo>
                  <a:lnTo>
                    <a:pt x="19744399" y="3913458"/>
                  </a:lnTo>
                  <a:lnTo>
                    <a:pt x="19741132" y="3922717"/>
                  </a:lnTo>
                  <a:lnTo>
                    <a:pt x="19740652" y="3924091"/>
                  </a:lnTo>
                  <a:lnTo>
                    <a:pt x="19743282" y="3929948"/>
                  </a:lnTo>
                  <a:lnTo>
                    <a:pt x="19748290" y="3932084"/>
                  </a:lnTo>
                  <a:lnTo>
                    <a:pt x="19748243" y="3931274"/>
                  </a:lnTo>
                  <a:lnTo>
                    <a:pt x="19750912" y="3932413"/>
                  </a:lnTo>
                  <a:lnTo>
                    <a:pt x="19756395" y="3934357"/>
                  </a:lnTo>
                  <a:lnTo>
                    <a:pt x="19762253" y="3931727"/>
                  </a:lnTo>
                  <a:lnTo>
                    <a:pt x="19765519" y="3922467"/>
                  </a:lnTo>
                  <a:lnTo>
                    <a:pt x="19766000" y="3921094"/>
                  </a:lnTo>
                  <a:lnTo>
                    <a:pt x="19763369" y="3915237"/>
                  </a:lnTo>
                  <a:close/>
                </a:path>
                <a:path w="20085050" h="6245225">
                  <a:moveTo>
                    <a:pt x="19843719" y="3945170"/>
                  </a:moveTo>
                  <a:lnTo>
                    <a:pt x="19836374" y="3942037"/>
                  </a:lnTo>
                  <a:lnTo>
                    <a:pt x="19830890" y="3940093"/>
                  </a:lnTo>
                  <a:lnTo>
                    <a:pt x="19825366" y="3942866"/>
                  </a:lnTo>
                  <a:lnTo>
                    <a:pt x="19823088" y="3948207"/>
                  </a:lnTo>
                  <a:lnTo>
                    <a:pt x="19821526" y="3952671"/>
                  </a:lnTo>
                  <a:lnTo>
                    <a:pt x="19821286" y="3953357"/>
                  </a:lnTo>
                  <a:lnTo>
                    <a:pt x="19823919" y="3959215"/>
                  </a:lnTo>
                  <a:lnTo>
                    <a:pt x="19831261" y="3962347"/>
                  </a:lnTo>
                  <a:lnTo>
                    <a:pt x="19836411" y="3964149"/>
                  </a:lnTo>
                  <a:lnTo>
                    <a:pt x="19842268" y="3961519"/>
                  </a:lnTo>
                  <a:lnTo>
                    <a:pt x="19844547" y="3956177"/>
                  </a:lnTo>
                  <a:lnTo>
                    <a:pt x="19846127" y="3951721"/>
                  </a:lnTo>
                  <a:lnTo>
                    <a:pt x="19846492" y="3950693"/>
                  </a:lnTo>
                  <a:lnTo>
                    <a:pt x="19843719" y="3945170"/>
                  </a:lnTo>
                  <a:close/>
                </a:path>
                <a:path w="20085050" h="6245225">
                  <a:moveTo>
                    <a:pt x="19923640" y="3976106"/>
                  </a:moveTo>
                  <a:lnTo>
                    <a:pt x="19910955" y="3970695"/>
                  </a:lnTo>
                  <a:lnTo>
                    <a:pt x="19905099" y="3973327"/>
                  </a:lnTo>
                  <a:lnTo>
                    <a:pt x="19902821" y="3978668"/>
                  </a:lnTo>
                  <a:lnTo>
                    <a:pt x="19900998" y="3983808"/>
                  </a:lnTo>
                  <a:lnTo>
                    <a:pt x="19900876" y="3984151"/>
                  </a:lnTo>
                  <a:lnTo>
                    <a:pt x="19903506" y="3990007"/>
                  </a:lnTo>
                  <a:lnTo>
                    <a:pt x="19915858" y="3995276"/>
                  </a:lnTo>
                  <a:lnTo>
                    <a:pt x="19921716" y="3992646"/>
                  </a:lnTo>
                  <a:lnTo>
                    <a:pt x="19926272" y="3981964"/>
                  </a:lnTo>
                  <a:lnTo>
                    <a:pt x="19923640" y="3976106"/>
                  </a:lnTo>
                  <a:close/>
                </a:path>
                <a:path w="20085050" h="6245225">
                  <a:moveTo>
                    <a:pt x="20081968" y="4042460"/>
                  </a:moveTo>
                  <a:lnTo>
                    <a:pt x="20069281" y="4037048"/>
                  </a:lnTo>
                  <a:lnTo>
                    <a:pt x="20063233" y="4039203"/>
                  </a:lnTo>
                  <a:lnTo>
                    <a:pt x="20058677" y="4049885"/>
                  </a:lnTo>
                  <a:lnTo>
                    <a:pt x="20060834" y="4055934"/>
                  </a:lnTo>
                  <a:lnTo>
                    <a:pt x="20073518" y="4061345"/>
                  </a:lnTo>
                  <a:lnTo>
                    <a:pt x="20079566" y="4059190"/>
                  </a:lnTo>
                  <a:lnTo>
                    <a:pt x="20081844" y="4053849"/>
                  </a:lnTo>
                  <a:lnTo>
                    <a:pt x="20084457" y="4048651"/>
                  </a:lnTo>
                  <a:lnTo>
                    <a:pt x="20081968" y="4042460"/>
                  </a:lnTo>
                  <a:close/>
                </a:path>
                <a:path w="20085050" h="6245225">
                  <a:moveTo>
                    <a:pt x="20003469" y="4008186"/>
                  </a:moveTo>
                  <a:lnTo>
                    <a:pt x="19990784" y="4002774"/>
                  </a:lnTo>
                  <a:lnTo>
                    <a:pt x="19984594" y="4005263"/>
                  </a:lnTo>
                  <a:lnTo>
                    <a:pt x="19980037" y="4015945"/>
                  </a:lnTo>
                  <a:lnTo>
                    <a:pt x="19982524" y="4022137"/>
                  </a:lnTo>
                  <a:lnTo>
                    <a:pt x="19995210" y="4027548"/>
                  </a:lnTo>
                  <a:lnTo>
                    <a:pt x="20001402" y="4025059"/>
                  </a:lnTo>
                  <a:lnTo>
                    <a:pt x="20005959" y="4014377"/>
                  </a:lnTo>
                  <a:lnTo>
                    <a:pt x="20003469" y="4008186"/>
                  </a:lnTo>
                  <a:close/>
                </a:path>
              </a:pathLst>
            </a:custGeom>
            <a:solidFill>
              <a:srgbClr val="D430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92918" y="0"/>
              <a:ext cx="17011217" cy="9589293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989833" y="51124"/>
              <a:ext cx="17095470" cy="9573260"/>
            </a:xfrm>
            <a:custGeom>
              <a:avLst/>
              <a:gdLst/>
              <a:ahLst/>
              <a:cxnLst/>
              <a:rect l="l" t="t" r="r" b="b"/>
              <a:pathLst>
                <a:path w="17095470" h="9573260">
                  <a:moveTo>
                    <a:pt x="5955991" y="6259553"/>
                  </a:moveTo>
                  <a:lnTo>
                    <a:pt x="5940302" y="6252860"/>
                  </a:lnTo>
                  <a:lnTo>
                    <a:pt x="5935063" y="6254965"/>
                  </a:lnTo>
                  <a:lnTo>
                    <a:pt x="5931076" y="6264313"/>
                  </a:lnTo>
                  <a:lnTo>
                    <a:pt x="5933182" y="6269551"/>
                  </a:lnTo>
                  <a:lnTo>
                    <a:pt x="5948871" y="6276244"/>
                  </a:lnTo>
                  <a:lnTo>
                    <a:pt x="5954110" y="6274138"/>
                  </a:lnTo>
                  <a:lnTo>
                    <a:pt x="5958097" y="6264791"/>
                  </a:lnTo>
                  <a:lnTo>
                    <a:pt x="5955991" y="6259553"/>
                  </a:lnTo>
                  <a:close/>
                </a:path>
                <a:path w="17095470" h="9573260">
                  <a:moveTo>
                    <a:pt x="5857655" y="6217211"/>
                  </a:moveTo>
                  <a:lnTo>
                    <a:pt x="5852416" y="6219316"/>
                  </a:lnTo>
                  <a:lnTo>
                    <a:pt x="5850256" y="6224314"/>
                  </a:lnTo>
                  <a:lnTo>
                    <a:pt x="5848095" y="6228521"/>
                  </a:lnTo>
                  <a:lnTo>
                    <a:pt x="5850200" y="6233760"/>
                  </a:lnTo>
                  <a:lnTo>
                    <a:pt x="5865890" y="6240452"/>
                  </a:lnTo>
                  <a:lnTo>
                    <a:pt x="5870987" y="6238681"/>
                  </a:lnTo>
                  <a:lnTo>
                    <a:pt x="5873147" y="6233683"/>
                  </a:lnTo>
                  <a:lnTo>
                    <a:pt x="5875308" y="6229476"/>
                  </a:lnTo>
                  <a:lnTo>
                    <a:pt x="5873202" y="6224238"/>
                  </a:lnTo>
                  <a:lnTo>
                    <a:pt x="5862186" y="6219538"/>
                  </a:lnTo>
                  <a:lnTo>
                    <a:pt x="5857655" y="6217211"/>
                  </a:lnTo>
                  <a:close/>
                </a:path>
                <a:path w="17095470" h="9573260">
                  <a:moveTo>
                    <a:pt x="6038255" y="6294248"/>
                  </a:moveTo>
                  <a:lnTo>
                    <a:pt x="6023233" y="6287841"/>
                  </a:lnTo>
                  <a:lnTo>
                    <a:pt x="6017994" y="6289946"/>
                  </a:lnTo>
                  <a:lnTo>
                    <a:pt x="6014149" y="6298960"/>
                  </a:lnTo>
                  <a:lnTo>
                    <a:pt x="6016589" y="6304341"/>
                  </a:lnTo>
                  <a:lnTo>
                    <a:pt x="6031611" y="6310749"/>
                  </a:lnTo>
                  <a:lnTo>
                    <a:pt x="6036850" y="6308643"/>
                  </a:lnTo>
                  <a:lnTo>
                    <a:pt x="6038843" y="6303970"/>
                  </a:lnTo>
                  <a:lnTo>
                    <a:pt x="6040360" y="6299487"/>
                  </a:lnTo>
                  <a:lnTo>
                    <a:pt x="6038255" y="6294248"/>
                  </a:lnTo>
                  <a:close/>
                </a:path>
                <a:path w="17095470" h="9573260">
                  <a:moveTo>
                    <a:pt x="5790840" y="6187920"/>
                  </a:moveTo>
                  <a:lnTo>
                    <a:pt x="5775150" y="6181227"/>
                  </a:lnTo>
                  <a:lnTo>
                    <a:pt x="5770054" y="6182999"/>
                  </a:lnTo>
                  <a:lnTo>
                    <a:pt x="5766209" y="6192013"/>
                  </a:lnTo>
                  <a:lnTo>
                    <a:pt x="5767839" y="6197443"/>
                  </a:lnTo>
                  <a:lnTo>
                    <a:pt x="5783529" y="6204136"/>
                  </a:lnTo>
                  <a:lnTo>
                    <a:pt x="5788768" y="6202030"/>
                  </a:lnTo>
                  <a:lnTo>
                    <a:pt x="5792470" y="6193351"/>
                  </a:lnTo>
                  <a:lnTo>
                    <a:pt x="5790840" y="6187920"/>
                  </a:lnTo>
                  <a:close/>
                </a:path>
                <a:path w="17095470" h="9573260">
                  <a:moveTo>
                    <a:pt x="6122282" y="6328513"/>
                  </a:moveTo>
                  <a:lnTo>
                    <a:pt x="6106925" y="6321963"/>
                  </a:lnTo>
                  <a:lnTo>
                    <a:pt x="6101687" y="6324069"/>
                  </a:lnTo>
                  <a:lnTo>
                    <a:pt x="6099694" y="6328742"/>
                  </a:lnTo>
                  <a:lnTo>
                    <a:pt x="6098176" y="6333225"/>
                  </a:lnTo>
                  <a:lnTo>
                    <a:pt x="6100282" y="6338463"/>
                  </a:lnTo>
                  <a:lnTo>
                    <a:pt x="6115637" y="6345013"/>
                  </a:lnTo>
                  <a:lnTo>
                    <a:pt x="6120542" y="6342765"/>
                  </a:lnTo>
                  <a:lnTo>
                    <a:pt x="6124530" y="6333418"/>
                  </a:lnTo>
                  <a:lnTo>
                    <a:pt x="6122282" y="6328513"/>
                  </a:lnTo>
                  <a:close/>
                </a:path>
                <a:path w="17095470" h="9573260">
                  <a:moveTo>
                    <a:pt x="5708429" y="6150794"/>
                  </a:moveTo>
                  <a:lnTo>
                    <a:pt x="5692740" y="6144102"/>
                  </a:lnTo>
                  <a:lnTo>
                    <a:pt x="5687501" y="6146207"/>
                  </a:lnTo>
                  <a:lnTo>
                    <a:pt x="5683656" y="6155220"/>
                  </a:lnTo>
                  <a:lnTo>
                    <a:pt x="5685285" y="6160650"/>
                  </a:lnTo>
                  <a:lnTo>
                    <a:pt x="5700975" y="6167343"/>
                  </a:lnTo>
                  <a:lnTo>
                    <a:pt x="5706214" y="6165237"/>
                  </a:lnTo>
                  <a:lnTo>
                    <a:pt x="5710059" y="6156224"/>
                  </a:lnTo>
                  <a:lnTo>
                    <a:pt x="5708429" y="6150794"/>
                  </a:lnTo>
                  <a:close/>
                </a:path>
                <a:path w="17095470" h="9573260">
                  <a:moveTo>
                    <a:pt x="6205590" y="6361683"/>
                  </a:moveTo>
                  <a:lnTo>
                    <a:pt x="6190235" y="6355133"/>
                  </a:lnTo>
                  <a:lnTo>
                    <a:pt x="6185330" y="6357381"/>
                  </a:lnTo>
                  <a:lnTo>
                    <a:pt x="6183336" y="6362054"/>
                  </a:lnTo>
                  <a:lnTo>
                    <a:pt x="6181819" y="6366537"/>
                  </a:lnTo>
                  <a:lnTo>
                    <a:pt x="6183925" y="6371775"/>
                  </a:lnTo>
                  <a:lnTo>
                    <a:pt x="6199281" y="6378326"/>
                  </a:lnTo>
                  <a:lnTo>
                    <a:pt x="6204185" y="6376077"/>
                  </a:lnTo>
                  <a:lnTo>
                    <a:pt x="6206179" y="6371404"/>
                  </a:lnTo>
                  <a:lnTo>
                    <a:pt x="6207696" y="6366922"/>
                  </a:lnTo>
                  <a:lnTo>
                    <a:pt x="6205590" y="6361683"/>
                  </a:lnTo>
                  <a:close/>
                </a:path>
                <a:path w="17095470" h="9573260">
                  <a:moveTo>
                    <a:pt x="5611281" y="6106592"/>
                  </a:moveTo>
                  <a:lnTo>
                    <a:pt x="5605708" y="6108555"/>
                  </a:lnTo>
                  <a:lnTo>
                    <a:pt x="5601721" y="6117902"/>
                  </a:lnTo>
                  <a:lnTo>
                    <a:pt x="5603351" y="6123332"/>
                  </a:lnTo>
                  <a:lnTo>
                    <a:pt x="5619041" y="6130025"/>
                  </a:lnTo>
                  <a:lnTo>
                    <a:pt x="5624280" y="6127920"/>
                  </a:lnTo>
                  <a:lnTo>
                    <a:pt x="5628125" y="6118906"/>
                  </a:lnTo>
                  <a:lnTo>
                    <a:pt x="5626495" y="6113476"/>
                  </a:lnTo>
                  <a:lnTo>
                    <a:pt x="5615478" y="6108777"/>
                  </a:lnTo>
                  <a:lnTo>
                    <a:pt x="5611281" y="6106592"/>
                  </a:lnTo>
                  <a:close/>
                </a:path>
                <a:path w="17095470" h="9573260">
                  <a:moveTo>
                    <a:pt x="5544561" y="6076158"/>
                  </a:moveTo>
                  <a:lnTo>
                    <a:pt x="5533544" y="6071458"/>
                  </a:lnTo>
                  <a:lnTo>
                    <a:pt x="5527730" y="6084367"/>
                  </a:lnTo>
                  <a:lnTo>
                    <a:pt x="5526090" y="6088008"/>
                  </a:lnTo>
                  <a:lnTo>
                    <a:pt x="5537106" y="6092707"/>
                  </a:lnTo>
                  <a:lnTo>
                    <a:pt x="5542345" y="6090601"/>
                  </a:lnTo>
                  <a:lnTo>
                    <a:pt x="5546189" y="6081588"/>
                  </a:lnTo>
                  <a:lnTo>
                    <a:pt x="5544561" y="6076158"/>
                  </a:lnTo>
                  <a:close/>
                </a:path>
                <a:path w="17095470" h="9573260">
                  <a:moveTo>
                    <a:pt x="6290138" y="6393802"/>
                  </a:moveTo>
                  <a:lnTo>
                    <a:pt x="6279122" y="6389103"/>
                  </a:lnTo>
                  <a:lnTo>
                    <a:pt x="6274305" y="6387443"/>
                  </a:lnTo>
                  <a:lnTo>
                    <a:pt x="6269401" y="6389691"/>
                  </a:lnTo>
                  <a:lnTo>
                    <a:pt x="6267408" y="6394365"/>
                  </a:lnTo>
                  <a:lnTo>
                    <a:pt x="6265985" y="6398494"/>
                  </a:lnTo>
                  <a:lnTo>
                    <a:pt x="6265748" y="6399181"/>
                  </a:lnTo>
                  <a:lnTo>
                    <a:pt x="6267996" y="6404086"/>
                  </a:lnTo>
                  <a:lnTo>
                    <a:pt x="6279012" y="6408785"/>
                  </a:lnTo>
                  <a:lnTo>
                    <a:pt x="6283828" y="6410444"/>
                  </a:lnTo>
                  <a:lnTo>
                    <a:pt x="6288733" y="6408197"/>
                  </a:lnTo>
                  <a:lnTo>
                    <a:pt x="6290727" y="6403523"/>
                  </a:lnTo>
                  <a:lnTo>
                    <a:pt x="6292149" y="6399395"/>
                  </a:lnTo>
                  <a:lnTo>
                    <a:pt x="6292386" y="6398707"/>
                  </a:lnTo>
                  <a:lnTo>
                    <a:pt x="6290138" y="6393802"/>
                  </a:lnTo>
                  <a:close/>
                </a:path>
                <a:path w="17095470" h="9573260">
                  <a:moveTo>
                    <a:pt x="5457903" y="6036036"/>
                  </a:moveTo>
                  <a:lnTo>
                    <a:pt x="5447220" y="6031479"/>
                  </a:lnTo>
                  <a:lnTo>
                    <a:pt x="5441790" y="6033109"/>
                  </a:lnTo>
                  <a:lnTo>
                    <a:pt x="5437803" y="6042456"/>
                  </a:lnTo>
                  <a:lnTo>
                    <a:pt x="5439575" y="6047552"/>
                  </a:lnTo>
                  <a:lnTo>
                    <a:pt x="5444106" y="6049879"/>
                  </a:lnTo>
                  <a:lnTo>
                    <a:pt x="5455123" y="6054579"/>
                  </a:lnTo>
                  <a:lnTo>
                    <a:pt x="5460361" y="6052473"/>
                  </a:lnTo>
                  <a:lnTo>
                    <a:pt x="5464206" y="6043460"/>
                  </a:lnTo>
                  <a:lnTo>
                    <a:pt x="5462433" y="6038363"/>
                  </a:lnTo>
                  <a:lnTo>
                    <a:pt x="5457903" y="6036036"/>
                  </a:lnTo>
                  <a:close/>
                </a:path>
                <a:path w="17095470" h="9573260">
                  <a:moveTo>
                    <a:pt x="6374110" y="6424493"/>
                  </a:moveTo>
                  <a:lnTo>
                    <a:pt x="6369486" y="6423309"/>
                  </a:lnTo>
                  <a:lnTo>
                    <a:pt x="6363143" y="6420604"/>
                  </a:lnTo>
                  <a:lnTo>
                    <a:pt x="6358661" y="6419086"/>
                  </a:lnTo>
                  <a:lnTo>
                    <a:pt x="6353756" y="6421334"/>
                  </a:lnTo>
                  <a:lnTo>
                    <a:pt x="6351762" y="6426008"/>
                  </a:lnTo>
                  <a:lnTo>
                    <a:pt x="6350712" y="6429111"/>
                  </a:lnTo>
                  <a:lnTo>
                    <a:pt x="6350245" y="6430490"/>
                  </a:lnTo>
                  <a:lnTo>
                    <a:pt x="6352493" y="6435395"/>
                  </a:lnTo>
                  <a:lnTo>
                    <a:pt x="6357167" y="6437389"/>
                  </a:lnTo>
                  <a:lnTo>
                    <a:pt x="6357309" y="6437054"/>
                  </a:lnTo>
                  <a:lnTo>
                    <a:pt x="6363652" y="6439760"/>
                  </a:lnTo>
                  <a:lnTo>
                    <a:pt x="6368135" y="6441277"/>
                  </a:lnTo>
                  <a:lnTo>
                    <a:pt x="6373516" y="6438838"/>
                  </a:lnTo>
                  <a:lnTo>
                    <a:pt x="6376200" y="6430908"/>
                  </a:lnTo>
                  <a:lnTo>
                    <a:pt x="6376550" y="6429874"/>
                  </a:lnTo>
                  <a:lnTo>
                    <a:pt x="6374110" y="6424493"/>
                  </a:lnTo>
                  <a:close/>
                </a:path>
                <a:path w="17095470" h="9573260">
                  <a:moveTo>
                    <a:pt x="5376586" y="5998193"/>
                  </a:moveTo>
                  <a:lnTo>
                    <a:pt x="5365570" y="5993494"/>
                  </a:lnTo>
                  <a:lnTo>
                    <a:pt x="5360141" y="5995123"/>
                  </a:lnTo>
                  <a:lnTo>
                    <a:pt x="5356296" y="6004137"/>
                  </a:lnTo>
                  <a:lnTo>
                    <a:pt x="5357925" y="6009567"/>
                  </a:lnTo>
                  <a:lnTo>
                    <a:pt x="5362456" y="6011894"/>
                  </a:lnTo>
                  <a:lnTo>
                    <a:pt x="5373806" y="6016736"/>
                  </a:lnTo>
                  <a:lnTo>
                    <a:pt x="5379045" y="6014630"/>
                  </a:lnTo>
                  <a:lnTo>
                    <a:pt x="5382748" y="6005950"/>
                  </a:lnTo>
                  <a:lnTo>
                    <a:pt x="5381117" y="6000521"/>
                  </a:lnTo>
                  <a:lnTo>
                    <a:pt x="5376586" y="5998193"/>
                  </a:lnTo>
                  <a:close/>
                </a:path>
                <a:path w="17095470" h="9573260">
                  <a:moveTo>
                    <a:pt x="5294745" y="5959731"/>
                  </a:moveTo>
                  <a:lnTo>
                    <a:pt x="5283729" y="5955031"/>
                  </a:lnTo>
                  <a:lnTo>
                    <a:pt x="5278490" y="5957137"/>
                  </a:lnTo>
                  <a:lnTo>
                    <a:pt x="5274788" y="5965817"/>
                  </a:lnTo>
                  <a:lnTo>
                    <a:pt x="5276417" y="5971247"/>
                  </a:lnTo>
                  <a:lnTo>
                    <a:pt x="5280949" y="5973574"/>
                  </a:lnTo>
                  <a:lnTo>
                    <a:pt x="5291965" y="5978273"/>
                  </a:lnTo>
                  <a:lnTo>
                    <a:pt x="5297203" y="5976168"/>
                  </a:lnTo>
                  <a:lnTo>
                    <a:pt x="5300906" y="5967488"/>
                  </a:lnTo>
                  <a:lnTo>
                    <a:pt x="5299277" y="5962058"/>
                  </a:lnTo>
                  <a:lnTo>
                    <a:pt x="5294745" y="5959731"/>
                  </a:lnTo>
                  <a:close/>
                </a:path>
                <a:path w="17095470" h="9573260">
                  <a:moveTo>
                    <a:pt x="6459227" y="6455277"/>
                  </a:moveTo>
                  <a:lnTo>
                    <a:pt x="6454269" y="6453951"/>
                  </a:lnTo>
                  <a:lnTo>
                    <a:pt x="6447926" y="6451246"/>
                  </a:lnTo>
                  <a:lnTo>
                    <a:pt x="6443110" y="6449586"/>
                  </a:lnTo>
                  <a:lnTo>
                    <a:pt x="6438539" y="6451976"/>
                  </a:lnTo>
                  <a:lnTo>
                    <a:pt x="6436546" y="6456649"/>
                  </a:lnTo>
                  <a:lnTo>
                    <a:pt x="6435378" y="6460098"/>
                  </a:lnTo>
                  <a:lnTo>
                    <a:pt x="6435028" y="6461132"/>
                  </a:lnTo>
                  <a:lnTo>
                    <a:pt x="6437276" y="6466036"/>
                  </a:lnTo>
                  <a:lnTo>
                    <a:pt x="6441615" y="6467887"/>
                  </a:lnTo>
                  <a:lnTo>
                    <a:pt x="6442092" y="6467696"/>
                  </a:lnTo>
                  <a:lnTo>
                    <a:pt x="6448435" y="6470402"/>
                  </a:lnTo>
                  <a:lnTo>
                    <a:pt x="6461474" y="6460181"/>
                  </a:lnTo>
                  <a:lnTo>
                    <a:pt x="6459227" y="6455277"/>
                  </a:lnTo>
                  <a:close/>
                </a:path>
                <a:path w="17095470" h="9573260">
                  <a:moveTo>
                    <a:pt x="5213047" y="5920936"/>
                  </a:moveTo>
                  <a:lnTo>
                    <a:pt x="5202031" y="5916236"/>
                  </a:lnTo>
                  <a:lnTo>
                    <a:pt x="5196600" y="5917865"/>
                  </a:lnTo>
                  <a:lnTo>
                    <a:pt x="5192755" y="5926879"/>
                  </a:lnTo>
                  <a:lnTo>
                    <a:pt x="5194385" y="5932309"/>
                  </a:lnTo>
                  <a:lnTo>
                    <a:pt x="5198916" y="5934636"/>
                  </a:lnTo>
                  <a:lnTo>
                    <a:pt x="5210266" y="5939478"/>
                  </a:lnTo>
                  <a:lnTo>
                    <a:pt x="5215505" y="5937372"/>
                  </a:lnTo>
                  <a:lnTo>
                    <a:pt x="5219207" y="5928693"/>
                  </a:lnTo>
                  <a:lnTo>
                    <a:pt x="5217578" y="5923263"/>
                  </a:lnTo>
                  <a:lnTo>
                    <a:pt x="5213047" y="5920936"/>
                  </a:lnTo>
                  <a:close/>
                </a:path>
                <a:path w="17095470" h="9573260">
                  <a:moveTo>
                    <a:pt x="6544437" y="6484917"/>
                  </a:moveTo>
                  <a:lnTo>
                    <a:pt x="6539478" y="6483591"/>
                  </a:lnTo>
                  <a:lnTo>
                    <a:pt x="6533136" y="6480885"/>
                  </a:lnTo>
                  <a:lnTo>
                    <a:pt x="6528319" y="6479226"/>
                  </a:lnTo>
                  <a:lnTo>
                    <a:pt x="6523416" y="6481474"/>
                  </a:lnTo>
                  <a:lnTo>
                    <a:pt x="6520705" y="6489392"/>
                  </a:lnTo>
                  <a:lnTo>
                    <a:pt x="6520238" y="6490772"/>
                  </a:lnTo>
                  <a:lnTo>
                    <a:pt x="6522486" y="6495677"/>
                  </a:lnTo>
                  <a:lnTo>
                    <a:pt x="6526826" y="6497528"/>
                  </a:lnTo>
                  <a:lnTo>
                    <a:pt x="6526634" y="6497051"/>
                  </a:lnTo>
                  <a:lnTo>
                    <a:pt x="6526968" y="6497194"/>
                  </a:lnTo>
                  <a:lnTo>
                    <a:pt x="6527444" y="6497002"/>
                  </a:lnTo>
                  <a:lnTo>
                    <a:pt x="6533787" y="6499708"/>
                  </a:lnTo>
                  <a:lnTo>
                    <a:pt x="6538603" y="6501368"/>
                  </a:lnTo>
                  <a:lnTo>
                    <a:pt x="6543508" y="6499119"/>
                  </a:lnTo>
                  <a:lnTo>
                    <a:pt x="6546218" y="6491200"/>
                  </a:lnTo>
                  <a:lnTo>
                    <a:pt x="6546685" y="6489821"/>
                  </a:lnTo>
                  <a:lnTo>
                    <a:pt x="6544437" y="6484917"/>
                  </a:lnTo>
                  <a:close/>
                </a:path>
                <a:path w="17095470" h="9573260">
                  <a:moveTo>
                    <a:pt x="5131824" y="5881948"/>
                  </a:moveTo>
                  <a:lnTo>
                    <a:pt x="5120807" y="5877249"/>
                  </a:lnTo>
                  <a:lnTo>
                    <a:pt x="5115377" y="5878878"/>
                  </a:lnTo>
                  <a:lnTo>
                    <a:pt x="5111390" y="5888225"/>
                  </a:lnTo>
                  <a:lnTo>
                    <a:pt x="5113020" y="5893656"/>
                  </a:lnTo>
                  <a:lnTo>
                    <a:pt x="5117551" y="5895983"/>
                  </a:lnTo>
                  <a:lnTo>
                    <a:pt x="5128567" y="5900682"/>
                  </a:lnTo>
                  <a:lnTo>
                    <a:pt x="5134139" y="5898718"/>
                  </a:lnTo>
                  <a:lnTo>
                    <a:pt x="5137984" y="5889705"/>
                  </a:lnTo>
                  <a:lnTo>
                    <a:pt x="5136355" y="5884276"/>
                  </a:lnTo>
                  <a:lnTo>
                    <a:pt x="5131824" y="5881948"/>
                  </a:lnTo>
                  <a:close/>
                </a:path>
                <a:path w="17095470" h="9573260">
                  <a:moveTo>
                    <a:pt x="5040061" y="5838071"/>
                  </a:moveTo>
                  <a:lnTo>
                    <a:pt x="5034632" y="5839700"/>
                  </a:lnTo>
                  <a:lnTo>
                    <a:pt x="5031973" y="5845669"/>
                  </a:lnTo>
                  <a:lnTo>
                    <a:pt x="5030310" y="5848905"/>
                  </a:lnTo>
                  <a:lnTo>
                    <a:pt x="5032082" y="5854001"/>
                  </a:lnTo>
                  <a:lnTo>
                    <a:pt x="5036470" y="5856662"/>
                  </a:lnTo>
                  <a:lnTo>
                    <a:pt x="5047487" y="5861361"/>
                  </a:lnTo>
                  <a:lnTo>
                    <a:pt x="5052917" y="5859732"/>
                  </a:lnTo>
                  <a:lnTo>
                    <a:pt x="5055433" y="5854098"/>
                  </a:lnTo>
                  <a:lnTo>
                    <a:pt x="5057096" y="5850861"/>
                  </a:lnTo>
                  <a:lnTo>
                    <a:pt x="5055324" y="5845764"/>
                  </a:lnTo>
                  <a:lnTo>
                    <a:pt x="5050935" y="5843103"/>
                  </a:lnTo>
                  <a:lnTo>
                    <a:pt x="5044592" y="5840398"/>
                  </a:lnTo>
                  <a:lnTo>
                    <a:pt x="5040061" y="5838071"/>
                  </a:lnTo>
                  <a:close/>
                </a:path>
                <a:path w="17095470" h="9573260">
                  <a:moveTo>
                    <a:pt x="6630024" y="6512745"/>
                  </a:moveTo>
                  <a:lnTo>
                    <a:pt x="6625209" y="6511086"/>
                  </a:lnTo>
                  <a:lnTo>
                    <a:pt x="6618581" y="6509047"/>
                  </a:lnTo>
                  <a:lnTo>
                    <a:pt x="6614099" y="6507530"/>
                  </a:lnTo>
                  <a:lnTo>
                    <a:pt x="6609052" y="6510112"/>
                  </a:lnTo>
                  <a:lnTo>
                    <a:pt x="6607392" y="6514928"/>
                  </a:lnTo>
                  <a:lnTo>
                    <a:pt x="6606209" y="6519552"/>
                  </a:lnTo>
                  <a:lnTo>
                    <a:pt x="6608123" y="6524315"/>
                  </a:lnTo>
                  <a:lnTo>
                    <a:pt x="6612463" y="6526166"/>
                  </a:lnTo>
                  <a:lnTo>
                    <a:pt x="6612605" y="6525833"/>
                  </a:lnTo>
                  <a:lnTo>
                    <a:pt x="6613273" y="6526117"/>
                  </a:lnTo>
                  <a:lnTo>
                    <a:pt x="6619901" y="6528155"/>
                  </a:lnTo>
                  <a:lnTo>
                    <a:pt x="6624383" y="6529673"/>
                  </a:lnTo>
                  <a:lnTo>
                    <a:pt x="6629430" y="6527091"/>
                  </a:lnTo>
                  <a:lnTo>
                    <a:pt x="6631090" y="6522274"/>
                  </a:lnTo>
                  <a:lnTo>
                    <a:pt x="6632607" y="6517792"/>
                  </a:lnTo>
                  <a:lnTo>
                    <a:pt x="6630024" y="6512745"/>
                  </a:lnTo>
                  <a:close/>
                </a:path>
                <a:path w="17095470" h="9573260">
                  <a:moveTo>
                    <a:pt x="4958647" y="5798606"/>
                  </a:moveTo>
                  <a:lnTo>
                    <a:pt x="4953551" y="5800379"/>
                  </a:lnTo>
                  <a:lnTo>
                    <a:pt x="4948896" y="5809441"/>
                  </a:lnTo>
                  <a:lnTo>
                    <a:pt x="4950668" y="5814537"/>
                  </a:lnTo>
                  <a:lnTo>
                    <a:pt x="4955057" y="5817198"/>
                  </a:lnTo>
                  <a:lnTo>
                    <a:pt x="4966073" y="5821897"/>
                  </a:lnTo>
                  <a:lnTo>
                    <a:pt x="4971503" y="5820268"/>
                  </a:lnTo>
                  <a:lnTo>
                    <a:pt x="4973354" y="5815928"/>
                  </a:lnTo>
                  <a:lnTo>
                    <a:pt x="4975681" y="5811397"/>
                  </a:lnTo>
                  <a:lnTo>
                    <a:pt x="4973910" y="5806301"/>
                  </a:lnTo>
                  <a:lnTo>
                    <a:pt x="4969521" y="5803640"/>
                  </a:lnTo>
                  <a:lnTo>
                    <a:pt x="4963178" y="5800934"/>
                  </a:lnTo>
                  <a:lnTo>
                    <a:pt x="4958647" y="5798606"/>
                  </a:lnTo>
                  <a:close/>
                </a:path>
                <a:path w="17095470" h="9573260">
                  <a:moveTo>
                    <a:pt x="4888533" y="5763175"/>
                  </a:moveTo>
                  <a:lnTo>
                    <a:pt x="4882525" y="5760612"/>
                  </a:lnTo>
                  <a:lnTo>
                    <a:pt x="4878298" y="5768673"/>
                  </a:lnTo>
                  <a:lnTo>
                    <a:pt x="4874596" y="5777352"/>
                  </a:lnTo>
                  <a:lnTo>
                    <a:pt x="4880938" y="5780057"/>
                  </a:lnTo>
                  <a:lnTo>
                    <a:pt x="4880746" y="5779582"/>
                  </a:lnTo>
                  <a:lnTo>
                    <a:pt x="4885086" y="5781433"/>
                  </a:lnTo>
                  <a:lnTo>
                    <a:pt x="4890516" y="5779803"/>
                  </a:lnTo>
                  <a:lnTo>
                    <a:pt x="4892700" y="5774816"/>
                  </a:lnTo>
                  <a:lnTo>
                    <a:pt x="4894694" y="5770932"/>
                  </a:lnTo>
                  <a:lnTo>
                    <a:pt x="4892923" y="5765836"/>
                  </a:lnTo>
                  <a:lnTo>
                    <a:pt x="4888533" y="5763175"/>
                  </a:lnTo>
                  <a:close/>
                </a:path>
                <a:path w="17095470" h="9573260">
                  <a:moveTo>
                    <a:pt x="6715471" y="6540908"/>
                  </a:moveTo>
                  <a:lnTo>
                    <a:pt x="6710654" y="6539248"/>
                  </a:lnTo>
                  <a:lnTo>
                    <a:pt x="6704027" y="6537210"/>
                  </a:lnTo>
                  <a:lnTo>
                    <a:pt x="6699545" y="6535693"/>
                  </a:lnTo>
                  <a:lnTo>
                    <a:pt x="6694498" y="6538274"/>
                  </a:lnTo>
                  <a:lnTo>
                    <a:pt x="6692838" y="6543090"/>
                  </a:lnTo>
                  <a:lnTo>
                    <a:pt x="6691797" y="6547381"/>
                  </a:lnTo>
                  <a:lnTo>
                    <a:pt x="6693711" y="6552143"/>
                  </a:lnTo>
                  <a:lnTo>
                    <a:pt x="6698719" y="6554280"/>
                  </a:lnTo>
                  <a:lnTo>
                    <a:pt x="6705347" y="6556318"/>
                  </a:lnTo>
                  <a:lnTo>
                    <a:pt x="6709828" y="6557835"/>
                  </a:lnTo>
                  <a:lnTo>
                    <a:pt x="6714876" y="6555253"/>
                  </a:lnTo>
                  <a:lnTo>
                    <a:pt x="6716536" y="6550437"/>
                  </a:lnTo>
                  <a:lnTo>
                    <a:pt x="6718053" y="6545955"/>
                  </a:lnTo>
                  <a:lnTo>
                    <a:pt x="6715471" y="6540908"/>
                  </a:lnTo>
                  <a:close/>
                </a:path>
                <a:path w="17095470" h="9573260">
                  <a:moveTo>
                    <a:pt x="4797056" y="5718630"/>
                  </a:moveTo>
                  <a:lnTo>
                    <a:pt x="4791626" y="5720259"/>
                  </a:lnTo>
                  <a:lnTo>
                    <a:pt x="4788960" y="5726224"/>
                  </a:lnTo>
                  <a:lnTo>
                    <a:pt x="4787447" y="5729130"/>
                  </a:lnTo>
                  <a:lnTo>
                    <a:pt x="4789078" y="5734560"/>
                  </a:lnTo>
                  <a:lnTo>
                    <a:pt x="4793466" y="5737221"/>
                  </a:lnTo>
                  <a:lnTo>
                    <a:pt x="4804482" y="5741920"/>
                  </a:lnTo>
                  <a:lnTo>
                    <a:pt x="4809912" y="5740291"/>
                  </a:lnTo>
                  <a:lnTo>
                    <a:pt x="4812435" y="5734660"/>
                  </a:lnTo>
                  <a:lnTo>
                    <a:pt x="4813948" y="5731754"/>
                  </a:lnTo>
                  <a:lnTo>
                    <a:pt x="4812319" y="5726324"/>
                  </a:lnTo>
                  <a:lnTo>
                    <a:pt x="4807931" y="5723663"/>
                  </a:lnTo>
                  <a:lnTo>
                    <a:pt x="4801588" y="5720957"/>
                  </a:lnTo>
                  <a:lnTo>
                    <a:pt x="4797056" y="5718630"/>
                  </a:lnTo>
                  <a:close/>
                </a:path>
                <a:path w="17095470" h="9573260">
                  <a:moveTo>
                    <a:pt x="6801962" y="6567543"/>
                  </a:moveTo>
                  <a:lnTo>
                    <a:pt x="6797004" y="6566217"/>
                  </a:lnTo>
                  <a:lnTo>
                    <a:pt x="6790376" y="6564180"/>
                  </a:lnTo>
                  <a:lnTo>
                    <a:pt x="6785560" y="6562520"/>
                  </a:lnTo>
                  <a:lnTo>
                    <a:pt x="6780847" y="6565244"/>
                  </a:lnTo>
                  <a:lnTo>
                    <a:pt x="6779187" y="6570060"/>
                  </a:lnTo>
                  <a:lnTo>
                    <a:pt x="6777670" y="6574541"/>
                  </a:lnTo>
                  <a:lnTo>
                    <a:pt x="6780060" y="6579112"/>
                  </a:lnTo>
                  <a:lnTo>
                    <a:pt x="6785068" y="6581248"/>
                  </a:lnTo>
                  <a:lnTo>
                    <a:pt x="6791695" y="6583287"/>
                  </a:lnTo>
                  <a:lnTo>
                    <a:pt x="6796511" y="6584946"/>
                  </a:lnTo>
                  <a:lnTo>
                    <a:pt x="6801224" y="6582222"/>
                  </a:lnTo>
                  <a:lnTo>
                    <a:pt x="6804544" y="6572590"/>
                  </a:lnTo>
                  <a:lnTo>
                    <a:pt x="6801962" y="6567543"/>
                  </a:lnTo>
                  <a:close/>
                </a:path>
                <a:path w="17095470" h="9573260">
                  <a:moveTo>
                    <a:pt x="4716545" y="5677973"/>
                  </a:moveTo>
                  <a:lnTo>
                    <a:pt x="4710782" y="5679461"/>
                  </a:lnTo>
                  <a:lnTo>
                    <a:pt x="4708116" y="5685425"/>
                  </a:lnTo>
                  <a:lnTo>
                    <a:pt x="4706603" y="5688332"/>
                  </a:lnTo>
                  <a:lnTo>
                    <a:pt x="4708232" y="5693762"/>
                  </a:lnTo>
                  <a:lnTo>
                    <a:pt x="4712621" y="5696422"/>
                  </a:lnTo>
                  <a:lnTo>
                    <a:pt x="4723638" y="5701122"/>
                  </a:lnTo>
                  <a:lnTo>
                    <a:pt x="4729067" y="5699492"/>
                  </a:lnTo>
                  <a:lnTo>
                    <a:pt x="4731591" y="5693861"/>
                  </a:lnTo>
                  <a:lnTo>
                    <a:pt x="4733104" y="5690955"/>
                  </a:lnTo>
                  <a:lnTo>
                    <a:pt x="4731474" y="5685525"/>
                  </a:lnTo>
                  <a:lnTo>
                    <a:pt x="4727085" y="5682864"/>
                  </a:lnTo>
                  <a:lnTo>
                    <a:pt x="4720743" y="5680158"/>
                  </a:lnTo>
                  <a:lnTo>
                    <a:pt x="4716545" y="5677973"/>
                  </a:lnTo>
                  <a:close/>
                </a:path>
                <a:path w="17095470" h="9573260">
                  <a:moveTo>
                    <a:pt x="4636177" y="5636983"/>
                  </a:moveTo>
                  <a:lnTo>
                    <a:pt x="4630413" y="5638470"/>
                  </a:lnTo>
                  <a:lnTo>
                    <a:pt x="4628420" y="5643144"/>
                  </a:lnTo>
                  <a:lnTo>
                    <a:pt x="4626092" y="5647675"/>
                  </a:lnTo>
                  <a:lnTo>
                    <a:pt x="4627722" y="5653105"/>
                  </a:lnTo>
                  <a:lnTo>
                    <a:pt x="4632111" y="5655766"/>
                  </a:lnTo>
                  <a:lnTo>
                    <a:pt x="4643127" y="5660465"/>
                  </a:lnTo>
                  <a:lnTo>
                    <a:pt x="4648557" y="5658836"/>
                  </a:lnTo>
                  <a:lnTo>
                    <a:pt x="4650408" y="5654496"/>
                  </a:lnTo>
                  <a:lnTo>
                    <a:pt x="4652735" y="5649965"/>
                  </a:lnTo>
                  <a:lnTo>
                    <a:pt x="4651106" y="5644536"/>
                  </a:lnTo>
                  <a:lnTo>
                    <a:pt x="4646717" y="5641874"/>
                  </a:lnTo>
                  <a:lnTo>
                    <a:pt x="4640374" y="5639168"/>
                  </a:lnTo>
                  <a:lnTo>
                    <a:pt x="4636177" y="5636983"/>
                  </a:lnTo>
                  <a:close/>
                </a:path>
                <a:path w="17095470" h="9573260">
                  <a:moveTo>
                    <a:pt x="6888405" y="6593369"/>
                  </a:moveTo>
                  <a:lnTo>
                    <a:pt x="6883446" y="6592043"/>
                  </a:lnTo>
                  <a:lnTo>
                    <a:pt x="6876818" y="6590005"/>
                  </a:lnTo>
                  <a:lnTo>
                    <a:pt x="6872003" y="6588345"/>
                  </a:lnTo>
                  <a:lnTo>
                    <a:pt x="6866956" y="6590927"/>
                  </a:lnTo>
                  <a:lnTo>
                    <a:pt x="6865630" y="6595885"/>
                  </a:lnTo>
                  <a:lnTo>
                    <a:pt x="6864113" y="6600368"/>
                  </a:lnTo>
                  <a:lnTo>
                    <a:pt x="6866503" y="6604938"/>
                  </a:lnTo>
                  <a:lnTo>
                    <a:pt x="6871510" y="6607074"/>
                  </a:lnTo>
                  <a:lnTo>
                    <a:pt x="6878137" y="6609113"/>
                  </a:lnTo>
                  <a:lnTo>
                    <a:pt x="6882953" y="6610772"/>
                  </a:lnTo>
                  <a:lnTo>
                    <a:pt x="6888000" y="6608190"/>
                  </a:lnTo>
                  <a:lnTo>
                    <a:pt x="6889326" y="6603232"/>
                  </a:lnTo>
                  <a:lnTo>
                    <a:pt x="6890986" y="6598416"/>
                  </a:lnTo>
                  <a:lnTo>
                    <a:pt x="6888405" y="6593369"/>
                  </a:lnTo>
                  <a:close/>
                </a:path>
                <a:path w="17095470" h="9573260">
                  <a:moveTo>
                    <a:pt x="4555809" y="5595993"/>
                  </a:moveTo>
                  <a:lnTo>
                    <a:pt x="4550044" y="5597480"/>
                  </a:lnTo>
                  <a:lnTo>
                    <a:pt x="4548051" y="5602153"/>
                  </a:lnTo>
                  <a:lnTo>
                    <a:pt x="4545723" y="5606685"/>
                  </a:lnTo>
                  <a:lnTo>
                    <a:pt x="4547354" y="5612115"/>
                  </a:lnTo>
                  <a:lnTo>
                    <a:pt x="4551742" y="5614776"/>
                  </a:lnTo>
                  <a:lnTo>
                    <a:pt x="4562759" y="5619475"/>
                  </a:lnTo>
                  <a:lnTo>
                    <a:pt x="4568189" y="5617846"/>
                  </a:lnTo>
                  <a:lnTo>
                    <a:pt x="4570040" y="5613506"/>
                  </a:lnTo>
                  <a:lnTo>
                    <a:pt x="4572368" y="5608975"/>
                  </a:lnTo>
                  <a:lnTo>
                    <a:pt x="4570738" y="5603545"/>
                  </a:lnTo>
                  <a:lnTo>
                    <a:pt x="4566349" y="5600883"/>
                  </a:lnTo>
                  <a:lnTo>
                    <a:pt x="4560006" y="5598178"/>
                  </a:lnTo>
                  <a:lnTo>
                    <a:pt x="4555809" y="5595993"/>
                  </a:lnTo>
                  <a:close/>
                </a:path>
                <a:path w="17095470" h="9573260">
                  <a:moveTo>
                    <a:pt x="4475725" y="5554336"/>
                  </a:moveTo>
                  <a:lnTo>
                    <a:pt x="4470296" y="5555965"/>
                  </a:lnTo>
                  <a:lnTo>
                    <a:pt x="4465641" y="5565027"/>
                  </a:lnTo>
                  <a:lnTo>
                    <a:pt x="4467270" y="5570457"/>
                  </a:lnTo>
                  <a:lnTo>
                    <a:pt x="4471658" y="5573118"/>
                  </a:lnTo>
                  <a:lnTo>
                    <a:pt x="4482675" y="5577817"/>
                  </a:lnTo>
                  <a:lnTo>
                    <a:pt x="4488105" y="5576188"/>
                  </a:lnTo>
                  <a:lnTo>
                    <a:pt x="4489956" y="5571848"/>
                  </a:lnTo>
                  <a:lnTo>
                    <a:pt x="4492284" y="5567317"/>
                  </a:lnTo>
                  <a:lnTo>
                    <a:pt x="4490654" y="5561887"/>
                  </a:lnTo>
                  <a:lnTo>
                    <a:pt x="4486265" y="5559226"/>
                  </a:lnTo>
                  <a:lnTo>
                    <a:pt x="4479922" y="5556520"/>
                  </a:lnTo>
                  <a:lnTo>
                    <a:pt x="4475725" y="5554336"/>
                  </a:lnTo>
                  <a:close/>
                </a:path>
                <a:path w="17095470" h="9573260">
                  <a:moveTo>
                    <a:pt x="6974749" y="6617574"/>
                  </a:moveTo>
                  <a:lnTo>
                    <a:pt x="6970124" y="6616390"/>
                  </a:lnTo>
                  <a:lnTo>
                    <a:pt x="6963497" y="6614352"/>
                  </a:lnTo>
                  <a:lnTo>
                    <a:pt x="6958872" y="6613169"/>
                  </a:lnTo>
                  <a:lnTo>
                    <a:pt x="6953825" y="6615751"/>
                  </a:lnTo>
                  <a:lnTo>
                    <a:pt x="6952499" y="6620709"/>
                  </a:lnTo>
                  <a:lnTo>
                    <a:pt x="6951124" y="6624858"/>
                  </a:lnTo>
                  <a:lnTo>
                    <a:pt x="6953514" y="6629429"/>
                  </a:lnTo>
                  <a:lnTo>
                    <a:pt x="6958856" y="6631707"/>
                  </a:lnTo>
                  <a:lnTo>
                    <a:pt x="6965484" y="6633745"/>
                  </a:lnTo>
                  <a:lnTo>
                    <a:pt x="6970108" y="6634928"/>
                  </a:lnTo>
                  <a:lnTo>
                    <a:pt x="6975155" y="6632347"/>
                  </a:lnTo>
                  <a:lnTo>
                    <a:pt x="6976481" y="6627388"/>
                  </a:lnTo>
                  <a:lnTo>
                    <a:pt x="6977664" y="6622764"/>
                  </a:lnTo>
                  <a:lnTo>
                    <a:pt x="6974749" y="6617574"/>
                  </a:lnTo>
                  <a:close/>
                </a:path>
                <a:path w="17095470" h="9573260">
                  <a:moveTo>
                    <a:pt x="4396118" y="5512486"/>
                  </a:moveTo>
                  <a:lnTo>
                    <a:pt x="4390688" y="5514116"/>
                  </a:lnTo>
                  <a:lnTo>
                    <a:pt x="4386034" y="5523178"/>
                  </a:lnTo>
                  <a:lnTo>
                    <a:pt x="4387663" y="5528607"/>
                  </a:lnTo>
                  <a:lnTo>
                    <a:pt x="4392194" y="5530935"/>
                  </a:lnTo>
                  <a:lnTo>
                    <a:pt x="4398252" y="5534308"/>
                  </a:lnTo>
                  <a:lnTo>
                    <a:pt x="4403259" y="5536444"/>
                  </a:lnTo>
                  <a:lnTo>
                    <a:pt x="4408355" y="5534673"/>
                  </a:lnTo>
                  <a:lnTo>
                    <a:pt x="4410541" y="5530475"/>
                  </a:lnTo>
                  <a:lnTo>
                    <a:pt x="4412868" y="5525944"/>
                  </a:lnTo>
                  <a:lnTo>
                    <a:pt x="4411238" y="5520514"/>
                  </a:lnTo>
                  <a:lnTo>
                    <a:pt x="4406707" y="5518187"/>
                  </a:lnTo>
                  <a:lnTo>
                    <a:pt x="4400649" y="5514813"/>
                  </a:lnTo>
                  <a:lnTo>
                    <a:pt x="4396118" y="5512486"/>
                  </a:lnTo>
                  <a:close/>
                </a:path>
                <a:path w="17095470" h="9573260">
                  <a:moveTo>
                    <a:pt x="4316653" y="5470303"/>
                  </a:moveTo>
                  <a:lnTo>
                    <a:pt x="4311223" y="5471933"/>
                  </a:lnTo>
                  <a:lnTo>
                    <a:pt x="4308896" y="5476464"/>
                  </a:lnTo>
                  <a:lnTo>
                    <a:pt x="4306235" y="5480852"/>
                  </a:lnTo>
                  <a:lnTo>
                    <a:pt x="4307864" y="5486282"/>
                  </a:lnTo>
                  <a:lnTo>
                    <a:pt x="4312395" y="5488610"/>
                  </a:lnTo>
                  <a:lnTo>
                    <a:pt x="4318453" y="5491983"/>
                  </a:lnTo>
                  <a:lnTo>
                    <a:pt x="4319121" y="5492268"/>
                  </a:lnTo>
                  <a:lnTo>
                    <a:pt x="4319313" y="5492744"/>
                  </a:lnTo>
                  <a:lnTo>
                    <a:pt x="4323652" y="5494596"/>
                  </a:lnTo>
                  <a:lnTo>
                    <a:pt x="4328748" y="5492824"/>
                  </a:lnTo>
                  <a:lnTo>
                    <a:pt x="4330933" y="5488627"/>
                  </a:lnTo>
                  <a:lnTo>
                    <a:pt x="4333261" y="5484095"/>
                  </a:lnTo>
                  <a:lnTo>
                    <a:pt x="4331631" y="5478665"/>
                  </a:lnTo>
                  <a:lnTo>
                    <a:pt x="4327100" y="5476338"/>
                  </a:lnTo>
                  <a:lnTo>
                    <a:pt x="4321042" y="5472964"/>
                  </a:lnTo>
                  <a:lnTo>
                    <a:pt x="4316653" y="5470303"/>
                  </a:lnTo>
                  <a:close/>
                </a:path>
                <a:path w="17095470" h="9573260">
                  <a:moveTo>
                    <a:pt x="7061854" y="6640920"/>
                  </a:moveTo>
                  <a:lnTo>
                    <a:pt x="7050459" y="6638033"/>
                  </a:lnTo>
                  <a:lnTo>
                    <a:pt x="7045501" y="6636707"/>
                  </a:lnTo>
                  <a:lnTo>
                    <a:pt x="7040645" y="6639765"/>
                  </a:lnTo>
                  <a:lnTo>
                    <a:pt x="7039462" y="6644389"/>
                  </a:lnTo>
                  <a:lnTo>
                    <a:pt x="7038087" y="6648538"/>
                  </a:lnTo>
                  <a:lnTo>
                    <a:pt x="7040478" y="6653109"/>
                  </a:lnTo>
                  <a:lnTo>
                    <a:pt x="7045819" y="6655387"/>
                  </a:lnTo>
                  <a:lnTo>
                    <a:pt x="7052589" y="6657091"/>
                  </a:lnTo>
                  <a:lnTo>
                    <a:pt x="7057547" y="6658417"/>
                  </a:lnTo>
                  <a:lnTo>
                    <a:pt x="7062402" y="6655359"/>
                  </a:lnTo>
                  <a:lnTo>
                    <a:pt x="7063586" y="6650734"/>
                  </a:lnTo>
                  <a:lnTo>
                    <a:pt x="7064912" y="6645776"/>
                  </a:lnTo>
                  <a:lnTo>
                    <a:pt x="7061854" y="6640920"/>
                  </a:lnTo>
                  <a:close/>
                </a:path>
                <a:path w="17095470" h="9573260">
                  <a:moveTo>
                    <a:pt x="4236854" y="5427978"/>
                  </a:moveTo>
                  <a:lnTo>
                    <a:pt x="4231424" y="5429607"/>
                  </a:lnTo>
                  <a:lnTo>
                    <a:pt x="4229097" y="5434138"/>
                  </a:lnTo>
                  <a:lnTo>
                    <a:pt x="4226436" y="5438527"/>
                  </a:lnTo>
                  <a:lnTo>
                    <a:pt x="4228065" y="5443956"/>
                  </a:lnTo>
                  <a:lnTo>
                    <a:pt x="4232596" y="5446284"/>
                  </a:lnTo>
                  <a:lnTo>
                    <a:pt x="4238654" y="5449657"/>
                  </a:lnTo>
                  <a:lnTo>
                    <a:pt x="4243662" y="5451793"/>
                  </a:lnTo>
                  <a:lnTo>
                    <a:pt x="4248615" y="5450355"/>
                  </a:lnTo>
                  <a:lnTo>
                    <a:pt x="4250800" y="5446158"/>
                  </a:lnTo>
                  <a:lnTo>
                    <a:pt x="4253461" y="5441769"/>
                  </a:lnTo>
                  <a:lnTo>
                    <a:pt x="4251832" y="5436339"/>
                  </a:lnTo>
                  <a:lnTo>
                    <a:pt x="4247301" y="5434012"/>
                  </a:lnTo>
                  <a:lnTo>
                    <a:pt x="4241243" y="5430638"/>
                  </a:lnTo>
                  <a:lnTo>
                    <a:pt x="4236854" y="5427978"/>
                  </a:lnTo>
                  <a:close/>
                </a:path>
                <a:path w="17095470" h="9573260">
                  <a:moveTo>
                    <a:pt x="7148576" y="6663314"/>
                  </a:moveTo>
                  <a:lnTo>
                    <a:pt x="7132557" y="6659243"/>
                  </a:lnTo>
                  <a:lnTo>
                    <a:pt x="7127703" y="6662302"/>
                  </a:lnTo>
                  <a:lnTo>
                    <a:pt x="7126519" y="6666927"/>
                  </a:lnTo>
                  <a:lnTo>
                    <a:pt x="7125478" y="6671217"/>
                  </a:lnTo>
                  <a:lnTo>
                    <a:pt x="7127535" y="6675645"/>
                  </a:lnTo>
                  <a:lnTo>
                    <a:pt x="7131541" y="6677354"/>
                  </a:lnTo>
                  <a:lnTo>
                    <a:pt x="7131683" y="6677020"/>
                  </a:lnTo>
                  <a:lnTo>
                    <a:pt x="7133018" y="6677589"/>
                  </a:lnTo>
                  <a:lnTo>
                    <a:pt x="7144412" y="6680477"/>
                  </a:lnTo>
                  <a:lnTo>
                    <a:pt x="7149268" y="6677420"/>
                  </a:lnTo>
                  <a:lnTo>
                    <a:pt x="7151635" y="6668170"/>
                  </a:lnTo>
                  <a:lnTo>
                    <a:pt x="7148576" y="6663314"/>
                  </a:lnTo>
                  <a:close/>
                </a:path>
                <a:path w="17095470" h="9573260">
                  <a:moveTo>
                    <a:pt x="4157675" y="5385127"/>
                  </a:moveTo>
                  <a:lnTo>
                    <a:pt x="4152244" y="5386756"/>
                  </a:lnTo>
                  <a:lnTo>
                    <a:pt x="4149917" y="5391287"/>
                  </a:lnTo>
                  <a:lnTo>
                    <a:pt x="4147256" y="5395676"/>
                  </a:lnTo>
                  <a:lnTo>
                    <a:pt x="4148885" y="5401106"/>
                  </a:lnTo>
                  <a:lnTo>
                    <a:pt x="4153416" y="5403433"/>
                  </a:lnTo>
                  <a:lnTo>
                    <a:pt x="4159474" y="5406807"/>
                  </a:lnTo>
                  <a:lnTo>
                    <a:pt x="4164482" y="5408943"/>
                  </a:lnTo>
                  <a:lnTo>
                    <a:pt x="4169435" y="5407505"/>
                  </a:lnTo>
                  <a:lnTo>
                    <a:pt x="4171620" y="5403308"/>
                  </a:lnTo>
                  <a:lnTo>
                    <a:pt x="4174281" y="5398918"/>
                  </a:lnTo>
                  <a:lnTo>
                    <a:pt x="4172652" y="5393488"/>
                  </a:lnTo>
                  <a:lnTo>
                    <a:pt x="4168121" y="5391161"/>
                  </a:lnTo>
                  <a:lnTo>
                    <a:pt x="4162064" y="5387788"/>
                  </a:lnTo>
                  <a:lnTo>
                    <a:pt x="4157675" y="5385127"/>
                  </a:lnTo>
                  <a:close/>
                </a:path>
                <a:path w="17095470" h="9573260">
                  <a:moveTo>
                    <a:pt x="4078495" y="5342276"/>
                  </a:moveTo>
                  <a:lnTo>
                    <a:pt x="4073206" y="5343572"/>
                  </a:lnTo>
                  <a:lnTo>
                    <a:pt x="4068551" y="5352634"/>
                  </a:lnTo>
                  <a:lnTo>
                    <a:pt x="4069847" y="5357921"/>
                  </a:lnTo>
                  <a:lnTo>
                    <a:pt x="4074379" y="5360249"/>
                  </a:lnTo>
                  <a:lnTo>
                    <a:pt x="4080437" y="5363623"/>
                  </a:lnTo>
                  <a:lnTo>
                    <a:pt x="4085443" y="5365758"/>
                  </a:lnTo>
                  <a:lnTo>
                    <a:pt x="4090397" y="5364320"/>
                  </a:lnTo>
                  <a:lnTo>
                    <a:pt x="4092582" y="5360123"/>
                  </a:lnTo>
                  <a:lnTo>
                    <a:pt x="4094910" y="5355592"/>
                  </a:lnTo>
                  <a:lnTo>
                    <a:pt x="4093614" y="5350304"/>
                  </a:lnTo>
                  <a:lnTo>
                    <a:pt x="4089083" y="5347976"/>
                  </a:lnTo>
                  <a:lnTo>
                    <a:pt x="4083026" y="5344604"/>
                  </a:lnTo>
                  <a:lnTo>
                    <a:pt x="4078495" y="5342276"/>
                  </a:lnTo>
                  <a:close/>
                </a:path>
                <a:path w="17095470" h="9573260">
                  <a:moveTo>
                    <a:pt x="7236060" y="6684849"/>
                  </a:moveTo>
                  <a:lnTo>
                    <a:pt x="7220041" y="6680778"/>
                  </a:lnTo>
                  <a:lnTo>
                    <a:pt x="7215185" y="6683835"/>
                  </a:lnTo>
                  <a:lnTo>
                    <a:pt x="7214002" y="6688460"/>
                  </a:lnTo>
                  <a:lnTo>
                    <a:pt x="7212960" y="6692751"/>
                  </a:lnTo>
                  <a:lnTo>
                    <a:pt x="7215161" y="6696846"/>
                  </a:lnTo>
                  <a:lnTo>
                    <a:pt x="7219167" y="6698555"/>
                  </a:lnTo>
                  <a:lnTo>
                    <a:pt x="7219357" y="6699031"/>
                  </a:lnTo>
                  <a:lnTo>
                    <a:pt x="7220693" y="6699601"/>
                  </a:lnTo>
                  <a:lnTo>
                    <a:pt x="7227463" y="6701305"/>
                  </a:lnTo>
                  <a:lnTo>
                    <a:pt x="7232230" y="6702155"/>
                  </a:lnTo>
                  <a:lnTo>
                    <a:pt x="7237086" y="6699097"/>
                  </a:lnTo>
                  <a:lnTo>
                    <a:pt x="7238270" y="6694472"/>
                  </a:lnTo>
                  <a:lnTo>
                    <a:pt x="7239119" y="6689705"/>
                  </a:lnTo>
                  <a:lnTo>
                    <a:pt x="7236060" y="6684849"/>
                  </a:lnTo>
                  <a:close/>
                </a:path>
                <a:path w="17095470" h="9573260">
                  <a:moveTo>
                    <a:pt x="3999265" y="5298616"/>
                  </a:moveTo>
                  <a:lnTo>
                    <a:pt x="3993644" y="5299769"/>
                  </a:lnTo>
                  <a:lnTo>
                    <a:pt x="3991317" y="5304300"/>
                  </a:lnTo>
                  <a:lnTo>
                    <a:pt x="3989131" y="5308498"/>
                  </a:lnTo>
                  <a:lnTo>
                    <a:pt x="3990285" y="5314119"/>
                  </a:lnTo>
                  <a:lnTo>
                    <a:pt x="3994816" y="5316446"/>
                  </a:lnTo>
                  <a:lnTo>
                    <a:pt x="4000874" y="5319819"/>
                  </a:lnTo>
                  <a:lnTo>
                    <a:pt x="4005881" y="5321955"/>
                  </a:lnTo>
                  <a:lnTo>
                    <a:pt x="4010835" y="5320517"/>
                  </a:lnTo>
                  <a:lnTo>
                    <a:pt x="4015205" y="5312122"/>
                  </a:lnTo>
                  <a:lnTo>
                    <a:pt x="4014051" y="5306501"/>
                  </a:lnTo>
                  <a:lnTo>
                    <a:pt x="4009520" y="5304173"/>
                  </a:lnTo>
                  <a:lnTo>
                    <a:pt x="4003462" y="5300801"/>
                  </a:lnTo>
                  <a:lnTo>
                    <a:pt x="3999265" y="5298616"/>
                  </a:lnTo>
                  <a:close/>
                </a:path>
                <a:path w="17095470" h="9573260">
                  <a:moveTo>
                    <a:pt x="3920654" y="5254429"/>
                  </a:moveTo>
                  <a:lnTo>
                    <a:pt x="3915033" y="5255583"/>
                  </a:lnTo>
                  <a:lnTo>
                    <a:pt x="3912706" y="5260114"/>
                  </a:lnTo>
                  <a:lnTo>
                    <a:pt x="3910521" y="5264311"/>
                  </a:lnTo>
                  <a:lnTo>
                    <a:pt x="3911675" y="5269933"/>
                  </a:lnTo>
                  <a:lnTo>
                    <a:pt x="3916206" y="5272260"/>
                  </a:lnTo>
                  <a:lnTo>
                    <a:pt x="3922264" y="5275633"/>
                  </a:lnTo>
                  <a:lnTo>
                    <a:pt x="3927271" y="5277769"/>
                  </a:lnTo>
                  <a:lnTo>
                    <a:pt x="3932224" y="5276330"/>
                  </a:lnTo>
                  <a:lnTo>
                    <a:pt x="3936594" y="5267936"/>
                  </a:lnTo>
                  <a:lnTo>
                    <a:pt x="3935441" y="5262315"/>
                  </a:lnTo>
                  <a:lnTo>
                    <a:pt x="3930910" y="5259988"/>
                  </a:lnTo>
                  <a:lnTo>
                    <a:pt x="3924852" y="5256614"/>
                  </a:lnTo>
                  <a:lnTo>
                    <a:pt x="3920654" y="5254429"/>
                  </a:lnTo>
                  <a:close/>
                </a:path>
                <a:path w="17095470" h="9573260">
                  <a:moveTo>
                    <a:pt x="7324399" y="6704381"/>
                  </a:moveTo>
                  <a:lnTo>
                    <a:pt x="7319631" y="6703531"/>
                  </a:lnTo>
                  <a:lnTo>
                    <a:pt x="7312861" y="6701827"/>
                  </a:lnTo>
                  <a:lnTo>
                    <a:pt x="7307761" y="6700835"/>
                  </a:lnTo>
                  <a:lnTo>
                    <a:pt x="7303239" y="6704035"/>
                  </a:lnTo>
                  <a:lnTo>
                    <a:pt x="7302055" y="6708660"/>
                  </a:lnTo>
                  <a:lnTo>
                    <a:pt x="7301014" y="6712951"/>
                  </a:lnTo>
                  <a:lnTo>
                    <a:pt x="7303213" y="6717045"/>
                  </a:lnTo>
                  <a:lnTo>
                    <a:pt x="7308889" y="6719467"/>
                  </a:lnTo>
                  <a:lnTo>
                    <a:pt x="7315659" y="6721171"/>
                  </a:lnTo>
                  <a:lnTo>
                    <a:pt x="7320760" y="6722163"/>
                  </a:lnTo>
                  <a:lnTo>
                    <a:pt x="7325280" y="6718962"/>
                  </a:lnTo>
                  <a:lnTo>
                    <a:pt x="7326464" y="6714337"/>
                  </a:lnTo>
                  <a:lnTo>
                    <a:pt x="7327456" y="6709236"/>
                  </a:lnTo>
                  <a:lnTo>
                    <a:pt x="7324399" y="6704381"/>
                  </a:lnTo>
                  <a:close/>
                </a:path>
                <a:path w="17095470" h="9573260">
                  <a:moveTo>
                    <a:pt x="3842044" y="5210243"/>
                  </a:moveTo>
                  <a:lnTo>
                    <a:pt x="3836757" y="5211539"/>
                  </a:lnTo>
                  <a:lnTo>
                    <a:pt x="3834096" y="5215928"/>
                  </a:lnTo>
                  <a:lnTo>
                    <a:pt x="3831910" y="5220125"/>
                  </a:lnTo>
                  <a:lnTo>
                    <a:pt x="3833206" y="5225412"/>
                  </a:lnTo>
                  <a:lnTo>
                    <a:pt x="3837595" y="5228074"/>
                  </a:lnTo>
                  <a:lnTo>
                    <a:pt x="3843653" y="5231447"/>
                  </a:lnTo>
                  <a:lnTo>
                    <a:pt x="3848660" y="5233583"/>
                  </a:lnTo>
                  <a:lnTo>
                    <a:pt x="3853614" y="5232145"/>
                  </a:lnTo>
                  <a:lnTo>
                    <a:pt x="3857984" y="5223750"/>
                  </a:lnTo>
                  <a:lnTo>
                    <a:pt x="3856688" y="5218463"/>
                  </a:lnTo>
                  <a:lnTo>
                    <a:pt x="3852299" y="5215802"/>
                  </a:lnTo>
                  <a:lnTo>
                    <a:pt x="3846241" y="5212428"/>
                  </a:lnTo>
                  <a:lnTo>
                    <a:pt x="3842044" y="5210243"/>
                  </a:lnTo>
                  <a:close/>
                </a:path>
                <a:path w="17095470" h="9573260">
                  <a:moveTo>
                    <a:pt x="7412353" y="6722960"/>
                  </a:moveTo>
                  <a:lnTo>
                    <a:pt x="7407586" y="6722111"/>
                  </a:lnTo>
                  <a:lnTo>
                    <a:pt x="7400674" y="6720740"/>
                  </a:lnTo>
                  <a:lnTo>
                    <a:pt x="7395907" y="6719891"/>
                  </a:lnTo>
                  <a:lnTo>
                    <a:pt x="7391051" y="6722949"/>
                  </a:lnTo>
                  <a:lnTo>
                    <a:pt x="7390267" y="6727349"/>
                  </a:lnTo>
                  <a:lnTo>
                    <a:pt x="7390202" y="6727715"/>
                  </a:lnTo>
                  <a:lnTo>
                    <a:pt x="7389160" y="6732006"/>
                  </a:lnTo>
                  <a:lnTo>
                    <a:pt x="7391359" y="6736101"/>
                  </a:lnTo>
                  <a:lnTo>
                    <a:pt x="7395365" y="6737810"/>
                  </a:lnTo>
                  <a:lnTo>
                    <a:pt x="7395507" y="6737475"/>
                  </a:lnTo>
                  <a:lnTo>
                    <a:pt x="7397178" y="6738188"/>
                  </a:lnTo>
                  <a:lnTo>
                    <a:pt x="7404090" y="6739559"/>
                  </a:lnTo>
                  <a:lnTo>
                    <a:pt x="7408858" y="6740408"/>
                  </a:lnTo>
                  <a:lnTo>
                    <a:pt x="7413711" y="6737349"/>
                  </a:lnTo>
                  <a:lnTo>
                    <a:pt x="7415345" y="6728182"/>
                  </a:lnTo>
                  <a:lnTo>
                    <a:pt x="7415411" y="6727816"/>
                  </a:lnTo>
                  <a:lnTo>
                    <a:pt x="7412353" y="6722960"/>
                  </a:lnTo>
                  <a:close/>
                </a:path>
                <a:path w="17095470" h="9573260">
                  <a:moveTo>
                    <a:pt x="3763719" y="5165389"/>
                  </a:moveTo>
                  <a:lnTo>
                    <a:pt x="3757955" y="5166877"/>
                  </a:lnTo>
                  <a:lnTo>
                    <a:pt x="3753585" y="5175271"/>
                  </a:lnTo>
                  <a:lnTo>
                    <a:pt x="3754881" y="5180559"/>
                  </a:lnTo>
                  <a:lnTo>
                    <a:pt x="3759269" y="5183220"/>
                  </a:lnTo>
                  <a:lnTo>
                    <a:pt x="3765327" y="5186593"/>
                  </a:lnTo>
                  <a:lnTo>
                    <a:pt x="3770334" y="5188729"/>
                  </a:lnTo>
                  <a:lnTo>
                    <a:pt x="3775288" y="5187291"/>
                  </a:lnTo>
                  <a:lnTo>
                    <a:pt x="3779658" y="5178896"/>
                  </a:lnTo>
                  <a:lnTo>
                    <a:pt x="3778362" y="5173609"/>
                  </a:lnTo>
                  <a:lnTo>
                    <a:pt x="3773974" y="5170948"/>
                  </a:lnTo>
                  <a:lnTo>
                    <a:pt x="3767916" y="5167574"/>
                  </a:lnTo>
                  <a:lnTo>
                    <a:pt x="3763719" y="5165389"/>
                  </a:lnTo>
                  <a:close/>
                </a:path>
                <a:path w="17095470" h="9573260">
                  <a:moveTo>
                    <a:pt x="3686345" y="5120153"/>
                  </a:moveTo>
                  <a:lnTo>
                    <a:pt x="3681057" y="5121449"/>
                  </a:lnTo>
                  <a:lnTo>
                    <a:pt x="3675735" y="5130226"/>
                  </a:lnTo>
                  <a:lnTo>
                    <a:pt x="3677031" y="5135514"/>
                  </a:lnTo>
                  <a:lnTo>
                    <a:pt x="3681420" y="5138175"/>
                  </a:lnTo>
                  <a:lnTo>
                    <a:pt x="3687478" y="5141548"/>
                  </a:lnTo>
                  <a:lnTo>
                    <a:pt x="3688480" y="5141975"/>
                  </a:lnTo>
                  <a:lnTo>
                    <a:pt x="3688670" y="5142452"/>
                  </a:lnTo>
                  <a:lnTo>
                    <a:pt x="3692676" y="5144161"/>
                  </a:lnTo>
                  <a:lnTo>
                    <a:pt x="3697439" y="5142246"/>
                  </a:lnTo>
                  <a:lnTo>
                    <a:pt x="3699816" y="5138525"/>
                  </a:lnTo>
                  <a:lnTo>
                    <a:pt x="3702477" y="5134137"/>
                  </a:lnTo>
                  <a:lnTo>
                    <a:pt x="3701181" y="5128849"/>
                  </a:lnTo>
                  <a:lnTo>
                    <a:pt x="3696791" y="5126188"/>
                  </a:lnTo>
                  <a:lnTo>
                    <a:pt x="3690733" y="5122814"/>
                  </a:lnTo>
                  <a:lnTo>
                    <a:pt x="3686345" y="5120153"/>
                  </a:lnTo>
                  <a:close/>
                </a:path>
                <a:path w="17095470" h="9573260">
                  <a:moveTo>
                    <a:pt x="7500259" y="6740730"/>
                  </a:moveTo>
                  <a:lnTo>
                    <a:pt x="7484146" y="6737802"/>
                  </a:lnTo>
                  <a:lnTo>
                    <a:pt x="7479291" y="6740860"/>
                  </a:lnTo>
                  <a:lnTo>
                    <a:pt x="7478507" y="6745260"/>
                  </a:lnTo>
                  <a:lnTo>
                    <a:pt x="7478441" y="6745627"/>
                  </a:lnTo>
                  <a:lnTo>
                    <a:pt x="7477400" y="6749918"/>
                  </a:lnTo>
                  <a:lnTo>
                    <a:pt x="7479933" y="6754155"/>
                  </a:lnTo>
                  <a:lnTo>
                    <a:pt x="7483605" y="6755722"/>
                  </a:lnTo>
                  <a:lnTo>
                    <a:pt x="7483415" y="6755246"/>
                  </a:lnTo>
                  <a:lnTo>
                    <a:pt x="7485084" y="6755957"/>
                  </a:lnTo>
                  <a:lnTo>
                    <a:pt x="7491996" y="6757328"/>
                  </a:lnTo>
                  <a:lnTo>
                    <a:pt x="7496763" y="6758178"/>
                  </a:lnTo>
                  <a:lnTo>
                    <a:pt x="7501619" y="6755119"/>
                  </a:lnTo>
                  <a:lnTo>
                    <a:pt x="7503253" y="6745952"/>
                  </a:lnTo>
                  <a:lnTo>
                    <a:pt x="7503318" y="6745585"/>
                  </a:lnTo>
                  <a:lnTo>
                    <a:pt x="7500259" y="6740730"/>
                  </a:lnTo>
                  <a:close/>
                </a:path>
                <a:path w="17095470" h="9573260">
                  <a:moveTo>
                    <a:pt x="3608304" y="5074632"/>
                  </a:moveTo>
                  <a:lnTo>
                    <a:pt x="3603017" y="5075927"/>
                  </a:lnTo>
                  <a:lnTo>
                    <a:pt x="3597694" y="5084705"/>
                  </a:lnTo>
                  <a:lnTo>
                    <a:pt x="3598991" y="5089992"/>
                  </a:lnTo>
                  <a:lnTo>
                    <a:pt x="3603379" y="5092654"/>
                  </a:lnTo>
                  <a:lnTo>
                    <a:pt x="3609437" y="5096027"/>
                  </a:lnTo>
                  <a:lnTo>
                    <a:pt x="3614778" y="5098305"/>
                  </a:lnTo>
                  <a:lnTo>
                    <a:pt x="3619398" y="5096725"/>
                  </a:lnTo>
                  <a:lnTo>
                    <a:pt x="3621775" y="5093004"/>
                  </a:lnTo>
                  <a:lnTo>
                    <a:pt x="3624436" y="5088616"/>
                  </a:lnTo>
                  <a:lnTo>
                    <a:pt x="3623139" y="5083327"/>
                  </a:lnTo>
                  <a:lnTo>
                    <a:pt x="3618751" y="5080666"/>
                  </a:lnTo>
                  <a:lnTo>
                    <a:pt x="3612693" y="5077293"/>
                  </a:lnTo>
                  <a:lnTo>
                    <a:pt x="3608304" y="5074632"/>
                  </a:lnTo>
                  <a:close/>
                </a:path>
                <a:path w="17095470" h="9573260">
                  <a:moveTo>
                    <a:pt x="3531025" y="5028252"/>
                  </a:moveTo>
                  <a:lnTo>
                    <a:pt x="3525737" y="5029547"/>
                  </a:lnTo>
                  <a:lnTo>
                    <a:pt x="3520415" y="5038324"/>
                  </a:lnTo>
                  <a:lnTo>
                    <a:pt x="3521710" y="5043612"/>
                  </a:lnTo>
                  <a:lnTo>
                    <a:pt x="3526099" y="5046273"/>
                  </a:lnTo>
                  <a:lnTo>
                    <a:pt x="3532015" y="5049980"/>
                  </a:lnTo>
                  <a:lnTo>
                    <a:pt x="3537356" y="5052259"/>
                  </a:lnTo>
                  <a:lnTo>
                    <a:pt x="3541975" y="5050678"/>
                  </a:lnTo>
                  <a:lnTo>
                    <a:pt x="3544352" y="5046957"/>
                  </a:lnTo>
                  <a:lnTo>
                    <a:pt x="3547013" y="5042568"/>
                  </a:lnTo>
                  <a:lnTo>
                    <a:pt x="3545717" y="5037281"/>
                  </a:lnTo>
                  <a:lnTo>
                    <a:pt x="3541329" y="5034620"/>
                  </a:lnTo>
                  <a:lnTo>
                    <a:pt x="3535413" y="5030913"/>
                  </a:lnTo>
                  <a:lnTo>
                    <a:pt x="3531025" y="5028252"/>
                  </a:lnTo>
                  <a:close/>
                </a:path>
                <a:path w="17095470" h="9573260">
                  <a:moveTo>
                    <a:pt x="7589070" y="6757307"/>
                  </a:moveTo>
                  <a:lnTo>
                    <a:pt x="7584303" y="6756457"/>
                  </a:lnTo>
                  <a:lnTo>
                    <a:pt x="7572622" y="6754236"/>
                  </a:lnTo>
                  <a:lnTo>
                    <a:pt x="7567958" y="6757770"/>
                  </a:lnTo>
                  <a:lnTo>
                    <a:pt x="7567108" y="6762537"/>
                  </a:lnTo>
                  <a:lnTo>
                    <a:pt x="7566543" y="6766637"/>
                  </a:lnTo>
                  <a:lnTo>
                    <a:pt x="7568744" y="6770732"/>
                  </a:lnTo>
                  <a:lnTo>
                    <a:pt x="7574419" y="6773152"/>
                  </a:lnTo>
                  <a:lnTo>
                    <a:pt x="7586098" y="6775373"/>
                  </a:lnTo>
                  <a:lnTo>
                    <a:pt x="7590763" y="6771839"/>
                  </a:lnTo>
                  <a:lnTo>
                    <a:pt x="7591612" y="6767071"/>
                  </a:lnTo>
                  <a:lnTo>
                    <a:pt x="7592604" y="6761971"/>
                  </a:lnTo>
                  <a:lnTo>
                    <a:pt x="7589070" y="6757307"/>
                  </a:lnTo>
                  <a:close/>
                </a:path>
                <a:path w="17095470" h="9573260">
                  <a:moveTo>
                    <a:pt x="3453745" y="4981871"/>
                  </a:moveTo>
                  <a:lnTo>
                    <a:pt x="3448315" y="4983500"/>
                  </a:lnTo>
                  <a:lnTo>
                    <a:pt x="3445796" y="4987556"/>
                  </a:lnTo>
                  <a:lnTo>
                    <a:pt x="3443135" y="4991944"/>
                  </a:lnTo>
                  <a:lnTo>
                    <a:pt x="3444764" y="4997374"/>
                  </a:lnTo>
                  <a:lnTo>
                    <a:pt x="3454735" y="5003600"/>
                  </a:lnTo>
                  <a:lnTo>
                    <a:pt x="3460076" y="5005878"/>
                  </a:lnTo>
                  <a:lnTo>
                    <a:pt x="3464696" y="5004298"/>
                  </a:lnTo>
                  <a:lnTo>
                    <a:pt x="3467072" y="5000577"/>
                  </a:lnTo>
                  <a:lnTo>
                    <a:pt x="3469733" y="4996188"/>
                  </a:lnTo>
                  <a:lnTo>
                    <a:pt x="3468104" y="4990758"/>
                  </a:lnTo>
                  <a:lnTo>
                    <a:pt x="3458134" y="4984532"/>
                  </a:lnTo>
                  <a:lnTo>
                    <a:pt x="3453745" y="4981871"/>
                  </a:lnTo>
                  <a:close/>
                </a:path>
                <a:path w="17095470" h="9573260">
                  <a:moveTo>
                    <a:pt x="7677304" y="6772454"/>
                  </a:moveTo>
                  <a:lnTo>
                    <a:pt x="7661192" y="6769526"/>
                  </a:lnTo>
                  <a:lnTo>
                    <a:pt x="7656528" y="6773061"/>
                  </a:lnTo>
                  <a:lnTo>
                    <a:pt x="7655678" y="6777828"/>
                  </a:lnTo>
                  <a:lnTo>
                    <a:pt x="7655114" y="6781927"/>
                  </a:lnTo>
                  <a:lnTo>
                    <a:pt x="7657312" y="6786022"/>
                  </a:lnTo>
                  <a:lnTo>
                    <a:pt x="7662987" y="6788443"/>
                  </a:lnTo>
                  <a:lnTo>
                    <a:pt x="7669707" y="6789337"/>
                  </a:lnTo>
                  <a:lnTo>
                    <a:pt x="7674475" y="6790186"/>
                  </a:lnTo>
                  <a:lnTo>
                    <a:pt x="7679138" y="6786652"/>
                  </a:lnTo>
                  <a:lnTo>
                    <a:pt x="7680838" y="6777118"/>
                  </a:lnTo>
                  <a:lnTo>
                    <a:pt x="7677304" y="6772454"/>
                  </a:lnTo>
                  <a:close/>
                </a:path>
                <a:path w="17095470" h="9573260">
                  <a:moveTo>
                    <a:pt x="3376750" y="4934823"/>
                  </a:moveTo>
                  <a:lnTo>
                    <a:pt x="3370986" y="4936310"/>
                  </a:lnTo>
                  <a:lnTo>
                    <a:pt x="3365949" y="4944420"/>
                  </a:lnTo>
                  <a:lnTo>
                    <a:pt x="3367435" y="4950184"/>
                  </a:lnTo>
                  <a:lnTo>
                    <a:pt x="3377406" y="4956409"/>
                  </a:lnTo>
                  <a:lnTo>
                    <a:pt x="3382747" y="4958688"/>
                  </a:lnTo>
                  <a:lnTo>
                    <a:pt x="3387367" y="4957108"/>
                  </a:lnTo>
                  <a:lnTo>
                    <a:pt x="3389743" y="4953386"/>
                  </a:lnTo>
                  <a:lnTo>
                    <a:pt x="3392262" y="4949332"/>
                  </a:lnTo>
                  <a:lnTo>
                    <a:pt x="3390776" y="4943567"/>
                  </a:lnTo>
                  <a:lnTo>
                    <a:pt x="3376750" y="4934823"/>
                  </a:lnTo>
                  <a:close/>
                </a:path>
                <a:path w="17095470" h="9573260">
                  <a:moveTo>
                    <a:pt x="3299897" y="4887441"/>
                  </a:moveTo>
                  <a:lnTo>
                    <a:pt x="3294134" y="4888928"/>
                  </a:lnTo>
                  <a:lnTo>
                    <a:pt x="3289096" y="4897038"/>
                  </a:lnTo>
                  <a:lnTo>
                    <a:pt x="3290583" y="4902802"/>
                  </a:lnTo>
                  <a:lnTo>
                    <a:pt x="3300553" y="4909028"/>
                  </a:lnTo>
                  <a:lnTo>
                    <a:pt x="3305895" y="4911306"/>
                  </a:lnTo>
                  <a:lnTo>
                    <a:pt x="3310515" y="4909725"/>
                  </a:lnTo>
                  <a:lnTo>
                    <a:pt x="3312891" y="4906004"/>
                  </a:lnTo>
                  <a:lnTo>
                    <a:pt x="3315410" y="4901949"/>
                  </a:lnTo>
                  <a:lnTo>
                    <a:pt x="3313923" y="4896186"/>
                  </a:lnTo>
                  <a:lnTo>
                    <a:pt x="3299897" y="4887441"/>
                  </a:lnTo>
                  <a:close/>
                </a:path>
                <a:path w="17095470" h="9573260">
                  <a:moveTo>
                    <a:pt x="7766444" y="6786409"/>
                  </a:moveTo>
                  <a:lnTo>
                    <a:pt x="7761677" y="6785560"/>
                  </a:lnTo>
                  <a:lnTo>
                    <a:pt x="7754955" y="6784664"/>
                  </a:lnTo>
                  <a:lnTo>
                    <a:pt x="7749854" y="6783672"/>
                  </a:lnTo>
                  <a:lnTo>
                    <a:pt x="7745523" y="6787350"/>
                  </a:lnTo>
                  <a:lnTo>
                    <a:pt x="7744673" y="6792116"/>
                  </a:lnTo>
                  <a:lnTo>
                    <a:pt x="7744160" y="6795843"/>
                  </a:lnTo>
                  <a:lnTo>
                    <a:pt x="7744109" y="6796216"/>
                  </a:lnTo>
                  <a:lnTo>
                    <a:pt x="7746450" y="6799976"/>
                  </a:lnTo>
                  <a:lnTo>
                    <a:pt x="7752127" y="6802398"/>
                  </a:lnTo>
                  <a:lnTo>
                    <a:pt x="7758847" y="6803292"/>
                  </a:lnTo>
                  <a:lnTo>
                    <a:pt x="7763949" y="6804284"/>
                  </a:lnTo>
                  <a:lnTo>
                    <a:pt x="7768278" y="6800607"/>
                  </a:lnTo>
                  <a:lnTo>
                    <a:pt x="7769128" y="6795840"/>
                  </a:lnTo>
                  <a:lnTo>
                    <a:pt x="7770049" y="6791103"/>
                  </a:lnTo>
                  <a:lnTo>
                    <a:pt x="7770120" y="6790739"/>
                  </a:lnTo>
                  <a:lnTo>
                    <a:pt x="7766444" y="6786409"/>
                  </a:lnTo>
                  <a:close/>
                </a:path>
                <a:path w="17095470" h="9573260">
                  <a:moveTo>
                    <a:pt x="3223521" y="4839868"/>
                  </a:moveTo>
                  <a:lnTo>
                    <a:pt x="3217757" y="4841355"/>
                  </a:lnTo>
                  <a:lnTo>
                    <a:pt x="3215626" y="4844786"/>
                  </a:lnTo>
                  <a:lnTo>
                    <a:pt x="3215238" y="4845410"/>
                  </a:lnTo>
                  <a:lnTo>
                    <a:pt x="3212385" y="4849322"/>
                  </a:lnTo>
                  <a:lnTo>
                    <a:pt x="3213873" y="4855086"/>
                  </a:lnTo>
                  <a:lnTo>
                    <a:pt x="3223843" y="4861312"/>
                  </a:lnTo>
                  <a:lnTo>
                    <a:pt x="3225178" y="4861881"/>
                  </a:lnTo>
                  <a:lnTo>
                    <a:pt x="3225036" y="4862215"/>
                  </a:lnTo>
                  <a:lnTo>
                    <a:pt x="3229042" y="4863924"/>
                  </a:lnTo>
                  <a:lnTo>
                    <a:pt x="3233662" y="4862344"/>
                  </a:lnTo>
                  <a:lnTo>
                    <a:pt x="3235643" y="4859243"/>
                  </a:lnTo>
                  <a:lnTo>
                    <a:pt x="3236039" y="4858623"/>
                  </a:lnTo>
                  <a:lnTo>
                    <a:pt x="3238891" y="4854710"/>
                  </a:lnTo>
                  <a:lnTo>
                    <a:pt x="3237404" y="4848947"/>
                  </a:lnTo>
                  <a:lnTo>
                    <a:pt x="3227433" y="4842720"/>
                  </a:lnTo>
                  <a:lnTo>
                    <a:pt x="3223521" y="4839868"/>
                  </a:lnTo>
                  <a:close/>
                </a:path>
                <a:path w="17095470" h="9573260">
                  <a:moveTo>
                    <a:pt x="7855483" y="6798744"/>
                  </a:moveTo>
                  <a:lnTo>
                    <a:pt x="7850573" y="6798227"/>
                  </a:lnTo>
                  <a:lnTo>
                    <a:pt x="7843853" y="6797333"/>
                  </a:lnTo>
                  <a:lnTo>
                    <a:pt x="7839086" y="6796484"/>
                  </a:lnTo>
                  <a:lnTo>
                    <a:pt x="7834422" y="6800018"/>
                  </a:lnTo>
                  <a:lnTo>
                    <a:pt x="7833906" y="6804928"/>
                  </a:lnTo>
                  <a:lnTo>
                    <a:pt x="7833342" y="6809027"/>
                  </a:lnTo>
                  <a:lnTo>
                    <a:pt x="7835683" y="6812788"/>
                  </a:lnTo>
                  <a:lnTo>
                    <a:pt x="7839355" y="6814354"/>
                  </a:lnTo>
                  <a:lnTo>
                    <a:pt x="7839163" y="6813878"/>
                  </a:lnTo>
                  <a:lnTo>
                    <a:pt x="7841500" y="6814875"/>
                  </a:lnTo>
                  <a:lnTo>
                    <a:pt x="7848220" y="6815769"/>
                  </a:lnTo>
                  <a:lnTo>
                    <a:pt x="7852988" y="6816618"/>
                  </a:lnTo>
                  <a:lnTo>
                    <a:pt x="7857653" y="6813085"/>
                  </a:lnTo>
                  <a:lnTo>
                    <a:pt x="7858169" y="6808175"/>
                  </a:lnTo>
                  <a:lnTo>
                    <a:pt x="7858954" y="6803775"/>
                  </a:lnTo>
                  <a:lnTo>
                    <a:pt x="7859019" y="6803409"/>
                  </a:lnTo>
                  <a:lnTo>
                    <a:pt x="7855483" y="6798744"/>
                  </a:lnTo>
                  <a:close/>
                </a:path>
                <a:path w="17095470" h="9573260">
                  <a:moveTo>
                    <a:pt x="3147429" y="4791627"/>
                  </a:moveTo>
                  <a:lnTo>
                    <a:pt x="3141665" y="4793114"/>
                  </a:lnTo>
                  <a:lnTo>
                    <a:pt x="3139534" y="4796545"/>
                  </a:lnTo>
                  <a:lnTo>
                    <a:pt x="3139146" y="4797169"/>
                  </a:lnTo>
                  <a:lnTo>
                    <a:pt x="3136293" y="4801081"/>
                  </a:lnTo>
                  <a:lnTo>
                    <a:pt x="3137781" y="4806845"/>
                  </a:lnTo>
                  <a:lnTo>
                    <a:pt x="3147751" y="4813071"/>
                  </a:lnTo>
                  <a:lnTo>
                    <a:pt x="3149087" y="4813641"/>
                  </a:lnTo>
                  <a:lnTo>
                    <a:pt x="3148945" y="4813975"/>
                  </a:lnTo>
                  <a:lnTo>
                    <a:pt x="3152950" y="4815684"/>
                  </a:lnTo>
                  <a:lnTo>
                    <a:pt x="3157570" y="4814103"/>
                  </a:lnTo>
                  <a:lnTo>
                    <a:pt x="3159550" y="4811002"/>
                  </a:lnTo>
                  <a:lnTo>
                    <a:pt x="3159947" y="4810382"/>
                  </a:lnTo>
                  <a:lnTo>
                    <a:pt x="3162799" y="4806469"/>
                  </a:lnTo>
                  <a:lnTo>
                    <a:pt x="3161312" y="4800705"/>
                  </a:lnTo>
                  <a:lnTo>
                    <a:pt x="3151342" y="4794479"/>
                  </a:lnTo>
                  <a:lnTo>
                    <a:pt x="3147429" y="4791627"/>
                  </a:lnTo>
                  <a:close/>
                </a:path>
                <a:path w="17095470" h="9573260">
                  <a:moveTo>
                    <a:pt x="3071623" y="4742718"/>
                  </a:moveTo>
                  <a:lnTo>
                    <a:pt x="3066001" y="4743872"/>
                  </a:lnTo>
                  <a:lnTo>
                    <a:pt x="3063870" y="4747302"/>
                  </a:lnTo>
                  <a:lnTo>
                    <a:pt x="3061201" y="4751688"/>
                  </a:lnTo>
                  <a:lnTo>
                    <a:pt x="3060821" y="4752315"/>
                  </a:lnTo>
                  <a:lnTo>
                    <a:pt x="3061974" y="4757937"/>
                  </a:lnTo>
                  <a:lnTo>
                    <a:pt x="3071944" y="4764163"/>
                  </a:lnTo>
                  <a:lnTo>
                    <a:pt x="3077620" y="4766584"/>
                  </a:lnTo>
                  <a:lnTo>
                    <a:pt x="3082097" y="4765336"/>
                  </a:lnTo>
                  <a:lnTo>
                    <a:pt x="3084077" y="4762236"/>
                  </a:lnTo>
                  <a:lnTo>
                    <a:pt x="3084474" y="4761615"/>
                  </a:lnTo>
                  <a:lnTo>
                    <a:pt x="3086755" y="4757853"/>
                  </a:lnTo>
                  <a:lnTo>
                    <a:pt x="3087135" y="4757226"/>
                  </a:lnTo>
                  <a:lnTo>
                    <a:pt x="3085981" y="4751605"/>
                  </a:lnTo>
                  <a:lnTo>
                    <a:pt x="3076012" y="4745380"/>
                  </a:lnTo>
                  <a:lnTo>
                    <a:pt x="3071623" y="4742718"/>
                  </a:lnTo>
                  <a:close/>
                </a:path>
                <a:path w="17095470" h="9573260">
                  <a:moveTo>
                    <a:pt x="7944951" y="6810077"/>
                  </a:moveTo>
                  <a:lnTo>
                    <a:pt x="7940042" y="6809561"/>
                  </a:lnTo>
                  <a:lnTo>
                    <a:pt x="7933321" y="6808667"/>
                  </a:lnTo>
                  <a:lnTo>
                    <a:pt x="7928412" y="6808151"/>
                  </a:lnTo>
                  <a:lnTo>
                    <a:pt x="7923748" y="6811685"/>
                  </a:lnTo>
                  <a:lnTo>
                    <a:pt x="7923232" y="6816595"/>
                  </a:lnTo>
                  <a:lnTo>
                    <a:pt x="7922668" y="6820694"/>
                  </a:lnTo>
                  <a:lnTo>
                    <a:pt x="7925009" y="6824455"/>
                  </a:lnTo>
                  <a:lnTo>
                    <a:pt x="7928681" y="6826022"/>
                  </a:lnTo>
                  <a:lnTo>
                    <a:pt x="7928824" y="6825687"/>
                  </a:lnTo>
                  <a:lnTo>
                    <a:pt x="7931160" y="6826684"/>
                  </a:lnTo>
                  <a:lnTo>
                    <a:pt x="7937881" y="6827578"/>
                  </a:lnTo>
                  <a:lnTo>
                    <a:pt x="7942790" y="6828094"/>
                  </a:lnTo>
                  <a:lnTo>
                    <a:pt x="7947454" y="6824559"/>
                  </a:lnTo>
                  <a:lnTo>
                    <a:pt x="7948446" y="6815118"/>
                  </a:lnTo>
                  <a:lnTo>
                    <a:pt x="7948486" y="6814741"/>
                  </a:lnTo>
                  <a:lnTo>
                    <a:pt x="7944951" y="6810077"/>
                  </a:lnTo>
                  <a:close/>
                </a:path>
                <a:path w="17095470" h="9573260">
                  <a:moveTo>
                    <a:pt x="2995958" y="4693476"/>
                  </a:moveTo>
                  <a:lnTo>
                    <a:pt x="2990336" y="4694629"/>
                  </a:lnTo>
                  <a:lnTo>
                    <a:pt x="2988205" y="4698060"/>
                  </a:lnTo>
                  <a:lnTo>
                    <a:pt x="2985537" y="4702446"/>
                  </a:lnTo>
                  <a:lnTo>
                    <a:pt x="2985156" y="4703073"/>
                  </a:lnTo>
                  <a:lnTo>
                    <a:pt x="2986310" y="4708694"/>
                  </a:lnTo>
                  <a:lnTo>
                    <a:pt x="2996280" y="4714920"/>
                  </a:lnTo>
                  <a:lnTo>
                    <a:pt x="3001621" y="4717199"/>
                  </a:lnTo>
                  <a:lnTo>
                    <a:pt x="3006432" y="4716094"/>
                  </a:lnTo>
                  <a:lnTo>
                    <a:pt x="3008412" y="4712993"/>
                  </a:lnTo>
                  <a:lnTo>
                    <a:pt x="3008809" y="4712373"/>
                  </a:lnTo>
                  <a:lnTo>
                    <a:pt x="3011090" y="4708611"/>
                  </a:lnTo>
                  <a:lnTo>
                    <a:pt x="3011470" y="4707984"/>
                  </a:lnTo>
                  <a:lnTo>
                    <a:pt x="3010317" y="4702363"/>
                  </a:lnTo>
                  <a:lnTo>
                    <a:pt x="3000347" y="4696137"/>
                  </a:lnTo>
                  <a:lnTo>
                    <a:pt x="2995958" y="4693476"/>
                  </a:lnTo>
                  <a:close/>
                </a:path>
                <a:path w="17095470" h="9573260">
                  <a:moveTo>
                    <a:pt x="2920579" y="4643566"/>
                  </a:moveTo>
                  <a:lnTo>
                    <a:pt x="2915291" y="4644861"/>
                  </a:lnTo>
                  <a:lnTo>
                    <a:pt x="2912438" y="4648773"/>
                  </a:lnTo>
                  <a:lnTo>
                    <a:pt x="2910157" y="4652535"/>
                  </a:lnTo>
                  <a:lnTo>
                    <a:pt x="2909777" y="4653163"/>
                  </a:lnTo>
                  <a:lnTo>
                    <a:pt x="2911072" y="4658450"/>
                  </a:lnTo>
                  <a:lnTo>
                    <a:pt x="2914985" y="4661303"/>
                  </a:lnTo>
                  <a:lnTo>
                    <a:pt x="2920900" y="4665010"/>
                  </a:lnTo>
                  <a:lnTo>
                    <a:pt x="2926242" y="4667288"/>
                  </a:lnTo>
                  <a:lnTo>
                    <a:pt x="2931053" y="4666184"/>
                  </a:lnTo>
                  <a:lnTo>
                    <a:pt x="2933034" y="4663083"/>
                  </a:lnTo>
                  <a:lnTo>
                    <a:pt x="2933430" y="4662463"/>
                  </a:lnTo>
                  <a:lnTo>
                    <a:pt x="2935711" y="4658701"/>
                  </a:lnTo>
                  <a:lnTo>
                    <a:pt x="2936091" y="4658074"/>
                  </a:lnTo>
                  <a:lnTo>
                    <a:pt x="2934938" y="4652453"/>
                  </a:lnTo>
                  <a:lnTo>
                    <a:pt x="2924967" y="4646227"/>
                  </a:lnTo>
                  <a:lnTo>
                    <a:pt x="2920579" y="4643566"/>
                  </a:lnTo>
                  <a:close/>
                </a:path>
                <a:path w="17095470" h="9573260">
                  <a:moveTo>
                    <a:pt x="8034321" y="6819789"/>
                  </a:moveTo>
                  <a:lnTo>
                    <a:pt x="8029412" y="6819274"/>
                  </a:lnTo>
                  <a:lnTo>
                    <a:pt x="8022549" y="6818714"/>
                  </a:lnTo>
                  <a:lnTo>
                    <a:pt x="8017639" y="6818198"/>
                  </a:lnTo>
                  <a:lnTo>
                    <a:pt x="8013309" y="6821875"/>
                  </a:lnTo>
                  <a:lnTo>
                    <a:pt x="8012793" y="6826784"/>
                  </a:lnTo>
                  <a:lnTo>
                    <a:pt x="8012705" y="6830692"/>
                  </a:lnTo>
                  <a:lnTo>
                    <a:pt x="8014712" y="6834311"/>
                  </a:lnTo>
                  <a:lnTo>
                    <a:pt x="8019052" y="6836162"/>
                  </a:lnTo>
                  <a:lnTo>
                    <a:pt x="8020864" y="6836540"/>
                  </a:lnTo>
                  <a:lnTo>
                    <a:pt x="8027727" y="6837100"/>
                  </a:lnTo>
                  <a:lnTo>
                    <a:pt x="8032636" y="6837616"/>
                  </a:lnTo>
                  <a:lnTo>
                    <a:pt x="8036965" y="6833939"/>
                  </a:lnTo>
                  <a:lnTo>
                    <a:pt x="8037997" y="6824120"/>
                  </a:lnTo>
                  <a:lnTo>
                    <a:pt x="8034321" y="6819789"/>
                  </a:lnTo>
                  <a:close/>
                </a:path>
                <a:path w="17095470" h="9573260">
                  <a:moveTo>
                    <a:pt x="2846151" y="4593272"/>
                  </a:moveTo>
                  <a:lnTo>
                    <a:pt x="2840529" y="4594426"/>
                  </a:lnTo>
                  <a:lnTo>
                    <a:pt x="2837677" y="4598338"/>
                  </a:lnTo>
                  <a:lnTo>
                    <a:pt x="2835158" y="4602393"/>
                  </a:lnTo>
                  <a:lnTo>
                    <a:pt x="2836312" y="4608015"/>
                  </a:lnTo>
                  <a:lnTo>
                    <a:pt x="2840224" y="4610868"/>
                  </a:lnTo>
                  <a:lnTo>
                    <a:pt x="2845997" y="4614908"/>
                  </a:lnTo>
                  <a:lnTo>
                    <a:pt x="2851339" y="4617187"/>
                  </a:lnTo>
                  <a:lnTo>
                    <a:pt x="2856150" y="4616082"/>
                  </a:lnTo>
                  <a:lnTo>
                    <a:pt x="2858526" y="4612361"/>
                  </a:lnTo>
                  <a:lnTo>
                    <a:pt x="2861045" y="4608306"/>
                  </a:lnTo>
                  <a:lnTo>
                    <a:pt x="2859892" y="4602685"/>
                  </a:lnTo>
                  <a:lnTo>
                    <a:pt x="2855979" y="4599833"/>
                  </a:lnTo>
                  <a:lnTo>
                    <a:pt x="2850206" y="4595791"/>
                  </a:lnTo>
                  <a:lnTo>
                    <a:pt x="2846151" y="4593272"/>
                  </a:lnTo>
                  <a:close/>
                </a:path>
                <a:path w="17095470" h="9573260">
                  <a:moveTo>
                    <a:pt x="8124452" y="6828644"/>
                  </a:moveTo>
                  <a:lnTo>
                    <a:pt x="8119542" y="6828128"/>
                  </a:lnTo>
                  <a:lnTo>
                    <a:pt x="8112680" y="6827568"/>
                  </a:lnTo>
                  <a:lnTo>
                    <a:pt x="8107770" y="6827052"/>
                  </a:lnTo>
                  <a:lnTo>
                    <a:pt x="8103440" y="6830730"/>
                  </a:lnTo>
                  <a:lnTo>
                    <a:pt x="8102925" y="6835639"/>
                  </a:lnTo>
                  <a:lnTo>
                    <a:pt x="8102502" y="6839404"/>
                  </a:lnTo>
                  <a:lnTo>
                    <a:pt x="8104843" y="6843165"/>
                  </a:lnTo>
                  <a:lnTo>
                    <a:pt x="8109183" y="6845016"/>
                  </a:lnTo>
                  <a:lnTo>
                    <a:pt x="8110995" y="6845394"/>
                  </a:lnTo>
                  <a:lnTo>
                    <a:pt x="8117856" y="6845954"/>
                  </a:lnTo>
                  <a:lnTo>
                    <a:pt x="8122767" y="6846470"/>
                  </a:lnTo>
                  <a:lnTo>
                    <a:pt x="8127097" y="6842793"/>
                  </a:lnTo>
                  <a:lnTo>
                    <a:pt x="8128128" y="6832975"/>
                  </a:lnTo>
                  <a:lnTo>
                    <a:pt x="8124452" y="6828644"/>
                  </a:lnTo>
                  <a:close/>
                </a:path>
                <a:path w="17095470" h="9573260">
                  <a:moveTo>
                    <a:pt x="2771866" y="4542646"/>
                  </a:moveTo>
                  <a:lnTo>
                    <a:pt x="2766245" y="4543799"/>
                  </a:lnTo>
                  <a:lnTo>
                    <a:pt x="2760540" y="4551624"/>
                  </a:lnTo>
                  <a:lnTo>
                    <a:pt x="2761693" y="4557246"/>
                  </a:lnTo>
                  <a:lnTo>
                    <a:pt x="2765605" y="4560099"/>
                  </a:lnTo>
                  <a:lnTo>
                    <a:pt x="2771379" y="4564139"/>
                  </a:lnTo>
                  <a:lnTo>
                    <a:pt x="2773048" y="4564851"/>
                  </a:lnTo>
                  <a:lnTo>
                    <a:pt x="2772905" y="4565185"/>
                  </a:lnTo>
                  <a:lnTo>
                    <a:pt x="2776577" y="4566751"/>
                  </a:lnTo>
                  <a:lnTo>
                    <a:pt x="2781388" y="4565647"/>
                  </a:lnTo>
                  <a:lnTo>
                    <a:pt x="2783765" y="4561926"/>
                  </a:lnTo>
                  <a:lnTo>
                    <a:pt x="2786618" y="4558013"/>
                  </a:lnTo>
                  <a:lnTo>
                    <a:pt x="2785465" y="4552392"/>
                  </a:lnTo>
                  <a:lnTo>
                    <a:pt x="2781552" y="4549540"/>
                  </a:lnTo>
                  <a:lnTo>
                    <a:pt x="2775779" y="4545499"/>
                  </a:lnTo>
                  <a:lnTo>
                    <a:pt x="2771866" y="4542646"/>
                  </a:lnTo>
                  <a:close/>
                </a:path>
                <a:path w="17095470" h="9573260">
                  <a:moveTo>
                    <a:pt x="2697533" y="4491209"/>
                  </a:moveTo>
                  <a:lnTo>
                    <a:pt x="2691911" y="4492362"/>
                  </a:lnTo>
                  <a:lnTo>
                    <a:pt x="2686206" y="4500187"/>
                  </a:lnTo>
                  <a:lnTo>
                    <a:pt x="2687359" y="4505809"/>
                  </a:lnTo>
                  <a:lnTo>
                    <a:pt x="2691272" y="4508661"/>
                  </a:lnTo>
                  <a:lnTo>
                    <a:pt x="2697045" y="4512703"/>
                  </a:lnTo>
                  <a:lnTo>
                    <a:pt x="2698714" y="4513415"/>
                  </a:lnTo>
                  <a:lnTo>
                    <a:pt x="2698572" y="4513748"/>
                  </a:lnTo>
                  <a:lnTo>
                    <a:pt x="2702244" y="4515314"/>
                  </a:lnTo>
                  <a:lnTo>
                    <a:pt x="2707054" y="4514210"/>
                  </a:lnTo>
                  <a:lnTo>
                    <a:pt x="2709431" y="4510489"/>
                  </a:lnTo>
                  <a:lnTo>
                    <a:pt x="2712284" y="4506576"/>
                  </a:lnTo>
                  <a:lnTo>
                    <a:pt x="2711131" y="4500955"/>
                  </a:lnTo>
                  <a:lnTo>
                    <a:pt x="2707218" y="4498102"/>
                  </a:lnTo>
                  <a:lnTo>
                    <a:pt x="2701446" y="4494061"/>
                  </a:lnTo>
                  <a:lnTo>
                    <a:pt x="2697533" y="4491209"/>
                  </a:lnTo>
                  <a:close/>
                </a:path>
                <a:path w="17095470" h="9573260">
                  <a:moveTo>
                    <a:pt x="8214008" y="6836069"/>
                  </a:moveTo>
                  <a:lnTo>
                    <a:pt x="8209098" y="6835553"/>
                  </a:lnTo>
                  <a:lnTo>
                    <a:pt x="8202235" y="6834993"/>
                  </a:lnTo>
                  <a:lnTo>
                    <a:pt x="8197325" y="6834477"/>
                  </a:lnTo>
                  <a:lnTo>
                    <a:pt x="8193330" y="6838297"/>
                  </a:lnTo>
                  <a:lnTo>
                    <a:pt x="8192815" y="6843206"/>
                  </a:lnTo>
                  <a:lnTo>
                    <a:pt x="8192249" y="6847305"/>
                  </a:lnTo>
                  <a:lnTo>
                    <a:pt x="8194733" y="6850732"/>
                  </a:lnTo>
                  <a:lnTo>
                    <a:pt x="8198071" y="6852156"/>
                  </a:lnTo>
                  <a:lnTo>
                    <a:pt x="8198213" y="6851822"/>
                  </a:lnTo>
                  <a:lnTo>
                    <a:pt x="8199215" y="6852250"/>
                  </a:lnTo>
                  <a:lnTo>
                    <a:pt x="8201027" y="6852628"/>
                  </a:lnTo>
                  <a:lnTo>
                    <a:pt x="8207890" y="6853188"/>
                  </a:lnTo>
                  <a:lnTo>
                    <a:pt x="8212799" y="6853704"/>
                  </a:lnTo>
                  <a:lnTo>
                    <a:pt x="8216797" y="6849885"/>
                  </a:lnTo>
                  <a:lnTo>
                    <a:pt x="8217829" y="6840067"/>
                  </a:lnTo>
                  <a:lnTo>
                    <a:pt x="8214008" y="6836069"/>
                  </a:lnTo>
                  <a:close/>
                </a:path>
                <a:path w="17095470" h="9573260">
                  <a:moveTo>
                    <a:pt x="2623817" y="4439247"/>
                  </a:moveTo>
                  <a:lnTo>
                    <a:pt x="2618196" y="4440400"/>
                  </a:lnTo>
                  <a:lnTo>
                    <a:pt x="2612491" y="4448225"/>
                  </a:lnTo>
                  <a:lnTo>
                    <a:pt x="2613644" y="4453847"/>
                  </a:lnTo>
                  <a:lnTo>
                    <a:pt x="2617556" y="4456699"/>
                  </a:lnTo>
                  <a:lnTo>
                    <a:pt x="2623330" y="4460740"/>
                  </a:lnTo>
                  <a:lnTo>
                    <a:pt x="2628337" y="4462876"/>
                  </a:lnTo>
                  <a:lnTo>
                    <a:pt x="2633006" y="4462106"/>
                  </a:lnTo>
                  <a:lnTo>
                    <a:pt x="2635382" y="4458385"/>
                  </a:lnTo>
                  <a:lnTo>
                    <a:pt x="2638235" y="4454472"/>
                  </a:lnTo>
                  <a:lnTo>
                    <a:pt x="2637082" y="4448851"/>
                  </a:lnTo>
                  <a:lnTo>
                    <a:pt x="2623817" y="4439247"/>
                  </a:lnTo>
                  <a:close/>
                </a:path>
                <a:path w="17095470" h="9573260">
                  <a:moveTo>
                    <a:pt x="8303943" y="6841683"/>
                  </a:moveTo>
                  <a:lnTo>
                    <a:pt x="8298891" y="6841502"/>
                  </a:lnTo>
                  <a:lnTo>
                    <a:pt x="8292028" y="6840941"/>
                  </a:lnTo>
                  <a:lnTo>
                    <a:pt x="8286977" y="6840759"/>
                  </a:lnTo>
                  <a:lnTo>
                    <a:pt x="8282645" y="6844435"/>
                  </a:lnTo>
                  <a:lnTo>
                    <a:pt x="8282464" y="6849487"/>
                  </a:lnTo>
                  <a:lnTo>
                    <a:pt x="8282083" y="6852876"/>
                  </a:lnTo>
                  <a:lnTo>
                    <a:pt x="8302924" y="6859794"/>
                  </a:lnTo>
                  <a:lnTo>
                    <a:pt x="8307256" y="6856117"/>
                  </a:lnTo>
                  <a:lnTo>
                    <a:pt x="8307620" y="6846014"/>
                  </a:lnTo>
                  <a:lnTo>
                    <a:pt x="8303943" y="6841683"/>
                  </a:lnTo>
                  <a:close/>
                </a:path>
                <a:path w="17095470" h="9573260">
                  <a:moveTo>
                    <a:pt x="2550912" y="4387236"/>
                  </a:moveTo>
                  <a:lnTo>
                    <a:pt x="2545291" y="4388389"/>
                  </a:lnTo>
                  <a:lnTo>
                    <a:pt x="2539586" y="4396214"/>
                  </a:lnTo>
                  <a:lnTo>
                    <a:pt x="2540739" y="4401836"/>
                  </a:lnTo>
                  <a:lnTo>
                    <a:pt x="2550091" y="4408587"/>
                  </a:lnTo>
                  <a:lnTo>
                    <a:pt x="2555432" y="4410865"/>
                  </a:lnTo>
                  <a:lnTo>
                    <a:pt x="2559910" y="4409618"/>
                  </a:lnTo>
                  <a:lnTo>
                    <a:pt x="2562477" y="4406374"/>
                  </a:lnTo>
                  <a:lnTo>
                    <a:pt x="2565330" y="4402461"/>
                  </a:lnTo>
                  <a:lnTo>
                    <a:pt x="2564177" y="4396840"/>
                  </a:lnTo>
                  <a:lnTo>
                    <a:pt x="2550912" y="4387236"/>
                  </a:lnTo>
                  <a:close/>
                </a:path>
                <a:path w="17095470" h="9573260">
                  <a:moveTo>
                    <a:pt x="2477909" y="4333605"/>
                  </a:moveTo>
                  <a:lnTo>
                    <a:pt x="2472288" y="4334758"/>
                  </a:lnTo>
                  <a:lnTo>
                    <a:pt x="2469435" y="4338670"/>
                  </a:lnTo>
                  <a:lnTo>
                    <a:pt x="2466106" y="4342775"/>
                  </a:lnTo>
                  <a:lnTo>
                    <a:pt x="2467262" y="4348397"/>
                  </a:lnTo>
                  <a:lnTo>
                    <a:pt x="2476611" y="4355147"/>
                  </a:lnTo>
                  <a:lnTo>
                    <a:pt x="2478615" y="4356001"/>
                  </a:lnTo>
                  <a:lnTo>
                    <a:pt x="2478472" y="4356335"/>
                  </a:lnTo>
                  <a:lnTo>
                    <a:pt x="2482144" y="4357902"/>
                  </a:lnTo>
                  <a:lnTo>
                    <a:pt x="2486621" y="4356655"/>
                  </a:lnTo>
                  <a:lnTo>
                    <a:pt x="2489189" y="4353410"/>
                  </a:lnTo>
                  <a:lnTo>
                    <a:pt x="2492518" y="4349306"/>
                  </a:lnTo>
                  <a:lnTo>
                    <a:pt x="2491365" y="4343685"/>
                  </a:lnTo>
                  <a:lnTo>
                    <a:pt x="2482013" y="4336933"/>
                  </a:lnTo>
                  <a:lnTo>
                    <a:pt x="2477909" y="4333605"/>
                  </a:lnTo>
                  <a:close/>
                </a:path>
                <a:path w="17095470" h="9573260">
                  <a:moveTo>
                    <a:pt x="8393780" y="6845677"/>
                  </a:moveTo>
                  <a:lnTo>
                    <a:pt x="8381723" y="6845269"/>
                  </a:lnTo>
                  <a:lnTo>
                    <a:pt x="8377005" y="6845229"/>
                  </a:lnTo>
                  <a:lnTo>
                    <a:pt x="8372674" y="6848905"/>
                  </a:lnTo>
                  <a:lnTo>
                    <a:pt x="8372492" y="6853957"/>
                  </a:lnTo>
                  <a:lnTo>
                    <a:pt x="8372403" y="6857865"/>
                  </a:lnTo>
                  <a:lnTo>
                    <a:pt x="8374553" y="6861149"/>
                  </a:lnTo>
                  <a:lnTo>
                    <a:pt x="8378892" y="6863001"/>
                  </a:lnTo>
                  <a:lnTo>
                    <a:pt x="8381181" y="6863188"/>
                  </a:lnTo>
                  <a:lnTo>
                    <a:pt x="8388187" y="6863414"/>
                  </a:lnTo>
                  <a:lnTo>
                    <a:pt x="8392904" y="6863454"/>
                  </a:lnTo>
                  <a:lnTo>
                    <a:pt x="8397235" y="6859777"/>
                  </a:lnTo>
                  <a:lnTo>
                    <a:pt x="8397417" y="6854726"/>
                  </a:lnTo>
                  <a:lnTo>
                    <a:pt x="8397457" y="6850007"/>
                  </a:lnTo>
                  <a:lnTo>
                    <a:pt x="8393780" y="6845677"/>
                  </a:lnTo>
                  <a:close/>
                </a:path>
                <a:path w="17095470" h="9573260">
                  <a:moveTo>
                    <a:pt x="2405765" y="4280735"/>
                  </a:moveTo>
                  <a:lnTo>
                    <a:pt x="2399953" y="4281411"/>
                  </a:lnTo>
                  <a:lnTo>
                    <a:pt x="2394247" y="4289236"/>
                  </a:lnTo>
                  <a:lnTo>
                    <a:pt x="2394924" y="4295049"/>
                  </a:lnTo>
                  <a:lnTo>
                    <a:pt x="2404276" y="4301801"/>
                  </a:lnTo>
                  <a:lnTo>
                    <a:pt x="2406279" y="4302655"/>
                  </a:lnTo>
                  <a:lnTo>
                    <a:pt x="2406136" y="4302989"/>
                  </a:lnTo>
                  <a:lnTo>
                    <a:pt x="2409809" y="4304555"/>
                  </a:lnTo>
                  <a:lnTo>
                    <a:pt x="2414286" y="4303308"/>
                  </a:lnTo>
                  <a:lnTo>
                    <a:pt x="2416854" y="4300064"/>
                  </a:lnTo>
                  <a:lnTo>
                    <a:pt x="2419706" y="4296151"/>
                  </a:lnTo>
                  <a:lnTo>
                    <a:pt x="2419030" y="4290338"/>
                  </a:lnTo>
                  <a:lnTo>
                    <a:pt x="2405765" y="4280735"/>
                  </a:lnTo>
                  <a:close/>
                </a:path>
                <a:path w="17095470" h="9573260">
                  <a:moveTo>
                    <a:pt x="8483902" y="6849003"/>
                  </a:moveTo>
                  <a:lnTo>
                    <a:pt x="8466792" y="6848413"/>
                  </a:lnTo>
                  <a:lnTo>
                    <a:pt x="8462795" y="6852232"/>
                  </a:lnTo>
                  <a:lnTo>
                    <a:pt x="8462614" y="6857283"/>
                  </a:lnTo>
                  <a:lnTo>
                    <a:pt x="8462525" y="6861191"/>
                  </a:lnTo>
                  <a:lnTo>
                    <a:pt x="8464674" y="6864476"/>
                  </a:lnTo>
                  <a:lnTo>
                    <a:pt x="8469014" y="6866327"/>
                  </a:lnTo>
                  <a:lnTo>
                    <a:pt x="8471302" y="6866514"/>
                  </a:lnTo>
                  <a:lnTo>
                    <a:pt x="8483360" y="6866922"/>
                  </a:lnTo>
                  <a:lnTo>
                    <a:pt x="8487357" y="6863104"/>
                  </a:lnTo>
                  <a:lnTo>
                    <a:pt x="8487721" y="6853000"/>
                  </a:lnTo>
                  <a:lnTo>
                    <a:pt x="8483902" y="6849003"/>
                  </a:lnTo>
                  <a:close/>
                </a:path>
                <a:path w="17095470" h="9573260">
                  <a:moveTo>
                    <a:pt x="2333523" y="4226244"/>
                  </a:moveTo>
                  <a:lnTo>
                    <a:pt x="2327710" y="4226922"/>
                  </a:lnTo>
                  <a:lnTo>
                    <a:pt x="2322005" y="4234747"/>
                  </a:lnTo>
                  <a:lnTo>
                    <a:pt x="2322682" y="4240559"/>
                  </a:lnTo>
                  <a:lnTo>
                    <a:pt x="2326594" y="4243412"/>
                  </a:lnTo>
                  <a:lnTo>
                    <a:pt x="2331891" y="4247644"/>
                  </a:lnTo>
                  <a:lnTo>
                    <a:pt x="2333894" y="4248499"/>
                  </a:lnTo>
                  <a:lnTo>
                    <a:pt x="2333752" y="4248832"/>
                  </a:lnTo>
                  <a:lnTo>
                    <a:pt x="2337424" y="4250399"/>
                  </a:lnTo>
                  <a:lnTo>
                    <a:pt x="2341901" y="4249152"/>
                  </a:lnTo>
                  <a:lnTo>
                    <a:pt x="2344469" y="4245907"/>
                  </a:lnTo>
                  <a:lnTo>
                    <a:pt x="2347322" y="4241995"/>
                  </a:lnTo>
                  <a:lnTo>
                    <a:pt x="2346645" y="4236182"/>
                  </a:lnTo>
                  <a:lnTo>
                    <a:pt x="2342735" y="4233331"/>
                  </a:lnTo>
                  <a:lnTo>
                    <a:pt x="2337436" y="4229097"/>
                  </a:lnTo>
                  <a:lnTo>
                    <a:pt x="2333523" y="4226244"/>
                  </a:lnTo>
                  <a:close/>
                </a:path>
                <a:path w="17095470" h="9573260">
                  <a:moveTo>
                    <a:pt x="2261900" y="4171229"/>
                  </a:moveTo>
                  <a:lnTo>
                    <a:pt x="2256087" y="4171906"/>
                  </a:lnTo>
                  <a:lnTo>
                    <a:pt x="2250382" y="4179730"/>
                  </a:lnTo>
                  <a:lnTo>
                    <a:pt x="2251058" y="4185543"/>
                  </a:lnTo>
                  <a:lnTo>
                    <a:pt x="2254971" y="4188396"/>
                  </a:lnTo>
                  <a:lnTo>
                    <a:pt x="2260268" y="4192628"/>
                  </a:lnTo>
                  <a:lnTo>
                    <a:pt x="2265943" y="4195049"/>
                  </a:lnTo>
                  <a:lnTo>
                    <a:pt x="2270278" y="4194137"/>
                  </a:lnTo>
                  <a:lnTo>
                    <a:pt x="2272846" y="4190892"/>
                  </a:lnTo>
                  <a:lnTo>
                    <a:pt x="2275699" y="4186979"/>
                  </a:lnTo>
                  <a:lnTo>
                    <a:pt x="2275021" y="4181167"/>
                  </a:lnTo>
                  <a:lnTo>
                    <a:pt x="2271109" y="4178314"/>
                  </a:lnTo>
                  <a:lnTo>
                    <a:pt x="2265812" y="4174081"/>
                  </a:lnTo>
                  <a:lnTo>
                    <a:pt x="2261900" y="4171229"/>
                  </a:lnTo>
                  <a:close/>
                </a:path>
                <a:path w="17095470" h="9573260">
                  <a:moveTo>
                    <a:pt x="8573113" y="6850758"/>
                  </a:moveTo>
                  <a:lnTo>
                    <a:pt x="8568062" y="6850576"/>
                  </a:lnTo>
                  <a:lnTo>
                    <a:pt x="8561391" y="6850492"/>
                  </a:lnTo>
                  <a:lnTo>
                    <a:pt x="8556339" y="6850310"/>
                  </a:lnTo>
                  <a:lnTo>
                    <a:pt x="8552676" y="6854272"/>
                  </a:lnTo>
                  <a:lnTo>
                    <a:pt x="8552494" y="6859323"/>
                  </a:lnTo>
                  <a:lnTo>
                    <a:pt x="8552548" y="6862897"/>
                  </a:lnTo>
                  <a:lnTo>
                    <a:pt x="8554697" y="6866182"/>
                  </a:lnTo>
                  <a:lnTo>
                    <a:pt x="8558705" y="6867892"/>
                  </a:lnTo>
                  <a:lnTo>
                    <a:pt x="8560991" y="6868077"/>
                  </a:lnTo>
                  <a:lnTo>
                    <a:pt x="8573048" y="6868486"/>
                  </a:lnTo>
                  <a:lnTo>
                    <a:pt x="8576711" y="6864524"/>
                  </a:lnTo>
                  <a:lnTo>
                    <a:pt x="8577076" y="6854421"/>
                  </a:lnTo>
                  <a:lnTo>
                    <a:pt x="8573113" y="6850758"/>
                  </a:lnTo>
                  <a:close/>
                </a:path>
                <a:path w="17095470" h="9573260">
                  <a:moveTo>
                    <a:pt x="2191086" y="4116164"/>
                  </a:moveTo>
                  <a:lnTo>
                    <a:pt x="2185607" y="4116983"/>
                  </a:lnTo>
                  <a:lnTo>
                    <a:pt x="2179234" y="4124524"/>
                  </a:lnTo>
                  <a:lnTo>
                    <a:pt x="2180053" y="4130003"/>
                  </a:lnTo>
                  <a:lnTo>
                    <a:pt x="2183824" y="4133189"/>
                  </a:lnTo>
                  <a:lnTo>
                    <a:pt x="2189120" y="4137421"/>
                  </a:lnTo>
                  <a:lnTo>
                    <a:pt x="2191123" y="4138275"/>
                  </a:lnTo>
                  <a:lnTo>
                    <a:pt x="2190981" y="4138610"/>
                  </a:lnTo>
                  <a:lnTo>
                    <a:pt x="2194653" y="4140176"/>
                  </a:lnTo>
                  <a:lnTo>
                    <a:pt x="2198988" y="4139263"/>
                  </a:lnTo>
                  <a:lnTo>
                    <a:pt x="2201556" y="4136018"/>
                  </a:lnTo>
                  <a:lnTo>
                    <a:pt x="2204743" y="4132248"/>
                  </a:lnTo>
                  <a:lnTo>
                    <a:pt x="2203923" y="4126769"/>
                  </a:lnTo>
                  <a:lnTo>
                    <a:pt x="2200153" y="4123583"/>
                  </a:lnTo>
                  <a:lnTo>
                    <a:pt x="2194856" y="4119351"/>
                  </a:lnTo>
                  <a:lnTo>
                    <a:pt x="2191086" y="4116164"/>
                  </a:lnTo>
                  <a:close/>
                </a:path>
                <a:path w="17095470" h="9573260">
                  <a:moveTo>
                    <a:pt x="8663232" y="6851321"/>
                  </a:moveTo>
                  <a:lnTo>
                    <a:pt x="8658180" y="6851139"/>
                  </a:lnTo>
                  <a:lnTo>
                    <a:pt x="8651507" y="6851054"/>
                  </a:lnTo>
                  <a:lnTo>
                    <a:pt x="8646455" y="6850871"/>
                  </a:lnTo>
                  <a:lnTo>
                    <a:pt x="8642791" y="6854833"/>
                  </a:lnTo>
                  <a:lnTo>
                    <a:pt x="8642610" y="6859885"/>
                  </a:lnTo>
                  <a:lnTo>
                    <a:pt x="8642664" y="6863459"/>
                  </a:lnTo>
                  <a:lnTo>
                    <a:pt x="8644815" y="6866745"/>
                  </a:lnTo>
                  <a:lnTo>
                    <a:pt x="8649155" y="6868596"/>
                  </a:lnTo>
                  <a:lnTo>
                    <a:pt x="8651442" y="6868782"/>
                  </a:lnTo>
                  <a:lnTo>
                    <a:pt x="8658115" y="6868867"/>
                  </a:lnTo>
                  <a:lnTo>
                    <a:pt x="8663167" y="6869048"/>
                  </a:lnTo>
                  <a:lnTo>
                    <a:pt x="8666830" y="6865087"/>
                  </a:lnTo>
                  <a:lnTo>
                    <a:pt x="8667193" y="6854983"/>
                  </a:lnTo>
                  <a:lnTo>
                    <a:pt x="8663232" y="6851321"/>
                  </a:lnTo>
                  <a:close/>
                </a:path>
                <a:path w="17095470" h="9573260">
                  <a:moveTo>
                    <a:pt x="2120032" y="4059813"/>
                  </a:moveTo>
                  <a:lnTo>
                    <a:pt x="2114553" y="4060633"/>
                  </a:lnTo>
                  <a:lnTo>
                    <a:pt x="2108180" y="4068173"/>
                  </a:lnTo>
                  <a:lnTo>
                    <a:pt x="2109000" y="4073652"/>
                  </a:lnTo>
                  <a:lnTo>
                    <a:pt x="2112770" y="4076838"/>
                  </a:lnTo>
                  <a:lnTo>
                    <a:pt x="2118067" y="4081071"/>
                  </a:lnTo>
                  <a:lnTo>
                    <a:pt x="2120403" y="4082067"/>
                  </a:lnTo>
                  <a:lnTo>
                    <a:pt x="2119927" y="4082259"/>
                  </a:lnTo>
                  <a:lnTo>
                    <a:pt x="2123599" y="4083825"/>
                  </a:lnTo>
                  <a:lnTo>
                    <a:pt x="2127934" y="4082912"/>
                  </a:lnTo>
                  <a:lnTo>
                    <a:pt x="2130502" y="4079667"/>
                  </a:lnTo>
                  <a:lnTo>
                    <a:pt x="2133689" y="4075897"/>
                  </a:lnTo>
                  <a:lnTo>
                    <a:pt x="2132869" y="4070418"/>
                  </a:lnTo>
                  <a:lnTo>
                    <a:pt x="2129099" y="4067232"/>
                  </a:lnTo>
                  <a:lnTo>
                    <a:pt x="2123802" y="4063000"/>
                  </a:lnTo>
                  <a:lnTo>
                    <a:pt x="2120032" y="4059813"/>
                  </a:lnTo>
                  <a:close/>
                </a:path>
                <a:path w="17095470" h="9573260">
                  <a:moveTo>
                    <a:pt x="2050073" y="4002746"/>
                  </a:moveTo>
                  <a:lnTo>
                    <a:pt x="2044594" y="4003565"/>
                  </a:lnTo>
                  <a:lnTo>
                    <a:pt x="2041408" y="4007335"/>
                  </a:lnTo>
                  <a:lnTo>
                    <a:pt x="2038079" y="4011439"/>
                  </a:lnTo>
                  <a:lnTo>
                    <a:pt x="2038898" y="4016918"/>
                  </a:lnTo>
                  <a:lnTo>
                    <a:pt x="2042668" y="4020104"/>
                  </a:lnTo>
                  <a:lnTo>
                    <a:pt x="2047965" y="4024337"/>
                  </a:lnTo>
                  <a:lnTo>
                    <a:pt x="2050302" y="4025334"/>
                  </a:lnTo>
                  <a:lnTo>
                    <a:pt x="2050160" y="4025668"/>
                  </a:lnTo>
                  <a:lnTo>
                    <a:pt x="2053831" y="4027234"/>
                  </a:lnTo>
                  <a:lnTo>
                    <a:pt x="2058167" y="4026321"/>
                  </a:lnTo>
                  <a:lnTo>
                    <a:pt x="2060735" y="4023076"/>
                  </a:lnTo>
                  <a:lnTo>
                    <a:pt x="2064064" y="4018973"/>
                  </a:lnTo>
                  <a:lnTo>
                    <a:pt x="2063244" y="4013493"/>
                  </a:lnTo>
                  <a:lnTo>
                    <a:pt x="2059474" y="4010307"/>
                  </a:lnTo>
                  <a:lnTo>
                    <a:pt x="2050073" y="4002746"/>
                  </a:lnTo>
                  <a:close/>
                </a:path>
                <a:path w="17095470" h="9573260">
                  <a:moveTo>
                    <a:pt x="8753343" y="6849118"/>
                  </a:moveTo>
                  <a:lnTo>
                    <a:pt x="8748482" y="6849412"/>
                  </a:lnTo>
                  <a:lnTo>
                    <a:pt x="8741668" y="6849662"/>
                  </a:lnTo>
                  <a:lnTo>
                    <a:pt x="8736809" y="6849957"/>
                  </a:lnTo>
                  <a:lnTo>
                    <a:pt x="8732669" y="6854110"/>
                  </a:lnTo>
                  <a:lnTo>
                    <a:pt x="8733208" y="6863020"/>
                  </a:lnTo>
                  <a:lnTo>
                    <a:pt x="8735500" y="6865970"/>
                  </a:lnTo>
                  <a:lnTo>
                    <a:pt x="8738505" y="6867252"/>
                  </a:lnTo>
                  <a:lnTo>
                    <a:pt x="8738647" y="6866919"/>
                  </a:lnTo>
                  <a:lnTo>
                    <a:pt x="8739649" y="6867346"/>
                  </a:lnTo>
                  <a:lnTo>
                    <a:pt x="8742271" y="6867675"/>
                  </a:lnTo>
                  <a:lnTo>
                    <a:pt x="8749085" y="6867425"/>
                  </a:lnTo>
                  <a:lnTo>
                    <a:pt x="8753945" y="6867131"/>
                  </a:lnTo>
                  <a:lnTo>
                    <a:pt x="8758085" y="6862978"/>
                  </a:lnTo>
                  <a:lnTo>
                    <a:pt x="8757496" y="6853257"/>
                  </a:lnTo>
                  <a:lnTo>
                    <a:pt x="8753343" y="6849118"/>
                  </a:lnTo>
                  <a:close/>
                </a:path>
                <a:path w="17095470" h="9573260">
                  <a:moveTo>
                    <a:pt x="1980924" y="3945628"/>
                  </a:moveTo>
                  <a:lnTo>
                    <a:pt x="1974920" y="3945830"/>
                  </a:lnTo>
                  <a:lnTo>
                    <a:pt x="1969214" y="3953655"/>
                  </a:lnTo>
                  <a:lnTo>
                    <a:pt x="1969557" y="3959326"/>
                  </a:lnTo>
                  <a:lnTo>
                    <a:pt x="1973327" y="3962512"/>
                  </a:lnTo>
                  <a:lnTo>
                    <a:pt x="1978625" y="3966745"/>
                  </a:lnTo>
                  <a:lnTo>
                    <a:pt x="1979150" y="3967363"/>
                  </a:lnTo>
                  <a:lnTo>
                    <a:pt x="1984490" y="3969641"/>
                  </a:lnTo>
                  <a:lnTo>
                    <a:pt x="1988826" y="3968728"/>
                  </a:lnTo>
                  <a:lnTo>
                    <a:pt x="1991394" y="3965483"/>
                  </a:lnTo>
                  <a:lnTo>
                    <a:pt x="1994247" y="3961570"/>
                  </a:lnTo>
                  <a:lnTo>
                    <a:pt x="1993904" y="3955900"/>
                  </a:lnTo>
                  <a:lnTo>
                    <a:pt x="1990134" y="3952714"/>
                  </a:lnTo>
                  <a:lnTo>
                    <a:pt x="1984836" y="3948481"/>
                  </a:lnTo>
                  <a:lnTo>
                    <a:pt x="1980924" y="3945628"/>
                  </a:lnTo>
                  <a:close/>
                </a:path>
                <a:path w="17095470" h="9573260">
                  <a:moveTo>
                    <a:pt x="8843647" y="6847392"/>
                  </a:moveTo>
                  <a:lnTo>
                    <a:pt x="8838786" y="6847687"/>
                  </a:lnTo>
                  <a:lnTo>
                    <a:pt x="8831972" y="6847937"/>
                  </a:lnTo>
                  <a:lnTo>
                    <a:pt x="8827112" y="6848231"/>
                  </a:lnTo>
                  <a:lnTo>
                    <a:pt x="8822973" y="6852384"/>
                  </a:lnTo>
                  <a:lnTo>
                    <a:pt x="8823267" y="6857245"/>
                  </a:lnTo>
                  <a:lnTo>
                    <a:pt x="8823321" y="6860819"/>
                  </a:lnTo>
                  <a:lnTo>
                    <a:pt x="8825612" y="6863768"/>
                  </a:lnTo>
                  <a:lnTo>
                    <a:pt x="8829953" y="6865620"/>
                  </a:lnTo>
                  <a:lnTo>
                    <a:pt x="8832574" y="6865949"/>
                  </a:lnTo>
                  <a:lnTo>
                    <a:pt x="8839389" y="6865699"/>
                  </a:lnTo>
                  <a:lnTo>
                    <a:pt x="8844249" y="6865405"/>
                  </a:lnTo>
                  <a:lnTo>
                    <a:pt x="8848389" y="6861252"/>
                  </a:lnTo>
                  <a:lnTo>
                    <a:pt x="8847801" y="6851532"/>
                  </a:lnTo>
                  <a:lnTo>
                    <a:pt x="8843647" y="6847392"/>
                  </a:lnTo>
                  <a:close/>
                </a:path>
                <a:path w="17095470" h="9573260">
                  <a:moveTo>
                    <a:pt x="1912202" y="3887511"/>
                  </a:moveTo>
                  <a:lnTo>
                    <a:pt x="1906532" y="3887854"/>
                  </a:lnTo>
                  <a:lnTo>
                    <a:pt x="1900159" y="3895394"/>
                  </a:lnTo>
                  <a:lnTo>
                    <a:pt x="1900502" y="3901064"/>
                  </a:lnTo>
                  <a:lnTo>
                    <a:pt x="1904272" y="3904251"/>
                  </a:lnTo>
                  <a:lnTo>
                    <a:pt x="1909426" y="3908818"/>
                  </a:lnTo>
                  <a:lnTo>
                    <a:pt x="1909952" y="3909436"/>
                  </a:lnTo>
                  <a:lnTo>
                    <a:pt x="1915293" y="3911715"/>
                  </a:lnTo>
                  <a:lnTo>
                    <a:pt x="1919486" y="3911135"/>
                  </a:lnTo>
                  <a:lnTo>
                    <a:pt x="1922054" y="3907891"/>
                  </a:lnTo>
                  <a:lnTo>
                    <a:pt x="1925240" y="3904120"/>
                  </a:lnTo>
                  <a:lnTo>
                    <a:pt x="1924897" y="3898450"/>
                  </a:lnTo>
                  <a:lnTo>
                    <a:pt x="1921127" y="3895264"/>
                  </a:lnTo>
                  <a:lnTo>
                    <a:pt x="1915972" y="3890698"/>
                  </a:lnTo>
                  <a:lnTo>
                    <a:pt x="1912202" y="3887511"/>
                  </a:lnTo>
                  <a:close/>
                </a:path>
                <a:path w="17095470" h="9573260">
                  <a:moveTo>
                    <a:pt x="1843431" y="3828583"/>
                  </a:moveTo>
                  <a:lnTo>
                    <a:pt x="1837761" y="3828926"/>
                  </a:lnTo>
                  <a:lnTo>
                    <a:pt x="1831388" y="3836466"/>
                  </a:lnTo>
                  <a:lnTo>
                    <a:pt x="1831731" y="3842136"/>
                  </a:lnTo>
                  <a:lnTo>
                    <a:pt x="1835501" y="3845323"/>
                  </a:lnTo>
                  <a:lnTo>
                    <a:pt x="1841514" y="3850651"/>
                  </a:lnTo>
                  <a:lnTo>
                    <a:pt x="1846521" y="3852786"/>
                  </a:lnTo>
                  <a:lnTo>
                    <a:pt x="1850858" y="3851874"/>
                  </a:lnTo>
                  <a:lnTo>
                    <a:pt x="1853283" y="3848962"/>
                  </a:lnTo>
                  <a:lnTo>
                    <a:pt x="1856469" y="3845193"/>
                  </a:lnTo>
                  <a:lnTo>
                    <a:pt x="1856126" y="3839522"/>
                  </a:lnTo>
                  <a:lnTo>
                    <a:pt x="1852356" y="3836336"/>
                  </a:lnTo>
                  <a:lnTo>
                    <a:pt x="1847201" y="3831770"/>
                  </a:lnTo>
                  <a:lnTo>
                    <a:pt x="1843431" y="3828583"/>
                  </a:lnTo>
                  <a:close/>
                </a:path>
                <a:path w="17095470" h="9573260">
                  <a:moveTo>
                    <a:pt x="8933327" y="6843428"/>
                  </a:moveTo>
                  <a:lnTo>
                    <a:pt x="8928464" y="6843722"/>
                  </a:lnTo>
                  <a:lnTo>
                    <a:pt x="8921652" y="6843973"/>
                  </a:lnTo>
                  <a:lnTo>
                    <a:pt x="8917125" y="6844409"/>
                  </a:lnTo>
                  <a:lnTo>
                    <a:pt x="8912987" y="6848562"/>
                  </a:lnTo>
                  <a:lnTo>
                    <a:pt x="8913282" y="6853422"/>
                  </a:lnTo>
                  <a:lnTo>
                    <a:pt x="8913336" y="6856996"/>
                  </a:lnTo>
                  <a:lnTo>
                    <a:pt x="8915626" y="6859946"/>
                  </a:lnTo>
                  <a:lnTo>
                    <a:pt x="8918631" y="6861228"/>
                  </a:lnTo>
                  <a:lnTo>
                    <a:pt x="8918774" y="6860895"/>
                  </a:lnTo>
                  <a:lnTo>
                    <a:pt x="8920108" y="6861464"/>
                  </a:lnTo>
                  <a:lnTo>
                    <a:pt x="8922731" y="6861794"/>
                  </a:lnTo>
                  <a:lnTo>
                    <a:pt x="8929546" y="6861544"/>
                  </a:lnTo>
                  <a:lnTo>
                    <a:pt x="8934072" y="6861107"/>
                  </a:lnTo>
                  <a:lnTo>
                    <a:pt x="8938210" y="6856954"/>
                  </a:lnTo>
                  <a:lnTo>
                    <a:pt x="8937916" y="6852094"/>
                  </a:lnTo>
                  <a:lnTo>
                    <a:pt x="8937479" y="6847568"/>
                  </a:lnTo>
                  <a:lnTo>
                    <a:pt x="8933327" y="6843428"/>
                  </a:lnTo>
                  <a:close/>
                </a:path>
                <a:path w="17095470" h="9573260">
                  <a:moveTo>
                    <a:pt x="1775613" y="3769272"/>
                  </a:moveTo>
                  <a:lnTo>
                    <a:pt x="1769942" y="3769615"/>
                  </a:lnTo>
                  <a:lnTo>
                    <a:pt x="1763569" y="3777156"/>
                  </a:lnTo>
                  <a:lnTo>
                    <a:pt x="1763913" y="3782826"/>
                  </a:lnTo>
                  <a:lnTo>
                    <a:pt x="1767683" y="3786012"/>
                  </a:lnTo>
                  <a:lnTo>
                    <a:pt x="1773697" y="3791339"/>
                  </a:lnTo>
                  <a:lnTo>
                    <a:pt x="1778704" y="3793475"/>
                  </a:lnTo>
                  <a:lnTo>
                    <a:pt x="1783039" y="3792563"/>
                  </a:lnTo>
                  <a:lnTo>
                    <a:pt x="1785465" y="3789651"/>
                  </a:lnTo>
                  <a:lnTo>
                    <a:pt x="1788651" y="3785882"/>
                  </a:lnTo>
                  <a:lnTo>
                    <a:pt x="1788308" y="3780211"/>
                  </a:lnTo>
                  <a:lnTo>
                    <a:pt x="1784537" y="3777025"/>
                  </a:lnTo>
                  <a:lnTo>
                    <a:pt x="1779383" y="3772459"/>
                  </a:lnTo>
                  <a:lnTo>
                    <a:pt x="1775613" y="3769272"/>
                  </a:lnTo>
                  <a:close/>
                </a:path>
                <a:path w="17095470" h="9573260">
                  <a:moveTo>
                    <a:pt x="9023577" y="6838129"/>
                  </a:moveTo>
                  <a:lnTo>
                    <a:pt x="9018716" y="6838423"/>
                  </a:lnTo>
                  <a:lnTo>
                    <a:pt x="9011759" y="6839006"/>
                  </a:lnTo>
                  <a:lnTo>
                    <a:pt x="9006899" y="6839300"/>
                  </a:lnTo>
                  <a:lnTo>
                    <a:pt x="9003094" y="6843596"/>
                  </a:lnTo>
                  <a:lnTo>
                    <a:pt x="9003388" y="6848456"/>
                  </a:lnTo>
                  <a:lnTo>
                    <a:pt x="9003442" y="6852030"/>
                  </a:lnTo>
                  <a:lnTo>
                    <a:pt x="9005735" y="6854982"/>
                  </a:lnTo>
                  <a:lnTo>
                    <a:pt x="9010075" y="6856833"/>
                  </a:lnTo>
                  <a:lnTo>
                    <a:pt x="9012839" y="6856828"/>
                  </a:lnTo>
                  <a:lnTo>
                    <a:pt x="9019794" y="6856244"/>
                  </a:lnTo>
                  <a:lnTo>
                    <a:pt x="9024655" y="6855950"/>
                  </a:lnTo>
                  <a:lnTo>
                    <a:pt x="9028459" y="6851654"/>
                  </a:lnTo>
                  <a:lnTo>
                    <a:pt x="9027871" y="6841934"/>
                  </a:lnTo>
                  <a:lnTo>
                    <a:pt x="9023577" y="6838129"/>
                  </a:lnTo>
                  <a:close/>
                </a:path>
                <a:path w="17095470" h="9573260">
                  <a:moveTo>
                    <a:pt x="1709223" y="3709386"/>
                  </a:moveTo>
                  <a:lnTo>
                    <a:pt x="1703219" y="3709588"/>
                  </a:lnTo>
                  <a:lnTo>
                    <a:pt x="1700033" y="3713358"/>
                  </a:lnTo>
                  <a:lnTo>
                    <a:pt x="1696654" y="3716652"/>
                  </a:lnTo>
                  <a:lnTo>
                    <a:pt x="1696855" y="3722656"/>
                  </a:lnTo>
                  <a:lnTo>
                    <a:pt x="1700625" y="3725842"/>
                  </a:lnTo>
                  <a:lnTo>
                    <a:pt x="1706639" y="3731169"/>
                  </a:lnTo>
                  <a:lnTo>
                    <a:pt x="1708309" y="3731881"/>
                  </a:lnTo>
                  <a:lnTo>
                    <a:pt x="1708166" y="3732216"/>
                  </a:lnTo>
                  <a:lnTo>
                    <a:pt x="1711504" y="3733640"/>
                  </a:lnTo>
                  <a:lnTo>
                    <a:pt x="1715505" y="3732584"/>
                  </a:lnTo>
                  <a:lnTo>
                    <a:pt x="1718264" y="3729816"/>
                  </a:lnTo>
                  <a:lnTo>
                    <a:pt x="1721785" y="3726188"/>
                  </a:lnTo>
                  <a:lnTo>
                    <a:pt x="1721442" y="3720517"/>
                  </a:lnTo>
                  <a:lnTo>
                    <a:pt x="1717672" y="3717331"/>
                  </a:lnTo>
                  <a:lnTo>
                    <a:pt x="1712517" y="3712764"/>
                  </a:lnTo>
                  <a:lnTo>
                    <a:pt x="1709223" y="3709386"/>
                  </a:lnTo>
                  <a:close/>
                </a:path>
                <a:path w="17095470" h="9573260">
                  <a:moveTo>
                    <a:pt x="1642451" y="3648549"/>
                  </a:moveTo>
                  <a:lnTo>
                    <a:pt x="1636923" y="3648558"/>
                  </a:lnTo>
                  <a:lnTo>
                    <a:pt x="1633402" y="3652186"/>
                  </a:lnTo>
                  <a:lnTo>
                    <a:pt x="1630216" y="3655956"/>
                  </a:lnTo>
                  <a:lnTo>
                    <a:pt x="1630226" y="3661484"/>
                  </a:lnTo>
                  <a:lnTo>
                    <a:pt x="1633853" y="3665005"/>
                  </a:lnTo>
                  <a:lnTo>
                    <a:pt x="1639007" y="3669571"/>
                  </a:lnTo>
                  <a:lnTo>
                    <a:pt x="1639533" y="3670189"/>
                  </a:lnTo>
                  <a:lnTo>
                    <a:pt x="1645208" y="3672610"/>
                  </a:lnTo>
                  <a:lnTo>
                    <a:pt x="1649067" y="3671889"/>
                  </a:lnTo>
                  <a:lnTo>
                    <a:pt x="1651826" y="3669120"/>
                  </a:lnTo>
                  <a:lnTo>
                    <a:pt x="1655347" y="3665492"/>
                  </a:lnTo>
                  <a:lnTo>
                    <a:pt x="1655003" y="3659822"/>
                  </a:lnTo>
                  <a:lnTo>
                    <a:pt x="1651375" y="3656302"/>
                  </a:lnTo>
                  <a:lnTo>
                    <a:pt x="1646221" y="3651736"/>
                  </a:lnTo>
                  <a:lnTo>
                    <a:pt x="1642451" y="3648549"/>
                  </a:lnTo>
                  <a:close/>
                </a:path>
                <a:path w="17095470" h="9573260">
                  <a:moveTo>
                    <a:pt x="9112967" y="6832068"/>
                  </a:moveTo>
                  <a:lnTo>
                    <a:pt x="9108106" y="6832362"/>
                  </a:lnTo>
                  <a:lnTo>
                    <a:pt x="9101150" y="6832946"/>
                  </a:lnTo>
                  <a:lnTo>
                    <a:pt x="9096289" y="6833240"/>
                  </a:lnTo>
                  <a:lnTo>
                    <a:pt x="9092819" y="6837677"/>
                  </a:lnTo>
                  <a:lnTo>
                    <a:pt x="9093310" y="6845778"/>
                  </a:lnTo>
                  <a:lnTo>
                    <a:pt x="9095600" y="6848729"/>
                  </a:lnTo>
                  <a:lnTo>
                    <a:pt x="9099607" y="6850438"/>
                  </a:lnTo>
                  <a:lnTo>
                    <a:pt x="9102707" y="6850576"/>
                  </a:lnTo>
                  <a:lnTo>
                    <a:pt x="9109662" y="6849992"/>
                  </a:lnTo>
                  <a:lnTo>
                    <a:pt x="9114522" y="6849698"/>
                  </a:lnTo>
                  <a:lnTo>
                    <a:pt x="9117992" y="6845260"/>
                  </a:lnTo>
                  <a:lnTo>
                    <a:pt x="9117404" y="6835539"/>
                  </a:lnTo>
                  <a:lnTo>
                    <a:pt x="9112967" y="6832068"/>
                  </a:lnTo>
                  <a:close/>
                </a:path>
                <a:path w="17095470" h="9573260">
                  <a:moveTo>
                    <a:pt x="1576724" y="3586185"/>
                  </a:moveTo>
                  <a:lnTo>
                    <a:pt x="1571196" y="3586194"/>
                  </a:lnTo>
                  <a:lnTo>
                    <a:pt x="1567675" y="3589822"/>
                  </a:lnTo>
                  <a:lnTo>
                    <a:pt x="1564489" y="3593592"/>
                  </a:lnTo>
                  <a:lnTo>
                    <a:pt x="1564499" y="3599120"/>
                  </a:lnTo>
                  <a:lnTo>
                    <a:pt x="1573138" y="3607541"/>
                  </a:lnTo>
                  <a:lnTo>
                    <a:pt x="1573855" y="3608635"/>
                  </a:lnTo>
                  <a:lnTo>
                    <a:pt x="1575858" y="3609489"/>
                  </a:lnTo>
                  <a:lnTo>
                    <a:pt x="1576000" y="3609155"/>
                  </a:lnTo>
                  <a:lnTo>
                    <a:pt x="1579339" y="3610579"/>
                  </a:lnTo>
                  <a:lnTo>
                    <a:pt x="1583198" y="3609858"/>
                  </a:lnTo>
                  <a:lnTo>
                    <a:pt x="1585957" y="3607090"/>
                  </a:lnTo>
                  <a:lnTo>
                    <a:pt x="1589144" y="3603319"/>
                  </a:lnTo>
                  <a:lnTo>
                    <a:pt x="1589134" y="3597791"/>
                  </a:lnTo>
                  <a:lnTo>
                    <a:pt x="1580494" y="3589371"/>
                  </a:lnTo>
                  <a:lnTo>
                    <a:pt x="1576724" y="3586185"/>
                  </a:lnTo>
                  <a:close/>
                </a:path>
                <a:path w="17095470" h="9573260">
                  <a:moveTo>
                    <a:pt x="9202927" y="6824672"/>
                  </a:moveTo>
                  <a:lnTo>
                    <a:pt x="9198067" y="6824966"/>
                  </a:lnTo>
                  <a:lnTo>
                    <a:pt x="9191110" y="6825550"/>
                  </a:lnTo>
                  <a:lnTo>
                    <a:pt x="9186250" y="6825844"/>
                  </a:lnTo>
                  <a:lnTo>
                    <a:pt x="9182780" y="6830282"/>
                  </a:lnTo>
                  <a:lnTo>
                    <a:pt x="9183074" y="6835143"/>
                  </a:lnTo>
                  <a:lnTo>
                    <a:pt x="9183603" y="6838525"/>
                  </a:lnTo>
                  <a:lnTo>
                    <a:pt x="9185562" y="6841333"/>
                  </a:lnTo>
                  <a:lnTo>
                    <a:pt x="9189567" y="6843041"/>
                  </a:lnTo>
                  <a:lnTo>
                    <a:pt x="9192664" y="6843179"/>
                  </a:lnTo>
                  <a:lnTo>
                    <a:pt x="9199623" y="6842597"/>
                  </a:lnTo>
                  <a:lnTo>
                    <a:pt x="9204483" y="6842302"/>
                  </a:lnTo>
                  <a:lnTo>
                    <a:pt x="9207954" y="6837864"/>
                  </a:lnTo>
                  <a:lnTo>
                    <a:pt x="9207366" y="6828143"/>
                  </a:lnTo>
                  <a:lnTo>
                    <a:pt x="9202927" y="6824672"/>
                  </a:lnTo>
                  <a:close/>
                </a:path>
                <a:path w="17095470" h="9573260">
                  <a:moveTo>
                    <a:pt x="1511807" y="3523771"/>
                  </a:moveTo>
                  <a:lnTo>
                    <a:pt x="1506279" y="3523781"/>
                  </a:lnTo>
                  <a:lnTo>
                    <a:pt x="1499239" y="3531036"/>
                  </a:lnTo>
                  <a:lnTo>
                    <a:pt x="1499248" y="3536564"/>
                  </a:lnTo>
                  <a:lnTo>
                    <a:pt x="1507888" y="3544984"/>
                  </a:lnTo>
                  <a:lnTo>
                    <a:pt x="1508605" y="3546080"/>
                  </a:lnTo>
                  <a:lnTo>
                    <a:pt x="1513945" y="3548358"/>
                  </a:lnTo>
                  <a:lnTo>
                    <a:pt x="1517805" y="3547636"/>
                  </a:lnTo>
                  <a:lnTo>
                    <a:pt x="1520564" y="3544867"/>
                  </a:lnTo>
                  <a:lnTo>
                    <a:pt x="1524084" y="3541240"/>
                  </a:lnTo>
                  <a:lnTo>
                    <a:pt x="1524075" y="3535712"/>
                  </a:lnTo>
                  <a:lnTo>
                    <a:pt x="1511807" y="3523771"/>
                  </a:lnTo>
                  <a:close/>
                </a:path>
                <a:path w="17095470" h="9573260">
                  <a:moveTo>
                    <a:pt x="9292931" y="6815321"/>
                  </a:moveTo>
                  <a:lnTo>
                    <a:pt x="9287929" y="6815949"/>
                  </a:lnTo>
                  <a:lnTo>
                    <a:pt x="9280972" y="6816534"/>
                  </a:lnTo>
                  <a:lnTo>
                    <a:pt x="9275970" y="6817162"/>
                  </a:lnTo>
                  <a:lnTo>
                    <a:pt x="9272165" y="6821457"/>
                  </a:lnTo>
                  <a:lnTo>
                    <a:pt x="9272794" y="6826460"/>
                  </a:lnTo>
                  <a:lnTo>
                    <a:pt x="9273323" y="6829843"/>
                  </a:lnTo>
                  <a:lnTo>
                    <a:pt x="9275281" y="6832650"/>
                  </a:lnTo>
                  <a:lnTo>
                    <a:pt x="9279620" y="6834501"/>
                  </a:lnTo>
                  <a:lnTo>
                    <a:pt x="9282719" y="6834639"/>
                  </a:lnTo>
                  <a:lnTo>
                    <a:pt x="9289677" y="6834056"/>
                  </a:lnTo>
                  <a:lnTo>
                    <a:pt x="9294679" y="6833428"/>
                  </a:lnTo>
                  <a:lnTo>
                    <a:pt x="9298483" y="6829132"/>
                  </a:lnTo>
                  <a:lnTo>
                    <a:pt x="9297227" y="6819127"/>
                  </a:lnTo>
                  <a:lnTo>
                    <a:pt x="9292931" y="6815321"/>
                  </a:lnTo>
                  <a:close/>
                </a:path>
                <a:path w="17095470" h="9573260">
                  <a:moveTo>
                    <a:pt x="1447509" y="3460832"/>
                  </a:moveTo>
                  <a:lnTo>
                    <a:pt x="1441982" y="3460842"/>
                  </a:lnTo>
                  <a:lnTo>
                    <a:pt x="1434941" y="3468097"/>
                  </a:lnTo>
                  <a:lnTo>
                    <a:pt x="1434950" y="3473625"/>
                  </a:lnTo>
                  <a:lnTo>
                    <a:pt x="1443590" y="3482046"/>
                  </a:lnTo>
                  <a:lnTo>
                    <a:pt x="1444306" y="3483140"/>
                  </a:lnTo>
                  <a:lnTo>
                    <a:pt x="1449648" y="3485419"/>
                  </a:lnTo>
                  <a:lnTo>
                    <a:pt x="1453507" y="3484698"/>
                  </a:lnTo>
                  <a:lnTo>
                    <a:pt x="1456266" y="3481929"/>
                  </a:lnTo>
                  <a:lnTo>
                    <a:pt x="1459786" y="3478302"/>
                  </a:lnTo>
                  <a:lnTo>
                    <a:pt x="1459777" y="3472773"/>
                  </a:lnTo>
                  <a:lnTo>
                    <a:pt x="1447509" y="3460832"/>
                  </a:lnTo>
                  <a:close/>
                </a:path>
                <a:path w="17095470" h="9573260">
                  <a:moveTo>
                    <a:pt x="1384782" y="3396986"/>
                  </a:moveTo>
                  <a:lnTo>
                    <a:pt x="1378920" y="3396852"/>
                  </a:lnTo>
                  <a:lnTo>
                    <a:pt x="1375400" y="3400480"/>
                  </a:lnTo>
                  <a:lnTo>
                    <a:pt x="1371688" y="3403632"/>
                  </a:lnTo>
                  <a:lnTo>
                    <a:pt x="1371556" y="3409493"/>
                  </a:lnTo>
                  <a:lnTo>
                    <a:pt x="1380195" y="3417914"/>
                  </a:lnTo>
                  <a:lnTo>
                    <a:pt x="1380912" y="3419009"/>
                  </a:lnTo>
                  <a:lnTo>
                    <a:pt x="1385918" y="3421144"/>
                  </a:lnTo>
                  <a:lnTo>
                    <a:pt x="1389635" y="3420757"/>
                  </a:lnTo>
                  <a:lnTo>
                    <a:pt x="1392395" y="3417988"/>
                  </a:lnTo>
                  <a:lnTo>
                    <a:pt x="1396106" y="3414837"/>
                  </a:lnTo>
                  <a:lnTo>
                    <a:pt x="1396240" y="3408976"/>
                  </a:lnTo>
                  <a:lnTo>
                    <a:pt x="1392612" y="3405455"/>
                  </a:lnTo>
                  <a:lnTo>
                    <a:pt x="1387934" y="3400697"/>
                  </a:lnTo>
                  <a:lnTo>
                    <a:pt x="1384782" y="3396986"/>
                  </a:lnTo>
                  <a:close/>
                </a:path>
                <a:path w="17095470" h="9573260">
                  <a:moveTo>
                    <a:pt x="9382077" y="6805210"/>
                  </a:moveTo>
                  <a:lnTo>
                    <a:pt x="9377075" y="6805838"/>
                  </a:lnTo>
                  <a:lnTo>
                    <a:pt x="9370453" y="6806566"/>
                  </a:lnTo>
                  <a:lnTo>
                    <a:pt x="9365450" y="6807193"/>
                  </a:lnTo>
                  <a:lnTo>
                    <a:pt x="9361978" y="6811631"/>
                  </a:lnTo>
                  <a:lnTo>
                    <a:pt x="9362605" y="6816633"/>
                  </a:lnTo>
                  <a:lnTo>
                    <a:pt x="9362802" y="6819874"/>
                  </a:lnTo>
                  <a:lnTo>
                    <a:pt x="9364903" y="6822348"/>
                  </a:lnTo>
                  <a:lnTo>
                    <a:pt x="9369576" y="6824341"/>
                  </a:lnTo>
                  <a:lnTo>
                    <a:pt x="9372675" y="6824480"/>
                  </a:lnTo>
                  <a:lnTo>
                    <a:pt x="9379298" y="6823754"/>
                  </a:lnTo>
                  <a:lnTo>
                    <a:pt x="9384300" y="6823126"/>
                  </a:lnTo>
                  <a:lnTo>
                    <a:pt x="9387772" y="6818688"/>
                  </a:lnTo>
                  <a:lnTo>
                    <a:pt x="9386516" y="6808682"/>
                  </a:lnTo>
                  <a:lnTo>
                    <a:pt x="9382077" y="6805210"/>
                  </a:lnTo>
                  <a:close/>
                </a:path>
                <a:path w="17095470" h="9573260">
                  <a:moveTo>
                    <a:pt x="1321864" y="3332662"/>
                  </a:moveTo>
                  <a:lnTo>
                    <a:pt x="1316002" y="3332529"/>
                  </a:lnTo>
                  <a:lnTo>
                    <a:pt x="1309246" y="3339117"/>
                  </a:lnTo>
                  <a:lnTo>
                    <a:pt x="1308810" y="3344455"/>
                  </a:lnTo>
                  <a:lnTo>
                    <a:pt x="1308779" y="3344837"/>
                  </a:lnTo>
                  <a:lnTo>
                    <a:pt x="1312407" y="3348357"/>
                  </a:lnTo>
                  <a:lnTo>
                    <a:pt x="1317085" y="3353114"/>
                  </a:lnTo>
                  <a:lnTo>
                    <a:pt x="1317802" y="3354209"/>
                  </a:lnTo>
                  <a:lnTo>
                    <a:pt x="1323143" y="3356488"/>
                  </a:lnTo>
                  <a:lnTo>
                    <a:pt x="1327002" y="3355766"/>
                  </a:lnTo>
                  <a:lnTo>
                    <a:pt x="1329619" y="3353331"/>
                  </a:lnTo>
                  <a:lnTo>
                    <a:pt x="1332997" y="3350038"/>
                  </a:lnTo>
                  <a:lnTo>
                    <a:pt x="1333464" y="3344318"/>
                  </a:lnTo>
                  <a:lnTo>
                    <a:pt x="1329836" y="3340798"/>
                  </a:lnTo>
                  <a:lnTo>
                    <a:pt x="1321864" y="3332662"/>
                  </a:lnTo>
                  <a:close/>
                </a:path>
                <a:path w="17095470" h="9573260">
                  <a:moveTo>
                    <a:pt x="9471794" y="6793765"/>
                  </a:moveTo>
                  <a:lnTo>
                    <a:pt x="9466791" y="6794393"/>
                  </a:lnTo>
                  <a:lnTo>
                    <a:pt x="9460024" y="6795453"/>
                  </a:lnTo>
                  <a:lnTo>
                    <a:pt x="9455022" y="6796081"/>
                  </a:lnTo>
                  <a:lnTo>
                    <a:pt x="9451551" y="6800519"/>
                  </a:lnTo>
                  <a:lnTo>
                    <a:pt x="9452180" y="6805521"/>
                  </a:lnTo>
                  <a:lnTo>
                    <a:pt x="9452375" y="6808761"/>
                  </a:lnTo>
                  <a:lnTo>
                    <a:pt x="9454809" y="6811378"/>
                  </a:lnTo>
                  <a:lnTo>
                    <a:pt x="9459149" y="6813229"/>
                  </a:lnTo>
                  <a:lnTo>
                    <a:pt x="9462247" y="6813367"/>
                  </a:lnTo>
                  <a:lnTo>
                    <a:pt x="9469013" y="6812308"/>
                  </a:lnTo>
                  <a:lnTo>
                    <a:pt x="9474016" y="6811680"/>
                  </a:lnTo>
                  <a:lnTo>
                    <a:pt x="9477486" y="6807241"/>
                  </a:lnTo>
                  <a:lnTo>
                    <a:pt x="9476231" y="6797236"/>
                  </a:lnTo>
                  <a:lnTo>
                    <a:pt x="9471794" y="6793765"/>
                  </a:lnTo>
                  <a:close/>
                </a:path>
                <a:path w="17095470" h="9573260">
                  <a:moveTo>
                    <a:pt x="1260134" y="3266478"/>
                  </a:moveTo>
                  <a:lnTo>
                    <a:pt x="1254606" y="3266488"/>
                  </a:lnTo>
                  <a:lnTo>
                    <a:pt x="1250894" y="3269640"/>
                  </a:lnTo>
                  <a:lnTo>
                    <a:pt x="1247374" y="3273268"/>
                  </a:lnTo>
                  <a:lnTo>
                    <a:pt x="1247383" y="3278796"/>
                  </a:lnTo>
                  <a:lnTo>
                    <a:pt x="1250534" y="3282507"/>
                  </a:lnTo>
                  <a:lnTo>
                    <a:pt x="1255070" y="3287599"/>
                  </a:lnTo>
                  <a:lnTo>
                    <a:pt x="1255787" y="3288694"/>
                  </a:lnTo>
                  <a:lnTo>
                    <a:pt x="1261461" y="3291114"/>
                  </a:lnTo>
                  <a:lnTo>
                    <a:pt x="1265321" y="3290393"/>
                  </a:lnTo>
                  <a:lnTo>
                    <a:pt x="1267938" y="3287958"/>
                  </a:lnTo>
                  <a:lnTo>
                    <a:pt x="1271458" y="3284330"/>
                  </a:lnTo>
                  <a:lnTo>
                    <a:pt x="1271449" y="3278802"/>
                  </a:lnTo>
                  <a:lnTo>
                    <a:pt x="1268297" y="3275091"/>
                  </a:lnTo>
                  <a:lnTo>
                    <a:pt x="1263761" y="3269999"/>
                  </a:lnTo>
                  <a:lnTo>
                    <a:pt x="1260134" y="3266478"/>
                  </a:lnTo>
                  <a:close/>
                </a:path>
                <a:path w="17095470" h="9573260">
                  <a:moveTo>
                    <a:pt x="9560649" y="6781558"/>
                  </a:moveTo>
                  <a:lnTo>
                    <a:pt x="9555647" y="6782186"/>
                  </a:lnTo>
                  <a:lnTo>
                    <a:pt x="9548881" y="6783245"/>
                  </a:lnTo>
                  <a:lnTo>
                    <a:pt x="9544211" y="6784015"/>
                  </a:lnTo>
                  <a:lnTo>
                    <a:pt x="9540742" y="6788454"/>
                  </a:lnTo>
                  <a:lnTo>
                    <a:pt x="9541369" y="6793456"/>
                  </a:lnTo>
                  <a:lnTo>
                    <a:pt x="9541899" y="6796839"/>
                  </a:lnTo>
                  <a:lnTo>
                    <a:pt x="9544000" y="6799314"/>
                  </a:lnTo>
                  <a:lnTo>
                    <a:pt x="9548339" y="6801165"/>
                  </a:lnTo>
                  <a:lnTo>
                    <a:pt x="9551579" y="6800968"/>
                  </a:lnTo>
                  <a:lnTo>
                    <a:pt x="9558345" y="6799909"/>
                  </a:lnTo>
                  <a:lnTo>
                    <a:pt x="9563015" y="6799139"/>
                  </a:lnTo>
                  <a:lnTo>
                    <a:pt x="9566484" y="6794700"/>
                  </a:lnTo>
                  <a:lnTo>
                    <a:pt x="9565857" y="6789697"/>
                  </a:lnTo>
                  <a:lnTo>
                    <a:pt x="9565086" y="6785028"/>
                  </a:lnTo>
                  <a:lnTo>
                    <a:pt x="9560649" y="6781558"/>
                  </a:lnTo>
                  <a:close/>
                </a:path>
                <a:path w="17095470" h="9573260">
                  <a:moveTo>
                    <a:pt x="1199356" y="3199912"/>
                  </a:moveTo>
                  <a:lnTo>
                    <a:pt x="1193828" y="3199922"/>
                  </a:lnTo>
                  <a:lnTo>
                    <a:pt x="1190116" y="3203074"/>
                  </a:lnTo>
                  <a:lnTo>
                    <a:pt x="1186262" y="3206559"/>
                  </a:lnTo>
                  <a:lnTo>
                    <a:pt x="1186271" y="3212087"/>
                  </a:lnTo>
                  <a:lnTo>
                    <a:pt x="1189423" y="3215799"/>
                  </a:lnTo>
                  <a:lnTo>
                    <a:pt x="1193959" y="3220889"/>
                  </a:lnTo>
                  <a:lnTo>
                    <a:pt x="1194676" y="3221984"/>
                  </a:lnTo>
                  <a:lnTo>
                    <a:pt x="1200351" y="3224405"/>
                  </a:lnTo>
                  <a:lnTo>
                    <a:pt x="1204067" y="3224018"/>
                  </a:lnTo>
                  <a:lnTo>
                    <a:pt x="1206684" y="3221583"/>
                  </a:lnTo>
                  <a:lnTo>
                    <a:pt x="1210538" y="3218097"/>
                  </a:lnTo>
                  <a:lnTo>
                    <a:pt x="1210529" y="3212570"/>
                  </a:lnTo>
                  <a:lnTo>
                    <a:pt x="1207377" y="3208858"/>
                  </a:lnTo>
                  <a:lnTo>
                    <a:pt x="1199356" y="3199912"/>
                  </a:lnTo>
                  <a:close/>
                </a:path>
                <a:path w="17095470" h="9573260">
                  <a:moveTo>
                    <a:pt x="9649740" y="6767872"/>
                  </a:moveTo>
                  <a:lnTo>
                    <a:pt x="9644738" y="6768500"/>
                  </a:lnTo>
                  <a:lnTo>
                    <a:pt x="9637971" y="6769560"/>
                  </a:lnTo>
                  <a:lnTo>
                    <a:pt x="9632969" y="6770188"/>
                  </a:lnTo>
                  <a:lnTo>
                    <a:pt x="9629833" y="6774769"/>
                  </a:lnTo>
                  <a:lnTo>
                    <a:pt x="9630461" y="6779771"/>
                  </a:lnTo>
                  <a:lnTo>
                    <a:pt x="9630991" y="6783155"/>
                  </a:lnTo>
                  <a:lnTo>
                    <a:pt x="9633091" y="6785628"/>
                  </a:lnTo>
                  <a:lnTo>
                    <a:pt x="9637096" y="6787337"/>
                  </a:lnTo>
                  <a:lnTo>
                    <a:pt x="9640671" y="6787283"/>
                  </a:lnTo>
                  <a:lnTo>
                    <a:pt x="9647437" y="6786223"/>
                  </a:lnTo>
                  <a:lnTo>
                    <a:pt x="9652440" y="6785595"/>
                  </a:lnTo>
                  <a:lnTo>
                    <a:pt x="9655576" y="6781015"/>
                  </a:lnTo>
                  <a:lnTo>
                    <a:pt x="9654319" y="6771009"/>
                  </a:lnTo>
                  <a:lnTo>
                    <a:pt x="9649740" y="6767872"/>
                  </a:lnTo>
                  <a:close/>
                </a:path>
                <a:path w="17095470" h="9573260">
                  <a:moveTo>
                    <a:pt x="1139054" y="3133155"/>
                  </a:moveTo>
                  <a:lnTo>
                    <a:pt x="1133335" y="3132688"/>
                  </a:lnTo>
                  <a:lnTo>
                    <a:pt x="1129623" y="3135839"/>
                  </a:lnTo>
                  <a:lnTo>
                    <a:pt x="1126245" y="3139133"/>
                  </a:lnTo>
                  <a:lnTo>
                    <a:pt x="1125778" y="3144853"/>
                  </a:lnTo>
                  <a:lnTo>
                    <a:pt x="1128930" y="3148564"/>
                  </a:lnTo>
                  <a:lnTo>
                    <a:pt x="1133466" y="3153656"/>
                  </a:lnTo>
                  <a:lnTo>
                    <a:pt x="1134516" y="3154893"/>
                  </a:lnTo>
                  <a:lnTo>
                    <a:pt x="1139856" y="3157171"/>
                  </a:lnTo>
                  <a:lnTo>
                    <a:pt x="1143574" y="3156784"/>
                  </a:lnTo>
                  <a:lnTo>
                    <a:pt x="1146191" y="3154349"/>
                  </a:lnTo>
                  <a:lnTo>
                    <a:pt x="1149569" y="3151055"/>
                  </a:lnTo>
                  <a:lnTo>
                    <a:pt x="1150036" y="3145335"/>
                  </a:lnTo>
                  <a:lnTo>
                    <a:pt x="1146884" y="3141624"/>
                  </a:lnTo>
                  <a:lnTo>
                    <a:pt x="1142348" y="3136532"/>
                  </a:lnTo>
                  <a:lnTo>
                    <a:pt x="1139054" y="3133155"/>
                  </a:lnTo>
                  <a:close/>
                </a:path>
                <a:path w="17095470" h="9573260">
                  <a:moveTo>
                    <a:pt x="1080609" y="3064821"/>
                  </a:moveTo>
                  <a:lnTo>
                    <a:pt x="1074889" y="3064354"/>
                  </a:lnTo>
                  <a:lnTo>
                    <a:pt x="1067466" y="3070657"/>
                  </a:lnTo>
                  <a:lnTo>
                    <a:pt x="1066999" y="3076376"/>
                  </a:lnTo>
                  <a:lnTo>
                    <a:pt x="1070151" y="3080088"/>
                  </a:lnTo>
                  <a:lnTo>
                    <a:pt x="1074686" y="3085180"/>
                  </a:lnTo>
                  <a:lnTo>
                    <a:pt x="1075595" y="3086750"/>
                  </a:lnTo>
                  <a:lnTo>
                    <a:pt x="1080936" y="3089029"/>
                  </a:lnTo>
                  <a:lnTo>
                    <a:pt x="1084652" y="3088642"/>
                  </a:lnTo>
                  <a:lnTo>
                    <a:pt x="1087269" y="3086207"/>
                  </a:lnTo>
                  <a:lnTo>
                    <a:pt x="1090981" y="3083055"/>
                  </a:lnTo>
                  <a:lnTo>
                    <a:pt x="1091448" y="3077336"/>
                  </a:lnTo>
                  <a:lnTo>
                    <a:pt x="1088296" y="3073624"/>
                  </a:lnTo>
                  <a:lnTo>
                    <a:pt x="1083761" y="3068532"/>
                  </a:lnTo>
                  <a:lnTo>
                    <a:pt x="1080609" y="3064821"/>
                  </a:lnTo>
                  <a:close/>
                </a:path>
                <a:path w="17095470" h="9573260">
                  <a:moveTo>
                    <a:pt x="9738163" y="6753902"/>
                  </a:moveTo>
                  <a:lnTo>
                    <a:pt x="9733495" y="6754673"/>
                  </a:lnTo>
                  <a:lnTo>
                    <a:pt x="9726731" y="6755733"/>
                  </a:lnTo>
                  <a:lnTo>
                    <a:pt x="9721729" y="6756361"/>
                  </a:lnTo>
                  <a:lnTo>
                    <a:pt x="9718447" y="6761275"/>
                  </a:lnTo>
                  <a:lnTo>
                    <a:pt x="9719218" y="6765944"/>
                  </a:lnTo>
                  <a:lnTo>
                    <a:pt x="9719890" y="6768992"/>
                  </a:lnTo>
                  <a:lnTo>
                    <a:pt x="9721993" y="6771467"/>
                  </a:lnTo>
                  <a:lnTo>
                    <a:pt x="9726332" y="6773318"/>
                  </a:lnTo>
                  <a:lnTo>
                    <a:pt x="9729905" y="6773264"/>
                  </a:lnTo>
                  <a:lnTo>
                    <a:pt x="9736671" y="6772205"/>
                  </a:lnTo>
                  <a:lnTo>
                    <a:pt x="9741339" y="6771434"/>
                  </a:lnTo>
                  <a:lnTo>
                    <a:pt x="9744619" y="6766520"/>
                  </a:lnTo>
                  <a:lnTo>
                    <a:pt x="9743078" y="6757183"/>
                  </a:lnTo>
                  <a:lnTo>
                    <a:pt x="9738163" y="6753902"/>
                  </a:lnTo>
                  <a:close/>
                </a:path>
                <a:path w="17095470" h="9573260">
                  <a:moveTo>
                    <a:pt x="1022590" y="2995486"/>
                  </a:moveTo>
                  <a:lnTo>
                    <a:pt x="1016871" y="2995019"/>
                  </a:lnTo>
                  <a:lnTo>
                    <a:pt x="1009447" y="3001322"/>
                  </a:lnTo>
                  <a:lnTo>
                    <a:pt x="1008981" y="3007041"/>
                  </a:lnTo>
                  <a:lnTo>
                    <a:pt x="1012132" y="3010753"/>
                  </a:lnTo>
                  <a:lnTo>
                    <a:pt x="1016525" y="3016178"/>
                  </a:lnTo>
                  <a:lnTo>
                    <a:pt x="1017100" y="3017607"/>
                  </a:lnTo>
                  <a:lnTo>
                    <a:pt x="1019770" y="3018747"/>
                  </a:lnTo>
                  <a:lnTo>
                    <a:pt x="1019913" y="3018412"/>
                  </a:lnTo>
                  <a:lnTo>
                    <a:pt x="1022917" y="3019694"/>
                  </a:lnTo>
                  <a:lnTo>
                    <a:pt x="1026634" y="3019306"/>
                  </a:lnTo>
                  <a:lnTo>
                    <a:pt x="1032820" y="3014054"/>
                  </a:lnTo>
                  <a:lnTo>
                    <a:pt x="1033287" y="3008334"/>
                  </a:lnTo>
                  <a:lnTo>
                    <a:pt x="1030135" y="3004623"/>
                  </a:lnTo>
                  <a:lnTo>
                    <a:pt x="1025742" y="2999198"/>
                  </a:lnTo>
                  <a:lnTo>
                    <a:pt x="1022590" y="2995486"/>
                  </a:lnTo>
                  <a:close/>
                </a:path>
                <a:path w="17095470" h="9573260">
                  <a:moveTo>
                    <a:pt x="9826825" y="6738455"/>
                  </a:moveTo>
                  <a:lnTo>
                    <a:pt x="9822155" y="6739225"/>
                  </a:lnTo>
                  <a:lnTo>
                    <a:pt x="9815391" y="6740285"/>
                  </a:lnTo>
                  <a:lnTo>
                    <a:pt x="9810723" y="6741056"/>
                  </a:lnTo>
                  <a:lnTo>
                    <a:pt x="9807443" y="6745970"/>
                  </a:lnTo>
                  <a:lnTo>
                    <a:pt x="9808212" y="6750638"/>
                  </a:lnTo>
                  <a:lnTo>
                    <a:pt x="9808886" y="6753688"/>
                  </a:lnTo>
                  <a:lnTo>
                    <a:pt x="9810985" y="6756162"/>
                  </a:lnTo>
                  <a:lnTo>
                    <a:pt x="9814991" y="6757870"/>
                  </a:lnTo>
                  <a:lnTo>
                    <a:pt x="9818564" y="6757817"/>
                  </a:lnTo>
                  <a:lnTo>
                    <a:pt x="9825331" y="6756757"/>
                  </a:lnTo>
                  <a:lnTo>
                    <a:pt x="9830001" y="6755987"/>
                  </a:lnTo>
                  <a:lnTo>
                    <a:pt x="9833281" y="6751073"/>
                  </a:lnTo>
                  <a:lnTo>
                    <a:pt x="9831740" y="6741735"/>
                  </a:lnTo>
                  <a:lnTo>
                    <a:pt x="9826825" y="6738455"/>
                  </a:lnTo>
                  <a:close/>
                </a:path>
                <a:path w="17095470" h="9573260">
                  <a:moveTo>
                    <a:pt x="965524" y="2925768"/>
                  </a:moveTo>
                  <a:lnTo>
                    <a:pt x="959947" y="2924967"/>
                  </a:lnTo>
                  <a:lnTo>
                    <a:pt x="956236" y="2928118"/>
                  </a:lnTo>
                  <a:lnTo>
                    <a:pt x="952190" y="2931128"/>
                  </a:lnTo>
                  <a:lnTo>
                    <a:pt x="951723" y="2936847"/>
                  </a:lnTo>
                  <a:lnTo>
                    <a:pt x="954874" y="2940559"/>
                  </a:lnTo>
                  <a:lnTo>
                    <a:pt x="959268" y="2945984"/>
                  </a:lnTo>
                  <a:lnTo>
                    <a:pt x="960176" y="2947555"/>
                  </a:lnTo>
                  <a:lnTo>
                    <a:pt x="965517" y="2949833"/>
                  </a:lnTo>
                  <a:lnTo>
                    <a:pt x="969234" y="2949446"/>
                  </a:lnTo>
                  <a:lnTo>
                    <a:pt x="971708" y="2947345"/>
                  </a:lnTo>
                  <a:lnTo>
                    <a:pt x="975754" y="2944335"/>
                  </a:lnTo>
                  <a:lnTo>
                    <a:pt x="976221" y="2938616"/>
                  </a:lnTo>
                  <a:lnTo>
                    <a:pt x="973069" y="2934905"/>
                  </a:lnTo>
                  <a:lnTo>
                    <a:pt x="968676" y="2929479"/>
                  </a:lnTo>
                  <a:lnTo>
                    <a:pt x="965524" y="2925768"/>
                  </a:lnTo>
                  <a:close/>
                </a:path>
                <a:path w="17095470" h="9573260">
                  <a:moveTo>
                    <a:pt x="9915769" y="6722340"/>
                  </a:moveTo>
                  <a:lnTo>
                    <a:pt x="9910959" y="6723445"/>
                  </a:lnTo>
                  <a:lnTo>
                    <a:pt x="9904192" y="6724504"/>
                  </a:lnTo>
                  <a:lnTo>
                    <a:pt x="9899523" y="6725274"/>
                  </a:lnTo>
                  <a:lnTo>
                    <a:pt x="9895909" y="6730045"/>
                  </a:lnTo>
                  <a:lnTo>
                    <a:pt x="9897014" y="6734857"/>
                  </a:lnTo>
                  <a:lnTo>
                    <a:pt x="9897686" y="6737906"/>
                  </a:lnTo>
                  <a:lnTo>
                    <a:pt x="9899788" y="6740381"/>
                  </a:lnTo>
                  <a:lnTo>
                    <a:pt x="9902458" y="6741519"/>
                  </a:lnTo>
                  <a:lnTo>
                    <a:pt x="9901981" y="6741711"/>
                  </a:lnTo>
                  <a:lnTo>
                    <a:pt x="9903651" y="6742423"/>
                  </a:lnTo>
                  <a:lnTo>
                    <a:pt x="9907226" y="6742369"/>
                  </a:lnTo>
                  <a:lnTo>
                    <a:pt x="9914132" y="6740975"/>
                  </a:lnTo>
                  <a:lnTo>
                    <a:pt x="9918801" y="6740204"/>
                  </a:lnTo>
                  <a:lnTo>
                    <a:pt x="9922415" y="6735433"/>
                  </a:lnTo>
                  <a:lnTo>
                    <a:pt x="9921311" y="6730622"/>
                  </a:lnTo>
                  <a:lnTo>
                    <a:pt x="9920540" y="6725953"/>
                  </a:lnTo>
                  <a:lnTo>
                    <a:pt x="9915769" y="6722340"/>
                  </a:lnTo>
                  <a:close/>
                </a:path>
                <a:path w="17095470" h="9573260">
                  <a:moveTo>
                    <a:pt x="910172" y="2854808"/>
                  </a:moveTo>
                  <a:lnTo>
                    <a:pt x="904595" y="2854007"/>
                  </a:lnTo>
                  <a:lnTo>
                    <a:pt x="900549" y="2857016"/>
                  </a:lnTo>
                  <a:lnTo>
                    <a:pt x="896837" y="2860168"/>
                  </a:lnTo>
                  <a:lnTo>
                    <a:pt x="896037" y="2865745"/>
                  </a:lnTo>
                  <a:lnTo>
                    <a:pt x="899046" y="2869790"/>
                  </a:lnTo>
                  <a:lnTo>
                    <a:pt x="903439" y="2875216"/>
                  </a:lnTo>
                  <a:lnTo>
                    <a:pt x="904490" y="2876453"/>
                  </a:lnTo>
                  <a:lnTo>
                    <a:pt x="907018" y="2877926"/>
                  </a:lnTo>
                  <a:lnTo>
                    <a:pt x="910022" y="2879208"/>
                  </a:lnTo>
                  <a:lnTo>
                    <a:pt x="913405" y="2878678"/>
                  </a:lnTo>
                  <a:lnTo>
                    <a:pt x="916213" y="2876719"/>
                  </a:lnTo>
                  <a:lnTo>
                    <a:pt x="919925" y="2873567"/>
                  </a:lnTo>
                  <a:lnTo>
                    <a:pt x="920726" y="2867990"/>
                  </a:lnTo>
                  <a:lnTo>
                    <a:pt x="917717" y="2863945"/>
                  </a:lnTo>
                  <a:lnTo>
                    <a:pt x="913324" y="2858519"/>
                  </a:lnTo>
                  <a:lnTo>
                    <a:pt x="910172" y="2854808"/>
                  </a:lnTo>
                  <a:close/>
                </a:path>
                <a:path w="17095470" h="9573260">
                  <a:moveTo>
                    <a:pt x="10004808" y="6705081"/>
                  </a:moveTo>
                  <a:lnTo>
                    <a:pt x="9999997" y="6706185"/>
                  </a:lnTo>
                  <a:lnTo>
                    <a:pt x="9993088" y="6707578"/>
                  </a:lnTo>
                  <a:lnTo>
                    <a:pt x="9988086" y="6708207"/>
                  </a:lnTo>
                  <a:lnTo>
                    <a:pt x="9984806" y="6713121"/>
                  </a:lnTo>
                  <a:lnTo>
                    <a:pt x="9985909" y="6717931"/>
                  </a:lnTo>
                  <a:lnTo>
                    <a:pt x="9986249" y="6720839"/>
                  </a:lnTo>
                  <a:lnTo>
                    <a:pt x="9988350" y="6723313"/>
                  </a:lnTo>
                  <a:lnTo>
                    <a:pt x="9992689" y="6725164"/>
                  </a:lnTo>
                  <a:lnTo>
                    <a:pt x="9996264" y="6725111"/>
                  </a:lnTo>
                  <a:lnTo>
                    <a:pt x="10003170" y="6723716"/>
                  </a:lnTo>
                  <a:lnTo>
                    <a:pt x="10008174" y="6723089"/>
                  </a:lnTo>
                  <a:lnTo>
                    <a:pt x="10011454" y="6718175"/>
                  </a:lnTo>
                  <a:lnTo>
                    <a:pt x="10010349" y="6713363"/>
                  </a:lnTo>
                  <a:lnTo>
                    <a:pt x="10009720" y="6708361"/>
                  </a:lnTo>
                  <a:lnTo>
                    <a:pt x="10004808" y="6705081"/>
                  </a:lnTo>
                  <a:close/>
                </a:path>
                <a:path w="17095470" h="9573260">
                  <a:moveTo>
                    <a:pt x="856248" y="2783273"/>
                  </a:moveTo>
                  <a:lnTo>
                    <a:pt x="850671" y="2782473"/>
                  </a:lnTo>
                  <a:lnTo>
                    <a:pt x="842580" y="2788491"/>
                  </a:lnTo>
                  <a:lnTo>
                    <a:pt x="841779" y="2794069"/>
                  </a:lnTo>
                  <a:lnTo>
                    <a:pt x="844788" y="2798114"/>
                  </a:lnTo>
                  <a:lnTo>
                    <a:pt x="848705" y="2803730"/>
                  </a:lnTo>
                  <a:lnTo>
                    <a:pt x="849756" y="2804967"/>
                  </a:lnTo>
                  <a:lnTo>
                    <a:pt x="852284" y="2806441"/>
                  </a:lnTo>
                  <a:lnTo>
                    <a:pt x="852760" y="2806249"/>
                  </a:lnTo>
                  <a:lnTo>
                    <a:pt x="855431" y="2807388"/>
                  </a:lnTo>
                  <a:lnTo>
                    <a:pt x="858671" y="2807193"/>
                  </a:lnTo>
                  <a:lnTo>
                    <a:pt x="861480" y="2805234"/>
                  </a:lnTo>
                  <a:lnTo>
                    <a:pt x="865525" y="2802225"/>
                  </a:lnTo>
                  <a:lnTo>
                    <a:pt x="866326" y="2796647"/>
                  </a:lnTo>
                  <a:lnTo>
                    <a:pt x="863317" y="2792602"/>
                  </a:lnTo>
                  <a:lnTo>
                    <a:pt x="859258" y="2787319"/>
                  </a:lnTo>
                  <a:lnTo>
                    <a:pt x="856248" y="2783273"/>
                  </a:lnTo>
                  <a:close/>
                </a:path>
                <a:path w="17095470" h="9573260">
                  <a:moveTo>
                    <a:pt x="10092844" y="6687395"/>
                  </a:moveTo>
                  <a:lnTo>
                    <a:pt x="10088033" y="6688499"/>
                  </a:lnTo>
                  <a:lnTo>
                    <a:pt x="10081126" y="6689893"/>
                  </a:lnTo>
                  <a:lnTo>
                    <a:pt x="10076457" y="6690663"/>
                  </a:lnTo>
                  <a:lnTo>
                    <a:pt x="10073382" y="6695270"/>
                  </a:lnTo>
                  <a:lnTo>
                    <a:pt x="10073177" y="6695577"/>
                  </a:lnTo>
                  <a:lnTo>
                    <a:pt x="10074282" y="6700389"/>
                  </a:lnTo>
                  <a:lnTo>
                    <a:pt x="10074620" y="6703295"/>
                  </a:lnTo>
                  <a:lnTo>
                    <a:pt x="10076720" y="6705769"/>
                  </a:lnTo>
                  <a:lnTo>
                    <a:pt x="10079390" y="6706908"/>
                  </a:lnTo>
                  <a:lnTo>
                    <a:pt x="10079532" y="6706574"/>
                  </a:lnTo>
                  <a:lnTo>
                    <a:pt x="10081202" y="6707286"/>
                  </a:lnTo>
                  <a:lnTo>
                    <a:pt x="10084777" y="6707233"/>
                  </a:lnTo>
                  <a:lnTo>
                    <a:pt x="10091685" y="6705839"/>
                  </a:lnTo>
                  <a:lnTo>
                    <a:pt x="10096354" y="6705069"/>
                  </a:lnTo>
                  <a:lnTo>
                    <a:pt x="10099116" y="6700329"/>
                  </a:lnTo>
                  <a:lnTo>
                    <a:pt x="10099300" y="6700013"/>
                  </a:lnTo>
                  <a:lnTo>
                    <a:pt x="10097759" y="6690675"/>
                  </a:lnTo>
                  <a:lnTo>
                    <a:pt x="10092844" y="6687395"/>
                  </a:lnTo>
                  <a:close/>
                </a:path>
                <a:path w="17095470" h="9573260">
                  <a:moveTo>
                    <a:pt x="802751" y="2710738"/>
                  </a:moveTo>
                  <a:lnTo>
                    <a:pt x="797317" y="2709604"/>
                  </a:lnTo>
                  <a:lnTo>
                    <a:pt x="789225" y="2715622"/>
                  </a:lnTo>
                  <a:lnTo>
                    <a:pt x="788091" y="2721056"/>
                  </a:lnTo>
                  <a:lnTo>
                    <a:pt x="791100" y="2725102"/>
                  </a:lnTo>
                  <a:lnTo>
                    <a:pt x="795018" y="2730718"/>
                  </a:lnTo>
                  <a:lnTo>
                    <a:pt x="795926" y="2732289"/>
                  </a:lnTo>
                  <a:lnTo>
                    <a:pt x="798788" y="2733905"/>
                  </a:lnTo>
                  <a:lnTo>
                    <a:pt x="801458" y="2735044"/>
                  </a:lnTo>
                  <a:lnTo>
                    <a:pt x="804698" y="2734848"/>
                  </a:lnTo>
                  <a:lnTo>
                    <a:pt x="807507" y="2732889"/>
                  </a:lnTo>
                  <a:lnTo>
                    <a:pt x="811552" y="2729881"/>
                  </a:lnTo>
                  <a:lnTo>
                    <a:pt x="812687" y="2724446"/>
                  </a:lnTo>
                  <a:lnTo>
                    <a:pt x="809678" y="2720400"/>
                  </a:lnTo>
                  <a:lnTo>
                    <a:pt x="805760" y="2714783"/>
                  </a:lnTo>
                  <a:lnTo>
                    <a:pt x="802751" y="2710738"/>
                  </a:lnTo>
                  <a:close/>
                </a:path>
                <a:path w="17095470" h="9573260">
                  <a:moveTo>
                    <a:pt x="10181357" y="6669517"/>
                  </a:moveTo>
                  <a:lnTo>
                    <a:pt x="10176545" y="6670620"/>
                  </a:lnTo>
                  <a:lnTo>
                    <a:pt x="10169639" y="6672015"/>
                  </a:lnTo>
                  <a:lnTo>
                    <a:pt x="10164970" y="6672785"/>
                  </a:lnTo>
                  <a:lnTo>
                    <a:pt x="10161895" y="6677392"/>
                  </a:lnTo>
                  <a:lnTo>
                    <a:pt x="10161690" y="6677699"/>
                  </a:lnTo>
                  <a:lnTo>
                    <a:pt x="10162794" y="6682510"/>
                  </a:lnTo>
                  <a:lnTo>
                    <a:pt x="10163466" y="6685559"/>
                  </a:lnTo>
                  <a:lnTo>
                    <a:pt x="10165234" y="6687892"/>
                  </a:lnTo>
                  <a:lnTo>
                    <a:pt x="10167905" y="6689031"/>
                  </a:lnTo>
                  <a:lnTo>
                    <a:pt x="10168048" y="6688697"/>
                  </a:lnTo>
                  <a:lnTo>
                    <a:pt x="10169716" y="6689409"/>
                  </a:lnTo>
                  <a:lnTo>
                    <a:pt x="10173288" y="6689354"/>
                  </a:lnTo>
                  <a:lnTo>
                    <a:pt x="10180197" y="6687961"/>
                  </a:lnTo>
                  <a:lnTo>
                    <a:pt x="10184867" y="6687191"/>
                  </a:lnTo>
                  <a:lnTo>
                    <a:pt x="10187942" y="6682584"/>
                  </a:lnTo>
                  <a:lnTo>
                    <a:pt x="10188147" y="6682277"/>
                  </a:lnTo>
                  <a:lnTo>
                    <a:pt x="10187042" y="6677466"/>
                  </a:lnTo>
                  <a:lnTo>
                    <a:pt x="10186271" y="6672797"/>
                  </a:lnTo>
                  <a:lnTo>
                    <a:pt x="10181357" y="6669517"/>
                  </a:lnTo>
                  <a:close/>
                </a:path>
                <a:path w="17095470" h="9573260">
                  <a:moveTo>
                    <a:pt x="750492" y="2637152"/>
                  </a:moveTo>
                  <a:lnTo>
                    <a:pt x="745057" y="2636017"/>
                  </a:lnTo>
                  <a:lnTo>
                    <a:pt x="736966" y="2642035"/>
                  </a:lnTo>
                  <a:lnTo>
                    <a:pt x="735832" y="2647470"/>
                  </a:lnTo>
                  <a:lnTo>
                    <a:pt x="738841" y="2651515"/>
                  </a:lnTo>
                  <a:lnTo>
                    <a:pt x="742758" y="2657132"/>
                  </a:lnTo>
                  <a:lnTo>
                    <a:pt x="743666" y="2658704"/>
                  </a:lnTo>
                  <a:lnTo>
                    <a:pt x="746528" y="2660319"/>
                  </a:lnTo>
                  <a:lnTo>
                    <a:pt x="749199" y="2661458"/>
                  </a:lnTo>
                  <a:lnTo>
                    <a:pt x="752581" y="2660928"/>
                  </a:lnTo>
                  <a:lnTo>
                    <a:pt x="755248" y="2659303"/>
                  </a:lnTo>
                  <a:lnTo>
                    <a:pt x="759293" y="2656294"/>
                  </a:lnTo>
                  <a:lnTo>
                    <a:pt x="760427" y="2650860"/>
                  </a:lnTo>
                  <a:lnTo>
                    <a:pt x="757418" y="2646814"/>
                  </a:lnTo>
                  <a:lnTo>
                    <a:pt x="753501" y="2641197"/>
                  </a:lnTo>
                  <a:lnTo>
                    <a:pt x="750492" y="2637152"/>
                  </a:lnTo>
                  <a:close/>
                </a:path>
                <a:path w="17095470" h="9573260">
                  <a:moveTo>
                    <a:pt x="10269011" y="6650878"/>
                  </a:moveTo>
                  <a:lnTo>
                    <a:pt x="10257625" y="6653518"/>
                  </a:lnTo>
                  <a:lnTo>
                    <a:pt x="10252956" y="6654289"/>
                  </a:lnTo>
                  <a:lnTo>
                    <a:pt x="10249881" y="6658895"/>
                  </a:lnTo>
                  <a:lnTo>
                    <a:pt x="10257703" y="6670913"/>
                  </a:lnTo>
                  <a:lnTo>
                    <a:pt x="10261277" y="6670859"/>
                  </a:lnTo>
                  <a:lnTo>
                    <a:pt x="10267849" y="6669322"/>
                  </a:lnTo>
                  <a:lnTo>
                    <a:pt x="10272519" y="6668552"/>
                  </a:lnTo>
                  <a:lnTo>
                    <a:pt x="10275594" y="6663945"/>
                  </a:lnTo>
                  <a:lnTo>
                    <a:pt x="10275799" y="6663638"/>
                  </a:lnTo>
                  <a:lnTo>
                    <a:pt x="10274694" y="6658826"/>
                  </a:lnTo>
                  <a:lnTo>
                    <a:pt x="10273923" y="6654157"/>
                  </a:lnTo>
                  <a:lnTo>
                    <a:pt x="10269011" y="6650878"/>
                  </a:lnTo>
                  <a:close/>
                </a:path>
                <a:path w="17095470" h="9573260">
                  <a:moveTo>
                    <a:pt x="700471" y="2562942"/>
                  </a:moveTo>
                  <a:lnTo>
                    <a:pt x="694560" y="2562000"/>
                  </a:lnTo>
                  <a:lnTo>
                    <a:pt x="690657" y="2564674"/>
                  </a:lnTo>
                  <a:lnTo>
                    <a:pt x="686420" y="2567207"/>
                  </a:lnTo>
                  <a:lnTo>
                    <a:pt x="685536" y="2572749"/>
                  </a:lnTo>
                  <a:lnTo>
                    <a:pt x="685478" y="2573118"/>
                  </a:lnTo>
                  <a:lnTo>
                    <a:pt x="688153" y="2577021"/>
                  </a:lnTo>
                  <a:lnTo>
                    <a:pt x="692070" y="2582638"/>
                  </a:lnTo>
                  <a:lnTo>
                    <a:pt x="692978" y="2584209"/>
                  </a:lnTo>
                  <a:lnTo>
                    <a:pt x="695840" y="2585824"/>
                  </a:lnTo>
                  <a:lnTo>
                    <a:pt x="698511" y="2586963"/>
                  </a:lnTo>
                  <a:lnTo>
                    <a:pt x="701751" y="2586768"/>
                  </a:lnTo>
                  <a:lnTo>
                    <a:pt x="704417" y="2585143"/>
                  </a:lnTo>
                  <a:lnTo>
                    <a:pt x="708654" y="2582610"/>
                  </a:lnTo>
                  <a:lnTo>
                    <a:pt x="709538" y="2577069"/>
                  </a:lnTo>
                  <a:lnTo>
                    <a:pt x="709597" y="2576699"/>
                  </a:lnTo>
                  <a:lnTo>
                    <a:pt x="706921" y="2572796"/>
                  </a:lnTo>
                  <a:lnTo>
                    <a:pt x="703004" y="2567179"/>
                  </a:lnTo>
                  <a:lnTo>
                    <a:pt x="700471" y="2562942"/>
                  </a:lnTo>
                  <a:close/>
                </a:path>
                <a:path w="17095470" h="9573260">
                  <a:moveTo>
                    <a:pt x="17079164" y="9549157"/>
                  </a:moveTo>
                  <a:lnTo>
                    <a:pt x="17073876" y="9550452"/>
                  </a:lnTo>
                  <a:lnTo>
                    <a:pt x="17068553" y="9559229"/>
                  </a:lnTo>
                  <a:lnTo>
                    <a:pt x="17069849" y="9564517"/>
                  </a:lnTo>
                  <a:lnTo>
                    <a:pt x="17074238" y="9567179"/>
                  </a:lnTo>
                  <a:lnTo>
                    <a:pt x="17080296" y="9570552"/>
                  </a:lnTo>
                  <a:lnTo>
                    <a:pt x="17085637" y="9572830"/>
                  </a:lnTo>
                  <a:lnTo>
                    <a:pt x="17090257" y="9571249"/>
                  </a:lnTo>
                  <a:lnTo>
                    <a:pt x="17092633" y="9567528"/>
                  </a:lnTo>
                  <a:lnTo>
                    <a:pt x="17095295" y="9563139"/>
                  </a:lnTo>
                  <a:lnTo>
                    <a:pt x="17093999" y="9557852"/>
                  </a:lnTo>
                  <a:lnTo>
                    <a:pt x="17089611" y="9555191"/>
                  </a:lnTo>
                  <a:lnTo>
                    <a:pt x="17083553" y="9551818"/>
                  </a:lnTo>
                  <a:lnTo>
                    <a:pt x="17079164" y="9549157"/>
                  </a:lnTo>
                  <a:close/>
                </a:path>
                <a:path w="17095470" h="9573260">
                  <a:moveTo>
                    <a:pt x="17001691" y="9502300"/>
                  </a:moveTo>
                  <a:lnTo>
                    <a:pt x="16996263" y="9503930"/>
                  </a:lnTo>
                  <a:lnTo>
                    <a:pt x="16991225" y="9512040"/>
                  </a:lnTo>
                  <a:lnTo>
                    <a:pt x="16992710" y="9517803"/>
                  </a:lnTo>
                  <a:lnTo>
                    <a:pt x="17002682" y="9524029"/>
                  </a:lnTo>
                  <a:lnTo>
                    <a:pt x="17008024" y="9526308"/>
                  </a:lnTo>
                  <a:lnTo>
                    <a:pt x="17012643" y="9524727"/>
                  </a:lnTo>
                  <a:lnTo>
                    <a:pt x="17015020" y="9521006"/>
                  </a:lnTo>
                  <a:lnTo>
                    <a:pt x="17017681" y="9516617"/>
                  </a:lnTo>
                  <a:lnTo>
                    <a:pt x="17016051" y="9511187"/>
                  </a:lnTo>
                  <a:lnTo>
                    <a:pt x="17006081" y="9504961"/>
                  </a:lnTo>
                  <a:lnTo>
                    <a:pt x="17001691" y="9502300"/>
                  </a:lnTo>
                  <a:close/>
                </a:path>
                <a:path w="17095470" h="9573260">
                  <a:moveTo>
                    <a:pt x="16925840" y="9455345"/>
                  </a:moveTo>
                  <a:lnTo>
                    <a:pt x="16920078" y="9456832"/>
                  </a:lnTo>
                  <a:lnTo>
                    <a:pt x="16917946" y="9460264"/>
                  </a:lnTo>
                  <a:lnTo>
                    <a:pt x="16917559" y="9460887"/>
                  </a:lnTo>
                  <a:lnTo>
                    <a:pt x="16914706" y="9464800"/>
                  </a:lnTo>
                  <a:lnTo>
                    <a:pt x="16916194" y="9470564"/>
                  </a:lnTo>
                  <a:lnTo>
                    <a:pt x="16926164" y="9476790"/>
                  </a:lnTo>
                  <a:lnTo>
                    <a:pt x="16927498" y="9477359"/>
                  </a:lnTo>
                  <a:lnTo>
                    <a:pt x="16927356" y="9477693"/>
                  </a:lnTo>
                  <a:lnTo>
                    <a:pt x="16931362" y="9479402"/>
                  </a:lnTo>
                  <a:lnTo>
                    <a:pt x="16935982" y="9477821"/>
                  </a:lnTo>
                  <a:lnTo>
                    <a:pt x="16937962" y="9474720"/>
                  </a:lnTo>
                  <a:lnTo>
                    <a:pt x="16938359" y="9474100"/>
                  </a:lnTo>
                  <a:lnTo>
                    <a:pt x="16941211" y="9470188"/>
                  </a:lnTo>
                  <a:lnTo>
                    <a:pt x="16939724" y="9464423"/>
                  </a:lnTo>
                  <a:lnTo>
                    <a:pt x="16929753" y="9458198"/>
                  </a:lnTo>
                  <a:lnTo>
                    <a:pt x="16925840" y="9455345"/>
                  </a:lnTo>
                  <a:close/>
                </a:path>
                <a:path w="17095470" h="9573260">
                  <a:moveTo>
                    <a:pt x="16849891" y="9406770"/>
                  </a:moveTo>
                  <a:lnTo>
                    <a:pt x="16844270" y="9407924"/>
                  </a:lnTo>
                  <a:lnTo>
                    <a:pt x="16842139" y="9411354"/>
                  </a:lnTo>
                  <a:lnTo>
                    <a:pt x="16839470" y="9415740"/>
                  </a:lnTo>
                  <a:lnTo>
                    <a:pt x="16839090" y="9416367"/>
                  </a:lnTo>
                  <a:lnTo>
                    <a:pt x="16840244" y="9421989"/>
                  </a:lnTo>
                  <a:lnTo>
                    <a:pt x="16850214" y="9428215"/>
                  </a:lnTo>
                  <a:lnTo>
                    <a:pt x="16855889" y="9430636"/>
                  </a:lnTo>
                  <a:lnTo>
                    <a:pt x="16860366" y="9429388"/>
                  </a:lnTo>
                  <a:lnTo>
                    <a:pt x="16862347" y="9426288"/>
                  </a:lnTo>
                  <a:lnTo>
                    <a:pt x="16862743" y="9425668"/>
                  </a:lnTo>
                  <a:lnTo>
                    <a:pt x="16865024" y="9421906"/>
                  </a:lnTo>
                  <a:lnTo>
                    <a:pt x="16865404" y="9421279"/>
                  </a:lnTo>
                  <a:lnTo>
                    <a:pt x="16864250" y="9415657"/>
                  </a:lnTo>
                  <a:lnTo>
                    <a:pt x="16854280" y="9409432"/>
                  </a:lnTo>
                  <a:lnTo>
                    <a:pt x="16849891" y="9406770"/>
                  </a:lnTo>
                  <a:close/>
                </a:path>
                <a:path w="17095470" h="9573260">
                  <a:moveTo>
                    <a:pt x="10357140" y="6632047"/>
                  </a:moveTo>
                  <a:lnTo>
                    <a:pt x="10340945" y="6635793"/>
                  </a:lnTo>
                  <a:lnTo>
                    <a:pt x="10338016" y="6640068"/>
                  </a:lnTo>
                  <a:lnTo>
                    <a:pt x="10337807" y="6640373"/>
                  </a:lnTo>
                  <a:lnTo>
                    <a:pt x="10338912" y="6645185"/>
                  </a:lnTo>
                  <a:lnTo>
                    <a:pt x="10339726" y="6647899"/>
                  </a:lnTo>
                  <a:lnTo>
                    <a:pt x="10341494" y="6650231"/>
                  </a:lnTo>
                  <a:lnTo>
                    <a:pt x="10344165" y="6651371"/>
                  </a:lnTo>
                  <a:lnTo>
                    <a:pt x="10344022" y="6651705"/>
                  </a:lnTo>
                  <a:lnTo>
                    <a:pt x="10345692" y="6652417"/>
                  </a:lnTo>
                  <a:lnTo>
                    <a:pt x="10349406" y="6652029"/>
                  </a:lnTo>
                  <a:lnTo>
                    <a:pt x="10355981" y="6650493"/>
                  </a:lnTo>
                  <a:lnTo>
                    <a:pt x="10360650" y="6649722"/>
                  </a:lnTo>
                  <a:lnTo>
                    <a:pt x="10363930" y="6644808"/>
                  </a:lnTo>
                  <a:lnTo>
                    <a:pt x="10362825" y="6639997"/>
                  </a:lnTo>
                  <a:lnTo>
                    <a:pt x="10362054" y="6635328"/>
                  </a:lnTo>
                  <a:lnTo>
                    <a:pt x="10357140" y="6632047"/>
                  </a:lnTo>
                  <a:close/>
                </a:path>
                <a:path w="17095470" h="9573260">
                  <a:moveTo>
                    <a:pt x="650544" y="2487588"/>
                  </a:moveTo>
                  <a:lnTo>
                    <a:pt x="645110" y="2486454"/>
                  </a:lnTo>
                  <a:lnTo>
                    <a:pt x="640873" y="2488987"/>
                  </a:lnTo>
                  <a:lnTo>
                    <a:pt x="636969" y="2491663"/>
                  </a:lnTo>
                  <a:lnTo>
                    <a:pt x="635835" y="2497097"/>
                  </a:lnTo>
                  <a:lnTo>
                    <a:pt x="638368" y="2501334"/>
                  </a:lnTo>
                  <a:lnTo>
                    <a:pt x="642142" y="2507285"/>
                  </a:lnTo>
                  <a:lnTo>
                    <a:pt x="643051" y="2508855"/>
                  </a:lnTo>
                  <a:lnTo>
                    <a:pt x="646246" y="2510614"/>
                  </a:lnTo>
                  <a:lnTo>
                    <a:pt x="648583" y="2511611"/>
                  </a:lnTo>
                  <a:lnTo>
                    <a:pt x="651824" y="2511414"/>
                  </a:lnTo>
                  <a:lnTo>
                    <a:pt x="654490" y="2509790"/>
                  </a:lnTo>
                  <a:lnTo>
                    <a:pt x="658393" y="2507114"/>
                  </a:lnTo>
                  <a:lnTo>
                    <a:pt x="659527" y="2501679"/>
                  </a:lnTo>
                  <a:lnTo>
                    <a:pt x="656994" y="2497442"/>
                  </a:lnTo>
                  <a:lnTo>
                    <a:pt x="653219" y="2491491"/>
                  </a:lnTo>
                  <a:lnTo>
                    <a:pt x="650544" y="2487588"/>
                  </a:lnTo>
                  <a:close/>
                </a:path>
                <a:path w="17095470" h="9573260">
                  <a:moveTo>
                    <a:pt x="16774370" y="9357194"/>
                  </a:moveTo>
                  <a:lnTo>
                    <a:pt x="16769082" y="9358490"/>
                  </a:lnTo>
                  <a:lnTo>
                    <a:pt x="16766229" y="9362402"/>
                  </a:lnTo>
                  <a:lnTo>
                    <a:pt x="16763948" y="9366164"/>
                  </a:lnTo>
                  <a:lnTo>
                    <a:pt x="16763568" y="9366791"/>
                  </a:lnTo>
                  <a:lnTo>
                    <a:pt x="16764864" y="9372079"/>
                  </a:lnTo>
                  <a:lnTo>
                    <a:pt x="16768776" y="9374931"/>
                  </a:lnTo>
                  <a:lnTo>
                    <a:pt x="16774692" y="9378638"/>
                  </a:lnTo>
                  <a:lnTo>
                    <a:pt x="16780033" y="9380917"/>
                  </a:lnTo>
                  <a:lnTo>
                    <a:pt x="16784844" y="9379812"/>
                  </a:lnTo>
                  <a:lnTo>
                    <a:pt x="16786824" y="9376712"/>
                  </a:lnTo>
                  <a:lnTo>
                    <a:pt x="16787220" y="9376092"/>
                  </a:lnTo>
                  <a:lnTo>
                    <a:pt x="16789502" y="9372329"/>
                  </a:lnTo>
                  <a:lnTo>
                    <a:pt x="16789882" y="9371703"/>
                  </a:lnTo>
                  <a:lnTo>
                    <a:pt x="16788588" y="9366416"/>
                  </a:lnTo>
                  <a:lnTo>
                    <a:pt x="16784675" y="9363562"/>
                  </a:lnTo>
                  <a:lnTo>
                    <a:pt x="16778759" y="9359856"/>
                  </a:lnTo>
                  <a:lnTo>
                    <a:pt x="16774370" y="9357194"/>
                  </a:lnTo>
                  <a:close/>
                </a:path>
                <a:path w="17095470" h="9573260">
                  <a:moveTo>
                    <a:pt x="16700418" y="9306710"/>
                  </a:moveTo>
                  <a:lnTo>
                    <a:pt x="16694797" y="9307863"/>
                  </a:lnTo>
                  <a:lnTo>
                    <a:pt x="16689092" y="9315689"/>
                  </a:lnTo>
                  <a:lnTo>
                    <a:pt x="16690245" y="9321309"/>
                  </a:lnTo>
                  <a:lnTo>
                    <a:pt x="16694158" y="9324162"/>
                  </a:lnTo>
                  <a:lnTo>
                    <a:pt x="16699931" y="9328203"/>
                  </a:lnTo>
                  <a:lnTo>
                    <a:pt x="16701600" y="9328915"/>
                  </a:lnTo>
                  <a:lnTo>
                    <a:pt x="16701458" y="9329249"/>
                  </a:lnTo>
                  <a:lnTo>
                    <a:pt x="16705129" y="9330815"/>
                  </a:lnTo>
                  <a:lnTo>
                    <a:pt x="16709940" y="9329711"/>
                  </a:lnTo>
                  <a:lnTo>
                    <a:pt x="16712317" y="9325989"/>
                  </a:lnTo>
                  <a:lnTo>
                    <a:pt x="16715170" y="9322077"/>
                  </a:lnTo>
                  <a:lnTo>
                    <a:pt x="16714016" y="9316456"/>
                  </a:lnTo>
                  <a:lnTo>
                    <a:pt x="16710104" y="9313603"/>
                  </a:lnTo>
                  <a:lnTo>
                    <a:pt x="16704330" y="9309562"/>
                  </a:lnTo>
                  <a:lnTo>
                    <a:pt x="16700418" y="9306710"/>
                  </a:lnTo>
                  <a:close/>
                </a:path>
                <a:path w="17095470" h="9573260">
                  <a:moveTo>
                    <a:pt x="16626560" y="9255081"/>
                  </a:moveTo>
                  <a:lnTo>
                    <a:pt x="16620940" y="9256235"/>
                  </a:lnTo>
                  <a:lnTo>
                    <a:pt x="16615235" y="9264060"/>
                  </a:lnTo>
                  <a:lnTo>
                    <a:pt x="16616387" y="9269681"/>
                  </a:lnTo>
                  <a:lnTo>
                    <a:pt x="16620301" y="9272534"/>
                  </a:lnTo>
                  <a:lnTo>
                    <a:pt x="16626074" y="9276575"/>
                  </a:lnTo>
                  <a:lnTo>
                    <a:pt x="16627742" y="9277287"/>
                  </a:lnTo>
                  <a:lnTo>
                    <a:pt x="16627266" y="9277478"/>
                  </a:lnTo>
                  <a:lnTo>
                    <a:pt x="16630938" y="9279044"/>
                  </a:lnTo>
                  <a:lnTo>
                    <a:pt x="16635749" y="9277940"/>
                  </a:lnTo>
                  <a:lnTo>
                    <a:pt x="16638125" y="9274219"/>
                  </a:lnTo>
                  <a:lnTo>
                    <a:pt x="16640978" y="9270306"/>
                  </a:lnTo>
                  <a:lnTo>
                    <a:pt x="16639824" y="9264685"/>
                  </a:lnTo>
                  <a:lnTo>
                    <a:pt x="16626560" y="9255081"/>
                  </a:lnTo>
                  <a:close/>
                </a:path>
                <a:path w="17095470" h="9573260">
                  <a:moveTo>
                    <a:pt x="10445221" y="6612407"/>
                  </a:moveTo>
                  <a:lnTo>
                    <a:pt x="10429025" y="6616152"/>
                  </a:lnTo>
                  <a:lnTo>
                    <a:pt x="10425887" y="6620732"/>
                  </a:lnTo>
                  <a:lnTo>
                    <a:pt x="10426992" y="6625543"/>
                  </a:lnTo>
                  <a:lnTo>
                    <a:pt x="10427806" y="6628259"/>
                  </a:lnTo>
                  <a:lnTo>
                    <a:pt x="10429573" y="6630590"/>
                  </a:lnTo>
                  <a:lnTo>
                    <a:pt x="10432244" y="6631730"/>
                  </a:lnTo>
                  <a:lnTo>
                    <a:pt x="10432102" y="6632064"/>
                  </a:lnTo>
                  <a:lnTo>
                    <a:pt x="10433771" y="6632776"/>
                  </a:lnTo>
                  <a:lnTo>
                    <a:pt x="10437487" y="6632388"/>
                  </a:lnTo>
                  <a:lnTo>
                    <a:pt x="10448874" y="6629749"/>
                  </a:lnTo>
                  <a:lnTo>
                    <a:pt x="10452011" y="6625168"/>
                  </a:lnTo>
                  <a:lnTo>
                    <a:pt x="10449802" y="6615545"/>
                  </a:lnTo>
                  <a:lnTo>
                    <a:pt x="10445221" y="6612407"/>
                  </a:lnTo>
                  <a:close/>
                </a:path>
                <a:path w="17095470" h="9573260">
                  <a:moveTo>
                    <a:pt x="602998" y="2411278"/>
                  </a:moveTo>
                  <a:lnTo>
                    <a:pt x="597563" y="2410144"/>
                  </a:lnTo>
                  <a:lnTo>
                    <a:pt x="589089" y="2415209"/>
                  </a:lnTo>
                  <a:lnTo>
                    <a:pt x="587955" y="2420644"/>
                  </a:lnTo>
                  <a:lnTo>
                    <a:pt x="593929" y="2430689"/>
                  </a:lnTo>
                  <a:lnTo>
                    <a:pt x="594695" y="2432594"/>
                  </a:lnTo>
                  <a:lnTo>
                    <a:pt x="597890" y="2434352"/>
                  </a:lnTo>
                  <a:lnTo>
                    <a:pt x="598033" y="2434018"/>
                  </a:lnTo>
                  <a:lnTo>
                    <a:pt x="600702" y="2435157"/>
                  </a:lnTo>
                  <a:lnTo>
                    <a:pt x="603468" y="2435153"/>
                  </a:lnTo>
                  <a:lnTo>
                    <a:pt x="606133" y="2433528"/>
                  </a:lnTo>
                  <a:lnTo>
                    <a:pt x="610370" y="2430995"/>
                  </a:lnTo>
                  <a:lnTo>
                    <a:pt x="611505" y="2425560"/>
                  </a:lnTo>
                  <a:lnTo>
                    <a:pt x="602998" y="2411278"/>
                  </a:lnTo>
                  <a:close/>
                </a:path>
                <a:path w="17095470" h="9573260">
                  <a:moveTo>
                    <a:pt x="16553799" y="9202737"/>
                  </a:moveTo>
                  <a:lnTo>
                    <a:pt x="16548178" y="9203890"/>
                  </a:lnTo>
                  <a:lnTo>
                    <a:pt x="16545326" y="9207803"/>
                  </a:lnTo>
                  <a:lnTo>
                    <a:pt x="16542331" y="9212050"/>
                  </a:lnTo>
                  <a:lnTo>
                    <a:pt x="16543482" y="9217670"/>
                  </a:lnTo>
                  <a:lnTo>
                    <a:pt x="16552835" y="9224421"/>
                  </a:lnTo>
                  <a:lnTo>
                    <a:pt x="16558510" y="9226842"/>
                  </a:lnTo>
                  <a:lnTo>
                    <a:pt x="16562987" y="9225596"/>
                  </a:lnTo>
                  <a:lnTo>
                    <a:pt x="16565555" y="9222351"/>
                  </a:lnTo>
                  <a:lnTo>
                    <a:pt x="16568550" y="9218105"/>
                  </a:lnTo>
                  <a:lnTo>
                    <a:pt x="16567397" y="9212483"/>
                  </a:lnTo>
                  <a:lnTo>
                    <a:pt x="16558045" y="9205731"/>
                  </a:lnTo>
                  <a:lnTo>
                    <a:pt x="16553799" y="9202737"/>
                  </a:lnTo>
                  <a:close/>
                </a:path>
                <a:path w="17095470" h="9573260">
                  <a:moveTo>
                    <a:pt x="16480843" y="9149915"/>
                  </a:moveTo>
                  <a:lnTo>
                    <a:pt x="16475365" y="9150735"/>
                  </a:lnTo>
                  <a:lnTo>
                    <a:pt x="16472512" y="9154647"/>
                  </a:lnTo>
                  <a:lnTo>
                    <a:pt x="16469518" y="9158894"/>
                  </a:lnTo>
                  <a:lnTo>
                    <a:pt x="16470336" y="9164373"/>
                  </a:lnTo>
                  <a:lnTo>
                    <a:pt x="16479688" y="9171124"/>
                  </a:lnTo>
                  <a:lnTo>
                    <a:pt x="16481693" y="9171979"/>
                  </a:lnTo>
                  <a:lnTo>
                    <a:pt x="16481550" y="9172313"/>
                  </a:lnTo>
                  <a:lnTo>
                    <a:pt x="16485223" y="9173879"/>
                  </a:lnTo>
                  <a:lnTo>
                    <a:pt x="16489700" y="9172632"/>
                  </a:lnTo>
                  <a:lnTo>
                    <a:pt x="16492267" y="9169387"/>
                  </a:lnTo>
                  <a:lnTo>
                    <a:pt x="16495262" y="9165141"/>
                  </a:lnTo>
                  <a:lnTo>
                    <a:pt x="16494444" y="9159662"/>
                  </a:lnTo>
                  <a:lnTo>
                    <a:pt x="16485090" y="9152910"/>
                  </a:lnTo>
                  <a:lnTo>
                    <a:pt x="16480843" y="9149915"/>
                  </a:lnTo>
                  <a:close/>
                </a:path>
                <a:path w="17095470" h="9573260">
                  <a:moveTo>
                    <a:pt x="10533161" y="6593101"/>
                  </a:moveTo>
                  <a:lnTo>
                    <a:pt x="10516964" y="6596845"/>
                  </a:lnTo>
                  <a:lnTo>
                    <a:pt x="10513826" y="6601426"/>
                  </a:lnTo>
                  <a:lnTo>
                    <a:pt x="10514930" y="6606237"/>
                  </a:lnTo>
                  <a:lnTo>
                    <a:pt x="10515745" y="6608953"/>
                  </a:lnTo>
                  <a:lnTo>
                    <a:pt x="10517513" y="6611284"/>
                  </a:lnTo>
                  <a:lnTo>
                    <a:pt x="10520184" y="6612423"/>
                  </a:lnTo>
                  <a:lnTo>
                    <a:pt x="10520042" y="6612757"/>
                  </a:lnTo>
                  <a:lnTo>
                    <a:pt x="10521710" y="6613469"/>
                  </a:lnTo>
                  <a:lnTo>
                    <a:pt x="10525427" y="6613083"/>
                  </a:lnTo>
                  <a:lnTo>
                    <a:pt x="10536811" y="6610442"/>
                  </a:lnTo>
                  <a:lnTo>
                    <a:pt x="10539948" y="6605861"/>
                  </a:lnTo>
                  <a:lnTo>
                    <a:pt x="10537739" y="6596238"/>
                  </a:lnTo>
                  <a:lnTo>
                    <a:pt x="10533161" y="6593101"/>
                  </a:lnTo>
                  <a:close/>
                </a:path>
                <a:path w="17095470" h="9573260">
                  <a:moveTo>
                    <a:pt x="556738" y="2334727"/>
                  </a:moveTo>
                  <a:lnTo>
                    <a:pt x="551112" y="2333117"/>
                  </a:lnTo>
                  <a:lnTo>
                    <a:pt x="546875" y="2335650"/>
                  </a:lnTo>
                  <a:lnTo>
                    <a:pt x="542781" y="2337848"/>
                  </a:lnTo>
                  <a:lnTo>
                    <a:pt x="553776" y="2358322"/>
                  </a:lnTo>
                  <a:lnTo>
                    <a:pt x="556540" y="2358317"/>
                  </a:lnTo>
                  <a:lnTo>
                    <a:pt x="559206" y="2356692"/>
                  </a:lnTo>
                  <a:lnTo>
                    <a:pt x="563300" y="2354493"/>
                  </a:lnTo>
                  <a:lnTo>
                    <a:pt x="564911" y="2348867"/>
                  </a:lnTo>
                  <a:lnTo>
                    <a:pt x="558937" y="2338822"/>
                  </a:lnTo>
                  <a:lnTo>
                    <a:pt x="556738" y="2334727"/>
                  </a:lnTo>
                  <a:close/>
                </a:path>
                <a:path w="17095470" h="9573260">
                  <a:moveTo>
                    <a:pt x="16409270" y="9095710"/>
                  </a:moveTo>
                  <a:lnTo>
                    <a:pt x="16403458" y="9096387"/>
                  </a:lnTo>
                  <a:lnTo>
                    <a:pt x="16397752" y="9104212"/>
                  </a:lnTo>
                  <a:lnTo>
                    <a:pt x="16398429" y="9110025"/>
                  </a:lnTo>
                  <a:lnTo>
                    <a:pt x="16402342" y="9112877"/>
                  </a:lnTo>
                  <a:lnTo>
                    <a:pt x="16407639" y="9117110"/>
                  </a:lnTo>
                  <a:lnTo>
                    <a:pt x="16409641" y="9117964"/>
                  </a:lnTo>
                  <a:lnTo>
                    <a:pt x="16409499" y="9118297"/>
                  </a:lnTo>
                  <a:lnTo>
                    <a:pt x="16413171" y="9119864"/>
                  </a:lnTo>
                  <a:lnTo>
                    <a:pt x="16417648" y="9118618"/>
                  </a:lnTo>
                  <a:lnTo>
                    <a:pt x="16420216" y="9115374"/>
                  </a:lnTo>
                  <a:lnTo>
                    <a:pt x="16423068" y="9111460"/>
                  </a:lnTo>
                  <a:lnTo>
                    <a:pt x="16422392" y="9105647"/>
                  </a:lnTo>
                  <a:lnTo>
                    <a:pt x="16418479" y="9102795"/>
                  </a:lnTo>
                  <a:lnTo>
                    <a:pt x="16413182" y="9098563"/>
                  </a:lnTo>
                  <a:lnTo>
                    <a:pt x="16409270" y="9095710"/>
                  </a:lnTo>
                  <a:close/>
                </a:path>
                <a:path w="17095470" h="9573260">
                  <a:moveTo>
                    <a:pt x="16337505" y="9041029"/>
                  </a:moveTo>
                  <a:lnTo>
                    <a:pt x="16331690" y="9041705"/>
                  </a:lnTo>
                  <a:lnTo>
                    <a:pt x="16325985" y="9049530"/>
                  </a:lnTo>
                  <a:lnTo>
                    <a:pt x="16326662" y="9055342"/>
                  </a:lnTo>
                  <a:lnTo>
                    <a:pt x="16330575" y="9058195"/>
                  </a:lnTo>
                  <a:lnTo>
                    <a:pt x="16335873" y="9062428"/>
                  </a:lnTo>
                  <a:lnTo>
                    <a:pt x="16341548" y="9064849"/>
                  </a:lnTo>
                  <a:lnTo>
                    <a:pt x="16345883" y="9063937"/>
                  </a:lnTo>
                  <a:lnTo>
                    <a:pt x="16348450" y="9060691"/>
                  </a:lnTo>
                  <a:lnTo>
                    <a:pt x="16351303" y="9056779"/>
                  </a:lnTo>
                  <a:lnTo>
                    <a:pt x="16350627" y="9050967"/>
                  </a:lnTo>
                  <a:lnTo>
                    <a:pt x="16346714" y="9048114"/>
                  </a:lnTo>
                  <a:lnTo>
                    <a:pt x="16341418" y="9043881"/>
                  </a:lnTo>
                  <a:lnTo>
                    <a:pt x="16337505" y="9041029"/>
                  </a:lnTo>
                  <a:close/>
                </a:path>
                <a:path w="17095470" h="9573260">
                  <a:moveTo>
                    <a:pt x="16266691" y="8985964"/>
                  </a:moveTo>
                  <a:lnTo>
                    <a:pt x="16261212" y="8986783"/>
                  </a:lnTo>
                  <a:lnTo>
                    <a:pt x="16254840" y="8994324"/>
                  </a:lnTo>
                  <a:lnTo>
                    <a:pt x="16255659" y="8999802"/>
                  </a:lnTo>
                  <a:lnTo>
                    <a:pt x="16259428" y="9002989"/>
                  </a:lnTo>
                  <a:lnTo>
                    <a:pt x="16264725" y="9007221"/>
                  </a:lnTo>
                  <a:lnTo>
                    <a:pt x="16266728" y="9008075"/>
                  </a:lnTo>
                  <a:lnTo>
                    <a:pt x="16266585" y="9008410"/>
                  </a:lnTo>
                  <a:lnTo>
                    <a:pt x="16270258" y="9009976"/>
                  </a:lnTo>
                  <a:lnTo>
                    <a:pt x="16274593" y="9009063"/>
                  </a:lnTo>
                  <a:lnTo>
                    <a:pt x="16277161" y="9005818"/>
                  </a:lnTo>
                  <a:lnTo>
                    <a:pt x="16280346" y="9002047"/>
                  </a:lnTo>
                  <a:lnTo>
                    <a:pt x="16279528" y="8996569"/>
                  </a:lnTo>
                  <a:lnTo>
                    <a:pt x="16275758" y="8993382"/>
                  </a:lnTo>
                  <a:lnTo>
                    <a:pt x="16270460" y="8989151"/>
                  </a:lnTo>
                  <a:lnTo>
                    <a:pt x="16266691" y="8985964"/>
                  </a:lnTo>
                  <a:close/>
                </a:path>
                <a:path w="17095470" h="9573260">
                  <a:moveTo>
                    <a:pt x="10621240" y="6573461"/>
                  </a:moveTo>
                  <a:lnTo>
                    <a:pt x="10605046" y="6577206"/>
                  </a:lnTo>
                  <a:lnTo>
                    <a:pt x="10601908" y="6581786"/>
                  </a:lnTo>
                  <a:lnTo>
                    <a:pt x="10603012" y="6586597"/>
                  </a:lnTo>
                  <a:lnTo>
                    <a:pt x="10603827" y="6589312"/>
                  </a:lnTo>
                  <a:lnTo>
                    <a:pt x="10605594" y="6591645"/>
                  </a:lnTo>
                  <a:lnTo>
                    <a:pt x="10608264" y="6592784"/>
                  </a:lnTo>
                  <a:lnTo>
                    <a:pt x="10608122" y="6593118"/>
                  </a:lnTo>
                  <a:lnTo>
                    <a:pt x="10609791" y="6593830"/>
                  </a:lnTo>
                  <a:lnTo>
                    <a:pt x="10613506" y="6593441"/>
                  </a:lnTo>
                  <a:lnTo>
                    <a:pt x="10624893" y="6590802"/>
                  </a:lnTo>
                  <a:lnTo>
                    <a:pt x="10628030" y="6586221"/>
                  </a:lnTo>
                  <a:lnTo>
                    <a:pt x="10625821" y="6576598"/>
                  </a:lnTo>
                  <a:lnTo>
                    <a:pt x="10621240" y="6573461"/>
                  </a:lnTo>
                  <a:close/>
                </a:path>
                <a:path w="17095470" h="9573260">
                  <a:moveTo>
                    <a:pt x="511809" y="2255982"/>
                  </a:moveTo>
                  <a:lnTo>
                    <a:pt x="506183" y="2254371"/>
                  </a:lnTo>
                  <a:lnTo>
                    <a:pt x="497709" y="2259437"/>
                  </a:lnTo>
                  <a:lnTo>
                    <a:pt x="496098" y="2265063"/>
                  </a:lnTo>
                  <a:lnTo>
                    <a:pt x="498631" y="2269300"/>
                  </a:lnTo>
                  <a:lnTo>
                    <a:pt x="501929" y="2275442"/>
                  </a:lnTo>
                  <a:lnTo>
                    <a:pt x="502838" y="2277013"/>
                  </a:lnTo>
                  <a:lnTo>
                    <a:pt x="504556" y="2278535"/>
                  </a:lnTo>
                  <a:lnTo>
                    <a:pt x="508896" y="2280386"/>
                  </a:lnTo>
                  <a:lnTo>
                    <a:pt x="511802" y="2280047"/>
                  </a:lnTo>
                  <a:lnTo>
                    <a:pt x="514326" y="2278757"/>
                  </a:lnTo>
                  <a:lnTo>
                    <a:pt x="518563" y="2276224"/>
                  </a:lnTo>
                  <a:lnTo>
                    <a:pt x="520173" y="2270598"/>
                  </a:lnTo>
                  <a:lnTo>
                    <a:pt x="517640" y="2266361"/>
                  </a:lnTo>
                  <a:lnTo>
                    <a:pt x="514342" y="2260219"/>
                  </a:lnTo>
                  <a:lnTo>
                    <a:pt x="511809" y="2255982"/>
                  </a:lnTo>
                  <a:close/>
                </a:path>
                <a:path w="17095470" h="9573260">
                  <a:moveTo>
                    <a:pt x="16195493" y="8929946"/>
                  </a:moveTo>
                  <a:lnTo>
                    <a:pt x="16190015" y="8930765"/>
                  </a:lnTo>
                  <a:lnTo>
                    <a:pt x="16183642" y="8938306"/>
                  </a:lnTo>
                  <a:lnTo>
                    <a:pt x="16184461" y="8943785"/>
                  </a:lnTo>
                  <a:lnTo>
                    <a:pt x="16188231" y="8946971"/>
                  </a:lnTo>
                  <a:lnTo>
                    <a:pt x="16193530" y="8951205"/>
                  </a:lnTo>
                  <a:lnTo>
                    <a:pt x="16195865" y="8952201"/>
                  </a:lnTo>
                  <a:lnTo>
                    <a:pt x="16195390" y="8952392"/>
                  </a:lnTo>
                  <a:lnTo>
                    <a:pt x="16199062" y="8953958"/>
                  </a:lnTo>
                  <a:lnTo>
                    <a:pt x="16203397" y="8953047"/>
                  </a:lnTo>
                  <a:lnTo>
                    <a:pt x="16205964" y="8949801"/>
                  </a:lnTo>
                  <a:lnTo>
                    <a:pt x="16209151" y="8946031"/>
                  </a:lnTo>
                  <a:lnTo>
                    <a:pt x="16208330" y="8940551"/>
                  </a:lnTo>
                  <a:lnTo>
                    <a:pt x="16204560" y="8937365"/>
                  </a:lnTo>
                  <a:lnTo>
                    <a:pt x="16199263" y="8933132"/>
                  </a:lnTo>
                  <a:lnTo>
                    <a:pt x="16195493" y="8929946"/>
                  </a:lnTo>
                  <a:close/>
                </a:path>
                <a:path w="17095470" h="9573260">
                  <a:moveTo>
                    <a:pt x="16125109" y="8873880"/>
                  </a:moveTo>
                  <a:lnTo>
                    <a:pt x="16119628" y="8874700"/>
                  </a:lnTo>
                  <a:lnTo>
                    <a:pt x="16113255" y="8882240"/>
                  </a:lnTo>
                  <a:lnTo>
                    <a:pt x="16114076" y="8887719"/>
                  </a:lnTo>
                  <a:lnTo>
                    <a:pt x="16117846" y="8890905"/>
                  </a:lnTo>
                  <a:lnTo>
                    <a:pt x="16123143" y="8895138"/>
                  </a:lnTo>
                  <a:lnTo>
                    <a:pt x="16125480" y="8896135"/>
                  </a:lnTo>
                  <a:lnTo>
                    <a:pt x="16125004" y="8896326"/>
                  </a:lnTo>
                  <a:lnTo>
                    <a:pt x="16128676" y="8897893"/>
                  </a:lnTo>
                  <a:lnTo>
                    <a:pt x="16133010" y="8896980"/>
                  </a:lnTo>
                  <a:lnTo>
                    <a:pt x="16135578" y="8893735"/>
                  </a:lnTo>
                  <a:lnTo>
                    <a:pt x="16138765" y="8889965"/>
                  </a:lnTo>
                  <a:lnTo>
                    <a:pt x="16137946" y="8884486"/>
                  </a:lnTo>
                  <a:lnTo>
                    <a:pt x="16134175" y="8881299"/>
                  </a:lnTo>
                  <a:lnTo>
                    <a:pt x="16128879" y="8877067"/>
                  </a:lnTo>
                  <a:lnTo>
                    <a:pt x="16125109" y="8873880"/>
                  </a:lnTo>
                  <a:close/>
                </a:path>
                <a:path w="17095470" h="9573260">
                  <a:moveTo>
                    <a:pt x="10709513" y="6554297"/>
                  </a:moveTo>
                  <a:lnTo>
                    <a:pt x="10693317" y="6558041"/>
                  </a:lnTo>
                  <a:lnTo>
                    <a:pt x="10690179" y="6562621"/>
                  </a:lnTo>
                  <a:lnTo>
                    <a:pt x="10691284" y="6567433"/>
                  </a:lnTo>
                  <a:lnTo>
                    <a:pt x="10692099" y="6570148"/>
                  </a:lnTo>
                  <a:lnTo>
                    <a:pt x="10693866" y="6572480"/>
                  </a:lnTo>
                  <a:lnTo>
                    <a:pt x="10696537" y="6573619"/>
                  </a:lnTo>
                  <a:lnTo>
                    <a:pt x="10696394" y="6573953"/>
                  </a:lnTo>
                  <a:lnTo>
                    <a:pt x="10698063" y="6574665"/>
                  </a:lnTo>
                  <a:lnTo>
                    <a:pt x="10701780" y="6574278"/>
                  </a:lnTo>
                  <a:lnTo>
                    <a:pt x="10713164" y="6571638"/>
                  </a:lnTo>
                  <a:lnTo>
                    <a:pt x="10716303" y="6567057"/>
                  </a:lnTo>
                  <a:lnTo>
                    <a:pt x="10714095" y="6557435"/>
                  </a:lnTo>
                  <a:lnTo>
                    <a:pt x="10709513" y="6554297"/>
                  </a:lnTo>
                  <a:close/>
                </a:path>
                <a:path w="17095470" h="9573260">
                  <a:moveTo>
                    <a:pt x="468357" y="2177472"/>
                  </a:moveTo>
                  <a:lnTo>
                    <a:pt x="463208" y="2175670"/>
                  </a:lnTo>
                  <a:lnTo>
                    <a:pt x="458637" y="2178060"/>
                  </a:lnTo>
                  <a:lnTo>
                    <a:pt x="454400" y="2180594"/>
                  </a:lnTo>
                  <a:lnTo>
                    <a:pt x="452597" y="2185743"/>
                  </a:lnTo>
                  <a:lnTo>
                    <a:pt x="454988" y="2190314"/>
                  </a:lnTo>
                  <a:lnTo>
                    <a:pt x="458287" y="2196457"/>
                  </a:lnTo>
                  <a:lnTo>
                    <a:pt x="459195" y="2198027"/>
                  </a:lnTo>
                  <a:lnTo>
                    <a:pt x="460913" y="2199549"/>
                  </a:lnTo>
                  <a:lnTo>
                    <a:pt x="465253" y="2201400"/>
                  </a:lnTo>
                  <a:lnTo>
                    <a:pt x="468016" y="2201396"/>
                  </a:lnTo>
                  <a:lnTo>
                    <a:pt x="470540" y="2200105"/>
                  </a:lnTo>
                  <a:lnTo>
                    <a:pt x="474777" y="2197572"/>
                  </a:lnTo>
                  <a:lnTo>
                    <a:pt x="476722" y="2192088"/>
                  </a:lnTo>
                  <a:lnTo>
                    <a:pt x="474189" y="2187851"/>
                  </a:lnTo>
                  <a:lnTo>
                    <a:pt x="470890" y="2181710"/>
                  </a:lnTo>
                  <a:lnTo>
                    <a:pt x="468357" y="2177472"/>
                  </a:lnTo>
                  <a:close/>
                </a:path>
                <a:path w="17095470" h="9573260">
                  <a:moveTo>
                    <a:pt x="16055007" y="8817147"/>
                  </a:moveTo>
                  <a:lnTo>
                    <a:pt x="16049528" y="8817967"/>
                  </a:lnTo>
                  <a:lnTo>
                    <a:pt x="16043155" y="8825507"/>
                  </a:lnTo>
                  <a:lnTo>
                    <a:pt x="16043975" y="8830986"/>
                  </a:lnTo>
                  <a:lnTo>
                    <a:pt x="16047745" y="8834172"/>
                  </a:lnTo>
                  <a:lnTo>
                    <a:pt x="16053042" y="8838404"/>
                  </a:lnTo>
                  <a:lnTo>
                    <a:pt x="16055378" y="8839401"/>
                  </a:lnTo>
                  <a:lnTo>
                    <a:pt x="16054901" y="8839592"/>
                  </a:lnTo>
                  <a:lnTo>
                    <a:pt x="16058573" y="8841158"/>
                  </a:lnTo>
                  <a:lnTo>
                    <a:pt x="16062908" y="8840247"/>
                  </a:lnTo>
                  <a:lnTo>
                    <a:pt x="16065476" y="8837001"/>
                  </a:lnTo>
                  <a:lnTo>
                    <a:pt x="16068662" y="8833231"/>
                  </a:lnTo>
                  <a:lnTo>
                    <a:pt x="16067843" y="8827752"/>
                  </a:lnTo>
                  <a:lnTo>
                    <a:pt x="16064074" y="8824566"/>
                  </a:lnTo>
                  <a:lnTo>
                    <a:pt x="16058777" y="8820333"/>
                  </a:lnTo>
                  <a:lnTo>
                    <a:pt x="16055007" y="8817147"/>
                  </a:lnTo>
                  <a:close/>
                </a:path>
                <a:path w="17095470" h="9573260">
                  <a:moveTo>
                    <a:pt x="15985382" y="8760222"/>
                  </a:moveTo>
                  <a:lnTo>
                    <a:pt x="15979903" y="8761041"/>
                  </a:lnTo>
                  <a:lnTo>
                    <a:pt x="15976717" y="8764811"/>
                  </a:lnTo>
                  <a:lnTo>
                    <a:pt x="15973387" y="8768915"/>
                  </a:lnTo>
                  <a:lnTo>
                    <a:pt x="15974206" y="8774394"/>
                  </a:lnTo>
                  <a:lnTo>
                    <a:pt x="15977976" y="8777580"/>
                  </a:lnTo>
                  <a:lnTo>
                    <a:pt x="15983273" y="8781813"/>
                  </a:lnTo>
                  <a:lnTo>
                    <a:pt x="15985610" y="8782810"/>
                  </a:lnTo>
                  <a:lnTo>
                    <a:pt x="15985468" y="8783143"/>
                  </a:lnTo>
                  <a:lnTo>
                    <a:pt x="15989139" y="8784710"/>
                  </a:lnTo>
                  <a:lnTo>
                    <a:pt x="15993475" y="8783797"/>
                  </a:lnTo>
                  <a:lnTo>
                    <a:pt x="15996042" y="8780552"/>
                  </a:lnTo>
                  <a:lnTo>
                    <a:pt x="15999371" y="8776448"/>
                  </a:lnTo>
                  <a:lnTo>
                    <a:pt x="15998552" y="8770970"/>
                  </a:lnTo>
                  <a:lnTo>
                    <a:pt x="15994783" y="8767783"/>
                  </a:lnTo>
                  <a:lnTo>
                    <a:pt x="15985382" y="8760222"/>
                  </a:lnTo>
                  <a:close/>
                </a:path>
                <a:path w="17095470" h="9573260">
                  <a:moveTo>
                    <a:pt x="10797453" y="6534991"/>
                  </a:moveTo>
                  <a:lnTo>
                    <a:pt x="10786067" y="6537631"/>
                  </a:lnTo>
                  <a:lnTo>
                    <a:pt x="10781399" y="6538401"/>
                  </a:lnTo>
                  <a:lnTo>
                    <a:pt x="10778324" y="6543009"/>
                  </a:lnTo>
                  <a:lnTo>
                    <a:pt x="10784476" y="6554313"/>
                  </a:lnTo>
                  <a:lnTo>
                    <a:pt x="10784333" y="6554648"/>
                  </a:lnTo>
                  <a:lnTo>
                    <a:pt x="10786002" y="6555360"/>
                  </a:lnTo>
                  <a:lnTo>
                    <a:pt x="10789719" y="6554972"/>
                  </a:lnTo>
                  <a:lnTo>
                    <a:pt x="10796292" y="6553435"/>
                  </a:lnTo>
                  <a:lnTo>
                    <a:pt x="10800961" y="6552665"/>
                  </a:lnTo>
                  <a:lnTo>
                    <a:pt x="10804035" y="6548057"/>
                  </a:lnTo>
                  <a:lnTo>
                    <a:pt x="10804240" y="6547751"/>
                  </a:lnTo>
                  <a:lnTo>
                    <a:pt x="10803136" y="6542940"/>
                  </a:lnTo>
                  <a:lnTo>
                    <a:pt x="10802366" y="6538270"/>
                  </a:lnTo>
                  <a:lnTo>
                    <a:pt x="10797453" y="6534991"/>
                  </a:lnTo>
                  <a:close/>
                </a:path>
                <a:path w="17095470" h="9573260">
                  <a:moveTo>
                    <a:pt x="426904" y="2097053"/>
                  </a:moveTo>
                  <a:lnTo>
                    <a:pt x="421612" y="2095584"/>
                  </a:lnTo>
                  <a:lnTo>
                    <a:pt x="417183" y="2097642"/>
                  </a:lnTo>
                  <a:lnTo>
                    <a:pt x="412613" y="2100032"/>
                  </a:lnTo>
                  <a:lnTo>
                    <a:pt x="411145" y="2105324"/>
                  </a:lnTo>
                  <a:lnTo>
                    <a:pt x="413201" y="2109753"/>
                  </a:lnTo>
                  <a:lnTo>
                    <a:pt x="417599" y="2117942"/>
                  </a:lnTo>
                  <a:lnTo>
                    <a:pt x="418984" y="2119321"/>
                  </a:lnTo>
                  <a:lnTo>
                    <a:pt x="422990" y="2121030"/>
                  </a:lnTo>
                  <a:lnTo>
                    <a:pt x="425753" y="2121026"/>
                  </a:lnTo>
                  <a:lnTo>
                    <a:pt x="428277" y="2119734"/>
                  </a:lnTo>
                  <a:lnTo>
                    <a:pt x="432847" y="2117344"/>
                  </a:lnTo>
                  <a:lnTo>
                    <a:pt x="434316" y="2112052"/>
                  </a:lnTo>
                  <a:lnTo>
                    <a:pt x="432259" y="2107623"/>
                  </a:lnTo>
                  <a:lnTo>
                    <a:pt x="429294" y="2101624"/>
                  </a:lnTo>
                  <a:lnTo>
                    <a:pt x="426904" y="2097053"/>
                  </a:lnTo>
                  <a:close/>
                </a:path>
                <a:path w="17095470" h="9573260">
                  <a:moveTo>
                    <a:pt x="15915898" y="8702962"/>
                  </a:moveTo>
                  <a:lnTo>
                    <a:pt x="15910085" y="8703639"/>
                  </a:lnTo>
                  <a:lnTo>
                    <a:pt x="15903713" y="8711180"/>
                  </a:lnTo>
                  <a:lnTo>
                    <a:pt x="15904389" y="8716993"/>
                  </a:lnTo>
                  <a:lnTo>
                    <a:pt x="15908159" y="8720179"/>
                  </a:lnTo>
                  <a:lnTo>
                    <a:pt x="15913456" y="8724411"/>
                  </a:lnTo>
                  <a:lnTo>
                    <a:pt x="15915794" y="8725408"/>
                  </a:lnTo>
                  <a:lnTo>
                    <a:pt x="15915651" y="8725742"/>
                  </a:lnTo>
                  <a:lnTo>
                    <a:pt x="15919323" y="8727308"/>
                  </a:lnTo>
                  <a:lnTo>
                    <a:pt x="15923657" y="8726395"/>
                  </a:lnTo>
                  <a:lnTo>
                    <a:pt x="15926226" y="8723150"/>
                  </a:lnTo>
                  <a:lnTo>
                    <a:pt x="15929412" y="8719381"/>
                  </a:lnTo>
                  <a:lnTo>
                    <a:pt x="15928736" y="8713568"/>
                  </a:lnTo>
                  <a:lnTo>
                    <a:pt x="15924965" y="8710381"/>
                  </a:lnTo>
                  <a:lnTo>
                    <a:pt x="15919669" y="8706149"/>
                  </a:lnTo>
                  <a:lnTo>
                    <a:pt x="15915898" y="8702962"/>
                  </a:lnTo>
                  <a:close/>
                </a:path>
                <a:path w="17095470" h="9573260">
                  <a:moveTo>
                    <a:pt x="15846415" y="8645704"/>
                  </a:moveTo>
                  <a:lnTo>
                    <a:pt x="15840603" y="8646381"/>
                  </a:lnTo>
                  <a:lnTo>
                    <a:pt x="15834229" y="8653921"/>
                  </a:lnTo>
                  <a:lnTo>
                    <a:pt x="15834906" y="8659733"/>
                  </a:lnTo>
                  <a:lnTo>
                    <a:pt x="15838677" y="8662920"/>
                  </a:lnTo>
                  <a:lnTo>
                    <a:pt x="15843973" y="8667152"/>
                  </a:lnTo>
                  <a:lnTo>
                    <a:pt x="15844498" y="8667770"/>
                  </a:lnTo>
                  <a:lnTo>
                    <a:pt x="15849840" y="8670049"/>
                  </a:lnTo>
                  <a:lnTo>
                    <a:pt x="15854175" y="8669137"/>
                  </a:lnTo>
                  <a:lnTo>
                    <a:pt x="15856743" y="8665892"/>
                  </a:lnTo>
                  <a:lnTo>
                    <a:pt x="15859928" y="8662121"/>
                  </a:lnTo>
                  <a:lnTo>
                    <a:pt x="15859252" y="8656309"/>
                  </a:lnTo>
                  <a:lnTo>
                    <a:pt x="15855482" y="8653122"/>
                  </a:lnTo>
                  <a:lnTo>
                    <a:pt x="15850185" y="8648890"/>
                  </a:lnTo>
                  <a:lnTo>
                    <a:pt x="15846415" y="8645704"/>
                  </a:lnTo>
                  <a:close/>
                </a:path>
                <a:path w="17095470" h="9573260">
                  <a:moveTo>
                    <a:pt x="10886059" y="6515970"/>
                  </a:moveTo>
                  <a:lnTo>
                    <a:pt x="10881247" y="6517073"/>
                  </a:lnTo>
                  <a:lnTo>
                    <a:pt x="10874340" y="6518468"/>
                  </a:lnTo>
                  <a:lnTo>
                    <a:pt x="10869672" y="6519238"/>
                  </a:lnTo>
                  <a:lnTo>
                    <a:pt x="10866597" y="6523845"/>
                  </a:lnTo>
                  <a:lnTo>
                    <a:pt x="10874750" y="6536004"/>
                  </a:lnTo>
                  <a:lnTo>
                    <a:pt x="10878325" y="6535950"/>
                  </a:lnTo>
                  <a:lnTo>
                    <a:pt x="10884899" y="6534414"/>
                  </a:lnTo>
                  <a:lnTo>
                    <a:pt x="10889569" y="6533644"/>
                  </a:lnTo>
                  <a:lnTo>
                    <a:pt x="10892644" y="6529037"/>
                  </a:lnTo>
                  <a:lnTo>
                    <a:pt x="10892849" y="6528730"/>
                  </a:lnTo>
                  <a:lnTo>
                    <a:pt x="10891744" y="6523919"/>
                  </a:lnTo>
                  <a:lnTo>
                    <a:pt x="10890973" y="6519249"/>
                  </a:lnTo>
                  <a:lnTo>
                    <a:pt x="10886059" y="6515970"/>
                  </a:lnTo>
                  <a:close/>
                </a:path>
                <a:path w="17095470" h="9573260">
                  <a:moveTo>
                    <a:pt x="15776933" y="8588445"/>
                  </a:moveTo>
                  <a:lnTo>
                    <a:pt x="15771120" y="8589122"/>
                  </a:lnTo>
                  <a:lnTo>
                    <a:pt x="15764746" y="8596662"/>
                  </a:lnTo>
                  <a:lnTo>
                    <a:pt x="15765423" y="8602474"/>
                  </a:lnTo>
                  <a:lnTo>
                    <a:pt x="15769193" y="8605661"/>
                  </a:lnTo>
                  <a:lnTo>
                    <a:pt x="15774492" y="8609894"/>
                  </a:lnTo>
                  <a:lnTo>
                    <a:pt x="15775017" y="8610513"/>
                  </a:lnTo>
                  <a:lnTo>
                    <a:pt x="15780355" y="8612790"/>
                  </a:lnTo>
                  <a:lnTo>
                    <a:pt x="15784693" y="8611878"/>
                  </a:lnTo>
                  <a:lnTo>
                    <a:pt x="15787261" y="8608633"/>
                  </a:lnTo>
                  <a:lnTo>
                    <a:pt x="15790448" y="8604863"/>
                  </a:lnTo>
                  <a:lnTo>
                    <a:pt x="15789769" y="8599050"/>
                  </a:lnTo>
                  <a:lnTo>
                    <a:pt x="15786000" y="8595863"/>
                  </a:lnTo>
                  <a:lnTo>
                    <a:pt x="15780702" y="8591632"/>
                  </a:lnTo>
                  <a:lnTo>
                    <a:pt x="15776933" y="8588445"/>
                  </a:lnTo>
                  <a:close/>
                </a:path>
                <a:path w="17095470" h="9573260">
                  <a:moveTo>
                    <a:pt x="387596" y="2017154"/>
                  </a:moveTo>
                  <a:lnTo>
                    <a:pt x="382112" y="2015210"/>
                  </a:lnTo>
                  <a:lnTo>
                    <a:pt x="373255" y="2019324"/>
                  </a:lnTo>
                  <a:lnTo>
                    <a:pt x="371311" y="2024807"/>
                  </a:lnTo>
                  <a:lnTo>
                    <a:pt x="373368" y="2029235"/>
                  </a:lnTo>
                  <a:lnTo>
                    <a:pt x="376333" y="2035234"/>
                  </a:lnTo>
                  <a:lnTo>
                    <a:pt x="377098" y="2037140"/>
                  </a:lnTo>
                  <a:lnTo>
                    <a:pt x="378817" y="2038662"/>
                  </a:lnTo>
                  <a:lnTo>
                    <a:pt x="383156" y="2040513"/>
                  </a:lnTo>
                  <a:lnTo>
                    <a:pt x="385778" y="2040842"/>
                  </a:lnTo>
                  <a:lnTo>
                    <a:pt x="388302" y="2039551"/>
                  </a:lnTo>
                  <a:lnTo>
                    <a:pt x="392730" y="2037495"/>
                  </a:lnTo>
                  <a:lnTo>
                    <a:pt x="394674" y="2032011"/>
                  </a:lnTo>
                  <a:lnTo>
                    <a:pt x="392617" y="2027583"/>
                  </a:lnTo>
                  <a:lnTo>
                    <a:pt x="389653" y="2021583"/>
                  </a:lnTo>
                  <a:lnTo>
                    <a:pt x="387596" y="2017154"/>
                  </a:lnTo>
                  <a:close/>
                </a:path>
                <a:path w="17095470" h="9573260">
                  <a:moveTo>
                    <a:pt x="15707591" y="8530852"/>
                  </a:moveTo>
                  <a:lnTo>
                    <a:pt x="15701779" y="8531528"/>
                  </a:lnTo>
                  <a:lnTo>
                    <a:pt x="15695406" y="8539069"/>
                  </a:lnTo>
                  <a:lnTo>
                    <a:pt x="15696083" y="8544882"/>
                  </a:lnTo>
                  <a:lnTo>
                    <a:pt x="15699852" y="8548068"/>
                  </a:lnTo>
                  <a:lnTo>
                    <a:pt x="15705152" y="8552301"/>
                  </a:lnTo>
                  <a:lnTo>
                    <a:pt x="15705676" y="8552920"/>
                  </a:lnTo>
                  <a:lnTo>
                    <a:pt x="15711015" y="8555197"/>
                  </a:lnTo>
                  <a:lnTo>
                    <a:pt x="15715353" y="8554286"/>
                  </a:lnTo>
                  <a:lnTo>
                    <a:pt x="15717921" y="8551041"/>
                  </a:lnTo>
                  <a:lnTo>
                    <a:pt x="15721108" y="8547270"/>
                  </a:lnTo>
                  <a:lnTo>
                    <a:pt x="15720429" y="8541457"/>
                  </a:lnTo>
                  <a:lnTo>
                    <a:pt x="15716658" y="8538270"/>
                  </a:lnTo>
                  <a:lnTo>
                    <a:pt x="15711362" y="8534038"/>
                  </a:lnTo>
                  <a:lnTo>
                    <a:pt x="15707591" y="8530852"/>
                  </a:lnTo>
                  <a:close/>
                </a:path>
                <a:path w="17095470" h="9573260">
                  <a:moveTo>
                    <a:pt x="10974521" y="6497281"/>
                  </a:moveTo>
                  <a:lnTo>
                    <a:pt x="10969711" y="6498386"/>
                  </a:lnTo>
                  <a:lnTo>
                    <a:pt x="10962803" y="6499779"/>
                  </a:lnTo>
                  <a:lnTo>
                    <a:pt x="10958135" y="6500550"/>
                  </a:lnTo>
                  <a:lnTo>
                    <a:pt x="10955059" y="6505157"/>
                  </a:lnTo>
                  <a:lnTo>
                    <a:pt x="10954854" y="6505464"/>
                  </a:lnTo>
                  <a:lnTo>
                    <a:pt x="10955959" y="6510275"/>
                  </a:lnTo>
                  <a:lnTo>
                    <a:pt x="10956298" y="6513181"/>
                  </a:lnTo>
                  <a:lnTo>
                    <a:pt x="10958400" y="6515656"/>
                  </a:lnTo>
                  <a:lnTo>
                    <a:pt x="10961070" y="6516795"/>
                  </a:lnTo>
                  <a:lnTo>
                    <a:pt x="10961212" y="6516461"/>
                  </a:lnTo>
                  <a:lnTo>
                    <a:pt x="10962882" y="6517173"/>
                  </a:lnTo>
                  <a:lnTo>
                    <a:pt x="10966454" y="6517119"/>
                  </a:lnTo>
                  <a:lnTo>
                    <a:pt x="10973362" y="6515726"/>
                  </a:lnTo>
                  <a:lnTo>
                    <a:pt x="10978031" y="6514956"/>
                  </a:lnTo>
                  <a:lnTo>
                    <a:pt x="10981106" y="6510349"/>
                  </a:lnTo>
                  <a:lnTo>
                    <a:pt x="10981311" y="6510042"/>
                  </a:lnTo>
                  <a:lnTo>
                    <a:pt x="10980207" y="6505230"/>
                  </a:lnTo>
                  <a:lnTo>
                    <a:pt x="10979436" y="6500562"/>
                  </a:lnTo>
                  <a:lnTo>
                    <a:pt x="10974521" y="6497281"/>
                  </a:lnTo>
                  <a:close/>
                </a:path>
                <a:path w="17095470" h="9573260">
                  <a:moveTo>
                    <a:pt x="15638109" y="8473593"/>
                  </a:moveTo>
                  <a:lnTo>
                    <a:pt x="15632296" y="8474270"/>
                  </a:lnTo>
                  <a:lnTo>
                    <a:pt x="15625924" y="8481810"/>
                  </a:lnTo>
                  <a:lnTo>
                    <a:pt x="15626601" y="8487623"/>
                  </a:lnTo>
                  <a:lnTo>
                    <a:pt x="15630372" y="8490810"/>
                  </a:lnTo>
                  <a:lnTo>
                    <a:pt x="15635668" y="8495042"/>
                  </a:lnTo>
                  <a:lnTo>
                    <a:pt x="15636193" y="8495661"/>
                  </a:lnTo>
                  <a:lnTo>
                    <a:pt x="15641535" y="8497939"/>
                  </a:lnTo>
                  <a:lnTo>
                    <a:pt x="15645870" y="8497027"/>
                  </a:lnTo>
                  <a:lnTo>
                    <a:pt x="15648437" y="8493782"/>
                  </a:lnTo>
                  <a:lnTo>
                    <a:pt x="15651624" y="8490011"/>
                  </a:lnTo>
                  <a:lnTo>
                    <a:pt x="15650945" y="8484197"/>
                  </a:lnTo>
                  <a:lnTo>
                    <a:pt x="15647175" y="8481011"/>
                  </a:lnTo>
                  <a:lnTo>
                    <a:pt x="15641878" y="8476779"/>
                  </a:lnTo>
                  <a:lnTo>
                    <a:pt x="15638109" y="8473593"/>
                  </a:lnTo>
                  <a:close/>
                </a:path>
                <a:path w="17095470" h="9573260">
                  <a:moveTo>
                    <a:pt x="349143" y="1935252"/>
                  </a:moveTo>
                  <a:lnTo>
                    <a:pt x="343659" y="1933308"/>
                  </a:lnTo>
                  <a:lnTo>
                    <a:pt x="334802" y="1937421"/>
                  </a:lnTo>
                  <a:lnTo>
                    <a:pt x="332858" y="1942905"/>
                  </a:lnTo>
                  <a:lnTo>
                    <a:pt x="334914" y="1947334"/>
                  </a:lnTo>
                  <a:lnTo>
                    <a:pt x="337737" y="1953667"/>
                  </a:lnTo>
                  <a:lnTo>
                    <a:pt x="338836" y="1955714"/>
                  </a:lnTo>
                  <a:lnTo>
                    <a:pt x="340554" y="1957237"/>
                  </a:lnTo>
                  <a:lnTo>
                    <a:pt x="344560" y="1958946"/>
                  </a:lnTo>
                  <a:lnTo>
                    <a:pt x="347324" y="1958941"/>
                  </a:lnTo>
                  <a:lnTo>
                    <a:pt x="349706" y="1957983"/>
                  </a:lnTo>
                  <a:lnTo>
                    <a:pt x="354134" y="1955927"/>
                  </a:lnTo>
                  <a:lnTo>
                    <a:pt x="356078" y="1950443"/>
                  </a:lnTo>
                  <a:lnTo>
                    <a:pt x="354022" y="1946015"/>
                  </a:lnTo>
                  <a:lnTo>
                    <a:pt x="351200" y="1939681"/>
                  </a:lnTo>
                  <a:lnTo>
                    <a:pt x="349143" y="1935252"/>
                  </a:lnTo>
                  <a:close/>
                </a:path>
                <a:path w="17095470" h="9573260">
                  <a:moveTo>
                    <a:pt x="15567676" y="8416718"/>
                  </a:moveTo>
                  <a:lnTo>
                    <a:pt x="15562196" y="8417536"/>
                  </a:lnTo>
                  <a:lnTo>
                    <a:pt x="15555823" y="8425077"/>
                  </a:lnTo>
                  <a:lnTo>
                    <a:pt x="15556500" y="8430889"/>
                  </a:lnTo>
                  <a:lnTo>
                    <a:pt x="15560270" y="8434076"/>
                  </a:lnTo>
                  <a:lnTo>
                    <a:pt x="15565567" y="8438308"/>
                  </a:lnTo>
                  <a:lnTo>
                    <a:pt x="15567904" y="8439305"/>
                  </a:lnTo>
                  <a:lnTo>
                    <a:pt x="15567761" y="8439639"/>
                  </a:lnTo>
                  <a:lnTo>
                    <a:pt x="15571433" y="8441205"/>
                  </a:lnTo>
                  <a:lnTo>
                    <a:pt x="15575768" y="8440292"/>
                  </a:lnTo>
                  <a:lnTo>
                    <a:pt x="15578336" y="8437047"/>
                  </a:lnTo>
                  <a:lnTo>
                    <a:pt x="15581523" y="8433277"/>
                  </a:lnTo>
                  <a:lnTo>
                    <a:pt x="15580846" y="8427465"/>
                  </a:lnTo>
                  <a:lnTo>
                    <a:pt x="15577075" y="8424278"/>
                  </a:lnTo>
                  <a:lnTo>
                    <a:pt x="15567676" y="8416718"/>
                  </a:lnTo>
                  <a:close/>
                </a:path>
                <a:path w="17095470" h="9573260">
                  <a:moveTo>
                    <a:pt x="11063226" y="6479880"/>
                  </a:moveTo>
                  <a:lnTo>
                    <a:pt x="11058415" y="6480984"/>
                  </a:lnTo>
                  <a:lnTo>
                    <a:pt x="11051507" y="6482378"/>
                  </a:lnTo>
                  <a:lnTo>
                    <a:pt x="11046505" y="6483006"/>
                  </a:lnTo>
                  <a:lnTo>
                    <a:pt x="11043225" y="6487920"/>
                  </a:lnTo>
                  <a:lnTo>
                    <a:pt x="11044330" y="6492731"/>
                  </a:lnTo>
                  <a:lnTo>
                    <a:pt x="11044667" y="6495638"/>
                  </a:lnTo>
                  <a:lnTo>
                    <a:pt x="11046769" y="6498112"/>
                  </a:lnTo>
                  <a:lnTo>
                    <a:pt x="11051108" y="6499963"/>
                  </a:lnTo>
                  <a:lnTo>
                    <a:pt x="11054681" y="6499910"/>
                  </a:lnTo>
                  <a:lnTo>
                    <a:pt x="11061591" y="6498516"/>
                  </a:lnTo>
                  <a:lnTo>
                    <a:pt x="11066592" y="6497888"/>
                  </a:lnTo>
                  <a:lnTo>
                    <a:pt x="11069873" y="6492974"/>
                  </a:lnTo>
                  <a:lnTo>
                    <a:pt x="11068768" y="6488162"/>
                  </a:lnTo>
                  <a:lnTo>
                    <a:pt x="11068141" y="6483160"/>
                  </a:lnTo>
                  <a:lnTo>
                    <a:pt x="11063226" y="6479880"/>
                  </a:lnTo>
                  <a:close/>
                </a:path>
                <a:path w="17095470" h="9573260">
                  <a:moveTo>
                    <a:pt x="15498192" y="8359458"/>
                  </a:moveTo>
                  <a:lnTo>
                    <a:pt x="15492713" y="8360277"/>
                  </a:lnTo>
                  <a:lnTo>
                    <a:pt x="15489526" y="8364047"/>
                  </a:lnTo>
                  <a:lnTo>
                    <a:pt x="15486198" y="8368152"/>
                  </a:lnTo>
                  <a:lnTo>
                    <a:pt x="15487017" y="8373630"/>
                  </a:lnTo>
                  <a:lnTo>
                    <a:pt x="15490787" y="8376817"/>
                  </a:lnTo>
                  <a:lnTo>
                    <a:pt x="15496084" y="8381049"/>
                  </a:lnTo>
                  <a:lnTo>
                    <a:pt x="15498420" y="8382046"/>
                  </a:lnTo>
                  <a:lnTo>
                    <a:pt x="15498277" y="8382380"/>
                  </a:lnTo>
                  <a:lnTo>
                    <a:pt x="15501950" y="8383947"/>
                  </a:lnTo>
                  <a:lnTo>
                    <a:pt x="15506285" y="8383033"/>
                  </a:lnTo>
                  <a:lnTo>
                    <a:pt x="15508853" y="8379788"/>
                  </a:lnTo>
                  <a:lnTo>
                    <a:pt x="15512181" y="8375684"/>
                  </a:lnTo>
                  <a:lnTo>
                    <a:pt x="15511362" y="8370205"/>
                  </a:lnTo>
                  <a:lnTo>
                    <a:pt x="15507592" y="8367019"/>
                  </a:lnTo>
                  <a:lnTo>
                    <a:pt x="15498192" y="8359458"/>
                  </a:lnTo>
                  <a:close/>
                </a:path>
                <a:path w="17095470" h="9573260">
                  <a:moveTo>
                    <a:pt x="313119" y="1853204"/>
                  </a:moveTo>
                  <a:lnTo>
                    <a:pt x="307778" y="1850926"/>
                  </a:lnTo>
                  <a:lnTo>
                    <a:pt x="303350" y="1852982"/>
                  </a:lnTo>
                  <a:lnTo>
                    <a:pt x="298588" y="1854897"/>
                  </a:lnTo>
                  <a:lnTo>
                    <a:pt x="296309" y="1860238"/>
                  </a:lnTo>
                  <a:lnTo>
                    <a:pt x="298366" y="1864667"/>
                  </a:lnTo>
                  <a:lnTo>
                    <a:pt x="301188" y="1871000"/>
                  </a:lnTo>
                  <a:lnTo>
                    <a:pt x="302146" y="1873381"/>
                  </a:lnTo>
                  <a:lnTo>
                    <a:pt x="303864" y="1874903"/>
                  </a:lnTo>
                  <a:lnTo>
                    <a:pt x="305867" y="1875758"/>
                  </a:lnTo>
                  <a:lnTo>
                    <a:pt x="305724" y="1876091"/>
                  </a:lnTo>
                  <a:lnTo>
                    <a:pt x="308061" y="1877088"/>
                  </a:lnTo>
                  <a:lnTo>
                    <a:pt x="310491" y="1876941"/>
                  </a:lnTo>
                  <a:lnTo>
                    <a:pt x="317634" y="1874069"/>
                  </a:lnTo>
                  <a:lnTo>
                    <a:pt x="319913" y="1868728"/>
                  </a:lnTo>
                  <a:lnTo>
                    <a:pt x="317856" y="1864300"/>
                  </a:lnTo>
                  <a:lnTo>
                    <a:pt x="315034" y="1857966"/>
                  </a:lnTo>
                  <a:lnTo>
                    <a:pt x="313119" y="1853204"/>
                  </a:lnTo>
                  <a:close/>
                </a:path>
                <a:path w="17095470" h="9573260">
                  <a:moveTo>
                    <a:pt x="15428233" y="8302391"/>
                  </a:moveTo>
                  <a:lnTo>
                    <a:pt x="15422754" y="8303209"/>
                  </a:lnTo>
                  <a:lnTo>
                    <a:pt x="15419568" y="8306980"/>
                  </a:lnTo>
                  <a:lnTo>
                    <a:pt x="15416238" y="8311084"/>
                  </a:lnTo>
                  <a:lnTo>
                    <a:pt x="15417057" y="8316562"/>
                  </a:lnTo>
                  <a:lnTo>
                    <a:pt x="15420827" y="8319749"/>
                  </a:lnTo>
                  <a:lnTo>
                    <a:pt x="15426124" y="8323981"/>
                  </a:lnTo>
                  <a:lnTo>
                    <a:pt x="15428461" y="8324978"/>
                  </a:lnTo>
                  <a:lnTo>
                    <a:pt x="15428318" y="8325313"/>
                  </a:lnTo>
                  <a:lnTo>
                    <a:pt x="15431990" y="8326879"/>
                  </a:lnTo>
                  <a:lnTo>
                    <a:pt x="15436325" y="8325965"/>
                  </a:lnTo>
                  <a:lnTo>
                    <a:pt x="15438893" y="8322720"/>
                  </a:lnTo>
                  <a:lnTo>
                    <a:pt x="15442222" y="8318616"/>
                  </a:lnTo>
                  <a:lnTo>
                    <a:pt x="15441403" y="8313138"/>
                  </a:lnTo>
                  <a:lnTo>
                    <a:pt x="15437634" y="8309952"/>
                  </a:lnTo>
                  <a:lnTo>
                    <a:pt x="15428233" y="8302391"/>
                  </a:lnTo>
                  <a:close/>
                </a:path>
                <a:path w="17095470" h="9573260">
                  <a:moveTo>
                    <a:pt x="11151314" y="6463004"/>
                  </a:moveTo>
                  <a:lnTo>
                    <a:pt x="11146501" y="6464109"/>
                  </a:lnTo>
                  <a:lnTo>
                    <a:pt x="11139735" y="6465168"/>
                  </a:lnTo>
                  <a:lnTo>
                    <a:pt x="11135067" y="6465939"/>
                  </a:lnTo>
                  <a:lnTo>
                    <a:pt x="11131453" y="6470710"/>
                  </a:lnTo>
                  <a:lnTo>
                    <a:pt x="11132556" y="6475521"/>
                  </a:lnTo>
                  <a:lnTo>
                    <a:pt x="11133229" y="6478570"/>
                  </a:lnTo>
                  <a:lnTo>
                    <a:pt x="11135331" y="6481045"/>
                  </a:lnTo>
                  <a:lnTo>
                    <a:pt x="11139336" y="6482753"/>
                  </a:lnTo>
                  <a:lnTo>
                    <a:pt x="11142909" y="6482699"/>
                  </a:lnTo>
                  <a:lnTo>
                    <a:pt x="11149675" y="6481640"/>
                  </a:lnTo>
                  <a:lnTo>
                    <a:pt x="11154344" y="6480870"/>
                  </a:lnTo>
                  <a:lnTo>
                    <a:pt x="11157958" y="6476098"/>
                  </a:lnTo>
                  <a:lnTo>
                    <a:pt x="11156854" y="6471286"/>
                  </a:lnTo>
                  <a:lnTo>
                    <a:pt x="11156084" y="6466618"/>
                  </a:lnTo>
                  <a:lnTo>
                    <a:pt x="11151314" y="6463004"/>
                  </a:lnTo>
                  <a:close/>
                </a:path>
                <a:path w="17095470" h="9573260">
                  <a:moveTo>
                    <a:pt x="15358322" y="8246133"/>
                  </a:moveTo>
                  <a:lnTo>
                    <a:pt x="15352843" y="8246952"/>
                  </a:lnTo>
                  <a:lnTo>
                    <a:pt x="15346471" y="8254493"/>
                  </a:lnTo>
                  <a:lnTo>
                    <a:pt x="15347290" y="8259971"/>
                  </a:lnTo>
                  <a:lnTo>
                    <a:pt x="15351059" y="8263158"/>
                  </a:lnTo>
                  <a:lnTo>
                    <a:pt x="15356356" y="8267391"/>
                  </a:lnTo>
                  <a:lnTo>
                    <a:pt x="15358693" y="8268388"/>
                  </a:lnTo>
                  <a:lnTo>
                    <a:pt x="15358216" y="8268578"/>
                  </a:lnTo>
                  <a:lnTo>
                    <a:pt x="15361889" y="8270145"/>
                  </a:lnTo>
                  <a:lnTo>
                    <a:pt x="15366226" y="8269233"/>
                  </a:lnTo>
                  <a:lnTo>
                    <a:pt x="15368793" y="8265988"/>
                  </a:lnTo>
                  <a:lnTo>
                    <a:pt x="15371980" y="8262218"/>
                  </a:lnTo>
                  <a:lnTo>
                    <a:pt x="15371159" y="8256738"/>
                  </a:lnTo>
                  <a:lnTo>
                    <a:pt x="15367389" y="8253551"/>
                  </a:lnTo>
                  <a:lnTo>
                    <a:pt x="15362092" y="8249319"/>
                  </a:lnTo>
                  <a:lnTo>
                    <a:pt x="15358322" y="8246133"/>
                  </a:lnTo>
                  <a:close/>
                </a:path>
                <a:path w="17095470" h="9573260">
                  <a:moveTo>
                    <a:pt x="15288220" y="8189399"/>
                  </a:moveTo>
                  <a:lnTo>
                    <a:pt x="15282742" y="8190219"/>
                  </a:lnTo>
                  <a:lnTo>
                    <a:pt x="15276368" y="8197759"/>
                  </a:lnTo>
                  <a:lnTo>
                    <a:pt x="15277187" y="8203237"/>
                  </a:lnTo>
                  <a:lnTo>
                    <a:pt x="15280958" y="8206424"/>
                  </a:lnTo>
                  <a:lnTo>
                    <a:pt x="15286256" y="8210657"/>
                  </a:lnTo>
                  <a:lnTo>
                    <a:pt x="15288591" y="8211653"/>
                  </a:lnTo>
                  <a:lnTo>
                    <a:pt x="15288117" y="8211845"/>
                  </a:lnTo>
                  <a:lnTo>
                    <a:pt x="15291789" y="8213412"/>
                  </a:lnTo>
                  <a:lnTo>
                    <a:pt x="15296123" y="8212499"/>
                  </a:lnTo>
                  <a:lnTo>
                    <a:pt x="15298691" y="8209254"/>
                  </a:lnTo>
                  <a:lnTo>
                    <a:pt x="15301878" y="8205483"/>
                  </a:lnTo>
                  <a:lnTo>
                    <a:pt x="15301057" y="8200004"/>
                  </a:lnTo>
                  <a:lnTo>
                    <a:pt x="15297287" y="8196817"/>
                  </a:lnTo>
                  <a:lnTo>
                    <a:pt x="15291990" y="8192586"/>
                  </a:lnTo>
                  <a:lnTo>
                    <a:pt x="15288220" y="8189399"/>
                  </a:lnTo>
                  <a:close/>
                </a:path>
                <a:path w="17095470" h="9573260">
                  <a:moveTo>
                    <a:pt x="11239780" y="6447080"/>
                  </a:moveTo>
                  <a:lnTo>
                    <a:pt x="11235111" y="6447851"/>
                  </a:lnTo>
                  <a:lnTo>
                    <a:pt x="11228346" y="6448910"/>
                  </a:lnTo>
                  <a:lnTo>
                    <a:pt x="11223678" y="6449681"/>
                  </a:lnTo>
                  <a:lnTo>
                    <a:pt x="11220398" y="6454595"/>
                  </a:lnTo>
                  <a:lnTo>
                    <a:pt x="11221167" y="6459263"/>
                  </a:lnTo>
                  <a:lnTo>
                    <a:pt x="11221840" y="6462313"/>
                  </a:lnTo>
                  <a:lnTo>
                    <a:pt x="11223941" y="6464788"/>
                  </a:lnTo>
                  <a:lnTo>
                    <a:pt x="11227948" y="6466497"/>
                  </a:lnTo>
                  <a:lnTo>
                    <a:pt x="11231522" y="6466442"/>
                  </a:lnTo>
                  <a:lnTo>
                    <a:pt x="11238287" y="6465382"/>
                  </a:lnTo>
                  <a:lnTo>
                    <a:pt x="11242956" y="6464611"/>
                  </a:lnTo>
                  <a:lnTo>
                    <a:pt x="11246236" y="6459698"/>
                  </a:lnTo>
                  <a:lnTo>
                    <a:pt x="11244695" y="6450360"/>
                  </a:lnTo>
                  <a:lnTo>
                    <a:pt x="11239780" y="6447080"/>
                  </a:lnTo>
                  <a:close/>
                </a:path>
                <a:path w="17095470" h="9573260">
                  <a:moveTo>
                    <a:pt x="278810" y="1769913"/>
                  </a:moveTo>
                  <a:lnTo>
                    <a:pt x="273802" y="1767777"/>
                  </a:lnTo>
                  <a:lnTo>
                    <a:pt x="264278" y="1771606"/>
                  </a:lnTo>
                  <a:lnTo>
                    <a:pt x="262142" y="1776613"/>
                  </a:lnTo>
                  <a:lnTo>
                    <a:pt x="266545" y="1787567"/>
                  </a:lnTo>
                  <a:lnTo>
                    <a:pt x="267168" y="1789806"/>
                  </a:lnTo>
                  <a:lnTo>
                    <a:pt x="269220" y="1791470"/>
                  </a:lnTo>
                  <a:lnTo>
                    <a:pt x="273560" y="1793321"/>
                  </a:lnTo>
                  <a:lnTo>
                    <a:pt x="275847" y="1793508"/>
                  </a:lnTo>
                  <a:lnTo>
                    <a:pt x="282990" y="1790637"/>
                  </a:lnTo>
                  <a:lnTo>
                    <a:pt x="285127" y="1785629"/>
                  </a:lnTo>
                  <a:lnTo>
                    <a:pt x="278810" y="1769913"/>
                  </a:lnTo>
                  <a:close/>
                </a:path>
                <a:path w="17095470" h="9573260">
                  <a:moveTo>
                    <a:pt x="15217978" y="8133000"/>
                  </a:moveTo>
                  <a:lnTo>
                    <a:pt x="15212497" y="8133818"/>
                  </a:lnTo>
                  <a:lnTo>
                    <a:pt x="15206124" y="8141359"/>
                  </a:lnTo>
                  <a:lnTo>
                    <a:pt x="15206946" y="8146838"/>
                  </a:lnTo>
                  <a:lnTo>
                    <a:pt x="15210716" y="8150024"/>
                  </a:lnTo>
                  <a:lnTo>
                    <a:pt x="15216013" y="8154257"/>
                  </a:lnTo>
                  <a:lnTo>
                    <a:pt x="15218349" y="8155253"/>
                  </a:lnTo>
                  <a:lnTo>
                    <a:pt x="15217872" y="8155445"/>
                  </a:lnTo>
                  <a:lnTo>
                    <a:pt x="15221544" y="8157011"/>
                  </a:lnTo>
                  <a:lnTo>
                    <a:pt x="15225880" y="8156099"/>
                  </a:lnTo>
                  <a:lnTo>
                    <a:pt x="15228446" y="8152853"/>
                  </a:lnTo>
                  <a:lnTo>
                    <a:pt x="15231633" y="8149083"/>
                  </a:lnTo>
                  <a:lnTo>
                    <a:pt x="15230814" y="8143605"/>
                  </a:lnTo>
                  <a:lnTo>
                    <a:pt x="15227045" y="8140418"/>
                  </a:lnTo>
                  <a:lnTo>
                    <a:pt x="15221747" y="8136187"/>
                  </a:lnTo>
                  <a:lnTo>
                    <a:pt x="15217978" y="8133000"/>
                  </a:lnTo>
                  <a:close/>
                </a:path>
                <a:path w="17095470" h="9573260">
                  <a:moveTo>
                    <a:pt x="15147256" y="8076791"/>
                  </a:moveTo>
                  <a:lnTo>
                    <a:pt x="15141778" y="8077610"/>
                  </a:lnTo>
                  <a:lnTo>
                    <a:pt x="15135406" y="8085151"/>
                  </a:lnTo>
                  <a:lnTo>
                    <a:pt x="15136224" y="8090630"/>
                  </a:lnTo>
                  <a:lnTo>
                    <a:pt x="15139994" y="8093816"/>
                  </a:lnTo>
                  <a:lnTo>
                    <a:pt x="15145291" y="8098048"/>
                  </a:lnTo>
                  <a:lnTo>
                    <a:pt x="15147628" y="8099045"/>
                  </a:lnTo>
                  <a:lnTo>
                    <a:pt x="15147151" y="8099236"/>
                  </a:lnTo>
                  <a:lnTo>
                    <a:pt x="15150824" y="8100802"/>
                  </a:lnTo>
                  <a:lnTo>
                    <a:pt x="15155158" y="8099890"/>
                  </a:lnTo>
                  <a:lnTo>
                    <a:pt x="15157727" y="8096645"/>
                  </a:lnTo>
                  <a:lnTo>
                    <a:pt x="15160912" y="8092874"/>
                  </a:lnTo>
                  <a:lnTo>
                    <a:pt x="15160093" y="8087396"/>
                  </a:lnTo>
                  <a:lnTo>
                    <a:pt x="15156323" y="8084209"/>
                  </a:lnTo>
                  <a:lnTo>
                    <a:pt x="15151026" y="8079977"/>
                  </a:lnTo>
                  <a:lnTo>
                    <a:pt x="15147256" y="8076791"/>
                  </a:lnTo>
                  <a:close/>
                </a:path>
                <a:path w="17095470" h="9573260">
                  <a:moveTo>
                    <a:pt x="11329634" y="6432536"/>
                  </a:moveTo>
                  <a:lnTo>
                    <a:pt x="11324632" y="6433164"/>
                  </a:lnTo>
                  <a:lnTo>
                    <a:pt x="11317866" y="6434224"/>
                  </a:lnTo>
                  <a:lnTo>
                    <a:pt x="11312862" y="6434851"/>
                  </a:lnTo>
                  <a:lnTo>
                    <a:pt x="11309727" y="6439432"/>
                  </a:lnTo>
                  <a:lnTo>
                    <a:pt x="11310354" y="6444435"/>
                  </a:lnTo>
                  <a:lnTo>
                    <a:pt x="11310885" y="6447817"/>
                  </a:lnTo>
                  <a:lnTo>
                    <a:pt x="11312983" y="6450292"/>
                  </a:lnTo>
                  <a:lnTo>
                    <a:pt x="11316990" y="6452001"/>
                  </a:lnTo>
                  <a:lnTo>
                    <a:pt x="11320564" y="6451946"/>
                  </a:lnTo>
                  <a:lnTo>
                    <a:pt x="11327330" y="6450887"/>
                  </a:lnTo>
                  <a:lnTo>
                    <a:pt x="11332334" y="6450260"/>
                  </a:lnTo>
                  <a:lnTo>
                    <a:pt x="11335469" y="6445678"/>
                  </a:lnTo>
                  <a:lnTo>
                    <a:pt x="11334213" y="6435673"/>
                  </a:lnTo>
                  <a:lnTo>
                    <a:pt x="11329634" y="6432536"/>
                  </a:lnTo>
                  <a:close/>
                </a:path>
                <a:path w="17095470" h="9573260">
                  <a:moveTo>
                    <a:pt x="15077204" y="8020867"/>
                  </a:moveTo>
                  <a:lnTo>
                    <a:pt x="15071726" y="8021687"/>
                  </a:lnTo>
                  <a:lnTo>
                    <a:pt x="15065352" y="8029226"/>
                  </a:lnTo>
                  <a:lnTo>
                    <a:pt x="15066172" y="8034706"/>
                  </a:lnTo>
                  <a:lnTo>
                    <a:pt x="15069942" y="8037892"/>
                  </a:lnTo>
                  <a:lnTo>
                    <a:pt x="15075239" y="8042124"/>
                  </a:lnTo>
                  <a:lnTo>
                    <a:pt x="15077241" y="8042978"/>
                  </a:lnTo>
                  <a:lnTo>
                    <a:pt x="15077099" y="8043312"/>
                  </a:lnTo>
                  <a:lnTo>
                    <a:pt x="15080770" y="8044879"/>
                  </a:lnTo>
                  <a:lnTo>
                    <a:pt x="15085106" y="8043967"/>
                  </a:lnTo>
                  <a:lnTo>
                    <a:pt x="15087673" y="8040721"/>
                  </a:lnTo>
                  <a:lnTo>
                    <a:pt x="15090860" y="8036951"/>
                  </a:lnTo>
                  <a:lnTo>
                    <a:pt x="15090041" y="8031473"/>
                  </a:lnTo>
                  <a:lnTo>
                    <a:pt x="15086271" y="8028286"/>
                  </a:lnTo>
                  <a:lnTo>
                    <a:pt x="15080974" y="8024053"/>
                  </a:lnTo>
                  <a:lnTo>
                    <a:pt x="15077204" y="8020867"/>
                  </a:lnTo>
                  <a:close/>
                </a:path>
                <a:path w="17095470" h="9573260">
                  <a:moveTo>
                    <a:pt x="245737" y="1685573"/>
                  </a:moveTo>
                  <a:lnTo>
                    <a:pt x="240729" y="1683437"/>
                  </a:lnTo>
                  <a:lnTo>
                    <a:pt x="236110" y="1685017"/>
                  </a:lnTo>
                  <a:lnTo>
                    <a:pt x="231681" y="1687074"/>
                  </a:lnTo>
                  <a:lnTo>
                    <a:pt x="229545" y="1692081"/>
                  </a:lnTo>
                  <a:lnTo>
                    <a:pt x="231126" y="1696701"/>
                  </a:lnTo>
                  <a:lnTo>
                    <a:pt x="233472" y="1703226"/>
                  </a:lnTo>
                  <a:lnTo>
                    <a:pt x="234429" y="1705607"/>
                  </a:lnTo>
                  <a:lnTo>
                    <a:pt x="236005" y="1707463"/>
                  </a:lnTo>
                  <a:lnTo>
                    <a:pt x="238342" y="1708460"/>
                  </a:lnTo>
                  <a:lnTo>
                    <a:pt x="238484" y="1708126"/>
                  </a:lnTo>
                  <a:lnTo>
                    <a:pt x="240487" y="1708980"/>
                  </a:lnTo>
                  <a:lnTo>
                    <a:pt x="242775" y="1709167"/>
                  </a:lnTo>
                  <a:lnTo>
                    <a:pt x="245156" y="1708210"/>
                  </a:lnTo>
                  <a:lnTo>
                    <a:pt x="249584" y="1706153"/>
                  </a:lnTo>
                  <a:lnTo>
                    <a:pt x="251720" y="1701146"/>
                  </a:lnTo>
                  <a:lnTo>
                    <a:pt x="250140" y="1696525"/>
                  </a:lnTo>
                  <a:lnTo>
                    <a:pt x="247794" y="1690001"/>
                  </a:lnTo>
                  <a:lnTo>
                    <a:pt x="245737" y="1685573"/>
                  </a:lnTo>
                  <a:close/>
                </a:path>
                <a:path w="17095470" h="9573260">
                  <a:moveTo>
                    <a:pt x="15006198" y="7965326"/>
                  </a:moveTo>
                  <a:lnTo>
                    <a:pt x="15000720" y="7966145"/>
                  </a:lnTo>
                  <a:lnTo>
                    <a:pt x="14994347" y="7973686"/>
                  </a:lnTo>
                  <a:lnTo>
                    <a:pt x="14995168" y="7979166"/>
                  </a:lnTo>
                  <a:lnTo>
                    <a:pt x="14998938" y="7982352"/>
                  </a:lnTo>
                  <a:lnTo>
                    <a:pt x="15004235" y="7986584"/>
                  </a:lnTo>
                  <a:lnTo>
                    <a:pt x="15006237" y="7987438"/>
                  </a:lnTo>
                  <a:lnTo>
                    <a:pt x="15006095" y="7987772"/>
                  </a:lnTo>
                  <a:lnTo>
                    <a:pt x="15009767" y="7989339"/>
                  </a:lnTo>
                  <a:lnTo>
                    <a:pt x="15014102" y="7988426"/>
                  </a:lnTo>
                  <a:lnTo>
                    <a:pt x="15016669" y="7985181"/>
                  </a:lnTo>
                  <a:lnTo>
                    <a:pt x="15019856" y="7981411"/>
                  </a:lnTo>
                  <a:lnTo>
                    <a:pt x="15019037" y="7975932"/>
                  </a:lnTo>
                  <a:lnTo>
                    <a:pt x="15015267" y="7972746"/>
                  </a:lnTo>
                  <a:lnTo>
                    <a:pt x="15009968" y="7968512"/>
                  </a:lnTo>
                  <a:lnTo>
                    <a:pt x="15006198" y="7965326"/>
                  </a:lnTo>
                  <a:close/>
                </a:path>
                <a:path w="17095470" h="9573260">
                  <a:moveTo>
                    <a:pt x="11418725" y="6418851"/>
                  </a:moveTo>
                  <a:lnTo>
                    <a:pt x="11413723" y="6419479"/>
                  </a:lnTo>
                  <a:lnTo>
                    <a:pt x="11406959" y="6420539"/>
                  </a:lnTo>
                  <a:lnTo>
                    <a:pt x="11402289" y="6421309"/>
                  </a:lnTo>
                  <a:lnTo>
                    <a:pt x="11398818" y="6425747"/>
                  </a:lnTo>
                  <a:lnTo>
                    <a:pt x="11399446" y="6430750"/>
                  </a:lnTo>
                  <a:lnTo>
                    <a:pt x="11399975" y="6434132"/>
                  </a:lnTo>
                  <a:lnTo>
                    <a:pt x="11402076" y="6436607"/>
                  </a:lnTo>
                  <a:lnTo>
                    <a:pt x="11406415" y="6438458"/>
                  </a:lnTo>
                  <a:lnTo>
                    <a:pt x="11409656" y="6438262"/>
                  </a:lnTo>
                  <a:lnTo>
                    <a:pt x="11416422" y="6437202"/>
                  </a:lnTo>
                  <a:lnTo>
                    <a:pt x="11421091" y="6436432"/>
                  </a:lnTo>
                  <a:lnTo>
                    <a:pt x="11424562" y="6431994"/>
                  </a:lnTo>
                  <a:lnTo>
                    <a:pt x="11423935" y="6426992"/>
                  </a:lnTo>
                  <a:lnTo>
                    <a:pt x="11423164" y="6422322"/>
                  </a:lnTo>
                  <a:lnTo>
                    <a:pt x="11418725" y="6418851"/>
                  </a:lnTo>
                  <a:close/>
                </a:path>
                <a:path w="17095470" h="9573260">
                  <a:moveTo>
                    <a:pt x="14934861" y="7909643"/>
                  </a:moveTo>
                  <a:lnTo>
                    <a:pt x="14929048" y="7910320"/>
                  </a:lnTo>
                  <a:lnTo>
                    <a:pt x="14923342" y="7918145"/>
                  </a:lnTo>
                  <a:lnTo>
                    <a:pt x="14924020" y="7923958"/>
                  </a:lnTo>
                  <a:lnTo>
                    <a:pt x="14927932" y="7926811"/>
                  </a:lnTo>
                  <a:lnTo>
                    <a:pt x="14933229" y="7931043"/>
                  </a:lnTo>
                  <a:lnTo>
                    <a:pt x="14938904" y="7933464"/>
                  </a:lnTo>
                  <a:lnTo>
                    <a:pt x="14943239" y="7932551"/>
                  </a:lnTo>
                  <a:lnTo>
                    <a:pt x="14945807" y="7929306"/>
                  </a:lnTo>
                  <a:lnTo>
                    <a:pt x="14948660" y="7925393"/>
                  </a:lnTo>
                  <a:lnTo>
                    <a:pt x="14947982" y="7919580"/>
                  </a:lnTo>
                  <a:lnTo>
                    <a:pt x="14944070" y="7916727"/>
                  </a:lnTo>
                  <a:lnTo>
                    <a:pt x="14938773" y="7912496"/>
                  </a:lnTo>
                  <a:lnTo>
                    <a:pt x="14934861" y="7909643"/>
                  </a:lnTo>
                  <a:close/>
                </a:path>
                <a:path w="17095470" h="9573260">
                  <a:moveTo>
                    <a:pt x="14863712" y="7854436"/>
                  </a:moveTo>
                  <a:lnTo>
                    <a:pt x="14857900" y="7855113"/>
                  </a:lnTo>
                  <a:lnTo>
                    <a:pt x="14852195" y="7862937"/>
                  </a:lnTo>
                  <a:lnTo>
                    <a:pt x="14852871" y="7868751"/>
                  </a:lnTo>
                  <a:lnTo>
                    <a:pt x="14856784" y="7871603"/>
                  </a:lnTo>
                  <a:lnTo>
                    <a:pt x="14862081" y="7875835"/>
                  </a:lnTo>
                  <a:lnTo>
                    <a:pt x="14867758" y="7878257"/>
                  </a:lnTo>
                  <a:lnTo>
                    <a:pt x="14872093" y="7877345"/>
                  </a:lnTo>
                  <a:lnTo>
                    <a:pt x="14874661" y="7874100"/>
                  </a:lnTo>
                  <a:lnTo>
                    <a:pt x="14877514" y="7870187"/>
                  </a:lnTo>
                  <a:lnTo>
                    <a:pt x="14876836" y="7864374"/>
                  </a:lnTo>
                  <a:lnTo>
                    <a:pt x="14872924" y="7861521"/>
                  </a:lnTo>
                  <a:lnTo>
                    <a:pt x="14867624" y="7857288"/>
                  </a:lnTo>
                  <a:lnTo>
                    <a:pt x="14863712" y="7854436"/>
                  </a:lnTo>
                  <a:close/>
                </a:path>
                <a:path w="17095470" h="9573260">
                  <a:moveTo>
                    <a:pt x="210898" y="1598899"/>
                  </a:moveTo>
                  <a:lnTo>
                    <a:pt x="201658" y="1602060"/>
                  </a:lnTo>
                  <a:lnTo>
                    <a:pt x="199045" y="1607259"/>
                  </a:lnTo>
                  <a:lnTo>
                    <a:pt x="200626" y="1611879"/>
                  </a:lnTo>
                  <a:lnTo>
                    <a:pt x="212132" y="1624679"/>
                  </a:lnTo>
                  <a:lnTo>
                    <a:pt x="214371" y="1624055"/>
                  </a:lnTo>
                  <a:lnTo>
                    <a:pt x="218991" y="1622475"/>
                  </a:lnTo>
                  <a:lnTo>
                    <a:pt x="221603" y="1617276"/>
                  </a:lnTo>
                  <a:lnTo>
                    <a:pt x="220023" y="1612656"/>
                  </a:lnTo>
                  <a:lnTo>
                    <a:pt x="217676" y="1606131"/>
                  </a:lnTo>
                  <a:lnTo>
                    <a:pt x="216096" y="1601511"/>
                  </a:lnTo>
                  <a:lnTo>
                    <a:pt x="210898" y="1598899"/>
                  </a:lnTo>
                  <a:close/>
                </a:path>
                <a:path w="17095470" h="9573260">
                  <a:moveTo>
                    <a:pt x="11508441" y="6407405"/>
                  </a:moveTo>
                  <a:lnTo>
                    <a:pt x="11503439" y="6408033"/>
                  </a:lnTo>
                  <a:lnTo>
                    <a:pt x="11496672" y="6409093"/>
                  </a:lnTo>
                  <a:lnTo>
                    <a:pt x="11491670" y="6409721"/>
                  </a:lnTo>
                  <a:lnTo>
                    <a:pt x="11488199" y="6414159"/>
                  </a:lnTo>
                  <a:lnTo>
                    <a:pt x="11488828" y="6419162"/>
                  </a:lnTo>
                  <a:lnTo>
                    <a:pt x="11489023" y="6422402"/>
                  </a:lnTo>
                  <a:lnTo>
                    <a:pt x="11491124" y="6424875"/>
                  </a:lnTo>
                  <a:lnTo>
                    <a:pt x="11494128" y="6426157"/>
                  </a:lnTo>
                  <a:lnTo>
                    <a:pt x="11494604" y="6425965"/>
                  </a:lnTo>
                  <a:lnTo>
                    <a:pt x="11495939" y="6426535"/>
                  </a:lnTo>
                  <a:lnTo>
                    <a:pt x="11499038" y="6426673"/>
                  </a:lnTo>
                  <a:lnTo>
                    <a:pt x="11505662" y="6425948"/>
                  </a:lnTo>
                  <a:lnTo>
                    <a:pt x="11510664" y="6425319"/>
                  </a:lnTo>
                  <a:lnTo>
                    <a:pt x="11514135" y="6420881"/>
                  </a:lnTo>
                  <a:lnTo>
                    <a:pt x="11512879" y="6410876"/>
                  </a:lnTo>
                  <a:lnTo>
                    <a:pt x="11508441" y="6407405"/>
                  </a:lnTo>
                  <a:close/>
                </a:path>
                <a:path w="17095470" h="9573260">
                  <a:moveTo>
                    <a:pt x="14792090" y="7799420"/>
                  </a:moveTo>
                  <a:lnTo>
                    <a:pt x="14786277" y="7800098"/>
                  </a:lnTo>
                  <a:lnTo>
                    <a:pt x="14780573" y="7807923"/>
                  </a:lnTo>
                  <a:lnTo>
                    <a:pt x="14781249" y="7813736"/>
                  </a:lnTo>
                  <a:lnTo>
                    <a:pt x="14785161" y="7816588"/>
                  </a:lnTo>
                  <a:lnTo>
                    <a:pt x="14790458" y="7820821"/>
                  </a:lnTo>
                  <a:lnTo>
                    <a:pt x="14792460" y="7821675"/>
                  </a:lnTo>
                  <a:lnTo>
                    <a:pt x="14792318" y="7822009"/>
                  </a:lnTo>
                  <a:lnTo>
                    <a:pt x="14795991" y="7823575"/>
                  </a:lnTo>
                  <a:lnTo>
                    <a:pt x="14800468" y="7822328"/>
                  </a:lnTo>
                  <a:lnTo>
                    <a:pt x="14803036" y="7819083"/>
                  </a:lnTo>
                  <a:lnTo>
                    <a:pt x="14805889" y="7815171"/>
                  </a:lnTo>
                  <a:lnTo>
                    <a:pt x="14805212" y="7809357"/>
                  </a:lnTo>
                  <a:lnTo>
                    <a:pt x="14801301" y="7806507"/>
                  </a:lnTo>
                  <a:lnTo>
                    <a:pt x="14796002" y="7802273"/>
                  </a:lnTo>
                  <a:lnTo>
                    <a:pt x="14792090" y="7799420"/>
                  </a:lnTo>
                  <a:close/>
                </a:path>
                <a:path w="17095470" h="9573260">
                  <a:moveTo>
                    <a:pt x="14720799" y="7744547"/>
                  </a:moveTo>
                  <a:lnTo>
                    <a:pt x="14714986" y="7745224"/>
                  </a:lnTo>
                  <a:lnTo>
                    <a:pt x="14709282" y="7753050"/>
                  </a:lnTo>
                  <a:lnTo>
                    <a:pt x="14709958" y="7758862"/>
                  </a:lnTo>
                  <a:lnTo>
                    <a:pt x="14713870" y="7761715"/>
                  </a:lnTo>
                  <a:lnTo>
                    <a:pt x="14719168" y="7765946"/>
                  </a:lnTo>
                  <a:lnTo>
                    <a:pt x="14721171" y="7766801"/>
                  </a:lnTo>
                  <a:lnTo>
                    <a:pt x="14721028" y="7767135"/>
                  </a:lnTo>
                  <a:lnTo>
                    <a:pt x="14724700" y="7768701"/>
                  </a:lnTo>
                  <a:lnTo>
                    <a:pt x="14729179" y="7767456"/>
                  </a:lnTo>
                  <a:lnTo>
                    <a:pt x="14731748" y="7764211"/>
                  </a:lnTo>
                  <a:lnTo>
                    <a:pt x="14734601" y="7760298"/>
                  </a:lnTo>
                  <a:lnTo>
                    <a:pt x="14733923" y="7754485"/>
                  </a:lnTo>
                  <a:lnTo>
                    <a:pt x="14730013" y="7751634"/>
                  </a:lnTo>
                  <a:lnTo>
                    <a:pt x="14724713" y="7747400"/>
                  </a:lnTo>
                  <a:lnTo>
                    <a:pt x="14720799" y="7744547"/>
                  </a:lnTo>
                  <a:close/>
                </a:path>
                <a:path w="17095470" h="9573260">
                  <a:moveTo>
                    <a:pt x="11598396" y="6397245"/>
                  </a:moveTo>
                  <a:lnTo>
                    <a:pt x="11593394" y="6397873"/>
                  </a:lnTo>
                  <a:lnTo>
                    <a:pt x="11586437" y="6398456"/>
                  </a:lnTo>
                  <a:lnTo>
                    <a:pt x="11581435" y="6399085"/>
                  </a:lnTo>
                  <a:lnTo>
                    <a:pt x="11577628" y="6403380"/>
                  </a:lnTo>
                  <a:lnTo>
                    <a:pt x="11578257" y="6408382"/>
                  </a:lnTo>
                  <a:lnTo>
                    <a:pt x="11578787" y="6411765"/>
                  </a:lnTo>
                  <a:lnTo>
                    <a:pt x="11580746" y="6414574"/>
                  </a:lnTo>
                  <a:lnTo>
                    <a:pt x="11585085" y="6416425"/>
                  </a:lnTo>
                  <a:lnTo>
                    <a:pt x="11588184" y="6416563"/>
                  </a:lnTo>
                  <a:lnTo>
                    <a:pt x="11595139" y="6415978"/>
                  </a:lnTo>
                  <a:lnTo>
                    <a:pt x="11600143" y="6415351"/>
                  </a:lnTo>
                  <a:lnTo>
                    <a:pt x="11603947" y="6411055"/>
                  </a:lnTo>
                  <a:lnTo>
                    <a:pt x="11602690" y="6401049"/>
                  </a:lnTo>
                  <a:lnTo>
                    <a:pt x="11598396" y="6397245"/>
                  </a:lnTo>
                  <a:close/>
                </a:path>
                <a:path w="17095470" h="9573260">
                  <a:moveTo>
                    <a:pt x="14648892" y="7690200"/>
                  </a:moveTo>
                  <a:lnTo>
                    <a:pt x="14643079" y="7690877"/>
                  </a:lnTo>
                  <a:lnTo>
                    <a:pt x="14637375" y="7698702"/>
                  </a:lnTo>
                  <a:lnTo>
                    <a:pt x="14638051" y="7704515"/>
                  </a:lnTo>
                  <a:lnTo>
                    <a:pt x="14641964" y="7707367"/>
                  </a:lnTo>
                  <a:lnTo>
                    <a:pt x="14647260" y="7711599"/>
                  </a:lnTo>
                  <a:lnTo>
                    <a:pt x="14649264" y="7712454"/>
                  </a:lnTo>
                  <a:lnTo>
                    <a:pt x="14649121" y="7712788"/>
                  </a:lnTo>
                  <a:lnTo>
                    <a:pt x="14652793" y="7714354"/>
                  </a:lnTo>
                  <a:lnTo>
                    <a:pt x="14657270" y="7713107"/>
                  </a:lnTo>
                  <a:lnTo>
                    <a:pt x="14659838" y="7709862"/>
                  </a:lnTo>
                  <a:lnTo>
                    <a:pt x="14662691" y="7705950"/>
                  </a:lnTo>
                  <a:lnTo>
                    <a:pt x="14662013" y="7700137"/>
                  </a:lnTo>
                  <a:lnTo>
                    <a:pt x="14658104" y="7697286"/>
                  </a:lnTo>
                  <a:lnTo>
                    <a:pt x="14652804" y="7693052"/>
                  </a:lnTo>
                  <a:lnTo>
                    <a:pt x="14648892" y="7690200"/>
                  </a:lnTo>
                  <a:close/>
                </a:path>
                <a:path w="17095470" h="9573260">
                  <a:moveTo>
                    <a:pt x="182636" y="1513454"/>
                  </a:moveTo>
                  <a:lnTo>
                    <a:pt x="178016" y="1515034"/>
                  </a:lnTo>
                  <a:lnTo>
                    <a:pt x="173063" y="1516472"/>
                  </a:lnTo>
                  <a:lnTo>
                    <a:pt x="170450" y="1521671"/>
                  </a:lnTo>
                  <a:lnTo>
                    <a:pt x="172031" y="1526291"/>
                  </a:lnTo>
                  <a:lnTo>
                    <a:pt x="174043" y="1532674"/>
                  </a:lnTo>
                  <a:lnTo>
                    <a:pt x="175000" y="1535055"/>
                  </a:lnTo>
                  <a:lnTo>
                    <a:pt x="176910" y="1537053"/>
                  </a:lnTo>
                  <a:lnTo>
                    <a:pt x="179247" y="1538049"/>
                  </a:lnTo>
                  <a:lnTo>
                    <a:pt x="179438" y="1538526"/>
                  </a:lnTo>
                  <a:lnTo>
                    <a:pt x="181441" y="1539380"/>
                  </a:lnTo>
                  <a:lnTo>
                    <a:pt x="183395" y="1539424"/>
                  </a:lnTo>
                  <a:lnTo>
                    <a:pt x="185634" y="1538801"/>
                  </a:lnTo>
                  <a:lnTo>
                    <a:pt x="190253" y="1537221"/>
                  </a:lnTo>
                  <a:lnTo>
                    <a:pt x="192866" y="1532022"/>
                  </a:lnTo>
                  <a:lnTo>
                    <a:pt x="191285" y="1527403"/>
                  </a:lnTo>
                  <a:lnTo>
                    <a:pt x="189273" y="1521020"/>
                  </a:lnTo>
                  <a:lnTo>
                    <a:pt x="187835" y="1516066"/>
                  </a:lnTo>
                  <a:lnTo>
                    <a:pt x="182636" y="1513454"/>
                  </a:lnTo>
                  <a:close/>
                </a:path>
                <a:path w="17095470" h="9573260">
                  <a:moveTo>
                    <a:pt x="14576985" y="7635852"/>
                  </a:moveTo>
                  <a:lnTo>
                    <a:pt x="14571170" y="7636528"/>
                  </a:lnTo>
                  <a:lnTo>
                    <a:pt x="14565465" y="7644354"/>
                  </a:lnTo>
                  <a:lnTo>
                    <a:pt x="14566142" y="7650166"/>
                  </a:lnTo>
                  <a:lnTo>
                    <a:pt x="14570054" y="7653018"/>
                  </a:lnTo>
                  <a:lnTo>
                    <a:pt x="14575353" y="7657252"/>
                  </a:lnTo>
                  <a:lnTo>
                    <a:pt x="14577355" y="7658106"/>
                  </a:lnTo>
                  <a:lnTo>
                    <a:pt x="14577213" y="7658440"/>
                  </a:lnTo>
                  <a:lnTo>
                    <a:pt x="14580886" y="7660007"/>
                  </a:lnTo>
                  <a:lnTo>
                    <a:pt x="14585363" y="7658760"/>
                  </a:lnTo>
                  <a:lnTo>
                    <a:pt x="14587931" y="7655515"/>
                  </a:lnTo>
                  <a:lnTo>
                    <a:pt x="14590782" y="7651602"/>
                  </a:lnTo>
                  <a:lnTo>
                    <a:pt x="14590106" y="7645789"/>
                  </a:lnTo>
                  <a:lnTo>
                    <a:pt x="14586196" y="7642938"/>
                  </a:lnTo>
                  <a:lnTo>
                    <a:pt x="14580897" y="7638704"/>
                  </a:lnTo>
                  <a:lnTo>
                    <a:pt x="14576985" y="7635852"/>
                  </a:lnTo>
                  <a:close/>
                </a:path>
                <a:path w="17095470" h="9573260">
                  <a:moveTo>
                    <a:pt x="11688023" y="6389707"/>
                  </a:moveTo>
                  <a:lnTo>
                    <a:pt x="11683162" y="6390001"/>
                  </a:lnTo>
                  <a:lnTo>
                    <a:pt x="11676207" y="6390585"/>
                  </a:lnTo>
                  <a:lnTo>
                    <a:pt x="11671345" y="6390879"/>
                  </a:lnTo>
                  <a:lnTo>
                    <a:pt x="11667874" y="6395316"/>
                  </a:lnTo>
                  <a:lnTo>
                    <a:pt x="11668168" y="6400176"/>
                  </a:lnTo>
                  <a:lnTo>
                    <a:pt x="11668698" y="6403559"/>
                  </a:lnTo>
                  <a:lnTo>
                    <a:pt x="11670657" y="6406367"/>
                  </a:lnTo>
                  <a:lnTo>
                    <a:pt x="11674664" y="6408076"/>
                  </a:lnTo>
                  <a:lnTo>
                    <a:pt x="11677761" y="6408214"/>
                  </a:lnTo>
                  <a:lnTo>
                    <a:pt x="11684716" y="6407630"/>
                  </a:lnTo>
                  <a:lnTo>
                    <a:pt x="11689578" y="6407336"/>
                  </a:lnTo>
                  <a:lnTo>
                    <a:pt x="11693049" y="6402898"/>
                  </a:lnTo>
                  <a:lnTo>
                    <a:pt x="11692461" y="6393178"/>
                  </a:lnTo>
                  <a:lnTo>
                    <a:pt x="11688023" y="6389707"/>
                  </a:lnTo>
                  <a:close/>
                </a:path>
                <a:path w="17095470" h="9573260">
                  <a:moveTo>
                    <a:pt x="14504314" y="7582363"/>
                  </a:moveTo>
                  <a:lnTo>
                    <a:pt x="14498502" y="7583040"/>
                  </a:lnTo>
                  <a:lnTo>
                    <a:pt x="14492796" y="7590865"/>
                  </a:lnTo>
                  <a:lnTo>
                    <a:pt x="14493473" y="7596677"/>
                  </a:lnTo>
                  <a:lnTo>
                    <a:pt x="14502825" y="7603429"/>
                  </a:lnTo>
                  <a:lnTo>
                    <a:pt x="14504827" y="7604283"/>
                  </a:lnTo>
                  <a:lnTo>
                    <a:pt x="14504685" y="7604617"/>
                  </a:lnTo>
                  <a:lnTo>
                    <a:pt x="14508357" y="7606184"/>
                  </a:lnTo>
                  <a:lnTo>
                    <a:pt x="14512835" y="7604936"/>
                  </a:lnTo>
                  <a:lnTo>
                    <a:pt x="14515401" y="7601691"/>
                  </a:lnTo>
                  <a:lnTo>
                    <a:pt x="14518254" y="7597779"/>
                  </a:lnTo>
                  <a:lnTo>
                    <a:pt x="14517578" y="7591966"/>
                  </a:lnTo>
                  <a:lnTo>
                    <a:pt x="14504314" y="7582363"/>
                  </a:lnTo>
                  <a:close/>
                </a:path>
                <a:path w="17095470" h="9573260">
                  <a:moveTo>
                    <a:pt x="14431788" y="7528541"/>
                  </a:moveTo>
                  <a:lnTo>
                    <a:pt x="14426310" y="7529360"/>
                  </a:lnTo>
                  <a:lnTo>
                    <a:pt x="14423457" y="7533272"/>
                  </a:lnTo>
                  <a:lnTo>
                    <a:pt x="14420462" y="7537518"/>
                  </a:lnTo>
                  <a:lnTo>
                    <a:pt x="14421280" y="7542998"/>
                  </a:lnTo>
                  <a:lnTo>
                    <a:pt x="14430632" y="7549748"/>
                  </a:lnTo>
                  <a:lnTo>
                    <a:pt x="14432635" y="7550603"/>
                  </a:lnTo>
                  <a:lnTo>
                    <a:pt x="14432493" y="7550937"/>
                  </a:lnTo>
                  <a:lnTo>
                    <a:pt x="14436165" y="7552503"/>
                  </a:lnTo>
                  <a:lnTo>
                    <a:pt x="14440641" y="7551257"/>
                  </a:lnTo>
                  <a:lnTo>
                    <a:pt x="14443210" y="7548011"/>
                  </a:lnTo>
                  <a:lnTo>
                    <a:pt x="14446205" y="7543765"/>
                  </a:lnTo>
                  <a:lnTo>
                    <a:pt x="14445386" y="7538287"/>
                  </a:lnTo>
                  <a:lnTo>
                    <a:pt x="14436034" y="7531536"/>
                  </a:lnTo>
                  <a:lnTo>
                    <a:pt x="14431788" y="7528541"/>
                  </a:lnTo>
                  <a:close/>
                </a:path>
                <a:path w="17095470" h="9573260">
                  <a:moveTo>
                    <a:pt x="156422" y="1426909"/>
                  </a:moveTo>
                  <a:lnTo>
                    <a:pt x="151468" y="1428348"/>
                  </a:lnTo>
                  <a:lnTo>
                    <a:pt x="146849" y="1429927"/>
                  </a:lnTo>
                  <a:lnTo>
                    <a:pt x="144045" y="1434650"/>
                  </a:lnTo>
                  <a:lnTo>
                    <a:pt x="145483" y="1439604"/>
                  </a:lnTo>
                  <a:lnTo>
                    <a:pt x="147353" y="1446320"/>
                  </a:lnTo>
                  <a:lnTo>
                    <a:pt x="148167" y="1449035"/>
                  </a:lnTo>
                  <a:lnTo>
                    <a:pt x="150077" y="1451033"/>
                  </a:lnTo>
                  <a:lnTo>
                    <a:pt x="154417" y="1452884"/>
                  </a:lnTo>
                  <a:lnTo>
                    <a:pt x="156371" y="1452929"/>
                  </a:lnTo>
                  <a:lnTo>
                    <a:pt x="158609" y="1452306"/>
                  </a:lnTo>
                  <a:lnTo>
                    <a:pt x="163230" y="1450725"/>
                  </a:lnTo>
                  <a:lnTo>
                    <a:pt x="166033" y="1446003"/>
                  </a:lnTo>
                  <a:lnTo>
                    <a:pt x="164595" y="1441049"/>
                  </a:lnTo>
                  <a:lnTo>
                    <a:pt x="162725" y="1434333"/>
                  </a:lnTo>
                  <a:lnTo>
                    <a:pt x="161144" y="1429713"/>
                  </a:lnTo>
                  <a:lnTo>
                    <a:pt x="156422" y="1426909"/>
                  </a:lnTo>
                  <a:close/>
                </a:path>
                <a:path w="17095470" h="9573260">
                  <a:moveTo>
                    <a:pt x="11778557" y="6383739"/>
                  </a:moveTo>
                  <a:lnTo>
                    <a:pt x="11773697" y="6384033"/>
                  </a:lnTo>
                  <a:lnTo>
                    <a:pt x="11766882" y="6384283"/>
                  </a:lnTo>
                  <a:lnTo>
                    <a:pt x="11762357" y="6384719"/>
                  </a:lnTo>
                  <a:lnTo>
                    <a:pt x="11758218" y="6388873"/>
                  </a:lnTo>
                  <a:lnTo>
                    <a:pt x="11758512" y="6393733"/>
                  </a:lnTo>
                  <a:lnTo>
                    <a:pt x="11758566" y="6397307"/>
                  </a:lnTo>
                  <a:lnTo>
                    <a:pt x="11760858" y="6400258"/>
                  </a:lnTo>
                  <a:lnTo>
                    <a:pt x="11765197" y="6402109"/>
                  </a:lnTo>
                  <a:lnTo>
                    <a:pt x="11767960" y="6402104"/>
                  </a:lnTo>
                  <a:lnTo>
                    <a:pt x="11774776" y="6401854"/>
                  </a:lnTo>
                  <a:lnTo>
                    <a:pt x="11779303" y="6401418"/>
                  </a:lnTo>
                  <a:lnTo>
                    <a:pt x="11783441" y="6397265"/>
                  </a:lnTo>
                  <a:lnTo>
                    <a:pt x="11783147" y="6392404"/>
                  </a:lnTo>
                  <a:lnTo>
                    <a:pt x="11782711" y="6387878"/>
                  </a:lnTo>
                  <a:lnTo>
                    <a:pt x="11778557" y="6383739"/>
                  </a:lnTo>
                  <a:close/>
                </a:path>
                <a:path w="17095470" h="9573260">
                  <a:moveTo>
                    <a:pt x="14359261" y="7474718"/>
                  </a:moveTo>
                  <a:lnTo>
                    <a:pt x="14353639" y="7475871"/>
                  </a:lnTo>
                  <a:lnTo>
                    <a:pt x="14350786" y="7479784"/>
                  </a:lnTo>
                  <a:lnTo>
                    <a:pt x="14347457" y="7483887"/>
                  </a:lnTo>
                  <a:lnTo>
                    <a:pt x="14348610" y="7489508"/>
                  </a:lnTo>
                  <a:lnTo>
                    <a:pt x="14357964" y="7496260"/>
                  </a:lnTo>
                  <a:lnTo>
                    <a:pt x="14359967" y="7497115"/>
                  </a:lnTo>
                  <a:lnTo>
                    <a:pt x="14359824" y="7497449"/>
                  </a:lnTo>
                  <a:lnTo>
                    <a:pt x="14363496" y="7499015"/>
                  </a:lnTo>
                  <a:lnTo>
                    <a:pt x="14367973" y="7497768"/>
                  </a:lnTo>
                  <a:lnTo>
                    <a:pt x="14370541" y="7494523"/>
                  </a:lnTo>
                  <a:lnTo>
                    <a:pt x="14373871" y="7490419"/>
                  </a:lnTo>
                  <a:lnTo>
                    <a:pt x="14372716" y="7484798"/>
                  </a:lnTo>
                  <a:lnTo>
                    <a:pt x="14363365" y="7478047"/>
                  </a:lnTo>
                  <a:lnTo>
                    <a:pt x="14359261" y="7474718"/>
                  </a:lnTo>
                  <a:close/>
                </a:path>
                <a:path w="17095470" h="9573260">
                  <a:moveTo>
                    <a:pt x="14286114" y="7421420"/>
                  </a:moveTo>
                  <a:lnTo>
                    <a:pt x="14280493" y="7422573"/>
                  </a:lnTo>
                  <a:lnTo>
                    <a:pt x="14277640" y="7426486"/>
                  </a:lnTo>
                  <a:lnTo>
                    <a:pt x="14274645" y="7430732"/>
                  </a:lnTo>
                  <a:lnTo>
                    <a:pt x="14275799" y="7436353"/>
                  </a:lnTo>
                  <a:lnTo>
                    <a:pt x="14285150" y="7443105"/>
                  </a:lnTo>
                  <a:lnTo>
                    <a:pt x="14290492" y="7445383"/>
                  </a:lnTo>
                  <a:lnTo>
                    <a:pt x="14294970" y="7444137"/>
                  </a:lnTo>
                  <a:lnTo>
                    <a:pt x="14297538" y="7440892"/>
                  </a:lnTo>
                  <a:lnTo>
                    <a:pt x="14300867" y="7436788"/>
                  </a:lnTo>
                  <a:lnTo>
                    <a:pt x="14299714" y="7431167"/>
                  </a:lnTo>
                  <a:lnTo>
                    <a:pt x="14290360" y="7424415"/>
                  </a:lnTo>
                  <a:lnTo>
                    <a:pt x="14286114" y="7421420"/>
                  </a:lnTo>
                  <a:close/>
                </a:path>
                <a:path w="17095470" h="9573260">
                  <a:moveTo>
                    <a:pt x="11868762" y="6380394"/>
                  </a:moveTo>
                  <a:lnTo>
                    <a:pt x="11863902" y="6380688"/>
                  </a:lnTo>
                  <a:lnTo>
                    <a:pt x="11857088" y="6380938"/>
                  </a:lnTo>
                  <a:lnTo>
                    <a:pt x="11852228" y="6381232"/>
                  </a:lnTo>
                  <a:lnTo>
                    <a:pt x="11848089" y="6385384"/>
                  </a:lnTo>
                  <a:lnTo>
                    <a:pt x="11848383" y="6390245"/>
                  </a:lnTo>
                  <a:lnTo>
                    <a:pt x="11848437" y="6393819"/>
                  </a:lnTo>
                  <a:lnTo>
                    <a:pt x="11850728" y="6396770"/>
                  </a:lnTo>
                  <a:lnTo>
                    <a:pt x="11855068" y="6398621"/>
                  </a:lnTo>
                  <a:lnTo>
                    <a:pt x="11857689" y="6398950"/>
                  </a:lnTo>
                  <a:lnTo>
                    <a:pt x="11864505" y="6398701"/>
                  </a:lnTo>
                  <a:lnTo>
                    <a:pt x="11869365" y="6398406"/>
                  </a:lnTo>
                  <a:lnTo>
                    <a:pt x="11873504" y="6394253"/>
                  </a:lnTo>
                  <a:lnTo>
                    <a:pt x="11872916" y="6384533"/>
                  </a:lnTo>
                  <a:lnTo>
                    <a:pt x="11868762" y="6380394"/>
                  </a:lnTo>
                  <a:close/>
                </a:path>
                <a:path w="17095470" h="9573260">
                  <a:moveTo>
                    <a:pt x="14213303" y="7368264"/>
                  </a:moveTo>
                  <a:lnTo>
                    <a:pt x="14207681" y="7369418"/>
                  </a:lnTo>
                  <a:lnTo>
                    <a:pt x="14204830" y="7373331"/>
                  </a:lnTo>
                  <a:lnTo>
                    <a:pt x="14201834" y="7377577"/>
                  </a:lnTo>
                  <a:lnTo>
                    <a:pt x="14202987" y="7383199"/>
                  </a:lnTo>
                  <a:lnTo>
                    <a:pt x="14212338" y="7389950"/>
                  </a:lnTo>
                  <a:lnTo>
                    <a:pt x="14218013" y="7392371"/>
                  </a:lnTo>
                  <a:lnTo>
                    <a:pt x="14222490" y="7391124"/>
                  </a:lnTo>
                  <a:lnTo>
                    <a:pt x="14225059" y="7387879"/>
                  </a:lnTo>
                  <a:lnTo>
                    <a:pt x="14228054" y="7383632"/>
                  </a:lnTo>
                  <a:lnTo>
                    <a:pt x="14226901" y="7378012"/>
                  </a:lnTo>
                  <a:lnTo>
                    <a:pt x="14217550" y="7371260"/>
                  </a:lnTo>
                  <a:lnTo>
                    <a:pt x="14213303" y="7368264"/>
                  </a:lnTo>
                  <a:close/>
                </a:path>
                <a:path w="17095470" h="9573260">
                  <a:moveTo>
                    <a:pt x="132495" y="1340551"/>
                  </a:moveTo>
                  <a:lnTo>
                    <a:pt x="127684" y="1341655"/>
                  </a:lnTo>
                  <a:lnTo>
                    <a:pt x="122730" y="1343094"/>
                  </a:lnTo>
                  <a:lnTo>
                    <a:pt x="121084" y="1346337"/>
                  </a:lnTo>
                  <a:lnTo>
                    <a:pt x="120261" y="1347959"/>
                  </a:lnTo>
                  <a:lnTo>
                    <a:pt x="121365" y="1352770"/>
                  </a:lnTo>
                  <a:lnTo>
                    <a:pt x="123235" y="1359486"/>
                  </a:lnTo>
                  <a:lnTo>
                    <a:pt x="123716" y="1362059"/>
                  </a:lnTo>
                  <a:lnTo>
                    <a:pt x="125959" y="1364199"/>
                  </a:lnTo>
                  <a:lnTo>
                    <a:pt x="130299" y="1366051"/>
                  </a:lnTo>
                  <a:lnTo>
                    <a:pt x="132111" y="1366429"/>
                  </a:lnTo>
                  <a:lnTo>
                    <a:pt x="134349" y="1365805"/>
                  </a:lnTo>
                  <a:lnTo>
                    <a:pt x="139303" y="1364367"/>
                  </a:lnTo>
                  <a:lnTo>
                    <a:pt x="140950" y="1361124"/>
                  </a:lnTo>
                  <a:lnTo>
                    <a:pt x="141773" y="1359502"/>
                  </a:lnTo>
                  <a:lnTo>
                    <a:pt x="140668" y="1354691"/>
                  </a:lnTo>
                  <a:lnTo>
                    <a:pt x="138799" y="1347975"/>
                  </a:lnTo>
                  <a:lnTo>
                    <a:pt x="137218" y="1343355"/>
                  </a:lnTo>
                  <a:lnTo>
                    <a:pt x="132495" y="1340551"/>
                  </a:lnTo>
                  <a:close/>
                </a:path>
                <a:path w="17095470" h="9573260">
                  <a:moveTo>
                    <a:pt x="14140064" y="7316112"/>
                  </a:moveTo>
                  <a:lnTo>
                    <a:pt x="14134443" y="7317265"/>
                  </a:lnTo>
                  <a:lnTo>
                    <a:pt x="14128738" y="7325090"/>
                  </a:lnTo>
                  <a:lnTo>
                    <a:pt x="14129891" y="7330712"/>
                  </a:lnTo>
                  <a:lnTo>
                    <a:pt x="14139243" y="7337463"/>
                  </a:lnTo>
                  <a:lnTo>
                    <a:pt x="14144584" y="7339741"/>
                  </a:lnTo>
                  <a:lnTo>
                    <a:pt x="14149061" y="7338495"/>
                  </a:lnTo>
                  <a:lnTo>
                    <a:pt x="14151629" y="7335250"/>
                  </a:lnTo>
                  <a:lnTo>
                    <a:pt x="14154481" y="7331336"/>
                  </a:lnTo>
                  <a:lnTo>
                    <a:pt x="14153328" y="7325715"/>
                  </a:lnTo>
                  <a:lnTo>
                    <a:pt x="14140064" y="7316112"/>
                  </a:lnTo>
                  <a:close/>
                </a:path>
                <a:path w="17095470" h="9573260">
                  <a:moveTo>
                    <a:pt x="11958496" y="6380003"/>
                  </a:moveTo>
                  <a:lnTo>
                    <a:pt x="11953445" y="6379821"/>
                  </a:lnTo>
                  <a:lnTo>
                    <a:pt x="11946773" y="6379737"/>
                  </a:lnTo>
                  <a:lnTo>
                    <a:pt x="11941721" y="6379556"/>
                  </a:lnTo>
                  <a:lnTo>
                    <a:pt x="11938059" y="6383517"/>
                  </a:lnTo>
                  <a:lnTo>
                    <a:pt x="11937877" y="6388569"/>
                  </a:lnTo>
                  <a:lnTo>
                    <a:pt x="11937931" y="6392142"/>
                  </a:lnTo>
                  <a:lnTo>
                    <a:pt x="11940080" y="6395427"/>
                  </a:lnTo>
                  <a:lnTo>
                    <a:pt x="11944420" y="6397278"/>
                  </a:lnTo>
                  <a:lnTo>
                    <a:pt x="11946708" y="6397465"/>
                  </a:lnTo>
                  <a:lnTo>
                    <a:pt x="11953380" y="6397549"/>
                  </a:lnTo>
                  <a:lnTo>
                    <a:pt x="11958431" y="6397731"/>
                  </a:lnTo>
                  <a:lnTo>
                    <a:pt x="11962094" y="6393770"/>
                  </a:lnTo>
                  <a:lnTo>
                    <a:pt x="11962458" y="6383666"/>
                  </a:lnTo>
                  <a:lnTo>
                    <a:pt x="11958496" y="6380003"/>
                  </a:lnTo>
                  <a:close/>
                </a:path>
                <a:path w="17095470" h="9573260">
                  <a:moveTo>
                    <a:pt x="14066968" y="7263625"/>
                  </a:moveTo>
                  <a:lnTo>
                    <a:pt x="14061346" y="7264777"/>
                  </a:lnTo>
                  <a:lnTo>
                    <a:pt x="14055640" y="7272603"/>
                  </a:lnTo>
                  <a:lnTo>
                    <a:pt x="14056794" y="7278224"/>
                  </a:lnTo>
                  <a:lnTo>
                    <a:pt x="14066145" y="7284976"/>
                  </a:lnTo>
                  <a:lnTo>
                    <a:pt x="14071820" y="7287396"/>
                  </a:lnTo>
                  <a:lnTo>
                    <a:pt x="14076157" y="7286484"/>
                  </a:lnTo>
                  <a:lnTo>
                    <a:pt x="14078866" y="7282905"/>
                  </a:lnTo>
                  <a:lnTo>
                    <a:pt x="14081719" y="7278992"/>
                  </a:lnTo>
                  <a:lnTo>
                    <a:pt x="14080567" y="7273371"/>
                  </a:lnTo>
                  <a:lnTo>
                    <a:pt x="14076653" y="7270518"/>
                  </a:lnTo>
                  <a:lnTo>
                    <a:pt x="14070880" y="7266477"/>
                  </a:lnTo>
                  <a:lnTo>
                    <a:pt x="14066968" y="7263625"/>
                  </a:lnTo>
                  <a:close/>
                </a:path>
                <a:path w="17095470" h="9573260">
                  <a:moveTo>
                    <a:pt x="12049138" y="6381184"/>
                  </a:moveTo>
                  <a:lnTo>
                    <a:pt x="12032029" y="6380593"/>
                  </a:lnTo>
                  <a:lnTo>
                    <a:pt x="12028032" y="6384412"/>
                  </a:lnTo>
                  <a:lnTo>
                    <a:pt x="12027850" y="6389464"/>
                  </a:lnTo>
                  <a:lnTo>
                    <a:pt x="12027762" y="6393372"/>
                  </a:lnTo>
                  <a:lnTo>
                    <a:pt x="12029911" y="6396656"/>
                  </a:lnTo>
                  <a:lnTo>
                    <a:pt x="12034251" y="6398508"/>
                  </a:lnTo>
                  <a:lnTo>
                    <a:pt x="12036539" y="6398694"/>
                  </a:lnTo>
                  <a:lnTo>
                    <a:pt x="12048596" y="6399102"/>
                  </a:lnTo>
                  <a:lnTo>
                    <a:pt x="12052593" y="6395284"/>
                  </a:lnTo>
                  <a:lnTo>
                    <a:pt x="12052958" y="6385181"/>
                  </a:lnTo>
                  <a:lnTo>
                    <a:pt x="12049138" y="6381184"/>
                  </a:lnTo>
                  <a:close/>
                </a:path>
                <a:path w="17095470" h="9573260">
                  <a:moveTo>
                    <a:pt x="13993061" y="7211186"/>
                  </a:moveTo>
                  <a:lnTo>
                    <a:pt x="13987439" y="7212339"/>
                  </a:lnTo>
                  <a:lnTo>
                    <a:pt x="13981733" y="7220164"/>
                  </a:lnTo>
                  <a:lnTo>
                    <a:pt x="13982887" y="7225785"/>
                  </a:lnTo>
                  <a:lnTo>
                    <a:pt x="13986799" y="7228638"/>
                  </a:lnTo>
                  <a:lnTo>
                    <a:pt x="13992572" y="7232679"/>
                  </a:lnTo>
                  <a:lnTo>
                    <a:pt x="13997581" y="7234816"/>
                  </a:lnTo>
                  <a:lnTo>
                    <a:pt x="14002249" y="7234045"/>
                  </a:lnTo>
                  <a:lnTo>
                    <a:pt x="14004626" y="7230324"/>
                  </a:lnTo>
                  <a:lnTo>
                    <a:pt x="14007479" y="7226411"/>
                  </a:lnTo>
                  <a:lnTo>
                    <a:pt x="14006326" y="7220790"/>
                  </a:lnTo>
                  <a:lnTo>
                    <a:pt x="13993061" y="7211186"/>
                  </a:lnTo>
                  <a:close/>
                </a:path>
                <a:path w="17095470" h="9573260">
                  <a:moveTo>
                    <a:pt x="13919821" y="7159032"/>
                  </a:moveTo>
                  <a:lnTo>
                    <a:pt x="13914201" y="7160185"/>
                  </a:lnTo>
                  <a:lnTo>
                    <a:pt x="13908495" y="7168011"/>
                  </a:lnTo>
                  <a:lnTo>
                    <a:pt x="13909649" y="7173632"/>
                  </a:lnTo>
                  <a:lnTo>
                    <a:pt x="13918999" y="7180383"/>
                  </a:lnTo>
                  <a:lnTo>
                    <a:pt x="13920669" y="7181095"/>
                  </a:lnTo>
                  <a:lnTo>
                    <a:pt x="13920860" y="7181572"/>
                  </a:lnTo>
                  <a:lnTo>
                    <a:pt x="13924532" y="7183138"/>
                  </a:lnTo>
                  <a:lnTo>
                    <a:pt x="13929344" y="7182034"/>
                  </a:lnTo>
                  <a:lnTo>
                    <a:pt x="13931719" y="7178312"/>
                  </a:lnTo>
                  <a:lnTo>
                    <a:pt x="13934572" y="7174400"/>
                  </a:lnTo>
                  <a:lnTo>
                    <a:pt x="13933420" y="7168778"/>
                  </a:lnTo>
                  <a:lnTo>
                    <a:pt x="13929506" y="7165926"/>
                  </a:lnTo>
                  <a:lnTo>
                    <a:pt x="13923733" y="7161885"/>
                  </a:lnTo>
                  <a:lnTo>
                    <a:pt x="13919821" y="7159032"/>
                  </a:lnTo>
                  <a:close/>
                </a:path>
                <a:path w="17095470" h="9573260">
                  <a:moveTo>
                    <a:pt x="110617" y="1253093"/>
                  </a:moveTo>
                  <a:lnTo>
                    <a:pt x="105805" y="1254198"/>
                  </a:lnTo>
                  <a:lnTo>
                    <a:pt x="100852" y="1255635"/>
                  </a:lnTo>
                  <a:lnTo>
                    <a:pt x="98048" y="1260358"/>
                  </a:lnTo>
                  <a:lnTo>
                    <a:pt x="100689" y="1271744"/>
                  </a:lnTo>
                  <a:lnTo>
                    <a:pt x="101361" y="1274792"/>
                  </a:lnTo>
                  <a:lnTo>
                    <a:pt x="103271" y="1276790"/>
                  </a:lnTo>
                  <a:lnTo>
                    <a:pt x="107610" y="1278642"/>
                  </a:lnTo>
                  <a:lnTo>
                    <a:pt x="109898" y="1278829"/>
                  </a:lnTo>
                  <a:lnTo>
                    <a:pt x="111660" y="1278397"/>
                  </a:lnTo>
                  <a:lnTo>
                    <a:pt x="116614" y="1276958"/>
                  </a:lnTo>
                  <a:lnTo>
                    <a:pt x="119418" y="1272236"/>
                  </a:lnTo>
                  <a:lnTo>
                    <a:pt x="116777" y="1260851"/>
                  </a:lnTo>
                  <a:lnTo>
                    <a:pt x="115339" y="1255897"/>
                  </a:lnTo>
                  <a:lnTo>
                    <a:pt x="110617" y="1253093"/>
                  </a:lnTo>
                  <a:close/>
                </a:path>
                <a:path w="17095470" h="9573260">
                  <a:moveTo>
                    <a:pt x="12139359" y="6386131"/>
                  </a:moveTo>
                  <a:lnTo>
                    <a:pt x="12134306" y="6385949"/>
                  </a:lnTo>
                  <a:lnTo>
                    <a:pt x="12127442" y="6385387"/>
                  </a:lnTo>
                  <a:lnTo>
                    <a:pt x="12122533" y="6384872"/>
                  </a:lnTo>
                  <a:lnTo>
                    <a:pt x="12118203" y="6388548"/>
                  </a:lnTo>
                  <a:lnTo>
                    <a:pt x="12118021" y="6393601"/>
                  </a:lnTo>
                  <a:lnTo>
                    <a:pt x="12117641" y="6396990"/>
                  </a:lnTo>
                  <a:lnTo>
                    <a:pt x="12117599" y="6397366"/>
                  </a:lnTo>
                  <a:lnTo>
                    <a:pt x="12120081" y="6400792"/>
                  </a:lnTo>
                  <a:lnTo>
                    <a:pt x="12124088" y="6402501"/>
                  </a:lnTo>
                  <a:lnTo>
                    <a:pt x="12126234" y="6403022"/>
                  </a:lnTo>
                  <a:lnTo>
                    <a:pt x="12133097" y="6403583"/>
                  </a:lnTo>
                  <a:lnTo>
                    <a:pt x="12138006" y="6404098"/>
                  </a:lnTo>
                  <a:lnTo>
                    <a:pt x="12142337" y="6400422"/>
                  </a:lnTo>
                  <a:lnTo>
                    <a:pt x="12142519" y="6395370"/>
                  </a:lnTo>
                  <a:lnTo>
                    <a:pt x="12143036" y="6390461"/>
                  </a:lnTo>
                  <a:lnTo>
                    <a:pt x="12139359" y="6386131"/>
                  </a:lnTo>
                  <a:close/>
                </a:path>
                <a:path w="17095470" h="9573260">
                  <a:moveTo>
                    <a:pt x="13845631" y="7107262"/>
                  </a:moveTo>
                  <a:lnTo>
                    <a:pt x="13840009" y="7108415"/>
                  </a:lnTo>
                  <a:lnTo>
                    <a:pt x="13834303" y="7116240"/>
                  </a:lnTo>
                  <a:lnTo>
                    <a:pt x="13835457" y="7121862"/>
                  </a:lnTo>
                  <a:lnTo>
                    <a:pt x="13839370" y="7124714"/>
                  </a:lnTo>
                  <a:lnTo>
                    <a:pt x="13845143" y="7128756"/>
                  </a:lnTo>
                  <a:lnTo>
                    <a:pt x="13846811" y="7129467"/>
                  </a:lnTo>
                  <a:lnTo>
                    <a:pt x="13846669" y="7129801"/>
                  </a:lnTo>
                  <a:lnTo>
                    <a:pt x="13850341" y="7131368"/>
                  </a:lnTo>
                  <a:lnTo>
                    <a:pt x="13855152" y="7130263"/>
                  </a:lnTo>
                  <a:lnTo>
                    <a:pt x="13857529" y="7126542"/>
                  </a:lnTo>
                  <a:lnTo>
                    <a:pt x="13860381" y="7122629"/>
                  </a:lnTo>
                  <a:lnTo>
                    <a:pt x="13859228" y="7117008"/>
                  </a:lnTo>
                  <a:lnTo>
                    <a:pt x="13855316" y="7114155"/>
                  </a:lnTo>
                  <a:lnTo>
                    <a:pt x="13849544" y="7110115"/>
                  </a:lnTo>
                  <a:lnTo>
                    <a:pt x="13845631" y="7107262"/>
                  </a:lnTo>
                  <a:close/>
                </a:path>
                <a:path w="17095470" h="9573260">
                  <a:moveTo>
                    <a:pt x="13771772" y="7055634"/>
                  </a:moveTo>
                  <a:lnTo>
                    <a:pt x="13766151" y="7056787"/>
                  </a:lnTo>
                  <a:lnTo>
                    <a:pt x="13760446" y="7064612"/>
                  </a:lnTo>
                  <a:lnTo>
                    <a:pt x="13761600" y="7070233"/>
                  </a:lnTo>
                  <a:lnTo>
                    <a:pt x="13765512" y="7073086"/>
                  </a:lnTo>
                  <a:lnTo>
                    <a:pt x="13771285" y="7077127"/>
                  </a:lnTo>
                  <a:lnTo>
                    <a:pt x="13772954" y="7077839"/>
                  </a:lnTo>
                  <a:lnTo>
                    <a:pt x="13772812" y="7078173"/>
                  </a:lnTo>
                  <a:lnTo>
                    <a:pt x="13776484" y="7079739"/>
                  </a:lnTo>
                  <a:lnTo>
                    <a:pt x="13781295" y="7078635"/>
                  </a:lnTo>
                  <a:lnTo>
                    <a:pt x="13783671" y="7074914"/>
                  </a:lnTo>
                  <a:lnTo>
                    <a:pt x="13786524" y="7071001"/>
                  </a:lnTo>
                  <a:lnTo>
                    <a:pt x="13785370" y="7065379"/>
                  </a:lnTo>
                  <a:lnTo>
                    <a:pt x="13781458" y="7062527"/>
                  </a:lnTo>
                  <a:lnTo>
                    <a:pt x="13775685" y="7058486"/>
                  </a:lnTo>
                  <a:lnTo>
                    <a:pt x="13771772" y="7055634"/>
                  </a:lnTo>
                  <a:close/>
                </a:path>
                <a:path w="17095470" h="9573260">
                  <a:moveTo>
                    <a:pt x="12228914" y="6393555"/>
                  </a:moveTo>
                  <a:lnTo>
                    <a:pt x="12224005" y="6393039"/>
                  </a:lnTo>
                  <a:lnTo>
                    <a:pt x="12217142" y="6392479"/>
                  </a:lnTo>
                  <a:lnTo>
                    <a:pt x="12212232" y="6391964"/>
                  </a:lnTo>
                  <a:lnTo>
                    <a:pt x="12207900" y="6395640"/>
                  </a:lnTo>
                  <a:lnTo>
                    <a:pt x="12207385" y="6400549"/>
                  </a:lnTo>
                  <a:lnTo>
                    <a:pt x="12207296" y="6404457"/>
                  </a:lnTo>
                  <a:lnTo>
                    <a:pt x="12209640" y="6408218"/>
                  </a:lnTo>
                  <a:lnTo>
                    <a:pt x="12213645" y="6409927"/>
                  </a:lnTo>
                  <a:lnTo>
                    <a:pt x="12215455" y="6410304"/>
                  </a:lnTo>
                  <a:lnTo>
                    <a:pt x="12222321" y="6410866"/>
                  </a:lnTo>
                  <a:lnTo>
                    <a:pt x="12227229" y="6411382"/>
                  </a:lnTo>
                  <a:lnTo>
                    <a:pt x="12231559" y="6407704"/>
                  </a:lnTo>
                  <a:lnTo>
                    <a:pt x="12232591" y="6397885"/>
                  </a:lnTo>
                  <a:lnTo>
                    <a:pt x="12228914" y="6393555"/>
                  </a:lnTo>
                  <a:close/>
                </a:path>
                <a:path w="17095470" h="9573260">
                  <a:moveTo>
                    <a:pt x="13697772" y="7004339"/>
                  </a:moveTo>
                  <a:lnTo>
                    <a:pt x="13692151" y="7005492"/>
                  </a:lnTo>
                  <a:lnTo>
                    <a:pt x="13686447" y="7013318"/>
                  </a:lnTo>
                  <a:lnTo>
                    <a:pt x="13687599" y="7018939"/>
                  </a:lnTo>
                  <a:lnTo>
                    <a:pt x="13691513" y="7021792"/>
                  </a:lnTo>
                  <a:lnTo>
                    <a:pt x="13697286" y="7025833"/>
                  </a:lnTo>
                  <a:lnTo>
                    <a:pt x="13698954" y="7026545"/>
                  </a:lnTo>
                  <a:lnTo>
                    <a:pt x="13698812" y="7026878"/>
                  </a:lnTo>
                  <a:lnTo>
                    <a:pt x="13702484" y="7028445"/>
                  </a:lnTo>
                  <a:lnTo>
                    <a:pt x="13707295" y="7027340"/>
                  </a:lnTo>
                  <a:lnTo>
                    <a:pt x="13709671" y="7023619"/>
                  </a:lnTo>
                  <a:lnTo>
                    <a:pt x="13712524" y="7019707"/>
                  </a:lnTo>
                  <a:lnTo>
                    <a:pt x="13711371" y="7014085"/>
                  </a:lnTo>
                  <a:lnTo>
                    <a:pt x="13707458" y="7011233"/>
                  </a:lnTo>
                  <a:lnTo>
                    <a:pt x="13701685" y="7007191"/>
                  </a:lnTo>
                  <a:lnTo>
                    <a:pt x="13697772" y="7004339"/>
                  </a:lnTo>
                  <a:close/>
                </a:path>
                <a:path w="17095470" h="9573260">
                  <a:moveTo>
                    <a:pt x="12318668" y="6404221"/>
                  </a:moveTo>
                  <a:lnTo>
                    <a:pt x="12313758" y="6403705"/>
                  </a:lnTo>
                  <a:lnTo>
                    <a:pt x="12307038" y="6402811"/>
                  </a:lnTo>
                  <a:lnTo>
                    <a:pt x="12302271" y="6401962"/>
                  </a:lnTo>
                  <a:lnTo>
                    <a:pt x="12297605" y="6405496"/>
                  </a:lnTo>
                  <a:lnTo>
                    <a:pt x="12297088" y="6410404"/>
                  </a:lnTo>
                  <a:lnTo>
                    <a:pt x="12296524" y="6414504"/>
                  </a:lnTo>
                  <a:lnTo>
                    <a:pt x="12298865" y="6418264"/>
                  </a:lnTo>
                  <a:lnTo>
                    <a:pt x="12302538" y="6419831"/>
                  </a:lnTo>
                  <a:lnTo>
                    <a:pt x="12302347" y="6419355"/>
                  </a:lnTo>
                  <a:lnTo>
                    <a:pt x="12304684" y="6420352"/>
                  </a:lnTo>
                  <a:lnTo>
                    <a:pt x="12311405" y="6421246"/>
                  </a:lnTo>
                  <a:lnTo>
                    <a:pt x="12316172" y="6422096"/>
                  </a:lnTo>
                  <a:lnTo>
                    <a:pt x="12320835" y="6418562"/>
                  </a:lnTo>
                  <a:lnTo>
                    <a:pt x="12321351" y="6413652"/>
                  </a:lnTo>
                  <a:lnTo>
                    <a:pt x="12322136" y="6409252"/>
                  </a:lnTo>
                  <a:lnTo>
                    <a:pt x="12322202" y="6408885"/>
                  </a:lnTo>
                  <a:lnTo>
                    <a:pt x="12318668" y="6404221"/>
                  </a:lnTo>
                  <a:close/>
                </a:path>
                <a:path w="17095470" h="9573260">
                  <a:moveTo>
                    <a:pt x="13623296" y="6953236"/>
                  </a:moveTo>
                  <a:lnTo>
                    <a:pt x="13617676" y="6954390"/>
                  </a:lnTo>
                  <a:lnTo>
                    <a:pt x="13611970" y="6962215"/>
                  </a:lnTo>
                  <a:lnTo>
                    <a:pt x="13613123" y="6967836"/>
                  </a:lnTo>
                  <a:lnTo>
                    <a:pt x="13617037" y="6970689"/>
                  </a:lnTo>
                  <a:lnTo>
                    <a:pt x="13622810" y="6974730"/>
                  </a:lnTo>
                  <a:lnTo>
                    <a:pt x="13624478" y="6975441"/>
                  </a:lnTo>
                  <a:lnTo>
                    <a:pt x="13624336" y="6975775"/>
                  </a:lnTo>
                  <a:lnTo>
                    <a:pt x="13628007" y="6977342"/>
                  </a:lnTo>
                  <a:lnTo>
                    <a:pt x="13632819" y="6976238"/>
                  </a:lnTo>
                  <a:lnTo>
                    <a:pt x="13635194" y="6972516"/>
                  </a:lnTo>
                  <a:lnTo>
                    <a:pt x="13638047" y="6968604"/>
                  </a:lnTo>
                  <a:lnTo>
                    <a:pt x="13636895" y="6962982"/>
                  </a:lnTo>
                  <a:lnTo>
                    <a:pt x="13632982" y="6960129"/>
                  </a:lnTo>
                  <a:lnTo>
                    <a:pt x="13627208" y="6956088"/>
                  </a:lnTo>
                  <a:lnTo>
                    <a:pt x="13623296" y="6953236"/>
                  </a:lnTo>
                  <a:close/>
                </a:path>
                <a:path w="17095470" h="9573260">
                  <a:moveTo>
                    <a:pt x="90834" y="1165346"/>
                  </a:moveTo>
                  <a:lnTo>
                    <a:pt x="86023" y="1166450"/>
                  </a:lnTo>
                  <a:lnTo>
                    <a:pt x="81354" y="1167221"/>
                  </a:lnTo>
                  <a:lnTo>
                    <a:pt x="78074" y="1172135"/>
                  </a:lnTo>
                  <a:lnTo>
                    <a:pt x="79178" y="1176946"/>
                  </a:lnTo>
                  <a:lnTo>
                    <a:pt x="80572" y="1183854"/>
                  </a:lnTo>
                  <a:lnTo>
                    <a:pt x="81387" y="1186569"/>
                  </a:lnTo>
                  <a:lnTo>
                    <a:pt x="83154" y="1188901"/>
                  </a:lnTo>
                  <a:lnTo>
                    <a:pt x="87494" y="1190752"/>
                  </a:lnTo>
                  <a:lnTo>
                    <a:pt x="89447" y="1190796"/>
                  </a:lnTo>
                  <a:lnTo>
                    <a:pt x="91210" y="1190364"/>
                  </a:lnTo>
                  <a:lnTo>
                    <a:pt x="95879" y="1189595"/>
                  </a:lnTo>
                  <a:lnTo>
                    <a:pt x="99158" y="1184681"/>
                  </a:lnTo>
                  <a:lnTo>
                    <a:pt x="96518" y="1173295"/>
                  </a:lnTo>
                  <a:lnTo>
                    <a:pt x="95748" y="1168626"/>
                  </a:lnTo>
                  <a:lnTo>
                    <a:pt x="90834" y="1165346"/>
                  </a:lnTo>
                  <a:close/>
                </a:path>
                <a:path w="17095470" h="9573260">
                  <a:moveTo>
                    <a:pt x="12407948" y="6417842"/>
                  </a:moveTo>
                  <a:lnTo>
                    <a:pt x="12391836" y="6414915"/>
                  </a:lnTo>
                  <a:lnTo>
                    <a:pt x="12387171" y="6418449"/>
                  </a:lnTo>
                  <a:lnTo>
                    <a:pt x="12386321" y="6423216"/>
                  </a:lnTo>
                  <a:lnTo>
                    <a:pt x="12385757" y="6427315"/>
                  </a:lnTo>
                  <a:lnTo>
                    <a:pt x="12387955" y="6431410"/>
                  </a:lnTo>
                  <a:lnTo>
                    <a:pt x="12391628" y="6432977"/>
                  </a:lnTo>
                  <a:lnTo>
                    <a:pt x="12391771" y="6432643"/>
                  </a:lnTo>
                  <a:lnTo>
                    <a:pt x="12393773" y="6433497"/>
                  </a:lnTo>
                  <a:lnTo>
                    <a:pt x="12405118" y="6435574"/>
                  </a:lnTo>
                  <a:lnTo>
                    <a:pt x="12409782" y="6432039"/>
                  </a:lnTo>
                  <a:lnTo>
                    <a:pt x="12411482" y="6422506"/>
                  </a:lnTo>
                  <a:lnTo>
                    <a:pt x="12407948" y="6417842"/>
                  </a:lnTo>
                  <a:close/>
                </a:path>
                <a:path w="17095470" h="9573260">
                  <a:moveTo>
                    <a:pt x="13549155" y="6902276"/>
                  </a:moveTo>
                  <a:lnTo>
                    <a:pt x="13543534" y="6903429"/>
                  </a:lnTo>
                  <a:lnTo>
                    <a:pt x="13537828" y="6911254"/>
                  </a:lnTo>
                  <a:lnTo>
                    <a:pt x="13538981" y="6916876"/>
                  </a:lnTo>
                  <a:lnTo>
                    <a:pt x="13542894" y="6919728"/>
                  </a:lnTo>
                  <a:lnTo>
                    <a:pt x="13548667" y="6923769"/>
                  </a:lnTo>
                  <a:lnTo>
                    <a:pt x="13550336" y="6924480"/>
                  </a:lnTo>
                  <a:lnTo>
                    <a:pt x="13550193" y="6924814"/>
                  </a:lnTo>
                  <a:lnTo>
                    <a:pt x="13553866" y="6926381"/>
                  </a:lnTo>
                  <a:lnTo>
                    <a:pt x="13558677" y="6925277"/>
                  </a:lnTo>
                  <a:lnTo>
                    <a:pt x="13561054" y="6921555"/>
                  </a:lnTo>
                  <a:lnTo>
                    <a:pt x="13563906" y="6917643"/>
                  </a:lnTo>
                  <a:lnTo>
                    <a:pt x="13562752" y="6912022"/>
                  </a:lnTo>
                  <a:lnTo>
                    <a:pt x="13558840" y="6909169"/>
                  </a:lnTo>
                  <a:lnTo>
                    <a:pt x="13553067" y="6905128"/>
                  </a:lnTo>
                  <a:lnTo>
                    <a:pt x="13549155" y="6902276"/>
                  </a:lnTo>
                  <a:close/>
                </a:path>
                <a:path w="17095470" h="9573260">
                  <a:moveTo>
                    <a:pt x="13473775" y="6852365"/>
                  </a:moveTo>
                  <a:lnTo>
                    <a:pt x="13468154" y="6853519"/>
                  </a:lnTo>
                  <a:lnTo>
                    <a:pt x="13466022" y="6856950"/>
                  </a:lnTo>
                  <a:lnTo>
                    <a:pt x="13463354" y="6861335"/>
                  </a:lnTo>
                  <a:lnTo>
                    <a:pt x="13462973" y="6861962"/>
                  </a:lnTo>
                  <a:lnTo>
                    <a:pt x="13464127" y="6867584"/>
                  </a:lnTo>
                  <a:lnTo>
                    <a:pt x="13474097" y="6873810"/>
                  </a:lnTo>
                  <a:lnTo>
                    <a:pt x="13479439" y="6876088"/>
                  </a:lnTo>
                  <a:lnTo>
                    <a:pt x="13484249" y="6874984"/>
                  </a:lnTo>
                  <a:lnTo>
                    <a:pt x="13486230" y="6871883"/>
                  </a:lnTo>
                  <a:lnTo>
                    <a:pt x="13486626" y="6871263"/>
                  </a:lnTo>
                  <a:lnTo>
                    <a:pt x="13488907" y="6867501"/>
                  </a:lnTo>
                  <a:lnTo>
                    <a:pt x="13489287" y="6866874"/>
                  </a:lnTo>
                  <a:lnTo>
                    <a:pt x="13488133" y="6861253"/>
                  </a:lnTo>
                  <a:lnTo>
                    <a:pt x="13478163" y="6855027"/>
                  </a:lnTo>
                  <a:lnTo>
                    <a:pt x="13473775" y="6852365"/>
                  </a:lnTo>
                  <a:close/>
                </a:path>
                <a:path w="17095470" h="9573260">
                  <a:moveTo>
                    <a:pt x="12497091" y="6434560"/>
                  </a:moveTo>
                  <a:lnTo>
                    <a:pt x="12492325" y="6433711"/>
                  </a:lnTo>
                  <a:lnTo>
                    <a:pt x="12485412" y="6432341"/>
                  </a:lnTo>
                  <a:lnTo>
                    <a:pt x="12480644" y="6431491"/>
                  </a:lnTo>
                  <a:lnTo>
                    <a:pt x="12475789" y="6434549"/>
                  </a:lnTo>
                  <a:lnTo>
                    <a:pt x="12475005" y="6438949"/>
                  </a:lnTo>
                  <a:lnTo>
                    <a:pt x="12474940" y="6439316"/>
                  </a:lnTo>
                  <a:lnTo>
                    <a:pt x="12473899" y="6443607"/>
                  </a:lnTo>
                  <a:lnTo>
                    <a:pt x="12476431" y="6447844"/>
                  </a:lnTo>
                  <a:lnTo>
                    <a:pt x="12480103" y="6449410"/>
                  </a:lnTo>
                  <a:lnTo>
                    <a:pt x="12480245" y="6449076"/>
                  </a:lnTo>
                  <a:lnTo>
                    <a:pt x="12481914" y="6449788"/>
                  </a:lnTo>
                  <a:lnTo>
                    <a:pt x="12488826" y="6451158"/>
                  </a:lnTo>
                  <a:lnTo>
                    <a:pt x="12493594" y="6452008"/>
                  </a:lnTo>
                  <a:lnTo>
                    <a:pt x="12498449" y="6448950"/>
                  </a:lnTo>
                  <a:lnTo>
                    <a:pt x="12500082" y="6439783"/>
                  </a:lnTo>
                  <a:lnTo>
                    <a:pt x="12500148" y="6439416"/>
                  </a:lnTo>
                  <a:lnTo>
                    <a:pt x="12497091" y="6434560"/>
                  </a:lnTo>
                  <a:close/>
                </a:path>
                <a:path w="17095470" h="9573260">
                  <a:moveTo>
                    <a:pt x="13397159" y="6803506"/>
                  </a:moveTo>
                  <a:lnTo>
                    <a:pt x="13391394" y="6804993"/>
                  </a:lnTo>
                  <a:lnTo>
                    <a:pt x="13386356" y="6813103"/>
                  </a:lnTo>
                  <a:lnTo>
                    <a:pt x="13387844" y="6818866"/>
                  </a:lnTo>
                  <a:lnTo>
                    <a:pt x="13397814" y="6825092"/>
                  </a:lnTo>
                  <a:lnTo>
                    <a:pt x="13403155" y="6827370"/>
                  </a:lnTo>
                  <a:lnTo>
                    <a:pt x="13407776" y="6825791"/>
                  </a:lnTo>
                  <a:lnTo>
                    <a:pt x="13410152" y="6822070"/>
                  </a:lnTo>
                  <a:lnTo>
                    <a:pt x="13412671" y="6818014"/>
                  </a:lnTo>
                  <a:lnTo>
                    <a:pt x="13411184" y="6812251"/>
                  </a:lnTo>
                  <a:lnTo>
                    <a:pt x="13397159" y="6803506"/>
                  </a:lnTo>
                  <a:close/>
                </a:path>
                <a:path w="17095470" h="9573260">
                  <a:moveTo>
                    <a:pt x="12585002" y="6455095"/>
                  </a:moveTo>
                  <a:lnTo>
                    <a:pt x="12568982" y="6451023"/>
                  </a:lnTo>
                  <a:lnTo>
                    <a:pt x="12564127" y="6454082"/>
                  </a:lnTo>
                  <a:lnTo>
                    <a:pt x="12562944" y="6458706"/>
                  </a:lnTo>
                  <a:lnTo>
                    <a:pt x="12561902" y="6462996"/>
                  </a:lnTo>
                  <a:lnTo>
                    <a:pt x="12563959" y="6467425"/>
                  </a:lnTo>
                  <a:lnTo>
                    <a:pt x="12567965" y="6469134"/>
                  </a:lnTo>
                  <a:lnTo>
                    <a:pt x="12568107" y="6468800"/>
                  </a:lnTo>
                  <a:lnTo>
                    <a:pt x="12569441" y="6469369"/>
                  </a:lnTo>
                  <a:lnTo>
                    <a:pt x="12580836" y="6472256"/>
                  </a:lnTo>
                  <a:lnTo>
                    <a:pt x="12585692" y="6469199"/>
                  </a:lnTo>
                  <a:lnTo>
                    <a:pt x="12588059" y="6459949"/>
                  </a:lnTo>
                  <a:lnTo>
                    <a:pt x="12585002" y="6455095"/>
                  </a:lnTo>
                  <a:close/>
                </a:path>
                <a:path w="17095470" h="9573260">
                  <a:moveTo>
                    <a:pt x="13319736" y="6757460"/>
                  </a:moveTo>
                  <a:lnTo>
                    <a:pt x="13314449" y="6758755"/>
                  </a:lnTo>
                  <a:lnTo>
                    <a:pt x="13309127" y="6767533"/>
                  </a:lnTo>
                  <a:lnTo>
                    <a:pt x="13310421" y="6772820"/>
                  </a:lnTo>
                  <a:lnTo>
                    <a:pt x="13314810" y="6775481"/>
                  </a:lnTo>
                  <a:lnTo>
                    <a:pt x="13320868" y="6778854"/>
                  </a:lnTo>
                  <a:lnTo>
                    <a:pt x="13321871" y="6779282"/>
                  </a:lnTo>
                  <a:lnTo>
                    <a:pt x="13322062" y="6779758"/>
                  </a:lnTo>
                  <a:lnTo>
                    <a:pt x="13326068" y="6781467"/>
                  </a:lnTo>
                  <a:lnTo>
                    <a:pt x="13330829" y="6779553"/>
                  </a:lnTo>
                  <a:lnTo>
                    <a:pt x="13333206" y="6775831"/>
                  </a:lnTo>
                  <a:lnTo>
                    <a:pt x="13335867" y="6771443"/>
                  </a:lnTo>
                  <a:lnTo>
                    <a:pt x="13334571" y="6766155"/>
                  </a:lnTo>
                  <a:lnTo>
                    <a:pt x="13330183" y="6763494"/>
                  </a:lnTo>
                  <a:lnTo>
                    <a:pt x="13324125" y="6760120"/>
                  </a:lnTo>
                  <a:lnTo>
                    <a:pt x="13319736" y="6757460"/>
                  </a:lnTo>
                  <a:close/>
                </a:path>
                <a:path w="17095470" h="9573260">
                  <a:moveTo>
                    <a:pt x="12672583" y="6478249"/>
                  </a:moveTo>
                  <a:lnTo>
                    <a:pt x="12667958" y="6477065"/>
                  </a:lnTo>
                  <a:lnTo>
                    <a:pt x="12661330" y="6475027"/>
                  </a:lnTo>
                  <a:lnTo>
                    <a:pt x="12656706" y="6473843"/>
                  </a:lnTo>
                  <a:lnTo>
                    <a:pt x="12651660" y="6476426"/>
                  </a:lnTo>
                  <a:lnTo>
                    <a:pt x="12650335" y="6481385"/>
                  </a:lnTo>
                  <a:lnTo>
                    <a:pt x="12648960" y="6485533"/>
                  </a:lnTo>
                  <a:lnTo>
                    <a:pt x="12651350" y="6490104"/>
                  </a:lnTo>
                  <a:lnTo>
                    <a:pt x="12656690" y="6492382"/>
                  </a:lnTo>
                  <a:lnTo>
                    <a:pt x="12663317" y="6494420"/>
                  </a:lnTo>
                  <a:lnTo>
                    <a:pt x="12667942" y="6495603"/>
                  </a:lnTo>
                  <a:lnTo>
                    <a:pt x="12672990" y="6493022"/>
                  </a:lnTo>
                  <a:lnTo>
                    <a:pt x="12674316" y="6488064"/>
                  </a:lnTo>
                  <a:lnTo>
                    <a:pt x="12675500" y="6483439"/>
                  </a:lnTo>
                  <a:lnTo>
                    <a:pt x="12672583" y="6478249"/>
                  </a:lnTo>
                  <a:close/>
                </a:path>
                <a:path w="17095470" h="9573260">
                  <a:moveTo>
                    <a:pt x="13240792" y="6713131"/>
                  </a:moveTo>
                  <a:lnTo>
                    <a:pt x="13235504" y="6714427"/>
                  </a:lnTo>
                  <a:lnTo>
                    <a:pt x="13233176" y="6718958"/>
                  </a:lnTo>
                  <a:lnTo>
                    <a:pt x="13230515" y="6723347"/>
                  </a:lnTo>
                  <a:lnTo>
                    <a:pt x="13232145" y="6728776"/>
                  </a:lnTo>
                  <a:lnTo>
                    <a:pt x="13236676" y="6731104"/>
                  </a:lnTo>
                  <a:lnTo>
                    <a:pt x="13242734" y="6734477"/>
                  </a:lnTo>
                  <a:lnTo>
                    <a:pt x="13247740" y="6736613"/>
                  </a:lnTo>
                  <a:lnTo>
                    <a:pt x="13252695" y="6735175"/>
                  </a:lnTo>
                  <a:lnTo>
                    <a:pt x="13254880" y="6730977"/>
                  </a:lnTo>
                  <a:lnTo>
                    <a:pt x="13257207" y="6726446"/>
                  </a:lnTo>
                  <a:lnTo>
                    <a:pt x="13255912" y="6721160"/>
                  </a:lnTo>
                  <a:lnTo>
                    <a:pt x="13251381" y="6718832"/>
                  </a:lnTo>
                  <a:lnTo>
                    <a:pt x="13245323" y="6715459"/>
                  </a:lnTo>
                  <a:lnTo>
                    <a:pt x="13240792" y="6713131"/>
                  </a:lnTo>
                  <a:close/>
                </a:path>
                <a:path w="17095470" h="9573260">
                  <a:moveTo>
                    <a:pt x="12758741" y="6504742"/>
                  </a:moveTo>
                  <a:lnTo>
                    <a:pt x="12753926" y="6503082"/>
                  </a:lnTo>
                  <a:lnTo>
                    <a:pt x="12747298" y="6501044"/>
                  </a:lnTo>
                  <a:lnTo>
                    <a:pt x="12742816" y="6499527"/>
                  </a:lnTo>
                  <a:lnTo>
                    <a:pt x="12737767" y="6502108"/>
                  </a:lnTo>
                  <a:lnTo>
                    <a:pt x="12736107" y="6506925"/>
                  </a:lnTo>
                  <a:lnTo>
                    <a:pt x="12735066" y="6511215"/>
                  </a:lnTo>
                  <a:lnTo>
                    <a:pt x="12736980" y="6515977"/>
                  </a:lnTo>
                  <a:lnTo>
                    <a:pt x="12741989" y="6518114"/>
                  </a:lnTo>
                  <a:lnTo>
                    <a:pt x="12748616" y="6520152"/>
                  </a:lnTo>
                  <a:lnTo>
                    <a:pt x="12753098" y="6521669"/>
                  </a:lnTo>
                  <a:lnTo>
                    <a:pt x="12758145" y="6519087"/>
                  </a:lnTo>
                  <a:lnTo>
                    <a:pt x="12759804" y="6514271"/>
                  </a:lnTo>
                  <a:lnTo>
                    <a:pt x="12761322" y="6509789"/>
                  </a:lnTo>
                  <a:lnTo>
                    <a:pt x="12758741" y="6504742"/>
                  </a:lnTo>
                  <a:close/>
                </a:path>
                <a:path w="17095470" h="9573260">
                  <a:moveTo>
                    <a:pt x="13160993" y="6670805"/>
                  </a:moveTo>
                  <a:lnTo>
                    <a:pt x="13155230" y="6672293"/>
                  </a:lnTo>
                  <a:lnTo>
                    <a:pt x="13153236" y="6676967"/>
                  </a:lnTo>
                  <a:lnTo>
                    <a:pt x="13150909" y="6681498"/>
                  </a:lnTo>
                  <a:lnTo>
                    <a:pt x="13152537" y="6686927"/>
                  </a:lnTo>
                  <a:lnTo>
                    <a:pt x="13156926" y="6689588"/>
                  </a:lnTo>
                  <a:lnTo>
                    <a:pt x="13167942" y="6694287"/>
                  </a:lnTo>
                  <a:lnTo>
                    <a:pt x="13173373" y="6692659"/>
                  </a:lnTo>
                  <a:lnTo>
                    <a:pt x="13175224" y="6688319"/>
                  </a:lnTo>
                  <a:lnTo>
                    <a:pt x="13177552" y="6683787"/>
                  </a:lnTo>
                  <a:lnTo>
                    <a:pt x="13175923" y="6678358"/>
                  </a:lnTo>
                  <a:lnTo>
                    <a:pt x="13171534" y="6675696"/>
                  </a:lnTo>
                  <a:lnTo>
                    <a:pt x="13165191" y="6672991"/>
                  </a:lnTo>
                  <a:lnTo>
                    <a:pt x="13160993" y="6670805"/>
                  </a:lnTo>
                  <a:close/>
                </a:path>
                <a:path w="17095470" h="9573260">
                  <a:moveTo>
                    <a:pt x="12844235" y="6533714"/>
                  </a:moveTo>
                  <a:lnTo>
                    <a:pt x="12839611" y="6532531"/>
                  </a:lnTo>
                  <a:lnTo>
                    <a:pt x="12833268" y="6529825"/>
                  </a:lnTo>
                  <a:lnTo>
                    <a:pt x="12828786" y="6528308"/>
                  </a:lnTo>
                  <a:lnTo>
                    <a:pt x="12823882" y="6530557"/>
                  </a:lnTo>
                  <a:lnTo>
                    <a:pt x="12821888" y="6535230"/>
                  </a:lnTo>
                  <a:lnTo>
                    <a:pt x="12820721" y="6538677"/>
                  </a:lnTo>
                  <a:lnTo>
                    <a:pt x="12820371" y="6539712"/>
                  </a:lnTo>
                  <a:lnTo>
                    <a:pt x="12822619" y="6544617"/>
                  </a:lnTo>
                  <a:lnTo>
                    <a:pt x="12826958" y="6546468"/>
                  </a:lnTo>
                  <a:lnTo>
                    <a:pt x="12827436" y="6546277"/>
                  </a:lnTo>
                  <a:lnTo>
                    <a:pt x="12833776" y="6548982"/>
                  </a:lnTo>
                  <a:lnTo>
                    <a:pt x="12846818" y="6538762"/>
                  </a:lnTo>
                  <a:lnTo>
                    <a:pt x="12844235" y="6533714"/>
                  </a:lnTo>
                  <a:close/>
                </a:path>
                <a:path w="17095470" h="9573260">
                  <a:moveTo>
                    <a:pt x="72956" y="1076834"/>
                  </a:moveTo>
                  <a:lnTo>
                    <a:pt x="68145" y="1077938"/>
                  </a:lnTo>
                  <a:lnTo>
                    <a:pt x="63142" y="1078566"/>
                  </a:lnTo>
                  <a:lnTo>
                    <a:pt x="59863" y="1083480"/>
                  </a:lnTo>
                  <a:lnTo>
                    <a:pt x="60967" y="1088291"/>
                  </a:lnTo>
                  <a:lnTo>
                    <a:pt x="62360" y="1095199"/>
                  </a:lnTo>
                  <a:lnTo>
                    <a:pt x="63033" y="1098247"/>
                  </a:lnTo>
                  <a:lnTo>
                    <a:pt x="65133" y="1100722"/>
                  </a:lnTo>
                  <a:lnTo>
                    <a:pt x="69140" y="1102431"/>
                  </a:lnTo>
                  <a:lnTo>
                    <a:pt x="70951" y="1102809"/>
                  </a:lnTo>
                  <a:lnTo>
                    <a:pt x="72714" y="1102377"/>
                  </a:lnTo>
                  <a:lnTo>
                    <a:pt x="77716" y="1101749"/>
                  </a:lnTo>
                  <a:lnTo>
                    <a:pt x="80997" y="1096835"/>
                  </a:lnTo>
                  <a:lnTo>
                    <a:pt x="79892" y="1092024"/>
                  </a:lnTo>
                  <a:lnTo>
                    <a:pt x="78499" y="1085116"/>
                  </a:lnTo>
                  <a:lnTo>
                    <a:pt x="77870" y="1080114"/>
                  </a:lnTo>
                  <a:lnTo>
                    <a:pt x="72956" y="1076834"/>
                  </a:lnTo>
                  <a:close/>
                </a:path>
                <a:path w="17095470" h="9573260">
                  <a:moveTo>
                    <a:pt x="13090452" y="6636375"/>
                  </a:moveTo>
                  <a:lnTo>
                    <a:pt x="13079436" y="6631676"/>
                  </a:lnTo>
                  <a:lnTo>
                    <a:pt x="13073863" y="6633638"/>
                  </a:lnTo>
                  <a:lnTo>
                    <a:pt x="13070160" y="6642319"/>
                  </a:lnTo>
                  <a:lnTo>
                    <a:pt x="13071792" y="6647749"/>
                  </a:lnTo>
                  <a:lnTo>
                    <a:pt x="13076323" y="6650076"/>
                  </a:lnTo>
                  <a:lnTo>
                    <a:pt x="13087672" y="6654917"/>
                  </a:lnTo>
                  <a:lnTo>
                    <a:pt x="13092910" y="6652811"/>
                  </a:lnTo>
                  <a:lnTo>
                    <a:pt x="13096612" y="6644132"/>
                  </a:lnTo>
                  <a:lnTo>
                    <a:pt x="13094983" y="6638702"/>
                  </a:lnTo>
                  <a:lnTo>
                    <a:pt x="13090452" y="6636375"/>
                  </a:lnTo>
                  <a:close/>
                </a:path>
                <a:path w="17095470" h="9573260">
                  <a:moveTo>
                    <a:pt x="12928639" y="6566167"/>
                  </a:moveTo>
                  <a:lnTo>
                    <a:pt x="12913284" y="6559617"/>
                  </a:lnTo>
                  <a:lnTo>
                    <a:pt x="12908380" y="6561865"/>
                  </a:lnTo>
                  <a:lnTo>
                    <a:pt x="12906386" y="6566539"/>
                  </a:lnTo>
                  <a:lnTo>
                    <a:pt x="12904868" y="6571021"/>
                  </a:lnTo>
                  <a:lnTo>
                    <a:pt x="12906974" y="6576259"/>
                  </a:lnTo>
                  <a:lnTo>
                    <a:pt x="12922331" y="6582810"/>
                  </a:lnTo>
                  <a:lnTo>
                    <a:pt x="12927235" y="6580562"/>
                  </a:lnTo>
                  <a:lnTo>
                    <a:pt x="12929228" y="6575888"/>
                  </a:lnTo>
                  <a:lnTo>
                    <a:pt x="12930746" y="6571405"/>
                  </a:lnTo>
                  <a:lnTo>
                    <a:pt x="12928639" y="6566167"/>
                  </a:lnTo>
                  <a:close/>
                </a:path>
                <a:path w="17095470" h="9573260">
                  <a:moveTo>
                    <a:pt x="13012524" y="6600766"/>
                  </a:moveTo>
                  <a:lnTo>
                    <a:pt x="12996833" y="6594072"/>
                  </a:lnTo>
                  <a:lnTo>
                    <a:pt x="12991595" y="6596178"/>
                  </a:lnTo>
                  <a:lnTo>
                    <a:pt x="12987608" y="6605526"/>
                  </a:lnTo>
                  <a:lnTo>
                    <a:pt x="12989713" y="6610764"/>
                  </a:lnTo>
                  <a:lnTo>
                    <a:pt x="13000729" y="6615463"/>
                  </a:lnTo>
                  <a:lnTo>
                    <a:pt x="13000538" y="6614986"/>
                  </a:lnTo>
                  <a:lnTo>
                    <a:pt x="13005211" y="6616980"/>
                  </a:lnTo>
                  <a:lnTo>
                    <a:pt x="13010308" y="6615209"/>
                  </a:lnTo>
                  <a:lnTo>
                    <a:pt x="13012301" y="6610536"/>
                  </a:lnTo>
                  <a:lnTo>
                    <a:pt x="13014629" y="6606004"/>
                  </a:lnTo>
                  <a:lnTo>
                    <a:pt x="13012524" y="6600766"/>
                  </a:lnTo>
                  <a:close/>
                </a:path>
                <a:path w="17095470" h="9573260">
                  <a:moveTo>
                    <a:pt x="58368" y="988935"/>
                  </a:moveTo>
                  <a:lnTo>
                    <a:pt x="48363" y="990191"/>
                  </a:lnTo>
                  <a:lnTo>
                    <a:pt x="45225" y="994771"/>
                  </a:lnTo>
                  <a:lnTo>
                    <a:pt x="45853" y="999774"/>
                  </a:lnTo>
                  <a:lnTo>
                    <a:pt x="46913" y="1006539"/>
                  </a:lnTo>
                  <a:lnTo>
                    <a:pt x="47585" y="1009587"/>
                  </a:lnTo>
                  <a:lnTo>
                    <a:pt x="49686" y="1012062"/>
                  </a:lnTo>
                  <a:lnTo>
                    <a:pt x="52357" y="1013201"/>
                  </a:lnTo>
                  <a:lnTo>
                    <a:pt x="52215" y="1013535"/>
                  </a:lnTo>
                  <a:lnTo>
                    <a:pt x="53550" y="1014105"/>
                  </a:lnTo>
                  <a:lnTo>
                    <a:pt x="55362" y="1014483"/>
                  </a:lnTo>
                  <a:lnTo>
                    <a:pt x="57124" y="1014051"/>
                  </a:lnTo>
                  <a:lnTo>
                    <a:pt x="62127" y="1013423"/>
                  </a:lnTo>
                  <a:lnTo>
                    <a:pt x="65264" y="1008842"/>
                  </a:lnTo>
                  <a:lnTo>
                    <a:pt x="64636" y="1003840"/>
                  </a:lnTo>
                  <a:lnTo>
                    <a:pt x="63576" y="997075"/>
                  </a:lnTo>
                  <a:lnTo>
                    <a:pt x="62948" y="992072"/>
                  </a:lnTo>
                  <a:lnTo>
                    <a:pt x="58368" y="988935"/>
                  </a:lnTo>
                  <a:close/>
                </a:path>
                <a:path w="17095470" h="9573260">
                  <a:moveTo>
                    <a:pt x="45351" y="900127"/>
                  </a:moveTo>
                  <a:lnTo>
                    <a:pt x="35345" y="901383"/>
                  </a:lnTo>
                  <a:lnTo>
                    <a:pt x="31874" y="905821"/>
                  </a:lnTo>
                  <a:lnTo>
                    <a:pt x="32502" y="910824"/>
                  </a:lnTo>
                  <a:lnTo>
                    <a:pt x="33561" y="917589"/>
                  </a:lnTo>
                  <a:lnTo>
                    <a:pt x="33758" y="920830"/>
                  </a:lnTo>
                  <a:lnTo>
                    <a:pt x="36193" y="923446"/>
                  </a:lnTo>
                  <a:lnTo>
                    <a:pt x="38863" y="924585"/>
                  </a:lnTo>
                  <a:lnTo>
                    <a:pt x="39055" y="925062"/>
                  </a:lnTo>
                  <a:lnTo>
                    <a:pt x="40724" y="925774"/>
                  </a:lnTo>
                  <a:lnTo>
                    <a:pt x="43964" y="925578"/>
                  </a:lnTo>
                  <a:lnTo>
                    <a:pt x="48633" y="924808"/>
                  </a:lnTo>
                  <a:lnTo>
                    <a:pt x="52104" y="920369"/>
                  </a:lnTo>
                  <a:lnTo>
                    <a:pt x="51476" y="915367"/>
                  </a:lnTo>
                  <a:lnTo>
                    <a:pt x="50416" y="908601"/>
                  </a:lnTo>
                  <a:lnTo>
                    <a:pt x="49788" y="903599"/>
                  </a:lnTo>
                  <a:lnTo>
                    <a:pt x="45351" y="900127"/>
                  </a:lnTo>
                  <a:close/>
                </a:path>
                <a:path w="17095470" h="9573260">
                  <a:moveTo>
                    <a:pt x="34856" y="810030"/>
                  </a:moveTo>
                  <a:lnTo>
                    <a:pt x="29853" y="810658"/>
                  </a:lnTo>
                  <a:lnTo>
                    <a:pt x="25185" y="811428"/>
                  </a:lnTo>
                  <a:lnTo>
                    <a:pt x="21380" y="815723"/>
                  </a:lnTo>
                  <a:lnTo>
                    <a:pt x="22008" y="820726"/>
                  </a:lnTo>
                  <a:lnTo>
                    <a:pt x="22592" y="827682"/>
                  </a:lnTo>
                  <a:lnTo>
                    <a:pt x="22788" y="830923"/>
                  </a:lnTo>
                  <a:lnTo>
                    <a:pt x="24746" y="833732"/>
                  </a:lnTo>
                  <a:lnTo>
                    <a:pt x="27751" y="835013"/>
                  </a:lnTo>
                  <a:lnTo>
                    <a:pt x="28369" y="834488"/>
                  </a:lnTo>
                  <a:lnTo>
                    <a:pt x="29704" y="835057"/>
                  </a:lnTo>
                  <a:lnTo>
                    <a:pt x="31183" y="835293"/>
                  </a:lnTo>
                  <a:lnTo>
                    <a:pt x="32803" y="835195"/>
                  </a:lnTo>
                  <a:lnTo>
                    <a:pt x="37806" y="834567"/>
                  </a:lnTo>
                  <a:lnTo>
                    <a:pt x="41277" y="830129"/>
                  </a:lnTo>
                  <a:lnTo>
                    <a:pt x="40649" y="825127"/>
                  </a:lnTo>
                  <a:lnTo>
                    <a:pt x="39923" y="818504"/>
                  </a:lnTo>
                  <a:lnTo>
                    <a:pt x="39152" y="813835"/>
                  </a:lnTo>
                  <a:lnTo>
                    <a:pt x="34856" y="810030"/>
                  </a:lnTo>
                  <a:close/>
                </a:path>
                <a:path w="17095470" h="9573260">
                  <a:moveTo>
                    <a:pt x="25556" y="720835"/>
                  </a:moveTo>
                  <a:lnTo>
                    <a:pt x="15835" y="721424"/>
                  </a:lnTo>
                  <a:lnTo>
                    <a:pt x="12364" y="725861"/>
                  </a:lnTo>
                  <a:lnTo>
                    <a:pt x="12658" y="730721"/>
                  </a:lnTo>
                  <a:lnTo>
                    <a:pt x="21214" y="745813"/>
                  </a:lnTo>
                  <a:lnTo>
                    <a:pt x="27694" y="745422"/>
                  </a:lnTo>
                  <a:lnTo>
                    <a:pt x="31165" y="740984"/>
                  </a:lnTo>
                  <a:lnTo>
                    <a:pt x="30871" y="736123"/>
                  </a:lnTo>
                  <a:lnTo>
                    <a:pt x="30287" y="729167"/>
                  </a:lnTo>
                  <a:lnTo>
                    <a:pt x="29994" y="724306"/>
                  </a:lnTo>
                  <a:lnTo>
                    <a:pt x="25556" y="720835"/>
                  </a:lnTo>
                  <a:close/>
                </a:path>
                <a:path w="17095470" h="9573260">
                  <a:moveTo>
                    <a:pt x="19446" y="630634"/>
                  </a:moveTo>
                  <a:lnTo>
                    <a:pt x="9725" y="631223"/>
                  </a:lnTo>
                  <a:lnTo>
                    <a:pt x="5920" y="635518"/>
                  </a:lnTo>
                  <a:lnTo>
                    <a:pt x="6215" y="640378"/>
                  </a:lnTo>
                  <a:lnTo>
                    <a:pt x="6798" y="647335"/>
                  </a:lnTo>
                  <a:lnTo>
                    <a:pt x="6852" y="650910"/>
                  </a:lnTo>
                  <a:lnTo>
                    <a:pt x="9145" y="653860"/>
                  </a:lnTo>
                  <a:lnTo>
                    <a:pt x="13150" y="655568"/>
                  </a:lnTo>
                  <a:lnTo>
                    <a:pt x="14294" y="655662"/>
                  </a:lnTo>
                  <a:lnTo>
                    <a:pt x="20774" y="655270"/>
                  </a:lnTo>
                  <a:lnTo>
                    <a:pt x="24579" y="650975"/>
                  </a:lnTo>
                  <a:lnTo>
                    <a:pt x="24285" y="646114"/>
                  </a:lnTo>
                  <a:lnTo>
                    <a:pt x="24036" y="639299"/>
                  </a:lnTo>
                  <a:lnTo>
                    <a:pt x="23741" y="634439"/>
                  </a:lnTo>
                  <a:lnTo>
                    <a:pt x="19446" y="630634"/>
                  </a:lnTo>
                  <a:close/>
                </a:path>
                <a:path w="17095470" h="9573260">
                  <a:moveTo>
                    <a:pt x="15958" y="540762"/>
                  </a:moveTo>
                  <a:lnTo>
                    <a:pt x="6237" y="541351"/>
                  </a:lnTo>
                  <a:lnTo>
                    <a:pt x="2098" y="545504"/>
                  </a:lnTo>
                  <a:lnTo>
                    <a:pt x="2392" y="550364"/>
                  </a:lnTo>
                  <a:lnTo>
                    <a:pt x="2642" y="557179"/>
                  </a:lnTo>
                  <a:lnTo>
                    <a:pt x="2696" y="560753"/>
                  </a:lnTo>
                  <a:lnTo>
                    <a:pt x="4989" y="563703"/>
                  </a:lnTo>
                  <a:lnTo>
                    <a:pt x="10664" y="566124"/>
                  </a:lnTo>
                  <a:lnTo>
                    <a:pt x="11950" y="565883"/>
                  </a:lnTo>
                  <a:lnTo>
                    <a:pt x="16810" y="565590"/>
                  </a:lnTo>
                  <a:lnTo>
                    <a:pt x="20949" y="561437"/>
                  </a:lnTo>
                  <a:lnTo>
                    <a:pt x="20655" y="556576"/>
                  </a:lnTo>
                  <a:lnTo>
                    <a:pt x="20405" y="549762"/>
                  </a:lnTo>
                  <a:lnTo>
                    <a:pt x="20111" y="544902"/>
                  </a:lnTo>
                  <a:lnTo>
                    <a:pt x="15958" y="540762"/>
                  </a:lnTo>
                  <a:close/>
                </a:path>
                <a:path w="17095470" h="9573260">
                  <a:moveTo>
                    <a:pt x="13613" y="450985"/>
                  </a:moveTo>
                  <a:lnTo>
                    <a:pt x="8896" y="450945"/>
                  </a:lnTo>
                  <a:lnTo>
                    <a:pt x="3844" y="450763"/>
                  </a:lnTo>
                  <a:lnTo>
                    <a:pt x="39" y="455058"/>
                  </a:lnTo>
                  <a:lnTo>
                    <a:pt x="0" y="459776"/>
                  </a:lnTo>
                  <a:lnTo>
                    <a:pt x="249" y="466590"/>
                  </a:lnTo>
                  <a:lnTo>
                    <a:pt x="303" y="470165"/>
                  </a:lnTo>
                  <a:lnTo>
                    <a:pt x="2786" y="473592"/>
                  </a:lnTo>
                  <a:lnTo>
                    <a:pt x="5791" y="474874"/>
                  </a:lnTo>
                  <a:lnTo>
                    <a:pt x="5314" y="475065"/>
                  </a:lnTo>
                  <a:lnTo>
                    <a:pt x="6316" y="475492"/>
                  </a:lnTo>
                  <a:lnTo>
                    <a:pt x="7794" y="475728"/>
                  </a:lnTo>
                  <a:lnTo>
                    <a:pt x="8938" y="475821"/>
                  </a:lnTo>
                  <a:lnTo>
                    <a:pt x="14132" y="475669"/>
                  </a:lnTo>
                  <a:lnTo>
                    <a:pt x="17937" y="471374"/>
                  </a:lnTo>
                  <a:lnTo>
                    <a:pt x="17977" y="466655"/>
                  </a:lnTo>
                  <a:lnTo>
                    <a:pt x="17727" y="459841"/>
                  </a:lnTo>
                  <a:lnTo>
                    <a:pt x="17909" y="454790"/>
                  </a:lnTo>
                  <a:lnTo>
                    <a:pt x="13613" y="450985"/>
                  </a:lnTo>
                  <a:close/>
                </a:path>
                <a:path w="17095470" h="9573260">
                  <a:moveTo>
                    <a:pt x="14986" y="360819"/>
                  </a:moveTo>
                  <a:lnTo>
                    <a:pt x="9934" y="360636"/>
                  </a:lnTo>
                  <a:lnTo>
                    <a:pt x="4549" y="360312"/>
                  </a:lnTo>
                  <a:lnTo>
                    <a:pt x="885" y="364274"/>
                  </a:lnTo>
                  <a:lnTo>
                    <a:pt x="477" y="376332"/>
                  </a:lnTo>
                  <a:lnTo>
                    <a:pt x="531" y="379905"/>
                  </a:lnTo>
                  <a:lnTo>
                    <a:pt x="2681" y="383190"/>
                  </a:lnTo>
                  <a:lnTo>
                    <a:pt x="7354" y="385184"/>
                  </a:lnTo>
                  <a:lnTo>
                    <a:pt x="9643" y="385370"/>
                  </a:lnTo>
                  <a:lnTo>
                    <a:pt x="14694" y="385552"/>
                  </a:lnTo>
                  <a:lnTo>
                    <a:pt x="18357" y="381591"/>
                  </a:lnTo>
                  <a:lnTo>
                    <a:pt x="18539" y="376539"/>
                  </a:lnTo>
                  <a:lnTo>
                    <a:pt x="18623" y="369867"/>
                  </a:lnTo>
                  <a:lnTo>
                    <a:pt x="18948" y="364481"/>
                  </a:lnTo>
                  <a:lnTo>
                    <a:pt x="14986" y="360819"/>
                  </a:lnTo>
                  <a:close/>
                </a:path>
                <a:path w="17095470" h="9573260">
                  <a:moveTo>
                    <a:pt x="17311" y="270270"/>
                  </a:moveTo>
                  <a:lnTo>
                    <a:pt x="12259" y="270088"/>
                  </a:lnTo>
                  <a:lnTo>
                    <a:pt x="7541" y="270049"/>
                  </a:lnTo>
                  <a:lnTo>
                    <a:pt x="3210" y="273725"/>
                  </a:lnTo>
                  <a:lnTo>
                    <a:pt x="2802" y="285783"/>
                  </a:lnTo>
                  <a:lnTo>
                    <a:pt x="2714" y="289690"/>
                  </a:lnTo>
                  <a:lnTo>
                    <a:pt x="4863" y="292975"/>
                  </a:lnTo>
                  <a:lnTo>
                    <a:pt x="9203" y="294826"/>
                  </a:lnTo>
                  <a:lnTo>
                    <a:pt x="11491" y="295013"/>
                  </a:lnTo>
                  <a:lnTo>
                    <a:pt x="16209" y="295052"/>
                  </a:lnTo>
                  <a:lnTo>
                    <a:pt x="20539" y="291377"/>
                  </a:lnTo>
                  <a:lnTo>
                    <a:pt x="20948" y="279318"/>
                  </a:lnTo>
                  <a:lnTo>
                    <a:pt x="20987" y="274601"/>
                  </a:lnTo>
                  <a:lnTo>
                    <a:pt x="17311" y="270270"/>
                  </a:lnTo>
                  <a:close/>
                </a:path>
                <a:path w="17095470" h="9573260">
                  <a:moveTo>
                    <a:pt x="14341" y="205083"/>
                  </a:moveTo>
                  <a:lnTo>
                    <a:pt x="12671" y="204371"/>
                  </a:lnTo>
                  <a:lnTo>
                    <a:pt x="12529" y="204705"/>
                  </a:lnTo>
                  <a:lnTo>
                    <a:pt x="13197" y="204990"/>
                  </a:lnTo>
                  <a:lnTo>
                    <a:pt x="14341" y="205083"/>
                  </a:lnTo>
                  <a:close/>
                </a:path>
                <a:path w="17095470" h="9573260">
                  <a:moveTo>
                    <a:pt x="22306" y="180861"/>
                  </a:moveTo>
                  <a:lnTo>
                    <a:pt x="17254" y="180679"/>
                  </a:lnTo>
                  <a:lnTo>
                    <a:pt x="12345" y="180162"/>
                  </a:lnTo>
                  <a:lnTo>
                    <a:pt x="8014" y="183839"/>
                  </a:lnTo>
                  <a:lnTo>
                    <a:pt x="7832" y="188892"/>
                  </a:lnTo>
                  <a:lnTo>
                    <a:pt x="7272" y="195755"/>
                  </a:lnTo>
                  <a:lnTo>
                    <a:pt x="6850" y="199520"/>
                  </a:lnTo>
                  <a:lnTo>
                    <a:pt x="9333" y="202947"/>
                  </a:lnTo>
                  <a:lnTo>
                    <a:pt x="15342" y="205511"/>
                  </a:lnTo>
                  <a:lnTo>
                    <a:pt x="20394" y="205692"/>
                  </a:lnTo>
                  <a:lnTo>
                    <a:pt x="24724" y="202016"/>
                  </a:lnTo>
                  <a:lnTo>
                    <a:pt x="24906" y="196964"/>
                  </a:lnTo>
                  <a:lnTo>
                    <a:pt x="25466" y="190101"/>
                  </a:lnTo>
                  <a:lnTo>
                    <a:pt x="25982" y="185192"/>
                  </a:lnTo>
                  <a:lnTo>
                    <a:pt x="22306" y="180861"/>
                  </a:lnTo>
                  <a:close/>
                </a:path>
                <a:path w="17095470" h="9573260">
                  <a:moveTo>
                    <a:pt x="29397" y="91162"/>
                  </a:moveTo>
                  <a:lnTo>
                    <a:pt x="19578" y="90130"/>
                  </a:lnTo>
                  <a:lnTo>
                    <a:pt x="15248" y="93807"/>
                  </a:lnTo>
                  <a:lnTo>
                    <a:pt x="14732" y="98717"/>
                  </a:lnTo>
                  <a:lnTo>
                    <a:pt x="14172" y="105579"/>
                  </a:lnTo>
                  <a:lnTo>
                    <a:pt x="13750" y="109345"/>
                  </a:lnTo>
                  <a:lnTo>
                    <a:pt x="16091" y="113106"/>
                  </a:lnTo>
                  <a:lnTo>
                    <a:pt x="20430" y="114958"/>
                  </a:lnTo>
                  <a:lnTo>
                    <a:pt x="21241" y="114909"/>
                  </a:lnTo>
                  <a:lnTo>
                    <a:pt x="22242" y="115336"/>
                  </a:lnTo>
                  <a:lnTo>
                    <a:pt x="27152" y="115851"/>
                  </a:lnTo>
                  <a:lnTo>
                    <a:pt x="31482" y="112175"/>
                  </a:lnTo>
                  <a:lnTo>
                    <a:pt x="31998" y="107266"/>
                  </a:lnTo>
                  <a:lnTo>
                    <a:pt x="32559" y="100401"/>
                  </a:lnTo>
                  <a:lnTo>
                    <a:pt x="33035" y="95870"/>
                  </a:lnTo>
                  <a:lnTo>
                    <a:pt x="33074" y="95492"/>
                  </a:lnTo>
                  <a:lnTo>
                    <a:pt x="29397" y="91162"/>
                  </a:lnTo>
                  <a:close/>
                </a:path>
                <a:path w="17095470" h="9573260">
                  <a:moveTo>
                    <a:pt x="38585" y="1174"/>
                  </a:moveTo>
                  <a:lnTo>
                    <a:pt x="33676" y="658"/>
                  </a:lnTo>
                  <a:lnTo>
                    <a:pt x="28433" y="0"/>
                  </a:lnTo>
                  <a:lnTo>
                    <a:pt x="24102" y="3676"/>
                  </a:lnTo>
                  <a:lnTo>
                    <a:pt x="23587" y="8585"/>
                  </a:lnTo>
                  <a:lnTo>
                    <a:pt x="22742" y="14932"/>
                  </a:lnTo>
                  <a:lnTo>
                    <a:pt x="22692" y="15306"/>
                  </a:lnTo>
                  <a:lnTo>
                    <a:pt x="22461" y="19548"/>
                  </a:lnTo>
                  <a:lnTo>
                    <a:pt x="24469" y="23166"/>
                  </a:lnTo>
                  <a:lnTo>
                    <a:pt x="29142" y="25160"/>
                  </a:lnTo>
                  <a:lnTo>
                    <a:pt x="30286" y="25253"/>
                  </a:lnTo>
                  <a:lnTo>
                    <a:pt x="30954" y="25538"/>
                  </a:lnTo>
                  <a:lnTo>
                    <a:pt x="35863" y="26055"/>
                  </a:lnTo>
                  <a:lnTo>
                    <a:pt x="40194" y="22377"/>
                  </a:lnTo>
                  <a:lnTo>
                    <a:pt x="40710" y="17468"/>
                  </a:lnTo>
                  <a:lnTo>
                    <a:pt x="41554" y="11120"/>
                  </a:lnTo>
                  <a:lnTo>
                    <a:pt x="42215" y="5879"/>
                  </a:lnTo>
                  <a:lnTo>
                    <a:pt x="42262" y="5504"/>
                  </a:lnTo>
                  <a:lnTo>
                    <a:pt x="38585" y="1174"/>
                  </a:lnTo>
                  <a:close/>
                </a:path>
              </a:pathLst>
            </a:custGeom>
            <a:solidFill>
              <a:srgbClr val="A7328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0739" y="0"/>
              <a:ext cx="17219038" cy="969150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765150" y="25618"/>
              <a:ext cx="17326610" cy="9726930"/>
            </a:xfrm>
            <a:custGeom>
              <a:avLst/>
              <a:gdLst/>
              <a:ahLst/>
              <a:cxnLst/>
              <a:rect l="l" t="t" r="r" b="b"/>
              <a:pathLst>
                <a:path w="17326610" h="9726930">
                  <a:moveTo>
                    <a:pt x="6403583" y="5991887"/>
                  </a:moveTo>
                  <a:lnTo>
                    <a:pt x="6388895" y="5985621"/>
                  </a:lnTo>
                  <a:lnTo>
                    <a:pt x="6383990" y="5987870"/>
                  </a:lnTo>
                  <a:lnTo>
                    <a:pt x="6382139" y="5992210"/>
                  </a:lnTo>
                  <a:lnTo>
                    <a:pt x="6380738" y="5996347"/>
                  </a:lnTo>
                  <a:lnTo>
                    <a:pt x="6380622" y="5996692"/>
                  </a:lnTo>
                  <a:lnTo>
                    <a:pt x="6382535" y="6001454"/>
                  </a:lnTo>
                  <a:lnTo>
                    <a:pt x="6397224" y="6007720"/>
                  </a:lnTo>
                  <a:lnTo>
                    <a:pt x="6402128" y="6005472"/>
                  </a:lnTo>
                  <a:lnTo>
                    <a:pt x="6403980" y="6001132"/>
                  </a:lnTo>
                  <a:lnTo>
                    <a:pt x="6405380" y="5996994"/>
                  </a:lnTo>
                  <a:lnTo>
                    <a:pt x="6405497" y="5996650"/>
                  </a:lnTo>
                  <a:lnTo>
                    <a:pt x="6403583" y="5991887"/>
                  </a:lnTo>
                  <a:close/>
                </a:path>
                <a:path w="17326610" h="9726930">
                  <a:moveTo>
                    <a:pt x="6317122" y="5955005"/>
                  </a:moveTo>
                  <a:lnTo>
                    <a:pt x="6306773" y="5950591"/>
                  </a:lnTo>
                  <a:lnTo>
                    <a:pt x="6301677" y="5952363"/>
                  </a:lnTo>
                  <a:lnTo>
                    <a:pt x="6297974" y="5961043"/>
                  </a:lnTo>
                  <a:lnTo>
                    <a:pt x="6299747" y="5966139"/>
                  </a:lnTo>
                  <a:lnTo>
                    <a:pt x="6310429" y="5970696"/>
                  </a:lnTo>
                  <a:lnTo>
                    <a:pt x="6317122" y="5955005"/>
                  </a:lnTo>
                  <a:close/>
                </a:path>
                <a:path w="17326610" h="9726930">
                  <a:moveTo>
                    <a:pt x="6239149" y="5921351"/>
                  </a:moveTo>
                  <a:lnTo>
                    <a:pt x="6224460" y="5915085"/>
                  </a:lnTo>
                  <a:lnTo>
                    <a:pt x="6219364" y="5916856"/>
                  </a:lnTo>
                  <a:lnTo>
                    <a:pt x="6215662" y="5925536"/>
                  </a:lnTo>
                  <a:lnTo>
                    <a:pt x="6217434" y="5930632"/>
                  </a:lnTo>
                  <a:lnTo>
                    <a:pt x="6232122" y="5936898"/>
                  </a:lnTo>
                  <a:lnTo>
                    <a:pt x="6237218" y="5935126"/>
                  </a:lnTo>
                  <a:lnTo>
                    <a:pt x="6240920" y="5926447"/>
                  </a:lnTo>
                  <a:lnTo>
                    <a:pt x="6239149" y="5921351"/>
                  </a:lnTo>
                  <a:close/>
                </a:path>
                <a:path w="17326610" h="9726930">
                  <a:moveTo>
                    <a:pt x="6486323" y="6026392"/>
                  </a:moveTo>
                  <a:lnTo>
                    <a:pt x="6471635" y="6020127"/>
                  </a:lnTo>
                  <a:lnTo>
                    <a:pt x="6466730" y="6022374"/>
                  </a:lnTo>
                  <a:lnTo>
                    <a:pt x="6464879" y="6026715"/>
                  </a:lnTo>
                  <a:lnTo>
                    <a:pt x="6463478" y="6030852"/>
                  </a:lnTo>
                  <a:lnTo>
                    <a:pt x="6463362" y="6031196"/>
                  </a:lnTo>
                  <a:lnTo>
                    <a:pt x="6465275" y="6035959"/>
                  </a:lnTo>
                  <a:lnTo>
                    <a:pt x="6479964" y="6042224"/>
                  </a:lnTo>
                  <a:lnTo>
                    <a:pt x="6484868" y="6039977"/>
                  </a:lnTo>
                  <a:lnTo>
                    <a:pt x="6488571" y="6031297"/>
                  </a:lnTo>
                  <a:lnTo>
                    <a:pt x="6486323" y="6026392"/>
                  </a:lnTo>
                  <a:close/>
                </a:path>
                <a:path w="17326610" h="9726930">
                  <a:moveTo>
                    <a:pt x="6157263" y="5884842"/>
                  </a:moveTo>
                  <a:lnTo>
                    <a:pt x="6142574" y="5878577"/>
                  </a:lnTo>
                  <a:lnTo>
                    <a:pt x="6137478" y="5880349"/>
                  </a:lnTo>
                  <a:lnTo>
                    <a:pt x="6133776" y="5889028"/>
                  </a:lnTo>
                  <a:lnTo>
                    <a:pt x="6135548" y="5894124"/>
                  </a:lnTo>
                  <a:lnTo>
                    <a:pt x="6150237" y="5900390"/>
                  </a:lnTo>
                  <a:lnTo>
                    <a:pt x="6155332" y="5898618"/>
                  </a:lnTo>
                  <a:lnTo>
                    <a:pt x="6159035" y="5889938"/>
                  </a:lnTo>
                  <a:lnTo>
                    <a:pt x="6157263" y="5884842"/>
                  </a:lnTo>
                  <a:close/>
                </a:path>
                <a:path w="17326610" h="9726930">
                  <a:moveTo>
                    <a:pt x="6569681" y="6060372"/>
                  </a:moveTo>
                  <a:lnTo>
                    <a:pt x="6554993" y="6054106"/>
                  </a:lnTo>
                  <a:lnTo>
                    <a:pt x="6550089" y="6056355"/>
                  </a:lnTo>
                  <a:lnTo>
                    <a:pt x="6548238" y="6060695"/>
                  </a:lnTo>
                  <a:lnTo>
                    <a:pt x="6546837" y="6064832"/>
                  </a:lnTo>
                  <a:lnTo>
                    <a:pt x="6546721" y="6065177"/>
                  </a:lnTo>
                  <a:lnTo>
                    <a:pt x="6548634" y="6069939"/>
                  </a:lnTo>
                  <a:lnTo>
                    <a:pt x="6563322" y="6076204"/>
                  </a:lnTo>
                  <a:lnTo>
                    <a:pt x="6568228" y="6073956"/>
                  </a:lnTo>
                  <a:lnTo>
                    <a:pt x="6571930" y="6065277"/>
                  </a:lnTo>
                  <a:lnTo>
                    <a:pt x="6569681" y="6060372"/>
                  </a:lnTo>
                  <a:close/>
                </a:path>
                <a:path w="17326610" h="9726930">
                  <a:moveTo>
                    <a:pt x="6060783" y="5840925"/>
                  </a:moveTo>
                  <a:lnTo>
                    <a:pt x="6055543" y="5843031"/>
                  </a:lnTo>
                  <a:lnTo>
                    <a:pt x="6051841" y="5851710"/>
                  </a:lnTo>
                  <a:lnTo>
                    <a:pt x="6053613" y="5856806"/>
                  </a:lnTo>
                  <a:lnTo>
                    <a:pt x="6068301" y="5863071"/>
                  </a:lnTo>
                  <a:lnTo>
                    <a:pt x="6073398" y="5861300"/>
                  </a:lnTo>
                  <a:lnTo>
                    <a:pt x="6077101" y="5852620"/>
                  </a:lnTo>
                  <a:lnTo>
                    <a:pt x="6075328" y="5847524"/>
                  </a:lnTo>
                  <a:lnTo>
                    <a:pt x="6064980" y="5843109"/>
                  </a:lnTo>
                  <a:lnTo>
                    <a:pt x="6060783" y="5840925"/>
                  </a:lnTo>
                  <a:close/>
                </a:path>
                <a:path w="17326610" h="9726930">
                  <a:moveTo>
                    <a:pt x="6653325" y="6093684"/>
                  </a:moveTo>
                  <a:lnTo>
                    <a:pt x="6638637" y="6087419"/>
                  </a:lnTo>
                  <a:lnTo>
                    <a:pt x="6633732" y="6089667"/>
                  </a:lnTo>
                  <a:lnTo>
                    <a:pt x="6630029" y="6098346"/>
                  </a:lnTo>
                  <a:lnTo>
                    <a:pt x="6631944" y="6103108"/>
                  </a:lnTo>
                  <a:lnTo>
                    <a:pt x="6636284" y="6104959"/>
                  </a:lnTo>
                  <a:lnTo>
                    <a:pt x="6636760" y="6104769"/>
                  </a:lnTo>
                  <a:lnTo>
                    <a:pt x="6647109" y="6109183"/>
                  </a:lnTo>
                  <a:lnTo>
                    <a:pt x="6652013" y="6106934"/>
                  </a:lnTo>
                  <a:lnTo>
                    <a:pt x="6655715" y="6098255"/>
                  </a:lnTo>
                  <a:lnTo>
                    <a:pt x="6653325" y="6093684"/>
                  </a:lnTo>
                  <a:close/>
                </a:path>
                <a:path w="17326610" h="9726930">
                  <a:moveTo>
                    <a:pt x="5979515" y="5803891"/>
                  </a:moveTo>
                  <a:lnTo>
                    <a:pt x="5974277" y="5805997"/>
                  </a:lnTo>
                  <a:lnTo>
                    <a:pt x="5970574" y="5814677"/>
                  </a:lnTo>
                  <a:lnTo>
                    <a:pt x="5972205" y="5820106"/>
                  </a:lnTo>
                  <a:lnTo>
                    <a:pt x="5986892" y="5826372"/>
                  </a:lnTo>
                  <a:lnTo>
                    <a:pt x="5991988" y="5824600"/>
                  </a:lnTo>
                  <a:lnTo>
                    <a:pt x="5995690" y="5815921"/>
                  </a:lnTo>
                  <a:lnTo>
                    <a:pt x="5994061" y="5810491"/>
                  </a:lnTo>
                  <a:lnTo>
                    <a:pt x="5983712" y="5806076"/>
                  </a:lnTo>
                  <a:lnTo>
                    <a:pt x="5979515" y="5803891"/>
                  </a:lnTo>
                  <a:close/>
                </a:path>
                <a:path w="17326610" h="9726930">
                  <a:moveTo>
                    <a:pt x="6737062" y="6125852"/>
                  </a:moveTo>
                  <a:lnTo>
                    <a:pt x="6732579" y="6124335"/>
                  </a:lnTo>
                  <a:lnTo>
                    <a:pt x="6722231" y="6119921"/>
                  </a:lnTo>
                  <a:lnTo>
                    <a:pt x="6717326" y="6122169"/>
                  </a:lnTo>
                  <a:lnTo>
                    <a:pt x="6713624" y="6130848"/>
                  </a:lnTo>
                  <a:lnTo>
                    <a:pt x="6715538" y="6135610"/>
                  </a:lnTo>
                  <a:lnTo>
                    <a:pt x="6719878" y="6137461"/>
                  </a:lnTo>
                  <a:lnTo>
                    <a:pt x="6720354" y="6137270"/>
                  </a:lnTo>
                  <a:lnTo>
                    <a:pt x="6730703" y="6141685"/>
                  </a:lnTo>
                  <a:lnTo>
                    <a:pt x="6735607" y="6139436"/>
                  </a:lnTo>
                  <a:lnTo>
                    <a:pt x="6739309" y="6130757"/>
                  </a:lnTo>
                  <a:lnTo>
                    <a:pt x="6737062" y="6125852"/>
                  </a:lnTo>
                  <a:close/>
                </a:path>
                <a:path w="17326610" h="9726930">
                  <a:moveTo>
                    <a:pt x="5912269" y="5772840"/>
                  </a:moveTo>
                  <a:lnTo>
                    <a:pt x="5897580" y="5766574"/>
                  </a:lnTo>
                  <a:lnTo>
                    <a:pt x="5892485" y="5768346"/>
                  </a:lnTo>
                  <a:lnTo>
                    <a:pt x="5888783" y="5777025"/>
                  </a:lnTo>
                  <a:lnTo>
                    <a:pt x="5890411" y="5782455"/>
                  </a:lnTo>
                  <a:lnTo>
                    <a:pt x="5905099" y="5788720"/>
                  </a:lnTo>
                  <a:lnTo>
                    <a:pt x="5910196" y="5786949"/>
                  </a:lnTo>
                  <a:lnTo>
                    <a:pt x="5913899" y="5778269"/>
                  </a:lnTo>
                  <a:lnTo>
                    <a:pt x="5912269" y="5772840"/>
                  </a:lnTo>
                  <a:close/>
                </a:path>
                <a:path w="17326610" h="9726930">
                  <a:moveTo>
                    <a:pt x="5830810" y="5735329"/>
                  </a:moveTo>
                  <a:lnTo>
                    <a:pt x="5816122" y="5729064"/>
                  </a:lnTo>
                  <a:lnTo>
                    <a:pt x="5811027" y="5730836"/>
                  </a:lnTo>
                  <a:lnTo>
                    <a:pt x="5807324" y="5739516"/>
                  </a:lnTo>
                  <a:lnTo>
                    <a:pt x="5808953" y="5744945"/>
                  </a:lnTo>
                  <a:lnTo>
                    <a:pt x="5823642" y="5751211"/>
                  </a:lnTo>
                  <a:lnTo>
                    <a:pt x="5828738" y="5749439"/>
                  </a:lnTo>
                  <a:lnTo>
                    <a:pt x="5832440" y="5740760"/>
                  </a:lnTo>
                  <a:lnTo>
                    <a:pt x="5830810" y="5735329"/>
                  </a:lnTo>
                  <a:close/>
                </a:path>
                <a:path w="17326610" h="9726930">
                  <a:moveTo>
                    <a:pt x="6820892" y="6156876"/>
                  </a:moveTo>
                  <a:lnTo>
                    <a:pt x="6816267" y="6155693"/>
                  </a:lnTo>
                  <a:lnTo>
                    <a:pt x="6810259" y="6153130"/>
                  </a:lnTo>
                  <a:lnTo>
                    <a:pt x="6805776" y="6151612"/>
                  </a:lnTo>
                  <a:lnTo>
                    <a:pt x="6801205" y="6154003"/>
                  </a:lnTo>
                  <a:lnTo>
                    <a:pt x="6797645" y="6162349"/>
                  </a:lnTo>
                  <a:lnTo>
                    <a:pt x="6799894" y="6167254"/>
                  </a:lnTo>
                  <a:lnTo>
                    <a:pt x="6803900" y="6168962"/>
                  </a:lnTo>
                  <a:lnTo>
                    <a:pt x="6804375" y="6168771"/>
                  </a:lnTo>
                  <a:lnTo>
                    <a:pt x="6810718" y="6171476"/>
                  </a:lnTo>
                  <a:lnTo>
                    <a:pt x="6822997" y="6162115"/>
                  </a:lnTo>
                  <a:lnTo>
                    <a:pt x="6820892" y="6156876"/>
                  </a:lnTo>
                  <a:close/>
                </a:path>
                <a:path w="17326610" h="9726930">
                  <a:moveTo>
                    <a:pt x="5749352" y="5697820"/>
                  </a:moveTo>
                  <a:lnTo>
                    <a:pt x="5734664" y="5691555"/>
                  </a:lnTo>
                  <a:lnTo>
                    <a:pt x="5729568" y="5693327"/>
                  </a:lnTo>
                  <a:lnTo>
                    <a:pt x="5725866" y="5702006"/>
                  </a:lnTo>
                  <a:lnTo>
                    <a:pt x="5727494" y="5707436"/>
                  </a:lnTo>
                  <a:lnTo>
                    <a:pt x="5742183" y="5713701"/>
                  </a:lnTo>
                  <a:lnTo>
                    <a:pt x="5747279" y="5711930"/>
                  </a:lnTo>
                  <a:lnTo>
                    <a:pt x="5750982" y="5703251"/>
                  </a:lnTo>
                  <a:lnTo>
                    <a:pt x="5749352" y="5697820"/>
                  </a:lnTo>
                  <a:close/>
                </a:path>
                <a:path w="17326610" h="9726930">
                  <a:moveTo>
                    <a:pt x="6905198" y="6187709"/>
                  </a:moveTo>
                  <a:lnTo>
                    <a:pt x="6900574" y="6186526"/>
                  </a:lnTo>
                  <a:lnTo>
                    <a:pt x="6894565" y="6183962"/>
                  </a:lnTo>
                  <a:lnTo>
                    <a:pt x="6890083" y="6182445"/>
                  </a:lnTo>
                  <a:lnTo>
                    <a:pt x="6885512" y="6184836"/>
                  </a:lnTo>
                  <a:lnTo>
                    <a:pt x="6881952" y="6193182"/>
                  </a:lnTo>
                  <a:lnTo>
                    <a:pt x="6884201" y="6198086"/>
                  </a:lnTo>
                  <a:lnTo>
                    <a:pt x="6888873" y="6200080"/>
                  </a:lnTo>
                  <a:lnTo>
                    <a:pt x="6889016" y="6199746"/>
                  </a:lnTo>
                  <a:lnTo>
                    <a:pt x="6895025" y="6202309"/>
                  </a:lnTo>
                  <a:lnTo>
                    <a:pt x="6907446" y="6192614"/>
                  </a:lnTo>
                  <a:lnTo>
                    <a:pt x="6905198" y="6187709"/>
                  </a:lnTo>
                  <a:close/>
                </a:path>
                <a:path w="17326610" h="9726930">
                  <a:moveTo>
                    <a:pt x="5668370" y="5660119"/>
                  </a:moveTo>
                  <a:lnTo>
                    <a:pt x="5657687" y="5655563"/>
                  </a:lnTo>
                  <a:lnTo>
                    <a:pt x="5650995" y="5671253"/>
                  </a:lnTo>
                  <a:lnTo>
                    <a:pt x="5661343" y="5675667"/>
                  </a:lnTo>
                  <a:lnTo>
                    <a:pt x="5666440" y="5673895"/>
                  </a:lnTo>
                  <a:lnTo>
                    <a:pt x="5670142" y="5665215"/>
                  </a:lnTo>
                  <a:lnTo>
                    <a:pt x="5668370" y="5660119"/>
                  </a:lnTo>
                  <a:close/>
                </a:path>
                <a:path w="17326610" h="9726930">
                  <a:moveTo>
                    <a:pt x="5582189" y="5619806"/>
                  </a:moveTo>
                  <a:lnTo>
                    <a:pt x="5571840" y="5615391"/>
                  </a:lnTo>
                  <a:lnTo>
                    <a:pt x="5566744" y="5617164"/>
                  </a:lnTo>
                  <a:lnTo>
                    <a:pt x="5563042" y="5625844"/>
                  </a:lnTo>
                  <a:lnTo>
                    <a:pt x="5564814" y="5630940"/>
                  </a:lnTo>
                  <a:lnTo>
                    <a:pt x="5569011" y="5633124"/>
                  </a:lnTo>
                  <a:lnTo>
                    <a:pt x="5579360" y="5637539"/>
                  </a:lnTo>
                  <a:lnTo>
                    <a:pt x="5584456" y="5635767"/>
                  </a:lnTo>
                  <a:lnTo>
                    <a:pt x="5588158" y="5627087"/>
                  </a:lnTo>
                  <a:lnTo>
                    <a:pt x="5586387" y="5621991"/>
                  </a:lnTo>
                  <a:lnTo>
                    <a:pt x="5582189" y="5619806"/>
                  </a:lnTo>
                  <a:close/>
                </a:path>
                <a:path w="17326610" h="9726930">
                  <a:moveTo>
                    <a:pt x="6989789" y="6217875"/>
                  </a:moveTo>
                  <a:lnTo>
                    <a:pt x="6985165" y="6216691"/>
                  </a:lnTo>
                  <a:lnTo>
                    <a:pt x="6979156" y="6214128"/>
                  </a:lnTo>
                  <a:lnTo>
                    <a:pt x="6974674" y="6212611"/>
                  </a:lnTo>
                  <a:lnTo>
                    <a:pt x="6970103" y="6215001"/>
                  </a:lnTo>
                  <a:lnTo>
                    <a:pt x="6966543" y="6223347"/>
                  </a:lnTo>
                  <a:lnTo>
                    <a:pt x="6968792" y="6228252"/>
                  </a:lnTo>
                  <a:lnTo>
                    <a:pt x="6973132" y="6230103"/>
                  </a:lnTo>
                  <a:lnTo>
                    <a:pt x="6973607" y="6229911"/>
                  </a:lnTo>
                  <a:lnTo>
                    <a:pt x="6979616" y="6232474"/>
                  </a:lnTo>
                  <a:lnTo>
                    <a:pt x="6984098" y="6233992"/>
                  </a:lnTo>
                  <a:lnTo>
                    <a:pt x="6988669" y="6231602"/>
                  </a:lnTo>
                  <a:lnTo>
                    <a:pt x="6990520" y="6227262"/>
                  </a:lnTo>
                  <a:lnTo>
                    <a:pt x="6991571" y="6224159"/>
                  </a:lnTo>
                  <a:lnTo>
                    <a:pt x="6992037" y="6222780"/>
                  </a:lnTo>
                  <a:lnTo>
                    <a:pt x="6989789" y="6217875"/>
                  </a:lnTo>
                  <a:close/>
                </a:path>
                <a:path w="17326610" h="9726930">
                  <a:moveTo>
                    <a:pt x="5501158" y="5581295"/>
                  </a:moveTo>
                  <a:lnTo>
                    <a:pt x="5490808" y="5576881"/>
                  </a:lnTo>
                  <a:lnTo>
                    <a:pt x="5485713" y="5578653"/>
                  </a:lnTo>
                  <a:lnTo>
                    <a:pt x="5482010" y="5587332"/>
                  </a:lnTo>
                  <a:lnTo>
                    <a:pt x="5483783" y="5592428"/>
                  </a:lnTo>
                  <a:lnTo>
                    <a:pt x="5487980" y="5594613"/>
                  </a:lnTo>
                  <a:lnTo>
                    <a:pt x="5498329" y="5599028"/>
                  </a:lnTo>
                  <a:lnTo>
                    <a:pt x="5503424" y="5597256"/>
                  </a:lnTo>
                  <a:lnTo>
                    <a:pt x="5507126" y="5588576"/>
                  </a:lnTo>
                  <a:lnTo>
                    <a:pt x="5505356" y="5583481"/>
                  </a:lnTo>
                  <a:lnTo>
                    <a:pt x="5501158" y="5581295"/>
                  </a:lnTo>
                  <a:close/>
                </a:path>
                <a:path w="17326610" h="9726930">
                  <a:moveTo>
                    <a:pt x="5420460" y="5542926"/>
                  </a:moveTo>
                  <a:lnTo>
                    <a:pt x="5409778" y="5538370"/>
                  </a:lnTo>
                  <a:lnTo>
                    <a:pt x="5404682" y="5540142"/>
                  </a:lnTo>
                  <a:lnTo>
                    <a:pt x="5400979" y="5548821"/>
                  </a:lnTo>
                  <a:lnTo>
                    <a:pt x="5402751" y="5553918"/>
                  </a:lnTo>
                  <a:lnTo>
                    <a:pt x="5406949" y="5556103"/>
                  </a:lnTo>
                  <a:lnTo>
                    <a:pt x="5417630" y="5560659"/>
                  </a:lnTo>
                  <a:lnTo>
                    <a:pt x="5422727" y="5558887"/>
                  </a:lnTo>
                  <a:lnTo>
                    <a:pt x="5426429" y="5550208"/>
                  </a:lnTo>
                  <a:lnTo>
                    <a:pt x="5424657" y="5545112"/>
                  </a:lnTo>
                  <a:lnTo>
                    <a:pt x="5420460" y="5542926"/>
                  </a:lnTo>
                  <a:close/>
                </a:path>
                <a:path w="17326610" h="9726930">
                  <a:moveTo>
                    <a:pt x="7074808" y="6247039"/>
                  </a:moveTo>
                  <a:lnTo>
                    <a:pt x="7070183" y="6245855"/>
                  </a:lnTo>
                  <a:lnTo>
                    <a:pt x="7064175" y="6243292"/>
                  </a:lnTo>
                  <a:lnTo>
                    <a:pt x="7059692" y="6241775"/>
                  </a:lnTo>
                  <a:lnTo>
                    <a:pt x="7054788" y="6244023"/>
                  </a:lnTo>
                  <a:lnTo>
                    <a:pt x="7051753" y="6252987"/>
                  </a:lnTo>
                  <a:lnTo>
                    <a:pt x="7053810" y="6257415"/>
                  </a:lnTo>
                  <a:lnTo>
                    <a:pt x="7057816" y="6259124"/>
                  </a:lnTo>
                  <a:lnTo>
                    <a:pt x="7057959" y="6258790"/>
                  </a:lnTo>
                  <a:lnTo>
                    <a:pt x="7058292" y="6258933"/>
                  </a:lnTo>
                  <a:lnTo>
                    <a:pt x="7058768" y="6258741"/>
                  </a:lnTo>
                  <a:lnTo>
                    <a:pt x="7064777" y="6261304"/>
                  </a:lnTo>
                  <a:lnTo>
                    <a:pt x="7069259" y="6262822"/>
                  </a:lnTo>
                  <a:lnTo>
                    <a:pt x="7074164" y="6260574"/>
                  </a:lnTo>
                  <a:lnTo>
                    <a:pt x="7077198" y="6251610"/>
                  </a:lnTo>
                  <a:lnTo>
                    <a:pt x="7074808" y="6247039"/>
                  </a:lnTo>
                  <a:close/>
                </a:path>
                <a:path w="17326610" h="9726930">
                  <a:moveTo>
                    <a:pt x="5329080" y="5500001"/>
                  </a:moveTo>
                  <a:lnTo>
                    <a:pt x="5323650" y="5501631"/>
                  </a:lnTo>
                  <a:lnTo>
                    <a:pt x="5321295" y="5506939"/>
                  </a:lnTo>
                  <a:lnTo>
                    <a:pt x="5319614" y="5510168"/>
                  </a:lnTo>
                  <a:lnTo>
                    <a:pt x="5321386" y="5515264"/>
                  </a:lnTo>
                  <a:lnTo>
                    <a:pt x="5325583" y="5517449"/>
                  </a:lnTo>
                  <a:lnTo>
                    <a:pt x="5336266" y="5522006"/>
                  </a:lnTo>
                  <a:lnTo>
                    <a:pt x="5341219" y="5520568"/>
                  </a:lnTo>
                  <a:lnTo>
                    <a:pt x="5343575" y="5515260"/>
                  </a:lnTo>
                  <a:lnTo>
                    <a:pt x="5345256" y="5512031"/>
                  </a:lnTo>
                  <a:lnTo>
                    <a:pt x="5343484" y="5506934"/>
                  </a:lnTo>
                  <a:lnTo>
                    <a:pt x="5339286" y="5504749"/>
                  </a:lnTo>
                  <a:lnTo>
                    <a:pt x="5333278" y="5502186"/>
                  </a:lnTo>
                  <a:lnTo>
                    <a:pt x="5329080" y="5500001"/>
                  </a:lnTo>
                  <a:close/>
                </a:path>
                <a:path w="17326610" h="9726930">
                  <a:moveTo>
                    <a:pt x="5248334" y="5460823"/>
                  </a:moveTo>
                  <a:lnTo>
                    <a:pt x="5242903" y="5462452"/>
                  </a:lnTo>
                  <a:lnTo>
                    <a:pt x="5240548" y="5467761"/>
                  </a:lnTo>
                  <a:lnTo>
                    <a:pt x="5238867" y="5470989"/>
                  </a:lnTo>
                  <a:lnTo>
                    <a:pt x="5240639" y="5476086"/>
                  </a:lnTo>
                  <a:lnTo>
                    <a:pt x="5244837" y="5478270"/>
                  </a:lnTo>
                  <a:lnTo>
                    <a:pt x="5255520" y="5482827"/>
                  </a:lnTo>
                  <a:lnTo>
                    <a:pt x="5260472" y="5481389"/>
                  </a:lnTo>
                  <a:lnTo>
                    <a:pt x="5262828" y="5476081"/>
                  </a:lnTo>
                  <a:lnTo>
                    <a:pt x="5264509" y="5472852"/>
                  </a:lnTo>
                  <a:lnTo>
                    <a:pt x="5262737" y="5467756"/>
                  </a:lnTo>
                  <a:lnTo>
                    <a:pt x="5258540" y="5465571"/>
                  </a:lnTo>
                  <a:lnTo>
                    <a:pt x="5252531" y="5463008"/>
                  </a:lnTo>
                  <a:lnTo>
                    <a:pt x="5248334" y="5460823"/>
                  </a:lnTo>
                  <a:close/>
                </a:path>
                <a:path w="17326610" h="9726930">
                  <a:moveTo>
                    <a:pt x="7159587" y="6274916"/>
                  </a:moveTo>
                  <a:lnTo>
                    <a:pt x="7155104" y="6273399"/>
                  </a:lnTo>
                  <a:lnTo>
                    <a:pt x="7148811" y="6271503"/>
                  </a:lnTo>
                  <a:lnTo>
                    <a:pt x="7144329" y="6269986"/>
                  </a:lnTo>
                  <a:lnTo>
                    <a:pt x="7139757" y="6272376"/>
                  </a:lnTo>
                  <a:lnTo>
                    <a:pt x="7138240" y="6276858"/>
                  </a:lnTo>
                  <a:lnTo>
                    <a:pt x="7136865" y="6281006"/>
                  </a:lnTo>
                  <a:lnTo>
                    <a:pt x="7138922" y="6285435"/>
                  </a:lnTo>
                  <a:lnTo>
                    <a:pt x="7142928" y="6287144"/>
                  </a:lnTo>
                  <a:lnTo>
                    <a:pt x="7142785" y="6287478"/>
                  </a:lnTo>
                  <a:lnTo>
                    <a:pt x="7143453" y="6287762"/>
                  </a:lnTo>
                  <a:lnTo>
                    <a:pt x="7149747" y="6289659"/>
                  </a:lnTo>
                  <a:lnTo>
                    <a:pt x="7154372" y="6290842"/>
                  </a:lnTo>
                  <a:lnTo>
                    <a:pt x="7158942" y="6288451"/>
                  </a:lnTo>
                  <a:lnTo>
                    <a:pt x="7161977" y="6279487"/>
                  </a:lnTo>
                  <a:lnTo>
                    <a:pt x="7159587" y="6274916"/>
                  </a:lnTo>
                  <a:close/>
                </a:path>
                <a:path w="17326610" h="9726930">
                  <a:moveTo>
                    <a:pt x="5177460" y="5426250"/>
                  </a:moveTo>
                  <a:lnTo>
                    <a:pt x="5171784" y="5423829"/>
                  </a:lnTo>
                  <a:lnTo>
                    <a:pt x="5167842" y="5431223"/>
                  </a:lnTo>
                  <a:lnTo>
                    <a:pt x="5164425" y="5439234"/>
                  </a:lnTo>
                  <a:lnTo>
                    <a:pt x="5170433" y="5441797"/>
                  </a:lnTo>
                  <a:lnTo>
                    <a:pt x="5170290" y="5442131"/>
                  </a:lnTo>
                  <a:lnTo>
                    <a:pt x="5174296" y="5443840"/>
                  </a:lnTo>
                  <a:lnTo>
                    <a:pt x="5179250" y="5442402"/>
                  </a:lnTo>
                  <a:lnTo>
                    <a:pt x="5181606" y="5437094"/>
                  </a:lnTo>
                  <a:lnTo>
                    <a:pt x="5183287" y="5433865"/>
                  </a:lnTo>
                  <a:lnTo>
                    <a:pt x="5181515" y="5428768"/>
                  </a:lnTo>
                  <a:lnTo>
                    <a:pt x="5177460" y="5426250"/>
                  </a:lnTo>
                  <a:close/>
                </a:path>
                <a:path w="17326610" h="9726930">
                  <a:moveTo>
                    <a:pt x="7245125" y="6301935"/>
                  </a:moveTo>
                  <a:lnTo>
                    <a:pt x="7240643" y="6300417"/>
                  </a:lnTo>
                  <a:lnTo>
                    <a:pt x="7234350" y="6298522"/>
                  </a:lnTo>
                  <a:lnTo>
                    <a:pt x="7229725" y="6297339"/>
                  </a:lnTo>
                  <a:lnTo>
                    <a:pt x="7225155" y="6299729"/>
                  </a:lnTo>
                  <a:lnTo>
                    <a:pt x="7223637" y="6304211"/>
                  </a:lnTo>
                  <a:lnTo>
                    <a:pt x="7222262" y="6308359"/>
                  </a:lnTo>
                  <a:lnTo>
                    <a:pt x="7224318" y="6312787"/>
                  </a:lnTo>
                  <a:lnTo>
                    <a:pt x="7229325" y="6314923"/>
                  </a:lnTo>
                  <a:lnTo>
                    <a:pt x="7235619" y="6316819"/>
                  </a:lnTo>
                  <a:lnTo>
                    <a:pt x="7240243" y="6318003"/>
                  </a:lnTo>
                  <a:lnTo>
                    <a:pt x="7244815" y="6315612"/>
                  </a:lnTo>
                  <a:lnTo>
                    <a:pt x="7246332" y="6311131"/>
                  </a:lnTo>
                  <a:lnTo>
                    <a:pt x="7247516" y="6306506"/>
                  </a:lnTo>
                  <a:lnTo>
                    <a:pt x="7245125" y="6301935"/>
                  </a:lnTo>
                  <a:close/>
                </a:path>
                <a:path w="17326610" h="9726930">
                  <a:moveTo>
                    <a:pt x="5086793" y="5381655"/>
                  </a:moveTo>
                  <a:lnTo>
                    <a:pt x="5081363" y="5383285"/>
                  </a:lnTo>
                  <a:lnTo>
                    <a:pt x="5078839" y="5388917"/>
                  </a:lnTo>
                  <a:lnTo>
                    <a:pt x="5077326" y="5391822"/>
                  </a:lnTo>
                  <a:lnTo>
                    <a:pt x="5079098" y="5396919"/>
                  </a:lnTo>
                  <a:lnTo>
                    <a:pt x="5083153" y="5399437"/>
                  </a:lnTo>
                  <a:lnTo>
                    <a:pt x="5093835" y="5403994"/>
                  </a:lnTo>
                  <a:lnTo>
                    <a:pt x="5098789" y="5402556"/>
                  </a:lnTo>
                  <a:lnTo>
                    <a:pt x="5101312" y="5396925"/>
                  </a:lnTo>
                  <a:lnTo>
                    <a:pt x="5102825" y="5394019"/>
                  </a:lnTo>
                  <a:lnTo>
                    <a:pt x="5101053" y="5388922"/>
                  </a:lnTo>
                  <a:lnTo>
                    <a:pt x="5096999" y="5386403"/>
                  </a:lnTo>
                  <a:lnTo>
                    <a:pt x="5090990" y="5383840"/>
                  </a:lnTo>
                  <a:lnTo>
                    <a:pt x="5086793" y="5381655"/>
                  </a:lnTo>
                  <a:close/>
                </a:path>
                <a:path w="17326610" h="9726930">
                  <a:moveTo>
                    <a:pt x="5006188" y="5342144"/>
                  </a:moveTo>
                  <a:lnTo>
                    <a:pt x="5000759" y="5343773"/>
                  </a:lnTo>
                  <a:lnTo>
                    <a:pt x="4998235" y="5349404"/>
                  </a:lnTo>
                  <a:lnTo>
                    <a:pt x="4996722" y="5352310"/>
                  </a:lnTo>
                  <a:lnTo>
                    <a:pt x="4998494" y="5357406"/>
                  </a:lnTo>
                  <a:lnTo>
                    <a:pt x="5002549" y="5359925"/>
                  </a:lnTo>
                  <a:lnTo>
                    <a:pt x="5013230" y="5364481"/>
                  </a:lnTo>
                  <a:lnTo>
                    <a:pt x="5018185" y="5363044"/>
                  </a:lnTo>
                  <a:lnTo>
                    <a:pt x="5020708" y="5357412"/>
                  </a:lnTo>
                  <a:lnTo>
                    <a:pt x="5022221" y="5354507"/>
                  </a:lnTo>
                  <a:lnTo>
                    <a:pt x="5020449" y="5349410"/>
                  </a:lnTo>
                  <a:lnTo>
                    <a:pt x="5016394" y="5346891"/>
                  </a:lnTo>
                  <a:lnTo>
                    <a:pt x="5010386" y="5344328"/>
                  </a:lnTo>
                  <a:lnTo>
                    <a:pt x="5006188" y="5342144"/>
                  </a:lnTo>
                  <a:close/>
                </a:path>
                <a:path w="17326610" h="9726930">
                  <a:moveTo>
                    <a:pt x="7330806" y="6328619"/>
                  </a:moveTo>
                  <a:lnTo>
                    <a:pt x="7326324" y="6327102"/>
                  </a:lnTo>
                  <a:lnTo>
                    <a:pt x="7320031" y="6325207"/>
                  </a:lnTo>
                  <a:lnTo>
                    <a:pt x="7315548" y="6323689"/>
                  </a:lnTo>
                  <a:lnTo>
                    <a:pt x="7310836" y="6326413"/>
                  </a:lnTo>
                  <a:lnTo>
                    <a:pt x="7309318" y="6330895"/>
                  </a:lnTo>
                  <a:lnTo>
                    <a:pt x="7307943" y="6335044"/>
                  </a:lnTo>
                  <a:lnTo>
                    <a:pt x="7309999" y="6339472"/>
                  </a:lnTo>
                  <a:lnTo>
                    <a:pt x="7315008" y="6341608"/>
                  </a:lnTo>
                  <a:lnTo>
                    <a:pt x="7321301" y="6343504"/>
                  </a:lnTo>
                  <a:lnTo>
                    <a:pt x="7325783" y="6345021"/>
                  </a:lnTo>
                  <a:lnTo>
                    <a:pt x="7330496" y="6342297"/>
                  </a:lnTo>
                  <a:lnTo>
                    <a:pt x="7333531" y="6333333"/>
                  </a:lnTo>
                  <a:lnTo>
                    <a:pt x="7330806" y="6328619"/>
                  </a:lnTo>
                  <a:close/>
                </a:path>
                <a:path w="17326610" h="9726930">
                  <a:moveTo>
                    <a:pt x="4925869" y="5301963"/>
                  </a:moveTo>
                  <a:lnTo>
                    <a:pt x="4920439" y="5303593"/>
                  </a:lnTo>
                  <a:lnTo>
                    <a:pt x="4917915" y="5309224"/>
                  </a:lnTo>
                  <a:lnTo>
                    <a:pt x="4916403" y="5312130"/>
                  </a:lnTo>
                  <a:lnTo>
                    <a:pt x="4918174" y="5317226"/>
                  </a:lnTo>
                  <a:lnTo>
                    <a:pt x="4922230" y="5319745"/>
                  </a:lnTo>
                  <a:lnTo>
                    <a:pt x="4932911" y="5324302"/>
                  </a:lnTo>
                  <a:lnTo>
                    <a:pt x="4938008" y="5322530"/>
                  </a:lnTo>
                  <a:lnTo>
                    <a:pt x="4940389" y="5317232"/>
                  </a:lnTo>
                  <a:lnTo>
                    <a:pt x="4941901" y="5314326"/>
                  </a:lnTo>
                  <a:lnTo>
                    <a:pt x="4940130" y="5309230"/>
                  </a:lnTo>
                  <a:lnTo>
                    <a:pt x="4936075" y="5306711"/>
                  </a:lnTo>
                  <a:lnTo>
                    <a:pt x="4930067" y="5304148"/>
                  </a:lnTo>
                  <a:lnTo>
                    <a:pt x="4925869" y="5301963"/>
                  </a:lnTo>
                  <a:close/>
                </a:path>
                <a:path w="17326610" h="9726930">
                  <a:moveTo>
                    <a:pt x="4845550" y="5261783"/>
                  </a:moveTo>
                  <a:lnTo>
                    <a:pt x="4840453" y="5263555"/>
                  </a:lnTo>
                  <a:lnTo>
                    <a:pt x="4836083" y="5271950"/>
                  </a:lnTo>
                  <a:lnTo>
                    <a:pt x="4837855" y="5277045"/>
                  </a:lnTo>
                  <a:lnTo>
                    <a:pt x="4841911" y="5279565"/>
                  </a:lnTo>
                  <a:lnTo>
                    <a:pt x="4852592" y="5284121"/>
                  </a:lnTo>
                  <a:lnTo>
                    <a:pt x="4857689" y="5282349"/>
                  </a:lnTo>
                  <a:lnTo>
                    <a:pt x="4859398" y="5278343"/>
                  </a:lnTo>
                  <a:lnTo>
                    <a:pt x="4861582" y="5274146"/>
                  </a:lnTo>
                  <a:lnTo>
                    <a:pt x="4859810" y="5269050"/>
                  </a:lnTo>
                  <a:lnTo>
                    <a:pt x="4855756" y="5266531"/>
                  </a:lnTo>
                  <a:lnTo>
                    <a:pt x="4849747" y="5263968"/>
                  </a:lnTo>
                  <a:lnTo>
                    <a:pt x="4845550" y="5261783"/>
                  </a:lnTo>
                  <a:close/>
                </a:path>
                <a:path w="17326610" h="9726930">
                  <a:moveTo>
                    <a:pt x="7417058" y="6353969"/>
                  </a:moveTo>
                  <a:lnTo>
                    <a:pt x="7412434" y="6352785"/>
                  </a:lnTo>
                  <a:lnTo>
                    <a:pt x="7406139" y="6350889"/>
                  </a:lnTo>
                  <a:lnTo>
                    <a:pt x="7401657" y="6349372"/>
                  </a:lnTo>
                  <a:lnTo>
                    <a:pt x="7396610" y="6351954"/>
                  </a:lnTo>
                  <a:lnTo>
                    <a:pt x="7395426" y="6356579"/>
                  </a:lnTo>
                  <a:lnTo>
                    <a:pt x="7394051" y="6360727"/>
                  </a:lnTo>
                  <a:lnTo>
                    <a:pt x="7396109" y="6365156"/>
                  </a:lnTo>
                  <a:lnTo>
                    <a:pt x="7401116" y="6367292"/>
                  </a:lnTo>
                  <a:lnTo>
                    <a:pt x="7407409" y="6369187"/>
                  </a:lnTo>
                  <a:lnTo>
                    <a:pt x="7411891" y="6370704"/>
                  </a:lnTo>
                  <a:lnTo>
                    <a:pt x="7416938" y="6368122"/>
                  </a:lnTo>
                  <a:lnTo>
                    <a:pt x="7418122" y="6363497"/>
                  </a:lnTo>
                  <a:lnTo>
                    <a:pt x="7419639" y="6359016"/>
                  </a:lnTo>
                  <a:lnTo>
                    <a:pt x="7417058" y="6353969"/>
                  </a:lnTo>
                  <a:close/>
                </a:path>
                <a:path w="17326610" h="9726930">
                  <a:moveTo>
                    <a:pt x="4765372" y="5221269"/>
                  </a:moveTo>
                  <a:lnTo>
                    <a:pt x="4759943" y="5222898"/>
                  </a:lnTo>
                  <a:lnTo>
                    <a:pt x="4757420" y="5228530"/>
                  </a:lnTo>
                  <a:lnTo>
                    <a:pt x="4755907" y="5231435"/>
                  </a:lnTo>
                  <a:lnTo>
                    <a:pt x="4757679" y="5236532"/>
                  </a:lnTo>
                  <a:lnTo>
                    <a:pt x="4761733" y="5239051"/>
                  </a:lnTo>
                  <a:lnTo>
                    <a:pt x="4772416" y="5243607"/>
                  </a:lnTo>
                  <a:lnTo>
                    <a:pt x="4777512" y="5241835"/>
                  </a:lnTo>
                  <a:lnTo>
                    <a:pt x="4779893" y="5236538"/>
                  </a:lnTo>
                  <a:lnTo>
                    <a:pt x="4781406" y="5233632"/>
                  </a:lnTo>
                  <a:lnTo>
                    <a:pt x="4779634" y="5228536"/>
                  </a:lnTo>
                  <a:lnTo>
                    <a:pt x="4775579" y="5226017"/>
                  </a:lnTo>
                  <a:lnTo>
                    <a:pt x="4769570" y="5223454"/>
                  </a:lnTo>
                  <a:lnTo>
                    <a:pt x="4765372" y="5221269"/>
                  </a:lnTo>
                  <a:close/>
                </a:path>
                <a:path w="17326610" h="9726930">
                  <a:moveTo>
                    <a:pt x="4685196" y="5180755"/>
                  </a:moveTo>
                  <a:lnTo>
                    <a:pt x="4679766" y="5182385"/>
                  </a:lnTo>
                  <a:lnTo>
                    <a:pt x="4677243" y="5188016"/>
                  </a:lnTo>
                  <a:lnTo>
                    <a:pt x="4675730" y="5190922"/>
                  </a:lnTo>
                  <a:lnTo>
                    <a:pt x="4677502" y="5196018"/>
                  </a:lnTo>
                  <a:lnTo>
                    <a:pt x="4681557" y="5198537"/>
                  </a:lnTo>
                  <a:lnTo>
                    <a:pt x="4692238" y="5203093"/>
                  </a:lnTo>
                  <a:lnTo>
                    <a:pt x="4697335" y="5201322"/>
                  </a:lnTo>
                  <a:lnTo>
                    <a:pt x="4699716" y="5196024"/>
                  </a:lnTo>
                  <a:lnTo>
                    <a:pt x="4701228" y="5193118"/>
                  </a:lnTo>
                  <a:lnTo>
                    <a:pt x="4699457" y="5188022"/>
                  </a:lnTo>
                  <a:lnTo>
                    <a:pt x="4695402" y="5185503"/>
                  </a:lnTo>
                  <a:lnTo>
                    <a:pt x="4689394" y="5182940"/>
                  </a:lnTo>
                  <a:lnTo>
                    <a:pt x="4685196" y="5180755"/>
                  </a:lnTo>
                  <a:close/>
                </a:path>
                <a:path w="17326610" h="9726930">
                  <a:moveTo>
                    <a:pt x="7502784" y="6378700"/>
                  </a:moveTo>
                  <a:lnTo>
                    <a:pt x="7498159" y="6377515"/>
                  </a:lnTo>
                  <a:lnTo>
                    <a:pt x="7491865" y="6375620"/>
                  </a:lnTo>
                  <a:lnTo>
                    <a:pt x="7487383" y="6374103"/>
                  </a:lnTo>
                  <a:lnTo>
                    <a:pt x="7482670" y="6376827"/>
                  </a:lnTo>
                  <a:lnTo>
                    <a:pt x="7481486" y="6381452"/>
                  </a:lnTo>
                  <a:lnTo>
                    <a:pt x="7480254" y="6385266"/>
                  </a:lnTo>
                  <a:lnTo>
                    <a:pt x="7482310" y="6389694"/>
                  </a:lnTo>
                  <a:lnTo>
                    <a:pt x="7487317" y="6391830"/>
                  </a:lnTo>
                  <a:lnTo>
                    <a:pt x="7493611" y="6393726"/>
                  </a:lnTo>
                  <a:lnTo>
                    <a:pt x="7498094" y="6395243"/>
                  </a:lnTo>
                  <a:lnTo>
                    <a:pt x="7502807" y="6392519"/>
                  </a:lnTo>
                  <a:lnTo>
                    <a:pt x="7503990" y="6387894"/>
                  </a:lnTo>
                  <a:lnTo>
                    <a:pt x="7505507" y="6383412"/>
                  </a:lnTo>
                  <a:lnTo>
                    <a:pt x="7502784" y="6378700"/>
                  </a:lnTo>
                  <a:close/>
                </a:path>
                <a:path w="17326610" h="9726930">
                  <a:moveTo>
                    <a:pt x="4605304" y="5139574"/>
                  </a:moveTo>
                  <a:lnTo>
                    <a:pt x="4599874" y="5141203"/>
                  </a:lnTo>
                  <a:lnTo>
                    <a:pt x="4597342" y="5146830"/>
                  </a:lnTo>
                  <a:lnTo>
                    <a:pt x="4595980" y="5149406"/>
                  </a:lnTo>
                  <a:lnTo>
                    <a:pt x="4597609" y="5154836"/>
                  </a:lnTo>
                  <a:lnTo>
                    <a:pt x="4601665" y="5157355"/>
                  </a:lnTo>
                  <a:lnTo>
                    <a:pt x="4612346" y="5161912"/>
                  </a:lnTo>
                  <a:lnTo>
                    <a:pt x="4617443" y="5160140"/>
                  </a:lnTo>
                  <a:lnTo>
                    <a:pt x="4619832" y="5154846"/>
                  </a:lnTo>
                  <a:lnTo>
                    <a:pt x="4621194" y="5152270"/>
                  </a:lnTo>
                  <a:lnTo>
                    <a:pt x="4619565" y="5146840"/>
                  </a:lnTo>
                  <a:lnTo>
                    <a:pt x="4615510" y="5144322"/>
                  </a:lnTo>
                  <a:lnTo>
                    <a:pt x="4609501" y="5141759"/>
                  </a:lnTo>
                  <a:lnTo>
                    <a:pt x="4605304" y="5139574"/>
                  </a:lnTo>
                  <a:close/>
                </a:path>
                <a:path w="17326610" h="9726930">
                  <a:moveTo>
                    <a:pt x="4525554" y="5098058"/>
                  </a:moveTo>
                  <a:lnTo>
                    <a:pt x="4520124" y="5099688"/>
                  </a:lnTo>
                  <a:lnTo>
                    <a:pt x="4518273" y="5104027"/>
                  </a:lnTo>
                  <a:lnTo>
                    <a:pt x="4516088" y="5108225"/>
                  </a:lnTo>
                  <a:lnTo>
                    <a:pt x="4517718" y="5113655"/>
                  </a:lnTo>
                  <a:lnTo>
                    <a:pt x="4521772" y="5116173"/>
                  </a:lnTo>
                  <a:lnTo>
                    <a:pt x="4532454" y="5120730"/>
                  </a:lnTo>
                  <a:lnTo>
                    <a:pt x="4537551" y="5118958"/>
                  </a:lnTo>
                  <a:lnTo>
                    <a:pt x="4539259" y="5114953"/>
                  </a:lnTo>
                  <a:lnTo>
                    <a:pt x="4541445" y="5110755"/>
                  </a:lnTo>
                  <a:lnTo>
                    <a:pt x="4539815" y="5105325"/>
                  </a:lnTo>
                  <a:lnTo>
                    <a:pt x="4535760" y="5102807"/>
                  </a:lnTo>
                  <a:lnTo>
                    <a:pt x="4529751" y="5100243"/>
                  </a:lnTo>
                  <a:lnTo>
                    <a:pt x="4525554" y="5098058"/>
                  </a:lnTo>
                  <a:close/>
                </a:path>
                <a:path w="17326610" h="9726930">
                  <a:moveTo>
                    <a:pt x="7589697" y="6401569"/>
                  </a:moveTo>
                  <a:lnTo>
                    <a:pt x="7585073" y="6400385"/>
                  </a:lnTo>
                  <a:lnTo>
                    <a:pt x="7578637" y="6398824"/>
                  </a:lnTo>
                  <a:lnTo>
                    <a:pt x="7574012" y="6397641"/>
                  </a:lnTo>
                  <a:lnTo>
                    <a:pt x="7569298" y="6400365"/>
                  </a:lnTo>
                  <a:lnTo>
                    <a:pt x="7568115" y="6404989"/>
                  </a:lnTo>
                  <a:lnTo>
                    <a:pt x="7566740" y="6409138"/>
                  </a:lnTo>
                  <a:lnTo>
                    <a:pt x="7568939" y="6413232"/>
                  </a:lnTo>
                  <a:lnTo>
                    <a:pt x="7574281" y="6415511"/>
                  </a:lnTo>
                  <a:lnTo>
                    <a:pt x="7580717" y="6417072"/>
                  </a:lnTo>
                  <a:lnTo>
                    <a:pt x="7585342" y="6418256"/>
                  </a:lnTo>
                  <a:lnTo>
                    <a:pt x="7590055" y="6415531"/>
                  </a:lnTo>
                  <a:lnTo>
                    <a:pt x="7592422" y="6406282"/>
                  </a:lnTo>
                  <a:lnTo>
                    <a:pt x="7589697" y="6401569"/>
                  </a:lnTo>
                  <a:close/>
                </a:path>
                <a:path w="17326610" h="9726930">
                  <a:moveTo>
                    <a:pt x="4446139" y="5056685"/>
                  </a:moveTo>
                  <a:lnTo>
                    <a:pt x="4441042" y="5058457"/>
                  </a:lnTo>
                  <a:lnTo>
                    <a:pt x="4436672" y="5066852"/>
                  </a:lnTo>
                  <a:lnTo>
                    <a:pt x="4438302" y="5072282"/>
                  </a:lnTo>
                  <a:lnTo>
                    <a:pt x="4442357" y="5074801"/>
                  </a:lnTo>
                  <a:lnTo>
                    <a:pt x="4453039" y="5079357"/>
                  </a:lnTo>
                  <a:lnTo>
                    <a:pt x="4458135" y="5077585"/>
                  </a:lnTo>
                  <a:lnTo>
                    <a:pt x="4459844" y="5073580"/>
                  </a:lnTo>
                  <a:lnTo>
                    <a:pt x="4462029" y="5069382"/>
                  </a:lnTo>
                  <a:lnTo>
                    <a:pt x="4460400" y="5063952"/>
                  </a:lnTo>
                  <a:lnTo>
                    <a:pt x="4456345" y="5061434"/>
                  </a:lnTo>
                  <a:lnTo>
                    <a:pt x="4450336" y="5058870"/>
                  </a:lnTo>
                  <a:lnTo>
                    <a:pt x="4446139" y="5056685"/>
                  </a:lnTo>
                  <a:close/>
                </a:path>
                <a:path w="17326610" h="9726930">
                  <a:moveTo>
                    <a:pt x="4367056" y="5015454"/>
                  </a:moveTo>
                  <a:lnTo>
                    <a:pt x="4361768" y="5016750"/>
                  </a:lnTo>
                  <a:lnTo>
                    <a:pt x="4359583" y="5020947"/>
                  </a:lnTo>
                  <a:lnTo>
                    <a:pt x="4357065" y="5025002"/>
                  </a:lnTo>
                  <a:lnTo>
                    <a:pt x="4358837" y="5030099"/>
                  </a:lnTo>
                  <a:lnTo>
                    <a:pt x="4362749" y="5032952"/>
                  </a:lnTo>
                  <a:lnTo>
                    <a:pt x="4369425" y="5035799"/>
                  </a:lnTo>
                  <a:lnTo>
                    <a:pt x="4369283" y="5036133"/>
                  </a:lnTo>
                  <a:lnTo>
                    <a:pt x="4373289" y="5037842"/>
                  </a:lnTo>
                  <a:lnTo>
                    <a:pt x="4378052" y="5035927"/>
                  </a:lnTo>
                  <a:lnTo>
                    <a:pt x="4380094" y="5032064"/>
                  </a:lnTo>
                  <a:lnTo>
                    <a:pt x="4382613" y="5028009"/>
                  </a:lnTo>
                  <a:lnTo>
                    <a:pt x="4380842" y="5022913"/>
                  </a:lnTo>
                  <a:lnTo>
                    <a:pt x="4376929" y="5020060"/>
                  </a:lnTo>
                  <a:lnTo>
                    <a:pt x="4370920" y="5017497"/>
                  </a:lnTo>
                  <a:lnTo>
                    <a:pt x="4367056" y="5015454"/>
                  </a:lnTo>
                  <a:close/>
                </a:path>
                <a:path w="17326610" h="9726930">
                  <a:moveTo>
                    <a:pt x="7676754" y="6424105"/>
                  </a:moveTo>
                  <a:lnTo>
                    <a:pt x="7672129" y="6422922"/>
                  </a:lnTo>
                  <a:lnTo>
                    <a:pt x="7665693" y="6421361"/>
                  </a:lnTo>
                  <a:lnTo>
                    <a:pt x="7661069" y="6420177"/>
                  </a:lnTo>
                  <a:lnTo>
                    <a:pt x="7656355" y="6422901"/>
                  </a:lnTo>
                  <a:lnTo>
                    <a:pt x="7655172" y="6427526"/>
                  </a:lnTo>
                  <a:lnTo>
                    <a:pt x="7654131" y="6431816"/>
                  </a:lnTo>
                  <a:lnTo>
                    <a:pt x="7656330" y="6435911"/>
                  </a:lnTo>
                  <a:lnTo>
                    <a:pt x="7661337" y="6438047"/>
                  </a:lnTo>
                  <a:lnTo>
                    <a:pt x="7667774" y="6439609"/>
                  </a:lnTo>
                  <a:lnTo>
                    <a:pt x="7672398" y="6440793"/>
                  </a:lnTo>
                  <a:lnTo>
                    <a:pt x="7677111" y="6438068"/>
                  </a:lnTo>
                  <a:lnTo>
                    <a:pt x="7679478" y="6428819"/>
                  </a:lnTo>
                  <a:lnTo>
                    <a:pt x="7676754" y="6424105"/>
                  </a:lnTo>
                  <a:close/>
                </a:path>
                <a:path w="17326610" h="9726930">
                  <a:moveTo>
                    <a:pt x="4288067" y="4973080"/>
                  </a:moveTo>
                  <a:lnTo>
                    <a:pt x="4282638" y="4974709"/>
                  </a:lnTo>
                  <a:lnTo>
                    <a:pt x="4280453" y="4978907"/>
                  </a:lnTo>
                  <a:lnTo>
                    <a:pt x="4278076" y="4982628"/>
                  </a:lnTo>
                  <a:lnTo>
                    <a:pt x="4279705" y="4988058"/>
                  </a:lnTo>
                  <a:lnTo>
                    <a:pt x="4283903" y="4990243"/>
                  </a:lnTo>
                  <a:lnTo>
                    <a:pt x="4289628" y="4993474"/>
                  </a:lnTo>
                  <a:lnTo>
                    <a:pt x="4294301" y="4995467"/>
                  </a:lnTo>
                  <a:lnTo>
                    <a:pt x="4298921" y="4993887"/>
                  </a:lnTo>
                  <a:lnTo>
                    <a:pt x="4300963" y="4990024"/>
                  </a:lnTo>
                  <a:lnTo>
                    <a:pt x="4303340" y="4986303"/>
                  </a:lnTo>
                  <a:lnTo>
                    <a:pt x="4301710" y="4980873"/>
                  </a:lnTo>
                  <a:lnTo>
                    <a:pt x="4297512" y="4978688"/>
                  </a:lnTo>
                  <a:lnTo>
                    <a:pt x="4291789" y="4975457"/>
                  </a:lnTo>
                  <a:lnTo>
                    <a:pt x="4288067" y="4973080"/>
                  </a:lnTo>
                  <a:close/>
                </a:path>
                <a:path w="17326610" h="9726930">
                  <a:moveTo>
                    <a:pt x="4208745" y="4930564"/>
                  </a:moveTo>
                  <a:lnTo>
                    <a:pt x="4203457" y="4931859"/>
                  </a:lnTo>
                  <a:lnTo>
                    <a:pt x="4199087" y="4940253"/>
                  </a:lnTo>
                  <a:lnTo>
                    <a:pt x="4200383" y="4945540"/>
                  </a:lnTo>
                  <a:lnTo>
                    <a:pt x="4204580" y="4947725"/>
                  </a:lnTo>
                  <a:lnTo>
                    <a:pt x="4210305" y="4950957"/>
                  </a:lnTo>
                  <a:lnTo>
                    <a:pt x="4215313" y="4953093"/>
                  </a:lnTo>
                  <a:lnTo>
                    <a:pt x="4219932" y="4951513"/>
                  </a:lnTo>
                  <a:lnTo>
                    <a:pt x="4221974" y="4947649"/>
                  </a:lnTo>
                  <a:lnTo>
                    <a:pt x="4224159" y="4943452"/>
                  </a:lnTo>
                  <a:lnTo>
                    <a:pt x="4222864" y="4938164"/>
                  </a:lnTo>
                  <a:lnTo>
                    <a:pt x="4218666" y="4935979"/>
                  </a:lnTo>
                  <a:lnTo>
                    <a:pt x="4212943" y="4932749"/>
                  </a:lnTo>
                  <a:lnTo>
                    <a:pt x="4208745" y="4930564"/>
                  </a:lnTo>
                  <a:close/>
                </a:path>
                <a:path w="17326610" h="9726930">
                  <a:moveTo>
                    <a:pt x="7763427" y="6445690"/>
                  </a:moveTo>
                  <a:lnTo>
                    <a:pt x="7758802" y="6444506"/>
                  </a:lnTo>
                  <a:lnTo>
                    <a:pt x="7752367" y="6442944"/>
                  </a:lnTo>
                  <a:lnTo>
                    <a:pt x="7747742" y="6441761"/>
                  </a:lnTo>
                  <a:lnTo>
                    <a:pt x="7743363" y="6444628"/>
                  </a:lnTo>
                  <a:lnTo>
                    <a:pt x="7742179" y="6449252"/>
                  </a:lnTo>
                  <a:lnTo>
                    <a:pt x="7741138" y="6453543"/>
                  </a:lnTo>
                  <a:lnTo>
                    <a:pt x="7743336" y="6457637"/>
                  </a:lnTo>
                  <a:lnTo>
                    <a:pt x="7747009" y="6459204"/>
                  </a:lnTo>
                  <a:lnTo>
                    <a:pt x="7747151" y="6458869"/>
                  </a:lnTo>
                  <a:lnTo>
                    <a:pt x="7748487" y="6459439"/>
                  </a:lnTo>
                  <a:lnTo>
                    <a:pt x="7754922" y="6461001"/>
                  </a:lnTo>
                  <a:lnTo>
                    <a:pt x="7759547" y="6462184"/>
                  </a:lnTo>
                  <a:lnTo>
                    <a:pt x="7763926" y="6459318"/>
                  </a:lnTo>
                  <a:lnTo>
                    <a:pt x="7766294" y="6450069"/>
                  </a:lnTo>
                  <a:lnTo>
                    <a:pt x="7763427" y="6445690"/>
                  </a:lnTo>
                  <a:close/>
                </a:path>
                <a:path w="17326610" h="9726930">
                  <a:moveTo>
                    <a:pt x="4129898" y="4887855"/>
                  </a:moveTo>
                  <a:lnTo>
                    <a:pt x="4124611" y="4889151"/>
                  </a:lnTo>
                  <a:lnTo>
                    <a:pt x="4120242" y="4897545"/>
                  </a:lnTo>
                  <a:lnTo>
                    <a:pt x="4121537" y="4902832"/>
                  </a:lnTo>
                  <a:lnTo>
                    <a:pt x="4125735" y="4905018"/>
                  </a:lnTo>
                  <a:lnTo>
                    <a:pt x="4131458" y="4908248"/>
                  </a:lnTo>
                  <a:lnTo>
                    <a:pt x="4136465" y="4910384"/>
                  </a:lnTo>
                  <a:lnTo>
                    <a:pt x="4141086" y="4908804"/>
                  </a:lnTo>
                  <a:lnTo>
                    <a:pt x="4143129" y="4904940"/>
                  </a:lnTo>
                  <a:lnTo>
                    <a:pt x="4145313" y="4900743"/>
                  </a:lnTo>
                  <a:lnTo>
                    <a:pt x="4144018" y="4895456"/>
                  </a:lnTo>
                  <a:lnTo>
                    <a:pt x="4139820" y="4893271"/>
                  </a:lnTo>
                  <a:lnTo>
                    <a:pt x="4134096" y="4890040"/>
                  </a:lnTo>
                  <a:lnTo>
                    <a:pt x="4129898" y="4887855"/>
                  </a:lnTo>
                  <a:close/>
                </a:path>
                <a:path w="17326610" h="9726930">
                  <a:moveTo>
                    <a:pt x="7850194" y="6466130"/>
                  </a:moveTo>
                  <a:lnTo>
                    <a:pt x="7845570" y="6464946"/>
                  </a:lnTo>
                  <a:lnTo>
                    <a:pt x="7839467" y="6463527"/>
                  </a:lnTo>
                  <a:lnTo>
                    <a:pt x="7834842" y="6462343"/>
                  </a:lnTo>
                  <a:lnTo>
                    <a:pt x="7830463" y="6465209"/>
                  </a:lnTo>
                  <a:lnTo>
                    <a:pt x="7829280" y="6469834"/>
                  </a:lnTo>
                  <a:lnTo>
                    <a:pt x="7828381" y="6473791"/>
                  </a:lnTo>
                  <a:lnTo>
                    <a:pt x="7830580" y="6477885"/>
                  </a:lnTo>
                  <a:lnTo>
                    <a:pt x="7835254" y="6479879"/>
                  </a:lnTo>
                  <a:lnTo>
                    <a:pt x="7841690" y="6481441"/>
                  </a:lnTo>
                  <a:lnTo>
                    <a:pt x="7846315" y="6482625"/>
                  </a:lnTo>
                  <a:lnTo>
                    <a:pt x="7850694" y="6479758"/>
                  </a:lnTo>
                  <a:lnTo>
                    <a:pt x="7853061" y="6470509"/>
                  </a:lnTo>
                  <a:lnTo>
                    <a:pt x="7850194" y="6466130"/>
                  </a:lnTo>
                  <a:close/>
                </a:path>
                <a:path w="17326610" h="9726930">
                  <a:moveTo>
                    <a:pt x="4051195" y="4844813"/>
                  </a:moveTo>
                  <a:lnTo>
                    <a:pt x="4045907" y="4846108"/>
                  </a:lnTo>
                  <a:lnTo>
                    <a:pt x="4041537" y="4854503"/>
                  </a:lnTo>
                  <a:lnTo>
                    <a:pt x="4042833" y="4859791"/>
                  </a:lnTo>
                  <a:lnTo>
                    <a:pt x="4047031" y="4861976"/>
                  </a:lnTo>
                  <a:lnTo>
                    <a:pt x="4052754" y="4865206"/>
                  </a:lnTo>
                  <a:lnTo>
                    <a:pt x="4057762" y="4867342"/>
                  </a:lnTo>
                  <a:lnTo>
                    <a:pt x="4062382" y="4865762"/>
                  </a:lnTo>
                  <a:lnTo>
                    <a:pt x="4064425" y="4861899"/>
                  </a:lnTo>
                  <a:lnTo>
                    <a:pt x="4066610" y="4857701"/>
                  </a:lnTo>
                  <a:lnTo>
                    <a:pt x="4065313" y="4852413"/>
                  </a:lnTo>
                  <a:lnTo>
                    <a:pt x="4061116" y="4850228"/>
                  </a:lnTo>
                  <a:lnTo>
                    <a:pt x="4055392" y="4846998"/>
                  </a:lnTo>
                  <a:lnTo>
                    <a:pt x="4051195" y="4844813"/>
                  </a:lnTo>
                  <a:close/>
                </a:path>
                <a:path w="17326610" h="9726930">
                  <a:moveTo>
                    <a:pt x="3972300" y="4801295"/>
                  </a:moveTo>
                  <a:lnTo>
                    <a:pt x="3967012" y="4802590"/>
                  </a:lnTo>
                  <a:lnTo>
                    <a:pt x="3962642" y="4810985"/>
                  </a:lnTo>
                  <a:lnTo>
                    <a:pt x="3963938" y="4816273"/>
                  </a:lnTo>
                  <a:lnTo>
                    <a:pt x="3968135" y="4818458"/>
                  </a:lnTo>
                  <a:lnTo>
                    <a:pt x="3973859" y="4821688"/>
                  </a:lnTo>
                  <a:lnTo>
                    <a:pt x="3978867" y="4823824"/>
                  </a:lnTo>
                  <a:lnTo>
                    <a:pt x="3983487" y="4822244"/>
                  </a:lnTo>
                  <a:lnTo>
                    <a:pt x="3985529" y="4818381"/>
                  </a:lnTo>
                  <a:lnTo>
                    <a:pt x="3987714" y="4814183"/>
                  </a:lnTo>
                  <a:lnTo>
                    <a:pt x="3986418" y="4808895"/>
                  </a:lnTo>
                  <a:lnTo>
                    <a:pt x="3982221" y="4806710"/>
                  </a:lnTo>
                  <a:lnTo>
                    <a:pt x="3976497" y="4803479"/>
                  </a:lnTo>
                  <a:lnTo>
                    <a:pt x="3972300" y="4801295"/>
                  </a:lnTo>
                  <a:close/>
                </a:path>
                <a:path w="17326610" h="9726930">
                  <a:moveTo>
                    <a:pt x="7937865" y="6485377"/>
                  </a:moveTo>
                  <a:lnTo>
                    <a:pt x="7933240" y="6484193"/>
                  </a:lnTo>
                  <a:lnTo>
                    <a:pt x="7927137" y="6482773"/>
                  </a:lnTo>
                  <a:lnTo>
                    <a:pt x="7922371" y="6481924"/>
                  </a:lnTo>
                  <a:lnTo>
                    <a:pt x="7917991" y="6484790"/>
                  </a:lnTo>
                  <a:lnTo>
                    <a:pt x="7916807" y="6489415"/>
                  </a:lnTo>
                  <a:lnTo>
                    <a:pt x="7915909" y="6493372"/>
                  </a:lnTo>
                  <a:lnTo>
                    <a:pt x="7918108" y="6497467"/>
                  </a:lnTo>
                  <a:lnTo>
                    <a:pt x="7923449" y="6499745"/>
                  </a:lnTo>
                  <a:lnTo>
                    <a:pt x="7929552" y="6501164"/>
                  </a:lnTo>
                  <a:lnTo>
                    <a:pt x="7934318" y="6502014"/>
                  </a:lnTo>
                  <a:lnTo>
                    <a:pt x="7938698" y="6499147"/>
                  </a:lnTo>
                  <a:lnTo>
                    <a:pt x="7939882" y="6494523"/>
                  </a:lnTo>
                  <a:lnTo>
                    <a:pt x="7940731" y="6489756"/>
                  </a:lnTo>
                  <a:lnTo>
                    <a:pt x="7937865" y="6485377"/>
                  </a:lnTo>
                  <a:close/>
                </a:path>
                <a:path w="17326610" h="9726930">
                  <a:moveTo>
                    <a:pt x="3893546" y="4757442"/>
                  </a:moveTo>
                  <a:lnTo>
                    <a:pt x="3888260" y="4758738"/>
                  </a:lnTo>
                  <a:lnTo>
                    <a:pt x="3883890" y="4767133"/>
                  </a:lnTo>
                  <a:lnTo>
                    <a:pt x="3885185" y="4772420"/>
                  </a:lnTo>
                  <a:lnTo>
                    <a:pt x="3889382" y="4774605"/>
                  </a:lnTo>
                  <a:lnTo>
                    <a:pt x="3895107" y="4777836"/>
                  </a:lnTo>
                  <a:lnTo>
                    <a:pt x="3900114" y="4779972"/>
                  </a:lnTo>
                  <a:lnTo>
                    <a:pt x="3904734" y="4778392"/>
                  </a:lnTo>
                  <a:lnTo>
                    <a:pt x="3906777" y="4774528"/>
                  </a:lnTo>
                  <a:lnTo>
                    <a:pt x="3908962" y="4770331"/>
                  </a:lnTo>
                  <a:lnTo>
                    <a:pt x="3907665" y="4765043"/>
                  </a:lnTo>
                  <a:lnTo>
                    <a:pt x="3903468" y="4762857"/>
                  </a:lnTo>
                  <a:lnTo>
                    <a:pt x="3897744" y="4759627"/>
                  </a:lnTo>
                  <a:lnTo>
                    <a:pt x="3893546" y="4757442"/>
                  </a:lnTo>
                  <a:close/>
                </a:path>
                <a:path w="17326610" h="9726930">
                  <a:moveTo>
                    <a:pt x="3815604" y="4713541"/>
                  </a:moveTo>
                  <a:lnTo>
                    <a:pt x="3810317" y="4714837"/>
                  </a:lnTo>
                  <a:lnTo>
                    <a:pt x="3805947" y="4723231"/>
                  </a:lnTo>
                  <a:lnTo>
                    <a:pt x="3807242" y="4728518"/>
                  </a:lnTo>
                  <a:lnTo>
                    <a:pt x="3811439" y="4730704"/>
                  </a:lnTo>
                  <a:lnTo>
                    <a:pt x="3817163" y="4733934"/>
                  </a:lnTo>
                  <a:lnTo>
                    <a:pt x="3821837" y="4735928"/>
                  </a:lnTo>
                  <a:lnTo>
                    <a:pt x="3826791" y="4734490"/>
                  </a:lnTo>
                  <a:lnTo>
                    <a:pt x="3828833" y="4730627"/>
                  </a:lnTo>
                  <a:lnTo>
                    <a:pt x="3831018" y="4726429"/>
                  </a:lnTo>
                  <a:lnTo>
                    <a:pt x="3829723" y="4721142"/>
                  </a:lnTo>
                  <a:lnTo>
                    <a:pt x="3825526" y="4718957"/>
                  </a:lnTo>
                  <a:lnTo>
                    <a:pt x="3819802" y="4715726"/>
                  </a:lnTo>
                  <a:lnTo>
                    <a:pt x="3815604" y="4713541"/>
                  </a:lnTo>
                  <a:close/>
                </a:path>
                <a:path w="17326610" h="9726930">
                  <a:moveTo>
                    <a:pt x="8025912" y="6502812"/>
                  </a:moveTo>
                  <a:lnTo>
                    <a:pt x="8014902" y="6500877"/>
                  </a:lnTo>
                  <a:lnTo>
                    <a:pt x="8010468" y="6500170"/>
                  </a:lnTo>
                  <a:lnTo>
                    <a:pt x="8005755" y="6502894"/>
                  </a:lnTo>
                  <a:lnTo>
                    <a:pt x="8004971" y="6507294"/>
                  </a:lnTo>
                  <a:lnTo>
                    <a:pt x="8004905" y="6507661"/>
                  </a:lnTo>
                  <a:lnTo>
                    <a:pt x="8004007" y="6511618"/>
                  </a:lnTo>
                  <a:lnTo>
                    <a:pt x="8006206" y="6515712"/>
                  </a:lnTo>
                  <a:lnTo>
                    <a:pt x="8009878" y="6517278"/>
                  </a:lnTo>
                  <a:lnTo>
                    <a:pt x="8010020" y="6516945"/>
                  </a:lnTo>
                  <a:lnTo>
                    <a:pt x="8011689" y="6517657"/>
                  </a:lnTo>
                  <a:lnTo>
                    <a:pt x="8017934" y="6518742"/>
                  </a:lnTo>
                  <a:lnTo>
                    <a:pt x="8022367" y="6519450"/>
                  </a:lnTo>
                  <a:lnTo>
                    <a:pt x="8027080" y="6516725"/>
                  </a:lnTo>
                  <a:lnTo>
                    <a:pt x="8027864" y="6512325"/>
                  </a:lnTo>
                  <a:lnTo>
                    <a:pt x="8028578" y="6507895"/>
                  </a:lnTo>
                  <a:lnTo>
                    <a:pt x="8028637" y="6507525"/>
                  </a:lnTo>
                  <a:lnTo>
                    <a:pt x="8025912" y="6502812"/>
                  </a:lnTo>
                  <a:close/>
                </a:path>
                <a:path w="17326610" h="9726930">
                  <a:moveTo>
                    <a:pt x="3737469" y="4669163"/>
                  </a:moveTo>
                  <a:lnTo>
                    <a:pt x="3732517" y="4670602"/>
                  </a:lnTo>
                  <a:lnTo>
                    <a:pt x="3729998" y="4674657"/>
                  </a:lnTo>
                  <a:lnTo>
                    <a:pt x="3727813" y="4678854"/>
                  </a:lnTo>
                  <a:lnTo>
                    <a:pt x="3729251" y="4683807"/>
                  </a:lnTo>
                  <a:lnTo>
                    <a:pt x="3733305" y="4686326"/>
                  </a:lnTo>
                  <a:lnTo>
                    <a:pt x="3739029" y="4689557"/>
                  </a:lnTo>
                  <a:lnTo>
                    <a:pt x="3743703" y="4691551"/>
                  </a:lnTo>
                  <a:lnTo>
                    <a:pt x="3748656" y="4690113"/>
                  </a:lnTo>
                  <a:lnTo>
                    <a:pt x="3750699" y="4686249"/>
                  </a:lnTo>
                  <a:lnTo>
                    <a:pt x="3752884" y="4682052"/>
                  </a:lnTo>
                  <a:lnTo>
                    <a:pt x="3751446" y="4677098"/>
                  </a:lnTo>
                  <a:lnTo>
                    <a:pt x="3747392" y="4674580"/>
                  </a:lnTo>
                  <a:lnTo>
                    <a:pt x="3741667" y="4671348"/>
                  </a:lnTo>
                  <a:lnTo>
                    <a:pt x="3737469" y="4669163"/>
                  </a:lnTo>
                  <a:close/>
                </a:path>
                <a:path w="17326610" h="9726930">
                  <a:moveTo>
                    <a:pt x="3659620" y="4624118"/>
                  </a:moveTo>
                  <a:lnTo>
                    <a:pt x="3654666" y="4625556"/>
                  </a:lnTo>
                  <a:lnTo>
                    <a:pt x="3652147" y="4629611"/>
                  </a:lnTo>
                  <a:lnTo>
                    <a:pt x="3649963" y="4633808"/>
                  </a:lnTo>
                  <a:lnTo>
                    <a:pt x="3651401" y="4638763"/>
                  </a:lnTo>
                  <a:lnTo>
                    <a:pt x="3655456" y="4641281"/>
                  </a:lnTo>
                  <a:lnTo>
                    <a:pt x="3661180" y="4644512"/>
                  </a:lnTo>
                  <a:lnTo>
                    <a:pt x="3662181" y="4644939"/>
                  </a:lnTo>
                  <a:lnTo>
                    <a:pt x="3662039" y="4645273"/>
                  </a:lnTo>
                  <a:lnTo>
                    <a:pt x="3665711" y="4646840"/>
                  </a:lnTo>
                  <a:lnTo>
                    <a:pt x="3670665" y="4645402"/>
                  </a:lnTo>
                  <a:lnTo>
                    <a:pt x="3672708" y="4641538"/>
                  </a:lnTo>
                  <a:lnTo>
                    <a:pt x="3674893" y="4637341"/>
                  </a:lnTo>
                  <a:lnTo>
                    <a:pt x="3673454" y="4632387"/>
                  </a:lnTo>
                  <a:lnTo>
                    <a:pt x="3669399" y="4629868"/>
                  </a:lnTo>
                  <a:lnTo>
                    <a:pt x="3663675" y="4626637"/>
                  </a:lnTo>
                  <a:lnTo>
                    <a:pt x="3659620" y="4624118"/>
                  </a:lnTo>
                  <a:close/>
                </a:path>
                <a:path w="17326610" h="9726930">
                  <a:moveTo>
                    <a:pt x="8113819" y="6520581"/>
                  </a:moveTo>
                  <a:lnTo>
                    <a:pt x="8098040" y="6517796"/>
                  </a:lnTo>
                  <a:lnTo>
                    <a:pt x="8093661" y="6520663"/>
                  </a:lnTo>
                  <a:lnTo>
                    <a:pt x="8092876" y="6525063"/>
                  </a:lnTo>
                  <a:lnTo>
                    <a:pt x="8092811" y="6525430"/>
                  </a:lnTo>
                  <a:lnTo>
                    <a:pt x="8091912" y="6529387"/>
                  </a:lnTo>
                  <a:lnTo>
                    <a:pt x="8094254" y="6533147"/>
                  </a:lnTo>
                  <a:lnTo>
                    <a:pt x="8099595" y="6535426"/>
                  </a:lnTo>
                  <a:lnTo>
                    <a:pt x="8110607" y="6537362"/>
                  </a:lnTo>
                  <a:lnTo>
                    <a:pt x="8114986" y="6534495"/>
                  </a:lnTo>
                  <a:lnTo>
                    <a:pt x="8116685" y="6524961"/>
                  </a:lnTo>
                  <a:lnTo>
                    <a:pt x="8113819" y="6520581"/>
                  </a:lnTo>
                  <a:close/>
                </a:path>
                <a:path w="17326610" h="9726930">
                  <a:moveTo>
                    <a:pt x="3582439" y="4579358"/>
                  </a:moveTo>
                  <a:lnTo>
                    <a:pt x="3577484" y="4580796"/>
                  </a:lnTo>
                  <a:lnTo>
                    <a:pt x="3572447" y="4588906"/>
                  </a:lnTo>
                  <a:lnTo>
                    <a:pt x="3573885" y="4593860"/>
                  </a:lnTo>
                  <a:lnTo>
                    <a:pt x="3577940" y="4596379"/>
                  </a:lnTo>
                  <a:lnTo>
                    <a:pt x="3583664" y="4599609"/>
                  </a:lnTo>
                  <a:lnTo>
                    <a:pt x="3584665" y="4600036"/>
                  </a:lnTo>
                  <a:lnTo>
                    <a:pt x="3584523" y="4600370"/>
                  </a:lnTo>
                  <a:lnTo>
                    <a:pt x="3588195" y="4601937"/>
                  </a:lnTo>
                  <a:lnTo>
                    <a:pt x="3592815" y="4600356"/>
                  </a:lnTo>
                  <a:lnTo>
                    <a:pt x="3595192" y="4596635"/>
                  </a:lnTo>
                  <a:lnTo>
                    <a:pt x="3597711" y="4592580"/>
                  </a:lnTo>
                  <a:lnTo>
                    <a:pt x="3596272" y="4587627"/>
                  </a:lnTo>
                  <a:lnTo>
                    <a:pt x="3592217" y="4585108"/>
                  </a:lnTo>
                  <a:lnTo>
                    <a:pt x="3586493" y="4581877"/>
                  </a:lnTo>
                  <a:lnTo>
                    <a:pt x="3582439" y="4579358"/>
                  </a:lnTo>
                  <a:close/>
                </a:path>
                <a:path w="17326610" h="9726930">
                  <a:moveTo>
                    <a:pt x="8202103" y="6536539"/>
                  </a:moveTo>
                  <a:lnTo>
                    <a:pt x="8186324" y="6533754"/>
                  </a:lnTo>
                  <a:lnTo>
                    <a:pt x="8181945" y="6536621"/>
                  </a:lnTo>
                  <a:lnTo>
                    <a:pt x="8181161" y="6541021"/>
                  </a:lnTo>
                  <a:lnTo>
                    <a:pt x="8181095" y="6541388"/>
                  </a:lnTo>
                  <a:lnTo>
                    <a:pt x="8180531" y="6545487"/>
                  </a:lnTo>
                  <a:lnTo>
                    <a:pt x="8182539" y="6549106"/>
                  </a:lnTo>
                  <a:lnTo>
                    <a:pt x="8187879" y="6551384"/>
                  </a:lnTo>
                  <a:lnTo>
                    <a:pt x="8198891" y="6553319"/>
                  </a:lnTo>
                  <a:lnTo>
                    <a:pt x="8203271" y="6550452"/>
                  </a:lnTo>
                  <a:lnTo>
                    <a:pt x="8204970" y="6540919"/>
                  </a:lnTo>
                  <a:lnTo>
                    <a:pt x="8202103" y="6536539"/>
                  </a:lnTo>
                  <a:close/>
                </a:path>
                <a:path w="17326610" h="9726930">
                  <a:moveTo>
                    <a:pt x="3505208" y="4533788"/>
                  </a:moveTo>
                  <a:lnTo>
                    <a:pt x="3499920" y="4535083"/>
                  </a:lnTo>
                  <a:lnTo>
                    <a:pt x="3497401" y="4539138"/>
                  </a:lnTo>
                  <a:lnTo>
                    <a:pt x="3495025" y="4542859"/>
                  </a:lnTo>
                  <a:lnTo>
                    <a:pt x="3496321" y="4548147"/>
                  </a:lnTo>
                  <a:lnTo>
                    <a:pt x="3500376" y="4550666"/>
                  </a:lnTo>
                  <a:lnTo>
                    <a:pt x="3506100" y="4553897"/>
                  </a:lnTo>
                  <a:lnTo>
                    <a:pt x="3510773" y="4555890"/>
                  </a:lnTo>
                  <a:lnTo>
                    <a:pt x="3515251" y="4554644"/>
                  </a:lnTo>
                  <a:lnTo>
                    <a:pt x="3520004" y="4547202"/>
                  </a:lnTo>
                  <a:lnTo>
                    <a:pt x="3518708" y="4541914"/>
                  </a:lnTo>
                  <a:lnTo>
                    <a:pt x="3514653" y="4539395"/>
                  </a:lnTo>
                  <a:lnTo>
                    <a:pt x="3508929" y="4536165"/>
                  </a:lnTo>
                  <a:lnTo>
                    <a:pt x="3505208" y="4533788"/>
                  </a:lnTo>
                  <a:close/>
                </a:path>
                <a:path w="17326610" h="9726930">
                  <a:moveTo>
                    <a:pt x="3428262" y="4487549"/>
                  </a:moveTo>
                  <a:lnTo>
                    <a:pt x="3422975" y="4488846"/>
                  </a:lnTo>
                  <a:lnTo>
                    <a:pt x="3417937" y="4496956"/>
                  </a:lnTo>
                  <a:lnTo>
                    <a:pt x="3419232" y="4502243"/>
                  </a:lnTo>
                  <a:lnTo>
                    <a:pt x="3423287" y="4504762"/>
                  </a:lnTo>
                  <a:lnTo>
                    <a:pt x="3429011" y="4507992"/>
                  </a:lnTo>
                  <a:lnTo>
                    <a:pt x="3430012" y="4508420"/>
                  </a:lnTo>
                  <a:lnTo>
                    <a:pt x="3430489" y="4508228"/>
                  </a:lnTo>
                  <a:lnTo>
                    <a:pt x="3434161" y="4509795"/>
                  </a:lnTo>
                  <a:lnTo>
                    <a:pt x="3438639" y="4508548"/>
                  </a:lnTo>
                  <a:lnTo>
                    <a:pt x="3443392" y="4501106"/>
                  </a:lnTo>
                  <a:lnTo>
                    <a:pt x="3442096" y="4495818"/>
                  </a:lnTo>
                  <a:lnTo>
                    <a:pt x="3438041" y="4493299"/>
                  </a:lnTo>
                  <a:lnTo>
                    <a:pt x="3432317" y="4490068"/>
                  </a:lnTo>
                  <a:lnTo>
                    <a:pt x="3428262" y="4487549"/>
                  </a:lnTo>
                  <a:close/>
                </a:path>
                <a:path w="17326610" h="9726930">
                  <a:moveTo>
                    <a:pt x="8290289" y="6550877"/>
                  </a:moveTo>
                  <a:lnTo>
                    <a:pt x="8279278" y="6548942"/>
                  </a:lnTo>
                  <a:lnTo>
                    <a:pt x="8274702" y="6548568"/>
                  </a:lnTo>
                  <a:lnTo>
                    <a:pt x="8270323" y="6551434"/>
                  </a:lnTo>
                  <a:lnTo>
                    <a:pt x="8269473" y="6556202"/>
                  </a:lnTo>
                  <a:lnTo>
                    <a:pt x="8268908" y="6560301"/>
                  </a:lnTo>
                  <a:lnTo>
                    <a:pt x="8270916" y="6563919"/>
                  </a:lnTo>
                  <a:lnTo>
                    <a:pt x="8274588" y="6565486"/>
                  </a:lnTo>
                  <a:lnTo>
                    <a:pt x="8274731" y="6565152"/>
                  </a:lnTo>
                  <a:lnTo>
                    <a:pt x="8276733" y="6566007"/>
                  </a:lnTo>
                  <a:lnTo>
                    <a:pt x="8282977" y="6567092"/>
                  </a:lnTo>
                  <a:lnTo>
                    <a:pt x="8287553" y="6567465"/>
                  </a:lnTo>
                  <a:lnTo>
                    <a:pt x="8292409" y="6564407"/>
                  </a:lnTo>
                  <a:lnTo>
                    <a:pt x="8293156" y="6555256"/>
                  </a:lnTo>
                  <a:lnTo>
                    <a:pt x="8290289" y="6550877"/>
                  </a:lnTo>
                  <a:close/>
                </a:path>
                <a:path w="17326610" h="9726930">
                  <a:moveTo>
                    <a:pt x="3351458" y="4440978"/>
                  </a:moveTo>
                  <a:lnTo>
                    <a:pt x="3346171" y="4442274"/>
                  </a:lnTo>
                  <a:lnTo>
                    <a:pt x="3341133" y="4450384"/>
                  </a:lnTo>
                  <a:lnTo>
                    <a:pt x="3342429" y="4455672"/>
                  </a:lnTo>
                  <a:lnTo>
                    <a:pt x="3346484" y="4458190"/>
                  </a:lnTo>
                  <a:lnTo>
                    <a:pt x="3352065" y="4461755"/>
                  </a:lnTo>
                  <a:lnTo>
                    <a:pt x="3357073" y="4463891"/>
                  </a:lnTo>
                  <a:lnTo>
                    <a:pt x="3361550" y="4462644"/>
                  </a:lnTo>
                  <a:lnTo>
                    <a:pt x="3363927" y="4458923"/>
                  </a:lnTo>
                  <a:lnTo>
                    <a:pt x="3366445" y="4454868"/>
                  </a:lnTo>
                  <a:lnTo>
                    <a:pt x="3365150" y="4449580"/>
                  </a:lnTo>
                  <a:lnTo>
                    <a:pt x="3361095" y="4447061"/>
                  </a:lnTo>
                  <a:lnTo>
                    <a:pt x="3355513" y="4443497"/>
                  </a:lnTo>
                  <a:lnTo>
                    <a:pt x="3351458" y="4440978"/>
                  </a:lnTo>
                  <a:close/>
                </a:path>
                <a:path w="17326610" h="9726930">
                  <a:moveTo>
                    <a:pt x="3274655" y="4394406"/>
                  </a:moveTo>
                  <a:lnTo>
                    <a:pt x="3269367" y="4395702"/>
                  </a:lnTo>
                  <a:lnTo>
                    <a:pt x="3264329" y="4403812"/>
                  </a:lnTo>
                  <a:lnTo>
                    <a:pt x="3265625" y="4409099"/>
                  </a:lnTo>
                  <a:lnTo>
                    <a:pt x="3269680" y="4411618"/>
                  </a:lnTo>
                  <a:lnTo>
                    <a:pt x="3275261" y="4415183"/>
                  </a:lnTo>
                  <a:lnTo>
                    <a:pt x="3280269" y="4417319"/>
                  </a:lnTo>
                  <a:lnTo>
                    <a:pt x="3284746" y="4416072"/>
                  </a:lnTo>
                  <a:lnTo>
                    <a:pt x="3287122" y="4412351"/>
                  </a:lnTo>
                  <a:lnTo>
                    <a:pt x="3289641" y="4408296"/>
                  </a:lnTo>
                  <a:lnTo>
                    <a:pt x="3288346" y="4403008"/>
                  </a:lnTo>
                  <a:lnTo>
                    <a:pt x="3284291" y="4400489"/>
                  </a:lnTo>
                  <a:lnTo>
                    <a:pt x="3278710" y="4396925"/>
                  </a:lnTo>
                  <a:lnTo>
                    <a:pt x="3274655" y="4394406"/>
                  </a:lnTo>
                  <a:close/>
                </a:path>
                <a:path w="17326610" h="9726930">
                  <a:moveTo>
                    <a:pt x="8379380" y="6564022"/>
                  </a:moveTo>
                  <a:lnTo>
                    <a:pt x="8374612" y="6563172"/>
                  </a:lnTo>
                  <a:lnTo>
                    <a:pt x="8368225" y="6562420"/>
                  </a:lnTo>
                  <a:lnTo>
                    <a:pt x="8363316" y="6561904"/>
                  </a:lnTo>
                  <a:lnTo>
                    <a:pt x="8359270" y="6564914"/>
                  </a:lnTo>
                  <a:lnTo>
                    <a:pt x="8358420" y="6569680"/>
                  </a:lnTo>
                  <a:lnTo>
                    <a:pt x="8357855" y="6573780"/>
                  </a:lnTo>
                  <a:lnTo>
                    <a:pt x="8360197" y="6577541"/>
                  </a:lnTo>
                  <a:lnTo>
                    <a:pt x="8363535" y="6578965"/>
                  </a:lnTo>
                  <a:lnTo>
                    <a:pt x="8363678" y="6578631"/>
                  </a:lnTo>
                  <a:lnTo>
                    <a:pt x="8365681" y="6579485"/>
                  </a:lnTo>
                  <a:lnTo>
                    <a:pt x="8372068" y="6580237"/>
                  </a:lnTo>
                  <a:lnTo>
                    <a:pt x="8376977" y="6580753"/>
                  </a:lnTo>
                  <a:lnTo>
                    <a:pt x="8381022" y="6577744"/>
                  </a:lnTo>
                  <a:lnTo>
                    <a:pt x="8381872" y="6572976"/>
                  </a:lnTo>
                  <a:lnTo>
                    <a:pt x="8382348" y="6568444"/>
                  </a:lnTo>
                  <a:lnTo>
                    <a:pt x="8382388" y="6568067"/>
                  </a:lnTo>
                  <a:lnTo>
                    <a:pt x="8379380" y="6564022"/>
                  </a:lnTo>
                  <a:close/>
                </a:path>
                <a:path w="17326610" h="9726930">
                  <a:moveTo>
                    <a:pt x="3198136" y="4347166"/>
                  </a:moveTo>
                  <a:lnTo>
                    <a:pt x="3192849" y="4348462"/>
                  </a:lnTo>
                  <a:lnTo>
                    <a:pt x="3187811" y="4356572"/>
                  </a:lnTo>
                  <a:lnTo>
                    <a:pt x="3189106" y="4361860"/>
                  </a:lnTo>
                  <a:lnTo>
                    <a:pt x="3193161" y="4364379"/>
                  </a:lnTo>
                  <a:lnTo>
                    <a:pt x="3198742" y="4367943"/>
                  </a:lnTo>
                  <a:lnTo>
                    <a:pt x="3203750" y="4370079"/>
                  </a:lnTo>
                  <a:lnTo>
                    <a:pt x="3208228" y="4368833"/>
                  </a:lnTo>
                  <a:lnTo>
                    <a:pt x="3210604" y="4365112"/>
                  </a:lnTo>
                  <a:lnTo>
                    <a:pt x="3213123" y="4361056"/>
                  </a:lnTo>
                  <a:lnTo>
                    <a:pt x="3211827" y="4355769"/>
                  </a:lnTo>
                  <a:lnTo>
                    <a:pt x="3207772" y="4353250"/>
                  </a:lnTo>
                  <a:lnTo>
                    <a:pt x="3202191" y="4349685"/>
                  </a:lnTo>
                  <a:lnTo>
                    <a:pt x="3198136" y="4347166"/>
                  </a:lnTo>
                  <a:close/>
                </a:path>
                <a:path w="17326610" h="9726930">
                  <a:moveTo>
                    <a:pt x="3121759" y="4299593"/>
                  </a:moveTo>
                  <a:lnTo>
                    <a:pt x="3116472" y="4300889"/>
                  </a:lnTo>
                  <a:lnTo>
                    <a:pt x="3111434" y="4308998"/>
                  </a:lnTo>
                  <a:lnTo>
                    <a:pt x="3112730" y="4314286"/>
                  </a:lnTo>
                  <a:lnTo>
                    <a:pt x="3116785" y="4316805"/>
                  </a:lnTo>
                  <a:lnTo>
                    <a:pt x="3122367" y="4320370"/>
                  </a:lnTo>
                  <a:lnTo>
                    <a:pt x="3127374" y="4322506"/>
                  </a:lnTo>
                  <a:lnTo>
                    <a:pt x="3131851" y="4321259"/>
                  </a:lnTo>
                  <a:lnTo>
                    <a:pt x="3134227" y="4317538"/>
                  </a:lnTo>
                  <a:lnTo>
                    <a:pt x="3136746" y="4313483"/>
                  </a:lnTo>
                  <a:lnTo>
                    <a:pt x="3135451" y="4308196"/>
                  </a:lnTo>
                  <a:lnTo>
                    <a:pt x="3131396" y="4305677"/>
                  </a:lnTo>
                  <a:lnTo>
                    <a:pt x="3125814" y="4302112"/>
                  </a:lnTo>
                  <a:lnTo>
                    <a:pt x="3121759" y="4299593"/>
                  </a:lnTo>
                  <a:close/>
                </a:path>
                <a:path w="17326610" h="9726930">
                  <a:moveTo>
                    <a:pt x="8467134" y="6576597"/>
                  </a:moveTo>
                  <a:lnTo>
                    <a:pt x="8462700" y="6575890"/>
                  </a:lnTo>
                  <a:lnTo>
                    <a:pt x="8456313" y="6575138"/>
                  </a:lnTo>
                  <a:lnTo>
                    <a:pt x="8451737" y="6574765"/>
                  </a:lnTo>
                  <a:lnTo>
                    <a:pt x="8447692" y="6577773"/>
                  </a:lnTo>
                  <a:lnTo>
                    <a:pt x="8446842" y="6582540"/>
                  </a:lnTo>
                  <a:lnTo>
                    <a:pt x="8446420" y="6586306"/>
                  </a:lnTo>
                  <a:lnTo>
                    <a:pt x="8448761" y="6590066"/>
                  </a:lnTo>
                  <a:lnTo>
                    <a:pt x="8452100" y="6591490"/>
                  </a:lnTo>
                  <a:lnTo>
                    <a:pt x="8452242" y="6591157"/>
                  </a:lnTo>
                  <a:lnTo>
                    <a:pt x="8454245" y="6592011"/>
                  </a:lnTo>
                  <a:lnTo>
                    <a:pt x="8460632" y="6592763"/>
                  </a:lnTo>
                  <a:lnTo>
                    <a:pt x="8465208" y="6593137"/>
                  </a:lnTo>
                  <a:lnTo>
                    <a:pt x="8469252" y="6590127"/>
                  </a:lnTo>
                  <a:lnTo>
                    <a:pt x="8470103" y="6585360"/>
                  </a:lnTo>
                  <a:lnTo>
                    <a:pt x="8470445" y="6581166"/>
                  </a:lnTo>
                  <a:lnTo>
                    <a:pt x="8470476" y="6580784"/>
                  </a:lnTo>
                  <a:lnTo>
                    <a:pt x="8467134" y="6576597"/>
                  </a:lnTo>
                  <a:close/>
                </a:path>
                <a:path w="17326610" h="9726930">
                  <a:moveTo>
                    <a:pt x="3046335" y="4251637"/>
                  </a:moveTo>
                  <a:lnTo>
                    <a:pt x="3041048" y="4252933"/>
                  </a:lnTo>
                  <a:lnTo>
                    <a:pt x="3036398" y="4260419"/>
                  </a:lnTo>
                  <a:lnTo>
                    <a:pt x="3036010" y="4261043"/>
                  </a:lnTo>
                  <a:lnTo>
                    <a:pt x="3036972" y="4266188"/>
                  </a:lnTo>
                  <a:lnTo>
                    <a:pt x="3041027" y="4268707"/>
                  </a:lnTo>
                  <a:lnTo>
                    <a:pt x="3046609" y="4272271"/>
                  </a:lnTo>
                  <a:lnTo>
                    <a:pt x="3047944" y="4272841"/>
                  </a:lnTo>
                  <a:lnTo>
                    <a:pt x="3047802" y="4273175"/>
                  </a:lnTo>
                  <a:lnTo>
                    <a:pt x="3051474" y="4274741"/>
                  </a:lnTo>
                  <a:lnTo>
                    <a:pt x="3055951" y="4273494"/>
                  </a:lnTo>
                  <a:lnTo>
                    <a:pt x="3057931" y="4270393"/>
                  </a:lnTo>
                  <a:lnTo>
                    <a:pt x="3060846" y="4265718"/>
                  </a:lnTo>
                  <a:lnTo>
                    <a:pt x="3059884" y="4260573"/>
                  </a:lnTo>
                  <a:lnTo>
                    <a:pt x="3055829" y="4258054"/>
                  </a:lnTo>
                  <a:lnTo>
                    <a:pt x="3050248" y="4254490"/>
                  </a:lnTo>
                  <a:lnTo>
                    <a:pt x="3046335" y="4251637"/>
                  </a:lnTo>
                  <a:close/>
                </a:path>
                <a:path w="17326610" h="9726930">
                  <a:moveTo>
                    <a:pt x="8556410" y="6587453"/>
                  </a:moveTo>
                  <a:lnTo>
                    <a:pt x="8551835" y="6587080"/>
                  </a:lnTo>
                  <a:lnTo>
                    <a:pt x="8545448" y="6586329"/>
                  </a:lnTo>
                  <a:lnTo>
                    <a:pt x="8540681" y="6585479"/>
                  </a:lnTo>
                  <a:lnTo>
                    <a:pt x="8536350" y="6589155"/>
                  </a:lnTo>
                  <a:lnTo>
                    <a:pt x="8535976" y="6593731"/>
                  </a:lnTo>
                  <a:lnTo>
                    <a:pt x="8535553" y="6597496"/>
                  </a:lnTo>
                  <a:lnTo>
                    <a:pt x="8537895" y="6601258"/>
                  </a:lnTo>
                  <a:lnTo>
                    <a:pt x="8541233" y="6602682"/>
                  </a:lnTo>
                  <a:lnTo>
                    <a:pt x="8541042" y="6602205"/>
                  </a:lnTo>
                  <a:lnTo>
                    <a:pt x="8543379" y="6603202"/>
                  </a:lnTo>
                  <a:lnTo>
                    <a:pt x="8549765" y="6603953"/>
                  </a:lnTo>
                  <a:lnTo>
                    <a:pt x="8554533" y="6604803"/>
                  </a:lnTo>
                  <a:lnTo>
                    <a:pt x="8558863" y="6601126"/>
                  </a:lnTo>
                  <a:lnTo>
                    <a:pt x="8559237" y="6596551"/>
                  </a:lnTo>
                  <a:lnTo>
                    <a:pt x="8560086" y="6591784"/>
                  </a:lnTo>
                  <a:lnTo>
                    <a:pt x="8556410" y="6587453"/>
                  </a:lnTo>
                  <a:close/>
                </a:path>
                <a:path w="17326610" h="9726930">
                  <a:moveTo>
                    <a:pt x="2970577" y="4203538"/>
                  </a:moveTo>
                  <a:lnTo>
                    <a:pt x="2965433" y="4204500"/>
                  </a:lnTo>
                  <a:lnTo>
                    <a:pt x="2960783" y="4211986"/>
                  </a:lnTo>
                  <a:lnTo>
                    <a:pt x="2960395" y="4212610"/>
                  </a:lnTo>
                  <a:lnTo>
                    <a:pt x="2961357" y="4217756"/>
                  </a:lnTo>
                  <a:lnTo>
                    <a:pt x="2965412" y="4220274"/>
                  </a:lnTo>
                  <a:lnTo>
                    <a:pt x="2970993" y="4223839"/>
                  </a:lnTo>
                  <a:lnTo>
                    <a:pt x="2972329" y="4224409"/>
                  </a:lnTo>
                  <a:lnTo>
                    <a:pt x="2972186" y="4224742"/>
                  </a:lnTo>
                  <a:lnTo>
                    <a:pt x="2975858" y="4226309"/>
                  </a:lnTo>
                  <a:lnTo>
                    <a:pt x="2980478" y="4224728"/>
                  </a:lnTo>
                  <a:lnTo>
                    <a:pt x="2982712" y="4221341"/>
                  </a:lnTo>
                  <a:lnTo>
                    <a:pt x="2985230" y="4217286"/>
                  </a:lnTo>
                  <a:lnTo>
                    <a:pt x="2984268" y="4212141"/>
                  </a:lnTo>
                  <a:lnTo>
                    <a:pt x="2980213" y="4209622"/>
                  </a:lnTo>
                  <a:lnTo>
                    <a:pt x="2974633" y="4206057"/>
                  </a:lnTo>
                  <a:lnTo>
                    <a:pt x="2970577" y="4203538"/>
                  </a:lnTo>
                  <a:close/>
                </a:path>
                <a:path w="17326610" h="9726930">
                  <a:moveTo>
                    <a:pt x="2895104" y="4154772"/>
                  </a:moveTo>
                  <a:lnTo>
                    <a:pt x="2889959" y="4155734"/>
                  </a:lnTo>
                  <a:lnTo>
                    <a:pt x="2885309" y="4163220"/>
                  </a:lnTo>
                  <a:lnTo>
                    <a:pt x="2884921" y="4163844"/>
                  </a:lnTo>
                  <a:lnTo>
                    <a:pt x="2885883" y="4168989"/>
                  </a:lnTo>
                  <a:lnTo>
                    <a:pt x="2889939" y="4171508"/>
                  </a:lnTo>
                  <a:lnTo>
                    <a:pt x="2895520" y="4175073"/>
                  </a:lnTo>
                  <a:lnTo>
                    <a:pt x="2900194" y="4177066"/>
                  </a:lnTo>
                  <a:lnTo>
                    <a:pt x="2904671" y="4175820"/>
                  </a:lnTo>
                  <a:lnTo>
                    <a:pt x="2906905" y="4172432"/>
                  </a:lnTo>
                  <a:lnTo>
                    <a:pt x="2909424" y="4168378"/>
                  </a:lnTo>
                  <a:lnTo>
                    <a:pt x="2908462" y="4163232"/>
                  </a:lnTo>
                  <a:lnTo>
                    <a:pt x="2904407" y="4160713"/>
                  </a:lnTo>
                  <a:lnTo>
                    <a:pt x="2899160" y="4157291"/>
                  </a:lnTo>
                  <a:lnTo>
                    <a:pt x="2895104" y="4154772"/>
                  </a:lnTo>
                  <a:close/>
                </a:path>
                <a:path w="17326610" h="9726930">
                  <a:moveTo>
                    <a:pt x="8645971" y="6597643"/>
                  </a:moveTo>
                  <a:lnTo>
                    <a:pt x="8641394" y="6597270"/>
                  </a:lnTo>
                  <a:lnTo>
                    <a:pt x="8635009" y="6596518"/>
                  </a:lnTo>
                  <a:lnTo>
                    <a:pt x="8630242" y="6595668"/>
                  </a:lnTo>
                  <a:lnTo>
                    <a:pt x="8625911" y="6599345"/>
                  </a:lnTo>
                  <a:lnTo>
                    <a:pt x="8625538" y="6603921"/>
                  </a:lnTo>
                  <a:lnTo>
                    <a:pt x="8624973" y="6608020"/>
                  </a:lnTo>
                  <a:lnTo>
                    <a:pt x="8627123" y="6611305"/>
                  </a:lnTo>
                  <a:lnTo>
                    <a:pt x="8631128" y="6613013"/>
                  </a:lnTo>
                  <a:lnTo>
                    <a:pt x="8632940" y="6613392"/>
                  </a:lnTo>
                  <a:lnTo>
                    <a:pt x="8639327" y="6614143"/>
                  </a:lnTo>
                  <a:lnTo>
                    <a:pt x="8644094" y="6614993"/>
                  </a:lnTo>
                  <a:lnTo>
                    <a:pt x="8648425" y="6611316"/>
                  </a:lnTo>
                  <a:lnTo>
                    <a:pt x="8648798" y="6606740"/>
                  </a:lnTo>
                  <a:lnTo>
                    <a:pt x="8649647" y="6601973"/>
                  </a:lnTo>
                  <a:lnTo>
                    <a:pt x="8645971" y="6597643"/>
                  </a:lnTo>
                  <a:close/>
                </a:path>
                <a:path w="17326610" h="9726930">
                  <a:moveTo>
                    <a:pt x="2820584" y="4105623"/>
                  </a:moveTo>
                  <a:lnTo>
                    <a:pt x="2815105" y="4106443"/>
                  </a:lnTo>
                  <a:lnTo>
                    <a:pt x="2812780" y="4110185"/>
                  </a:lnTo>
                  <a:lnTo>
                    <a:pt x="2810408" y="4113909"/>
                  </a:lnTo>
                  <a:lnTo>
                    <a:pt x="2810210" y="4114219"/>
                  </a:lnTo>
                  <a:lnTo>
                    <a:pt x="2811029" y="4119698"/>
                  </a:lnTo>
                  <a:lnTo>
                    <a:pt x="2815084" y="4122216"/>
                  </a:lnTo>
                  <a:lnTo>
                    <a:pt x="2820666" y="4125781"/>
                  </a:lnTo>
                  <a:lnTo>
                    <a:pt x="2825339" y="4127775"/>
                  </a:lnTo>
                  <a:lnTo>
                    <a:pt x="2829817" y="4126528"/>
                  </a:lnTo>
                  <a:lnTo>
                    <a:pt x="2831847" y="4123449"/>
                  </a:lnTo>
                  <a:lnTo>
                    <a:pt x="2834229" y="4119729"/>
                  </a:lnTo>
                  <a:lnTo>
                    <a:pt x="2834427" y="4119419"/>
                  </a:lnTo>
                  <a:lnTo>
                    <a:pt x="2833608" y="4113941"/>
                  </a:lnTo>
                  <a:lnTo>
                    <a:pt x="2829553" y="4111422"/>
                  </a:lnTo>
                  <a:lnTo>
                    <a:pt x="2824305" y="4107999"/>
                  </a:lnTo>
                  <a:lnTo>
                    <a:pt x="2820584" y="4105623"/>
                  </a:lnTo>
                  <a:close/>
                </a:path>
                <a:path w="17326610" h="9726930">
                  <a:moveTo>
                    <a:pt x="2746491" y="4055473"/>
                  </a:moveTo>
                  <a:lnTo>
                    <a:pt x="2741012" y="4056292"/>
                  </a:lnTo>
                  <a:lnTo>
                    <a:pt x="2736168" y="4064090"/>
                  </a:lnTo>
                  <a:lnTo>
                    <a:pt x="2735974" y="4064402"/>
                  </a:lnTo>
                  <a:lnTo>
                    <a:pt x="2736793" y="4069881"/>
                  </a:lnTo>
                  <a:lnTo>
                    <a:pt x="2740848" y="4072399"/>
                  </a:lnTo>
                  <a:lnTo>
                    <a:pt x="2746096" y="4075822"/>
                  </a:lnTo>
                  <a:lnTo>
                    <a:pt x="2751437" y="4078101"/>
                  </a:lnTo>
                  <a:lnTo>
                    <a:pt x="2755915" y="4076854"/>
                  </a:lnTo>
                  <a:lnTo>
                    <a:pt x="2757946" y="4073774"/>
                  </a:lnTo>
                  <a:lnTo>
                    <a:pt x="2760668" y="4069412"/>
                  </a:lnTo>
                  <a:lnTo>
                    <a:pt x="2759848" y="4063933"/>
                  </a:lnTo>
                  <a:lnTo>
                    <a:pt x="2755793" y="4061414"/>
                  </a:lnTo>
                  <a:lnTo>
                    <a:pt x="2750545" y="4057992"/>
                  </a:lnTo>
                  <a:lnTo>
                    <a:pt x="2746491" y="4055473"/>
                  </a:lnTo>
                  <a:close/>
                </a:path>
                <a:path w="17326610" h="9726930">
                  <a:moveTo>
                    <a:pt x="8735100" y="6606070"/>
                  </a:moveTo>
                  <a:lnTo>
                    <a:pt x="8730525" y="6605696"/>
                  </a:lnTo>
                  <a:lnTo>
                    <a:pt x="8724138" y="6604945"/>
                  </a:lnTo>
                  <a:lnTo>
                    <a:pt x="8719562" y="6604571"/>
                  </a:lnTo>
                  <a:lnTo>
                    <a:pt x="8715232" y="6608248"/>
                  </a:lnTo>
                  <a:lnTo>
                    <a:pt x="8714858" y="6612824"/>
                  </a:lnTo>
                  <a:lnTo>
                    <a:pt x="8714435" y="6616589"/>
                  </a:lnTo>
                  <a:lnTo>
                    <a:pt x="8716586" y="6619873"/>
                  </a:lnTo>
                  <a:lnTo>
                    <a:pt x="8719923" y="6621297"/>
                  </a:lnTo>
                  <a:lnTo>
                    <a:pt x="8720115" y="6621774"/>
                  </a:lnTo>
                  <a:lnTo>
                    <a:pt x="8720783" y="6622058"/>
                  </a:lnTo>
                  <a:lnTo>
                    <a:pt x="8722595" y="6622437"/>
                  </a:lnTo>
                  <a:lnTo>
                    <a:pt x="8729124" y="6622855"/>
                  </a:lnTo>
                  <a:lnTo>
                    <a:pt x="8733699" y="6623228"/>
                  </a:lnTo>
                  <a:lnTo>
                    <a:pt x="8738030" y="6619551"/>
                  </a:lnTo>
                  <a:lnTo>
                    <a:pt x="8738778" y="6610401"/>
                  </a:lnTo>
                  <a:lnTo>
                    <a:pt x="8735100" y="6606070"/>
                  </a:lnTo>
                  <a:close/>
                </a:path>
                <a:path w="17326610" h="9726930">
                  <a:moveTo>
                    <a:pt x="2672063" y="4005180"/>
                  </a:moveTo>
                  <a:lnTo>
                    <a:pt x="2666918" y="4006142"/>
                  </a:lnTo>
                  <a:lnTo>
                    <a:pt x="2661213" y="4013967"/>
                  </a:lnTo>
                  <a:lnTo>
                    <a:pt x="2662175" y="4019112"/>
                  </a:lnTo>
                  <a:lnTo>
                    <a:pt x="2666087" y="4021965"/>
                  </a:lnTo>
                  <a:lnTo>
                    <a:pt x="2671335" y="4025387"/>
                  </a:lnTo>
                  <a:lnTo>
                    <a:pt x="2673004" y="4026099"/>
                  </a:lnTo>
                  <a:lnTo>
                    <a:pt x="2672862" y="4026433"/>
                  </a:lnTo>
                  <a:lnTo>
                    <a:pt x="2676534" y="4027999"/>
                  </a:lnTo>
                  <a:lnTo>
                    <a:pt x="2681012" y="4026753"/>
                  </a:lnTo>
                  <a:lnTo>
                    <a:pt x="2683245" y="4023365"/>
                  </a:lnTo>
                  <a:lnTo>
                    <a:pt x="2686098" y="4019452"/>
                  </a:lnTo>
                  <a:lnTo>
                    <a:pt x="2685136" y="4014307"/>
                  </a:lnTo>
                  <a:lnTo>
                    <a:pt x="2681224" y="4011454"/>
                  </a:lnTo>
                  <a:lnTo>
                    <a:pt x="2675976" y="4008033"/>
                  </a:lnTo>
                  <a:lnTo>
                    <a:pt x="2672063" y="4005180"/>
                  </a:lnTo>
                  <a:close/>
                </a:path>
                <a:path w="17326610" h="9726930">
                  <a:moveTo>
                    <a:pt x="8824464" y="6613019"/>
                  </a:moveTo>
                  <a:lnTo>
                    <a:pt x="8819889" y="6612645"/>
                  </a:lnTo>
                  <a:lnTo>
                    <a:pt x="8813361" y="6612228"/>
                  </a:lnTo>
                  <a:lnTo>
                    <a:pt x="8808451" y="6611712"/>
                  </a:lnTo>
                  <a:lnTo>
                    <a:pt x="8804455" y="6615531"/>
                  </a:lnTo>
                  <a:lnTo>
                    <a:pt x="8804082" y="6620107"/>
                  </a:lnTo>
                  <a:lnTo>
                    <a:pt x="8803701" y="6623495"/>
                  </a:lnTo>
                  <a:lnTo>
                    <a:pt x="8818489" y="6629804"/>
                  </a:lnTo>
                  <a:lnTo>
                    <a:pt x="8823398" y="6630319"/>
                  </a:lnTo>
                  <a:lnTo>
                    <a:pt x="8827396" y="6626501"/>
                  </a:lnTo>
                  <a:lnTo>
                    <a:pt x="8827769" y="6621925"/>
                  </a:lnTo>
                  <a:lnTo>
                    <a:pt x="8828284" y="6617016"/>
                  </a:lnTo>
                  <a:lnTo>
                    <a:pt x="8824464" y="6613019"/>
                  </a:lnTo>
                  <a:close/>
                </a:path>
                <a:path w="17326610" h="9726930">
                  <a:moveTo>
                    <a:pt x="2598063" y="3953885"/>
                  </a:moveTo>
                  <a:lnTo>
                    <a:pt x="2592919" y="3954847"/>
                  </a:lnTo>
                  <a:lnTo>
                    <a:pt x="2587213" y="3962672"/>
                  </a:lnTo>
                  <a:lnTo>
                    <a:pt x="2588175" y="3967818"/>
                  </a:lnTo>
                  <a:lnTo>
                    <a:pt x="2597193" y="3974426"/>
                  </a:lnTo>
                  <a:lnTo>
                    <a:pt x="2598862" y="3975138"/>
                  </a:lnTo>
                  <a:lnTo>
                    <a:pt x="2598720" y="3975472"/>
                  </a:lnTo>
                  <a:lnTo>
                    <a:pt x="2602392" y="3977038"/>
                  </a:lnTo>
                  <a:lnTo>
                    <a:pt x="2606869" y="3975792"/>
                  </a:lnTo>
                  <a:lnTo>
                    <a:pt x="2609103" y="3972404"/>
                  </a:lnTo>
                  <a:lnTo>
                    <a:pt x="2611955" y="3968492"/>
                  </a:lnTo>
                  <a:lnTo>
                    <a:pt x="2610994" y="3963346"/>
                  </a:lnTo>
                  <a:lnTo>
                    <a:pt x="2598063" y="3953885"/>
                  </a:lnTo>
                  <a:close/>
                </a:path>
                <a:path w="17326610" h="9726930">
                  <a:moveTo>
                    <a:pt x="2524540" y="3902400"/>
                  </a:moveTo>
                  <a:lnTo>
                    <a:pt x="2519395" y="3903361"/>
                  </a:lnTo>
                  <a:lnTo>
                    <a:pt x="2513689" y="3911187"/>
                  </a:lnTo>
                  <a:lnTo>
                    <a:pt x="2514651" y="3916331"/>
                  </a:lnTo>
                  <a:lnTo>
                    <a:pt x="2523669" y="3922940"/>
                  </a:lnTo>
                  <a:lnTo>
                    <a:pt x="2525338" y="3923653"/>
                  </a:lnTo>
                  <a:lnTo>
                    <a:pt x="2525196" y="3923986"/>
                  </a:lnTo>
                  <a:lnTo>
                    <a:pt x="2528868" y="3925552"/>
                  </a:lnTo>
                  <a:lnTo>
                    <a:pt x="2533345" y="3924306"/>
                  </a:lnTo>
                  <a:lnTo>
                    <a:pt x="2535579" y="3920919"/>
                  </a:lnTo>
                  <a:lnTo>
                    <a:pt x="2538432" y="3917006"/>
                  </a:lnTo>
                  <a:lnTo>
                    <a:pt x="2537470" y="3911861"/>
                  </a:lnTo>
                  <a:lnTo>
                    <a:pt x="2524540" y="3902400"/>
                  </a:lnTo>
                  <a:close/>
                </a:path>
                <a:path w="17326610" h="9726930">
                  <a:moveTo>
                    <a:pt x="8913781" y="6619158"/>
                  </a:moveTo>
                  <a:lnTo>
                    <a:pt x="8909206" y="6618785"/>
                  </a:lnTo>
                  <a:lnTo>
                    <a:pt x="8902677" y="6618367"/>
                  </a:lnTo>
                  <a:lnTo>
                    <a:pt x="8898100" y="6617993"/>
                  </a:lnTo>
                  <a:lnTo>
                    <a:pt x="8894104" y="6621813"/>
                  </a:lnTo>
                  <a:lnTo>
                    <a:pt x="8893731" y="6626389"/>
                  </a:lnTo>
                  <a:lnTo>
                    <a:pt x="8893309" y="6630154"/>
                  </a:lnTo>
                  <a:lnTo>
                    <a:pt x="8895458" y="6633438"/>
                  </a:lnTo>
                  <a:lnTo>
                    <a:pt x="8898797" y="6634863"/>
                  </a:lnTo>
                  <a:lnTo>
                    <a:pt x="8898940" y="6634529"/>
                  </a:lnTo>
                  <a:lnTo>
                    <a:pt x="8899941" y="6634956"/>
                  </a:lnTo>
                  <a:lnTo>
                    <a:pt x="8901752" y="6635334"/>
                  </a:lnTo>
                  <a:lnTo>
                    <a:pt x="8908281" y="6635752"/>
                  </a:lnTo>
                  <a:lnTo>
                    <a:pt x="8912858" y="6636125"/>
                  </a:lnTo>
                  <a:lnTo>
                    <a:pt x="8916854" y="6632306"/>
                  </a:lnTo>
                  <a:lnTo>
                    <a:pt x="8917600" y="6623155"/>
                  </a:lnTo>
                  <a:lnTo>
                    <a:pt x="8913781" y="6619158"/>
                  </a:lnTo>
                  <a:close/>
                </a:path>
                <a:path w="17326610" h="9726930">
                  <a:moveTo>
                    <a:pt x="2451635" y="3850388"/>
                  </a:moveTo>
                  <a:lnTo>
                    <a:pt x="2446490" y="3851350"/>
                  </a:lnTo>
                  <a:lnTo>
                    <a:pt x="2440784" y="3859175"/>
                  </a:lnTo>
                  <a:lnTo>
                    <a:pt x="2441748" y="3864322"/>
                  </a:lnTo>
                  <a:lnTo>
                    <a:pt x="2450764" y="3870929"/>
                  </a:lnTo>
                  <a:lnTo>
                    <a:pt x="2456105" y="3873208"/>
                  </a:lnTo>
                  <a:lnTo>
                    <a:pt x="2460440" y="3872295"/>
                  </a:lnTo>
                  <a:lnTo>
                    <a:pt x="2462674" y="3868907"/>
                  </a:lnTo>
                  <a:lnTo>
                    <a:pt x="2465527" y="3864995"/>
                  </a:lnTo>
                  <a:lnTo>
                    <a:pt x="2464565" y="3859850"/>
                  </a:lnTo>
                  <a:lnTo>
                    <a:pt x="2451635" y="3850388"/>
                  </a:lnTo>
                  <a:close/>
                </a:path>
                <a:path w="17326610" h="9726930">
                  <a:moveTo>
                    <a:pt x="9003332" y="6623819"/>
                  </a:moveTo>
                  <a:lnTo>
                    <a:pt x="8998615" y="6623780"/>
                  </a:lnTo>
                  <a:lnTo>
                    <a:pt x="8992085" y="6623362"/>
                  </a:lnTo>
                  <a:lnTo>
                    <a:pt x="8987510" y="6622988"/>
                  </a:lnTo>
                  <a:lnTo>
                    <a:pt x="8983179" y="6626665"/>
                  </a:lnTo>
                  <a:lnTo>
                    <a:pt x="8983140" y="6631384"/>
                  </a:lnTo>
                  <a:lnTo>
                    <a:pt x="8982891" y="6634434"/>
                  </a:lnTo>
                  <a:lnTo>
                    <a:pt x="8982860" y="6634815"/>
                  </a:lnTo>
                  <a:lnTo>
                    <a:pt x="8985010" y="6638100"/>
                  </a:lnTo>
                  <a:lnTo>
                    <a:pt x="8989349" y="6639951"/>
                  </a:lnTo>
                  <a:lnTo>
                    <a:pt x="8991162" y="6640329"/>
                  </a:lnTo>
                  <a:lnTo>
                    <a:pt x="8997690" y="6640747"/>
                  </a:lnTo>
                  <a:lnTo>
                    <a:pt x="9002266" y="6641120"/>
                  </a:lnTo>
                  <a:lnTo>
                    <a:pt x="9006596" y="6637444"/>
                  </a:lnTo>
                  <a:lnTo>
                    <a:pt x="9006637" y="6632726"/>
                  </a:lnTo>
                  <a:lnTo>
                    <a:pt x="9007010" y="6628151"/>
                  </a:lnTo>
                  <a:lnTo>
                    <a:pt x="9003332" y="6623819"/>
                  </a:lnTo>
                  <a:close/>
                </a:path>
                <a:path w="17326610" h="9726930">
                  <a:moveTo>
                    <a:pt x="2378872" y="3798043"/>
                  </a:moveTo>
                  <a:lnTo>
                    <a:pt x="2373393" y="3798863"/>
                  </a:lnTo>
                  <a:lnTo>
                    <a:pt x="2370540" y="3802776"/>
                  </a:lnTo>
                  <a:lnTo>
                    <a:pt x="2367830" y="3806355"/>
                  </a:lnTo>
                  <a:lnTo>
                    <a:pt x="2368649" y="3811833"/>
                  </a:lnTo>
                  <a:lnTo>
                    <a:pt x="2377667" y="3818442"/>
                  </a:lnTo>
                  <a:lnTo>
                    <a:pt x="2383009" y="3820720"/>
                  </a:lnTo>
                  <a:lnTo>
                    <a:pt x="2387343" y="3819807"/>
                  </a:lnTo>
                  <a:lnTo>
                    <a:pt x="2389578" y="3816420"/>
                  </a:lnTo>
                  <a:lnTo>
                    <a:pt x="2392288" y="3812842"/>
                  </a:lnTo>
                  <a:lnTo>
                    <a:pt x="2391469" y="3807362"/>
                  </a:lnTo>
                  <a:lnTo>
                    <a:pt x="2382451" y="3800754"/>
                  </a:lnTo>
                  <a:lnTo>
                    <a:pt x="2378872" y="3798043"/>
                  </a:lnTo>
                  <a:close/>
                </a:path>
                <a:path w="17326610" h="9726930">
                  <a:moveTo>
                    <a:pt x="2306585" y="3745507"/>
                  </a:moveTo>
                  <a:lnTo>
                    <a:pt x="2301249" y="3745992"/>
                  </a:lnTo>
                  <a:lnTo>
                    <a:pt x="2298396" y="3749905"/>
                  </a:lnTo>
                  <a:lnTo>
                    <a:pt x="2295686" y="3753484"/>
                  </a:lnTo>
                  <a:lnTo>
                    <a:pt x="2296171" y="3758821"/>
                  </a:lnTo>
                  <a:lnTo>
                    <a:pt x="2305190" y="3765430"/>
                  </a:lnTo>
                  <a:lnTo>
                    <a:pt x="2306859" y="3766141"/>
                  </a:lnTo>
                  <a:lnTo>
                    <a:pt x="2306716" y="3766475"/>
                  </a:lnTo>
                  <a:lnTo>
                    <a:pt x="2310388" y="3768041"/>
                  </a:lnTo>
                  <a:lnTo>
                    <a:pt x="2314390" y="3766986"/>
                  </a:lnTo>
                  <a:lnTo>
                    <a:pt x="2316957" y="3763742"/>
                  </a:lnTo>
                  <a:lnTo>
                    <a:pt x="2319668" y="3760163"/>
                  </a:lnTo>
                  <a:lnTo>
                    <a:pt x="2319182" y="3754826"/>
                  </a:lnTo>
                  <a:lnTo>
                    <a:pt x="2310164" y="3748217"/>
                  </a:lnTo>
                  <a:lnTo>
                    <a:pt x="2306585" y="3745507"/>
                  </a:lnTo>
                  <a:close/>
                </a:path>
                <a:path w="17326610" h="9726930">
                  <a:moveTo>
                    <a:pt x="9092644" y="6627194"/>
                  </a:moveTo>
                  <a:lnTo>
                    <a:pt x="9087927" y="6627155"/>
                  </a:lnTo>
                  <a:lnTo>
                    <a:pt x="9081397" y="6626737"/>
                  </a:lnTo>
                  <a:lnTo>
                    <a:pt x="9076821" y="6626363"/>
                  </a:lnTo>
                  <a:lnTo>
                    <a:pt x="9072825" y="6630183"/>
                  </a:lnTo>
                  <a:lnTo>
                    <a:pt x="9087478" y="6643931"/>
                  </a:lnTo>
                  <a:lnTo>
                    <a:pt x="9092053" y="6644304"/>
                  </a:lnTo>
                  <a:lnTo>
                    <a:pt x="9096051" y="6640485"/>
                  </a:lnTo>
                  <a:lnTo>
                    <a:pt x="9096090" y="6635767"/>
                  </a:lnTo>
                  <a:lnTo>
                    <a:pt x="9096463" y="6631191"/>
                  </a:lnTo>
                  <a:lnTo>
                    <a:pt x="9092644" y="6627194"/>
                  </a:lnTo>
                  <a:close/>
                </a:path>
                <a:path w="17326610" h="9726930">
                  <a:moveTo>
                    <a:pt x="2234393" y="3691827"/>
                  </a:moveTo>
                  <a:lnTo>
                    <a:pt x="2229056" y="3692313"/>
                  </a:lnTo>
                  <a:lnTo>
                    <a:pt x="2226203" y="3696225"/>
                  </a:lnTo>
                  <a:lnTo>
                    <a:pt x="2223493" y="3699804"/>
                  </a:lnTo>
                  <a:lnTo>
                    <a:pt x="2223979" y="3705140"/>
                  </a:lnTo>
                  <a:lnTo>
                    <a:pt x="2232997" y="3711749"/>
                  </a:lnTo>
                  <a:lnTo>
                    <a:pt x="2234999" y="3712603"/>
                  </a:lnTo>
                  <a:lnTo>
                    <a:pt x="2234523" y="3712795"/>
                  </a:lnTo>
                  <a:lnTo>
                    <a:pt x="2238195" y="3714361"/>
                  </a:lnTo>
                  <a:lnTo>
                    <a:pt x="2242197" y="3713306"/>
                  </a:lnTo>
                  <a:lnTo>
                    <a:pt x="2244764" y="3710061"/>
                  </a:lnTo>
                  <a:lnTo>
                    <a:pt x="2247474" y="3706483"/>
                  </a:lnTo>
                  <a:lnTo>
                    <a:pt x="2246989" y="3701146"/>
                  </a:lnTo>
                  <a:lnTo>
                    <a:pt x="2237971" y="3694537"/>
                  </a:lnTo>
                  <a:lnTo>
                    <a:pt x="2234393" y="3691827"/>
                  </a:lnTo>
                  <a:close/>
                </a:path>
                <a:path w="17326610" h="9726930">
                  <a:moveTo>
                    <a:pt x="2162960" y="3637287"/>
                  </a:moveTo>
                  <a:lnTo>
                    <a:pt x="2157623" y="3637773"/>
                  </a:lnTo>
                  <a:lnTo>
                    <a:pt x="2151918" y="3645598"/>
                  </a:lnTo>
                  <a:lnTo>
                    <a:pt x="2152404" y="3650935"/>
                  </a:lnTo>
                  <a:lnTo>
                    <a:pt x="2161422" y="3657543"/>
                  </a:lnTo>
                  <a:lnTo>
                    <a:pt x="2163425" y="3658398"/>
                  </a:lnTo>
                  <a:lnTo>
                    <a:pt x="2163283" y="3658732"/>
                  </a:lnTo>
                  <a:lnTo>
                    <a:pt x="2166955" y="3660298"/>
                  </a:lnTo>
                  <a:lnTo>
                    <a:pt x="2170956" y="3659243"/>
                  </a:lnTo>
                  <a:lnTo>
                    <a:pt x="2173524" y="3655998"/>
                  </a:lnTo>
                  <a:lnTo>
                    <a:pt x="2176377" y="3652085"/>
                  </a:lnTo>
                  <a:lnTo>
                    <a:pt x="2175891" y="3646749"/>
                  </a:lnTo>
                  <a:lnTo>
                    <a:pt x="2162960" y="3637287"/>
                  </a:lnTo>
                  <a:close/>
                </a:path>
                <a:path w="17326610" h="9726930">
                  <a:moveTo>
                    <a:pt x="9182334" y="6628759"/>
                  </a:moveTo>
                  <a:lnTo>
                    <a:pt x="9177616" y="6628719"/>
                  </a:lnTo>
                  <a:lnTo>
                    <a:pt x="9171279" y="6628777"/>
                  </a:lnTo>
                  <a:lnTo>
                    <a:pt x="9166226" y="6628595"/>
                  </a:lnTo>
                  <a:lnTo>
                    <a:pt x="9162564" y="6632556"/>
                  </a:lnTo>
                  <a:lnTo>
                    <a:pt x="9162524" y="6637274"/>
                  </a:lnTo>
                  <a:lnTo>
                    <a:pt x="9162578" y="6640848"/>
                  </a:lnTo>
                  <a:lnTo>
                    <a:pt x="9164728" y="6644134"/>
                  </a:lnTo>
                  <a:lnTo>
                    <a:pt x="9168400" y="6645700"/>
                  </a:lnTo>
                  <a:lnTo>
                    <a:pt x="9170687" y="6645886"/>
                  </a:lnTo>
                  <a:lnTo>
                    <a:pt x="9177360" y="6645971"/>
                  </a:lnTo>
                  <a:lnTo>
                    <a:pt x="9182411" y="6646153"/>
                  </a:lnTo>
                  <a:lnTo>
                    <a:pt x="9186075" y="6642191"/>
                  </a:lnTo>
                  <a:lnTo>
                    <a:pt x="9186114" y="6637473"/>
                  </a:lnTo>
                  <a:lnTo>
                    <a:pt x="9186296" y="6632421"/>
                  </a:lnTo>
                  <a:lnTo>
                    <a:pt x="9182334" y="6628759"/>
                  </a:lnTo>
                  <a:close/>
                </a:path>
                <a:path w="17326610" h="9726930">
                  <a:moveTo>
                    <a:pt x="2092289" y="3581889"/>
                  </a:moveTo>
                  <a:lnTo>
                    <a:pt x="2086953" y="3582375"/>
                  </a:lnTo>
                  <a:lnTo>
                    <a:pt x="2081247" y="3590200"/>
                  </a:lnTo>
                  <a:lnTo>
                    <a:pt x="2081733" y="3595537"/>
                  </a:lnTo>
                  <a:lnTo>
                    <a:pt x="2085645" y="3598389"/>
                  </a:lnTo>
                  <a:lnTo>
                    <a:pt x="2090608" y="3602479"/>
                  </a:lnTo>
                  <a:lnTo>
                    <a:pt x="2092611" y="3603333"/>
                  </a:lnTo>
                  <a:lnTo>
                    <a:pt x="2092469" y="3603667"/>
                  </a:lnTo>
                  <a:lnTo>
                    <a:pt x="2096141" y="3605233"/>
                  </a:lnTo>
                  <a:lnTo>
                    <a:pt x="2100142" y="3604179"/>
                  </a:lnTo>
                  <a:lnTo>
                    <a:pt x="2102710" y="3600934"/>
                  </a:lnTo>
                  <a:lnTo>
                    <a:pt x="2105563" y="3597021"/>
                  </a:lnTo>
                  <a:lnTo>
                    <a:pt x="2105078" y="3591684"/>
                  </a:lnTo>
                  <a:lnTo>
                    <a:pt x="2101165" y="3588832"/>
                  </a:lnTo>
                  <a:lnTo>
                    <a:pt x="2096202" y="3584741"/>
                  </a:lnTo>
                  <a:lnTo>
                    <a:pt x="2092289" y="3581889"/>
                  </a:lnTo>
                  <a:close/>
                </a:path>
                <a:path w="17326610" h="9726930">
                  <a:moveTo>
                    <a:pt x="9272023" y="6630322"/>
                  </a:moveTo>
                  <a:lnTo>
                    <a:pt x="9267304" y="6630282"/>
                  </a:lnTo>
                  <a:lnTo>
                    <a:pt x="9260967" y="6630341"/>
                  </a:lnTo>
                  <a:lnTo>
                    <a:pt x="9255916" y="6630159"/>
                  </a:lnTo>
                  <a:lnTo>
                    <a:pt x="9252254" y="6634121"/>
                  </a:lnTo>
                  <a:lnTo>
                    <a:pt x="9252213" y="6638838"/>
                  </a:lnTo>
                  <a:lnTo>
                    <a:pt x="9252267" y="6642412"/>
                  </a:lnTo>
                  <a:lnTo>
                    <a:pt x="9254560" y="6645364"/>
                  </a:lnTo>
                  <a:lnTo>
                    <a:pt x="9258899" y="6647214"/>
                  </a:lnTo>
                  <a:lnTo>
                    <a:pt x="9261187" y="6647401"/>
                  </a:lnTo>
                  <a:lnTo>
                    <a:pt x="9267525" y="6647343"/>
                  </a:lnTo>
                  <a:lnTo>
                    <a:pt x="9272243" y="6647382"/>
                  </a:lnTo>
                  <a:lnTo>
                    <a:pt x="9275905" y="6643421"/>
                  </a:lnTo>
                  <a:lnTo>
                    <a:pt x="9275984" y="6633985"/>
                  </a:lnTo>
                  <a:lnTo>
                    <a:pt x="9272023" y="6630322"/>
                  </a:lnTo>
                  <a:close/>
                </a:path>
                <a:path w="17326610" h="9726930">
                  <a:moveTo>
                    <a:pt x="2021952" y="3526633"/>
                  </a:moveTo>
                  <a:lnTo>
                    <a:pt x="2016615" y="3527119"/>
                  </a:lnTo>
                  <a:lnTo>
                    <a:pt x="2013763" y="3531031"/>
                  </a:lnTo>
                  <a:lnTo>
                    <a:pt x="2010576" y="3534802"/>
                  </a:lnTo>
                  <a:lnTo>
                    <a:pt x="2011062" y="3540138"/>
                  </a:lnTo>
                  <a:lnTo>
                    <a:pt x="2014974" y="3542991"/>
                  </a:lnTo>
                  <a:lnTo>
                    <a:pt x="2019937" y="3547080"/>
                  </a:lnTo>
                  <a:lnTo>
                    <a:pt x="2021940" y="3547935"/>
                  </a:lnTo>
                  <a:lnTo>
                    <a:pt x="2021798" y="3548269"/>
                  </a:lnTo>
                  <a:lnTo>
                    <a:pt x="2025470" y="3549835"/>
                  </a:lnTo>
                  <a:lnTo>
                    <a:pt x="2029471" y="3548780"/>
                  </a:lnTo>
                  <a:lnTo>
                    <a:pt x="2031897" y="3545869"/>
                  </a:lnTo>
                  <a:lnTo>
                    <a:pt x="2035083" y="3542098"/>
                  </a:lnTo>
                  <a:lnTo>
                    <a:pt x="2034598" y="3536762"/>
                  </a:lnTo>
                  <a:lnTo>
                    <a:pt x="2030685" y="3533910"/>
                  </a:lnTo>
                  <a:lnTo>
                    <a:pt x="2025722" y="3529820"/>
                  </a:lnTo>
                  <a:lnTo>
                    <a:pt x="2021952" y="3526633"/>
                  </a:lnTo>
                  <a:close/>
                </a:path>
                <a:path w="17326610" h="9726930">
                  <a:moveTo>
                    <a:pt x="9361423" y="6629789"/>
                  </a:moveTo>
                  <a:lnTo>
                    <a:pt x="9356705" y="6629750"/>
                  </a:lnTo>
                  <a:lnTo>
                    <a:pt x="9350368" y="6629808"/>
                  </a:lnTo>
                  <a:lnTo>
                    <a:pt x="9345650" y="6629768"/>
                  </a:lnTo>
                  <a:lnTo>
                    <a:pt x="9341987" y="6633730"/>
                  </a:lnTo>
                  <a:lnTo>
                    <a:pt x="9341947" y="6638448"/>
                  </a:lnTo>
                  <a:lnTo>
                    <a:pt x="9342000" y="6642022"/>
                  </a:lnTo>
                  <a:lnTo>
                    <a:pt x="9344293" y="6644973"/>
                  </a:lnTo>
                  <a:lnTo>
                    <a:pt x="9348299" y="6646681"/>
                  </a:lnTo>
                  <a:lnTo>
                    <a:pt x="9350587" y="6646868"/>
                  </a:lnTo>
                  <a:lnTo>
                    <a:pt x="9356925" y="6646810"/>
                  </a:lnTo>
                  <a:lnTo>
                    <a:pt x="9361641" y="6646849"/>
                  </a:lnTo>
                  <a:lnTo>
                    <a:pt x="9365306" y="6642888"/>
                  </a:lnTo>
                  <a:lnTo>
                    <a:pt x="9365384" y="6633452"/>
                  </a:lnTo>
                  <a:lnTo>
                    <a:pt x="9361423" y="6629789"/>
                  </a:lnTo>
                  <a:close/>
                </a:path>
                <a:path w="17326610" h="9726930">
                  <a:moveTo>
                    <a:pt x="1952042" y="3470375"/>
                  </a:moveTo>
                  <a:lnTo>
                    <a:pt x="1946563" y="3471195"/>
                  </a:lnTo>
                  <a:lnTo>
                    <a:pt x="1940475" y="3478067"/>
                  </a:lnTo>
                  <a:lnTo>
                    <a:pt x="1941294" y="3483547"/>
                  </a:lnTo>
                  <a:lnTo>
                    <a:pt x="1944730" y="3486591"/>
                  </a:lnTo>
                  <a:lnTo>
                    <a:pt x="1949693" y="3490681"/>
                  </a:lnTo>
                  <a:lnTo>
                    <a:pt x="1951696" y="3491535"/>
                  </a:lnTo>
                  <a:lnTo>
                    <a:pt x="1951554" y="3491869"/>
                  </a:lnTo>
                  <a:lnTo>
                    <a:pt x="1955226" y="3493435"/>
                  </a:lnTo>
                  <a:lnTo>
                    <a:pt x="1959228" y="3492380"/>
                  </a:lnTo>
                  <a:lnTo>
                    <a:pt x="1961653" y="3489469"/>
                  </a:lnTo>
                  <a:lnTo>
                    <a:pt x="1964697" y="3486033"/>
                  </a:lnTo>
                  <a:lnTo>
                    <a:pt x="1963878" y="3480553"/>
                  </a:lnTo>
                  <a:lnTo>
                    <a:pt x="1960441" y="3477509"/>
                  </a:lnTo>
                  <a:lnTo>
                    <a:pt x="1955478" y="3473420"/>
                  </a:lnTo>
                  <a:lnTo>
                    <a:pt x="1952042" y="3470375"/>
                  </a:lnTo>
                  <a:close/>
                </a:path>
                <a:path w="17326610" h="9726930">
                  <a:moveTo>
                    <a:pt x="1882417" y="3413450"/>
                  </a:moveTo>
                  <a:lnTo>
                    <a:pt x="1876938" y="3414270"/>
                  </a:lnTo>
                  <a:lnTo>
                    <a:pt x="1870850" y="3421143"/>
                  </a:lnTo>
                  <a:lnTo>
                    <a:pt x="1871669" y="3426621"/>
                  </a:lnTo>
                  <a:lnTo>
                    <a:pt x="1875105" y="3429666"/>
                  </a:lnTo>
                  <a:lnTo>
                    <a:pt x="1880069" y="3433756"/>
                  </a:lnTo>
                  <a:lnTo>
                    <a:pt x="1882405" y="3434752"/>
                  </a:lnTo>
                  <a:lnTo>
                    <a:pt x="1881929" y="3434944"/>
                  </a:lnTo>
                  <a:lnTo>
                    <a:pt x="1885601" y="3436510"/>
                  </a:lnTo>
                  <a:lnTo>
                    <a:pt x="1889602" y="3435455"/>
                  </a:lnTo>
                  <a:lnTo>
                    <a:pt x="1892028" y="3432544"/>
                  </a:lnTo>
                  <a:lnTo>
                    <a:pt x="1895072" y="3429107"/>
                  </a:lnTo>
                  <a:lnTo>
                    <a:pt x="1894252" y="3423629"/>
                  </a:lnTo>
                  <a:lnTo>
                    <a:pt x="1890816" y="3420585"/>
                  </a:lnTo>
                  <a:lnTo>
                    <a:pt x="1885853" y="3416495"/>
                  </a:lnTo>
                  <a:lnTo>
                    <a:pt x="1882417" y="3413450"/>
                  </a:lnTo>
                  <a:close/>
                </a:path>
                <a:path w="17326610" h="9726930">
                  <a:moveTo>
                    <a:pt x="9451442" y="6628731"/>
                  </a:moveTo>
                  <a:lnTo>
                    <a:pt x="9446724" y="6628692"/>
                  </a:lnTo>
                  <a:lnTo>
                    <a:pt x="9440385" y="6628749"/>
                  </a:lnTo>
                  <a:lnTo>
                    <a:pt x="9435668" y="6628710"/>
                  </a:lnTo>
                  <a:lnTo>
                    <a:pt x="9432005" y="6632672"/>
                  </a:lnTo>
                  <a:lnTo>
                    <a:pt x="9431965" y="6637390"/>
                  </a:lnTo>
                  <a:lnTo>
                    <a:pt x="9432019" y="6640964"/>
                  </a:lnTo>
                  <a:lnTo>
                    <a:pt x="9433978" y="6643773"/>
                  </a:lnTo>
                  <a:lnTo>
                    <a:pt x="9438318" y="6645624"/>
                  </a:lnTo>
                  <a:lnTo>
                    <a:pt x="9440605" y="6645810"/>
                  </a:lnTo>
                  <a:lnTo>
                    <a:pt x="9446943" y="6645751"/>
                  </a:lnTo>
                  <a:lnTo>
                    <a:pt x="9451660" y="6645791"/>
                  </a:lnTo>
                  <a:lnTo>
                    <a:pt x="9455323" y="6641830"/>
                  </a:lnTo>
                  <a:lnTo>
                    <a:pt x="9455403" y="6632394"/>
                  </a:lnTo>
                  <a:lnTo>
                    <a:pt x="9451442" y="6628731"/>
                  </a:lnTo>
                  <a:close/>
                </a:path>
                <a:path w="17326610" h="9726930">
                  <a:moveTo>
                    <a:pt x="1813410" y="3356000"/>
                  </a:moveTo>
                  <a:lnTo>
                    <a:pt x="1808073" y="3356486"/>
                  </a:lnTo>
                  <a:lnTo>
                    <a:pt x="1805029" y="3359922"/>
                  </a:lnTo>
                  <a:lnTo>
                    <a:pt x="1802319" y="3363501"/>
                  </a:lnTo>
                  <a:lnTo>
                    <a:pt x="1802805" y="3368837"/>
                  </a:lnTo>
                  <a:lnTo>
                    <a:pt x="1806241" y="3371881"/>
                  </a:lnTo>
                  <a:lnTo>
                    <a:pt x="1811204" y="3375971"/>
                  </a:lnTo>
                  <a:lnTo>
                    <a:pt x="1811729" y="3376590"/>
                  </a:lnTo>
                  <a:lnTo>
                    <a:pt x="1816737" y="3378726"/>
                  </a:lnTo>
                  <a:lnTo>
                    <a:pt x="1820738" y="3377671"/>
                  </a:lnTo>
                  <a:lnTo>
                    <a:pt x="1823164" y="3374760"/>
                  </a:lnTo>
                  <a:lnTo>
                    <a:pt x="1825874" y="3371181"/>
                  </a:lnTo>
                  <a:lnTo>
                    <a:pt x="1825388" y="3365844"/>
                  </a:lnTo>
                  <a:lnTo>
                    <a:pt x="1821952" y="3362800"/>
                  </a:lnTo>
                  <a:lnTo>
                    <a:pt x="1816989" y="3358710"/>
                  </a:lnTo>
                  <a:lnTo>
                    <a:pt x="1813410" y="3356000"/>
                  </a:lnTo>
                  <a:close/>
                </a:path>
                <a:path w="17326610" h="9726930">
                  <a:moveTo>
                    <a:pt x="9540980" y="6625100"/>
                  </a:moveTo>
                  <a:lnTo>
                    <a:pt x="9529639" y="6625787"/>
                  </a:lnTo>
                  <a:lnTo>
                    <a:pt x="9525255" y="6625889"/>
                  </a:lnTo>
                  <a:lnTo>
                    <a:pt x="9521259" y="6629709"/>
                  </a:lnTo>
                  <a:lnTo>
                    <a:pt x="9521553" y="6634569"/>
                  </a:lnTo>
                  <a:lnTo>
                    <a:pt x="9521607" y="6638144"/>
                  </a:lnTo>
                  <a:lnTo>
                    <a:pt x="9523565" y="6640951"/>
                  </a:lnTo>
                  <a:lnTo>
                    <a:pt x="9526569" y="6642233"/>
                  </a:lnTo>
                  <a:lnTo>
                    <a:pt x="9526712" y="6641899"/>
                  </a:lnTo>
                  <a:lnTo>
                    <a:pt x="9527713" y="6642327"/>
                  </a:lnTo>
                  <a:lnTo>
                    <a:pt x="9530335" y="6642656"/>
                  </a:lnTo>
                  <a:lnTo>
                    <a:pt x="9536816" y="6642264"/>
                  </a:lnTo>
                  <a:lnTo>
                    <a:pt x="9541199" y="6642161"/>
                  </a:lnTo>
                  <a:lnTo>
                    <a:pt x="9545196" y="6638342"/>
                  </a:lnTo>
                  <a:lnTo>
                    <a:pt x="9544902" y="6633481"/>
                  </a:lnTo>
                  <a:lnTo>
                    <a:pt x="9544799" y="6629097"/>
                  </a:lnTo>
                  <a:lnTo>
                    <a:pt x="9540980" y="6625100"/>
                  </a:lnTo>
                  <a:close/>
                </a:path>
                <a:path w="17326610" h="9726930">
                  <a:moveTo>
                    <a:pt x="1745641" y="3297499"/>
                  </a:moveTo>
                  <a:lnTo>
                    <a:pt x="1740304" y="3297985"/>
                  </a:lnTo>
                  <a:lnTo>
                    <a:pt x="1737260" y="3301421"/>
                  </a:lnTo>
                  <a:lnTo>
                    <a:pt x="1734074" y="3305192"/>
                  </a:lnTo>
                  <a:lnTo>
                    <a:pt x="1734559" y="3310528"/>
                  </a:lnTo>
                  <a:lnTo>
                    <a:pt x="1737997" y="3313573"/>
                  </a:lnTo>
                  <a:lnTo>
                    <a:pt x="1742959" y="3317662"/>
                  </a:lnTo>
                  <a:lnTo>
                    <a:pt x="1743484" y="3318280"/>
                  </a:lnTo>
                  <a:lnTo>
                    <a:pt x="1748825" y="3320559"/>
                  </a:lnTo>
                  <a:lnTo>
                    <a:pt x="1752684" y="3319838"/>
                  </a:lnTo>
                  <a:lnTo>
                    <a:pt x="1755109" y="3316926"/>
                  </a:lnTo>
                  <a:lnTo>
                    <a:pt x="1758296" y="3313156"/>
                  </a:lnTo>
                  <a:lnTo>
                    <a:pt x="1757810" y="3307820"/>
                  </a:lnTo>
                  <a:lnTo>
                    <a:pt x="1754374" y="3304775"/>
                  </a:lnTo>
                  <a:lnTo>
                    <a:pt x="1749411" y="3300686"/>
                  </a:lnTo>
                  <a:lnTo>
                    <a:pt x="1745641" y="3297499"/>
                  </a:lnTo>
                  <a:close/>
                </a:path>
                <a:path w="17326610" h="9726930">
                  <a:moveTo>
                    <a:pt x="1678156" y="3238331"/>
                  </a:moveTo>
                  <a:lnTo>
                    <a:pt x="1672820" y="3238816"/>
                  </a:lnTo>
                  <a:lnTo>
                    <a:pt x="1669775" y="3242252"/>
                  </a:lnTo>
                  <a:lnTo>
                    <a:pt x="1666589" y="3246023"/>
                  </a:lnTo>
                  <a:lnTo>
                    <a:pt x="1667075" y="3251359"/>
                  </a:lnTo>
                  <a:lnTo>
                    <a:pt x="1670511" y="3254404"/>
                  </a:lnTo>
                  <a:lnTo>
                    <a:pt x="1675332" y="3258827"/>
                  </a:lnTo>
                  <a:lnTo>
                    <a:pt x="1675857" y="3259446"/>
                  </a:lnTo>
                  <a:lnTo>
                    <a:pt x="1681197" y="3261724"/>
                  </a:lnTo>
                  <a:lnTo>
                    <a:pt x="1685057" y="3261002"/>
                  </a:lnTo>
                  <a:lnTo>
                    <a:pt x="1687482" y="3258091"/>
                  </a:lnTo>
                  <a:lnTo>
                    <a:pt x="1690669" y="3254321"/>
                  </a:lnTo>
                  <a:lnTo>
                    <a:pt x="1690183" y="3248985"/>
                  </a:lnTo>
                  <a:lnTo>
                    <a:pt x="1686747" y="3245941"/>
                  </a:lnTo>
                  <a:lnTo>
                    <a:pt x="1681926" y="3241517"/>
                  </a:lnTo>
                  <a:lnTo>
                    <a:pt x="1678156" y="3238331"/>
                  </a:lnTo>
                  <a:close/>
                </a:path>
                <a:path w="17326610" h="9726930">
                  <a:moveTo>
                    <a:pt x="9630517" y="6621470"/>
                  </a:moveTo>
                  <a:lnTo>
                    <a:pt x="9619177" y="6622156"/>
                  </a:lnTo>
                  <a:lnTo>
                    <a:pt x="9614793" y="6622260"/>
                  </a:lnTo>
                  <a:lnTo>
                    <a:pt x="9610796" y="6626079"/>
                  </a:lnTo>
                  <a:lnTo>
                    <a:pt x="9611286" y="6634179"/>
                  </a:lnTo>
                  <a:lnTo>
                    <a:pt x="9613245" y="6636987"/>
                  </a:lnTo>
                  <a:lnTo>
                    <a:pt x="9617251" y="6638696"/>
                  </a:lnTo>
                  <a:lnTo>
                    <a:pt x="9619872" y="6639025"/>
                  </a:lnTo>
                  <a:lnTo>
                    <a:pt x="9626352" y="6638633"/>
                  </a:lnTo>
                  <a:lnTo>
                    <a:pt x="9630737" y="6638530"/>
                  </a:lnTo>
                  <a:lnTo>
                    <a:pt x="9634734" y="6634712"/>
                  </a:lnTo>
                  <a:lnTo>
                    <a:pt x="9634439" y="6629851"/>
                  </a:lnTo>
                  <a:lnTo>
                    <a:pt x="9634338" y="6625467"/>
                  </a:lnTo>
                  <a:lnTo>
                    <a:pt x="9630517" y="6621470"/>
                  </a:lnTo>
                  <a:close/>
                </a:path>
                <a:path w="17326610" h="9726930">
                  <a:moveTo>
                    <a:pt x="1610956" y="3178494"/>
                  </a:moveTo>
                  <a:lnTo>
                    <a:pt x="1605286" y="3178837"/>
                  </a:lnTo>
                  <a:lnTo>
                    <a:pt x="1599198" y="3185710"/>
                  </a:lnTo>
                  <a:lnTo>
                    <a:pt x="1599541" y="3191381"/>
                  </a:lnTo>
                  <a:lnTo>
                    <a:pt x="1602978" y="3194424"/>
                  </a:lnTo>
                  <a:lnTo>
                    <a:pt x="1607798" y="3198848"/>
                  </a:lnTo>
                  <a:lnTo>
                    <a:pt x="1608659" y="3199610"/>
                  </a:lnTo>
                  <a:lnTo>
                    <a:pt x="1613665" y="3201746"/>
                  </a:lnTo>
                  <a:lnTo>
                    <a:pt x="1617523" y="3201024"/>
                  </a:lnTo>
                  <a:lnTo>
                    <a:pt x="1619949" y="3198113"/>
                  </a:lnTo>
                  <a:lnTo>
                    <a:pt x="1622993" y="3194677"/>
                  </a:lnTo>
                  <a:lnTo>
                    <a:pt x="1622650" y="3189006"/>
                  </a:lnTo>
                  <a:lnTo>
                    <a:pt x="1619213" y="3185962"/>
                  </a:lnTo>
                  <a:lnTo>
                    <a:pt x="1614393" y="3181538"/>
                  </a:lnTo>
                  <a:lnTo>
                    <a:pt x="1610956" y="3178494"/>
                  </a:lnTo>
                  <a:close/>
                </a:path>
                <a:path w="17326610" h="9726930">
                  <a:moveTo>
                    <a:pt x="9720292" y="6616362"/>
                  </a:moveTo>
                  <a:lnTo>
                    <a:pt x="9704091" y="6617342"/>
                  </a:lnTo>
                  <a:lnTo>
                    <a:pt x="9700427" y="6621304"/>
                  </a:lnTo>
                  <a:lnTo>
                    <a:pt x="9700917" y="6629405"/>
                  </a:lnTo>
                  <a:lnTo>
                    <a:pt x="9702877" y="6632212"/>
                  </a:lnTo>
                  <a:lnTo>
                    <a:pt x="9705882" y="6633494"/>
                  </a:lnTo>
                  <a:lnTo>
                    <a:pt x="9706357" y="6633303"/>
                  </a:lnTo>
                  <a:lnTo>
                    <a:pt x="9707692" y="6633873"/>
                  </a:lnTo>
                  <a:lnTo>
                    <a:pt x="9710314" y="6634202"/>
                  </a:lnTo>
                  <a:lnTo>
                    <a:pt x="9716795" y="6633810"/>
                  </a:lnTo>
                  <a:lnTo>
                    <a:pt x="9721321" y="6633373"/>
                  </a:lnTo>
                  <a:lnTo>
                    <a:pt x="9724983" y="6629411"/>
                  </a:lnTo>
                  <a:lnTo>
                    <a:pt x="9724689" y="6624551"/>
                  </a:lnTo>
                  <a:lnTo>
                    <a:pt x="9724252" y="6620024"/>
                  </a:lnTo>
                  <a:lnTo>
                    <a:pt x="9720292" y="6616362"/>
                  </a:lnTo>
                  <a:close/>
                </a:path>
                <a:path w="17326610" h="9726930">
                  <a:moveTo>
                    <a:pt x="1544709" y="3118275"/>
                  </a:moveTo>
                  <a:lnTo>
                    <a:pt x="1539039" y="3118618"/>
                  </a:lnTo>
                  <a:lnTo>
                    <a:pt x="1535995" y="3122054"/>
                  </a:lnTo>
                  <a:lnTo>
                    <a:pt x="1532617" y="3125348"/>
                  </a:lnTo>
                  <a:lnTo>
                    <a:pt x="1532960" y="3131019"/>
                  </a:lnTo>
                  <a:lnTo>
                    <a:pt x="1536396" y="3134063"/>
                  </a:lnTo>
                  <a:lnTo>
                    <a:pt x="1541217" y="3138487"/>
                  </a:lnTo>
                  <a:lnTo>
                    <a:pt x="1542077" y="3139249"/>
                  </a:lnTo>
                  <a:lnTo>
                    <a:pt x="1543745" y="3139960"/>
                  </a:lnTo>
                  <a:lnTo>
                    <a:pt x="1543603" y="3140294"/>
                  </a:lnTo>
                  <a:lnTo>
                    <a:pt x="1546941" y="3141718"/>
                  </a:lnTo>
                  <a:lnTo>
                    <a:pt x="1550799" y="3140996"/>
                  </a:lnTo>
                  <a:lnTo>
                    <a:pt x="1553225" y="3138085"/>
                  </a:lnTo>
                  <a:lnTo>
                    <a:pt x="1556603" y="3134791"/>
                  </a:lnTo>
                  <a:lnTo>
                    <a:pt x="1556260" y="3129121"/>
                  </a:lnTo>
                  <a:lnTo>
                    <a:pt x="1552824" y="3126077"/>
                  </a:lnTo>
                  <a:lnTo>
                    <a:pt x="1548003" y="3121653"/>
                  </a:lnTo>
                  <a:lnTo>
                    <a:pt x="1544709" y="3118275"/>
                  </a:lnTo>
                  <a:close/>
                </a:path>
                <a:path w="17326610" h="9726930">
                  <a:moveTo>
                    <a:pt x="9809349" y="6610159"/>
                  </a:moveTo>
                  <a:lnTo>
                    <a:pt x="9798007" y="6610845"/>
                  </a:lnTo>
                  <a:lnTo>
                    <a:pt x="9793481" y="6611282"/>
                  </a:lnTo>
                  <a:lnTo>
                    <a:pt x="9789818" y="6615243"/>
                  </a:lnTo>
                  <a:lnTo>
                    <a:pt x="9790309" y="6623344"/>
                  </a:lnTo>
                  <a:lnTo>
                    <a:pt x="9792267" y="6626152"/>
                  </a:lnTo>
                  <a:lnTo>
                    <a:pt x="9796606" y="6628003"/>
                  </a:lnTo>
                  <a:lnTo>
                    <a:pt x="9799371" y="6627999"/>
                  </a:lnTo>
                  <a:lnTo>
                    <a:pt x="9805850" y="6627606"/>
                  </a:lnTo>
                  <a:lnTo>
                    <a:pt x="9810377" y="6627170"/>
                  </a:lnTo>
                  <a:lnTo>
                    <a:pt x="9814040" y="6623209"/>
                  </a:lnTo>
                  <a:lnTo>
                    <a:pt x="9813746" y="6618348"/>
                  </a:lnTo>
                  <a:lnTo>
                    <a:pt x="9813309" y="6613821"/>
                  </a:lnTo>
                  <a:lnTo>
                    <a:pt x="9809349" y="6610159"/>
                  </a:lnTo>
                  <a:close/>
                </a:path>
                <a:path w="17326610" h="9726930">
                  <a:moveTo>
                    <a:pt x="1479081" y="3057531"/>
                  </a:moveTo>
                  <a:lnTo>
                    <a:pt x="1473886" y="3057683"/>
                  </a:lnTo>
                  <a:lnTo>
                    <a:pt x="1470509" y="3060976"/>
                  </a:lnTo>
                  <a:lnTo>
                    <a:pt x="1467464" y="3064413"/>
                  </a:lnTo>
                  <a:lnTo>
                    <a:pt x="1467616" y="3069607"/>
                  </a:lnTo>
                  <a:lnTo>
                    <a:pt x="1470910" y="3072985"/>
                  </a:lnTo>
                  <a:lnTo>
                    <a:pt x="1475731" y="3077409"/>
                  </a:lnTo>
                  <a:lnTo>
                    <a:pt x="1476590" y="3078170"/>
                  </a:lnTo>
                  <a:lnTo>
                    <a:pt x="1481263" y="3080163"/>
                  </a:lnTo>
                  <a:lnTo>
                    <a:pt x="1484980" y="3079776"/>
                  </a:lnTo>
                  <a:lnTo>
                    <a:pt x="1487739" y="3077007"/>
                  </a:lnTo>
                  <a:lnTo>
                    <a:pt x="1490783" y="3073571"/>
                  </a:lnTo>
                  <a:lnTo>
                    <a:pt x="1490774" y="3068043"/>
                  </a:lnTo>
                  <a:lnTo>
                    <a:pt x="1487338" y="3064999"/>
                  </a:lnTo>
                  <a:lnTo>
                    <a:pt x="1482517" y="3060575"/>
                  </a:lnTo>
                  <a:lnTo>
                    <a:pt x="1479081" y="3057531"/>
                  </a:lnTo>
                  <a:close/>
                </a:path>
                <a:path w="17326610" h="9726930">
                  <a:moveTo>
                    <a:pt x="1414164" y="2995117"/>
                  </a:moveTo>
                  <a:lnTo>
                    <a:pt x="1408969" y="2995269"/>
                  </a:lnTo>
                  <a:lnTo>
                    <a:pt x="1405592" y="2998563"/>
                  </a:lnTo>
                  <a:lnTo>
                    <a:pt x="1402547" y="3001999"/>
                  </a:lnTo>
                  <a:lnTo>
                    <a:pt x="1402699" y="3007194"/>
                  </a:lnTo>
                  <a:lnTo>
                    <a:pt x="1405993" y="3010571"/>
                  </a:lnTo>
                  <a:lnTo>
                    <a:pt x="1410814" y="3014995"/>
                  </a:lnTo>
                  <a:lnTo>
                    <a:pt x="1411197" y="3015948"/>
                  </a:lnTo>
                  <a:lnTo>
                    <a:pt x="1413200" y="3016802"/>
                  </a:lnTo>
                  <a:lnTo>
                    <a:pt x="1413342" y="3016469"/>
                  </a:lnTo>
                  <a:lnTo>
                    <a:pt x="1416346" y="3017750"/>
                  </a:lnTo>
                  <a:lnTo>
                    <a:pt x="1420205" y="3017029"/>
                  </a:lnTo>
                  <a:lnTo>
                    <a:pt x="1422822" y="3014594"/>
                  </a:lnTo>
                  <a:lnTo>
                    <a:pt x="1425866" y="3011157"/>
                  </a:lnTo>
                  <a:lnTo>
                    <a:pt x="1425714" y="3005963"/>
                  </a:lnTo>
                  <a:lnTo>
                    <a:pt x="1422420" y="3002585"/>
                  </a:lnTo>
                  <a:lnTo>
                    <a:pt x="1417600" y="2998161"/>
                  </a:lnTo>
                  <a:lnTo>
                    <a:pt x="1414164" y="2995117"/>
                  </a:lnTo>
                  <a:close/>
                </a:path>
                <a:path w="17326610" h="9726930">
                  <a:moveTo>
                    <a:pt x="9898690" y="6603288"/>
                  </a:moveTo>
                  <a:lnTo>
                    <a:pt x="9894163" y="6603724"/>
                  </a:lnTo>
                  <a:lnTo>
                    <a:pt x="9882822" y="6604411"/>
                  </a:lnTo>
                  <a:lnTo>
                    <a:pt x="9879351" y="6608849"/>
                  </a:lnTo>
                  <a:lnTo>
                    <a:pt x="9879788" y="6613375"/>
                  </a:lnTo>
                  <a:lnTo>
                    <a:pt x="9879983" y="6616615"/>
                  </a:lnTo>
                  <a:lnTo>
                    <a:pt x="9882276" y="6619566"/>
                  </a:lnTo>
                  <a:lnTo>
                    <a:pt x="9886283" y="6621275"/>
                  </a:lnTo>
                  <a:lnTo>
                    <a:pt x="9889046" y="6621270"/>
                  </a:lnTo>
                  <a:lnTo>
                    <a:pt x="9900386" y="6620584"/>
                  </a:lnTo>
                  <a:lnTo>
                    <a:pt x="9903858" y="6616146"/>
                  </a:lnTo>
                  <a:lnTo>
                    <a:pt x="9903422" y="6611620"/>
                  </a:lnTo>
                  <a:lnTo>
                    <a:pt x="9903127" y="6606760"/>
                  </a:lnTo>
                  <a:lnTo>
                    <a:pt x="9898690" y="6603288"/>
                  </a:lnTo>
                  <a:close/>
                </a:path>
                <a:path w="17326610" h="9726930">
                  <a:moveTo>
                    <a:pt x="1350818" y="2931796"/>
                  </a:moveTo>
                  <a:lnTo>
                    <a:pt x="1345290" y="2931805"/>
                  </a:lnTo>
                  <a:lnTo>
                    <a:pt x="1341912" y="2935099"/>
                  </a:lnTo>
                  <a:lnTo>
                    <a:pt x="1338392" y="2938727"/>
                  </a:lnTo>
                  <a:lnTo>
                    <a:pt x="1338544" y="2943921"/>
                  </a:lnTo>
                  <a:lnTo>
                    <a:pt x="1346516" y="2952057"/>
                  </a:lnTo>
                  <a:lnTo>
                    <a:pt x="1347232" y="2953152"/>
                  </a:lnTo>
                  <a:lnTo>
                    <a:pt x="1351906" y="2955145"/>
                  </a:lnTo>
                  <a:lnTo>
                    <a:pt x="1355765" y="2954423"/>
                  </a:lnTo>
                  <a:lnTo>
                    <a:pt x="1358382" y="2951989"/>
                  </a:lnTo>
                  <a:lnTo>
                    <a:pt x="1361902" y="2948361"/>
                  </a:lnTo>
                  <a:lnTo>
                    <a:pt x="1361750" y="2943167"/>
                  </a:lnTo>
                  <a:lnTo>
                    <a:pt x="1358456" y="2939789"/>
                  </a:lnTo>
                  <a:lnTo>
                    <a:pt x="1354112" y="2935174"/>
                  </a:lnTo>
                  <a:lnTo>
                    <a:pt x="1350818" y="2931796"/>
                  </a:lnTo>
                  <a:close/>
                </a:path>
                <a:path w="17326610" h="9726930">
                  <a:moveTo>
                    <a:pt x="9987648" y="6595464"/>
                  </a:moveTo>
                  <a:lnTo>
                    <a:pt x="9983122" y="6595902"/>
                  </a:lnTo>
                  <a:lnTo>
                    <a:pt x="9976642" y="6596294"/>
                  </a:lnTo>
                  <a:lnTo>
                    <a:pt x="9972115" y="6596730"/>
                  </a:lnTo>
                  <a:lnTo>
                    <a:pt x="9968644" y="6601168"/>
                  </a:lnTo>
                  <a:lnTo>
                    <a:pt x="9969080" y="6605694"/>
                  </a:lnTo>
                  <a:lnTo>
                    <a:pt x="9969610" y="6609078"/>
                  </a:lnTo>
                  <a:lnTo>
                    <a:pt x="9971711" y="6611551"/>
                  </a:lnTo>
                  <a:lnTo>
                    <a:pt x="9974382" y="6612691"/>
                  </a:lnTo>
                  <a:lnTo>
                    <a:pt x="9974240" y="6613024"/>
                  </a:lnTo>
                  <a:lnTo>
                    <a:pt x="9975575" y="6613594"/>
                  </a:lnTo>
                  <a:lnTo>
                    <a:pt x="9978338" y="6613589"/>
                  </a:lnTo>
                  <a:lnTo>
                    <a:pt x="9984961" y="6612863"/>
                  </a:lnTo>
                  <a:lnTo>
                    <a:pt x="9989487" y="6612427"/>
                  </a:lnTo>
                  <a:lnTo>
                    <a:pt x="9992959" y="6607989"/>
                  </a:lnTo>
                  <a:lnTo>
                    <a:pt x="9992086" y="6598936"/>
                  </a:lnTo>
                  <a:lnTo>
                    <a:pt x="9987648" y="6595464"/>
                  </a:lnTo>
                  <a:close/>
                </a:path>
                <a:path w="17326610" h="9726930">
                  <a:moveTo>
                    <a:pt x="1287949" y="2868283"/>
                  </a:moveTo>
                  <a:lnTo>
                    <a:pt x="1282420" y="2868292"/>
                  </a:lnTo>
                  <a:lnTo>
                    <a:pt x="1275665" y="2874880"/>
                  </a:lnTo>
                  <a:lnTo>
                    <a:pt x="1275674" y="2880408"/>
                  </a:lnTo>
                  <a:lnTo>
                    <a:pt x="1278968" y="2883786"/>
                  </a:lnTo>
                  <a:lnTo>
                    <a:pt x="1283313" y="2888401"/>
                  </a:lnTo>
                  <a:lnTo>
                    <a:pt x="1284030" y="2889496"/>
                  </a:lnTo>
                  <a:lnTo>
                    <a:pt x="1289037" y="2891632"/>
                  </a:lnTo>
                  <a:lnTo>
                    <a:pt x="1292896" y="2890911"/>
                  </a:lnTo>
                  <a:lnTo>
                    <a:pt x="1295513" y="2888476"/>
                  </a:lnTo>
                  <a:lnTo>
                    <a:pt x="1298890" y="2885182"/>
                  </a:lnTo>
                  <a:lnTo>
                    <a:pt x="1298881" y="2879654"/>
                  </a:lnTo>
                  <a:lnTo>
                    <a:pt x="1295587" y="2876276"/>
                  </a:lnTo>
                  <a:lnTo>
                    <a:pt x="1291243" y="2871661"/>
                  </a:lnTo>
                  <a:lnTo>
                    <a:pt x="1287949" y="2868283"/>
                  </a:lnTo>
                  <a:close/>
                </a:path>
                <a:path w="17326610" h="9726930">
                  <a:moveTo>
                    <a:pt x="17310211" y="9704034"/>
                  </a:moveTo>
                  <a:lnTo>
                    <a:pt x="17304780" y="9705664"/>
                  </a:lnTo>
                  <a:lnTo>
                    <a:pt x="17302256" y="9711295"/>
                  </a:lnTo>
                  <a:lnTo>
                    <a:pt x="17300744" y="9714201"/>
                  </a:lnTo>
                  <a:lnTo>
                    <a:pt x="17302515" y="9719296"/>
                  </a:lnTo>
                  <a:lnTo>
                    <a:pt x="17306570" y="9721815"/>
                  </a:lnTo>
                  <a:lnTo>
                    <a:pt x="17317253" y="9726372"/>
                  </a:lnTo>
                  <a:lnTo>
                    <a:pt x="17322208" y="9724934"/>
                  </a:lnTo>
                  <a:lnTo>
                    <a:pt x="17324731" y="9719304"/>
                  </a:lnTo>
                  <a:lnTo>
                    <a:pt x="17326244" y="9716397"/>
                  </a:lnTo>
                  <a:lnTo>
                    <a:pt x="17324471" y="9711301"/>
                  </a:lnTo>
                  <a:lnTo>
                    <a:pt x="17320417" y="9708783"/>
                  </a:lnTo>
                  <a:lnTo>
                    <a:pt x="17314408" y="9706219"/>
                  </a:lnTo>
                  <a:lnTo>
                    <a:pt x="17310211" y="9704034"/>
                  </a:lnTo>
                  <a:close/>
                </a:path>
                <a:path w="17326610" h="9726930">
                  <a:moveTo>
                    <a:pt x="17229747" y="9664188"/>
                  </a:moveTo>
                  <a:lnTo>
                    <a:pt x="17224318" y="9665817"/>
                  </a:lnTo>
                  <a:lnTo>
                    <a:pt x="17221795" y="9671448"/>
                  </a:lnTo>
                  <a:lnTo>
                    <a:pt x="17220281" y="9674354"/>
                  </a:lnTo>
                  <a:lnTo>
                    <a:pt x="17222054" y="9679450"/>
                  </a:lnTo>
                  <a:lnTo>
                    <a:pt x="17226109" y="9681969"/>
                  </a:lnTo>
                  <a:lnTo>
                    <a:pt x="17236792" y="9686526"/>
                  </a:lnTo>
                  <a:lnTo>
                    <a:pt x="17241888" y="9684754"/>
                  </a:lnTo>
                  <a:lnTo>
                    <a:pt x="17244269" y="9679457"/>
                  </a:lnTo>
                  <a:lnTo>
                    <a:pt x="17245782" y="9676551"/>
                  </a:lnTo>
                  <a:lnTo>
                    <a:pt x="17244011" y="9671455"/>
                  </a:lnTo>
                  <a:lnTo>
                    <a:pt x="17239956" y="9668937"/>
                  </a:lnTo>
                  <a:lnTo>
                    <a:pt x="17233944" y="9666373"/>
                  </a:lnTo>
                  <a:lnTo>
                    <a:pt x="17229747" y="9664188"/>
                  </a:lnTo>
                  <a:close/>
                </a:path>
                <a:path w="17326610" h="9726930">
                  <a:moveTo>
                    <a:pt x="17149998" y="9622672"/>
                  </a:moveTo>
                  <a:lnTo>
                    <a:pt x="17144569" y="9624302"/>
                  </a:lnTo>
                  <a:lnTo>
                    <a:pt x="17142718" y="9628642"/>
                  </a:lnTo>
                  <a:lnTo>
                    <a:pt x="17140533" y="9632839"/>
                  </a:lnTo>
                  <a:lnTo>
                    <a:pt x="17142161" y="9638269"/>
                  </a:lnTo>
                  <a:lnTo>
                    <a:pt x="17146216" y="9640787"/>
                  </a:lnTo>
                  <a:lnTo>
                    <a:pt x="17156899" y="9645344"/>
                  </a:lnTo>
                  <a:lnTo>
                    <a:pt x="17161997" y="9643573"/>
                  </a:lnTo>
                  <a:lnTo>
                    <a:pt x="17163705" y="9639567"/>
                  </a:lnTo>
                  <a:lnTo>
                    <a:pt x="17165891" y="9635370"/>
                  </a:lnTo>
                  <a:lnTo>
                    <a:pt x="17164260" y="9629940"/>
                  </a:lnTo>
                  <a:lnTo>
                    <a:pt x="17160204" y="9627421"/>
                  </a:lnTo>
                  <a:lnTo>
                    <a:pt x="17154197" y="9624858"/>
                  </a:lnTo>
                  <a:lnTo>
                    <a:pt x="17149998" y="9622672"/>
                  </a:lnTo>
                  <a:close/>
                </a:path>
                <a:path w="17326610" h="9726930">
                  <a:moveTo>
                    <a:pt x="17071394" y="9581251"/>
                  </a:moveTo>
                  <a:lnTo>
                    <a:pt x="17066105" y="9582546"/>
                  </a:lnTo>
                  <a:lnTo>
                    <a:pt x="17061735" y="9590941"/>
                  </a:lnTo>
                  <a:lnTo>
                    <a:pt x="17063031" y="9596229"/>
                  </a:lnTo>
                  <a:lnTo>
                    <a:pt x="17067228" y="9598414"/>
                  </a:lnTo>
                  <a:lnTo>
                    <a:pt x="17072953" y="9601644"/>
                  </a:lnTo>
                  <a:lnTo>
                    <a:pt x="17073622" y="9601929"/>
                  </a:lnTo>
                  <a:lnTo>
                    <a:pt x="17074096" y="9601737"/>
                  </a:lnTo>
                  <a:lnTo>
                    <a:pt x="17078101" y="9603445"/>
                  </a:lnTo>
                  <a:lnTo>
                    <a:pt x="17082723" y="9601866"/>
                  </a:lnTo>
                  <a:lnTo>
                    <a:pt x="17084766" y="9598002"/>
                  </a:lnTo>
                  <a:lnTo>
                    <a:pt x="17087142" y="9594281"/>
                  </a:lnTo>
                  <a:lnTo>
                    <a:pt x="17085512" y="9588851"/>
                  </a:lnTo>
                  <a:lnTo>
                    <a:pt x="17081315" y="9586666"/>
                  </a:lnTo>
                  <a:lnTo>
                    <a:pt x="17075591" y="9583436"/>
                  </a:lnTo>
                  <a:lnTo>
                    <a:pt x="17071394" y="9581251"/>
                  </a:lnTo>
                  <a:close/>
                </a:path>
                <a:path w="17326610" h="9726930">
                  <a:moveTo>
                    <a:pt x="10076844" y="6586164"/>
                  </a:moveTo>
                  <a:lnTo>
                    <a:pt x="10072317" y="6586601"/>
                  </a:lnTo>
                  <a:lnTo>
                    <a:pt x="10065694" y="6587326"/>
                  </a:lnTo>
                  <a:lnTo>
                    <a:pt x="10061167" y="6587763"/>
                  </a:lnTo>
                  <a:lnTo>
                    <a:pt x="10057696" y="6592201"/>
                  </a:lnTo>
                  <a:lnTo>
                    <a:pt x="10058133" y="6596727"/>
                  </a:lnTo>
                  <a:lnTo>
                    <a:pt x="10058663" y="6600110"/>
                  </a:lnTo>
                  <a:lnTo>
                    <a:pt x="10060764" y="6602584"/>
                  </a:lnTo>
                  <a:lnTo>
                    <a:pt x="10064435" y="6604150"/>
                  </a:lnTo>
                  <a:lnTo>
                    <a:pt x="10067532" y="6604288"/>
                  </a:lnTo>
                  <a:lnTo>
                    <a:pt x="10074156" y="6603563"/>
                  </a:lnTo>
                  <a:lnTo>
                    <a:pt x="10078682" y="6603126"/>
                  </a:lnTo>
                  <a:lnTo>
                    <a:pt x="10082154" y="6598688"/>
                  </a:lnTo>
                  <a:lnTo>
                    <a:pt x="10081280" y="6589635"/>
                  </a:lnTo>
                  <a:lnTo>
                    <a:pt x="10076844" y="6586164"/>
                  </a:lnTo>
                  <a:close/>
                </a:path>
                <a:path w="17326610" h="9726930">
                  <a:moveTo>
                    <a:pt x="16992546" y="9538541"/>
                  </a:moveTo>
                  <a:lnTo>
                    <a:pt x="16987260" y="9539838"/>
                  </a:lnTo>
                  <a:lnTo>
                    <a:pt x="16982891" y="9548233"/>
                  </a:lnTo>
                  <a:lnTo>
                    <a:pt x="16984185" y="9553520"/>
                  </a:lnTo>
                  <a:lnTo>
                    <a:pt x="16988382" y="9555705"/>
                  </a:lnTo>
                  <a:lnTo>
                    <a:pt x="16994106" y="9558936"/>
                  </a:lnTo>
                  <a:lnTo>
                    <a:pt x="16999114" y="9561072"/>
                  </a:lnTo>
                  <a:lnTo>
                    <a:pt x="17003734" y="9559491"/>
                  </a:lnTo>
                  <a:lnTo>
                    <a:pt x="17005777" y="9555628"/>
                  </a:lnTo>
                  <a:lnTo>
                    <a:pt x="17007962" y="9551430"/>
                  </a:lnTo>
                  <a:lnTo>
                    <a:pt x="17006667" y="9546143"/>
                  </a:lnTo>
                  <a:lnTo>
                    <a:pt x="17002470" y="9543958"/>
                  </a:lnTo>
                  <a:lnTo>
                    <a:pt x="16996743" y="9540726"/>
                  </a:lnTo>
                  <a:lnTo>
                    <a:pt x="16992546" y="9538541"/>
                  </a:lnTo>
                  <a:close/>
                </a:path>
                <a:path w="17326610" h="9726930">
                  <a:moveTo>
                    <a:pt x="1225698" y="2804244"/>
                  </a:moveTo>
                  <a:lnTo>
                    <a:pt x="1220313" y="2803920"/>
                  </a:lnTo>
                  <a:lnTo>
                    <a:pt x="1213557" y="2810508"/>
                  </a:lnTo>
                  <a:lnTo>
                    <a:pt x="1213233" y="2815895"/>
                  </a:lnTo>
                  <a:lnTo>
                    <a:pt x="1216526" y="2819271"/>
                  </a:lnTo>
                  <a:lnTo>
                    <a:pt x="1220871" y="2823887"/>
                  </a:lnTo>
                  <a:lnTo>
                    <a:pt x="1221587" y="2824982"/>
                  </a:lnTo>
                  <a:lnTo>
                    <a:pt x="1226594" y="2827118"/>
                  </a:lnTo>
                  <a:lnTo>
                    <a:pt x="1230311" y="2826730"/>
                  </a:lnTo>
                  <a:lnTo>
                    <a:pt x="1232928" y="2824296"/>
                  </a:lnTo>
                  <a:lnTo>
                    <a:pt x="1236306" y="2821001"/>
                  </a:lnTo>
                  <a:lnTo>
                    <a:pt x="1236631" y="2815616"/>
                  </a:lnTo>
                  <a:lnTo>
                    <a:pt x="1233337" y="2812238"/>
                  </a:lnTo>
                  <a:lnTo>
                    <a:pt x="1228992" y="2807623"/>
                  </a:lnTo>
                  <a:lnTo>
                    <a:pt x="1225698" y="2804244"/>
                  </a:lnTo>
                  <a:close/>
                </a:path>
                <a:path w="17326610" h="9726930">
                  <a:moveTo>
                    <a:pt x="16914129" y="9494833"/>
                  </a:moveTo>
                  <a:lnTo>
                    <a:pt x="16908840" y="9496128"/>
                  </a:lnTo>
                  <a:lnTo>
                    <a:pt x="16904470" y="9504523"/>
                  </a:lnTo>
                  <a:lnTo>
                    <a:pt x="16905767" y="9509810"/>
                  </a:lnTo>
                  <a:lnTo>
                    <a:pt x="16909965" y="9511996"/>
                  </a:lnTo>
                  <a:lnTo>
                    <a:pt x="16915688" y="9515226"/>
                  </a:lnTo>
                  <a:lnTo>
                    <a:pt x="16920361" y="9517220"/>
                  </a:lnTo>
                  <a:lnTo>
                    <a:pt x="16925316" y="9515782"/>
                  </a:lnTo>
                  <a:lnTo>
                    <a:pt x="16927358" y="9511918"/>
                  </a:lnTo>
                  <a:lnTo>
                    <a:pt x="16929543" y="9507721"/>
                  </a:lnTo>
                  <a:lnTo>
                    <a:pt x="16928247" y="9502434"/>
                  </a:lnTo>
                  <a:lnTo>
                    <a:pt x="16924050" y="9500249"/>
                  </a:lnTo>
                  <a:lnTo>
                    <a:pt x="16918326" y="9497018"/>
                  </a:lnTo>
                  <a:lnTo>
                    <a:pt x="16914129" y="9494833"/>
                  </a:lnTo>
                  <a:close/>
                </a:path>
                <a:path w="17326610" h="9726930">
                  <a:moveTo>
                    <a:pt x="16836804" y="9450406"/>
                  </a:moveTo>
                  <a:lnTo>
                    <a:pt x="16831850" y="9451844"/>
                  </a:lnTo>
                  <a:lnTo>
                    <a:pt x="16826812" y="9459954"/>
                  </a:lnTo>
                  <a:lnTo>
                    <a:pt x="16828251" y="9464908"/>
                  </a:lnTo>
                  <a:lnTo>
                    <a:pt x="16832305" y="9467427"/>
                  </a:lnTo>
                  <a:lnTo>
                    <a:pt x="16838030" y="9470657"/>
                  </a:lnTo>
                  <a:lnTo>
                    <a:pt x="16839030" y="9471084"/>
                  </a:lnTo>
                  <a:lnTo>
                    <a:pt x="16838887" y="9471418"/>
                  </a:lnTo>
                  <a:lnTo>
                    <a:pt x="16842559" y="9472984"/>
                  </a:lnTo>
                  <a:lnTo>
                    <a:pt x="16847515" y="9471547"/>
                  </a:lnTo>
                  <a:lnTo>
                    <a:pt x="16849557" y="9467684"/>
                  </a:lnTo>
                  <a:lnTo>
                    <a:pt x="16852077" y="9463628"/>
                  </a:lnTo>
                  <a:lnTo>
                    <a:pt x="16850638" y="9458675"/>
                  </a:lnTo>
                  <a:lnTo>
                    <a:pt x="16846583" y="9456156"/>
                  </a:lnTo>
                  <a:lnTo>
                    <a:pt x="16840859" y="9452925"/>
                  </a:lnTo>
                  <a:lnTo>
                    <a:pt x="16836804" y="9450406"/>
                  </a:lnTo>
                  <a:close/>
                </a:path>
                <a:path w="17326610" h="9726930">
                  <a:moveTo>
                    <a:pt x="16759716" y="9404502"/>
                  </a:moveTo>
                  <a:lnTo>
                    <a:pt x="16754427" y="9405797"/>
                  </a:lnTo>
                  <a:lnTo>
                    <a:pt x="16749389" y="9413907"/>
                  </a:lnTo>
                  <a:lnTo>
                    <a:pt x="16750686" y="9419195"/>
                  </a:lnTo>
                  <a:lnTo>
                    <a:pt x="16754740" y="9421713"/>
                  </a:lnTo>
                  <a:lnTo>
                    <a:pt x="16760464" y="9424944"/>
                  </a:lnTo>
                  <a:lnTo>
                    <a:pt x="16761467" y="9425372"/>
                  </a:lnTo>
                  <a:lnTo>
                    <a:pt x="16761944" y="9425181"/>
                  </a:lnTo>
                  <a:lnTo>
                    <a:pt x="16765615" y="9426747"/>
                  </a:lnTo>
                  <a:lnTo>
                    <a:pt x="16770092" y="9425500"/>
                  </a:lnTo>
                  <a:lnTo>
                    <a:pt x="16774845" y="9418058"/>
                  </a:lnTo>
                  <a:lnTo>
                    <a:pt x="16773549" y="9412770"/>
                  </a:lnTo>
                  <a:lnTo>
                    <a:pt x="16769494" y="9410252"/>
                  </a:lnTo>
                  <a:lnTo>
                    <a:pt x="16763770" y="9407021"/>
                  </a:lnTo>
                  <a:lnTo>
                    <a:pt x="16759716" y="9404502"/>
                  </a:lnTo>
                  <a:close/>
                </a:path>
                <a:path w="17326610" h="9726930">
                  <a:moveTo>
                    <a:pt x="1163683" y="2738729"/>
                  </a:moveTo>
                  <a:lnTo>
                    <a:pt x="1158298" y="2738405"/>
                  </a:lnTo>
                  <a:lnTo>
                    <a:pt x="1151542" y="2744992"/>
                  </a:lnTo>
                  <a:lnTo>
                    <a:pt x="1151217" y="2750378"/>
                  </a:lnTo>
                  <a:lnTo>
                    <a:pt x="1154511" y="2753755"/>
                  </a:lnTo>
                  <a:lnTo>
                    <a:pt x="1158856" y="2758371"/>
                  </a:lnTo>
                  <a:lnTo>
                    <a:pt x="1159906" y="2759608"/>
                  </a:lnTo>
                  <a:lnTo>
                    <a:pt x="1164913" y="2761744"/>
                  </a:lnTo>
                  <a:lnTo>
                    <a:pt x="1168296" y="2761214"/>
                  </a:lnTo>
                  <a:lnTo>
                    <a:pt x="1170913" y="2758779"/>
                  </a:lnTo>
                  <a:lnTo>
                    <a:pt x="1174291" y="2755485"/>
                  </a:lnTo>
                  <a:lnTo>
                    <a:pt x="1174616" y="2750100"/>
                  </a:lnTo>
                  <a:lnTo>
                    <a:pt x="1171321" y="2746722"/>
                  </a:lnTo>
                  <a:lnTo>
                    <a:pt x="1166978" y="2742108"/>
                  </a:lnTo>
                  <a:lnTo>
                    <a:pt x="1163683" y="2738729"/>
                  </a:lnTo>
                  <a:close/>
                </a:path>
                <a:path w="17326610" h="9726930">
                  <a:moveTo>
                    <a:pt x="10166180" y="6576529"/>
                  </a:moveTo>
                  <a:lnTo>
                    <a:pt x="10161653" y="6576965"/>
                  </a:lnTo>
                  <a:lnTo>
                    <a:pt x="10155364" y="6577834"/>
                  </a:lnTo>
                  <a:lnTo>
                    <a:pt x="10150838" y="6578271"/>
                  </a:lnTo>
                  <a:lnTo>
                    <a:pt x="10147366" y="6582708"/>
                  </a:lnTo>
                  <a:lnTo>
                    <a:pt x="10147803" y="6587235"/>
                  </a:lnTo>
                  <a:lnTo>
                    <a:pt x="10148000" y="6590475"/>
                  </a:lnTo>
                  <a:lnTo>
                    <a:pt x="10150101" y="6592950"/>
                  </a:lnTo>
                  <a:lnTo>
                    <a:pt x="10154107" y="6594659"/>
                  </a:lnTo>
                  <a:lnTo>
                    <a:pt x="10157204" y="6594796"/>
                  </a:lnTo>
                  <a:lnTo>
                    <a:pt x="10163493" y="6593928"/>
                  </a:lnTo>
                  <a:lnTo>
                    <a:pt x="10168020" y="6593491"/>
                  </a:lnTo>
                  <a:lnTo>
                    <a:pt x="10171490" y="6589053"/>
                  </a:lnTo>
                  <a:lnTo>
                    <a:pt x="10170618" y="6580000"/>
                  </a:lnTo>
                  <a:lnTo>
                    <a:pt x="10166180" y="6576529"/>
                  </a:lnTo>
                  <a:close/>
                </a:path>
                <a:path w="17326610" h="9726930">
                  <a:moveTo>
                    <a:pt x="16683388" y="9357738"/>
                  </a:moveTo>
                  <a:lnTo>
                    <a:pt x="16678100" y="9359034"/>
                  </a:lnTo>
                  <a:lnTo>
                    <a:pt x="16673062" y="9367143"/>
                  </a:lnTo>
                  <a:lnTo>
                    <a:pt x="16674358" y="9372432"/>
                  </a:lnTo>
                  <a:lnTo>
                    <a:pt x="16678413" y="9374950"/>
                  </a:lnTo>
                  <a:lnTo>
                    <a:pt x="16683994" y="9378515"/>
                  </a:lnTo>
                  <a:lnTo>
                    <a:pt x="16689003" y="9380651"/>
                  </a:lnTo>
                  <a:lnTo>
                    <a:pt x="16693480" y="9379404"/>
                  </a:lnTo>
                  <a:lnTo>
                    <a:pt x="16695856" y="9375684"/>
                  </a:lnTo>
                  <a:lnTo>
                    <a:pt x="16698375" y="9371628"/>
                  </a:lnTo>
                  <a:lnTo>
                    <a:pt x="16697079" y="9366340"/>
                  </a:lnTo>
                  <a:lnTo>
                    <a:pt x="16693025" y="9363822"/>
                  </a:lnTo>
                  <a:lnTo>
                    <a:pt x="16687443" y="9360257"/>
                  </a:lnTo>
                  <a:lnTo>
                    <a:pt x="16683388" y="9357738"/>
                  </a:lnTo>
                  <a:close/>
                </a:path>
                <a:path w="17326610" h="9726930">
                  <a:moveTo>
                    <a:pt x="16607345" y="9310308"/>
                  </a:moveTo>
                  <a:lnTo>
                    <a:pt x="16602057" y="9311603"/>
                  </a:lnTo>
                  <a:lnTo>
                    <a:pt x="16599925" y="9315034"/>
                  </a:lnTo>
                  <a:lnTo>
                    <a:pt x="16599538" y="9315658"/>
                  </a:lnTo>
                  <a:lnTo>
                    <a:pt x="16596685" y="9319570"/>
                  </a:lnTo>
                  <a:lnTo>
                    <a:pt x="16597981" y="9324858"/>
                  </a:lnTo>
                  <a:lnTo>
                    <a:pt x="16602036" y="9327377"/>
                  </a:lnTo>
                  <a:lnTo>
                    <a:pt x="16607618" y="9330941"/>
                  </a:lnTo>
                  <a:lnTo>
                    <a:pt x="16608955" y="9331511"/>
                  </a:lnTo>
                  <a:lnTo>
                    <a:pt x="16609146" y="9331988"/>
                  </a:lnTo>
                  <a:lnTo>
                    <a:pt x="16612818" y="9333554"/>
                  </a:lnTo>
                  <a:lnTo>
                    <a:pt x="16617294" y="9332308"/>
                  </a:lnTo>
                  <a:lnTo>
                    <a:pt x="16619275" y="9329207"/>
                  </a:lnTo>
                  <a:lnTo>
                    <a:pt x="16621803" y="9325155"/>
                  </a:lnTo>
                  <a:lnTo>
                    <a:pt x="16622190" y="9324532"/>
                  </a:lnTo>
                  <a:lnTo>
                    <a:pt x="16620894" y="9319244"/>
                  </a:lnTo>
                  <a:lnTo>
                    <a:pt x="16616839" y="9316725"/>
                  </a:lnTo>
                  <a:lnTo>
                    <a:pt x="16611258" y="9313160"/>
                  </a:lnTo>
                  <a:lnTo>
                    <a:pt x="16607345" y="9310308"/>
                  </a:lnTo>
                  <a:close/>
                </a:path>
                <a:path w="17326610" h="9726930">
                  <a:moveTo>
                    <a:pt x="16531445" y="9262543"/>
                  </a:moveTo>
                  <a:lnTo>
                    <a:pt x="16526299" y="9263504"/>
                  </a:lnTo>
                  <a:lnTo>
                    <a:pt x="16521650" y="9270990"/>
                  </a:lnTo>
                  <a:lnTo>
                    <a:pt x="16521262" y="9271614"/>
                  </a:lnTo>
                  <a:lnTo>
                    <a:pt x="16522223" y="9276759"/>
                  </a:lnTo>
                  <a:lnTo>
                    <a:pt x="16526278" y="9279278"/>
                  </a:lnTo>
                  <a:lnTo>
                    <a:pt x="16531862" y="9282844"/>
                  </a:lnTo>
                  <a:lnTo>
                    <a:pt x="16533197" y="9283413"/>
                  </a:lnTo>
                  <a:lnTo>
                    <a:pt x="16533054" y="9283747"/>
                  </a:lnTo>
                  <a:lnTo>
                    <a:pt x="16536726" y="9285313"/>
                  </a:lnTo>
                  <a:lnTo>
                    <a:pt x="16541345" y="9283732"/>
                  </a:lnTo>
                  <a:lnTo>
                    <a:pt x="16543579" y="9280345"/>
                  </a:lnTo>
                  <a:lnTo>
                    <a:pt x="16546098" y="9276290"/>
                  </a:lnTo>
                  <a:lnTo>
                    <a:pt x="16545136" y="9271145"/>
                  </a:lnTo>
                  <a:lnTo>
                    <a:pt x="16541081" y="9268626"/>
                  </a:lnTo>
                  <a:lnTo>
                    <a:pt x="16535499" y="9265061"/>
                  </a:lnTo>
                  <a:lnTo>
                    <a:pt x="16531445" y="9262543"/>
                  </a:lnTo>
                  <a:close/>
                </a:path>
                <a:path w="17326610" h="9726930">
                  <a:moveTo>
                    <a:pt x="1103573" y="2672447"/>
                  </a:moveTo>
                  <a:lnTo>
                    <a:pt x="1098187" y="2672123"/>
                  </a:lnTo>
                  <a:lnTo>
                    <a:pt x="1094809" y="2675417"/>
                  </a:lnTo>
                  <a:lnTo>
                    <a:pt x="1091098" y="2678568"/>
                  </a:lnTo>
                  <a:lnTo>
                    <a:pt x="1090773" y="2683954"/>
                  </a:lnTo>
                  <a:lnTo>
                    <a:pt x="1094067" y="2687332"/>
                  </a:lnTo>
                  <a:lnTo>
                    <a:pt x="1098269" y="2692281"/>
                  </a:lnTo>
                  <a:lnTo>
                    <a:pt x="1098986" y="2693375"/>
                  </a:lnTo>
                  <a:lnTo>
                    <a:pt x="1104327" y="2695654"/>
                  </a:lnTo>
                  <a:lnTo>
                    <a:pt x="1107710" y="2695123"/>
                  </a:lnTo>
                  <a:lnTo>
                    <a:pt x="1110327" y="2692689"/>
                  </a:lnTo>
                  <a:lnTo>
                    <a:pt x="1114039" y="2689537"/>
                  </a:lnTo>
                  <a:lnTo>
                    <a:pt x="1114363" y="2684152"/>
                  </a:lnTo>
                  <a:lnTo>
                    <a:pt x="1111069" y="2680774"/>
                  </a:lnTo>
                  <a:lnTo>
                    <a:pt x="1106724" y="2676159"/>
                  </a:lnTo>
                  <a:lnTo>
                    <a:pt x="1103573" y="2672447"/>
                  </a:lnTo>
                  <a:close/>
                </a:path>
                <a:path w="17326610" h="9726930">
                  <a:moveTo>
                    <a:pt x="10255611" y="6565751"/>
                  </a:moveTo>
                  <a:lnTo>
                    <a:pt x="10250941" y="6566521"/>
                  </a:lnTo>
                  <a:lnTo>
                    <a:pt x="10244652" y="6567389"/>
                  </a:lnTo>
                  <a:lnTo>
                    <a:pt x="10239791" y="6567683"/>
                  </a:lnTo>
                  <a:lnTo>
                    <a:pt x="10236655" y="6572264"/>
                  </a:lnTo>
                  <a:lnTo>
                    <a:pt x="10237091" y="6576790"/>
                  </a:lnTo>
                  <a:lnTo>
                    <a:pt x="10237287" y="6580031"/>
                  </a:lnTo>
                  <a:lnTo>
                    <a:pt x="10239389" y="6582505"/>
                  </a:lnTo>
                  <a:lnTo>
                    <a:pt x="10243394" y="6584214"/>
                  </a:lnTo>
                  <a:lnTo>
                    <a:pt x="10246493" y="6584351"/>
                  </a:lnTo>
                  <a:lnTo>
                    <a:pt x="10252780" y="6583482"/>
                  </a:lnTo>
                  <a:lnTo>
                    <a:pt x="10257641" y="6583189"/>
                  </a:lnTo>
                  <a:lnTo>
                    <a:pt x="10261112" y="6578750"/>
                  </a:lnTo>
                  <a:lnTo>
                    <a:pt x="10260342" y="6574082"/>
                  </a:lnTo>
                  <a:lnTo>
                    <a:pt x="10260048" y="6569221"/>
                  </a:lnTo>
                  <a:lnTo>
                    <a:pt x="10255611" y="6565751"/>
                  </a:lnTo>
                  <a:close/>
                </a:path>
                <a:path w="17326610" h="9726930">
                  <a:moveTo>
                    <a:pt x="16456448" y="9213585"/>
                  </a:moveTo>
                  <a:lnTo>
                    <a:pt x="16450968" y="9214404"/>
                  </a:lnTo>
                  <a:lnTo>
                    <a:pt x="16448644" y="9218147"/>
                  </a:lnTo>
                  <a:lnTo>
                    <a:pt x="16446272" y="9221871"/>
                  </a:lnTo>
                  <a:lnTo>
                    <a:pt x="16446073" y="9222181"/>
                  </a:lnTo>
                  <a:lnTo>
                    <a:pt x="16446893" y="9227659"/>
                  </a:lnTo>
                  <a:lnTo>
                    <a:pt x="16450948" y="9230178"/>
                  </a:lnTo>
                  <a:lnTo>
                    <a:pt x="16456531" y="9233744"/>
                  </a:lnTo>
                  <a:lnTo>
                    <a:pt x="16461537" y="9235879"/>
                  </a:lnTo>
                  <a:lnTo>
                    <a:pt x="16466014" y="9234632"/>
                  </a:lnTo>
                  <a:lnTo>
                    <a:pt x="16468045" y="9231553"/>
                  </a:lnTo>
                  <a:lnTo>
                    <a:pt x="16470427" y="9227834"/>
                  </a:lnTo>
                  <a:lnTo>
                    <a:pt x="16470625" y="9227524"/>
                  </a:lnTo>
                  <a:lnTo>
                    <a:pt x="16469806" y="9222045"/>
                  </a:lnTo>
                  <a:lnTo>
                    <a:pt x="16465750" y="9219526"/>
                  </a:lnTo>
                  <a:lnTo>
                    <a:pt x="16456448" y="9213585"/>
                  </a:lnTo>
                  <a:close/>
                </a:path>
                <a:path w="17326610" h="9726930">
                  <a:moveTo>
                    <a:pt x="16382213" y="9163768"/>
                  </a:moveTo>
                  <a:lnTo>
                    <a:pt x="16376734" y="9164587"/>
                  </a:lnTo>
                  <a:lnTo>
                    <a:pt x="16371889" y="9172386"/>
                  </a:lnTo>
                  <a:lnTo>
                    <a:pt x="16371696" y="9172697"/>
                  </a:lnTo>
                  <a:lnTo>
                    <a:pt x="16372515" y="9178177"/>
                  </a:lnTo>
                  <a:lnTo>
                    <a:pt x="16376570" y="9180695"/>
                  </a:lnTo>
                  <a:lnTo>
                    <a:pt x="16381818" y="9184117"/>
                  </a:lnTo>
                  <a:lnTo>
                    <a:pt x="16387160" y="9186396"/>
                  </a:lnTo>
                  <a:lnTo>
                    <a:pt x="16391637" y="9185150"/>
                  </a:lnTo>
                  <a:lnTo>
                    <a:pt x="16393669" y="9182070"/>
                  </a:lnTo>
                  <a:lnTo>
                    <a:pt x="16396390" y="9177708"/>
                  </a:lnTo>
                  <a:lnTo>
                    <a:pt x="16395571" y="9172228"/>
                  </a:lnTo>
                  <a:lnTo>
                    <a:pt x="16391516" y="9169710"/>
                  </a:lnTo>
                  <a:lnTo>
                    <a:pt x="16386268" y="9166287"/>
                  </a:lnTo>
                  <a:lnTo>
                    <a:pt x="16382213" y="9163768"/>
                  </a:lnTo>
                  <a:close/>
                </a:path>
                <a:path w="17326610" h="9726930">
                  <a:moveTo>
                    <a:pt x="1044224" y="2605306"/>
                  </a:moveTo>
                  <a:lnTo>
                    <a:pt x="1038838" y="2604981"/>
                  </a:lnTo>
                  <a:lnTo>
                    <a:pt x="1035126" y="2608133"/>
                  </a:lnTo>
                  <a:lnTo>
                    <a:pt x="1031557" y="2610951"/>
                  </a:lnTo>
                  <a:lnTo>
                    <a:pt x="1031232" y="2616337"/>
                  </a:lnTo>
                  <a:lnTo>
                    <a:pt x="1038587" y="2624997"/>
                  </a:lnTo>
                  <a:lnTo>
                    <a:pt x="1039303" y="2626092"/>
                  </a:lnTo>
                  <a:lnTo>
                    <a:pt x="1044645" y="2628370"/>
                  </a:lnTo>
                  <a:lnTo>
                    <a:pt x="1048027" y="2627841"/>
                  </a:lnTo>
                  <a:lnTo>
                    <a:pt x="1050501" y="2625740"/>
                  </a:lnTo>
                  <a:lnTo>
                    <a:pt x="1054071" y="2622922"/>
                  </a:lnTo>
                  <a:lnTo>
                    <a:pt x="1054395" y="2617536"/>
                  </a:lnTo>
                  <a:lnTo>
                    <a:pt x="1047041" y="2608875"/>
                  </a:lnTo>
                  <a:lnTo>
                    <a:pt x="1044224" y="2605306"/>
                  </a:lnTo>
                  <a:close/>
                </a:path>
                <a:path w="17326610" h="9726930">
                  <a:moveTo>
                    <a:pt x="16308119" y="9113618"/>
                  </a:moveTo>
                  <a:lnTo>
                    <a:pt x="16302975" y="9114580"/>
                  </a:lnTo>
                  <a:lnTo>
                    <a:pt x="16297269" y="9122405"/>
                  </a:lnTo>
                  <a:lnTo>
                    <a:pt x="16298231" y="9127549"/>
                  </a:lnTo>
                  <a:lnTo>
                    <a:pt x="16302143" y="9130402"/>
                  </a:lnTo>
                  <a:lnTo>
                    <a:pt x="16307391" y="9133825"/>
                  </a:lnTo>
                  <a:lnTo>
                    <a:pt x="16309061" y="9134537"/>
                  </a:lnTo>
                  <a:lnTo>
                    <a:pt x="16308919" y="9134871"/>
                  </a:lnTo>
                  <a:lnTo>
                    <a:pt x="16312590" y="9136437"/>
                  </a:lnTo>
                  <a:lnTo>
                    <a:pt x="16317067" y="9135191"/>
                  </a:lnTo>
                  <a:lnTo>
                    <a:pt x="16319302" y="9131803"/>
                  </a:lnTo>
                  <a:lnTo>
                    <a:pt x="16322154" y="9127891"/>
                  </a:lnTo>
                  <a:lnTo>
                    <a:pt x="16321193" y="9122746"/>
                  </a:lnTo>
                  <a:lnTo>
                    <a:pt x="16317280" y="9119893"/>
                  </a:lnTo>
                  <a:lnTo>
                    <a:pt x="16312031" y="9116470"/>
                  </a:lnTo>
                  <a:lnTo>
                    <a:pt x="16308119" y="9113618"/>
                  </a:lnTo>
                  <a:close/>
                </a:path>
                <a:path w="17326610" h="9726930">
                  <a:moveTo>
                    <a:pt x="10344373" y="6554687"/>
                  </a:moveTo>
                  <a:lnTo>
                    <a:pt x="10339703" y="6555457"/>
                  </a:lnTo>
                  <a:lnTo>
                    <a:pt x="10333414" y="6556326"/>
                  </a:lnTo>
                  <a:lnTo>
                    <a:pt x="10328888" y="6556762"/>
                  </a:lnTo>
                  <a:lnTo>
                    <a:pt x="10325418" y="6561200"/>
                  </a:lnTo>
                  <a:lnTo>
                    <a:pt x="10326188" y="6565869"/>
                  </a:lnTo>
                  <a:lnTo>
                    <a:pt x="10326384" y="6569109"/>
                  </a:lnTo>
                  <a:lnTo>
                    <a:pt x="10328484" y="6571584"/>
                  </a:lnTo>
                  <a:lnTo>
                    <a:pt x="10331154" y="6572723"/>
                  </a:lnTo>
                  <a:lnTo>
                    <a:pt x="10331297" y="6572388"/>
                  </a:lnTo>
                  <a:lnTo>
                    <a:pt x="10332633" y="6572958"/>
                  </a:lnTo>
                  <a:lnTo>
                    <a:pt x="10335731" y="6573096"/>
                  </a:lnTo>
                  <a:lnTo>
                    <a:pt x="10342020" y="6572228"/>
                  </a:lnTo>
                  <a:lnTo>
                    <a:pt x="10346547" y="6571792"/>
                  </a:lnTo>
                  <a:lnTo>
                    <a:pt x="10350017" y="6567353"/>
                  </a:lnTo>
                  <a:lnTo>
                    <a:pt x="10349248" y="6562684"/>
                  </a:lnTo>
                  <a:lnTo>
                    <a:pt x="10348811" y="6558158"/>
                  </a:lnTo>
                  <a:lnTo>
                    <a:pt x="10344373" y="6554687"/>
                  </a:lnTo>
                  <a:close/>
                </a:path>
                <a:path w="17326610" h="9726930">
                  <a:moveTo>
                    <a:pt x="16234453" y="9062466"/>
                  </a:moveTo>
                  <a:lnTo>
                    <a:pt x="16229309" y="9063428"/>
                  </a:lnTo>
                  <a:lnTo>
                    <a:pt x="16223603" y="9071253"/>
                  </a:lnTo>
                  <a:lnTo>
                    <a:pt x="16224566" y="9076398"/>
                  </a:lnTo>
                  <a:lnTo>
                    <a:pt x="16233583" y="9083007"/>
                  </a:lnTo>
                  <a:lnTo>
                    <a:pt x="16235251" y="9083719"/>
                  </a:lnTo>
                  <a:lnTo>
                    <a:pt x="16235109" y="9084052"/>
                  </a:lnTo>
                  <a:lnTo>
                    <a:pt x="16238781" y="9085618"/>
                  </a:lnTo>
                  <a:lnTo>
                    <a:pt x="16243260" y="9084372"/>
                  </a:lnTo>
                  <a:lnTo>
                    <a:pt x="16245494" y="9080985"/>
                  </a:lnTo>
                  <a:lnTo>
                    <a:pt x="16248347" y="9077073"/>
                  </a:lnTo>
                  <a:lnTo>
                    <a:pt x="16247384" y="9071927"/>
                  </a:lnTo>
                  <a:lnTo>
                    <a:pt x="16234453" y="9062466"/>
                  </a:lnTo>
                  <a:close/>
                </a:path>
                <a:path w="17326610" h="9726930">
                  <a:moveTo>
                    <a:pt x="985636" y="2537307"/>
                  </a:moveTo>
                  <a:lnTo>
                    <a:pt x="980392" y="2536648"/>
                  </a:lnTo>
                  <a:lnTo>
                    <a:pt x="972969" y="2542951"/>
                  </a:lnTo>
                  <a:lnTo>
                    <a:pt x="972311" y="2548194"/>
                  </a:lnTo>
                  <a:lnTo>
                    <a:pt x="980715" y="2558092"/>
                  </a:lnTo>
                  <a:lnTo>
                    <a:pt x="983052" y="2559089"/>
                  </a:lnTo>
                  <a:lnTo>
                    <a:pt x="982909" y="2559423"/>
                  </a:lnTo>
                  <a:lnTo>
                    <a:pt x="985914" y="2560705"/>
                  </a:lnTo>
                  <a:lnTo>
                    <a:pt x="989296" y="2560175"/>
                  </a:lnTo>
                  <a:lnTo>
                    <a:pt x="995483" y="2554922"/>
                  </a:lnTo>
                  <a:lnTo>
                    <a:pt x="996141" y="2549679"/>
                  </a:lnTo>
                  <a:lnTo>
                    <a:pt x="985636" y="2537307"/>
                  </a:lnTo>
                  <a:close/>
                </a:path>
                <a:path w="17326610" h="9726930">
                  <a:moveTo>
                    <a:pt x="16160930" y="9010980"/>
                  </a:moveTo>
                  <a:lnTo>
                    <a:pt x="16155784" y="9011942"/>
                  </a:lnTo>
                  <a:lnTo>
                    <a:pt x="16150078" y="9019767"/>
                  </a:lnTo>
                  <a:lnTo>
                    <a:pt x="16151040" y="9024912"/>
                  </a:lnTo>
                  <a:lnTo>
                    <a:pt x="16160059" y="9031521"/>
                  </a:lnTo>
                  <a:lnTo>
                    <a:pt x="16161729" y="9032233"/>
                  </a:lnTo>
                  <a:lnTo>
                    <a:pt x="16161586" y="9032567"/>
                  </a:lnTo>
                  <a:lnTo>
                    <a:pt x="16165258" y="9034133"/>
                  </a:lnTo>
                  <a:lnTo>
                    <a:pt x="16169735" y="9032886"/>
                  </a:lnTo>
                  <a:lnTo>
                    <a:pt x="16171969" y="9029499"/>
                  </a:lnTo>
                  <a:lnTo>
                    <a:pt x="16174821" y="9025586"/>
                  </a:lnTo>
                  <a:lnTo>
                    <a:pt x="16173860" y="9020441"/>
                  </a:lnTo>
                  <a:lnTo>
                    <a:pt x="16160930" y="9010980"/>
                  </a:lnTo>
                  <a:close/>
                </a:path>
                <a:path w="17326610" h="9726930">
                  <a:moveTo>
                    <a:pt x="16087549" y="8959161"/>
                  </a:moveTo>
                  <a:lnTo>
                    <a:pt x="16082403" y="8960122"/>
                  </a:lnTo>
                  <a:lnTo>
                    <a:pt x="16076698" y="8967947"/>
                  </a:lnTo>
                  <a:lnTo>
                    <a:pt x="16077659" y="8973092"/>
                  </a:lnTo>
                  <a:lnTo>
                    <a:pt x="16086677" y="8979701"/>
                  </a:lnTo>
                  <a:lnTo>
                    <a:pt x="16092019" y="8981980"/>
                  </a:lnTo>
                  <a:lnTo>
                    <a:pt x="16096354" y="8981066"/>
                  </a:lnTo>
                  <a:lnTo>
                    <a:pt x="16098588" y="8977679"/>
                  </a:lnTo>
                  <a:lnTo>
                    <a:pt x="16101441" y="8973767"/>
                  </a:lnTo>
                  <a:lnTo>
                    <a:pt x="16100479" y="8968622"/>
                  </a:lnTo>
                  <a:lnTo>
                    <a:pt x="16087549" y="8959161"/>
                  </a:lnTo>
                  <a:close/>
                </a:path>
                <a:path w="17326610" h="9726930">
                  <a:moveTo>
                    <a:pt x="10433420" y="6542956"/>
                  </a:moveTo>
                  <a:lnTo>
                    <a:pt x="10428751" y="6543726"/>
                  </a:lnTo>
                  <a:lnTo>
                    <a:pt x="10422462" y="6544595"/>
                  </a:lnTo>
                  <a:lnTo>
                    <a:pt x="10417936" y="6545031"/>
                  </a:lnTo>
                  <a:lnTo>
                    <a:pt x="10414465" y="6549469"/>
                  </a:lnTo>
                  <a:lnTo>
                    <a:pt x="10415235" y="6554138"/>
                  </a:lnTo>
                  <a:lnTo>
                    <a:pt x="10415432" y="6557379"/>
                  </a:lnTo>
                  <a:lnTo>
                    <a:pt x="10417532" y="6559853"/>
                  </a:lnTo>
                  <a:lnTo>
                    <a:pt x="10420202" y="6560992"/>
                  </a:lnTo>
                  <a:lnTo>
                    <a:pt x="10420345" y="6560658"/>
                  </a:lnTo>
                  <a:lnTo>
                    <a:pt x="10421680" y="6561227"/>
                  </a:lnTo>
                  <a:lnTo>
                    <a:pt x="10424777" y="6561365"/>
                  </a:lnTo>
                  <a:lnTo>
                    <a:pt x="10431067" y="6560497"/>
                  </a:lnTo>
                  <a:lnTo>
                    <a:pt x="10435595" y="6560061"/>
                  </a:lnTo>
                  <a:lnTo>
                    <a:pt x="10439065" y="6555623"/>
                  </a:lnTo>
                  <a:lnTo>
                    <a:pt x="10438294" y="6550953"/>
                  </a:lnTo>
                  <a:lnTo>
                    <a:pt x="10437858" y="6546428"/>
                  </a:lnTo>
                  <a:lnTo>
                    <a:pt x="10433420" y="6542956"/>
                  </a:lnTo>
                  <a:close/>
                </a:path>
                <a:path w="17326610" h="9726930">
                  <a:moveTo>
                    <a:pt x="16014787" y="8906816"/>
                  </a:moveTo>
                  <a:lnTo>
                    <a:pt x="16009642" y="8907778"/>
                  </a:lnTo>
                  <a:lnTo>
                    <a:pt x="16003937" y="8915603"/>
                  </a:lnTo>
                  <a:lnTo>
                    <a:pt x="16004898" y="8920748"/>
                  </a:lnTo>
                  <a:lnTo>
                    <a:pt x="16013916" y="8927357"/>
                  </a:lnTo>
                  <a:lnTo>
                    <a:pt x="16019256" y="8929635"/>
                  </a:lnTo>
                  <a:lnTo>
                    <a:pt x="16023593" y="8928723"/>
                  </a:lnTo>
                  <a:lnTo>
                    <a:pt x="16025827" y="8925335"/>
                  </a:lnTo>
                  <a:lnTo>
                    <a:pt x="16028680" y="8921423"/>
                  </a:lnTo>
                  <a:lnTo>
                    <a:pt x="16027717" y="8916277"/>
                  </a:lnTo>
                  <a:lnTo>
                    <a:pt x="16014787" y="8906816"/>
                  </a:lnTo>
                  <a:close/>
                </a:path>
                <a:path w="17326610" h="9726930">
                  <a:moveTo>
                    <a:pt x="928428" y="2467922"/>
                  </a:moveTo>
                  <a:lnTo>
                    <a:pt x="923184" y="2467264"/>
                  </a:lnTo>
                  <a:lnTo>
                    <a:pt x="915761" y="2473567"/>
                  </a:lnTo>
                  <a:lnTo>
                    <a:pt x="915103" y="2478810"/>
                  </a:lnTo>
                  <a:lnTo>
                    <a:pt x="922456" y="2487471"/>
                  </a:lnTo>
                  <a:lnTo>
                    <a:pt x="923365" y="2489042"/>
                  </a:lnTo>
                  <a:lnTo>
                    <a:pt x="928706" y="2491320"/>
                  </a:lnTo>
                  <a:lnTo>
                    <a:pt x="932088" y="2490791"/>
                  </a:lnTo>
                  <a:lnTo>
                    <a:pt x="938274" y="2485538"/>
                  </a:lnTo>
                  <a:lnTo>
                    <a:pt x="938932" y="2480295"/>
                  </a:lnTo>
                  <a:lnTo>
                    <a:pt x="928428" y="2467922"/>
                  </a:lnTo>
                  <a:close/>
                </a:path>
                <a:path w="17326610" h="9726930">
                  <a:moveTo>
                    <a:pt x="15942500" y="8854279"/>
                  </a:moveTo>
                  <a:lnTo>
                    <a:pt x="15937021" y="8855098"/>
                  </a:lnTo>
                  <a:lnTo>
                    <a:pt x="15934168" y="8859011"/>
                  </a:lnTo>
                  <a:lnTo>
                    <a:pt x="15931458" y="8862590"/>
                  </a:lnTo>
                  <a:lnTo>
                    <a:pt x="15932277" y="8868069"/>
                  </a:lnTo>
                  <a:lnTo>
                    <a:pt x="15941296" y="8874678"/>
                  </a:lnTo>
                  <a:lnTo>
                    <a:pt x="15946637" y="8876956"/>
                  </a:lnTo>
                  <a:lnTo>
                    <a:pt x="15950638" y="8875901"/>
                  </a:lnTo>
                  <a:lnTo>
                    <a:pt x="15953206" y="8872656"/>
                  </a:lnTo>
                  <a:lnTo>
                    <a:pt x="15955916" y="8869078"/>
                  </a:lnTo>
                  <a:lnTo>
                    <a:pt x="15955096" y="8863598"/>
                  </a:lnTo>
                  <a:lnTo>
                    <a:pt x="15946080" y="8856990"/>
                  </a:lnTo>
                  <a:lnTo>
                    <a:pt x="15942500" y="8854279"/>
                  </a:lnTo>
                  <a:close/>
                </a:path>
                <a:path w="17326610" h="9726930">
                  <a:moveTo>
                    <a:pt x="10521992" y="6531416"/>
                  </a:moveTo>
                  <a:lnTo>
                    <a:pt x="10517322" y="6532186"/>
                  </a:lnTo>
                  <a:lnTo>
                    <a:pt x="10511034" y="6533055"/>
                  </a:lnTo>
                  <a:lnTo>
                    <a:pt x="10506507" y="6533491"/>
                  </a:lnTo>
                  <a:lnTo>
                    <a:pt x="10503036" y="6537929"/>
                  </a:lnTo>
                  <a:lnTo>
                    <a:pt x="10503806" y="6542598"/>
                  </a:lnTo>
                  <a:lnTo>
                    <a:pt x="10504145" y="6545505"/>
                  </a:lnTo>
                  <a:lnTo>
                    <a:pt x="10506245" y="6547979"/>
                  </a:lnTo>
                  <a:lnTo>
                    <a:pt x="10510251" y="6549688"/>
                  </a:lnTo>
                  <a:lnTo>
                    <a:pt x="10513350" y="6549826"/>
                  </a:lnTo>
                  <a:lnTo>
                    <a:pt x="10519639" y="6548958"/>
                  </a:lnTo>
                  <a:lnTo>
                    <a:pt x="10524165" y="6548521"/>
                  </a:lnTo>
                  <a:lnTo>
                    <a:pt x="10527636" y="6544083"/>
                  </a:lnTo>
                  <a:lnTo>
                    <a:pt x="10526866" y="6539414"/>
                  </a:lnTo>
                  <a:lnTo>
                    <a:pt x="10526429" y="6534887"/>
                  </a:lnTo>
                  <a:lnTo>
                    <a:pt x="10521992" y="6531416"/>
                  </a:lnTo>
                  <a:close/>
                </a:path>
                <a:path w="17326610" h="9726930">
                  <a:moveTo>
                    <a:pt x="15869879" y="8801600"/>
                  </a:moveTo>
                  <a:lnTo>
                    <a:pt x="15864543" y="8802087"/>
                  </a:lnTo>
                  <a:lnTo>
                    <a:pt x="15861691" y="8805999"/>
                  </a:lnTo>
                  <a:lnTo>
                    <a:pt x="15859314" y="8809720"/>
                  </a:lnTo>
                  <a:lnTo>
                    <a:pt x="15859800" y="8815057"/>
                  </a:lnTo>
                  <a:lnTo>
                    <a:pt x="15868818" y="8821665"/>
                  </a:lnTo>
                  <a:lnTo>
                    <a:pt x="15874158" y="8823943"/>
                  </a:lnTo>
                  <a:lnTo>
                    <a:pt x="15878161" y="8822889"/>
                  </a:lnTo>
                  <a:lnTo>
                    <a:pt x="15880729" y="8819644"/>
                  </a:lnTo>
                  <a:lnTo>
                    <a:pt x="15883105" y="8815923"/>
                  </a:lnTo>
                  <a:lnTo>
                    <a:pt x="15882619" y="8810586"/>
                  </a:lnTo>
                  <a:lnTo>
                    <a:pt x="15873601" y="8803977"/>
                  </a:lnTo>
                  <a:lnTo>
                    <a:pt x="15869879" y="8801600"/>
                  </a:lnTo>
                  <a:close/>
                </a:path>
                <a:path w="17326610" h="9726930">
                  <a:moveTo>
                    <a:pt x="872982" y="2398106"/>
                  </a:moveTo>
                  <a:lnTo>
                    <a:pt x="867262" y="2397640"/>
                  </a:lnTo>
                  <a:lnTo>
                    <a:pt x="863693" y="2400457"/>
                  </a:lnTo>
                  <a:lnTo>
                    <a:pt x="859790" y="2403133"/>
                  </a:lnTo>
                  <a:lnTo>
                    <a:pt x="859323" y="2408852"/>
                  </a:lnTo>
                  <a:lnTo>
                    <a:pt x="862140" y="2412421"/>
                  </a:lnTo>
                  <a:lnTo>
                    <a:pt x="866200" y="2417704"/>
                  </a:lnTo>
                  <a:lnTo>
                    <a:pt x="866775" y="2419132"/>
                  </a:lnTo>
                  <a:lnTo>
                    <a:pt x="872450" y="2421553"/>
                  </a:lnTo>
                  <a:lnTo>
                    <a:pt x="875690" y="2421357"/>
                  </a:lnTo>
                  <a:lnTo>
                    <a:pt x="878164" y="2419256"/>
                  </a:lnTo>
                  <a:lnTo>
                    <a:pt x="882068" y="2416581"/>
                  </a:lnTo>
                  <a:lnTo>
                    <a:pt x="882534" y="2410862"/>
                  </a:lnTo>
                  <a:lnTo>
                    <a:pt x="879716" y="2407292"/>
                  </a:lnTo>
                  <a:lnTo>
                    <a:pt x="875657" y="2402009"/>
                  </a:lnTo>
                  <a:lnTo>
                    <a:pt x="872982" y="2398106"/>
                  </a:lnTo>
                  <a:close/>
                </a:path>
                <a:path w="17326610" h="9726930">
                  <a:moveTo>
                    <a:pt x="15797878" y="8748396"/>
                  </a:moveTo>
                  <a:lnTo>
                    <a:pt x="15792541" y="8748882"/>
                  </a:lnTo>
                  <a:lnTo>
                    <a:pt x="15789689" y="8752795"/>
                  </a:lnTo>
                  <a:lnTo>
                    <a:pt x="15786979" y="8756373"/>
                  </a:lnTo>
                  <a:lnTo>
                    <a:pt x="15787464" y="8761710"/>
                  </a:lnTo>
                  <a:lnTo>
                    <a:pt x="15796483" y="8768319"/>
                  </a:lnTo>
                  <a:lnTo>
                    <a:pt x="15798486" y="8769173"/>
                  </a:lnTo>
                  <a:lnTo>
                    <a:pt x="15798010" y="8769365"/>
                  </a:lnTo>
                  <a:lnTo>
                    <a:pt x="15801681" y="8770931"/>
                  </a:lnTo>
                  <a:lnTo>
                    <a:pt x="15805682" y="8769876"/>
                  </a:lnTo>
                  <a:lnTo>
                    <a:pt x="15808250" y="8766631"/>
                  </a:lnTo>
                  <a:lnTo>
                    <a:pt x="15810960" y="8763052"/>
                  </a:lnTo>
                  <a:lnTo>
                    <a:pt x="15810475" y="8757716"/>
                  </a:lnTo>
                  <a:lnTo>
                    <a:pt x="15801458" y="8751107"/>
                  </a:lnTo>
                  <a:lnTo>
                    <a:pt x="15797878" y="8748396"/>
                  </a:lnTo>
                  <a:close/>
                </a:path>
                <a:path w="17326610" h="9726930">
                  <a:moveTo>
                    <a:pt x="10610848" y="6519209"/>
                  </a:moveTo>
                  <a:lnTo>
                    <a:pt x="10606179" y="6519979"/>
                  </a:lnTo>
                  <a:lnTo>
                    <a:pt x="10599889" y="6520848"/>
                  </a:lnTo>
                  <a:lnTo>
                    <a:pt x="10595363" y="6521284"/>
                  </a:lnTo>
                  <a:lnTo>
                    <a:pt x="10591892" y="6525722"/>
                  </a:lnTo>
                  <a:lnTo>
                    <a:pt x="10592662" y="6530391"/>
                  </a:lnTo>
                  <a:lnTo>
                    <a:pt x="10593001" y="6533298"/>
                  </a:lnTo>
                  <a:lnTo>
                    <a:pt x="10595103" y="6535772"/>
                  </a:lnTo>
                  <a:lnTo>
                    <a:pt x="10599109" y="6537481"/>
                  </a:lnTo>
                  <a:lnTo>
                    <a:pt x="10602206" y="6537618"/>
                  </a:lnTo>
                  <a:lnTo>
                    <a:pt x="10608494" y="6536750"/>
                  </a:lnTo>
                  <a:lnTo>
                    <a:pt x="10613022" y="6536314"/>
                  </a:lnTo>
                  <a:lnTo>
                    <a:pt x="10616492" y="6531875"/>
                  </a:lnTo>
                  <a:lnTo>
                    <a:pt x="10615721" y="6527207"/>
                  </a:lnTo>
                  <a:lnTo>
                    <a:pt x="10615286" y="6522680"/>
                  </a:lnTo>
                  <a:lnTo>
                    <a:pt x="10610848" y="6519209"/>
                  </a:lnTo>
                  <a:close/>
                </a:path>
                <a:path w="17326610" h="9726930">
                  <a:moveTo>
                    <a:pt x="15725685" y="8694716"/>
                  </a:moveTo>
                  <a:lnTo>
                    <a:pt x="15720349" y="8695202"/>
                  </a:lnTo>
                  <a:lnTo>
                    <a:pt x="15717496" y="8699114"/>
                  </a:lnTo>
                  <a:lnTo>
                    <a:pt x="15714787" y="8702693"/>
                  </a:lnTo>
                  <a:lnTo>
                    <a:pt x="15715272" y="8708030"/>
                  </a:lnTo>
                  <a:lnTo>
                    <a:pt x="15724288" y="8714639"/>
                  </a:lnTo>
                  <a:lnTo>
                    <a:pt x="15726291" y="8715493"/>
                  </a:lnTo>
                  <a:lnTo>
                    <a:pt x="15725815" y="8715684"/>
                  </a:lnTo>
                  <a:lnTo>
                    <a:pt x="15729487" y="8717250"/>
                  </a:lnTo>
                  <a:lnTo>
                    <a:pt x="15733490" y="8716196"/>
                  </a:lnTo>
                  <a:lnTo>
                    <a:pt x="15736058" y="8712952"/>
                  </a:lnTo>
                  <a:lnTo>
                    <a:pt x="15738767" y="8709372"/>
                  </a:lnTo>
                  <a:lnTo>
                    <a:pt x="15738282" y="8704036"/>
                  </a:lnTo>
                  <a:lnTo>
                    <a:pt x="15729264" y="8697426"/>
                  </a:lnTo>
                  <a:lnTo>
                    <a:pt x="15725685" y="8694716"/>
                  </a:lnTo>
                  <a:close/>
                </a:path>
                <a:path w="17326610" h="9726930">
                  <a:moveTo>
                    <a:pt x="817821" y="2327623"/>
                  </a:moveTo>
                  <a:lnTo>
                    <a:pt x="812243" y="2326822"/>
                  </a:lnTo>
                  <a:lnTo>
                    <a:pt x="805105" y="2332457"/>
                  </a:lnTo>
                  <a:lnTo>
                    <a:pt x="804304" y="2338034"/>
                  </a:lnTo>
                  <a:lnTo>
                    <a:pt x="807122" y="2341604"/>
                  </a:lnTo>
                  <a:lnTo>
                    <a:pt x="810848" y="2346744"/>
                  </a:lnTo>
                  <a:lnTo>
                    <a:pt x="811756" y="2348315"/>
                  </a:lnTo>
                  <a:lnTo>
                    <a:pt x="817097" y="2350593"/>
                  </a:lnTo>
                  <a:lnTo>
                    <a:pt x="820337" y="2350398"/>
                  </a:lnTo>
                  <a:lnTo>
                    <a:pt x="822812" y="2348296"/>
                  </a:lnTo>
                  <a:lnTo>
                    <a:pt x="826381" y="2345479"/>
                  </a:lnTo>
                  <a:lnTo>
                    <a:pt x="827182" y="2339901"/>
                  </a:lnTo>
                  <a:lnTo>
                    <a:pt x="824364" y="2336332"/>
                  </a:lnTo>
                  <a:lnTo>
                    <a:pt x="820638" y="2331192"/>
                  </a:lnTo>
                  <a:lnTo>
                    <a:pt x="817821" y="2327623"/>
                  </a:lnTo>
                  <a:close/>
                </a:path>
                <a:path w="17326610" h="9726930">
                  <a:moveTo>
                    <a:pt x="15653827" y="8641179"/>
                  </a:moveTo>
                  <a:lnTo>
                    <a:pt x="15648488" y="8641664"/>
                  </a:lnTo>
                  <a:lnTo>
                    <a:pt x="15645637" y="8645577"/>
                  </a:lnTo>
                  <a:lnTo>
                    <a:pt x="15642926" y="8649156"/>
                  </a:lnTo>
                  <a:lnTo>
                    <a:pt x="15643411" y="8654492"/>
                  </a:lnTo>
                  <a:lnTo>
                    <a:pt x="15652430" y="8661101"/>
                  </a:lnTo>
                  <a:lnTo>
                    <a:pt x="15654433" y="8661955"/>
                  </a:lnTo>
                  <a:lnTo>
                    <a:pt x="15653957" y="8662147"/>
                  </a:lnTo>
                  <a:lnTo>
                    <a:pt x="15657629" y="8663713"/>
                  </a:lnTo>
                  <a:lnTo>
                    <a:pt x="15661629" y="8662658"/>
                  </a:lnTo>
                  <a:lnTo>
                    <a:pt x="15664197" y="8659413"/>
                  </a:lnTo>
                  <a:lnTo>
                    <a:pt x="15666908" y="8655834"/>
                  </a:lnTo>
                  <a:lnTo>
                    <a:pt x="15666423" y="8650498"/>
                  </a:lnTo>
                  <a:lnTo>
                    <a:pt x="15657405" y="8643889"/>
                  </a:lnTo>
                  <a:lnTo>
                    <a:pt x="15653827" y="8641179"/>
                  </a:lnTo>
                  <a:close/>
                </a:path>
                <a:path w="17326610" h="9726930">
                  <a:moveTo>
                    <a:pt x="10699847" y="6506668"/>
                  </a:moveTo>
                  <a:lnTo>
                    <a:pt x="10695177" y="6507438"/>
                  </a:lnTo>
                  <a:lnTo>
                    <a:pt x="10688888" y="6508307"/>
                  </a:lnTo>
                  <a:lnTo>
                    <a:pt x="10684362" y="6508743"/>
                  </a:lnTo>
                  <a:lnTo>
                    <a:pt x="10680891" y="6513181"/>
                  </a:lnTo>
                  <a:lnTo>
                    <a:pt x="10681660" y="6517849"/>
                  </a:lnTo>
                  <a:lnTo>
                    <a:pt x="10681999" y="6520756"/>
                  </a:lnTo>
                  <a:lnTo>
                    <a:pt x="10684100" y="6523231"/>
                  </a:lnTo>
                  <a:lnTo>
                    <a:pt x="10688106" y="6524940"/>
                  </a:lnTo>
                  <a:lnTo>
                    <a:pt x="10691204" y="6525078"/>
                  </a:lnTo>
                  <a:lnTo>
                    <a:pt x="10697493" y="6524209"/>
                  </a:lnTo>
                  <a:lnTo>
                    <a:pt x="10702019" y="6523772"/>
                  </a:lnTo>
                  <a:lnTo>
                    <a:pt x="10705491" y="6519334"/>
                  </a:lnTo>
                  <a:lnTo>
                    <a:pt x="10704721" y="6514666"/>
                  </a:lnTo>
                  <a:lnTo>
                    <a:pt x="10704284" y="6510139"/>
                  </a:lnTo>
                  <a:lnTo>
                    <a:pt x="10699847" y="6506668"/>
                  </a:lnTo>
                  <a:close/>
                </a:path>
                <a:path w="17326610" h="9726930">
                  <a:moveTo>
                    <a:pt x="15582251" y="8586973"/>
                  </a:moveTo>
                  <a:lnTo>
                    <a:pt x="15576915" y="8587459"/>
                  </a:lnTo>
                  <a:lnTo>
                    <a:pt x="15574063" y="8591372"/>
                  </a:lnTo>
                  <a:lnTo>
                    <a:pt x="15571353" y="8594951"/>
                  </a:lnTo>
                  <a:lnTo>
                    <a:pt x="15571838" y="8600287"/>
                  </a:lnTo>
                  <a:lnTo>
                    <a:pt x="15580856" y="8606895"/>
                  </a:lnTo>
                  <a:lnTo>
                    <a:pt x="15582858" y="8607749"/>
                  </a:lnTo>
                  <a:lnTo>
                    <a:pt x="15582381" y="8607941"/>
                  </a:lnTo>
                  <a:lnTo>
                    <a:pt x="15586053" y="8609507"/>
                  </a:lnTo>
                  <a:lnTo>
                    <a:pt x="15590056" y="8608453"/>
                  </a:lnTo>
                  <a:lnTo>
                    <a:pt x="15592624" y="8605207"/>
                  </a:lnTo>
                  <a:lnTo>
                    <a:pt x="15595335" y="8601629"/>
                  </a:lnTo>
                  <a:lnTo>
                    <a:pt x="15594847" y="8596292"/>
                  </a:lnTo>
                  <a:lnTo>
                    <a:pt x="15585830" y="8589683"/>
                  </a:lnTo>
                  <a:lnTo>
                    <a:pt x="15582251" y="8586973"/>
                  </a:lnTo>
                  <a:close/>
                </a:path>
                <a:path w="17326610" h="9726930">
                  <a:moveTo>
                    <a:pt x="764373" y="2255897"/>
                  </a:moveTo>
                  <a:lnTo>
                    <a:pt x="759130" y="2255239"/>
                  </a:lnTo>
                  <a:lnTo>
                    <a:pt x="751323" y="2260590"/>
                  </a:lnTo>
                  <a:lnTo>
                    <a:pt x="750665" y="2265832"/>
                  </a:lnTo>
                  <a:lnTo>
                    <a:pt x="753341" y="2269735"/>
                  </a:lnTo>
                  <a:lnTo>
                    <a:pt x="757066" y="2274876"/>
                  </a:lnTo>
                  <a:lnTo>
                    <a:pt x="758117" y="2276114"/>
                  </a:lnTo>
                  <a:lnTo>
                    <a:pt x="760645" y="2277587"/>
                  </a:lnTo>
                  <a:lnTo>
                    <a:pt x="760502" y="2277920"/>
                  </a:lnTo>
                  <a:lnTo>
                    <a:pt x="763173" y="2279059"/>
                  </a:lnTo>
                  <a:lnTo>
                    <a:pt x="766556" y="2278529"/>
                  </a:lnTo>
                  <a:lnTo>
                    <a:pt x="768888" y="2276762"/>
                  </a:lnTo>
                  <a:lnTo>
                    <a:pt x="772791" y="2274087"/>
                  </a:lnTo>
                  <a:lnTo>
                    <a:pt x="773450" y="2268844"/>
                  </a:lnTo>
                  <a:lnTo>
                    <a:pt x="770774" y="2264940"/>
                  </a:lnTo>
                  <a:lnTo>
                    <a:pt x="767048" y="2259800"/>
                  </a:lnTo>
                  <a:lnTo>
                    <a:pt x="764373" y="2255897"/>
                  </a:lnTo>
                  <a:close/>
                </a:path>
                <a:path w="17326610" h="9726930">
                  <a:moveTo>
                    <a:pt x="15510676" y="8532767"/>
                  </a:moveTo>
                  <a:lnTo>
                    <a:pt x="15505341" y="8533253"/>
                  </a:lnTo>
                  <a:lnTo>
                    <a:pt x="15499635" y="8541078"/>
                  </a:lnTo>
                  <a:lnTo>
                    <a:pt x="15500120" y="8546415"/>
                  </a:lnTo>
                  <a:lnTo>
                    <a:pt x="15509137" y="8553023"/>
                  </a:lnTo>
                  <a:lnTo>
                    <a:pt x="15511142" y="8553878"/>
                  </a:lnTo>
                  <a:lnTo>
                    <a:pt x="15511000" y="8554212"/>
                  </a:lnTo>
                  <a:lnTo>
                    <a:pt x="15514672" y="8555779"/>
                  </a:lnTo>
                  <a:lnTo>
                    <a:pt x="15518673" y="8554723"/>
                  </a:lnTo>
                  <a:lnTo>
                    <a:pt x="15521240" y="8551478"/>
                  </a:lnTo>
                  <a:lnTo>
                    <a:pt x="15524093" y="8547566"/>
                  </a:lnTo>
                  <a:lnTo>
                    <a:pt x="15523608" y="8542229"/>
                  </a:lnTo>
                  <a:lnTo>
                    <a:pt x="15510676" y="8532767"/>
                  </a:lnTo>
                  <a:close/>
                </a:path>
                <a:path w="17326610" h="9726930">
                  <a:moveTo>
                    <a:pt x="10788844" y="6494126"/>
                  </a:moveTo>
                  <a:lnTo>
                    <a:pt x="10784176" y="6494897"/>
                  </a:lnTo>
                  <a:lnTo>
                    <a:pt x="10777887" y="6495766"/>
                  </a:lnTo>
                  <a:lnTo>
                    <a:pt x="10773361" y="6496203"/>
                  </a:lnTo>
                  <a:lnTo>
                    <a:pt x="10769888" y="6500640"/>
                  </a:lnTo>
                  <a:lnTo>
                    <a:pt x="10770659" y="6505309"/>
                  </a:lnTo>
                  <a:lnTo>
                    <a:pt x="10770998" y="6508215"/>
                  </a:lnTo>
                  <a:lnTo>
                    <a:pt x="10773099" y="6510690"/>
                  </a:lnTo>
                  <a:lnTo>
                    <a:pt x="10777105" y="6512398"/>
                  </a:lnTo>
                  <a:lnTo>
                    <a:pt x="10780202" y="6512536"/>
                  </a:lnTo>
                  <a:lnTo>
                    <a:pt x="10786491" y="6511668"/>
                  </a:lnTo>
                  <a:lnTo>
                    <a:pt x="10791018" y="6511231"/>
                  </a:lnTo>
                  <a:lnTo>
                    <a:pt x="10794490" y="6506793"/>
                  </a:lnTo>
                  <a:lnTo>
                    <a:pt x="10793719" y="6502125"/>
                  </a:lnTo>
                  <a:lnTo>
                    <a:pt x="10793283" y="6497598"/>
                  </a:lnTo>
                  <a:lnTo>
                    <a:pt x="10788844" y="6494126"/>
                  </a:lnTo>
                  <a:close/>
                </a:path>
                <a:path w="17326610" h="9726930">
                  <a:moveTo>
                    <a:pt x="15439245" y="8478228"/>
                  </a:moveTo>
                  <a:lnTo>
                    <a:pt x="15433907" y="8478713"/>
                  </a:lnTo>
                  <a:lnTo>
                    <a:pt x="15428202" y="8486538"/>
                  </a:lnTo>
                  <a:lnTo>
                    <a:pt x="15428689" y="8491876"/>
                  </a:lnTo>
                  <a:lnTo>
                    <a:pt x="15437707" y="8498484"/>
                  </a:lnTo>
                  <a:lnTo>
                    <a:pt x="15439710" y="8499339"/>
                  </a:lnTo>
                  <a:lnTo>
                    <a:pt x="15439568" y="8499673"/>
                  </a:lnTo>
                  <a:lnTo>
                    <a:pt x="15443239" y="8501239"/>
                  </a:lnTo>
                  <a:lnTo>
                    <a:pt x="15447240" y="8500184"/>
                  </a:lnTo>
                  <a:lnTo>
                    <a:pt x="15449808" y="8496939"/>
                  </a:lnTo>
                  <a:lnTo>
                    <a:pt x="15452661" y="8493026"/>
                  </a:lnTo>
                  <a:lnTo>
                    <a:pt x="15452175" y="8487690"/>
                  </a:lnTo>
                  <a:lnTo>
                    <a:pt x="15439245" y="8478228"/>
                  </a:lnTo>
                  <a:close/>
                </a:path>
                <a:path w="17326610" h="9726930">
                  <a:moveTo>
                    <a:pt x="711829" y="2182978"/>
                  </a:moveTo>
                  <a:lnTo>
                    <a:pt x="706728" y="2181986"/>
                  </a:lnTo>
                  <a:lnTo>
                    <a:pt x="702825" y="2184661"/>
                  </a:lnTo>
                  <a:lnTo>
                    <a:pt x="699255" y="2187479"/>
                  </a:lnTo>
                  <a:lnTo>
                    <a:pt x="698263" y="2192580"/>
                  </a:lnTo>
                  <a:lnTo>
                    <a:pt x="700939" y="2196483"/>
                  </a:lnTo>
                  <a:lnTo>
                    <a:pt x="704665" y="2201623"/>
                  </a:lnTo>
                  <a:lnTo>
                    <a:pt x="705573" y="2203195"/>
                  </a:lnTo>
                  <a:lnTo>
                    <a:pt x="708101" y="2204668"/>
                  </a:lnTo>
                  <a:lnTo>
                    <a:pt x="708243" y="2204334"/>
                  </a:lnTo>
                  <a:lnTo>
                    <a:pt x="710914" y="2205473"/>
                  </a:lnTo>
                  <a:lnTo>
                    <a:pt x="714154" y="2205277"/>
                  </a:lnTo>
                  <a:lnTo>
                    <a:pt x="716486" y="2203510"/>
                  </a:lnTo>
                  <a:lnTo>
                    <a:pt x="720056" y="2200692"/>
                  </a:lnTo>
                  <a:lnTo>
                    <a:pt x="721048" y="2195591"/>
                  </a:lnTo>
                  <a:lnTo>
                    <a:pt x="718372" y="2191689"/>
                  </a:lnTo>
                  <a:lnTo>
                    <a:pt x="714647" y="2186548"/>
                  </a:lnTo>
                  <a:lnTo>
                    <a:pt x="711829" y="2182978"/>
                  </a:lnTo>
                  <a:close/>
                </a:path>
                <a:path w="17326610" h="9726930">
                  <a:moveTo>
                    <a:pt x="15368004" y="8424165"/>
                  </a:moveTo>
                  <a:lnTo>
                    <a:pt x="15362668" y="8424651"/>
                  </a:lnTo>
                  <a:lnTo>
                    <a:pt x="15356964" y="8432476"/>
                  </a:lnTo>
                  <a:lnTo>
                    <a:pt x="15357449" y="8437812"/>
                  </a:lnTo>
                  <a:lnTo>
                    <a:pt x="15366465" y="8444421"/>
                  </a:lnTo>
                  <a:lnTo>
                    <a:pt x="15368468" y="8445275"/>
                  </a:lnTo>
                  <a:lnTo>
                    <a:pt x="15368326" y="8445609"/>
                  </a:lnTo>
                  <a:lnTo>
                    <a:pt x="15371997" y="8447176"/>
                  </a:lnTo>
                  <a:lnTo>
                    <a:pt x="15375998" y="8446120"/>
                  </a:lnTo>
                  <a:lnTo>
                    <a:pt x="15378566" y="8442875"/>
                  </a:lnTo>
                  <a:lnTo>
                    <a:pt x="15381419" y="8438963"/>
                  </a:lnTo>
                  <a:lnTo>
                    <a:pt x="15380934" y="8433626"/>
                  </a:lnTo>
                  <a:lnTo>
                    <a:pt x="15368004" y="8424165"/>
                  </a:lnTo>
                  <a:close/>
                </a:path>
                <a:path w="17326610" h="9726930">
                  <a:moveTo>
                    <a:pt x="15296571" y="8369626"/>
                  </a:moveTo>
                  <a:lnTo>
                    <a:pt x="15291236" y="8370111"/>
                  </a:lnTo>
                  <a:lnTo>
                    <a:pt x="15285530" y="8377937"/>
                  </a:lnTo>
                  <a:lnTo>
                    <a:pt x="15286015" y="8383273"/>
                  </a:lnTo>
                  <a:lnTo>
                    <a:pt x="15295035" y="8389883"/>
                  </a:lnTo>
                  <a:lnTo>
                    <a:pt x="15297037" y="8390737"/>
                  </a:lnTo>
                  <a:lnTo>
                    <a:pt x="15296895" y="8391070"/>
                  </a:lnTo>
                  <a:lnTo>
                    <a:pt x="15300567" y="8392637"/>
                  </a:lnTo>
                  <a:lnTo>
                    <a:pt x="15304567" y="8391581"/>
                  </a:lnTo>
                  <a:lnTo>
                    <a:pt x="15307135" y="8388337"/>
                  </a:lnTo>
                  <a:lnTo>
                    <a:pt x="15309988" y="8384424"/>
                  </a:lnTo>
                  <a:lnTo>
                    <a:pt x="15309503" y="8379088"/>
                  </a:lnTo>
                  <a:lnTo>
                    <a:pt x="15296571" y="8369626"/>
                  </a:lnTo>
                  <a:close/>
                </a:path>
                <a:path w="17326610" h="9726930">
                  <a:moveTo>
                    <a:pt x="10877701" y="6481919"/>
                  </a:moveTo>
                  <a:lnTo>
                    <a:pt x="10873031" y="6482690"/>
                  </a:lnTo>
                  <a:lnTo>
                    <a:pt x="10866742" y="6483558"/>
                  </a:lnTo>
                  <a:lnTo>
                    <a:pt x="10862216" y="6483995"/>
                  </a:lnTo>
                  <a:lnTo>
                    <a:pt x="10858745" y="6488433"/>
                  </a:lnTo>
                  <a:lnTo>
                    <a:pt x="10859514" y="6493101"/>
                  </a:lnTo>
                  <a:lnTo>
                    <a:pt x="10859853" y="6496008"/>
                  </a:lnTo>
                  <a:lnTo>
                    <a:pt x="10861955" y="6498482"/>
                  </a:lnTo>
                  <a:lnTo>
                    <a:pt x="10865960" y="6500191"/>
                  </a:lnTo>
                  <a:lnTo>
                    <a:pt x="10869058" y="6500329"/>
                  </a:lnTo>
                  <a:lnTo>
                    <a:pt x="10875348" y="6499460"/>
                  </a:lnTo>
                  <a:lnTo>
                    <a:pt x="10879873" y="6499024"/>
                  </a:lnTo>
                  <a:lnTo>
                    <a:pt x="10883345" y="6494585"/>
                  </a:lnTo>
                  <a:lnTo>
                    <a:pt x="10882575" y="6489917"/>
                  </a:lnTo>
                  <a:lnTo>
                    <a:pt x="10882139" y="6485390"/>
                  </a:lnTo>
                  <a:lnTo>
                    <a:pt x="10877701" y="6481919"/>
                  </a:lnTo>
                  <a:close/>
                </a:path>
                <a:path w="17326610" h="9726930">
                  <a:moveTo>
                    <a:pt x="661332" y="2108960"/>
                  </a:moveTo>
                  <a:lnTo>
                    <a:pt x="655897" y="2107826"/>
                  </a:lnTo>
                  <a:lnTo>
                    <a:pt x="648091" y="2113176"/>
                  </a:lnTo>
                  <a:lnTo>
                    <a:pt x="647032" y="2118249"/>
                  </a:lnTo>
                  <a:lnTo>
                    <a:pt x="646957" y="2118611"/>
                  </a:lnTo>
                  <a:lnTo>
                    <a:pt x="649632" y="2122514"/>
                  </a:lnTo>
                  <a:lnTo>
                    <a:pt x="653215" y="2127988"/>
                  </a:lnTo>
                  <a:lnTo>
                    <a:pt x="654123" y="2129560"/>
                  </a:lnTo>
                  <a:lnTo>
                    <a:pt x="656986" y="2131175"/>
                  </a:lnTo>
                  <a:lnTo>
                    <a:pt x="659656" y="2132314"/>
                  </a:lnTo>
                  <a:lnTo>
                    <a:pt x="662896" y="2132118"/>
                  </a:lnTo>
                  <a:lnTo>
                    <a:pt x="665228" y="2130350"/>
                  </a:lnTo>
                  <a:lnTo>
                    <a:pt x="669132" y="2127676"/>
                  </a:lnTo>
                  <a:lnTo>
                    <a:pt x="670190" y="2122603"/>
                  </a:lnTo>
                  <a:lnTo>
                    <a:pt x="670266" y="2122241"/>
                  </a:lnTo>
                  <a:lnTo>
                    <a:pt x="667590" y="2118338"/>
                  </a:lnTo>
                  <a:lnTo>
                    <a:pt x="664007" y="2112864"/>
                  </a:lnTo>
                  <a:lnTo>
                    <a:pt x="661332" y="2108960"/>
                  </a:lnTo>
                  <a:close/>
                </a:path>
                <a:path w="17326610" h="9726930">
                  <a:moveTo>
                    <a:pt x="15225140" y="8315086"/>
                  </a:moveTo>
                  <a:lnTo>
                    <a:pt x="15219803" y="8315572"/>
                  </a:lnTo>
                  <a:lnTo>
                    <a:pt x="15214097" y="8323396"/>
                  </a:lnTo>
                  <a:lnTo>
                    <a:pt x="15214584" y="8328733"/>
                  </a:lnTo>
                  <a:lnTo>
                    <a:pt x="15223602" y="8335343"/>
                  </a:lnTo>
                  <a:lnTo>
                    <a:pt x="15225604" y="8336197"/>
                  </a:lnTo>
                  <a:lnTo>
                    <a:pt x="15225462" y="8336531"/>
                  </a:lnTo>
                  <a:lnTo>
                    <a:pt x="15229135" y="8338097"/>
                  </a:lnTo>
                  <a:lnTo>
                    <a:pt x="15233135" y="8337042"/>
                  </a:lnTo>
                  <a:lnTo>
                    <a:pt x="15235702" y="8333796"/>
                  </a:lnTo>
                  <a:lnTo>
                    <a:pt x="15238555" y="8329884"/>
                  </a:lnTo>
                  <a:lnTo>
                    <a:pt x="15238070" y="8324548"/>
                  </a:lnTo>
                  <a:lnTo>
                    <a:pt x="15225140" y="8315086"/>
                  </a:lnTo>
                  <a:close/>
                </a:path>
                <a:path w="17326610" h="9726930">
                  <a:moveTo>
                    <a:pt x="15154042" y="8260690"/>
                  </a:moveTo>
                  <a:lnTo>
                    <a:pt x="15148706" y="8261175"/>
                  </a:lnTo>
                  <a:lnTo>
                    <a:pt x="15143000" y="8269001"/>
                  </a:lnTo>
                  <a:lnTo>
                    <a:pt x="15143486" y="8274337"/>
                  </a:lnTo>
                  <a:lnTo>
                    <a:pt x="15152502" y="8280946"/>
                  </a:lnTo>
                  <a:lnTo>
                    <a:pt x="15154506" y="8281800"/>
                  </a:lnTo>
                  <a:lnTo>
                    <a:pt x="15154364" y="8282134"/>
                  </a:lnTo>
                  <a:lnTo>
                    <a:pt x="15158035" y="8283700"/>
                  </a:lnTo>
                  <a:lnTo>
                    <a:pt x="15162038" y="8282645"/>
                  </a:lnTo>
                  <a:lnTo>
                    <a:pt x="15164606" y="8279401"/>
                  </a:lnTo>
                  <a:lnTo>
                    <a:pt x="15167459" y="8275488"/>
                  </a:lnTo>
                  <a:lnTo>
                    <a:pt x="15166972" y="8270151"/>
                  </a:lnTo>
                  <a:lnTo>
                    <a:pt x="15154042" y="8260690"/>
                  </a:lnTo>
                  <a:close/>
                </a:path>
                <a:path w="17326610" h="9726930">
                  <a:moveTo>
                    <a:pt x="10966556" y="6469712"/>
                  </a:moveTo>
                  <a:lnTo>
                    <a:pt x="10961888" y="6470482"/>
                  </a:lnTo>
                  <a:lnTo>
                    <a:pt x="10955599" y="6471351"/>
                  </a:lnTo>
                  <a:lnTo>
                    <a:pt x="10951073" y="6471787"/>
                  </a:lnTo>
                  <a:lnTo>
                    <a:pt x="10947601" y="6476226"/>
                  </a:lnTo>
                  <a:lnTo>
                    <a:pt x="10948372" y="6480895"/>
                  </a:lnTo>
                  <a:lnTo>
                    <a:pt x="10948568" y="6484134"/>
                  </a:lnTo>
                  <a:lnTo>
                    <a:pt x="10950669" y="6486609"/>
                  </a:lnTo>
                  <a:lnTo>
                    <a:pt x="10953339" y="6487748"/>
                  </a:lnTo>
                  <a:lnTo>
                    <a:pt x="10953481" y="6487414"/>
                  </a:lnTo>
                  <a:lnTo>
                    <a:pt x="10954817" y="6487984"/>
                  </a:lnTo>
                  <a:lnTo>
                    <a:pt x="10957914" y="6488121"/>
                  </a:lnTo>
                  <a:lnTo>
                    <a:pt x="10964204" y="6487253"/>
                  </a:lnTo>
                  <a:lnTo>
                    <a:pt x="10968730" y="6486816"/>
                  </a:lnTo>
                  <a:lnTo>
                    <a:pt x="10972201" y="6482379"/>
                  </a:lnTo>
                  <a:lnTo>
                    <a:pt x="10971430" y="6477710"/>
                  </a:lnTo>
                  <a:lnTo>
                    <a:pt x="10970995" y="6473183"/>
                  </a:lnTo>
                  <a:lnTo>
                    <a:pt x="10966556" y="6469712"/>
                  </a:lnTo>
                  <a:close/>
                </a:path>
                <a:path w="17326610" h="9726930">
                  <a:moveTo>
                    <a:pt x="611930" y="2034225"/>
                  </a:moveTo>
                  <a:lnTo>
                    <a:pt x="606495" y="2033091"/>
                  </a:lnTo>
                  <a:lnTo>
                    <a:pt x="602592" y="2035766"/>
                  </a:lnTo>
                  <a:lnTo>
                    <a:pt x="598355" y="2038300"/>
                  </a:lnTo>
                  <a:lnTo>
                    <a:pt x="597220" y="2043734"/>
                  </a:lnTo>
                  <a:lnTo>
                    <a:pt x="599896" y="2047636"/>
                  </a:lnTo>
                  <a:lnTo>
                    <a:pt x="603479" y="2053111"/>
                  </a:lnTo>
                  <a:lnTo>
                    <a:pt x="604387" y="2054683"/>
                  </a:lnTo>
                  <a:lnTo>
                    <a:pt x="607250" y="2056298"/>
                  </a:lnTo>
                  <a:lnTo>
                    <a:pt x="609920" y="2057437"/>
                  </a:lnTo>
                  <a:lnTo>
                    <a:pt x="612684" y="2057432"/>
                  </a:lnTo>
                  <a:lnTo>
                    <a:pt x="615350" y="2055807"/>
                  </a:lnTo>
                  <a:lnTo>
                    <a:pt x="619587" y="2053275"/>
                  </a:lnTo>
                  <a:lnTo>
                    <a:pt x="620721" y="2047840"/>
                  </a:lnTo>
                  <a:lnTo>
                    <a:pt x="618046" y="2043937"/>
                  </a:lnTo>
                  <a:lnTo>
                    <a:pt x="614463" y="2038462"/>
                  </a:lnTo>
                  <a:lnTo>
                    <a:pt x="611930" y="2034225"/>
                  </a:lnTo>
                  <a:close/>
                </a:path>
                <a:path w="17326610" h="9726930">
                  <a:moveTo>
                    <a:pt x="15082751" y="8205816"/>
                  </a:moveTo>
                  <a:lnTo>
                    <a:pt x="15077415" y="8206302"/>
                  </a:lnTo>
                  <a:lnTo>
                    <a:pt x="15071710" y="8214127"/>
                  </a:lnTo>
                  <a:lnTo>
                    <a:pt x="15072195" y="8219464"/>
                  </a:lnTo>
                  <a:lnTo>
                    <a:pt x="15081214" y="8226072"/>
                  </a:lnTo>
                  <a:lnTo>
                    <a:pt x="15083218" y="8226927"/>
                  </a:lnTo>
                  <a:lnTo>
                    <a:pt x="15083075" y="8227261"/>
                  </a:lnTo>
                  <a:lnTo>
                    <a:pt x="15086747" y="8228827"/>
                  </a:lnTo>
                  <a:lnTo>
                    <a:pt x="15090747" y="8227772"/>
                  </a:lnTo>
                  <a:lnTo>
                    <a:pt x="15093316" y="8224527"/>
                  </a:lnTo>
                  <a:lnTo>
                    <a:pt x="15096168" y="8220615"/>
                  </a:lnTo>
                  <a:lnTo>
                    <a:pt x="15095683" y="8215279"/>
                  </a:lnTo>
                  <a:lnTo>
                    <a:pt x="15082751" y="8205816"/>
                  </a:lnTo>
                  <a:close/>
                </a:path>
                <a:path w="17326610" h="9726930">
                  <a:moveTo>
                    <a:pt x="15011654" y="8151420"/>
                  </a:moveTo>
                  <a:lnTo>
                    <a:pt x="15006316" y="8151906"/>
                  </a:lnTo>
                  <a:lnTo>
                    <a:pt x="15000611" y="8159730"/>
                  </a:lnTo>
                  <a:lnTo>
                    <a:pt x="15001098" y="8165067"/>
                  </a:lnTo>
                  <a:lnTo>
                    <a:pt x="15010116" y="8171675"/>
                  </a:lnTo>
                  <a:lnTo>
                    <a:pt x="15012118" y="8172529"/>
                  </a:lnTo>
                  <a:lnTo>
                    <a:pt x="15011976" y="8172864"/>
                  </a:lnTo>
                  <a:lnTo>
                    <a:pt x="15015648" y="8174431"/>
                  </a:lnTo>
                  <a:lnTo>
                    <a:pt x="15019649" y="8173375"/>
                  </a:lnTo>
                  <a:lnTo>
                    <a:pt x="15022217" y="8170130"/>
                  </a:lnTo>
                  <a:lnTo>
                    <a:pt x="15025069" y="8166217"/>
                  </a:lnTo>
                  <a:lnTo>
                    <a:pt x="15024584" y="8160881"/>
                  </a:lnTo>
                  <a:lnTo>
                    <a:pt x="15011654" y="8151420"/>
                  </a:lnTo>
                  <a:close/>
                </a:path>
                <a:path w="17326610" h="9726930">
                  <a:moveTo>
                    <a:pt x="11055938" y="6458124"/>
                  </a:moveTo>
                  <a:lnTo>
                    <a:pt x="11051269" y="6458894"/>
                  </a:lnTo>
                  <a:lnTo>
                    <a:pt x="11044980" y="6459763"/>
                  </a:lnTo>
                  <a:lnTo>
                    <a:pt x="11040454" y="6460199"/>
                  </a:lnTo>
                  <a:lnTo>
                    <a:pt x="11036982" y="6464636"/>
                  </a:lnTo>
                  <a:lnTo>
                    <a:pt x="11037753" y="6469305"/>
                  </a:lnTo>
                  <a:lnTo>
                    <a:pt x="11037949" y="6472546"/>
                  </a:lnTo>
                  <a:lnTo>
                    <a:pt x="11040050" y="6475021"/>
                  </a:lnTo>
                  <a:lnTo>
                    <a:pt x="11042720" y="6476160"/>
                  </a:lnTo>
                  <a:lnTo>
                    <a:pt x="11042863" y="6475825"/>
                  </a:lnTo>
                  <a:lnTo>
                    <a:pt x="11044199" y="6476395"/>
                  </a:lnTo>
                  <a:lnTo>
                    <a:pt x="11047296" y="6476533"/>
                  </a:lnTo>
                  <a:lnTo>
                    <a:pt x="11053585" y="6475664"/>
                  </a:lnTo>
                  <a:lnTo>
                    <a:pt x="11058112" y="6475228"/>
                  </a:lnTo>
                  <a:lnTo>
                    <a:pt x="11061584" y="6470790"/>
                  </a:lnTo>
                  <a:lnTo>
                    <a:pt x="11060812" y="6466121"/>
                  </a:lnTo>
                  <a:lnTo>
                    <a:pt x="11060377" y="6461594"/>
                  </a:lnTo>
                  <a:lnTo>
                    <a:pt x="11055938" y="6458124"/>
                  </a:lnTo>
                  <a:close/>
                </a:path>
                <a:path w="17326610" h="9726930">
                  <a:moveTo>
                    <a:pt x="14940365" y="8096547"/>
                  </a:moveTo>
                  <a:lnTo>
                    <a:pt x="14935028" y="8097032"/>
                  </a:lnTo>
                  <a:lnTo>
                    <a:pt x="14929323" y="8104857"/>
                  </a:lnTo>
                  <a:lnTo>
                    <a:pt x="14929807" y="8110194"/>
                  </a:lnTo>
                  <a:lnTo>
                    <a:pt x="14938825" y="8116802"/>
                  </a:lnTo>
                  <a:lnTo>
                    <a:pt x="14940829" y="8117656"/>
                  </a:lnTo>
                  <a:lnTo>
                    <a:pt x="14940686" y="8117991"/>
                  </a:lnTo>
                  <a:lnTo>
                    <a:pt x="14944358" y="8119557"/>
                  </a:lnTo>
                  <a:lnTo>
                    <a:pt x="14948361" y="8118503"/>
                  </a:lnTo>
                  <a:lnTo>
                    <a:pt x="14950929" y="8115258"/>
                  </a:lnTo>
                  <a:lnTo>
                    <a:pt x="14953781" y="8111344"/>
                  </a:lnTo>
                  <a:lnTo>
                    <a:pt x="14953294" y="8106008"/>
                  </a:lnTo>
                  <a:lnTo>
                    <a:pt x="14940365" y="8096547"/>
                  </a:lnTo>
                  <a:close/>
                </a:path>
                <a:path w="17326610" h="9726930">
                  <a:moveTo>
                    <a:pt x="563623" y="1958774"/>
                  </a:moveTo>
                  <a:lnTo>
                    <a:pt x="558330" y="1957305"/>
                  </a:lnTo>
                  <a:lnTo>
                    <a:pt x="550524" y="1962656"/>
                  </a:lnTo>
                  <a:lnTo>
                    <a:pt x="549056" y="1967949"/>
                  </a:lnTo>
                  <a:lnTo>
                    <a:pt x="551731" y="1971852"/>
                  </a:lnTo>
                  <a:lnTo>
                    <a:pt x="555315" y="1977326"/>
                  </a:lnTo>
                  <a:lnTo>
                    <a:pt x="556223" y="1978897"/>
                  </a:lnTo>
                  <a:lnTo>
                    <a:pt x="559085" y="1980513"/>
                  </a:lnTo>
                  <a:lnTo>
                    <a:pt x="561755" y="1981652"/>
                  </a:lnTo>
                  <a:lnTo>
                    <a:pt x="564519" y="1981647"/>
                  </a:lnTo>
                  <a:lnTo>
                    <a:pt x="567186" y="1980022"/>
                  </a:lnTo>
                  <a:lnTo>
                    <a:pt x="571088" y="1977347"/>
                  </a:lnTo>
                  <a:lnTo>
                    <a:pt x="572557" y="1972055"/>
                  </a:lnTo>
                  <a:lnTo>
                    <a:pt x="569882" y="1968152"/>
                  </a:lnTo>
                  <a:lnTo>
                    <a:pt x="566298" y="1962677"/>
                  </a:lnTo>
                  <a:lnTo>
                    <a:pt x="563623" y="1958774"/>
                  </a:lnTo>
                  <a:close/>
                </a:path>
                <a:path w="17326610" h="9726930">
                  <a:moveTo>
                    <a:pt x="14869408" y="8041815"/>
                  </a:moveTo>
                  <a:lnTo>
                    <a:pt x="14864071" y="8042301"/>
                  </a:lnTo>
                  <a:lnTo>
                    <a:pt x="14858367" y="8050126"/>
                  </a:lnTo>
                  <a:lnTo>
                    <a:pt x="14858852" y="8055462"/>
                  </a:lnTo>
                  <a:lnTo>
                    <a:pt x="14867869" y="8062071"/>
                  </a:lnTo>
                  <a:lnTo>
                    <a:pt x="14869872" y="8062925"/>
                  </a:lnTo>
                  <a:lnTo>
                    <a:pt x="14869729" y="8063259"/>
                  </a:lnTo>
                  <a:lnTo>
                    <a:pt x="14873402" y="8064826"/>
                  </a:lnTo>
                  <a:lnTo>
                    <a:pt x="14877404" y="8063771"/>
                  </a:lnTo>
                  <a:lnTo>
                    <a:pt x="14879972" y="8060526"/>
                  </a:lnTo>
                  <a:lnTo>
                    <a:pt x="14882825" y="8056614"/>
                  </a:lnTo>
                  <a:lnTo>
                    <a:pt x="14882340" y="8051278"/>
                  </a:lnTo>
                  <a:lnTo>
                    <a:pt x="14869408" y="8041815"/>
                  </a:lnTo>
                  <a:close/>
                </a:path>
                <a:path w="17326610" h="9726930">
                  <a:moveTo>
                    <a:pt x="11145226" y="6447679"/>
                  </a:moveTo>
                  <a:lnTo>
                    <a:pt x="11140699" y="6448115"/>
                  </a:lnTo>
                  <a:lnTo>
                    <a:pt x="11134410" y="6448983"/>
                  </a:lnTo>
                  <a:lnTo>
                    <a:pt x="11129550" y="6449278"/>
                  </a:lnTo>
                  <a:lnTo>
                    <a:pt x="11126413" y="6453858"/>
                  </a:lnTo>
                  <a:lnTo>
                    <a:pt x="11126850" y="6458384"/>
                  </a:lnTo>
                  <a:lnTo>
                    <a:pt x="11127046" y="6461625"/>
                  </a:lnTo>
                  <a:lnTo>
                    <a:pt x="11129146" y="6464099"/>
                  </a:lnTo>
                  <a:lnTo>
                    <a:pt x="11133152" y="6465808"/>
                  </a:lnTo>
                  <a:lnTo>
                    <a:pt x="11136249" y="6465946"/>
                  </a:lnTo>
                  <a:lnTo>
                    <a:pt x="11142539" y="6465077"/>
                  </a:lnTo>
                  <a:lnTo>
                    <a:pt x="11147399" y="6464783"/>
                  </a:lnTo>
                  <a:lnTo>
                    <a:pt x="11150537" y="6460202"/>
                  </a:lnTo>
                  <a:lnTo>
                    <a:pt x="11150101" y="6455677"/>
                  </a:lnTo>
                  <a:lnTo>
                    <a:pt x="11149806" y="6450816"/>
                  </a:lnTo>
                  <a:lnTo>
                    <a:pt x="11145226" y="6447679"/>
                  </a:lnTo>
                  <a:close/>
                </a:path>
                <a:path w="17326610" h="9726930">
                  <a:moveTo>
                    <a:pt x="14797977" y="7987277"/>
                  </a:moveTo>
                  <a:lnTo>
                    <a:pt x="14792639" y="7987761"/>
                  </a:lnTo>
                  <a:lnTo>
                    <a:pt x="14786933" y="7995587"/>
                  </a:lnTo>
                  <a:lnTo>
                    <a:pt x="14787421" y="8000924"/>
                  </a:lnTo>
                  <a:lnTo>
                    <a:pt x="14796439" y="8007532"/>
                  </a:lnTo>
                  <a:lnTo>
                    <a:pt x="14798441" y="8008387"/>
                  </a:lnTo>
                  <a:lnTo>
                    <a:pt x="14798298" y="8008720"/>
                  </a:lnTo>
                  <a:lnTo>
                    <a:pt x="14801971" y="8010287"/>
                  </a:lnTo>
                  <a:lnTo>
                    <a:pt x="14805971" y="8009231"/>
                  </a:lnTo>
                  <a:lnTo>
                    <a:pt x="14808538" y="8005987"/>
                  </a:lnTo>
                  <a:lnTo>
                    <a:pt x="14811391" y="8002074"/>
                  </a:lnTo>
                  <a:lnTo>
                    <a:pt x="14810907" y="7996738"/>
                  </a:lnTo>
                  <a:lnTo>
                    <a:pt x="14797977" y="7987277"/>
                  </a:lnTo>
                  <a:close/>
                </a:path>
                <a:path w="17326610" h="9726930">
                  <a:moveTo>
                    <a:pt x="517647" y="1881556"/>
                  </a:moveTo>
                  <a:lnTo>
                    <a:pt x="512547" y="1880564"/>
                  </a:lnTo>
                  <a:lnTo>
                    <a:pt x="508452" y="1882762"/>
                  </a:lnTo>
                  <a:lnTo>
                    <a:pt x="504215" y="1885295"/>
                  </a:lnTo>
                  <a:lnTo>
                    <a:pt x="503223" y="1890395"/>
                  </a:lnTo>
                  <a:lnTo>
                    <a:pt x="505422" y="1894491"/>
                  </a:lnTo>
                  <a:lnTo>
                    <a:pt x="508530" y="1900156"/>
                  </a:lnTo>
                  <a:lnTo>
                    <a:pt x="509295" y="1902061"/>
                  </a:lnTo>
                  <a:lnTo>
                    <a:pt x="512491" y="1903819"/>
                  </a:lnTo>
                  <a:lnTo>
                    <a:pt x="514828" y="1904816"/>
                  </a:lnTo>
                  <a:lnTo>
                    <a:pt x="517734" y="1904477"/>
                  </a:lnTo>
                  <a:lnTo>
                    <a:pt x="520258" y="1903187"/>
                  </a:lnTo>
                  <a:lnTo>
                    <a:pt x="524495" y="1900654"/>
                  </a:lnTo>
                  <a:lnTo>
                    <a:pt x="525487" y="1895552"/>
                  </a:lnTo>
                  <a:lnTo>
                    <a:pt x="523287" y="1891458"/>
                  </a:lnTo>
                  <a:lnTo>
                    <a:pt x="520180" y="1885793"/>
                  </a:lnTo>
                  <a:lnTo>
                    <a:pt x="517647" y="1881556"/>
                  </a:lnTo>
                  <a:close/>
                </a:path>
                <a:path w="17326610" h="9726930">
                  <a:moveTo>
                    <a:pt x="14727021" y="7932546"/>
                  </a:moveTo>
                  <a:lnTo>
                    <a:pt x="14721685" y="7933032"/>
                  </a:lnTo>
                  <a:lnTo>
                    <a:pt x="14715979" y="7940857"/>
                  </a:lnTo>
                  <a:lnTo>
                    <a:pt x="14716464" y="7946193"/>
                  </a:lnTo>
                  <a:lnTo>
                    <a:pt x="14725482" y="7952801"/>
                  </a:lnTo>
                  <a:lnTo>
                    <a:pt x="14727485" y="7953656"/>
                  </a:lnTo>
                  <a:lnTo>
                    <a:pt x="14727343" y="7953990"/>
                  </a:lnTo>
                  <a:lnTo>
                    <a:pt x="14731014" y="7955556"/>
                  </a:lnTo>
                  <a:lnTo>
                    <a:pt x="14735015" y="7954500"/>
                  </a:lnTo>
                  <a:lnTo>
                    <a:pt x="14737583" y="7951256"/>
                  </a:lnTo>
                  <a:lnTo>
                    <a:pt x="14740436" y="7947343"/>
                  </a:lnTo>
                  <a:lnTo>
                    <a:pt x="14739951" y="7942007"/>
                  </a:lnTo>
                  <a:lnTo>
                    <a:pt x="14727021" y="7932546"/>
                  </a:lnTo>
                  <a:close/>
                </a:path>
                <a:path w="17326610" h="9726930">
                  <a:moveTo>
                    <a:pt x="11234229" y="6437901"/>
                  </a:moveTo>
                  <a:lnTo>
                    <a:pt x="11229702" y="6438337"/>
                  </a:lnTo>
                  <a:lnTo>
                    <a:pt x="11223079" y="6439064"/>
                  </a:lnTo>
                  <a:lnTo>
                    <a:pt x="11218553" y="6439501"/>
                  </a:lnTo>
                  <a:lnTo>
                    <a:pt x="11215081" y="6443938"/>
                  </a:lnTo>
                  <a:lnTo>
                    <a:pt x="11215518" y="6448464"/>
                  </a:lnTo>
                  <a:lnTo>
                    <a:pt x="11216048" y="6451848"/>
                  </a:lnTo>
                  <a:lnTo>
                    <a:pt x="11218149" y="6454321"/>
                  </a:lnTo>
                  <a:lnTo>
                    <a:pt x="11222156" y="6456030"/>
                  </a:lnTo>
                  <a:lnTo>
                    <a:pt x="11225253" y="6456168"/>
                  </a:lnTo>
                  <a:lnTo>
                    <a:pt x="11231542" y="6455300"/>
                  </a:lnTo>
                  <a:lnTo>
                    <a:pt x="11236069" y="6454863"/>
                  </a:lnTo>
                  <a:lnTo>
                    <a:pt x="11239539" y="6450426"/>
                  </a:lnTo>
                  <a:lnTo>
                    <a:pt x="11238667" y="6441373"/>
                  </a:lnTo>
                  <a:lnTo>
                    <a:pt x="11234229" y="6437901"/>
                  </a:lnTo>
                  <a:close/>
                </a:path>
                <a:path w="17326610" h="9726930">
                  <a:moveTo>
                    <a:pt x="14655730" y="7877672"/>
                  </a:moveTo>
                  <a:lnTo>
                    <a:pt x="14650394" y="7878157"/>
                  </a:lnTo>
                  <a:lnTo>
                    <a:pt x="14644689" y="7885983"/>
                  </a:lnTo>
                  <a:lnTo>
                    <a:pt x="14645174" y="7891319"/>
                  </a:lnTo>
                  <a:lnTo>
                    <a:pt x="14654191" y="7897928"/>
                  </a:lnTo>
                  <a:lnTo>
                    <a:pt x="14656196" y="7898784"/>
                  </a:lnTo>
                  <a:lnTo>
                    <a:pt x="14656054" y="7899117"/>
                  </a:lnTo>
                  <a:lnTo>
                    <a:pt x="14659726" y="7900684"/>
                  </a:lnTo>
                  <a:lnTo>
                    <a:pt x="14663726" y="7899628"/>
                  </a:lnTo>
                  <a:lnTo>
                    <a:pt x="14666294" y="7896383"/>
                  </a:lnTo>
                  <a:lnTo>
                    <a:pt x="14669147" y="7892471"/>
                  </a:lnTo>
                  <a:lnTo>
                    <a:pt x="14668662" y="7887135"/>
                  </a:lnTo>
                  <a:lnTo>
                    <a:pt x="14655730" y="7877672"/>
                  </a:lnTo>
                  <a:close/>
                </a:path>
                <a:path w="17326610" h="9726930">
                  <a:moveTo>
                    <a:pt x="473293" y="1804238"/>
                  </a:moveTo>
                  <a:lnTo>
                    <a:pt x="468001" y="1802770"/>
                  </a:lnTo>
                  <a:lnTo>
                    <a:pt x="459812" y="1807169"/>
                  </a:lnTo>
                  <a:lnTo>
                    <a:pt x="458343" y="1812460"/>
                  </a:lnTo>
                  <a:lnTo>
                    <a:pt x="460542" y="1816556"/>
                  </a:lnTo>
                  <a:lnTo>
                    <a:pt x="463649" y="1822221"/>
                  </a:lnTo>
                  <a:lnTo>
                    <a:pt x="464557" y="1823792"/>
                  </a:lnTo>
                  <a:lnTo>
                    <a:pt x="467611" y="1825884"/>
                  </a:lnTo>
                  <a:lnTo>
                    <a:pt x="469948" y="1826881"/>
                  </a:lnTo>
                  <a:lnTo>
                    <a:pt x="472712" y="1826876"/>
                  </a:lnTo>
                  <a:lnTo>
                    <a:pt x="475235" y="1825585"/>
                  </a:lnTo>
                  <a:lnTo>
                    <a:pt x="479330" y="1823386"/>
                  </a:lnTo>
                  <a:lnTo>
                    <a:pt x="480798" y="1818093"/>
                  </a:lnTo>
                  <a:lnTo>
                    <a:pt x="478599" y="1813999"/>
                  </a:lnTo>
                  <a:lnTo>
                    <a:pt x="475492" y="1808333"/>
                  </a:lnTo>
                  <a:lnTo>
                    <a:pt x="473293" y="1804238"/>
                  </a:lnTo>
                  <a:close/>
                </a:path>
                <a:path w="17326610" h="9726930">
                  <a:moveTo>
                    <a:pt x="14584633" y="7823275"/>
                  </a:moveTo>
                  <a:lnTo>
                    <a:pt x="14579296" y="7823761"/>
                  </a:lnTo>
                  <a:lnTo>
                    <a:pt x="14573590" y="7831585"/>
                  </a:lnTo>
                  <a:lnTo>
                    <a:pt x="14574075" y="7836922"/>
                  </a:lnTo>
                  <a:lnTo>
                    <a:pt x="14583095" y="7843531"/>
                  </a:lnTo>
                  <a:lnTo>
                    <a:pt x="14585097" y="7844385"/>
                  </a:lnTo>
                  <a:lnTo>
                    <a:pt x="14584955" y="7844720"/>
                  </a:lnTo>
                  <a:lnTo>
                    <a:pt x="14588627" y="7846287"/>
                  </a:lnTo>
                  <a:lnTo>
                    <a:pt x="14592628" y="7845231"/>
                  </a:lnTo>
                  <a:lnTo>
                    <a:pt x="14595195" y="7841985"/>
                  </a:lnTo>
                  <a:lnTo>
                    <a:pt x="14598048" y="7838073"/>
                  </a:lnTo>
                  <a:lnTo>
                    <a:pt x="14597563" y="7832737"/>
                  </a:lnTo>
                  <a:lnTo>
                    <a:pt x="14584633" y="7823275"/>
                  </a:lnTo>
                  <a:close/>
                </a:path>
                <a:path w="17326610" h="9726930">
                  <a:moveTo>
                    <a:pt x="11323281" y="6428934"/>
                  </a:moveTo>
                  <a:lnTo>
                    <a:pt x="11318755" y="6429370"/>
                  </a:lnTo>
                  <a:lnTo>
                    <a:pt x="11312274" y="6429763"/>
                  </a:lnTo>
                  <a:lnTo>
                    <a:pt x="11307747" y="6430199"/>
                  </a:lnTo>
                  <a:lnTo>
                    <a:pt x="11304277" y="6434638"/>
                  </a:lnTo>
                  <a:lnTo>
                    <a:pt x="11304712" y="6439163"/>
                  </a:lnTo>
                  <a:lnTo>
                    <a:pt x="11305243" y="6442547"/>
                  </a:lnTo>
                  <a:lnTo>
                    <a:pt x="11307343" y="6445021"/>
                  </a:lnTo>
                  <a:lnTo>
                    <a:pt x="11310014" y="6446160"/>
                  </a:lnTo>
                  <a:lnTo>
                    <a:pt x="11309539" y="6446353"/>
                  </a:lnTo>
                  <a:lnTo>
                    <a:pt x="11310873" y="6446922"/>
                  </a:lnTo>
                  <a:lnTo>
                    <a:pt x="11313638" y="6446916"/>
                  </a:lnTo>
                  <a:lnTo>
                    <a:pt x="11324978" y="6446230"/>
                  </a:lnTo>
                  <a:lnTo>
                    <a:pt x="11328308" y="6442126"/>
                  </a:lnTo>
                  <a:lnTo>
                    <a:pt x="11327719" y="6432406"/>
                  </a:lnTo>
                  <a:lnTo>
                    <a:pt x="11323281" y="6428934"/>
                  </a:lnTo>
                  <a:close/>
                </a:path>
                <a:path w="17326610" h="9726930">
                  <a:moveTo>
                    <a:pt x="14513342" y="7768402"/>
                  </a:moveTo>
                  <a:lnTo>
                    <a:pt x="14508007" y="7768888"/>
                  </a:lnTo>
                  <a:lnTo>
                    <a:pt x="14502301" y="7776713"/>
                  </a:lnTo>
                  <a:lnTo>
                    <a:pt x="14502786" y="7782050"/>
                  </a:lnTo>
                  <a:lnTo>
                    <a:pt x="14511804" y="7788658"/>
                  </a:lnTo>
                  <a:lnTo>
                    <a:pt x="14513807" y="7789513"/>
                  </a:lnTo>
                  <a:lnTo>
                    <a:pt x="14513665" y="7789847"/>
                  </a:lnTo>
                  <a:lnTo>
                    <a:pt x="14517337" y="7791413"/>
                  </a:lnTo>
                  <a:lnTo>
                    <a:pt x="14521338" y="7790357"/>
                  </a:lnTo>
                  <a:lnTo>
                    <a:pt x="14523905" y="7787113"/>
                  </a:lnTo>
                  <a:lnTo>
                    <a:pt x="14526757" y="7783200"/>
                  </a:lnTo>
                  <a:lnTo>
                    <a:pt x="14526272" y="7777863"/>
                  </a:lnTo>
                  <a:lnTo>
                    <a:pt x="14513342" y="7768402"/>
                  </a:lnTo>
                  <a:close/>
                </a:path>
                <a:path w="17326610" h="9726930">
                  <a:moveTo>
                    <a:pt x="11413384" y="6421204"/>
                  </a:moveTo>
                  <a:lnTo>
                    <a:pt x="11397183" y="6422185"/>
                  </a:lnTo>
                  <a:lnTo>
                    <a:pt x="11393854" y="6426289"/>
                  </a:lnTo>
                  <a:lnTo>
                    <a:pt x="11394343" y="6434390"/>
                  </a:lnTo>
                  <a:lnTo>
                    <a:pt x="11396637" y="6437340"/>
                  </a:lnTo>
                  <a:lnTo>
                    <a:pt x="11400643" y="6439049"/>
                  </a:lnTo>
                  <a:lnTo>
                    <a:pt x="11403407" y="6439044"/>
                  </a:lnTo>
                  <a:lnTo>
                    <a:pt x="11414747" y="6438357"/>
                  </a:lnTo>
                  <a:lnTo>
                    <a:pt x="11418076" y="6434254"/>
                  </a:lnTo>
                  <a:lnTo>
                    <a:pt x="11417488" y="6424533"/>
                  </a:lnTo>
                  <a:lnTo>
                    <a:pt x="11413384" y="6421204"/>
                  </a:lnTo>
                  <a:close/>
                </a:path>
                <a:path w="17326610" h="9726930">
                  <a:moveTo>
                    <a:pt x="14442244" y="7714005"/>
                  </a:moveTo>
                  <a:lnTo>
                    <a:pt x="14436908" y="7714491"/>
                  </a:lnTo>
                  <a:lnTo>
                    <a:pt x="14431203" y="7722316"/>
                  </a:lnTo>
                  <a:lnTo>
                    <a:pt x="14431688" y="7727653"/>
                  </a:lnTo>
                  <a:lnTo>
                    <a:pt x="14440705" y="7734261"/>
                  </a:lnTo>
                  <a:lnTo>
                    <a:pt x="14442708" y="7735115"/>
                  </a:lnTo>
                  <a:lnTo>
                    <a:pt x="14442566" y="7735449"/>
                  </a:lnTo>
                  <a:lnTo>
                    <a:pt x="14446238" y="7737015"/>
                  </a:lnTo>
                  <a:lnTo>
                    <a:pt x="14450240" y="7735961"/>
                  </a:lnTo>
                  <a:lnTo>
                    <a:pt x="14452808" y="7732716"/>
                  </a:lnTo>
                  <a:lnTo>
                    <a:pt x="14455661" y="7728803"/>
                  </a:lnTo>
                  <a:lnTo>
                    <a:pt x="14455174" y="7723466"/>
                  </a:lnTo>
                  <a:lnTo>
                    <a:pt x="14442244" y="7714005"/>
                  </a:lnTo>
                  <a:close/>
                </a:path>
                <a:path w="17326610" h="9726930">
                  <a:moveTo>
                    <a:pt x="429841" y="1725729"/>
                  </a:moveTo>
                  <a:lnTo>
                    <a:pt x="424549" y="1724261"/>
                  </a:lnTo>
                  <a:lnTo>
                    <a:pt x="416360" y="1728659"/>
                  </a:lnTo>
                  <a:lnTo>
                    <a:pt x="414892" y="1733951"/>
                  </a:lnTo>
                  <a:lnTo>
                    <a:pt x="417091" y="1738046"/>
                  </a:lnTo>
                  <a:lnTo>
                    <a:pt x="420198" y="1743711"/>
                  </a:lnTo>
                  <a:lnTo>
                    <a:pt x="421440" y="1745425"/>
                  </a:lnTo>
                  <a:lnTo>
                    <a:pt x="422824" y="1746805"/>
                  </a:lnTo>
                  <a:lnTo>
                    <a:pt x="426830" y="1748514"/>
                  </a:lnTo>
                  <a:lnTo>
                    <a:pt x="429260" y="1748367"/>
                  </a:lnTo>
                  <a:lnTo>
                    <a:pt x="431784" y="1747076"/>
                  </a:lnTo>
                  <a:lnTo>
                    <a:pt x="435878" y="1744877"/>
                  </a:lnTo>
                  <a:lnTo>
                    <a:pt x="437346" y="1739584"/>
                  </a:lnTo>
                  <a:lnTo>
                    <a:pt x="435147" y="1735489"/>
                  </a:lnTo>
                  <a:lnTo>
                    <a:pt x="432040" y="1729824"/>
                  </a:lnTo>
                  <a:lnTo>
                    <a:pt x="429841" y="1725729"/>
                  </a:lnTo>
                  <a:close/>
                </a:path>
                <a:path w="17326610" h="9726930">
                  <a:moveTo>
                    <a:pt x="14370813" y="7659466"/>
                  </a:moveTo>
                  <a:lnTo>
                    <a:pt x="14365476" y="7659952"/>
                  </a:lnTo>
                  <a:lnTo>
                    <a:pt x="14359770" y="7667776"/>
                  </a:lnTo>
                  <a:lnTo>
                    <a:pt x="14360255" y="7673113"/>
                  </a:lnTo>
                  <a:lnTo>
                    <a:pt x="14369274" y="7679722"/>
                  </a:lnTo>
                  <a:lnTo>
                    <a:pt x="14371277" y="7680576"/>
                  </a:lnTo>
                  <a:lnTo>
                    <a:pt x="14371135" y="7680910"/>
                  </a:lnTo>
                  <a:lnTo>
                    <a:pt x="14374806" y="7682477"/>
                  </a:lnTo>
                  <a:lnTo>
                    <a:pt x="14378807" y="7681421"/>
                  </a:lnTo>
                  <a:lnTo>
                    <a:pt x="14381375" y="7678176"/>
                  </a:lnTo>
                  <a:lnTo>
                    <a:pt x="14384228" y="7674264"/>
                  </a:lnTo>
                  <a:lnTo>
                    <a:pt x="14383743" y="7668927"/>
                  </a:lnTo>
                  <a:lnTo>
                    <a:pt x="14370813" y="7659466"/>
                  </a:lnTo>
                  <a:close/>
                </a:path>
                <a:path w="17326610" h="9726930">
                  <a:moveTo>
                    <a:pt x="11503250" y="6414952"/>
                  </a:moveTo>
                  <a:lnTo>
                    <a:pt x="11487050" y="6415933"/>
                  </a:lnTo>
                  <a:lnTo>
                    <a:pt x="11483387" y="6419894"/>
                  </a:lnTo>
                  <a:lnTo>
                    <a:pt x="11483878" y="6427995"/>
                  </a:lnTo>
                  <a:lnTo>
                    <a:pt x="11485835" y="6430803"/>
                  </a:lnTo>
                  <a:lnTo>
                    <a:pt x="11490175" y="6432654"/>
                  </a:lnTo>
                  <a:lnTo>
                    <a:pt x="11492797" y="6432984"/>
                  </a:lnTo>
                  <a:lnTo>
                    <a:pt x="11504138" y="6432298"/>
                  </a:lnTo>
                  <a:lnTo>
                    <a:pt x="11507800" y="6428336"/>
                  </a:lnTo>
                  <a:lnTo>
                    <a:pt x="11507212" y="6418615"/>
                  </a:lnTo>
                  <a:lnTo>
                    <a:pt x="11503250" y="6414952"/>
                  </a:lnTo>
                  <a:close/>
                </a:path>
                <a:path w="17326610" h="9726930">
                  <a:moveTo>
                    <a:pt x="14299856" y="7604735"/>
                  </a:moveTo>
                  <a:lnTo>
                    <a:pt x="14294519" y="7605221"/>
                  </a:lnTo>
                  <a:lnTo>
                    <a:pt x="14288813" y="7613046"/>
                  </a:lnTo>
                  <a:lnTo>
                    <a:pt x="14289300" y="7618383"/>
                  </a:lnTo>
                  <a:lnTo>
                    <a:pt x="14298318" y="7624992"/>
                  </a:lnTo>
                  <a:lnTo>
                    <a:pt x="14300321" y="7625846"/>
                  </a:lnTo>
                  <a:lnTo>
                    <a:pt x="14300179" y="7626180"/>
                  </a:lnTo>
                  <a:lnTo>
                    <a:pt x="14303851" y="7627746"/>
                  </a:lnTo>
                  <a:lnTo>
                    <a:pt x="14307851" y="7626690"/>
                  </a:lnTo>
                  <a:lnTo>
                    <a:pt x="14310419" y="7623446"/>
                  </a:lnTo>
                  <a:lnTo>
                    <a:pt x="14313271" y="7619533"/>
                  </a:lnTo>
                  <a:lnTo>
                    <a:pt x="14312786" y="7614196"/>
                  </a:lnTo>
                  <a:lnTo>
                    <a:pt x="14299856" y="7604735"/>
                  </a:lnTo>
                  <a:close/>
                </a:path>
                <a:path w="17326610" h="9726930">
                  <a:moveTo>
                    <a:pt x="388771" y="1646262"/>
                  </a:moveTo>
                  <a:lnTo>
                    <a:pt x="383621" y="1644460"/>
                  </a:lnTo>
                  <a:lnTo>
                    <a:pt x="375432" y="1648858"/>
                  </a:lnTo>
                  <a:lnTo>
                    <a:pt x="373630" y="1654008"/>
                  </a:lnTo>
                  <a:lnTo>
                    <a:pt x="375829" y="1658103"/>
                  </a:lnTo>
                  <a:lnTo>
                    <a:pt x="378936" y="1663768"/>
                  </a:lnTo>
                  <a:lnTo>
                    <a:pt x="379702" y="1665673"/>
                  </a:lnTo>
                  <a:lnTo>
                    <a:pt x="381420" y="1667196"/>
                  </a:lnTo>
                  <a:lnTo>
                    <a:pt x="383089" y="1667908"/>
                  </a:lnTo>
                  <a:lnTo>
                    <a:pt x="383231" y="1667574"/>
                  </a:lnTo>
                  <a:lnTo>
                    <a:pt x="385568" y="1668570"/>
                  </a:lnTo>
                  <a:lnTo>
                    <a:pt x="387856" y="1668757"/>
                  </a:lnTo>
                  <a:lnTo>
                    <a:pt x="390380" y="1667466"/>
                  </a:lnTo>
                  <a:lnTo>
                    <a:pt x="394474" y="1665267"/>
                  </a:lnTo>
                  <a:lnTo>
                    <a:pt x="396276" y="1660118"/>
                  </a:lnTo>
                  <a:lnTo>
                    <a:pt x="394077" y="1656022"/>
                  </a:lnTo>
                  <a:lnTo>
                    <a:pt x="390970" y="1650357"/>
                  </a:lnTo>
                  <a:lnTo>
                    <a:pt x="388771" y="1646262"/>
                  </a:lnTo>
                  <a:close/>
                </a:path>
                <a:path w="17326610" h="9726930">
                  <a:moveTo>
                    <a:pt x="14228424" y="7550196"/>
                  </a:moveTo>
                  <a:lnTo>
                    <a:pt x="14223088" y="7550682"/>
                  </a:lnTo>
                  <a:lnTo>
                    <a:pt x="14217382" y="7558507"/>
                  </a:lnTo>
                  <a:lnTo>
                    <a:pt x="14217867" y="7563843"/>
                  </a:lnTo>
                  <a:lnTo>
                    <a:pt x="14226885" y="7570451"/>
                  </a:lnTo>
                  <a:lnTo>
                    <a:pt x="14228888" y="7571306"/>
                  </a:lnTo>
                  <a:lnTo>
                    <a:pt x="14228746" y="7571640"/>
                  </a:lnTo>
                  <a:lnTo>
                    <a:pt x="14232418" y="7573206"/>
                  </a:lnTo>
                  <a:lnTo>
                    <a:pt x="14236420" y="7572152"/>
                  </a:lnTo>
                  <a:lnTo>
                    <a:pt x="14238989" y="7568907"/>
                  </a:lnTo>
                  <a:lnTo>
                    <a:pt x="14241840" y="7564994"/>
                  </a:lnTo>
                  <a:lnTo>
                    <a:pt x="14241354" y="7559657"/>
                  </a:lnTo>
                  <a:lnTo>
                    <a:pt x="14228424" y="7550196"/>
                  </a:lnTo>
                  <a:close/>
                </a:path>
                <a:path w="17326610" h="9726930">
                  <a:moveTo>
                    <a:pt x="11592597" y="6410845"/>
                  </a:moveTo>
                  <a:lnTo>
                    <a:pt x="11581256" y="6411532"/>
                  </a:lnTo>
                  <a:lnTo>
                    <a:pt x="11576872" y="6411635"/>
                  </a:lnTo>
                  <a:lnTo>
                    <a:pt x="11572876" y="6415454"/>
                  </a:lnTo>
                  <a:lnTo>
                    <a:pt x="11573366" y="6423554"/>
                  </a:lnTo>
                  <a:lnTo>
                    <a:pt x="11575324" y="6426362"/>
                  </a:lnTo>
                  <a:lnTo>
                    <a:pt x="11579331" y="6428071"/>
                  </a:lnTo>
                  <a:lnTo>
                    <a:pt x="11581952" y="6428400"/>
                  </a:lnTo>
                  <a:lnTo>
                    <a:pt x="11588432" y="6428008"/>
                  </a:lnTo>
                  <a:lnTo>
                    <a:pt x="11592817" y="6427906"/>
                  </a:lnTo>
                  <a:lnTo>
                    <a:pt x="11596813" y="6424086"/>
                  </a:lnTo>
                  <a:lnTo>
                    <a:pt x="11596518" y="6419226"/>
                  </a:lnTo>
                  <a:lnTo>
                    <a:pt x="11596416" y="6414842"/>
                  </a:lnTo>
                  <a:lnTo>
                    <a:pt x="11592597" y="6410845"/>
                  </a:lnTo>
                  <a:close/>
                </a:path>
                <a:path w="17326610" h="9726930">
                  <a:moveTo>
                    <a:pt x="14156993" y="7495657"/>
                  </a:moveTo>
                  <a:lnTo>
                    <a:pt x="14151655" y="7496142"/>
                  </a:lnTo>
                  <a:lnTo>
                    <a:pt x="14145950" y="7503967"/>
                  </a:lnTo>
                  <a:lnTo>
                    <a:pt x="14146437" y="7509304"/>
                  </a:lnTo>
                  <a:lnTo>
                    <a:pt x="14155454" y="7515913"/>
                  </a:lnTo>
                  <a:lnTo>
                    <a:pt x="14157457" y="7516767"/>
                  </a:lnTo>
                  <a:lnTo>
                    <a:pt x="14157315" y="7517101"/>
                  </a:lnTo>
                  <a:lnTo>
                    <a:pt x="14160986" y="7518668"/>
                  </a:lnTo>
                  <a:lnTo>
                    <a:pt x="14164987" y="7517612"/>
                  </a:lnTo>
                  <a:lnTo>
                    <a:pt x="14167555" y="7514367"/>
                  </a:lnTo>
                  <a:lnTo>
                    <a:pt x="14170408" y="7510455"/>
                  </a:lnTo>
                  <a:lnTo>
                    <a:pt x="14169923" y="7505118"/>
                  </a:lnTo>
                  <a:lnTo>
                    <a:pt x="14156993" y="7495657"/>
                  </a:lnTo>
                  <a:close/>
                </a:path>
                <a:path w="17326610" h="9726930">
                  <a:moveTo>
                    <a:pt x="14085418" y="7441451"/>
                  </a:moveTo>
                  <a:lnTo>
                    <a:pt x="14080081" y="7441937"/>
                  </a:lnTo>
                  <a:lnTo>
                    <a:pt x="14074377" y="7449762"/>
                  </a:lnTo>
                  <a:lnTo>
                    <a:pt x="14074862" y="7455099"/>
                  </a:lnTo>
                  <a:lnTo>
                    <a:pt x="14083880" y="7461707"/>
                  </a:lnTo>
                  <a:lnTo>
                    <a:pt x="14085882" y="7462561"/>
                  </a:lnTo>
                  <a:lnTo>
                    <a:pt x="14085739" y="7462895"/>
                  </a:lnTo>
                  <a:lnTo>
                    <a:pt x="14089411" y="7464462"/>
                  </a:lnTo>
                  <a:lnTo>
                    <a:pt x="14093414" y="7463407"/>
                  </a:lnTo>
                  <a:lnTo>
                    <a:pt x="14095982" y="7460162"/>
                  </a:lnTo>
                  <a:lnTo>
                    <a:pt x="14098835" y="7456250"/>
                  </a:lnTo>
                  <a:lnTo>
                    <a:pt x="14098348" y="7450913"/>
                  </a:lnTo>
                  <a:lnTo>
                    <a:pt x="14085418" y="7441451"/>
                  </a:lnTo>
                  <a:close/>
                </a:path>
                <a:path w="17326610" h="9726930">
                  <a:moveTo>
                    <a:pt x="11682709" y="6408644"/>
                  </a:moveTo>
                  <a:lnTo>
                    <a:pt x="11677991" y="6408603"/>
                  </a:lnTo>
                  <a:lnTo>
                    <a:pt x="11671653" y="6408662"/>
                  </a:lnTo>
                  <a:lnTo>
                    <a:pt x="11666935" y="6408623"/>
                  </a:lnTo>
                  <a:lnTo>
                    <a:pt x="11663272" y="6412584"/>
                  </a:lnTo>
                  <a:lnTo>
                    <a:pt x="11663233" y="6417302"/>
                  </a:lnTo>
                  <a:lnTo>
                    <a:pt x="11662953" y="6420733"/>
                  </a:lnTo>
                  <a:lnTo>
                    <a:pt x="11665245" y="6423684"/>
                  </a:lnTo>
                  <a:lnTo>
                    <a:pt x="11669584" y="6425535"/>
                  </a:lnTo>
                  <a:lnTo>
                    <a:pt x="11671872" y="6425723"/>
                  </a:lnTo>
                  <a:lnTo>
                    <a:pt x="11678210" y="6425664"/>
                  </a:lnTo>
                  <a:lnTo>
                    <a:pt x="11682929" y="6425704"/>
                  </a:lnTo>
                  <a:lnTo>
                    <a:pt x="11686591" y="6421742"/>
                  </a:lnTo>
                  <a:lnTo>
                    <a:pt x="11686671" y="6412306"/>
                  </a:lnTo>
                  <a:lnTo>
                    <a:pt x="11682709" y="6408644"/>
                  </a:lnTo>
                  <a:close/>
                </a:path>
                <a:path w="17326610" h="9726930">
                  <a:moveTo>
                    <a:pt x="349890" y="1565362"/>
                  </a:moveTo>
                  <a:lnTo>
                    <a:pt x="345074" y="1563703"/>
                  </a:lnTo>
                  <a:lnTo>
                    <a:pt x="336217" y="1567816"/>
                  </a:lnTo>
                  <a:lnTo>
                    <a:pt x="334558" y="1572632"/>
                  </a:lnTo>
                  <a:lnTo>
                    <a:pt x="336615" y="1577060"/>
                  </a:lnTo>
                  <a:lnTo>
                    <a:pt x="339245" y="1582918"/>
                  </a:lnTo>
                  <a:lnTo>
                    <a:pt x="340345" y="1584965"/>
                  </a:lnTo>
                  <a:lnTo>
                    <a:pt x="341729" y="1586344"/>
                  </a:lnTo>
                  <a:lnTo>
                    <a:pt x="345735" y="1588053"/>
                  </a:lnTo>
                  <a:lnTo>
                    <a:pt x="348165" y="1587906"/>
                  </a:lnTo>
                  <a:lnTo>
                    <a:pt x="350546" y="1586949"/>
                  </a:lnTo>
                  <a:lnTo>
                    <a:pt x="354975" y="1584892"/>
                  </a:lnTo>
                  <a:lnTo>
                    <a:pt x="356635" y="1580076"/>
                  </a:lnTo>
                  <a:lnTo>
                    <a:pt x="354579" y="1575649"/>
                  </a:lnTo>
                  <a:lnTo>
                    <a:pt x="351947" y="1569791"/>
                  </a:lnTo>
                  <a:lnTo>
                    <a:pt x="349890" y="1565362"/>
                  </a:lnTo>
                  <a:close/>
                </a:path>
                <a:path w="17326610" h="9726930">
                  <a:moveTo>
                    <a:pt x="14014318" y="7387054"/>
                  </a:moveTo>
                  <a:lnTo>
                    <a:pt x="14008984" y="7387539"/>
                  </a:lnTo>
                  <a:lnTo>
                    <a:pt x="14003278" y="7395365"/>
                  </a:lnTo>
                  <a:lnTo>
                    <a:pt x="14003763" y="7400701"/>
                  </a:lnTo>
                  <a:lnTo>
                    <a:pt x="14012780" y="7407310"/>
                  </a:lnTo>
                  <a:lnTo>
                    <a:pt x="14014783" y="7408165"/>
                  </a:lnTo>
                  <a:lnTo>
                    <a:pt x="14014641" y="7408498"/>
                  </a:lnTo>
                  <a:lnTo>
                    <a:pt x="14018313" y="7410065"/>
                  </a:lnTo>
                  <a:lnTo>
                    <a:pt x="14022316" y="7409010"/>
                  </a:lnTo>
                  <a:lnTo>
                    <a:pt x="14024883" y="7405765"/>
                  </a:lnTo>
                  <a:lnTo>
                    <a:pt x="14027736" y="7401852"/>
                  </a:lnTo>
                  <a:lnTo>
                    <a:pt x="14027251" y="7396516"/>
                  </a:lnTo>
                  <a:lnTo>
                    <a:pt x="14014318" y="7387054"/>
                  </a:lnTo>
                  <a:close/>
                </a:path>
                <a:path w="17326610" h="9726930">
                  <a:moveTo>
                    <a:pt x="11772585" y="6407919"/>
                  </a:moveTo>
                  <a:lnTo>
                    <a:pt x="11767867" y="6407880"/>
                  </a:lnTo>
                  <a:lnTo>
                    <a:pt x="11761529" y="6407939"/>
                  </a:lnTo>
                  <a:lnTo>
                    <a:pt x="11756477" y="6407756"/>
                  </a:lnTo>
                  <a:lnTo>
                    <a:pt x="11752815" y="6411718"/>
                  </a:lnTo>
                  <a:lnTo>
                    <a:pt x="11752775" y="6416436"/>
                  </a:lnTo>
                  <a:lnTo>
                    <a:pt x="11752830" y="6420010"/>
                  </a:lnTo>
                  <a:lnTo>
                    <a:pt x="11755121" y="6422960"/>
                  </a:lnTo>
                  <a:lnTo>
                    <a:pt x="11758126" y="6424242"/>
                  </a:lnTo>
                  <a:lnTo>
                    <a:pt x="11757984" y="6424576"/>
                  </a:lnTo>
                  <a:lnTo>
                    <a:pt x="11758986" y="6425003"/>
                  </a:lnTo>
                  <a:lnTo>
                    <a:pt x="11761273" y="6425190"/>
                  </a:lnTo>
                  <a:lnTo>
                    <a:pt x="11767611" y="6425131"/>
                  </a:lnTo>
                  <a:lnTo>
                    <a:pt x="11772663" y="6425314"/>
                  </a:lnTo>
                  <a:lnTo>
                    <a:pt x="11776325" y="6421352"/>
                  </a:lnTo>
                  <a:lnTo>
                    <a:pt x="11776365" y="6416633"/>
                  </a:lnTo>
                  <a:lnTo>
                    <a:pt x="11776546" y="6411582"/>
                  </a:lnTo>
                  <a:lnTo>
                    <a:pt x="11772585" y="6407919"/>
                  </a:lnTo>
                  <a:close/>
                </a:path>
                <a:path w="17326610" h="9726930">
                  <a:moveTo>
                    <a:pt x="13942888" y="7332514"/>
                  </a:moveTo>
                  <a:lnTo>
                    <a:pt x="13937550" y="7333000"/>
                  </a:lnTo>
                  <a:lnTo>
                    <a:pt x="13931845" y="7340824"/>
                  </a:lnTo>
                  <a:lnTo>
                    <a:pt x="13932331" y="7346163"/>
                  </a:lnTo>
                  <a:lnTo>
                    <a:pt x="13941349" y="7352770"/>
                  </a:lnTo>
                  <a:lnTo>
                    <a:pt x="13943353" y="7353625"/>
                  </a:lnTo>
                  <a:lnTo>
                    <a:pt x="13943210" y="7353960"/>
                  </a:lnTo>
                  <a:lnTo>
                    <a:pt x="13946882" y="7355526"/>
                  </a:lnTo>
                  <a:lnTo>
                    <a:pt x="13950882" y="7354470"/>
                  </a:lnTo>
                  <a:lnTo>
                    <a:pt x="13953451" y="7351225"/>
                  </a:lnTo>
                  <a:lnTo>
                    <a:pt x="13956304" y="7347313"/>
                  </a:lnTo>
                  <a:lnTo>
                    <a:pt x="13955817" y="7341976"/>
                  </a:lnTo>
                  <a:lnTo>
                    <a:pt x="13942888" y="7332514"/>
                  </a:lnTo>
                  <a:close/>
                </a:path>
                <a:path w="17326610" h="9726930">
                  <a:moveTo>
                    <a:pt x="13871313" y="7278309"/>
                  </a:moveTo>
                  <a:lnTo>
                    <a:pt x="13865977" y="7278795"/>
                  </a:lnTo>
                  <a:lnTo>
                    <a:pt x="13860271" y="7286620"/>
                  </a:lnTo>
                  <a:lnTo>
                    <a:pt x="13860757" y="7291956"/>
                  </a:lnTo>
                  <a:lnTo>
                    <a:pt x="13869774" y="7298565"/>
                  </a:lnTo>
                  <a:lnTo>
                    <a:pt x="13871777" y="7299420"/>
                  </a:lnTo>
                  <a:lnTo>
                    <a:pt x="13871635" y="7299754"/>
                  </a:lnTo>
                  <a:lnTo>
                    <a:pt x="13875306" y="7301320"/>
                  </a:lnTo>
                  <a:lnTo>
                    <a:pt x="13879309" y="7300265"/>
                  </a:lnTo>
                  <a:lnTo>
                    <a:pt x="13881877" y="7297020"/>
                  </a:lnTo>
                  <a:lnTo>
                    <a:pt x="13884730" y="7293108"/>
                  </a:lnTo>
                  <a:lnTo>
                    <a:pt x="13884243" y="7287770"/>
                  </a:lnTo>
                  <a:lnTo>
                    <a:pt x="13871313" y="7278309"/>
                  </a:lnTo>
                  <a:close/>
                </a:path>
                <a:path w="17326610" h="9726930">
                  <a:moveTo>
                    <a:pt x="312630" y="1484364"/>
                  </a:moveTo>
                  <a:lnTo>
                    <a:pt x="307622" y="1482228"/>
                  </a:lnTo>
                  <a:lnTo>
                    <a:pt x="303194" y="1484285"/>
                  </a:lnTo>
                  <a:lnTo>
                    <a:pt x="298908" y="1486008"/>
                  </a:lnTo>
                  <a:lnTo>
                    <a:pt x="296772" y="1491015"/>
                  </a:lnTo>
                  <a:lnTo>
                    <a:pt x="298828" y="1495443"/>
                  </a:lnTo>
                  <a:lnTo>
                    <a:pt x="301459" y="1501300"/>
                  </a:lnTo>
                  <a:lnTo>
                    <a:pt x="302559" y="1503348"/>
                  </a:lnTo>
                  <a:lnTo>
                    <a:pt x="303943" y="1504728"/>
                  </a:lnTo>
                  <a:lnTo>
                    <a:pt x="305946" y="1505582"/>
                  </a:lnTo>
                  <a:lnTo>
                    <a:pt x="305804" y="1505916"/>
                  </a:lnTo>
                  <a:lnTo>
                    <a:pt x="307807" y="1506770"/>
                  </a:lnTo>
                  <a:lnTo>
                    <a:pt x="310237" y="1506623"/>
                  </a:lnTo>
                  <a:lnTo>
                    <a:pt x="316904" y="1503943"/>
                  </a:lnTo>
                  <a:lnTo>
                    <a:pt x="319040" y="1498936"/>
                  </a:lnTo>
                  <a:lnTo>
                    <a:pt x="316984" y="1494507"/>
                  </a:lnTo>
                  <a:lnTo>
                    <a:pt x="314353" y="1488650"/>
                  </a:lnTo>
                  <a:lnTo>
                    <a:pt x="312630" y="1484364"/>
                  </a:lnTo>
                  <a:close/>
                </a:path>
                <a:path w="17326610" h="9726930">
                  <a:moveTo>
                    <a:pt x="11861990" y="6410150"/>
                  </a:moveTo>
                  <a:lnTo>
                    <a:pt x="11857272" y="6410111"/>
                  </a:lnTo>
                  <a:lnTo>
                    <a:pt x="11850742" y="6409693"/>
                  </a:lnTo>
                  <a:lnTo>
                    <a:pt x="11846167" y="6409319"/>
                  </a:lnTo>
                  <a:lnTo>
                    <a:pt x="11842171" y="6413139"/>
                  </a:lnTo>
                  <a:lnTo>
                    <a:pt x="11856824" y="6426887"/>
                  </a:lnTo>
                  <a:lnTo>
                    <a:pt x="11861399" y="6427260"/>
                  </a:lnTo>
                  <a:lnTo>
                    <a:pt x="11865395" y="6423440"/>
                  </a:lnTo>
                  <a:lnTo>
                    <a:pt x="11865436" y="6418723"/>
                  </a:lnTo>
                  <a:lnTo>
                    <a:pt x="11865809" y="6414147"/>
                  </a:lnTo>
                  <a:lnTo>
                    <a:pt x="11861990" y="6410150"/>
                  </a:lnTo>
                  <a:close/>
                </a:path>
                <a:path w="17326610" h="9726930">
                  <a:moveTo>
                    <a:pt x="13799737" y="7224103"/>
                  </a:moveTo>
                  <a:lnTo>
                    <a:pt x="13794401" y="7224589"/>
                  </a:lnTo>
                  <a:lnTo>
                    <a:pt x="13788697" y="7232415"/>
                  </a:lnTo>
                  <a:lnTo>
                    <a:pt x="13789181" y="7237751"/>
                  </a:lnTo>
                  <a:lnTo>
                    <a:pt x="13798201" y="7244360"/>
                  </a:lnTo>
                  <a:lnTo>
                    <a:pt x="13800204" y="7245214"/>
                  </a:lnTo>
                  <a:lnTo>
                    <a:pt x="13800061" y="7245548"/>
                  </a:lnTo>
                  <a:lnTo>
                    <a:pt x="13803733" y="7247114"/>
                  </a:lnTo>
                  <a:lnTo>
                    <a:pt x="13807734" y="7246059"/>
                  </a:lnTo>
                  <a:lnTo>
                    <a:pt x="13810302" y="7242814"/>
                  </a:lnTo>
                  <a:lnTo>
                    <a:pt x="13813155" y="7238902"/>
                  </a:lnTo>
                  <a:lnTo>
                    <a:pt x="13812670" y="7233566"/>
                  </a:lnTo>
                  <a:lnTo>
                    <a:pt x="13799737" y="7224103"/>
                  </a:lnTo>
                  <a:close/>
                </a:path>
                <a:path w="17326610" h="9726930">
                  <a:moveTo>
                    <a:pt x="11951827" y="6414145"/>
                  </a:moveTo>
                  <a:lnTo>
                    <a:pt x="11947251" y="6413771"/>
                  </a:lnTo>
                  <a:lnTo>
                    <a:pt x="11940721" y="6413353"/>
                  </a:lnTo>
                  <a:lnTo>
                    <a:pt x="11936146" y="6412980"/>
                  </a:lnTo>
                  <a:lnTo>
                    <a:pt x="11932150" y="6416799"/>
                  </a:lnTo>
                  <a:lnTo>
                    <a:pt x="11931776" y="6421374"/>
                  </a:lnTo>
                  <a:lnTo>
                    <a:pt x="11931354" y="6425140"/>
                  </a:lnTo>
                  <a:lnTo>
                    <a:pt x="11933505" y="6428424"/>
                  </a:lnTo>
                  <a:lnTo>
                    <a:pt x="11936842" y="6429848"/>
                  </a:lnTo>
                  <a:lnTo>
                    <a:pt x="11936984" y="6429515"/>
                  </a:lnTo>
                  <a:lnTo>
                    <a:pt x="11937986" y="6429942"/>
                  </a:lnTo>
                  <a:lnTo>
                    <a:pt x="11939797" y="6430320"/>
                  </a:lnTo>
                  <a:lnTo>
                    <a:pt x="11946327" y="6430738"/>
                  </a:lnTo>
                  <a:lnTo>
                    <a:pt x="11950903" y="6431111"/>
                  </a:lnTo>
                  <a:lnTo>
                    <a:pt x="11954898" y="6427292"/>
                  </a:lnTo>
                  <a:lnTo>
                    <a:pt x="11955646" y="6418141"/>
                  </a:lnTo>
                  <a:lnTo>
                    <a:pt x="11951827" y="6414145"/>
                  </a:lnTo>
                  <a:close/>
                </a:path>
                <a:path w="17326610" h="9726930">
                  <a:moveTo>
                    <a:pt x="13728164" y="7169898"/>
                  </a:moveTo>
                  <a:lnTo>
                    <a:pt x="13722826" y="7170384"/>
                  </a:lnTo>
                  <a:lnTo>
                    <a:pt x="13717121" y="7178209"/>
                  </a:lnTo>
                  <a:lnTo>
                    <a:pt x="13717608" y="7183546"/>
                  </a:lnTo>
                  <a:lnTo>
                    <a:pt x="13726626" y="7190155"/>
                  </a:lnTo>
                  <a:lnTo>
                    <a:pt x="13728628" y="7191009"/>
                  </a:lnTo>
                  <a:lnTo>
                    <a:pt x="13728486" y="7191343"/>
                  </a:lnTo>
                  <a:lnTo>
                    <a:pt x="13732158" y="7192909"/>
                  </a:lnTo>
                  <a:lnTo>
                    <a:pt x="13736159" y="7191853"/>
                  </a:lnTo>
                  <a:lnTo>
                    <a:pt x="13738726" y="7188609"/>
                  </a:lnTo>
                  <a:lnTo>
                    <a:pt x="13741579" y="7184696"/>
                  </a:lnTo>
                  <a:lnTo>
                    <a:pt x="13741094" y="7179360"/>
                  </a:lnTo>
                  <a:lnTo>
                    <a:pt x="13728164" y="7169898"/>
                  </a:lnTo>
                  <a:close/>
                </a:path>
                <a:path w="17326610" h="9726930">
                  <a:moveTo>
                    <a:pt x="13656588" y="7115693"/>
                  </a:moveTo>
                  <a:lnTo>
                    <a:pt x="13651253" y="7116179"/>
                  </a:lnTo>
                  <a:lnTo>
                    <a:pt x="13645548" y="7124004"/>
                  </a:lnTo>
                  <a:lnTo>
                    <a:pt x="13646033" y="7129340"/>
                  </a:lnTo>
                  <a:lnTo>
                    <a:pt x="13655050" y="7135949"/>
                  </a:lnTo>
                  <a:lnTo>
                    <a:pt x="13657054" y="7136803"/>
                  </a:lnTo>
                  <a:lnTo>
                    <a:pt x="13656911" y="7137137"/>
                  </a:lnTo>
                  <a:lnTo>
                    <a:pt x="13660583" y="7138703"/>
                  </a:lnTo>
                  <a:lnTo>
                    <a:pt x="13664586" y="7137649"/>
                  </a:lnTo>
                  <a:lnTo>
                    <a:pt x="13667153" y="7134404"/>
                  </a:lnTo>
                  <a:lnTo>
                    <a:pt x="13670006" y="7130491"/>
                  </a:lnTo>
                  <a:lnTo>
                    <a:pt x="13669521" y="7125155"/>
                  </a:lnTo>
                  <a:lnTo>
                    <a:pt x="13656588" y="7115693"/>
                  </a:lnTo>
                  <a:close/>
                </a:path>
                <a:path w="17326610" h="9726930">
                  <a:moveTo>
                    <a:pt x="277416" y="1402267"/>
                  </a:moveTo>
                  <a:lnTo>
                    <a:pt x="272409" y="1400131"/>
                  </a:lnTo>
                  <a:lnTo>
                    <a:pt x="263837" y="1403576"/>
                  </a:lnTo>
                  <a:lnTo>
                    <a:pt x="261701" y="1408583"/>
                  </a:lnTo>
                  <a:lnTo>
                    <a:pt x="263424" y="1412870"/>
                  </a:lnTo>
                  <a:lnTo>
                    <a:pt x="266055" y="1418727"/>
                  </a:lnTo>
                  <a:lnTo>
                    <a:pt x="266678" y="1420966"/>
                  </a:lnTo>
                  <a:lnTo>
                    <a:pt x="268396" y="1422488"/>
                  </a:lnTo>
                  <a:lnTo>
                    <a:pt x="272402" y="1424196"/>
                  </a:lnTo>
                  <a:lnTo>
                    <a:pt x="274690" y="1424383"/>
                  </a:lnTo>
                  <a:lnTo>
                    <a:pt x="277071" y="1423426"/>
                  </a:lnTo>
                  <a:lnTo>
                    <a:pt x="281691" y="1421845"/>
                  </a:lnTo>
                  <a:lnTo>
                    <a:pt x="283133" y="1417725"/>
                  </a:lnTo>
                  <a:lnTo>
                    <a:pt x="283493" y="1416696"/>
                  </a:lnTo>
                  <a:lnTo>
                    <a:pt x="281770" y="1412410"/>
                  </a:lnTo>
                  <a:lnTo>
                    <a:pt x="279139" y="1406553"/>
                  </a:lnTo>
                  <a:lnTo>
                    <a:pt x="277416" y="1402267"/>
                  </a:lnTo>
                  <a:close/>
                </a:path>
                <a:path w="17326610" h="9726930">
                  <a:moveTo>
                    <a:pt x="12041526" y="6421236"/>
                  </a:moveTo>
                  <a:lnTo>
                    <a:pt x="12036950" y="6420863"/>
                  </a:lnTo>
                  <a:lnTo>
                    <a:pt x="12030563" y="6420111"/>
                  </a:lnTo>
                  <a:lnTo>
                    <a:pt x="12025987" y="6419738"/>
                  </a:lnTo>
                  <a:lnTo>
                    <a:pt x="12021657" y="6423415"/>
                  </a:lnTo>
                  <a:lnTo>
                    <a:pt x="12021284" y="6427990"/>
                  </a:lnTo>
                  <a:lnTo>
                    <a:pt x="12020861" y="6431755"/>
                  </a:lnTo>
                  <a:lnTo>
                    <a:pt x="12040125" y="6438394"/>
                  </a:lnTo>
                  <a:lnTo>
                    <a:pt x="12044455" y="6434718"/>
                  </a:lnTo>
                  <a:lnTo>
                    <a:pt x="12045202" y="6425566"/>
                  </a:lnTo>
                  <a:lnTo>
                    <a:pt x="12041526" y="6421236"/>
                  </a:lnTo>
                  <a:close/>
                </a:path>
                <a:path w="17326610" h="9726930">
                  <a:moveTo>
                    <a:pt x="13584873" y="7061821"/>
                  </a:moveTo>
                  <a:lnTo>
                    <a:pt x="13579535" y="7062307"/>
                  </a:lnTo>
                  <a:lnTo>
                    <a:pt x="13576682" y="7066219"/>
                  </a:lnTo>
                  <a:lnTo>
                    <a:pt x="13573972" y="7069798"/>
                  </a:lnTo>
                  <a:lnTo>
                    <a:pt x="13574459" y="7075135"/>
                  </a:lnTo>
                  <a:lnTo>
                    <a:pt x="13583477" y="7081744"/>
                  </a:lnTo>
                  <a:lnTo>
                    <a:pt x="13585480" y="7082598"/>
                  </a:lnTo>
                  <a:lnTo>
                    <a:pt x="13585003" y="7082789"/>
                  </a:lnTo>
                  <a:lnTo>
                    <a:pt x="13588676" y="7084356"/>
                  </a:lnTo>
                  <a:lnTo>
                    <a:pt x="13592677" y="7083300"/>
                  </a:lnTo>
                  <a:lnTo>
                    <a:pt x="13595243" y="7080055"/>
                  </a:lnTo>
                  <a:lnTo>
                    <a:pt x="13597954" y="7076477"/>
                  </a:lnTo>
                  <a:lnTo>
                    <a:pt x="13597469" y="7071140"/>
                  </a:lnTo>
                  <a:lnTo>
                    <a:pt x="13588451" y="7064532"/>
                  </a:lnTo>
                  <a:lnTo>
                    <a:pt x="13584873" y="7061821"/>
                  </a:lnTo>
                  <a:close/>
                </a:path>
                <a:path w="17326610" h="9726930">
                  <a:moveTo>
                    <a:pt x="12130895" y="6430949"/>
                  </a:moveTo>
                  <a:lnTo>
                    <a:pt x="12125986" y="6430433"/>
                  </a:lnTo>
                  <a:lnTo>
                    <a:pt x="12119598" y="6429681"/>
                  </a:lnTo>
                  <a:lnTo>
                    <a:pt x="12115165" y="6428974"/>
                  </a:lnTo>
                  <a:lnTo>
                    <a:pt x="12110501" y="6432509"/>
                  </a:lnTo>
                  <a:lnTo>
                    <a:pt x="12110128" y="6437085"/>
                  </a:lnTo>
                  <a:lnTo>
                    <a:pt x="12109706" y="6440850"/>
                  </a:lnTo>
                  <a:lnTo>
                    <a:pt x="12112047" y="6444611"/>
                  </a:lnTo>
                  <a:lnTo>
                    <a:pt x="12115385" y="6446034"/>
                  </a:lnTo>
                  <a:lnTo>
                    <a:pt x="12115194" y="6445559"/>
                  </a:lnTo>
                  <a:lnTo>
                    <a:pt x="12117530" y="6446555"/>
                  </a:lnTo>
                  <a:lnTo>
                    <a:pt x="12123918" y="6447306"/>
                  </a:lnTo>
                  <a:lnTo>
                    <a:pt x="12128350" y="6448014"/>
                  </a:lnTo>
                  <a:lnTo>
                    <a:pt x="12133015" y="6444480"/>
                  </a:lnTo>
                  <a:lnTo>
                    <a:pt x="12133388" y="6439904"/>
                  </a:lnTo>
                  <a:lnTo>
                    <a:pt x="12134038" y="6435841"/>
                  </a:lnTo>
                  <a:lnTo>
                    <a:pt x="12134097" y="6435471"/>
                  </a:lnTo>
                  <a:lnTo>
                    <a:pt x="12130895" y="6430949"/>
                  </a:lnTo>
                  <a:close/>
                </a:path>
                <a:path w="17326610" h="9726930">
                  <a:moveTo>
                    <a:pt x="13512678" y="7008141"/>
                  </a:moveTo>
                  <a:lnTo>
                    <a:pt x="13507535" y="7009103"/>
                  </a:lnTo>
                  <a:lnTo>
                    <a:pt x="13501829" y="7016928"/>
                  </a:lnTo>
                  <a:lnTo>
                    <a:pt x="13502791" y="7022074"/>
                  </a:lnTo>
                  <a:lnTo>
                    <a:pt x="13511808" y="7028682"/>
                  </a:lnTo>
                  <a:lnTo>
                    <a:pt x="13517149" y="7030960"/>
                  </a:lnTo>
                  <a:lnTo>
                    <a:pt x="13521486" y="7030048"/>
                  </a:lnTo>
                  <a:lnTo>
                    <a:pt x="13523720" y="7026660"/>
                  </a:lnTo>
                  <a:lnTo>
                    <a:pt x="13526573" y="7022748"/>
                  </a:lnTo>
                  <a:lnTo>
                    <a:pt x="13525608" y="7017602"/>
                  </a:lnTo>
                  <a:lnTo>
                    <a:pt x="13512678" y="7008141"/>
                  </a:lnTo>
                  <a:close/>
                </a:path>
                <a:path w="17326610" h="9726930">
                  <a:moveTo>
                    <a:pt x="12220127" y="6443760"/>
                  </a:moveTo>
                  <a:lnTo>
                    <a:pt x="12215360" y="6442910"/>
                  </a:lnTo>
                  <a:lnTo>
                    <a:pt x="12213549" y="6442532"/>
                  </a:lnTo>
                  <a:lnTo>
                    <a:pt x="12211262" y="6442346"/>
                  </a:lnTo>
                  <a:lnTo>
                    <a:pt x="12209116" y="6441825"/>
                  </a:lnTo>
                  <a:lnTo>
                    <a:pt x="12204207" y="6441309"/>
                  </a:lnTo>
                  <a:lnTo>
                    <a:pt x="12200161" y="6444318"/>
                  </a:lnTo>
                  <a:lnTo>
                    <a:pt x="12199311" y="6449086"/>
                  </a:lnTo>
                  <a:lnTo>
                    <a:pt x="12198746" y="6453185"/>
                  </a:lnTo>
                  <a:lnTo>
                    <a:pt x="12200754" y="6456803"/>
                  </a:lnTo>
                  <a:lnTo>
                    <a:pt x="12204426" y="6458369"/>
                  </a:lnTo>
                  <a:lnTo>
                    <a:pt x="12204569" y="6458035"/>
                  </a:lnTo>
                  <a:lnTo>
                    <a:pt x="12206571" y="6458890"/>
                  </a:lnTo>
                  <a:lnTo>
                    <a:pt x="12212816" y="6459975"/>
                  </a:lnTo>
                  <a:lnTo>
                    <a:pt x="12217725" y="6460491"/>
                  </a:lnTo>
                  <a:lnTo>
                    <a:pt x="12221771" y="6457482"/>
                  </a:lnTo>
                  <a:lnTo>
                    <a:pt x="12222620" y="6452715"/>
                  </a:lnTo>
                  <a:lnTo>
                    <a:pt x="12223136" y="6447806"/>
                  </a:lnTo>
                  <a:lnTo>
                    <a:pt x="12220127" y="6443760"/>
                  </a:lnTo>
                  <a:close/>
                </a:path>
                <a:path w="17326610" h="9726930">
                  <a:moveTo>
                    <a:pt x="13439298" y="6956322"/>
                  </a:moveTo>
                  <a:lnTo>
                    <a:pt x="13434152" y="6957283"/>
                  </a:lnTo>
                  <a:lnTo>
                    <a:pt x="13428446" y="6965108"/>
                  </a:lnTo>
                  <a:lnTo>
                    <a:pt x="13429410" y="6970254"/>
                  </a:lnTo>
                  <a:lnTo>
                    <a:pt x="13438428" y="6976863"/>
                  </a:lnTo>
                  <a:lnTo>
                    <a:pt x="13440096" y="6977574"/>
                  </a:lnTo>
                  <a:lnTo>
                    <a:pt x="13439954" y="6977907"/>
                  </a:lnTo>
                  <a:lnTo>
                    <a:pt x="13443627" y="6979474"/>
                  </a:lnTo>
                  <a:lnTo>
                    <a:pt x="13448103" y="6978228"/>
                  </a:lnTo>
                  <a:lnTo>
                    <a:pt x="13450337" y="6974841"/>
                  </a:lnTo>
                  <a:lnTo>
                    <a:pt x="13453189" y="6970928"/>
                  </a:lnTo>
                  <a:lnTo>
                    <a:pt x="13452228" y="6965783"/>
                  </a:lnTo>
                  <a:lnTo>
                    <a:pt x="13439298" y="6956322"/>
                  </a:lnTo>
                  <a:close/>
                </a:path>
                <a:path w="17326610" h="9726930">
                  <a:moveTo>
                    <a:pt x="243916" y="1318927"/>
                  </a:moveTo>
                  <a:lnTo>
                    <a:pt x="238909" y="1316791"/>
                  </a:lnTo>
                  <a:lnTo>
                    <a:pt x="230337" y="1320236"/>
                  </a:lnTo>
                  <a:lnTo>
                    <a:pt x="228201" y="1325244"/>
                  </a:lnTo>
                  <a:lnTo>
                    <a:pt x="229924" y="1329530"/>
                  </a:lnTo>
                  <a:lnTo>
                    <a:pt x="232078" y="1335579"/>
                  </a:lnTo>
                  <a:lnTo>
                    <a:pt x="233036" y="1337959"/>
                  </a:lnTo>
                  <a:lnTo>
                    <a:pt x="234754" y="1339482"/>
                  </a:lnTo>
                  <a:lnTo>
                    <a:pt x="238426" y="1341048"/>
                  </a:lnTo>
                  <a:lnTo>
                    <a:pt x="240856" y="1340901"/>
                  </a:lnTo>
                  <a:lnTo>
                    <a:pt x="243095" y="1340278"/>
                  </a:lnTo>
                  <a:lnTo>
                    <a:pt x="247381" y="1338555"/>
                  </a:lnTo>
                  <a:lnTo>
                    <a:pt x="249517" y="1333548"/>
                  </a:lnTo>
                  <a:lnTo>
                    <a:pt x="247794" y="1329262"/>
                  </a:lnTo>
                  <a:lnTo>
                    <a:pt x="245640" y="1323213"/>
                  </a:lnTo>
                  <a:lnTo>
                    <a:pt x="243916" y="1318927"/>
                  </a:lnTo>
                  <a:close/>
                </a:path>
                <a:path w="17326610" h="9726930">
                  <a:moveTo>
                    <a:pt x="12308696" y="6459050"/>
                  </a:moveTo>
                  <a:lnTo>
                    <a:pt x="12292918" y="6456266"/>
                  </a:lnTo>
                  <a:lnTo>
                    <a:pt x="12288538" y="6459132"/>
                  </a:lnTo>
                  <a:lnTo>
                    <a:pt x="12287754" y="6463533"/>
                  </a:lnTo>
                  <a:lnTo>
                    <a:pt x="12287689" y="6463900"/>
                  </a:lnTo>
                  <a:lnTo>
                    <a:pt x="12286789" y="6467856"/>
                  </a:lnTo>
                  <a:lnTo>
                    <a:pt x="12288988" y="6471951"/>
                  </a:lnTo>
                  <a:lnTo>
                    <a:pt x="12292661" y="6473518"/>
                  </a:lnTo>
                  <a:lnTo>
                    <a:pt x="12292804" y="6473183"/>
                  </a:lnTo>
                  <a:lnTo>
                    <a:pt x="12294472" y="6473895"/>
                  </a:lnTo>
                  <a:lnTo>
                    <a:pt x="12305485" y="6475831"/>
                  </a:lnTo>
                  <a:lnTo>
                    <a:pt x="12309863" y="6472964"/>
                  </a:lnTo>
                  <a:lnTo>
                    <a:pt x="12311563" y="6463429"/>
                  </a:lnTo>
                  <a:lnTo>
                    <a:pt x="12308696" y="6459050"/>
                  </a:lnTo>
                  <a:close/>
                </a:path>
                <a:path w="17326610" h="9726930">
                  <a:moveTo>
                    <a:pt x="13364728" y="6906362"/>
                  </a:moveTo>
                  <a:lnTo>
                    <a:pt x="13359248" y="6907182"/>
                  </a:lnTo>
                  <a:lnTo>
                    <a:pt x="13356923" y="6910924"/>
                  </a:lnTo>
                  <a:lnTo>
                    <a:pt x="13354552" y="6914647"/>
                  </a:lnTo>
                  <a:lnTo>
                    <a:pt x="13354354" y="6914958"/>
                  </a:lnTo>
                  <a:lnTo>
                    <a:pt x="13355173" y="6920437"/>
                  </a:lnTo>
                  <a:lnTo>
                    <a:pt x="13359228" y="6922955"/>
                  </a:lnTo>
                  <a:lnTo>
                    <a:pt x="13364478" y="6926378"/>
                  </a:lnTo>
                  <a:lnTo>
                    <a:pt x="13369818" y="6928656"/>
                  </a:lnTo>
                  <a:lnTo>
                    <a:pt x="13374295" y="6927410"/>
                  </a:lnTo>
                  <a:lnTo>
                    <a:pt x="13376326" y="6924330"/>
                  </a:lnTo>
                  <a:lnTo>
                    <a:pt x="13378707" y="6920611"/>
                  </a:lnTo>
                  <a:lnTo>
                    <a:pt x="13378906" y="6920301"/>
                  </a:lnTo>
                  <a:lnTo>
                    <a:pt x="13378085" y="6914822"/>
                  </a:lnTo>
                  <a:lnTo>
                    <a:pt x="13374031" y="6912303"/>
                  </a:lnTo>
                  <a:lnTo>
                    <a:pt x="13364728" y="6906362"/>
                  </a:lnTo>
                  <a:close/>
                </a:path>
                <a:path w="17326610" h="9726930">
                  <a:moveTo>
                    <a:pt x="12396701" y="6478440"/>
                  </a:moveTo>
                  <a:lnTo>
                    <a:pt x="12392076" y="6477256"/>
                  </a:lnTo>
                  <a:lnTo>
                    <a:pt x="12385640" y="6475695"/>
                  </a:lnTo>
                  <a:lnTo>
                    <a:pt x="12381016" y="6474511"/>
                  </a:lnTo>
                  <a:lnTo>
                    <a:pt x="12376636" y="6477378"/>
                  </a:lnTo>
                  <a:lnTo>
                    <a:pt x="12375453" y="6482002"/>
                  </a:lnTo>
                  <a:lnTo>
                    <a:pt x="12374554" y="6485960"/>
                  </a:lnTo>
                  <a:lnTo>
                    <a:pt x="12376753" y="6490053"/>
                  </a:lnTo>
                  <a:lnTo>
                    <a:pt x="12382094" y="6492332"/>
                  </a:lnTo>
                  <a:lnTo>
                    <a:pt x="12388196" y="6493751"/>
                  </a:lnTo>
                  <a:lnTo>
                    <a:pt x="12392820" y="6494935"/>
                  </a:lnTo>
                  <a:lnTo>
                    <a:pt x="12397200" y="6492068"/>
                  </a:lnTo>
                  <a:lnTo>
                    <a:pt x="12399567" y="6482819"/>
                  </a:lnTo>
                  <a:lnTo>
                    <a:pt x="12396701" y="6478440"/>
                  </a:lnTo>
                  <a:close/>
                </a:path>
                <a:path w="17326610" h="9726930">
                  <a:moveTo>
                    <a:pt x="13288254" y="6857169"/>
                  </a:moveTo>
                  <a:lnTo>
                    <a:pt x="13282968" y="6858465"/>
                  </a:lnTo>
                  <a:lnTo>
                    <a:pt x="13277930" y="6866575"/>
                  </a:lnTo>
                  <a:lnTo>
                    <a:pt x="13279223" y="6871862"/>
                  </a:lnTo>
                  <a:lnTo>
                    <a:pt x="13283278" y="6874381"/>
                  </a:lnTo>
                  <a:lnTo>
                    <a:pt x="13288862" y="6877946"/>
                  </a:lnTo>
                  <a:lnTo>
                    <a:pt x="13293868" y="6880081"/>
                  </a:lnTo>
                  <a:lnTo>
                    <a:pt x="13298345" y="6878835"/>
                  </a:lnTo>
                  <a:lnTo>
                    <a:pt x="13300722" y="6875114"/>
                  </a:lnTo>
                  <a:lnTo>
                    <a:pt x="13303241" y="6871059"/>
                  </a:lnTo>
                  <a:lnTo>
                    <a:pt x="13301945" y="6865771"/>
                  </a:lnTo>
                  <a:lnTo>
                    <a:pt x="13297890" y="6863252"/>
                  </a:lnTo>
                  <a:lnTo>
                    <a:pt x="13292308" y="6859687"/>
                  </a:lnTo>
                  <a:lnTo>
                    <a:pt x="13288254" y="6857169"/>
                  </a:lnTo>
                  <a:close/>
                </a:path>
                <a:path w="17326610" h="9726930">
                  <a:moveTo>
                    <a:pt x="13211309" y="6810932"/>
                  </a:moveTo>
                  <a:lnTo>
                    <a:pt x="13206355" y="6812369"/>
                  </a:lnTo>
                  <a:lnTo>
                    <a:pt x="13203836" y="6816424"/>
                  </a:lnTo>
                  <a:lnTo>
                    <a:pt x="13201460" y="6820145"/>
                  </a:lnTo>
                  <a:lnTo>
                    <a:pt x="13202753" y="6825432"/>
                  </a:lnTo>
                  <a:lnTo>
                    <a:pt x="13206808" y="6827951"/>
                  </a:lnTo>
                  <a:lnTo>
                    <a:pt x="13212534" y="6831183"/>
                  </a:lnTo>
                  <a:lnTo>
                    <a:pt x="13217207" y="6833176"/>
                  </a:lnTo>
                  <a:lnTo>
                    <a:pt x="13221684" y="6831929"/>
                  </a:lnTo>
                  <a:lnTo>
                    <a:pt x="13226437" y="6824487"/>
                  </a:lnTo>
                  <a:lnTo>
                    <a:pt x="13225143" y="6819200"/>
                  </a:lnTo>
                  <a:lnTo>
                    <a:pt x="13221087" y="6816680"/>
                  </a:lnTo>
                  <a:lnTo>
                    <a:pt x="13215364" y="6813450"/>
                  </a:lnTo>
                  <a:lnTo>
                    <a:pt x="13211309" y="6810932"/>
                  </a:lnTo>
                  <a:close/>
                </a:path>
                <a:path w="17326610" h="9726930">
                  <a:moveTo>
                    <a:pt x="12484327" y="6499641"/>
                  </a:moveTo>
                  <a:lnTo>
                    <a:pt x="12479702" y="6498458"/>
                  </a:lnTo>
                  <a:lnTo>
                    <a:pt x="12473265" y="6496895"/>
                  </a:lnTo>
                  <a:lnTo>
                    <a:pt x="12468641" y="6495712"/>
                  </a:lnTo>
                  <a:lnTo>
                    <a:pt x="12463928" y="6498436"/>
                  </a:lnTo>
                  <a:lnTo>
                    <a:pt x="12462745" y="6503061"/>
                  </a:lnTo>
                  <a:lnTo>
                    <a:pt x="12461370" y="6507209"/>
                  </a:lnTo>
                  <a:lnTo>
                    <a:pt x="12463901" y="6511446"/>
                  </a:lnTo>
                  <a:lnTo>
                    <a:pt x="12468910" y="6513583"/>
                  </a:lnTo>
                  <a:lnTo>
                    <a:pt x="12475346" y="6515144"/>
                  </a:lnTo>
                  <a:lnTo>
                    <a:pt x="12479970" y="6516327"/>
                  </a:lnTo>
                  <a:lnTo>
                    <a:pt x="12484684" y="6513604"/>
                  </a:lnTo>
                  <a:lnTo>
                    <a:pt x="12487051" y="6504354"/>
                  </a:lnTo>
                  <a:lnTo>
                    <a:pt x="12484327" y="6499641"/>
                  </a:lnTo>
                  <a:close/>
                </a:path>
                <a:path w="17326610" h="9726930">
                  <a:moveTo>
                    <a:pt x="13133459" y="6765885"/>
                  </a:moveTo>
                  <a:lnTo>
                    <a:pt x="13128171" y="6767182"/>
                  </a:lnTo>
                  <a:lnTo>
                    <a:pt x="13123801" y="6775576"/>
                  </a:lnTo>
                  <a:lnTo>
                    <a:pt x="13125097" y="6780865"/>
                  </a:lnTo>
                  <a:lnTo>
                    <a:pt x="13129294" y="6783049"/>
                  </a:lnTo>
                  <a:lnTo>
                    <a:pt x="13135019" y="6786279"/>
                  </a:lnTo>
                  <a:lnTo>
                    <a:pt x="13140025" y="6788415"/>
                  </a:lnTo>
                  <a:lnTo>
                    <a:pt x="13144646" y="6786836"/>
                  </a:lnTo>
                  <a:lnTo>
                    <a:pt x="13146689" y="6782973"/>
                  </a:lnTo>
                  <a:lnTo>
                    <a:pt x="13148874" y="6778775"/>
                  </a:lnTo>
                  <a:lnTo>
                    <a:pt x="13147577" y="6773486"/>
                  </a:lnTo>
                  <a:lnTo>
                    <a:pt x="13143380" y="6771301"/>
                  </a:lnTo>
                  <a:lnTo>
                    <a:pt x="13137656" y="6768070"/>
                  </a:lnTo>
                  <a:lnTo>
                    <a:pt x="13133459" y="6765885"/>
                  </a:lnTo>
                  <a:close/>
                </a:path>
                <a:path w="17326610" h="9726930">
                  <a:moveTo>
                    <a:pt x="12570719" y="6524656"/>
                  </a:moveTo>
                  <a:lnTo>
                    <a:pt x="12566238" y="6523139"/>
                  </a:lnTo>
                  <a:lnTo>
                    <a:pt x="12559944" y="6521243"/>
                  </a:lnTo>
                  <a:lnTo>
                    <a:pt x="12555462" y="6519726"/>
                  </a:lnTo>
                  <a:lnTo>
                    <a:pt x="12550748" y="6522451"/>
                  </a:lnTo>
                  <a:lnTo>
                    <a:pt x="12549231" y="6526933"/>
                  </a:lnTo>
                  <a:lnTo>
                    <a:pt x="12547856" y="6531081"/>
                  </a:lnTo>
                  <a:lnTo>
                    <a:pt x="12549913" y="6535509"/>
                  </a:lnTo>
                  <a:lnTo>
                    <a:pt x="12554921" y="6537645"/>
                  </a:lnTo>
                  <a:lnTo>
                    <a:pt x="12561213" y="6539540"/>
                  </a:lnTo>
                  <a:lnTo>
                    <a:pt x="12565696" y="6541058"/>
                  </a:lnTo>
                  <a:lnTo>
                    <a:pt x="12570410" y="6538334"/>
                  </a:lnTo>
                  <a:lnTo>
                    <a:pt x="12573445" y="6529370"/>
                  </a:lnTo>
                  <a:lnTo>
                    <a:pt x="12570719" y="6524656"/>
                  </a:lnTo>
                  <a:close/>
                </a:path>
                <a:path w="17326610" h="9726930">
                  <a:moveTo>
                    <a:pt x="13054278" y="6723035"/>
                  </a:moveTo>
                  <a:lnTo>
                    <a:pt x="13048847" y="6724664"/>
                  </a:lnTo>
                  <a:lnTo>
                    <a:pt x="13046996" y="6729003"/>
                  </a:lnTo>
                  <a:lnTo>
                    <a:pt x="13044811" y="6733201"/>
                  </a:lnTo>
                  <a:lnTo>
                    <a:pt x="13046442" y="6738632"/>
                  </a:lnTo>
                  <a:lnTo>
                    <a:pt x="13050497" y="6741151"/>
                  </a:lnTo>
                  <a:lnTo>
                    <a:pt x="13061180" y="6745708"/>
                  </a:lnTo>
                  <a:lnTo>
                    <a:pt x="13066275" y="6743935"/>
                  </a:lnTo>
                  <a:lnTo>
                    <a:pt x="13067984" y="6739929"/>
                  </a:lnTo>
                  <a:lnTo>
                    <a:pt x="13070169" y="6735732"/>
                  </a:lnTo>
                  <a:lnTo>
                    <a:pt x="13068541" y="6730303"/>
                  </a:lnTo>
                  <a:lnTo>
                    <a:pt x="13064485" y="6727784"/>
                  </a:lnTo>
                  <a:lnTo>
                    <a:pt x="13058475" y="6725220"/>
                  </a:lnTo>
                  <a:lnTo>
                    <a:pt x="13054278" y="6723035"/>
                  </a:lnTo>
                  <a:close/>
                </a:path>
                <a:path w="17326610" h="9726930">
                  <a:moveTo>
                    <a:pt x="12655975" y="6552343"/>
                  </a:moveTo>
                  <a:lnTo>
                    <a:pt x="12651350" y="6551159"/>
                  </a:lnTo>
                  <a:lnTo>
                    <a:pt x="12645339" y="6548596"/>
                  </a:lnTo>
                  <a:lnTo>
                    <a:pt x="12640858" y="6547079"/>
                  </a:lnTo>
                  <a:lnTo>
                    <a:pt x="12635954" y="6549326"/>
                  </a:lnTo>
                  <a:lnTo>
                    <a:pt x="12632919" y="6558291"/>
                  </a:lnTo>
                  <a:lnTo>
                    <a:pt x="12634975" y="6562719"/>
                  </a:lnTo>
                  <a:lnTo>
                    <a:pt x="12638981" y="6564428"/>
                  </a:lnTo>
                  <a:lnTo>
                    <a:pt x="12639123" y="6564094"/>
                  </a:lnTo>
                  <a:lnTo>
                    <a:pt x="12639457" y="6564236"/>
                  </a:lnTo>
                  <a:lnTo>
                    <a:pt x="12639935" y="6564045"/>
                  </a:lnTo>
                  <a:lnTo>
                    <a:pt x="12645942" y="6566608"/>
                  </a:lnTo>
                  <a:lnTo>
                    <a:pt x="12650425" y="6568126"/>
                  </a:lnTo>
                  <a:lnTo>
                    <a:pt x="12654997" y="6565736"/>
                  </a:lnTo>
                  <a:lnTo>
                    <a:pt x="12656848" y="6561396"/>
                  </a:lnTo>
                  <a:lnTo>
                    <a:pt x="12658365" y="6556913"/>
                  </a:lnTo>
                  <a:lnTo>
                    <a:pt x="12655975" y="6552343"/>
                  </a:lnTo>
                  <a:close/>
                </a:path>
                <a:path w="17326610" h="9726930">
                  <a:moveTo>
                    <a:pt x="207982" y="1232970"/>
                  </a:moveTo>
                  <a:lnTo>
                    <a:pt x="203362" y="1234551"/>
                  </a:lnTo>
                  <a:lnTo>
                    <a:pt x="199076" y="1236274"/>
                  </a:lnTo>
                  <a:lnTo>
                    <a:pt x="196749" y="1240805"/>
                  </a:lnTo>
                  <a:lnTo>
                    <a:pt x="198329" y="1245425"/>
                  </a:lnTo>
                  <a:lnTo>
                    <a:pt x="209119" y="1257130"/>
                  </a:lnTo>
                  <a:lnTo>
                    <a:pt x="211358" y="1256507"/>
                  </a:lnTo>
                  <a:lnTo>
                    <a:pt x="215644" y="1254784"/>
                  </a:lnTo>
                  <a:lnTo>
                    <a:pt x="217971" y="1250252"/>
                  </a:lnTo>
                  <a:lnTo>
                    <a:pt x="216391" y="1245633"/>
                  </a:lnTo>
                  <a:lnTo>
                    <a:pt x="214236" y="1239584"/>
                  </a:lnTo>
                  <a:lnTo>
                    <a:pt x="212513" y="1235298"/>
                  </a:lnTo>
                  <a:lnTo>
                    <a:pt x="207982" y="1232970"/>
                  </a:lnTo>
                  <a:close/>
                </a:path>
                <a:path w="17326610" h="9726930">
                  <a:moveTo>
                    <a:pt x="12974293" y="6682998"/>
                  </a:moveTo>
                  <a:lnTo>
                    <a:pt x="12968864" y="6684627"/>
                  </a:lnTo>
                  <a:lnTo>
                    <a:pt x="12966340" y="6690258"/>
                  </a:lnTo>
                  <a:lnTo>
                    <a:pt x="12964827" y="6693164"/>
                  </a:lnTo>
                  <a:lnTo>
                    <a:pt x="12966598" y="6698260"/>
                  </a:lnTo>
                  <a:lnTo>
                    <a:pt x="12970654" y="6700779"/>
                  </a:lnTo>
                  <a:lnTo>
                    <a:pt x="12981336" y="6705335"/>
                  </a:lnTo>
                  <a:lnTo>
                    <a:pt x="12986289" y="6703897"/>
                  </a:lnTo>
                  <a:lnTo>
                    <a:pt x="12988813" y="6698266"/>
                  </a:lnTo>
                  <a:lnTo>
                    <a:pt x="12990325" y="6695361"/>
                  </a:lnTo>
                  <a:lnTo>
                    <a:pt x="12988554" y="6690265"/>
                  </a:lnTo>
                  <a:lnTo>
                    <a:pt x="12984499" y="6687746"/>
                  </a:lnTo>
                  <a:lnTo>
                    <a:pt x="12978490" y="6685182"/>
                  </a:lnTo>
                  <a:lnTo>
                    <a:pt x="12974293" y="6682998"/>
                  </a:lnTo>
                  <a:close/>
                </a:path>
                <a:path w="17326610" h="9726930">
                  <a:moveTo>
                    <a:pt x="12740422" y="6582841"/>
                  </a:moveTo>
                  <a:lnTo>
                    <a:pt x="12730074" y="6578427"/>
                  </a:lnTo>
                  <a:lnTo>
                    <a:pt x="12725592" y="6576910"/>
                  </a:lnTo>
                  <a:lnTo>
                    <a:pt x="12721020" y="6579300"/>
                  </a:lnTo>
                  <a:lnTo>
                    <a:pt x="12717461" y="6587645"/>
                  </a:lnTo>
                  <a:lnTo>
                    <a:pt x="12719709" y="6592551"/>
                  </a:lnTo>
                  <a:lnTo>
                    <a:pt x="12734064" y="6598674"/>
                  </a:lnTo>
                  <a:lnTo>
                    <a:pt x="12738967" y="6596425"/>
                  </a:lnTo>
                  <a:lnTo>
                    <a:pt x="12742670" y="6587746"/>
                  </a:lnTo>
                  <a:lnTo>
                    <a:pt x="12740422" y="6582841"/>
                  </a:lnTo>
                  <a:close/>
                </a:path>
                <a:path w="17326610" h="9726930">
                  <a:moveTo>
                    <a:pt x="12906856" y="6651469"/>
                  </a:moveTo>
                  <a:lnTo>
                    <a:pt x="12892168" y="6645204"/>
                  </a:lnTo>
                  <a:lnTo>
                    <a:pt x="12887070" y="6646975"/>
                  </a:lnTo>
                  <a:lnTo>
                    <a:pt x="12883367" y="6655654"/>
                  </a:lnTo>
                  <a:lnTo>
                    <a:pt x="12885141" y="6660751"/>
                  </a:lnTo>
                  <a:lnTo>
                    <a:pt x="12899829" y="6667016"/>
                  </a:lnTo>
                  <a:lnTo>
                    <a:pt x="12904925" y="6665245"/>
                  </a:lnTo>
                  <a:lnTo>
                    <a:pt x="12908627" y="6656564"/>
                  </a:lnTo>
                  <a:lnTo>
                    <a:pt x="12906856" y="6651469"/>
                  </a:lnTo>
                  <a:close/>
                </a:path>
                <a:path w="17326610" h="9726930">
                  <a:moveTo>
                    <a:pt x="12823876" y="6615678"/>
                  </a:moveTo>
                  <a:lnTo>
                    <a:pt x="12809186" y="6609411"/>
                  </a:lnTo>
                  <a:lnTo>
                    <a:pt x="12804281" y="6611660"/>
                  </a:lnTo>
                  <a:lnTo>
                    <a:pt x="12802430" y="6616000"/>
                  </a:lnTo>
                  <a:lnTo>
                    <a:pt x="12801030" y="6620137"/>
                  </a:lnTo>
                  <a:lnTo>
                    <a:pt x="12800913" y="6620482"/>
                  </a:lnTo>
                  <a:lnTo>
                    <a:pt x="12802827" y="6625243"/>
                  </a:lnTo>
                  <a:lnTo>
                    <a:pt x="12817515" y="6631509"/>
                  </a:lnTo>
                  <a:lnTo>
                    <a:pt x="12822421" y="6629262"/>
                  </a:lnTo>
                  <a:lnTo>
                    <a:pt x="12826123" y="6620582"/>
                  </a:lnTo>
                  <a:lnTo>
                    <a:pt x="12823876" y="6615678"/>
                  </a:lnTo>
                  <a:close/>
                </a:path>
                <a:path w="17326610" h="9726930">
                  <a:moveTo>
                    <a:pt x="178911" y="1147574"/>
                  </a:moveTo>
                  <a:lnTo>
                    <a:pt x="174291" y="1149154"/>
                  </a:lnTo>
                  <a:lnTo>
                    <a:pt x="169813" y="1150401"/>
                  </a:lnTo>
                  <a:lnTo>
                    <a:pt x="167343" y="1155266"/>
                  </a:lnTo>
                  <a:lnTo>
                    <a:pt x="179905" y="1172067"/>
                  </a:lnTo>
                  <a:lnTo>
                    <a:pt x="181810" y="1171302"/>
                  </a:lnTo>
                  <a:lnTo>
                    <a:pt x="186288" y="1170055"/>
                  </a:lnTo>
                  <a:lnTo>
                    <a:pt x="188757" y="1165190"/>
                  </a:lnTo>
                  <a:lnTo>
                    <a:pt x="187177" y="1160570"/>
                  </a:lnTo>
                  <a:lnTo>
                    <a:pt x="185022" y="1154521"/>
                  </a:lnTo>
                  <a:lnTo>
                    <a:pt x="183775" y="1150044"/>
                  </a:lnTo>
                  <a:lnTo>
                    <a:pt x="178911" y="1147574"/>
                  </a:lnTo>
                  <a:close/>
                </a:path>
                <a:path w="17326610" h="9726930">
                  <a:moveTo>
                    <a:pt x="152461" y="1062507"/>
                  </a:moveTo>
                  <a:lnTo>
                    <a:pt x="143506" y="1065000"/>
                  </a:lnTo>
                  <a:lnTo>
                    <a:pt x="141036" y="1069865"/>
                  </a:lnTo>
                  <a:lnTo>
                    <a:pt x="142283" y="1074343"/>
                  </a:lnTo>
                  <a:lnTo>
                    <a:pt x="143961" y="1080583"/>
                  </a:lnTo>
                  <a:lnTo>
                    <a:pt x="144919" y="1082964"/>
                  </a:lnTo>
                  <a:lnTo>
                    <a:pt x="146494" y="1084820"/>
                  </a:lnTo>
                  <a:lnTo>
                    <a:pt x="150500" y="1086528"/>
                  </a:lnTo>
                  <a:lnTo>
                    <a:pt x="152646" y="1087049"/>
                  </a:lnTo>
                  <a:lnTo>
                    <a:pt x="154550" y="1086284"/>
                  </a:lnTo>
                  <a:lnTo>
                    <a:pt x="159028" y="1085037"/>
                  </a:lnTo>
                  <a:lnTo>
                    <a:pt x="161498" y="1080172"/>
                  </a:lnTo>
                  <a:lnTo>
                    <a:pt x="160251" y="1075694"/>
                  </a:lnTo>
                  <a:lnTo>
                    <a:pt x="158573" y="1069454"/>
                  </a:lnTo>
                  <a:lnTo>
                    <a:pt x="157326" y="1064977"/>
                  </a:lnTo>
                  <a:lnTo>
                    <a:pt x="152461" y="1062507"/>
                  </a:lnTo>
                  <a:close/>
                </a:path>
                <a:path w="17326610" h="9726930">
                  <a:moveTo>
                    <a:pt x="128201" y="976006"/>
                  </a:moveTo>
                  <a:lnTo>
                    <a:pt x="119246" y="978500"/>
                  </a:lnTo>
                  <a:lnTo>
                    <a:pt x="116442" y="983222"/>
                  </a:lnTo>
                  <a:lnTo>
                    <a:pt x="117689" y="987700"/>
                  </a:lnTo>
                  <a:lnTo>
                    <a:pt x="119367" y="993940"/>
                  </a:lnTo>
                  <a:lnTo>
                    <a:pt x="119848" y="996512"/>
                  </a:lnTo>
                  <a:lnTo>
                    <a:pt x="121758" y="998510"/>
                  </a:lnTo>
                  <a:lnTo>
                    <a:pt x="126098" y="1000361"/>
                  </a:lnTo>
                  <a:lnTo>
                    <a:pt x="128051" y="1000406"/>
                  </a:lnTo>
                  <a:lnTo>
                    <a:pt x="129814" y="999975"/>
                  </a:lnTo>
                  <a:lnTo>
                    <a:pt x="134291" y="998727"/>
                  </a:lnTo>
                  <a:lnTo>
                    <a:pt x="137095" y="994005"/>
                  </a:lnTo>
                  <a:lnTo>
                    <a:pt x="135849" y="989528"/>
                  </a:lnTo>
                  <a:lnTo>
                    <a:pt x="134170" y="983287"/>
                  </a:lnTo>
                  <a:lnTo>
                    <a:pt x="132923" y="978810"/>
                  </a:lnTo>
                  <a:lnTo>
                    <a:pt x="128201" y="976006"/>
                  </a:lnTo>
                  <a:close/>
                </a:path>
                <a:path w="17326610" h="9726930">
                  <a:moveTo>
                    <a:pt x="105561" y="889408"/>
                  </a:moveTo>
                  <a:lnTo>
                    <a:pt x="101083" y="890655"/>
                  </a:lnTo>
                  <a:lnTo>
                    <a:pt x="96272" y="891759"/>
                  </a:lnTo>
                  <a:lnTo>
                    <a:pt x="93468" y="896482"/>
                  </a:lnTo>
                  <a:lnTo>
                    <a:pt x="94715" y="900959"/>
                  </a:lnTo>
                  <a:lnTo>
                    <a:pt x="96394" y="907199"/>
                  </a:lnTo>
                  <a:lnTo>
                    <a:pt x="97208" y="909914"/>
                  </a:lnTo>
                  <a:lnTo>
                    <a:pt x="99118" y="911913"/>
                  </a:lnTo>
                  <a:lnTo>
                    <a:pt x="101455" y="912909"/>
                  </a:lnTo>
                  <a:lnTo>
                    <a:pt x="101312" y="913243"/>
                  </a:lnTo>
                  <a:lnTo>
                    <a:pt x="102981" y="913955"/>
                  </a:lnTo>
                  <a:lnTo>
                    <a:pt x="104935" y="913999"/>
                  </a:lnTo>
                  <a:lnTo>
                    <a:pt x="106698" y="913567"/>
                  </a:lnTo>
                  <a:lnTo>
                    <a:pt x="111509" y="912463"/>
                  </a:lnTo>
                  <a:lnTo>
                    <a:pt x="114313" y="907740"/>
                  </a:lnTo>
                  <a:lnTo>
                    <a:pt x="113066" y="903263"/>
                  </a:lnTo>
                  <a:lnTo>
                    <a:pt x="111388" y="897023"/>
                  </a:lnTo>
                  <a:lnTo>
                    <a:pt x="110284" y="892211"/>
                  </a:lnTo>
                  <a:lnTo>
                    <a:pt x="105561" y="889408"/>
                  </a:lnTo>
                  <a:close/>
                </a:path>
                <a:path w="17326610" h="9726930">
                  <a:moveTo>
                    <a:pt x="86922" y="801754"/>
                  </a:moveTo>
                  <a:lnTo>
                    <a:pt x="77300" y="803962"/>
                  </a:lnTo>
                  <a:lnTo>
                    <a:pt x="75018" y="807724"/>
                  </a:lnTo>
                  <a:lnTo>
                    <a:pt x="74638" y="808351"/>
                  </a:lnTo>
                  <a:lnTo>
                    <a:pt x="75409" y="813021"/>
                  </a:lnTo>
                  <a:lnTo>
                    <a:pt x="76611" y="819452"/>
                  </a:lnTo>
                  <a:lnTo>
                    <a:pt x="76950" y="822358"/>
                  </a:lnTo>
                  <a:lnTo>
                    <a:pt x="79193" y="824498"/>
                  </a:lnTo>
                  <a:lnTo>
                    <a:pt x="81530" y="825495"/>
                  </a:lnTo>
                  <a:lnTo>
                    <a:pt x="81672" y="825161"/>
                  </a:lnTo>
                  <a:lnTo>
                    <a:pt x="83341" y="825873"/>
                  </a:lnTo>
                  <a:lnTo>
                    <a:pt x="85153" y="826251"/>
                  </a:lnTo>
                  <a:lnTo>
                    <a:pt x="86916" y="825820"/>
                  </a:lnTo>
                  <a:lnTo>
                    <a:pt x="91727" y="824716"/>
                  </a:lnTo>
                  <a:lnTo>
                    <a:pt x="94722" y="820470"/>
                  </a:lnTo>
                  <a:lnTo>
                    <a:pt x="93618" y="815658"/>
                  </a:lnTo>
                  <a:lnTo>
                    <a:pt x="92273" y="809561"/>
                  </a:lnTo>
                  <a:lnTo>
                    <a:pt x="91168" y="804749"/>
                  </a:lnTo>
                  <a:lnTo>
                    <a:pt x="86922" y="801754"/>
                  </a:lnTo>
                  <a:close/>
                </a:path>
                <a:path w="17326610" h="9726930">
                  <a:moveTo>
                    <a:pt x="68951" y="714385"/>
                  </a:moveTo>
                  <a:lnTo>
                    <a:pt x="64282" y="715156"/>
                  </a:lnTo>
                  <a:lnTo>
                    <a:pt x="59471" y="716260"/>
                  </a:lnTo>
                  <a:lnTo>
                    <a:pt x="56476" y="720506"/>
                  </a:lnTo>
                  <a:lnTo>
                    <a:pt x="57246" y="725176"/>
                  </a:lnTo>
                  <a:lnTo>
                    <a:pt x="58448" y="731607"/>
                  </a:lnTo>
                  <a:lnTo>
                    <a:pt x="59263" y="734322"/>
                  </a:lnTo>
                  <a:lnTo>
                    <a:pt x="61030" y="736653"/>
                  </a:lnTo>
                  <a:lnTo>
                    <a:pt x="63701" y="737793"/>
                  </a:lnTo>
                  <a:lnTo>
                    <a:pt x="63892" y="738269"/>
                  </a:lnTo>
                  <a:lnTo>
                    <a:pt x="65228" y="738838"/>
                  </a:lnTo>
                  <a:lnTo>
                    <a:pt x="67039" y="739217"/>
                  </a:lnTo>
                  <a:lnTo>
                    <a:pt x="68802" y="738785"/>
                  </a:lnTo>
                  <a:lnTo>
                    <a:pt x="73279" y="737538"/>
                  </a:lnTo>
                  <a:lnTo>
                    <a:pt x="76274" y="733292"/>
                  </a:lnTo>
                  <a:lnTo>
                    <a:pt x="75504" y="728623"/>
                  </a:lnTo>
                  <a:lnTo>
                    <a:pt x="74302" y="722192"/>
                  </a:lnTo>
                  <a:lnTo>
                    <a:pt x="73197" y="717381"/>
                  </a:lnTo>
                  <a:lnTo>
                    <a:pt x="68951" y="714385"/>
                  </a:lnTo>
                  <a:close/>
                </a:path>
                <a:path w="17326610" h="9726930">
                  <a:moveTo>
                    <a:pt x="53695" y="626202"/>
                  </a:moveTo>
                  <a:lnTo>
                    <a:pt x="49026" y="626972"/>
                  </a:lnTo>
                  <a:lnTo>
                    <a:pt x="44500" y="627408"/>
                  </a:lnTo>
                  <a:lnTo>
                    <a:pt x="41362" y="631988"/>
                  </a:lnTo>
                  <a:lnTo>
                    <a:pt x="42132" y="636658"/>
                  </a:lnTo>
                  <a:lnTo>
                    <a:pt x="43001" y="642947"/>
                  </a:lnTo>
                  <a:lnTo>
                    <a:pt x="43673" y="645995"/>
                  </a:lnTo>
                  <a:lnTo>
                    <a:pt x="45440" y="648327"/>
                  </a:lnTo>
                  <a:lnTo>
                    <a:pt x="49446" y="650036"/>
                  </a:lnTo>
                  <a:lnTo>
                    <a:pt x="52687" y="649840"/>
                  </a:lnTo>
                  <a:lnTo>
                    <a:pt x="57213" y="649404"/>
                  </a:lnTo>
                  <a:lnTo>
                    <a:pt x="60350" y="644824"/>
                  </a:lnTo>
                  <a:lnTo>
                    <a:pt x="59580" y="640154"/>
                  </a:lnTo>
                  <a:lnTo>
                    <a:pt x="58712" y="633865"/>
                  </a:lnTo>
                  <a:lnTo>
                    <a:pt x="58275" y="629339"/>
                  </a:lnTo>
                  <a:lnTo>
                    <a:pt x="53695" y="626202"/>
                  </a:lnTo>
                  <a:close/>
                </a:path>
                <a:path w="17326610" h="9726930">
                  <a:moveTo>
                    <a:pt x="41154" y="537203"/>
                  </a:moveTo>
                  <a:lnTo>
                    <a:pt x="36485" y="537973"/>
                  </a:lnTo>
                  <a:lnTo>
                    <a:pt x="31958" y="538409"/>
                  </a:lnTo>
                  <a:lnTo>
                    <a:pt x="28487" y="542848"/>
                  </a:lnTo>
                  <a:lnTo>
                    <a:pt x="29258" y="547517"/>
                  </a:lnTo>
                  <a:lnTo>
                    <a:pt x="30126" y="553806"/>
                  </a:lnTo>
                  <a:lnTo>
                    <a:pt x="30322" y="557046"/>
                  </a:lnTo>
                  <a:lnTo>
                    <a:pt x="32423" y="559521"/>
                  </a:lnTo>
                  <a:lnTo>
                    <a:pt x="35093" y="560660"/>
                  </a:lnTo>
                  <a:lnTo>
                    <a:pt x="35236" y="560326"/>
                  </a:lnTo>
                  <a:lnTo>
                    <a:pt x="36571" y="560896"/>
                  </a:lnTo>
                  <a:lnTo>
                    <a:pt x="38049" y="561132"/>
                  </a:lnTo>
                  <a:lnTo>
                    <a:pt x="39669" y="561033"/>
                  </a:lnTo>
                  <a:lnTo>
                    <a:pt x="44196" y="560596"/>
                  </a:lnTo>
                  <a:lnTo>
                    <a:pt x="47667" y="556159"/>
                  </a:lnTo>
                  <a:lnTo>
                    <a:pt x="46896" y="551490"/>
                  </a:lnTo>
                  <a:lnTo>
                    <a:pt x="46028" y="545200"/>
                  </a:lnTo>
                  <a:lnTo>
                    <a:pt x="45592" y="540674"/>
                  </a:lnTo>
                  <a:lnTo>
                    <a:pt x="41154" y="537203"/>
                  </a:lnTo>
                  <a:close/>
                </a:path>
                <a:path w="17326610" h="9726930">
                  <a:moveTo>
                    <a:pt x="30375" y="447773"/>
                  </a:moveTo>
                  <a:lnTo>
                    <a:pt x="21322" y="448646"/>
                  </a:lnTo>
                  <a:lnTo>
                    <a:pt x="17851" y="453083"/>
                  </a:lnTo>
                  <a:lnTo>
                    <a:pt x="18287" y="457611"/>
                  </a:lnTo>
                  <a:lnTo>
                    <a:pt x="26794" y="471892"/>
                  </a:lnTo>
                  <a:lnTo>
                    <a:pt x="28414" y="471794"/>
                  </a:lnTo>
                  <a:lnTo>
                    <a:pt x="32941" y="471357"/>
                  </a:lnTo>
                  <a:lnTo>
                    <a:pt x="36412" y="466921"/>
                  </a:lnTo>
                  <a:lnTo>
                    <a:pt x="35976" y="462393"/>
                  </a:lnTo>
                  <a:lnTo>
                    <a:pt x="35249" y="455770"/>
                  </a:lnTo>
                  <a:lnTo>
                    <a:pt x="34813" y="451244"/>
                  </a:lnTo>
                  <a:lnTo>
                    <a:pt x="30375" y="447773"/>
                  </a:lnTo>
                  <a:close/>
                </a:path>
                <a:path w="17326610" h="9726930">
                  <a:moveTo>
                    <a:pt x="23362" y="358764"/>
                  </a:moveTo>
                  <a:lnTo>
                    <a:pt x="13641" y="359353"/>
                  </a:lnTo>
                  <a:lnTo>
                    <a:pt x="10313" y="363457"/>
                  </a:lnTo>
                  <a:lnTo>
                    <a:pt x="11195" y="378038"/>
                  </a:lnTo>
                  <a:lnTo>
                    <a:pt x="13487" y="380989"/>
                  </a:lnTo>
                  <a:lnTo>
                    <a:pt x="17493" y="382698"/>
                  </a:lnTo>
                  <a:lnTo>
                    <a:pt x="18971" y="382934"/>
                  </a:lnTo>
                  <a:lnTo>
                    <a:pt x="20257" y="382693"/>
                  </a:lnTo>
                  <a:lnTo>
                    <a:pt x="25118" y="382399"/>
                  </a:lnTo>
                  <a:lnTo>
                    <a:pt x="28447" y="378295"/>
                  </a:lnTo>
                  <a:lnTo>
                    <a:pt x="27466" y="362093"/>
                  </a:lnTo>
                  <a:lnTo>
                    <a:pt x="23362" y="358764"/>
                  </a:lnTo>
                  <a:close/>
                </a:path>
                <a:path w="17326610" h="9726930">
                  <a:moveTo>
                    <a:pt x="17635" y="269517"/>
                  </a:moveTo>
                  <a:lnTo>
                    <a:pt x="12775" y="269811"/>
                  </a:lnTo>
                  <a:lnTo>
                    <a:pt x="8391" y="269914"/>
                  </a:lnTo>
                  <a:lnTo>
                    <a:pt x="4394" y="273733"/>
                  </a:lnTo>
                  <a:lnTo>
                    <a:pt x="5277" y="288314"/>
                  </a:lnTo>
                  <a:lnTo>
                    <a:pt x="7235" y="291123"/>
                  </a:lnTo>
                  <a:lnTo>
                    <a:pt x="12576" y="293401"/>
                  </a:lnTo>
                  <a:lnTo>
                    <a:pt x="13863" y="293160"/>
                  </a:lnTo>
                  <a:lnTo>
                    <a:pt x="18247" y="293057"/>
                  </a:lnTo>
                  <a:lnTo>
                    <a:pt x="22243" y="289238"/>
                  </a:lnTo>
                  <a:lnTo>
                    <a:pt x="21557" y="277897"/>
                  </a:lnTo>
                  <a:lnTo>
                    <a:pt x="21454" y="273513"/>
                  </a:lnTo>
                  <a:lnTo>
                    <a:pt x="17635" y="269517"/>
                  </a:lnTo>
                  <a:close/>
                </a:path>
                <a:path w="17326610" h="9726930">
                  <a:moveTo>
                    <a:pt x="14672" y="180263"/>
                  </a:moveTo>
                  <a:lnTo>
                    <a:pt x="5236" y="180185"/>
                  </a:lnTo>
                  <a:lnTo>
                    <a:pt x="1573" y="184146"/>
                  </a:lnTo>
                  <a:lnTo>
                    <a:pt x="1534" y="188864"/>
                  </a:lnTo>
                  <a:lnTo>
                    <a:pt x="1592" y="195202"/>
                  </a:lnTo>
                  <a:lnTo>
                    <a:pt x="14950" y="203662"/>
                  </a:lnTo>
                  <a:lnTo>
                    <a:pt x="18613" y="199701"/>
                  </a:lnTo>
                  <a:lnTo>
                    <a:pt x="18653" y="194982"/>
                  </a:lnTo>
                  <a:lnTo>
                    <a:pt x="18594" y="188644"/>
                  </a:lnTo>
                  <a:lnTo>
                    <a:pt x="18634" y="183926"/>
                  </a:lnTo>
                  <a:lnTo>
                    <a:pt x="14672" y="180263"/>
                  </a:lnTo>
                  <a:close/>
                </a:path>
                <a:path w="17326610" h="9726930">
                  <a:moveTo>
                    <a:pt x="13138" y="90437"/>
                  </a:moveTo>
                  <a:lnTo>
                    <a:pt x="3702" y="90357"/>
                  </a:lnTo>
                  <a:lnTo>
                    <a:pt x="40" y="94319"/>
                  </a:lnTo>
                  <a:lnTo>
                    <a:pt x="0" y="99037"/>
                  </a:lnTo>
                  <a:lnTo>
                    <a:pt x="58" y="105374"/>
                  </a:lnTo>
                  <a:lnTo>
                    <a:pt x="13416" y="113835"/>
                  </a:lnTo>
                  <a:lnTo>
                    <a:pt x="17079" y="109873"/>
                  </a:lnTo>
                  <a:lnTo>
                    <a:pt x="17118" y="105156"/>
                  </a:lnTo>
                  <a:lnTo>
                    <a:pt x="17060" y="98817"/>
                  </a:lnTo>
                  <a:lnTo>
                    <a:pt x="17100" y="94099"/>
                  </a:lnTo>
                  <a:lnTo>
                    <a:pt x="13138" y="90437"/>
                  </a:lnTo>
                  <a:close/>
                </a:path>
                <a:path w="17326610" h="9726930">
                  <a:moveTo>
                    <a:pt x="14986" y="79"/>
                  </a:moveTo>
                  <a:lnTo>
                    <a:pt x="5551" y="0"/>
                  </a:lnTo>
                  <a:lnTo>
                    <a:pt x="1554" y="3820"/>
                  </a:lnTo>
                  <a:lnTo>
                    <a:pt x="1430" y="15209"/>
                  </a:lnTo>
                  <a:lnTo>
                    <a:pt x="1484" y="18784"/>
                  </a:lnTo>
                  <a:lnTo>
                    <a:pt x="3634" y="22068"/>
                  </a:lnTo>
                  <a:lnTo>
                    <a:pt x="7640" y="23776"/>
                  </a:lnTo>
                  <a:lnTo>
                    <a:pt x="9928" y="23963"/>
                  </a:lnTo>
                  <a:lnTo>
                    <a:pt x="14646" y="24002"/>
                  </a:lnTo>
                  <a:lnTo>
                    <a:pt x="18642" y="20183"/>
                  </a:lnTo>
                  <a:lnTo>
                    <a:pt x="18805" y="4076"/>
                  </a:lnTo>
                  <a:lnTo>
                    <a:pt x="14986" y="79"/>
                  </a:lnTo>
                  <a:close/>
                </a:path>
              </a:pathLst>
            </a:custGeom>
            <a:solidFill>
              <a:srgbClr val="9B338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46147" y="54791"/>
              <a:ext cx="17412970" cy="9752965"/>
            </a:xfrm>
            <a:custGeom>
              <a:avLst/>
              <a:gdLst/>
              <a:ahLst/>
              <a:cxnLst/>
              <a:rect l="l" t="t" r="r" b="b"/>
              <a:pathLst>
                <a:path w="17412970" h="9752965">
                  <a:moveTo>
                    <a:pt x="6617875" y="5809629"/>
                  </a:moveTo>
                  <a:lnTo>
                    <a:pt x="6603521" y="5803506"/>
                  </a:lnTo>
                  <a:lnTo>
                    <a:pt x="6598758" y="5805419"/>
                  </a:lnTo>
                  <a:lnTo>
                    <a:pt x="6595056" y="5814099"/>
                  </a:lnTo>
                  <a:lnTo>
                    <a:pt x="6596970" y="5818861"/>
                  </a:lnTo>
                  <a:lnTo>
                    <a:pt x="6611325" y="5824984"/>
                  </a:lnTo>
                  <a:lnTo>
                    <a:pt x="6616087" y="5823070"/>
                  </a:lnTo>
                  <a:lnTo>
                    <a:pt x="6619789" y="5814390"/>
                  </a:lnTo>
                  <a:lnTo>
                    <a:pt x="6617875" y="5809629"/>
                  </a:lnTo>
                  <a:close/>
                </a:path>
                <a:path w="17412970" h="9752965">
                  <a:moveTo>
                    <a:pt x="6535896" y="5774264"/>
                  </a:moveTo>
                  <a:lnTo>
                    <a:pt x="6521542" y="5768141"/>
                  </a:lnTo>
                  <a:lnTo>
                    <a:pt x="6516779" y="5770055"/>
                  </a:lnTo>
                  <a:lnTo>
                    <a:pt x="6513077" y="5778734"/>
                  </a:lnTo>
                  <a:lnTo>
                    <a:pt x="6514992" y="5783497"/>
                  </a:lnTo>
                  <a:lnTo>
                    <a:pt x="6529346" y="5789620"/>
                  </a:lnTo>
                  <a:lnTo>
                    <a:pt x="6534108" y="5787706"/>
                  </a:lnTo>
                  <a:lnTo>
                    <a:pt x="6537810" y="5779026"/>
                  </a:lnTo>
                  <a:lnTo>
                    <a:pt x="6535896" y="5774264"/>
                  </a:lnTo>
                  <a:close/>
                </a:path>
                <a:path w="17412970" h="9752965">
                  <a:moveTo>
                    <a:pt x="6700615" y="5844133"/>
                  </a:moveTo>
                  <a:lnTo>
                    <a:pt x="6686261" y="5838010"/>
                  </a:lnTo>
                  <a:lnTo>
                    <a:pt x="6681499" y="5839924"/>
                  </a:lnTo>
                  <a:lnTo>
                    <a:pt x="6677796" y="5848604"/>
                  </a:lnTo>
                  <a:lnTo>
                    <a:pt x="6679710" y="5853366"/>
                  </a:lnTo>
                  <a:lnTo>
                    <a:pt x="6694064" y="5859489"/>
                  </a:lnTo>
                  <a:lnTo>
                    <a:pt x="6698827" y="5857575"/>
                  </a:lnTo>
                  <a:lnTo>
                    <a:pt x="6702529" y="5848895"/>
                  </a:lnTo>
                  <a:lnTo>
                    <a:pt x="6700615" y="5844133"/>
                  </a:lnTo>
                  <a:close/>
                </a:path>
                <a:path w="17412970" h="9752965">
                  <a:moveTo>
                    <a:pt x="6454060" y="5738566"/>
                  </a:moveTo>
                  <a:lnTo>
                    <a:pt x="6439371" y="5732300"/>
                  </a:lnTo>
                  <a:lnTo>
                    <a:pt x="6434609" y="5734215"/>
                  </a:lnTo>
                  <a:lnTo>
                    <a:pt x="6431049" y="5742561"/>
                  </a:lnTo>
                  <a:lnTo>
                    <a:pt x="6432821" y="5747656"/>
                  </a:lnTo>
                  <a:lnTo>
                    <a:pt x="6447509" y="5753922"/>
                  </a:lnTo>
                  <a:lnTo>
                    <a:pt x="6452271" y="5752008"/>
                  </a:lnTo>
                  <a:lnTo>
                    <a:pt x="6455831" y="5743663"/>
                  </a:lnTo>
                  <a:lnTo>
                    <a:pt x="6454060" y="5738566"/>
                  </a:lnTo>
                  <a:close/>
                </a:path>
                <a:path w="17412970" h="9752965">
                  <a:moveTo>
                    <a:pt x="6783497" y="5878304"/>
                  </a:moveTo>
                  <a:lnTo>
                    <a:pt x="6769143" y="5872181"/>
                  </a:lnTo>
                  <a:lnTo>
                    <a:pt x="6764381" y="5874096"/>
                  </a:lnTo>
                  <a:lnTo>
                    <a:pt x="6760678" y="5882775"/>
                  </a:lnTo>
                  <a:lnTo>
                    <a:pt x="6762927" y="5887679"/>
                  </a:lnTo>
                  <a:lnTo>
                    <a:pt x="6766933" y="5889388"/>
                  </a:lnTo>
                  <a:lnTo>
                    <a:pt x="6767075" y="5889055"/>
                  </a:lnTo>
                  <a:lnTo>
                    <a:pt x="6777089" y="5893327"/>
                  </a:lnTo>
                  <a:lnTo>
                    <a:pt x="6781852" y="5891413"/>
                  </a:lnTo>
                  <a:lnTo>
                    <a:pt x="6785412" y="5883067"/>
                  </a:lnTo>
                  <a:lnTo>
                    <a:pt x="6783497" y="5878304"/>
                  </a:lnTo>
                  <a:close/>
                </a:path>
                <a:path w="17412970" h="9752965">
                  <a:moveTo>
                    <a:pt x="6358153" y="5696077"/>
                  </a:moveTo>
                  <a:lnTo>
                    <a:pt x="6353057" y="5697849"/>
                  </a:lnTo>
                  <a:lnTo>
                    <a:pt x="6350870" y="5702835"/>
                  </a:lnTo>
                  <a:lnTo>
                    <a:pt x="6349021" y="5706386"/>
                  </a:lnTo>
                  <a:lnTo>
                    <a:pt x="6350793" y="5711483"/>
                  </a:lnTo>
                  <a:lnTo>
                    <a:pt x="6365147" y="5717606"/>
                  </a:lnTo>
                  <a:lnTo>
                    <a:pt x="6369767" y="5716025"/>
                  </a:lnTo>
                  <a:lnTo>
                    <a:pt x="6371955" y="5711040"/>
                  </a:lnTo>
                  <a:lnTo>
                    <a:pt x="6373804" y="5707488"/>
                  </a:lnTo>
                  <a:lnTo>
                    <a:pt x="6372032" y="5702392"/>
                  </a:lnTo>
                  <a:lnTo>
                    <a:pt x="6362016" y="5698120"/>
                  </a:lnTo>
                  <a:lnTo>
                    <a:pt x="6358153" y="5696077"/>
                  </a:lnTo>
                  <a:close/>
                </a:path>
                <a:path w="17412970" h="9752965">
                  <a:moveTo>
                    <a:pt x="6866139" y="5911189"/>
                  </a:moveTo>
                  <a:lnTo>
                    <a:pt x="6856124" y="5906917"/>
                  </a:lnTo>
                  <a:lnTo>
                    <a:pt x="6851976" y="5905543"/>
                  </a:lnTo>
                  <a:lnTo>
                    <a:pt x="6847215" y="5907457"/>
                  </a:lnTo>
                  <a:lnTo>
                    <a:pt x="6843655" y="5915802"/>
                  </a:lnTo>
                  <a:lnTo>
                    <a:pt x="6845902" y="5920707"/>
                  </a:lnTo>
                  <a:lnTo>
                    <a:pt x="6855917" y="5924979"/>
                  </a:lnTo>
                  <a:lnTo>
                    <a:pt x="6860065" y="5926354"/>
                  </a:lnTo>
                  <a:lnTo>
                    <a:pt x="6864828" y="5924439"/>
                  </a:lnTo>
                  <a:lnTo>
                    <a:pt x="6866679" y="5920100"/>
                  </a:lnTo>
                  <a:lnTo>
                    <a:pt x="6867963" y="5916307"/>
                  </a:lnTo>
                  <a:lnTo>
                    <a:pt x="6868196" y="5915617"/>
                  </a:lnTo>
                  <a:lnTo>
                    <a:pt x="6866139" y="5911189"/>
                  </a:lnTo>
                  <a:close/>
                </a:path>
                <a:path w="17412970" h="9752965">
                  <a:moveTo>
                    <a:pt x="6276552" y="5658902"/>
                  </a:moveTo>
                  <a:lnTo>
                    <a:pt x="6271456" y="5660674"/>
                  </a:lnTo>
                  <a:lnTo>
                    <a:pt x="6269269" y="5665659"/>
                  </a:lnTo>
                  <a:lnTo>
                    <a:pt x="6267420" y="5669210"/>
                  </a:lnTo>
                  <a:lnTo>
                    <a:pt x="6269192" y="5674307"/>
                  </a:lnTo>
                  <a:lnTo>
                    <a:pt x="6283546" y="5680430"/>
                  </a:lnTo>
                  <a:lnTo>
                    <a:pt x="6288308" y="5678516"/>
                  </a:lnTo>
                  <a:lnTo>
                    <a:pt x="6290354" y="5673864"/>
                  </a:lnTo>
                  <a:lnTo>
                    <a:pt x="6292202" y="5670313"/>
                  </a:lnTo>
                  <a:lnTo>
                    <a:pt x="6290431" y="5665216"/>
                  </a:lnTo>
                  <a:lnTo>
                    <a:pt x="6280415" y="5660944"/>
                  </a:lnTo>
                  <a:lnTo>
                    <a:pt x="6276552" y="5658902"/>
                  </a:lnTo>
                  <a:close/>
                </a:path>
                <a:path w="17412970" h="9752965">
                  <a:moveTo>
                    <a:pt x="6195143" y="5622202"/>
                  </a:moveTo>
                  <a:lnTo>
                    <a:pt x="6190047" y="5623974"/>
                  </a:lnTo>
                  <a:lnTo>
                    <a:pt x="6187860" y="5628960"/>
                  </a:lnTo>
                  <a:lnTo>
                    <a:pt x="6186011" y="5632511"/>
                  </a:lnTo>
                  <a:lnTo>
                    <a:pt x="6187783" y="5637608"/>
                  </a:lnTo>
                  <a:lnTo>
                    <a:pt x="6202137" y="5643731"/>
                  </a:lnTo>
                  <a:lnTo>
                    <a:pt x="6207233" y="5641958"/>
                  </a:lnTo>
                  <a:lnTo>
                    <a:pt x="6209278" y="5637306"/>
                  </a:lnTo>
                  <a:lnTo>
                    <a:pt x="6211126" y="5633755"/>
                  </a:lnTo>
                  <a:lnTo>
                    <a:pt x="6209355" y="5628659"/>
                  </a:lnTo>
                  <a:lnTo>
                    <a:pt x="6199341" y="5624387"/>
                  </a:lnTo>
                  <a:lnTo>
                    <a:pt x="6195143" y="5622202"/>
                  </a:lnTo>
                  <a:close/>
                </a:path>
                <a:path w="17412970" h="9752965">
                  <a:moveTo>
                    <a:pt x="6949258" y="5943883"/>
                  </a:moveTo>
                  <a:lnTo>
                    <a:pt x="6939576" y="5939753"/>
                  </a:lnTo>
                  <a:lnTo>
                    <a:pt x="6935094" y="5938236"/>
                  </a:lnTo>
                  <a:lnTo>
                    <a:pt x="6930666" y="5940292"/>
                  </a:lnTo>
                  <a:lnTo>
                    <a:pt x="6928815" y="5944632"/>
                  </a:lnTo>
                  <a:lnTo>
                    <a:pt x="6927554" y="5948435"/>
                  </a:lnTo>
                  <a:lnTo>
                    <a:pt x="6927440" y="5948780"/>
                  </a:lnTo>
                  <a:lnTo>
                    <a:pt x="6929354" y="5953543"/>
                  </a:lnTo>
                  <a:lnTo>
                    <a:pt x="6939036" y="5957673"/>
                  </a:lnTo>
                  <a:lnTo>
                    <a:pt x="6943518" y="5959190"/>
                  </a:lnTo>
                  <a:lnTo>
                    <a:pt x="6947946" y="5957133"/>
                  </a:lnTo>
                  <a:lnTo>
                    <a:pt x="6949797" y="5952794"/>
                  </a:lnTo>
                  <a:lnTo>
                    <a:pt x="6951058" y="5948991"/>
                  </a:lnTo>
                  <a:lnTo>
                    <a:pt x="6951172" y="5948645"/>
                  </a:lnTo>
                  <a:lnTo>
                    <a:pt x="6949258" y="5943883"/>
                  </a:lnTo>
                  <a:close/>
                </a:path>
                <a:path w="17412970" h="9752965">
                  <a:moveTo>
                    <a:pt x="6113685" y="5584693"/>
                  </a:moveTo>
                  <a:lnTo>
                    <a:pt x="6108589" y="5586465"/>
                  </a:lnTo>
                  <a:lnTo>
                    <a:pt x="6106401" y="5591451"/>
                  </a:lnTo>
                  <a:lnTo>
                    <a:pt x="6104553" y="5595002"/>
                  </a:lnTo>
                  <a:lnTo>
                    <a:pt x="6106325" y="5600098"/>
                  </a:lnTo>
                  <a:lnTo>
                    <a:pt x="6120679" y="5606221"/>
                  </a:lnTo>
                  <a:lnTo>
                    <a:pt x="6125774" y="5604449"/>
                  </a:lnTo>
                  <a:lnTo>
                    <a:pt x="6127819" y="5599798"/>
                  </a:lnTo>
                  <a:lnTo>
                    <a:pt x="6129668" y="5596246"/>
                  </a:lnTo>
                  <a:lnTo>
                    <a:pt x="6127896" y="5591150"/>
                  </a:lnTo>
                  <a:lnTo>
                    <a:pt x="6117882" y="5586878"/>
                  </a:lnTo>
                  <a:lnTo>
                    <a:pt x="6113685" y="5584693"/>
                  </a:lnTo>
                  <a:close/>
                </a:path>
                <a:path w="17412970" h="9752965">
                  <a:moveTo>
                    <a:pt x="7033614" y="5975525"/>
                  </a:moveTo>
                  <a:lnTo>
                    <a:pt x="7029132" y="5974008"/>
                  </a:lnTo>
                  <a:lnTo>
                    <a:pt x="7023456" y="5971587"/>
                  </a:lnTo>
                  <a:lnTo>
                    <a:pt x="7018974" y="5970070"/>
                  </a:lnTo>
                  <a:lnTo>
                    <a:pt x="7014545" y="5972127"/>
                  </a:lnTo>
                  <a:lnTo>
                    <a:pt x="7012694" y="5976467"/>
                  </a:lnTo>
                  <a:lnTo>
                    <a:pt x="7011548" y="5979924"/>
                  </a:lnTo>
                  <a:lnTo>
                    <a:pt x="7011319" y="5980615"/>
                  </a:lnTo>
                  <a:lnTo>
                    <a:pt x="7013234" y="5985377"/>
                  </a:lnTo>
                  <a:lnTo>
                    <a:pt x="7017239" y="5987086"/>
                  </a:lnTo>
                  <a:lnTo>
                    <a:pt x="7017382" y="5986753"/>
                  </a:lnTo>
                  <a:lnTo>
                    <a:pt x="7023391" y="5989316"/>
                  </a:lnTo>
                  <a:lnTo>
                    <a:pt x="7027872" y="5990833"/>
                  </a:lnTo>
                  <a:lnTo>
                    <a:pt x="7032301" y="5988776"/>
                  </a:lnTo>
                  <a:lnTo>
                    <a:pt x="7034152" y="5984436"/>
                  </a:lnTo>
                  <a:lnTo>
                    <a:pt x="7035298" y="5980979"/>
                  </a:lnTo>
                  <a:lnTo>
                    <a:pt x="7035527" y="5980288"/>
                  </a:lnTo>
                  <a:lnTo>
                    <a:pt x="7033614" y="5975525"/>
                  </a:lnTo>
                  <a:close/>
                </a:path>
                <a:path w="17412970" h="9752965">
                  <a:moveTo>
                    <a:pt x="6032084" y="5547517"/>
                  </a:moveTo>
                  <a:lnTo>
                    <a:pt x="6026988" y="5549289"/>
                  </a:lnTo>
                  <a:lnTo>
                    <a:pt x="6024800" y="5554275"/>
                  </a:lnTo>
                  <a:lnTo>
                    <a:pt x="6022951" y="5557826"/>
                  </a:lnTo>
                  <a:lnTo>
                    <a:pt x="6024723" y="5562922"/>
                  </a:lnTo>
                  <a:lnTo>
                    <a:pt x="6039078" y="5569045"/>
                  </a:lnTo>
                  <a:lnTo>
                    <a:pt x="6044174" y="5567273"/>
                  </a:lnTo>
                  <a:lnTo>
                    <a:pt x="6046218" y="5562622"/>
                  </a:lnTo>
                  <a:lnTo>
                    <a:pt x="6048067" y="5559070"/>
                  </a:lnTo>
                  <a:lnTo>
                    <a:pt x="6046296" y="5553974"/>
                  </a:lnTo>
                  <a:lnTo>
                    <a:pt x="6036281" y="5549702"/>
                  </a:lnTo>
                  <a:lnTo>
                    <a:pt x="6032084" y="5547517"/>
                  </a:lnTo>
                  <a:close/>
                </a:path>
                <a:path w="17412970" h="9752965">
                  <a:moveTo>
                    <a:pt x="5950959" y="5510150"/>
                  </a:moveTo>
                  <a:lnTo>
                    <a:pt x="5945863" y="5511922"/>
                  </a:lnTo>
                  <a:lnTo>
                    <a:pt x="5943675" y="5516907"/>
                  </a:lnTo>
                  <a:lnTo>
                    <a:pt x="5941826" y="5520459"/>
                  </a:lnTo>
                  <a:lnTo>
                    <a:pt x="5943598" y="5525555"/>
                  </a:lnTo>
                  <a:lnTo>
                    <a:pt x="5957954" y="5531678"/>
                  </a:lnTo>
                  <a:lnTo>
                    <a:pt x="5963049" y="5529907"/>
                  </a:lnTo>
                  <a:lnTo>
                    <a:pt x="5965094" y="5525255"/>
                  </a:lnTo>
                  <a:lnTo>
                    <a:pt x="5966943" y="5521703"/>
                  </a:lnTo>
                  <a:lnTo>
                    <a:pt x="5965171" y="5516607"/>
                  </a:lnTo>
                  <a:lnTo>
                    <a:pt x="5955157" y="5512335"/>
                  </a:lnTo>
                  <a:lnTo>
                    <a:pt x="5950959" y="5510150"/>
                  </a:lnTo>
                  <a:close/>
                </a:path>
                <a:path w="17412970" h="9752965">
                  <a:moveTo>
                    <a:pt x="7117586" y="6006216"/>
                  </a:moveTo>
                  <a:lnTo>
                    <a:pt x="7112961" y="6005033"/>
                  </a:lnTo>
                  <a:lnTo>
                    <a:pt x="7107286" y="6002612"/>
                  </a:lnTo>
                  <a:lnTo>
                    <a:pt x="7102805" y="6001095"/>
                  </a:lnTo>
                  <a:lnTo>
                    <a:pt x="7098376" y="6003152"/>
                  </a:lnTo>
                  <a:lnTo>
                    <a:pt x="7096525" y="6007491"/>
                  </a:lnTo>
                  <a:lnTo>
                    <a:pt x="7095358" y="6010939"/>
                  </a:lnTo>
                  <a:lnTo>
                    <a:pt x="7095008" y="6011974"/>
                  </a:lnTo>
                  <a:lnTo>
                    <a:pt x="7097064" y="6016402"/>
                  </a:lnTo>
                  <a:lnTo>
                    <a:pt x="7101069" y="6018111"/>
                  </a:lnTo>
                  <a:lnTo>
                    <a:pt x="7101212" y="6017776"/>
                  </a:lnTo>
                  <a:lnTo>
                    <a:pt x="7107221" y="6020340"/>
                  </a:lnTo>
                  <a:lnTo>
                    <a:pt x="7119501" y="6010979"/>
                  </a:lnTo>
                  <a:lnTo>
                    <a:pt x="7117586" y="6006216"/>
                  </a:lnTo>
                  <a:close/>
                </a:path>
                <a:path w="17412970" h="9752965">
                  <a:moveTo>
                    <a:pt x="5883522" y="5478621"/>
                  </a:moveTo>
                  <a:lnTo>
                    <a:pt x="5873506" y="5474349"/>
                  </a:lnTo>
                  <a:lnTo>
                    <a:pt x="5871710" y="5478318"/>
                  </a:lnTo>
                  <a:lnTo>
                    <a:pt x="5869914" y="5482287"/>
                  </a:lnTo>
                  <a:lnTo>
                    <a:pt x="5868119" y="5486255"/>
                  </a:lnTo>
                  <a:lnTo>
                    <a:pt x="5866622" y="5489563"/>
                  </a:lnTo>
                  <a:lnTo>
                    <a:pt x="5876303" y="5493692"/>
                  </a:lnTo>
                  <a:lnTo>
                    <a:pt x="5881400" y="5491921"/>
                  </a:lnTo>
                  <a:lnTo>
                    <a:pt x="5883109" y="5487915"/>
                  </a:lnTo>
                  <a:lnTo>
                    <a:pt x="5885151" y="5484052"/>
                  </a:lnTo>
                  <a:lnTo>
                    <a:pt x="5883522" y="5478621"/>
                  </a:lnTo>
                  <a:close/>
                </a:path>
                <a:path w="17412970" h="9752965">
                  <a:moveTo>
                    <a:pt x="5797866" y="5438927"/>
                  </a:moveTo>
                  <a:lnTo>
                    <a:pt x="5792190" y="5436506"/>
                  </a:lnTo>
                  <a:lnTo>
                    <a:pt x="5790394" y="5440475"/>
                  </a:lnTo>
                  <a:lnTo>
                    <a:pt x="5788598" y="5444444"/>
                  </a:lnTo>
                  <a:lnTo>
                    <a:pt x="5786803" y="5448412"/>
                  </a:lnTo>
                  <a:lnTo>
                    <a:pt x="5785306" y="5451720"/>
                  </a:lnTo>
                  <a:lnTo>
                    <a:pt x="5794987" y="5455849"/>
                  </a:lnTo>
                  <a:lnTo>
                    <a:pt x="5800084" y="5454077"/>
                  </a:lnTo>
                  <a:lnTo>
                    <a:pt x="5801792" y="5450072"/>
                  </a:lnTo>
                  <a:lnTo>
                    <a:pt x="5803835" y="5446208"/>
                  </a:lnTo>
                  <a:lnTo>
                    <a:pt x="5802063" y="5441112"/>
                  </a:lnTo>
                  <a:lnTo>
                    <a:pt x="5797866" y="5438927"/>
                  </a:lnTo>
                  <a:close/>
                </a:path>
                <a:path w="17412970" h="9752965">
                  <a:moveTo>
                    <a:pt x="7201368" y="6036431"/>
                  </a:moveTo>
                  <a:lnTo>
                    <a:pt x="7196743" y="6035247"/>
                  </a:lnTo>
                  <a:lnTo>
                    <a:pt x="7187061" y="6031117"/>
                  </a:lnTo>
                  <a:lnTo>
                    <a:pt x="7182491" y="6033509"/>
                  </a:lnTo>
                  <a:lnTo>
                    <a:pt x="7180640" y="6037848"/>
                  </a:lnTo>
                  <a:lnTo>
                    <a:pt x="7179590" y="6040951"/>
                  </a:lnTo>
                  <a:lnTo>
                    <a:pt x="7179123" y="6042330"/>
                  </a:lnTo>
                  <a:lnTo>
                    <a:pt x="7181178" y="6046759"/>
                  </a:lnTo>
                  <a:lnTo>
                    <a:pt x="7185185" y="6048468"/>
                  </a:lnTo>
                  <a:lnTo>
                    <a:pt x="7185327" y="6048133"/>
                  </a:lnTo>
                  <a:lnTo>
                    <a:pt x="7185661" y="6048276"/>
                  </a:lnTo>
                  <a:lnTo>
                    <a:pt x="7185804" y="6047942"/>
                  </a:lnTo>
                  <a:lnTo>
                    <a:pt x="7195484" y="6052071"/>
                  </a:lnTo>
                  <a:lnTo>
                    <a:pt x="7200056" y="6049681"/>
                  </a:lnTo>
                  <a:lnTo>
                    <a:pt x="7203616" y="6041335"/>
                  </a:lnTo>
                  <a:lnTo>
                    <a:pt x="7201368" y="6036431"/>
                  </a:lnTo>
                  <a:close/>
                </a:path>
                <a:path w="17412970" h="9752965">
                  <a:moveTo>
                    <a:pt x="5707344" y="5396763"/>
                  </a:moveTo>
                  <a:lnTo>
                    <a:pt x="5702248" y="5398534"/>
                  </a:lnTo>
                  <a:lnTo>
                    <a:pt x="5700057" y="5403518"/>
                  </a:lnTo>
                  <a:lnTo>
                    <a:pt x="5698354" y="5406737"/>
                  </a:lnTo>
                  <a:lnTo>
                    <a:pt x="5700126" y="5411834"/>
                  </a:lnTo>
                  <a:lnTo>
                    <a:pt x="5704324" y="5414019"/>
                  </a:lnTo>
                  <a:lnTo>
                    <a:pt x="5714338" y="5418291"/>
                  </a:lnTo>
                  <a:lnTo>
                    <a:pt x="5719435" y="5416519"/>
                  </a:lnTo>
                  <a:lnTo>
                    <a:pt x="5721484" y="5411869"/>
                  </a:lnTo>
                  <a:lnTo>
                    <a:pt x="5723186" y="5408650"/>
                  </a:lnTo>
                  <a:lnTo>
                    <a:pt x="5721414" y="5403554"/>
                  </a:lnTo>
                  <a:lnTo>
                    <a:pt x="5717217" y="5401369"/>
                  </a:lnTo>
                  <a:lnTo>
                    <a:pt x="5711541" y="5398948"/>
                  </a:lnTo>
                  <a:lnTo>
                    <a:pt x="5707344" y="5396763"/>
                  </a:lnTo>
                  <a:close/>
                </a:path>
                <a:path w="17412970" h="9752965">
                  <a:moveTo>
                    <a:pt x="7270252" y="6078441"/>
                  </a:moveTo>
                  <a:lnTo>
                    <a:pt x="7269585" y="6078156"/>
                  </a:lnTo>
                  <a:lnTo>
                    <a:pt x="7269443" y="6078490"/>
                  </a:lnTo>
                  <a:lnTo>
                    <a:pt x="7269776" y="6078633"/>
                  </a:lnTo>
                  <a:lnTo>
                    <a:pt x="7270252" y="6078441"/>
                  </a:lnTo>
                  <a:close/>
                </a:path>
                <a:path w="17412970" h="9752965">
                  <a:moveTo>
                    <a:pt x="7285624" y="6066454"/>
                  </a:moveTo>
                  <a:lnTo>
                    <a:pt x="7280999" y="6065270"/>
                  </a:lnTo>
                  <a:lnTo>
                    <a:pt x="7271319" y="6061141"/>
                  </a:lnTo>
                  <a:lnTo>
                    <a:pt x="7266748" y="6063531"/>
                  </a:lnTo>
                  <a:lnTo>
                    <a:pt x="7264897" y="6067870"/>
                  </a:lnTo>
                  <a:lnTo>
                    <a:pt x="7263865" y="6070982"/>
                  </a:lnTo>
                  <a:lnTo>
                    <a:pt x="7263522" y="6072019"/>
                  </a:lnTo>
                  <a:lnTo>
                    <a:pt x="7265579" y="6076448"/>
                  </a:lnTo>
                  <a:lnTo>
                    <a:pt x="7275928" y="6080862"/>
                  </a:lnTo>
                  <a:lnTo>
                    <a:pt x="7280076" y="6082237"/>
                  </a:lnTo>
                  <a:lnTo>
                    <a:pt x="7284646" y="6079846"/>
                  </a:lnTo>
                  <a:lnTo>
                    <a:pt x="7286497" y="6075506"/>
                  </a:lnTo>
                  <a:lnTo>
                    <a:pt x="7287548" y="6072403"/>
                  </a:lnTo>
                  <a:lnTo>
                    <a:pt x="7288014" y="6071024"/>
                  </a:lnTo>
                  <a:lnTo>
                    <a:pt x="7285624" y="6066454"/>
                  </a:lnTo>
                  <a:close/>
                </a:path>
                <a:path w="17412970" h="9752965">
                  <a:moveTo>
                    <a:pt x="5626172" y="5358585"/>
                  </a:moveTo>
                  <a:lnTo>
                    <a:pt x="5621075" y="5360357"/>
                  </a:lnTo>
                  <a:lnTo>
                    <a:pt x="5618883" y="5365341"/>
                  </a:lnTo>
                  <a:lnTo>
                    <a:pt x="5617181" y="5368560"/>
                  </a:lnTo>
                  <a:lnTo>
                    <a:pt x="5618953" y="5373657"/>
                  </a:lnTo>
                  <a:lnTo>
                    <a:pt x="5623150" y="5375841"/>
                  </a:lnTo>
                  <a:lnTo>
                    <a:pt x="5633165" y="5380114"/>
                  </a:lnTo>
                  <a:lnTo>
                    <a:pt x="5638261" y="5378342"/>
                  </a:lnTo>
                  <a:lnTo>
                    <a:pt x="5640310" y="5373692"/>
                  </a:lnTo>
                  <a:lnTo>
                    <a:pt x="5642013" y="5370472"/>
                  </a:lnTo>
                  <a:lnTo>
                    <a:pt x="5640241" y="5365376"/>
                  </a:lnTo>
                  <a:lnTo>
                    <a:pt x="5636043" y="5363191"/>
                  </a:lnTo>
                  <a:lnTo>
                    <a:pt x="5630369" y="5360770"/>
                  </a:lnTo>
                  <a:lnTo>
                    <a:pt x="5626172" y="5358585"/>
                  </a:lnTo>
                  <a:close/>
                </a:path>
                <a:path w="17412970" h="9752965">
                  <a:moveTo>
                    <a:pt x="5555155" y="5324346"/>
                  </a:moveTo>
                  <a:lnTo>
                    <a:pt x="5545141" y="5320074"/>
                  </a:lnTo>
                  <a:lnTo>
                    <a:pt x="5540186" y="5321512"/>
                  </a:lnTo>
                  <a:lnTo>
                    <a:pt x="5537831" y="5326820"/>
                  </a:lnTo>
                  <a:lnTo>
                    <a:pt x="5536150" y="5330049"/>
                  </a:lnTo>
                  <a:lnTo>
                    <a:pt x="5537922" y="5335146"/>
                  </a:lnTo>
                  <a:lnTo>
                    <a:pt x="5542119" y="5337331"/>
                  </a:lnTo>
                  <a:lnTo>
                    <a:pt x="5552133" y="5341602"/>
                  </a:lnTo>
                  <a:lnTo>
                    <a:pt x="5557230" y="5339831"/>
                  </a:lnTo>
                  <a:lnTo>
                    <a:pt x="5559443" y="5334856"/>
                  </a:lnTo>
                  <a:lnTo>
                    <a:pt x="5561123" y="5331627"/>
                  </a:lnTo>
                  <a:lnTo>
                    <a:pt x="5559352" y="5326531"/>
                  </a:lnTo>
                  <a:lnTo>
                    <a:pt x="5555155" y="5324346"/>
                  </a:lnTo>
                  <a:close/>
                </a:path>
                <a:path w="17412970" h="9752965">
                  <a:moveTo>
                    <a:pt x="7370595" y="6094807"/>
                  </a:moveTo>
                  <a:lnTo>
                    <a:pt x="7365970" y="6093623"/>
                  </a:lnTo>
                  <a:lnTo>
                    <a:pt x="7360295" y="6091203"/>
                  </a:lnTo>
                  <a:lnTo>
                    <a:pt x="7355813" y="6089686"/>
                  </a:lnTo>
                  <a:lnTo>
                    <a:pt x="7351241" y="6092076"/>
                  </a:lnTo>
                  <a:lnTo>
                    <a:pt x="7348807" y="6099324"/>
                  </a:lnTo>
                  <a:lnTo>
                    <a:pt x="7348349" y="6100706"/>
                  </a:lnTo>
                  <a:lnTo>
                    <a:pt x="7350405" y="6105135"/>
                  </a:lnTo>
                  <a:lnTo>
                    <a:pt x="7354745" y="6106986"/>
                  </a:lnTo>
                  <a:lnTo>
                    <a:pt x="7355221" y="6106795"/>
                  </a:lnTo>
                  <a:lnTo>
                    <a:pt x="7360896" y="6109216"/>
                  </a:lnTo>
                  <a:lnTo>
                    <a:pt x="7365378" y="6110733"/>
                  </a:lnTo>
                  <a:lnTo>
                    <a:pt x="7369950" y="6108343"/>
                  </a:lnTo>
                  <a:lnTo>
                    <a:pt x="7372984" y="6099378"/>
                  </a:lnTo>
                  <a:lnTo>
                    <a:pt x="7370595" y="6094807"/>
                  </a:lnTo>
                  <a:close/>
                </a:path>
                <a:path w="17412970" h="9752965">
                  <a:moveTo>
                    <a:pt x="5474123" y="5285836"/>
                  </a:moveTo>
                  <a:lnTo>
                    <a:pt x="5464109" y="5281564"/>
                  </a:lnTo>
                  <a:lnTo>
                    <a:pt x="5459154" y="5283001"/>
                  </a:lnTo>
                  <a:lnTo>
                    <a:pt x="5455452" y="5291681"/>
                  </a:lnTo>
                  <a:lnTo>
                    <a:pt x="5456890" y="5296635"/>
                  </a:lnTo>
                  <a:lnTo>
                    <a:pt x="5461087" y="5298820"/>
                  </a:lnTo>
                  <a:lnTo>
                    <a:pt x="5471102" y="5303092"/>
                  </a:lnTo>
                  <a:lnTo>
                    <a:pt x="5476198" y="5301320"/>
                  </a:lnTo>
                  <a:lnTo>
                    <a:pt x="5479758" y="5292974"/>
                  </a:lnTo>
                  <a:lnTo>
                    <a:pt x="5478320" y="5288021"/>
                  </a:lnTo>
                  <a:lnTo>
                    <a:pt x="5474123" y="5285836"/>
                  </a:lnTo>
                  <a:close/>
                </a:path>
                <a:path w="17412970" h="9752965">
                  <a:moveTo>
                    <a:pt x="5393234" y="5246990"/>
                  </a:moveTo>
                  <a:lnTo>
                    <a:pt x="5383220" y="5242719"/>
                  </a:lnTo>
                  <a:lnTo>
                    <a:pt x="5378266" y="5244157"/>
                  </a:lnTo>
                  <a:lnTo>
                    <a:pt x="5374563" y="5252836"/>
                  </a:lnTo>
                  <a:lnTo>
                    <a:pt x="5376001" y="5257790"/>
                  </a:lnTo>
                  <a:lnTo>
                    <a:pt x="5380199" y="5259975"/>
                  </a:lnTo>
                  <a:lnTo>
                    <a:pt x="5390214" y="5264247"/>
                  </a:lnTo>
                  <a:lnTo>
                    <a:pt x="5395310" y="5262475"/>
                  </a:lnTo>
                  <a:lnTo>
                    <a:pt x="5398870" y="5254130"/>
                  </a:lnTo>
                  <a:lnTo>
                    <a:pt x="5397432" y="5249176"/>
                  </a:lnTo>
                  <a:lnTo>
                    <a:pt x="5393234" y="5246990"/>
                  </a:lnTo>
                  <a:close/>
                </a:path>
                <a:path w="17412970" h="9752965">
                  <a:moveTo>
                    <a:pt x="7455849" y="6122493"/>
                  </a:moveTo>
                  <a:lnTo>
                    <a:pt x="7451367" y="6120976"/>
                  </a:lnTo>
                  <a:lnTo>
                    <a:pt x="7445405" y="6119222"/>
                  </a:lnTo>
                  <a:lnTo>
                    <a:pt x="7440924" y="6117705"/>
                  </a:lnTo>
                  <a:lnTo>
                    <a:pt x="7436354" y="6120096"/>
                  </a:lnTo>
                  <a:lnTo>
                    <a:pt x="7434837" y="6124578"/>
                  </a:lnTo>
                  <a:lnTo>
                    <a:pt x="7433462" y="6128727"/>
                  </a:lnTo>
                  <a:lnTo>
                    <a:pt x="7435518" y="6133155"/>
                  </a:lnTo>
                  <a:lnTo>
                    <a:pt x="7440192" y="6135148"/>
                  </a:lnTo>
                  <a:lnTo>
                    <a:pt x="7446151" y="6136902"/>
                  </a:lnTo>
                  <a:lnTo>
                    <a:pt x="7450634" y="6138419"/>
                  </a:lnTo>
                  <a:lnTo>
                    <a:pt x="7455205" y="6136029"/>
                  </a:lnTo>
                  <a:lnTo>
                    <a:pt x="7458239" y="6127065"/>
                  </a:lnTo>
                  <a:lnTo>
                    <a:pt x="7455849" y="6122493"/>
                  </a:lnTo>
                  <a:close/>
                </a:path>
                <a:path w="17412970" h="9752965">
                  <a:moveTo>
                    <a:pt x="5302806" y="5203683"/>
                  </a:moveTo>
                  <a:lnTo>
                    <a:pt x="5297711" y="5205455"/>
                  </a:lnTo>
                  <a:lnTo>
                    <a:pt x="5294008" y="5214134"/>
                  </a:lnTo>
                  <a:lnTo>
                    <a:pt x="5295446" y="5219088"/>
                  </a:lnTo>
                  <a:lnTo>
                    <a:pt x="5299644" y="5221273"/>
                  </a:lnTo>
                  <a:lnTo>
                    <a:pt x="5309659" y="5225545"/>
                  </a:lnTo>
                  <a:lnTo>
                    <a:pt x="5314755" y="5223773"/>
                  </a:lnTo>
                  <a:lnTo>
                    <a:pt x="5318315" y="5215427"/>
                  </a:lnTo>
                  <a:lnTo>
                    <a:pt x="5316877" y="5210473"/>
                  </a:lnTo>
                  <a:lnTo>
                    <a:pt x="5312680" y="5208289"/>
                  </a:lnTo>
                  <a:lnTo>
                    <a:pt x="5307004" y="5205868"/>
                  </a:lnTo>
                  <a:lnTo>
                    <a:pt x="5302806" y="5203683"/>
                  </a:lnTo>
                  <a:close/>
                </a:path>
                <a:path w="17412970" h="9752965">
                  <a:moveTo>
                    <a:pt x="5231933" y="5169110"/>
                  </a:moveTo>
                  <a:lnTo>
                    <a:pt x="5221918" y="5164838"/>
                  </a:lnTo>
                  <a:lnTo>
                    <a:pt x="5216965" y="5166275"/>
                  </a:lnTo>
                  <a:lnTo>
                    <a:pt x="5213262" y="5174955"/>
                  </a:lnTo>
                  <a:lnTo>
                    <a:pt x="5214700" y="5179909"/>
                  </a:lnTo>
                  <a:lnTo>
                    <a:pt x="5218897" y="5182094"/>
                  </a:lnTo>
                  <a:lnTo>
                    <a:pt x="5228912" y="5186366"/>
                  </a:lnTo>
                  <a:lnTo>
                    <a:pt x="5234008" y="5184595"/>
                  </a:lnTo>
                  <a:lnTo>
                    <a:pt x="5237568" y="5176249"/>
                  </a:lnTo>
                  <a:lnTo>
                    <a:pt x="5236130" y="5171295"/>
                  </a:lnTo>
                  <a:lnTo>
                    <a:pt x="5231933" y="5169110"/>
                  </a:lnTo>
                  <a:close/>
                </a:path>
                <a:path w="17412970" h="9752965">
                  <a:moveTo>
                    <a:pt x="7541244" y="6149845"/>
                  </a:moveTo>
                  <a:lnTo>
                    <a:pt x="7536762" y="6148328"/>
                  </a:lnTo>
                  <a:lnTo>
                    <a:pt x="7530803" y="6146575"/>
                  </a:lnTo>
                  <a:lnTo>
                    <a:pt x="7526320" y="6145058"/>
                  </a:lnTo>
                  <a:lnTo>
                    <a:pt x="7521749" y="6147448"/>
                  </a:lnTo>
                  <a:lnTo>
                    <a:pt x="7520232" y="6151930"/>
                  </a:lnTo>
                  <a:lnTo>
                    <a:pt x="7518857" y="6156079"/>
                  </a:lnTo>
                  <a:lnTo>
                    <a:pt x="7520915" y="6160507"/>
                  </a:lnTo>
                  <a:lnTo>
                    <a:pt x="7525587" y="6162500"/>
                  </a:lnTo>
                  <a:lnTo>
                    <a:pt x="7531549" y="6164254"/>
                  </a:lnTo>
                  <a:lnTo>
                    <a:pt x="7536031" y="6165771"/>
                  </a:lnTo>
                  <a:lnTo>
                    <a:pt x="7540600" y="6163381"/>
                  </a:lnTo>
                  <a:lnTo>
                    <a:pt x="7543635" y="6154416"/>
                  </a:lnTo>
                  <a:lnTo>
                    <a:pt x="7541244" y="6149845"/>
                  </a:lnTo>
                  <a:close/>
                </a:path>
                <a:path w="17412970" h="9752965">
                  <a:moveTo>
                    <a:pt x="5151187" y="5129931"/>
                  </a:moveTo>
                  <a:lnTo>
                    <a:pt x="5141171" y="5125659"/>
                  </a:lnTo>
                  <a:lnTo>
                    <a:pt x="5136218" y="5127097"/>
                  </a:lnTo>
                  <a:lnTo>
                    <a:pt x="5132516" y="5135777"/>
                  </a:lnTo>
                  <a:lnTo>
                    <a:pt x="5134096" y="5140397"/>
                  </a:lnTo>
                  <a:lnTo>
                    <a:pt x="5138151" y="5142916"/>
                  </a:lnTo>
                  <a:lnTo>
                    <a:pt x="5148165" y="5147187"/>
                  </a:lnTo>
                  <a:lnTo>
                    <a:pt x="5153262" y="5145415"/>
                  </a:lnTo>
                  <a:lnTo>
                    <a:pt x="5156822" y="5137070"/>
                  </a:lnTo>
                  <a:lnTo>
                    <a:pt x="5155241" y="5132450"/>
                  </a:lnTo>
                  <a:lnTo>
                    <a:pt x="5151187" y="5129931"/>
                  </a:lnTo>
                  <a:close/>
                </a:path>
                <a:path w="17412970" h="9752965">
                  <a:moveTo>
                    <a:pt x="5070916" y="5090561"/>
                  </a:moveTo>
                  <a:lnTo>
                    <a:pt x="5060901" y="5086289"/>
                  </a:lnTo>
                  <a:lnTo>
                    <a:pt x="5055948" y="5087727"/>
                  </a:lnTo>
                  <a:lnTo>
                    <a:pt x="5052246" y="5096406"/>
                  </a:lnTo>
                  <a:lnTo>
                    <a:pt x="5053826" y="5101026"/>
                  </a:lnTo>
                  <a:lnTo>
                    <a:pt x="5057881" y="5103545"/>
                  </a:lnTo>
                  <a:lnTo>
                    <a:pt x="5067895" y="5107817"/>
                  </a:lnTo>
                  <a:lnTo>
                    <a:pt x="5072992" y="5106046"/>
                  </a:lnTo>
                  <a:lnTo>
                    <a:pt x="5076552" y="5097700"/>
                  </a:lnTo>
                  <a:lnTo>
                    <a:pt x="5074972" y="5093080"/>
                  </a:lnTo>
                  <a:lnTo>
                    <a:pt x="5070916" y="5090561"/>
                  </a:lnTo>
                  <a:close/>
                </a:path>
                <a:path w="17412970" h="9752965">
                  <a:moveTo>
                    <a:pt x="7626258" y="6176245"/>
                  </a:moveTo>
                  <a:lnTo>
                    <a:pt x="7621776" y="6174728"/>
                  </a:lnTo>
                  <a:lnTo>
                    <a:pt x="7615817" y="6172975"/>
                  </a:lnTo>
                  <a:lnTo>
                    <a:pt x="7611668" y="6171600"/>
                  </a:lnTo>
                  <a:lnTo>
                    <a:pt x="7607097" y="6173991"/>
                  </a:lnTo>
                  <a:lnTo>
                    <a:pt x="7605580" y="6178473"/>
                  </a:lnTo>
                  <a:lnTo>
                    <a:pt x="7604681" y="6182430"/>
                  </a:lnTo>
                  <a:lnTo>
                    <a:pt x="7606403" y="6186716"/>
                  </a:lnTo>
                  <a:lnTo>
                    <a:pt x="7611077" y="6188709"/>
                  </a:lnTo>
                  <a:lnTo>
                    <a:pt x="7617036" y="6190462"/>
                  </a:lnTo>
                  <a:lnTo>
                    <a:pt x="7621185" y="6191837"/>
                  </a:lnTo>
                  <a:lnTo>
                    <a:pt x="7625757" y="6189447"/>
                  </a:lnTo>
                  <a:lnTo>
                    <a:pt x="7627274" y="6184964"/>
                  </a:lnTo>
                  <a:lnTo>
                    <a:pt x="7628649" y="6180816"/>
                  </a:lnTo>
                  <a:lnTo>
                    <a:pt x="7626258" y="6176245"/>
                  </a:lnTo>
                  <a:close/>
                </a:path>
                <a:path w="17412970" h="9752965">
                  <a:moveTo>
                    <a:pt x="4990788" y="5050857"/>
                  </a:moveTo>
                  <a:lnTo>
                    <a:pt x="4981108" y="5046728"/>
                  </a:lnTo>
                  <a:lnTo>
                    <a:pt x="4975821" y="5048023"/>
                  </a:lnTo>
                  <a:lnTo>
                    <a:pt x="4972261" y="5056369"/>
                  </a:lnTo>
                  <a:lnTo>
                    <a:pt x="4973699" y="5061323"/>
                  </a:lnTo>
                  <a:lnTo>
                    <a:pt x="4977753" y="5063842"/>
                  </a:lnTo>
                  <a:lnTo>
                    <a:pt x="4987768" y="5068114"/>
                  </a:lnTo>
                  <a:lnTo>
                    <a:pt x="4992863" y="5066341"/>
                  </a:lnTo>
                  <a:lnTo>
                    <a:pt x="4996281" y="5058329"/>
                  </a:lnTo>
                  <a:lnTo>
                    <a:pt x="4994843" y="5053376"/>
                  </a:lnTo>
                  <a:lnTo>
                    <a:pt x="4990788" y="5050857"/>
                  </a:lnTo>
                  <a:close/>
                </a:path>
                <a:path w="17412970" h="9752965">
                  <a:moveTo>
                    <a:pt x="4910469" y="5010677"/>
                  </a:moveTo>
                  <a:lnTo>
                    <a:pt x="4900789" y="5006548"/>
                  </a:lnTo>
                  <a:lnTo>
                    <a:pt x="4895501" y="5007843"/>
                  </a:lnTo>
                  <a:lnTo>
                    <a:pt x="4891941" y="5016189"/>
                  </a:lnTo>
                  <a:lnTo>
                    <a:pt x="4893379" y="5021143"/>
                  </a:lnTo>
                  <a:lnTo>
                    <a:pt x="4897434" y="5023662"/>
                  </a:lnTo>
                  <a:lnTo>
                    <a:pt x="4907449" y="5027934"/>
                  </a:lnTo>
                  <a:lnTo>
                    <a:pt x="4912544" y="5026162"/>
                  </a:lnTo>
                  <a:lnTo>
                    <a:pt x="4915962" y="5018150"/>
                  </a:lnTo>
                  <a:lnTo>
                    <a:pt x="4914524" y="5013196"/>
                  </a:lnTo>
                  <a:lnTo>
                    <a:pt x="4910469" y="5010677"/>
                  </a:lnTo>
                  <a:close/>
                </a:path>
                <a:path w="17412970" h="9752965">
                  <a:moveTo>
                    <a:pt x="7712460" y="6200785"/>
                  </a:moveTo>
                  <a:lnTo>
                    <a:pt x="7707836" y="6199601"/>
                  </a:lnTo>
                  <a:lnTo>
                    <a:pt x="7701877" y="6197848"/>
                  </a:lnTo>
                  <a:lnTo>
                    <a:pt x="7697252" y="6196665"/>
                  </a:lnTo>
                  <a:lnTo>
                    <a:pt x="7692681" y="6199055"/>
                  </a:lnTo>
                  <a:lnTo>
                    <a:pt x="7691497" y="6203679"/>
                  </a:lnTo>
                  <a:lnTo>
                    <a:pt x="7690599" y="6207637"/>
                  </a:lnTo>
                  <a:lnTo>
                    <a:pt x="7692655" y="6212064"/>
                  </a:lnTo>
                  <a:lnTo>
                    <a:pt x="7697329" y="6214058"/>
                  </a:lnTo>
                  <a:lnTo>
                    <a:pt x="7703289" y="6215812"/>
                  </a:lnTo>
                  <a:lnTo>
                    <a:pt x="7707913" y="6216995"/>
                  </a:lnTo>
                  <a:lnTo>
                    <a:pt x="7712484" y="6214604"/>
                  </a:lnTo>
                  <a:lnTo>
                    <a:pt x="7714852" y="6205355"/>
                  </a:lnTo>
                  <a:lnTo>
                    <a:pt x="7712460" y="6200785"/>
                  </a:lnTo>
                  <a:close/>
                </a:path>
                <a:path w="17412970" h="9752965">
                  <a:moveTo>
                    <a:pt x="4821136" y="4966652"/>
                  </a:moveTo>
                  <a:lnTo>
                    <a:pt x="4815849" y="4967948"/>
                  </a:lnTo>
                  <a:lnTo>
                    <a:pt x="4813317" y="4973576"/>
                  </a:lnTo>
                  <a:lnTo>
                    <a:pt x="4811955" y="4976151"/>
                  </a:lnTo>
                  <a:lnTo>
                    <a:pt x="4813393" y="4981105"/>
                  </a:lnTo>
                  <a:lnTo>
                    <a:pt x="4817448" y="4983624"/>
                  </a:lnTo>
                  <a:lnTo>
                    <a:pt x="4827463" y="4987896"/>
                  </a:lnTo>
                  <a:lnTo>
                    <a:pt x="4832417" y="4986457"/>
                  </a:lnTo>
                  <a:lnTo>
                    <a:pt x="4834806" y="4981164"/>
                  </a:lnTo>
                  <a:lnTo>
                    <a:pt x="4836168" y="4978588"/>
                  </a:lnTo>
                  <a:lnTo>
                    <a:pt x="4834730" y="4973634"/>
                  </a:lnTo>
                  <a:lnTo>
                    <a:pt x="4830675" y="4971116"/>
                  </a:lnTo>
                  <a:lnTo>
                    <a:pt x="4825000" y="4968695"/>
                  </a:lnTo>
                  <a:lnTo>
                    <a:pt x="4821136" y="4966652"/>
                  </a:lnTo>
                  <a:close/>
                </a:path>
                <a:path w="17412970" h="9752965">
                  <a:moveTo>
                    <a:pt x="4749973" y="4929983"/>
                  </a:moveTo>
                  <a:lnTo>
                    <a:pt x="4744298" y="4927563"/>
                  </a:lnTo>
                  <a:lnTo>
                    <a:pt x="4740355" y="4934956"/>
                  </a:lnTo>
                  <a:lnTo>
                    <a:pt x="4736938" y="4942967"/>
                  </a:lnTo>
                  <a:lnTo>
                    <a:pt x="4746618" y="4947097"/>
                  </a:lnTo>
                  <a:lnTo>
                    <a:pt x="4751572" y="4945659"/>
                  </a:lnTo>
                  <a:lnTo>
                    <a:pt x="4753785" y="4940684"/>
                  </a:lnTo>
                  <a:lnTo>
                    <a:pt x="4755466" y="4937456"/>
                  </a:lnTo>
                  <a:lnTo>
                    <a:pt x="4754028" y="4932503"/>
                  </a:lnTo>
                  <a:lnTo>
                    <a:pt x="4749973" y="4929983"/>
                  </a:lnTo>
                  <a:close/>
                </a:path>
                <a:path w="17412970" h="9752965">
                  <a:moveTo>
                    <a:pt x="7798329" y="6225182"/>
                  </a:moveTo>
                  <a:lnTo>
                    <a:pt x="7794038" y="6224141"/>
                  </a:lnTo>
                  <a:lnTo>
                    <a:pt x="7788079" y="6222388"/>
                  </a:lnTo>
                  <a:lnTo>
                    <a:pt x="7783454" y="6221204"/>
                  </a:lnTo>
                  <a:lnTo>
                    <a:pt x="7778884" y="6223594"/>
                  </a:lnTo>
                  <a:lnTo>
                    <a:pt x="7777700" y="6228219"/>
                  </a:lnTo>
                  <a:lnTo>
                    <a:pt x="7776659" y="6232509"/>
                  </a:lnTo>
                  <a:lnTo>
                    <a:pt x="7778857" y="6236604"/>
                  </a:lnTo>
                  <a:lnTo>
                    <a:pt x="7783532" y="6238598"/>
                  </a:lnTo>
                  <a:lnTo>
                    <a:pt x="7789491" y="6240351"/>
                  </a:lnTo>
                  <a:lnTo>
                    <a:pt x="7794116" y="6241535"/>
                  </a:lnTo>
                  <a:lnTo>
                    <a:pt x="7798687" y="6239144"/>
                  </a:lnTo>
                  <a:lnTo>
                    <a:pt x="7801054" y="6229895"/>
                  </a:lnTo>
                  <a:lnTo>
                    <a:pt x="7798329" y="6225182"/>
                  </a:lnTo>
                  <a:close/>
                </a:path>
                <a:path w="17412970" h="9752965">
                  <a:moveTo>
                    <a:pt x="4660925" y="4885291"/>
                  </a:moveTo>
                  <a:lnTo>
                    <a:pt x="4655638" y="4886587"/>
                  </a:lnTo>
                  <a:lnTo>
                    <a:pt x="4653787" y="4890926"/>
                  </a:lnTo>
                  <a:lnTo>
                    <a:pt x="4651601" y="4895124"/>
                  </a:lnTo>
                  <a:lnTo>
                    <a:pt x="4653039" y="4900077"/>
                  </a:lnTo>
                  <a:lnTo>
                    <a:pt x="4657094" y="4902596"/>
                  </a:lnTo>
                  <a:lnTo>
                    <a:pt x="4667110" y="4906868"/>
                  </a:lnTo>
                  <a:lnTo>
                    <a:pt x="4672062" y="4905430"/>
                  </a:lnTo>
                  <a:lnTo>
                    <a:pt x="4673771" y="4901424"/>
                  </a:lnTo>
                  <a:lnTo>
                    <a:pt x="4675957" y="4897226"/>
                  </a:lnTo>
                  <a:lnTo>
                    <a:pt x="4674519" y="4892273"/>
                  </a:lnTo>
                  <a:lnTo>
                    <a:pt x="4670464" y="4889754"/>
                  </a:lnTo>
                  <a:lnTo>
                    <a:pt x="4664788" y="4887333"/>
                  </a:lnTo>
                  <a:lnTo>
                    <a:pt x="4660925" y="4885291"/>
                  </a:lnTo>
                  <a:close/>
                </a:path>
                <a:path w="17412970" h="9752965">
                  <a:moveTo>
                    <a:pt x="4581225" y="4844585"/>
                  </a:moveTo>
                  <a:lnTo>
                    <a:pt x="4575937" y="4845881"/>
                  </a:lnTo>
                  <a:lnTo>
                    <a:pt x="4574086" y="4850221"/>
                  </a:lnTo>
                  <a:lnTo>
                    <a:pt x="4571901" y="4854418"/>
                  </a:lnTo>
                  <a:lnTo>
                    <a:pt x="4573339" y="4859371"/>
                  </a:lnTo>
                  <a:lnTo>
                    <a:pt x="4577394" y="4861891"/>
                  </a:lnTo>
                  <a:lnTo>
                    <a:pt x="4587742" y="4866305"/>
                  </a:lnTo>
                  <a:lnTo>
                    <a:pt x="4592697" y="4864867"/>
                  </a:lnTo>
                  <a:lnTo>
                    <a:pt x="4594406" y="4860861"/>
                  </a:lnTo>
                  <a:lnTo>
                    <a:pt x="4596591" y="4856664"/>
                  </a:lnTo>
                  <a:lnTo>
                    <a:pt x="4595151" y="4851709"/>
                  </a:lnTo>
                  <a:lnTo>
                    <a:pt x="4591097" y="4849191"/>
                  </a:lnTo>
                  <a:lnTo>
                    <a:pt x="4585422" y="4846771"/>
                  </a:lnTo>
                  <a:lnTo>
                    <a:pt x="4581225" y="4844585"/>
                  </a:lnTo>
                  <a:close/>
                </a:path>
                <a:path w="17412970" h="9752965">
                  <a:moveTo>
                    <a:pt x="7884624" y="6248577"/>
                  </a:moveTo>
                  <a:lnTo>
                    <a:pt x="7880000" y="6247393"/>
                  </a:lnTo>
                  <a:lnTo>
                    <a:pt x="7874040" y="6245640"/>
                  </a:lnTo>
                  <a:lnTo>
                    <a:pt x="7869750" y="6244599"/>
                  </a:lnTo>
                  <a:lnTo>
                    <a:pt x="7865179" y="6246990"/>
                  </a:lnTo>
                  <a:lnTo>
                    <a:pt x="7863995" y="6251615"/>
                  </a:lnTo>
                  <a:lnTo>
                    <a:pt x="7862954" y="6255905"/>
                  </a:lnTo>
                  <a:lnTo>
                    <a:pt x="7865153" y="6259999"/>
                  </a:lnTo>
                  <a:lnTo>
                    <a:pt x="7868825" y="6261566"/>
                  </a:lnTo>
                  <a:lnTo>
                    <a:pt x="7868967" y="6261233"/>
                  </a:lnTo>
                  <a:lnTo>
                    <a:pt x="7869969" y="6261660"/>
                  </a:lnTo>
                  <a:lnTo>
                    <a:pt x="7875929" y="6263413"/>
                  </a:lnTo>
                  <a:lnTo>
                    <a:pt x="7880220" y="6264454"/>
                  </a:lnTo>
                  <a:lnTo>
                    <a:pt x="7884790" y="6262064"/>
                  </a:lnTo>
                  <a:lnTo>
                    <a:pt x="7885974" y="6257439"/>
                  </a:lnTo>
                  <a:lnTo>
                    <a:pt x="7887015" y="6253148"/>
                  </a:lnTo>
                  <a:lnTo>
                    <a:pt x="7884624" y="6248577"/>
                  </a:lnTo>
                  <a:close/>
                </a:path>
                <a:path w="17412970" h="9752965">
                  <a:moveTo>
                    <a:pt x="4501667" y="4803547"/>
                  </a:moveTo>
                  <a:lnTo>
                    <a:pt x="4496379" y="4804842"/>
                  </a:lnTo>
                  <a:lnTo>
                    <a:pt x="4494528" y="4809182"/>
                  </a:lnTo>
                  <a:lnTo>
                    <a:pt x="4492343" y="4813379"/>
                  </a:lnTo>
                  <a:lnTo>
                    <a:pt x="4493781" y="4818332"/>
                  </a:lnTo>
                  <a:lnTo>
                    <a:pt x="4497836" y="4820851"/>
                  </a:lnTo>
                  <a:lnTo>
                    <a:pt x="4508185" y="4825266"/>
                  </a:lnTo>
                  <a:lnTo>
                    <a:pt x="4513138" y="4823827"/>
                  </a:lnTo>
                  <a:lnTo>
                    <a:pt x="4514846" y="4819822"/>
                  </a:lnTo>
                  <a:lnTo>
                    <a:pt x="4517031" y="4815624"/>
                  </a:lnTo>
                  <a:lnTo>
                    <a:pt x="4515594" y="4810671"/>
                  </a:lnTo>
                  <a:lnTo>
                    <a:pt x="4511539" y="4808152"/>
                  </a:lnTo>
                  <a:lnTo>
                    <a:pt x="4505864" y="4805732"/>
                  </a:lnTo>
                  <a:lnTo>
                    <a:pt x="4501667" y="4803547"/>
                  </a:lnTo>
                  <a:close/>
                </a:path>
                <a:path w="17412970" h="9752965">
                  <a:moveTo>
                    <a:pt x="4422250" y="4762173"/>
                  </a:moveTo>
                  <a:lnTo>
                    <a:pt x="4416963" y="4763469"/>
                  </a:lnTo>
                  <a:lnTo>
                    <a:pt x="4415112" y="4767808"/>
                  </a:lnTo>
                  <a:lnTo>
                    <a:pt x="4412927" y="4772006"/>
                  </a:lnTo>
                  <a:lnTo>
                    <a:pt x="4414365" y="4776960"/>
                  </a:lnTo>
                  <a:lnTo>
                    <a:pt x="4418420" y="4779479"/>
                  </a:lnTo>
                  <a:lnTo>
                    <a:pt x="4428768" y="4783893"/>
                  </a:lnTo>
                  <a:lnTo>
                    <a:pt x="4433722" y="4782454"/>
                  </a:lnTo>
                  <a:lnTo>
                    <a:pt x="4435431" y="4778449"/>
                  </a:lnTo>
                  <a:lnTo>
                    <a:pt x="4437616" y="4774251"/>
                  </a:lnTo>
                  <a:lnTo>
                    <a:pt x="4436178" y="4769298"/>
                  </a:lnTo>
                  <a:lnTo>
                    <a:pt x="4432123" y="4766779"/>
                  </a:lnTo>
                  <a:lnTo>
                    <a:pt x="4426447" y="4764358"/>
                  </a:lnTo>
                  <a:lnTo>
                    <a:pt x="4422250" y="4762173"/>
                  </a:lnTo>
                  <a:close/>
                </a:path>
                <a:path w="17412970" h="9752965">
                  <a:moveTo>
                    <a:pt x="7971205" y="6271305"/>
                  </a:moveTo>
                  <a:lnTo>
                    <a:pt x="7966580" y="6270121"/>
                  </a:lnTo>
                  <a:lnTo>
                    <a:pt x="7956187" y="6267661"/>
                  </a:lnTo>
                  <a:lnTo>
                    <a:pt x="7951617" y="6270051"/>
                  </a:lnTo>
                  <a:lnTo>
                    <a:pt x="7950433" y="6274676"/>
                  </a:lnTo>
                  <a:lnTo>
                    <a:pt x="7949535" y="6278633"/>
                  </a:lnTo>
                  <a:lnTo>
                    <a:pt x="7951733" y="6282728"/>
                  </a:lnTo>
                  <a:lnTo>
                    <a:pt x="7956405" y="6284721"/>
                  </a:lnTo>
                  <a:lnTo>
                    <a:pt x="7966800" y="6287181"/>
                  </a:lnTo>
                  <a:lnTo>
                    <a:pt x="7971370" y="6284791"/>
                  </a:lnTo>
                  <a:lnTo>
                    <a:pt x="7972554" y="6280167"/>
                  </a:lnTo>
                  <a:lnTo>
                    <a:pt x="7973595" y="6275876"/>
                  </a:lnTo>
                  <a:lnTo>
                    <a:pt x="7971205" y="6271305"/>
                  </a:lnTo>
                  <a:close/>
                </a:path>
                <a:path w="17412970" h="9752965">
                  <a:moveTo>
                    <a:pt x="4342977" y="4720467"/>
                  </a:moveTo>
                  <a:lnTo>
                    <a:pt x="4338023" y="4721904"/>
                  </a:lnTo>
                  <a:lnTo>
                    <a:pt x="4335839" y="4726102"/>
                  </a:lnTo>
                  <a:lnTo>
                    <a:pt x="4333796" y="4729965"/>
                  </a:lnTo>
                  <a:lnTo>
                    <a:pt x="4335091" y="4735253"/>
                  </a:lnTo>
                  <a:lnTo>
                    <a:pt x="4339147" y="4737771"/>
                  </a:lnTo>
                  <a:lnTo>
                    <a:pt x="4349495" y="4742185"/>
                  </a:lnTo>
                  <a:lnTo>
                    <a:pt x="4354449" y="4740748"/>
                  </a:lnTo>
                  <a:lnTo>
                    <a:pt x="4356158" y="4736742"/>
                  </a:lnTo>
                  <a:lnTo>
                    <a:pt x="4358200" y="4732879"/>
                  </a:lnTo>
                  <a:lnTo>
                    <a:pt x="4356905" y="4727591"/>
                  </a:lnTo>
                  <a:lnTo>
                    <a:pt x="4352850" y="4725073"/>
                  </a:lnTo>
                  <a:lnTo>
                    <a:pt x="4347175" y="4722652"/>
                  </a:lnTo>
                  <a:lnTo>
                    <a:pt x="4342977" y="4720467"/>
                  </a:lnTo>
                  <a:close/>
                </a:path>
                <a:path w="17412970" h="9752965">
                  <a:moveTo>
                    <a:pt x="4263704" y="4678759"/>
                  </a:moveTo>
                  <a:lnTo>
                    <a:pt x="4258751" y="4680198"/>
                  </a:lnTo>
                  <a:lnTo>
                    <a:pt x="4256566" y="4684395"/>
                  </a:lnTo>
                  <a:lnTo>
                    <a:pt x="4254523" y="4688259"/>
                  </a:lnTo>
                  <a:lnTo>
                    <a:pt x="4255960" y="4693212"/>
                  </a:lnTo>
                  <a:lnTo>
                    <a:pt x="4259873" y="4696065"/>
                  </a:lnTo>
                  <a:lnTo>
                    <a:pt x="4270222" y="4700479"/>
                  </a:lnTo>
                  <a:lnTo>
                    <a:pt x="4274842" y="4698899"/>
                  </a:lnTo>
                  <a:lnTo>
                    <a:pt x="4278927" y="4691172"/>
                  </a:lnTo>
                  <a:lnTo>
                    <a:pt x="4277488" y="4686218"/>
                  </a:lnTo>
                  <a:lnTo>
                    <a:pt x="4273576" y="4683365"/>
                  </a:lnTo>
                  <a:lnTo>
                    <a:pt x="4267902" y="4680944"/>
                  </a:lnTo>
                  <a:lnTo>
                    <a:pt x="4263704" y="4678759"/>
                  </a:lnTo>
                  <a:close/>
                </a:path>
                <a:path w="17412970" h="9752965">
                  <a:moveTo>
                    <a:pt x="8057878" y="6292889"/>
                  </a:moveTo>
                  <a:lnTo>
                    <a:pt x="8047486" y="6290429"/>
                  </a:lnTo>
                  <a:lnTo>
                    <a:pt x="8042861" y="6289245"/>
                  </a:lnTo>
                  <a:lnTo>
                    <a:pt x="8038624" y="6291778"/>
                  </a:lnTo>
                  <a:lnTo>
                    <a:pt x="8037441" y="6296402"/>
                  </a:lnTo>
                  <a:lnTo>
                    <a:pt x="8036542" y="6300359"/>
                  </a:lnTo>
                  <a:lnTo>
                    <a:pt x="8038740" y="6304453"/>
                  </a:lnTo>
                  <a:lnTo>
                    <a:pt x="8043413" y="6306447"/>
                  </a:lnTo>
                  <a:lnTo>
                    <a:pt x="8049516" y="6307867"/>
                  </a:lnTo>
                  <a:lnTo>
                    <a:pt x="8054141" y="6309050"/>
                  </a:lnTo>
                  <a:lnTo>
                    <a:pt x="8058520" y="6306183"/>
                  </a:lnTo>
                  <a:lnTo>
                    <a:pt x="8059561" y="6301893"/>
                  </a:lnTo>
                  <a:lnTo>
                    <a:pt x="8060745" y="6297268"/>
                  </a:lnTo>
                  <a:lnTo>
                    <a:pt x="8057878" y="6292889"/>
                  </a:lnTo>
                  <a:close/>
                </a:path>
                <a:path w="17412970" h="9752965">
                  <a:moveTo>
                    <a:pt x="4184857" y="4636051"/>
                  </a:moveTo>
                  <a:lnTo>
                    <a:pt x="4179903" y="4637489"/>
                  </a:lnTo>
                  <a:lnTo>
                    <a:pt x="4175533" y="4645884"/>
                  </a:lnTo>
                  <a:lnTo>
                    <a:pt x="4176972" y="4650838"/>
                  </a:lnTo>
                  <a:lnTo>
                    <a:pt x="4181170" y="4653023"/>
                  </a:lnTo>
                  <a:lnTo>
                    <a:pt x="4186559" y="4656111"/>
                  </a:lnTo>
                  <a:lnTo>
                    <a:pt x="4191233" y="4658104"/>
                  </a:lnTo>
                  <a:lnTo>
                    <a:pt x="4195852" y="4656524"/>
                  </a:lnTo>
                  <a:lnTo>
                    <a:pt x="4197895" y="4652661"/>
                  </a:lnTo>
                  <a:lnTo>
                    <a:pt x="4200080" y="4648464"/>
                  </a:lnTo>
                  <a:lnTo>
                    <a:pt x="4198642" y="4643510"/>
                  </a:lnTo>
                  <a:lnTo>
                    <a:pt x="4194445" y="4641325"/>
                  </a:lnTo>
                  <a:lnTo>
                    <a:pt x="4189054" y="4638236"/>
                  </a:lnTo>
                  <a:lnTo>
                    <a:pt x="4184857" y="4636051"/>
                  </a:lnTo>
                  <a:close/>
                </a:path>
                <a:path w="17412970" h="9752965">
                  <a:moveTo>
                    <a:pt x="4105869" y="4593677"/>
                  </a:moveTo>
                  <a:lnTo>
                    <a:pt x="4100915" y="4595115"/>
                  </a:lnTo>
                  <a:lnTo>
                    <a:pt x="4096545" y="4603509"/>
                  </a:lnTo>
                  <a:lnTo>
                    <a:pt x="4097983" y="4608463"/>
                  </a:lnTo>
                  <a:lnTo>
                    <a:pt x="4102180" y="4610648"/>
                  </a:lnTo>
                  <a:lnTo>
                    <a:pt x="4107571" y="4613737"/>
                  </a:lnTo>
                  <a:lnTo>
                    <a:pt x="4112244" y="4615730"/>
                  </a:lnTo>
                  <a:lnTo>
                    <a:pt x="4116864" y="4614150"/>
                  </a:lnTo>
                  <a:lnTo>
                    <a:pt x="4118907" y="4610286"/>
                  </a:lnTo>
                  <a:lnTo>
                    <a:pt x="4121092" y="4606089"/>
                  </a:lnTo>
                  <a:lnTo>
                    <a:pt x="4119654" y="4601136"/>
                  </a:lnTo>
                  <a:lnTo>
                    <a:pt x="4115457" y="4598951"/>
                  </a:lnTo>
                  <a:lnTo>
                    <a:pt x="4110066" y="4595862"/>
                  </a:lnTo>
                  <a:lnTo>
                    <a:pt x="4105869" y="4593677"/>
                  </a:lnTo>
                  <a:close/>
                </a:path>
                <a:path w="17412970" h="9752965">
                  <a:moveTo>
                    <a:pt x="8145121" y="6313137"/>
                  </a:moveTo>
                  <a:lnTo>
                    <a:pt x="8134729" y="6310677"/>
                  </a:lnTo>
                  <a:lnTo>
                    <a:pt x="8129962" y="6309827"/>
                  </a:lnTo>
                  <a:lnTo>
                    <a:pt x="8125582" y="6312694"/>
                  </a:lnTo>
                  <a:lnTo>
                    <a:pt x="8124541" y="6316984"/>
                  </a:lnTo>
                  <a:lnTo>
                    <a:pt x="8123642" y="6320942"/>
                  </a:lnTo>
                  <a:lnTo>
                    <a:pt x="8125841" y="6325036"/>
                  </a:lnTo>
                  <a:lnTo>
                    <a:pt x="8130848" y="6327172"/>
                  </a:lnTo>
                  <a:lnTo>
                    <a:pt x="8136951" y="6328592"/>
                  </a:lnTo>
                  <a:lnTo>
                    <a:pt x="8141718" y="6329441"/>
                  </a:lnTo>
                  <a:lnTo>
                    <a:pt x="8146098" y="6326574"/>
                  </a:lnTo>
                  <a:lnTo>
                    <a:pt x="8147139" y="6322283"/>
                  </a:lnTo>
                  <a:lnTo>
                    <a:pt x="8147988" y="6317517"/>
                  </a:lnTo>
                  <a:lnTo>
                    <a:pt x="8145121" y="6313137"/>
                  </a:lnTo>
                  <a:close/>
                </a:path>
                <a:path w="17412970" h="9752965">
                  <a:moveTo>
                    <a:pt x="4027023" y="4550969"/>
                  </a:moveTo>
                  <a:lnTo>
                    <a:pt x="4022069" y="4552406"/>
                  </a:lnTo>
                  <a:lnTo>
                    <a:pt x="4017699" y="4560801"/>
                  </a:lnTo>
                  <a:lnTo>
                    <a:pt x="4019137" y="4565755"/>
                  </a:lnTo>
                  <a:lnTo>
                    <a:pt x="4023334" y="4567940"/>
                  </a:lnTo>
                  <a:lnTo>
                    <a:pt x="4028725" y="4571028"/>
                  </a:lnTo>
                  <a:lnTo>
                    <a:pt x="4033398" y="4573022"/>
                  </a:lnTo>
                  <a:lnTo>
                    <a:pt x="4038018" y="4571442"/>
                  </a:lnTo>
                  <a:lnTo>
                    <a:pt x="4040061" y="4567578"/>
                  </a:lnTo>
                  <a:lnTo>
                    <a:pt x="4042246" y="4563381"/>
                  </a:lnTo>
                  <a:lnTo>
                    <a:pt x="4040807" y="4558427"/>
                  </a:lnTo>
                  <a:lnTo>
                    <a:pt x="4036609" y="4556242"/>
                  </a:lnTo>
                  <a:lnTo>
                    <a:pt x="4031220" y="4553154"/>
                  </a:lnTo>
                  <a:lnTo>
                    <a:pt x="4027023" y="4550969"/>
                  </a:lnTo>
                  <a:close/>
                </a:path>
                <a:path w="17412970" h="9752965">
                  <a:moveTo>
                    <a:pt x="3948987" y="4508211"/>
                  </a:moveTo>
                  <a:lnTo>
                    <a:pt x="3943698" y="4509507"/>
                  </a:lnTo>
                  <a:lnTo>
                    <a:pt x="3941514" y="4513704"/>
                  </a:lnTo>
                  <a:lnTo>
                    <a:pt x="3939471" y="4517568"/>
                  </a:lnTo>
                  <a:lnTo>
                    <a:pt x="3940767" y="4522855"/>
                  </a:lnTo>
                  <a:lnTo>
                    <a:pt x="3944965" y="4525040"/>
                  </a:lnTo>
                  <a:lnTo>
                    <a:pt x="3950355" y="4528128"/>
                  </a:lnTo>
                  <a:lnTo>
                    <a:pt x="3955028" y="4530122"/>
                  </a:lnTo>
                  <a:lnTo>
                    <a:pt x="3959648" y="4528542"/>
                  </a:lnTo>
                  <a:lnTo>
                    <a:pt x="3963733" y="4520815"/>
                  </a:lnTo>
                  <a:lnTo>
                    <a:pt x="3962438" y="4515527"/>
                  </a:lnTo>
                  <a:lnTo>
                    <a:pt x="3958240" y="4513342"/>
                  </a:lnTo>
                  <a:lnTo>
                    <a:pt x="3952850" y="4510253"/>
                  </a:lnTo>
                  <a:lnTo>
                    <a:pt x="3948987" y="4508211"/>
                  </a:lnTo>
                  <a:close/>
                </a:path>
                <a:path w="17412970" h="9752965">
                  <a:moveTo>
                    <a:pt x="8232314" y="6332575"/>
                  </a:moveTo>
                  <a:lnTo>
                    <a:pt x="8221922" y="6330115"/>
                  </a:lnTo>
                  <a:lnTo>
                    <a:pt x="8217488" y="6329408"/>
                  </a:lnTo>
                  <a:lnTo>
                    <a:pt x="8213110" y="6332275"/>
                  </a:lnTo>
                  <a:lnTo>
                    <a:pt x="8212068" y="6336566"/>
                  </a:lnTo>
                  <a:lnTo>
                    <a:pt x="8211504" y="6340665"/>
                  </a:lnTo>
                  <a:lnTo>
                    <a:pt x="8213368" y="6344616"/>
                  </a:lnTo>
                  <a:lnTo>
                    <a:pt x="8217041" y="6346183"/>
                  </a:lnTo>
                  <a:lnTo>
                    <a:pt x="8217183" y="6345849"/>
                  </a:lnTo>
                  <a:lnTo>
                    <a:pt x="8218519" y="6346419"/>
                  </a:lnTo>
                  <a:lnTo>
                    <a:pt x="8224621" y="6347838"/>
                  </a:lnTo>
                  <a:lnTo>
                    <a:pt x="8229054" y="6348546"/>
                  </a:lnTo>
                  <a:lnTo>
                    <a:pt x="8233434" y="6345679"/>
                  </a:lnTo>
                  <a:lnTo>
                    <a:pt x="8234475" y="6341388"/>
                  </a:lnTo>
                  <a:lnTo>
                    <a:pt x="8235182" y="6336955"/>
                  </a:lnTo>
                  <a:lnTo>
                    <a:pt x="8232314" y="6332575"/>
                  </a:lnTo>
                  <a:close/>
                </a:path>
                <a:path w="17412970" h="9752965">
                  <a:moveTo>
                    <a:pt x="3870759" y="4464978"/>
                  </a:moveTo>
                  <a:lnTo>
                    <a:pt x="3865472" y="4466273"/>
                  </a:lnTo>
                  <a:lnTo>
                    <a:pt x="3863287" y="4470471"/>
                  </a:lnTo>
                  <a:lnTo>
                    <a:pt x="3860910" y="4474192"/>
                  </a:lnTo>
                  <a:lnTo>
                    <a:pt x="3862205" y="4479479"/>
                  </a:lnTo>
                  <a:lnTo>
                    <a:pt x="3866402" y="4481664"/>
                  </a:lnTo>
                  <a:lnTo>
                    <a:pt x="3871793" y="4484752"/>
                  </a:lnTo>
                  <a:lnTo>
                    <a:pt x="3872461" y="4485037"/>
                  </a:lnTo>
                  <a:lnTo>
                    <a:pt x="3872318" y="4485371"/>
                  </a:lnTo>
                  <a:lnTo>
                    <a:pt x="3876324" y="4487080"/>
                  </a:lnTo>
                  <a:lnTo>
                    <a:pt x="3880944" y="4485499"/>
                  </a:lnTo>
                  <a:lnTo>
                    <a:pt x="3882987" y="4481636"/>
                  </a:lnTo>
                  <a:lnTo>
                    <a:pt x="3885364" y="4477915"/>
                  </a:lnTo>
                  <a:lnTo>
                    <a:pt x="3884067" y="4472627"/>
                  </a:lnTo>
                  <a:lnTo>
                    <a:pt x="3879870" y="4470442"/>
                  </a:lnTo>
                  <a:lnTo>
                    <a:pt x="3874480" y="4467354"/>
                  </a:lnTo>
                  <a:lnTo>
                    <a:pt x="3870759" y="4464978"/>
                  </a:lnTo>
                  <a:close/>
                </a:path>
                <a:path w="17412970" h="9752965">
                  <a:moveTo>
                    <a:pt x="3792816" y="4421077"/>
                  </a:moveTo>
                  <a:lnTo>
                    <a:pt x="3787528" y="4422372"/>
                  </a:lnTo>
                  <a:lnTo>
                    <a:pt x="3785344" y="4426569"/>
                  </a:lnTo>
                  <a:lnTo>
                    <a:pt x="3782967" y="4430290"/>
                  </a:lnTo>
                  <a:lnTo>
                    <a:pt x="3784263" y="4435578"/>
                  </a:lnTo>
                  <a:lnTo>
                    <a:pt x="3788460" y="4437763"/>
                  </a:lnTo>
                  <a:lnTo>
                    <a:pt x="3793850" y="4440851"/>
                  </a:lnTo>
                  <a:lnTo>
                    <a:pt x="3798524" y="4442845"/>
                  </a:lnTo>
                  <a:lnTo>
                    <a:pt x="3803001" y="4441598"/>
                  </a:lnTo>
                  <a:lnTo>
                    <a:pt x="3805044" y="4437735"/>
                  </a:lnTo>
                  <a:lnTo>
                    <a:pt x="3807420" y="4434014"/>
                  </a:lnTo>
                  <a:lnTo>
                    <a:pt x="3806125" y="4428726"/>
                  </a:lnTo>
                  <a:lnTo>
                    <a:pt x="3801928" y="4426541"/>
                  </a:lnTo>
                  <a:lnTo>
                    <a:pt x="3796537" y="4423453"/>
                  </a:lnTo>
                  <a:lnTo>
                    <a:pt x="3792816" y="4421077"/>
                  </a:lnTo>
                  <a:close/>
                </a:path>
                <a:path w="17412970" h="9752965">
                  <a:moveTo>
                    <a:pt x="8320269" y="6351155"/>
                  </a:moveTo>
                  <a:lnTo>
                    <a:pt x="8315836" y="6350447"/>
                  </a:lnTo>
                  <a:lnTo>
                    <a:pt x="8309735" y="6349028"/>
                  </a:lnTo>
                  <a:lnTo>
                    <a:pt x="8305110" y="6347845"/>
                  </a:lnTo>
                  <a:lnTo>
                    <a:pt x="8300588" y="6351046"/>
                  </a:lnTo>
                  <a:lnTo>
                    <a:pt x="8299881" y="6355479"/>
                  </a:lnTo>
                  <a:lnTo>
                    <a:pt x="8298982" y="6359435"/>
                  </a:lnTo>
                  <a:lnTo>
                    <a:pt x="8300989" y="6363053"/>
                  </a:lnTo>
                  <a:lnTo>
                    <a:pt x="8306332" y="6365332"/>
                  </a:lnTo>
                  <a:lnTo>
                    <a:pt x="8312434" y="6366751"/>
                  </a:lnTo>
                  <a:lnTo>
                    <a:pt x="8317058" y="6367935"/>
                  </a:lnTo>
                  <a:lnTo>
                    <a:pt x="8321580" y="6364734"/>
                  </a:lnTo>
                  <a:lnTo>
                    <a:pt x="8322287" y="6360302"/>
                  </a:lnTo>
                  <a:lnTo>
                    <a:pt x="8323470" y="6355677"/>
                  </a:lnTo>
                  <a:lnTo>
                    <a:pt x="8320269" y="6351155"/>
                  </a:lnTo>
                  <a:close/>
                </a:path>
                <a:path w="17412970" h="9752965">
                  <a:moveTo>
                    <a:pt x="3714206" y="4376890"/>
                  </a:moveTo>
                  <a:lnTo>
                    <a:pt x="3709109" y="4378662"/>
                  </a:lnTo>
                  <a:lnTo>
                    <a:pt x="3704356" y="4386104"/>
                  </a:lnTo>
                  <a:lnTo>
                    <a:pt x="3705653" y="4391392"/>
                  </a:lnTo>
                  <a:lnTo>
                    <a:pt x="3709850" y="4393577"/>
                  </a:lnTo>
                  <a:lnTo>
                    <a:pt x="3715240" y="4396665"/>
                  </a:lnTo>
                  <a:lnTo>
                    <a:pt x="3719914" y="4398659"/>
                  </a:lnTo>
                  <a:lnTo>
                    <a:pt x="3724391" y="4397412"/>
                  </a:lnTo>
                  <a:lnTo>
                    <a:pt x="3726433" y="4393549"/>
                  </a:lnTo>
                  <a:lnTo>
                    <a:pt x="3728810" y="4389828"/>
                  </a:lnTo>
                  <a:lnTo>
                    <a:pt x="3727515" y="4384540"/>
                  </a:lnTo>
                  <a:lnTo>
                    <a:pt x="3723317" y="4382355"/>
                  </a:lnTo>
                  <a:lnTo>
                    <a:pt x="3717927" y="4379266"/>
                  </a:lnTo>
                  <a:lnTo>
                    <a:pt x="3714206" y="4376890"/>
                  </a:lnTo>
                  <a:close/>
                </a:path>
                <a:path w="17412970" h="9752965">
                  <a:moveTo>
                    <a:pt x="8408128" y="6368114"/>
                  </a:moveTo>
                  <a:lnTo>
                    <a:pt x="8403695" y="6367407"/>
                  </a:lnTo>
                  <a:lnTo>
                    <a:pt x="8397450" y="6366322"/>
                  </a:lnTo>
                  <a:lnTo>
                    <a:pt x="8392826" y="6365139"/>
                  </a:lnTo>
                  <a:lnTo>
                    <a:pt x="8388302" y="6368338"/>
                  </a:lnTo>
                  <a:lnTo>
                    <a:pt x="8387654" y="6372402"/>
                  </a:lnTo>
                  <a:lnTo>
                    <a:pt x="8387595" y="6372771"/>
                  </a:lnTo>
                  <a:lnTo>
                    <a:pt x="8386696" y="6376728"/>
                  </a:lnTo>
                  <a:lnTo>
                    <a:pt x="8388705" y="6380347"/>
                  </a:lnTo>
                  <a:lnTo>
                    <a:pt x="8394046" y="6382625"/>
                  </a:lnTo>
                  <a:lnTo>
                    <a:pt x="8400290" y="6383711"/>
                  </a:lnTo>
                  <a:lnTo>
                    <a:pt x="8404914" y="6384894"/>
                  </a:lnTo>
                  <a:lnTo>
                    <a:pt x="8409436" y="6381693"/>
                  </a:lnTo>
                  <a:lnTo>
                    <a:pt x="8410084" y="6377630"/>
                  </a:lnTo>
                  <a:lnTo>
                    <a:pt x="8410144" y="6377260"/>
                  </a:lnTo>
                  <a:lnTo>
                    <a:pt x="8411236" y="6372992"/>
                  </a:lnTo>
                  <a:lnTo>
                    <a:pt x="8411327" y="6372636"/>
                  </a:lnTo>
                  <a:lnTo>
                    <a:pt x="8408128" y="6368114"/>
                  </a:lnTo>
                  <a:close/>
                </a:path>
                <a:path w="17412970" h="9752965">
                  <a:moveTo>
                    <a:pt x="3636405" y="4332655"/>
                  </a:moveTo>
                  <a:lnTo>
                    <a:pt x="3631117" y="4333951"/>
                  </a:lnTo>
                  <a:lnTo>
                    <a:pt x="3628932" y="4338148"/>
                  </a:lnTo>
                  <a:lnTo>
                    <a:pt x="3626555" y="4341869"/>
                  </a:lnTo>
                  <a:lnTo>
                    <a:pt x="3627852" y="4347157"/>
                  </a:lnTo>
                  <a:lnTo>
                    <a:pt x="3632049" y="4349342"/>
                  </a:lnTo>
                  <a:lnTo>
                    <a:pt x="3637440" y="4352430"/>
                  </a:lnTo>
                  <a:lnTo>
                    <a:pt x="3642113" y="4354424"/>
                  </a:lnTo>
                  <a:lnTo>
                    <a:pt x="3646591" y="4353177"/>
                  </a:lnTo>
                  <a:lnTo>
                    <a:pt x="3648633" y="4349314"/>
                  </a:lnTo>
                  <a:lnTo>
                    <a:pt x="3651010" y="4345593"/>
                  </a:lnTo>
                  <a:lnTo>
                    <a:pt x="3649714" y="4340305"/>
                  </a:lnTo>
                  <a:lnTo>
                    <a:pt x="3645516" y="4338120"/>
                  </a:lnTo>
                  <a:lnTo>
                    <a:pt x="3640126" y="4335032"/>
                  </a:lnTo>
                  <a:lnTo>
                    <a:pt x="3636405" y="4332655"/>
                  </a:lnTo>
                  <a:close/>
                </a:path>
                <a:path w="17412970" h="9752965">
                  <a:moveTo>
                    <a:pt x="3558890" y="4287752"/>
                  </a:moveTo>
                  <a:lnTo>
                    <a:pt x="3553936" y="4289190"/>
                  </a:lnTo>
                  <a:lnTo>
                    <a:pt x="3548898" y="4297300"/>
                  </a:lnTo>
                  <a:lnTo>
                    <a:pt x="3550336" y="4302254"/>
                  </a:lnTo>
                  <a:lnTo>
                    <a:pt x="3554391" y="4304773"/>
                  </a:lnTo>
                  <a:lnTo>
                    <a:pt x="3559781" y="4307862"/>
                  </a:lnTo>
                  <a:lnTo>
                    <a:pt x="3564789" y="4309998"/>
                  </a:lnTo>
                  <a:lnTo>
                    <a:pt x="3569267" y="4308751"/>
                  </a:lnTo>
                  <a:lnTo>
                    <a:pt x="3571309" y="4304888"/>
                  </a:lnTo>
                  <a:lnTo>
                    <a:pt x="3573828" y="4300832"/>
                  </a:lnTo>
                  <a:lnTo>
                    <a:pt x="3572389" y="4295879"/>
                  </a:lnTo>
                  <a:lnTo>
                    <a:pt x="3568334" y="4293360"/>
                  </a:lnTo>
                  <a:lnTo>
                    <a:pt x="3562945" y="4290271"/>
                  </a:lnTo>
                  <a:lnTo>
                    <a:pt x="3558890" y="4287752"/>
                  </a:lnTo>
                  <a:close/>
                </a:path>
                <a:path w="17412970" h="9752965">
                  <a:moveTo>
                    <a:pt x="8496077" y="6383930"/>
                  </a:moveTo>
                  <a:lnTo>
                    <a:pt x="8491644" y="6383222"/>
                  </a:lnTo>
                  <a:lnTo>
                    <a:pt x="8485400" y="6382136"/>
                  </a:lnTo>
                  <a:lnTo>
                    <a:pt x="8480966" y="6381429"/>
                  </a:lnTo>
                  <a:lnTo>
                    <a:pt x="8476445" y="6384630"/>
                  </a:lnTo>
                  <a:lnTo>
                    <a:pt x="8475738" y="6389063"/>
                  </a:lnTo>
                  <a:lnTo>
                    <a:pt x="8474921" y="6392661"/>
                  </a:lnTo>
                  <a:lnTo>
                    <a:pt x="8474839" y="6393020"/>
                  </a:lnTo>
                  <a:lnTo>
                    <a:pt x="8477180" y="6396781"/>
                  </a:lnTo>
                  <a:lnTo>
                    <a:pt x="8480518" y="6398205"/>
                  </a:lnTo>
                  <a:lnTo>
                    <a:pt x="8480994" y="6398013"/>
                  </a:lnTo>
                  <a:lnTo>
                    <a:pt x="8482663" y="6398725"/>
                  </a:lnTo>
                  <a:lnTo>
                    <a:pt x="8488909" y="6399811"/>
                  </a:lnTo>
                  <a:lnTo>
                    <a:pt x="8493342" y="6400519"/>
                  </a:lnTo>
                  <a:lnTo>
                    <a:pt x="8497864" y="6397318"/>
                  </a:lnTo>
                  <a:lnTo>
                    <a:pt x="8499278" y="6388452"/>
                  </a:lnTo>
                  <a:lnTo>
                    <a:pt x="8496077" y="6383930"/>
                  </a:lnTo>
                  <a:close/>
                </a:path>
                <a:path w="17412970" h="9752965">
                  <a:moveTo>
                    <a:pt x="3481374" y="4242850"/>
                  </a:moveTo>
                  <a:lnTo>
                    <a:pt x="3476563" y="4243954"/>
                  </a:lnTo>
                  <a:lnTo>
                    <a:pt x="3474044" y="4248009"/>
                  </a:lnTo>
                  <a:lnTo>
                    <a:pt x="3471859" y="4252207"/>
                  </a:lnTo>
                  <a:lnTo>
                    <a:pt x="3472963" y="4257018"/>
                  </a:lnTo>
                  <a:lnTo>
                    <a:pt x="3477018" y="4259537"/>
                  </a:lnTo>
                  <a:lnTo>
                    <a:pt x="3482408" y="4262625"/>
                  </a:lnTo>
                  <a:lnTo>
                    <a:pt x="3487416" y="4264761"/>
                  </a:lnTo>
                  <a:lnTo>
                    <a:pt x="3491893" y="4263514"/>
                  </a:lnTo>
                  <a:lnTo>
                    <a:pt x="3493936" y="4259651"/>
                  </a:lnTo>
                  <a:lnTo>
                    <a:pt x="3496121" y="4255453"/>
                  </a:lnTo>
                  <a:lnTo>
                    <a:pt x="3495017" y="4250642"/>
                  </a:lnTo>
                  <a:lnTo>
                    <a:pt x="3490961" y="4248124"/>
                  </a:lnTo>
                  <a:lnTo>
                    <a:pt x="3485571" y="4245035"/>
                  </a:lnTo>
                  <a:lnTo>
                    <a:pt x="3481374" y="4242850"/>
                  </a:lnTo>
                  <a:close/>
                </a:path>
                <a:path w="17412970" h="9752965">
                  <a:moveTo>
                    <a:pt x="3404001" y="4197613"/>
                  </a:moveTo>
                  <a:lnTo>
                    <a:pt x="3399189" y="4198717"/>
                  </a:lnTo>
                  <a:lnTo>
                    <a:pt x="3396670" y="4202772"/>
                  </a:lnTo>
                  <a:lnTo>
                    <a:pt x="3394486" y="4206970"/>
                  </a:lnTo>
                  <a:lnTo>
                    <a:pt x="3395590" y="4211781"/>
                  </a:lnTo>
                  <a:lnTo>
                    <a:pt x="3399645" y="4214300"/>
                  </a:lnTo>
                  <a:lnTo>
                    <a:pt x="3405035" y="4217389"/>
                  </a:lnTo>
                  <a:lnTo>
                    <a:pt x="3410042" y="4219525"/>
                  </a:lnTo>
                  <a:lnTo>
                    <a:pt x="3414186" y="4218136"/>
                  </a:lnTo>
                  <a:lnTo>
                    <a:pt x="3416562" y="4214414"/>
                  </a:lnTo>
                  <a:lnTo>
                    <a:pt x="3418747" y="4210217"/>
                  </a:lnTo>
                  <a:lnTo>
                    <a:pt x="3417643" y="4205406"/>
                  </a:lnTo>
                  <a:lnTo>
                    <a:pt x="3413588" y="4202887"/>
                  </a:lnTo>
                  <a:lnTo>
                    <a:pt x="3408198" y="4199798"/>
                  </a:lnTo>
                  <a:lnTo>
                    <a:pt x="3404001" y="4197613"/>
                  </a:lnTo>
                  <a:close/>
                </a:path>
                <a:path w="17412970" h="9752965">
                  <a:moveTo>
                    <a:pt x="8584313" y="6399077"/>
                  </a:moveTo>
                  <a:lnTo>
                    <a:pt x="8579880" y="6398370"/>
                  </a:lnTo>
                  <a:lnTo>
                    <a:pt x="8573635" y="6397285"/>
                  </a:lnTo>
                  <a:lnTo>
                    <a:pt x="8569203" y="6396578"/>
                  </a:lnTo>
                  <a:lnTo>
                    <a:pt x="8564679" y="6399778"/>
                  </a:lnTo>
                  <a:lnTo>
                    <a:pt x="8563972" y="6404211"/>
                  </a:lnTo>
                  <a:lnTo>
                    <a:pt x="8563155" y="6407807"/>
                  </a:lnTo>
                  <a:lnTo>
                    <a:pt x="8563073" y="6408168"/>
                  </a:lnTo>
                  <a:lnTo>
                    <a:pt x="8565415" y="6411929"/>
                  </a:lnTo>
                  <a:lnTo>
                    <a:pt x="8568754" y="6413353"/>
                  </a:lnTo>
                  <a:lnTo>
                    <a:pt x="8569231" y="6413162"/>
                  </a:lnTo>
                  <a:lnTo>
                    <a:pt x="8570899" y="6413873"/>
                  </a:lnTo>
                  <a:lnTo>
                    <a:pt x="8577144" y="6414958"/>
                  </a:lnTo>
                  <a:lnTo>
                    <a:pt x="8581577" y="6415665"/>
                  </a:lnTo>
                  <a:lnTo>
                    <a:pt x="8586100" y="6412466"/>
                  </a:lnTo>
                  <a:lnTo>
                    <a:pt x="8586807" y="6408032"/>
                  </a:lnTo>
                  <a:lnTo>
                    <a:pt x="8587657" y="6403266"/>
                  </a:lnTo>
                  <a:lnTo>
                    <a:pt x="8584313" y="6399077"/>
                  </a:lnTo>
                  <a:close/>
                </a:path>
                <a:path w="17412970" h="9752965">
                  <a:moveTo>
                    <a:pt x="3327246" y="4151851"/>
                  </a:moveTo>
                  <a:lnTo>
                    <a:pt x="3322435" y="4152956"/>
                  </a:lnTo>
                  <a:lnTo>
                    <a:pt x="3319916" y="4157011"/>
                  </a:lnTo>
                  <a:lnTo>
                    <a:pt x="3317731" y="4161208"/>
                  </a:lnTo>
                  <a:lnTo>
                    <a:pt x="3318835" y="4166019"/>
                  </a:lnTo>
                  <a:lnTo>
                    <a:pt x="3322890" y="4168538"/>
                  </a:lnTo>
                  <a:lnTo>
                    <a:pt x="3328281" y="4171626"/>
                  </a:lnTo>
                  <a:lnTo>
                    <a:pt x="3333288" y="4173762"/>
                  </a:lnTo>
                  <a:lnTo>
                    <a:pt x="3337431" y="4172373"/>
                  </a:lnTo>
                  <a:lnTo>
                    <a:pt x="3339808" y="4168653"/>
                  </a:lnTo>
                  <a:lnTo>
                    <a:pt x="3341993" y="4164455"/>
                  </a:lnTo>
                  <a:lnTo>
                    <a:pt x="3340889" y="4159644"/>
                  </a:lnTo>
                  <a:lnTo>
                    <a:pt x="3336834" y="4157125"/>
                  </a:lnTo>
                  <a:lnTo>
                    <a:pt x="3331444" y="4154037"/>
                  </a:lnTo>
                  <a:lnTo>
                    <a:pt x="3327246" y="4151851"/>
                  </a:lnTo>
                  <a:close/>
                </a:path>
                <a:path w="17412970" h="9752965">
                  <a:moveTo>
                    <a:pt x="3250634" y="4105756"/>
                  </a:moveTo>
                  <a:lnTo>
                    <a:pt x="3245823" y="4106860"/>
                  </a:lnTo>
                  <a:lnTo>
                    <a:pt x="3240785" y="4114970"/>
                  </a:lnTo>
                  <a:lnTo>
                    <a:pt x="3241889" y="4119781"/>
                  </a:lnTo>
                  <a:lnTo>
                    <a:pt x="3245945" y="4122300"/>
                  </a:lnTo>
                  <a:lnTo>
                    <a:pt x="3251335" y="4125388"/>
                  </a:lnTo>
                  <a:lnTo>
                    <a:pt x="3252336" y="4125816"/>
                  </a:lnTo>
                  <a:lnTo>
                    <a:pt x="3252194" y="4126149"/>
                  </a:lnTo>
                  <a:lnTo>
                    <a:pt x="3256200" y="4127858"/>
                  </a:lnTo>
                  <a:lnTo>
                    <a:pt x="3260486" y="4126135"/>
                  </a:lnTo>
                  <a:lnTo>
                    <a:pt x="3262720" y="4122748"/>
                  </a:lnTo>
                  <a:lnTo>
                    <a:pt x="3265238" y="4118693"/>
                  </a:lnTo>
                  <a:lnTo>
                    <a:pt x="3264134" y="4113882"/>
                  </a:lnTo>
                  <a:lnTo>
                    <a:pt x="3260079" y="4111363"/>
                  </a:lnTo>
                  <a:lnTo>
                    <a:pt x="3254689" y="4108275"/>
                  </a:lnTo>
                  <a:lnTo>
                    <a:pt x="3250634" y="4105756"/>
                  </a:lnTo>
                  <a:close/>
                </a:path>
                <a:path w="17412970" h="9752965">
                  <a:moveTo>
                    <a:pt x="8672165" y="6413273"/>
                  </a:moveTo>
                  <a:lnTo>
                    <a:pt x="8667732" y="6412565"/>
                  </a:lnTo>
                  <a:lnTo>
                    <a:pt x="8661488" y="6411480"/>
                  </a:lnTo>
                  <a:lnTo>
                    <a:pt x="8657055" y="6410772"/>
                  </a:lnTo>
                  <a:lnTo>
                    <a:pt x="8652866" y="6414115"/>
                  </a:lnTo>
                  <a:lnTo>
                    <a:pt x="8652158" y="6418548"/>
                  </a:lnTo>
                  <a:lnTo>
                    <a:pt x="8651477" y="6421809"/>
                  </a:lnTo>
                  <a:lnTo>
                    <a:pt x="8651402" y="6422171"/>
                  </a:lnTo>
                  <a:lnTo>
                    <a:pt x="8653745" y="6425933"/>
                  </a:lnTo>
                  <a:lnTo>
                    <a:pt x="8657083" y="6427356"/>
                  </a:lnTo>
                  <a:lnTo>
                    <a:pt x="8657225" y="6427023"/>
                  </a:lnTo>
                  <a:lnTo>
                    <a:pt x="8659229" y="6427878"/>
                  </a:lnTo>
                  <a:lnTo>
                    <a:pt x="8665472" y="6428963"/>
                  </a:lnTo>
                  <a:lnTo>
                    <a:pt x="8669905" y="6429670"/>
                  </a:lnTo>
                  <a:lnTo>
                    <a:pt x="8674092" y="6426326"/>
                  </a:lnTo>
                  <a:lnTo>
                    <a:pt x="8675508" y="6417460"/>
                  </a:lnTo>
                  <a:lnTo>
                    <a:pt x="8672165" y="6413273"/>
                  </a:lnTo>
                  <a:close/>
                </a:path>
                <a:path w="17412970" h="9752965">
                  <a:moveTo>
                    <a:pt x="3174640" y="4059135"/>
                  </a:moveTo>
                  <a:lnTo>
                    <a:pt x="3169495" y="4060097"/>
                  </a:lnTo>
                  <a:lnTo>
                    <a:pt x="3166977" y="4064152"/>
                  </a:lnTo>
                  <a:lnTo>
                    <a:pt x="3164996" y="4067253"/>
                  </a:lnTo>
                  <a:lnTo>
                    <a:pt x="3164600" y="4067873"/>
                  </a:lnTo>
                  <a:lnTo>
                    <a:pt x="3165562" y="4073018"/>
                  </a:lnTo>
                  <a:lnTo>
                    <a:pt x="3169617" y="4075537"/>
                  </a:lnTo>
                  <a:lnTo>
                    <a:pt x="3174865" y="4078959"/>
                  </a:lnTo>
                  <a:lnTo>
                    <a:pt x="3175866" y="4079386"/>
                  </a:lnTo>
                  <a:lnTo>
                    <a:pt x="3175724" y="4079721"/>
                  </a:lnTo>
                  <a:lnTo>
                    <a:pt x="3179730" y="4081429"/>
                  </a:lnTo>
                  <a:lnTo>
                    <a:pt x="3184015" y="4079706"/>
                  </a:lnTo>
                  <a:lnTo>
                    <a:pt x="3186250" y="4076319"/>
                  </a:lnTo>
                  <a:lnTo>
                    <a:pt x="3188768" y="4072264"/>
                  </a:lnTo>
                  <a:lnTo>
                    <a:pt x="3187664" y="4067452"/>
                  </a:lnTo>
                  <a:lnTo>
                    <a:pt x="3183609" y="4064934"/>
                  </a:lnTo>
                  <a:lnTo>
                    <a:pt x="3174640" y="4059135"/>
                  </a:lnTo>
                  <a:close/>
                </a:path>
                <a:path w="17412970" h="9752965">
                  <a:moveTo>
                    <a:pt x="3098121" y="4011896"/>
                  </a:moveTo>
                  <a:lnTo>
                    <a:pt x="3092977" y="4012858"/>
                  </a:lnTo>
                  <a:lnTo>
                    <a:pt x="3090845" y="4016288"/>
                  </a:lnTo>
                  <a:lnTo>
                    <a:pt x="3088478" y="4020013"/>
                  </a:lnTo>
                  <a:lnTo>
                    <a:pt x="3088081" y="4020634"/>
                  </a:lnTo>
                  <a:lnTo>
                    <a:pt x="3089043" y="4025778"/>
                  </a:lnTo>
                  <a:lnTo>
                    <a:pt x="3093098" y="4028297"/>
                  </a:lnTo>
                  <a:lnTo>
                    <a:pt x="3098346" y="4031720"/>
                  </a:lnTo>
                  <a:lnTo>
                    <a:pt x="3103019" y="4033713"/>
                  </a:lnTo>
                  <a:lnTo>
                    <a:pt x="3107497" y="4032467"/>
                  </a:lnTo>
                  <a:lnTo>
                    <a:pt x="3109731" y="4029079"/>
                  </a:lnTo>
                  <a:lnTo>
                    <a:pt x="3111711" y="4025978"/>
                  </a:lnTo>
                  <a:lnTo>
                    <a:pt x="3112108" y="4025358"/>
                  </a:lnTo>
                  <a:lnTo>
                    <a:pt x="3111145" y="4020213"/>
                  </a:lnTo>
                  <a:lnTo>
                    <a:pt x="3107090" y="4017694"/>
                  </a:lnTo>
                  <a:lnTo>
                    <a:pt x="3098121" y="4011896"/>
                  </a:lnTo>
                  <a:close/>
                </a:path>
                <a:path w="17412970" h="9752965">
                  <a:moveTo>
                    <a:pt x="8760730" y="6425799"/>
                  </a:moveTo>
                  <a:lnTo>
                    <a:pt x="8756296" y="6425092"/>
                  </a:lnTo>
                  <a:lnTo>
                    <a:pt x="8749910" y="6424341"/>
                  </a:lnTo>
                  <a:lnTo>
                    <a:pt x="8745477" y="6423633"/>
                  </a:lnTo>
                  <a:lnTo>
                    <a:pt x="8741288" y="6426976"/>
                  </a:lnTo>
                  <a:lnTo>
                    <a:pt x="8740581" y="6431409"/>
                  </a:lnTo>
                  <a:lnTo>
                    <a:pt x="8740159" y="6435174"/>
                  </a:lnTo>
                  <a:lnTo>
                    <a:pt x="8742167" y="6438793"/>
                  </a:lnTo>
                  <a:lnTo>
                    <a:pt x="8745505" y="6440217"/>
                  </a:lnTo>
                  <a:lnTo>
                    <a:pt x="8745647" y="6439883"/>
                  </a:lnTo>
                  <a:lnTo>
                    <a:pt x="8747651" y="6440737"/>
                  </a:lnTo>
                  <a:lnTo>
                    <a:pt x="8754036" y="6441489"/>
                  </a:lnTo>
                  <a:lnTo>
                    <a:pt x="8758470" y="6442196"/>
                  </a:lnTo>
                  <a:lnTo>
                    <a:pt x="8762658" y="6438853"/>
                  </a:lnTo>
                  <a:lnTo>
                    <a:pt x="8764013" y="6430356"/>
                  </a:lnTo>
                  <a:lnTo>
                    <a:pt x="8764072" y="6429987"/>
                  </a:lnTo>
                  <a:lnTo>
                    <a:pt x="8760730" y="6425799"/>
                  </a:lnTo>
                  <a:close/>
                </a:path>
                <a:path w="17412970" h="9752965">
                  <a:moveTo>
                    <a:pt x="3022079" y="3964465"/>
                  </a:moveTo>
                  <a:lnTo>
                    <a:pt x="3016934" y="3965426"/>
                  </a:lnTo>
                  <a:lnTo>
                    <a:pt x="3014803" y="3968858"/>
                  </a:lnTo>
                  <a:lnTo>
                    <a:pt x="3012435" y="3972583"/>
                  </a:lnTo>
                  <a:lnTo>
                    <a:pt x="3012039" y="3973202"/>
                  </a:lnTo>
                  <a:lnTo>
                    <a:pt x="3013001" y="3978348"/>
                  </a:lnTo>
                  <a:lnTo>
                    <a:pt x="3017056" y="3980866"/>
                  </a:lnTo>
                  <a:lnTo>
                    <a:pt x="3022303" y="3984289"/>
                  </a:lnTo>
                  <a:lnTo>
                    <a:pt x="3026977" y="3986282"/>
                  </a:lnTo>
                  <a:lnTo>
                    <a:pt x="3031454" y="3985036"/>
                  </a:lnTo>
                  <a:lnTo>
                    <a:pt x="3033688" y="3981649"/>
                  </a:lnTo>
                  <a:lnTo>
                    <a:pt x="3035669" y="3978548"/>
                  </a:lnTo>
                  <a:lnTo>
                    <a:pt x="3036065" y="3977927"/>
                  </a:lnTo>
                  <a:lnTo>
                    <a:pt x="3035103" y="3972782"/>
                  </a:lnTo>
                  <a:lnTo>
                    <a:pt x="3031048" y="3970263"/>
                  </a:lnTo>
                  <a:lnTo>
                    <a:pt x="3022079" y="3964465"/>
                  </a:lnTo>
                  <a:close/>
                </a:path>
                <a:path w="17412970" h="9752965">
                  <a:moveTo>
                    <a:pt x="8849864" y="6436990"/>
                  </a:moveTo>
                  <a:lnTo>
                    <a:pt x="8845289" y="6436617"/>
                  </a:lnTo>
                  <a:lnTo>
                    <a:pt x="8838900" y="6435864"/>
                  </a:lnTo>
                  <a:lnTo>
                    <a:pt x="8834467" y="6435156"/>
                  </a:lnTo>
                  <a:lnTo>
                    <a:pt x="8830279" y="6438501"/>
                  </a:lnTo>
                  <a:lnTo>
                    <a:pt x="8829572" y="6442933"/>
                  </a:lnTo>
                  <a:lnTo>
                    <a:pt x="8829150" y="6446699"/>
                  </a:lnTo>
                  <a:lnTo>
                    <a:pt x="8831158" y="6450318"/>
                  </a:lnTo>
                  <a:lnTo>
                    <a:pt x="8834497" y="6451742"/>
                  </a:lnTo>
                  <a:lnTo>
                    <a:pt x="8834640" y="6451408"/>
                  </a:lnTo>
                  <a:lnTo>
                    <a:pt x="8836642" y="6452262"/>
                  </a:lnTo>
                  <a:lnTo>
                    <a:pt x="8843029" y="6453014"/>
                  </a:lnTo>
                  <a:lnTo>
                    <a:pt x="8847462" y="6453721"/>
                  </a:lnTo>
                  <a:lnTo>
                    <a:pt x="8851983" y="6450520"/>
                  </a:lnTo>
                  <a:lnTo>
                    <a:pt x="8852356" y="6445944"/>
                  </a:lnTo>
                  <a:lnTo>
                    <a:pt x="8853004" y="6441881"/>
                  </a:lnTo>
                  <a:lnTo>
                    <a:pt x="8853063" y="6441511"/>
                  </a:lnTo>
                  <a:lnTo>
                    <a:pt x="8849864" y="6436990"/>
                  </a:lnTo>
                  <a:close/>
                </a:path>
                <a:path w="17412970" h="9752965">
                  <a:moveTo>
                    <a:pt x="2946321" y="3916366"/>
                  </a:moveTo>
                  <a:lnTo>
                    <a:pt x="2941176" y="3917328"/>
                  </a:lnTo>
                  <a:lnTo>
                    <a:pt x="2939045" y="3920759"/>
                  </a:lnTo>
                  <a:lnTo>
                    <a:pt x="2936677" y="3924484"/>
                  </a:lnTo>
                  <a:lnTo>
                    <a:pt x="2936281" y="3925104"/>
                  </a:lnTo>
                  <a:lnTo>
                    <a:pt x="2937243" y="3930249"/>
                  </a:lnTo>
                  <a:lnTo>
                    <a:pt x="2941298" y="3932768"/>
                  </a:lnTo>
                  <a:lnTo>
                    <a:pt x="2946545" y="3936190"/>
                  </a:lnTo>
                  <a:lnTo>
                    <a:pt x="2951219" y="3938184"/>
                  </a:lnTo>
                  <a:lnTo>
                    <a:pt x="2955696" y="3936937"/>
                  </a:lnTo>
                  <a:lnTo>
                    <a:pt x="2957930" y="3933550"/>
                  </a:lnTo>
                  <a:lnTo>
                    <a:pt x="2959911" y="3930449"/>
                  </a:lnTo>
                  <a:lnTo>
                    <a:pt x="2960307" y="3929828"/>
                  </a:lnTo>
                  <a:lnTo>
                    <a:pt x="2959345" y="3924684"/>
                  </a:lnTo>
                  <a:lnTo>
                    <a:pt x="2955290" y="3922165"/>
                  </a:lnTo>
                  <a:lnTo>
                    <a:pt x="2946321" y="3916366"/>
                  </a:lnTo>
                  <a:close/>
                </a:path>
                <a:path w="17412970" h="9752965">
                  <a:moveTo>
                    <a:pt x="2870898" y="3868410"/>
                  </a:moveTo>
                  <a:lnTo>
                    <a:pt x="2865609" y="3869705"/>
                  </a:lnTo>
                  <a:lnTo>
                    <a:pt x="2861252" y="3876528"/>
                  </a:lnTo>
                  <a:lnTo>
                    <a:pt x="2860857" y="3877147"/>
                  </a:lnTo>
                  <a:lnTo>
                    <a:pt x="2862152" y="3882436"/>
                  </a:lnTo>
                  <a:lnTo>
                    <a:pt x="2871121" y="3888234"/>
                  </a:lnTo>
                  <a:lnTo>
                    <a:pt x="2875795" y="3890228"/>
                  </a:lnTo>
                  <a:lnTo>
                    <a:pt x="2880272" y="3888981"/>
                  </a:lnTo>
                  <a:lnTo>
                    <a:pt x="2882507" y="3885594"/>
                  </a:lnTo>
                  <a:lnTo>
                    <a:pt x="2884883" y="3881873"/>
                  </a:lnTo>
                  <a:lnTo>
                    <a:pt x="2883588" y="3876585"/>
                  </a:lnTo>
                  <a:lnTo>
                    <a:pt x="2870898" y="3868410"/>
                  </a:lnTo>
                  <a:close/>
                </a:path>
                <a:path w="17412970" h="9752965">
                  <a:moveTo>
                    <a:pt x="8938139" y="6447420"/>
                  </a:moveTo>
                  <a:lnTo>
                    <a:pt x="8933562" y="6447046"/>
                  </a:lnTo>
                  <a:lnTo>
                    <a:pt x="8927510" y="6446437"/>
                  </a:lnTo>
                  <a:lnTo>
                    <a:pt x="8922935" y="6446064"/>
                  </a:lnTo>
                  <a:lnTo>
                    <a:pt x="8918746" y="6449406"/>
                  </a:lnTo>
                  <a:lnTo>
                    <a:pt x="8918372" y="6453982"/>
                  </a:lnTo>
                  <a:lnTo>
                    <a:pt x="8917951" y="6457748"/>
                  </a:lnTo>
                  <a:lnTo>
                    <a:pt x="8920101" y="6461032"/>
                  </a:lnTo>
                  <a:lnTo>
                    <a:pt x="8923440" y="6462456"/>
                  </a:lnTo>
                  <a:lnTo>
                    <a:pt x="8923582" y="6462122"/>
                  </a:lnTo>
                  <a:lnTo>
                    <a:pt x="8925917" y="6463118"/>
                  </a:lnTo>
                  <a:lnTo>
                    <a:pt x="8931971" y="6463728"/>
                  </a:lnTo>
                  <a:lnTo>
                    <a:pt x="8936546" y="6464102"/>
                  </a:lnTo>
                  <a:lnTo>
                    <a:pt x="8940735" y="6460758"/>
                  </a:lnTo>
                  <a:lnTo>
                    <a:pt x="8941483" y="6451608"/>
                  </a:lnTo>
                  <a:lnTo>
                    <a:pt x="8938139" y="6447420"/>
                  </a:lnTo>
                  <a:close/>
                </a:path>
                <a:path w="17412970" h="9752965">
                  <a:moveTo>
                    <a:pt x="2796043" y="3819119"/>
                  </a:moveTo>
                  <a:lnTo>
                    <a:pt x="2790756" y="3820414"/>
                  </a:lnTo>
                  <a:lnTo>
                    <a:pt x="2788775" y="3823515"/>
                  </a:lnTo>
                  <a:lnTo>
                    <a:pt x="2786248" y="3827566"/>
                  </a:lnTo>
                  <a:lnTo>
                    <a:pt x="2785860" y="3828190"/>
                  </a:lnTo>
                  <a:lnTo>
                    <a:pt x="2787156" y="3833478"/>
                  </a:lnTo>
                  <a:lnTo>
                    <a:pt x="2796125" y="3839276"/>
                  </a:lnTo>
                  <a:lnTo>
                    <a:pt x="2801132" y="3841412"/>
                  </a:lnTo>
                  <a:lnTo>
                    <a:pt x="2805610" y="3840166"/>
                  </a:lnTo>
                  <a:lnTo>
                    <a:pt x="2807844" y="3836779"/>
                  </a:lnTo>
                  <a:lnTo>
                    <a:pt x="2809975" y="3833347"/>
                  </a:lnTo>
                  <a:lnTo>
                    <a:pt x="2810363" y="3832723"/>
                  </a:lnTo>
                  <a:lnTo>
                    <a:pt x="2809067" y="3827436"/>
                  </a:lnTo>
                  <a:lnTo>
                    <a:pt x="2800098" y="3821638"/>
                  </a:lnTo>
                  <a:lnTo>
                    <a:pt x="2796043" y="3819119"/>
                  </a:lnTo>
                  <a:close/>
                </a:path>
                <a:path w="17412970" h="9752965">
                  <a:moveTo>
                    <a:pt x="2721522" y="3769970"/>
                  </a:moveTo>
                  <a:lnTo>
                    <a:pt x="2716235" y="3771265"/>
                  </a:lnTo>
                  <a:lnTo>
                    <a:pt x="2714057" y="3774676"/>
                  </a:lnTo>
                  <a:lnTo>
                    <a:pt x="2713858" y="3774987"/>
                  </a:lnTo>
                  <a:lnTo>
                    <a:pt x="2711225" y="3778598"/>
                  </a:lnTo>
                  <a:lnTo>
                    <a:pt x="2711006" y="3778899"/>
                  </a:lnTo>
                  <a:lnTo>
                    <a:pt x="2712301" y="3784186"/>
                  </a:lnTo>
                  <a:lnTo>
                    <a:pt x="2721270" y="3789984"/>
                  </a:lnTo>
                  <a:lnTo>
                    <a:pt x="2722606" y="3790554"/>
                  </a:lnTo>
                  <a:lnTo>
                    <a:pt x="2722463" y="3790889"/>
                  </a:lnTo>
                  <a:lnTo>
                    <a:pt x="2726135" y="3792455"/>
                  </a:lnTo>
                  <a:lnTo>
                    <a:pt x="2730613" y="3791208"/>
                  </a:lnTo>
                  <a:lnTo>
                    <a:pt x="2732644" y="3788129"/>
                  </a:lnTo>
                  <a:lnTo>
                    <a:pt x="2732847" y="3787821"/>
                  </a:lnTo>
                  <a:lnTo>
                    <a:pt x="2735480" y="3784210"/>
                  </a:lnTo>
                  <a:lnTo>
                    <a:pt x="2735699" y="3783908"/>
                  </a:lnTo>
                  <a:lnTo>
                    <a:pt x="2734404" y="3778621"/>
                  </a:lnTo>
                  <a:lnTo>
                    <a:pt x="2725435" y="3772822"/>
                  </a:lnTo>
                  <a:lnTo>
                    <a:pt x="2721522" y="3769970"/>
                  </a:lnTo>
                  <a:close/>
                </a:path>
                <a:path w="17412970" h="9752965">
                  <a:moveTo>
                    <a:pt x="9026984" y="6456515"/>
                  </a:moveTo>
                  <a:lnTo>
                    <a:pt x="9022409" y="6456142"/>
                  </a:lnTo>
                  <a:lnTo>
                    <a:pt x="9016355" y="6455531"/>
                  </a:lnTo>
                  <a:lnTo>
                    <a:pt x="9011778" y="6455158"/>
                  </a:lnTo>
                  <a:lnTo>
                    <a:pt x="9007592" y="6458502"/>
                  </a:lnTo>
                  <a:lnTo>
                    <a:pt x="9007218" y="6463076"/>
                  </a:lnTo>
                  <a:lnTo>
                    <a:pt x="9006795" y="6466842"/>
                  </a:lnTo>
                  <a:lnTo>
                    <a:pt x="9025391" y="6473196"/>
                  </a:lnTo>
                  <a:lnTo>
                    <a:pt x="9029579" y="6469853"/>
                  </a:lnTo>
                  <a:lnTo>
                    <a:pt x="9030325" y="6460702"/>
                  </a:lnTo>
                  <a:lnTo>
                    <a:pt x="9026984" y="6456515"/>
                  </a:lnTo>
                  <a:close/>
                </a:path>
                <a:path w="17412970" h="9752965">
                  <a:moveTo>
                    <a:pt x="2646810" y="3720344"/>
                  </a:moveTo>
                  <a:lnTo>
                    <a:pt x="2641523" y="3721640"/>
                  </a:lnTo>
                  <a:lnTo>
                    <a:pt x="2639344" y="3725051"/>
                  </a:lnTo>
                  <a:lnTo>
                    <a:pt x="2639146" y="3725361"/>
                  </a:lnTo>
                  <a:lnTo>
                    <a:pt x="2636513" y="3728972"/>
                  </a:lnTo>
                  <a:lnTo>
                    <a:pt x="2636293" y="3729273"/>
                  </a:lnTo>
                  <a:lnTo>
                    <a:pt x="2637590" y="3734561"/>
                  </a:lnTo>
                  <a:lnTo>
                    <a:pt x="2646558" y="3740360"/>
                  </a:lnTo>
                  <a:lnTo>
                    <a:pt x="2647893" y="3740929"/>
                  </a:lnTo>
                  <a:lnTo>
                    <a:pt x="2647751" y="3741263"/>
                  </a:lnTo>
                  <a:lnTo>
                    <a:pt x="2651423" y="3742829"/>
                  </a:lnTo>
                  <a:lnTo>
                    <a:pt x="2655901" y="3741583"/>
                  </a:lnTo>
                  <a:lnTo>
                    <a:pt x="2657932" y="3738504"/>
                  </a:lnTo>
                  <a:lnTo>
                    <a:pt x="2658135" y="3738196"/>
                  </a:lnTo>
                  <a:lnTo>
                    <a:pt x="2660769" y="3734584"/>
                  </a:lnTo>
                  <a:lnTo>
                    <a:pt x="2660988" y="3734283"/>
                  </a:lnTo>
                  <a:lnTo>
                    <a:pt x="2659692" y="3728995"/>
                  </a:lnTo>
                  <a:lnTo>
                    <a:pt x="2650723" y="3723197"/>
                  </a:lnTo>
                  <a:lnTo>
                    <a:pt x="2646810" y="3720344"/>
                  </a:lnTo>
                  <a:close/>
                </a:path>
                <a:path w="17412970" h="9752965">
                  <a:moveTo>
                    <a:pt x="9116254" y="6464607"/>
                  </a:moveTo>
                  <a:lnTo>
                    <a:pt x="9111679" y="6464234"/>
                  </a:lnTo>
                  <a:lnTo>
                    <a:pt x="9105627" y="6463625"/>
                  </a:lnTo>
                  <a:lnTo>
                    <a:pt x="9101052" y="6463252"/>
                  </a:lnTo>
                  <a:lnTo>
                    <a:pt x="9096862" y="6466593"/>
                  </a:lnTo>
                  <a:lnTo>
                    <a:pt x="9096489" y="6471169"/>
                  </a:lnTo>
                  <a:lnTo>
                    <a:pt x="9096068" y="6474935"/>
                  </a:lnTo>
                  <a:lnTo>
                    <a:pt x="9114663" y="6481289"/>
                  </a:lnTo>
                  <a:lnTo>
                    <a:pt x="9118850" y="6477946"/>
                  </a:lnTo>
                  <a:lnTo>
                    <a:pt x="9119597" y="6468795"/>
                  </a:lnTo>
                  <a:lnTo>
                    <a:pt x="9116254" y="6464607"/>
                  </a:lnTo>
                  <a:close/>
                </a:path>
                <a:path w="17412970" h="9752965">
                  <a:moveTo>
                    <a:pt x="2572909" y="3670670"/>
                  </a:moveTo>
                  <a:lnTo>
                    <a:pt x="2567430" y="3671489"/>
                  </a:lnTo>
                  <a:lnTo>
                    <a:pt x="2562677" y="3678932"/>
                  </a:lnTo>
                  <a:lnTo>
                    <a:pt x="2563496" y="3684410"/>
                  </a:lnTo>
                  <a:lnTo>
                    <a:pt x="2572465" y="3690209"/>
                  </a:lnTo>
                  <a:lnTo>
                    <a:pt x="2577473" y="3692345"/>
                  </a:lnTo>
                  <a:lnTo>
                    <a:pt x="2581808" y="3691432"/>
                  </a:lnTo>
                  <a:lnTo>
                    <a:pt x="2584042" y="3688045"/>
                  </a:lnTo>
                  <a:lnTo>
                    <a:pt x="2586752" y="3684466"/>
                  </a:lnTo>
                  <a:lnTo>
                    <a:pt x="2585599" y="3678845"/>
                  </a:lnTo>
                  <a:lnTo>
                    <a:pt x="2572909" y="3670670"/>
                  </a:lnTo>
                  <a:close/>
                </a:path>
                <a:path w="17412970" h="9752965">
                  <a:moveTo>
                    <a:pt x="2498766" y="3619709"/>
                  </a:moveTo>
                  <a:lnTo>
                    <a:pt x="2493621" y="3620671"/>
                  </a:lnTo>
                  <a:lnTo>
                    <a:pt x="2490911" y="3624250"/>
                  </a:lnTo>
                  <a:lnTo>
                    <a:pt x="2488534" y="3627971"/>
                  </a:lnTo>
                  <a:lnTo>
                    <a:pt x="2489496" y="3633116"/>
                  </a:lnTo>
                  <a:lnTo>
                    <a:pt x="2493075" y="3635827"/>
                  </a:lnTo>
                  <a:lnTo>
                    <a:pt x="2498322" y="3639248"/>
                  </a:lnTo>
                  <a:lnTo>
                    <a:pt x="2503330" y="3641384"/>
                  </a:lnTo>
                  <a:lnTo>
                    <a:pt x="2507665" y="3640472"/>
                  </a:lnTo>
                  <a:lnTo>
                    <a:pt x="2509899" y="3637084"/>
                  </a:lnTo>
                  <a:lnTo>
                    <a:pt x="2512275" y="3633363"/>
                  </a:lnTo>
                  <a:lnTo>
                    <a:pt x="2511314" y="3628218"/>
                  </a:lnTo>
                  <a:lnTo>
                    <a:pt x="2507736" y="3625508"/>
                  </a:lnTo>
                  <a:lnTo>
                    <a:pt x="2498766" y="3619709"/>
                  </a:lnTo>
                  <a:close/>
                </a:path>
                <a:path w="17412970" h="9752965">
                  <a:moveTo>
                    <a:pt x="9205286" y="6471414"/>
                  </a:moveTo>
                  <a:lnTo>
                    <a:pt x="9200711" y="6471040"/>
                  </a:lnTo>
                  <a:lnTo>
                    <a:pt x="9194514" y="6470765"/>
                  </a:lnTo>
                  <a:lnTo>
                    <a:pt x="9189939" y="6470391"/>
                  </a:lnTo>
                  <a:lnTo>
                    <a:pt x="9186085" y="6473876"/>
                  </a:lnTo>
                  <a:lnTo>
                    <a:pt x="9185710" y="6478452"/>
                  </a:lnTo>
                  <a:lnTo>
                    <a:pt x="9185764" y="6482026"/>
                  </a:lnTo>
                  <a:lnTo>
                    <a:pt x="9187582" y="6485169"/>
                  </a:lnTo>
                  <a:lnTo>
                    <a:pt x="9191587" y="6486878"/>
                  </a:lnTo>
                  <a:lnTo>
                    <a:pt x="9193400" y="6487255"/>
                  </a:lnTo>
                  <a:lnTo>
                    <a:pt x="9199594" y="6487530"/>
                  </a:lnTo>
                  <a:lnTo>
                    <a:pt x="9204169" y="6487904"/>
                  </a:lnTo>
                  <a:lnTo>
                    <a:pt x="9208025" y="6484419"/>
                  </a:lnTo>
                  <a:lnTo>
                    <a:pt x="9208771" y="6475268"/>
                  </a:lnTo>
                  <a:lnTo>
                    <a:pt x="9205286" y="6471414"/>
                  </a:lnTo>
                  <a:close/>
                </a:path>
                <a:path w="17412970" h="9752965">
                  <a:moveTo>
                    <a:pt x="2425384" y="3567889"/>
                  </a:moveTo>
                  <a:lnTo>
                    <a:pt x="2420240" y="3568851"/>
                  </a:lnTo>
                  <a:lnTo>
                    <a:pt x="2417529" y="3572430"/>
                  </a:lnTo>
                  <a:lnTo>
                    <a:pt x="2415153" y="3576151"/>
                  </a:lnTo>
                  <a:lnTo>
                    <a:pt x="2416115" y="3581296"/>
                  </a:lnTo>
                  <a:lnTo>
                    <a:pt x="2419693" y="3584007"/>
                  </a:lnTo>
                  <a:lnTo>
                    <a:pt x="2424799" y="3587763"/>
                  </a:lnTo>
                  <a:lnTo>
                    <a:pt x="2429806" y="3589899"/>
                  </a:lnTo>
                  <a:lnTo>
                    <a:pt x="2434142" y="3588986"/>
                  </a:lnTo>
                  <a:lnTo>
                    <a:pt x="2436375" y="3585598"/>
                  </a:lnTo>
                  <a:lnTo>
                    <a:pt x="2438752" y="3581878"/>
                  </a:lnTo>
                  <a:lnTo>
                    <a:pt x="2437790" y="3576732"/>
                  </a:lnTo>
                  <a:lnTo>
                    <a:pt x="2434212" y="3574022"/>
                  </a:lnTo>
                  <a:lnTo>
                    <a:pt x="2429106" y="3570266"/>
                  </a:lnTo>
                  <a:lnTo>
                    <a:pt x="2425384" y="3567889"/>
                  </a:lnTo>
                  <a:close/>
                </a:path>
                <a:path w="17412970" h="9752965">
                  <a:moveTo>
                    <a:pt x="9294411" y="6477077"/>
                  </a:moveTo>
                  <a:lnTo>
                    <a:pt x="9289836" y="6476704"/>
                  </a:lnTo>
                  <a:lnTo>
                    <a:pt x="9283639" y="6476428"/>
                  </a:lnTo>
                  <a:lnTo>
                    <a:pt x="9279063" y="6476054"/>
                  </a:lnTo>
                  <a:lnTo>
                    <a:pt x="9275208" y="6479539"/>
                  </a:lnTo>
                  <a:lnTo>
                    <a:pt x="9274835" y="6484115"/>
                  </a:lnTo>
                  <a:lnTo>
                    <a:pt x="9274889" y="6487689"/>
                  </a:lnTo>
                  <a:lnTo>
                    <a:pt x="9277040" y="6490974"/>
                  </a:lnTo>
                  <a:lnTo>
                    <a:pt x="9280712" y="6492540"/>
                  </a:lnTo>
                  <a:lnTo>
                    <a:pt x="9282525" y="6492919"/>
                  </a:lnTo>
                  <a:lnTo>
                    <a:pt x="9288719" y="6493194"/>
                  </a:lnTo>
                  <a:lnTo>
                    <a:pt x="9293294" y="6493567"/>
                  </a:lnTo>
                  <a:lnTo>
                    <a:pt x="9297149" y="6490081"/>
                  </a:lnTo>
                  <a:lnTo>
                    <a:pt x="9297896" y="6480931"/>
                  </a:lnTo>
                  <a:lnTo>
                    <a:pt x="9294411" y="6477077"/>
                  </a:lnTo>
                  <a:close/>
                </a:path>
                <a:path w="17412970" h="9752965">
                  <a:moveTo>
                    <a:pt x="2352671" y="3516355"/>
                  </a:moveTo>
                  <a:lnTo>
                    <a:pt x="2347526" y="3517316"/>
                  </a:lnTo>
                  <a:lnTo>
                    <a:pt x="2342105" y="3524474"/>
                  </a:lnTo>
                  <a:lnTo>
                    <a:pt x="2343067" y="3529619"/>
                  </a:lnTo>
                  <a:lnTo>
                    <a:pt x="2346646" y="3532329"/>
                  </a:lnTo>
                  <a:lnTo>
                    <a:pt x="2351751" y="3536086"/>
                  </a:lnTo>
                  <a:lnTo>
                    <a:pt x="2353420" y="3536798"/>
                  </a:lnTo>
                  <a:lnTo>
                    <a:pt x="2353278" y="3537131"/>
                  </a:lnTo>
                  <a:lnTo>
                    <a:pt x="2356616" y="3538555"/>
                  </a:lnTo>
                  <a:lnTo>
                    <a:pt x="2360952" y="3537642"/>
                  </a:lnTo>
                  <a:lnTo>
                    <a:pt x="2363186" y="3534255"/>
                  </a:lnTo>
                  <a:lnTo>
                    <a:pt x="2365896" y="3530676"/>
                  </a:lnTo>
                  <a:lnTo>
                    <a:pt x="2364934" y="3525531"/>
                  </a:lnTo>
                  <a:lnTo>
                    <a:pt x="2361355" y="3522821"/>
                  </a:lnTo>
                  <a:lnTo>
                    <a:pt x="2356250" y="3519065"/>
                  </a:lnTo>
                  <a:lnTo>
                    <a:pt x="2352671" y="3516355"/>
                  </a:lnTo>
                  <a:close/>
                </a:path>
                <a:path w="17412970" h="9752965">
                  <a:moveTo>
                    <a:pt x="2280193" y="3463342"/>
                  </a:moveTo>
                  <a:lnTo>
                    <a:pt x="2275049" y="3464304"/>
                  </a:lnTo>
                  <a:lnTo>
                    <a:pt x="2272338" y="3467882"/>
                  </a:lnTo>
                  <a:lnTo>
                    <a:pt x="2269485" y="3471795"/>
                  </a:lnTo>
                  <a:lnTo>
                    <a:pt x="2270447" y="3476940"/>
                  </a:lnTo>
                  <a:lnTo>
                    <a:pt x="2274026" y="3479651"/>
                  </a:lnTo>
                  <a:lnTo>
                    <a:pt x="2279131" y="3483407"/>
                  </a:lnTo>
                  <a:lnTo>
                    <a:pt x="2284472" y="3485685"/>
                  </a:lnTo>
                  <a:lnTo>
                    <a:pt x="2288808" y="3484772"/>
                  </a:lnTo>
                  <a:lnTo>
                    <a:pt x="2291042" y="3481384"/>
                  </a:lnTo>
                  <a:lnTo>
                    <a:pt x="2293752" y="3477806"/>
                  </a:lnTo>
                  <a:lnTo>
                    <a:pt x="2292790" y="3472661"/>
                  </a:lnTo>
                  <a:lnTo>
                    <a:pt x="2289211" y="3469951"/>
                  </a:lnTo>
                  <a:lnTo>
                    <a:pt x="2280193" y="3463342"/>
                  </a:lnTo>
                  <a:close/>
                </a:path>
                <a:path w="17412970" h="9752965">
                  <a:moveTo>
                    <a:pt x="9384246" y="6481070"/>
                  </a:moveTo>
                  <a:lnTo>
                    <a:pt x="9379671" y="6480697"/>
                  </a:lnTo>
                  <a:lnTo>
                    <a:pt x="9373475" y="6480421"/>
                  </a:lnTo>
                  <a:lnTo>
                    <a:pt x="9369092" y="6480524"/>
                  </a:lnTo>
                  <a:lnTo>
                    <a:pt x="9365237" y="6484009"/>
                  </a:lnTo>
                  <a:lnTo>
                    <a:pt x="9364584" y="6492017"/>
                  </a:lnTo>
                  <a:lnTo>
                    <a:pt x="9366735" y="6495302"/>
                  </a:lnTo>
                  <a:lnTo>
                    <a:pt x="9369739" y="6496583"/>
                  </a:lnTo>
                  <a:lnTo>
                    <a:pt x="9370216" y="6496392"/>
                  </a:lnTo>
                  <a:lnTo>
                    <a:pt x="9371218" y="6496819"/>
                  </a:lnTo>
                  <a:lnTo>
                    <a:pt x="9373027" y="6497197"/>
                  </a:lnTo>
                  <a:lnTo>
                    <a:pt x="9379224" y="6497472"/>
                  </a:lnTo>
                  <a:lnTo>
                    <a:pt x="9383608" y="6497369"/>
                  </a:lnTo>
                  <a:lnTo>
                    <a:pt x="9387462" y="6493884"/>
                  </a:lnTo>
                  <a:lnTo>
                    <a:pt x="9387835" y="6489309"/>
                  </a:lnTo>
                  <a:lnTo>
                    <a:pt x="9387733" y="6484925"/>
                  </a:lnTo>
                  <a:lnTo>
                    <a:pt x="9384246" y="6481070"/>
                  </a:lnTo>
                  <a:close/>
                </a:path>
                <a:path w="17412970" h="9752965">
                  <a:moveTo>
                    <a:pt x="2208049" y="3410472"/>
                  </a:moveTo>
                  <a:lnTo>
                    <a:pt x="2202904" y="3411434"/>
                  </a:lnTo>
                  <a:lnTo>
                    <a:pt x="2200194" y="3415012"/>
                  </a:lnTo>
                  <a:lnTo>
                    <a:pt x="2197341" y="3418925"/>
                  </a:lnTo>
                  <a:lnTo>
                    <a:pt x="2198303" y="3424070"/>
                  </a:lnTo>
                  <a:lnTo>
                    <a:pt x="2201882" y="3426780"/>
                  </a:lnTo>
                  <a:lnTo>
                    <a:pt x="2206987" y="3430536"/>
                  </a:lnTo>
                  <a:lnTo>
                    <a:pt x="2208656" y="3431248"/>
                  </a:lnTo>
                  <a:lnTo>
                    <a:pt x="2208848" y="3431725"/>
                  </a:lnTo>
                  <a:lnTo>
                    <a:pt x="2212186" y="3433149"/>
                  </a:lnTo>
                  <a:lnTo>
                    <a:pt x="2216187" y="3432093"/>
                  </a:lnTo>
                  <a:lnTo>
                    <a:pt x="2218755" y="3428848"/>
                  </a:lnTo>
                  <a:lnTo>
                    <a:pt x="2221608" y="3424936"/>
                  </a:lnTo>
                  <a:lnTo>
                    <a:pt x="2220646" y="3419791"/>
                  </a:lnTo>
                  <a:lnTo>
                    <a:pt x="2217067" y="3417080"/>
                  </a:lnTo>
                  <a:lnTo>
                    <a:pt x="2208049" y="3410472"/>
                  </a:lnTo>
                  <a:close/>
                </a:path>
                <a:path w="17412970" h="9752965">
                  <a:moveTo>
                    <a:pt x="2135856" y="3356791"/>
                  </a:moveTo>
                  <a:lnTo>
                    <a:pt x="2130711" y="3357753"/>
                  </a:lnTo>
                  <a:lnTo>
                    <a:pt x="2128001" y="3361332"/>
                  </a:lnTo>
                  <a:lnTo>
                    <a:pt x="2125148" y="3365245"/>
                  </a:lnTo>
                  <a:lnTo>
                    <a:pt x="2126112" y="3370391"/>
                  </a:lnTo>
                  <a:lnTo>
                    <a:pt x="2129688" y="3373100"/>
                  </a:lnTo>
                  <a:lnTo>
                    <a:pt x="2134794" y="3376856"/>
                  </a:lnTo>
                  <a:lnTo>
                    <a:pt x="2140135" y="3379135"/>
                  </a:lnTo>
                  <a:lnTo>
                    <a:pt x="2144136" y="3378080"/>
                  </a:lnTo>
                  <a:lnTo>
                    <a:pt x="2146562" y="3375168"/>
                  </a:lnTo>
                  <a:lnTo>
                    <a:pt x="2149415" y="3371256"/>
                  </a:lnTo>
                  <a:lnTo>
                    <a:pt x="2148453" y="3366110"/>
                  </a:lnTo>
                  <a:lnTo>
                    <a:pt x="2144874" y="3363400"/>
                  </a:lnTo>
                  <a:lnTo>
                    <a:pt x="2135856" y="3356791"/>
                  </a:lnTo>
                  <a:close/>
                </a:path>
                <a:path w="17412970" h="9752965">
                  <a:moveTo>
                    <a:pt x="9473702" y="6484112"/>
                  </a:moveTo>
                  <a:lnTo>
                    <a:pt x="9468984" y="6484072"/>
                  </a:lnTo>
                  <a:lnTo>
                    <a:pt x="9462787" y="6483796"/>
                  </a:lnTo>
                  <a:lnTo>
                    <a:pt x="9458069" y="6483756"/>
                  </a:lnTo>
                  <a:lnTo>
                    <a:pt x="9454215" y="6487242"/>
                  </a:lnTo>
                  <a:lnTo>
                    <a:pt x="9454175" y="6491960"/>
                  </a:lnTo>
                  <a:lnTo>
                    <a:pt x="9453895" y="6495392"/>
                  </a:lnTo>
                  <a:lnTo>
                    <a:pt x="9473253" y="6500888"/>
                  </a:lnTo>
                  <a:lnTo>
                    <a:pt x="9477107" y="6497402"/>
                  </a:lnTo>
                  <a:lnTo>
                    <a:pt x="9477187" y="6487966"/>
                  </a:lnTo>
                  <a:lnTo>
                    <a:pt x="9473702" y="6484112"/>
                  </a:lnTo>
                  <a:close/>
                </a:path>
                <a:path w="17412970" h="9752965">
                  <a:moveTo>
                    <a:pt x="2064949" y="3302870"/>
                  </a:moveTo>
                  <a:lnTo>
                    <a:pt x="2059470" y="3303690"/>
                  </a:lnTo>
                  <a:lnTo>
                    <a:pt x="2054049" y="3310848"/>
                  </a:lnTo>
                  <a:lnTo>
                    <a:pt x="2054869" y="3316327"/>
                  </a:lnTo>
                  <a:lnTo>
                    <a:pt x="2058448" y="3319037"/>
                  </a:lnTo>
                  <a:lnTo>
                    <a:pt x="2063553" y="3322793"/>
                  </a:lnTo>
                  <a:lnTo>
                    <a:pt x="2068895" y="3325072"/>
                  </a:lnTo>
                  <a:lnTo>
                    <a:pt x="2072896" y="3324017"/>
                  </a:lnTo>
                  <a:lnTo>
                    <a:pt x="2075322" y="3321105"/>
                  </a:lnTo>
                  <a:lnTo>
                    <a:pt x="2078032" y="3317526"/>
                  </a:lnTo>
                  <a:lnTo>
                    <a:pt x="2077212" y="3312048"/>
                  </a:lnTo>
                  <a:lnTo>
                    <a:pt x="2073634" y="3309337"/>
                  </a:lnTo>
                  <a:lnTo>
                    <a:pt x="2068528" y="3305581"/>
                  </a:lnTo>
                  <a:lnTo>
                    <a:pt x="2064949" y="3302870"/>
                  </a:lnTo>
                  <a:close/>
                </a:path>
                <a:path w="17412970" h="9752965">
                  <a:moveTo>
                    <a:pt x="9563106" y="6486343"/>
                  </a:moveTo>
                  <a:lnTo>
                    <a:pt x="9558386" y="6486303"/>
                  </a:lnTo>
                  <a:lnTo>
                    <a:pt x="9547141" y="6485846"/>
                  </a:lnTo>
                  <a:lnTo>
                    <a:pt x="9543620" y="6489474"/>
                  </a:lnTo>
                  <a:lnTo>
                    <a:pt x="9543581" y="6494191"/>
                  </a:lnTo>
                  <a:lnTo>
                    <a:pt x="9543301" y="6497623"/>
                  </a:lnTo>
                  <a:lnTo>
                    <a:pt x="9545592" y="6500573"/>
                  </a:lnTo>
                  <a:lnTo>
                    <a:pt x="9548597" y="6501855"/>
                  </a:lnTo>
                  <a:lnTo>
                    <a:pt x="9548312" y="6502523"/>
                  </a:lnTo>
                  <a:lnTo>
                    <a:pt x="9549314" y="6502950"/>
                  </a:lnTo>
                  <a:lnTo>
                    <a:pt x="9551602" y="6503137"/>
                  </a:lnTo>
                  <a:lnTo>
                    <a:pt x="9557938" y="6503078"/>
                  </a:lnTo>
                  <a:lnTo>
                    <a:pt x="9562991" y="6503261"/>
                  </a:lnTo>
                  <a:lnTo>
                    <a:pt x="9566511" y="6499633"/>
                  </a:lnTo>
                  <a:lnTo>
                    <a:pt x="9566551" y="6494915"/>
                  </a:lnTo>
                  <a:lnTo>
                    <a:pt x="9566733" y="6489863"/>
                  </a:lnTo>
                  <a:lnTo>
                    <a:pt x="9563106" y="6486343"/>
                  </a:lnTo>
                  <a:close/>
                </a:path>
                <a:path w="17412970" h="9752965">
                  <a:moveTo>
                    <a:pt x="1994470" y="3247949"/>
                  </a:moveTo>
                  <a:lnTo>
                    <a:pt x="1988991" y="3248769"/>
                  </a:lnTo>
                  <a:lnTo>
                    <a:pt x="1986280" y="3252347"/>
                  </a:lnTo>
                  <a:lnTo>
                    <a:pt x="1983236" y="3255783"/>
                  </a:lnTo>
                  <a:lnTo>
                    <a:pt x="1984055" y="3261262"/>
                  </a:lnTo>
                  <a:lnTo>
                    <a:pt x="1987634" y="3263972"/>
                  </a:lnTo>
                  <a:lnTo>
                    <a:pt x="1992740" y="3267728"/>
                  </a:lnTo>
                  <a:lnTo>
                    <a:pt x="1994743" y="3268583"/>
                  </a:lnTo>
                  <a:lnTo>
                    <a:pt x="1994600" y="3268917"/>
                  </a:lnTo>
                  <a:lnTo>
                    <a:pt x="1997939" y="3270341"/>
                  </a:lnTo>
                  <a:lnTo>
                    <a:pt x="2001940" y="3269286"/>
                  </a:lnTo>
                  <a:lnTo>
                    <a:pt x="2004366" y="3266374"/>
                  </a:lnTo>
                  <a:lnTo>
                    <a:pt x="2007409" y="3262938"/>
                  </a:lnTo>
                  <a:lnTo>
                    <a:pt x="2006590" y="3257459"/>
                  </a:lnTo>
                  <a:lnTo>
                    <a:pt x="2003011" y="3254749"/>
                  </a:lnTo>
                  <a:lnTo>
                    <a:pt x="1997906" y="3250993"/>
                  </a:lnTo>
                  <a:lnTo>
                    <a:pt x="1994470" y="3247949"/>
                  </a:lnTo>
                  <a:close/>
                </a:path>
                <a:path w="17412970" h="9752965">
                  <a:moveTo>
                    <a:pt x="1924132" y="3192693"/>
                  </a:moveTo>
                  <a:lnTo>
                    <a:pt x="1918796" y="3193178"/>
                  </a:lnTo>
                  <a:lnTo>
                    <a:pt x="1913375" y="3200336"/>
                  </a:lnTo>
                  <a:lnTo>
                    <a:pt x="1913861" y="3205673"/>
                  </a:lnTo>
                  <a:lnTo>
                    <a:pt x="1917439" y="3208383"/>
                  </a:lnTo>
                  <a:lnTo>
                    <a:pt x="1922403" y="3212472"/>
                  </a:lnTo>
                  <a:lnTo>
                    <a:pt x="1924406" y="3213326"/>
                  </a:lnTo>
                  <a:lnTo>
                    <a:pt x="1924263" y="3213661"/>
                  </a:lnTo>
                  <a:lnTo>
                    <a:pt x="1927601" y="3215085"/>
                  </a:lnTo>
                  <a:lnTo>
                    <a:pt x="1931603" y="3214030"/>
                  </a:lnTo>
                  <a:lnTo>
                    <a:pt x="1934028" y="3211119"/>
                  </a:lnTo>
                  <a:lnTo>
                    <a:pt x="1936738" y="3207540"/>
                  </a:lnTo>
                  <a:lnTo>
                    <a:pt x="1936253" y="3202204"/>
                  </a:lnTo>
                  <a:lnTo>
                    <a:pt x="1932674" y="3199493"/>
                  </a:lnTo>
                  <a:lnTo>
                    <a:pt x="1927711" y="3195403"/>
                  </a:lnTo>
                  <a:lnTo>
                    <a:pt x="1924132" y="3192693"/>
                  </a:lnTo>
                  <a:close/>
                </a:path>
                <a:path w="17412970" h="9752965">
                  <a:moveTo>
                    <a:pt x="9652412" y="6486954"/>
                  </a:moveTo>
                  <a:lnTo>
                    <a:pt x="9647695" y="6486915"/>
                  </a:lnTo>
                  <a:lnTo>
                    <a:pt x="9641356" y="6486973"/>
                  </a:lnTo>
                  <a:lnTo>
                    <a:pt x="9636638" y="6486933"/>
                  </a:lnTo>
                  <a:lnTo>
                    <a:pt x="9633117" y="6490561"/>
                  </a:lnTo>
                  <a:lnTo>
                    <a:pt x="9633078" y="6495279"/>
                  </a:lnTo>
                  <a:lnTo>
                    <a:pt x="9633132" y="6498853"/>
                  </a:lnTo>
                  <a:lnTo>
                    <a:pt x="9635091" y="6501662"/>
                  </a:lnTo>
                  <a:lnTo>
                    <a:pt x="9639097" y="6503370"/>
                  </a:lnTo>
                  <a:lnTo>
                    <a:pt x="9641384" y="6503557"/>
                  </a:lnTo>
                  <a:lnTo>
                    <a:pt x="9647723" y="6503499"/>
                  </a:lnTo>
                  <a:lnTo>
                    <a:pt x="9652439" y="6503538"/>
                  </a:lnTo>
                  <a:lnTo>
                    <a:pt x="9655961" y="6499911"/>
                  </a:lnTo>
                  <a:lnTo>
                    <a:pt x="9656040" y="6490475"/>
                  </a:lnTo>
                  <a:lnTo>
                    <a:pt x="9652412" y="6486954"/>
                  </a:lnTo>
                  <a:close/>
                </a:path>
                <a:path w="17412970" h="9752965">
                  <a:moveTo>
                    <a:pt x="1854222" y="3136435"/>
                  </a:moveTo>
                  <a:lnTo>
                    <a:pt x="1849220" y="3137063"/>
                  </a:lnTo>
                  <a:lnTo>
                    <a:pt x="1846175" y="3140499"/>
                  </a:lnTo>
                  <a:lnTo>
                    <a:pt x="1843465" y="3144078"/>
                  </a:lnTo>
                  <a:lnTo>
                    <a:pt x="1844093" y="3149081"/>
                  </a:lnTo>
                  <a:lnTo>
                    <a:pt x="1847530" y="3152125"/>
                  </a:lnTo>
                  <a:lnTo>
                    <a:pt x="1852493" y="3156215"/>
                  </a:lnTo>
                  <a:lnTo>
                    <a:pt x="1854495" y="3157069"/>
                  </a:lnTo>
                  <a:lnTo>
                    <a:pt x="1854353" y="3157404"/>
                  </a:lnTo>
                  <a:lnTo>
                    <a:pt x="1857691" y="3158828"/>
                  </a:lnTo>
                  <a:lnTo>
                    <a:pt x="1861693" y="3157772"/>
                  </a:lnTo>
                  <a:lnTo>
                    <a:pt x="1864118" y="3154861"/>
                  </a:lnTo>
                  <a:lnTo>
                    <a:pt x="1866828" y="3151282"/>
                  </a:lnTo>
                  <a:lnTo>
                    <a:pt x="1866343" y="3145945"/>
                  </a:lnTo>
                  <a:lnTo>
                    <a:pt x="1862764" y="3143235"/>
                  </a:lnTo>
                  <a:lnTo>
                    <a:pt x="1857801" y="3139145"/>
                  </a:lnTo>
                  <a:lnTo>
                    <a:pt x="1854222" y="3136435"/>
                  </a:lnTo>
                  <a:close/>
                </a:path>
                <a:path w="17412970" h="9752965">
                  <a:moveTo>
                    <a:pt x="9742003" y="6486897"/>
                  </a:moveTo>
                  <a:lnTo>
                    <a:pt x="9737285" y="6486858"/>
                  </a:lnTo>
                  <a:lnTo>
                    <a:pt x="9730947" y="6486916"/>
                  </a:lnTo>
                  <a:lnTo>
                    <a:pt x="9726230" y="6486877"/>
                  </a:lnTo>
                  <a:lnTo>
                    <a:pt x="9722710" y="6490505"/>
                  </a:lnTo>
                  <a:lnTo>
                    <a:pt x="9722670" y="6495223"/>
                  </a:lnTo>
                  <a:lnTo>
                    <a:pt x="9722724" y="6498797"/>
                  </a:lnTo>
                  <a:lnTo>
                    <a:pt x="9724681" y="6501604"/>
                  </a:lnTo>
                  <a:lnTo>
                    <a:pt x="9728687" y="6503313"/>
                  </a:lnTo>
                  <a:lnTo>
                    <a:pt x="9730976" y="6503500"/>
                  </a:lnTo>
                  <a:lnTo>
                    <a:pt x="9737312" y="6503441"/>
                  </a:lnTo>
                  <a:lnTo>
                    <a:pt x="9742030" y="6503481"/>
                  </a:lnTo>
                  <a:lnTo>
                    <a:pt x="9745553" y="6499855"/>
                  </a:lnTo>
                  <a:lnTo>
                    <a:pt x="9745633" y="6490418"/>
                  </a:lnTo>
                  <a:lnTo>
                    <a:pt x="9742003" y="6486897"/>
                  </a:lnTo>
                  <a:close/>
                </a:path>
                <a:path w="17412970" h="9752965">
                  <a:moveTo>
                    <a:pt x="1785883" y="3079269"/>
                  </a:moveTo>
                  <a:lnTo>
                    <a:pt x="1780881" y="3079898"/>
                  </a:lnTo>
                  <a:lnTo>
                    <a:pt x="1777837" y="3083334"/>
                  </a:lnTo>
                  <a:lnTo>
                    <a:pt x="1774650" y="3087104"/>
                  </a:lnTo>
                  <a:lnTo>
                    <a:pt x="1775278" y="3092106"/>
                  </a:lnTo>
                  <a:lnTo>
                    <a:pt x="1778714" y="3095151"/>
                  </a:lnTo>
                  <a:lnTo>
                    <a:pt x="1783344" y="3099098"/>
                  </a:lnTo>
                  <a:lnTo>
                    <a:pt x="1785680" y="3100095"/>
                  </a:lnTo>
                  <a:lnTo>
                    <a:pt x="1785538" y="3100429"/>
                  </a:lnTo>
                  <a:lnTo>
                    <a:pt x="1788876" y="3101853"/>
                  </a:lnTo>
                  <a:lnTo>
                    <a:pt x="1792735" y="3101132"/>
                  </a:lnTo>
                  <a:lnTo>
                    <a:pt x="1795160" y="3098221"/>
                  </a:lnTo>
                  <a:lnTo>
                    <a:pt x="1798347" y="3094450"/>
                  </a:lnTo>
                  <a:lnTo>
                    <a:pt x="1797719" y="3089448"/>
                  </a:lnTo>
                  <a:lnTo>
                    <a:pt x="1794283" y="3086403"/>
                  </a:lnTo>
                  <a:lnTo>
                    <a:pt x="1785883" y="3079269"/>
                  </a:lnTo>
                  <a:close/>
                </a:path>
                <a:path w="17412970" h="9752965">
                  <a:moveTo>
                    <a:pt x="17410879" y="9737274"/>
                  </a:moveTo>
                  <a:lnTo>
                    <a:pt x="17396524" y="9731151"/>
                  </a:lnTo>
                  <a:lnTo>
                    <a:pt x="17391762" y="9733066"/>
                  </a:lnTo>
                  <a:lnTo>
                    <a:pt x="17388060" y="9741745"/>
                  </a:lnTo>
                  <a:lnTo>
                    <a:pt x="17389831" y="9746841"/>
                  </a:lnTo>
                  <a:lnTo>
                    <a:pt x="17400181" y="9751255"/>
                  </a:lnTo>
                  <a:lnTo>
                    <a:pt x="17399990" y="9750779"/>
                  </a:lnTo>
                  <a:lnTo>
                    <a:pt x="17404329" y="9752630"/>
                  </a:lnTo>
                  <a:lnTo>
                    <a:pt x="17409091" y="9750716"/>
                  </a:lnTo>
                  <a:lnTo>
                    <a:pt x="17412651" y="9742371"/>
                  </a:lnTo>
                  <a:lnTo>
                    <a:pt x="17410879" y="9737274"/>
                  </a:lnTo>
                  <a:close/>
                </a:path>
                <a:path w="17412970" h="9752965">
                  <a:moveTo>
                    <a:pt x="17315783" y="9694737"/>
                  </a:moveTo>
                  <a:lnTo>
                    <a:pt x="17310687" y="9696508"/>
                  </a:lnTo>
                  <a:lnTo>
                    <a:pt x="17308499" y="9701494"/>
                  </a:lnTo>
                  <a:lnTo>
                    <a:pt x="17306650" y="9705045"/>
                  </a:lnTo>
                  <a:lnTo>
                    <a:pt x="17308423" y="9710142"/>
                  </a:lnTo>
                  <a:lnTo>
                    <a:pt x="17322777" y="9716265"/>
                  </a:lnTo>
                  <a:lnTo>
                    <a:pt x="17327872" y="9714493"/>
                  </a:lnTo>
                  <a:lnTo>
                    <a:pt x="17329917" y="9709841"/>
                  </a:lnTo>
                  <a:lnTo>
                    <a:pt x="17331766" y="9706289"/>
                  </a:lnTo>
                  <a:lnTo>
                    <a:pt x="17329995" y="9701193"/>
                  </a:lnTo>
                  <a:lnTo>
                    <a:pt x="17319982" y="9696922"/>
                  </a:lnTo>
                  <a:lnTo>
                    <a:pt x="17315783" y="9694737"/>
                  </a:lnTo>
                  <a:close/>
                </a:path>
                <a:path w="17412970" h="9752965">
                  <a:moveTo>
                    <a:pt x="17234658" y="9657370"/>
                  </a:moveTo>
                  <a:lnTo>
                    <a:pt x="17229563" y="9659142"/>
                  </a:lnTo>
                  <a:lnTo>
                    <a:pt x="17227371" y="9664125"/>
                  </a:lnTo>
                  <a:lnTo>
                    <a:pt x="17225669" y="9667345"/>
                  </a:lnTo>
                  <a:lnTo>
                    <a:pt x="17227440" y="9672441"/>
                  </a:lnTo>
                  <a:lnTo>
                    <a:pt x="17231637" y="9674626"/>
                  </a:lnTo>
                  <a:lnTo>
                    <a:pt x="17241652" y="9678898"/>
                  </a:lnTo>
                  <a:lnTo>
                    <a:pt x="17246750" y="9677126"/>
                  </a:lnTo>
                  <a:lnTo>
                    <a:pt x="17248799" y="9672476"/>
                  </a:lnTo>
                  <a:lnTo>
                    <a:pt x="17250500" y="9669257"/>
                  </a:lnTo>
                  <a:lnTo>
                    <a:pt x="17248727" y="9664160"/>
                  </a:lnTo>
                  <a:lnTo>
                    <a:pt x="17244530" y="9661975"/>
                  </a:lnTo>
                  <a:lnTo>
                    <a:pt x="17238855" y="9659554"/>
                  </a:lnTo>
                  <a:lnTo>
                    <a:pt x="17234658" y="9657370"/>
                  </a:lnTo>
                  <a:close/>
                </a:path>
                <a:path w="17412970" h="9752965">
                  <a:moveTo>
                    <a:pt x="17163785" y="9622797"/>
                  </a:moveTo>
                  <a:lnTo>
                    <a:pt x="17153769" y="9618524"/>
                  </a:lnTo>
                  <a:lnTo>
                    <a:pt x="17148816" y="9619963"/>
                  </a:lnTo>
                  <a:lnTo>
                    <a:pt x="17145113" y="9628642"/>
                  </a:lnTo>
                  <a:lnTo>
                    <a:pt x="17146552" y="9633596"/>
                  </a:lnTo>
                  <a:lnTo>
                    <a:pt x="17150749" y="9635781"/>
                  </a:lnTo>
                  <a:lnTo>
                    <a:pt x="17160764" y="9640053"/>
                  </a:lnTo>
                  <a:lnTo>
                    <a:pt x="17165859" y="9638281"/>
                  </a:lnTo>
                  <a:lnTo>
                    <a:pt x="17169419" y="9629935"/>
                  </a:lnTo>
                  <a:lnTo>
                    <a:pt x="17167982" y="9624982"/>
                  </a:lnTo>
                  <a:lnTo>
                    <a:pt x="17163785" y="9622797"/>
                  </a:lnTo>
                  <a:close/>
                </a:path>
                <a:path w="17412970" h="9752965">
                  <a:moveTo>
                    <a:pt x="17074167" y="9579440"/>
                  </a:moveTo>
                  <a:lnTo>
                    <a:pt x="17068878" y="9580735"/>
                  </a:lnTo>
                  <a:lnTo>
                    <a:pt x="17066346" y="9586362"/>
                  </a:lnTo>
                  <a:lnTo>
                    <a:pt x="17064985" y="9588938"/>
                  </a:lnTo>
                  <a:lnTo>
                    <a:pt x="17066424" y="9593892"/>
                  </a:lnTo>
                  <a:lnTo>
                    <a:pt x="17070479" y="9596411"/>
                  </a:lnTo>
                  <a:lnTo>
                    <a:pt x="17076488" y="9598974"/>
                  </a:lnTo>
                  <a:lnTo>
                    <a:pt x="17076345" y="9599308"/>
                  </a:lnTo>
                  <a:lnTo>
                    <a:pt x="17080350" y="9601017"/>
                  </a:lnTo>
                  <a:lnTo>
                    <a:pt x="17085447" y="9599245"/>
                  </a:lnTo>
                  <a:lnTo>
                    <a:pt x="17087837" y="9593951"/>
                  </a:lnTo>
                  <a:lnTo>
                    <a:pt x="17089199" y="9591375"/>
                  </a:lnTo>
                  <a:lnTo>
                    <a:pt x="17087760" y="9586422"/>
                  </a:lnTo>
                  <a:lnTo>
                    <a:pt x="17083706" y="9583903"/>
                  </a:lnTo>
                  <a:lnTo>
                    <a:pt x="17078032" y="9581483"/>
                  </a:lnTo>
                  <a:lnTo>
                    <a:pt x="17074167" y="9579440"/>
                  </a:lnTo>
                  <a:close/>
                </a:path>
                <a:path w="17412970" h="9752965">
                  <a:moveTo>
                    <a:pt x="9831164" y="6485079"/>
                  </a:moveTo>
                  <a:lnTo>
                    <a:pt x="9812163" y="6493546"/>
                  </a:lnTo>
                  <a:lnTo>
                    <a:pt x="9812217" y="6497120"/>
                  </a:lnTo>
                  <a:lnTo>
                    <a:pt x="9814174" y="6499928"/>
                  </a:lnTo>
                  <a:lnTo>
                    <a:pt x="9817179" y="6501209"/>
                  </a:lnTo>
                  <a:lnTo>
                    <a:pt x="9817322" y="6500876"/>
                  </a:lnTo>
                  <a:lnTo>
                    <a:pt x="9818323" y="6501303"/>
                  </a:lnTo>
                  <a:lnTo>
                    <a:pt x="9820612" y="6501490"/>
                  </a:lnTo>
                  <a:lnTo>
                    <a:pt x="9826948" y="6501431"/>
                  </a:lnTo>
                  <a:lnTo>
                    <a:pt x="9831333" y="6501329"/>
                  </a:lnTo>
                  <a:lnTo>
                    <a:pt x="9834855" y="6497701"/>
                  </a:lnTo>
                  <a:lnTo>
                    <a:pt x="9834894" y="6492984"/>
                  </a:lnTo>
                  <a:lnTo>
                    <a:pt x="9834791" y="6488599"/>
                  </a:lnTo>
                  <a:lnTo>
                    <a:pt x="9831164" y="6485079"/>
                  </a:lnTo>
                  <a:close/>
                </a:path>
                <a:path w="17412970" h="9752965">
                  <a:moveTo>
                    <a:pt x="1717353" y="3021628"/>
                  </a:moveTo>
                  <a:lnTo>
                    <a:pt x="1712016" y="3022113"/>
                  </a:lnTo>
                  <a:lnTo>
                    <a:pt x="1705928" y="3028986"/>
                  </a:lnTo>
                  <a:lnTo>
                    <a:pt x="1706414" y="3034323"/>
                  </a:lnTo>
                  <a:lnTo>
                    <a:pt x="1709852" y="3037368"/>
                  </a:lnTo>
                  <a:lnTo>
                    <a:pt x="1714480" y="3041314"/>
                  </a:lnTo>
                  <a:lnTo>
                    <a:pt x="1715005" y="3041933"/>
                  </a:lnTo>
                  <a:lnTo>
                    <a:pt x="1720011" y="3044068"/>
                  </a:lnTo>
                  <a:lnTo>
                    <a:pt x="1723871" y="3043348"/>
                  </a:lnTo>
                  <a:lnTo>
                    <a:pt x="1726296" y="3040437"/>
                  </a:lnTo>
                  <a:lnTo>
                    <a:pt x="1729341" y="3037000"/>
                  </a:lnTo>
                  <a:lnTo>
                    <a:pt x="1728855" y="3031663"/>
                  </a:lnTo>
                  <a:lnTo>
                    <a:pt x="1725419" y="3028619"/>
                  </a:lnTo>
                  <a:lnTo>
                    <a:pt x="1720789" y="3024671"/>
                  </a:lnTo>
                  <a:lnTo>
                    <a:pt x="1717353" y="3021628"/>
                  </a:lnTo>
                  <a:close/>
                </a:path>
                <a:path w="17412970" h="9752965">
                  <a:moveTo>
                    <a:pt x="16994275" y="9538258"/>
                  </a:moveTo>
                  <a:lnTo>
                    <a:pt x="16988988" y="9539554"/>
                  </a:lnTo>
                  <a:lnTo>
                    <a:pt x="16987136" y="9543894"/>
                  </a:lnTo>
                  <a:lnTo>
                    <a:pt x="16984951" y="9548091"/>
                  </a:lnTo>
                  <a:lnTo>
                    <a:pt x="16986390" y="9553044"/>
                  </a:lnTo>
                  <a:lnTo>
                    <a:pt x="16990445" y="9555563"/>
                  </a:lnTo>
                  <a:lnTo>
                    <a:pt x="17000793" y="9559978"/>
                  </a:lnTo>
                  <a:lnTo>
                    <a:pt x="17005746" y="9558540"/>
                  </a:lnTo>
                  <a:lnTo>
                    <a:pt x="17007455" y="9554534"/>
                  </a:lnTo>
                  <a:lnTo>
                    <a:pt x="17009640" y="9550337"/>
                  </a:lnTo>
                  <a:lnTo>
                    <a:pt x="17008202" y="9545382"/>
                  </a:lnTo>
                  <a:lnTo>
                    <a:pt x="17004147" y="9542864"/>
                  </a:lnTo>
                  <a:lnTo>
                    <a:pt x="16998472" y="9540443"/>
                  </a:lnTo>
                  <a:lnTo>
                    <a:pt x="16994275" y="9538258"/>
                  </a:lnTo>
                  <a:close/>
                </a:path>
                <a:path w="17412970" h="9752965">
                  <a:moveTo>
                    <a:pt x="16914666" y="9496408"/>
                  </a:moveTo>
                  <a:lnTo>
                    <a:pt x="16909713" y="9497847"/>
                  </a:lnTo>
                  <a:lnTo>
                    <a:pt x="16907528" y="9502044"/>
                  </a:lnTo>
                  <a:lnTo>
                    <a:pt x="16905485" y="9505907"/>
                  </a:lnTo>
                  <a:lnTo>
                    <a:pt x="16906924" y="9510861"/>
                  </a:lnTo>
                  <a:lnTo>
                    <a:pt x="16910837" y="9513714"/>
                  </a:lnTo>
                  <a:lnTo>
                    <a:pt x="16917179" y="9516419"/>
                  </a:lnTo>
                  <a:lnTo>
                    <a:pt x="16917036" y="9516753"/>
                  </a:lnTo>
                  <a:lnTo>
                    <a:pt x="16921043" y="9518462"/>
                  </a:lnTo>
                  <a:lnTo>
                    <a:pt x="16925662" y="9516882"/>
                  </a:lnTo>
                  <a:lnTo>
                    <a:pt x="16927705" y="9513018"/>
                  </a:lnTo>
                  <a:lnTo>
                    <a:pt x="16929890" y="9508821"/>
                  </a:lnTo>
                  <a:lnTo>
                    <a:pt x="16928453" y="9503867"/>
                  </a:lnTo>
                  <a:lnTo>
                    <a:pt x="16924256" y="9501682"/>
                  </a:lnTo>
                  <a:lnTo>
                    <a:pt x="16918864" y="9498593"/>
                  </a:lnTo>
                  <a:lnTo>
                    <a:pt x="16914666" y="9496408"/>
                  </a:lnTo>
                  <a:close/>
                </a:path>
                <a:path w="17412970" h="9752965">
                  <a:moveTo>
                    <a:pt x="16836298" y="9453510"/>
                  </a:moveTo>
                  <a:lnTo>
                    <a:pt x="16831345" y="9454947"/>
                  </a:lnTo>
                  <a:lnTo>
                    <a:pt x="16829160" y="9459145"/>
                  </a:lnTo>
                  <a:lnTo>
                    <a:pt x="16827117" y="9463008"/>
                  </a:lnTo>
                  <a:lnTo>
                    <a:pt x="16828411" y="9468295"/>
                  </a:lnTo>
                  <a:lnTo>
                    <a:pt x="16832608" y="9470480"/>
                  </a:lnTo>
                  <a:lnTo>
                    <a:pt x="16838000" y="9473570"/>
                  </a:lnTo>
                  <a:lnTo>
                    <a:pt x="16842673" y="9475563"/>
                  </a:lnTo>
                  <a:lnTo>
                    <a:pt x="16847293" y="9473982"/>
                  </a:lnTo>
                  <a:lnTo>
                    <a:pt x="16851379" y="9466255"/>
                  </a:lnTo>
                  <a:lnTo>
                    <a:pt x="16850083" y="9460967"/>
                  </a:lnTo>
                  <a:lnTo>
                    <a:pt x="16845885" y="9458783"/>
                  </a:lnTo>
                  <a:lnTo>
                    <a:pt x="16840495" y="9455694"/>
                  </a:lnTo>
                  <a:lnTo>
                    <a:pt x="16836298" y="9453510"/>
                  </a:lnTo>
                  <a:close/>
                </a:path>
                <a:path w="17412970" h="9752965">
                  <a:moveTo>
                    <a:pt x="1649584" y="2963126"/>
                  </a:moveTo>
                  <a:lnTo>
                    <a:pt x="1644247" y="2963612"/>
                  </a:lnTo>
                  <a:lnTo>
                    <a:pt x="1638159" y="2970485"/>
                  </a:lnTo>
                  <a:lnTo>
                    <a:pt x="1638644" y="2975821"/>
                  </a:lnTo>
                  <a:lnTo>
                    <a:pt x="1642081" y="2978866"/>
                  </a:lnTo>
                  <a:lnTo>
                    <a:pt x="1646710" y="2982813"/>
                  </a:lnTo>
                  <a:lnTo>
                    <a:pt x="1647235" y="2983432"/>
                  </a:lnTo>
                  <a:lnTo>
                    <a:pt x="1652242" y="2985567"/>
                  </a:lnTo>
                  <a:lnTo>
                    <a:pt x="1656101" y="2984846"/>
                  </a:lnTo>
                  <a:lnTo>
                    <a:pt x="1658527" y="2981936"/>
                  </a:lnTo>
                  <a:lnTo>
                    <a:pt x="1661571" y="2978499"/>
                  </a:lnTo>
                  <a:lnTo>
                    <a:pt x="1661086" y="2973162"/>
                  </a:lnTo>
                  <a:lnTo>
                    <a:pt x="1657649" y="2970119"/>
                  </a:lnTo>
                  <a:lnTo>
                    <a:pt x="1653020" y="2966171"/>
                  </a:lnTo>
                  <a:lnTo>
                    <a:pt x="1649584" y="2963126"/>
                  </a:lnTo>
                  <a:close/>
                </a:path>
                <a:path w="17412970" h="9752965">
                  <a:moveTo>
                    <a:pt x="16758546" y="9410085"/>
                  </a:moveTo>
                  <a:lnTo>
                    <a:pt x="16753259" y="9411380"/>
                  </a:lnTo>
                  <a:lnTo>
                    <a:pt x="16751074" y="9415577"/>
                  </a:lnTo>
                  <a:lnTo>
                    <a:pt x="16748698" y="9419298"/>
                  </a:lnTo>
                  <a:lnTo>
                    <a:pt x="16749994" y="9424586"/>
                  </a:lnTo>
                  <a:lnTo>
                    <a:pt x="16754191" y="9426771"/>
                  </a:lnTo>
                  <a:lnTo>
                    <a:pt x="16759580" y="9429859"/>
                  </a:lnTo>
                  <a:lnTo>
                    <a:pt x="16764255" y="9431853"/>
                  </a:lnTo>
                  <a:lnTo>
                    <a:pt x="16768732" y="9430606"/>
                  </a:lnTo>
                  <a:lnTo>
                    <a:pt x="16770774" y="9426743"/>
                  </a:lnTo>
                  <a:lnTo>
                    <a:pt x="16773151" y="9423021"/>
                  </a:lnTo>
                  <a:lnTo>
                    <a:pt x="16771855" y="9417733"/>
                  </a:lnTo>
                  <a:lnTo>
                    <a:pt x="16767657" y="9415549"/>
                  </a:lnTo>
                  <a:lnTo>
                    <a:pt x="16762267" y="9412460"/>
                  </a:lnTo>
                  <a:lnTo>
                    <a:pt x="16758546" y="9410085"/>
                  </a:lnTo>
                  <a:close/>
                </a:path>
                <a:path w="17412970" h="9752965">
                  <a:moveTo>
                    <a:pt x="9920323" y="6483260"/>
                  </a:moveTo>
                  <a:lnTo>
                    <a:pt x="9915940" y="6483363"/>
                  </a:lnTo>
                  <a:lnTo>
                    <a:pt x="9909600" y="6483421"/>
                  </a:lnTo>
                  <a:lnTo>
                    <a:pt x="9905217" y="6483523"/>
                  </a:lnTo>
                  <a:lnTo>
                    <a:pt x="9901554" y="6487485"/>
                  </a:lnTo>
                  <a:lnTo>
                    <a:pt x="9901657" y="6491869"/>
                  </a:lnTo>
                  <a:lnTo>
                    <a:pt x="9901853" y="6495109"/>
                  </a:lnTo>
                  <a:lnTo>
                    <a:pt x="9903810" y="6497917"/>
                  </a:lnTo>
                  <a:lnTo>
                    <a:pt x="9907818" y="6499627"/>
                  </a:lnTo>
                  <a:lnTo>
                    <a:pt x="9910105" y="6499813"/>
                  </a:lnTo>
                  <a:lnTo>
                    <a:pt x="9916442" y="6499754"/>
                  </a:lnTo>
                  <a:lnTo>
                    <a:pt x="9920827" y="6499652"/>
                  </a:lnTo>
                  <a:lnTo>
                    <a:pt x="9924491" y="6495691"/>
                  </a:lnTo>
                  <a:lnTo>
                    <a:pt x="9924285" y="6486923"/>
                  </a:lnTo>
                  <a:lnTo>
                    <a:pt x="9920323" y="6483260"/>
                  </a:lnTo>
                  <a:close/>
                </a:path>
                <a:path w="17412970" h="9752965">
                  <a:moveTo>
                    <a:pt x="16680888" y="9365515"/>
                  </a:moveTo>
                  <a:lnTo>
                    <a:pt x="16675935" y="9366953"/>
                  </a:lnTo>
                  <a:lnTo>
                    <a:pt x="16670897" y="9375063"/>
                  </a:lnTo>
                  <a:lnTo>
                    <a:pt x="16672335" y="9380017"/>
                  </a:lnTo>
                  <a:lnTo>
                    <a:pt x="16676390" y="9382536"/>
                  </a:lnTo>
                  <a:lnTo>
                    <a:pt x="16681779" y="9385623"/>
                  </a:lnTo>
                  <a:lnTo>
                    <a:pt x="16686788" y="9387760"/>
                  </a:lnTo>
                  <a:lnTo>
                    <a:pt x="16691265" y="9386513"/>
                  </a:lnTo>
                  <a:lnTo>
                    <a:pt x="16693307" y="9382650"/>
                  </a:lnTo>
                  <a:lnTo>
                    <a:pt x="16695826" y="9378595"/>
                  </a:lnTo>
                  <a:lnTo>
                    <a:pt x="16694388" y="9373641"/>
                  </a:lnTo>
                  <a:lnTo>
                    <a:pt x="16690333" y="9371122"/>
                  </a:lnTo>
                  <a:lnTo>
                    <a:pt x="16684943" y="9368034"/>
                  </a:lnTo>
                  <a:lnTo>
                    <a:pt x="16680888" y="9365515"/>
                  </a:lnTo>
                  <a:close/>
                </a:path>
                <a:path w="17412970" h="9752965">
                  <a:moveTo>
                    <a:pt x="16603514" y="9320279"/>
                  </a:moveTo>
                  <a:lnTo>
                    <a:pt x="16598703" y="9321382"/>
                  </a:lnTo>
                  <a:lnTo>
                    <a:pt x="16596185" y="9325438"/>
                  </a:lnTo>
                  <a:lnTo>
                    <a:pt x="16594000" y="9329635"/>
                  </a:lnTo>
                  <a:lnTo>
                    <a:pt x="16595103" y="9334446"/>
                  </a:lnTo>
                  <a:lnTo>
                    <a:pt x="16599159" y="9336965"/>
                  </a:lnTo>
                  <a:lnTo>
                    <a:pt x="16604548" y="9340054"/>
                  </a:lnTo>
                  <a:lnTo>
                    <a:pt x="16609556" y="9342190"/>
                  </a:lnTo>
                  <a:lnTo>
                    <a:pt x="16613699" y="9340801"/>
                  </a:lnTo>
                  <a:lnTo>
                    <a:pt x="16616076" y="9337079"/>
                  </a:lnTo>
                  <a:lnTo>
                    <a:pt x="16618261" y="9332882"/>
                  </a:lnTo>
                  <a:lnTo>
                    <a:pt x="16617157" y="9328070"/>
                  </a:lnTo>
                  <a:lnTo>
                    <a:pt x="16613102" y="9325552"/>
                  </a:lnTo>
                  <a:lnTo>
                    <a:pt x="16607712" y="9322463"/>
                  </a:lnTo>
                  <a:lnTo>
                    <a:pt x="16603514" y="9320279"/>
                  </a:lnTo>
                  <a:close/>
                </a:path>
                <a:path w="17412970" h="9752965">
                  <a:moveTo>
                    <a:pt x="1582766" y="2904243"/>
                  </a:moveTo>
                  <a:lnTo>
                    <a:pt x="1577430" y="2904729"/>
                  </a:lnTo>
                  <a:lnTo>
                    <a:pt x="1571342" y="2911601"/>
                  </a:lnTo>
                  <a:lnTo>
                    <a:pt x="1571494" y="2916796"/>
                  </a:lnTo>
                  <a:lnTo>
                    <a:pt x="1574930" y="2919840"/>
                  </a:lnTo>
                  <a:lnTo>
                    <a:pt x="1579560" y="2923787"/>
                  </a:lnTo>
                  <a:lnTo>
                    <a:pt x="1580086" y="2924407"/>
                  </a:lnTo>
                  <a:lnTo>
                    <a:pt x="1581754" y="2925118"/>
                  </a:lnTo>
                  <a:lnTo>
                    <a:pt x="1581611" y="2925451"/>
                  </a:lnTo>
                  <a:lnTo>
                    <a:pt x="1584949" y="2926875"/>
                  </a:lnTo>
                  <a:lnTo>
                    <a:pt x="1588808" y="2926154"/>
                  </a:lnTo>
                  <a:lnTo>
                    <a:pt x="1591234" y="2923243"/>
                  </a:lnTo>
                  <a:lnTo>
                    <a:pt x="1594612" y="2919949"/>
                  </a:lnTo>
                  <a:lnTo>
                    <a:pt x="1594126" y="2914612"/>
                  </a:lnTo>
                  <a:lnTo>
                    <a:pt x="1590690" y="2911569"/>
                  </a:lnTo>
                  <a:lnTo>
                    <a:pt x="1586060" y="2907621"/>
                  </a:lnTo>
                  <a:lnTo>
                    <a:pt x="1582766" y="2904243"/>
                  </a:lnTo>
                  <a:close/>
                </a:path>
                <a:path w="17412970" h="9752965">
                  <a:moveTo>
                    <a:pt x="16527236" y="9274325"/>
                  </a:moveTo>
                  <a:lnTo>
                    <a:pt x="16522425" y="9275430"/>
                  </a:lnTo>
                  <a:lnTo>
                    <a:pt x="16519906" y="9279485"/>
                  </a:lnTo>
                  <a:lnTo>
                    <a:pt x="16517529" y="9283206"/>
                  </a:lnTo>
                  <a:lnTo>
                    <a:pt x="16518492" y="9288351"/>
                  </a:lnTo>
                  <a:lnTo>
                    <a:pt x="16522547" y="9290870"/>
                  </a:lnTo>
                  <a:lnTo>
                    <a:pt x="16527936" y="9293958"/>
                  </a:lnTo>
                  <a:lnTo>
                    <a:pt x="16528938" y="9294386"/>
                  </a:lnTo>
                  <a:lnTo>
                    <a:pt x="16528796" y="9294719"/>
                  </a:lnTo>
                  <a:lnTo>
                    <a:pt x="16532802" y="9296428"/>
                  </a:lnTo>
                  <a:lnTo>
                    <a:pt x="16537087" y="9294705"/>
                  </a:lnTo>
                  <a:lnTo>
                    <a:pt x="16539321" y="9291318"/>
                  </a:lnTo>
                  <a:lnTo>
                    <a:pt x="16541840" y="9287262"/>
                  </a:lnTo>
                  <a:lnTo>
                    <a:pt x="16540736" y="9282451"/>
                  </a:lnTo>
                  <a:lnTo>
                    <a:pt x="16536681" y="9279932"/>
                  </a:lnTo>
                  <a:lnTo>
                    <a:pt x="16531292" y="9276844"/>
                  </a:lnTo>
                  <a:lnTo>
                    <a:pt x="16527236" y="9274325"/>
                  </a:lnTo>
                  <a:close/>
                </a:path>
                <a:path w="17412970" h="9752965">
                  <a:moveTo>
                    <a:pt x="10009861" y="6479629"/>
                  </a:moveTo>
                  <a:lnTo>
                    <a:pt x="10005476" y="6479732"/>
                  </a:lnTo>
                  <a:lnTo>
                    <a:pt x="9999137" y="6479790"/>
                  </a:lnTo>
                  <a:lnTo>
                    <a:pt x="9994611" y="6480226"/>
                  </a:lnTo>
                  <a:lnTo>
                    <a:pt x="9990949" y="6484188"/>
                  </a:lnTo>
                  <a:lnTo>
                    <a:pt x="9991052" y="6488572"/>
                  </a:lnTo>
                  <a:lnTo>
                    <a:pt x="9991248" y="6491812"/>
                  </a:lnTo>
                  <a:lnTo>
                    <a:pt x="9993207" y="6494621"/>
                  </a:lnTo>
                  <a:lnTo>
                    <a:pt x="9997213" y="6496330"/>
                  </a:lnTo>
                  <a:lnTo>
                    <a:pt x="9999834" y="6496659"/>
                  </a:lnTo>
                  <a:lnTo>
                    <a:pt x="10006173" y="6496601"/>
                  </a:lnTo>
                  <a:lnTo>
                    <a:pt x="10010699" y="6496164"/>
                  </a:lnTo>
                  <a:lnTo>
                    <a:pt x="10014361" y="6492202"/>
                  </a:lnTo>
                  <a:lnTo>
                    <a:pt x="10014260" y="6487818"/>
                  </a:lnTo>
                  <a:lnTo>
                    <a:pt x="10013822" y="6483292"/>
                  </a:lnTo>
                  <a:lnTo>
                    <a:pt x="10009861" y="6479629"/>
                  </a:lnTo>
                  <a:close/>
                </a:path>
                <a:path w="17412970" h="9752965">
                  <a:moveTo>
                    <a:pt x="16451193" y="9226894"/>
                  </a:moveTo>
                  <a:lnTo>
                    <a:pt x="16446048" y="9227856"/>
                  </a:lnTo>
                  <a:lnTo>
                    <a:pt x="16443917" y="9231287"/>
                  </a:lnTo>
                  <a:lnTo>
                    <a:pt x="16441549" y="9235012"/>
                  </a:lnTo>
                  <a:lnTo>
                    <a:pt x="16441153" y="9235632"/>
                  </a:lnTo>
                  <a:lnTo>
                    <a:pt x="16442115" y="9240777"/>
                  </a:lnTo>
                  <a:lnTo>
                    <a:pt x="16446170" y="9243296"/>
                  </a:lnTo>
                  <a:lnTo>
                    <a:pt x="16451419" y="9246718"/>
                  </a:lnTo>
                  <a:lnTo>
                    <a:pt x="16456091" y="9248711"/>
                  </a:lnTo>
                  <a:lnTo>
                    <a:pt x="16460568" y="9247465"/>
                  </a:lnTo>
                  <a:lnTo>
                    <a:pt x="16462802" y="9244078"/>
                  </a:lnTo>
                  <a:lnTo>
                    <a:pt x="16464783" y="9240977"/>
                  </a:lnTo>
                  <a:lnTo>
                    <a:pt x="16465179" y="9240357"/>
                  </a:lnTo>
                  <a:lnTo>
                    <a:pt x="16464216" y="9235212"/>
                  </a:lnTo>
                  <a:lnTo>
                    <a:pt x="16460162" y="9232693"/>
                  </a:lnTo>
                  <a:lnTo>
                    <a:pt x="16454915" y="9229271"/>
                  </a:lnTo>
                  <a:lnTo>
                    <a:pt x="16451193" y="9226894"/>
                  </a:lnTo>
                  <a:close/>
                </a:path>
                <a:path w="17412970" h="9752965">
                  <a:moveTo>
                    <a:pt x="1515567" y="2844407"/>
                  </a:moveTo>
                  <a:lnTo>
                    <a:pt x="1510373" y="2844558"/>
                  </a:lnTo>
                  <a:lnTo>
                    <a:pt x="1504285" y="2851431"/>
                  </a:lnTo>
                  <a:lnTo>
                    <a:pt x="1504436" y="2856625"/>
                  </a:lnTo>
                  <a:lnTo>
                    <a:pt x="1507872" y="2859670"/>
                  </a:lnTo>
                  <a:lnTo>
                    <a:pt x="1512359" y="2863951"/>
                  </a:lnTo>
                  <a:lnTo>
                    <a:pt x="1513218" y="2864712"/>
                  </a:lnTo>
                  <a:lnTo>
                    <a:pt x="1517891" y="2866705"/>
                  </a:lnTo>
                  <a:lnTo>
                    <a:pt x="1521751" y="2865984"/>
                  </a:lnTo>
                  <a:lnTo>
                    <a:pt x="1527078" y="2859971"/>
                  </a:lnTo>
                  <a:lnTo>
                    <a:pt x="1526926" y="2854776"/>
                  </a:lnTo>
                  <a:lnTo>
                    <a:pt x="1523490" y="2851732"/>
                  </a:lnTo>
                  <a:lnTo>
                    <a:pt x="1519003" y="2847451"/>
                  </a:lnTo>
                  <a:lnTo>
                    <a:pt x="1515567" y="2844407"/>
                  </a:lnTo>
                  <a:close/>
                </a:path>
                <a:path w="17412970" h="9752965">
                  <a:moveTo>
                    <a:pt x="16375770" y="9178939"/>
                  </a:moveTo>
                  <a:lnTo>
                    <a:pt x="16370482" y="9180234"/>
                  </a:lnTo>
                  <a:lnTo>
                    <a:pt x="16366125" y="9187056"/>
                  </a:lnTo>
                  <a:lnTo>
                    <a:pt x="16365729" y="9187676"/>
                  </a:lnTo>
                  <a:lnTo>
                    <a:pt x="16366691" y="9192821"/>
                  </a:lnTo>
                  <a:lnTo>
                    <a:pt x="16370746" y="9195340"/>
                  </a:lnTo>
                  <a:lnTo>
                    <a:pt x="16375994" y="9198762"/>
                  </a:lnTo>
                  <a:lnTo>
                    <a:pt x="16380668" y="9200756"/>
                  </a:lnTo>
                  <a:lnTo>
                    <a:pt x="16385145" y="9199509"/>
                  </a:lnTo>
                  <a:lnTo>
                    <a:pt x="16387378" y="9196122"/>
                  </a:lnTo>
                  <a:lnTo>
                    <a:pt x="16389755" y="9192401"/>
                  </a:lnTo>
                  <a:lnTo>
                    <a:pt x="16388793" y="9187256"/>
                  </a:lnTo>
                  <a:lnTo>
                    <a:pt x="16384738" y="9184737"/>
                  </a:lnTo>
                  <a:lnTo>
                    <a:pt x="16375770" y="9178939"/>
                  </a:lnTo>
                  <a:close/>
                </a:path>
                <a:path w="17412970" h="9752965">
                  <a:moveTo>
                    <a:pt x="16300631" y="9130315"/>
                  </a:moveTo>
                  <a:lnTo>
                    <a:pt x="16295343" y="9131610"/>
                  </a:lnTo>
                  <a:lnTo>
                    <a:pt x="16293363" y="9134711"/>
                  </a:lnTo>
                  <a:lnTo>
                    <a:pt x="16290836" y="9138762"/>
                  </a:lnTo>
                  <a:lnTo>
                    <a:pt x="16290448" y="9139386"/>
                  </a:lnTo>
                  <a:lnTo>
                    <a:pt x="16291743" y="9144674"/>
                  </a:lnTo>
                  <a:lnTo>
                    <a:pt x="16300712" y="9150472"/>
                  </a:lnTo>
                  <a:lnTo>
                    <a:pt x="16305720" y="9152608"/>
                  </a:lnTo>
                  <a:lnTo>
                    <a:pt x="16310197" y="9151362"/>
                  </a:lnTo>
                  <a:lnTo>
                    <a:pt x="16312432" y="9147974"/>
                  </a:lnTo>
                  <a:lnTo>
                    <a:pt x="16314563" y="9144543"/>
                  </a:lnTo>
                  <a:lnTo>
                    <a:pt x="16314950" y="9143920"/>
                  </a:lnTo>
                  <a:lnTo>
                    <a:pt x="16313654" y="9138632"/>
                  </a:lnTo>
                  <a:lnTo>
                    <a:pt x="16304687" y="9132834"/>
                  </a:lnTo>
                  <a:lnTo>
                    <a:pt x="16300631" y="9130315"/>
                  </a:lnTo>
                  <a:close/>
                </a:path>
                <a:path w="17412970" h="9752965">
                  <a:moveTo>
                    <a:pt x="10099300" y="6474378"/>
                  </a:moveTo>
                  <a:lnTo>
                    <a:pt x="10094772" y="6474814"/>
                  </a:lnTo>
                  <a:lnTo>
                    <a:pt x="10088627" y="6475350"/>
                  </a:lnTo>
                  <a:lnTo>
                    <a:pt x="10084101" y="6475786"/>
                  </a:lnTo>
                  <a:lnTo>
                    <a:pt x="10080105" y="6479605"/>
                  </a:lnTo>
                  <a:lnTo>
                    <a:pt x="10080542" y="6484132"/>
                  </a:lnTo>
                  <a:lnTo>
                    <a:pt x="10080737" y="6487372"/>
                  </a:lnTo>
                  <a:lnTo>
                    <a:pt x="10083029" y="6490323"/>
                  </a:lnTo>
                  <a:lnTo>
                    <a:pt x="10085699" y="6491462"/>
                  </a:lnTo>
                  <a:lnTo>
                    <a:pt x="10086175" y="6491270"/>
                  </a:lnTo>
                  <a:lnTo>
                    <a:pt x="10087177" y="6491698"/>
                  </a:lnTo>
                  <a:lnTo>
                    <a:pt x="10089800" y="6492027"/>
                  </a:lnTo>
                  <a:lnTo>
                    <a:pt x="10095946" y="6491492"/>
                  </a:lnTo>
                  <a:lnTo>
                    <a:pt x="10100138" y="6490913"/>
                  </a:lnTo>
                  <a:lnTo>
                    <a:pt x="10104136" y="6487094"/>
                  </a:lnTo>
                  <a:lnTo>
                    <a:pt x="10103699" y="6482568"/>
                  </a:lnTo>
                  <a:lnTo>
                    <a:pt x="10103121" y="6478376"/>
                  </a:lnTo>
                  <a:lnTo>
                    <a:pt x="10099300" y="6474378"/>
                  </a:lnTo>
                  <a:close/>
                </a:path>
                <a:path w="17412970" h="9752965">
                  <a:moveTo>
                    <a:pt x="1449462" y="2783854"/>
                  </a:moveTo>
                  <a:lnTo>
                    <a:pt x="1444268" y="2784006"/>
                  </a:lnTo>
                  <a:lnTo>
                    <a:pt x="1438180" y="2790878"/>
                  </a:lnTo>
                  <a:lnTo>
                    <a:pt x="1438331" y="2796072"/>
                  </a:lnTo>
                  <a:lnTo>
                    <a:pt x="1441768" y="2799117"/>
                  </a:lnTo>
                  <a:lnTo>
                    <a:pt x="1446254" y="2803398"/>
                  </a:lnTo>
                  <a:lnTo>
                    <a:pt x="1447114" y="2804159"/>
                  </a:lnTo>
                  <a:lnTo>
                    <a:pt x="1451787" y="2806152"/>
                  </a:lnTo>
                  <a:lnTo>
                    <a:pt x="1455646" y="2805431"/>
                  </a:lnTo>
                  <a:lnTo>
                    <a:pt x="1460973" y="2799417"/>
                  </a:lnTo>
                  <a:lnTo>
                    <a:pt x="1460822" y="2794224"/>
                  </a:lnTo>
                  <a:lnTo>
                    <a:pt x="1457386" y="2791179"/>
                  </a:lnTo>
                  <a:lnTo>
                    <a:pt x="1452898" y="2786898"/>
                  </a:lnTo>
                  <a:lnTo>
                    <a:pt x="1449462" y="2783854"/>
                  </a:lnTo>
                  <a:close/>
                </a:path>
                <a:path w="17412970" h="9752965">
                  <a:moveTo>
                    <a:pt x="16226111" y="9081166"/>
                  </a:moveTo>
                  <a:lnTo>
                    <a:pt x="16220823" y="9082462"/>
                  </a:lnTo>
                  <a:lnTo>
                    <a:pt x="16218645" y="9085872"/>
                  </a:lnTo>
                  <a:lnTo>
                    <a:pt x="16218446" y="9086182"/>
                  </a:lnTo>
                  <a:lnTo>
                    <a:pt x="16215813" y="9089794"/>
                  </a:lnTo>
                  <a:lnTo>
                    <a:pt x="16215593" y="9090095"/>
                  </a:lnTo>
                  <a:lnTo>
                    <a:pt x="16216890" y="9095383"/>
                  </a:lnTo>
                  <a:lnTo>
                    <a:pt x="16225857" y="9101180"/>
                  </a:lnTo>
                  <a:lnTo>
                    <a:pt x="16227194" y="9101751"/>
                  </a:lnTo>
                  <a:lnTo>
                    <a:pt x="16227052" y="9102084"/>
                  </a:lnTo>
                  <a:lnTo>
                    <a:pt x="16230725" y="9103651"/>
                  </a:lnTo>
                  <a:lnTo>
                    <a:pt x="16235200" y="9102404"/>
                  </a:lnTo>
                  <a:lnTo>
                    <a:pt x="16237231" y="9099325"/>
                  </a:lnTo>
                  <a:lnTo>
                    <a:pt x="16237434" y="9099017"/>
                  </a:lnTo>
                  <a:lnTo>
                    <a:pt x="16240068" y="9095405"/>
                  </a:lnTo>
                  <a:lnTo>
                    <a:pt x="16240287" y="9095104"/>
                  </a:lnTo>
                  <a:lnTo>
                    <a:pt x="16238992" y="9089817"/>
                  </a:lnTo>
                  <a:lnTo>
                    <a:pt x="16230024" y="9084018"/>
                  </a:lnTo>
                  <a:lnTo>
                    <a:pt x="16226111" y="9081166"/>
                  </a:lnTo>
                  <a:close/>
                </a:path>
                <a:path w="17412970" h="9752965">
                  <a:moveTo>
                    <a:pt x="16151397" y="9031540"/>
                  </a:moveTo>
                  <a:lnTo>
                    <a:pt x="16146111" y="9032836"/>
                  </a:lnTo>
                  <a:lnTo>
                    <a:pt x="16143932" y="9036247"/>
                  </a:lnTo>
                  <a:lnTo>
                    <a:pt x="16143734" y="9036557"/>
                  </a:lnTo>
                  <a:lnTo>
                    <a:pt x="16141102" y="9040169"/>
                  </a:lnTo>
                  <a:lnTo>
                    <a:pt x="16140883" y="9040470"/>
                  </a:lnTo>
                  <a:lnTo>
                    <a:pt x="16142178" y="9045757"/>
                  </a:lnTo>
                  <a:lnTo>
                    <a:pt x="16151147" y="9051555"/>
                  </a:lnTo>
                  <a:lnTo>
                    <a:pt x="16152481" y="9052125"/>
                  </a:lnTo>
                  <a:lnTo>
                    <a:pt x="16152338" y="9052458"/>
                  </a:lnTo>
                  <a:lnTo>
                    <a:pt x="16156010" y="9054025"/>
                  </a:lnTo>
                  <a:lnTo>
                    <a:pt x="16160489" y="9052779"/>
                  </a:lnTo>
                  <a:lnTo>
                    <a:pt x="16162521" y="9049700"/>
                  </a:lnTo>
                  <a:lnTo>
                    <a:pt x="16162723" y="9049392"/>
                  </a:lnTo>
                  <a:lnTo>
                    <a:pt x="16165357" y="9045780"/>
                  </a:lnTo>
                  <a:lnTo>
                    <a:pt x="16165576" y="9045479"/>
                  </a:lnTo>
                  <a:lnTo>
                    <a:pt x="16164280" y="9040192"/>
                  </a:lnTo>
                  <a:lnTo>
                    <a:pt x="16155310" y="9034392"/>
                  </a:lnTo>
                  <a:lnTo>
                    <a:pt x="16151397" y="9031540"/>
                  </a:lnTo>
                  <a:close/>
                </a:path>
                <a:path w="17412970" h="9752965">
                  <a:moveTo>
                    <a:pt x="1385404" y="2722202"/>
                  </a:moveTo>
                  <a:lnTo>
                    <a:pt x="1379877" y="2722211"/>
                  </a:lnTo>
                  <a:lnTo>
                    <a:pt x="1376832" y="2725648"/>
                  </a:lnTo>
                  <a:lnTo>
                    <a:pt x="1373454" y="2728942"/>
                  </a:lnTo>
                  <a:lnTo>
                    <a:pt x="1373464" y="2734469"/>
                  </a:lnTo>
                  <a:lnTo>
                    <a:pt x="1376900" y="2737513"/>
                  </a:lnTo>
                  <a:lnTo>
                    <a:pt x="1381387" y="2741794"/>
                  </a:lnTo>
                  <a:lnTo>
                    <a:pt x="1382246" y="2742555"/>
                  </a:lnTo>
                  <a:lnTo>
                    <a:pt x="1383915" y="2743267"/>
                  </a:lnTo>
                  <a:lnTo>
                    <a:pt x="1384107" y="2743744"/>
                  </a:lnTo>
                  <a:lnTo>
                    <a:pt x="1387111" y="2745025"/>
                  </a:lnTo>
                  <a:lnTo>
                    <a:pt x="1390970" y="2744304"/>
                  </a:lnTo>
                  <a:lnTo>
                    <a:pt x="1393253" y="2741727"/>
                  </a:lnTo>
                  <a:lnTo>
                    <a:pt x="1396631" y="2738433"/>
                  </a:lnTo>
                  <a:lnTo>
                    <a:pt x="1396621" y="2732905"/>
                  </a:lnTo>
                  <a:lnTo>
                    <a:pt x="1393185" y="2729860"/>
                  </a:lnTo>
                  <a:lnTo>
                    <a:pt x="1388698" y="2725579"/>
                  </a:lnTo>
                  <a:lnTo>
                    <a:pt x="1385404" y="2722202"/>
                  </a:lnTo>
                  <a:close/>
                </a:path>
                <a:path w="17412970" h="9752965">
                  <a:moveTo>
                    <a:pt x="10188405" y="6468985"/>
                  </a:moveTo>
                  <a:lnTo>
                    <a:pt x="10183879" y="6469422"/>
                  </a:lnTo>
                  <a:lnTo>
                    <a:pt x="10177734" y="6469957"/>
                  </a:lnTo>
                  <a:lnTo>
                    <a:pt x="10173208" y="6470394"/>
                  </a:lnTo>
                  <a:lnTo>
                    <a:pt x="10169543" y="6474354"/>
                  </a:lnTo>
                  <a:lnTo>
                    <a:pt x="10169980" y="6478881"/>
                  </a:lnTo>
                  <a:lnTo>
                    <a:pt x="10170509" y="6482263"/>
                  </a:lnTo>
                  <a:lnTo>
                    <a:pt x="10172469" y="6485072"/>
                  </a:lnTo>
                  <a:lnTo>
                    <a:pt x="10175140" y="6486211"/>
                  </a:lnTo>
                  <a:lnTo>
                    <a:pt x="10175282" y="6485877"/>
                  </a:lnTo>
                  <a:lnTo>
                    <a:pt x="10176284" y="6486305"/>
                  </a:lnTo>
                  <a:lnTo>
                    <a:pt x="10178905" y="6486633"/>
                  </a:lnTo>
                  <a:lnTo>
                    <a:pt x="10185051" y="6486099"/>
                  </a:lnTo>
                  <a:lnTo>
                    <a:pt x="10189579" y="6485663"/>
                  </a:lnTo>
                  <a:lnTo>
                    <a:pt x="10193240" y="6481701"/>
                  </a:lnTo>
                  <a:lnTo>
                    <a:pt x="10192368" y="6472648"/>
                  </a:lnTo>
                  <a:lnTo>
                    <a:pt x="10188405" y="6468985"/>
                  </a:lnTo>
                  <a:close/>
                </a:path>
                <a:path w="17412970" h="9752965">
                  <a:moveTo>
                    <a:pt x="16077305" y="8981389"/>
                  </a:moveTo>
                  <a:lnTo>
                    <a:pt x="16071827" y="8982209"/>
                  </a:lnTo>
                  <a:lnTo>
                    <a:pt x="16067074" y="8989651"/>
                  </a:lnTo>
                  <a:lnTo>
                    <a:pt x="16067893" y="8995130"/>
                  </a:lnTo>
                  <a:lnTo>
                    <a:pt x="16076861" y="9000929"/>
                  </a:lnTo>
                  <a:lnTo>
                    <a:pt x="16081869" y="9003065"/>
                  </a:lnTo>
                  <a:lnTo>
                    <a:pt x="16086204" y="9002152"/>
                  </a:lnTo>
                  <a:lnTo>
                    <a:pt x="16088439" y="8998765"/>
                  </a:lnTo>
                  <a:lnTo>
                    <a:pt x="16090815" y="8995044"/>
                  </a:lnTo>
                  <a:lnTo>
                    <a:pt x="16089996" y="8989565"/>
                  </a:lnTo>
                  <a:lnTo>
                    <a:pt x="16077305" y="8981389"/>
                  </a:lnTo>
                  <a:close/>
                </a:path>
                <a:path w="17412970" h="9752965">
                  <a:moveTo>
                    <a:pt x="16003831" y="8930714"/>
                  </a:moveTo>
                  <a:lnTo>
                    <a:pt x="15998685" y="8931676"/>
                  </a:lnTo>
                  <a:lnTo>
                    <a:pt x="15995974" y="8935255"/>
                  </a:lnTo>
                  <a:lnTo>
                    <a:pt x="15993598" y="8938975"/>
                  </a:lnTo>
                  <a:lnTo>
                    <a:pt x="15994559" y="8944120"/>
                  </a:lnTo>
                  <a:lnTo>
                    <a:pt x="15998139" y="8946831"/>
                  </a:lnTo>
                  <a:lnTo>
                    <a:pt x="16003388" y="8950254"/>
                  </a:lnTo>
                  <a:lnTo>
                    <a:pt x="16008395" y="8952390"/>
                  </a:lnTo>
                  <a:lnTo>
                    <a:pt x="16012728" y="8951476"/>
                  </a:lnTo>
                  <a:lnTo>
                    <a:pt x="16014963" y="8948089"/>
                  </a:lnTo>
                  <a:lnTo>
                    <a:pt x="16017339" y="8944368"/>
                  </a:lnTo>
                  <a:lnTo>
                    <a:pt x="16016378" y="8939223"/>
                  </a:lnTo>
                  <a:lnTo>
                    <a:pt x="16012799" y="8936512"/>
                  </a:lnTo>
                  <a:lnTo>
                    <a:pt x="16003831" y="8930714"/>
                  </a:lnTo>
                  <a:close/>
                </a:path>
                <a:path w="17412970" h="9752965">
                  <a:moveTo>
                    <a:pt x="1320964" y="2659597"/>
                  </a:moveTo>
                  <a:lnTo>
                    <a:pt x="1315770" y="2659748"/>
                  </a:lnTo>
                  <a:lnTo>
                    <a:pt x="1309014" y="2666336"/>
                  </a:lnTo>
                  <a:lnTo>
                    <a:pt x="1309166" y="2671530"/>
                  </a:lnTo>
                  <a:lnTo>
                    <a:pt x="1312460" y="2674908"/>
                  </a:lnTo>
                  <a:lnTo>
                    <a:pt x="1316947" y="2679189"/>
                  </a:lnTo>
                  <a:lnTo>
                    <a:pt x="1317330" y="2680142"/>
                  </a:lnTo>
                  <a:lnTo>
                    <a:pt x="1322671" y="2682420"/>
                  </a:lnTo>
                  <a:lnTo>
                    <a:pt x="1326196" y="2681557"/>
                  </a:lnTo>
                  <a:lnTo>
                    <a:pt x="1328813" y="2679122"/>
                  </a:lnTo>
                  <a:lnTo>
                    <a:pt x="1332190" y="2675828"/>
                  </a:lnTo>
                  <a:lnTo>
                    <a:pt x="1332039" y="2670634"/>
                  </a:lnTo>
                  <a:lnTo>
                    <a:pt x="1328745" y="2667256"/>
                  </a:lnTo>
                  <a:lnTo>
                    <a:pt x="1324258" y="2662975"/>
                  </a:lnTo>
                  <a:lnTo>
                    <a:pt x="1320964" y="2659597"/>
                  </a:lnTo>
                  <a:close/>
                </a:path>
                <a:path w="17412970" h="9752965">
                  <a:moveTo>
                    <a:pt x="15930307" y="8879228"/>
                  </a:moveTo>
                  <a:lnTo>
                    <a:pt x="15924827" y="8880047"/>
                  </a:lnTo>
                  <a:lnTo>
                    <a:pt x="15920075" y="8887490"/>
                  </a:lnTo>
                  <a:lnTo>
                    <a:pt x="15921036" y="8892635"/>
                  </a:lnTo>
                  <a:lnTo>
                    <a:pt x="15924615" y="8895345"/>
                  </a:lnTo>
                  <a:lnTo>
                    <a:pt x="15929721" y="8899101"/>
                  </a:lnTo>
                  <a:lnTo>
                    <a:pt x="15934727" y="8901236"/>
                  </a:lnTo>
                  <a:lnTo>
                    <a:pt x="15939063" y="8900325"/>
                  </a:lnTo>
                  <a:lnTo>
                    <a:pt x="15941298" y="8896937"/>
                  </a:lnTo>
                  <a:lnTo>
                    <a:pt x="15943674" y="8893216"/>
                  </a:lnTo>
                  <a:lnTo>
                    <a:pt x="15942712" y="8888071"/>
                  </a:lnTo>
                  <a:lnTo>
                    <a:pt x="15939133" y="8885361"/>
                  </a:lnTo>
                  <a:lnTo>
                    <a:pt x="15934028" y="8881605"/>
                  </a:lnTo>
                  <a:lnTo>
                    <a:pt x="15930307" y="8879228"/>
                  </a:lnTo>
                  <a:close/>
                </a:path>
                <a:path w="17412970" h="9752965">
                  <a:moveTo>
                    <a:pt x="10277846" y="6463735"/>
                  </a:moveTo>
                  <a:lnTo>
                    <a:pt x="10273320" y="6464171"/>
                  </a:lnTo>
                  <a:lnTo>
                    <a:pt x="10267172" y="6464705"/>
                  </a:lnTo>
                  <a:lnTo>
                    <a:pt x="10262646" y="6465143"/>
                  </a:lnTo>
                  <a:lnTo>
                    <a:pt x="10258984" y="6469104"/>
                  </a:lnTo>
                  <a:lnTo>
                    <a:pt x="10259420" y="6473631"/>
                  </a:lnTo>
                  <a:lnTo>
                    <a:pt x="10259759" y="6476537"/>
                  </a:lnTo>
                  <a:lnTo>
                    <a:pt x="10261718" y="6479345"/>
                  </a:lnTo>
                  <a:lnTo>
                    <a:pt x="10264388" y="6480484"/>
                  </a:lnTo>
                  <a:lnTo>
                    <a:pt x="10264581" y="6480961"/>
                  </a:lnTo>
                  <a:lnTo>
                    <a:pt x="10265582" y="6481388"/>
                  </a:lnTo>
                  <a:lnTo>
                    <a:pt x="10268344" y="6481383"/>
                  </a:lnTo>
                  <a:lnTo>
                    <a:pt x="10274492" y="6480849"/>
                  </a:lnTo>
                  <a:lnTo>
                    <a:pt x="10279019" y="6480412"/>
                  </a:lnTo>
                  <a:lnTo>
                    <a:pt x="10282681" y="6476451"/>
                  </a:lnTo>
                  <a:lnTo>
                    <a:pt x="10281807" y="6467398"/>
                  </a:lnTo>
                  <a:lnTo>
                    <a:pt x="10277846" y="6463735"/>
                  </a:lnTo>
                  <a:close/>
                </a:path>
                <a:path w="17412970" h="9752965">
                  <a:moveTo>
                    <a:pt x="15857258" y="8827551"/>
                  </a:moveTo>
                  <a:lnTo>
                    <a:pt x="15852113" y="8828511"/>
                  </a:lnTo>
                  <a:lnTo>
                    <a:pt x="15849403" y="8832091"/>
                  </a:lnTo>
                  <a:lnTo>
                    <a:pt x="15847027" y="8835812"/>
                  </a:lnTo>
                  <a:lnTo>
                    <a:pt x="15847992" y="8840959"/>
                  </a:lnTo>
                  <a:lnTo>
                    <a:pt x="15851569" y="8843668"/>
                  </a:lnTo>
                  <a:lnTo>
                    <a:pt x="15856674" y="8847424"/>
                  </a:lnTo>
                  <a:lnTo>
                    <a:pt x="15861680" y="8849559"/>
                  </a:lnTo>
                  <a:lnTo>
                    <a:pt x="15866017" y="8848648"/>
                  </a:lnTo>
                  <a:lnTo>
                    <a:pt x="15868250" y="8845260"/>
                  </a:lnTo>
                  <a:lnTo>
                    <a:pt x="15870627" y="8841539"/>
                  </a:lnTo>
                  <a:lnTo>
                    <a:pt x="15869663" y="8836393"/>
                  </a:lnTo>
                  <a:lnTo>
                    <a:pt x="15866085" y="8833683"/>
                  </a:lnTo>
                  <a:lnTo>
                    <a:pt x="15860979" y="8829927"/>
                  </a:lnTo>
                  <a:lnTo>
                    <a:pt x="15857258" y="8827551"/>
                  </a:lnTo>
                  <a:close/>
                </a:path>
                <a:path w="17412970" h="9752965">
                  <a:moveTo>
                    <a:pt x="1257000" y="2596800"/>
                  </a:moveTo>
                  <a:lnTo>
                    <a:pt x="1251948" y="2596618"/>
                  </a:lnTo>
                  <a:lnTo>
                    <a:pt x="1248570" y="2599912"/>
                  </a:lnTo>
                  <a:lnTo>
                    <a:pt x="1245780" y="2603062"/>
                  </a:lnTo>
                  <a:lnTo>
                    <a:pt x="1245526" y="2603348"/>
                  </a:lnTo>
                  <a:lnTo>
                    <a:pt x="1245344" y="2608400"/>
                  </a:lnTo>
                  <a:lnTo>
                    <a:pt x="1248638" y="2611778"/>
                  </a:lnTo>
                  <a:lnTo>
                    <a:pt x="1253124" y="2616060"/>
                  </a:lnTo>
                  <a:lnTo>
                    <a:pt x="1253841" y="2617154"/>
                  </a:lnTo>
                  <a:lnTo>
                    <a:pt x="1255844" y="2618009"/>
                  </a:lnTo>
                  <a:lnTo>
                    <a:pt x="1255987" y="2617675"/>
                  </a:lnTo>
                  <a:lnTo>
                    <a:pt x="1258991" y="2618956"/>
                  </a:lnTo>
                  <a:lnTo>
                    <a:pt x="1262374" y="2618427"/>
                  </a:lnTo>
                  <a:lnTo>
                    <a:pt x="1264991" y="2615992"/>
                  </a:lnTo>
                  <a:lnTo>
                    <a:pt x="1267781" y="2612842"/>
                  </a:lnTo>
                  <a:lnTo>
                    <a:pt x="1268035" y="2612555"/>
                  </a:lnTo>
                  <a:lnTo>
                    <a:pt x="1268217" y="2607504"/>
                  </a:lnTo>
                  <a:lnTo>
                    <a:pt x="1264923" y="2604126"/>
                  </a:lnTo>
                  <a:lnTo>
                    <a:pt x="1260436" y="2599844"/>
                  </a:lnTo>
                  <a:lnTo>
                    <a:pt x="1257000" y="2596800"/>
                  </a:lnTo>
                  <a:close/>
                </a:path>
                <a:path w="17412970" h="9752965">
                  <a:moveTo>
                    <a:pt x="15784688" y="8775682"/>
                  </a:moveTo>
                  <a:lnTo>
                    <a:pt x="15779542" y="8776644"/>
                  </a:lnTo>
                  <a:lnTo>
                    <a:pt x="15774123" y="8783801"/>
                  </a:lnTo>
                  <a:lnTo>
                    <a:pt x="15775084" y="8788946"/>
                  </a:lnTo>
                  <a:lnTo>
                    <a:pt x="15778662" y="8791656"/>
                  </a:lnTo>
                  <a:lnTo>
                    <a:pt x="15783768" y="8795413"/>
                  </a:lnTo>
                  <a:lnTo>
                    <a:pt x="15785438" y="8796125"/>
                  </a:lnTo>
                  <a:lnTo>
                    <a:pt x="15785296" y="8796459"/>
                  </a:lnTo>
                  <a:lnTo>
                    <a:pt x="15788634" y="8797883"/>
                  </a:lnTo>
                  <a:lnTo>
                    <a:pt x="15792968" y="8796969"/>
                  </a:lnTo>
                  <a:lnTo>
                    <a:pt x="15795203" y="8793583"/>
                  </a:lnTo>
                  <a:lnTo>
                    <a:pt x="15797912" y="8790003"/>
                  </a:lnTo>
                  <a:lnTo>
                    <a:pt x="15796951" y="8784859"/>
                  </a:lnTo>
                  <a:lnTo>
                    <a:pt x="15793372" y="8782148"/>
                  </a:lnTo>
                  <a:lnTo>
                    <a:pt x="15788268" y="8778393"/>
                  </a:lnTo>
                  <a:lnTo>
                    <a:pt x="15784688" y="8775682"/>
                  </a:lnTo>
                  <a:close/>
                </a:path>
                <a:path w="17412970" h="9752965">
                  <a:moveTo>
                    <a:pt x="10367188" y="6456864"/>
                  </a:moveTo>
                  <a:lnTo>
                    <a:pt x="10362661" y="6457300"/>
                  </a:lnTo>
                  <a:lnTo>
                    <a:pt x="10356513" y="6457835"/>
                  </a:lnTo>
                  <a:lnTo>
                    <a:pt x="10351653" y="6458129"/>
                  </a:lnTo>
                  <a:lnTo>
                    <a:pt x="10348326" y="6462233"/>
                  </a:lnTo>
                  <a:lnTo>
                    <a:pt x="10348762" y="6466760"/>
                  </a:lnTo>
                  <a:lnTo>
                    <a:pt x="10348958" y="6470000"/>
                  </a:lnTo>
                  <a:lnTo>
                    <a:pt x="10351059" y="6472474"/>
                  </a:lnTo>
                  <a:lnTo>
                    <a:pt x="10353731" y="6473614"/>
                  </a:lnTo>
                  <a:lnTo>
                    <a:pt x="10353588" y="6473948"/>
                  </a:lnTo>
                  <a:lnTo>
                    <a:pt x="10354923" y="6474518"/>
                  </a:lnTo>
                  <a:lnTo>
                    <a:pt x="10357687" y="6474513"/>
                  </a:lnTo>
                  <a:lnTo>
                    <a:pt x="10363834" y="6473979"/>
                  </a:lnTo>
                  <a:lnTo>
                    <a:pt x="10368694" y="6473684"/>
                  </a:lnTo>
                  <a:lnTo>
                    <a:pt x="10372022" y="6469580"/>
                  </a:lnTo>
                  <a:lnTo>
                    <a:pt x="10371585" y="6465053"/>
                  </a:lnTo>
                  <a:lnTo>
                    <a:pt x="10371292" y="6460193"/>
                  </a:lnTo>
                  <a:lnTo>
                    <a:pt x="10367188" y="6456864"/>
                  </a:lnTo>
                  <a:close/>
                </a:path>
                <a:path w="17412970" h="9752965">
                  <a:moveTo>
                    <a:pt x="1194891" y="2532428"/>
                  </a:moveTo>
                  <a:lnTo>
                    <a:pt x="1189840" y="2532246"/>
                  </a:lnTo>
                  <a:lnTo>
                    <a:pt x="1183084" y="2538834"/>
                  </a:lnTo>
                  <a:lnTo>
                    <a:pt x="1182902" y="2543886"/>
                  </a:lnTo>
                  <a:lnTo>
                    <a:pt x="1186195" y="2547263"/>
                  </a:lnTo>
                  <a:lnTo>
                    <a:pt x="1190540" y="2551879"/>
                  </a:lnTo>
                  <a:lnTo>
                    <a:pt x="1191257" y="2552974"/>
                  </a:lnTo>
                  <a:lnTo>
                    <a:pt x="1196264" y="2555110"/>
                  </a:lnTo>
                  <a:lnTo>
                    <a:pt x="1199647" y="2554580"/>
                  </a:lnTo>
                  <a:lnTo>
                    <a:pt x="1202264" y="2552145"/>
                  </a:lnTo>
                  <a:lnTo>
                    <a:pt x="1205642" y="2548851"/>
                  </a:lnTo>
                  <a:lnTo>
                    <a:pt x="1205824" y="2543799"/>
                  </a:lnTo>
                  <a:lnTo>
                    <a:pt x="1202530" y="2540421"/>
                  </a:lnTo>
                  <a:lnTo>
                    <a:pt x="1198185" y="2535806"/>
                  </a:lnTo>
                  <a:lnTo>
                    <a:pt x="1194891" y="2532428"/>
                  </a:lnTo>
                  <a:close/>
                </a:path>
                <a:path w="17412970" h="9752965">
                  <a:moveTo>
                    <a:pt x="15712258" y="8723479"/>
                  </a:moveTo>
                  <a:lnTo>
                    <a:pt x="15707114" y="8724441"/>
                  </a:lnTo>
                  <a:lnTo>
                    <a:pt x="15701693" y="8731599"/>
                  </a:lnTo>
                  <a:lnTo>
                    <a:pt x="15702656" y="8736744"/>
                  </a:lnTo>
                  <a:lnTo>
                    <a:pt x="15706235" y="8739455"/>
                  </a:lnTo>
                  <a:lnTo>
                    <a:pt x="15711340" y="8743210"/>
                  </a:lnTo>
                  <a:lnTo>
                    <a:pt x="15713008" y="8743922"/>
                  </a:lnTo>
                  <a:lnTo>
                    <a:pt x="15712866" y="8744256"/>
                  </a:lnTo>
                  <a:lnTo>
                    <a:pt x="15716204" y="8745680"/>
                  </a:lnTo>
                  <a:lnTo>
                    <a:pt x="15720538" y="8744767"/>
                  </a:lnTo>
                  <a:lnTo>
                    <a:pt x="15722773" y="8741379"/>
                  </a:lnTo>
                  <a:lnTo>
                    <a:pt x="15725483" y="8737801"/>
                  </a:lnTo>
                  <a:lnTo>
                    <a:pt x="15724522" y="8732656"/>
                  </a:lnTo>
                  <a:lnTo>
                    <a:pt x="15720942" y="8729945"/>
                  </a:lnTo>
                  <a:lnTo>
                    <a:pt x="15715838" y="8726190"/>
                  </a:lnTo>
                  <a:lnTo>
                    <a:pt x="15712258" y="8723479"/>
                  </a:lnTo>
                  <a:close/>
                </a:path>
                <a:path w="17412970" h="9752965">
                  <a:moveTo>
                    <a:pt x="15639923" y="8670132"/>
                  </a:moveTo>
                  <a:lnTo>
                    <a:pt x="15634778" y="8671095"/>
                  </a:lnTo>
                  <a:lnTo>
                    <a:pt x="15632069" y="8674674"/>
                  </a:lnTo>
                  <a:lnTo>
                    <a:pt x="15629216" y="8678586"/>
                  </a:lnTo>
                  <a:lnTo>
                    <a:pt x="15630177" y="8683731"/>
                  </a:lnTo>
                  <a:lnTo>
                    <a:pt x="15633756" y="8686441"/>
                  </a:lnTo>
                  <a:lnTo>
                    <a:pt x="15638861" y="8690198"/>
                  </a:lnTo>
                  <a:lnTo>
                    <a:pt x="15640532" y="8690910"/>
                  </a:lnTo>
                  <a:lnTo>
                    <a:pt x="15640721" y="8691385"/>
                  </a:lnTo>
                  <a:lnTo>
                    <a:pt x="15644060" y="8692809"/>
                  </a:lnTo>
                  <a:lnTo>
                    <a:pt x="15648395" y="8691897"/>
                  </a:lnTo>
                  <a:lnTo>
                    <a:pt x="15650630" y="8688510"/>
                  </a:lnTo>
                  <a:lnTo>
                    <a:pt x="15653483" y="8684597"/>
                  </a:lnTo>
                  <a:lnTo>
                    <a:pt x="15652521" y="8679453"/>
                  </a:lnTo>
                  <a:lnTo>
                    <a:pt x="15648942" y="8676742"/>
                  </a:lnTo>
                  <a:lnTo>
                    <a:pt x="15639923" y="8670132"/>
                  </a:lnTo>
                  <a:close/>
                </a:path>
                <a:path w="17412970" h="9752965">
                  <a:moveTo>
                    <a:pt x="10456196" y="6449851"/>
                  </a:moveTo>
                  <a:lnTo>
                    <a:pt x="10451668" y="6450287"/>
                  </a:lnTo>
                  <a:lnTo>
                    <a:pt x="10445521" y="6450821"/>
                  </a:lnTo>
                  <a:lnTo>
                    <a:pt x="10440661" y="6451116"/>
                  </a:lnTo>
                  <a:lnTo>
                    <a:pt x="10437333" y="6455220"/>
                  </a:lnTo>
                  <a:lnTo>
                    <a:pt x="10437770" y="6459747"/>
                  </a:lnTo>
                  <a:lnTo>
                    <a:pt x="10437965" y="6462986"/>
                  </a:lnTo>
                  <a:lnTo>
                    <a:pt x="10440067" y="6465461"/>
                  </a:lnTo>
                  <a:lnTo>
                    <a:pt x="10442738" y="6466601"/>
                  </a:lnTo>
                  <a:lnTo>
                    <a:pt x="10442595" y="6466935"/>
                  </a:lnTo>
                  <a:lnTo>
                    <a:pt x="10443931" y="6467504"/>
                  </a:lnTo>
                  <a:lnTo>
                    <a:pt x="10446694" y="6467499"/>
                  </a:lnTo>
                  <a:lnTo>
                    <a:pt x="10452842" y="6466965"/>
                  </a:lnTo>
                  <a:lnTo>
                    <a:pt x="10457702" y="6466671"/>
                  </a:lnTo>
                  <a:lnTo>
                    <a:pt x="10460887" y="6462901"/>
                  </a:lnTo>
                  <a:lnTo>
                    <a:pt x="10460299" y="6453180"/>
                  </a:lnTo>
                  <a:lnTo>
                    <a:pt x="10456196" y="6449851"/>
                  </a:lnTo>
                  <a:close/>
                </a:path>
                <a:path w="17412970" h="9752965">
                  <a:moveTo>
                    <a:pt x="1133259" y="2467865"/>
                  </a:moveTo>
                  <a:lnTo>
                    <a:pt x="1127874" y="2467540"/>
                  </a:lnTo>
                  <a:lnTo>
                    <a:pt x="1124496" y="2470834"/>
                  </a:lnTo>
                  <a:lnTo>
                    <a:pt x="1121260" y="2473794"/>
                  </a:lnTo>
                  <a:lnTo>
                    <a:pt x="1120936" y="2479180"/>
                  </a:lnTo>
                  <a:lnTo>
                    <a:pt x="1124230" y="2482558"/>
                  </a:lnTo>
                  <a:lnTo>
                    <a:pt x="1128574" y="2487173"/>
                  </a:lnTo>
                  <a:lnTo>
                    <a:pt x="1129290" y="2488268"/>
                  </a:lnTo>
                  <a:lnTo>
                    <a:pt x="1134297" y="2490404"/>
                  </a:lnTo>
                  <a:lnTo>
                    <a:pt x="1137681" y="2489874"/>
                  </a:lnTo>
                  <a:lnTo>
                    <a:pt x="1140298" y="2487439"/>
                  </a:lnTo>
                  <a:lnTo>
                    <a:pt x="1143533" y="2484479"/>
                  </a:lnTo>
                  <a:lnTo>
                    <a:pt x="1143858" y="2479093"/>
                  </a:lnTo>
                  <a:lnTo>
                    <a:pt x="1140564" y="2475715"/>
                  </a:lnTo>
                  <a:lnTo>
                    <a:pt x="1136219" y="2471100"/>
                  </a:lnTo>
                  <a:lnTo>
                    <a:pt x="1133259" y="2467865"/>
                  </a:lnTo>
                  <a:close/>
                </a:path>
                <a:path w="17412970" h="9752965">
                  <a:moveTo>
                    <a:pt x="15567780" y="8617263"/>
                  </a:moveTo>
                  <a:lnTo>
                    <a:pt x="15562634" y="8618224"/>
                  </a:lnTo>
                  <a:lnTo>
                    <a:pt x="15559924" y="8621803"/>
                  </a:lnTo>
                  <a:lnTo>
                    <a:pt x="15557071" y="8625716"/>
                  </a:lnTo>
                  <a:lnTo>
                    <a:pt x="15558032" y="8630860"/>
                  </a:lnTo>
                  <a:lnTo>
                    <a:pt x="15561610" y="8633571"/>
                  </a:lnTo>
                  <a:lnTo>
                    <a:pt x="15566718" y="8637328"/>
                  </a:lnTo>
                  <a:lnTo>
                    <a:pt x="15568386" y="8638040"/>
                  </a:lnTo>
                  <a:lnTo>
                    <a:pt x="15568578" y="8638515"/>
                  </a:lnTo>
                  <a:lnTo>
                    <a:pt x="15571917" y="8639940"/>
                  </a:lnTo>
                  <a:lnTo>
                    <a:pt x="15576250" y="8639026"/>
                  </a:lnTo>
                  <a:lnTo>
                    <a:pt x="15578484" y="8635640"/>
                  </a:lnTo>
                  <a:lnTo>
                    <a:pt x="15581337" y="8631727"/>
                  </a:lnTo>
                  <a:lnTo>
                    <a:pt x="15580376" y="8626582"/>
                  </a:lnTo>
                  <a:lnTo>
                    <a:pt x="15576798" y="8623871"/>
                  </a:lnTo>
                  <a:lnTo>
                    <a:pt x="15567780" y="8617263"/>
                  </a:lnTo>
                  <a:close/>
                </a:path>
                <a:path w="17412970" h="9752965">
                  <a:moveTo>
                    <a:pt x="15495777" y="8564059"/>
                  </a:moveTo>
                  <a:lnTo>
                    <a:pt x="15490633" y="8565022"/>
                  </a:lnTo>
                  <a:lnTo>
                    <a:pt x="15487923" y="8568600"/>
                  </a:lnTo>
                  <a:lnTo>
                    <a:pt x="15485070" y="8572512"/>
                  </a:lnTo>
                  <a:lnTo>
                    <a:pt x="15486031" y="8577657"/>
                  </a:lnTo>
                  <a:lnTo>
                    <a:pt x="15489610" y="8580367"/>
                  </a:lnTo>
                  <a:lnTo>
                    <a:pt x="15494715" y="8584123"/>
                  </a:lnTo>
                  <a:lnTo>
                    <a:pt x="15496383" y="8584835"/>
                  </a:lnTo>
                  <a:lnTo>
                    <a:pt x="15496576" y="8585312"/>
                  </a:lnTo>
                  <a:lnTo>
                    <a:pt x="15499914" y="8586735"/>
                  </a:lnTo>
                  <a:lnTo>
                    <a:pt x="15503916" y="8585680"/>
                  </a:lnTo>
                  <a:lnTo>
                    <a:pt x="15506484" y="8582436"/>
                  </a:lnTo>
                  <a:lnTo>
                    <a:pt x="15509337" y="8578524"/>
                  </a:lnTo>
                  <a:lnTo>
                    <a:pt x="15508373" y="8573377"/>
                  </a:lnTo>
                  <a:lnTo>
                    <a:pt x="15504795" y="8570667"/>
                  </a:lnTo>
                  <a:lnTo>
                    <a:pt x="15495777" y="8564059"/>
                  </a:lnTo>
                  <a:close/>
                </a:path>
                <a:path w="17412970" h="9752965">
                  <a:moveTo>
                    <a:pt x="1072530" y="2402108"/>
                  </a:moveTo>
                  <a:lnTo>
                    <a:pt x="1067145" y="2401784"/>
                  </a:lnTo>
                  <a:lnTo>
                    <a:pt x="1063767" y="2405078"/>
                  </a:lnTo>
                  <a:lnTo>
                    <a:pt x="1060197" y="2407896"/>
                  </a:lnTo>
                  <a:lnTo>
                    <a:pt x="1059873" y="2413281"/>
                  </a:lnTo>
                  <a:lnTo>
                    <a:pt x="1063167" y="2416659"/>
                  </a:lnTo>
                  <a:lnTo>
                    <a:pt x="1067512" y="2421274"/>
                  </a:lnTo>
                  <a:lnTo>
                    <a:pt x="1068562" y="2422511"/>
                  </a:lnTo>
                  <a:lnTo>
                    <a:pt x="1073236" y="2424505"/>
                  </a:lnTo>
                  <a:lnTo>
                    <a:pt x="1076619" y="2423975"/>
                  </a:lnTo>
                  <a:lnTo>
                    <a:pt x="1079093" y="2421874"/>
                  </a:lnTo>
                  <a:lnTo>
                    <a:pt x="1082662" y="2419056"/>
                  </a:lnTo>
                  <a:lnTo>
                    <a:pt x="1082987" y="2413670"/>
                  </a:lnTo>
                  <a:lnTo>
                    <a:pt x="1079693" y="2410293"/>
                  </a:lnTo>
                  <a:lnTo>
                    <a:pt x="1075348" y="2405678"/>
                  </a:lnTo>
                  <a:lnTo>
                    <a:pt x="1072530" y="2402108"/>
                  </a:lnTo>
                  <a:close/>
                </a:path>
                <a:path w="17412970" h="9752965">
                  <a:moveTo>
                    <a:pt x="10545154" y="6442027"/>
                  </a:moveTo>
                  <a:lnTo>
                    <a:pt x="10540627" y="6442464"/>
                  </a:lnTo>
                  <a:lnTo>
                    <a:pt x="10534482" y="6442999"/>
                  </a:lnTo>
                  <a:lnTo>
                    <a:pt x="10529956" y="6443435"/>
                  </a:lnTo>
                  <a:lnTo>
                    <a:pt x="10526625" y="6447539"/>
                  </a:lnTo>
                  <a:lnTo>
                    <a:pt x="10527062" y="6452066"/>
                  </a:lnTo>
                  <a:lnTo>
                    <a:pt x="10527259" y="6455306"/>
                  </a:lnTo>
                  <a:lnTo>
                    <a:pt x="10529359" y="6457780"/>
                  </a:lnTo>
                  <a:lnTo>
                    <a:pt x="10533366" y="6459489"/>
                  </a:lnTo>
                  <a:lnTo>
                    <a:pt x="10536129" y="6459484"/>
                  </a:lnTo>
                  <a:lnTo>
                    <a:pt x="10542277" y="6458950"/>
                  </a:lnTo>
                  <a:lnTo>
                    <a:pt x="10546803" y="6458513"/>
                  </a:lnTo>
                  <a:lnTo>
                    <a:pt x="10550131" y="6454409"/>
                  </a:lnTo>
                  <a:lnTo>
                    <a:pt x="10549258" y="6445356"/>
                  </a:lnTo>
                  <a:lnTo>
                    <a:pt x="10545154" y="6442027"/>
                  </a:lnTo>
                  <a:close/>
                </a:path>
                <a:path w="17412970" h="9752965">
                  <a:moveTo>
                    <a:pt x="15423919" y="8510521"/>
                  </a:moveTo>
                  <a:lnTo>
                    <a:pt x="15418773" y="8511483"/>
                  </a:lnTo>
                  <a:lnTo>
                    <a:pt x="15416063" y="8515061"/>
                  </a:lnTo>
                  <a:lnTo>
                    <a:pt x="15413210" y="8518974"/>
                  </a:lnTo>
                  <a:lnTo>
                    <a:pt x="15414171" y="8524119"/>
                  </a:lnTo>
                  <a:lnTo>
                    <a:pt x="15417751" y="8526829"/>
                  </a:lnTo>
                  <a:lnTo>
                    <a:pt x="15422857" y="8530585"/>
                  </a:lnTo>
                  <a:lnTo>
                    <a:pt x="15424526" y="8531297"/>
                  </a:lnTo>
                  <a:lnTo>
                    <a:pt x="15424718" y="8531775"/>
                  </a:lnTo>
                  <a:lnTo>
                    <a:pt x="15428056" y="8533198"/>
                  </a:lnTo>
                  <a:lnTo>
                    <a:pt x="15432199" y="8531809"/>
                  </a:lnTo>
                  <a:lnTo>
                    <a:pt x="15434624" y="8528897"/>
                  </a:lnTo>
                  <a:lnTo>
                    <a:pt x="15437476" y="8524985"/>
                  </a:lnTo>
                  <a:lnTo>
                    <a:pt x="15436515" y="8519840"/>
                  </a:lnTo>
                  <a:lnTo>
                    <a:pt x="15432937" y="8517130"/>
                  </a:lnTo>
                  <a:lnTo>
                    <a:pt x="15423919" y="8510521"/>
                  </a:lnTo>
                  <a:close/>
                </a:path>
                <a:path w="17412970" h="9752965">
                  <a:moveTo>
                    <a:pt x="15352201" y="8456649"/>
                  </a:moveTo>
                  <a:lnTo>
                    <a:pt x="15347055" y="8457610"/>
                  </a:lnTo>
                  <a:lnTo>
                    <a:pt x="15344345" y="8461189"/>
                  </a:lnTo>
                  <a:lnTo>
                    <a:pt x="15341493" y="8465102"/>
                  </a:lnTo>
                  <a:lnTo>
                    <a:pt x="15342455" y="8470247"/>
                  </a:lnTo>
                  <a:lnTo>
                    <a:pt x="15346035" y="8472958"/>
                  </a:lnTo>
                  <a:lnTo>
                    <a:pt x="15351139" y="8476714"/>
                  </a:lnTo>
                  <a:lnTo>
                    <a:pt x="15356480" y="8478992"/>
                  </a:lnTo>
                  <a:lnTo>
                    <a:pt x="15360481" y="8477936"/>
                  </a:lnTo>
                  <a:lnTo>
                    <a:pt x="15362906" y="8475026"/>
                  </a:lnTo>
                  <a:lnTo>
                    <a:pt x="15365759" y="8471113"/>
                  </a:lnTo>
                  <a:lnTo>
                    <a:pt x="15364797" y="8465968"/>
                  </a:lnTo>
                  <a:lnTo>
                    <a:pt x="15361219" y="8463258"/>
                  </a:lnTo>
                  <a:lnTo>
                    <a:pt x="15352201" y="8456649"/>
                  </a:lnTo>
                  <a:close/>
                </a:path>
                <a:path w="17412970" h="9752965">
                  <a:moveTo>
                    <a:pt x="1013039" y="2335301"/>
                  </a:moveTo>
                  <a:lnTo>
                    <a:pt x="1007654" y="2334977"/>
                  </a:lnTo>
                  <a:lnTo>
                    <a:pt x="1004418" y="2337938"/>
                  </a:lnTo>
                  <a:lnTo>
                    <a:pt x="1001040" y="2341231"/>
                  </a:lnTo>
                  <a:lnTo>
                    <a:pt x="1000716" y="2346616"/>
                  </a:lnTo>
                  <a:lnTo>
                    <a:pt x="1003676" y="2349852"/>
                  </a:lnTo>
                  <a:lnTo>
                    <a:pt x="1008020" y="2354467"/>
                  </a:lnTo>
                  <a:lnTo>
                    <a:pt x="1008737" y="2355562"/>
                  </a:lnTo>
                  <a:lnTo>
                    <a:pt x="1014078" y="2357840"/>
                  </a:lnTo>
                  <a:lnTo>
                    <a:pt x="1017461" y="2357310"/>
                  </a:lnTo>
                  <a:lnTo>
                    <a:pt x="1019935" y="2355210"/>
                  </a:lnTo>
                  <a:lnTo>
                    <a:pt x="1023313" y="2351915"/>
                  </a:lnTo>
                  <a:lnTo>
                    <a:pt x="1023638" y="2346529"/>
                  </a:lnTo>
                  <a:lnTo>
                    <a:pt x="1020677" y="2343295"/>
                  </a:lnTo>
                  <a:lnTo>
                    <a:pt x="1016333" y="2338679"/>
                  </a:lnTo>
                  <a:lnTo>
                    <a:pt x="1013039" y="2335301"/>
                  </a:lnTo>
                  <a:close/>
                </a:path>
                <a:path w="17412970" h="9752965">
                  <a:moveTo>
                    <a:pt x="10634256" y="6433870"/>
                  </a:moveTo>
                  <a:lnTo>
                    <a:pt x="10629730" y="6434308"/>
                  </a:lnTo>
                  <a:lnTo>
                    <a:pt x="10623582" y="6434842"/>
                  </a:lnTo>
                  <a:lnTo>
                    <a:pt x="10619056" y="6435278"/>
                  </a:lnTo>
                  <a:lnTo>
                    <a:pt x="10615726" y="6439381"/>
                  </a:lnTo>
                  <a:lnTo>
                    <a:pt x="10616163" y="6443908"/>
                  </a:lnTo>
                  <a:lnTo>
                    <a:pt x="10616358" y="6447148"/>
                  </a:lnTo>
                  <a:lnTo>
                    <a:pt x="10618460" y="6449623"/>
                  </a:lnTo>
                  <a:lnTo>
                    <a:pt x="10622466" y="6451332"/>
                  </a:lnTo>
                  <a:lnTo>
                    <a:pt x="10625230" y="6451327"/>
                  </a:lnTo>
                  <a:lnTo>
                    <a:pt x="10631377" y="6450793"/>
                  </a:lnTo>
                  <a:lnTo>
                    <a:pt x="10635903" y="6450356"/>
                  </a:lnTo>
                  <a:lnTo>
                    <a:pt x="10639234" y="6446253"/>
                  </a:lnTo>
                  <a:lnTo>
                    <a:pt x="10638360" y="6437199"/>
                  </a:lnTo>
                  <a:lnTo>
                    <a:pt x="10634256" y="6433870"/>
                  </a:lnTo>
                  <a:close/>
                </a:path>
                <a:path w="17412970" h="9752965">
                  <a:moveTo>
                    <a:pt x="15280818" y="8402920"/>
                  </a:moveTo>
                  <a:lnTo>
                    <a:pt x="15275340" y="8403739"/>
                  </a:lnTo>
                  <a:lnTo>
                    <a:pt x="15269920" y="8410897"/>
                  </a:lnTo>
                  <a:lnTo>
                    <a:pt x="15270741" y="8416377"/>
                  </a:lnTo>
                  <a:lnTo>
                    <a:pt x="15274317" y="8419085"/>
                  </a:lnTo>
                  <a:lnTo>
                    <a:pt x="15279422" y="8422842"/>
                  </a:lnTo>
                  <a:lnTo>
                    <a:pt x="15284763" y="8425120"/>
                  </a:lnTo>
                  <a:lnTo>
                    <a:pt x="15288765" y="8424066"/>
                  </a:lnTo>
                  <a:lnTo>
                    <a:pt x="15291191" y="8421154"/>
                  </a:lnTo>
                  <a:lnTo>
                    <a:pt x="15293901" y="8417576"/>
                  </a:lnTo>
                  <a:lnTo>
                    <a:pt x="15293081" y="8412097"/>
                  </a:lnTo>
                  <a:lnTo>
                    <a:pt x="15289503" y="8409387"/>
                  </a:lnTo>
                  <a:lnTo>
                    <a:pt x="15284396" y="8405630"/>
                  </a:lnTo>
                  <a:lnTo>
                    <a:pt x="15280818" y="8402920"/>
                  </a:lnTo>
                  <a:close/>
                </a:path>
                <a:path w="17412970" h="9752965">
                  <a:moveTo>
                    <a:pt x="955119" y="2267587"/>
                  </a:moveTo>
                  <a:lnTo>
                    <a:pt x="950067" y="2267404"/>
                  </a:lnTo>
                  <a:lnTo>
                    <a:pt x="946498" y="2270222"/>
                  </a:lnTo>
                  <a:lnTo>
                    <a:pt x="942786" y="2273373"/>
                  </a:lnTo>
                  <a:lnTo>
                    <a:pt x="942604" y="2278425"/>
                  </a:lnTo>
                  <a:lnTo>
                    <a:pt x="945421" y="2281994"/>
                  </a:lnTo>
                  <a:lnTo>
                    <a:pt x="949290" y="2286802"/>
                  </a:lnTo>
                  <a:lnTo>
                    <a:pt x="950006" y="2287897"/>
                  </a:lnTo>
                  <a:lnTo>
                    <a:pt x="952343" y="2288893"/>
                  </a:lnTo>
                  <a:lnTo>
                    <a:pt x="952201" y="2289227"/>
                  </a:lnTo>
                  <a:lnTo>
                    <a:pt x="955205" y="2290508"/>
                  </a:lnTo>
                  <a:lnTo>
                    <a:pt x="958588" y="2289979"/>
                  </a:lnTo>
                  <a:lnTo>
                    <a:pt x="964774" y="2284726"/>
                  </a:lnTo>
                  <a:lnTo>
                    <a:pt x="964956" y="2279674"/>
                  </a:lnTo>
                  <a:lnTo>
                    <a:pt x="962138" y="2276105"/>
                  </a:lnTo>
                  <a:lnTo>
                    <a:pt x="958270" y="2271298"/>
                  </a:lnTo>
                  <a:lnTo>
                    <a:pt x="955119" y="2267587"/>
                  </a:lnTo>
                  <a:close/>
                </a:path>
                <a:path w="17412970" h="9752965">
                  <a:moveTo>
                    <a:pt x="15209579" y="8348858"/>
                  </a:moveTo>
                  <a:lnTo>
                    <a:pt x="15204099" y="8349677"/>
                  </a:lnTo>
                  <a:lnTo>
                    <a:pt x="15198678" y="8356834"/>
                  </a:lnTo>
                  <a:lnTo>
                    <a:pt x="15199497" y="8362312"/>
                  </a:lnTo>
                  <a:lnTo>
                    <a:pt x="15203075" y="8365022"/>
                  </a:lnTo>
                  <a:lnTo>
                    <a:pt x="15208183" y="8368779"/>
                  </a:lnTo>
                  <a:lnTo>
                    <a:pt x="15213524" y="8371058"/>
                  </a:lnTo>
                  <a:lnTo>
                    <a:pt x="15217524" y="8370002"/>
                  </a:lnTo>
                  <a:lnTo>
                    <a:pt x="15219949" y="8367091"/>
                  </a:lnTo>
                  <a:lnTo>
                    <a:pt x="15222660" y="8363512"/>
                  </a:lnTo>
                  <a:lnTo>
                    <a:pt x="15221841" y="8358033"/>
                  </a:lnTo>
                  <a:lnTo>
                    <a:pt x="15218263" y="8355323"/>
                  </a:lnTo>
                  <a:lnTo>
                    <a:pt x="15213157" y="8351568"/>
                  </a:lnTo>
                  <a:lnTo>
                    <a:pt x="15209579" y="8348858"/>
                  </a:lnTo>
                  <a:close/>
                </a:path>
                <a:path w="17412970" h="9752965">
                  <a:moveTo>
                    <a:pt x="10723499" y="6425379"/>
                  </a:moveTo>
                  <a:lnTo>
                    <a:pt x="10718973" y="6425817"/>
                  </a:lnTo>
                  <a:lnTo>
                    <a:pt x="10712826" y="6426350"/>
                  </a:lnTo>
                  <a:lnTo>
                    <a:pt x="10708298" y="6426787"/>
                  </a:lnTo>
                  <a:lnTo>
                    <a:pt x="10704972" y="6430891"/>
                  </a:lnTo>
                  <a:lnTo>
                    <a:pt x="10705407" y="6435418"/>
                  </a:lnTo>
                  <a:lnTo>
                    <a:pt x="10705604" y="6438658"/>
                  </a:lnTo>
                  <a:lnTo>
                    <a:pt x="10707703" y="6441132"/>
                  </a:lnTo>
                  <a:lnTo>
                    <a:pt x="10711710" y="6442841"/>
                  </a:lnTo>
                  <a:lnTo>
                    <a:pt x="10714474" y="6442837"/>
                  </a:lnTo>
                  <a:lnTo>
                    <a:pt x="10720621" y="6442302"/>
                  </a:lnTo>
                  <a:lnTo>
                    <a:pt x="10725147" y="6441865"/>
                  </a:lnTo>
                  <a:lnTo>
                    <a:pt x="10728476" y="6437762"/>
                  </a:lnTo>
                  <a:lnTo>
                    <a:pt x="10727603" y="6428709"/>
                  </a:lnTo>
                  <a:lnTo>
                    <a:pt x="10723499" y="6425379"/>
                  </a:lnTo>
                  <a:close/>
                </a:path>
                <a:path w="17412970" h="9752965">
                  <a:moveTo>
                    <a:pt x="15138479" y="8294460"/>
                  </a:moveTo>
                  <a:lnTo>
                    <a:pt x="15132999" y="8295279"/>
                  </a:lnTo>
                  <a:lnTo>
                    <a:pt x="15127580" y="8302437"/>
                  </a:lnTo>
                  <a:lnTo>
                    <a:pt x="15128400" y="8307916"/>
                  </a:lnTo>
                  <a:lnTo>
                    <a:pt x="15131979" y="8310627"/>
                  </a:lnTo>
                  <a:lnTo>
                    <a:pt x="15137084" y="8314382"/>
                  </a:lnTo>
                  <a:lnTo>
                    <a:pt x="15142425" y="8316660"/>
                  </a:lnTo>
                  <a:lnTo>
                    <a:pt x="15146424" y="8315605"/>
                  </a:lnTo>
                  <a:lnTo>
                    <a:pt x="15148851" y="8312694"/>
                  </a:lnTo>
                  <a:lnTo>
                    <a:pt x="15151561" y="8309115"/>
                  </a:lnTo>
                  <a:lnTo>
                    <a:pt x="15150741" y="8303637"/>
                  </a:lnTo>
                  <a:lnTo>
                    <a:pt x="15147163" y="8300926"/>
                  </a:lnTo>
                  <a:lnTo>
                    <a:pt x="15142059" y="8297170"/>
                  </a:lnTo>
                  <a:lnTo>
                    <a:pt x="15138479" y="8294460"/>
                  </a:lnTo>
                  <a:close/>
                </a:path>
                <a:path w="17412970" h="9752965">
                  <a:moveTo>
                    <a:pt x="897768" y="2198535"/>
                  </a:moveTo>
                  <a:lnTo>
                    <a:pt x="892382" y="2198211"/>
                  </a:lnTo>
                  <a:lnTo>
                    <a:pt x="885243" y="2203847"/>
                  </a:lnTo>
                  <a:lnTo>
                    <a:pt x="884919" y="2209233"/>
                  </a:lnTo>
                  <a:lnTo>
                    <a:pt x="887737" y="2212802"/>
                  </a:lnTo>
                  <a:lnTo>
                    <a:pt x="891605" y="2217608"/>
                  </a:lnTo>
                  <a:lnTo>
                    <a:pt x="892513" y="2219179"/>
                  </a:lnTo>
                  <a:lnTo>
                    <a:pt x="894850" y="2220176"/>
                  </a:lnTo>
                  <a:lnTo>
                    <a:pt x="894992" y="2219842"/>
                  </a:lnTo>
                  <a:lnTo>
                    <a:pt x="897663" y="2220982"/>
                  </a:lnTo>
                  <a:lnTo>
                    <a:pt x="900903" y="2220785"/>
                  </a:lnTo>
                  <a:lnTo>
                    <a:pt x="903377" y="2218685"/>
                  </a:lnTo>
                  <a:lnTo>
                    <a:pt x="906947" y="2215866"/>
                  </a:lnTo>
                  <a:lnTo>
                    <a:pt x="907272" y="2210481"/>
                  </a:lnTo>
                  <a:lnTo>
                    <a:pt x="904454" y="2206912"/>
                  </a:lnTo>
                  <a:lnTo>
                    <a:pt x="900585" y="2202105"/>
                  </a:lnTo>
                  <a:lnTo>
                    <a:pt x="897768" y="2198535"/>
                  </a:lnTo>
                  <a:close/>
                </a:path>
                <a:path w="17412970" h="9752965">
                  <a:moveTo>
                    <a:pt x="15067047" y="8239921"/>
                  </a:moveTo>
                  <a:lnTo>
                    <a:pt x="15061569" y="8240740"/>
                  </a:lnTo>
                  <a:lnTo>
                    <a:pt x="15056149" y="8247898"/>
                  </a:lnTo>
                  <a:lnTo>
                    <a:pt x="15056968" y="8253376"/>
                  </a:lnTo>
                  <a:lnTo>
                    <a:pt x="15060546" y="8256087"/>
                  </a:lnTo>
                  <a:lnTo>
                    <a:pt x="15065651" y="8259843"/>
                  </a:lnTo>
                  <a:lnTo>
                    <a:pt x="15070993" y="8262121"/>
                  </a:lnTo>
                  <a:lnTo>
                    <a:pt x="15074995" y="8261066"/>
                  </a:lnTo>
                  <a:lnTo>
                    <a:pt x="15077420" y="8258155"/>
                  </a:lnTo>
                  <a:lnTo>
                    <a:pt x="15080131" y="8254577"/>
                  </a:lnTo>
                  <a:lnTo>
                    <a:pt x="15079310" y="8249097"/>
                  </a:lnTo>
                  <a:lnTo>
                    <a:pt x="15075730" y="8246386"/>
                  </a:lnTo>
                  <a:lnTo>
                    <a:pt x="15070625" y="8242631"/>
                  </a:lnTo>
                  <a:lnTo>
                    <a:pt x="15067047" y="8239921"/>
                  </a:lnTo>
                  <a:close/>
                </a:path>
                <a:path w="17412970" h="9752965">
                  <a:moveTo>
                    <a:pt x="10812742" y="6416889"/>
                  </a:moveTo>
                  <a:lnTo>
                    <a:pt x="10808216" y="6417325"/>
                  </a:lnTo>
                  <a:lnTo>
                    <a:pt x="10802070" y="6417860"/>
                  </a:lnTo>
                  <a:lnTo>
                    <a:pt x="10797544" y="6418297"/>
                  </a:lnTo>
                  <a:lnTo>
                    <a:pt x="10794215" y="6422401"/>
                  </a:lnTo>
                  <a:lnTo>
                    <a:pt x="10794651" y="6426926"/>
                  </a:lnTo>
                  <a:lnTo>
                    <a:pt x="10794847" y="6430167"/>
                  </a:lnTo>
                  <a:lnTo>
                    <a:pt x="10796948" y="6432642"/>
                  </a:lnTo>
                  <a:lnTo>
                    <a:pt x="10800954" y="6434350"/>
                  </a:lnTo>
                  <a:lnTo>
                    <a:pt x="10803717" y="6434346"/>
                  </a:lnTo>
                  <a:lnTo>
                    <a:pt x="10809865" y="6433812"/>
                  </a:lnTo>
                  <a:lnTo>
                    <a:pt x="10814392" y="6433375"/>
                  </a:lnTo>
                  <a:lnTo>
                    <a:pt x="10817719" y="6429270"/>
                  </a:lnTo>
                  <a:lnTo>
                    <a:pt x="10816846" y="6420217"/>
                  </a:lnTo>
                  <a:lnTo>
                    <a:pt x="10812742" y="6416889"/>
                  </a:lnTo>
                  <a:close/>
                </a:path>
                <a:path w="17412970" h="9752965">
                  <a:moveTo>
                    <a:pt x="14996617" y="8185808"/>
                  </a:moveTo>
                  <a:lnTo>
                    <a:pt x="14991138" y="8186628"/>
                  </a:lnTo>
                  <a:lnTo>
                    <a:pt x="14988428" y="8190206"/>
                  </a:lnTo>
                  <a:lnTo>
                    <a:pt x="14985385" y="8193643"/>
                  </a:lnTo>
                  <a:lnTo>
                    <a:pt x="14986202" y="8199122"/>
                  </a:lnTo>
                  <a:lnTo>
                    <a:pt x="14989782" y="8201832"/>
                  </a:lnTo>
                  <a:lnTo>
                    <a:pt x="14994886" y="8205587"/>
                  </a:lnTo>
                  <a:lnTo>
                    <a:pt x="14996890" y="8206442"/>
                  </a:lnTo>
                  <a:lnTo>
                    <a:pt x="14996747" y="8206776"/>
                  </a:lnTo>
                  <a:lnTo>
                    <a:pt x="15000085" y="8208200"/>
                  </a:lnTo>
                  <a:lnTo>
                    <a:pt x="15004088" y="8207146"/>
                  </a:lnTo>
                  <a:lnTo>
                    <a:pt x="15006512" y="8204234"/>
                  </a:lnTo>
                  <a:lnTo>
                    <a:pt x="15009557" y="8200798"/>
                  </a:lnTo>
                  <a:lnTo>
                    <a:pt x="15008737" y="8195318"/>
                  </a:lnTo>
                  <a:lnTo>
                    <a:pt x="15005157" y="8192608"/>
                  </a:lnTo>
                  <a:lnTo>
                    <a:pt x="15000053" y="8188852"/>
                  </a:lnTo>
                  <a:lnTo>
                    <a:pt x="14996617" y="8185808"/>
                  </a:lnTo>
                  <a:close/>
                </a:path>
                <a:path w="17412970" h="9752965">
                  <a:moveTo>
                    <a:pt x="841561" y="2129579"/>
                  </a:moveTo>
                  <a:lnTo>
                    <a:pt x="836318" y="2128920"/>
                  </a:lnTo>
                  <a:lnTo>
                    <a:pt x="829179" y="2134555"/>
                  </a:lnTo>
                  <a:lnTo>
                    <a:pt x="828521" y="2139800"/>
                  </a:lnTo>
                  <a:lnTo>
                    <a:pt x="831338" y="2143369"/>
                  </a:lnTo>
                  <a:lnTo>
                    <a:pt x="835207" y="2148175"/>
                  </a:lnTo>
                  <a:lnTo>
                    <a:pt x="836116" y="2149747"/>
                  </a:lnTo>
                  <a:lnTo>
                    <a:pt x="841122" y="2151883"/>
                  </a:lnTo>
                  <a:lnTo>
                    <a:pt x="844362" y="2151686"/>
                  </a:lnTo>
                  <a:lnTo>
                    <a:pt x="846837" y="2149585"/>
                  </a:lnTo>
                  <a:lnTo>
                    <a:pt x="850406" y="2146767"/>
                  </a:lnTo>
                  <a:lnTo>
                    <a:pt x="851065" y="2141525"/>
                  </a:lnTo>
                  <a:lnTo>
                    <a:pt x="848247" y="2137955"/>
                  </a:lnTo>
                  <a:lnTo>
                    <a:pt x="844379" y="2133148"/>
                  </a:lnTo>
                  <a:lnTo>
                    <a:pt x="841561" y="2129579"/>
                  </a:lnTo>
                  <a:close/>
                </a:path>
                <a:path w="17412970" h="9752965">
                  <a:moveTo>
                    <a:pt x="14925660" y="8131077"/>
                  </a:moveTo>
                  <a:lnTo>
                    <a:pt x="14920182" y="8131897"/>
                  </a:lnTo>
                  <a:lnTo>
                    <a:pt x="14917472" y="8135476"/>
                  </a:lnTo>
                  <a:lnTo>
                    <a:pt x="14914428" y="8138912"/>
                  </a:lnTo>
                  <a:lnTo>
                    <a:pt x="14915246" y="8144391"/>
                  </a:lnTo>
                  <a:lnTo>
                    <a:pt x="14918825" y="8147101"/>
                  </a:lnTo>
                  <a:lnTo>
                    <a:pt x="14923931" y="8150858"/>
                  </a:lnTo>
                  <a:lnTo>
                    <a:pt x="14925935" y="8151712"/>
                  </a:lnTo>
                  <a:lnTo>
                    <a:pt x="14925792" y="8152046"/>
                  </a:lnTo>
                  <a:lnTo>
                    <a:pt x="14929130" y="8153470"/>
                  </a:lnTo>
                  <a:lnTo>
                    <a:pt x="14933131" y="8152414"/>
                  </a:lnTo>
                  <a:lnTo>
                    <a:pt x="14935556" y="8149503"/>
                  </a:lnTo>
                  <a:lnTo>
                    <a:pt x="14938601" y="8146067"/>
                  </a:lnTo>
                  <a:lnTo>
                    <a:pt x="14937782" y="8140588"/>
                  </a:lnTo>
                  <a:lnTo>
                    <a:pt x="14934204" y="8137878"/>
                  </a:lnTo>
                  <a:lnTo>
                    <a:pt x="14929096" y="8134122"/>
                  </a:lnTo>
                  <a:lnTo>
                    <a:pt x="14925660" y="8131077"/>
                  </a:lnTo>
                  <a:close/>
                </a:path>
                <a:path w="17412970" h="9752965">
                  <a:moveTo>
                    <a:pt x="10901843" y="6408732"/>
                  </a:moveTo>
                  <a:lnTo>
                    <a:pt x="10897316" y="6409168"/>
                  </a:lnTo>
                  <a:lnTo>
                    <a:pt x="10891171" y="6409703"/>
                  </a:lnTo>
                  <a:lnTo>
                    <a:pt x="10886644" y="6410140"/>
                  </a:lnTo>
                  <a:lnTo>
                    <a:pt x="10883314" y="6414243"/>
                  </a:lnTo>
                  <a:lnTo>
                    <a:pt x="10883751" y="6418769"/>
                  </a:lnTo>
                  <a:lnTo>
                    <a:pt x="10883947" y="6422010"/>
                  </a:lnTo>
                  <a:lnTo>
                    <a:pt x="10886049" y="6424484"/>
                  </a:lnTo>
                  <a:lnTo>
                    <a:pt x="10890055" y="6426193"/>
                  </a:lnTo>
                  <a:lnTo>
                    <a:pt x="10892818" y="6426188"/>
                  </a:lnTo>
                  <a:lnTo>
                    <a:pt x="10898966" y="6425654"/>
                  </a:lnTo>
                  <a:lnTo>
                    <a:pt x="10903492" y="6425217"/>
                  </a:lnTo>
                  <a:lnTo>
                    <a:pt x="10906820" y="6421113"/>
                  </a:lnTo>
                  <a:lnTo>
                    <a:pt x="10905947" y="6412060"/>
                  </a:lnTo>
                  <a:lnTo>
                    <a:pt x="10901843" y="6408732"/>
                  </a:lnTo>
                  <a:close/>
                </a:path>
                <a:path w="17412970" h="9752965">
                  <a:moveTo>
                    <a:pt x="14854705" y="8076347"/>
                  </a:moveTo>
                  <a:lnTo>
                    <a:pt x="14849226" y="8077166"/>
                  </a:lnTo>
                  <a:lnTo>
                    <a:pt x="14846515" y="8080744"/>
                  </a:lnTo>
                  <a:lnTo>
                    <a:pt x="14843472" y="8084182"/>
                  </a:lnTo>
                  <a:lnTo>
                    <a:pt x="14844292" y="8089661"/>
                  </a:lnTo>
                  <a:lnTo>
                    <a:pt x="14847870" y="8092371"/>
                  </a:lnTo>
                  <a:lnTo>
                    <a:pt x="14852975" y="8096127"/>
                  </a:lnTo>
                  <a:lnTo>
                    <a:pt x="14854979" y="8096982"/>
                  </a:lnTo>
                  <a:lnTo>
                    <a:pt x="14854837" y="8097315"/>
                  </a:lnTo>
                  <a:lnTo>
                    <a:pt x="14858174" y="8098739"/>
                  </a:lnTo>
                  <a:lnTo>
                    <a:pt x="14862175" y="8097684"/>
                  </a:lnTo>
                  <a:lnTo>
                    <a:pt x="14864600" y="8094772"/>
                  </a:lnTo>
                  <a:lnTo>
                    <a:pt x="14867644" y="8091336"/>
                  </a:lnTo>
                  <a:lnTo>
                    <a:pt x="14866825" y="8085857"/>
                  </a:lnTo>
                  <a:lnTo>
                    <a:pt x="14863247" y="8083147"/>
                  </a:lnTo>
                  <a:lnTo>
                    <a:pt x="14858143" y="8079391"/>
                  </a:lnTo>
                  <a:lnTo>
                    <a:pt x="14854705" y="8076347"/>
                  </a:lnTo>
                  <a:close/>
                </a:path>
                <a:path w="17412970" h="9752965">
                  <a:moveTo>
                    <a:pt x="786400" y="2059095"/>
                  </a:moveTo>
                  <a:lnTo>
                    <a:pt x="781156" y="2058437"/>
                  </a:lnTo>
                  <a:lnTo>
                    <a:pt x="774018" y="2064072"/>
                  </a:lnTo>
                  <a:lnTo>
                    <a:pt x="773360" y="2069316"/>
                  </a:lnTo>
                  <a:lnTo>
                    <a:pt x="776178" y="2072885"/>
                  </a:lnTo>
                  <a:lnTo>
                    <a:pt x="780046" y="2077692"/>
                  </a:lnTo>
                  <a:lnTo>
                    <a:pt x="780620" y="2079121"/>
                  </a:lnTo>
                  <a:lnTo>
                    <a:pt x="785961" y="2081399"/>
                  </a:lnTo>
                  <a:lnTo>
                    <a:pt x="789344" y="2080869"/>
                  </a:lnTo>
                  <a:lnTo>
                    <a:pt x="791676" y="2079101"/>
                  </a:lnTo>
                  <a:lnTo>
                    <a:pt x="795245" y="2076284"/>
                  </a:lnTo>
                  <a:lnTo>
                    <a:pt x="795904" y="2071041"/>
                  </a:lnTo>
                  <a:lnTo>
                    <a:pt x="793086" y="2067471"/>
                  </a:lnTo>
                  <a:lnTo>
                    <a:pt x="789217" y="2062664"/>
                  </a:lnTo>
                  <a:lnTo>
                    <a:pt x="786400" y="2059095"/>
                  </a:lnTo>
                  <a:close/>
                </a:path>
                <a:path w="17412970" h="9752965">
                  <a:moveTo>
                    <a:pt x="14783892" y="8021282"/>
                  </a:moveTo>
                  <a:lnTo>
                    <a:pt x="14778746" y="8022244"/>
                  </a:lnTo>
                  <a:lnTo>
                    <a:pt x="14772658" y="8029116"/>
                  </a:lnTo>
                  <a:lnTo>
                    <a:pt x="14773478" y="8034597"/>
                  </a:lnTo>
                  <a:lnTo>
                    <a:pt x="14777057" y="8037307"/>
                  </a:lnTo>
                  <a:lnTo>
                    <a:pt x="14782161" y="8041062"/>
                  </a:lnTo>
                  <a:lnTo>
                    <a:pt x="14784165" y="8041916"/>
                  </a:lnTo>
                  <a:lnTo>
                    <a:pt x="14784022" y="8042250"/>
                  </a:lnTo>
                  <a:lnTo>
                    <a:pt x="14787360" y="8043674"/>
                  </a:lnTo>
                  <a:lnTo>
                    <a:pt x="14791363" y="8042619"/>
                  </a:lnTo>
                  <a:lnTo>
                    <a:pt x="14793789" y="8039708"/>
                  </a:lnTo>
                  <a:lnTo>
                    <a:pt x="14796832" y="8036272"/>
                  </a:lnTo>
                  <a:lnTo>
                    <a:pt x="14796012" y="8030793"/>
                  </a:lnTo>
                  <a:lnTo>
                    <a:pt x="14792433" y="8028083"/>
                  </a:lnTo>
                  <a:lnTo>
                    <a:pt x="14787328" y="8024326"/>
                  </a:lnTo>
                  <a:lnTo>
                    <a:pt x="14783892" y="8021282"/>
                  </a:lnTo>
                  <a:close/>
                </a:path>
                <a:path w="17412970" h="9752965">
                  <a:moveTo>
                    <a:pt x="10990945" y="6400575"/>
                  </a:moveTo>
                  <a:lnTo>
                    <a:pt x="10986419" y="6401011"/>
                  </a:lnTo>
                  <a:lnTo>
                    <a:pt x="10980271" y="6401546"/>
                  </a:lnTo>
                  <a:lnTo>
                    <a:pt x="10975745" y="6401982"/>
                  </a:lnTo>
                  <a:lnTo>
                    <a:pt x="10972417" y="6406087"/>
                  </a:lnTo>
                  <a:lnTo>
                    <a:pt x="10972854" y="6410613"/>
                  </a:lnTo>
                  <a:lnTo>
                    <a:pt x="10973050" y="6413853"/>
                  </a:lnTo>
                  <a:lnTo>
                    <a:pt x="10975150" y="6416327"/>
                  </a:lnTo>
                  <a:lnTo>
                    <a:pt x="10979156" y="6418036"/>
                  </a:lnTo>
                  <a:lnTo>
                    <a:pt x="10981921" y="6418032"/>
                  </a:lnTo>
                  <a:lnTo>
                    <a:pt x="10988066" y="6417497"/>
                  </a:lnTo>
                  <a:lnTo>
                    <a:pt x="10992593" y="6417060"/>
                  </a:lnTo>
                  <a:lnTo>
                    <a:pt x="10995923" y="6412957"/>
                  </a:lnTo>
                  <a:lnTo>
                    <a:pt x="10995049" y="6403903"/>
                  </a:lnTo>
                  <a:lnTo>
                    <a:pt x="10990945" y="6400575"/>
                  </a:lnTo>
                  <a:close/>
                </a:path>
                <a:path w="17412970" h="9752965">
                  <a:moveTo>
                    <a:pt x="14713270" y="7966694"/>
                  </a:moveTo>
                  <a:lnTo>
                    <a:pt x="14707789" y="7967513"/>
                  </a:lnTo>
                  <a:lnTo>
                    <a:pt x="14705080" y="7971092"/>
                  </a:lnTo>
                  <a:lnTo>
                    <a:pt x="14702035" y="7974528"/>
                  </a:lnTo>
                  <a:lnTo>
                    <a:pt x="14702856" y="7980007"/>
                  </a:lnTo>
                  <a:lnTo>
                    <a:pt x="14706435" y="7982718"/>
                  </a:lnTo>
                  <a:lnTo>
                    <a:pt x="14711539" y="7986474"/>
                  </a:lnTo>
                  <a:lnTo>
                    <a:pt x="14713543" y="7987328"/>
                  </a:lnTo>
                  <a:lnTo>
                    <a:pt x="14713400" y="7987662"/>
                  </a:lnTo>
                  <a:lnTo>
                    <a:pt x="14716738" y="7989086"/>
                  </a:lnTo>
                  <a:lnTo>
                    <a:pt x="14720741" y="7988031"/>
                  </a:lnTo>
                  <a:lnTo>
                    <a:pt x="14723165" y="7985120"/>
                  </a:lnTo>
                  <a:lnTo>
                    <a:pt x="14726210" y="7981684"/>
                  </a:lnTo>
                  <a:lnTo>
                    <a:pt x="14725390" y="7976204"/>
                  </a:lnTo>
                  <a:lnTo>
                    <a:pt x="14721810" y="7973494"/>
                  </a:lnTo>
                  <a:lnTo>
                    <a:pt x="14716706" y="7969738"/>
                  </a:lnTo>
                  <a:lnTo>
                    <a:pt x="14713270" y="7966694"/>
                  </a:lnTo>
                  <a:close/>
                </a:path>
                <a:path w="17412970" h="9752965">
                  <a:moveTo>
                    <a:pt x="733095" y="1987035"/>
                  </a:moveTo>
                  <a:lnTo>
                    <a:pt x="727518" y="1986235"/>
                  </a:lnTo>
                  <a:lnTo>
                    <a:pt x="723948" y="1989053"/>
                  </a:lnTo>
                  <a:lnTo>
                    <a:pt x="720187" y="1991395"/>
                  </a:lnTo>
                  <a:lnTo>
                    <a:pt x="719387" y="1996971"/>
                  </a:lnTo>
                  <a:lnTo>
                    <a:pt x="722204" y="2000541"/>
                  </a:lnTo>
                  <a:lnTo>
                    <a:pt x="725931" y="2005681"/>
                  </a:lnTo>
                  <a:lnTo>
                    <a:pt x="726981" y="2006919"/>
                  </a:lnTo>
                  <a:lnTo>
                    <a:pt x="729509" y="2008392"/>
                  </a:lnTo>
                  <a:lnTo>
                    <a:pt x="731846" y="2009388"/>
                  </a:lnTo>
                  <a:lnTo>
                    <a:pt x="735086" y="2009192"/>
                  </a:lnTo>
                  <a:lnTo>
                    <a:pt x="737418" y="2007425"/>
                  </a:lnTo>
                  <a:lnTo>
                    <a:pt x="741179" y="2005083"/>
                  </a:lnTo>
                  <a:lnTo>
                    <a:pt x="741980" y="1999507"/>
                  </a:lnTo>
                  <a:lnTo>
                    <a:pt x="739162" y="1995937"/>
                  </a:lnTo>
                  <a:lnTo>
                    <a:pt x="735436" y="1990797"/>
                  </a:lnTo>
                  <a:lnTo>
                    <a:pt x="733095" y="1987035"/>
                  </a:lnTo>
                  <a:close/>
                </a:path>
                <a:path w="17412970" h="9752965">
                  <a:moveTo>
                    <a:pt x="11080573" y="6393036"/>
                  </a:moveTo>
                  <a:lnTo>
                    <a:pt x="11076045" y="6393473"/>
                  </a:lnTo>
                  <a:lnTo>
                    <a:pt x="11069899" y="6394007"/>
                  </a:lnTo>
                  <a:lnTo>
                    <a:pt x="11065038" y="6394301"/>
                  </a:lnTo>
                  <a:lnTo>
                    <a:pt x="11061710" y="6398405"/>
                  </a:lnTo>
                  <a:lnTo>
                    <a:pt x="11062146" y="6402933"/>
                  </a:lnTo>
                  <a:lnTo>
                    <a:pt x="11062343" y="6406172"/>
                  </a:lnTo>
                  <a:lnTo>
                    <a:pt x="11064442" y="6408646"/>
                  </a:lnTo>
                  <a:lnTo>
                    <a:pt x="11067112" y="6409785"/>
                  </a:lnTo>
                  <a:lnTo>
                    <a:pt x="11066970" y="6410119"/>
                  </a:lnTo>
                  <a:lnTo>
                    <a:pt x="11068305" y="6410689"/>
                  </a:lnTo>
                  <a:lnTo>
                    <a:pt x="11071071" y="6410685"/>
                  </a:lnTo>
                  <a:lnTo>
                    <a:pt x="11077216" y="6410150"/>
                  </a:lnTo>
                  <a:lnTo>
                    <a:pt x="11082076" y="6409855"/>
                  </a:lnTo>
                  <a:lnTo>
                    <a:pt x="11085406" y="6405752"/>
                  </a:lnTo>
                  <a:lnTo>
                    <a:pt x="11084970" y="6401225"/>
                  </a:lnTo>
                  <a:lnTo>
                    <a:pt x="11084676" y="6396365"/>
                  </a:lnTo>
                  <a:lnTo>
                    <a:pt x="11080573" y="6393036"/>
                  </a:lnTo>
                  <a:close/>
                </a:path>
                <a:path w="17412970" h="9752965">
                  <a:moveTo>
                    <a:pt x="14642598" y="7911295"/>
                  </a:moveTo>
                  <a:lnTo>
                    <a:pt x="14637121" y="7912115"/>
                  </a:lnTo>
                  <a:lnTo>
                    <a:pt x="14634410" y="7915694"/>
                  </a:lnTo>
                  <a:lnTo>
                    <a:pt x="14631366" y="7919131"/>
                  </a:lnTo>
                  <a:lnTo>
                    <a:pt x="14632184" y="7924609"/>
                  </a:lnTo>
                  <a:lnTo>
                    <a:pt x="14635763" y="7927319"/>
                  </a:lnTo>
                  <a:lnTo>
                    <a:pt x="14640868" y="7931076"/>
                  </a:lnTo>
                  <a:lnTo>
                    <a:pt x="14642870" y="7931930"/>
                  </a:lnTo>
                  <a:lnTo>
                    <a:pt x="14642728" y="7932263"/>
                  </a:lnTo>
                  <a:lnTo>
                    <a:pt x="14646067" y="7933687"/>
                  </a:lnTo>
                  <a:lnTo>
                    <a:pt x="14650069" y="7932633"/>
                  </a:lnTo>
                  <a:lnTo>
                    <a:pt x="14652495" y="7929721"/>
                  </a:lnTo>
                  <a:lnTo>
                    <a:pt x="14655539" y="7926285"/>
                  </a:lnTo>
                  <a:lnTo>
                    <a:pt x="14654718" y="7920806"/>
                  </a:lnTo>
                  <a:lnTo>
                    <a:pt x="14651140" y="7918095"/>
                  </a:lnTo>
                  <a:lnTo>
                    <a:pt x="14646034" y="7914339"/>
                  </a:lnTo>
                  <a:lnTo>
                    <a:pt x="14642598" y="7911295"/>
                  </a:lnTo>
                  <a:close/>
                </a:path>
                <a:path w="17412970" h="9752965">
                  <a:moveTo>
                    <a:pt x="14572118" y="7856374"/>
                  </a:moveTo>
                  <a:lnTo>
                    <a:pt x="14566640" y="7857193"/>
                  </a:lnTo>
                  <a:lnTo>
                    <a:pt x="14563931" y="7860772"/>
                  </a:lnTo>
                  <a:lnTo>
                    <a:pt x="14560886" y="7864208"/>
                  </a:lnTo>
                  <a:lnTo>
                    <a:pt x="14561705" y="7869687"/>
                  </a:lnTo>
                  <a:lnTo>
                    <a:pt x="14565284" y="7872396"/>
                  </a:lnTo>
                  <a:lnTo>
                    <a:pt x="14570388" y="7876152"/>
                  </a:lnTo>
                  <a:lnTo>
                    <a:pt x="14572391" y="7877007"/>
                  </a:lnTo>
                  <a:lnTo>
                    <a:pt x="14572249" y="7877341"/>
                  </a:lnTo>
                  <a:lnTo>
                    <a:pt x="14575586" y="7878765"/>
                  </a:lnTo>
                  <a:lnTo>
                    <a:pt x="14579589" y="7877710"/>
                  </a:lnTo>
                  <a:lnTo>
                    <a:pt x="14582015" y="7874799"/>
                  </a:lnTo>
                  <a:lnTo>
                    <a:pt x="14585058" y="7871363"/>
                  </a:lnTo>
                  <a:lnTo>
                    <a:pt x="14584241" y="7865884"/>
                  </a:lnTo>
                  <a:lnTo>
                    <a:pt x="14580661" y="7863174"/>
                  </a:lnTo>
                  <a:lnTo>
                    <a:pt x="14575555" y="7859417"/>
                  </a:lnTo>
                  <a:lnTo>
                    <a:pt x="14572118" y="7856374"/>
                  </a:lnTo>
                  <a:close/>
                </a:path>
                <a:path w="17412970" h="9752965">
                  <a:moveTo>
                    <a:pt x="681076" y="1914736"/>
                  </a:moveTo>
                  <a:lnTo>
                    <a:pt x="675976" y="1913743"/>
                  </a:lnTo>
                  <a:lnTo>
                    <a:pt x="668169" y="1919094"/>
                  </a:lnTo>
                  <a:lnTo>
                    <a:pt x="667177" y="1924195"/>
                  </a:lnTo>
                  <a:lnTo>
                    <a:pt x="669852" y="1928098"/>
                  </a:lnTo>
                  <a:lnTo>
                    <a:pt x="673579" y="1933239"/>
                  </a:lnTo>
                  <a:lnTo>
                    <a:pt x="674629" y="1934476"/>
                  </a:lnTo>
                  <a:lnTo>
                    <a:pt x="677157" y="1935949"/>
                  </a:lnTo>
                  <a:lnTo>
                    <a:pt x="677014" y="1936283"/>
                  </a:lnTo>
                  <a:lnTo>
                    <a:pt x="679685" y="1937422"/>
                  </a:lnTo>
                  <a:lnTo>
                    <a:pt x="682925" y="1937226"/>
                  </a:lnTo>
                  <a:lnTo>
                    <a:pt x="685257" y="1935459"/>
                  </a:lnTo>
                  <a:lnTo>
                    <a:pt x="689160" y="1932784"/>
                  </a:lnTo>
                  <a:lnTo>
                    <a:pt x="690153" y="1927682"/>
                  </a:lnTo>
                  <a:lnTo>
                    <a:pt x="687477" y="1923779"/>
                  </a:lnTo>
                  <a:lnTo>
                    <a:pt x="683751" y="1918639"/>
                  </a:lnTo>
                  <a:lnTo>
                    <a:pt x="681076" y="1914736"/>
                  </a:lnTo>
                  <a:close/>
                </a:path>
                <a:path w="17412970" h="9752965">
                  <a:moveTo>
                    <a:pt x="11169722" y="6385689"/>
                  </a:moveTo>
                  <a:lnTo>
                    <a:pt x="11165195" y="6386126"/>
                  </a:lnTo>
                  <a:lnTo>
                    <a:pt x="11159048" y="6386661"/>
                  </a:lnTo>
                  <a:lnTo>
                    <a:pt x="11154521" y="6387097"/>
                  </a:lnTo>
                  <a:lnTo>
                    <a:pt x="11150859" y="6391058"/>
                  </a:lnTo>
                  <a:lnTo>
                    <a:pt x="11151296" y="6395585"/>
                  </a:lnTo>
                  <a:lnTo>
                    <a:pt x="11151635" y="6398492"/>
                  </a:lnTo>
                  <a:lnTo>
                    <a:pt x="11153594" y="6401301"/>
                  </a:lnTo>
                  <a:lnTo>
                    <a:pt x="11156264" y="6402439"/>
                  </a:lnTo>
                  <a:lnTo>
                    <a:pt x="11156122" y="6402773"/>
                  </a:lnTo>
                  <a:lnTo>
                    <a:pt x="11157458" y="6403342"/>
                  </a:lnTo>
                  <a:lnTo>
                    <a:pt x="11160221" y="6403338"/>
                  </a:lnTo>
                  <a:lnTo>
                    <a:pt x="11166366" y="6402802"/>
                  </a:lnTo>
                  <a:lnTo>
                    <a:pt x="11170892" y="6402366"/>
                  </a:lnTo>
                  <a:lnTo>
                    <a:pt x="11174557" y="6398404"/>
                  </a:lnTo>
                  <a:lnTo>
                    <a:pt x="11173684" y="6389352"/>
                  </a:lnTo>
                  <a:lnTo>
                    <a:pt x="11169722" y="6385689"/>
                  </a:lnTo>
                  <a:close/>
                </a:path>
                <a:path w="17412970" h="9752965">
                  <a:moveTo>
                    <a:pt x="14501304" y="7801308"/>
                  </a:moveTo>
                  <a:lnTo>
                    <a:pt x="14495827" y="7802128"/>
                  </a:lnTo>
                  <a:lnTo>
                    <a:pt x="14493116" y="7805707"/>
                  </a:lnTo>
                  <a:lnTo>
                    <a:pt x="14490072" y="7809143"/>
                  </a:lnTo>
                  <a:lnTo>
                    <a:pt x="14490891" y="7814621"/>
                  </a:lnTo>
                  <a:lnTo>
                    <a:pt x="14494469" y="7817332"/>
                  </a:lnTo>
                  <a:lnTo>
                    <a:pt x="14499577" y="7821089"/>
                  </a:lnTo>
                  <a:lnTo>
                    <a:pt x="14501579" y="7821943"/>
                  </a:lnTo>
                  <a:lnTo>
                    <a:pt x="14501436" y="7822277"/>
                  </a:lnTo>
                  <a:lnTo>
                    <a:pt x="14504775" y="7823701"/>
                  </a:lnTo>
                  <a:lnTo>
                    <a:pt x="14508775" y="7822645"/>
                  </a:lnTo>
                  <a:lnTo>
                    <a:pt x="14511201" y="7819734"/>
                  </a:lnTo>
                  <a:lnTo>
                    <a:pt x="14514245" y="7816297"/>
                  </a:lnTo>
                  <a:lnTo>
                    <a:pt x="14513426" y="7810819"/>
                  </a:lnTo>
                  <a:lnTo>
                    <a:pt x="14509850" y="7808110"/>
                  </a:lnTo>
                  <a:lnTo>
                    <a:pt x="14504741" y="7804353"/>
                  </a:lnTo>
                  <a:lnTo>
                    <a:pt x="14501304" y="7801308"/>
                  </a:lnTo>
                  <a:close/>
                </a:path>
                <a:path w="17412970" h="9752965">
                  <a:moveTo>
                    <a:pt x="14430969" y="7746054"/>
                  </a:moveTo>
                  <a:lnTo>
                    <a:pt x="14425490" y="7746872"/>
                  </a:lnTo>
                  <a:lnTo>
                    <a:pt x="14422779" y="7750451"/>
                  </a:lnTo>
                  <a:lnTo>
                    <a:pt x="14419735" y="7753887"/>
                  </a:lnTo>
                  <a:lnTo>
                    <a:pt x="14420553" y="7759366"/>
                  </a:lnTo>
                  <a:lnTo>
                    <a:pt x="14424132" y="7762076"/>
                  </a:lnTo>
                  <a:lnTo>
                    <a:pt x="14429238" y="7765832"/>
                  </a:lnTo>
                  <a:lnTo>
                    <a:pt x="14431242" y="7766687"/>
                  </a:lnTo>
                  <a:lnTo>
                    <a:pt x="14431099" y="7767021"/>
                  </a:lnTo>
                  <a:lnTo>
                    <a:pt x="14434437" y="7768445"/>
                  </a:lnTo>
                  <a:lnTo>
                    <a:pt x="14438438" y="7767389"/>
                  </a:lnTo>
                  <a:lnTo>
                    <a:pt x="14440864" y="7764478"/>
                  </a:lnTo>
                  <a:lnTo>
                    <a:pt x="14443908" y="7761042"/>
                  </a:lnTo>
                  <a:lnTo>
                    <a:pt x="14443089" y="7755563"/>
                  </a:lnTo>
                  <a:lnTo>
                    <a:pt x="14439511" y="7752853"/>
                  </a:lnTo>
                  <a:lnTo>
                    <a:pt x="14434405" y="7749097"/>
                  </a:lnTo>
                  <a:lnTo>
                    <a:pt x="14430969" y="7746054"/>
                  </a:lnTo>
                  <a:close/>
                </a:path>
                <a:path w="17412970" h="9752965">
                  <a:moveTo>
                    <a:pt x="11258921" y="6379153"/>
                  </a:moveTo>
                  <a:lnTo>
                    <a:pt x="11254395" y="6379589"/>
                  </a:lnTo>
                  <a:lnTo>
                    <a:pt x="11248247" y="6380123"/>
                  </a:lnTo>
                  <a:lnTo>
                    <a:pt x="11243721" y="6380560"/>
                  </a:lnTo>
                  <a:lnTo>
                    <a:pt x="11240059" y="6384522"/>
                  </a:lnTo>
                  <a:lnTo>
                    <a:pt x="11240495" y="6389048"/>
                  </a:lnTo>
                  <a:lnTo>
                    <a:pt x="11240692" y="6392288"/>
                  </a:lnTo>
                  <a:lnTo>
                    <a:pt x="11242651" y="6395097"/>
                  </a:lnTo>
                  <a:lnTo>
                    <a:pt x="11245321" y="6396236"/>
                  </a:lnTo>
                  <a:lnTo>
                    <a:pt x="11245796" y="6396044"/>
                  </a:lnTo>
                  <a:lnTo>
                    <a:pt x="11246798" y="6396471"/>
                  </a:lnTo>
                  <a:lnTo>
                    <a:pt x="11249420" y="6396801"/>
                  </a:lnTo>
                  <a:lnTo>
                    <a:pt x="11255565" y="6396266"/>
                  </a:lnTo>
                  <a:lnTo>
                    <a:pt x="11260092" y="6395829"/>
                  </a:lnTo>
                  <a:lnTo>
                    <a:pt x="11263757" y="6391868"/>
                  </a:lnTo>
                  <a:lnTo>
                    <a:pt x="11262883" y="6382815"/>
                  </a:lnTo>
                  <a:lnTo>
                    <a:pt x="11258921" y="6379153"/>
                  </a:lnTo>
                  <a:close/>
                </a:path>
                <a:path w="17412970" h="9752965">
                  <a:moveTo>
                    <a:pt x="630579" y="1840717"/>
                  </a:moveTo>
                  <a:lnTo>
                    <a:pt x="625478" y="1839726"/>
                  </a:lnTo>
                  <a:lnTo>
                    <a:pt x="617672" y="1845076"/>
                  </a:lnTo>
                  <a:lnTo>
                    <a:pt x="616680" y="1850177"/>
                  </a:lnTo>
                  <a:lnTo>
                    <a:pt x="622747" y="1859078"/>
                  </a:lnTo>
                  <a:lnTo>
                    <a:pt x="623321" y="1860507"/>
                  </a:lnTo>
                  <a:lnTo>
                    <a:pt x="626183" y="1862123"/>
                  </a:lnTo>
                  <a:lnTo>
                    <a:pt x="628854" y="1863262"/>
                  </a:lnTo>
                  <a:lnTo>
                    <a:pt x="632094" y="1863065"/>
                  </a:lnTo>
                  <a:lnTo>
                    <a:pt x="634426" y="1861298"/>
                  </a:lnTo>
                  <a:lnTo>
                    <a:pt x="638330" y="1858623"/>
                  </a:lnTo>
                  <a:lnTo>
                    <a:pt x="639321" y="1853522"/>
                  </a:lnTo>
                  <a:lnTo>
                    <a:pt x="630579" y="1840717"/>
                  </a:lnTo>
                  <a:close/>
                </a:path>
                <a:path w="17412970" h="9752965">
                  <a:moveTo>
                    <a:pt x="14360297" y="7690655"/>
                  </a:moveTo>
                  <a:lnTo>
                    <a:pt x="14354817" y="7691474"/>
                  </a:lnTo>
                  <a:lnTo>
                    <a:pt x="14349396" y="7698631"/>
                  </a:lnTo>
                  <a:lnTo>
                    <a:pt x="14349884" y="7703968"/>
                  </a:lnTo>
                  <a:lnTo>
                    <a:pt x="14353462" y="7706679"/>
                  </a:lnTo>
                  <a:lnTo>
                    <a:pt x="14358568" y="7710434"/>
                  </a:lnTo>
                  <a:lnTo>
                    <a:pt x="14360570" y="7711288"/>
                  </a:lnTo>
                  <a:lnTo>
                    <a:pt x="14360427" y="7711622"/>
                  </a:lnTo>
                  <a:lnTo>
                    <a:pt x="14363766" y="7713047"/>
                  </a:lnTo>
                  <a:lnTo>
                    <a:pt x="14367768" y="7711991"/>
                  </a:lnTo>
                  <a:lnTo>
                    <a:pt x="14370194" y="7709080"/>
                  </a:lnTo>
                  <a:lnTo>
                    <a:pt x="14373238" y="7705644"/>
                  </a:lnTo>
                  <a:lnTo>
                    <a:pt x="14372417" y="7700164"/>
                  </a:lnTo>
                  <a:lnTo>
                    <a:pt x="14368839" y="7697455"/>
                  </a:lnTo>
                  <a:lnTo>
                    <a:pt x="14363734" y="7693699"/>
                  </a:lnTo>
                  <a:lnTo>
                    <a:pt x="14360297" y="7690655"/>
                  </a:lnTo>
                  <a:close/>
                </a:path>
                <a:path w="17412970" h="9752965">
                  <a:moveTo>
                    <a:pt x="14289960" y="7635398"/>
                  </a:moveTo>
                  <a:lnTo>
                    <a:pt x="14284480" y="7636218"/>
                  </a:lnTo>
                  <a:lnTo>
                    <a:pt x="14279059" y="7643374"/>
                  </a:lnTo>
                  <a:lnTo>
                    <a:pt x="14279547" y="7648712"/>
                  </a:lnTo>
                  <a:lnTo>
                    <a:pt x="14283125" y="7651422"/>
                  </a:lnTo>
                  <a:lnTo>
                    <a:pt x="14288230" y="7655178"/>
                  </a:lnTo>
                  <a:lnTo>
                    <a:pt x="14290233" y="7656032"/>
                  </a:lnTo>
                  <a:lnTo>
                    <a:pt x="14290090" y="7656366"/>
                  </a:lnTo>
                  <a:lnTo>
                    <a:pt x="14293429" y="7657790"/>
                  </a:lnTo>
                  <a:lnTo>
                    <a:pt x="14297431" y="7656735"/>
                  </a:lnTo>
                  <a:lnTo>
                    <a:pt x="14299857" y="7653825"/>
                  </a:lnTo>
                  <a:lnTo>
                    <a:pt x="14302567" y="7650246"/>
                  </a:lnTo>
                  <a:lnTo>
                    <a:pt x="14302080" y="7644908"/>
                  </a:lnTo>
                  <a:lnTo>
                    <a:pt x="14298504" y="7642200"/>
                  </a:lnTo>
                  <a:lnTo>
                    <a:pt x="14293396" y="7638443"/>
                  </a:lnTo>
                  <a:lnTo>
                    <a:pt x="14289960" y="7635398"/>
                  </a:lnTo>
                  <a:close/>
                </a:path>
                <a:path w="17412970" h="9752965">
                  <a:moveTo>
                    <a:pt x="11348171" y="6373426"/>
                  </a:moveTo>
                  <a:lnTo>
                    <a:pt x="11343643" y="6373862"/>
                  </a:lnTo>
                  <a:lnTo>
                    <a:pt x="11337496" y="6374396"/>
                  </a:lnTo>
                  <a:lnTo>
                    <a:pt x="11333303" y="6374976"/>
                  </a:lnTo>
                  <a:lnTo>
                    <a:pt x="11329308" y="6378795"/>
                  </a:lnTo>
                  <a:lnTo>
                    <a:pt x="11329745" y="6383322"/>
                  </a:lnTo>
                  <a:lnTo>
                    <a:pt x="11329941" y="6386562"/>
                  </a:lnTo>
                  <a:lnTo>
                    <a:pt x="11332232" y="6389512"/>
                  </a:lnTo>
                  <a:lnTo>
                    <a:pt x="11334902" y="6390651"/>
                  </a:lnTo>
                  <a:lnTo>
                    <a:pt x="11335044" y="6390317"/>
                  </a:lnTo>
                  <a:lnTo>
                    <a:pt x="11336046" y="6390744"/>
                  </a:lnTo>
                  <a:lnTo>
                    <a:pt x="11338669" y="6391074"/>
                  </a:lnTo>
                  <a:lnTo>
                    <a:pt x="11344814" y="6390539"/>
                  </a:lnTo>
                  <a:lnTo>
                    <a:pt x="11349006" y="6389960"/>
                  </a:lnTo>
                  <a:lnTo>
                    <a:pt x="11353004" y="6386142"/>
                  </a:lnTo>
                  <a:lnTo>
                    <a:pt x="11352568" y="6381614"/>
                  </a:lnTo>
                  <a:lnTo>
                    <a:pt x="11351989" y="6377423"/>
                  </a:lnTo>
                  <a:lnTo>
                    <a:pt x="11348171" y="6373426"/>
                  </a:lnTo>
                  <a:close/>
                </a:path>
                <a:path w="17412970" h="9752965">
                  <a:moveTo>
                    <a:pt x="581177" y="1765983"/>
                  </a:moveTo>
                  <a:lnTo>
                    <a:pt x="576219" y="1764657"/>
                  </a:lnTo>
                  <a:lnTo>
                    <a:pt x="568412" y="1770008"/>
                  </a:lnTo>
                  <a:lnTo>
                    <a:pt x="567087" y="1774966"/>
                  </a:lnTo>
                  <a:lnTo>
                    <a:pt x="569762" y="1778870"/>
                  </a:lnTo>
                  <a:lnTo>
                    <a:pt x="573011" y="1784201"/>
                  </a:lnTo>
                  <a:lnTo>
                    <a:pt x="573919" y="1785772"/>
                  </a:lnTo>
                  <a:lnTo>
                    <a:pt x="576781" y="1787388"/>
                  </a:lnTo>
                  <a:lnTo>
                    <a:pt x="579118" y="1788384"/>
                  </a:lnTo>
                  <a:lnTo>
                    <a:pt x="582216" y="1788522"/>
                  </a:lnTo>
                  <a:lnTo>
                    <a:pt x="584548" y="1786754"/>
                  </a:lnTo>
                  <a:lnTo>
                    <a:pt x="588451" y="1784080"/>
                  </a:lnTo>
                  <a:lnTo>
                    <a:pt x="589443" y="1778979"/>
                  </a:lnTo>
                  <a:lnTo>
                    <a:pt x="587102" y="1775218"/>
                  </a:lnTo>
                  <a:lnTo>
                    <a:pt x="583852" y="1769886"/>
                  </a:lnTo>
                  <a:lnTo>
                    <a:pt x="581177" y="1765983"/>
                  </a:lnTo>
                  <a:close/>
                </a:path>
                <a:path w="17412970" h="9752965">
                  <a:moveTo>
                    <a:pt x="14219481" y="7580477"/>
                  </a:moveTo>
                  <a:lnTo>
                    <a:pt x="14214143" y="7580962"/>
                  </a:lnTo>
                  <a:lnTo>
                    <a:pt x="14208722" y="7588119"/>
                  </a:lnTo>
                  <a:lnTo>
                    <a:pt x="14209208" y="7593455"/>
                  </a:lnTo>
                  <a:lnTo>
                    <a:pt x="14212788" y="7596166"/>
                  </a:lnTo>
                  <a:lnTo>
                    <a:pt x="14217892" y="7599922"/>
                  </a:lnTo>
                  <a:lnTo>
                    <a:pt x="14219895" y="7600777"/>
                  </a:lnTo>
                  <a:lnTo>
                    <a:pt x="14219753" y="7601110"/>
                  </a:lnTo>
                  <a:lnTo>
                    <a:pt x="14223091" y="7602534"/>
                  </a:lnTo>
                  <a:lnTo>
                    <a:pt x="14227094" y="7601479"/>
                  </a:lnTo>
                  <a:lnTo>
                    <a:pt x="14229520" y="7598568"/>
                  </a:lnTo>
                  <a:lnTo>
                    <a:pt x="14232229" y="7594989"/>
                  </a:lnTo>
                  <a:lnTo>
                    <a:pt x="14231743" y="7589652"/>
                  </a:lnTo>
                  <a:lnTo>
                    <a:pt x="14228166" y="7586943"/>
                  </a:lnTo>
                  <a:lnTo>
                    <a:pt x="14223059" y="7583187"/>
                  </a:lnTo>
                  <a:lnTo>
                    <a:pt x="14219481" y="7580477"/>
                  </a:lnTo>
                  <a:close/>
                </a:path>
                <a:path w="17412970" h="9752965">
                  <a:moveTo>
                    <a:pt x="11437899" y="6370271"/>
                  </a:moveTo>
                  <a:lnTo>
                    <a:pt x="11433515" y="6370374"/>
                  </a:lnTo>
                  <a:lnTo>
                    <a:pt x="11427176" y="6370431"/>
                  </a:lnTo>
                  <a:lnTo>
                    <a:pt x="11422650" y="6370868"/>
                  </a:lnTo>
                  <a:lnTo>
                    <a:pt x="11418987" y="6374830"/>
                  </a:lnTo>
                  <a:lnTo>
                    <a:pt x="11419090" y="6379215"/>
                  </a:lnTo>
                  <a:lnTo>
                    <a:pt x="11419286" y="6382455"/>
                  </a:lnTo>
                  <a:lnTo>
                    <a:pt x="11421245" y="6385263"/>
                  </a:lnTo>
                  <a:lnTo>
                    <a:pt x="11425251" y="6386972"/>
                  </a:lnTo>
                  <a:lnTo>
                    <a:pt x="11427872" y="6387301"/>
                  </a:lnTo>
                  <a:lnTo>
                    <a:pt x="11434208" y="6387242"/>
                  </a:lnTo>
                  <a:lnTo>
                    <a:pt x="11438736" y="6386806"/>
                  </a:lnTo>
                  <a:lnTo>
                    <a:pt x="11442400" y="6382845"/>
                  </a:lnTo>
                  <a:lnTo>
                    <a:pt x="11442297" y="6378460"/>
                  </a:lnTo>
                  <a:lnTo>
                    <a:pt x="11441860" y="6373934"/>
                  </a:lnTo>
                  <a:lnTo>
                    <a:pt x="11437899" y="6370271"/>
                  </a:lnTo>
                  <a:close/>
                </a:path>
                <a:path w="17412970" h="9752965">
                  <a:moveTo>
                    <a:pt x="14149285" y="7524885"/>
                  </a:moveTo>
                  <a:lnTo>
                    <a:pt x="14143950" y="7525372"/>
                  </a:lnTo>
                  <a:lnTo>
                    <a:pt x="14138529" y="7532530"/>
                  </a:lnTo>
                  <a:lnTo>
                    <a:pt x="14139014" y="7537866"/>
                  </a:lnTo>
                  <a:lnTo>
                    <a:pt x="14142592" y="7540576"/>
                  </a:lnTo>
                  <a:lnTo>
                    <a:pt x="14147697" y="7544333"/>
                  </a:lnTo>
                  <a:lnTo>
                    <a:pt x="14149701" y="7545187"/>
                  </a:lnTo>
                  <a:lnTo>
                    <a:pt x="14149558" y="7545520"/>
                  </a:lnTo>
                  <a:lnTo>
                    <a:pt x="14152896" y="7546944"/>
                  </a:lnTo>
                  <a:lnTo>
                    <a:pt x="14156898" y="7545889"/>
                  </a:lnTo>
                  <a:lnTo>
                    <a:pt x="14159324" y="7542978"/>
                  </a:lnTo>
                  <a:lnTo>
                    <a:pt x="14162034" y="7539399"/>
                  </a:lnTo>
                  <a:lnTo>
                    <a:pt x="14161547" y="7534062"/>
                  </a:lnTo>
                  <a:lnTo>
                    <a:pt x="14157969" y="7531352"/>
                  </a:lnTo>
                  <a:lnTo>
                    <a:pt x="14152865" y="7527596"/>
                  </a:lnTo>
                  <a:lnTo>
                    <a:pt x="14149285" y="7524885"/>
                  </a:lnTo>
                  <a:close/>
                </a:path>
                <a:path w="17412970" h="9752965">
                  <a:moveTo>
                    <a:pt x="534013" y="1690625"/>
                  </a:moveTo>
                  <a:lnTo>
                    <a:pt x="528579" y="1689490"/>
                  </a:lnTo>
                  <a:lnTo>
                    <a:pt x="524818" y="1691832"/>
                  </a:lnTo>
                  <a:lnTo>
                    <a:pt x="520724" y="1694031"/>
                  </a:lnTo>
                  <a:lnTo>
                    <a:pt x="519589" y="1699465"/>
                  </a:lnTo>
                  <a:lnTo>
                    <a:pt x="521931" y="1703226"/>
                  </a:lnTo>
                  <a:lnTo>
                    <a:pt x="525181" y="1708558"/>
                  </a:lnTo>
                  <a:lnTo>
                    <a:pt x="526089" y="1710129"/>
                  </a:lnTo>
                  <a:lnTo>
                    <a:pt x="528950" y="1711745"/>
                  </a:lnTo>
                  <a:lnTo>
                    <a:pt x="529142" y="1712221"/>
                  </a:lnTo>
                  <a:lnTo>
                    <a:pt x="531479" y="1713218"/>
                  </a:lnTo>
                  <a:lnTo>
                    <a:pt x="534719" y="1713022"/>
                  </a:lnTo>
                  <a:lnTo>
                    <a:pt x="536909" y="1711588"/>
                  </a:lnTo>
                  <a:lnTo>
                    <a:pt x="540670" y="1709247"/>
                  </a:lnTo>
                  <a:lnTo>
                    <a:pt x="541804" y="1703812"/>
                  </a:lnTo>
                  <a:lnTo>
                    <a:pt x="539462" y="1700052"/>
                  </a:lnTo>
                  <a:lnTo>
                    <a:pt x="536213" y="1694720"/>
                  </a:lnTo>
                  <a:lnTo>
                    <a:pt x="534013" y="1690625"/>
                  </a:lnTo>
                  <a:close/>
                </a:path>
                <a:path w="17412970" h="9752965">
                  <a:moveTo>
                    <a:pt x="14078756" y="7469153"/>
                  </a:moveTo>
                  <a:lnTo>
                    <a:pt x="14073421" y="7469640"/>
                  </a:lnTo>
                  <a:lnTo>
                    <a:pt x="14068000" y="7476797"/>
                  </a:lnTo>
                  <a:lnTo>
                    <a:pt x="14068485" y="7482134"/>
                  </a:lnTo>
                  <a:lnTo>
                    <a:pt x="14072063" y="7484844"/>
                  </a:lnTo>
                  <a:lnTo>
                    <a:pt x="14077026" y="7488934"/>
                  </a:lnTo>
                  <a:lnTo>
                    <a:pt x="14082369" y="7491213"/>
                  </a:lnTo>
                  <a:lnTo>
                    <a:pt x="14086369" y="7490157"/>
                  </a:lnTo>
                  <a:lnTo>
                    <a:pt x="14088795" y="7487246"/>
                  </a:lnTo>
                  <a:lnTo>
                    <a:pt x="14091506" y="7483667"/>
                  </a:lnTo>
                  <a:lnTo>
                    <a:pt x="14091021" y="7478331"/>
                  </a:lnTo>
                  <a:lnTo>
                    <a:pt x="14087441" y="7475621"/>
                  </a:lnTo>
                  <a:lnTo>
                    <a:pt x="14082335" y="7471864"/>
                  </a:lnTo>
                  <a:lnTo>
                    <a:pt x="14078756" y="7469153"/>
                  </a:lnTo>
                  <a:close/>
                </a:path>
                <a:path w="17412970" h="9752965">
                  <a:moveTo>
                    <a:pt x="11527677" y="6367927"/>
                  </a:moveTo>
                  <a:lnTo>
                    <a:pt x="11508676" y="6376394"/>
                  </a:lnTo>
                  <a:lnTo>
                    <a:pt x="11508729" y="6379967"/>
                  </a:lnTo>
                  <a:lnTo>
                    <a:pt x="11510690" y="6382777"/>
                  </a:lnTo>
                  <a:lnTo>
                    <a:pt x="11513693" y="6384058"/>
                  </a:lnTo>
                  <a:lnTo>
                    <a:pt x="11513836" y="6383724"/>
                  </a:lnTo>
                  <a:lnTo>
                    <a:pt x="11514838" y="6384151"/>
                  </a:lnTo>
                  <a:lnTo>
                    <a:pt x="11517125" y="6384338"/>
                  </a:lnTo>
                  <a:lnTo>
                    <a:pt x="11523463" y="6384280"/>
                  </a:lnTo>
                  <a:lnTo>
                    <a:pt x="11527847" y="6384177"/>
                  </a:lnTo>
                  <a:lnTo>
                    <a:pt x="11531367" y="6380549"/>
                  </a:lnTo>
                  <a:lnTo>
                    <a:pt x="11531408" y="6375831"/>
                  </a:lnTo>
                  <a:lnTo>
                    <a:pt x="11531304" y="6371447"/>
                  </a:lnTo>
                  <a:lnTo>
                    <a:pt x="11527677" y="6367927"/>
                  </a:lnTo>
                  <a:close/>
                </a:path>
                <a:path w="17412970" h="9752965">
                  <a:moveTo>
                    <a:pt x="14008562" y="7413564"/>
                  </a:moveTo>
                  <a:lnTo>
                    <a:pt x="14003225" y="7414050"/>
                  </a:lnTo>
                  <a:lnTo>
                    <a:pt x="13997806" y="7421207"/>
                  </a:lnTo>
                  <a:lnTo>
                    <a:pt x="13998290" y="7426543"/>
                  </a:lnTo>
                  <a:lnTo>
                    <a:pt x="14001869" y="7429254"/>
                  </a:lnTo>
                  <a:lnTo>
                    <a:pt x="14006833" y="7433344"/>
                  </a:lnTo>
                  <a:lnTo>
                    <a:pt x="14008836" y="7434199"/>
                  </a:lnTo>
                  <a:lnTo>
                    <a:pt x="14008694" y="7434533"/>
                  </a:lnTo>
                  <a:lnTo>
                    <a:pt x="14012032" y="7435957"/>
                  </a:lnTo>
                  <a:lnTo>
                    <a:pt x="14016033" y="7434901"/>
                  </a:lnTo>
                  <a:lnTo>
                    <a:pt x="14018457" y="7431990"/>
                  </a:lnTo>
                  <a:lnTo>
                    <a:pt x="14021168" y="7428411"/>
                  </a:lnTo>
                  <a:lnTo>
                    <a:pt x="14020683" y="7423074"/>
                  </a:lnTo>
                  <a:lnTo>
                    <a:pt x="14017104" y="7420364"/>
                  </a:lnTo>
                  <a:lnTo>
                    <a:pt x="14012140" y="7416274"/>
                  </a:lnTo>
                  <a:lnTo>
                    <a:pt x="14008562" y="7413564"/>
                  </a:lnTo>
                  <a:close/>
                </a:path>
                <a:path w="17412970" h="9752965">
                  <a:moveTo>
                    <a:pt x="13938223" y="7358308"/>
                  </a:moveTo>
                  <a:lnTo>
                    <a:pt x="13932888" y="7358793"/>
                  </a:lnTo>
                  <a:lnTo>
                    <a:pt x="13927467" y="7365951"/>
                  </a:lnTo>
                  <a:lnTo>
                    <a:pt x="13927952" y="7371287"/>
                  </a:lnTo>
                  <a:lnTo>
                    <a:pt x="13931531" y="7373997"/>
                  </a:lnTo>
                  <a:lnTo>
                    <a:pt x="13936496" y="7378089"/>
                  </a:lnTo>
                  <a:lnTo>
                    <a:pt x="13938498" y="7378943"/>
                  </a:lnTo>
                  <a:lnTo>
                    <a:pt x="13938356" y="7379277"/>
                  </a:lnTo>
                  <a:lnTo>
                    <a:pt x="13941695" y="7380701"/>
                  </a:lnTo>
                  <a:lnTo>
                    <a:pt x="13945694" y="7379645"/>
                  </a:lnTo>
                  <a:lnTo>
                    <a:pt x="13948120" y="7376733"/>
                  </a:lnTo>
                  <a:lnTo>
                    <a:pt x="13950831" y="7373155"/>
                  </a:lnTo>
                  <a:lnTo>
                    <a:pt x="13950346" y="7367819"/>
                  </a:lnTo>
                  <a:lnTo>
                    <a:pt x="13946767" y="7365108"/>
                  </a:lnTo>
                  <a:lnTo>
                    <a:pt x="13941803" y="7361019"/>
                  </a:lnTo>
                  <a:lnTo>
                    <a:pt x="13938223" y="7358308"/>
                  </a:lnTo>
                  <a:close/>
                </a:path>
                <a:path w="17412970" h="9752965">
                  <a:moveTo>
                    <a:pt x="11617696" y="6366869"/>
                  </a:moveTo>
                  <a:lnTo>
                    <a:pt x="11612978" y="6366830"/>
                  </a:lnTo>
                  <a:lnTo>
                    <a:pt x="11606639" y="6366887"/>
                  </a:lnTo>
                  <a:lnTo>
                    <a:pt x="11601922" y="6366848"/>
                  </a:lnTo>
                  <a:lnTo>
                    <a:pt x="11598401" y="6370475"/>
                  </a:lnTo>
                  <a:lnTo>
                    <a:pt x="11598362" y="6375193"/>
                  </a:lnTo>
                  <a:lnTo>
                    <a:pt x="11598416" y="6378768"/>
                  </a:lnTo>
                  <a:lnTo>
                    <a:pt x="11600375" y="6381576"/>
                  </a:lnTo>
                  <a:lnTo>
                    <a:pt x="11604380" y="6383285"/>
                  </a:lnTo>
                  <a:lnTo>
                    <a:pt x="11606667" y="6383471"/>
                  </a:lnTo>
                  <a:lnTo>
                    <a:pt x="11613007" y="6383413"/>
                  </a:lnTo>
                  <a:lnTo>
                    <a:pt x="11617724" y="6383453"/>
                  </a:lnTo>
                  <a:lnTo>
                    <a:pt x="11621245" y="6379825"/>
                  </a:lnTo>
                  <a:lnTo>
                    <a:pt x="11621323" y="6370389"/>
                  </a:lnTo>
                  <a:lnTo>
                    <a:pt x="11617696" y="6366869"/>
                  </a:lnTo>
                  <a:close/>
                </a:path>
                <a:path w="17412970" h="9752965">
                  <a:moveTo>
                    <a:pt x="487278" y="1614266"/>
                  </a:moveTo>
                  <a:lnTo>
                    <a:pt x="482320" y="1612939"/>
                  </a:lnTo>
                  <a:lnTo>
                    <a:pt x="478225" y="1615139"/>
                  </a:lnTo>
                  <a:lnTo>
                    <a:pt x="474464" y="1617480"/>
                  </a:lnTo>
                  <a:lnTo>
                    <a:pt x="473138" y="1622439"/>
                  </a:lnTo>
                  <a:lnTo>
                    <a:pt x="475337" y="1626533"/>
                  </a:lnTo>
                  <a:lnTo>
                    <a:pt x="478586" y="1631865"/>
                  </a:lnTo>
                  <a:lnTo>
                    <a:pt x="479495" y="1633435"/>
                  </a:lnTo>
                  <a:lnTo>
                    <a:pt x="482690" y="1635194"/>
                  </a:lnTo>
                  <a:lnTo>
                    <a:pt x="485027" y="1636191"/>
                  </a:lnTo>
                  <a:lnTo>
                    <a:pt x="487458" y="1636043"/>
                  </a:lnTo>
                  <a:lnTo>
                    <a:pt x="489981" y="1634753"/>
                  </a:lnTo>
                  <a:lnTo>
                    <a:pt x="493742" y="1632411"/>
                  </a:lnTo>
                  <a:lnTo>
                    <a:pt x="495068" y="1627452"/>
                  </a:lnTo>
                  <a:lnTo>
                    <a:pt x="492868" y="1623358"/>
                  </a:lnTo>
                  <a:lnTo>
                    <a:pt x="489619" y="1618026"/>
                  </a:lnTo>
                  <a:lnTo>
                    <a:pt x="487278" y="1614266"/>
                  </a:lnTo>
                  <a:close/>
                </a:path>
                <a:path w="17412970" h="9752965">
                  <a:moveTo>
                    <a:pt x="13868031" y="7302719"/>
                  </a:moveTo>
                  <a:lnTo>
                    <a:pt x="13862694" y="7303204"/>
                  </a:lnTo>
                  <a:lnTo>
                    <a:pt x="13857273" y="7310362"/>
                  </a:lnTo>
                  <a:lnTo>
                    <a:pt x="13857758" y="7315698"/>
                  </a:lnTo>
                  <a:lnTo>
                    <a:pt x="13861336" y="7318408"/>
                  </a:lnTo>
                  <a:lnTo>
                    <a:pt x="13866300" y="7322499"/>
                  </a:lnTo>
                  <a:lnTo>
                    <a:pt x="13868303" y="7323353"/>
                  </a:lnTo>
                  <a:lnTo>
                    <a:pt x="13868161" y="7323687"/>
                  </a:lnTo>
                  <a:lnTo>
                    <a:pt x="13871499" y="7325110"/>
                  </a:lnTo>
                  <a:lnTo>
                    <a:pt x="13875500" y="7324055"/>
                  </a:lnTo>
                  <a:lnTo>
                    <a:pt x="13877925" y="7321144"/>
                  </a:lnTo>
                  <a:lnTo>
                    <a:pt x="13880636" y="7317565"/>
                  </a:lnTo>
                  <a:lnTo>
                    <a:pt x="13880151" y="7312229"/>
                  </a:lnTo>
                  <a:lnTo>
                    <a:pt x="13876573" y="7309519"/>
                  </a:lnTo>
                  <a:lnTo>
                    <a:pt x="13871610" y="7305428"/>
                  </a:lnTo>
                  <a:lnTo>
                    <a:pt x="13868031" y="7302719"/>
                  </a:lnTo>
                  <a:close/>
                </a:path>
                <a:path w="17412970" h="9752965">
                  <a:moveTo>
                    <a:pt x="11707527" y="6368098"/>
                  </a:moveTo>
                  <a:lnTo>
                    <a:pt x="11702809" y="6368059"/>
                  </a:lnTo>
                  <a:lnTo>
                    <a:pt x="11691561" y="6367601"/>
                  </a:lnTo>
                  <a:lnTo>
                    <a:pt x="11688043" y="6371230"/>
                  </a:lnTo>
                  <a:lnTo>
                    <a:pt x="11688002" y="6375947"/>
                  </a:lnTo>
                  <a:lnTo>
                    <a:pt x="11687722" y="6379379"/>
                  </a:lnTo>
                  <a:lnTo>
                    <a:pt x="11690014" y="6382329"/>
                  </a:lnTo>
                  <a:lnTo>
                    <a:pt x="11693018" y="6383610"/>
                  </a:lnTo>
                  <a:lnTo>
                    <a:pt x="11692876" y="6383944"/>
                  </a:lnTo>
                  <a:lnTo>
                    <a:pt x="11693878" y="6384372"/>
                  </a:lnTo>
                  <a:lnTo>
                    <a:pt x="11696166" y="6384559"/>
                  </a:lnTo>
                  <a:lnTo>
                    <a:pt x="11707413" y="6385016"/>
                  </a:lnTo>
                  <a:lnTo>
                    <a:pt x="11710933" y="6381389"/>
                  </a:lnTo>
                  <a:lnTo>
                    <a:pt x="11710973" y="6376670"/>
                  </a:lnTo>
                  <a:lnTo>
                    <a:pt x="11711154" y="6371618"/>
                  </a:lnTo>
                  <a:lnTo>
                    <a:pt x="11707527" y="6368098"/>
                  </a:lnTo>
                  <a:close/>
                </a:path>
                <a:path w="17412970" h="9752965">
                  <a:moveTo>
                    <a:pt x="13797835" y="7247129"/>
                  </a:moveTo>
                  <a:lnTo>
                    <a:pt x="13792498" y="7247614"/>
                  </a:lnTo>
                  <a:lnTo>
                    <a:pt x="13787078" y="7254772"/>
                  </a:lnTo>
                  <a:lnTo>
                    <a:pt x="13787564" y="7260109"/>
                  </a:lnTo>
                  <a:lnTo>
                    <a:pt x="13791143" y="7262819"/>
                  </a:lnTo>
                  <a:lnTo>
                    <a:pt x="13796106" y="7266908"/>
                  </a:lnTo>
                  <a:lnTo>
                    <a:pt x="13798109" y="7267763"/>
                  </a:lnTo>
                  <a:lnTo>
                    <a:pt x="13797966" y="7268097"/>
                  </a:lnTo>
                  <a:lnTo>
                    <a:pt x="13801304" y="7269521"/>
                  </a:lnTo>
                  <a:lnTo>
                    <a:pt x="13805305" y="7268465"/>
                  </a:lnTo>
                  <a:lnTo>
                    <a:pt x="13807730" y="7265554"/>
                  </a:lnTo>
                  <a:lnTo>
                    <a:pt x="13810440" y="7261975"/>
                  </a:lnTo>
                  <a:lnTo>
                    <a:pt x="13809956" y="7256640"/>
                  </a:lnTo>
                  <a:lnTo>
                    <a:pt x="13806377" y="7253929"/>
                  </a:lnTo>
                  <a:lnTo>
                    <a:pt x="13801415" y="7249839"/>
                  </a:lnTo>
                  <a:lnTo>
                    <a:pt x="13797835" y="7247129"/>
                  </a:lnTo>
                  <a:close/>
                </a:path>
                <a:path w="17412970" h="9752965">
                  <a:moveTo>
                    <a:pt x="443684" y="1536090"/>
                  </a:moveTo>
                  <a:lnTo>
                    <a:pt x="438725" y="1534764"/>
                  </a:lnTo>
                  <a:lnTo>
                    <a:pt x="430536" y="1539162"/>
                  </a:lnTo>
                  <a:lnTo>
                    <a:pt x="429211" y="1544120"/>
                  </a:lnTo>
                  <a:lnTo>
                    <a:pt x="431409" y="1548215"/>
                  </a:lnTo>
                  <a:lnTo>
                    <a:pt x="434517" y="1553880"/>
                  </a:lnTo>
                  <a:lnTo>
                    <a:pt x="435425" y="1555451"/>
                  </a:lnTo>
                  <a:lnTo>
                    <a:pt x="438478" y="1557543"/>
                  </a:lnTo>
                  <a:lnTo>
                    <a:pt x="440815" y="1558540"/>
                  </a:lnTo>
                  <a:lnTo>
                    <a:pt x="443245" y="1558393"/>
                  </a:lnTo>
                  <a:lnTo>
                    <a:pt x="445768" y="1557102"/>
                  </a:lnTo>
                  <a:lnTo>
                    <a:pt x="449863" y="1554903"/>
                  </a:lnTo>
                  <a:lnTo>
                    <a:pt x="451189" y="1549945"/>
                  </a:lnTo>
                  <a:lnTo>
                    <a:pt x="448990" y="1545849"/>
                  </a:lnTo>
                  <a:lnTo>
                    <a:pt x="445883" y="1540184"/>
                  </a:lnTo>
                  <a:lnTo>
                    <a:pt x="443684" y="1536090"/>
                  </a:lnTo>
                  <a:close/>
                </a:path>
                <a:path w="17412970" h="9752965">
                  <a:moveTo>
                    <a:pt x="11796981" y="6371140"/>
                  </a:moveTo>
                  <a:lnTo>
                    <a:pt x="11792404" y="6370767"/>
                  </a:lnTo>
                  <a:lnTo>
                    <a:pt x="11786210" y="6370491"/>
                  </a:lnTo>
                  <a:lnTo>
                    <a:pt x="11781827" y="6370594"/>
                  </a:lnTo>
                  <a:lnTo>
                    <a:pt x="11777972" y="6374079"/>
                  </a:lnTo>
                  <a:lnTo>
                    <a:pt x="11777349" y="6381705"/>
                  </a:lnTo>
                  <a:lnTo>
                    <a:pt x="11777318" y="6382086"/>
                  </a:lnTo>
                  <a:lnTo>
                    <a:pt x="11796200" y="6387773"/>
                  </a:lnTo>
                  <a:lnTo>
                    <a:pt x="11800052" y="6384287"/>
                  </a:lnTo>
                  <a:lnTo>
                    <a:pt x="11800426" y="6379712"/>
                  </a:lnTo>
                  <a:lnTo>
                    <a:pt x="11800465" y="6374994"/>
                  </a:lnTo>
                  <a:lnTo>
                    <a:pt x="11796981" y="6371140"/>
                  </a:lnTo>
                  <a:close/>
                </a:path>
                <a:path w="17412970" h="9752965">
                  <a:moveTo>
                    <a:pt x="13727498" y="7191873"/>
                  </a:moveTo>
                  <a:lnTo>
                    <a:pt x="13722161" y="7192358"/>
                  </a:lnTo>
                  <a:lnTo>
                    <a:pt x="13716740" y="7199515"/>
                  </a:lnTo>
                  <a:lnTo>
                    <a:pt x="13717227" y="7204853"/>
                  </a:lnTo>
                  <a:lnTo>
                    <a:pt x="13720805" y="7207563"/>
                  </a:lnTo>
                  <a:lnTo>
                    <a:pt x="13725768" y="7211652"/>
                  </a:lnTo>
                  <a:lnTo>
                    <a:pt x="13727771" y="7212506"/>
                  </a:lnTo>
                  <a:lnTo>
                    <a:pt x="13727628" y="7212840"/>
                  </a:lnTo>
                  <a:lnTo>
                    <a:pt x="13730967" y="7214265"/>
                  </a:lnTo>
                  <a:lnTo>
                    <a:pt x="13734967" y="7213209"/>
                  </a:lnTo>
                  <a:lnTo>
                    <a:pt x="13737392" y="7210298"/>
                  </a:lnTo>
                  <a:lnTo>
                    <a:pt x="13740103" y="7206719"/>
                  </a:lnTo>
                  <a:lnTo>
                    <a:pt x="13739618" y="7201383"/>
                  </a:lnTo>
                  <a:lnTo>
                    <a:pt x="13736039" y="7198673"/>
                  </a:lnTo>
                  <a:lnTo>
                    <a:pt x="13731076" y="7194583"/>
                  </a:lnTo>
                  <a:lnTo>
                    <a:pt x="13727498" y="7191873"/>
                  </a:lnTo>
                  <a:close/>
                </a:path>
                <a:path w="17412970" h="9752965">
                  <a:moveTo>
                    <a:pt x="13657303" y="7136283"/>
                  </a:moveTo>
                  <a:lnTo>
                    <a:pt x="13651966" y="7136768"/>
                  </a:lnTo>
                  <a:lnTo>
                    <a:pt x="13646545" y="7143925"/>
                  </a:lnTo>
                  <a:lnTo>
                    <a:pt x="13647032" y="7149262"/>
                  </a:lnTo>
                  <a:lnTo>
                    <a:pt x="13650611" y="7151973"/>
                  </a:lnTo>
                  <a:lnTo>
                    <a:pt x="13655574" y="7156063"/>
                  </a:lnTo>
                  <a:lnTo>
                    <a:pt x="13657576" y="7156917"/>
                  </a:lnTo>
                  <a:lnTo>
                    <a:pt x="13657433" y="7157251"/>
                  </a:lnTo>
                  <a:lnTo>
                    <a:pt x="13660772" y="7158675"/>
                  </a:lnTo>
                  <a:lnTo>
                    <a:pt x="13664772" y="7157619"/>
                  </a:lnTo>
                  <a:lnTo>
                    <a:pt x="13667198" y="7154708"/>
                  </a:lnTo>
                  <a:lnTo>
                    <a:pt x="13669908" y="7151129"/>
                  </a:lnTo>
                  <a:lnTo>
                    <a:pt x="13669423" y="7145793"/>
                  </a:lnTo>
                  <a:lnTo>
                    <a:pt x="13665845" y="7143082"/>
                  </a:lnTo>
                  <a:lnTo>
                    <a:pt x="13660882" y="7138993"/>
                  </a:lnTo>
                  <a:lnTo>
                    <a:pt x="13657303" y="7136283"/>
                  </a:lnTo>
                  <a:close/>
                </a:path>
                <a:path w="17412970" h="9752965">
                  <a:moveTo>
                    <a:pt x="11886247" y="6376469"/>
                  </a:moveTo>
                  <a:lnTo>
                    <a:pt x="11881672" y="6376096"/>
                  </a:lnTo>
                  <a:lnTo>
                    <a:pt x="11875478" y="6375820"/>
                  </a:lnTo>
                  <a:lnTo>
                    <a:pt x="11870902" y="6375447"/>
                  </a:lnTo>
                  <a:lnTo>
                    <a:pt x="11867047" y="6378932"/>
                  </a:lnTo>
                  <a:lnTo>
                    <a:pt x="11866674" y="6383507"/>
                  </a:lnTo>
                  <a:lnTo>
                    <a:pt x="11866728" y="6387081"/>
                  </a:lnTo>
                  <a:lnTo>
                    <a:pt x="11868543" y="6390224"/>
                  </a:lnTo>
                  <a:lnTo>
                    <a:pt x="11872549" y="6391932"/>
                  </a:lnTo>
                  <a:lnTo>
                    <a:pt x="11874361" y="6392310"/>
                  </a:lnTo>
                  <a:lnTo>
                    <a:pt x="11880558" y="6392587"/>
                  </a:lnTo>
                  <a:lnTo>
                    <a:pt x="11885133" y="6392960"/>
                  </a:lnTo>
                  <a:lnTo>
                    <a:pt x="11888985" y="6389474"/>
                  </a:lnTo>
                  <a:lnTo>
                    <a:pt x="11889733" y="6380322"/>
                  </a:lnTo>
                  <a:lnTo>
                    <a:pt x="11886247" y="6376469"/>
                  </a:lnTo>
                  <a:close/>
                </a:path>
                <a:path w="17412970" h="9752965">
                  <a:moveTo>
                    <a:pt x="401710" y="1457815"/>
                  </a:moveTo>
                  <a:lnTo>
                    <a:pt x="396894" y="1456156"/>
                  </a:lnTo>
                  <a:lnTo>
                    <a:pt x="388705" y="1460554"/>
                  </a:lnTo>
                  <a:lnTo>
                    <a:pt x="387045" y="1465370"/>
                  </a:lnTo>
                  <a:lnTo>
                    <a:pt x="389244" y="1469465"/>
                  </a:lnTo>
                  <a:lnTo>
                    <a:pt x="392017" y="1474988"/>
                  </a:lnTo>
                  <a:lnTo>
                    <a:pt x="392925" y="1476559"/>
                  </a:lnTo>
                  <a:lnTo>
                    <a:pt x="394310" y="1477939"/>
                  </a:lnTo>
                  <a:lnTo>
                    <a:pt x="398316" y="1479647"/>
                  </a:lnTo>
                  <a:lnTo>
                    <a:pt x="400604" y="1479834"/>
                  </a:lnTo>
                  <a:lnTo>
                    <a:pt x="403127" y="1478543"/>
                  </a:lnTo>
                  <a:lnTo>
                    <a:pt x="407222" y="1476344"/>
                  </a:lnTo>
                  <a:lnTo>
                    <a:pt x="408881" y="1471528"/>
                  </a:lnTo>
                  <a:lnTo>
                    <a:pt x="406683" y="1467433"/>
                  </a:lnTo>
                  <a:lnTo>
                    <a:pt x="403909" y="1461910"/>
                  </a:lnTo>
                  <a:lnTo>
                    <a:pt x="401710" y="1457815"/>
                  </a:lnTo>
                  <a:close/>
                </a:path>
                <a:path w="17412970" h="9752965">
                  <a:moveTo>
                    <a:pt x="13586774" y="7080550"/>
                  </a:moveTo>
                  <a:lnTo>
                    <a:pt x="13581294" y="7081369"/>
                  </a:lnTo>
                  <a:lnTo>
                    <a:pt x="13578583" y="7084948"/>
                  </a:lnTo>
                  <a:lnTo>
                    <a:pt x="13575540" y="7088385"/>
                  </a:lnTo>
                  <a:lnTo>
                    <a:pt x="13576360" y="7093864"/>
                  </a:lnTo>
                  <a:lnTo>
                    <a:pt x="13579940" y="7096575"/>
                  </a:lnTo>
                  <a:lnTo>
                    <a:pt x="13585044" y="7100330"/>
                  </a:lnTo>
                  <a:lnTo>
                    <a:pt x="13587047" y="7101185"/>
                  </a:lnTo>
                  <a:lnTo>
                    <a:pt x="13586905" y="7101518"/>
                  </a:lnTo>
                  <a:lnTo>
                    <a:pt x="13590243" y="7102942"/>
                  </a:lnTo>
                  <a:lnTo>
                    <a:pt x="13594245" y="7101887"/>
                  </a:lnTo>
                  <a:lnTo>
                    <a:pt x="13596670" y="7098977"/>
                  </a:lnTo>
                  <a:lnTo>
                    <a:pt x="13599715" y="7095540"/>
                  </a:lnTo>
                  <a:lnTo>
                    <a:pt x="13598895" y="7090061"/>
                  </a:lnTo>
                  <a:lnTo>
                    <a:pt x="13595315" y="7087350"/>
                  </a:lnTo>
                  <a:lnTo>
                    <a:pt x="13590211" y="7083594"/>
                  </a:lnTo>
                  <a:lnTo>
                    <a:pt x="13586774" y="7080550"/>
                  </a:lnTo>
                  <a:close/>
                </a:path>
                <a:path w="17412970" h="9752965">
                  <a:moveTo>
                    <a:pt x="11975661" y="6384228"/>
                  </a:moveTo>
                  <a:lnTo>
                    <a:pt x="11971086" y="6383855"/>
                  </a:lnTo>
                  <a:lnTo>
                    <a:pt x="11965033" y="6383245"/>
                  </a:lnTo>
                  <a:lnTo>
                    <a:pt x="11960458" y="6382872"/>
                  </a:lnTo>
                  <a:lnTo>
                    <a:pt x="11956269" y="6386215"/>
                  </a:lnTo>
                  <a:lnTo>
                    <a:pt x="11955895" y="6390790"/>
                  </a:lnTo>
                  <a:lnTo>
                    <a:pt x="11955473" y="6394555"/>
                  </a:lnTo>
                  <a:lnTo>
                    <a:pt x="11974070" y="6400910"/>
                  </a:lnTo>
                  <a:lnTo>
                    <a:pt x="11978259" y="6397567"/>
                  </a:lnTo>
                  <a:lnTo>
                    <a:pt x="11979005" y="6388416"/>
                  </a:lnTo>
                  <a:lnTo>
                    <a:pt x="11975661" y="6384228"/>
                  </a:lnTo>
                  <a:close/>
                </a:path>
                <a:path w="17412970" h="9752965">
                  <a:moveTo>
                    <a:pt x="13515342" y="7026011"/>
                  </a:moveTo>
                  <a:lnTo>
                    <a:pt x="13510198" y="7026974"/>
                  </a:lnTo>
                  <a:lnTo>
                    <a:pt x="13507488" y="7030552"/>
                  </a:lnTo>
                  <a:lnTo>
                    <a:pt x="13504635" y="7034464"/>
                  </a:lnTo>
                  <a:lnTo>
                    <a:pt x="13505596" y="7039609"/>
                  </a:lnTo>
                  <a:lnTo>
                    <a:pt x="13509174" y="7042319"/>
                  </a:lnTo>
                  <a:lnTo>
                    <a:pt x="13514280" y="7046075"/>
                  </a:lnTo>
                  <a:lnTo>
                    <a:pt x="13519621" y="7048354"/>
                  </a:lnTo>
                  <a:lnTo>
                    <a:pt x="13523623" y="7047299"/>
                  </a:lnTo>
                  <a:lnTo>
                    <a:pt x="13526048" y="7044388"/>
                  </a:lnTo>
                  <a:lnTo>
                    <a:pt x="13528901" y="7040476"/>
                  </a:lnTo>
                  <a:lnTo>
                    <a:pt x="13527940" y="7035330"/>
                  </a:lnTo>
                  <a:lnTo>
                    <a:pt x="13524360" y="7032620"/>
                  </a:lnTo>
                  <a:lnTo>
                    <a:pt x="13515342" y="7026011"/>
                  </a:lnTo>
                  <a:close/>
                </a:path>
                <a:path w="17412970" h="9752965">
                  <a:moveTo>
                    <a:pt x="12064937" y="6395085"/>
                  </a:moveTo>
                  <a:lnTo>
                    <a:pt x="12060505" y="6394378"/>
                  </a:lnTo>
                  <a:lnTo>
                    <a:pt x="12054117" y="6393626"/>
                  </a:lnTo>
                  <a:lnTo>
                    <a:pt x="12049685" y="6392919"/>
                  </a:lnTo>
                  <a:lnTo>
                    <a:pt x="12045497" y="6396262"/>
                  </a:lnTo>
                  <a:lnTo>
                    <a:pt x="12044790" y="6400695"/>
                  </a:lnTo>
                  <a:lnTo>
                    <a:pt x="12044368" y="6404461"/>
                  </a:lnTo>
                  <a:lnTo>
                    <a:pt x="12046375" y="6408079"/>
                  </a:lnTo>
                  <a:lnTo>
                    <a:pt x="12049713" y="6409503"/>
                  </a:lnTo>
                  <a:lnTo>
                    <a:pt x="12049855" y="6409169"/>
                  </a:lnTo>
                  <a:lnTo>
                    <a:pt x="12051859" y="6410023"/>
                  </a:lnTo>
                  <a:lnTo>
                    <a:pt x="12058245" y="6410775"/>
                  </a:lnTo>
                  <a:lnTo>
                    <a:pt x="12062677" y="6411482"/>
                  </a:lnTo>
                  <a:lnTo>
                    <a:pt x="12066867" y="6408140"/>
                  </a:lnTo>
                  <a:lnTo>
                    <a:pt x="12068222" y="6399643"/>
                  </a:lnTo>
                  <a:lnTo>
                    <a:pt x="12068281" y="6399273"/>
                  </a:lnTo>
                  <a:lnTo>
                    <a:pt x="12064937" y="6395085"/>
                  </a:lnTo>
                  <a:close/>
                </a:path>
                <a:path w="17412970" h="9752965">
                  <a:moveTo>
                    <a:pt x="13443057" y="6973474"/>
                  </a:moveTo>
                  <a:lnTo>
                    <a:pt x="13437910" y="6974437"/>
                  </a:lnTo>
                  <a:lnTo>
                    <a:pt x="13432489" y="6981594"/>
                  </a:lnTo>
                  <a:lnTo>
                    <a:pt x="13433451" y="6986739"/>
                  </a:lnTo>
                  <a:lnTo>
                    <a:pt x="13437030" y="6989450"/>
                  </a:lnTo>
                  <a:lnTo>
                    <a:pt x="13442137" y="6993205"/>
                  </a:lnTo>
                  <a:lnTo>
                    <a:pt x="13443805" y="6993917"/>
                  </a:lnTo>
                  <a:lnTo>
                    <a:pt x="13443663" y="6994251"/>
                  </a:lnTo>
                  <a:lnTo>
                    <a:pt x="13447002" y="6995676"/>
                  </a:lnTo>
                  <a:lnTo>
                    <a:pt x="13451335" y="6994762"/>
                  </a:lnTo>
                  <a:lnTo>
                    <a:pt x="13453569" y="6991374"/>
                  </a:lnTo>
                  <a:lnTo>
                    <a:pt x="13456280" y="6987796"/>
                  </a:lnTo>
                  <a:lnTo>
                    <a:pt x="13455318" y="6982652"/>
                  </a:lnTo>
                  <a:lnTo>
                    <a:pt x="13451740" y="6979941"/>
                  </a:lnTo>
                  <a:lnTo>
                    <a:pt x="13446635" y="6976185"/>
                  </a:lnTo>
                  <a:lnTo>
                    <a:pt x="13443057" y="6973474"/>
                  </a:lnTo>
                  <a:close/>
                </a:path>
                <a:path w="17412970" h="9752965">
                  <a:moveTo>
                    <a:pt x="361116" y="1378158"/>
                  </a:moveTo>
                  <a:lnTo>
                    <a:pt x="355966" y="1376355"/>
                  </a:lnTo>
                  <a:lnTo>
                    <a:pt x="351871" y="1378554"/>
                  </a:lnTo>
                  <a:lnTo>
                    <a:pt x="347585" y="1380278"/>
                  </a:lnTo>
                  <a:lnTo>
                    <a:pt x="345783" y="1385428"/>
                  </a:lnTo>
                  <a:lnTo>
                    <a:pt x="347982" y="1389522"/>
                  </a:lnTo>
                  <a:lnTo>
                    <a:pt x="350756" y="1395045"/>
                  </a:lnTo>
                  <a:lnTo>
                    <a:pt x="351664" y="1396616"/>
                  </a:lnTo>
                  <a:lnTo>
                    <a:pt x="353382" y="1398138"/>
                  </a:lnTo>
                  <a:lnTo>
                    <a:pt x="355051" y="1398850"/>
                  </a:lnTo>
                  <a:lnTo>
                    <a:pt x="355242" y="1399326"/>
                  </a:lnTo>
                  <a:lnTo>
                    <a:pt x="357245" y="1400181"/>
                  </a:lnTo>
                  <a:lnTo>
                    <a:pt x="359674" y="1400033"/>
                  </a:lnTo>
                  <a:lnTo>
                    <a:pt x="362056" y="1399076"/>
                  </a:lnTo>
                  <a:lnTo>
                    <a:pt x="366009" y="1397211"/>
                  </a:lnTo>
                  <a:lnTo>
                    <a:pt x="367811" y="1392061"/>
                  </a:lnTo>
                  <a:lnTo>
                    <a:pt x="365612" y="1387968"/>
                  </a:lnTo>
                  <a:lnTo>
                    <a:pt x="362839" y="1382444"/>
                  </a:lnTo>
                  <a:lnTo>
                    <a:pt x="361116" y="1378158"/>
                  </a:lnTo>
                  <a:close/>
                </a:path>
                <a:path w="17412970" h="9752965">
                  <a:moveTo>
                    <a:pt x="12153552" y="6408421"/>
                  </a:moveTo>
                  <a:lnTo>
                    <a:pt x="12149118" y="6407713"/>
                  </a:lnTo>
                  <a:lnTo>
                    <a:pt x="12138108" y="6405779"/>
                  </a:lnTo>
                  <a:lnTo>
                    <a:pt x="12133918" y="6409121"/>
                  </a:lnTo>
                  <a:lnTo>
                    <a:pt x="12133211" y="6413554"/>
                  </a:lnTo>
                  <a:lnTo>
                    <a:pt x="12132455" y="6417178"/>
                  </a:lnTo>
                  <a:lnTo>
                    <a:pt x="12134797" y="6420939"/>
                  </a:lnTo>
                  <a:lnTo>
                    <a:pt x="12140138" y="6423217"/>
                  </a:lnTo>
                  <a:lnTo>
                    <a:pt x="12146382" y="6424302"/>
                  </a:lnTo>
                  <a:lnTo>
                    <a:pt x="12150816" y="6425010"/>
                  </a:lnTo>
                  <a:lnTo>
                    <a:pt x="12155338" y="6421810"/>
                  </a:lnTo>
                  <a:lnTo>
                    <a:pt x="12156753" y="6412943"/>
                  </a:lnTo>
                  <a:lnTo>
                    <a:pt x="12153552" y="6408421"/>
                  </a:lnTo>
                  <a:close/>
                </a:path>
                <a:path w="17412970" h="9752965">
                  <a:moveTo>
                    <a:pt x="13369533" y="6921989"/>
                  </a:moveTo>
                  <a:lnTo>
                    <a:pt x="13364387" y="6922951"/>
                  </a:lnTo>
                  <a:lnTo>
                    <a:pt x="13361677" y="6926529"/>
                  </a:lnTo>
                  <a:lnTo>
                    <a:pt x="13359301" y="6930251"/>
                  </a:lnTo>
                  <a:lnTo>
                    <a:pt x="13360262" y="6935396"/>
                  </a:lnTo>
                  <a:lnTo>
                    <a:pt x="13363840" y="6938106"/>
                  </a:lnTo>
                  <a:lnTo>
                    <a:pt x="13369088" y="6941528"/>
                  </a:lnTo>
                  <a:lnTo>
                    <a:pt x="13374095" y="6943664"/>
                  </a:lnTo>
                  <a:lnTo>
                    <a:pt x="13378431" y="6942752"/>
                  </a:lnTo>
                  <a:lnTo>
                    <a:pt x="13380665" y="6939364"/>
                  </a:lnTo>
                  <a:lnTo>
                    <a:pt x="13383042" y="6935643"/>
                  </a:lnTo>
                  <a:lnTo>
                    <a:pt x="13382079" y="6930498"/>
                  </a:lnTo>
                  <a:lnTo>
                    <a:pt x="13378501" y="6927788"/>
                  </a:lnTo>
                  <a:lnTo>
                    <a:pt x="13369533" y="6921989"/>
                  </a:lnTo>
                  <a:close/>
                </a:path>
                <a:path w="17412970" h="9752965">
                  <a:moveTo>
                    <a:pt x="12241835" y="6424379"/>
                  </a:moveTo>
                  <a:lnTo>
                    <a:pt x="12237402" y="6423672"/>
                  </a:lnTo>
                  <a:lnTo>
                    <a:pt x="12231158" y="6422586"/>
                  </a:lnTo>
                  <a:lnTo>
                    <a:pt x="12226534" y="6421402"/>
                  </a:lnTo>
                  <a:lnTo>
                    <a:pt x="12222012" y="6424603"/>
                  </a:lnTo>
                  <a:lnTo>
                    <a:pt x="12221363" y="6428667"/>
                  </a:lnTo>
                  <a:lnTo>
                    <a:pt x="12221304" y="6429036"/>
                  </a:lnTo>
                  <a:lnTo>
                    <a:pt x="12220405" y="6432993"/>
                  </a:lnTo>
                  <a:lnTo>
                    <a:pt x="12222415" y="6436612"/>
                  </a:lnTo>
                  <a:lnTo>
                    <a:pt x="12227755" y="6438890"/>
                  </a:lnTo>
                  <a:lnTo>
                    <a:pt x="12233999" y="6439976"/>
                  </a:lnTo>
                  <a:lnTo>
                    <a:pt x="12238624" y="6441159"/>
                  </a:lnTo>
                  <a:lnTo>
                    <a:pt x="12243145" y="6437958"/>
                  </a:lnTo>
                  <a:lnTo>
                    <a:pt x="12243794" y="6433895"/>
                  </a:lnTo>
                  <a:lnTo>
                    <a:pt x="12243853" y="6433525"/>
                  </a:lnTo>
                  <a:lnTo>
                    <a:pt x="12244946" y="6429256"/>
                  </a:lnTo>
                  <a:lnTo>
                    <a:pt x="12245037" y="6428900"/>
                  </a:lnTo>
                  <a:lnTo>
                    <a:pt x="12241835" y="6424379"/>
                  </a:lnTo>
                  <a:close/>
                </a:path>
                <a:path w="17412970" h="9752965">
                  <a:moveTo>
                    <a:pt x="13294770" y="6871553"/>
                  </a:moveTo>
                  <a:lnTo>
                    <a:pt x="13289484" y="6872849"/>
                  </a:lnTo>
                  <a:lnTo>
                    <a:pt x="13287504" y="6875950"/>
                  </a:lnTo>
                  <a:lnTo>
                    <a:pt x="13284976" y="6880001"/>
                  </a:lnTo>
                  <a:lnTo>
                    <a:pt x="13284589" y="6880625"/>
                  </a:lnTo>
                  <a:lnTo>
                    <a:pt x="13285885" y="6885913"/>
                  </a:lnTo>
                  <a:lnTo>
                    <a:pt x="13294852" y="6891711"/>
                  </a:lnTo>
                  <a:lnTo>
                    <a:pt x="13299526" y="6893705"/>
                  </a:lnTo>
                  <a:lnTo>
                    <a:pt x="13304004" y="6892458"/>
                  </a:lnTo>
                  <a:lnTo>
                    <a:pt x="13306238" y="6889071"/>
                  </a:lnTo>
                  <a:lnTo>
                    <a:pt x="13309091" y="6885159"/>
                  </a:lnTo>
                  <a:lnTo>
                    <a:pt x="13307796" y="6879872"/>
                  </a:lnTo>
                  <a:lnTo>
                    <a:pt x="13298825" y="6874072"/>
                  </a:lnTo>
                  <a:lnTo>
                    <a:pt x="13294770" y="6871553"/>
                  </a:lnTo>
                  <a:close/>
                </a:path>
                <a:path w="17412970" h="9752965">
                  <a:moveTo>
                    <a:pt x="12329315" y="6443150"/>
                  </a:moveTo>
                  <a:lnTo>
                    <a:pt x="12318922" y="6440689"/>
                  </a:lnTo>
                  <a:lnTo>
                    <a:pt x="12314154" y="6439839"/>
                  </a:lnTo>
                  <a:lnTo>
                    <a:pt x="12309776" y="6442706"/>
                  </a:lnTo>
                  <a:lnTo>
                    <a:pt x="12308735" y="6446997"/>
                  </a:lnTo>
                  <a:lnTo>
                    <a:pt x="12307836" y="6450954"/>
                  </a:lnTo>
                  <a:lnTo>
                    <a:pt x="12310035" y="6455049"/>
                  </a:lnTo>
                  <a:lnTo>
                    <a:pt x="12315042" y="6457185"/>
                  </a:lnTo>
                  <a:lnTo>
                    <a:pt x="12321143" y="6458604"/>
                  </a:lnTo>
                  <a:lnTo>
                    <a:pt x="12325910" y="6459453"/>
                  </a:lnTo>
                  <a:lnTo>
                    <a:pt x="12330290" y="6456586"/>
                  </a:lnTo>
                  <a:lnTo>
                    <a:pt x="12331331" y="6452295"/>
                  </a:lnTo>
                  <a:lnTo>
                    <a:pt x="12332180" y="6447529"/>
                  </a:lnTo>
                  <a:lnTo>
                    <a:pt x="12329315" y="6443150"/>
                  </a:lnTo>
                  <a:close/>
                </a:path>
                <a:path w="17412970" h="9752965">
                  <a:moveTo>
                    <a:pt x="13219488" y="6823263"/>
                  </a:moveTo>
                  <a:lnTo>
                    <a:pt x="13214345" y="6824225"/>
                  </a:lnTo>
                  <a:lnTo>
                    <a:pt x="13212214" y="6827656"/>
                  </a:lnTo>
                  <a:lnTo>
                    <a:pt x="13209846" y="6831381"/>
                  </a:lnTo>
                  <a:lnTo>
                    <a:pt x="13209449" y="6832002"/>
                  </a:lnTo>
                  <a:lnTo>
                    <a:pt x="13210412" y="6837147"/>
                  </a:lnTo>
                  <a:lnTo>
                    <a:pt x="13214466" y="6839666"/>
                  </a:lnTo>
                  <a:lnTo>
                    <a:pt x="13219714" y="6843088"/>
                  </a:lnTo>
                  <a:lnTo>
                    <a:pt x="13224386" y="6845081"/>
                  </a:lnTo>
                  <a:lnTo>
                    <a:pt x="13228866" y="6843835"/>
                  </a:lnTo>
                  <a:lnTo>
                    <a:pt x="13231100" y="6840448"/>
                  </a:lnTo>
                  <a:lnTo>
                    <a:pt x="13233079" y="6837347"/>
                  </a:lnTo>
                  <a:lnTo>
                    <a:pt x="13233475" y="6836726"/>
                  </a:lnTo>
                  <a:lnTo>
                    <a:pt x="13232514" y="6831581"/>
                  </a:lnTo>
                  <a:lnTo>
                    <a:pt x="13228459" y="6829062"/>
                  </a:lnTo>
                  <a:lnTo>
                    <a:pt x="13219488" y="6823263"/>
                  </a:lnTo>
                  <a:close/>
                </a:path>
                <a:path w="17412970" h="9752965">
                  <a:moveTo>
                    <a:pt x="13142542" y="6777025"/>
                  </a:moveTo>
                  <a:lnTo>
                    <a:pt x="13137732" y="6778130"/>
                  </a:lnTo>
                  <a:lnTo>
                    <a:pt x="13135214" y="6782184"/>
                  </a:lnTo>
                  <a:lnTo>
                    <a:pt x="13133029" y="6786381"/>
                  </a:lnTo>
                  <a:lnTo>
                    <a:pt x="13134132" y="6791193"/>
                  </a:lnTo>
                  <a:lnTo>
                    <a:pt x="13138186" y="6793712"/>
                  </a:lnTo>
                  <a:lnTo>
                    <a:pt x="13143578" y="6796801"/>
                  </a:lnTo>
                  <a:lnTo>
                    <a:pt x="13148584" y="6798936"/>
                  </a:lnTo>
                  <a:lnTo>
                    <a:pt x="13152730" y="6797548"/>
                  </a:lnTo>
                  <a:lnTo>
                    <a:pt x="13155106" y="6793827"/>
                  </a:lnTo>
                  <a:lnTo>
                    <a:pt x="13157291" y="6789629"/>
                  </a:lnTo>
                  <a:lnTo>
                    <a:pt x="13156186" y="6784818"/>
                  </a:lnTo>
                  <a:lnTo>
                    <a:pt x="13152132" y="6782299"/>
                  </a:lnTo>
                  <a:lnTo>
                    <a:pt x="13146739" y="6779209"/>
                  </a:lnTo>
                  <a:lnTo>
                    <a:pt x="13142542" y="6777025"/>
                  </a:lnTo>
                  <a:close/>
                </a:path>
                <a:path w="17412970" h="9752965">
                  <a:moveTo>
                    <a:pt x="12416180" y="6465210"/>
                  </a:moveTo>
                  <a:lnTo>
                    <a:pt x="12411555" y="6464027"/>
                  </a:lnTo>
                  <a:lnTo>
                    <a:pt x="12405597" y="6462273"/>
                  </a:lnTo>
                  <a:lnTo>
                    <a:pt x="12401306" y="6461232"/>
                  </a:lnTo>
                  <a:lnTo>
                    <a:pt x="12396734" y="6463623"/>
                  </a:lnTo>
                  <a:lnTo>
                    <a:pt x="12395551" y="6468247"/>
                  </a:lnTo>
                  <a:lnTo>
                    <a:pt x="12394510" y="6472538"/>
                  </a:lnTo>
                  <a:lnTo>
                    <a:pt x="12396709" y="6476633"/>
                  </a:lnTo>
                  <a:lnTo>
                    <a:pt x="12401048" y="6478484"/>
                  </a:lnTo>
                  <a:lnTo>
                    <a:pt x="12407008" y="6480237"/>
                  </a:lnTo>
                  <a:lnTo>
                    <a:pt x="12411632" y="6481420"/>
                  </a:lnTo>
                  <a:lnTo>
                    <a:pt x="12416204" y="6479030"/>
                  </a:lnTo>
                  <a:lnTo>
                    <a:pt x="12418571" y="6469781"/>
                  </a:lnTo>
                  <a:lnTo>
                    <a:pt x="12416180" y="6465210"/>
                  </a:lnTo>
                  <a:close/>
                </a:path>
                <a:path w="17412970" h="9752965">
                  <a:moveTo>
                    <a:pt x="322569" y="1297400"/>
                  </a:moveTo>
                  <a:lnTo>
                    <a:pt x="317419" y="1295598"/>
                  </a:lnTo>
                  <a:lnTo>
                    <a:pt x="309515" y="1299328"/>
                  </a:lnTo>
                  <a:lnTo>
                    <a:pt x="307712" y="1304478"/>
                  </a:lnTo>
                  <a:lnTo>
                    <a:pt x="309577" y="1308431"/>
                  </a:lnTo>
                  <a:lnTo>
                    <a:pt x="312209" y="1314287"/>
                  </a:lnTo>
                  <a:lnTo>
                    <a:pt x="312974" y="1316193"/>
                  </a:lnTo>
                  <a:lnTo>
                    <a:pt x="314692" y="1317714"/>
                  </a:lnTo>
                  <a:lnTo>
                    <a:pt x="316362" y="1318426"/>
                  </a:lnTo>
                  <a:lnTo>
                    <a:pt x="316504" y="1318093"/>
                  </a:lnTo>
                  <a:lnTo>
                    <a:pt x="318507" y="1318947"/>
                  </a:lnTo>
                  <a:lnTo>
                    <a:pt x="320937" y="1318800"/>
                  </a:lnTo>
                  <a:lnTo>
                    <a:pt x="323318" y="1317842"/>
                  </a:lnTo>
                  <a:lnTo>
                    <a:pt x="327270" y="1315978"/>
                  </a:lnTo>
                  <a:lnTo>
                    <a:pt x="329073" y="1310828"/>
                  </a:lnTo>
                  <a:lnTo>
                    <a:pt x="327208" y="1306875"/>
                  </a:lnTo>
                  <a:lnTo>
                    <a:pt x="324434" y="1301353"/>
                  </a:lnTo>
                  <a:lnTo>
                    <a:pt x="322569" y="1297400"/>
                  </a:lnTo>
                  <a:close/>
                </a:path>
                <a:path w="17412970" h="9752965">
                  <a:moveTo>
                    <a:pt x="13065220" y="6732599"/>
                  </a:moveTo>
                  <a:lnTo>
                    <a:pt x="13059933" y="6733895"/>
                  </a:lnTo>
                  <a:lnTo>
                    <a:pt x="13057748" y="6738093"/>
                  </a:lnTo>
                  <a:lnTo>
                    <a:pt x="13055371" y="6741813"/>
                  </a:lnTo>
                  <a:lnTo>
                    <a:pt x="13056665" y="6747100"/>
                  </a:lnTo>
                  <a:lnTo>
                    <a:pt x="13060862" y="6749285"/>
                  </a:lnTo>
                  <a:lnTo>
                    <a:pt x="13066254" y="6752374"/>
                  </a:lnTo>
                  <a:lnTo>
                    <a:pt x="13066920" y="6752658"/>
                  </a:lnTo>
                  <a:lnTo>
                    <a:pt x="13066778" y="6752992"/>
                  </a:lnTo>
                  <a:lnTo>
                    <a:pt x="13070783" y="6754701"/>
                  </a:lnTo>
                  <a:lnTo>
                    <a:pt x="13075405" y="6753122"/>
                  </a:lnTo>
                  <a:lnTo>
                    <a:pt x="13077448" y="6749258"/>
                  </a:lnTo>
                  <a:lnTo>
                    <a:pt x="13079824" y="6745537"/>
                  </a:lnTo>
                  <a:lnTo>
                    <a:pt x="13078528" y="6740249"/>
                  </a:lnTo>
                  <a:lnTo>
                    <a:pt x="13074331" y="6738064"/>
                  </a:lnTo>
                  <a:lnTo>
                    <a:pt x="13068941" y="6734976"/>
                  </a:lnTo>
                  <a:lnTo>
                    <a:pt x="13065220" y="6732599"/>
                  </a:lnTo>
                  <a:close/>
                </a:path>
                <a:path w="17412970" h="9752965">
                  <a:moveTo>
                    <a:pt x="12502432" y="6490560"/>
                  </a:moveTo>
                  <a:lnTo>
                    <a:pt x="12497950" y="6489043"/>
                  </a:lnTo>
                  <a:lnTo>
                    <a:pt x="12491988" y="6487289"/>
                  </a:lnTo>
                  <a:lnTo>
                    <a:pt x="12487840" y="6485914"/>
                  </a:lnTo>
                  <a:lnTo>
                    <a:pt x="12483268" y="6488304"/>
                  </a:lnTo>
                  <a:lnTo>
                    <a:pt x="12481751" y="6492786"/>
                  </a:lnTo>
                  <a:lnTo>
                    <a:pt x="12480853" y="6496743"/>
                  </a:lnTo>
                  <a:lnTo>
                    <a:pt x="12482577" y="6501030"/>
                  </a:lnTo>
                  <a:lnTo>
                    <a:pt x="12487249" y="6503023"/>
                  </a:lnTo>
                  <a:lnTo>
                    <a:pt x="12493210" y="6504777"/>
                  </a:lnTo>
                  <a:lnTo>
                    <a:pt x="12497358" y="6506151"/>
                  </a:lnTo>
                  <a:lnTo>
                    <a:pt x="12501930" y="6503761"/>
                  </a:lnTo>
                  <a:lnTo>
                    <a:pt x="12503447" y="6499278"/>
                  </a:lnTo>
                  <a:lnTo>
                    <a:pt x="12504822" y="6495130"/>
                  </a:lnTo>
                  <a:lnTo>
                    <a:pt x="12502432" y="6490560"/>
                  </a:lnTo>
                  <a:close/>
                </a:path>
                <a:path w="17412970" h="9752965">
                  <a:moveTo>
                    <a:pt x="12985562" y="6689939"/>
                  </a:moveTo>
                  <a:lnTo>
                    <a:pt x="12980275" y="6691235"/>
                  </a:lnTo>
                  <a:lnTo>
                    <a:pt x="12978424" y="6695575"/>
                  </a:lnTo>
                  <a:lnTo>
                    <a:pt x="12976239" y="6699772"/>
                  </a:lnTo>
                  <a:lnTo>
                    <a:pt x="12977677" y="6704726"/>
                  </a:lnTo>
                  <a:lnTo>
                    <a:pt x="12981732" y="6707245"/>
                  </a:lnTo>
                  <a:lnTo>
                    <a:pt x="12992081" y="6711660"/>
                  </a:lnTo>
                  <a:lnTo>
                    <a:pt x="12997035" y="6710221"/>
                  </a:lnTo>
                  <a:lnTo>
                    <a:pt x="12998743" y="6706216"/>
                  </a:lnTo>
                  <a:lnTo>
                    <a:pt x="13000928" y="6702018"/>
                  </a:lnTo>
                  <a:lnTo>
                    <a:pt x="12999489" y="6697063"/>
                  </a:lnTo>
                  <a:lnTo>
                    <a:pt x="12995434" y="6694545"/>
                  </a:lnTo>
                  <a:lnTo>
                    <a:pt x="12989760" y="6692125"/>
                  </a:lnTo>
                  <a:lnTo>
                    <a:pt x="12985562" y="6689939"/>
                  </a:lnTo>
                  <a:close/>
                </a:path>
                <a:path w="17412970" h="9752965">
                  <a:moveTo>
                    <a:pt x="12587685" y="6518245"/>
                  </a:moveTo>
                  <a:lnTo>
                    <a:pt x="12583060" y="6517061"/>
                  </a:lnTo>
                  <a:lnTo>
                    <a:pt x="12577386" y="6514641"/>
                  </a:lnTo>
                  <a:lnTo>
                    <a:pt x="12572904" y="6513124"/>
                  </a:lnTo>
                  <a:lnTo>
                    <a:pt x="12568665" y="6515656"/>
                  </a:lnTo>
                  <a:lnTo>
                    <a:pt x="12566814" y="6519996"/>
                  </a:lnTo>
                  <a:lnTo>
                    <a:pt x="12565897" y="6522762"/>
                  </a:lnTo>
                  <a:lnTo>
                    <a:pt x="12565439" y="6524144"/>
                  </a:lnTo>
                  <a:lnTo>
                    <a:pt x="12567498" y="6528574"/>
                  </a:lnTo>
                  <a:lnTo>
                    <a:pt x="12571837" y="6530425"/>
                  </a:lnTo>
                  <a:lnTo>
                    <a:pt x="12572312" y="6530233"/>
                  </a:lnTo>
                  <a:lnTo>
                    <a:pt x="12577989" y="6532654"/>
                  </a:lnTo>
                  <a:lnTo>
                    <a:pt x="12582137" y="6534029"/>
                  </a:lnTo>
                  <a:lnTo>
                    <a:pt x="12587041" y="6531781"/>
                  </a:lnTo>
                  <a:lnTo>
                    <a:pt x="12590075" y="6522816"/>
                  </a:lnTo>
                  <a:lnTo>
                    <a:pt x="12587685" y="6518245"/>
                  </a:lnTo>
                  <a:close/>
                </a:path>
                <a:path w="17412970" h="9752965">
                  <a:moveTo>
                    <a:pt x="12915258" y="6654031"/>
                  </a:moveTo>
                  <a:lnTo>
                    <a:pt x="12905245" y="6649760"/>
                  </a:lnTo>
                  <a:lnTo>
                    <a:pt x="12900290" y="6651198"/>
                  </a:lnTo>
                  <a:lnTo>
                    <a:pt x="12896588" y="6659877"/>
                  </a:lnTo>
                  <a:lnTo>
                    <a:pt x="12898025" y="6664831"/>
                  </a:lnTo>
                  <a:lnTo>
                    <a:pt x="12902222" y="6667016"/>
                  </a:lnTo>
                  <a:lnTo>
                    <a:pt x="12912237" y="6671287"/>
                  </a:lnTo>
                  <a:lnTo>
                    <a:pt x="12917333" y="6669515"/>
                  </a:lnTo>
                  <a:lnTo>
                    <a:pt x="12920893" y="6661170"/>
                  </a:lnTo>
                  <a:lnTo>
                    <a:pt x="12919314" y="6656550"/>
                  </a:lnTo>
                  <a:lnTo>
                    <a:pt x="12915258" y="6654031"/>
                  </a:lnTo>
                  <a:close/>
                </a:path>
                <a:path w="17412970" h="9752965">
                  <a:moveTo>
                    <a:pt x="12671801" y="6548602"/>
                  </a:moveTo>
                  <a:lnTo>
                    <a:pt x="12667653" y="6547227"/>
                  </a:lnTo>
                  <a:lnTo>
                    <a:pt x="12661978" y="6544807"/>
                  </a:lnTo>
                  <a:lnTo>
                    <a:pt x="12657496" y="6543290"/>
                  </a:lnTo>
                  <a:lnTo>
                    <a:pt x="12653067" y="6545346"/>
                  </a:lnTo>
                  <a:lnTo>
                    <a:pt x="12651216" y="6549685"/>
                  </a:lnTo>
                  <a:lnTo>
                    <a:pt x="12650070" y="6553143"/>
                  </a:lnTo>
                  <a:lnTo>
                    <a:pt x="12649841" y="6553834"/>
                  </a:lnTo>
                  <a:lnTo>
                    <a:pt x="12651753" y="6558596"/>
                  </a:lnTo>
                  <a:lnTo>
                    <a:pt x="12655760" y="6560305"/>
                  </a:lnTo>
                  <a:lnTo>
                    <a:pt x="12656236" y="6560113"/>
                  </a:lnTo>
                  <a:lnTo>
                    <a:pt x="12661912" y="6562535"/>
                  </a:lnTo>
                  <a:lnTo>
                    <a:pt x="12666394" y="6564052"/>
                  </a:lnTo>
                  <a:lnTo>
                    <a:pt x="12670822" y="6561995"/>
                  </a:lnTo>
                  <a:lnTo>
                    <a:pt x="12672673" y="6557655"/>
                  </a:lnTo>
                  <a:lnTo>
                    <a:pt x="12673819" y="6554198"/>
                  </a:lnTo>
                  <a:lnTo>
                    <a:pt x="12674048" y="6553507"/>
                  </a:lnTo>
                  <a:lnTo>
                    <a:pt x="12671801" y="6548602"/>
                  </a:lnTo>
                  <a:close/>
                </a:path>
                <a:path w="17412970" h="9752965">
                  <a:moveTo>
                    <a:pt x="12838615" y="6618182"/>
                  </a:moveTo>
                  <a:lnTo>
                    <a:pt x="12823927" y="6611916"/>
                  </a:lnTo>
                  <a:lnTo>
                    <a:pt x="12819308" y="6613496"/>
                  </a:lnTo>
                  <a:lnTo>
                    <a:pt x="12817120" y="6618482"/>
                  </a:lnTo>
                  <a:lnTo>
                    <a:pt x="12815271" y="6622034"/>
                  </a:lnTo>
                  <a:lnTo>
                    <a:pt x="12817043" y="6627130"/>
                  </a:lnTo>
                  <a:lnTo>
                    <a:pt x="12831733" y="6633396"/>
                  </a:lnTo>
                  <a:lnTo>
                    <a:pt x="12836352" y="6631816"/>
                  </a:lnTo>
                  <a:lnTo>
                    <a:pt x="12838540" y="6626830"/>
                  </a:lnTo>
                  <a:lnTo>
                    <a:pt x="12840389" y="6623278"/>
                  </a:lnTo>
                  <a:lnTo>
                    <a:pt x="12838615" y="6618182"/>
                  </a:lnTo>
                  <a:close/>
                </a:path>
                <a:path w="17412970" h="9752965">
                  <a:moveTo>
                    <a:pt x="12755777" y="6582057"/>
                  </a:moveTo>
                  <a:lnTo>
                    <a:pt x="12741423" y="6575934"/>
                  </a:lnTo>
                  <a:lnTo>
                    <a:pt x="12736662" y="6577848"/>
                  </a:lnTo>
                  <a:lnTo>
                    <a:pt x="12732959" y="6586528"/>
                  </a:lnTo>
                  <a:lnTo>
                    <a:pt x="12734873" y="6591289"/>
                  </a:lnTo>
                  <a:lnTo>
                    <a:pt x="12749227" y="6597412"/>
                  </a:lnTo>
                  <a:lnTo>
                    <a:pt x="12753991" y="6595499"/>
                  </a:lnTo>
                  <a:lnTo>
                    <a:pt x="12757693" y="6586820"/>
                  </a:lnTo>
                  <a:lnTo>
                    <a:pt x="12755777" y="6582057"/>
                  </a:lnTo>
                  <a:close/>
                </a:path>
                <a:path w="17412970" h="9752965">
                  <a:moveTo>
                    <a:pt x="285927" y="1215877"/>
                  </a:moveTo>
                  <a:lnTo>
                    <a:pt x="281111" y="1214217"/>
                  </a:lnTo>
                  <a:lnTo>
                    <a:pt x="276825" y="1215939"/>
                  </a:lnTo>
                  <a:lnTo>
                    <a:pt x="272205" y="1217520"/>
                  </a:lnTo>
                  <a:lnTo>
                    <a:pt x="270782" y="1221648"/>
                  </a:lnTo>
                  <a:lnTo>
                    <a:pt x="270545" y="1222336"/>
                  </a:lnTo>
                  <a:lnTo>
                    <a:pt x="272268" y="1226622"/>
                  </a:lnTo>
                  <a:lnTo>
                    <a:pt x="274899" y="1232479"/>
                  </a:lnTo>
                  <a:lnTo>
                    <a:pt x="275999" y="1234526"/>
                  </a:lnTo>
                  <a:lnTo>
                    <a:pt x="277383" y="1235906"/>
                  </a:lnTo>
                  <a:lnTo>
                    <a:pt x="279386" y="1236760"/>
                  </a:lnTo>
                  <a:lnTo>
                    <a:pt x="278576" y="1236810"/>
                  </a:lnTo>
                  <a:lnTo>
                    <a:pt x="280579" y="1237664"/>
                  </a:lnTo>
                  <a:lnTo>
                    <a:pt x="282866" y="1237851"/>
                  </a:lnTo>
                  <a:lnTo>
                    <a:pt x="285247" y="1236894"/>
                  </a:lnTo>
                  <a:lnTo>
                    <a:pt x="289868" y="1235313"/>
                  </a:lnTo>
                  <a:lnTo>
                    <a:pt x="291290" y="1231185"/>
                  </a:lnTo>
                  <a:lnTo>
                    <a:pt x="291527" y="1230497"/>
                  </a:lnTo>
                  <a:lnTo>
                    <a:pt x="287508" y="1220496"/>
                  </a:lnTo>
                  <a:lnTo>
                    <a:pt x="285927" y="1215877"/>
                  </a:lnTo>
                  <a:close/>
                </a:path>
                <a:path w="17412970" h="9752965">
                  <a:moveTo>
                    <a:pt x="251666" y="1133396"/>
                  </a:moveTo>
                  <a:lnTo>
                    <a:pt x="246992" y="1131403"/>
                  </a:lnTo>
                  <a:lnTo>
                    <a:pt x="238420" y="1134848"/>
                  </a:lnTo>
                  <a:lnTo>
                    <a:pt x="236427" y="1139522"/>
                  </a:lnTo>
                  <a:lnTo>
                    <a:pt x="240447" y="1149523"/>
                  </a:lnTo>
                  <a:lnTo>
                    <a:pt x="241070" y="1151761"/>
                  </a:lnTo>
                  <a:lnTo>
                    <a:pt x="242788" y="1153283"/>
                  </a:lnTo>
                  <a:lnTo>
                    <a:pt x="246794" y="1154992"/>
                  </a:lnTo>
                  <a:lnTo>
                    <a:pt x="249082" y="1155179"/>
                  </a:lnTo>
                  <a:lnTo>
                    <a:pt x="251129" y="1154079"/>
                  </a:lnTo>
                  <a:lnTo>
                    <a:pt x="255415" y="1152357"/>
                  </a:lnTo>
                  <a:lnTo>
                    <a:pt x="257409" y="1147683"/>
                  </a:lnTo>
                  <a:lnTo>
                    <a:pt x="251666" y="1133396"/>
                  </a:lnTo>
                  <a:close/>
                </a:path>
                <a:path w="17412970" h="9752965">
                  <a:moveTo>
                    <a:pt x="214303" y="1048014"/>
                  </a:moveTo>
                  <a:lnTo>
                    <a:pt x="206207" y="1051268"/>
                  </a:lnTo>
                  <a:lnTo>
                    <a:pt x="204066" y="1055485"/>
                  </a:lnTo>
                  <a:lnTo>
                    <a:pt x="203737" y="1056133"/>
                  </a:lnTo>
                  <a:lnTo>
                    <a:pt x="208714" y="1068515"/>
                  </a:lnTo>
                  <a:lnTo>
                    <a:pt x="210432" y="1070037"/>
                  </a:lnTo>
                  <a:lnTo>
                    <a:pt x="212435" y="1070892"/>
                  </a:lnTo>
                  <a:lnTo>
                    <a:pt x="212244" y="1070416"/>
                  </a:lnTo>
                  <a:lnTo>
                    <a:pt x="214247" y="1071270"/>
                  </a:lnTo>
                  <a:lnTo>
                    <a:pt x="216535" y="1071457"/>
                  </a:lnTo>
                  <a:lnTo>
                    <a:pt x="222250" y="1069159"/>
                  </a:lnTo>
                  <a:lnTo>
                    <a:pt x="224390" y="1064943"/>
                  </a:lnTo>
                  <a:lnTo>
                    <a:pt x="224719" y="1064294"/>
                  </a:lnTo>
                  <a:lnTo>
                    <a:pt x="219168" y="1050483"/>
                  </a:lnTo>
                  <a:lnTo>
                    <a:pt x="214303" y="1048014"/>
                  </a:lnTo>
                  <a:close/>
                </a:path>
                <a:path w="17412970" h="9752965">
                  <a:moveTo>
                    <a:pt x="189812" y="965755"/>
                  </a:moveTo>
                  <a:lnTo>
                    <a:pt x="184803" y="963619"/>
                  </a:lnTo>
                  <a:lnTo>
                    <a:pt x="180661" y="965008"/>
                  </a:lnTo>
                  <a:lnTo>
                    <a:pt x="176183" y="966255"/>
                  </a:lnTo>
                  <a:lnTo>
                    <a:pt x="174047" y="971262"/>
                  </a:lnTo>
                  <a:lnTo>
                    <a:pt x="175436" y="975405"/>
                  </a:lnTo>
                  <a:lnTo>
                    <a:pt x="177591" y="981455"/>
                  </a:lnTo>
                  <a:lnTo>
                    <a:pt x="178548" y="983835"/>
                  </a:lnTo>
                  <a:lnTo>
                    <a:pt x="180124" y="985691"/>
                  </a:lnTo>
                  <a:lnTo>
                    <a:pt x="183796" y="987257"/>
                  </a:lnTo>
                  <a:lnTo>
                    <a:pt x="186084" y="987444"/>
                  </a:lnTo>
                  <a:lnTo>
                    <a:pt x="187989" y="986679"/>
                  </a:lnTo>
                  <a:lnTo>
                    <a:pt x="192466" y="985432"/>
                  </a:lnTo>
                  <a:lnTo>
                    <a:pt x="194936" y="980567"/>
                  </a:lnTo>
                  <a:lnTo>
                    <a:pt x="193213" y="976280"/>
                  </a:lnTo>
                  <a:lnTo>
                    <a:pt x="191059" y="970232"/>
                  </a:lnTo>
                  <a:lnTo>
                    <a:pt x="189812" y="965755"/>
                  </a:lnTo>
                  <a:close/>
                </a:path>
                <a:path w="17412970" h="9752965">
                  <a:moveTo>
                    <a:pt x="157736" y="879077"/>
                  </a:moveTo>
                  <a:lnTo>
                    <a:pt x="148781" y="881570"/>
                  </a:lnTo>
                  <a:lnTo>
                    <a:pt x="146453" y="886102"/>
                  </a:lnTo>
                  <a:lnTo>
                    <a:pt x="147700" y="890579"/>
                  </a:lnTo>
                  <a:lnTo>
                    <a:pt x="149521" y="896485"/>
                  </a:lnTo>
                  <a:lnTo>
                    <a:pt x="150144" y="898724"/>
                  </a:lnTo>
                  <a:lnTo>
                    <a:pt x="152054" y="900722"/>
                  </a:lnTo>
                  <a:lnTo>
                    <a:pt x="154057" y="901576"/>
                  </a:lnTo>
                  <a:lnTo>
                    <a:pt x="154248" y="902053"/>
                  </a:lnTo>
                  <a:lnTo>
                    <a:pt x="155917" y="902765"/>
                  </a:lnTo>
                  <a:lnTo>
                    <a:pt x="158205" y="902951"/>
                  </a:lnTo>
                  <a:lnTo>
                    <a:pt x="160110" y="902185"/>
                  </a:lnTo>
                  <a:lnTo>
                    <a:pt x="164254" y="900797"/>
                  </a:lnTo>
                  <a:lnTo>
                    <a:pt x="166581" y="896266"/>
                  </a:lnTo>
                  <a:lnTo>
                    <a:pt x="165335" y="891788"/>
                  </a:lnTo>
                  <a:lnTo>
                    <a:pt x="163514" y="885882"/>
                  </a:lnTo>
                  <a:lnTo>
                    <a:pt x="162267" y="881404"/>
                  </a:lnTo>
                  <a:lnTo>
                    <a:pt x="157736" y="879077"/>
                  </a:lnTo>
                  <a:close/>
                </a:path>
                <a:path w="17412970" h="9752965">
                  <a:moveTo>
                    <a:pt x="131571" y="793342"/>
                  </a:moveTo>
                  <a:lnTo>
                    <a:pt x="127094" y="794589"/>
                  </a:lnTo>
                  <a:lnTo>
                    <a:pt x="122950" y="795978"/>
                  </a:lnTo>
                  <a:lnTo>
                    <a:pt x="120289" y="800367"/>
                  </a:lnTo>
                  <a:lnTo>
                    <a:pt x="121535" y="804844"/>
                  </a:lnTo>
                  <a:lnTo>
                    <a:pt x="131849" y="816740"/>
                  </a:lnTo>
                  <a:lnTo>
                    <a:pt x="133611" y="816308"/>
                  </a:lnTo>
                  <a:lnTo>
                    <a:pt x="137755" y="814920"/>
                  </a:lnTo>
                  <a:lnTo>
                    <a:pt x="140416" y="810531"/>
                  </a:lnTo>
                  <a:lnTo>
                    <a:pt x="139170" y="806053"/>
                  </a:lnTo>
                  <a:lnTo>
                    <a:pt x="137348" y="800147"/>
                  </a:lnTo>
                  <a:lnTo>
                    <a:pt x="135960" y="796003"/>
                  </a:lnTo>
                  <a:lnTo>
                    <a:pt x="131571" y="793342"/>
                  </a:lnTo>
                  <a:close/>
                </a:path>
                <a:path w="17412970" h="9752965">
                  <a:moveTo>
                    <a:pt x="109073" y="706410"/>
                  </a:moveTo>
                  <a:lnTo>
                    <a:pt x="100118" y="708903"/>
                  </a:lnTo>
                  <a:lnTo>
                    <a:pt x="97457" y="713292"/>
                  </a:lnTo>
                  <a:lnTo>
                    <a:pt x="98704" y="717769"/>
                  </a:lnTo>
                  <a:lnTo>
                    <a:pt x="100049" y="723867"/>
                  </a:lnTo>
                  <a:lnTo>
                    <a:pt x="100530" y="726439"/>
                  </a:lnTo>
                  <a:lnTo>
                    <a:pt x="102439" y="728437"/>
                  </a:lnTo>
                  <a:lnTo>
                    <a:pt x="106445" y="730146"/>
                  </a:lnTo>
                  <a:lnTo>
                    <a:pt x="108399" y="730190"/>
                  </a:lnTo>
                  <a:lnTo>
                    <a:pt x="110161" y="729759"/>
                  </a:lnTo>
                  <a:lnTo>
                    <a:pt x="114639" y="728512"/>
                  </a:lnTo>
                  <a:lnTo>
                    <a:pt x="117300" y="724124"/>
                  </a:lnTo>
                  <a:lnTo>
                    <a:pt x="116054" y="719646"/>
                  </a:lnTo>
                  <a:lnTo>
                    <a:pt x="114709" y="713548"/>
                  </a:lnTo>
                  <a:lnTo>
                    <a:pt x="113462" y="709071"/>
                  </a:lnTo>
                  <a:lnTo>
                    <a:pt x="109073" y="706410"/>
                  </a:lnTo>
                  <a:close/>
                </a:path>
                <a:path w="17412970" h="9752965">
                  <a:moveTo>
                    <a:pt x="88054" y="619713"/>
                  </a:moveTo>
                  <a:lnTo>
                    <a:pt x="79384" y="621539"/>
                  </a:lnTo>
                  <a:lnTo>
                    <a:pt x="76580" y="626261"/>
                  </a:lnTo>
                  <a:lnTo>
                    <a:pt x="77493" y="630596"/>
                  </a:lnTo>
                  <a:lnTo>
                    <a:pt x="79509" y="639743"/>
                  </a:lnTo>
                  <a:lnTo>
                    <a:pt x="81419" y="641741"/>
                  </a:lnTo>
                  <a:lnTo>
                    <a:pt x="83756" y="642738"/>
                  </a:lnTo>
                  <a:lnTo>
                    <a:pt x="83898" y="642404"/>
                  </a:lnTo>
                  <a:lnTo>
                    <a:pt x="85233" y="642974"/>
                  </a:lnTo>
                  <a:lnTo>
                    <a:pt x="87045" y="643352"/>
                  </a:lnTo>
                  <a:lnTo>
                    <a:pt x="88808" y="642920"/>
                  </a:lnTo>
                  <a:lnTo>
                    <a:pt x="93143" y="642007"/>
                  </a:lnTo>
                  <a:lnTo>
                    <a:pt x="95947" y="637284"/>
                  </a:lnTo>
                  <a:lnTo>
                    <a:pt x="95034" y="632950"/>
                  </a:lnTo>
                  <a:lnTo>
                    <a:pt x="93689" y="626852"/>
                  </a:lnTo>
                  <a:lnTo>
                    <a:pt x="92776" y="622516"/>
                  </a:lnTo>
                  <a:lnTo>
                    <a:pt x="88054" y="619713"/>
                  </a:lnTo>
                  <a:close/>
                </a:path>
                <a:path w="17412970" h="9752965">
                  <a:moveTo>
                    <a:pt x="69940" y="532678"/>
                  </a:moveTo>
                  <a:lnTo>
                    <a:pt x="61270" y="534503"/>
                  </a:lnTo>
                  <a:lnTo>
                    <a:pt x="58132" y="539084"/>
                  </a:lnTo>
                  <a:lnTo>
                    <a:pt x="59045" y="543419"/>
                  </a:lnTo>
                  <a:lnTo>
                    <a:pt x="60390" y="549517"/>
                  </a:lnTo>
                  <a:lnTo>
                    <a:pt x="60871" y="552089"/>
                  </a:lnTo>
                  <a:lnTo>
                    <a:pt x="62972" y="554563"/>
                  </a:lnTo>
                  <a:lnTo>
                    <a:pt x="66978" y="556272"/>
                  </a:lnTo>
                  <a:lnTo>
                    <a:pt x="68455" y="556508"/>
                  </a:lnTo>
                  <a:lnTo>
                    <a:pt x="70217" y="556076"/>
                  </a:lnTo>
                  <a:lnTo>
                    <a:pt x="74553" y="555163"/>
                  </a:lnTo>
                  <a:lnTo>
                    <a:pt x="77690" y="550583"/>
                  </a:lnTo>
                  <a:lnTo>
                    <a:pt x="76778" y="546248"/>
                  </a:lnTo>
                  <a:lnTo>
                    <a:pt x="75433" y="540150"/>
                  </a:lnTo>
                  <a:lnTo>
                    <a:pt x="74520" y="535816"/>
                  </a:lnTo>
                  <a:lnTo>
                    <a:pt x="69940" y="532678"/>
                  </a:lnTo>
                  <a:close/>
                </a:path>
                <a:path w="17412970" h="9752965">
                  <a:moveTo>
                    <a:pt x="55160" y="444303"/>
                  </a:moveTo>
                  <a:lnTo>
                    <a:pt x="45823" y="445843"/>
                  </a:lnTo>
                  <a:lnTo>
                    <a:pt x="42827" y="450090"/>
                  </a:lnTo>
                  <a:lnTo>
                    <a:pt x="43598" y="454759"/>
                  </a:lnTo>
                  <a:lnTo>
                    <a:pt x="44466" y="461048"/>
                  </a:lnTo>
                  <a:lnTo>
                    <a:pt x="44804" y="463955"/>
                  </a:lnTo>
                  <a:lnTo>
                    <a:pt x="46572" y="466287"/>
                  </a:lnTo>
                  <a:lnTo>
                    <a:pt x="49242" y="467426"/>
                  </a:lnTo>
                  <a:lnTo>
                    <a:pt x="49719" y="467234"/>
                  </a:lnTo>
                  <a:lnTo>
                    <a:pt x="51054" y="467804"/>
                  </a:lnTo>
                  <a:lnTo>
                    <a:pt x="54294" y="467607"/>
                  </a:lnTo>
                  <a:lnTo>
                    <a:pt x="58963" y="466837"/>
                  </a:lnTo>
                  <a:lnTo>
                    <a:pt x="61958" y="462591"/>
                  </a:lnTo>
                  <a:lnTo>
                    <a:pt x="59407" y="447298"/>
                  </a:lnTo>
                  <a:lnTo>
                    <a:pt x="55160" y="444303"/>
                  </a:lnTo>
                  <a:close/>
                </a:path>
                <a:path w="17412970" h="9752965">
                  <a:moveTo>
                    <a:pt x="41190" y="355878"/>
                  </a:moveTo>
                  <a:lnTo>
                    <a:pt x="36521" y="356649"/>
                  </a:lnTo>
                  <a:lnTo>
                    <a:pt x="31995" y="357086"/>
                  </a:lnTo>
                  <a:lnTo>
                    <a:pt x="28666" y="361190"/>
                  </a:lnTo>
                  <a:lnTo>
                    <a:pt x="29437" y="365858"/>
                  </a:lnTo>
                  <a:lnTo>
                    <a:pt x="30305" y="372147"/>
                  </a:lnTo>
                  <a:lnTo>
                    <a:pt x="30977" y="375196"/>
                  </a:lnTo>
                  <a:lnTo>
                    <a:pt x="32745" y="377528"/>
                  </a:lnTo>
                  <a:lnTo>
                    <a:pt x="36417" y="379094"/>
                  </a:lnTo>
                  <a:lnTo>
                    <a:pt x="37894" y="379330"/>
                  </a:lnTo>
                  <a:lnTo>
                    <a:pt x="39514" y="379233"/>
                  </a:lnTo>
                  <a:lnTo>
                    <a:pt x="44041" y="378796"/>
                  </a:lnTo>
                  <a:lnTo>
                    <a:pt x="47370" y="374692"/>
                  </a:lnTo>
                  <a:lnTo>
                    <a:pt x="46600" y="370022"/>
                  </a:lnTo>
                  <a:lnTo>
                    <a:pt x="45731" y="363735"/>
                  </a:lnTo>
                  <a:lnTo>
                    <a:pt x="45294" y="359207"/>
                  </a:lnTo>
                  <a:lnTo>
                    <a:pt x="41190" y="355878"/>
                  </a:lnTo>
                  <a:close/>
                </a:path>
                <a:path w="17412970" h="9752965">
                  <a:moveTo>
                    <a:pt x="30795" y="267400"/>
                  </a:moveTo>
                  <a:lnTo>
                    <a:pt x="21742" y="268274"/>
                  </a:lnTo>
                  <a:lnTo>
                    <a:pt x="18413" y="272378"/>
                  </a:lnTo>
                  <a:lnTo>
                    <a:pt x="18850" y="276904"/>
                  </a:lnTo>
                  <a:lnTo>
                    <a:pt x="19384" y="283051"/>
                  </a:lnTo>
                  <a:lnTo>
                    <a:pt x="19580" y="286291"/>
                  </a:lnTo>
                  <a:lnTo>
                    <a:pt x="21681" y="288766"/>
                  </a:lnTo>
                  <a:lnTo>
                    <a:pt x="25687" y="290474"/>
                  </a:lnTo>
                  <a:lnTo>
                    <a:pt x="26831" y="290568"/>
                  </a:lnTo>
                  <a:lnTo>
                    <a:pt x="28451" y="290470"/>
                  </a:lnTo>
                  <a:lnTo>
                    <a:pt x="32977" y="290034"/>
                  </a:lnTo>
                  <a:lnTo>
                    <a:pt x="36307" y="285929"/>
                  </a:lnTo>
                  <a:lnTo>
                    <a:pt x="35870" y="281403"/>
                  </a:lnTo>
                  <a:lnTo>
                    <a:pt x="35335" y="275256"/>
                  </a:lnTo>
                  <a:lnTo>
                    <a:pt x="34899" y="270729"/>
                  </a:lnTo>
                  <a:lnTo>
                    <a:pt x="30795" y="267400"/>
                  </a:lnTo>
                  <a:close/>
                </a:path>
                <a:path w="17412970" h="9752965">
                  <a:moveTo>
                    <a:pt x="22162" y="178491"/>
                  </a:moveTo>
                  <a:lnTo>
                    <a:pt x="17635" y="178928"/>
                  </a:lnTo>
                  <a:lnTo>
                    <a:pt x="12775" y="179221"/>
                  </a:lnTo>
                  <a:lnTo>
                    <a:pt x="9445" y="183326"/>
                  </a:lnTo>
                  <a:lnTo>
                    <a:pt x="9882" y="187852"/>
                  </a:lnTo>
                  <a:lnTo>
                    <a:pt x="10417" y="193998"/>
                  </a:lnTo>
                  <a:lnTo>
                    <a:pt x="10613" y="197239"/>
                  </a:lnTo>
                  <a:lnTo>
                    <a:pt x="12714" y="199714"/>
                  </a:lnTo>
                  <a:lnTo>
                    <a:pt x="15384" y="200853"/>
                  </a:lnTo>
                  <a:lnTo>
                    <a:pt x="15242" y="201187"/>
                  </a:lnTo>
                  <a:lnTo>
                    <a:pt x="16577" y="201757"/>
                  </a:lnTo>
                  <a:lnTo>
                    <a:pt x="18055" y="201992"/>
                  </a:lnTo>
                  <a:lnTo>
                    <a:pt x="19341" y="201752"/>
                  </a:lnTo>
                  <a:lnTo>
                    <a:pt x="24202" y="201457"/>
                  </a:lnTo>
                  <a:lnTo>
                    <a:pt x="27531" y="197354"/>
                  </a:lnTo>
                  <a:lnTo>
                    <a:pt x="27094" y="192827"/>
                  </a:lnTo>
                  <a:lnTo>
                    <a:pt x="26560" y="186680"/>
                  </a:lnTo>
                  <a:lnTo>
                    <a:pt x="26265" y="181820"/>
                  </a:lnTo>
                  <a:lnTo>
                    <a:pt x="22162" y="178491"/>
                  </a:lnTo>
                  <a:close/>
                </a:path>
                <a:path w="17412970" h="9752965">
                  <a:moveTo>
                    <a:pt x="15767" y="88958"/>
                  </a:moveTo>
                  <a:lnTo>
                    <a:pt x="11240" y="89395"/>
                  </a:lnTo>
                  <a:lnTo>
                    <a:pt x="7048" y="89973"/>
                  </a:lnTo>
                  <a:lnTo>
                    <a:pt x="3051" y="93792"/>
                  </a:lnTo>
                  <a:lnTo>
                    <a:pt x="3488" y="98319"/>
                  </a:lnTo>
                  <a:lnTo>
                    <a:pt x="4022" y="104466"/>
                  </a:lnTo>
                  <a:lnTo>
                    <a:pt x="4218" y="107706"/>
                  </a:lnTo>
                  <a:lnTo>
                    <a:pt x="6511" y="110656"/>
                  </a:lnTo>
                  <a:lnTo>
                    <a:pt x="9182" y="111796"/>
                  </a:lnTo>
                  <a:lnTo>
                    <a:pt x="9324" y="111462"/>
                  </a:lnTo>
                  <a:lnTo>
                    <a:pt x="11661" y="112458"/>
                  </a:lnTo>
                  <a:lnTo>
                    <a:pt x="12947" y="112218"/>
                  </a:lnTo>
                  <a:lnTo>
                    <a:pt x="17139" y="111640"/>
                  </a:lnTo>
                  <a:lnTo>
                    <a:pt x="21136" y="107821"/>
                  </a:lnTo>
                  <a:lnTo>
                    <a:pt x="20700" y="103293"/>
                  </a:lnTo>
                  <a:lnTo>
                    <a:pt x="20165" y="97147"/>
                  </a:lnTo>
                  <a:lnTo>
                    <a:pt x="19586" y="92955"/>
                  </a:lnTo>
                  <a:lnTo>
                    <a:pt x="15767" y="88958"/>
                  </a:lnTo>
                  <a:close/>
                </a:path>
                <a:path w="17412970" h="9752965">
                  <a:moveTo>
                    <a:pt x="12662" y="39"/>
                  </a:moveTo>
                  <a:lnTo>
                    <a:pt x="7943" y="0"/>
                  </a:lnTo>
                  <a:lnTo>
                    <a:pt x="3560" y="101"/>
                  </a:lnTo>
                  <a:lnTo>
                    <a:pt x="39" y="3730"/>
                  </a:lnTo>
                  <a:lnTo>
                    <a:pt x="0" y="8448"/>
                  </a:lnTo>
                  <a:lnTo>
                    <a:pt x="58" y="14786"/>
                  </a:lnTo>
                  <a:lnTo>
                    <a:pt x="254" y="18026"/>
                  </a:lnTo>
                  <a:lnTo>
                    <a:pt x="2213" y="20834"/>
                  </a:lnTo>
                  <a:lnTo>
                    <a:pt x="6219" y="22543"/>
                  </a:lnTo>
                  <a:lnTo>
                    <a:pt x="8506" y="22730"/>
                  </a:lnTo>
                  <a:lnTo>
                    <a:pt x="12890" y="22627"/>
                  </a:lnTo>
                  <a:lnTo>
                    <a:pt x="16411" y="18999"/>
                  </a:lnTo>
                  <a:lnTo>
                    <a:pt x="16450" y="14281"/>
                  </a:lnTo>
                  <a:lnTo>
                    <a:pt x="16392" y="7943"/>
                  </a:lnTo>
                  <a:lnTo>
                    <a:pt x="16289" y="3559"/>
                  </a:lnTo>
                  <a:lnTo>
                    <a:pt x="12662" y="39"/>
                  </a:lnTo>
                  <a:close/>
                </a:path>
              </a:pathLst>
            </a:custGeom>
            <a:solidFill>
              <a:srgbClr val="96337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24937" y="0"/>
              <a:ext cx="17559020" cy="9894570"/>
            </a:xfrm>
            <a:custGeom>
              <a:avLst/>
              <a:gdLst/>
              <a:ahLst/>
              <a:cxnLst/>
              <a:rect l="l" t="t" r="r" b="b"/>
              <a:pathLst>
                <a:path w="17559020" h="9894570">
                  <a:moveTo>
                    <a:pt x="6824026" y="5706918"/>
                  </a:moveTo>
                  <a:lnTo>
                    <a:pt x="6810339" y="5701079"/>
                  </a:lnTo>
                  <a:lnTo>
                    <a:pt x="6805576" y="5702994"/>
                  </a:lnTo>
                  <a:lnTo>
                    <a:pt x="6802159" y="5711005"/>
                  </a:lnTo>
                  <a:lnTo>
                    <a:pt x="6804073" y="5715768"/>
                  </a:lnTo>
                  <a:lnTo>
                    <a:pt x="6817760" y="5721606"/>
                  </a:lnTo>
                  <a:lnTo>
                    <a:pt x="6822523" y="5719692"/>
                  </a:lnTo>
                  <a:lnTo>
                    <a:pt x="6825940" y="5711680"/>
                  </a:lnTo>
                  <a:lnTo>
                    <a:pt x="6824026" y="5706918"/>
                  </a:lnTo>
                  <a:close/>
                </a:path>
                <a:path w="17559020" h="9894570">
                  <a:moveTo>
                    <a:pt x="6742190" y="5671220"/>
                  </a:moveTo>
                  <a:lnTo>
                    <a:pt x="6728502" y="5665381"/>
                  </a:lnTo>
                  <a:lnTo>
                    <a:pt x="6723740" y="5667296"/>
                  </a:lnTo>
                  <a:lnTo>
                    <a:pt x="6720180" y="5675641"/>
                  </a:lnTo>
                  <a:lnTo>
                    <a:pt x="6722094" y="5680404"/>
                  </a:lnTo>
                  <a:lnTo>
                    <a:pt x="6735782" y="5686242"/>
                  </a:lnTo>
                  <a:lnTo>
                    <a:pt x="6740543" y="5684327"/>
                  </a:lnTo>
                  <a:lnTo>
                    <a:pt x="6744103" y="5675982"/>
                  </a:lnTo>
                  <a:lnTo>
                    <a:pt x="6742190" y="5671220"/>
                  </a:lnTo>
                  <a:close/>
                </a:path>
                <a:path w="17559020" h="9894570">
                  <a:moveTo>
                    <a:pt x="6906432" y="5741280"/>
                  </a:moveTo>
                  <a:lnTo>
                    <a:pt x="6896751" y="5737151"/>
                  </a:lnTo>
                  <a:lnTo>
                    <a:pt x="6892603" y="5735776"/>
                  </a:lnTo>
                  <a:lnTo>
                    <a:pt x="6887840" y="5737690"/>
                  </a:lnTo>
                  <a:lnTo>
                    <a:pt x="6884423" y="5745702"/>
                  </a:lnTo>
                  <a:lnTo>
                    <a:pt x="6886337" y="5750464"/>
                  </a:lnTo>
                  <a:lnTo>
                    <a:pt x="6896018" y="5754594"/>
                  </a:lnTo>
                  <a:lnTo>
                    <a:pt x="6900166" y="5755969"/>
                  </a:lnTo>
                  <a:lnTo>
                    <a:pt x="6904929" y="5754054"/>
                  </a:lnTo>
                  <a:lnTo>
                    <a:pt x="6908346" y="5746043"/>
                  </a:lnTo>
                  <a:lnTo>
                    <a:pt x="6906432" y="5741280"/>
                  </a:lnTo>
                  <a:close/>
                </a:path>
                <a:path w="17559020" h="9894570">
                  <a:moveTo>
                    <a:pt x="6660019" y="5635379"/>
                  </a:moveTo>
                  <a:lnTo>
                    <a:pt x="6646332" y="5629541"/>
                  </a:lnTo>
                  <a:lnTo>
                    <a:pt x="6641570" y="5631455"/>
                  </a:lnTo>
                  <a:lnTo>
                    <a:pt x="6638152" y="5639467"/>
                  </a:lnTo>
                  <a:lnTo>
                    <a:pt x="6639924" y="5644564"/>
                  </a:lnTo>
                  <a:lnTo>
                    <a:pt x="6653611" y="5650402"/>
                  </a:lnTo>
                  <a:lnTo>
                    <a:pt x="6658373" y="5648488"/>
                  </a:lnTo>
                  <a:lnTo>
                    <a:pt x="6661790" y="5640476"/>
                  </a:lnTo>
                  <a:lnTo>
                    <a:pt x="6660019" y="5635379"/>
                  </a:lnTo>
                  <a:close/>
                </a:path>
                <a:path w="17559020" h="9894570">
                  <a:moveTo>
                    <a:pt x="6988838" y="5775643"/>
                  </a:moveTo>
                  <a:lnTo>
                    <a:pt x="6975151" y="5769804"/>
                  </a:lnTo>
                  <a:lnTo>
                    <a:pt x="6970246" y="5772053"/>
                  </a:lnTo>
                  <a:lnTo>
                    <a:pt x="6966829" y="5780065"/>
                  </a:lnTo>
                  <a:lnTo>
                    <a:pt x="6968743" y="5784827"/>
                  </a:lnTo>
                  <a:lnTo>
                    <a:pt x="6982430" y="5790666"/>
                  </a:lnTo>
                  <a:lnTo>
                    <a:pt x="6987334" y="5788417"/>
                  </a:lnTo>
                  <a:lnTo>
                    <a:pt x="6990752" y="5780405"/>
                  </a:lnTo>
                  <a:lnTo>
                    <a:pt x="6988838" y="5775643"/>
                  </a:lnTo>
                  <a:close/>
                </a:path>
                <a:path w="17559020" h="9894570">
                  <a:moveTo>
                    <a:pt x="6578800" y="5599156"/>
                  </a:moveTo>
                  <a:lnTo>
                    <a:pt x="6565113" y="5593318"/>
                  </a:lnTo>
                  <a:lnTo>
                    <a:pt x="6560018" y="5595090"/>
                  </a:lnTo>
                  <a:lnTo>
                    <a:pt x="6556600" y="5603102"/>
                  </a:lnTo>
                  <a:lnTo>
                    <a:pt x="6558372" y="5608198"/>
                  </a:lnTo>
                  <a:lnTo>
                    <a:pt x="6572392" y="5614179"/>
                  </a:lnTo>
                  <a:lnTo>
                    <a:pt x="6577155" y="5612264"/>
                  </a:lnTo>
                  <a:lnTo>
                    <a:pt x="6580572" y="5604253"/>
                  </a:lnTo>
                  <a:lnTo>
                    <a:pt x="6578800" y="5599156"/>
                  </a:lnTo>
                  <a:close/>
                </a:path>
                <a:path w="17559020" h="9894570">
                  <a:moveTo>
                    <a:pt x="7072005" y="5809147"/>
                  </a:moveTo>
                  <a:lnTo>
                    <a:pt x="7058319" y="5803309"/>
                  </a:lnTo>
                  <a:lnTo>
                    <a:pt x="7053414" y="5805557"/>
                  </a:lnTo>
                  <a:lnTo>
                    <a:pt x="7049997" y="5813568"/>
                  </a:lnTo>
                  <a:lnTo>
                    <a:pt x="7051911" y="5818331"/>
                  </a:lnTo>
                  <a:lnTo>
                    <a:pt x="7055916" y="5820039"/>
                  </a:lnTo>
                  <a:lnTo>
                    <a:pt x="7056392" y="5819848"/>
                  </a:lnTo>
                  <a:lnTo>
                    <a:pt x="7066407" y="5824120"/>
                  </a:lnTo>
                  <a:lnTo>
                    <a:pt x="7070978" y="5821729"/>
                  </a:lnTo>
                  <a:lnTo>
                    <a:pt x="7074396" y="5813717"/>
                  </a:lnTo>
                  <a:lnTo>
                    <a:pt x="7072005" y="5809147"/>
                  </a:lnTo>
                  <a:close/>
                </a:path>
                <a:path w="17559020" h="9894570">
                  <a:moveTo>
                    <a:pt x="6497057" y="5562315"/>
                  </a:moveTo>
                  <a:lnTo>
                    <a:pt x="6483370" y="5556476"/>
                  </a:lnTo>
                  <a:lnTo>
                    <a:pt x="6478608" y="5558390"/>
                  </a:lnTo>
                  <a:lnTo>
                    <a:pt x="6475190" y="5566402"/>
                  </a:lnTo>
                  <a:lnTo>
                    <a:pt x="6476962" y="5571498"/>
                  </a:lnTo>
                  <a:lnTo>
                    <a:pt x="6490649" y="5577336"/>
                  </a:lnTo>
                  <a:lnTo>
                    <a:pt x="6495412" y="5575422"/>
                  </a:lnTo>
                  <a:lnTo>
                    <a:pt x="6498829" y="5567410"/>
                  </a:lnTo>
                  <a:lnTo>
                    <a:pt x="6497057" y="5562315"/>
                  </a:lnTo>
                  <a:close/>
                </a:path>
                <a:path w="17559020" h="9894570">
                  <a:moveTo>
                    <a:pt x="7154981" y="5842174"/>
                  </a:moveTo>
                  <a:lnTo>
                    <a:pt x="7140961" y="5836193"/>
                  </a:lnTo>
                  <a:lnTo>
                    <a:pt x="7136390" y="5838584"/>
                  </a:lnTo>
                  <a:lnTo>
                    <a:pt x="7132972" y="5846596"/>
                  </a:lnTo>
                  <a:lnTo>
                    <a:pt x="7134886" y="5851358"/>
                  </a:lnTo>
                  <a:lnTo>
                    <a:pt x="7138892" y="5853067"/>
                  </a:lnTo>
                  <a:lnTo>
                    <a:pt x="7139369" y="5852876"/>
                  </a:lnTo>
                  <a:lnTo>
                    <a:pt x="7149383" y="5857147"/>
                  </a:lnTo>
                  <a:lnTo>
                    <a:pt x="7153954" y="5854757"/>
                  </a:lnTo>
                  <a:lnTo>
                    <a:pt x="7157371" y="5846745"/>
                  </a:lnTo>
                  <a:lnTo>
                    <a:pt x="7154981" y="5842174"/>
                  </a:lnTo>
                  <a:close/>
                </a:path>
                <a:path w="17559020" h="9894570">
                  <a:moveTo>
                    <a:pt x="6416124" y="5525423"/>
                  </a:moveTo>
                  <a:lnTo>
                    <a:pt x="6402438" y="5519585"/>
                  </a:lnTo>
                  <a:lnTo>
                    <a:pt x="6397341" y="5521357"/>
                  </a:lnTo>
                  <a:lnTo>
                    <a:pt x="6393923" y="5529369"/>
                  </a:lnTo>
                  <a:lnTo>
                    <a:pt x="6395695" y="5534465"/>
                  </a:lnTo>
                  <a:lnTo>
                    <a:pt x="6409716" y="5540446"/>
                  </a:lnTo>
                  <a:lnTo>
                    <a:pt x="6414478" y="5538531"/>
                  </a:lnTo>
                  <a:lnTo>
                    <a:pt x="6417896" y="5530520"/>
                  </a:lnTo>
                  <a:lnTo>
                    <a:pt x="6416124" y="5525423"/>
                  </a:lnTo>
                  <a:close/>
                </a:path>
                <a:path w="17559020" h="9894570">
                  <a:moveTo>
                    <a:pt x="7238526" y="5873866"/>
                  </a:moveTo>
                  <a:lnTo>
                    <a:pt x="7234378" y="5872491"/>
                  </a:lnTo>
                  <a:lnTo>
                    <a:pt x="7224363" y="5868219"/>
                  </a:lnTo>
                  <a:lnTo>
                    <a:pt x="7219792" y="5870609"/>
                  </a:lnTo>
                  <a:lnTo>
                    <a:pt x="7216232" y="5878955"/>
                  </a:lnTo>
                  <a:lnTo>
                    <a:pt x="7218289" y="5883383"/>
                  </a:lnTo>
                  <a:lnTo>
                    <a:pt x="7222295" y="5885092"/>
                  </a:lnTo>
                  <a:lnTo>
                    <a:pt x="7222771" y="5884901"/>
                  </a:lnTo>
                  <a:lnTo>
                    <a:pt x="7232787" y="5889173"/>
                  </a:lnTo>
                  <a:lnTo>
                    <a:pt x="7237358" y="5886783"/>
                  </a:lnTo>
                  <a:lnTo>
                    <a:pt x="7240775" y="5878771"/>
                  </a:lnTo>
                  <a:lnTo>
                    <a:pt x="7238526" y="5873866"/>
                  </a:lnTo>
                  <a:close/>
                </a:path>
                <a:path w="17559020" h="9894570">
                  <a:moveTo>
                    <a:pt x="6334857" y="5488390"/>
                  </a:moveTo>
                  <a:lnTo>
                    <a:pt x="6321171" y="5482552"/>
                  </a:lnTo>
                  <a:lnTo>
                    <a:pt x="6316074" y="5484324"/>
                  </a:lnTo>
                  <a:lnTo>
                    <a:pt x="6312656" y="5492336"/>
                  </a:lnTo>
                  <a:lnTo>
                    <a:pt x="6314428" y="5497432"/>
                  </a:lnTo>
                  <a:lnTo>
                    <a:pt x="6328449" y="5503413"/>
                  </a:lnTo>
                  <a:lnTo>
                    <a:pt x="6333211" y="5501498"/>
                  </a:lnTo>
                  <a:lnTo>
                    <a:pt x="6336629" y="5493487"/>
                  </a:lnTo>
                  <a:lnTo>
                    <a:pt x="6334857" y="5488390"/>
                  </a:lnTo>
                  <a:close/>
                </a:path>
                <a:path w="17559020" h="9894570">
                  <a:moveTo>
                    <a:pt x="6253590" y="5451357"/>
                  </a:moveTo>
                  <a:lnTo>
                    <a:pt x="6239903" y="5445519"/>
                  </a:lnTo>
                  <a:lnTo>
                    <a:pt x="6234808" y="5447291"/>
                  </a:lnTo>
                  <a:lnTo>
                    <a:pt x="6231390" y="5455303"/>
                  </a:lnTo>
                  <a:lnTo>
                    <a:pt x="6233161" y="5460399"/>
                  </a:lnTo>
                  <a:lnTo>
                    <a:pt x="6247182" y="5466380"/>
                  </a:lnTo>
                  <a:lnTo>
                    <a:pt x="6251944" y="5464465"/>
                  </a:lnTo>
                  <a:lnTo>
                    <a:pt x="6255362" y="5456454"/>
                  </a:lnTo>
                  <a:lnTo>
                    <a:pt x="6253590" y="5451357"/>
                  </a:lnTo>
                  <a:close/>
                </a:path>
                <a:path w="17559020" h="9894570">
                  <a:moveTo>
                    <a:pt x="7321595" y="5905749"/>
                  </a:moveTo>
                  <a:lnTo>
                    <a:pt x="7317447" y="5904374"/>
                  </a:lnTo>
                  <a:lnTo>
                    <a:pt x="7307767" y="5900245"/>
                  </a:lnTo>
                  <a:lnTo>
                    <a:pt x="7303196" y="5902636"/>
                  </a:lnTo>
                  <a:lnTo>
                    <a:pt x="7299778" y="5910647"/>
                  </a:lnTo>
                  <a:lnTo>
                    <a:pt x="7301835" y="5915076"/>
                  </a:lnTo>
                  <a:lnTo>
                    <a:pt x="7315856" y="5921057"/>
                  </a:lnTo>
                  <a:lnTo>
                    <a:pt x="7320426" y="5918666"/>
                  </a:lnTo>
                  <a:lnTo>
                    <a:pt x="7323986" y="5910320"/>
                  </a:lnTo>
                  <a:lnTo>
                    <a:pt x="7321595" y="5905749"/>
                  </a:lnTo>
                  <a:close/>
                </a:path>
                <a:path w="17559020" h="9894570">
                  <a:moveTo>
                    <a:pt x="6172132" y="5413847"/>
                  </a:moveTo>
                  <a:lnTo>
                    <a:pt x="6158445" y="5408009"/>
                  </a:lnTo>
                  <a:lnTo>
                    <a:pt x="6153349" y="5409781"/>
                  </a:lnTo>
                  <a:lnTo>
                    <a:pt x="6149931" y="5417793"/>
                  </a:lnTo>
                  <a:lnTo>
                    <a:pt x="6151703" y="5422889"/>
                  </a:lnTo>
                  <a:lnTo>
                    <a:pt x="6165724" y="5428870"/>
                  </a:lnTo>
                  <a:lnTo>
                    <a:pt x="6170486" y="5426955"/>
                  </a:lnTo>
                  <a:lnTo>
                    <a:pt x="6173904" y="5418944"/>
                  </a:lnTo>
                  <a:lnTo>
                    <a:pt x="6172132" y="5413847"/>
                  </a:lnTo>
                  <a:close/>
                </a:path>
                <a:path w="17559020" h="9894570">
                  <a:moveTo>
                    <a:pt x="6091150" y="5376147"/>
                  </a:moveTo>
                  <a:lnTo>
                    <a:pt x="6077462" y="5370308"/>
                  </a:lnTo>
                  <a:lnTo>
                    <a:pt x="6072509" y="5371746"/>
                  </a:lnTo>
                  <a:lnTo>
                    <a:pt x="6068806" y="5380426"/>
                  </a:lnTo>
                  <a:lnTo>
                    <a:pt x="6070578" y="5385522"/>
                  </a:lnTo>
                  <a:lnTo>
                    <a:pt x="6084599" y="5391503"/>
                  </a:lnTo>
                  <a:lnTo>
                    <a:pt x="6089362" y="5389589"/>
                  </a:lnTo>
                  <a:lnTo>
                    <a:pt x="6092922" y="5381243"/>
                  </a:lnTo>
                  <a:lnTo>
                    <a:pt x="6091150" y="5376147"/>
                  </a:lnTo>
                  <a:close/>
                </a:path>
                <a:path w="17559020" h="9894570">
                  <a:moveTo>
                    <a:pt x="7405711" y="5936106"/>
                  </a:moveTo>
                  <a:lnTo>
                    <a:pt x="7401421" y="5935065"/>
                  </a:lnTo>
                  <a:lnTo>
                    <a:pt x="7395745" y="5932644"/>
                  </a:lnTo>
                  <a:lnTo>
                    <a:pt x="7391596" y="5931269"/>
                  </a:lnTo>
                  <a:lnTo>
                    <a:pt x="7387026" y="5933660"/>
                  </a:lnTo>
                  <a:lnTo>
                    <a:pt x="7383608" y="5941671"/>
                  </a:lnTo>
                  <a:lnTo>
                    <a:pt x="7385665" y="5946100"/>
                  </a:lnTo>
                  <a:lnTo>
                    <a:pt x="7389671" y="5947809"/>
                  </a:lnTo>
                  <a:lnTo>
                    <a:pt x="7390148" y="5947617"/>
                  </a:lnTo>
                  <a:lnTo>
                    <a:pt x="7396156" y="5950180"/>
                  </a:lnTo>
                  <a:lnTo>
                    <a:pt x="7400305" y="5951555"/>
                  </a:lnTo>
                  <a:lnTo>
                    <a:pt x="7404875" y="5949164"/>
                  </a:lnTo>
                  <a:lnTo>
                    <a:pt x="7406584" y="5945159"/>
                  </a:lnTo>
                  <a:lnTo>
                    <a:pt x="7407501" y="5942394"/>
                  </a:lnTo>
                  <a:lnTo>
                    <a:pt x="7407959" y="5941011"/>
                  </a:lnTo>
                  <a:lnTo>
                    <a:pt x="7405711" y="5936106"/>
                  </a:lnTo>
                  <a:close/>
                </a:path>
                <a:path w="17559020" h="9894570">
                  <a:moveTo>
                    <a:pt x="6010024" y="5338780"/>
                  </a:moveTo>
                  <a:lnTo>
                    <a:pt x="5996338" y="5332942"/>
                  </a:lnTo>
                  <a:lnTo>
                    <a:pt x="5991242" y="5334713"/>
                  </a:lnTo>
                  <a:lnTo>
                    <a:pt x="5987682" y="5343059"/>
                  </a:lnTo>
                  <a:lnTo>
                    <a:pt x="5989454" y="5348155"/>
                  </a:lnTo>
                  <a:lnTo>
                    <a:pt x="6003474" y="5354136"/>
                  </a:lnTo>
                  <a:lnTo>
                    <a:pt x="6008236" y="5352221"/>
                  </a:lnTo>
                  <a:lnTo>
                    <a:pt x="6011796" y="5343876"/>
                  </a:lnTo>
                  <a:lnTo>
                    <a:pt x="6010024" y="5338780"/>
                  </a:lnTo>
                  <a:close/>
                </a:path>
                <a:path w="17559020" h="9894570">
                  <a:moveTo>
                    <a:pt x="5929042" y="5301079"/>
                  </a:moveTo>
                  <a:lnTo>
                    <a:pt x="5915355" y="5295240"/>
                  </a:lnTo>
                  <a:lnTo>
                    <a:pt x="5910260" y="5297012"/>
                  </a:lnTo>
                  <a:lnTo>
                    <a:pt x="5906700" y="5305358"/>
                  </a:lnTo>
                  <a:lnTo>
                    <a:pt x="5908472" y="5310454"/>
                  </a:lnTo>
                  <a:lnTo>
                    <a:pt x="5922492" y="5316435"/>
                  </a:lnTo>
                  <a:lnTo>
                    <a:pt x="5927254" y="5314520"/>
                  </a:lnTo>
                  <a:lnTo>
                    <a:pt x="5930814" y="5306175"/>
                  </a:lnTo>
                  <a:lnTo>
                    <a:pt x="5929042" y="5301079"/>
                  </a:lnTo>
                  <a:close/>
                </a:path>
                <a:path w="17559020" h="9894570">
                  <a:moveTo>
                    <a:pt x="7489634" y="5965987"/>
                  </a:moveTo>
                  <a:lnTo>
                    <a:pt x="7485343" y="5964945"/>
                  </a:lnTo>
                  <a:lnTo>
                    <a:pt x="7479669" y="5962525"/>
                  </a:lnTo>
                  <a:lnTo>
                    <a:pt x="7475521" y="5961150"/>
                  </a:lnTo>
                  <a:lnTo>
                    <a:pt x="7470950" y="5963540"/>
                  </a:lnTo>
                  <a:lnTo>
                    <a:pt x="7467532" y="5971552"/>
                  </a:lnTo>
                  <a:lnTo>
                    <a:pt x="7469588" y="5975980"/>
                  </a:lnTo>
                  <a:lnTo>
                    <a:pt x="7474262" y="5977974"/>
                  </a:lnTo>
                  <a:lnTo>
                    <a:pt x="7474405" y="5977640"/>
                  </a:lnTo>
                  <a:lnTo>
                    <a:pt x="7480079" y="5980061"/>
                  </a:lnTo>
                  <a:lnTo>
                    <a:pt x="7484227" y="5981436"/>
                  </a:lnTo>
                  <a:lnTo>
                    <a:pt x="7488799" y="5979045"/>
                  </a:lnTo>
                  <a:lnTo>
                    <a:pt x="7490508" y="5975040"/>
                  </a:lnTo>
                  <a:lnTo>
                    <a:pt x="7491425" y="5972274"/>
                  </a:lnTo>
                  <a:lnTo>
                    <a:pt x="7491883" y="5970891"/>
                  </a:lnTo>
                  <a:lnTo>
                    <a:pt x="7489634" y="5965987"/>
                  </a:lnTo>
                  <a:close/>
                </a:path>
                <a:path w="17559020" h="9894570">
                  <a:moveTo>
                    <a:pt x="5848061" y="5263378"/>
                  </a:moveTo>
                  <a:lnTo>
                    <a:pt x="5834373" y="5257539"/>
                  </a:lnTo>
                  <a:lnTo>
                    <a:pt x="5829278" y="5259312"/>
                  </a:lnTo>
                  <a:lnTo>
                    <a:pt x="5825718" y="5267657"/>
                  </a:lnTo>
                  <a:lnTo>
                    <a:pt x="5827490" y="5272753"/>
                  </a:lnTo>
                  <a:lnTo>
                    <a:pt x="5841511" y="5278734"/>
                  </a:lnTo>
                  <a:lnTo>
                    <a:pt x="5846273" y="5276820"/>
                  </a:lnTo>
                  <a:lnTo>
                    <a:pt x="5849833" y="5268474"/>
                  </a:lnTo>
                  <a:lnTo>
                    <a:pt x="5848061" y="5263378"/>
                  </a:lnTo>
                  <a:close/>
                </a:path>
                <a:path w="17559020" h="9894570">
                  <a:moveTo>
                    <a:pt x="5763214" y="5223634"/>
                  </a:moveTo>
                  <a:lnTo>
                    <a:pt x="5753534" y="5219505"/>
                  </a:lnTo>
                  <a:lnTo>
                    <a:pt x="5748437" y="5221276"/>
                  </a:lnTo>
                  <a:lnTo>
                    <a:pt x="5744877" y="5229622"/>
                  </a:lnTo>
                  <a:lnTo>
                    <a:pt x="5746791" y="5234384"/>
                  </a:lnTo>
                  <a:lnTo>
                    <a:pt x="5750655" y="5236427"/>
                  </a:lnTo>
                  <a:lnTo>
                    <a:pt x="5760669" y="5240699"/>
                  </a:lnTo>
                  <a:lnTo>
                    <a:pt x="5765432" y="5238785"/>
                  </a:lnTo>
                  <a:lnTo>
                    <a:pt x="5768992" y="5230439"/>
                  </a:lnTo>
                  <a:lnTo>
                    <a:pt x="5767078" y="5225677"/>
                  </a:lnTo>
                  <a:lnTo>
                    <a:pt x="5763214" y="5223634"/>
                  </a:lnTo>
                  <a:close/>
                </a:path>
                <a:path w="17559020" h="9894570">
                  <a:moveTo>
                    <a:pt x="7574034" y="5995676"/>
                  </a:moveTo>
                  <a:lnTo>
                    <a:pt x="7569744" y="5994635"/>
                  </a:lnTo>
                  <a:lnTo>
                    <a:pt x="7564068" y="5992214"/>
                  </a:lnTo>
                  <a:lnTo>
                    <a:pt x="7559586" y="5990696"/>
                  </a:lnTo>
                  <a:lnTo>
                    <a:pt x="7555349" y="5993230"/>
                  </a:lnTo>
                  <a:lnTo>
                    <a:pt x="7553640" y="5997236"/>
                  </a:lnTo>
                  <a:lnTo>
                    <a:pt x="7552724" y="6000001"/>
                  </a:lnTo>
                  <a:lnTo>
                    <a:pt x="7552266" y="6001384"/>
                  </a:lnTo>
                  <a:lnTo>
                    <a:pt x="7553989" y="6005670"/>
                  </a:lnTo>
                  <a:lnTo>
                    <a:pt x="7558328" y="6007521"/>
                  </a:lnTo>
                  <a:lnTo>
                    <a:pt x="7558804" y="6007329"/>
                  </a:lnTo>
                  <a:lnTo>
                    <a:pt x="7564479" y="6009750"/>
                  </a:lnTo>
                  <a:lnTo>
                    <a:pt x="7568962" y="6011268"/>
                  </a:lnTo>
                  <a:lnTo>
                    <a:pt x="7573198" y="6008734"/>
                  </a:lnTo>
                  <a:lnTo>
                    <a:pt x="7574907" y="6004729"/>
                  </a:lnTo>
                  <a:lnTo>
                    <a:pt x="7576425" y="6000246"/>
                  </a:lnTo>
                  <a:lnTo>
                    <a:pt x="7574034" y="5995676"/>
                  </a:lnTo>
                  <a:close/>
                </a:path>
                <a:path w="17559020" h="9894570">
                  <a:moveTo>
                    <a:pt x="5682375" y="5185600"/>
                  </a:moveTo>
                  <a:lnTo>
                    <a:pt x="5672694" y="5181470"/>
                  </a:lnTo>
                  <a:lnTo>
                    <a:pt x="5667598" y="5183242"/>
                  </a:lnTo>
                  <a:lnTo>
                    <a:pt x="5664038" y="5191588"/>
                  </a:lnTo>
                  <a:lnTo>
                    <a:pt x="5665952" y="5196350"/>
                  </a:lnTo>
                  <a:lnTo>
                    <a:pt x="5669815" y="5198393"/>
                  </a:lnTo>
                  <a:lnTo>
                    <a:pt x="5679830" y="5202664"/>
                  </a:lnTo>
                  <a:lnTo>
                    <a:pt x="5684592" y="5200750"/>
                  </a:lnTo>
                  <a:lnTo>
                    <a:pt x="5688152" y="5192404"/>
                  </a:lnTo>
                  <a:lnTo>
                    <a:pt x="5686238" y="5187642"/>
                  </a:lnTo>
                  <a:lnTo>
                    <a:pt x="5682375" y="5185600"/>
                  </a:lnTo>
                  <a:close/>
                </a:path>
                <a:path w="17559020" h="9894570">
                  <a:moveTo>
                    <a:pt x="5592188" y="5143578"/>
                  </a:moveTo>
                  <a:lnTo>
                    <a:pt x="5587091" y="5145349"/>
                  </a:lnTo>
                  <a:lnTo>
                    <a:pt x="5584872" y="5150321"/>
                  </a:lnTo>
                  <a:lnTo>
                    <a:pt x="5583340" y="5153219"/>
                  </a:lnTo>
                  <a:lnTo>
                    <a:pt x="5585113" y="5158315"/>
                  </a:lnTo>
                  <a:lnTo>
                    <a:pt x="5588976" y="5160358"/>
                  </a:lnTo>
                  <a:lnTo>
                    <a:pt x="5598990" y="5164630"/>
                  </a:lnTo>
                  <a:lnTo>
                    <a:pt x="5603610" y="5163049"/>
                  </a:lnTo>
                  <a:lnTo>
                    <a:pt x="5605830" y="5158078"/>
                  </a:lnTo>
                  <a:lnTo>
                    <a:pt x="5607362" y="5155180"/>
                  </a:lnTo>
                  <a:lnTo>
                    <a:pt x="5605590" y="5150084"/>
                  </a:lnTo>
                  <a:lnTo>
                    <a:pt x="5601726" y="5148042"/>
                  </a:lnTo>
                  <a:lnTo>
                    <a:pt x="5596051" y="5145621"/>
                  </a:lnTo>
                  <a:lnTo>
                    <a:pt x="5592188" y="5143578"/>
                  </a:lnTo>
                  <a:close/>
                </a:path>
                <a:path w="17559020" h="9894570">
                  <a:moveTo>
                    <a:pt x="7658194" y="6024078"/>
                  </a:moveTo>
                  <a:lnTo>
                    <a:pt x="7653904" y="6023037"/>
                  </a:lnTo>
                  <a:lnTo>
                    <a:pt x="7648228" y="6020616"/>
                  </a:lnTo>
                  <a:lnTo>
                    <a:pt x="7644079" y="6019241"/>
                  </a:lnTo>
                  <a:lnTo>
                    <a:pt x="7639842" y="6021774"/>
                  </a:lnTo>
                  <a:lnTo>
                    <a:pt x="7638133" y="6025780"/>
                  </a:lnTo>
                  <a:lnTo>
                    <a:pt x="7636758" y="6029928"/>
                  </a:lnTo>
                  <a:lnTo>
                    <a:pt x="7638481" y="6034214"/>
                  </a:lnTo>
                  <a:lnTo>
                    <a:pt x="7642487" y="6035923"/>
                  </a:lnTo>
                  <a:lnTo>
                    <a:pt x="7642630" y="6035589"/>
                  </a:lnTo>
                  <a:lnTo>
                    <a:pt x="7642963" y="6035732"/>
                  </a:lnTo>
                  <a:lnTo>
                    <a:pt x="7643440" y="6035541"/>
                  </a:lnTo>
                  <a:lnTo>
                    <a:pt x="7649115" y="6037962"/>
                  </a:lnTo>
                  <a:lnTo>
                    <a:pt x="7653263" y="6039337"/>
                  </a:lnTo>
                  <a:lnTo>
                    <a:pt x="7657500" y="6036804"/>
                  </a:lnTo>
                  <a:lnTo>
                    <a:pt x="7659209" y="6032798"/>
                  </a:lnTo>
                  <a:lnTo>
                    <a:pt x="7660584" y="6028649"/>
                  </a:lnTo>
                  <a:lnTo>
                    <a:pt x="7658194" y="6024078"/>
                  </a:lnTo>
                  <a:close/>
                </a:path>
                <a:path w="17559020" h="9894570">
                  <a:moveTo>
                    <a:pt x="5511491" y="5105209"/>
                  </a:moveTo>
                  <a:lnTo>
                    <a:pt x="5506394" y="5106981"/>
                  </a:lnTo>
                  <a:lnTo>
                    <a:pt x="5504174" y="5111953"/>
                  </a:lnTo>
                  <a:lnTo>
                    <a:pt x="5502643" y="5114851"/>
                  </a:lnTo>
                  <a:lnTo>
                    <a:pt x="5504414" y="5119946"/>
                  </a:lnTo>
                  <a:lnTo>
                    <a:pt x="5508278" y="5121989"/>
                  </a:lnTo>
                  <a:lnTo>
                    <a:pt x="5518293" y="5126261"/>
                  </a:lnTo>
                  <a:lnTo>
                    <a:pt x="5522913" y="5124681"/>
                  </a:lnTo>
                  <a:lnTo>
                    <a:pt x="5525132" y="5119709"/>
                  </a:lnTo>
                  <a:lnTo>
                    <a:pt x="5526664" y="5116811"/>
                  </a:lnTo>
                  <a:lnTo>
                    <a:pt x="5524892" y="5111715"/>
                  </a:lnTo>
                  <a:lnTo>
                    <a:pt x="5521028" y="5109672"/>
                  </a:lnTo>
                  <a:lnTo>
                    <a:pt x="5515354" y="5107252"/>
                  </a:lnTo>
                  <a:lnTo>
                    <a:pt x="5511491" y="5105209"/>
                  </a:lnTo>
                  <a:close/>
                </a:path>
                <a:path w="17559020" h="9894570">
                  <a:moveTo>
                    <a:pt x="5430459" y="5066698"/>
                  </a:moveTo>
                  <a:lnTo>
                    <a:pt x="5425362" y="5068470"/>
                  </a:lnTo>
                  <a:lnTo>
                    <a:pt x="5423143" y="5073442"/>
                  </a:lnTo>
                  <a:lnTo>
                    <a:pt x="5421611" y="5076340"/>
                  </a:lnTo>
                  <a:lnTo>
                    <a:pt x="5423383" y="5081436"/>
                  </a:lnTo>
                  <a:lnTo>
                    <a:pt x="5427246" y="5083478"/>
                  </a:lnTo>
                  <a:lnTo>
                    <a:pt x="5437262" y="5087751"/>
                  </a:lnTo>
                  <a:lnTo>
                    <a:pt x="5441882" y="5086170"/>
                  </a:lnTo>
                  <a:lnTo>
                    <a:pt x="5444101" y="5081198"/>
                  </a:lnTo>
                  <a:lnTo>
                    <a:pt x="5445633" y="5078300"/>
                  </a:lnTo>
                  <a:lnTo>
                    <a:pt x="5443861" y="5073204"/>
                  </a:lnTo>
                  <a:lnTo>
                    <a:pt x="5439997" y="5071161"/>
                  </a:lnTo>
                  <a:lnTo>
                    <a:pt x="5434323" y="5068741"/>
                  </a:lnTo>
                  <a:lnTo>
                    <a:pt x="5430459" y="5066698"/>
                  </a:lnTo>
                  <a:close/>
                </a:path>
                <a:path w="17559020" h="9894570">
                  <a:moveTo>
                    <a:pt x="7743305" y="6052098"/>
                  </a:moveTo>
                  <a:lnTo>
                    <a:pt x="7738872" y="6051391"/>
                  </a:lnTo>
                  <a:lnTo>
                    <a:pt x="7733197" y="6048970"/>
                  </a:lnTo>
                  <a:lnTo>
                    <a:pt x="7729049" y="6047595"/>
                  </a:lnTo>
                  <a:lnTo>
                    <a:pt x="7724478" y="6049986"/>
                  </a:lnTo>
                  <a:lnTo>
                    <a:pt x="7723103" y="6054134"/>
                  </a:lnTo>
                  <a:lnTo>
                    <a:pt x="7721871" y="6057949"/>
                  </a:lnTo>
                  <a:lnTo>
                    <a:pt x="7723927" y="6062378"/>
                  </a:lnTo>
                  <a:lnTo>
                    <a:pt x="7727600" y="6063944"/>
                  </a:lnTo>
                  <a:lnTo>
                    <a:pt x="7727458" y="6064277"/>
                  </a:lnTo>
                  <a:lnTo>
                    <a:pt x="7727791" y="6064420"/>
                  </a:lnTo>
                  <a:lnTo>
                    <a:pt x="7728410" y="6063894"/>
                  </a:lnTo>
                  <a:lnTo>
                    <a:pt x="7734085" y="6066315"/>
                  </a:lnTo>
                  <a:lnTo>
                    <a:pt x="7738233" y="6067690"/>
                  </a:lnTo>
                  <a:lnTo>
                    <a:pt x="7742803" y="6065300"/>
                  </a:lnTo>
                  <a:lnTo>
                    <a:pt x="7744178" y="6061152"/>
                  </a:lnTo>
                  <a:lnTo>
                    <a:pt x="7745696" y="6056669"/>
                  </a:lnTo>
                  <a:lnTo>
                    <a:pt x="7743305" y="6052098"/>
                  </a:lnTo>
                  <a:close/>
                </a:path>
                <a:path w="17559020" h="9894570">
                  <a:moveTo>
                    <a:pt x="5363114" y="5034025"/>
                  </a:moveTo>
                  <a:lnTo>
                    <a:pt x="5353100" y="5029753"/>
                  </a:lnTo>
                  <a:lnTo>
                    <a:pt x="5346691" y="5044776"/>
                  </a:lnTo>
                  <a:lnTo>
                    <a:pt x="5352367" y="5047197"/>
                  </a:lnTo>
                  <a:lnTo>
                    <a:pt x="5352510" y="5046863"/>
                  </a:lnTo>
                  <a:lnTo>
                    <a:pt x="5356516" y="5048571"/>
                  </a:lnTo>
                  <a:lnTo>
                    <a:pt x="5361136" y="5046992"/>
                  </a:lnTo>
                  <a:lnTo>
                    <a:pt x="5362844" y="5042985"/>
                  </a:lnTo>
                  <a:lnTo>
                    <a:pt x="5364887" y="5039122"/>
                  </a:lnTo>
                  <a:lnTo>
                    <a:pt x="5363114" y="5034025"/>
                  </a:lnTo>
                  <a:close/>
                </a:path>
                <a:path w="17559020" h="9894570">
                  <a:moveTo>
                    <a:pt x="5282560" y="4995323"/>
                  </a:moveTo>
                  <a:lnTo>
                    <a:pt x="5272545" y="4991051"/>
                  </a:lnTo>
                  <a:lnTo>
                    <a:pt x="5266137" y="5006074"/>
                  </a:lnTo>
                  <a:lnTo>
                    <a:pt x="5271811" y="5008494"/>
                  </a:lnTo>
                  <a:lnTo>
                    <a:pt x="5271953" y="5008160"/>
                  </a:lnTo>
                  <a:lnTo>
                    <a:pt x="5275960" y="5009869"/>
                  </a:lnTo>
                  <a:lnTo>
                    <a:pt x="5280580" y="5008289"/>
                  </a:lnTo>
                  <a:lnTo>
                    <a:pt x="5282288" y="5004283"/>
                  </a:lnTo>
                  <a:lnTo>
                    <a:pt x="5284331" y="5000419"/>
                  </a:lnTo>
                  <a:lnTo>
                    <a:pt x="5282560" y="4995323"/>
                  </a:lnTo>
                  <a:close/>
                </a:path>
                <a:path w="17559020" h="9894570">
                  <a:moveTo>
                    <a:pt x="7828368" y="6079308"/>
                  </a:moveTo>
                  <a:lnTo>
                    <a:pt x="7824219" y="6077933"/>
                  </a:lnTo>
                  <a:lnTo>
                    <a:pt x="7818260" y="6076181"/>
                  </a:lnTo>
                  <a:lnTo>
                    <a:pt x="7814112" y="6074805"/>
                  </a:lnTo>
                  <a:lnTo>
                    <a:pt x="7809541" y="6077196"/>
                  </a:lnTo>
                  <a:lnTo>
                    <a:pt x="7808165" y="6081343"/>
                  </a:lnTo>
                  <a:lnTo>
                    <a:pt x="7806933" y="6085158"/>
                  </a:lnTo>
                  <a:lnTo>
                    <a:pt x="7808989" y="6089587"/>
                  </a:lnTo>
                  <a:lnTo>
                    <a:pt x="7813330" y="6091439"/>
                  </a:lnTo>
                  <a:lnTo>
                    <a:pt x="7819289" y="6093192"/>
                  </a:lnTo>
                  <a:lnTo>
                    <a:pt x="7823438" y="6094567"/>
                  </a:lnTo>
                  <a:lnTo>
                    <a:pt x="7828009" y="6092176"/>
                  </a:lnTo>
                  <a:lnTo>
                    <a:pt x="7830759" y="6083879"/>
                  </a:lnTo>
                  <a:lnTo>
                    <a:pt x="7828368" y="6079308"/>
                  </a:lnTo>
                  <a:close/>
                </a:path>
                <a:path w="17559020" h="9894570">
                  <a:moveTo>
                    <a:pt x="5188602" y="4950114"/>
                  </a:moveTo>
                  <a:lnTo>
                    <a:pt x="5183507" y="4951887"/>
                  </a:lnTo>
                  <a:lnTo>
                    <a:pt x="5181287" y="4956859"/>
                  </a:lnTo>
                  <a:lnTo>
                    <a:pt x="5179755" y="4959756"/>
                  </a:lnTo>
                  <a:lnTo>
                    <a:pt x="5181527" y="4964852"/>
                  </a:lnTo>
                  <a:lnTo>
                    <a:pt x="5185390" y="4966895"/>
                  </a:lnTo>
                  <a:lnTo>
                    <a:pt x="5195405" y="4971167"/>
                  </a:lnTo>
                  <a:lnTo>
                    <a:pt x="5200025" y="4969586"/>
                  </a:lnTo>
                  <a:lnTo>
                    <a:pt x="5202244" y="4964615"/>
                  </a:lnTo>
                  <a:lnTo>
                    <a:pt x="5203776" y="4961717"/>
                  </a:lnTo>
                  <a:lnTo>
                    <a:pt x="5202005" y="4956621"/>
                  </a:lnTo>
                  <a:lnTo>
                    <a:pt x="5198141" y="4954578"/>
                  </a:lnTo>
                  <a:lnTo>
                    <a:pt x="5192466" y="4952157"/>
                  </a:lnTo>
                  <a:lnTo>
                    <a:pt x="5188602" y="4950114"/>
                  </a:lnTo>
                  <a:close/>
                </a:path>
                <a:path w="17559020" h="9894570">
                  <a:moveTo>
                    <a:pt x="5108190" y="4911079"/>
                  </a:moveTo>
                  <a:lnTo>
                    <a:pt x="5103093" y="4912850"/>
                  </a:lnTo>
                  <a:lnTo>
                    <a:pt x="5100874" y="4917822"/>
                  </a:lnTo>
                  <a:lnTo>
                    <a:pt x="5099342" y="4920720"/>
                  </a:lnTo>
                  <a:lnTo>
                    <a:pt x="5101115" y="4925816"/>
                  </a:lnTo>
                  <a:lnTo>
                    <a:pt x="5104978" y="4927859"/>
                  </a:lnTo>
                  <a:lnTo>
                    <a:pt x="5114658" y="4931988"/>
                  </a:lnTo>
                  <a:lnTo>
                    <a:pt x="5119613" y="4930550"/>
                  </a:lnTo>
                  <a:lnTo>
                    <a:pt x="5121832" y="4925578"/>
                  </a:lnTo>
                  <a:lnTo>
                    <a:pt x="5123364" y="4922681"/>
                  </a:lnTo>
                  <a:lnTo>
                    <a:pt x="5121592" y="4917585"/>
                  </a:lnTo>
                  <a:lnTo>
                    <a:pt x="5117729" y="4915542"/>
                  </a:lnTo>
                  <a:lnTo>
                    <a:pt x="5112053" y="4913121"/>
                  </a:lnTo>
                  <a:lnTo>
                    <a:pt x="5108190" y="4911079"/>
                  </a:lnTo>
                  <a:close/>
                </a:path>
                <a:path w="17559020" h="9894570">
                  <a:moveTo>
                    <a:pt x="7913524" y="6105374"/>
                  </a:moveTo>
                  <a:lnTo>
                    <a:pt x="7909376" y="6103999"/>
                  </a:lnTo>
                  <a:lnTo>
                    <a:pt x="7903417" y="6102246"/>
                  </a:lnTo>
                  <a:lnTo>
                    <a:pt x="7899126" y="6101205"/>
                  </a:lnTo>
                  <a:lnTo>
                    <a:pt x="7894554" y="6103595"/>
                  </a:lnTo>
                  <a:lnTo>
                    <a:pt x="7891804" y="6111892"/>
                  </a:lnTo>
                  <a:lnTo>
                    <a:pt x="7894004" y="6115987"/>
                  </a:lnTo>
                  <a:lnTo>
                    <a:pt x="7898677" y="6117980"/>
                  </a:lnTo>
                  <a:lnTo>
                    <a:pt x="7904637" y="6119733"/>
                  </a:lnTo>
                  <a:lnTo>
                    <a:pt x="7908928" y="6120775"/>
                  </a:lnTo>
                  <a:lnTo>
                    <a:pt x="7913499" y="6118384"/>
                  </a:lnTo>
                  <a:lnTo>
                    <a:pt x="7914874" y="6114236"/>
                  </a:lnTo>
                  <a:lnTo>
                    <a:pt x="7915914" y="6109945"/>
                  </a:lnTo>
                  <a:lnTo>
                    <a:pt x="7913524" y="6105374"/>
                  </a:lnTo>
                  <a:close/>
                </a:path>
                <a:path w="17559020" h="9894570">
                  <a:moveTo>
                    <a:pt x="5028253" y="4871851"/>
                  </a:moveTo>
                  <a:lnTo>
                    <a:pt x="5023157" y="4873623"/>
                  </a:lnTo>
                  <a:lnTo>
                    <a:pt x="5020938" y="4878595"/>
                  </a:lnTo>
                  <a:lnTo>
                    <a:pt x="5019406" y="4881493"/>
                  </a:lnTo>
                  <a:lnTo>
                    <a:pt x="5021320" y="4886254"/>
                  </a:lnTo>
                  <a:lnTo>
                    <a:pt x="5025041" y="4888631"/>
                  </a:lnTo>
                  <a:lnTo>
                    <a:pt x="5035056" y="4892903"/>
                  </a:lnTo>
                  <a:lnTo>
                    <a:pt x="5040010" y="4891465"/>
                  </a:lnTo>
                  <a:lnTo>
                    <a:pt x="5042229" y="4886493"/>
                  </a:lnTo>
                  <a:lnTo>
                    <a:pt x="5043761" y="4883595"/>
                  </a:lnTo>
                  <a:lnTo>
                    <a:pt x="5041847" y="4878833"/>
                  </a:lnTo>
                  <a:lnTo>
                    <a:pt x="5038126" y="4876457"/>
                  </a:lnTo>
                  <a:lnTo>
                    <a:pt x="5032451" y="4874036"/>
                  </a:lnTo>
                  <a:lnTo>
                    <a:pt x="5028253" y="4871851"/>
                  </a:lnTo>
                  <a:close/>
                </a:path>
                <a:path w="17559020" h="9894570">
                  <a:moveTo>
                    <a:pt x="4948126" y="4832147"/>
                  </a:moveTo>
                  <a:lnTo>
                    <a:pt x="4943029" y="4833919"/>
                  </a:lnTo>
                  <a:lnTo>
                    <a:pt x="4940648" y="4839216"/>
                  </a:lnTo>
                  <a:lnTo>
                    <a:pt x="4939135" y="4842122"/>
                  </a:lnTo>
                  <a:lnTo>
                    <a:pt x="4941050" y="4846885"/>
                  </a:lnTo>
                  <a:lnTo>
                    <a:pt x="4944771" y="4849261"/>
                  </a:lnTo>
                  <a:lnTo>
                    <a:pt x="4954786" y="4853533"/>
                  </a:lnTo>
                  <a:lnTo>
                    <a:pt x="4959740" y="4852095"/>
                  </a:lnTo>
                  <a:lnTo>
                    <a:pt x="4962121" y="4846798"/>
                  </a:lnTo>
                  <a:lnTo>
                    <a:pt x="4963634" y="4843892"/>
                  </a:lnTo>
                  <a:lnTo>
                    <a:pt x="4961718" y="4839129"/>
                  </a:lnTo>
                  <a:lnTo>
                    <a:pt x="4957998" y="4836753"/>
                  </a:lnTo>
                  <a:lnTo>
                    <a:pt x="4952323" y="4834332"/>
                  </a:lnTo>
                  <a:lnTo>
                    <a:pt x="4948126" y="4832147"/>
                  </a:lnTo>
                  <a:close/>
                </a:path>
                <a:path w="17559020" h="9894570">
                  <a:moveTo>
                    <a:pt x="7999299" y="6130915"/>
                  </a:moveTo>
                  <a:lnTo>
                    <a:pt x="7995151" y="6129540"/>
                  </a:lnTo>
                  <a:lnTo>
                    <a:pt x="7989191" y="6127786"/>
                  </a:lnTo>
                  <a:lnTo>
                    <a:pt x="7984566" y="6126603"/>
                  </a:lnTo>
                  <a:lnTo>
                    <a:pt x="7980330" y="6129136"/>
                  </a:lnTo>
                  <a:lnTo>
                    <a:pt x="7977580" y="6137433"/>
                  </a:lnTo>
                  <a:lnTo>
                    <a:pt x="7979779" y="6141527"/>
                  </a:lnTo>
                  <a:lnTo>
                    <a:pt x="7984452" y="6143521"/>
                  </a:lnTo>
                  <a:lnTo>
                    <a:pt x="7990412" y="6145274"/>
                  </a:lnTo>
                  <a:lnTo>
                    <a:pt x="7995036" y="6146458"/>
                  </a:lnTo>
                  <a:lnTo>
                    <a:pt x="7999274" y="6143925"/>
                  </a:lnTo>
                  <a:lnTo>
                    <a:pt x="8000648" y="6139777"/>
                  </a:lnTo>
                  <a:lnTo>
                    <a:pt x="8001832" y="6135152"/>
                  </a:lnTo>
                  <a:lnTo>
                    <a:pt x="7999299" y="6130915"/>
                  </a:lnTo>
                  <a:close/>
                </a:path>
                <a:path w="17559020" h="9894570">
                  <a:moveTo>
                    <a:pt x="4867998" y="4792444"/>
                  </a:moveTo>
                  <a:lnTo>
                    <a:pt x="4862902" y="4794215"/>
                  </a:lnTo>
                  <a:lnTo>
                    <a:pt x="4860521" y="4799513"/>
                  </a:lnTo>
                  <a:lnTo>
                    <a:pt x="4859008" y="4802419"/>
                  </a:lnTo>
                  <a:lnTo>
                    <a:pt x="4860921" y="4807181"/>
                  </a:lnTo>
                  <a:lnTo>
                    <a:pt x="4864643" y="4809557"/>
                  </a:lnTo>
                  <a:lnTo>
                    <a:pt x="4874657" y="4813829"/>
                  </a:lnTo>
                  <a:lnTo>
                    <a:pt x="4879611" y="4812391"/>
                  </a:lnTo>
                  <a:lnTo>
                    <a:pt x="4881992" y="4807094"/>
                  </a:lnTo>
                  <a:lnTo>
                    <a:pt x="4883505" y="4804188"/>
                  </a:lnTo>
                  <a:lnTo>
                    <a:pt x="4881592" y="4799425"/>
                  </a:lnTo>
                  <a:lnTo>
                    <a:pt x="4877870" y="4797049"/>
                  </a:lnTo>
                  <a:lnTo>
                    <a:pt x="4872196" y="4794629"/>
                  </a:lnTo>
                  <a:lnTo>
                    <a:pt x="4867998" y="4792444"/>
                  </a:lnTo>
                  <a:close/>
                </a:path>
                <a:path w="17559020" h="9894570">
                  <a:moveTo>
                    <a:pt x="4788012" y="4752406"/>
                  </a:moveTo>
                  <a:lnTo>
                    <a:pt x="4782917" y="4754177"/>
                  </a:lnTo>
                  <a:lnTo>
                    <a:pt x="4780535" y="4759475"/>
                  </a:lnTo>
                  <a:lnTo>
                    <a:pt x="4779023" y="4762381"/>
                  </a:lnTo>
                  <a:lnTo>
                    <a:pt x="4780936" y="4767143"/>
                  </a:lnTo>
                  <a:lnTo>
                    <a:pt x="4784658" y="4769519"/>
                  </a:lnTo>
                  <a:lnTo>
                    <a:pt x="4794672" y="4773791"/>
                  </a:lnTo>
                  <a:lnTo>
                    <a:pt x="4799626" y="4772353"/>
                  </a:lnTo>
                  <a:lnTo>
                    <a:pt x="4802007" y="4767056"/>
                  </a:lnTo>
                  <a:lnTo>
                    <a:pt x="4803520" y="4764150"/>
                  </a:lnTo>
                  <a:lnTo>
                    <a:pt x="4801606" y="4759388"/>
                  </a:lnTo>
                  <a:lnTo>
                    <a:pt x="4797885" y="4757012"/>
                  </a:lnTo>
                  <a:lnTo>
                    <a:pt x="4792209" y="4754591"/>
                  </a:lnTo>
                  <a:lnTo>
                    <a:pt x="4788012" y="4752406"/>
                  </a:lnTo>
                  <a:close/>
                </a:path>
                <a:path w="17559020" h="9894570">
                  <a:moveTo>
                    <a:pt x="8084643" y="6154693"/>
                  </a:moveTo>
                  <a:lnTo>
                    <a:pt x="8080352" y="6153652"/>
                  </a:lnTo>
                  <a:lnTo>
                    <a:pt x="8074726" y="6152041"/>
                  </a:lnTo>
                  <a:lnTo>
                    <a:pt x="8070435" y="6151000"/>
                  </a:lnTo>
                  <a:lnTo>
                    <a:pt x="8065864" y="6153391"/>
                  </a:lnTo>
                  <a:lnTo>
                    <a:pt x="8064823" y="6157681"/>
                  </a:lnTo>
                  <a:lnTo>
                    <a:pt x="8063448" y="6161830"/>
                  </a:lnTo>
                  <a:lnTo>
                    <a:pt x="8065647" y="6165925"/>
                  </a:lnTo>
                  <a:lnTo>
                    <a:pt x="8069319" y="6167491"/>
                  </a:lnTo>
                  <a:lnTo>
                    <a:pt x="8069127" y="6167014"/>
                  </a:lnTo>
                  <a:lnTo>
                    <a:pt x="8070129" y="6167442"/>
                  </a:lnTo>
                  <a:lnTo>
                    <a:pt x="8076089" y="6169195"/>
                  </a:lnTo>
                  <a:lnTo>
                    <a:pt x="8080380" y="6170236"/>
                  </a:lnTo>
                  <a:lnTo>
                    <a:pt x="8084951" y="6167846"/>
                  </a:lnTo>
                  <a:lnTo>
                    <a:pt x="8087033" y="6159264"/>
                  </a:lnTo>
                  <a:lnTo>
                    <a:pt x="8084643" y="6154693"/>
                  </a:lnTo>
                  <a:close/>
                </a:path>
                <a:path w="17559020" h="9894570">
                  <a:moveTo>
                    <a:pt x="4708027" y="4712368"/>
                  </a:moveTo>
                  <a:lnTo>
                    <a:pt x="4703408" y="4713948"/>
                  </a:lnTo>
                  <a:lnTo>
                    <a:pt x="4699037" y="4722343"/>
                  </a:lnTo>
                  <a:lnTo>
                    <a:pt x="4700951" y="4727105"/>
                  </a:lnTo>
                  <a:lnTo>
                    <a:pt x="4704672" y="4729482"/>
                  </a:lnTo>
                  <a:lnTo>
                    <a:pt x="4714687" y="4733754"/>
                  </a:lnTo>
                  <a:lnTo>
                    <a:pt x="4719641" y="4732316"/>
                  </a:lnTo>
                  <a:lnTo>
                    <a:pt x="4721350" y="4728310"/>
                  </a:lnTo>
                  <a:lnTo>
                    <a:pt x="4723535" y="4724112"/>
                  </a:lnTo>
                  <a:lnTo>
                    <a:pt x="4721621" y="4719350"/>
                  </a:lnTo>
                  <a:lnTo>
                    <a:pt x="4717900" y="4716974"/>
                  </a:lnTo>
                  <a:lnTo>
                    <a:pt x="4712224" y="4714553"/>
                  </a:lnTo>
                  <a:lnTo>
                    <a:pt x="4708027" y="4712368"/>
                  </a:lnTo>
                  <a:close/>
                </a:path>
                <a:path w="17559020" h="9894570">
                  <a:moveTo>
                    <a:pt x="4627850" y="4671854"/>
                  </a:moveTo>
                  <a:lnTo>
                    <a:pt x="4622754" y="4673626"/>
                  </a:lnTo>
                  <a:lnTo>
                    <a:pt x="4620364" y="4678920"/>
                  </a:lnTo>
                  <a:lnTo>
                    <a:pt x="4619003" y="4681495"/>
                  </a:lnTo>
                  <a:lnTo>
                    <a:pt x="4620774" y="4686591"/>
                  </a:lnTo>
                  <a:lnTo>
                    <a:pt x="4624496" y="4688968"/>
                  </a:lnTo>
                  <a:lnTo>
                    <a:pt x="4634510" y="4693240"/>
                  </a:lnTo>
                  <a:lnTo>
                    <a:pt x="4639464" y="4691801"/>
                  </a:lnTo>
                  <a:lnTo>
                    <a:pt x="4641854" y="4686508"/>
                  </a:lnTo>
                  <a:lnTo>
                    <a:pt x="4643216" y="4683932"/>
                  </a:lnTo>
                  <a:lnTo>
                    <a:pt x="4641444" y="4678836"/>
                  </a:lnTo>
                  <a:lnTo>
                    <a:pt x="4637723" y="4676460"/>
                  </a:lnTo>
                  <a:lnTo>
                    <a:pt x="4632047" y="4674039"/>
                  </a:lnTo>
                  <a:lnTo>
                    <a:pt x="4627850" y="4671854"/>
                  </a:lnTo>
                  <a:close/>
                </a:path>
                <a:path w="17559020" h="9894570">
                  <a:moveTo>
                    <a:pt x="8170652" y="6178756"/>
                  </a:moveTo>
                  <a:lnTo>
                    <a:pt x="8166361" y="6177715"/>
                  </a:lnTo>
                  <a:lnTo>
                    <a:pt x="8160736" y="6176105"/>
                  </a:lnTo>
                  <a:lnTo>
                    <a:pt x="8156588" y="6174730"/>
                  </a:lnTo>
                  <a:lnTo>
                    <a:pt x="8151874" y="6177454"/>
                  </a:lnTo>
                  <a:lnTo>
                    <a:pt x="8150834" y="6181745"/>
                  </a:lnTo>
                  <a:lnTo>
                    <a:pt x="8149601" y="6185559"/>
                  </a:lnTo>
                  <a:lnTo>
                    <a:pt x="8151800" y="6189653"/>
                  </a:lnTo>
                  <a:lnTo>
                    <a:pt x="8156474" y="6191647"/>
                  </a:lnTo>
                  <a:lnTo>
                    <a:pt x="8162100" y="6193258"/>
                  </a:lnTo>
                  <a:lnTo>
                    <a:pt x="8166248" y="6194633"/>
                  </a:lnTo>
                  <a:lnTo>
                    <a:pt x="8170960" y="6191909"/>
                  </a:lnTo>
                  <a:lnTo>
                    <a:pt x="8172001" y="6187618"/>
                  </a:lnTo>
                  <a:lnTo>
                    <a:pt x="8173377" y="6183470"/>
                  </a:lnTo>
                  <a:lnTo>
                    <a:pt x="8170652" y="6178756"/>
                  </a:lnTo>
                  <a:close/>
                </a:path>
                <a:path w="17559020" h="9894570">
                  <a:moveTo>
                    <a:pt x="4548674" y="4631767"/>
                  </a:moveTo>
                  <a:lnTo>
                    <a:pt x="4543244" y="4633397"/>
                  </a:lnTo>
                  <a:lnTo>
                    <a:pt x="4540855" y="4638690"/>
                  </a:lnTo>
                  <a:lnTo>
                    <a:pt x="4539493" y="4641266"/>
                  </a:lnTo>
                  <a:lnTo>
                    <a:pt x="4541265" y="4646362"/>
                  </a:lnTo>
                  <a:lnTo>
                    <a:pt x="4544986" y="4648738"/>
                  </a:lnTo>
                  <a:lnTo>
                    <a:pt x="4555001" y="4653010"/>
                  </a:lnTo>
                  <a:lnTo>
                    <a:pt x="4559955" y="4651573"/>
                  </a:lnTo>
                  <a:lnTo>
                    <a:pt x="4562344" y="4646279"/>
                  </a:lnTo>
                  <a:lnTo>
                    <a:pt x="4563706" y="4643704"/>
                  </a:lnTo>
                  <a:lnTo>
                    <a:pt x="4561934" y="4638607"/>
                  </a:lnTo>
                  <a:lnTo>
                    <a:pt x="4558213" y="4636231"/>
                  </a:lnTo>
                  <a:lnTo>
                    <a:pt x="4552538" y="4633810"/>
                  </a:lnTo>
                  <a:lnTo>
                    <a:pt x="4548674" y="4631767"/>
                  </a:lnTo>
                  <a:close/>
                </a:path>
                <a:path w="17559020" h="9894570">
                  <a:moveTo>
                    <a:pt x="4468974" y="4591062"/>
                  </a:moveTo>
                  <a:lnTo>
                    <a:pt x="4463544" y="4592691"/>
                  </a:lnTo>
                  <a:lnTo>
                    <a:pt x="4461154" y="4597985"/>
                  </a:lnTo>
                  <a:lnTo>
                    <a:pt x="4459793" y="4600561"/>
                  </a:lnTo>
                  <a:lnTo>
                    <a:pt x="4461564" y="4605657"/>
                  </a:lnTo>
                  <a:lnTo>
                    <a:pt x="4465285" y="4608033"/>
                  </a:lnTo>
                  <a:lnTo>
                    <a:pt x="4475300" y="4612305"/>
                  </a:lnTo>
                  <a:lnTo>
                    <a:pt x="4480254" y="4610868"/>
                  </a:lnTo>
                  <a:lnTo>
                    <a:pt x="4482644" y="4605573"/>
                  </a:lnTo>
                  <a:lnTo>
                    <a:pt x="4484006" y="4602998"/>
                  </a:lnTo>
                  <a:lnTo>
                    <a:pt x="4482234" y="4597902"/>
                  </a:lnTo>
                  <a:lnTo>
                    <a:pt x="4478513" y="4595526"/>
                  </a:lnTo>
                  <a:lnTo>
                    <a:pt x="4472837" y="4593105"/>
                  </a:lnTo>
                  <a:lnTo>
                    <a:pt x="4468974" y="4591062"/>
                  </a:lnTo>
                  <a:close/>
                </a:path>
                <a:path w="17559020" h="9894570">
                  <a:moveTo>
                    <a:pt x="8257090" y="6201817"/>
                  </a:moveTo>
                  <a:lnTo>
                    <a:pt x="8252799" y="6200776"/>
                  </a:lnTo>
                  <a:lnTo>
                    <a:pt x="8247173" y="6199166"/>
                  </a:lnTo>
                  <a:lnTo>
                    <a:pt x="8243025" y="6197791"/>
                  </a:lnTo>
                  <a:lnTo>
                    <a:pt x="8238313" y="6200515"/>
                  </a:lnTo>
                  <a:lnTo>
                    <a:pt x="8237272" y="6204806"/>
                  </a:lnTo>
                  <a:lnTo>
                    <a:pt x="8236372" y="6208763"/>
                  </a:lnTo>
                  <a:lnTo>
                    <a:pt x="8238238" y="6212715"/>
                  </a:lnTo>
                  <a:lnTo>
                    <a:pt x="8242912" y="6214709"/>
                  </a:lnTo>
                  <a:lnTo>
                    <a:pt x="8248536" y="6216319"/>
                  </a:lnTo>
                  <a:lnTo>
                    <a:pt x="8252685" y="6217694"/>
                  </a:lnTo>
                  <a:lnTo>
                    <a:pt x="8257064" y="6214827"/>
                  </a:lnTo>
                  <a:lnTo>
                    <a:pt x="8259814" y="6206531"/>
                  </a:lnTo>
                  <a:lnTo>
                    <a:pt x="8257090" y="6201817"/>
                  </a:lnTo>
                  <a:close/>
                </a:path>
                <a:path w="17559020" h="9894570">
                  <a:moveTo>
                    <a:pt x="4389416" y="4550023"/>
                  </a:moveTo>
                  <a:lnTo>
                    <a:pt x="4383987" y="4551653"/>
                  </a:lnTo>
                  <a:lnTo>
                    <a:pt x="4381597" y="4556946"/>
                  </a:lnTo>
                  <a:lnTo>
                    <a:pt x="4380235" y="4559522"/>
                  </a:lnTo>
                  <a:lnTo>
                    <a:pt x="4382006" y="4564618"/>
                  </a:lnTo>
                  <a:lnTo>
                    <a:pt x="4385728" y="4566995"/>
                  </a:lnTo>
                  <a:lnTo>
                    <a:pt x="4395742" y="4571266"/>
                  </a:lnTo>
                  <a:lnTo>
                    <a:pt x="4400696" y="4569828"/>
                  </a:lnTo>
                  <a:lnTo>
                    <a:pt x="4403086" y="4564535"/>
                  </a:lnTo>
                  <a:lnTo>
                    <a:pt x="4404448" y="4561959"/>
                  </a:lnTo>
                  <a:lnTo>
                    <a:pt x="4402675" y="4556863"/>
                  </a:lnTo>
                  <a:lnTo>
                    <a:pt x="4398954" y="4554486"/>
                  </a:lnTo>
                  <a:lnTo>
                    <a:pt x="4393279" y="4552065"/>
                  </a:lnTo>
                  <a:lnTo>
                    <a:pt x="4389416" y="4550023"/>
                  </a:lnTo>
                  <a:close/>
                </a:path>
                <a:path w="17559020" h="9894570">
                  <a:moveTo>
                    <a:pt x="4319873" y="4513256"/>
                  </a:moveTo>
                  <a:lnTo>
                    <a:pt x="4310191" y="4509126"/>
                  </a:lnTo>
                  <a:lnTo>
                    <a:pt x="4304904" y="4510421"/>
                  </a:lnTo>
                  <a:lnTo>
                    <a:pt x="4302514" y="4515715"/>
                  </a:lnTo>
                  <a:lnTo>
                    <a:pt x="4301152" y="4518291"/>
                  </a:lnTo>
                  <a:lnTo>
                    <a:pt x="4302924" y="4523387"/>
                  </a:lnTo>
                  <a:lnTo>
                    <a:pt x="4306645" y="4525764"/>
                  </a:lnTo>
                  <a:lnTo>
                    <a:pt x="4316660" y="4530036"/>
                  </a:lnTo>
                  <a:lnTo>
                    <a:pt x="4321614" y="4528598"/>
                  </a:lnTo>
                  <a:lnTo>
                    <a:pt x="4324003" y="4523304"/>
                  </a:lnTo>
                  <a:lnTo>
                    <a:pt x="4325366" y="4520728"/>
                  </a:lnTo>
                  <a:lnTo>
                    <a:pt x="4323593" y="4515632"/>
                  </a:lnTo>
                  <a:lnTo>
                    <a:pt x="4319873" y="4513256"/>
                  </a:lnTo>
                  <a:close/>
                </a:path>
                <a:path w="17559020" h="9894570">
                  <a:moveTo>
                    <a:pt x="8343572" y="6222925"/>
                  </a:moveTo>
                  <a:lnTo>
                    <a:pt x="8339282" y="6221884"/>
                  </a:lnTo>
                  <a:lnTo>
                    <a:pt x="8333513" y="6220608"/>
                  </a:lnTo>
                  <a:lnTo>
                    <a:pt x="8329223" y="6219566"/>
                  </a:lnTo>
                  <a:lnTo>
                    <a:pt x="8324843" y="6222433"/>
                  </a:lnTo>
                  <a:lnTo>
                    <a:pt x="8323802" y="6226723"/>
                  </a:lnTo>
                  <a:lnTo>
                    <a:pt x="8322904" y="6230681"/>
                  </a:lnTo>
                  <a:lnTo>
                    <a:pt x="8324769" y="6234633"/>
                  </a:lnTo>
                  <a:lnTo>
                    <a:pt x="8328441" y="6236199"/>
                  </a:lnTo>
                  <a:lnTo>
                    <a:pt x="8328583" y="6235866"/>
                  </a:lnTo>
                  <a:lnTo>
                    <a:pt x="8329918" y="6236435"/>
                  </a:lnTo>
                  <a:lnTo>
                    <a:pt x="8335686" y="6237712"/>
                  </a:lnTo>
                  <a:lnTo>
                    <a:pt x="8339977" y="6238753"/>
                  </a:lnTo>
                  <a:lnTo>
                    <a:pt x="8344357" y="6235886"/>
                  </a:lnTo>
                  <a:lnTo>
                    <a:pt x="8346439" y="6227305"/>
                  </a:lnTo>
                  <a:lnTo>
                    <a:pt x="8343572" y="6222925"/>
                  </a:lnTo>
                  <a:close/>
                </a:path>
                <a:path w="17559020" h="9894570">
                  <a:moveTo>
                    <a:pt x="4231252" y="4467561"/>
                  </a:moveTo>
                  <a:lnTo>
                    <a:pt x="4226298" y="4469000"/>
                  </a:lnTo>
                  <a:lnTo>
                    <a:pt x="4222212" y="4476727"/>
                  </a:lnTo>
                  <a:lnTo>
                    <a:pt x="4223651" y="4481681"/>
                  </a:lnTo>
                  <a:lnTo>
                    <a:pt x="4227372" y="4484057"/>
                  </a:lnTo>
                  <a:lnTo>
                    <a:pt x="4233715" y="4486762"/>
                  </a:lnTo>
                  <a:lnTo>
                    <a:pt x="4233572" y="4487096"/>
                  </a:lnTo>
                  <a:lnTo>
                    <a:pt x="4237244" y="4488663"/>
                  </a:lnTo>
                  <a:lnTo>
                    <a:pt x="4242198" y="4487225"/>
                  </a:lnTo>
                  <a:lnTo>
                    <a:pt x="4243907" y="4483218"/>
                  </a:lnTo>
                  <a:lnTo>
                    <a:pt x="4245950" y="4479355"/>
                  </a:lnTo>
                  <a:lnTo>
                    <a:pt x="4244511" y="4474401"/>
                  </a:lnTo>
                  <a:lnTo>
                    <a:pt x="4240790" y="4472025"/>
                  </a:lnTo>
                  <a:lnTo>
                    <a:pt x="4235116" y="4469604"/>
                  </a:lnTo>
                  <a:lnTo>
                    <a:pt x="4231252" y="4467561"/>
                  </a:lnTo>
                  <a:close/>
                </a:path>
                <a:path w="17559020" h="9894570">
                  <a:moveTo>
                    <a:pt x="4152455" y="4425663"/>
                  </a:moveTo>
                  <a:lnTo>
                    <a:pt x="4147501" y="4427102"/>
                  </a:lnTo>
                  <a:lnTo>
                    <a:pt x="4145459" y="4430965"/>
                  </a:lnTo>
                  <a:lnTo>
                    <a:pt x="4143274" y="4435162"/>
                  </a:lnTo>
                  <a:lnTo>
                    <a:pt x="4144711" y="4440115"/>
                  </a:lnTo>
                  <a:lnTo>
                    <a:pt x="4148432" y="4442492"/>
                  </a:lnTo>
                  <a:lnTo>
                    <a:pt x="4158447" y="4446764"/>
                  </a:lnTo>
                  <a:lnTo>
                    <a:pt x="4163258" y="4445660"/>
                  </a:lnTo>
                  <a:lnTo>
                    <a:pt x="4164967" y="4441654"/>
                  </a:lnTo>
                  <a:lnTo>
                    <a:pt x="4167152" y="4437457"/>
                  </a:lnTo>
                  <a:lnTo>
                    <a:pt x="4165715" y="4432504"/>
                  </a:lnTo>
                  <a:lnTo>
                    <a:pt x="4161993" y="4430127"/>
                  </a:lnTo>
                  <a:lnTo>
                    <a:pt x="4156318" y="4427706"/>
                  </a:lnTo>
                  <a:lnTo>
                    <a:pt x="4152455" y="4425663"/>
                  </a:lnTo>
                  <a:close/>
                </a:path>
                <a:path w="17559020" h="9894570">
                  <a:moveTo>
                    <a:pt x="8430531" y="6243842"/>
                  </a:moveTo>
                  <a:lnTo>
                    <a:pt x="8426240" y="6242801"/>
                  </a:lnTo>
                  <a:lnTo>
                    <a:pt x="8420472" y="6241523"/>
                  </a:lnTo>
                  <a:lnTo>
                    <a:pt x="8416181" y="6240482"/>
                  </a:lnTo>
                  <a:lnTo>
                    <a:pt x="8411801" y="6243349"/>
                  </a:lnTo>
                  <a:lnTo>
                    <a:pt x="8410760" y="6247640"/>
                  </a:lnTo>
                  <a:lnTo>
                    <a:pt x="8409862" y="6251597"/>
                  </a:lnTo>
                  <a:lnTo>
                    <a:pt x="8411727" y="6255549"/>
                  </a:lnTo>
                  <a:lnTo>
                    <a:pt x="8415399" y="6257115"/>
                  </a:lnTo>
                  <a:lnTo>
                    <a:pt x="8415542" y="6256781"/>
                  </a:lnTo>
                  <a:lnTo>
                    <a:pt x="8416877" y="6257351"/>
                  </a:lnTo>
                  <a:lnTo>
                    <a:pt x="8422645" y="6258628"/>
                  </a:lnTo>
                  <a:lnTo>
                    <a:pt x="8426936" y="6259670"/>
                  </a:lnTo>
                  <a:lnTo>
                    <a:pt x="8431315" y="6256802"/>
                  </a:lnTo>
                  <a:lnTo>
                    <a:pt x="8433398" y="6248221"/>
                  </a:lnTo>
                  <a:lnTo>
                    <a:pt x="8430531" y="6243842"/>
                  </a:lnTo>
                  <a:close/>
                </a:path>
                <a:path w="17559020" h="9894570">
                  <a:moveTo>
                    <a:pt x="4073657" y="4383765"/>
                  </a:moveTo>
                  <a:lnTo>
                    <a:pt x="4068703" y="4385203"/>
                  </a:lnTo>
                  <a:lnTo>
                    <a:pt x="4066661" y="4389067"/>
                  </a:lnTo>
                  <a:lnTo>
                    <a:pt x="4064476" y="4393264"/>
                  </a:lnTo>
                  <a:lnTo>
                    <a:pt x="4066057" y="4397884"/>
                  </a:lnTo>
                  <a:lnTo>
                    <a:pt x="4069635" y="4400594"/>
                  </a:lnTo>
                  <a:lnTo>
                    <a:pt x="4079651" y="4404866"/>
                  </a:lnTo>
                  <a:lnTo>
                    <a:pt x="4084127" y="4403620"/>
                  </a:lnTo>
                  <a:lnTo>
                    <a:pt x="4086170" y="4399756"/>
                  </a:lnTo>
                  <a:lnTo>
                    <a:pt x="4088355" y="4395559"/>
                  </a:lnTo>
                  <a:lnTo>
                    <a:pt x="4086775" y="4390939"/>
                  </a:lnTo>
                  <a:lnTo>
                    <a:pt x="4083196" y="4388228"/>
                  </a:lnTo>
                  <a:lnTo>
                    <a:pt x="4077520" y="4385807"/>
                  </a:lnTo>
                  <a:lnTo>
                    <a:pt x="4073657" y="4383765"/>
                  </a:lnTo>
                  <a:close/>
                </a:path>
                <a:path w="17559020" h="9894570">
                  <a:moveTo>
                    <a:pt x="3994669" y="4341391"/>
                  </a:moveTo>
                  <a:lnTo>
                    <a:pt x="3989715" y="4342829"/>
                  </a:lnTo>
                  <a:lnTo>
                    <a:pt x="3985630" y="4350556"/>
                  </a:lnTo>
                  <a:lnTo>
                    <a:pt x="3987067" y="4355509"/>
                  </a:lnTo>
                  <a:lnTo>
                    <a:pt x="3990931" y="4357551"/>
                  </a:lnTo>
                  <a:lnTo>
                    <a:pt x="3996322" y="4360640"/>
                  </a:lnTo>
                  <a:lnTo>
                    <a:pt x="4000661" y="4362491"/>
                  </a:lnTo>
                  <a:lnTo>
                    <a:pt x="4005138" y="4361245"/>
                  </a:lnTo>
                  <a:lnTo>
                    <a:pt x="4009224" y="4353518"/>
                  </a:lnTo>
                  <a:lnTo>
                    <a:pt x="4007787" y="4348564"/>
                  </a:lnTo>
                  <a:lnTo>
                    <a:pt x="4003923" y="4346521"/>
                  </a:lnTo>
                  <a:lnTo>
                    <a:pt x="3998532" y="4343433"/>
                  </a:lnTo>
                  <a:lnTo>
                    <a:pt x="3994669" y="4341391"/>
                  </a:lnTo>
                  <a:close/>
                </a:path>
                <a:path w="17559020" h="9894570">
                  <a:moveTo>
                    <a:pt x="8517440" y="6263948"/>
                  </a:moveTo>
                  <a:lnTo>
                    <a:pt x="8513150" y="6262907"/>
                  </a:lnTo>
                  <a:lnTo>
                    <a:pt x="8507381" y="6261630"/>
                  </a:lnTo>
                  <a:lnTo>
                    <a:pt x="8503091" y="6260589"/>
                  </a:lnTo>
                  <a:lnTo>
                    <a:pt x="8498711" y="6263456"/>
                  </a:lnTo>
                  <a:lnTo>
                    <a:pt x="8497670" y="6267746"/>
                  </a:lnTo>
                  <a:lnTo>
                    <a:pt x="8496914" y="6271369"/>
                  </a:lnTo>
                  <a:lnTo>
                    <a:pt x="8498779" y="6275322"/>
                  </a:lnTo>
                  <a:lnTo>
                    <a:pt x="8503786" y="6277458"/>
                  </a:lnTo>
                  <a:lnTo>
                    <a:pt x="8509554" y="6278734"/>
                  </a:lnTo>
                  <a:lnTo>
                    <a:pt x="8513845" y="6279775"/>
                  </a:lnTo>
                  <a:lnTo>
                    <a:pt x="8518224" y="6276908"/>
                  </a:lnTo>
                  <a:lnTo>
                    <a:pt x="8520307" y="6268327"/>
                  </a:lnTo>
                  <a:lnTo>
                    <a:pt x="8517440" y="6263948"/>
                  </a:lnTo>
                  <a:close/>
                </a:path>
                <a:path w="17559020" h="9894570">
                  <a:moveTo>
                    <a:pt x="3916157" y="4298824"/>
                  </a:moveTo>
                  <a:lnTo>
                    <a:pt x="3911202" y="4300262"/>
                  </a:lnTo>
                  <a:lnTo>
                    <a:pt x="3907117" y="4307989"/>
                  </a:lnTo>
                  <a:lnTo>
                    <a:pt x="3908555" y="4312943"/>
                  </a:lnTo>
                  <a:lnTo>
                    <a:pt x="3912419" y="4314986"/>
                  </a:lnTo>
                  <a:lnTo>
                    <a:pt x="3917809" y="4318074"/>
                  </a:lnTo>
                  <a:lnTo>
                    <a:pt x="3922149" y="4319926"/>
                  </a:lnTo>
                  <a:lnTo>
                    <a:pt x="3926626" y="4318679"/>
                  </a:lnTo>
                  <a:lnTo>
                    <a:pt x="3930712" y="4310952"/>
                  </a:lnTo>
                  <a:lnTo>
                    <a:pt x="3929274" y="4305998"/>
                  </a:lnTo>
                  <a:lnTo>
                    <a:pt x="3925410" y="4303955"/>
                  </a:lnTo>
                  <a:lnTo>
                    <a:pt x="3920020" y="4300867"/>
                  </a:lnTo>
                  <a:lnTo>
                    <a:pt x="3916157" y="4298824"/>
                  </a:lnTo>
                  <a:close/>
                </a:path>
                <a:path w="17559020" h="9894570">
                  <a:moveTo>
                    <a:pt x="3837644" y="4256259"/>
                  </a:moveTo>
                  <a:lnTo>
                    <a:pt x="3832691" y="4257697"/>
                  </a:lnTo>
                  <a:lnTo>
                    <a:pt x="3828605" y="4265424"/>
                  </a:lnTo>
                  <a:lnTo>
                    <a:pt x="3830043" y="4270377"/>
                  </a:lnTo>
                  <a:lnTo>
                    <a:pt x="3833906" y="4272420"/>
                  </a:lnTo>
                  <a:lnTo>
                    <a:pt x="3839297" y="4275508"/>
                  </a:lnTo>
                  <a:lnTo>
                    <a:pt x="3843636" y="4277359"/>
                  </a:lnTo>
                  <a:lnTo>
                    <a:pt x="3848114" y="4276113"/>
                  </a:lnTo>
                  <a:lnTo>
                    <a:pt x="3852199" y="4268386"/>
                  </a:lnTo>
                  <a:lnTo>
                    <a:pt x="3850762" y="4263433"/>
                  </a:lnTo>
                  <a:lnTo>
                    <a:pt x="3846898" y="4261390"/>
                  </a:lnTo>
                  <a:lnTo>
                    <a:pt x="3841508" y="4258301"/>
                  </a:lnTo>
                  <a:lnTo>
                    <a:pt x="3837644" y="4256259"/>
                  </a:lnTo>
                  <a:close/>
                </a:path>
                <a:path w="17559020" h="9894570">
                  <a:moveTo>
                    <a:pt x="8604777" y="6283052"/>
                  </a:moveTo>
                  <a:lnTo>
                    <a:pt x="8600485" y="6282011"/>
                  </a:lnTo>
                  <a:lnTo>
                    <a:pt x="8594717" y="6280734"/>
                  </a:lnTo>
                  <a:lnTo>
                    <a:pt x="8590092" y="6279551"/>
                  </a:lnTo>
                  <a:lnTo>
                    <a:pt x="8586047" y="6282560"/>
                  </a:lnTo>
                  <a:lnTo>
                    <a:pt x="8585005" y="6286851"/>
                  </a:lnTo>
                  <a:lnTo>
                    <a:pt x="8584107" y="6290808"/>
                  </a:lnTo>
                  <a:lnTo>
                    <a:pt x="8586449" y="6294569"/>
                  </a:lnTo>
                  <a:lnTo>
                    <a:pt x="8591122" y="6296562"/>
                  </a:lnTo>
                  <a:lnTo>
                    <a:pt x="8596891" y="6297839"/>
                  </a:lnTo>
                  <a:lnTo>
                    <a:pt x="8601516" y="6299023"/>
                  </a:lnTo>
                  <a:lnTo>
                    <a:pt x="8605561" y="6296014"/>
                  </a:lnTo>
                  <a:lnTo>
                    <a:pt x="8606602" y="6291723"/>
                  </a:lnTo>
                  <a:lnTo>
                    <a:pt x="8607785" y="6287098"/>
                  </a:lnTo>
                  <a:lnTo>
                    <a:pt x="8604777" y="6283052"/>
                  </a:lnTo>
                  <a:close/>
                </a:path>
                <a:path w="17559020" h="9894570">
                  <a:moveTo>
                    <a:pt x="3759558" y="4212691"/>
                  </a:moveTo>
                  <a:lnTo>
                    <a:pt x="3754605" y="4214130"/>
                  </a:lnTo>
                  <a:lnTo>
                    <a:pt x="3752562" y="4217993"/>
                  </a:lnTo>
                  <a:lnTo>
                    <a:pt x="3750377" y="4222191"/>
                  </a:lnTo>
                  <a:lnTo>
                    <a:pt x="3751816" y="4227144"/>
                  </a:lnTo>
                  <a:lnTo>
                    <a:pt x="3755679" y="4229187"/>
                  </a:lnTo>
                  <a:lnTo>
                    <a:pt x="3761069" y="4232274"/>
                  </a:lnTo>
                  <a:lnTo>
                    <a:pt x="3765743" y="4234268"/>
                  </a:lnTo>
                  <a:lnTo>
                    <a:pt x="3770220" y="4233022"/>
                  </a:lnTo>
                  <a:lnTo>
                    <a:pt x="3772262" y="4229158"/>
                  </a:lnTo>
                  <a:lnTo>
                    <a:pt x="3774448" y="4224961"/>
                  </a:lnTo>
                  <a:lnTo>
                    <a:pt x="3773010" y="4220008"/>
                  </a:lnTo>
                  <a:lnTo>
                    <a:pt x="3769147" y="4217965"/>
                  </a:lnTo>
                  <a:lnTo>
                    <a:pt x="3763756" y="4214876"/>
                  </a:lnTo>
                  <a:lnTo>
                    <a:pt x="3759558" y="4212691"/>
                  </a:lnTo>
                  <a:close/>
                </a:path>
                <a:path w="17559020" h="9894570">
                  <a:moveTo>
                    <a:pt x="3681473" y="4169123"/>
                  </a:moveTo>
                  <a:lnTo>
                    <a:pt x="3676520" y="4170562"/>
                  </a:lnTo>
                  <a:lnTo>
                    <a:pt x="3674477" y="4174425"/>
                  </a:lnTo>
                  <a:lnTo>
                    <a:pt x="3672292" y="4178622"/>
                  </a:lnTo>
                  <a:lnTo>
                    <a:pt x="3673730" y="4183576"/>
                  </a:lnTo>
                  <a:lnTo>
                    <a:pt x="3677594" y="4185619"/>
                  </a:lnTo>
                  <a:lnTo>
                    <a:pt x="3682984" y="4188708"/>
                  </a:lnTo>
                  <a:lnTo>
                    <a:pt x="3687658" y="4190701"/>
                  </a:lnTo>
                  <a:lnTo>
                    <a:pt x="3692278" y="4189121"/>
                  </a:lnTo>
                  <a:lnTo>
                    <a:pt x="3694178" y="4185591"/>
                  </a:lnTo>
                  <a:lnTo>
                    <a:pt x="3696363" y="4181394"/>
                  </a:lnTo>
                  <a:lnTo>
                    <a:pt x="3694924" y="4176440"/>
                  </a:lnTo>
                  <a:lnTo>
                    <a:pt x="3691061" y="4174398"/>
                  </a:lnTo>
                  <a:lnTo>
                    <a:pt x="3685670" y="4171309"/>
                  </a:lnTo>
                  <a:lnTo>
                    <a:pt x="3681473" y="4169123"/>
                  </a:lnTo>
                  <a:close/>
                </a:path>
                <a:path w="17559020" h="9894570">
                  <a:moveTo>
                    <a:pt x="8692014" y="6300536"/>
                  </a:moveTo>
                  <a:lnTo>
                    <a:pt x="8687581" y="6299829"/>
                  </a:lnTo>
                  <a:lnTo>
                    <a:pt x="8681814" y="6298553"/>
                  </a:lnTo>
                  <a:lnTo>
                    <a:pt x="8677522" y="6297512"/>
                  </a:lnTo>
                  <a:lnTo>
                    <a:pt x="8673144" y="6300379"/>
                  </a:lnTo>
                  <a:lnTo>
                    <a:pt x="8672435" y="6304812"/>
                  </a:lnTo>
                  <a:lnTo>
                    <a:pt x="8671537" y="6308768"/>
                  </a:lnTo>
                  <a:lnTo>
                    <a:pt x="8673879" y="6312529"/>
                  </a:lnTo>
                  <a:lnTo>
                    <a:pt x="8678886" y="6314665"/>
                  </a:lnTo>
                  <a:lnTo>
                    <a:pt x="8684655" y="6315942"/>
                  </a:lnTo>
                  <a:lnTo>
                    <a:pt x="8689087" y="6316649"/>
                  </a:lnTo>
                  <a:lnTo>
                    <a:pt x="8693467" y="6313783"/>
                  </a:lnTo>
                  <a:lnTo>
                    <a:pt x="8694882" y="6304917"/>
                  </a:lnTo>
                  <a:lnTo>
                    <a:pt x="8692014" y="6300536"/>
                  </a:lnTo>
                  <a:close/>
                </a:path>
                <a:path w="17559020" h="9894570">
                  <a:moveTo>
                    <a:pt x="3603054" y="4125414"/>
                  </a:moveTo>
                  <a:lnTo>
                    <a:pt x="3598100" y="4126852"/>
                  </a:lnTo>
                  <a:lnTo>
                    <a:pt x="3596058" y="4130716"/>
                  </a:lnTo>
                  <a:lnTo>
                    <a:pt x="3593873" y="4134913"/>
                  </a:lnTo>
                  <a:lnTo>
                    <a:pt x="3595311" y="4139867"/>
                  </a:lnTo>
                  <a:lnTo>
                    <a:pt x="3599175" y="4141909"/>
                  </a:lnTo>
                  <a:lnTo>
                    <a:pt x="3604564" y="4144998"/>
                  </a:lnTo>
                  <a:lnTo>
                    <a:pt x="3609238" y="4146991"/>
                  </a:lnTo>
                  <a:lnTo>
                    <a:pt x="3613858" y="4145410"/>
                  </a:lnTo>
                  <a:lnTo>
                    <a:pt x="3615758" y="4141881"/>
                  </a:lnTo>
                  <a:lnTo>
                    <a:pt x="3617943" y="4137683"/>
                  </a:lnTo>
                  <a:lnTo>
                    <a:pt x="3616505" y="4132729"/>
                  </a:lnTo>
                  <a:lnTo>
                    <a:pt x="3612641" y="4130687"/>
                  </a:lnTo>
                  <a:lnTo>
                    <a:pt x="3607252" y="4127599"/>
                  </a:lnTo>
                  <a:lnTo>
                    <a:pt x="3603054" y="4125414"/>
                  </a:lnTo>
                  <a:close/>
                </a:path>
                <a:path w="17559020" h="9894570">
                  <a:moveTo>
                    <a:pt x="3525921" y="4081464"/>
                  </a:moveTo>
                  <a:lnTo>
                    <a:pt x="3520634" y="4082760"/>
                  </a:lnTo>
                  <a:lnTo>
                    <a:pt x="3516548" y="4090487"/>
                  </a:lnTo>
                  <a:lnTo>
                    <a:pt x="3517845" y="4095774"/>
                  </a:lnTo>
                  <a:lnTo>
                    <a:pt x="3521708" y="4097817"/>
                  </a:lnTo>
                  <a:lnTo>
                    <a:pt x="3527098" y="4100905"/>
                  </a:lnTo>
                  <a:lnTo>
                    <a:pt x="3531772" y="4102899"/>
                  </a:lnTo>
                  <a:lnTo>
                    <a:pt x="3536391" y="4101318"/>
                  </a:lnTo>
                  <a:lnTo>
                    <a:pt x="3538292" y="4097788"/>
                  </a:lnTo>
                  <a:lnTo>
                    <a:pt x="3540334" y="4093924"/>
                  </a:lnTo>
                  <a:lnTo>
                    <a:pt x="3539039" y="4088638"/>
                  </a:lnTo>
                  <a:lnTo>
                    <a:pt x="3535176" y="4086595"/>
                  </a:lnTo>
                  <a:lnTo>
                    <a:pt x="3529785" y="4083507"/>
                  </a:lnTo>
                  <a:lnTo>
                    <a:pt x="3525921" y="4081464"/>
                  </a:lnTo>
                  <a:close/>
                </a:path>
                <a:path w="17559020" h="9894570">
                  <a:moveTo>
                    <a:pt x="8779823" y="6316686"/>
                  </a:moveTo>
                  <a:lnTo>
                    <a:pt x="8765046" y="6314328"/>
                  </a:lnTo>
                  <a:lnTo>
                    <a:pt x="8760666" y="6317195"/>
                  </a:lnTo>
                  <a:lnTo>
                    <a:pt x="8759959" y="6321628"/>
                  </a:lnTo>
                  <a:lnTo>
                    <a:pt x="8759142" y="6325225"/>
                  </a:lnTo>
                  <a:lnTo>
                    <a:pt x="8759060" y="6325585"/>
                  </a:lnTo>
                  <a:lnTo>
                    <a:pt x="8761402" y="6329346"/>
                  </a:lnTo>
                  <a:lnTo>
                    <a:pt x="8764740" y="6330770"/>
                  </a:lnTo>
                  <a:lnTo>
                    <a:pt x="8764883" y="6330436"/>
                  </a:lnTo>
                  <a:lnTo>
                    <a:pt x="8766552" y="6331148"/>
                  </a:lnTo>
                  <a:lnTo>
                    <a:pt x="8776895" y="6332798"/>
                  </a:lnTo>
                  <a:lnTo>
                    <a:pt x="8781275" y="6329932"/>
                  </a:lnTo>
                  <a:lnTo>
                    <a:pt x="8782690" y="6321065"/>
                  </a:lnTo>
                  <a:lnTo>
                    <a:pt x="8779823" y="6316686"/>
                  </a:lnTo>
                  <a:close/>
                </a:path>
                <a:path w="17559020" h="9894570">
                  <a:moveTo>
                    <a:pt x="3448263" y="4036895"/>
                  </a:moveTo>
                  <a:lnTo>
                    <a:pt x="3442976" y="4038190"/>
                  </a:lnTo>
                  <a:lnTo>
                    <a:pt x="3438890" y="4045917"/>
                  </a:lnTo>
                  <a:lnTo>
                    <a:pt x="3440186" y="4051205"/>
                  </a:lnTo>
                  <a:lnTo>
                    <a:pt x="3444050" y="4053247"/>
                  </a:lnTo>
                  <a:lnTo>
                    <a:pt x="3449441" y="4056336"/>
                  </a:lnTo>
                  <a:lnTo>
                    <a:pt x="3454114" y="4058330"/>
                  </a:lnTo>
                  <a:lnTo>
                    <a:pt x="3458734" y="4056749"/>
                  </a:lnTo>
                  <a:lnTo>
                    <a:pt x="3460634" y="4053220"/>
                  </a:lnTo>
                  <a:lnTo>
                    <a:pt x="3462677" y="4049356"/>
                  </a:lnTo>
                  <a:lnTo>
                    <a:pt x="3461381" y="4044069"/>
                  </a:lnTo>
                  <a:lnTo>
                    <a:pt x="3457517" y="4042026"/>
                  </a:lnTo>
                  <a:lnTo>
                    <a:pt x="3452126" y="4038937"/>
                  </a:lnTo>
                  <a:lnTo>
                    <a:pt x="3448263" y="4036895"/>
                  </a:lnTo>
                  <a:close/>
                </a:path>
                <a:path w="17559020" h="9894570">
                  <a:moveTo>
                    <a:pt x="3371415" y="3992277"/>
                  </a:moveTo>
                  <a:lnTo>
                    <a:pt x="3366461" y="3993715"/>
                  </a:lnTo>
                  <a:lnTo>
                    <a:pt x="3361709" y="4001157"/>
                  </a:lnTo>
                  <a:lnTo>
                    <a:pt x="3363147" y="4006111"/>
                  </a:lnTo>
                  <a:lnTo>
                    <a:pt x="3366868" y="4008487"/>
                  </a:lnTo>
                  <a:lnTo>
                    <a:pt x="3372259" y="4011576"/>
                  </a:lnTo>
                  <a:lnTo>
                    <a:pt x="3373260" y="4012003"/>
                  </a:lnTo>
                  <a:lnTo>
                    <a:pt x="3372783" y="4012195"/>
                  </a:lnTo>
                  <a:lnTo>
                    <a:pt x="3376455" y="4013761"/>
                  </a:lnTo>
                  <a:lnTo>
                    <a:pt x="3381075" y="4012181"/>
                  </a:lnTo>
                  <a:lnTo>
                    <a:pt x="3382976" y="4008651"/>
                  </a:lnTo>
                  <a:lnTo>
                    <a:pt x="3385352" y="4004930"/>
                  </a:lnTo>
                  <a:lnTo>
                    <a:pt x="3383914" y="3999976"/>
                  </a:lnTo>
                  <a:lnTo>
                    <a:pt x="3380193" y="3997599"/>
                  </a:lnTo>
                  <a:lnTo>
                    <a:pt x="3375136" y="3994653"/>
                  </a:lnTo>
                  <a:lnTo>
                    <a:pt x="3371415" y="3992277"/>
                  </a:lnTo>
                  <a:close/>
                </a:path>
                <a:path w="17559020" h="9894570">
                  <a:moveTo>
                    <a:pt x="8867631" y="6332836"/>
                  </a:moveTo>
                  <a:lnTo>
                    <a:pt x="8852854" y="6330477"/>
                  </a:lnTo>
                  <a:lnTo>
                    <a:pt x="8848474" y="6333344"/>
                  </a:lnTo>
                  <a:lnTo>
                    <a:pt x="8847767" y="6337777"/>
                  </a:lnTo>
                  <a:lnTo>
                    <a:pt x="8847344" y="6341543"/>
                  </a:lnTo>
                  <a:lnTo>
                    <a:pt x="8849351" y="6345161"/>
                  </a:lnTo>
                  <a:lnTo>
                    <a:pt x="8854360" y="6347298"/>
                  </a:lnTo>
                  <a:lnTo>
                    <a:pt x="8864702" y="6348947"/>
                  </a:lnTo>
                  <a:lnTo>
                    <a:pt x="8869083" y="6346081"/>
                  </a:lnTo>
                  <a:lnTo>
                    <a:pt x="8870498" y="6337215"/>
                  </a:lnTo>
                  <a:lnTo>
                    <a:pt x="8867631" y="6332836"/>
                  </a:lnTo>
                  <a:close/>
                </a:path>
                <a:path w="17559020" h="9894570">
                  <a:moveTo>
                    <a:pt x="3294043" y="3947041"/>
                  </a:moveTo>
                  <a:lnTo>
                    <a:pt x="3289089" y="3948479"/>
                  </a:lnTo>
                  <a:lnTo>
                    <a:pt x="3284336" y="3955921"/>
                  </a:lnTo>
                  <a:lnTo>
                    <a:pt x="3285773" y="3960874"/>
                  </a:lnTo>
                  <a:lnTo>
                    <a:pt x="3289495" y="3963250"/>
                  </a:lnTo>
                  <a:lnTo>
                    <a:pt x="3294885" y="3966339"/>
                  </a:lnTo>
                  <a:lnTo>
                    <a:pt x="3299224" y="3968190"/>
                  </a:lnTo>
                  <a:lnTo>
                    <a:pt x="3303702" y="3966944"/>
                  </a:lnTo>
                  <a:lnTo>
                    <a:pt x="3305602" y="3963414"/>
                  </a:lnTo>
                  <a:lnTo>
                    <a:pt x="3307979" y="3959693"/>
                  </a:lnTo>
                  <a:lnTo>
                    <a:pt x="3306541" y="3954739"/>
                  </a:lnTo>
                  <a:lnTo>
                    <a:pt x="3302819" y="3952362"/>
                  </a:lnTo>
                  <a:lnTo>
                    <a:pt x="3297764" y="3949417"/>
                  </a:lnTo>
                  <a:lnTo>
                    <a:pt x="3294043" y="3947041"/>
                  </a:lnTo>
                  <a:close/>
                </a:path>
                <a:path w="17559020" h="9894570">
                  <a:moveTo>
                    <a:pt x="3217479" y="3901755"/>
                  </a:moveTo>
                  <a:lnTo>
                    <a:pt x="3212525" y="3903193"/>
                  </a:lnTo>
                  <a:lnTo>
                    <a:pt x="3207772" y="3910635"/>
                  </a:lnTo>
                  <a:lnTo>
                    <a:pt x="3209210" y="3915589"/>
                  </a:lnTo>
                  <a:lnTo>
                    <a:pt x="3212931" y="3917965"/>
                  </a:lnTo>
                  <a:lnTo>
                    <a:pt x="3217988" y="3920911"/>
                  </a:lnTo>
                  <a:lnTo>
                    <a:pt x="3222996" y="3923047"/>
                  </a:lnTo>
                  <a:lnTo>
                    <a:pt x="3227139" y="3921658"/>
                  </a:lnTo>
                  <a:lnTo>
                    <a:pt x="3229373" y="3918272"/>
                  </a:lnTo>
                  <a:lnTo>
                    <a:pt x="3231750" y="3914550"/>
                  </a:lnTo>
                  <a:lnTo>
                    <a:pt x="3230312" y="3909596"/>
                  </a:lnTo>
                  <a:lnTo>
                    <a:pt x="3226591" y="3907220"/>
                  </a:lnTo>
                  <a:lnTo>
                    <a:pt x="3221200" y="3904131"/>
                  </a:lnTo>
                  <a:lnTo>
                    <a:pt x="3217479" y="3901755"/>
                  </a:lnTo>
                  <a:close/>
                </a:path>
                <a:path w="17559020" h="9894570">
                  <a:moveTo>
                    <a:pt x="8955341" y="6347365"/>
                  </a:moveTo>
                  <a:lnTo>
                    <a:pt x="8935388" y="6356214"/>
                  </a:lnTo>
                  <a:lnTo>
                    <a:pt x="8937396" y="6359833"/>
                  </a:lnTo>
                  <a:lnTo>
                    <a:pt x="8940734" y="6361256"/>
                  </a:lnTo>
                  <a:lnTo>
                    <a:pt x="8940876" y="6360923"/>
                  </a:lnTo>
                  <a:lnTo>
                    <a:pt x="8942546" y="6361635"/>
                  </a:lnTo>
                  <a:lnTo>
                    <a:pt x="8952890" y="6363285"/>
                  </a:lnTo>
                  <a:lnTo>
                    <a:pt x="8956936" y="6360276"/>
                  </a:lnTo>
                  <a:lnTo>
                    <a:pt x="8958350" y="6351410"/>
                  </a:lnTo>
                  <a:lnTo>
                    <a:pt x="8955341" y="6347365"/>
                  </a:lnTo>
                  <a:close/>
                </a:path>
                <a:path w="17559020" h="9894570">
                  <a:moveTo>
                    <a:pt x="3140724" y="3855993"/>
                  </a:moveTo>
                  <a:lnTo>
                    <a:pt x="3135770" y="3857431"/>
                  </a:lnTo>
                  <a:lnTo>
                    <a:pt x="3131017" y="3864873"/>
                  </a:lnTo>
                  <a:lnTo>
                    <a:pt x="3132456" y="3869827"/>
                  </a:lnTo>
                  <a:lnTo>
                    <a:pt x="3136177" y="3872203"/>
                  </a:lnTo>
                  <a:lnTo>
                    <a:pt x="3141233" y="3875149"/>
                  </a:lnTo>
                  <a:lnTo>
                    <a:pt x="3145907" y="3877143"/>
                  </a:lnTo>
                  <a:lnTo>
                    <a:pt x="3150050" y="3875754"/>
                  </a:lnTo>
                  <a:lnTo>
                    <a:pt x="3152285" y="3872367"/>
                  </a:lnTo>
                  <a:lnTo>
                    <a:pt x="3154661" y="3868646"/>
                  </a:lnTo>
                  <a:lnTo>
                    <a:pt x="3153223" y="3863692"/>
                  </a:lnTo>
                  <a:lnTo>
                    <a:pt x="3149502" y="3861315"/>
                  </a:lnTo>
                  <a:lnTo>
                    <a:pt x="3144445" y="3858369"/>
                  </a:lnTo>
                  <a:lnTo>
                    <a:pt x="3140724" y="3855993"/>
                  </a:lnTo>
                  <a:close/>
                </a:path>
                <a:path w="17559020" h="9894570">
                  <a:moveTo>
                    <a:pt x="9043812" y="6361035"/>
                  </a:moveTo>
                  <a:lnTo>
                    <a:pt x="9029035" y="6358676"/>
                  </a:lnTo>
                  <a:lnTo>
                    <a:pt x="9024988" y="6361686"/>
                  </a:lnTo>
                  <a:lnTo>
                    <a:pt x="9024281" y="6366119"/>
                  </a:lnTo>
                  <a:lnTo>
                    <a:pt x="9023901" y="6369507"/>
                  </a:lnTo>
                  <a:lnTo>
                    <a:pt x="9023859" y="6369884"/>
                  </a:lnTo>
                  <a:lnTo>
                    <a:pt x="9025867" y="6373503"/>
                  </a:lnTo>
                  <a:lnTo>
                    <a:pt x="9029205" y="6374927"/>
                  </a:lnTo>
                  <a:lnTo>
                    <a:pt x="9029015" y="6374451"/>
                  </a:lnTo>
                  <a:lnTo>
                    <a:pt x="9031017" y="6375305"/>
                  </a:lnTo>
                  <a:lnTo>
                    <a:pt x="9041362" y="6376955"/>
                  </a:lnTo>
                  <a:lnTo>
                    <a:pt x="9045407" y="6373946"/>
                  </a:lnTo>
                  <a:lnTo>
                    <a:pt x="9046822" y="6365080"/>
                  </a:lnTo>
                  <a:lnTo>
                    <a:pt x="9043812" y="6361035"/>
                  </a:lnTo>
                  <a:close/>
                </a:path>
                <a:path w="17559020" h="9894570">
                  <a:moveTo>
                    <a:pt x="3064254" y="3809564"/>
                  </a:moveTo>
                  <a:lnTo>
                    <a:pt x="3059301" y="3811001"/>
                  </a:lnTo>
                  <a:lnTo>
                    <a:pt x="3054548" y="3818443"/>
                  </a:lnTo>
                  <a:lnTo>
                    <a:pt x="3055986" y="3823397"/>
                  </a:lnTo>
                  <a:lnTo>
                    <a:pt x="3059707" y="3825774"/>
                  </a:lnTo>
                  <a:lnTo>
                    <a:pt x="3064763" y="3828720"/>
                  </a:lnTo>
                  <a:lnTo>
                    <a:pt x="3069437" y="3830714"/>
                  </a:lnTo>
                  <a:lnTo>
                    <a:pt x="3073581" y="3829325"/>
                  </a:lnTo>
                  <a:lnTo>
                    <a:pt x="3075815" y="3825937"/>
                  </a:lnTo>
                  <a:lnTo>
                    <a:pt x="3078191" y="3822216"/>
                  </a:lnTo>
                  <a:lnTo>
                    <a:pt x="3076753" y="3817262"/>
                  </a:lnTo>
                  <a:lnTo>
                    <a:pt x="3073032" y="3814886"/>
                  </a:lnTo>
                  <a:lnTo>
                    <a:pt x="3067975" y="3811940"/>
                  </a:lnTo>
                  <a:lnTo>
                    <a:pt x="3064254" y="3809564"/>
                  </a:lnTo>
                  <a:close/>
                </a:path>
                <a:path w="17559020" h="9894570">
                  <a:moveTo>
                    <a:pt x="2988261" y="3762943"/>
                  </a:moveTo>
                  <a:lnTo>
                    <a:pt x="2983307" y="3764381"/>
                  </a:lnTo>
                  <a:lnTo>
                    <a:pt x="2978554" y="3771823"/>
                  </a:lnTo>
                  <a:lnTo>
                    <a:pt x="2979992" y="3776777"/>
                  </a:lnTo>
                  <a:lnTo>
                    <a:pt x="2983713" y="3779154"/>
                  </a:lnTo>
                  <a:lnTo>
                    <a:pt x="2988770" y="3782099"/>
                  </a:lnTo>
                  <a:lnTo>
                    <a:pt x="2993444" y="3784093"/>
                  </a:lnTo>
                  <a:lnTo>
                    <a:pt x="2997588" y="3782704"/>
                  </a:lnTo>
                  <a:lnTo>
                    <a:pt x="2999822" y="3779316"/>
                  </a:lnTo>
                  <a:lnTo>
                    <a:pt x="3002198" y="3775596"/>
                  </a:lnTo>
                  <a:lnTo>
                    <a:pt x="3000760" y="3770642"/>
                  </a:lnTo>
                  <a:lnTo>
                    <a:pt x="2997039" y="3768265"/>
                  </a:lnTo>
                  <a:lnTo>
                    <a:pt x="2991982" y="3765320"/>
                  </a:lnTo>
                  <a:lnTo>
                    <a:pt x="2988261" y="3762943"/>
                  </a:lnTo>
                  <a:close/>
                </a:path>
                <a:path w="17559020" h="9894570">
                  <a:moveTo>
                    <a:pt x="9132234" y="6373895"/>
                  </a:moveTo>
                  <a:lnTo>
                    <a:pt x="9121890" y="6372244"/>
                  </a:lnTo>
                  <a:lnTo>
                    <a:pt x="9117314" y="6371870"/>
                  </a:lnTo>
                  <a:lnTo>
                    <a:pt x="9113269" y="6374880"/>
                  </a:lnTo>
                  <a:lnTo>
                    <a:pt x="9112562" y="6379313"/>
                  </a:lnTo>
                  <a:lnTo>
                    <a:pt x="9112312" y="6382363"/>
                  </a:lnTo>
                  <a:lnTo>
                    <a:pt x="9112281" y="6382744"/>
                  </a:lnTo>
                  <a:lnTo>
                    <a:pt x="9114289" y="6386363"/>
                  </a:lnTo>
                  <a:lnTo>
                    <a:pt x="9119630" y="6388641"/>
                  </a:lnTo>
                  <a:lnTo>
                    <a:pt x="9125541" y="6389584"/>
                  </a:lnTo>
                  <a:lnTo>
                    <a:pt x="9130116" y="6389958"/>
                  </a:lnTo>
                  <a:lnTo>
                    <a:pt x="9134162" y="6386949"/>
                  </a:lnTo>
                  <a:lnTo>
                    <a:pt x="9134869" y="6382516"/>
                  </a:lnTo>
                  <a:lnTo>
                    <a:pt x="9135243" y="6377940"/>
                  </a:lnTo>
                  <a:lnTo>
                    <a:pt x="9132234" y="6373895"/>
                  </a:lnTo>
                  <a:close/>
                </a:path>
                <a:path w="17559020" h="9894570">
                  <a:moveTo>
                    <a:pt x="2912503" y="3714844"/>
                  </a:moveTo>
                  <a:lnTo>
                    <a:pt x="2907550" y="3716282"/>
                  </a:lnTo>
                  <a:lnTo>
                    <a:pt x="2905173" y="3720003"/>
                  </a:lnTo>
                  <a:lnTo>
                    <a:pt x="2902654" y="3724058"/>
                  </a:lnTo>
                  <a:lnTo>
                    <a:pt x="2904092" y="3729012"/>
                  </a:lnTo>
                  <a:lnTo>
                    <a:pt x="2907813" y="3731389"/>
                  </a:lnTo>
                  <a:lnTo>
                    <a:pt x="2912728" y="3734669"/>
                  </a:lnTo>
                  <a:lnTo>
                    <a:pt x="2917735" y="3736804"/>
                  </a:lnTo>
                  <a:lnTo>
                    <a:pt x="2921878" y="3735416"/>
                  </a:lnTo>
                  <a:lnTo>
                    <a:pt x="2924113" y="3732028"/>
                  </a:lnTo>
                  <a:lnTo>
                    <a:pt x="2926631" y="3727974"/>
                  </a:lnTo>
                  <a:lnTo>
                    <a:pt x="2925193" y="3723019"/>
                  </a:lnTo>
                  <a:lnTo>
                    <a:pt x="2921472" y="3720643"/>
                  </a:lnTo>
                  <a:lnTo>
                    <a:pt x="2916558" y="3717363"/>
                  </a:lnTo>
                  <a:lnTo>
                    <a:pt x="2912503" y="3714844"/>
                  </a:lnTo>
                  <a:close/>
                </a:path>
                <a:path w="17559020" h="9894570">
                  <a:moveTo>
                    <a:pt x="2836937" y="3667222"/>
                  </a:moveTo>
                  <a:lnTo>
                    <a:pt x="2831983" y="3668660"/>
                  </a:lnTo>
                  <a:lnTo>
                    <a:pt x="2827429" y="3675792"/>
                  </a:lnTo>
                  <a:lnTo>
                    <a:pt x="2827231" y="3676102"/>
                  </a:lnTo>
                  <a:lnTo>
                    <a:pt x="2828192" y="3681247"/>
                  </a:lnTo>
                  <a:lnTo>
                    <a:pt x="2831913" y="3683623"/>
                  </a:lnTo>
                  <a:lnTo>
                    <a:pt x="2836827" y="3686904"/>
                  </a:lnTo>
                  <a:lnTo>
                    <a:pt x="2838162" y="3687474"/>
                  </a:lnTo>
                  <a:lnTo>
                    <a:pt x="2838020" y="3687807"/>
                  </a:lnTo>
                  <a:lnTo>
                    <a:pt x="2841692" y="3689373"/>
                  </a:lnTo>
                  <a:lnTo>
                    <a:pt x="2845836" y="3687984"/>
                  </a:lnTo>
                  <a:lnTo>
                    <a:pt x="2847867" y="3684905"/>
                  </a:lnTo>
                  <a:lnTo>
                    <a:pt x="2850446" y="3680876"/>
                  </a:lnTo>
                  <a:lnTo>
                    <a:pt x="2849485" y="3675731"/>
                  </a:lnTo>
                  <a:lnTo>
                    <a:pt x="2845764" y="3673355"/>
                  </a:lnTo>
                  <a:lnTo>
                    <a:pt x="2840849" y="3670075"/>
                  </a:lnTo>
                  <a:lnTo>
                    <a:pt x="2836937" y="3667222"/>
                  </a:lnTo>
                  <a:close/>
                </a:path>
                <a:path w="17559020" h="9894570">
                  <a:moveTo>
                    <a:pt x="9221034" y="6384943"/>
                  </a:moveTo>
                  <a:lnTo>
                    <a:pt x="9216601" y="6384236"/>
                  </a:lnTo>
                  <a:lnTo>
                    <a:pt x="9210548" y="6383626"/>
                  </a:lnTo>
                  <a:lnTo>
                    <a:pt x="9205971" y="6383252"/>
                  </a:lnTo>
                  <a:lnTo>
                    <a:pt x="9202260" y="6386404"/>
                  </a:lnTo>
                  <a:lnTo>
                    <a:pt x="9201553" y="6390837"/>
                  </a:lnTo>
                  <a:lnTo>
                    <a:pt x="9200797" y="6394461"/>
                  </a:lnTo>
                  <a:lnTo>
                    <a:pt x="9202947" y="6397745"/>
                  </a:lnTo>
                  <a:lnTo>
                    <a:pt x="9206285" y="6399168"/>
                  </a:lnTo>
                  <a:lnTo>
                    <a:pt x="9206762" y="6398978"/>
                  </a:lnTo>
                  <a:lnTo>
                    <a:pt x="9208764" y="6399832"/>
                  </a:lnTo>
                  <a:lnTo>
                    <a:pt x="9214817" y="6400441"/>
                  </a:lnTo>
                  <a:lnTo>
                    <a:pt x="9219393" y="6400815"/>
                  </a:lnTo>
                  <a:lnTo>
                    <a:pt x="9223105" y="6397663"/>
                  </a:lnTo>
                  <a:lnTo>
                    <a:pt x="9223812" y="6393230"/>
                  </a:lnTo>
                  <a:lnTo>
                    <a:pt x="9224186" y="6388655"/>
                  </a:lnTo>
                  <a:lnTo>
                    <a:pt x="9221034" y="6384943"/>
                  </a:lnTo>
                  <a:close/>
                </a:path>
                <a:path w="17559020" h="9894570">
                  <a:moveTo>
                    <a:pt x="2761705" y="3619742"/>
                  </a:moveTo>
                  <a:lnTo>
                    <a:pt x="2756559" y="3620704"/>
                  </a:lnTo>
                  <a:lnTo>
                    <a:pt x="2752004" y="3627836"/>
                  </a:lnTo>
                  <a:lnTo>
                    <a:pt x="2751806" y="3628146"/>
                  </a:lnTo>
                  <a:lnTo>
                    <a:pt x="2752769" y="3633291"/>
                  </a:lnTo>
                  <a:lnTo>
                    <a:pt x="2756490" y="3635668"/>
                  </a:lnTo>
                  <a:lnTo>
                    <a:pt x="2761403" y="3638947"/>
                  </a:lnTo>
                  <a:lnTo>
                    <a:pt x="2762739" y="3639517"/>
                  </a:lnTo>
                  <a:lnTo>
                    <a:pt x="2762597" y="3639851"/>
                  </a:lnTo>
                  <a:lnTo>
                    <a:pt x="2766269" y="3641417"/>
                  </a:lnTo>
                  <a:lnTo>
                    <a:pt x="2770412" y="3640028"/>
                  </a:lnTo>
                  <a:lnTo>
                    <a:pt x="2772443" y="3636949"/>
                  </a:lnTo>
                  <a:lnTo>
                    <a:pt x="2775023" y="3632920"/>
                  </a:lnTo>
                  <a:lnTo>
                    <a:pt x="2774060" y="3627775"/>
                  </a:lnTo>
                  <a:lnTo>
                    <a:pt x="2770339" y="3625398"/>
                  </a:lnTo>
                  <a:lnTo>
                    <a:pt x="2765426" y="3622118"/>
                  </a:lnTo>
                  <a:lnTo>
                    <a:pt x="2761705" y="3619742"/>
                  </a:lnTo>
                  <a:close/>
                </a:path>
                <a:path w="17559020" h="9894570">
                  <a:moveTo>
                    <a:pt x="2686899" y="3571260"/>
                  </a:moveTo>
                  <a:lnTo>
                    <a:pt x="2681754" y="3572223"/>
                  </a:lnTo>
                  <a:lnTo>
                    <a:pt x="2677199" y="3579355"/>
                  </a:lnTo>
                  <a:lnTo>
                    <a:pt x="2677001" y="3579665"/>
                  </a:lnTo>
                  <a:lnTo>
                    <a:pt x="2677963" y="3584810"/>
                  </a:lnTo>
                  <a:lnTo>
                    <a:pt x="2681684" y="3587186"/>
                  </a:lnTo>
                  <a:lnTo>
                    <a:pt x="2686598" y="3590466"/>
                  </a:lnTo>
                  <a:lnTo>
                    <a:pt x="2687933" y="3591036"/>
                  </a:lnTo>
                  <a:lnTo>
                    <a:pt x="2687791" y="3591369"/>
                  </a:lnTo>
                  <a:lnTo>
                    <a:pt x="2691463" y="3592936"/>
                  </a:lnTo>
                  <a:lnTo>
                    <a:pt x="2695607" y="3591547"/>
                  </a:lnTo>
                  <a:lnTo>
                    <a:pt x="2697638" y="3588468"/>
                  </a:lnTo>
                  <a:lnTo>
                    <a:pt x="2700217" y="3584439"/>
                  </a:lnTo>
                  <a:lnTo>
                    <a:pt x="2699255" y="3579293"/>
                  </a:lnTo>
                  <a:lnTo>
                    <a:pt x="2695534" y="3576917"/>
                  </a:lnTo>
                  <a:lnTo>
                    <a:pt x="2690620" y="3573637"/>
                  </a:lnTo>
                  <a:lnTo>
                    <a:pt x="2686899" y="3571260"/>
                  </a:lnTo>
                  <a:close/>
                </a:path>
                <a:path w="17559020" h="9894570">
                  <a:moveTo>
                    <a:pt x="9309928" y="6394848"/>
                  </a:moveTo>
                  <a:lnTo>
                    <a:pt x="9305353" y="6394474"/>
                  </a:lnTo>
                  <a:lnTo>
                    <a:pt x="9299300" y="6393865"/>
                  </a:lnTo>
                  <a:lnTo>
                    <a:pt x="9294724" y="6393491"/>
                  </a:lnTo>
                  <a:lnTo>
                    <a:pt x="9290679" y="6396501"/>
                  </a:lnTo>
                  <a:lnTo>
                    <a:pt x="9290305" y="6401076"/>
                  </a:lnTo>
                  <a:lnTo>
                    <a:pt x="9289882" y="6404842"/>
                  </a:lnTo>
                  <a:lnTo>
                    <a:pt x="9291699" y="6407984"/>
                  </a:lnTo>
                  <a:lnTo>
                    <a:pt x="9295036" y="6409408"/>
                  </a:lnTo>
                  <a:lnTo>
                    <a:pt x="9295513" y="6409216"/>
                  </a:lnTo>
                  <a:lnTo>
                    <a:pt x="9297516" y="6410071"/>
                  </a:lnTo>
                  <a:lnTo>
                    <a:pt x="9303569" y="6410680"/>
                  </a:lnTo>
                  <a:lnTo>
                    <a:pt x="9308144" y="6411053"/>
                  </a:lnTo>
                  <a:lnTo>
                    <a:pt x="9312190" y="6408045"/>
                  </a:lnTo>
                  <a:lnTo>
                    <a:pt x="9312937" y="6398893"/>
                  </a:lnTo>
                  <a:lnTo>
                    <a:pt x="9309928" y="6394848"/>
                  </a:lnTo>
                  <a:close/>
                </a:path>
                <a:path w="17559020" h="9894570">
                  <a:moveTo>
                    <a:pt x="2611902" y="3522303"/>
                  </a:moveTo>
                  <a:lnTo>
                    <a:pt x="2606757" y="3523265"/>
                  </a:lnTo>
                  <a:lnTo>
                    <a:pt x="2602203" y="3530397"/>
                  </a:lnTo>
                  <a:lnTo>
                    <a:pt x="2602005" y="3530707"/>
                  </a:lnTo>
                  <a:lnTo>
                    <a:pt x="2602966" y="3535852"/>
                  </a:lnTo>
                  <a:lnTo>
                    <a:pt x="2606687" y="3538228"/>
                  </a:lnTo>
                  <a:lnTo>
                    <a:pt x="2611601" y="3541509"/>
                  </a:lnTo>
                  <a:lnTo>
                    <a:pt x="2616609" y="3543645"/>
                  </a:lnTo>
                  <a:lnTo>
                    <a:pt x="2620610" y="3542589"/>
                  </a:lnTo>
                  <a:lnTo>
                    <a:pt x="2622641" y="3539510"/>
                  </a:lnTo>
                  <a:lnTo>
                    <a:pt x="2625220" y="3535481"/>
                  </a:lnTo>
                  <a:lnTo>
                    <a:pt x="2624259" y="3530336"/>
                  </a:lnTo>
                  <a:lnTo>
                    <a:pt x="2620538" y="3527959"/>
                  </a:lnTo>
                  <a:lnTo>
                    <a:pt x="2615623" y="3524680"/>
                  </a:lnTo>
                  <a:lnTo>
                    <a:pt x="2611902" y="3522303"/>
                  </a:lnTo>
                  <a:close/>
                </a:path>
                <a:path w="17559020" h="9894570">
                  <a:moveTo>
                    <a:pt x="9398772" y="6403942"/>
                  </a:moveTo>
                  <a:lnTo>
                    <a:pt x="9394197" y="6403569"/>
                  </a:lnTo>
                  <a:lnTo>
                    <a:pt x="9388144" y="6402960"/>
                  </a:lnTo>
                  <a:lnTo>
                    <a:pt x="9383569" y="6402586"/>
                  </a:lnTo>
                  <a:lnTo>
                    <a:pt x="9379521" y="6405595"/>
                  </a:lnTo>
                  <a:lnTo>
                    <a:pt x="9379148" y="6410170"/>
                  </a:lnTo>
                  <a:lnTo>
                    <a:pt x="9378726" y="6413936"/>
                  </a:lnTo>
                  <a:lnTo>
                    <a:pt x="9396988" y="6420148"/>
                  </a:lnTo>
                  <a:lnTo>
                    <a:pt x="9401035" y="6417138"/>
                  </a:lnTo>
                  <a:lnTo>
                    <a:pt x="9401782" y="6407988"/>
                  </a:lnTo>
                  <a:lnTo>
                    <a:pt x="9398772" y="6403942"/>
                  </a:lnTo>
                  <a:close/>
                </a:path>
                <a:path w="17559020" h="9894570">
                  <a:moveTo>
                    <a:pt x="17308849" y="9778908"/>
                  </a:moveTo>
                  <a:lnTo>
                    <a:pt x="17295162" y="9773070"/>
                  </a:lnTo>
                  <a:lnTo>
                    <a:pt x="17290402" y="9774985"/>
                  </a:lnTo>
                  <a:lnTo>
                    <a:pt x="17286984" y="9782997"/>
                  </a:lnTo>
                  <a:lnTo>
                    <a:pt x="17288897" y="9787759"/>
                  </a:lnTo>
                  <a:lnTo>
                    <a:pt x="17302583" y="9793597"/>
                  </a:lnTo>
                  <a:lnTo>
                    <a:pt x="17307347" y="9791683"/>
                  </a:lnTo>
                  <a:lnTo>
                    <a:pt x="17310765" y="9783671"/>
                  </a:lnTo>
                  <a:lnTo>
                    <a:pt x="17308849" y="9778908"/>
                  </a:lnTo>
                  <a:close/>
                </a:path>
                <a:path w="17559020" h="9894570">
                  <a:moveTo>
                    <a:pt x="17391256" y="9813272"/>
                  </a:moveTo>
                  <a:lnTo>
                    <a:pt x="17381575" y="9809143"/>
                  </a:lnTo>
                  <a:lnTo>
                    <a:pt x="17377426" y="9807767"/>
                  </a:lnTo>
                  <a:lnTo>
                    <a:pt x="17372664" y="9809681"/>
                  </a:lnTo>
                  <a:lnTo>
                    <a:pt x="17369246" y="9817693"/>
                  </a:lnTo>
                  <a:lnTo>
                    <a:pt x="17371161" y="9822455"/>
                  </a:lnTo>
                  <a:lnTo>
                    <a:pt x="17380842" y="9826585"/>
                  </a:lnTo>
                  <a:lnTo>
                    <a:pt x="17384991" y="9827960"/>
                  </a:lnTo>
                  <a:lnTo>
                    <a:pt x="17389753" y="9826046"/>
                  </a:lnTo>
                  <a:lnTo>
                    <a:pt x="17393171" y="9818035"/>
                  </a:lnTo>
                  <a:lnTo>
                    <a:pt x="17391256" y="9813272"/>
                  </a:lnTo>
                  <a:close/>
                </a:path>
                <a:path w="17559020" h="9894570">
                  <a:moveTo>
                    <a:pt x="17227156" y="9742877"/>
                  </a:moveTo>
                  <a:lnTo>
                    <a:pt x="17213468" y="9737038"/>
                  </a:lnTo>
                  <a:lnTo>
                    <a:pt x="17208372" y="9738810"/>
                  </a:lnTo>
                  <a:lnTo>
                    <a:pt x="17204955" y="9746822"/>
                  </a:lnTo>
                  <a:lnTo>
                    <a:pt x="17206727" y="9751919"/>
                  </a:lnTo>
                  <a:lnTo>
                    <a:pt x="17220748" y="9757900"/>
                  </a:lnTo>
                  <a:lnTo>
                    <a:pt x="17225509" y="9755985"/>
                  </a:lnTo>
                  <a:lnTo>
                    <a:pt x="17228926" y="9747973"/>
                  </a:lnTo>
                  <a:lnTo>
                    <a:pt x="17227156" y="9742877"/>
                  </a:lnTo>
                  <a:close/>
                </a:path>
                <a:path w="17559020" h="9894570">
                  <a:moveTo>
                    <a:pt x="17473948" y="9846967"/>
                  </a:moveTo>
                  <a:lnTo>
                    <a:pt x="17460259" y="9841128"/>
                  </a:lnTo>
                  <a:lnTo>
                    <a:pt x="17455355" y="9843376"/>
                  </a:lnTo>
                  <a:lnTo>
                    <a:pt x="17451938" y="9851387"/>
                  </a:lnTo>
                  <a:lnTo>
                    <a:pt x="17453851" y="9856150"/>
                  </a:lnTo>
                  <a:lnTo>
                    <a:pt x="17467874" y="9862131"/>
                  </a:lnTo>
                  <a:lnTo>
                    <a:pt x="17472444" y="9859741"/>
                  </a:lnTo>
                  <a:lnTo>
                    <a:pt x="17475861" y="9851729"/>
                  </a:lnTo>
                  <a:lnTo>
                    <a:pt x="17473948" y="9846967"/>
                  </a:lnTo>
                  <a:close/>
                </a:path>
                <a:path w="17559020" h="9894570">
                  <a:moveTo>
                    <a:pt x="17145745" y="9706177"/>
                  </a:moveTo>
                  <a:lnTo>
                    <a:pt x="17132059" y="9700339"/>
                  </a:lnTo>
                  <a:lnTo>
                    <a:pt x="17126965" y="9702112"/>
                  </a:lnTo>
                  <a:lnTo>
                    <a:pt x="17123547" y="9710124"/>
                  </a:lnTo>
                  <a:lnTo>
                    <a:pt x="17125317" y="9715219"/>
                  </a:lnTo>
                  <a:lnTo>
                    <a:pt x="17139337" y="9721200"/>
                  </a:lnTo>
                  <a:lnTo>
                    <a:pt x="17144101" y="9719286"/>
                  </a:lnTo>
                  <a:lnTo>
                    <a:pt x="17147519" y="9711274"/>
                  </a:lnTo>
                  <a:lnTo>
                    <a:pt x="17145745" y="9706177"/>
                  </a:lnTo>
                  <a:close/>
                </a:path>
                <a:path w="17559020" h="9894570">
                  <a:moveTo>
                    <a:pt x="2537524" y="3472820"/>
                  </a:moveTo>
                  <a:lnTo>
                    <a:pt x="2532379" y="3473782"/>
                  </a:lnTo>
                  <a:lnTo>
                    <a:pt x="2527824" y="3480914"/>
                  </a:lnTo>
                  <a:lnTo>
                    <a:pt x="2527626" y="3481224"/>
                  </a:lnTo>
                  <a:lnTo>
                    <a:pt x="2528588" y="3486369"/>
                  </a:lnTo>
                  <a:lnTo>
                    <a:pt x="2532309" y="3488745"/>
                  </a:lnTo>
                  <a:lnTo>
                    <a:pt x="2537223" y="3492026"/>
                  </a:lnTo>
                  <a:lnTo>
                    <a:pt x="2542230" y="3494161"/>
                  </a:lnTo>
                  <a:lnTo>
                    <a:pt x="2546232" y="3493106"/>
                  </a:lnTo>
                  <a:lnTo>
                    <a:pt x="2548263" y="3490027"/>
                  </a:lnTo>
                  <a:lnTo>
                    <a:pt x="2550842" y="3485998"/>
                  </a:lnTo>
                  <a:lnTo>
                    <a:pt x="2549881" y="3480853"/>
                  </a:lnTo>
                  <a:lnTo>
                    <a:pt x="2546160" y="3478476"/>
                  </a:lnTo>
                  <a:lnTo>
                    <a:pt x="2541245" y="3475196"/>
                  </a:lnTo>
                  <a:lnTo>
                    <a:pt x="2537524" y="3472820"/>
                  </a:lnTo>
                  <a:close/>
                </a:path>
                <a:path w="17559020" h="9894570">
                  <a:moveTo>
                    <a:pt x="17556398" y="9879376"/>
                  </a:moveTo>
                  <a:lnTo>
                    <a:pt x="17542710" y="9873537"/>
                  </a:lnTo>
                  <a:lnTo>
                    <a:pt x="17538141" y="9875928"/>
                  </a:lnTo>
                  <a:lnTo>
                    <a:pt x="17536432" y="9879934"/>
                  </a:lnTo>
                  <a:lnTo>
                    <a:pt x="17535286" y="9883391"/>
                  </a:lnTo>
                  <a:lnTo>
                    <a:pt x="17535057" y="9884082"/>
                  </a:lnTo>
                  <a:lnTo>
                    <a:pt x="17536970" y="9888844"/>
                  </a:lnTo>
                  <a:lnTo>
                    <a:pt x="17540976" y="9890553"/>
                  </a:lnTo>
                  <a:lnTo>
                    <a:pt x="17541119" y="9890219"/>
                  </a:lnTo>
                  <a:lnTo>
                    <a:pt x="17550798" y="9894348"/>
                  </a:lnTo>
                  <a:lnTo>
                    <a:pt x="17555371" y="9891958"/>
                  </a:lnTo>
                  <a:lnTo>
                    <a:pt x="17558788" y="9883947"/>
                  </a:lnTo>
                  <a:lnTo>
                    <a:pt x="17556398" y="9879376"/>
                  </a:lnTo>
                  <a:close/>
                </a:path>
                <a:path w="17559020" h="9894570">
                  <a:moveTo>
                    <a:pt x="17060899" y="9666434"/>
                  </a:moveTo>
                  <a:lnTo>
                    <a:pt x="17051219" y="9662304"/>
                  </a:lnTo>
                  <a:lnTo>
                    <a:pt x="17046600" y="9663885"/>
                  </a:lnTo>
                  <a:lnTo>
                    <a:pt x="17044380" y="9668857"/>
                  </a:lnTo>
                  <a:lnTo>
                    <a:pt x="17042848" y="9671755"/>
                  </a:lnTo>
                  <a:lnTo>
                    <a:pt x="17044619" y="9676850"/>
                  </a:lnTo>
                  <a:lnTo>
                    <a:pt x="17048483" y="9678893"/>
                  </a:lnTo>
                  <a:lnTo>
                    <a:pt x="17058165" y="9683023"/>
                  </a:lnTo>
                  <a:lnTo>
                    <a:pt x="17062784" y="9681442"/>
                  </a:lnTo>
                  <a:lnTo>
                    <a:pt x="17065003" y="9676471"/>
                  </a:lnTo>
                  <a:lnTo>
                    <a:pt x="17066535" y="9673573"/>
                  </a:lnTo>
                  <a:lnTo>
                    <a:pt x="17064763" y="9668476"/>
                  </a:lnTo>
                  <a:lnTo>
                    <a:pt x="17060899" y="9666434"/>
                  </a:lnTo>
                  <a:close/>
                </a:path>
                <a:path w="17559020" h="9894570">
                  <a:moveTo>
                    <a:pt x="16970806" y="9623268"/>
                  </a:moveTo>
                  <a:lnTo>
                    <a:pt x="16965710" y="9625040"/>
                  </a:lnTo>
                  <a:lnTo>
                    <a:pt x="16963321" y="9630334"/>
                  </a:lnTo>
                  <a:lnTo>
                    <a:pt x="16961959" y="9632910"/>
                  </a:lnTo>
                  <a:lnTo>
                    <a:pt x="16963874" y="9637672"/>
                  </a:lnTo>
                  <a:lnTo>
                    <a:pt x="16967594" y="9640048"/>
                  </a:lnTo>
                  <a:lnTo>
                    <a:pt x="16973603" y="9642611"/>
                  </a:lnTo>
                  <a:lnTo>
                    <a:pt x="16973795" y="9643088"/>
                  </a:lnTo>
                  <a:lnTo>
                    <a:pt x="16977468" y="9644655"/>
                  </a:lnTo>
                  <a:lnTo>
                    <a:pt x="16982420" y="9643216"/>
                  </a:lnTo>
                  <a:lnTo>
                    <a:pt x="16984801" y="9637918"/>
                  </a:lnTo>
                  <a:lnTo>
                    <a:pt x="16986314" y="9635013"/>
                  </a:lnTo>
                  <a:lnTo>
                    <a:pt x="16984401" y="9630251"/>
                  </a:lnTo>
                  <a:lnTo>
                    <a:pt x="16980679" y="9627874"/>
                  </a:lnTo>
                  <a:lnTo>
                    <a:pt x="16975003" y="9625453"/>
                  </a:lnTo>
                  <a:lnTo>
                    <a:pt x="16970806" y="9623268"/>
                  </a:lnTo>
                  <a:close/>
                </a:path>
                <a:path w="17559020" h="9894570">
                  <a:moveTo>
                    <a:pt x="16890630" y="9582755"/>
                  </a:moveTo>
                  <a:lnTo>
                    <a:pt x="16885534" y="9584526"/>
                  </a:lnTo>
                  <a:lnTo>
                    <a:pt x="16883144" y="9589821"/>
                  </a:lnTo>
                  <a:lnTo>
                    <a:pt x="16881783" y="9592396"/>
                  </a:lnTo>
                  <a:lnTo>
                    <a:pt x="16883553" y="9597491"/>
                  </a:lnTo>
                  <a:lnTo>
                    <a:pt x="16887275" y="9599868"/>
                  </a:lnTo>
                  <a:lnTo>
                    <a:pt x="16897289" y="9604140"/>
                  </a:lnTo>
                  <a:lnTo>
                    <a:pt x="16902244" y="9602702"/>
                  </a:lnTo>
                  <a:lnTo>
                    <a:pt x="16904633" y="9597409"/>
                  </a:lnTo>
                  <a:lnTo>
                    <a:pt x="16905995" y="9594833"/>
                  </a:lnTo>
                  <a:lnTo>
                    <a:pt x="16904222" y="9589737"/>
                  </a:lnTo>
                  <a:lnTo>
                    <a:pt x="16900502" y="9587361"/>
                  </a:lnTo>
                  <a:lnTo>
                    <a:pt x="16894827" y="9584940"/>
                  </a:lnTo>
                  <a:lnTo>
                    <a:pt x="16890630" y="9582755"/>
                  </a:lnTo>
                  <a:close/>
                </a:path>
                <a:path w="17559020" h="9894570">
                  <a:moveTo>
                    <a:pt x="2463431" y="3422669"/>
                  </a:moveTo>
                  <a:lnTo>
                    <a:pt x="2458286" y="3423631"/>
                  </a:lnTo>
                  <a:lnTo>
                    <a:pt x="2453731" y="3430764"/>
                  </a:lnTo>
                  <a:lnTo>
                    <a:pt x="2453532" y="3431074"/>
                  </a:lnTo>
                  <a:lnTo>
                    <a:pt x="2454495" y="3436219"/>
                  </a:lnTo>
                  <a:lnTo>
                    <a:pt x="2458216" y="3438595"/>
                  </a:lnTo>
                  <a:lnTo>
                    <a:pt x="2463130" y="3441875"/>
                  </a:lnTo>
                  <a:lnTo>
                    <a:pt x="2468137" y="3444011"/>
                  </a:lnTo>
                  <a:lnTo>
                    <a:pt x="2472139" y="3442956"/>
                  </a:lnTo>
                  <a:lnTo>
                    <a:pt x="2474169" y="3439877"/>
                  </a:lnTo>
                  <a:lnTo>
                    <a:pt x="2476749" y="3435847"/>
                  </a:lnTo>
                  <a:lnTo>
                    <a:pt x="2475787" y="3430703"/>
                  </a:lnTo>
                  <a:lnTo>
                    <a:pt x="2472066" y="3428326"/>
                  </a:lnTo>
                  <a:lnTo>
                    <a:pt x="2467152" y="3425046"/>
                  </a:lnTo>
                  <a:lnTo>
                    <a:pt x="2463431" y="3422669"/>
                  </a:lnTo>
                  <a:close/>
                </a:path>
                <a:path w="17559020" h="9894570">
                  <a:moveTo>
                    <a:pt x="16812073" y="9542143"/>
                  </a:moveTo>
                  <a:lnTo>
                    <a:pt x="16807120" y="9543580"/>
                  </a:lnTo>
                  <a:lnTo>
                    <a:pt x="16803034" y="9551308"/>
                  </a:lnTo>
                  <a:lnTo>
                    <a:pt x="16804473" y="9556261"/>
                  </a:lnTo>
                  <a:lnTo>
                    <a:pt x="16808194" y="9558638"/>
                  </a:lnTo>
                  <a:lnTo>
                    <a:pt x="16814536" y="9561343"/>
                  </a:lnTo>
                  <a:lnTo>
                    <a:pt x="16814394" y="9561677"/>
                  </a:lnTo>
                  <a:lnTo>
                    <a:pt x="16818067" y="9563244"/>
                  </a:lnTo>
                  <a:lnTo>
                    <a:pt x="16823019" y="9561805"/>
                  </a:lnTo>
                  <a:lnTo>
                    <a:pt x="16824728" y="9557800"/>
                  </a:lnTo>
                  <a:lnTo>
                    <a:pt x="16826770" y="9553936"/>
                  </a:lnTo>
                  <a:lnTo>
                    <a:pt x="16825332" y="9548982"/>
                  </a:lnTo>
                  <a:lnTo>
                    <a:pt x="16821611" y="9546605"/>
                  </a:lnTo>
                  <a:lnTo>
                    <a:pt x="16815937" y="9544185"/>
                  </a:lnTo>
                  <a:lnTo>
                    <a:pt x="16812073" y="9542143"/>
                  </a:lnTo>
                  <a:close/>
                </a:path>
                <a:path w="17559020" h="9894570">
                  <a:moveTo>
                    <a:pt x="9487092" y="6412418"/>
                  </a:moveTo>
                  <a:lnTo>
                    <a:pt x="9482516" y="6412044"/>
                  </a:lnTo>
                  <a:lnTo>
                    <a:pt x="9476463" y="6411435"/>
                  </a:lnTo>
                  <a:lnTo>
                    <a:pt x="9471888" y="6411062"/>
                  </a:lnTo>
                  <a:lnTo>
                    <a:pt x="9468176" y="6414214"/>
                  </a:lnTo>
                  <a:lnTo>
                    <a:pt x="9467523" y="6422221"/>
                  </a:lnTo>
                  <a:lnTo>
                    <a:pt x="9469672" y="6425505"/>
                  </a:lnTo>
                  <a:lnTo>
                    <a:pt x="9473344" y="6427072"/>
                  </a:lnTo>
                  <a:lnTo>
                    <a:pt x="9475156" y="6427450"/>
                  </a:lnTo>
                  <a:lnTo>
                    <a:pt x="9481208" y="6428059"/>
                  </a:lnTo>
                  <a:lnTo>
                    <a:pt x="9485783" y="6428432"/>
                  </a:lnTo>
                  <a:lnTo>
                    <a:pt x="9489496" y="6425280"/>
                  </a:lnTo>
                  <a:lnTo>
                    <a:pt x="9490243" y="6416130"/>
                  </a:lnTo>
                  <a:lnTo>
                    <a:pt x="9487092" y="6412418"/>
                  </a:lnTo>
                  <a:close/>
                </a:path>
                <a:path w="17559020" h="9894570">
                  <a:moveTo>
                    <a:pt x="16733418" y="9499910"/>
                  </a:moveTo>
                  <a:lnTo>
                    <a:pt x="16728464" y="9501348"/>
                  </a:lnTo>
                  <a:lnTo>
                    <a:pt x="16724379" y="9509075"/>
                  </a:lnTo>
                  <a:lnTo>
                    <a:pt x="16725818" y="9514029"/>
                  </a:lnTo>
                  <a:lnTo>
                    <a:pt x="16729681" y="9516072"/>
                  </a:lnTo>
                  <a:lnTo>
                    <a:pt x="16735071" y="9519161"/>
                  </a:lnTo>
                  <a:lnTo>
                    <a:pt x="16739412" y="9521012"/>
                  </a:lnTo>
                  <a:lnTo>
                    <a:pt x="16743888" y="9519764"/>
                  </a:lnTo>
                  <a:lnTo>
                    <a:pt x="16747973" y="9512037"/>
                  </a:lnTo>
                  <a:lnTo>
                    <a:pt x="16746534" y="9507084"/>
                  </a:lnTo>
                  <a:lnTo>
                    <a:pt x="16742671" y="9505041"/>
                  </a:lnTo>
                  <a:lnTo>
                    <a:pt x="16737281" y="9501953"/>
                  </a:lnTo>
                  <a:lnTo>
                    <a:pt x="16733418" y="9499910"/>
                  </a:lnTo>
                  <a:close/>
                </a:path>
                <a:path w="17559020" h="9894570">
                  <a:moveTo>
                    <a:pt x="2390147" y="3372470"/>
                  </a:moveTo>
                  <a:lnTo>
                    <a:pt x="2385002" y="3373432"/>
                  </a:lnTo>
                  <a:lnTo>
                    <a:pt x="2382626" y="3377153"/>
                  </a:lnTo>
                  <a:lnTo>
                    <a:pt x="2379916" y="3380732"/>
                  </a:lnTo>
                  <a:lnTo>
                    <a:pt x="2380877" y="3385877"/>
                  </a:lnTo>
                  <a:lnTo>
                    <a:pt x="2384599" y="3388253"/>
                  </a:lnTo>
                  <a:lnTo>
                    <a:pt x="2389513" y="3391533"/>
                  </a:lnTo>
                  <a:lnTo>
                    <a:pt x="2390848" y="3392102"/>
                  </a:lnTo>
                  <a:lnTo>
                    <a:pt x="2390705" y="3392436"/>
                  </a:lnTo>
                  <a:lnTo>
                    <a:pt x="2394377" y="3394003"/>
                  </a:lnTo>
                  <a:lnTo>
                    <a:pt x="2398379" y="3392948"/>
                  </a:lnTo>
                  <a:lnTo>
                    <a:pt x="2400613" y="3389560"/>
                  </a:lnTo>
                  <a:lnTo>
                    <a:pt x="2403323" y="3385982"/>
                  </a:lnTo>
                  <a:lnTo>
                    <a:pt x="2402361" y="3380837"/>
                  </a:lnTo>
                  <a:lnTo>
                    <a:pt x="2398640" y="3378460"/>
                  </a:lnTo>
                  <a:lnTo>
                    <a:pt x="2393726" y="3375180"/>
                  </a:lnTo>
                  <a:lnTo>
                    <a:pt x="2390147" y="3372470"/>
                  </a:lnTo>
                  <a:close/>
                </a:path>
                <a:path w="17559020" h="9894570">
                  <a:moveTo>
                    <a:pt x="16655332" y="9456343"/>
                  </a:moveTo>
                  <a:lnTo>
                    <a:pt x="16650379" y="9457781"/>
                  </a:lnTo>
                  <a:lnTo>
                    <a:pt x="16648336" y="9461645"/>
                  </a:lnTo>
                  <a:lnTo>
                    <a:pt x="16646151" y="9465842"/>
                  </a:lnTo>
                  <a:lnTo>
                    <a:pt x="16647590" y="9470796"/>
                  </a:lnTo>
                  <a:lnTo>
                    <a:pt x="16651453" y="9472838"/>
                  </a:lnTo>
                  <a:lnTo>
                    <a:pt x="16656843" y="9475927"/>
                  </a:lnTo>
                  <a:lnTo>
                    <a:pt x="16661518" y="9477921"/>
                  </a:lnTo>
                  <a:lnTo>
                    <a:pt x="16666136" y="9476339"/>
                  </a:lnTo>
                  <a:lnTo>
                    <a:pt x="16668036" y="9472809"/>
                  </a:lnTo>
                  <a:lnTo>
                    <a:pt x="16670221" y="9468612"/>
                  </a:lnTo>
                  <a:lnTo>
                    <a:pt x="16668783" y="9463658"/>
                  </a:lnTo>
                  <a:lnTo>
                    <a:pt x="16664920" y="9461616"/>
                  </a:lnTo>
                  <a:lnTo>
                    <a:pt x="16659530" y="9458528"/>
                  </a:lnTo>
                  <a:lnTo>
                    <a:pt x="16655332" y="9456343"/>
                  </a:lnTo>
                  <a:close/>
                </a:path>
                <a:path w="17559020" h="9894570">
                  <a:moveTo>
                    <a:pt x="16577723" y="9412584"/>
                  </a:moveTo>
                  <a:lnTo>
                    <a:pt x="16572436" y="9413879"/>
                  </a:lnTo>
                  <a:lnTo>
                    <a:pt x="16568350" y="9421606"/>
                  </a:lnTo>
                  <a:lnTo>
                    <a:pt x="16569647" y="9426894"/>
                  </a:lnTo>
                  <a:lnTo>
                    <a:pt x="16573510" y="9428937"/>
                  </a:lnTo>
                  <a:lnTo>
                    <a:pt x="16578900" y="9432025"/>
                  </a:lnTo>
                  <a:lnTo>
                    <a:pt x="16583575" y="9434019"/>
                  </a:lnTo>
                  <a:lnTo>
                    <a:pt x="16588193" y="9432438"/>
                  </a:lnTo>
                  <a:lnTo>
                    <a:pt x="16590093" y="9428908"/>
                  </a:lnTo>
                  <a:lnTo>
                    <a:pt x="16592136" y="9425045"/>
                  </a:lnTo>
                  <a:lnTo>
                    <a:pt x="16590842" y="9419758"/>
                  </a:lnTo>
                  <a:lnTo>
                    <a:pt x="16586979" y="9417716"/>
                  </a:lnTo>
                  <a:lnTo>
                    <a:pt x="16581587" y="9414627"/>
                  </a:lnTo>
                  <a:lnTo>
                    <a:pt x="16577723" y="9412584"/>
                  </a:lnTo>
                  <a:close/>
                </a:path>
                <a:path w="17559020" h="9894570">
                  <a:moveTo>
                    <a:pt x="9576123" y="6419225"/>
                  </a:moveTo>
                  <a:lnTo>
                    <a:pt x="9571546" y="6418851"/>
                  </a:lnTo>
                  <a:lnTo>
                    <a:pt x="9565495" y="6418242"/>
                  </a:lnTo>
                  <a:lnTo>
                    <a:pt x="9560919" y="6417869"/>
                  </a:lnTo>
                  <a:lnTo>
                    <a:pt x="9557207" y="6421020"/>
                  </a:lnTo>
                  <a:lnTo>
                    <a:pt x="9556553" y="6429027"/>
                  </a:lnTo>
                  <a:lnTo>
                    <a:pt x="9558702" y="6432311"/>
                  </a:lnTo>
                  <a:lnTo>
                    <a:pt x="9562375" y="6433878"/>
                  </a:lnTo>
                  <a:lnTo>
                    <a:pt x="9564187" y="6434256"/>
                  </a:lnTo>
                  <a:lnTo>
                    <a:pt x="9570240" y="6434866"/>
                  </a:lnTo>
                  <a:lnTo>
                    <a:pt x="9574815" y="6435239"/>
                  </a:lnTo>
                  <a:lnTo>
                    <a:pt x="9578526" y="6432087"/>
                  </a:lnTo>
                  <a:lnTo>
                    <a:pt x="9579274" y="6422937"/>
                  </a:lnTo>
                  <a:lnTo>
                    <a:pt x="9576123" y="6419225"/>
                  </a:lnTo>
                  <a:close/>
                </a:path>
                <a:path w="17559020" h="9894570">
                  <a:moveTo>
                    <a:pt x="2316766" y="3320650"/>
                  </a:moveTo>
                  <a:lnTo>
                    <a:pt x="2311955" y="3321754"/>
                  </a:lnTo>
                  <a:lnTo>
                    <a:pt x="2309245" y="3325333"/>
                  </a:lnTo>
                  <a:lnTo>
                    <a:pt x="2306392" y="3329246"/>
                  </a:lnTo>
                  <a:lnTo>
                    <a:pt x="2307496" y="3334057"/>
                  </a:lnTo>
                  <a:lnTo>
                    <a:pt x="2311075" y="3336768"/>
                  </a:lnTo>
                  <a:lnTo>
                    <a:pt x="2315989" y="3340047"/>
                  </a:lnTo>
                  <a:lnTo>
                    <a:pt x="2317658" y="3340759"/>
                  </a:lnTo>
                  <a:lnTo>
                    <a:pt x="2317515" y="3341093"/>
                  </a:lnTo>
                  <a:lnTo>
                    <a:pt x="2320854" y="3342517"/>
                  </a:lnTo>
                  <a:lnTo>
                    <a:pt x="2325189" y="3341604"/>
                  </a:lnTo>
                  <a:lnTo>
                    <a:pt x="2327423" y="3338217"/>
                  </a:lnTo>
                  <a:lnTo>
                    <a:pt x="2330275" y="3334305"/>
                  </a:lnTo>
                  <a:lnTo>
                    <a:pt x="2329171" y="3329493"/>
                  </a:lnTo>
                  <a:lnTo>
                    <a:pt x="2325593" y="3326783"/>
                  </a:lnTo>
                  <a:lnTo>
                    <a:pt x="2320679" y="3323503"/>
                  </a:lnTo>
                  <a:lnTo>
                    <a:pt x="2316766" y="3320650"/>
                  </a:lnTo>
                  <a:close/>
                </a:path>
                <a:path w="17559020" h="9894570">
                  <a:moveTo>
                    <a:pt x="16500876" y="9367966"/>
                  </a:moveTo>
                  <a:lnTo>
                    <a:pt x="16495922" y="9369404"/>
                  </a:lnTo>
                  <a:lnTo>
                    <a:pt x="16491168" y="9376846"/>
                  </a:lnTo>
                  <a:lnTo>
                    <a:pt x="16492607" y="9381800"/>
                  </a:lnTo>
                  <a:lnTo>
                    <a:pt x="16496328" y="9384176"/>
                  </a:lnTo>
                  <a:lnTo>
                    <a:pt x="16501385" y="9387123"/>
                  </a:lnTo>
                  <a:lnTo>
                    <a:pt x="16506393" y="9389259"/>
                  </a:lnTo>
                  <a:lnTo>
                    <a:pt x="16510871" y="9388012"/>
                  </a:lnTo>
                  <a:lnTo>
                    <a:pt x="16512771" y="9384483"/>
                  </a:lnTo>
                  <a:lnTo>
                    <a:pt x="16515148" y="9380762"/>
                  </a:lnTo>
                  <a:lnTo>
                    <a:pt x="16513709" y="9375808"/>
                  </a:lnTo>
                  <a:lnTo>
                    <a:pt x="16509988" y="9373431"/>
                  </a:lnTo>
                  <a:lnTo>
                    <a:pt x="16504597" y="9370343"/>
                  </a:lnTo>
                  <a:lnTo>
                    <a:pt x="16500876" y="9367966"/>
                  </a:lnTo>
                  <a:close/>
                </a:path>
                <a:path w="17559020" h="9894570">
                  <a:moveTo>
                    <a:pt x="16424121" y="9322205"/>
                  </a:moveTo>
                  <a:lnTo>
                    <a:pt x="16419167" y="9323642"/>
                  </a:lnTo>
                  <a:lnTo>
                    <a:pt x="16414415" y="9331085"/>
                  </a:lnTo>
                  <a:lnTo>
                    <a:pt x="16415852" y="9336039"/>
                  </a:lnTo>
                  <a:lnTo>
                    <a:pt x="16419573" y="9338415"/>
                  </a:lnTo>
                  <a:lnTo>
                    <a:pt x="16424630" y="9341361"/>
                  </a:lnTo>
                  <a:lnTo>
                    <a:pt x="16429304" y="9343355"/>
                  </a:lnTo>
                  <a:lnTo>
                    <a:pt x="16433448" y="9341966"/>
                  </a:lnTo>
                  <a:lnTo>
                    <a:pt x="16435682" y="9338578"/>
                  </a:lnTo>
                  <a:lnTo>
                    <a:pt x="16438059" y="9334857"/>
                  </a:lnTo>
                  <a:lnTo>
                    <a:pt x="16436620" y="9329904"/>
                  </a:lnTo>
                  <a:lnTo>
                    <a:pt x="16432899" y="9327527"/>
                  </a:lnTo>
                  <a:lnTo>
                    <a:pt x="16427842" y="9324581"/>
                  </a:lnTo>
                  <a:lnTo>
                    <a:pt x="16424121" y="9322205"/>
                  </a:lnTo>
                  <a:close/>
                </a:path>
                <a:path w="17559020" h="9894570">
                  <a:moveTo>
                    <a:pt x="2244195" y="3268781"/>
                  </a:moveTo>
                  <a:lnTo>
                    <a:pt x="2239050" y="3269743"/>
                  </a:lnTo>
                  <a:lnTo>
                    <a:pt x="2233629" y="3276901"/>
                  </a:lnTo>
                  <a:lnTo>
                    <a:pt x="2234591" y="3282046"/>
                  </a:lnTo>
                  <a:lnTo>
                    <a:pt x="2242941" y="3288370"/>
                  </a:lnTo>
                  <a:lnTo>
                    <a:pt x="2244611" y="3289082"/>
                  </a:lnTo>
                  <a:lnTo>
                    <a:pt x="2244468" y="3289416"/>
                  </a:lnTo>
                  <a:lnTo>
                    <a:pt x="2247807" y="3290840"/>
                  </a:lnTo>
                  <a:lnTo>
                    <a:pt x="2252284" y="3289593"/>
                  </a:lnTo>
                  <a:lnTo>
                    <a:pt x="2254376" y="3286540"/>
                  </a:lnTo>
                  <a:lnTo>
                    <a:pt x="2257086" y="3282961"/>
                  </a:lnTo>
                  <a:lnTo>
                    <a:pt x="2256124" y="3277816"/>
                  </a:lnTo>
                  <a:lnTo>
                    <a:pt x="2244195" y="3268781"/>
                  </a:lnTo>
                  <a:close/>
                </a:path>
                <a:path w="17559020" h="9894570">
                  <a:moveTo>
                    <a:pt x="9665532" y="6424220"/>
                  </a:moveTo>
                  <a:lnTo>
                    <a:pt x="9660956" y="6423847"/>
                  </a:lnTo>
                  <a:lnTo>
                    <a:pt x="9654761" y="6423571"/>
                  </a:lnTo>
                  <a:lnTo>
                    <a:pt x="9650043" y="6423531"/>
                  </a:lnTo>
                  <a:lnTo>
                    <a:pt x="9646331" y="6426683"/>
                  </a:lnTo>
                  <a:lnTo>
                    <a:pt x="9645678" y="6434690"/>
                  </a:lnTo>
                  <a:lnTo>
                    <a:pt x="9647827" y="6437975"/>
                  </a:lnTo>
                  <a:lnTo>
                    <a:pt x="9650833" y="6439257"/>
                  </a:lnTo>
                  <a:lnTo>
                    <a:pt x="9651309" y="6439065"/>
                  </a:lnTo>
                  <a:lnTo>
                    <a:pt x="9652311" y="6439492"/>
                  </a:lnTo>
                  <a:lnTo>
                    <a:pt x="9654121" y="6439870"/>
                  </a:lnTo>
                  <a:lnTo>
                    <a:pt x="9660317" y="6440146"/>
                  </a:lnTo>
                  <a:lnTo>
                    <a:pt x="9664702" y="6440043"/>
                  </a:lnTo>
                  <a:lnTo>
                    <a:pt x="9668413" y="6436891"/>
                  </a:lnTo>
                  <a:lnTo>
                    <a:pt x="9668787" y="6432316"/>
                  </a:lnTo>
                  <a:lnTo>
                    <a:pt x="9668684" y="6427932"/>
                  </a:lnTo>
                  <a:lnTo>
                    <a:pt x="9665532" y="6424220"/>
                  </a:lnTo>
                  <a:close/>
                </a:path>
                <a:path w="17559020" h="9894570">
                  <a:moveTo>
                    <a:pt x="16348127" y="9275584"/>
                  </a:moveTo>
                  <a:lnTo>
                    <a:pt x="16343174" y="9277022"/>
                  </a:lnTo>
                  <a:lnTo>
                    <a:pt x="16338421" y="9284464"/>
                  </a:lnTo>
                  <a:lnTo>
                    <a:pt x="16339858" y="9289418"/>
                  </a:lnTo>
                  <a:lnTo>
                    <a:pt x="16343580" y="9291794"/>
                  </a:lnTo>
                  <a:lnTo>
                    <a:pt x="16348638" y="9294741"/>
                  </a:lnTo>
                  <a:lnTo>
                    <a:pt x="16353310" y="9296734"/>
                  </a:lnTo>
                  <a:lnTo>
                    <a:pt x="16357454" y="9295345"/>
                  </a:lnTo>
                  <a:lnTo>
                    <a:pt x="16359689" y="9291957"/>
                  </a:lnTo>
                  <a:lnTo>
                    <a:pt x="16362065" y="9288236"/>
                  </a:lnTo>
                  <a:lnTo>
                    <a:pt x="16360628" y="9283283"/>
                  </a:lnTo>
                  <a:lnTo>
                    <a:pt x="16356906" y="9280906"/>
                  </a:lnTo>
                  <a:lnTo>
                    <a:pt x="16351848" y="9277960"/>
                  </a:lnTo>
                  <a:lnTo>
                    <a:pt x="16348127" y="9275584"/>
                  </a:lnTo>
                  <a:close/>
                </a:path>
                <a:path w="17559020" h="9894570">
                  <a:moveTo>
                    <a:pt x="2171766" y="3216579"/>
                  </a:moveTo>
                  <a:lnTo>
                    <a:pt x="2166621" y="3217541"/>
                  </a:lnTo>
                  <a:lnTo>
                    <a:pt x="2161201" y="3224698"/>
                  </a:lnTo>
                  <a:lnTo>
                    <a:pt x="2162162" y="3229843"/>
                  </a:lnTo>
                  <a:lnTo>
                    <a:pt x="2170512" y="3236168"/>
                  </a:lnTo>
                  <a:lnTo>
                    <a:pt x="2175520" y="3238304"/>
                  </a:lnTo>
                  <a:lnTo>
                    <a:pt x="2179855" y="3237390"/>
                  </a:lnTo>
                  <a:lnTo>
                    <a:pt x="2181947" y="3234337"/>
                  </a:lnTo>
                  <a:lnTo>
                    <a:pt x="2184657" y="3230758"/>
                  </a:lnTo>
                  <a:lnTo>
                    <a:pt x="2183695" y="3225613"/>
                  </a:lnTo>
                  <a:lnTo>
                    <a:pt x="2171766" y="3216579"/>
                  </a:lnTo>
                  <a:close/>
                </a:path>
                <a:path w="17559020" h="9894570">
                  <a:moveTo>
                    <a:pt x="16272369" y="9227485"/>
                  </a:moveTo>
                  <a:lnTo>
                    <a:pt x="16267416" y="9228923"/>
                  </a:lnTo>
                  <a:lnTo>
                    <a:pt x="16265040" y="9232644"/>
                  </a:lnTo>
                  <a:lnTo>
                    <a:pt x="16263359" y="9235873"/>
                  </a:lnTo>
                  <a:lnTo>
                    <a:pt x="16262855" y="9236841"/>
                  </a:lnTo>
                  <a:lnTo>
                    <a:pt x="16263959" y="9241653"/>
                  </a:lnTo>
                  <a:lnTo>
                    <a:pt x="16267680" y="9244029"/>
                  </a:lnTo>
                  <a:lnTo>
                    <a:pt x="16272595" y="9247310"/>
                  </a:lnTo>
                  <a:lnTo>
                    <a:pt x="16277601" y="9249445"/>
                  </a:lnTo>
                  <a:lnTo>
                    <a:pt x="16281744" y="9248056"/>
                  </a:lnTo>
                  <a:lnTo>
                    <a:pt x="16283978" y="9244669"/>
                  </a:lnTo>
                  <a:lnTo>
                    <a:pt x="16285659" y="9241440"/>
                  </a:lnTo>
                  <a:lnTo>
                    <a:pt x="16286163" y="9240472"/>
                  </a:lnTo>
                  <a:lnTo>
                    <a:pt x="16285061" y="9235660"/>
                  </a:lnTo>
                  <a:lnTo>
                    <a:pt x="16281340" y="9233284"/>
                  </a:lnTo>
                  <a:lnTo>
                    <a:pt x="16276425" y="9230004"/>
                  </a:lnTo>
                  <a:lnTo>
                    <a:pt x="16272369" y="9227485"/>
                  </a:lnTo>
                  <a:close/>
                </a:path>
                <a:path w="17559020" h="9894570">
                  <a:moveTo>
                    <a:pt x="16197472" y="9180148"/>
                  </a:moveTo>
                  <a:lnTo>
                    <a:pt x="16192326" y="9181109"/>
                  </a:lnTo>
                  <a:lnTo>
                    <a:pt x="16187772" y="9188242"/>
                  </a:lnTo>
                  <a:lnTo>
                    <a:pt x="16187574" y="9188552"/>
                  </a:lnTo>
                  <a:lnTo>
                    <a:pt x="16188535" y="9193697"/>
                  </a:lnTo>
                  <a:lnTo>
                    <a:pt x="16192256" y="9196073"/>
                  </a:lnTo>
                  <a:lnTo>
                    <a:pt x="16197171" y="9199353"/>
                  </a:lnTo>
                  <a:lnTo>
                    <a:pt x="16198505" y="9199922"/>
                  </a:lnTo>
                  <a:lnTo>
                    <a:pt x="16198363" y="9200257"/>
                  </a:lnTo>
                  <a:lnTo>
                    <a:pt x="16202036" y="9201824"/>
                  </a:lnTo>
                  <a:lnTo>
                    <a:pt x="16206178" y="9200433"/>
                  </a:lnTo>
                  <a:lnTo>
                    <a:pt x="16208209" y="9197354"/>
                  </a:lnTo>
                  <a:lnTo>
                    <a:pt x="16210788" y="9193325"/>
                  </a:lnTo>
                  <a:lnTo>
                    <a:pt x="16209827" y="9188180"/>
                  </a:lnTo>
                  <a:lnTo>
                    <a:pt x="16206107" y="9185804"/>
                  </a:lnTo>
                  <a:lnTo>
                    <a:pt x="16201193" y="9182524"/>
                  </a:lnTo>
                  <a:lnTo>
                    <a:pt x="16197472" y="9180148"/>
                  </a:lnTo>
                  <a:close/>
                </a:path>
                <a:path w="17559020" h="9894570">
                  <a:moveTo>
                    <a:pt x="9754274" y="6428930"/>
                  </a:moveTo>
                  <a:lnTo>
                    <a:pt x="9749699" y="6428557"/>
                  </a:lnTo>
                  <a:lnTo>
                    <a:pt x="9743503" y="6428282"/>
                  </a:lnTo>
                  <a:lnTo>
                    <a:pt x="9739119" y="6428385"/>
                  </a:lnTo>
                  <a:lnTo>
                    <a:pt x="9735407" y="6431536"/>
                  </a:lnTo>
                  <a:lnTo>
                    <a:pt x="9734753" y="6439543"/>
                  </a:lnTo>
                  <a:lnTo>
                    <a:pt x="9736904" y="6442828"/>
                  </a:lnTo>
                  <a:lnTo>
                    <a:pt x="9739907" y="6444109"/>
                  </a:lnTo>
                  <a:lnTo>
                    <a:pt x="9740050" y="6443775"/>
                  </a:lnTo>
                  <a:lnTo>
                    <a:pt x="9741052" y="6444203"/>
                  </a:lnTo>
                  <a:lnTo>
                    <a:pt x="9742863" y="6444581"/>
                  </a:lnTo>
                  <a:lnTo>
                    <a:pt x="9749058" y="6444856"/>
                  </a:lnTo>
                  <a:lnTo>
                    <a:pt x="9753443" y="6444753"/>
                  </a:lnTo>
                  <a:lnTo>
                    <a:pt x="9757155" y="6441602"/>
                  </a:lnTo>
                  <a:lnTo>
                    <a:pt x="9757528" y="6437026"/>
                  </a:lnTo>
                  <a:lnTo>
                    <a:pt x="9757425" y="6432642"/>
                  </a:lnTo>
                  <a:lnTo>
                    <a:pt x="9754274" y="6428930"/>
                  </a:lnTo>
                  <a:close/>
                </a:path>
                <a:path w="17559020" h="9894570">
                  <a:moveTo>
                    <a:pt x="2099480" y="3164043"/>
                  </a:moveTo>
                  <a:lnTo>
                    <a:pt x="2094477" y="3164671"/>
                  </a:lnTo>
                  <a:lnTo>
                    <a:pt x="2091767" y="3168249"/>
                  </a:lnTo>
                  <a:lnTo>
                    <a:pt x="2089390" y="3171970"/>
                  </a:lnTo>
                  <a:lnTo>
                    <a:pt x="2090018" y="3176973"/>
                  </a:lnTo>
                  <a:lnTo>
                    <a:pt x="2098368" y="3183297"/>
                  </a:lnTo>
                  <a:lnTo>
                    <a:pt x="2103376" y="3185433"/>
                  </a:lnTo>
                  <a:lnTo>
                    <a:pt x="2107710" y="3184520"/>
                  </a:lnTo>
                  <a:lnTo>
                    <a:pt x="2109802" y="3181467"/>
                  </a:lnTo>
                  <a:lnTo>
                    <a:pt x="2112179" y="3177746"/>
                  </a:lnTo>
                  <a:lnTo>
                    <a:pt x="2111551" y="3172743"/>
                  </a:lnTo>
                  <a:lnTo>
                    <a:pt x="2103201" y="3166419"/>
                  </a:lnTo>
                  <a:lnTo>
                    <a:pt x="2099480" y="3164043"/>
                  </a:lnTo>
                  <a:close/>
                </a:path>
                <a:path w="17559020" h="9894570">
                  <a:moveTo>
                    <a:pt x="16122810" y="9131333"/>
                  </a:moveTo>
                  <a:lnTo>
                    <a:pt x="16117664" y="9132294"/>
                  </a:lnTo>
                  <a:lnTo>
                    <a:pt x="16113109" y="9139426"/>
                  </a:lnTo>
                  <a:lnTo>
                    <a:pt x="16112911" y="9139736"/>
                  </a:lnTo>
                  <a:lnTo>
                    <a:pt x="16113873" y="9144882"/>
                  </a:lnTo>
                  <a:lnTo>
                    <a:pt x="16117594" y="9147258"/>
                  </a:lnTo>
                  <a:lnTo>
                    <a:pt x="16122507" y="9150538"/>
                  </a:lnTo>
                  <a:lnTo>
                    <a:pt x="16127515" y="9152674"/>
                  </a:lnTo>
                  <a:lnTo>
                    <a:pt x="16131516" y="9151619"/>
                  </a:lnTo>
                  <a:lnTo>
                    <a:pt x="16133547" y="9148539"/>
                  </a:lnTo>
                  <a:lnTo>
                    <a:pt x="16136127" y="9144510"/>
                  </a:lnTo>
                  <a:lnTo>
                    <a:pt x="16135164" y="9139365"/>
                  </a:lnTo>
                  <a:lnTo>
                    <a:pt x="16131443" y="9136989"/>
                  </a:lnTo>
                  <a:lnTo>
                    <a:pt x="16126531" y="9133709"/>
                  </a:lnTo>
                  <a:lnTo>
                    <a:pt x="16122810" y="9131333"/>
                  </a:lnTo>
                  <a:close/>
                </a:path>
                <a:path w="17559020" h="9894570">
                  <a:moveTo>
                    <a:pt x="2028288" y="3110790"/>
                  </a:moveTo>
                  <a:lnTo>
                    <a:pt x="2023286" y="3111417"/>
                  </a:lnTo>
                  <a:lnTo>
                    <a:pt x="2017865" y="3118575"/>
                  </a:lnTo>
                  <a:lnTo>
                    <a:pt x="2018492" y="3123577"/>
                  </a:lnTo>
                  <a:lnTo>
                    <a:pt x="2026843" y="3129902"/>
                  </a:lnTo>
                  <a:lnTo>
                    <a:pt x="2028512" y="3130614"/>
                  </a:lnTo>
                  <a:lnTo>
                    <a:pt x="2028370" y="3130948"/>
                  </a:lnTo>
                  <a:lnTo>
                    <a:pt x="2031708" y="3132372"/>
                  </a:lnTo>
                  <a:lnTo>
                    <a:pt x="2035709" y="3131317"/>
                  </a:lnTo>
                  <a:lnTo>
                    <a:pt x="2038135" y="3128405"/>
                  </a:lnTo>
                  <a:lnTo>
                    <a:pt x="2040845" y="3124827"/>
                  </a:lnTo>
                  <a:lnTo>
                    <a:pt x="2040217" y="3119824"/>
                  </a:lnTo>
                  <a:lnTo>
                    <a:pt x="2028288" y="3110790"/>
                  </a:lnTo>
                  <a:close/>
                </a:path>
                <a:path w="17559020" h="9894570">
                  <a:moveTo>
                    <a:pt x="16047953" y="9082040"/>
                  </a:moveTo>
                  <a:lnTo>
                    <a:pt x="16042810" y="9083003"/>
                  </a:lnTo>
                  <a:lnTo>
                    <a:pt x="16038256" y="9090135"/>
                  </a:lnTo>
                  <a:lnTo>
                    <a:pt x="16038058" y="9090445"/>
                  </a:lnTo>
                  <a:lnTo>
                    <a:pt x="16039019" y="9095590"/>
                  </a:lnTo>
                  <a:lnTo>
                    <a:pt x="16042739" y="9097967"/>
                  </a:lnTo>
                  <a:lnTo>
                    <a:pt x="16047652" y="9101246"/>
                  </a:lnTo>
                  <a:lnTo>
                    <a:pt x="16052659" y="9103382"/>
                  </a:lnTo>
                  <a:lnTo>
                    <a:pt x="16056661" y="9102327"/>
                  </a:lnTo>
                  <a:lnTo>
                    <a:pt x="16058693" y="9099247"/>
                  </a:lnTo>
                  <a:lnTo>
                    <a:pt x="16061272" y="9095219"/>
                  </a:lnTo>
                  <a:lnTo>
                    <a:pt x="16060311" y="9090074"/>
                  </a:lnTo>
                  <a:lnTo>
                    <a:pt x="16056589" y="9087697"/>
                  </a:lnTo>
                  <a:lnTo>
                    <a:pt x="16051674" y="9084417"/>
                  </a:lnTo>
                  <a:lnTo>
                    <a:pt x="16047953" y="9082040"/>
                  </a:lnTo>
                  <a:close/>
                </a:path>
                <a:path w="17559020" h="9894570">
                  <a:moveTo>
                    <a:pt x="9843635" y="6433116"/>
                  </a:moveTo>
                  <a:lnTo>
                    <a:pt x="9839059" y="6432743"/>
                  </a:lnTo>
                  <a:lnTo>
                    <a:pt x="9832863" y="6432467"/>
                  </a:lnTo>
                  <a:lnTo>
                    <a:pt x="9828145" y="6432427"/>
                  </a:lnTo>
                  <a:lnTo>
                    <a:pt x="9824767" y="6435721"/>
                  </a:lnTo>
                  <a:lnTo>
                    <a:pt x="9824394" y="6440296"/>
                  </a:lnTo>
                  <a:lnTo>
                    <a:pt x="9824448" y="6443870"/>
                  </a:lnTo>
                  <a:lnTo>
                    <a:pt x="9826406" y="6446679"/>
                  </a:lnTo>
                  <a:lnTo>
                    <a:pt x="9829411" y="6447961"/>
                  </a:lnTo>
                  <a:lnTo>
                    <a:pt x="9829268" y="6448295"/>
                  </a:lnTo>
                  <a:lnTo>
                    <a:pt x="9830269" y="6448721"/>
                  </a:lnTo>
                  <a:lnTo>
                    <a:pt x="9832224" y="6448766"/>
                  </a:lnTo>
                  <a:lnTo>
                    <a:pt x="9838420" y="6449042"/>
                  </a:lnTo>
                  <a:lnTo>
                    <a:pt x="9843138" y="6449081"/>
                  </a:lnTo>
                  <a:lnTo>
                    <a:pt x="9846515" y="6445787"/>
                  </a:lnTo>
                  <a:lnTo>
                    <a:pt x="9846888" y="6441211"/>
                  </a:lnTo>
                  <a:lnTo>
                    <a:pt x="9846928" y="6436493"/>
                  </a:lnTo>
                  <a:lnTo>
                    <a:pt x="9843635" y="6433116"/>
                  </a:lnTo>
                  <a:close/>
                </a:path>
                <a:path w="17559020" h="9894570">
                  <a:moveTo>
                    <a:pt x="1956856" y="3056250"/>
                  </a:moveTo>
                  <a:lnTo>
                    <a:pt x="1951853" y="3056878"/>
                  </a:lnTo>
                  <a:lnTo>
                    <a:pt x="1946432" y="3064036"/>
                  </a:lnTo>
                  <a:lnTo>
                    <a:pt x="1947061" y="3069038"/>
                  </a:lnTo>
                  <a:lnTo>
                    <a:pt x="1955411" y="3075363"/>
                  </a:lnTo>
                  <a:lnTo>
                    <a:pt x="1957414" y="3076217"/>
                  </a:lnTo>
                  <a:lnTo>
                    <a:pt x="1956937" y="3076408"/>
                  </a:lnTo>
                  <a:lnTo>
                    <a:pt x="1960276" y="3077832"/>
                  </a:lnTo>
                  <a:lnTo>
                    <a:pt x="1964277" y="3076777"/>
                  </a:lnTo>
                  <a:lnTo>
                    <a:pt x="1966702" y="3073866"/>
                  </a:lnTo>
                  <a:lnTo>
                    <a:pt x="1969413" y="3070287"/>
                  </a:lnTo>
                  <a:lnTo>
                    <a:pt x="1968785" y="3065284"/>
                  </a:lnTo>
                  <a:lnTo>
                    <a:pt x="1956856" y="3056250"/>
                  </a:lnTo>
                  <a:close/>
                </a:path>
                <a:path w="17559020" h="9894570">
                  <a:moveTo>
                    <a:pt x="15974052" y="9032366"/>
                  </a:moveTo>
                  <a:lnTo>
                    <a:pt x="15968906" y="9033328"/>
                  </a:lnTo>
                  <a:lnTo>
                    <a:pt x="15964352" y="9040461"/>
                  </a:lnTo>
                  <a:lnTo>
                    <a:pt x="15964154" y="9040771"/>
                  </a:lnTo>
                  <a:lnTo>
                    <a:pt x="15965116" y="9045915"/>
                  </a:lnTo>
                  <a:lnTo>
                    <a:pt x="15968836" y="9048292"/>
                  </a:lnTo>
                  <a:lnTo>
                    <a:pt x="15973752" y="9051572"/>
                  </a:lnTo>
                  <a:lnTo>
                    <a:pt x="15978759" y="9053708"/>
                  </a:lnTo>
                  <a:lnTo>
                    <a:pt x="15982760" y="9052653"/>
                  </a:lnTo>
                  <a:lnTo>
                    <a:pt x="15984792" y="9049574"/>
                  </a:lnTo>
                  <a:lnTo>
                    <a:pt x="15987371" y="9045545"/>
                  </a:lnTo>
                  <a:lnTo>
                    <a:pt x="15986408" y="9040399"/>
                  </a:lnTo>
                  <a:lnTo>
                    <a:pt x="15982687" y="9038023"/>
                  </a:lnTo>
                  <a:lnTo>
                    <a:pt x="15977773" y="9034743"/>
                  </a:lnTo>
                  <a:lnTo>
                    <a:pt x="15974052" y="9032366"/>
                  </a:lnTo>
                  <a:close/>
                </a:path>
                <a:path w="17559020" h="9894570">
                  <a:moveTo>
                    <a:pt x="9932037" y="6434919"/>
                  </a:moveTo>
                  <a:lnTo>
                    <a:pt x="9927653" y="6435022"/>
                  </a:lnTo>
                  <a:lnTo>
                    <a:pt x="9921792" y="6434889"/>
                  </a:lnTo>
                  <a:lnTo>
                    <a:pt x="9917408" y="6434992"/>
                  </a:lnTo>
                  <a:lnTo>
                    <a:pt x="9913553" y="6438477"/>
                  </a:lnTo>
                  <a:lnTo>
                    <a:pt x="9913656" y="6442862"/>
                  </a:lnTo>
                  <a:lnTo>
                    <a:pt x="9913710" y="6446436"/>
                  </a:lnTo>
                  <a:lnTo>
                    <a:pt x="9932209" y="6451170"/>
                  </a:lnTo>
                  <a:lnTo>
                    <a:pt x="9935728" y="6447542"/>
                  </a:lnTo>
                  <a:lnTo>
                    <a:pt x="9935626" y="6443158"/>
                  </a:lnTo>
                  <a:lnTo>
                    <a:pt x="9935666" y="6438440"/>
                  </a:lnTo>
                  <a:lnTo>
                    <a:pt x="9932037" y="6434919"/>
                  </a:lnTo>
                  <a:close/>
                </a:path>
                <a:path w="17559020" h="9894570">
                  <a:moveTo>
                    <a:pt x="15900437" y="8982026"/>
                  </a:moveTo>
                  <a:lnTo>
                    <a:pt x="15895291" y="8982988"/>
                  </a:lnTo>
                  <a:lnTo>
                    <a:pt x="15892915" y="8986708"/>
                  </a:lnTo>
                  <a:lnTo>
                    <a:pt x="15890204" y="8990287"/>
                  </a:lnTo>
                  <a:lnTo>
                    <a:pt x="15891166" y="8995432"/>
                  </a:lnTo>
                  <a:lnTo>
                    <a:pt x="15894888" y="8997809"/>
                  </a:lnTo>
                  <a:lnTo>
                    <a:pt x="15899801" y="9001088"/>
                  </a:lnTo>
                  <a:lnTo>
                    <a:pt x="15901137" y="9001658"/>
                  </a:lnTo>
                  <a:lnTo>
                    <a:pt x="15901329" y="9002134"/>
                  </a:lnTo>
                  <a:lnTo>
                    <a:pt x="15905000" y="9003700"/>
                  </a:lnTo>
                  <a:lnTo>
                    <a:pt x="15909001" y="9002645"/>
                  </a:lnTo>
                  <a:lnTo>
                    <a:pt x="15911235" y="8999258"/>
                  </a:lnTo>
                  <a:lnTo>
                    <a:pt x="15913612" y="8995537"/>
                  </a:lnTo>
                  <a:lnTo>
                    <a:pt x="15912650" y="8990392"/>
                  </a:lnTo>
                  <a:lnTo>
                    <a:pt x="15908928" y="8988015"/>
                  </a:lnTo>
                  <a:lnTo>
                    <a:pt x="15904016" y="8984736"/>
                  </a:lnTo>
                  <a:lnTo>
                    <a:pt x="15900437" y="8982026"/>
                  </a:lnTo>
                  <a:close/>
                </a:path>
                <a:path w="17559020" h="9894570">
                  <a:moveTo>
                    <a:pt x="1886234" y="3001661"/>
                  </a:moveTo>
                  <a:lnTo>
                    <a:pt x="1881231" y="3002290"/>
                  </a:lnTo>
                  <a:lnTo>
                    <a:pt x="1875810" y="3009447"/>
                  </a:lnTo>
                  <a:lnTo>
                    <a:pt x="1876438" y="3014450"/>
                  </a:lnTo>
                  <a:lnTo>
                    <a:pt x="1884789" y="3020774"/>
                  </a:lnTo>
                  <a:lnTo>
                    <a:pt x="1886792" y="3021628"/>
                  </a:lnTo>
                  <a:lnTo>
                    <a:pt x="1886316" y="3021820"/>
                  </a:lnTo>
                  <a:lnTo>
                    <a:pt x="1889654" y="3023244"/>
                  </a:lnTo>
                  <a:lnTo>
                    <a:pt x="1893655" y="3022189"/>
                  </a:lnTo>
                  <a:lnTo>
                    <a:pt x="1896081" y="3019278"/>
                  </a:lnTo>
                  <a:lnTo>
                    <a:pt x="1898791" y="3015699"/>
                  </a:lnTo>
                  <a:lnTo>
                    <a:pt x="1898163" y="3010696"/>
                  </a:lnTo>
                  <a:lnTo>
                    <a:pt x="1886234" y="3001661"/>
                  </a:lnTo>
                  <a:close/>
                </a:path>
                <a:path w="17559020" h="9894570">
                  <a:moveTo>
                    <a:pt x="15826769" y="8930873"/>
                  </a:moveTo>
                  <a:lnTo>
                    <a:pt x="15821958" y="8931977"/>
                  </a:lnTo>
                  <a:lnTo>
                    <a:pt x="15816537" y="8939135"/>
                  </a:lnTo>
                  <a:lnTo>
                    <a:pt x="15817643" y="8943946"/>
                  </a:lnTo>
                  <a:lnTo>
                    <a:pt x="15821221" y="8946657"/>
                  </a:lnTo>
                  <a:lnTo>
                    <a:pt x="15826135" y="8949936"/>
                  </a:lnTo>
                  <a:lnTo>
                    <a:pt x="15827804" y="8950648"/>
                  </a:lnTo>
                  <a:lnTo>
                    <a:pt x="15827327" y="8950839"/>
                  </a:lnTo>
                  <a:lnTo>
                    <a:pt x="15830665" y="8952263"/>
                  </a:lnTo>
                  <a:lnTo>
                    <a:pt x="15835001" y="8951351"/>
                  </a:lnTo>
                  <a:lnTo>
                    <a:pt x="15837235" y="8947964"/>
                  </a:lnTo>
                  <a:lnTo>
                    <a:pt x="15839945" y="8944385"/>
                  </a:lnTo>
                  <a:lnTo>
                    <a:pt x="15838842" y="8939574"/>
                  </a:lnTo>
                  <a:lnTo>
                    <a:pt x="15835263" y="8936864"/>
                  </a:lnTo>
                  <a:lnTo>
                    <a:pt x="15830348" y="8933583"/>
                  </a:lnTo>
                  <a:lnTo>
                    <a:pt x="15826769" y="8930873"/>
                  </a:lnTo>
                  <a:close/>
                </a:path>
                <a:path w="17559020" h="9894570">
                  <a:moveTo>
                    <a:pt x="1816849" y="2946023"/>
                  </a:moveTo>
                  <a:lnTo>
                    <a:pt x="1811512" y="2946508"/>
                  </a:lnTo>
                  <a:lnTo>
                    <a:pt x="1806092" y="2953666"/>
                  </a:lnTo>
                  <a:lnTo>
                    <a:pt x="1806577" y="2959002"/>
                  </a:lnTo>
                  <a:lnTo>
                    <a:pt x="1814928" y="2965327"/>
                  </a:lnTo>
                  <a:lnTo>
                    <a:pt x="1820269" y="2967605"/>
                  </a:lnTo>
                  <a:lnTo>
                    <a:pt x="1824128" y="2966883"/>
                  </a:lnTo>
                  <a:lnTo>
                    <a:pt x="1826554" y="2963972"/>
                  </a:lnTo>
                  <a:lnTo>
                    <a:pt x="1829264" y="2960394"/>
                  </a:lnTo>
                  <a:lnTo>
                    <a:pt x="1828778" y="2955057"/>
                  </a:lnTo>
                  <a:lnTo>
                    <a:pt x="1816849" y="2946023"/>
                  </a:lnTo>
                  <a:close/>
                </a:path>
                <a:path w="17559020" h="9894570">
                  <a:moveTo>
                    <a:pt x="10021393" y="6436341"/>
                  </a:moveTo>
                  <a:lnTo>
                    <a:pt x="10017009" y="6436444"/>
                  </a:lnTo>
                  <a:lnTo>
                    <a:pt x="10011148" y="6436311"/>
                  </a:lnTo>
                  <a:lnTo>
                    <a:pt x="10006572" y="6435938"/>
                  </a:lnTo>
                  <a:lnTo>
                    <a:pt x="10002909" y="6439899"/>
                  </a:lnTo>
                  <a:lnTo>
                    <a:pt x="10003013" y="6444283"/>
                  </a:lnTo>
                  <a:lnTo>
                    <a:pt x="10003065" y="6447856"/>
                  </a:lnTo>
                  <a:lnTo>
                    <a:pt x="10005025" y="6450665"/>
                  </a:lnTo>
                  <a:lnTo>
                    <a:pt x="10008696" y="6452231"/>
                  </a:lnTo>
                  <a:lnTo>
                    <a:pt x="10010983" y="6452418"/>
                  </a:lnTo>
                  <a:lnTo>
                    <a:pt x="10016846" y="6452551"/>
                  </a:lnTo>
                  <a:lnTo>
                    <a:pt x="10021421" y="6452924"/>
                  </a:lnTo>
                  <a:lnTo>
                    <a:pt x="10025084" y="6448963"/>
                  </a:lnTo>
                  <a:lnTo>
                    <a:pt x="10024981" y="6444579"/>
                  </a:lnTo>
                  <a:lnTo>
                    <a:pt x="10025022" y="6439862"/>
                  </a:lnTo>
                  <a:lnTo>
                    <a:pt x="10021393" y="6436341"/>
                  </a:lnTo>
                  <a:close/>
                </a:path>
                <a:path w="17559020" h="9894570">
                  <a:moveTo>
                    <a:pt x="15753866" y="8878862"/>
                  </a:moveTo>
                  <a:lnTo>
                    <a:pt x="15749054" y="8879967"/>
                  </a:lnTo>
                  <a:lnTo>
                    <a:pt x="15743633" y="8887124"/>
                  </a:lnTo>
                  <a:lnTo>
                    <a:pt x="15744594" y="8892268"/>
                  </a:lnTo>
                  <a:lnTo>
                    <a:pt x="15752945" y="8898593"/>
                  </a:lnTo>
                  <a:lnTo>
                    <a:pt x="15754615" y="8899305"/>
                  </a:lnTo>
                  <a:lnTo>
                    <a:pt x="15754472" y="8899639"/>
                  </a:lnTo>
                  <a:lnTo>
                    <a:pt x="15757810" y="8901062"/>
                  </a:lnTo>
                  <a:lnTo>
                    <a:pt x="15762287" y="8899816"/>
                  </a:lnTo>
                  <a:lnTo>
                    <a:pt x="15764379" y="8896762"/>
                  </a:lnTo>
                  <a:lnTo>
                    <a:pt x="15767231" y="8892849"/>
                  </a:lnTo>
                  <a:lnTo>
                    <a:pt x="15766127" y="8888038"/>
                  </a:lnTo>
                  <a:lnTo>
                    <a:pt x="15757779" y="8881715"/>
                  </a:lnTo>
                  <a:lnTo>
                    <a:pt x="15753866" y="8878862"/>
                  </a:lnTo>
                  <a:close/>
                </a:path>
                <a:path w="17559020" h="9894570">
                  <a:moveTo>
                    <a:pt x="1747749" y="2889716"/>
                  </a:moveTo>
                  <a:lnTo>
                    <a:pt x="1742412" y="2890202"/>
                  </a:lnTo>
                  <a:lnTo>
                    <a:pt x="1739702" y="2893781"/>
                  </a:lnTo>
                  <a:lnTo>
                    <a:pt x="1736658" y="2897217"/>
                  </a:lnTo>
                  <a:lnTo>
                    <a:pt x="1737144" y="2902554"/>
                  </a:lnTo>
                  <a:lnTo>
                    <a:pt x="1740722" y="2905264"/>
                  </a:lnTo>
                  <a:lnTo>
                    <a:pt x="1745351" y="2909212"/>
                  </a:lnTo>
                  <a:lnTo>
                    <a:pt x="1747355" y="2910066"/>
                  </a:lnTo>
                  <a:lnTo>
                    <a:pt x="1747546" y="2910542"/>
                  </a:lnTo>
                  <a:lnTo>
                    <a:pt x="1750550" y="2911823"/>
                  </a:lnTo>
                  <a:lnTo>
                    <a:pt x="1754409" y="2911102"/>
                  </a:lnTo>
                  <a:lnTo>
                    <a:pt x="1756835" y="2908191"/>
                  </a:lnTo>
                  <a:lnTo>
                    <a:pt x="1759879" y="2904755"/>
                  </a:lnTo>
                  <a:lnTo>
                    <a:pt x="1759393" y="2899418"/>
                  </a:lnTo>
                  <a:lnTo>
                    <a:pt x="1755815" y="2896708"/>
                  </a:lnTo>
                  <a:lnTo>
                    <a:pt x="1751185" y="2892760"/>
                  </a:lnTo>
                  <a:lnTo>
                    <a:pt x="1747749" y="2889716"/>
                  </a:lnTo>
                  <a:close/>
                </a:path>
                <a:path w="17559020" h="9894570">
                  <a:moveTo>
                    <a:pt x="15681485" y="8827469"/>
                  </a:moveTo>
                  <a:lnTo>
                    <a:pt x="15676339" y="8828431"/>
                  </a:lnTo>
                  <a:lnTo>
                    <a:pt x="15670918" y="8835589"/>
                  </a:lnTo>
                  <a:lnTo>
                    <a:pt x="15671882" y="8840734"/>
                  </a:lnTo>
                  <a:lnTo>
                    <a:pt x="15680232" y="8847058"/>
                  </a:lnTo>
                  <a:lnTo>
                    <a:pt x="15681900" y="8847769"/>
                  </a:lnTo>
                  <a:lnTo>
                    <a:pt x="15681758" y="8848103"/>
                  </a:lnTo>
                  <a:lnTo>
                    <a:pt x="15685095" y="8849527"/>
                  </a:lnTo>
                  <a:lnTo>
                    <a:pt x="15689575" y="8848281"/>
                  </a:lnTo>
                  <a:lnTo>
                    <a:pt x="15691667" y="8845228"/>
                  </a:lnTo>
                  <a:lnTo>
                    <a:pt x="15694376" y="8841649"/>
                  </a:lnTo>
                  <a:lnTo>
                    <a:pt x="15693413" y="8836503"/>
                  </a:lnTo>
                  <a:lnTo>
                    <a:pt x="15681485" y="8827469"/>
                  </a:lnTo>
                  <a:close/>
                </a:path>
                <a:path w="17559020" h="9894570">
                  <a:moveTo>
                    <a:pt x="10110842" y="6436618"/>
                  </a:moveTo>
                  <a:lnTo>
                    <a:pt x="10106457" y="6436721"/>
                  </a:lnTo>
                  <a:lnTo>
                    <a:pt x="10100453" y="6436921"/>
                  </a:lnTo>
                  <a:lnTo>
                    <a:pt x="10095878" y="6436548"/>
                  </a:lnTo>
                  <a:lnTo>
                    <a:pt x="10092215" y="6440510"/>
                  </a:lnTo>
                  <a:lnTo>
                    <a:pt x="10092318" y="6444894"/>
                  </a:lnTo>
                  <a:lnTo>
                    <a:pt x="10092372" y="6448468"/>
                  </a:lnTo>
                  <a:lnTo>
                    <a:pt x="10094330" y="6451276"/>
                  </a:lnTo>
                  <a:lnTo>
                    <a:pt x="10098003" y="6452843"/>
                  </a:lnTo>
                  <a:lnTo>
                    <a:pt x="10100291" y="6453029"/>
                  </a:lnTo>
                  <a:lnTo>
                    <a:pt x="10106295" y="6452829"/>
                  </a:lnTo>
                  <a:lnTo>
                    <a:pt x="10110870" y="6453202"/>
                  </a:lnTo>
                  <a:lnTo>
                    <a:pt x="10114534" y="6449241"/>
                  </a:lnTo>
                  <a:lnTo>
                    <a:pt x="10114431" y="6444856"/>
                  </a:lnTo>
                  <a:lnTo>
                    <a:pt x="10114804" y="6440281"/>
                  </a:lnTo>
                  <a:lnTo>
                    <a:pt x="10110842" y="6436618"/>
                  </a:lnTo>
                  <a:close/>
                </a:path>
                <a:path w="17559020" h="9894570">
                  <a:moveTo>
                    <a:pt x="1678934" y="2832742"/>
                  </a:moveTo>
                  <a:lnTo>
                    <a:pt x="1673931" y="2833370"/>
                  </a:lnTo>
                  <a:lnTo>
                    <a:pt x="1667843" y="2840243"/>
                  </a:lnTo>
                  <a:lnTo>
                    <a:pt x="1668471" y="2845246"/>
                  </a:lnTo>
                  <a:lnTo>
                    <a:pt x="1671907" y="2848290"/>
                  </a:lnTo>
                  <a:lnTo>
                    <a:pt x="1676536" y="2852237"/>
                  </a:lnTo>
                  <a:lnTo>
                    <a:pt x="1678539" y="2853092"/>
                  </a:lnTo>
                  <a:lnTo>
                    <a:pt x="1678731" y="2853568"/>
                  </a:lnTo>
                  <a:lnTo>
                    <a:pt x="1681735" y="2854849"/>
                  </a:lnTo>
                  <a:lnTo>
                    <a:pt x="1685594" y="2854128"/>
                  </a:lnTo>
                  <a:lnTo>
                    <a:pt x="1688019" y="2851217"/>
                  </a:lnTo>
                  <a:lnTo>
                    <a:pt x="1691063" y="2847780"/>
                  </a:lnTo>
                  <a:lnTo>
                    <a:pt x="1690436" y="2842778"/>
                  </a:lnTo>
                  <a:lnTo>
                    <a:pt x="1687000" y="2839734"/>
                  </a:lnTo>
                  <a:lnTo>
                    <a:pt x="1682370" y="2835786"/>
                  </a:lnTo>
                  <a:lnTo>
                    <a:pt x="1678934" y="2832742"/>
                  </a:lnTo>
                  <a:close/>
                </a:path>
                <a:path w="17559020" h="9894570">
                  <a:moveTo>
                    <a:pt x="15609055" y="8775266"/>
                  </a:moveTo>
                  <a:lnTo>
                    <a:pt x="15603912" y="8776229"/>
                  </a:lnTo>
                  <a:lnTo>
                    <a:pt x="15598491" y="8783386"/>
                  </a:lnTo>
                  <a:lnTo>
                    <a:pt x="15599452" y="8788531"/>
                  </a:lnTo>
                  <a:lnTo>
                    <a:pt x="15607802" y="8794855"/>
                  </a:lnTo>
                  <a:lnTo>
                    <a:pt x="15612810" y="8796992"/>
                  </a:lnTo>
                  <a:lnTo>
                    <a:pt x="15617145" y="8796078"/>
                  </a:lnTo>
                  <a:lnTo>
                    <a:pt x="15619237" y="8793025"/>
                  </a:lnTo>
                  <a:lnTo>
                    <a:pt x="15621947" y="8789446"/>
                  </a:lnTo>
                  <a:lnTo>
                    <a:pt x="15620986" y="8784302"/>
                  </a:lnTo>
                  <a:lnTo>
                    <a:pt x="15609055" y="8775266"/>
                  </a:lnTo>
                  <a:close/>
                </a:path>
                <a:path w="17559020" h="9894570">
                  <a:moveTo>
                    <a:pt x="15536770" y="8722730"/>
                  </a:moveTo>
                  <a:lnTo>
                    <a:pt x="15531624" y="8723692"/>
                  </a:lnTo>
                  <a:lnTo>
                    <a:pt x="15526204" y="8730850"/>
                  </a:lnTo>
                  <a:lnTo>
                    <a:pt x="15527168" y="8735996"/>
                  </a:lnTo>
                  <a:lnTo>
                    <a:pt x="15535516" y="8742319"/>
                  </a:lnTo>
                  <a:lnTo>
                    <a:pt x="15540524" y="8744455"/>
                  </a:lnTo>
                  <a:lnTo>
                    <a:pt x="15544859" y="8743543"/>
                  </a:lnTo>
                  <a:lnTo>
                    <a:pt x="15546951" y="8740489"/>
                  </a:lnTo>
                  <a:lnTo>
                    <a:pt x="15549662" y="8736911"/>
                  </a:lnTo>
                  <a:lnTo>
                    <a:pt x="15548698" y="8731765"/>
                  </a:lnTo>
                  <a:lnTo>
                    <a:pt x="15536770" y="8722730"/>
                  </a:lnTo>
                  <a:close/>
                </a:path>
                <a:path w="17559020" h="9894570">
                  <a:moveTo>
                    <a:pt x="1610212" y="2774624"/>
                  </a:moveTo>
                  <a:lnTo>
                    <a:pt x="1605352" y="2774918"/>
                  </a:lnTo>
                  <a:lnTo>
                    <a:pt x="1602307" y="2778355"/>
                  </a:lnTo>
                  <a:lnTo>
                    <a:pt x="1599597" y="2781934"/>
                  </a:lnTo>
                  <a:lnTo>
                    <a:pt x="1599891" y="2786794"/>
                  </a:lnTo>
                  <a:lnTo>
                    <a:pt x="1603327" y="2789838"/>
                  </a:lnTo>
                  <a:lnTo>
                    <a:pt x="1607957" y="2793785"/>
                  </a:lnTo>
                  <a:lnTo>
                    <a:pt x="1608816" y="2794546"/>
                  </a:lnTo>
                  <a:lnTo>
                    <a:pt x="1613156" y="2796398"/>
                  </a:lnTo>
                  <a:lnTo>
                    <a:pt x="1617015" y="2795676"/>
                  </a:lnTo>
                  <a:lnTo>
                    <a:pt x="1619440" y="2792765"/>
                  </a:lnTo>
                  <a:lnTo>
                    <a:pt x="1622150" y="2789187"/>
                  </a:lnTo>
                  <a:lnTo>
                    <a:pt x="1621857" y="2784326"/>
                  </a:lnTo>
                  <a:lnTo>
                    <a:pt x="1618420" y="2781282"/>
                  </a:lnTo>
                  <a:lnTo>
                    <a:pt x="1613791" y="2777335"/>
                  </a:lnTo>
                  <a:lnTo>
                    <a:pt x="1610212" y="2774624"/>
                  </a:lnTo>
                  <a:close/>
                </a:path>
                <a:path w="17559020" h="9894570">
                  <a:moveTo>
                    <a:pt x="10199958" y="6436753"/>
                  </a:moveTo>
                  <a:lnTo>
                    <a:pt x="10195573" y="6436856"/>
                  </a:lnTo>
                  <a:lnTo>
                    <a:pt x="10189569" y="6437056"/>
                  </a:lnTo>
                  <a:lnTo>
                    <a:pt x="10184994" y="6436683"/>
                  </a:lnTo>
                  <a:lnTo>
                    <a:pt x="10181332" y="6440646"/>
                  </a:lnTo>
                  <a:lnTo>
                    <a:pt x="10181434" y="6445029"/>
                  </a:lnTo>
                  <a:lnTo>
                    <a:pt x="10181630" y="6448269"/>
                  </a:lnTo>
                  <a:lnTo>
                    <a:pt x="10183588" y="6451077"/>
                  </a:lnTo>
                  <a:lnTo>
                    <a:pt x="10186593" y="6452359"/>
                  </a:lnTo>
                  <a:lnTo>
                    <a:pt x="10186117" y="6452551"/>
                  </a:lnTo>
                  <a:lnTo>
                    <a:pt x="10187117" y="6452978"/>
                  </a:lnTo>
                  <a:lnTo>
                    <a:pt x="10189405" y="6453164"/>
                  </a:lnTo>
                  <a:lnTo>
                    <a:pt x="10195411" y="6452964"/>
                  </a:lnTo>
                  <a:lnTo>
                    <a:pt x="10199986" y="6453337"/>
                  </a:lnTo>
                  <a:lnTo>
                    <a:pt x="10203649" y="6449375"/>
                  </a:lnTo>
                  <a:lnTo>
                    <a:pt x="10203546" y="6444992"/>
                  </a:lnTo>
                  <a:lnTo>
                    <a:pt x="10203919" y="6440416"/>
                  </a:lnTo>
                  <a:lnTo>
                    <a:pt x="10199958" y="6436753"/>
                  </a:lnTo>
                  <a:close/>
                </a:path>
                <a:path w="17559020" h="9894570">
                  <a:moveTo>
                    <a:pt x="15464482" y="8670194"/>
                  </a:moveTo>
                  <a:lnTo>
                    <a:pt x="15459481" y="8670822"/>
                  </a:lnTo>
                  <a:lnTo>
                    <a:pt x="15456771" y="8674401"/>
                  </a:lnTo>
                  <a:lnTo>
                    <a:pt x="15454394" y="8678122"/>
                  </a:lnTo>
                  <a:lnTo>
                    <a:pt x="15455023" y="8683125"/>
                  </a:lnTo>
                  <a:lnTo>
                    <a:pt x="15463371" y="8689449"/>
                  </a:lnTo>
                  <a:lnTo>
                    <a:pt x="15468378" y="8691585"/>
                  </a:lnTo>
                  <a:lnTo>
                    <a:pt x="15472714" y="8690672"/>
                  </a:lnTo>
                  <a:lnTo>
                    <a:pt x="15474806" y="8687618"/>
                  </a:lnTo>
                  <a:lnTo>
                    <a:pt x="15477183" y="8683897"/>
                  </a:lnTo>
                  <a:lnTo>
                    <a:pt x="15476555" y="8678895"/>
                  </a:lnTo>
                  <a:lnTo>
                    <a:pt x="15468204" y="8672571"/>
                  </a:lnTo>
                  <a:lnTo>
                    <a:pt x="15464482" y="8670194"/>
                  </a:lnTo>
                  <a:close/>
                </a:path>
                <a:path w="17559020" h="9894570">
                  <a:moveTo>
                    <a:pt x="1543444" y="2716551"/>
                  </a:moveTo>
                  <a:lnTo>
                    <a:pt x="1538250" y="2716702"/>
                  </a:lnTo>
                  <a:lnTo>
                    <a:pt x="1532162" y="2723575"/>
                  </a:lnTo>
                  <a:lnTo>
                    <a:pt x="1532456" y="2728435"/>
                  </a:lnTo>
                  <a:lnTo>
                    <a:pt x="1535894" y="2731480"/>
                  </a:lnTo>
                  <a:lnTo>
                    <a:pt x="1540522" y="2735427"/>
                  </a:lnTo>
                  <a:lnTo>
                    <a:pt x="1541047" y="2736046"/>
                  </a:lnTo>
                  <a:lnTo>
                    <a:pt x="1545719" y="2738039"/>
                  </a:lnTo>
                  <a:lnTo>
                    <a:pt x="1549579" y="2737318"/>
                  </a:lnTo>
                  <a:lnTo>
                    <a:pt x="1554906" y="2731304"/>
                  </a:lnTo>
                  <a:lnTo>
                    <a:pt x="1554612" y="2726444"/>
                  </a:lnTo>
                  <a:lnTo>
                    <a:pt x="1551176" y="2723400"/>
                  </a:lnTo>
                  <a:lnTo>
                    <a:pt x="1546547" y="2719452"/>
                  </a:lnTo>
                  <a:lnTo>
                    <a:pt x="1543444" y="2716551"/>
                  </a:lnTo>
                  <a:close/>
                </a:path>
                <a:path w="17559020" h="9894570">
                  <a:moveTo>
                    <a:pt x="15393291" y="8616941"/>
                  </a:moveTo>
                  <a:lnTo>
                    <a:pt x="15388289" y="8617570"/>
                  </a:lnTo>
                  <a:lnTo>
                    <a:pt x="15382868" y="8624727"/>
                  </a:lnTo>
                  <a:lnTo>
                    <a:pt x="15383496" y="8629729"/>
                  </a:lnTo>
                  <a:lnTo>
                    <a:pt x="15391847" y="8636053"/>
                  </a:lnTo>
                  <a:lnTo>
                    <a:pt x="15393517" y="8636765"/>
                  </a:lnTo>
                  <a:lnTo>
                    <a:pt x="15393708" y="8637242"/>
                  </a:lnTo>
                  <a:lnTo>
                    <a:pt x="15397046" y="8638666"/>
                  </a:lnTo>
                  <a:lnTo>
                    <a:pt x="15401380" y="8637753"/>
                  </a:lnTo>
                  <a:lnTo>
                    <a:pt x="15403472" y="8634699"/>
                  </a:lnTo>
                  <a:lnTo>
                    <a:pt x="15405849" y="8630978"/>
                  </a:lnTo>
                  <a:lnTo>
                    <a:pt x="15405221" y="8625976"/>
                  </a:lnTo>
                  <a:lnTo>
                    <a:pt x="15393291" y="8616941"/>
                  </a:lnTo>
                  <a:close/>
                </a:path>
                <a:path w="17559020" h="9894570">
                  <a:moveTo>
                    <a:pt x="10289309" y="6435411"/>
                  </a:moveTo>
                  <a:lnTo>
                    <a:pt x="10284924" y="6435513"/>
                  </a:lnTo>
                  <a:lnTo>
                    <a:pt x="10278920" y="6435714"/>
                  </a:lnTo>
                  <a:lnTo>
                    <a:pt x="10274536" y="6435816"/>
                  </a:lnTo>
                  <a:lnTo>
                    <a:pt x="10270873" y="6439778"/>
                  </a:lnTo>
                  <a:lnTo>
                    <a:pt x="10270976" y="6444162"/>
                  </a:lnTo>
                  <a:lnTo>
                    <a:pt x="10270838" y="6447260"/>
                  </a:lnTo>
                  <a:lnTo>
                    <a:pt x="10272797" y="6450068"/>
                  </a:lnTo>
                  <a:lnTo>
                    <a:pt x="10277137" y="6451920"/>
                  </a:lnTo>
                  <a:lnTo>
                    <a:pt x="10279424" y="6452106"/>
                  </a:lnTo>
                  <a:lnTo>
                    <a:pt x="10285428" y="6451905"/>
                  </a:lnTo>
                  <a:lnTo>
                    <a:pt x="10289813" y="6451803"/>
                  </a:lnTo>
                  <a:lnTo>
                    <a:pt x="10293475" y="6447842"/>
                  </a:lnTo>
                  <a:lnTo>
                    <a:pt x="10293269" y="6439073"/>
                  </a:lnTo>
                  <a:lnTo>
                    <a:pt x="10289309" y="6435411"/>
                  </a:lnTo>
                  <a:close/>
                </a:path>
                <a:path w="17559020" h="9894570">
                  <a:moveTo>
                    <a:pt x="1476294" y="2657524"/>
                  </a:moveTo>
                  <a:lnTo>
                    <a:pt x="1471099" y="2657676"/>
                  </a:lnTo>
                  <a:lnTo>
                    <a:pt x="1468055" y="2661112"/>
                  </a:lnTo>
                  <a:lnTo>
                    <a:pt x="1465154" y="2664215"/>
                  </a:lnTo>
                  <a:lnTo>
                    <a:pt x="1465305" y="2669409"/>
                  </a:lnTo>
                  <a:lnTo>
                    <a:pt x="1468742" y="2672453"/>
                  </a:lnTo>
                  <a:lnTo>
                    <a:pt x="1473371" y="2676401"/>
                  </a:lnTo>
                  <a:lnTo>
                    <a:pt x="1473896" y="2677020"/>
                  </a:lnTo>
                  <a:lnTo>
                    <a:pt x="1478569" y="2679013"/>
                  </a:lnTo>
                  <a:lnTo>
                    <a:pt x="1482429" y="2678291"/>
                  </a:lnTo>
                  <a:lnTo>
                    <a:pt x="1484712" y="2675714"/>
                  </a:lnTo>
                  <a:lnTo>
                    <a:pt x="1487613" y="2672612"/>
                  </a:lnTo>
                  <a:lnTo>
                    <a:pt x="1487461" y="2667418"/>
                  </a:lnTo>
                  <a:lnTo>
                    <a:pt x="1484025" y="2664374"/>
                  </a:lnTo>
                  <a:lnTo>
                    <a:pt x="1479396" y="2660426"/>
                  </a:lnTo>
                  <a:lnTo>
                    <a:pt x="1476294" y="2657524"/>
                  </a:lnTo>
                  <a:close/>
                </a:path>
                <a:path w="17559020" h="9894570">
                  <a:moveTo>
                    <a:pt x="15321767" y="8563546"/>
                  </a:moveTo>
                  <a:lnTo>
                    <a:pt x="15316763" y="8564174"/>
                  </a:lnTo>
                  <a:lnTo>
                    <a:pt x="15311343" y="8571331"/>
                  </a:lnTo>
                  <a:lnTo>
                    <a:pt x="15311971" y="8576333"/>
                  </a:lnTo>
                  <a:lnTo>
                    <a:pt x="15320322" y="8582658"/>
                  </a:lnTo>
                  <a:lnTo>
                    <a:pt x="15321990" y="8583370"/>
                  </a:lnTo>
                  <a:lnTo>
                    <a:pt x="15321847" y="8583704"/>
                  </a:lnTo>
                  <a:lnTo>
                    <a:pt x="15325186" y="8585128"/>
                  </a:lnTo>
                  <a:lnTo>
                    <a:pt x="15329186" y="8584072"/>
                  </a:lnTo>
                  <a:lnTo>
                    <a:pt x="15331612" y="8581161"/>
                  </a:lnTo>
                  <a:lnTo>
                    <a:pt x="15334322" y="8577582"/>
                  </a:lnTo>
                  <a:lnTo>
                    <a:pt x="15333695" y="8572579"/>
                  </a:lnTo>
                  <a:lnTo>
                    <a:pt x="15321767" y="8563546"/>
                  </a:lnTo>
                  <a:close/>
                </a:path>
                <a:path w="17559020" h="9894570">
                  <a:moveTo>
                    <a:pt x="10378467" y="6433591"/>
                  </a:moveTo>
                  <a:lnTo>
                    <a:pt x="10374084" y="6433694"/>
                  </a:lnTo>
                  <a:lnTo>
                    <a:pt x="10368080" y="6433895"/>
                  </a:lnTo>
                  <a:lnTo>
                    <a:pt x="10363696" y="6433998"/>
                  </a:lnTo>
                  <a:lnTo>
                    <a:pt x="10360033" y="6437959"/>
                  </a:lnTo>
                  <a:lnTo>
                    <a:pt x="10360136" y="6442344"/>
                  </a:lnTo>
                  <a:lnTo>
                    <a:pt x="10359998" y="6445442"/>
                  </a:lnTo>
                  <a:lnTo>
                    <a:pt x="10362291" y="6448391"/>
                  </a:lnTo>
                  <a:lnTo>
                    <a:pt x="10366296" y="6450100"/>
                  </a:lnTo>
                  <a:lnTo>
                    <a:pt x="10368584" y="6450287"/>
                  </a:lnTo>
                  <a:lnTo>
                    <a:pt x="10374588" y="6450087"/>
                  </a:lnTo>
                  <a:lnTo>
                    <a:pt x="10378972" y="6449983"/>
                  </a:lnTo>
                  <a:lnTo>
                    <a:pt x="10382635" y="6446022"/>
                  </a:lnTo>
                  <a:lnTo>
                    <a:pt x="10382430" y="6437254"/>
                  </a:lnTo>
                  <a:lnTo>
                    <a:pt x="10378467" y="6433591"/>
                  </a:lnTo>
                  <a:close/>
                </a:path>
                <a:path w="17559020" h="9894570">
                  <a:moveTo>
                    <a:pt x="15250384" y="8509817"/>
                  </a:moveTo>
                  <a:lnTo>
                    <a:pt x="15245380" y="8510444"/>
                  </a:lnTo>
                  <a:lnTo>
                    <a:pt x="15239959" y="8517602"/>
                  </a:lnTo>
                  <a:lnTo>
                    <a:pt x="15240589" y="8522605"/>
                  </a:lnTo>
                  <a:lnTo>
                    <a:pt x="15248937" y="8528928"/>
                  </a:lnTo>
                  <a:lnTo>
                    <a:pt x="15250607" y="8529640"/>
                  </a:lnTo>
                  <a:lnTo>
                    <a:pt x="15250465" y="8529974"/>
                  </a:lnTo>
                  <a:lnTo>
                    <a:pt x="15253802" y="8531398"/>
                  </a:lnTo>
                  <a:lnTo>
                    <a:pt x="15257805" y="8530344"/>
                  </a:lnTo>
                  <a:lnTo>
                    <a:pt x="15260230" y="8527432"/>
                  </a:lnTo>
                  <a:lnTo>
                    <a:pt x="15262940" y="8523853"/>
                  </a:lnTo>
                  <a:lnTo>
                    <a:pt x="15262312" y="8518850"/>
                  </a:lnTo>
                  <a:lnTo>
                    <a:pt x="15250384" y="8509817"/>
                  </a:lnTo>
                  <a:close/>
                </a:path>
                <a:path w="17559020" h="9894570">
                  <a:moveTo>
                    <a:pt x="1410665" y="2596780"/>
                  </a:moveTo>
                  <a:lnTo>
                    <a:pt x="1405470" y="2596932"/>
                  </a:lnTo>
                  <a:lnTo>
                    <a:pt x="1399382" y="2603804"/>
                  </a:lnTo>
                  <a:lnTo>
                    <a:pt x="1399534" y="2608998"/>
                  </a:lnTo>
                  <a:lnTo>
                    <a:pt x="1402970" y="2612043"/>
                  </a:lnTo>
                  <a:lnTo>
                    <a:pt x="1407457" y="2616324"/>
                  </a:lnTo>
                  <a:lnTo>
                    <a:pt x="1407982" y="2616942"/>
                  </a:lnTo>
                  <a:lnTo>
                    <a:pt x="1412990" y="2619079"/>
                  </a:lnTo>
                  <a:lnTo>
                    <a:pt x="1416849" y="2618357"/>
                  </a:lnTo>
                  <a:lnTo>
                    <a:pt x="1422176" y="2612344"/>
                  </a:lnTo>
                  <a:lnTo>
                    <a:pt x="1422024" y="2607150"/>
                  </a:lnTo>
                  <a:lnTo>
                    <a:pt x="1418587" y="2604106"/>
                  </a:lnTo>
                  <a:lnTo>
                    <a:pt x="1414101" y="2599824"/>
                  </a:lnTo>
                  <a:lnTo>
                    <a:pt x="1410665" y="2596780"/>
                  </a:lnTo>
                  <a:close/>
                </a:path>
                <a:path w="17559020" h="9894570">
                  <a:moveTo>
                    <a:pt x="15178808" y="8455610"/>
                  </a:moveTo>
                  <a:lnTo>
                    <a:pt x="15173807" y="8456239"/>
                  </a:lnTo>
                  <a:lnTo>
                    <a:pt x="15168386" y="8463397"/>
                  </a:lnTo>
                  <a:lnTo>
                    <a:pt x="15169013" y="8468399"/>
                  </a:lnTo>
                  <a:lnTo>
                    <a:pt x="15177363" y="8474723"/>
                  </a:lnTo>
                  <a:lnTo>
                    <a:pt x="15179365" y="8475577"/>
                  </a:lnTo>
                  <a:lnTo>
                    <a:pt x="15178891" y="8475769"/>
                  </a:lnTo>
                  <a:lnTo>
                    <a:pt x="15182229" y="8477193"/>
                  </a:lnTo>
                  <a:lnTo>
                    <a:pt x="15186230" y="8476138"/>
                  </a:lnTo>
                  <a:lnTo>
                    <a:pt x="15188656" y="8473226"/>
                  </a:lnTo>
                  <a:lnTo>
                    <a:pt x="15191365" y="8469647"/>
                  </a:lnTo>
                  <a:lnTo>
                    <a:pt x="15190738" y="8464646"/>
                  </a:lnTo>
                  <a:lnTo>
                    <a:pt x="15178808" y="8455610"/>
                  </a:lnTo>
                  <a:close/>
                </a:path>
                <a:path w="17559020" h="9894570">
                  <a:moveTo>
                    <a:pt x="10467913" y="6431105"/>
                  </a:moveTo>
                  <a:lnTo>
                    <a:pt x="10463529" y="6431207"/>
                  </a:lnTo>
                  <a:lnTo>
                    <a:pt x="10457525" y="6431409"/>
                  </a:lnTo>
                  <a:lnTo>
                    <a:pt x="10453140" y="6431512"/>
                  </a:lnTo>
                  <a:lnTo>
                    <a:pt x="10449477" y="6435472"/>
                  </a:lnTo>
                  <a:lnTo>
                    <a:pt x="10449580" y="6439857"/>
                  </a:lnTo>
                  <a:lnTo>
                    <a:pt x="10449443" y="6442954"/>
                  </a:lnTo>
                  <a:lnTo>
                    <a:pt x="10451735" y="6445905"/>
                  </a:lnTo>
                  <a:lnTo>
                    <a:pt x="10455741" y="6447613"/>
                  </a:lnTo>
                  <a:lnTo>
                    <a:pt x="10458029" y="6447800"/>
                  </a:lnTo>
                  <a:lnTo>
                    <a:pt x="10464032" y="6447600"/>
                  </a:lnTo>
                  <a:lnTo>
                    <a:pt x="10468417" y="6447497"/>
                  </a:lnTo>
                  <a:lnTo>
                    <a:pt x="10472079" y="6443535"/>
                  </a:lnTo>
                  <a:lnTo>
                    <a:pt x="10471874" y="6434767"/>
                  </a:lnTo>
                  <a:lnTo>
                    <a:pt x="10467913" y="6431105"/>
                  </a:lnTo>
                  <a:close/>
                </a:path>
                <a:path w="17559020" h="9894570">
                  <a:moveTo>
                    <a:pt x="1345036" y="2536036"/>
                  </a:moveTo>
                  <a:lnTo>
                    <a:pt x="1339984" y="2535854"/>
                  </a:lnTo>
                  <a:lnTo>
                    <a:pt x="1336940" y="2539290"/>
                  </a:lnTo>
                  <a:lnTo>
                    <a:pt x="1333562" y="2542583"/>
                  </a:lnTo>
                  <a:lnTo>
                    <a:pt x="1333714" y="2547778"/>
                  </a:lnTo>
                  <a:lnTo>
                    <a:pt x="1337150" y="2550822"/>
                  </a:lnTo>
                  <a:lnTo>
                    <a:pt x="1341637" y="2555103"/>
                  </a:lnTo>
                  <a:lnTo>
                    <a:pt x="1342496" y="2555864"/>
                  </a:lnTo>
                  <a:lnTo>
                    <a:pt x="1344165" y="2556576"/>
                  </a:lnTo>
                  <a:lnTo>
                    <a:pt x="1344023" y="2556910"/>
                  </a:lnTo>
                  <a:lnTo>
                    <a:pt x="1347027" y="2558192"/>
                  </a:lnTo>
                  <a:lnTo>
                    <a:pt x="1350886" y="2557470"/>
                  </a:lnTo>
                  <a:lnTo>
                    <a:pt x="1353169" y="2554894"/>
                  </a:lnTo>
                  <a:lnTo>
                    <a:pt x="1356547" y="2551599"/>
                  </a:lnTo>
                  <a:lnTo>
                    <a:pt x="1356395" y="2546405"/>
                  </a:lnTo>
                  <a:lnTo>
                    <a:pt x="1352959" y="2543361"/>
                  </a:lnTo>
                  <a:lnTo>
                    <a:pt x="1348472" y="2539080"/>
                  </a:lnTo>
                  <a:lnTo>
                    <a:pt x="1345036" y="2536036"/>
                  </a:lnTo>
                  <a:close/>
                </a:path>
                <a:path w="17559020" h="9894570">
                  <a:moveTo>
                    <a:pt x="15107709" y="8401213"/>
                  </a:moveTo>
                  <a:lnTo>
                    <a:pt x="15102707" y="8401842"/>
                  </a:lnTo>
                  <a:lnTo>
                    <a:pt x="15097288" y="8409000"/>
                  </a:lnTo>
                  <a:lnTo>
                    <a:pt x="15097915" y="8414002"/>
                  </a:lnTo>
                  <a:lnTo>
                    <a:pt x="15106266" y="8420326"/>
                  </a:lnTo>
                  <a:lnTo>
                    <a:pt x="15108268" y="8421181"/>
                  </a:lnTo>
                  <a:lnTo>
                    <a:pt x="15107792" y="8421372"/>
                  </a:lnTo>
                  <a:lnTo>
                    <a:pt x="15111131" y="8422796"/>
                  </a:lnTo>
                  <a:lnTo>
                    <a:pt x="15115131" y="8421740"/>
                  </a:lnTo>
                  <a:lnTo>
                    <a:pt x="15117556" y="8418829"/>
                  </a:lnTo>
                  <a:lnTo>
                    <a:pt x="15120267" y="8415250"/>
                  </a:lnTo>
                  <a:lnTo>
                    <a:pt x="15119639" y="8410248"/>
                  </a:lnTo>
                  <a:lnTo>
                    <a:pt x="15107709" y="8401213"/>
                  </a:lnTo>
                  <a:close/>
                </a:path>
                <a:path w="17559020" h="9894570">
                  <a:moveTo>
                    <a:pt x="15037089" y="8346626"/>
                  </a:moveTo>
                  <a:lnTo>
                    <a:pt x="15032086" y="8347254"/>
                  </a:lnTo>
                  <a:lnTo>
                    <a:pt x="15026664" y="8354411"/>
                  </a:lnTo>
                  <a:lnTo>
                    <a:pt x="15027292" y="8359413"/>
                  </a:lnTo>
                  <a:lnTo>
                    <a:pt x="15035644" y="8365739"/>
                  </a:lnTo>
                  <a:lnTo>
                    <a:pt x="15037646" y="8366593"/>
                  </a:lnTo>
                  <a:lnTo>
                    <a:pt x="15037170" y="8366784"/>
                  </a:lnTo>
                  <a:lnTo>
                    <a:pt x="15040508" y="8368207"/>
                  </a:lnTo>
                  <a:lnTo>
                    <a:pt x="15044509" y="8367152"/>
                  </a:lnTo>
                  <a:lnTo>
                    <a:pt x="15046934" y="8364241"/>
                  </a:lnTo>
                  <a:lnTo>
                    <a:pt x="15049645" y="8360662"/>
                  </a:lnTo>
                  <a:lnTo>
                    <a:pt x="15049017" y="8355660"/>
                  </a:lnTo>
                  <a:lnTo>
                    <a:pt x="15037089" y="8346626"/>
                  </a:lnTo>
                  <a:close/>
                </a:path>
                <a:path w="17559020" h="9894570">
                  <a:moveTo>
                    <a:pt x="1280168" y="2474432"/>
                  </a:moveTo>
                  <a:lnTo>
                    <a:pt x="1275117" y="2474251"/>
                  </a:lnTo>
                  <a:lnTo>
                    <a:pt x="1269029" y="2481123"/>
                  </a:lnTo>
                  <a:lnTo>
                    <a:pt x="1268846" y="2486175"/>
                  </a:lnTo>
                  <a:lnTo>
                    <a:pt x="1272282" y="2489219"/>
                  </a:lnTo>
                  <a:lnTo>
                    <a:pt x="1276769" y="2493500"/>
                  </a:lnTo>
                  <a:lnTo>
                    <a:pt x="1277628" y="2494261"/>
                  </a:lnTo>
                  <a:lnTo>
                    <a:pt x="1282302" y="2496255"/>
                  </a:lnTo>
                  <a:lnTo>
                    <a:pt x="1286018" y="2495867"/>
                  </a:lnTo>
                  <a:lnTo>
                    <a:pt x="1291345" y="2489853"/>
                  </a:lnTo>
                  <a:lnTo>
                    <a:pt x="1291528" y="2484802"/>
                  </a:lnTo>
                  <a:lnTo>
                    <a:pt x="1288091" y="2481758"/>
                  </a:lnTo>
                  <a:lnTo>
                    <a:pt x="1283605" y="2477477"/>
                  </a:lnTo>
                  <a:lnTo>
                    <a:pt x="1280168" y="2474432"/>
                  </a:lnTo>
                  <a:close/>
                </a:path>
                <a:path w="17559020" h="9894570">
                  <a:moveTo>
                    <a:pt x="10557307" y="6427807"/>
                  </a:moveTo>
                  <a:lnTo>
                    <a:pt x="10552924" y="6427910"/>
                  </a:lnTo>
                  <a:lnTo>
                    <a:pt x="10546919" y="6428111"/>
                  </a:lnTo>
                  <a:lnTo>
                    <a:pt x="10542536" y="6428215"/>
                  </a:lnTo>
                  <a:lnTo>
                    <a:pt x="10538873" y="6432176"/>
                  </a:lnTo>
                  <a:lnTo>
                    <a:pt x="10538976" y="6436560"/>
                  </a:lnTo>
                  <a:lnTo>
                    <a:pt x="10539172" y="6439801"/>
                  </a:lnTo>
                  <a:lnTo>
                    <a:pt x="10541130" y="6442608"/>
                  </a:lnTo>
                  <a:lnTo>
                    <a:pt x="10545136" y="6444316"/>
                  </a:lnTo>
                  <a:lnTo>
                    <a:pt x="10547424" y="6444504"/>
                  </a:lnTo>
                  <a:lnTo>
                    <a:pt x="10553428" y="6444303"/>
                  </a:lnTo>
                  <a:lnTo>
                    <a:pt x="10557812" y="6444200"/>
                  </a:lnTo>
                  <a:lnTo>
                    <a:pt x="10561475" y="6440239"/>
                  </a:lnTo>
                  <a:lnTo>
                    <a:pt x="10561270" y="6431470"/>
                  </a:lnTo>
                  <a:lnTo>
                    <a:pt x="10557307" y="6427807"/>
                  </a:lnTo>
                  <a:close/>
                </a:path>
                <a:path w="17559020" h="9894570">
                  <a:moveTo>
                    <a:pt x="14966467" y="8292038"/>
                  </a:moveTo>
                  <a:lnTo>
                    <a:pt x="14961464" y="8292665"/>
                  </a:lnTo>
                  <a:lnTo>
                    <a:pt x="14956043" y="8299822"/>
                  </a:lnTo>
                  <a:lnTo>
                    <a:pt x="14956670" y="8304825"/>
                  </a:lnTo>
                  <a:lnTo>
                    <a:pt x="14965021" y="8311149"/>
                  </a:lnTo>
                  <a:lnTo>
                    <a:pt x="14967025" y="8312004"/>
                  </a:lnTo>
                  <a:lnTo>
                    <a:pt x="14966548" y="8312195"/>
                  </a:lnTo>
                  <a:lnTo>
                    <a:pt x="14969886" y="8313619"/>
                  </a:lnTo>
                  <a:lnTo>
                    <a:pt x="14973886" y="8312564"/>
                  </a:lnTo>
                  <a:lnTo>
                    <a:pt x="14976312" y="8309653"/>
                  </a:lnTo>
                  <a:lnTo>
                    <a:pt x="14979022" y="8306074"/>
                  </a:lnTo>
                  <a:lnTo>
                    <a:pt x="14978396" y="8301072"/>
                  </a:lnTo>
                  <a:lnTo>
                    <a:pt x="14966467" y="8292038"/>
                  </a:lnTo>
                  <a:close/>
                </a:path>
                <a:path w="17559020" h="9894570">
                  <a:moveTo>
                    <a:pt x="1217682" y="2411871"/>
                  </a:moveTo>
                  <a:lnTo>
                    <a:pt x="1212488" y="2412023"/>
                  </a:lnTo>
                  <a:lnTo>
                    <a:pt x="1206017" y="2417943"/>
                  </a:lnTo>
                  <a:lnTo>
                    <a:pt x="1206168" y="2423138"/>
                  </a:lnTo>
                  <a:lnTo>
                    <a:pt x="1209128" y="2426374"/>
                  </a:lnTo>
                  <a:lnTo>
                    <a:pt x="1213282" y="2430512"/>
                  </a:lnTo>
                  <a:lnTo>
                    <a:pt x="1213665" y="2431465"/>
                  </a:lnTo>
                  <a:lnTo>
                    <a:pt x="1218672" y="2433600"/>
                  </a:lnTo>
                  <a:lnTo>
                    <a:pt x="1222054" y="2433071"/>
                  </a:lnTo>
                  <a:lnTo>
                    <a:pt x="1224671" y="2430636"/>
                  </a:lnTo>
                  <a:lnTo>
                    <a:pt x="1227906" y="2427676"/>
                  </a:lnTo>
                  <a:lnTo>
                    <a:pt x="1227755" y="2422481"/>
                  </a:lnTo>
                  <a:lnTo>
                    <a:pt x="1224795" y="2419246"/>
                  </a:lnTo>
                  <a:lnTo>
                    <a:pt x="1220642" y="2415107"/>
                  </a:lnTo>
                  <a:lnTo>
                    <a:pt x="1217682" y="2411871"/>
                  </a:lnTo>
                  <a:close/>
                </a:path>
                <a:path w="17559020" h="9894570">
                  <a:moveTo>
                    <a:pt x="10646368" y="6424369"/>
                  </a:moveTo>
                  <a:lnTo>
                    <a:pt x="10641985" y="6424472"/>
                  </a:lnTo>
                  <a:lnTo>
                    <a:pt x="10635981" y="6424672"/>
                  </a:lnTo>
                  <a:lnTo>
                    <a:pt x="10631597" y="6424775"/>
                  </a:lnTo>
                  <a:lnTo>
                    <a:pt x="10627934" y="6428737"/>
                  </a:lnTo>
                  <a:lnTo>
                    <a:pt x="10628037" y="6433120"/>
                  </a:lnTo>
                  <a:lnTo>
                    <a:pt x="10628233" y="6436361"/>
                  </a:lnTo>
                  <a:lnTo>
                    <a:pt x="10630191" y="6439170"/>
                  </a:lnTo>
                  <a:lnTo>
                    <a:pt x="10634197" y="6440878"/>
                  </a:lnTo>
                  <a:lnTo>
                    <a:pt x="10636485" y="6441065"/>
                  </a:lnTo>
                  <a:lnTo>
                    <a:pt x="10642489" y="6440864"/>
                  </a:lnTo>
                  <a:lnTo>
                    <a:pt x="10646873" y="6440760"/>
                  </a:lnTo>
                  <a:lnTo>
                    <a:pt x="10650537" y="6436800"/>
                  </a:lnTo>
                  <a:lnTo>
                    <a:pt x="10650331" y="6428032"/>
                  </a:lnTo>
                  <a:lnTo>
                    <a:pt x="10646368" y="6424369"/>
                  </a:lnTo>
                  <a:close/>
                </a:path>
                <a:path w="17559020" h="9894570">
                  <a:moveTo>
                    <a:pt x="14895986" y="8237115"/>
                  </a:moveTo>
                  <a:lnTo>
                    <a:pt x="14890984" y="8237743"/>
                  </a:lnTo>
                  <a:lnTo>
                    <a:pt x="14885563" y="8244901"/>
                  </a:lnTo>
                  <a:lnTo>
                    <a:pt x="14886191" y="8249903"/>
                  </a:lnTo>
                  <a:lnTo>
                    <a:pt x="14894542" y="8256227"/>
                  </a:lnTo>
                  <a:lnTo>
                    <a:pt x="14896545" y="8257082"/>
                  </a:lnTo>
                  <a:lnTo>
                    <a:pt x="14896067" y="8257273"/>
                  </a:lnTo>
                  <a:lnTo>
                    <a:pt x="14899406" y="8258697"/>
                  </a:lnTo>
                  <a:lnTo>
                    <a:pt x="14903408" y="8257642"/>
                  </a:lnTo>
                  <a:lnTo>
                    <a:pt x="14905834" y="8254731"/>
                  </a:lnTo>
                  <a:lnTo>
                    <a:pt x="14908545" y="8251152"/>
                  </a:lnTo>
                  <a:lnTo>
                    <a:pt x="14907915" y="8246149"/>
                  </a:lnTo>
                  <a:lnTo>
                    <a:pt x="14895986" y="8237115"/>
                  </a:lnTo>
                  <a:close/>
                </a:path>
                <a:path w="17559020" h="9894570">
                  <a:moveTo>
                    <a:pt x="14825507" y="8182192"/>
                  </a:moveTo>
                  <a:lnTo>
                    <a:pt x="14820504" y="8182821"/>
                  </a:lnTo>
                  <a:lnTo>
                    <a:pt x="14815084" y="8189979"/>
                  </a:lnTo>
                  <a:lnTo>
                    <a:pt x="14815712" y="8194981"/>
                  </a:lnTo>
                  <a:lnTo>
                    <a:pt x="14824062" y="8201305"/>
                  </a:lnTo>
                  <a:lnTo>
                    <a:pt x="14826064" y="8202159"/>
                  </a:lnTo>
                  <a:lnTo>
                    <a:pt x="14825588" y="8202350"/>
                  </a:lnTo>
                  <a:lnTo>
                    <a:pt x="14828927" y="8203774"/>
                  </a:lnTo>
                  <a:lnTo>
                    <a:pt x="14832929" y="8202720"/>
                  </a:lnTo>
                  <a:lnTo>
                    <a:pt x="14835355" y="8199808"/>
                  </a:lnTo>
                  <a:lnTo>
                    <a:pt x="14838065" y="8196230"/>
                  </a:lnTo>
                  <a:lnTo>
                    <a:pt x="14837435" y="8191227"/>
                  </a:lnTo>
                  <a:lnTo>
                    <a:pt x="14825507" y="8182192"/>
                  </a:lnTo>
                  <a:close/>
                </a:path>
                <a:path w="17559020" h="9894570">
                  <a:moveTo>
                    <a:pt x="1154478" y="2348217"/>
                  </a:moveTo>
                  <a:lnTo>
                    <a:pt x="1149284" y="2348368"/>
                  </a:lnTo>
                  <a:lnTo>
                    <a:pt x="1142813" y="2354288"/>
                  </a:lnTo>
                  <a:lnTo>
                    <a:pt x="1142965" y="2359482"/>
                  </a:lnTo>
                  <a:lnTo>
                    <a:pt x="1145925" y="2362718"/>
                  </a:lnTo>
                  <a:lnTo>
                    <a:pt x="1150078" y="2366857"/>
                  </a:lnTo>
                  <a:lnTo>
                    <a:pt x="1150795" y="2367952"/>
                  </a:lnTo>
                  <a:lnTo>
                    <a:pt x="1155467" y="2369945"/>
                  </a:lnTo>
                  <a:lnTo>
                    <a:pt x="1158851" y="2369416"/>
                  </a:lnTo>
                  <a:lnTo>
                    <a:pt x="1161468" y="2366980"/>
                  </a:lnTo>
                  <a:lnTo>
                    <a:pt x="1164704" y="2364020"/>
                  </a:lnTo>
                  <a:lnTo>
                    <a:pt x="1164551" y="2358826"/>
                  </a:lnTo>
                  <a:lnTo>
                    <a:pt x="1161592" y="2355591"/>
                  </a:lnTo>
                  <a:lnTo>
                    <a:pt x="1157439" y="2351452"/>
                  </a:lnTo>
                  <a:lnTo>
                    <a:pt x="1154478" y="2348217"/>
                  </a:lnTo>
                  <a:close/>
                </a:path>
                <a:path w="17559020" h="9894570">
                  <a:moveTo>
                    <a:pt x="10735240" y="6420454"/>
                  </a:moveTo>
                  <a:lnTo>
                    <a:pt x="10730855" y="6420556"/>
                  </a:lnTo>
                  <a:lnTo>
                    <a:pt x="10724851" y="6420756"/>
                  </a:lnTo>
                  <a:lnTo>
                    <a:pt x="10720801" y="6421002"/>
                  </a:lnTo>
                  <a:lnTo>
                    <a:pt x="10717139" y="6424964"/>
                  </a:lnTo>
                  <a:lnTo>
                    <a:pt x="10717241" y="6429348"/>
                  </a:lnTo>
                  <a:lnTo>
                    <a:pt x="10717437" y="6432588"/>
                  </a:lnTo>
                  <a:lnTo>
                    <a:pt x="10719396" y="6435396"/>
                  </a:lnTo>
                  <a:lnTo>
                    <a:pt x="10722067" y="6436535"/>
                  </a:lnTo>
                  <a:lnTo>
                    <a:pt x="10722209" y="6436202"/>
                  </a:lnTo>
                  <a:lnTo>
                    <a:pt x="10723543" y="6436771"/>
                  </a:lnTo>
                  <a:lnTo>
                    <a:pt x="10725831" y="6436958"/>
                  </a:lnTo>
                  <a:lnTo>
                    <a:pt x="10731835" y="6436757"/>
                  </a:lnTo>
                  <a:lnTo>
                    <a:pt x="10736029" y="6436179"/>
                  </a:lnTo>
                  <a:lnTo>
                    <a:pt x="10739548" y="6432550"/>
                  </a:lnTo>
                  <a:lnTo>
                    <a:pt x="10739447" y="6428166"/>
                  </a:lnTo>
                  <a:lnTo>
                    <a:pt x="10738867" y="6423974"/>
                  </a:lnTo>
                  <a:lnTo>
                    <a:pt x="10735240" y="6420454"/>
                  </a:lnTo>
                  <a:close/>
                </a:path>
                <a:path w="17559020" h="9894570">
                  <a:moveTo>
                    <a:pt x="14755646" y="8126745"/>
                  </a:moveTo>
                  <a:lnTo>
                    <a:pt x="14750309" y="8127230"/>
                  </a:lnTo>
                  <a:lnTo>
                    <a:pt x="14747599" y="8130809"/>
                  </a:lnTo>
                  <a:lnTo>
                    <a:pt x="14745031" y="8134054"/>
                  </a:lnTo>
                  <a:lnTo>
                    <a:pt x="14745518" y="8139391"/>
                  </a:lnTo>
                  <a:lnTo>
                    <a:pt x="14753866" y="8145715"/>
                  </a:lnTo>
                  <a:lnTo>
                    <a:pt x="14755870" y="8146570"/>
                  </a:lnTo>
                  <a:lnTo>
                    <a:pt x="14755394" y="8146760"/>
                  </a:lnTo>
                  <a:lnTo>
                    <a:pt x="14758731" y="8148184"/>
                  </a:lnTo>
                  <a:lnTo>
                    <a:pt x="14762734" y="8147131"/>
                  </a:lnTo>
                  <a:lnTo>
                    <a:pt x="14765159" y="8144218"/>
                  </a:lnTo>
                  <a:lnTo>
                    <a:pt x="14767727" y="8140974"/>
                  </a:lnTo>
                  <a:lnTo>
                    <a:pt x="14767241" y="8135637"/>
                  </a:lnTo>
                  <a:lnTo>
                    <a:pt x="14758891" y="8129313"/>
                  </a:lnTo>
                  <a:lnTo>
                    <a:pt x="14755646" y="8126745"/>
                  </a:lnTo>
                  <a:close/>
                </a:path>
                <a:path w="17559020" h="9894570">
                  <a:moveTo>
                    <a:pt x="1092989" y="2283319"/>
                  </a:moveTo>
                  <a:lnTo>
                    <a:pt x="1087795" y="2283471"/>
                  </a:lnTo>
                  <a:lnTo>
                    <a:pt x="1084559" y="2286431"/>
                  </a:lnTo>
                  <a:lnTo>
                    <a:pt x="1081657" y="2289533"/>
                  </a:lnTo>
                  <a:lnTo>
                    <a:pt x="1081475" y="2294585"/>
                  </a:lnTo>
                  <a:lnTo>
                    <a:pt x="1084435" y="2297821"/>
                  </a:lnTo>
                  <a:lnTo>
                    <a:pt x="1088446" y="2302294"/>
                  </a:lnTo>
                  <a:lnTo>
                    <a:pt x="1089163" y="2303389"/>
                  </a:lnTo>
                  <a:lnTo>
                    <a:pt x="1091166" y="2304243"/>
                  </a:lnTo>
                  <a:lnTo>
                    <a:pt x="1090975" y="2303766"/>
                  </a:lnTo>
                  <a:lnTo>
                    <a:pt x="1093979" y="2305048"/>
                  </a:lnTo>
                  <a:lnTo>
                    <a:pt x="1097361" y="2304518"/>
                  </a:lnTo>
                  <a:lnTo>
                    <a:pt x="1099836" y="2302417"/>
                  </a:lnTo>
                  <a:lnTo>
                    <a:pt x="1103071" y="2299457"/>
                  </a:lnTo>
                  <a:lnTo>
                    <a:pt x="1102920" y="2294263"/>
                  </a:lnTo>
                  <a:lnTo>
                    <a:pt x="1099959" y="2291028"/>
                  </a:lnTo>
                  <a:lnTo>
                    <a:pt x="1095949" y="2286554"/>
                  </a:lnTo>
                  <a:lnTo>
                    <a:pt x="1092989" y="2283319"/>
                  </a:lnTo>
                  <a:close/>
                </a:path>
                <a:path w="17559020" h="9894570">
                  <a:moveTo>
                    <a:pt x="14685643" y="8071632"/>
                  </a:moveTo>
                  <a:lnTo>
                    <a:pt x="14680306" y="8072117"/>
                  </a:lnTo>
                  <a:lnTo>
                    <a:pt x="14677595" y="8075696"/>
                  </a:lnTo>
                  <a:lnTo>
                    <a:pt x="14675027" y="8078941"/>
                  </a:lnTo>
                  <a:lnTo>
                    <a:pt x="14675515" y="8084277"/>
                  </a:lnTo>
                  <a:lnTo>
                    <a:pt x="14683863" y="8090601"/>
                  </a:lnTo>
                  <a:lnTo>
                    <a:pt x="14688870" y="8092737"/>
                  </a:lnTo>
                  <a:lnTo>
                    <a:pt x="14692731" y="8092017"/>
                  </a:lnTo>
                  <a:lnTo>
                    <a:pt x="14695156" y="8089105"/>
                  </a:lnTo>
                  <a:lnTo>
                    <a:pt x="14697723" y="8085861"/>
                  </a:lnTo>
                  <a:lnTo>
                    <a:pt x="14697238" y="8080523"/>
                  </a:lnTo>
                  <a:lnTo>
                    <a:pt x="14688888" y="8074200"/>
                  </a:lnTo>
                  <a:lnTo>
                    <a:pt x="14685643" y="8071632"/>
                  </a:lnTo>
                  <a:close/>
                </a:path>
                <a:path w="17559020" h="9894570">
                  <a:moveTo>
                    <a:pt x="10824586" y="6416346"/>
                  </a:moveTo>
                  <a:lnTo>
                    <a:pt x="10820202" y="6416450"/>
                  </a:lnTo>
                  <a:lnTo>
                    <a:pt x="10814197" y="6416649"/>
                  </a:lnTo>
                  <a:lnTo>
                    <a:pt x="10810147" y="6416895"/>
                  </a:lnTo>
                  <a:lnTo>
                    <a:pt x="10806486" y="6420857"/>
                  </a:lnTo>
                  <a:lnTo>
                    <a:pt x="10806587" y="6425241"/>
                  </a:lnTo>
                  <a:lnTo>
                    <a:pt x="10806784" y="6428481"/>
                  </a:lnTo>
                  <a:lnTo>
                    <a:pt x="10808742" y="6431289"/>
                  </a:lnTo>
                  <a:lnTo>
                    <a:pt x="10811413" y="6432429"/>
                  </a:lnTo>
                  <a:lnTo>
                    <a:pt x="10811555" y="6432095"/>
                  </a:lnTo>
                  <a:lnTo>
                    <a:pt x="10812891" y="6432665"/>
                  </a:lnTo>
                  <a:lnTo>
                    <a:pt x="10815178" y="6432851"/>
                  </a:lnTo>
                  <a:lnTo>
                    <a:pt x="10821182" y="6432650"/>
                  </a:lnTo>
                  <a:lnTo>
                    <a:pt x="10825375" y="6432072"/>
                  </a:lnTo>
                  <a:lnTo>
                    <a:pt x="10828896" y="6428444"/>
                  </a:lnTo>
                  <a:lnTo>
                    <a:pt x="10828793" y="6424059"/>
                  </a:lnTo>
                  <a:lnTo>
                    <a:pt x="10828213" y="6419867"/>
                  </a:lnTo>
                  <a:lnTo>
                    <a:pt x="10824586" y="6416346"/>
                  </a:lnTo>
                  <a:close/>
                </a:path>
                <a:path w="17559020" h="9894570">
                  <a:moveTo>
                    <a:pt x="14615591" y="8015709"/>
                  </a:moveTo>
                  <a:lnTo>
                    <a:pt x="14610253" y="8016194"/>
                  </a:lnTo>
                  <a:lnTo>
                    <a:pt x="14604833" y="8023351"/>
                  </a:lnTo>
                  <a:lnTo>
                    <a:pt x="14605319" y="8028687"/>
                  </a:lnTo>
                  <a:lnTo>
                    <a:pt x="14613668" y="8035012"/>
                  </a:lnTo>
                  <a:lnTo>
                    <a:pt x="14619010" y="8037290"/>
                  </a:lnTo>
                  <a:lnTo>
                    <a:pt x="14622869" y="8036569"/>
                  </a:lnTo>
                  <a:lnTo>
                    <a:pt x="14625295" y="8033658"/>
                  </a:lnTo>
                  <a:lnTo>
                    <a:pt x="14628006" y="8030079"/>
                  </a:lnTo>
                  <a:lnTo>
                    <a:pt x="14627519" y="8024742"/>
                  </a:lnTo>
                  <a:lnTo>
                    <a:pt x="14615591" y="8015709"/>
                  </a:lnTo>
                  <a:close/>
                </a:path>
                <a:path w="17559020" h="9894570">
                  <a:moveTo>
                    <a:pt x="1032452" y="2218038"/>
                  </a:moveTo>
                  <a:lnTo>
                    <a:pt x="1027399" y="2217857"/>
                  </a:lnTo>
                  <a:lnTo>
                    <a:pt x="1024164" y="2220816"/>
                  </a:lnTo>
                  <a:lnTo>
                    <a:pt x="1020786" y="2224110"/>
                  </a:lnTo>
                  <a:lnTo>
                    <a:pt x="1020604" y="2229163"/>
                  </a:lnTo>
                  <a:lnTo>
                    <a:pt x="1023564" y="2232398"/>
                  </a:lnTo>
                  <a:lnTo>
                    <a:pt x="1027575" y="2236871"/>
                  </a:lnTo>
                  <a:lnTo>
                    <a:pt x="1028292" y="2237966"/>
                  </a:lnTo>
                  <a:lnTo>
                    <a:pt x="1033299" y="2240101"/>
                  </a:lnTo>
                  <a:lnTo>
                    <a:pt x="1036682" y="2239572"/>
                  </a:lnTo>
                  <a:lnTo>
                    <a:pt x="1039156" y="2237471"/>
                  </a:lnTo>
                  <a:lnTo>
                    <a:pt x="1042534" y="2234177"/>
                  </a:lnTo>
                  <a:lnTo>
                    <a:pt x="1042716" y="2229125"/>
                  </a:lnTo>
                  <a:lnTo>
                    <a:pt x="1039756" y="2225889"/>
                  </a:lnTo>
                  <a:lnTo>
                    <a:pt x="1035745" y="2221417"/>
                  </a:lnTo>
                  <a:lnTo>
                    <a:pt x="1032452" y="2218038"/>
                  </a:lnTo>
                  <a:close/>
                </a:path>
                <a:path w="17559020" h="9894570">
                  <a:moveTo>
                    <a:pt x="10913932" y="6412239"/>
                  </a:moveTo>
                  <a:lnTo>
                    <a:pt x="10909549" y="6412343"/>
                  </a:lnTo>
                  <a:lnTo>
                    <a:pt x="10903543" y="6412543"/>
                  </a:lnTo>
                  <a:lnTo>
                    <a:pt x="10899493" y="6412789"/>
                  </a:lnTo>
                  <a:lnTo>
                    <a:pt x="10895831" y="6416751"/>
                  </a:lnTo>
                  <a:lnTo>
                    <a:pt x="10895935" y="6421135"/>
                  </a:lnTo>
                  <a:lnTo>
                    <a:pt x="10896130" y="6424374"/>
                  </a:lnTo>
                  <a:lnTo>
                    <a:pt x="10898088" y="6427182"/>
                  </a:lnTo>
                  <a:lnTo>
                    <a:pt x="10900759" y="6428322"/>
                  </a:lnTo>
                  <a:lnTo>
                    <a:pt x="10900902" y="6427988"/>
                  </a:lnTo>
                  <a:lnTo>
                    <a:pt x="10902237" y="6428558"/>
                  </a:lnTo>
                  <a:lnTo>
                    <a:pt x="10904524" y="6428744"/>
                  </a:lnTo>
                  <a:lnTo>
                    <a:pt x="10910528" y="6428544"/>
                  </a:lnTo>
                  <a:lnTo>
                    <a:pt x="10914579" y="6428298"/>
                  </a:lnTo>
                  <a:lnTo>
                    <a:pt x="10918242" y="6424337"/>
                  </a:lnTo>
                  <a:lnTo>
                    <a:pt x="10918139" y="6419953"/>
                  </a:lnTo>
                  <a:lnTo>
                    <a:pt x="10917560" y="6415760"/>
                  </a:lnTo>
                  <a:lnTo>
                    <a:pt x="10913932" y="6412239"/>
                  </a:lnTo>
                  <a:close/>
                </a:path>
                <a:path w="17559020" h="9894570">
                  <a:moveTo>
                    <a:pt x="14545873" y="7959927"/>
                  </a:moveTo>
                  <a:lnTo>
                    <a:pt x="14540535" y="7960412"/>
                  </a:lnTo>
                  <a:lnTo>
                    <a:pt x="14535114" y="7967570"/>
                  </a:lnTo>
                  <a:lnTo>
                    <a:pt x="14535600" y="7972907"/>
                  </a:lnTo>
                  <a:lnTo>
                    <a:pt x="14543950" y="7979230"/>
                  </a:lnTo>
                  <a:lnTo>
                    <a:pt x="14549291" y="7981509"/>
                  </a:lnTo>
                  <a:lnTo>
                    <a:pt x="14553150" y="7980787"/>
                  </a:lnTo>
                  <a:lnTo>
                    <a:pt x="14555575" y="7977877"/>
                  </a:lnTo>
                  <a:lnTo>
                    <a:pt x="14558284" y="7974297"/>
                  </a:lnTo>
                  <a:lnTo>
                    <a:pt x="14557801" y="7968961"/>
                  </a:lnTo>
                  <a:lnTo>
                    <a:pt x="14545873" y="7959927"/>
                  </a:lnTo>
                  <a:close/>
                </a:path>
                <a:path w="17559020" h="9894570">
                  <a:moveTo>
                    <a:pt x="972818" y="2151565"/>
                  </a:moveTo>
                  <a:lnTo>
                    <a:pt x="967432" y="2151241"/>
                  </a:lnTo>
                  <a:lnTo>
                    <a:pt x="960961" y="2157162"/>
                  </a:lnTo>
                  <a:lnTo>
                    <a:pt x="960637" y="2162547"/>
                  </a:lnTo>
                  <a:lnTo>
                    <a:pt x="963597" y="2165783"/>
                  </a:lnTo>
                  <a:lnTo>
                    <a:pt x="967607" y="2170255"/>
                  </a:lnTo>
                  <a:lnTo>
                    <a:pt x="968658" y="2171492"/>
                  </a:lnTo>
                  <a:lnTo>
                    <a:pt x="973332" y="2173486"/>
                  </a:lnTo>
                  <a:lnTo>
                    <a:pt x="976714" y="2172956"/>
                  </a:lnTo>
                  <a:lnTo>
                    <a:pt x="979188" y="2170855"/>
                  </a:lnTo>
                  <a:lnTo>
                    <a:pt x="982424" y="2167895"/>
                  </a:lnTo>
                  <a:lnTo>
                    <a:pt x="982749" y="2162509"/>
                  </a:lnTo>
                  <a:lnTo>
                    <a:pt x="979788" y="2159274"/>
                  </a:lnTo>
                  <a:lnTo>
                    <a:pt x="975778" y="2154801"/>
                  </a:lnTo>
                  <a:lnTo>
                    <a:pt x="972818" y="2151565"/>
                  </a:lnTo>
                  <a:close/>
                </a:path>
                <a:path w="17559020" h="9894570">
                  <a:moveTo>
                    <a:pt x="14476154" y="7904146"/>
                  </a:moveTo>
                  <a:lnTo>
                    <a:pt x="14470816" y="7904631"/>
                  </a:lnTo>
                  <a:lnTo>
                    <a:pt x="14465396" y="7911788"/>
                  </a:lnTo>
                  <a:lnTo>
                    <a:pt x="14465881" y="7917125"/>
                  </a:lnTo>
                  <a:lnTo>
                    <a:pt x="14474232" y="7923449"/>
                  </a:lnTo>
                  <a:lnTo>
                    <a:pt x="14479573" y="7925728"/>
                  </a:lnTo>
                  <a:lnTo>
                    <a:pt x="14483431" y="7925006"/>
                  </a:lnTo>
                  <a:lnTo>
                    <a:pt x="14485856" y="7922095"/>
                  </a:lnTo>
                  <a:lnTo>
                    <a:pt x="14488566" y="7918516"/>
                  </a:lnTo>
                  <a:lnTo>
                    <a:pt x="14488081" y="7913180"/>
                  </a:lnTo>
                  <a:lnTo>
                    <a:pt x="14476154" y="7904146"/>
                  </a:lnTo>
                  <a:close/>
                </a:path>
                <a:path w="17559020" h="9894570">
                  <a:moveTo>
                    <a:pt x="11003278" y="6408133"/>
                  </a:moveTo>
                  <a:lnTo>
                    <a:pt x="10998893" y="6408236"/>
                  </a:lnTo>
                  <a:lnTo>
                    <a:pt x="10992889" y="6408436"/>
                  </a:lnTo>
                  <a:lnTo>
                    <a:pt x="10988363" y="6408873"/>
                  </a:lnTo>
                  <a:lnTo>
                    <a:pt x="10984844" y="6412501"/>
                  </a:lnTo>
                  <a:lnTo>
                    <a:pt x="10984946" y="6416885"/>
                  </a:lnTo>
                  <a:lnTo>
                    <a:pt x="10985142" y="6420125"/>
                  </a:lnTo>
                  <a:lnTo>
                    <a:pt x="10987100" y="6422933"/>
                  </a:lnTo>
                  <a:lnTo>
                    <a:pt x="10991107" y="6424642"/>
                  </a:lnTo>
                  <a:lnTo>
                    <a:pt x="10993394" y="6424829"/>
                  </a:lnTo>
                  <a:lnTo>
                    <a:pt x="10999398" y="6424628"/>
                  </a:lnTo>
                  <a:lnTo>
                    <a:pt x="11003783" y="6424526"/>
                  </a:lnTo>
                  <a:lnTo>
                    <a:pt x="11007446" y="6420564"/>
                  </a:lnTo>
                  <a:lnTo>
                    <a:pt x="11007240" y="6411796"/>
                  </a:lnTo>
                  <a:lnTo>
                    <a:pt x="11003278" y="6408133"/>
                  </a:lnTo>
                  <a:close/>
                </a:path>
                <a:path w="17559020" h="9894570">
                  <a:moveTo>
                    <a:pt x="14407052" y="7847838"/>
                  </a:moveTo>
                  <a:lnTo>
                    <a:pt x="14401717" y="7848325"/>
                  </a:lnTo>
                  <a:lnTo>
                    <a:pt x="14399006" y="7851904"/>
                  </a:lnTo>
                  <a:lnTo>
                    <a:pt x="14395962" y="7855340"/>
                  </a:lnTo>
                  <a:lnTo>
                    <a:pt x="14396447" y="7860676"/>
                  </a:lnTo>
                  <a:lnTo>
                    <a:pt x="14400025" y="7863387"/>
                  </a:lnTo>
                  <a:lnTo>
                    <a:pt x="14404656" y="7867334"/>
                  </a:lnTo>
                  <a:lnTo>
                    <a:pt x="14406658" y="7868188"/>
                  </a:lnTo>
                  <a:lnTo>
                    <a:pt x="14406516" y="7868522"/>
                  </a:lnTo>
                  <a:lnTo>
                    <a:pt x="14409855" y="7869946"/>
                  </a:lnTo>
                  <a:lnTo>
                    <a:pt x="14413712" y="7869225"/>
                  </a:lnTo>
                  <a:lnTo>
                    <a:pt x="14416137" y="7866313"/>
                  </a:lnTo>
                  <a:lnTo>
                    <a:pt x="14419182" y="7862877"/>
                  </a:lnTo>
                  <a:lnTo>
                    <a:pt x="14418698" y="7857542"/>
                  </a:lnTo>
                  <a:lnTo>
                    <a:pt x="14415118" y="7854831"/>
                  </a:lnTo>
                  <a:lnTo>
                    <a:pt x="14410488" y="7850882"/>
                  </a:lnTo>
                  <a:lnTo>
                    <a:pt x="14407052" y="7847838"/>
                  </a:lnTo>
                  <a:close/>
                </a:path>
                <a:path w="17559020" h="9894570">
                  <a:moveTo>
                    <a:pt x="914278" y="2084376"/>
                  </a:moveTo>
                  <a:lnTo>
                    <a:pt x="908893" y="2084051"/>
                  </a:lnTo>
                  <a:lnTo>
                    <a:pt x="905658" y="2087011"/>
                  </a:lnTo>
                  <a:lnTo>
                    <a:pt x="902088" y="2089829"/>
                  </a:lnTo>
                  <a:lnTo>
                    <a:pt x="901764" y="2095215"/>
                  </a:lnTo>
                  <a:lnTo>
                    <a:pt x="904724" y="2098450"/>
                  </a:lnTo>
                  <a:lnTo>
                    <a:pt x="908734" y="2102923"/>
                  </a:lnTo>
                  <a:lnTo>
                    <a:pt x="909451" y="2104018"/>
                  </a:lnTo>
                  <a:lnTo>
                    <a:pt x="914457" y="2106154"/>
                  </a:lnTo>
                  <a:lnTo>
                    <a:pt x="917699" y="2105958"/>
                  </a:lnTo>
                  <a:lnTo>
                    <a:pt x="920173" y="2103857"/>
                  </a:lnTo>
                  <a:lnTo>
                    <a:pt x="923742" y="2101039"/>
                  </a:lnTo>
                  <a:lnTo>
                    <a:pt x="924067" y="2095653"/>
                  </a:lnTo>
                  <a:lnTo>
                    <a:pt x="921107" y="2092418"/>
                  </a:lnTo>
                  <a:lnTo>
                    <a:pt x="917096" y="2087945"/>
                  </a:lnTo>
                  <a:lnTo>
                    <a:pt x="914278" y="2084376"/>
                  </a:lnTo>
                  <a:close/>
                </a:path>
                <a:path w="17559020" h="9894570">
                  <a:moveTo>
                    <a:pt x="14337334" y="7792058"/>
                  </a:moveTo>
                  <a:lnTo>
                    <a:pt x="14331999" y="7792544"/>
                  </a:lnTo>
                  <a:lnTo>
                    <a:pt x="14329288" y="7796122"/>
                  </a:lnTo>
                  <a:lnTo>
                    <a:pt x="14326244" y="7799559"/>
                  </a:lnTo>
                  <a:lnTo>
                    <a:pt x="14326727" y="7804895"/>
                  </a:lnTo>
                  <a:lnTo>
                    <a:pt x="14330307" y="7807605"/>
                  </a:lnTo>
                  <a:lnTo>
                    <a:pt x="14334938" y="7811553"/>
                  </a:lnTo>
                  <a:lnTo>
                    <a:pt x="14336940" y="7812407"/>
                  </a:lnTo>
                  <a:lnTo>
                    <a:pt x="14336797" y="7812741"/>
                  </a:lnTo>
                  <a:lnTo>
                    <a:pt x="14340136" y="7814165"/>
                  </a:lnTo>
                  <a:lnTo>
                    <a:pt x="14343992" y="7813443"/>
                  </a:lnTo>
                  <a:lnTo>
                    <a:pt x="14346419" y="7810532"/>
                  </a:lnTo>
                  <a:lnTo>
                    <a:pt x="14349463" y="7807096"/>
                  </a:lnTo>
                  <a:lnTo>
                    <a:pt x="14348980" y="7801760"/>
                  </a:lnTo>
                  <a:lnTo>
                    <a:pt x="14345400" y="7799049"/>
                  </a:lnTo>
                  <a:lnTo>
                    <a:pt x="14340770" y="7795102"/>
                  </a:lnTo>
                  <a:lnTo>
                    <a:pt x="14337334" y="7792058"/>
                  </a:lnTo>
                  <a:close/>
                </a:path>
                <a:path w="17559020" h="9894570">
                  <a:moveTo>
                    <a:pt x="11092816" y="6404503"/>
                  </a:moveTo>
                  <a:lnTo>
                    <a:pt x="11088431" y="6404605"/>
                  </a:lnTo>
                  <a:lnTo>
                    <a:pt x="11082428" y="6404806"/>
                  </a:lnTo>
                  <a:lnTo>
                    <a:pt x="11078043" y="6404909"/>
                  </a:lnTo>
                  <a:lnTo>
                    <a:pt x="11074380" y="6408870"/>
                  </a:lnTo>
                  <a:lnTo>
                    <a:pt x="11074484" y="6413254"/>
                  </a:lnTo>
                  <a:lnTo>
                    <a:pt x="11074680" y="6416495"/>
                  </a:lnTo>
                  <a:lnTo>
                    <a:pt x="11076639" y="6419304"/>
                  </a:lnTo>
                  <a:lnTo>
                    <a:pt x="11080644" y="6421012"/>
                  </a:lnTo>
                  <a:lnTo>
                    <a:pt x="11082933" y="6421199"/>
                  </a:lnTo>
                  <a:lnTo>
                    <a:pt x="11088937" y="6420998"/>
                  </a:lnTo>
                  <a:lnTo>
                    <a:pt x="11093321" y="6420894"/>
                  </a:lnTo>
                  <a:lnTo>
                    <a:pt x="11096984" y="6416933"/>
                  </a:lnTo>
                  <a:lnTo>
                    <a:pt x="11096881" y="6412549"/>
                  </a:lnTo>
                  <a:lnTo>
                    <a:pt x="11096445" y="6408024"/>
                  </a:lnTo>
                  <a:lnTo>
                    <a:pt x="11092816" y="6404503"/>
                  </a:lnTo>
                  <a:close/>
                </a:path>
                <a:path w="17559020" h="9894570">
                  <a:moveTo>
                    <a:pt x="857119" y="2015802"/>
                  </a:moveTo>
                  <a:lnTo>
                    <a:pt x="852210" y="2015286"/>
                  </a:lnTo>
                  <a:lnTo>
                    <a:pt x="848640" y="2018103"/>
                  </a:lnTo>
                  <a:lnTo>
                    <a:pt x="845405" y="2021064"/>
                  </a:lnTo>
                  <a:lnTo>
                    <a:pt x="844889" y="2025973"/>
                  </a:lnTo>
                  <a:lnTo>
                    <a:pt x="847707" y="2029543"/>
                  </a:lnTo>
                  <a:lnTo>
                    <a:pt x="851575" y="2034349"/>
                  </a:lnTo>
                  <a:lnTo>
                    <a:pt x="852149" y="2035778"/>
                  </a:lnTo>
                  <a:lnTo>
                    <a:pt x="854486" y="2036775"/>
                  </a:lnTo>
                  <a:lnTo>
                    <a:pt x="854628" y="2036441"/>
                  </a:lnTo>
                  <a:lnTo>
                    <a:pt x="857299" y="2037580"/>
                  </a:lnTo>
                  <a:lnTo>
                    <a:pt x="860539" y="2037384"/>
                  </a:lnTo>
                  <a:lnTo>
                    <a:pt x="863014" y="2035283"/>
                  </a:lnTo>
                  <a:lnTo>
                    <a:pt x="866249" y="2032322"/>
                  </a:lnTo>
                  <a:lnTo>
                    <a:pt x="866766" y="2027413"/>
                  </a:lnTo>
                  <a:lnTo>
                    <a:pt x="863948" y="2023844"/>
                  </a:lnTo>
                  <a:lnTo>
                    <a:pt x="860079" y="2019038"/>
                  </a:lnTo>
                  <a:lnTo>
                    <a:pt x="857119" y="2015802"/>
                  </a:lnTo>
                  <a:close/>
                </a:path>
                <a:path w="17559020" h="9894570">
                  <a:moveTo>
                    <a:pt x="14267900" y="7735609"/>
                  </a:moveTo>
                  <a:lnTo>
                    <a:pt x="14262564" y="7736094"/>
                  </a:lnTo>
                  <a:lnTo>
                    <a:pt x="14259855" y="7739674"/>
                  </a:lnTo>
                  <a:lnTo>
                    <a:pt x="14256810" y="7743109"/>
                  </a:lnTo>
                  <a:lnTo>
                    <a:pt x="14257294" y="7748446"/>
                  </a:lnTo>
                  <a:lnTo>
                    <a:pt x="14260873" y="7751157"/>
                  </a:lnTo>
                  <a:lnTo>
                    <a:pt x="14265504" y="7755104"/>
                  </a:lnTo>
                  <a:lnTo>
                    <a:pt x="14267506" y="7755958"/>
                  </a:lnTo>
                  <a:lnTo>
                    <a:pt x="14267364" y="7756292"/>
                  </a:lnTo>
                  <a:lnTo>
                    <a:pt x="14270703" y="7757716"/>
                  </a:lnTo>
                  <a:lnTo>
                    <a:pt x="14274559" y="7756995"/>
                  </a:lnTo>
                  <a:lnTo>
                    <a:pt x="14276985" y="7754083"/>
                  </a:lnTo>
                  <a:lnTo>
                    <a:pt x="14280030" y="7750647"/>
                  </a:lnTo>
                  <a:lnTo>
                    <a:pt x="14279545" y="7745311"/>
                  </a:lnTo>
                  <a:lnTo>
                    <a:pt x="14275966" y="7742601"/>
                  </a:lnTo>
                  <a:lnTo>
                    <a:pt x="14271336" y="7738653"/>
                  </a:lnTo>
                  <a:lnTo>
                    <a:pt x="14267900" y="7735609"/>
                  </a:lnTo>
                  <a:close/>
                </a:path>
                <a:path w="17559020" h="9894570">
                  <a:moveTo>
                    <a:pt x="11181735" y="6401397"/>
                  </a:moveTo>
                  <a:lnTo>
                    <a:pt x="11177352" y="6401500"/>
                  </a:lnTo>
                  <a:lnTo>
                    <a:pt x="11171348" y="6401701"/>
                  </a:lnTo>
                  <a:lnTo>
                    <a:pt x="11166963" y="6401803"/>
                  </a:lnTo>
                  <a:lnTo>
                    <a:pt x="11163300" y="6405765"/>
                  </a:lnTo>
                  <a:lnTo>
                    <a:pt x="11163403" y="6410149"/>
                  </a:lnTo>
                  <a:lnTo>
                    <a:pt x="11163265" y="6413247"/>
                  </a:lnTo>
                  <a:lnTo>
                    <a:pt x="11165558" y="6416198"/>
                  </a:lnTo>
                  <a:lnTo>
                    <a:pt x="11169564" y="6417906"/>
                  </a:lnTo>
                  <a:lnTo>
                    <a:pt x="11171852" y="6418093"/>
                  </a:lnTo>
                  <a:lnTo>
                    <a:pt x="11177856" y="6417892"/>
                  </a:lnTo>
                  <a:lnTo>
                    <a:pt x="11182240" y="6417790"/>
                  </a:lnTo>
                  <a:lnTo>
                    <a:pt x="11185902" y="6413827"/>
                  </a:lnTo>
                  <a:lnTo>
                    <a:pt x="11185697" y="6405060"/>
                  </a:lnTo>
                  <a:lnTo>
                    <a:pt x="11181735" y="6401397"/>
                  </a:lnTo>
                  <a:close/>
                </a:path>
                <a:path w="17559020" h="9894570">
                  <a:moveTo>
                    <a:pt x="14198324" y="7679494"/>
                  </a:moveTo>
                  <a:lnTo>
                    <a:pt x="14192988" y="7679979"/>
                  </a:lnTo>
                  <a:lnTo>
                    <a:pt x="14190279" y="7683559"/>
                  </a:lnTo>
                  <a:lnTo>
                    <a:pt x="14187234" y="7686994"/>
                  </a:lnTo>
                  <a:lnTo>
                    <a:pt x="14187718" y="7692330"/>
                  </a:lnTo>
                  <a:lnTo>
                    <a:pt x="14191299" y="7695042"/>
                  </a:lnTo>
                  <a:lnTo>
                    <a:pt x="14195928" y="7698989"/>
                  </a:lnTo>
                  <a:lnTo>
                    <a:pt x="14197930" y="7699843"/>
                  </a:lnTo>
                  <a:lnTo>
                    <a:pt x="14197788" y="7700177"/>
                  </a:lnTo>
                  <a:lnTo>
                    <a:pt x="14201127" y="7701601"/>
                  </a:lnTo>
                  <a:lnTo>
                    <a:pt x="14204984" y="7700879"/>
                  </a:lnTo>
                  <a:lnTo>
                    <a:pt x="14207409" y="7697968"/>
                  </a:lnTo>
                  <a:lnTo>
                    <a:pt x="14210454" y="7694532"/>
                  </a:lnTo>
                  <a:lnTo>
                    <a:pt x="14209968" y="7689195"/>
                  </a:lnTo>
                  <a:lnTo>
                    <a:pt x="14206388" y="7686485"/>
                  </a:lnTo>
                  <a:lnTo>
                    <a:pt x="14201760" y="7682538"/>
                  </a:lnTo>
                  <a:lnTo>
                    <a:pt x="14198324" y="7679494"/>
                  </a:lnTo>
                  <a:close/>
                </a:path>
                <a:path w="17559020" h="9894570">
                  <a:moveTo>
                    <a:pt x="800721" y="1946369"/>
                  </a:moveTo>
                  <a:lnTo>
                    <a:pt x="795812" y="1945853"/>
                  </a:lnTo>
                  <a:lnTo>
                    <a:pt x="788673" y="1951488"/>
                  </a:lnTo>
                  <a:lnTo>
                    <a:pt x="788157" y="1956397"/>
                  </a:lnTo>
                  <a:lnTo>
                    <a:pt x="790975" y="1959967"/>
                  </a:lnTo>
                  <a:lnTo>
                    <a:pt x="794843" y="1964774"/>
                  </a:lnTo>
                  <a:lnTo>
                    <a:pt x="795751" y="1966345"/>
                  </a:lnTo>
                  <a:lnTo>
                    <a:pt x="800425" y="1968338"/>
                  </a:lnTo>
                  <a:lnTo>
                    <a:pt x="803807" y="1967808"/>
                  </a:lnTo>
                  <a:lnTo>
                    <a:pt x="806139" y="1966041"/>
                  </a:lnTo>
                  <a:lnTo>
                    <a:pt x="809708" y="1963223"/>
                  </a:lnTo>
                  <a:lnTo>
                    <a:pt x="810225" y="1958314"/>
                  </a:lnTo>
                  <a:lnTo>
                    <a:pt x="807407" y="1954745"/>
                  </a:lnTo>
                  <a:lnTo>
                    <a:pt x="803539" y="1949938"/>
                  </a:lnTo>
                  <a:lnTo>
                    <a:pt x="800721" y="1946369"/>
                  </a:lnTo>
                  <a:close/>
                </a:path>
                <a:path w="17559020" h="9894570">
                  <a:moveTo>
                    <a:pt x="14129225" y="7623187"/>
                  </a:moveTo>
                  <a:lnTo>
                    <a:pt x="14123887" y="7623673"/>
                  </a:lnTo>
                  <a:lnTo>
                    <a:pt x="14121177" y="7627251"/>
                  </a:lnTo>
                  <a:lnTo>
                    <a:pt x="14118132" y="7630687"/>
                  </a:lnTo>
                  <a:lnTo>
                    <a:pt x="14118620" y="7636025"/>
                  </a:lnTo>
                  <a:lnTo>
                    <a:pt x="14122198" y="7638734"/>
                  </a:lnTo>
                  <a:lnTo>
                    <a:pt x="14126826" y="7642682"/>
                  </a:lnTo>
                  <a:lnTo>
                    <a:pt x="14128829" y="7643536"/>
                  </a:lnTo>
                  <a:lnTo>
                    <a:pt x="14128687" y="7643870"/>
                  </a:lnTo>
                  <a:lnTo>
                    <a:pt x="14132025" y="7645294"/>
                  </a:lnTo>
                  <a:lnTo>
                    <a:pt x="14135884" y="7644573"/>
                  </a:lnTo>
                  <a:lnTo>
                    <a:pt x="14138310" y="7641662"/>
                  </a:lnTo>
                  <a:lnTo>
                    <a:pt x="14141354" y="7638226"/>
                  </a:lnTo>
                  <a:lnTo>
                    <a:pt x="14140868" y="7632889"/>
                  </a:lnTo>
                  <a:lnTo>
                    <a:pt x="14137290" y="7630179"/>
                  </a:lnTo>
                  <a:lnTo>
                    <a:pt x="14132661" y="7626231"/>
                  </a:lnTo>
                  <a:lnTo>
                    <a:pt x="14129225" y="7623187"/>
                  </a:lnTo>
                  <a:close/>
                </a:path>
                <a:path w="17559020" h="9894570">
                  <a:moveTo>
                    <a:pt x="11271180" y="6398911"/>
                  </a:moveTo>
                  <a:lnTo>
                    <a:pt x="11266795" y="6399013"/>
                  </a:lnTo>
                  <a:lnTo>
                    <a:pt x="11260792" y="6399214"/>
                  </a:lnTo>
                  <a:lnTo>
                    <a:pt x="11256407" y="6399317"/>
                  </a:lnTo>
                  <a:lnTo>
                    <a:pt x="11252745" y="6403279"/>
                  </a:lnTo>
                  <a:lnTo>
                    <a:pt x="11252848" y="6407662"/>
                  </a:lnTo>
                  <a:lnTo>
                    <a:pt x="11252709" y="6410760"/>
                  </a:lnTo>
                  <a:lnTo>
                    <a:pt x="11254668" y="6413568"/>
                  </a:lnTo>
                  <a:lnTo>
                    <a:pt x="11259008" y="6415420"/>
                  </a:lnTo>
                  <a:lnTo>
                    <a:pt x="11261295" y="6415606"/>
                  </a:lnTo>
                  <a:lnTo>
                    <a:pt x="11267299" y="6415405"/>
                  </a:lnTo>
                  <a:lnTo>
                    <a:pt x="11271684" y="6415303"/>
                  </a:lnTo>
                  <a:lnTo>
                    <a:pt x="11275347" y="6411341"/>
                  </a:lnTo>
                  <a:lnTo>
                    <a:pt x="11275142" y="6402574"/>
                  </a:lnTo>
                  <a:lnTo>
                    <a:pt x="11271180" y="6398911"/>
                  </a:lnTo>
                  <a:close/>
                </a:path>
                <a:path w="17559020" h="9894570">
                  <a:moveTo>
                    <a:pt x="14059933" y="7566405"/>
                  </a:moveTo>
                  <a:lnTo>
                    <a:pt x="14054596" y="7566890"/>
                  </a:lnTo>
                  <a:lnTo>
                    <a:pt x="14051885" y="7570469"/>
                  </a:lnTo>
                  <a:lnTo>
                    <a:pt x="14048841" y="7573904"/>
                  </a:lnTo>
                  <a:lnTo>
                    <a:pt x="14049327" y="7579242"/>
                  </a:lnTo>
                  <a:lnTo>
                    <a:pt x="14052907" y="7581952"/>
                  </a:lnTo>
                  <a:lnTo>
                    <a:pt x="14057535" y="7585899"/>
                  </a:lnTo>
                  <a:lnTo>
                    <a:pt x="14059538" y="7586754"/>
                  </a:lnTo>
                  <a:lnTo>
                    <a:pt x="14059730" y="7587230"/>
                  </a:lnTo>
                  <a:lnTo>
                    <a:pt x="14062733" y="7588511"/>
                  </a:lnTo>
                  <a:lnTo>
                    <a:pt x="14066593" y="7587790"/>
                  </a:lnTo>
                  <a:lnTo>
                    <a:pt x="14069019" y="7584879"/>
                  </a:lnTo>
                  <a:lnTo>
                    <a:pt x="14072063" y="7581443"/>
                  </a:lnTo>
                  <a:lnTo>
                    <a:pt x="14071577" y="7576106"/>
                  </a:lnTo>
                  <a:lnTo>
                    <a:pt x="14067998" y="7573395"/>
                  </a:lnTo>
                  <a:lnTo>
                    <a:pt x="14063369" y="7569449"/>
                  </a:lnTo>
                  <a:lnTo>
                    <a:pt x="14059933" y="7566405"/>
                  </a:lnTo>
                  <a:close/>
                </a:path>
                <a:path w="17559020" h="9894570">
                  <a:moveTo>
                    <a:pt x="747037" y="1876121"/>
                  </a:moveTo>
                  <a:lnTo>
                    <a:pt x="741936" y="1875129"/>
                  </a:lnTo>
                  <a:lnTo>
                    <a:pt x="738367" y="1877946"/>
                  </a:lnTo>
                  <a:lnTo>
                    <a:pt x="734464" y="1880622"/>
                  </a:lnTo>
                  <a:lnTo>
                    <a:pt x="733806" y="1885865"/>
                  </a:lnTo>
                  <a:lnTo>
                    <a:pt x="736624" y="1889434"/>
                  </a:lnTo>
                  <a:lnTo>
                    <a:pt x="740158" y="1894099"/>
                  </a:lnTo>
                  <a:lnTo>
                    <a:pt x="740732" y="1895527"/>
                  </a:lnTo>
                  <a:lnTo>
                    <a:pt x="743403" y="1896666"/>
                  </a:lnTo>
                  <a:lnTo>
                    <a:pt x="743879" y="1896475"/>
                  </a:lnTo>
                  <a:lnTo>
                    <a:pt x="746215" y="1897472"/>
                  </a:lnTo>
                  <a:lnTo>
                    <a:pt x="749456" y="1897276"/>
                  </a:lnTo>
                  <a:lnTo>
                    <a:pt x="751788" y="1895508"/>
                  </a:lnTo>
                  <a:lnTo>
                    <a:pt x="755549" y="1893167"/>
                  </a:lnTo>
                  <a:lnTo>
                    <a:pt x="756207" y="1887924"/>
                  </a:lnTo>
                  <a:lnTo>
                    <a:pt x="753389" y="1884354"/>
                  </a:lnTo>
                  <a:lnTo>
                    <a:pt x="749855" y="1879690"/>
                  </a:lnTo>
                  <a:lnTo>
                    <a:pt x="747037" y="1876121"/>
                  </a:lnTo>
                  <a:close/>
                </a:path>
                <a:path w="17559020" h="9894570">
                  <a:moveTo>
                    <a:pt x="11360197" y="6397425"/>
                  </a:moveTo>
                  <a:lnTo>
                    <a:pt x="11355813" y="6397528"/>
                  </a:lnTo>
                  <a:lnTo>
                    <a:pt x="11349809" y="6397729"/>
                  </a:lnTo>
                  <a:lnTo>
                    <a:pt x="11345568" y="6397498"/>
                  </a:lnTo>
                  <a:lnTo>
                    <a:pt x="11341905" y="6401460"/>
                  </a:lnTo>
                  <a:lnTo>
                    <a:pt x="11342007" y="6405844"/>
                  </a:lnTo>
                  <a:lnTo>
                    <a:pt x="11341869" y="6408941"/>
                  </a:lnTo>
                  <a:lnTo>
                    <a:pt x="11343828" y="6411750"/>
                  </a:lnTo>
                  <a:lnTo>
                    <a:pt x="11347834" y="6413458"/>
                  </a:lnTo>
                  <a:lnTo>
                    <a:pt x="11350122" y="6413645"/>
                  </a:lnTo>
                  <a:lnTo>
                    <a:pt x="11356126" y="6413444"/>
                  </a:lnTo>
                  <a:lnTo>
                    <a:pt x="11360367" y="6413676"/>
                  </a:lnTo>
                  <a:lnTo>
                    <a:pt x="11364029" y="6409713"/>
                  </a:lnTo>
                  <a:lnTo>
                    <a:pt x="11363927" y="6405330"/>
                  </a:lnTo>
                  <a:lnTo>
                    <a:pt x="11364158" y="6401087"/>
                  </a:lnTo>
                  <a:lnTo>
                    <a:pt x="11360197" y="6397425"/>
                  </a:lnTo>
                  <a:close/>
                </a:path>
                <a:path w="17559020" h="9894570">
                  <a:moveTo>
                    <a:pt x="13990831" y="7510097"/>
                  </a:moveTo>
                  <a:lnTo>
                    <a:pt x="13985496" y="7510584"/>
                  </a:lnTo>
                  <a:lnTo>
                    <a:pt x="13982786" y="7514162"/>
                  </a:lnTo>
                  <a:lnTo>
                    <a:pt x="13979741" y="7517599"/>
                  </a:lnTo>
                  <a:lnTo>
                    <a:pt x="13980228" y="7522936"/>
                  </a:lnTo>
                  <a:lnTo>
                    <a:pt x="13983807" y="7525646"/>
                  </a:lnTo>
                  <a:lnTo>
                    <a:pt x="13988435" y="7529593"/>
                  </a:lnTo>
                  <a:lnTo>
                    <a:pt x="13990438" y="7530447"/>
                  </a:lnTo>
                  <a:lnTo>
                    <a:pt x="13990630" y="7530924"/>
                  </a:lnTo>
                  <a:lnTo>
                    <a:pt x="13993634" y="7532205"/>
                  </a:lnTo>
                  <a:lnTo>
                    <a:pt x="13997493" y="7531484"/>
                  </a:lnTo>
                  <a:lnTo>
                    <a:pt x="13999919" y="7528573"/>
                  </a:lnTo>
                  <a:lnTo>
                    <a:pt x="14002963" y="7525137"/>
                  </a:lnTo>
                  <a:lnTo>
                    <a:pt x="14002477" y="7519800"/>
                  </a:lnTo>
                  <a:lnTo>
                    <a:pt x="13998899" y="7517090"/>
                  </a:lnTo>
                  <a:lnTo>
                    <a:pt x="13994268" y="7513142"/>
                  </a:lnTo>
                  <a:lnTo>
                    <a:pt x="13990831" y="7510097"/>
                  </a:lnTo>
                  <a:close/>
                </a:path>
                <a:path w="17559020" h="9894570">
                  <a:moveTo>
                    <a:pt x="13921540" y="7453315"/>
                  </a:moveTo>
                  <a:lnTo>
                    <a:pt x="13916205" y="7453801"/>
                  </a:lnTo>
                  <a:lnTo>
                    <a:pt x="13913495" y="7457380"/>
                  </a:lnTo>
                  <a:lnTo>
                    <a:pt x="13910450" y="7460815"/>
                  </a:lnTo>
                  <a:lnTo>
                    <a:pt x="13910935" y="7466152"/>
                  </a:lnTo>
                  <a:lnTo>
                    <a:pt x="13914513" y="7468862"/>
                  </a:lnTo>
                  <a:lnTo>
                    <a:pt x="13919144" y="7472810"/>
                  </a:lnTo>
                  <a:lnTo>
                    <a:pt x="13921147" y="7473665"/>
                  </a:lnTo>
                  <a:lnTo>
                    <a:pt x="13921339" y="7474141"/>
                  </a:lnTo>
                  <a:lnTo>
                    <a:pt x="13924343" y="7475422"/>
                  </a:lnTo>
                  <a:lnTo>
                    <a:pt x="13928200" y="7474701"/>
                  </a:lnTo>
                  <a:lnTo>
                    <a:pt x="13930626" y="7471790"/>
                  </a:lnTo>
                  <a:lnTo>
                    <a:pt x="13933670" y="7468353"/>
                  </a:lnTo>
                  <a:lnTo>
                    <a:pt x="13933186" y="7463017"/>
                  </a:lnTo>
                  <a:lnTo>
                    <a:pt x="13929608" y="7460307"/>
                  </a:lnTo>
                  <a:lnTo>
                    <a:pt x="13924976" y="7456359"/>
                  </a:lnTo>
                  <a:lnTo>
                    <a:pt x="13921540" y="7453315"/>
                  </a:lnTo>
                  <a:close/>
                </a:path>
                <a:path w="17559020" h="9894570">
                  <a:moveTo>
                    <a:pt x="11449455" y="6397226"/>
                  </a:moveTo>
                  <a:lnTo>
                    <a:pt x="11445070" y="6397329"/>
                  </a:lnTo>
                  <a:lnTo>
                    <a:pt x="11439208" y="6397196"/>
                  </a:lnTo>
                  <a:lnTo>
                    <a:pt x="11434633" y="6396822"/>
                  </a:lnTo>
                  <a:lnTo>
                    <a:pt x="11430970" y="6400784"/>
                  </a:lnTo>
                  <a:lnTo>
                    <a:pt x="11431073" y="6405168"/>
                  </a:lnTo>
                  <a:lnTo>
                    <a:pt x="11431127" y="6408742"/>
                  </a:lnTo>
                  <a:lnTo>
                    <a:pt x="11433085" y="6411550"/>
                  </a:lnTo>
                  <a:lnTo>
                    <a:pt x="11436758" y="6413117"/>
                  </a:lnTo>
                  <a:lnTo>
                    <a:pt x="11439046" y="6413304"/>
                  </a:lnTo>
                  <a:lnTo>
                    <a:pt x="11444908" y="6413437"/>
                  </a:lnTo>
                  <a:lnTo>
                    <a:pt x="11449483" y="6413811"/>
                  </a:lnTo>
                  <a:lnTo>
                    <a:pt x="11453146" y="6409849"/>
                  </a:lnTo>
                  <a:lnTo>
                    <a:pt x="11453043" y="6405465"/>
                  </a:lnTo>
                  <a:lnTo>
                    <a:pt x="11453416" y="6400889"/>
                  </a:lnTo>
                  <a:lnTo>
                    <a:pt x="11449455" y="6397226"/>
                  </a:lnTo>
                  <a:close/>
                </a:path>
                <a:path w="17559020" h="9894570">
                  <a:moveTo>
                    <a:pt x="693590" y="1804395"/>
                  </a:moveTo>
                  <a:lnTo>
                    <a:pt x="688489" y="1803403"/>
                  </a:lnTo>
                  <a:lnTo>
                    <a:pt x="681351" y="1809038"/>
                  </a:lnTo>
                  <a:lnTo>
                    <a:pt x="680358" y="1814139"/>
                  </a:lnTo>
                  <a:lnTo>
                    <a:pt x="683176" y="1817708"/>
                  </a:lnTo>
                  <a:lnTo>
                    <a:pt x="686568" y="1822707"/>
                  </a:lnTo>
                  <a:lnTo>
                    <a:pt x="687284" y="1823802"/>
                  </a:lnTo>
                  <a:lnTo>
                    <a:pt x="689813" y="1825275"/>
                  </a:lnTo>
                  <a:lnTo>
                    <a:pt x="690289" y="1825083"/>
                  </a:lnTo>
                  <a:lnTo>
                    <a:pt x="692625" y="1826080"/>
                  </a:lnTo>
                  <a:lnTo>
                    <a:pt x="695866" y="1825884"/>
                  </a:lnTo>
                  <a:lnTo>
                    <a:pt x="698199" y="1824116"/>
                  </a:lnTo>
                  <a:lnTo>
                    <a:pt x="701768" y="1821299"/>
                  </a:lnTo>
                  <a:lnTo>
                    <a:pt x="702760" y="1816198"/>
                  </a:lnTo>
                  <a:lnTo>
                    <a:pt x="699942" y="1812628"/>
                  </a:lnTo>
                  <a:lnTo>
                    <a:pt x="696408" y="1807964"/>
                  </a:lnTo>
                  <a:lnTo>
                    <a:pt x="693590" y="1804395"/>
                  </a:lnTo>
                  <a:close/>
                </a:path>
                <a:path w="17559020" h="9894570">
                  <a:moveTo>
                    <a:pt x="13852583" y="7396674"/>
                  </a:moveTo>
                  <a:lnTo>
                    <a:pt x="13847248" y="7397161"/>
                  </a:lnTo>
                  <a:lnTo>
                    <a:pt x="13844537" y="7400739"/>
                  </a:lnTo>
                  <a:lnTo>
                    <a:pt x="13841493" y="7404175"/>
                  </a:lnTo>
                  <a:lnTo>
                    <a:pt x="13841978" y="7409512"/>
                  </a:lnTo>
                  <a:lnTo>
                    <a:pt x="13845556" y="7412222"/>
                  </a:lnTo>
                  <a:lnTo>
                    <a:pt x="13850187" y="7416170"/>
                  </a:lnTo>
                  <a:lnTo>
                    <a:pt x="13852190" y="7417024"/>
                  </a:lnTo>
                  <a:lnTo>
                    <a:pt x="13852381" y="7417501"/>
                  </a:lnTo>
                  <a:lnTo>
                    <a:pt x="13855386" y="7418783"/>
                  </a:lnTo>
                  <a:lnTo>
                    <a:pt x="13859244" y="7418060"/>
                  </a:lnTo>
                  <a:lnTo>
                    <a:pt x="13861669" y="7415150"/>
                  </a:lnTo>
                  <a:lnTo>
                    <a:pt x="13864714" y="7411713"/>
                  </a:lnTo>
                  <a:lnTo>
                    <a:pt x="13864229" y="7406377"/>
                  </a:lnTo>
                  <a:lnTo>
                    <a:pt x="13860650" y="7403667"/>
                  </a:lnTo>
                  <a:lnTo>
                    <a:pt x="13856020" y="7399719"/>
                  </a:lnTo>
                  <a:lnTo>
                    <a:pt x="13852583" y="7396674"/>
                  </a:lnTo>
                  <a:close/>
                </a:path>
                <a:path w="17559020" h="9894570">
                  <a:moveTo>
                    <a:pt x="11539287" y="6398456"/>
                  </a:moveTo>
                  <a:lnTo>
                    <a:pt x="11534901" y="6398558"/>
                  </a:lnTo>
                  <a:lnTo>
                    <a:pt x="11528707" y="6398283"/>
                  </a:lnTo>
                  <a:lnTo>
                    <a:pt x="11523989" y="6398244"/>
                  </a:lnTo>
                  <a:lnTo>
                    <a:pt x="11520468" y="6401871"/>
                  </a:lnTo>
                  <a:lnTo>
                    <a:pt x="11520571" y="6406256"/>
                  </a:lnTo>
                  <a:lnTo>
                    <a:pt x="11520625" y="6409830"/>
                  </a:lnTo>
                  <a:lnTo>
                    <a:pt x="11539458" y="6414706"/>
                  </a:lnTo>
                  <a:lnTo>
                    <a:pt x="11542977" y="6411078"/>
                  </a:lnTo>
                  <a:lnTo>
                    <a:pt x="11542875" y="6406695"/>
                  </a:lnTo>
                  <a:lnTo>
                    <a:pt x="11542914" y="6401977"/>
                  </a:lnTo>
                  <a:lnTo>
                    <a:pt x="11539287" y="6398456"/>
                  </a:lnTo>
                  <a:close/>
                </a:path>
                <a:path w="17559020" h="9894570">
                  <a:moveTo>
                    <a:pt x="13783626" y="7340034"/>
                  </a:moveTo>
                  <a:lnTo>
                    <a:pt x="13778288" y="7340520"/>
                  </a:lnTo>
                  <a:lnTo>
                    <a:pt x="13775579" y="7344099"/>
                  </a:lnTo>
                  <a:lnTo>
                    <a:pt x="13772535" y="7347534"/>
                  </a:lnTo>
                  <a:lnTo>
                    <a:pt x="13773021" y="7352872"/>
                  </a:lnTo>
                  <a:lnTo>
                    <a:pt x="13776599" y="7355581"/>
                  </a:lnTo>
                  <a:lnTo>
                    <a:pt x="13781228" y="7359529"/>
                  </a:lnTo>
                  <a:lnTo>
                    <a:pt x="13783230" y="7360383"/>
                  </a:lnTo>
                  <a:lnTo>
                    <a:pt x="13783423" y="7360860"/>
                  </a:lnTo>
                  <a:lnTo>
                    <a:pt x="13786427" y="7362141"/>
                  </a:lnTo>
                  <a:lnTo>
                    <a:pt x="13790286" y="7361420"/>
                  </a:lnTo>
                  <a:lnTo>
                    <a:pt x="13792712" y="7358509"/>
                  </a:lnTo>
                  <a:lnTo>
                    <a:pt x="13795756" y="7355073"/>
                  </a:lnTo>
                  <a:lnTo>
                    <a:pt x="13795269" y="7349735"/>
                  </a:lnTo>
                  <a:lnTo>
                    <a:pt x="13791691" y="7347025"/>
                  </a:lnTo>
                  <a:lnTo>
                    <a:pt x="13787063" y="7343079"/>
                  </a:lnTo>
                  <a:lnTo>
                    <a:pt x="13783626" y="7340034"/>
                  </a:lnTo>
                  <a:close/>
                </a:path>
                <a:path w="17559020" h="9894570">
                  <a:moveTo>
                    <a:pt x="641380" y="1731619"/>
                  </a:moveTo>
                  <a:lnTo>
                    <a:pt x="636471" y="1731103"/>
                  </a:lnTo>
                  <a:lnTo>
                    <a:pt x="632710" y="1733444"/>
                  </a:lnTo>
                  <a:lnTo>
                    <a:pt x="628807" y="1736120"/>
                  </a:lnTo>
                  <a:lnTo>
                    <a:pt x="628290" y="1741029"/>
                  </a:lnTo>
                  <a:lnTo>
                    <a:pt x="630632" y="1744790"/>
                  </a:lnTo>
                  <a:lnTo>
                    <a:pt x="634024" y="1749787"/>
                  </a:lnTo>
                  <a:lnTo>
                    <a:pt x="635074" y="1751025"/>
                  </a:lnTo>
                  <a:lnTo>
                    <a:pt x="637602" y="1752498"/>
                  </a:lnTo>
                  <a:lnTo>
                    <a:pt x="637460" y="1752832"/>
                  </a:lnTo>
                  <a:lnTo>
                    <a:pt x="639797" y="1753829"/>
                  </a:lnTo>
                  <a:lnTo>
                    <a:pt x="643037" y="1753632"/>
                  </a:lnTo>
                  <a:lnTo>
                    <a:pt x="645369" y="1751866"/>
                  </a:lnTo>
                  <a:lnTo>
                    <a:pt x="649273" y="1749190"/>
                  </a:lnTo>
                  <a:lnTo>
                    <a:pt x="650122" y="1744423"/>
                  </a:lnTo>
                  <a:lnTo>
                    <a:pt x="641380" y="1731619"/>
                  </a:lnTo>
                  <a:close/>
                </a:path>
                <a:path w="17559020" h="9894570">
                  <a:moveTo>
                    <a:pt x="11629217" y="6401306"/>
                  </a:moveTo>
                  <a:lnTo>
                    <a:pt x="11624641" y="6400933"/>
                  </a:lnTo>
                  <a:lnTo>
                    <a:pt x="11618446" y="6400657"/>
                  </a:lnTo>
                  <a:lnTo>
                    <a:pt x="11613728" y="6400618"/>
                  </a:lnTo>
                  <a:lnTo>
                    <a:pt x="11610350" y="6403911"/>
                  </a:lnTo>
                  <a:lnTo>
                    <a:pt x="11609977" y="6408487"/>
                  </a:lnTo>
                  <a:lnTo>
                    <a:pt x="11610031" y="6412061"/>
                  </a:lnTo>
                  <a:lnTo>
                    <a:pt x="11628719" y="6417272"/>
                  </a:lnTo>
                  <a:lnTo>
                    <a:pt x="11632098" y="6413977"/>
                  </a:lnTo>
                  <a:lnTo>
                    <a:pt x="11632471" y="6409402"/>
                  </a:lnTo>
                  <a:lnTo>
                    <a:pt x="11632510" y="6404683"/>
                  </a:lnTo>
                  <a:lnTo>
                    <a:pt x="11629217" y="6401306"/>
                  </a:lnTo>
                  <a:close/>
                </a:path>
                <a:path w="17559020" h="9894570">
                  <a:moveTo>
                    <a:pt x="13714812" y="7283061"/>
                  </a:moveTo>
                  <a:lnTo>
                    <a:pt x="13709474" y="7283546"/>
                  </a:lnTo>
                  <a:lnTo>
                    <a:pt x="13706764" y="7287124"/>
                  </a:lnTo>
                  <a:lnTo>
                    <a:pt x="13703720" y="7290561"/>
                  </a:lnTo>
                  <a:lnTo>
                    <a:pt x="13704205" y="7295898"/>
                  </a:lnTo>
                  <a:lnTo>
                    <a:pt x="13707785" y="7298608"/>
                  </a:lnTo>
                  <a:lnTo>
                    <a:pt x="13712413" y="7302555"/>
                  </a:lnTo>
                  <a:lnTo>
                    <a:pt x="13714415" y="7303409"/>
                  </a:lnTo>
                  <a:lnTo>
                    <a:pt x="13714608" y="7303886"/>
                  </a:lnTo>
                  <a:lnTo>
                    <a:pt x="13717612" y="7305167"/>
                  </a:lnTo>
                  <a:lnTo>
                    <a:pt x="13721471" y="7304446"/>
                  </a:lnTo>
                  <a:lnTo>
                    <a:pt x="13723897" y="7301535"/>
                  </a:lnTo>
                  <a:lnTo>
                    <a:pt x="13726942" y="7298099"/>
                  </a:lnTo>
                  <a:lnTo>
                    <a:pt x="13726313" y="7293096"/>
                  </a:lnTo>
                  <a:lnTo>
                    <a:pt x="13722876" y="7290051"/>
                  </a:lnTo>
                  <a:lnTo>
                    <a:pt x="13718248" y="7286105"/>
                  </a:lnTo>
                  <a:lnTo>
                    <a:pt x="13714812" y="7283061"/>
                  </a:lnTo>
                  <a:close/>
                </a:path>
                <a:path w="17559020" h="9894570">
                  <a:moveTo>
                    <a:pt x="591074" y="1658077"/>
                  </a:moveTo>
                  <a:lnTo>
                    <a:pt x="577793" y="1667011"/>
                  </a:lnTo>
                  <a:lnTo>
                    <a:pt x="580135" y="1670772"/>
                  </a:lnTo>
                  <a:lnTo>
                    <a:pt x="583527" y="1675770"/>
                  </a:lnTo>
                  <a:lnTo>
                    <a:pt x="584435" y="1677341"/>
                  </a:lnTo>
                  <a:lnTo>
                    <a:pt x="586963" y="1678814"/>
                  </a:lnTo>
                  <a:lnTo>
                    <a:pt x="587106" y="1678480"/>
                  </a:lnTo>
                  <a:lnTo>
                    <a:pt x="589777" y="1679620"/>
                  </a:lnTo>
                  <a:lnTo>
                    <a:pt x="592540" y="1679614"/>
                  </a:lnTo>
                  <a:lnTo>
                    <a:pt x="594872" y="1677847"/>
                  </a:lnTo>
                  <a:lnTo>
                    <a:pt x="598299" y="1675363"/>
                  </a:lnTo>
                  <a:lnTo>
                    <a:pt x="599221" y="1670627"/>
                  </a:lnTo>
                  <a:lnTo>
                    <a:pt x="599292" y="1670263"/>
                  </a:lnTo>
                  <a:lnTo>
                    <a:pt x="596950" y="1666502"/>
                  </a:lnTo>
                  <a:lnTo>
                    <a:pt x="593558" y="1661504"/>
                  </a:lnTo>
                  <a:lnTo>
                    <a:pt x="591074" y="1658077"/>
                  </a:lnTo>
                  <a:close/>
                </a:path>
                <a:path w="17559020" h="9894570">
                  <a:moveTo>
                    <a:pt x="11719052" y="6405299"/>
                  </a:moveTo>
                  <a:lnTo>
                    <a:pt x="11714477" y="6404926"/>
                  </a:lnTo>
                  <a:lnTo>
                    <a:pt x="11708282" y="6404650"/>
                  </a:lnTo>
                  <a:lnTo>
                    <a:pt x="11703564" y="6404611"/>
                  </a:lnTo>
                  <a:lnTo>
                    <a:pt x="11699852" y="6407763"/>
                  </a:lnTo>
                  <a:lnTo>
                    <a:pt x="11699230" y="6415389"/>
                  </a:lnTo>
                  <a:lnTo>
                    <a:pt x="11699199" y="6415770"/>
                  </a:lnTo>
                  <a:lnTo>
                    <a:pt x="11718079" y="6421457"/>
                  </a:lnTo>
                  <a:lnTo>
                    <a:pt x="11722125" y="6418447"/>
                  </a:lnTo>
                  <a:lnTo>
                    <a:pt x="11722205" y="6409011"/>
                  </a:lnTo>
                  <a:lnTo>
                    <a:pt x="11719052" y="6405299"/>
                  </a:lnTo>
                  <a:close/>
                </a:path>
                <a:path w="17559020" h="9894570">
                  <a:moveTo>
                    <a:pt x="13645663" y="7225944"/>
                  </a:moveTo>
                  <a:lnTo>
                    <a:pt x="13640324" y="7226429"/>
                  </a:lnTo>
                  <a:lnTo>
                    <a:pt x="13637615" y="7230008"/>
                  </a:lnTo>
                  <a:lnTo>
                    <a:pt x="13634571" y="7233444"/>
                  </a:lnTo>
                  <a:lnTo>
                    <a:pt x="13635057" y="7238781"/>
                  </a:lnTo>
                  <a:lnTo>
                    <a:pt x="13638635" y="7241491"/>
                  </a:lnTo>
                  <a:lnTo>
                    <a:pt x="13643265" y="7245438"/>
                  </a:lnTo>
                  <a:lnTo>
                    <a:pt x="13645267" y="7246292"/>
                  </a:lnTo>
                  <a:lnTo>
                    <a:pt x="13645459" y="7246769"/>
                  </a:lnTo>
                  <a:lnTo>
                    <a:pt x="13648463" y="7248051"/>
                  </a:lnTo>
                  <a:lnTo>
                    <a:pt x="13652323" y="7247330"/>
                  </a:lnTo>
                  <a:lnTo>
                    <a:pt x="13654748" y="7244419"/>
                  </a:lnTo>
                  <a:lnTo>
                    <a:pt x="13657793" y="7240983"/>
                  </a:lnTo>
                  <a:lnTo>
                    <a:pt x="13657305" y="7235645"/>
                  </a:lnTo>
                  <a:lnTo>
                    <a:pt x="13653727" y="7232936"/>
                  </a:lnTo>
                  <a:lnTo>
                    <a:pt x="13649099" y="7228988"/>
                  </a:lnTo>
                  <a:lnTo>
                    <a:pt x="13645663" y="7225944"/>
                  </a:lnTo>
                  <a:close/>
                </a:path>
                <a:path w="17559020" h="9894570">
                  <a:moveTo>
                    <a:pt x="13575944" y="7170162"/>
                  </a:moveTo>
                  <a:lnTo>
                    <a:pt x="13570606" y="7170648"/>
                  </a:lnTo>
                  <a:lnTo>
                    <a:pt x="13565187" y="7177805"/>
                  </a:lnTo>
                  <a:lnTo>
                    <a:pt x="13565671" y="7183142"/>
                  </a:lnTo>
                  <a:lnTo>
                    <a:pt x="13574022" y="7189466"/>
                  </a:lnTo>
                  <a:lnTo>
                    <a:pt x="13579364" y="7191744"/>
                  </a:lnTo>
                  <a:lnTo>
                    <a:pt x="13583222" y="7191023"/>
                  </a:lnTo>
                  <a:lnTo>
                    <a:pt x="13585646" y="7188111"/>
                  </a:lnTo>
                  <a:lnTo>
                    <a:pt x="13588357" y="7184533"/>
                  </a:lnTo>
                  <a:lnTo>
                    <a:pt x="13587872" y="7179197"/>
                  </a:lnTo>
                  <a:lnTo>
                    <a:pt x="13575944" y="7170162"/>
                  </a:lnTo>
                  <a:close/>
                </a:path>
                <a:path w="17559020" h="9894570">
                  <a:moveTo>
                    <a:pt x="11807608" y="6412298"/>
                  </a:moveTo>
                  <a:lnTo>
                    <a:pt x="11803033" y="6411924"/>
                  </a:lnTo>
                  <a:lnTo>
                    <a:pt x="11796980" y="6411315"/>
                  </a:lnTo>
                  <a:lnTo>
                    <a:pt x="11792403" y="6410942"/>
                  </a:lnTo>
                  <a:lnTo>
                    <a:pt x="11788692" y="6414093"/>
                  </a:lnTo>
                  <a:lnTo>
                    <a:pt x="11788039" y="6422101"/>
                  </a:lnTo>
                  <a:lnTo>
                    <a:pt x="11790189" y="6425384"/>
                  </a:lnTo>
                  <a:lnTo>
                    <a:pt x="11793861" y="6426951"/>
                  </a:lnTo>
                  <a:lnTo>
                    <a:pt x="11795672" y="6427329"/>
                  </a:lnTo>
                  <a:lnTo>
                    <a:pt x="11801725" y="6427939"/>
                  </a:lnTo>
                  <a:lnTo>
                    <a:pt x="11805968" y="6428170"/>
                  </a:lnTo>
                  <a:lnTo>
                    <a:pt x="11810013" y="6425161"/>
                  </a:lnTo>
                  <a:lnTo>
                    <a:pt x="11810386" y="6420585"/>
                  </a:lnTo>
                  <a:lnTo>
                    <a:pt x="11810617" y="6416343"/>
                  </a:lnTo>
                  <a:lnTo>
                    <a:pt x="11807608" y="6412298"/>
                  </a:lnTo>
                  <a:close/>
                </a:path>
                <a:path w="17559020" h="9894570">
                  <a:moveTo>
                    <a:pt x="542340" y="1583627"/>
                  </a:moveTo>
                  <a:lnTo>
                    <a:pt x="537239" y="1582635"/>
                  </a:lnTo>
                  <a:lnTo>
                    <a:pt x="529718" y="1587318"/>
                  </a:lnTo>
                  <a:lnTo>
                    <a:pt x="528725" y="1592419"/>
                  </a:lnTo>
                  <a:lnTo>
                    <a:pt x="531067" y="1596179"/>
                  </a:lnTo>
                  <a:lnTo>
                    <a:pt x="534459" y="1601177"/>
                  </a:lnTo>
                  <a:lnTo>
                    <a:pt x="535367" y="1602749"/>
                  </a:lnTo>
                  <a:lnTo>
                    <a:pt x="538229" y="1604364"/>
                  </a:lnTo>
                  <a:lnTo>
                    <a:pt x="540566" y="1605361"/>
                  </a:lnTo>
                  <a:lnTo>
                    <a:pt x="543472" y="1605022"/>
                  </a:lnTo>
                  <a:lnTo>
                    <a:pt x="545662" y="1603589"/>
                  </a:lnTo>
                  <a:lnTo>
                    <a:pt x="549423" y="1601248"/>
                  </a:lnTo>
                  <a:lnTo>
                    <a:pt x="550415" y="1596146"/>
                  </a:lnTo>
                  <a:lnTo>
                    <a:pt x="548073" y="1592386"/>
                  </a:lnTo>
                  <a:lnTo>
                    <a:pt x="544681" y="1587388"/>
                  </a:lnTo>
                  <a:lnTo>
                    <a:pt x="542340" y="1583627"/>
                  </a:lnTo>
                  <a:close/>
                </a:path>
                <a:path w="17559020" h="9894570">
                  <a:moveTo>
                    <a:pt x="13505130" y="7115098"/>
                  </a:moveTo>
                  <a:lnTo>
                    <a:pt x="13500127" y="7115725"/>
                  </a:lnTo>
                  <a:lnTo>
                    <a:pt x="13494706" y="7122883"/>
                  </a:lnTo>
                  <a:lnTo>
                    <a:pt x="13495335" y="7127886"/>
                  </a:lnTo>
                  <a:lnTo>
                    <a:pt x="13503685" y="7134210"/>
                  </a:lnTo>
                  <a:lnTo>
                    <a:pt x="13505687" y="7135064"/>
                  </a:lnTo>
                  <a:lnTo>
                    <a:pt x="13505211" y="7135256"/>
                  </a:lnTo>
                  <a:lnTo>
                    <a:pt x="13508549" y="7136680"/>
                  </a:lnTo>
                  <a:lnTo>
                    <a:pt x="13512552" y="7135625"/>
                  </a:lnTo>
                  <a:lnTo>
                    <a:pt x="13514978" y="7132714"/>
                  </a:lnTo>
                  <a:lnTo>
                    <a:pt x="13517687" y="7129135"/>
                  </a:lnTo>
                  <a:lnTo>
                    <a:pt x="13517059" y="7124132"/>
                  </a:lnTo>
                  <a:lnTo>
                    <a:pt x="13505130" y="7115098"/>
                  </a:lnTo>
                  <a:close/>
                </a:path>
                <a:path w="17559020" h="9894570">
                  <a:moveTo>
                    <a:pt x="11896738" y="6420725"/>
                  </a:moveTo>
                  <a:lnTo>
                    <a:pt x="11892162" y="6420351"/>
                  </a:lnTo>
                  <a:lnTo>
                    <a:pt x="11886109" y="6419742"/>
                  </a:lnTo>
                  <a:lnTo>
                    <a:pt x="11881533" y="6419368"/>
                  </a:lnTo>
                  <a:lnTo>
                    <a:pt x="11877487" y="6422378"/>
                  </a:lnTo>
                  <a:lnTo>
                    <a:pt x="11877114" y="6426953"/>
                  </a:lnTo>
                  <a:lnTo>
                    <a:pt x="11876692" y="6430719"/>
                  </a:lnTo>
                  <a:lnTo>
                    <a:pt x="11878507" y="6433861"/>
                  </a:lnTo>
                  <a:lnTo>
                    <a:pt x="11881846" y="6435285"/>
                  </a:lnTo>
                  <a:lnTo>
                    <a:pt x="11882323" y="6435094"/>
                  </a:lnTo>
                  <a:lnTo>
                    <a:pt x="11884326" y="6435948"/>
                  </a:lnTo>
                  <a:lnTo>
                    <a:pt x="11890379" y="6436557"/>
                  </a:lnTo>
                  <a:lnTo>
                    <a:pt x="11894954" y="6436931"/>
                  </a:lnTo>
                  <a:lnTo>
                    <a:pt x="11898999" y="6433921"/>
                  </a:lnTo>
                  <a:lnTo>
                    <a:pt x="11899747" y="6424771"/>
                  </a:lnTo>
                  <a:lnTo>
                    <a:pt x="11896738" y="6420725"/>
                  </a:lnTo>
                  <a:close/>
                </a:path>
                <a:path w="17559020" h="9894570">
                  <a:moveTo>
                    <a:pt x="13433889" y="7061034"/>
                  </a:moveTo>
                  <a:lnTo>
                    <a:pt x="13428886" y="7061663"/>
                  </a:lnTo>
                  <a:lnTo>
                    <a:pt x="13426176" y="7065241"/>
                  </a:lnTo>
                  <a:lnTo>
                    <a:pt x="13423799" y="7068962"/>
                  </a:lnTo>
                  <a:lnTo>
                    <a:pt x="13424431" y="7073967"/>
                  </a:lnTo>
                  <a:lnTo>
                    <a:pt x="13432777" y="7080289"/>
                  </a:lnTo>
                  <a:lnTo>
                    <a:pt x="13437785" y="7082425"/>
                  </a:lnTo>
                  <a:lnTo>
                    <a:pt x="13442120" y="7081513"/>
                  </a:lnTo>
                  <a:lnTo>
                    <a:pt x="13444212" y="7078459"/>
                  </a:lnTo>
                  <a:lnTo>
                    <a:pt x="13446589" y="7074738"/>
                  </a:lnTo>
                  <a:lnTo>
                    <a:pt x="13445959" y="7069735"/>
                  </a:lnTo>
                  <a:lnTo>
                    <a:pt x="13437610" y="7063411"/>
                  </a:lnTo>
                  <a:lnTo>
                    <a:pt x="13433889" y="7061034"/>
                  </a:lnTo>
                  <a:close/>
                </a:path>
                <a:path w="17559020" h="9894570">
                  <a:moveTo>
                    <a:pt x="11985111" y="6432775"/>
                  </a:moveTo>
                  <a:lnTo>
                    <a:pt x="11970333" y="6430417"/>
                  </a:lnTo>
                  <a:lnTo>
                    <a:pt x="11966287" y="6433426"/>
                  </a:lnTo>
                  <a:lnTo>
                    <a:pt x="11965580" y="6437859"/>
                  </a:lnTo>
                  <a:lnTo>
                    <a:pt x="11965300" y="6441291"/>
                  </a:lnTo>
                  <a:lnTo>
                    <a:pt x="11967307" y="6444909"/>
                  </a:lnTo>
                  <a:lnTo>
                    <a:pt x="11972316" y="6447046"/>
                  </a:lnTo>
                  <a:lnTo>
                    <a:pt x="11982657" y="6448695"/>
                  </a:lnTo>
                  <a:lnTo>
                    <a:pt x="11986704" y="6445686"/>
                  </a:lnTo>
                  <a:lnTo>
                    <a:pt x="11988120" y="6436820"/>
                  </a:lnTo>
                  <a:lnTo>
                    <a:pt x="11985111" y="6432775"/>
                  </a:lnTo>
                  <a:close/>
                </a:path>
                <a:path w="17559020" h="9894570">
                  <a:moveTo>
                    <a:pt x="13361744" y="7008165"/>
                  </a:moveTo>
                  <a:lnTo>
                    <a:pt x="13356601" y="7009127"/>
                  </a:lnTo>
                  <a:lnTo>
                    <a:pt x="13351180" y="7016284"/>
                  </a:lnTo>
                  <a:lnTo>
                    <a:pt x="13352141" y="7021429"/>
                  </a:lnTo>
                  <a:lnTo>
                    <a:pt x="13360491" y="7027753"/>
                  </a:lnTo>
                  <a:lnTo>
                    <a:pt x="13362162" y="7028465"/>
                  </a:lnTo>
                  <a:lnTo>
                    <a:pt x="13362019" y="7028799"/>
                  </a:lnTo>
                  <a:lnTo>
                    <a:pt x="13365357" y="7030222"/>
                  </a:lnTo>
                  <a:lnTo>
                    <a:pt x="13369834" y="7028976"/>
                  </a:lnTo>
                  <a:lnTo>
                    <a:pt x="13371926" y="7025923"/>
                  </a:lnTo>
                  <a:lnTo>
                    <a:pt x="13374635" y="7022343"/>
                  </a:lnTo>
                  <a:lnTo>
                    <a:pt x="13373674" y="7017199"/>
                  </a:lnTo>
                  <a:lnTo>
                    <a:pt x="13361744" y="7008165"/>
                  </a:lnTo>
                  <a:close/>
                </a:path>
                <a:path w="17559020" h="9894570">
                  <a:moveTo>
                    <a:pt x="495319" y="1507935"/>
                  </a:moveTo>
                  <a:lnTo>
                    <a:pt x="490361" y="1506609"/>
                  </a:lnTo>
                  <a:lnTo>
                    <a:pt x="482839" y="1511292"/>
                  </a:lnTo>
                  <a:lnTo>
                    <a:pt x="481513" y="1516250"/>
                  </a:lnTo>
                  <a:lnTo>
                    <a:pt x="483855" y="1520011"/>
                  </a:lnTo>
                  <a:lnTo>
                    <a:pt x="487104" y="1525343"/>
                  </a:lnTo>
                  <a:lnTo>
                    <a:pt x="488012" y="1526914"/>
                  </a:lnTo>
                  <a:lnTo>
                    <a:pt x="490874" y="1528530"/>
                  </a:lnTo>
                  <a:lnTo>
                    <a:pt x="493211" y="1529526"/>
                  </a:lnTo>
                  <a:lnTo>
                    <a:pt x="495975" y="1529522"/>
                  </a:lnTo>
                  <a:lnTo>
                    <a:pt x="498165" y="1528088"/>
                  </a:lnTo>
                  <a:lnTo>
                    <a:pt x="501926" y="1525747"/>
                  </a:lnTo>
                  <a:lnTo>
                    <a:pt x="503251" y="1520789"/>
                  </a:lnTo>
                  <a:lnTo>
                    <a:pt x="500910" y="1517027"/>
                  </a:lnTo>
                  <a:lnTo>
                    <a:pt x="497660" y="1511696"/>
                  </a:lnTo>
                  <a:lnTo>
                    <a:pt x="495319" y="1507935"/>
                  </a:lnTo>
                  <a:close/>
                </a:path>
                <a:path w="17559020" h="9894570">
                  <a:moveTo>
                    <a:pt x="12073866" y="6445777"/>
                  </a:moveTo>
                  <a:lnTo>
                    <a:pt x="12063523" y="6444127"/>
                  </a:lnTo>
                  <a:lnTo>
                    <a:pt x="12058756" y="6443278"/>
                  </a:lnTo>
                  <a:lnTo>
                    <a:pt x="12054710" y="6446286"/>
                  </a:lnTo>
                  <a:lnTo>
                    <a:pt x="12054002" y="6450719"/>
                  </a:lnTo>
                  <a:lnTo>
                    <a:pt x="12053580" y="6454485"/>
                  </a:lnTo>
                  <a:lnTo>
                    <a:pt x="12055588" y="6458103"/>
                  </a:lnTo>
                  <a:lnTo>
                    <a:pt x="12060594" y="6460239"/>
                  </a:lnTo>
                  <a:lnTo>
                    <a:pt x="12070939" y="6461890"/>
                  </a:lnTo>
                  <a:lnTo>
                    <a:pt x="12075319" y="6459023"/>
                  </a:lnTo>
                  <a:lnTo>
                    <a:pt x="12076733" y="6450157"/>
                  </a:lnTo>
                  <a:lnTo>
                    <a:pt x="12073866" y="6445777"/>
                  </a:lnTo>
                  <a:close/>
                </a:path>
                <a:path w="17559020" h="9894570">
                  <a:moveTo>
                    <a:pt x="13287936" y="6957346"/>
                  </a:moveTo>
                  <a:lnTo>
                    <a:pt x="13282791" y="6958308"/>
                  </a:lnTo>
                  <a:lnTo>
                    <a:pt x="13278236" y="6965440"/>
                  </a:lnTo>
                  <a:lnTo>
                    <a:pt x="13278038" y="6965750"/>
                  </a:lnTo>
                  <a:lnTo>
                    <a:pt x="13278999" y="6970895"/>
                  </a:lnTo>
                  <a:lnTo>
                    <a:pt x="13282721" y="6973272"/>
                  </a:lnTo>
                  <a:lnTo>
                    <a:pt x="13287636" y="6976553"/>
                  </a:lnTo>
                  <a:lnTo>
                    <a:pt x="13292642" y="6978688"/>
                  </a:lnTo>
                  <a:lnTo>
                    <a:pt x="13296645" y="6977633"/>
                  </a:lnTo>
                  <a:lnTo>
                    <a:pt x="13298675" y="6974553"/>
                  </a:lnTo>
                  <a:lnTo>
                    <a:pt x="13301255" y="6970524"/>
                  </a:lnTo>
                  <a:lnTo>
                    <a:pt x="13300294" y="6965380"/>
                  </a:lnTo>
                  <a:lnTo>
                    <a:pt x="13296573" y="6963003"/>
                  </a:lnTo>
                  <a:lnTo>
                    <a:pt x="13291658" y="6959723"/>
                  </a:lnTo>
                  <a:lnTo>
                    <a:pt x="13287936" y="6957346"/>
                  </a:lnTo>
                  <a:close/>
                </a:path>
                <a:path w="17559020" h="9894570">
                  <a:moveTo>
                    <a:pt x="12161390" y="6462594"/>
                  </a:moveTo>
                  <a:lnTo>
                    <a:pt x="12157099" y="6461553"/>
                  </a:lnTo>
                  <a:lnTo>
                    <a:pt x="12151331" y="6460276"/>
                  </a:lnTo>
                  <a:lnTo>
                    <a:pt x="12147039" y="6459235"/>
                  </a:lnTo>
                  <a:lnTo>
                    <a:pt x="12142660" y="6462101"/>
                  </a:lnTo>
                  <a:lnTo>
                    <a:pt x="12141952" y="6466535"/>
                  </a:lnTo>
                  <a:lnTo>
                    <a:pt x="12141054" y="6470491"/>
                  </a:lnTo>
                  <a:lnTo>
                    <a:pt x="12143396" y="6474253"/>
                  </a:lnTo>
                  <a:lnTo>
                    <a:pt x="12146733" y="6475677"/>
                  </a:lnTo>
                  <a:lnTo>
                    <a:pt x="12146543" y="6475200"/>
                  </a:lnTo>
                  <a:lnTo>
                    <a:pt x="12148212" y="6475912"/>
                  </a:lnTo>
                  <a:lnTo>
                    <a:pt x="12153980" y="6477189"/>
                  </a:lnTo>
                  <a:lnTo>
                    <a:pt x="12158270" y="6478230"/>
                  </a:lnTo>
                  <a:lnTo>
                    <a:pt x="12162316" y="6475222"/>
                  </a:lnTo>
                  <a:lnTo>
                    <a:pt x="12164398" y="6466640"/>
                  </a:lnTo>
                  <a:lnTo>
                    <a:pt x="12161390" y="6462594"/>
                  </a:lnTo>
                  <a:close/>
                </a:path>
                <a:path w="17559020" h="9894570">
                  <a:moveTo>
                    <a:pt x="13213559" y="6907864"/>
                  </a:moveTo>
                  <a:lnTo>
                    <a:pt x="13208413" y="6908825"/>
                  </a:lnTo>
                  <a:lnTo>
                    <a:pt x="13203859" y="6915957"/>
                  </a:lnTo>
                  <a:lnTo>
                    <a:pt x="13203661" y="6916268"/>
                  </a:lnTo>
                  <a:lnTo>
                    <a:pt x="13204622" y="6921412"/>
                  </a:lnTo>
                  <a:lnTo>
                    <a:pt x="13208343" y="6923788"/>
                  </a:lnTo>
                  <a:lnTo>
                    <a:pt x="13213258" y="6927069"/>
                  </a:lnTo>
                  <a:lnTo>
                    <a:pt x="13218265" y="6929205"/>
                  </a:lnTo>
                  <a:lnTo>
                    <a:pt x="13222265" y="6928149"/>
                  </a:lnTo>
                  <a:lnTo>
                    <a:pt x="13224296" y="6925070"/>
                  </a:lnTo>
                  <a:lnTo>
                    <a:pt x="13226875" y="6921041"/>
                  </a:lnTo>
                  <a:lnTo>
                    <a:pt x="13225914" y="6915897"/>
                  </a:lnTo>
                  <a:lnTo>
                    <a:pt x="13222193" y="6913520"/>
                  </a:lnTo>
                  <a:lnTo>
                    <a:pt x="13217279" y="6910240"/>
                  </a:lnTo>
                  <a:lnTo>
                    <a:pt x="13213559" y="6907864"/>
                  </a:lnTo>
                  <a:close/>
                </a:path>
                <a:path w="17559020" h="9894570">
                  <a:moveTo>
                    <a:pt x="12248726" y="6481699"/>
                  </a:moveTo>
                  <a:lnTo>
                    <a:pt x="12244435" y="6480657"/>
                  </a:lnTo>
                  <a:lnTo>
                    <a:pt x="12238666" y="6479381"/>
                  </a:lnTo>
                  <a:lnTo>
                    <a:pt x="12234376" y="6478339"/>
                  </a:lnTo>
                  <a:lnTo>
                    <a:pt x="12229996" y="6481206"/>
                  </a:lnTo>
                  <a:lnTo>
                    <a:pt x="12228955" y="6485497"/>
                  </a:lnTo>
                  <a:lnTo>
                    <a:pt x="12228199" y="6489120"/>
                  </a:lnTo>
                  <a:lnTo>
                    <a:pt x="12230065" y="6493072"/>
                  </a:lnTo>
                  <a:lnTo>
                    <a:pt x="12235072" y="6495208"/>
                  </a:lnTo>
                  <a:lnTo>
                    <a:pt x="12240840" y="6496485"/>
                  </a:lnTo>
                  <a:lnTo>
                    <a:pt x="12245132" y="6497527"/>
                  </a:lnTo>
                  <a:lnTo>
                    <a:pt x="12249510" y="6494660"/>
                  </a:lnTo>
                  <a:lnTo>
                    <a:pt x="12251592" y="6486078"/>
                  </a:lnTo>
                  <a:lnTo>
                    <a:pt x="12248726" y="6481699"/>
                  </a:lnTo>
                  <a:close/>
                </a:path>
                <a:path w="17559020" h="9894570">
                  <a:moveTo>
                    <a:pt x="13137943" y="6859431"/>
                  </a:moveTo>
                  <a:lnTo>
                    <a:pt x="13132990" y="6860870"/>
                  </a:lnTo>
                  <a:lnTo>
                    <a:pt x="13128633" y="6867691"/>
                  </a:lnTo>
                  <a:lnTo>
                    <a:pt x="13128237" y="6868312"/>
                  </a:lnTo>
                  <a:lnTo>
                    <a:pt x="13129674" y="6873265"/>
                  </a:lnTo>
                  <a:lnTo>
                    <a:pt x="13133396" y="6875642"/>
                  </a:lnTo>
                  <a:lnTo>
                    <a:pt x="13138309" y="6878922"/>
                  </a:lnTo>
                  <a:lnTo>
                    <a:pt x="13139311" y="6879349"/>
                  </a:lnTo>
                  <a:lnTo>
                    <a:pt x="13139503" y="6879825"/>
                  </a:lnTo>
                  <a:lnTo>
                    <a:pt x="13143175" y="6881391"/>
                  </a:lnTo>
                  <a:lnTo>
                    <a:pt x="13147318" y="6880002"/>
                  </a:lnTo>
                  <a:lnTo>
                    <a:pt x="13149552" y="6876615"/>
                  </a:lnTo>
                  <a:lnTo>
                    <a:pt x="13152071" y="6872560"/>
                  </a:lnTo>
                  <a:lnTo>
                    <a:pt x="13150632" y="6867606"/>
                  </a:lnTo>
                  <a:lnTo>
                    <a:pt x="13137943" y="6859431"/>
                  </a:lnTo>
                  <a:close/>
                </a:path>
                <a:path w="17559020" h="9894570">
                  <a:moveTo>
                    <a:pt x="450345" y="1431144"/>
                  </a:moveTo>
                  <a:lnTo>
                    <a:pt x="445387" y="1429818"/>
                  </a:lnTo>
                  <a:lnTo>
                    <a:pt x="441626" y="1432159"/>
                  </a:lnTo>
                  <a:lnTo>
                    <a:pt x="437531" y="1434359"/>
                  </a:lnTo>
                  <a:lnTo>
                    <a:pt x="436205" y="1439317"/>
                  </a:lnTo>
                  <a:lnTo>
                    <a:pt x="438547" y="1443077"/>
                  </a:lnTo>
                  <a:lnTo>
                    <a:pt x="441463" y="1448267"/>
                  </a:lnTo>
                  <a:lnTo>
                    <a:pt x="442371" y="1449837"/>
                  </a:lnTo>
                  <a:lnTo>
                    <a:pt x="445233" y="1451453"/>
                  </a:lnTo>
                  <a:lnTo>
                    <a:pt x="445091" y="1451787"/>
                  </a:lnTo>
                  <a:lnTo>
                    <a:pt x="447428" y="1452784"/>
                  </a:lnTo>
                  <a:lnTo>
                    <a:pt x="450191" y="1452779"/>
                  </a:lnTo>
                  <a:lnTo>
                    <a:pt x="452381" y="1451346"/>
                  </a:lnTo>
                  <a:lnTo>
                    <a:pt x="456476" y="1449147"/>
                  </a:lnTo>
                  <a:lnTo>
                    <a:pt x="457802" y="1444189"/>
                  </a:lnTo>
                  <a:lnTo>
                    <a:pt x="455460" y="1440428"/>
                  </a:lnTo>
                  <a:lnTo>
                    <a:pt x="452545" y="1435238"/>
                  </a:lnTo>
                  <a:lnTo>
                    <a:pt x="450345" y="1431144"/>
                  </a:lnTo>
                  <a:close/>
                </a:path>
                <a:path w="17559020" h="9894570">
                  <a:moveTo>
                    <a:pt x="13061188" y="6813669"/>
                  </a:moveTo>
                  <a:lnTo>
                    <a:pt x="13056235" y="6815108"/>
                  </a:lnTo>
                  <a:lnTo>
                    <a:pt x="13051482" y="6822550"/>
                  </a:lnTo>
                  <a:lnTo>
                    <a:pt x="13052920" y="6827504"/>
                  </a:lnTo>
                  <a:lnTo>
                    <a:pt x="13056641" y="6829880"/>
                  </a:lnTo>
                  <a:lnTo>
                    <a:pt x="13061697" y="6832825"/>
                  </a:lnTo>
                  <a:lnTo>
                    <a:pt x="13062700" y="6833253"/>
                  </a:lnTo>
                  <a:lnTo>
                    <a:pt x="13062891" y="6833729"/>
                  </a:lnTo>
                  <a:lnTo>
                    <a:pt x="13066562" y="6835296"/>
                  </a:lnTo>
                  <a:lnTo>
                    <a:pt x="13071182" y="6833715"/>
                  </a:lnTo>
                  <a:lnTo>
                    <a:pt x="13073082" y="6830186"/>
                  </a:lnTo>
                  <a:lnTo>
                    <a:pt x="13075459" y="6826464"/>
                  </a:lnTo>
                  <a:lnTo>
                    <a:pt x="13074020" y="6821510"/>
                  </a:lnTo>
                  <a:lnTo>
                    <a:pt x="13070299" y="6819134"/>
                  </a:lnTo>
                  <a:lnTo>
                    <a:pt x="13064909" y="6816045"/>
                  </a:lnTo>
                  <a:lnTo>
                    <a:pt x="13061188" y="6813669"/>
                  </a:lnTo>
                  <a:close/>
                </a:path>
                <a:path w="17559020" h="9894570">
                  <a:moveTo>
                    <a:pt x="12335926" y="6503901"/>
                  </a:moveTo>
                  <a:lnTo>
                    <a:pt x="12331634" y="6502860"/>
                  </a:lnTo>
                  <a:lnTo>
                    <a:pt x="12325674" y="6501107"/>
                  </a:lnTo>
                  <a:lnTo>
                    <a:pt x="12321526" y="6499732"/>
                  </a:lnTo>
                  <a:lnTo>
                    <a:pt x="12316812" y="6502456"/>
                  </a:lnTo>
                  <a:lnTo>
                    <a:pt x="12315771" y="6506747"/>
                  </a:lnTo>
                  <a:lnTo>
                    <a:pt x="12314539" y="6510561"/>
                  </a:lnTo>
                  <a:lnTo>
                    <a:pt x="12316737" y="6514656"/>
                  </a:lnTo>
                  <a:lnTo>
                    <a:pt x="12321746" y="6516792"/>
                  </a:lnTo>
                  <a:lnTo>
                    <a:pt x="12327372" y="6518403"/>
                  </a:lnTo>
                  <a:lnTo>
                    <a:pt x="12331520" y="6519777"/>
                  </a:lnTo>
                  <a:lnTo>
                    <a:pt x="12336234" y="6517053"/>
                  </a:lnTo>
                  <a:lnTo>
                    <a:pt x="12337274" y="6512763"/>
                  </a:lnTo>
                  <a:lnTo>
                    <a:pt x="12338649" y="6508615"/>
                  </a:lnTo>
                  <a:lnTo>
                    <a:pt x="12335926" y="6503901"/>
                  </a:lnTo>
                  <a:close/>
                </a:path>
                <a:path w="17559020" h="9894570">
                  <a:moveTo>
                    <a:pt x="12983196" y="6768958"/>
                  </a:moveTo>
                  <a:lnTo>
                    <a:pt x="12978243" y="6770395"/>
                  </a:lnTo>
                  <a:lnTo>
                    <a:pt x="12976200" y="6774260"/>
                  </a:lnTo>
                  <a:lnTo>
                    <a:pt x="12974015" y="6778457"/>
                  </a:lnTo>
                  <a:lnTo>
                    <a:pt x="12975454" y="6783410"/>
                  </a:lnTo>
                  <a:lnTo>
                    <a:pt x="12979317" y="6785453"/>
                  </a:lnTo>
                  <a:lnTo>
                    <a:pt x="12984707" y="6788541"/>
                  </a:lnTo>
                  <a:lnTo>
                    <a:pt x="12989382" y="6790535"/>
                  </a:lnTo>
                  <a:lnTo>
                    <a:pt x="12993857" y="6789289"/>
                  </a:lnTo>
                  <a:lnTo>
                    <a:pt x="12995900" y="6785425"/>
                  </a:lnTo>
                  <a:lnTo>
                    <a:pt x="12998085" y="6781227"/>
                  </a:lnTo>
                  <a:lnTo>
                    <a:pt x="12996646" y="6776274"/>
                  </a:lnTo>
                  <a:lnTo>
                    <a:pt x="12992783" y="6774231"/>
                  </a:lnTo>
                  <a:lnTo>
                    <a:pt x="12987393" y="6771143"/>
                  </a:lnTo>
                  <a:lnTo>
                    <a:pt x="12983196" y="6768958"/>
                  </a:lnTo>
                  <a:close/>
                </a:path>
                <a:path w="17559020" h="9894570">
                  <a:moveTo>
                    <a:pt x="12421984" y="6528774"/>
                  </a:moveTo>
                  <a:lnTo>
                    <a:pt x="12417836" y="6527399"/>
                  </a:lnTo>
                  <a:lnTo>
                    <a:pt x="12411876" y="6525646"/>
                  </a:lnTo>
                  <a:lnTo>
                    <a:pt x="12407586" y="6524605"/>
                  </a:lnTo>
                  <a:lnTo>
                    <a:pt x="12403015" y="6526995"/>
                  </a:lnTo>
                  <a:lnTo>
                    <a:pt x="12400265" y="6535292"/>
                  </a:lnTo>
                  <a:lnTo>
                    <a:pt x="12402463" y="6539386"/>
                  </a:lnTo>
                  <a:lnTo>
                    <a:pt x="12407472" y="6541523"/>
                  </a:lnTo>
                  <a:lnTo>
                    <a:pt x="12413098" y="6543133"/>
                  </a:lnTo>
                  <a:lnTo>
                    <a:pt x="12417388" y="6544174"/>
                  </a:lnTo>
                  <a:lnTo>
                    <a:pt x="12421958" y="6541784"/>
                  </a:lnTo>
                  <a:lnTo>
                    <a:pt x="12423333" y="6537636"/>
                  </a:lnTo>
                  <a:lnTo>
                    <a:pt x="12424374" y="6533344"/>
                  </a:lnTo>
                  <a:lnTo>
                    <a:pt x="12421984" y="6528774"/>
                  </a:lnTo>
                  <a:close/>
                </a:path>
                <a:path w="17559020" h="9894570">
                  <a:moveTo>
                    <a:pt x="12904066" y="6726917"/>
                  </a:moveTo>
                  <a:lnTo>
                    <a:pt x="12898635" y="6728546"/>
                  </a:lnTo>
                  <a:lnTo>
                    <a:pt x="12896245" y="6733840"/>
                  </a:lnTo>
                  <a:lnTo>
                    <a:pt x="12894884" y="6736416"/>
                  </a:lnTo>
                  <a:lnTo>
                    <a:pt x="12896656" y="6741512"/>
                  </a:lnTo>
                  <a:lnTo>
                    <a:pt x="12900377" y="6743889"/>
                  </a:lnTo>
                  <a:lnTo>
                    <a:pt x="12910391" y="6748161"/>
                  </a:lnTo>
                  <a:lnTo>
                    <a:pt x="12915347" y="6746723"/>
                  </a:lnTo>
                  <a:lnTo>
                    <a:pt x="12917736" y="6741429"/>
                  </a:lnTo>
                  <a:lnTo>
                    <a:pt x="12919098" y="6738853"/>
                  </a:lnTo>
                  <a:lnTo>
                    <a:pt x="12917325" y="6733756"/>
                  </a:lnTo>
                  <a:lnTo>
                    <a:pt x="12913604" y="6731381"/>
                  </a:lnTo>
                  <a:lnTo>
                    <a:pt x="12907930" y="6728960"/>
                  </a:lnTo>
                  <a:lnTo>
                    <a:pt x="12904066" y="6726917"/>
                  </a:lnTo>
                  <a:close/>
                </a:path>
                <a:path w="17559020" h="9894570">
                  <a:moveTo>
                    <a:pt x="12506905" y="6556318"/>
                  </a:moveTo>
                  <a:lnTo>
                    <a:pt x="12502615" y="6555277"/>
                  </a:lnTo>
                  <a:lnTo>
                    <a:pt x="12496939" y="6552856"/>
                  </a:lnTo>
                  <a:lnTo>
                    <a:pt x="12492458" y="6551339"/>
                  </a:lnTo>
                  <a:lnTo>
                    <a:pt x="12488220" y="6553871"/>
                  </a:lnTo>
                  <a:lnTo>
                    <a:pt x="12486511" y="6557878"/>
                  </a:lnTo>
                  <a:lnTo>
                    <a:pt x="12485136" y="6562026"/>
                  </a:lnTo>
                  <a:lnTo>
                    <a:pt x="12486858" y="6566312"/>
                  </a:lnTo>
                  <a:lnTo>
                    <a:pt x="12490864" y="6568021"/>
                  </a:lnTo>
                  <a:lnTo>
                    <a:pt x="12491006" y="6567687"/>
                  </a:lnTo>
                  <a:lnTo>
                    <a:pt x="12491340" y="6567829"/>
                  </a:lnTo>
                  <a:lnTo>
                    <a:pt x="12491818" y="6567638"/>
                  </a:lnTo>
                  <a:lnTo>
                    <a:pt x="12497492" y="6570059"/>
                  </a:lnTo>
                  <a:lnTo>
                    <a:pt x="12501975" y="6571576"/>
                  </a:lnTo>
                  <a:lnTo>
                    <a:pt x="12506211" y="6569043"/>
                  </a:lnTo>
                  <a:lnTo>
                    <a:pt x="12507920" y="6565037"/>
                  </a:lnTo>
                  <a:lnTo>
                    <a:pt x="12509295" y="6560889"/>
                  </a:lnTo>
                  <a:lnTo>
                    <a:pt x="12506905" y="6556318"/>
                  </a:lnTo>
                  <a:close/>
                </a:path>
                <a:path w="17559020" h="9894570">
                  <a:moveTo>
                    <a:pt x="12824080" y="6686880"/>
                  </a:moveTo>
                  <a:lnTo>
                    <a:pt x="12818984" y="6688652"/>
                  </a:lnTo>
                  <a:lnTo>
                    <a:pt x="12816765" y="6693623"/>
                  </a:lnTo>
                  <a:lnTo>
                    <a:pt x="12815233" y="6696521"/>
                  </a:lnTo>
                  <a:lnTo>
                    <a:pt x="12817004" y="6701616"/>
                  </a:lnTo>
                  <a:lnTo>
                    <a:pt x="12820868" y="6703659"/>
                  </a:lnTo>
                  <a:lnTo>
                    <a:pt x="12830882" y="6707931"/>
                  </a:lnTo>
                  <a:lnTo>
                    <a:pt x="12835502" y="6706351"/>
                  </a:lnTo>
                  <a:lnTo>
                    <a:pt x="12837722" y="6701380"/>
                  </a:lnTo>
                  <a:lnTo>
                    <a:pt x="12839254" y="6698481"/>
                  </a:lnTo>
                  <a:lnTo>
                    <a:pt x="12837481" y="6693385"/>
                  </a:lnTo>
                  <a:lnTo>
                    <a:pt x="12833618" y="6691343"/>
                  </a:lnTo>
                  <a:lnTo>
                    <a:pt x="12827943" y="6688922"/>
                  </a:lnTo>
                  <a:lnTo>
                    <a:pt x="12824080" y="6686880"/>
                  </a:lnTo>
                  <a:close/>
                </a:path>
                <a:path w="17559020" h="9894570">
                  <a:moveTo>
                    <a:pt x="12590877" y="6587008"/>
                  </a:moveTo>
                  <a:lnTo>
                    <a:pt x="12586729" y="6585633"/>
                  </a:lnTo>
                  <a:lnTo>
                    <a:pt x="12577048" y="6581504"/>
                  </a:lnTo>
                  <a:lnTo>
                    <a:pt x="12572478" y="6583894"/>
                  </a:lnTo>
                  <a:lnTo>
                    <a:pt x="12569060" y="6591906"/>
                  </a:lnTo>
                  <a:lnTo>
                    <a:pt x="12571116" y="6596335"/>
                  </a:lnTo>
                  <a:lnTo>
                    <a:pt x="12585137" y="6602316"/>
                  </a:lnTo>
                  <a:lnTo>
                    <a:pt x="12589708" y="6599925"/>
                  </a:lnTo>
                  <a:lnTo>
                    <a:pt x="12593268" y="6591579"/>
                  </a:lnTo>
                  <a:lnTo>
                    <a:pt x="12590877" y="6587008"/>
                  </a:lnTo>
                  <a:close/>
                </a:path>
                <a:path w="17559020" h="9894570">
                  <a:moveTo>
                    <a:pt x="12756644" y="6655351"/>
                  </a:moveTo>
                  <a:lnTo>
                    <a:pt x="12742955" y="6649512"/>
                  </a:lnTo>
                  <a:lnTo>
                    <a:pt x="12737860" y="6651284"/>
                  </a:lnTo>
                  <a:lnTo>
                    <a:pt x="12734442" y="6659296"/>
                  </a:lnTo>
                  <a:lnTo>
                    <a:pt x="12736214" y="6664393"/>
                  </a:lnTo>
                  <a:lnTo>
                    <a:pt x="12750235" y="6670374"/>
                  </a:lnTo>
                  <a:lnTo>
                    <a:pt x="12754996" y="6668458"/>
                  </a:lnTo>
                  <a:lnTo>
                    <a:pt x="12758414" y="6660446"/>
                  </a:lnTo>
                  <a:lnTo>
                    <a:pt x="12756644" y="6655351"/>
                  </a:lnTo>
                  <a:close/>
                </a:path>
                <a:path w="17559020" h="9894570">
                  <a:moveTo>
                    <a:pt x="12674329" y="6619844"/>
                  </a:moveTo>
                  <a:lnTo>
                    <a:pt x="12660643" y="6614006"/>
                  </a:lnTo>
                  <a:lnTo>
                    <a:pt x="12655738" y="6616254"/>
                  </a:lnTo>
                  <a:lnTo>
                    <a:pt x="12652320" y="6624265"/>
                  </a:lnTo>
                  <a:lnTo>
                    <a:pt x="12654235" y="6629028"/>
                  </a:lnTo>
                  <a:lnTo>
                    <a:pt x="12664249" y="6633300"/>
                  </a:lnTo>
                  <a:lnTo>
                    <a:pt x="12668397" y="6634675"/>
                  </a:lnTo>
                  <a:lnTo>
                    <a:pt x="12673160" y="6632761"/>
                  </a:lnTo>
                  <a:lnTo>
                    <a:pt x="12674869" y="6628755"/>
                  </a:lnTo>
                  <a:lnTo>
                    <a:pt x="12676130" y="6624952"/>
                  </a:lnTo>
                  <a:lnTo>
                    <a:pt x="12676244" y="6624607"/>
                  </a:lnTo>
                  <a:lnTo>
                    <a:pt x="12674329" y="6619844"/>
                  </a:lnTo>
                  <a:close/>
                </a:path>
                <a:path w="17559020" h="9894570">
                  <a:moveTo>
                    <a:pt x="406943" y="1353444"/>
                  </a:moveTo>
                  <a:lnTo>
                    <a:pt x="402127" y="1351784"/>
                  </a:lnTo>
                  <a:lnTo>
                    <a:pt x="398033" y="1353983"/>
                  </a:lnTo>
                  <a:lnTo>
                    <a:pt x="394414" y="1355991"/>
                  </a:lnTo>
                  <a:lnTo>
                    <a:pt x="392754" y="1360806"/>
                  </a:lnTo>
                  <a:lnTo>
                    <a:pt x="394953" y="1364902"/>
                  </a:lnTo>
                  <a:lnTo>
                    <a:pt x="397869" y="1370091"/>
                  </a:lnTo>
                  <a:lnTo>
                    <a:pt x="398777" y="1371662"/>
                  </a:lnTo>
                  <a:lnTo>
                    <a:pt x="401831" y="1373754"/>
                  </a:lnTo>
                  <a:lnTo>
                    <a:pt x="403834" y="1374608"/>
                  </a:lnTo>
                  <a:lnTo>
                    <a:pt x="406598" y="1374603"/>
                  </a:lnTo>
                  <a:lnTo>
                    <a:pt x="408788" y="1373169"/>
                  </a:lnTo>
                  <a:lnTo>
                    <a:pt x="412406" y="1371162"/>
                  </a:lnTo>
                  <a:lnTo>
                    <a:pt x="414066" y="1366347"/>
                  </a:lnTo>
                  <a:lnTo>
                    <a:pt x="411867" y="1362251"/>
                  </a:lnTo>
                  <a:lnTo>
                    <a:pt x="406943" y="1353444"/>
                  </a:lnTo>
                  <a:close/>
                </a:path>
                <a:path w="17559020" h="9894570">
                  <a:moveTo>
                    <a:pt x="365539" y="1273835"/>
                  </a:moveTo>
                  <a:lnTo>
                    <a:pt x="360580" y="1272509"/>
                  </a:lnTo>
                  <a:lnTo>
                    <a:pt x="356628" y="1274374"/>
                  </a:lnTo>
                  <a:lnTo>
                    <a:pt x="352534" y="1276573"/>
                  </a:lnTo>
                  <a:lnTo>
                    <a:pt x="351208" y="1281531"/>
                  </a:lnTo>
                  <a:lnTo>
                    <a:pt x="353073" y="1285484"/>
                  </a:lnTo>
                  <a:lnTo>
                    <a:pt x="355846" y="1291007"/>
                  </a:lnTo>
                  <a:lnTo>
                    <a:pt x="356754" y="1292578"/>
                  </a:lnTo>
                  <a:lnTo>
                    <a:pt x="358139" y="1293958"/>
                  </a:lnTo>
                  <a:lnTo>
                    <a:pt x="362145" y="1295666"/>
                  </a:lnTo>
                  <a:lnTo>
                    <a:pt x="364908" y="1295662"/>
                  </a:lnTo>
                  <a:lnTo>
                    <a:pt x="371050" y="1292363"/>
                  </a:lnTo>
                  <a:lnTo>
                    <a:pt x="372710" y="1287547"/>
                  </a:lnTo>
                  <a:lnTo>
                    <a:pt x="370511" y="1283453"/>
                  </a:lnTo>
                  <a:lnTo>
                    <a:pt x="367738" y="1277929"/>
                  </a:lnTo>
                  <a:lnTo>
                    <a:pt x="365539" y="1273835"/>
                  </a:lnTo>
                  <a:close/>
                </a:path>
                <a:path w="17559020" h="9894570">
                  <a:moveTo>
                    <a:pt x="325754" y="1194128"/>
                  </a:moveTo>
                  <a:lnTo>
                    <a:pt x="320939" y="1192468"/>
                  </a:lnTo>
                  <a:lnTo>
                    <a:pt x="316987" y="1194333"/>
                  </a:lnTo>
                  <a:lnTo>
                    <a:pt x="312892" y="1196532"/>
                  </a:lnTo>
                  <a:lnTo>
                    <a:pt x="311232" y="1201348"/>
                  </a:lnTo>
                  <a:lnTo>
                    <a:pt x="313097" y="1205300"/>
                  </a:lnTo>
                  <a:lnTo>
                    <a:pt x="315871" y="1210823"/>
                  </a:lnTo>
                  <a:lnTo>
                    <a:pt x="316970" y="1212870"/>
                  </a:lnTo>
                  <a:lnTo>
                    <a:pt x="318355" y="1214250"/>
                  </a:lnTo>
                  <a:lnTo>
                    <a:pt x="321693" y="1215674"/>
                  </a:lnTo>
                  <a:lnTo>
                    <a:pt x="324457" y="1215670"/>
                  </a:lnTo>
                  <a:lnTo>
                    <a:pt x="330599" y="1212371"/>
                  </a:lnTo>
                  <a:lnTo>
                    <a:pt x="332259" y="1207555"/>
                  </a:lnTo>
                  <a:lnTo>
                    <a:pt x="330394" y="1203603"/>
                  </a:lnTo>
                  <a:lnTo>
                    <a:pt x="327954" y="1198222"/>
                  </a:lnTo>
                  <a:lnTo>
                    <a:pt x="325754" y="1194128"/>
                  </a:lnTo>
                  <a:close/>
                </a:path>
                <a:path w="17559020" h="9894570">
                  <a:moveTo>
                    <a:pt x="289162" y="1113414"/>
                  </a:moveTo>
                  <a:lnTo>
                    <a:pt x="284012" y="1111612"/>
                  </a:lnTo>
                  <a:lnTo>
                    <a:pt x="280060" y="1113477"/>
                  </a:lnTo>
                  <a:lnTo>
                    <a:pt x="275774" y="1115200"/>
                  </a:lnTo>
                  <a:lnTo>
                    <a:pt x="273972" y="1120350"/>
                  </a:lnTo>
                  <a:lnTo>
                    <a:pt x="275837" y="1124302"/>
                  </a:lnTo>
                  <a:lnTo>
                    <a:pt x="278276" y="1129683"/>
                  </a:lnTo>
                  <a:lnTo>
                    <a:pt x="279042" y="1131588"/>
                  </a:lnTo>
                  <a:lnTo>
                    <a:pt x="280760" y="1133110"/>
                  </a:lnTo>
                  <a:lnTo>
                    <a:pt x="284766" y="1134819"/>
                  </a:lnTo>
                  <a:lnTo>
                    <a:pt x="287054" y="1135006"/>
                  </a:lnTo>
                  <a:lnTo>
                    <a:pt x="289101" y="1133906"/>
                  </a:lnTo>
                  <a:lnTo>
                    <a:pt x="293387" y="1132183"/>
                  </a:lnTo>
                  <a:lnTo>
                    <a:pt x="295189" y="1127033"/>
                  </a:lnTo>
                  <a:lnTo>
                    <a:pt x="293324" y="1123081"/>
                  </a:lnTo>
                  <a:lnTo>
                    <a:pt x="290884" y="1117700"/>
                  </a:lnTo>
                  <a:lnTo>
                    <a:pt x="289162" y="1113414"/>
                  </a:lnTo>
                  <a:close/>
                </a:path>
                <a:path w="17559020" h="9894570">
                  <a:moveTo>
                    <a:pt x="253472" y="1031508"/>
                  </a:moveTo>
                  <a:lnTo>
                    <a:pt x="248799" y="1029514"/>
                  </a:lnTo>
                  <a:lnTo>
                    <a:pt x="240227" y="1032960"/>
                  </a:lnTo>
                  <a:lnTo>
                    <a:pt x="238233" y="1037633"/>
                  </a:lnTo>
                  <a:lnTo>
                    <a:pt x="242253" y="1047634"/>
                  </a:lnTo>
                  <a:lnTo>
                    <a:pt x="243352" y="1049682"/>
                  </a:lnTo>
                  <a:lnTo>
                    <a:pt x="244737" y="1051062"/>
                  </a:lnTo>
                  <a:lnTo>
                    <a:pt x="246740" y="1051916"/>
                  </a:lnTo>
                  <a:lnTo>
                    <a:pt x="246597" y="1052250"/>
                  </a:lnTo>
                  <a:lnTo>
                    <a:pt x="248600" y="1053104"/>
                  </a:lnTo>
                  <a:lnTo>
                    <a:pt x="250888" y="1053291"/>
                  </a:lnTo>
                  <a:lnTo>
                    <a:pt x="252935" y="1052191"/>
                  </a:lnTo>
                  <a:lnTo>
                    <a:pt x="257222" y="1050468"/>
                  </a:lnTo>
                  <a:lnTo>
                    <a:pt x="259215" y="1045795"/>
                  </a:lnTo>
                  <a:lnTo>
                    <a:pt x="253472" y="1031508"/>
                  </a:lnTo>
                  <a:close/>
                </a:path>
                <a:path w="17559020" h="9894570">
                  <a:moveTo>
                    <a:pt x="215633" y="946317"/>
                  </a:moveTo>
                  <a:lnTo>
                    <a:pt x="211346" y="948040"/>
                  </a:lnTo>
                  <a:lnTo>
                    <a:pt x="207394" y="949905"/>
                  </a:lnTo>
                  <a:lnTo>
                    <a:pt x="205399" y="953789"/>
                  </a:lnTo>
                  <a:lnTo>
                    <a:pt x="205067" y="954436"/>
                  </a:lnTo>
                  <a:lnTo>
                    <a:pt x="209087" y="964437"/>
                  </a:lnTo>
                  <a:lnTo>
                    <a:pt x="209710" y="966676"/>
                  </a:lnTo>
                  <a:lnTo>
                    <a:pt x="211429" y="968198"/>
                  </a:lnTo>
                  <a:lnTo>
                    <a:pt x="213432" y="969053"/>
                  </a:lnTo>
                  <a:lnTo>
                    <a:pt x="213574" y="968719"/>
                  </a:lnTo>
                  <a:lnTo>
                    <a:pt x="215577" y="969573"/>
                  </a:lnTo>
                  <a:lnTo>
                    <a:pt x="217864" y="969760"/>
                  </a:lnTo>
                  <a:lnTo>
                    <a:pt x="219769" y="968994"/>
                  </a:lnTo>
                  <a:lnTo>
                    <a:pt x="223721" y="967129"/>
                  </a:lnTo>
                  <a:lnTo>
                    <a:pt x="225716" y="963245"/>
                  </a:lnTo>
                  <a:lnTo>
                    <a:pt x="226049" y="962597"/>
                  </a:lnTo>
                  <a:lnTo>
                    <a:pt x="222029" y="952597"/>
                  </a:lnTo>
                  <a:lnTo>
                    <a:pt x="220164" y="948644"/>
                  </a:lnTo>
                  <a:lnTo>
                    <a:pt x="215633" y="946317"/>
                  </a:lnTo>
                  <a:close/>
                </a:path>
                <a:path w="17559020" h="9894570">
                  <a:moveTo>
                    <a:pt x="185230" y="863115"/>
                  </a:moveTo>
                  <a:lnTo>
                    <a:pt x="176658" y="866561"/>
                  </a:lnTo>
                  <a:lnTo>
                    <a:pt x="174665" y="871235"/>
                  </a:lnTo>
                  <a:lnTo>
                    <a:pt x="176054" y="875378"/>
                  </a:lnTo>
                  <a:lnTo>
                    <a:pt x="178017" y="880950"/>
                  </a:lnTo>
                  <a:lnTo>
                    <a:pt x="178641" y="883189"/>
                  </a:lnTo>
                  <a:lnTo>
                    <a:pt x="180359" y="884711"/>
                  </a:lnTo>
                  <a:lnTo>
                    <a:pt x="184365" y="886420"/>
                  </a:lnTo>
                  <a:lnTo>
                    <a:pt x="186652" y="886606"/>
                  </a:lnTo>
                  <a:lnTo>
                    <a:pt x="192843" y="884118"/>
                  </a:lnTo>
                  <a:lnTo>
                    <a:pt x="194837" y="879445"/>
                  </a:lnTo>
                  <a:lnTo>
                    <a:pt x="193448" y="875301"/>
                  </a:lnTo>
                  <a:lnTo>
                    <a:pt x="191485" y="869729"/>
                  </a:lnTo>
                  <a:lnTo>
                    <a:pt x="189762" y="865442"/>
                  </a:lnTo>
                  <a:lnTo>
                    <a:pt x="185230" y="863115"/>
                  </a:lnTo>
                  <a:close/>
                </a:path>
                <a:path w="17559020" h="9894570">
                  <a:moveTo>
                    <a:pt x="156351" y="778195"/>
                  </a:moveTo>
                  <a:lnTo>
                    <a:pt x="152207" y="779584"/>
                  </a:lnTo>
                  <a:lnTo>
                    <a:pt x="147921" y="781307"/>
                  </a:lnTo>
                  <a:lnTo>
                    <a:pt x="145594" y="785838"/>
                  </a:lnTo>
                  <a:lnTo>
                    <a:pt x="146983" y="789982"/>
                  </a:lnTo>
                  <a:lnTo>
                    <a:pt x="148804" y="795888"/>
                  </a:lnTo>
                  <a:lnTo>
                    <a:pt x="149761" y="798269"/>
                  </a:lnTo>
                  <a:lnTo>
                    <a:pt x="151336" y="800125"/>
                  </a:lnTo>
                  <a:lnTo>
                    <a:pt x="155342" y="801834"/>
                  </a:lnTo>
                  <a:lnTo>
                    <a:pt x="157297" y="801878"/>
                  </a:lnTo>
                  <a:lnTo>
                    <a:pt x="163488" y="799389"/>
                  </a:lnTo>
                  <a:lnTo>
                    <a:pt x="165815" y="794858"/>
                  </a:lnTo>
                  <a:lnTo>
                    <a:pt x="164426" y="790715"/>
                  </a:lnTo>
                  <a:lnTo>
                    <a:pt x="162604" y="784809"/>
                  </a:lnTo>
                  <a:lnTo>
                    <a:pt x="160882" y="780522"/>
                  </a:lnTo>
                  <a:lnTo>
                    <a:pt x="156351" y="778195"/>
                  </a:lnTo>
                  <a:close/>
                </a:path>
                <a:path w="17559020" h="9894570">
                  <a:moveTo>
                    <a:pt x="130569" y="693412"/>
                  </a:moveTo>
                  <a:lnTo>
                    <a:pt x="126091" y="694660"/>
                  </a:lnTo>
                  <a:lnTo>
                    <a:pt x="122090" y="695714"/>
                  </a:lnTo>
                  <a:lnTo>
                    <a:pt x="119429" y="700103"/>
                  </a:lnTo>
                  <a:lnTo>
                    <a:pt x="120675" y="704581"/>
                  </a:lnTo>
                  <a:lnTo>
                    <a:pt x="122496" y="710487"/>
                  </a:lnTo>
                  <a:lnTo>
                    <a:pt x="123120" y="712726"/>
                  </a:lnTo>
                  <a:lnTo>
                    <a:pt x="125029" y="714724"/>
                  </a:lnTo>
                  <a:lnTo>
                    <a:pt x="128701" y="716291"/>
                  </a:lnTo>
                  <a:lnTo>
                    <a:pt x="130655" y="716335"/>
                  </a:lnTo>
                  <a:lnTo>
                    <a:pt x="132418" y="715903"/>
                  </a:lnTo>
                  <a:lnTo>
                    <a:pt x="136419" y="714848"/>
                  </a:lnTo>
                  <a:lnTo>
                    <a:pt x="139080" y="710458"/>
                  </a:lnTo>
                  <a:lnTo>
                    <a:pt x="137833" y="705981"/>
                  </a:lnTo>
                  <a:lnTo>
                    <a:pt x="136013" y="700075"/>
                  </a:lnTo>
                  <a:lnTo>
                    <a:pt x="134957" y="696074"/>
                  </a:lnTo>
                  <a:lnTo>
                    <a:pt x="130569" y="693412"/>
                  </a:lnTo>
                  <a:close/>
                </a:path>
                <a:path w="17559020" h="9894570">
                  <a:moveTo>
                    <a:pt x="107310" y="607339"/>
                  </a:moveTo>
                  <a:lnTo>
                    <a:pt x="102833" y="608586"/>
                  </a:lnTo>
                  <a:lnTo>
                    <a:pt x="98498" y="609499"/>
                  </a:lnTo>
                  <a:lnTo>
                    <a:pt x="95836" y="613888"/>
                  </a:lnTo>
                  <a:lnTo>
                    <a:pt x="97083" y="618365"/>
                  </a:lnTo>
                  <a:lnTo>
                    <a:pt x="98570" y="624129"/>
                  </a:lnTo>
                  <a:lnTo>
                    <a:pt x="99385" y="626844"/>
                  </a:lnTo>
                  <a:lnTo>
                    <a:pt x="100960" y="628700"/>
                  </a:lnTo>
                  <a:lnTo>
                    <a:pt x="104633" y="630266"/>
                  </a:lnTo>
                  <a:lnTo>
                    <a:pt x="106586" y="630310"/>
                  </a:lnTo>
                  <a:lnTo>
                    <a:pt x="108349" y="629878"/>
                  </a:lnTo>
                  <a:lnTo>
                    <a:pt x="112684" y="628965"/>
                  </a:lnTo>
                  <a:lnTo>
                    <a:pt x="115345" y="624576"/>
                  </a:lnTo>
                  <a:lnTo>
                    <a:pt x="114099" y="620099"/>
                  </a:lnTo>
                  <a:lnTo>
                    <a:pt x="112612" y="614336"/>
                  </a:lnTo>
                  <a:lnTo>
                    <a:pt x="111699" y="610000"/>
                  </a:lnTo>
                  <a:lnTo>
                    <a:pt x="107310" y="607339"/>
                  </a:lnTo>
                  <a:close/>
                </a:path>
                <a:path w="17559020" h="9894570">
                  <a:moveTo>
                    <a:pt x="86005" y="521311"/>
                  </a:moveTo>
                  <a:lnTo>
                    <a:pt x="77335" y="523136"/>
                  </a:lnTo>
                  <a:lnTo>
                    <a:pt x="74674" y="527524"/>
                  </a:lnTo>
                  <a:lnTo>
                    <a:pt x="75587" y="531860"/>
                  </a:lnTo>
                  <a:lnTo>
                    <a:pt x="77074" y="537624"/>
                  </a:lnTo>
                  <a:lnTo>
                    <a:pt x="77555" y="540195"/>
                  </a:lnTo>
                  <a:lnTo>
                    <a:pt x="79464" y="542194"/>
                  </a:lnTo>
                  <a:lnTo>
                    <a:pt x="83137" y="543760"/>
                  </a:lnTo>
                  <a:lnTo>
                    <a:pt x="84948" y="544139"/>
                  </a:lnTo>
                  <a:lnTo>
                    <a:pt x="86711" y="543707"/>
                  </a:lnTo>
                  <a:lnTo>
                    <a:pt x="91046" y="542794"/>
                  </a:lnTo>
                  <a:lnTo>
                    <a:pt x="93707" y="538406"/>
                  </a:lnTo>
                  <a:lnTo>
                    <a:pt x="92794" y="534071"/>
                  </a:lnTo>
                  <a:lnTo>
                    <a:pt x="91307" y="528307"/>
                  </a:lnTo>
                  <a:lnTo>
                    <a:pt x="90394" y="523971"/>
                  </a:lnTo>
                  <a:lnTo>
                    <a:pt x="86005" y="521311"/>
                  </a:lnTo>
                  <a:close/>
                </a:path>
                <a:path w="17559020" h="9894570">
                  <a:moveTo>
                    <a:pt x="67701" y="433799"/>
                  </a:moveTo>
                  <a:lnTo>
                    <a:pt x="59030" y="435625"/>
                  </a:lnTo>
                  <a:lnTo>
                    <a:pt x="56249" y="439568"/>
                  </a:lnTo>
                  <a:lnTo>
                    <a:pt x="56035" y="439871"/>
                  </a:lnTo>
                  <a:lnTo>
                    <a:pt x="56948" y="444206"/>
                  </a:lnTo>
                  <a:lnTo>
                    <a:pt x="57959" y="450161"/>
                  </a:lnTo>
                  <a:lnTo>
                    <a:pt x="58298" y="453067"/>
                  </a:lnTo>
                  <a:lnTo>
                    <a:pt x="60207" y="455066"/>
                  </a:lnTo>
                  <a:lnTo>
                    <a:pt x="64213" y="456775"/>
                  </a:lnTo>
                  <a:lnTo>
                    <a:pt x="65691" y="457010"/>
                  </a:lnTo>
                  <a:lnTo>
                    <a:pt x="67453" y="456578"/>
                  </a:lnTo>
                  <a:lnTo>
                    <a:pt x="71788" y="455666"/>
                  </a:lnTo>
                  <a:lnTo>
                    <a:pt x="74569" y="451723"/>
                  </a:lnTo>
                  <a:lnTo>
                    <a:pt x="74783" y="451419"/>
                  </a:lnTo>
                  <a:lnTo>
                    <a:pt x="73871" y="447084"/>
                  </a:lnTo>
                  <a:lnTo>
                    <a:pt x="72860" y="441129"/>
                  </a:lnTo>
                  <a:lnTo>
                    <a:pt x="71947" y="436794"/>
                  </a:lnTo>
                  <a:lnTo>
                    <a:pt x="67701" y="433799"/>
                  </a:lnTo>
                  <a:close/>
                </a:path>
                <a:path w="17559020" h="9894570">
                  <a:moveTo>
                    <a:pt x="51158" y="345856"/>
                  </a:moveTo>
                  <a:lnTo>
                    <a:pt x="46823" y="346768"/>
                  </a:lnTo>
                  <a:lnTo>
                    <a:pt x="42154" y="347539"/>
                  </a:lnTo>
                  <a:lnTo>
                    <a:pt x="39159" y="351785"/>
                  </a:lnTo>
                  <a:lnTo>
                    <a:pt x="40072" y="356120"/>
                  </a:lnTo>
                  <a:lnTo>
                    <a:pt x="41083" y="362076"/>
                  </a:lnTo>
                  <a:lnTo>
                    <a:pt x="41564" y="364648"/>
                  </a:lnTo>
                  <a:lnTo>
                    <a:pt x="43665" y="367123"/>
                  </a:lnTo>
                  <a:lnTo>
                    <a:pt x="46001" y="368120"/>
                  </a:lnTo>
                  <a:lnTo>
                    <a:pt x="45859" y="368453"/>
                  </a:lnTo>
                  <a:lnTo>
                    <a:pt x="47194" y="369023"/>
                  </a:lnTo>
                  <a:lnTo>
                    <a:pt x="50435" y="368827"/>
                  </a:lnTo>
                  <a:lnTo>
                    <a:pt x="55103" y="368056"/>
                  </a:lnTo>
                  <a:lnTo>
                    <a:pt x="58099" y="363810"/>
                  </a:lnTo>
                  <a:lnTo>
                    <a:pt x="57186" y="359475"/>
                  </a:lnTo>
                  <a:lnTo>
                    <a:pt x="55405" y="348850"/>
                  </a:lnTo>
                  <a:lnTo>
                    <a:pt x="51158" y="345856"/>
                  </a:lnTo>
                  <a:close/>
                </a:path>
                <a:path w="17559020" h="9894570">
                  <a:moveTo>
                    <a:pt x="37856" y="257717"/>
                  </a:moveTo>
                  <a:lnTo>
                    <a:pt x="33329" y="258154"/>
                  </a:lnTo>
                  <a:lnTo>
                    <a:pt x="28661" y="258923"/>
                  </a:lnTo>
                  <a:lnTo>
                    <a:pt x="25808" y="262836"/>
                  </a:lnTo>
                  <a:lnTo>
                    <a:pt x="26244" y="267363"/>
                  </a:lnTo>
                  <a:lnTo>
                    <a:pt x="27255" y="273318"/>
                  </a:lnTo>
                  <a:lnTo>
                    <a:pt x="27594" y="276224"/>
                  </a:lnTo>
                  <a:lnTo>
                    <a:pt x="29361" y="278556"/>
                  </a:lnTo>
                  <a:lnTo>
                    <a:pt x="33367" y="280265"/>
                  </a:lnTo>
                  <a:lnTo>
                    <a:pt x="34845" y="280500"/>
                  </a:lnTo>
                  <a:lnTo>
                    <a:pt x="36465" y="280402"/>
                  </a:lnTo>
                  <a:lnTo>
                    <a:pt x="41133" y="279633"/>
                  </a:lnTo>
                  <a:lnTo>
                    <a:pt x="43987" y="275719"/>
                  </a:lnTo>
                  <a:lnTo>
                    <a:pt x="43550" y="271193"/>
                  </a:lnTo>
                  <a:lnTo>
                    <a:pt x="41768" y="260570"/>
                  </a:lnTo>
                  <a:lnTo>
                    <a:pt x="37856" y="257717"/>
                  </a:lnTo>
                  <a:close/>
                </a:path>
                <a:path w="17559020" h="9894570">
                  <a:moveTo>
                    <a:pt x="26650" y="169287"/>
                  </a:moveTo>
                  <a:lnTo>
                    <a:pt x="22124" y="169724"/>
                  </a:lnTo>
                  <a:lnTo>
                    <a:pt x="17789" y="170637"/>
                  </a:lnTo>
                  <a:lnTo>
                    <a:pt x="14602" y="174406"/>
                  </a:lnTo>
                  <a:lnTo>
                    <a:pt x="15039" y="178934"/>
                  </a:lnTo>
                  <a:lnTo>
                    <a:pt x="16055" y="187652"/>
                  </a:lnTo>
                  <a:lnTo>
                    <a:pt x="17822" y="189984"/>
                  </a:lnTo>
                  <a:lnTo>
                    <a:pt x="22161" y="191835"/>
                  </a:lnTo>
                  <a:lnTo>
                    <a:pt x="23639" y="192071"/>
                  </a:lnTo>
                  <a:lnTo>
                    <a:pt x="24925" y="191831"/>
                  </a:lnTo>
                  <a:lnTo>
                    <a:pt x="29260" y="190918"/>
                  </a:lnTo>
                  <a:lnTo>
                    <a:pt x="32447" y="187149"/>
                  </a:lnTo>
                  <a:lnTo>
                    <a:pt x="32010" y="182621"/>
                  </a:lnTo>
                  <a:lnTo>
                    <a:pt x="31333" y="176809"/>
                  </a:lnTo>
                  <a:lnTo>
                    <a:pt x="30420" y="172474"/>
                  </a:lnTo>
                  <a:lnTo>
                    <a:pt x="26650" y="169287"/>
                  </a:lnTo>
                  <a:close/>
                </a:path>
                <a:path w="17559020" h="9894570">
                  <a:moveTo>
                    <a:pt x="17683" y="80235"/>
                  </a:moveTo>
                  <a:lnTo>
                    <a:pt x="8630" y="81109"/>
                  </a:lnTo>
                  <a:lnTo>
                    <a:pt x="5444" y="84878"/>
                  </a:lnTo>
                  <a:lnTo>
                    <a:pt x="5880" y="89405"/>
                  </a:lnTo>
                  <a:lnTo>
                    <a:pt x="6414" y="95552"/>
                  </a:lnTo>
                  <a:lnTo>
                    <a:pt x="6611" y="98792"/>
                  </a:lnTo>
                  <a:lnTo>
                    <a:pt x="8712" y="101267"/>
                  </a:lnTo>
                  <a:lnTo>
                    <a:pt x="12384" y="102833"/>
                  </a:lnTo>
                  <a:lnTo>
                    <a:pt x="13862" y="103069"/>
                  </a:lnTo>
                  <a:lnTo>
                    <a:pt x="15148" y="102828"/>
                  </a:lnTo>
                  <a:lnTo>
                    <a:pt x="19675" y="102391"/>
                  </a:lnTo>
                  <a:lnTo>
                    <a:pt x="22861" y="98621"/>
                  </a:lnTo>
                  <a:lnTo>
                    <a:pt x="22424" y="94095"/>
                  </a:lnTo>
                  <a:lnTo>
                    <a:pt x="21890" y="87949"/>
                  </a:lnTo>
                  <a:lnTo>
                    <a:pt x="21453" y="83421"/>
                  </a:lnTo>
                  <a:lnTo>
                    <a:pt x="17683" y="80235"/>
                  </a:lnTo>
                  <a:close/>
                </a:path>
                <a:path w="17559020" h="9894570">
                  <a:moveTo>
                    <a:pt x="16229" y="0"/>
                  </a:moveTo>
                  <a:lnTo>
                    <a:pt x="0" y="0"/>
                  </a:lnTo>
                  <a:lnTo>
                    <a:pt x="212" y="6494"/>
                  </a:lnTo>
                  <a:lnTo>
                    <a:pt x="550" y="9401"/>
                  </a:lnTo>
                  <a:lnTo>
                    <a:pt x="2509" y="12210"/>
                  </a:lnTo>
                  <a:lnTo>
                    <a:pt x="7516" y="14346"/>
                  </a:lnTo>
                  <a:lnTo>
                    <a:pt x="8802" y="14105"/>
                  </a:lnTo>
                  <a:lnTo>
                    <a:pt x="13329" y="13668"/>
                  </a:lnTo>
                  <a:lnTo>
                    <a:pt x="16849" y="10041"/>
                  </a:lnTo>
                  <a:lnTo>
                    <a:pt x="16413" y="5515"/>
                  </a:lnTo>
                  <a:lnTo>
                    <a:pt x="16229" y="0"/>
                  </a:lnTo>
                  <a:close/>
                </a:path>
              </a:pathLst>
            </a:custGeom>
            <a:solidFill>
              <a:srgbClr val="90337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08894" y="14775"/>
              <a:ext cx="17673320" cy="9960610"/>
            </a:xfrm>
            <a:custGeom>
              <a:avLst/>
              <a:gdLst/>
              <a:ahLst/>
              <a:cxnLst/>
              <a:rect l="l" t="t" r="r" b="b"/>
              <a:pathLst>
                <a:path w="17673320" h="9960610">
                  <a:moveTo>
                    <a:pt x="7013800" y="5529467"/>
                  </a:moveTo>
                  <a:lnTo>
                    <a:pt x="7000447" y="5523771"/>
                  </a:lnTo>
                  <a:lnTo>
                    <a:pt x="6995684" y="5525685"/>
                  </a:lnTo>
                  <a:lnTo>
                    <a:pt x="6992267" y="5533697"/>
                  </a:lnTo>
                  <a:lnTo>
                    <a:pt x="6994181" y="5538458"/>
                  </a:lnTo>
                  <a:lnTo>
                    <a:pt x="7007535" y="5544155"/>
                  </a:lnTo>
                  <a:lnTo>
                    <a:pt x="7012297" y="5542241"/>
                  </a:lnTo>
                  <a:lnTo>
                    <a:pt x="7015715" y="5534229"/>
                  </a:lnTo>
                  <a:lnTo>
                    <a:pt x="7013800" y="5529467"/>
                  </a:lnTo>
                  <a:close/>
                </a:path>
                <a:path w="17673320" h="9960610">
                  <a:moveTo>
                    <a:pt x="7095588" y="5564355"/>
                  </a:moveTo>
                  <a:lnTo>
                    <a:pt x="7082235" y="5558659"/>
                  </a:lnTo>
                  <a:lnTo>
                    <a:pt x="7077472" y="5560573"/>
                  </a:lnTo>
                  <a:lnTo>
                    <a:pt x="7074055" y="5568585"/>
                  </a:lnTo>
                  <a:lnTo>
                    <a:pt x="7075969" y="5573346"/>
                  </a:lnTo>
                  <a:lnTo>
                    <a:pt x="7089323" y="5579043"/>
                  </a:lnTo>
                  <a:lnTo>
                    <a:pt x="7094085" y="5577129"/>
                  </a:lnTo>
                  <a:lnTo>
                    <a:pt x="7097503" y="5569117"/>
                  </a:lnTo>
                  <a:lnTo>
                    <a:pt x="7095588" y="5564355"/>
                  </a:lnTo>
                  <a:close/>
                </a:path>
                <a:path w="17673320" h="9960610">
                  <a:moveTo>
                    <a:pt x="6931964" y="5493769"/>
                  </a:moveTo>
                  <a:lnTo>
                    <a:pt x="6918610" y="5488073"/>
                  </a:lnTo>
                  <a:lnTo>
                    <a:pt x="6913848" y="5489987"/>
                  </a:lnTo>
                  <a:lnTo>
                    <a:pt x="6910431" y="5497999"/>
                  </a:lnTo>
                  <a:lnTo>
                    <a:pt x="6912345" y="5502761"/>
                  </a:lnTo>
                  <a:lnTo>
                    <a:pt x="6925698" y="5508457"/>
                  </a:lnTo>
                  <a:lnTo>
                    <a:pt x="6930461" y="5506543"/>
                  </a:lnTo>
                  <a:lnTo>
                    <a:pt x="6933878" y="5498531"/>
                  </a:lnTo>
                  <a:lnTo>
                    <a:pt x="6931964" y="5493769"/>
                  </a:lnTo>
                  <a:close/>
                </a:path>
                <a:path w="17673320" h="9960610">
                  <a:moveTo>
                    <a:pt x="7177994" y="5598717"/>
                  </a:moveTo>
                  <a:lnTo>
                    <a:pt x="7164641" y="5593021"/>
                  </a:lnTo>
                  <a:lnTo>
                    <a:pt x="7159878" y="5594935"/>
                  </a:lnTo>
                  <a:lnTo>
                    <a:pt x="7156461" y="5602947"/>
                  </a:lnTo>
                  <a:lnTo>
                    <a:pt x="7158375" y="5607709"/>
                  </a:lnTo>
                  <a:lnTo>
                    <a:pt x="7162381" y="5609418"/>
                  </a:lnTo>
                  <a:lnTo>
                    <a:pt x="7162524" y="5609084"/>
                  </a:lnTo>
                  <a:lnTo>
                    <a:pt x="7171871" y="5613071"/>
                  </a:lnTo>
                  <a:lnTo>
                    <a:pt x="7176634" y="5611157"/>
                  </a:lnTo>
                  <a:lnTo>
                    <a:pt x="7180051" y="5603145"/>
                  </a:lnTo>
                  <a:lnTo>
                    <a:pt x="7177994" y="5598717"/>
                  </a:lnTo>
                  <a:close/>
                </a:path>
                <a:path w="17673320" h="9960610">
                  <a:moveTo>
                    <a:pt x="6850128" y="5458071"/>
                  </a:moveTo>
                  <a:lnTo>
                    <a:pt x="6836774" y="5452375"/>
                  </a:lnTo>
                  <a:lnTo>
                    <a:pt x="6832155" y="5453955"/>
                  </a:lnTo>
                  <a:lnTo>
                    <a:pt x="6828737" y="5461967"/>
                  </a:lnTo>
                  <a:lnTo>
                    <a:pt x="6830651" y="5466729"/>
                  </a:lnTo>
                  <a:lnTo>
                    <a:pt x="6843671" y="5472283"/>
                  </a:lnTo>
                  <a:lnTo>
                    <a:pt x="6848290" y="5470702"/>
                  </a:lnTo>
                  <a:lnTo>
                    <a:pt x="6849999" y="5466696"/>
                  </a:lnTo>
                  <a:lnTo>
                    <a:pt x="6852041" y="5462833"/>
                  </a:lnTo>
                  <a:lnTo>
                    <a:pt x="6850128" y="5458071"/>
                  </a:lnTo>
                  <a:close/>
                </a:path>
                <a:path w="17673320" h="9960610">
                  <a:moveTo>
                    <a:pt x="7260068" y="5632938"/>
                  </a:moveTo>
                  <a:lnTo>
                    <a:pt x="7246713" y="5627241"/>
                  </a:lnTo>
                  <a:lnTo>
                    <a:pt x="7242286" y="5629298"/>
                  </a:lnTo>
                  <a:lnTo>
                    <a:pt x="7239011" y="5636976"/>
                  </a:lnTo>
                  <a:lnTo>
                    <a:pt x="7240924" y="5641738"/>
                  </a:lnTo>
                  <a:lnTo>
                    <a:pt x="7254277" y="5647434"/>
                  </a:lnTo>
                  <a:lnTo>
                    <a:pt x="7258706" y="5645377"/>
                  </a:lnTo>
                  <a:lnTo>
                    <a:pt x="7262123" y="5637366"/>
                  </a:lnTo>
                  <a:lnTo>
                    <a:pt x="7260068" y="5632938"/>
                  </a:lnTo>
                  <a:close/>
                </a:path>
                <a:path w="17673320" h="9960610">
                  <a:moveTo>
                    <a:pt x="6769386" y="5421656"/>
                  </a:moveTo>
                  <a:lnTo>
                    <a:pt x="6756033" y="5415960"/>
                  </a:lnTo>
                  <a:lnTo>
                    <a:pt x="6751413" y="5417541"/>
                  </a:lnTo>
                  <a:lnTo>
                    <a:pt x="6749534" y="5421868"/>
                  </a:lnTo>
                  <a:lnTo>
                    <a:pt x="6747661" y="5425410"/>
                  </a:lnTo>
                  <a:lnTo>
                    <a:pt x="6749433" y="5430506"/>
                  </a:lnTo>
                  <a:lnTo>
                    <a:pt x="6758780" y="5434493"/>
                  </a:lnTo>
                  <a:lnTo>
                    <a:pt x="6758922" y="5434160"/>
                  </a:lnTo>
                  <a:lnTo>
                    <a:pt x="6762928" y="5435868"/>
                  </a:lnTo>
                  <a:lnTo>
                    <a:pt x="6767549" y="5434287"/>
                  </a:lnTo>
                  <a:lnTo>
                    <a:pt x="6769428" y="5429960"/>
                  </a:lnTo>
                  <a:lnTo>
                    <a:pt x="6771300" y="5426418"/>
                  </a:lnTo>
                  <a:lnTo>
                    <a:pt x="6769386" y="5421656"/>
                  </a:lnTo>
                  <a:close/>
                </a:path>
                <a:path w="17673320" h="9960610">
                  <a:moveTo>
                    <a:pt x="7342565" y="5666155"/>
                  </a:moveTo>
                  <a:lnTo>
                    <a:pt x="7329214" y="5660460"/>
                  </a:lnTo>
                  <a:lnTo>
                    <a:pt x="7324784" y="5662516"/>
                  </a:lnTo>
                  <a:lnTo>
                    <a:pt x="7321366" y="5670528"/>
                  </a:lnTo>
                  <a:lnTo>
                    <a:pt x="7323424" y="5674957"/>
                  </a:lnTo>
                  <a:lnTo>
                    <a:pt x="7336776" y="5680653"/>
                  </a:lnTo>
                  <a:lnTo>
                    <a:pt x="7341205" y="5678596"/>
                  </a:lnTo>
                  <a:lnTo>
                    <a:pt x="7344623" y="5670585"/>
                  </a:lnTo>
                  <a:lnTo>
                    <a:pt x="7342565" y="5666155"/>
                  </a:lnTo>
                  <a:close/>
                </a:path>
                <a:path w="17673320" h="9960610">
                  <a:moveTo>
                    <a:pt x="6688119" y="5384623"/>
                  </a:moveTo>
                  <a:lnTo>
                    <a:pt x="6674766" y="5378927"/>
                  </a:lnTo>
                  <a:lnTo>
                    <a:pt x="6670146" y="5380507"/>
                  </a:lnTo>
                  <a:lnTo>
                    <a:pt x="6668097" y="5385157"/>
                  </a:lnTo>
                  <a:lnTo>
                    <a:pt x="6666394" y="5388377"/>
                  </a:lnTo>
                  <a:lnTo>
                    <a:pt x="6668166" y="5393473"/>
                  </a:lnTo>
                  <a:lnTo>
                    <a:pt x="6681519" y="5399169"/>
                  </a:lnTo>
                  <a:lnTo>
                    <a:pt x="6686139" y="5397589"/>
                  </a:lnTo>
                  <a:lnTo>
                    <a:pt x="6688188" y="5392939"/>
                  </a:lnTo>
                  <a:lnTo>
                    <a:pt x="6689891" y="5389719"/>
                  </a:lnTo>
                  <a:lnTo>
                    <a:pt x="6688119" y="5384623"/>
                  </a:lnTo>
                  <a:close/>
                </a:path>
                <a:path w="17673320" h="9960610">
                  <a:moveTo>
                    <a:pt x="7425684" y="5698850"/>
                  </a:moveTo>
                  <a:lnTo>
                    <a:pt x="7412332" y="5693154"/>
                  </a:lnTo>
                  <a:lnTo>
                    <a:pt x="7407903" y="5695210"/>
                  </a:lnTo>
                  <a:lnTo>
                    <a:pt x="7406194" y="5699216"/>
                  </a:lnTo>
                  <a:lnTo>
                    <a:pt x="7404934" y="5703018"/>
                  </a:lnTo>
                  <a:lnTo>
                    <a:pt x="7404819" y="5703365"/>
                  </a:lnTo>
                  <a:lnTo>
                    <a:pt x="7406541" y="5707650"/>
                  </a:lnTo>
                  <a:lnTo>
                    <a:pt x="7419895" y="5713346"/>
                  </a:lnTo>
                  <a:lnTo>
                    <a:pt x="7424325" y="5711290"/>
                  </a:lnTo>
                  <a:lnTo>
                    <a:pt x="7427742" y="5703278"/>
                  </a:lnTo>
                  <a:lnTo>
                    <a:pt x="7425684" y="5698850"/>
                  </a:lnTo>
                  <a:close/>
                </a:path>
                <a:path w="17673320" h="9960610">
                  <a:moveTo>
                    <a:pt x="6593975" y="5341702"/>
                  </a:moveTo>
                  <a:lnTo>
                    <a:pt x="6589212" y="5343616"/>
                  </a:lnTo>
                  <a:lnTo>
                    <a:pt x="6587163" y="5348266"/>
                  </a:lnTo>
                  <a:lnTo>
                    <a:pt x="6585461" y="5351486"/>
                  </a:lnTo>
                  <a:lnTo>
                    <a:pt x="6587232" y="5356582"/>
                  </a:lnTo>
                  <a:lnTo>
                    <a:pt x="6600586" y="5362278"/>
                  </a:lnTo>
                  <a:lnTo>
                    <a:pt x="6605206" y="5360697"/>
                  </a:lnTo>
                  <a:lnTo>
                    <a:pt x="6607255" y="5356048"/>
                  </a:lnTo>
                  <a:lnTo>
                    <a:pt x="6608957" y="5352828"/>
                  </a:lnTo>
                  <a:lnTo>
                    <a:pt x="6607185" y="5347732"/>
                  </a:lnTo>
                  <a:lnTo>
                    <a:pt x="6597838" y="5343745"/>
                  </a:lnTo>
                  <a:lnTo>
                    <a:pt x="6593975" y="5341702"/>
                  </a:lnTo>
                  <a:close/>
                </a:path>
                <a:path w="17673320" h="9960610">
                  <a:moveTo>
                    <a:pt x="7508896" y="5730399"/>
                  </a:moveTo>
                  <a:lnTo>
                    <a:pt x="7504748" y="5729025"/>
                  </a:lnTo>
                  <a:lnTo>
                    <a:pt x="7499406" y="5726746"/>
                  </a:lnTo>
                  <a:lnTo>
                    <a:pt x="7495257" y="5725371"/>
                  </a:lnTo>
                  <a:lnTo>
                    <a:pt x="7490830" y="5727427"/>
                  </a:lnTo>
                  <a:lnTo>
                    <a:pt x="7489121" y="5731434"/>
                  </a:lnTo>
                  <a:lnTo>
                    <a:pt x="7488090" y="5734545"/>
                  </a:lnTo>
                  <a:lnTo>
                    <a:pt x="7487747" y="5735582"/>
                  </a:lnTo>
                  <a:lnTo>
                    <a:pt x="7489468" y="5739867"/>
                  </a:lnTo>
                  <a:lnTo>
                    <a:pt x="7493474" y="5741576"/>
                  </a:lnTo>
                  <a:lnTo>
                    <a:pt x="7493951" y="5741385"/>
                  </a:lnTo>
                  <a:lnTo>
                    <a:pt x="7499293" y="5743664"/>
                  </a:lnTo>
                  <a:lnTo>
                    <a:pt x="7503442" y="5745039"/>
                  </a:lnTo>
                  <a:lnTo>
                    <a:pt x="7507869" y="5742982"/>
                  </a:lnTo>
                  <a:lnTo>
                    <a:pt x="7509578" y="5738976"/>
                  </a:lnTo>
                  <a:lnTo>
                    <a:pt x="7510609" y="5735864"/>
                  </a:lnTo>
                  <a:lnTo>
                    <a:pt x="7510952" y="5734828"/>
                  </a:lnTo>
                  <a:lnTo>
                    <a:pt x="7508896" y="5730399"/>
                  </a:lnTo>
                  <a:close/>
                </a:path>
                <a:path w="17673320" h="9960610">
                  <a:moveTo>
                    <a:pt x="6513041" y="5304811"/>
                  </a:moveTo>
                  <a:lnTo>
                    <a:pt x="6508279" y="5306725"/>
                  </a:lnTo>
                  <a:lnTo>
                    <a:pt x="6506230" y="5311375"/>
                  </a:lnTo>
                  <a:lnTo>
                    <a:pt x="6504528" y="5314594"/>
                  </a:lnTo>
                  <a:lnTo>
                    <a:pt x="6506300" y="5319691"/>
                  </a:lnTo>
                  <a:lnTo>
                    <a:pt x="6519653" y="5325387"/>
                  </a:lnTo>
                  <a:lnTo>
                    <a:pt x="6524273" y="5323806"/>
                  </a:lnTo>
                  <a:lnTo>
                    <a:pt x="6526322" y="5319157"/>
                  </a:lnTo>
                  <a:lnTo>
                    <a:pt x="6528024" y="5315937"/>
                  </a:lnTo>
                  <a:lnTo>
                    <a:pt x="6526252" y="5310841"/>
                  </a:lnTo>
                  <a:lnTo>
                    <a:pt x="6516904" y="5306854"/>
                  </a:lnTo>
                  <a:lnTo>
                    <a:pt x="6513041" y="5304811"/>
                  </a:lnTo>
                  <a:close/>
                </a:path>
                <a:path w="17673320" h="9960610">
                  <a:moveTo>
                    <a:pt x="6444985" y="5273808"/>
                  </a:moveTo>
                  <a:lnTo>
                    <a:pt x="6431632" y="5268112"/>
                  </a:lnTo>
                  <a:lnTo>
                    <a:pt x="6427012" y="5269692"/>
                  </a:lnTo>
                  <a:lnTo>
                    <a:pt x="6424963" y="5274342"/>
                  </a:lnTo>
                  <a:lnTo>
                    <a:pt x="6423261" y="5277561"/>
                  </a:lnTo>
                  <a:lnTo>
                    <a:pt x="6425032" y="5282658"/>
                  </a:lnTo>
                  <a:lnTo>
                    <a:pt x="6438385" y="5288354"/>
                  </a:lnTo>
                  <a:lnTo>
                    <a:pt x="6443005" y="5286773"/>
                  </a:lnTo>
                  <a:lnTo>
                    <a:pt x="6445055" y="5282123"/>
                  </a:lnTo>
                  <a:lnTo>
                    <a:pt x="6446757" y="5278904"/>
                  </a:lnTo>
                  <a:lnTo>
                    <a:pt x="6444985" y="5273808"/>
                  </a:lnTo>
                  <a:close/>
                </a:path>
                <a:path w="17673320" h="9960610">
                  <a:moveTo>
                    <a:pt x="7592108" y="5761949"/>
                  </a:moveTo>
                  <a:lnTo>
                    <a:pt x="7587960" y="5760574"/>
                  </a:lnTo>
                  <a:lnTo>
                    <a:pt x="7582618" y="5758295"/>
                  </a:lnTo>
                  <a:lnTo>
                    <a:pt x="7578469" y="5756920"/>
                  </a:lnTo>
                  <a:lnTo>
                    <a:pt x="7574042" y="5758977"/>
                  </a:lnTo>
                  <a:lnTo>
                    <a:pt x="7572333" y="5762983"/>
                  </a:lnTo>
                  <a:lnTo>
                    <a:pt x="7571302" y="5766095"/>
                  </a:lnTo>
                  <a:lnTo>
                    <a:pt x="7570958" y="5767131"/>
                  </a:lnTo>
                  <a:lnTo>
                    <a:pt x="7572681" y="5771418"/>
                  </a:lnTo>
                  <a:lnTo>
                    <a:pt x="7576686" y="5773126"/>
                  </a:lnTo>
                  <a:lnTo>
                    <a:pt x="7576829" y="5772792"/>
                  </a:lnTo>
                  <a:lnTo>
                    <a:pt x="7582503" y="5775213"/>
                  </a:lnTo>
                  <a:lnTo>
                    <a:pt x="7594165" y="5766377"/>
                  </a:lnTo>
                  <a:lnTo>
                    <a:pt x="7592108" y="5761949"/>
                  </a:lnTo>
                  <a:close/>
                </a:path>
                <a:path w="17673320" h="9960610">
                  <a:moveTo>
                    <a:pt x="6364051" y="5236917"/>
                  </a:moveTo>
                  <a:lnTo>
                    <a:pt x="6350699" y="5231221"/>
                  </a:lnTo>
                  <a:lnTo>
                    <a:pt x="6346079" y="5232802"/>
                  </a:lnTo>
                  <a:lnTo>
                    <a:pt x="6344030" y="5237452"/>
                  </a:lnTo>
                  <a:lnTo>
                    <a:pt x="6342328" y="5240671"/>
                  </a:lnTo>
                  <a:lnTo>
                    <a:pt x="6344100" y="5245767"/>
                  </a:lnTo>
                  <a:lnTo>
                    <a:pt x="6357453" y="5251463"/>
                  </a:lnTo>
                  <a:lnTo>
                    <a:pt x="6362073" y="5249883"/>
                  </a:lnTo>
                  <a:lnTo>
                    <a:pt x="6364122" y="5245233"/>
                  </a:lnTo>
                  <a:lnTo>
                    <a:pt x="6365824" y="5242013"/>
                  </a:lnTo>
                  <a:lnTo>
                    <a:pt x="6364051" y="5236917"/>
                  </a:lnTo>
                  <a:close/>
                </a:path>
                <a:path w="17673320" h="9960610">
                  <a:moveTo>
                    <a:pt x="6282785" y="5199883"/>
                  </a:moveTo>
                  <a:lnTo>
                    <a:pt x="6269432" y="5194187"/>
                  </a:lnTo>
                  <a:lnTo>
                    <a:pt x="6264812" y="5195768"/>
                  </a:lnTo>
                  <a:lnTo>
                    <a:pt x="6262763" y="5200418"/>
                  </a:lnTo>
                  <a:lnTo>
                    <a:pt x="6261060" y="5203638"/>
                  </a:lnTo>
                  <a:lnTo>
                    <a:pt x="6262833" y="5208734"/>
                  </a:lnTo>
                  <a:lnTo>
                    <a:pt x="6276185" y="5214429"/>
                  </a:lnTo>
                  <a:lnTo>
                    <a:pt x="6280805" y="5212849"/>
                  </a:lnTo>
                  <a:lnTo>
                    <a:pt x="6282854" y="5208199"/>
                  </a:lnTo>
                  <a:lnTo>
                    <a:pt x="6284556" y="5204980"/>
                  </a:lnTo>
                  <a:lnTo>
                    <a:pt x="6282785" y="5199883"/>
                  </a:lnTo>
                  <a:close/>
                </a:path>
                <a:path w="17673320" h="9960610">
                  <a:moveTo>
                    <a:pt x="7676222" y="5792305"/>
                  </a:moveTo>
                  <a:lnTo>
                    <a:pt x="7671931" y="5791264"/>
                  </a:lnTo>
                  <a:lnTo>
                    <a:pt x="7666591" y="5788986"/>
                  </a:lnTo>
                  <a:lnTo>
                    <a:pt x="7662443" y="5787611"/>
                  </a:lnTo>
                  <a:lnTo>
                    <a:pt x="7658013" y="5789667"/>
                  </a:lnTo>
                  <a:lnTo>
                    <a:pt x="7656304" y="5793674"/>
                  </a:lnTo>
                  <a:lnTo>
                    <a:pt x="7655273" y="5796785"/>
                  </a:lnTo>
                  <a:lnTo>
                    <a:pt x="7654930" y="5797822"/>
                  </a:lnTo>
                  <a:lnTo>
                    <a:pt x="7656654" y="5802108"/>
                  </a:lnTo>
                  <a:lnTo>
                    <a:pt x="7660660" y="5803817"/>
                  </a:lnTo>
                  <a:lnTo>
                    <a:pt x="7660802" y="5803483"/>
                  </a:lnTo>
                  <a:lnTo>
                    <a:pt x="7666477" y="5805904"/>
                  </a:lnTo>
                  <a:lnTo>
                    <a:pt x="7670625" y="5807278"/>
                  </a:lnTo>
                  <a:lnTo>
                    <a:pt x="7675054" y="5805223"/>
                  </a:lnTo>
                  <a:lnTo>
                    <a:pt x="7676763" y="5801217"/>
                  </a:lnTo>
                  <a:lnTo>
                    <a:pt x="7677794" y="5798105"/>
                  </a:lnTo>
                  <a:lnTo>
                    <a:pt x="7678138" y="5797069"/>
                  </a:lnTo>
                  <a:lnTo>
                    <a:pt x="7676222" y="5792305"/>
                  </a:lnTo>
                  <a:close/>
                </a:path>
                <a:path w="17673320" h="9960610">
                  <a:moveTo>
                    <a:pt x="6188784" y="5156629"/>
                  </a:moveTo>
                  <a:lnTo>
                    <a:pt x="6184021" y="5158543"/>
                  </a:lnTo>
                  <a:lnTo>
                    <a:pt x="6181972" y="5163193"/>
                  </a:lnTo>
                  <a:lnTo>
                    <a:pt x="6180270" y="5166413"/>
                  </a:lnTo>
                  <a:lnTo>
                    <a:pt x="6182042" y="5171509"/>
                  </a:lnTo>
                  <a:lnTo>
                    <a:pt x="6195394" y="5177205"/>
                  </a:lnTo>
                  <a:lnTo>
                    <a:pt x="6200015" y="5175624"/>
                  </a:lnTo>
                  <a:lnTo>
                    <a:pt x="6202064" y="5170975"/>
                  </a:lnTo>
                  <a:lnTo>
                    <a:pt x="6203766" y="5167755"/>
                  </a:lnTo>
                  <a:lnTo>
                    <a:pt x="6201995" y="5162660"/>
                  </a:lnTo>
                  <a:lnTo>
                    <a:pt x="6192647" y="5158672"/>
                  </a:lnTo>
                  <a:lnTo>
                    <a:pt x="6188784" y="5156629"/>
                  </a:lnTo>
                  <a:close/>
                </a:path>
                <a:path w="17673320" h="9960610">
                  <a:moveTo>
                    <a:pt x="6107659" y="5119262"/>
                  </a:moveTo>
                  <a:lnTo>
                    <a:pt x="6102896" y="5121176"/>
                  </a:lnTo>
                  <a:lnTo>
                    <a:pt x="6100847" y="5125826"/>
                  </a:lnTo>
                  <a:lnTo>
                    <a:pt x="6099145" y="5129046"/>
                  </a:lnTo>
                  <a:lnTo>
                    <a:pt x="6100917" y="5134142"/>
                  </a:lnTo>
                  <a:lnTo>
                    <a:pt x="6114271" y="5139838"/>
                  </a:lnTo>
                  <a:lnTo>
                    <a:pt x="6118890" y="5138258"/>
                  </a:lnTo>
                  <a:lnTo>
                    <a:pt x="6120939" y="5133608"/>
                  </a:lnTo>
                  <a:lnTo>
                    <a:pt x="6122642" y="5130388"/>
                  </a:lnTo>
                  <a:lnTo>
                    <a:pt x="6120869" y="5125292"/>
                  </a:lnTo>
                  <a:lnTo>
                    <a:pt x="6111522" y="5121304"/>
                  </a:lnTo>
                  <a:lnTo>
                    <a:pt x="6107659" y="5119262"/>
                  </a:lnTo>
                  <a:close/>
                </a:path>
                <a:path w="17673320" h="9960610">
                  <a:moveTo>
                    <a:pt x="7759527" y="5822711"/>
                  </a:moveTo>
                  <a:lnTo>
                    <a:pt x="7755237" y="5821670"/>
                  </a:lnTo>
                  <a:lnTo>
                    <a:pt x="7749896" y="5819392"/>
                  </a:lnTo>
                  <a:lnTo>
                    <a:pt x="7745747" y="5818017"/>
                  </a:lnTo>
                  <a:lnTo>
                    <a:pt x="7741653" y="5820216"/>
                  </a:lnTo>
                  <a:lnTo>
                    <a:pt x="7739944" y="5824222"/>
                  </a:lnTo>
                  <a:lnTo>
                    <a:pt x="7739048" y="5826996"/>
                  </a:lnTo>
                  <a:lnTo>
                    <a:pt x="7738712" y="5828036"/>
                  </a:lnTo>
                  <a:lnTo>
                    <a:pt x="7740769" y="5832465"/>
                  </a:lnTo>
                  <a:lnTo>
                    <a:pt x="7744775" y="5834174"/>
                  </a:lnTo>
                  <a:lnTo>
                    <a:pt x="7744916" y="5833839"/>
                  </a:lnTo>
                  <a:lnTo>
                    <a:pt x="7750258" y="5836118"/>
                  </a:lnTo>
                  <a:lnTo>
                    <a:pt x="7754407" y="5837493"/>
                  </a:lnTo>
                  <a:lnTo>
                    <a:pt x="7758501" y="5835294"/>
                  </a:lnTo>
                  <a:lnTo>
                    <a:pt x="7760210" y="5831289"/>
                  </a:lnTo>
                  <a:lnTo>
                    <a:pt x="7761127" y="5828522"/>
                  </a:lnTo>
                  <a:lnTo>
                    <a:pt x="7761585" y="5827140"/>
                  </a:lnTo>
                  <a:lnTo>
                    <a:pt x="7759527" y="5822711"/>
                  </a:lnTo>
                  <a:close/>
                </a:path>
                <a:path w="17673320" h="9960610">
                  <a:moveTo>
                    <a:pt x="6026534" y="5081895"/>
                  </a:moveTo>
                  <a:lnTo>
                    <a:pt x="6021772" y="5083809"/>
                  </a:lnTo>
                  <a:lnTo>
                    <a:pt x="6020063" y="5087815"/>
                  </a:lnTo>
                  <a:lnTo>
                    <a:pt x="6018020" y="5091679"/>
                  </a:lnTo>
                  <a:lnTo>
                    <a:pt x="6019792" y="5096775"/>
                  </a:lnTo>
                  <a:lnTo>
                    <a:pt x="6033145" y="5102471"/>
                  </a:lnTo>
                  <a:lnTo>
                    <a:pt x="6037765" y="5100890"/>
                  </a:lnTo>
                  <a:lnTo>
                    <a:pt x="6041183" y="5092879"/>
                  </a:lnTo>
                  <a:lnTo>
                    <a:pt x="6039745" y="5087925"/>
                  </a:lnTo>
                  <a:lnTo>
                    <a:pt x="6030397" y="5083937"/>
                  </a:lnTo>
                  <a:lnTo>
                    <a:pt x="6026534" y="5081895"/>
                  </a:lnTo>
                  <a:close/>
                </a:path>
                <a:path w="17673320" h="9960610">
                  <a:moveTo>
                    <a:pt x="5958954" y="5050700"/>
                  </a:moveTo>
                  <a:lnTo>
                    <a:pt x="5945601" y="5045004"/>
                  </a:lnTo>
                  <a:lnTo>
                    <a:pt x="5940982" y="5046585"/>
                  </a:lnTo>
                  <a:lnTo>
                    <a:pt x="5937564" y="5054597"/>
                  </a:lnTo>
                  <a:lnTo>
                    <a:pt x="5939002" y="5059550"/>
                  </a:lnTo>
                  <a:lnTo>
                    <a:pt x="5952355" y="5065247"/>
                  </a:lnTo>
                  <a:lnTo>
                    <a:pt x="5956975" y="5063666"/>
                  </a:lnTo>
                  <a:lnTo>
                    <a:pt x="5960392" y="5055654"/>
                  </a:lnTo>
                  <a:lnTo>
                    <a:pt x="5958954" y="5050700"/>
                  </a:lnTo>
                  <a:close/>
                </a:path>
                <a:path w="17673320" h="9960610">
                  <a:moveTo>
                    <a:pt x="7843593" y="5852258"/>
                  </a:moveTo>
                  <a:lnTo>
                    <a:pt x="7839303" y="5851217"/>
                  </a:lnTo>
                  <a:lnTo>
                    <a:pt x="7833962" y="5848939"/>
                  </a:lnTo>
                  <a:lnTo>
                    <a:pt x="7829815" y="5847564"/>
                  </a:lnTo>
                  <a:lnTo>
                    <a:pt x="7825719" y="5849762"/>
                  </a:lnTo>
                  <a:lnTo>
                    <a:pt x="7824010" y="5853769"/>
                  </a:lnTo>
                  <a:lnTo>
                    <a:pt x="7823114" y="5856543"/>
                  </a:lnTo>
                  <a:lnTo>
                    <a:pt x="7822778" y="5857583"/>
                  </a:lnTo>
                  <a:lnTo>
                    <a:pt x="7824834" y="5862011"/>
                  </a:lnTo>
                  <a:lnTo>
                    <a:pt x="7828505" y="5863577"/>
                  </a:lnTo>
                  <a:lnTo>
                    <a:pt x="7828982" y="5863386"/>
                  </a:lnTo>
                  <a:lnTo>
                    <a:pt x="7834324" y="5865665"/>
                  </a:lnTo>
                  <a:lnTo>
                    <a:pt x="7838473" y="5867040"/>
                  </a:lnTo>
                  <a:lnTo>
                    <a:pt x="7842566" y="5864840"/>
                  </a:lnTo>
                  <a:lnTo>
                    <a:pt x="7844274" y="5860835"/>
                  </a:lnTo>
                  <a:lnTo>
                    <a:pt x="7845191" y="5858069"/>
                  </a:lnTo>
                  <a:lnTo>
                    <a:pt x="7845649" y="5856686"/>
                  </a:lnTo>
                  <a:lnTo>
                    <a:pt x="7843593" y="5852258"/>
                  </a:lnTo>
                  <a:close/>
                </a:path>
                <a:path w="17673320" h="9960610">
                  <a:moveTo>
                    <a:pt x="5877972" y="5012999"/>
                  </a:moveTo>
                  <a:lnTo>
                    <a:pt x="5864953" y="5007446"/>
                  </a:lnTo>
                  <a:lnTo>
                    <a:pt x="5859999" y="5008884"/>
                  </a:lnTo>
                  <a:lnTo>
                    <a:pt x="5856581" y="5016895"/>
                  </a:lnTo>
                  <a:lnTo>
                    <a:pt x="5858020" y="5021850"/>
                  </a:lnTo>
                  <a:lnTo>
                    <a:pt x="5871372" y="5027545"/>
                  </a:lnTo>
                  <a:lnTo>
                    <a:pt x="5875992" y="5025965"/>
                  </a:lnTo>
                  <a:lnTo>
                    <a:pt x="5879410" y="5017953"/>
                  </a:lnTo>
                  <a:lnTo>
                    <a:pt x="5877972" y="5012999"/>
                  </a:lnTo>
                  <a:close/>
                </a:path>
                <a:path w="17673320" h="9960610">
                  <a:moveTo>
                    <a:pt x="5784446" y="4969553"/>
                  </a:moveTo>
                  <a:lnTo>
                    <a:pt x="5779351" y="4971325"/>
                  </a:lnTo>
                  <a:lnTo>
                    <a:pt x="5775933" y="4979337"/>
                  </a:lnTo>
                  <a:lnTo>
                    <a:pt x="5777371" y="4984290"/>
                  </a:lnTo>
                  <a:lnTo>
                    <a:pt x="5791059" y="4990129"/>
                  </a:lnTo>
                  <a:lnTo>
                    <a:pt x="5795677" y="4988549"/>
                  </a:lnTo>
                  <a:lnTo>
                    <a:pt x="5799095" y="4980537"/>
                  </a:lnTo>
                  <a:lnTo>
                    <a:pt x="5797657" y="4975583"/>
                  </a:lnTo>
                  <a:lnTo>
                    <a:pt x="5788310" y="4971596"/>
                  </a:lnTo>
                  <a:lnTo>
                    <a:pt x="5784446" y="4969553"/>
                  </a:lnTo>
                  <a:close/>
                </a:path>
                <a:path w="17673320" h="9960610">
                  <a:moveTo>
                    <a:pt x="7927945" y="5881137"/>
                  </a:moveTo>
                  <a:lnTo>
                    <a:pt x="7923654" y="5880095"/>
                  </a:lnTo>
                  <a:lnTo>
                    <a:pt x="7918312" y="5877817"/>
                  </a:lnTo>
                  <a:lnTo>
                    <a:pt x="7914163" y="5876442"/>
                  </a:lnTo>
                  <a:lnTo>
                    <a:pt x="7910070" y="5878642"/>
                  </a:lnTo>
                  <a:lnTo>
                    <a:pt x="7908362" y="5882648"/>
                  </a:lnTo>
                  <a:lnTo>
                    <a:pt x="7907465" y="5885422"/>
                  </a:lnTo>
                  <a:lnTo>
                    <a:pt x="7907129" y="5886462"/>
                  </a:lnTo>
                  <a:lnTo>
                    <a:pt x="7909185" y="5890890"/>
                  </a:lnTo>
                  <a:lnTo>
                    <a:pt x="7912856" y="5892457"/>
                  </a:lnTo>
                  <a:lnTo>
                    <a:pt x="7913333" y="5892265"/>
                  </a:lnTo>
                  <a:lnTo>
                    <a:pt x="7918674" y="5894543"/>
                  </a:lnTo>
                  <a:lnTo>
                    <a:pt x="7930001" y="5885565"/>
                  </a:lnTo>
                  <a:lnTo>
                    <a:pt x="7927945" y="5881137"/>
                  </a:lnTo>
                  <a:close/>
                </a:path>
                <a:path w="17673320" h="9960610">
                  <a:moveTo>
                    <a:pt x="5716818" y="4937549"/>
                  </a:moveTo>
                  <a:lnTo>
                    <a:pt x="5703130" y="4931710"/>
                  </a:lnTo>
                  <a:lnTo>
                    <a:pt x="5698510" y="4933291"/>
                  </a:lnTo>
                  <a:lnTo>
                    <a:pt x="5695093" y="4941302"/>
                  </a:lnTo>
                  <a:lnTo>
                    <a:pt x="5696531" y="4946256"/>
                  </a:lnTo>
                  <a:lnTo>
                    <a:pt x="5710218" y="4952094"/>
                  </a:lnTo>
                  <a:lnTo>
                    <a:pt x="5714838" y="4950514"/>
                  </a:lnTo>
                  <a:lnTo>
                    <a:pt x="5718255" y="4942502"/>
                  </a:lnTo>
                  <a:lnTo>
                    <a:pt x="5716818" y="4937549"/>
                  </a:lnTo>
                  <a:close/>
                </a:path>
                <a:path w="17673320" h="9960610">
                  <a:moveTo>
                    <a:pt x="5622624" y="4893818"/>
                  </a:moveTo>
                  <a:lnTo>
                    <a:pt x="5617862" y="4895732"/>
                  </a:lnTo>
                  <a:lnTo>
                    <a:pt x="5614445" y="4903744"/>
                  </a:lnTo>
                  <a:lnTo>
                    <a:pt x="5616025" y="4908364"/>
                  </a:lnTo>
                  <a:lnTo>
                    <a:pt x="5619889" y="4910406"/>
                  </a:lnTo>
                  <a:lnTo>
                    <a:pt x="5629570" y="4914536"/>
                  </a:lnTo>
                  <a:lnTo>
                    <a:pt x="5634190" y="4912956"/>
                  </a:lnTo>
                  <a:lnTo>
                    <a:pt x="5637608" y="4904944"/>
                  </a:lnTo>
                  <a:lnTo>
                    <a:pt x="5636027" y="4900323"/>
                  </a:lnTo>
                  <a:lnTo>
                    <a:pt x="5632163" y="4898281"/>
                  </a:lnTo>
                  <a:lnTo>
                    <a:pt x="5626822" y="4896002"/>
                  </a:lnTo>
                  <a:lnTo>
                    <a:pt x="5622624" y="4893818"/>
                  </a:lnTo>
                  <a:close/>
                </a:path>
                <a:path w="17673320" h="9960610">
                  <a:moveTo>
                    <a:pt x="5551323" y="4860246"/>
                  </a:moveTo>
                  <a:lnTo>
                    <a:pt x="5541642" y="4856117"/>
                  </a:lnTo>
                  <a:lnTo>
                    <a:pt x="5537023" y="4857698"/>
                  </a:lnTo>
                  <a:lnTo>
                    <a:pt x="5533606" y="4865709"/>
                  </a:lnTo>
                  <a:lnTo>
                    <a:pt x="5535186" y="4870329"/>
                  </a:lnTo>
                  <a:lnTo>
                    <a:pt x="5539049" y="4872372"/>
                  </a:lnTo>
                  <a:lnTo>
                    <a:pt x="5548729" y="4876501"/>
                  </a:lnTo>
                  <a:lnTo>
                    <a:pt x="5553349" y="4874921"/>
                  </a:lnTo>
                  <a:lnTo>
                    <a:pt x="5556767" y="4866909"/>
                  </a:lnTo>
                  <a:lnTo>
                    <a:pt x="5555187" y="4862289"/>
                  </a:lnTo>
                  <a:lnTo>
                    <a:pt x="5551323" y="4860246"/>
                  </a:lnTo>
                  <a:close/>
                </a:path>
                <a:path w="17673320" h="9960610">
                  <a:moveTo>
                    <a:pt x="8012723" y="5909015"/>
                  </a:moveTo>
                  <a:lnTo>
                    <a:pt x="8008432" y="5907973"/>
                  </a:lnTo>
                  <a:lnTo>
                    <a:pt x="8003090" y="5905695"/>
                  </a:lnTo>
                  <a:lnTo>
                    <a:pt x="7998941" y="5904320"/>
                  </a:lnTo>
                  <a:lnTo>
                    <a:pt x="7994371" y="5906710"/>
                  </a:lnTo>
                  <a:lnTo>
                    <a:pt x="7992996" y="5910859"/>
                  </a:lnTo>
                  <a:lnTo>
                    <a:pt x="7991763" y="5914673"/>
                  </a:lnTo>
                  <a:lnTo>
                    <a:pt x="7993821" y="5919102"/>
                  </a:lnTo>
                  <a:lnTo>
                    <a:pt x="7997493" y="5920668"/>
                  </a:lnTo>
                  <a:lnTo>
                    <a:pt x="7997635" y="5920334"/>
                  </a:lnTo>
                  <a:lnTo>
                    <a:pt x="7997969" y="5920477"/>
                  </a:lnTo>
                  <a:lnTo>
                    <a:pt x="7998446" y="5920285"/>
                  </a:lnTo>
                  <a:lnTo>
                    <a:pt x="8003786" y="5922563"/>
                  </a:lnTo>
                  <a:lnTo>
                    <a:pt x="8007935" y="5923938"/>
                  </a:lnTo>
                  <a:lnTo>
                    <a:pt x="8012506" y="5921548"/>
                  </a:lnTo>
                  <a:lnTo>
                    <a:pt x="8015256" y="5913251"/>
                  </a:lnTo>
                  <a:lnTo>
                    <a:pt x="8012723" y="5909015"/>
                  </a:lnTo>
                  <a:close/>
                </a:path>
                <a:path w="17673320" h="9960610">
                  <a:moveTo>
                    <a:pt x="5474298" y="4823444"/>
                  </a:moveTo>
                  <a:lnTo>
                    <a:pt x="5464618" y="4819315"/>
                  </a:lnTo>
                  <a:lnTo>
                    <a:pt x="5458352" y="4834003"/>
                  </a:lnTo>
                  <a:lnTo>
                    <a:pt x="5467698" y="4837990"/>
                  </a:lnTo>
                  <a:lnTo>
                    <a:pt x="5472318" y="4836410"/>
                  </a:lnTo>
                  <a:lnTo>
                    <a:pt x="5475736" y="4828398"/>
                  </a:lnTo>
                  <a:lnTo>
                    <a:pt x="5474298" y="4823444"/>
                  </a:lnTo>
                  <a:close/>
                </a:path>
                <a:path w="17673320" h="9960610">
                  <a:moveTo>
                    <a:pt x="5390120" y="4783985"/>
                  </a:moveTo>
                  <a:lnTo>
                    <a:pt x="5380772" y="4779998"/>
                  </a:lnTo>
                  <a:lnTo>
                    <a:pt x="5375820" y="4781437"/>
                  </a:lnTo>
                  <a:lnTo>
                    <a:pt x="5372402" y="4789448"/>
                  </a:lnTo>
                  <a:lnTo>
                    <a:pt x="5373982" y="4794068"/>
                  </a:lnTo>
                  <a:lnTo>
                    <a:pt x="5377846" y="4796111"/>
                  </a:lnTo>
                  <a:lnTo>
                    <a:pt x="5387526" y="4800240"/>
                  </a:lnTo>
                  <a:lnTo>
                    <a:pt x="5392146" y="4798660"/>
                  </a:lnTo>
                  <a:lnTo>
                    <a:pt x="5395563" y="4790648"/>
                  </a:lnTo>
                  <a:lnTo>
                    <a:pt x="5393983" y="4786028"/>
                  </a:lnTo>
                  <a:lnTo>
                    <a:pt x="5390120" y="4783985"/>
                  </a:lnTo>
                  <a:close/>
                </a:path>
                <a:path w="17673320" h="9960610">
                  <a:moveTo>
                    <a:pt x="8097452" y="5936082"/>
                  </a:moveTo>
                  <a:lnTo>
                    <a:pt x="8093304" y="5934707"/>
                  </a:lnTo>
                  <a:lnTo>
                    <a:pt x="8087677" y="5933096"/>
                  </a:lnTo>
                  <a:lnTo>
                    <a:pt x="8083528" y="5931721"/>
                  </a:lnTo>
                  <a:lnTo>
                    <a:pt x="8078957" y="5934112"/>
                  </a:lnTo>
                  <a:lnTo>
                    <a:pt x="8076207" y="5942408"/>
                  </a:lnTo>
                  <a:lnTo>
                    <a:pt x="8078407" y="5946503"/>
                  </a:lnTo>
                  <a:lnTo>
                    <a:pt x="8082747" y="5948355"/>
                  </a:lnTo>
                  <a:lnTo>
                    <a:pt x="8088373" y="5949965"/>
                  </a:lnTo>
                  <a:lnTo>
                    <a:pt x="8092521" y="5951340"/>
                  </a:lnTo>
                  <a:lnTo>
                    <a:pt x="8097092" y="5948949"/>
                  </a:lnTo>
                  <a:lnTo>
                    <a:pt x="8099843" y="5940653"/>
                  </a:lnTo>
                  <a:lnTo>
                    <a:pt x="8097452" y="5936082"/>
                  </a:lnTo>
                  <a:close/>
                </a:path>
                <a:path w="17673320" h="9960610">
                  <a:moveTo>
                    <a:pt x="5313429" y="4747326"/>
                  </a:moveTo>
                  <a:lnTo>
                    <a:pt x="5303747" y="4743196"/>
                  </a:lnTo>
                  <a:lnTo>
                    <a:pt x="5297482" y="4757885"/>
                  </a:lnTo>
                  <a:lnTo>
                    <a:pt x="5306828" y="4761872"/>
                  </a:lnTo>
                  <a:lnTo>
                    <a:pt x="5311449" y="4760291"/>
                  </a:lnTo>
                  <a:lnTo>
                    <a:pt x="5314866" y="4752279"/>
                  </a:lnTo>
                  <a:lnTo>
                    <a:pt x="5313429" y="4747326"/>
                  </a:lnTo>
                  <a:close/>
                </a:path>
                <a:path w="17673320" h="9960610">
                  <a:moveTo>
                    <a:pt x="5229201" y="4707057"/>
                  </a:moveTo>
                  <a:lnTo>
                    <a:pt x="5219854" y="4703070"/>
                  </a:lnTo>
                  <a:lnTo>
                    <a:pt x="5214901" y="4704508"/>
                  </a:lnTo>
                  <a:lnTo>
                    <a:pt x="5211484" y="4712520"/>
                  </a:lnTo>
                  <a:lnTo>
                    <a:pt x="5213063" y="4717140"/>
                  </a:lnTo>
                  <a:lnTo>
                    <a:pt x="5216927" y="4719183"/>
                  </a:lnTo>
                  <a:lnTo>
                    <a:pt x="5226608" y="4723312"/>
                  </a:lnTo>
                  <a:lnTo>
                    <a:pt x="5231228" y="4721731"/>
                  </a:lnTo>
                  <a:lnTo>
                    <a:pt x="5234646" y="4713720"/>
                  </a:lnTo>
                  <a:lnTo>
                    <a:pt x="5233065" y="4709100"/>
                  </a:lnTo>
                  <a:lnTo>
                    <a:pt x="5229201" y="4707057"/>
                  </a:lnTo>
                  <a:close/>
                </a:path>
                <a:path w="17673320" h="9960610">
                  <a:moveTo>
                    <a:pt x="8182323" y="5962816"/>
                  </a:moveTo>
                  <a:lnTo>
                    <a:pt x="8178175" y="5961441"/>
                  </a:lnTo>
                  <a:lnTo>
                    <a:pt x="8172548" y="5959829"/>
                  </a:lnTo>
                  <a:lnTo>
                    <a:pt x="8168400" y="5958455"/>
                  </a:lnTo>
                  <a:lnTo>
                    <a:pt x="8164163" y="5960988"/>
                  </a:lnTo>
                  <a:lnTo>
                    <a:pt x="8162787" y="5965136"/>
                  </a:lnTo>
                  <a:lnTo>
                    <a:pt x="8161746" y="5969426"/>
                  </a:lnTo>
                  <a:lnTo>
                    <a:pt x="8163613" y="5973379"/>
                  </a:lnTo>
                  <a:lnTo>
                    <a:pt x="8167285" y="5974946"/>
                  </a:lnTo>
                  <a:lnTo>
                    <a:pt x="8167427" y="5974612"/>
                  </a:lnTo>
                  <a:lnTo>
                    <a:pt x="8168093" y="5974896"/>
                  </a:lnTo>
                  <a:lnTo>
                    <a:pt x="8173721" y="5976507"/>
                  </a:lnTo>
                  <a:lnTo>
                    <a:pt x="8177869" y="5977882"/>
                  </a:lnTo>
                  <a:lnTo>
                    <a:pt x="8182106" y="5975349"/>
                  </a:lnTo>
                  <a:lnTo>
                    <a:pt x="8184856" y="5967052"/>
                  </a:lnTo>
                  <a:lnTo>
                    <a:pt x="8182323" y="5962816"/>
                  </a:lnTo>
                  <a:close/>
                </a:path>
                <a:path w="17673320" h="9960610">
                  <a:moveTo>
                    <a:pt x="5149123" y="4668164"/>
                  </a:moveTo>
                  <a:lnTo>
                    <a:pt x="5139776" y="4664176"/>
                  </a:lnTo>
                  <a:lnTo>
                    <a:pt x="5134821" y="4665614"/>
                  </a:lnTo>
                  <a:lnTo>
                    <a:pt x="5131261" y="4673960"/>
                  </a:lnTo>
                  <a:lnTo>
                    <a:pt x="5132842" y="4678580"/>
                  </a:lnTo>
                  <a:lnTo>
                    <a:pt x="5136705" y="4680622"/>
                  </a:lnTo>
                  <a:lnTo>
                    <a:pt x="5142047" y="4682901"/>
                  </a:lnTo>
                  <a:lnTo>
                    <a:pt x="5142523" y="4682709"/>
                  </a:lnTo>
                  <a:lnTo>
                    <a:pt x="5146529" y="4684418"/>
                  </a:lnTo>
                  <a:lnTo>
                    <a:pt x="5151149" y="4682838"/>
                  </a:lnTo>
                  <a:lnTo>
                    <a:pt x="5154567" y="4674826"/>
                  </a:lnTo>
                  <a:lnTo>
                    <a:pt x="5152986" y="4670206"/>
                  </a:lnTo>
                  <a:lnTo>
                    <a:pt x="5149123" y="4668164"/>
                  </a:lnTo>
                  <a:close/>
                </a:path>
                <a:path w="17673320" h="9960610">
                  <a:moveTo>
                    <a:pt x="5068234" y="4629319"/>
                  </a:moveTo>
                  <a:lnTo>
                    <a:pt x="5058886" y="4625332"/>
                  </a:lnTo>
                  <a:lnTo>
                    <a:pt x="5053933" y="4626769"/>
                  </a:lnTo>
                  <a:lnTo>
                    <a:pt x="5050515" y="4634781"/>
                  </a:lnTo>
                  <a:lnTo>
                    <a:pt x="5051953" y="4639735"/>
                  </a:lnTo>
                  <a:lnTo>
                    <a:pt x="5055816" y="4641777"/>
                  </a:lnTo>
                  <a:lnTo>
                    <a:pt x="5065498" y="4645907"/>
                  </a:lnTo>
                  <a:lnTo>
                    <a:pt x="5070117" y="4644326"/>
                  </a:lnTo>
                  <a:lnTo>
                    <a:pt x="5073535" y="4636315"/>
                  </a:lnTo>
                  <a:lnTo>
                    <a:pt x="5072097" y="4631362"/>
                  </a:lnTo>
                  <a:lnTo>
                    <a:pt x="5068234" y="4629319"/>
                  </a:lnTo>
                  <a:close/>
                </a:path>
                <a:path w="17673320" h="9960610">
                  <a:moveTo>
                    <a:pt x="8267480" y="5988882"/>
                  </a:moveTo>
                  <a:lnTo>
                    <a:pt x="8263332" y="5987506"/>
                  </a:lnTo>
                  <a:lnTo>
                    <a:pt x="8257704" y="5985895"/>
                  </a:lnTo>
                  <a:lnTo>
                    <a:pt x="8253556" y="5984521"/>
                  </a:lnTo>
                  <a:lnTo>
                    <a:pt x="8249319" y="5987053"/>
                  </a:lnTo>
                  <a:lnTo>
                    <a:pt x="8247944" y="5991202"/>
                  </a:lnTo>
                  <a:lnTo>
                    <a:pt x="8247045" y="5995159"/>
                  </a:lnTo>
                  <a:lnTo>
                    <a:pt x="8248912" y="5999111"/>
                  </a:lnTo>
                  <a:lnTo>
                    <a:pt x="8253250" y="6000962"/>
                  </a:lnTo>
                  <a:lnTo>
                    <a:pt x="8258877" y="6002573"/>
                  </a:lnTo>
                  <a:lnTo>
                    <a:pt x="8263026" y="6003948"/>
                  </a:lnTo>
                  <a:lnTo>
                    <a:pt x="8267263" y="6001415"/>
                  </a:lnTo>
                  <a:lnTo>
                    <a:pt x="8270012" y="5993119"/>
                  </a:lnTo>
                  <a:lnTo>
                    <a:pt x="8267480" y="5988882"/>
                  </a:lnTo>
                  <a:close/>
                </a:path>
                <a:path w="17673320" h="9960610">
                  <a:moveTo>
                    <a:pt x="4988155" y="4590424"/>
                  </a:moveTo>
                  <a:lnTo>
                    <a:pt x="4978807" y="4586437"/>
                  </a:lnTo>
                  <a:lnTo>
                    <a:pt x="4973855" y="4587876"/>
                  </a:lnTo>
                  <a:lnTo>
                    <a:pt x="4970437" y="4595888"/>
                  </a:lnTo>
                  <a:lnTo>
                    <a:pt x="4971875" y="4600841"/>
                  </a:lnTo>
                  <a:lnTo>
                    <a:pt x="4975738" y="4602884"/>
                  </a:lnTo>
                  <a:lnTo>
                    <a:pt x="4985418" y="4607013"/>
                  </a:lnTo>
                  <a:lnTo>
                    <a:pt x="4990038" y="4605433"/>
                  </a:lnTo>
                  <a:lnTo>
                    <a:pt x="4993456" y="4597421"/>
                  </a:lnTo>
                  <a:lnTo>
                    <a:pt x="4992019" y="4592467"/>
                  </a:lnTo>
                  <a:lnTo>
                    <a:pt x="4988155" y="4590424"/>
                  </a:lnTo>
                  <a:close/>
                </a:path>
                <a:path w="17673320" h="9960610">
                  <a:moveTo>
                    <a:pt x="4907884" y="4551055"/>
                  </a:moveTo>
                  <a:lnTo>
                    <a:pt x="4898537" y="4547068"/>
                  </a:lnTo>
                  <a:lnTo>
                    <a:pt x="4893583" y="4548505"/>
                  </a:lnTo>
                  <a:lnTo>
                    <a:pt x="4890166" y="4556517"/>
                  </a:lnTo>
                  <a:lnTo>
                    <a:pt x="4891605" y="4561471"/>
                  </a:lnTo>
                  <a:lnTo>
                    <a:pt x="4895468" y="4563514"/>
                  </a:lnTo>
                  <a:lnTo>
                    <a:pt x="4905149" y="4567643"/>
                  </a:lnTo>
                  <a:lnTo>
                    <a:pt x="4909768" y="4566063"/>
                  </a:lnTo>
                  <a:lnTo>
                    <a:pt x="4913186" y="4558051"/>
                  </a:lnTo>
                  <a:lnTo>
                    <a:pt x="4911748" y="4553097"/>
                  </a:lnTo>
                  <a:lnTo>
                    <a:pt x="4907884" y="4551055"/>
                  </a:lnTo>
                  <a:close/>
                </a:path>
                <a:path w="17673320" h="9960610">
                  <a:moveTo>
                    <a:pt x="4827948" y="4511827"/>
                  </a:moveTo>
                  <a:lnTo>
                    <a:pt x="4818600" y="4507840"/>
                  </a:lnTo>
                  <a:lnTo>
                    <a:pt x="4813648" y="4509278"/>
                  </a:lnTo>
                  <a:lnTo>
                    <a:pt x="4810231" y="4517289"/>
                  </a:lnTo>
                  <a:lnTo>
                    <a:pt x="4811810" y="4521910"/>
                  </a:lnTo>
                  <a:lnTo>
                    <a:pt x="4815532" y="4524286"/>
                  </a:lnTo>
                  <a:lnTo>
                    <a:pt x="4825213" y="4528416"/>
                  </a:lnTo>
                  <a:lnTo>
                    <a:pt x="4829833" y="4526836"/>
                  </a:lnTo>
                  <a:lnTo>
                    <a:pt x="4833250" y="4518824"/>
                  </a:lnTo>
                  <a:lnTo>
                    <a:pt x="4831669" y="4514204"/>
                  </a:lnTo>
                  <a:lnTo>
                    <a:pt x="4827948" y="4511827"/>
                  </a:lnTo>
                  <a:close/>
                </a:path>
                <a:path w="17673320" h="9960610">
                  <a:moveTo>
                    <a:pt x="8353064" y="6013946"/>
                  </a:moveTo>
                  <a:lnTo>
                    <a:pt x="8348915" y="6012571"/>
                  </a:lnTo>
                  <a:lnTo>
                    <a:pt x="8343288" y="6010960"/>
                  </a:lnTo>
                  <a:lnTo>
                    <a:pt x="8339139" y="6009585"/>
                  </a:lnTo>
                  <a:lnTo>
                    <a:pt x="8334902" y="6012118"/>
                  </a:lnTo>
                  <a:lnTo>
                    <a:pt x="8333527" y="6016266"/>
                  </a:lnTo>
                  <a:lnTo>
                    <a:pt x="8332629" y="6020224"/>
                  </a:lnTo>
                  <a:lnTo>
                    <a:pt x="8334495" y="6024176"/>
                  </a:lnTo>
                  <a:lnTo>
                    <a:pt x="8338833" y="6026027"/>
                  </a:lnTo>
                  <a:lnTo>
                    <a:pt x="8344461" y="6027638"/>
                  </a:lnTo>
                  <a:lnTo>
                    <a:pt x="8348609" y="6029013"/>
                  </a:lnTo>
                  <a:lnTo>
                    <a:pt x="8352845" y="6026480"/>
                  </a:lnTo>
                  <a:lnTo>
                    <a:pt x="8355596" y="6018184"/>
                  </a:lnTo>
                  <a:lnTo>
                    <a:pt x="8353064" y="6013946"/>
                  </a:lnTo>
                  <a:close/>
                </a:path>
                <a:path w="17673320" h="9960610">
                  <a:moveTo>
                    <a:pt x="4748012" y="4472599"/>
                  </a:moveTo>
                  <a:lnTo>
                    <a:pt x="4738665" y="4468612"/>
                  </a:lnTo>
                  <a:lnTo>
                    <a:pt x="4733711" y="4470050"/>
                  </a:lnTo>
                  <a:lnTo>
                    <a:pt x="4730293" y="4478063"/>
                  </a:lnTo>
                  <a:lnTo>
                    <a:pt x="4731874" y="4482682"/>
                  </a:lnTo>
                  <a:lnTo>
                    <a:pt x="4735595" y="4485058"/>
                  </a:lnTo>
                  <a:lnTo>
                    <a:pt x="4745276" y="4489188"/>
                  </a:lnTo>
                  <a:lnTo>
                    <a:pt x="4749896" y="4487608"/>
                  </a:lnTo>
                  <a:lnTo>
                    <a:pt x="4753314" y="4479596"/>
                  </a:lnTo>
                  <a:lnTo>
                    <a:pt x="4751733" y="4474976"/>
                  </a:lnTo>
                  <a:lnTo>
                    <a:pt x="4748012" y="4472599"/>
                  </a:lnTo>
                  <a:close/>
                </a:path>
                <a:path w="17673320" h="9960610">
                  <a:moveTo>
                    <a:pt x="4658871" y="4429051"/>
                  </a:moveTo>
                  <a:lnTo>
                    <a:pt x="4653917" y="4430489"/>
                  </a:lnTo>
                  <a:lnTo>
                    <a:pt x="4651528" y="4435783"/>
                  </a:lnTo>
                  <a:lnTo>
                    <a:pt x="4650166" y="4438358"/>
                  </a:lnTo>
                  <a:lnTo>
                    <a:pt x="4651746" y="4442978"/>
                  </a:lnTo>
                  <a:lnTo>
                    <a:pt x="4655467" y="4445354"/>
                  </a:lnTo>
                  <a:lnTo>
                    <a:pt x="4661143" y="4447775"/>
                  </a:lnTo>
                  <a:lnTo>
                    <a:pt x="4661000" y="4448110"/>
                  </a:lnTo>
                  <a:lnTo>
                    <a:pt x="4665006" y="4449818"/>
                  </a:lnTo>
                  <a:lnTo>
                    <a:pt x="4669626" y="4448237"/>
                  </a:lnTo>
                  <a:lnTo>
                    <a:pt x="4672015" y="4442944"/>
                  </a:lnTo>
                  <a:lnTo>
                    <a:pt x="4673378" y="4440368"/>
                  </a:lnTo>
                  <a:lnTo>
                    <a:pt x="4671796" y="4435748"/>
                  </a:lnTo>
                  <a:lnTo>
                    <a:pt x="4668076" y="4433372"/>
                  </a:lnTo>
                  <a:lnTo>
                    <a:pt x="4662734" y="4431093"/>
                  </a:lnTo>
                  <a:lnTo>
                    <a:pt x="4658871" y="4429051"/>
                  </a:lnTo>
                  <a:close/>
                </a:path>
                <a:path w="17673320" h="9960610">
                  <a:moveTo>
                    <a:pt x="8438740" y="6037867"/>
                  </a:moveTo>
                  <a:lnTo>
                    <a:pt x="8434449" y="6036826"/>
                  </a:lnTo>
                  <a:lnTo>
                    <a:pt x="8428822" y="6035214"/>
                  </a:lnTo>
                  <a:lnTo>
                    <a:pt x="8424674" y="6033839"/>
                  </a:lnTo>
                  <a:lnTo>
                    <a:pt x="8420102" y="6036230"/>
                  </a:lnTo>
                  <a:lnTo>
                    <a:pt x="8419061" y="6040521"/>
                  </a:lnTo>
                  <a:lnTo>
                    <a:pt x="8418163" y="6044477"/>
                  </a:lnTo>
                  <a:lnTo>
                    <a:pt x="8420029" y="6048431"/>
                  </a:lnTo>
                  <a:lnTo>
                    <a:pt x="8424367" y="6050281"/>
                  </a:lnTo>
                  <a:lnTo>
                    <a:pt x="8429994" y="6051892"/>
                  </a:lnTo>
                  <a:lnTo>
                    <a:pt x="8434143" y="6053267"/>
                  </a:lnTo>
                  <a:lnTo>
                    <a:pt x="8438714" y="6050877"/>
                  </a:lnTo>
                  <a:lnTo>
                    <a:pt x="8439755" y="6046586"/>
                  </a:lnTo>
                  <a:lnTo>
                    <a:pt x="8441130" y="6042437"/>
                  </a:lnTo>
                  <a:lnTo>
                    <a:pt x="8438740" y="6037867"/>
                  </a:lnTo>
                  <a:close/>
                </a:path>
                <a:path w="17673320" h="9960610">
                  <a:moveTo>
                    <a:pt x="4579220" y="4389155"/>
                  </a:moveTo>
                  <a:lnTo>
                    <a:pt x="4574266" y="4390593"/>
                  </a:lnTo>
                  <a:lnTo>
                    <a:pt x="4571876" y="4395887"/>
                  </a:lnTo>
                  <a:lnTo>
                    <a:pt x="4570514" y="4398463"/>
                  </a:lnTo>
                  <a:lnTo>
                    <a:pt x="4572095" y="4403083"/>
                  </a:lnTo>
                  <a:lnTo>
                    <a:pt x="4575816" y="4405459"/>
                  </a:lnTo>
                  <a:lnTo>
                    <a:pt x="4585497" y="4409589"/>
                  </a:lnTo>
                  <a:lnTo>
                    <a:pt x="4589974" y="4408342"/>
                  </a:lnTo>
                  <a:lnTo>
                    <a:pt x="4592364" y="4403048"/>
                  </a:lnTo>
                  <a:lnTo>
                    <a:pt x="4593726" y="4400473"/>
                  </a:lnTo>
                  <a:lnTo>
                    <a:pt x="4592145" y="4395853"/>
                  </a:lnTo>
                  <a:lnTo>
                    <a:pt x="4588424" y="4393476"/>
                  </a:lnTo>
                  <a:lnTo>
                    <a:pt x="4583083" y="4391198"/>
                  </a:lnTo>
                  <a:lnTo>
                    <a:pt x="4579220" y="4389155"/>
                  </a:lnTo>
                  <a:close/>
                </a:path>
                <a:path w="17673320" h="9960610">
                  <a:moveTo>
                    <a:pt x="17171687" y="9755557"/>
                  </a:moveTo>
                  <a:lnTo>
                    <a:pt x="17158333" y="9749860"/>
                  </a:lnTo>
                  <a:lnTo>
                    <a:pt x="17153571" y="9751775"/>
                  </a:lnTo>
                  <a:lnTo>
                    <a:pt x="17150154" y="9759787"/>
                  </a:lnTo>
                  <a:lnTo>
                    <a:pt x="17152068" y="9764549"/>
                  </a:lnTo>
                  <a:lnTo>
                    <a:pt x="17165421" y="9770245"/>
                  </a:lnTo>
                  <a:lnTo>
                    <a:pt x="17170183" y="9768331"/>
                  </a:lnTo>
                  <a:lnTo>
                    <a:pt x="17173600" y="9760319"/>
                  </a:lnTo>
                  <a:lnTo>
                    <a:pt x="17171687" y="9755557"/>
                  </a:lnTo>
                  <a:close/>
                </a:path>
                <a:path w="17673320" h="9960610">
                  <a:moveTo>
                    <a:pt x="17253950" y="9790253"/>
                  </a:moveTo>
                  <a:lnTo>
                    <a:pt x="17240263" y="9784415"/>
                  </a:lnTo>
                  <a:lnTo>
                    <a:pt x="17235834" y="9786471"/>
                  </a:lnTo>
                  <a:lnTo>
                    <a:pt x="17232417" y="9794483"/>
                  </a:lnTo>
                  <a:lnTo>
                    <a:pt x="17234332" y="9799245"/>
                  </a:lnTo>
                  <a:lnTo>
                    <a:pt x="17248018" y="9805084"/>
                  </a:lnTo>
                  <a:lnTo>
                    <a:pt x="17252447" y="9803028"/>
                  </a:lnTo>
                  <a:lnTo>
                    <a:pt x="17255865" y="9795015"/>
                  </a:lnTo>
                  <a:lnTo>
                    <a:pt x="17253950" y="9790253"/>
                  </a:lnTo>
                  <a:close/>
                </a:path>
                <a:path w="17673320" h="9960610">
                  <a:moveTo>
                    <a:pt x="4499567" y="4349261"/>
                  </a:moveTo>
                  <a:lnTo>
                    <a:pt x="4494614" y="4350698"/>
                  </a:lnTo>
                  <a:lnTo>
                    <a:pt x="4492224" y="4355992"/>
                  </a:lnTo>
                  <a:lnTo>
                    <a:pt x="4490862" y="4358568"/>
                  </a:lnTo>
                  <a:lnTo>
                    <a:pt x="4492443" y="4363188"/>
                  </a:lnTo>
                  <a:lnTo>
                    <a:pt x="4496164" y="4365564"/>
                  </a:lnTo>
                  <a:lnTo>
                    <a:pt x="4505845" y="4369693"/>
                  </a:lnTo>
                  <a:lnTo>
                    <a:pt x="4510322" y="4368447"/>
                  </a:lnTo>
                  <a:lnTo>
                    <a:pt x="4512712" y="4363153"/>
                  </a:lnTo>
                  <a:lnTo>
                    <a:pt x="4514074" y="4360578"/>
                  </a:lnTo>
                  <a:lnTo>
                    <a:pt x="4512494" y="4355958"/>
                  </a:lnTo>
                  <a:lnTo>
                    <a:pt x="4508772" y="4353581"/>
                  </a:lnTo>
                  <a:lnTo>
                    <a:pt x="4503431" y="4351303"/>
                  </a:lnTo>
                  <a:lnTo>
                    <a:pt x="4499567" y="4349261"/>
                  </a:lnTo>
                  <a:close/>
                </a:path>
                <a:path w="17673320" h="9960610">
                  <a:moveTo>
                    <a:pt x="17090375" y="9720477"/>
                  </a:moveTo>
                  <a:lnTo>
                    <a:pt x="17077022" y="9714781"/>
                  </a:lnTo>
                  <a:lnTo>
                    <a:pt x="17072402" y="9716362"/>
                  </a:lnTo>
                  <a:lnTo>
                    <a:pt x="17070523" y="9720690"/>
                  </a:lnTo>
                  <a:lnTo>
                    <a:pt x="17068651" y="9724231"/>
                  </a:lnTo>
                  <a:lnTo>
                    <a:pt x="17070564" y="9728993"/>
                  </a:lnTo>
                  <a:lnTo>
                    <a:pt x="17083918" y="9734689"/>
                  </a:lnTo>
                  <a:lnTo>
                    <a:pt x="17088537" y="9733109"/>
                  </a:lnTo>
                  <a:lnTo>
                    <a:pt x="17090416" y="9728781"/>
                  </a:lnTo>
                  <a:lnTo>
                    <a:pt x="17092289" y="9725239"/>
                  </a:lnTo>
                  <a:lnTo>
                    <a:pt x="17090375" y="9720477"/>
                  </a:lnTo>
                  <a:close/>
                </a:path>
                <a:path w="17673320" h="9960610">
                  <a:moveTo>
                    <a:pt x="17335973" y="9823663"/>
                  </a:moveTo>
                  <a:lnTo>
                    <a:pt x="17322621" y="9817967"/>
                  </a:lnTo>
                  <a:lnTo>
                    <a:pt x="17318192" y="9820024"/>
                  </a:lnTo>
                  <a:lnTo>
                    <a:pt x="17316483" y="9824030"/>
                  </a:lnTo>
                  <a:lnTo>
                    <a:pt x="17315223" y="9827833"/>
                  </a:lnTo>
                  <a:lnTo>
                    <a:pt x="17315108" y="9828178"/>
                  </a:lnTo>
                  <a:lnTo>
                    <a:pt x="17316832" y="9832465"/>
                  </a:lnTo>
                  <a:lnTo>
                    <a:pt x="17330184" y="9838160"/>
                  </a:lnTo>
                  <a:lnTo>
                    <a:pt x="17334613" y="9836104"/>
                  </a:lnTo>
                  <a:lnTo>
                    <a:pt x="17338030" y="9828092"/>
                  </a:lnTo>
                  <a:lnTo>
                    <a:pt x="17335973" y="9823663"/>
                  </a:lnTo>
                  <a:close/>
                </a:path>
                <a:path w="17673320" h="9960610">
                  <a:moveTo>
                    <a:pt x="17009108" y="9683444"/>
                  </a:moveTo>
                  <a:lnTo>
                    <a:pt x="16995755" y="9677748"/>
                  </a:lnTo>
                  <a:lnTo>
                    <a:pt x="16991135" y="9679328"/>
                  </a:lnTo>
                  <a:lnTo>
                    <a:pt x="16987717" y="9687340"/>
                  </a:lnTo>
                  <a:lnTo>
                    <a:pt x="16989156" y="9692294"/>
                  </a:lnTo>
                  <a:lnTo>
                    <a:pt x="17002508" y="9697989"/>
                  </a:lnTo>
                  <a:lnTo>
                    <a:pt x="17007129" y="9696410"/>
                  </a:lnTo>
                  <a:lnTo>
                    <a:pt x="17010546" y="9688398"/>
                  </a:lnTo>
                  <a:lnTo>
                    <a:pt x="17009108" y="9683444"/>
                  </a:lnTo>
                  <a:close/>
                </a:path>
                <a:path w="17673320" h="9960610">
                  <a:moveTo>
                    <a:pt x="8524509" y="6060643"/>
                  </a:moveTo>
                  <a:lnTo>
                    <a:pt x="8520218" y="6059602"/>
                  </a:lnTo>
                  <a:lnTo>
                    <a:pt x="8514591" y="6057991"/>
                  </a:lnTo>
                  <a:lnTo>
                    <a:pt x="8510634" y="6057092"/>
                  </a:lnTo>
                  <a:lnTo>
                    <a:pt x="8506064" y="6059483"/>
                  </a:lnTo>
                  <a:lnTo>
                    <a:pt x="8505022" y="6063774"/>
                  </a:lnTo>
                  <a:lnTo>
                    <a:pt x="8504124" y="6067731"/>
                  </a:lnTo>
                  <a:lnTo>
                    <a:pt x="8505990" y="6071684"/>
                  </a:lnTo>
                  <a:lnTo>
                    <a:pt x="8509662" y="6073250"/>
                  </a:lnTo>
                  <a:lnTo>
                    <a:pt x="8509805" y="6072916"/>
                  </a:lnTo>
                  <a:lnTo>
                    <a:pt x="8510806" y="6073342"/>
                  </a:lnTo>
                  <a:lnTo>
                    <a:pt x="8516433" y="6074954"/>
                  </a:lnTo>
                  <a:lnTo>
                    <a:pt x="8520389" y="6075852"/>
                  </a:lnTo>
                  <a:lnTo>
                    <a:pt x="8524960" y="6073462"/>
                  </a:lnTo>
                  <a:lnTo>
                    <a:pt x="8526001" y="6069171"/>
                  </a:lnTo>
                  <a:lnTo>
                    <a:pt x="8526899" y="6065214"/>
                  </a:lnTo>
                  <a:lnTo>
                    <a:pt x="8524509" y="6060643"/>
                  </a:lnTo>
                  <a:close/>
                </a:path>
                <a:path w="17673320" h="9960610">
                  <a:moveTo>
                    <a:pt x="17419377" y="9855689"/>
                  </a:moveTo>
                  <a:lnTo>
                    <a:pt x="17410029" y="9851702"/>
                  </a:lnTo>
                  <a:lnTo>
                    <a:pt x="17405879" y="9850327"/>
                  </a:lnTo>
                  <a:lnTo>
                    <a:pt x="17401453" y="9852383"/>
                  </a:lnTo>
                  <a:lnTo>
                    <a:pt x="17399744" y="9856390"/>
                  </a:lnTo>
                  <a:lnTo>
                    <a:pt x="17398598" y="9859847"/>
                  </a:lnTo>
                  <a:lnTo>
                    <a:pt x="17398369" y="9860538"/>
                  </a:lnTo>
                  <a:lnTo>
                    <a:pt x="17400091" y="9864824"/>
                  </a:lnTo>
                  <a:lnTo>
                    <a:pt x="17409439" y="9868812"/>
                  </a:lnTo>
                  <a:lnTo>
                    <a:pt x="17413587" y="9870186"/>
                  </a:lnTo>
                  <a:lnTo>
                    <a:pt x="17418015" y="9868129"/>
                  </a:lnTo>
                  <a:lnTo>
                    <a:pt x="17419724" y="9864124"/>
                  </a:lnTo>
                  <a:lnTo>
                    <a:pt x="17420870" y="9860666"/>
                  </a:lnTo>
                  <a:lnTo>
                    <a:pt x="17421099" y="9859975"/>
                  </a:lnTo>
                  <a:lnTo>
                    <a:pt x="17419377" y="9855689"/>
                  </a:lnTo>
                  <a:close/>
                </a:path>
                <a:path w="17673320" h="9960610">
                  <a:moveTo>
                    <a:pt x="16924596" y="9643843"/>
                  </a:moveTo>
                  <a:lnTo>
                    <a:pt x="16915249" y="9639856"/>
                  </a:lnTo>
                  <a:lnTo>
                    <a:pt x="16910294" y="9641294"/>
                  </a:lnTo>
                  <a:lnTo>
                    <a:pt x="16906877" y="9649305"/>
                  </a:lnTo>
                  <a:lnTo>
                    <a:pt x="16908458" y="9653925"/>
                  </a:lnTo>
                  <a:lnTo>
                    <a:pt x="16912321" y="9655968"/>
                  </a:lnTo>
                  <a:lnTo>
                    <a:pt x="16922002" y="9660097"/>
                  </a:lnTo>
                  <a:lnTo>
                    <a:pt x="16926622" y="9658517"/>
                  </a:lnTo>
                  <a:lnTo>
                    <a:pt x="16930040" y="9650506"/>
                  </a:lnTo>
                  <a:lnTo>
                    <a:pt x="16928459" y="9645885"/>
                  </a:lnTo>
                  <a:lnTo>
                    <a:pt x="16924596" y="9643843"/>
                  </a:lnTo>
                  <a:close/>
                </a:path>
                <a:path w="17673320" h="9960610">
                  <a:moveTo>
                    <a:pt x="4420058" y="4309031"/>
                  </a:moveTo>
                  <a:lnTo>
                    <a:pt x="4415439" y="4310611"/>
                  </a:lnTo>
                  <a:lnTo>
                    <a:pt x="4411354" y="4318339"/>
                  </a:lnTo>
                  <a:lnTo>
                    <a:pt x="4412933" y="4322958"/>
                  </a:lnTo>
                  <a:lnTo>
                    <a:pt x="4416654" y="4325335"/>
                  </a:lnTo>
                  <a:lnTo>
                    <a:pt x="4426336" y="4329464"/>
                  </a:lnTo>
                  <a:lnTo>
                    <a:pt x="4430813" y="4328218"/>
                  </a:lnTo>
                  <a:lnTo>
                    <a:pt x="4432522" y="4324212"/>
                  </a:lnTo>
                  <a:lnTo>
                    <a:pt x="4434565" y="4320349"/>
                  </a:lnTo>
                  <a:lnTo>
                    <a:pt x="4432984" y="4315729"/>
                  </a:lnTo>
                  <a:lnTo>
                    <a:pt x="4429263" y="4313352"/>
                  </a:lnTo>
                  <a:lnTo>
                    <a:pt x="4423922" y="4311074"/>
                  </a:lnTo>
                  <a:lnTo>
                    <a:pt x="4420058" y="4309031"/>
                  </a:lnTo>
                  <a:close/>
                </a:path>
                <a:path w="17673320" h="9960610">
                  <a:moveTo>
                    <a:pt x="17503491" y="9886046"/>
                  </a:moveTo>
                  <a:lnTo>
                    <a:pt x="17499199" y="9885004"/>
                  </a:lnTo>
                  <a:lnTo>
                    <a:pt x="17493859" y="9882726"/>
                  </a:lnTo>
                  <a:lnTo>
                    <a:pt x="17489711" y="9881351"/>
                  </a:lnTo>
                  <a:lnTo>
                    <a:pt x="17485282" y="9883408"/>
                  </a:lnTo>
                  <a:lnTo>
                    <a:pt x="17483574" y="9887413"/>
                  </a:lnTo>
                  <a:lnTo>
                    <a:pt x="17482542" y="9890525"/>
                  </a:lnTo>
                  <a:lnTo>
                    <a:pt x="17482199" y="9891562"/>
                  </a:lnTo>
                  <a:lnTo>
                    <a:pt x="17483922" y="9895848"/>
                  </a:lnTo>
                  <a:lnTo>
                    <a:pt x="17487928" y="9897557"/>
                  </a:lnTo>
                  <a:lnTo>
                    <a:pt x="17488070" y="9897223"/>
                  </a:lnTo>
                  <a:lnTo>
                    <a:pt x="17493745" y="9899644"/>
                  </a:lnTo>
                  <a:lnTo>
                    <a:pt x="17497893" y="9901019"/>
                  </a:lnTo>
                  <a:lnTo>
                    <a:pt x="17502322" y="9898962"/>
                  </a:lnTo>
                  <a:lnTo>
                    <a:pt x="17504031" y="9894956"/>
                  </a:lnTo>
                  <a:lnTo>
                    <a:pt x="17505062" y="9891845"/>
                  </a:lnTo>
                  <a:lnTo>
                    <a:pt x="17505406" y="9890808"/>
                  </a:lnTo>
                  <a:lnTo>
                    <a:pt x="17503491" y="9886046"/>
                  </a:lnTo>
                  <a:close/>
                </a:path>
                <a:path w="17673320" h="9960610">
                  <a:moveTo>
                    <a:pt x="16835788" y="9600437"/>
                  </a:moveTo>
                  <a:lnTo>
                    <a:pt x="16830834" y="9601875"/>
                  </a:lnTo>
                  <a:lnTo>
                    <a:pt x="16828445" y="9607168"/>
                  </a:lnTo>
                  <a:lnTo>
                    <a:pt x="16827083" y="9609744"/>
                  </a:lnTo>
                  <a:lnTo>
                    <a:pt x="16828664" y="9614364"/>
                  </a:lnTo>
                  <a:lnTo>
                    <a:pt x="16832385" y="9616740"/>
                  </a:lnTo>
                  <a:lnTo>
                    <a:pt x="16838061" y="9619161"/>
                  </a:lnTo>
                  <a:lnTo>
                    <a:pt x="16837918" y="9619495"/>
                  </a:lnTo>
                  <a:lnTo>
                    <a:pt x="16841925" y="9621204"/>
                  </a:lnTo>
                  <a:lnTo>
                    <a:pt x="16846543" y="9619623"/>
                  </a:lnTo>
                  <a:lnTo>
                    <a:pt x="16848933" y="9614329"/>
                  </a:lnTo>
                  <a:lnTo>
                    <a:pt x="16850295" y="9611754"/>
                  </a:lnTo>
                  <a:lnTo>
                    <a:pt x="16848713" y="9607134"/>
                  </a:lnTo>
                  <a:lnTo>
                    <a:pt x="16844993" y="9604758"/>
                  </a:lnTo>
                  <a:lnTo>
                    <a:pt x="16839653" y="9602480"/>
                  </a:lnTo>
                  <a:lnTo>
                    <a:pt x="16835788" y="9600437"/>
                  </a:lnTo>
                  <a:close/>
                </a:path>
                <a:path w="17673320" h="9960610">
                  <a:moveTo>
                    <a:pt x="4340215" y="4268659"/>
                  </a:moveTo>
                  <a:lnTo>
                    <a:pt x="4335261" y="4270097"/>
                  </a:lnTo>
                  <a:lnTo>
                    <a:pt x="4332872" y="4275391"/>
                  </a:lnTo>
                  <a:lnTo>
                    <a:pt x="4331510" y="4277967"/>
                  </a:lnTo>
                  <a:lnTo>
                    <a:pt x="4333091" y="4282587"/>
                  </a:lnTo>
                  <a:lnTo>
                    <a:pt x="4336812" y="4284963"/>
                  </a:lnTo>
                  <a:lnTo>
                    <a:pt x="4346493" y="4289093"/>
                  </a:lnTo>
                  <a:lnTo>
                    <a:pt x="4350970" y="4287847"/>
                  </a:lnTo>
                  <a:lnTo>
                    <a:pt x="4353360" y="4282552"/>
                  </a:lnTo>
                  <a:lnTo>
                    <a:pt x="4354722" y="4279977"/>
                  </a:lnTo>
                  <a:lnTo>
                    <a:pt x="4353141" y="4275357"/>
                  </a:lnTo>
                  <a:lnTo>
                    <a:pt x="4349420" y="4272981"/>
                  </a:lnTo>
                  <a:lnTo>
                    <a:pt x="4344079" y="4270702"/>
                  </a:lnTo>
                  <a:lnTo>
                    <a:pt x="4340215" y="4268659"/>
                  </a:lnTo>
                  <a:close/>
                </a:path>
                <a:path w="17673320" h="9960610">
                  <a:moveTo>
                    <a:pt x="17586937" y="9916117"/>
                  </a:moveTo>
                  <a:lnTo>
                    <a:pt x="17582647" y="9915076"/>
                  </a:lnTo>
                  <a:lnTo>
                    <a:pt x="17577307" y="9912798"/>
                  </a:lnTo>
                  <a:lnTo>
                    <a:pt x="17573159" y="9911424"/>
                  </a:lnTo>
                  <a:lnTo>
                    <a:pt x="17569064" y="9913622"/>
                  </a:lnTo>
                  <a:lnTo>
                    <a:pt x="17567355" y="9917628"/>
                  </a:lnTo>
                  <a:lnTo>
                    <a:pt x="17566458" y="9920403"/>
                  </a:lnTo>
                  <a:lnTo>
                    <a:pt x="17566122" y="9921443"/>
                  </a:lnTo>
                  <a:lnTo>
                    <a:pt x="17568180" y="9925871"/>
                  </a:lnTo>
                  <a:lnTo>
                    <a:pt x="17572185" y="9927580"/>
                  </a:lnTo>
                  <a:lnTo>
                    <a:pt x="17572327" y="9927246"/>
                  </a:lnTo>
                  <a:lnTo>
                    <a:pt x="17577669" y="9929525"/>
                  </a:lnTo>
                  <a:lnTo>
                    <a:pt x="17581817" y="9930899"/>
                  </a:lnTo>
                  <a:lnTo>
                    <a:pt x="17585912" y="9928701"/>
                  </a:lnTo>
                  <a:lnTo>
                    <a:pt x="17587621" y="9924695"/>
                  </a:lnTo>
                  <a:lnTo>
                    <a:pt x="17588537" y="9921929"/>
                  </a:lnTo>
                  <a:lnTo>
                    <a:pt x="17588996" y="9920546"/>
                  </a:lnTo>
                  <a:lnTo>
                    <a:pt x="17586937" y="9916117"/>
                  </a:lnTo>
                  <a:close/>
                </a:path>
                <a:path w="17673320" h="9960610">
                  <a:moveTo>
                    <a:pt x="16756087" y="9559731"/>
                  </a:moveTo>
                  <a:lnTo>
                    <a:pt x="16751134" y="9561170"/>
                  </a:lnTo>
                  <a:lnTo>
                    <a:pt x="16749425" y="9565175"/>
                  </a:lnTo>
                  <a:lnTo>
                    <a:pt x="16747240" y="9569373"/>
                  </a:lnTo>
                  <a:lnTo>
                    <a:pt x="16748821" y="9573993"/>
                  </a:lnTo>
                  <a:lnTo>
                    <a:pt x="16752542" y="9576369"/>
                  </a:lnTo>
                  <a:lnTo>
                    <a:pt x="16762223" y="9580498"/>
                  </a:lnTo>
                  <a:lnTo>
                    <a:pt x="16766842" y="9578918"/>
                  </a:lnTo>
                  <a:lnTo>
                    <a:pt x="16768408" y="9575246"/>
                  </a:lnTo>
                  <a:lnTo>
                    <a:pt x="16770451" y="9571382"/>
                  </a:lnTo>
                  <a:lnTo>
                    <a:pt x="16769015" y="9566430"/>
                  </a:lnTo>
                  <a:lnTo>
                    <a:pt x="16765293" y="9564053"/>
                  </a:lnTo>
                  <a:lnTo>
                    <a:pt x="16759951" y="9561774"/>
                  </a:lnTo>
                  <a:lnTo>
                    <a:pt x="16756087" y="9559731"/>
                  </a:lnTo>
                  <a:close/>
                </a:path>
                <a:path w="17673320" h="9960610">
                  <a:moveTo>
                    <a:pt x="8610755" y="6083229"/>
                  </a:moveTo>
                  <a:lnTo>
                    <a:pt x="8606465" y="6082188"/>
                  </a:lnTo>
                  <a:lnTo>
                    <a:pt x="8600839" y="6080577"/>
                  </a:lnTo>
                  <a:lnTo>
                    <a:pt x="8596549" y="6079536"/>
                  </a:lnTo>
                  <a:lnTo>
                    <a:pt x="8592310" y="6082068"/>
                  </a:lnTo>
                  <a:lnTo>
                    <a:pt x="8591269" y="6086359"/>
                  </a:lnTo>
                  <a:lnTo>
                    <a:pt x="8590370" y="6090316"/>
                  </a:lnTo>
                  <a:lnTo>
                    <a:pt x="8592236" y="6094269"/>
                  </a:lnTo>
                  <a:lnTo>
                    <a:pt x="8595909" y="6095835"/>
                  </a:lnTo>
                  <a:lnTo>
                    <a:pt x="8596052" y="6095501"/>
                  </a:lnTo>
                  <a:lnTo>
                    <a:pt x="8597051" y="6095927"/>
                  </a:lnTo>
                  <a:lnTo>
                    <a:pt x="8602678" y="6097539"/>
                  </a:lnTo>
                  <a:lnTo>
                    <a:pt x="8606969" y="6098581"/>
                  </a:lnTo>
                  <a:lnTo>
                    <a:pt x="8611206" y="6096047"/>
                  </a:lnTo>
                  <a:lnTo>
                    <a:pt x="8613288" y="6087466"/>
                  </a:lnTo>
                  <a:lnTo>
                    <a:pt x="8610755" y="6083229"/>
                  </a:lnTo>
                  <a:close/>
                </a:path>
                <a:path w="17673320" h="9960610">
                  <a:moveTo>
                    <a:pt x="4270004" y="4231608"/>
                  </a:moveTo>
                  <a:lnTo>
                    <a:pt x="4264663" y="4229329"/>
                  </a:lnTo>
                  <a:lnTo>
                    <a:pt x="4260862" y="4236388"/>
                  </a:lnTo>
                  <a:lnTo>
                    <a:pt x="4257587" y="4244066"/>
                  </a:lnTo>
                  <a:lnTo>
                    <a:pt x="4263263" y="4246487"/>
                  </a:lnTo>
                  <a:lnTo>
                    <a:pt x="4263070" y="4246011"/>
                  </a:lnTo>
                  <a:lnTo>
                    <a:pt x="4267077" y="4247720"/>
                  </a:lnTo>
                  <a:lnTo>
                    <a:pt x="4271697" y="4246139"/>
                  </a:lnTo>
                  <a:lnTo>
                    <a:pt x="4273604" y="4241823"/>
                  </a:lnTo>
                  <a:lnTo>
                    <a:pt x="4275306" y="4238604"/>
                  </a:lnTo>
                  <a:lnTo>
                    <a:pt x="4273726" y="4233984"/>
                  </a:lnTo>
                  <a:lnTo>
                    <a:pt x="4270004" y="4231608"/>
                  </a:lnTo>
                  <a:close/>
                </a:path>
                <a:path w="17673320" h="9960610">
                  <a:moveTo>
                    <a:pt x="17671147" y="9945330"/>
                  </a:moveTo>
                  <a:lnTo>
                    <a:pt x="17666856" y="9944289"/>
                  </a:lnTo>
                  <a:lnTo>
                    <a:pt x="17661516" y="9942011"/>
                  </a:lnTo>
                  <a:lnTo>
                    <a:pt x="17657368" y="9940637"/>
                  </a:lnTo>
                  <a:lnTo>
                    <a:pt x="17653272" y="9942835"/>
                  </a:lnTo>
                  <a:lnTo>
                    <a:pt x="17651564" y="9946841"/>
                  </a:lnTo>
                  <a:lnTo>
                    <a:pt x="17650667" y="9949615"/>
                  </a:lnTo>
                  <a:lnTo>
                    <a:pt x="17650331" y="9950656"/>
                  </a:lnTo>
                  <a:lnTo>
                    <a:pt x="17652386" y="9955083"/>
                  </a:lnTo>
                  <a:lnTo>
                    <a:pt x="17656060" y="9956651"/>
                  </a:lnTo>
                  <a:lnTo>
                    <a:pt x="17656535" y="9956459"/>
                  </a:lnTo>
                  <a:lnTo>
                    <a:pt x="17661878" y="9958738"/>
                  </a:lnTo>
                  <a:lnTo>
                    <a:pt x="17666026" y="9960112"/>
                  </a:lnTo>
                  <a:lnTo>
                    <a:pt x="17670455" y="9958056"/>
                  </a:lnTo>
                  <a:lnTo>
                    <a:pt x="17672746" y="9951142"/>
                  </a:lnTo>
                  <a:lnTo>
                    <a:pt x="17673204" y="9949759"/>
                  </a:lnTo>
                  <a:lnTo>
                    <a:pt x="17671147" y="9945330"/>
                  </a:lnTo>
                  <a:close/>
                </a:path>
                <a:path w="17673320" h="9960610">
                  <a:moveTo>
                    <a:pt x="16677339" y="9518643"/>
                  </a:moveTo>
                  <a:lnTo>
                    <a:pt x="16672386" y="9520081"/>
                  </a:lnTo>
                  <a:lnTo>
                    <a:pt x="16668300" y="9527808"/>
                  </a:lnTo>
                  <a:lnTo>
                    <a:pt x="16669739" y="9532762"/>
                  </a:lnTo>
                  <a:lnTo>
                    <a:pt x="16673460" y="9535139"/>
                  </a:lnTo>
                  <a:lnTo>
                    <a:pt x="16683474" y="9539410"/>
                  </a:lnTo>
                  <a:lnTo>
                    <a:pt x="16688094" y="9537830"/>
                  </a:lnTo>
                  <a:lnTo>
                    <a:pt x="16689660" y="9534158"/>
                  </a:lnTo>
                  <a:lnTo>
                    <a:pt x="16691703" y="9530294"/>
                  </a:lnTo>
                  <a:lnTo>
                    <a:pt x="16690266" y="9525341"/>
                  </a:lnTo>
                  <a:lnTo>
                    <a:pt x="16686545" y="9522964"/>
                  </a:lnTo>
                  <a:lnTo>
                    <a:pt x="16681202" y="9520685"/>
                  </a:lnTo>
                  <a:lnTo>
                    <a:pt x="16677339" y="9518643"/>
                  </a:lnTo>
                  <a:close/>
                </a:path>
                <a:path w="17673320" h="9960610">
                  <a:moveTo>
                    <a:pt x="4181575" y="4186389"/>
                  </a:moveTo>
                  <a:lnTo>
                    <a:pt x="4176622" y="4187828"/>
                  </a:lnTo>
                  <a:lnTo>
                    <a:pt x="4174913" y="4191834"/>
                  </a:lnTo>
                  <a:lnTo>
                    <a:pt x="4172871" y="4195697"/>
                  </a:lnTo>
                  <a:lnTo>
                    <a:pt x="4174308" y="4200651"/>
                  </a:lnTo>
                  <a:lnTo>
                    <a:pt x="4178029" y="4203027"/>
                  </a:lnTo>
                  <a:lnTo>
                    <a:pt x="4187711" y="4207157"/>
                  </a:lnTo>
                  <a:lnTo>
                    <a:pt x="4192330" y="4205577"/>
                  </a:lnTo>
                  <a:lnTo>
                    <a:pt x="4193897" y="4201904"/>
                  </a:lnTo>
                  <a:lnTo>
                    <a:pt x="4195939" y="4198041"/>
                  </a:lnTo>
                  <a:lnTo>
                    <a:pt x="4194501" y="4193087"/>
                  </a:lnTo>
                  <a:lnTo>
                    <a:pt x="4190780" y="4190711"/>
                  </a:lnTo>
                  <a:lnTo>
                    <a:pt x="4185439" y="4188432"/>
                  </a:lnTo>
                  <a:lnTo>
                    <a:pt x="4181575" y="4186389"/>
                  </a:lnTo>
                  <a:close/>
                </a:path>
                <a:path w="17673320" h="9960610">
                  <a:moveTo>
                    <a:pt x="8697763" y="6104955"/>
                  </a:moveTo>
                  <a:lnTo>
                    <a:pt x="8693473" y="6103914"/>
                  </a:lnTo>
                  <a:lnTo>
                    <a:pt x="8687704" y="6102637"/>
                  </a:lnTo>
                  <a:lnTo>
                    <a:pt x="8683414" y="6101596"/>
                  </a:lnTo>
                  <a:lnTo>
                    <a:pt x="8679175" y="6104128"/>
                  </a:lnTo>
                  <a:lnTo>
                    <a:pt x="8678134" y="6108419"/>
                  </a:lnTo>
                  <a:lnTo>
                    <a:pt x="8677044" y="6111900"/>
                  </a:lnTo>
                  <a:lnTo>
                    <a:pt x="8679244" y="6115995"/>
                  </a:lnTo>
                  <a:lnTo>
                    <a:pt x="8683916" y="6117988"/>
                  </a:lnTo>
                  <a:lnTo>
                    <a:pt x="8689685" y="6119265"/>
                  </a:lnTo>
                  <a:lnTo>
                    <a:pt x="8693977" y="6120307"/>
                  </a:lnTo>
                  <a:lnTo>
                    <a:pt x="8698213" y="6117773"/>
                  </a:lnTo>
                  <a:lnTo>
                    <a:pt x="8700295" y="6109192"/>
                  </a:lnTo>
                  <a:lnTo>
                    <a:pt x="8697763" y="6104955"/>
                  </a:lnTo>
                  <a:close/>
                </a:path>
                <a:path w="17673320" h="9960610">
                  <a:moveTo>
                    <a:pt x="16598969" y="9475743"/>
                  </a:moveTo>
                  <a:lnTo>
                    <a:pt x="16594016" y="9477181"/>
                  </a:lnTo>
                  <a:lnTo>
                    <a:pt x="16589930" y="9484908"/>
                  </a:lnTo>
                  <a:lnTo>
                    <a:pt x="16591369" y="9489862"/>
                  </a:lnTo>
                  <a:lnTo>
                    <a:pt x="16595232" y="9491904"/>
                  </a:lnTo>
                  <a:lnTo>
                    <a:pt x="16600288" y="9494851"/>
                  </a:lnTo>
                  <a:lnTo>
                    <a:pt x="16604628" y="9496702"/>
                  </a:lnTo>
                  <a:lnTo>
                    <a:pt x="16609250" y="9495122"/>
                  </a:lnTo>
                  <a:lnTo>
                    <a:pt x="16611150" y="9491592"/>
                  </a:lnTo>
                  <a:lnTo>
                    <a:pt x="16613193" y="9487728"/>
                  </a:lnTo>
                  <a:lnTo>
                    <a:pt x="16611754" y="9482775"/>
                  </a:lnTo>
                  <a:lnTo>
                    <a:pt x="16607890" y="9480732"/>
                  </a:lnTo>
                  <a:lnTo>
                    <a:pt x="16602832" y="9477785"/>
                  </a:lnTo>
                  <a:lnTo>
                    <a:pt x="16598969" y="9475743"/>
                  </a:lnTo>
                  <a:close/>
                </a:path>
                <a:path w="17673320" h="9960610">
                  <a:moveTo>
                    <a:pt x="4102351" y="4145493"/>
                  </a:moveTo>
                  <a:lnTo>
                    <a:pt x="4097397" y="4146931"/>
                  </a:lnTo>
                  <a:lnTo>
                    <a:pt x="4095688" y="4150937"/>
                  </a:lnTo>
                  <a:lnTo>
                    <a:pt x="4093645" y="4154801"/>
                  </a:lnTo>
                  <a:lnTo>
                    <a:pt x="4095084" y="4159755"/>
                  </a:lnTo>
                  <a:lnTo>
                    <a:pt x="4098805" y="4162131"/>
                  </a:lnTo>
                  <a:lnTo>
                    <a:pt x="4108485" y="4166260"/>
                  </a:lnTo>
                  <a:lnTo>
                    <a:pt x="4113105" y="4164680"/>
                  </a:lnTo>
                  <a:lnTo>
                    <a:pt x="4114672" y="4161007"/>
                  </a:lnTo>
                  <a:lnTo>
                    <a:pt x="4116715" y="4157144"/>
                  </a:lnTo>
                  <a:lnTo>
                    <a:pt x="4115276" y="4152190"/>
                  </a:lnTo>
                  <a:lnTo>
                    <a:pt x="4111555" y="4149814"/>
                  </a:lnTo>
                  <a:lnTo>
                    <a:pt x="4106215" y="4147536"/>
                  </a:lnTo>
                  <a:lnTo>
                    <a:pt x="4102351" y="4145493"/>
                  </a:lnTo>
                  <a:close/>
                </a:path>
                <a:path w="17673320" h="9960610">
                  <a:moveTo>
                    <a:pt x="4023745" y="4104071"/>
                  </a:moveTo>
                  <a:lnTo>
                    <a:pt x="4018792" y="4105509"/>
                  </a:lnTo>
                  <a:lnTo>
                    <a:pt x="4017083" y="4109515"/>
                  </a:lnTo>
                  <a:lnTo>
                    <a:pt x="4015040" y="4113379"/>
                  </a:lnTo>
                  <a:lnTo>
                    <a:pt x="4016478" y="4118332"/>
                  </a:lnTo>
                  <a:lnTo>
                    <a:pt x="4020199" y="4120709"/>
                  </a:lnTo>
                  <a:lnTo>
                    <a:pt x="4029880" y="4124838"/>
                  </a:lnTo>
                  <a:lnTo>
                    <a:pt x="4034500" y="4123258"/>
                  </a:lnTo>
                  <a:lnTo>
                    <a:pt x="4036066" y="4119586"/>
                  </a:lnTo>
                  <a:lnTo>
                    <a:pt x="4038108" y="4115722"/>
                  </a:lnTo>
                  <a:lnTo>
                    <a:pt x="4036672" y="4110769"/>
                  </a:lnTo>
                  <a:lnTo>
                    <a:pt x="4032950" y="4108392"/>
                  </a:lnTo>
                  <a:lnTo>
                    <a:pt x="4027609" y="4106114"/>
                  </a:lnTo>
                  <a:lnTo>
                    <a:pt x="4023745" y="4104071"/>
                  </a:lnTo>
                  <a:close/>
                </a:path>
                <a:path w="17673320" h="9960610">
                  <a:moveTo>
                    <a:pt x="16521551" y="9432460"/>
                  </a:moveTo>
                  <a:lnTo>
                    <a:pt x="16516598" y="9433899"/>
                  </a:lnTo>
                  <a:lnTo>
                    <a:pt x="16514555" y="9437762"/>
                  </a:lnTo>
                  <a:lnTo>
                    <a:pt x="16512180" y="9441484"/>
                  </a:lnTo>
                  <a:lnTo>
                    <a:pt x="16513617" y="9446437"/>
                  </a:lnTo>
                  <a:lnTo>
                    <a:pt x="16517480" y="9448480"/>
                  </a:lnTo>
                  <a:lnTo>
                    <a:pt x="16522537" y="9451425"/>
                  </a:lnTo>
                  <a:lnTo>
                    <a:pt x="16526876" y="9453276"/>
                  </a:lnTo>
                  <a:lnTo>
                    <a:pt x="16531356" y="9452031"/>
                  </a:lnTo>
                  <a:lnTo>
                    <a:pt x="16533256" y="9448501"/>
                  </a:lnTo>
                  <a:lnTo>
                    <a:pt x="16535633" y="9444780"/>
                  </a:lnTo>
                  <a:lnTo>
                    <a:pt x="16534194" y="9439826"/>
                  </a:lnTo>
                  <a:lnTo>
                    <a:pt x="16530331" y="9437783"/>
                  </a:lnTo>
                  <a:lnTo>
                    <a:pt x="16525273" y="9434837"/>
                  </a:lnTo>
                  <a:lnTo>
                    <a:pt x="16521551" y="9432460"/>
                  </a:lnTo>
                  <a:close/>
                </a:path>
                <a:path w="17673320" h="9960610">
                  <a:moveTo>
                    <a:pt x="3945139" y="4062649"/>
                  </a:moveTo>
                  <a:lnTo>
                    <a:pt x="3940185" y="4064087"/>
                  </a:lnTo>
                  <a:lnTo>
                    <a:pt x="3936100" y="4071814"/>
                  </a:lnTo>
                  <a:lnTo>
                    <a:pt x="3937538" y="4076768"/>
                  </a:lnTo>
                  <a:lnTo>
                    <a:pt x="3941259" y="4079144"/>
                  </a:lnTo>
                  <a:lnTo>
                    <a:pt x="3951274" y="4083416"/>
                  </a:lnTo>
                  <a:lnTo>
                    <a:pt x="3955894" y="4081836"/>
                  </a:lnTo>
                  <a:lnTo>
                    <a:pt x="3957460" y="4078164"/>
                  </a:lnTo>
                  <a:lnTo>
                    <a:pt x="3959503" y="4074300"/>
                  </a:lnTo>
                  <a:lnTo>
                    <a:pt x="3958065" y="4069347"/>
                  </a:lnTo>
                  <a:lnTo>
                    <a:pt x="3954344" y="4066970"/>
                  </a:lnTo>
                  <a:lnTo>
                    <a:pt x="3949003" y="4064692"/>
                  </a:lnTo>
                  <a:lnTo>
                    <a:pt x="3945139" y="4062649"/>
                  </a:lnTo>
                  <a:close/>
                </a:path>
                <a:path w="17673320" h="9960610">
                  <a:moveTo>
                    <a:pt x="8784386" y="6125728"/>
                  </a:moveTo>
                  <a:lnTo>
                    <a:pt x="8780096" y="6124687"/>
                  </a:lnTo>
                  <a:lnTo>
                    <a:pt x="8774329" y="6123411"/>
                  </a:lnTo>
                  <a:lnTo>
                    <a:pt x="8770037" y="6122369"/>
                  </a:lnTo>
                  <a:lnTo>
                    <a:pt x="8765801" y="6124902"/>
                  </a:lnTo>
                  <a:lnTo>
                    <a:pt x="8764760" y="6129193"/>
                  </a:lnTo>
                  <a:lnTo>
                    <a:pt x="8763528" y="6133007"/>
                  </a:lnTo>
                  <a:lnTo>
                    <a:pt x="8765867" y="6136768"/>
                  </a:lnTo>
                  <a:lnTo>
                    <a:pt x="8770542" y="6138762"/>
                  </a:lnTo>
                  <a:lnTo>
                    <a:pt x="8776310" y="6140039"/>
                  </a:lnTo>
                  <a:lnTo>
                    <a:pt x="8780600" y="6141080"/>
                  </a:lnTo>
                  <a:lnTo>
                    <a:pt x="8784837" y="6138547"/>
                  </a:lnTo>
                  <a:lnTo>
                    <a:pt x="8786920" y="6129966"/>
                  </a:lnTo>
                  <a:lnTo>
                    <a:pt x="8784386" y="6125728"/>
                  </a:lnTo>
                  <a:close/>
                </a:path>
                <a:path w="17673320" h="9960610">
                  <a:moveTo>
                    <a:pt x="16443608" y="9388559"/>
                  </a:moveTo>
                  <a:lnTo>
                    <a:pt x="16438797" y="9389663"/>
                  </a:lnTo>
                  <a:lnTo>
                    <a:pt x="16434712" y="9397390"/>
                  </a:lnTo>
                  <a:lnTo>
                    <a:pt x="16435817" y="9402201"/>
                  </a:lnTo>
                  <a:lnTo>
                    <a:pt x="16439680" y="9404244"/>
                  </a:lnTo>
                  <a:lnTo>
                    <a:pt x="16444737" y="9407191"/>
                  </a:lnTo>
                  <a:lnTo>
                    <a:pt x="16449076" y="9409041"/>
                  </a:lnTo>
                  <a:lnTo>
                    <a:pt x="16453555" y="9407795"/>
                  </a:lnTo>
                  <a:lnTo>
                    <a:pt x="16455455" y="9404266"/>
                  </a:lnTo>
                  <a:lnTo>
                    <a:pt x="16457498" y="9400402"/>
                  </a:lnTo>
                  <a:lnTo>
                    <a:pt x="16456393" y="9395591"/>
                  </a:lnTo>
                  <a:lnTo>
                    <a:pt x="16452530" y="9393549"/>
                  </a:lnTo>
                  <a:lnTo>
                    <a:pt x="16447472" y="9390602"/>
                  </a:lnTo>
                  <a:lnTo>
                    <a:pt x="16443608" y="9388559"/>
                  </a:lnTo>
                  <a:close/>
                </a:path>
                <a:path w="17673320" h="9960610">
                  <a:moveTo>
                    <a:pt x="3866342" y="4020750"/>
                  </a:moveTo>
                  <a:lnTo>
                    <a:pt x="3861388" y="4022189"/>
                  </a:lnTo>
                  <a:lnTo>
                    <a:pt x="3857303" y="4029916"/>
                  </a:lnTo>
                  <a:lnTo>
                    <a:pt x="3858740" y="4034870"/>
                  </a:lnTo>
                  <a:lnTo>
                    <a:pt x="3862462" y="4037246"/>
                  </a:lnTo>
                  <a:lnTo>
                    <a:pt x="3872143" y="4041376"/>
                  </a:lnTo>
                  <a:lnTo>
                    <a:pt x="3877097" y="4039937"/>
                  </a:lnTo>
                  <a:lnTo>
                    <a:pt x="3878664" y="4036265"/>
                  </a:lnTo>
                  <a:lnTo>
                    <a:pt x="3880706" y="4032402"/>
                  </a:lnTo>
                  <a:lnTo>
                    <a:pt x="3879268" y="4027448"/>
                  </a:lnTo>
                  <a:lnTo>
                    <a:pt x="3875547" y="4025071"/>
                  </a:lnTo>
                  <a:lnTo>
                    <a:pt x="3870206" y="4022793"/>
                  </a:lnTo>
                  <a:lnTo>
                    <a:pt x="3866342" y="4020750"/>
                  </a:lnTo>
                  <a:close/>
                </a:path>
                <a:path w="17673320" h="9960610">
                  <a:moveTo>
                    <a:pt x="3787687" y="3978519"/>
                  </a:moveTo>
                  <a:lnTo>
                    <a:pt x="3782733" y="3979957"/>
                  </a:lnTo>
                  <a:lnTo>
                    <a:pt x="3778648" y="3987684"/>
                  </a:lnTo>
                  <a:lnTo>
                    <a:pt x="3780229" y="3992304"/>
                  </a:lnTo>
                  <a:lnTo>
                    <a:pt x="3783807" y="3995014"/>
                  </a:lnTo>
                  <a:lnTo>
                    <a:pt x="3793488" y="3999143"/>
                  </a:lnTo>
                  <a:lnTo>
                    <a:pt x="3798108" y="3997563"/>
                  </a:lnTo>
                  <a:lnTo>
                    <a:pt x="3800008" y="3994034"/>
                  </a:lnTo>
                  <a:lnTo>
                    <a:pt x="3802051" y="3990170"/>
                  </a:lnTo>
                  <a:lnTo>
                    <a:pt x="3800470" y="3985550"/>
                  </a:lnTo>
                  <a:lnTo>
                    <a:pt x="3796892" y="3982840"/>
                  </a:lnTo>
                  <a:lnTo>
                    <a:pt x="3791550" y="3980561"/>
                  </a:lnTo>
                  <a:lnTo>
                    <a:pt x="3787687" y="3978519"/>
                  </a:lnTo>
                  <a:close/>
                </a:path>
                <a:path w="17673320" h="9960610">
                  <a:moveTo>
                    <a:pt x="8871106" y="6145358"/>
                  </a:moveTo>
                  <a:lnTo>
                    <a:pt x="8866815" y="6144317"/>
                  </a:lnTo>
                  <a:lnTo>
                    <a:pt x="8857088" y="6142141"/>
                  </a:lnTo>
                  <a:lnTo>
                    <a:pt x="8852851" y="6144675"/>
                  </a:lnTo>
                  <a:lnTo>
                    <a:pt x="8851810" y="6148966"/>
                  </a:lnTo>
                  <a:lnTo>
                    <a:pt x="8850912" y="6152922"/>
                  </a:lnTo>
                  <a:lnTo>
                    <a:pt x="8852920" y="6156541"/>
                  </a:lnTo>
                  <a:lnTo>
                    <a:pt x="8856259" y="6157965"/>
                  </a:lnTo>
                  <a:lnTo>
                    <a:pt x="8856402" y="6157631"/>
                  </a:lnTo>
                  <a:lnTo>
                    <a:pt x="8857736" y="6158200"/>
                  </a:lnTo>
                  <a:lnTo>
                    <a:pt x="8867461" y="6160376"/>
                  </a:lnTo>
                  <a:lnTo>
                    <a:pt x="8871840" y="6157510"/>
                  </a:lnTo>
                  <a:lnTo>
                    <a:pt x="8873639" y="6149596"/>
                  </a:lnTo>
                  <a:lnTo>
                    <a:pt x="8871106" y="6145358"/>
                  </a:lnTo>
                  <a:close/>
                </a:path>
                <a:path w="17673320" h="9960610">
                  <a:moveTo>
                    <a:pt x="16367522" y="9343083"/>
                  </a:moveTo>
                  <a:lnTo>
                    <a:pt x="16362711" y="9344187"/>
                  </a:lnTo>
                  <a:lnTo>
                    <a:pt x="16360335" y="9347908"/>
                  </a:lnTo>
                  <a:lnTo>
                    <a:pt x="16358973" y="9350484"/>
                  </a:lnTo>
                  <a:lnTo>
                    <a:pt x="16358292" y="9351771"/>
                  </a:lnTo>
                  <a:lnTo>
                    <a:pt x="16359395" y="9356583"/>
                  </a:lnTo>
                  <a:lnTo>
                    <a:pt x="16363118" y="9358959"/>
                  </a:lnTo>
                  <a:lnTo>
                    <a:pt x="16368175" y="9361906"/>
                  </a:lnTo>
                  <a:lnTo>
                    <a:pt x="16372847" y="9363899"/>
                  </a:lnTo>
                  <a:lnTo>
                    <a:pt x="16377325" y="9362652"/>
                  </a:lnTo>
                  <a:lnTo>
                    <a:pt x="16379225" y="9359123"/>
                  </a:lnTo>
                  <a:lnTo>
                    <a:pt x="16380588" y="9356547"/>
                  </a:lnTo>
                  <a:lnTo>
                    <a:pt x="16381268" y="9355259"/>
                  </a:lnTo>
                  <a:lnTo>
                    <a:pt x="16380165" y="9350448"/>
                  </a:lnTo>
                  <a:lnTo>
                    <a:pt x="16376443" y="9348071"/>
                  </a:lnTo>
                  <a:lnTo>
                    <a:pt x="16371385" y="9345125"/>
                  </a:lnTo>
                  <a:lnTo>
                    <a:pt x="16367522" y="9343083"/>
                  </a:lnTo>
                  <a:close/>
                </a:path>
                <a:path w="17673320" h="9960610">
                  <a:moveTo>
                    <a:pt x="3709508" y="3936095"/>
                  </a:moveTo>
                  <a:lnTo>
                    <a:pt x="3704555" y="3937533"/>
                  </a:lnTo>
                  <a:lnTo>
                    <a:pt x="3700470" y="3945260"/>
                  </a:lnTo>
                  <a:lnTo>
                    <a:pt x="3701908" y="3950214"/>
                  </a:lnTo>
                  <a:lnTo>
                    <a:pt x="3705771" y="3952257"/>
                  </a:lnTo>
                  <a:lnTo>
                    <a:pt x="3710828" y="3955203"/>
                  </a:lnTo>
                  <a:lnTo>
                    <a:pt x="3715167" y="3957054"/>
                  </a:lnTo>
                  <a:lnTo>
                    <a:pt x="3719787" y="3955474"/>
                  </a:lnTo>
                  <a:lnTo>
                    <a:pt x="3721688" y="3951944"/>
                  </a:lnTo>
                  <a:lnTo>
                    <a:pt x="3723730" y="3948080"/>
                  </a:lnTo>
                  <a:lnTo>
                    <a:pt x="3722292" y="3943126"/>
                  </a:lnTo>
                  <a:lnTo>
                    <a:pt x="3718429" y="3941084"/>
                  </a:lnTo>
                  <a:lnTo>
                    <a:pt x="3713372" y="3938137"/>
                  </a:lnTo>
                  <a:lnTo>
                    <a:pt x="3709508" y="3936095"/>
                  </a:lnTo>
                  <a:close/>
                </a:path>
                <a:path w="17673320" h="9960610">
                  <a:moveTo>
                    <a:pt x="16291579" y="9297272"/>
                  </a:moveTo>
                  <a:lnTo>
                    <a:pt x="16286766" y="9298376"/>
                  </a:lnTo>
                  <a:lnTo>
                    <a:pt x="16282013" y="9305818"/>
                  </a:lnTo>
                  <a:lnTo>
                    <a:pt x="16283118" y="9310630"/>
                  </a:lnTo>
                  <a:lnTo>
                    <a:pt x="16286839" y="9313006"/>
                  </a:lnTo>
                  <a:lnTo>
                    <a:pt x="16291894" y="9315951"/>
                  </a:lnTo>
                  <a:lnTo>
                    <a:pt x="16292897" y="9316379"/>
                  </a:lnTo>
                  <a:lnTo>
                    <a:pt x="16292755" y="9316713"/>
                  </a:lnTo>
                  <a:lnTo>
                    <a:pt x="16296426" y="9318279"/>
                  </a:lnTo>
                  <a:lnTo>
                    <a:pt x="16300569" y="9316890"/>
                  </a:lnTo>
                  <a:lnTo>
                    <a:pt x="16302804" y="9313503"/>
                  </a:lnTo>
                  <a:lnTo>
                    <a:pt x="16305180" y="9309782"/>
                  </a:lnTo>
                  <a:lnTo>
                    <a:pt x="16304075" y="9304970"/>
                  </a:lnTo>
                  <a:lnTo>
                    <a:pt x="16300355" y="9302594"/>
                  </a:lnTo>
                  <a:lnTo>
                    <a:pt x="16295299" y="9299648"/>
                  </a:lnTo>
                  <a:lnTo>
                    <a:pt x="16291579" y="9297272"/>
                  </a:lnTo>
                  <a:close/>
                </a:path>
                <a:path w="17673320" h="9960610">
                  <a:moveTo>
                    <a:pt x="3631139" y="3893196"/>
                  </a:moveTo>
                  <a:lnTo>
                    <a:pt x="3626185" y="3894634"/>
                  </a:lnTo>
                  <a:lnTo>
                    <a:pt x="3622099" y="3902361"/>
                  </a:lnTo>
                  <a:lnTo>
                    <a:pt x="3623538" y="3907314"/>
                  </a:lnTo>
                  <a:lnTo>
                    <a:pt x="3627402" y="3909357"/>
                  </a:lnTo>
                  <a:lnTo>
                    <a:pt x="3632458" y="3912303"/>
                  </a:lnTo>
                  <a:lnTo>
                    <a:pt x="3636797" y="3914154"/>
                  </a:lnTo>
                  <a:lnTo>
                    <a:pt x="3641417" y="3912574"/>
                  </a:lnTo>
                  <a:lnTo>
                    <a:pt x="3643318" y="3909044"/>
                  </a:lnTo>
                  <a:lnTo>
                    <a:pt x="3645360" y="3905180"/>
                  </a:lnTo>
                  <a:lnTo>
                    <a:pt x="3643922" y="3900227"/>
                  </a:lnTo>
                  <a:lnTo>
                    <a:pt x="3640059" y="3898184"/>
                  </a:lnTo>
                  <a:lnTo>
                    <a:pt x="3635002" y="3895238"/>
                  </a:lnTo>
                  <a:lnTo>
                    <a:pt x="3631139" y="3893196"/>
                  </a:lnTo>
                  <a:close/>
                </a:path>
                <a:path w="17673320" h="9960610">
                  <a:moveTo>
                    <a:pt x="8958249" y="6163987"/>
                  </a:moveTo>
                  <a:lnTo>
                    <a:pt x="8953959" y="6162946"/>
                  </a:lnTo>
                  <a:lnTo>
                    <a:pt x="8948192" y="6161670"/>
                  </a:lnTo>
                  <a:lnTo>
                    <a:pt x="8943758" y="6160962"/>
                  </a:lnTo>
                  <a:lnTo>
                    <a:pt x="8939854" y="6163637"/>
                  </a:lnTo>
                  <a:lnTo>
                    <a:pt x="8938813" y="6167928"/>
                  </a:lnTo>
                  <a:lnTo>
                    <a:pt x="8937913" y="6171884"/>
                  </a:lnTo>
                  <a:lnTo>
                    <a:pt x="8939922" y="6175502"/>
                  </a:lnTo>
                  <a:lnTo>
                    <a:pt x="8943261" y="6176927"/>
                  </a:lnTo>
                  <a:lnTo>
                    <a:pt x="8943737" y="6176735"/>
                  </a:lnTo>
                  <a:lnTo>
                    <a:pt x="8945071" y="6177304"/>
                  </a:lnTo>
                  <a:lnTo>
                    <a:pt x="8950841" y="6178582"/>
                  </a:lnTo>
                  <a:lnTo>
                    <a:pt x="8955275" y="6179290"/>
                  </a:lnTo>
                  <a:lnTo>
                    <a:pt x="8959177" y="6176614"/>
                  </a:lnTo>
                  <a:lnTo>
                    <a:pt x="8960218" y="6172323"/>
                  </a:lnTo>
                  <a:lnTo>
                    <a:pt x="8960866" y="6168259"/>
                  </a:lnTo>
                  <a:lnTo>
                    <a:pt x="8960925" y="6167891"/>
                  </a:lnTo>
                  <a:lnTo>
                    <a:pt x="8958249" y="6163987"/>
                  </a:lnTo>
                  <a:close/>
                </a:path>
                <a:path w="17673320" h="9960610">
                  <a:moveTo>
                    <a:pt x="3553579" y="3850247"/>
                  </a:moveTo>
                  <a:lnTo>
                    <a:pt x="3548625" y="3851685"/>
                  </a:lnTo>
                  <a:lnTo>
                    <a:pt x="3546582" y="3855548"/>
                  </a:lnTo>
                  <a:lnTo>
                    <a:pt x="3544206" y="3859270"/>
                  </a:lnTo>
                  <a:lnTo>
                    <a:pt x="3545644" y="3864223"/>
                  </a:lnTo>
                  <a:lnTo>
                    <a:pt x="3549508" y="3866266"/>
                  </a:lnTo>
                  <a:lnTo>
                    <a:pt x="3554564" y="3869212"/>
                  </a:lnTo>
                  <a:lnTo>
                    <a:pt x="3555231" y="3869496"/>
                  </a:lnTo>
                  <a:lnTo>
                    <a:pt x="3555089" y="3869830"/>
                  </a:lnTo>
                  <a:lnTo>
                    <a:pt x="3558761" y="3871397"/>
                  </a:lnTo>
                  <a:lnTo>
                    <a:pt x="3563381" y="3869816"/>
                  </a:lnTo>
                  <a:lnTo>
                    <a:pt x="3565281" y="3866286"/>
                  </a:lnTo>
                  <a:lnTo>
                    <a:pt x="3567658" y="3862565"/>
                  </a:lnTo>
                  <a:lnTo>
                    <a:pt x="3566219" y="3857612"/>
                  </a:lnTo>
                  <a:lnTo>
                    <a:pt x="3562356" y="3855569"/>
                  </a:lnTo>
                  <a:lnTo>
                    <a:pt x="3557300" y="3852623"/>
                  </a:lnTo>
                  <a:lnTo>
                    <a:pt x="3553579" y="3850247"/>
                  </a:lnTo>
                  <a:close/>
                </a:path>
                <a:path w="17673320" h="9960610">
                  <a:moveTo>
                    <a:pt x="16215585" y="9250651"/>
                  </a:moveTo>
                  <a:lnTo>
                    <a:pt x="16210774" y="9251756"/>
                  </a:lnTo>
                  <a:lnTo>
                    <a:pt x="16206021" y="9259198"/>
                  </a:lnTo>
                  <a:lnTo>
                    <a:pt x="16207124" y="9264009"/>
                  </a:lnTo>
                  <a:lnTo>
                    <a:pt x="16210845" y="9266385"/>
                  </a:lnTo>
                  <a:lnTo>
                    <a:pt x="16215902" y="9269331"/>
                  </a:lnTo>
                  <a:lnTo>
                    <a:pt x="16220576" y="9271325"/>
                  </a:lnTo>
                  <a:lnTo>
                    <a:pt x="16224576" y="9270269"/>
                  </a:lnTo>
                  <a:lnTo>
                    <a:pt x="16226810" y="9266882"/>
                  </a:lnTo>
                  <a:lnTo>
                    <a:pt x="16229186" y="9263161"/>
                  </a:lnTo>
                  <a:lnTo>
                    <a:pt x="16228083" y="9258350"/>
                  </a:lnTo>
                  <a:lnTo>
                    <a:pt x="16224361" y="9255973"/>
                  </a:lnTo>
                  <a:lnTo>
                    <a:pt x="16219306" y="9253027"/>
                  </a:lnTo>
                  <a:lnTo>
                    <a:pt x="16215585" y="9250651"/>
                  </a:lnTo>
                  <a:close/>
                </a:path>
                <a:path w="17673320" h="9960610">
                  <a:moveTo>
                    <a:pt x="3475493" y="3806679"/>
                  </a:moveTo>
                  <a:lnTo>
                    <a:pt x="3470874" y="3808259"/>
                  </a:lnTo>
                  <a:lnTo>
                    <a:pt x="3466121" y="3815702"/>
                  </a:lnTo>
                  <a:lnTo>
                    <a:pt x="3467559" y="3820655"/>
                  </a:lnTo>
                  <a:lnTo>
                    <a:pt x="3471423" y="3822698"/>
                  </a:lnTo>
                  <a:lnTo>
                    <a:pt x="3476479" y="3825644"/>
                  </a:lnTo>
                  <a:lnTo>
                    <a:pt x="3480818" y="3827495"/>
                  </a:lnTo>
                  <a:lnTo>
                    <a:pt x="3485296" y="3826249"/>
                  </a:lnTo>
                  <a:lnTo>
                    <a:pt x="3487196" y="3822719"/>
                  </a:lnTo>
                  <a:lnTo>
                    <a:pt x="3489572" y="3818998"/>
                  </a:lnTo>
                  <a:lnTo>
                    <a:pt x="3488134" y="3814044"/>
                  </a:lnTo>
                  <a:lnTo>
                    <a:pt x="3484271" y="3812002"/>
                  </a:lnTo>
                  <a:lnTo>
                    <a:pt x="3479214" y="3809056"/>
                  </a:lnTo>
                  <a:lnTo>
                    <a:pt x="3475493" y="3806679"/>
                  </a:lnTo>
                  <a:close/>
                </a:path>
                <a:path w="17673320" h="9960610">
                  <a:moveTo>
                    <a:pt x="9045346" y="6181806"/>
                  </a:moveTo>
                  <a:lnTo>
                    <a:pt x="9040914" y="6181098"/>
                  </a:lnTo>
                  <a:lnTo>
                    <a:pt x="9035144" y="6179821"/>
                  </a:lnTo>
                  <a:lnTo>
                    <a:pt x="9030710" y="6179113"/>
                  </a:lnTo>
                  <a:lnTo>
                    <a:pt x="9026808" y="6181789"/>
                  </a:lnTo>
                  <a:lnTo>
                    <a:pt x="9025767" y="6186080"/>
                  </a:lnTo>
                  <a:lnTo>
                    <a:pt x="9025011" y="6189703"/>
                  </a:lnTo>
                  <a:lnTo>
                    <a:pt x="9027019" y="6193321"/>
                  </a:lnTo>
                  <a:lnTo>
                    <a:pt x="9032026" y="6195457"/>
                  </a:lnTo>
                  <a:lnTo>
                    <a:pt x="9037793" y="6196734"/>
                  </a:lnTo>
                  <a:lnTo>
                    <a:pt x="9042227" y="6197442"/>
                  </a:lnTo>
                  <a:lnTo>
                    <a:pt x="9046131" y="6194766"/>
                  </a:lnTo>
                  <a:lnTo>
                    <a:pt x="9047173" y="6190476"/>
                  </a:lnTo>
                  <a:lnTo>
                    <a:pt x="9047821" y="6186412"/>
                  </a:lnTo>
                  <a:lnTo>
                    <a:pt x="9047880" y="6186043"/>
                  </a:lnTo>
                  <a:lnTo>
                    <a:pt x="9045346" y="6181806"/>
                  </a:lnTo>
                  <a:close/>
                </a:path>
                <a:path w="17673320" h="9960610">
                  <a:moveTo>
                    <a:pt x="16139827" y="9202553"/>
                  </a:moveTo>
                  <a:lnTo>
                    <a:pt x="16135016" y="9203657"/>
                  </a:lnTo>
                  <a:lnTo>
                    <a:pt x="16130659" y="9210479"/>
                  </a:lnTo>
                  <a:lnTo>
                    <a:pt x="16130263" y="9211099"/>
                  </a:lnTo>
                  <a:lnTo>
                    <a:pt x="16131367" y="9215910"/>
                  </a:lnTo>
                  <a:lnTo>
                    <a:pt x="16135088" y="9218287"/>
                  </a:lnTo>
                  <a:lnTo>
                    <a:pt x="16140001" y="9221566"/>
                  </a:lnTo>
                  <a:lnTo>
                    <a:pt x="16144676" y="9223560"/>
                  </a:lnTo>
                  <a:lnTo>
                    <a:pt x="16148675" y="9222504"/>
                  </a:lnTo>
                  <a:lnTo>
                    <a:pt x="16150909" y="9219117"/>
                  </a:lnTo>
                  <a:lnTo>
                    <a:pt x="16153286" y="9215396"/>
                  </a:lnTo>
                  <a:lnTo>
                    <a:pt x="16152182" y="9210585"/>
                  </a:lnTo>
                  <a:lnTo>
                    <a:pt x="16148462" y="9208209"/>
                  </a:lnTo>
                  <a:lnTo>
                    <a:pt x="16143548" y="9204929"/>
                  </a:lnTo>
                  <a:lnTo>
                    <a:pt x="16139827" y="9202553"/>
                  </a:lnTo>
                  <a:close/>
                </a:path>
                <a:path w="17673320" h="9960610">
                  <a:moveTo>
                    <a:pt x="3397742" y="3763254"/>
                  </a:moveTo>
                  <a:lnTo>
                    <a:pt x="3392789" y="3764692"/>
                  </a:lnTo>
                  <a:lnTo>
                    <a:pt x="3390746" y="3768556"/>
                  </a:lnTo>
                  <a:lnTo>
                    <a:pt x="3388369" y="3772277"/>
                  </a:lnTo>
                  <a:lnTo>
                    <a:pt x="3389807" y="3777231"/>
                  </a:lnTo>
                  <a:lnTo>
                    <a:pt x="3393671" y="3779274"/>
                  </a:lnTo>
                  <a:lnTo>
                    <a:pt x="3398728" y="3782219"/>
                  </a:lnTo>
                  <a:lnTo>
                    <a:pt x="3403067" y="3784070"/>
                  </a:lnTo>
                  <a:lnTo>
                    <a:pt x="3407544" y="3782824"/>
                  </a:lnTo>
                  <a:lnTo>
                    <a:pt x="3409444" y="3779295"/>
                  </a:lnTo>
                  <a:lnTo>
                    <a:pt x="3411821" y="3775573"/>
                  </a:lnTo>
                  <a:lnTo>
                    <a:pt x="3410383" y="3770619"/>
                  </a:lnTo>
                  <a:lnTo>
                    <a:pt x="3406519" y="3768577"/>
                  </a:lnTo>
                  <a:lnTo>
                    <a:pt x="3401463" y="3765631"/>
                  </a:lnTo>
                  <a:lnTo>
                    <a:pt x="3397742" y="3763254"/>
                  </a:lnTo>
                  <a:close/>
                </a:path>
                <a:path w="17673320" h="9960610">
                  <a:moveTo>
                    <a:pt x="9132869" y="6198622"/>
                  </a:moveTo>
                  <a:lnTo>
                    <a:pt x="9128436" y="6197915"/>
                  </a:lnTo>
                  <a:lnTo>
                    <a:pt x="9122667" y="6196638"/>
                  </a:lnTo>
                  <a:lnTo>
                    <a:pt x="9118235" y="6195931"/>
                  </a:lnTo>
                  <a:lnTo>
                    <a:pt x="9113998" y="6198464"/>
                  </a:lnTo>
                  <a:lnTo>
                    <a:pt x="9113291" y="6202897"/>
                  </a:lnTo>
                  <a:lnTo>
                    <a:pt x="9112535" y="6206520"/>
                  </a:lnTo>
                  <a:lnTo>
                    <a:pt x="9114541" y="6210138"/>
                  </a:lnTo>
                  <a:lnTo>
                    <a:pt x="9119548" y="6212274"/>
                  </a:lnTo>
                  <a:lnTo>
                    <a:pt x="9125318" y="6213551"/>
                  </a:lnTo>
                  <a:lnTo>
                    <a:pt x="9129750" y="6214258"/>
                  </a:lnTo>
                  <a:lnTo>
                    <a:pt x="9133987" y="6211725"/>
                  </a:lnTo>
                  <a:lnTo>
                    <a:pt x="9135343" y="6203229"/>
                  </a:lnTo>
                  <a:lnTo>
                    <a:pt x="9135402" y="6202859"/>
                  </a:lnTo>
                  <a:lnTo>
                    <a:pt x="9132869" y="6198622"/>
                  </a:lnTo>
                  <a:close/>
                </a:path>
                <a:path w="17673320" h="9960610">
                  <a:moveTo>
                    <a:pt x="3319941" y="3719019"/>
                  </a:moveTo>
                  <a:lnTo>
                    <a:pt x="3314988" y="3720457"/>
                  </a:lnTo>
                  <a:lnTo>
                    <a:pt x="3312946" y="3724321"/>
                  </a:lnTo>
                  <a:lnTo>
                    <a:pt x="3310569" y="3728042"/>
                  </a:lnTo>
                  <a:lnTo>
                    <a:pt x="3312007" y="3732996"/>
                  </a:lnTo>
                  <a:lnTo>
                    <a:pt x="3315871" y="3735039"/>
                  </a:lnTo>
                  <a:lnTo>
                    <a:pt x="3320927" y="3737984"/>
                  </a:lnTo>
                  <a:lnTo>
                    <a:pt x="3325267" y="3739835"/>
                  </a:lnTo>
                  <a:lnTo>
                    <a:pt x="3329744" y="3738589"/>
                  </a:lnTo>
                  <a:lnTo>
                    <a:pt x="3331644" y="3735060"/>
                  </a:lnTo>
                  <a:lnTo>
                    <a:pt x="3334021" y="3731338"/>
                  </a:lnTo>
                  <a:lnTo>
                    <a:pt x="3332583" y="3726384"/>
                  </a:lnTo>
                  <a:lnTo>
                    <a:pt x="3328719" y="3724342"/>
                  </a:lnTo>
                  <a:lnTo>
                    <a:pt x="3323663" y="3721395"/>
                  </a:lnTo>
                  <a:lnTo>
                    <a:pt x="3319941" y="3719019"/>
                  </a:lnTo>
                  <a:close/>
                </a:path>
                <a:path w="17673320" h="9960610">
                  <a:moveTo>
                    <a:pt x="16065022" y="9154072"/>
                  </a:moveTo>
                  <a:lnTo>
                    <a:pt x="16060211" y="9155175"/>
                  </a:lnTo>
                  <a:lnTo>
                    <a:pt x="16055853" y="9161997"/>
                  </a:lnTo>
                  <a:lnTo>
                    <a:pt x="16055458" y="9162617"/>
                  </a:lnTo>
                  <a:lnTo>
                    <a:pt x="16056562" y="9167429"/>
                  </a:lnTo>
                  <a:lnTo>
                    <a:pt x="16060283" y="9169805"/>
                  </a:lnTo>
                  <a:lnTo>
                    <a:pt x="16065196" y="9173084"/>
                  </a:lnTo>
                  <a:lnTo>
                    <a:pt x="16069869" y="9175078"/>
                  </a:lnTo>
                  <a:lnTo>
                    <a:pt x="16073871" y="9174024"/>
                  </a:lnTo>
                  <a:lnTo>
                    <a:pt x="16076105" y="9170636"/>
                  </a:lnTo>
                  <a:lnTo>
                    <a:pt x="16078482" y="9166915"/>
                  </a:lnTo>
                  <a:lnTo>
                    <a:pt x="16077378" y="9162104"/>
                  </a:lnTo>
                  <a:lnTo>
                    <a:pt x="16073656" y="9159727"/>
                  </a:lnTo>
                  <a:lnTo>
                    <a:pt x="16068743" y="9156448"/>
                  </a:lnTo>
                  <a:lnTo>
                    <a:pt x="16065022" y="9154072"/>
                  </a:lnTo>
                  <a:close/>
                </a:path>
                <a:path w="17673320" h="9960610">
                  <a:moveTo>
                    <a:pt x="3242618" y="3674593"/>
                  </a:moveTo>
                  <a:lnTo>
                    <a:pt x="3237664" y="3676031"/>
                  </a:lnTo>
                  <a:lnTo>
                    <a:pt x="3233578" y="3683758"/>
                  </a:lnTo>
                  <a:lnTo>
                    <a:pt x="3234683" y="3688569"/>
                  </a:lnTo>
                  <a:lnTo>
                    <a:pt x="3238546" y="3690612"/>
                  </a:lnTo>
                  <a:lnTo>
                    <a:pt x="3243602" y="3693558"/>
                  </a:lnTo>
                  <a:lnTo>
                    <a:pt x="3247942" y="3695409"/>
                  </a:lnTo>
                  <a:lnTo>
                    <a:pt x="3252420" y="3694163"/>
                  </a:lnTo>
                  <a:lnTo>
                    <a:pt x="3254320" y="3690633"/>
                  </a:lnTo>
                  <a:lnTo>
                    <a:pt x="3256363" y="3686769"/>
                  </a:lnTo>
                  <a:lnTo>
                    <a:pt x="3255258" y="3681957"/>
                  </a:lnTo>
                  <a:lnTo>
                    <a:pt x="3251395" y="3679915"/>
                  </a:lnTo>
                  <a:lnTo>
                    <a:pt x="3246339" y="3676969"/>
                  </a:lnTo>
                  <a:lnTo>
                    <a:pt x="3242618" y="3674593"/>
                  </a:lnTo>
                  <a:close/>
                </a:path>
                <a:path w="17673320" h="9960610">
                  <a:moveTo>
                    <a:pt x="15991360" y="9105683"/>
                  </a:moveTo>
                  <a:lnTo>
                    <a:pt x="15986215" y="9106645"/>
                  </a:lnTo>
                  <a:lnTo>
                    <a:pt x="15983839" y="9110366"/>
                  </a:lnTo>
                  <a:lnTo>
                    <a:pt x="15981271" y="9113611"/>
                  </a:lnTo>
                  <a:lnTo>
                    <a:pt x="15982232" y="9118756"/>
                  </a:lnTo>
                  <a:lnTo>
                    <a:pt x="15985953" y="9121132"/>
                  </a:lnTo>
                  <a:lnTo>
                    <a:pt x="15990868" y="9124412"/>
                  </a:lnTo>
                  <a:lnTo>
                    <a:pt x="15992202" y="9124982"/>
                  </a:lnTo>
                  <a:lnTo>
                    <a:pt x="15992060" y="9125315"/>
                  </a:lnTo>
                  <a:lnTo>
                    <a:pt x="15995399" y="9126739"/>
                  </a:lnTo>
                  <a:lnTo>
                    <a:pt x="15999543" y="9125351"/>
                  </a:lnTo>
                  <a:lnTo>
                    <a:pt x="16001635" y="9122298"/>
                  </a:lnTo>
                  <a:lnTo>
                    <a:pt x="16004203" y="9119053"/>
                  </a:lnTo>
                  <a:lnTo>
                    <a:pt x="16003239" y="9113907"/>
                  </a:lnTo>
                  <a:lnTo>
                    <a:pt x="15999517" y="9111530"/>
                  </a:lnTo>
                  <a:lnTo>
                    <a:pt x="15994605" y="9108251"/>
                  </a:lnTo>
                  <a:lnTo>
                    <a:pt x="15991360" y="9105683"/>
                  </a:lnTo>
                  <a:close/>
                </a:path>
                <a:path w="17673320" h="9960610">
                  <a:moveTo>
                    <a:pt x="9220486" y="6214295"/>
                  </a:moveTo>
                  <a:lnTo>
                    <a:pt x="9210143" y="6212645"/>
                  </a:lnTo>
                  <a:lnTo>
                    <a:pt x="9206044" y="6212080"/>
                  </a:lnTo>
                  <a:lnTo>
                    <a:pt x="9201805" y="6214613"/>
                  </a:lnTo>
                  <a:lnTo>
                    <a:pt x="9201098" y="6219046"/>
                  </a:lnTo>
                  <a:lnTo>
                    <a:pt x="9200417" y="6222306"/>
                  </a:lnTo>
                  <a:lnTo>
                    <a:pt x="9200342" y="6222669"/>
                  </a:lnTo>
                  <a:lnTo>
                    <a:pt x="9202350" y="6226288"/>
                  </a:lnTo>
                  <a:lnTo>
                    <a:pt x="9205688" y="6227712"/>
                  </a:lnTo>
                  <a:lnTo>
                    <a:pt x="9205830" y="6227377"/>
                  </a:lnTo>
                  <a:lnTo>
                    <a:pt x="9207500" y="6228089"/>
                  </a:lnTo>
                  <a:lnTo>
                    <a:pt x="9213412" y="6229033"/>
                  </a:lnTo>
                  <a:lnTo>
                    <a:pt x="9217511" y="6229598"/>
                  </a:lnTo>
                  <a:lnTo>
                    <a:pt x="9221747" y="6227064"/>
                  </a:lnTo>
                  <a:lnTo>
                    <a:pt x="9222454" y="6222632"/>
                  </a:lnTo>
                  <a:lnTo>
                    <a:pt x="9223019" y="6218532"/>
                  </a:lnTo>
                  <a:lnTo>
                    <a:pt x="9220486" y="6214295"/>
                  </a:lnTo>
                  <a:close/>
                </a:path>
                <a:path w="17673320" h="9960610">
                  <a:moveTo>
                    <a:pt x="3165293" y="3630167"/>
                  </a:moveTo>
                  <a:lnTo>
                    <a:pt x="3160816" y="3631413"/>
                  </a:lnTo>
                  <a:lnTo>
                    <a:pt x="3158439" y="3635134"/>
                  </a:lnTo>
                  <a:lnTo>
                    <a:pt x="3156397" y="3638998"/>
                  </a:lnTo>
                  <a:lnTo>
                    <a:pt x="3157643" y="3643475"/>
                  </a:lnTo>
                  <a:lnTo>
                    <a:pt x="3161365" y="3645851"/>
                  </a:lnTo>
                  <a:lnTo>
                    <a:pt x="3166421" y="3648797"/>
                  </a:lnTo>
                  <a:lnTo>
                    <a:pt x="3170761" y="3650649"/>
                  </a:lnTo>
                  <a:lnTo>
                    <a:pt x="3175238" y="3649402"/>
                  </a:lnTo>
                  <a:lnTo>
                    <a:pt x="3177138" y="3645872"/>
                  </a:lnTo>
                  <a:lnTo>
                    <a:pt x="3179181" y="3642009"/>
                  </a:lnTo>
                  <a:lnTo>
                    <a:pt x="3177934" y="3637531"/>
                  </a:lnTo>
                  <a:lnTo>
                    <a:pt x="3174213" y="3635155"/>
                  </a:lnTo>
                  <a:lnTo>
                    <a:pt x="3169157" y="3632209"/>
                  </a:lnTo>
                  <a:lnTo>
                    <a:pt x="3165293" y="3630167"/>
                  </a:lnTo>
                  <a:close/>
                </a:path>
                <a:path w="17673320" h="9960610">
                  <a:moveTo>
                    <a:pt x="3088588" y="3585215"/>
                  </a:moveTo>
                  <a:lnTo>
                    <a:pt x="3083300" y="3586510"/>
                  </a:lnTo>
                  <a:lnTo>
                    <a:pt x="3079500" y="3593570"/>
                  </a:lnTo>
                  <a:lnTo>
                    <a:pt x="3080604" y="3598381"/>
                  </a:lnTo>
                  <a:lnTo>
                    <a:pt x="3084325" y="3600757"/>
                  </a:lnTo>
                  <a:lnTo>
                    <a:pt x="3089382" y="3603704"/>
                  </a:lnTo>
                  <a:lnTo>
                    <a:pt x="3093721" y="3605555"/>
                  </a:lnTo>
                  <a:lnTo>
                    <a:pt x="3098198" y="3604308"/>
                  </a:lnTo>
                  <a:lnTo>
                    <a:pt x="3101999" y="3597248"/>
                  </a:lnTo>
                  <a:lnTo>
                    <a:pt x="3100895" y="3592437"/>
                  </a:lnTo>
                  <a:lnTo>
                    <a:pt x="3097174" y="3590060"/>
                  </a:lnTo>
                  <a:lnTo>
                    <a:pt x="3092117" y="3587115"/>
                  </a:lnTo>
                  <a:lnTo>
                    <a:pt x="3088588" y="3585215"/>
                  </a:lnTo>
                  <a:close/>
                </a:path>
                <a:path w="17673320" h="9960610">
                  <a:moveTo>
                    <a:pt x="15917265" y="9055532"/>
                  </a:moveTo>
                  <a:lnTo>
                    <a:pt x="15912122" y="9056494"/>
                  </a:lnTo>
                  <a:lnTo>
                    <a:pt x="15909745" y="9060216"/>
                  </a:lnTo>
                  <a:lnTo>
                    <a:pt x="15907035" y="9063794"/>
                  </a:lnTo>
                  <a:lnTo>
                    <a:pt x="15907996" y="9068939"/>
                  </a:lnTo>
                  <a:lnTo>
                    <a:pt x="15911718" y="9071315"/>
                  </a:lnTo>
                  <a:lnTo>
                    <a:pt x="15916631" y="9074595"/>
                  </a:lnTo>
                  <a:lnTo>
                    <a:pt x="15917967" y="9075165"/>
                  </a:lnTo>
                  <a:lnTo>
                    <a:pt x="15918159" y="9075642"/>
                  </a:lnTo>
                  <a:lnTo>
                    <a:pt x="15921498" y="9077066"/>
                  </a:lnTo>
                  <a:lnTo>
                    <a:pt x="15925640" y="9075676"/>
                  </a:lnTo>
                  <a:lnTo>
                    <a:pt x="15927732" y="9072623"/>
                  </a:lnTo>
                  <a:lnTo>
                    <a:pt x="15930442" y="9069044"/>
                  </a:lnTo>
                  <a:lnTo>
                    <a:pt x="15929481" y="9063899"/>
                  </a:lnTo>
                  <a:lnTo>
                    <a:pt x="15925759" y="9061522"/>
                  </a:lnTo>
                  <a:lnTo>
                    <a:pt x="15920844" y="9058242"/>
                  </a:lnTo>
                  <a:lnTo>
                    <a:pt x="15917265" y="9055532"/>
                  </a:lnTo>
                  <a:close/>
                </a:path>
                <a:path w="17673320" h="9960610">
                  <a:moveTo>
                    <a:pt x="9308388" y="6229301"/>
                  </a:moveTo>
                  <a:lnTo>
                    <a:pt x="9293609" y="6226942"/>
                  </a:lnTo>
                  <a:lnTo>
                    <a:pt x="9289708" y="6229618"/>
                  </a:lnTo>
                  <a:lnTo>
                    <a:pt x="9288999" y="6234051"/>
                  </a:lnTo>
                  <a:lnTo>
                    <a:pt x="9288243" y="6237674"/>
                  </a:lnTo>
                  <a:lnTo>
                    <a:pt x="9290251" y="6241293"/>
                  </a:lnTo>
                  <a:lnTo>
                    <a:pt x="9293590" y="6242717"/>
                  </a:lnTo>
                  <a:lnTo>
                    <a:pt x="9293733" y="6242383"/>
                  </a:lnTo>
                  <a:lnTo>
                    <a:pt x="9295401" y="6243095"/>
                  </a:lnTo>
                  <a:lnTo>
                    <a:pt x="9301311" y="6244037"/>
                  </a:lnTo>
                  <a:lnTo>
                    <a:pt x="9305602" y="6245079"/>
                  </a:lnTo>
                  <a:lnTo>
                    <a:pt x="9309648" y="6242070"/>
                  </a:lnTo>
                  <a:lnTo>
                    <a:pt x="9310356" y="6237638"/>
                  </a:lnTo>
                  <a:lnTo>
                    <a:pt x="9311398" y="6233347"/>
                  </a:lnTo>
                  <a:lnTo>
                    <a:pt x="9308388" y="6229301"/>
                  </a:lnTo>
                  <a:close/>
                </a:path>
                <a:path w="17673320" h="9960610">
                  <a:moveTo>
                    <a:pt x="3012309" y="3539262"/>
                  </a:moveTo>
                  <a:lnTo>
                    <a:pt x="3007498" y="3540366"/>
                  </a:lnTo>
                  <a:lnTo>
                    <a:pt x="3005122" y="3544087"/>
                  </a:lnTo>
                  <a:lnTo>
                    <a:pt x="3003760" y="3546663"/>
                  </a:lnTo>
                  <a:lnTo>
                    <a:pt x="3003079" y="3547950"/>
                  </a:lnTo>
                  <a:lnTo>
                    <a:pt x="3004183" y="3552762"/>
                  </a:lnTo>
                  <a:lnTo>
                    <a:pt x="3007905" y="3555138"/>
                  </a:lnTo>
                  <a:lnTo>
                    <a:pt x="3012961" y="3558084"/>
                  </a:lnTo>
                  <a:lnTo>
                    <a:pt x="3017634" y="3560078"/>
                  </a:lnTo>
                  <a:lnTo>
                    <a:pt x="3022112" y="3558831"/>
                  </a:lnTo>
                  <a:lnTo>
                    <a:pt x="3024012" y="3555301"/>
                  </a:lnTo>
                  <a:lnTo>
                    <a:pt x="3025374" y="3552726"/>
                  </a:lnTo>
                  <a:lnTo>
                    <a:pt x="3026055" y="3551438"/>
                  </a:lnTo>
                  <a:lnTo>
                    <a:pt x="3024950" y="3546626"/>
                  </a:lnTo>
                  <a:lnTo>
                    <a:pt x="3021229" y="3544250"/>
                  </a:lnTo>
                  <a:lnTo>
                    <a:pt x="3016173" y="3541304"/>
                  </a:lnTo>
                  <a:lnTo>
                    <a:pt x="3012309" y="3539262"/>
                  </a:lnTo>
                  <a:close/>
                </a:path>
                <a:path w="17673320" h="9960610">
                  <a:moveTo>
                    <a:pt x="15843365" y="9005858"/>
                  </a:moveTo>
                  <a:lnTo>
                    <a:pt x="15838361" y="9006486"/>
                  </a:lnTo>
                  <a:lnTo>
                    <a:pt x="15833608" y="9013928"/>
                  </a:lnTo>
                  <a:lnTo>
                    <a:pt x="15834236" y="9018931"/>
                  </a:lnTo>
                  <a:lnTo>
                    <a:pt x="15837957" y="9021307"/>
                  </a:lnTo>
                  <a:lnTo>
                    <a:pt x="15842872" y="9024587"/>
                  </a:lnTo>
                  <a:lnTo>
                    <a:pt x="15844207" y="9025156"/>
                  </a:lnTo>
                  <a:lnTo>
                    <a:pt x="15844398" y="9025633"/>
                  </a:lnTo>
                  <a:lnTo>
                    <a:pt x="15847737" y="9027057"/>
                  </a:lnTo>
                  <a:lnTo>
                    <a:pt x="15851882" y="9025668"/>
                  </a:lnTo>
                  <a:lnTo>
                    <a:pt x="15853973" y="9022615"/>
                  </a:lnTo>
                  <a:lnTo>
                    <a:pt x="15856350" y="9018894"/>
                  </a:lnTo>
                  <a:lnTo>
                    <a:pt x="15855720" y="9013890"/>
                  </a:lnTo>
                  <a:lnTo>
                    <a:pt x="15851998" y="9011514"/>
                  </a:lnTo>
                  <a:lnTo>
                    <a:pt x="15847085" y="9008234"/>
                  </a:lnTo>
                  <a:lnTo>
                    <a:pt x="15843365" y="9005858"/>
                  </a:lnTo>
                  <a:close/>
                </a:path>
                <a:path w="17673320" h="9960610">
                  <a:moveTo>
                    <a:pt x="2935697" y="3493166"/>
                  </a:moveTo>
                  <a:lnTo>
                    <a:pt x="2930886" y="3494270"/>
                  </a:lnTo>
                  <a:lnTo>
                    <a:pt x="2928509" y="3497991"/>
                  </a:lnTo>
                  <a:lnTo>
                    <a:pt x="2927148" y="3500567"/>
                  </a:lnTo>
                  <a:lnTo>
                    <a:pt x="2926467" y="3501855"/>
                  </a:lnTo>
                  <a:lnTo>
                    <a:pt x="2927571" y="3506666"/>
                  </a:lnTo>
                  <a:lnTo>
                    <a:pt x="2931292" y="3509043"/>
                  </a:lnTo>
                  <a:lnTo>
                    <a:pt x="2936348" y="3511989"/>
                  </a:lnTo>
                  <a:lnTo>
                    <a:pt x="2941022" y="3513982"/>
                  </a:lnTo>
                  <a:lnTo>
                    <a:pt x="2945166" y="3512593"/>
                  </a:lnTo>
                  <a:lnTo>
                    <a:pt x="2947400" y="3509206"/>
                  </a:lnTo>
                  <a:lnTo>
                    <a:pt x="2948761" y="3506630"/>
                  </a:lnTo>
                  <a:lnTo>
                    <a:pt x="2949442" y="3505342"/>
                  </a:lnTo>
                  <a:lnTo>
                    <a:pt x="2948338" y="3500531"/>
                  </a:lnTo>
                  <a:lnTo>
                    <a:pt x="2944617" y="3498155"/>
                  </a:lnTo>
                  <a:lnTo>
                    <a:pt x="2939561" y="3495209"/>
                  </a:lnTo>
                  <a:lnTo>
                    <a:pt x="2935697" y="3493166"/>
                  </a:lnTo>
                  <a:close/>
                </a:path>
                <a:path w="17673320" h="9960610">
                  <a:moveTo>
                    <a:pt x="9396382" y="6243162"/>
                  </a:moveTo>
                  <a:lnTo>
                    <a:pt x="9381605" y="6240804"/>
                  </a:lnTo>
                  <a:lnTo>
                    <a:pt x="9377560" y="6243814"/>
                  </a:lnTo>
                  <a:lnTo>
                    <a:pt x="9376853" y="6248247"/>
                  </a:lnTo>
                  <a:lnTo>
                    <a:pt x="9376239" y="6251536"/>
                  </a:lnTo>
                  <a:lnTo>
                    <a:pt x="9378247" y="6255155"/>
                  </a:lnTo>
                  <a:lnTo>
                    <a:pt x="9383588" y="6257433"/>
                  </a:lnTo>
                  <a:lnTo>
                    <a:pt x="9393931" y="6259083"/>
                  </a:lnTo>
                  <a:lnTo>
                    <a:pt x="9397976" y="6256073"/>
                  </a:lnTo>
                  <a:lnTo>
                    <a:pt x="9399390" y="6247207"/>
                  </a:lnTo>
                  <a:lnTo>
                    <a:pt x="9396382" y="6243162"/>
                  </a:lnTo>
                  <a:close/>
                </a:path>
                <a:path w="17673320" h="9960610">
                  <a:moveTo>
                    <a:pt x="15770223" y="8955324"/>
                  </a:moveTo>
                  <a:lnTo>
                    <a:pt x="15765221" y="8955953"/>
                  </a:lnTo>
                  <a:lnTo>
                    <a:pt x="15760468" y="8963396"/>
                  </a:lnTo>
                  <a:lnTo>
                    <a:pt x="15761097" y="8968398"/>
                  </a:lnTo>
                  <a:lnTo>
                    <a:pt x="15764817" y="8970774"/>
                  </a:lnTo>
                  <a:lnTo>
                    <a:pt x="15769730" y="8974054"/>
                  </a:lnTo>
                  <a:lnTo>
                    <a:pt x="15774740" y="8976191"/>
                  </a:lnTo>
                  <a:lnTo>
                    <a:pt x="15778739" y="8975134"/>
                  </a:lnTo>
                  <a:lnTo>
                    <a:pt x="15780831" y="8972082"/>
                  </a:lnTo>
                  <a:lnTo>
                    <a:pt x="15783208" y="8968360"/>
                  </a:lnTo>
                  <a:lnTo>
                    <a:pt x="15782580" y="8963358"/>
                  </a:lnTo>
                  <a:lnTo>
                    <a:pt x="15778859" y="8960981"/>
                  </a:lnTo>
                  <a:lnTo>
                    <a:pt x="15773943" y="8957701"/>
                  </a:lnTo>
                  <a:lnTo>
                    <a:pt x="15770223" y="8955324"/>
                  </a:lnTo>
                  <a:close/>
                </a:path>
                <a:path w="17673320" h="9960610">
                  <a:moveTo>
                    <a:pt x="2859895" y="3447021"/>
                  </a:moveTo>
                  <a:lnTo>
                    <a:pt x="2855084" y="3448126"/>
                  </a:lnTo>
                  <a:lnTo>
                    <a:pt x="2850331" y="3455568"/>
                  </a:lnTo>
                  <a:lnTo>
                    <a:pt x="2851435" y="3460379"/>
                  </a:lnTo>
                  <a:lnTo>
                    <a:pt x="2855156" y="3462755"/>
                  </a:lnTo>
                  <a:lnTo>
                    <a:pt x="2860213" y="3465702"/>
                  </a:lnTo>
                  <a:lnTo>
                    <a:pt x="2861214" y="3466129"/>
                  </a:lnTo>
                  <a:lnTo>
                    <a:pt x="2861072" y="3466463"/>
                  </a:lnTo>
                  <a:lnTo>
                    <a:pt x="2864744" y="3468029"/>
                  </a:lnTo>
                  <a:lnTo>
                    <a:pt x="2868887" y="3466640"/>
                  </a:lnTo>
                  <a:lnTo>
                    <a:pt x="2871122" y="3463253"/>
                  </a:lnTo>
                  <a:lnTo>
                    <a:pt x="2873498" y="3459531"/>
                  </a:lnTo>
                  <a:lnTo>
                    <a:pt x="2872394" y="3454721"/>
                  </a:lnTo>
                  <a:lnTo>
                    <a:pt x="2868673" y="3452344"/>
                  </a:lnTo>
                  <a:lnTo>
                    <a:pt x="2863616" y="3449398"/>
                  </a:lnTo>
                  <a:lnTo>
                    <a:pt x="2859895" y="3447021"/>
                  </a:lnTo>
                  <a:close/>
                </a:path>
                <a:path w="17673320" h="9960610">
                  <a:moveTo>
                    <a:pt x="2783902" y="3400400"/>
                  </a:moveTo>
                  <a:lnTo>
                    <a:pt x="2779090" y="3401505"/>
                  </a:lnTo>
                  <a:lnTo>
                    <a:pt x="2774337" y="3408947"/>
                  </a:lnTo>
                  <a:lnTo>
                    <a:pt x="2775441" y="3413758"/>
                  </a:lnTo>
                  <a:lnTo>
                    <a:pt x="2779162" y="3416135"/>
                  </a:lnTo>
                  <a:lnTo>
                    <a:pt x="2784219" y="3419081"/>
                  </a:lnTo>
                  <a:lnTo>
                    <a:pt x="2788893" y="3421074"/>
                  </a:lnTo>
                  <a:lnTo>
                    <a:pt x="2792894" y="3420019"/>
                  </a:lnTo>
                  <a:lnTo>
                    <a:pt x="2795128" y="3416632"/>
                  </a:lnTo>
                  <a:lnTo>
                    <a:pt x="2797505" y="3412911"/>
                  </a:lnTo>
                  <a:lnTo>
                    <a:pt x="2796400" y="3408099"/>
                  </a:lnTo>
                  <a:lnTo>
                    <a:pt x="2792679" y="3405723"/>
                  </a:lnTo>
                  <a:lnTo>
                    <a:pt x="2787623" y="3402777"/>
                  </a:lnTo>
                  <a:lnTo>
                    <a:pt x="2783902" y="3400400"/>
                  </a:lnTo>
                  <a:close/>
                </a:path>
                <a:path w="17673320" h="9960610">
                  <a:moveTo>
                    <a:pt x="9483802" y="6255595"/>
                  </a:moveTo>
                  <a:lnTo>
                    <a:pt x="9479369" y="6254888"/>
                  </a:lnTo>
                  <a:lnTo>
                    <a:pt x="9469694" y="6253522"/>
                  </a:lnTo>
                  <a:lnTo>
                    <a:pt x="9465648" y="6256531"/>
                  </a:lnTo>
                  <a:lnTo>
                    <a:pt x="9464941" y="6260964"/>
                  </a:lnTo>
                  <a:lnTo>
                    <a:pt x="9464518" y="6264730"/>
                  </a:lnTo>
                  <a:lnTo>
                    <a:pt x="9466335" y="6267873"/>
                  </a:lnTo>
                  <a:lnTo>
                    <a:pt x="9469673" y="6269296"/>
                  </a:lnTo>
                  <a:lnTo>
                    <a:pt x="9469482" y="6268819"/>
                  </a:lnTo>
                  <a:lnTo>
                    <a:pt x="9471485" y="6269674"/>
                  </a:lnTo>
                  <a:lnTo>
                    <a:pt x="9477394" y="6270617"/>
                  </a:lnTo>
                  <a:lnTo>
                    <a:pt x="9481493" y="6271181"/>
                  </a:lnTo>
                  <a:lnTo>
                    <a:pt x="9485539" y="6268172"/>
                  </a:lnTo>
                  <a:lnTo>
                    <a:pt x="9486248" y="6263740"/>
                  </a:lnTo>
                  <a:lnTo>
                    <a:pt x="9486812" y="6259640"/>
                  </a:lnTo>
                  <a:lnTo>
                    <a:pt x="9483802" y="6255595"/>
                  </a:lnTo>
                  <a:close/>
                </a:path>
                <a:path w="17673320" h="9960610">
                  <a:moveTo>
                    <a:pt x="15696700" y="8903839"/>
                  </a:moveTo>
                  <a:lnTo>
                    <a:pt x="15692030" y="8904609"/>
                  </a:lnTo>
                  <a:lnTo>
                    <a:pt x="15689320" y="8908188"/>
                  </a:lnTo>
                  <a:lnTo>
                    <a:pt x="15686943" y="8911908"/>
                  </a:lnTo>
                  <a:lnTo>
                    <a:pt x="15687715" y="8916578"/>
                  </a:lnTo>
                  <a:lnTo>
                    <a:pt x="15691294" y="8919288"/>
                  </a:lnTo>
                  <a:lnTo>
                    <a:pt x="15696208" y="8922568"/>
                  </a:lnTo>
                  <a:lnTo>
                    <a:pt x="15701215" y="8924704"/>
                  </a:lnTo>
                  <a:lnTo>
                    <a:pt x="15705217" y="8923649"/>
                  </a:lnTo>
                  <a:lnTo>
                    <a:pt x="15707307" y="8920595"/>
                  </a:lnTo>
                  <a:lnTo>
                    <a:pt x="15709684" y="8916874"/>
                  </a:lnTo>
                  <a:lnTo>
                    <a:pt x="15708914" y="8912206"/>
                  </a:lnTo>
                  <a:lnTo>
                    <a:pt x="15705336" y="8909495"/>
                  </a:lnTo>
                  <a:lnTo>
                    <a:pt x="15700421" y="8906215"/>
                  </a:lnTo>
                  <a:lnTo>
                    <a:pt x="15696700" y="8903839"/>
                  </a:lnTo>
                  <a:close/>
                </a:path>
                <a:path w="17673320" h="9960610">
                  <a:moveTo>
                    <a:pt x="2708669" y="3352920"/>
                  </a:moveTo>
                  <a:lnTo>
                    <a:pt x="2703858" y="3354025"/>
                  </a:lnTo>
                  <a:lnTo>
                    <a:pt x="2699501" y="3360846"/>
                  </a:lnTo>
                  <a:lnTo>
                    <a:pt x="2699105" y="3361467"/>
                  </a:lnTo>
                  <a:lnTo>
                    <a:pt x="2700209" y="3366278"/>
                  </a:lnTo>
                  <a:lnTo>
                    <a:pt x="2703930" y="3368655"/>
                  </a:lnTo>
                  <a:lnTo>
                    <a:pt x="2708844" y="3371935"/>
                  </a:lnTo>
                  <a:lnTo>
                    <a:pt x="2713518" y="3373929"/>
                  </a:lnTo>
                  <a:lnTo>
                    <a:pt x="2717519" y="3372873"/>
                  </a:lnTo>
                  <a:lnTo>
                    <a:pt x="2719753" y="3369485"/>
                  </a:lnTo>
                  <a:lnTo>
                    <a:pt x="2722129" y="3365765"/>
                  </a:lnTo>
                  <a:lnTo>
                    <a:pt x="2721025" y="3360953"/>
                  </a:lnTo>
                  <a:lnTo>
                    <a:pt x="2717304" y="3358577"/>
                  </a:lnTo>
                  <a:lnTo>
                    <a:pt x="2712390" y="3355297"/>
                  </a:lnTo>
                  <a:lnTo>
                    <a:pt x="2708669" y="3352920"/>
                  </a:lnTo>
                  <a:close/>
                </a:path>
                <a:path w="17673320" h="9960610">
                  <a:moveTo>
                    <a:pt x="15624319" y="8852446"/>
                  </a:moveTo>
                  <a:lnTo>
                    <a:pt x="15619318" y="8853074"/>
                  </a:lnTo>
                  <a:lnTo>
                    <a:pt x="15614566" y="8860517"/>
                  </a:lnTo>
                  <a:lnTo>
                    <a:pt x="15615336" y="8865186"/>
                  </a:lnTo>
                  <a:lnTo>
                    <a:pt x="15618914" y="8867896"/>
                  </a:lnTo>
                  <a:lnTo>
                    <a:pt x="15623827" y="8871176"/>
                  </a:lnTo>
                  <a:lnTo>
                    <a:pt x="15628834" y="8873312"/>
                  </a:lnTo>
                  <a:lnTo>
                    <a:pt x="15632836" y="8872256"/>
                  </a:lnTo>
                  <a:lnTo>
                    <a:pt x="15634928" y="8869203"/>
                  </a:lnTo>
                  <a:lnTo>
                    <a:pt x="15637304" y="8865481"/>
                  </a:lnTo>
                  <a:lnTo>
                    <a:pt x="15636534" y="8860813"/>
                  </a:lnTo>
                  <a:lnTo>
                    <a:pt x="15632955" y="8858102"/>
                  </a:lnTo>
                  <a:lnTo>
                    <a:pt x="15628040" y="8854822"/>
                  </a:lnTo>
                  <a:lnTo>
                    <a:pt x="15624319" y="8852446"/>
                  </a:lnTo>
                  <a:close/>
                </a:path>
                <a:path w="17673320" h="9960610">
                  <a:moveTo>
                    <a:pt x="9572175" y="6267645"/>
                  </a:moveTo>
                  <a:lnTo>
                    <a:pt x="9567742" y="6266938"/>
                  </a:lnTo>
                  <a:lnTo>
                    <a:pt x="9562167" y="6266137"/>
                  </a:lnTo>
                  <a:lnTo>
                    <a:pt x="9557733" y="6265430"/>
                  </a:lnTo>
                  <a:lnTo>
                    <a:pt x="9554021" y="6268581"/>
                  </a:lnTo>
                  <a:lnTo>
                    <a:pt x="9553313" y="6273014"/>
                  </a:lnTo>
                  <a:lnTo>
                    <a:pt x="9552891" y="6276780"/>
                  </a:lnTo>
                  <a:lnTo>
                    <a:pt x="9554708" y="6279922"/>
                  </a:lnTo>
                  <a:lnTo>
                    <a:pt x="9558046" y="6281346"/>
                  </a:lnTo>
                  <a:lnTo>
                    <a:pt x="9558188" y="6281012"/>
                  </a:lnTo>
                  <a:lnTo>
                    <a:pt x="9560191" y="6281867"/>
                  </a:lnTo>
                  <a:lnTo>
                    <a:pt x="9565767" y="6282667"/>
                  </a:lnTo>
                  <a:lnTo>
                    <a:pt x="9570200" y="6283374"/>
                  </a:lnTo>
                  <a:lnTo>
                    <a:pt x="9573913" y="6280223"/>
                  </a:lnTo>
                  <a:lnTo>
                    <a:pt x="9575268" y="6271726"/>
                  </a:lnTo>
                  <a:lnTo>
                    <a:pt x="9575327" y="6271357"/>
                  </a:lnTo>
                  <a:lnTo>
                    <a:pt x="9572175" y="6267645"/>
                  </a:lnTo>
                  <a:close/>
                </a:path>
                <a:path w="17673320" h="9960610">
                  <a:moveTo>
                    <a:pt x="2632911" y="3304822"/>
                  </a:moveTo>
                  <a:lnTo>
                    <a:pt x="2628100" y="3305926"/>
                  </a:lnTo>
                  <a:lnTo>
                    <a:pt x="2623743" y="3312748"/>
                  </a:lnTo>
                  <a:lnTo>
                    <a:pt x="2623347" y="3313368"/>
                  </a:lnTo>
                  <a:lnTo>
                    <a:pt x="2624451" y="3318179"/>
                  </a:lnTo>
                  <a:lnTo>
                    <a:pt x="2628173" y="3320556"/>
                  </a:lnTo>
                  <a:lnTo>
                    <a:pt x="2633087" y="3323836"/>
                  </a:lnTo>
                  <a:lnTo>
                    <a:pt x="2637760" y="3325829"/>
                  </a:lnTo>
                  <a:lnTo>
                    <a:pt x="2641761" y="3324775"/>
                  </a:lnTo>
                  <a:lnTo>
                    <a:pt x="2643995" y="3321387"/>
                  </a:lnTo>
                  <a:lnTo>
                    <a:pt x="2646372" y="3317666"/>
                  </a:lnTo>
                  <a:lnTo>
                    <a:pt x="2645267" y="3312855"/>
                  </a:lnTo>
                  <a:lnTo>
                    <a:pt x="2641546" y="3310478"/>
                  </a:lnTo>
                  <a:lnTo>
                    <a:pt x="2636632" y="3307199"/>
                  </a:lnTo>
                  <a:lnTo>
                    <a:pt x="2632911" y="3304822"/>
                  </a:lnTo>
                  <a:close/>
                </a:path>
                <a:path w="17673320" h="9960610">
                  <a:moveTo>
                    <a:pt x="15552367" y="8800053"/>
                  </a:moveTo>
                  <a:lnTo>
                    <a:pt x="15547699" y="8800823"/>
                  </a:lnTo>
                  <a:lnTo>
                    <a:pt x="15542278" y="8807980"/>
                  </a:lnTo>
                  <a:lnTo>
                    <a:pt x="15543048" y="8812649"/>
                  </a:lnTo>
                  <a:lnTo>
                    <a:pt x="15551399" y="8818973"/>
                  </a:lnTo>
                  <a:lnTo>
                    <a:pt x="15553069" y="8819685"/>
                  </a:lnTo>
                  <a:lnTo>
                    <a:pt x="15552926" y="8820019"/>
                  </a:lnTo>
                  <a:lnTo>
                    <a:pt x="15556264" y="8821443"/>
                  </a:lnTo>
                  <a:lnTo>
                    <a:pt x="15560266" y="8820388"/>
                  </a:lnTo>
                  <a:lnTo>
                    <a:pt x="15562358" y="8817334"/>
                  </a:lnTo>
                  <a:lnTo>
                    <a:pt x="15565068" y="8813755"/>
                  </a:lnTo>
                  <a:lnTo>
                    <a:pt x="15564296" y="8809086"/>
                  </a:lnTo>
                  <a:lnTo>
                    <a:pt x="15552367" y="8800053"/>
                  </a:lnTo>
                  <a:close/>
                </a:path>
                <a:path w="17673320" h="9960610">
                  <a:moveTo>
                    <a:pt x="2557963" y="3256674"/>
                  </a:moveTo>
                  <a:lnTo>
                    <a:pt x="2553152" y="3257778"/>
                  </a:lnTo>
                  <a:lnTo>
                    <a:pt x="2548795" y="3264601"/>
                  </a:lnTo>
                  <a:lnTo>
                    <a:pt x="2548399" y="3265220"/>
                  </a:lnTo>
                  <a:lnTo>
                    <a:pt x="2549504" y="3270032"/>
                  </a:lnTo>
                  <a:lnTo>
                    <a:pt x="2553225" y="3272408"/>
                  </a:lnTo>
                  <a:lnTo>
                    <a:pt x="2558139" y="3275688"/>
                  </a:lnTo>
                  <a:lnTo>
                    <a:pt x="2562813" y="3277682"/>
                  </a:lnTo>
                  <a:lnTo>
                    <a:pt x="2566813" y="3276627"/>
                  </a:lnTo>
                  <a:lnTo>
                    <a:pt x="2569047" y="3273239"/>
                  </a:lnTo>
                  <a:lnTo>
                    <a:pt x="2571424" y="3269518"/>
                  </a:lnTo>
                  <a:lnTo>
                    <a:pt x="2570320" y="3264707"/>
                  </a:lnTo>
                  <a:lnTo>
                    <a:pt x="2566599" y="3262331"/>
                  </a:lnTo>
                  <a:lnTo>
                    <a:pt x="2561685" y="3259051"/>
                  </a:lnTo>
                  <a:lnTo>
                    <a:pt x="2557963" y="3256674"/>
                  </a:lnTo>
                  <a:close/>
                </a:path>
                <a:path w="17673320" h="9960610">
                  <a:moveTo>
                    <a:pt x="9660928" y="6277884"/>
                  </a:moveTo>
                  <a:lnTo>
                    <a:pt x="9656494" y="6277176"/>
                  </a:lnTo>
                  <a:lnTo>
                    <a:pt x="9650774" y="6276709"/>
                  </a:lnTo>
                  <a:lnTo>
                    <a:pt x="9646341" y="6276002"/>
                  </a:lnTo>
                  <a:lnTo>
                    <a:pt x="9642629" y="6279153"/>
                  </a:lnTo>
                  <a:lnTo>
                    <a:pt x="9641922" y="6283586"/>
                  </a:lnTo>
                  <a:lnTo>
                    <a:pt x="9641498" y="6287351"/>
                  </a:lnTo>
                  <a:lnTo>
                    <a:pt x="9643650" y="6290637"/>
                  </a:lnTo>
                  <a:lnTo>
                    <a:pt x="9646654" y="6291918"/>
                  </a:lnTo>
                  <a:lnTo>
                    <a:pt x="9646796" y="6291584"/>
                  </a:lnTo>
                  <a:lnTo>
                    <a:pt x="9648800" y="6292439"/>
                  </a:lnTo>
                  <a:lnTo>
                    <a:pt x="9654517" y="6292905"/>
                  </a:lnTo>
                  <a:lnTo>
                    <a:pt x="9658953" y="6293613"/>
                  </a:lnTo>
                  <a:lnTo>
                    <a:pt x="9662663" y="6290461"/>
                  </a:lnTo>
                  <a:lnTo>
                    <a:pt x="9664078" y="6281595"/>
                  </a:lnTo>
                  <a:lnTo>
                    <a:pt x="9660928" y="6277884"/>
                  </a:lnTo>
                  <a:close/>
                </a:path>
                <a:path w="17673320" h="9960610">
                  <a:moveTo>
                    <a:pt x="2483301" y="3207859"/>
                  </a:moveTo>
                  <a:lnTo>
                    <a:pt x="2478489" y="3208964"/>
                  </a:lnTo>
                  <a:lnTo>
                    <a:pt x="2474133" y="3215785"/>
                  </a:lnTo>
                  <a:lnTo>
                    <a:pt x="2473736" y="3216406"/>
                  </a:lnTo>
                  <a:lnTo>
                    <a:pt x="2474841" y="3221217"/>
                  </a:lnTo>
                  <a:lnTo>
                    <a:pt x="2478562" y="3223593"/>
                  </a:lnTo>
                  <a:lnTo>
                    <a:pt x="2483476" y="3226873"/>
                  </a:lnTo>
                  <a:lnTo>
                    <a:pt x="2488149" y="3228867"/>
                  </a:lnTo>
                  <a:lnTo>
                    <a:pt x="2492150" y="3227811"/>
                  </a:lnTo>
                  <a:lnTo>
                    <a:pt x="2494385" y="3224424"/>
                  </a:lnTo>
                  <a:lnTo>
                    <a:pt x="2496761" y="3220703"/>
                  </a:lnTo>
                  <a:lnTo>
                    <a:pt x="2495657" y="3215891"/>
                  </a:lnTo>
                  <a:lnTo>
                    <a:pt x="2491936" y="3213515"/>
                  </a:lnTo>
                  <a:lnTo>
                    <a:pt x="2487022" y="3210235"/>
                  </a:lnTo>
                  <a:lnTo>
                    <a:pt x="2483301" y="3207859"/>
                  </a:lnTo>
                  <a:close/>
                </a:path>
                <a:path w="17673320" h="9960610">
                  <a:moveTo>
                    <a:pt x="15480558" y="8747324"/>
                  </a:moveTo>
                  <a:lnTo>
                    <a:pt x="15475888" y="8748095"/>
                  </a:lnTo>
                  <a:lnTo>
                    <a:pt x="15470468" y="8755252"/>
                  </a:lnTo>
                  <a:lnTo>
                    <a:pt x="15471237" y="8759921"/>
                  </a:lnTo>
                  <a:lnTo>
                    <a:pt x="15479589" y="8766245"/>
                  </a:lnTo>
                  <a:lnTo>
                    <a:pt x="15481257" y="8766957"/>
                  </a:lnTo>
                  <a:lnTo>
                    <a:pt x="15481115" y="8767291"/>
                  </a:lnTo>
                  <a:lnTo>
                    <a:pt x="15484454" y="8768715"/>
                  </a:lnTo>
                  <a:lnTo>
                    <a:pt x="15488456" y="8767660"/>
                  </a:lnTo>
                  <a:lnTo>
                    <a:pt x="15490547" y="8764607"/>
                  </a:lnTo>
                  <a:lnTo>
                    <a:pt x="15493257" y="8761027"/>
                  </a:lnTo>
                  <a:lnTo>
                    <a:pt x="15492486" y="8756359"/>
                  </a:lnTo>
                  <a:lnTo>
                    <a:pt x="15480558" y="8747324"/>
                  </a:lnTo>
                  <a:close/>
                </a:path>
                <a:path w="17673320" h="9960610">
                  <a:moveTo>
                    <a:pt x="2409447" y="3158995"/>
                  </a:moveTo>
                  <a:lnTo>
                    <a:pt x="2404302" y="3159957"/>
                  </a:lnTo>
                  <a:lnTo>
                    <a:pt x="2401926" y="3163678"/>
                  </a:lnTo>
                  <a:lnTo>
                    <a:pt x="2399358" y="3166923"/>
                  </a:lnTo>
                  <a:lnTo>
                    <a:pt x="2400320" y="3172067"/>
                  </a:lnTo>
                  <a:lnTo>
                    <a:pt x="2404041" y="3174444"/>
                  </a:lnTo>
                  <a:lnTo>
                    <a:pt x="2408955" y="3177724"/>
                  </a:lnTo>
                  <a:lnTo>
                    <a:pt x="2410291" y="3178294"/>
                  </a:lnTo>
                  <a:lnTo>
                    <a:pt x="2410148" y="3178627"/>
                  </a:lnTo>
                  <a:lnTo>
                    <a:pt x="2413487" y="3180051"/>
                  </a:lnTo>
                  <a:lnTo>
                    <a:pt x="2417630" y="3178663"/>
                  </a:lnTo>
                  <a:lnTo>
                    <a:pt x="2419721" y="3175609"/>
                  </a:lnTo>
                  <a:lnTo>
                    <a:pt x="2422290" y="3172364"/>
                  </a:lnTo>
                  <a:lnTo>
                    <a:pt x="2421328" y="3167219"/>
                  </a:lnTo>
                  <a:lnTo>
                    <a:pt x="2417607" y="3164843"/>
                  </a:lnTo>
                  <a:lnTo>
                    <a:pt x="2412692" y="3161562"/>
                  </a:lnTo>
                  <a:lnTo>
                    <a:pt x="2409447" y="3158995"/>
                  </a:lnTo>
                  <a:close/>
                </a:path>
                <a:path w="17673320" h="9960610">
                  <a:moveTo>
                    <a:pt x="9749152" y="6287503"/>
                  </a:moveTo>
                  <a:lnTo>
                    <a:pt x="9738857" y="6286662"/>
                  </a:lnTo>
                  <a:lnTo>
                    <a:pt x="9734758" y="6286098"/>
                  </a:lnTo>
                  <a:lnTo>
                    <a:pt x="9730713" y="6289107"/>
                  </a:lnTo>
                  <a:lnTo>
                    <a:pt x="9730060" y="6297114"/>
                  </a:lnTo>
                  <a:lnTo>
                    <a:pt x="9732208" y="6300398"/>
                  </a:lnTo>
                  <a:lnTo>
                    <a:pt x="9735213" y="6301680"/>
                  </a:lnTo>
                  <a:lnTo>
                    <a:pt x="9735356" y="6301347"/>
                  </a:lnTo>
                  <a:lnTo>
                    <a:pt x="9737358" y="6302201"/>
                  </a:lnTo>
                  <a:lnTo>
                    <a:pt x="9743078" y="6302668"/>
                  </a:lnTo>
                  <a:lnTo>
                    <a:pt x="9747177" y="6303232"/>
                  </a:lnTo>
                  <a:lnTo>
                    <a:pt x="9751223" y="6300224"/>
                  </a:lnTo>
                  <a:lnTo>
                    <a:pt x="9751598" y="6295648"/>
                  </a:lnTo>
                  <a:lnTo>
                    <a:pt x="9752162" y="6291549"/>
                  </a:lnTo>
                  <a:lnTo>
                    <a:pt x="9749152" y="6287503"/>
                  </a:lnTo>
                  <a:close/>
                </a:path>
                <a:path w="17673320" h="9960610">
                  <a:moveTo>
                    <a:pt x="15409080" y="8694739"/>
                  </a:moveTo>
                  <a:lnTo>
                    <a:pt x="15404078" y="8695367"/>
                  </a:lnTo>
                  <a:lnTo>
                    <a:pt x="15401367" y="8698946"/>
                  </a:lnTo>
                  <a:lnTo>
                    <a:pt x="15398799" y="8702191"/>
                  </a:lnTo>
                  <a:lnTo>
                    <a:pt x="15399429" y="8707194"/>
                  </a:lnTo>
                  <a:lnTo>
                    <a:pt x="15407777" y="8713517"/>
                  </a:lnTo>
                  <a:lnTo>
                    <a:pt x="15409447" y="8714229"/>
                  </a:lnTo>
                  <a:lnTo>
                    <a:pt x="15409305" y="8714563"/>
                  </a:lnTo>
                  <a:lnTo>
                    <a:pt x="15412643" y="8715987"/>
                  </a:lnTo>
                  <a:lnTo>
                    <a:pt x="15416644" y="8714932"/>
                  </a:lnTo>
                  <a:lnTo>
                    <a:pt x="15418736" y="8711878"/>
                  </a:lnTo>
                  <a:lnTo>
                    <a:pt x="15421304" y="8708634"/>
                  </a:lnTo>
                  <a:lnTo>
                    <a:pt x="15420677" y="8703631"/>
                  </a:lnTo>
                  <a:lnTo>
                    <a:pt x="15412326" y="8697307"/>
                  </a:lnTo>
                  <a:lnTo>
                    <a:pt x="15409080" y="8694739"/>
                  </a:lnTo>
                  <a:close/>
                </a:path>
                <a:path w="17673320" h="9960610">
                  <a:moveTo>
                    <a:pt x="2335831" y="3108653"/>
                  </a:moveTo>
                  <a:lnTo>
                    <a:pt x="2330686" y="3109615"/>
                  </a:lnTo>
                  <a:lnTo>
                    <a:pt x="2328309" y="3113336"/>
                  </a:lnTo>
                  <a:lnTo>
                    <a:pt x="2325599" y="3116915"/>
                  </a:lnTo>
                  <a:lnTo>
                    <a:pt x="2326561" y="3122060"/>
                  </a:lnTo>
                  <a:lnTo>
                    <a:pt x="2330282" y="3124436"/>
                  </a:lnTo>
                  <a:lnTo>
                    <a:pt x="2335196" y="3127716"/>
                  </a:lnTo>
                  <a:lnTo>
                    <a:pt x="2336531" y="3128285"/>
                  </a:lnTo>
                  <a:lnTo>
                    <a:pt x="2336722" y="3128762"/>
                  </a:lnTo>
                  <a:lnTo>
                    <a:pt x="2340060" y="3130186"/>
                  </a:lnTo>
                  <a:lnTo>
                    <a:pt x="2344205" y="3128797"/>
                  </a:lnTo>
                  <a:lnTo>
                    <a:pt x="2346296" y="3125744"/>
                  </a:lnTo>
                  <a:lnTo>
                    <a:pt x="2349006" y="3122165"/>
                  </a:lnTo>
                  <a:lnTo>
                    <a:pt x="2348045" y="3117019"/>
                  </a:lnTo>
                  <a:lnTo>
                    <a:pt x="2344323" y="3114643"/>
                  </a:lnTo>
                  <a:lnTo>
                    <a:pt x="2339409" y="3111363"/>
                  </a:lnTo>
                  <a:lnTo>
                    <a:pt x="2335831" y="3108653"/>
                  </a:lnTo>
                  <a:close/>
                </a:path>
                <a:path w="17673320" h="9960610">
                  <a:moveTo>
                    <a:pt x="9837330" y="6296313"/>
                  </a:moveTo>
                  <a:lnTo>
                    <a:pt x="9833089" y="6296082"/>
                  </a:lnTo>
                  <a:lnTo>
                    <a:pt x="9827368" y="6295615"/>
                  </a:lnTo>
                  <a:lnTo>
                    <a:pt x="9823269" y="6295050"/>
                  </a:lnTo>
                  <a:lnTo>
                    <a:pt x="9819081" y="6298392"/>
                  </a:lnTo>
                  <a:lnTo>
                    <a:pt x="9818849" y="6302634"/>
                  </a:lnTo>
                  <a:lnTo>
                    <a:pt x="9818570" y="6306066"/>
                  </a:lnTo>
                  <a:lnTo>
                    <a:pt x="9820720" y="6309351"/>
                  </a:lnTo>
                  <a:lnTo>
                    <a:pt x="9824391" y="6310917"/>
                  </a:lnTo>
                  <a:lnTo>
                    <a:pt x="9825869" y="6311153"/>
                  </a:lnTo>
                  <a:lnTo>
                    <a:pt x="9831590" y="6311620"/>
                  </a:lnTo>
                  <a:lnTo>
                    <a:pt x="9835690" y="6312185"/>
                  </a:lnTo>
                  <a:lnTo>
                    <a:pt x="9839876" y="6308841"/>
                  </a:lnTo>
                  <a:lnTo>
                    <a:pt x="9840107" y="6304600"/>
                  </a:lnTo>
                  <a:lnTo>
                    <a:pt x="9840671" y="6300500"/>
                  </a:lnTo>
                  <a:lnTo>
                    <a:pt x="9837330" y="6296313"/>
                  </a:lnTo>
                  <a:close/>
                </a:path>
                <a:path w="17673320" h="9960610">
                  <a:moveTo>
                    <a:pt x="15337555" y="8641343"/>
                  </a:moveTo>
                  <a:lnTo>
                    <a:pt x="15332554" y="8641972"/>
                  </a:lnTo>
                  <a:lnTo>
                    <a:pt x="15329843" y="8645551"/>
                  </a:lnTo>
                  <a:lnTo>
                    <a:pt x="15327275" y="8648795"/>
                  </a:lnTo>
                  <a:lnTo>
                    <a:pt x="15327902" y="8653798"/>
                  </a:lnTo>
                  <a:lnTo>
                    <a:pt x="15336252" y="8660122"/>
                  </a:lnTo>
                  <a:lnTo>
                    <a:pt x="15337923" y="8660834"/>
                  </a:lnTo>
                  <a:lnTo>
                    <a:pt x="15337780" y="8661168"/>
                  </a:lnTo>
                  <a:lnTo>
                    <a:pt x="15341118" y="8662592"/>
                  </a:lnTo>
                  <a:lnTo>
                    <a:pt x="15345119" y="8661537"/>
                  </a:lnTo>
                  <a:lnTo>
                    <a:pt x="15347211" y="8658483"/>
                  </a:lnTo>
                  <a:lnTo>
                    <a:pt x="15349778" y="8655238"/>
                  </a:lnTo>
                  <a:lnTo>
                    <a:pt x="15349151" y="8650236"/>
                  </a:lnTo>
                  <a:lnTo>
                    <a:pt x="15340799" y="8643911"/>
                  </a:lnTo>
                  <a:lnTo>
                    <a:pt x="15337555" y="8641343"/>
                  </a:lnTo>
                  <a:close/>
                </a:path>
                <a:path w="17673320" h="9960610">
                  <a:moveTo>
                    <a:pt x="2262071" y="3058644"/>
                  </a:moveTo>
                  <a:lnTo>
                    <a:pt x="2257069" y="3059272"/>
                  </a:lnTo>
                  <a:lnTo>
                    <a:pt x="2252315" y="3066715"/>
                  </a:lnTo>
                  <a:lnTo>
                    <a:pt x="2252944" y="3071718"/>
                  </a:lnTo>
                  <a:lnTo>
                    <a:pt x="2256665" y="3074094"/>
                  </a:lnTo>
                  <a:lnTo>
                    <a:pt x="2261579" y="3077374"/>
                  </a:lnTo>
                  <a:lnTo>
                    <a:pt x="2266586" y="3079510"/>
                  </a:lnTo>
                  <a:lnTo>
                    <a:pt x="2270587" y="3078455"/>
                  </a:lnTo>
                  <a:lnTo>
                    <a:pt x="2272679" y="3075401"/>
                  </a:lnTo>
                  <a:lnTo>
                    <a:pt x="2275055" y="3071680"/>
                  </a:lnTo>
                  <a:lnTo>
                    <a:pt x="2274428" y="3066677"/>
                  </a:lnTo>
                  <a:lnTo>
                    <a:pt x="2270706" y="3064301"/>
                  </a:lnTo>
                  <a:lnTo>
                    <a:pt x="2265792" y="3061021"/>
                  </a:lnTo>
                  <a:lnTo>
                    <a:pt x="2262071" y="3058644"/>
                  </a:lnTo>
                  <a:close/>
                </a:path>
                <a:path w="17673320" h="9960610">
                  <a:moveTo>
                    <a:pt x="15266506" y="8587757"/>
                  </a:moveTo>
                  <a:lnTo>
                    <a:pt x="15261362" y="8588719"/>
                  </a:lnTo>
                  <a:lnTo>
                    <a:pt x="15256226" y="8595208"/>
                  </a:lnTo>
                  <a:lnTo>
                    <a:pt x="15256853" y="8600211"/>
                  </a:lnTo>
                  <a:lnTo>
                    <a:pt x="15265202" y="8606534"/>
                  </a:lnTo>
                  <a:lnTo>
                    <a:pt x="15266874" y="8607247"/>
                  </a:lnTo>
                  <a:lnTo>
                    <a:pt x="15266731" y="8607581"/>
                  </a:lnTo>
                  <a:lnTo>
                    <a:pt x="15270069" y="8609005"/>
                  </a:lnTo>
                  <a:lnTo>
                    <a:pt x="15274069" y="8607949"/>
                  </a:lnTo>
                  <a:lnTo>
                    <a:pt x="15276160" y="8604896"/>
                  </a:lnTo>
                  <a:lnTo>
                    <a:pt x="15278729" y="8601651"/>
                  </a:lnTo>
                  <a:lnTo>
                    <a:pt x="15278101" y="8596649"/>
                  </a:lnTo>
                  <a:lnTo>
                    <a:pt x="15269750" y="8590324"/>
                  </a:lnTo>
                  <a:lnTo>
                    <a:pt x="15266506" y="8587757"/>
                  </a:lnTo>
                  <a:close/>
                </a:path>
                <a:path w="17673320" h="9960610">
                  <a:moveTo>
                    <a:pt x="2188596" y="3007969"/>
                  </a:moveTo>
                  <a:lnTo>
                    <a:pt x="2183927" y="3008740"/>
                  </a:lnTo>
                  <a:lnTo>
                    <a:pt x="2181217" y="3012318"/>
                  </a:lnTo>
                  <a:lnTo>
                    <a:pt x="2178841" y="3016039"/>
                  </a:lnTo>
                  <a:lnTo>
                    <a:pt x="2179611" y="3020708"/>
                  </a:lnTo>
                  <a:lnTo>
                    <a:pt x="2183190" y="3023418"/>
                  </a:lnTo>
                  <a:lnTo>
                    <a:pt x="2188104" y="3026698"/>
                  </a:lnTo>
                  <a:lnTo>
                    <a:pt x="2193112" y="3028834"/>
                  </a:lnTo>
                  <a:lnTo>
                    <a:pt x="2197113" y="3027779"/>
                  </a:lnTo>
                  <a:lnTo>
                    <a:pt x="2199204" y="3024726"/>
                  </a:lnTo>
                  <a:lnTo>
                    <a:pt x="2201581" y="3021004"/>
                  </a:lnTo>
                  <a:lnTo>
                    <a:pt x="2200952" y="3016002"/>
                  </a:lnTo>
                  <a:lnTo>
                    <a:pt x="2197231" y="3013625"/>
                  </a:lnTo>
                  <a:lnTo>
                    <a:pt x="2192317" y="3010345"/>
                  </a:lnTo>
                  <a:lnTo>
                    <a:pt x="2188596" y="3007969"/>
                  </a:lnTo>
                  <a:close/>
                </a:path>
                <a:path w="17673320" h="9960610">
                  <a:moveTo>
                    <a:pt x="9926217" y="6303453"/>
                  </a:moveTo>
                  <a:lnTo>
                    <a:pt x="9921976" y="6303222"/>
                  </a:lnTo>
                  <a:lnTo>
                    <a:pt x="9911682" y="6302383"/>
                  </a:lnTo>
                  <a:lnTo>
                    <a:pt x="9907828" y="6305868"/>
                  </a:lnTo>
                  <a:lnTo>
                    <a:pt x="9907596" y="6310109"/>
                  </a:lnTo>
                  <a:lnTo>
                    <a:pt x="9907316" y="6313541"/>
                  </a:lnTo>
                  <a:lnTo>
                    <a:pt x="9909467" y="6316825"/>
                  </a:lnTo>
                  <a:lnTo>
                    <a:pt x="9913140" y="6318392"/>
                  </a:lnTo>
                  <a:lnTo>
                    <a:pt x="9914951" y="6318770"/>
                  </a:lnTo>
                  <a:lnTo>
                    <a:pt x="9925245" y="6319610"/>
                  </a:lnTo>
                  <a:lnTo>
                    <a:pt x="9929099" y="6316125"/>
                  </a:lnTo>
                  <a:lnTo>
                    <a:pt x="9929330" y="6311883"/>
                  </a:lnTo>
                  <a:lnTo>
                    <a:pt x="9929703" y="6307307"/>
                  </a:lnTo>
                  <a:lnTo>
                    <a:pt x="9926217" y="6303453"/>
                  </a:lnTo>
                  <a:close/>
                </a:path>
                <a:path w="17673320" h="9960610">
                  <a:moveTo>
                    <a:pt x="2115549" y="2956291"/>
                  </a:moveTo>
                  <a:lnTo>
                    <a:pt x="2110546" y="2956919"/>
                  </a:lnTo>
                  <a:lnTo>
                    <a:pt x="2105793" y="2964362"/>
                  </a:lnTo>
                  <a:lnTo>
                    <a:pt x="2106564" y="2969030"/>
                  </a:lnTo>
                  <a:lnTo>
                    <a:pt x="2110142" y="2971741"/>
                  </a:lnTo>
                  <a:lnTo>
                    <a:pt x="2115056" y="2975021"/>
                  </a:lnTo>
                  <a:lnTo>
                    <a:pt x="2120064" y="2977157"/>
                  </a:lnTo>
                  <a:lnTo>
                    <a:pt x="2124065" y="2976101"/>
                  </a:lnTo>
                  <a:lnTo>
                    <a:pt x="2126157" y="2973048"/>
                  </a:lnTo>
                  <a:lnTo>
                    <a:pt x="2128534" y="2969327"/>
                  </a:lnTo>
                  <a:lnTo>
                    <a:pt x="2127763" y="2964658"/>
                  </a:lnTo>
                  <a:lnTo>
                    <a:pt x="2124184" y="2961948"/>
                  </a:lnTo>
                  <a:lnTo>
                    <a:pt x="2119270" y="2958668"/>
                  </a:lnTo>
                  <a:lnTo>
                    <a:pt x="2115549" y="2956291"/>
                  </a:lnTo>
                  <a:close/>
                </a:path>
                <a:path w="17673320" h="9960610">
                  <a:moveTo>
                    <a:pt x="15195551" y="8533026"/>
                  </a:moveTo>
                  <a:lnTo>
                    <a:pt x="15190547" y="8533654"/>
                  </a:lnTo>
                  <a:lnTo>
                    <a:pt x="15185128" y="8540812"/>
                  </a:lnTo>
                  <a:lnTo>
                    <a:pt x="15185754" y="8545814"/>
                  </a:lnTo>
                  <a:lnTo>
                    <a:pt x="15194106" y="8552139"/>
                  </a:lnTo>
                  <a:lnTo>
                    <a:pt x="15195774" y="8552851"/>
                  </a:lnTo>
                  <a:lnTo>
                    <a:pt x="15196251" y="8552658"/>
                  </a:lnTo>
                  <a:lnTo>
                    <a:pt x="15199590" y="8554083"/>
                  </a:lnTo>
                  <a:lnTo>
                    <a:pt x="15203113" y="8553218"/>
                  </a:lnTo>
                  <a:lnTo>
                    <a:pt x="15205538" y="8550308"/>
                  </a:lnTo>
                  <a:lnTo>
                    <a:pt x="15208107" y="8547063"/>
                  </a:lnTo>
                  <a:lnTo>
                    <a:pt x="15207479" y="8542060"/>
                  </a:lnTo>
                  <a:lnTo>
                    <a:pt x="15195551" y="8533026"/>
                  </a:lnTo>
                  <a:close/>
                </a:path>
                <a:path w="17673320" h="9960610">
                  <a:moveTo>
                    <a:pt x="10014915" y="6310117"/>
                  </a:moveTo>
                  <a:lnTo>
                    <a:pt x="10010674" y="6309886"/>
                  </a:lnTo>
                  <a:lnTo>
                    <a:pt x="10004956" y="6309420"/>
                  </a:lnTo>
                  <a:lnTo>
                    <a:pt x="10000713" y="6309189"/>
                  </a:lnTo>
                  <a:lnTo>
                    <a:pt x="9996859" y="6312674"/>
                  </a:lnTo>
                  <a:lnTo>
                    <a:pt x="9996628" y="6316915"/>
                  </a:lnTo>
                  <a:lnTo>
                    <a:pt x="9996682" y="6320490"/>
                  </a:lnTo>
                  <a:lnTo>
                    <a:pt x="9998496" y="6323631"/>
                  </a:lnTo>
                  <a:lnTo>
                    <a:pt x="10001501" y="6324913"/>
                  </a:lnTo>
                  <a:lnTo>
                    <a:pt x="10001644" y="6324579"/>
                  </a:lnTo>
                  <a:lnTo>
                    <a:pt x="10002312" y="6324864"/>
                  </a:lnTo>
                  <a:lnTo>
                    <a:pt x="10004123" y="6325242"/>
                  </a:lnTo>
                  <a:lnTo>
                    <a:pt x="10009844" y="6325710"/>
                  </a:lnTo>
                  <a:lnTo>
                    <a:pt x="10014085" y="6325941"/>
                  </a:lnTo>
                  <a:lnTo>
                    <a:pt x="10017940" y="6322456"/>
                  </a:lnTo>
                  <a:lnTo>
                    <a:pt x="10018401" y="6313972"/>
                  </a:lnTo>
                  <a:lnTo>
                    <a:pt x="10014915" y="6310117"/>
                  </a:lnTo>
                  <a:close/>
                </a:path>
                <a:path w="17673320" h="9960610">
                  <a:moveTo>
                    <a:pt x="2043930" y="2904040"/>
                  </a:moveTo>
                  <a:lnTo>
                    <a:pt x="2039261" y="2904810"/>
                  </a:lnTo>
                  <a:lnTo>
                    <a:pt x="2033841" y="2911968"/>
                  </a:lnTo>
                  <a:lnTo>
                    <a:pt x="2034611" y="2916637"/>
                  </a:lnTo>
                  <a:lnTo>
                    <a:pt x="2042961" y="2922961"/>
                  </a:lnTo>
                  <a:lnTo>
                    <a:pt x="2044631" y="2923673"/>
                  </a:lnTo>
                  <a:lnTo>
                    <a:pt x="2044488" y="2924006"/>
                  </a:lnTo>
                  <a:lnTo>
                    <a:pt x="2047827" y="2925430"/>
                  </a:lnTo>
                  <a:lnTo>
                    <a:pt x="2051827" y="2924375"/>
                  </a:lnTo>
                  <a:lnTo>
                    <a:pt x="2053919" y="2921322"/>
                  </a:lnTo>
                  <a:lnTo>
                    <a:pt x="2056629" y="2917743"/>
                  </a:lnTo>
                  <a:lnTo>
                    <a:pt x="2055859" y="2913074"/>
                  </a:lnTo>
                  <a:lnTo>
                    <a:pt x="2043930" y="2904040"/>
                  </a:lnTo>
                  <a:close/>
                </a:path>
                <a:path w="17673320" h="9960610">
                  <a:moveTo>
                    <a:pt x="15125118" y="8478913"/>
                  </a:moveTo>
                  <a:lnTo>
                    <a:pt x="15120117" y="8479542"/>
                  </a:lnTo>
                  <a:lnTo>
                    <a:pt x="15114696" y="8486699"/>
                  </a:lnTo>
                  <a:lnTo>
                    <a:pt x="15115324" y="8491702"/>
                  </a:lnTo>
                  <a:lnTo>
                    <a:pt x="15123676" y="8498027"/>
                  </a:lnTo>
                  <a:lnTo>
                    <a:pt x="15129017" y="8500305"/>
                  </a:lnTo>
                  <a:lnTo>
                    <a:pt x="15132540" y="8499440"/>
                  </a:lnTo>
                  <a:lnTo>
                    <a:pt x="15134966" y="8496529"/>
                  </a:lnTo>
                  <a:lnTo>
                    <a:pt x="15137676" y="8492951"/>
                  </a:lnTo>
                  <a:lnTo>
                    <a:pt x="15137049" y="8487948"/>
                  </a:lnTo>
                  <a:lnTo>
                    <a:pt x="15125118" y="8478913"/>
                  </a:lnTo>
                  <a:close/>
                </a:path>
                <a:path w="17673320" h="9960610">
                  <a:moveTo>
                    <a:pt x="1972454" y="2851454"/>
                  </a:moveTo>
                  <a:lnTo>
                    <a:pt x="1967451" y="2852082"/>
                  </a:lnTo>
                  <a:lnTo>
                    <a:pt x="1964741" y="2855661"/>
                  </a:lnTo>
                  <a:lnTo>
                    <a:pt x="1962173" y="2858906"/>
                  </a:lnTo>
                  <a:lnTo>
                    <a:pt x="1962801" y="2863909"/>
                  </a:lnTo>
                  <a:lnTo>
                    <a:pt x="1971151" y="2870233"/>
                  </a:lnTo>
                  <a:lnTo>
                    <a:pt x="1972820" y="2870945"/>
                  </a:lnTo>
                  <a:lnTo>
                    <a:pt x="1972678" y="2871279"/>
                  </a:lnTo>
                  <a:lnTo>
                    <a:pt x="1976016" y="2872702"/>
                  </a:lnTo>
                  <a:lnTo>
                    <a:pt x="1980017" y="2871647"/>
                  </a:lnTo>
                  <a:lnTo>
                    <a:pt x="1982109" y="2868594"/>
                  </a:lnTo>
                  <a:lnTo>
                    <a:pt x="1984677" y="2865349"/>
                  </a:lnTo>
                  <a:lnTo>
                    <a:pt x="1984049" y="2860346"/>
                  </a:lnTo>
                  <a:lnTo>
                    <a:pt x="1975699" y="2854022"/>
                  </a:lnTo>
                  <a:lnTo>
                    <a:pt x="1972454" y="2851454"/>
                  </a:lnTo>
                  <a:close/>
                </a:path>
                <a:path w="17673320" h="9960610">
                  <a:moveTo>
                    <a:pt x="10103421" y="6316306"/>
                  </a:moveTo>
                  <a:lnTo>
                    <a:pt x="10099179" y="6316074"/>
                  </a:lnTo>
                  <a:lnTo>
                    <a:pt x="10093461" y="6315608"/>
                  </a:lnTo>
                  <a:lnTo>
                    <a:pt x="10089220" y="6315377"/>
                  </a:lnTo>
                  <a:lnTo>
                    <a:pt x="10085365" y="6318862"/>
                  </a:lnTo>
                  <a:lnTo>
                    <a:pt x="10085134" y="6323104"/>
                  </a:lnTo>
                  <a:lnTo>
                    <a:pt x="10085330" y="6326344"/>
                  </a:lnTo>
                  <a:lnTo>
                    <a:pt x="10102591" y="6332128"/>
                  </a:lnTo>
                  <a:lnTo>
                    <a:pt x="10106445" y="6328643"/>
                  </a:lnTo>
                  <a:lnTo>
                    <a:pt x="10106908" y="6320160"/>
                  </a:lnTo>
                  <a:lnTo>
                    <a:pt x="10103421" y="6316306"/>
                  </a:lnTo>
                  <a:close/>
                </a:path>
                <a:path w="17673320" h="9960610">
                  <a:moveTo>
                    <a:pt x="15054499" y="8424326"/>
                  </a:moveTo>
                  <a:lnTo>
                    <a:pt x="15049495" y="8424953"/>
                  </a:lnTo>
                  <a:lnTo>
                    <a:pt x="15046785" y="8428532"/>
                  </a:lnTo>
                  <a:lnTo>
                    <a:pt x="15043740" y="8431969"/>
                  </a:lnTo>
                  <a:lnTo>
                    <a:pt x="15044368" y="8436971"/>
                  </a:lnTo>
                  <a:lnTo>
                    <a:pt x="15052719" y="8443295"/>
                  </a:lnTo>
                  <a:lnTo>
                    <a:pt x="15054722" y="8444149"/>
                  </a:lnTo>
                  <a:lnTo>
                    <a:pt x="15054914" y="8444626"/>
                  </a:lnTo>
                  <a:lnTo>
                    <a:pt x="15058251" y="8446050"/>
                  </a:lnTo>
                  <a:lnTo>
                    <a:pt x="15061776" y="8445186"/>
                  </a:lnTo>
                  <a:lnTo>
                    <a:pt x="15064202" y="8442275"/>
                  </a:lnTo>
                  <a:lnTo>
                    <a:pt x="15066911" y="8438696"/>
                  </a:lnTo>
                  <a:lnTo>
                    <a:pt x="15066285" y="8433694"/>
                  </a:lnTo>
                  <a:lnTo>
                    <a:pt x="15057935" y="8427370"/>
                  </a:lnTo>
                  <a:lnTo>
                    <a:pt x="15054499" y="8424326"/>
                  </a:lnTo>
                  <a:close/>
                </a:path>
                <a:path w="17673320" h="9960610">
                  <a:moveTo>
                    <a:pt x="1901071" y="2797725"/>
                  </a:moveTo>
                  <a:lnTo>
                    <a:pt x="1896068" y="2798353"/>
                  </a:lnTo>
                  <a:lnTo>
                    <a:pt x="1893358" y="2801932"/>
                  </a:lnTo>
                  <a:lnTo>
                    <a:pt x="1890790" y="2805177"/>
                  </a:lnTo>
                  <a:lnTo>
                    <a:pt x="1891418" y="2810179"/>
                  </a:lnTo>
                  <a:lnTo>
                    <a:pt x="1899768" y="2816504"/>
                  </a:lnTo>
                  <a:lnTo>
                    <a:pt x="1901437" y="2817216"/>
                  </a:lnTo>
                  <a:lnTo>
                    <a:pt x="1901295" y="2817549"/>
                  </a:lnTo>
                  <a:lnTo>
                    <a:pt x="1904633" y="2818973"/>
                  </a:lnTo>
                  <a:lnTo>
                    <a:pt x="1908634" y="2817918"/>
                  </a:lnTo>
                  <a:lnTo>
                    <a:pt x="1910726" y="2814864"/>
                  </a:lnTo>
                  <a:lnTo>
                    <a:pt x="1913294" y="2811620"/>
                  </a:lnTo>
                  <a:lnTo>
                    <a:pt x="1912666" y="2806617"/>
                  </a:lnTo>
                  <a:lnTo>
                    <a:pt x="1904316" y="2800293"/>
                  </a:lnTo>
                  <a:lnTo>
                    <a:pt x="1901071" y="2797725"/>
                  </a:lnTo>
                  <a:close/>
                </a:path>
                <a:path w="17673320" h="9960610">
                  <a:moveTo>
                    <a:pt x="14984493" y="8369212"/>
                  </a:moveTo>
                  <a:lnTo>
                    <a:pt x="14979492" y="8369840"/>
                  </a:lnTo>
                  <a:lnTo>
                    <a:pt x="14976782" y="8373418"/>
                  </a:lnTo>
                  <a:lnTo>
                    <a:pt x="14973737" y="8376855"/>
                  </a:lnTo>
                  <a:lnTo>
                    <a:pt x="14974365" y="8381858"/>
                  </a:lnTo>
                  <a:lnTo>
                    <a:pt x="14982716" y="8388182"/>
                  </a:lnTo>
                  <a:lnTo>
                    <a:pt x="14984719" y="8389036"/>
                  </a:lnTo>
                  <a:lnTo>
                    <a:pt x="14984577" y="8389370"/>
                  </a:lnTo>
                  <a:lnTo>
                    <a:pt x="14987914" y="8390794"/>
                  </a:lnTo>
                  <a:lnTo>
                    <a:pt x="14991439" y="8389930"/>
                  </a:lnTo>
                  <a:lnTo>
                    <a:pt x="14993863" y="8387019"/>
                  </a:lnTo>
                  <a:lnTo>
                    <a:pt x="14996908" y="8383582"/>
                  </a:lnTo>
                  <a:lnTo>
                    <a:pt x="14996282" y="8378580"/>
                  </a:lnTo>
                  <a:lnTo>
                    <a:pt x="14987929" y="8372256"/>
                  </a:lnTo>
                  <a:lnTo>
                    <a:pt x="14984493" y="8369212"/>
                  </a:lnTo>
                  <a:close/>
                </a:path>
                <a:path w="17673320" h="9960610">
                  <a:moveTo>
                    <a:pt x="10192973" y="6320967"/>
                  </a:moveTo>
                  <a:lnTo>
                    <a:pt x="10188731" y="6320736"/>
                  </a:lnTo>
                  <a:lnTo>
                    <a:pt x="10182871" y="6320604"/>
                  </a:lnTo>
                  <a:lnTo>
                    <a:pt x="10178629" y="6320372"/>
                  </a:lnTo>
                  <a:lnTo>
                    <a:pt x="10174775" y="6323858"/>
                  </a:lnTo>
                  <a:lnTo>
                    <a:pt x="10174543" y="6328099"/>
                  </a:lnTo>
                  <a:lnTo>
                    <a:pt x="10174263" y="6331531"/>
                  </a:lnTo>
                  <a:lnTo>
                    <a:pt x="10176220" y="6334338"/>
                  </a:lnTo>
                  <a:lnTo>
                    <a:pt x="10180227" y="6336047"/>
                  </a:lnTo>
                  <a:lnTo>
                    <a:pt x="10182039" y="6336426"/>
                  </a:lnTo>
                  <a:lnTo>
                    <a:pt x="10187902" y="6336559"/>
                  </a:lnTo>
                  <a:lnTo>
                    <a:pt x="10192143" y="6336791"/>
                  </a:lnTo>
                  <a:lnTo>
                    <a:pt x="10195997" y="6333305"/>
                  </a:lnTo>
                  <a:lnTo>
                    <a:pt x="10196459" y="6324822"/>
                  </a:lnTo>
                  <a:lnTo>
                    <a:pt x="10192973" y="6320967"/>
                  </a:lnTo>
                  <a:close/>
                </a:path>
                <a:path w="17673320" h="9960610">
                  <a:moveTo>
                    <a:pt x="1830306" y="2743471"/>
                  </a:moveTo>
                  <a:lnTo>
                    <a:pt x="1825304" y="2744099"/>
                  </a:lnTo>
                  <a:lnTo>
                    <a:pt x="1819883" y="2751256"/>
                  </a:lnTo>
                  <a:lnTo>
                    <a:pt x="1820511" y="2756259"/>
                  </a:lnTo>
                  <a:lnTo>
                    <a:pt x="1828861" y="2762583"/>
                  </a:lnTo>
                  <a:lnTo>
                    <a:pt x="1834203" y="2764861"/>
                  </a:lnTo>
                  <a:lnTo>
                    <a:pt x="1837727" y="2763997"/>
                  </a:lnTo>
                  <a:lnTo>
                    <a:pt x="1840153" y="2761086"/>
                  </a:lnTo>
                  <a:lnTo>
                    <a:pt x="1842863" y="2757507"/>
                  </a:lnTo>
                  <a:lnTo>
                    <a:pt x="1842235" y="2752505"/>
                  </a:lnTo>
                  <a:lnTo>
                    <a:pt x="1830306" y="2743471"/>
                  </a:lnTo>
                  <a:close/>
                </a:path>
                <a:path w="17673320" h="9960610">
                  <a:moveTo>
                    <a:pt x="14914348" y="8314432"/>
                  </a:moveTo>
                  <a:lnTo>
                    <a:pt x="14909489" y="8314726"/>
                  </a:lnTo>
                  <a:lnTo>
                    <a:pt x="14904068" y="8321884"/>
                  </a:lnTo>
                  <a:lnTo>
                    <a:pt x="14904361" y="8326744"/>
                  </a:lnTo>
                  <a:lnTo>
                    <a:pt x="14912713" y="8333068"/>
                  </a:lnTo>
                  <a:lnTo>
                    <a:pt x="14914716" y="8333922"/>
                  </a:lnTo>
                  <a:lnTo>
                    <a:pt x="14914238" y="8334114"/>
                  </a:lnTo>
                  <a:lnTo>
                    <a:pt x="14917577" y="8335538"/>
                  </a:lnTo>
                  <a:lnTo>
                    <a:pt x="14921103" y="8334674"/>
                  </a:lnTo>
                  <a:lnTo>
                    <a:pt x="14923529" y="8331763"/>
                  </a:lnTo>
                  <a:lnTo>
                    <a:pt x="14926239" y="8328185"/>
                  </a:lnTo>
                  <a:lnTo>
                    <a:pt x="14925943" y="8323324"/>
                  </a:lnTo>
                  <a:lnTo>
                    <a:pt x="14922365" y="8320613"/>
                  </a:lnTo>
                  <a:lnTo>
                    <a:pt x="14917926" y="8317142"/>
                  </a:lnTo>
                  <a:lnTo>
                    <a:pt x="14914348" y="8314432"/>
                  </a:lnTo>
                  <a:close/>
                </a:path>
                <a:path w="17673320" h="9960610">
                  <a:moveTo>
                    <a:pt x="10281999" y="6325009"/>
                  </a:moveTo>
                  <a:lnTo>
                    <a:pt x="10277757" y="6324779"/>
                  </a:lnTo>
                  <a:lnTo>
                    <a:pt x="10271897" y="6324646"/>
                  </a:lnTo>
                  <a:lnTo>
                    <a:pt x="10267322" y="6324272"/>
                  </a:lnTo>
                  <a:lnTo>
                    <a:pt x="10263801" y="6327900"/>
                  </a:lnTo>
                  <a:lnTo>
                    <a:pt x="10263570" y="6332142"/>
                  </a:lnTo>
                  <a:lnTo>
                    <a:pt x="10263289" y="6335573"/>
                  </a:lnTo>
                  <a:lnTo>
                    <a:pt x="10265248" y="6338382"/>
                  </a:lnTo>
                  <a:lnTo>
                    <a:pt x="10269255" y="6340091"/>
                  </a:lnTo>
                  <a:lnTo>
                    <a:pt x="10271065" y="6340468"/>
                  </a:lnTo>
                  <a:lnTo>
                    <a:pt x="10276927" y="6340602"/>
                  </a:lnTo>
                  <a:lnTo>
                    <a:pt x="10281502" y="6340975"/>
                  </a:lnTo>
                  <a:lnTo>
                    <a:pt x="10285023" y="6337348"/>
                  </a:lnTo>
                  <a:lnTo>
                    <a:pt x="10285254" y="6333106"/>
                  </a:lnTo>
                  <a:lnTo>
                    <a:pt x="10285628" y="6328531"/>
                  </a:lnTo>
                  <a:lnTo>
                    <a:pt x="10281999" y="6325009"/>
                  </a:lnTo>
                  <a:close/>
                </a:path>
                <a:path w="17673320" h="9960610">
                  <a:moveTo>
                    <a:pt x="1759827" y="2688548"/>
                  </a:moveTo>
                  <a:lnTo>
                    <a:pt x="1754824" y="2689177"/>
                  </a:lnTo>
                  <a:lnTo>
                    <a:pt x="1749403" y="2696334"/>
                  </a:lnTo>
                  <a:lnTo>
                    <a:pt x="1749698" y="2701195"/>
                  </a:lnTo>
                  <a:lnTo>
                    <a:pt x="1758048" y="2707518"/>
                  </a:lnTo>
                  <a:lnTo>
                    <a:pt x="1760051" y="2708372"/>
                  </a:lnTo>
                  <a:lnTo>
                    <a:pt x="1759908" y="2708707"/>
                  </a:lnTo>
                  <a:lnTo>
                    <a:pt x="1763246" y="2710131"/>
                  </a:lnTo>
                  <a:lnTo>
                    <a:pt x="1766772" y="2709267"/>
                  </a:lnTo>
                  <a:lnTo>
                    <a:pt x="1769197" y="2706355"/>
                  </a:lnTo>
                  <a:lnTo>
                    <a:pt x="1771907" y="2702777"/>
                  </a:lnTo>
                  <a:lnTo>
                    <a:pt x="1771613" y="2697917"/>
                  </a:lnTo>
                  <a:lnTo>
                    <a:pt x="1763263" y="2691593"/>
                  </a:lnTo>
                  <a:lnTo>
                    <a:pt x="1759827" y="2688548"/>
                  </a:lnTo>
                  <a:close/>
                </a:path>
                <a:path w="17673320" h="9960610">
                  <a:moveTo>
                    <a:pt x="14844487" y="8258985"/>
                  </a:moveTo>
                  <a:lnTo>
                    <a:pt x="14839628" y="8259279"/>
                  </a:lnTo>
                  <a:lnTo>
                    <a:pt x="14834207" y="8266436"/>
                  </a:lnTo>
                  <a:lnTo>
                    <a:pt x="14834500" y="8271297"/>
                  </a:lnTo>
                  <a:lnTo>
                    <a:pt x="14842852" y="8277621"/>
                  </a:lnTo>
                  <a:lnTo>
                    <a:pt x="14844855" y="8278475"/>
                  </a:lnTo>
                  <a:lnTo>
                    <a:pt x="14844378" y="8278666"/>
                  </a:lnTo>
                  <a:lnTo>
                    <a:pt x="14847717" y="8280091"/>
                  </a:lnTo>
                  <a:lnTo>
                    <a:pt x="14851240" y="8279226"/>
                  </a:lnTo>
                  <a:lnTo>
                    <a:pt x="14853665" y="8276315"/>
                  </a:lnTo>
                  <a:lnTo>
                    <a:pt x="14856376" y="8272737"/>
                  </a:lnTo>
                  <a:lnTo>
                    <a:pt x="14856083" y="8267876"/>
                  </a:lnTo>
                  <a:lnTo>
                    <a:pt x="14852504" y="8265166"/>
                  </a:lnTo>
                  <a:lnTo>
                    <a:pt x="14848065" y="8261694"/>
                  </a:lnTo>
                  <a:lnTo>
                    <a:pt x="14844487" y="8258985"/>
                  </a:lnTo>
                  <a:close/>
                </a:path>
                <a:path w="17673320" h="9960610">
                  <a:moveTo>
                    <a:pt x="1690157" y="2633577"/>
                  </a:moveTo>
                  <a:lnTo>
                    <a:pt x="1685296" y="2633872"/>
                  </a:lnTo>
                  <a:lnTo>
                    <a:pt x="1679876" y="2641029"/>
                  </a:lnTo>
                  <a:lnTo>
                    <a:pt x="1680170" y="2645890"/>
                  </a:lnTo>
                  <a:lnTo>
                    <a:pt x="1683749" y="2648600"/>
                  </a:lnTo>
                  <a:lnTo>
                    <a:pt x="1688187" y="2652071"/>
                  </a:lnTo>
                  <a:lnTo>
                    <a:pt x="1690190" y="2652925"/>
                  </a:lnTo>
                  <a:lnTo>
                    <a:pt x="1690047" y="2653259"/>
                  </a:lnTo>
                  <a:lnTo>
                    <a:pt x="1693386" y="2654683"/>
                  </a:lnTo>
                  <a:lnTo>
                    <a:pt x="1696911" y="2653819"/>
                  </a:lnTo>
                  <a:lnTo>
                    <a:pt x="1699336" y="2650908"/>
                  </a:lnTo>
                  <a:lnTo>
                    <a:pt x="1702046" y="2647330"/>
                  </a:lnTo>
                  <a:lnTo>
                    <a:pt x="1701752" y="2642469"/>
                  </a:lnTo>
                  <a:lnTo>
                    <a:pt x="1698173" y="2639759"/>
                  </a:lnTo>
                  <a:lnTo>
                    <a:pt x="1693736" y="2636287"/>
                  </a:lnTo>
                  <a:lnTo>
                    <a:pt x="1690157" y="2633577"/>
                  </a:lnTo>
                  <a:close/>
                </a:path>
                <a:path w="17673320" h="9960610">
                  <a:moveTo>
                    <a:pt x="10370644" y="6328100"/>
                  </a:moveTo>
                  <a:lnTo>
                    <a:pt x="10366403" y="6327869"/>
                  </a:lnTo>
                  <a:lnTo>
                    <a:pt x="10360540" y="6327736"/>
                  </a:lnTo>
                  <a:lnTo>
                    <a:pt x="10356299" y="6327505"/>
                  </a:lnTo>
                  <a:lnTo>
                    <a:pt x="10352778" y="6331133"/>
                  </a:lnTo>
                  <a:lnTo>
                    <a:pt x="10352547" y="6335374"/>
                  </a:lnTo>
                  <a:lnTo>
                    <a:pt x="10352267" y="6338807"/>
                  </a:lnTo>
                  <a:lnTo>
                    <a:pt x="10354225" y="6341615"/>
                  </a:lnTo>
                  <a:lnTo>
                    <a:pt x="10357230" y="6342896"/>
                  </a:lnTo>
                  <a:lnTo>
                    <a:pt x="10357373" y="6342562"/>
                  </a:lnTo>
                  <a:lnTo>
                    <a:pt x="10358374" y="6342989"/>
                  </a:lnTo>
                  <a:lnTo>
                    <a:pt x="10360186" y="6343368"/>
                  </a:lnTo>
                  <a:lnTo>
                    <a:pt x="10366046" y="6343501"/>
                  </a:lnTo>
                  <a:lnTo>
                    <a:pt x="10370288" y="6343731"/>
                  </a:lnTo>
                  <a:lnTo>
                    <a:pt x="10373808" y="6340104"/>
                  </a:lnTo>
                  <a:lnTo>
                    <a:pt x="10374270" y="6331620"/>
                  </a:lnTo>
                  <a:lnTo>
                    <a:pt x="10370644" y="6328100"/>
                  </a:lnTo>
                  <a:close/>
                </a:path>
                <a:path w="17673320" h="9960610">
                  <a:moveTo>
                    <a:pt x="14774626" y="8203538"/>
                  </a:moveTo>
                  <a:lnTo>
                    <a:pt x="14769768" y="8203832"/>
                  </a:lnTo>
                  <a:lnTo>
                    <a:pt x="14764346" y="8210989"/>
                  </a:lnTo>
                  <a:lnTo>
                    <a:pt x="14764640" y="8215849"/>
                  </a:lnTo>
                  <a:lnTo>
                    <a:pt x="14772991" y="8222174"/>
                  </a:lnTo>
                  <a:lnTo>
                    <a:pt x="14774994" y="8223028"/>
                  </a:lnTo>
                  <a:lnTo>
                    <a:pt x="14774517" y="8223219"/>
                  </a:lnTo>
                  <a:lnTo>
                    <a:pt x="14777856" y="8224644"/>
                  </a:lnTo>
                  <a:lnTo>
                    <a:pt x="14781379" y="8223779"/>
                  </a:lnTo>
                  <a:lnTo>
                    <a:pt x="14783805" y="8220868"/>
                  </a:lnTo>
                  <a:lnTo>
                    <a:pt x="14786515" y="8217289"/>
                  </a:lnTo>
                  <a:lnTo>
                    <a:pt x="14786222" y="8212429"/>
                  </a:lnTo>
                  <a:lnTo>
                    <a:pt x="14782644" y="8209719"/>
                  </a:lnTo>
                  <a:lnTo>
                    <a:pt x="14778205" y="8206247"/>
                  </a:lnTo>
                  <a:lnTo>
                    <a:pt x="14774626" y="8203538"/>
                  </a:lnTo>
                  <a:close/>
                </a:path>
                <a:path w="17673320" h="9960610">
                  <a:moveTo>
                    <a:pt x="1621533" y="2577079"/>
                  </a:moveTo>
                  <a:lnTo>
                    <a:pt x="1616339" y="2577231"/>
                  </a:lnTo>
                  <a:lnTo>
                    <a:pt x="1613629" y="2580810"/>
                  </a:lnTo>
                  <a:lnTo>
                    <a:pt x="1611061" y="2584054"/>
                  </a:lnTo>
                  <a:lnTo>
                    <a:pt x="1611212" y="2589249"/>
                  </a:lnTo>
                  <a:lnTo>
                    <a:pt x="1614792" y="2591959"/>
                  </a:lnTo>
                  <a:lnTo>
                    <a:pt x="1619087" y="2595764"/>
                  </a:lnTo>
                  <a:lnTo>
                    <a:pt x="1621090" y="2596619"/>
                  </a:lnTo>
                  <a:lnTo>
                    <a:pt x="1620947" y="2596952"/>
                  </a:lnTo>
                  <a:lnTo>
                    <a:pt x="1624285" y="2598376"/>
                  </a:lnTo>
                  <a:lnTo>
                    <a:pt x="1627953" y="2597179"/>
                  </a:lnTo>
                  <a:lnTo>
                    <a:pt x="1630236" y="2594602"/>
                  </a:lnTo>
                  <a:lnTo>
                    <a:pt x="1632804" y="2591357"/>
                  </a:lnTo>
                  <a:lnTo>
                    <a:pt x="1632652" y="2586162"/>
                  </a:lnTo>
                  <a:lnTo>
                    <a:pt x="1629074" y="2583452"/>
                  </a:lnTo>
                  <a:lnTo>
                    <a:pt x="1624778" y="2579647"/>
                  </a:lnTo>
                  <a:lnTo>
                    <a:pt x="1621533" y="2577079"/>
                  </a:lnTo>
                  <a:close/>
                </a:path>
                <a:path w="17673320" h="9960610">
                  <a:moveTo>
                    <a:pt x="14705718" y="8147707"/>
                  </a:moveTo>
                  <a:lnTo>
                    <a:pt x="14700857" y="8148001"/>
                  </a:lnTo>
                  <a:lnTo>
                    <a:pt x="14695437" y="8155159"/>
                  </a:lnTo>
                  <a:lnTo>
                    <a:pt x="14695732" y="8160019"/>
                  </a:lnTo>
                  <a:lnTo>
                    <a:pt x="14699310" y="8162729"/>
                  </a:lnTo>
                  <a:lnTo>
                    <a:pt x="14703747" y="8166200"/>
                  </a:lnTo>
                  <a:lnTo>
                    <a:pt x="14705750" y="8167054"/>
                  </a:lnTo>
                  <a:lnTo>
                    <a:pt x="14705607" y="8167389"/>
                  </a:lnTo>
                  <a:lnTo>
                    <a:pt x="14708945" y="8168813"/>
                  </a:lnTo>
                  <a:lnTo>
                    <a:pt x="14712472" y="8167949"/>
                  </a:lnTo>
                  <a:lnTo>
                    <a:pt x="14714897" y="8165038"/>
                  </a:lnTo>
                  <a:lnTo>
                    <a:pt x="14717607" y="8161459"/>
                  </a:lnTo>
                  <a:lnTo>
                    <a:pt x="14717312" y="8156599"/>
                  </a:lnTo>
                  <a:lnTo>
                    <a:pt x="14713734" y="8153888"/>
                  </a:lnTo>
                  <a:lnTo>
                    <a:pt x="14709296" y="8150417"/>
                  </a:lnTo>
                  <a:lnTo>
                    <a:pt x="14705718" y="8147707"/>
                  </a:lnTo>
                  <a:close/>
                </a:path>
                <a:path w="17673320" h="9960610">
                  <a:moveTo>
                    <a:pt x="10459763" y="6330998"/>
                  </a:moveTo>
                  <a:lnTo>
                    <a:pt x="10455522" y="6330768"/>
                  </a:lnTo>
                  <a:lnTo>
                    <a:pt x="10449661" y="6330636"/>
                  </a:lnTo>
                  <a:lnTo>
                    <a:pt x="10445419" y="6330404"/>
                  </a:lnTo>
                  <a:lnTo>
                    <a:pt x="10441899" y="6334033"/>
                  </a:lnTo>
                  <a:lnTo>
                    <a:pt x="10441667" y="6338273"/>
                  </a:lnTo>
                  <a:lnTo>
                    <a:pt x="10441387" y="6341705"/>
                  </a:lnTo>
                  <a:lnTo>
                    <a:pt x="10443344" y="6344513"/>
                  </a:lnTo>
                  <a:lnTo>
                    <a:pt x="10447351" y="6346222"/>
                  </a:lnTo>
                  <a:lnTo>
                    <a:pt x="10455168" y="6346400"/>
                  </a:lnTo>
                  <a:lnTo>
                    <a:pt x="10459743" y="6346773"/>
                  </a:lnTo>
                  <a:lnTo>
                    <a:pt x="10462930" y="6343003"/>
                  </a:lnTo>
                  <a:lnTo>
                    <a:pt x="10463161" y="6338762"/>
                  </a:lnTo>
                  <a:lnTo>
                    <a:pt x="10463534" y="6334186"/>
                  </a:lnTo>
                  <a:lnTo>
                    <a:pt x="10459763" y="6330998"/>
                  </a:lnTo>
                  <a:close/>
                </a:path>
                <a:path w="17673320" h="9960610">
                  <a:moveTo>
                    <a:pt x="1553528" y="2520056"/>
                  </a:moveTo>
                  <a:lnTo>
                    <a:pt x="1548668" y="2520350"/>
                  </a:lnTo>
                  <a:lnTo>
                    <a:pt x="1545624" y="2523787"/>
                  </a:lnTo>
                  <a:lnTo>
                    <a:pt x="1542722" y="2526889"/>
                  </a:lnTo>
                  <a:lnTo>
                    <a:pt x="1543016" y="2531750"/>
                  </a:lnTo>
                  <a:lnTo>
                    <a:pt x="1550748" y="2538598"/>
                  </a:lnTo>
                  <a:lnTo>
                    <a:pt x="1552751" y="2539453"/>
                  </a:lnTo>
                  <a:lnTo>
                    <a:pt x="1552609" y="2539787"/>
                  </a:lnTo>
                  <a:lnTo>
                    <a:pt x="1555613" y="2541069"/>
                  </a:lnTo>
                  <a:lnTo>
                    <a:pt x="1559471" y="2540347"/>
                  </a:lnTo>
                  <a:lnTo>
                    <a:pt x="1561755" y="2537770"/>
                  </a:lnTo>
                  <a:lnTo>
                    <a:pt x="1564656" y="2534668"/>
                  </a:lnTo>
                  <a:lnTo>
                    <a:pt x="1564362" y="2529807"/>
                  </a:lnTo>
                  <a:lnTo>
                    <a:pt x="1556631" y="2522958"/>
                  </a:lnTo>
                  <a:lnTo>
                    <a:pt x="1553528" y="2520056"/>
                  </a:lnTo>
                  <a:close/>
                </a:path>
                <a:path w="17673320" h="9960610">
                  <a:moveTo>
                    <a:pt x="14636142" y="8091592"/>
                  </a:moveTo>
                  <a:lnTo>
                    <a:pt x="14631281" y="8091886"/>
                  </a:lnTo>
                  <a:lnTo>
                    <a:pt x="14625861" y="8099044"/>
                  </a:lnTo>
                  <a:lnTo>
                    <a:pt x="14626156" y="8103904"/>
                  </a:lnTo>
                  <a:lnTo>
                    <a:pt x="14629734" y="8106614"/>
                  </a:lnTo>
                  <a:lnTo>
                    <a:pt x="14634171" y="8110085"/>
                  </a:lnTo>
                  <a:lnTo>
                    <a:pt x="14636174" y="8110939"/>
                  </a:lnTo>
                  <a:lnTo>
                    <a:pt x="14636031" y="8111274"/>
                  </a:lnTo>
                  <a:lnTo>
                    <a:pt x="14639369" y="8112698"/>
                  </a:lnTo>
                  <a:lnTo>
                    <a:pt x="14642895" y="8111834"/>
                  </a:lnTo>
                  <a:lnTo>
                    <a:pt x="14645321" y="8108923"/>
                  </a:lnTo>
                  <a:lnTo>
                    <a:pt x="14648031" y="8105344"/>
                  </a:lnTo>
                  <a:lnTo>
                    <a:pt x="14647736" y="8100484"/>
                  </a:lnTo>
                  <a:lnTo>
                    <a:pt x="14644157" y="8097773"/>
                  </a:lnTo>
                  <a:lnTo>
                    <a:pt x="14639720" y="8094302"/>
                  </a:lnTo>
                  <a:lnTo>
                    <a:pt x="14636142" y="8091592"/>
                  </a:lnTo>
                  <a:close/>
                </a:path>
                <a:path w="17673320" h="9960610">
                  <a:moveTo>
                    <a:pt x="10548978" y="6332755"/>
                  </a:moveTo>
                  <a:lnTo>
                    <a:pt x="10544735" y="6332523"/>
                  </a:lnTo>
                  <a:lnTo>
                    <a:pt x="10538873" y="6332389"/>
                  </a:lnTo>
                  <a:lnTo>
                    <a:pt x="10534297" y="6332016"/>
                  </a:lnTo>
                  <a:lnTo>
                    <a:pt x="10530778" y="6335644"/>
                  </a:lnTo>
                  <a:lnTo>
                    <a:pt x="10530880" y="6340028"/>
                  </a:lnTo>
                  <a:lnTo>
                    <a:pt x="10530600" y="6343460"/>
                  </a:lnTo>
                  <a:lnTo>
                    <a:pt x="10532559" y="6346268"/>
                  </a:lnTo>
                  <a:lnTo>
                    <a:pt x="10536565" y="6347977"/>
                  </a:lnTo>
                  <a:lnTo>
                    <a:pt x="10544380" y="6348155"/>
                  </a:lnTo>
                  <a:lnTo>
                    <a:pt x="10548955" y="6348529"/>
                  </a:lnTo>
                  <a:lnTo>
                    <a:pt x="10552475" y="6344900"/>
                  </a:lnTo>
                  <a:lnTo>
                    <a:pt x="10552373" y="6340516"/>
                  </a:lnTo>
                  <a:lnTo>
                    <a:pt x="10552747" y="6335941"/>
                  </a:lnTo>
                  <a:lnTo>
                    <a:pt x="10548978" y="6332755"/>
                  </a:lnTo>
                  <a:close/>
                </a:path>
                <a:path w="17673320" h="9960610">
                  <a:moveTo>
                    <a:pt x="1485616" y="2461889"/>
                  </a:moveTo>
                  <a:lnTo>
                    <a:pt x="1480613" y="2462517"/>
                  </a:lnTo>
                  <a:lnTo>
                    <a:pt x="1474810" y="2468722"/>
                  </a:lnTo>
                  <a:lnTo>
                    <a:pt x="1475438" y="2473725"/>
                  </a:lnTo>
                  <a:lnTo>
                    <a:pt x="1478540" y="2476627"/>
                  </a:lnTo>
                  <a:lnTo>
                    <a:pt x="1483697" y="2481194"/>
                  </a:lnTo>
                  <a:lnTo>
                    <a:pt x="1487701" y="2482902"/>
                  </a:lnTo>
                  <a:lnTo>
                    <a:pt x="1491560" y="2482180"/>
                  </a:lnTo>
                  <a:lnTo>
                    <a:pt x="1493844" y="2479603"/>
                  </a:lnTo>
                  <a:lnTo>
                    <a:pt x="1496745" y="2476501"/>
                  </a:lnTo>
                  <a:lnTo>
                    <a:pt x="1496117" y="2471498"/>
                  </a:lnTo>
                  <a:lnTo>
                    <a:pt x="1493014" y="2468596"/>
                  </a:lnTo>
                  <a:lnTo>
                    <a:pt x="1488719" y="2464790"/>
                  </a:lnTo>
                  <a:lnTo>
                    <a:pt x="1485616" y="2461889"/>
                  </a:lnTo>
                  <a:close/>
                </a:path>
                <a:path w="17673320" h="9960610">
                  <a:moveTo>
                    <a:pt x="14567041" y="8035285"/>
                  </a:moveTo>
                  <a:lnTo>
                    <a:pt x="14562181" y="8035579"/>
                  </a:lnTo>
                  <a:lnTo>
                    <a:pt x="14556761" y="8042738"/>
                  </a:lnTo>
                  <a:lnTo>
                    <a:pt x="14557054" y="8047597"/>
                  </a:lnTo>
                  <a:lnTo>
                    <a:pt x="14560633" y="8050308"/>
                  </a:lnTo>
                  <a:lnTo>
                    <a:pt x="14565071" y="8053779"/>
                  </a:lnTo>
                  <a:lnTo>
                    <a:pt x="14567074" y="8054634"/>
                  </a:lnTo>
                  <a:lnTo>
                    <a:pt x="14566932" y="8054967"/>
                  </a:lnTo>
                  <a:lnTo>
                    <a:pt x="14570270" y="8056391"/>
                  </a:lnTo>
                  <a:lnTo>
                    <a:pt x="14573796" y="8055528"/>
                  </a:lnTo>
                  <a:lnTo>
                    <a:pt x="14576221" y="8052616"/>
                  </a:lnTo>
                  <a:lnTo>
                    <a:pt x="14578931" y="8049037"/>
                  </a:lnTo>
                  <a:lnTo>
                    <a:pt x="14578637" y="8044177"/>
                  </a:lnTo>
                  <a:lnTo>
                    <a:pt x="14575058" y="8041467"/>
                  </a:lnTo>
                  <a:lnTo>
                    <a:pt x="14570620" y="8037995"/>
                  </a:lnTo>
                  <a:lnTo>
                    <a:pt x="14567041" y="8035285"/>
                  </a:lnTo>
                  <a:close/>
                </a:path>
                <a:path w="17673320" h="9960610">
                  <a:moveTo>
                    <a:pt x="1418608" y="2402529"/>
                  </a:moveTo>
                  <a:lnTo>
                    <a:pt x="1413605" y="2403158"/>
                  </a:lnTo>
                  <a:lnTo>
                    <a:pt x="1410703" y="2406260"/>
                  </a:lnTo>
                  <a:lnTo>
                    <a:pt x="1407659" y="2409696"/>
                  </a:lnTo>
                  <a:lnTo>
                    <a:pt x="1408287" y="2414699"/>
                  </a:lnTo>
                  <a:lnTo>
                    <a:pt x="1411390" y="2417601"/>
                  </a:lnTo>
                  <a:lnTo>
                    <a:pt x="1415685" y="2421406"/>
                  </a:lnTo>
                  <a:lnTo>
                    <a:pt x="1416211" y="2422024"/>
                  </a:lnTo>
                  <a:lnTo>
                    <a:pt x="1420884" y="2424018"/>
                  </a:lnTo>
                  <a:lnTo>
                    <a:pt x="1424743" y="2423297"/>
                  </a:lnTo>
                  <a:lnTo>
                    <a:pt x="1430070" y="2417283"/>
                  </a:lnTo>
                  <a:lnTo>
                    <a:pt x="1429442" y="2412280"/>
                  </a:lnTo>
                  <a:lnTo>
                    <a:pt x="1426340" y="2409379"/>
                  </a:lnTo>
                  <a:lnTo>
                    <a:pt x="1418608" y="2402529"/>
                  </a:lnTo>
                  <a:close/>
                </a:path>
                <a:path w="17673320" h="9960610">
                  <a:moveTo>
                    <a:pt x="10638140" y="6333699"/>
                  </a:moveTo>
                  <a:lnTo>
                    <a:pt x="10633756" y="6333802"/>
                  </a:lnTo>
                  <a:lnTo>
                    <a:pt x="10627896" y="6333670"/>
                  </a:lnTo>
                  <a:lnTo>
                    <a:pt x="10623319" y="6333295"/>
                  </a:lnTo>
                  <a:lnTo>
                    <a:pt x="10619800" y="6336924"/>
                  </a:lnTo>
                  <a:lnTo>
                    <a:pt x="10619903" y="6341308"/>
                  </a:lnTo>
                  <a:lnTo>
                    <a:pt x="10619622" y="6344739"/>
                  </a:lnTo>
                  <a:lnTo>
                    <a:pt x="10621581" y="6347547"/>
                  </a:lnTo>
                  <a:lnTo>
                    <a:pt x="10625254" y="6349114"/>
                  </a:lnTo>
                  <a:lnTo>
                    <a:pt x="10627540" y="6349300"/>
                  </a:lnTo>
                  <a:lnTo>
                    <a:pt x="10633403" y="6349433"/>
                  </a:lnTo>
                  <a:lnTo>
                    <a:pt x="10637978" y="6349807"/>
                  </a:lnTo>
                  <a:lnTo>
                    <a:pt x="10641498" y="6346180"/>
                  </a:lnTo>
                  <a:lnTo>
                    <a:pt x="10641396" y="6341795"/>
                  </a:lnTo>
                  <a:lnTo>
                    <a:pt x="10641769" y="6337219"/>
                  </a:lnTo>
                  <a:lnTo>
                    <a:pt x="10638140" y="6333699"/>
                  </a:lnTo>
                  <a:close/>
                </a:path>
                <a:path w="17673320" h="9960610">
                  <a:moveTo>
                    <a:pt x="14498226" y="7978311"/>
                  </a:moveTo>
                  <a:lnTo>
                    <a:pt x="14493367" y="7978606"/>
                  </a:lnTo>
                  <a:lnTo>
                    <a:pt x="14487946" y="7985763"/>
                  </a:lnTo>
                  <a:lnTo>
                    <a:pt x="14488240" y="7990623"/>
                  </a:lnTo>
                  <a:lnTo>
                    <a:pt x="14491818" y="7993333"/>
                  </a:lnTo>
                  <a:lnTo>
                    <a:pt x="14496115" y="7997139"/>
                  </a:lnTo>
                  <a:lnTo>
                    <a:pt x="14498117" y="7997993"/>
                  </a:lnTo>
                  <a:lnTo>
                    <a:pt x="14497975" y="7998327"/>
                  </a:lnTo>
                  <a:lnTo>
                    <a:pt x="14501314" y="7999751"/>
                  </a:lnTo>
                  <a:lnTo>
                    <a:pt x="14504837" y="7998887"/>
                  </a:lnTo>
                  <a:lnTo>
                    <a:pt x="14507262" y="7995976"/>
                  </a:lnTo>
                  <a:lnTo>
                    <a:pt x="14509973" y="7992397"/>
                  </a:lnTo>
                  <a:lnTo>
                    <a:pt x="14509679" y="7987537"/>
                  </a:lnTo>
                  <a:lnTo>
                    <a:pt x="14506101" y="7984827"/>
                  </a:lnTo>
                  <a:lnTo>
                    <a:pt x="14501805" y="7981021"/>
                  </a:lnTo>
                  <a:lnTo>
                    <a:pt x="14498226" y="7978311"/>
                  </a:lnTo>
                  <a:close/>
                </a:path>
                <a:path w="17673320" h="9960610">
                  <a:moveTo>
                    <a:pt x="1352601" y="2343597"/>
                  </a:moveTo>
                  <a:lnTo>
                    <a:pt x="1347741" y="2343890"/>
                  </a:lnTo>
                  <a:lnTo>
                    <a:pt x="1344839" y="2346993"/>
                  </a:lnTo>
                  <a:lnTo>
                    <a:pt x="1341795" y="2350429"/>
                  </a:lnTo>
                  <a:lnTo>
                    <a:pt x="1342089" y="2355290"/>
                  </a:lnTo>
                  <a:lnTo>
                    <a:pt x="1345192" y="2358191"/>
                  </a:lnTo>
                  <a:lnTo>
                    <a:pt x="1349487" y="2361996"/>
                  </a:lnTo>
                  <a:lnTo>
                    <a:pt x="1350013" y="2362616"/>
                  </a:lnTo>
                  <a:lnTo>
                    <a:pt x="1351681" y="2363328"/>
                  </a:lnTo>
                  <a:lnTo>
                    <a:pt x="1351539" y="2363661"/>
                  </a:lnTo>
                  <a:lnTo>
                    <a:pt x="1354544" y="2364943"/>
                  </a:lnTo>
                  <a:lnTo>
                    <a:pt x="1358402" y="2364221"/>
                  </a:lnTo>
                  <a:lnTo>
                    <a:pt x="1363730" y="2358207"/>
                  </a:lnTo>
                  <a:lnTo>
                    <a:pt x="1363435" y="2353347"/>
                  </a:lnTo>
                  <a:lnTo>
                    <a:pt x="1360333" y="2350445"/>
                  </a:lnTo>
                  <a:lnTo>
                    <a:pt x="1352601" y="2343597"/>
                  </a:lnTo>
                  <a:close/>
                </a:path>
                <a:path w="17673320" h="9960610">
                  <a:moveTo>
                    <a:pt x="14429937" y="7921956"/>
                  </a:moveTo>
                  <a:lnTo>
                    <a:pt x="14424742" y="7922107"/>
                  </a:lnTo>
                  <a:lnTo>
                    <a:pt x="14422031" y="7925686"/>
                  </a:lnTo>
                  <a:lnTo>
                    <a:pt x="14419464" y="7928931"/>
                  </a:lnTo>
                  <a:lnTo>
                    <a:pt x="14419617" y="7934125"/>
                  </a:lnTo>
                  <a:lnTo>
                    <a:pt x="14423195" y="7936836"/>
                  </a:lnTo>
                  <a:lnTo>
                    <a:pt x="14427489" y="7940640"/>
                  </a:lnTo>
                  <a:lnTo>
                    <a:pt x="14429492" y="7941495"/>
                  </a:lnTo>
                  <a:lnTo>
                    <a:pt x="14429350" y="7941829"/>
                  </a:lnTo>
                  <a:lnTo>
                    <a:pt x="14432688" y="7943253"/>
                  </a:lnTo>
                  <a:lnTo>
                    <a:pt x="14436213" y="7942389"/>
                  </a:lnTo>
                  <a:lnTo>
                    <a:pt x="14438639" y="7939478"/>
                  </a:lnTo>
                  <a:lnTo>
                    <a:pt x="14441207" y="7936233"/>
                  </a:lnTo>
                  <a:lnTo>
                    <a:pt x="14441055" y="7931039"/>
                  </a:lnTo>
                  <a:lnTo>
                    <a:pt x="14437475" y="7928328"/>
                  </a:lnTo>
                  <a:lnTo>
                    <a:pt x="14433181" y="7924523"/>
                  </a:lnTo>
                  <a:lnTo>
                    <a:pt x="14429937" y="7921956"/>
                  </a:lnTo>
                  <a:close/>
                </a:path>
                <a:path w="17673320" h="9960610">
                  <a:moveTo>
                    <a:pt x="10727306" y="6334645"/>
                  </a:moveTo>
                  <a:lnTo>
                    <a:pt x="10722921" y="6334747"/>
                  </a:lnTo>
                  <a:lnTo>
                    <a:pt x="10717060" y="6334614"/>
                  </a:lnTo>
                  <a:lnTo>
                    <a:pt x="10712343" y="6334575"/>
                  </a:lnTo>
                  <a:lnTo>
                    <a:pt x="10708821" y="6338202"/>
                  </a:lnTo>
                  <a:lnTo>
                    <a:pt x="10708923" y="6342585"/>
                  </a:lnTo>
                  <a:lnTo>
                    <a:pt x="10708785" y="6345684"/>
                  </a:lnTo>
                  <a:lnTo>
                    <a:pt x="10710745" y="6348492"/>
                  </a:lnTo>
                  <a:lnTo>
                    <a:pt x="10713748" y="6349773"/>
                  </a:lnTo>
                  <a:lnTo>
                    <a:pt x="10713941" y="6350249"/>
                  </a:lnTo>
                  <a:lnTo>
                    <a:pt x="10714609" y="6350534"/>
                  </a:lnTo>
                  <a:lnTo>
                    <a:pt x="10716897" y="6350722"/>
                  </a:lnTo>
                  <a:lnTo>
                    <a:pt x="10722757" y="6350854"/>
                  </a:lnTo>
                  <a:lnTo>
                    <a:pt x="10727475" y="6350894"/>
                  </a:lnTo>
                  <a:lnTo>
                    <a:pt x="10730853" y="6347600"/>
                  </a:lnTo>
                  <a:lnTo>
                    <a:pt x="10730932" y="6338164"/>
                  </a:lnTo>
                  <a:lnTo>
                    <a:pt x="10727306" y="6334645"/>
                  </a:lnTo>
                  <a:close/>
                </a:path>
                <a:path w="17673320" h="9960610">
                  <a:moveTo>
                    <a:pt x="14361122" y="7864982"/>
                  </a:moveTo>
                  <a:lnTo>
                    <a:pt x="14355927" y="7865133"/>
                  </a:lnTo>
                  <a:lnTo>
                    <a:pt x="14353218" y="7868712"/>
                  </a:lnTo>
                  <a:lnTo>
                    <a:pt x="14350649" y="7871957"/>
                  </a:lnTo>
                  <a:lnTo>
                    <a:pt x="14350802" y="7877151"/>
                  </a:lnTo>
                  <a:lnTo>
                    <a:pt x="14354380" y="7879861"/>
                  </a:lnTo>
                  <a:lnTo>
                    <a:pt x="14358674" y="7883666"/>
                  </a:lnTo>
                  <a:lnTo>
                    <a:pt x="14360677" y="7884521"/>
                  </a:lnTo>
                  <a:lnTo>
                    <a:pt x="14360535" y="7884854"/>
                  </a:lnTo>
                  <a:lnTo>
                    <a:pt x="14363873" y="7886278"/>
                  </a:lnTo>
                  <a:lnTo>
                    <a:pt x="14367542" y="7885081"/>
                  </a:lnTo>
                  <a:lnTo>
                    <a:pt x="14369824" y="7882504"/>
                  </a:lnTo>
                  <a:lnTo>
                    <a:pt x="14372392" y="7879259"/>
                  </a:lnTo>
                  <a:lnTo>
                    <a:pt x="14372240" y="7874065"/>
                  </a:lnTo>
                  <a:lnTo>
                    <a:pt x="14368662" y="7871354"/>
                  </a:lnTo>
                  <a:lnTo>
                    <a:pt x="14364368" y="7867550"/>
                  </a:lnTo>
                  <a:lnTo>
                    <a:pt x="14361122" y="7864982"/>
                  </a:lnTo>
                  <a:close/>
                </a:path>
                <a:path w="17673320" h="9960610">
                  <a:moveTo>
                    <a:pt x="1287164" y="2283328"/>
                  </a:moveTo>
                  <a:lnTo>
                    <a:pt x="1281969" y="2283480"/>
                  </a:lnTo>
                  <a:lnTo>
                    <a:pt x="1276166" y="2289685"/>
                  </a:lnTo>
                  <a:lnTo>
                    <a:pt x="1276318" y="2294879"/>
                  </a:lnTo>
                  <a:lnTo>
                    <a:pt x="1279420" y="2297781"/>
                  </a:lnTo>
                  <a:lnTo>
                    <a:pt x="1283716" y="2301586"/>
                  </a:lnTo>
                  <a:lnTo>
                    <a:pt x="1284241" y="2302205"/>
                  </a:lnTo>
                  <a:lnTo>
                    <a:pt x="1288913" y="2304198"/>
                  </a:lnTo>
                  <a:lnTo>
                    <a:pt x="1292631" y="2303811"/>
                  </a:lnTo>
                  <a:lnTo>
                    <a:pt x="1294915" y="2301233"/>
                  </a:lnTo>
                  <a:lnTo>
                    <a:pt x="1297816" y="2298131"/>
                  </a:lnTo>
                  <a:lnTo>
                    <a:pt x="1297664" y="2292937"/>
                  </a:lnTo>
                  <a:lnTo>
                    <a:pt x="1294562" y="2290035"/>
                  </a:lnTo>
                  <a:lnTo>
                    <a:pt x="1290267" y="2286230"/>
                  </a:lnTo>
                  <a:lnTo>
                    <a:pt x="1287164" y="2283328"/>
                  </a:lnTo>
                  <a:close/>
                </a:path>
                <a:path w="17673320" h="9960610">
                  <a:moveTo>
                    <a:pt x="10816470" y="6335589"/>
                  </a:moveTo>
                  <a:lnTo>
                    <a:pt x="10812086" y="6335692"/>
                  </a:lnTo>
                  <a:lnTo>
                    <a:pt x="10806224" y="6335559"/>
                  </a:lnTo>
                  <a:lnTo>
                    <a:pt x="10801505" y="6335518"/>
                  </a:lnTo>
                  <a:lnTo>
                    <a:pt x="10797985" y="6339147"/>
                  </a:lnTo>
                  <a:lnTo>
                    <a:pt x="10798088" y="6343531"/>
                  </a:lnTo>
                  <a:lnTo>
                    <a:pt x="10797950" y="6346629"/>
                  </a:lnTo>
                  <a:lnTo>
                    <a:pt x="10799909" y="6349437"/>
                  </a:lnTo>
                  <a:lnTo>
                    <a:pt x="10802914" y="6350719"/>
                  </a:lnTo>
                  <a:lnTo>
                    <a:pt x="10803106" y="6351195"/>
                  </a:lnTo>
                  <a:lnTo>
                    <a:pt x="10803773" y="6351480"/>
                  </a:lnTo>
                  <a:lnTo>
                    <a:pt x="10806059" y="6351666"/>
                  </a:lnTo>
                  <a:lnTo>
                    <a:pt x="10811922" y="6351799"/>
                  </a:lnTo>
                  <a:lnTo>
                    <a:pt x="10816639" y="6351839"/>
                  </a:lnTo>
                  <a:lnTo>
                    <a:pt x="10820160" y="6348211"/>
                  </a:lnTo>
                  <a:lnTo>
                    <a:pt x="10820057" y="6343827"/>
                  </a:lnTo>
                  <a:lnTo>
                    <a:pt x="10820098" y="6339110"/>
                  </a:lnTo>
                  <a:lnTo>
                    <a:pt x="10816470" y="6335589"/>
                  </a:lnTo>
                  <a:close/>
                </a:path>
                <a:path w="17673320" h="9960610">
                  <a:moveTo>
                    <a:pt x="14292640" y="7808150"/>
                  </a:moveTo>
                  <a:lnTo>
                    <a:pt x="14287447" y="7808302"/>
                  </a:lnTo>
                  <a:lnTo>
                    <a:pt x="14284737" y="7811880"/>
                  </a:lnTo>
                  <a:lnTo>
                    <a:pt x="14282169" y="7815125"/>
                  </a:lnTo>
                  <a:lnTo>
                    <a:pt x="14282320" y="7820319"/>
                  </a:lnTo>
                  <a:lnTo>
                    <a:pt x="14285898" y="7823029"/>
                  </a:lnTo>
                  <a:lnTo>
                    <a:pt x="14290194" y="7826835"/>
                  </a:lnTo>
                  <a:lnTo>
                    <a:pt x="14292196" y="7827689"/>
                  </a:lnTo>
                  <a:lnTo>
                    <a:pt x="14292054" y="7828023"/>
                  </a:lnTo>
                  <a:lnTo>
                    <a:pt x="14295393" y="7829447"/>
                  </a:lnTo>
                  <a:lnTo>
                    <a:pt x="14299059" y="7828249"/>
                  </a:lnTo>
                  <a:lnTo>
                    <a:pt x="14301342" y="7825671"/>
                  </a:lnTo>
                  <a:lnTo>
                    <a:pt x="14303910" y="7822426"/>
                  </a:lnTo>
                  <a:lnTo>
                    <a:pt x="14303759" y="7817233"/>
                  </a:lnTo>
                  <a:lnTo>
                    <a:pt x="14300181" y="7814523"/>
                  </a:lnTo>
                  <a:lnTo>
                    <a:pt x="14295884" y="7810717"/>
                  </a:lnTo>
                  <a:lnTo>
                    <a:pt x="14292640" y="7808150"/>
                  </a:lnTo>
                  <a:close/>
                </a:path>
                <a:path w="17673320" h="9960610">
                  <a:moveTo>
                    <a:pt x="1222438" y="2221391"/>
                  </a:moveTo>
                  <a:lnTo>
                    <a:pt x="1217244" y="2221543"/>
                  </a:lnTo>
                  <a:lnTo>
                    <a:pt x="1211441" y="2227747"/>
                  </a:lnTo>
                  <a:lnTo>
                    <a:pt x="1211593" y="2232942"/>
                  </a:lnTo>
                  <a:lnTo>
                    <a:pt x="1214695" y="2235844"/>
                  </a:lnTo>
                  <a:lnTo>
                    <a:pt x="1218848" y="2239983"/>
                  </a:lnTo>
                  <a:lnTo>
                    <a:pt x="1219707" y="2240744"/>
                  </a:lnTo>
                  <a:lnTo>
                    <a:pt x="1224046" y="2242594"/>
                  </a:lnTo>
                  <a:lnTo>
                    <a:pt x="1227763" y="2242208"/>
                  </a:lnTo>
                  <a:lnTo>
                    <a:pt x="1230046" y="2239630"/>
                  </a:lnTo>
                  <a:lnTo>
                    <a:pt x="1232948" y="2236528"/>
                  </a:lnTo>
                  <a:lnTo>
                    <a:pt x="1232797" y="2231333"/>
                  </a:lnTo>
                  <a:lnTo>
                    <a:pt x="1229694" y="2228432"/>
                  </a:lnTo>
                  <a:lnTo>
                    <a:pt x="1225541" y="2224292"/>
                  </a:lnTo>
                  <a:lnTo>
                    <a:pt x="1222438" y="2221391"/>
                  </a:lnTo>
                  <a:close/>
                </a:path>
                <a:path w="17673320" h="9960610">
                  <a:moveTo>
                    <a:pt x="10905443" y="6336058"/>
                  </a:moveTo>
                  <a:lnTo>
                    <a:pt x="10901059" y="6336161"/>
                  </a:lnTo>
                  <a:lnTo>
                    <a:pt x="10895197" y="6336027"/>
                  </a:lnTo>
                  <a:lnTo>
                    <a:pt x="10890479" y="6335988"/>
                  </a:lnTo>
                  <a:lnTo>
                    <a:pt x="10886958" y="6339616"/>
                  </a:lnTo>
                  <a:lnTo>
                    <a:pt x="10887062" y="6343999"/>
                  </a:lnTo>
                  <a:lnTo>
                    <a:pt x="10886924" y="6347098"/>
                  </a:lnTo>
                  <a:lnTo>
                    <a:pt x="10888882" y="6349906"/>
                  </a:lnTo>
                  <a:lnTo>
                    <a:pt x="10891887" y="6351188"/>
                  </a:lnTo>
                  <a:lnTo>
                    <a:pt x="10892079" y="6351664"/>
                  </a:lnTo>
                  <a:lnTo>
                    <a:pt x="10892746" y="6351949"/>
                  </a:lnTo>
                  <a:lnTo>
                    <a:pt x="10895032" y="6352135"/>
                  </a:lnTo>
                  <a:lnTo>
                    <a:pt x="10900895" y="6352268"/>
                  </a:lnTo>
                  <a:lnTo>
                    <a:pt x="10905613" y="6352308"/>
                  </a:lnTo>
                  <a:lnTo>
                    <a:pt x="10909133" y="6348680"/>
                  </a:lnTo>
                  <a:lnTo>
                    <a:pt x="10909030" y="6344296"/>
                  </a:lnTo>
                  <a:lnTo>
                    <a:pt x="10909071" y="6339578"/>
                  </a:lnTo>
                  <a:lnTo>
                    <a:pt x="10905443" y="6336058"/>
                  </a:lnTo>
                  <a:close/>
                </a:path>
                <a:path w="17673320" h="9960610">
                  <a:moveTo>
                    <a:pt x="14224301" y="7750984"/>
                  </a:moveTo>
                  <a:lnTo>
                    <a:pt x="14219106" y="7751136"/>
                  </a:lnTo>
                  <a:lnTo>
                    <a:pt x="14216397" y="7754715"/>
                  </a:lnTo>
                  <a:lnTo>
                    <a:pt x="14213829" y="7757959"/>
                  </a:lnTo>
                  <a:lnTo>
                    <a:pt x="14213981" y="7763153"/>
                  </a:lnTo>
                  <a:lnTo>
                    <a:pt x="14217559" y="7765864"/>
                  </a:lnTo>
                  <a:lnTo>
                    <a:pt x="14221853" y="7769669"/>
                  </a:lnTo>
                  <a:lnTo>
                    <a:pt x="14226862" y="7771805"/>
                  </a:lnTo>
                  <a:lnTo>
                    <a:pt x="14230721" y="7771084"/>
                  </a:lnTo>
                  <a:lnTo>
                    <a:pt x="14233003" y="7768506"/>
                  </a:lnTo>
                  <a:lnTo>
                    <a:pt x="14235571" y="7765261"/>
                  </a:lnTo>
                  <a:lnTo>
                    <a:pt x="14235419" y="7760067"/>
                  </a:lnTo>
                  <a:lnTo>
                    <a:pt x="14231841" y="7757356"/>
                  </a:lnTo>
                  <a:lnTo>
                    <a:pt x="14227547" y="7753552"/>
                  </a:lnTo>
                  <a:lnTo>
                    <a:pt x="14224301" y="7750984"/>
                  </a:lnTo>
                  <a:close/>
                </a:path>
                <a:path w="17673320" h="9960610">
                  <a:moveTo>
                    <a:pt x="1159142" y="2158880"/>
                  </a:moveTo>
                  <a:lnTo>
                    <a:pt x="1153948" y="2159031"/>
                  </a:lnTo>
                  <a:lnTo>
                    <a:pt x="1151046" y="2162134"/>
                  </a:lnTo>
                  <a:lnTo>
                    <a:pt x="1147811" y="2165094"/>
                  </a:lnTo>
                  <a:lnTo>
                    <a:pt x="1147963" y="2170288"/>
                  </a:lnTo>
                  <a:lnTo>
                    <a:pt x="1151065" y="2173190"/>
                  </a:lnTo>
                  <a:lnTo>
                    <a:pt x="1155218" y="2177329"/>
                  </a:lnTo>
                  <a:lnTo>
                    <a:pt x="1155935" y="2178423"/>
                  </a:lnTo>
                  <a:lnTo>
                    <a:pt x="1160275" y="2180275"/>
                  </a:lnTo>
                  <a:lnTo>
                    <a:pt x="1163991" y="2179887"/>
                  </a:lnTo>
                  <a:lnTo>
                    <a:pt x="1166274" y="2177309"/>
                  </a:lnTo>
                  <a:lnTo>
                    <a:pt x="1169509" y="2174350"/>
                  </a:lnTo>
                  <a:lnTo>
                    <a:pt x="1169358" y="2169156"/>
                  </a:lnTo>
                  <a:lnTo>
                    <a:pt x="1166255" y="2166254"/>
                  </a:lnTo>
                  <a:lnTo>
                    <a:pt x="1162102" y="2162115"/>
                  </a:lnTo>
                  <a:lnTo>
                    <a:pt x="1159142" y="2158880"/>
                  </a:lnTo>
                  <a:close/>
                </a:path>
                <a:path w="17673320" h="9960610">
                  <a:moveTo>
                    <a:pt x="14156295" y="7693961"/>
                  </a:moveTo>
                  <a:lnTo>
                    <a:pt x="14151437" y="7694255"/>
                  </a:lnTo>
                  <a:lnTo>
                    <a:pt x="14148392" y="7697692"/>
                  </a:lnTo>
                  <a:lnTo>
                    <a:pt x="14145490" y="7700794"/>
                  </a:lnTo>
                  <a:lnTo>
                    <a:pt x="14145783" y="7705655"/>
                  </a:lnTo>
                  <a:lnTo>
                    <a:pt x="14153516" y="7712503"/>
                  </a:lnTo>
                  <a:lnTo>
                    <a:pt x="14155518" y="7713358"/>
                  </a:lnTo>
                  <a:lnTo>
                    <a:pt x="14155711" y="7713834"/>
                  </a:lnTo>
                  <a:lnTo>
                    <a:pt x="14158715" y="7715116"/>
                  </a:lnTo>
                  <a:lnTo>
                    <a:pt x="14162572" y="7714394"/>
                  </a:lnTo>
                  <a:lnTo>
                    <a:pt x="14164855" y="7711817"/>
                  </a:lnTo>
                  <a:lnTo>
                    <a:pt x="14167423" y="7708572"/>
                  </a:lnTo>
                  <a:lnTo>
                    <a:pt x="14167131" y="7703712"/>
                  </a:lnTo>
                  <a:lnTo>
                    <a:pt x="14159397" y="7696862"/>
                  </a:lnTo>
                  <a:lnTo>
                    <a:pt x="14156295" y="7693961"/>
                  </a:lnTo>
                  <a:close/>
                </a:path>
                <a:path w="17673320" h="9960610">
                  <a:moveTo>
                    <a:pt x="10994414" y="6336526"/>
                  </a:moveTo>
                  <a:lnTo>
                    <a:pt x="10990030" y="6336629"/>
                  </a:lnTo>
                  <a:lnTo>
                    <a:pt x="10984170" y="6336497"/>
                  </a:lnTo>
                  <a:lnTo>
                    <a:pt x="10979452" y="6336457"/>
                  </a:lnTo>
                  <a:lnTo>
                    <a:pt x="10975932" y="6340084"/>
                  </a:lnTo>
                  <a:lnTo>
                    <a:pt x="10976035" y="6344469"/>
                  </a:lnTo>
                  <a:lnTo>
                    <a:pt x="10975897" y="6347567"/>
                  </a:lnTo>
                  <a:lnTo>
                    <a:pt x="10977855" y="6350374"/>
                  </a:lnTo>
                  <a:lnTo>
                    <a:pt x="10980860" y="6351656"/>
                  </a:lnTo>
                  <a:lnTo>
                    <a:pt x="10981049" y="6352132"/>
                  </a:lnTo>
                  <a:lnTo>
                    <a:pt x="10981717" y="6352417"/>
                  </a:lnTo>
                  <a:lnTo>
                    <a:pt x="10984005" y="6352603"/>
                  </a:lnTo>
                  <a:lnTo>
                    <a:pt x="10989868" y="6352737"/>
                  </a:lnTo>
                  <a:lnTo>
                    <a:pt x="10994587" y="6352777"/>
                  </a:lnTo>
                  <a:lnTo>
                    <a:pt x="10998106" y="6349149"/>
                  </a:lnTo>
                  <a:lnTo>
                    <a:pt x="10998003" y="6344764"/>
                  </a:lnTo>
                  <a:lnTo>
                    <a:pt x="10998044" y="6340047"/>
                  </a:lnTo>
                  <a:lnTo>
                    <a:pt x="10994414" y="6336526"/>
                  </a:lnTo>
                  <a:close/>
                </a:path>
                <a:path w="17673320" h="9960610">
                  <a:moveTo>
                    <a:pt x="1096130" y="2095700"/>
                  </a:moveTo>
                  <a:lnTo>
                    <a:pt x="1085093" y="2106775"/>
                  </a:lnTo>
                  <a:lnTo>
                    <a:pt x="1088053" y="2110010"/>
                  </a:lnTo>
                  <a:lnTo>
                    <a:pt x="1092206" y="2114149"/>
                  </a:lnTo>
                  <a:lnTo>
                    <a:pt x="1092589" y="2115102"/>
                  </a:lnTo>
                  <a:lnTo>
                    <a:pt x="1094592" y="2115957"/>
                  </a:lnTo>
                  <a:lnTo>
                    <a:pt x="1094877" y="2115289"/>
                  </a:lnTo>
                  <a:lnTo>
                    <a:pt x="1097547" y="2116428"/>
                  </a:lnTo>
                  <a:lnTo>
                    <a:pt x="1101264" y="2116041"/>
                  </a:lnTo>
                  <a:lnTo>
                    <a:pt x="1103404" y="2113797"/>
                  </a:lnTo>
                  <a:lnTo>
                    <a:pt x="1106306" y="2110695"/>
                  </a:lnTo>
                  <a:lnTo>
                    <a:pt x="1106346" y="2105976"/>
                  </a:lnTo>
                  <a:lnTo>
                    <a:pt x="1103386" y="2102741"/>
                  </a:lnTo>
                  <a:lnTo>
                    <a:pt x="1099233" y="2098602"/>
                  </a:lnTo>
                  <a:lnTo>
                    <a:pt x="1096130" y="2095700"/>
                  </a:lnTo>
                  <a:close/>
                </a:path>
                <a:path w="17673320" h="9960610">
                  <a:moveTo>
                    <a:pt x="14088099" y="7636461"/>
                  </a:moveTo>
                  <a:lnTo>
                    <a:pt x="14083239" y="7636756"/>
                  </a:lnTo>
                  <a:lnTo>
                    <a:pt x="14080195" y="7640192"/>
                  </a:lnTo>
                  <a:lnTo>
                    <a:pt x="14077293" y="7643294"/>
                  </a:lnTo>
                  <a:lnTo>
                    <a:pt x="14077587" y="7648155"/>
                  </a:lnTo>
                  <a:lnTo>
                    <a:pt x="14085320" y="7655004"/>
                  </a:lnTo>
                  <a:lnTo>
                    <a:pt x="14087323" y="7655859"/>
                  </a:lnTo>
                  <a:lnTo>
                    <a:pt x="14087181" y="7656192"/>
                  </a:lnTo>
                  <a:lnTo>
                    <a:pt x="14090185" y="7657474"/>
                  </a:lnTo>
                  <a:lnTo>
                    <a:pt x="14094043" y="7656753"/>
                  </a:lnTo>
                  <a:lnTo>
                    <a:pt x="14096325" y="7654175"/>
                  </a:lnTo>
                  <a:lnTo>
                    <a:pt x="14099227" y="7651073"/>
                  </a:lnTo>
                  <a:lnTo>
                    <a:pt x="14098932" y="7646212"/>
                  </a:lnTo>
                  <a:lnTo>
                    <a:pt x="14091202" y="7639363"/>
                  </a:lnTo>
                  <a:lnTo>
                    <a:pt x="14088099" y="7636461"/>
                  </a:lnTo>
                  <a:close/>
                </a:path>
                <a:path w="17673320" h="9960610">
                  <a:moveTo>
                    <a:pt x="11083722" y="6337137"/>
                  </a:moveTo>
                  <a:lnTo>
                    <a:pt x="11079336" y="6337239"/>
                  </a:lnTo>
                  <a:lnTo>
                    <a:pt x="11073477" y="6337107"/>
                  </a:lnTo>
                  <a:lnTo>
                    <a:pt x="11068759" y="6337068"/>
                  </a:lnTo>
                  <a:lnTo>
                    <a:pt x="11065237" y="6340695"/>
                  </a:lnTo>
                  <a:lnTo>
                    <a:pt x="11065339" y="6345079"/>
                  </a:lnTo>
                  <a:lnTo>
                    <a:pt x="11065202" y="6348177"/>
                  </a:lnTo>
                  <a:lnTo>
                    <a:pt x="11067161" y="6350986"/>
                  </a:lnTo>
                  <a:lnTo>
                    <a:pt x="11070832" y="6352552"/>
                  </a:lnTo>
                  <a:lnTo>
                    <a:pt x="11073122" y="6352739"/>
                  </a:lnTo>
                  <a:lnTo>
                    <a:pt x="11078984" y="6352872"/>
                  </a:lnTo>
                  <a:lnTo>
                    <a:pt x="11083560" y="6353246"/>
                  </a:lnTo>
                  <a:lnTo>
                    <a:pt x="11087079" y="6349618"/>
                  </a:lnTo>
                  <a:lnTo>
                    <a:pt x="11086977" y="6345234"/>
                  </a:lnTo>
                  <a:lnTo>
                    <a:pt x="11087351" y="6340658"/>
                  </a:lnTo>
                  <a:lnTo>
                    <a:pt x="11083722" y="6337137"/>
                  </a:lnTo>
                  <a:close/>
                </a:path>
                <a:path w="17673320" h="9960610">
                  <a:moveTo>
                    <a:pt x="14019902" y="7578961"/>
                  </a:moveTo>
                  <a:lnTo>
                    <a:pt x="14015043" y="7579256"/>
                  </a:lnTo>
                  <a:lnTo>
                    <a:pt x="14011999" y="7582692"/>
                  </a:lnTo>
                  <a:lnTo>
                    <a:pt x="14009097" y="7585795"/>
                  </a:lnTo>
                  <a:lnTo>
                    <a:pt x="14009725" y="7590798"/>
                  </a:lnTo>
                  <a:lnTo>
                    <a:pt x="14012828" y="7593700"/>
                  </a:lnTo>
                  <a:lnTo>
                    <a:pt x="14017122" y="7597505"/>
                  </a:lnTo>
                  <a:lnTo>
                    <a:pt x="14019125" y="7598359"/>
                  </a:lnTo>
                  <a:lnTo>
                    <a:pt x="14018982" y="7598692"/>
                  </a:lnTo>
                  <a:lnTo>
                    <a:pt x="14021987" y="7599974"/>
                  </a:lnTo>
                  <a:lnTo>
                    <a:pt x="14025847" y="7599253"/>
                  </a:lnTo>
                  <a:lnTo>
                    <a:pt x="14028130" y="7596676"/>
                  </a:lnTo>
                  <a:lnTo>
                    <a:pt x="14031032" y="7593574"/>
                  </a:lnTo>
                  <a:lnTo>
                    <a:pt x="14030737" y="7588713"/>
                  </a:lnTo>
                  <a:lnTo>
                    <a:pt x="14023004" y="7581863"/>
                  </a:lnTo>
                  <a:lnTo>
                    <a:pt x="14019902" y="7578961"/>
                  </a:lnTo>
                  <a:close/>
                </a:path>
                <a:path w="17673320" h="9960610">
                  <a:moveTo>
                    <a:pt x="1034690" y="2031613"/>
                  </a:moveTo>
                  <a:lnTo>
                    <a:pt x="1029638" y="2031431"/>
                  </a:lnTo>
                  <a:lnTo>
                    <a:pt x="1023167" y="2037351"/>
                  </a:lnTo>
                  <a:lnTo>
                    <a:pt x="1022986" y="2042404"/>
                  </a:lnTo>
                  <a:lnTo>
                    <a:pt x="1025945" y="2045639"/>
                  </a:lnTo>
                  <a:lnTo>
                    <a:pt x="1030098" y="2049778"/>
                  </a:lnTo>
                  <a:lnTo>
                    <a:pt x="1030814" y="2050873"/>
                  </a:lnTo>
                  <a:lnTo>
                    <a:pt x="1035486" y="2052866"/>
                  </a:lnTo>
                  <a:lnTo>
                    <a:pt x="1038871" y="2052336"/>
                  </a:lnTo>
                  <a:lnTo>
                    <a:pt x="1041345" y="2050235"/>
                  </a:lnTo>
                  <a:lnTo>
                    <a:pt x="1044581" y="2047275"/>
                  </a:lnTo>
                  <a:lnTo>
                    <a:pt x="1044763" y="2042223"/>
                  </a:lnTo>
                  <a:lnTo>
                    <a:pt x="1041803" y="2038988"/>
                  </a:lnTo>
                  <a:lnTo>
                    <a:pt x="1037650" y="2034848"/>
                  </a:lnTo>
                  <a:lnTo>
                    <a:pt x="1034690" y="2031613"/>
                  </a:lnTo>
                  <a:close/>
                </a:path>
                <a:path w="17673320" h="9960610">
                  <a:moveTo>
                    <a:pt x="11172886" y="6338083"/>
                  </a:moveTo>
                  <a:lnTo>
                    <a:pt x="11168503" y="6338186"/>
                  </a:lnTo>
                  <a:lnTo>
                    <a:pt x="11162640" y="6338053"/>
                  </a:lnTo>
                  <a:lnTo>
                    <a:pt x="11158065" y="6337679"/>
                  </a:lnTo>
                  <a:lnTo>
                    <a:pt x="11154544" y="6341307"/>
                  </a:lnTo>
                  <a:lnTo>
                    <a:pt x="11154647" y="6345691"/>
                  </a:lnTo>
                  <a:lnTo>
                    <a:pt x="11154367" y="6349122"/>
                  </a:lnTo>
                  <a:lnTo>
                    <a:pt x="11156325" y="6351930"/>
                  </a:lnTo>
                  <a:lnTo>
                    <a:pt x="11159998" y="6353497"/>
                  </a:lnTo>
                  <a:lnTo>
                    <a:pt x="11162286" y="6353684"/>
                  </a:lnTo>
                  <a:lnTo>
                    <a:pt x="11168147" y="6353817"/>
                  </a:lnTo>
                  <a:lnTo>
                    <a:pt x="11172722" y="6354190"/>
                  </a:lnTo>
                  <a:lnTo>
                    <a:pt x="11176242" y="6350563"/>
                  </a:lnTo>
                  <a:lnTo>
                    <a:pt x="11176140" y="6346178"/>
                  </a:lnTo>
                  <a:lnTo>
                    <a:pt x="11176513" y="6341603"/>
                  </a:lnTo>
                  <a:lnTo>
                    <a:pt x="11172886" y="6338083"/>
                  </a:lnTo>
                  <a:close/>
                </a:path>
                <a:path w="17673320" h="9960610">
                  <a:moveTo>
                    <a:pt x="13951848" y="7521128"/>
                  </a:moveTo>
                  <a:lnTo>
                    <a:pt x="13946846" y="7521756"/>
                  </a:lnTo>
                  <a:lnTo>
                    <a:pt x="13941042" y="7527962"/>
                  </a:lnTo>
                  <a:lnTo>
                    <a:pt x="13941670" y="7532964"/>
                  </a:lnTo>
                  <a:lnTo>
                    <a:pt x="13944772" y="7535866"/>
                  </a:lnTo>
                  <a:lnTo>
                    <a:pt x="13949068" y="7539672"/>
                  </a:lnTo>
                  <a:lnTo>
                    <a:pt x="13951072" y="7540526"/>
                  </a:lnTo>
                  <a:lnTo>
                    <a:pt x="13950929" y="7540860"/>
                  </a:lnTo>
                  <a:lnTo>
                    <a:pt x="13953933" y="7542142"/>
                  </a:lnTo>
                  <a:lnTo>
                    <a:pt x="13957792" y="7541420"/>
                  </a:lnTo>
                  <a:lnTo>
                    <a:pt x="13960074" y="7538842"/>
                  </a:lnTo>
                  <a:lnTo>
                    <a:pt x="13962976" y="7535739"/>
                  </a:lnTo>
                  <a:lnTo>
                    <a:pt x="13962350" y="7530738"/>
                  </a:lnTo>
                  <a:lnTo>
                    <a:pt x="13959248" y="7527836"/>
                  </a:lnTo>
                  <a:lnTo>
                    <a:pt x="13954951" y="7524030"/>
                  </a:lnTo>
                  <a:lnTo>
                    <a:pt x="13951848" y="7521128"/>
                  </a:lnTo>
                  <a:close/>
                </a:path>
                <a:path w="17673320" h="9960610">
                  <a:moveTo>
                    <a:pt x="974153" y="1966332"/>
                  </a:moveTo>
                  <a:lnTo>
                    <a:pt x="969100" y="1966151"/>
                  </a:lnTo>
                  <a:lnTo>
                    <a:pt x="962629" y="1972071"/>
                  </a:lnTo>
                  <a:lnTo>
                    <a:pt x="962447" y="1977123"/>
                  </a:lnTo>
                  <a:lnTo>
                    <a:pt x="965408" y="1980358"/>
                  </a:lnTo>
                  <a:lnTo>
                    <a:pt x="969419" y="1984831"/>
                  </a:lnTo>
                  <a:lnTo>
                    <a:pt x="970135" y="1985926"/>
                  </a:lnTo>
                  <a:lnTo>
                    <a:pt x="974809" y="1987919"/>
                  </a:lnTo>
                  <a:lnTo>
                    <a:pt x="978191" y="1987390"/>
                  </a:lnTo>
                  <a:lnTo>
                    <a:pt x="980666" y="1985289"/>
                  </a:lnTo>
                  <a:lnTo>
                    <a:pt x="983901" y="1982329"/>
                  </a:lnTo>
                  <a:lnTo>
                    <a:pt x="984083" y="1977277"/>
                  </a:lnTo>
                  <a:lnTo>
                    <a:pt x="981123" y="1974042"/>
                  </a:lnTo>
                  <a:lnTo>
                    <a:pt x="977113" y="1969568"/>
                  </a:lnTo>
                  <a:lnTo>
                    <a:pt x="974153" y="1966332"/>
                  </a:lnTo>
                  <a:close/>
                </a:path>
                <a:path w="17673320" h="9960610">
                  <a:moveTo>
                    <a:pt x="13883795" y="7463296"/>
                  </a:moveTo>
                  <a:lnTo>
                    <a:pt x="13878792" y="7463924"/>
                  </a:lnTo>
                  <a:lnTo>
                    <a:pt x="13872988" y="7470128"/>
                  </a:lnTo>
                  <a:lnTo>
                    <a:pt x="13873617" y="7475131"/>
                  </a:lnTo>
                  <a:lnTo>
                    <a:pt x="13876720" y="7478033"/>
                  </a:lnTo>
                  <a:lnTo>
                    <a:pt x="13881014" y="7481838"/>
                  </a:lnTo>
                  <a:lnTo>
                    <a:pt x="13883351" y="7482835"/>
                  </a:lnTo>
                  <a:lnTo>
                    <a:pt x="13882873" y="7483026"/>
                  </a:lnTo>
                  <a:lnTo>
                    <a:pt x="13885878" y="7484308"/>
                  </a:lnTo>
                  <a:lnTo>
                    <a:pt x="13889738" y="7483586"/>
                  </a:lnTo>
                  <a:lnTo>
                    <a:pt x="13892021" y="7481010"/>
                  </a:lnTo>
                  <a:lnTo>
                    <a:pt x="13894923" y="7477906"/>
                  </a:lnTo>
                  <a:lnTo>
                    <a:pt x="13894295" y="7472904"/>
                  </a:lnTo>
                  <a:lnTo>
                    <a:pt x="13891191" y="7470002"/>
                  </a:lnTo>
                  <a:lnTo>
                    <a:pt x="13886897" y="7466198"/>
                  </a:lnTo>
                  <a:lnTo>
                    <a:pt x="13883795" y="7463296"/>
                  </a:lnTo>
                  <a:close/>
                </a:path>
                <a:path w="17673320" h="9960610">
                  <a:moveTo>
                    <a:pt x="11261766" y="6339695"/>
                  </a:moveTo>
                  <a:lnTo>
                    <a:pt x="11257381" y="6339798"/>
                  </a:lnTo>
                  <a:lnTo>
                    <a:pt x="11251520" y="6339665"/>
                  </a:lnTo>
                  <a:lnTo>
                    <a:pt x="11246944" y="6339292"/>
                  </a:lnTo>
                  <a:lnTo>
                    <a:pt x="11243758" y="6343062"/>
                  </a:lnTo>
                  <a:lnTo>
                    <a:pt x="11243527" y="6347304"/>
                  </a:lnTo>
                  <a:lnTo>
                    <a:pt x="11243247" y="6350735"/>
                  </a:lnTo>
                  <a:lnTo>
                    <a:pt x="11245206" y="6353544"/>
                  </a:lnTo>
                  <a:lnTo>
                    <a:pt x="11249212" y="6355253"/>
                  </a:lnTo>
                  <a:lnTo>
                    <a:pt x="11257027" y="6355429"/>
                  </a:lnTo>
                  <a:lnTo>
                    <a:pt x="11261603" y="6355803"/>
                  </a:lnTo>
                  <a:lnTo>
                    <a:pt x="11264788" y="6352033"/>
                  </a:lnTo>
                  <a:lnTo>
                    <a:pt x="11265020" y="6347792"/>
                  </a:lnTo>
                  <a:lnTo>
                    <a:pt x="11265394" y="6343216"/>
                  </a:lnTo>
                  <a:lnTo>
                    <a:pt x="11261766" y="6339695"/>
                  </a:lnTo>
                  <a:close/>
                </a:path>
                <a:path w="17673320" h="9960610">
                  <a:moveTo>
                    <a:pt x="13816024" y="7404794"/>
                  </a:moveTo>
                  <a:lnTo>
                    <a:pt x="13811023" y="7405423"/>
                  </a:lnTo>
                  <a:lnTo>
                    <a:pt x="13805220" y="7411629"/>
                  </a:lnTo>
                  <a:lnTo>
                    <a:pt x="13805846" y="7416630"/>
                  </a:lnTo>
                  <a:lnTo>
                    <a:pt x="13808948" y="7419531"/>
                  </a:lnTo>
                  <a:lnTo>
                    <a:pt x="13814106" y="7424099"/>
                  </a:lnTo>
                  <a:lnTo>
                    <a:pt x="13818109" y="7425807"/>
                  </a:lnTo>
                  <a:lnTo>
                    <a:pt x="13821969" y="7425086"/>
                  </a:lnTo>
                  <a:lnTo>
                    <a:pt x="13824252" y="7422508"/>
                  </a:lnTo>
                  <a:lnTo>
                    <a:pt x="13827154" y="7419406"/>
                  </a:lnTo>
                  <a:lnTo>
                    <a:pt x="13826525" y="7414404"/>
                  </a:lnTo>
                  <a:lnTo>
                    <a:pt x="13823424" y="7411502"/>
                  </a:lnTo>
                  <a:lnTo>
                    <a:pt x="13819127" y="7407696"/>
                  </a:lnTo>
                  <a:lnTo>
                    <a:pt x="13816024" y="7404794"/>
                  </a:lnTo>
                  <a:close/>
                </a:path>
                <a:path w="17673320" h="9960610">
                  <a:moveTo>
                    <a:pt x="914710" y="1900336"/>
                  </a:moveTo>
                  <a:lnTo>
                    <a:pt x="909800" y="1899820"/>
                  </a:lnTo>
                  <a:lnTo>
                    <a:pt x="903329" y="1905740"/>
                  </a:lnTo>
                  <a:lnTo>
                    <a:pt x="902814" y="1910650"/>
                  </a:lnTo>
                  <a:lnTo>
                    <a:pt x="905774" y="1913885"/>
                  </a:lnTo>
                  <a:lnTo>
                    <a:pt x="909784" y="1918358"/>
                  </a:lnTo>
                  <a:lnTo>
                    <a:pt x="910501" y="1919453"/>
                  </a:lnTo>
                  <a:lnTo>
                    <a:pt x="914839" y="1921304"/>
                  </a:lnTo>
                  <a:lnTo>
                    <a:pt x="918081" y="1921108"/>
                  </a:lnTo>
                  <a:lnTo>
                    <a:pt x="920555" y="1919007"/>
                  </a:lnTo>
                  <a:lnTo>
                    <a:pt x="924124" y="1916190"/>
                  </a:lnTo>
                  <a:lnTo>
                    <a:pt x="924307" y="1911138"/>
                  </a:lnTo>
                  <a:lnTo>
                    <a:pt x="921347" y="1907902"/>
                  </a:lnTo>
                  <a:lnTo>
                    <a:pt x="917670" y="1903571"/>
                  </a:lnTo>
                  <a:lnTo>
                    <a:pt x="914710" y="1900336"/>
                  </a:lnTo>
                  <a:close/>
                </a:path>
                <a:path w="17673320" h="9960610">
                  <a:moveTo>
                    <a:pt x="11350551" y="6342452"/>
                  </a:moveTo>
                  <a:lnTo>
                    <a:pt x="11346310" y="6342221"/>
                  </a:lnTo>
                  <a:lnTo>
                    <a:pt x="11340447" y="6342087"/>
                  </a:lnTo>
                  <a:lnTo>
                    <a:pt x="11336206" y="6341856"/>
                  </a:lnTo>
                  <a:lnTo>
                    <a:pt x="11332686" y="6345484"/>
                  </a:lnTo>
                  <a:lnTo>
                    <a:pt x="11332455" y="6349726"/>
                  </a:lnTo>
                  <a:lnTo>
                    <a:pt x="11332175" y="6353157"/>
                  </a:lnTo>
                  <a:lnTo>
                    <a:pt x="11334134" y="6355966"/>
                  </a:lnTo>
                  <a:lnTo>
                    <a:pt x="11337138" y="6357248"/>
                  </a:lnTo>
                  <a:lnTo>
                    <a:pt x="11337280" y="6356914"/>
                  </a:lnTo>
                  <a:lnTo>
                    <a:pt x="11338282" y="6357341"/>
                  </a:lnTo>
                  <a:lnTo>
                    <a:pt x="11340094" y="6357719"/>
                  </a:lnTo>
                  <a:lnTo>
                    <a:pt x="11345954" y="6357851"/>
                  </a:lnTo>
                  <a:lnTo>
                    <a:pt x="11350197" y="6358083"/>
                  </a:lnTo>
                  <a:lnTo>
                    <a:pt x="11353719" y="6354456"/>
                  </a:lnTo>
                  <a:lnTo>
                    <a:pt x="11354180" y="6345972"/>
                  </a:lnTo>
                  <a:lnTo>
                    <a:pt x="11350551" y="6342452"/>
                  </a:lnTo>
                  <a:close/>
                </a:path>
                <a:path w="17673320" h="9960610">
                  <a:moveTo>
                    <a:pt x="13748448" y="7346770"/>
                  </a:moveTo>
                  <a:lnTo>
                    <a:pt x="13743444" y="7347398"/>
                  </a:lnTo>
                  <a:lnTo>
                    <a:pt x="13737641" y="7353603"/>
                  </a:lnTo>
                  <a:lnTo>
                    <a:pt x="13738270" y="7358606"/>
                  </a:lnTo>
                  <a:lnTo>
                    <a:pt x="13741372" y="7361508"/>
                  </a:lnTo>
                  <a:lnTo>
                    <a:pt x="13746525" y="7366074"/>
                  </a:lnTo>
                  <a:lnTo>
                    <a:pt x="13750530" y="7367782"/>
                  </a:lnTo>
                  <a:lnTo>
                    <a:pt x="13754390" y="7367061"/>
                  </a:lnTo>
                  <a:lnTo>
                    <a:pt x="13756674" y="7364484"/>
                  </a:lnTo>
                  <a:lnTo>
                    <a:pt x="13759576" y="7361381"/>
                  </a:lnTo>
                  <a:lnTo>
                    <a:pt x="13758947" y="7356379"/>
                  </a:lnTo>
                  <a:lnTo>
                    <a:pt x="13755845" y="7353477"/>
                  </a:lnTo>
                  <a:lnTo>
                    <a:pt x="13751550" y="7349671"/>
                  </a:lnTo>
                  <a:lnTo>
                    <a:pt x="13748448" y="7346770"/>
                  </a:lnTo>
                  <a:close/>
                </a:path>
                <a:path w="17673320" h="9960610">
                  <a:moveTo>
                    <a:pt x="856171" y="1833146"/>
                  </a:moveTo>
                  <a:lnTo>
                    <a:pt x="851262" y="1832630"/>
                  </a:lnTo>
                  <a:lnTo>
                    <a:pt x="844791" y="1838550"/>
                  </a:lnTo>
                  <a:lnTo>
                    <a:pt x="844274" y="1843460"/>
                  </a:lnTo>
                  <a:lnTo>
                    <a:pt x="847235" y="1846695"/>
                  </a:lnTo>
                  <a:lnTo>
                    <a:pt x="850911" y="1851026"/>
                  </a:lnTo>
                  <a:lnTo>
                    <a:pt x="851629" y="1852122"/>
                  </a:lnTo>
                  <a:lnTo>
                    <a:pt x="856302" y="1854115"/>
                  </a:lnTo>
                  <a:lnTo>
                    <a:pt x="859542" y="1853918"/>
                  </a:lnTo>
                  <a:lnTo>
                    <a:pt x="862017" y="1851817"/>
                  </a:lnTo>
                  <a:lnTo>
                    <a:pt x="865252" y="1848857"/>
                  </a:lnTo>
                  <a:lnTo>
                    <a:pt x="865768" y="1843948"/>
                  </a:lnTo>
                  <a:lnTo>
                    <a:pt x="862808" y="1840712"/>
                  </a:lnTo>
                  <a:lnTo>
                    <a:pt x="859131" y="1836381"/>
                  </a:lnTo>
                  <a:lnTo>
                    <a:pt x="856171" y="1833146"/>
                  </a:lnTo>
                  <a:close/>
                </a:path>
                <a:path w="17673320" h="9960610">
                  <a:moveTo>
                    <a:pt x="11440197" y="6345969"/>
                  </a:moveTo>
                  <a:lnTo>
                    <a:pt x="11435955" y="6345738"/>
                  </a:lnTo>
                  <a:lnTo>
                    <a:pt x="11430093" y="6345605"/>
                  </a:lnTo>
                  <a:lnTo>
                    <a:pt x="11425517" y="6345231"/>
                  </a:lnTo>
                  <a:lnTo>
                    <a:pt x="11421998" y="6348860"/>
                  </a:lnTo>
                  <a:lnTo>
                    <a:pt x="11421767" y="6353102"/>
                  </a:lnTo>
                  <a:lnTo>
                    <a:pt x="11421488" y="6356533"/>
                  </a:lnTo>
                  <a:lnTo>
                    <a:pt x="11423444" y="6359341"/>
                  </a:lnTo>
                  <a:lnTo>
                    <a:pt x="11427450" y="6361050"/>
                  </a:lnTo>
                  <a:lnTo>
                    <a:pt x="11429262" y="6361428"/>
                  </a:lnTo>
                  <a:lnTo>
                    <a:pt x="11435125" y="6361561"/>
                  </a:lnTo>
                  <a:lnTo>
                    <a:pt x="11439700" y="6361935"/>
                  </a:lnTo>
                  <a:lnTo>
                    <a:pt x="11443221" y="6358307"/>
                  </a:lnTo>
                  <a:lnTo>
                    <a:pt x="11443453" y="6354066"/>
                  </a:lnTo>
                  <a:lnTo>
                    <a:pt x="11443826" y="6349490"/>
                  </a:lnTo>
                  <a:lnTo>
                    <a:pt x="11440197" y="6345969"/>
                  </a:lnTo>
                  <a:close/>
                </a:path>
                <a:path w="17673320" h="9960610">
                  <a:moveTo>
                    <a:pt x="13680727" y="7289079"/>
                  </a:moveTo>
                  <a:lnTo>
                    <a:pt x="13675723" y="7289707"/>
                  </a:lnTo>
                  <a:lnTo>
                    <a:pt x="13669920" y="7295912"/>
                  </a:lnTo>
                  <a:lnTo>
                    <a:pt x="13670549" y="7300915"/>
                  </a:lnTo>
                  <a:lnTo>
                    <a:pt x="13673651" y="7303816"/>
                  </a:lnTo>
                  <a:lnTo>
                    <a:pt x="13677947" y="7307622"/>
                  </a:lnTo>
                  <a:lnTo>
                    <a:pt x="13680284" y="7308619"/>
                  </a:lnTo>
                  <a:lnTo>
                    <a:pt x="13679807" y="7308810"/>
                  </a:lnTo>
                  <a:lnTo>
                    <a:pt x="13682812" y="7310092"/>
                  </a:lnTo>
                  <a:lnTo>
                    <a:pt x="13686669" y="7309369"/>
                  </a:lnTo>
                  <a:lnTo>
                    <a:pt x="13688953" y="7306792"/>
                  </a:lnTo>
                  <a:lnTo>
                    <a:pt x="13691855" y="7303690"/>
                  </a:lnTo>
                  <a:lnTo>
                    <a:pt x="13691227" y="7298688"/>
                  </a:lnTo>
                  <a:lnTo>
                    <a:pt x="13688125" y="7295786"/>
                  </a:lnTo>
                  <a:lnTo>
                    <a:pt x="13683829" y="7291980"/>
                  </a:lnTo>
                  <a:lnTo>
                    <a:pt x="13680727" y="7289079"/>
                  </a:lnTo>
                  <a:close/>
                </a:path>
                <a:path w="17673320" h="9960610">
                  <a:moveTo>
                    <a:pt x="11528462" y="6350871"/>
                  </a:moveTo>
                  <a:lnTo>
                    <a:pt x="11524220" y="6350639"/>
                  </a:lnTo>
                  <a:lnTo>
                    <a:pt x="11518501" y="6350173"/>
                  </a:lnTo>
                  <a:lnTo>
                    <a:pt x="11514260" y="6349942"/>
                  </a:lnTo>
                  <a:lnTo>
                    <a:pt x="11510406" y="6353427"/>
                  </a:lnTo>
                  <a:lnTo>
                    <a:pt x="11510175" y="6357669"/>
                  </a:lnTo>
                  <a:lnTo>
                    <a:pt x="11510371" y="6360909"/>
                  </a:lnTo>
                  <a:lnTo>
                    <a:pt x="11527632" y="6366694"/>
                  </a:lnTo>
                  <a:lnTo>
                    <a:pt x="11531485" y="6363208"/>
                  </a:lnTo>
                  <a:lnTo>
                    <a:pt x="11531948" y="6354725"/>
                  </a:lnTo>
                  <a:lnTo>
                    <a:pt x="11528462" y="6350871"/>
                  </a:lnTo>
                  <a:close/>
                </a:path>
                <a:path w="17673320" h="9960610">
                  <a:moveTo>
                    <a:pt x="799537" y="1765191"/>
                  </a:moveTo>
                  <a:lnTo>
                    <a:pt x="794627" y="1764675"/>
                  </a:lnTo>
                  <a:lnTo>
                    <a:pt x="791058" y="1767492"/>
                  </a:lnTo>
                  <a:lnTo>
                    <a:pt x="787631" y="1769976"/>
                  </a:lnTo>
                  <a:lnTo>
                    <a:pt x="787115" y="1774886"/>
                  </a:lnTo>
                  <a:lnTo>
                    <a:pt x="789932" y="1778456"/>
                  </a:lnTo>
                  <a:lnTo>
                    <a:pt x="793610" y="1782785"/>
                  </a:lnTo>
                  <a:lnTo>
                    <a:pt x="794326" y="1783880"/>
                  </a:lnTo>
                  <a:lnTo>
                    <a:pt x="796663" y="1784877"/>
                  </a:lnTo>
                  <a:lnTo>
                    <a:pt x="796521" y="1785211"/>
                  </a:lnTo>
                  <a:lnTo>
                    <a:pt x="799191" y="1786350"/>
                  </a:lnTo>
                  <a:lnTo>
                    <a:pt x="802240" y="1785678"/>
                  </a:lnTo>
                  <a:lnTo>
                    <a:pt x="804572" y="1783911"/>
                  </a:lnTo>
                  <a:lnTo>
                    <a:pt x="807999" y="1781427"/>
                  </a:lnTo>
                  <a:lnTo>
                    <a:pt x="808515" y="1776518"/>
                  </a:lnTo>
                  <a:lnTo>
                    <a:pt x="805698" y="1772948"/>
                  </a:lnTo>
                  <a:lnTo>
                    <a:pt x="802021" y="1768618"/>
                  </a:lnTo>
                  <a:lnTo>
                    <a:pt x="799537" y="1765191"/>
                  </a:lnTo>
                  <a:close/>
                </a:path>
                <a:path w="17673320" h="9960610">
                  <a:moveTo>
                    <a:pt x="13613008" y="7231389"/>
                  </a:moveTo>
                  <a:lnTo>
                    <a:pt x="13607813" y="7231541"/>
                  </a:lnTo>
                  <a:lnTo>
                    <a:pt x="13605102" y="7235119"/>
                  </a:lnTo>
                  <a:lnTo>
                    <a:pt x="13602534" y="7238364"/>
                  </a:lnTo>
                  <a:lnTo>
                    <a:pt x="13602685" y="7243557"/>
                  </a:lnTo>
                  <a:lnTo>
                    <a:pt x="13606264" y="7246267"/>
                  </a:lnTo>
                  <a:lnTo>
                    <a:pt x="13610560" y="7250073"/>
                  </a:lnTo>
                  <a:lnTo>
                    <a:pt x="13615567" y="7252209"/>
                  </a:lnTo>
                  <a:lnTo>
                    <a:pt x="13619427" y="7251488"/>
                  </a:lnTo>
                  <a:lnTo>
                    <a:pt x="13621710" y="7248911"/>
                  </a:lnTo>
                  <a:lnTo>
                    <a:pt x="13624278" y="7245666"/>
                  </a:lnTo>
                  <a:lnTo>
                    <a:pt x="13623983" y="7240805"/>
                  </a:lnTo>
                  <a:lnTo>
                    <a:pt x="13616252" y="7233957"/>
                  </a:lnTo>
                  <a:lnTo>
                    <a:pt x="13613008" y="7231389"/>
                  </a:lnTo>
                  <a:close/>
                </a:path>
                <a:path w="17673320" h="9960610">
                  <a:moveTo>
                    <a:pt x="11617921" y="6356676"/>
                  </a:moveTo>
                  <a:lnTo>
                    <a:pt x="11613679" y="6356445"/>
                  </a:lnTo>
                  <a:lnTo>
                    <a:pt x="11603385" y="6355606"/>
                  </a:lnTo>
                  <a:lnTo>
                    <a:pt x="11599531" y="6359091"/>
                  </a:lnTo>
                  <a:lnTo>
                    <a:pt x="11599300" y="6363333"/>
                  </a:lnTo>
                  <a:lnTo>
                    <a:pt x="11599019" y="6366764"/>
                  </a:lnTo>
                  <a:lnTo>
                    <a:pt x="11601168" y="6370048"/>
                  </a:lnTo>
                  <a:lnTo>
                    <a:pt x="11604840" y="6371614"/>
                  </a:lnTo>
                  <a:lnTo>
                    <a:pt x="11606652" y="6371992"/>
                  </a:lnTo>
                  <a:lnTo>
                    <a:pt x="11616948" y="6372833"/>
                  </a:lnTo>
                  <a:lnTo>
                    <a:pt x="11620802" y="6369348"/>
                  </a:lnTo>
                  <a:lnTo>
                    <a:pt x="11621033" y="6365106"/>
                  </a:lnTo>
                  <a:lnTo>
                    <a:pt x="11621407" y="6360531"/>
                  </a:lnTo>
                  <a:lnTo>
                    <a:pt x="11617921" y="6356676"/>
                  </a:lnTo>
                  <a:close/>
                </a:path>
                <a:path w="17673320" h="9960610">
                  <a:moveTo>
                    <a:pt x="13543714" y="7174605"/>
                  </a:moveTo>
                  <a:lnTo>
                    <a:pt x="13538855" y="7174900"/>
                  </a:lnTo>
                  <a:lnTo>
                    <a:pt x="13533435" y="7182058"/>
                  </a:lnTo>
                  <a:lnTo>
                    <a:pt x="13533728" y="7186917"/>
                  </a:lnTo>
                  <a:lnTo>
                    <a:pt x="13537307" y="7189627"/>
                  </a:lnTo>
                  <a:lnTo>
                    <a:pt x="13541745" y="7193099"/>
                  </a:lnTo>
                  <a:lnTo>
                    <a:pt x="13543749" y="7193953"/>
                  </a:lnTo>
                  <a:lnTo>
                    <a:pt x="13543606" y="7194287"/>
                  </a:lnTo>
                  <a:lnTo>
                    <a:pt x="13546944" y="7195711"/>
                  </a:lnTo>
                  <a:lnTo>
                    <a:pt x="13550470" y="7194847"/>
                  </a:lnTo>
                  <a:lnTo>
                    <a:pt x="13552895" y="7191937"/>
                  </a:lnTo>
                  <a:lnTo>
                    <a:pt x="13555606" y="7188358"/>
                  </a:lnTo>
                  <a:lnTo>
                    <a:pt x="13555310" y="7183497"/>
                  </a:lnTo>
                  <a:lnTo>
                    <a:pt x="13551731" y="7180787"/>
                  </a:lnTo>
                  <a:lnTo>
                    <a:pt x="13547293" y="7177315"/>
                  </a:lnTo>
                  <a:lnTo>
                    <a:pt x="13543714" y="7174605"/>
                  </a:lnTo>
                  <a:close/>
                </a:path>
                <a:path w="17673320" h="9960610">
                  <a:moveTo>
                    <a:pt x="743900" y="1694899"/>
                  </a:moveTo>
                  <a:lnTo>
                    <a:pt x="739132" y="1694049"/>
                  </a:lnTo>
                  <a:lnTo>
                    <a:pt x="735563" y="1696866"/>
                  </a:lnTo>
                  <a:lnTo>
                    <a:pt x="732328" y="1699826"/>
                  </a:lnTo>
                  <a:lnTo>
                    <a:pt x="731478" y="1704594"/>
                  </a:lnTo>
                  <a:lnTo>
                    <a:pt x="734296" y="1708162"/>
                  </a:lnTo>
                  <a:lnTo>
                    <a:pt x="737830" y="1712827"/>
                  </a:lnTo>
                  <a:lnTo>
                    <a:pt x="738404" y="1714256"/>
                  </a:lnTo>
                  <a:lnTo>
                    <a:pt x="740741" y="1715253"/>
                  </a:lnTo>
                  <a:lnTo>
                    <a:pt x="741217" y="1715061"/>
                  </a:lnTo>
                  <a:lnTo>
                    <a:pt x="743888" y="1716200"/>
                  </a:lnTo>
                  <a:lnTo>
                    <a:pt x="746794" y="1715862"/>
                  </a:lnTo>
                  <a:lnTo>
                    <a:pt x="749126" y="1714095"/>
                  </a:lnTo>
                  <a:lnTo>
                    <a:pt x="752362" y="1711134"/>
                  </a:lnTo>
                  <a:lnTo>
                    <a:pt x="753212" y="1706368"/>
                  </a:lnTo>
                  <a:lnTo>
                    <a:pt x="750394" y="1702798"/>
                  </a:lnTo>
                  <a:lnTo>
                    <a:pt x="746860" y="1698134"/>
                  </a:lnTo>
                  <a:lnTo>
                    <a:pt x="743900" y="1694899"/>
                  </a:lnTo>
                  <a:close/>
                </a:path>
                <a:path w="17673320" h="9960610">
                  <a:moveTo>
                    <a:pt x="11706383" y="6364819"/>
                  </a:moveTo>
                  <a:lnTo>
                    <a:pt x="11702141" y="6364588"/>
                  </a:lnTo>
                  <a:lnTo>
                    <a:pt x="11696420" y="6364120"/>
                  </a:lnTo>
                  <a:lnTo>
                    <a:pt x="11692322" y="6363555"/>
                  </a:lnTo>
                  <a:lnTo>
                    <a:pt x="11688136" y="6366899"/>
                  </a:lnTo>
                  <a:lnTo>
                    <a:pt x="11687905" y="6371141"/>
                  </a:lnTo>
                  <a:lnTo>
                    <a:pt x="11687624" y="6374573"/>
                  </a:lnTo>
                  <a:lnTo>
                    <a:pt x="11689773" y="6377857"/>
                  </a:lnTo>
                  <a:lnTo>
                    <a:pt x="11693445" y="6379423"/>
                  </a:lnTo>
                  <a:lnTo>
                    <a:pt x="11694923" y="6379659"/>
                  </a:lnTo>
                  <a:lnTo>
                    <a:pt x="11700643" y="6380126"/>
                  </a:lnTo>
                  <a:lnTo>
                    <a:pt x="11704742" y="6380691"/>
                  </a:lnTo>
                  <a:lnTo>
                    <a:pt x="11708931" y="6377348"/>
                  </a:lnTo>
                  <a:lnTo>
                    <a:pt x="11709161" y="6373106"/>
                  </a:lnTo>
                  <a:lnTo>
                    <a:pt x="11709726" y="6369007"/>
                  </a:lnTo>
                  <a:lnTo>
                    <a:pt x="11706383" y="6364819"/>
                  </a:lnTo>
                  <a:close/>
                </a:path>
                <a:path w="17673320" h="9960610">
                  <a:moveTo>
                    <a:pt x="13473804" y="7118348"/>
                  </a:moveTo>
                  <a:lnTo>
                    <a:pt x="13468803" y="7118976"/>
                  </a:lnTo>
                  <a:lnTo>
                    <a:pt x="13463382" y="7126134"/>
                  </a:lnTo>
                  <a:lnTo>
                    <a:pt x="13463676" y="7130994"/>
                  </a:lnTo>
                  <a:lnTo>
                    <a:pt x="13472027" y="7137318"/>
                  </a:lnTo>
                  <a:lnTo>
                    <a:pt x="13474030" y="7138172"/>
                  </a:lnTo>
                  <a:lnTo>
                    <a:pt x="13473888" y="7138506"/>
                  </a:lnTo>
                  <a:lnTo>
                    <a:pt x="13477226" y="7139930"/>
                  </a:lnTo>
                  <a:lnTo>
                    <a:pt x="13480749" y="7139066"/>
                  </a:lnTo>
                  <a:lnTo>
                    <a:pt x="13483174" y="7136155"/>
                  </a:lnTo>
                  <a:lnTo>
                    <a:pt x="13485885" y="7132576"/>
                  </a:lnTo>
                  <a:lnTo>
                    <a:pt x="13485592" y="7127716"/>
                  </a:lnTo>
                  <a:lnTo>
                    <a:pt x="13477240" y="7121392"/>
                  </a:lnTo>
                  <a:lnTo>
                    <a:pt x="13473804" y="7118348"/>
                  </a:lnTo>
                  <a:close/>
                </a:path>
                <a:path w="17673320" h="9960610">
                  <a:moveTo>
                    <a:pt x="13403373" y="7064235"/>
                  </a:moveTo>
                  <a:lnTo>
                    <a:pt x="13398373" y="7064864"/>
                  </a:lnTo>
                  <a:lnTo>
                    <a:pt x="13395662" y="7068443"/>
                  </a:lnTo>
                  <a:lnTo>
                    <a:pt x="13393094" y="7071688"/>
                  </a:lnTo>
                  <a:lnTo>
                    <a:pt x="13393722" y="7076690"/>
                  </a:lnTo>
                  <a:lnTo>
                    <a:pt x="13402073" y="7083015"/>
                  </a:lnTo>
                  <a:lnTo>
                    <a:pt x="13407080" y="7085151"/>
                  </a:lnTo>
                  <a:lnTo>
                    <a:pt x="13410937" y="7084428"/>
                  </a:lnTo>
                  <a:lnTo>
                    <a:pt x="13413029" y="7081375"/>
                  </a:lnTo>
                  <a:lnTo>
                    <a:pt x="13415597" y="7078130"/>
                  </a:lnTo>
                  <a:lnTo>
                    <a:pt x="13414970" y="7073128"/>
                  </a:lnTo>
                  <a:lnTo>
                    <a:pt x="13406619" y="7066803"/>
                  </a:lnTo>
                  <a:lnTo>
                    <a:pt x="13403373" y="7064235"/>
                  </a:lnTo>
                  <a:close/>
                </a:path>
                <a:path w="17673320" h="9960610">
                  <a:moveTo>
                    <a:pt x="11795609" y="6374865"/>
                  </a:moveTo>
                  <a:lnTo>
                    <a:pt x="11791176" y="6374158"/>
                  </a:lnTo>
                  <a:lnTo>
                    <a:pt x="11785601" y="6373358"/>
                  </a:lnTo>
                  <a:lnTo>
                    <a:pt x="11781168" y="6372650"/>
                  </a:lnTo>
                  <a:lnTo>
                    <a:pt x="11777455" y="6375802"/>
                  </a:lnTo>
                  <a:lnTo>
                    <a:pt x="11776748" y="6380235"/>
                  </a:lnTo>
                  <a:lnTo>
                    <a:pt x="11776325" y="6384000"/>
                  </a:lnTo>
                  <a:lnTo>
                    <a:pt x="11778476" y="6387285"/>
                  </a:lnTo>
                  <a:lnTo>
                    <a:pt x="11781481" y="6388567"/>
                  </a:lnTo>
                  <a:lnTo>
                    <a:pt x="11781623" y="6388233"/>
                  </a:lnTo>
                  <a:lnTo>
                    <a:pt x="11783626" y="6389087"/>
                  </a:lnTo>
                  <a:lnTo>
                    <a:pt x="11789201" y="6389887"/>
                  </a:lnTo>
                  <a:lnTo>
                    <a:pt x="11793635" y="6390595"/>
                  </a:lnTo>
                  <a:lnTo>
                    <a:pt x="11797348" y="6387443"/>
                  </a:lnTo>
                  <a:lnTo>
                    <a:pt x="11798703" y="6378947"/>
                  </a:lnTo>
                  <a:lnTo>
                    <a:pt x="11798762" y="6378577"/>
                  </a:lnTo>
                  <a:lnTo>
                    <a:pt x="11795609" y="6374865"/>
                  </a:lnTo>
                  <a:close/>
                </a:path>
                <a:path w="17673320" h="9960610">
                  <a:moveTo>
                    <a:pt x="689549" y="1624366"/>
                  </a:moveTo>
                  <a:lnTo>
                    <a:pt x="684639" y="1623850"/>
                  </a:lnTo>
                  <a:lnTo>
                    <a:pt x="681212" y="1626334"/>
                  </a:lnTo>
                  <a:lnTo>
                    <a:pt x="677643" y="1629151"/>
                  </a:lnTo>
                  <a:lnTo>
                    <a:pt x="677127" y="1634061"/>
                  </a:lnTo>
                  <a:lnTo>
                    <a:pt x="679611" y="1637488"/>
                  </a:lnTo>
                  <a:lnTo>
                    <a:pt x="683145" y="1642152"/>
                  </a:lnTo>
                  <a:lnTo>
                    <a:pt x="684053" y="1643723"/>
                  </a:lnTo>
                  <a:lnTo>
                    <a:pt x="689061" y="1645859"/>
                  </a:lnTo>
                  <a:lnTo>
                    <a:pt x="691967" y="1645521"/>
                  </a:lnTo>
                  <a:lnTo>
                    <a:pt x="694299" y="1643754"/>
                  </a:lnTo>
                  <a:lnTo>
                    <a:pt x="697869" y="1640936"/>
                  </a:lnTo>
                  <a:lnTo>
                    <a:pt x="698384" y="1636027"/>
                  </a:lnTo>
                  <a:lnTo>
                    <a:pt x="695901" y="1632599"/>
                  </a:lnTo>
                  <a:lnTo>
                    <a:pt x="692366" y="1627935"/>
                  </a:lnTo>
                  <a:lnTo>
                    <a:pt x="689549" y="1624366"/>
                  </a:lnTo>
                  <a:close/>
                </a:path>
                <a:path w="17673320" h="9960610">
                  <a:moveTo>
                    <a:pt x="13331658" y="7010365"/>
                  </a:moveTo>
                  <a:lnTo>
                    <a:pt x="13326989" y="7011135"/>
                  </a:lnTo>
                  <a:lnTo>
                    <a:pt x="13321568" y="7018292"/>
                  </a:lnTo>
                  <a:lnTo>
                    <a:pt x="13322338" y="7022961"/>
                  </a:lnTo>
                  <a:lnTo>
                    <a:pt x="13330690" y="7029285"/>
                  </a:lnTo>
                  <a:lnTo>
                    <a:pt x="13332358" y="7029997"/>
                  </a:lnTo>
                  <a:lnTo>
                    <a:pt x="13332216" y="7030331"/>
                  </a:lnTo>
                  <a:lnTo>
                    <a:pt x="13335554" y="7031755"/>
                  </a:lnTo>
                  <a:lnTo>
                    <a:pt x="13339555" y="7030700"/>
                  </a:lnTo>
                  <a:lnTo>
                    <a:pt x="13341647" y="7027646"/>
                  </a:lnTo>
                  <a:lnTo>
                    <a:pt x="13344357" y="7024068"/>
                  </a:lnTo>
                  <a:lnTo>
                    <a:pt x="13343587" y="7019398"/>
                  </a:lnTo>
                  <a:lnTo>
                    <a:pt x="13331658" y="7010365"/>
                  </a:lnTo>
                  <a:close/>
                </a:path>
                <a:path w="17673320" h="9960610">
                  <a:moveTo>
                    <a:pt x="11884317" y="6387058"/>
                  </a:moveTo>
                  <a:lnTo>
                    <a:pt x="11864364" y="6395907"/>
                  </a:lnTo>
                  <a:lnTo>
                    <a:pt x="11866181" y="6399050"/>
                  </a:lnTo>
                  <a:lnTo>
                    <a:pt x="11871522" y="6401329"/>
                  </a:lnTo>
                  <a:lnTo>
                    <a:pt x="11881866" y="6402978"/>
                  </a:lnTo>
                  <a:lnTo>
                    <a:pt x="11885912" y="6399970"/>
                  </a:lnTo>
                  <a:lnTo>
                    <a:pt x="11887326" y="6391103"/>
                  </a:lnTo>
                  <a:lnTo>
                    <a:pt x="11884317" y="6387058"/>
                  </a:lnTo>
                  <a:close/>
                </a:path>
                <a:path w="17673320" h="9960610">
                  <a:moveTo>
                    <a:pt x="13258752" y="6958353"/>
                  </a:moveTo>
                  <a:lnTo>
                    <a:pt x="13254082" y="6959123"/>
                  </a:lnTo>
                  <a:lnTo>
                    <a:pt x="13251372" y="6962702"/>
                  </a:lnTo>
                  <a:lnTo>
                    <a:pt x="13248996" y="6966422"/>
                  </a:lnTo>
                  <a:lnTo>
                    <a:pt x="13249768" y="6971092"/>
                  </a:lnTo>
                  <a:lnTo>
                    <a:pt x="13253347" y="6973802"/>
                  </a:lnTo>
                  <a:lnTo>
                    <a:pt x="13258260" y="6977082"/>
                  </a:lnTo>
                  <a:lnTo>
                    <a:pt x="13263267" y="6979218"/>
                  </a:lnTo>
                  <a:lnTo>
                    <a:pt x="13267269" y="6978163"/>
                  </a:lnTo>
                  <a:lnTo>
                    <a:pt x="13269361" y="6975110"/>
                  </a:lnTo>
                  <a:lnTo>
                    <a:pt x="13271737" y="6971389"/>
                  </a:lnTo>
                  <a:lnTo>
                    <a:pt x="13270966" y="6966720"/>
                  </a:lnTo>
                  <a:lnTo>
                    <a:pt x="13267388" y="6964010"/>
                  </a:lnTo>
                  <a:lnTo>
                    <a:pt x="13262473" y="6960729"/>
                  </a:lnTo>
                  <a:lnTo>
                    <a:pt x="13258752" y="6958353"/>
                  </a:lnTo>
                  <a:close/>
                </a:path>
                <a:path w="17673320" h="9960610">
                  <a:moveTo>
                    <a:pt x="11972312" y="6400919"/>
                  </a:moveTo>
                  <a:lnTo>
                    <a:pt x="11961968" y="6399269"/>
                  </a:lnTo>
                  <a:lnTo>
                    <a:pt x="11957869" y="6398704"/>
                  </a:lnTo>
                  <a:lnTo>
                    <a:pt x="11953631" y="6401236"/>
                  </a:lnTo>
                  <a:lnTo>
                    <a:pt x="11952923" y="6405670"/>
                  </a:lnTo>
                  <a:lnTo>
                    <a:pt x="11952243" y="6408931"/>
                  </a:lnTo>
                  <a:lnTo>
                    <a:pt x="11952167" y="6409293"/>
                  </a:lnTo>
                  <a:lnTo>
                    <a:pt x="11954175" y="6412912"/>
                  </a:lnTo>
                  <a:lnTo>
                    <a:pt x="11957514" y="6414336"/>
                  </a:lnTo>
                  <a:lnTo>
                    <a:pt x="11957657" y="6414003"/>
                  </a:lnTo>
                  <a:lnTo>
                    <a:pt x="11959325" y="6414714"/>
                  </a:lnTo>
                  <a:lnTo>
                    <a:pt x="11965235" y="6415656"/>
                  </a:lnTo>
                  <a:lnTo>
                    <a:pt x="11969335" y="6416222"/>
                  </a:lnTo>
                  <a:lnTo>
                    <a:pt x="11973572" y="6413689"/>
                  </a:lnTo>
                  <a:lnTo>
                    <a:pt x="11974280" y="6409255"/>
                  </a:lnTo>
                  <a:lnTo>
                    <a:pt x="11974845" y="6405157"/>
                  </a:lnTo>
                  <a:lnTo>
                    <a:pt x="11972312" y="6400919"/>
                  </a:lnTo>
                  <a:close/>
                </a:path>
                <a:path w="17673320" h="9960610">
                  <a:moveTo>
                    <a:pt x="637102" y="1553067"/>
                  </a:moveTo>
                  <a:lnTo>
                    <a:pt x="631859" y="1552409"/>
                  </a:lnTo>
                  <a:lnTo>
                    <a:pt x="628432" y="1554892"/>
                  </a:lnTo>
                  <a:lnTo>
                    <a:pt x="624672" y="1557234"/>
                  </a:lnTo>
                  <a:lnTo>
                    <a:pt x="624013" y="1562478"/>
                  </a:lnTo>
                  <a:lnTo>
                    <a:pt x="626497" y="1565904"/>
                  </a:lnTo>
                  <a:lnTo>
                    <a:pt x="630032" y="1570569"/>
                  </a:lnTo>
                  <a:lnTo>
                    <a:pt x="630748" y="1571664"/>
                  </a:lnTo>
                  <a:lnTo>
                    <a:pt x="633277" y="1573137"/>
                  </a:lnTo>
                  <a:lnTo>
                    <a:pt x="633134" y="1573471"/>
                  </a:lnTo>
                  <a:lnTo>
                    <a:pt x="635805" y="1574610"/>
                  </a:lnTo>
                  <a:lnTo>
                    <a:pt x="638711" y="1574271"/>
                  </a:lnTo>
                  <a:lnTo>
                    <a:pt x="641043" y="1572504"/>
                  </a:lnTo>
                  <a:lnTo>
                    <a:pt x="644804" y="1570162"/>
                  </a:lnTo>
                  <a:lnTo>
                    <a:pt x="645462" y="1564919"/>
                  </a:lnTo>
                  <a:lnTo>
                    <a:pt x="642978" y="1561492"/>
                  </a:lnTo>
                  <a:lnTo>
                    <a:pt x="639444" y="1556828"/>
                  </a:lnTo>
                  <a:lnTo>
                    <a:pt x="637102" y="1553067"/>
                  </a:lnTo>
                  <a:close/>
                </a:path>
                <a:path w="17673320" h="9960610">
                  <a:moveTo>
                    <a:pt x="13186089" y="6907629"/>
                  </a:moveTo>
                  <a:lnTo>
                    <a:pt x="13180943" y="6908590"/>
                  </a:lnTo>
                  <a:lnTo>
                    <a:pt x="13178567" y="6912312"/>
                  </a:lnTo>
                  <a:lnTo>
                    <a:pt x="13175857" y="6915890"/>
                  </a:lnTo>
                  <a:lnTo>
                    <a:pt x="13176818" y="6921035"/>
                  </a:lnTo>
                  <a:lnTo>
                    <a:pt x="13180539" y="6923411"/>
                  </a:lnTo>
                  <a:lnTo>
                    <a:pt x="13185452" y="6926691"/>
                  </a:lnTo>
                  <a:lnTo>
                    <a:pt x="13186788" y="6927261"/>
                  </a:lnTo>
                  <a:lnTo>
                    <a:pt x="13186980" y="6927737"/>
                  </a:lnTo>
                  <a:lnTo>
                    <a:pt x="13190319" y="6929162"/>
                  </a:lnTo>
                  <a:lnTo>
                    <a:pt x="13194461" y="6927771"/>
                  </a:lnTo>
                  <a:lnTo>
                    <a:pt x="13196553" y="6924718"/>
                  </a:lnTo>
                  <a:lnTo>
                    <a:pt x="13199263" y="6921140"/>
                  </a:lnTo>
                  <a:lnTo>
                    <a:pt x="13198302" y="6915995"/>
                  </a:lnTo>
                  <a:lnTo>
                    <a:pt x="13194581" y="6913619"/>
                  </a:lnTo>
                  <a:lnTo>
                    <a:pt x="13189667" y="6910339"/>
                  </a:lnTo>
                  <a:lnTo>
                    <a:pt x="13186089" y="6907629"/>
                  </a:lnTo>
                  <a:close/>
                </a:path>
                <a:path w="17673320" h="9960610">
                  <a:moveTo>
                    <a:pt x="12060025" y="6418212"/>
                  </a:moveTo>
                  <a:lnTo>
                    <a:pt x="12055735" y="6417171"/>
                  </a:lnTo>
                  <a:lnTo>
                    <a:pt x="12049966" y="6415894"/>
                  </a:lnTo>
                  <a:lnTo>
                    <a:pt x="12045534" y="6415187"/>
                  </a:lnTo>
                  <a:lnTo>
                    <a:pt x="12041631" y="6417862"/>
                  </a:lnTo>
                  <a:lnTo>
                    <a:pt x="12040590" y="6422153"/>
                  </a:lnTo>
                  <a:lnTo>
                    <a:pt x="12039834" y="6425777"/>
                  </a:lnTo>
                  <a:lnTo>
                    <a:pt x="12041840" y="6429394"/>
                  </a:lnTo>
                  <a:lnTo>
                    <a:pt x="12046849" y="6431531"/>
                  </a:lnTo>
                  <a:lnTo>
                    <a:pt x="12052616" y="6432808"/>
                  </a:lnTo>
                  <a:lnTo>
                    <a:pt x="12057049" y="6433515"/>
                  </a:lnTo>
                  <a:lnTo>
                    <a:pt x="12060952" y="6430839"/>
                  </a:lnTo>
                  <a:lnTo>
                    <a:pt x="12061994" y="6426549"/>
                  </a:lnTo>
                  <a:lnTo>
                    <a:pt x="12062642" y="6422485"/>
                  </a:lnTo>
                  <a:lnTo>
                    <a:pt x="12062701" y="6422116"/>
                  </a:lnTo>
                  <a:lnTo>
                    <a:pt x="12060025" y="6418212"/>
                  </a:lnTo>
                  <a:close/>
                </a:path>
                <a:path w="17673320" h="9960610">
                  <a:moveTo>
                    <a:pt x="13110758" y="6858529"/>
                  </a:moveTo>
                  <a:lnTo>
                    <a:pt x="13105947" y="6859633"/>
                  </a:lnTo>
                  <a:lnTo>
                    <a:pt x="13101590" y="6866455"/>
                  </a:lnTo>
                  <a:lnTo>
                    <a:pt x="13101194" y="6867076"/>
                  </a:lnTo>
                  <a:lnTo>
                    <a:pt x="13102297" y="6871886"/>
                  </a:lnTo>
                  <a:lnTo>
                    <a:pt x="13106019" y="6874263"/>
                  </a:lnTo>
                  <a:lnTo>
                    <a:pt x="13110932" y="6877543"/>
                  </a:lnTo>
                  <a:lnTo>
                    <a:pt x="13115605" y="6879536"/>
                  </a:lnTo>
                  <a:lnTo>
                    <a:pt x="13119607" y="6878481"/>
                  </a:lnTo>
                  <a:lnTo>
                    <a:pt x="13121842" y="6875093"/>
                  </a:lnTo>
                  <a:lnTo>
                    <a:pt x="13124217" y="6871371"/>
                  </a:lnTo>
                  <a:lnTo>
                    <a:pt x="13123113" y="6866561"/>
                  </a:lnTo>
                  <a:lnTo>
                    <a:pt x="13119393" y="6864184"/>
                  </a:lnTo>
                  <a:lnTo>
                    <a:pt x="13114479" y="6860904"/>
                  </a:lnTo>
                  <a:lnTo>
                    <a:pt x="13110758" y="6858529"/>
                  </a:lnTo>
                  <a:close/>
                </a:path>
                <a:path w="17673320" h="9960610">
                  <a:moveTo>
                    <a:pt x="12147363" y="6437317"/>
                  </a:moveTo>
                  <a:lnTo>
                    <a:pt x="12143072" y="6436276"/>
                  </a:lnTo>
                  <a:lnTo>
                    <a:pt x="12137303" y="6434999"/>
                  </a:lnTo>
                  <a:lnTo>
                    <a:pt x="12133013" y="6433958"/>
                  </a:lnTo>
                  <a:lnTo>
                    <a:pt x="12128775" y="6436491"/>
                  </a:lnTo>
                  <a:lnTo>
                    <a:pt x="12127734" y="6440781"/>
                  </a:lnTo>
                  <a:lnTo>
                    <a:pt x="12126501" y="6444596"/>
                  </a:lnTo>
                  <a:lnTo>
                    <a:pt x="12128844" y="6448357"/>
                  </a:lnTo>
                  <a:lnTo>
                    <a:pt x="12133517" y="6450350"/>
                  </a:lnTo>
                  <a:lnTo>
                    <a:pt x="12139287" y="6451627"/>
                  </a:lnTo>
                  <a:lnTo>
                    <a:pt x="12143577" y="6452668"/>
                  </a:lnTo>
                  <a:lnTo>
                    <a:pt x="12147813" y="6450135"/>
                  </a:lnTo>
                  <a:lnTo>
                    <a:pt x="12149897" y="6441555"/>
                  </a:lnTo>
                  <a:lnTo>
                    <a:pt x="12147363" y="6437317"/>
                  </a:lnTo>
                  <a:close/>
                </a:path>
                <a:path w="17673320" h="9960610">
                  <a:moveTo>
                    <a:pt x="13035716" y="6811524"/>
                  </a:moveTo>
                  <a:lnTo>
                    <a:pt x="13030905" y="6812628"/>
                  </a:lnTo>
                  <a:lnTo>
                    <a:pt x="13026151" y="6820071"/>
                  </a:lnTo>
                  <a:lnTo>
                    <a:pt x="13027255" y="6824882"/>
                  </a:lnTo>
                  <a:lnTo>
                    <a:pt x="13030977" y="6827259"/>
                  </a:lnTo>
                  <a:lnTo>
                    <a:pt x="13036035" y="6830205"/>
                  </a:lnTo>
                  <a:lnTo>
                    <a:pt x="13037035" y="6830632"/>
                  </a:lnTo>
                  <a:lnTo>
                    <a:pt x="13036893" y="6830966"/>
                  </a:lnTo>
                  <a:lnTo>
                    <a:pt x="13040564" y="6832532"/>
                  </a:lnTo>
                  <a:lnTo>
                    <a:pt x="13044709" y="6831143"/>
                  </a:lnTo>
                  <a:lnTo>
                    <a:pt x="13046943" y="6827756"/>
                  </a:lnTo>
                  <a:lnTo>
                    <a:pt x="13049320" y="6824035"/>
                  </a:lnTo>
                  <a:lnTo>
                    <a:pt x="13048216" y="6819224"/>
                  </a:lnTo>
                  <a:lnTo>
                    <a:pt x="13044495" y="6816847"/>
                  </a:lnTo>
                  <a:lnTo>
                    <a:pt x="13039438" y="6813900"/>
                  </a:lnTo>
                  <a:lnTo>
                    <a:pt x="13035716" y="6811524"/>
                  </a:lnTo>
                  <a:close/>
                </a:path>
                <a:path w="17673320" h="9960610">
                  <a:moveTo>
                    <a:pt x="12233225" y="6458949"/>
                  </a:moveTo>
                  <a:lnTo>
                    <a:pt x="12228935" y="6457909"/>
                  </a:lnTo>
                  <a:lnTo>
                    <a:pt x="12223310" y="6456298"/>
                  </a:lnTo>
                  <a:lnTo>
                    <a:pt x="12219352" y="6455400"/>
                  </a:lnTo>
                  <a:lnTo>
                    <a:pt x="12214782" y="6457790"/>
                  </a:lnTo>
                  <a:lnTo>
                    <a:pt x="12213741" y="6462081"/>
                  </a:lnTo>
                  <a:lnTo>
                    <a:pt x="12212843" y="6466038"/>
                  </a:lnTo>
                  <a:lnTo>
                    <a:pt x="12214707" y="6469990"/>
                  </a:lnTo>
                  <a:lnTo>
                    <a:pt x="12219047" y="6471841"/>
                  </a:lnTo>
                  <a:lnTo>
                    <a:pt x="12224673" y="6473452"/>
                  </a:lnTo>
                  <a:lnTo>
                    <a:pt x="12228963" y="6474493"/>
                  </a:lnTo>
                  <a:lnTo>
                    <a:pt x="12233535" y="6472102"/>
                  </a:lnTo>
                  <a:lnTo>
                    <a:pt x="12235616" y="6463521"/>
                  </a:lnTo>
                  <a:lnTo>
                    <a:pt x="12233225" y="6458949"/>
                  </a:lnTo>
                  <a:close/>
                </a:path>
                <a:path w="17673320" h="9960610">
                  <a:moveTo>
                    <a:pt x="12958293" y="6765477"/>
                  </a:moveTo>
                  <a:lnTo>
                    <a:pt x="12953482" y="6766582"/>
                  </a:lnTo>
                  <a:lnTo>
                    <a:pt x="12949397" y="6774309"/>
                  </a:lnTo>
                  <a:lnTo>
                    <a:pt x="12950502" y="6779120"/>
                  </a:lnTo>
                  <a:lnTo>
                    <a:pt x="12954365" y="6781163"/>
                  </a:lnTo>
                  <a:lnTo>
                    <a:pt x="12959422" y="6784110"/>
                  </a:lnTo>
                  <a:lnTo>
                    <a:pt x="12963760" y="6785960"/>
                  </a:lnTo>
                  <a:lnTo>
                    <a:pt x="12968239" y="6784714"/>
                  </a:lnTo>
                  <a:lnTo>
                    <a:pt x="12970139" y="6781184"/>
                  </a:lnTo>
                  <a:lnTo>
                    <a:pt x="12972181" y="6777321"/>
                  </a:lnTo>
                  <a:lnTo>
                    <a:pt x="12971078" y="6772510"/>
                  </a:lnTo>
                  <a:lnTo>
                    <a:pt x="12967214" y="6770467"/>
                  </a:lnTo>
                  <a:lnTo>
                    <a:pt x="12962156" y="6767520"/>
                  </a:lnTo>
                  <a:lnTo>
                    <a:pt x="12958293" y="6765477"/>
                  </a:lnTo>
                  <a:close/>
                </a:path>
                <a:path w="17673320" h="9960610">
                  <a:moveTo>
                    <a:pt x="585226" y="1480433"/>
                  </a:moveTo>
                  <a:lnTo>
                    <a:pt x="580125" y="1479441"/>
                  </a:lnTo>
                  <a:lnTo>
                    <a:pt x="573271" y="1484409"/>
                  </a:lnTo>
                  <a:lnTo>
                    <a:pt x="572279" y="1489510"/>
                  </a:lnTo>
                  <a:lnTo>
                    <a:pt x="574763" y="1492937"/>
                  </a:lnTo>
                  <a:lnTo>
                    <a:pt x="578156" y="1497936"/>
                  </a:lnTo>
                  <a:lnTo>
                    <a:pt x="579205" y="1499172"/>
                  </a:lnTo>
                  <a:lnTo>
                    <a:pt x="581734" y="1500645"/>
                  </a:lnTo>
                  <a:lnTo>
                    <a:pt x="584070" y="1501641"/>
                  </a:lnTo>
                  <a:lnTo>
                    <a:pt x="586834" y="1501638"/>
                  </a:lnTo>
                  <a:lnTo>
                    <a:pt x="589167" y="1499870"/>
                  </a:lnTo>
                  <a:lnTo>
                    <a:pt x="592593" y="1497387"/>
                  </a:lnTo>
                  <a:lnTo>
                    <a:pt x="593585" y="1492286"/>
                  </a:lnTo>
                  <a:lnTo>
                    <a:pt x="591102" y="1488859"/>
                  </a:lnTo>
                  <a:lnTo>
                    <a:pt x="587710" y="1483860"/>
                  </a:lnTo>
                  <a:lnTo>
                    <a:pt x="585226" y="1480433"/>
                  </a:lnTo>
                  <a:close/>
                </a:path>
                <a:path w="17673320" h="9960610">
                  <a:moveTo>
                    <a:pt x="12318809" y="6484014"/>
                  </a:moveTo>
                  <a:lnTo>
                    <a:pt x="12314661" y="6482640"/>
                  </a:lnTo>
                  <a:lnTo>
                    <a:pt x="12309036" y="6481030"/>
                  </a:lnTo>
                  <a:lnTo>
                    <a:pt x="12304887" y="6479654"/>
                  </a:lnTo>
                  <a:lnTo>
                    <a:pt x="12300651" y="6482187"/>
                  </a:lnTo>
                  <a:lnTo>
                    <a:pt x="12299276" y="6486336"/>
                  </a:lnTo>
                  <a:lnTo>
                    <a:pt x="12298377" y="6490293"/>
                  </a:lnTo>
                  <a:lnTo>
                    <a:pt x="12300241" y="6494244"/>
                  </a:lnTo>
                  <a:lnTo>
                    <a:pt x="12304581" y="6496095"/>
                  </a:lnTo>
                  <a:lnTo>
                    <a:pt x="12310206" y="6497706"/>
                  </a:lnTo>
                  <a:lnTo>
                    <a:pt x="12314355" y="6499081"/>
                  </a:lnTo>
                  <a:lnTo>
                    <a:pt x="12318592" y="6496548"/>
                  </a:lnTo>
                  <a:lnTo>
                    <a:pt x="12321342" y="6488251"/>
                  </a:lnTo>
                  <a:lnTo>
                    <a:pt x="12318809" y="6484014"/>
                  </a:lnTo>
                  <a:close/>
                </a:path>
                <a:path w="17673320" h="9960610">
                  <a:moveTo>
                    <a:pt x="12880829" y="6721386"/>
                  </a:moveTo>
                  <a:lnTo>
                    <a:pt x="12875873" y="6722823"/>
                  </a:lnTo>
                  <a:lnTo>
                    <a:pt x="12871788" y="6730550"/>
                  </a:lnTo>
                  <a:lnTo>
                    <a:pt x="12873226" y="6735504"/>
                  </a:lnTo>
                  <a:lnTo>
                    <a:pt x="12877089" y="6737546"/>
                  </a:lnTo>
                  <a:lnTo>
                    <a:pt x="12882147" y="6740493"/>
                  </a:lnTo>
                  <a:lnTo>
                    <a:pt x="12886485" y="6742344"/>
                  </a:lnTo>
                  <a:lnTo>
                    <a:pt x="12891107" y="6740764"/>
                  </a:lnTo>
                  <a:lnTo>
                    <a:pt x="12893007" y="6737234"/>
                  </a:lnTo>
                  <a:lnTo>
                    <a:pt x="12895050" y="6733370"/>
                  </a:lnTo>
                  <a:lnTo>
                    <a:pt x="12893611" y="6728417"/>
                  </a:lnTo>
                  <a:lnTo>
                    <a:pt x="12889747" y="6726374"/>
                  </a:lnTo>
                  <a:lnTo>
                    <a:pt x="12884692" y="6723428"/>
                  </a:lnTo>
                  <a:lnTo>
                    <a:pt x="12880829" y="6721386"/>
                  </a:lnTo>
                  <a:close/>
                </a:path>
                <a:path w="17673320" h="9960610">
                  <a:moveTo>
                    <a:pt x="12404207" y="6511367"/>
                  </a:moveTo>
                  <a:lnTo>
                    <a:pt x="12399916" y="6510326"/>
                  </a:lnTo>
                  <a:lnTo>
                    <a:pt x="12390568" y="6506338"/>
                  </a:lnTo>
                  <a:lnTo>
                    <a:pt x="12386330" y="6508871"/>
                  </a:lnTo>
                  <a:lnTo>
                    <a:pt x="12384621" y="6512877"/>
                  </a:lnTo>
                  <a:lnTo>
                    <a:pt x="12383725" y="6515651"/>
                  </a:lnTo>
                  <a:lnTo>
                    <a:pt x="12383389" y="6516691"/>
                  </a:lnTo>
                  <a:lnTo>
                    <a:pt x="12385446" y="6521120"/>
                  </a:lnTo>
                  <a:lnTo>
                    <a:pt x="12389118" y="6522687"/>
                  </a:lnTo>
                  <a:lnTo>
                    <a:pt x="12389595" y="6522495"/>
                  </a:lnTo>
                  <a:lnTo>
                    <a:pt x="12394935" y="6524773"/>
                  </a:lnTo>
                  <a:lnTo>
                    <a:pt x="12399084" y="6526148"/>
                  </a:lnTo>
                  <a:lnTo>
                    <a:pt x="12403178" y="6523949"/>
                  </a:lnTo>
                  <a:lnTo>
                    <a:pt x="12404887" y="6519943"/>
                  </a:lnTo>
                  <a:lnTo>
                    <a:pt x="12405804" y="6517178"/>
                  </a:lnTo>
                  <a:lnTo>
                    <a:pt x="12406262" y="6515795"/>
                  </a:lnTo>
                  <a:lnTo>
                    <a:pt x="12404207" y="6511367"/>
                  </a:lnTo>
                  <a:close/>
                </a:path>
                <a:path w="17673320" h="9960610">
                  <a:moveTo>
                    <a:pt x="12801412" y="6680012"/>
                  </a:moveTo>
                  <a:lnTo>
                    <a:pt x="12796457" y="6681450"/>
                  </a:lnTo>
                  <a:lnTo>
                    <a:pt x="12794067" y="6686744"/>
                  </a:lnTo>
                  <a:lnTo>
                    <a:pt x="12792705" y="6689319"/>
                  </a:lnTo>
                  <a:lnTo>
                    <a:pt x="12794286" y="6693940"/>
                  </a:lnTo>
                  <a:lnTo>
                    <a:pt x="12798007" y="6696316"/>
                  </a:lnTo>
                  <a:lnTo>
                    <a:pt x="12807687" y="6700445"/>
                  </a:lnTo>
                  <a:lnTo>
                    <a:pt x="12812308" y="6698865"/>
                  </a:lnTo>
                  <a:lnTo>
                    <a:pt x="12814556" y="6693905"/>
                  </a:lnTo>
                  <a:lnTo>
                    <a:pt x="12815917" y="6691329"/>
                  </a:lnTo>
                  <a:lnTo>
                    <a:pt x="12814336" y="6686709"/>
                  </a:lnTo>
                  <a:lnTo>
                    <a:pt x="12810616" y="6684333"/>
                  </a:lnTo>
                  <a:lnTo>
                    <a:pt x="12805276" y="6682055"/>
                  </a:lnTo>
                  <a:lnTo>
                    <a:pt x="12801412" y="6680012"/>
                  </a:lnTo>
                  <a:close/>
                </a:path>
                <a:path w="17673320" h="9960610">
                  <a:moveTo>
                    <a:pt x="12488131" y="6541248"/>
                  </a:moveTo>
                  <a:lnTo>
                    <a:pt x="12483982" y="6539872"/>
                  </a:lnTo>
                  <a:lnTo>
                    <a:pt x="12478639" y="6537594"/>
                  </a:lnTo>
                  <a:lnTo>
                    <a:pt x="12474491" y="6536219"/>
                  </a:lnTo>
                  <a:lnTo>
                    <a:pt x="12470062" y="6538275"/>
                  </a:lnTo>
                  <a:lnTo>
                    <a:pt x="12468353" y="6542281"/>
                  </a:lnTo>
                  <a:lnTo>
                    <a:pt x="12467323" y="6545392"/>
                  </a:lnTo>
                  <a:lnTo>
                    <a:pt x="12466979" y="6546429"/>
                  </a:lnTo>
                  <a:lnTo>
                    <a:pt x="12468702" y="6550715"/>
                  </a:lnTo>
                  <a:lnTo>
                    <a:pt x="12472709" y="6552424"/>
                  </a:lnTo>
                  <a:lnTo>
                    <a:pt x="12472851" y="6552091"/>
                  </a:lnTo>
                  <a:lnTo>
                    <a:pt x="12478525" y="6554511"/>
                  </a:lnTo>
                  <a:lnTo>
                    <a:pt x="12490187" y="6545677"/>
                  </a:lnTo>
                  <a:lnTo>
                    <a:pt x="12488131" y="6541248"/>
                  </a:lnTo>
                  <a:close/>
                </a:path>
                <a:path w="17673320" h="9960610">
                  <a:moveTo>
                    <a:pt x="12731155" y="6644914"/>
                  </a:moveTo>
                  <a:lnTo>
                    <a:pt x="12721810" y="6640927"/>
                  </a:lnTo>
                  <a:lnTo>
                    <a:pt x="12716854" y="6642365"/>
                  </a:lnTo>
                  <a:lnTo>
                    <a:pt x="12713436" y="6650376"/>
                  </a:lnTo>
                  <a:lnTo>
                    <a:pt x="12715017" y="6654996"/>
                  </a:lnTo>
                  <a:lnTo>
                    <a:pt x="12718882" y="6657039"/>
                  </a:lnTo>
                  <a:lnTo>
                    <a:pt x="12728561" y="6661168"/>
                  </a:lnTo>
                  <a:lnTo>
                    <a:pt x="12733183" y="6659589"/>
                  </a:lnTo>
                  <a:lnTo>
                    <a:pt x="12736601" y="6651576"/>
                  </a:lnTo>
                  <a:lnTo>
                    <a:pt x="12735019" y="6646957"/>
                  </a:lnTo>
                  <a:lnTo>
                    <a:pt x="12731155" y="6644914"/>
                  </a:lnTo>
                  <a:close/>
                </a:path>
                <a:path w="17673320" h="9960610">
                  <a:moveTo>
                    <a:pt x="12571105" y="6574274"/>
                  </a:moveTo>
                  <a:lnTo>
                    <a:pt x="12557752" y="6568579"/>
                  </a:lnTo>
                  <a:lnTo>
                    <a:pt x="12553323" y="6570635"/>
                  </a:lnTo>
                  <a:lnTo>
                    <a:pt x="12550049" y="6578314"/>
                  </a:lnTo>
                  <a:lnTo>
                    <a:pt x="12551964" y="6583076"/>
                  </a:lnTo>
                  <a:lnTo>
                    <a:pt x="12565315" y="6588771"/>
                  </a:lnTo>
                  <a:lnTo>
                    <a:pt x="12569745" y="6586716"/>
                  </a:lnTo>
                  <a:lnTo>
                    <a:pt x="12573163" y="6578704"/>
                  </a:lnTo>
                  <a:lnTo>
                    <a:pt x="12571105" y="6574274"/>
                  </a:lnTo>
                  <a:close/>
                </a:path>
                <a:path w="17673320" h="9960610">
                  <a:moveTo>
                    <a:pt x="12653704" y="6609114"/>
                  </a:moveTo>
                  <a:lnTo>
                    <a:pt x="12644355" y="6605126"/>
                  </a:lnTo>
                  <a:lnTo>
                    <a:pt x="12638089" y="6619814"/>
                  </a:lnTo>
                  <a:lnTo>
                    <a:pt x="12643432" y="6622093"/>
                  </a:lnTo>
                  <a:lnTo>
                    <a:pt x="12643240" y="6621617"/>
                  </a:lnTo>
                  <a:lnTo>
                    <a:pt x="12647247" y="6623326"/>
                  </a:lnTo>
                  <a:lnTo>
                    <a:pt x="12651865" y="6621745"/>
                  </a:lnTo>
                  <a:lnTo>
                    <a:pt x="12653574" y="6617739"/>
                  </a:lnTo>
                  <a:lnTo>
                    <a:pt x="12655617" y="6613875"/>
                  </a:lnTo>
                  <a:lnTo>
                    <a:pt x="12653704" y="6609114"/>
                  </a:lnTo>
                  <a:close/>
                </a:path>
                <a:path w="17673320" h="9960610">
                  <a:moveTo>
                    <a:pt x="536349" y="1406317"/>
                  </a:moveTo>
                  <a:lnTo>
                    <a:pt x="531582" y="1405467"/>
                  </a:lnTo>
                  <a:lnTo>
                    <a:pt x="524061" y="1410150"/>
                  </a:lnTo>
                  <a:lnTo>
                    <a:pt x="523211" y="1414917"/>
                  </a:lnTo>
                  <a:lnTo>
                    <a:pt x="528611" y="1423534"/>
                  </a:lnTo>
                  <a:lnTo>
                    <a:pt x="529519" y="1425105"/>
                  </a:lnTo>
                  <a:lnTo>
                    <a:pt x="532047" y="1426578"/>
                  </a:lnTo>
                  <a:lnTo>
                    <a:pt x="534384" y="1427575"/>
                  </a:lnTo>
                  <a:lnTo>
                    <a:pt x="537290" y="1427236"/>
                  </a:lnTo>
                  <a:lnTo>
                    <a:pt x="539480" y="1425803"/>
                  </a:lnTo>
                  <a:lnTo>
                    <a:pt x="543241" y="1423461"/>
                  </a:lnTo>
                  <a:lnTo>
                    <a:pt x="544091" y="1418695"/>
                  </a:lnTo>
                  <a:lnTo>
                    <a:pt x="536349" y="1406317"/>
                  </a:lnTo>
                  <a:close/>
                </a:path>
                <a:path w="17673320" h="9960610">
                  <a:moveTo>
                    <a:pt x="488425" y="1331818"/>
                  </a:moveTo>
                  <a:lnTo>
                    <a:pt x="483800" y="1330635"/>
                  </a:lnTo>
                  <a:lnTo>
                    <a:pt x="476279" y="1335318"/>
                  </a:lnTo>
                  <a:lnTo>
                    <a:pt x="475095" y="1339942"/>
                  </a:lnTo>
                  <a:lnTo>
                    <a:pt x="480495" y="1348559"/>
                  </a:lnTo>
                  <a:lnTo>
                    <a:pt x="481069" y="1349988"/>
                  </a:lnTo>
                  <a:lnTo>
                    <a:pt x="483931" y="1351603"/>
                  </a:lnTo>
                  <a:lnTo>
                    <a:pt x="486268" y="1352599"/>
                  </a:lnTo>
                  <a:lnTo>
                    <a:pt x="489032" y="1352595"/>
                  </a:lnTo>
                  <a:lnTo>
                    <a:pt x="491222" y="1351162"/>
                  </a:lnTo>
                  <a:lnTo>
                    <a:pt x="494983" y="1348820"/>
                  </a:lnTo>
                  <a:lnTo>
                    <a:pt x="496166" y="1344196"/>
                  </a:lnTo>
                  <a:lnTo>
                    <a:pt x="488425" y="1331818"/>
                  </a:lnTo>
                  <a:close/>
                </a:path>
                <a:path w="17673320" h="9960610">
                  <a:moveTo>
                    <a:pt x="442023" y="1255601"/>
                  </a:moveTo>
                  <a:lnTo>
                    <a:pt x="437064" y="1254275"/>
                  </a:lnTo>
                  <a:lnTo>
                    <a:pt x="433303" y="1256617"/>
                  </a:lnTo>
                  <a:lnTo>
                    <a:pt x="429685" y="1258624"/>
                  </a:lnTo>
                  <a:lnTo>
                    <a:pt x="428359" y="1263583"/>
                  </a:lnTo>
                  <a:lnTo>
                    <a:pt x="430701" y="1267343"/>
                  </a:lnTo>
                  <a:lnTo>
                    <a:pt x="433616" y="1272533"/>
                  </a:lnTo>
                  <a:lnTo>
                    <a:pt x="434524" y="1274105"/>
                  </a:lnTo>
                  <a:lnTo>
                    <a:pt x="437386" y="1275720"/>
                  </a:lnTo>
                  <a:lnTo>
                    <a:pt x="437195" y="1275244"/>
                  </a:lnTo>
                  <a:lnTo>
                    <a:pt x="439532" y="1276241"/>
                  </a:lnTo>
                  <a:lnTo>
                    <a:pt x="442294" y="1276235"/>
                  </a:lnTo>
                  <a:lnTo>
                    <a:pt x="444486" y="1274802"/>
                  </a:lnTo>
                  <a:lnTo>
                    <a:pt x="448104" y="1272794"/>
                  </a:lnTo>
                  <a:lnTo>
                    <a:pt x="449430" y="1267836"/>
                  </a:lnTo>
                  <a:lnTo>
                    <a:pt x="444031" y="1259219"/>
                  </a:lnTo>
                  <a:lnTo>
                    <a:pt x="442023" y="1255601"/>
                  </a:lnTo>
                  <a:close/>
                </a:path>
                <a:path w="17673320" h="9960610">
                  <a:moveTo>
                    <a:pt x="397810" y="1177951"/>
                  </a:moveTo>
                  <a:lnTo>
                    <a:pt x="392994" y="1176290"/>
                  </a:lnTo>
                  <a:lnTo>
                    <a:pt x="385472" y="1180974"/>
                  </a:lnTo>
                  <a:lnTo>
                    <a:pt x="383813" y="1185790"/>
                  </a:lnTo>
                  <a:lnTo>
                    <a:pt x="386154" y="1189551"/>
                  </a:lnTo>
                  <a:lnTo>
                    <a:pt x="389070" y="1194740"/>
                  </a:lnTo>
                  <a:lnTo>
                    <a:pt x="389836" y="1196645"/>
                  </a:lnTo>
                  <a:lnTo>
                    <a:pt x="392698" y="1198260"/>
                  </a:lnTo>
                  <a:lnTo>
                    <a:pt x="393174" y="1198069"/>
                  </a:lnTo>
                  <a:lnTo>
                    <a:pt x="395177" y="1198923"/>
                  </a:lnTo>
                  <a:lnTo>
                    <a:pt x="397799" y="1199252"/>
                  </a:lnTo>
                  <a:lnTo>
                    <a:pt x="399988" y="1197819"/>
                  </a:lnTo>
                  <a:lnTo>
                    <a:pt x="403749" y="1195478"/>
                  </a:lnTo>
                  <a:lnTo>
                    <a:pt x="405409" y="1190662"/>
                  </a:lnTo>
                  <a:lnTo>
                    <a:pt x="403067" y="1186901"/>
                  </a:lnTo>
                  <a:lnTo>
                    <a:pt x="400152" y="1181712"/>
                  </a:lnTo>
                  <a:lnTo>
                    <a:pt x="397810" y="1177951"/>
                  </a:lnTo>
                  <a:close/>
                </a:path>
                <a:path w="17673320" h="9960610">
                  <a:moveTo>
                    <a:pt x="355694" y="1100010"/>
                  </a:moveTo>
                  <a:lnTo>
                    <a:pt x="351070" y="1098827"/>
                  </a:lnTo>
                  <a:lnTo>
                    <a:pt x="347117" y="1100693"/>
                  </a:lnTo>
                  <a:lnTo>
                    <a:pt x="343023" y="1102892"/>
                  </a:lnTo>
                  <a:lnTo>
                    <a:pt x="341839" y="1107516"/>
                  </a:lnTo>
                  <a:lnTo>
                    <a:pt x="343704" y="1111469"/>
                  </a:lnTo>
                  <a:lnTo>
                    <a:pt x="346286" y="1116515"/>
                  </a:lnTo>
                  <a:lnTo>
                    <a:pt x="347194" y="1118086"/>
                  </a:lnTo>
                  <a:lnTo>
                    <a:pt x="350248" y="1120178"/>
                  </a:lnTo>
                  <a:lnTo>
                    <a:pt x="352251" y="1121032"/>
                  </a:lnTo>
                  <a:lnTo>
                    <a:pt x="355015" y="1121028"/>
                  </a:lnTo>
                  <a:lnTo>
                    <a:pt x="361156" y="1117729"/>
                  </a:lnTo>
                  <a:lnTo>
                    <a:pt x="362340" y="1113105"/>
                  </a:lnTo>
                  <a:lnTo>
                    <a:pt x="360475" y="1109152"/>
                  </a:lnTo>
                  <a:lnTo>
                    <a:pt x="357893" y="1104106"/>
                  </a:lnTo>
                  <a:lnTo>
                    <a:pt x="355694" y="1100010"/>
                  </a:lnTo>
                  <a:close/>
                </a:path>
                <a:path w="17673320" h="9960610">
                  <a:moveTo>
                    <a:pt x="315816" y="1021447"/>
                  </a:moveTo>
                  <a:lnTo>
                    <a:pt x="311000" y="1019787"/>
                  </a:lnTo>
                  <a:lnTo>
                    <a:pt x="303096" y="1023518"/>
                  </a:lnTo>
                  <a:lnTo>
                    <a:pt x="301436" y="1028334"/>
                  </a:lnTo>
                  <a:lnTo>
                    <a:pt x="303301" y="1032286"/>
                  </a:lnTo>
                  <a:lnTo>
                    <a:pt x="305883" y="1037333"/>
                  </a:lnTo>
                  <a:lnTo>
                    <a:pt x="306791" y="1038904"/>
                  </a:lnTo>
                  <a:lnTo>
                    <a:pt x="308176" y="1040284"/>
                  </a:lnTo>
                  <a:lnTo>
                    <a:pt x="309845" y="1040996"/>
                  </a:lnTo>
                  <a:lnTo>
                    <a:pt x="309702" y="1041330"/>
                  </a:lnTo>
                  <a:lnTo>
                    <a:pt x="312039" y="1042327"/>
                  </a:lnTo>
                  <a:lnTo>
                    <a:pt x="314470" y="1042180"/>
                  </a:lnTo>
                  <a:lnTo>
                    <a:pt x="316517" y="1041080"/>
                  </a:lnTo>
                  <a:lnTo>
                    <a:pt x="320469" y="1039215"/>
                  </a:lnTo>
                  <a:lnTo>
                    <a:pt x="322129" y="1034399"/>
                  </a:lnTo>
                  <a:lnTo>
                    <a:pt x="320264" y="1030447"/>
                  </a:lnTo>
                  <a:lnTo>
                    <a:pt x="317681" y="1025400"/>
                  </a:lnTo>
                  <a:lnTo>
                    <a:pt x="315816" y="1021447"/>
                  </a:lnTo>
                  <a:close/>
                </a:path>
                <a:path w="17673320" h="9960610">
                  <a:moveTo>
                    <a:pt x="277554" y="940022"/>
                  </a:moveTo>
                  <a:lnTo>
                    <a:pt x="272738" y="938362"/>
                  </a:lnTo>
                  <a:lnTo>
                    <a:pt x="268786" y="940227"/>
                  </a:lnTo>
                  <a:lnTo>
                    <a:pt x="264500" y="941951"/>
                  </a:lnTo>
                  <a:lnTo>
                    <a:pt x="262840" y="946766"/>
                  </a:lnTo>
                  <a:lnTo>
                    <a:pt x="264705" y="950719"/>
                  </a:lnTo>
                  <a:lnTo>
                    <a:pt x="267145" y="956099"/>
                  </a:lnTo>
                  <a:lnTo>
                    <a:pt x="268244" y="958147"/>
                  </a:lnTo>
                  <a:lnTo>
                    <a:pt x="269629" y="959527"/>
                  </a:lnTo>
                  <a:lnTo>
                    <a:pt x="273635" y="961236"/>
                  </a:lnTo>
                  <a:lnTo>
                    <a:pt x="275923" y="961422"/>
                  </a:lnTo>
                  <a:lnTo>
                    <a:pt x="277970" y="960322"/>
                  </a:lnTo>
                  <a:lnTo>
                    <a:pt x="281922" y="958457"/>
                  </a:lnTo>
                  <a:lnTo>
                    <a:pt x="283582" y="953641"/>
                  </a:lnTo>
                  <a:lnTo>
                    <a:pt x="281717" y="949689"/>
                  </a:lnTo>
                  <a:lnTo>
                    <a:pt x="279277" y="944308"/>
                  </a:lnTo>
                  <a:lnTo>
                    <a:pt x="277554" y="940022"/>
                  </a:lnTo>
                  <a:close/>
                </a:path>
                <a:path w="17673320" h="9960610">
                  <a:moveTo>
                    <a:pt x="241771" y="859260"/>
                  </a:moveTo>
                  <a:lnTo>
                    <a:pt x="237098" y="857267"/>
                  </a:lnTo>
                  <a:lnTo>
                    <a:pt x="233146" y="859131"/>
                  </a:lnTo>
                  <a:lnTo>
                    <a:pt x="228860" y="860854"/>
                  </a:lnTo>
                  <a:lnTo>
                    <a:pt x="226866" y="865528"/>
                  </a:lnTo>
                  <a:lnTo>
                    <a:pt x="228732" y="869480"/>
                  </a:lnTo>
                  <a:lnTo>
                    <a:pt x="231171" y="874861"/>
                  </a:lnTo>
                  <a:lnTo>
                    <a:pt x="231936" y="876766"/>
                  </a:lnTo>
                  <a:lnTo>
                    <a:pt x="233654" y="878288"/>
                  </a:lnTo>
                  <a:lnTo>
                    <a:pt x="235324" y="879000"/>
                  </a:lnTo>
                  <a:lnTo>
                    <a:pt x="235181" y="879333"/>
                  </a:lnTo>
                  <a:lnTo>
                    <a:pt x="237184" y="880188"/>
                  </a:lnTo>
                  <a:lnTo>
                    <a:pt x="239614" y="880041"/>
                  </a:lnTo>
                  <a:lnTo>
                    <a:pt x="245806" y="877552"/>
                  </a:lnTo>
                  <a:lnTo>
                    <a:pt x="247799" y="872879"/>
                  </a:lnTo>
                  <a:lnTo>
                    <a:pt x="245934" y="868927"/>
                  </a:lnTo>
                  <a:lnTo>
                    <a:pt x="243494" y="863546"/>
                  </a:lnTo>
                  <a:lnTo>
                    <a:pt x="241771" y="859260"/>
                  </a:lnTo>
                  <a:close/>
                </a:path>
                <a:path w="17673320" h="9960610">
                  <a:moveTo>
                    <a:pt x="207702" y="777255"/>
                  </a:moveTo>
                  <a:lnTo>
                    <a:pt x="203363" y="775404"/>
                  </a:lnTo>
                  <a:lnTo>
                    <a:pt x="199219" y="776793"/>
                  </a:lnTo>
                  <a:lnTo>
                    <a:pt x="195267" y="778658"/>
                  </a:lnTo>
                  <a:lnTo>
                    <a:pt x="193415" y="782998"/>
                  </a:lnTo>
                  <a:lnTo>
                    <a:pt x="194805" y="787142"/>
                  </a:lnTo>
                  <a:lnTo>
                    <a:pt x="197676" y="794285"/>
                  </a:lnTo>
                  <a:lnTo>
                    <a:pt x="199060" y="795665"/>
                  </a:lnTo>
                  <a:lnTo>
                    <a:pt x="203066" y="797374"/>
                  </a:lnTo>
                  <a:lnTo>
                    <a:pt x="205354" y="797561"/>
                  </a:lnTo>
                  <a:lnTo>
                    <a:pt x="207259" y="796795"/>
                  </a:lnTo>
                  <a:lnTo>
                    <a:pt x="211211" y="794929"/>
                  </a:lnTo>
                  <a:lnTo>
                    <a:pt x="213062" y="790590"/>
                  </a:lnTo>
                  <a:lnTo>
                    <a:pt x="211673" y="786446"/>
                  </a:lnTo>
                  <a:lnTo>
                    <a:pt x="209568" y="781207"/>
                  </a:lnTo>
                  <a:lnTo>
                    <a:pt x="207702" y="777255"/>
                  </a:lnTo>
                  <a:close/>
                </a:path>
                <a:path w="17673320" h="9960610">
                  <a:moveTo>
                    <a:pt x="176775" y="693435"/>
                  </a:moveTo>
                  <a:lnTo>
                    <a:pt x="172101" y="691441"/>
                  </a:lnTo>
                  <a:lnTo>
                    <a:pt x="163814" y="694219"/>
                  </a:lnTo>
                  <a:lnTo>
                    <a:pt x="161820" y="698893"/>
                  </a:lnTo>
                  <a:lnTo>
                    <a:pt x="163209" y="703037"/>
                  </a:lnTo>
                  <a:lnTo>
                    <a:pt x="165173" y="708609"/>
                  </a:lnTo>
                  <a:lnTo>
                    <a:pt x="165796" y="710848"/>
                  </a:lnTo>
                  <a:lnTo>
                    <a:pt x="167514" y="712369"/>
                  </a:lnTo>
                  <a:lnTo>
                    <a:pt x="171186" y="713936"/>
                  </a:lnTo>
                  <a:lnTo>
                    <a:pt x="173474" y="714123"/>
                  </a:lnTo>
                  <a:lnTo>
                    <a:pt x="175379" y="713357"/>
                  </a:lnTo>
                  <a:lnTo>
                    <a:pt x="179522" y="711968"/>
                  </a:lnTo>
                  <a:lnTo>
                    <a:pt x="181516" y="707295"/>
                  </a:lnTo>
                  <a:lnTo>
                    <a:pt x="180127" y="703151"/>
                  </a:lnTo>
                  <a:lnTo>
                    <a:pt x="178164" y="697578"/>
                  </a:lnTo>
                  <a:lnTo>
                    <a:pt x="176775" y="693435"/>
                  </a:lnTo>
                  <a:close/>
                </a:path>
                <a:path w="17673320" h="9960610">
                  <a:moveTo>
                    <a:pt x="143128" y="607665"/>
                  </a:moveTo>
                  <a:lnTo>
                    <a:pt x="134841" y="610444"/>
                  </a:lnTo>
                  <a:lnTo>
                    <a:pt x="132513" y="614974"/>
                  </a:lnTo>
                  <a:lnTo>
                    <a:pt x="133902" y="619118"/>
                  </a:lnTo>
                  <a:lnTo>
                    <a:pt x="135866" y="624690"/>
                  </a:lnTo>
                  <a:lnTo>
                    <a:pt x="136489" y="626929"/>
                  </a:lnTo>
                  <a:lnTo>
                    <a:pt x="138207" y="628451"/>
                  </a:lnTo>
                  <a:lnTo>
                    <a:pt x="142213" y="630160"/>
                  </a:lnTo>
                  <a:lnTo>
                    <a:pt x="144025" y="630538"/>
                  </a:lnTo>
                  <a:lnTo>
                    <a:pt x="145929" y="629772"/>
                  </a:lnTo>
                  <a:lnTo>
                    <a:pt x="150073" y="628383"/>
                  </a:lnTo>
                  <a:lnTo>
                    <a:pt x="152400" y="623852"/>
                  </a:lnTo>
                  <a:lnTo>
                    <a:pt x="151012" y="619708"/>
                  </a:lnTo>
                  <a:lnTo>
                    <a:pt x="149048" y="614136"/>
                  </a:lnTo>
                  <a:lnTo>
                    <a:pt x="147659" y="609992"/>
                  </a:lnTo>
                  <a:lnTo>
                    <a:pt x="143128" y="607665"/>
                  </a:lnTo>
                  <a:close/>
                </a:path>
                <a:path w="17673320" h="9960610">
                  <a:moveTo>
                    <a:pt x="117154" y="522406"/>
                  </a:moveTo>
                  <a:lnTo>
                    <a:pt x="108867" y="525185"/>
                  </a:lnTo>
                  <a:lnTo>
                    <a:pt x="106206" y="529574"/>
                  </a:lnTo>
                  <a:lnTo>
                    <a:pt x="107595" y="533717"/>
                  </a:lnTo>
                  <a:lnTo>
                    <a:pt x="109224" y="539147"/>
                  </a:lnTo>
                  <a:lnTo>
                    <a:pt x="110182" y="541528"/>
                  </a:lnTo>
                  <a:lnTo>
                    <a:pt x="111757" y="543384"/>
                  </a:lnTo>
                  <a:lnTo>
                    <a:pt x="115429" y="544950"/>
                  </a:lnTo>
                  <a:lnTo>
                    <a:pt x="117383" y="544994"/>
                  </a:lnTo>
                  <a:lnTo>
                    <a:pt x="119146" y="544563"/>
                  </a:lnTo>
                  <a:lnTo>
                    <a:pt x="123289" y="543174"/>
                  </a:lnTo>
                  <a:lnTo>
                    <a:pt x="125951" y="538785"/>
                  </a:lnTo>
                  <a:lnTo>
                    <a:pt x="124562" y="534641"/>
                  </a:lnTo>
                  <a:lnTo>
                    <a:pt x="122932" y="529211"/>
                  </a:lnTo>
                  <a:lnTo>
                    <a:pt x="121543" y="525068"/>
                  </a:lnTo>
                  <a:lnTo>
                    <a:pt x="117154" y="522406"/>
                  </a:lnTo>
                  <a:close/>
                </a:path>
                <a:path w="17673320" h="9960610">
                  <a:moveTo>
                    <a:pt x="93135" y="437192"/>
                  </a:moveTo>
                  <a:lnTo>
                    <a:pt x="89134" y="438247"/>
                  </a:lnTo>
                  <a:lnTo>
                    <a:pt x="84656" y="439494"/>
                  </a:lnTo>
                  <a:lnTo>
                    <a:pt x="82329" y="444025"/>
                  </a:lnTo>
                  <a:lnTo>
                    <a:pt x="83384" y="448026"/>
                  </a:lnTo>
                  <a:lnTo>
                    <a:pt x="84871" y="453791"/>
                  </a:lnTo>
                  <a:lnTo>
                    <a:pt x="85494" y="456029"/>
                  </a:lnTo>
                  <a:lnTo>
                    <a:pt x="87404" y="458027"/>
                  </a:lnTo>
                  <a:lnTo>
                    <a:pt x="89407" y="458881"/>
                  </a:lnTo>
                  <a:lnTo>
                    <a:pt x="89598" y="459358"/>
                  </a:lnTo>
                  <a:lnTo>
                    <a:pt x="90934" y="459927"/>
                  </a:lnTo>
                  <a:lnTo>
                    <a:pt x="92888" y="459972"/>
                  </a:lnTo>
                  <a:lnTo>
                    <a:pt x="94650" y="459540"/>
                  </a:lnTo>
                  <a:lnTo>
                    <a:pt x="99128" y="458294"/>
                  </a:lnTo>
                  <a:lnTo>
                    <a:pt x="101455" y="453762"/>
                  </a:lnTo>
                  <a:lnTo>
                    <a:pt x="100400" y="449761"/>
                  </a:lnTo>
                  <a:lnTo>
                    <a:pt x="98913" y="443997"/>
                  </a:lnTo>
                  <a:lnTo>
                    <a:pt x="97666" y="439520"/>
                  </a:lnTo>
                  <a:lnTo>
                    <a:pt x="93135" y="437192"/>
                  </a:lnTo>
                  <a:close/>
                </a:path>
                <a:path w="17673320" h="9960610">
                  <a:moveTo>
                    <a:pt x="71496" y="351021"/>
                  </a:moveTo>
                  <a:lnTo>
                    <a:pt x="62826" y="352846"/>
                  </a:lnTo>
                  <a:lnTo>
                    <a:pt x="60695" y="356278"/>
                  </a:lnTo>
                  <a:lnTo>
                    <a:pt x="60308" y="356901"/>
                  </a:lnTo>
                  <a:lnTo>
                    <a:pt x="69914" y="373231"/>
                  </a:lnTo>
                  <a:lnTo>
                    <a:pt x="71676" y="372799"/>
                  </a:lnTo>
                  <a:lnTo>
                    <a:pt x="76011" y="371886"/>
                  </a:lnTo>
                  <a:lnTo>
                    <a:pt x="78143" y="368455"/>
                  </a:lnTo>
                  <a:lnTo>
                    <a:pt x="78530" y="367831"/>
                  </a:lnTo>
                  <a:lnTo>
                    <a:pt x="77617" y="363496"/>
                  </a:lnTo>
                  <a:lnTo>
                    <a:pt x="76464" y="357874"/>
                  </a:lnTo>
                  <a:lnTo>
                    <a:pt x="75551" y="353540"/>
                  </a:lnTo>
                  <a:lnTo>
                    <a:pt x="71496" y="351021"/>
                  </a:lnTo>
                  <a:close/>
                </a:path>
                <a:path w="17673320" h="9960610">
                  <a:moveTo>
                    <a:pt x="52906" y="264178"/>
                  </a:moveTo>
                  <a:lnTo>
                    <a:pt x="44236" y="266003"/>
                  </a:lnTo>
                  <a:lnTo>
                    <a:pt x="41603" y="269614"/>
                  </a:lnTo>
                  <a:lnTo>
                    <a:pt x="41384" y="269915"/>
                  </a:lnTo>
                  <a:lnTo>
                    <a:pt x="42297" y="274250"/>
                  </a:lnTo>
                  <a:lnTo>
                    <a:pt x="43450" y="279872"/>
                  </a:lnTo>
                  <a:lnTo>
                    <a:pt x="43931" y="282444"/>
                  </a:lnTo>
                  <a:lnTo>
                    <a:pt x="45840" y="284442"/>
                  </a:lnTo>
                  <a:lnTo>
                    <a:pt x="48177" y="285439"/>
                  </a:lnTo>
                  <a:lnTo>
                    <a:pt x="48369" y="285915"/>
                  </a:lnTo>
                  <a:lnTo>
                    <a:pt x="49704" y="286485"/>
                  </a:lnTo>
                  <a:lnTo>
                    <a:pt x="51182" y="286721"/>
                  </a:lnTo>
                  <a:lnTo>
                    <a:pt x="52943" y="286289"/>
                  </a:lnTo>
                  <a:lnTo>
                    <a:pt x="56945" y="285234"/>
                  </a:lnTo>
                  <a:lnTo>
                    <a:pt x="59579" y="281622"/>
                  </a:lnTo>
                  <a:lnTo>
                    <a:pt x="59798" y="281321"/>
                  </a:lnTo>
                  <a:lnTo>
                    <a:pt x="58885" y="276986"/>
                  </a:lnTo>
                  <a:lnTo>
                    <a:pt x="57732" y="271365"/>
                  </a:lnTo>
                  <a:lnTo>
                    <a:pt x="56819" y="267030"/>
                  </a:lnTo>
                  <a:lnTo>
                    <a:pt x="52906" y="264178"/>
                  </a:lnTo>
                  <a:close/>
                </a:path>
                <a:path w="17673320" h="9960610">
                  <a:moveTo>
                    <a:pt x="36507" y="175900"/>
                  </a:moveTo>
                  <a:lnTo>
                    <a:pt x="32172" y="176813"/>
                  </a:lnTo>
                  <a:lnTo>
                    <a:pt x="27979" y="177392"/>
                  </a:lnTo>
                  <a:lnTo>
                    <a:pt x="24984" y="181638"/>
                  </a:lnTo>
                  <a:lnTo>
                    <a:pt x="25897" y="185973"/>
                  </a:lnTo>
                  <a:lnTo>
                    <a:pt x="26908" y="191928"/>
                  </a:lnTo>
                  <a:lnTo>
                    <a:pt x="27246" y="194835"/>
                  </a:lnTo>
                  <a:lnTo>
                    <a:pt x="29156" y="196833"/>
                  </a:lnTo>
                  <a:lnTo>
                    <a:pt x="32828" y="198400"/>
                  </a:lnTo>
                  <a:lnTo>
                    <a:pt x="36068" y="198203"/>
                  </a:lnTo>
                  <a:lnTo>
                    <a:pt x="40261" y="197624"/>
                  </a:lnTo>
                  <a:lnTo>
                    <a:pt x="43256" y="193378"/>
                  </a:lnTo>
                  <a:lnTo>
                    <a:pt x="42343" y="189043"/>
                  </a:lnTo>
                  <a:lnTo>
                    <a:pt x="41332" y="183088"/>
                  </a:lnTo>
                  <a:lnTo>
                    <a:pt x="40753" y="178895"/>
                  </a:lnTo>
                  <a:lnTo>
                    <a:pt x="36507" y="175900"/>
                  </a:lnTo>
                  <a:close/>
                </a:path>
                <a:path w="17673320" h="9960610">
                  <a:moveTo>
                    <a:pt x="22586" y="88286"/>
                  </a:moveTo>
                  <a:lnTo>
                    <a:pt x="14201" y="89444"/>
                  </a:lnTo>
                  <a:lnTo>
                    <a:pt x="11206" y="93690"/>
                  </a:lnTo>
                  <a:lnTo>
                    <a:pt x="11785" y="97882"/>
                  </a:lnTo>
                  <a:lnTo>
                    <a:pt x="12461" y="103696"/>
                  </a:lnTo>
                  <a:lnTo>
                    <a:pt x="12943" y="106268"/>
                  </a:lnTo>
                  <a:lnTo>
                    <a:pt x="15043" y="108743"/>
                  </a:lnTo>
                  <a:lnTo>
                    <a:pt x="18716" y="110309"/>
                  </a:lnTo>
                  <a:lnTo>
                    <a:pt x="19859" y="110402"/>
                  </a:lnTo>
                  <a:lnTo>
                    <a:pt x="21480" y="110304"/>
                  </a:lnTo>
                  <a:lnTo>
                    <a:pt x="25672" y="109726"/>
                  </a:lnTo>
                  <a:lnTo>
                    <a:pt x="28667" y="105479"/>
                  </a:lnTo>
                  <a:lnTo>
                    <a:pt x="28088" y="101286"/>
                  </a:lnTo>
                  <a:lnTo>
                    <a:pt x="27411" y="95474"/>
                  </a:lnTo>
                  <a:lnTo>
                    <a:pt x="26832" y="91280"/>
                  </a:lnTo>
                  <a:lnTo>
                    <a:pt x="22586" y="88286"/>
                  </a:lnTo>
                  <a:close/>
                </a:path>
                <a:path w="17673320" h="9960610">
                  <a:moveTo>
                    <a:pt x="11714" y="0"/>
                  </a:moveTo>
                  <a:lnTo>
                    <a:pt x="3329" y="1157"/>
                  </a:lnTo>
                  <a:lnTo>
                    <a:pt x="0" y="5262"/>
                  </a:lnTo>
                  <a:lnTo>
                    <a:pt x="579" y="9454"/>
                  </a:lnTo>
                  <a:lnTo>
                    <a:pt x="1594" y="18174"/>
                  </a:lnTo>
                  <a:lnTo>
                    <a:pt x="3361" y="20506"/>
                  </a:lnTo>
                  <a:lnTo>
                    <a:pt x="7367" y="22215"/>
                  </a:lnTo>
                  <a:lnTo>
                    <a:pt x="8845" y="22451"/>
                  </a:lnTo>
                  <a:lnTo>
                    <a:pt x="10131" y="22210"/>
                  </a:lnTo>
                  <a:lnTo>
                    <a:pt x="14324" y="21631"/>
                  </a:lnTo>
                  <a:lnTo>
                    <a:pt x="17653" y="17527"/>
                  </a:lnTo>
                  <a:lnTo>
                    <a:pt x="17074" y="13335"/>
                  </a:lnTo>
                  <a:lnTo>
                    <a:pt x="16397" y="7521"/>
                  </a:lnTo>
                  <a:lnTo>
                    <a:pt x="15818" y="3329"/>
                  </a:lnTo>
                  <a:lnTo>
                    <a:pt x="11714" y="0"/>
                  </a:lnTo>
                  <a:close/>
                </a:path>
              </a:pathLst>
            </a:custGeom>
            <a:solidFill>
              <a:srgbClr val="8B337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98416" y="35169"/>
              <a:ext cx="17756505" cy="10017125"/>
            </a:xfrm>
            <a:custGeom>
              <a:avLst/>
              <a:gdLst/>
              <a:ahLst/>
              <a:cxnLst/>
              <a:rect l="l" t="t" r="r" b="b"/>
              <a:pathLst>
                <a:path w="17756505" h="10017125">
                  <a:moveTo>
                    <a:pt x="17084018" y="9765854"/>
                  </a:moveTo>
                  <a:lnTo>
                    <a:pt x="17071331" y="9760442"/>
                  </a:lnTo>
                  <a:lnTo>
                    <a:pt x="17066568" y="9762356"/>
                  </a:lnTo>
                  <a:lnTo>
                    <a:pt x="17063435" y="9769700"/>
                  </a:lnTo>
                  <a:lnTo>
                    <a:pt x="17065018" y="9774321"/>
                  </a:lnTo>
                  <a:lnTo>
                    <a:pt x="17078037" y="9779875"/>
                  </a:lnTo>
                  <a:lnTo>
                    <a:pt x="17082321" y="9778151"/>
                  </a:lnTo>
                  <a:lnTo>
                    <a:pt x="17085739" y="9770139"/>
                  </a:lnTo>
                  <a:lnTo>
                    <a:pt x="17084018" y="9765854"/>
                  </a:lnTo>
                  <a:close/>
                </a:path>
                <a:path w="17756505" h="10017125">
                  <a:moveTo>
                    <a:pt x="17002991" y="9730107"/>
                  </a:moveTo>
                  <a:lnTo>
                    <a:pt x="16989972" y="9724553"/>
                  </a:lnTo>
                  <a:lnTo>
                    <a:pt x="16985352" y="9726134"/>
                  </a:lnTo>
                  <a:lnTo>
                    <a:pt x="16981934" y="9734146"/>
                  </a:lnTo>
                  <a:lnTo>
                    <a:pt x="16983513" y="9738765"/>
                  </a:lnTo>
                  <a:lnTo>
                    <a:pt x="16996534" y="9744319"/>
                  </a:lnTo>
                  <a:lnTo>
                    <a:pt x="17001152" y="9742738"/>
                  </a:lnTo>
                  <a:lnTo>
                    <a:pt x="17004570" y="9734726"/>
                  </a:lnTo>
                  <a:lnTo>
                    <a:pt x="17002991" y="9730107"/>
                  </a:lnTo>
                  <a:close/>
                </a:path>
                <a:path w="17756505" h="10017125">
                  <a:moveTo>
                    <a:pt x="17166231" y="9799739"/>
                  </a:moveTo>
                  <a:lnTo>
                    <a:pt x="17157219" y="9795895"/>
                  </a:lnTo>
                  <a:lnTo>
                    <a:pt x="17153071" y="9794520"/>
                  </a:lnTo>
                  <a:lnTo>
                    <a:pt x="17148784" y="9796243"/>
                  </a:lnTo>
                  <a:lnTo>
                    <a:pt x="17145367" y="9804255"/>
                  </a:lnTo>
                  <a:lnTo>
                    <a:pt x="17147090" y="9808542"/>
                  </a:lnTo>
                  <a:lnTo>
                    <a:pt x="17156102" y="9812386"/>
                  </a:lnTo>
                  <a:lnTo>
                    <a:pt x="17160250" y="9813761"/>
                  </a:lnTo>
                  <a:lnTo>
                    <a:pt x="17164536" y="9812038"/>
                  </a:lnTo>
                  <a:lnTo>
                    <a:pt x="17167954" y="9804026"/>
                  </a:lnTo>
                  <a:lnTo>
                    <a:pt x="17166231" y="9799739"/>
                  </a:lnTo>
                  <a:close/>
                </a:path>
                <a:path w="17756505" h="10017125">
                  <a:moveTo>
                    <a:pt x="16922249" y="9693692"/>
                  </a:moveTo>
                  <a:lnTo>
                    <a:pt x="16909229" y="9688138"/>
                  </a:lnTo>
                  <a:lnTo>
                    <a:pt x="16904610" y="9689719"/>
                  </a:lnTo>
                  <a:lnTo>
                    <a:pt x="16901335" y="9697397"/>
                  </a:lnTo>
                  <a:lnTo>
                    <a:pt x="16902772" y="9702351"/>
                  </a:lnTo>
                  <a:lnTo>
                    <a:pt x="16915792" y="9707904"/>
                  </a:lnTo>
                  <a:lnTo>
                    <a:pt x="16920554" y="9705990"/>
                  </a:lnTo>
                  <a:lnTo>
                    <a:pt x="16923687" y="9698645"/>
                  </a:lnTo>
                  <a:lnTo>
                    <a:pt x="16922249" y="9693692"/>
                  </a:lnTo>
                  <a:close/>
                </a:path>
                <a:path w="17756505" h="10017125">
                  <a:moveTo>
                    <a:pt x="17248873" y="9832624"/>
                  </a:moveTo>
                  <a:lnTo>
                    <a:pt x="17235856" y="9827072"/>
                  </a:lnTo>
                  <a:lnTo>
                    <a:pt x="17231427" y="9829128"/>
                  </a:lnTo>
                  <a:lnTo>
                    <a:pt x="17228009" y="9837140"/>
                  </a:lnTo>
                  <a:lnTo>
                    <a:pt x="17230066" y="9841569"/>
                  </a:lnTo>
                  <a:lnTo>
                    <a:pt x="17233738" y="9843135"/>
                  </a:lnTo>
                  <a:lnTo>
                    <a:pt x="17234212" y="9842942"/>
                  </a:lnTo>
                  <a:lnTo>
                    <a:pt x="17243227" y="9846788"/>
                  </a:lnTo>
                  <a:lnTo>
                    <a:pt x="17247656" y="9844732"/>
                  </a:lnTo>
                  <a:lnTo>
                    <a:pt x="17251074" y="9836720"/>
                  </a:lnTo>
                  <a:lnTo>
                    <a:pt x="17248873" y="9832624"/>
                  </a:lnTo>
                  <a:close/>
                </a:path>
                <a:path w="17756505" h="10017125">
                  <a:moveTo>
                    <a:pt x="16829199" y="9650054"/>
                  </a:moveTo>
                  <a:lnTo>
                    <a:pt x="16824580" y="9651635"/>
                  </a:lnTo>
                  <a:lnTo>
                    <a:pt x="16822361" y="9656607"/>
                  </a:lnTo>
                  <a:lnTo>
                    <a:pt x="16820829" y="9659504"/>
                  </a:lnTo>
                  <a:lnTo>
                    <a:pt x="16822408" y="9664124"/>
                  </a:lnTo>
                  <a:lnTo>
                    <a:pt x="16826272" y="9666167"/>
                  </a:lnTo>
                  <a:lnTo>
                    <a:pt x="16835286" y="9670012"/>
                  </a:lnTo>
                  <a:lnTo>
                    <a:pt x="16839906" y="9668432"/>
                  </a:lnTo>
                  <a:lnTo>
                    <a:pt x="16841983" y="9663793"/>
                  </a:lnTo>
                  <a:lnTo>
                    <a:pt x="16843515" y="9660896"/>
                  </a:lnTo>
                  <a:lnTo>
                    <a:pt x="16841934" y="9656276"/>
                  </a:lnTo>
                  <a:lnTo>
                    <a:pt x="16838071" y="9654233"/>
                  </a:lnTo>
                  <a:lnTo>
                    <a:pt x="16833063" y="9652097"/>
                  </a:lnTo>
                  <a:lnTo>
                    <a:pt x="16829199" y="9650054"/>
                  </a:lnTo>
                  <a:close/>
                </a:path>
                <a:path w="17756505" h="10017125">
                  <a:moveTo>
                    <a:pt x="17331751" y="9864032"/>
                  </a:moveTo>
                  <a:lnTo>
                    <a:pt x="17327603" y="9862657"/>
                  </a:lnTo>
                  <a:lnTo>
                    <a:pt x="17318591" y="9858813"/>
                  </a:lnTo>
                  <a:lnTo>
                    <a:pt x="17314496" y="9861012"/>
                  </a:lnTo>
                  <a:lnTo>
                    <a:pt x="17311221" y="9868690"/>
                  </a:lnTo>
                  <a:lnTo>
                    <a:pt x="17313276" y="9873117"/>
                  </a:lnTo>
                  <a:lnTo>
                    <a:pt x="17316948" y="9874684"/>
                  </a:lnTo>
                  <a:lnTo>
                    <a:pt x="17316759" y="9874208"/>
                  </a:lnTo>
                  <a:lnTo>
                    <a:pt x="17326439" y="9878338"/>
                  </a:lnTo>
                  <a:lnTo>
                    <a:pt x="17330534" y="9876139"/>
                  </a:lnTo>
                  <a:lnTo>
                    <a:pt x="17333809" y="9868462"/>
                  </a:lnTo>
                  <a:lnTo>
                    <a:pt x="17331751" y="9864032"/>
                  </a:lnTo>
                  <a:close/>
                </a:path>
                <a:path w="17756505" h="10017125">
                  <a:moveTo>
                    <a:pt x="16748930" y="9610684"/>
                  </a:moveTo>
                  <a:lnTo>
                    <a:pt x="16743975" y="9612123"/>
                  </a:lnTo>
                  <a:lnTo>
                    <a:pt x="16741748" y="9617091"/>
                  </a:lnTo>
                  <a:lnTo>
                    <a:pt x="16740366" y="9619658"/>
                  </a:lnTo>
                  <a:lnTo>
                    <a:pt x="16741947" y="9624278"/>
                  </a:lnTo>
                  <a:lnTo>
                    <a:pt x="16745668" y="9626655"/>
                  </a:lnTo>
                  <a:lnTo>
                    <a:pt x="16754681" y="9630499"/>
                  </a:lnTo>
                  <a:lnTo>
                    <a:pt x="16759302" y="9628919"/>
                  </a:lnTo>
                  <a:lnTo>
                    <a:pt x="16761386" y="9624284"/>
                  </a:lnTo>
                  <a:lnTo>
                    <a:pt x="16762768" y="9621717"/>
                  </a:lnTo>
                  <a:lnTo>
                    <a:pt x="16761187" y="9617097"/>
                  </a:lnTo>
                  <a:lnTo>
                    <a:pt x="16757467" y="9614721"/>
                  </a:lnTo>
                  <a:lnTo>
                    <a:pt x="16752459" y="9612585"/>
                  </a:lnTo>
                  <a:lnTo>
                    <a:pt x="16748930" y="9610684"/>
                  </a:lnTo>
                  <a:close/>
                </a:path>
                <a:path w="17756505" h="10017125">
                  <a:moveTo>
                    <a:pt x="17415675" y="9893912"/>
                  </a:moveTo>
                  <a:lnTo>
                    <a:pt x="17411384" y="9892872"/>
                  </a:lnTo>
                  <a:lnTo>
                    <a:pt x="17406376" y="9890735"/>
                  </a:lnTo>
                  <a:lnTo>
                    <a:pt x="17402228" y="9889360"/>
                  </a:lnTo>
                  <a:lnTo>
                    <a:pt x="17398135" y="9891560"/>
                  </a:lnTo>
                  <a:lnTo>
                    <a:pt x="17396426" y="9895566"/>
                  </a:lnTo>
                  <a:lnTo>
                    <a:pt x="17395530" y="9898341"/>
                  </a:lnTo>
                  <a:lnTo>
                    <a:pt x="17395194" y="9899381"/>
                  </a:lnTo>
                  <a:lnTo>
                    <a:pt x="17396915" y="9903666"/>
                  </a:lnTo>
                  <a:lnTo>
                    <a:pt x="17401256" y="9905518"/>
                  </a:lnTo>
                  <a:lnTo>
                    <a:pt x="17401398" y="9905184"/>
                  </a:lnTo>
                  <a:lnTo>
                    <a:pt x="17406404" y="9907319"/>
                  </a:lnTo>
                  <a:lnTo>
                    <a:pt x="17417731" y="9898341"/>
                  </a:lnTo>
                  <a:lnTo>
                    <a:pt x="17415675" y="9893912"/>
                  </a:lnTo>
                  <a:close/>
                </a:path>
                <a:path w="17756505" h="10017125">
                  <a:moveTo>
                    <a:pt x="16678767" y="9574442"/>
                  </a:moveTo>
                  <a:lnTo>
                    <a:pt x="16669756" y="9570598"/>
                  </a:lnTo>
                  <a:lnTo>
                    <a:pt x="16664942" y="9571702"/>
                  </a:lnTo>
                  <a:lnTo>
                    <a:pt x="16661525" y="9579713"/>
                  </a:lnTo>
                  <a:lnTo>
                    <a:pt x="16662772" y="9584191"/>
                  </a:lnTo>
                  <a:lnTo>
                    <a:pt x="16666493" y="9586568"/>
                  </a:lnTo>
                  <a:lnTo>
                    <a:pt x="16675840" y="9590555"/>
                  </a:lnTo>
                  <a:lnTo>
                    <a:pt x="16680460" y="9588974"/>
                  </a:lnTo>
                  <a:lnTo>
                    <a:pt x="16683735" y="9581297"/>
                  </a:lnTo>
                  <a:lnTo>
                    <a:pt x="16682488" y="9576819"/>
                  </a:lnTo>
                  <a:lnTo>
                    <a:pt x="16678767" y="9574442"/>
                  </a:lnTo>
                  <a:close/>
                </a:path>
                <a:path w="17756505" h="10017125">
                  <a:moveTo>
                    <a:pt x="17499692" y="9922649"/>
                  </a:moveTo>
                  <a:lnTo>
                    <a:pt x="17495402" y="9921608"/>
                  </a:lnTo>
                  <a:lnTo>
                    <a:pt x="17490393" y="9919472"/>
                  </a:lnTo>
                  <a:lnTo>
                    <a:pt x="17486245" y="9918097"/>
                  </a:lnTo>
                  <a:lnTo>
                    <a:pt x="17482153" y="9920296"/>
                  </a:lnTo>
                  <a:lnTo>
                    <a:pt x="17480444" y="9924303"/>
                  </a:lnTo>
                  <a:lnTo>
                    <a:pt x="17479069" y="9928451"/>
                  </a:lnTo>
                  <a:lnTo>
                    <a:pt x="17480932" y="9932403"/>
                  </a:lnTo>
                  <a:lnTo>
                    <a:pt x="17484604" y="9933969"/>
                  </a:lnTo>
                  <a:lnTo>
                    <a:pt x="17485081" y="9933778"/>
                  </a:lnTo>
                  <a:lnTo>
                    <a:pt x="17485414" y="9933920"/>
                  </a:lnTo>
                  <a:lnTo>
                    <a:pt x="17485892" y="9933729"/>
                  </a:lnTo>
                  <a:lnTo>
                    <a:pt x="17490898" y="9935864"/>
                  </a:lnTo>
                  <a:lnTo>
                    <a:pt x="17494712" y="9937097"/>
                  </a:lnTo>
                  <a:lnTo>
                    <a:pt x="17498807" y="9934898"/>
                  </a:lnTo>
                  <a:lnTo>
                    <a:pt x="17500516" y="9930892"/>
                  </a:lnTo>
                  <a:lnTo>
                    <a:pt x="17501748" y="9927077"/>
                  </a:lnTo>
                  <a:lnTo>
                    <a:pt x="17499692" y="9922649"/>
                  </a:lnTo>
                  <a:close/>
                </a:path>
                <a:path w="17756505" h="10017125">
                  <a:moveTo>
                    <a:pt x="16591481" y="9529317"/>
                  </a:moveTo>
                  <a:lnTo>
                    <a:pt x="16587004" y="9530565"/>
                  </a:lnTo>
                  <a:lnTo>
                    <a:pt x="16584962" y="9534428"/>
                  </a:lnTo>
                  <a:lnTo>
                    <a:pt x="16583061" y="9537958"/>
                  </a:lnTo>
                  <a:lnTo>
                    <a:pt x="16584166" y="9542769"/>
                  </a:lnTo>
                  <a:lnTo>
                    <a:pt x="16587887" y="9545146"/>
                  </a:lnTo>
                  <a:lnTo>
                    <a:pt x="16597233" y="9549133"/>
                  </a:lnTo>
                  <a:lnTo>
                    <a:pt x="16601711" y="9547887"/>
                  </a:lnTo>
                  <a:lnTo>
                    <a:pt x="16603278" y="9544214"/>
                  </a:lnTo>
                  <a:lnTo>
                    <a:pt x="16605178" y="9540684"/>
                  </a:lnTo>
                  <a:lnTo>
                    <a:pt x="16604075" y="9535873"/>
                  </a:lnTo>
                  <a:lnTo>
                    <a:pt x="16600353" y="9533496"/>
                  </a:lnTo>
                  <a:lnTo>
                    <a:pt x="16595344" y="9531360"/>
                  </a:lnTo>
                  <a:lnTo>
                    <a:pt x="16591481" y="9529317"/>
                  </a:lnTo>
                  <a:close/>
                </a:path>
                <a:path w="17756505" h="10017125">
                  <a:moveTo>
                    <a:pt x="17583803" y="9950242"/>
                  </a:moveTo>
                  <a:lnTo>
                    <a:pt x="17579370" y="9949535"/>
                  </a:lnTo>
                  <a:lnTo>
                    <a:pt x="17574361" y="9947398"/>
                  </a:lnTo>
                  <a:lnTo>
                    <a:pt x="17570212" y="9946023"/>
                  </a:lnTo>
                  <a:lnTo>
                    <a:pt x="17566118" y="9948222"/>
                  </a:lnTo>
                  <a:lnTo>
                    <a:pt x="17564743" y="9952370"/>
                  </a:lnTo>
                  <a:lnTo>
                    <a:pt x="17563511" y="9956185"/>
                  </a:lnTo>
                  <a:lnTo>
                    <a:pt x="17565377" y="9960138"/>
                  </a:lnTo>
                  <a:lnTo>
                    <a:pt x="17569048" y="9961704"/>
                  </a:lnTo>
                  <a:lnTo>
                    <a:pt x="17568906" y="9962038"/>
                  </a:lnTo>
                  <a:lnTo>
                    <a:pt x="17569240" y="9962180"/>
                  </a:lnTo>
                  <a:lnTo>
                    <a:pt x="17569860" y="9961656"/>
                  </a:lnTo>
                  <a:lnTo>
                    <a:pt x="17574866" y="9963791"/>
                  </a:lnTo>
                  <a:lnTo>
                    <a:pt x="17579014" y="9965166"/>
                  </a:lnTo>
                  <a:lnTo>
                    <a:pt x="17583109" y="9962966"/>
                  </a:lnTo>
                  <a:lnTo>
                    <a:pt x="17585859" y="9954670"/>
                  </a:lnTo>
                  <a:lnTo>
                    <a:pt x="17583803" y="9950242"/>
                  </a:lnTo>
                  <a:close/>
                </a:path>
                <a:path w="17756505" h="10017125">
                  <a:moveTo>
                    <a:pt x="16513778" y="9486703"/>
                  </a:moveTo>
                  <a:lnTo>
                    <a:pt x="16508968" y="9487807"/>
                  </a:lnTo>
                  <a:lnTo>
                    <a:pt x="16506926" y="9491672"/>
                  </a:lnTo>
                  <a:lnTo>
                    <a:pt x="16505026" y="9495201"/>
                  </a:lnTo>
                  <a:lnTo>
                    <a:pt x="16506129" y="9500012"/>
                  </a:lnTo>
                  <a:lnTo>
                    <a:pt x="16509993" y="9502055"/>
                  </a:lnTo>
                  <a:lnTo>
                    <a:pt x="16514716" y="9504859"/>
                  </a:lnTo>
                  <a:lnTo>
                    <a:pt x="16519054" y="9506709"/>
                  </a:lnTo>
                  <a:lnTo>
                    <a:pt x="16523199" y="9505320"/>
                  </a:lnTo>
                  <a:lnTo>
                    <a:pt x="16526999" y="9498261"/>
                  </a:lnTo>
                  <a:lnTo>
                    <a:pt x="16525896" y="9493450"/>
                  </a:lnTo>
                  <a:lnTo>
                    <a:pt x="16522031" y="9491407"/>
                  </a:lnTo>
                  <a:lnTo>
                    <a:pt x="16517309" y="9488604"/>
                  </a:lnTo>
                  <a:lnTo>
                    <a:pt x="16513778" y="9486703"/>
                  </a:lnTo>
                  <a:close/>
                </a:path>
                <a:path w="17756505" h="10017125">
                  <a:moveTo>
                    <a:pt x="17668674" y="9976976"/>
                  </a:moveTo>
                  <a:lnTo>
                    <a:pt x="17664525" y="9975600"/>
                  </a:lnTo>
                  <a:lnTo>
                    <a:pt x="17659233" y="9974132"/>
                  </a:lnTo>
                  <a:lnTo>
                    <a:pt x="17655084" y="9972756"/>
                  </a:lnTo>
                  <a:lnTo>
                    <a:pt x="17650990" y="9974956"/>
                  </a:lnTo>
                  <a:lnTo>
                    <a:pt x="17649615" y="9979105"/>
                  </a:lnTo>
                  <a:lnTo>
                    <a:pt x="17648382" y="9982919"/>
                  </a:lnTo>
                  <a:lnTo>
                    <a:pt x="17650248" y="9986871"/>
                  </a:lnTo>
                  <a:lnTo>
                    <a:pt x="17654588" y="9988723"/>
                  </a:lnTo>
                  <a:lnTo>
                    <a:pt x="17659880" y="9990191"/>
                  </a:lnTo>
                  <a:lnTo>
                    <a:pt x="17664028" y="9991566"/>
                  </a:lnTo>
                  <a:lnTo>
                    <a:pt x="17668122" y="9989366"/>
                  </a:lnTo>
                  <a:lnTo>
                    <a:pt x="17670873" y="9981070"/>
                  </a:lnTo>
                  <a:lnTo>
                    <a:pt x="17668674" y="9976976"/>
                  </a:lnTo>
                  <a:close/>
                </a:path>
                <a:path w="17756505" h="10017125">
                  <a:moveTo>
                    <a:pt x="16436028" y="9443278"/>
                  </a:moveTo>
                  <a:lnTo>
                    <a:pt x="16431217" y="9444382"/>
                  </a:lnTo>
                  <a:lnTo>
                    <a:pt x="16429175" y="9448246"/>
                  </a:lnTo>
                  <a:lnTo>
                    <a:pt x="16427274" y="9451776"/>
                  </a:lnTo>
                  <a:lnTo>
                    <a:pt x="16428378" y="9456587"/>
                  </a:lnTo>
                  <a:lnTo>
                    <a:pt x="16432242" y="9458630"/>
                  </a:lnTo>
                  <a:lnTo>
                    <a:pt x="16436965" y="9461433"/>
                  </a:lnTo>
                  <a:lnTo>
                    <a:pt x="16441638" y="9463427"/>
                  </a:lnTo>
                  <a:lnTo>
                    <a:pt x="16445782" y="9462038"/>
                  </a:lnTo>
                  <a:lnTo>
                    <a:pt x="16449583" y="9454978"/>
                  </a:lnTo>
                  <a:lnTo>
                    <a:pt x="16448478" y="9450167"/>
                  </a:lnTo>
                  <a:lnTo>
                    <a:pt x="16444615" y="9448125"/>
                  </a:lnTo>
                  <a:lnTo>
                    <a:pt x="16439891" y="9445320"/>
                  </a:lnTo>
                  <a:lnTo>
                    <a:pt x="16436028" y="9443278"/>
                  </a:lnTo>
                  <a:close/>
                </a:path>
                <a:path w="17756505" h="10017125">
                  <a:moveTo>
                    <a:pt x="17754258" y="10002040"/>
                  </a:moveTo>
                  <a:lnTo>
                    <a:pt x="17750109" y="10000665"/>
                  </a:lnTo>
                  <a:lnTo>
                    <a:pt x="17744815" y="9999196"/>
                  </a:lnTo>
                  <a:lnTo>
                    <a:pt x="17740525" y="9998155"/>
                  </a:lnTo>
                  <a:lnTo>
                    <a:pt x="17736431" y="10000355"/>
                  </a:lnTo>
                  <a:lnTo>
                    <a:pt x="17735055" y="10004503"/>
                  </a:lnTo>
                  <a:lnTo>
                    <a:pt x="17733822" y="10008317"/>
                  </a:lnTo>
                  <a:lnTo>
                    <a:pt x="17735690" y="10012270"/>
                  </a:lnTo>
                  <a:lnTo>
                    <a:pt x="17740364" y="10014264"/>
                  </a:lnTo>
                  <a:lnTo>
                    <a:pt x="17745655" y="10015732"/>
                  </a:lnTo>
                  <a:lnTo>
                    <a:pt x="17749945" y="10016773"/>
                  </a:lnTo>
                  <a:lnTo>
                    <a:pt x="17754040" y="10014574"/>
                  </a:lnTo>
                  <a:lnTo>
                    <a:pt x="17755415" y="10010425"/>
                  </a:lnTo>
                  <a:lnTo>
                    <a:pt x="17756456" y="10006135"/>
                  </a:lnTo>
                  <a:lnTo>
                    <a:pt x="17754258" y="10002040"/>
                  </a:lnTo>
                  <a:close/>
                </a:path>
                <a:path w="17756505" h="10017125">
                  <a:moveTo>
                    <a:pt x="16359322" y="9398327"/>
                  </a:moveTo>
                  <a:lnTo>
                    <a:pt x="16354512" y="9399431"/>
                  </a:lnTo>
                  <a:lnTo>
                    <a:pt x="16353150" y="9402006"/>
                  </a:lnTo>
                  <a:lnTo>
                    <a:pt x="16352469" y="9403294"/>
                  </a:lnTo>
                  <a:lnTo>
                    <a:pt x="16350092" y="9407015"/>
                  </a:lnTo>
                  <a:lnTo>
                    <a:pt x="16351196" y="9411826"/>
                  </a:lnTo>
                  <a:lnTo>
                    <a:pt x="16355060" y="9413869"/>
                  </a:lnTo>
                  <a:lnTo>
                    <a:pt x="16359784" y="9416673"/>
                  </a:lnTo>
                  <a:lnTo>
                    <a:pt x="16360785" y="9417100"/>
                  </a:lnTo>
                  <a:lnTo>
                    <a:pt x="16360642" y="9417434"/>
                  </a:lnTo>
                  <a:lnTo>
                    <a:pt x="16364314" y="9419000"/>
                  </a:lnTo>
                  <a:lnTo>
                    <a:pt x="16368458" y="9417612"/>
                  </a:lnTo>
                  <a:lnTo>
                    <a:pt x="16370358" y="9414082"/>
                  </a:lnTo>
                  <a:lnTo>
                    <a:pt x="16372735" y="9410361"/>
                  </a:lnTo>
                  <a:lnTo>
                    <a:pt x="16371630" y="9405549"/>
                  </a:lnTo>
                  <a:lnTo>
                    <a:pt x="16367767" y="9403506"/>
                  </a:lnTo>
                  <a:lnTo>
                    <a:pt x="16363043" y="9400703"/>
                  </a:lnTo>
                  <a:lnTo>
                    <a:pt x="16359322" y="9398327"/>
                  </a:lnTo>
                  <a:close/>
                </a:path>
                <a:path w="17756505" h="10017125">
                  <a:moveTo>
                    <a:pt x="16282759" y="9353041"/>
                  </a:moveTo>
                  <a:lnTo>
                    <a:pt x="16278282" y="9354288"/>
                  </a:lnTo>
                  <a:lnTo>
                    <a:pt x="16273530" y="9361731"/>
                  </a:lnTo>
                  <a:lnTo>
                    <a:pt x="16274776" y="9366207"/>
                  </a:lnTo>
                  <a:lnTo>
                    <a:pt x="16278497" y="9368584"/>
                  </a:lnTo>
                  <a:lnTo>
                    <a:pt x="16283220" y="9371388"/>
                  </a:lnTo>
                  <a:lnTo>
                    <a:pt x="16287559" y="9373239"/>
                  </a:lnTo>
                  <a:lnTo>
                    <a:pt x="16291895" y="9372326"/>
                  </a:lnTo>
                  <a:lnTo>
                    <a:pt x="16293795" y="9368796"/>
                  </a:lnTo>
                  <a:lnTo>
                    <a:pt x="16296171" y="9365075"/>
                  </a:lnTo>
                  <a:lnTo>
                    <a:pt x="16294925" y="9360598"/>
                  </a:lnTo>
                  <a:lnTo>
                    <a:pt x="16291205" y="9358222"/>
                  </a:lnTo>
                  <a:lnTo>
                    <a:pt x="16286481" y="9355418"/>
                  </a:lnTo>
                  <a:lnTo>
                    <a:pt x="16282759" y="9353041"/>
                  </a:lnTo>
                  <a:close/>
                </a:path>
                <a:path w="17756505" h="10017125">
                  <a:moveTo>
                    <a:pt x="16207149" y="9307373"/>
                  </a:moveTo>
                  <a:lnTo>
                    <a:pt x="16202339" y="9308477"/>
                  </a:lnTo>
                  <a:lnTo>
                    <a:pt x="16199962" y="9312198"/>
                  </a:lnTo>
                  <a:lnTo>
                    <a:pt x="16197728" y="9315585"/>
                  </a:lnTo>
                  <a:lnTo>
                    <a:pt x="16198831" y="9320397"/>
                  </a:lnTo>
                  <a:lnTo>
                    <a:pt x="16202553" y="9322774"/>
                  </a:lnTo>
                  <a:lnTo>
                    <a:pt x="16207275" y="9325577"/>
                  </a:lnTo>
                  <a:lnTo>
                    <a:pt x="16211615" y="9327428"/>
                  </a:lnTo>
                  <a:lnTo>
                    <a:pt x="16215617" y="9326373"/>
                  </a:lnTo>
                  <a:lnTo>
                    <a:pt x="16220086" y="9319599"/>
                  </a:lnTo>
                  <a:lnTo>
                    <a:pt x="16218979" y="9314787"/>
                  </a:lnTo>
                  <a:lnTo>
                    <a:pt x="16215258" y="9312410"/>
                  </a:lnTo>
                  <a:lnTo>
                    <a:pt x="16210536" y="9309607"/>
                  </a:lnTo>
                  <a:lnTo>
                    <a:pt x="16207149" y="9307373"/>
                  </a:lnTo>
                  <a:close/>
                </a:path>
                <a:path w="17756505" h="10017125">
                  <a:moveTo>
                    <a:pt x="16131298" y="9260418"/>
                  </a:moveTo>
                  <a:lnTo>
                    <a:pt x="16126630" y="9261189"/>
                  </a:lnTo>
                  <a:lnTo>
                    <a:pt x="16124253" y="9264910"/>
                  </a:lnTo>
                  <a:lnTo>
                    <a:pt x="16122871" y="9267477"/>
                  </a:lnTo>
                  <a:lnTo>
                    <a:pt x="16122353" y="9268440"/>
                  </a:lnTo>
                  <a:lnTo>
                    <a:pt x="16123124" y="9273108"/>
                  </a:lnTo>
                  <a:lnTo>
                    <a:pt x="16126845" y="9275485"/>
                  </a:lnTo>
                  <a:lnTo>
                    <a:pt x="16131566" y="9278288"/>
                  </a:lnTo>
                  <a:lnTo>
                    <a:pt x="16135906" y="9280140"/>
                  </a:lnTo>
                  <a:lnTo>
                    <a:pt x="16140049" y="9278750"/>
                  </a:lnTo>
                  <a:lnTo>
                    <a:pt x="16142140" y="9275696"/>
                  </a:lnTo>
                  <a:lnTo>
                    <a:pt x="16143522" y="9273129"/>
                  </a:lnTo>
                  <a:lnTo>
                    <a:pt x="16144040" y="9272167"/>
                  </a:lnTo>
                  <a:lnTo>
                    <a:pt x="16143271" y="9267498"/>
                  </a:lnTo>
                  <a:lnTo>
                    <a:pt x="16139550" y="9265122"/>
                  </a:lnTo>
                  <a:lnTo>
                    <a:pt x="16134829" y="9262319"/>
                  </a:lnTo>
                  <a:lnTo>
                    <a:pt x="16131298" y="9260418"/>
                  </a:lnTo>
                  <a:close/>
                </a:path>
                <a:path w="17756505" h="10017125">
                  <a:moveTo>
                    <a:pt x="16056683" y="9212412"/>
                  </a:moveTo>
                  <a:lnTo>
                    <a:pt x="16052015" y="9213183"/>
                  </a:lnTo>
                  <a:lnTo>
                    <a:pt x="16049836" y="9216594"/>
                  </a:lnTo>
                  <a:lnTo>
                    <a:pt x="16047608" y="9219984"/>
                  </a:lnTo>
                  <a:lnTo>
                    <a:pt x="16047405" y="9220292"/>
                  </a:lnTo>
                  <a:lnTo>
                    <a:pt x="16048174" y="9224961"/>
                  </a:lnTo>
                  <a:lnTo>
                    <a:pt x="16051895" y="9227337"/>
                  </a:lnTo>
                  <a:lnTo>
                    <a:pt x="16056477" y="9230475"/>
                  </a:lnTo>
                  <a:lnTo>
                    <a:pt x="16057811" y="9231044"/>
                  </a:lnTo>
                  <a:lnTo>
                    <a:pt x="16057335" y="9231235"/>
                  </a:lnTo>
                  <a:lnTo>
                    <a:pt x="16060672" y="9232659"/>
                  </a:lnTo>
                  <a:lnTo>
                    <a:pt x="16064817" y="9231271"/>
                  </a:lnTo>
                  <a:lnTo>
                    <a:pt x="16066699" y="9228522"/>
                  </a:lnTo>
                  <a:lnTo>
                    <a:pt x="16068940" y="9225138"/>
                  </a:lnTo>
                  <a:lnTo>
                    <a:pt x="16069143" y="9224830"/>
                  </a:lnTo>
                  <a:lnTo>
                    <a:pt x="16068373" y="9220161"/>
                  </a:lnTo>
                  <a:lnTo>
                    <a:pt x="16064652" y="9217784"/>
                  </a:lnTo>
                  <a:lnTo>
                    <a:pt x="16060071" y="9214647"/>
                  </a:lnTo>
                  <a:lnTo>
                    <a:pt x="16056683" y="9212412"/>
                  </a:lnTo>
                  <a:close/>
                </a:path>
                <a:path w="17756505" h="10017125">
                  <a:moveTo>
                    <a:pt x="15982021" y="9163598"/>
                  </a:moveTo>
                  <a:lnTo>
                    <a:pt x="15977353" y="9164368"/>
                  </a:lnTo>
                  <a:lnTo>
                    <a:pt x="15972798" y="9171500"/>
                  </a:lnTo>
                  <a:lnTo>
                    <a:pt x="15972600" y="9171810"/>
                  </a:lnTo>
                  <a:lnTo>
                    <a:pt x="15973369" y="9176479"/>
                  </a:lnTo>
                  <a:lnTo>
                    <a:pt x="15977090" y="9178855"/>
                  </a:lnTo>
                  <a:lnTo>
                    <a:pt x="15981671" y="9181993"/>
                  </a:lnTo>
                  <a:lnTo>
                    <a:pt x="15986344" y="9183987"/>
                  </a:lnTo>
                  <a:lnTo>
                    <a:pt x="15990347" y="9182932"/>
                  </a:lnTo>
                  <a:lnTo>
                    <a:pt x="15992229" y="9180183"/>
                  </a:lnTo>
                  <a:lnTo>
                    <a:pt x="15994815" y="9176157"/>
                  </a:lnTo>
                  <a:lnTo>
                    <a:pt x="15994043" y="9171488"/>
                  </a:lnTo>
                  <a:lnTo>
                    <a:pt x="15990322" y="9169111"/>
                  </a:lnTo>
                  <a:lnTo>
                    <a:pt x="15985743" y="9165974"/>
                  </a:lnTo>
                  <a:lnTo>
                    <a:pt x="15982021" y="9163598"/>
                  </a:lnTo>
                  <a:close/>
                </a:path>
                <a:path w="17756505" h="10017125">
                  <a:moveTo>
                    <a:pt x="15907833" y="9114590"/>
                  </a:moveTo>
                  <a:lnTo>
                    <a:pt x="15903165" y="9115361"/>
                  </a:lnTo>
                  <a:lnTo>
                    <a:pt x="15898610" y="9122493"/>
                  </a:lnTo>
                  <a:lnTo>
                    <a:pt x="15898411" y="9122803"/>
                  </a:lnTo>
                  <a:lnTo>
                    <a:pt x="15899183" y="9127473"/>
                  </a:lnTo>
                  <a:lnTo>
                    <a:pt x="15902904" y="9129849"/>
                  </a:lnTo>
                  <a:lnTo>
                    <a:pt x="15907483" y="9132986"/>
                  </a:lnTo>
                  <a:lnTo>
                    <a:pt x="15912159" y="9134981"/>
                  </a:lnTo>
                  <a:lnTo>
                    <a:pt x="15916158" y="9133925"/>
                  </a:lnTo>
                  <a:lnTo>
                    <a:pt x="15918041" y="9131177"/>
                  </a:lnTo>
                  <a:lnTo>
                    <a:pt x="15920627" y="9127150"/>
                  </a:lnTo>
                  <a:lnTo>
                    <a:pt x="15919857" y="9122482"/>
                  </a:lnTo>
                  <a:lnTo>
                    <a:pt x="15916135" y="9120105"/>
                  </a:lnTo>
                  <a:lnTo>
                    <a:pt x="15911555" y="9116967"/>
                  </a:lnTo>
                  <a:lnTo>
                    <a:pt x="15907833" y="9114590"/>
                  </a:lnTo>
                  <a:close/>
                </a:path>
                <a:path w="17756505" h="10017125">
                  <a:moveTo>
                    <a:pt x="15834409" y="9064725"/>
                  </a:moveTo>
                  <a:lnTo>
                    <a:pt x="15829598" y="9065830"/>
                  </a:lnTo>
                  <a:lnTo>
                    <a:pt x="15827567" y="9068909"/>
                  </a:lnTo>
                  <a:lnTo>
                    <a:pt x="15825185" y="9072628"/>
                  </a:lnTo>
                  <a:lnTo>
                    <a:pt x="15824987" y="9072938"/>
                  </a:lnTo>
                  <a:lnTo>
                    <a:pt x="15825757" y="9077607"/>
                  </a:lnTo>
                  <a:lnTo>
                    <a:pt x="15829479" y="9079984"/>
                  </a:lnTo>
                  <a:lnTo>
                    <a:pt x="15834059" y="9083121"/>
                  </a:lnTo>
                  <a:lnTo>
                    <a:pt x="15838732" y="9085114"/>
                  </a:lnTo>
                  <a:lnTo>
                    <a:pt x="15842734" y="9084059"/>
                  </a:lnTo>
                  <a:lnTo>
                    <a:pt x="15844617" y="9081311"/>
                  </a:lnTo>
                  <a:lnTo>
                    <a:pt x="15847004" y="9077595"/>
                  </a:lnTo>
                  <a:lnTo>
                    <a:pt x="15847202" y="9077285"/>
                  </a:lnTo>
                  <a:lnTo>
                    <a:pt x="15846096" y="9072473"/>
                  </a:lnTo>
                  <a:lnTo>
                    <a:pt x="15842710" y="9070239"/>
                  </a:lnTo>
                  <a:lnTo>
                    <a:pt x="15838131" y="9067102"/>
                  </a:lnTo>
                  <a:lnTo>
                    <a:pt x="15834409" y="9064725"/>
                  </a:lnTo>
                  <a:close/>
                </a:path>
                <a:path w="17756505" h="10017125">
                  <a:moveTo>
                    <a:pt x="15761793" y="9014810"/>
                  </a:moveTo>
                  <a:lnTo>
                    <a:pt x="15756649" y="9015772"/>
                  </a:lnTo>
                  <a:lnTo>
                    <a:pt x="15754414" y="9019160"/>
                  </a:lnTo>
                  <a:lnTo>
                    <a:pt x="15751848" y="9022405"/>
                  </a:lnTo>
                  <a:lnTo>
                    <a:pt x="15752808" y="9027549"/>
                  </a:lnTo>
                  <a:lnTo>
                    <a:pt x="15756194" y="9029783"/>
                  </a:lnTo>
                  <a:lnTo>
                    <a:pt x="15760776" y="9032921"/>
                  </a:lnTo>
                  <a:lnTo>
                    <a:pt x="15762110" y="9033490"/>
                  </a:lnTo>
                  <a:lnTo>
                    <a:pt x="15761967" y="9033824"/>
                  </a:lnTo>
                  <a:lnTo>
                    <a:pt x="15765305" y="9035248"/>
                  </a:lnTo>
                  <a:lnTo>
                    <a:pt x="15769307" y="9034193"/>
                  </a:lnTo>
                  <a:lnTo>
                    <a:pt x="15771399" y="9031140"/>
                  </a:lnTo>
                  <a:lnTo>
                    <a:pt x="15773967" y="9027895"/>
                  </a:lnTo>
                  <a:lnTo>
                    <a:pt x="15773006" y="9022750"/>
                  </a:lnTo>
                  <a:lnTo>
                    <a:pt x="15769619" y="9020516"/>
                  </a:lnTo>
                  <a:lnTo>
                    <a:pt x="15765038" y="9017378"/>
                  </a:lnTo>
                  <a:lnTo>
                    <a:pt x="15761793" y="9014810"/>
                  </a:lnTo>
                  <a:close/>
                </a:path>
                <a:path w="17756505" h="10017125">
                  <a:moveTo>
                    <a:pt x="7265159" y="5375828"/>
                  </a:moveTo>
                  <a:lnTo>
                    <a:pt x="7256146" y="5371983"/>
                  </a:lnTo>
                  <a:lnTo>
                    <a:pt x="7251526" y="5373564"/>
                  </a:lnTo>
                  <a:lnTo>
                    <a:pt x="7248251" y="5381242"/>
                  </a:lnTo>
                  <a:lnTo>
                    <a:pt x="7249831" y="5385861"/>
                  </a:lnTo>
                  <a:lnTo>
                    <a:pt x="7259178" y="5389848"/>
                  </a:lnTo>
                  <a:lnTo>
                    <a:pt x="7265159" y="5375828"/>
                  </a:lnTo>
                  <a:close/>
                </a:path>
                <a:path w="17756505" h="10017125">
                  <a:moveTo>
                    <a:pt x="7351095" y="5412091"/>
                  </a:moveTo>
                  <a:lnTo>
                    <a:pt x="7338076" y="5406538"/>
                  </a:lnTo>
                  <a:lnTo>
                    <a:pt x="7333790" y="5408260"/>
                  </a:lnTo>
                  <a:lnTo>
                    <a:pt x="7330372" y="5416271"/>
                  </a:lnTo>
                  <a:lnTo>
                    <a:pt x="7332096" y="5420558"/>
                  </a:lnTo>
                  <a:lnTo>
                    <a:pt x="7345115" y="5426112"/>
                  </a:lnTo>
                  <a:lnTo>
                    <a:pt x="7349401" y="5424388"/>
                  </a:lnTo>
                  <a:lnTo>
                    <a:pt x="7352818" y="5416377"/>
                  </a:lnTo>
                  <a:lnTo>
                    <a:pt x="7351095" y="5412091"/>
                  </a:lnTo>
                  <a:close/>
                </a:path>
                <a:path w="17756505" h="10017125">
                  <a:moveTo>
                    <a:pt x="7187521" y="5342316"/>
                  </a:moveTo>
                  <a:lnTo>
                    <a:pt x="7174501" y="5336762"/>
                  </a:lnTo>
                  <a:lnTo>
                    <a:pt x="7169882" y="5338342"/>
                  </a:lnTo>
                  <a:lnTo>
                    <a:pt x="7166607" y="5346020"/>
                  </a:lnTo>
                  <a:lnTo>
                    <a:pt x="7168186" y="5350640"/>
                  </a:lnTo>
                  <a:lnTo>
                    <a:pt x="7181206" y="5356194"/>
                  </a:lnTo>
                  <a:lnTo>
                    <a:pt x="7185826" y="5354613"/>
                  </a:lnTo>
                  <a:lnTo>
                    <a:pt x="7189101" y="5346935"/>
                  </a:lnTo>
                  <a:lnTo>
                    <a:pt x="7187521" y="5342316"/>
                  </a:lnTo>
                  <a:close/>
                </a:path>
                <a:path w="17756505" h="10017125">
                  <a:moveTo>
                    <a:pt x="7433025" y="5446645"/>
                  </a:moveTo>
                  <a:lnTo>
                    <a:pt x="7420006" y="5441091"/>
                  </a:lnTo>
                  <a:lnTo>
                    <a:pt x="7415720" y="5442814"/>
                  </a:lnTo>
                  <a:lnTo>
                    <a:pt x="7412302" y="5450826"/>
                  </a:lnTo>
                  <a:lnTo>
                    <a:pt x="7414025" y="5455112"/>
                  </a:lnTo>
                  <a:lnTo>
                    <a:pt x="7427044" y="5460666"/>
                  </a:lnTo>
                  <a:lnTo>
                    <a:pt x="7431331" y="5458943"/>
                  </a:lnTo>
                  <a:lnTo>
                    <a:pt x="7434749" y="5450931"/>
                  </a:lnTo>
                  <a:lnTo>
                    <a:pt x="7433025" y="5446645"/>
                  </a:lnTo>
                  <a:close/>
                </a:path>
                <a:path w="17756505" h="10017125">
                  <a:moveTo>
                    <a:pt x="7105968" y="5305949"/>
                  </a:moveTo>
                  <a:lnTo>
                    <a:pt x="7093283" y="5300538"/>
                  </a:lnTo>
                  <a:lnTo>
                    <a:pt x="7088663" y="5302119"/>
                  </a:lnTo>
                  <a:lnTo>
                    <a:pt x="7085245" y="5310130"/>
                  </a:lnTo>
                  <a:lnTo>
                    <a:pt x="7086826" y="5314750"/>
                  </a:lnTo>
                  <a:lnTo>
                    <a:pt x="7099511" y="5320161"/>
                  </a:lnTo>
                  <a:lnTo>
                    <a:pt x="7104131" y="5318581"/>
                  </a:lnTo>
                  <a:lnTo>
                    <a:pt x="7107549" y="5310570"/>
                  </a:lnTo>
                  <a:lnTo>
                    <a:pt x="7105968" y="5305949"/>
                  </a:lnTo>
                  <a:close/>
                </a:path>
                <a:path w="17756505" h="10017125">
                  <a:moveTo>
                    <a:pt x="7515525" y="5479864"/>
                  </a:moveTo>
                  <a:lnTo>
                    <a:pt x="7506511" y="5476019"/>
                  </a:lnTo>
                  <a:lnTo>
                    <a:pt x="7502364" y="5474644"/>
                  </a:lnTo>
                  <a:lnTo>
                    <a:pt x="7498078" y="5476367"/>
                  </a:lnTo>
                  <a:lnTo>
                    <a:pt x="7494660" y="5484379"/>
                  </a:lnTo>
                  <a:lnTo>
                    <a:pt x="7496383" y="5488665"/>
                  </a:lnTo>
                  <a:lnTo>
                    <a:pt x="7505396" y="5492509"/>
                  </a:lnTo>
                  <a:lnTo>
                    <a:pt x="7509544" y="5493884"/>
                  </a:lnTo>
                  <a:lnTo>
                    <a:pt x="7513830" y="5492161"/>
                  </a:lnTo>
                  <a:lnTo>
                    <a:pt x="7517247" y="5484149"/>
                  </a:lnTo>
                  <a:lnTo>
                    <a:pt x="7515525" y="5479864"/>
                  </a:lnTo>
                  <a:close/>
                </a:path>
                <a:path w="17756505" h="10017125">
                  <a:moveTo>
                    <a:pt x="7024941" y="5270202"/>
                  </a:moveTo>
                  <a:lnTo>
                    <a:pt x="7011923" y="5264649"/>
                  </a:lnTo>
                  <a:lnTo>
                    <a:pt x="7007302" y="5266229"/>
                  </a:lnTo>
                  <a:lnTo>
                    <a:pt x="7003885" y="5274241"/>
                  </a:lnTo>
                  <a:lnTo>
                    <a:pt x="7005466" y="5278862"/>
                  </a:lnTo>
                  <a:lnTo>
                    <a:pt x="7018484" y="5284415"/>
                  </a:lnTo>
                  <a:lnTo>
                    <a:pt x="7023105" y="5282834"/>
                  </a:lnTo>
                  <a:lnTo>
                    <a:pt x="7026522" y="5274822"/>
                  </a:lnTo>
                  <a:lnTo>
                    <a:pt x="7024941" y="5270202"/>
                  </a:lnTo>
                  <a:close/>
                </a:path>
                <a:path w="17756505" h="10017125">
                  <a:moveTo>
                    <a:pt x="15688937" y="8963609"/>
                  </a:moveTo>
                  <a:lnTo>
                    <a:pt x="15683793" y="8964571"/>
                  </a:lnTo>
                  <a:lnTo>
                    <a:pt x="15681558" y="8967959"/>
                  </a:lnTo>
                  <a:lnTo>
                    <a:pt x="15678990" y="8971204"/>
                  </a:lnTo>
                  <a:lnTo>
                    <a:pt x="15679953" y="8976349"/>
                  </a:lnTo>
                  <a:lnTo>
                    <a:pt x="15683341" y="8978583"/>
                  </a:lnTo>
                  <a:lnTo>
                    <a:pt x="15687919" y="8981720"/>
                  </a:lnTo>
                  <a:lnTo>
                    <a:pt x="15689256" y="8982291"/>
                  </a:lnTo>
                  <a:lnTo>
                    <a:pt x="15689114" y="8982624"/>
                  </a:lnTo>
                  <a:lnTo>
                    <a:pt x="15692452" y="8984048"/>
                  </a:lnTo>
                  <a:lnTo>
                    <a:pt x="15696451" y="8982992"/>
                  </a:lnTo>
                  <a:lnTo>
                    <a:pt x="15698543" y="8979938"/>
                  </a:lnTo>
                  <a:lnTo>
                    <a:pt x="15701111" y="8976693"/>
                  </a:lnTo>
                  <a:lnTo>
                    <a:pt x="15700150" y="8971549"/>
                  </a:lnTo>
                  <a:lnTo>
                    <a:pt x="15696763" y="8969315"/>
                  </a:lnTo>
                  <a:lnTo>
                    <a:pt x="15692182" y="8966177"/>
                  </a:lnTo>
                  <a:lnTo>
                    <a:pt x="15688937" y="8963609"/>
                  </a:lnTo>
                  <a:close/>
                </a:path>
                <a:path w="17756505" h="10017125">
                  <a:moveTo>
                    <a:pt x="7597882" y="5513417"/>
                  </a:moveTo>
                  <a:lnTo>
                    <a:pt x="7588868" y="5509572"/>
                  </a:lnTo>
                  <a:lnTo>
                    <a:pt x="7584720" y="5508196"/>
                  </a:lnTo>
                  <a:lnTo>
                    <a:pt x="7580435" y="5509919"/>
                  </a:lnTo>
                  <a:lnTo>
                    <a:pt x="7577017" y="5517931"/>
                  </a:lnTo>
                  <a:lnTo>
                    <a:pt x="7579073" y="5522360"/>
                  </a:lnTo>
                  <a:lnTo>
                    <a:pt x="7582745" y="5523926"/>
                  </a:lnTo>
                  <a:lnTo>
                    <a:pt x="7582888" y="5523592"/>
                  </a:lnTo>
                  <a:lnTo>
                    <a:pt x="7588229" y="5525871"/>
                  </a:lnTo>
                  <a:lnTo>
                    <a:pt x="7592377" y="5527246"/>
                  </a:lnTo>
                  <a:lnTo>
                    <a:pt x="7597140" y="5525331"/>
                  </a:lnTo>
                  <a:lnTo>
                    <a:pt x="7599494" y="5518049"/>
                  </a:lnTo>
                  <a:lnTo>
                    <a:pt x="7599606" y="5517702"/>
                  </a:lnTo>
                  <a:lnTo>
                    <a:pt x="7597882" y="5513417"/>
                  </a:lnTo>
                  <a:close/>
                </a:path>
                <a:path w="17756505" h="10017125">
                  <a:moveTo>
                    <a:pt x="6944343" y="5233454"/>
                  </a:moveTo>
                  <a:lnTo>
                    <a:pt x="6930990" y="5227758"/>
                  </a:lnTo>
                  <a:lnTo>
                    <a:pt x="6926370" y="5229339"/>
                  </a:lnTo>
                  <a:lnTo>
                    <a:pt x="6922952" y="5237350"/>
                  </a:lnTo>
                  <a:lnTo>
                    <a:pt x="6924532" y="5241970"/>
                  </a:lnTo>
                  <a:lnTo>
                    <a:pt x="6937886" y="5247666"/>
                  </a:lnTo>
                  <a:lnTo>
                    <a:pt x="6942506" y="5246086"/>
                  </a:lnTo>
                  <a:lnTo>
                    <a:pt x="6945923" y="5238074"/>
                  </a:lnTo>
                  <a:lnTo>
                    <a:pt x="6944343" y="5233454"/>
                  </a:lnTo>
                  <a:close/>
                </a:path>
                <a:path w="17756505" h="10017125">
                  <a:moveTo>
                    <a:pt x="7680332" y="5545825"/>
                  </a:moveTo>
                  <a:lnTo>
                    <a:pt x="7671653" y="5542123"/>
                  </a:lnTo>
                  <a:lnTo>
                    <a:pt x="7667505" y="5540748"/>
                  </a:lnTo>
                  <a:lnTo>
                    <a:pt x="7663219" y="5542471"/>
                  </a:lnTo>
                  <a:lnTo>
                    <a:pt x="7659802" y="5550483"/>
                  </a:lnTo>
                  <a:lnTo>
                    <a:pt x="7661858" y="5554910"/>
                  </a:lnTo>
                  <a:lnTo>
                    <a:pt x="7674543" y="5560321"/>
                  </a:lnTo>
                  <a:lnTo>
                    <a:pt x="7678972" y="5558265"/>
                  </a:lnTo>
                  <a:lnTo>
                    <a:pt x="7682390" y="5550253"/>
                  </a:lnTo>
                  <a:lnTo>
                    <a:pt x="7680332" y="5545825"/>
                  </a:lnTo>
                  <a:close/>
                </a:path>
                <a:path w="17756505" h="10017125">
                  <a:moveTo>
                    <a:pt x="6862933" y="5196754"/>
                  </a:moveTo>
                  <a:lnTo>
                    <a:pt x="6850247" y="5191343"/>
                  </a:lnTo>
                  <a:lnTo>
                    <a:pt x="6845628" y="5192924"/>
                  </a:lnTo>
                  <a:lnTo>
                    <a:pt x="6842210" y="5200936"/>
                  </a:lnTo>
                  <a:lnTo>
                    <a:pt x="6843791" y="5205556"/>
                  </a:lnTo>
                  <a:lnTo>
                    <a:pt x="6856476" y="5210967"/>
                  </a:lnTo>
                  <a:lnTo>
                    <a:pt x="6861097" y="5209386"/>
                  </a:lnTo>
                  <a:lnTo>
                    <a:pt x="6864514" y="5201375"/>
                  </a:lnTo>
                  <a:lnTo>
                    <a:pt x="6862933" y="5196754"/>
                  </a:lnTo>
                  <a:close/>
                </a:path>
                <a:path w="17756505" h="10017125">
                  <a:moveTo>
                    <a:pt x="6782333" y="5160006"/>
                  </a:moveTo>
                  <a:lnTo>
                    <a:pt x="6769314" y="5154452"/>
                  </a:lnTo>
                  <a:lnTo>
                    <a:pt x="6764694" y="5156033"/>
                  </a:lnTo>
                  <a:lnTo>
                    <a:pt x="6761277" y="5164045"/>
                  </a:lnTo>
                  <a:lnTo>
                    <a:pt x="6762857" y="5168665"/>
                  </a:lnTo>
                  <a:lnTo>
                    <a:pt x="6775876" y="5174219"/>
                  </a:lnTo>
                  <a:lnTo>
                    <a:pt x="6780497" y="5172638"/>
                  </a:lnTo>
                  <a:lnTo>
                    <a:pt x="6783914" y="5164626"/>
                  </a:lnTo>
                  <a:lnTo>
                    <a:pt x="6782333" y="5160006"/>
                  </a:lnTo>
                  <a:close/>
                </a:path>
                <a:path w="17756505" h="10017125">
                  <a:moveTo>
                    <a:pt x="7763117" y="5578376"/>
                  </a:moveTo>
                  <a:lnTo>
                    <a:pt x="7750432" y="5572965"/>
                  </a:lnTo>
                  <a:lnTo>
                    <a:pt x="7746003" y="5575021"/>
                  </a:lnTo>
                  <a:lnTo>
                    <a:pt x="7742728" y="5582699"/>
                  </a:lnTo>
                  <a:lnTo>
                    <a:pt x="7744785" y="5587128"/>
                  </a:lnTo>
                  <a:lnTo>
                    <a:pt x="7757471" y="5592539"/>
                  </a:lnTo>
                  <a:lnTo>
                    <a:pt x="7761899" y="5590482"/>
                  </a:lnTo>
                  <a:lnTo>
                    <a:pt x="7765316" y="5582470"/>
                  </a:lnTo>
                  <a:lnTo>
                    <a:pt x="7763117" y="5578376"/>
                  </a:lnTo>
                  <a:close/>
                </a:path>
                <a:path w="17756505" h="10017125">
                  <a:moveTo>
                    <a:pt x="6701734" y="5123258"/>
                  </a:moveTo>
                  <a:lnTo>
                    <a:pt x="6688715" y="5117704"/>
                  </a:lnTo>
                  <a:lnTo>
                    <a:pt x="6684095" y="5119284"/>
                  </a:lnTo>
                  <a:lnTo>
                    <a:pt x="6680677" y="5127297"/>
                  </a:lnTo>
                  <a:lnTo>
                    <a:pt x="6682258" y="5131916"/>
                  </a:lnTo>
                  <a:lnTo>
                    <a:pt x="6695277" y="5137470"/>
                  </a:lnTo>
                  <a:lnTo>
                    <a:pt x="6699897" y="5135889"/>
                  </a:lnTo>
                  <a:lnTo>
                    <a:pt x="6703315" y="5127878"/>
                  </a:lnTo>
                  <a:lnTo>
                    <a:pt x="6701734" y="5123258"/>
                  </a:lnTo>
                  <a:close/>
                </a:path>
                <a:path w="17756505" h="10017125">
                  <a:moveTo>
                    <a:pt x="7846471" y="5609592"/>
                  </a:moveTo>
                  <a:lnTo>
                    <a:pt x="7842323" y="5608217"/>
                  </a:lnTo>
                  <a:lnTo>
                    <a:pt x="7833644" y="5604515"/>
                  </a:lnTo>
                  <a:lnTo>
                    <a:pt x="7829214" y="5606571"/>
                  </a:lnTo>
                  <a:lnTo>
                    <a:pt x="7825939" y="5614249"/>
                  </a:lnTo>
                  <a:lnTo>
                    <a:pt x="7827996" y="5618678"/>
                  </a:lnTo>
                  <a:lnTo>
                    <a:pt x="7840681" y="5624089"/>
                  </a:lnTo>
                  <a:lnTo>
                    <a:pt x="7845110" y="5622032"/>
                  </a:lnTo>
                  <a:lnTo>
                    <a:pt x="7848528" y="5614021"/>
                  </a:lnTo>
                  <a:lnTo>
                    <a:pt x="7846471" y="5609592"/>
                  </a:lnTo>
                  <a:close/>
                </a:path>
                <a:path w="17756505" h="10017125">
                  <a:moveTo>
                    <a:pt x="6619991" y="5086415"/>
                  </a:moveTo>
                  <a:lnTo>
                    <a:pt x="6607306" y="5081004"/>
                  </a:lnTo>
                  <a:lnTo>
                    <a:pt x="6602685" y="5082585"/>
                  </a:lnTo>
                  <a:lnTo>
                    <a:pt x="6599268" y="5090597"/>
                  </a:lnTo>
                  <a:lnTo>
                    <a:pt x="6600848" y="5095217"/>
                  </a:lnTo>
                  <a:lnTo>
                    <a:pt x="6613533" y="5100628"/>
                  </a:lnTo>
                  <a:lnTo>
                    <a:pt x="6618154" y="5099048"/>
                  </a:lnTo>
                  <a:lnTo>
                    <a:pt x="6621572" y="5091036"/>
                  </a:lnTo>
                  <a:lnTo>
                    <a:pt x="6619991" y="5086415"/>
                  </a:lnTo>
                  <a:close/>
                </a:path>
                <a:path w="17756505" h="10017125">
                  <a:moveTo>
                    <a:pt x="6539726" y="5049810"/>
                  </a:moveTo>
                  <a:lnTo>
                    <a:pt x="6526707" y="5044256"/>
                  </a:lnTo>
                  <a:lnTo>
                    <a:pt x="6522086" y="5045837"/>
                  </a:lnTo>
                  <a:lnTo>
                    <a:pt x="6518669" y="5053849"/>
                  </a:lnTo>
                  <a:lnTo>
                    <a:pt x="6520249" y="5058469"/>
                  </a:lnTo>
                  <a:lnTo>
                    <a:pt x="6533268" y="5064022"/>
                  </a:lnTo>
                  <a:lnTo>
                    <a:pt x="6537889" y="5062442"/>
                  </a:lnTo>
                  <a:lnTo>
                    <a:pt x="6541307" y="5054430"/>
                  </a:lnTo>
                  <a:lnTo>
                    <a:pt x="6539726" y="5049810"/>
                  </a:lnTo>
                  <a:close/>
                </a:path>
                <a:path w="17756505" h="10017125">
                  <a:moveTo>
                    <a:pt x="7929825" y="5640808"/>
                  </a:moveTo>
                  <a:lnTo>
                    <a:pt x="7925676" y="5639433"/>
                  </a:lnTo>
                  <a:lnTo>
                    <a:pt x="7916663" y="5635588"/>
                  </a:lnTo>
                  <a:lnTo>
                    <a:pt x="7912569" y="5637787"/>
                  </a:lnTo>
                  <a:lnTo>
                    <a:pt x="7909294" y="5645465"/>
                  </a:lnTo>
                  <a:lnTo>
                    <a:pt x="7911351" y="5649894"/>
                  </a:lnTo>
                  <a:lnTo>
                    <a:pt x="7915022" y="5651460"/>
                  </a:lnTo>
                  <a:lnTo>
                    <a:pt x="7914831" y="5650983"/>
                  </a:lnTo>
                  <a:lnTo>
                    <a:pt x="7924512" y="5655113"/>
                  </a:lnTo>
                  <a:lnTo>
                    <a:pt x="7928606" y="5652914"/>
                  </a:lnTo>
                  <a:lnTo>
                    <a:pt x="7931881" y="5645236"/>
                  </a:lnTo>
                  <a:lnTo>
                    <a:pt x="7929825" y="5640808"/>
                  </a:lnTo>
                  <a:close/>
                </a:path>
                <a:path w="17756505" h="10017125">
                  <a:moveTo>
                    <a:pt x="6458459" y="5012777"/>
                  </a:moveTo>
                  <a:lnTo>
                    <a:pt x="6449445" y="5008932"/>
                  </a:lnTo>
                  <a:lnTo>
                    <a:pt x="6443322" y="5023286"/>
                  </a:lnTo>
                  <a:lnTo>
                    <a:pt x="6452002" y="5026989"/>
                  </a:lnTo>
                  <a:lnTo>
                    <a:pt x="6456621" y="5025408"/>
                  </a:lnTo>
                  <a:lnTo>
                    <a:pt x="6460039" y="5017396"/>
                  </a:lnTo>
                  <a:lnTo>
                    <a:pt x="6458459" y="5012777"/>
                  </a:lnTo>
                  <a:close/>
                </a:path>
                <a:path w="17756505" h="10017125">
                  <a:moveTo>
                    <a:pt x="6377525" y="4975886"/>
                  </a:moveTo>
                  <a:lnTo>
                    <a:pt x="6364506" y="4970332"/>
                  </a:lnTo>
                  <a:lnTo>
                    <a:pt x="6359886" y="4971912"/>
                  </a:lnTo>
                  <a:lnTo>
                    <a:pt x="6356469" y="4979925"/>
                  </a:lnTo>
                  <a:lnTo>
                    <a:pt x="6358048" y="4984544"/>
                  </a:lnTo>
                  <a:lnTo>
                    <a:pt x="6371068" y="4990098"/>
                  </a:lnTo>
                  <a:lnTo>
                    <a:pt x="6375689" y="4988518"/>
                  </a:lnTo>
                  <a:lnTo>
                    <a:pt x="6379106" y="4980506"/>
                  </a:lnTo>
                  <a:lnTo>
                    <a:pt x="6377525" y="4975886"/>
                  </a:lnTo>
                  <a:close/>
                </a:path>
                <a:path w="17756505" h="10017125">
                  <a:moveTo>
                    <a:pt x="8013272" y="5670880"/>
                  </a:moveTo>
                  <a:lnTo>
                    <a:pt x="8008982" y="5669838"/>
                  </a:lnTo>
                  <a:lnTo>
                    <a:pt x="7999968" y="5665993"/>
                  </a:lnTo>
                  <a:lnTo>
                    <a:pt x="7995874" y="5668193"/>
                  </a:lnTo>
                  <a:lnTo>
                    <a:pt x="7992599" y="5675871"/>
                  </a:lnTo>
                  <a:lnTo>
                    <a:pt x="7994655" y="5680299"/>
                  </a:lnTo>
                  <a:lnTo>
                    <a:pt x="7998328" y="5681865"/>
                  </a:lnTo>
                  <a:lnTo>
                    <a:pt x="7998470" y="5681532"/>
                  </a:lnTo>
                  <a:lnTo>
                    <a:pt x="8007817" y="5685519"/>
                  </a:lnTo>
                  <a:lnTo>
                    <a:pt x="8011911" y="5683320"/>
                  </a:lnTo>
                  <a:lnTo>
                    <a:pt x="8015329" y="5675308"/>
                  </a:lnTo>
                  <a:lnTo>
                    <a:pt x="8013272" y="5670880"/>
                  </a:lnTo>
                  <a:close/>
                </a:path>
                <a:path w="17756505" h="10017125">
                  <a:moveTo>
                    <a:pt x="6297259" y="4939280"/>
                  </a:moveTo>
                  <a:lnTo>
                    <a:pt x="6283906" y="4933584"/>
                  </a:lnTo>
                  <a:lnTo>
                    <a:pt x="6279287" y="4935164"/>
                  </a:lnTo>
                  <a:lnTo>
                    <a:pt x="6275869" y="4943176"/>
                  </a:lnTo>
                  <a:lnTo>
                    <a:pt x="6277450" y="4947796"/>
                  </a:lnTo>
                  <a:lnTo>
                    <a:pt x="6290802" y="4953492"/>
                  </a:lnTo>
                  <a:lnTo>
                    <a:pt x="6295422" y="4951912"/>
                  </a:lnTo>
                  <a:lnTo>
                    <a:pt x="6298840" y="4943900"/>
                  </a:lnTo>
                  <a:lnTo>
                    <a:pt x="6297259" y="4939280"/>
                  </a:lnTo>
                  <a:close/>
                </a:path>
                <a:path w="17756505" h="10017125">
                  <a:moveTo>
                    <a:pt x="15615891" y="8911933"/>
                  </a:moveTo>
                  <a:lnTo>
                    <a:pt x="15611079" y="8913036"/>
                  </a:lnTo>
                  <a:lnTo>
                    <a:pt x="15605944" y="8919526"/>
                  </a:lnTo>
                  <a:lnTo>
                    <a:pt x="15607048" y="8924338"/>
                  </a:lnTo>
                  <a:lnTo>
                    <a:pt x="15610292" y="8926905"/>
                  </a:lnTo>
                  <a:lnTo>
                    <a:pt x="15614873" y="8930043"/>
                  </a:lnTo>
                  <a:lnTo>
                    <a:pt x="15616542" y="8930755"/>
                  </a:lnTo>
                  <a:lnTo>
                    <a:pt x="15616065" y="8930947"/>
                  </a:lnTo>
                  <a:lnTo>
                    <a:pt x="15619403" y="8932370"/>
                  </a:lnTo>
                  <a:lnTo>
                    <a:pt x="15623405" y="8931316"/>
                  </a:lnTo>
                  <a:lnTo>
                    <a:pt x="15625496" y="8928262"/>
                  </a:lnTo>
                  <a:lnTo>
                    <a:pt x="15628065" y="8925017"/>
                  </a:lnTo>
                  <a:lnTo>
                    <a:pt x="15626961" y="8920206"/>
                  </a:lnTo>
                  <a:lnTo>
                    <a:pt x="15623716" y="8917639"/>
                  </a:lnTo>
                  <a:lnTo>
                    <a:pt x="15619135" y="8914500"/>
                  </a:lnTo>
                  <a:lnTo>
                    <a:pt x="15615891" y="8911933"/>
                  </a:lnTo>
                  <a:close/>
                </a:path>
                <a:path w="17756505" h="10017125">
                  <a:moveTo>
                    <a:pt x="6215659" y="4902104"/>
                  </a:moveTo>
                  <a:lnTo>
                    <a:pt x="6202640" y="4896551"/>
                  </a:lnTo>
                  <a:lnTo>
                    <a:pt x="6198020" y="4898131"/>
                  </a:lnTo>
                  <a:lnTo>
                    <a:pt x="6194602" y="4906143"/>
                  </a:lnTo>
                  <a:lnTo>
                    <a:pt x="6196183" y="4910763"/>
                  </a:lnTo>
                  <a:lnTo>
                    <a:pt x="6209202" y="4916316"/>
                  </a:lnTo>
                  <a:lnTo>
                    <a:pt x="6213822" y="4914736"/>
                  </a:lnTo>
                  <a:lnTo>
                    <a:pt x="6217239" y="4906724"/>
                  </a:lnTo>
                  <a:lnTo>
                    <a:pt x="6215659" y="4902104"/>
                  </a:lnTo>
                  <a:close/>
                </a:path>
                <a:path w="17756505" h="10017125">
                  <a:moveTo>
                    <a:pt x="6135536" y="4865164"/>
                  </a:moveTo>
                  <a:lnTo>
                    <a:pt x="6122183" y="4859468"/>
                  </a:lnTo>
                  <a:lnTo>
                    <a:pt x="6117563" y="4861049"/>
                  </a:lnTo>
                  <a:lnTo>
                    <a:pt x="6114145" y="4869061"/>
                  </a:lnTo>
                  <a:lnTo>
                    <a:pt x="6115725" y="4873680"/>
                  </a:lnTo>
                  <a:lnTo>
                    <a:pt x="6129079" y="4879377"/>
                  </a:lnTo>
                  <a:lnTo>
                    <a:pt x="6133698" y="4877796"/>
                  </a:lnTo>
                  <a:lnTo>
                    <a:pt x="6137116" y="4869784"/>
                  </a:lnTo>
                  <a:lnTo>
                    <a:pt x="6135536" y="4865164"/>
                  </a:lnTo>
                  <a:close/>
                </a:path>
                <a:path w="17756505" h="10017125">
                  <a:moveTo>
                    <a:pt x="8097338" y="5700426"/>
                  </a:moveTo>
                  <a:lnTo>
                    <a:pt x="8093048" y="5699385"/>
                  </a:lnTo>
                  <a:lnTo>
                    <a:pt x="8088041" y="5697249"/>
                  </a:lnTo>
                  <a:lnTo>
                    <a:pt x="8083892" y="5695874"/>
                  </a:lnTo>
                  <a:lnTo>
                    <a:pt x="8079797" y="5698073"/>
                  </a:lnTo>
                  <a:lnTo>
                    <a:pt x="8078089" y="5702079"/>
                  </a:lnTo>
                  <a:lnTo>
                    <a:pt x="8077192" y="5704853"/>
                  </a:lnTo>
                  <a:lnTo>
                    <a:pt x="8076855" y="5705894"/>
                  </a:lnTo>
                  <a:lnTo>
                    <a:pt x="8078578" y="5710179"/>
                  </a:lnTo>
                  <a:lnTo>
                    <a:pt x="8082919" y="5712031"/>
                  </a:lnTo>
                  <a:lnTo>
                    <a:pt x="8083062" y="5711697"/>
                  </a:lnTo>
                  <a:lnTo>
                    <a:pt x="8088068" y="5713833"/>
                  </a:lnTo>
                  <a:lnTo>
                    <a:pt x="8099396" y="5704855"/>
                  </a:lnTo>
                  <a:lnTo>
                    <a:pt x="8097338" y="5700426"/>
                  </a:lnTo>
                  <a:close/>
                </a:path>
                <a:path w="17756505" h="10017125">
                  <a:moveTo>
                    <a:pt x="6053935" y="4827989"/>
                  </a:moveTo>
                  <a:lnTo>
                    <a:pt x="6040916" y="4822435"/>
                  </a:lnTo>
                  <a:lnTo>
                    <a:pt x="6036296" y="4824015"/>
                  </a:lnTo>
                  <a:lnTo>
                    <a:pt x="6032878" y="4832027"/>
                  </a:lnTo>
                  <a:lnTo>
                    <a:pt x="6034459" y="4836647"/>
                  </a:lnTo>
                  <a:lnTo>
                    <a:pt x="6047478" y="4842201"/>
                  </a:lnTo>
                  <a:lnTo>
                    <a:pt x="6052097" y="4840620"/>
                  </a:lnTo>
                  <a:lnTo>
                    <a:pt x="6055515" y="4832609"/>
                  </a:lnTo>
                  <a:lnTo>
                    <a:pt x="6053935" y="4827989"/>
                  </a:lnTo>
                  <a:close/>
                </a:path>
                <a:path w="17756505" h="10017125">
                  <a:moveTo>
                    <a:pt x="5973812" y="4791049"/>
                  </a:moveTo>
                  <a:lnTo>
                    <a:pt x="5960459" y="4785353"/>
                  </a:lnTo>
                  <a:lnTo>
                    <a:pt x="5955839" y="4786934"/>
                  </a:lnTo>
                  <a:lnTo>
                    <a:pt x="5952421" y="4794945"/>
                  </a:lnTo>
                  <a:lnTo>
                    <a:pt x="5954001" y="4799565"/>
                  </a:lnTo>
                  <a:lnTo>
                    <a:pt x="5967355" y="4805261"/>
                  </a:lnTo>
                  <a:lnTo>
                    <a:pt x="5971975" y="4803680"/>
                  </a:lnTo>
                  <a:lnTo>
                    <a:pt x="5975250" y="4796002"/>
                  </a:lnTo>
                  <a:lnTo>
                    <a:pt x="5973812" y="4791049"/>
                  </a:lnTo>
                  <a:close/>
                </a:path>
                <a:path w="17756505" h="10017125">
                  <a:moveTo>
                    <a:pt x="8181213" y="5729496"/>
                  </a:moveTo>
                  <a:lnTo>
                    <a:pt x="8176923" y="5728456"/>
                  </a:lnTo>
                  <a:lnTo>
                    <a:pt x="8171915" y="5726320"/>
                  </a:lnTo>
                  <a:lnTo>
                    <a:pt x="8167767" y="5724945"/>
                  </a:lnTo>
                  <a:lnTo>
                    <a:pt x="8163672" y="5727144"/>
                  </a:lnTo>
                  <a:lnTo>
                    <a:pt x="8161963" y="5731149"/>
                  </a:lnTo>
                  <a:lnTo>
                    <a:pt x="8160730" y="5734964"/>
                  </a:lnTo>
                  <a:lnTo>
                    <a:pt x="8162453" y="5739251"/>
                  </a:lnTo>
                  <a:lnTo>
                    <a:pt x="8166125" y="5740817"/>
                  </a:lnTo>
                  <a:lnTo>
                    <a:pt x="8166267" y="5740482"/>
                  </a:lnTo>
                  <a:lnTo>
                    <a:pt x="8166601" y="5740625"/>
                  </a:lnTo>
                  <a:lnTo>
                    <a:pt x="8167078" y="5740434"/>
                  </a:lnTo>
                  <a:lnTo>
                    <a:pt x="8172085" y="5742570"/>
                  </a:lnTo>
                  <a:lnTo>
                    <a:pt x="8176234" y="5743945"/>
                  </a:lnTo>
                  <a:lnTo>
                    <a:pt x="8180328" y="5741746"/>
                  </a:lnTo>
                  <a:lnTo>
                    <a:pt x="8182037" y="5737739"/>
                  </a:lnTo>
                  <a:lnTo>
                    <a:pt x="8183269" y="5733925"/>
                  </a:lnTo>
                  <a:lnTo>
                    <a:pt x="8181213" y="5729496"/>
                  </a:lnTo>
                  <a:close/>
                </a:path>
                <a:path w="17756505" h="10017125">
                  <a:moveTo>
                    <a:pt x="5892687" y="4753682"/>
                  </a:moveTo>
                  <a:lnTo>
                    <a:pt x="5879334" y="4747986"/>
                  </a:lnTo>
                  <a:lnTo>
                    <a:pt x="5874715" y="4749566"/>
                  </a:lnTo>
                  <a:lnTo>
                    <a:pt x="5871440" y="4757244"/>
                  </a:lnTo>
                  <a:lnTo>
                    <a:pt x="5872877" y="4762198"/>
                  </a:lnTo>
                  <a:lnTo>
                    <a:pt x="5886230" y="4767894"/>
                  </a:lnTo>
                  <a:lnTo>
                    <a:pt x="5890850" y="4766314"/>
                  </a:lnTo>
                  <a:lnTo>
                    <a:pt x="5894126" y="4758636"/>
                  </a:lnTo>
                  <a:lnTo>
                    <a:pt x="5892687" y="4753682"/>
                  </a:lnTo>
                  <a:close/>
                </a:path>
                <a:path w="17756505" h="10017125">
                  <a:moveTo>
                    <a:pt x="5811563" y="4716315"/>
                  </a:moveTo>
                  <a:lnTo>
                    <a:pt x="5798544" y="4710761"/>
                  </a:lnTo>
                  <a:lnTo>
                    <a:pt x="5793924" y="4712342"/>
                  </a:lnTo>
                  <a:lnTo>
                    <a:pt x="5790648" y="4720020"/>
                  </a:lnTo>
                  <a:lnTo>
                    <a:pt x="5792086" y="4724973"/>
                  </a:lnTo>
                  <a:lnTo>
                    <a:pt x="5805105" y="4730527"/>
                  </a:lnTo>
                  <a:lnTo>
                    <a:pt x="5809725" y="4728946"/>
                  </a:lnTo>
                  <a:lnTo>
                    <a:pt x="5813000" y="4721268"/>
                  </a:lnTo>
                  <a:lnTo>
                    <a:pt x="5811563" y="4716315"/>
                  </a:lnTo>
                  <a:close/>
                </a:path>
                <a:path w="17756505" h="10017125">
                  <a:moveTo>
                    <a:pt x="5730438" y="4678948"/>
                  </a:moveTo>
                  <a:lnTo>
                    <a:pt x="5717419" y="4673394"/>
                  </a:lnTo>
                  <a:lnTo>
                    <a:pt x="5712799" y="4674975"/>
                  </a:lnTo>
                  <a:lnTo>
                    <a:pt x="5709524" y="4682652"/>
                  </a:lnTo>
                  <a:lnTo>
                    <a:pt x="5710961" y="4687606"/>
                  </a:lnTo>
                  <a:lnTo>
                    <a:pt x="5723981" y="4693160"/>
                  </a:lnTo>
                  <a:lnTo>
                    <a:pt x="5728600" y="4691579"/>
                  </a:lnTo>
                  <a:lnTo>
                    <a:pt x="5731876" y="4683901"/>
                  </a:lnTo>
                  <a:lnTo>
                    <a:pt x="5730438" y="4678948"/>
                  </a:lnTo>
                  <a:close/>
                </a:path>
                <a:path w="17756505" h="10017125">
                  <a:moveTo>
                    <a:pt x="8265230" y="5758234"/>
                  </a:moveTo>
                  <a:lnTo>
                    <a:pt x="8260939" y="5757193"/>
                  </a:lnTo>
                  <a:lnTo>
                    <a:pt x="8255932" y="5755057"/>
                  </a:lnTo>
                  <a:lnTo>
                    <a:pt x="8252118" y="5753824"/>
                  </a:lnTo>
                  <a:lnTo>
                    <a:pt x="8248023" y="5756023"/>
                  </a:lnTo>
                  <a:lnTo>
                    <a:pt x="8246314" y="5760029"/>
                  </a:lnTo>
                  <a:lnTo>
                    <a:pt x="8244939" y="5764177"/>
                  </a:lnTo>
                  <a:lnTo>
                    <a:pt x="8246804" y="5768129"/>
                  </a:lnTo>
                  <a:lnTo>
                    <a:pt x="8250477" y="5769695"/>
                  </a:lnTo>
                  <a:lnTo>
                    <a:pt x="8250619" y="5769362"/>
                  </a:lnTo>
                  <a:lnTo>
                    <a:pt x="8250952" y="5769504"/>
                  </a:lnTo>
                  <a:lnTo>
                    <a:pt x="8251429" y="5769312"/>
                  </a:lnTo>
                  <a:lnTo>
                    <a:pt x="8256436" y="5771448"/>
                  </a:lnTo>
                  <a:lnTo>
                    <a:pt x="8260250" y="5772681"/>
                  </a:lnTo>
                  <a:lnTo>
                    <a:pt x="8264678" y="5770624"/>
                  </a:lnTo>
                  <a:lnTo>
                    <a:pt x="8267429" y="5762327"/>
                  </a:lnTo>
                  <a:lnTo>
                    <a:pt x="8265230" y="5758234"/>
                  </a:lnTo>
                  <a:close/>
                </a:path>
                <a:path w="17756505" h="10017125">
                  <a:moveTo>
                    <a:pt x="5649789" y="4641389"/>
                  </a:moveTo>
                  <a:lnTo>
                    <a:pt x="5636770" y="4635836"/>
                  </a:lnTo>
                  <a:lnTo>
                    <a:pt x="5632151" y="4637415"/>
                  </a:lnTo>
                  <a:lnTo>
                    <a:pt x="5628875" y="4645094"/>
                  </a:lnTo>
                  <a:lnTo>
                    <a:pt x="5630313" y="4650048"/>
                  </a:lnTo>
                  <a:lnTo>
                    <a:pt x="5643332" y="4655601"/>
                  </a:lnTo>
                  <a:lnTo>
                    <a:pt x="5648095" y="4653687"/>
                  </a:lnTo>
                  <a:lnTo>
                    <a:pt x="5651228" y="4646343"/>
                  </a:lnTo>
                  <a:lnTo>
                    <a:pt x="5649789" y="4641389"/>
                  </a:lnTo>
                  <a:close/>
                </a:path>
                <a:path w="17756505" h="10017125">
                  <a:moveTo>
                    <a:pt x="15543795" y="8859872"/>
                  </a:moveTo>
                  <a:lnTo>
                    <a:pt x="15538984" y="8860977"/>
                  </a:lnTo>
                  <a:lnTo>
                    <a:pt x="15533848" y="8867466"/>
                  </a:lnTo>
                  <a:lnTo>
                    <a:pt x="15534954" y="8872278"/>
                  </a:lnTo>
                  <a:lnTo>
                    <a:pt x="15538198" y="8874846"/>
                  </a:lnTo>
                  <a:lnTo>
                    <a:pt x="15542777" y="8877983"/>
                  </a:lnTo>
                  <a:lnTo>
                    <a:pt x="15547452" y="8879977"/>
                  </a:lnTo>
                  <a:lnTo>
                    <a:pt x="15551310" y="8879255"/>
                  </a:lnTo>
                  <a:lnTo>
                    <a:pt x="15553402" y="8876202"/>
                  </a:lnTo>
                  <a:lnTo>
                    <a:pt x="15555970" y="8872957"/>
                  </a:lnTo>
                  <a:lnTo>
                    <a:pt x="15554866" y="8868146"/>
                  </a:lnTo>
                  <a:lnTo>
                    <a:pt x="15551620" y="8865578"/>
                  </a:lnTo>
                  <a:lnTo>
                    <a:pt x="15547040" y="8862440"/>
                  </a:lnTo>
                  <a:lnTo>
                    <a:pt x="15543795" y="8859872"/>
                  </a:lnTo>
                  <a:close/>
                </a:path>
                <a:path w="17756505" h="10017125">
                  <a:moveTo>
                    <a:pt x="5568665" y="4604022"/>
                  </a:moveTo>
                  <a:lnTo>
                    <a:pt x="5555980" y="4598611"/>
                  </a:lnTo>
                  <a:lnTo>
                    <a:pt x="5551217" y="4600526"/>
                  </a:lnTo>
                  <a:lnTo>
                    <a:pt x="5548085" y="4607869"/>
                  </a:lnTo>
                  <a:lnTo>
                    <a:pt x="5549523" y="4612823"/>
                  </a:lnTo>
                  <a:lnTo>
                    <a:pt x="5562208" y="4618234"/>
                  </a:lnTo>
                  <a:lnTo>
                    <a:pt x="5566970" y="4616320"/>
                  </a:lnTo>
                  <a:lnTo>
                    <a:pt x="5570103" y="4608975"/>
                  </a:lnTo>
                  <a:lnTo>
                    <a:pt x="5568665" y="4604022"/>
                  </a:lnTo>
                  <a:close/>
                </a:path>
                <a:path w="17756505" h="10017125">
                  <a:moveTo>
                    <a:pt x="5475331" y="4561053"/>
                  </a:moveTo>
                  <a:lnTo>
                    <a:pt x="5470711" y="4562633"/>
                  </a:lnTo>
                  <a:lnTo>
                    <a:pt x="5467436" y="4570311"/>
                  </a:lnTo>
                  <a:lnTo>
                    <a:pt x="5468874" y="4575265"/>
                  </a:lnTo>
                  <a:lnTo>
                    <a:pt x="5478221" y="4579252"/>
                  </a:lnTo>
                  <a:lnTo>
                    <a:pt x="5478079" y="4579585"/>
                  </a:lnTo>
                  <a:lnTo>
                    <a:pt x="5481751" y="4581151"/>
                  </a:lnTo>
                  <a:lnTo>
                    <a:pt x="5486513" y="4579238"/>
                  </a:lnTo>
                  <a:lnTo>
                    <a:pt x="5489646" y="4571893"/>
                  </a:lnTo>
                  <a:lnTo>
                    <a:pt x="5488208" y="4566940"/>
                  </a:lnTo>
                  <a:lnTo>
                    <a:pt x="5479195" y="4563095"/>
                  </a:lnTo>
                  <a:lnTo>
                    <a:pt x="5475331" y="4561053"/>
                  </a:lnTo>
                  <a:close/>
                </a:path>
                <a:path w="17756505" h="10017125">
                  <a:moveTo>
                    <a:pt x="8349532" y="5786302"/>
                  </a:moveTo>
                  <a:lnTo>
                    <a:pt x="8345241" y="5785261"/>
                  </a:lnTo>
                  <a:lnTo>
                    <a:pt x="8340233" y="5783124"/>
                  </a:lnTo>
                  <a:lnTo>
                    <a:pt x="8336419" y="5781892"/>
                  </a:lnTo>
                  <a:lnTo>
                    <a:pt x="8331991" y="5783950"/>
                  </a:lnTo>
                  <a:lnTo>
                    <a:pt x="8330616" y="5788098"/>
                  </a:lnTo>
                  <a:lnTo>
                    <a:pt x="8329383" y="5791912"/>
                  </a:lnTo>
                  <a:lnTo>
                    <a:pt x="8331249" y="5795865"/>
                  </a:lnTo>
                  <a:lnTo>
                    <a:pt x="8335254" y="5797573"/>
                  </a:lnTo>
                  <a:lnTo>
                    <a:pt x="8335730" y="5797381"/>
                  </a:lnTo>
                  <a:lnTo>
                    <a:pt x="8340737" y="5799517"/>
                  </a:lnTo>
                  <a:lnTo>
                    <a:pt x="8344552" y="5800750"/>
                  </a:lnTo>
                  <a:lnTo>
                    <a:pt x="8348980" y="5798693"/>
                  </a:lnTo>
                  <a:lnTo>
                    <a:pt x="8351730" y="5790397"/>
                  </a:lnTo>
                  <a:lnTo>
                    <a:pt x="8349532" y="5786302"/>
                  </a:lnTo>
                  <a:close/>
                </a:path>
                <a:path w="17756505" h="10017125">
                  <a:moveTo>
                    <a:pt x="5395493" y="4523445"/>
                  </a:moveTo>
                  <a:lnTo>
                    <a:pt x="5390873" y="4525026"/>
                  </a:lnTo>
                  <a:lnTo>
                    <a:pt x="5388819" y="4529673"/>
                  </a:lnTo>
                  <a:lnTo>
                    <a:pt x="5387264" y="4532561"/>
                  </a:lnTo>
                  <a:lnTo>
                    <a:pt x="5388702" y="4537515"/>
                  </a:lnTo>
                  <a:lnTo>
                    <a:pt x="5401721" y="4543068"/>
                  </a:lnTo>
                  <a:lnTo>
                    <a:pt x="5406341" y="4541487"/>
                  </a:lnTo>
                  <a:lnTo>
                    <a:pt x="5408253" y="4537174"/>
                  </a:lnTo>
                  <a:lnTo>
                    <a:pt x="5409807" y="4534286"/>
                  </a:lnTo>
                  <a:lnTo>
                    <a:pt x="5408370" y="4529333"/>
                  </a:lnTo>
                  <a:lnTo>
                    <a:pt x="5399356" y="4525488"/>
                  </a:lnTo>
                  <a:lnTo>
                    <a:pt x="5395493" y="4523445"/>
                  </a:lnTo>
                  <a:close/>
                </a:path>
                <a:path w="17756505" h="10017125">
                  <a:moveTo>
                    <a:pt x="5314987" y="4485552"/>
                  </a:moveTo>
                  <a:lnTo>
                    <a:pt x="5310367" y="4487133"/>
                  </a:lnTo>
                  <a:lnTo>
                    <a:pt x="5308148" y="4492105"/>
                  </a:lnTo>
                  <a:lnTo>
                    <a:pt x="5306615" y="4495002"/>
                  </a:lnTo>
                  <a:lnTo>
                    <a:pt x="5308053" y="4499956"/>
                  </a:lnTo>
                  <a:lnTo>
                    <a:pt x="5321073" y="4505510"/>
                  </a:lnTo>
                  <a:lnTo>
                    <a:pt x="5325692" y="4503929"/>
                  </a:lnTo>
                  <a:lnTo>
                    <a:pt x="5327769" y="4499292"/>
                  </a:lnTo>
                  <a:lnTo>
                    <a:pt x="5329301" y="4496394"/>
                  </a:lnTo>
                  <a:lnTo>
                    <a:pt x="5327864" y="4491439"/>
                  </a:lnTo>
                  <a:lnTo>
                    <a:pt x="5318850" y="4487595"/>
                  </a:lnTo>
                  <a:lnTo>
                    <a:pt x="5314987" y="4485552"/>
                  </a:lnTo>
                  <a:close/>
                </a:path>
                <a:path w="17756505" h="10017125">
                  <a:moveTo>
                    <a:pt x="8434403" y="5813036"/>
                  </a:moveTo>
                  <a:lnTo>
                    <a:pt x="8429971" y="5812329"/>
                  </a:lnTo>
                  <a:lnTo>
                    <a:pt x="8424962" y="5810192"/>
                  </a:lnTo>
                  <a:lnTo>
                    <a:pt x="8420814" y="5808817"/>
                  </a:lnTo>
                  <a:lnTo>
                    <a:pt x="8416719" y="5811016"/>
                  </a:lnTo>
                  <a:lnTo>
                    <a:pt x="8415344" y="5815164"/>
                  </a:lnTo>
                  <a:lnTo>
                    <a:pt x="8414112" y="5818979"/>
                  </a:lnTo>
                  <a:lnTo>
                    <a:pt x="8415977" y="5822931"/>
                  </a:lnTo>
                  <a:lnTo>
                    <a:pt x="8419650" y="5824498"/>
                  </a:lnTo>
                  <a:lnTo>
                    <a:pt x="8419507" y="5824832"/>
                  </a:lnTo>
                  <a:lnTo>
                    <a:pt x="8420174" y="5825117"/>
                  </a:lnTo>
                  <a:lnTo>
                    <a:pt x="8425466" y="5826585"/>
                  </a:lnTo>
                  <a:lnTo>
                    <a:pt x="8429615" y="5827960"/>
                  </a:lnTo>
                  <a:lnTo>
                    <a:pt x="8433710" y="5825761"/>
                  </a:lnTo>
                  <a:lnTo>
                    <a:pt x="8436459" y="5817464"/>
                  </a:lnTo>
                  <a:lnTo>
                    <a:pt x="8434403" y="5813036"/>
                  </a:lnTo>
                  <a:close/>
                </a:path>
                <a:path w="17756505" h="10017125">
                  <a:moveTo>
                    <a:pt x="5234480" y="4447660"/>
                  </a:moveTo>
                  <a:lnTo>
                    <a:pt x="5229861" y="4449240"/>
                  </a:lnTo>
                  <a:lnTo>
                    <a:pt x="5227641" y="4454212"/>
                  </a:lnTo>
                  <a:lnTo>
                    <a:pt x="5226109" y="4457110"/>
                  </a:lnTo>
                  <a:lnTo>
                    <a:pt x="5227690" y="4461730"/>
                  </a:lnTo>
                  <a:lnTo>
                    <a:pt x="5231553" y="4463773"/>
                  </a:lnTo>
                  <a:lnTo>
                    <a:pt x="5240901" y="4467760"/>
                  </a:lnTo>
                  <a:lnTo>
                    <a:pt x="5245521" y="4466179"/>
                  </a:lnTo>
                  <a:lnTo>
                    <a:pt x="5247598" y="4461541"/>
                  </a:lnTo>
                  <a:lnTo>
                    <a:pt x="5249130" y="4458644"/>
                  </a:lnTo>
                  <a:lnTo>
                    <a:pt x="5247549" y="4454023"/>
                  </a:lnTo>
                  <a:lnTo>
                    <a:pt x="5243685" y="4451981"/>
                  </a:lnTo>
                  <a:lnTo>
                    <a:pt x="5238344" y="4449703"/>
                  </a:lnTo>
                  <a:lnTo>
                    <a:pt x="5234480" y="4447660"/>
                  </a:lnTo>
                  <a:close/>
                </a:path>
                <a:path w="17756505" h="10017125">
                  <a:moveTo>
                    <a:pt x="5153975" y="4409768"/>
                  </a:moveTo>
                  <a:lnTo>
                    <a:pt x="5149355" y="4411348"/>
                  </a:lnTo>
                  <a:lnTo>
                    <a:pt x="5147135" y="4416320"/>
                  </a:lnTo>
                  <a:lnTo>
                    <a:pt x="5145603" y="4419218"/>
                  </a:lnTo>
                  <a:lnTo>
                    <a:pt x="5147183" y="4423837"/>
                  </a:lnTo>
                  <a:lnTo>
                    <a:pt x="5151047" y="4425880"/>
                  </a:lnTo>
                  <a:lnTo>
                    <a:pt x="5160061" y="4429724"/>
                  </a:lnTo>
                  <a:lnTo>
                    <a:pt x="5164681" y="4428145"/>
                  </a:lnTo>
                  <a:lnTo>
                    <a:pt x="5166758" y="4423507"/>
                  </a:lnTo>
                  <a:lnTo>
                    <a:pt x="5168290" y="4420609"/>
                  </a:lnTo>
                  <a:lnTo>
                    <a:pt x="5166709" y="4415989"/>
                  </a:lnTo>
                  <a:lnTo>
                    <a:pt x="5162846" y="4413947"/>
                  </a:lnTo>
                  <a:lnTo>
                    <a:pt x="5157839" y="4411811"/>
                  </a:lnTo>
                  <a:lnTo>
                    <a:pt x="5153975" y="4409768"/>
                  </a:lnTo>
                  <a:close/>
                </a:path>
                <a:path w="17756505" h="10017125">
                  <a:moveTo>
                    <a:pt x="15472461" y="8806953"/>
                  </a:moveTo>
                  <a:lnTo>
                    <a:pt x="15467650" y="8808057"/>
                  </a:lnTo>
                  <a:lnTo>
                    <a:pt x="15465082" y="8811302"/>
                  </a:lnTo>
                  <a:lnTo>
                    <a:pt x="15462705" y="8815023"/>
                  </a:lnTo>
                  <a:lnTo>
                    <a:pt x="15463476" y="8819692"/>
                  </a:lnTo>
                  <a:lnTo>
                    <a:pt x="15471158" y="8825731"/>
                  </a:lnTo>
                  <a:lnTo>
                    <a:pt x="15476167" y="8827867"/>
                  </a:lnTo>
                  <a:lnTo>
                    <a:pt x="15480025" y="8827146"/>
                  </a:lnTo>
                  <a:lnTo>
                    <a:pt x="15482117" y="8824092"/>
                  </a:lnTo>
                  <a:lnTo>
                    <a:pt x="15484494" y="8820371"/>
                  </a:lnTo>
                  <a:lnTo>
                    <a:pt x="15483724" y="8815703"/>
                  </a:lnTo>
                  <a:lnTo>
                    <a:pt x="15476040" y="8809664"/>
                  </a:lnTo>
                  <a:lnTo>
                    <a:pt x="15472461" y="8806953"/>
                  </a:lnTo>
                  <a:close/>
                </a:path>
                <a:path w="17756505" h="10017125">
                  <a:moveTo>
                    <a:pt x="5073945" y="4371684"/>
                  </a:moveTo>
                  <a:lnTo>
                    <a:pt x="5069325" y="4373264"/>
                  </a:lnTo>
                  <a:lnTo>
                    <a:pt x="5067105" y="4378237"/>
                  </a:lnTo>
                  <a:lnTo>
                    <a:pt x="5065574" y="4381134"/>
                  </a:lnTo>
                  <a:lnTo>
                    <a:pt x="5067155" y="4385754"/>
                  </a:lnTo>
                  <a:lnTo>
                    <a:pt x="5071018" y="4387797"/>
                  </a:lnTo>
                  <a:lnTo>
                    <a:pt x="5080030" y="4391641"/>
                  </a:lnTo>
                  <a:lnTo>
                    <a:pt x="5084651" y="4390061"/>
                  </a:lnTo>
                  <a:lnTo>
                    <a:pt x="5086728" y="4385423"/>
                  </a:lnTo>
                  <a:lnTo>
                    <a:pt x="5088260" y="4382526"/>
                  </a:lnTo>
                  <a:lnTo>
                    <a:pt x="5086679" y="4377905"/>
                  </a:lnTo>
                  <a:lnTo>
                    <a:pt x="5082816" y="4375863"/>
                  </a:lnTo>
                  <a:lnTo>
                    <a:pt x="5077809" y="4373727"/>
                  </a:lnTo>
                  <a:lnTo>
                    <a:pt x="5073945" y="4371684"/>
                  </a:lnTo>
                  <a:close/>
                </a:path>
                <a:path w="17756505" h="10017125">
                  <a:moveTo>
                    <a:pt x="8518941" y="5839628"/>
                  </a:moveTo>
                  <a:lnTo>
                    <a:pt x="8514792" y="5838252"/>
                  </a:lnTo>
                  <a:lnTo>
                    <a:pt x="8509500" y="5836784"/>
                  </a:lnTo>
                  <a:lnTo>
                    <a:pt x="8505352" y="5835409"/>
                  </a:lnTo>
                  <a:lnTo>
                    <a:pt x="8501257" y="5837608"/>
                  </a:lnTo>
                  <a:lnTo>
                    <a:pt x="8499882" y="5841757"/>
                  </a:lnTo>
                  <a:lnTo>
                    <a:pt x="8498650" y="5845571"/>
                  </a:lnTo>
                  <a:lnTo>
                    <a:pt x="8500514" y="5849523"/>
                  </a:lnTo>
                  <a:lnTo>
                    <a:pt x="8504854" y="5851374"/>
                  </a:lnTo>
                  <a:lnTo>
                    <a:pt x="8510147" y="5852843"/>
                  </a:lnTo>
                  <a:lnTo>
                    <a:pt x="8514296" y="5854218"/>
                  </a:lnTo>
                  <a:lnTo>
                    <a:pt x="8518389" y="5852018"/>
                  </a:lnTo>
                  <a:lnTo>
                    <a:pt x="8521139" y="5843722"/>
                  </a:lnTo>
                  <a:lnTo>
                    <a:pt x="8518941" y="5839628"/>
                  </a:lnTo>
                  <a:close/>
                </a:path>
                <a:path w="17756505" h="10017125">
                  <a:moveTo>
                    <a:pt x="4993248" y="4333315"/>
                  </a:moveTo>
                  <a:lnTo>
                    <a:pt x="4988628" y="4334896"/>
                  </a:lnTo>
                  <a:lnTo>
                    <a:pt x="4986409" y="4339868"/>
                  </a:lnTo>
                  <a:lnTo>
                    <a:pt x="4984877" y="4342765"/>
                  </a:lnTo>
                  <a:lnTo>
                    <a:pt x="4986457" y="4347385"/>
                  </a:lnTo>
                  <a:lnTo>
                    <a:pt x="4990320" y="4349428"/>
                  </a:lnTo>
                  <a:lnTo>
                    <a:pt x="4999333" y="4353273"/>
                  </a:lnTo>
                  <a:lnTo>
                    <a:pt x="5003953" y="4351692"/>
                  </a:lnTo>
                  <a:lnTo>
                    <a:pt x="5006030" y="4347054"/>
                  </a:lnTo>
                  <a:lnTo>
                    <a:pt x="5007562" y="4344156"/>
                  </a:lnTo>
                  <a:lnTo>
                    <a:pt x="5005982" y="4339537"/>
                  </a:lnTo>
                  <a:lnTo>
                    <a:pt x="5002119" y="4337494"/>
                  </a:lnTo>
                  <a:lnTo>
                    <a:pt x="4997111" y="4335358"/>
                  </a:lnTo>
                  <a:lnTo>
                    <a:pt x="4993248" y="4333315"/>
                  </a:lnTo>
                  <a:close/>
                </a:path>
                <a:path w="17756505" h="10017125">
                  <a:moveTo>
                    <a:pt x="4913361" y="4294898"/>
                  </a:moveTo>
                  <a:lnTo>
                    <a:pt x="4908741" y="4296478"/>
                  </a:lnTo>
                  <a:lnTo>
                    <a:pt x="4906521" y="4301451"/>
                  </a:lnTo>
                  <a:lnTo>
                    <a:pt x="4904989" y="4304348"/>
                  </a:lnTo>
                  <a:lnTo>
                    <a:pt x="4906569" y="4308967"/>
                  </a:lnTo>
                  <a:lnTo>
                    <a:pt x="4910432" y="4311010"/>
                  </a:lnTo>
                  <a:lnTo>
                    <a:pt x="4919446" y="4314855"/>
                  </a:lnTo>
                  <a:lnTo>
                    <a:pt x="4924067" y="4313275"/>
                  </a:lnTo>
                  <a:lnTo>
                    <a:pt x="4926144" y="4308637"/>
                  </a:lnTo>
                  <a:lnTo>
                    <a:pt x="4927676" y="4305739"/>
                  </a:lnTo>
                  <a:lnTo>
                    <a:pt x="4926095" y="4301119"/>
                  </a:lnTo>
                  <a:lnTo>
                    <a:pt x="4922231" y="4299077"/>
                  </a:lnTo>
                  <a:lnTo>
                    <a:pt x="4917224" y="4296941"/>
                  </a:lnTo>
                  <a:lnTo>
                    <a:pt x="4913361" y="4294898"/>
                  </a:lnTo>
                  <a:close/>
                </a:path>
                <a:path w="17756505" h="10017125">
                  <a:moveTo>
                    <a:pt x="8604382" y="5865026"/>
                  </a:moveTo>
                  <a:lnTo>
                    <a:pt x="8600233" y="5863651"/>
                  </a:lnTo>
                  <a:lnTo>
                    <a:pt x="8594941" y="5862182"/>
                  </a:lnTo>
                  <a:lnTo>
                    <a:pt x="8590651" y="5861141"/>
                  </a:lnTo>
                  <a:lnTo>
                    <a:pt x="8586555" y="5863340"/>
                  </a:lnTo>
                  <a:lnTo>
                    <a:pt x="8585181" y="5867488"/>
                  </a:lnTo>
                  <a:lnTo>
                    <a:pt x="8583948" y="5871303"/>
                  </a:lnTo>
                  <a:lnTo>
                    <a:pt x="8585814" y="5875255"/>
                  </a:lnTo>
                  <a:lnTo>
                    <a:pt x="8590487" y="5877249"/>
                  </a:lnTo>
                  <a:lnTo>
                    <a:pt x="8595779" y="5878717"/>
                  </a:lnTo>
                  <a:lnTo>
                    <a:pt x="8600070" y="5879758"/>
                  </a:lnTo>
                  <a:lnTo>
                    <a:pt x="8604165" y="5877559"/>
                  </a:lnTo>
                  <a:lnTo>
                    <a:pt x="8605540" y="5873411"/>
                  </a:lnTo>
                  <a:lnTo>
                    <a:pt x="8606581" y="5869120"/>
                  </a:lnTo>
                  <a:lnTo>
                    <a:pt x="8604382" y="5865026"/>
                  </a:lnTo>
                  <a:close/>
                </a:path>
                <a:path w="17756505" h="10017125">
                  <a:moveTo>
                    <a:pt x="4832662" y="4256529"/>
                  </a:moveTo>
                  <a:lnTo>
                    <a:pt x="4828042" y="4258109"/>
                  </a:lnTo>
                  <a:lnTo>
                    <a:pt x="4825823" y="4263081"/>
                  </a:lnTo>
                  <a:lnTo>
                    <a:pt x="4824291" y="4265979"/>
                  </a:lnTo>
                  <a:lnTo>
                    <a:pt x="4825872" y="4270599"/>
                  </a:lnTo>
                  <a:lnTo>
                    <a:pt x="4829735" y="4272642"/>
                  </a:lnTo>
                  <a:lnTo>
                    <a:pt x="4838749" y="4276487"/>
                  </a:lnTo>
                  <a:lnTo>
                    <a:pt x="4843369" y="4274906"/>
                  </a:lnTo>
                  <a:lnTo>
                    <a:pt x="4845445" y="4270268"/>
                  </a:lnTo>
                  <a:lnTo>
                    <a:pt x="4846978" y="4267370"/>
                  </a:lnTo>
                  <a:lnTo>
                    <a:pt x="4845398" y="4262751"/>
                  </a:lnTo>
                  <a:lnTo>
                    <a:pt x="4841534" y="4260708"/>
                  </a:lnTo>
                  <a:lnTo>
                    <a:pt x="4836526" y="4258572"/>
                  </a:lnTo>
                  <a:lnTo>
                    <a:pt x="4832662" y="4256529"/>
                  </a:lnTo>
                  <a:close/>
                </a:path>
                <a:path w="17756505" h="10017125">
                  <a:moveTo>
                    <a:pt x="4752918" y="4217778"/>
                  </a:moveTo>
                  <a:lnTo>
                    <a:pt x="4748298" y="4219359"/>
                  </a:lnTo>
                  <a:lnTo>
                    <a:pt x="4744213" y="4227085"/>
                  </a:lnTo>
                  <a:lnTo>
                    <a:pt x="4745793" y="4231705"/>
                  </a:lnTo>
                  <a:lnTo>
                    <a:pt x="4749656" y="4233748"/>
                  </a:lnTo>
                  <a:lnTo>
                    <a:pt x="4758670" y="4237593"/>
                  </a:lnTo>
                  <a:lnTo>
                    <a:pt x="4763290" y="4236013"/>
                  </a:lnTo>
                  <a:lnTo>
                    <a:pt x="4764857" y="4232340"/>
                  </a:lnTo>
                  <a:lnTo>
                    <a:pt x="4766899" y="4228477"/>
                  </a:lnTo>
                  <a:lnTo>
                    <a:pt x="4765318" y="4223857"/>
                  </a:lnTo>
                  <a:lnTo>
                    <a:pt x="4761455" y="4221814"/>
                  </a:lnTo>
                  <a:lnTo>
                    <a:pt x="4756447" y="4219678"/>
                  </a:lnTo>
                  <a:lnTo>
                    <a:pt x="4752918" y="4217778"/>
                  </a:lnTo>
                  <a:close/>
                </a:path>
                <a:path w="17756505" h="10017125">
                  <a:moveTo>
                    <a:pt x="15400651" y="8754225"/>
                  </a:moveTo>
                  <a:lnTo>
                    <a:pt x="15395983" y="8754996"/>
                  </a:lnTo>
                  <a:lnTo>
                    <a:pt x="15393415" y="8758241"/>
                  </a:lnTo>
                  <a:lnTo>
                    <a:pt x="15391039" y="8761962"/>
                  </a:lnTo>
                  <a:lnTo>
                    <a:pt x="15391808" y="8766631"/>
                  </a:lnTo>
                  <a:lnTo>
                    <a:pt x="15399492" y="8772670"/>
                  </a:lnTo>
                  <a:lnTo>
                    <a:pt x="15404499" y="8774806"/>
                  </a:lnTo>
                  <a:lnTo>
                    <a:pt x="15408356" y="8774084"/>
                  </a:lnTo>
                  <a:lnTo>
                    <a:pt x="15410448" y="8771031"/>
                  </a:lnTo>
                  <a:lnTo>
                    <a:pt x="15412825" y="8767309"/>
                  </a:lnTo>
                  <a:lnTo>
                    <a:pt x="15412055" y="8762641"/>
                  </a:lnTo>
                  <a:lnTo>
                    <a:pt x="15404372" y="8756601"/>
                  </a:lnTo>
                  <a:lnTo>
                    <a:pt x="15400651" y="8754225"/>
                  </a:lnTo>
                  <a:close/>
                </a:path>
                <a:path w="17756505" h="10017125">
                  <a:moveTo>
                    <a:pt x="4685382" y="4184629"/>
                  </a:moveTo>
                  <a:lnTo>
                    <a:pt x="4675701" y="4180499"/>
                  </a:lnTo>
                  <a:lnTo>
                    <a:pt x="4669578" y="4194854"/>
                  </a:lnTo>
                  <a:lnTo>
                    <a:pt x="4674919" y="4197132"/>
                  </a:lnTo>
                  <a:lnTo>
                    <a:pt x="4675061" y="4196799"/>
                  </a:lnTo>
                  <a:lnTo>
                    <a:pt x="4678734" y="4198366"/>
                  </a:lnTo>
                  <a:lnTo>
                    <a:pt x="4683353" y="4196784"/>
                  </a:lnTo>
                  <a:lnTo>
                    <a:pt x="4684920" y="4193112"/>
                  </a:lnTo>
                  <a:lnTo>
                    <a:pt x="4686820" y="4189583"/>
                  </a:lnTo>
                  <a:lnTo>
                    <a:pt x="4685382" y="4184629"/>
                  </a:lnTo>
                  <a:close/>
                </a:path>
                <a:path w="17756505" h="10017125">
                  <a:moveTo>
                    <a:pt x="8689297" y="5889805"/>
                  </a:moveTo>
                  <a:lnTo>
                    <a:pt x="8685149" y="5888430"/>
                  </a:lnTo>
                  <a:lnTo>
                    <a:pt x="8679857" y="5886962"/>
                  </a:lnTo>
                  <a:lnTo>
                    <a:pt x="8675899" y="5886062"/>
                  </a:lnTo>
                  <a:lnTo>
                    <a:pt x="8671805" y="5888263"/>
                  </a:lnTo>
                  <a:lnTo>
                    <a:pt x="8670430" y="5892411"/>
                  </a:lnTo>
                  <a:lnTo>
                    <a:pt x="8669198" y="5896225"/>
                  </a:lnTo>
                  <a:lnTo>
                    <a:pt x="8671063" y="5900177"/>
                  </a:lnTo>
                  <a:lnTo>
                    <a:pt x="8674735" y="5901743"/>
                  </a:lnTo>
                  <a:lnTo>
                    <a:pt x="8674878" y="5901410"/>
                  </a:lnTo>
                  <a:lnTo>
                    <a:pt x="8675878" y="5901837"/>
                  </a:lnTo>
                  <a:lnTo>
                    <a:pt x="8681170" y="5903305"/>
                  </a:lnTo>
                  <a:lnTo>
                    <a:pt x="8685128" y="5904204"/>
                  </a:lnTo>
                  <a:lnTo>
                    <a:pt x="8689223" y="5902005"/>
                  </a:lnTo>
                  <a:lnTo>
                    <a:pt x="8690598" y="5897857"/>
                  </a:lnTo>
                  <a:lnTo>
                    <a:pt x="8691497" y="5893900"/>
                  </a:lnTo>
                  <a:lnTo>
                    <a:pt x="8689297" y="5889805"/>
                  </a:lnTo>
                  <a:close/>
                </a:path>
                <a:path w="17756505" h="10017125">
                  <a:moveTo>
                    <a:pt x="4592761" y="4139991"/>
                  </a:moveTo>
                  <a:lnTo>
                    <a:pt x="4587807" y="4141428"/>
                  </a:lnTo>
                  <a:lnTo>
                    <a:pt x="4585587" y="4146400"/>
                  </a:lnTo>
                  <a:lnTo>
                    <a:pt x="4584055" y="4149298"/>
                  </a:lnTo>
                  <a:lnTo>
                    <a:pt x="4585635" y="4153918"/>
                  </a:lnTo>
                  <a:lnTo>
                    <a:pt x="4589499" y="4155960"/>
                  </a:lnTo>
                  <a:lnTo>
                    <a:pt x="4598512" y="4159805"/>
                  </a:lnTo>
                  <a:lnTo>
                    <a:pt x="4603132" y="4158224"/>
                  </a:lnTo>
                  <a:lnTo>
                    <a:pt x="4605209" y="4153586"/>
                  </a:lnTo>
                  <a:lnTo>
                    <a:pt x="4606741" y="4150689"/>
                  </a:lnTo>
                  <a:lnTo>
                    <a:pt x="4605161" y="4146069"/>
                  </a:lnTo>
                  <a:lnTo>
                    <a:pt x="4601298" y="4144027"/>
                  </a:lnTo>
                  <a:lnTo>
                    <a:pt x="4596290" y="4141891"/>
                  </a:lnTo>
                  <a:lnTo>
                    <a:pt x="4592761" y="4139991"/>
                  </a:lnTo>
                  <a:close/>
                </a:path>
                <a:path w="17756505" h="10017125">
                  <a:moveTo>
                    <a:pt x="4521695" y="4104941"/>
                  </a:moveTo>
                  <a:lnTo>
                    <a:pt x="4516688" y="4102805"/>
                  </a:lnTo>
                  <a:lnTo>
                    <a:pt x="4513029" y="4109531"/>
                  </a:lnTo>
                  <a:lnTo>
                    <a:pt x="4509896" y="4116875"/>
                  </a:lnTo>
                  <a:lnTo>
                    <a:pt x="4518910" y="4120720"/>
                  </a:lnTo>
                  <a:lnTo>
                    <a:pt x="4523530" y="4119139"/>
                  </a:lnTo>
                  <a:lnTo>
                    <a:pt x="4525437" y="4114824"/>
                  </a:lnTo>
                  <a:lnTo>
                    <a:pt x="4527139" y="4111604"/>
                  </a:lnTo>
                  <a:lnTo>
                    <a:pt x="4525559" y="4106984"/>
                  </a:lnTo>
                  <a:lnTo>
                    <a:pt x="4521695" y="4104941"/>
                  </a:lnTo>
                  <a:close/>
                </a:path>
                <a:path w="17756505" h="10017125">
                  <a:moveTo>
                    <a:pt x="8774833" y="5914060"/>
                  </a:moveTo>
                  <a:lnTo>
                    <a:pt x="8770541" y="5913018"/>
                  </a:lnTo>
                  <a:lnTo>
                    <a:pt x="8765248" y="5911550"/>
                  </a:lnTo>
                  <a:lnTo>
                    <a:pt x="8761291" y="5910651"/>
                  </a:lnTo>
                  <a:lnTo>
                    <a:pt x="8756863" y="5912708"/>
                  </a:lnTo>
                  <a:lnTo>
                    <a:pt x="8755822" y="5916999"/>
                  </a:lnTo>
                  <a:lnTo>
                    <a:pt x="8754732" y="5920479"/>
                  </a:lnTo>
                  <a:lnTo>
                    <a:pt x="8756931" y="5924574"/>
                  </a:lnTo>
                  <a:lnTo>
                    <a:pt x="8761270" y="5926425"/>
                  </a:lnTo>
                  <a:lnTo>
                    <a:pt x="8766563" y="5927894"/>
                  </a:lnTo>
                  <a:lnTo>
                    <a:pt x="8770520" y="5928792"/>
                  </a:lnTo>
                  <a:lnTo>
                    <a:pt x="8774948" y="5926735"/>
                  </a:lnTo>
                  <a:lnTo>
                    <a:pt x="8775990" y="5922445"/>
                  </a:lnTo>
                  <a:lnTo>
                    <a:pt x="8776889" y="5918488"/>
                  </a:lnTo>
                  <a:lnTo>
                    <a:pt x="8774833" y="5914060"/>
                  </a:lnTo>
                  <a:close/>
                </a:path>
                <a:path w="17756505" h="10017125">
                  <a:moveTo>
                    <a:pt x="4441758" y="4065714"/>
                  </a:moveTo>
                  <a:lnTo>
                    <a:pt x="4436751" y="4063578"/>
                  </a:lnTo>
                  <a:lnTo>
                    <a:pt x="4433093" y="4070303"/>
                  </a:lnTo>
                  <a:lnTo>
                    <a:pt x="4429961" y="4077647"/>
                  </a:lnTo>
                  <a:lnTo>
                    <a:pt x="4438974" y="4081492"/>
                  </a:lnTo>
                  <a:lnTo>
                    <a:pt x="4443593" y="4079912"/>
                  </a:lnTo>
                  <a:lnTo>
                    <a:pt x="4445505" y="4075598"/>
                  </a:lnTo>
                  <a:lnTo>
                    <a:pt x="4447060" y="4072710"/>
                  </a:lnTo>
                  <a:lnTo>
                    <a:pt x="4445479" y="4068090"/>
                  </a:lnTo>
                  <a:lnTo>
                    <a:pt x="4441758" y="4065714"/>
                  </a:lnTo>
                  <a:close/>
                </a:path>
                <a:path w="17756505" h="10017125">
                  <a:moveTo>
                    <a:pt x="4353428" y="4022117"/>
                  </a:moveTo>
                  <a:lnTo>
                    <a:pt x="4348666" y="4024030"/>
                  </a:lnTo>
                  <a:lnTo>
                    <a:pt x="4344865" y="4031090"/>
                  </a:lnTo>
                  <a:lnTo>
                    <a:pt x="4346445" y="4035709"/>
                  </a:lnTo>
                  <a:lnTo>
                    <a:pt x="4350166" y="4038086"/>
                  </a:lnTo>
                  <a:lnTo>
                    <a:pt x="4359180" y="4041931"/>
                  </a:lnTo>
                  <a:lnTo>
                    <a:pt x="4363799" y="4040350"/>
                  </a:lnTo>
                  <a:lnTo>
                    <a:pt x="4365365" y="4036678"/>
                  </a:lnTo>
                  <a:lnTo>
                    <a:pt x="4367266" y="4033148"/>
                  </a:lnTo>
                  <a:lnTo>
                    <a:pt x="4365686" y="4028529"/>
                  </a:lnTo>
                  <a:lnTo>
                    <a:pt x="4361964" y="4026153"/>
                  </a:lnTo>
                  <a:lnTo>
                    <a:pt x="4356957" y="4024017"/>
                  </a:lnTo>
                  <a:lnTo>
                    <a:pt x="4353428" y="4022117"/>
                  </a:lnTo>
                  <a:close/>
                </a:path>
                <a:path w="17756505" h="10017125">
                  <a:moveTo>
                    <a:pt x="15329936" y="8700780"/>
                  </a:moveTo>
                  <a:lnTo>
                    <a:pt x="15325266" y="8701551"/>
                  </a:lnTo>
                  <a:lnTo>
                    <a:pt x="15322698" y="8704796"/>
                  </a:lnTo>
                  <a:lnTo>
                    <a:pt x="15319987" y="8708374"/>
                  </a:lnTo>
                  <a:lnTo>
                    <a:pt x="15320759" y="8713044"/>
                  </a:lnTo>
                  <a:lnTo>
                    <a:pt x="15328443" y="8719083"/>
                  </a:lnTo>
                  <a:lnTo>
                    <a:pt x="15330111" y="8719795"/>
                  </a:lnTo>
                  <a:lnTo>
                    <a:pt x="15329969" y="8720129"/>
                  </a:lnTo>
                  <a:lnTo>
                    <a:pt x="15333308" y="8721553"/>
                  </a:lnTo>
                  <a:lnTo>
                    <a:pt x="15337165" y="8720831"/>
                  </a:lnTo>
                  <a:lnTo>
                    <a:pt x="15339256" y="8717778"/>
                  </a:lnTo>
                  <a:lnTo>
                    <a:pt x="15341967" y="8714199"/>
                  </a:lnTo>
                  <a:lnTo>
                    <a:pt x="15341197" y="8709531"/>
                  </a:lnTo>
                  <a:lnTo>
                    <a:pt x="15333514" y="8703491"/>
                  </a:lnTo>
                  <a:lnTo>
                    <a:pt x="15329936" y="8700780"/>
                  </a:lnTo>
                  <a:close/>
                </a:path>
                <a:path w="17756505" h="10017125">
                  <a:moveTo>
                    <a:pt x="4282170" y="3986591"/>
                  </a:moveTo>
                  <a:lnTo>
                    <a:pt x="4273491" y="3982889"/>
                  </a:lnTo>
                  <a:lnTo>
                    <a:pt x="4268680" y="3983993"/>
                  </a:lnTo>
                  <a:lnTo>
                    <a:pt x="4266453" y="3988961"/>
                  </a:lnTo>
                  <a:lnTo>
                    <a:pt x="4265071" y="3991528"/>
                  </a:lnTo>
                  <a:lnTo>
                    <a:pt x="4266652" y="3996148"/>
                  </a:lnTo>
                  <a:lnTo>
                    <a:pt x="4270372" y="3998525"/>
                  </a:lnTo>
                  <a:lnTo>
                    <a:pt x="4279385" y="4002369"/>
                  </a:lnTo>
                  <a:lnTo>
                    <a:pt x="4284006" y="4000789"/>
                  </a:lnTo>
                  <a:lnTo>
                    <a:pt x="4286090" y="3996155"/>
                  </a:lnTo>
                  <a:lnTo>
                    <a:pt x="4287472" y="3993587"/>
                  </a:lnTo>
                  <a:lnTo>
                    <a:pt x="4285891" y="3988967"/>
                  </a:lnTo>
                  <a:lnTo>
                    <a:pt x="4282170" y="3986591"/>
                  </a:lnTo>
                  <a:close/>
                </a:path>
                <a:path w="17756505" h="10017125">
                  <a:moveTo>
                    <a:pt x="8860650" y="5937647"/>
                  </a:moveTo>
                  <a:lnTo>
                    <a:pt x="8856360" y="5936606"/>
                  </a:lnTo>
                  <a:lnTo>
                    <a:pt x="8851068" y="5935137"/>
                  </a:lnTo>
                  <a:lnTo>
                    <a:pt x="8846778" y="5934096"/>
                  </a:lnTo>
                  <a:lnTo>
                    <a:pt x="8842681" y="5936295"/>
                  </a:lnTo>
                  <a:lnTo>
                    <a:pt x="8841640" y="5940585"/>
                  </a:lnTo>
                  <a:lnTo>
                    <a:pt x="8840884" y="5944208"/>
                  </a:lnTo>
                  <a:lnTo>
                    <a:pt x="8842750" y="5948161"/>
                  </a:lnTo>
                  <a:lnTo>
                    <a:pt x="8847091" y="5950012"/>
                  </a:lnTo>
                  <a:lnTo>
                    <a:pt x="8852381" y="5951480"/>
                  </a:lnTo>
                  <a:lnTo>
                    <a:pt x="8856673" y="5952522"/>
                  </a:lnTo>
                  <a:lnTo>
                    <a:pt x="8860767" y="5950322"/>
                  </a:lnTo>
                  <a:lnTo>
                    <a:pt x="8862849" y="5941741"/>
                  </a:lnTo>
                  <a:lnTo>
                    <a:pt x="8860650" y="5937647"/>
                  </a:lnTo>
                  <a:close/>
                </a:path>
                <a:path w="17756505" h="10017125">
                  <a:moveTo>
                    <a:pt x="4202995" y="3946504"/>
                  </a:moveTo>
                  <a:lnTo>
                    <a:pt x="4197988" y="3944368"/>
                  </a:lnTo>
                  <a:lnTo>
                    <a:pt x="4194330" y="3951093"/>
                  </a:lnTo>
                  <a:lnTo>
                    <a:pt x="4191197" y="3958437"/>
                  </a:lnTo>
                  <a:lnTo>
                    <a:pt x="4200211" y="3962282"/>
                  </a:lnTo>
                  <a:lnTo>
                    <a:pt x="4204830" y="3960702"/>
                  </a:lnTo>
                  <a:lnTo>
                    <a:pt x="4206742" y="3956388"/>
                  </a:lnTo>
                  <a:lnTo>
                    <a:pt x="4208297" y="3953500"/>
                  </a:lnTo>
                  <a:lnTo>
                    <a:pt x="4206716" y="3948881"/>
                  </a:lnTo>
                  <a:lnTo>
                    <a:pt x="4202995" y="3946504"/>
                  </a:lnTo>
                  <a:close/>
                </a:path>
                <a:path w="17756505" h="10017125">
                  <a:moveTo>
                    <a:pt x="4114948" y="3902239"/>
                  </a:moveTo>
                  <a:lnTo>
                    <a:pt x="4109995" y="3903676"/>
                  </a:lnTo>
                  <a:lnTo>
                    <a:pt x="4107605" y="3908970"/>
                  </a:lnTo>
                  <a:lnTo>
                    <a:pt x="4106243" y="3911546"/>
                  </a:lnTo>
                  <a:lnTo>
                    <a:pt x="4107824" y="3916166"/>
                  </a:lnTo>
                  <a:lnTo>
                    <a:pt x="4111545" y="3918543"/>
                  </a:lnTo>
                  <a:lnTo>
                    <a:pt x="4120893" y="3922530"/>
                  </a:lnTo>
                  <a:lnTo>
                    <a:pt x="4125512" y="3920950"/>
                  </a:lnTo>
                  <a:lnTo>
                    <a:pt x="4127760" y="3915989"/>
                  </a:lnTo>
                  <a:lnTo>
                    <a:pt x="4129121" y="3913414"/>
                  </a:lnTo>
                  <a:lnTo>
                    <a:pt x="4127540" y="3908793"/>
                  </a:lnTo>
                  <a:lnTo>
                    <a:pt x="4123819" y="3906417"/>
                  </a:lnTo>
                  <a:lnTo>
                    <a:pt x="4118812" y="3904282"/>
                  </a:lnTo>
                  <a:lnTo>
                    <a:pt x="4114948" y="3902239"/>
                  </a:lnTo>
                  <a:close/>
                </a:path>
                <a:path w="17756505" h="10017125">
                  <a:moveTo>
                    <a:pt x="8946563" y="5960089"/>
                  </a:moveTo>
                  <a:lnTo>
                    <a:pt x="8942271" y="5959048"/>
                  </a:lnTo>
                  <a:lnTo>
                    <a:pt x="8936980" y="5957579"/>
                  </a:lnTo>
                  <a:lnTo>
                    <a:pt x="8932689" y="5956539"/>
                  </a:lnTo>
                  <a:lnTo>
                    <a:pt x="8928595" y="5958738"/>
                  </a:lnTo>
                  <a:lnTo>
                    <a:pt x="8927554" y="5963028"/>
                  </a:lnTo>
                  <a:lnTo>
                    <a:pt x="8926798" y="5966652"/>
                  </a:lnTo>
                  <a:lnTo>
                    <a:pt x="8928663" y="5970604"/>
                  </a:lnTo>
                  <a:lnTo>
                    <a:pt x="8933002" y="5972455"/>
                  </a:lnTo>
                  <a:lnTo>
                    <a:pt x="8938294" y="5973923"/>
                  </a:lnTo>
                  <a:lnTo>
                    <a:pt x="8942585" y="5974964"/>
                  </a:lnTo>
                  <a:lnTo>
                    <a:pt x="8946680" y="5972765"/>
                  </a:lnTo>
                  <a:lnTo>
                    <a:pt x="8948763" y="5964184"/>
                  </a:lnTo>
                  <a:lnTo>
                    <a:pt x="8946563" y="5960089"/>
                  </a:lnTo>
                  <a:close/>
                </a:path>
                <a:path w="17756505" h="10017125">
                  <a:moveTo>
                    <a:pt x="4044453" y="3865855"/>
                  </a:moveTo>
                  <a:lnTo>
                    <a:pt x="4035439" y="3862010"/>
                  </a:lnTo>
                  <a:lnTo>
                    <a:pt x="4030629" y="3863114"/>
                  </a:lnTo>
                  <a:lnTo>
                    <a:pt x="4028239" y="3868408"/>
                  </a:lnTo>
                  <a:lnTo>
                    <a:pt x="4026877" y="3870983"/>
                  </a:lnTo>
                  <a:lnTo>
                    <a:pt x="4028457" y="3875603"/>
                  </a:lnTo>
                  <a:lnTo>
                    <a:pt x="4032178" y="3877980"/>
                  </a:lnTo>
                  <a:lnTo>
                    <a:pt x="4041526" y="3881967"/>
                  </a:lnTo>
                  <a:lnTo>
                    <a:pt x="4046145" y="3880386"/>
                  </a:lnTo>
                  <a:lnTo>
                    <a:pt x="4048393" y="3875426"/>
                  </a:lnTo>
                  <a:lnTo>
                    <a:pt x="4049754" y="3872851"/>
                  </a:lnTo>
                  <a:lnTo>
                    <a:pt x="4048174" y="3868231"/>
                  </a:lnTo>
                  <a:lnTo>
                    <a:pt x="4044453" y="3865855"/>
                  </a:lnTo>
                  <a:close/>
                </a:path>
                <a:path w="17756505" h="10017125">
                  <a:moveTo>
                    <a:pt x="15259363" y="8647003"/>
                  </a:moveTo>
                  <a:lnTo>
                    <a:pt x="15254693" y="8647773"/>
                  </a:lnTo>
                  <a:lnTo>
                    <a:pt x="15252125" y="8651017"/>
                  </a:lnTo>
                  <a:lnTo>
                    <a:pt x="15249415" y="8654596"/>
                  </a:lnTo>
                  <a:lnTo>
                    <a:pt x="15250187" y="8659265"/>
                  </a:lnTo>
                  <a:lnTo>
                    <a:pt x="15257870" y="8665305"/>
                  </a:lnTo>
                  <a:lnTo>
                    <a:pt x="15259538" y="8666017"/>
                  </a:lnTo>
                  <a:lnTo>
                    <a:pt x="15259396" y="8666351"/>
                  </a:lnTo>
                  <a:lnTo>
                    <a:pt x="15262735" y="8667775"/>
                  </a:lnTo>
                  <a:lnTo>
                    <a:pt x="15266592" y="8667052"/>
                  </a:lnTo>
                  <a:lnTo>
                    <a:pt x="15268684" y="8663999"/>
                  </a:lnTo>
                  <a:lnTo>
                    <a:pt x="15271394" y="8660421"/>
                  </a:lnTo>
                  <a:lnTo>
                    <a:pt x="15270625" y="8655752"/>
                  </a:lnTo>
                  <a:lnTo>
                    <a:pt x="15262941" y="8649713"/>
                  </a:lnTo>
                  <a:lnTo>
                    <a:pt x="15259363" y="8647003"/>
                  </a:lnTo>
                  <a:close/>
                </a:path>
                <a:path w="17756505" h="10017125">
                  <a:moveTo>
                    <a:pt x="3964610" y="3825482"/>
                  </a:moveTo>
                  <a:lnTo>
                    <a:pt x="3959602" y="3823347"/>
                  </a:lnTo>
                  <a:lnTo>
                    <a:pt x="3955945" y="3830073"/>
                  </a:lnTo>
                  <a:lnTo>
                    <a:pt x="3952812" y="3837417"/>
                  </a:lnTo>
                  <a:lnTo>
                    <a:pt x="3958486" y="3839838"/>
                  </a:lnTo>
                  <a:lnTo>
                    <a:pt x="3958010" y="3840028"/>
                  </a:lnTo>
                  <a:lnTo>
                    <a:pt x="3961682" y="3841595"/>
                  </a:lnTo>
                  <a:lnTo>
                    <a:pt x="3966302" y="3840015"/>
                  </a:lnTo>
                  <a:lnTo>
                    <a:pt x="3969578" y="3832337"/>
                  </a:lnTo>
                  <a:lnTo>
                    <a:pt x="3968330" y="3827859"/>
                  </a:lnTo>
                  <a:lnTo>
                    <a:pt x="3964610" y="3825482"/>
                  </a:lnTo>
                  <a:close/>
                </a:path>
                <a:path w="17756505" h="10017125">
                  <a:moveTo>
                    <a:pt x="9032761" y="5981865"/>
                  </a:moveTo>
                  <a:lnTo>
                    <a:pt x="9028470" y="5980824"/>
                  </a:lnTo>
                  <a:lnTo>
                    <a:pt x="9023178" y="5979356"/>
                  </a:lnTo>
                  <a:lnTo>
                    <a:pt x="9018886" y="5978314"/>
                  </a:lnTo>
                  <a:lnTo>
                    <a:pt x="9014792" y="5980513"/>
                  </a:lnTo>
                  <a:lnTo>
                    <a:pt x="9013750" y="5984804"/>
                  </a:lnTo>
                  <a:lnTo>
                    <a:pt x="9012852" y="5988760"/>
                  </a:lnTo>
                  <a:lnTo>
                    <a:pt x="9014860" y="5992379"/>
                  </a:lnTo>
                  <a:lnTo>
                    <a:pt x="9019200" y="5994230"/>
                  </a:lnTo>
                  <a:lnTo>
                    <a:pt x="9024492" y="5995698"/>
                  </a:lnTo>
                  <a:lnTo>
                    <a:pt x="9028783" y="5996740"/>
                  </a:lnTo>
                  <a:lnTo>
                    <a:pt x="9032877" y="5994540"/>
                  </a:lnTo>
                  <a:lnTo>
                    <a:pt x="9034959" y="5985959"/>
                  </a:lnTo>
                  <a:lnTo>
                    <a:pt x="9032761" y="5981865"/>
                  </a:lnTo>
                  <a:close/>
                </a:path>
                <a:path w="17756505" h="10017125">
                  <a:moveTo>
                    <a:pt x="3886195" y="3784536"/>
                  </a:moveTo>
                  <a:lnTo>
                    <a:pt x="3877182" y="3780692"/>
                  </a:lnTo>
                  <a:lnTo>
                    <a:pt x="3872371" y="3781797"/>
                  </a:lnTo>
                  <a:lnTo>
                    <a:pt x="3868953" y="3789808"/>
                  </a:lnTo>
                  <a:lnTo>
                    <a:pt x="3870200" y="3794286"/>
                  </a:lnTo>
                  <a:lnTo>
                    <a:pt x="3873921" y="3796662"/>
                  </a:lnTo>
                  <a:lnTo>
                    <a:pt x="3883268" y="3800649"/>
                  </a:lnTo>
                  <a:lnTo>
                    <a:pt x="3887888" y="3799069"/>
                  </a:lnTo>
                  <a:lnTo>
                    <a:pt x="3891164" y="3791391"/>
                  </a:lnTo>
                  <a:lnTo>
                    <a:pt x="3889917" y="3786913"/>
                  </a:lnTo>
                  <a:lnTo>
                    <a:pt x="3886195" y="3784536"/>
                  </a:lnTo>
                  <a:close/>
                </a:path>
                <a:path w="17756505" h="10017125">
                  <a:moveTo>
                    <a:pt x="3807113" y="3743306"/>
                  </a:moveTo>
                  <a:lnTo>
                    <a:pt x="3798100" y="3739462"/>
                  </a:lnTo>
                  <a:lnTo>
                    <a:pt x="3793288" y="3740565"/>
                  </a:lnTo>
                  <a:lnTo>
                    <a:pt x="3789870" y="3748577"/>
                  </a:lnTo>
                  <a:lnTo>
                    <a:pt x="3791117" y="3753055"/>
                  </a:lnTo>
                  <a:lnTo>
                    <a:pt x="3794839" y="3755431"/>
                  </a:lnTo>
                  <a:lnTo>
                    <a:pt x="3803852" y="3759276"/>
                  </a:lnTo>
                  <a:lnTo>
                    <a:pt x="3808472" y="3757696"/>
                  </a:lnTo>
                  <a:lnTo>
                    <a:pt x="3810038" y="3754024"/>
                  </a:lnTo>
                  <a:lnTo>
                    <a:pt x="3812081" y="3750160"/>
                  </a:lnTo>
                  <a:lnTo>
                    <a:pt x="3810834" y="3745683"/>
                  </a:lnTo>
                  <a:lnTo>
                    <a:pt x="3807113" y="3743306"/>
                  </a:lnTo>
                  <a:close/>
                </a:path>
                <a:path w="17756505" h="10017125">
                  <a:moveTo>
                    <a:pt x="15188931" y="8592890"/>
                  </a:moveTo>
                  <a:lnTo>
                    <a:pt x="15183929" y="8593518"/>
                  </a:lnTo>
                  <a:lnTo>
                    <a:pt x="15178793" y="8600008"/>
                  </a:lnTo>
                  <a:lnTo>
                    <a:pt x="15179421" y="8605010"/>
                  </a:lnTo>
                  <a:lnTo>
                    <a:pt x="15187105" y="8611050"/>
                  </a:lnTo>
                  <a:lnTo>
                    <a:pt x="15188774" y="8611762"/>
                  </a:lnTo>
                  <a:lnTo>
                    <a:pt x="15188632" y="8612096"/>
                  </a:lnTo>
                  <a:lnTo>
                    <a:pt x="15191969" y="8613520"/>
                  </a:lnTo>
                  <a:lnTo>
                    <a:pt x="15195828" y="8612798"/>
                  </a:lnTo>
                  <a:lnTo>
                    <a:pt x="15197920" y="8609744"/>
                  </a:lnTo>
                  <a:lnTo>
                    <a:pt x="15200486" y="8606500"/>
                  </a:lnTo>
                  <a:lnTo>
                    <a:pt x="15199860" y="8601497"/>
                  </a:lnTo>
                  <a:lnTo>
                    <a:pt x="15188931" y="8592890"/>
                  </a:lnTo>
                  <a:close/>
                </a:path>
                <a:path w="17756505" h="10017125">
                  <a:moveTo>
                    <a:pt x="9119194" y="6002162"/>
                  </a:moveTo>
                  <a:lnTo>
                    <a:pt x="9114903" y="6001121"/>
                  </a:lnTo>
                  <a:lnTo>
                    <a:pt x="9109469" y="5999987"/>
                  </a:lnTo>
                  <a:lnTo>
                    <a:pt x="9105511" y="5999088"/>
                  </a:lnTo>
                  <a:lnTo>
                    <a:pt x="9101274" y="6001620"/>
                  </a:lnTo>
                  <a:lnTo>
                    <a:pt x="9100233" y="6005911"/>
                  </a:lnTo>
                  <a:lnTo>
                    <a:pt x="9099334" y="6009868"/>
                  </a:lnTo>
                  <a:lnTo>
                    <a:pt x="9101341" y="6013486"/>
                  </a:lnTo>
                  <a:lnTo>
                    <a:pt x="9104680" y="6014910"/>
                  </a:lnTo>
                  <a:lnTo>
                    <a:pt x="9104822" y="6014577"/>
                  </a:lnTo>
                  <a:lnTo>
                    <a:pt x="9106158" y="6015147"/>
                  </a:lnTo>
                  <a:lnTo>
                    <a:pt x="9111592" y="6016281"/>
                  </a:lnTo>
                  <a:lnTo>
                    <a:pt x="9115549" y="6017179"/>
                  </a:lnTo>
                  <a:lnTo>
                    <a:pt x="9119787" y="6014646"/>
                  </a:lnTo>
                  <a:lnTo>
                    <a:pt x="9120828" y="6010356"/>
                  </a:lnTo>
                  <a:lnTo>
                    <a:pt x="9121726" y="6006399"/>
                  </a:lnTo>
                  <a:lnTo>
                    <a:pt x="9119194" y="6002162"/>
                  </a:lnTo>
                  <a:close/>
                </a:path>
                <a:path w="17756505" h="10017125">
                  <a:moveTo>
                    <a:pt x="3719828" y="3698182"/>
                  </a:moveTo>
                  <a:lnTo>
                    <a:pt x="3715016" y="3699286"/>
                  </a:lnTo>
                  <a:lnTo>
                    <a:pt x="3713308" y="3703292"/>
                  </a:lnTo>
                  <a:lnTo>
                    <a:pt x="3711265" y="3707156"/>
                  </a:lnTo>
                  <a:lnTo>
                    <a:pt x="3712512" y="3711633"/>
                  </a:lnTo>
                  <a:lnTo>
                    <a:pt x="3716233" y="3714009"/>
                  </a:lnTo>
                  <a:lnTo>
                    <a:pt x="3721908" y="3716430"/>
                  </a:lnTo>
                  <a:lnTo>
                    <a:pt x="3721766" y="3716764"/>
                  </a:lnTo>
                  <a:lnTo>
                    <a:pt x="3725438" y="3718331"/>
                  </a:lnTo>
                  <a:lnTo>
                    <a:pt x="3730058" y="3716750"/>
                  </a:lnTo>
                  <a:lnTo>
                    <a:pt x="3731624" y="3713078"/>
                  </a:lnTo>
                  <a:lnTo>
                    <a:pt x="3733667" y="3709214"/>
                  </a:lnTo>
                  <a:lnTo>
                    <a:pt x="3732420" y="3704737"/>
                  </a:lnTo>
                  <a:lnTo>
                    <a:pt x="3728699" y="3702360"/>
                  </a:lnTo>
                  <a:lnTo>
                    <a:pt x="3723692" y="3700225"/>
                  </a:lnTo>
                  <a:lnTo>
                    <a:pt x="3719828" y="3698182"/>
                  </a:lnTo>
                  <a:close/>
                </a:path>
                <a:path w="17756505" h="10017125">
                  <a:moveTo>
                    <a:pt x="3640888" y="3656618"/>
                  </a:moveTo>
                  <a:lnTo>
                    <a:pt x="3636411" y="3657864"/>
                  </a:lnTo>
                  <a:lnTo>
                    <a:pt x="3634369" y="3661728"/>
                  </a:lnTo>
                  <a:lnTo>
                    <a:pt x="3632468" y="3665258"/>
                  </a:lnTo>
                  <a:lnTo>
                    <a:pt x="3633573" y="3670069"/>
                  </a:lnTo>
                  <a:lnTo>
                    <a:pt x="3637294" y="3672445"/>
                  </a:lnTo>
                  <a:lnTo>
                    <a:pt x="3646641" y="3676432"/>
                  </a:lnTo>
                  <a:lnTo>
                    <a:pt x="3651118" y="3675185"/>
                  </a:lnTo>
                  <a:lnTo>
                    <a:pt x="3652684" y="3671514"/>
                  </a:lnTo>
                  <a:lnTo>
                    <a:pt x="3654584" y="3667984"/>
                  </a:lnTo>
                  <a:lnTo>
                    <a:pt x="3653480" y="3663173"/>
                  </a:lnTo>
                  <a:lnTo>
                    <a:pt x="3649759" y="3660796"/>
                  </a:lnTo>
                  <a:lnTo>
                    <a:pt x="3644751" y="3658660"/>
                  </a:lnTo>
                  <a:lnTo>
                    <a:pt x="3640888" y="3656618"/>
                  </a:lnTo>
                  <a:close/>
                </a:path>
                <a:path w="17756505" h="10017125">
                  <a:moveTo>
                    <a:pt x="9205484" y="6022794"/>
                  </a:moveTo>
                  <a:lnTo>
                    <a:pt x="9201194" y="6021753"/>
                  </a:lnTo>
                  <a:lnTo>
                    <a:pt x="9195758" y="6020618"/>
                  </a:lnTo>
                  <a:lnTo>
                    <a:pt x="9191802" y="6019719"/>
                  </a:lnTo>
                  <a:lnTo>
                    <a:pt x="9187565" y="6022252"/>
                  </a:lnTo>
                  <a:lnTo>
                    <a:pt x="9186523" y="6026542"/>
                  </a:lnTo>
                  <a:lnTo>
                    <a:pt x="9185767" y="6030166"/>
                  </a:lnTo>
                  <a:lnTo>
                    <a:pt x="9187775" y="6033784"/>
                  </a:lnTo>
                  <a:lnTo>
                    <a:pt x="9192449" y="6035778"/>
                  </a:lnTo>
                  <a:lnTo>
                    <a:pt x="9197883" y="6036912"/>
                  </a:lnTo>
                  <a:lnTo>
                    <a:pt x="9201840" y="6037811"/>
                  </a:lnTo>
                  <a:lnTo>
                    <a:pt x="9206077" y="6035278"/>
                  </a:lnTo>
                  <a:lnTo>
                    <a:pt x="9207118" y="6030987"/>
                  </a:lnTo>
                  <a:lnTo>
                    <a:pt x="9208017" y="6027030"/>
                  </a:lnTo>
                  <a:lnTo>
                    <a:pt x="9205484" y="6022794"/>
                  </a:lnTo>
                  <a:close/>
                </a:path>
                <a:path w="17756505" h="10017125">
                  <a:moveTo>
                    <a:pt x="3562567" y="3614528"/>
                  </a:moveTo>
                  <a:lnTo>
                    <a:pt x="3558090" y="3615775"/>
                  </a:lnTo>
                  <a:lnTo>
                    <a:pt x="3556048" y="3619638"/>
                  </a:lnTo>
                  <a:lnTo>
                    <a:pt x="3554147" y="3623167"/>
                  </a:lnTo>
                  <a:lnTo>
                    <a:pt x="3555252" y="3627979"/>
                  </a:lnTo>
                  <a:lnTo>
                    <a:pt x="3558973" y="3630356"/>
                  </a:lnTo>
                  <a:lnTo>
                    <a:pt x="3568320" y="3634343"/>
                  </a:lnTo>
                  <a:lnTo>
                    <a:pt x="3572796" y="3633096"/>
                  </a:lnTo>
                  <a:lnTo>
                    <a:pt x="3574363" y="3629424"/>
                  </a:lnTo>
                  <a:lnTo>
                    <a:pt x="3576263" y="3625894"/>
                  </a:lnTo>
                  <a:lnTo>
                    <a:pt x="3575160" y="3621083"/>
                  </a:lnTo>
                  <a:lnTo>
                    <a:pt x="3571439" y="3618707"/>
                  </a:lnTo>
                  <a:lnTo>
                    <a:pt x="3566431" y="3616570"/>
                  </a:lnTo>
                  <a:lnTo>
                    <a:pt x="3562567" y="3614528"/>
                  </a:lnTo>
                  <a:close/>
                </a:path>
                <a:path w="17756505" h="10017125">
                  <a:moveTo>
                    <a:pt x="15118643" y="8538444"/>
                  </a:moveTo>
                  <a:lnTo>
                    <a:pt x="15113641" y="8539072"/>
                  </a:lnTo>
                  <a:lnTo>
                    <a:pt x="15108505" y="8545562"/>
                  </a:lnTo>
                  <a:lnTo>
                    <a:pt x="15109133" y="8550565"/>
                  </a:lnTo>
                  <a:lnTo>
                    <a:pt x="15116816" y="8556605"/>
                  </a:lnTo>
                  <a:lnTo>
                    <a:pt x="15118486" y="8557317"/>
                  </a:lnTo>
                  <a:lnTo>
                    <a:pt x="15118678" y="8557793"/>
                  </a:lnTo>
                  <a:lnTo>
                    <a:pt x="15121681" y="8559074"/>
                  </a:lnTo>
                  <a:lnTo>
                    <a:pt x="15125348" y="8557876"/>
                  </a:lnTo>
                  <a:lnTo>
                    <a:pt x="15127630" y="8555299"/>
                  </a:lnTo>
                  <a:lnTo>
                    <a:pt x="15130198" y="8552054"/>
                  </a:lnTo>
                  <a:lnTo>
                    <a:pt x="15129572" y="8547052"/>
                  </a:lnTo>
                  <a:lnTo>
                    <a:pt x="15118643" y="8538444"/>
                  </a:lnTo>
                  <a:close/>
                </a:path>
                <a:path w="17756505" h="10017125">
                  <a:moveTo>
                    <a:pt x="3484388" y="3572104"/>
                  </a:moveTo>
                  <a:lnTo>
                    <a:pt x="3479911" y="3573351"/>
                  </a:lnTo>
                  <a:lnTo>
                    <a:pt x="3475826" y="3581078"/>
                  </a:lnTo>
                  <a:lnTo>
                    <a:pt x="3477073" y="3585556"/>
                  </a:lnTo>
                  <a:lnTo>
                    <a:pt x="3480652" y="3588266"/>
                  </a:lnTo>
                  <a:lnTo>
                    <a:pt x="3489998" y="3592252"/>
                  </a:lnTo>
                  <a:lnTo>
                    <a:pt x="3494143" y="3590864"/>
                  </a:lnTo>
                  <a:lnTo>
                    <a:pt x="3496043" y="3587334"/>
                  </a:lnTo>
                  <a:lnTo>
                    <a:pt x="3498086" y="3583471"/>
                  </a:lnTo>
                  <a:lnTo>
                    <a:pt x="3496839" y="3578993"/>
                  </a:lnTo>
                  <a:lnTo>
                    <a:pt x="3493260" y="3576283"/>
                  </a:lnTo>
                  <a:lnTo>
                    <a:pt x="3488252" y="3574146"/>
                  </a:lnTo>
                  <a:lnTo>
                    <a:pt x="3484388" y="3572104"/>
                  </a:lnTo>
                  <a:close/>
                </a:path>
                <a:path w="17756505" h="10017125">
                  <a:moveTo>
                    <a:pt x="9292011" y="6041947"/>
                  </a:moveTo>
                  <a:lnTo>
                    <a:pt x="9288054" y="6041049"/>
                  </a:lnTo>
                  <a:lnTo>
                    <a:pt x="9282619" y="6039914"/>
                  </a:lnTo>
                  <a:lnTo>
                    <a:pt x="9278328" y="6038873"/>
                  </a:lnTo>
                  <a:lnTo>
                    <a:pt x="9274426" y="6041548"/>
                  </a:lnTo>
                  <a:lnTo>
                    <a:pt x="9273384" y="6045839"/>
                  </a:lnTo>
                  <a:lnTo>
                    <a:pt x="9272628" y="6049462"/>
                  </a:lnTo>
                  <a:lnTo>
                    <a:pt x="9274636" y="6053081"/>
                  </a:lnTo>
                  <a:lnTo>
                    <a:pt x="9279309" y="6055074"/>
                  </a:lnTo>
                  <a:lnTo>
                    <a:pt x="9284743" y="6056208"/>
                  </a:lnTo>
                  <a:lnTo>
                    <a:pt x="9289034" y="6057249"/>
                  </a:lnTo>
                  <a:lnTo>
                    <a:pt x="9292938" y="6054574"/>
                  </a:lnTo>
                  <a:lnTo>
                    <a:pt x="9295020" y="6045993"/>
                  </a:lnTo>
                  <a:lnTo>
                    <a:pt x="9292011" y="6041947"/>
                  </a:lnTo>
                  <a:close/>
                </a:path>
                <a:path w="17756505" h="10017125">
                  <a:moveTo>
                    <a:pt x="3406545" y="3529823"/>
                  </a:moveTo>
                  <a:lnTo>
                    <a:pt x="3401733" y="3530928"/>
                  </a:lnTo>
                  <a:lnTo>
                    <a:pt x="3399690" y="3534791"/>
                  </a:lnTo>
                  <a:lnTo>
                    <a:pt x="3397790" y="3538321"/>
                  </a:lnTo>
                  <a:lnTo>
                    <a:pt x="3398895" y="3543132"/>
                  </a:lnTo>
                  <a:lnTo>
                    <a:pt x="3402758" y="3545174"/>
                  </a:lnTo>
                  <a:lnTo>
                    <a:pt x="3407480" y="3547978"/>
                  </a:lnTo>
                  <a:lnTo>
                    <a:pt x="3411820" y="3549829"/>
                  </a:lnTo>
                  <a:lnTo>
                    <a:pt x="3415964" y="3548440"/>
                  </a:lnTo>
                  <a:lnTo>
                    <a:pt x="3419765" y="3541381"/>
                  </a:lnTo>
                  <a:lnTo>
                    <a:pt x="3418660" y="3536570"/>
                  </a:lnTo>
                  <a:lnTo>
                    <a:pt x="3414797" y="3534527"/>
                  </a:lnTo>
                  <a:lnTo>
                    <a:pt x="3410074" y="3531723"/>
                  </a:lnTo>
                  <a:lnTo>
                    <a:pt x="3406545" y="3529823"/>
                  </a:lnTo>
                  <a:close/>
                </a:path>
                <a:path w="17756505" h="10017125">
                  <a:moveTo>
                    <a:pt x="3328508" y="3487066"/>
                  </a:moveTo>
                  <a:lnTo>
                    <a:pt x="3323697" y="3488170"/>
                  </a:lnTo>
                  <a:lnTo>
                    <a:pt x="3321654" y="3492034"/>
                  </a:lnTo>
                  <a:lnTo>
                    <a:pt x="3319754" y="3495563"/>
                  </a:lnTo>
                  <a:lnTo>
                    <a:pt x="3320858" y="3500375"/>
                  </a:lnTo>
                  <a:lnTo>
                    <a:pt x="3324722" y="3502418"/>
                  </a:lnTo>
                  <a:lnTo>
                    <a:pt x="3329444" y="3505221"/>
                  </a:lnTo>
                  <a:lnTo>
                    <a:pt x="3333783" y="3507072"/>
                  </a:lnTo>
                  <a:lnTo>
                    <a:pt x="3337928" y="3505683"/>
                  </a:lnTo>
                  <a:lnTo>
                    <a:pt x="3341728" y="3498624"/>
                  </a:lnTo>
                  <a:lnTo>
                    <a:pt x="3340624" y="3493813"/>
                  </a:lnTo>
                  <a:lnTo>
                    <a:pt x="3336761" y="3491770"/>
                  </a:lnTo>
                  <a:lnTo>
                    <a:pt x="3332038" y="3488966"/>
                  </a:lnTo>
                  <a:lnTo>
                    <a:pt x="3328508" y="3487066"/>
                  </a:lnTo>
                  <a:close/>
                </a:path>
                <a:path w="17756505" h="10017125">
                  <a:moveTo>
                    <a:pt x="15048640" y="8483330"/>
                  </a:moveTo>
                  <a:lnTo>
                    <a:pt x="15043638" y="8483959"/>
                  </a:lnTo>
                  <a:lnTo>
                    <a:pt x="15038502" y="8490448"/>
                  </a:lnTo>
                  <a:lnTo>
                    <a:pt x="15039130" y="8495451"/>
                  </a:lnTo>
                  <a:lnTo>
                    <a:pt x="15046812" y="8501490"/>
                  </a:lnTo>
                  <a:lnTo>
                    <a:pt x="15048817" y="8502345"/>
                  </a:lnTo>
                  <a:lnTo>
                    <a:pt x="15048674" y="8502679"/>
                  </a:lnTo>
                  <a:lnTo>
                    <a:pt x="15051678" y="8503961"/>
                  </a:lnTo>
                  <a:lnTo>
                    <a:pt x="15055345" y="8502762"/>
                  </a:lnTo>
                  <a:lnTo>
                    <a:pt x="15057627" y="8500185"/>
                  </a:lnTo>
                  <a:lnTo>
                    <a:pt x="15060195" y="8496940"/>
                  </a:lnTo>
                  <a:lnTo>
                    <a:pt x="15059569" y="8491938"/>
                  </a:lnTo>
                  <a:lnTo>
                    <a:pt x="15048640" y="8483330"/>
                  </a:lnTo>
                  <a:close/>
                </a:path>
                <a:path w="17756505" h="10017125">
                  <a:moveTo>
                    <a:pt x="9379297" y="6060242"/>
                  </a:moveTo>
                  <a:lnTo>
                    <a:pt x="9375340" y="6059343"/>
                  </a:lnTo>
                  <a:lnTo>
                    <a:pt x="9369906" y="6058208"/>
                  </a:lnTo>
                  <a:lnTo>
                    <a:pt x="9365616" y="6057167"/>
                  </a:lnTo>
                  <a:lnTo>
                    <a:pt x="9361571" y="6060177"/>
                  </a:lnTo>
                  <a:lnTo>
                    <a:pt x="9360672" y="6064134"/>
                  </a:lnTo>
                  <a:lnTo>
                    <a:pt x="9359915" y="6067756"/>
                  </a:lnTo>
                  <a:lnTo>
                    <a:pt x="9361923" y="6071375"/>
                  </a:lnTo>
                  <a:lnTo>
                    <a:pt x="9366597" y="6073368"/>
                  </a:lnTo>
                  <a:lnTo>
                    <a:pt x="9372031" y="6074503"/>
                  </a:lnTo>
                  <a:lnTo>
                    <a:pt x="9376321" y="6075544"/>
                  </a:lnTo>
                  <a:lnTo>
                    <a:pt x="9380366" y="6072534"/>
                  </a:lnTo>
                  <a:lnTo>
                    <a:pt x="9381266" y="6068578"/>
                  </a:lnTo>
                  <a:lnTo>
                    <a:pt x="9382307" y="6064287"/>
                  </a:lnTo>
                  <a:lnTo>
                    <a:pt x="9379297" y="6060242"/>
                  </a:lnTo>
                  <a:close/>
                </a:path>
                <a:path w="17756505" h="10017125">
                  <a:moveTo>
                    <a:pt x="3250757" y="3443641"/>
                  </a:moveTo>
                  <a:lnTo>
                    <a:pt x="3245945" y="3444745"/>
                  </a:lnTo>
                  <a:lnTo>
                    <a:pt x="3243902" y="3448609"/>
                  </a:lnTo>
                  <a:lnTo>
                    <a:pt x="3242002" y="3452139"/>
                  </a:lnTo>
                  <a:lnTo>
                    <a:pt x="3243107" y="3456949"/>
                  </a:lnTo>
                  <a:lnTo>
                    <a:pt x="3246970" y="3458992"/>
                  </a:lnTo>
                  <a:lnTo>
                    <a:pt x="3251693" y="3461796"/>
                  </a:lnTo>
                  <a:lnTo>
                    <a:pt x="3256033" y="3463647"/>
                  </a:lnTo>
                  <a:lnTo>
                    <a:pt x="3260176" y="3462258"/>
                  </a:lnTo>
                  <a:lnTo>
                    <a:pt x="3263977" y="3455199"/>
                  </a:lnTo>
                  <a:lnTo>
                    <a:pt x="3262872" y="3450388"/>
                  </a:lnTo>
                  <a:lnTo>
                    <a:pt x="3259009" y="3448345"/>
                  </a:lnTo>
                  <a:lnTo>
                    <a:pt x="3254287" y="3445541"/>
                  </a:lnTo>
                  <a:lnTo>
                    <a:pt x="3250757" y="3443641"/>
                  </a:lnTo>
                  <a:close/>
                </a:path>
                <a:path w="17756505" h="10017125">
                  <a:moveTo>
                    <a:pt x="3173338" y="3400359"/>
                  </a:moveTo>
                  <a:lnTo>
                    <a:pt x="3168528" y="3401463"/>
                  </a:lnTo>
                  <a:lnTo>
                    <a:pt x="3166485" y="3405326"/>
                  </a:lnTo>
                  <a:lnTo>
                    <a:pt x="3164585" y="3408856"/>
                  </a:lnTo>
                  <a:lnTo>
                    <a:pt x="3165689" y="3413668"/>
                  </a:lnTo>
                  <a:lnTo>
                    <a:pt x="3169553" y="3415710"/>
                  </a:lnTo>
                  <a:lnTo>
                    <a:pt x="3174275" y="3418514"/>
                  </a:lnTo>
                  <a:lnTo>
                    <a:pt x="3178614" y="3420365"/>
                  </a:lnTo>
                  <a:lnTo>
                    <a:pt x="3182759" y="3418976"/>
                  </a:lnTo>
                  <a:lnTo>
                    <a:pt x="3186559" y="3411917"/>
                  </a:lnTo>
                  <a:lnTo>
                    <a:pt x="3185455" y="3407105"/>
                  </a:lnTo>
                  <a:lnTo>
                    <a:pt x="3181592" y="3405062"/>
                  </a:lnTo>
                  <a:lnTo>
                    <a:pt x="3176868" y="3402258"/>
                  </a:lnTo>
                  <a:lnTo>
                    <a:pt x="3173338" y="3400359"/>
                  </a:lnTo>
                  <a:close/>
                </a:path>
                <a:path w="17756505" h="10017125">
                  <a:moveTo>
                    <a:pt x="9465869" y="6077442"/>
                  </a:moveTo>
                  <a:lnTo>
                    <a:pt x="9461911" y="6076543"/>
                  </a:lnTo>
                  <a:lnTo>
                    <a:pt x="9456477" y="6075408"/>
                  </a:lnTo>
                  <a:lnTo>
                    <a:pt x="9452520" y="6074510"/>
                  </a:lnTo>
                  <a:lnTo>
                    <a:pt x="9448474" y="6077519"/>
                  </a:lnTo>
                  <a:lnTo>
                    <a:pt x="9447657" y="6081116"/>
                  </a:lnTo>
                  <a:lnTo>
                    <a:pt x="9446819" y="6085099"/>
                  </a:lnTo>
                  <a:lnTo>
                    <a:pt x="9448827" y="6088717"/>
                  </a:lnTo>
                  <a:lnTo>
                    <a:pt x="9452165" y="6090141"/>
                  </a:lnTo>
                  <a:lnTo>
                    <a:pt x="9452308" y="6089807"/>
                  </a:lnTo>
                  <a:lnTo>
                    <a:pt x="9453644" y="6090377"/>
                  </a:lnTo>
                  <a:lnTo>
                    <a:pt x="9459078" y="6091511"/>
                  </a:lnTo>
                  <a:lnTo>
                    <a:pt x="9463035" y="6092409"/>
                  </a:lnTo>
                  <a:lnTo>
                    <a:pt x="9467080" y="6089401"/>
                  </a:lnTo>
                  <a:lnTo>
                    <a:pt x="9468878" y="6081487"/>
                  </a:lnTo>
                  <a:lnTo>
                    <a:pt x="9465869" y="6077442"/>
                  </a:lnTo>
                  <a:close/>
                </a:path>
                <a:path w="17756505" h="10017125">
                  <a:moveTo>
                    <a:pt x="14978637" y="8428217"/>
                  </a:moveTo>
                  <a:lnTo>
                    <a:pt x="14973635" y="8428845"/>
                  </a:lnTo>
                  <a:lnTo>
                    <a:pt x="14968498" y="8435335"/>
                  </a:lnTo>
                  <a:lnTo>
                    <a:pt x="14969127" y="8440338"/>
                  </a:lnTo>
                  <a:lnTo>
                    <a:pt x="14976809" y="8446377"/>
                  </a:lnTo>
                  <a:lnTo>
                    <a:pt x="14978811" y="8447231"/>
                  </a:lnTo>
                  <a:lnTo>
                    <a:pt x="14978669" y="8447565"/>
                  </a:lnTo>
                  <a:lnTo>
                    <a:pt x="14981674" y="8448847"/>
                  </a:lnTo>
                  <a:lnTo>
                    <a:pt x="14985342" y="8447649"/>
                  </a:lnTo>
                  <a:lnTo>
                    <a:pt x="14987624" y="8445072"/>
                  </a:lnTo>
                  <a:lnTo>
                    <a:pt x="14990192" y="8441827"/>
                  </a:lnTo>
                  <a:lnTo>
                    <a:pt x="14989566" y="8436825"/>
                  </a:lnTo>
                  <a:lnTo>
                    <a:pt x="14978637" y="8428217"/>
                  </a:lnTo>
                  <a:close/>
                </a:path>
                <a:path w="17756505" h="10017125">
                  <a:moveTo>
                    <a:pt x="3096015" y="3355932"/>
                  </a:moveTo>
                  <a:lnTo>
                    <a:pt x="3091204" y="3357036"/>
                  </a:lnTo>
                  <a:lnTo>
                    <a:pt x="3087119" y="3364763"/>
                  </a:lnTo>
                  <a:lnTo>
                    <a:pt x="3088223" y="3369575"/>
                  </a:lnTo>
                  <a:lnTo>
                    <a:pt x="3092086" y="3371617"/>
                  </a:lnTo>
                  <a:lnTo>
                    <a:pt x="3096809" y="3374421"/>
                  </a:lnTo>
                  <a:lnTo>
                    <a:pt x="3101482" y="3376414"/>
                  </a:lnTo>
                  <a:lnTo>
                    <a:pt x="3105625" y="3375026"/>
                  </a:lnTo>
                  <a:lnTo>
                    <a:pt x="3107526" y="3371496"/>
                  </a:lnTo>
                  <a:lnTo>
                    <a:pt x="3109568" y="3367632"/>
                  </a:lnTo>
                  <a:lnTo>
                    <a:pt x="3108464" y="3362821"/>
                  </a:lnTo>
                  <a:lnTo>
                    <a:pt x="3104601" y="3360778"/>
                  </a:lnTo>
                  <a:lnTo>
                    <a:pt x="3099878" y="3357974"/>
                  </a:lnTo>
                  <a:lnTo>
                    <a:pt x="3096015" y="3355932"/>
                  </a:lnTo>
                  <a:close/>
                </a:path>
                <a:path w="17756505" h="10017125">
                  <a:moveTo>
                    <a:pt x="3018691" y="3311505"/>
                  </a:moveTo>
                  <a:lnTo>
                    <a:pt x="3013879" y="3312609"/>
                  </a:lnTo>
                  <a:lnTo>
                    <a:pt x="3009794" y="3320337"/>
                  </a:lnTo>
                  <a:lnTo>
                    <a:pt x="3010898" y="3325148"/>
                  </a:lnTo>
                  <a:lnTo>
                    <a:pt x="3014762" y="3327191"/>
                  </a:lnTo>
                  <a:lnTo>
                    <a:pt x="3019485" y="3329995"/>
                  </a:lnTo>
                  <a:lnTo>
                    <a:pt x="3024158" y="3331988"/>
                  </a:lnTo>
                  <a:lnTo>
                    <a:pt x="3028301" y="3330599"/>
                  </a:lnTo>
                  <a:lnTo>
                    <a:pt x="3030202" y="3327069"/>
                  </a:lnTo>
                  <a:lnTo>
                    <a:pt x="3032245" y="3323205"/>
                  </a:lnTo>
                  <a:lnTo>
                    <a:pt x="3031140" y="3318394"/>
                  </a:lnTo>
                  <a:lnTo>
                    <a:pt x="3027276" y="3316352"/>
                  </a:lnTo>
                  <a:lnTo>
                    <a:pt x="3022554" y="3313548"/>
                  </a:lnTo>
                  <a:lnTo>
                    <a:pt x="3018691" y="3311505"/>
                  </a:lnTo>
                  <a:close/>
                </a:path>
                <a:path w="17756505" h="10017125">
                  <a:moveTo>
                    <a:pt x="9553534" y="6093925"/>
                  </a:moveTo>
                  <a:lnTo>
                    <a:pt x="9549435" y="6093359"/>
                  </a:lnTo>
                  <a:lnTo>
                    <a:pt x="9544000" y="6092225"/>
                  </a:lnTo>
                  <a:lnTo>
                    <a:pt x="9540043" y="6091327"/>
                  </a:lnTo>
                  <a:lnTo>
                    <a:pt x="9535664" y="6094193"/>
                  </a:lnTo>
                  <a:lnTo>
                    <a:pt x="9535150" y="6097919"/>
                  </a:lnTo>
                  <a:lnTo>
                    <a:pt x="9534677" y="6102058"/>
                  </a:lnTo>
                  <a:lnTo>
                    <a:pt x="9536351" y="6105534"/>
                  </a:lnTo>
                  <a:lnTo>
                    <a:pt x="9539689" y="6106958"/>
                  </a:lnTo>
                  <a:lnTo>
                    <a:pt x="9539497" y="6106481"/>
                  </a:lnTo>
                  <a:lnTo>
                    <a:pt x="9541167" y="6107194"/>
                  </a:lnTo>
                  <a:lnTo>
                    <a:pt x="9546601" y="6108328"/>
                  </a:lnTo>
                  <a:lnTo>
                    <a:pt x="9550559" y="6109227"/>
                  </a:lnTo>
                  <a:lnTo>
                    <a:pt x="9554938" y="6106360"/>
                  </a:lnTo>
                  <a:lnTo>
                    <a:pt x="9555451" y="6102633"/>
                  </a:lnTo>
                  <a:lnTo>
                    <a:pt x="9555502" y="6102261"/>
                  </a:lnTo>
                  <a:lnTo>
                    <a:pt x="9556401" y="6098304"/>
                  </a:lnTo>
                  <a:lnTo>
                    <a:pt x="9553534" y="6093925"/>
                  </a:lnTo>
                  <a:close/>
                </a:path>
                <a:path w="17756505" h="10017125">
                  <a:moveTo>
                    <a:pt x="14909253" y="8372578"/>
                  </a:moveTo>
                  <a:lnTo>
                    <a:pt x="14904250" y="8373207"/>
                  </a:lnTo>
                  <a:lnTo>
                    <a:pt x="14899114" y="8379696"/>
                  </a:lnTo>
                  <a:lnTo>
                    <a:pt x="14899743" y="8384699"/>
                  </a:lnTo>
                  <a:lnTo>
                    <a:pt x="14907424" y="8390738"/>
                  </a:lnTo>
                  <a:lnTo>
                    <a:pt x="14912432" y="8392874"/>
                  </a:lnTo>
                  <a:lnTo>
                    <a:pt x="14915957" y="8392010"/>
                  </a:lnTo>
                  <a:lnTo>
                    <a:pt x="14918241" y="8389433"/>
                  </a:lnTo>
                  <a:lnTo>
                    <a:pt x="14920807" y="8386188"/>
                  </a:lnTo>
                  <a:lnTo>
                    <a:pt x="14920179" y="8381185"/>
                  </a:lnTo>
                  <a:lnTo>
                    <a:pt x="14909253" y="8372578"/>
                  </a:lnTo>
                  <a:close/>
                </a:path>
                <a:path w="17756505" h="10017125">
                  <a:moveTo>
                    <a:pt x="2941843" y="3266887"/>
                  </a:moveTo>
                  <a:lnTo>
                    <a:pt x="2937031" y="3267992"/>
                  </a:lnTo>
                  <a:lnTo>
                    <a:pt x="2935670" y="3270568"/>
                  </a:lnTo>
                  <a:lnTo>
                    <a:pt x="2934989" y="3271855"/>
                  </a:lnTo>
                  <a:lnTo>
                    <a:pt x="2932612" y="3275577"/>
                  </a:lnTo>
                  <a:lnTo>
                    <a:pt x="2933716" y="3280388"/>
                  </a:lnTo>
                  <a:lnTo>
                    <a:pt x="2937580" y="3282431"/>
                  </a:lnTo>
                  <a:lnTo>
                    <a:pt x="2942303" y="3285234"/>
                  </a:lnTo>
                  <a:lnTo>
                    <a:pt x="2943304" y="3285661"/>
                  </a:lnTo>
                  <a:lnTo>
                    <a:pt x="2943162" y="3285995"/>
                  </a:lnTo>
                  <a:lnTo>
                    <a:pt x="2946834" y="3287561"/>
                  </a:lnTo>
                  <a:lnTo>
                    <a:pt x="2950977" y="3286172"/>
                  </a:lnTo>
                  <a:lnTo>
                    <a:pt x="2952877" y="3282643"/>
                  </a:lnTo>
                  <a:lnTo>
                    <a:pt x="2955254" y="3278922"/>
                  </a:lnTo>
                  <a:lnTo>
                    <a:pt x="2954150" y="3274110"/>
                  </a:lnTo>
                  <a:lnTo>
                    <a:pt x="2950286" y="3272068"/>
                  </a:lnTo>
                  <a:lnTo>
                    <a:pt x="2945564" y="3269264"/>
                  </a:lnTo>
                  <a:lnTo>
                    <a:pt x="2941843" y="3266887"/>
                  </a:lnTo>
                  <a:close/>
                </a:path>
                <a:path w="17756505" h="10017125">
                  <a:moveTo>
                    <a:pt x="2865137" y="3221936"/>
                  </a:moveTo>
                  <a:lnTo>
                    <a:pt x="2860659" y="3223183"/>
                  </a:lnTo>
                  <a:lnTo>
                    <a:pt x="2855906" y="3230625"/>
                  </a:lnTo>
                  <a:lnTo>
                    <a:pt x="2857154" y="3235102"/>
                  </a:lnTo>
                  <a:lnTo>
                    <a:pt x="2860875" y="3237479"/>
                  </a:lnTo>
                  <a:lnTo>
                    <a:pt x="2865597" y="3240282"/>
                  </a:lnTo>
                  <a:lnTo>
                    <a:pt x="2869937" y="3242134"/>
                  </a:lnTo>
                  <a:lnTo>
                    <a:pt x="2874272" y="3241221"/>
                  </a:lnTo>
                  <a:lnTo>
                    <a:pt x="2876172" y="3237691"/>
                  </a:lnTo>
                  <a:lnTo>
                    <a:pt x="2878548" y="3233970"/>
                  </a:lnTo>
                  <a:lnTo>
                    <a:pt x="2877302" y="3229493"/>
                  </a:lnTo>
                  <a:lnTo>
                    <a:pt x="2873581" y="3227116"/>
                  </a:lnTo>
                  <a:lnTo>
                    <a:pt x="2868858" y="3224312"/>
                  </a:lnTo>
                  <a:lnTo>
                    <a:pt x="2865137" y="3221936"/>
                  </a:lnTo>
                  <a:close/>
                </a:path>
                <a:path w="17756505" h="10017125">
                  <a:moveTo>
                    <a:pt x="9640960" y="6109121"/>
                  </a:moveTo>
                  <a:lnTo>
                    <a:pt x="9631283" y="6107755"/>
                  </a:lnTo>
                  <a:lnTo>
                    <a:pt x="9626850" y="6107048"/>
                  </a:lnTo>
                  <a:lnTo>
                    <a:pt x="9622804" y="6110057"/>
                  </a:lnTo>
                  <a:lnTo>
                    <a:pt x="9622239" y="6114157"/>
                  </a:lnTo>
                  <a:lnTo>
                    <a:pt x="9621959" y="6117589"/>
                  </a:lnTo>
                  <a:lnTo>
                    <a:pt x="9623634" y="6121064"/>
                  </a:lnTo>
                  <a:lnTo>
                    <a:pt x="9628641" y="6123200"/>
                  </a:lnTo>
                  <a:lnTo>
                    <a:pt x="9634218" y="6124001"/>
                  </a:lnTo>
                  <a:lnTo>
                    <a:pt x="9638648" y="6124708"/>
                  </a:lnTo>
                  <a:lnTo>
                    <a:pt x="9642697" y="6121699"/>
                  </a:lnTo>
                  <a:lnTo>
                    <a:pt x="9643261" y="6117600"/>
                  </a:lnTo>
                  <a:lnTo>
                    <a:pt x="9643968" y="6113167"/>
                  </a:lnTo>
                  <a:lnTo>
                    <a:pt x="9640960" y="6109121"/>
                  </a:lnTo>
                  <a:close/>
                </a:path>
                <a:path w="17756505" h="10017125">
                  <a:moveTo>
                    <a:pt x="14840343" y="8316748"/>
                  </a:moveTo>
                  <a:lnTo>
                    <a:pt x="14835342" y="8317377"/>
                  </a:lnTo>
                  <a:lnTo>
                    <a:pt x="14830206" y="8323866"/>
                  </a:lnTo>
                  <a:lnTo>
                    <a:pt x="14830833" y="8328868"/>
                  </a:lnTo>
                  <a:lnTo>
                    <a:pt x="14838516" y="8334908"/>
                  </a:lnTo>
                  <a:lnTo>
                    <a:pt x="14843524" y="8337044"/>
                  </a:lnTo>
                  <a:lnTo>
                    <a:pt x="14847049" y="8336180"/>
                  </a:lnTo>
                  <a:lnTo>
                    <a:pt x="14849333" y="8333603"/>
                  </a:lnTo>
                  <a:lnTo>
                    <a:pt x="14851901" y="8330358"/>
                  </a:lnTo>
                  <a:lnTo>
                    <a:pt x="14851271" y="8325355"/>
                  </a:lnTo>
                  <a:lnTo>
                    <a:pt x="14840343" y="8316748"/>
                  </a:lnTo>
                  <a:close/>
                </a:path>
                <a:path w="17756505" h="10017125">
                  <a:moveTo>
                    <a:pt x="2788717" y="3176317"/>
                  </a:moveTo>
                  <a:lnTo>
                    <a:pt x="2784239" y="3177563"/>
                  </a:lnTo>
                  <a:lnTo>
                    <a:pt x="2779486" y="3185005"/>
                  </a:lnTo>
                  <a:lnTo>
                    <a:pt x="2780732" y="3189483"/>
                  </a:lnTo>
                  <a:lnTo>
                    <a:pt x="2784454" y="3191859"/>
                  </a:lnTo>
                  <a:lnTo>
                    <a:pt x="2789176" y="3194663"/>
                  </a:lnTo>
                  <a:lnTo>
                    <a:pt x="2793516" y="3196514"/>
                  </a:lnTo>
                  <a:lnTo>
                    <a:pt x="2797851" y="3195601"/>
                  </a:lnTo>
                  <a:lnTo>
                    <a:pt x="2799751" y="3192072"/>
                  </a:lnTo>
                  <a:lnTo>
                    <a:pt x="2802128" y="3188350"/>
                  </a:lnTo>
                  <a:lnTo>
                    <a:pt x="2800881" y="3183873"/>
                  </a:lnTo>
                  <a:lnTo>
                    <a:pt x="2797160" y="3181497"/>
                  </a:lnTo>
                  <a:lnTo>
                    <a:pt x="2792438" y="3178693"/>
                  </a:lnTo>
                  <a:lnTo>
                    <a:pt x="2788717" y="3176317"/>
                  </a:lnTo>
                  <a:close/>
                </a:path>
                <a:path w="17756505" h="10017125">
                  <a:moveTo>
                    <a:pt x="9729003" y="6123793"/>
                  </a:moveTo>
                  <a:lnTo>
                    <a:pt x="9719328" y="6122427"/>
                  </a:lnTo>
                  <a:lnTo>
                    <a:pt x="9714895" y="6121720"/>
                  </a:lnTo>
                  <a:lnTo>
                    <a:pt x="9710849" y="6124730"/>
                  </a:lnTo>
                  <a:lnTo>
                    <a:pt x="9710284" y="6128829"/>
                  </a:lnTo>
                  <a:lnTo>
                    <a:pt x="9709904" y="6132218"/>
                  </a:lnTo>
                  <a:lnTo>
                    <a:pt x="9709862" y="6132594"/>
                  </a:lnTo>
                  <a:lnTo>
                    <a:pt x="9711677" y="6135736"/>
                  </a:lnTo>
                  <a:lnTo>
                    <a:pt x="9716685" y="6137872"/>
                  </a:lnTo>
                  <a:lnTo>
                    <a:pt x="9722262" y="6138673"/>
                  </a:lnTo>
                  <a:lnTo>
                    <a:pt x="9726695" y="6139380"/>
                  </a:lnTo>
                  <a:lnTo>
                    <a:pt x="9730599" y="6136706"/>
                  </a:lnTo>
                  <a:lnTo>
                    <a:pt x="9732013" y="6127839"/>
                  </a:lnTo>
                  <a:lnTo>
                    <a:pt x="9729003" y="6123793"/>
                  </a:lnTo>
                  <a:close/>
                </a:path>
                <a:path w="17756505" h="10017125">
                  <a:moveTo>
                    <a:pt x="2712771" y="3130505"/>
                  </a:moveTo>
                  <a:lnTo>
                    <a:pt x="2708295" y="3131752"/>
                  </a:lnTo>
                  <a:lnTo>
                    <a:pt x="2703541" y="3139195"/>
                  </a:lnTo>
                  <a:lnTo>
                    <a:pt x="2704788" y="3143672"/>
                  </a:lnTo>
                  <a:lnTo>
                    <a:pt x="2708509" y="3146048"/>
                  </a:lnTo>
                  <a:lnTo>
                    <a:pt x="2713232" y="3148852"/>
                  </a:lnTo>
                  <a:lnTo>
                    <a:pt x="2717572" y="3150704"/>
                  </a:lnTo>
                  <a:lnTo>
                    <a:pt x="2721573" y="3149648"/>
                  </a:lnTo>
                  <a:lnTo>
                    <a:pt x="2723807" y="3146260"/>
                  </a:lnTo>
                  <a:lnTo>
                    <a:pt x="2726183" y="3142540"/>
                  </a:lnTo>
                  <a:lnTo>
                    <a:pt x="2724937" y="3138062"/>
                  </a:lnTo>
                  <a:lnTo>
                    <a:pt x="2721215" y="3135686"/>
                  </a:lnTo>
                  <a:lnTo>
                    <a:pt x="2716493" y="3132882"/>
                  </a:lnTo>
                  <a:lnTo>
                    <a:pt x="2712771" y="3130505"/>
                  </a:lnTo>
                  <a:close/>
                </a:path>
                <a:path w="17756505" h="10017125">
                  <a:moveTo>
                    <a:pt x="14771577" y="8260584"/>
                  </a:moveTo>
                  <a:lnTo>
                    <a:pt x="14766575" y="8261212"/>
                  </a:lnTo>
                  <a:lnTo>
                    <a:pt x="14764007" y="8264457"/>
                  </a:lnTo>
                  <a:lnTo>
                    <a:pt x="14761105" y="8267559"/>
                  </a:lnTo>
                  <a:lnTo>
                    <a:pt x="14761733" y="8272562"/>
                  </a:lnTo>
                  <a:lnTo>
                    <a:pt x="14769417" y="8278601"/>
                  </a:lnTo>
                  <a:lnTo>
                    <a:pt x="14771420" y="8279456"/>
                  </a:lnTo>
                  <a:lnTo>
                    <a:pt x="14771278" y="8279790"/>
                  </a:lnTo>
                  <a:lnTo>
                    <a:pt x="14774282" y="8281071"/>
                  </a:lnTo>
                  <a:lnTo>
                    <a:pt x="14777805" y="8280207"/>
                  </a:lnTo>
                  <a:lnTo>
                    <a:pt x="14780088" y="8277629"/>
                  </a:lnTo>
                  <a:lnTo>
                    <a:pt x="14782990" y="8274527"/>
                  </a:lnTo>
                  <a:lnTo>
                    <a:pt x="14782364" y="8269525"/>
                  </a:lnTo>
                  <a:lnTo>
                    <a:pt x="14774681" y="8263485"/>
                  </a:lnTo>
                  <a:lnTo>
                    <a:pt x="14771577" y="8260584"/>
                  </a:lnTo>
                  <a:close/>
                </a:path>
                <a:path w="17756505" h="10017125">
                  <a:moveTo>
                    <a:pt x="2636970" y="3084362"/>
                  </a:moveTo>
                  <a:lnTo>
                    <a:pt x="2632158" y="3085465"/>
                  </a:lnTo>
                  <a:lnTo>
                    <a:pt x="2629782" y="3089186"/>
                  </a:lnTo>
                  <a:lnTo>
                    <a:pt x="2627548" y="3092573"/>
                  </a:lnTo>
                  <a:lnTo>
                    <a:pt x="2628652" y="3097386"/>
                  </a:lnTo>
                  <a:lnTo>
                    <a:pt x="2632373" y="3099761"/>
                  </a:lnTo>
                  <a:lnTo>
                    <a:pt x="2637096" y="3102565"/>
                  </a:lnTo>
                  <a:lnTo>
                    <a:pt x="2641436" y="3104416"/>
                  </a:lnTo>
                  <a:lnTo>
                    <a:pt x="2645437" y="3103361"/>
                  </a:lnTo>
                  <a:lnTo>
                    <a:pt x="2649905" y="3096586"/>
                  </a:lnTo>
                  <a:lnTo>
                    <a:pt x="2648801" y="3091775"/>
                  </a:lnTo>
                  <a:lnTo>
                    <a:pt x="2645080" y="3089398"/>
                  </a:lnTo>
                  <a:lnTo>
                    <a:pt x="2640357" y="3086595"/>
                  </a:lnTo>
                  <a:lnTo>
                    <a:pt x="2636970" y="3084362"/>
                  </a:lnTo>
                  <a:close/>
                </a:path>
                <a:path w="17756505" h="10017125">
                  <a:moveTo>
                    <a:pt x="9816330" y="6137369"/>
                  </a:moveTo>
                  <a:lnTo>
                    <a:pt x="9802554" y="6135439"/>
                  </a:lnTo>
                  <a:lnTo>
                    <a:pt x="9798509" y="6138448"/>
                  </a:lnTo>
                  <a:lnTo>
                    <a:pt x="9797945" y="6142547"/>
                  </a:lnTo>
                  <a:lnTo>
                    <a:pt x="9797522" y="6146313"/>
                  </a:lnTo>
                  <a:lnTo>
                    <a:pt x="9799672" y="6149597"/>
                  </a:lnTo>
                  <a:lnTo>
                    <a:pt x="9802676" y="6150879"/>
                  </a:lnTo>
                  <a:lnTo>
                    <a:pt x="9802818" y="6150545"/>
                  </a:lnTo>
                  <a:lnTo>
                    <a:pt x="9804489" y="6151257"/>
                  </a:lnTo>
                  <a:lnTo>
                    <a:pt x="9814165" y="6152623"/>
                  </a:lnTo>
                  <a:lnTo>
                    <a:pt x="9818209" y="6149614"/>
                  </a:lnTo>
                  <a:lnTo>
                    <a:pt x="9819340" y="6141415"/>
                  </a:lnTo>
                  <a:lnTo>
                    <a:pt x="9816330" y="6137369"/>
                  </a:lnTo>
                  <a:close/>
                </a:path>
                <a:path w="17756505" h="10017125">
                  <a:moveTo>
                    <a:pt x="2561595" y="3037215"/>
                  </a:moveTo>
                  <a:lnTo>
                    <a:pt x="2556783" y="3038319"/>
                  </a:lnTo>
                  <a:lnTo>
                    <a:pt x="2554407" y="3042040"/>
                  </a:lnTo>
                  <a:lnTo>
                    <a:pt x="2553025" y="3044607"/>
                  </a:lnTo>
                  <a:lnTo>
                    <a:pt x="2552507" y="3045570"/>
                  </a:lnTo>
                  <a:lnTo>
                    <a:pt x="2553277" y="3050239"/>
                  </a:lnTo>
                  <a:lnTo>
                    <a:pt x="2556999" y="3052615"/>
                  </a:lnTo>
                  <a:lnTo>
                    <a:pt x="2561721" y="3055419"/>
                  </a:lnTo>
                  <a:lnTo>
                    <a:pt x="2566061" y="3057270"/>
                  </a:lnTo>
                  <a:lnTo>
                    <a:pt x="2570205" y="3055881"/>
                  </a:lnTo>
                  <a:lnTo>
                    <a:pt x="2572296" y="3052828"/>
                  </a:lnTo>
                  <a:lnTo>
                    <a:pt x="2574530" y="3049440"/>
                  </a:lnTo>
                  <a:lnTo>
                    <a:pt x="2573426" y="3044629"/>
                  </a:lnTo>
                  <a:lnTo>
                    <a:pt x="2569704" y="3042252"/>
                  </a:lnTo>
                  <a:lnTo>
                    <a:pt x="2564982" y="3039449"/>
                  </a:lnTo>
                  <a:lnTo>
                    <a:pt x="2561595" y="3037215"/>
                  </a:lnTo>
                  <a:close/>
                </a:path>
                <a:path w="17756505" h="10017125">
                  <a:moveTo>
                    <a:pt x="14702955" y="8204086"/>
                  </a:moveTo>
                  <a:lnTo>
                    <a:pt x="14697952" y="8204714"/>
                  </a:lnTo>
                  <a:lnTo>
                    <a:pt x="14695383" y="8207959"/>
                  </a:lnTo>
                  <a:lnTo>
                    <a:pt x="14692482" y="8211061"/>
                  </a:lnTo>
                  <a:lnTo>
                    <a:pt x="14693110" y="8216065"/>
                  </a:lnTo>
                  <a:lnTo>
                    <a:pt x="14700792" y="8222103"/>
                  </a:lnTo>
                  <a:lnTo>
                    <a:pt x="14702796" y="8222957"/>
                  </a:lnTo>
                  <a:lnTo>
                    <a:pt x="14702653" y="8223292"/>
                  </a:lnTo>
                  <a:lnTo>
                    <a:pt x="14705657" y="8224573"/>
                  </a:lnTo>
                  <a:lnTo>
                    <a:pt x="14709183" y="8223709"/>
                  </a:lnTo>
                  <a:lnTo>
                    <a:pt x="14711466" y="8221132"/>
                  </a:lnTo>
                  <a:lnTo>
                    <a:pt x="14714367" y="8218029"/>
                  </a:lnTo>
                  <a:lnTo>
                    <a:pt x="14713738" y="8213027"/>
                  </a:lnTo>
                  <a:lnTo>
                    <a:pt x="14706057" y="8206988"/>
                  </a:lnTo>
                  <a:lnTo>
                    <a:pt x="14702955" y="8204086"/>
                  </a:lnTo>
                  <a:close/>
                </a:path>
                <a:path w="17756505" h="10017125">
                  <a:moveTo>
                    <a:pt x="2486220" y="2990069"/>
                  </a:moveTo>
                  <a:lnTo>
                    <a:pt x="2481551" y="2990839"/>
                  </a:lnTo>
                  <a:lnTo>
                    <a:pt x="2479570" y="2993940"/>
                  </a:lnTo>
                  <a:lnTo>
                    <a:pt x="2479175" y="2994560"/>
                  </a:lnTo>
                  <a:lnTo>
                    <a:pt x="2477620" y="2997448"/>
                  </a:lnTo>
                  <a:lnTo>
                    <a:pt x="2477274" y="2998090"/>
                  </a:lnTo>
                  <a:lnTo>
                    <a:pt x="2478045" y="3002759"/>
                  </a:lnTo>
                  <a:lnTo>
                    <a:pt x="2481766" y="3005136"/>
                  </a:lnTo>
                  <a:lnTo>
                    <a:pt x="2486346" y="3008273"/>
                  </a:lnTo>
                  <a:lnTo>
                    <a:pt x="2490686" y="3010124"/>
                  </a:lnTo>
                  <a:lnTo>
                    <a:pt x="2494829" y="3008735"/>
                  </a:lnTo>
                  <a:lnTo>
                    <a:pt x="2496921" y="3005682"/>
                  </a:lnTo>
                  <a:lnTo>
                    <a:pt x="2498476" y="3002793"/>
                  </a:lnTo>
                  <a:lnTo>
                    <a:pt x="2498822" y="3002152"/>
                  </a:lnTo>
                  <a:lnTo>
                    <a:pt x="2498051" y="2997483"/>
                  </a:lnTo>
                  <a:lnTo>
                    <a:pt x="2494330" y="2995107"/>
                  </a:lnTo>
                  <a:lnTo>
                    <a:pt x="2489750" y="2991969"/>
                  </a:lnTo>
                  <a:lnTo>
                    <a:pt x="2486220" y="2990069"/>
                  </a:lnTo>
                  <a:close/>
                </a:path>
                <a:path w="17756505" h="10017125">
                  <a:moveTo>
                    <a:pt x="9904609" y="6150563"/>
                  </a:moveTo>
                  <a:lnTo>
                    <a:pt x="9890835" y="6148633"/>
                  </a:lnTo>
                  <a:lnTo>
                    <a:pt x="9886789" y="6151642"/>
                  </a:lnTo>
                  <a:lnTo>
                    <a:pt x="9886224" y="6155742"/>
                  </a:lnTo>
                  <a:lnTo>
                    <a:pt x="9885468" y="6159364"/>
                  </a:lnTo>
                  <a:lnTo>
                    <a:pt x="9887617" y="6162648"/>
                  </a:lnTo>
                  <a:lnTo>
                    <a:pt x="9890621" y="6163930"/>
                  </a:lnTo>
                  <a:lnTo>
                    <a:pt x="9890764" y="6163596"/>
                  </a:lnTo>
                  <a:lnTo>
                    <a:pt x="9892767" y="6164451"/>
                  </a:lnTo>
                  <a:lnTo>
                    <a:pt x="9902444" y="6165817"/>
                  </a:lnTo>
                  <a:lnTo>
                    <a:pt x="9906490" y="6162807"/>
                  </a:lnTo>
                  <a:lnTo>
                    <a:pt x="9907619" y="6154609"/>
                  </a:lnTo>
                  <a:lnTo>
                    <a:pt x="9904609" y="6150563"/>
                  </a:lnTo>
                  <a:close/>
                </a:path>
                <a:path w="17756505" h="10017125">
                  <a:moveTo>
                    <a:pt x="2411272" y="2941921"/>
                  </a:moveTo>
                  <a:lnTo>
                    <a:pt x="2406603" y="2942692"/>
                  </a:lnTo>
                  <a:lnTo>
                    <a:pt x="2404425" y="2946103"/>
                  </a:lnTo>
                  <a:lnTo>
                    <a:pt x="2402196" y="2949492"/>
                  </a:lnTo>
                  <a:lnTo>
                    <a:pt x="2401992" y="2949800"/>
                  </a:lnTo>
                  <a:lnTo>
                    <a:pt x="2402763" y="2954469"/>
                  </a:lnTo>
                  <a:lnTo>
                    <a:pt x="2406484" y="2956846"/>
                  </a:lnTo>
                  <a:lnTo>
                    <a:pt x="2411065" y="2959983"/>
                  </a:lnTo>
                  <a:lnTo>
                    <a:pt x="2412400" y="2960552"/>
                  </a:lnTo>
                  <a:lnTo>
                    <a:pt x="2411923" y="2960744"/>
                  </a:lnTo>
                  <a:lnTo>
                    <a:pt x="2415262" y="2962168"/>
                  </a:lnTo>
                  <a:lnTo>
                    <a:pt x="2419405" y="2960779"/>
                  </a:lnTo>
                  <a:lnTo>
                    <a:pt x="2421287" y="2958031"/>
                  </a:lnTo>
                  <a:lnTo>
                    <a:pt x="2423528" y="2954646"/>
                  </a:lnTo>
                  <a:lnTo>
                    <a:pt x="2423731" y="2954338"/>
                  </a:lnTo>
                  <a:lnTo>
                    <a:pt x="2422961" y="2949669"/>
                  </a:lnTo>
                  <a:lnTo>
                    <a:pt x="2419240" y="2947293"/>
                  </a:lnTo>
                  <a:lnTo>
                    <a:pt x="2414660" y="2944155"/>
                  </a:lnTo>
                  <a:lnTo>
                    <a:pt x="2411272" y="2941921"/>
                  </a:lnTo>
                  <a:close/>
                </a:path>
                <a:path w="17756505" h="10017125">
                  <a:moveTo>
                    <a:pt x="14634329" y="8147588"/>
                  </a:moveTo>
                  <a:lnTo>
                    <a:pt x="14629327" y="8148216"/>
                  </a:lnTo>
                  <a:lnTo>
                    <a:pt x="14626759" y="8151461"/>
                  </a:lnTo>
                  <a:lnTo>
                    <a:pt x="14623857" y="8154563"/>
                  </a:lnTo>
                  <a:lnTo>
                    <a:pt x="14624486" y="8159566"/>
                  </a:lnTo>
                  <a:lnTo>
                    <a:pt x="14632169" y="8165605"/>
                  </a:lnTo>
                  <a:lnTo>
                    <a:pt x="14634172" y="8166460"/>
                  </a:lnTo>
                  <a:lnTo>
                    <a:pt x="14634030" y="8166794"/>
                  </a:lnTo>
                  <a:lnTo>
                    <a:pt x="14637033" y="8168075"/>
                  </a:lnTo>
                  <a:lnTo>
                    <a:pt x="14640559" y="8167212"/>
                  </a:lnTo>
                  <a:lnTo>
                    <a:pt x="14642842" y="8164634"/>
                  </a:lnTo>
                  <a:lnTo>
                    <a:pt x="14645745" y="8161532"/>
                  </a:lnTo>
                  <a:lnTo>
                    <a:pt x="14645116" y="8156529"/>
                  </a:lnTo>
                  <a:lnTo>
                    <a:pt x="14637433" y="8150490"/>
                  </a:lnTo>
                  <a:lnTo>
                    <a:pt x="14634329" y="8147588"/>
                  </a:lnTo>
                  <a:close/>
                </a:path>
                <a:path w="17756505" h="10017125">
                  <a:moveTo>
                    <a:pt x="9992507" y="6162805"/>
                  </a:moveTo>
                  <a:lnTo>
                    <a:pt x="9982830" y="6161439"/>
                  </a:lnTo>
                  <a:lnTo>
                    <a:pt x="9978397" y="6160732"/>
                  </a:lnTo>
                  <a:lnTo>
                    <a:pt x="9974685" y="6163883"/>
                  </a:lnTo>
                  <a:lnTo>
                    <a:pt x="9974120" y="6167983"/>
                  </a:lnTo>
                  <a:lnTo>
                    <a:pt x="9973575" y="6170906"/>
                  </a:lnTo>
                  <a:lnTo>
                    <a:pt x="9973507" y="6171272"/>
                  </a:lnTo>
                  <a:lnTo>
                    <a:pt x="9975657" y="6174557"/>
                  </a:lnTo>
                  <a:lnTo>
                    <a:pt x="9980665" y="6176693"/>
                  </a:lnTo>
                  <a:lnTo>
                    <a:pt x="9986241" y="6177494"/>
                  </a:lnTo>
                  <a:lnTo>
                    <a:pt x="9990674" y="6178200"/>
                  </a:lnTo>
                  <a:lnTo>
                    <a:pt x="9994385" y="6175048"/>
                  </a:lnTo>
                  <a:lnTo>
                    <a:pt x="9994951" y="6170949"/>
                  </a:lnTo>
                  <a:lnTo>
                    <a:pt x="9995599" y="6166885"/>
                  </a:lnTo>
                  <a:lnTo>
                    <a:pt x="9995658" y="6166516"/>
                  </a:lnTo>
                  <a:lnTo>
                    <a:pt x="9992507" y="6162805"/>
                  </a:lnTo>
                  <a:close/>
                </a:path>
                <a:path w="17756505" h="10017125">
                  <a:moveTo>
                    <a:pt x="2336943" y="2893248"/>
                  </a:moveTo>
                  <a:lnTo>
                    <a:pt x="2332274" y="2894019"/>
                  </a:lnTo>
                  <a:lnTo>
                    <a:pt x="2327719" y="2901151"/>
                  </a:lnTo>
                  <a:lnTo>
                    <a:pt x="2327521" y="2901461"/>
                  </a:lnTo>
                  <a:lnTo>
                    <a:pt x="2328291" y="2906130"/>
                  </a:lnTo>
                  <a:lnTo>
                    <a:pt x="2332012" y="2908506"/>
                  </a:lnTo>
                  <a:lnTo>
                    <a:pt x="2336593" y="2911644"/>
                  </a:lnTo>
                  <a:lnTo>
                    <a:pt x="2337928" y="2912213"/>
                  </a:lnTo>
                  <a:lnTo>
                    <a:pt x="2337786" y="2912547"/>
                  </a:lnTo>
                  <a:lnTo>
                    <a:pt x="2341124" y="2913971"/>
                  </a:lnTo>
                  <a:lnTo>
                    <a:pt x="2345268" y="2912582"/>
                  </a:lnTo>
                  <a:lnTo>
                    <a:pt x="2347150" y="2909834"/>
                  </a:lnTo>
                  <a:lnTo>
                    <a:pt x="2349736" y="2905808"/>
                  </a:lnTo>
                  <a:lnTo>
                    <a:pt x="2348966" y="2901139"/>
                  </a:lnTo>
                  <a:lnTo>
                    <a:pt x="2345245" y="2898762"/>
                  </a:lnTo>
                  <a:lnTo>
                    <a:pt x="2340664" y="2895625"/>
                  </a:lnTo>
                  <a:lnTo>
                    <a:pt x="2336943" y="2893248"/>
                  </a:lnTo>
                  <a:close/>
                </a:path>
                <a:path w="17756505" h="10017125">
                  <a:moveTo>
                    <a:pt x="2262280" y="2844433"/>
                  </a:moveTo>
                  <a:lnTo>
                    <a:pt x="2257611" y="2845204"/>
                  </a:lnTo>
                  <a:lnTo>
                    <a:pt x="2253056" y="2852336"/>
                  </a:lnTo>
                  <a:lnTo>
                    <a:pt x="2252858" y="2852646"/>
                  </a:lnTo>
                  <a:lnTo>
                    <a:pt x="2253629" y="2857315"/>
                  </a:lnTo>
                  <a:lnTo>
                    <a:pt x="2257350" y="2859691"/>
                  </a:lnTo>
                  <a:lnTo>
                    <a:pt x="2261930" y="2862829"/>
                  </a:lnTo>
                  <a:lnTo>
                    <a:pt x="2266603" y="2864823"/>
                  </a:lnTo>
                  <a:lnTo>
                    <a:pt x="2270605" y="2863767"/>
                  </a:lnTo>
                  <a:lnTo>
                    <a:pt x="2272487" y="2861019"/>
                  </a:lnTo>
                  <a:lnTo>
                    <a:pt x="2275073" y="2856993"/>
                  </a:lnTo>
                  <a:lnTo>
                    <a:pt x="2274303" y="2852324"/>
                  </a:lnTo>
                  <a:lnTo>
                    <a:pt x="2270582" y="2849948"/>
                  </a:lnTo>
                  <a:lnTo>
                    <a:pt x="2266001" y="2846809"/>
                  </a:lnTo>
                  <a:lnTo>
                    <a:pt x="2262280" y="2844433"/>
                  </a:lnTo>
                  <a:close/>
                </a:path>
                <a:path w="17756505" h="10017125">
                  <a:moveTo>
                    <a:pt x="14565992" y="8090423"/>
                  </a:moveTo>
                  <a:lnTo>
                    <a:pt x="14560988" y="8091051"/>
                  </a:lnTo>
                  <a:lnTo>
                    <a:pt x="14558420" y="8094295"/>
                  </a:lnTo>
                  <a:lnTo>
                    <a:pt x="14555520" y="8097398"/>
                  </a:lnTo>
                  <a:lnTo>
                    <a:pt x="14556148" y="8102401"/>
                  </a:lnTo>
                  <a:lnTo>
                    <a:pt x="14563829" y="8108440"/>
                  </a:lnTo>
                  <a:lnTo>
                    <a:pt x="14565832" y="8109294"/>
                  </a:lnTo>
                  <a:lnTo>
                    <a:pt x="14565690" y="8109628"/>
                  </a:lnTo>
                  <a:lnTo>
                    <a:pt x="14568694" y="8110909"/>
                  </a:lnTo>
                  <a:lnTo>
                    <a:pt x="14572219" y="8110046"/>
                  </a:lnTo>
                  <a:lnTo>
                    <a:pt x="14574503" y="8107469"/>
                  </a:lnTo>
                  <a:lnTo>
                    <a:pt x="14577403" y="8104366"/>
                  </a:lnTo>
                  <a:lnTo>
                    <a:pt x="14576775" y="8099363"/>
                  </a:lnTo>
                  <a:lnTo>
                    <a:pt x="14569094" y="8093324"/>
                  </a:lnTo>
                  <a:lnTo>
                    <a:pt x="14565992" y="8090423"/>
                  </a:lnTo>
                  <a:close/>
                </a:path>
                <a:path w="17756505" h="10017125">
                  <a:moveTo>
                    <a:pt x="10080497" y="6173903"/>
                  </a:moveTo>
                  <a:lnTo>
                    <a:pt x="10066721" y="6171971"/>
                  </a:lnTo>
                  <a:lnTo>
                    <a:pt x="10063010" y="6175124"/>
                  </a:lnTo>
                  <a:lnTo>
                    <a:pt x="10062445" y="6179223"/>
                  </a:lnTo>
                  <a:lnTo>
                    <a:pt x="10061831" y="6182512"/>
                  </a:lnTo>
                  <a:lnTo>
                    <a:pt x="10063981" y="6185797"/>
                  </a:lnTo>
                  <a:lnTo>
                    <a:pt x="10066985" y="6187078"/>
                  </a:lnTo>
                  <a:lnTo>
                    <a:pt x="10067127" y="6186744"/>
                  </a:lnTo>
                  <a:lnTo>
                    <a:pt x="10069131" y="6187599"/>
                  </a:lnTo>
                  <a:lnTo>
                    <a:pt x="10078807" y="6188965"/>
                  </a:lnTo>
                  <a:lnTo>
                    <a:pt x="10082519" y="6185812"/>
                  </a:lnTo>
                  <a:lnTo>
                    <a:pt x="10083597" y="6177986"/>
                  </a:lnTo>
                  <a:lnTo>
                    <a:pt x="10083648" y="6177614"/>
                  </a:lnTo>
                  <a:lnTo>
                    <a:pt x="10080497" y="6173903"/>
                  </a:lnTo>
                  <a:close/>
                </a:path>
                <a:path w="17756505" h="10017125">
                  <a:moveTo>
                    <a:pt x="2188712" y="2794901"/>
                  </a:moveTo>
                  <a:lnTo>
                    <a:pt x="2184043" y="2795671"/>
                  </a:lnTo>
                  <a:lnTo>
                    <a:pt x="2179488" y="2802804"/>
                  </a:lnTo>
                  <a:lnTo>
                    <a:pt x="2179290" y="2803114"/>
                  </a:lnTo>
                  <a:lnTo>
                    <a:pt x="2180061" y="2807783"/>
                  </a:lnTo>
                  <a:lnTo>
                    <a:pt x="2183782" y="2810159"/>
                  </a:lnTo>
                  <a:lnTo>
                    <a:pt x="2188362" y="2813297"/>
                  </a:lnTo>
                  <a:lnTo>
                    <a:pt x="2193036" y="2815291"/>
                  </a:lnTo>
                  <a:lnTo>
                    <a:pt x="2197037" y="2814235"/>
                  </a:lnTo>
                  <a:lnTo>
                    <a:pt x="2198919" y="2811487"/>
                  </a:lnTo>
                  <a:lnTo>
                    <a:pt x="2201505" y="2807460"/>
                  </a:lnTo>
                  <a:lnTo>
                    <a:pt x="2200735" y="2802791"/>
                  </a:lnTo>
                  <a:lnTo>
                    <a:pt x="2197014" y="2800415"/>
                  </a:lnTo>
                  <a:lnTo>
                    <a:pt x="2192433" y="2797278"/>
                  </a:lnTo>
                  <a:lnTo>
                    <a:pt x="2188712" y="2794901"/>
                  </a:lnTo>
                  <a:close/>
                </a:path>
                <a:path w="17756505" h="10017125">
                  <a:moveTo>
                    <a:pt x="14498128" y="8033066"/>
                  </a:moveTo>
                  <a:lnTo>
                    <a:pt x="14493267" y="8033359"/>
                  </a:lnTo>
                  <a:lnTo>
                    <a:pt x="14490699" y="8036604"/>
                  </a:lnTo>
                  <a:lnTo>
                    <a:pt x="14487655" y="8040041"/>
                  </a:lnTo>
                  <a:lnTo>
                    <a:pt x="14488283" y="8045043"/>
                  </a:lnTo>
                  <a:lnTo>
                    <a:pt x="14491529" y="8047612"/>
                  </a:lnTo>
                  <a:lnTo>
                    <a:pt x="14495825" y="8051417"/>
                  </a:lnTo>
                  <a:lnTo>
                    <a:pt x="14501167" y="8053695"/>
                  </a:lnTo>
                  <a:lnTo>
                    <a:pt x="14504690" y="8052831"/>
                  </a:lnTo>
                  <a:lnTo>
                    <a:pt x="14506973" y="8050254"/>
                  </a:lnTo>
                  <a:lnTo>
                    <a:pt x="14509875" y="8047151"/>
                  </a:lnTo>
                  <a:lnTo>
                    <a:pt x="14509248" y="8042149"/>
                  </a:lnTo>
                  <a:lnTo>
                    <a:pt x="14506003" y="8039581"/>
                  </a:lnTo>
                  <a:lnTo>
                    <a:pt x="14501707" y="8035775"/>
                  </a:lnTo>
                  <a:lnTo>
                    <a:pt x="14498128" y="8033066"/>
                  </a:lnTo>
                  <a:close/>
                </a:path>
                <a:path w="17756505" h="10017125">
                  <a:moveTo>
                    <a:pt x="10168914" y="6183998"/>
                  </a:moveTo>
                  <a:lnTo>
                    <a:pt x="10155139" y="6182068"/>
                  </a:lnTo>
                  <a:lnTo>
                    <a:pt x="10151427" y="6185219"/>
                  </a:lnTo>
                  <a:lnTo>
                    <a:pt x="10150862" y="6189319"/>
                  </a:lnTo>
                  <a:lnTo>
                    <a:pt x="10150249" y="6192608"/>
                  </a:lnTo>
                  <a:lnTo>
                    <a:pt x="10152398" y="6195892"/>
                  </a:lnTo>
                  <a:lnTo>
                    <a:pt x="10155402" y="6197174"/>
                  </a:lnTo>
                  <a:lnTo>
                    <a:pt x="10155544" y="6196840"/>
                  </a:lnTo>
                  <a:lnTo>
                    <a:pt x="10157548" y="6197694"/>
                  </a:lnTo>
                  <a:lnTo>
                    <a:pt x="10167223" y="6199060"/>
                  </a:lnTo>
                  <a:lnTo>
                    <a:pt x="10170936" y="6195908"/>
                  </a:lnTo>
                  <a:lnTo>
                    <a:pt x="10172015" y="6188082"/>
                  </a:lnTo>
                  <a:lnTo>
                    <a:pt x="10172066" y="6187710"/>
                  </a:lnTo>
                  <a:lnTo>
                    <a:pt x="10168914" y="6183998"/>
                  </a:lnTo>
                  <a:close/>
                </a:path>
                <a:path w="17756505" h="10017125">
                  <a:moveTo>
                    <a:pt x="2115429" y="2744702"/>
                  </a:moveTo>
                  <a:lnTo>
                    <a:pt x="2110284" y="2745664"/>
                  </a:lnTo>
                  <a:lnTo>
                    <a:pt x="2105815" y="2752439"/>
                  </a:lnTo>
                  <a:lnTo>
                    <a:pt x="2106777" y="2757583"/>
                  </a:lnTo>
                  <a:lnTo>
                    <a:pt x="2110164" y="2759817"/>
                  </a:lnTo>
                  <a:lnTo>
                    <a:pt x="2114744" y="2762955"/>
                  </a:lnTo>
                  <a:lnTo>
                    <a:pt x="2119418" y="2764949"/>
                  </a:lnTo>
                  <a:lnTo>
                    <a:pt x="2123420" y="2763893"/>
                  </a:lnTo>
                  <a:lnTo>
                    <a:pt x="2125511" y="2760840"/>
                  </a:lnTo>
                  <a:lnTo>
                    <a:pt x="2127745" y="2757452"/>
                  </a:lnTo>
                  <a:lnTo>
                    <a:pt x="2126783" y="2752307"/>
                  </a:lnTo>
                  <a:lnTo>
                    <a:pt x="2123396" y="2750073"/>
                  </a:lnTo>
                  <a:lnTo>
                    <a:pt x="2118816" y="2746936"/>
                  </a:lnTo>
                  <a:lnTo>
                    <a:pt x="2115429" y="2744702"/>
                  </a:lnTo>
                  <a:close/>
                </a:path>
                <a:path w="17756505" h="10017125">
                  <a:moveTo>
                    <a:pt x="2042764" y="2693977"/>
                  </a:moveTo>
                  <a:lnTo>
                    <a:pt x="2037619" y="2694939"/>
                  </a:lnTo>
                  <a:lnTo>
                    <a:pt x="2035385" y="2698326"/>
                  </a:lnTo>
                  <a:lnTo>
                    <a:pt x="2032817" y="2701571"/>
                  </a:lnTo>
                  <a:lnTo>
                    <a:pt x="2033779" y="2706716"/>
                  </a:lnTo>
                  <a:lnTo>
                    <a:pt x="2037166" y="2708950"/>
                  </a:lnTo>
                  <a:lnTo>
                    <a:pt x="2041746" y="2712087"/>
                  </a:lnTo>
                  <a:lnTo>
                    <a:pt x="2043082" y="2712657"/>
                  </a:lnTo>
                  <a:lnTo>
                    <a:pt x="2042940" y="2712991"/>
                  </a:lnTo>
                  <a:lnTo>
                    <a:pt x="2046278" y="2714415"/>
                  </a:lnTo>
                  <a:lnTo>
                    <a:pt x="2050279" y="2713360"/>
                  </a:lnTo>
                  <a:lnTo>
                    <a:pt x="2052370" y="2710306"/>
                  </a:lnTo>
                  <a:lnTo>
                    <a:pt x="2054938" y="2707061"/>
                  </a:lnTo>
                  <a:lnTo>
                    <a:pt x="2053976" y="2701916"/>
                  </a:lnTo>
                  <a:lnTo>
                    <a:pt x="2050589" y="2699682"/>
                  </a:lnTo>
                  <a:lnTo>
                    <a:pt x="2046009" y="2696545"/>
                  </a:lnTo>
                  <a:lnTo>
                    <a:pt x="2042764" y="2693977"/>
                  </a:lnTo>
                  <a:close/>
                </a:path>
                <a:path w="17756505" h="10017125">
                  <a:moveTo>
                    <a:pt x="14429932" y="7975567"/>
                  </a:moveTo>
                  <a:lnTo>
                    <a:pt x="14425071" y="7975860"/>
                  </a:lnTo>
                  <a:lnTo>
                    <a:pt x="14422504" y="7979106"/>
                  </a:lnTo>
                  <a:lnTo>
                    <a:pt x="14419794" y="7982684"/>
                  </a:lnTo>
                  <a:lnTo>
                    <a:pt x="14420088" y="7987545"/>
                  </a:lnTo>
                  <a:lnTo>
                    <a:pt x="14423333" y="7990112"/>
                  </a:lnTo>
                  <a:lnTo>
                    <a:pt x="14427627" y="7993916"/>
                  </a:lnTo>
                  <a:lnTo>
                    <a:pt x="14429630" y="7994771"/>
                  </a:lnTo>
                  <a:lnTo>
                    <a:pt x="14429822" y="7995248"/>
                  </a:lnTo>
                  <a:lnTo>
                    <a:pt x="14432826" y="7996529"/>
                  </a:lnTo>
                  <a:lnTo>
                    <a:pt x="14436351" y="7995665"/>
                  </a:lnTo>
                  <a:lnTo>
                    <a:pt x="14438635" y="7993088"/>
                  </a:lnTo>
                  <a:lnTo>
                    <a:pt x="14441345" y="7989509"/>
                  </a:lnTo>
                  <a:lnTo>
                    <a:pt x="14441050" y="7984649"/>
                  </a:lnTo>
                  <a:lnTo>
                    <a:pt x="14437806" y="7982081"/>
                  </a:lnTo>
                  <a:lnTo>
                    <a:pt x="14433512" y="7978277"/>
                  </a:lnTo>
                  <a:lnTo>
                    <a:pt x="14429932" y="7975567"/>
                  </a:lnTo>
                  <a:close/>
                </a:path>
                <a:path w="17756505" h="10017125">
                  <a:moveTo>
                    <a:pt x="10257424" y="6192950"/>
                  </a:moveTo>
                  <a:lnTo>
                    <a:pt x="10253325" y="6192385"/>
                  </a:lnTo>
                  <a:lnTo>
                    <a:pt x="10247606" y="6191918"/>
                  </a:lnTo>
                  <a:lnTo>
                    <a:pt x="10243365" y="6191687"/>
                  </a:lnTo>
                  <a:lnTo>
                    <a:pt x="10239653" y="6194840"/>
                  </a:lnTo>
                  <a:lnTo>
                    <a:pt x="10239088" y="6198938"/>
                  </a:lnTo>
                  <a:lnTo>
                    <a:pt x="10238808" y="6202370"/>
                  </a:lnTo>
                  <a:lnTo>
                    <a:pt x="10240623" y="6205512"/>
                  </a:lnTo>
                  <a:lnTo>
                    <a:pt x="10243628" y="6206794"/>
                  </a:lnTo>
                  <a:lnTo>
                    <a:pt x="10244105" y="6206602"/>
                  </a:lnTo>
                  <a:lnTo>
                    <a:pt x="10246108" y="6207457"/>
                  </a:lnTo>
                  <a:lnTo>
                    <a:pt x="10251826" y="6207923"/>
                  </a:lnTo>
                  <a:lnTo>
                    <a:pt x="10256068" y="6208155"/>
                  </a:lnTo>
                  <a:lnTo>
                    <a:pt x="10259781" y="6205003"/>
                  </a:lnTo>
                  <a:lnTo>
                    <a:pt x="10260345" y="6200904"/>
                  </a:lnTo>
                  <a:lnTo>
                    <a:pt x="10260576" y="6196662"/>
                  </a:lnTo>
                  <a:lnTo>
                    <a:pt x="10257424" y="6192950"/>
                  </a:lnTo>
                  <a:close/>
                </a:path>
                <a:path w="17756505" h="10017125">
                  <a:moveTo>
                    <a:pt x="1969908" y="2642776"/>
                  </a:moveTo>
                  <a:lnTo>
                    <a:pt x="1965097" y="2643880"/>
                  </a:lnTo>
                  <a:lnTo>
                    <a:pt x="1959961" y="2650369"/>
                  </a:lnTo>
                  <a:lnTo>
                    <a:pt x="1961065" y="2655181"/>
                  </a:lnTo>
                  <a:lnTo>
                    <a:pt x="1964310" y="2657749"/>
                  </a:lnTo>
                  <a:lnTo>
                    <a:pt x="1968891" y="2660886"/>
                  </a:lnTo>
                  <a:lnTo>
                    <a:pt x="1970560" y="2661598"/>
                  </a:lnTo>
                  <a:lnTo>
                    <a:pt x="1970083" y="2661790"/>
                  </a:lnTo>
                  <a:lnTo>
                    <a:pt x="1973421" y="2663214"/>
                  </a:lnTo>
                  <a:lnTo>
                    <a:pt x="1977423" y="2662159"/>
                  </a:lnTo>
                  <a:lnTo>
                    <a:pt x="1979514" y="2659105"/>
                  </a:lnTo>
                  <a:lnTo>
                    <a:pt x="1982083" y="2655860"/>
                  </a:lnTo>
                  <a:lnTo>
                    <a:pt x="1980978" y="2651049"/>
                  </a:lnTo>
                  <a:lnTo>
                    <a:pt x="1977733" y="2648481"/>
                  </a:lnTo>
                  <a:lnTo>
                    <a:pt x="1973153" y="2645344"/>
                  </a:lnTo>
                  <a:lnTo>
                    <a:pt x="1969908" y="2642776"/>
                  </a:lnTo>
                  <a:close/>
                </a:path>
                <a:path w="17756505" h="10017125">
                  <a:moveTo>
                    <a:pt x="14362211" y="7917875"/>
                  </a:moveTo>
                  <a:lnTo>
                    <a:pt x="14357684" y="7918312"/>
                  </a:lnTo>
                  <a:lnTo>
                    <a:pt x="14354782" y="7921414"/>
                  </a:lnTo>
                  <a:lnTo>
                    <a:pt x="14352073" y="7924993"/>
                  </a:lnTo>
                  <a:lnTo>
                    <a:pt x="14352510" y="7929519"/>
                  </a:lnTo>
                  <a:lnTo>
                    <a:pt x="14355612" y="7932421"/>
                  </a:lnTo>
                  <a:lnTo>
                    <a:pt x="14359908" y="7936227"/>
                  </a:lnTo>
                  <a:lnTo>
                    <a:pt x="14361910" y="7937081"/>
                  </a:lnTo>
                  <a:lnTo>
                    <a:pt x="14362103" y="7937557"/>
                  </a:lnTo>
                  <a:lnTo>
                    <a:pt x="14365107" y="7938839"/>
                  </a:lnTo>
                  <a:lnTo>
                    <a:pt x="14368630" y="7937974"/>
                  </a:lnTo>
                  <a:lnTo>
                    <a:pt x="14370913" y="7935397"/>
                  </a:lnTo>
                  <a:lnTo>
                    <a:pt x="14373624" y="7931818"/>
                  </a:lnTo>
                  <a:lnTo>
                    <a:pt x="14373189" y="7927293"/>
                  </a:lnTo>
                  <a:lnTo>
                    <a:pt x="14370086" y="7924390"/>
                  </a:lnTo>
                  <a:lnTo>
                    <a:pt x="14365789" y="7920585"/>
                  </a:lnTo>
                  <a:lnTo>
                    <a:pt x="14362211" y="7917875"/>
                  </a:lnTo>
                  <a:close/>
                </a:path>
                <a:path w="17756505" h="10017125">
                  <a:moveTo>
                    <a:pt x="10345886" y="6201092"/>
                  </a:moveTo>
                  <a:lnTo>
                    <a:pt x="10341645" y="6200861"/>
                  </a:lnTo>
                  <a:lnTo>
                    <a:pt x="10335926" y="6200395"/>
                  </a:lnTo>
                  <a:lnTo>
                    <a:pt x="10331684" y="6200164"/>
                  </a:lnTo>
                  <a:lnTo>
                    <a:pt x="10327638" y="6203173"/>
                  </a:lnTo>
                  <a:lnTo>
                    <a:pt x="10327407" y="6207414"/>
                  </a:lnTo>
                  <a:lnTo>
                    <a:pt x="10327126" y="6210846"/>
                  </a:lnTo>
                  <a:lnTo>
                    <a:pt x="10344388" y="6216631"/>
                  </a:lnTo>
                  <a:lnTo>
                    <a:pt x="10348433" y="6213622"/>
                  </a:lnTo>
                  <a:lnTo>
                    <a:pt x="10348895" y="6205138"/>
                  </a:lnTo>
                  <a:lnTo>
                    <a:pt x="10345886" y="6201092"/>
                  </a:lnTo>
                  <a:close/>
                </a:path>
                <a:path w="17756505" h="10017125">
                  <a:moveTo>
                    <a:pt x="1897479" y="2590573"/>
                  </a:moveTo>
                  <a:lnTo>
                    <a:pt x="1892668" y="2591678"/>
                  </a:lnTo>
                  <a:lnTo>
                    <a:pt x="1887532" y="2598168"/>
                  </a:lnTo>
                  <a:lnTo>
                    <a:pt x="1888636" y="2602979"/>
                  </a:lnTo>
                  <a:lnTo>
                    <a:pt x="1891881" y="2605547"/>
                  </a:lnTo>
                  <a:lnTo>
                    <a:pt x="1896461" y="2608684"/>
                  </a:lnTo>
                  <a:lnTo>
                    <a:pt x="1901135" y="2610678"/>
                  </a:lnTo>
                  <a:lnTo>
                    <a:pt x="1904994" y="2609956"/>
                  </a:lnTo>
                  <a:lnTo>
                    <a:pt x="1907085" y="2606902"/>
                  </a:lnTo>
                  <a:lnTo>
                    <a:pt x="1909653" y="2603657"/>
                  </a:lnTo>
                  <a:lnTo>
                    <a:pt x="1908549" y="2598847"/>
                  </a:lnTo>
                  <a:lnTo>
                    <a:pt x="1905304" y="2596279"/>
                  </a:lnTo>
                  <a:lnTo>
                    <a:pt x="1900724" y="2593141"/>
                  </a:lnTo>
                  <a:lnTo>
                    <a:pt x="1897479" y="2590573"/>
                  </a:lnTo>
                  <a:close/>
                </a:path>
                <a:path w="17756505" h="10017125">
                  <a:moveTo>
                    <a:pt x="14294967" y="7859992"/>
                  </a:moveTo>
                  <a:lnTo>
                    <a:pt x="14290441" y="7860430"/>
                  </a:lnTo>
                  <a:lnTo>
                    <a:pt x="14287540" y="7863532"/>
                  </a:lnTo>
                  <a:lnTo>
                    <a:pt x="14284829" y="7867111"/>
                  </a:lnTo>
                  <a:lnTo>
                    <a:pt x="14285265" y="7871637"/>
                  </a:lnTo>
                  <a:lnTo>
                    <a:pt x="14288367" y="7874539"/>
                  </a:lnTo>
                  <a:lnTo>
                    <a:pt x="14292664" y="7878344"/>
                  </a:lnTo>
                  <a:lnTo>
                    <a:pt x="14294666" y="7879198"/>
                  </a:lnTo>
                  <a:lnTo>
                    <a:pt x="14294858" y="7879674"/>
                  </a:lnTo>
                  <a:lnTo>
                    <a:pt x="14297862" y="7880956"/>
                  </a:lnTo>
                  <a:lnTo>
                    <a:pt x="14301387" y="7880093"/>
                  </a:lnTo>
                  <a:lnTo>
                    <a:pt x="14303671" y="7877515"/>
                  </a:lnTo>
                  <a:lnTo>
                    <a:pt x="14306381" y="7873937"/>
                  </a:lnTo>
                  <a:lnTo>
                    <a:pt x="14305945" y="7869410"/>
                  </a:lnTo>
                  <a:lnTo>
                    <a:pt x="14302841" y="7866508"/>
                  </a:lnTo>
                  <a:lnTo>
                    <a:pt x="14298545" y="7862703"/>
                  </a:lnTo>
                  <a:lnTo>
                    <a:pt x="14294967" y="7859992"/>
                  </a:lnTo>
                  <a:close/>
                </a:path>
                <a:path w="17756505" h="10017125">
                  <a:moveTo>
                    <a:pt x="10434490" y="6208901"/>
                  </a:moveTo>
                  <a:lnTo>
                    <a:pt x="10430249" y="6208669"/>
                  </a:lnTo>
                  <a:lnTo>
                    <a:pt x="10419954" y="6207829"/>
                  </a:lnTo>
                  <a:lnTo>
                    <a:pt x="10416243" y="6210981"/>
                  </a:lnTo>
                  <a:lnTo>
                    <a:pt x="10416011" y="6215223"/>
                  </a:lnTo>
                  <a:lnTo>
                    <a:pt x="10415731" y="6218654"/>
                  </a:lnTo>
                  <a:lnTo>
                    <a:pt x="10417547" y="6221796"/>
                  </a:lnTo>
                  <a:lnTo>
                    <a:pt x="10421553" y="6223505"/>
                  </a:lnTo>
                  <a:lnTo>
                    <a:pt x="10423031" y="6223741"/>
                  </a:lnTo>
                  <a:lnTo>
                    <a:pt x="10433326" y="6224581"/>
                  </a:lnTo>
                  <a:lnTo>
                    <a:pt x="10437038" y="6221430"/>
                  </a:lnTo>
                  <a:lnTo>
                    <a:pt x="10437269" y="6217188"/>
                  </a:lnTo>
                  <a:lnTo>
                    <a:pt x="10437642" y="6212612"/>
                  </a:lnTo>
                  <a:lnTo>
                    <a:pt x="10434490" y="6208901"/>
                  </a:lnTo>
                  <a:close/>
                </a:path>
                <a:path w="17756505" h="10017125">
                  <a:moveTo>
                    <a:pt x="1826287" y="2537320"/>
                  </a:moveTo>
                  <a:lnTo>
                    <a:pt x="1821618" y="2538091"/>
                  </a:lnTo>
                  <a:lnTo>
                    <a:pt x="1819051" y="2541336"/>
                  </a:lnTo>
                  <a:lnTo>
                    <a:pt x="1816674" y="2545056"/>
                  </a:lnTo>
                  <a:lnTo>
                    <a:pt x="1817445" y="2549725"/>
                  </a:lnTo>
                  <a:lnTo>
                    <a:pt x="1825128" y="2555765"/>
                  </a:lnTo>
                  <a:lnTo>
                    <a:pt x="1830135" y="2557901"/>
                  </a:lnTo>
                  <a:lnTo>
                    <a:pt x="1833994" y="2557180"/>
                  </a:lnTo>
                  <a:lnTo>
                    <a:pt x="1836085" y="2554126"/>
                  </a:lnTo>
                  <a:lnTo>
                    <a:pt x="1838462" y="2550405"/>
                  </a:lnTo>
                  <a:lnTo>
                    <a:pt x="1837691" y="2545736"/>
                  </a:lnTo>
                  <a:lnTo>
                    <a:pt x="1830009" y="2539697"/>
                  </a:lnTo>
                  <a:lnTo>
                    <a:pt x="1826287" y="2537320"/>
                  </a:lnTo>
                  <a:close/>
                </a:path>
                <a:path w="17756505" h="10017125">
                  <a:moveTo>
                    <a:pt x="1755429" y="2484209"/>
                  </a:moveTo>
                  <a:lnTo>
                    <a:pt x="1750761" y="2484980"/>
                  </a:lnTo>
                  <a:lnTo>
                    <a:pt x="1748193" y="2488225"/>
                  </a:lnTo>
                  <a:lnTo>
                    <a:pt x="1745483" y="2491804"/>
                  </a:lnTo>
                  <a:lnTo>
                    <a:pt x="1746253" y="2496473"/>
                  </a:lnTo>
                  <a:lnTo>
                    <a:pt x="1753936" y="2502512"/>
                  </a:lnTo>
                  <a:lnTo>
                    <a:pt x="1755605" y="2503224"/>
                  </a:lnTo>
                  <a:lnTo>
                    <a:pt x="1755463" y="2503557"/>
                  </a:lnTo>
                  <a:lnTo>
                    <a:pt x="1758801" y="2504981"/>
                  </a:lnTo>
                  <a:lnTo>
                    <a:pt x="1762659" y="2504260"/>
                  </a:lnTo>
                  <a:lnTo>
                    <a:pt x="1764751" y="2501206"/>
                  </a:lnTo>
                  <a:lnTo>
                    <a:pt x="1767461" y="2497628"/>
                  </a:lnTo>
                  <a:lnTo>
                    <a:pt x="1766691" y="2492959"/>
                  </a:lnTo>
                  <a:lnTo>
                    <a:pt x="1759008" y="2486920"/>
                  </a:lnTo>
                  <a:lnTo>
                    <a:pt x="1755429" y="2484209"/>
                  </a:lnTo>
                  <a:close/>
                </a:path>
                <a:path w="17756505" h="10017125">
                  <a:moveTo>
                    <a:pt x="14227533" y="7801635"/>
                  </a:moveTo>
                  <a:lnTo>
                    <a:pt x="14223005" y="7802071"/>
                  </a:lnTo>
                  <a:lnTo>
                    <a:pt x="14220103" y="7805173"/>
                  </a:lnTo>
                  <a:lnTo>
                    <a:pt x="14217535" y="7808418"/>
                  </a:lnTo>
                  <a:lnTo>
                    <a:pt x="14217830" y="7813278"/>
                  </a:lnTo>
                  <a:lnTo>
                    <a:pt x="14220933" y="7816181"/>
                  </a:lnTo>
                  <a:lnTo>
                    <a:pt x="14225228" y="7819985"/>
                  </a:lnTo>
                  <a:lnTo>
                    <a:pt x="14225755" y="7820605"/>
                  </a:lnTo>
                  <a:lnTo>
                    <a:pt x="14230426" y="7822598"/>
                  </a:lnTo>
                  <a:lnTo>
                    <a:pt x="14233951" y="7821734"/>
                  </a:lnTo>
                  <a:lnTo>
                    <a:pt x="14236235" y="7819156"/>
                  </a:lnTo>
                  <a:lnTo>
                    <a:pt x="14238803" y="7815912"/>
                  </a:lnTo>
                  <a:lnTo>
                    <a:pt x="14238507" y="7811051"/>
                  </a:lnTo>
                  <a:lnTo>
                    <a:pt x="14235405" y="7808149"/>
                  </a:lnTo>
                  <a:lnTo>
                    <a:pt x="14231111" y="7804345"/>
                  </a:lnTo>
                  <a:lnTo>
                    <a:pt x="14227533" y="7801635"/>
                  </a:lnTo>
                  <a:close/>
                </a:path>
                <a:path w="17756505" h="10017125">
                  <a:moveTo>
                    <a:pt x="10522761" y="6216566"/>
                  </a:moveTo>
                  <a:lnTo>
                    <a:pt x="10518519" y="6216336"/>
                  </a:lnTo>
                  <a:lnTo>
                    <a:pt x="10512800" y="6215869"/>
                  </a:lnTo>
                  <a:lnTo>
                    <a:pt x="10508558" y="6215637"/>
                  </a:lnTo>
                  <a:lnTo>
                    <a:pt x="10504847" y="6218789"/>
                  </a:lnTo>
                  <a:lnTo>
                    <a:pt x="10504615" y="6223030"/>
                  </a:lnTo>
                  <a:lnTo>
                    <a:pt x="10504477" y="6226128"/>
                  </a:lnTo>
                  <a:lnTo>
                    <a:pt x="10506294" y="6229270"/>
                  </a:lnTo>
                  <a:lnTo>
                    <a:pt x="10509967" y="6230837"/>
                  </a:lnTo>
                  <a:lnTo>
                    <a:pt x="10511778" y="6231215"/>
                  </a:lnTo>
                  <a:lnTo>
                    <a:pt x="10517497" y="6231682"/>
                  </a:lnTo>
                  <a:lnTo>
                    <a:pt x="10521739" y="6231914"/>
                  </a:lnTo>
                  <a:lnTo>
                    <a:pt x="10525450" y="6228762"/>
                  </a:lnTo>
                  <a:lnTo>
                    <a:pt x="10525912" y="6220278"/>
                  </a:lnTo>
                  <a:lnTo>
                    <a:pt x="10522761" y="6216566"/>
                  </a:lnTo>
                  <a:close/>
                </a:path>
                <a:path w="17756505" h="10017125">
                  <a:moveTo>
                    <a:pt x="1685333" y="2430240"/>
                  </a:moveTo>
                  <a:lnTo>
                    <a:pt x="1680330" y="2430867"/>
                  </a:lnTo>
                  <a:lnTo>
                    <a:pt x="1675195" y="2437358"/>
                  </a:lnTo>
                  <a:lnTo>
                    <a:pt x="1675822" y="2442360"/>
                  </a:lnTo>
                  <a:lnTo>
                    <a:pt x="1683505" y="2448400"/>
                  </a:lnTo>
                  <a:lnTo>
                    <a:pt x="1685174" y="2449112"/>
                  </a:lnTo>
                  <a:lnTo>
                    <a:pt x="1685032" y="2449445"/>
                  </a:lnTo>
                  <a:lnTo>
                    <a:pt x="1688370" y="2450869"/>
                  </a:lnTo>
                  <a:lnTo>
                    <a:pt x="1691895" y="2450005"/>
                  </a:lnTo>
                  <a:lnTo>
                    <a:pt x="1694321" y="2447095"/>
                  </a:lnTo>
                  <a:lnTo>
                    <a:pt x="1696889" y="2443849"/>
                  </a:lnTo>
                  <a:lnTo>
                    <a:pt x="1696261" y="2438847"/>
                  </a:lnTo>
                  <a:lnTo>
                    <a:pt x="1685333" y="2430240"/>
                  </a:lnTo>
                  <a:close/>
                </a:path>
                <a:path w="17756505" h="10017125">
                  <a:moveTo>
                    <a:pt x="14160430" y="7743418"/>
                  </a:moveTo>
                  <a:lnTo>
                    <a:pt x="14155570" y="7743712"/>
                  </a:lnTo>
                  <a:lnTo>
                    <a:pt x="14152669" y="7746816"/>
                  </a:lnTo>
                  <a:lnTo>
                    <a:pt x="14150101" y="7750060"/>
                  </a:lnTo>
                  <a:lnTo>
                    <a:pt x="14150393" y="7754920"/>
                  </a:lnTo>
                  <a:lnTo>
                    <a:pt x="14153497" y="7757822"/>
                  </a:lnTo>
                  <a:lnTo>
                    <a:pt x="14158651" y="7762388"/>
                  </a:lnTo>
                  <a:lnTo>
                    <a:pt x="14162992" y="7764240"/>
                  </a:lnTo>
                  <a:lnTo>
                    <a:pt x="14166517" y="7763376"/>
                  </a:lnTo>
                  <a:lnTo>
                    <a:pt x="14168800" y="7760798"/>
                  </a:lnTo>
                  <a:lnTo>
                    <a:pt x="14171368" y="7757553"/>
                  </a:lnTo>
                  <a:lnTo>
                    <a:pt x="14171073" y="7752693"/>
                  </a:lnTo>
                  <a:lnTo>
                    <a:pt x="14167971" y="7749792"/>
                  </a:lnTo>
                  <a:lnTo>
                    <a:pt x="14163675" y="7745986"/>
                  </a:lnTo>
                  <a:lnTo>
                    <a:pt x="14160430" y="7743418"/>
                  </a:lnTo>
                  <a:close/>
                </a:path>
                <a:path w="17756505" h="10017125">
                  <a:moveTo>
                    <a:pt x="10611459" y="6223231"/>
                  </a:moveTo>
                  <a:lnTo>
                    <a:pt x="10607216" y="6223000"/>
                  </a:lnTo>
                  <a:lnTo>
                    <a:pt x="10601498" y="6222533"/>
                  </a:lnTo>
                  <a:lnTo>
                    <a:pt x="10597256" y="6222302"/>
                  </a:lnTo>
                  <a:lnTo>
                    <a:pt x="10593544" y="6225453"/>
                  </a:lnTo>
                  <a:lnTo>
                    <a:pt x="10593312" y="6229695"/>
                  </a:lnTo>
                  <a:lnTo>
                    <a:pt x="10593175" y="6232793"/>
                  </a:lnTo>
                  <a:lnTo>
                    <a:pt x="10594991" y="6235935"/>
                  </a:lnTo>
                  <a:lnTo>
                    <a:pt x="10598662" y="6237501"/>
                  </a:lnTo>
                  <a:lnTo>
                    <a:pt x="10600474" y="6237879"/>
                  </a:lnTo>
                  <a:lnTo>
                    <a:pt x="10606194" y="6238346"/>
                  </a:lnTo>
                  <a:lnTo>
                    <a:pt x="10610436" y="6238578"/>
                  </a:lnTo>
                  <a:lnTo>
                    <a:pt x="10614147" y="6235426"/>
                  </a:lnTo>
                  <a:lnTo>
                    <a:pt x="10614610" y="6226943"/>
                  </a:lnTo>
                  <a:lnTo>
                    <a:pt x="10611459" y="6223231"/>
                  </a:lnTo>
                  <a:close/>
                </a:path>
                <a:path w="17756505" h="10017125">
                  <a:moveTo>
                    <a:pt x="1614996" y="2374983"/>
                  </a:moveTo>
                  <a:lnTo>
                    <a:pt x="1609993" y="2375612"/>
                  </a:lnTo>
                  <a:lnTo>
                    <a:pt x="1604857" y="2382102"/>
                  </a:lnTo>
                  <a:lnTo>
                    <a:pt x="1605485" y="2387104"/>
                  </a:lnTo>
                  <a:lnTo>
                    <a:pt x="1613168" y="2393144"/>
                  </a:lnTo>
                  <a:lnTo>
                    <a:pt x="1615171" y="2393998"/>
                  </a:lnTo>
                  <a:lnTo>
                    <a:pt x="1615029" y="2394332"/>
                  </a:lnTo>
                  <a:lnTo>
                    <a:pt x="1618033" y="2395613"/>
                  </a:lnTo>
                  <a:lnTo>
                    <a:pt x="1621700" y="2394416"/>
                  </a:lnTo>
                  <a:lnTo>
                    <a:pt x="1623983" y="2391838"/>
                  </a:lnTo>
                  <a:lnTo>
                    <a:pt x="1626551" y="2388593"/>
                  </a:lnTo>
                  <a:lnTo>
                    <a:pt x="1625923" y="2383591"/>
                  </a:lnTo>
                  <a:lnTo>
                    <a:pt x="1614996" y="2374983"/>
                  </a:lnTo>
                  <a:close/>
                </a:path>
                <a:path w="17756505" h="10017125">
                  <a:moveTo>
                    <a:pt x="14093329" y="7685202"/>
                  </a:moveTo>
                  <a:lnTo>
                    <a:pt x="14088469" y="7685497"/>
                  </a:lnTo>
                  <a:lnTo>
                    <a:pt x="14085567" y="7688599"/>
                  </a:lnTo>
                  <a:lnTo>
                    <a:pt x="14082999" y="7691844"/>
                  </a:lnTo>
                  <a:lnTo>
                    <a:pt x="14083294" y="7696704"/>
                  </a:lnTo>
                  <a:lnTo>
                    <a:pt x="14086395" y="7699606"/>
                  </a:lnTo>
                  <a:lnTo>
                    <a:pt x="14091551" y="7704172"/>
                  </a:lnTo>
                  <a:lnTo>
                    <a:pt x="14095890" y="7706023"/>
                  </a:lnTo>
                  <a:lnTo>
                    <a:pt x="14099414" y="7705160"/>
                  </a:lnTo>
                  <a:lnTo>
                    <a:pt x="14101697" y="7702582"/>
                  </a:lnTo>
                  <a:lnTo>
                    <a:pt x="14104265" y="7699337"/>
                  </a:lnTo>
                  <a:lnTo>
                    <a:pt x="14103971" y="7694477"/>
                  </a:lnTo>
                  <a:lnTo>
                    <a:pt x="14100869" y="7691575"/>
                  </a:lnTo>
                  <a:lnTo>
                    <a:pt x="14096575" y="7687770"/>
                  </a:lnTo>
                  <a:lnTo>
                    <a:pt x="14093329" y="7685202"/>
                  </a:lnTo>
                  <a:close/>
                </a:path>
                <a:path w="17756505" h="10017125">
                  <a:moveTo>
                    <a:pt x="10700106" y="6229085"/>
                  </a:moveTo>
                  <a:lnTo>
                    <a:pt x="10695865" y="6228854"/>
                  </a:lnTo>
                  <a:lnTo>
                    <a:pt x="10690146" y="6228387"/>
                  </a:lnTo>
                  <a:lnTo>
                    <a:pt x="10685904" y="6228157"/>
                  </a:lnTo>
                  <a:lnTo>
                    <a:pt x="10682192" y="6231308"/>
                  </a:lnTo>
                  <a:lnTo>
                    <a:pt x="10681961" y="6235550"/>
                  </a:lnTo>
                  <a:lnTo>
                    <a:pt x="10681712" y="6238600"/>
                  </a:lnTo>
                  <a:lnTo>
                    <a:pt x="10699084" y="6244431"/>
                  </a:lnTo>
                  <a:lnTo>
                    <a:pt x="10702796" y="6241280"/>
                  </a:lnTo>
                  <a:lnTo>
                    <a:pt x="10703258" y="6232796"/>
                  </a:lnTo>
                  <a:lnTo>
                    <a:pt x="10700106" y="6229085"/>
                  </a:lnTo>
                  <a:close/>
                </a:path>
                <a:path w="17756505" h="10017125">
                  <a:moveTo>
                    <a:pt x="1545611" y="2319345"/>
                  </a:moveTo>
                  <a:lnTo>
                    <a:pt x="1540608" y="2319973"/>
                  </a:lnTo>
                  <a:lnTo>
                    <a:pt x="1535473" y="2326463"/>
                  </a:lnTo>
                  <a:lnTo>
                    <a:pt x="1536101" y="2331466"/>
                  </a:lnTo>
                  <a:lnTo>
                    <a:pt x="1543783" y="2337505"/>
                  </a:lnTo>
                  <a:lnTo>
                    <a:pt x="1548790" y="2339641"/>
                  </a:lnTo>
                  <a:lnTo>
                    <a:pt x="1552315" y="2338776"/>
                  </a:lnTo>
                  <a:lnTo>
                    <a:pt x="1554599" y="2336199"/>
                  </a:lnTo>
                  <a:lnTo>
                    <a:pt x="1557166" y="2332955"/>
                  </a:lnTo>
                  <a:lnTo>
                    <a:pt x="1556539" y="2327952"/>
                  </a:lnTo>
                  <a:lnTo>
                    <a:pt x="1545611" y="2319345"/>
                  </a:lnTo>
                  <a:close/>
                </a:path>
                <a:path w="17756505" h="10017125">
                  <a:moveTo>
                    <a:pt x="14026369" y="7626652"/>
                  </a:moveTo>
                  <a:lnTo>
                    <a:pt x="14021509" y="7626947"/>
                  </a:lnTo>
                  <a:lnTo>
                    <a:pt x="14018607" y="7630049"/>
                  </a:lnTo>
                  <a:lnTo>
                    <a:pt x="14016039" y="7633294"/>
                  </a:lnTo>
                  <a:lnTo>
                    <a:pt x="14016334" y="7638154"/>
                  </a:lnTo>
                  <a:lnTo>
                    <a:pt x="14019436" y="7641055"/>
                  </a:lnTo>
                  <a:lnTo>
                    <a:pt x="14024591" y="7645623"/>
                  </a:lnTo>
                  <a:lnTo>
                    <a:pt x="14028929" y="7647473"/>
                  </a:lnTo>
                  <a:lnTo>
                    <a:pt x="14032455" y="7646609"/>
                  </a:lnTo>
                  <a:lnTo>
                    <a:pt x="14034738" y="7644033"/>
                  </a:lnTo>
                  <a:lnTo>
                    <a:pt x="14037306" y="7640787"/>
                  </a:lnTo>
                  <a:lnTo>
                    <a:pt x="14037011" y="7635926"/>
                  </a:lnTo>
                  <a:lnTo>
                    <a:pt x="14033909" y="7633025"/>
                  </a:lnTo>
                  <a:lnTo>
                    <a:pt x="14029614" y="7629221"/>
                  </a:lnTo>
                  <a:lnTo>
                    <a:pt x="14026369" y="7626652"/>
                  </a:lnTo>
                  <a:close/>
                </a:path>
                <a:path w="17756505" h="10017125">
                  <a:moveTo>
                    <a:pt x="10788755" y="6234939"/>
                  </a:moveTo>
                  <a:lnTo>
                    <a:pt x="10784513" y="6234708"/>
                  </a:lnTo>
                  <a:lnTo>
                    <a:pt x="10778793" y="6234242"/>
                  </a:lnTo>
                  <a:lnTo>
                    <a:pt x="10774552" y="6234010"/>
                  </a:lnTo>
                  <a:lnTo>
                    <a:pt x="10770840" y="6237162"/>
                  </a:lnTo>
                  <a:lnTo>
                    <a:pt x="10770609" y="6241403"/>
                  </a:lnTo>
                  <a:lnTo>
                    <a:pt x="10770360" y="6244454"/>
                  </a:lnTo>
                  <a:lnTo>
                    <a:pt x="10787733" y="6250286"/>
                  </a:lnTo>
                  <a:lnTo>
                    <a:pt x="10791443" y="6247135"/>
                  </a:lnTo>
                  <a:lnTo>
                    <a:pt x="10791906" y="6238651"/>
                  </a:lnTo>
                  <a:lnTo>
                    <a:pt x="10788755" y="6234939"/>
                  </a:lnTo>
                  <a:close/>
                </a:path>
                <a:path w="17756505" h="10017125">
                  <a:moveTo>
                    <a:pt x="1477463" y="2262656"/>
                  </a:moveTo>
                  <a:lnTo>
                    <a:pt x="1472461" y="2263284"/>
                  </a:lnTo>
                  <a:lnTo>
                    <a:pt x="1469893" y="2266528"/>
                  </a:lnTo>
                  <a:lnTo>
                    <a:pt x="1466991" y="2269631"/>
                  </a:lnTo>
                  <a:lnTo>
                    <a:pt x="1467619" y="2274634"/>
                  </a:lnTo>
                  <a:lnTo>
                    <a:pt x="1475301" y="2280673"/>
                  </a:lnTo>
                  <a:lnTo>
                    <a:pt x="1477305" y="2281528"/>
                  </a:lnTo>
                  <a:lnTo>
                    <a:pt x="1477162" y="2281861"/>
                  </a:lnTo>
                  <a:lnTo>
                    <a:pt x="1480167" y="2283143"/>
                  </a:lnTo>
                  <a:lnTo>
                    <a:pt x="1483692" y="2282279"/>
                  </a:lnTo>
                  <a:lnTo>
                    <a:pt x="1485975" y="2279702"/>
                  </a:lnTo>
                  <a:lnTo>
                    <a:pt x="1488877" y="2276599"/>
                  </a:lnTo>
                  <a:lnTo>
                    <a:pt x="1488249" y="2271596"/>
                  </a:lnTo>
                  <a:lnTo>
                    <a:pt x="1480566" y="2265557"/>
                  </a:lnTo>
                  <a:lnTo>
                    <a:pt x="1477463" y="2262656"/>
                  </a:lnTo>
                  <a:close/>
                </a:path>
                <a:path w="17756505" h="10017125">
                  <a:moveTo>
                    <a:pt x="13959887" y="7567911"/>
                  </a:moveTo>
                  <a:lnTo>
                    <a:pt x="13955025" y="7568205"/>
                  </a:lnTo>
                  <a:lnTo>
                    <a:pt x="13949221" y="7574410"/>
                  </a:lnTo>
                  <a:lnTo>
                    <a:pt x="13949516" y="7579270"/>
                  </a:lnTo>
                  <a:lnTo>
                    <a:pt x="13952619" y="7582173"/>
                  </a:lnTo>
                  <a:lnTo>
                    <a:pt x="13957775" y="7586739"/>
                  </a:lnTo>
                  <a:lnTo>
                    <a:pt x="13959109" y="7587308"/>
                  </a:lnTo>
                  <a:lnTo>
                    <a:pt x="13958967" y="7587642"/>
                  </a:lnTo>
                  <a:lnTo>
                    <a:pt x="13961972" y="7588923"/>
                  </a:lnTo>
                  <a:lnTo>
                    <a:pt x="13965495" y="7588060"/>
                  </a:lnTo>
                  <a:lnTo>
                    <a:pt x="13967779" y="7585482"/>
                  </a:lnTo>
                  <a:lnTo>
                    <a:pt x="13970679" y="7582379"/>
                  </a:lnTo>
                  <a:lnTo>
                    <a:pt x="13970387" y="7577520"/>
                  </a:lnTo>
                  <a:lnTo>
                    <a:pt x="13967285" y="7574618"/>
                  </a:lnTo>
                  <a:lnTo>
                    <a:pt x="13962989" y="7570813"/>
                  </a:lnTo>
                  <a:lnTo>
                    <a:pt x="13959887" y="7567911"/>
                  </a:lnTo>
                  <a:close/>
                </a:path>
                <a:path w="17756505" h="10017125">
                  <a:moveTo>
                    <a:pt x="1409743" y="2204965"/>
                  </a:moveTo>
                  <a:lnTo>
                    <a:pt x="1405217" y="2205401"/>
                  </a:lnTo>
                  <a:lnTo>
                    <a:pt x="1402315" y="2208504"/>
                  </a:lnTo>
                  <a:lnTo>
                    <a:pt x="1399605" y="2212083"/>
                  </a:lnTo>
                  <a:lnTo>
                    <a:pt x="1400041" y="2216609"/>
                  </a:lnTo>
                  <a:lnTo>
                    <a:pt x="1403144" y="2219511"/>
                  </a:lnTo>
                  <a:lnTo>
                    <a:pt x="1407439" y="2223316"/>
                  </a:lnTo>
                  <a:lnTo>
                    <a:pt x="1409442" y="2224171"/>
                  </a:lnTo>
                  <a:lnTo>
                    <a:pt x="1409634" y="2224646"/>
                  </a:lnTo>
                  <a:lnTo>
                    <a:pt x="1412638" y="2225928"/>
                  </a:lnTo>
                  <a:lnTo>
                    <a:pt x="1416163" y="2225064"/>
                  </a:lnTo>
                  <a:lnTo>
                    <a:pt x="1418446" y="2222488"/>
                  </a:lnTo>
                  <a:lnTo>
                    <a:pt x="1421157" y="2218908"/>
                  </a:lnTo>
                  <a:lnTo>
                    <a:pt x="1420720" y="2214382"/>
                  </a:lnTo>
                  <a:lnTo>
                    <a:pt x="1417617" y="2211480"/>
                  </a:lnTo>
                  <a:lnTo>
                    <a:pt x="1413322" y="2207674"/>
                  </a:lnTo>
                  <a:lnTo>
                    <a:pt x="1409743" y="2204965"/>
                  </a:lnTo>
                  <a:close/>
                </a:path>
                <a:path w="17756505" h="10017125">
                  <a:moveTo>
                    <a:pt x="10877545" y="6240460"/>
                  </a:moveTo>
                  <a:lnTo>
                    <a:pt x="10873304" y="6240229"/>
                  </a:lnTo>
                  <a:lnTo>
                    <a:pt x="10867585" y="6239762"/>
                  </a:lnTo>
                  <a:lnTo>
                    <a:pt x="10863344" y="6239531"/>
                  </a:lnTo>
                  <a:lnTo>
                    <a:pt x="10859631" y="6242682"/>
                  </a:lnTo>
                  <a:lnTo>
                    <a:pt x="10859401" y="6246924"/>
                  </a:lnTo>
                  <a:lnTo>
                    <a:pt x="10859151" y="6249974"/>
                  </a:lnTo>
                  <a:lnTo>
                    <a:pt x="10876524" y="6255807"/>
                  </a:lnTo>
                  <a:lnTo>
                    <a:pt x="10880235" y="6252655"/>
                  </a:lnTo>
                  <a:lnTo>
                    <a:pt x="10880697" y="6244171"/>
                  </a:lnTo>
                  <a:lnTo>
                    <a:pt x="10877545" y="6240460"/>
                  </a:lnTo>
                  <a:close/>
                </a:path>
                <a:path w="17756505" h="10017125">
                  <a:moveTo>
                    <a:pt x="13893211" y="7508693"/>
                  </a:moveTo>
                  <a:lnTo>
                    <a:pt x="13888352" y="7508988"/>
                  </a:lnTo>
                  <a:lnTo>
                    <a:pt x="13882549" y="7515193"/>
                  </a:lnTo>
                  <a:lnTo>
                    <a:pt x="13882841" y="7520052"/>
                  </a:lnTo>
                  <a:lnTo>
                    <a:pt x="13885944" y="7522954"/>
                  </a:lnTo>
                  <a:lnTo>
                    <a:pt x="13891099" y="7527521"/>
                  </a:lnTo>
                  <a:lnTo>
                    <a:pt x="13892434" y="7528090"/>
                  </a:lnTo>
                  <a:lnTo>
                    <a:pt x="13892292" y="7528424"/>
                  </a:lnTo>
                  <a:lnTo>
                    <a:pt x="13895297" y="7529706"/>
                  </a:lnTo>
                  <a:lnTo>
                    <a:pt x="13898822" y="7528842"/>
                  </a:lnTo>
                  <a:lnTo>
                    <a:pt x="13901104" y="7526265"/>
                  </a:lnTo>
                  <a:lnTo>
                    <a:pt x="13904006" y="7523162"/>
                  </a:lnTo>
                  <a:lnTo>
                    <a:pt x="13903712" y="7518302"/>
                  </a:lnTo>
                  <a:lnTo>
                    <a:pt x="13900610" y="7515400"/>
                  </a:lnTo>
                  <a:lnTo>
                    <a:pt x="13896313" y="7511595"/>
                  </a:lnTo>
                  <a:lnTo>
                    <a:pt x="13893211" y="7508693"/>
                  </a:lnTo>
                  <a:close/>
                </a:path>
                <a:path w="17756505" h="10017125">
                  <a:moveTo>
                    <a:pt x="1342784" y="2146415"/>
                  </a:moveTo>
                  <a:lnTo>
                    <a:pt x="1337923" y="2146709"/>
                  </a:lnTo>
                  <a:lnTo>
                    <a:pt x="1332120" y="2152914"/>
                  </a:lnTo>
                  <a:lnTo>
                    <a:pt x="1332414" y="2157775"/>
                  </a:lnTo>
                  <a:lnTo>
                    <a:pt x="1335517" y="2160676"/>
                  </a:lnTo>
                  <a:lnTo>
                    <a:pt x="1340672" y="2165242"/>
                  </a:lnTo>
                  <a:lnTo>
                    <a:pt x="1345345" y="2167235"/>
                  </a:lnTo>
                  <a:lnTo>
                    <a:pt x="1348869" y="2166372"/>
                  </a:lnTo>
                  <a:lnTo>
                    <a:pt x="1351153" y="2163795"/>
                  </a:lnTo>
                  <a:lnTo>
                    <a:pt x="1353721" y="2160550"/>
                  </a:lnTo>
                  <a:lnTo>
                    <a:pt x="1353427" y="2155690"/>
                  </a:lnTo>
                  <a:lnTo>
                    <a:pt x="1350324" y="2152788"/>
                  </a:lnTo>
                  <a:lnTo>
                    <a:pt x="1346028" y="2148983"/>
                  </a:lnTo>
                  <a:lnTo>
                    <a:pt x="1342784" y="2146415"/>
                  </a:lnTo>
                  <a:close/>
                </a:path>
                <a:path w="17756505" h="10017125">
                  <a:moveTo>
                    <a:pt x="10966337" y="6245981"/>
                  </a:moveTo>
                  <a:lnTo>
                    <a:pt x="10962094" y="6245749"/>
                  </a:lnTo>
                  <a:lnTo>
                    <a:pt x="10956375" y="6245282"/>
                  </a:lnTo>
                  <a:lnTo>
                    <a:pt x="10952134" y="6245051"/>
                  </a:lnTo>
                  <a:lnTo>
                    <a:pt x="10948421" y="6248203"/>
                  </a:lnTo>
                  <a:lnTo>
                    <a:pt x="10948191" y="6252445"/>
                  </a:lnTo>
                  <a:lnTo>
                    <a:pt x="10947942" y="6255495"/>
                  </a:lnTo>
                  <a:lnTo>
                    <a:pt x="10965314" y="6261328"/>
                  </a:lnTo>
                  <a:lnTo>
                    <a:pt x="10969025" y="6258175"/>
                  </a:lnTo>
                  <a:lnTo>
                    <a:pt x="10969488" y="6249692"/>
                  </a:lnTo>
                  <a:lnTo>
                    <a:pt x="10966337" y="6245981"/>
                  </a:lnTo>
                  <a:close/>
                </a:path>
                <a:path w="17756505" h="10017125">
                  <a:moveTo>
                    <a:pt x="13826728" y="7449951"/>
                  </a:moveTo>
                  <a:lnTo>
                    <a:pt x="13821869" y="7450246"/>
                  </a:lnTo>
                  <a:lnTo>
                    <a:pt x="13816065" y="7456451"/>
                  </a:lnTo>
                  <a:lnTo>
                    <a:pt x="13816359" y="7461312"/>
                  </a:lnTo>
                  <a:lnTo>
                    <a:pt x="13819463" y="7464214"/>
                  </a:lnTo>
                  <a:lnTo>
                    <a:pt x="13823757" y="7468018"/>
                  </a:lnTo>
                  <a:lnTo>
                    <a:pt x="13824282" y="7468637"/>
                  </a:lnTo>
                  <a:lnTo>
                    <a:pt x="13828955" y="7470630"/>
                  </a:lnTo>
                  <a:lnTo>
                    <a:pt x="13832339" y="7470101"/>
                  </a:lnTo>
                  <a:lnTo>
                    <a:pt x="13834622" y="7467523"/>
                  </a:lnTo>
                  <a:lnTo>
                    <a:pt x="13837523" y="7464421"/>
                  </a:lnTo>
                  <a:lnTo>
                    <a:pt x="13837230" y="7459560"/>
                  </a:lnTo>
                  <a:lnTo>
                    <a:pt x="13834126" y="7456658"/>
                  </a:lnTo>
                  <a:lnTo>
                    <a:pt x="13829831" y="7452854"/>
                  </a:lnTo>
                  <a:lnTo>
                    <a:pt x="13826728" y="7449951"/>
                  </a:lnTo>
                  <a:close/>
                </a:path>
                <a:path w="17756505" h="10017125">
                  <a:moveTo>
                    <a:pt x="1276443" y="2087340"/>
                  </a:moveTo>
                  <a:lnTo>
                    <a:pt x="1271583" y="2087634"/>
                  </a:lnTo>
                  <a:lnTo>
                    <a:pt x="1265779" y="2093839"/>
                  </a:lnTo>
                  <a:lnTo>
                    <a:pt x="1266074" y="2098699"/>
                  </a:lnTo>
                  <a:lnTo>
                    <a:pt x="1269176" y="2101601"/>
                  </a:lnTo>
                  <a:lnTo>
                    <a:pt x="1273471" y="2105406"/>
                  </a:lnTo>
                  <a:lnTo>
                    <a:pt x="1273998" y="2106025"/>
                  </a:lnTo>
                  <a:lnTo>
                    <a:pt x="1278670" y="2108019"/>
                  </a:lnTo>
                  <a:lnTo>
                    <a:pt x="1282053" y="2107488"/>
                  </a:lnTo>
                  <a:lnTo>
                    <a:pt x="1284336" y="2104911"/>
                  </a:lnTo>
                  <a:lnTo>
                    <a:pt x="1287238" y="2101808"/>
                  </a:lnTo>
                  <a:lnTo>
                    <a:pt x="1286943" y="2096948"/>
                  </a:lnTo>
                  <a:lnTo>
                    <a:pt x="1283841" y="2094046"/>
                  </a:lnTo>
                  <a:lnTo>
                    <a:pt x="1279546" y="2090241"/>
                  </a:lnTo>
                  <a:lnTo>
                    <a:pt x="1276443" y="2087340"/>
                  </a:lnTo>
                  <a:close/>
                </a:path>
                <a:path w="17756505" h="10017125">
                  <a:moveTo>
                    <a:pt x="11054793" y="6251359"/>
                  </a:moveTo>
                  <a:lnTo>
                    <a:pt x="11050552" y="6251128"/>
                  </a:lnTo>
                  <a:lnTo>
                    <a:pt x="11044832" y="6250661"/>
                  </a:lnTo>
                  <a:lnTo>
                    <a:pt x="11040590" y="6250429"/>
                  </a:lnTo>
                  <a:lnTo>
                    <a:pt x="11036879" y="6253581"/>
                  </a:lnTo>
                  <a:lnTo>
                    <a:pt x="11036647" y="6257822"/>
                  </a:lnTo>
                  <a:lnTo>
                    <a:pt x="11036398" y="6260873"/>
                  </a:lnTo>
                  <a:lnTo>
                    <a:pt x="11053772" y="6266705"/>
                  </a:lnTo>
                  <a:lnTo>
                    <a:pt x="11057482" y="6263554"/>
                  </a:lnTo>
                  <a:lnTo>
                    <a:pt x="11057945" y="6255070"/>
                  </a:lnTo>
                  <a:lnTo>
                    <a:pt x="11054793" y="6251359"/>
                  </a:lnTo>
                  <a:close/>
                </a:path>
                <a:path w="17756505" h="10017125">
                  <a:moveTo>
                    <a:pt x="13760529" y="7390542"/>
                  </a:moveTo>
                  <a:lnTo>
                    <a:pt x="13755670" y="7390837"/>
                  </a:lnTo>
                  <a:lnTo>
                    <a:pt x="13749867" y="7397042"/>
                  </a:lnTo>
                  <a:lnTo>
                    <a:pt x="13750162" y="7401902"/>
                  </a:lnTo>
                  <a:lnTo>
                    <a:pt x="13753264" y="7404804"/>
                  </a:lnTo>
                  <a:lnTo>
                    <a:pt x="13757558" y="7408609"/>
                  </a:lnTo>
                  <a:lnTo>
                    <a:pt x="13758083" y="7409228"/>
                  </a:lnTo>
                  <a:lnTo>
                    <a:pt x="13762757" y="7411221"/>
                  </a:lnTo>
                  <a:lnTo>
                    <a:pt x="13766140" y="7410691"/>
                  </a:lnTo>
                  <a:lnTo>
                    <a:pt x="13768423" y="7408114"/>
                  </a:lnTo>
                  <a:lnTo>
                    <a:pt x="13771325" y="7405011"/>
                  </a:lnTo>
                  <a:lnTo>
                    <a:pt x="13771031" y="7400151"/>
                  </a:lnTo>
                  <a:lnTo>
                    <a:pt x="13767928" y="7397250"/>
                  </a:lnTo>
                  <a:lnTo>
                    <a:pt x="13763632" y="7393444"/>
                  </a:lnTo>
                  <a:lnTo>
                    <a:pt x="13760529" y="7390542"/>
                  </a:lnTo>
                  <a:close/>
                </a:path>
                <a:path w="17756505" h="10017125">
                  <a:moveTo>
                    <a:pt x="1210863" y="2027405"/>
                  </a:moveTo>
                  <a:lnTo>
                    <a:pt x="1206003" y="2027700"/>
                  </a:lnTo>
                  <a:lnTo>
                    <a:pt x="1200200" y="2033905"/>
                  </a:lnTo>
                  <a:lnTo>
                    <a:pt x="1200494" y="2038765"/>
                  </a:lnTo>
                  <a:lnTo>
                    <a:pt x="1203596" y="2041666"/>
                  </a:lnTo>
                  <a:lnTo>
                    <a:pt x="1207892" y="2045471"/>
                  </a:lnTo>
                  <a:lnTo>
                    <a:pt x="1208417" y="2046090"/>
                  </a:lnTo>
                  <a:lnTo>
                    <a:pt x="1213091" y="2048083"/>
                  </a:lnTo>
                  <a:lnTo>
                    <a:pt x="1216473" y="2047554"/>
                  </a:lnTo>
                  <a:lnTo>
                    <a:pt x="1218757" y="2044977"/>
                  </a:lnTo>
                  <a:lnTo>
                    <a:pt x="1221658" y="2041874"/>
                  </a:lnTo>
                  <a:lnTo>
                    <a:pt x="1221364" y="2037014"/>
                  </a:lnTo>
                  <a:lnTo>
                    <a:pt x="1218261" y="2034112"/>
                  </a:lnTo>
                  <a:lnTo>
                    <a:pt x="1213966" y="2030307"/>
                  </a:lnTo>
                  <a:lnTo>
                    <a:pt x="1210863" y="2027405"/>
                  </a:lnTo>
                  <a:close/>
                </a:path>
                <a:path w="17756505" h="10017125">
                  <a:moveTo>
                    <a:pt x="11143584" y="6256879"/>
                  </a:moveTo>
                  <a:lnTo>
                    <a:pt x="11139343" y="6256648"/>
                  </a:lnTo>
                  <a:lnTo>
                    <a:pt x="11133622" y="6256181"/>
                  </a:lnTo>
                  <a:lnTo>
                    <a:pt x="11129381" y="6255950"/>
                  </a:lnTo>
                  <a:lnTo>
                    <a:pt x="11125670" y="6259102"/>
                  </a:lnTo>
                  <a:lnTo>
                    <a:pt x="11125439" y="6263344"/>
                  </a:lnTo>
                  <a:lnTo>
                    <a:pt x="11125189" y="6266393"/>
                  </a:lnTo>
                  <a:lnTo>
                    <a:pt x="11142562" y="6272226"/>
                  </a:lnTo>
                  <a:lnTo>
                    <a:pt x="11146274" y="6269075"/>
                  </a:lnTo>
                  <a:lnTo>
                    <a:pt x="11146735" y="6260591"/>
                  </a:lnTo>
                  <a:lnTo>
                    <a:pt x="11143584" y="6256879"/>
                  </a:lnTo>
                  <a:close/>
                </a:path>
                <a:path w="17756505" h="10017125">
                  <a:moveTo>
                    <a:pt x="13694332" y="7331133"/>
                  </a:moveTo>
                  <a:lnTo>
                    <a:pt x="13689472" y="7331428"/>
                  </a:lnTo>
                  <a:lnTo>
                    <a:pt x="13683668" y="7337633"/>
                  </a:lnTo>
                  <a:lnTo>
                    <a:pt x="13683963" y="7342493"/>
                  </a:lnTo>
                  <a:lnTo>
                    <a:pt x="13687065" y="7345395"/>
                  </a:lnTo>
                  <a:lnTo>
                    <a:pt x="13691359" y="7349200"/>
                  </a:lnTo>
                  <a:lnTo>
                    <a:pt x="13691884" y="7349818"/>
                  </a:lnTo>
                  <a:lnTo>
                    <a:pt x="13696559" y="7351812"/>
                  </a:lnTo>
                  <a:lnTo>
                    <a:pt x="13699941" y="7351282"/>
                  </a:lnTo>
                  <a:lnTo>
                    <a:pt x="13702224" y="7348705"/>
                  </a:lnTo>
                  <a:lnTo>
                    <a:pt x="13705126" y="7345603"/>
                  </a:lnTo>
                  <a:lnTo>
                    <a:pt x="13704832" y="7340742"/>
                  </a:lnTo>
                  <a:lnTo>
                    <a:pt x="13701730" y="7337841"/>
                  </a:lnTo>
                  <a:lnTo>
                    <a:pt x="13697436" y="7334036"/>
                  </a:lnTo>
                  <a:lnTo>
                    <a:pt x="13694332" y="7331133"/>
                  </a:lnTo>
                  <a:close/>
                </a:path>
                <a:path w="17756505" h="10017125">
                  <a:moveTo>
                    <a:pt x="1146379" y="1966754"/>
                  </a:moveTo>
                  <a:lnTo>
                    <a:pt x="1141661" y="1966715"/>
                  </a:lnTo>
                  <a:lnTo>
                    <a:pt x="1135857" y="1972920"/>
                  </a:lnTo>
                  <a:lnTo>
                    <a:pt x="1135818" y="1977638"/>
                  </a:lnTo>
                  <a:lnTo>
                    <a:pt x="1138920" y="1980540"/>
                  </a:lnTo>
                  <a:lnTo>
                    <a:pt x="1143215" y="1984345"/>
                  </a:lnTo>
                  <a:lnTo>
                    <a:pt x="1143741" y="1984963"/>
                  </a:lnTo>
                  <a:lnTo>
                    <a:pt x="1145410" y="1985675"/>
                  </a:lnTo>
                  <a:lnTo>
                    <a:pt x="1144934" y="1985866"/>
                  </a:lnTo>
                  <a:lnTo>
                    <a:pt x="1147938" y="1987148"/>
                  </a:lnTo>
                  <a:lnTo>
                    <a:pt x="1151463" y="1986284"/>
                  </a:lnTo>
                  <a:lnTo>
                    <a:pt x="1153604" y="1984041"/>
                  </a:lnTo>
                  <a:lnTo>
                    <a:pt x="1156505" y="1980938"/>
                  </a:lnTo>
                  <a:lnTo>
                    <a:pt x="1156545" y="1976220"/>
                  </a:lnTo>
                  <a:lnTo>
                    <a:pt x="1146379" y="1966754"/>
                  </a:lnTo>
                  <a:close/>
                </a:path>
                <a:path w="17756505" h="10017125">
                  <a:moveTo>
                    <a:pt x="11232233" y="6262733"/>
                  </a:moveTo>
                  <a:lnTo>
                    <a:pt x="11227991" y="6262502"/>
                  </a:lnTo>
                  <a:lnTo>
                    <a:pt x="11222271" y="6262036"/>
                  </a:lnTo>
                  <a:lnTo>
                    <a:pt x="11218029" y="6261804"/>
                  </a:lnTo>
                  <a:lnTo>
                    <a:pt x="11214318" y="6264956"/>
                  </a:lnTo>
                  <a:lnTo>
                    <a:pt x="11214087" y="6269198"/>
                  </a:lnTo>
                  <a:lnTo>
                    <a:pt x="11213950" y="6272295"/>
                  </a:lnTo>
                  <a:lnTo>
                    <a:pt x="11215765" y="6275437"/>
                  </a:lnTo>
                  <a:lnTo>
                    <a:pt x="11219437" y="6277003"/>
                  </a:lnTo>
                  <a:lnTo>
                    <a:pt x="11221249" y="6277382"/>
                  </a:lnTo>
                  <a:lnTo>
                    <a:pt x="11226968" y="6277848"/>
                  </a:lnTo>
                  <a:lnTo>
                    <a:pt x="11231211" y="6278080"/>
                  </a:lnTo>
                  <a:lnTo>
                    <a:pt x="11234921" y="6274928"/>
                  </a:lnTo>
                  <a:lnTo>
                    <a:pt x="11235384" y="6266445"/>
                  </a:lnTo>
                  <a:lnTo>
                    <a:pt x="11232233" y="6262733"/>
                  </a:lnTo>
                  <a:close/>
                </a:path>
                <a:path w="17756505" h="10017125">
                  <a:moveTo>
                    <a:pt x="13627181" y="7272108"/>
                  </a:moveTo>
                  <a:lnTo>
                    <a:pt x="13622321" y="7272401"/>
                  </a:lnTo>
                  <a:lnTo>
                    <a:pt x="13619419" y="7275504"/>
                  </a:lnTo>
                  <a:lnTo>
                    <a:pt x="13616851" y="7278749"/>
                  </a:lnTo>
                  <a:lnTo>
                    <a:pt x="13617145" y="7283609"/>
                  </a:lnTo>
                  <a:lnTo>
                    <a:pt x="13620248" y="7286511"/>
                  </a:lnTo>
                  <a:lnTo>
                    <a:pt x="13625403" y="7291078"/>
                  </a:lnTo>
                  <a:lnTo>
                    <a:pt x="13629743" y="7292929"/>
                  </a:lnTo>
                  <a:lnTo>
                    <a:pt x="13633267" y="7292064"/>
                  </a:lnTo>
                  <a:lnTo>
                    <a:pt x="13635549" y="7289487"/>
                  </a:lnTo>
                  <a:lnTo>
                    <a:pt x="13638117" y="7286242"/>
                  </a:lnTo>
                  <a:lnTo>
                    <a:pt x="13637825" y="7281383"/>
                  </a:lnTo>
                  <a:lnTo>
                    <a:pt x="13634723" y="7278481"/>
                  </a:lnTo>
                  <a:lnTo>
                    <a:pt x="13630427" y="7274675"/>
                  </a:lnTo>
                  <a:lnTo>
                    <a:pt x="13627181" y="7272108"/>
                  </a:lnTo>
                  <a:close/>
                </a:path>
                <a:path w="17756505" h="10017125">
                  <a:moveTo>
                    <a:pt x="1083225" y="1903909"/>
                  </a:moveTo>
                  <a:lnTo>
                    <a:pt x="1078173" y="1903727"/>
                  </a:lnTo>
                  <a:lnTo>
                    <a:pt x="1072369" y="1909932"/>
                  </a:lnTo>
                  <a:lnTo>
                    <a:pt x="1072187" y="1914983"/>
                  </a:lnTo>
                  <a:lnTo>
                    <a:pt x="1075290" y="1917885"/>
                  </a:lnTo>
                  <a:lnTo>
                    <a:pt x="1079109" y="1921881"/>
                  </a:lnTo>
                  <a:lnTo>
                    <a:pt x="1079970" y="1922644"/>
                  </a:lnTo>
                  <a:lnTo>
                    <a:pt x="1084642" y="1924637"/>
                  </a:lnTo>
                  <a:lnTo>
                    <a:pt x="1088024" y="1924107"/>
                  </a:lnTo>
                  <a:lnTo>
                    <a:pt x="1090165" y="1921863"/>
                  </a:lnTo>
                  <a:lnTo>
                    <a:pt x="1093066" y="1918761"/>
                  </a:lnTo>
                  <a:lnTo>
                    <a:pt x="1093249" y="1913709"/>
                  </a:lnTo>
                  <a:lnTo>
                    <a:pt x="1090146" y="1910807"/>
                  </a:lnTo>
                  <a:lnTo>
                    <a:pt x="1086327" y="1906810"/>
                  </a:lnTo>
                  <a:lnTo>
                    <a:pt x="1083225" y="1903909"/>
                  </a:lnTo>
                  <a:close/>
                </a:path>
                <a:path w="17756505" h="10017125">
                  <a:moveTo>
                    <a:pt x="11320930" y="6269397"/>
                  </a:moveTo>
                  <a:lnTo>
                    <a:pt x="11316688" y="6269166"/>
                  </a:lnTo>
                  <a:lnTo>
                    <a:pt x="11310968" y="6268699"/>
                  </a:lnTo>
                  <a:lnTo>
                    <a:pt x="11306727" y="6268469"/>
                  </a:lnTo>
                  <a:lnTo>
                    <a:pt x="11303015" y="6271620"/>
                  </a:lnTo>
                  <a:lnTo>
                    <a:pt x="11302784" y="6275862"/>
                  </a:lnTo>
                  <a:lnTo>
                    <a:pt x="11302647" y="6278959"/>
                  </a:lnTo>
                  <a:lnTo>
                    <a:pt x="11304463" y="6282102"/>
                  </a:lnTo>
                  <a:lnTo>
                    <a:pt x="11308135" y="6283669"/>
                  </a:lnTo>
                  <a:lnTo>
                    <a:pt x="11309947" y="6284047"/>
                  </a:lnTo>
                  <a:lnTo>
                    <a:pt x="11315666" y="6284513"/>
                  </a:lnTo>
                  <a:lnTo>
                    <a:pt x="11319907" y="6284744"/>
                  </a:lnTo>
                  <a:lnTo>
                    <a:pt x="11323619" y="6281593"/>
                  </a:lnTo>
                  <a:lnTo>
                    <a:pt x="11324082" y="6273109"/>
                  </a:lnTo>
                  <a:lnTo>
                    <a:pt x="11320930" y="6269397"/>
                  </a:lnTo>
                  <a:close/>
                </a:path>
                <a:path w="17756505" h="10017125">
                  <a:moveTo>
                    <a:pt x="13559795" y="7214559"/>
                  </a:moveTo>
                  <a:lnTo>
                    <a:pt x="13554934" y="7214853"/>
                  </a:lnTo>
                  <a:lnTo>
                    <a:pt x="13552366" y="7218098"/>
                  </a:lnTo>
                  <a:lnTo>
                    <a:pt x="13549655" y="7221676"/>
                  </a:lnTo>
                  <a:lnTo>
                    <a:pt x="13549950" y="7226537"/>
                  </a:lnTo>
                  <a:lnTo>
                    <a:pt x="13553197" y="7229106"/>
                  </a:lnTo>
                  <a:lnTo>
                    <a:pt x="13557490" y="7232910"/>
                  </a:lnTo>
                  <a:lnTo>
                    <a:pt x="13559494" y="7233765"/>
                  </a:lnTo>
                  <a:lnTo>
                    <a:pt x="13559686" y="7234241"/>
                  </a:lnTo>
                  <a:lnTo>
                    <a:pt x="13562691" y="7235523"/>
                  </a:lnTo>
                  <a:lnTo>
                    <a:pt x="13566216" y="7234660"/>
                  </a:lnTo>
                  <a:lnTo>
                    <a:pt x="13568498" y="7232082"/>
                  </a:lnTo>
                  <a:lnTo>
                    <a:pt x="13571209" y="7228503"/>
                  </a:lnTo>
                  <a:lnTo>
                    <a:pt x="13570914" y="7223643"/>
                  </a:lnTo>
                  <a:lnTo>
                    <a:pt x="13567669" y="7221075"/>
                  </a:lnTo>
                  <a:lnTo>
                    <a:pt x="13563373" y="7217269"/>
                  </a:lnTo>
                  <a:lnTo>
                    <a:pt x="13559795" y="7214559"/>
                  </a:lnTo>
                  <a:close/>
                </a:path>
                <a:path w="17756505" h="10017125">
                  <a:moveTo>
                    <a:pt x="11410153" y="6276681"/>
                  </a:moveTo>
                  <a:lnTo>
                    <a:pt x="11405911" y="6276450"/>
                  </a:lnTo>
                  <a:lnTo>
                    <a:pt x="11395616" y="6275608"/>
                  </a:lnTo>
                  <a:lnTo>
                    <a:pt x="11391904" y="6278761"/>
                  </a:lnTo>
                  <a:lnTo>
                    <a:pt x="11391674" y="6283002"/>
                  </a:lnTo>
                  <a:lnTo>
                    <a:pt x="11391393" y="6286435"/>
                  </a:lnTo>
                  <a:lnTo>
                    <a:pt x="11393209" y="6289576"/>
                  </a:lnTo>
                  <a:lnTo>
                    <a:pt x="11397215" y="6291285"/>
                  </a:lnTo>
                  <a:lnTo>
                    <a:pt x="11398693" y="6291520"/>
                  </a:lnTo>
                  <a:lnTo>
                    <a:pt x="11408987" y="6292361"/>
                  </a:lnTo>
                  <a:lnTo>
                    <a:pt x="11412557" y="6289543"/>
                  </a:lnTo>
                  <a:lnTo>
                    <a:pt x="11413304" y="6280393"/>
                  </a:lnTo>
                  <a:lnTo>
                    <a:pt x="11410153" y="6276681"/>
                  </a:lnTo>
                  <a:close/>
                </a:path>
                <a:path w="17756505" h="10017125">
                  <a:moveTo>
                    <a:pt x="1021023" y="1840681"/>
                  </a:moveTo>
                  <a:lnTo>
                    <a:pt x="1016305" y="1840642"/>
                  </a:lnTo>
                  <a:lnTo>
                    <a:pt x="1009834" y="1846562"/>
                  </a:lnTo>
                  <a:lnTo>
                    <a:pt x="1009651" y="1851613"/>
                  </a:lnTo>
                  <a:lnTo>
                    <a:pt x="1012754" y="1854514"/>
                  </a:lnTo>
                  <a:lnTo>
                    <a:pt x="1016574" y="1858512"/>
                  </a:lnTo>
                  <a:lnTo>
                    <a:pt x="1017290" y="1859606"/>
                  </a:lnTo>
                  <a:lnTo>
                    <a:pt x="1021963" y="1861600"/>
                  </a:lnTo>
                  <a:lnTo>
                    <a:pt x="1025347" y="1861070"/>
                  </a:lnTo>
                  <a:lnTo>
                    <a:pt x="1027487" y="1858826"/>
                  </a:lnTo>
                  <a:lnTo>
                    <a:pt x="1030723" y="1855866"/>
                  </a:lnTo>
                  <a:lnTo>
                    <a:pt x="1030905" y="1850815"/>
                  </a:lnTo>
                  <a:lnTo>
                    <a:pt x="1027802" y="1847913"/>
                  </a:lnTo>
                  <a:lnTo>
                    <a:pt x="1023983" y="1843917"/>
                  </a:lnTo>
                  <a:lnTo>
                    <a:pt x="1021023" y="1840681"/>
                  </a:lnTo>
                  <a:close/>
                </a:path>
                <a:path w="17756505" h="10017125">
                  <a:moveTo>
                    <a:pt x="13491456" y="7157393"/>
                  </a:moveTo>
                  <a:lnTo>
                    <a:pt x="13486453" y="7158022"/>
                  </a:lnTo>
                  <a:lnTo>
                    <a:pt x="13483885" y="7161266"/>
                  </a:lnTo>
                  <a:lnTo>
                    <a:pt x="13480984" y="7164369"/>
                  </a:lnTo>
                  <a:lnTo>
                    <a:pt x="13481612" y="7169372"/>
                  </a:lnTo>
                  <a:lnTo>
                    <a:pt x="13489293" y="7175411"/>
                  </a:lnTo>
                  <a:lnTo>
                    <a:pt x="13491297" y="7176265"/>
                  </a:lnTo>
                  <a:lnTo>
                    <a:pt x="13491154" y="7176598"/>
                  </a:lnTo>
                  <a:lnTo>
                    <a:pt x="13494158" y="7177880"/>
                  </a:lnTo>
                  <a:lnTo>
                    <a:pt x="13497684" y="7177017"/>
                  </a:lnTo>
                  <a:lnTo>
                    <a:pt x="13499967" y="7174440"/>
                  </a:lnTo>
                  <a:lnTo>
                    <a:pt x="13502869" y="7171337"/>
                  </a:lnTo>
                  <a:lnTo>
                    <a:pt x="13502242" y="7166335"/>
                  </a:lnTo>
                  <a:lnTo>
                    <a:pt x="13494558" y="7160295"/>
                  </a:lnTo>
                  <a:lnTo>
                    <a:pt x="13491456" y="7157393"/>
                  </a:lnTo>
                  <a:close/>
                </a:path>
                <a:path w="17756505" h="10017125">
                  <a:moveTo>
                    <a:pt x="11498330" y="6285491"/>
                  </a:moveTo>
                  <a:lnTo>
                    <a:pt x="11494229" y="6284925"/>
                  </a:lnTo>
                  <a:lnTo>
                    <a:pt x="11488512" y="6284459"/>
                  </a:lnTo>
                  <a:lnTo>
                    <a:pt x="11484269" y="6284228"/>
                  </a:lnTo>
                  <a:lnTo>
                    <a:pt x="11480557" y="6287379"/>
                  </a:lnTo>
                  <a:lnTo>
                    <a:pt x="11479992" y="6291478"/>
                  </a:lnTo>
                  <a:lnTo>
                    <a:pt x="11479712" y="6294910"/>
                  </a:lnTo>
                  <a:lnTo>
                    <a:pt x="11481529" y="6298053"/>
                  </a:lnTo>
                  <a:lnTo>
                    <a:pt x="11484533" y="6299334"/>
                  </a:lnTo>
                  <a:lnTo>
                    <a:pt x="11485009" y="6299142"/>
                  </a:lnTo>
                  <a:lnTo>
                    <a:pt x="11487013" y="6299997"/>
                  </a:lnTo>
                  <a:lnTo>
                    <a:pt x="11492732" y="6300464"/>
                  </a:lnTo>
                  <a:lnTo>
                    <a:pt x="11496973" y="6300694"/>
                  </a:lnTo>
                  <a:lnTo>
                    <a:pt x="11500684" y="6297543"/>
                  </a:lnTo>
                  <a:lnTo>
                    <a:pt x="11501250" y="6293444"/>
                  </a:lnTo>
                  <a:lnTo>
                    <a:pt x="11501481" y="6289202"/>
                  </a:lnTo>
                  <a:lnTo>
                    <a:pt x="11498330" y="6285491"/>
                  </a:lnTo>
                  <a:close/>
                </a:path>
                <a:path w="17756505" h="10017125">
                  <a:moveTo>
                    <a:pt x="13422357" y="7101087"/>
                  </a:moveTo>
                  <a:lnTo>
                    <a:pt x="13417353" y="7101715"/>
                  </a:lnTo>
                  <a:lnTo>
                    <a:pt x="13412218" y="7108205"/>
                  </a:lnTo>
                  <a:lnTo>
                    <a:pt x="13412844" y="7113207"/>
                  </a:lnTo>
                  <a:lnTo>
                    <a:pt x="13420528" y="7119246"/>
                  </a:lnTo>
                  <a:lnTo>
                    <a:pt x="13425536" y="7121382"/>
                  </a:lnTo>
                  <a:lnTo>
                    <a:pt x="13429060" y="7120519"/>
                  </a:lnTo>
                  <a:lnTo>
                    <a:pt x="13431344" y="7117941"/>
                  </a:lnTo>
                  <a:lnTo>
                    <a:pt x="13433912" y="7114697"/>
                  </a:lnTo>
                  <a:lnTo>
                    <a:pt x="13433283" y="7109694"/>
                  </a:lnTo>
                  <a:lnTo>
                    <a:pt x="13422357" y="7101087"/>
                  </a:lnTo>
                  <a:close/>
                </a:path>
                <a:path w="17756505" h="10017125">
                  <a:moveTo>
                    <a:pt x="959440" y="1776928"/>
                  </a:moveTo>
                  <a:lnTo>
                    <a:pt x="954722" y="1776888"/>
                  </a:lnTo>
                  <a:lnTo>
                    <a:pt x="948251" y="1782808"/>
                  </a:lnTo>
                  <a:lnTo>
                    <a:pt x="948211" y="1787526"/>
                  </a:lnTo>
                  <a:lnTo>
                    <a:pt x="951171" y="1790761"/>
                  </a:lnTo>
                  <a:lnTo>
                    <a:pt x="954991" y="1794758"/>
                  </a:lnTo>
                  <a:lnTo>
                    <a:pt x="955373" y="1795711"/>
                  </a:lnTo>
                  <a:lnTo>
                    <a:pt x="960381" y="1797847"/>
                  </a:lnTo>
                  <a:lnTo>
                    <a:pt x="963763" y="1797317"/>
                  </a:lnTo>
                  <a:lnTo>
                    <a:pt x="965904" y="1795073"/>
                  </a:lnTo>
                  <a:lnTo>
                    <a:pt x="969139" y="1792113"/>
                  </a:lnTo>
                  <a:lnTo>
                    <a:pt x="969179" y="1787395"/>
                  </a:lnTo>
                  <a:lnTo>
                    <a:pt x="966219" y="1784160"/>
                  </a:lnTo>
                  <a:lnTo>
                    <a:pt x="962400" y="1780163"/>
                  </a:lnTo>
                  <a:lnTo>
                    <a:pt x="959440" y="1776928"/>
                  </a:lnTo>
                  <a:close/>
                </a:path>
                <a:path w="17756505" h="10017125">
                  <a:moveTo>
                    <a:pt x="11586270" y="6295778"/>
                  </a:moveTo>
                  <a:lnTo>
                    <a:pt x="11572494" y="6293847"/>
                  </a:lnTo>
                  <a:lnTo>
                    <a:pt x="11568782" y="6296998"/>
                  </a:lnTo>
                  <a:lnTo>
                    <a:pt x="11568217" y="6301098"/>
                  </a:lnTo>
                  <a:lnTo>
                    <a:pt x="11567604" y="6304387"/>
                  </a:lnTo>
                  <a:lnTo>
                    <a:pt x="11569754" y="6307672"/>
                  </a:lnTo>
                  <a:lnTo>
                    <a:pt x="11572758" y="6308954"/>
                  </a:lnTo>
                  <a:lnTo>
                    <a:pt x="11572901" y="6308620"/>
                  </a:lnTo>
                  <a:lnTo>
                    <a:pt x="11574904" y="6309474"/>
                  </a:lnTo>
                  <a:lnTo>
                    <a:pt x="11584580" y="6310839"/>
                  </a:lnTo>
                  <a:lnTo>
                    <a:pt x="11588292" y="6307688"/>
                  </a:lnTo>
                  <a:lnTo>
                    <a:pt x="11589371" y="6299862"/>
                  </a:lnTo>
                  <a:lnTo>
                    <a:pt x="11589423" y="6299490"/>
                  </a:lnTo>
                  <a:lnTo>
                    <a:pt x="11586270" y="6295778"/>
                  </a:lnTo>
                  <a:close/>
                </a:path>
                <a:path w="17756505" h="10017125">
                  <a:moveTo>
                    <a:pt x="13352685" y="7046115"/>
                  </a:moveTo>
                  <a:lnTo>
                    <a:pt x="13347685" y="7046744"/>
                  </a:lnTo>
                  <a:lnTo>
                    <a:pt x="13342549" y="7053234"/>
                  </a:lnTo>
                  <a:lnTo>
                    <a:pt x="13343175" y="7058237"/>
                  </a:lnTo>
                  <a:lnTo>
                    <a:pt x="13350859" y="7064276"/>
                  </a:lnTo>
                  <a:lnTo>
                    <a:pt x="13352528" y="7064987"/>
                  </a:lnTo>
                  <a:lnTo>
                    <a:pt x="13352385" y="7065321"/>
                  </a:lnTo>
                  <a:lnTo>
                    <a:pt x="13355723" y="7066745"/>
                  </a:lnTo>
                  <a:lnTo>
                    <a:pt x="13359250" y="7065882"/>
                  </a:lnTo>
                  <a:lnTo>
                    <a:pt x="13361674" y="7062971"/>
                  </a:lnTo>
                  <a:lnTo>
                    <a:pt x="13364242" y="7059726"/>
                  </a:lnTo>
                  <a:lnTo>
                    <a:pt x="13363614" y="7054723"/>
                  </a:lnTo>
                  <a:lnTo>
                    <a:pt x="13352685" y="7046115"/>
                  </a:lnTo>
                  <a:close/>
                </a:path>
                <a:path w="17756505" h="10017125">
                  <a:moveTo>
                    <a:pt x="898760" y="1711981"/>
                  </a:moveTo>
                  <a:lnTo>
                    <a:pt x="894184" y="1711608"/>
                  </a:lnTo>
                  <a:lnTo>
                    <a:pt x="887713" y="1717528"/>
                  </a:lnTo>
                  <a:lnTo>
                    <a:pt x="887340" y="1722103"/>
                  </a:lnTo>
                  <a:lnTo>
                    <a:pt x="890300" y="1725339"/>
                  </a:lnTo>
                  <a:lnTo>
                    <a:pt x="894119" y="1729336"/>
                  </a:lnTo>
                  <a:lnTo>
                    <a:pt x="894837" y="1730431"/>
                  </a:lnTo>
                  <a:lnTo>
                    <a:pt x="899509" y="1732424"/>
                  </a:lnTo>
                  <a:lnTo>
                    <a:pt x="902416" y="1732085"/>
                  </a:lnTo>
                  <a:lnTo>
                    <a:pt x="904890" y="1729984"/>
                  </a:lnTo>
                  <a:lnTo>
                    <a:pt x="908126" y="1727024"/>
                  </a:lnTo>
                  <a:lnTo>
                    <a:pt x="908499" y="1722448"/>
                  </a:lnTo>
                  <a:lnTo>
                    <a:pt x="905539" y="1719213"/>
                  </a:lnTo>
                  <a:lnTo>
                    <a:pt x="901720" y="1715217"/>
                  </a:lnTo>
                  <a:lnTo>
                    <a:pt x="898760" y="1711981"/>
                  </a:lnTo>
                  <a:close/>
                </a:path>
                <a:path w="17756505" h="10017125">
                  <a:moveTo>
                    <a:pt x="11675404" y="6306968"/>
                  </a:moveTo>
                  <a:lnTo>
                    <a:pt x="11661629" y="6305039"/>
                  </a:lnTo>
                  <a:lnTo>
                    <a:pt x="11657583" y="6308047"/>
                  </a:lnTo>
                  <a:lnTo>
                    <a:pt x="11657019" y="6312147"/>
                  </a:lnTo>
                  <a:lnTo>
                    <a:pt x="11656262" y="6315770"/>
                  </a:lnTo>
                  <a:lnTo>
                    <a:pt x="11658412" y="6319054"/>
                  </a:lnTo>
                  <a:lnTo>
                    <a:pt x="11661416" y="6320335"/>
                  </a:lnTo>
                  <a:lnTo>
                    <a:pt x="11661558" y="6320002"/>
                  </a:lnTo>
                  <a:lnTo>
                    <a:pt x="11663561" y="6320857"/>
                  </a:lnTo>
                  <a:lnTo>
                    <a:pt x="11673237" y="6322222"/>
                  </a:lnTo>
                  <a:lnTo>
                    <a:pt x="11677284" y="6319214"/>
                  </a:lnTo>
                  <a:lnTo>
                    <a:pt x="11678414" y="6311014"/>
                  </a:lnTo>
                  <a:lnTo>
                    <a:pt x="11675404" y="6306968"/>
                  </a:lnTo>
                  <a:close/>
                </a:path>
                <a:path w="17756505" h="10017125">
                  <a:moveTo>
                    <a:pt x="13281589" y="6991719"/>
                  </a:moveTo>
                  <a:lnTo>
                    <a:pt x="13276919" y="6992489"/>
                  </a:lnTo>
                  <a:lnTo>
                    <a:pt x="13274352" y="6995734"/>
                  </a:lnTo>
                  <a:lnTo>
                    <a:pt x="13271976" y="6999456"/>
                  </a:lnTo>
                  <a:lnTo>
                    <a:pt x="13272745" y="7004124"/>
                  </a:lnTo>
                  <a:lnTo>
                    <a:pt x="13280429" y="7010164"/>
                  </a:lnTo>
                  <a:lnTo>
                    <a:pt x="13285101" y="7012157"/>
                  </a:lnTo>
                  <a:lnTo>
                    <a:pt x="13288961" y="7011436"/>
                  </a:lnTo>
                  <a:lnTo>
                    <a:pt x="13291052" y="7008383"/>
                  </a:lnTo>
                  <a:lnTo>
                    <a:pt x="13293763" y="7004804"/>
                  </a:lnTo>
                  <a:lnTo>
                    <a:pt x="13292992" y="7000135"/>
                  </a:lnTo>
                  <a:lnTo>
                    <a:pt x="13285310" y="6994096"/>
                  </a:lnTo>
                  <a:lnTo>
                    <a:pt x="13281589" y="6991719"/>
                  </a:lnTo>
                  <a:close/>
                </a:path>
                <a:path w="17756505" h="10017125">
                  <a:moveTo>
                    <a:pt x="13209778" y="6938991"/>
                  </a:moveTo>
                  <a:lnTo>
                    <a:pt x="13204967" y="6940096"/>
                  </a:lnTo>
                  <a:lnTo>
                    <a:pt x="13199831" y="6946585"/>
                  </a:lnTo>
                  <a:lnTo>
                    <a:pt x="13200934" y="6951396"/>
                  </a:lnTo>
                  <a:lnTo>
                    <a:pt x="13204179" y="6953964"/>
                  </a:lnTo>
                  <a:lnTo>
                    <a:pt x="13208760" y="6957102"/>
                  </a:lnTo>
                  <a:lnTo>
                    <a:pt x="13213433" y="6959095"/>
                  </a:lnTo>
                  <a:lnTo>
                    <a:pt x="13217292" y="6958374"/>
                  </a:lnTo>
                  <a:lnTo>
                    <a:pt x="13219385" y="6955321"/>
                  </a:lnTo>
                  <a:lnTo>
                    <a:pt x="13221952" y="6952075"/>
                  </a:lnTo>
                  <a:lnTo>
                    <a:pt x="13220849" y="6947265"/>
                  </a:lnTo>
                  <a:lnTo>
                    <a:pt x="13217603" y="6944697"/>
                  </a:lnTo>
                  <a:lnTo>
                    <a:pt x="13213023" y="6941559"/>
                  </a:lnTo>
                  <a:lnTo>
                    <a:pt x="13209778" y="6938991"/>
                  </a:lnTo>
                  <a:close/>
                </a:path>
                <a:path w="17756505" h="10017125">
                  <a:moveTo>
                    <a:pt x="11762683" y="6319735"/>
                  </a:moveTo>
                  <a:lnTo>
                    <a:pt x="11748907" y="6317806"/>
                  </a:lnTo>
                  <a:lnTo>
                    <a:pt x="11744861" y="6320814"/>
                  </a:lnTo>
                  <a:lnTo>
                    <a:pt x="11744297" y="6324913"/>
                  </a:lnTo>
                  <a:lnTo>
                    <a:pt x="11743874" y="6328679"/>
                  </a:lnTo>
                  <a:lnTo>
                    <a:pt x="11745691" y="6331821"/>
                  </a:lnTo>
                  <a:lnTo>
                    <a:pt x="11749029" y="6333245"/>
                  </a:lnTo>
                  <a:lnTo>
                    <a:pt x="11749171" y="6332911"/>
                  </a:lnTo>
                  <a:lnTo>
                    <a:pt x="11750840" y="6333622"/>
                  </a:lnTo>
                  <a:lnTo>
                    <a:pt x="11760516" y="6334989"/>
                  </a:lnTo>
                  <a:lnTo>
                    <a:pt x="11764561" y="6331979"/>
                  </a:lnTo>
                  <a:lnTo>
                    <a:pt x="11765692" y="6323781"/>
                  </a:lnTo>
                  <a:lnTo>
                    <a:pt x="11762683" y="6319735"/>
                  </a:lnTo>
                  <a:close/>
                </a:path>
                <a:path w="17756505" h="10017125">
                  <a:moveTo>
                    <a:pt x="839936" y="1645459"/>
                  </a:moveTo>
                  <a:lnTo>
                    <a:pt x="835027" y="1644943"/>
                  </a:lnTo>
                  <a:lnTo>
                    <a:pt x="831791" y="1647903"/>
                  </a:lnTo>
                  <a:lnTo>
                    <a:pt x="828698" y="1650530"/>
                  </a:lnTo>
                  <a:lnTo>
                    <a:pt x="828182" y="1655439"/>
                  </a:lnTo>
                  <a:lnTo>
                    <a:pt x="831142" y="1658675"/>
                  </a:lnTo>
                  <a:lnTo>
                    <a:pt x="834820" y="1663004"/>
                  </a:lnTo>
                  <a:lnTo>
                    <a:pt x="835536" y="1664099"/>
                  </a:lnTo>
                  <a:lnTo>
                    <a:pt x="840210" y="1666093"/>
                  </a:lnTo>
                  <a:lnTo>
                    <a:pt x="843116" y="1665755"/>
                  </a:lnTo>
                  <a:lnTo>
                    <a:pt x="848684" y="1661027"/>
                  </a:lnTo>
                  <a:lnTo>
                    <a:pt x="849199" y="1656118"/>
                  </a:lnTo>
                  <a:lnTo>
                    <a:pt x="846239" y="1652883"/>
                  </a:lnTo>
                  <a:lnTo>
                    <a:pt x="839936" y="1645459"/>
                  </a:lnTo>
                  <a:close/>
                </a:path>
                <a:path w="17756505" h="10017125">
                  <a:moveTo>
                    <a:pt x="13137732" y="6887741"/>
                  </a:moveTo>
                  <a:lnTo>
                    <a:pt x="13132587" y="6888703"/>
                  </a:lnTo>
                  <a:lnTo>
                    <a:pt x="13130353" y="6892091"/>
                  </a:lnTo>
                  <a:lnTo>
                    <a:pt x="13127785" y="6895335"/>
                  </a:lnTo>
                  <a:lnTo>
                    <a:pt x="13128746" y="6900480"/>
                  </a:lnTo>
                  <a:lnTo>
                    <a:pt x="13132133" y="6902714"/>
                  </a:lnTo>
                  <a:lnTo>
                    <a:pt x="13136714" y="6905852"/>
                  </a:lnTo>
                  <a:lnTo>
                    <a:pt x="13138049" y="6906421"/>
                  </a:lnTo>
                  <a:lnTo>
                    <a:pt x="13137906" y="6906755"/>
                  </a:lnTo>
                  <a:lnTo>
                    <a:pt x="13141244" y="6908179"/>
                  </a:lnTo>
                  <a:lnTo>
                    <a:pt x="13145246" y="6907123"/>
                  </a:lnTo>
                  <a:lnTo>
                    <a:pt x="13147338" y="6904070"/>
                  </a:lnTo>
                  <a:lnTo>
                    <a:pt x="13149906" y="6900825"/>
                  </a:lnTo>
                  <a:lnTo>
                    <a:pt x="13148945" y="6895680"/>
                  </a:lnTo>
                  <a:lnTo>
                    <a:pt x="13145558" y="6893446"/>
                  </a:lnTo>
                  <a:lnTo>
                    <a:pt x="13140976" y="6890309"/>
                  </a:lnTo>
                  <a:lnTo>
                    <a:pt x="13137732" y="6887741"/>
                  </a:lnTo>
                  <a:close/>
                </a:path>
                <a:path w="17756505" h="10017125">
                  <a:moveTo>
                    <a:pt x="11850441" y="6335074"/>
                  </a:moveTo>
                  <a:lnTo>
                    <a:pt x="11846342" y="6334509"/>
                  </a:lnTo>
                  <a:lnTo>
                    <a:pt x="11840907" y="6333375"/>
                  </a:lnTo>
                  <a:lnTo>
                    <a:pt x="11836951" y="6332477"/>
                  </a:lnTo>
                  <a:lnTo>
                    <a:pt x="11832571" y="6335343"/>
                  </a:lnTo>
                  <a:lnTo>
                    <a:pt x="11832058" y="6339070"/>
                  </a:lnTo>
                  <a:lnTo>
                    <a:pt x="11831584" y="6343208"/>
                  </a:lnTo>
                  <a:lnTo>
                    <a:pt x="11833257" y="6346684"/>
                  </a:lnTo>
                  <a:lnTo>
                    <a:pt x="11836596" y="6348108"/>
                  </a:lnTo>
                  <a:lnTo>
                    <a:pt x="11836404" y="6347632"/>
                  </a:lnTo>
                  <a:lnTo>
                    <a:pt x="11838074" y="6348344"/>
                  </a:lnTo>
                  <a:lnTo>
                    <a:pt x="11843508" y="6349478"/>
                  </a:lnTo>
                  <a:lnTo>
                    <a:pt x="11847465" y="6350377"/>
                  </a:lnTo>
                  <a:lnTo>
                    <a:pt x="11851844" y="6347510"/>
                  </a:lnTo>
                  <a:lnTo>
                    <a:pt x="11852358" y="6343783"/>
                  </a:lnTo>
                  <a:lnTo>
                    <a:pt x="11852410" y="6343411"/>
                  </a:lnTo>
                  <a:lnTo>
                    <a:pt x="11853308" y="6339454"/>
                  </a:lnTo>
                  <a:lnTo>
                    <a:pt x="11850441" y="6335074"/>
                  </a:lnTo>
                  <a:close/>
                </a:path>
                <a:path w="17756505" h="10017125">
                  <a:moveTo>
                    <a:pt x="13063782" y="6837258"/>
                  </a:moveTo>
                  <a:lnTo>
                    <a:pt x="13059112" y="6838027"/>
                  </a:lnTo>
                  <a:lnTo>
                    <a:pt x="13054558" y="6845160"/>
                  </a:lnTo>
                  <a:lnTo>
                    <a:pt x="13054360" y="6845470"/>
                  </a:lnTo>
                  <a:lnTo>
                    <a:pt x="13055130" y="6850138"/>
                  </a:lnTo>
                  <a:lnTo>
                    <a:pt x="13058851" y="6852515"/>
                  </a:lnTo>
                  <a:lnTo>
                    <a:pt x="13063430" y="6855652"/>
                  </a:lnTo>
                  <a:lnTo>
                    <a:pt x="13068104" y="6857646"/>
                  </a:lnTo>
                  <a:lnTo>
                    <a:pt x="13072105" y="6856591"/>
                  </a:lnTo>
                  <a:lnTo>
                    <a:pt x="13073987" y="6853842"/>
                  </a:lnTo>
                  <a:lnTo>
                    <a:pt x="13076573" y="6849816"/>
                  </a:lnTo>
                  <a:lnTo>
                    <a:pt x="13075803" y="6845147"/>
                  </a:lnTo>
                  <a:lnTo>
                    <a:pt x="13072082" y="6842771"/>
                  </a:lnTo>
                  <a:lnTo>
                    <a:pt x="13067503" y="6839634"/>
                  </a:lnTo>
                  <a:lnTo>
                    <a:pt x="13063782" y="6837258"/>
                  </a:lnTo>
                  <a:close/>
                </a:path>
                <a:path w="17756505" h="10017125">
                  <a:moveTo>
                    <a:pt x="11937679" y="6352559"/>
                  </a:moveTo>
                  <a:lnTo>
                    <a:pt x="11933723" y="6351660"/>
                  </a:lnTo>
                  <a:lnTo>
                    <a:pt x="11928288" y="6350526"/>
                  </a:lnTo>
                  <a:lnTo>
                    <a:pt x="11923998" y="6349485"/>
                  </a:lnTo>
                  <a:lnTo>
                    <a:pt x="11920095" y="6352160"/>
                  </a:lnTo>
                  <a:lnTo>
                    <a:pt x="11919053" y="6356451"/>
                  </a:lnTo>
                  <a:lnTo>
                    <a:pt x="11918297" y="6360074"/>
                  </a:lnTo>
                  <a:lnTo>
                    <a:pt x="11920305" y="6363692"/>
                  </a:lnTo>
                  <a:lnTo>
                    <a:pt x="11924979" y="6365686"/>
                  </a:lnTo>
                  <a:lnTo>
                    <a:pt x="11930413" y="6366821"/>
                  </a:lnTo>
                  <a:lnTo>
                    <a:pt x="11934703" y="6367862"/>
                  </a:lnTo>
                  <a:lnTo>
                    <a:pt x="11938606" y="6365186"/>
                  </a:lnTo>
                  <a:lnTo>
                    <a:pt x="11940689" y="6356605"/>
                  </a:lnTo>
                  <a:lnTo>
                    <a:pt x="11937679" y="6352559"/>
                  </a:lnTo>
                  <a:close/>
                </a:path>
                <a:path w="17756505" h="10017125">
                  <a:moveTo>
                    <a:pt x="12988974" y="6788775"/>
                  </a:moveTo>
                  <a:lnTo>
                    <a:pt x="12984306" y="6789546"/>
                  </a:lnTo>
                  <a:lnTo>
                    <a:pt x="12982127" y="6792956"/>
                  </a:lnTo>
                  <a:lnTo>
                    <a:pt x="12979898" y="6796345"/>
                  </a:lnTo>
                  <a:lnTo>
                    <a:pt x="12979695" y="6796654"/>
                  </a:lnTo>
                  <a:lnTo>
                    <a:pt x="12980467" y="6801323"/>
                  </a:lnTo>
                  <a:lnTo>
                    <a:pt x="12984189" y="6803700"/>
                  </a:lnTo>
                  <a:lnTo>
                    <a:pt x="12988768" y="6806837"/>
                  </a:lnTo>
                  <a:lnTo>
                    <a:pt x="12990105" y="6807407"/>
                  </a:lnTo>
                  <a:lnTo>
                    <a:pt x="12989627" y="6807598"/>
                  </a:lnTo>
                  <a:lnTo>
                    <a:pt x="12992966" y="6809023"/>
                  </a:lnTo>
                  <a:lnTo>
                    <a:pt x="12997108" y="6807633"/>
                  </a:lnTo>
                  <a:lnTo>
                    <a:pt x="12998990" y="6804885"/>
                  </a:lnTo>
                  <a:lnTo>
                    <a:pt x="13001231" y="6801500"/>
                  </a:lnTo>
                  <a:lnTo>
                    <a:pt x="13001434" y="6801192"/>
                  </a:lnTo>
                  <a:lnTo>
                    <a:pt x="13000664" y="6796524"/>
                  </a:lnTo>
                  <a:lnTo>
                    <a:pt x="12996942" y="6794147"/>
                  </a:lnTo>
                  <a:lnTo>
                    <a:pt x="12992362" y="6791009"/>
                  </a:lnTo>
                  <a:lnTo>
                    <a:pt x="12988974" y="6788775"/>
                  </a:lnTo>
                  <a:close/>
                </a:path>
                <a:path w="17756505" h="10017125">
                  <a:moveTo>
                    <a:pt x="782016" y="1577744"/>
                  </a:moveTo>
                  <a:lnTo>
                    <a:pt x="776964" y="1577562"/>
                  </a:lnTo>
                  <a:lnTo>
                    <a:pt x="773871" y="1580188"/>
                  </a:lnTo>
                  <a:lnTo>
                    <a:pt x="770302" y="1583006"/>
                  </a:lnTo>
                  <a:lnTo>
                    <a:pt x="770120" y="1588057"/>
                  </a:lnTo>
                  <a:lnTo>
                    <a:pt x="777474" y="1596719"/>
                  </a:lnTo>
                  <a:lnTo>
                    <a:pt x="779476" y="1597573"/>
                  </a:lnTo>
                  <a:lnTo>
                    <a:pt x="779334" y="1597907"/>
                  </a:lnTo>
                  <a:lnTo>
                    <a:pt x="782004" y="1599046"/>
                  </a:lnTo>
                  <a:lnTo>
                    <a:pt x="785053" y="1598374"/>
                  </a:lnTo>
                  <a:lnTo>
                    <a:pt x="787385" y="1596606"/>
                  </a:lnTo>
                  <a:lnTo>
                    <a:pt x="790954" y="1593789"/>
                  </a:lnTo>
                  <a:lnTo>
                    <a:pt x="791136" y="1588737"/>
                  </a:lnTo>
                  <a:lnTo>
                    <a:pt x="784834" y="1581313"/>
                  </a:lnTo>
                  <a:lnTo>
                    <a:pt x="782016" y="1577744"/>
                  </a:lnTo>
                  <a:close/>
                </a:path>
                <a:path w="17756505" h="10017125">
                  <a:moveTo>
                    <a:pt x="12025016" y="6371663"/>
                  </a:moveTo>
                  <a:lnTo>
                    <a:pt x="12020725" y="6370623"/>
                  </a:lnTo>
                  <a:lnTo>
                    <a:pt x="12015291" y="6369488"/>
                  </a:lnTo>
                  <a:lnTo>
                    <a:pt x="12011334" y="6368589"/>
                  </a:lnTo>
                  <a:lnTo>
                    <a:pt x="12007098" y="6371123"/>
                  </a:lnTo>
                  <a:lnTo>
                    <a:pt x="12006057" y="6375413"/>
                  </a:lnTo>
                  <a:lnTo>
                    <a:pt x="12005157" y="6379370"/>
                  </a:lnTo>
                  <a:lnTo>
                    <a:pt x="12007166" y="6382988"/>
                  </a:lnTo>
                  <a:lnTo>
                    <a:pt x="12010503" y="6384412"/>
                  </a:lnTo>
                  <a:lnTo>
                    <a:pt x="12010454" y="6383602"/>
                  </a:lnTo>
                  <a:lnTo>
                    <a:pt x="12011790" y="6384172"/>
                  </a:lnTo>
                  <a:lnTo>
                    <a:pt x="12017224" y="6385306"/>
                  </a:lnTo>
                  <a:lnTo>
                    <a:pt x="12021038" y="6386539"/>
                  </a:lnTo>
                  <a:lnTo>
                    <a:pt x="12025276" y="6384006"/>
                  </a:lnTo>
                  <a:lnTo>
                    <a:pt x="12026317" y="6379715"/>
                  </a:lnTo>
                  <a:lnTo>
                    <a:pt x="12027550" y="6375900"/>
                  </a:lnTo>
                  <a:lnTo>
                    <a:pt x="12025016" y="6371663"/>
                  </a:lnTo>
                  <a:close/>
                </a:path>
                <a:path w="17756505" h="10017125">
                  <a:moveTo>
                    <a:pt x="12913124" y="6741820"/>
                  </a:moveTo>
                  <a:lnTo>
                    <a:pt x="12908647" y="6743068"/>
                  </a:lnTo>
                  <a:lnTo>
                    <a:pt x="12903894" y="6750510"/>
                  </a:lnTo>
                  <a:lnTo>
                    <a:pt x="12905140" y="6754987"/>
                  </a:lnTo>
                  <a:lnTo>
                    <a:pt x="12908862" y="6757363"/>
                  </a:lnTo>
                  <a:lnTo>
                    <a:pt x="12913584" y="6760167"/>
                  </a:lnTo>
                  <a:lnTo>
                    <a:pt x="12917924" y="6762018"/>
                  </a:lnTo>
                  <a:lnTo>
                    <a:pt x="12921926" y="6760963"/>
                  </a:lnTo>
                  <a:lnTo>
                    <a:pt x="12924160" y="6757575"/>
                  </a:lnTo>
                  <a:lnTo>
                    <a:pt x="12926537" y="6753855"/>
                  </a:lnTo>
                  <a:lnTo>
                    <a:pt x="12925289" y="6749377"/>
                  </a:lnTo>
                  <a:lnTo>
                    <a:pt x="12921568" y="6747001"/>
                  </a:lnTo>
                  <a:lnTo>
                    <a:pt x="12916845" y="6744197"/>
                  </a:lnTo>
                  <a:lnTo>
                    <a:pt x="12913124" y="6741820"/>
                  </a:lnTo>
                  <a:close/>
                </a:path>
                <a:path w="17756505" h="10017125">
                  <a:moveTo>
                    <a:pt x="12111263" y="6394249"/>
                  </a:moveTo>
                  <a:lnTo>
                    <a:pt x="12106973" y="6393208"/>
                  </a:lnTo>
                  <a:lnTo>
                    <a:pt x="12101680" y="6391740"/>
                  </a:lnTo>
                  <a:lnTo>
                    <a:pt x="12097388" y="6390698"/>
                  </a:lnTo>
                  <a:lnTo>
                    <a:pt x="12093294" y="6392897"/>
                  </a:lnTo>
                  <a:lnTo>
                    <a:pt x="12092253" y="6397188"/>
                  </a:lnTo>
                  <a:lnTo>
                    <a:pt x="12091497" y="6400811"/>
                  </a:lnTo>
                  <a:lnTo>
                    <a:pt x="12093362" y="6404763"/>
                  </a:lnTo>
                  <a:lnTo>
                    <a:pt x="12097701" y="6406614"/>
                  </a:lnTo>
                  <a:lnTo>
                    <a:pt x="12102995" y="6408083"/>
                  </a:lnTo>
                  <a:lnTo>
                    <a:pt x="12107285" y="6409124"/>
                  </a:lnTo>
                  <a:lnTo>
                    <a:pt x="12111380" y="6406925"/>
                  </a:lnTo>
                  <a:lnTo>
                    <a:pt x="12113462" y="6398344"/>
                  </a:lnTo>
                  <a:lnTo>
                    <a:pt x="12111263" y="6394249"/>
                  </a:lnTo>
                  <a:close/>
                </a:path>
                <a:path w="17756505" h="10017125">
                  <a:moveTo>
                    <a:pt x="12836227" y="6696392"/>
                  </a:moveTo>
                  <a:lnTo>
                    <a:pt x="12831416" y="6697497"/>
                  </a:lnTo>
                  <a:lnTo>
                    <a:pt x="12827331" y="6705224"/>
                  </a:lnTo>
                  <a:lnTo>
                    <a:pt x="12828435" y="6710036"/>
                  </a:lnTo>
                  <a:lnTo>
                    <a:pt x="12832299" y="6712078"/>
                  </a:lnTo>
                  <a:lnTo>
                    <a:pt x="12837021" y="6714881"/>
                  </a:lnTo>
                  <a:lnTo>
                    <a:pt x="12841695" y="6716874"/>
                  </a:lnTo>
                  <a:lnTo>
                    <a:pt x="12845839" y="6715486"/>
                  </a:lnTo>
                  <a:lnTo>
                    <a:pt x="12847739" y="6711957"/>
                  </a:lnTo>
                  <a:lnTo>
                    <a:pt x="12849782" y="6708093"/>
                  </a:lnTo>
                  <a:lnTo>
                    <a:pt x="12848678" y="6703282"/>
                  </a:lnTo>
                  <a:lnTo>
                    <a:pt x="12844814" y="6701239"/>
                  </a:lnTo>
                  <a:lnTo>
                    <a:pt x="12840090" y="6698435"/>
                  </a:lnTo>
                  <a:lnTo>
                    <a:pt x="12836227" y="6696392"/>
                  </a:lnTo>
                  <a:close/>
                </a:path>
                <a:path w="17756505" h="10017125">
                  <a:moveTo>
                    <a:pt x="12196654" y="6418837"/>
                  </a:moveTo>
                  <a:lnTo>
                    <a:pt x="12192506" y="6417463"/>
                  </a:lnTo>
                  <a:lnTo>
                    <a:pt x="12187214" y="6415994"/>
                  </a:lnTo>
                  <a:lnTo>
                    <a:pt x="12183066" y="6414620"/>
                  </a:lnTo>
                  <a:lnTo>
                    <a:pt x="12178971" y="6416818"/>
                  </a:lnTo>
                  <a:lnTo>
                    <a:pt x="12177596" y="6420966"/>
                  </a:lnTo>
                  <a:lnTo>
                    <a:pt x="12176364" y="6424781"/>
                  </a:lnTo>
                  <a:lnTo>
                    <a:pt x="12178229" y="6428733"/>
                  </a:lnTo>
                  <a:lnTo>
                    <a:pt x="12182568" y="6430584"/>
                  </a:lnTo>
                  <a:lnTo>
                    <a:pt x="12187861" y="6432052"/>
                  </a:lnTo>
                  <a:lnTo>
                    <a:pt x="12192009" y="6433427"/>
                  </a:lnTo>
                  <a:lnTo>
                    <a:pt x="12196103" y="6431228"/>
                  </a:lnTo>
                  <a:lnTo>
                    <a:pt x="12198853" y="6422932"/>
                  </a:lnTo>
                  <a:lnTo>
                    <a:pt x="12196654" y="6418837"/>
                  </a:lnTo>
                  <a:close/>
                </a:path>
                <a:path w="17756505" h="10017125">
                  <a:moveTo>
                    <a:pt x="12758190" y="6653635"/>
                  </a:moveTo>
                  <a:lnTo>
                    <a:pt x="12753713" y="6654882"/>
                  </a:lnTo>
                  <a:lnTo>
                    <a:pt x="12751671" y="6658745"/>
                  </a:lnTo>
                  <a:lnTo>
                    <a:pt x="12749771" y="6662275"/>
                  </a:lnTo>
                  <a:lnTo>
                    <a:pt x="12750875" y="6667087"/>
                  </a:lnTo>
                  <a:lnTo>
                    <a:pt x="12754596" y="6669463"/>
                  </a:lnTo>
                  <a:lnTo>
                    <a:pt x="12760271" y="6671884"/>
                  </a:lnTo>
                  <a:lnTo>
                    <a:pt x="12760129" y="6672218"/>
                  </a:lnTo>
                  <a:lnTo>
                    <a:pt x="12763800" y="6673784"/>
                  </a:lnTo>
                  <a:lnTo>
                    <a:pt x="12767944" y="6672395"/>
                  </a:lnTo>
                  <a:lnTo>
                    <a:pt x="12769845" y="6668865"/>
                  </a:lnTo>
                  <a:lnTo>
                    <a:pt x="12771887" y="6665002"/>
                  </a:lnTo>
                  <a:lnTo>
                    <a:pt x="12770641" y="6660525"/>
                  </a:lnTo>
                  <a:lnTo>
                    <a:pt x="12767062" y="6657814"/>
                  </a:lnTo>
                  <a:lnTo>
                    <a:pt x="12762055" y="6655678"/>
                  </a:lnTo>
                  <a:lnTo>
                    <a:pt x="12758190" y="6653635"/>
                  </a:lnTo>
                  <a:close/>
                </a:path>
                <a:path w="17756505" h="10017125">
                  <a:moveTo>
                    <a:pt x="12281384" y="6445905"/>
                  </a:moveTo>
                  <a:lnTo>
                    <a:pt x="12277093" y="6444864"/>
                  </a:lnTo>
                  <a:lnTo>
                    <a:pt x="12272086" y="6442728"/>
                  </a:lnTo>
                  <a:lnTo>
                    <a:pt x="12268272" y="6441495"/>
                  </a:lnTo>
                  <a:lnTo>
                    <a:pt x="12264177" y="6443694"/>
                  </a:lnTo>
                  <a:lnTo>
                    <a:pt x="12262468" y="6447700"/>
                  </a:lnTo>
                  <a:lnTo>
                    <a:pt x="12261235" y="6451515"/>
                  </a:lnTo>
                  <a:lnTo>
                    <a:pt x="12263100" y="6455467"/>
                  </a:lnTo>
                  <a:lnTo>
                    <a:pt x="12267107" y="6457176"/>
                  </a:lnTo>
                  <a:lnTo>
                    <a:pt x="12267582" y="6456984"/>
                  </a:lnTo>
                  <a:lnTo>
                    <a:pt x="12272589" y="6459120"/>
                  </a:lnTo>
                  <a:lnTo>
                    <a:pt x="12276404" y="6460353"/>
                  </a:lnTo>
                  <a:lnTo>
                    <a:pt x="12280499" y="6458153"/>
                  </a:lnTo>
                  <a:lnTo>
                    <a:pt x="12282207" y="6454148"/>
                  </a:lnTo>
                  <a:lnTo>
                    <a:pt x="12283440" y="6450332"/>
                  </a:lnTo>
                  <a:lnTo>
                    <a:pt x="12281384" y="6445905"/>
                  </a:lnTo>
                  <a:close/>
                </a:path>
                <a:path w="17756505" h="10017125">
                  <a:moveTo>
                    <a:pt x="12679586" y="6612213"/>
                  </a:moveTo>
                  <a:lnTo>
                    <a:pt x="12674632" y="6613652"/>
                  </a:lnTo>
                  <a:lnTo>
                    <a:pt x="12672243" y="6618945"/>
                  </a:lnTo>
                  <a:lnTo>
                    <a:pt x="12670881" y="6621521"/>
                  </a:lnTo>
                  <a:lnTo>
                    <a:pt x="12672461" y="6626141"/>
                  </a:lnTo>
                  <a:lnTo>
                    <a:pt x="12676183" y="6628517"/>
                  </a:lnTo>
                  <a:lnTo>
                    <a:pt x="12685863" y="6632647"/>
                  </a:lnTo>
                  <a:lnTo>
                    <a:pt x="12690483" y="6631066"/>
                  </a:lnTo>
                  <a:lnTo>
                    <a:pt x="12692730" y="6626106"/>
                  </a:lnTo>
                  <a:lnTo>
                    <a:pt x="12694092" y="6623531"/>
                  </a:lnTo>
                  <a:lnTo>
                    <a:pt x="12692511" y="6618910"/>
                  </a:lnTo>
                  <a:lnTo>
                    <a:pt x="12688790" y="6616534"/>
                  </a:lnTo>
                  <a:lnTo>
                    <a:pt x="12683450" y="6614256"/>
                  </a:lnTo>
                  <a:lnTo>
                    <a:pt x="12679586" y="6612213"/>
                  </a:lnTo>
                  <a:close/>
                </a:path>
                <a:path w="17756505" h="10017125">
                  <a:moveTo>
                    <a:pt x="725048" y="1509646"/>
                  </a:moveTo>
                  <a:lnTo>
                    <a:pt x="720138" y="1509130"/>
                  </a:lnTo>
                  <a:lnTo>
                    <a:pt x="717045" y="1511756"/>
                  </a:lnTo>
                  <a:lnTo>
                    <a:pt x="713810" y="1514716"/>
                  </a:lnTo>
                  <a:lnTo>
                    <a:pt x="713294" y="1519626"/>
                  </a:lnTo>
                  <a:lnTo>
                    <a:pt x="719597" y="1527049"/>
                  </a:lnTo>
                  <a:lnTo>
                    <a:pt x="720314" y="1528144"/>
                  </a:lnTo>
                  <a:lnTo>
                    <a:pt x="725321" y="1530280"/>
                  </a:lnTo>
                  <a:lnTo>
                    <a:pt x="728228" y="1529941"/>
                  </a:lnTo>
                  <a:lnTo>
                    <a:pt x="730559" y="1528175"/>
                  </a:lnTo>
                  <a:lnTo>
                    <a:pt x="733795" y="1525214"/>
                  </a:lnTo>
                  <a:lnTo>
                    <a:pt x="734311" y="1520305"/>
                  </a:lnTo>
                  <a:lnTo>
                    <a:pt x="728008" y="1512882"/>
                  </a:lnTo>
                  <a:lnTo>
                    <a:pt x="725048" y="1509646"/>
                  </a:lnTo>
                  <a:close/>
                </a:path>
                <a:path w="17756505" h="10017125">
                  <a:moveTo>
                    <a:pt x="12365641" y="6475928"/>
                  </a:moveTo>
                  <a:lnTo>
                    <a:pt x="12361492" y="6474553"/>
                  </a:lnTo>
                  <a:lnTo>
                    <a:pt x="12352145" y="6470566"/>
                  </a:lnTo>
                  <a:lnTo>
                    <a:pt x="12348052" y="6472764"/>
                  </a:lnTo>
                  <a:lnTo>
                    <a:pt x="12344776" y="6480443"/>
                  </a:lnTo>
                  <a:lnTo>
                    <a:pt x="12346833" y="6484870"/>
                  </a:lnTo>
                  <a:lnTo>
                    <a:pt x="12350506" y="6486437"/>
                  </a:lnTo>
                  <a:lnTo>
                    <a:pt x="12350980" y="6486246"/>
                  </a:lnTo>
                  <a:lnTo>
                    <a:pt x="12360327" y="6490233"/>
                  </a:lnTo>
                  <a:lnTo>
                    <a:pt x="12364422" y="6488034"/>
                  </a:lnTo>
                  <a:lnTo>
                    <a:pt x="12367697" y="6480356"/>
                  </a:lnTo>
                  <a:lnTo>
                    <a:pt x="12365641" y="6475928"/>
                  </a:lnTo>
                  <a:close/>
                </a:path>
                <a:path w="17756505" h="10017125">
                  <a:moveTo>
                    <a:pt x="12599507" y="6573319"/>
                  </a:moveTo>
                  <a:lnTo>
                    <a:pt x="12594887" y="6574900"/>
                  </a:lnTo>
                  <a:lnTo>
                    <a:pt x="12592668" y="6579872"/>
                  </a:lnTo>
                  <a:lnTo>
                    <a:pt x="12591136" y="6582769"/>
                  </a:lnTo>
                  <a:lnTo>
                    <a:pt x="12592717" y="6587390"/>
                  </a:lnTo>
                  <a:lnTo>
                    <a:pt x="12596580" y="6589432"/>
                  </a:lnTo>
                  <a:lnTo>
                    <a:pt x="12605926" y="6593419"/>
                  </a:lnTo>
                  <a:lnTo>
                    <a:pt x="12610546" y="6591838"/>
                  </a:lnTo>
                  <a:lnTo>
                    <a:pt x="12612623" y="6587200"/>
                  </a:lnTo>
                  <a:lnTo>
                    <a:pt x="12614155" y="6584303"/>
                  </a:lnTo>
                  <a:lnTo>
                    <a:pt x="12612575" y="6579683"/>
                  </a:lnTo>
                  <a:lnTo>
                    <a:pt x="12608712" y="6577640"/>
                  </a:lnTo>
                  <a:lnTo>
                    <a:pt x="12603370" y="6575362"/>
                  </a:lnTo>
                  <a:lnTo>
                    <a:pt x="12599507" y="6573319"/>
                  </a:lnTo>
                  <a:close/>
                </a:path>
                <a:path w="17756505" h="10017125">
                  <a:moveTo>
                    <a:pt x="12448709" y="6507811"/>
                  </a:moveTo>
                  <a:lnTo>
                    <a:pt x="12439697" y="6503967"/>
                  </a:lnTo>
                  <a:lnTo>
                    <a:pt x="12435548" y="6502591"/>
                  </a:lnTo>
                  <a:lnTo>
                    <a:pt x="12431262" y="6504314"/>
                  </a:lnTo>
                  <a:lnTo>
                    <a:pt x="12427844" y="6512326"/>
                  </a:lnTo>
                  <a:lnTo>
                    <a:pt x="12429567" y="6516612"/>
                  </a:lnTo>
                  <a:lnTo>
                    <a:pt x="12433574" y="6518321"/>
                  </a:lnTo>
                  <a:lnTo>
                    <a:pt x="12434384" y="6518272"/>
                  </a:lnTo>
                  <a:lnTo>
                    <a:pt x="12439391" y="6520408"/>
                  </a:lnTo>
                  <a:lnTo>
                    <a:pt x="12443539" y="6521782"/>
                  </a:lnTo>
                  <a:lnTo>
                    <a:pt x="12448302" y="6519869"/>
                  </a:lnTo>
                  <a:lnTo>
                    <a:pt x="12450655" y="6512586"/>
                  </a:lnTo>
                  <a:lnTo>
                    <a:pt x="12450767" y="6512240"/>
                  </a:lnTo>
                  <a:lnTo>
                    <a:pt x="12448709" y="6507811"/>
                  </a:lnTo>
                  <a:close/>
                </a:path>
                <a:path w="17756505" h="10017125">
                  <a:moveTo>
                    <a:pt x="12531116" y="6542174"/>
                  </a:moveTo>
                  <a:lnTo>
                    <a:pt x="12518096" y="6536620"/>
                  </a:lnTo>
                  <a:lnTo>
                    <a:pt x="12513477" y="6538200"/>
                  </a:lnTo>
                  <a:lnTo>
                    <a:pt x="12510060" y="6546212"/>
                  </a:lnTo>
                  <a:lnTo>
                    <a:pt x="12511641" y="6550832"/>
                  </a:lnTo>
                  <a:lnTo>
                    <a:pt x="12524659" y="6556386"/>
                  </a:lnTo>
                  <a:lnTo>
                    <a:pt x="12529280" y="6554806"/>
                  </a:lnTo>
                  <a:lnTo>
                    <a:pt x="12532697" y="6546794"/>
                  </a:lnTo>
                  <a:lnTo>
                    <a:pt x="12531116" y="6542174"/>
                  </a:lnTo>
                  <a:close/>
                </a:path>
                <a:path w="17756505" h="10017125">
                  <a:moveTo>
                    <a:pt x="670746" y="1439923"/>
                  </a:moveTo>
                  <a:lnTo>
                    <a:pt x="665836" y="1439408"/>
                  </a:lnTo>
                  <a:lnTo>
                    <a:pt x="658982" y="1444376"/>
                  </a:lnTo>
                  <a:lnTo>
                    <a:pt x="658467" y="1449285"/>
                  </a:lnTo>
                  <a:lnTo>
                    <a:pt x="660951" y="1452711"/>
                  </a:lnTo>
                  <a:lnTo>
                    <a:pt x="664485" y="1457376"/>
                  </a:lnTo>
                  <a:lnTo>
                    <a:pt x="665059" y="1458805"/>
                  </a:lnTo>
                  <a:lnTo>
                    <a:pt x="670067" y="1460941"/>
                  </a:lnTo>
                  <a:lnTo>
                    <a:pt x="672973" y="1460602"/>
                  </a:lnTo>
                  <a:lnTo>
                    <a:pt x="675306" y="1458834"/>
                  </a:lnTo>
                  <a:lnTo>
                    <a:pt x="678732" y="1456351"/>
                  </a:lnTo>
                  <a:lnTo>
                    <a:pt x="679248" y="1451442"/>
                  </a:lnTo>
                  <a:lnTo>
                    <a:pt x="676764" y="1448014"/>
                  </a:lnTo>
                  <a:lnTo>
                    <a:pt x="673230" y="1443351"/>
                  </a:lnTo>
                  <a:lnTo>
                    <a:pt x="670746" y="1439923"/>
                  </a:lnTo>
                  <a:close/>
                </a:path>
                <a:path w="17756505" h="10017125">
                  <a:moveTo>
                    <a:pt x="617014" y="1368865"/>
                  </a:moveTo>
                  <a:lnTo>
                    <a:pt x="612104" y="1368350"/>
                  </a:lnTo>
                  <a:lnTo>
                    <a:pt x="605250" y="1373318"/>
                  </a:lnTo>
                  <a:lnTo>
                    <a:pt x="604734" y="1378227"/>
                  </a:lnTo>
                  <a:lnTo>
                    <a:pt x="607218" y="1381653"/>
                  </a:lnTo>
                  <a:lnTo>
                    <a:pt x="610419" y="1386175"/>
                  </a:lnTo>
                  <a:lnTo>
                    <a:pt x="611327" y="1387746"/>
                  </a:lnTo>
                  <a:lnTo>
                    <a:pt x="616000" y="1389740"/>
                  </a:lnTo>
                  <a:lnTo>
                    <a:pt x="618907" y="1389401"/>
                  </a:lnTo>
                  <a:lnTo>
                    <a:pt x="621239" y="1387634"/>
                  </a:lnTo>
                  <a:lnTo>
                    <a:pt x="624666" y="1385150"/>
                  </a:lnTo>
                  <a:lnTo>
                    <a:pt x="625182" y="1380241"/>
                  </a:lnTo>
                  <a:lnTo>
                    <a:pt x="622698" y="1376814"/>
                  </a:lnTo>
                  <a:lnTo>
                    <a:pt x="619497" y="1372293"/>
                  </a:lnTo>
                  <a:lnTo>
                    <a:pt x="617014" y="1368865"/>
                  </a:lnTo>
                  <a:close/>
                </a:path>
                <a:path w="17756505" h="10017125">
                  <a:moveTo>
                    <a:pt x="564902" y="1297709"/>
                  </a:moveTo>
                  <a:lnTo>
                    <a:pt x="560134" y="1296859"/>
                  </a:lnTo>
                  <a:lnTo>
                    <a:pt x="553280" y="1301827"/>
                  </a:lnTo>
                  <a:lnTo>
                    <a:pt x="552431" y="1306594"/>
                  </a:lnTo>
                  <a:lnTo>
                    <a:pt x="554915" y="1310021"/>
                  </a:lnTo>
                  <a:lnTo>
                    <a:pt x="558116" y="1314544"/>
                  </a:lnTo>
                  <a:lnTo>
                    <a:pt x="558832" y="1315638"/>
                  </a:lnTo>
                  <a:lnTo>
                    <a:pt x="561360" y="1317111"/>
                  </a:lnTo>
                  <a:lnTo>
                    <a:pt x="563697" y="1318107"/>
                  </a:lnTo>
                  <a:lnTo>
                    <a:pt x="566461" y="1318103"/>
                  </a:lnTo>
                  <a:lnTo>
                    <a:pt x="568793" y="1316336"/>
                  </a:lnTo>
                  <a:lnTo>
                    <a:pt x="572220" y="1313852"/>
                  </a:lnTo>
                  <a:lnTo>
                    <a:pt x="573069" y="1309085"/>
                  </a:lnTo>
                  <a:lnTo>
                    <a:pt x="570585" y="1305658"/>
                  </a:lnTo>
                  <a:lnTo>
                    <a:pt x="567385" y="1301136"/>
                  </a:lnTo>
                  <a:lnTo>
                    <a:pt x="564902" y="1297709"/>
                  </a:lnTo>
                  <a:close/>
                </a:path>
                <a:path w="17756505" h="10017125">
                  <a:moveTo>
                    <a:pt x="514453" y="1224501"/>
                  </a:moveTo>
                  <a:lnTo>
                    <a:pt x="509352" y="1223509"/>
                  </a:lnTo>
                  <a:lnTo>
                    <a:pt x="505926" y="1225993"/>
                  </a:lnTo>
                  <a:lnTo>
                    <a:pt x="502307" y="1228001"/>
                  </a:lnTo>
                  <a:lnTo>
                    <a:pt x="501386" y="1232737"/>
                  </a:lnTo>
                  <a:lnTo>
                    <a:pt x="501315" y="1233102"/>
                  </a:lnTo>
                  <a:lnTo>
                    <a:pt x="503799" y="1236528"/>
                  </a:lnTo>
                  <a:lnTo>
                    <a:pt x="506999" y="1241050"/>
                  </a:lnTo>
                  <a:lnTo>
                    <a:pt x="508050" y="1242288"/>
                  </a:lnTo>
                  <a:lnTo>
                    <a:pt x="510579" y="1243761"/>
                  </a:lnTo>
                  <a:lnTo>
                    <a:pt x="510102" y="1243952"/>
                  </a:lnTo>
                  <a:lnTo>
                    <a:pt x="512439" y="1244948"/>
                  </a:lnTo>
                  <a:lnTo>
                    <a:pt x="515345" y="1244610"/>
                  </a:lnTo>
                  <a:lnTo>
                    <a:pt x="517535" y="1243177"/>
                  </a:lnTo>
                  <a:lnTo>
                    <a:pt x="521153" y="1241169"/>
                  </a:lnTo>
                  <a:lnTo>
                    <a:pt x="522075" y="1236433"/>
                  </a:lnTo>
                  <a:lnTo>
                    <a:pt x="522146" y="1236068"/>
                  </a:lnTo>
                  <a:lnTo>
                    <a:pt x="519662" y="1232642"/>
                  </a:lnTo>
                  <a:lnTo>
                    <a:pt x="516461" y="1228119"/>
                  </a:lnTo>
                  <a:lnTo>
                    <a:pt x="514453" y="1224501"/>
                  </a:lnTo>
                  <a:close/>
                </a:path>
                <a:path w="17756505" h="10017125">
                  <a:moveTo>
                    <a:pt x="465861" y="1149718"/>
                  </a:moveTo>
                  <a:lnTo>
                    <a:pt x="461237" y="1148534"/>
                  </a:lnTo>
                  <a:lnTo>
                    <a:pt x="457476" y="1150875"/>
                  </a:lnTo>
                  <a:lnTo>
                    <a:pt x="454049" y="1153359"/>
                  </a:lnTo>
                  <a:lnTo>
                    <a:pt x="452865" y="1157984"/>
                  </a:lnTo>
                  <a:lnTo>
                    <a:pt x="458265" y="1166600"/>
                  </a:lnTo>
                  <a:lnTo>
                    <a:pt x="459173" y="1168172"/>
                  </a:lnTo>
                  <a:lnTo>
                    <a:pt x="461702" y="1169644"/>
                  </a:lnTo>
                  <a:lnTo>
                    <a:pt x="461986" y="1168977"/>
                  </a:lnTo>
                  <a:lnTo>
                    <a:pt x="464323" y="1169974"/>
                  </a:lnTo>
                  <a:lnTo>
                    <a:pt x="467087" y="1169969"/>
                  </a:lnTo>
                  <a:lnTo>
                    <a:pt x="472561" y="1166386"/>
                  </a:lnTo>
                  <a:lnTo>
                    <a:pt x="473745" y="1161761"/>
                  </a:lnTo>
                  <a:lnTo>
                    <a:pt x="468346" y="1153144"/>
                  </a:lnTo>
                  <a:lnTo>
                    <a:pt x="465861" y="1149718"/>
                  </a:lnTo>
                  <a:close/>
                </a:path>
                <a:path w="17756505" h="10017125">
                  <a:moveTo>
                    <a:pt x="419175" y="1074168"/>
                  </a:moveTo>
                  <a:lnTo>
                    <a:pt x="414407" y="1073318"/>
                  </a:lnTo>
                  <a:lnTo>
                    <a:pt x="410789" y="1075325"/>
                  </a:lnTo>
                  <a:lnTo>
                    <a:pt x="407028" y="1077668"/>
                  </a:lnTo>
                  <a:lnTo>
                    <a:pt x="405845" y="1082292"/>
                  </a:lnTo>
                  <a:lnTo>
                    <a:pt x="411244" y="1090908"/>
                  </a:lnTo>
                  <a:lnTo>
                    <a:pt x="411818" y="1092337"/>
                  </a:lnTo>
                  <a:lnTo>
                    <a:pt x="414681" y="1093953"/>
                  </a:lnTo>
                  <a:lnTo>
                    <a:pt x="417017" y="1094949"/>
                  </a:lnTo>
                  <a:lnTo>
                    <a:pt x="419781" y="1094944"/>
                  </a:lnTo>
                  <a:lnTo>
                    <a:pt x="421971" y="1093511"/>
                  </a:lnTo>
                  <a:lnTo>
                    <a:pt x="425732" y="1091170"/>
                  </a:lnTo>
                  <a:lnTo>
                    <a:pt x="426915" y="1086545"/>
                  </a:lnTo>
                  <a:lnTo>
                    <a:pt x="419175" y="1074168"/>
                  </a:lnTo>
                  <a:close/>
                </a:path>
                <a:path w="17756505" h="10017125">
                  <a:moveTo>
                    <a:pt x="374250" y="998187"/>
                  </a:moveTo>
                  <a:lnTo>
                    <a:pt x="369625" y="997003"/>
                  </a:lnTo>
                  <a:lnTo>
                    <a:pt x="366007" y="999011"/>
                  </a:lnTo>
                  <a:lnTo>
                    <a:pt x="362246" y="1001352"/>
                  </a:lnTo>
                  <a:lnTo>
                    <a:pt x="361063" y="1005977"/>
                  </a:lnTo>
                  <a:lnTo>
                    <a:pt x="363070" y="1009595"/>
                  </a:lnTo>
                  <a:lnTo>
                    <a:pt x="366703" y="1015879"/>
                  </a:lnTo>
                  <a:lnTo>
                    <a:pt x="369565" y="1017494"/>
                  </a:lnTo>
                  <a:lnTo>
                    <a:pt x="371568" y="1018349"/>
                  </a:lnTo>
                  <a:lnTo>
                    <a:pt x="374189" y="1018678"/>
                  </a:lnTo>
                  <a:lnTo>
                    <a:pt x="376379" y="1017245"/>
                  </a:lnTo>
                  <a:lnTo>
                    <a:pt x="380140" y="1014903"/>
                  </a:lnTo>
                  <a:lnTo>
                    <a:pt x="381324" y="1010279"/>
                  </a:lnTo>
                  <a:lnTo>
                    <a:pt x="379316" y="1006661"/>
                  </a:lnTo>
                  <a:lnTo>
                    <a:pt x="376591" y="1001947"/>
                  </a:lnTo>
                  <a:lnTo>
                    <a:pt x="374250" y="998187"/>
                  </a:lnTo>
                  <a:close/>
                </a:path>
                <a:path w="17756505" h="10017125">
                  <a:moveTo>
                    <a:pt x="332134" y="920246"/>
                  </a:moveTo>
                  <a:lnTo>
                    <a:pt x="327175" y="918920"/>
                  </a:lnTo>
                  <a:lnTo>
                    <a:pt x="323557" y="920929"/>
                  </a:lnTo>
                  <a:lnTo>
                    <a:pt x="319605" y="922793"/>
                  </a:lnTo>
                  <a:lnTo>
                    <a:pt x="318279" y="927751"/>
                  </a:lnTo>
                  <a:lnTo>
                    <a:pt x="320286" y="931370"/>
                  </a:lnTo>
                  <a:lnTo>
                    <a:pt x="322869" y="936417"/>
                  </a:lnTo>
                  <a:lnTo>
                    <a:pt x="323777" y="937988"/>
                  </a:lnTo>
                  <a:lnTo>
                    <a:pt x="326496" y="939938"/>
                  </a:lnTo>
                  <a:lnTo>
                    <a:pt x="328833" y="940934"/>
                  </a:lnTo>
                  <a:lnTo>
                    <a:pt x="331263" y="940787"/>
                  </a:lnTo>
                  <a:lnTo>
                    <a:pt x="333311" y="939688"/>
                  </a:lnTo>
                  <a:lnTo>
                    <a:pt x="337263" y="937823"/>
                  </a:lnTo>
                  <a:lnTo>
                    <a:pt x="338588" y="932864"/>
                  </a:lnTo>
                  <a:lnTo>
                    <a:pt x="336581" y="929245"/>
                  </a:lnTo>
                  <a:lnTo>
                    <a:pt x="333999" y="924199"/>
                  </a:lnTo>
                  <a:lnTo>
                    <a:pt x="332134" y="920246"/>
                  </a:lnTo>
                  <a:close/>
                </a:path>
                <a:path w="17756505" h="10017125">
                  <a:moveTo>
                    <a:pt x="291112" y="841590"/>
                  </a:moveTo>
                  <a:lnTo>
                    <a:pt x="286630" y="840072"/>
                  </a:lnTo>
                  <a:lnTo>
                    <a:pt x="278726" y="843803"/>
                  </a:lnTo>
                  <a:lnTo>
                    <a:pt x="277208" y="848285"/>
                  </a:lnTo>
                  <a:lnTo>
                    <a:pt x="279074" y="852237"/>
                  </a:lnTo>
                  <a:lnTo>
                    <a:pt x="281655" y="857284"/>
                  </a:lnTo>
                  <a:lnTo>
                    <a:pt x="282564" y="858855"/>
                  </a:lnTo>
                  <a:lnTo>
                    <a:pt x="285617" y="860947"/>
                  </a:lnTo>
                  <a:lnTo>
                    <a:pt x="285809" y="861423"/>
                  </a:lnTo>
                  <a:lnTo>
                    <a:pt x="287812" y="862278"/>
                  </a:lnTo>
                  <a:lnTo>
                    <a:pt x="290242" y="862130"/>
                  </a:lnTo>
                  <a:lnTo>
                    <a:pt x="292289" y="861032"/>
                  </a:lnTo>
                  <a:lnTo>
                    <a:pt x="295907" y="859023"/>
                  </a:lnTo>
                  <a:lnTo>
                    <a:pt x="297425" y="854541"/>
                  </a:lnTo>
                  <a:lnTo>
                    <a:pt x="295559" y="850589"/>
                  </a:lnTo>
                  <a:lnTo>
                    <a:pt x="292977" y="845542"/>
                  </a:lnTo>
                  <a:lnTo>
                    <a:pt x="291112" y="841590"/>
                  </a:lnTo>
                  <a:close/>
                </a:path>
                <a:path w="17756505" h="10017125">
                  <a:moveTo>
                    <a:pt x="252138" y="761834"/>
                  </a:moveTo>
                  <a:lnTo>
                    <a:pt x="247798" y="759983"/>
                  </a:lnTo>
                  <a:lnTo>
                    <a:pt x="243846" y="761848"/>
                  </a:lnTo>
                  <a:lnTo>
                    <a:pt x="240228" y="763855"/>
                  </a:lnTo>
                  <a:lnTo>
                    <a:pt x="238377" y="768195"/>
                  </a:lnTo>
                  <a:lnTo>
                    <a:pt x="240242" y="772147"/>
                  </a:lnTo>
                  <a:lnTo>
                    <a:pt x="251076" y="781899"/>
                  </a:lnTo>
                  <a:lnTo>
                    <a:pt x="253123" y="780799"/>
                  </a:lnTo>
                  <a:lnTo>
                    <a:pt x="256742" y="778791"/>
                  </a:lnTo>
                  <a:lnTo>
                    <a:pt x="258593" y="774451"/>
                  </a:lnTo>
                  <a:lnTo>
                    <a:pt x="256728" y="770500"/>
                  </a:lnTo>
                  <a:lnTo>
                    <a:pt x="254146" y="765452"/>
                  </a:lnTo>
                  <a:lnTo>
                    <a:pt x="252138" y="761834"/>
                  </a:lnTo>
                  <a:close/>
                </a:path>
                <a:path w="17756505" h="10017125">
                  <a:moveTo>
                    <a:pt x="216832" y="680879"/>
                  </a:moveTo>
                  <a:lnTo>
                    <a:pt x="212016" y="679220"/>
                  </a:lnTo>
                  <a:lnTo>
                    <a:pt x="208206" y="680752"/>
                  </a:lnTo>
                  <a:lnTo>
                    <a:pt x="204062" y="682140"/>
                  </a:lnTo>
                  <a:lnTo>
                    <a:pt x="202068" y="686815"/>
                  </a:lnTo>
                  <a:lnTo>
                    <a:pt x="203934" y="690766"/>
                  </a:lnTo>
                  <a:lnTo>
                    <a:pt x="206039" y="696005"/>
                  </a:lnTo>
                  <a:lnTo>
                    <a:pt x="207139" y="698052"/>
                  </a:lnTo>
                  <a:lnTo>
                    <a:pt x="208524" y="699432"/>
                  </a:lnTo>
                  <a:lnTo>
                    <a:pt x="210193" y="700144"/>
                  </a:lnTo>
                  <a:lnTo>
                    <a:pt x="210050" y="700478"/>
                  </a:lnTo>
                  <a:lnTo>
                    <a:pt x="211719" y="701190"/>
                  </a:lnTo>
                  <a:lnTo>
                    <a:pt x="214150" y="701042"/>
                  </a:lnTo>
                  <a:lnTo>
                    <a:pt x="220340" y="698554"/>
                  </a:lnTo>
                  <a:lnTo>
                    <a:pt x="222192" y="694214"/>
                  </a:lnTo>
                  <a:lnTo>
                    <a:pt x="220327" y="690262"/>
                  </a:lnTo>
                  <a:lnTo>
                    <a:pt x="218221" y="685024"/>
                  </a:lnTo>
                  <a:lnTo>
                    <a:pt x="216832" y="680879"/>
                  </a:lnTo>
                  <a:close/>
                </a:path>
                <a:path w="17756505" h="10017125">
                  <a:moveTo>
                    <a:pt x="182286" y="599067"/>
                  </a:moveTo>
                  <a:lnTo>
                    <a:pt x="177612" y="597073"/>
                  </a:lnTo>
                  <a:lnTo>
                    <a:pt x="169993" y="600136"/>
                  </a:lnTo>
                  <a:lnTo>
                    <a:pt x="167999" y="604810"/>
                  </a:lnTo>
                  <a:lnTo>
                    <a:pt x="172402" y="615763"/>
                  </a:lnTo>
                  <a:lnTo>
                    <a:pt x="174120" y="617285"/>
                  </a:lnTo>
                  <a:lnTo>
                    <a:pt x="177459" y="618709"/>
                  </a:lnTo>
                  <a:lnTo>
                    <a:pt x="179746" y="618896"/>
                  </a:lnTo>
                  <a:lnTo>
                    <a:pt x="185461" y="616599"/>
                  </a:lnTo>
                  <a:lnTo>
                    <a:pt x="187454" y="611925"/>
                  </a:lnTo>
                  <a:lnTo>
                    <a:pt x="182286" y="599067"/>
                  </a:lnTo>
                  <a:close/>
                </a:path>
                <a:path w="17756505" h="10017125">
                  <a:moveTo>
                    <a:pt x="150740" y="515772"/>
                  </a:moveTo>
                  <a:lnTo>
                    <a:pt x="146400" y="513921"/>
                  </a:lnTo>
                  <a:lnTo>
                    <a:pt x="142257" y="515309"/>
                  </a:lnTo>
                  <a:lnTo>
                    <a:pt x="138447" y="516841"/>
                  </a:lnTo>
                  <a:lnTo>
                    <a:pt x="136596" y="521181"/>
                  </a:lnTo>
                  <a:lnTo>
                    <a:pt x="137985" y="525324"/>
                  </a:lnTo>
                  <a:lnTo>
                    <a:pt x="140090" y="530563"/>
                  </a:lnTo>
                  <a:lnTo>
                    <a:pt x="140714" y="532802"/>
                  </a:lnTo>
                  <a:lnTo>
                    <a:pt x="142098" y="534181"/>
                  </a:lnTo>
                  <a:lnTo>
                    <a:pt x="144101" y="535035"/>
                  </a:lnTo>
                  <a:lnTo>
                    <a:pt x="144244" y="534701"/>
                  </a:lnTo>
                  <a:lnTo>
                    <a:pt x="146247" y="535556"/>
                  </a:lnTo>
                  <a:lnTo>
                    <a:pt x="148200" y="535601"/>
                  </a:lnTo>
                  <a:lnTo>
                    <a:pt x="153915" y="533303"/>
                  </a:lnTo>
                  <a:lnTo>
                    <a:pt x="155766" y="528964"/>
                  </a:lnTo>
                  <a:lnTo>
                    <a:pt x="154377" y="524820"/>
                  </a:lnTo>
                  <a:lnTo>
                    <a:pt x="150740" y="515772"/>
                  </a:lnTo>
                  <a:close/>
                </a:path>
                <a:path w="17756505" h="10017125">
                  <a:moveTo>
                    <a:pt x="117904" y="429953"/>
                  </a:moveTo>
                  <a:lnTo>
                    <a:pt x="109616" y="432731"/>
                  </a:lnTo>
                  <a:lnTo>
                    <a:pt x="107431" y="436928"/>
                  </a:lnTo>
                  <a:lnTo>
                    <a:pt x="108820" y="441072"/>
                  </a:lnTo>
                  <a:lnTo>
                    <a:pt x="110450" y="446501"/>
                  </a:lnTo>
                  <a:lnTo>
                    <a:pt x="111073" y="448741"/>
                  </a:lnTo>
                  <a:lnTo>
                    <a:pt x="112791" y="450263"/>
                  </a:lnTo>
                  <a:lnTo>
                    <a:pt x="116463" y="451829"/>
                  </a:lnTo>
                  <a:lnTo>
                    <a:pt x="118275" y="452207"/>
                  </a:lnTo>
                  <a:lnTo>
                    <a:pt x="120180" y="451441"/>
                  </a:lnTo>
                  <a:lnTo>
                    <a:pt x="124323" y="450052"/>
                  </a:lnTo>
                  <a:lnTo>
                    <a:pt x="126508" y="445855"/>
                  </a:lnTo>
                  <a:lnTo>
                    <a:pt x="125119" y="441712"/>
                  </a:lnTo>
                  <a:lnTo>
                    <a:pt x="123490" y="436281"/>
                  </a:lnTo>
                  <a:lnTo>
                    <a:pt x="122101" y="432138"/>
                  </a:lnTo>
                  <a:lnTo>
                    <a:pt x="117904" y="429953"/>
                  </a:lnTo>
                  <a:close/>
                </a:path>
                <a:path w="17756505" h="10017125">
                  <a:moveTo>
                    <a:pt x="91360" y="346030"/>
                  </a:moveTo>
                  <a:lnTo>
                    <a:pt x="87359" y="347085"/>
                  </a:lnTo>
                  <a:lnTo>
                    <a:pt x="83215" y="348474"/>
                  </a:lnTo>
                  <a:lnTo>
                    <a:pt x="81031" y="352671"/>
                  </a:lnTo>
                  <a:lnTo>
                    <a:pt x="82085" y="356673"/>
                  </a:lnTo>
                  <a:lnTo>
                    <a:pt x="83715" y="362102"/>
                  </a:lnTo>
                  <a:lnTo>
                    <a:pt x="84338" y="364341"/>
                  </a:lnTo>
                  <a:lnTo>
                    <a:pt x="85914" y="366197"/>
                  </a:lnTo>
                  <a:lnTo>
                    <a:pt x="89586" y="367763"/>
                  </a:lnTo>
                  <a:lnTo>
                    <a:pt x="91540" y="367808"/>
                  </a:lnTo>
                  <a:lnTo>
                    <a:pt x="93303" y="367376"/>
                  </a:lnTo>
                  <a:lnTo>
                    <a:pt x="97446" y="365987"/>
                  </a:lnTo>
                  <a:lnTo>
                    <a:pt x="99965" y="361932"/>
                  </a:lnTo>
                  <a:lnTo>
                    <a:pt x="98576" y="357788"/>
                  </a:lnTo>
                  <a:lnTo>
                    <a:pt x="96947" y="352358"/>
                  </a:lnTo>
                  <a:lnTo>
                    <a:pt x="95558" y="348215"/>
                  </a:lnTo>
                  <a:lnTo>
                    <a:pt x="91360" y="346030"/>
                  </a:lnTo>
                  <a:close/>
                </a:path>
                <a:path w="17756505" h="10017125">
                  <a:moveTo>
                    <a:pt x="67007" y="260673"/>
                  </a:moveTo>
                  <a:lnTo>
                    <a:pt x="63006" y="261728"/>
                  </a:lnTo>
                  <a:lnTo>
                    <a:pt x="58671" y="262641"/>
                  </a:lnTo>
                  <a:lnTo>
                    <a:pt x="56343" y="267172"/>
                  </a:lnTo>
                  <a:lnTo>
                    <a:pt x="57398" y="271174"/>
                  </a:lnTo>
                  <a:lnTo>
                    <a:pt x="59028" y="276603"/>
                  </a:lnTo>
                  <a:lnTo>
                    <a:pt x="59651" y="278842"/>
                  </a:lnTo>
                  <a:lnTo>
                    <a:pt x="61561" y="280840"/>
                  </a:lnTo>
                  <a:lnTo>
                    <a:pt x="63564" y="281695"/>
                  </a:lnTo>
                  <a:lnTo>
                    <a:pt x="63421" y="282028"/>
                  </a:lnTo>
                  <a:lnTo>
                    <a:pt x="64757" y="282598"/>
                  </a:lnTo>
                  <a:lnTo>
                    <a:pt x="66710" y="282643"/>
                  </a:lnTo>
                  <a:lnTo>
                    <a:pt x="68473" y="282211"/>
                  </a:lnTo>
                  <a:lnTo>
                    <a:pt x="72808" y="281297"/>
                  </a:lnTo>
                  <a:lnTo>
                    <a:pt x="75136" y="276766"/>
                  </a:lnTo>
                  <a:lnTo>
                    <a:pt x="74080" y="272765"/>
                  </a:lnTo>
                  <a:lnTo>
                    <a:pt x="72451" y="267335"/>
                  </a:lnTo>
                  <a:lnTo>
                    <a:pt x="71538" y="263001"/>
                  </a:lnTo>
                  <a:lnTo>
                    <a:pt x="67007" y="260673"/>
                  </a:lnTo>
                  <a:close/>
                </a:path>
                <a:path w="17756505" h="10017125">
                  <a:moveTo>
                    <a:pt x="45987" y="173977"/>
                  </a:moveTo>
                  <a:lnTo>
                    <a:pt x="41986" y="175031"/>
                  </a:lnTo>
                  <a:lnTo>
                    <a:pt x="37650" y="175945"/>
                  </a:lnTo>
                  <a:lnTo>
                    <a:pt x="34989" y="180333"/>
                  </a:lnTo>
                  <a:lnTo>
                    <a:pt x="36045" y="184334"/>
                  </a:lnTo>
                  <a:lnTo>
                    <a:pt x="37198" y="189956"/>
                  </a:lnTo>
                  <a:lnTo>
                    <a:pt x="37679" y="192528"/>
                  </a:lnTo>
                  <a:lnTo>
                    <a:pt x="39254" y="194384"/>
                  </a:lnTo>
                  <a:lnTo>
                    <a:pt x="41591" y="195381"/>
                  </a:lnTo>
                  <a:lnTo>
                    <a:pt x="42068" y="195189"/>
                  </a:lnTo>
                  <a:lnTo>
                    <a:pt x="43737" y="195901"/>
                  </a:lnTo>
                  <a:lnTo>
                    <a:pt x="45214" y="196137"/>
                  </a:lnTo>
                  <a:lnTo>
                    <a:pt x="46977" y="195705"/>
                  </a:lnTo>
                  <a:lnTo>
                    <a:pt x="50978" y="194649"/>
                  </a:lnTo>
                  <a:lnTo>
                    <a:pt x="53639" y="190262"/>
                  </a:lnTo>
                  <a:lnTo>
                    <a:pt x="52584" y="186260"/>
                  </a:lnTo>
                  <a:lnTo>
                    <a:pt x="51288" y="180973"/>
                  </a:lnTo>
                  <a:lnTo>
                    <a:pt x="50376" y="176637"/>
                  </a:lnTo>
                  <a:lnTo>
                    <a:pt x="45987" y="173977"/>
                  </a:lnTo>
                  <a:close/>
                </a:path>
                <a:path w="17756505" h="10017125">
                  <a:moveTo>
                    <a:pt x="27397" y="87132"/>
                  </a:moveTo>
                  <a:lnTo>
                    <a:pt x="23062" y="88046"/>
                  </a:lnTo>
                  <a:lnTo>
                    <a:pt x="19061" y="89100"/>
                  </a:lnTo>
                  <a:lnTo>
                    <a:pt x="16208" y="93014"/>
                  </a:lnTo>
                  <a:lnTo>
                    <a:pt x="17121" y="97348"/>
                  </a:lnTo>
                  <a:lnTo>
                    <a:pt x="18274" y="102969"/>
                  </a:lnTo>
                  <a:lnTo>
                    <a:pt x="18755" y="105542"/>
                  </a:lnTo>
                  <a:lnTo>
                    <a:pt x="20331" y="107398"/>
                  </a:lnTo>
                  <a:lnTo>
                    <a:pt x="24337" y="109107"/>
                  </a:lnTo>
                  <a:lnTo>
                    <a:pt x="25814" y="109343"/>
                  </a:lnTo>
                  <a:lnTo>
                    <a:pt x="27577" y="108911"/>
                  </a:lnTo>
                  <a:lnTo>
                    <a:pt x="31578" y="107855"/>
                  </a:lnTo>
                  <a:lnTo>
                    <a:pt x="34431" y="103943"/>
                  </a:lnTo>
                  <a:lnTo>
                    <a:pt x="33518" y="99608"/>
                  </a:lnTo>
                  <a:lnTo>
                    <a:pt x="32365" y="93986"/>
                  </a:lnTo>
                  <a:lnTo>
                    <a:pt x="31310" y="89985"/>
                  </a:lnTo>
                  <a:lnTo>
                    <a:pt x="27397" y="87132"/>
                  </a:lnTo>
                  <a:close/>
                </a:path>
                <a:path w="17756505" h="10017125">
                  <a:moveTo>
                    <a:pt x="10904" y="0"/>
                  </a:moveTo>
                  <a:lnTo>
                    <a:pt x="2519" y="1157"/>
                  </a:lnTo>
                  <a:lnTo>
                    <a:pt x="0" y="5213"/>
                  </a:lnTo>
                  <a:lnTo>
                    <a:pt x="579" y="9405"/>
                  </a:lnTo>
                  <a:lnTo>
                    <a:pt x="1398" y="14884"/>
                  </a:lnTo>
                  <a:lnTo>
                    <a:pt x="1737" y="17791"/>
                  </a:lnTo>
                  <a:lnTo>
                    <a:pt x="3646" y="19789"/>
                  </a:lnTo>
                  <a:lnTo>
                    <a:pt x="5983" y="20786"/>
                  </a:lnTo>
                  <a:lnTo>
                    <a:pt x="5791" y="20310"/>
                  </a:lnTo>
                  <a:lnTo>
                    <a:pt x="7127" y="20879"/>
                  </a:lnTo>
                  <a:lnTo>
                    <a:pt x="8604" y="21115"/>
                  </a:lnTo>
                  <a:lnTo>
                    <a:pt x="10224" y="21017"/>
                  </a:lnTo>
                  <a:lnTo>
                    <a:pt x="14417" y="20437"/>
                  </a:lnTo>
                  <a:lnTo>
                    <a:pt x="16936" y="16383"/>
                  </a:lnTo>
                  <a:lnTo>
                    <a:pt x="16358" y="12191"/>
                  </a:lnTo>
                  <a:lnTo>
                    <a:pt x="15538" y="6711"/>
                  </a:lnTo>
                  <a:lnTo>
                    <a:pt x="14959" y="2519"/>
                  </a:lnTo>
                  <a:lnTo>
                    <a:pt x="10904" y="0"/>
                  </a:lnTo>
                  <a:close/>
                </a:path>
              </a:pathLst>
            </a:custGeom>
            <a:solidFill>
              <a:srgbClr val="85337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91366" y="52221"/>
              <a:ext cx="17894935" cy="10099040"/>
            </a:xfrm>
            <a:custGeom>
              <a:avLst/>
              <a:gdLst/>
              <a:ahLst/>
              <a:cxnLst/>
              <a:rect l="l" t="t" r="r" b="b"/>
              <a:pathLst>
                <a:path w="17894935" h="10099040">
                  <a:moveTo>
                    <a:pt x="17049262" y="9812997"/>
                  </a:moveTo>
                  <a:lnTo>
                    <a:pt x="17036576" y="9807586"/>
                  </a:lnTo>
                  <a:lnTo>
                    <a:pt x="17032149" y="9809643"/>
                  </a:lnTo>
                  <a:lnTo>
                    <a:pt x="17028874" y="9817321"/>
                  </a:lnTo>
                  <a:lnTo>
                    <a:pt x="17030929" y="9821749"/>
                  </a:lnTo>
                  <a:lnTo>
                    <a:pt x="17043615" y="9827160"/>
                  </a:lnTo>
                  <a:lnTo>
                    <a:pt x="17048043" y="9825103"/>
                  </a:lnTo>
                  <a:lnTo>
                    <a:pt x="17051318" y="9817426"/>
                  </a:lnTo>
                  <a:lnTo>
                    <a:pt x="17049262" y="9812997"/>
                  </a:lnTo>
                  <a:close/>
                </a:path>
                <a:path w="17894935" h="10099040">
                  <a:moveTo>
                    <a:pt x="16964328" y="9777161"/>
                  </a:moveTo>
                  <a:lnTo>
                    <a:pt x="16955314" y="9773316"/>
                  </a:lnTo>
                  <a:lnTo>
                    <a:pt x="16951027" y="9775039"/>
                  </a:lnTo>
                  <a:lnTo>
                    <a:pt x="16949460" y="9778712"/>
                  </a:lnTo>
                  <a:lnTo>
                    <a:pt x="16947560" y="9782241"/>
                  </a:lnTo>
                  <a:lnTo>
                    <a:pt x="16949475" y="9787003"/>
                  </a:lnTo>
                  <a:lnTo>
                    <a:pt x="16958489" y="9790849"/>
                  </a:lnTo>
                  <a:lnTo>
                    <a:pt x="16964328" y="9777161"/>
                  </a:lnTo>
                  <a:close/>
                </a:path>
                <a:path w="17894935" h="10099040">
                  <a:moveTo>
                    <a:pt x="17131143" y="9846741"/>
                  </a:moveTo>
                  <a:lnTo>
                    <a:pt x="17118791" y="9841472"/>
                  </a:lnTo>
                  <a:lnTo>
                    <a:pt x="17114362" y="9843528"/>
                  </a:lnTo>
                  <a:lnTo>
                    <a:pt x="17112796" y="9847200"/>
                  </a:lnTo>
                  <a:lnTo>
                    <a:pt x="17111675" y="9850668"/>
                  </a:lnTo>
                  <a:lnTo>
                    <a:pt x="17111563" y="9851015"/>
                  </a:lnTo>
                  <a:lnTo>
                    <a:pt x="17113287" y="9855302"/>
                  </a:lnTo>
                  <a:lnTo>
                    <a:pt x="17125640" y="9860571"/>
                  </a:lnTo>
                  <a:lnTo>
                    <a:pt x="17130067" y="9858513"/>
                  </a:lnTo>
                  <a:lnTo>
                    <a:pt x="17133342" y="9850836"/>
                  </a:lnTo>
                  <a:lnTo>
                    <a:pt x="17131143" y="9846741"/>
                  </a:lnTo>
                  <a:close/>
                </a:path>
                <a:path w="17894935" h="10099040">
                  <a:moveTo>
                    <a:pt x="16886924" y="9742172"/>
                  </a:moveTo>
                  <a:lnTo>
                    <a:pt x="16874237" y="9736760"/>
                  </a:lnTo>
                  <a:lnTo>
                    <a:pt x="16869953" y="9738483"/>
                  </a:lnTo>
                  <a:lnTo>
                    <a:pt x="16866678" y="9746161"/>
                  </a:lnTo>
                  <a:lnTo>
                    <a:pt x="16868257" y="9750780"/>
                  </a:lnTo>
                  <a:lnTo>
                    <a:pt x="16880942" y="9756192"/>
                  </a:lnTo>
                  <a:lnTo>
                    <a:pt x="16885231" y="9754469"/>
                  </a:lnTo>
                  <a:lnTo>
                    <a:pt x="16888506" y="9746791"/>
                  </a:lnTo>
                  <a:lnTo>
                    <a:pt x="16886924" y="9742172"/>
                  </a:lnTo>
                  <a:close/>
                </a:path>
                <a:path w="17894935" h="10099040">
                  <a:moveTo>
                    <a:pt x="17214213" y="9878625"/>
                  </a:moveTo>
                  <a:lnTo>
                    <a:pt x="17210065" y="9877250"/>
                  </a:lnTo>
                  <a:lnTo>
                    <a:pt x="17201051" y="9873405"/>
                  </a:lnTo>
                  <a:lnTo>
                    <a:pt x="17196955" y="9875604"/>
                  </a:lnTo>
                  <a:lnTo>
                    <a:pt x="17195389" y="9879276"/>
                  </a:lnTo>
                  <a:lnTo>
                    <a:pt x="17194380" y="9882397"/>
                  </a:lnTo>
                  <a:lnTo>
                    <a:pt x="17194156" y="9883091"/>
                  </a:lnTo>
                  <a:lnTo>
                    <a:pt x="17195880" y="9887377"/>
                  </a:lnTo>
                  <a:lnTo>
                    <a:pt x="17199552" y="9888943"/>
                  </a:lnTo>
                  <a:lnTo>
                    <a:pt x="17199694" y="9888609"/>
                  </a:lnTo>
                  <a:lnTo>
                    <a:pt x="17208708" y="9892454"/>
                  </a:lnTo>
                  <a:lnTo>
                    <a:pt x="17212802" y="9890255"/>
                  </a:lnTo>
                  <a:lnTo>
                    <a:pt x="17215935" y="9882911"/>
                  </a:lnTo>
                  <a:lnTo>
                    <a:pt x="17214213" y="9878625"/>
                  </a:lnTo>
                  <a:close/>
                </a:path>
                <a:path w="17894935" h="10099040">
                  <a:moveTo>
                    <a:pt x="16802938" y="9703189"/>
                  </a:moveTo>
                  <a:lnTo>
                    <a:pt x="16794257" y="9699485"/>
                  </a:lnTo>
                  <a:lnTo>
                    <a:pt x="16789639" y="9701067"/>
                  </a:lnTo>
                  <a:lnTo>
                    <a:pt x="16786506" y="9708411"/>
                  </a:lnTo>
                  <a:lnTo>
                    <a:pt x="16788087" y="9713031"/>
                  </a:lnTo>
                  <a:lnTo>
                    <a:pt x="16791616" y="9714931"/>
                  </a:lnTo>
                  <a:lnTo>
                    <a:pt x="16800295" y="9718633"/>
                  </a:lnTo>
                  <a:lnTo>
                    <a:pt x="16804915" y="9717053"/>
                  </a:lnTo>
                  <a:lnTo>
                    <a:pt x="16808048" y="9709709"/>
                  </a:lnTo>
                  <a:lnTo>
                    <a:pt x="16806467" y="9705089"/>
                  </a:lnTo>
                  <a:lnTo>
                    <a:pt x="16802938" y="9703189"/>
                  </a:lnTo>
                  <a:close/>
                </a:path>
                <a:path w="17894935" h="10099040">
                  <a:moveTo>
                    <a:pt x="17296850" y="9908746"/>
                  </a:moveTo>
                  <a:lnTo>
                    <a:pt x="17292893" y="9907848"/>
                  </a:lnTo>
                  <a:lnTo>
                    <a:pt x="17287885" y="9905711"/>
                  </a:lnTo>
                  <a:lnTo>
                    <a:pt x="17284070" y="9904478"/>
                  </a:lnTo>
                  <a:lnTo>
                    <a:pt x="17279976" y="9906677"/>
                  </a:lnTo>
                  <a:lnTo>
                    <a:pt x="17278409" y="9910349"/>
                  </a:lnTo>
                  <a:lnTo>
                    <a:pt x="17277513" y="9913124"/>
                  </a:lnTo>
                  <a:lnTo>
                    <a:pt x="17277177" y="9914164"/>
                  </a:lnTo>
                  <a:lnTo>
                    <a:pt x="17279043" y="9918116"/>
                  </a:lnTo>
                  <a:lnTo>
                    <a:pt x="17288055" y="9921960"/>
                  </a:lnTo>
                  <a:lnTo>
                    <a:pt x="17291870" y="9923193"/>
                  </a:lnTo>
                  <a:lnTo>
                    <a:pt x="17295964" y="9920994"/>
                  </a:lnTo>
                  <a:lnTo>
                    <a:pt x="17297530" y="9917322"/>
                  </a:lnTo>
                  <a:lnTo>
                    <a:pt x="17298447" y="9914556"/>
                  </a:lnTo>
                  <a:lnTo>
                    <a:pt x="17298905" y="9913174"/>
                  </a:lnTo>
                  <a:lnTo>
                    <a:pt x="17296850" y="9908746"/>
                  </a:lnTo>
                  <a:close/>
                </a:path>
                <a:path w="17894935" h="10099040">
                  <a:moveTo>
                    <a:pt x="16714655" y="9660400"/>
                  </a:moveTo>
                  <a:lnTo>
                    <a:pt x="16710036" y="9661981"/>
                  </a:lnTo>
                  <a:lnTo>
                    <a:pt x="16707788" y="9666941"/>
                  </a:lnTo>
                  <a:lnTo>
                    <a:pt x="16706427" y="9669517"/>
                  </a:lnTo>
                  <a:lnTo>
                    <a:pt x="16708150" y="9673803"/>
                  </a:lnTo>
                  <a:lnTo>
                    <a:pt x="16711537" y="9676037"/>
                  </a:lnTo>
                  <a:lnTo>
                    <a:pt x="16720550" y="9679881"/>
                  </a:lnTo>
                  <a:lnTo>
                    <a:pt x="16725028" y="9678636"/>
                  </a:lnTo>
                  <a:lnTo>
                    <a:pt x="16727275" y="9673675"/>
                  </a:lnTo>
                  <a:lnTo>
                    <a:pt x="16728637" y="9671100"/>
                  </a:lnTo>
                  <a:lnTo>
                    <a:pt x="16727056" y="9666479"/>
                  </a:lnTo>
                  <a:lnTo>
                    <a:pt x="16723527" y="9664579"/>
                  </a:lnTo>
                  <a:lnTo>
                    <a:pt x="16718518" y="9662443"/>
                  </a:lnTo>
                  <a:lnTo>
                    <a:pt x="16714655" y="9660400"/>
                  </a:lnTo>
                  <a:close/>
                </a:path>
                <a:path w="17894935" h="10099040">
                  <a:moveTo>
                    <a:pt x="16635813" y="9620457"/>
                  </a:moveTo>
                  <a:lnTo>
                    <a:pt x="16630860" y="9621894"/>
                  </a:lnTo>
                  <a:lnTo>
                    <a:pt x="16629294" y="9625567"/>
                  </a:lnTo>
                  <a:lnTo>
                    <a:pt x="16627394" y="9629096"/>
                  </a:lnTo>
                  <a:lnTo>
                    <a:pt x="16628974" y="9633717"/>
                  </a:lnTo>
                  <a:lnTo>
                    <a:pt x="16632361" y="9635951"/>
                  </a:lnTo>
                  <a:lnTo>
                    <a:pt x="16641374" y="9639795"/>
                  </a:lnTo>
                  <a:lnTo>
                    <a:pt x="16645852" y="9638549"/>
                  </a:lnTo>
                  <a:lnTo>
                    <a:pt x="16647419" y="9634877"/>
                  </a:lnTo>
                  <a:lnTo>
                    <a:pt x="16649319" y="9631347"/>
                  </a:lnTo>
                  <a:lnTo>
                    <a:pt x="16647738" y="9626727"/>
                  </a:lnTo>
                  <a:lnTo>
                    <a:pt x="16644351" y="9624493"/>
                  </a:lnTo>
                  <a:lnTo>
                    <a:pt x="16639343" y="9622357"/>
                  </a:lnTo>
                  <a:lnTo>
                    <a:pt x="16635813" y="9620457"/>
                  </a:lnTo>
                  <a:close/>
                </a:path>
                <a:path w="17894935" h="10099040">
                  <a:moveTo>
                    <a:pt x="17380582" y="9938150"/>
                  </a:moveTo>
                  <a:lnTo>
                    <a:pt x="17376625" y="9937251"/>
                  </a:lnTo>
                  <a:lnTo>
                    <a:pt x="17371617" y="9935115"/>
                  </a:lnTo>
                  <a:lnTo>
                    <a:pt x="17367802" y="9933882"/>
                  </a:lnTo>
                  <a:lnTo>
                    <a:pt x="17363708" y="9936082"/>
                  </a:lnTo>
                  <a:lnTo>
                    <a:pt x="17362142" y="9939754"/>
                  </a:lnTo>
                  <a:lnTo>
                    <a:pt x="17360909" y="9943569"/>
                  </a:lnTo>
                  <a:lnTo>
                    <a:pt x="17362775" y="9947521"/>
                  </a:lnTo>
                  <a:lnTo>
                    <a:pt x="17366447" y="9949087"/>
                  </a:lnTo>
                  <a:lnTo>
                    <a:pt x="17366923" y="9948895"/>
                  </a:lnTo>
                  <a:lnTo>
                    <a:pt x="17371929" y="9951031"/>
                  </a:lnTo>
                  <a:lnTo>
                    <a:pt x="17375745" y="9952263"/>
                  </a:lnTo>
                  <a:lnTo>
                    <a:pt x="17379839" y="9950064"/>
                  </a:lnTo>
                  <a:lnTo>
                    <a:pt x="17381405" y="9946392"/>
                  </a:lnTo>
                  <a:lnTo>
                    <a:pt x="17382637" y="9942578"/>
                  </a:lnTo>
                  <a:lnTo>
                    <a:pt x="17380582" y="9938150"/>
                  </a:lnTo>
                  <a:close/>
                </a:path>
                <a:path w="17894935" h="10099040">
                  <a:moveTo>
                    <a:pt x="16556874" y="9578891"/>
                  </a:moveTo>
                  <a:lnTo>
                    <a:pt x="16551920" y="9580330"/>
                  </a:lnTo>
                  <a:lnTo>
                    <a:pt x="16550354" y="9584002"/>
                  </a:lnTo>
                  <a:lnTo>
                    <a:pt x="16548311" y="9587866"/>
                  </a:lnTo>
                  <a:lnTo>
                    <a:pt x="16549892" y="9592486"/>
                  </a:lnTo>
                  <a:lnTo>
                    <a:pt x="16553279" y="9594720"/>
                  </a:lnTo>
                  <a:lnTo>
                    <a:pt x="16562292" y="9598564"/>
                  </a:lnTo>
                  <a:lnTo>
                    <a:pt x="16566770" y="9597318"/>
                  </a:lnTo>
                  <a:lnTo>
                    <a:pt x="16568336" y="9593646"/>
                  </a:lnTo>
                  <a:lnTo>
                    <a:pt x="16570379" y="9589782"/>
                  </a:lnTo>
                  <a:lnTo>
                    <a:pt x="16568798" y="9585162"/>
                  </a:lnTo>
                  <a:lnTo>
                    <a:pt x="16565411" y="9582928"/>
                  </a:lnTo>
                  <a:lnTo>
                    <a:pt x="16560403" y="9580791"/>
                  </a:lnTo>
                  <a:lnTo>
                    <a:pt x="16556874" y="9578891"/>
                  </a:lnTo>
                  <a:close/>
                </a:path>
                <a:path w="17894935" h="10099040">
                  <a:moveTo>
                    <a:pt x="17464549" y="9966076"/>
                  </a:moveTo>
                  <a:lnTo>
                    <a:pt x="17460593" y="9965178"/>
                  </a:lnTo>
                  <a:lnTo>
                    <a:pt x="17455584" y="9963042"/>
                  </a:lnTo>
                  <a:lnTo>
                    <a:pt x="17451436" y="9961667"/>
                  </a:lnTo>
                  <a:lnTo>
                    <a:pt x="17447341" y="9963866"/>
                  </a:lnTo>
                  <a:lnTo>
                    <a:pt x="17444876" y="9971494"/>
                  </a:lnTo>
                  <a:lnTo>
                    <a:pt x="17446742" y="9975446"/>
                  </a:lnTo>
                  <a:lnTo>
                    <a:pt x="17450415" y="9977013"/>
                  </a:lnTo>
                  <a:lnTo>
                    <a:pt x="17450222" y="9976537"/>
                  </a:lnTo>
                  <a:lnTo>
                    <a:pt x="17450556" y="9976679"/>
                  </a:lnTo>
                  <a:lnTo>
                    <a:pt x="17451034" y="9976488"/>
                  </a:lnTo>
                  <a:lnTo>
                    <a:pt x="17456040" y="9978624"/>
                  </a:lnTo>
                  <a:lnTo>
                    <a:pt x="17460188" y="9979998"/>
                  </a:lnTo>
                  <a:lnTo>
                    <a:pt x="17464283" y="9977800"/>
                  </a:lnTo>
                  <a:lnTo>
                    <a:pt x="17466748" y="9970171"/>
                  </a:lnTo>
                  <a:lnTo>
                    <a:pt x="17464549" y="9966076"/>
                  </a:lnTo>
                  <a:close/>
                </a:path>
                <a:path w="17894935" h="10099040">
                  <a:moveTo>
                    <a:pt x="16478886" y="9536944"/>
                  </a:moveTo>
                  <a:lnTo>
                    <a:pt x="16474268" y="9538525"/>
                  </a:lnTo>
                  <a:lnTo>
                    <a:pt x="16470468" y="9545584"/>
                  </a:lnTo>
                  <a:lnTo>
                    <a:pt x="16472047" y="9550205"/>
                  </a:lnTo>
                  <a:lnTo>
                    <a:pt x="16475293" y="9552773"/>
                  </a:lnTo>
                  <a:lnTo>
                    <a:pt x="16484305" y="9556617"/>
                  </a:lnTo>
                  <a:lnTo>
                    <a:pt x="16488449" y="9555228"/>
                  </a:lnTo>
                  <a:lnTo>
                    <a:pt x="16490349" y="9551698"/>
                  </a:lnTo>
                  <a:lnTo>
                    <a:pt x="16492583" y="9548311"/>
                  </a:lnTo>
                  <a:lnTo>
                    <a:pt x="16491004" y="9543691"/>
                  </a:lnTo>
                  <a:lnTo>
                    <a:pt x="16487759" y="9541124"/>
                  </a:lnTo>
                  <a:lnTo>
                    <a:pt x="16482751" y="9538987"/>
                  </a:lnTo>
                  <a:lnTo>
                    <a:pt x="16478886" y="9536944"/>
                  </a:lnTo>
                  <a:close/>
                </a:path>
                <a:path w="17894935" h="10099040">
                  <a:moveTo>
                    <a:pt x="17549372" y="9992000"/>
                  </a:moveTo>
                  <a:lnTo>
                    <a:pt x="17545558" y="9990768"/>
                  </a:lnTo>
                  <a:lnTo>
                    <a:pt x="17540264" y="9989299"/>
                  </a:lnTo>
                  <a:lnTo>
                    <a:pt x="17536449" y="9988066"/>
                  </a:lnTo>
                  <a:lnTo>
                    <a:pt x="17532213" y="9990599"/>
                  </a:lnTo>
                  <a:lnTo>
                    <a:pt x="17530980" y="9994414"/>
                  </a:lnTo>
                  <a:lnTo>
                    <a:pt x="17530224" y="9998037"/>
                  </a:lnTo>
                  <a:lnTo>
                    <a:pt x="17532090" y="10001989"/>
                  </a:lnTo>
                  <a:lnTo>
                    <a:pt x="17536097" y="10003698"/>
                  </a:lnTo>
                  <a:lnTo>
                    <a:pt x="17541388" y="10005166"/>
                  </a:lnTo>
                  <a:lnTo>
                    <a:pt x="17545202" y="10006398"/>
                  </a:lnTo>
                  <a:lnTo>
                    <a:pt x="17549439" y="10003866"/>
                  </a:lnTo>
                  <a:lnTo>
                    <a:pt x="17551904" y="9996236"/>
                  </a:lnTo>
                  <a:lnTo>
                    <a:pt x="17549372" y="9992000"/>
                  </a:lnTo>
                  <a:close/>
                </a:path>
                <a:path w="17894935" h="10099040">
                  <a:moveTo>
                    <a:pt x="16401946" y="9493471"/>
                  </a:moveTo>
                  <a:lnTo>
                    <a:pt x="16397326" y="9495052"/>
                  </a:lnTo>
                  <a:lnTo>
                    <a:pt x="16393526" y="9502111"/>
                  </a:lnTo>
                  <a:lnTo>
                    <a:pt x="16394631" y="9506923"/>
                  </a:lnTo>
                  <a:lnTo>
                    <a:pt x="16398160" y="9508823"/>
                  </a:lnTo>
                  <a:lnTo>
                    <a:pt x="16402881" y="9511626"/>
                  </a:lnTo>
                  <a:lnTo>
                    <a:pt x="16407222" y="9513477"/>
                  </a:lnTo>
                  <a:lnTo>
                    <a:pt x="16411224" y="9512422"/>
                  </a:lnTo>
                  <a:lnTo>
                    <a:pt x="16415024" y="9505363"/>
                  </a:lnTo>
                  <a:lnTo>
                    <a:pt x="16413920" y="9500551"/>
                  </a:lnTo>
                  <a:lnTo>
                    <a:pt x="16410390" y="9498651"/>
                  </a:lnTo>
                  <a:lnTo>
                    <a:pt x="16405667" y="9495847"/>
                  </a:lnTo>
                  <a:lnTo>
                    <a:pt x="16401946" y="9493471"/>
                  </a:lnTo>
                  <a:close/>
                </a:path>
                <a:path w="17894935" h="10099040">
                  <a:moveTo>
                    <a:pt x="17634479" y="10017256"/>
                  </a:moveTo>
                  <a:lnTo>
                    <a:pt x="17630664" y="10016023"/>
                  </a:lnTo>
                  <a:lnTo>
                    <a:pt x="17625373" y="10014555"/>
                  </a:lnTo>
                  <a:lnTo>
                    <a:pt x="17621559" y="10013323"/>
                  </a:lnTo>
                  <a:lnTo>
                    <a:pt x="17617320" y="10015855"/>
                  </a:lnTo>
                  <a:lnTo>
                    <a:pt x="17616088" y="10019670"/>
                  </a:lnTo>
                  <a:lnTo>
                    <a:pt x="17614998" y="10023150"/>
                  </a:lnTo>
                  <a:lnTo>
                    <a:pt x="17616862" y="10027102"/>
                  </a:lnTo>
                  <a:lnTo>
                    <a:pt x="17621204" y="10028954"/>
                  </a:lnTo>
                  <a:lnTo>
                    <a:pt x="17626495" y="10030422"/>
                  </a:lnTo>
                  <a:lnTo>
                    <a:pt x="17630309" y="10031655"/>
                  </a:lnTo>
                  <a:lnTo>
                    <a:pt x="17634548" y="10029122"/>
                  </a:lnTo>
                  <a:lnTo>
                    <a:pt x="17637013" y="10021493"/>
                  </a:lnTo>
                  <a:lnTo>
                    <a:pt x="17634479" y="10017256"/>
                  </a:lnTo>
                  <a:close/>
                </a:path>
                <a:path w="17894935" h="10099040">
                  <a:moveTo>
                    <a:pt x="16324813" y="9449521"/>
                  </a:moveTo>
                  <a:lnTo>
                    <a:pt x="16320002" y="9450625"/>
                  </a:lnTo>
                  <a:lnTo>
                    <a:pt x="16316202" y="9457684"/>
                  </a:lnTo>
                  <a:lnTo>
                    <a:pt x="16317306" y="9462496"/>
                  </a:lnTo>
                  <a:lnTo>
                    <a:pt x="16320836" y="9464395"/>
                  </a:lnTo>
                  <a:lnTo>
                    <a:pt x="16325557" y="9467199"/>
                  </a:lnTo>
                  <a:lnTo>
                    <a:pt x="16329897" y="9469051"/>
                  </a:lnTo>
                  <a:lnTo>
                    <a:pt x="16334042" y="9467662"/>
                  </a:lnTo>
                  <a:lnTo>
                    <a:pt x="16335800" y="9464466"/>
                  </a:lnTo>
                  <a:lnTo>
                    <a:pt x="16337700" y="9460936"/>
                  </a:lnTo>
                  <a:lnTo>
                    <a:pt x="16336596" y="9456125"/>
                  </a:lnTo>
                  <a:lnTo>
                    <a:pt x="16333066" y="9454224"/>
                  </a:lnTo>
                  <a:lnTo>
                    <a:pt x="16328342" y="9451421"/>
                  </a:lnTo>
                  <a:lnTo>
                    <a:pt x="16324813" y="9449521"/>
                  </a:lnTo>
                  <a:close/>
                </a:path>
                <a:path w="17894935" h="10099040">
                  <a:moveTo>
                    <a:pt x="17720297" y="10040842"/>
                  </a:moveTo>
                  <a:lnTo>
                    <a:pt x="17716341" y="10039943"/>
                  </a:lnTo>
                  <a:lnTo>
                    <a:pt x="17711050" y="10038476"/>
                  </a:lnTo>
                  <a:lnTo>
                    <a:pt x="17706902" y="10037101"/>
                  </a:lnTo>
                  <a:lnTo>
                    <a:pt x="17702664" y="10039634"/>
                  </a:lnTo>
                  <a:lnTo>
                    <a:pt x="17701766" y="10043590"/>
                  </a:lnTo>
                  <a:lnTo>
                    <a:pt x="17700533" y="10047405"/>
                  </a:lnTo>
                  <a:lnTo>
                    <a:pt x="17702539" y="10051023"/>
                  </a:lnTo>
                  <a:lnTo>
                    <a:pt x="17706880" y="10052875"/>
                  </a:lnTo>
                  <a:lnTo>
                    <a:pt x="17712173" y="10054343"/>
                  </a:lnTo>
                  <a:lnTo>
                    <a:pt x="17716321" y="10055718"/>
                  </a:lnTo>
                  <a:lnTo>
                    <a:pt x="17720559" y="10053185"/>
                  </a:lnTo>
                  <a:lnTo>
                    <a:pt x="17721457" y="10049229"/>
                  </a:lnTo>
                  <a:lnTo>
                    <a:pt x="17722832" y="10045080"/>
                  </a:lnTo>
                  <a:lnTo>
                    <a:pt x="17720297" y="10040842"/>
                  </a:lnTo>
                  <a:close/>
                </a:path>
                <a:path w="17894935" h="10099040">
                  <a:moveTo>
                    <a:pt x="16248585" y="9404378"/>
                  </a:moveTo>
                  <a:lnTo>
                    <a:pt x="16244105" y="9405624"/>
                  </a:lnTo>
                  <a:lnTo>
                    <a:pt x="16241871" y="9409011"/>
                  </a:lnTo>
                  <a:lnTo>
                    <a:pt x="16239971" y="9412541"/>
                  </a:lnTo>
                  <a:lnTo>
                    <a:pt x="16241218" y="9417018"/>
                  </a:lnTo>
                  <a:lnTo>
                    <a:pt x="16244605" y="9419252"/>
                  </a:lnTo>
                  <a:lnTo>
                    <a:pt x="16249328" y="9422057"/>
                  </a:lnTo>
                  <a:lnTo>
                    <a:pt x="16253669" y="9423908"/>
                  </a:lnTo>
                  <a:lnTo>
                    <a:pt x="16257811" y="9422518"/>
                  </a:lnTo>
                  <a:lnTo>
                    <a:pt x="16259569" y="9419322"/>
                  </a:lnTo>
                  <a:lnTo>
                    <a:pt x="16261469" y="9415793"/>
                  </a:lnTo>
                  <a:lnTo>
                    <a:pt x="16260222" y="9411315"/>
                  </a:lnTo>
                  <a:lnTo>
                    <a:pt x="16256835" y="9409081"/>
                  </a:lnTo>
                  <a:lnTo>
                    <a:pt x="16252114" y="9406278"/>
                  </a:lnTo>
                  <a:lnTo>
                    <a:pt x="16248585" y="9404378"/>
                  </a:lnTo>
                  <a:close/>
                </a:path>
                <a:path w="17894935" h="10099040">
                  <a:moveTo>
                    <a:pt x="17805543" y="10063001"/>
                  </a:moveTo>
                  <a:lnTo>
                    <a:pt x="17801587" y="10062102"/>
                  </a:lnTo>
                  <a:lnTo>
                    <a:pt x="17796294" y="10060633"/>
                  </a:lnTo>
                  <a:lnTo>
                    <a:pt x="17792336" y="10059734"/>
                  </a:lnTo>
                  <a:lnTo>
                    <a:pt x="17788099" y="10062268"/>
                  </a:lnTo>
                  <a:lnTo>
                    <a:pt x="17787201" y="10066225"/>
                  </a:lnTo>
                  <a:lnTo>
                    <a:pt x="17786111" y="10069705"/>
                  </a:lnTo>
                  <a:lnTo>
                    <a:pt x="17788119" y="10073324"/>
                  </a:lnTo>
                  <a:lnTo>
                    <a:pt x="17792792" y="10075318"/>
                  </a:lnTo>
                  <a:lnTo>
                    <a:pt x="17798084" y="10076786"/>
                  </a:lnTo>
                  <a:lnTo>
                    <a:pt x="17802042" y="10077685"/>
                  </a:lnTo>
                  <a:lnTo>
                    <a:pt x="17806278" y="10075152"/>
                  </a:lnTo>
                  <a:lnTo>
                    <a:pt x="17808075" y="10067238"/>
                  </a:lnTo>
                  <a:lnTo>
                    <a:pt x="17805543" y="10063001"/>
                  </a:lnTo>
                  <a:close/>
                </a:path>
                <a:path w="17894935" h="10099040">
                  <a:moveTo>
                    <a:pt x="16172973" y="9358709"/>
                  </a:moveTo>
                  <a:lnTo>
                    <a:pt x="16168496" y="9359955"/>
                  </a:lnTo>
                  <a:lnTo>
                    <a:pt x="16164027" y="9366730"/>
                  </a:lnTo>
                  <a:lnTo>
                    <a:pt x="16165273" y="9371208"/>
                  </a:lnTo>
                  <a:lnTo>
                    <a:pt x="16168660" y="9373442"/>
                  </a:lnTo>
                  <a:lnTo>
                    <a:pt x="16173384" y="9376245"/>
                  </a:lnTo>
                  <a:lnTo>
                    <a:pt x="16174385" y="9376672"/>
                  </a:lnTo>
                  <a:lnTo>
                    <a:pt x="16174242" y="9377006"/>
                  </a:lnTo>
                  <a:lnTo>
                    <a:pt x="16177581" y="9378430"/>
                  </a:lnTo>
                  <a:lnTo>
                    <a:pt x="16181391" y="9376899"/>
                  </a:lnTo>
                  <a:lnTo>
                    <a:pt x="16183482" y="9373845"/>
                  </a:lnTo>
                  <a:lnTo>
                    <a:pt x="16185716" y="9370458"/>
                  </a:lnTo>
                  <a:lnTo>
                    <a:pt x="16184470" y="9365981"/>
                  </a:lnTo>
                  <a:lnTo>
                    <a:pt x="16181083" y="9363747"/>
                  </a:lnTo>
                  <a:lnTo>
                    <a:pt x="16176360" y="9360943"/>
                  </a:lnTo>
                  <a:lnTo>
                    <a:pt x="16172973" y="9358709"/>
                  </a:lnTo>
                  <a:close/>
                </a:path>
                <a:path w="17894935" h="10099040">
                  <a:moveTo>
                    <a:pt x="17892024" y="10084108"/>
                  </a:moveTo>
                  <a:lnTo>
                    <a:pt x="17888068" y="10083209"/>
                  </a:lnTo>
                  <a:lnTo>
                    <a:pt x="17882777" y="10081742"/>
                  </a:lnTo>
                  <a:lnTo>
                    <a:pt x="17878820" y="10080843"/>
                  </a:lnTo>
                  <a:lnTo>
                    <a:pt x="17874582" y="10083375"/>
                  </a:lnTo>
                  <a:lnTo>
                    <a:pt x="17873683" y="10087332"/>
                  </a:lnTo>
                  <a:lnTo>
                    <a:pt x="17872593" y="10090813"/>
                  </a:lnTo>
                  <a:lnTo>
                    <a:pt x="17874601" y="10094432"/>
                  </a:lnTo>
                  <a:lnTo>
                    <a:pt x="17879273" y="10096425"/>
                  </a:lnTo>
                  <a:lnTo>
                    <a:pt x="17884567" y="10097894"/>
                  </a:lnTo>
                  <a:lnTo>
                    <a:pt x="17888523" y="10098792"/>
                  </a:lnTo>
                  <a:lnTo>
                    <a:pt x="17892760" y="10096259"/>
                  </a:lnTo>
                  <a:lnTo>
                    <a:pt x="17894558" y="10088345"/>
                  </a:lnTo>
                  <a:lnTo>
                    <a:pt x="17892024" y="10084108"/>
                  </a:lnTo>
                  <a:close/>
                </a:path>
                <a:path w="17894935" h="10099040">
                  <a:moveTo>
                    <a:pt x="16097741" y="9311229"/>
                  </a:moveTo>
                  <a:lnTo>
                    <a:pt x="16093263" y="9312476"/>
                  </a:lnTo>
                  <a:lnTo>
                    <a:pt x="16091030" y="9315863"/>
                  </a:lnTo>
                  <a:lnTo>
                    <a:pt x="16088654" y="9319584"/>
                  </a:lnTo>
                  <a:lnTo>
                    <a:pt x="16089900" y="9324062"/>
                  </a:lnTo>
                  <a:lnTo>
                    <a:pt x="16093286" y="9326296"/>
                  </a:lnTo>
                  <a:lnTo>
                    <a:pt x="16098010" y="9329100"/>
                  </a:lnTo>
                  <a:lnTo>
                    <a:pt x="16102682" y="9331093"/>
                  </a:lnTo>
                  <a:lnTo>
                    <a:pt x="16106350" y="9329896"/>
                  </a:lnTo>
                  <a:lnTo>
                    <a:pt x="16108442" y="9326842"/>
                  </a:lnTo>
                  <a:lnTo>
                    <a:pt x="16110819" y="9323121"/>
                  </a:lnTo>
                  <a:lnTo>
                    <a:pt x="16109570" y="9318642"/>
                  </a:lnTo>
                  <a:lnTo>
                    <a:pt x="16106183" y="9316409"/>
                  </a:lnTo>
                  <a:lnTo>
                    <a:pt x="16101462" y="9313606"/>
                  </a:lnTo>
                  <a:lnTo>
                    <a:pt x="16097741" y="9311229"/>
                  </a:lnTo>
                  <a:close/>
                </a:path>
                <a:path w="17894935" h="10099040">
                  <a:moveTo>
                    <a:pt x="16023128" y="9263224"/>
                  </a:moveTo>
                  <a:lnTo>
                    <a:pt x="16018314" y="9264328"/>
                  </a:lnTo>
                  <a:lnTo>
                    <a:pt x="16014049" y="9270794"/>
                  </a:lnTo>
                  <a:lnTo>
                    <a:pt x="16013846" y="9271103"/>
                  </a:lnTo>
                  <a:lnTo>
                    <a:pt x="16014952" y="9275914"/>
                  </a:lnTo>
                  <a:lnTo>
                    <a:pt x="16018340" y="9278149"/>
                  </a:lnTo>
                  <a:lnTo>
                    <a:pt x="16022919" y="9281285"/>
                  </a:lnTo>
                  <a:lnTo>
                    <a:pt x="16027593" y="9283279"/>
                  </a:lnTo>
                  <a:lnTo>
                    <a:pt x="16031259" y="9282081"/>
                  </a:lnTo>
                  <a:lnTo>
                    <a:pt x="16033141" y="9279333"/>
                  </a:lnTo>
                  <a:lnTo>
                    <a:pt x="16035585" y="9275641"/>
                  </a:lnTo>
                  <a:lnTo>
                    <a:pt x="16034481" y="9270829"/>
                  </a:lnTo>
                  <a:lnTo>
                    <a:pt x="16031094" y="9268596"/>
                  </a:lnTo>
                  <a:lnTo>
                    <a:pt x="16026514" y="9265458"/>
                  </a:lnTo>
                  <a:lnTo>
                    <a:pt x="16023128" y="9263224"/>
                  </a:lnTo>
                  <a:close/>
                </a:path>
                <a:path w="17894935" h="10099040">
                  <a:moveTo>
                    <a:pt x="15948655" y="9214884"/>
                  </a:moveTo>
                  <a:lnTo>
                    <a:pt x="15943844" y="9215989"/>
                  </a:lnTo>
                  <a:lnTo>
                    <a:pt x="15939579" y="9222455"/>
                  </a:lnTo>
                  <a:lnTo>
                    <a:pt x="15939375" y="9222763"/>
                  </a:lnTo>
                  <a:lnTo>
                    <a:pt x="15940479" y="9227575"/>
                  </a:lnTo>
                  <a:lnTo>
                    <a:pt x="15943867" y="9229809"/>
                  </a:lnTo>
                  <a:lnTo>
                    <a:pt x="15948448" y="9232947"/>
                  </a:lnTo>
                  <a:lnTo>
                    <a:pt x="15952787" y="9234797"/>
                  </a:lnTo>
                  <a:lnTo>
                    <a:pt x="15956788" y="9233742"/>
                  </a:lnTo>
                  <a:lnTo>
                    <a:pt x="15958671" y="9230994"/>
                  </a:lnTo>
                  <a:lnTo>
                    <a:pt x="15961115" y="9227302"/>
                  </a:lnTo>
                  <a:lnTo>
                    <a:pt x="15960011" y="9222490"/>
                  </a:lnTo>
                  <a:lnTo>
                    <a:pt x="15956623" y="9220256"/>
                  </a:lnTo>
                  <a:lnTo>
                    <a:pt x="15952042" y="9217118"/>
                  </a:lnTo>
                  <a:lnTo>
                    <a:pt x="15948655" y="9214884"/>
                  </a:lnTo>
                  <a:close/>
                </a:path>
                <a:path w="17894935" h="10099040">
                  <a:moveTo>
                    <a:pt x="15875278" y="9165828"/>
                  </a:moveTo>
                  <a:lnTo>
                    <a:pt x="15870467" y="9166933"/>
                  </a:lnTo>
                  <a:lnTo>
                    <a:pt x="15868233" y="9170320"/>
                  </a:lnTo>
                  <a:lnTo>
                    <a:pt x="15865665" y="9173565"/>
                  </a:lnTo>
                  <a:lnTo>
                    <a:pt x="15866770" y="9178377"/>
                  </a:lnTo>
                  <a:lnTo>
                    <a:pt x="15870158" y="9180611"/>
                  </a:lnTo>
                  <a:lnTo>
                    <a:pt x="15874737" y="9183749"/>
                  </a:lnTo>
                  <a:lnTo>
                    <a:pt x="15876073" y="9184319"/>
                  </a:lnTo>
                  <a:lnTo>
                    <a:pt x="15875931" y="9184652"/>
                  </a:lnTo>
                  <a:lnTo>
                    <a:pt x="15878935" y="9185933"/>
                  </a:lnTo>
                  <a:lnTo>
                    <a:pt x="15882935" y="9184878"/>
                  </a:lnTo>
                  <a:lnTo>
                    <a:pt x="15885026" y="9181824"/>
                  </a:lnTo>
                  <a:lnTo>
                    <a:pt x="15887594" y="9178579"/>
                  </a:lnTo>
                  <a:lnTo>
                    <a:pt x="15886491" y="9173769"/>
                  </a:lnTo>
                  <a:lnTo>
                    <a:pt x="15883104" y="9171535"/>
                  </a:lnTo>
                  <a:lnTo>
                    <a:pt x="15878523" y="9168396"/>
                  </a:lnTo>
                  <a:lnTo>
                    <a:pt x="15875278" y="9165828"/>
                  </a:lnTo>
                  <a:close/>
                </a:path>
                <a:path w="17894935" h="10099040">
                  <a:moveTo>
                    <a:pt x="15801711" y="9116298"/>
                  </a:moveTo>
                  <a:lnTo>
                    <a:pt x="15797043" y="9117068"/>
                  </a:lnTo>
                  <a:lnTo>
                    <a:pt x="15792574" y="9123843"/>
                  </a:lnTo>
                  <a:lnTo>
                    <a:pt x="15793344" y="9128511"/>
                  </a:lnTo>
                  <a:lnTo>
                    <a:pt x="15796731" y="9130745"/>
                  </a:lnTo>
                  <a:lnTo>
                    <a:pt x="15801312" y="9133883"/>
                  </a:lnTo>
                  <a:lnTo>
                    <a:pt x="15802647" y="9134452"/>
                  </a:lnTo>
                  <a:lnTo>
                    <a:pt x="15802504" y="9134786"/>
                  </a:lnTo>
                  <a:lnTo>
                    <a:pt x="15805508" y="9136067"/>
                  </a:lnTo>
                  <a:lnTo>
                    <a:pt x="15809510" y="9135012"/>
                  </a:lnTo>
                  <a:lnTo>
                    <a:pt x="15811602" y="9131959"/>
                  </a:lnTo>
                  <a:lnTo>
                    <a:pt x="15813836" y="9128572"/>
                  </a:lnTo>
                  <a:lnTo>
                    <a:pt x="15813064" y="9123903"/>
                  </a:lnTo>
                  <a:lnTo>
                    <a:pt x="15809677" y="9121669"/>
                  </a:lnTo>
                  <a:lnTo>
                    <a:pt x="15805098" y="9118531"/>
                  </a:lnTo>
                  <a:lnTo>
                    <a:pt x="15801711" y="9116298"/>
                  </a:lnTo>
                  <a:close/>
                </a:path>
                <a:path w="17894935" h="10099040">
                  <a:moveTo>
                    <a:pt x="15728569" y="9065764"/>
                  </a:moveTo>
                  <a:lnTo>
                    <a:pt x="15723901" y="9066534"/>
                  </a:lnTo>
                  <a:lnTo>
                    <a:pt x="15719432" y="9073309"/>
                  </a:lnTo>
                  <a:lnTo>
                    <a:pt x="15720202" y="9077977"/>
                  </a:lnTo>
                  <a:lnTo>
                    <a:pt x="15723589" y="9080211"/>
                  </a:lnTo>
                  <a:lnTo>
                    <a:pt x="15728170" y="9083349"/>
                  </a:lnTo>
                  <a:lnTo>
                    <a:pt x="15732510" y="9085200"/>
                  </a:lnTo>
                  <a:lnTo>
                    <a:pt x="15736369" y="9084479"/>
                  </a:lnTo>
                  <a:lnTo>
                    <a:pt x="15738460" y="9081425"/>
                  </a:lnTo>
                  <a:lnTo>
                    <a:pt x="15740694" y="9078038"/>
                  </a:lnTo>
                  <a:lnTo>
                    <a:pt x="15739924" y="9073369"/>
                  </a:lnTo>
                  <a:lnTo>
                    <a:pt x="15736537" y="9071135"/>
                  </a:lnTo>
                  <a:lnTo>
                    <a:pt x="15731956" y="9067998"/>
                  </a:lnTo>
                  <a:lnTo>
                    <a:pt x="15728569" y="9065764"/>
                  </a:lnTo>
                  <a:close/>
                </a:path>
                <a:path w="17894935" h="10099040">
                  <a:moveTo>
                    <a:pt x="15656189" y="9014371"/>
                  </a:moveTo>
                  <a:lnTo>
                    <a:pt x="15651520" y="9015141"/>
                  </a:lnTo>
                  <a:lnTo>
                    <a:pt x="15649286" y="9018529"/>
                  </a:lnTo>
                  <a:lnTo>
                    <a:pt x="15646910" y="9022250"/>
                  </a:lnTo>
                  <a:lnTo>
                    <a:pt x="15647681" y="9026919"/>
                  </a:lnTo>
                  <a:lnTo>
                    <a:pt x="15651068" y="9029153"/>
                  </a:lnTo>
                  <a:lnTo>
                    <a:pt x="15655648" y="9032291"/>
                  </a:lnTo>
                  <a:lnTo>
                    <a:pt x="15660320" y="9034284"/>
                  </a:lnTo>
                  <a:lnTo>
                    <a:pt x="15664180" y="9033562"/>
                  </a:lnTo>
                  <a:lnTo>
                    <a:pt x="15666271" y="9030509"/>
                  </a:lnTo>
                  <a:lnTo>
                    <a:pt x="15668648" y="9026788"/>
                  </a:lnTo>
                  <a:lnTo>
                    <a:pt x="15667878" y="9022119"/>
                  </a:lnTo>
                  <a:lnTo>
                    <a:pt x="15664492" y="9019885"/>
                  </a:lnTo>
                  <a:lnTo>
                    <a:pt x="15659910" y="9016748"/>
                  </a:lnTo>
                  <a:lnTo>
                    <a:pt x="15656189" y="9014371"/>
                  </a:lnTo>
                  <a:close/>
                </a:path>
                <a:path w="17894935" h="10099040">
                  <a:moveTo>
                    <a:pt x="15584285" y="8962787"/>
                  </a:moveTo>
                  <a:lnTo>
                    <a:pt x="15579616" y="8963557"/>
                  </a:lnTo>
                  <a:lnTo>
                    <a:pt x="15577048" y="8966802"/>
                  </a:lnTo>
                  <a:lnTo>
                    <a:pt x="15574814" y="8970190"/>
                  </a:lnTo>
                  <a:lnTo>
                    <a:pt x="15575586" y="8974859"/>
                  </a:lnTo>
                  <a:lnTo>
                    <a:pt x="15578831" y="8977427"/>
                  </a:lnTo>
                  <a:lnTo>
                    <a:pt x="15583409" y="8980564"/>
                  </a:lnTo>
                  <a:lnTo>
                    <a:pt x="15588085" y="8982558"/>
                  </a:lnTo>
                  <a:lnTo>
                    <a:pt x="15591941" y="8981836"/>
                  </a:lnTo>
                  <a:lnTo>
                    <a:pt x="15594034" y="8978782"/>
                  </a:lnTo>
                  <a:lnTo>
                    <a:pt x="15596268" y="8975396"/>
                  </a:lnTo>
                  <a:lnTo>
                    <a:pt x="15595499" y="8970727"/>
                  </a:lnTo>
                  <a:lnTo>
                    <a:pt x="15592253" y="8968158"/>
                  </a:lnTo>
                  <a:lnTo>
                    <a:pt x="15587672" y="8965021"/>
                  </a:lnTo>
                  <a:lnTo>
                    <a:pt x="15584285" y="8962787"/>
                  </a:lnTo>
                  <a:close/>
                </a:path>
                <a:path w="17894935" h="10099040">
                  <a:moveTo>
                    <a:pt x="15512668" y="8910537"/>
                  </a:moveTo>
                  <a:lnTo>
                    <a:pt x="15507999" y="8911307"/>
                  </a:lnTo>
                  <a:lnTo>
                    <a:pt x="15502864" y="8917796"/>
                  </a:lnTo>
                  <a:lnTo>
                    <a:pt x="15503632" y="8922465"/>
                  </a:lnTo>
                  <a:lnTo>
                    <a:pt x="15506877" y="8925032"/>
                  </a:lnTo>
                  <a:lnTo>
                    <a:pt x="15511458" y="8928170"/>
                  </a:lnTo>
                  <a:lnTo>
                    <a:pt x="15513128" y="8928882"/>
                  </a:lnTo>
                  <a:lnTo>
                    <a:pt x="15512985" y="8929217"/>
                  </a:lnTo>
                  <a:lnTo>
                    <a:pt x="15515989" y="8930498"/>
                  </a:lnTo>
                  <a:lnTo>
                    <a:pt x="15519848" y="8929777"/>
                  </a:lnTo>
                  <a:lnTo>
                    <a:pt x="15521940" y="8926723"/>
                  </a:lnTo>
                  <a:lnTo>
                    <a:pt x="15524508" y="8923478"/>
                  </a:lnTo>
                  <a:lnTo>
                    <a:pt x="15523736" y="8918809"/>
                  </a:lnTo>
                  <a:lnTo>
                    <a:pt x="15520492" y="8916241"/>
                  </a:lnTo>
                  <a:lnTo>
                    <a:pt x="15515913" y="8913104"/>
                  </a:lnTo>
                  <a:lnTo>
                    <a:pt x="15512668" y="8910537"/>
                  </a:lnTo>
                  <a:close/>
                </a:path>
                <a:path w="17894935" h="10099040">
                  <a:moveTo>
                    <a:pt x="15441809" y="8857425"/>
                  </a:moveTo>
                  <a:lnTo>
                    <a:pt x="15437139" y="8858195"/>
                  </a:lnTo>
                  <a:lnTo>
                    <a:pt x="15432004" y="8864685"/>
                  </a:lnTo>
                  <a:lnTo>
                    <a:pt x="15432775" y="8869354"/>
                  </a:lnTo>
                  <a:lnTo>
                    <a:pt x="15440458" y="8875394"/>
                  </a:lnTo>
                  <a:lnTo>
                    <a:pt x="15442128" y="8876106"/>
                  </a:lnTo>
                  <a:lnTo>
                    <a:pt x="15441985" y="8876440"/>
                  </a:lnTo>
                  <a:lnTo>
                    <a:pt x="15444989" y="8877721"/>
                  </a:lnTo>
                  <a:lnTo>
                    <a:pt x="15448991" y="8876666"/>
                  </a:lnTo>
                  <a:lnTo>
                    <a:pt x="15450941" y="8873946"/>
                  </a:lnTo>
                  <a:lnTo>
                    <a:pt x="15453508" y="8870702"/>
                  </a:lnTo>
                  <a:lnTo>
                    <a:pt x="15452736" y="8866032"/>
                  </a:lnTo>
                  <a:lnTo>
                    <a:pt x="15441809" y="8857425"/>
                  </a:lnTo>
                  <a:close/>
                </a:path>
                <a:path w="17894935" h="10099040">
                  <a:moveTo>
                    <a:pt x="15370951" y="8804314"/>
                  </a:moveTo>
                  <a:lnTo>
                    <a:pt x="15366281" y="8805084"/>
                  </a:lnTo>
                  <a:lnTo>
                    <a:pt x="15361147" y="8811574"/>
                  </a:lnTo>
                  <a:lnTo>
                    <a:pt x="15361917" y="8816243"/>
                  </a:lnTo>
                  <a:lnTo>
                    <a:pt x="15365162" y="8818811"/>
                  </a:lnTo>
                  <a:lnTo>
                    <a:pt x="15369267" y="8822141"/>
                  </a:lnTo>
                  <a:lnTo>
                    <a:pt x="15370935" y="8822852"/>
                  </a:lnTo>
                  <a:lnTo>
                    <a:pt x="15370793" y="8823186"/>
                  </a:lnTo>
                  <a:lnTo>
                    <a:pt x="15373798" y="8824468"/>
                  </a:lnTo>
                  <a:lnTo>
                    <a:pt x="15377800" y="8823413"/>
                  </a:lnTo>
                  <a:lnTo>
                    <a:pt x="15379749" y="8820693"/>
                  </a:lnTo>
                  <a:lnTo>
                    <a:pt x="15382316" y="8817448"/>
                  </a:lnTo>
                  <a:lnTo>
                    <a:pt x="15381545" y="8812779"/>
                  </a:lnTo>
                  <a:lnTo>
                    <a:pt x="15378301" y="8810211"/>
                  </a:lnTo>
                  <a:lnTo>
                    <a:pt x="15374195" y="8806882"/>
                  </a:lnTo>
                  <a:lnTo>
                    <a:pt x="15370951" y="8804314"/>
                  </a:lnTo>
                  <a:close/>
                </a:path>
                <a:path w="17894935" h="10099040">
                  <a:moveTo>
                    <a:pt x="15300378" y="8750536"/>
                  </a:moveTo>
                  <a:lnTo>
                    <a:pt x="15295709" y="8751306"/>
                  </a:lnTo>
                  <a:lnTo>
                    <a:pt x="15290574" y="8757796"/>
                  </a:lnTo>
                  <a:lnTo>
                    <a:pt x="15291344" y="8762466"/>
                  </a:lnTo>
                  <a:lnTo>
                    <a:pt x="15294589" y="8765033"/>
                  </a:lnTo>
                  <a:lnTo>
                    <a:pt x="15298694" y="8768362"/>
                  </a:lnTo>
                  <a:lnTo>
                    <a:pt x="15300362" y="8769074"/>
                  </a:lnTo>
                  <a:lnTo>
                    <a:pt x="15300220" y="8769408"/>
                  </a:lnTo>
                  <a:lnTo>
                    <a:pt x="15303225" y="8770690"/>
                  </a:lnTo>
                  <a:lnTo>
                    <a:pt x="15307227" y="8769635"/>
                  </a:lnTo>
                  <a:lnTo>
                    <a:pt x="15309175" y="8766915"/>
                  </a:lnTo>
                  <a:lnTo>
                    <a:pt x="15311743" y="8763670"/>
                  </a:lnTo>
                  <a:lnTo>
                    <a:pt x="15310972" y="8759001"/>
                  </a:lnTo>
                  <a:lnTo>
                    <a:pt x="15307728" y="8756433"/>
                  </a:lnTo>
                  <a:lnTo>
                    <a:pt x="15303623" y="8753103"/>
                  </a:lnTo>
                  <a:lnTo>
                    <a:pt x="15300378" y="8750536"/>
                  </a:lnTo>
                  <a:close/>
                </a:path>
                <a:path w="17894935" h="10099040">
                  <a:moveTo>
                    <a:pt x="15230090" y="8696090"/>
                  </a:moveTo>
                  <a:lnTo>
                    <a:pt x="15225421" y="8696860"/>
                  </a:lnTo>
                  <a:lnTo>
                    <a:pt x="15220286" y="8703350"/>
                  </a:lnTo>
                  <a:lnTo>
                    <a:pt x="15221057" y="8708019"/>
                  </a:lnTo>
                  <a:lnTo>
                    <a:pt x="15224301" y="8710587"/>
                  </a:lnTo>
                  <a:lnTo>
                    <a:pt x="15228406" y="8713917"/>
                  </a:lnTo>
                  <a:lnTo>
                    <a:pt x="15233079" y="8715910"/>
                  </a:lnTo>
                  <a:lnTo>
                    <a:pt x="15236939" y="8715189"/>
                  </a:lnTo>
                  <a:lnTo>
                    <a:pt x="15238887" y="8712469"/>
                  </a:lnTo>
                  <a:lnTo>
                    <a:pt x="15241455" y="8709224"/>
                  </a:lnTo>
                  <a:lnTo>
                    <a:pt x="15240684" y="8704555"/>
                  </a:lnTo>
                  <a:lnTo>
                    <a:pt x="15237440" y="8701987"/>
                  </a:lnTo>
                  <a:lnTo>
                    <a:pt x="15233335" y="8698658"/>
                  </a:lnTo>
                  <a:lnTo>
                    <a:pt x="15230090" y="8696090"/>
                  </a:lnTo>
                  <a:close/>
                </a:path>
                <a:path w="17894935" h="10099040">
                  <a:moveTo>
                    <a:pt x="15160136" y="8641787"/>
                  </a:moveTo>
                  <a:lnTo>
                    <a:pt x="15155466" y="8642557"/>
                  </a:lnTo>
                  <a:lnTo>
                    <a:pt x="15150332" y="8649047"/>
                  </a:lnTo>
                  <a:lnTo>
                    <a:pt x="15151102" y="8653716"/>
                  </a:lnTo>
                  <a:lnTo>
                    <a:pt x="15154347" y="8656284"/>
                  </a:lnTo>
                  <a:lnTo>
                    <a:pt x="15158450" y="8659612"/>
                  </a:lnTo>
                  <a:lnTo>
                    <a:pt x="15163125" y="8661607"/>
                  </a:lnTo>
                  <a:lnTo>
                    <a:pt x="15166982" y="8660885"/>
                  </a:lnTo>
                  <a:lnTo>
                    <a:pt x="15168932" y="8658165"/>
                  </a:lnTo>
                  <a:lnTo>
                    <a:pt x="15171500" y="8654920"/>
                  </a:lnTo>
                  <a:lnTo>
                    <a:pt x="15170730" y="8650251"/>
                  </a:lnTo>
                  <a:lnTo>
                    <a:pt x="15167486" y="8647684"/>
                  </a:lnTo>
                  <a:lnTo>
                    <a:pt x="15163381" y="8644354"/>
                  </a:lnTo>
                  <a:lnTo>
                    <a:pt x="15160136" y="8641787"/>
                  </a:lnTo>
                  <a:close/>
                </a:path>
                <a:path w="17894935" h="10099040">
                  <a:moveTo>
                    <a:pt x="15090467" y="8586816"/>
                  </a:moveTo>
                  <a:lnTo>
                    <a:pt x="15085941" y="8587253"/>
                  </a:lnTo>
                  <a:lnTo>
                    <a:pt x="15080805" y="8593742"/>
                  </a:lnTo>
                  <a:lnTo>
                    <a:pt x="15081239" y="8598268"/>
                  </a:lnTo>
                  <a:lnTo>
                    <a:pt x="15084485" y="8600836"/>
                  </a:lnTo>
                  <a:lnTo>
                    <a:pt x="15088589" y="8604164"/>
                  </a:lnTo>
                  <a:lnTo>
                    <a:pt x="15090592" y="8605019"/>
                  </a:lnTo>
                  <a:lnTo>
                    <a:pt x="15090116" y="8605210"/>
                  </a:lnTo>
                  <a:lnTo>
                    <a:pt x="15093120" y="8606492"/>
                  </a:lnTo>
                  <a:lnTo>
                    <a:pt x="15096645" y="8605628"/>
                  </a:lnTo>
                  <a:lnTo>
                    <a:pt x="15098929" y="8603051"/>
                  </a:lnTo>
                  <a:lnTo>
                    <a:pt x="15101497" y="8599806"/>
                  </a:lnTo>
                  <a:lnTo>
                    <a:pt x="15101060" y="8595280"/>
                  </a:lnTo>
                  <a:lnTo>
                    <a:pt x="15097814" y="8592712"/>
                  </a:lnTo>
                  <a:lnTo>
                    <a:pt x="15093711" y="8589384"/>
                  </a:lnTo>
                  <a:lnTo>
                    <a:pt x="15090467" y="8586816"/>
                  </a:lnTo>
                  <a:close/>
                </a:path>
                <a:path w="17894935" h="10099040">
                  <a:moveTo>
                    <a:pt x="15021607" y="8531795"/>
                  </a:moveTo>
                  <a:lnTo>
                    <a:pt x="15016745" y="8532089"/>
                  </a:lnTo>
                  <a:lnTo>
                    <a:pt x="15011611" y="8538579"/>
                  </a:lnTo>
                  <a:lnTo>
                    <a:pt x="15012048" y="8543106"/>
                  </a:lnTo>
                  <a:lnTo>
                    <a:pt x="15015292" y="8545673"/>
                  </a:lnTo>
                  <a:lnTo>
                    <a:pt x="15019397" y="8549003"/>
                  </a:lnTo>
                  <a:lnTo>
                    <a:pt x="15021399" y="8549857"/>
                  </a:lnTo>
                  <a:lnTo>
                    <a:pt x="15020923" y="8550048"/>
                  </a:lnTo>
                  <a:lnTo>
                    <a:pt x="15023927" y="8551330"/>
                  </a:lnTo>
                  <a:lnTo>
                    <a:pt x="15027452" y="8550466"/>
                  </a:lnTo>
                  <a:lnTo>
                    <a:pt x="15029736" y="8547889"/>
                  </a:lnTo>
                  <a:lnTo>
                    <a:pt x="15032304" y="8544644"/>
                  </a:lnTo>
                  <a:lnTo>
                    <a:pt x="15031867" y="8540118"/>
                  </a:lnTo>
                  <a:lnTo>
                    <a:pt x="15028622" y="8537550"/>
                  </a:lnTo>
                  <a:lnTo>
                    <a:pt x="15024517" y="8534220"/>
                  </a:lnTo>
                  <a:lnTo>
                    <a:pt x="15021607" y="8531795"/>
                  </a:lnTo>
                  <a:close/>
                </a:path>
                <a:path w="17894935" h="10099040">
                  <a:moveTo>
                    <a:pt x="14952841" y="8475632"/>
                  </a:moveTo>
                  <a:lnTo>
                    <a:pt x="14947981" y="8475926"/>
                  </a:lnTo>
                  <a:lnTo>
                    <a:pt x="14942845" y="8482415"/>
                  </a:lnTo>
                  <a:lnTo>
                    <a:pt x="14943139" y="8487276"/>
                  </a:lnTo>
                  <a:lnTo>
                    <a:pt x="14946384" y="8489843"/>
                  </a:lnTo>
                  <a:lnTo>
                    <a:pt x="14950486" y="8493172"/>
                  </a:lnTo>
                  <a:lnTo>
                    <a:pt x="14952490" y="8494026"/>
                  </a:lnTo>
                  <a:lnTo>
                    <a:pt x="14952347" y="8494360"/>
                  </a:lnTo>
                  <a:lnTo>
                    <a:pt x="14955351" y="8495641"/>
                  </a:lnTo>
                  <a:lnTo>
                    <a:pt x="14958877" y="8494778"/>
                  </a:lnTo>
                  <a:lnTo>
                    <a:pt x="14961160" y="8492201"/>
                  </a:lnTo>
                  <a:lnTo>
                    <a:pt x="14963728" y="8488956"/>
                  </a:lnTo>
                  <a:lnTo>
                    <a:pt x="14963435" y="8484096"/>
                  </a:lnTo>
                  <a:lnTo>
                    <a:pt x="14960190" y="8481528"/>
                  </a:lnTo>
                  <a:lnTo>
                    <a:pt x="14956087" y="8478199"/>
                  </a:lnTo>
                  <a:lnTo>
                    <a:pt x="14952841" y="8475632"/>
                  </a:lnTo>
                  <a:close/>
                </a:path>
                <a:path w="17894935" h="10099040">
                  <a:moveTo>
                    <a:pt x="14884074" y="8419467"/>
                  </a:moveTo>
                  <a:lnTo>
                    <a:pt x="14879215" y="8419761"/>
                  </a:lnTo>
                  <a:lnTo>
                    <a:pt x="14874079" y="8426251"/>
                  </a:lnTo>
                  <a:lnTo>
                    <a:pt x="14874372" y="8431111"/>
                  </a:lnTo>
                  <a:lnTo>
                    <a:pt x="14877617" y="8433679"/>
                  </a:lnTo>
                  <a:lnTo>
                    <a:pt x="14881722" y="8437008"/>
                  </a:lnTo>
                  <a:lnTo>
                    <a:pt x="14883724" y="8437862"/>
                  </a:lnTo>
                  <a:lnTo>
                    <a:pt x="14883582" y="8438196"/>
                  </a:lnTo>
                  <a:lnTo>
                    <a:pt x="14886587" y="8439477"/>
                  </a:lnTo>
                  <a:lnTo>
                    <a:pt x="14890112" y="8438614"/>
                  </a:lnTo>
                  <a:lnTo>
                    <a:pt x="14892394" y="8436036"/>
                  </a:lnTo>
                  <a:lnTo>
                    <a:pt x="14894962" y="8432792"/>
                  </a:lnTo>
                  <a:lnTo>
                    <a:pt x="14894668" y="8427931"/>
                  </a:lnTo>
                  <a:lnTo>
                    <a:pt x="14891423" y="8425364"/>
                  </a:lnTo>
                  <a:lnTo>
                    <a:pt x="14887318" y="8422034"/>
                  </a:lnTo>
                  <a:lnTo>
                    <a:pt x="14884074" y="8419467"/>
                  </a:lnTo>
                  <a:close/>
                </a:path>
                <a:path w="17894935" h="10099040">
                  <a:moveTo>
                    <a:pt x="14815593" y="8362635"/>
                  </a:moveTo>
                  <a:lnTo>
                    <a:pt x="14810733" y="8362930"/>
                  </a:lnTo>
                  <a:lnTo>
                    <a:pt x="14805597" y="8369419"/>
                  </a:lnTo>
                  <a:lnTo>
                    <a:pt x="14805892" y="8374279"/>
                  </a:lnTo>
                  <a:lnTo>
                    <a:pt x="14809136" y="8376847"/>
                  </a:lnTo>
                  <a:lnTo>
                    <a:pt x="14813241" y="8380177"/>
                  </a:lnTo>
                  <a:lnTo>
                    <a:pt x="14815244" y="8381031"/>
                  </a:lnTo>
                  <a:lnTo>
                    <a:pt x="14815102" y="8381365"/>
                  </a:lnTo>
                  <a:lnTo>
                    <a:pt x="14818106" y="8382646"/>
                  </a:lnTo>
                  <a:lnTo>
                    <a:pt x="14821629" y="8381782"/>
                  </a:lnTo>
                  <a:lnTo>
                    <a:pt x="14823912" y="8379205"/>
                  </a:lnTo>
                  <a:lnTo>
                    <a:pt x="14826480" y="8375960"/>
                  </a:lnTo>
                  <a:lnTo>
                    <a:pt x="14826187" y="8371100"/>
                  </a:lnTo>
                  <a:lnTo>
                    <a:pt x="14822942" y="8368532"/>
                  </a:lnTo>
                  <a:lnTo>
                    <a:pt x="14818839" y="8365203"/>
                  </a:lnTo>
                  <a:lnTo>
                    <a:pt x="14815593" y="8362635"/>
                  </a:lnTo>
                  <a:close/>
                </a:path>
                <a:path w="17894935" h="10099040">
                  <a:moveTo>
                    <a:pt x="7511373" y="5224011"/>
                  </a:moveTo>
                  <a:lnTo>
                    <a:pt x="7498687" y="5218599"/>
                  </a:lnTo>
                  <a:lnTo>
                    <a:pt x="7494260" y="5220657"/>
                  </a:lnTo>
                  <a:lnTo>
                    <a:pt x="7490984" y="5228335"/>
                  </a:lnTo>
                  <a:lnTo>
                    <a:pt x="7493040" y="5232763"/>
                  </a:lnTo>
                  <a:lnTo>
                    <a:pt x="7505726" y="5238174"/>
                  </a:lnTo>
                  <a:lnTo>
                    <a:pt x="7510155" y="5236118"/>
                  </a:lnTo>
                  <a:lnTo>
                    <a:pt x="7513430" y="5228440"/>
                  </a:lnTo>
                  <a:lnTo>
                    <a:pt x="7511373" y="5224011"/>
                  </a:lnTo>
                  <a:close/>
                </a:path>
                <a:path w="17894935" h="10099040">
                  <a:moveTo>
                    <a:pt x="7592827" y="5258757"/>
                  </a:moveTo>
                  <a:lnTo>
                    <a:pt x="7580141" y="5253345"/>
                  </a:lnTo>
                  <a:lnTo>
                    <a:pt x="7575714" y="5255402"/>
                  </a:lnTo>
                  <a:lnTo>
                    <a:pt x="7572438" y="5263081"/>
                  </a:lnTo>
                  <a:lnTo>
                    <a:pt x="7574494" y="5267508"/>
                  </a:lnTo>
                  <a:lnTo>
                    <a:pt x="7587180" y="5272920"/>
                  </a:lnTo>
                  <a:lnTo>
                    <a:pt x="7591609" y="5270864"/>
                  </a:lnTo>
                  <a:lnTo>
                    <a:pt x="7594884" y="5263185"/>
                  </a:lnTo>
                  <a:lnTo>
                    <a:pt x="7592827" y="5258757"/>
                  </a:lnTo>
                  <a:close/>
                </a:path>
                <a:path w="17894935" h="10099040">
                  <a:moveTo>
                    <a:pt x="7429727" y="5188790"/>
                  </a:moveTo>
                  <a:lnTo>
                    <a:pt x="7417043" y="5183379"/>
                  </a:lnTo>
                  <a:lnTo>
                    <a:pt x="7412614" y="5185435"/>
                  </a:lnTo>
                  <a:lnTo>
                    <a:pt x="7409339" y="5193113"/>
                  </a:lnTo>
                  <a:lnTo>
                    <a:pt x="7411396" y="5197542"/>
                  </a:lnTo>
                  <a:lnTo>
                    <a:pt x="7424081" y="5202953"/>
                  </a:lnTo>
                  <a:lnTo>
                    <a:pt x="7428510" y="5200896"/>
                  </a:lnTo>
                  <a:lnTo>
                    <a:pt x="7431785" y="5193218"/>
                  </a:lnTo>
                  <a:lnTo>
                    <a:pt x="7429727" y="5188790"/>
                  </a:lnTo>
                  <a:close/>
                </a:path>
                <a:path w="17894935" h="10099040">
                  <a:moveTo>
                    <a:pt x="7674281" y="5293502"/>
                  </a:moveTo>
                  <a:lnTo>
                    <a:pt x="7661928" y="5288233"/>
                  </a:lnTo>
                  <a:lnTo>
                    <a:pt x="7657501" y="5290290"/>
                  </a:lnTo>
                  <a:lnTo>
                    <a:pt x="7654369" y="5297635"/>
                  </a:lnTo>
                  <a:lnTo>
                    <a:pt x="7656424" y="5302063"/>
                  </a:lnTo>
                  <a:lnTo>
                    <a:pt x="7668776" y="5307332"/>
                  </a:lnTo>
                  <a:lnTo>
                    <a:pt x="7673206" y="5305275"/>
                  </a:lnTo>
                  <a:lnTo>
                    <a:pt x="7676338" y="5297931"/>
                  </a:lnTo>
                  <a:lnTo>
                    <a:pt x="7674281" y="5293502"/>
                  </a:lnTo>
                  <a:close/>
                </a:path>
                <a:path w="17894935" h="10099040">
                  <a:moveTo>
                    <a:pt x="7336208" y="5148108"/>
                  </a:moveTo>
                  <a:lnTo>
                    <a:pt x="7331779" y="5150165"/>
                  </a:lnTo>
                  <a:lnTo>
                    <a:pt x="7330040" y="5154157"/>
                  </a:lnTo>
                  <a:lnTo>
                    <a:pt x="7328313" y="5157366"/>
                  </a:lnTo>
                  <a:lnTo>
                    <a:pt x="7330227" y="5162129"/>
                  </a:lnTo>
                  <a:lnTo>
                    <a:pt x="7342911" y="5167539"/>
                  </a:lnTo>
                  <a:lnTo>
                    <a:pt x="7347198" y="5165817"/>
                  </a:lnTo>
                  <a:lnTo>
                    <a:pt x="7348937" y="5161824"/>
                  </a:lnTo>
                  <a:lnTo>
                    <a:pt x="7350665" y="5158615"/>
                  </a:lnTo>
                  <a:lnTo>
                    <a:pt x="7348751" y="5153852"/>
                  </a:lnTo>
                  <a:lnTo>
                    <a:pt x="7340072" y="5150150"/>
                  </a:lnTo>
                  <a:lnTo>
                    <a:pt x="7336208" y="5148108"/>
                  </a:lnTo>
                  <a:close/>
                </a:path>
                <a:path w="17894935" h="10099040">
                  <a:moveTo>
                    <a:pt x="7756162" y="5327246"/>
                  </a:moveTo>
                  <a:lnTo>
                    <a:pt x="7743809" y="5321977"/>
                  </a:lnTo>
                  <a:lnTo>
                    <a:pt x="7739382" y="5324035"/>
                  </a:lnTo>
                  <a:lnTo>
                    <a:pt x="7737816" y="5327707"/>
                  </a:lnTo>
                  <a:lnTo>
                    <a:pt x="7736696" y="5331174"/>
                  </a:lnTo>
                  <a:lnTo>
                    <a:pt x="7736584" y="5331521"/>
                  </a:lnTo>
                  <a:lnTo>
                    <a:pt x="7738305" y="5335807"/>
                  </a:lnTo>
                  <a:lnTo>
                    <a:pt x="7750658" y="5341076"/>
                  </a:lnTo>
                  <a:lnTo>
                    <a:pt x="7755086" y="5339019"/>
                  </a:lnTo>
                  <a:lnTo>
                    <a:pt x="7756653" y="5335347"/>
                  </a:lnTo>
                  <a:lnTo>
                    <a:pt x="7757773" y="5331880"/>
                  </a:lnTo>
                  <a:lnTo>
                    <a:pt x="7757885" y="5331532"/>
                  </a:lnTo>
                  <a:lnTo>
                    <a:pt x="7756162" y="5327246"/>
                  </a:lnTo>
                  <a:close/>
                </a:path>
                <a:path w="17894935" h="10099040">
                  <a:moveTo>
                    <a:pt x="7267389" y="5117963"/>
                  </a:moveTo>
                  <a:lnTo>
                    <a:pt x="7254705" y="5112552"/>
                  </a:lnTo>
                  <a:lnTo>
                    <a:pt x="7250418" y="5114275"/>
                  </a:lnTo>
                  <a:lnTo>
                    <a:pt x="7248680" y="5118268"/>
                  </a:lnTo>
                  <a:lnTo>
                    <a:pt x="7246952" y="5121477"/>
                  </a:lnTo>
                  <a:lnTo>
                    <a:pt x="7248866" y="5126239"/>
                  </a:lnTo>
                  <a:lnTo>
                    <a:pt x="7261551" y="5131650"/>
                  </a:lnTo>
                  <a:lnTo>
                    <a:pt x="7265837" y="5129927"/>
                  </a:lnTo>
                  <a:lnTo>
                    <a:pt x="7267576" y="5125934"/>
                  </a:lnTo>
                  <a:lnTo>
                    <a:pt x="7269304" y="5122726"/>
                  </a:lnTo>
                  <a:lnTo>
                    <a:pt x="7267389" y="5117963"/>
                  </a:lnTo>
                  <a:close/>
                </a:path>
                <a:path w="17894935" h="10099040">
                  <a:moveTo>
                    <a:pt x="14747445" y="8305946"/>
                  </a:moveTo>
                  <a:lnTo>
                    <a:pt x="14742586" y="8306240"/>
                  </a:lnTo>
                  <a:lnTo>
                    <a:pt x="14737451" y="8312730"/>
                  </a:lnTo>
                  <a:lnTo>
                    <a:pt x="14737743" y="8317590"/>
                  </a:lnTo>
                  <a:lnTo>
                    <a:pt x="14740988" y="8320157"/>
                  </a:lnTo>
                  <a:lnTo>
                    <a:pt x="14745093" y="8323487"/>
                  </a:lnTo>
                  <a:lnTo>
                    <a:pt x="14747095" y="8324341"/>
                  </a:lnTo>
                  <a:lnTo>
                    <a:pt x="14746952" y="8324675"/>
                  </a:lnTo>
                  <a:lnTo>
                    <a:pt x="14749957" y="8325957"/>
                  </a:lnTo>
                  <a:lnTo>
                    <a:pt x="14753483" y="8325093"/>
                  </a:lnTo>
                  <a:lnTo>
                    <a:pt x="14755766" y="8322516"/>
                  </a:lnTo>
                  <a:lnTo>
                    <a:pt x="14758333" y="8319271"/>
                  </a:lnTo>
                  <a:lnTo>
                    <a:pt x="14758039" y="8314410"/>
                  </a:lnTo>
                  <a:lnTo>
                    <a:pt x="14754794" y="8311843"/>
                  </a:lnTo>
                  <a:lnTo>
                    <a:pt x="14750689" y="8308513"/>
                  </a:lnTo>
                  <a:lnTo>
                    <a:pt x="14747445" y="8305946"/>
                  </a:lnTo>
                  <a:close/>
                </a:path>
                <a:path w="17894935" h="10099040">
                  <a:moveTo>
                    <a:pt x="7838662" y="5360465"/>
                  </a:moveTo>
                  <a:lnTo>
                    <a:pt x="7826309" y="5355196"/>
                  </a:lnTo>
                  <a:lnTo>
                    <a:pt x="7821881" y="5357253"/>
                  </a:lnTo>
                  <a:lnTo>
                    <a:pt x="7820314" y="5360925"/>
                  </a:lnTo>
                  <a:lnTo>
                    <a:pt x="7819193" y="5364392"/>
                  </a:lnTo>
                  <a:lnTo>
                    <a:pt x="7819081" y="5364739"/>
                  </a:lnTo>
                  <a:lnTo>
                    <a:pt x="7820805" y="5369025"/>
                  </a:lnTo>
                  <a:lnTo>
                    <a:pt x="7833158" y="5374294"/>
                  </a:lnTo>
                  <a:lnTo>
                    <a:pt x="7837585" y="5372237"/>
                  </a:lnTo>
                  <a:lnTo>
                    <a:pt x="7840717" y="5364893"/>
                  </a:lnTo>
                  <a:lnTo>
                    <a:pt x="7838662" y="5360465"/>
                  </a:lnTo>
                  <a:close/>
                </a:path>
                <a:path w="17894935" h="10099040">
                  <a:moveTo>
                    <a:pt x="7186315" y="5081407"/>
                  </a:moveTo>
                  <a:lnTo>
                    <a:pt x="7173962" y="5076138"/>
                  </a:lnTo>
                  <a:lnTo>
                    <a:pt x="7169342" y="5077718"/>
                  </a:lnTo>
                  <a:lnTo>
                    <a:pt x="7166210" y="5085062"/>
                  </a:lnTo>
                  <a:lnTo>
                    <a:pt x="7167791" y="5089682"/>
                  </a:lnTo>
                  <a:lnTo>
                    <a:pt x="7180476" y="5095093"/>
                  </a:lnTo>
                  <a:lnTo>
                    <a:pt x="7184762" y="5093370"/>
                  </a:lnTo>
                  <a:lnTo>
                    <a:pt x="7187895" y="5086026"/>
                  </a:lnTo>
                  <a:lnTo>
                    <a:pt x="7186315" y="5081407"/>
                  </a:lnTo>
                  <a:close/>
                </a:path>
                <a:path w="17894935" h="10099040">
                  <a:moveTo>
                    <a:pt x="7920828" y="5393541"/>
                  </a:moveTo>
                  <a:lnTo>
                    <a:pt x="7908475" y="5388272"/>
                  </a:lnTo>
                  <a:lnTo>
                    <a:pt x="7904046" y="5390329"/>
                  </a:lnTo>
                  <a:lnTo>
                    <a:pt x="7902480" y="5394001"/>
                  </a:lnTo>
                  <a:lnTo>
                    <a:pt x="7901359" y="5397469"/>
                  </a:lnTo>
                  <a:lnTo>
                    <a:pt x="7901247" y="5397815"/>
                  </a:lnTo>
                  <a:lnTo>
                    <a:pt x="7902971" y="5402102"/>
                  </a:lnTo>
                  <a:lnTo>
                    <a:pt x="7915323" y="5407371"/>
                  </a:lnTo>
                  <a:lnTo>
                    <a:pt x="7919750" y="5405314"/>
                  </a:lnTo>
                  <a:lnTo>
                    <a:pt x="7923026" y="5397636"/>
                  </a:lnTo>
                  <a:lnTo>
                    <a:pt x="7920828" y="5393541"/>
                  </a:lnTo>
                  <a:close/>
                </a:path>
                <a:path w="17894935" h="10099040">
                  <a:moveTo>
                    <a:pt x="7105573" y="5044992"/>
                  </a:moveTo>
                  <a:lnTo>
                    <a:pt x="7093221" y="5039723"/>
                  </a:lnTo>
                  <a:lnTo>
                    <a:pt x="7088601" y="5041303"/>
                  </a:lnTo>
                  <a:lnTo>
                    <a:pt x="7085469" y="5048647"/>
                  </a:lnTo>
                  <a:lnTo>
                    <a:pt x="7087049" y="5053267"/>
                  </a:lnTo>
                  <a:lnTo>
                    <a:pt x="7099735" y="5058678"/>
                  </a:lnTo>
                  <a:lnTo>
                    <a:pt x="7104020" y="5056955"/>
                  </a:lnTo>
                  <a:lnTo>
                    <a:pt x="7107153" y="5049611"/>
                  </a:lnTo>
                  <a:lnTo>
                    <a:pt x="7105573" y="5044992"/>
                  </a:lnTo>
                  <a:close/>
                </a:path>
                <a:path w="17894935" h="10099040">
                  <a:moveTo>
                    <a:pt x="8003753" y="5425758"/>
                  </a:moveTo>
                  <a:lnTo>
                    <a:pt x="7995408" y="5422199"/>
                  </a:lnTo>
                  <a:lnTo>
                    <a:pt x="7992753" y="5429352"/>
                  </a:lnTo>
                  <a:lnTo>
                    <a:pt x="7989905" y="5436028"/>
                  </a:lnTo>
                  <a:lnTo>
                    <a:pt x="7998248" y="5439588"/>
                  </a:lnTo>
                  <a:lnTo>
                    <a:pt x="8002535" y="5437865"/>
                  </a:lnTo>
                  <a:lnTo>
                    <a:pt x="8005953" y="5429853"/>
                  </a:lnTo>
                  <a:lnTo>
                    <a:pt x="8003753" y="5425758"/>
                  </a:lnTo>
                  <a:close/>
                </a:path>
                <a:path w="17894935" h="10099040">
                  <a:moveTo>
                    <a:pt x="7012763" y="5002640"/>
                  </a:moveTo>
                  <a:lnTo>
                    <a:pt x="7008002" y="5004555"/>
                  </a:lnTo>
                  <a:lnTo>
                    <a:pt x="7004869" y="5011899"/>
                  </a:lnTo>
                  <a:lnTo>
                    <a:pt x="7006450" y="5016519"/>
                  </a:lnTo>
                  <a:lnTo>
                    <a:pt x="7019135" y="5021930"/>
                  </a:lnTo>
                  <a:lnTo>
                    <a:pt x="7023420" y="5020207"/>
                  </a:lnTo>
                  <a:lnTo>
                    <a:pt x="7026553" y="5012862"/>
                  </a:lnTo>
                  <a:lnTo>
                    <a:pt x="7024973" y="5008243"/>
                  </a:lnTo>
                  <a:lnTo>
                    <a:pt x="7016293" y="5004541"/>
                  </a:lnTo>
                  <a:lnTo>
                    <a:pt x="7012763" y="5002640"/>
                  </a:lnTo>
                  <a:close/>
                </a:path>
                <a:path w="17894935" h="10099040">
                  <a:moveTo>
                    <a:pt x="6944374" y="4971495"/>
                  </a:moveTo>
                  <a:lnTo>
                    <a:pt x="6932023" y="4966226"/>
                  </a:lnTo>
                  <a:lnTo>
                    <a:pt x="6927402" y="4967807"/>
                  </a:lnTo>
                  <a:lnTo>
                    <a:pt x="6924269" y="4975150"/>
                  </a:lnTo>
                  <a:lnTo>
                    <a:pt x="6925850" y="4979770"/>
                  </a:lnTo>
                  <a:lnTo>
                    <a:pt x="6938536" y="4985181"/>
                  </a:lnTo>
                  <a:lnTo>
                    <a:pt x="6942821" y="4983459"/>
                  </a:lnTo>
                  <a:lnTo>
                    <a:pt x="6945954" y="4976114"/>
                  </a:lnTo>
                  <a:lnTo>
                    <a:pt x="6944374" y="4971495"/>
                  </a:lnTo>
                  <a:close/>
                </a:path>
                <a:path w="17894935" h="10099040">
                  <a:moveTo>
                    <a:pt x="8086822" y="5457642"/>
                  </a:moveTo>
                  <a:lnTo>
                    <a:pt x="8082674" y="5456267"/>
                  </a:lnTo>
                  <a:lnTo>
                    <a:pt x="8073662" y="5452423"/>
                  </a:lnTo>
                  <a:lnTo>
                    <a:pt x="8069567" y="5454621"/>
                  </a:lnTo>
                  <a:lnTo>
                    <a:pt x="8068000" y="5458293"/>
                  </a:lnTo>
                  <a:lnTo>
                    <a:pt x="8066992" y="5461415"/>
                  </a:lnTo>
                  <a:lnTo>
                    <a:pt x="8066768" y="5462108"/>
                  </a:lnTo>
                  <a:lnTo>
                    <a:pt x="8068491" y="5466394"/>
                  </a:lnTo>
                  <a:lnTo>
                    <a:pt x="8072164" y="5467960"/>
                  </a:lnTo>
                  <a:lnTo>
                    <a:pt x="8072306" y="5467627"/>
                  </a:lnTo>
                  <a:lnTo>
                    <a:pt x="8081318" y="5471471"/>
                  </a:lnTo>
                  <a:lnTo>
                    <a:pt x="8085413" y="5469273"/>
                  </a:lnTo>
                  <a:lnTo>
                    <a:pt x="8088546" y="5461928"/>
                  </a:lnTo>
                  <a:lnTo>
                    <a:pt x="8086822" y="5457642"/>
                  </a:lnTo>
                  <a:close/>
                </a:path>
                <a:path w="17894935" h="10099040">
                  <a:moveTo>
                    <a:pt x="6863632" y="4935080"/>
                  </a:moveTo>
                  <a:lnTo>
                    <a:pt x="6851281" y="4929812"/>
                  </a:lnTo>
                  <a:lnTo>
                    <a:pt x="6846660" y="4931391"/>
                  </a:lnTo>
                  <a:lnTo>
                    <a:pt x="6843527" y="4938736"/>
                  </a:lnTo>
                  <a:lnTo>
                    <a:pt x="6845108" y="4943356"/>
                  </a:lnTo>
                  <a:lnTo>
                    <a:pt x="6857793" y="4948767"/>
                  </a:lnTo>
                  <a:lnTo>
                    <a:pt x="6862079" y="4947044"/>
                  </a:lnTo>
                  <a:lnTo>
                    <a:pt x="6865212" y="4939700"/>
                  </a:lnTo>
                  <a:lnTo>
                    <a:pt x="6863632" y="4935080"/>
                  </a:lnTo>
                  <a:close/>
                </a:path>
                <a:path w="17894935" h="10099040">
                  <a:moveTo>
                    <a:pt x="6782556" y="4898523"/>
                  </a:moveTo>
                  <a:lnTo>
                    <a:pt x="6770205" y="4893254"/>
                  </a:lnTo>
                  <a:lnTo>
                    <a:pt x="6765585" y="4894835"/>
                  </a:lnTo>
                  <a:lnTo>
                    <a:pt x="6762452" y="4902179"/>
                  </a:lnTo>
                  <a:lnTo>
                    <a:pt x="6764032" y="4906799"/>
                  </a:lnTo>
                  <a:lnTo>
                    <a:pt x="6776719" y="4912210"/>
                  </a:lnTo>
                  <a:lnTo>
                    <a:pt x="6781004" y="4910487"/>
                  </a:lnTo>
                  <a:lnTo>
                    <a:pt x="6784137" y="4903143"/>
                  </a:lnTo>
                  <a:lnTo>
                    <a:pt x="6782556" y="4898523"/>
                  </a:lnTo>
                  <a:close/>
                </a:path>
                <a:path w="17894935" h="10099040">
                  <a:moveTo>
                    <a:pt x="8169508" y="5488573"/>
                  </a:moveTo>
                  <a:lnTo>
                    <a:pt x="8165694" y="5487340"/>
                  </a:lnTo>
                  <a:lnTo>
                    <a:pt x="8160688" y="5485205"/>
                  </a:lnTo>
                  <a:lnTo>
                    <a:pt x="8156540" y="5483830"/>
                  </a:lnTo>
                  <a:lnTo>
                    <a:pt x="8152444" y="5486029"/>
                  </a:lnTo>
                  <a:lnTo>
                    <a:pt x="8150878" y="5489701"/>
                  </a:lnTo>
                  <a:lnTo>
                    <a:pt x="8149982" y="5492475"/>
                  </a:lnTo>
                  <a:lnTo>
                    <a:pt x="8149646" y="5493515"/>
                  </a:lnTo>
                  <a:lnTo>
                    <a:pt x="8151369" y="5497801"/>
                  </a:lnTo>
                  <a:lnTo>
                    <a:pt x="8155041" y="5499368"/>
                  </a:lnTo>
                  <a:lnTo>
                    <a:pt x="8155516" y="5499176"/>
                  </a:lnTo>
                  <a:lnTo>
                    <a:pt x="8160524" y="5501312"/>
                  </a:lnTo>
                  <a:lnTo>
                    <a:pt x="8164672" y="5502687"/>
                  </a:lnTo>
                  <a:lnTo>
                    <a:pt x="8169101" y="5500631"/>
                  </a:lnTo>
                  <a:lnTo>
                    <a:pt x="8171230" y="5494042"/>
                  </a:lnTo>
                  <a:lnTo>
                    <a:pt x="8171566" y="5493002"/>
                  </a:lnTo>
                  <a:lnTo>
                    <a:pt x="8169508" y="5488573"/>
                  </a:lnTo>
                  <a:close/>
                </a:path>
                <a:path w="17894935" h="10099040">
                  <a:moveTo>
                    <a:pt x="6701766" y="4861298"/>
                  </a:moveTo>
                  <a:lnTo>
                    <a:pt x="6693086" y="4857596"/>
                  </a:lnTo>
                  <a:lnTo>
                    <a:pt x="6687105" y="4871616"/>
                  </a:lnTo>
                  <a:lnTo>
                    <a:pt x="6692114" y="4873753"/>
                  </a:lnTo>
                  <a:lnTo>
                    <a:pt x="6691921" y="4873277"/>
                  </a:lnTo>
                  <a:lnTo>
                    <a:pt x="6695927" y="4874986"/>
                  </a:lnTo>
                  <a:lnTo>
                    <a:pt x="6700213" y="4873262"/>
                  </a:lnTo>
                  <a:lnTo>
                    <a:pt x="6703346" y="4865918"/>
                  </a:lnTo>
                  <a:lnTo>
                    <a:pt x="6701766" y="4861298"/>
                  </a:lnTo>
                  <a:close/>
                </a:path>
                <a:path w="17894935" h="10099040">
                  <a:moveTo>
                    <a:pt x="6620882" y="4825218"/>
                  </a:moveTo>
                  <a:lnTo>
                    <a:pt x="6608196" y="4819807"/>
                  </a:lnTo>
                  <a:lnTo>
                    <a:pt x="6603910" y="4821529"/>
                  </a:lnTo>
                  <a:lnTo>
                    <a:pt x="6600777" y="4828873"/>
                  </a:lnTo>
                  <a:lnTo>
                    <a:pt x="6602358" y="4833493"/>
                  </a:lnTo>
                  <a:lnTo>
                    <a:pt x="6615043" y="4838904"/>
                  </a:lnTo>
                  <a:lnTo>
                    <a:pt x="6619329" y="4837181"/>
                  </a:lnTo>
                  <a:lnTo>
                    <a:pt x="6622462" y="4829837"/>
                  </a:lnTo>
                  <a:lnTo>
                    <a:pt x="6620882" y="4825218"/>
                  </a:lnTo>
                  <a:close/>
                </a:path>
                <a:path w="17894935" h="10099040">
                  <a:moveTo>
                    <a:pt x="8252671" y="5519312"/>
                  </a:moveTo>
                  <a:lnTo>
                    <a:pt x="8248857" y="5518079"/>
                  </a:lnTo>
                  <a:lnTo>
                    <a:pt x="8243850" y="5515944"/>
                  </a:lnTo>
                  <a:lnTo>
                    <a:pt x="8239702" y="5514569"/>
                  </a:lnTo>
                  <a:lnTo>
                    <a:pt x="8235607" y="5516768"/>
                  </a:lnTo>
                  <a:lnTo>
                    <a:pt x="8234041" y="5520440"/>
                  </a:lnTo>
                  <a:lnTo>
                    <a:pt x="8233145" y="5523215"/>
                  </a:lnTo>
                  <a:lnTo>
                    <a:pt x="8232809" y="5524255"/>
                  </a:lnTo>
                  <a:lnTo>
                    <a:pt x="8234532" y="5528541"/>
                  </a:lnTo>
                  <a:lnTo>
                    <a:pt x="8238203" y="5530108"/>
                  </a:lnTo>
                  <a:lnTo>
                    <a:pt x="8238346" y="5529773"/>
                  </a:lnTo>
                  <a:lnTo>
                    <a:pt x="8243687" y="5532051"/>
                  </a:lnTo>
                  <a:lnTo>
                    <a:pt x="8247835" y="5533427"/>
                  </a:lnTo>
                  <a:lnTo>
                    <a:pt x="8251930" y="5531228"/>
                  </a:lnTo>
                  <a:lnTo>
                    <a:pt x="8253496" y="5527555"/>
                  </a:lnTo>
                  <a:lnTo>
                    <a:pt x="8254413" y="5524790"/>
                  </a:lnTo>
                  <a:lnTo>
                    <a:pt x="8254872" y="5523407"/>
                  </a:lnTo>
                  <a:lnTo>
                    <a:pt x="8252671" y="5519312"/>
                  </a:lnTo>
                  <a:close/>
                </a:path>
                <a:path w="17894935" h="10099040">
                  <a:moveTo>
                    <a:pt x="6540140" y="4788803"/>
                  </a:moveTo>
                  <a:lnTo>
                    <a:pt x="6527789" y="4783534"/>
                  </a:lnTo>
                  <a:lnTo>
                    <a:pt x="6523168" y="4785114"/>
                  </a:lnTo>
                  <a:lnTo>
                    <a:pt x="6520035" y="4792459"/>
                  </a:lnTo>
                  <a:lnTo>
                    <a:pt x="6521616" y="4797079"/>
                  </a:lnTo>
                  <a:lnTo>
                    <a:pt x="6534301" y="4802490"/>
                  </a:lnTo>
                  <a:lnTo>
                    <a:pt x="6538587" y="4800767"/>
                  </a:lnTo>
                  <a:lnTo>
                    <a:pt x="6541720" y="4793423"/>
                  </a:lnTo>
                  <a:lnTo>
                    <a:pt x="6540140" y="4788803"/>
                  </a:lnTo>
                  <a:close/>
                </a:path>
                <a:path w="17894935" h="10099040">
                  <a:moveTo>
                    <a:pt x="6459064" y="4752246"/>
                  </a:moveTo>
                  <a:lnTo>
                    <a:pt x="6446712" y="4746977"/>
                  </a:lnTo>
                  <a:lnTo>
                    <a:pt x="6442093" y="4748558"/>
                  </a:lnTo>
                  <a:lnTo>
                    <a:pt x="6438960" y="4755902"/>
                  </a:lnTo>
                  <a:lnTo>
                    <a:pt x="6440540" y="4760521"/>
                  </a:lnTo>
                  <a:lnTo>
                    <a:pt x="6453226" y="4765933"/>
                  </a:lnTo>
                  <a:lnTo>
                    <a:pt x="6457512" y="4764210"/>
                  </a:lnTo>
                  <a:lnTo>
                    <a:pt x="6460645" y="4756866"/>
                  </a:lnTo>
                  <a:lnTo>
                    <a:pt x="6459064" y="4752246"/>
                  </a:lnTo>
                  <a:close/>
                </a:path>
                <a:path w="17894935" h="10099040">
                  <a:moveTo>
                    <a:pt x="6378464" y="4715497"/>
                  </a:moveTo>
                  <a:lnTo>
                    <a:pt x="6366113" y="4710229"/>
                  </a:lnTo>
                  <a:lnTo>
                    <a:pt x="6361494" y="4711809"/>
                  </a:lnTo>
                  <a:lnTo>
                    <a:pt x="6358361" y="4719153"/>
                  </a:lnTo>
                  <a:lnTo>
                    <a:pt x="6359940" y="4723773"/>
                  </a:lnTo>
                  <a:lnTo>
                    <a:pt x="6372627" y="4729185"/>
                  </a:lnTo>
                  <a:lnTo>
                    <a:pt x="6376913" y="4727462"/>
                  </a:lnTo>
                  <a:lnTo>
                    <a:pt x="6380045" y="4720118"/>
                  </a:lnTo>
                  <a:lnTo>
                    <a:pt x="6378464" y="4715497"/>
                  </a:lnTo>
                  <a:close/>
                </a:path>
                <a:path w="17894935" h="10099040">
                  <a:moveTo>
                    <a:pt x="8335642" y="5549575"/>
                  </a:moveTo>
                  <a:lnTo>
                    <a:pt x="8331685" y="5548677"/>
                  </a:lnTo>
                  <a:lnTo>
                    <a:pt x="8326679" y="5546541"/>
                  </a:lnTo>
                  <a:lnTo>
                    <a:pt x="8322865" y="5545309"/>
                  </a:lnTo>
                  <a:lnTo>
                    <a:pt x="8318770" y="5547507"/>
                  </a:lnTo>
                  <a:lnTo>
                    <a:pt x="8317203" y="5551180"/>
                  </a:lnTo>
                  <a:lnTo>
                    <a:pt x="8316307" y="5553954"/>
                  </a:lnTo>
                  <a:lnTo>
                    <a:pt x="8315971" y="5554994"/>
                  </a:lnTo>
                  <a:lnTo>
                    <a:pt x="8317836" y="5558947"/>
                  </a:lnTo>
                  <a:lnTo>
                    <a:pt x="8326849" y="5562791"/>
                  </a:lnTo>
                  <a:lnTo>
                    <a:pt x="8330664" y="5564024"/>
                  </a:lnTo>
                  <a:lnTo>
                    <a:pt x="8334759" y="5561825"/>
                  </a:lnTo>
                  <a:lnTo>
                    <a:pt x="8336325" y="5558153"/>
                  </a:lnTo>
                  <a:lnTo>
                    <a:pt x="8337242" y="5555387"/>
                  </a:lnTo>
                  <a:lnTo>
                    <a:pt x="8337700" y="5554004"/>
                  </a:lnTo>
                  <a:lnTo>
                    <a:pt x="8335642" y="5549575"/>
                  </a:lnTo>
                  <a:close/>
                </a:path>
                <a:path w="17894935" h="10099040">
                  <a:moveTo>
                    <a:pt x="6297390" y="4678941"/>
                  </a:moveTo>
                  <a:lnTo>
                    <a:pt x="6285037" y="4673671"/>
                  </a:lnTo>
                  <a:lnTo>
                    <a:pt x="6280418" y="4675252"/>
                  </a:lnTo>
                  <a:lnTo>
                    <a:pt x="6277285" y="4682596"/>
                  </a:lnTo>
                  <a:lnTo>
                    <a:pt x="6278866" y="4687216"/>
                  </a:lnTo>
                  <a:lnTo>
                    <a:pt x="6291551" y="4692627"/>
                  </a:lnTo>
                  <a:lnTo>
                    <a:pt x="6295836" y="4690904"/>
                  </a:lnTo>
                  <a:lnTo>
                    <a:pt x="6298969" y="4683560"/>
                  </a:lnTo>
                  <a:lnTo>
                    <a:pt x="6297390" y="4678941"/>
                  </a:lnTo>
                  <a:close/>
                </a:path>
                <a:path w="17894935" h="10099040">
                  <a:moveTo>
                    <a:pt x="6216648" y="4642525"/>
                  </a:moveTo>
                  <a:lnTo>
                    <a:pt x="6203963" y="4637114"/>
                  </a:lnTo>
                  <a:lnTo>
                    <a:pt x="6199675" y="4638837"/>
                  </a:lnTo>
                  <a:lnTo>
                    <a:pt x="6196542" y="4646182"/>
                  </a:lnTo>
                  <a:lnTo>
                    <a:pt x="6198124" y="4650801"/>
                  </a:lnTo>
                  <a:lnTo>
                    <a:pt x="6210809" y="4656213"/>
                  </a:lnTo>
                  <a:lnTo>
                    <a:pt x="6215095" y="4654490"/>
                  </a:lnTo>
                  <a:lnTo>
                    <a:pt x="6218228" y="4647146"/>
                  </a:lnTo>
                  <a:lnTo>
                    <a:pt x="6216648" y="4642525"/>
                  </a:lnTo>
                  <a:close/>
                </a:path>
                <a:path w="17894935" h="10099040">
                  <a:moveTo>
                    <a:pt x="14679441" y="8248923"/>
                  </a:moveTo>
                  <a:lnTo>
                    <a:pt x="14674580" y="8249217"/>
                  </a:lnTo>
                  <a:lnTo>
                    <a:pt x="14669444" y="8255706"/>
                  </a:lnTo>
                  <a:lnTo>
                    <a:pt x="14669738" y="8260567"/>
                  </a:lnTo>
                  <a:lnTo>
                    <a:pt x="14672984" y="8263135"/>
                  </a:lnTo>
                  <a:lnTo>
                    <a:pt x="14677088" y="8266464"/>
                  </a:lnTo>
                  <a:lnTo>
                    <a:pt x="14679091" y="8267318"/>
                  </a:lnTo>
                  <a:lnTo>
                    <a:pt x="14678949" y="8267653"/>
                  </a:lnTo>
                  <a:lnTo>
                    <a:pt x="14681953" y="8268934"/>
                  </a:lnTo>
                  <a:lnTo>
                    <a:pt x="14685477" y="8268070"/>
                  </a:lnTo>
                  <a:lnTo>
                    <a:pt x="14687759" y="8265492"/>
                  </a:lnTo>
                  <a:lnTo>
                    <a:pt x="14690327" y="8262247"/>
                  </a:lnTo>
                  <a:lnTo>
                    <a:pt x="14690035" y="8257388"/>
                  </a:lnTo>
                  <a:lnTo>
                    <a:pt x="14686791" y="8254820"/>
                  </a:lnTo>
                  <a:lnTo>
                    <a:pt x="14682686" y="8251490"/>
                  </a:lnTo>
                  <a:lnTo>
                    <a:pt x="14679441" y="8248923"/>
                  </a:lnTo>
                  <a:close/>
                </a:path>
                <a:path w="17894935" h="10099040">
                  <a:moveTo>
                    <a:pt x="8419232" y="5579314"/>
                  </a:moveTo>
                  <a:lnTo>
                    <a:pt x="8415275" y="5578415"/>
                  </a:lnTo>
                  <a:lnTo>
                    <a:pt x="8410269" y="5576280"/>
                  </a:lnTo>
                  <a:lnTo>
                    <a:pt x="8406454" y="5575047"/>
                  </a:lnTo>
                  <a:lnTo>
                    <a:pt x="8402359" y="5577246"/>
                  </a:lnTo>
                  <a:lnTo>
                    <a:pt x="8400793" y="5580918"/>
                  </a:lnTo>
                  <a:lnTo>
                    <a:pt x="8399561" y="5584733"/>
                  </a:lnTo>
                  <a:lnTo>
                    <a:pt x="8401427" y="5588684"/>
                  </a:lnTo>
                  <a:lnTo>
                    <a:pt x="8405433" y="5590393"/>
                  </a:lnTo>
                  <a:lnTo>
                    <a:pt x="8405573" y="5590059"/>
                  </a:lnTo>
                  <a:lnTo>
                    <a:pt x="8410582" y="5592196"/>
                  </a:lnTo>
                  <a:lnTo>
                    <a:pt x="8414396" y="5593428"/>
                  </a:lnTo>
                  <a:lnTo>
                    <a:pt x="8418490" y="5591229"/>
                  </a:lnTo>
                  <a:lnTo>
                    <a:pt x="8420057" y="5587557"/>
                  </a:lnTo>
                  <a:lnTo>
                    <a:pt x="8421290" y="5583743"/>
                  </a:lnTo>
                  <a:lnTo>
                    <a:pt x="8419232" y="5579314"/>
                  </a:lnTo>
                  <a:close/>
                </a:path>
                <a:path w="17894935" h="10099040">
                  <a:moveTo>
                    <a:pt x="6135572" y="4605969"/>
                  </a:moveTo>
                  <a:lnTo>
                    <a:pt x="6122886" y="4600558"/>
                  </a:lnTo>
                  <a:lnTo>
                    <a:pt x="6118601" y="4602281"/>
                  </a:lnTo>
                  <a:lnTo>
                    <a:pt x="6115468" y="4609625"/>
                  </a:lnTo>
                  <a:lnTo>
                    <a:pt x="6117048" y="4614244"/>
                  </a:lnTo>
                  <a:lnTo>
                    <a:pt x="6129733" y="4619655"/>
                  </a:lnTo>
                  <a:lnTo>
                    <a:pt x="6134019" y="4617933"/>
                  </a:lnTo>
                  <a:lnTo>
                    <a:pt x="6137152" y="4610589"/>
                  </a:lnTo>
                  <a:lnTo>
                    <a:pt x="6135572" y="4605969"/>
                  </a:lnTo>
                  <a:close/>
                </a:path>
                <a:path w="17894935" h="10099040">
                  <a:moveTo>
                    <a:pt x="6054781" y="4568744"/>
                  </a:moveTo>
                  <a:lnTo>
                    <a:pt x="6046101" y="4565041"/>
                  </a:lnTo>
                  <a:lnTo>
                    <a:pt x="6040121" y="4579062"/>
                  </a:lnTo>
                  <a:lnTo>
                    <a:pt x="6045128" y="4581198"/>
                  </a:lnTo>
                  <a:lnTo>
                    <a:pt x="6044937" y="4580723"/>
                  </a:lnTo>
                  <a:lnTo>
                    <a:pt x="6048943" y="4582431"/>
                  </a:lnTo>
                  <a:lnTo>
                    <a:pt x="6053228" y="4580708"/>
                  </a:lnTo>
                  <a:lnTo>
                    <a:pt x="6056361" y="4573364"/>
                  </a:lnTo>
                  <a:lnTo>
                    <a:pt x="6054781" y="4568744"/>
                  </a:lnTo>
                  <a:close/>
                </a:path>
                <a:path w="17894935" h="10099040">
                  <a:moveTo>
                    <a:pt x="5973897" y="4532663"/>
                  </a:moveTo>
                  <a:lnTo>
                    <a:pt x="5961211" y="4527252"/>
                  </a:lnTo>
                  <a:lnTo>
                    <a:pt x="5956925" y="4528975"/>
                  </a:lnTo>
                  <a:lnTo>
                    <a:pt x="5953792" y="4536319"/>
                  </a:lnTo>
                  <a:lnTo>
                    <a:pt x="5955373" y="4540939"/>
                  </a:lnTo>
                  <a:lnTo>
                    <a:pt x="5968059" y="4546350"/>
                  </a:lnTo>
                  <a:lnTo>
                    <a:pt x="5972344" y="4544627"/>
                  </a:lnTo>
                  <a:lnTo>
                    <a:pt x="5975477" y="4537283"/>
                  </a:lnTo>
                  <a:lnTo>
                    <a:pt x="5973897" y="4532663"/>
                  </a:lnTo>
                  <a:close/>
                </a:path>
                <a:path w="17894935" h="10099040">
                  <a:moveTo>
                    <a:pt x="5893156" y="4496249"/>
                  </a:moveTo>
                  <a:lnTo>
                    <a:pt x="5880470" y="4490838"/>
                  </a:lnTo>
                  <a:lnTo>
                    <a:pt x="5876183" y="4492560"/>
                  </a:lnTo>
                  <a:lnTo>
                    <a:pt x="5873050" y="4499905"/>
                  </a:lnTo>
                  <a:lnTo>
                    <a:pt x="5874631" y="4504525"/>
                  </a:lnTo>
                  <a:lnTo>
                    <a:pt x="5887316" y="4509936"/>
                  </a:lnTo>
                  <a:lnTo>
                    <a:pt x="5891603" y="4508212"/>
                  </a:lnTo>
                  <a:lnTo>
                    <a:pt x="5894735" y="4500868"/>
                  </a:lnTo>
                  <a:lnTo>
                    <a:pt x="5893156" y="4496249"/>
                  </a:lnTo>
                  <a:close/>
                </a:path>
                <a:path w="17894935" h="10099040">
                  <a:moveTo>
                    <a:pt x="8503107" y="5608384"/>
                  </a:moveTo>
                  <a:lnTo>
                    <a:pt x="8499149" y="5607486"/>
                  </a:lnTo>
                  <a:lnTo>
                    <a:pt x="8494143" y="5605350"/>
                  </a:lnTo>
                  <a:lnTo>
                    <a:pt x="8490329" y="5604118"/>
                  </a:lnTo>
                  <a:lnTo>
                    <a:pt x="8486234" y="5606316"/>
                  </a:lnTo>
                  <a:lnTo>
                    <a:pt x="8484668" y="5609988"/>
                  </a:lnTo>
                  <a:lnTo>
                    <a:pt x="8483436" y="5613803"/>
                  </a:lnTo>
                  <a:lnTo>
                    <a:pt x="8485299" y="5617754"/>
                  </a:lnTo>
                  <a:lnTo>
                    <a:pt x="8489305" y="5619463"/>
                  </a:lnTo>
                  <a:lnTo>
                    <a:pt x="8489448" y="5619130"/>
                  </a:lnTo>
                  <a:lnTo>
                    <a:pt x="8494456" y="5621266"/>
                  </a:lnTo>
                  <a:lnTo>
                    <a:pt x="8498271" y="5622499"/>
                  </a:lnTo>
                  <a:lnTo>
                    <a:pt x="8502365" y="5620299"/>
                  </a:lnTo>
                  <a:lnTo>
                    <a:pt x="8503932" y="5616627"/>
                  </a:lnTo>
                  <a:lnTo>
                    <a:pt x="8505164" y="5612813"/>
                  </a:lnTo>
                  <a:lnTo>
                    <a:pt x="8503107" y="5608384"/>
                  </a:lnTo>
                  <a:close/>
                </a:path>
                <a:path w="17894935" h="10099040">
                  <a:moveTo>
                    <a:pt x="5812222" y="4459358"/>
                  </a:moveTo>
                  <a:lnTo>
                    <a:pt x="5799536" y="4453947"/>
                  </a:lnTo>
                  <a:lnTo>
                    <a:pt x="5795251" y="4455670"/>
                  </a:lnTo>
                  <a:lnTo>
                    <a:pt x="5792118" y="4463014"/>
                  </a:lnTo>
                  <a:lnTo>
                    <a:pt x="5793698" y="4467634"/>
                  </a:lnTo>
                  <a:lnTo>
                    <a:pt x="5806383" y="4473045"/>
                  </a:lnTo>
                  <a:lnTo>
                    <a:pt x="5810670" y="4471322"/>
                  </a:lnTo>
                  <a:lnTo>
                    <a:pt x="5813802" y="4463978"/>
                  </a:lnTo>
                  <a:lnTo>
                    <a:pt x="5812222" y="4459358"/>
                  </a:lnTo>
                  <a:close/>
                </a:path>
                <a:path w="17894935" h="10099040">
                  <a:moveTo>
                    <a:pt x="5731622" y="4422609"/>
                  </a:moveTo>
                  <a:lnTo>
                    <a:pt x="5719271" y="4417341"/>
                  </a:lnTo>
                  <a:lnTo>
                    <a:pt x="5714651" y="4418921"/>
                  </a:lnTo>
                  <a:lnTo>
                    <a:pt x="5711518" y="4426265"/>
                  </a:lnTo>
                  <a:lnTo>
                    <a:pt x="5713098" y="4430885"/>
                  </a:lnTo>
                  <a:lnTo>
                    <a:pt x="5725785" y="4436297"/>
                  </a:lnTo>
                  <a:lnTo>
                    <a:pt x="5730071" y="4434574"/>
                  </a:lnTo>
                  <a:lnTo>
                    <a:pt x="5733204" y="4427229"/>
                  </a:lnTo>
                  <a:lnTo>
                    <a:pt x="5731622" y="4422609"/>
                  </a:lnTo>
                  <a:close/>
                </a:path>
                <a:path w="17894935" h="10099040">
                  <a:moveTo>
                    <a:pt x="5650690" y="4385718"/>
                  </a:moveTo>
                  <a:lnTo>
                    <a:pt x="5638003" y="4380307"/>
                  </a:lnTo>
                  <a:lnTo>
                    <a:pt x="5633718" y="4382031"/>
                  </a:lnTo>
                  <a:lnTo>
                    <a:pt x="5630585" y="4389374"/>
                  </a:lnTo>
                  <a:lnTo>
                    <a:pt x="5632166" y="4393994"/>
                  </a:lnTo>
                  <a:lnTo>
                    <a:pt x="5640845" y="4397696"/>
                  </a:lnTo>
                  <a:lnTo>
                    <a:pt x="5640702" y="4398031"/>
                  </a:lnTo>
                  <a:lnTo>
                    <a:pt x="5644709" y="4399740"/>
                  </a:lnTo>
                  <a:lnTo>
                    <a:pt x="5648994" y="4398016"/>
                  </a:lnTo>
                  <a:lnTo>
                    <a:pt x="5652269" y="4390338"/>
                  </a:lnTo>
                  <a:lnTo>
                    <a:pt x="5650690" y="4385718"/>
                  </a:lnTo>
                  <a:close/>
                </a:path>
                <a:path w="17894935" h="10099040">
                  <a:moveTo>
                    <a:pt x="8587458" y="5637263"/>
                  </a:moveTo>
                  <a:lnTo>
                    <a:pt x="8583166" y="5636221"/>
                  </a:lnTo>
                  <a:lnTo>
                    <a:pt x="8578160" y="5634086"/>
                  </a:lnTo>
                  <a:lnTo>
                    <a:pt x="8574346" y="5632854"/>
                  </a:lnTo>
                  <a:lnTo>
                    <a:pt x="8570251" y="5635053"/>
                  </a:lnTo>
                  <a:lnTo>
                    <a:pt x="8568685" y="5638725"/>
                  </a:lnTo>
                  <a:lnTo>
                    <a:pt x="8567452" y="5642540"/>
                  </a:lnTo>
                  <a:lnTo>
                    <a:pt x="8569317" y="5646492"/>
                  </a:lnTo>
                  <a:lnTo>
                    <a:pt x="8572990" y="5648058"/>
                  </a:lnTo>
                  <a:lnTo>
                    <a:pt x="8573465" y="5647866"/>
                  </a:lnTo>
                  <a:lnTo>
                    <a:pt x="8578473" y="5650002"/>
                  </a:lnTo>
                  <a:lnTo>
                    <a:pt x="8582287" y="5651235"/>
                  </a:lnTo>
                  <a:lnTo>
                    <a:pt x="8586382" y="5649037"/>
                  </a:lnTo>
                  <a:lnTo>
                    <a:pt x="8587949" y="5645364"/>
                  </a:lnTo>
                  <a:lnTo>
                    <a:pt x="8589324" y="5641216"/>
                  </a:lnTo>
                  <a:lnTo>
                    <a:pt x="8587458" y="5637263"/>
                  </a:lnTo>
                  <a:close/>
                </a:path>
                <a:path w="17894935" h="10099040">
                  <a:moveTo>
                    <a:pt x="5570233" y="4348636"/>
                  </a:moveTo>
                  <a:lnTo>
                    <a:pt x="5557881" y="4343367"/>
                  </a:lnTo>
                  <a:lnTo>
                    <a:pt x="5553261" y="4344948"/>
                  </a:lnTo>
                  <a:lnTo>
                    <a:pt x="5549985" y="4352625"/>
                  </a:lnTo>
                  <a:lnTo>
                    <a:pt x="5551566" y="4357246"/>
                  </a:lnTo>
                  <a:lnTo>
                    <a:pt x="5564252" y="4362657"/>
                  </a:lnTo>
                  <a:lnTo>
                    <a:pt x="5568537" y="4360934"/>
                  </a:lnTo>
                  <a:lnTo>
                    <a:pt x="5571813" y="4353256"/>
                  </a:lnTo>
                  <a:lnTo>
                    <a:pt x="5570233" y="4348636"/>
                  </a:lnTo>
                  <a:close/>
                </a:path>
                <a:path w="17894935" h="10099040">
                  <a:moveTo>
                    <a:pt x="5477090" y="4306143"/>
                  </a:moveTo>
                  <a:lnTo>
                    <a:pt x="5472328" y="4308057"/>
                  </a:lnTo>
                  <a:lnTo>
                    <a:pt x="5469053" y="4315735"/>
                  </a:lnTo>
                  <a:lnTo>
                    <a:pt x="5470633" y="4320355"/>
                  </a:lnTo>
                  <a:lnTo>
                    <a:pt x="5483318" y="4325766"/>
                  </a:lnTo>
                  <a:lnTo>
                    <a:pt x="5487605" y="4324043"/>
                  </a:lnTo>
                  <a:lnTo>
                    <a:pt x="5490880" y="4316366"/>
                  </a:lnTo>
                  <a:lnTo>
                    <a:pt x="5489299" y="4311746"/>
                  </a:lnTo>
                  <a:lnTo>
                    <a:pt x="5480620" y="4308043"/>
                  </a:lnTo>
                  <a:lnTo>
                    <a:pt x="5477090" y="4306143"/>
                  </a:lnTo>
                  <a:close/>
                </a:path>
                <a:path w="17894935" h="10099040">
                  <a:moveTo>
                    <a:pt x="5408700" y="4274997"/>
                  </a:moveTo>
                  <a:lnTo>
                    <a:pt x="5396348" y="4269728"/>
                  </a:lnTo>
                  <a:lnTo>
                    <a:pt x="5391728" y="4271309"/>
                  </a:lnTo>
                  <a:lnTo>
                    <a:pt x="5388453" y="4278987"/>
                  </a:lnTo>
                  <a:lnTo>
                    <a:pt x="5390033" y="4283607"/>
                  </a:lnTo>
                  <a:lnTo>
                    <a:pt x="5402718" y="4289018"/>
                  </a:lnTo>
                  <a:lnTo>
                    <a:pt x="5407005" y="4287295"/>
                  </a:lnTo>
                  <a:lnTo>
                    <a:pt x="5410280" y="4279617"/>
                  </a:lnTo>
                  <a:lnTo>
                    <a:pt x="5408700" y="4274997"/>
                  </a:lnTo>
                  <a:close/>
                </a:path>
                <a:path w="17894935" h="10099040">
                  <a:moveTo>
                    <a:pt x="8671091" y="5665047"/>
                  </a:moveTo>
                  <a:lnTo>
                    <a:pt x="8667134" y="5664148"/>
                  </a:lnTo>
                  <a:lnTo>
                    <a:pt x="8662128" y="5662013"/>
                  </a:lnTo>
                  <a:lnTo>
                    <a:pt x="8657980" y="5660638"/>
                  </a:lnTo>
                  <a:lnTo>
                    <a:pt x="8654219" y="5662980"/>
                  </a:lnTo>
                  <a:lnTo>
                    <a:pt x="8652653" y="5666651"/>
                  </a:lnTo>
                  <a:lnTo>
                    <a:pt x="8651420" y="5670466"/>
                  </a:lnTo>
                  <a:lnTo>
                    <a:pt x="8653286" y="5674418"/>
                  </a:lnTo>
                  <a:lnTo>
                    <a:pt x="8656958" y="5675985"/>
                  </a:lnTo>
                  <a:lnTo>
                    <a:pt x="8657433" y="5675793"/>
                  </a:lnTo>
                  <a:lnTo>
                    <a:pt x="8662441" y="5677929"/>
                  </a:lnTo>
                  <a:lnTo>
                    <a:pt x="8666589" y="5679304"/>
                  </a:lnTo>
                  <a:lnTo>
                    <a:pt x="8670351" y="5676963"/>
                  </a:lnTo>
                  <a:lnTo>
                    <a:pt x="8671917" y="5673290"/>
                  </a:lnTo>
                  <a:lnTo>
                    <a:pt x="8673292" y="5669142"/>
                  </a:lnTo>
                  <a:lnTo>
                    <a:pt x="8671091" y="5665047"/>
                  </a:lnTo>
                  <a:close/>
                </a:path>
                <a:path w="17894935" h="10099040">
                  <a:moveTo>
                    <a:pt x="5327909" y="4237772"/>
                  </a:moveTo>
                  <a:lnTo>
                    <a:pt x="5315557" y="4232503"/>
                  </a:lnTo>
                  <a:lnTo>
                    <a:pt x="5310938" y="4234084"/>
                  </a:lnTo>
                  <a:lnTo>
                    <a:pt x="5307662" y="4241762"/>
                  </a:lnTo>
                  <a:lnTo>
                    <a:pt x="5309243" y="4246382"/>
                  </a:lnTo>
                  <a:lnTo>
                    <a:pt x="5321929" y="4251793"/>
                  </a:lnTo>
                  <a:lnTo>
                    <a:pt x="5326214" y="4250070"/>
                  </a:lnTo>
                  <a:lnTo>
                    <a:pt x="5329489" y="4242392"/>
                  </a:lnTo>
                  <a:lnTo>
                    <a:pt x="5327909" y="4237772"/>
                  </a:lnTo>
                  <a:close/>
                </a:path>
                <a:path w="17894935" h="10099040">
                  <a:moveTo>
                    <a:pt x="5247310" y="4201024"/>
                  </a:moveTo>
                  <a:lnTo>
                    <a:pt x="5234958" y="4195755"/>
                  </a:lnTo>
                  <a:lnTo>
                    <a:pt x="5230338" y="4197335"/>
                  </a:lnTo>
                  <a:lnTo>
                    <a:pt x="5227063" y="4205013"/>
                  </a:lnTo>
                  <a:lnTo>
                    <a:pt x="5228644" y="4209633"/>
                  </a:lnTo>
                  <a:lnTo>
                    <a:pt x="5240995" y="4214902"/>
                  </a:lnTo>
                  <a:lnTo>
                    <a:pt x="5245615" y="4213322"/>
                  </a:lnTo>
                  <a:lnTo>
                    <a:pt x="5248890" y="4205644"/>
                  </a:lnTo>
                  <a:lnTo>
                    <a:pt x="5247310" y="4201024"/>
                  </a:lnTo>
                  <a:close/>
                </a:path>
                <a:path w="17894935" h="10099040">
                  <a:moveTo>
                    <a:pt x="14612054" y="8191374"/>
                  </a:moveTo>
                  <a:lnTo>
                    <a:pt x="14607193" y="8191668"/>
                  </a:lnTo>
                  <a:lnTo>
                    <a:pt x="14602057" y="8198158"/>
                  </a:lnTo>
                  <a:lnTo>
                    <a:pt x="14602353" y="8203018"/>
                  </a:lnTo>
                  <a:lnTo>
                    <a:pt x="14605597" y="8205586"/>
                  </a:lnTo>
                  <a:lnTo>
                    <a:pt x="14609702" y="8208916"/>
                  </a:lnTo>
                  <a:lnTo>
                    <a:pt x="14614709" y="8211052"/>
                  </a:lnTo>
                  <a:lnTo>
                    <a:pt x="14618091" y="8210522"/>
                  </a:lnTo>
                  <a:lnTo>
                    <a:pt x="14620374" y="8207944"/>
                  </a:lnTo>
                  <a:lnTo>
                    <a:pt x="14622942" y="8204699"/>
                  </a:lnTo>
                  <a:lnTo>
                    <a:pt x="14622648" y="8199839"/>
                  </a:lnTo>
                  <a:lnTo>
                    <a:pt x="14619404" y="8197271"/>
                  </a:lnTo>
                  <a:lnTo>
                    <a:pt x="14615298" y="8193942"/>
                  </a:lnTo>
                  <a:lnTo>
                    <a:pt x="14612054" y="8191374"/>
                  </a:lnTo>
                  <a:close/>
                </a:path>
                <a:path w="17894935" h="10099040">
                  <a:moveTo>
                    <a:pt x="5154452" y="4157863"/>
                  </a:moveTo>
                  <a:lnTo>
                    <a:pt x="5149690" y="4159777"/>
                  </a:lnTo>
                  <a:lnTo>
                    <a:pt x="5146415" y="4167455"/>
                  </a:lnTo>
                  <a:lnTo>
                    <a:pt x="5147995" y="4172075"/>
                  </a:lnTo>
                  <a:lnTo>
                    <a:pt x="5160346" y="4177343"/>
                  </a:lnTo>
                  <a:lnTo>
                    <a:pt x="5164967" y="4175763"/>
                  </a:lnTo>
                  <a:lnTo>
                    <a:pt x="5168242" y="4168085"/>
                  </a:lnTo>
                  <a:lnTo>
                    <a:pt x="5166661" y="4163465"/>
                  </a:lnTo>
                  <a:lnTo>
                    <a:pt x="5157982" y="4159763"/>
                  </a:lnTo>
                  <a:lnTo>
                    <a:pt x="5154452" y="4157863"/>
                  </a:lnTo>
                  <a:close/>
                </a:path>
                <a:path w="17894935" h="10099040">
                  <a:moveTo>
                    <a:pt x="8755678" y="5692449"/>
                  </a:moveTo>
                  <a:lnTo>
                    <a:pt x="8751721" y="5691550"/>
                  </a:lnTo>
                  <a:lnTo>
                    <a:pt x="8746715" y="5689414"/>
                  </a:lnTo>
                  <a:lnTo>
                    <a:pt x="8742566" y="5688039"/>
                  </a:lnTo>
                  <a:lnTo>
                    <a:pt x="8738472" y="5690238"/>
                  </a:lnTo>
                  <a:lnTo>
                    <a:pt x="8736007" y="5697868"/>
                  </a:lnTo>
                  <a:lnTo>
                    <a:pt x="8737873" y="5701820"/>
                  </a:lnTo>
                  <a:lnTo>
                    <a:pt x="8741544" y="5703386"/>
                  </a:lnTo>
                  <a:lnTo>
                    <a:pt x="8741353" y="5702909"/>
                  </a:lnTo>
                  <a:lnTo>
                    <a:pt x="8741687" y="5703052"/>
                  </a:lnTo>
                  <a:lnTo>
                    <a:pt x="8742162" y="5702860"/>
                  </a:lnTo>
                  <a:lnTo>
                    <a:pt x="8747169" y="5704996"/>
                  </a:lnTo>
                  <a:lnTo>
                    <a:pt x="8751318" y="5706372"/>
                  </a:lnTo>
                  <a:lnTo>
                    <a:pt x="8755412" y="5704172"/>
                  </a:lnTo>
                  <a:lnTo>
                    <a:pt x="8757878" y="5696544"/>
                  </a:lnTo>
                  <a:lnTo>
                    <a:pt x="8755678" y="5692449"/>
                  </a:lnTo>
                  <a:close/>
                </a:path>
                <a:path w="17894935" h="10099040">
                  <a:moveTo>
                    <a:pt x="5086204" y="4126383"/>
                  </a:moveTo>
                  <a:lnTo>
                    <a:pt x="5073852" y="4121114"/>
                  </a:lnTo>
                  <a:lnTo>
                    <a:pt x="5069375" y="4122361"/>
                  </a:lnTo>
                  <a:lnTo>
                    <a:pt x="5065958" y="4130373"/>
                  </a:lnTo>
                  <a:lnTo>
                    <a:pt x="5067538" y="4134993"/>
                  </a:lnTo>
                  <a:lnTo>
                    <a:pt x="5079889" y="4140261"/>
                  </a:lnTo>
                  <a:lnTo>
                    <a:pt x="5084510" y="4138681"/>
                  </a:lnTo>
                  <a:lnTo>
                    <a:pt x="5087785" y="4131003"/>
                  </a:lnTo>
                  <a:lnTo>
                    <a:pt x="5086204" y="4126383"/>
                  </a:lnTo>
                  <a:close/>
                </a:path>
                <a:path w="17894935" h="10099040">
                  <a:moveTo>
                    <a:pt x="5005889" y="4088967"/>
                  </a:moveTo>
                  <a:lnTo>
                    <a:pt x="4993538" y="4083698"/>
                  </a:lnTo>
                  <a:lnTo>
                    <a:pt x="4988918" y="4085279"/>
                  </a:lnTo>
                  <a:lnTo>
                    <a:pt x="4985643" y="4092957"/>
                  </a:lnTo>
                  <a:lnTo>
                    <a:pt x="4987223" y="4097576"/>
                  </a:lnTo>
                  <a:lnTo>
                    <a:pt x="4999575" y="4102845"/>
                  </a:lnTo>
                  <a:lnTo>
                    <a:pt x="5004195" y="4101265"/>
                  </a:lnTo>
                  <a:lnTo>
                    <a:pt x="5007470" y="4093587"/>
                  </a:lnTo>
                  <a:lnTo>
                    <a:pt x="5005889" y="4088967"/>
                  </a:lnTo>
                  <a:close/>
                </a:path>
                <a:path w="17894935" h="10099040">
                  <a:moveTo>
                    <a:pt x="4925242" y="4051409"/>
                  </a:moveTo>
                  <a:lnTo>
                    <a:pt x="4912889" y="4046140"/>
                  </a:lnTo>
                  <a:lnTo>
                    <a:pt x="4908269" y="4047720"/>
                  </a:lnTo>
                  <a:lnTo>
                    <a:pt x="4904994" y="4055398"/>
                  </a:lnTo>
                  <a:lnTo>
                    <a:pt x="4906575" y="4060018"/>
                  </a:lnTo>
                  <a:lnTo>
                    <a:pt x="4918927" y="4065287"/>
                  </a:lnTo>
                  <a:lnTo>
                    <a:pt x="4923547" y="4063706"/>
                  </a:lnTo>
                  <a:lnTo>
                    <a:pt x="4926822" y="4056029"/>
                  </a:lnTo>
                  <a:lnTo>
                    <a:pt x="4925242" y="4051409"/>
                  </a:lnTo>
                  <a:close/>
                </a:path>
                <a:path w="17894935" h="10099040">
                  <a:moveTo>
                    <a:pt x="8840168" y="5718230"/>
                  </a:moveTo>
                  <a:lnTo>
                    <a:pt x="8836353" y="5716997"/>
                  </a:lnTo>
                  <a:lnTo>
                    <a:pt x="8831060" y="5715529"/>
                  </a:lnTo>
                  <a:lnTo>
                    <a:pt x="8827104" y="5714630"/>
                  </a:lnTo>
                  <a:lnTo>
                    <a:pt x="8823008" y="5716829"/>
                  </a:lnTo>
                  <a:lnTo>
                    <a:pt x="8821776" y="5720643"/>
                  </a:lnTo>
                  <a:lnTo>
                    <a:pt x="8820877" y="5724600"/>
                  </a:lnTo>
                  <a:lnTo>
                    <a:pt x="8822743" y="5728553"/>
                  </a:lnTo>
                  <a:lnTo>
                    <a:pt x="8826082" y="5729977"/>
                  </a:lnTo>
                  <a:lnTo>
                    <a:pt x="8826224" y="5729644"/>
                  </a:lnTo>
                  <a:lnTo>
                    <a:pt x="8826891" y="5729928"/>
                  </a:lnTo>
                  <a:lnTo>
                    <a:pt x="8832183" y="5731396"/>
                  </a:lnTo>
                  <a:lnTo>
                    <a:pt x="8836141" y="5732295"/>
                  </a:lnTo>
                  <a:lnTo>
                    <a:pt x="8840235" y="5730096"/>
                  </a:lnTo>
                  <a:lnTo>
                    <a:pt x="8841467" y="5726282"/>
                  </a:lnTo>
                  <a:lnTo>
                    <a:pt x="8842366" y="5722325"/>
                  </a:lnTo>
                  <a:lnTo>
                    <a:pt x="8840168" y="5718230"/>
                  </a:lnTo>
                  <a:close/>
                </a:path>
                <a:path w="17894935" h="10099040">
                  <a:moveTo>
                    <a:pt x="4844927" y="4013993"/>
                  </a:moveTo>
                  <a:lnTo>
                    <a:pt x="4832575" y="4008724"/>
                  </a:lnTo>
                  <a:lnTo>
                    <a:pt x="4827955" y="4010304"/>
                  </a:lnTo>
                  <a:lnTo>
                    <a:pt x="4824680" y="4017982"/>
                  </a:lnTo>
                  <a:lnTo>
                    <a:pt x="4826261" y="4022602"/>
                  </a:lnTo>
                  <a:lnTo>
                    <a:pt x="4838612" y="4027871"/>
                  </a:lnTo>
                  <a:lnTo>
                    <a:pt x="4843232" y="4026290"/>
                  </a:lnTo>
                  <a:lnTo>
                    <a:pt x="4846507" y="4018612"/>
                  </a:lnTo>
                  <a:lnTo>
                    <a:pt x="4844927" y="4013993"/>
                  </a:lnTo>
                  <a:close/>
                </a:path>
                <a:path w="17894935" h="10099040">
                  <a:moveTo>
                    <a:pt x="4764421" y="3976100"/>
                  </a:moveTo>
                  <a:lnTo>
                    <a:pt x="4752069" y="3970831"/>
                  </a:lnTo>
                  <a:lnTo>
                    <a:pt x="4747450" y="3972412"/>
                  </a:lnTo>
                  <a:lnTo>
                    <a:pt x="4744317" y="3979756"/>
                  </a:lnTo>
                  <a:lnTo>
                    <a:pt x="4745754" y="3984710"/>
                  </a:lnTo>
                  <a:lnTo>
                    <a:pt x="4758105" y="3989978"/>
                  </a:lnTo>
                  <a:lnTo>
                    <a:pt x="4762726" y="3988398"/>
                  </a:lnTo>
                  <a:lnTo>
                    <a:pt x="4765859" y="3981054"/>
                  </a:lnTo>
                  <a:lnTo>
                    <a:pt x="4764421" y="3976100"/>
                  </a:lnTo>
                  <a:close/>
                </a:path>
                <a:path w="17894935" h="10099040">
                  <a:moveTo>
                    <a:pt x="4680576" y="3936783"/>
                  </a:moveTo>
                  <a:lnTo>
                    <a:pt x="4671897" y="3933081"/>
                  </a:lnTo>
                  <a:lnTo>
                    <a:pt x="4667277" y="3934662"/>
                  </a:lnTo>
                  <a:lnTo>
                    <a:pt x="4664144" y="3942007"/>
                  </a:lnTo>
                  <a:lnTo>
                    <a:pt x="4665724" y="3946626"/>
                  </a:lnTo>
                  <a:lnTo>
                    <a:pt x="4669254" y="3948526"/>
                  </a:lnTo>
                  <a:lnTo>
                    <a:pt x="4677934" y="3952228"/>
                  </a:lnTo>
                  <a:lnTo>
                    <a:pt x="4682554" y="3950648"/>
                  </a:lnTo>
                  <a:lnTo>
                    <a:pt x="4685687" y="3943304"/>
                  </a:lnTo>
                  <a:lnTo>
                    <a:pt x="4684106" y="3938683"/>
                  </a:lnTo>
                  <a:lnTo>
                    <a:pt x="4680576" y="3936783"/>
                  </a:lnTo>
                  <a:close/>
                </a:path>
                <a:path w="17894935" h="10099040">
                  <a:moveTo>
                    <a:pt x="8924705" y="5744822"/>
                  </a:moveTo>
                  <a:lnTo>
                    <a:pt x="8920891" y="5743589"/>
                  </a:lnTo>
                  <a:lnTo>
                    <a:pt x="8915598" y="5742120"/>
                  </a:lnTo>
                  <a:lnTo>
                    <a:pt x="8911783" y="5740887"/>
                  </a:lnTo>
                  <a:lnTo>
                    <a:pt x="8907546" y="5743421"/>
                  </a:lnTo>
                  <a:lnTo>
                    <a:pt x="8906314" y="5747235"/>
                  </a:lnTo>
                  <a:lnTo>
                    <a:pt x="8905557" y="5750859"/>
                  </a:lnTo>
                  <a:lnTo>
                    <a:pt x="8907423" y="5754810"/>
                  </a:lnTo>
                  <a:lnTo>
                    <a:pt x="8911428" y="5756519"/>
                  </a:lnTo>
                  <a:lnTo>
                    <a:pt x="8916721" y="5757987"/>
                  </a:lnTo>
                  <a:lnTo>
                    <a:pt x="8920535" y="5759220"/>
                  </a:lnTo>
                  <a:lnTo>
                    <a:pt x="8924773" y="5756687"/>
                  </a:lnTo>
                  <a:lnTo>
                    <a:pt x="8927238" y="5749058"/>
                  </a:lnTo>
                  <a:lnTo>
                    <a:pt x="8924705" y="5744822"/>
                  </a:lnTo>
                  <a:close/>
                </a:path>
                <a:path w="17894935" h="10099040">
                  <a:moveTo>
                    <a:pt x="4600404" y="3899034"/>
                  </a:moveTo>
                  <a:lnTo>
                    <a:pt x="4591725" y="3895331"/>
                  </a:lnTo>
                  <a:lnTo>
                    <a:pt x="4587106" y="3896912"/>
                  </a:lnTo>
                  <a:lnTo>
                    <a:pt x="4583973" y="3904256"/>
                  </a:lnTo>
                  <a:lnTo>
                    <a:pt x="4585552" y="3908876"/>
                  </a:lnTo>
                  <a:lnTo>
                    <a:pt x="4589082" y="3910776"/>
                  </a:lnTo>
                  <a:lnTo>
                    <a:pt x="4597762" y="3914479"/>
                  </a:lnTo>
                  <a:lnTo>
                    <a:pt x="4602382" y="3912898"/>
                  </a:lnTo>
                  <a:lnTo>
                    <a:pt x="4605515" y="3905554"/>
                  </a:lnTo>
                  <a:lnTo>
                    <a:pt x="4603933" y="3900934"/>
                  </a:lnTo>
                  <a:lnTo>
                    <a:pt x="4600404" y="3899034"/>
                  </a:lnTo>
                  <a:close/>
                </a:path>
                <a:path w="17894935" h="10099040">
                  <a:moveTo>
                    <a:pt x="4520041" y="3860808"/>
                  </a:moveTo>
                  <a:lnTo>
                    <a:pt x="4511361" y="3857105"/>
                  </a:lnTo>
                  <a:lnTo>
                    <a:pt x="4506741" y="3858686"/>
                  </a:lnTo>
                  <a:lnTo>
                    <a:pt x="4503608" y="3866030"/>
                  </a:lnTo>
                  <a:lnTo>
                    <a:pt x="4505189" y="3870650"/>
                  </a:lnTo>
                  <a:lnTo>
                    <a:pt x="4508719" y="3872550"/>
                  </a:lnTo>
                  <a:lnTo>
                    <a:pt x="4517398" y="3876252"/>
                  </a:lnTo>
                  <a:lnTo>
                    <a:pt x="4522018" y="3874672"/>
                  </a:lnTo>
                  <a:lnTo>
                    <a:pt x="4525151" y="3867327"/>
                  </a:lnTo>
                  <a:lnTo>
                    <a:pt x="4523571" y="3862708"/>
                  </a:lnTo>
                  <a:lnTo>
                    <a:pt x="4520041" y="3860808"/>
                  </a:lnTo>
                  <a:close/>
                </a:path>
                <a:path w="17894935" h="10099040">
                  <a:moveTo>
                    <a:pt x="14545143" y="8133634"/>
                  </a:moveTo>
                  <a:lnTo>
                    <a:pt x="14540282" y="8133928"/>
                  </a:lnTo>
                  <a:lnTo>
                    <a:pt x="14537715" y="8137173"/>
                  </a:lnTo>
                  <a:lnTo>
                    <a:pt x="14534813" y="8140275"/>
                  </a:lnTo>
                  <a:lnTo>
                    <a:pt x="14535108" y="8145136"/>
                  </a:lnTo>
                  <a:lnTo>
                    <a:pt x="14538352" y="8147704"/>
                  </a:lnTo>
                  <a:lnTo>
                    <a:pt x="14542315" y="8151367"/>
                  </a:lnTo>
                  <a:lnTo>
                    <a:pt x="14547322" y="8153503"/>
                  </a:lnTo>
                  <a:lnTo>
                    <a:pt x="14550705" y="8152973"/>
                  </a:lnTo>
                  <a:lnTo>
                    <a:pt x="14552987" y="8150395"/>
                  </a:lnTo>
                  <a:lnTo>
                    <a:pt x="14555889" y="8147293"/>
                  </a:lnTo>
                  <a:lnTo>
                    <a:pt x="14555595" y="8142433"/>
                  </a:lnTo>
                  <a:lnTo>
                    <a:pt x="14552350" y="8139865"/>
                  </a:lnTo>
                  <a:lnTo>
                    <a:pt x="14548245" y="8136536"/>
                  </a:lnTo>
                  <a:lnTo>
                    <a:pt x="14545143" y="8133634"/>
                  </a:lnTo>
                  <a:close/>
                </a:path>
                <a:path w="17894935" h="10099040">
                  <a:moveTo>
                    <a:pt x="4440486" y="3822533"/>
                  </a:moveTo>
                  <a:lnTo>
                    <a:pt x="4431474" y="3818688"/>
                  </a:lnTo>
                  <a:lnTo>
                    <a:pt x="4426854" y="3820268"/>
                  </a:lnTo>
                  <a:lnTo>
                    <a:pt x="4423721" y="3827612"/>
                  </a:lnTo>
                  <a:lnTo>
                    <a:pt x="4425301" y="3832232"/>
                  </a:lnTo>
                  <a:lnTo>
                    <a:pt x="4428831" y="3834133"/>
                  </a:lnTo>
                  <a:lnTo>
                    <a:pt x="4437845" y="3837978"/>
                  </a:lnTo>
                  <a:lnTo>
                    <a:pt x="4442464" y="3836397"/>
                  </a:lnTo>
                  <a:lnTo>
                    <a:pt x="4445597" y="3829052"/>
                  </a:lnTo>
                  <a:lnTo>
                    <a:pt x="4444016" y="3824433"/>
                  </a:lnTo>
                  <a:lnTo>
                    <a:pt x="4440486" y="3822533"/>
                  </a:lnTo>
                  <a:close/>
                </a:path>
                <a:path w="17894935" h="10099040">
                  <a:moveTo>
                    <a:pt x="9010146" y="5770220"/>
                  </a:moveTo>
                  <a:lnTo>
                    <a:pt x="9006332" y="5768988"/>
                  </a:lnTo>
                  <a:lnTo>
                    <a:pt x="9001039" y="5767518"/>
                  </a:lnTo>
                  <a:lnTo>
                    <a:pt x="8997224" y="5766286"/>
                  </a:lnTo>
                  <a:lnTo>
                    <a:pt x="8992987" y="5768819"/>
                  </a:lnTo>
                  <a:lnTo>
                    <a:pt x="8991755" y="5772634"/>
                  </a:lnTo>
                  <a:lnTo>
                    <a:pt x="8990665" y="5776114"/>
                  </a:lnTo>
                  <a:lnTo>
                    <a:pt x="8992531" y="5780067"/>
                  </a:lnTo>
                  <a:lnTo>
                    <a:pt x="8996869" y="5781917"/>
                  </a:lnTo>
                  <a:lnTo>
                    <a:pt x="9002162" y="5783386"/>
                  </a:lnTo>
                  <a:lnTo>
                    <a:pt x="9005976" y="5784618"/>
                  </a:lnTo>
                  <a:lnTo>
                    <a:pt x="9010214" y="5782086"/>
                  </a:lnTo>
                  <a:lnTo>
                    <a:pt x="9012679" y="5774457"/>
                  </a:lnTo>
                  <a:lnTo>
                    <a:pt x="9010146" y="5770220"/>
                  </a:lnTo>
                  <a:close/>
                </a:path>
                <a:path w="17894935" h="10099040">
                  <a:moveTo>
                    <a:pt x="4360266" y="3783973"/>
                  </a:moveTo>
                  <a:lnTo>
                    <a:pt x="4351253" y="3780128"/>
                  </a:lnTo>
                  <a:lnTo>
                    <a:pt x="4346633" y="3781709"/>
                  </a:lnTo>
                  <a:lnTo>
                    <a:pt x="4343500" y="3789052"/>
                  </a:lnTo>
                  <a:lnTo>
                    <a:pt x="4345080" y="3793672"/>
                  </a:lnTo>
                  <a:lnTo>
                    <a:pt x="4348610" y="3795573"/>
                  </a:lnTo>
                  <a:lnTo>
                    <a:pt x="4357623" y="3799417"/>
                  </a:lnTo>
                  <a:lnTo>
                    <a:pt x="4362243" y="3797837"/>
                  </a:lnTo>
                  <a:lnTo>
                    <a:pt x="4365375" y="3790493"/>
                  </a:lnTo>
                  <a:lnTo>
                    <a:pt x="4363795" y="3785873"/>
                  </a:lnTo>
                  <a:lnTo>
                    <a:pt x="4360266" y="3783973"/>
                  </a:lnTo>
                  <a:close/>
                </a:path>
                <a:path w="17894935" h="10099040">
                  <a:moveTo>
                    <a:pt x="4280187" y="3745079"/>
                  </a:moveTo>
                  <a:lnTo>
                    <a:pt x="4271174" y="3741234"/>
                  </a:lnTo>
                  <a:lnTo>
                    <a:pt x="4266554" y="3742814"/>
                  </a:lnTo>
                  <a:lnTo>
                    <a:pt x="4263421" y="3750159"/>
                  </a:lnTo>
                  <a:lnTo>
                    <a:pt x="4265002" y="3754778"/>
                  </a:lnTo>
                  <a:lnTo>
                    <a:pt x="4268531" y="3756679"/>
                  </a:lnTo>
                  <a:lnTo>
                    <a:pt x="4277545" y="3760524"/>
                  </a:lnTo>
                  <a:lnTo>
                    <a:pt x="4282165" y="3758943"/>
                  </a:lnTo>
                  <a:lnTo>
                    <a:pt x="4285298" y="3751598"/>
                  </a:lnTo>
                  <a:lnTo>
                    <a:pt x="4283716" y="3746979"/>
                  </a:lnTo>
                  <a:lnTo>
                    <a:pt x="4280187" y="3745079"/>
                  </a:lnTo>
                  <a:close/>
                </a:path>
                <a:path w="17894935" h="10099040">
                  <a:moveTo>
                    <a:pt x="9095538" y="5794808"/>
                  </a:moveTo>
                  <a:lnTo>
                    <a:pt x="9091723" y="5793575"/>
                  </a:lnTo>
                  <a:lnTo>
                    <a:pt x="9086430" y="5792107"/>
                  </a:lnTo>
                  <a:lnTo>
                    <a:pt x="9082616" y="5790874"/>
                  </a:lnTo>
                  <a:lnTo>
                    <a:pt x="9078379" y="5793408"/>
                  </a:lnTo>
                  <a:lnTo>
                    <a:pt x="9077147" y="5797222"/>
                  </a:lnTo>
                  <a:lnTo>
                    <a:pt x="9076057" y="5800702"/>
                  </a:lnTo>
                  <a:lnTo>
                    <a:pt x="9077922" y="5804654"/>
                  </a:lnTo>
                  <a:lnTo>
                    <a:pt x="9082262" y="5806506"/>
                  </a:lnTo>
                  <a:lnTo>
                    <a:pt x="9087554" y="5807974"/>
                  </a:lnTo>
                  <a:lnTo>
                    <a:pt x="9091368" y="5809206"/>
                  </a:lnTo>
                  <a:lnTo>
                    <a:pt x="9095605" y="5806674"/>
                  </a:lnTo>
                  <a:lnTo>
                    <a:pt x="9098070" y="5799044"/>
                  </a:lnTo>
                  <a:lnTo>
                    <a:pt x="9095538" y="5794808"/>
                  </a:lnTo>
                  <a:close/>
                </a:path>
                <a:path w="17894935" h="10099040">
                  <a:moveTo>
                    <a:pt x="4200442" y="3706327"/>
                  </a:moveTo>
                  <a:lnTo>
                    <a:pt x="4191429" y="3702482"/>
                  </a:lnTo>
                  <a:lnTo>
                    <a:pt x="4186809" y="3704063"/>
                  </a:lnTo>
                  <a:lnTo>
                    <a:pt x="4183676" y="3711407"/>
                  </a:lnTo>
                  <a:lnTo>
                    <a:pt x="4185257" y="3716027"/>
                  </a:lnTo>
                  <a:lnTo>
                    <a:pt x="4188787" y="3717927"/>
                  </a:lnTo>
                  <a:lnTo>
                    <a:pt x="4197800" y="3721772"/>
                  </a:lnTo>
                  <a:lnTo>
                    <a:pt x="4202419" y="3720192"/>
                  </a:lnTo>
                  <a:lnTo>
                    <a:pt x="4205552" y="3712847"/>
                  </a:lnTo>
                  <a:lnTo>
                    <a:pt x="4203971" y="3708227"/>
                  </a:lnTo>
                  <a:lnTo>
                    <a:pt x="4200442" y="3706327"/>
                  </a:lnTo>
                  <a:close/>
                </a:path>
                <a:path w="17894935" h="10099040">
                  <a:moveTo>
                    <a:pt x="4124370" y="3669143"/>
                  </a:moveTo>
                  <a:lnTo>
                    <a:pt x="4115356" y="3665298"/>
                  </a:lnTo>
                  <a:lnTo>
                    <a:pt x="4109375" y="3679318"/>
                  </a:lnTo>
                  <a:lnTo>
                    <a:pt x="4118054" y="3683021"/>
                  </a:lnTo>
                  <a:lnTo>
                    <a:pt x="4122674" y="3681440"/>
                  </a:lnTo>
                  <a:lnTo>
                    <a:pt x="4125949" y="3673762"/>
                  </a:lnTo>
                  <a:lnTo>
                    <a:pt x="4124370" y="3669143"/>
                  </a:lnTo>
                  <a:close/>
                </a:path>
                <a:path w="17894935" h="10099040">
                  <a:moveTo>
                    <a:pt x="4032366" y="3623978"/>
                  </a:moveTo>
                  <a:lnTo>
                    <a:pt x="4027747" y="3625558"/>
                  </a:lnTo>
                  <a:lnTo>
                    <a:pt x="4025499" y="3630519"/>
                  </a:lnTo>
                  <a:lnTo>
                    <a:pt x="4024138" y="3633094"/>
                  </a:lnTo>
                  <a:lnTo>
                    <a:pt x="4025717" y="3637714"/>
                  </a:lnTo>
                  <a:lnTo>
                    <a:pt x="4029247" y="3639615"/>
                  </a:lnTo>
                  <a:lnTo>
                    <a:pt x="4034588" y="3641893"/>
                  </a:lnTo>
                  <a:lnTo>
                    <a:pt x="4034446" y="3642226"/>
                  </a:lnTo>
                  <a:lnTo>
                    <a:pt x="4038118" y="3643793"/>
                  </a:lnTo>
                  <a:lnTo>
                    <a:pt x="4042738" y="3642212"/>
                  </a:lnTo>
                  <a:lnTo>
                    <a:pt x="4044986" y="3637252"/>
                  </a:lnTo>
                  <a:lnTo>
                    <a:pt x="4046347" y="3634677"/>
                  </a:lnTo>
                  <a:lnTo>
                    <a:pt x="4044767" y="3630057"/>
                  </a:lnTo>
                  <a:lnTo>
                    <a:pt x="4041237" y="3628157"/>
                  </a:lnTo>
                  <a:lnTo>
                    <a:pt x="4036229" y="3626021"/>
                  </a:lnTo>
                  <a:lnTo>
                    <a:pt x="4032366" y="3623978"/>
                  </a:lnTo>
                  <a:close/>
                </a:path>
                <a:path w="17894935" h="10099040">
                  <a:moveTo>
                    <a:pt x="9180880" y="5818586"/>
                  </a:moveTo>
                  <a:lnTo>
                    <a:pt x="9176924" y="5817688"/>
                  </a:lnTo>
                  <a:lnTo>
                    <a:pt x="9171632" y="5816219"/>
                  </a:lnTo>
                  <a:lnTo>
                    <a:pt x="9167484" y="5814844"/>
                  </a:lnTo>
                  <a:lnTo>
                    <a:pt x="9163245" y="5817376"/>
                  </a:lnTo>
                  <a:lnTo>
                    <a:pt x="9162346" y="5821334"/>
                  </a:lnTo>
                  <a:lnTo>
                    <a:pt x="9161256" y="5824814"/>
                  </a:lnTo>
                  <a:lnTo>
                    <a:pt x="9163122" y="5828767"/>
                  </a:lnTo>
                  <a:lnTo>
                    <a:pt x="9167463" y="5830618"/>
                  </a:lnTo>
                  <a:lnTo>
                    <a:pt x="9172754" y="5832086"/>
                  </a:lnTo>
                  <a:lnTo>
                    <a:pt x="9176902" y="5833461"/>
                  </a:lnTo>
                  <a:lnTo>
                    <a:pt x="9181140" y="5830928"/>
                  </a:lnTo>
                  <a:lnTo>
                    <a:pt x="9182039" y="5826972"/>
                  </a:lnTo>
                  <a:lnTo>
                    <a:pt x="9183414" y="5822823"/>
                  </a:lnTo>
                  <a:lnTo>
                    <a:pt x="9180880" y="5818586"/>
                  </a:lnTo>
                  <a:close/>
                </a:path>
                <a:path w="17894935" h="10099040">
                  <a:moveTo>
                    <a:pt x="14478043" y="8075419"/>
                  </a:moveTo>
                  <a:lnTo>
                    <a:pt x="14473182" y="8075712"/>
                  </a:lnTo>
                  <a:lnTo>
                    <a:pt x="14470614" y="8078957"/>
                  </a:lnTo>
                  <a:lnTo>
                    <a:pt x="14467713" y="8082060"/>
                  </a:lnTo>
                  <a:lnTo>
                    <a:pt x="14468007" y="8086920"/>
                  </a:lnTo>
                  <a:lnTo>
                    <a:pt x="14471252" y="8089488"/>
                  </a:lnTo>
                  <a:lnTo>
                    <a:pt x="14475212" y="8093151"/>
                  </a:lnTo>
                  <a:lnTo>
                    <a:pt x="14477214" y="8094005"/>
                  </a:lnTo>
                  <a:lnTo>
                    <a:pt x="14477072" y="8094338"/>
                  </a:lnTo>
                  <a:lnTo>
                    <a:pt x="14480077" y="8095620"/>
                  </a:lnTo>
                  <a:lnTo>
                    <a:pt x="14483460" y="8095091"/>
                  </a:lnTo>
                  <a:lnTo>
                    <a:pt x="14485742" y="8092513"/>
                  </a:lnTo>
                  <a:lnTo>
                    <a:pt x="14488644" y="8089411"/>
                  </a:lnTo>
                  <a:lnTo>
                    <a:pt x="14488350" y="8084550"/>
                  </a:lnTo>
                  <a:lnTo>
                    <a:pt x="14485105" y="8081982"/>
                  </a:lnTo>
                  <a:lnTo>
                    <a:pt x="14478043" y="8075419"/>
                  </a:lnTo>
                  <a:close/>
                </a:path>
                <a:path w="17894935" h="10099040">
                  <a:moveTo>
                    <a:pt x="3961443" y="3588595"/>
                  </a:moveTo>
                  <a:lnTo>
                    <a:pt x="3956770" y="3586602"/>
                  </a:lnTo>
                  <a:lnTo>
                    <a:pt x="3953112" y="3593327"/>
                  </a:lnTo>
                  <a:lnTo>
                    <a:pt x="3950121" y="3600338"/>
                  </a:lnTo>
                  <a:lnTo>
                    <a:pt x="3958467" y="3603898"/>
                  </a:lnTo>
                  <a:lnTo>
                    <a:pt x="3962944" y="3602651"/>
                  </a:lnTo>
                  <a:lnTo>
                    <a:pt x="3964851" y="3598335"/>
                  </a:lnTo>
                  <a:lnTo>
                    <a:pt x="3966553" y="3595116"/>
                  </a:lnTo>
                  <a:lnTo>
                    <a:pt x="3964831" y="3590830"/>
                  </a:lnTo>
                  <a:lnTo>
                    <a:pt x="3961443" y="3588595"/>
                  </a:lnTo>
                  <a:close/>
                </a:path>
                <a:path w="17894935" h="10099040">
                  <a:moveTo>
                    <a:pt x="3873446" y="3545140"/>
                  </a:moveTo>
                  <a:lnTo>
                    <a:pt x="3868826" y="3546720"/>
                  </a:lnTo>
                  <a:lnTo>
                    <a:pt x="3866578" y="3551680"/>
                  </a:lnTo>
                  <a:lnTo>
                    <a:pt x="3865217" y="3554256"/>
                  </a:lnTo>
                  <a:lnTo>
                    <a:pt x="3866940" y="3558542"/>
                  </a:lnTo>
                  <a:lnTo>
                    <a:pt x="3870327" y="3560776"/>
                  </a:lnTo>
                  <a:lnTo>
                    <a:pt x="3879340" y="3564621"/>
                  </a:lnTo>
                  <a:lnTo>
                    <a:pt x="3883818" y="3563375"/>
                  </a:lnTo>
                  <a:lnTo>
                    <a:pt x="3886065" y="3558414"/>
                  </a:lnTo>
                  <a:lnTo>
                    <a:pt x="3887427" y="3555839"/>
                  </a:lnTo>
                  <a:lnTo>
                    <a:pt x="3885703" y="3551553"/>
                  </a:lnTo>
                  <a:lnTo>
                    <a:pt x="3882317" y="3549319"/>
                  </a:lnTo>
                  <a:lnTo>
                    <a:pt x="3877309" y="3547183"/>
                  </a:lnTo>
                  <a:lnTo>
                    <a:pt x="3873446" y="3545140"/>
                  </a:lnTo>
                  <a:close/>
                </a:path>
                <a:path w="17894935" h="10099040">
                  <a:moveTo>
                    <a:pt x="9266507" y="5841696"/>
                  </a:moveTo>
                  <a:lnTo>
                    <a:pt x="9262551" y="5840797"/>
                  </a:lnTo>
                  <a:lnTo>
                    <a:pt x="9257260" y="5839329"/>
                  </a:lnTo>
                  <a:lnTo>
                    <a:pt x="9253112" y="5837955"/>
                  </a:lnTo>
                  <a:lnTo>
                    <a:pt x="9248874" y="5840488"/>
                  </a:lnTo>
                  <a:lnTo>
                    <a:pt x="9247976" y="5844444"/>
                  </a:lnTo>
                  <a:lnTo>
                    <a:pt x="9246743" y="5848259"/>
                  </a:lnTo>
                  <a:lnTo>
                    <a:pt x="9248751" y="5851878"/>
                  </a:lnTo>
                  <a:lnTo>
                    <a:pt x="9253089" y="5853728"/>
                  </a:lnTo>
                  <a:lnTo>
                    <a:pt x="9258383" y="5855197"/>
                  </a:lnTo>
                  <a:lnTo>
                    <a:pt x="9262531" y="5856572"/>
                  </a:lnTo>
                  <a:lnTo>
                    <a:pt x="9266768" y="5854039"/>
                  </a:lnTo>
                  <a:lnTo>
                    <a:pt x="9267667" y="5850082"/>
                  </a:lnTo>
                  <a:lnTo>
                    <a:pt x="9269042" y="5845934"/>
                  </a:lnTo>
                  <a:lnTo>
                    <a:pt x="9266507" y="5841696"/>
                  </a:lnTo>
                  <a:close/>
                </a:path>
                <a:path w="17894935" h="10099040">
                  <a:moveTo>
                    <a:pt x="3794271" y="3505054"/>
                  </a:moveTo>
                  <a:lnTo>
                    <a:pt x="3789651" y="3506634"/>
                  </a:lnTo>
                  <a:lnTo>
                    <a:pt x="3788084" y="3510306"/>
                  </a:lnTo>
                  <a:lnTo>
                    <a:pt x="3786184" y="3513836"/>
                  </a:lnTo>
                  <a:lnTo>
                    <a:pt x="3787764" y="3518456"/>
                  </a:lnTo>
                  <a:lnTo>
                    <a:pt x="3791152" y="3520690"/>
                  </a:lnTo>
                  <a:lnTo>
                    <a:pt x="3800165" y="3524535"/>
                  </a:lnTo>
                  <a:lnTo>
                    <a:pt x="3804642" y="3523287"/>
                  </a:lnTo>
                  <a:lnTo>
                    <a:pt x="3806209" y="3519616"/>
                  </a:lnTo>
                  <a:lnTo>
                    <a:pt x="3808109" y="3516086"/>
                  </a:lnTo>
                  <a:lnTo>
                    <a:pt x="3806529" y="3511466"/>
                  </a:lnTo>
                  <a:lnTo>
                    <a:pt x="3803141" y="3509232"/>
                  </a:lnTo>
                  <a:lnTo>
                    <a:pt x="3798134" y="3507096"/>
                  </a:lnTo>
                  <a:lnTo>
                    <a:pt x="3794271" y="3505054"/>
                  </a:lnTo>
                  <a:close/>
                </a:path>
                <a:path w="17894935" h="10099040">
                  <a:moveTo>
                    <a:pt x="3723774" y="3468669"/>
                  </a:moveTo>
                  <a:lnTo>
                    <a:pt x="3719100" y="3466676"/>
                  </a:lnTo>
                  <a:lnTo>
                    <a:pt x="3715442" y="3473401"/>
                  </a:lnTo>
                  <a:lnTo>
                    <a:pt x="3712310" y="3480745"/>
                  </a:lnTo>
                  <a:lnTo>
                    <a:pt x="3717318" y="3482881"/>
                  </a:lnTo>
                  <a:lnTo>
                    <a:pt x="3717126" y="3482405"/>
                  </a:lnTo>
                  <a:lnTo>
                    <a:pt x="3720798" y="3483971"/>
                  </a:lnTo>
                  <a:lnTo>
                    <a:pt x="3725276" y="3482725"/>
                  </a:lnTo>
                  <a:lnTo>
                    <a:pt x="3727188" y="3478411"/>
                  </a:lnTo>
                  <a:lnTo>
                    <a:pt x="3728742" y="3475523"/>
                  </a:lnTo>
                  <a:lnTo>
                    <a:pt x="3727161" y="3470903"/>
                  </a:lnTo>
                  <a:lnTo>
                    <a:pt x="3723774" y="3468669"/>
                  </a:lnTo>
                  <a:close/>
                </a:path>
                <a:path w="17894935" h="10099040">
                  <a:moveTo>
                    <a:pt x="9352229" y="5863663"/>
                  </a:moveTo>
                  <a:lnTo>
                    <a:pt x="9348273" y="5862765"/>
                  </a:lnTo>
                  <a:lnTo>
                    <a:pt x="9342979" y="5861296"/>
                  </a:lnTo>
                  <a:lnTo>
                    <a:pt x="9339023" y="5860398"/>
                  </a:lnTo>
                  <a:lnTo>
                    <a:pt x="9334787" y="5862930"/>
                  </a:lnTo>
                  <a:lnTo>
                    <a:pt x="9333888" y="5866888"/>
                  </a:lnTo>
                  <a:lnTo>
                    <a:pt x="9332656" y="5870702"/>
                  </a:lnTo>
                  <a:lnTo>
                    <a:pt x="9334663" y="5874320"/>
                  </a:lnTo>
                  <a:lnTo>
                    <a:pt x="9338002" y="5875745"/>
                  </a:lnTo>
                  <a:lnTo>
                    <a:pt x="9338478" y="5875553"/>
                  </a:lnTo>
                  <a:lnTo>
                    <a:pt x="9339478" y="5875980"/>
                  </a:lnTo>
                  <a:lnTo>
                    <a:pt x="9344772" y="5877448"/>
                  </a:lnTo>
                  <a:lnTo>
                    <a:pt x="9348728" y="5878348"/>
                  </a:lnTo>
                  <a:lnTo>
                    <a:pt x="9352964" y="5875814"/>
                  </a:lnTo>
                  <a:lnTo>
                    <a:pt x="9354762" y="5867900"/>
                  </a:lnTo>
                  <a:lnTo>
                    <a:pt x="9352229" y="5863663"/>
                  </a:lnTo>
                  <a:close/>
                </a:path>
                <a:path w="17894935" h="10099040">
                  <a:moveTo>
                    <a:pt x="3644408" y="3428106"/>
                  </a:moveTo>
                  <a:lnTo>
                    <a:pt x="3639734" y="3426113"/>
                  </a:lnTo>
                  <a:lnTo>
                    <a:pt x="3636076" y="3432838"/>
                  </a:lnTo>
                  <a:lnTo>
                    <a:pt x="3632943" y="3440182"/>
                  </a:lnTo>
                  <a:lnTo>
                    <a:pt x="3638285" y="3442460"/>
                  </a:lnTo>
                  <a:lnTo>
                    <a:pt x="3637759" y="3441842"/>
                  </a:lnTo>
                  <a:lnTo>
                    <a:pt x="3641431" y="3443409"/>
                  </a:lnTo>
                  <a:lnTo>
                    <a:pt x="3645909" y="3442162"/>
                  </a:lnTo>
                  <a:lnTo>
                    <a:pt x="3647821" y="3437848"/>
                  </a:lnTo>
                  <a:lnTo>
                    <a:pt x="3649375" y="3434960"/>
                  </a:lnTo>
                  <a:lnTo>
                    <a:pt x="3647795" y="3430341"/>
                  </a:lnTo>
                  <a:lnTo>
                    <a:pt x="3644408" y="3428106"/>
                  </a:lnTo>
                  <a:close/>
                </a:path>
                <a:path w="17894935" h="10099040">
                  <a:moveTo>
                    <a:pt x="14411083" y="8016868"/>
                  </a:moveTo>
                  <a:lnTo>
                    <a:pt x="14406556" y="8017305"/>
                  </a:lnTo>
                  <a:lnTo>
                    <a:pt x="14400753" y="8023510"/>
                  </a:lnTo>
                  <a:lnTo>
                    <a:pt x="14401190" y="8028037"/>
                  </a:lnTo>
                  <a:lnTo>
                    <a:pt x="14408254" y="8034601"/>
                  </a:lnTo>
                  <a:lnTo>
                    <a:pt x="14408779" y="8035220"/>
                  </a:lnTo>
                  <a:lnTo>
                    <a:pt x="14413120" y="8037071"/>
                  </a:lnTo>
                  <a:lnTo>
                    <a:pt x="14416500" y="8036541"/>
                  </a:lnTo>
                  <a:lnTo>
                    <a:pt x="14418784" y="8033963"/>
                  </a:lnTo>
                  <a:lnTo>
                    <a:pt x="14421684" y="8030860"/>
                  </a:lnTo>
                  <a:lnTo>
                    <a:pt x="14421250" y="8026335"/>
                  </a:lnTo>
                  <a:lnTo>
                    <a:pt x="14411083" y="8016868"/>
                  </a:lnTo>
                  <a:close/>
                </a:path>
                <a:path w="17894935" h="10099040">
                  <a:moveTo>
                    <a:pt x="3565851" y="3387494"/>
                  </a:moveTo>
                  <a:lnTo>
                    <a:pt x="3561177" y="3385500"/>
                  </a:lnTo>
                  <a:lnTo>
                    <a:pt x="3557520" y="3392226"/>
                  </a:lnTo>
                  <a:lnTo>
                    <a:pt x="3554210" y="3399100"/>
                  </a:lnTo>
                  <a:lnTo>
                    <a:pt x="3554052" y="3399428"/>
                  </a:lnTo>
                  <a:lnTo>
                    <a:pt x="3559394" y="3401706"/>
                  </a:lnTo>
                  <a:lnTo>
                    <a:pt x="3559203" y="3401230"/>
                  </a:lnTo>
                  <a:lnTo>
                    <a:pt x="3562875" y="3402796"/>
                  </a:lnTo>
                  <a:lnTo>
                    <a:pt x="3567352" y="3401549"/>
                  </a:lnTo>
                  <a:lnTo>
                    <a:pt x="3569264" y="3397236"/>
                  </a:lnTo>
                  <a:lnTo>
                    <a:pt x="3570818" y="3394348"/>
                  </a:lnTo>
                  <a:lnTo>
                    <a:pt x="3569238" y="3389728"/>
                  </a:lnTo>
                  <a:lnTo>
                    <a:pt x="3565851" y="3387494"/>
                  </a:lnTo>
                  <a:close/>
                </a:path>
                <a:path w="17894935" h="10099040">
                  <a:moveTo>
                    <a:pt x="9438284" y="5885773"/>
                  </a:moveTo>
                  <a:lnTo>
                    <a:pt x="9434326" y="5884874"/>
                  </a:lnTo>
                  <a:lnTo>
                    <a:pt x="9429036" y="5883406"/>
                  </a:lnTo>
                  <a:lnTo>
                    <a:pt x="9425079" y="5882507"/>
                  </a:lnTo>
                  <a:lnTo>
                    <a:pt x="9420840" y="5885039"/>
                  </a:lnTo>
                  <a:lnTo>
                    <a:pt x="9419942" y="5888996"/>
                  </a:lnTo>
                  <a:lnTo>
                    <a:pt x="9418852" y="5892477"/>
                  </a:lnTo>
                  <a:lnTo>
                    <a:pt x="9420860" y="5896095"/>
                  </a:lnTo>
                  <a:lnTo>
                    <a:pt x="9425532" y="5898088"/>
                  </a:lnTo>
                  <a:lnTo>
                    <a:pt x="9430826" y="5899557"/>
                  </a:lnTo>
                  <a:lnTo>
                    <a:pt x="9434783" y="5900456"/>
                  </a:lnTo>
                  <a:lnTo>
                    <a:pt x="9439019" y="5897923"/>
                  </a:lnTo>
                  <a:lnTo>
                    <a:pt x="9440817" y="5890009"/>
                  </a:lnTo>
                  <a:lnTo>
                    <a:pt x="9438284" y="5885773"/>
                  </a:lnTo>
                  <a:close/>
                </a:path>
                <a:path w="17894935" h="10099040">
                  <a:moveTo>
                    <a:pt x="3478281" y="3343037"/>
                  </a:moveTo>
                  <a:lnTo>
                    <a:pt x="3473327" y="3344475"/>
                  </a:lnTo>
                  <a:lnTo>
                    <a:pt x="3471761" y="3348147"/>
                  </a:lnTo>
                  <a:lnTo>
                    <a:pt x="3469860" y="3351677"/>
                  </a:lnTo>
                  <a:lnTo>
                    <a:pt x="3471441" y="3356297"/>
                  </a:lnTo>
                  <a:lnTo>
                    <a:pt x="3474828" y="3358531"/>
                  </a:lnTo>
                  <a:lnTo>
                    <a:pt x="3483841" y="3362376"/>
                  </a:lnTo>
                  <a:lnTo>
                    <a:pt x="3488319" y="3361129"/>
                  </a:lnTo>
                  <a:lnTo>
                    <a:pt x="3489885" y="3357457"/>
                  </a:lnTo>
                  <a:lnTo>
                    <a:pt x="3491786" y="3353927"/>
                  </a:lnTo>
                  <a:lnTo>
                    <a:pt x="3490205" y="3349307"/>
                  </a:lnTo>
                  <a:lnTo>
                    <a:pt x="3486818" y="3347074"/>
                  </a:lnTo>
                  <a:lnTo>
                    <a:pt x="3481810" y="3344938"/>
                  </a:lnTo>
                  <a:lnTo>
                    <a:pt x="3478281" y="3343037"/>
                  </a:lnTo>
                  <a:close/>
                </a:path>
                <a:path w="17894935" h="10099040">
                  <a:moveTo>
                    <a:pt x="3400151" y="3301424"/>
                  </a:moveTo>
                  <a:lnTo>
                    <a:pt x="3395198" y="3302862"/>
                  </a:lnTo>
                  <a:lnTo>
                    <a:pt x="3393631" y="3306534"/>
                  </a:lnTo>
                  <a:lnTo>
                    <a:pt x="3391589" y="3310397"/>
                  </a:lnTo>
                  <a:lnTo>
                    <a:pt x="3393169" y="3315017"/>
                  </a:lnTo>
                  <a:lnTo>
                    <a:pt x="3396557" y="3317252"/>
                  </a:lnTo>
                  <a:lnTo>
                    <a:pt x="3405569" y="3321096"/>
                  </a:lnTo>
                  <a:lnTo>
                    <a:pt x="3410047" y="3319850"/>
                  </a:lnTo>
                  <a:lnTo>
                    <a:pt x="3411613" y="3316177"/>
                  </a:lnTo>
                  <a:lnTo>
                    <a:pt x="3413656" y="3312314"/>
                  </a:lnTo>
                  <a:lnTo>
                    <a:pt x="3412076" y="3307694"/>
                  </a:lnTo>
                  <a:lnTo>
                    <a:pt x="3408688" y="3305460"/>
                  </a:lnTo>
                  <a:lnTo>
                    <a:pt x="3403681" y="3303324"/>
                  </a:lnTo>
                  <a:lnTo>
                    <a:pt x="3400151" y="3301424"/>
                  </a:lnTo>
                  <a:close/>
                </a:path>
                <a:path w="17894935" h="10099040">
                  <a:moveTo>
                    <a:pt x="9524576" y="5906404"/>
                  </a:moveTo>
                  <a:lnTo>
                    <a:pt x="9520618" y="5905505"/>
                  </a:lnTo>
                  <a:lnTo>
                    <a:pt x="9515183" y="5904370"/>
                  </a:lnTo>
                  <a:lnTo>
                    <a:pt x="9511226" y="5903471"/>
                  </a:lnTo>
                  <a:lnTo>
                    <a:pt x="9506990" y="5906005"/>
                  </a:lnTo>
                  <a:lnTo>
                    <a:pt x="9506091" y="5909962"/>
                  </a:lnTo>
                  <a:lnTo>
                    <a:pt x="9505001" y="5913443"/>
                  </a:lnTo>
                  <a:lnTo>
                    <a:pt x="9507009" y="5917061"/>
                  </a:lnTo>
                  <a:lnTo>
                    <a:pt x="9511682" y="5919054"/>
                  </a:lnTo>
                  <a:lnTo>
                    <a:pt x="9517117" y="5920190"/>
                  </a:lnTo>
                  <a:lnTo>
                    <a:pt x="9521074" y="5921088"/>
                  </a:lnTo>
                  <a:lnTo>
                    <a:pt x="9525311" y="5918555"/>
                  </a:lnTo>
                  <a:lnTo>
                    <a:pt x="9527109" y="5910641"/>
                  </a:lnTo>
                  <a:lnTo>
                    <a:pt x="9524576" y="5906404"/>
                  </a:lnTo>
                  <a:close/>
                </a:path>
                <a:path w="17894935" h="10099040">
                  <a:moveTo>
                    <a:pt x="3321688" y="3259668"/>
                  </a:moveTo>
                  <a:lnTo>
                    <a:pt x="3316734" y="3261106"/>
                  </a:lnTo>
                  <a:lnTo>
                    <a:pt x="3315168" y="3264778"/>
                  </a:lnTo>
                  <a:lnTo>
                    <a:pt x="3313125" y="3268642"/>
                  </a:lnTo>
                  <a:lnTo>
                    <a:pt x="3314706" y="3273261"/>
                  </a:lnTo>
                  <a:lnTo>
                    <a:pt x="3318093" y="3275495"/>
                  </a:lnTo>
                  <a:lnTo>
                    <a:pt x="3327106" y="3279340"/>
                  </a:lnTo>
                  <a:lnTo>
                    <a:pt x="3331584" y="3278094"/>
                  </a:lnTo>
                  <a:lnTo>
                    <a:pt x="3333150" y="3274421"/>
                  </a:lnTo>
                  <a:lnTo>
                    <a:pt x="3335193" y="3270558"/>
                  </a:lnTo>
                  <a:lnTo>
                    <a:pt x="3333612" y="3265938"/>
                  </a:lnTo>
                  <a:lnTo>
                    <a:pt x="3330225" y="3263704"/>
                  </a:lnTo>
                  <a:lnTo>
                    <a:pt x="3325217" y="3261569"/>
                  </a:lnTo>
                  <a:lnTo>
                    <a:pt x="3321688" y="3259668"/>
                  </a:lnTo>
                  <a:close/>
                </a:path>
                <a:path w="17894935" h="10099040">
                  <a:moveTo>
                    <a:pt x="14344457" y="7958460"/>
                  </a:moveTo>
                  <a:lnTo>
                    <a:pt x="14339931" y="7958898"/>
                  </a:lnTo>
                  <a:lnTo>
                    <a:pt x="14334127" y="7965102"/>
                  </a:lnTo>
                  <a:lnTo>
                    <a:pt x="14334564" y="7969629"/>
                  </a:lnTo>
                  <a:lnTo>
                    <a:pt x="14341629" y="7976194"/>
                  </a:lnTo>
                  <a:lnTo>
                    <a:pt x="14342154" y="7976812"/>
                  </a:lnTo>
                  <a:lnTo>
                    <a:pt x="14346493" y="7978663"/>
                  </a:lnTo>
                  <a:lnTo>
                    <a:pt x="14349877" y="7978133"/>
                  </a:lnTo>
                  <a:lnTo>
                    <a:pt x="14352160" y="7975556"/>
                  </a:lnTo>
                  <a:lnTo>
                    <a:pt x="14355061" y="7972454"/>
                  </a:lnTo>
                  <a:lnTo>
                    <a:pt x="14354625" y="7967927"/>
                  </a:lnTo>
                  <a:lnTo>
                    <a:pt x="14344457" y="7958460"/>
                  </a:lnTo>
                  <a:close/>
                </a:path>
                <a:path w="17894935" h="10099040">
                  <a:moveTo>
                    <a:pt x="3243224" y="3217912"/>
                  </a:moveTo>
                  <a:lnTo>
                    <a:pt x="3238605" y="3219493"/>
                  </a:lnTo>
                  <a:lnTo>
                    <a:pt x="3236704" y="3223022"/>
                  </a:lnTo>
                  <a:lnTo>
                    <a:pt x="3234662" y="3226886"/>
                  </a:lnTo>
                  <a:lnTo>
                    <a:pt x="3236242" y="3231506"/>
                  </a:lnTo>
                  <a:lnTo>
                    <a:pt x="3239630" y="3233740"/>
                  </a:lnTo>
                  <a:lnTo>
                    <a:pt x="3248643" y="3237585"/>
                  </a:lnTo>
                  <a:lnTo>
                    <a:pt x="3253120" y="3236338"/>
                  </a:lnTo>
                  <a:lnTo>
                    <a:pt x="3254686" y="3232666"/>
                  </a:lnTo>
                  <a:lnTo>
                    <a:pt x="3256729" y="3228802"/>
                  </a:lnTo>
                  <a:lnTo>
                    <a:pt x="3255149" y="3224182"/>
                  </a:lnTo>
                  <a:lnTo>
                    <a:pt x="3251761" y="3221948"/>
                  </a:lnTo>
                  <a:lnTo>
                    <a:pt x="3246754" y="3219812"/>
                  </a:lnTo>
                  <a:lnTo>
                    <a:pt x="3243224" y="3217912"/>
                  </a:lnTo>
                  <a:close/>
                </a:path>
                <a:path w="17894935" h="10099040">
                  <a:moveTo>
                    <a:pt x="9610674" y="5926559"/>
                  </a:moveTo>
                  <a:lnTo>
                    <a:pt x="9606716" y="5925660"/>
                  </a:lnTo>
                  <a:lnTo>
                    <a:pt x="9601283" y="5924526"/>
                  </a:lnTo>
                  <a:lnTo>
                    <a:pt x="9596993" y="5923485"/>
                  </a:lnTo>
                  <a:lnTo>
                    <a:pt x="9593088" y="5926160"/>
                  </a:lnTo>
                  <a:lnTo>
                    <a:pt x="9592189" y="5930117"/>
                  </a:lnTo>
                  <a:lnTo>
                    <a:pt x="9591099" y="5933597"/>
                  </a:lnTo>
                  <a:lnTo>
                    <a:pt x="9593107" y="5937216"/>
                  </a:lnTo>
                  <a:lnTo>
                    <a:pt x="9597782" y="5939210"/>
                  </a:lnTo>
                  <a:lnTo>
                    <a:pt x="9603215" y="5940344"/>
                  </a:lnTo>
                  <a:lnTo>
                    <a:pt x="9607506" y="5941385"/>
                  </a:lnTo>
                  <a:lnTo>
                    <a:pt x="9611408" y="5938709"/>
                  </a:lnTo>
                  <a:lnTo>
                    <a:pt x="9612308" y="5934753"/>
                  </a:lnTo>
                  <a:lnTo>
                    <a:pt x="9613349" y="5930462"/>
                  </a:lnTo>
                  <a:lnTo>
                    <a:pt x="9610674" y="5926559"/>
                  </a:lnTo>
                  <a:close/>
                </a:path>
                <a:path w="17894935" h="10099040">
                  <a:moveTo>
                    <a:pt x="3165380" y="3175631"/>
                  </a:moveTo>
                  <a:lnTo>
                    <a:pt x="3160760" y="3177212"/>
                  </a:lnTo>
                  <a:lnTo>
                    <a:pt x="3156959" y="3184271"/>
                  </a:lnTo>
                  <a:lnTo>
                    <a:pt x="3158540" y="3188890"/>
                  </a:lnTo>
                  <a:lnTo>
                    <a:pt x="3161785" y="3191458"/>
                  </a:lnTo>
                  <a:lnTo>
                    <a:pt x="3171132" y="3195446"/>
                  </a:lnTo>
                  <a:lnTo>
                    <a:pt x="3175275" y="3194057"/>
                  </a:lnTo>
                  <a:lnTo>
                    <a:pt x="3179076" y="3186997"/>
                  </a:lnTo>
                  <a:lnTo>
                    <a:pt x="3177496" y="3182377"/>
                  </a:lnTo>
                  <a:lnTo>
                    <a:pt x="3174250" y="3179810"/>
                  </a:lnTo>
                  <a:lnTo>
                    <a:pt x="3169243" y="3177674"/>
                  </a:lnTo>
                  <a:lnTo>
                    <a:pt x="3165380" y="3175631"/>
                  </a:lnTo>
                  <a:close/>
                </a:path>
                <a:path w="17894935" h="10099040">
                  <a:moveTo>
                    <a:pt x="3087677" y="3133016"/>
                  </a:moveTo>
                  <a:lnTo>
                    <a:pt x="3083058" y="3134596"/>
                  </a:lnTo>
                  <a:lnTo>
                    <a:pt x="3081157" y="3138126"/>
                  </a:lnTo>
                  <a:lnTo>
                    <a:pt x="3078923" y="3141514"/>
                  </a:lnTo>
                  <a:lnTo>
                    <a:pt x="3080504" y="3146134"/>
                  </a:lnTo>
                  <a:lnTo>
                    <a:pt x="3083749" y="3148701"/>
                  </a:lnTo>
                  <a:lnTo>
                    <a:pt x="3089424" y="3151122"/>
                  </a:lnTo>
                  <a:lnTo>
                    <a:pt x="3089281" y="3151456"/>
                  </a:lnTo>
                  <a:lnTo>
                    <a:pt x="3092954" y="3153022"/>
                  </a:lnTo>
                  <a:lnTo>
                    <a:pt x="3097097" y="3151633"/>
                  </a:lnTo>
                  <a:lnTo>
                    <a:pt x="3098997" y="3148103"/>
                  </a:lnTo>
                  <a:lnTo>
                    <a:pt x="3101231" y="3144716"/>
                  </a:lnTo>
                  <a:lnTo>
                    <a:pt x="3099651" y="3140097"/>
                  </a:lnTo>
                  <a:lnTo>
                    <a:pt x="3096406" y="3137529"/>
                  </a:lnTo>
                  <a:lnTo>
                    <a:pt x="3091398" y="3135393"/>
                  </a:lnTo>
                  <a:lnTo>
                    <a:pt x="3087677" y="3133016"/>
                  </a:lnTo>
                  <a:close/>
                </a:path>
                <a:path w="17894935" h="10099040">
                  <a:moveTo>
                    <a:pt x="14277640" y="7899576"/>
                  </a:moveTo>
                  <a:lnTo>
                    <a:pt x="14273114" y="7900013"/>
                  </a:lnTo>
                  <a:lnTo>
                    <a:pt x="14267310" y="7906218"/>
                  </a:lnTo>
                  <a:lnTo>
                    <a:pt x="14267747" y="7910744"/>
                  </a:lnTo>
                  <a:lnTo>
                    <a:pt x="14274811" y="7917310"/>
                  </a:lnTo>
                  <a:lnTo>
                    <a:pt x="14275670" y="7918071"/>
                  </a:lnTo>
                  <a:lnTo>
                    <a:pt x="14279676" y="7919779"/>
                  </a:lnTo>
                  <a:lnTo>
                    <a:pt x="14283059" y="7919249"/>
                  </a:lnTo>
                  <a:lnTo>
                    <a:pt x="14285342" y="7916672"/>
                  </a:lnTo>
                  <a:lnTo>
                    <a:pt x="14288243" y="7913569"/>
                  </a:lnTo>
                  <a:lnTo>
                    <a:pt x="14287807" y="7909043"/>
                  </a:lnTo>
                  <a:lnTo>
                    <a:pt x="14277640" y="7899576"/>
                  </a:lnTo>
                  <a:close/>
                </a:path>
                <a:path w="17894935" h="10099040">
                  <a:moveTo>
                    <a:pt x="9697058" y="5946047"/>
                  </a:moveTo>
                  <a:lnTo>
                    <a:pt x="9693102" y="5945148"/>
                  </a:lnTo>
                  <a:lnTo>
                    <a:pt x="9687666" y="5944013"/>
                  </a:lnTo>
                  <a:lnTo>
                    <a:pt x="9683710" y="5943114"/>
                  </a:lnTo>
                  <a:lnTo>
                    <a:pt x="9679807" y="5945790"/>
                  </a:lnTo>
                  <a:lnTo>
                    <a:pt x="9678908" y="5949747"/>
                  </a:lnTo>
                  <a:lnTo>
                    <a:pt x="9678152" y="5953370"/>
                  </a:lnTo>
                  <a:lnTo>
                    <a:pt x="9679827" y="5956846"/>
                  </a:lnTo>
                  <a:lnTo>
                    <a:pt x="9683164" y="5958270"/>
                  </a:lnTo>
                  <a:lnTo>
                    <a:pt x="9683307" y="5957936"/>
                  </a:lnTo>
                  <a:lnTo>
                    <a:pt x="9684641" y="5958505"/>
                  </a:lnTo>
                  <a:lnTo>
                    <a:pt x="9690077" y="5959640"/>
                  </a:lnTo>
                  <a:lnTo>
                    <a:pt x="9694033" y="5960539"/>
                  </a:lnTo>
                  <a:lnTo>
                    <a:pt x="9697936" y="5957863"/>
                  </a:lnTo>
                  <a:lnTo>
                    <a:pt x="9699733" y="5949949"/>
                  </a:lnTo>
                  <a:lnTo>
                    <a:pt x="9697058" y="5946047"/>
                  </a:lnTo>
                  <a:close/>
                </a:path>
                <a:path w="17894935" h="10099040">
                  <a:moveTo>
                    <a:pt x="3010260" y="3089733"/>
                  </a:moveTo>
                  <a:lnTo>
                    <a:pt x="3005640" y="3091314"/>
                  </a:lnTo>
                  <a:lnTo>
                    <a:pt x="3003740" y="3094844"/>
                  </a:lnTo>
                  <a:lnTo>
                    <a:pt x="3001363" y="3098565"/>
                  </a:lnTo>
                  <a:lnTo>
                    <a:pt x="3002944" y="3103185"/>
                  </a:lnTo>
                  <a:lnTo>
                    <a:pt x="3006473" y="3105085"/>
                  </a:lnTo>
                  <a:lnTo>
                    <a:pt x="3011196" y="3107889"/>
                  </a:lnTo>
                  <a:lnTo>
                    <a:pt x="3015536" y="3109740"/>
                  </a:lnTo>
                  <a:lnTo>
                    <a:pt x="3019537" y="3108684"/>
                  </a:lnTo>
                  <a:lnTo>
                    <a:pt x="3021437" y="3105155"/>
                  </a:lnTo>
                  <a:lnTo>
                    <a:pt x="3023814" y="3101433"/>
                  </a:lnTo>
                  <a:lnTo>
                    <a:pt x="3022233" y="3096814"/>
                  </a:lnTo>
                  <a:lnTo>
                    <a:pt x="3018703" y="3094913"/>
                  </a:lnTo>
                  <a:lnTo>
                    <a:pt x="3013981" y="3092110"/>
                  </a:lnTo>
                  <a:lnTo>
                    <a:pt x="3010260" y="3089733"/>
                  </a:lnTo>
                  <a:close/>
                </a:path>
                <a:path w="17894935" h="10099040">
                  <a:moveTo>
                    <a:pt x="2932843" y="3046451"/>
                  </a:moveTo>
                  <a:lnTo>
                    <a:pt x="2928222" y="3048031"/>
                  </a:lnTo>
                  <a:lnTo>
                    <a:pt x="2926322" y="3051561"/>
                  </a:lnTo>
                  <a:lnTo>
                    <a:pt x="2923945" y="3055282"/>
                  </a:lnTo>
                  <a:lnTo>
                    <a:pt x="2925526" y="3059902"/>
                  </a:lnTo>
                  <a:lnTo>
                    <a:pt x="2929056" y="3061802"/>
                  </a:lnTo>
                  <a:lnTo>
                    <a:pt x="2933779" y="3064606"/>
                  </a:lnTo>
                  <a:lnTo>
                    <a:pt x="2938118" y="3066457"/>
                  </a:lnTo>
                  <a:lnTo>
                    <a:pt x="2942119" y="3065402"/>
                  </a:lnTo>
                  <a:lnTo>
                    <a:pt x="2944020" y="3061872"/>
                  </a:lnTo>
                  <a:lnTo>
                    <a:pt x="2946396" y="3058151"/>
                  </a:lnTo>
                  <a:lnTo>
                    <a:pt x="2944816" y="3053531"/>
                  </a:lnTo>
                  <a:lnTo>
                    <a:pt x="2941286" y="3051632"/>
                  </a:lnTo>
                  <a:lnTo>
                    <a:pt x="2936564" y="3048828"/>
                  </a:lnTo>
                  <a:lnTo>
                    <a:pt x="2932843" y="3046451"/>
                  </a:lnTo>
                  <a:close/>
                </a:path>
                <a:path w="17894935" h="10099040">
                  <a:moveTo>
                    <a:pt x="9783868" y="5964532"/>
                  </a:moveTo>
                  <a:lnTo>
                    <a:pt x="9779912" y="5963633"/>
                  </a:lnTo>
                  <a:lnTo>
                    <a:pt x="9774478" y="5962499"/>
                  </a:lnTo>
                  <a:lnTo>
                    <a:pt x="9770522" y="5961601"/>
                  </a:lnTo>
                  <a:lnTo>
                    <a:pt x="9766617" y="5964276"/>
                  </a:lnTo>
                  <a:lnTo>
                    <a:pt x="9765718" y="5968233"/>
                  </a:lnTo>
                  <a:lnTo>
                    <a:pt x="9764962" y="5971855"/>
                  </a:lnTo>
                  <a:lnTo>
                    <a:pt x="9766636" y="5975332"/>
                  </a:lnTo>
                  <a:lnTo>
                    <a:pt x="9769974" y="5976756"/>
                  </a:lnTo>
                  <a:lnTo>
                    <a:pt x="9770117" y="5976422"/>
                  </a:lnTo>
                  <a:lnTo>
                    <a:pt x="9771453" y="5976992"/>
                  </a:lnTo>
                  <a:lnTo>
                    <a:pt x="9776887" y="5978126"/>
                  </a:lnTo>
                  <a:lnTo>
                    <a:pt x="9780843" y="5979024"/>
                  </a:lnTo>
                  <a:lnTo>
                    <a:pt x="9784748" y="5976350"/>
                  </a:lnTo>
                  <a:lnTo>
                    <a:pt x="9786545" y="5968436"/>
                  </a:lnTo>
                  <a:lnTo>
                    <a:pt x="9783868" y="5964532"/>
                  </a:lnTo>
                  <a:close/>
                </a:path>
                <a:path w="17894935" h="10099040">
                  <a:moveTo>
                    <a:pt x="2855759" y="3003310"/>
                  </a:moveTo>
                  <a:lnTo>
                    <a:pt x="2850947" y="3004415"/>
                  </a:lnTo>
                  <a:lnTo>
                    <a:pt x="2847147" y="3011475"/>
                  </a:lnTo>
                  <a:lnTo>
                    <a:pt x="2848251" y="3016286"/>
                  </a:lnTo>
                  <a:lnTo>
                    <a:pt x="2851780" y="3018186"/>
                  </a:lnTo>
                  <a:lnTo>
                    <a:pt x="2856503" y="3020990"/>
                  </a:lnTo>
                  <a:lnTo>
                    <a:pt x="2860843" y="3022841"/>
                  </a:lnTo>
                  <a:lnTo>
                    <a:pt x="2864844" y="3021785"/>
                  </a:lnTo>
                  <a:lnTo>
                    <a:pt x="2868645" y="3014726"/>
                  </a:lnTo>
                  <a:lnTo>
                    <a:pt x="2867540" y="3009915"/>
                  </a:lnTo>
                  <a:lnTo>
                    <a:pt x="2864011" y="3008014"/>
                  </a:lnTo>
                  <a:lnTo>
                    <a:pt x="2859288" y="3005211"/>
                  </a:lnTo>
                  <a:lnTo>
                    <a:pt x="2855759" y="3003310"/>
                  </a:lnTo>
                  <a:close/>
                </a:path>
                <a:path w="17894935" h="10099040">
                  <a:moveTo>
                    <a:pt x="14211300" y="7840501"/>
                  </a:moveTo>
                  <a:lnTo>
                    <a:pt x="14206772" y="7840938"/>
                  </a:lnTo>
                  <a:lnTo>
                    <a:pt x="14200968" y="7847143"/>
                  </a:lnTo>
                  <a:lnTo>
                    <a:pt x="14201405" y="7851669"/>
                  </a:lnTo>
                  <a:lnTo>
                    <a:pt x="14208470" y="7858234"/>
                  </a:lnTo>
                  <a:lnTo>
                    <a:pt x="14209329" y="7858995"/>
                  </a:lnTo>
                  <a:lnTo>
                    <a:pt x="14213335" y="7860703"/>
                  </a:lnTo>
                  <a:lnTo>
                    <a:pt x="14216718" y="7860174"/>
                  </a:lnTo>
                  <a:lnTo>
                    <a:pt x="14219001" y="7857597"/>
                  </a:lnTo>
                  <a:lnTo>
                    <a:pt x="14221903" y="7854495"/>
                  </a:lnTo>
                  <a:lnTo>
                    <a:pt x="14221466" y="7849968"/>
                  </a:lnTo>
                  <a:lnTo>
                    <a:pt x="14211300" y="7840501"/>
                  </a:lnTo>
                  <a:close/>
                </a:path>
                <a:path w="17894935" h="10099040">
                  <a:moveTo>
                    <a:pt x="2778434" y="2958884"/>
                  </a:moveTo>
                  <a:lnTo>
                    <a:pt x="2773623" y="2959988"/>
                  </a:lnTo>
                  <a:lnTo>
                    <a:pt x="2769823" y="2967048"/>
                  </a:lnTo>
                  <a:lnTo>
                    <a:pt x="2770927" y="2971860"/>
                  </a:lnTo>
                  <a:lnTo>
                    <a:pt x="2774456" y="2973760"/>
                  </a:lnTo>
                  <a:lnTo>
                    <a:pt x="2779179" y="2976563"/>
                  </a:lnTo>
                  <a:lnTo>
                    <a:pt x="2783519" y="2978414"/>
                  </a:lnTo>
                  <a:lnTo>
                    <a:pt x="2787662" y="2977025"/>
                  </a:lnTo>
                  <a:lnTo>
                    <a:pt x="2789420" y="2973829"/>
                  </a:lnTo>
                  <a:lnTo>
                    <a:pt x="2791320" y="2970299"/>
                  </a:lnTo>
                  <a:lnTo>
                    <a:pt x="2790216" y="2965489"/>
                  </a:lnTo>
                  <a:lnTo>
                    <a:pt x="2786687" y="2963589"/>
                  </a:lnTo>
                  <a:lnTo>
                    <a:pt x="2781964" y="2960785"/>
                  </a:lnTo>
                  <a:lnTo>
                    <a:pt x="2778434" y="2958884"/>
                  </a:lnTo>
                  <a:close/>
                </a:path>
                <a:path w="17894935" h="10099040">
                  <a:moveTo>
                    <a:pt x="9870347" y="5982876"/>
                  </a:moveTo>
                  <a:lnTo>
                    <a:pt x="9866389" y="5981977"/>
                  </a:lnTo>
                  <a:lnTo>
                    <a:pt x="9860956" y="5980843"/>
                  </a:lnTo>
                  <a:lnTo>
                    <a:pt x="9856999" y="5979945"/>
                  </a:lnTo>
                  <a:lnTo>
                    <a:pt x="9853094" y="5982619"/>
                  </a:lnTo>
                  <a:lnTo>
                    <a:pt x="9852196" y="5986576"/>
                  </a:lnTo>
                  <a:lnTo>
                    <a:pt x="9851582" y="5989865"/>
                  </a:lnTo>
                  <a:lnTo>
                    <a:pt x="9853256" y="5993342"/>
                  </a:lnTo>
                  <a:lnTo>
                    <a:pt x="9857929" y="5995336"/>
                  </a:lnTo>
                  <a:lnTo>
                    <a:pt x="9863365" y="5996470"/>
                  </a:lnTo>
                  <a:lnTo>
                    <a:pt x="9867322" y="5997369"/>
                  </a:lnTo>
                  <a:lnTo>
                    <a:pt x="9871224" y="5994693"/>
                  </a:lnTo>
                  <a:lnTo>
                    <a:pt x="9873021" y="5986779"/>
                  </a:lnTo>
                  <a:lnTo>
                    <a:pt x="9870347" y="5982876"/>
                  </a:lnTo>
                  <a:close/>
                </a:path>
                <a:path w="17894935" h="10099040">
                  <a:moveTo>
                    <a:pt x="2701586" y="2914267"/>
                  </a:moveTo>
                  <a:lnTo>
                    <a:pt x="2696775" y="2915371"/>
                  </a:lnTo>
                  <a:lnTo>
                    <a:pt x="2692974" y="2922430"/>
                  </a:lnTo>
                  <a:lnTo>
                    <a:pt x="2694079" y="2927242"/>
                  </a:lnTo>
                  <a:lnTo>
                    <a:pt x="2697609" y="2929141"/>
                  </a:lnTo>
                  <a:lnTo>
                    <a:pt x="2702331" y="2931945"/>
                  </a:lnTo>
                  <a:lnTo>
                    <a:pt x="2706671" y="2933796"/>
                  </a:lnTo>
                  <a:lnTo>
                    <a:pt x="2710815" y="2932407"/>
                  </a:lnTo>
                  <a:lnTo>
                    <a:pt x="2712573" y="2929211"/>
                  </a:lnTo>
                  <a:lnTo>
                    <a:pt x="2714473" y="2925682"/>
                  </a:lnTo>
                  <a:lnTo>
                    <a:pt x="2713368" y="2920870"/>
                  </a:lnTo>
                  <a:lnTo>
                    <a:pt x="2709838" y="2918971"/>
                  </a:lnTo>
                  <a:lnTo>
                    <a:pt x="2705116" y="2916167"/>
                  </a:lnTo>
                  <a:lnTo>
                    <a:pt x="2701586" y="2914267"/>
                  </a:lnTo>
                  <a:close/>
                </a:path>
                <a:path w="17894935" h="10099040">
                  <a:moveTo>
                    <a:pt x="9957536" y="5999550"/>
                  </a:moveTo>
                  <a:lnTo>
                    <a:pt x="9953579" y="5998652"/>
                  </a:lnTo>
                  <a:lnTo>
                    <a:pt x="9948144" y="5997517"/>
                  </a:lnTo>
                  <a:lnTo>
                    <a:pt x="9944045" y="5996952"/>
                  </a:lnTo>
                  <a:lnTo>
                    <a:pt x="9940142" y="5999628"/>
                  </a:lnTo>
                  <a:lnTo>
                    <a:pt x="9939326" y="6003225"/>
                  </a:lnTo>
                  <a:lnTo>
                    <a:pt x="9939244" y="6003584"/>
                  </a:lnTo>
                  <a:lnTo>
                    <a:pt x="9954846" y="6014186"/>
                  </a:lnTo>
                  <a:lnTo>
                    <a:pt x="9958747" y="6011510"/>
                  </a:lnTo>
                  <a:lnTo>
                    <a:pt x="9959565" y="6007913"/>
                  </a:lnTo>
                  <a:lnTo>
                    <a:pt x="9959647" y="6007553"/>
                  </a:lnTo>
                  <a:lnTo>
                    <a:pt x="9960161" y="6003826"/>
                  </a:lnTo>
                  <a:lnTo>
                    <a:pt x="9960212" y="6003454"/>
                  </a:lnTo>
                  <a:lnTo>
                    <a:pt x="9957536" y="5999550"/>
                  </a:lnTo>
                  <a:close/>
                </a:path>
                <a:path w="17894935" h="10099040">
                  <a:moveTo>
                    <a:pt x="2625215" y="2869457"/>
                  </a:moveTo>
                  <a:lnTo>
                    <a:pt x="2620737" y="2870704"/>
                  </a:lnTo>
                  <a:lnTo>
                    <a:pt x="2618503" y="2874090"/>
                  </a:lnTo>
                  <a:lnTo>
                    <a:pt x="2616603" y="2877620"/>
                  </a:lnTo>
                  <a:lnTo>
                    <a:pt x="2617850" y="2882098"/>
                  </a:lnTo>
                  <a:lnTo>
                    <a:pt x="2621237" y="2884332"/>
                  </a:lnTo>
                  <a:lnTo>
                    <a:pt x="2625959" y="2887136"/>
                  </a:lnTo>
                  <a:lnTo>
                    <a:pt x="2630299" y="2888987"/>
                  </a:lnTo>
                  <a:lnTo>
                    <a:pt x="2634443" y="2887598"/>
                  </a:lnTo>
                  <a:lnTo>
                    <a:pt x="2636200" y="2884402"/>
                  </a:lnTo>
                  <a:lnTo>
                    <a:pt x="2638101" y="2880873"/>
                  </a:lnTo>
                  <a:lnTo>
                    <a:pt x="2636854" y="2876395"/>
                  </a:lnTo>
                  <a:lnTo>
                    <a:pt x="2633467" y="2874161"/>
                  </a:lnTo>
                  <a:lnTo>
                    <a:pt x="2628745" y="2871357"/>
                  </a:lnTo>
                  <a:lnTo>
                    <a:pt x="2625215" y="2869457"/>
                  </a:lnTo>
                  <a:close/>
                </a:path>
                <a:path w="17894935" h="10099040">
                  <a:moveTo>
                    <a:pt x="14145100" y="7781093"/>
                  </a:moveTo>
                  <a:lnTo>
                    <a:pt x="14140576" y="7781529"/>
                  </a:lnTo>
                  <a:lnTo>
                    <a:pt x="14134772" y="7787734"/>
                  </a:lnTo>
                  <a:lnTo>
                    <a:pt x="14135208" y="7792262"/>
                  </a:lnTo>
                  <a:lnTo>
                    <a:pt x="14142271" y="7798825"/>
                  </a:lnTo>
                  <a:lnTo>
                    <a:pt x="14143130" y="7799586"/>
                  </a:lnTo>
                  <a:lnTo>
                    <a:pt x="14147137" y="7801295"/>
                  </a:lnTo>
                  <a:lnTo>
                    <a:pt x="14150519" y="7800764"/>
                  </a:lnTo>
                  <a:lnTo>
                    <a:pt x="14152802" y="7798188"/>
                  </a:lnTo>
                  <a:lnTo>
                    <a:pt x="14155704" y="7795085"/>
                  </a:lnTo>
                  <a:lnTo>
                    <a:pt x="14155267" y="7790558"/>
                  </a:lnTo>
                  <a:lnTo>
                    <a:pt x="14145100" y="7781093"/>
                  </a:lnTo>
                  <a:close/>
                </a:path>
                <a:path w="17894935" h="10099040">
                  <a:moveTo>
                    <a:pt x="2549128" y="2823980"/>
                  </a:moveTo>
                  <a:lnTo>
                    <a:pt x="2544650" y="2825227"/>
                  </a:lnTo>
                  <a:lnTo>
                    <a:pt x="2542416" y="2828614"/>
                  </a:lnTo>
                  <a:lnTo>
                    <a:pt x="2540516" y="2832143"/>
                  </a:lnTo>
                  <a:lnTo>
                    <a:pt x="2541763" y="2836621"/>
                  </a:lnTo>
                  <a:lnTo>
                    <a:pt x="2545150" y="2838855"/>
                  </a:lnTo>
                  <a:lnTo>
                    <a:pt x="2549872" y="2841659"/>
                  </a:lnTo>
                  <a:lnTo>
                    <a:pt x="2554212" y="2843510"/>
                  </a:lnTo>
                  <a:lnTo>
                    <a:pt x="2558356" y="2842121"/>
                  </a:lnTo>
                  <a:lnTo>
                    <a:pt x="2560113" y="2838925"/>
                  </a:lnTo>
                  <a:lnTo>
                    <a:pt x="2562014" y="2835395"/>
                  </a:lnTo>
                  <a:lnTo>
                    <a:pt x="2560768" y="2830918"/>
                  </a:lnTo>
                  <a:lnTo>
                    <a:pt x="2557380" y="2828684"/>
                  </a:lnTo>
                  <a:lnTo>
                    <a:pt x="2552657" y="2825880"/>
                  </a:lnTo>
                  <a:lnTo>
                    <a:pt x="2549128" y="2823980"/>
                  </a:lnTo>
                  <a:close/>
                </a:path>
                <a:path w="17894935" h="10099040">
                  <a:moveTo>
                    <a:pt x="10045011" y="6015557"/>
                  </a:moveTo>
                  <a:lnTo>
                    <a:pt x="10040911" y="6014992"/>
                  </a:lnTo>
                  <a:lnTo>
                    <a:pt x="10035477" y="6013858"/>
                  </a:lnTo>
                  <a:lnTo>
                    <a:pt x="10031043" y="6013150"/>
                  </a:lnTo>
                  <a:lnTo>
                    <a:pt x="10027142" y="6015826"/>
                  </a:lnTo>
                  <a:lnTo>
                    <a:pt x="10026576" y="6019925"/>
                  </a:lnTo>
                  <a:lnTo>
                    <a:pt x="10025819" y="6023549"/>
                  </a:lnTo>
                  <a:lnTo>
                    <a:pt x="10027968" y="6026832"/>
                  </a:lnTo>
                  <a:lnTo>
                    <a:pt x="10032643" y="6028827"/>
                  </a:lnTo>
                  <a:lnTo>
                    <a:pt x="10038077" y="6029961"/>
                  </a:lnTo>
                  <a:lnTo>
                    <a:pt x="10042509" y="6030668"/>
                  </a:lnTo>
                  <a:lnTo>
                    <a:pt x="10046272" y="6028327"/>
                  </a:lnTo>
                  <a:lnTo>
                    <a:pt x="10047686" y="6019461"/>
                  </a:lnTo>
                  <a:lnTo>
                    <a:pt x="10045011" y="6015557"/>
                  </a:lnTo>
                  <a:close/>
                </a:path>
                <a:path w="17894935" h="10099040">
                  <a:moveTo>
                    <a:pt x="2473325" y="2777835"/>
                  </a:moveTo>
                  <a:lnTo>
                    <a:pt x="2468848" y="2779082"/>
                  </a:lnTo>
                  <a:lnTo>
                    <a:pt x="2464380" y="2785857"/>
                  </a:lnTo>
                  <a:lnTo>
                    <a:pt x="2465627" y="2790334"/>
                  </a:lnTo>
                  <a:lnTo>
                    <a:pt x="2469014" y="2792568"/>
                  </a:lnTo>
                  <a:lnTo>
                    <a:pt x="2473737" y="2795372"/>
                  </a:lnTo>
                  <a:lnTo>
                    <a:pt x="2474738" y="2795799"/>
                  </a:lnTo>
                  <a:lnTo>
                    <a:pt x="2474596" y="2796133"/>
                  </a:lnTo>
                  <a:lnTo>
                    <a:pt x="2477934" y="2797557"/>
                  </a:lnTo>
                  <a:lnTo>
                    <a:pt x="2482078" y="2796168"/>
                  </a:lnTo>
                  <a:lnTo>
                    <a:pt x="2483308" y="2793931"/>
                  </a:lnTo>
                  <a:lnTo>
                    <a:pt x="2483835" y="2792972"/>
                  </a:lnTo>
                  <a:lnTo>
                    <a:pt x="2486069" y="2789585"/>
                  </a:lnTo>
                  <a:lnTo>
                    <a:pt x="2484823" y="2785107"/>
                  </a:lnTo>
                  <a:lnTo>
                    <a:pt x="2481436" y="2782873"/>
                  </a:lnTo>
                  <a:lnTo>
                    <a:pt x="2476713" y="2780070"/>
                  </a:lnTo>
                  <a:lnTo>
                    <a:pt x="2473325" y="2777835"/>
                  </a:lnTo>
                  <a:close/>
                </a:path>
                <a:path w="17894935" h="10099040">
                  <a:moveTo>
                    <a:pt x="14079236" y="7721825"/>
                  </a:moveTo>
                  <a:lnTo>
                    <a:pt x="14074712" y="7722263"/>
                  </a:lnTo>
                  <a:lnTo>
                    <a:pt x="14068908" y="7728468"/>
                  </a:lnTo>
                  <a:lnTo>
                    <a:pt x="14069343" y="7732993"/>
                  </a:lnTo>
                  <a:lnTo>
                    <a:pt x="14076407" y="7739558"/>
                  </a:lnTo>
                  <a:lnTo>
                    <a:pt x="14077268" y="7740321"/>
                  </a:lnTo>
                  <a:lnTo>
                    <a:pt x="14081272" y="7742029"/>
                  </a:lnTo>
                  <a:lnTo>
                    <a:pt x="14084655" y="7741499"/>
                  </a:lnTo>
                  <a:lnTo>
                    <a:pt x="14086938" y="7738922"/>
                  </a:lnTo>
                  <a:lnTo>
                    <a:pt x="14089840" y="7735819"/>
                  </a:lnTo>
                  <a:lnTo>
                    <a:pt x="14089403" y="7731293"/>
                  </a:lnTo>
                  <a:lnTo>
                    <a:pt x="14079236" y="7721825"/>
                  </a:lnTo>
                  <a:close/>
                </a:path>
                <a:path w="17894935" h="10099040">
                  <a:moveTo>
                    <a:pt x="10131768" y="6030470"/>
                  </a:moveTo>
                  <a:lnTo>
                    <a:pt x="10127669" y="6029904"/>
                  </a:lnTo>
                  <a:lnTo>
                    <a:pt x="10122568" y="6028912"/>
                  </a:lnTo>
                  <a:lnTo>
                    <a:pt x="10118468" y="6028347"/>
                  </a:lnTo>
                  <a:lnTo>
                    <a:pt x="10114567" y="6031023"/>
                  </a:lnTo>
                  <a:lnTo>
                    <a:pt x="10114002" y="6035123"/>
                  </a:lnTo>
                  <a:lnTo>
                    <a:pt x="10113321" y="6038384"/>
                  </a:lnTo>
                  <a:lnTo>
                    <a:pt x="10113246" y="6038746"/>
                  </a:lnTo>
                  <a:lnTo>
                    <a:pt x="10115394" y="6042030"/>
                  </a:lnTo>
                  <a:lnTo>
                    <a:pt x="10118398" y="6043311"/>
                  </a:lnTo>
                  <a:lnTo>
                    <a:pt x="10118209" y="6042836"/>
                  </a:lnTo>
                  <a:lnTo>
                    <a:pt x="10119877" y="6043547"/>
                  </a:lnTo>
                  <a:lnTo>
                    <a:pt x="10125310" y="6044681"/>
                  </a:lnTo>
                  <a:lnTo>
                    <a:pt x="10129409" y="6045246"/>
                  </a:lnTo>
                  <a:lnTo>
                    <a:pt x="10133314" y="6042572"/>
                  </a:lnTo>
                  <a:lnTo>
                    <a:pt x="10134443" y="6034372"/>
                  </a:lnTo>
                  <a:lnTo>
                    <a:pt x="10131768" y="6030470"/>
                  </a:lnTo>
                  <a:close/>
                </a:path>
                <a:path w="17894935" h="10099040">
                  <a:moveTo>
                    <a:pt x="2398142" y="2731165"/>
                  </a:moveTo>
                  <a:lnTo>
                    <a:pt x="2393665" y="2732412"/>
                  </a:lnTo>
                  <a:lnTo>
                    <a:pt x="2391430" y="2735800"/>
                  </a:lnTo>
                  <a:lnTo>
                    <a:pt x="2389054" y="2739521"/>
                  </a:lnTo>
                  <a:lnTo>
                    <a:pt x="2390301" y="2743998"/>
                  </a:lnTo>
                  <a:lnTo>
                    <a:pt x="2393688" y="2746232"/>
                  </a:lnTo>
                  <a:lnTo>
                    <a:pt x="2398411" y="2749036"/>
                  </a:lnTo>
                  <a:lnTo>
                    <a:pt x="2399412" y="2749463"/>
                  </a:lnTo>
                  <a:lnTo>
                    <a:pt x="2399604" y="2749939"/>
                  </a:lnTo>
                  <a:lnTo>
                    <a:pt x="2402942" y="2751363"/>
                  </a:lnTo>
                  <a:lnTo>
                    <a:pt x="2406751" y="2749832"/>
                  </a:lnTo>
                  <a:lnTo>
                    <a:pt x="2408843" y="2746778"/>
                  </a:lnTo>
                  <a:lnTo>
                    <a:pt x="2411219" y="2743057"/>
                  </a:lnTo>
                  <a:lnTo>
                    <a:pt x="2409973" y="2738579"/>
                  </a:lnTo>
                  <a:lnTo>
                    <a:pt x="2406586" y="2736345"/>
                  </a:lnTo>
                  <a:lnTo>
                    <a:pt x="2401864" y="2733541"/>
                  </a:lnTo>
                  <a:lnTo>
                    <a:pt x="2398142" y="2731165"/>
                  </a:lnTo>
                  <a:close/>
                </a:path>
                <a:path w="17894935" h="10099040">
                  <a:moveTo>
                    <a:pt x="2322767" y="2684020"/>
                  </a:moveTo>
                  <a:lnTo>
                    <a:pt x="2318290" y="2685266"/>
                  </a:lnTo>
                  <a:lnTo>
                    <a:pt x="2316056" y="2688654"/>
                  </a:lnTo>
                  <a:lnTo>
                    <a:pt x="2313679" y="2692374"/>
                  </a:lnTo>
                  <a:lnTo>
                    <a:pt x="2314925" y="2696853"/>
                  </a:lnTo>
                  <a:lnTo>
                    <a:pt x="2318313" y="2699086"/>
                  </a:lnTo>
                  <a:lnTo>
                    <a:pt x="2323036" y="2701889"/>
                  </a:lnTo>
                  <a:lnTo>
                    <a:pt x="2327709" y="2703883"/>
                  </a:lnTo>
                  <a:lnTo>
                    <a:pt x="2331377" y="2702685"/>
                  </a:lnTo>
                  <a:lnTo>
                    <a:pt x="2333468" y="2699632"/>
                  </a:lnTo>
                  <a:lnTo>
                    <a:pt x="2335845" y="2695911"/>
                  </a:lnTo>
                  <a:lnTo>
                    <a:pt x="2334598" y="2691433"/>
                  </a:lnTo>
                  <a:lnTo>
                    <a:pt x="2331211" y="2689199"/>
                  </a:lnTo>
                  <a:lnTo>
                    <a:pt x="2326488" y="2686396"/>
                  </a:lnTo>
                  <a:lnTo>
                    <a:pt x="2322767" y="2684020"/>
                  </a:lnTo>
                  <a:close/>
                </a:path>
                <a:path w="17894935" h="10099040">
                  <a:moveTo>
                    <a:pt x="10219478" y="6044999"/>
                  </a:moveTo>
                  <a:lnTo>
                    <a:pt x="10205701" y="6043068"/>
                  </a:lnTo>
                  <a:lnTo>
                    <a:pt x="10201800" y="6045744"/>
                  </a:lnTo>
                  <a:lnTo>
                    <a:pt x="10201235" y="6049843"/>
                  </a:lnTo>
                  <a:lnTo>
                    <a:pt x="10200479" y="6053466"/>
                  </a:lnTo>
                  <a:lnTo>
                    <a:pt x="10202627" y="6056750"/>
                  </a:lnTo>
                  <a:lnTo>
                    <a:pt x="10205631" y="6058031"/>
                  </a:lnTo>
                  <a:lnTo>
                    <a:pt x="10206108" y="6057840"/>
                  </a:lnTo>
                  <a:lnTo>
                    <a:pt x="10207778" y="6058552"/>
                  </a:lnTo>
                  <a:lnTo>
                    <a:pt x="10213020" y="6059210"/>
                  </a:lnTo>
                  <a:lnTo>
                    <a:pt x="10217120" y="6059776"/>
                  </a:lnTo>
                  <a:lnTo>
                    <a:pt x="10221024" y="6057101"/>
                  </a:lnTo>
                  <a:lnTo>
                    <a:pt x="10222153" y="6048902"/>
                  </a:lnTo>
                  <a:lnTo>
                    <a:pt x="10219478" y="6044999"/>
                  </a:lnTo>
                  <a:close/>
                </a:path>
                <a:path w="17894935" h="10099040">
                  <a:moveTo>
                    <a:pt x="14013706" y="7662702"/>
                  </a:moveTo>
                  <a:lnTo>
                    <a:pt x="14008989" y="7662663"/>
                  </a:lnTo>
                  <a:lnTo>
                    <a:pt x="14006087" y="7665765"/>
                  </a:lnTo>
                  <a:lnTo>
                    <a:pt x="14003662" y="7668676"/>
                  </a:lnTo>
                  <a:lnTo>
                    <a:pt x="14003621" y="7673394"/>
                  </a:lnTo>
                  <a:lnTo>
                    <a:pt x="14010686" y="7679958"/>
                  </a:lnTo>
                  <a:lnTo>
                    <a:pt x="14011210" y="7680576"/>
                  </a:lnTo>
                  <a:lnTo>
                    <a:pt x="14015551" y="7682428"/>
                  </a:lnTo>
                  <a:lnTo>
                    <a:pt x="14018932" y="7681898"/>
                  </a:lnTo>
                  <a:lnTo>
                    <a:pt x="14021216" y="7679320"/>
                  </a:lnTo>
                  <a:lnTo>
                    <a:pt x="14023641" y="7676410"/>
                  </a:lnTo>
                  <a:lnTo>
                    <a:pt x="14023681" y="7671691"/>
                  </a:lnTo>
                  <a:lnTo>
                    <a:pt x="14016616" y="7665127"/>
                  </a:lnTo>
                  <a:lnTo>
                    <a:pt x="14013706" y="7662702"/>
                  </a:lnTo>
                  <a:close/>
                </a:path>
                <a:path w="17894935" h="10099040">
                  <a:moveTo>
                    <a:pt x="2248345" y="2636490"/>
                  </a:moveTo>
                  <a:lnTo>
                    <a:pt x="2243533" y="2637594"/>
                  </a:lnTo>
                  <a:lnTo>
                    <a:pt x="2239065" y="2644369"/>
                  </a:lnTo>
                  <a:lnTo>
                    <a:pt x="2240170" y="2649181"/>
                  </a:lnTo>
                  <a:lnTo>
                    <a:pt x="2243557" y="2651415"/>
                  </a:lnTo>
                  <a:lnTo>
                    <a:pt x="2248280" y="2654218"/>
                  </a:lnTo>
                  <a:lnTo>
                    <a:pt x="2252953" y="2656212"/>
                  </a:lnTo>
                  <a:lnTo>
                    <a:pt x="2256621" y="2655014"/>
                  </a:lnTo>
                  <a:lnTo>
                    <a:pt x="2258712" y="2651961"/>
                  </a:lnTo>
                  <a:lnTo>
                    <a:pt x="2260946" y="2648573"/>
                  </a:lnTo>
                  <a:lnTo>
                    <a:pt x="2259842" y="2643762"/>
                  </a:lnTo>
                  <a:lnTo>
                    <a:pt x="2256454" y="2641528"/>
                  </a:lnTo>
                  <a:lnTo>
                    <a:pt x="2251732" y="2638724"/>
                  </a:lnTo>
                  <a:lnTo>
                    <a:pt x="2248345" y="2636490"/>
                  </a:lnTo>
                  <a:close/>
                </a:path>
                <a:path w="17894935" h="10099040">
                  <a:moveTo>
                    <a:pt x="10306997" y="6059051"/>
                  </a:moveTo>
                  <a:lnTo>
                    <a:pt x="10302898" y="6058487"/>
                  </a:lnTo>
                  <a:lnTo>
                    <a:pt x="10297654" y="6057828"/>
                  </a:lnTo>
                  <a:lnTo>
                    <a:pt x="10293555" y="6057263"/>
                  </a:lnTo>
                  <a:lnTo>
                    <a:pt x="10289652" y="6059939"/>
                  </a:lnTo>
                  <a:lnTo>
                    <a:pt x="10289088" y="6064038"/>
                  </a:lnTo>
                  <a:lnTo>
                    <a:pt x="10288331" y="6067662"/>
                  </a:lnTo>
                  <a:lnTo>
                    <a:pt x="10290480" y="6070945"/>
                  </a:lnTo>
                  <a:lnTo>
                    <a:pt x="10293484" y="6072227"/>
                  </a:lnTo>
                  <a:lnTo>
                    <a:pt x="10293626" y="6071893"/>
                  </a:lnTo>
                  <a:lnTo>
                    <a:pt x="10295298" y="6072606"/>
                  </a:lnTo>
                  <a:lnTo>
                    <a:pt x="10300538" y="6073263"/>
                  </a:lnTo>
                  <a:lnTo>
                    <a:pt x="10304638" y="6073828"/>
                  </a:lnTo>
                  <a:lnTo>
                    <a:pt x="10308542" y="6071153"/>
                  </a:lnTo>
                  <a:lnTo>
                    <a:pt x="10309671" y="6062955"/>
                  </a:lnTo>
                  <a:lnTo>
                    <a:pt x="10306997" y="6059051"/>
                  </a:lnTo>
                  <a:close/>
                </a:path>
                <a:path w="17894935" h="10099040">
                  <a:moveTo>
                    <a:pt x="2173540" y="2588009"/>
                  </a:moveTo>
                  <a:lnTo>
                    <a:pt x="2168728" y="2589113"/>
                  </a:lnTo>
                  <a:lnTo>
                    <a:pt x="2164463" y="2595580"/>
                  </a:lnTo>
                  <a:lnTo>
                    <a:pt x="2164260" y="2595888"/>
                  </a:lnTo>
                  <a:lnTo>
                    <a:pt x="2165364" y="2600699"/>
                  </a:lnTo>
                  <a:lnTo>
                    <a:pt x="2168751" y="2602933"/>
                  </a:lnTo>
                  <a:lnTo>
                    <a:pt x="2173332" y="2606071"/>
                  </a:lnTo>
                  <a:lnTo>
                    <a:pt x="2178005" y="2608064"/>
                  </a:lnTo>
                  <a:lnTo>
                    <a:pt x="2181673" y="2606866"/>
                  </a:lnTo>
                  <a:lnTo>
                    <a:pt x="2183555" y="2604119"/>
                  </a:lnTo>
                  <a:lnTo>
                    <a:pt x="2185998" y="2600426"/>
                  </a:lnTo>
                  <a:lnTo>
                    <a:pt x="2184894" y="2595614"/>
                  </a:lnTo>
                  <a:lnTo>
                    <a:pt x="2181507" y="2593380"/>
                  </a:lnTo>
                  <a:lnTo>
                    <a:pt x="2176927" y="2590243"/>
                  </a:lnTo>
                  <a:lnTo>
                    <a:pt x="2173540" y="2588009"/>
                  </a:lnTo>
                  <a:close/>
                </a:path>
                <a:path w="17894935" h="10099040">
                  <a:moveTo>
                    <a:pt x="13948126" y="7602767"/>
                  </a:moveTo>
                  <a:lnTo>
                    <a:pt x="13943408" y="7602728"/>
                  </a:lnTo>
                  <a:lnTo>
                    <a:pt x="13940506" y="7605830"/>
                  </a:lnTo>
                  <a:lnTo>
                    <a:pt x="13938080" y="7608741"/>
                  </a:lnTo>
                  <a:lnTo>
                    <a:pt x="13938041" y="7613458"/>
                  </a:lnTo>
                  <a:lnTo>
                    <a:pt x="13945106" y="7620024"/>
                  </a:lnTo>
                  <a:lnTo>
                    <a:pt x="13945631" y="7620642"/>
                  </a:lnTo>
                  <a:lnTo>
                    <a:pt x="13949970" y="7622493"/>
                  </a:lnTo>
                  <a:lnTo>
                    <a:pt x="13953496" y="7621630"/>
                  </a:lnTo>
                  <a:lnTo>
                    <a:pt x="13955637" y="7619387"/>
                  </a:lnTo>
                  <a:lnTo>
                    <a:pt x="13958062" y="7616476"/>
                  </a:lnTo>
                  <a:lnTo>
                    <a:pt x="13958102" y="7611757"/>
                  </a:lnTo>
                  <a:lnTo>
                    <a:pt x="13951037" y="7605193"/>
                  </a:lnTo>
                  <a:lnTo>
                    <a:pt x="13948126" y="7602767"/>
                  </a:lnTo>
                  <a:close/>
                </a:path>
                <a:path w="17894935" h="10099040">
                  <a:moveTo>
                    <a:pt x="2099353" y="2539002"/>
                  </a:moveTo>
                  <a:lnTo>
                    <a:pt x="2094542" y="2540107"/>
                  </a:lnTo>
                  <a:lnTo>
                    <a:pt x="2090277" y="2546573"/>
                  </a:lnTo>
                  <a:lnTo>
                    <a:pt x="2090073" y="2546882"/>
                  </a:lnTo>
                  <a:lnTo>
                    <a:pt x="2091178" y="2551693"/>
                  </a:lnTo>
                  <a:lnTo>
                    <a:pt x="2094565" y="2553926"/>
                  </a:lnTo>
                  <a:lnTo>
                    <a:pt x="2099145" y="2557064"/>
                  </a:lnTo>
                  <a:lnTo>
                    <a:pt x="2103485" y="2558915"/>
                  </a:lnTo>
                  <a:lnTo>
                    <a:pt x="2107486" y="2557860"/>
                  </a:lnTo>
                  <a:lnTo>
                    <a:pt x="2109368" y="2555113"/>
                  </a:lnTo>
                  <a:lnTo>
                    <a:pt x="2111812" y="2551419"/>
                  </a:lnTo>
                  <a:lnTo>
                    <a:pt x="2110708" y="2546608"/>
                  </a:lnTo>
                  <a:lnTo>
                    <a:pt x="2107320" y="2544374"/>
                  </a:lnTo>
                  <a:lnTo>
                    <a:pt x="2102740" y="2541236"/>
                  </a:lnTo>
                  <a:lnTo>
                    <a:pt x="2099353" y="2539002"/>
                  </a:lnTo>
                  <a:close/>
                </a:path>
                <a:path w="17894935" h="10099040">
                  <a:moveTo>
                    <a:pt x="10394323" y="6072628"/>
                  </a:moveTo>
                  <a:lnTo>
                    <a:pt x="10390225" y="6072063"/>
                  </a:lnTo>
                  <a:lnTo>
                    <a:pt x="10384980" y="6071405"/>
                  </a:lnTo>
                  <a:lnTo>
                    <a:pt x="10380882" y="6070840"/>
                  </a:lnTo>
                  <a:lnTo>
                    <a:pt x="10376979" y="6073516"/>
                  </a:lnTo>
                  <a:lnTo>
                    <a:pt x="10376414" y="6077615"/>
                  </a:lnTo>
                  <a:lnTo>
                    <a:pt x="10375869" y="6080539"/>
                  </a:lnTo>
                  <a:lnTo>
                    <a:pt x="10375800" y="6080904"/>
                  </a:lnTo>
                  <a:lnTo>
                    <a:pt x="10377951" y="6084189"/>
                  </a:lnTo>
                  <a:lnTo>
                    <a:pt x="10382623" y="6086182"/>
                  </a:lnTo>
                  <a:lnTo>
                    <a:pt x="10387867" y="6086841"/>
                  </a:lnTo>
                  <a:lnTo>
                    <a:pt x="10391966" y="6087405"/>
                  </a:lnTo>
                  <a:lnTo>
                    <a:pt x="10395869" y="6084730"/>
                  </a:lnTo>
                  <a:lnTo>
                    <a:pt x="10396998" y="6076531"/>
                  </a:lnTo>
                  <a:lnTo>
                    <a:pt x="10394323" y="6072628"/>
                  </a:lnTo>
                  <a:close/>
                </a:path>
                <a:path w="17894935" h="10099040">
                  <a:moveTo>
                    <a:pt x="2025833" y="2490281"/>
                  </a:moveTo>
                  <a:lnTo>
                    <a:pt x="2021165" y="2491051"/>
                  </a:lnTo>
                  <a:lnTo>
                    <a:pt x="2018931" y="2494438"/>
                  </a:lnTo>
                  <a:lnTo>
                    <a:pt x="2016363" y="2497683"/>
                  </a:lnTo>
                  <a:lnTo>
                    <a:pt x="2017467" y="2502495"/>
                  </a:lnTo>
                  <a:lnTo>
                    <a:pt x="2020854" y="2504728"/>
                  </a:lnTo>
                  <a:lnTo>
                    <a:pt x="2025435" y="2507866"/>
                  </a:lnTo>
                  <a:lnTo>
                    <a:pt x="2026770" y="2508435"/>
                  </a:lnTo>
                  <a:lnTo>
                    <a:pt x="2026627" y="2508769"/>
                  </a:lnTo>
                  <a:lnTo>
                    <a:pt x="2029632" y="2510051"/>
                  </a:lnTo>
                  <a:lnTo>
                    <a:pt x="2033633" y="2508995"/>
                  </a:lnTo>
                  <a:lnTo>
                    <a:pt x="2035725" y="2505942"/>
                  </a:lnTo>
                  <a:lnTo>
                    <a:pt x="2038293" y="2502697"/>
                  </a:lnTo>
                  <a:lnTo>
                    <a:pt x="2037188" y="2497886"/>
                  </a:lnTo>
                  <a:lnTo>
                    <a:pt x="2033801" y="2495652"/>
                  </a:lnTo>
                  <a:lnTo>
                    <a:pt x="2029221" y="2492515"/>
                  </a:lnTo>
                  <a:lnTo>
                    <a:pt x="2025833" y="2490281"/>
                  </a:lnTo>
                  <a:close/>
                </a:path>
                <a:path w="17894935" h="10099040">
                  <a:moveTo>
                    <a:pt x="13882880" y="7542976"/>
                  </a:moveTo>
                  <a:lnTo>
                    <a:pt x="13878163" y="7542936"/>
                  </a:lnTo>
                  <a:lnTo>
                    <a:pt x="13875261" y="7546038"/>
                  </a:lnTo>
                  <a:lnTo>
                    <a:pt x="13872835" y="7548949"/>
                  </a:lnTo>
                  <a:lnTo>
                    <a:pt x="13872796" y="7553667"/>
                  </a:lnTo>
                  <a:lnTo>
                    <a:pt x="13879860" y="7560232"/>
                  </a:lnTo>
                  <a:lnTo>
                    <a:pt x="13880386" y="7560851"/>
                  </a:lnTo>
                  <a:lnTo>
                    <a:pt x="13884724" y="7562702"/>
                  </a:lnTo>
                  <a:lnTo>
                    <a:pt x="13888251" y="7561838"/>
                  </a:lnTo>
                  <a:lnTo>
                    <a:pt x="13890392" y="7559594"/>
                  </a:lnTo>
                  <a:lnTo>
                    <a:pt x="13892816" y="7556683"/>
                  </a:lnTo>
                  <a:lnTo>
                    <a:pt x="13892857" y="7551966"/>
                  </a:lnTo>
                  <a:lnTo>
                    <a:pt x="13885792" y="7545401"/>
                  </a:lnTo>
                  <a:lnTo>
                    <a:pt x="13882880" y="7542976"/>
                  </a:lnTo>
                  <a:close/>
                </a:path>
                <a:path w="17894935" h="10099040">
                  <a:moveTo>
                    <a:pt x="10482077" y="6085204"/>
                  </a:moveTo>
                  <a:lnTo>
                    <a:pt x="10477977" y="6084638"/>
                  </a:lnTo>
                  <a:lnTo>
                    <a:pt x="10472737" y="6083981"/>
                  </a:lnTo>
                  <a:lnTo>
                    <a:pt x="10468637" y="6083415"/>
                  </a:lnTo>
                  <a:lnTo>
                    <a:pt x="10464733" y="6086090"/>
                  </a:lnTo>
                  <a:lnTo>
                    <a:pt x="10464168" y="6090190"/>
                  </a:lnTo>
                  <a:lnTo>
                    <a:pt x="10463920" y="6093240"/>
                  </a:lnTo>
                  <a:lnTo>
                    <a:pt x="10463888" y="6093621"/>
                  </a:lnTo>
                  <a:lnTo>
                    <a:pt x="10465704" y="6096764"/>
                  </a:lnTo>
                  <a:lnTo>
                    <a:pt x="10470377" y="6098757"/>
                  </a:lnTo>
                  <a:lnTo>
                    <a:pt x="10475621" y="6099416"/>
                  </a:lnTo>
                  <a:lnTo>
                    <a:pt x="10479720" y="6099980"/>
                  </a:lnTo>
                  <a:lnTo>
                    <a:pt x="10483623" y="6097305"/>
                  </a:lnTo>
                  <a:lnTo>
                    <a:pt x="10484752" y="6089106"/>
                  </a:lnTo>
                  <a:lnTo>
                    <a:pt x="10482077" y="6085204"/>
                  </a:lnTo>
                  <a:close/>
                </a:path>
                <a:path w="17894935" h="10099040">
                  <a:moveTo>
                    <a:pt x="1952551" y="2440081"/>
                  </a:moveTo>
                  <a:lnTo>
                    <a:pt x="1947881" y="2440851"/>
                  </a:lnTo>
                  <a:lnTo>
                    <a:pt x="1943413" y="2447626"/>
                  </a:lnTo>
                  <a:lnTo>
                    <a:pt x="1944184" y="2452295"/>
                  </a:lnTo>
                  <a:lnTo>
                    <a:pt x="1947571" y="2454529"/>
                  </a:lnTo>
                  <a:lnTo>
                    <a:pt x="1952151" y="2457666"/>
                  </a:lnTo>
                  <a:lnTo>
                    <a:pt x="1953487" y="2458236"/>
                  </a:lnTo>
                  <a:lnTo>
                    <a:pt x="1953344" y="2458570"/>
                  </a:lnTo>
                  <a:lnTo>
                    <a:pt x="1956349" y="2459852"/>
                  </a:lnTo>
                  <a:lnTo>
                    <a:pt x="1960350" y="2458796"/>
                  </a:lnTo>
                  <a:lnTo>
                    <a:pt x="1962441" y="2455743"/>
                  </a:lnTo>
                  <a:lnTo>
                    <a:pt x="1964676" y="2452355"/>
                  </a:lnTo>
                  <a:lnTo>
                    <a:pt x="1963905" y="2447686"/>
                  </a:lnTo>
                  <a:lnTo>
                    <a:pt x="1960518" y="2445452"/>
                  </a:lnTo>
                  <a:lnTo>
                    <a:pt x="1955938" y="2442315"/>
                  </a:lnTo>
                  <a:lnTo>
                    <a:pt x="1952551" y="2440081"/>
                  </a:lnTo>
                  <a:close/>
                </a:path>
                <a:path w="17894935" h="10099040">
                  <a:moveTo>
                    <a:pt x="13817778" y="7482850"/>
                  </a:moveTo>
                  <a:lnTo>
                    <a:pt x="13813059" y="7482810"/>
                  </a:lnTo>
                  <a:lnTo>
                    <a:pt x="13810158" y="7485913"/>
                  </a:lnTo>
                  <a:lnTo>
                    <a:pt x="13807399" y="7488681"/>
                  </a:lnTo>
                  <a:lnTo>
                    <a:pt x="13807358" y="7493399"/>
                  </a:lnTo>
                  <a:lnTo>
                    <a:pt x="13814422" y="7499964"/>
                  </a:lnTo>
                  <a:lnTo>
                    <a:pt x="13814948" y="7500583"/>
                  </a:lnTo>
                  <a:lnTo>
                    <a:pt x="13816617" y="7501295"/>
                  </a:lnTo>
                  <a:lnTo>
                    <a:pt x="13816475" y="7501628"/>
                  </a:lnTo>
                  <a:lnTo>
                    <a:pt x="13819146" y="7502767"/>
                  </a:lnTo>
                  <a:lnTo>
                    <a:pt x="13822670" y="7501904"/>
                  </a:lnTo>
                  <a:lnTo>
                    <a:pt x="13824812" y="7499660"/>
                  </a:lnTo>
                  <a:lnTo>
                    <a:pt x="13827571" y="7496892"/>
                  </a:lnTo>
                  <a:lnTo>
                    <a:pt x="13827610" y="7492174"/>
                  </a:lnTo>
                  <a:lnTo>
                    <a:pt x="13820546" y="7485609"/>
                  </a:lnTo>
                  <a:lnTo>
                    <a:pt x="13817778" y="7482850"/>
                  </a:lnTo>
                  <a:close/>
                </a:path>
                <a:path w="17894935" h="10099040">
                  <a:moveTo>
                    <a:pt x="10569641" y="6097303"/>
                  </a:moveTo>
                  <a:lnTo>
                    <a:pt x="10565542" y="6096738"/>
                  </a:lnTo>
                  <a:lnTo>
                    <a:pt x="10560298" y="6096079"/>
                  </a:lnTo>
                  <a:lnTo>
                    <a:pt x="10556199" y="6095514"/>
                  </a:lnTo>
                  <a:lnTo>
                    <a:pt x="10552629" y="6098332"/>
                  </a:lnTo>
                  <a:lnTo>
                    <a:pt x="10552065" y="6102431"/>
                  </a:lnTo>
                  <a:lnTo>
                    <a:pt x="10551784" y="6105863"/>
                  </a:lnTo>
                  <a:lnTo>
                    <a:pt x="10553600" y="6109005"/>
                  </a:lnTo>
                  <a:lnTo>
                    <a:pt x="10556605" y="6110287"/>
                  </a:lnTo>
                  <a:lnTo>
                    <a:pt x="10556413" y="6109810"/>
                  </a:lnTo>
                  <a:lnTo>
                    <a:pt x="10558416" y="6110664"/>
                  </a:lnTo>
                  <a:lnTo>
                    <a:pt x="10563660" y="6111323"/>
                  </a:lnTo>
                  <a:lnTo>
                    <a:pt x="10567759" y="6111888"/>
                  </a:lnTo>
                  <a:lnTo>
                    <a:pt x="10571329" y="6109071"/>
                  </a:lnTo>
                  <a:lnTo>
                    <a:pt x="10572407" y="6101244"/>
                  </a:lnTo>
                  <a:lnTo>
                    <a:pt x="10572458" y="6100872"/>
                  </a:lnTo>
                  <a:lnTo>
                    <a:pt x="10569641" y="6097303"/>
                  </a:lnTo>
                  <a:close/>
                </a:path>
                <a:path w="17894935" h="10099040">
                  <a:moveTo>
                    <a:pt x="1879695" y="2388880"/>
                  </a:moveTo>
                  <a:lnTo>
                    <a:pt x="1875026" y="2389650"/>
                  </a:lnTo>
                  <a:lnTo>
                    <a:pt x="1872792" y="2393038"/>
                  </a:lnTo>
                  <a:lnTo>
                    <a:pt x="1870415" y="2396759"/>
                  </a:lnTo>
                  <a:lnTo>
                    <a:pt x="1871185" y="2401427"/>
                  </a:lnTo>
                  <a:lnTo>
                    <a:pt x="1874572" y="2403661"/>
                  </a:lnTo>
                  <a:lnTo>
                    <a:pt x="1879153" y="2406799"/>
                  </a:lnTo>
                  <a:lnTo>
                    <a:pt x="1883826" y="2408793"/>
                  </a:lnTo>
                  <a:lnTo>
                    <a:pt x="1887685" y="2408071"/>
                  </a:lnTo>
                  <a:lnTo>
                    <a:pt x="1889777" y="2405018"/>
                  </a:lnTo>
                  <a:lnTo>
                    <a:pt x="1892153" y="2401297"/>
                  </a:lnTo>
                  <a:lnTo>
                    <a:pt x="1891383" y="2396628"/>
                  </a:lnTo>
                  <a:lnTo>
                    <a:pt x="1887996" y="2394394"/>
                  </a:lnTo>
                  <a:lnTo>
                    <a:pt x="1883416" y="2391257"/>
                  </a:lnTo>
                  <a:lnTo>
                    <a:pt x="1879695" y="2388880"/>
                  </a:lnTo>
                  <a:close/>
                </a:path>
                <a:path w="17894935" h="10099040">
                  <a:moveTo>
                    <a:pt x="1807648" y="2337630"/>
                  </a:moveTo>
                  <a:lnTo>
                    <a:pt x="1802646" y="2338258"/>
                  </a:lnTo>
                  <a:lnTo>
                    <a:pt x="1798178" y="2345033"/>
                  </a:lnTo>
                  <a:lnTo>
                    <a:pt x="1798805" y="2350035"/>
                  </a:lnTo>
                  <a:lnTo>
                    <a:pt x="1802192" y="2352269"/>
                  </a:lnTo>
                  <a:lnTo>
                    <a:pt x="1806773" y="2355407"/>
                  </a:lnTo>
                  <a:lnTo>
                    <a:pt x="1811447" y="2357400"/>
                  </a:lnTo>
                  <a:lnTo>
                    <a:pt x="1815305" y="2356679"/>
                  </a:lnTo>
                  <a:lnTo>
                    <a:pt x="1817397" y="2353626"/>
                  </a:lnTo>
                  <a:lnTo>
                    <a:pt x="1819631" y="2350238"/>
                  </a:lnTo>
                  <a:lnTo>
                    <a:pt x="1819003" y="2345235"/>
                  </a:lnTo>
                  <a:lnTo>
                    <a:pt x="1815616" y="2343001"/>
                  </a:lnTo>
                  <a:lnTo>
                    <a:pt x="1811036" y="2339863"/>
                  </a:lnTo>
                  <a:lnTo>
                    <a:pt x="1807648" y="2337630"/>
                  </a:lnTo>
                  <a:close/>
                </a:path>
                <a:path w="17894935" h="10099040">
                  <a:moveTo>
                    <a:pt x="10657488" y="6108733"/>
                  </a:moveTo>
                  <a:lnTo>
                    <a:pt x="10653388" y="6108168"/>
                  </a:lnTo>
                  <a:lnTo>
                    <a:pt x="10648145" y="6107510"/>
                  </a:lnTo>
                  <a:lnTo>
                    <a:pt x="10644046" y="6106944"/>
                  </a:lnTo>
                  <a:lnTo>
                    <a:pt x="10640478" y="6109764"/>
                  </a:lnTo>
                  <a:lnTo>
                    <a:pt x="10639913" y="6113863"/>
                  </a:lnTo>
                  <a:lnTo>
                    <a:pt x="10639633" y="6117294"/>
                  </a:lnTo>
                  <a:lnTo>
                    <a:pt x="10641450" y="6120437"/>
                  </a:lnTo>
                  <a:lnTo>
                    <a:pt x="10644454" y="6121718"/>
                  </a:lnTo>
                  <a:lnTo>
                    <a:pt x="10644263" y="6121242"/>
                  </a:lnTo>
                  <a:lnTo>
                    <a:pt x="10646265" y="6122096"/>
                  </a:lnTo>
                  <a:lnTo>
                    <a:pt x="10651506" y="6122754"/>
                  </a:lnTo>
                  <a:lnTo>
                    <a:pt x="10655606" y="6123319"/>
                  </a:lnTo>
                  <a:lnTo>
                    <a:pt x="10659176" y="6120502"/>
                  </a:lnTo>
                  <a:lnTo>
                    <a:pt x="10660254" y="6112675"/>
                  </a:lnTo>
                  <a:lnTo>
                    <a:pt x="10660306" y="6112303"/>
                  </a:lnTo>
                  <a:lnTo>
                    <a:pt x="10657488" y="6108733"/>
                  </a:lnTo>
                  <a:close/>
                </a:path>
                <a:path w="17894935" h="10099040">
                  <a:moveTo>
                    <a:pt x="13752817" y="7422391"/>
                  </a:moveTo>
                  <a:lnTo>
                    <a:pt x="13748098" y="7422351"/>
                  </a:lnTo>
                  <a:lnTo>
                    <a:pt x="13745197" y="7425453"/>
                  </a:lnTo>
                  <a:lnTo>
                    <a:pt x="13742437" y="7428222"/>
                  </a:lnTo>
                  <a:lnTo>
                    <a:pt x="13742398" y="7432940"/>
                  </a:lnTo>
                  <a:lnTo>
                    <a:pt x="13749462" y="7439505"/>
                  </a:lnTo>
                  <a:lnTo>
                    <a:pt x="13749988" y="7440123"/>
                  </a:lnTo>
                  <a:lnTo>
                    <a:pt x="13751657" y="7440836"/>
                  </a:lnTo>
                  <a:lnTo>
                    <a:pt x="13751515" y="7441169"/>
                  </a:lnTo>
                  <a:lnTo>
                    <a:pt x="13754185" y="7442308"/>
                  </a:lnTo>
                  <a:lnTo>
                    <a:pt x="13757710" y="7441445"/>
                  </a:lnTo>
                  <a:lnTo>
                    <a:pt x="13759851" y="7439201"/>
                  </a:lnTo>
                  <a:lnTo>
                    <a:pt x="13762611" y="7436433"/>
                  </a:lnTo>
                  <a:lnTo>
                    <a:pt x="13762648" y="7431713"/>
                  </a:lnTo>
                  <a:lnTo>
                    <a:pt x="13755585" y="7425150"/>
                  </a:lnTo>
                  <a:lnTo>
                    <a:pt x="13752817" y="7422391"/>
                  </a:lnTo>
                  <a:close/>
                </a:path>
                <a:path w="17894935" h="10099040">
                  <a:moveTo>
                    <a:pt x="1735887" y="2285712"/>
                  </a:moveTo>
                  <a:lnTo>
                    <a:pt x="1731218" y="2286483"/>
                  </a:lnTo>
                  <a:lnTo>
                    <a:pt x="1726082" y="2292972"/>
                  </a:lnTo>
                  <a:lnTo>
                    <a:pt x="1726853" y="2297641"/>
                  </a:lnTo>
                  <a:lnTo>
                    <a:pt x="1730098" y="2300209"/>
                  </a:lnTo>
                  <a:lnTo>
                    <a:pt x="1734678" y="2303346"/>
                  </a:lnTo>
                  <a:lnTo>
                    <a:pt x="1736347" y="2304059"/>
                  </a:lnTo>
                  <a:lnTo>
                    <a:pt x="1736205" y="2304393"/>
                  </a:lnTo>
                  <a:lnTo>
                    <a:pt x="1739209" y="2305674"/>
                  </a:lnTo>
                  <a:lnTo>
                    <a:pt x="1743068" y="2304952"/>
                  </a:lnTo>
                  <a:lnTo>
                    <a:pt x="1745160" y="2301899"/>
                  </a:lnTo>
                  <a:lnTo>
                    <a:pt x="1747728" y="2298654"/>
                  </a:lnTo>
                  <a:lnTo>
                    <a:pt x="1746957" y="2293985"/>
                  </a:lnTo>
                  <a:lnTo>
                    <a:pt x="1743712" y="2291417"/>
                  </a:lnTo>
                  <a:lnTo>
                    <a:pt x="1739132" y="2288280"/>
                  </a:lnTo>
                  <a:lnTo>
                    <a:pt x="1735887" y="2285712"/>
                  </a:lnTo>
                  <a:close/>
                </a:path>
                <a:path w="17894935" h="10099040">
                  <a:moveTo>
                    <a:pt x="10745622" y="6119497"/>
                  </a:moveTo>
                  <a:lnTo>
                    <a:pt x="10741523" y="6118933"/>
                  </a:lnTo>
                  <a:lnTo>
                    <a:pt x="10736279" y="6118275"/>
                  </a:lnTo>
                  <a:lnTo>
                    <a:pt x="10732037" y="6118043"/>
                  </a:lnTo>
                  <a:lnTo>
                    <a:pt x="10728468" y="6120861"/>
                  </a:lnTo>
                  <a:lnTo>
                    <a:pt x="10727903" y="6124960"/>
                  </a:lnTo>
                  <a:lnTo>
                    <a:pt x="10727622" y="6128391"/>
                  </a:lnTo>
                  <a:lnTo>
                    <a:pt x="10729439" y="6131534"/>
                  </a:lnTo>
                  <a:lnTo>
                    <a:pt x="10732444" y="6132816"/>
                  </a:lnTo>
                  <a:lnTo>
                    <a:pt x="10732586" y="6132481"/>
                  </a:lnTo>
                  <a:lnTo>
                    <a:pt x="10734588" y="6133335"/>
                  </a:lnTo>
                  <a:lnTo>
                    <a:pt x="10739832" y="6133994"/>
                  </a:lnTo>
                  <a:lnTo>
                    <a:pt x="10744074" y="6134226"/>
                  </a:lnTo>
                  <a:lnTo>
                    <a:pt x="10747642" y="6131408"/>
                  </a:lnTo>
                  <a:lnTo>
                    <a:pt x="10748207" y="6127308"/>
                  </a:lnTo>
                  <a:lnTo>
                    <a:pt x="10748438" y="6123067"/>
                  </a:lnTo>
                  <a:lnTo>
                    <a:pt x="10745622" y="6119497"/>
                  </a:lnTo>
                  <a:close/>
                </a:path>
                <a:path w="17894935" h="10099040">
                  <a:moveTo>
                    <a:pt x="13687522" y="7361789"/>
                  </a:moveTo>
                  <a:lnTo>
                    <a:pt x="13682804" y="7361750"/>
                  </a:lnTo>
                  <a:lnTo>
                    <a:pt x="13679902" y="7364852"/>
                  </a:lnTo>
                  <a:lnTo>
                    <a:pt x="13677477" y="7367763"/>
                  </a:lnTo>
                  <a:lnTo>
                    <a:pt x="13677437" y="7372481"/>
                  </a:lnTo>
                  <a:lnTo>
                    <a:pt x="13684502" y="7379045"/>
                  </a:lnTo>
                  <a:lnTo>
                    <a:pt x="13685027" y="7379664"/>
                  </a:lnTo>
                  <a:lnTo>
                    <a:pt x="13689365" y="7381514"/>
                  </a:lnTo>
                  <a:lnTo>
                    <a:pt x="13692890" y="7380651"/>
                  </a:lnTo>
                  <a:lnTo>
                    <a:pt x="13695031" y="7378407"/>
                  </a:lnTo>
                  <a:lnTo>
                    <a:pt x="13697457" y="7375496"/>
                  </a:lnTo>
                  <a:lnTo>
                    <a:pt x="13697496" y="7370778"/>
                  </a:lnTo>
                  <a:lnTo>
                    <a:pt x="13690434" y="7364215"/>
                  </a:lnTo>
                  <a:lnTo>
                    <a:pt x="13687522" y="7361789"/>
                  </a:lnTo>
                  <a:close/>
                </a:path>
                <a:path w="17894935" h="10099040">
                  <a:moveTo>
                    <a:pt x="1664695" y="2232459"/>
                  </a:moveTo>
                  <a:lnTo>
                    <a:pt x="1660026" y="2233230"/>
                  </a:lnTo>
                  <a:lnTo>
                    <a:pt x="1654891" y="2239719"/>
                  </a:lnTo>
                  <a:lnTo>
                    <a:pt x="1655661" y="2244388"/>
                  </a:lnTo>
                  <a:lnTo>
                    <a:pt x="1663344" y="2250427"/>
                  </a:lnTo>
                  <a:lnTo>
                    <a:pt x="1665013" y="2251139"/>
                  </a:lnTo>
                  <a:lnTo>
                    <a:pt x="1664537" y="2251330"/>
                  </a:lnTo>
                  <a:lnTo>
                    <a:pt x="1667541" y="2252612"/>
                  </a:lnTo>
                  <a:lnTo>
                    <a:pt x="1671542" y="2251558"/>
                  </a:lnTo>
                  <a:lnTo>
                    <a:pt x="1673492" y="2248837"/>
                  </a:lnTo>
                  <a:lnTo>
                    <a:pt x="1676060" y="2245593"/>
                  </a:lnTo>
                  <a:lnTo>
                    <a:pt x="1675289" y="2240924"/>
                  </a:lnTo>
                  <a:lnTo>
                    <a:pt x="1672044" y="2238356"/>
                  </a:lnTo>
                  <a:lnTo>
                    <a:pt x="1667940" y="2235027"/>
                  </a:lnTo>
                  <a:lnTo>
                    <a:pt x="1664695" y="2232459"/>
                  </a:lnTo>
                  <a:close/>
                </a:path>
                <a:path w="17894935" h="10099040">
                  <a:moveTo>
                    <a:pt x="10833754" y="6130261"/>
                  </a:moveTo>
                  <a:lnTo>
                    <a:pt x="10829654" y="6129696"/>
                  </a:lnTo>
                  <a:lnTo>
                    <a:pt x="10824411" y="6129038"/>
                  </a:lnTo>
                  <a:lnTo>
                    <a:pt x="10820169" y="6128806"/>
                  </a:lnTo>
                  <a:lnTo>
                    <a:pt x="10816601" y="6131625"/>
                  </a:lnTo>
                  <a:lnTo>
                    <a:pt x="10816036" y="6135724"/>
                  </a:lnTo>
                  <a:lnTo>
                    <a:pt x="10815756" y="6139156"/>
                  </a:lnTo>
                  <a:lnTo>
                    <a:pt x="10817571" y="6142297"/>
                  </a:lnTo>
                  <a:lnTo>
                    <a:pt x="10820575" y="6143578"/>
                  </a:lnTo>
                  <a:lnTo>
                    <a:pt x="10820717" y="6143244"/>
                  </a:lnTo>
                  <a:lnTo>
                    <a:pt x="10822721" y="6144099"/>
                  </a:lnTo>
                  <a:lnTo>
                    <a:pt x="10827964" y="6144757"/>
                  </a:lnTo>
                  <a:lnTo>
                    <a:pt x="10832206" y="6144989"/>
                  </a:lnTo>
                  <a:lnTo>
                    <a:pt x="10835776" y="6142172"/>
                  </a:lnTo>
                  <a:lnTo>
                    <a:pt x="10836340" y="6138072"/>
                  </a:lnTo>
                  <a:lnTo>
                    <a:pt x="10836571" y="6133831"/>
                  </a:lnTo>
                  <a:lnTo>
                    <a:pt x="10833754" y="6130261"/>
                  </a:lnTo>
                  <a:close/>
                </a:path>
                <a:path w="17894935" h="10099040">
                  <a:moveTo>
                    <a:pt x="1594456" y="2178824"/>
                  </a:moveTo>
                  <a:lnTo>
                    <a:pt x="1589787" y="2179593"/>
                  </a:lnTo>
                  <a:lnTo>
                    <a:pt x="1584651" y="2186083"/>
                  </a:lnTo>
                  <a:lnTo>
                    <a:pt x="1585422" y="2190752"/>
                  </a:lnTo>
                  <a:lnTo>
                    <a:pt x="1588667" y="2193320"/>
                  </a:lnTo>
                  <a:lnTo>
                    <a:pt x="1592771" y="2196649"/>
                  </a:lnTo>
                  <a:lnTo>
                    <a:pt x="1594440" y="2197361"/>
                  </a:lnTo>
                  <a:lnTo>
                    <a:pt x="1594298" y="2197695"/>
                  </a:lnTo>
                  <a:lnTo>
                    <a:pt x="1597302" y="2198977"/>
                  </a:lnTo>
                  <a:lnTo>
                    <a:pt x="1601303" y="2197921"/>
                  </a:lnTo>
                  <a:lnTo>
                    <a:pt x="1603252" y="2195202"/>
                  </a:lnTo>
                  <a:lnTo>
                    <a:pt x="1605821" y="2191956"/>
                  </a:lnTo>
                  <a:lnTo>
                    <a:pt x="1605050" y="2187288"/>
                  </a:lnTo>
                  <a:lnTo>
                    <a:pt x="1601805" y="2184720"/>
                  </a:lnTo>
                  <a:lnTo>
                    <a:pt x="1597701" y="2181391"/>
                  </a:lnTo>
                  <a:lnTo>
                    <a:pt x="1594456" y="2178824"/>
                  </a:lnTo>
                  <a:close/>
                </a:path>
                <a:path w="17894935" h="10099040">
                  <a:moveTo>
                    <a:pt x="13621751" y="7301379"/>
                  </a:moveTo>
                  <a:lnTo>
                    <a:pt x="13617224" y="7301814"/>
                  </a:lnTo>
                  <a:lnTo>
                    <a:pt x="13611421" y="7308020"/>
                  </a:lnTo>
                  <a:lnTo>
                    <a:pt x="13611857" y="7312546"/>
                  </a:lnTo>
                  <a:lnTo>
                    <a:pt x="13618921" y="7319110"/>
                  </a:lnTo>
                  <a:lnTo>
                    <a:pt x="13619445" y="7319729"/>
                  </a:lnTo>
                  <a:lnTo>
                    <a:pt x="13623787" y="7321581"/>
                  </a:lnTo>
                  <a:lnTo>
                    <a:pt x="13627168" y="7321050"/>
                  </a:lnTo>
                  <a:lnTo>
                    <a:pt x="13629451" y="7318473"/>
                  </a:lnTo>
                  <a:lnTo>
                    <a:pt x="13632353" y="7315370"/>
                  </a:lnTo>
                  <a:lnTo>
                    <a:pt x="13631916" y="7310844"/>
                  </a:lnTo>
                  <a:lnTo>
                    <a:pt x="13621751" y="7301379"/>
                  </a:lnTo>
                  <a:close/>
                </a:path>
                <a:path w="17894935" h="10099040">
                  <a:moveTo>
                    <a:pt x="10921885" y="6141024"/>
                  </a:moveTo>
                  <a:lnTo>
                    <a:pt x="10917786" y="6140460"/>
                  </a:lnTo>
                  <a:lnTo>
                    <a:pt x="10912544" y="6139802"/>
                  </a:lnTo>
                  <a:lnTo>
                    <a:pt x="10908303" y="6139570"/>
                  </a:lnTo>
                  <a:lnTo>
                    <a:pt x="10904733" y="6142388"/>
                  </a:lnTo>
                  <a:lnTo>
                    <a:pt x="10904167" y="6146487"/>
                  </a:lnTo>
                  <a:lnTo>
                    <a:pt x="10903887" y="6149919"/>
                  </a:lnTo>
                  <a:lnTo>
                    <a:pt x="10905704" y="6153061"/>
                  </a:lnTo>
                  <a:lnTo>
                    <a:pt x="10908709" y="6154343"/>
                  </a:lnTo>
                  <a:lnTo>
                    <a:pt x="10908852" y="6154009"/>
                  </a:lnTo>
                  <a:lnTo>
                    <a:pt x="10910854" y="6154863"/>
                  </a:lnTo>
                  <a:lnTo>
                    <a:pt x="10916098" y="6155522"/>
                  </a:lnTo>
                  <a:lnTo>
                    <a:pt x="10920339" y="6155753"/>
                  </a:lnTo>
                  <a:lnTo>
                    <a:pt x="10923908" y="6152935"/>
                  </a:lnTo>
                  <a:lnTo>
                    <a:pt x="10924472" y="6148836"/>
                  </a:lnTo>
                  <a:lnTo>
                    <a:pt x="10924703" y="6144594"/>
                  </a:lnTo>
                  <a:lnTo>
                    <a:pt x="10921885" y="6141024"/>
                  </a:lnTo>
                  <a:close/>
                </a:path>
                <a:path w="17894935" h="10099040">
                  <a:moveTo>
                    <a:pt x="1524502" y="2124519"/>
                  </a:moveTo>
                  <a:lnTo>
                    <a:pt x="1519833" y="2125290"/>
                  </a:lnTo>
                  <a:lnTo>
                    <a:pt x="1514697" y="2131780"/>
                  </a:lnTo>
                  <a:lnTo>
                    <a:pt x="1515468" y="2136449"/>
                  </a:lnTo>
                  <a:lnTo>
                    <a:pt x="1518712" y="2139017"/>
                  </a:lnTo>
                  <a:lnTo>
                    <a:pt x="1522817" y="2142345"/>
                  </a:lnTo>
                  <a:lnTo>
                    <a:pt x="1527490" y="2144339"/>
                  </a:lnTo>
                  <a:lnTo>
                    <a:pt x="1531349" y="2143618"/>
                  </a:lnTo>
                  <a:lnTo>
                    <a:pt x="1533298" y="2140898"/>
                  </a:lnTo>
                  <a:lnTo>
                    <a:pt x="1535866" y="2137653"/>
                  </a:lnTo>
                  <a:lnTo>
                    <a:pt x="1535095" y="2132985"/>
                  </a:lnTo>
                  <a:lnTo>
                    <a:pt x="1531850" y="2130417"/>
                  </a:lnTo>
                  <a:lnTo>
                    <a:pt x="1527746" y="2127087"/>
                  </a:lnTo>
                  <a:lnTo>
                    <a:pt x="1524502" y="2124519"/>
                  </a:lnTo>
                  <a:close/>
                </a:path>
                <a:path w="17894935" h="10099040">
                  <a:moveTo>
                    <a:pt x="13555744" y="7242445"/>
                  </a:moveTo>
                  <a:lnTo>
                    <a:pt x="13551218" y="7242882"/>
                  </a:lnTo>
                  <a:lnTo>
                    <a:pt x="13545414" y="7249087"/>
                  </a:lnTo>
                  <a:lnTo>
                    <a:pt x="13545851" y="7253614"/>
                  </a:lnTo>
                  <a:lnTo>
                    <a:pt x="13552913" y="7260178"/>
                  </a:lnTo>
                  <a:lnTo>
                    <a:pt x="13553772" y="7260939"/>
                  </a:lnTo>
                  <a:lnTo>
                    <a:pt x="13557778" y="7262647"/>
                  </a:lnTo>
                  <a:lnTo>
                    <a:pt x="13561161" y="7262118"/>
                  </a:lnTo>
                  <a:lnTo>
                    <a:pt x="13563445" y="7259540"/>
                  </a:lnTo>
                  <a:lnTo>
                    <a:pt x="13566346" y="7256438"/>
                  </a:lnTo>
                  <a:lnTo>
                    <a:pt x="13565909" y="7251912"/>
                  </a:lnTo>
                  <a:lnTo>
                    <a:pt x="13555744" y="7242445"/>
                  </a:lnTo>
                  <a:close/>
                </a:path>
                <a:path w="17894935" h="10099040">
                  <a:moveTo>
                    <a:pt x="11009827" y="6151312"/>
                  </a:moveTo>
                  <a:lnTo>
                    <a:pt x="11005728" y="6150747"/>
                  </a:lnTo>
                  <a:lnTo>
                    <a:pt x="11000484" y="6150088"/>
                  </a:lnTo>
                  <a:lnTo>
                    <a:pt x="10996242" y="6149857"/>
                  </a:lnTo>
                  <a:lnTo>
                    <a:pt x="10992673" y="6152675"/>
                  </a:lnTo>
                  <a:lnTo>
                    <a:pt x="10992108" y="6156774"/>
                  </a:lnTo>
                  <a:lnTo>
                    <a:pt x="10991828" y="6160205"/>
                  </a:lnTo>
                  <a:lnTo>
                    <a:pt x="10993645" y="6163348"/>
                  </a:lnTo>
                  <a:lnTo>
                    <a:pt x="10996649" y="6164630"/>
                  </a:lnTo>
                  <a:lnTo>
                    <a:pt x="10996791" y="6164296"/>
                  </a:lnTo>
                  <a:lnTo>
                    <a:pt x="10998794" y="6165151"/>
                  </a:lnTo>
                  <a:lnTo>
                    <a:pt x="11004037" y="6165809"/>
                  </a:lnTo>
                  <a:lnTo>
                    <a:pt x="11008280" y="6166041"/>
                  </a:lnTo>
                  <a:lnTo>
                    <a:pt x="11011849" y="6163223"/>
                  </a:lnTo>
                  <a:lnTo>
                    <a:pt x="11012414" y="6159123"/>
                  </a:lnTo>
                  <a:lnTo>
                    <a:pt x="11012645" y="6154882"/>
                  </a:lnTo>
                  <a:lnTo>
                    <a:pt x="11009827" y="6151312"/>
                  </a:lnTo>
                  <a:close/>
                </a:path>
                <a:path w="17894935" h="10099040">
                  <a:moveTo>
                    <a:pt x="1455308" y="2069357"/>
                  </a:moveTo>
                  <a:lnTo>
                    <a:pt x="1450448" y="2069651"/>
                  </a:lnTo>
                  <a:lnTo>
                    <a:pt x="1445312" y="2076140"/>
                  </a:lnTo>
                  <a:lnTo>
                    <a:pt x="1445606" y="2081001"/>
                  </a:lnTo>
                  <a:lnTo>
                    <a:pt x="1448851" y="2083568"/>
                  </a:lnTo>
                  <a:lnTo>
                    <a:pt x="1452956" y="2086898"/>
                  </a:lnTo>
                  <a:lnTo>
                    <a:pt x="1457629" y="2088891"/>
                  </a:lnTo>
                  <a:lnTo>
                    <a:pt x="1461154" y="2088028"/>
                  </a:lnTo>
                  <a:lnTo>
                    <a:pt x="1463437" y="2085451"/>
                  </a:lnTo>
                  <a:lnTo>
                    <a:pt x="1465863" y="2082539"/>
                  </a:lnTo>
                  <a:lnTo>
                    <a:pt x="1465568" y="2077679"/>
                  </a:lnTo>
                  <a:lnTo>
                    <a:pt x="1462324" y="2075111"/>
                  </a:lnTo>
                  <a:lnTo>
                    <a:pt x="1458219" y="2071783"/>
                  </a:lnTo>
                  <a:lnTo>
                    <a:pt x="1455308" y="2069357"/>
                  </a:lnTo>
                  <a:close/>
                </a:path>
                <a:path w="17894935" h="10099040">
                  <a:moveTo>
                    <a:pt x="13488977" y="7184373"/>
                  </a:moveTo>
                  <a:lnTo>
                    <a:pt x="13484116" y="7184666"/>
                  </a:lnTo>
                  <a:lnTo>
                    <a:pt x="13481548" y="7187911"/>
                  </a:lnTo>
                  <a:lnTo>
                    <a:pt x="13478646" y="7191013"/>
                  </a:lnTo>
                  <a:lnTo>
                    <a:pt x="13478940" y="7195874"/>
                  </a:lnTo>
                  <a:lnTo>
                    <a:pt x="13482185" y="7198441"/>
                  </a:lnTo>
                  <a:lnTo>
                    <a:pt x="13486147" y="7202105"/>
                  </a:lnTo>
                  <a:lnTo>
                    <a:pt x="13488150" y="7202959"/>
                  </a:lnTo>
                  <a:lnTo>
                    <a:pt x="13488008" y="7203293"/>
                  </a:lnTo>
                  <a:lnTo>
                    <a:pt x="13491012" y="7204574"/>
                  </a:lnTo>
                  <a:lnTo>
                    <a:pt x="13494393" y="7204043"/>
                  </a:lnTo>
                  <a:lnTo>
                    <a:pt x="13496676" y="7201467"/>
                  </a:lnTo>
                  <a:lnTo>
                    <a:pt x="13499578" y="7198364"/>
                  </a:lnTo>
                  <a:lnTo>
                    <a:pt x="13499283" y="7193504"/>
                  </a:lnTo>
                  <a:lnTo>
                    <a:pt x="13496039" y="7190936"/>
                  </a:lnTo>
                  <a:lnTo>
                    <a:pt x="13488977" y="7184373"/>
                  </a:lnTo>
                  <a:close/>
                </a:path>
                <a:path w="17894935" h="10099040">
                  <a:moveTo>
                    <a:pt x="11098101" y="6161741"/>
                  </a:moveTo>
                  <a:lnTo>
                    <a:pt x="11094002" y="6161177"/>
                  </a:lnTo>
                  <a:lnTo>
                    <a:pt x="11088760" y="6160519"/>
                  </a:lnTo>
                  <a:lnTo>
                    <a:pt x="11084518" y="6160287"/>
                  </a:lnTo>
                  <a:lnTo>
                    <a:pt x="11080948" y="6163105"/>
                  </a:lnTo>
                  <a:lnTo>
                    <a:pt x="11080384" y="6167204"/>
                  </a:lnTo>
                  <a:lnTo>
                    <a:pt x="11080103" y="6170637"/>
                  </a:lnTo>
                  <a:lnTo>
                    <a:pt x="11081920" y="6173778"/>
                  </a:lnTo>
                  <a:lnTo>
                    <a:pt x="11084924" y="6175060"/>
                  </a:lnTo>
                  <a:lnTo>
                    <a:pt x="11085067" y="6174726"/>
                  </a:lnTo>
                  <a:lnTo>
                    <a:pt x="11087070" y="6175581"/>
                  </a:lnTo>
                  <a:lnTo>
                    <a:pt x="11092312" y="6176238"/>
                  </a:lnTo>
                  <a:lnTo>
                    <a:pt x="11096553" y="6176470"/>
                  </a:lnTo>
                  <a:lnTo>
                    <a:pt x="11100123" y="6173652"/>
                  </a:lnTo>
                  <a:lnTo>
                    <a:pt x="11100688" y="6169552"/>
                  </a:lnTo>
                  <a:lnTo>
                    <a:pt x="11100919" y="6165312"/>
                  </a:lnTo>
                  <a:lnTo>
                    <a:pt x="11098101" y="6161741"/>
                  </a:lnTo>
                  <a:close/>
                </a:path>
                <a:path w="17894935" h="10099040">
                  <a:moveTo>
                    <a:pt x="1386542" y="2013193"/>
                  </a:moveTo>
                  <a:lnTo>
                    <a:pt x="1381682" y="2013486"/>
                  </a:lnTo>
                  <a:lnTo>
                    <a:pt x="1376546" y="2019976"/>
                  </a:lnTo>
                  <a:lnTo>
                    <a:pt x="1376840" y="2024838"/>
                  </a:lnTo>
                  <a:lnTo>
                    <a:pt x="1380085" y="2027405"/>
                  </a:lnTo>
                  <a:lnTo>
                    <a:pt x="1384189" y="2030734"/>
                  </a:lnTo>
                  <a:lnTo>
                    <a:pt x="1386192" y="2031588"/>
                  </a:lnTo>
                  <a:lnTo>
                    <a:pt x="1386050" y="2031922"/>
                  </a:lnTo>
                  <a:lnTo>
                    <a:pt x="1389054" y="2033204"/>
                  </a:lnTo>
                  <a:lnTo>
                    <a:pt x="1392579" y="2032339"/>
                  </a:lnTo>
                  <a:lnTo>
                    <a:pt x="1394862" y="2029763"/>
                  </a:lnTo>
                  <a:lnTo>
                    <a:pt x="1397430" y="2026518"/>
                  </a:lnTo>
                  <a:lnTo>
                    <a:pt x="1397136" y="2021657"/>
                  </a:lnTo>
                  <a:lnTo>
                    <a:pt x="1393891" y="2019089"/>
                  </a:lnTo>
                  <a:lnTo>
                    <a:pt x="1389787" y="2015760"/>
                  </a:lnTo>
                  <a:lnTo>
                    <a:pt x="1386542" y="2013193"/>
                  </a:lnTo>
                  <a:close/>
                </a:path>
                <a:path w="17894935" h="10099040">
                  <a:moveTo>
                    <a:pt x="13421112" y="7127014"/>
                  </a:moveTo>
                  <a:lnTo>
                    <a:pt x="13416252" y="7127308"/>
                  </a:lnTo>
                  <a:lnTo>
                    <a:pt x="13411116" y="7133798"/>
                  </a:lnTo>
                  <a:lnTo>
                    <a:pt x="13411411" y="7138659"/>
                  </a:lnTo>
                  <a:lnTo>
                    <a:pt x="13414656" y="7141226"/>
                  </a:lnTo>
                  <a:lnTo>
                    <a:pt x="13418760" y="7144556"/>
                  </a:lnTo>
                  <a:lnTo>
                    <a:pt x="13420763" y="7145410"/>
                  </a:lnTo>
                  <a:lnTo>
                    <a:pt x="13420621" y="7145744"/>
                  </a:lnTo>
                  <a:lnTo>
                    <a:pt x="13423625" y="7147025"/>
                  </a:lnTo>
                  <a:lnTo>
                    <a:pt x="13427151" y="7146161"/>
                  </a:lnTo>
                  <a:lnTo>
                    <a:pt x="13429434" y="7143585"/>
                  </a:lnTo>
                  <a:lnTo>
                    <a:pt x="13432002" y="7140340"/>
                  </a:lnTo>
                  <a:lnTo>
                    <a:pt x="13431707" y="7135479"/>
                  </a:lnTo>
                  <a:lnTo>
                    <a:pt x="13428461" y="7132911"/>
                  </a:lnTo>
                  <a:lnTo>
                    <a:pt x="13424358" y="7129582"/>
                  </a:lnTo>
                  <a:lnTo>
                    <a:pt x="13421112" y="7127014"/>
                  </a:lnTo>
                  <a:close/>
                </a:path>
                <a:path w="17894935" h="10099040">
                  <a:moveTo>
                    <a:pt x="11186092" y="6172839"/>
                  </a:moveTo>
                  <a:lnTo>
                    <a:pt x="11181993" y="6172275"/>
                  </a:lnTo>
                  <a:lnTo>
                    <a:pt x="11176749" y="6171616"/>
                  </a:lnTo>
                  <a:lnTo>
                    <a:pt x="11172508" y="6171385"/>
                  </a:lnTo>
                  <a:lnTo>
                    <a:pt x="11168938" y="6174203"/>
                  </a:lnTo>
                  <a:lnTo>
                    <a:pt x="11168373" y="6178302"/>
                  </a:lnTo>
                  <a:lnTo>
                    <a:pt x="11168093" y="6181734"/>
                  </a:lnTo>
                  <a:lnTo>
                    <a:pt x="11169910" y="6184876"/>
                  </a:lnTo>
                  <a:lnTo>
                    <a:pt x="11172914" y="6186157"/>
                  </a:lnTo>
                  <a:lnTo>
                    <a:pt x="11173056" y="6185824"/>
                  </a:lnTo>
                  <a:lnTo>
                    <a:pt x="11175060" y="6186678"/>
                  </a:lnTo>
                  <a:lnTo>
                    <a:pt x="11180303" y="6187336"/>
                  </a:lnTo>
                  <a:lnTo>
                    <a:pt x="11184545" y="6187568"/>
                  </a:lnTo>
                  <a:lnTo>
                    <a:pt x="11188115" y="6184750"/>
                  </a:lnTo>
                  <a:lnTo>
                    <a:pt x="11188680" y="6180651"/>
                  </a:lnTo>
                  <a:lnTo>
                    <a:pt x="11188910" y="6176410"/>
                  </a:lnTo>
                  <a:lnTo>
                    <a:pt x="11186092" y="6172839"/>
                  </a:lnTo>
                  <a:close/>
                </a:path>
                <a:path w="17894935" h="10099040">
                  <a:moveTo>
                    <a:pt x="1318680" y="1955836"/>
                  </a:moveTo>
                  <a:lnTo>
                    <a:pt x="1313819" y="1956130"/>
                  </a:lnTo>
                  <a:lnTo>
                    <a:pt x="1308683" y="1962620"/>
                  </a:lnTo>
                  <a:lnTo>
                    <a:pt x="1308978" y="1967480"/>
                  </a:lnTo>
                  <a:lnTo>
                    <a:pt x="1312223" y="1970048"/>
                  </a:lnTo>
                  <a:lnTo>
                    <a:pt x="1316327" y="1973376"/>
                  </a:lnTo>
                  <a:lnTo>
                    <a:pt x="1318330" y="1974231"/>
                  </a:lnTo>
                  <a:lnTo>
                    <a:pt x="1318187" y="1974565"/>
                  </a:lnTo>
                  <a:lnTo>
                    <a:pt x="1321192" y="1975847"/>
                  </a:lnTo>
                  <a:lnTo>
                    <a:pt x="1324717" y="1974983"/>
                  </a:lnTo>
                  <a:lnTo>
                    <a:pt x="1327000" y="1972405"/>
                  </a:lnTo>
                  <a:lnTo>
                    <a:pt x="1329567" y="1969161"/>
                  </a:lnTo>
                  <a:lnTo>
                    <a:pt x="1329273" y="1964300"/>
                  </a:lnTo>
                  <a:lnTo>
                    <a:pt x="1326028" y="1961733"/>
                  </a:lnTo>
                  <a:lnTo>
                    <a:pt x="1321924" y="1958404"/>
                  </a:lnTo>
                  <a:lnTo>
                    <a:pt x="1318680" y="1955836"/>
                  </a:lnTo>
                  <a:close/>
                </a:path>
                <a:path w="17894935" h="10099040">
                  <a:moveTo>
                    <a:pt x="11273939" y="6184271"/>
                  </a:moveTo>
                  <a:lnTo>
                    <a:pt x="11269840" y="6183706"/>
                  </a:lnTo>
                  <a:lnTo>
                    <a:pt x="11264596" y="6183047"/>
                  </a:lnTo>
                  <a:lnTo>
                    <a:pt x="11260498" y="6182482"/>
                  </a:lnTo>
                  <a:lnTo>
                    <a:pt x="11256929" y="6185300"/>
                  </a:lnTo>
                  <a:lnTo>
                    <a:pt x="11256364" y="6189400"/>
                  </a:lnTo>
                  <a:lnTo>
                    <a:pt x="11256084" y="6192831"/>
                  </a:lnTo>
                  <a:lnTo>
                    <a:pt x="11257899" y="6195973"/>
                  </a:lnTo>
                  <a:lnTo>
                    <a:pt x="11260904" y="6197255"/>
                  </a:lnTo>
                  <a:lnTo>
                    <a:pt x="11260713" y="6196779"/>
                  </a:lnTo>
                  <a:lnTo>
                    <a:pt x="11262717" y="6197633"/>
                  </a:lnTo>
                  <a:lnTo>
                    <a:pt x="11267959" y="6198291"/>
                  </a:lnTo>
                  <a:lnTo>
                    <a:pt x="11272057" y="6198856"/>
                  </a:lnTo>
                  <a:lnTo>
                    <a:pt x="11275627" y="6196038"/>
                  </a:lnTo>
                  <a:lnTo>
                    <a:pt x="11276705" y="6188212"/>
                  </a:lnTo>
                  <a:lnTo>
                    <a:pt x="11276757" y="6187840"/>
                  </a:lnTo>
                  <a:lnTo>
                    <a:pt x="11273939" y="6184271"/>
                  </a:lnTo>
                  <a:close/>
                </a:path>
                <a:path w="17894935" h="10099040">
                  <a:moveTo>
                    <a:pt x="13352966" y="7070326"/>
                  </a:moveTo>
                  <a:lnTo>
                    <a:pt x="13348105" y="7070619"/>
                  </a:lnTo>
                  <a:lnTo>
                    <a:pt x="13342970" y="7077109"/>
                  </a:lnTo>
                  <a:lnTo>
                    <a:pt x="13343264" y="7081970"/>
                  </a:lnTo>
                  <a:lnTo>
                    <a:pt x="13346509" y="7084538"/>
                  </a:lnTo>
                  <a:lnTo>
                    <a:pt x="13350612" y="7087866"/>
                  </a:lnTo>
                  <a:lnTo>
                    <a:pt x="13352615" y="7088720"/>
                  </a:lnTo>
                  <a:lnTo>
                    <a:pt x="13352473" y="7089054"/>
                  </a:lnTo>
                  <a:lnTo>
                    <a:pt x="13355477" y="7090336"/>
                  </a:lnTo>
                  <a:lnTo>
                    <a:pt x="13359002" y="7089472"/>
                  </a:lnTo>
                  <a:lnTo>
                    <a:pt x="13361285" y="7086895"/>
                  </a:lnTo>
                  <a:lnTo>
                    <a:pt x="13363853" y="7083650"/>
                  </a:lnTo>
                  <a:lnTo>
                    <a:pt x="13363559" y="7078790"/>
                  </a:lnTo>
                  <a:lnTo>
                    <a:pt x="13360313" y="7076222"/>
                  </a:lnTo>
                  <a:lnTo>
                    <a:pt x="13356211" y="7072893"/>
                  </a:lnTo>
                  <a:lnTo>
                    <a:pt x="13352966" y="7070326"/>
                  </a:lnTo>
                  <a:close/>
                </a:path>
                <a:path w="17894935" h="10099040">
                  <a:moveTo>
                    <a:pt x="1252054" y="1897429"/>
                  </a:moveTo>
                  <a:lnTo>
                    <a:pt x="1247528" y="1897865"/>
                  </a:lnTo>
                  <a:lnTo>
                    <a:pt x="1241724" y="1904070"/>
                  </a:lnTo>
                  <a:lnTo>
                    <a:pt x="1242161" y="1908597"/>
                  </a:lnTo>
                  <a:lnTo>
                    <a:pt x="1249225" y="1915161"/>
                  </a:lnTo>
                  <a:lnTo>
                    <a:pt x="1249751" y="1915780"/>
                  </a:lnTo>
                  <a:lnTo>
                    <a:pt x="1254090" y="1917631"/>
                  </a:lnTo>
                  <a:lnTo>
                    <a:pt x="1257472" y="1917101"/>
                  </a:lnTo>
                  <a:lnTo>
                    <a:pt x="1259755" y="1914523"/>
                  </a:lnTo>
                  <a:lnTo>
                    <a:pt x="1262657" y="1911421"/>
                  </a:lnTo>
                  <a:lnTo>
                    <a:pt x="1262221" y="1906894"/>
                  </a:lnTo>
                  <a:lnTo>
                    <a:pt x="1252054" y="1897429"/>
                  </a:lnTo>
                  <a:close/>
                </a:path>
                <a:path w="17894935" h="10099040">
                  <a:moveTo>
                    <a:pt x="11361978" y="6196178"/>
                  </a:moveTo>
                  <a:lnTo>
                    <a:pt x="11357879" y="6195613"/>
                  </a:lnTo>
                  <a:lnTo>
                    <a:pt x="11352638" y="6194955"/>
                  </a:lnTo>
                  <a:lnTo>
                    <a:pt x="11348537" y="6194390"/>
                  </a:lnTo>
                  <a:lnTo>
                    <a:pt x="11344634" y="6197065"/>
                  </a:lnTo>
                  <a:lnTo>
                    <a:pt x="11344069" y="6201165"/>
                  </a:lnTo>
                  <a:lnTo>
                    <a:pt x="11343820" y="6204215"/>
                  </a:lnTo>
                  <a:lnTo>
                    <a:pt x="11343789" y="6204596"/>
                  </a:lnTo>
                  <a:lnTo>
                    <a:pt x="11345606" y="6207739"/>
                  </a:lnTo>
                  <a:lnTo>
                    <a:pt x="11350278" y="6209732"/>
                  </a:lnTo>
                  <a:lnTo>
                    <a:pt x="11355522" y="6210390"/>
                  </a:lnTo>
                  <a:lnTo>
                    <a:pt x="11359621" y="6210955"/>
                  </a:lnTo>
                  <a:lnTo>
                    <a:pt x="11363524" y="6208280"/>
                  </a:lnTo>
                  <a:lnTo>
                    <a:pt x="11364653" y="6200081"/>
                  </a:lnTo>
                  <a:lnTo>
                    <a:pt x="11361978" y="6196178"/>
                  </a:lnTo>
                  <a:close/>
                </a:path>
                <a:path w="17894935" h="10099040">
                  <a:moveTo>
                    <a:pt x="13283579" y="7014686"/>
                  </a:moveTo>
                  <a:lnTo>
                    <a:pt x="13279053" y="7015123"/>
                  </a:lnTo>
                  <a:lnTo>
                    <a:pt x="13273917" y="7021612"/>
                  </a:lnTo>
                  <a:lnTo>
                    <a:pt x="13274354" y="7026139"/>
                  </a:lnTo>
                  <a:lnTo>
                    <a:pt x="13277600" y="7028707"/>
                  </a:lnTo>
                  <a:lnTo>
                    <a:pt x="13281703" y="7032036"/>
                  </a:lnTo>
                  <a:lnTo>
                    <a:pt x="13283373" y="7032748"/>
                  </a:lnTo>
                  <a:lnTo>
                    <a:pt x="13283231" y="7033082"/>
                  </a:lnTo>
                  <a:lnTo>
                    <a:pt x="13286234" y="7034363"/>
                  </a:lnTo>
                  <a:lnTo>
                    <a:pt x="13289760" y="7033499"/>
                  </a:lnTo>
                  <a:lnTo>
                    <a:pt x="13292043" y="7030923"/>
                  </a:lnTo>
                  <a:lnTo>
                    <a:pt x="13294611" y="7027678"/>
                  </a:lnTo>
                  <a:lnTo>
                    <a:pt x="13294174" y="7023151"/>
                  </a:lnTo>
                  <a:lnTo>
                    <a:pt x="13290929" y="7020582"/>
                  </a:lnTo>
                  <a:lnTo>
                    <a:pt x="13286825" y="7017253"/>
                  </a:lnTo>
                  <a:lnTo>
                    <a:pt x="13283579" y="7014686"/>
                  </a:lnTo>
                  <a:close/>
                </a:path>
                <a:path w="17894935" h="10099040">
                  <a:moveTo>
                    <a:pt x="1185713" y="1838353"/>
                  </a:moveTo>
                  <a:lnTo>
                    <a:pt x="1181187" y="1838790"/>
                  </a:lnTo>
                  <a:lnTo>
                    <a:pt x="1175384" y="1844994"/>
                  </a:lnTo>
                  <a:lnTo>
                    <a:pt x="1175820" y="1849521"/>
                  </a:lnTo>
                  <a:lnTo>
                    <a:pt x="1182884" y="1856085"/>
                  </a:lnTo>
                  <a:lnTo>
                    <a:pt x="1183743" y="1856846"/>
                  </a:lnTo>
                  <a:lnTo>
                    <a:pt x="1187749" y="1858555"/>
                  </a:lnTo>
                  <a:lnTo>
                    <a:pt x="1191132" y="1858026"/>
                  </a:lnTo>
                  <a:lnTo>
                    <a:pt x="1193415" y="1855448"/>
                  </a:lnTo>
                  <a:lnTo>
                    <a:pt x="1196317" y="1852346"/>
                  </a:lnTo>
                  <a:lnTo>
                    <a:pt x="1195880" y="1847819"/>
                  </a:lnTo>
                  <a:lnTo>
                    <a:pt x="1185713" y="1838353"/>
                  </a:lnTo>
                  <a:close/>
                </a:path>
                <a:path w="17894935" h="10099040">
                  <a:moveTo>
                    <a:pt x="11449733" y="6208753"/>
                  </a:moveTo>
                  <a:lnTo>
                    <a:pt x="11445634" y="6208189"/>
                  </a:lnTo>
                  <a:lnTo>
                    <a:pt x="11440391" y="6207531"/>
                  </a:lnTo>
                  <a:lnTo>
                    <a:pt x="11436292" y="6206965"/>
                  </a:lnTo>
                  <a:lnTo>
                    <a:pt x="11432388" y="6209640"/>
                  </a:lnTo>
                  <a:lnTo>
                    <a:pt x="11431823" y="6213739"/>
                  </a:lnTo>
                  <a:lnTo>
                    <a:pt x="11431277" y="6216664"/>
                  </a:lnTo>
                  <a:lnTo>
                    <a:pt x="11431209" y="6217029"/>
                  </a:lnTo>
                  <a:lnTo>
                    <a:pt x="11433359" y="6220313"/>
                  </a:lnTo>
                  <a:lnTo>
                    <a:pt x="11438032" y="6222307"/>
                  </a:lnTo>
                  <a:lnTo>
                    <a:pt x="11443276" y="6222965"/>
                  </a:lnTo>
                  <a:lnTo>
                    <a:pt x="11447375" y="6223530"/>
                  </a:lnTo>
                  <a:lnTo>
                    <a:pt x="11451279" y="6220855"/>
                  </a:lnTo>
                  <a:lnTo>
                    <a:pt x="11452409" y="6212657"/>
                  </a:lnTo>
                  <a:lnTo>
                    <a:pt x="11449733" y="6208753"/>
                  </a:lnTo>
                  <a:close/>
                </a:path>
                <a:path w="17894935" h="10099040">
                  <a:moveTo>
                    <a:pt x="13213576" y="6959572"/>
                  </a:moveTo>
                  <a:lnTo>
                    <a:pt x="13208908" y="6960343"/>
                  </a:lnTo>
                  <a:lnTo>
                    <a:pt x="13203771" y="6966833"/>
                  </a:lnTo>
                  <a:lnTo>
                    <a:pt x="13204544" y="6971502"/>
                  </a:lnTo>
                  <a:lnTo>
                    <a:pt x="13207788" y="6974070"/>
                  </a:lnTo>
                  <a:lnTo>
                    <a:pt x="13211893" y="6977399"/>
                  </a:lnTo>
                  <a:lnTo>
                    <a:pt x="13216565" y="6979392"/>
                  </a:lnTo>
                  <a:lnTo>
                    <a:pt x="13220425" y="6978671"/>
                  </a:lnTo>
                  <a:lnTo>
                    <a:pt x="13222374" y="6975952"/>
                  </a:lnTo>
                  <a:lnTo>
                    <a:pt x="13224942" y="6972706"/>
                  </a:lnTo>
                  <a:lnTo>
                    <a:pt x="13224171" y="6968038"/>
                  </a:lnTo>
                  <a:lnTo>
                    <a:pt x="13220926" y="6965469"/>
                  </a:lnTo>
                  <a:lnTo>
                    <a:pt x="13216822" y="6962140"/>
                  </a:lnTo>
                  <a:lnTo>
                    <a:pt x="13213576" y="6959572"/>
                  </a:lnTo>
                  <a:close/>
                </a:path>
                <a:path w="17894935" h="10099040">
                  <a:moveTo>
                    <a:pt x="1120659" y="1779038"/>
                  </a:moveTo>
                  <a:lnTo>
                    <a:pt x="1115941" y="1778998"/>
                  </a:lnTo>
                  <a:lnTo>
                    <a:pt x="1113039" y="1782100"/>
                  </a:lnTo>
                  <a:lnTo>
                    <a:pt x="1110280" y="1784869"/>
                  </a:lnTo>
                  <a:lnTo>
                    <a:pt x="1110241" y="1789586"/>
                  </a:lnTo>
                  <a:lnTo>
                    <a:pt x="1117304" y="1796151"/>
                  </a:lnTo>
                  <a:lnTo>
                    <a:pt x="1117830" y="1796770"/>
                  </a:lnTo>
                  <a:lnTo>
                    <a:pt x="1119499" y="1797482"/>
                  </a:lnTo>
                  <a:lnTo>
                    <a:pt x="1119357" y="1797816"/>
                  </a:lnTo>
                  <a:lnTo>
                    <a:pt x="1122027" y="1798955"/>
                  </a:lnTo>
                  <a:lnTo>
                    <a:pt x="1125552" y="1798091"/>
                  </a:lnTo>
                  <a:lnTo>
                    <a:pt x="1127692" y="1795848"/>
                  </a:lnTo>
                  <a:lnTo>
                    <a:pt x="1130452" y="1793079"/>
                  </a:lnTo>
                  <a:lnTo>
                    <a:pt x="1130492" y="1788361"/>
                  </a:lnTo>
                  <a:lnTo>
                    <a:pt x="1123427" y="1781797"/>
                  </a:lnTo>
                  <a:lnTo>
                    <a:pt x="1120659" y="1779038"/>
                  </a:lnTo>
                  <a:close/>
                </a:path>
                <a:path w="17894935" h="10099040">
                  <a:moveTo>
                    <a:pt x="11537537" y="6222139"/>
                  </a:moveTo>
                  <a:lnTo>
                    <a:pt x="11533437" y="6221574"/>
                  </a:lnTo>
                  <a:lnTo>
                    <a:pt x="11528195" y="6220915"/>
                  </a:lnTo>
                  <a:lnTo>
                    <a:pt x="11524095" y="6220350"/>
                  </a:lnTo>
                  <a:lnTo>
                    <a:pt x="11520191" y="6223025"/>
                  </a:lnTo>
                  <a:lnTo>
                    <a:pt x="11519626" y="6227125"/>
                  </a:lnTo>
                  <a:lnTo>
                    <a:pt x="11518870" y="6230748"/>
                  </a:lnTo>
                  <a:lnTo>
                    <a:pt x="11521019" y="6234032"/>
                  </a:lnTo>
                  <a:lnTo>
                    <a:pt x="11524025" y="6235314"/>
                  </a:lnTo>
                  <a:lnTo>
                    <a:pt x="11524167" y="6234980"/>
                  </a:lnTo>
                  <a:lnTo>
                    <a:pt x="11525835" y="6235692"/>
                  </a:lnTo>
                  <a:lnTo>
                    <a:pt x="11531079" y="6236350"/>
                  </a:lnTo>
                  <a:lnTo>
                    <a:pt x="11535178" y="6236915"/>
                  </a:lnTo>
                  <a:lnTo>
                    <a:pt x="11539083" y="6234241"/>
                  </a:lnTo>
                  <a:lnTo>
                    <a:pt x="11540213" y="6226042"/>
                  </a:lnTo>
                  <a:lnTo>
                    <a:pt x="11537537" y="6222139"/>
                  </a:lnTo>
                  <a:close/>
                </a:path>
                <a:path w="17894935" h="10099040">
                  <a:moveTo>
                    <a:pt x="13142718" y="6906462"/>
                  </a:moveTo>
                  <a:lnTo>
                    <a:pt x="13138050" y="6907232"/>
                  </a:lnTo>
                  <a:lnTo>
                    <a:pt x="13132914" y="6913722"/>
                  </a:lnTo>
                  <a:lnTo>
                    <a:pt x="13133686" y="6918392"/>
                  </a:lnTo>
                  <a:lnTo>
                    <a:pt x="13136931" y="6920959"/>
                  </a:lnTo>
                  <a:lnTo>
                    <a:pt x="13141178" y="6923955"/>
                  </a:lnTo>
                  <a:lnTo>
                    <a:pt x="13142846" y="6924666"/>
                  </a:lnTo>
                  <a:lnTo>
                    <a:pt x="13142895" y="6925476"/>
                  </a:lnTo>
                  <a:lnTo>
                    <a:pt x="13145900" y="6926758"/>
                  </a:lnTo>
                  <a:lnTo>
                    <a:pt x="13149900" y="6925702"/>
                  </a:lnTo>
                  <a:lnTo>
                    <a:pt x="13151849" y="6922983"/>
                  </a:lnTo>
                  <a:lnTo>
                    <a:pt x="13154416" y="6919737"/>
                  </a:lnTo>
                  <a:lnTo>
                    <a:pt x="13153648" y="6915069"/>
                  </a:lnTo>
                  <a:lnTo>
                    <a:pt x="13142718" y="6906462"/>
                  </a:lnTo>
                  <a:close/>
                </a:path>
                <a:path w="17894935" h="10099040">
                  <a:moveTo>
                    <a:pt x="11625297" y="6237478"/>
                  </a:moveTo>
                  <a:lnTo>
                    <a:pt x="11621198" y="6236914"/>
                  </a:lnTo>
                  <a:lnTo>
                    <a:pt x="11615762" y="6235779"/>
                  </a:lnTo>
                  <a:lnTo>
                    <a:pt x="11611329" y="6235071"/>
                  </a:lnTo>
                  <a:lnTo>
                    <a:pt x="11607424" y="6237746"/>
                  </a:lnTo>
                  <a:lnTo>
                    <a:pt x="11606911" y="6241473"/>
                  </a:lnTo>
                  <a:lnTo>
                    <a:pt x="11606860" y="6241845"/>
                  </a:lnTo>
                  <a:lnTo>
                    <a:pt x="11622795" y="6252589"/>
                  </a:lnTo>
                  <a:lnTo>
                    <a:pt x="11626699" y="6249914"/>
                  </a:lnTo>
                  <a:lnTo>
                    <a:pt x="11627213" y="6246187"/>
                  </a:lnTo>
                  <a:lnTo>
                    <a:pt x="11627971" y="6241382"/>
                  </a:lnTo>
                  <a:lnTo>
                    <a:pt x="11625297" y="6237478"/>
                  </a:lnTo>
                  <a:close/>
                </a:path>
                <a:path w="17894935" h="10099040">
                  <a:moveTo>
                    <a:pt x="13070242" y="6853450"/>
                  </a:moveTo>
                  <a:lnTo>
                    <a:pt x="13065573" y="6854221"/>
                  </a:lnTo>
                  <a:lnTo>
                    <a:pt x="13061105" y="6860995"/>
                  </a:lnTo>
                  <a:lnTo>
                    <a:pt x="13061732" y="6865997"/>
                  </a:lnTo>
                  <a:lnTo>
                    <a:pt x="13065119" y="6868231"/>
                  </a:lnTo>
                  <a:lnTo>
                    <a:pt x="13069700" y="6871369"/>
                  </a:lnTo>
                  <a:lnTo>
                    <a:pt x="13074374" y="6873362"/>
                  </a:lnTo>
                  <a:lnTo>
                    <a:pt x="13078233" y="6872642"/>
                  </a:lnTo>
                  <a:lnTo>
                    <a:pt x="13080325" y="6869587"/>
                  </a:lnTo>
                  <a:lnTo>
                    <a:pt x="13082559" y="6866201"/>
                  </a:lnTo>
                  <a:lnTo>
                    <a:pt x="13081929" y="6861198"/>
                  </a:lnTo>
                  <a:lnTo>
                    <a:pt x="13078543" y="6858964"/>
                  </a:lnTo>
                  <a:lnTo>
                    <a:pt x="13073964" y="6855826"/>
                  </a:lnTo>
                  <a:lnTo>
                    <a:pt x="13070242" y="6853450"/>
                  </a:lnTo>
                  <a:close/>
                </a:path>
                <a:path w="17894935" h="10099040">
                  <a:moveTo>
                    <a:pt x="1056459" y="1717719"/>
                  </a:moveTo>
                  <a:lnTo>
                    <a:pt x="1051741" y="1717679"/>
                  </a:lnTo>
                  <a:lnTo>
                    <a:pt x="1045938" y="1723884"/>
                  </a:lnTo>
                  <a:lnTo>
                    <a:pt x="1045898" y="1728602"/>
                  </a:lnTo>
                  <a:lnTo>
                    <a:pt x="1052962" y="1735167"/>
                  </a:lnTo>
                  <a:lnTo>
                    <a:pt x="1053487" y="1735785"/>
                  </a:lnTo>
                  <a:lnTo>
                    <a:pt x="1058161" y="1737779"/>
                  </a:lnTo>
                  <a:lnTo>
                    <a:pt x="1061543" y="1737248"/>
                  </a:lnTo>
                  <a:lnTo>
                    <a:pt x="1063684" y="1735005"/>
                  </a:lnTo>
                  <a:lnTo>
                    <a:pt x="1066586" y="1731902"/>
                  </a:lnTo>
                  <a:lnTo>
                    <a:pt x="1066626" y="1727185"/>
                  </a:lnTo>
                  <a:lnTo>
                    <a:pt x="1056459" y="1717719"/>
                  </a:lnTo>
                  <a:close/>
                </a:path>
                <a:path w="17894935" h="10099040">
                  <a:moveTo>
                    <a:pt x="11712200" y="6254820"/>
                  </a:moveTo>
                  <a:lnTo>
                    <a:pt x="11708242" y="6253921"/>
                  </a:lnTo>
                  <a:lnTo>
                    <a:pt x="11702809" y="6252787"/>
                  </a:lnTo>
                  <a:lnTo>
                    <a:pt x="11698852" y="6251888"/>
                  </a:lnTo>
                  <a:lnTo>
                    <a:pt x="11694948" y="6254563"/>
                  </a:lnTo>
                  <a:lnTo>
                    <a:pt x="11694049" y="6258520"/>
                  </a:lnTo>
                  <a:lnTo>
                    <a:pt x="11693435" y="6261809"/>
                  </a:lnTo>
                  <a:lnTo>
                    <a:pt x="11695110" y="6265285"/>
                  </a:lnTo>
                  <a:lnTo>
                    <a:pt x="11699783" y="6267278"/>
                  </a:lnTo>
                  <a:lnTo>
                    <a:pt x="11705217" y="6268413"/>
                  </a:lnTo>
                  <a:lnTo>
                    <a:pt x="11709175" y="6269313"/>
                  </a:lnTo>
                  <a:lnTo>
                    <a:pt x="11713078" y="6266636"/>
                  </a:lnTo>
                  <a:lnTo>
                    <a:pt x="11714875" y="6258723"/>
                  </a:lnTo>
                  <a:lnTo>
                    <a:pt x="11712200" y="6254820"/>
                  </a:lnTo>
                  <a:close/>
                </a:path>
                <a:path w="17894935" h="10099040">
                  <a:moveTo>
                    <a:pt x="12997911" y="6802867"/>
                  </a:moveTo>
                  <a:lnTo>
                    <a:pt x="12993242" y="6803638"/>
                  </a:lnTo>
                  <a:lnTo>
                    <a:pt x="12988774" y="6810413"/>
                  </a:lnTo>
                  <a:lnTo>
                    <a:pt x="12989544" y="6815081"/>
                  </a:lnTo>
                  <a:lnTo>
                    <a:pt x="12992931" y="6817314"/>
                  </a:lnTo>
                  <a:lnTo>
                    <a:pt x="12997512" y="6820453"/>
                  </a:lnTo>
                  <a:lnTo>
                    <a:pt x="12998846" y="6821022"/>
                  </a:lnTo>
                  <a:lnTo>
                    <a:pt x="12998704" y="6821355"/>
                  </a:lnTo>
                  <a:lnTo>
                    <a:pt x="13001709" y="6822637"/>
                  </a:lnTo>
                  <a:lnTo>
                    <a:pt x="13005710" y="6821582"/>
                  </a:lnTo>
                  <a:lnTo>
                    <a:pt x="13007802" y="6818529"/>
                  </a:lnTo>
                  <a:lnTo>
                    <a:pt x="13010036" y="6815142"/>
                  </a:lnTo>
                  <a:lnTo>
                    <a:pt x="13009265" y="6810473"/>
                  </a:lnTo>
                  <a:lnTo>
                    <a:pt x="13005877" y="6808238"/>
                  </a:lnTo>
                  <a:lnTo>
                    <a:pt x="13001298" y="6805101"/>
                  </a:lnTo>
                  <a:lnTo>
                    <a:pt x="12997911" y="6802867"/>
                  </a:lnTo>
                  <a:close/>
                </a:path>
                <a:path w="17894935" h="10099040">
                  <a:moveTo>
                    <a:pt x="12924150" y="6752859"/>
                  </a:moveTo>
                  <a:lnTo>
                    <a:pt x="12919340" y="6753963"/>
                  </a:lnTo>
                  <a:lnTo>
                    <a:pt x="12915074" y="6760429"/>
                  </a:lnTo>
                  <a:lnTo>
                    <a:pt x="12914871" y="6760737"/>
                  </a:lnTo>
                  <a:lnTo>
                    <a:pt x="12915975" y="6765549"/>
                  </a:lnTo>
                  <a:lnTo>
                    <a:pt x="12919362" y="6767782"/>
                  </a:lnTo>
                  <a:lnTo>
                    <a:pt x="12923943" y="6770920"/>
                  </a:lnTo>
                  <a:lnTo>
                    <a:pt x="12928282" y="6772771"/>
                  </a:lnTo>
                  <a:lnTo>
                    <a:pt x="12932284" y="6771716"/>
                  </a:lnTo>
                  <a:lnTo>
                    <a:pt x="12934167" y="6768968"/>
                  </a:lnTo>
                  <a:lnTo>
                    <a:pt x="12936609" y="6765276"/>
                  </a:lnTo>
                  <a:lnTo>
                    <a:pt x="12935506" y="6760464"/>
                  </a:lnTo>
                  <a:lnTo>
                    <a:pt x="12932119" y="6758230"/>
                  </a:lnTo>
                  <a:lnTo>
                    <a:pt x="12927537" y="6755092"/>
                  </a:lnTo>
                  <a:lnTo>
                    <a:pt x="12924150" y="6752859"/>
                  </a:lnTo>
                  <a:close/>
                </a:path>
                <a:path w="17894935" h="10099040">
                  <a:moveTo>
                    <a:pt x="11799297" y="6272639"/>
                  </a:moveTo>
                  <a:lnTo>
                    <a:pt x="11795339" y="6271740"/>
                  </a:lnTo>
                  <a:lnTo>
                    <a:pt x="11789904" y="6270605"/>
                  </a:lnTo>
                  <a:lnTo>
                    <a:pt x="11785947" y="6269706"/>
                  </a:lnTo>
                  <a:lnTo>
                    <a:pt x="11782045" y="6272381"/>
                  </a:lnTo>
                  <a:lnTo>
                    <a:pt x="11781146" y="6276339"/>
                  </a:lnTo>
                  <a:lnTo>
                    <a:pt x="11780390" y="6279961"/>
                  </a:lnTo>
                  <a:lnTo>
                    <a:pt x="11782064" y="6283438"/>
                  </a:lnTo>
                  <a:lnTo>
                    <a:pt x="11785402" y="6284862"/>
                  </a:lnTo>
                  <a:lnTo>
                    <a:pt x="11785545" y="6284528"/>
                  </a:lnTo>
                  <a:lnTo>
                    <a:pt x="11786879" y="6285097"/>
                  </a:lnTo>
                  <a:lnTo>
                    <a:pt x="11792315" y="6286232"/>
                  </a:lnTo>
                  <a:lnTo>
                    <a:pt x="11796272" y="6287131"/>
                  </a:lnTo>
                  <a:lnTo>
                    <a:pt x="11800174" y="6284455"/>
                  </a:lnTo>
                  <a:lnTo>
                    <a:pt x="11801972" y="6276542"/>
                  </a:lnTo>
                  <a:lnTo>
                    <a:pt x="11799297" y="6272639"/>
                  </a:lnTo>
                  <a:close/>
                </a:path>
                <a:path w="17894935" h="10099040">
                  <a:moveTo>
                    <a:pt x="992686" y="1655399"/>
                  </a:moveTo>
                  <a:lnTo>
                    <a:pt x="987968" y="1655359"/>
                  </a:lnTo>
                  <a:lnTo>
                    <a:pt x="982165" y="1661564"/>
                  </a:lnTo>
                  <a:lnTo>
                    <a:pt x="982125" y="1666282"/>
                  </a:lnTo>
                  <a:lnTo>
                    <a:pt x="985228" y="1669184"/>
                  </a:lnTo>
                  <a:lnTo>
                    <a:pt x="989047" y="1673180"/>
                  </a:lnTo>
                  <a:lnTo>
                    <a:pt x="989906" y="1673941"/>
                  </a:lnTo>
                  <a:lnTo>
                    <a:pt x="994246" y="1675792"/>
                  </a:lnTo>
                  <a:lnTo>
                    <a:pt x="997628" y="1675263"/>
                  </a:lnTo>
                  <a:lnTo>
                    <a:pt x="999769" y="1673019"/>
                  </a:lnTo>
                  <a:lnTo>
                    <a:pt x="1002671" y="1669917"/>
                  </a:lnTo>
                  <a:lnTo>
                    <a:pt x="1002711" y="1665199"/>
                  </a:lnTo>
                  <a:lnTo>
                    <a:pt x="999608" y="1662297"/>
                  </a:lnTo>
                  <a:lnTo>
                    <a:pt x="995789" y="1658301"/>
                  </a:lnTo>
                  <a:lnTo>
                    <a:pt x="992686" y="1655399"/>
                  </a:lnTo>
                  <a:close/>
                </a:path>
                <a:path w="17894935" h="10099040">
                  <a:moveTo>
                    <a:pt x="12849395" y="6705188"/>
                  </a:moveTo>
                  <a:lnTo>
                    <a:pt x="12844916" y="6706434"/>
                  </a:lnTo>
                  <a:lnTo>
                    <a:pt x="12842682" y="6709821"/>
                  </a:lnTo>
                  <a:lnTo>
                    <a:pt x="12840305" y="6713542"/>
                  </a:lnTo>
                  <a:lnTo>
                    <a:pt x="12841554" y="6718020"/>
                  </a:lnTo>
                  <a:lnTo>
                    <a:pt x="12844941" y="6720253"/>
                  </a:lnTo>
                  <a:lnTo>
                    <a:pt x="12849662" y="6723056"/>
                  </a:lnTo>
                  <a:lnTo>
                    <a:pt x="12854338" y="6725051"/>
                  </a:lnTo>
                  <a:lnTo>
                    <a:pt x="12858003" y="6723853"/>
                  </a:lnTo>
                  <a:lnTo>
                    <a:pt x="12860095" y="6720800"/>
                  </a:lnTo>
                  <a:lnTo>
                    <a:pt x="12862471" y="6717078"/>
                  </a:lnTo>
                  <a:lnTo>
                    <a:pt x="12861225" y="6712601"/>
                  </a:lnTo>
                  <a:lnTo>
                    <a:pt x="12857837" y="6710367"/>
                  </a:lnTo>
                  <a:lnTo>
                    <a:pt x="12853116" y="6707564"/>
                  </a:lnTo>
                  <a:lnTo>
                    <a:pt x="12849395" y="6705188"/>
                  </a:lnTo>
                  <a:close/>
                </a:path>
                <a:path w="17894935" h="10099040">
                  <a:moveTo>
                    <a:pt x="11885729" y="6292936"/>
                  </a:moveTo>
                  <a:lnTo>
                    <a:pt x="11881771" y="6292037"/>
                  </a:lnTo>
                  <a:lnTo>
                    <a:pt x="11876480" y="6290569"/>
                  </a:lnTo>
                  <a:lnTo>
                    <a:pt x="11872524" y="6289671"/>
                  </a:lnTo>
                  <a:lnTo>
                    <a:pt x="11868285" y="6292202"/>
                  </a:lnTo>
                  <a:lnTo>
                    <a:pt x="11867387" y="6296159"/>
                  </a:lnTo>
                  <a:lnTo>
                    <a:pt x="11866297" y="6299640"/>
                  </a:lnTo>
                  <a:lnTo>
                    <a:pt x="11868305" y="6303259"/>
                  </a:lnTo>
                  <a:lnTo>
                    <a:pt x="11872979" y="6305253"/>
                  </a:lnTo>
                  <a:lnTo>
                    <a:pt x="11878270" y="6306720"/>
                  </a:lnTo>
                  <a:lnTo>
                    <a:pt x="11882228" y="6307620"/>
                  </a:lnTo>
                  <a:lnTo>
                    <a:pt x="11886464" y="6305087"/>
                  </a:lnTo>
                  <a:lnTo>
                    <a:pt x="11888261" y="6297173"/>
                  </a:lnTo>
                  <a:lnTo>
                    <a:pt x="11885729" y="6292936"/>
                  </a:lnTo>
                  <a:close/>
                </a:path>
                <a:path w="17894935" h="10099040">
                  <a:moveTo>
                    <a:pt x="12773259" y="6658900"/>
                  </a:moveTo>
                  <a:lnTo>
                    <a:pt x="12768780" y="6660146"/>
                  </a:lnTo>
                  <a:lnTo>
                    <a:pt x="12766547" y="6663534"/>
                  </a:lnTo>
                  <a:lnTo>
                    <a:pt x="12764647" y="6667063"/>
                  </a:lnTo>
                  <a:lnTo>
                    <a:pt x="12765892" y="6671541"/>
                  </a:lnTo>
                  <a:lnTo>
                    <a:pt x="12769279" y="6673775"/>
                  </a:lnTo>
                  <a:lnTo>
                    <a:pt x="12774003" y="6676579"/>
                  </a:lnTo>
                  <a:lnTo>
                    <a:pt x="12778344" y="6678430"/>
                  </a:lnTo>
                  <a:lnTo>
                    <a:pt x="12782486" y="6677041"/>
                  </a:lnTo>
                  <a:lnTo>
                    <a:pt x="12784243" y="6673845"/>
                  </a:lnTo>
                  <a:lnTo>
                    <a:pt x="12786144" y="6670315"/>
                  </a:lnTo>
                  <a:lnTo>
                    <a:pt x="12784898" y="6665838"/>
                  </a:lnTo>
                  <a:lnTo>
                    <a:pt x="12781510" y="6663604"/>
                  </a:lnTo>
                  <a:lnTo>
                    <a:pt x="12776788" y="6660801"/>
                  </a:lnTo>
                  <a:lnTo>
                    <a:pt x="12773259" y="6658900"/>
                  </a:lnTo>
                  <a:close/>
                </a:path>
                <a:path w="17894935" h="10099040">
                  <a:moveTo>
                    <a:pt x="11971643" y="6315379"/>
                  </a:moveTo>
                  <a:lnTo>
                    <a:pt x="11967686" y="6314480"/>
                  </a:lnTo>
                  <a:lnTo>
                    <a:pt x="11962393" y="6313012"/>
                  </a:lnTo>
                  <a:lnTo>
                    <a:pt x="11958244" y="6311637"/>
                  </a:lnTo>
                  <a:lnTo>
                    <a:pt x="11954007" y="6314170"/>
                  </a:lnTo>
                  <a:lnTo>
                    <a:pt x="11953109" y="6318127"/>
                  </a:lnTo>
                  <a:lnTo>
                    <a:pt x="11951876" y="6321941"/>
                  </a:lnTo>
                  <a:lnTo>
                    <a:pt x="11953885" y="6325560"/>
                  </a:lnTo>
                  <a:lnTo>
                    <a:pt x="11958223" y="6327411"/>
                  </a:lnTo>
                  <a:lnTo>
                    <a:pt x="11963516" y="6328879"/>
                  </a:lnTo>
                  <a:lnTo>
                    <a:pt x="11967664" y="6330254"/>
                  </a:lnTo>
                  <a:lnTo>
                    <a:pt x="11971902" y="6327721"/>
                  </a:lnTo>
                  <a:lnTo>
                    <a:pt x="11972800" y="6323764"/>
                  </a:lnTo>
                  <a:lnTo>
                    <a:pt x="11974175" y="6319616"/>
                  </a:lnTo>
                  <a:lnTo>
                    <a:pt x="11971643" y="6315379"/>
                  </a:lnTo>
                  <a:close/>
                </a:path>
                <a:path w="17894935" h="10099040">
                  <a:moveTo>
                    <a:pt x="12696410" y="6614282"/>
                  </a:moveTo>
                  <a:lnTo>
                    <a:pt x="12691933" y="6615529"/>
                  </a:lnTo>
                  <a:lnTo>
                    <a:pt x="12690033" y="6619058"/>
                  </a:lnTo>
                  <a:lnTo>
                    <a:pt x="12687656" y="6622780"/>
                  </a:lnTo>
                  <a:lnTo>
                    <a:pt x="12689236" y="6627399"/>
                  </a:lnTo>
                  <a:lnTo>
                    <a:pt x="12692766" y="6629300"/>
                  </a:lnTo>
                  <a:lnTo>
                    <a:pt x="12697490" y="6632104"/>
                  </a:lnTo>
                  <a:lnTo>
                    <a:pt x="12701828" y="6633954"/>
                  </a:lnTo>
                  <a:lnTo>
                    <a:pt x="12705830" y="6632900"/>
                  </a:lnTo>
                  <a:lnTo>
                    <a:pt x="12707731" y="6629370"/>
                  </a:lnTo>
                  <a:lnTo>
                    <a:pt x="12709773" y="6625506"/>
                  </a:lnTo>
                  <a:lnTo>
                    <a:pt x="12708526" y="6621029"/>
                  </a:lnTo>
                  <a:lnTo>
                    <a:pt x="12704996" y="6619129"/>
                  </a:lnTo>
                  <a:lnTo>
                    <a:pt x="12700273" y="6616325"/>
                  </a:lnTo>
                  <a:lnTo>
                    <a:pt x="12696410" y="6614282"/>
                  </a:lnTo>
                  <a:close/>
                </a:path>
                <a:path w="17894935" h="10099040">
                  <a:moveTo>
                    <a:pt x="930676" y="1592647"/>
                  </a:moveTo>
                  <a:lnTo>
                    <a:pt x="925767" y="1592131"/>
                  </a:lnTo>
                  <a:lnTo>
                    <a:pt x="922865" y="1595233"/>
                  </a:lnTo>
                  <a:lnTo>
                    <a:pt x="920106" y="1598002"/>
                  </a:lnTo>
                  <a:lnTo>
                    <a:pt x="919629" y="1602534"/>
                  </a:lnTo>
                  <a:lnTo>
                    <a:pt x="919589" y="1602911"/>
                  </a:lnTo>
                  <a:lnTo>
                    <a:pt x="922692" y="1605813"/>
                  </a:lnTo>
                  <a:lnTo>
                    <a:pt x="926512" y="1609809"/>
                  </a:lnTo>
                  <a:lnTo>
                    <a:pt x="927228" y="1610904"/>
                  </a:lnTo>
                  <a:lnTo>
                    <a:pt x="931568" y="1612755"/>
                  </a:lnTo>
                  <a:lnTo>
                    <a:pt x="940366" y="1602304"/>
                  </a:lnTo>
                  <a:lnTo>
                    <a:pt x="937263" y="1599403"/>
                  </a:lnTo>
                  <a:lnTo>
                    <a:pt x="933444" y="1595406"/>
                  </a:lnTo>
                  <a:lnTo>
                    <a:pt x="930676" y="1592647"/>
                  </a:lnTo>
                  <a:close/>
                </a:path>
                <a:path w="17894935" h="10099040">
                  <a:moveTo>
                    <a:pt x="12056366" y="6339682"/>
                  </a:moveTo>
                  <a:lnTo>
                    <a:pt x="12052552" y="6338450"/>
                  </a:lnTo>
                  <a:lnTo>
                    <a:pt x="12047259" y="6336981"/>
                  </a:lnTo>
                  <a:lnTo>
                    <a:pt x="12043444" y="6335749"/>
                  </a:lnTo>
                  <a:lnTo>
                    <a:pt x="12039207" y="6338282"/>
                  </a:lnTo>
                  <a:lnTo>
                    <a:pt x="12037974" y="6342096"/>
                  </a:lnTo>
                  <a:lnTo>
                    <a:pt x="12037218" y="6345719"/>
                  </a:lnTo>
                  <a:lnTo>
                    <a:pt x="12039084" y="6349671"/>
                  </a:lnTo>
                  <a:lnTo>
                    <a:pt x="12043091" y="6351381"/>
                  </a:lnTo>
                  <a:lnTo>
                    <a:pt x="12048382" y="6352848"/>
                  </a:lnTo>
                  <a:lnTo>
                    <a:pt x="12052196" y="6354081"/>
                  </a:lnTo>
                  <a:lnTo>
                    <a:pt x="12056434" y="6351548"/>
                  </a:lnTo>
                  <a:lnTo>
                    <a:pt x="12058898" y="6343919"/>
                  </a:lnTo>
                  <a:lnTo>
                    <a:pt x="12056366" y="6339682"/>
                  </a:lnTo>
                  <a:close/>
                </a:path>
                <a:path w="17894935" h="10099040">
                  <a:moveTo>
                    <a:pt x="12618375" y="6571525"/>
                  </a:moveTo>
                  <a:lnTo>
                    <a:pt x="12613420" y="6572963"/>
                  </a:lnTo>
                  <a:lnTo>
                    <a:pt x="12611854" y="6576635"/>
                  </a:lnTo>
                  <a:lnTo>
                    <a:pt x="12609811" y="6580498"/>
                  </a:lnTo>
                  <a:lnTo>
                    <a:pt x="12611392" y="6585119"/>
                  </a:lnTo>
                  <a:lnTo>
                    <a:pt x="12614779" y="6587353"/>
                  </a:lnTo>
                  <a:lnTo>
                    <a:pt x="12623792" y="6591197"/>
                  </a:lnTo>
                  <a:lnTo>
                    <a:pt x="12628270" y="6589951"/>
                  </a:lnTo>
                  <a:lnTo>
                    <a:pt x="12629836" y="6586279"/>
                  </a:lnTo>
                  <a:lnTo>
                    <a:pt x="12631879" y="6582415"/>
                  </a:lnTo>
                  <a:lnTo>
                    <a:pt x="12630298" y="6577795"/>
                  </a:lnTo>
                  <a:lnTo>
                    <a:pt x="12626911" y="6575561"/>
                  </a:lnTo>
                  <a:lnTo>
                    <a:pt x="12621905" y="6573426"/>
                  </a:lnTo>
                  <a:lnTo>
                    <a:pt x="12618375" y="6571525"/>
                  </a:lnTo>
                  <a:close/>
                </a:path>
                <a:path w="17894935" h="10099040">
                  <a:moveTo>
                    <a:pt x="12141095" y="6366750"/>
                  </a:moveTo>
                  <a:lnTo>
                    <a:pt x="12137138" y="6365851"/>
                  </a:lnTo>
                  <a:lnTo>
                    <a:pt x="12132130" y="6363715"/>
                  </a:lnTo>
                  <a:lnTo>
                    <a:pt x="12127981" y="6362340"/>
                  </a:lnTo>
                  <a:lnTo>
                    <a:pt x="12124221" y="6364682"/>
                  </a:lnTo>
                  <a:lnTo>
                    <a:pt x="12122655" y="6368353"/>
                  </a:lnTo>
                  <a:lnTo>
                    <a:pt x="12121422" y="6372168"/>
                  </a:lnTo>
                  <a:lnTo>
                    <a:pt x="12123288" y="6376120"/>
                  </a:lnTo>
                  <a:lnTo>
                    <a:pt x="12126960" y="6377687"/>
                  </a:lnTo>
                  <a:lnTo>
                    <a:pt x="12127436" y="6377495"/>
                  </a:lnTo>
                  <a:lnTo>
                    <a:pt x="12132444" y="6379632"/>
                  </a:lnTo>
                  <a:lnTo>
                    <a:pt x="12136260" y="6380864"/>
                  </a:lnTo>
                  <a:lnTo>
                    <a:pt x="12140351" y="6378664"/>
                  </a:lnTo>
                  <a:lnTo>
                    <a:pt x="12141918" y="6374992"/>
                  </a:lnTo>
                  <a:lnTo>
                    <a:pt x="12143294" y="6370844"/>
                  </a:lnTo>
                  <a:lnTo>
                    <a:pt x="12141095" y="6366750"/>
                  </a:lnTo>
                  <a:close/>
                </a:path>
                <a:path w="17894935" h="10099040">
                  <a:moveTo>
                    <a:pt x="12539340" y="6531104"/>
                  </a:moveTo>
                  <a:lnTo>
                    <a:pt x="12534722" y="6532686"/>
                  </a:lnTo>
                  <a:lnTo>
                    <a:pt x="12532475" y="6537645"/>
                  </a:lnTo>
                  <a:lnTo>
                    <a:pt x="12531113" y="6540220"/>
                  </a:lnTo>
                  <a:lnTo>
                    <a:pt x="12532835" y="6544507"/>
                  </a:lnTo>
                  <a:lnTo>
                    <a:pt x="12536223" y="6546741"/>
                  </a:lnTo>
                  <a:lnTo>
                    <a:pt x="12545235" y="6550585"/>
                  </a:lnTo>
                  <a:lnTo>
                    <a:pt x="12549713" y="6549338"/>
                  </a:lnTo>
                  <a:lnTo>
                    <a:pt x="12551960" y="6544379"/>
                  </a:lnTo>
                  <a:lnTo>
                    <a:pt x="12553322" y="6541802"/>
                  </a:lnTo>
                  <a:lnTo>
                    <a:pt x="12551600" y="6537517"/>
                  </a:lnTo>
                  <a:lnTo>
                    <a:pt x="12548212" y="6535283"/>
                  </a:lnTo>
                  <a:lnTo>
                    <a:pt x="12543203" y="6533146"/>
                  </a:lnTo>
                  <a:lnTo>
                    <a:pt x="12539340" y="6531104"/>
                  </a:lnTo>
                  <a:close/>
                </a:path>
                <a:path w="17894935" h="10099040">
                  <a:moveTo>
                    <a:pt x="12224970" y="6395820"/>
                  </a:moveTo>
                  <a:lnTo>
                    <a:pt x="12221155" y="6394587"/>
                  </a:lnTo>
                  <a:lnTo>
                    <a:pt x="12216148" y="6392451"/>
                  </a:lnTo>
                  <a:lnTo>
                    <a:pt x="12212332" y="6391218"/>
                  </a:lnTo>
                  <a:lnTo>
                    <a:pt x="12208238" y="6393418"/>
                  </a:lnTo>
                  <a:lnTo>
                    <a:pt x="12206672" y="6397090"/>
                  </a:lnTo>
                  <a:lnTo>
                    <a:pt x="12205775" y="6399864"/>
                  </a:lnTo>
                  <a:lnTo>
                    <a:pt x="12205439" y="6400905"/>
                  </a:lnTo>
                  <a:lnTo>
                    <a:pt x="12207163" y="6405191"/>
                  </a:lnTo>
                  <a:lnTo>
                    <a:pt x="12210834" y="6406757"/>
                  </a:lnTo>
                  <a:lnTo>
                    <a:pt x="12210643" y="6406281"/>
                  </a:lnTo>
                  <a:lnTo>
                    <a:pt x="12215985" y="6408560"/>
                  </a:lnTo>
                  <a:lnTo>
                    <a:pt x="12227167" y="6399914"/>
                  </a:lnTo>
                  <a:lnTo>
                    <a:pt x="12224970" y="6395820"/>
                  </a:lnTo>
                  <a:close/>
                </a:path>
                <a:path w="17894935" h="10099040">
                  <a:moveTo>
                    <a:pt x="12471663" y="6498290"/>
                  </a:moveTo>
                  <a:lnTo>
                    <a:pt x="12459312" y="6493021"/>
                  </a:lnTo>
                  <a:lnTo>
                    <a:pt x="12454692" y="6494601"/>
                  </a:lnTo>
                  <a:lnTo>
                    <a:pt x="12451417" y="6502279"/>
                  </a:lnTo>
                  <a:lnTo>
                    <a:pt x="12452998" y="6506899"/>
                  </a:lnTo>
                  <a:lnTo>
                    <a:pt x="12465347" y="6512167"/>
                  </a:lnTo>
                  <a:lnTo>
                    <a:pt x="12469968" y="6510587"/>
                  </a:lnTo>
                  <a:lnTo>
                    <a:pt x="12473243" y="6502909"/>
                  </a:lnTo>
                  <a:lnTo>
                    <a:pt x="12471663" y="6498290"/>
                  </a:lnTo>
                  <a:close/>
                </a:path>
                <a:path w="17894935" h="10099040">
                  <a:moveTo>
                    <a:pt x="12307897" y="6428038"/>
                  </a:moveTo>
                  <a:lnTo>
                    <a:pt x="12295544" y="6422769"/>
                  </a:lnTo>
                  <a:lnTo>
                    <a:pt x="12291116" y="6424825"/>
                  </a:lnTo>
                  <a:lnTo>
                    <a:pt x="12289550" y="6428497"/>
                  </a:lnTo>
                  <a:lnTo>
                    <a:pt x="12288428" y="6431965"/>
                  </a:lnTo>
                  <a:lnTo>
                    <a:pt x="12288316" y="6432311"/>
                  </a:lnTo>
                  <a:lnTo>
                    <a:pt x="12290040" y="6436599"/>
                  </a:lnTo>
                  <a:lnTo>
                    <a:pt x="12302392" y="6441868"/>
                  </a:lnTo>
                  <a:lnTo>
                    <a:pt x="12306819" y="6439810"/>
                  </a:lnTo>
                  <a:lnTo>
                    <a:pt x="12310094" y="6432132"/>
                  </a:lnTo>
                  <a:lnTo>
                    <a:pt x="12307897" y="6428038"/>
                  </a:lnTo>
                  <a:close/>
                </a:path>
                <a:path w="17894935" h="10099040">
                  <a:moveTo>
                    <a:pt x="12390586" y="6461732"/>
                  </a:moveTo>
                  <a:lnTo>
                    <a:pt x="12377903" y="6456321"/>
                  </a:lnTo>
                  <a:lnTo>
                    <a:pt x="12373474" y="6458378"/>
                  </a:lnTo>
                  <a:lnTo>
                    <a:pt x="12370199" y="6466056"/>
                  </a:lnTo>
                  <a:lnTo>
                    <a:pt x="12372256" y="6470485"/>
                  </a:lnTo>
                  <a:lnTo>
                    <a:pt x="12384939" y="6475895"/>
                  </a:lnTo>
                  <a:lnTo>
                    <a:pt x="12389369" y="6473839"/>
                  </a:lnTo>
                  <a:lnTo>
                    <a:pt x="12392645" y="6466161"/>
                  </a:lnTo>
                  <a:lnTo>
                    <a:pt x="12390586" y="6461732"/>
                  </a:lnTo>
                  <a:close/>
                </a:path>
                <a:path w="17894935" h="10099040">
                  <a:moveTo>
                    <a:pt x="869712" y="1528368"/>
                  </a:moveTo>
                  <a:lnTo>
                    <a:pt x="864993" y="1528329"/>
                  </a:lnTo>
                  <a:lnTo>
                    <a:pt x="861900" y="1530955"/>
                  </a:lnTo>
                  <a:lnTo>
                    <a:pt x="859141" y="1533724"/>
                  </a:lnTo>
                  <a:lnTo>
                    <a:pt x="859101" y="1538442"/>
                  </a:lnTo>
                  <a:lnTo>
                    <a:pt x="861728" y="1541534"/>
                  </a:lnTo>
                  <a:lnTo>
                    <a:pt x="865547" y="1545531"/>
                  </a:lnTo>
                  <a:lnTo>
                    <a:pt x="865930" y="1546483"/>
                  </a:lnTo>
                  <a:lnTo>
                    <a:pt x="867933" y="1547338"/>
                  </a:lnTo>
                  <a:lnTo>
                    <a:pt x="868075" y="1547004"/>
                  </a:lnTo>
                  <a:lnTo>
                    <a:pt x="870746" y="1548143"/>
                  </a:lnTo>
                  <a:lnTo>
                    <a:pt x="873986" y="1547947"/>
                  </a:lnTo>
                  <a:lnTo>
                    <a:pt x="876126" y="1545704"/>
                  </a:lnTo>
                  <a:lnTo>
                    <a:pt x="878886" y="1542935"/>
                  </a:lnTo>
                  <a:lnTo>
                    <a:pt x="878926" y="1538217"/>
                  </a:lnTo>
                  <a:lnTo>
                    <a:pt x="876299" y="1535124"/>
                  </a:lnTo>
                  <a:lnTo>
                    <a:pt x="872480" y="1531128"/>
                  </a:lnTo>
                  <a:lnTo>
                    <a:pt x="869712" y="1528368"/>
                  </a:lnTo>
                  <a:close/>
                </a:path>
                <a:path w="17894935" h="10099040">
                  <a:moveTo>
                    <a:pt x="809508" y="1463230"/>
                  </a:moveTo>
                  <a:lnTo>
                    <a:pt x="804790" y="1463191"/>
                  </a:lnTo>
                  <a:lnTo>
                    <a:pt x="798604" y="1468443"/>
                  </a:lnTo>
                  <a:lnTo>
                    <a:pt x="798564" y="1473161"/>
                  </a:lnTo>
                  <a:lnTo>
                    <a:pt x="801190" y="1476254"/>
                  </a:lnTo>
                  <a:lnTo>
                    <a:pt x="805009" y="1480251"/>
                  </a:lnTo>
                  <a:lnTo>
                    <a:pt x="805727" y="1481346"/>
                  </a:lnTo>
                  <a:lnTo>
                    <a:pt x="810066" y="1483197"/>
                  </a:lnTo>
                  <a:lnTo>
                    <a:pt x="813306" y="1483001"/>
                  </a:lnTo>
                  <a:lnTo>
                    <a:pt x="815447" y="1480757"/>
                  </a:lnTo>
                  <a:lnTo>
                    <a:pt x="818540" y="1478131"/>
                  </a:lnTo>
                  <a:lnTo>
                    <a:pt x="818579" y="1473413"/>
                  </a:lnTo>
                  <a:lnTo>
                    <a:pt x="815953" y="1470320"/>
                  </a:lnTo>
                  <a:lnTo>
                    <a:pt x="812134" y="1466323"/>
                  </a:lnTo>
                  <a:lnTo>
                    <a:pt x="809508" y="1463230"/>
                  </a:lnTo>
                  <a:close/>
                </a:path>
                <a:path w="17894935" h="10099040">
                  <a:moveTo>
                    <a:pt x="751494" y="1396659"/>
                  </a:moveTo>
                  <a:lnTo>
                    <a:pt x="746919" y="1396286"/>
                  </a:lnTo>
                  <a:lnTo>
                    <a:pt x="743826" y="1398912"/>
                  </a:lnTo>
                  <a:lnTo>
                    <a:pt x="740590" y="1401872"/>
                  </a:lnTo>
                  <a:lnTo>
                    <a:pt x="740216" y="1406448"/>
                  </a:lnTo>
                  <a:lnTo>
                    <a:pt x="742843" y="1409541"/>
                  </a:lnTo>
                  <a:lnTo>
                    <a:pt x="746186" y="1413729"/>
                  </a:lnTo>
                  <a:lnTo>
                    <a:pt x="746903" y="1414824"/>
                  </a:lnTo>
                  <a:lnTo>
                    <a:pt x="748905" y="1415678"/>
                  </a:lnTo>
                  <a:lnTo>
                    <a:pt x="748763" y="1416012"/>
                  </a:lnTo>
                  <a:lnTo>
                    <a:pt x="751434" y="1417151"/>
                  </a:lnTo>
                  <a:lnTo>
                    <a:pt x="754483" y="1416478"/>
                  </a:lnTo>
                  <a:lnTo>
                    <a:pt x="756815" y="1414711"/>
                  </a:lnTo>
                  <a:lnTo>
                    <a:pt x="760050" y="1411751"/>
                  </a:lnTo>
                  <a:lnTo>
                    <a:pt x="760424" y="1407176"/>
                  </a:lnTo>
                  <a:lnTo>
                    <a:pt x="757798" y="1404082"/>
                  </a:lnTo>
                  <a:lnTo>
                    <a:pt x="754454" y="1399895"/>
                  </a:lnTo>
                  <a:lnTo>
                    <a:pt x="751494" y="1396659"/>
                  </a:lnTo>
                  <a:close/>
                </a:path>
                <a:path w="17894935" h="10099040">
                  <a:moveTo>
                    <a:pt x="694718" y="1329037"/>
                  </a:moveTo>
                  <a:lnTo>
                    <a:pt x="689808" y="1328521"/>
                  </a:lnTo>
                  <a:lnTo>
                    <a:pt x="683622" y="1333773"/>
                  </a:lnTo>
                  <a:lnTo>
                    <a:pt x="683107" y="1338683"/>
                  </a:lnTo>
                  <a:lnTo>
                    <a:pt x="685733" y="1341777"/>
                  </a:lnTo>
                  <a:lnTo>
                    <a:pt x="689075" y="1345965"/>
                  </a:lnTo>
                  <a:lnTo>
                    <a:pt x="689793" y="1347060"/>
                  </a:lnTo>
                  <a:lnTo>
                    <a:pt x="694466" y="1349053"/>
                  </a:lnTo>
                  <a:lnTo>
                    <a:pt x="697372" y="1348715"/>
                  </a:lnTo>
                  <a:lnTo>
                    <a:pt x="699704" y="1346947"/>
                  </a:lnTo>
                  <a:lnTo>
                    <a:pt x="702797" y="1344321"/>
                  </a:lnTo>
                  <a:lnTo>
                    <a:pt x="703313" y="1339411"/>
                  </a:lnTo>
                  <a:lnTo>
                    <a:pt x="700687" y="1336318"/>
                  </a:lnTo>
                  <a:lnTo>
                    <a:pt x="697344" y="1332130"/>
                  </a:lnTo>
                  <a:lnTo>
                    <a:pt x="694718" y="1329037"/>
                  </a:lnTo>
                  <a:close/>
                </a:path>
                <a:path w="17894935" h="10099040">
                  <a:moveTo>
                    <a:pt x="638511" y="1260080"/>
                  </a:moveTo>
                  <a:lnTo>
                    <a:pt x="633602" y="1259564"/>
                  </a:lnTo>
                  <a:lnTo>
                    <a:pt x="630508" y="1262191"/>
                  </a:lnTo>
                  <a:lnTo>
                    <a:pt x="627082" y="1264674"/>
                  </a:lnTo>
                  <a:lnTo>
                    <a:pt x="626566" y="1269583"/>
                  </a:lnTo>
                  <a:lnTo>
                    <a:pt x="629192" y="1272677"/>
                  </a:lnTo>
                  <a:lnTo>
                    <a:pt x="632535" y="1276865"/>
                  </a:lnTo>
                  <a:lnTo>
                    <a:pt x="633252" y="1277960"/>
                  </a:lnTo>
                  <a:lnTo>
                    <a:pt x="635588" y="1278957"/>
                  </a:lnTo>
                  <a:lnTo>
                    <a:pt x="635446" y="1279291"/>
                  </a:lnTo>
                  <a:lnTo>
                    <a:pt x="637782" y="1280287"/>
                  </a:lnTo>
                  <a:lnTo>
                    <a:pt x="640689" y="1279949"/>
                  </a:lnTo>
                  <a:lnTo>
                    <a:pt x="643021" y="1278181"/>
                  </a:lnTo>
                  <a:lnTo>
                    <a:pt x="646448" y="1275698"/>
                  </a:lnTo>
                  <a:lnTo>
                    <a:pt x="646964" y="1270789"/>
                  </a:lnTo>
                  <a:lnTo>
                    <a:pt x="644338" y="1267695"/>
                  </a:lnTo>
                  <a:lnTo>
                    <a:pt x="640995" y="1263507"/>
                  </a:lnTo>
                  <a:lnTo>
                    <a:pt x="638511" y="1260080"/>
                  </a:lnTo>
                  <a:close/>
                </a:path>
                <a:path w="17894935" h="10099040">
                  <a:moveTo>
                    <a:pt x="584209" y="1190358"/>
                  </a:moveTo>
                  <a:lnTo>
                    <a:pt x="579776" y="1189650"/>
                  </a:lnTo>
                  <a:lnTo>
                    <a:pt x="576349" y="1192134"/>
                  </a:lnTo>
                  <a:lnTo>
                    <a:pt x="573255" y="1194761"/>
                  </a:lnTo>
                  <a:lnTo>
                    <a:pt x="572548" y="1199194"/>
                  </a:lnTo>
                  <a:lnTo>
                    <a:pt x="575032" y="1202620"/>
                  </a:lnTo>
                  <a:lnTo>
                    <a:pt x="578375" y="1206809"/>
                  </a:lnTo>
                  <a:lnTo>
                    <a:pt x="578950" y="1208237"/>
                  </a:lnTo>
                  <a:lnTo>
                    <a:pt x="581287" y="1209234"/>
                  </a:lnTo>
                  <a:lnTo>
                    <a:pt x="581429" y="1208900"/>
                  </a:lnTo>
                  <a:lnTo>
                    <a:pt x="583766" y="1209897"/>
                  </a:lnTo>
                  <a:lnTo>
                    <a:pt x="586529" y="1209892"/>
                  </a:lnTo>
                  <a:lnTo>
                    <a:pt x="588862" y="1208125"/>
                  </a:lnTo>
                  <a:lnTo>
                    <a:pt x="591955" y="1205499"/>
                  </a:lnTo>
                  <a:lnTo>
                    <a:pt x="592662" y="1201065"/>
                  </a:lnTo>
                  <a:lnTo>
                    <a:pt x="590178" y="1197639"/>
                  </a:lnTo>
                  <a:lnTo>
                    <a:pt x="586835" y="1193451"/>
                  </a:lnTo>
                  <a:lnTo>
                    <a:pt x="584209" y="1190358"/>
                  </a:lnTo>
                  <a:close/>
                </a:path>
                <a:path w="17894935" h="10099040">
                  <a:moveTo>
                    <a:pt x="531905" y="1118725"/>
                  </a:moveTo>
                  <a:lnTo>
                    <a:pt x="527138" y="1117876"/>
                  </a:lnTo>
                  <a:lnTo>
                    <a:pt x="523712" y="1120359"/>
                  </a:lnTo>
                  <a:lnTo>
                    <a:pt x="520427" y="1122509"/>
                  </a:lnTo>
                  <a:lnTo>
                    <a:pt x="519577" y="1127277"/>
                  </a:lnTo>
                  <a:lnTo>
                    <a:pt x="522061" y="1130704"/>
                  </a:lnTo>
                  <a:lnTo>
                    <a:pt x="525262" y="1135225"/>
                  </a:lnTo>
                  <a:lnTo>
                    <a:pt x="526170" y="1136796"/>
                  </a:lnTo>
                  <a:lnTo>
                    <a:pt x="530509" y="1138648"/>
                  </a:lnTo>
                  <a:lnTo>
                    <a:pt x="533416" y="1138309"/>
                  </a:lnTo>
                  <a:lnTo>
                    <a:pt x="538890" y="1134726"/>
                  </a:lnTo>
                  <a:lnTo>
                    <a:pt x="539739" y="1129959"/>
                  </a:lnTo>
                  <a:lnTo>
                    <a:pt x="537256" y="1126531"/>
                  </a:lnTo>
                  <a:lnTo>
                    <a:pt x="534056" y="1122010"/>
                  </a:lnTo>
                  <a:lnTo>
                    <a:pt x="531905" y="1118725"/>
                  </a:lnTo>
                  <a:close/>
                </a:path>
                <a:path w="17894935" h="10099040">
                  <a:moveTo>
                    <a:pt x="481030" y="1046518"/>
                  </a:moveTo>
                  <a:lnTo>
                    <a:pt x="476406" y="1045335"/>
                  </a:lnTo>
                  <a:lnTo>
                    <a:pt x="469552" y="1050303"/>
                  </a:lnTo>
                  <a:lnTo>
                    <a:pt x="468550" y="1054216"/>
                  </a:lnTo>
                  <a:lnTo>
                    <a:pt x="468368" y="1054927"/>
                  </a:lnTo>
                  <a:lnTo>
                    <a:pt x="470852" y="1058354"/>
                  </a:lnTo>
                  <a:lnTo>
                    <a:pt x="474053" y="1062876"/>
                  </a:lnTo>
                  <a:lnTo>
                    <a:pt x="474769" y="1063971"/>
                  </a:lnTo>
                  <a:lnTo>
                    <a:pt x="477298" y="1065444"/>
                  </a:lnTo>
                  <a:lnTo>
                    <a:pt x="477489" y="1065920"/>
                  </a:lnTo>
                  <a:lnTo>
                    <a:pt x="479492" y="1066774"/>
                  </a:lnTo>
                  <a:lnTo>
                    <a:pt x="482398" y="1066436"/>
                  </a:lnTo>
                  <a:lnTo>
                    <a:pt x="484588" y="1065003"/>
                  </a:lnTo>
                  <a:lnTo>
                    <a:pt x="488015" y="1062519"/>
                  </a:lnTo>
                  <a:lnTo>
                    <a:pt x="489016" y="1058606"/>
                  </a:lnTo>
                  <a:lnTo>
                    <a:pt x="489198" y="1057894"/>
                  </a:lnTo>
                  <a:lnTo>
                    <a:pt x="486715" y="1054467"/>
                  </a:lnTo>
                  <a:lnTo>
                    <a:pt x="483514" y="1049946"/>
                  </a:lnTo>
                  <a:lnTo>
                    <a:pt x="481030" y="1046518"/>
                  </a:lnTo>
                  <a:close/>
                </a:path>
                <a:path w="17894935" h="10099040">
                  <a:moveTo>
                    <a:pt x="431869" y="973070"/>
                  </a:moveTo>
                  <a:lnTo>
                    <a:pt x="427102" y="972221"/>
                  </a:lnTo>
                  <a:lnTo>
                    <a:pt x="423817" y="974370"/>
                  </a:lnTo>
                  <a:lnTo>
                    <a:pt x="420390" y="976855"/>
                  </a:lnTo>
                  <a:lnTo>
                    <a:pt x="419541" y="981621"/>
                  </a:lnTo>
                  <a:lnTo>
                    <a:pt x="425274" y="990380"/>
                  </a:lnTo>
                  <a:lnTo>
                    <a:pt x="427802" y="991853"/>
                  </a:lnTo>
                  <a:lnTo>
                    <a:pt x="430139" y="992850"/>
                  </a:lnTo>
                  <a:lnTo>
                    <a:pt x="432903" y="992845"/>
                  </a:lnTo>
                  <a:lnTo>
                    <a:pt x="435092" y="991412"/>
                  </a:lnTo>
                  <a:lnTo>
                    <a:pt x="438519" y="988928"/>
                  </a:lnTo>
                  <a:lnTo>
                    <a:pt x="439369" y="984161"/>
                  </a:lnTo>
                  <a:lnTo>
                    <a:pt x="434352" y="976497"/>
                  </a:lnTo>
                  <a:lnTo>
                    <a:pt x="431869" y="973070"/>
                  </a:lnTo>
                  <a:close/>
                </a:path>
                <a:path w="17894935" h="10099040">
                  <a:moveTo>
                    <a:pt x="384706" y="897712"/>
                  </a:moveTo>
                  <a:lnTo>
                    <a:pt x="380415" y="896671"/>
                  </a:lnTo>
                  <a:lnTo>
                    <a:pt x="376796" y="898678"/>
                  </a:lnTo>
                  <a:lnTo>
                    <a:pt x="373369" y="901162"/>
                  </a:lnTo>
                  <a:lnTo>
                    <a:pt x="372328" y="905453"/>
                  </a:lnTo>
                  <a:lnTo>
                    <a:pt x="374336" y="909072"/>
                  </a:lnTo>
                  <a:lnTo>
                    <a:pt x="377968" y="915356"/>
                  </a:lnTo>
                  <a:lnTo>
                    <a:pt x="380497" y="916829"/>
                  </a:lnTo>
                  <a:lnTo>
                    <a:pt x="382834" y="917826"/>
                  </a:lnTo>
                  <a:lnTo>
                    <a:pt x="385264" y="917678"/>
                  </a:lnTo>
                  <a:lnTo>
                    <a:pt x="387453" y="916246"/>
                  </a:lnTo>
                  <a:lnTo>
                    <a:pt x="390880" y="913761"/>
                  </a:lnTo>
                  <a:lnTo>
                    <a:pt x="391921" y="909471"/>
                  </a:lnTo>
                  <a:lnTo>
                    <a:pt x="389914" y="905853"/>
                  </a:lnTo>
                  <a:lnTo>
                    <a:pt x="387189" y="901139"/>
                  </a:lnTo>
                  <a:lnTo>
                    <a:pt x="384706" y="897712"/>
                  </a:lnTo>
                  <a:close/>
                </a:path>
                <a:path w="17894935" h="10099040">
                  <a:moveTo>
                    <a:pt x="339781" y="821731"/>
                  </a:moveTo>
                  <a:lnTo>
                    <a:pt x="335156" y="820547"/>
                  </a:lnTo>
                  <a:lnTo>
                    <a:pt x="327920" y="824563"/>
                  </a:lnTo>
                  <a:lnTo>
                    <a:pt x="326736" y="829187"/>
                  </a:lnTo>
                  <a:lnTo>
                    <a:pt x="328744" y="832805"/>
                  </a:lnTo>
                  <a:lnTo>
                    <a:pt x="331468" y="837519"/>
                  </a:lnTo>
                  <a:lnTo>
                    <a:pt x="332042" y="838948"/>
                  </a:lnTo>
                  <a:lnTo>
                    <a:pt x="334904" y="840563"/>
                  </a:lnTo>
                  <a:lnTo>
                    <a:pt x="337241" y="841560"/>
                  </a:lnTo>
                  <a:lnTo>
                    <a:pt x="339671" y="841413"/>
                  </a:lnTo>
                  <a:lnTo>
                    <a:pt x="341719" y="840313"/>
                  </a:lnTo>
                  <a:lnTo>
                    <a:pt x="345337" y="838305"/>
                  </a:lnTo>
                  <a:lnTo>
                    <a:pt x="346521" y="833680"/>
                  </a:lnTo>
                  <a:lnTo>
                    <a:pt x="344513" y="830063"/>
                  </a:lnTo>
                  <a:lnTo>
                    <a:pt x="341788" y="825349"/>
                  </a:lnTo>
                  <a:lnTo>
                    <a:pt x="339781" y="821731"/>
                  </a:lnTo>
                  <a:close/>
                </a:path>
                <a:path w="17894935" h="10099040">
                  <a:moveTo>
                    <a:pt x="296427" y="744841"/>
                  </a:moveTo>
                  <a:lnTo>
                    <a:pt x="291945" y="743324"/>
                  </a:lnTo>
                  <a:lnTo>
                    <a:pt x="284709" y="747339"/>
                  </a:lnTo>
                  <a:lnTo>
                    <a:pt x="283191" y="751822"/>
                  </a:lnTo>
                  <a:lnTo>
                    <a:pt x="285199" y="755440"/>
                  </a:lnTo>
                  <a:lnTo>
                    <a:pt x="288831" y="761724"/>
                  </a:lnTo>
                  <a:lnTo>
                    <a:pt x="291693" y="763339"/>
                  </a:lnTo>
                  <a:lnTo>
                    <a:pt x="291551" y="763673"/>
                  </a:lnTo>
                  <a:lnTo>
                    <a:pt x="293554" y="764528"/>
                  </a:lnTo>
                  <a:lnTo>
                    <a:pt x="295984" y="764380"/>
                  </a:lnTo>
                  <a:lnTo>
                    <a:pt x="298031" y="763281"/>
                  </a:lnTo>
                  <a:lnTo>
                    <a:pt x="301650" y="761273"/>
                  </a:lnTo>
                  <a:lnTo>
                    <a:pt x="303167" y="756791"/>
                  </a:lnTo>
                  <a:lnTo>
                    <a:pt x="301159" y="753173"/>
                  </a:lnTo>
                  <a:lnTo>
                    <a:pt x="298435" y="748460"/>
                  </a:lnTo>
                  <a:lnTo>
                    <a:pt x="296427" y="744841"/>
                  </a:lnTo>
                  <a:close/>
                </a:path>
                <a:path w="17894935" h="10099040">
                  <a:moveTo>
                    <a:pt x="255882" y="665993"/>
                  </a:moveTo>
                  <a:lnTo>
                    <a:pt x="251400" y="664475"/>
                  </a:lnTo>
                  <a:lnTo>
                    <a:pt x="247782" y="666484"/>
                  </a:lnTo>
                  <a:lnTo>
                    <a:pt x="243830" y="668348"/>
                  </a:lnTo>
                  <a:lnTo>
                    <a:pt x="242312" y="672831"/>
                  </a:lnTo>
                  <a:lnTo>
                    <a:pt x="244320" y="676449"/>
                  </a:lnTo>
                  <a:lnTo>
                    <a:pt x="246568" y="681354"/>
                  </a:lnTo>
                  <a:lnTo>
                    <a:pt x="247476" y="682925"/>
                  </a:lnTo>
                  <a:lnTo>
                    <a:pt x="250196" y="684874"/>
                  </a:lnTo>
                  <a:lnTo>
                    <a:pt x="252533" y="685871"/>
                  </a:lnTo>
                  <a:lnTo>
                    <a:pt x="254820" y="686057"/>
                  </a:lnTo>
                  <a:lnTo>
                    <a:pt x="256867" y="684958"/>
                  </a:lnTo>
                  <a:lnTo>
                    <a:pt x="260486" y="682950"/>
                  </a:lnTo>
                  <a:lnTo>
                    <a:pt x="262003" y="678469"/>
                  </a:lnTo>
                  <a:lnTo>
                    <a:pt x="259996" y="674850"/>
                  </a:lnTo>
                  <a:lnTo>
                    <a:pt x="257747" y="669946"/>
                  </a:lnTo>
                  <a:lnTo>
                    <a:pt x="255882" y="665993"/>
                  </a:lnTo>
                  <a:close/>
                </a:path>
                <a:path w="17894935" h="10099040">
                  <a:moveTo>
                    <a:pt x="216766" y="586571"/>
                  </a:moveTo>
                  <a:lnTo>
                    <a:pt x="212426" y="584719"/>
                  </a:lnTo>
                  <a:lnTo>
                    <a:pt x="208474" y="586585"/>
                  </a:lnTo>
                  <a:lnTo>
                    <a:pt x="204998" y="588258"/>
                  </a:lnTo>
                  <a:lnTo>
                    <a:pt x="203147" y="592599"/>
                  </a:lnTo>
                  <a:lnTo>
                    <a:pt x="205012" y="596550"/>
                  </a:lnTo>
                  <a:lnTo>
                    <a:pt x="207260" y="601456"/>
                  </a:lnTo>
                  <a:lnTo>
                    <a:pt x="208168" y="603027"/>
                  </a:lnTo>
                  <a:lnTo>
                    <a:pt x="211222" y="605118"/>
                  </a:lnTo>
                  <a:lnTo>
                    <a:pt x="212891" y="605830"/>
                  </a:lnTo>
                  <a:lnTo>
                    <a:pt x="215177" y="606016"/>
                  </a:lnTo>
                  <a:lnTo>
                    <a:pt x="217226" y="604917"/>
                  </a:lnTo>
                  <a:lnTo>
                    <a:pt x="220702" y="603243"/>
                  </a:lnTo>
                  <a:lnTo>
                    <a:pt x="222553" y="598903"/>
                  </a:lnTo>
                  <a:lnTo>
                    <a:pt x="220688" y="594951"/>
                  </a:lnTo>
                  <a:lnTo>
                    <a:pt x="218440" y="590047"/>
                  </a:lnTo>
                  <a:lnTo>
                    <a:pt x="216766" y="586571"/>
                  </a:lnTo>
                  <a:close/>
                </a:path>
                <a:path w="17894935" h="10099040">
                  <a:moveTo>
                    <a:pt x="180983" y="505808"/>
                  </a:moveTo>
                  <a:lnTo>
                    <a:pt x="176501" y="504291"/>
                  </a:lnTo>
                  <a:lnTo>
                    <a:pt x="172691" y="505823"/>
                  </a:lnTo>
                  <a:lnTo>
                    <a:pt x="168547" y="507211"/>
                  </a:lnTo>
                  <a:lnTo>
                    <a:pt x="167380" y="510659"/>
                  </a:lnTo>
                  <a:lnTo>
                    <a:pt x="167030" y="511694"/>
                  </a:lnTo>
                  <a:lnTo>
                    <a:pt x="168561" y="515503"/>
                  </a:lnTo>
                  <a:lnTo>
                    <a:pt x="170809" y="520408"/>
                  </a:lnTo>
                  <a:lnTo>
                    <a:pt x="171575" y="522313"/>
                  </a:lnTo>
                  <a:lnTo>
                    <a:pt x="172959" y="523692"/>
                  </a:lnTo>
                  <a:lnTo>
                    <a:pt x="176298" y="525116"/>
                  </a:lnTo>
                  <a:lnTo>
                    <a:pt x="178586" y="525303"/>
                  </a:lnTo>
                  <a:lnTo>
                    <a:pt x="180490" y="524538"/>
                  </a:lnTo>
                  <a:lnTo>
                    <a:pt x="184634" y="523149"/>
                  </a:lnTo>
                  <a:lnTo>
                    <a:pt x="185801" y="519701"/>
                  </a:lnTo>
                  <a:lnTo>
                    <a:pt x="186152" y="518666"/>
                  </a:lnTo>
                  <a:lnTo>
                    <a:pt x="184620" y="514857"/>
                  </a:lnTo>
                  <a:lnTo>
                    <a:pt x="182372" y="509952"/>
                  </a:lnTo>
                  <a:lnTo>
                    <a:pt x="180983" y="505808"/>
                  </a:lnTo>
                  <a:close/>
                </a:path>
                <a:path w="17894935" h="10099040">
                  <a:moveTo>
                    <a:pt x="146437" y="423995"/>
                  </a:moveTo>
                  <a:lnTo>
                    <a:pt x="142098" y="422144"/>
                  </a:lnTo>
                  <a:lnTo>
                    <a:pt x="134478" y="425207"/>
                  </a:lnTo>
                  <a:lnTo>
                    <a:pt x="132627" y="429547"/>
                  </a:lnTo>
                  <a:lnTo>
                    <a:pt x="137029" y="440500"/>
                  </a:lnTo>
                  <a:lnTo>
                    <a:pt x="138748" y="442022"/>
                  </a:lnTo>
                  <a:lnTo>
                    <a:pt x="142086" y="443446"/>
                  </a:lnTo>
                  <a:lnTo>
                    <a:pt x="144040" y="443490"/>
                  </a:lnTo>
                  <a:lnTo>
                    <a:pt x="149754" y="441194"/>
                  </a:lnTo>
                  <a:lnTo>
                    <a:pt x="151606" y="436853"/>
                  </a:lnTo>
                  <a:lnTo>
                    <a:pt x="146437" y="423995"/>
                  </a:lnTo>
                  <a:close/>
                </a:path>
                <a:path w="17894935" h="10099040">
                  <a:moveTo>
                    <a:pt x="110601" y="339659"/>
                  </a:moveTo>
                  <a:lnTo>
                    <a:pt x="106791" y="341191"/>
                  </a:lnTo>
                  <a:lnTo>
                    <a:pt x="103315" y="342864"/>
                  </a:lnTo>
                  <a:lnTo>
                    <a:pt x="101466" y="346416"/>
                  </a:lnTo>
                  <a:lnTo>
                    <a:pt x="101130" y="347062"/>
                  </a:lnTo>
                  <a:lnTo>
                    <a:pt x="102661" y="350871"/>
                  </a:lnTo>
                  <a:lnTo>
                    <a:pt x="104433" y="355967"/>
                  </a:lnTo>
                  <a:lnTo>
                    <a:pt x="105199" y="357872"/>
                  </a:lnTo>
                  <a:lnTo>
                    <a:pt x="106917" y="359394"/>
                  </a:lnTo>
                  <a:lnTo>
                    <a:pt x="110255" y="360818"/>
                  </a:lnTo>
                  <a:lnTo>
                    <a:pt x="112209" y="360862"/>
                  </a:lnTo>
                  <a:lnTo>
                    <a:pt x="114114" y="360097"/>
                  </a:lnTo>
                  <a:lnTo>
                    <a:pt x="117590" y="358423"/>
                  </a:lnTo>
                  <a:lnTo>
                    <a:pt x="119439" y="354872"/>
                  </a:lnTo>
                  <a:lnTo>
                    <a:pt x="119775" y="354226"/>
                  </a:lnTo>
                  <a:lnTo>
                    <a:pt x="118244" y="350416"/>
                  </a:lnTo>
                  <a:lnTo>
                    <a:pt x="116472" y="345320"/>
                  </a:lnTo>
                  <a:lnTo>
                    <a:pt x="114798" y="341844"/>
                  </a:lnTo>
                  <a:lnTo>
                    <a:pt x="110601" y="339659"/>
                  </a:lnTo>
                  <a:close/>
                </a:path>
                <a:path w="17894935" h="10099040">
                  <a:moveTo>
                    <a:pt x="82295" y="256168"/>
                  </a:moveTo>
                  <a:lnTo>
                    <a:pt x="78151" y="257557"/>
                  </a:lnTo>
                  <a:lnTo>
                    <a:pt x="74150" y="258612"/>
                  </a:lnTo>
                  <a:lnTo>
                    <a:pt x="71965" y="262809"/>
                  </a:lnTo>
                  <a:lnTo>
                    <a:pt x="73354" y="266953"/>
                  </a:lnTo>
                  <a:lnTo>
                    <a:pt x="75126" y="272049"/>
                  </a:lnTo>
                  <a:lnTo>
                    <a:pt x="75749" y="274288"/>
                  </a:lnTo>
                  <a:lnTo>
                    <a:pt x="77134" y="275667"/>
                  </a:lnTo>
                  <a:lnTo>
                    <a:pt x="80806" y="277233"/>
                  </a:lnTo>
                  <a:lnTo>
                    <a:pt x="82760" y="277278"/>
                  </a:lnTo>
                  <a:lnTo>
                    <a:pt x="84522" y="276846"/>
                  </a:lnTo>
                  <a:lnTo>
                    <a:pt x="88523" y="275792"/>
                  </a:lnTo>
                  <a:lnTo>
                    <a:pt x="90708" y="271593"/>
                  </a:lnTo>
                  <a:lnTo>
                    <a:pt x="89319" y="267450"/>
                  </a:lnTo>
                  <a:lnTo>
                    <a:pt x="87548" y="262354"/>
                  </a:lnTo>
                  <a:lnTo>
                    <a:pt x="86492" y="258353"/>
                  </a:lnTo>
                  <a:lnTo>
                    <a:pt x="82295" y="256168"/>
                  </a:lnTo>
                  <a:close/>
                </a:path>
                <a:path w="17894935" h="10099040">
                  <a:moveTo>
                    <a:pt x="55418" y="172101"/>
                  </a:moveTo>
                  <a:lnTo>
                    <a:pt x="47416" y="174213"/>
                  </a:lnTo>
                  <a:lnTo>
                    <a:pt x="45231" y="178410"/>
                  </a:lnTo>
                  <a:lnTo>
                    <a:pt x="46286" y="182410"/>
                  </a:lnTo>
                  <a:lnTo>
                    <a:pt x="48058" y="187507"/>
                  </a:lnTo>
                  <a:lnTo>
                    <a:pt x="48823" y="189412"/>
                  </a:lnTo>
                  <a:lnTo>
                    <a:pt x="50399" y="191268"/>
                  </a:lnTo>
                  <a:lnTo>
                    <a:pt x="52402" y="192123"/>
                  </a:lnTo>
                  <a:lnTo>
                    <a:pt x="51926" y="192314"/>
                  </a:lnTo>
                  <a:lnTo>
                    <a:pt x="53261" y="192884"/>
                  </a:lnTo>
                  <a:lnTo>
                    <a:pt x="55215" y="192928"/>
                  </a:lnTo>
                  <a:lnTo>
                    <a:pt x="56977" y="192496"/>
                  </a:lnTo>
                  <a:lnTo>
                    <a:pt x="60979" y="191440"/>
                  </a:lnTo>
                  <a:lnTo>
                    <a:pt x="63164" y="187243"/>
                  </a:lnTo>
                  <a:lnTo>
                    <a:pt x="62109" y="183241"/>
                  </a:lnTo>
                  <a:lnTo>
                    <a:pt x="60671" y="178288"/>
                  </a:lnTo>
                  <a:lnTo>
                    <a:pt x="59616" y="174286"/>
                  </a:lnTo>
                  <a:lnTo>
                    <a:pt x="55418" y="172101"/>
                  </a:lnTo>
                  <a:close/>
                </a:path>
                <a:path w="17894935" h="10099040">
                  <a:moveTo>
                    <a:pt x="32493" y="86171"/>
                  </a:moveTo>
                  <a:lnTo>
                    <a:pt x="24491" y="88281"/>
                  </a:lnTo>
                  <a:lnTo>
                    <a:pt x="21972" y="92336"/>
                  </a:lnTo>
                  <a:lnTo>
                    <a:pt x="23027" y="96338"/>
                  </a:lnTo>
                  <a:lnTo>
                    <a:pt x="24323" y="101625"/>
                  </a:lnTo>
                  <a:lnTo>
                    <a:pt x="24946" y="103864"/>
                  </a:lnTo>
                  <a:lnTo>
                    <a:pt x="26522" y="105719"/>
                  </a:lnTo>
                  <a:lnTo>
                    <a:pt x="30194" y="107285"/>
                  </a:lnTo>
                  <a:lnTo>
                    <a:pt x="31672" y="107522"/>
                  </a:lnTo>
                  <a:lnTo>
                    <a:pt x="33434" y="107090"/>
                  </a:lnTo>
                  <a:lnTo>
                    <a:pt x="37436" y="106035"/>
                  </a:lnTo>
                  <a:lnTo>
                    <a:pt x="39954" y="101980"/>
                  </a:lnTo>
                  <a:lnTo>
                    <a:pt x="38900" y="97978"/>
                  </a:lnTo>
                  <a:lnTo>
                    <a:pt x="37604" y="92691"/>
                  </a:lnTo>
                  <a:lnTo>
                    <a:pt x="36548" y="88690"/>
                  </a:lnTo>
                  <a:lnTo>
                    <a:pt x="32493" y="86171"/>
                  </a:lnTo>
                  <a:close/>
                </a:path>
                <a:path w="17894935" h="10099040">
                  <a:moveTo>
                    <a:pt x="10855" y="0"/>
                  </a:moveTo>
                  <a:lnTo>
                    <a:pt x="6854" y="1055"/>
                  </a:lnTo>
                  <a:lnTo>
                    <a:pt x="2519" y="1967"/>
                  </a:lnTo>
                  <a:lnTo>
                    <a:pt x="0" y="6023"/>
                  </a:lnTo>
                  <a:lnTo>
                    <a:pt x="1055" y="10024"/>
                  </a:lnTo>
                  <a:lnTo>
                    <a:pt x="2351" y="15311"/>
                  </a:lnTo>
                  <a:lnTo>
                    <a:pt x="2974" y="17550"/>
                  </a:lnTo>
                  <a:lnTo>
                    <a:pt x="4883" y="19548"/>
                  </a:lnTo>
                  <a:lnTo>
                    <a:pt x="6886" y="20403"/>
                  </a:lnTo>
                  <a:lnTo>
                    <a:pt x="7078" y="20879"/>
                  </a:lnTo>
                  <a:lnTo>
                    <a:pt x="8413" y="21449"/>
                  </a:lnTo>
                  <a:lnTo>
                    <a:pt x="9891" y="21684"/>
                  </a:lnTo>
                  <a:lnTo>
                    <a:pt x="11653" y="21252"/>
                  </a:lnTo>
                  <a:lnTo>
                    <a:pt x="15655" y="20197"/>
                  </a:lnTo>
                  <a:lnTo>
                    <a:pt x="18174" y="16142"/>
                  </a:lnTo>
                  <a:lnTo>
                    <a:pt x="17118" y="12141"/>
                  </a:lnTo>
                  <a:lnTo>
                    <a:pt x="15823" y="6853"/>
                  </a:lnTo>
                  <a:lnTo>
                    <a:pt x="14910" y="2518"/>
                  </a:lnTo>
                  <a:lnTo>
                    <a:pt x="10855" y="0"/>
                  </a:lnTo>
                  <a:close/>
                </a:path>
              </a:pathLst>
            </a:custGeom>
            <a:solidFill>
              <a:srgbClr val="803379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71473" y="0"/>
              <a:ext cx="18018125" cy="10245090"/>
            </a:xfrm>
            <a:custGeom>
              <a:avLst/>
              <a:gdLst/>
              <a:ahLst/>
              <a:cxnLst/>
              <a:rect l="l" t="t" r="r" b="b"/>
              <a:pathLst>
                <a:path w="18018125" h="10245090">
                  <a:moveTo>
                    <a:pt x="17001514" y="9927074"/>
                  </a:moveTo>
                  <a:lnTo>
                    <a:pt x="16989496" y="9921948"/>
                  </a:lnTo>
                  <a:lnTo>
                    <a:pt x="16985212" y="9923671"/>
                  </a:lnTo>
                  <a:lnTo>
                    <a:pt x="16982079" y="9931015"/>
                  </a:lnTo>
                  <a:lnTo>
                    <a:pt x="16983800" y="9935300"/>
                  </a:lnTo>
                  <a:lnTo>
                    <a:pt x="16995818" y="9940427"/>
                  </a:lnTo>
                  <a:lnTo>
                    <a:pt x="17000105" y="9938704"/>
                  </a:lnTo>
                  <a:lnTo>
                    <a:pt x="17003238" y="9931360"/>
                  </a:lnTo>
                  <a:lnTo>
                    <a:pt x="17001514" y="9927074"/>
                  </a:lnTo>
                  <a:close/>
                </a:path>
                <a:path w="18018125" h="10245090">
                  <a:moveTo>
                    <a:pt x="16920679" y="9891803"/>
                  </a:moveTo>
                  <a:lnTo>
                    <a:pt x="16908327" y="9886534"/>
                  </a:lnTo>
                  <a:lnTo>
                    <a:pt x="16904043" y="9888258"/>
                  </a:lnTo>
                  <a:lnTo>
                    <a:pt x="16900768" y="9895936"/>
                  </a:lnTo>
                  <a:lnTo>
                    <a:pt x="16902489" y="9900221"/>
                  </a:lnTo>
                  <a:lnTo>
                    <a:pt x="16914840" y="9905490"/>
                  </a:lnTo>
                  <a:lnTo>
                    <a:pt x="16919127" y="9903767"/>
                  </a:lnTo>
                  <a:lnTo>
                    <a:pt x="16922402" y="9896089"/>
                  </a:lnTo>
                  <a:lnTo>
                    <a:pt x="16920679" y="9891803"/>
                  </a:lnTo>
                  <a:close/>
                </a:path>
                <a:path w="18018125" h="10245090">
                  <a:moveTo>
                    <a:pt x="17083395" y="9960818"/>
                  </a:moveTo>
                  <a:lnTo>
                    <a:pt x="17071377" y="9955691"/>
                  </a:lnTo>
                  <a:lnTo>
                    <a:pt x="17067093" y="9957415"/>
                  </a:lnTo>
                  <a:lnTo>
                    <a:pt x="17063960" y="9964760"/>
                  </a:lnTo>
                  <a:lnTo>
                    <a:pt x="17065682" y="9969044"/>
                  </a:lnTo>
                  <a:lnTo>
                    <a:pt x="17077699" y="9974171"/>
                  </a:lnTo>
                  <a:lnTo>
                    <a:pt x="17081986" y="9972449"/>
                  </a:lnTo>
                  <a:lnTo>
                    <a:pt x="17085119" y="9965104"/>
                  </a:lnTo>
                  <a:lnTo>
                    <a:pt x="17083395" y="9960818"/>
                  </a:lnTo>
                  <a:close/>
                </a:path>
                <a:path w="18018125" h="10245090">
                  <a:moveTo>
                    <a:pt x="16828588" y="9850547"/>
                  </a:moveTo>
                  <a:lnTo>
                    <a:pt x="16823967" y="9852127"/>
                  </a:lnTo>
                  <a:lnTo>
                    <a:pt x="16822055" y="9856441"/>
                  </a:lnTo>
                  <a:lnTo>
                    <a:pt x="16820501" y="9859329"/>
                  </a:lnTo>
                  <a:lnTo>
                    <a:pt x="16822080" y="9863949"/>
                  </a:lnTo>
                  <a:lnTo>
                    <a:pt x="16834433" y="9869218"/>
                  </a:lnTo>
                  <a:lnTo>
                    <a:pt x="16838578" y="9867829"/>
                  </a:lnTo>
                  <a:lnTo>
                    <a:pt x="16840490" y="9863515"/>
                  </a:lnTo>
                  <a:lnTo>
                    <a:pt x="16842044" y="9860627"/>
                  </a:lnTo>
                  <a:lnTo>
                    <a:pt x="16840463" y="9856007"/>
                  </a:lnTo>
                  <a:lnTo>
                    <a:pt x="16832117" y="9852447"/>
                  </a:lnTo>
                  <a:lnTo>
                    <a:pt x="16828588" y="9850547"/>
                  </a:lnTo>
                  <a:close/>
                </a:path>
                <a:path w="18018125" h="10245090">
                  <a:moveTo>
                    <a:pt x="17165512" y="9993084"/>
                  </a:moveTo>
                  <a:lnTo>
                    <a:pt x="17157166" y="9989524"/>
                  </a:lnTo>
                  <a:lnTo>
                    <a:pt x="17153351" y="9988291"/>
                  </a:lnTo>
                  <a:lnTo>
                    <a:pt x="17149399" y="9990157"/>
                  </a:lnTo>
                  <a:lnTo>
                    <a:pt x="17146266" y="9997501"/>
                  </a:lnTo>
                  <a:lnTo>
                    <a:pt x="17148131" y="10001453"/>
                  </a:lnTo>
                  <a:lnTo>
                    <a:pt x="17156812" y="10005156"/>
                  </a:lnTo>
                  <a:lnTo>
                    <a:pt x="17160627" y="10006388"/>
                  </a:lnTo>
                  <a:lnTo>
                    <a:pt x="17164579" y="10004523"/>
                  </a:lnTo>
                  <a:lnTo>
                    <a:pt x="17166146" y="10000852"/>
                  </a:lnTo>
                  <a:lnTo>
                    <a:pt x="17167154" y="9997731"/>
                  </a:lnTo>
                  <a:lnTo>
                    <a:pt x="17167378" y="9997037"/>
                  </a:lnTo>
                  <a:lnTo>
                    <a:pt x="17165512" y="9993084"/>
                  </a:lnTo>
                  <a:close/>
                </a:path>
                <a:path w="18018125" h="10245090">
                  <a:moveTo>
                    <a:pt x="16756762" y="9816358"/>
                  </a:moveTo>
                  <a:lnTo>
                    <a:pt x="16748415" y="9812797"/>
                  </a:lnTo>
                  <a:lnTo>
                    <a:pt x="16743937" y="9814044"/>
                  </a:lnTo>
                  <a:lnTo>
                    <a:pt x="16741853" y="9818678"/>
                  </a:lnTo>
                  <a:lnTo>
                    <a:pt x="16740471" y="9821245"/>
                  </a:lnTo>
                  <a:lnTo>
                    <a:pt x="16742051" y="9825865"/>
                  </a:lnTo>
                  <a:lnTo>
                    <a:pt x="16745581" y="9827766"/>
                  </a:lnTo>
                  <a:lnTo>
                    <a:pt x="16754261" y="9831468"/>
                  </a:lnTo>
                  <a:lnTo>
                    <a:pt x="16758405" y="9830079"/>
                  </a:lnTo>
                  <a:lnTo>
                    <a:pt x="16760490" y="9825444"/>
                  </a:lnTo>
                  <a:lnTo>
                    <a:pt x="16761872" y="9822877"/>
                  </a:lnTo>
                  <a:lnTo>
                    <a:pt x="16760291" y="9818257"/>
                  </a:lnTo>
                  <a:lnTo>
                    <a:pt x="16756762" y="9816358"/>
                  </a:lnTo>
                  <a:close/>
                </a:path>
                <a:path w="18018125" h="10245090">
                  <a:moveTo>
                    <a:pt x="17248340" y="10023681"/>
                  </a:moveTo>
                  <a:lnTo>
                    <a:pt x="17244526" y="10022449"/>
                  </a:lnTo>
                  <a:lnTo>
                    <a:pt x="17236182" y="10018889"/>
                  </a:lnTo>
                  <a:lnTo>
                    <a:pt x="17232087" y="10021088"/>
                  </a:lnTo>
                  <a:lnTo>
                    <a:pt x="17230520" y="10024761"/>
                  </a:lnTo>
                  <a:lnTo>
                    <a:pt x="17229624" y="10027535"/>
                  </a:lnTo>
                  <a:lnTo>
                    <a:pt x="17229288" y="10028575"/>
                  </a:lnTo>
                  <a:lnTo>
                    <a:pt x="17230818" y="10032384"/>
                  </a:lnTo>
                  <a:lnTo>
                    <a:pt x="17234489" y="10033950"/>
                  </a:lnTo>
                  <a:lnTo>
                    <a:pt x="17234632" y="10033616"/>
                  </a:lnTo>
                  <a:lnTo>
                    <a:pt x="17243313" y="10037319"/>
                  </a:lnTo>
                  <a:lnTo>
                    <a:pt x="17247407" y="10035120"/>
                  </a:lnTo>
                  <a:lnTo>
                    <a:pt x="17250540" y="10027776"/>
                  </a:lnTo>
                  <a:lnTo>
                    <a:pt x="17248340" y="10023681"/>
                  </a:lnTo>
                  <a:close/>
                </a:path>
                <a:path w="18018125" h="10245090">
                  <a:moveTo>
                    <a:pt x="16668955" y="9773378"/>
                  </a:moveTo>
                  <a:lnTo>
                    <a:pt x="16664335" y="9774958"/>
                  </a:lnTo>
                  <a:lnTo>
                    <a:pt x="16661202" y="9782302"/>
                  </a:lnTo>
                  <a:lnTo>
                    <a:pt x="16662590" y="9786445"/>
                  </a:lnTo>
                  <a:lnTo>
                    <a:pt x="16665978" y="9788680"/>
                  </a:lnTo>
                  <a:lnTo>
                    <a:pt x="16674658" y="9792383"/>
                  </a:lnTo>
                  <a:lnTo>
                    <a:pt x="16678803" y="9790994"/>
                  </a:lnTo>
                  <a:lnTo>
                    <a:pt x="16681935" y="9783650"/>
                  </a:lnTo>
                  <a:lnTo>
                    <a:pt x="16680546" y="9779506"/>
                  </a:lnTo>
                  <a:lnTo>
                    <a:pt x="16677159" y="9777272"/>
                  </a:lnTo>
                  <a:lnTo>
                    <a:pt x="16672484" y="9775278"/>
                  </a:lnTo>
                  <a:lnTo>
                    <a:pt x="16668955" y="9773378"/>
                  </a:lnTo>
                  <a:close/>
                </a:path>
                <a:path w="18018125" h="10245090">
                  <a:moveTo>
                    <a:pt x="17332357" y="10052418"/>
                  </a:moveTo>
                  <a:lnTo>
                    <a:pt x="17328401" y="10051519"/>
                  </a:lnTo>
                  <a:lnTo>
                    <a:pt x="17323729" y="10049526"/>
                  </a:lnTo>
                  <a:lnTo>
                    <a:pt x="17319581" y="10048151"/>
                  </a:lnTo>
                  <a:lnTo>
                    <a:pt x="17315819" y="10050493"/>
                  </a:lnTo>
                  <a:lnTo>
                    <a:pt x="17314253" y="10054165"/>
                  </a:lnTo>
                  <a:lnTo>
                    <a:pt x="17313020" y="10057979"/>
                  </a:lnTo>
                  <a:lnTo>
                    <a:pt x="17314884" y="10061931"/>
                  </a:lnTo>
                  <a:lnTo>
                    <a:pt x="17318222" y="10063354"/>
                  </a:lnTo>
                  <a:lnTo>
                    <a:pt x="17318364" y="10063020"/>
                  </a:lnTo>
                  <a:lnTo>
                    <a:pt x="17318698" y="10063163"/>
                  </a:lnTo>
                  <a:lnTo>
                    <a:pt x="17319176" y="10062972"/>
                  </a:lnTo>
                  <a:lnTo>
                    <a:pt x="17323849" y="10064965"/>
                  </a:lnTo>
                  <a:lnTo>
                    <a:pt x="17327998" y="10066341"/>
                  </a:lnTo>
                  <a:lnTo>
                    <a:pt x="17331758" y="10063999"/>
                  </a:lnTo>
                  <a:lnTo>
                    <a:pt x="17333324" y="10060327"/>
                  </a:lnTo>
                  <a:lnTo>
                    <a:pt x="17334557" y="10056512"/>
                  </a:lnTo>
                  <a:lnTo>
                    <a:pt x="17332357" y="10052418"/>
                  </a:lnTo>
                  <a:close/>
                </a:path>
                <a:path w="18018125" h="10245090">
                  <a:moveTo>
                    <a:pt x="16589922" y="9732957"/>
                  </a:moveTo>
                  <a:lnTo>
                    <a:pt x="16585444" y="9734204"/>
                  </a:lnTo>
                  <a:lnTo>
                    <a:pt x="16583877" y="9737876"/>
                  </a:lnTo>
                  <a:lnTo>
                    <a:pt x="16581977" y="9741406"/>
                  </a:lnTo>
                  <a:lnTo>
                    <a:pt x="16583225" y="9745884"/>
                  </a:lnTo>
                  <a:lnTo>
                    <a:pt x="16586612" y="9748117"/>
                  </a:lnTo>
                  <a:lnTo>
                    <a:pt x="16591953" y="9750396"/>
                  </a:lnTo>
                  <a:lnTo>
                    <a:pt x="16591811" y="9750730"/>
                  </a:lnTo>
                  <a:lnTo>
                    <a:pt x="16595149" y="9752153"/>
                  </a:lnTo>
                  <a:lnTo>
                    <a:pt x="16599627" y="9750907"/>
                  </a:lnTo>
                  <a:lnTo>
                    <a:pt x="16601193" y="9747235"/>
                  </a:lnTo>
                  <a:lnTo>
                    <a:pt x="16603094" y="9743705"/>
                  </a:lnTo>
                  <a:lnTo>
                    <a:pt x="16601848" y="9739228"/>
                  </a:lnTo>
                  <a:lnTo>
                    <a:pt x="16598460" y="9736994"/>
                  </a:lnTo>
                  <a:lnTo>
                    <a:pt x="16593786" y="9735000"/>
                  </a:lnTo>
                  <a:lnTo>
                    <a:pt x="16589922" y="9732957"/>
                  </a:lnTo>
                  <a:close/>
                </a:path>
                <a:path w="18018125" h="10245090">
                  <a:moveTo>
                    <a:pt x="17415659" y="10080060"/>
                  </a:moveTo>
                  <a:lnTo>
                    <a:pt x="17411702" y="10079162"/>
                  </a:lnTo>
                  <a:lnTo>
                    <a:pt x="17407028" y="10077168"/>
                  </a:lnTo>
                  <a:lnTo>
                    <a:pt x="17403214" y="10075935"/>
                  </a:lnTo>
                  <a:lnTo>
                    <a:pt x="17399118" y="10078134"/>
                  </a:lnTo>
                  <a:lnTo>
                    <a:pt x="17397886" y="10081948"/>
                  </a:lnTo>
                  <a:lnTo>
                    <a:pt x="17396796" y="10085429"/>
                  </a:lnTo>
                  <a:lnTo>
                    <a:pt x="17398662" y="10089382"/>
                  </a:lnTo>
                  <a:lnTo>
                    <a:pt x="17402333" y="10090948"/>
                  </a:lnTo>
                  <a:lnTo>
                    <a:pt x="17402808" y="10090756"/>
                  </a:lnTo>
                  <a:lnTo>
                    <a:pt x="17407483" y="10092750"/>
                  </a:lnTo>
                  <a:lnTo>
                    <a:pt x="17411297" y="10093982"/>
                  </a:lnTo>
                  <a:lnTo>
                    <a:pt x="17415391" y="10091783"/>
                  </a:lnTo>
                  <a:lnTo>
                    <a:pt x="17417857" y="10084155"/>
                  </a:lnTo>
                  <a:lnTo>
                    <a:pt x="17415659" y="10080060"/>
                  </a:lnTo>
                  <a:close/>
                </a:path>
                <a:path w="18018125" h="10245090">
                  <a:moveTo>
                    <a:pt x="16512127" y="9691487"/>
                  </a:moveTo>
                  <a:lnTo>
                    <a:pt x="16507648" y="9692733"/>
                  </a:lnTo>
                  <a:lnTo>
                    <a:pt x="16503847" y="9699792"/>
                  </a:lnTo>
                  <a:lnTo>
                    <a:pt x="16505094" y="9704270"/>
                  </a:lnTo>
                  <a:lnTo>
                    <a:pt x="16508482" y="9706503"/>
                  </a:lnTo>
                  <a:lnTo>
                    <a:pt x="16517163" y="9710206"/>
                  </a:lnTo>
                  <a:lnTo>
                    <a:pt x="16521639" y="9708960"/>
                  </a:lnTo>
                  <a:lnTo>
                    <a:pt x="16523064" y="9705622"/>
                  </a:lnTo>
                  <a:lnTo>
                    <a:pt x="16524964" y="9702092"/>
                  </a:lnTo>
                  <a:lnTo>
                    <a:pt x="16523718" y="9697615"/>
                  </a:lnTo>
                  <a:lnTo>
                    <a:pt x="16520331" y="9695381"/>
                  </a:lnTo>
                  <a:lnTo>
                    <a:pt x="16515656" y="9693387"/>
                  </a:lnTo>
                  <a:lnTo>
                    <a:pt x="16512127" y="9691487"/>
                  </a:lnTo>
                  <a:close/>
                </a:path>
                <a:path w="18018125" h="10245090">
                  <a:moveTo>
                    <a:pt x="17500481" y="10105984"/>
                  </a:moveTo>
                  <a:lnTo>
                    <a:pt x="17496666" y="10104750"/>
                  </a:lnTo>
                  <a:lnTo>
                    <a:pt x="17491708" y="10103425"/>
                  </a:lnTo>
                  <a:lnTo>
                    <a:pt x="17487893" y="10102192"/>
                  </a:lnTo>
                  <a:lnTo>
                    <a:pt x="17483799" y="10104391"/>
                  </a:lnTo>
                  <a:lnTo>
                    <a:pt x="17482566" y="10108206"/>
                  </a:lnTo>
                  <a:lnTo>
                    <a:pt x="17481476" y="10111687"/>
                  </a:lnTo>
                  <a:lnTo>
                    <a:pt x="17483342" y="10115639"/>
                  </a:lnTo>
                  <a:lnTo>
                    <a:pt x="17487346" y="10117347"/>
                  </a:lnTo>
                  <a:lnTo>
                    <a:pt x="17492305" y="10118673"/>
                  </a:lnTo>
                  <a:lnTo>
                    <a:pt x="17496120" y="10119906"/>
                  </a:lnTo>
                  <a:lnTo>
                    <a:pt x="17500214" y="10117707"/>
                  </a:lnTo>
                  <a:lnTo>
                    <a:pt x="17502679" y="10110078"/>
                  </a:lnTo>
                  <a:lnTo>
                    <a:pt x="17500481" y="10105984"/>
                  </a:lnTo>
                  <a:close/>
                </a:path>
                <a:path w="18018125" h="10245090">
                  <a:moveTo>
                    <a:pt x="16434425" y="9648872"/>
                  </a:moveTo>
                  <a:lnTo>
                    <a:pt x="16429947" y="9650118"/>
                  </a:lnTo>
                  <a:lnTo>
                    <a:pt x="16426146" y="9657177"/>
                  </a:lnTo>
                  <a:lnTo>
                    <a:pt x="16427392" y="9661654"/>
                  </a:lnTo>
                  <a:lnTo>
                    <a:pt x="16430921" y="9663554"/>
                  </a:lnTo>
                  <a:lnTo>
                    <a:pt x="16435311" y="9666216"/>
                  </a:lnTo>
                  <a:lnTo>
                    <a:pt x="16439318" y="9667925"/>
                  </a:lnTo>
                  <a:lnTo>
                    <a:pt x="16443462" y="9666537"/>
                  </a:lnTo>
                  <a:lnTo>
                    <a:pt x="16445220" y="9663341"/>
                  </a:lnTo>
                  <a:lnTo>
                    <a:pt x="16447120" y="9659811"/>
                  </a:lnTo>
                  <a:lnTo>
                    <a:pt x="16445872" y="9655333"/>
                  </a:lnTo>
                  <a:lnTo>
                    <a:pt x="16442626" y="9652765"/>
                  </a:lnTo>
                  <a:lnTo>
                    <a:pt x="16437954" y="9650772"/>
                  </a:lnTo>
                  <a:lnTo>
                    <a:pt x="16434425" y="9648872"/>
                  </a:lnTo>
                  <a:close/>
                </a:path>
                <a:path w="18018125" h="10245090">
                  <a:moveTo>
                    <a:pt x="17585062" y="10130620"/>
                  </a:moveTo>
                  <a:lnTo>
                    <a:pt x="17581248" y="10129388"/>
                  </a:lnTo>
                  <a:lnTo>
                    <a:pt x="17576291" y="10128062"/>
                  </a:lnTo>
                  <a:lnTo>
                    <a:pt x="17572333" y="10127163"/>
                  </a:lnTo>
                  <a:lnTo>
                    <a:pt x="17568571" y="10129505"/>
                  </a:lnTo>
                  <a:lnTo>
                    <a:pt x="17567338" y="10133319"/>
                  </a:lnTo>
                  <a:lnTo>
                    <a:pt x="17566248" y="10136800"/>
                  </a:lnTo>
                  <a:lnTo>
                    <a:pt x="17568256" y="10140418"/>
                  </a:lnTo>
                  <a:lnTo>
                    <a:pt x="17572597" y="10142270"/>
                  </a:lnTo>
                  <a:lnTo>
                    <a:pt x="17577554" y="10143595"/>
                  </a:lnTo>
                  <a:lnTo>
                    <a:pt x="17581511" y="10144494"/>
                  </a:lnTo>
                  <a:lnTo>
                    <a:pt x="17585273" y="10142153"/>
                  </a:lnTo>
                  <a:lnTo>
                    <a:pt x="17586505" y="10138339"/>
                  </a:lnTo>
                  <a:lnTo>
                    <a:pt x="17587404" y="10134381"/>
                  </a:lnTo>
                  <a:lnTo>
                    <a:pt x="17585062" y="10130620"/>
                  </a:lnTo>
                  <a:close/>
                </a:path>
                <a:path w="18018125" h="10245090">
                  <a:moveTo>
                    <a:pt x="16357624" y="9605064"/>
                  </a:moveTo>
                  <a:lnTo>
                    <a:pt x="16353148" y="9606310"/>
                  </a:lnTo>
                  <a:lnTo>
                    <a:pt x="16349347" y="9613369"/>
                  </a:lnTo>
                  <a:lnTo>
                    <a:pt x="16350594" y="9617847"/>
                  </a:lnTo>
                  <a:lnTo>
                    <a:pt x="16354123" y="9619747"/>
                  </a:lnTo>
                  <a:lnTo>
                    <a:pt x="16358513" y="9622409"/>
                  </a:lnTo>
                  <a:lnTo>
                    <a:pt x="16362517" y="9624117"/>
                  </a:lnTo>
                  <a:lnTo>
                    <a:pt x="16366662" y="9622728"/>
                  </a:lnTo>
                  <a:lnTo>
                    <a:pt x="16368420" y="9619532"/>
                  </a:lnTo>
                  <a:lnTo>
                    <a:pt x="16370319" y="9616002"/>
                  </a:lnTo>
                  <a:lnTo>
                    <a:pt x="16369073" y="9611525"/>
                  </a:lnTo>
                  <a:lnTo>
                    <a:pt x="16365543" y="9609625"/>
                  </a:lnTo>
                  <a:lnTo>
                    <a:pt x="16361154" y="9606964"/>
                  </a:lnTo>
                  <a:lnTo>
                    <a:pt x="16357624" y="9605064"/>
                  </a:lnTo>
                  <a:close/>
                </a:path>
                <a:path w="18018125" h="10245090">
                  <a:moveTo>
                    <a:pt x="17670833" y="10153398"/>
                  </a:moveTo>
                  <a:lnTo>
                    <a:pt x="17666877" y="10152499"/>
                  </a:lnTo>
                  <a:lnTo>
                    <a:pt x="17661918" y="10151172"/>
                  </a:lnTo>
                  <a:lnTo>
                    <a:pt x="17657961" y="10150274"/>
                  </a:lnTo>
                  <a:lnTo>
                    <a:pt x="17653867" y="10152473"/>
                  </a:lnTo>
                  <a:lnTo>
                    <a:pt x="17652968" y="10156431"/>
                  </a:lnTo>
                  <a:lnTo>
                    <a:pt x="17652211" y="10160053"/>
                  </a:lnTo>
                  <a:lnTo>
                    <a:pt x="17653885" y="10163528"/>
                  </a:lnTo>
                  <a:lnTo>
                    <a:pt x="17658225" y="10165380"/>
                  </a:lnTo>
                  <a:lnTo>
                    <a:pt x="17663183" y="10166706"/>
                  </a:lnTo>
                  <a:lnTo>
                    <a:pt x="17667141" y="10167606"/>
                  </a:lnTo>
                  <a:lnTo>
                    <a:pt x="17671235" y="10165406"/>
                  </a:lnTo>
                  <a:lnTo>
                    <a:pt x="17673032" y="10157492"/>
                  </a:lnTo>
                  <a:lnTo>
                    <a:pt x="17670833" y="10153398"/>
                  </a:lnTo>
                  <a:close/>
                </a:path>
                <a:path w="18018125" h="10245090">
                  <a:moveTo>
                    <a:pt x="16281588" y="9560397"/>
                  </a:moveTo>
                  <a:lnTo>
                    <a:pt x="16277111" y="9561644"/>
                  </a:lnTo>
                  <a:lnTo>
                    <a:pt x="16272642" y="9568418"/>
                  </a:lnTo>
                  <a:lnTo>
                    <a:pt x="16273746" y="9573229"/>
                  </a:lnTo>
                  <a:lnTo>
                    <a:pt x="16277275" y="9575129"/>
                  </a:lnTo>
                  <a:lnTo>
                    <a:pt x="16281665" y="9577791"/>
                  </a:lnTo>
                  <a:lnTo>
                    <a:pt x="16286003" y="9579641"/>
                  </a:lnTo>
                  <a:lnTo>
                    <a:pt x="16290005" y="9578587"/>
                  </a:lnTo>
                  <a:lnTo>
                    <a:pt x="16291236" y="9576350"/>
                  </a:lnTo>
                  <a:lnTo>
                    <a:pt x="16291763" y="9575391"/>
                  </a:lnTo>
                  <a:lnTo>
                    <a:pt x="16293997" y="9572003"/>
                  </a:lnTo>
                  <a:lnTo>
                    <a:pt x="16292893" y="9567193"/>
                  </a:lnTo>
                  <a:lnTo>
                    <a:pt x="16289364" y="9565293"/>
                  </a:lnTo>
                  <a:lnTo>
                    <a:pt x="16284975" y="9562631"/>
                  </a:lnTo>
                  <a:lnTo>
                    <a:pt x="16281588" y="9560397"/>
                  </a:lnTo>
                  <a:close/>
                </a:path>
                <a:path w="18018125" h="10245090">
                  <a:moveTo>
                    <a:pt x="16205501" y="9514920"/>
                  </a:moveTo>
                  <a:lnTo>
                    <a:pt x="16201023" y="9516166"/>
                  </a:lnTo>
                  <a:lnTo>
                    <a:pt x="16196554" y="9522940"/>
                  </a:lnTo>
                  <a:lnTo>
                    <a:pt x="16197802" y="9527419"/>
                  </a:lnTo>
                  <a:lnTo>
                    <a:pt x="16201189" y="9529653"/>
                  </a:lnTo>
                  <a:lnTo>
                    <a:pt x="16205577" y="9532313"/>
                  </a:lnTo>
                  <a:lnTo>
                    <a:pt x="16209917" y="9534165"/>
                  </a:lnTo>
                  <a:lnTo>
                    <a:pt x="16213919" y="9533110"/>
                  </a:lnTo>
                  <a:lnTo>
                    <a:pt x="16215150" y="9530873"/>
                  </a:lnTo>
                  <a:lnTo>
                    <a:pt x="16215677" y="9529914"/>
                  </a:lnTo>
                  <a:lnTo>
                    <a:pt x="16217911" y="9526527"/>
                  </a:lnTo>
                  <a:lnTo>
                    <a:pt x="16216663" y="9522049"/>
                  </a:lnTo>
                  <a:lnTo>
                    <a:pt x="16213275" y="9519815"/>
                  </a:lnTo>
                  <a:lnTo>
                    <a:pt x="16208889" y="9517154"/>
                  </a:lnTo>
                  <a:lnTo>
                    <a:pt x="16205501" y="9514920"/>
                  </a:lnTo>
                  <a:close/>
                </a:path>
                <a:path w="18018125" h="10245090">
                  <a:moveTo>
                    <a:pt x="17756362" y="10174888"/>
                  </a:moveTo>
                  <a:lnTo>
                    <a:pt x="17752405" y="10173989"/>
                  </a:lnTo>
                  <a:lnTo>
                    <a:pt x="17747446" y="10172663"/>
                  </a:lnTo>
                  <a:lnTo>
                    <a:pt x="17743490" y="10171764"/>
                  </a:lnTo>
                  <a:lnTo>
                    <a:pt x="17739395" y="10173964"/>
                  </a:lnTo>
                  <a:lnTo>
                    <a:pt x="17738497" y="10177921"/>
                  </a:lnTo>
                  <a:lnTo>
                    <a:pt x="17737740" y="10181543"/>
                  </a:lnTo>
                  <a:lnTo>
                    <a:pt x="17739414" y="10185019"/>
                  </a:lnTo>
                  <a:lnTo>
                    <a:pt x="17743753" y="10186870"/>
                  </a:lnTo>
                  <a:lnTo>
                    <a:pt x="17748712" y="10188196"/>
                  </a:lnTo>
                  <a:lnTo>
                    <a:pt x="17752669" y="10189095"/>
                  </a:lnTo>
                  <a:lnTo>
                    <a:pt x="17756763" y="10186896"/>
                  </a:lnTo>
                  <a:lnTo>
                    <a:pt x="17758560" y="10178982"/>
                  </a:lnTo>
                  <a:lnTo>
                    <a:pt x="17756362" y="10174888"/>
                  </a:lnTo>
                  <a:close/>
                </a:path>
                <a:path w="18018125" h="10245090">
                  <a:moveTo>
                    <a:pt x="16130031" y="9468917"/>
                  </a:moveTo>
                  <a:lnTo>
                    <a:pt x="16125363" y="9469688"/>
                  </a:lnTo>
                  <a:lnTo>
                    <a:pt x="16122081" y="9475785"/>
                  </a:lnTo>
                  <a:lnTo>
                    <a:pt x="16121563" y="9476747"/>
                  </a:lnTo>
                  <a:lnTo>
                    <a:pt x="16122475" y="9481083"/>
                  </a:lnTo>
                  <a:lnTo>
                    <a:pt x="16125862" y="9483317"/>
                  </a:lnTo>
                  <a:lnTo>
                    <a:pt x="16130252" y="9485978"/>
                  </a:lnTo>
                  <a:lnTo>
                    <a:pt x="16134590" y="9487828"/>
                  </a:lnTo>
                  <a:lnTo>
                    <a:pt x="16138258" y="9486631"/>
                  </a:lnTo>
                  <a:lnTo>
                    <a:pt x="16140350" y="9483578"/>
                  </a:lnTo>
                  <a:lnTo>
                    <a:pt x="16142250" y="9480048"/>
                  </a:lnTo>
                  <a:lnTo>
                    <a:pt x="16141338" y="9475713"/>
                  </a:lnTo>
                  <a:lnTo>
                    <a:pt x="16137950" y="9473479"/>
                  </a:lnTo>
                  <a:lnTo>
                    <a:pt x="16133562" y="9470818"/>
                  </a:lnTo>
                  <a:lnTo>
                    <a:pt x="16130031" y="9468917"/>
                  </a:lnTo>
                  <a:close/>
                </a:path>
                <a:path w="18018125" h="10245090">
                  <a:moveTo>
                    <a:pt x="17842320" y="10195377"/>
                  </a:moveTo>
                  <a:lnTo>
                    <a:pt x="17838362" y="10194478"/>
                  </a:lnTo>
                  <a:lnTo>
                    <a:pt x="17833261" y="10193486"/>
                  </a:lnTo>
                  <a:lnTo>
                    <a:pt x="17829303" y="10192587"/>
                  </a:lnTo>
                  <a:lnTo>
                    <a:pt x="17825545" y="10194929"/>
                  </a:lnTo>
                  <a:lnTo>
                    <a:pt x="17824645" y="10198886"/>
                  </a:lnTo>
                  <a:lnTo>
                    <a:pt x="17824031" y="10202175"/>
                  </a:lnTo>
                  <a:lnTo>
                    <a:pt x="17825705" y="10205651"/>
                  </a:lnTo>
                  <a:lnTo>
                    <a:pt x="17830045" y="10207502"/>
                  </a:lnTo>
                  <a:lnTo>
                    <a:pt x="17835146" y="10208494"/>
                  </a:lnTo>
                  <a:lnTo>
                    <a:pt x="17839103" y="10209394"/>
                  </a:lnTo>
                  <a:lnTo>
                    <a:pt x="17842862" y="10207051"/>
                  </a:lnTo>
                  <a:lnTo>
                    <a:pt x="17844661" y="10199138"/>
                  </a:lnTo>
                  <a:lnTo>
                    <a:pt x="17842320" y="10195377"/>
                  </a:lnTo>
                  <a:close/>
                </a:path>
                <a:path w="18018125" h="10245090">
                  <a:moveTo>
                    <a:pt x="16055468" y="9421722"/>
                  </a:moveTo>
                  <a:lnTo>
                    <a:pt x="16051132" y="9422635"/>
                  </a:lnTo>
                  <a:lnTo>
                    <a:pt x="16046663" y="9429409"/>
                  </a:lnTo>
                  <a:lnTo>
                    <a:pt x="16047577" y="9433745"/>
                  </a:lnTo>
                  <a:lnTo>
                    <a:pt x="16050965" y="9435979"/>
                  </a:lnTo>
                  <a:lnTo>
                    <a:pt x="16055353" y="9438640"/>
                  </a:lnTo>
                  <a:lnTo>
                    <a:pt x="16056354" y="9439067"/>
                  </a:lnTo>
                  <a:lnTo>
                    <a:pt x="16056211" y="9439401"/>
                  </a:lnTo>
                  <a:lnTo>
                    <a:pt x="16059550" y="9440825"/>
                  </a:lnTo>
                  <a:lnTo>
                    <a:pt x="16063218" y="9439628"/>
                  </a:lnTo>
                  <a:lnTo>
                    <a:pt x="16065309" y="9436574"/>
                  </a:lnTo>
                  <a:lnTo>
                    <a:pt x="16067543" y="9433186"/>
                  </a:lnTo>
                  <a:lnTo>
                    <a:pt x="16066630" y="9428851"/>
                  </a:lnTo>
                  <a:lnTo>
                    <a:pt x="16063242" y="9426617"/>
                  </a:lnTo>
                  <a:lnTo>
                    <a:pt x="16058856" y="9423957"/>
                  </a:lnTo>
                  <a:lnTo>
                    <a:pt x="16055468" y="9421722"/>
                  </a:lnTo>
                  <a:close/>
                </a:path>
                <a:path w="18018125" h="10245090">
                  <a:moveTo>
                    <a:pt x="17928797" y="10213721"/>
                  </a:moveTo>
                  <a:lnTo>
                    <a:pt x="17924841" y="10212822"/>
                  </a:lnTo>
                  <a:lnTo>
                    <a:pt x="17919739" y="10211830"/>
                  </a:lnTo>
                  <a:lnTo>
                    <a:pt x="17915640" y="10211265"/>
                  </a:lnTo>
                  <a:lnTo>
                    <a:pt x="17911877" y="10213606"/>
                  </a:lnTo>
                  <a:lnTo>
                    <a:pt x="17910979" y="10217563"/>
                  </a:lnTo>
                  <a:lnTo>
                    <a:pt x="17910365" y="10220852"/>
                  </a:lnTo>
                  <a:lnTo>
                    <a:pt x="17912374" y="10224470"/>
                  </a:lnTo>
                  <a:lnTo>
                    <a:pt x="17916713" y="10226321"/>
                  </a:lnTo>
                  <a:lnTo>
                    <a:pt x="17921814" y="10227313"/>
                  </a:lnTo>
                  <a:lnTo>
                    <a:pt x="17925914" y="10227879"/>
                  </a:lnTo>
                  <a:lnTo>
                    <a:pt x="17929675" y="10225538"/>
                  </a:lnTo>
                  <a:lnTo>
                    <a:pt x="17930573" y="10221581"/>
                  </a:lnTo>
                  <a:lnTo>
                    <a:pt x="17931087" y="10217854"/>
                  </a:lnTo>
                  <a:lnTo>
                    <a:pt x="17931138" y="10217481"/>
                  </a:lnTo>
                  <a:lnTo>
                    <a:pt x="17928797" y="10213721"/>
                  </a:lnTo>
                  <a:close/>
                </a:path>
                <a:path w="18018125" h="10245090">
                  <a:moveTo>
                    <a:pt x="15981137" y="9373049"/>
                  </a:moveTo>
                  <a:lnTo>
                    <a:pt x="15976803" y="9373962"/>
                  </a:lnTo>
                  <a:lnTo>
                    <a:pt x="15972539" y="9380429"/>
                  </a:lnTo>
                  <a:lnTo>
                    <a:pt x="15972335" y="9380737"/>
                  </a:lnTo>
                  <a:lnTo>
                    <a:pt x="15973246" y="9385071"/>
                  </a:lnTo>
                  <a:lnTo>
                    <a:pt x="15976634" y="9387306"/>
                  </a:lnTo>
                  <a:lnTo>
                    <a:pt x="15980881" y="9390300"/>
                  </a:lnTo>
                  <a:lnTo>
                    <a:pt x="15982216" y="9390870"/>
                  </a:lnTo>
                  <a:lnTo>
                    <a:pt x="15981741" y="9391062"/>
                  </a:lnTo>
                  <a:lnTo>
                    <a:pt x="15985080" y="9392486"/>
                  </a:lnTo>
                  <a:lnTo>
                    <a:pt x="15988746" y="9391288"/>
                  </a:lnTo>
                  <a:lnTo>
                    <a:pt x="15990628" y="9388540"/>
                  </a:lnTo>
                  <a:lnTo>
                    <a:pt x="15993071" y="9384847"/>
                  </a:lnTo>
                  <a:lnTo>
                    <a:pt x="15992159" y="9380513"/>
                  </a:lnTo>
                  <a:lnTo>
                    <a:pt x="15988771" y="9378278"/>
                  </a:lnTo>
                  <a:lnTo>
                    <a:pt x="15984525" y="9375283"/>
                  </a:lnTo>
                  <a:lnTo>
                    <a:pt x="15981137" y="9373049"/>
                  </a:lnTo>
                  <a:close/>
                </a:path>
                <a:path w="18018125" h="10245090">
                  <a:moveTo>
                    <a:pt x="18015366" y="10230920"/>
                  </a:moveTo>
                  <a:lnTo>
                    <a:pt x="18011409" y="10230021"/>
                  </a:lnTo>
                  <a:lnTo>
                    <a:pt x="18006311" y="10229030"/>
                  </a:lnTo>
                  <a:lnTo>
                    <a:pt x="18002687" y="10228273"/>
                  </a:lnTo>
                  <a:lnTo>
                    <a:pt x="17998783" y="10230949"/>
                  </a:lnTo>
                  <a:lnTo>
                    <a:pt x="17997966" y="10234545"/>
                  </a:lnTo>
                  <a:lnTo>
                    <a:pt x="17997128" y="10238528"/>
                  </a:lnTo>
                  <a:lnTo>
                    <a:pt x="17999278" y="10241813"/>
                  </a:lnTo>
                  <a:lnTo>
                    <a:pt x="18002283" y="10243094"/>
                  </a:lnTo>
                  <a:lnTo>
                    <a:pt x="18002425" y="10242760"/>
                  </a:lnTo>
                  <a:lnTo>
                    <a:pt x="18003760" y="10243330"/>
                  </a:lnTo>
                  <a:lnTo>
                    <a:pt x="18008861" y="10244323"/>
                  </a:lnTo>
                  <a:lnTo>
                    <a:pt x="18012484" y="10245079"/>
                  </a:lnTo>
                  <a:lnTo>
                    <a:pt x="18016388" y="10242403"/>
                  </a:lnTo>
                  <a:lnTo>
                    <a:pt x="18017206" y="10238807"/>
                  </a:lnTo>
                  <a:lnTo>
                    <a:pt x="18018044" y="10234824"/>
                  </a:lnTo>
                  <a:lnTo>
                    <a:pt x="18015366" y="10230920"/>
                  </a:lnTo>
                  <a:close/>
                </a:path>
                <a:path w="18018125" h="10245090">
                  <a:moveTo>
                    <a:pt x="15907619" y="9324328"/>
                  </a:moveTo>
                  <a:lnTo>
                    <a:pt x="15902950" y="9325098"/>
                  </a:lnTo>
                  <a:lnTo>
                    <a:pt x="15900715" y="9328485"/>
                  </a:lnTo>
                  <a:lnTo>
                    <a:pt x="15898624" y="9331539"/>
                  </a:lnTo>
                  <a:lnTo>
                    <a:pt x="15899395" y="9336207"/>
                  </a:lnTo>
                  <a:lnTo>
                    <a:pt x="15902783" y="9338442"/>
                  </a:lnTo>
                  <a:lnTo>
                    <a:pt x="15907028" y="9341436"/>
                  </a:lnTo>
                  <a:lnTo>
                    <a:pt x="15911368" y="9343288"/>
                  </a:lnTo>
                  <a:lnTo>
                    <a:pt x="15914894" y="9342425"/>
                  </a:lnTo>
                  <a:lnTo>
                    <a:pt x="15919076" y="9336317"/>
                  </a:lnTo>
                  <a:lnTo>
                    <a:pt x="15918305" y="9331648"/>
                  </a:lnTo>
                  <a:lnTo>
                    <a:pt x="15914919" y="9329414"/>
                  </a:lnTo>
                  <a:lnTo>
                    <a:pt x="15910674" y="9326419"/>
                  </a:lnTo>
                  <a:lnTo>
                    <a:pt x="15907619" y="9324328"/>
                  </a:lnTo>
                  <a:close/>
                </a:path>
                <a:path w="18018125" h="10245090">
                  <a:moveTo>
                    <a:pt x="15834670" y="9274270"/>
                  </a:moveTo>
                  <a:lnTo>
                    <a:pt x="15830001" y="9275042"/>
                  </a:lnTo>
                  <a:lnTo>
                    <a:pt x="15825533" y="9281816"/>
                  </a:lnTo>
                  <a:lnTo>
                    <a:pt x="15826303" y="9286484"/>
                  </a:lnTo>
                  <a:lnTo>
                    <a:pt x="15829690" y="9288718"/>
                  </a:lnTo>
                  <a:lnTo>
                    <a:pt x="15833937" y="9291714"/>
                  </a:lnTo>
                  <a:lnTo>
                    <a:pt x="15838610" y="9293707"/>
                  </a:lnTo>
                  <a:lnTo>
                    <a:pt x="15842135" y="9292843"/>
                  </a:lnTo>
                  <a:lnTo>
                    <a:pt x="15844227" y="9289790"/>
                  </a:lnTo>
                  <a:lnTo>
                    <a:pt x="15846461" y="9286403"/>
                  </a:lnTo>
                  <a:lnTo>
                    <a:pt x="15845690" y="9281734"/>
                  </a:lnTo>
                  <a:lnTo>
                    <a:pt x="15842302" y="9279499"/>
                  </a:lnTo>
                  <a:lnTo>
                    <a:pt x="15838057" y="9276504"/>
                  </a:lnTo>
                  <a:lnTo>
                    <a:pt x="15834670" y="9274270"/>
                  </a:lnTo>
                  <a:close/>
                </a:path>
                <a:path w="18018125" h="10245090">
                  <a:moveTo>
                    <a:pt x="15761721" y="9224214"/>
                  </a:moveTo>
                  <a:lnTo>
                    <a:pt x="15757051" y="9224984"/>
                  </a:lnTo>
                  <a:lnTo>
                    <a:pt x="15752584" y="9231758"/>
                  </a:lnTo>
                  <a:lnTo>
                    <a:pt x="15753352" y="9236426"/>
                  </a:lnTo>
                  <a:lnTo>
                    <a:pt x="15756740" y="9238661"/>
                  </a:lnTo>
                  <a:lnTo>
                    <a:pt x="15760986" y="9241656"/>
                  </a:lnTo>
                  <a:lnTo>
                    <a:pt x="15765660" y="9243650"/>
                  </a:lnTo>
                  <a:lnTo>
                    <a:pt x="15769328" y="9242452"/>
                  </a:lnTo>
                  <a:lnTo>
                    <a:pt x="15771277" y="9239732"/>
                  </a:lnTo>
                  <a:lnTo>
                    <a:pt x="15773511" y="9236345"/>
                  </a:lnTo>
                  <a:lnTo>
                    <a:pt x="15772742" y="9231677"/>
                  </a:lnTo>
                  <a:lnTo>
                    <a:pt x="15769354" y="9229443"/>
                  </a:lnTo>
                  <a:lnTo>
                    <a:pt x="15765107" y="9226448"/>
                  </a:lnTo>
                  <a:lnTo>
                    <a:pt x="15761721" y="9224214"/>
                  </a:lnTo>
                  <a:close/>
                </a:path>
                <a:path w="18018125" h="10245090">
                  <a:moveTo>
                    <a:pt x="15689531" y="9173297"/>
                  </a:moveTo>
                  <a:lnTo>
                    <a:pt x="15684863" y="9174067"/>
                  </a:lnTo>
                  <a:lnTo>
                    <a:pt x="15682629" y="9177455"/>
                  </a:lnTo>
                  <a:lnTo>
                    <a:pt x="15680061" y="9180699"/>
                  </a:lnTo>
                  <a:lnTo>
                    <a:pt x="15680830" y="9185368"/>
                  </a:lnTo>
                  <a:lnTo>
                    <a:pt x="15684217" y="9187602"/>
                  </a:lnTo>
                  <a:lnTo>
                    <a:pt x="15688464" y="9190598"/>
                  </a:lnTo>
                  <a:lnTo>
                    <a:pt x="15689801" y="9191168"/>
                  </a:lnTo>
                  <a:lnTo>
                    <a:pt x="15689659" y="9191501"/>
                  </a:lnTo>
                  <a:lnTo>
                    <a:pt x="15692997" y="9192925"/>
                  </a:lnTo>
                  <a:lnTo>
                    <a:pt x="15696662" y="9191727"/>
                  </a:lnTo>
                  <a:lnTo>
                    <a:pt x="15698612" y="9189007"/>
                  </a:lnTo>
                  <a:lnTo>
                    <a:pt x="15701180" y="9185762"/>
                  </a:lnTo>
                  <a:lnTo>
                    <a:pt x="15700411" y="9181094"/>
                  </a:lnTo>
                  <a:lnTo>
                    <a:pt x="15697023" y="9178860"/>
                  </a:lnTo>
                  <a:lnTo>
                    <a:pt x="15692777" y="9175865"/>
                  </a:lnTo>
                  <a:lnTo>
                    <a:pt x="15689531" y="9173297"/>
                  </a:lnTo>
                  <a:close/>
                </a:path>
                <a:path w="18018125" h="10245090">
                  <a:moveTo>
                    <a:pt x="15617770" y="9121379"/>
                  </a:moveTo>
                  <a:lnTo>
                    <a:pt x="15613435" y="9122293"/>
                  </a:lnTo>
                  <a:lnTo>
                    <a:pt x="15608299" y="9128782"/>
                  </a:lnTo>
                  <a:lnTo>
                    <a:pt x="15609070" y="9133451"/>
                  </a:lnTo>
                  <a:lnTo>
                    <a:pt x="15612458" y="9135685"/>
                  </a:lnTo>
                  <a:lnTo>
                    <a:pt x="15616703" y="9138680"/>
                  </a:lnTo>
                  <a:lnTo>
                    <a:pt x="15618040" y="9139250"/>
                  </a:lnTo>
                  <a:lnTo>
                    <a:pt x="15617898" y="9139584"/>
                  </a:lnTo>
                  <a:lnTo>
                    <a:pt x="15621235" y="9141008"/>
                  </a:lnTo>
                  <a:lnTo>
                    <a:pt x="15624901" y="9139809"/>
                  </a:lnTo>
                  <a:lnTo>
                    <a:pt x="15626850" y="9137090"/>
                  </a:lnTo>
                  <a:lnTo>
                    <a:pt x="15629419" y="9133845"/>
                  </a:lnTo>
                  <a:lnTo>
                    <a:pt x="15628649" y="9129176"/>
                  </a:lnTo>
                  <a:lnTo>
                    <a:pt x="15625262" y="9126942"/>
                  </a:lnTo>
                  <a:lnTo>
                    <a:pt x="15621015" y="9123947"/>
                  </a:lnTo>
                  <a:lnTo>
                    <a:pt x="15617770" y="9121379"/>
                  </a:lnTo>
                  <a:close/>
                </a:path>
                <a:path w="18018125" h="10245090">
                  <a:moveTo>
                    <a:pt x="15546008" y="9069461"/>
                  </a:moveTo>
                  <a:lnTo>
                    <a:pt x="15541816" y="9070040"/>
                  </a:lnTo>
                  <a:lnTo>
                    <a:pt x="15539248" y="9073285"/>
                  </a:lnTo>
                  <a:lnTo>
                    <a:pt x="15537014" y="9076672"/>
                  </a:lnTo>
                  <a:lnTo>
                    <a:pt x="15537593" y="9080865"/>
                  </a:lnTo>
                  <a:lnTo>
                    <a:pt x="15540839" y="9083433"/>
                  </a:lnTo>
                  <a:lnTo>
                    <a:pt x="15545082" y="9086427"/>
                  </a:lnTo>
                  <a:lnTo>
                    <a:pt x="15549758" y="9088422"/>
                  </a:lnTo>
                  <a:lnTo>
                    <a:pt x="15553284" y="9087558"/>
                  </a:lnTo>
                  <a:lnTo>
                    <a:pt x="15555233" y="9084839"/>
                  </a:lnTo>
                  <a:lnTo>
                    <a:pt x="15557466" y="9081451"/>
                  </a:lnTo>
                  <a:lnTo>
                    <a:pt x="15556887" y="9077258"/>
                  </a:lnTo>
                  <a:lnTo>
                    <a:pt x="15553642" y="9074690"/>
                  </a:lnTo>
                  <a:lnTo>
                    <a:pt x="15549395" y="9071695"/>
                  </a:lnTo>
                  <a:lnTo>
                    <a:pt x="15546008" y="9069461"/>
                  </a:lnTo>
                  <a:close/>
                </a:path>
                <a:path w="18018125" h="10245090">
                  <a:moveTo>
                    <a:pt x="15475007" y="9016684"/>
                  </a:moveTo>
                  <a:lnTo>
                    <a:pt x="15470481" y="9017120"/>
                  </a:lnTo>
                  <a:lnTo>
                    <a:pt x="15467914" y="9020366"/>
                  </a:lnTo>
                  <a:lnTo>
                    <a:pt x="15465822" y="9023419"/>
                  </a:lnTo>
                  <a:lnTo>
                    <a:pt x="15466259" y="9027946"/>
                  </a:lnTo>
                  <a:lnTo>
                    <a:pt x="15469504" y="9030513"/>
                  </a:lnTo>
                  <a:lnTo>
                    <a:pt x="15473748" y="9033508"/>
                  </a:lnTo>
                  <a:lnTo>
                    <a:pt x="15478424" y="9035503"/>
                  </a:lnTo>
                  <a:lnTo>
                    <a:pt x="15481948" y="9034639"/>
                  </a:lnTo>
                  <a:lnTo>
                    <a:pt x="15483898" y="9031919"/>
                  </a:lnTo>
                  <a:lnTo>
                    <a:pt x="15485990" y="9028866"/>
                  </a:lnTo>
                  <a:lnTo>
                    <a:pt x="15485553" y="9024339"/>
                  </a:lnTo>
                  <a:lnTo>
                    <a:pt x="15482307" y="9021771"/>
                  </a:lnTo>
                  <a:lnTo>
                    <a:pt x="15478061" y="9018776"/>
                  </a:lnTo>
                  <a:lnTo>
                    <a:pt x="15475007" y="9016684"/>
                  </a:lnTo>
                  <a:close/>
                </a:path>
                <a:path w="18018125" h="10245090">
                  <a:moveTo>
                    <a:pt x="15404769" y="8963048"/>
                  </a:moveTo>
                  <a:lnTo>
                    <a:pt x="15400243" y="8963486"/>
                  </a:lnTo>
                  <a:lnTo>
                    <a:pt x="15397675" y="8966730"/>
                  </a:lnTo>
                  <a:lnTo>
                    <a:pt x="15395583" y="8969783"/>
                  </a:lnTo>
                  <a:lnTo>
                    <a:pt x="15396018" y="8974309"/>
                  </a:lnTo>
                  <a:lnTo>
                    <a:pt x="15399264" y="8976877"/>
                  </a:lnTo>
                  <a:lnTo>
                    <a:pt x="15403367" y="8980206"/>
                  </a:lnTo>
                  <a:lnTo>
                    <a:pt x="15408041" y="8982200"/>
                  </a:lnTo>
                  <a:lnTo>
                    <a:pt x="15411566" y="8981336"/>
                  </a:lnTo>
                  <a:lnTo>
                    <a:pt x="15413516" y="8978616"/>
                  </a:lnTo>
                  <a:lnTo>
                    <a:pt x="15415607" y="8975563"/>
                  </a:lnTo>
                  <a:lnTo>
                    <a:pt x="15415171" y="8971037"/>
                  </a:lnTo>
                  <a:lnTo>
                    <a:pt x="15411927" y="8968470"/>
                  </a:lnTo>
                  <a:lnTo>
                    <a:pt x="15407822" y="8965140"/>
                  </a:lnTo>
                  <a:lnTo>
                    <a:pt x="15404769" y="8963048"/>
                  </a:lnTo>
                  <a:close/>
                </a:path>
                <a:path w="18018125" h="10245090">
                  <a:moveTo>
                    <a:pt x="15334673" y="8909079"/>
                  </a:moveTo>
                  <a:lnTo>
                    <a:pt x="15330146" y="8909516"/>
                  </a:lnTo>
                  <a:lnTo>
                    <a:pt x="15325010" y="8916005"/>
                  </a:lnTo>
                  <a:lnTo>
                    <a:pt x="15325445" y="8920531"/>
                  </a:lnTo>
                  <a:lnTo>
                    <a:pt x="15328690" y="8923100"/>
                  </a:lnTo>
                  <a:lnTo>
                    <a:pt x="15332794" y="8926428"/>
                  </a:lnTo>
                  <a:lnTo>
                    <a:pt x="15337468" y="8928422"/>
                  </a:lnTo>
                  <a:lnTo>
                    <a:pt x="15340993" y="8927558"/>
                  </a:lnTo>
                  <a:lnTo>
                    <a:pt x="15342943" y="8924839"/>
                  </a:lnTo>
                  <a:lnTo>
                    <a:pt x="15345367" y="8921927"/>
                  </a:lnTo>
                  <a:lnTo>
                    <a:pt x="15344933" y="8917401"/>
                  </a:lnTo>
                  <a:lnTo>
                    <a:pt x="15341688" y="8914833"/>
                  </a:lnTo>
                  <a:lnTo>
                    <a:pt x="15337583" y="8911504"/>
                  </a:lnTo>
                  <a:lnTo>
                    <a:pt x="15334673" y="8909079"/>
                  </a:lnTo>
                  <a:close/>
                </a:path>
                <a:path w="18018125" h="10245090">
                  <a:moveTo>
                    <a:pt x="15265194" y="8854584"/>
                  </a:moveTo>
                  <a:lnTo>
                    <a:pt x="15260666" y="8855020"/>
                  </a:lnTo>
                  <a:lnTo>
                    <a:pt x="15255531" y="8861510"/>
                  </a:lnTo>
                  <a:lnTo>
                    <a:pt x="15255968" y="8866037"/>
                  </a:lnTo>
                  <a:lnTo>
                    <a:pt x="15259213" y="8868604"/>
                  </a:lnTo>
                  <a:lnTo>
                    <a:pt x="15263318" y="8871933"/>
                  </a:lnTo>
                  <a:lnTo>
                    <a:pt x="15264986" y="8872645"/>
                  </a:lnTo>
                  <a:lnTo>
                    <a:pt x="15265178" y="8873121"/>
                  </a:lnTo>
                  <a:lnTo>
                    <a:pt x="15267849" y="8874261"/>
                  </a:lnTo>
                  <a:lnTo>
                    <a:pt x="15271707" y="8873539"/>
                  </a:lnTo>
                  <a:lnTo>
                    <a:pt x="15273657" y="8870819"/>
                  </a:lnTo>
                  <a:lnTo>
                    <a:pt x="15276225" y="8867575"/>
                  </a:lnTo>
                  <a:lnTo>
                    <a:pt x="15275788" y="8863048"/>
                  </a:lnTo>
                  <a:lnTo>
                    <a:pt x="15272543" y="8860480"/>
                  </a:lnTo>
                  <a:lnTo>
                    <a:pt x="15268438" y="8857151"/>
                  </a:lnTo>
                  <a:lnTo>
                    <a:pt x="15265194" y="8854584"/>
                  </a:lnTo>
                  <a:close/>
                </a:path>
                <a:path w="18018125" h="10245090">
                  <a:moveTo>
                    <a:pt x="15195382" y="8799946"/>
                  </a:moveTo>
                  <a:lnTo>
                    <a:pt x="15190855" y="8800382"/>
                  </a:lnTo>
                  <a:lnTo>
                    <a:pt x="15185720" y="8806872"/>
                  </a:lnTo>
                  <a:lnTo>
                    <a:pt x="15186157" y="8811399"/>
                  </a:lnTo>
                  <a:lnTo>
                    <a:pt x="15189401" y="8813967"/>
                  </a:lnTo>
                  <a:lnTo>
                    <a:pt x="15193504" y="8817296"/>
                  </a:lnTo>
                  <a:lnTo>
                    <a:pt x="15195174" y="8818008"/>
                  </a:lnTo>
                  <a:lnTo>
                    <a:pt x="15195366" y="8818484"/>
                  </a:lnTo>
                  <a:lnTo>
                    <a:pt x="15198037" y="8819623"/>
                  </a:lnTo>
                  <a:lnTo>
                    <a:pt x="15201894" y="8818902"/>
                  </a:lnTo>
                  <a:lnTo>
                    <a:pt x="15203844" y="8816182"/>
                  </a:lnTo>
                  <a:lnTo>
                    <a:pt x="15206410" y="8812937"/>
                  </a:lnTo>
                  <a:lnTo>
                    <a:pt x="15205976" y="8808411"/>
                  </a:lnTo>
                  <a:lnTo>
                    <a:pt x="15202731" y="8805843"/>
                  </a:lnTo>
                  <a:lnTo>
                    <a:pt x="15198627" y="8802514"/>
                  </a:lnTo>
                  <a:lnTo>
                    <a:pt x="15195382" y="8799946"/>
                  </a:lnTo>
                  <a:close/>
                </a:path>
                <a:path w="18018125" h="10245090">
                  <a:moveTo>
                    <a:pt x="15126331" y="8744450"/>
                  </a:moveTo>
                  <a:lnTo>
                    <a:pt x="15121805" y="8744887"/>
                  </a:lnTo>
                  <a:lnTo>
                    <a:pt x="15116669" y="8751377"/>
                  </a:lnTo>
                  <a:lnTo>
                    <a:pt x="15117104" y="8755902"/>
                  </a:lnTo>
                  <a:lnTo>
                    <a:pt x="15120349" y="8758470"/>
                  </a:lnTo>
                  <a:lnTo>
                    <a:pt x="15124453" y="8761799"/>
                  </a:lnTo>
                  <a:lnTo>
                    <a:pt x="15126123" y="8762511"/>
                  </a:lnTo>
                  <a:lnTo>
                    <a:pt x="15126314" y="8762987"/>
                  </a:lnTo>
                  <a:lnTo>
                    <a:pt x="15128985" y="8764127"/>
                  </a:lnTo>
                  <a:lnTo>
                    <a:pt x="15132844" y="8763405"/>
                  </a:lnTo>
                  <a:lnTo>
                    <a:pt x="15134793" y="8760686"/>
                  </a:lnTo>
                  <a:lnTo>
                    <a:pt x="15137361" y="8757441"/>
                  </a:lnTo>
                  <a:lnTo>
                    <a:pt x="15136924" y="8752914"/>
                  </a:lnTo>
                  <a:lnTo>
                    <a:pt x="15133678" y="8750346"/>
                  </a:lnTo>
                  <a:lnTo>
                    <a:pt x="15129577" y="8747019"/>
                  </a:lnTo>
                  <a:lnTo>
                    <a:pt x="15126331" y="8744450"/>
                  </a:lnTo>
                  <a:close/>
                </a:path>
                <a:path w="18018125" h="10245090">
                  <a:moveTo>
                    <a:pt x="15057422" y="8688619"/>
                  </a:moveTo>
                  <a:lnTo>
                    <a:pt x="15052895" y="8689055"/>
                  </a:lnTo>
                  <a:lnTo>
                    <a:pt x="15047760" y="8695546"/>
                  </a:lnTo>
                  <a:lnTo>
                    <a:pt x="15048197" y="8700072"/>
                  </a:lnTo>
                  <a:lnTo>
                    <a:pt x="15051441" y="8702640"/>
                  </a:lnTo>
                  <a:lnTo>
                    <a:pt x="15055546" y="8705969"/>
                  </a:lnTo>
                  <a:lnTo>
                    <a:pt x="15057548" y="8706823"/>
                  </a:lnTo>
                  <a:lnTo>
                    <a:pt x="15057406" y="8707157"/>
                  </a:lnTo>
                  <a:lnTo>
                    <a:pt x="15060077" y="8708297"/>
                  </a:lnTo>
                  <a:lnTo>
                    <a:pt x="15063603" y="8707433"/>
                  </a:lnTo>
                  <a:lnTo>
                    <a:pt x="15065885" y="8704856"/>
                  </a:lnTo>
                  <a:lnTo>
                    <a:pt x="15068453" y="8701611"/>
                  </a:lnTo>
                  <a:lnTo>
                    <a:pt x="15068016" y="8697084"/>
                  </a:lnTo>
                  <a:lnTo>
                    <a:pt x="15064771" y="8694517"/>
                  </a:lnTo>
                  <a:lnTo>
                    <a:pt x="15060667" y="8691187"/>
                  </a:lnTo>
                  <a:lnTo>
                    <a:pt x="15057422" y="8688619"/>
                  </a:lnTo>
                  <a:close/>
                </a:path>
                <a:path w="18018125" h="10245090">
                  <a:moveTo>
                    <a:pt x="14988656" y="8632455"/>
                  </a:moveTo>
                  <a:lnTo>
                    <a:pt x="14984130" y="8632892"/>
                  </a:lnTo>
                  <a:lnTo>
                    <a:pt x="14978994" y="8639382"/>
                  </a:lnTo>
                  <a:lnTo>
                    <a:pt x="14979431" y="8643909"/>
                  </a:lnTo>
                  <a:lnTo>
                    <a:pt x="14982677" y="8646476"/>
                  </a:lnTo>
                  <a:lnTo>
                    <a:pt x="14986778" y="8649804"/>
                  </a:lnTo>
                  <a:lnTo>
                    <a:pt x="14991453" y="8651798"/>
                  </a:lnTo>
                  <a:lnTo>
                    <a:pt x="14994835" y="8651268"/>
                  </a:lnTo>
                  <a:lnTo>
                    <a:pt x="14997118" y="8648691"/>
                  </a:lnTo>
                  <a:lnTo>
                    <a:pt x="14999686" y="8645446"/>
                  </a:lnTo>
                  <a:lnTo>
                    <a:pt x="14999251" y="8640921"/>
                  </a:lnTo>
                  <a:lnTo>
                    <a:pt x="14996006" y="8638352"/>
                  </a:lnTo>
                  <a:lnTo>
                    <a:pt x="14991902" y="8635024"/>
                  </a:lnTo>
                  <a:lnTo>
                    <a:pt x="14988656" y="8632455"/>
                  </a:lnTo>
                  <a:close/>
                </a:path>
                <a:path w="18018125" h="10245090">
                  <a:moveTo>
                    <a:pt x="14921176" y="8576050"/>
                  </a:moveTo>
                  <a:lnTo>
                    <a:pt x="14916650" y="8576487"/>
                  </a:lnTo>
                  <a:lnTo>
                    <a:pt x="14914081" y="8579732"/>
                  </a:lnTo>
                  <a:lnTo>
                    <a:pt x="14911181" y="8582835"/>
                  </a:lnTo>
                  <a:lnTo>
                    <a:pt x="14911617" y="8587361"/>
                  </a:lnTo>
                  <a:lnTo>
                    <a:pt x="14914862" y="8589930"/>
                  </a:lnTo>
                  <a:lnTo>
                    <a:pt x="14918966" y="8593258"/>
                  </a:lnTo>
                  <a:lnTo>
                    <a:pt x="14920969" y="8594113"/>
                  </a:lnTo>
                  <a:lnTo>
                    <a:pt x="14920827" y="8594447"/>
                  </a:lnTo>
                  <a:lnTo>
                    <a:pt x="14923497" y="8595586"/>
                  </a:lnTo>
                  <a:lnTo>
                    <a:pt x="14926880" y="8595056"/>
                  </a:lnTo>
                  <a:lnTo>
                    <a:pt x="14929163" y="8592479"/>
                  </a:lnTo>
                  <a:lnTo>
                    <a:pt x="14932065" y="8589376"/>
                  </a:lnTo>
                  <a:lnTo>
                    <a:pt x="14931628" y="8584850"/>
                  </a:lnTo>
                  <a:lnTo>
                    <a:pt x="14928383" y="8582282"/>
                  </a:lnTo>
                  <a:lnTo>
                    <a:pt x="14924279" y="8578953"/>
                  </a:lnTo>
                  <a:lnTo>
                    <a:pt x="14921176" y="8576050"/>
                  </a:lnTo>
                  <a:close/>
                </a:path>
                <a:path w="18018125" h="10245090">
                  <a:moveTo>
                    <a:pt x="14853504" y="8519170"/>
                  </a:moveTo>
                  <a:lnTo>
                    <a:pt x="14848644" y="8519464"/>
                  </a:lnTo>
                  <a:lnTo>
                    <a:pt x="14846076" y="8522708"/>
                  </a:lnTo>
                  <a:lnTo>
                    <a:pt x="14843174" y="8525811"/>
                  </a:lnTo>
                  <a:lnTo>
                    <a:pt x="14843611" y="8530338"/>
                  </a:lnTo>
                  <a:lnTo>
                    <a:pt x="14846856" y="8532906"/>
                  </a:lnTo>
                  <a:lnTo>
                    <a:pt x="14850960" y="8536235"/>
                  </a:lnTo>
                  <a:lnTo>
                    <a:pt x="14852963" y="8537090"/>
                  </a:lnTo>
                  <a:lnTo>
                    <a:pt x="14852821" y="8537423"/>
                  </a:lnTo>
                  <a:lnTo>
                    <a:pt x="14855491" y="8538562"/>
                  </a:lnTo>
                  <a:lnTo>
                    <a:pt x="14858874" y="8538032"/>
                  </a:lnTo>
                  <a:lnTo>
                    <a:pt x="14861158" y="8535455"/>
                  </a:lnTo>
                  <a:lnTo>
                    <a:pt x="14864058" y="8532352"/>
                  </a:lnTo>
                  <a:lnTo>
                    <a:pt x="14863623" y="8527826"/>
                  </a:lnTo>
                  <a:lnTo>
                    <a:pt x="14860377" y="8525258"/>
                  </a:lnTo>
                  <a:lnTo>
                    <a:pt x="14856273" y="8521930"/>
                  </a:lnTo>
                  <a:lnTo>
                    <a:pt x="14853504" y="8519170"/>
                  </a:lnTo>
                  <a:close/>
                </a:path>
                <a:path w="18018125" h="10245090">
                  <a:moveTo>
                    <a:pt x="14785977" y="8461956"/>
                  </a:moveTo>
                  <a:lnTo>
                    <a:pt x="14781117" y="8462250"/>
                  </a:lnTo>
                  <a:lnTo>
                    <a:pt x="14778549" y="8465495"/>
                  </a:lnTo>
                  <a:lnTo>
                    <a:pt x="14776123" y="8468406"/>
                  </a:lnTo>
                  <a:lnTo>
                    <a:pt x="14776084" y="8473123"/>
                  </a:lnTo>
                  <a:lnTo>
                    <a:pt x="14779328" y="8475691"/>
                  </a:lnTo>
                  <a:lnTo>
                    <a:pt x="14783431" y="8479020"/>
                  </a:lnTo>
                  <a:lnTo>
                    <a:pt x="14785434" y="8479874"/>
                  </a:lnTo>
                  <a:lnTo>
                    <a:pt x="14785292" y="8480208"/>
                  </a:lnTo>
                  <a:lnTo>
                    <a:pt x="14787962" y="8481347"/>
                  </a:lnTo>
                  <a:lnTo>
                    <a:pt x="14791345" y="8480817"/>
                  </a:lnTo>
                  <a:lnTo>
                    <a:pt x="14793628" y="8478240"/>
                  </a:lnTo>
                  <a:lnTo>
                    <a:pt x="14796054" y="8475329"/>
                  </a:lnTo>
                  <a:lnTo>
                    <a:pt x="14796093" y="8470611"/>
                  </a:lnTo>
                  <a:lnTo>
                    <a:pt x="14792847" y="8468043"/>
                  </a:lnTo>
                  <a:lnTo>
                    <a:pt x="14788746" y="8464715"/>
                  </a:lnTo>
                  <a:lnTo>
                    <a:pt x="14785977" y="8461956"/>
                  </a:lnTo>
                  <a:close/>
                </a:path>
                <a:path w="18018125" h="10245090">
                  <a:moveTo>
                    <a:pt x="14718923" y="8404549"/>
                  </a:moveTo>
                  <a:lnTo>
                    <a:pt x="14714206" y="8404510"/>
                  </a:lnTo>
                  <a:lnTo>
                    <a:pt x="14711638" y="8407755"/>
                  </a:lnTo>
                  <a:lnTo>
                    <a:pt x="14709212" y="8410666"/>
                  </a:lnTo>
                  <a:lnTo>
                    <a:pt x="14709173" y="8415384"/>
                  </a:lnTo>
                  <a:lnTo>
                    <a:pt x="14712418" y="8417952"/>
                  </a:lnTo>
                  <a:lnTo>
                    <a:pt x="14716521" y="8421280"/>
                  </a:lnTo>
                  <a:lnTo>
                    <a:pt x="14718523" y="8422134"/>
                  </a:lnTo>
                  <a:lnTo>
                    <a:pt x="14718381" y="8422468"/>
                  </a:lnTo>
                  <a:lnTo>
                    <a:pt x="14721052" y="8423607"/>
                  </a:lnTo>
                  <a:lnTo>
                    <a:pt x="14724433" y="8423077"/>
                  </a:lnTo>
                  <a:lnTo>
                    <a:pt x="14726717" y="8420500"/>
                  </a:lnTo>
                  <a:lnTo>
                    <a:pt x="14729143" y="8417589"/>
                  </a:lnTo>
                  <a:lnTo>
                    <a:pt x="14729182" y="8412871"/>
                  </a:lnTo>
                  <a:lnTo>
                    <a:pt x="14725938" y="8410303"/>
                  </a:lnTo>
                  <a:lnTo>
                    <a:pt x="14721835" y="8406975"/>
                  </a:lnTo>
                  <a:lnTo>
                    <a:pt x="14718923" y="8404549"/>
                  </a:lnTo>
                  <a:close/>
                </a:path>
                <a:path w="18018125" h="10245090">
                  <a:moveTo>
                    <a:pt x="14652014" y="8346810"/>
                  </a:moveTo>
                  <a:lnTo>
                    <a:pt x="14647295" y="8346770"/>
                  </a:lnTo>
                  <a:lnTo>
                    <a:pt x="14644728" y="8350015"/>
                  </a:lnTo>
                  <a:lnTo>
                    <a:pt x="14642302" y="8352926"/>
                  </a:lnTo>
                  <a:lnTo>
                    <a:pt x="14642263" y="8357644"/>
                  </a:lnTo>
                  <a:lnTo>
                    <a:pt x="14645508" y="8360211"/>
                  </a:lnTo>
                  <a:lnTo>
                    <a:pt x="14649612" y="8363541"/>
                  </a:lnTo>
                  <a:lnTo>
                    <a:pt x="14651615" y="8364395"/>
                  </a:lnTo>
                  <a:lnTo>
                    <a:pt x="14651472" y="8364729"/>
                  </a:lnTo>
                  <a:lnTo>
                    <a:pt x="14654143" y="8365868"/>
                  </a:lnTo>
                  <a:lnTo>
                    <a:pt x="14657668" y="8365005"/>
                  </a:lnTo>
                  <a:lnTo>
                    <a:pt x="14659808" y="8362761"/>
                  </a:lnTo>
                  <a:lnTo>
                    <a:pt x="14662234" y="8359850"/>
                  </a:lnTo>
                  <a:lnTo>
                    <a:pt x="14662274" y="8355132"/>
                  </a:lnTo>
                  <a:lnTo>
                    <a:pt x="14659029" y="8352565"/>
                  </a:lnTo>
                  <a:lnTo>
                    <a:pt x="14654924" y="8349235"/>
                  </a:lnTo>
                  <a:lnTo>
                    <a:pt x="14652014" y="8346810"/>
                  </a:lnTo>
                  <a:close/>
                </a:path>
                <a:path w="18018125" h="10245090">
                  <a:moveTo>
                    <a:pt x="14585530" y="8288068"/>
                  </a:moveTo>
                  <a:lnTo>
                    <a:pt x="14580813" y="8288028"/>
                  </a:lnTo>
                  <a:lnTo>
                    <a:pt x="14578244" y="8291273"/>
                  </a:lnTo>
                  <a:lnTo>
                    <a:pt x="14575819" y="8294184"/>
                  </a:lnTo>
                  <a:lnTo>
                    <a:pt x="14575779" y="8298902"/>
                  </a:lnTo>
                  <a:lnTo>
                    <a:pt x="14579024" y="8301470"/>
                  </a:lnTo>
                  <a:lnTo>
                    <a:pt x="14583129" y="8304799"/>
                  </a:lnTo>
                  <a:lnTo>
                    <a:pt x="14583654" y="8305418"/>
                  </a:lnTo>
                  <a:lnTo>
                    <a:pt x="14587660" y="8307127"/>
                  </a:lnTo>
                  <a:lnTo>
                    <a:pt x="14591185" y="8306263"/>
                  </a:lnTo>
                  <a:lnTo>
                    <a:pt x="14593325" y="8304019"/>
                  </a:lnTo>
                  <a:lnTo>
                    <a:pt x="14595751" y="8301109"/>
                  </a:lnTo>
                  <a:lnTo>
                    <a:pt x="14595790" y="8296390"/>
                  </a:lnTo>
                  <a:lnTo>
                    <a:pt x="14592546" y="8293822"/>
                  </a:lnTo>
                  <a:lnTo>
                    <a:pt x="14588440" y="8290493"/>
                  </a:lnTo>
                  <a:lnTo>
                    <a:pt x="14585530" y="8288068"/>
                  </a:lnTo>
                  <a:close/>
                </a:path>
                <a:path w="18018125" h="10245090">
                  <a:moveTo>
                    <a:pt x="14519188" y="8228993"/>
                  </a:moveTo>
                  <a:lnTo>
                    <a:pt x="14514805" y="8229095"/>
                  </a:lnTo>
                  <a:lnTo>
                    <a:pt x="14511903" y="8232198"/>
                  </a:lnTo>
                  <a:lnTo>
                    <a:pt x="14509477" y="8235109"/>
                  </a:lnTo>
                  <a:lnTo>
                    <a:pt x="14509580" y="8239493"/>
                  </a:lnTo>
                  <a:lnTo>
                    <a:pt x="14516645" y="8246058"/>
                  </a:lnTo>
                  <a:lnTo>
                    <a:pt x="14517170" y="8246677"/>
                  </a:lnTo>
                  <a:lnTo>
                    <a:pt x="14521175" y="8248385"/>
                  </a:lnTo>
                  <a:lnTo>
                    <a:pt x="14524702" y="8247521"/>
                  </a:lnTo>
                  <a:lnTo>
                    <a:pt x="14526843" y="8245278"/>
                  </a:lnTo>
                  <a:lnTo>
                    <a:pt x="14529267" y="8242366"/>
                  </a:lnTo>
                  <a:lnTo>
                    <a:pt x="14529165" y="8237983"/>
                  </a:lnTo>
                  <a:lnTo>
                    <a:pt x="14522100" y="8231418"/>
                  </a:lnTo>
                  <a:lnTo>
                    <a:pt x="14519188" y="8228993"/>
                  </a:lnTo>
                  <a:close/>
                </a:path>
                <a:path w="18018125" h="10245090">
                  <a:moveTo>
                    <a:pt x="14453183" y="8170060"/>
                  </a:moveTo>
                  <a:lnTo>
                    <a:pt x="14448655" y="8170496"/>
                  </a:lnTo>
                  <a:lnTo>
                    <a:pt x="14445897" y="8173265"/>
                  </a:lnTo>
                  <a:lnTo>
                    <a:pt x="14443471" y="8176176"/>
                  </a:lnTo>
                  <a:lnTo>
                    <a:pt x="14443908" y="8180703"/>
                  </a:lnTo>
                  <a:lnTo>
                    <a:pt x="14446676" y="8183462"/>
                  </a:lnTo>
                  <a:lnTo>
                    <a:pt x="14450639" y="8187125"/>
                  </a:lnTo>
                  <a:lnTo>
                    <a:pt x="14451164" y="8187744"/>
                  </a:lnTo>
                  <a:lnTo>
                    <a:pt x="14455170" y="8189453"/>
                  </a:lnTo>
                  <a:lnTo>
                    <a:pt x="14458694" y="8188588"/>
                  </a:lnTo>
                  <a:lnTo>
                    <a:pt x="14460835" y="8186345"/>
                  </a:lnTo>
                  <a:lnTo>
                    <a:pt x="14463261" y="8183434"/>
                  </a:lnTo>
                  <a:lnTo>
                    <a:pt x="14462824" y="8178908"/>
                  </a:lnTo>
                  <a:lnTo>
                    <a:pt x="14460056" y="8176148"/>
                  </a:lnTo>
                  <a:lnTo>
                    <a:pt x="14456093" y="8172485"/>
                  </a:lnTo>
                  <a:lnTo>
                    <a:pt x="14453183" y="8170060"/>
                  </a:lnTo>
                  <a:close/>
                </a:path>
                <a:path w="18018125" h="10245090">
                  <a:moveTo>
                    <a:pt x="14387461" y="8110460"/>
                  </a:moveTo>
                  <a:lnTo>
                    <a:pt x="14382934" y="8110896"/>
                  </a:lnTo>
                  <a:lnTo>
                    <a:pt x="14380174" y="8113664"/>
                  </a:lnTo>
                  <a:lnTo>
                    <a:pt x="14377272" y="8116767"/>
                  </a:lnTo>
                  <a:lnTo>
                    <a:pt x="14377709" y="8121294"/>
                  </a:lnTo>
                  <a:lnTo>
                    <a:pt x="14380477" y="8124053"/>
                  </a:lnTo>
                  <a:lnTo>
                    <a:pt x="14384440" y="8127716"/>
                  </a:lnTo>
                  <a:lnTo>
                    <a:pt x="14385299" y="8128477"/>
                  </a:lnTo>
                  <a:lnTo>
                    <a:pt x="14386635" y="8129047"/>
                  </a:lnTo>
                  <a:lnTo>
                    <a:pt x="14386492" y="8129381"/>
                  </a:lnTo>
                  <a:lnTo>
                    <a:pt x="14389162" y="8130520"/>
                  </a:lnTo>
                  <a:lnTo>
                    <a:pt x="14392688" y="8129656"/>
                  </a:lnTo>
                  <a:lnTo>
                    <a:pt x="14394829" y="8127412"/>
                  </a:lnTo>
                  <a:lnTo>
                    <a:pt x="14397730" y="8124310"/>
                  </a:lnTo>
                  <a:lnTo>
                    <a:pt x="14397294" y="8119784"/>
                  </a:lnTo>
                  <a:lnTo>
                    <a:pt x="14394526" y="8117025"/>
                  </a:lnTo>
                  <a:lnTo>
                    <a:pt x="14387461" y="8110460"/>
                  </a:lnTo>
                  <a:close/>
                </a:path>
                <a:path w="18018125" h="10245090">
                  <a:moveTo>
                    <a:pt x="14321930" y="8051336"/>
                  </a:moveTo>
                  <a:lnTo>
                    <a:pt x="14317404" y="8051772"/>
                  </a:lnTo>
                  <a:lnTo>
                    <a:pt x="14314644" y="8054541"/>
                  </a:lnTo>
                  <a:lnTo>
                    <a:pt x="14311742" y="8057643"/>
                  </a:lnTo>
                  <a:lnTo>
                    <a:pt x="14312179" y="8062170"/>
                  </a:lnTo>
                  <a:lnTo>
                    <a:pt x="14314947" y="8064929"/>
                  </a:lnTo>
                  <a:lnTo>
                    <a:pt x="14318910" y="8068592"/>
                  </a:lnTo>
                  <a:lnTo>
                    <a:pt x="14319768" y="8069352"/>
                  </a:lnTo>
                  <a:lnTo>
                    <a:pt x="14323775" y="8071062"/>
                  </a:lnTo>
                  <a:lnTo>
                    <a:pt x="14327156" y="8070531"/>
                  </a:lnTo>
                  <a:lnTo>
                    <a:pt x="14329297" y="8068288"/>
                  </a:lnTo>
                  <a:lnTo>
                    <a:pt x="14332197" y="8065185"/>
                  </a:lnTo>
                  <a:lnTo>
                    <a:pt x="14331762" y="8060659"/>
                  </a:lnTo>
                  <a:lnTo>
                    <a:pt x="14328994" y="8057899"/>
                  </a:lnTo>
                  <a:lnTo>
                    <a:pt x="14321930" y="8051336"/>
                  </a:lnTo>
                  <a:close/>
                </a:path>
                <a:path w="18018125" h="10245090">
                  <a:moveTo>
                    <a:pt x="14256351" y="7991401"/>
                  </a:moveTo>
                  <a:lnTo>
                    <a:pt x="14251824" y="7991838"/>
                  </a:lnTo>
                  <a:lnTo>
                    <a:pt x="14249064" y="7994607"/>
                  </a:lnTo>
                  <a:lnTo>
                    <a:pt x="14246163" y="7997709"/>
                  </a:lnTo>
                  <a:lnTo>
                    <a:pt x="14246599" y="8002235"/>
                  </a:lnTo>
                  <a:lnTo>
                    <a:pt x="14249369" y="8004995"/>
                  </a:lnTo>
                  <a:lnTo>
                    <a:pt x="14253330" y="8008658"/>
                  </a:lnTo>
                  <a:lnTo>
                    <a:pt x="14254189" y="8009419"/>
                  </a:lnTo>
                  <a:lnTo>
                    <a:pt x="14258192" y="8011127"/>
                  </a:lnTo>
                  <a:lnTo>
                    <a:pt x="14261575" y="8010597"/>
                  </a:lnTo>
                  <a:lnTo>
                    <a:pt x="14263716" y="8008354"/>
                  </a:lnTo>
                  <a:lnTo>
                    <a:pt x="14266618" y="8005251"/>
                  </a:lnTo>
                  <a:lnTo>
                    <a:pt x="14266181" y="8000724"/>
                  </a:lnTo>
                  <a:lnTo>
                    <a:pt x="14263413" y="7997965"/>
                  </a:lnTo>
                  <a:lnTo>
                    <a:pt x="14256351" y="7991401"/>
                  </a:lnTo>
                  <a:close/>
                </a:path>
                <a:path w="18018125" h="10245090">
                  <a:moveTo>
                    <a:pt x="14191246" y="7931275"/>
                  </a:moveTo>
                  <a:lnTo>
                    <a:pt x="14186721" y="7931712"/>
                  </a:lnTo>
                  <a:lnTo>
                    <a:pt x="14183961" y="7934481"/>
                  </a:lnTo>
                  <a:lnTo>
                    <a:pt x="14181060" y="7937583"/>
                  </a:lnTo>
                  <a:lnTo>
                    <a:pt x="14181496" y="7942110"/>
                  </a:lnTo>
                  <a:lnTo>
                    <a:pt x="14184265" y="7944869"/>
                  </a:lnTo>
                  <a:lnTo>
                    <a:pt x="14188225" y="7948531"/>
                  </a:lnTo>
                  <a:lnTo>
                    <a:pt x="14188750" y="7949150"/>
                  </a:lnTo>
                  <a:lnTo>
                    <a:pt x="14192756" y="7950858"/>
                  </a:lnTo>
                  <a:lnTo>
                    <a:pt x="14196139" y="7950329"/>
                  </a:lnTo>
                  <a:lnTo>
                    <a:pt x="14198280" y="7948086"/>
                  </a:lnTo>
                  <a:lnTo>
                    <a:pt x="14201181" y="7944983"/>
                  </a:lnTo>
                  <a:lnTo>
                    <a:pt x="14200745" y="7940457"/>
                  </a:lnTo>
                  <a:lnTo>
                    <a:pt x="14197977" y="7937697"/>
                  </a:lnTo>
                  <a:lnTo>
                    <a:pt x="14194348" y="7934176"/>
                  </a:lnTo>
                  <a:lnTo>
                    <a:pt x="14191246" y="7931275"/>
                  </a:lnTo>
                  <a:close/>
                </a:path>
                <a:path w="18018125" h="10245090">
                  <a:moveTo>
                    <a:pt x="14126477" y="7871292"/>
                  </a:moveTo>
                  <a:lnTo>
                    <a:pt x="14121950" y="7871729"/>
                  </a:lnTo>
                  <a:lnTo>
                    <a:pt x="14119190" y="7874497"/>
                  </a:lnTo>
                  <a:lnTo>
                    <a:pt x="14116289" y="7877600"/>
                  </a:lnTo>
                  <a:lnTo>
                    <a:pt x="14116725" y="7882126"/>
                  </a:lnTo>
                  <a:lnTo>
                    <a:pt x="14119495" y="7884885"/>
                  </a:lnTo>
                  <a:lnTo>
                    <a:pt x="14123456" y="7888548"/>
                  </a:lnTo>
                  <a:lnTo>
                    <a:pt x="14123981" y="7889167"/>
                  </a:lnTo>
                  <a:lnTo>
                    <a:pt x="14127987" y="7890876"/>
                  </a:lnTo>
                  <a:lnTo>
                    <a:pt x="14131370" y="7890346"/>
                  </a:lnTo>
                  <a:lnTo>
                    <a:pt x="14133511" y="7888103"/>
                  </a:lnTo>
                  <a:lnTo>
                    <a:pt x="14136412" y="7885000"/>
                  </a:lnTo>
                  <a:lnTo>
                    <a:pt x="14135976" y="7880473"/>
                  </a:lnTo>
                  <a:lnTo>
                    <a:pt x="14133208" y="7877714"/>
                  </a:lnTo>
                  <a:lnTo>
                    <a:pt x="14129579" y="7874194"/>
                  </a:lnTo>
                  <a:lnTo>
                    <a:pt x="14126477" y="7871292"/>
                  </a:lnTo>
                  <a:close/>
                </a:path>
                <a:path w="18018125" h="10245090">
                  <a:moveTo>
                    <a:pt x="7836624" y="5171282"/>
                  </a:moveTo>
                  <a:lnTo>
                    <a:pt x="7824607" y="5166156"/>
                  </a:lnTo>
                  <a:lnTo>
                    <a:pt x="7820320" y="5167879"/>
                  </a:lnTo>
                  <a:lnTo>
                    <a:pt x="7817187" y="5175223"/>
                  </a:lnTo>
                  <a:lnTo>
                    <a:pt x="7818911" y="5179509"/>
                  </a:lnTo>
                  <a:lnTo>
                    <a:pt x="7830928" y="5184635"/>
                  </a:lnTo>
                  <a:lnTo>
                    <a:pt x="7835214" y="5182912"/>
                  </a:lnTo>
                  <a:lnTo>
                    <a:pt x="7838347" y="5175568"/>
                  </a:lnTo>
                  <a:lnTo>
                    <a:pt x="7836624" y="5171282"/>
                  </a:lnTo>
                  <a:close/>
                </a:path>
                <a:path w="18018125" h="10245090">
                  <a:moveTo>
                    <a:pt x="7755504" y="5136679"/>
                  </a:moveTo>
                  <a:lnTo>
                    <a:pt x="7743487" y="5131552"/>
                  </a:lnTo>
                  <a:lnTo>
                    <a:pt x="7739200" y="5133276"/>
                  </a:lnTo>
                  <a:lnTo>
                    <a:pt x="7736068" y="5140620"/>
                  </a:lnTo>
                  <a:lnTo>
                    <a:pt x="7737790" y="5144906"/>
                  </a:lnTo>
                  <a:lnTo>
                    <a:pt x="7749808" y="5150032"/>
                  </a:lnTo>
                  <a:lnTo>
                    <a:pt x="7754094" y="5148309"/>
                  </a:lnTo>
                  <a:lnTo>
                    <a:pt x="7757227" y="5140966"/>
                  </a:lnTo>
                  <a:lnTo>
                    <a:pt x="7755504" y="5136679"/>
                  </a:lnTo>
                  <a:close/>
                </a:path>
                <a:path w="18018125" h="10245090">
                  <a:moveTo>
                    <a:pt x="7918220" y="5205694"/>
                  </a:moveTo>
                  <a:lnTo>
                    <a:pt x="7906202" y="5200568"/>
                  </a:lnTo>
                  <a:lnTo>
                    <a:pt x="7901916" y="5202290"/>
                  </a:lnTo>
                  <a:lnTo>
                    <a:pt x="7898784" y="5209634"/>
                  </a:lnTo>
                  <a:lnTo>
                    <a:pt x="7900507" y="5213920"/>
                  </a:lnTo>
                  <a:lnTo>
                    <a:pt x="7912524" y="5219046"/>
                  </a:lnTo>
                  <a:lnTo>
                    <a:pt x="7916810" y="5217324"/>
                  </a:lnTo>
                  <a:lnTo>
                    <a:pt x="7919943" y="5209980"/>
                  </a:lnTo>
                  <a:lnTo>
                    <a:pt x="7918220" y="5205694"/>
                  </a:lnTo>
                  <a:close/>
                </a:path>
                <a:path w="18018125" h="10245090">
                  <a:moveTo>
                    <a:pt x="7674001" y="5101123"/>
                  </a:moveTo>
                  <a:lnTo>
                    <a:pt x="7661983" y="5095997"/>
                  </a:lnTo>
                  <a:lnTo>
                    <a:pt x="7657697" y="5097720"/>
                  </a:lnTo>
                  <a:lnTo>
                    <a:pt x="7654565" y="5105064"/>
                  </a:lnTo>
                  <a:lnTo>
                    <a:pt x="7656287" y="5109350"/>
                  </a:lnTo>
                  <a:lnTo>
                    <a:pt x="7668305" y="5114476"/>
                  </a:lnTo>
                  <a:lnTo>
                    <a:pt x="7672591" y="5112754"/>
                  </a:lnTo>
                  <a:lnTo>
                    <a:pt x="7675724" y="5105410"/>
                  </a:lnTo>
                  <a:lnTo>
                    <a:pt x="7674001" y="5101123"/>
                  </a:lnTo>
                  <a:close/>
                </a:path>
                <a:path w="18018125" h="10245090">
                  <a:moveTo>
                    <a:pt x="7999958" y="5239772"/>
                  </a:moveTo>
                  <a:lnTo>
                    <a:pt x="7987941" y="5234645"/>
                  </a:lnTo>
                  <a:lnTo>
                    <a:pt x="7983654" y="5236368"/>
                  </a:lnTo>
                  <a:lnTo>
                    <a:pt x="7980522" y="5243712"/>
                  </a:lnTo>
                  <a:lnTo>
                    <a:pt x="7982245" y="5247998"/>
                  </a:lnTo>
                  <a:lnTo>
                    <a:pt x="7994263" y="5253124"/>
                  </a:lnTo>
                  <a:lnTo>
                    <a:pt x="7998549" y="5251402"/>
                  </a:lnTo>
                  <a:lnTo>
                    <a:pt x="8001682" y="5244058"/>
                  </a:lnTo>
                  <a:lnTo>
                    <a:pt x="7999958" y="5239772"/>
                  </a:lnTo>
                  <a:close/>
                </a:path>
                <a:path w="18018125" h="10245090">
                  <a:moveTo>
                    <a:pt x="7592833" y="5065711"/>
                  </a:moveTo>
                  <a:lnTo>
                    <a:pt x="7580814" y="5060584"/>
                  </a:lnTo>
                  <a:lnTo>
                    <a:pt x="7576528" y="5062307"/>
                  </a:lnTo>
                  <a:lnTo>
                    <a:pt x="7573395" y="5069651"/>
                  </a:lnTo>
                  <a:lnTo>
                    <a:pt x="7575118" y="5073937"/>
                  </a:lnTo>
                  <a:lnTo>
                    <a:pt x="7583798" y="5077639"/>
                  </a:lnTo>
                  <a:lnTo>
                    <a:pt x="7583322" y="5077831"/>
                  </a:lnTo>
                  <a:lnTo>
                    <a:pt x="7586994" y="5079397"/>
                  </a:lnTo>
                  <a:lnTo>
                    <a:pt x="7591280" y="5077674"/>
                  </a:lnTo>
                  <a:lnTo>
                    <a:pt x="7594555" y="5069996"/>
                  </a:lnTo>
                  <a:lnTo>
                    <a:pt x="7592833" y="5065711"/>
                  </a:lnTo>
                  <a:close/>
                </a:path>
                <a:path w="18018125" h="10245090">
                  <a:moveTo>
                    <a:pt x="8081982" y="5273182"/>
                  </a:moveTo>
                  <a:lnTo>
                    <a:pt x="8069965" y="5268055"/>
                  </a:lnTo>
                  <a:lnTo>
                    <a:pt x="8065678" y="5269778"/>
                  </a:lnTo>
                  <a:lnTo>
                    <a:pt x="8062546" y="5277122"/>
                  </a:lnTo>
                  <a:lnTo>
                    <a:pt x="8064269" y="5281408"/>
                  </a:lnTo>
                  <a:lnTo>
                    <a:pt x="8076286" y="5286534"/>
                  </a:lnTo>
                  <a:lnTo>
                    <a:pt x="8080572" y="5284812"/>
                  </a:lnTo>
                  <a:lnTo>
                    <a:pt x="8083705" y="5277468"/>
                  </a:lnTo>
                  <a:lnTo>
                    <a:pt x="8081982" y="5273182"/>
                  </a:lnTo>
                  <a:close/>
                </a:path>
                <a:path w="18018125" h="10245090">
                  <a:moveTo>
                    <a:pt x="7511614" y="5029487"/>
                  </a:moveTo>
                  <a:lnTo>
                    <a:pt x="7499596" y="5024360"/>
                  </a:lnTo>
                  <a:lnTo>
                    <a:pt x="7495310" y="5026084"/>
                  </a:lnTo>
                  <a:lnTo>
                    <a:pt x="7492177" y="5033428"/>
                  </a:lnTo>
                  <a:lnTo>
                    <a:pt x="7493758" y="5038047"/>
                  </a:lnTo>
                  <a:lnTo>
                    <a:pt x="7502438" y="5041750"/>
                  </a:lnTo>
                  <a:lnTo>
                    <a:pt x="7502246" y="5041274"/>
                  </a:lnTo>
                  <a:lnTo>
                    <a:pt x="7505918" y="5042840"/>
                  </a:lnTo>
                  <a:lnTo>
                    <a:pt x="7510205" y="5041118"/>
                  </a:lnTo>
                  <a:lnTo>
                    <a:pt x="7513338" y="5033774"/>
                  </a:lnTo>
                  <a:lnTo>
                    <a:pt x="7511614" y="5029487"/>
                  </a:lnTo>
                  <a:close/>
                </a:path>
                <a:path w="18018125" h="10245090">
                  <a:moveTo>
                    <a:pt x="8164005" y="5306591"/>
                  </a:moveTo>
                  <a:lnTo>
                    <a:pt x="8151987" y="5301465"/>
                  </a:lnTo>
                  <a:lnTo>
                    <a:pt x="8147702" y="5303189"/>
                  </a:lnTo>
                  <a:lnTo>
                    <a:pt x="8144569" y="5310533"/>
                  </a:lnTo>
                  <a:lnTo>
                    <a:pt x="8146291" y="5314818"/>
                  </a:lnTo>
                  <a:lnTo>
                    <a:pt x="8158309" y="5319945"/>
                  </a:lnTo>
                  <a:lnTo>
                    <a:pt x="8162596" y="5318222"/>
                  </a:lnTo>
                  <a:lnTo>
                    <a:pt x="8165729" y="5310878"/>
                  </a:lnTo>
                  <a:lnTo>
                    <a:pt x="8164005" y="5306591"/>
                  </a:lnTo>
                  <a:close/>
                </a:path>
                <a:path w="18018125" h="10245090">
                  <a:moveTo>
                    <a:pt x="7431207" y="4993215"/>
                  </a:moveTo>
                  <a:lnTo>
                    <a:pt x="7419188" y="4988088"/>
                  </a:lnTo>
                  <a:lnTo>
                    <a:pt x="7414903" y="4989812"/>
                  </a:lnTo>
                  <a:lnTo>
                    <a:pt x="7411770" y="4997155"/>
                  </a:lnTo>
                  <a:lnTo>
                    <a:pt x="7413350" y="5001775"/>
                  </a:lnTo>
                  <a:lnTo>
                    <a:pt x="7425368" y="5006902"/>
                  </a:lnTo>
                  <a:lnTo>
                    <a:pt x="7429654" y="5005179"/>
                  </a:lnTo>
                  <a:lnTo>
                    <a:pt x="7432787" y="4997835"/>
                  </a:lnTo>
                  <a:lnTo>
                    <a:pt x="7431207" y="4993215"/>
                  </a:lnTo>
                  <a:close/>
                </a:path>
                <a:path w="18018125" h="10245090">
                  <a:moveTo>
                    <a:pt x="8246456" y="5339001"/>
                  </a:moveTo>
                  <a:lnTo>
                    <a:pt x="8238110" y="5335441"/>
                  </a:lnTo>
                  <a:lnTo>
                    <a:pt x="8233962" y="5334066"/>
                  </a:lnTo>
                  <a:lnTo>
                    <a:pt x="8230010" y="5335931"/>
                  </a:lnTo>
                  <a:lnTo>
                    <a:pt x="8226877" y="5343275"/>
                  </a:lnTo>
                  <a:lnTo>
                    <a:pt x="8228600" y="5347561"/>
                  </a:lnTo>
                  <a:lnTo>
                    <a:pt x="8232271" y="5349127"/>
                  </a:lnTo>
                  <a:lnTo>
                    <a:pt x="8232748" y="5348936"/>
                  </a:lnTo>
                  <a:lnTo>
                    <a:pt x="8237422" y="5350929"/>
                  </a:lnTo>
                  <a:lnTo>
                    <a:pt x="8248321" y="5342952"/>
                  </a:lnTo>
                  <a:lnTo>
                    <a:pt x="8246456" y="5339001"/>
                  </a:lnTo>
                  <a:close/>
                </a:path>
                <a:path w="18018125" h="10245090">
                  <a:moveTo>
                    <a:pt x="7350798" y="4956943"/>
                  </a:moveTo>
                  <a:lnTo>
                    <a:pt x="7338447" y="4951674"/>
                  </a:lnTo>
                  <a:lnTo>
                    <a:pt x="7334161" y="4953396"/>
                  </a:lnTo>
                  <a:lnTo>
                    <a:pt x="7331028" y="4960741"/>
                  </a:lnTo>
                  <a:lnTo>
                    <a:pt x="7332608" y="4965361"/>
                  </a:lnTo>
                  <a:lnTo>
                    <a:pt x="7344960" y="4970630"/>
                  </a:lnTo>
                  <a:lnTo>
                    <a:pt x="7349246" y="4968907"/>
                  </a:lnTo>
                  <a:lnTo>
                    <a:pt x="7352379" y="4961562"/>
                  </a:lnTo>
                  <a:lnTo>
                    <a:pt x="7350798" y="4956943"/>
                  </a:lnTo>
                  <a:close/>
                </a:path>
                <a:path w="18018125" h="10245090">
                  <a:moveTo>
                    <a:pt x="7270200" y="4920194"/>
                  </a:moveTo>
                  <a:lnTo>
                    <a:pt x="7258181" y="4915068"/>
                  </a:lnTo>
                  <a:lnTo>
                    <a:pt x="7253562" y="4916648"/>
                  </a:lnTo>
                  <a:lnTo>
                    <a:pt x="7250429" y="4923993"/>
                  </a:lnTo>
                  <a:lnTo>
                    <a:pt x="7252008" y="4928612"/>
                  </a:lnTo>
                  <a:lnTo>
                    <a:pt x="7264361" y="4933882"/>
                  </a:lnTo>
                  <a:lnTo>
                    <a:pt x="7268646" y="4932158"/>
                  </a:lnTo>
                  <a:lnTo>
                    <a:pt x="7271779" y="4924813"/>
                  </a:lnTo>
                  <a:lnTo>
                    <a:pt x="7270200" y="4920194"/>
                  </a:lnTo>
                  <a:close/>
                </a:path>
                <a:path w="18018125" h="10245090">
                  <a:moveTo>
                    <a:pt x="8328096" y="5371458"/>
                  </a:moveTo>
                  <a:lnTo>
                    <a:pt x="8319751" y="5367898"/>
                  </a:lnTo>
                  <a:lnTo>
                    <a:pt x="8315936" y="5366666"/>
                  </a:lnTo>
                  <a:lnTo>
                    <a:pt x="8311984" y="5368530"/>
                  </a:lnTo>
                  <a:lnTo>
                    <a:pt x="8308994" y="5375541"/>
                  </a:lnTo>
                  <a:lnTo>
                    <a:pt x="8310717" y="5379827"/>
                  </a:lnTo>
                  <a:lnTo>
                    <a:pt x="8319062" y="5383387"/>
                  </a:lnTo>
                  <a:lnTo>
                    <a:pt x="8322877" y="5384620"/>
                  </a:lnTo>
                  <a:lnTo>
                    <a:pt x="8326829" y="5382755"/>
                  </a:lnTo>
                  <a:lnTo>
                    <a:pt x="8329819" y="5375745"/>
                  </a:lnTo>
                  <a:lnTo>
                    <a:pt x="8328096" y="5371458"/>
                  </a:lnTo>
                  <a:close/>
                </a:path>
                <a:path w="18018125" h="10245090">
                  <a:moveTo>
                    <a:pt x="7189933" y="4883588"/>
                  </a:moveTo>
                  <a:lnTo>
                    <a:pt x="7177916" y="4878462"/>
                  </a:lnTo>
                  <a:lnTo>
                    <a:pt x="7173296" y="4880042"/>
                  </a:lnTo>
                  <a:lnTo>
                    <a:pt x="7170163" y="4887387"/>
                  </a:lnTo>
                  <a:lnTo>
                    <a:pt x="7171743" y="4892006"/>
                  </a:lnTo>
                  <a:lnTo>
                    <a:pt x="7184095" y="4897275"/>
                  </a:lnTo>
                  <a:lnTo>
                    <a:pt x="7188381" y="4895552"/>
                  </a:lnTo>
                  <a:lnTo>
                    <a:pt x="7191514" y="4888208"/>
                  </a:lnTo>
                  <a:lnTo>
                    <a:pt x="7189933" y="4883588"/>
                  </a:lnTo>
                  <a:close/>
                </a:path>
                <a:path w="18018125" h="10245090">
                  <a:moveTo>
                    <a:pt x="8410689" y="5403533"/>
                  </a:moveTo>
                  <a:lnTo>
                    <a:pt x="8402344" y="5399973"/>
                  </a:lnTo>
                  <a:lnTo>
                    <a:pt x="8400164" y="5406934"/>
                  </a:lnTo>
                  <a:lnTo>
                    <a:pt x="8397315" y="5413611"/>
                  </a:lnTo>
                  <a:lnTo>
                    <a:pt x="8401656" y="5415462"/>
                  </a:lnTo>
                  <a:lnTo>
                    <a:pt x="8405470" y="5416694"/>
                  </a:lnTo>
                  <a:lnTo>
                    <a:pt x="8409422" y="5414830"/>
                  </a:lnTo>
                  <a:lnTo>
                    <a:pt x="8412412" y="5407819"/>
                  </a:lnTo>
                  <a:lnTo>
                    <a:pt x="8410689" y="5403533"/>
                  </a:lnTo>
                  <a:close/>
                </a:path>
                <a:path w="18018125" h="10245090">
                  <a:moveTo>
                    <a:pt x="14062327" y="7810784"/>
                  </a:moveTo>
                  <a:lnTo>
                    <a:pt x="14057800" y="7811220"/>
                  </a:lnTo>
                  <a:lnTo>
                    <a:pt x="14055041" y="7813989"/>
                  </a:lnTo>
                  <a:lnTo>
                    <a:pt x="14052140" y="7817091"/>
                  </a:lnTo>
                  <a:lnTo>
                    <a:pt x="14052575" y="7821618"/>
                  </a:lnTo>
                  <a:lnTo>
                    <a:pt x="14055344" y="7824378"/>
                  </a:lnTo>
                  <a:lnTo>
                    <a:pt x="14058972" y="7827898"/>
                  </a:lnTo>
                  <a:lnTo>
                    <a:pt x="14059497" y="7828516"/>
                  </a:lnTo>
                  <a:lnTo>
                    <a:pt x="14063837" y="7830368"/>
                  </a:lnTo>
                  <a:lnTo>
                    <a:pt x="14067220" y="7829838"/>
                  </a:lnTo>
                  <a:lnTo>
                    <a:pt x="14069361" y="7827594"/>
                  </a:lnTo>
                  <a:lnTo>
                    <a:pt x="14072263" y="7824492"/>
                  </a:lnTo>
                  <a:lnTo>
                    <a:pt x="14071824" y="7819964"/>
                  </a:lnTo>
                  <a:lnTo>
                    <a:pt x="14069055" y="7817205"/>
                  </a:lnTo>
                  <a:lnTo>
                    <a:pt x="14065429" y="7813686"/>
                  </a:lnTo>
                  <a:lnTo>
                    <a:pt x="14062327" y="7810784"/>
                  </a:lnTo>
                  <a:close/>
                </a:path>
                <a:path w="18018125" h="10245090">
                  <a:moveTo>
                    <a:pt x="7109191" y="4847174"/>
                  </a:moveTo>
                  <a:lnTo>
                    <a:pt x="7096840" y="4841905"/>
                  </a:lnTo>
                  <a:lnTo>
                    <a:pt x="7092555" y="4843628"/>
                  </a:lnTo>
                  <a:lnTo>
                    <a:pt x="7089422" y="4850972"/>
                  </a:lnTo>
                  <a:lnTo>
                    <a:pt x="7091001" y="4855592"/>
                  </a:lnTo>
                  <a:lnTo>
                    <a:pt x="7103353" y="4860860"/>
                  </a:lnTo>
                  <a:lnTo>
                    <a:pt x="7107639" y="4859138"/>
                  </a:lnTo>
                  <a:lnTo>
                    <a:pt x="7110772" y="4851793"/>
                  </a:lnTo>
                  <a:lnTo>
                    <a:pt x="7109191" y="4847174"/>
                  </a:lnTo>
                  <a:close/>
                </a:path>
                <a:path w="18018125" h="10245090">
                  <a:moveTo>
                    <a:pt x="7028449" y="4810759"/>
                  </a:moveTo>
                  <a:lnTo>
                    <a:pt x="7016432" y="4805632"/>
                  </a:lnTo>
                  <a:lnTo>
                    <a:pt x="7012146" y="4807355"/>
                  </a:lnTo>
                  <a:lnTo>
                    <a:pt x="7009013" y="4814699"/>
                  </a:lnTo>
                  <a:lnTo>
                    <a:pt x="7010593" y="4819320"/>
                  </a:lnTo>
                  <a:lnTo>
                    <a:pt x="7022611" y="4824446"/>
                  </a:lnTo>
                  <a:lnTo>
                    <a:pt x="7026898" y="4822723"/>
                  </a:lnTo>
                  <a:lnTo>
                    <a:pt x="7030030" y="4815379"/>
                  </a:lnTo>
                  <a:lnTo>
                    <a:pt x="7028449" y="4810759"/>
                  </a:lnTo>
                  <a:close/>
                </a:path>
                <a:path w="18018125" h="10245090">
                  <a:moveTo>
                    <a:pt x="8493710" y="5434606"/>
                  </a:moveTo>
                  <a:lnTo>
                    <a:pt x="8489895" y="5433374"/>
                  </a:lnTo>
                  <a:lnTo>
                    <a:pt x="8485222" y="5431380"/>
                  </a:lnTo>
                  <a:lnTo>
                    <a:pt x="8481408" y="5430148"/>
                  </a:lnTo>
                  <a:lnTo>
                    <a:pt x="8477455" y="5432013"/>
                  </a:lnTo>
                  <a:lnTo>
                    <a:pt x="8474322" y="5439357"/>
                  </a:lnTo>
                  <a:lnTo>
                    <a:pt x="8476187" y="5443309"/>
                  </a:lnTo>
                  <a:lnTo>
                    <a:pt x="8484867" y="5447012"/>
                  </a:lnTo>
                  <a:lnTo>
                    <a:pt x="8488681" y="5448245"/>
                  </a:lnTo>
                  <a:lnTo>
                    <a:pt x="8492634" y="5446379"/>
                  </a:lnTo>
                  <a:lnTo>
                    <a:pt x="8494201" y="5442707"/>
                  </a:lnTo>
                  <a:lnTo>
                    <a:pt x="8495209" y="5439586"/>
                  </a:lnTo>
                  <a:lnTo>
                    <a:pt x="8495433" y="5438893"/>
                  </a:lnTo>
                  <a:lnTo>
                    <a:pt x="8493710" y="5434606"/>
                  </a:lnTo>
                  <a:close/>
                </a:path>
                <a:path w="18018125" h="10245090">
                  <a:moveTo>
                    <a:pt x="6947375" y="4774202"/>
                  </a:moveTo>
                  <a:lnTo>
                    <a:pt x="6935690" y="4769217"/>
                  </a:lnTo>
                  <a:lnTo>
                    <a:pt x="6931071" y="4770798"/>
                  </a:lnTo>
                  <a:lnTo>
                    <a:pt x="6927938" y="4778142"/>
                  </a:lnTo>
                  <a:lnTo>
                    <a:pt x="6929518" y="4782762"/>
                  </a:lnTo>
                  <a:lnTo>
                    <a:pt x="6941536" y="4787889"/>
                  </a:lnTo>
                  <a:lnTo>
                    <a:pt x="6945822" y="4786166"/>
                  </a:lnTo>
                  <a:lnTo>
                    <a:pt x="6948954" y="4778822"/>
                  </a:lnTo>
                  <a:lnTo>
                    <a:pt x="6947375" y="4774202"/>
                  </a:lnTo>
                  <a:close/>
                </a:path>
                <a:path w="18018125" h="10245090">
                  <a:moveTo>
                    <a:pt x="6867300" y="4738072"/>
                  </a:moveTo>
                  <a:lnTo>
                    <a:pt x="6854949" y="4732803"/>
                  </a:lnTo>
                  <a:lnTo>
                    <a:pt x="6850663" y="4734526"/>
                  </a:lnTo>
                  <a:lnTo>
                    <a:pt x="6847530" y="4741871"/>
                  </a:lnTo>
                  <a:lnTo>
                    <a:pt x="6849110" y="4746490"/>
                  </a:lnTo>
                  <a:lnTo>
                    <a:pt x="6861461" y="4751759"/>
                  </a:lnTo>
                  <a:lnTo>
                    <a:pt x="6865748" y="4750036"/>
                  </a:lnTo>
                  <a:lnTo>
                    <a:pt x="6868881" y="4742692"/>
                  </a:lnTo>
                  <a:lnTo>
                    <a:pt x="6867300" y="4738072"/>
                  </a:lnTo>
                  <a:close/>
                </a:path>
                <a:path w="18018125" h="10245090">
                  <a:moveTo>
                    <a:pt x="6785748" y="4701707"/>
                  </a:moveTo>
                  <a:lnTo>
                    <a:pt x="6773731" y="4696580"/>
                  </a:lnTo>
                  <a:lnTo>
                    <a:pt x="6769445" y="4698303"/>
                  </a:lnTo>
                  <a:lnTo>
                    <a:pt x="6766312" y="4705647"/>
                  </a:lnTo>
                  <a:lnTo>
                    <a:pt x="6767892" y="4710267"/>
                  </a:lnTo>
                  <a:lnTo>
                    <a:pt x="6779910" y="4715393"/>
                  </a:lnTo>
                  <a:lnTo>
                    <a:pt x="6784196" y="4713671"/>
                  </a:lnTo>
                  <a:lnTo>
                    <a:pt x="6787329" y="4706327"/>
                  </a:lnTo>
                  <a:lnTo>
                    <a:pt x="6785748" y="4701707"/>
                  </a:lnTo>
                  <a:close/>
                </a:path>
                <a:path w="18018125" h="10245090">
                  <a:moveTo>
                    <a:pt x="8576730" y="5465680"/>
                  </a:moveTo>
                  <a:lnTo>
                    <a:pt x="8572915" y="5464447"/>
                  </a:lnTo>
                  <a:lnTo>
                    <a:pt x="8568242" y="5462454"/>
                  </a:lnTo>
                  <a:lnTo>
                    <a:pt x="8564427" y="5461221"/>
                  </a:lnTo>
                  <a:lnTo>
                    <a:pt x="8560475" y="5463086"/>
                  </a:lnTo>
                  <a:lnTo>
                    <a:pt x="8557342" y="5470431"/>
                  </a:lnTo>
                  <a:lnTo>
                    <a:pt x="8559207" y="5474383"/>
                  </a:lnTo>
                  <a:lnTo>
                    <a:pt x="8562879" y="5475949"/>
                  </a:lnTo>
                  <a:lnTo>
                    <a:pt x="8563356" y="5475757"/>
                  </a:lnTo>
                  <a:lnTo>
                    <a:pt x="8568030" y="5477751"/>
                  </a:lnTo>
                  <a:lnTo>
                    <a:pt x="8571844" y="5478983"/>
                  </a:lnTo>
                  <a:lnTo>
                    <a:pt x="8575797" y="5477119"/>
                  </a:lnTo>
                  <a:lnTo>
                    <a:pt x="8577363" y="5473447"/>
                  </a:lnTo>
                  <a:lnTo>
                    <a:pt x="8578260" y="5470673"/>
                  </a:lnTo>
                  <a:lnTo>
                    <a:pt x="8578596" y="5469633"/>
                  </a:lnTo>
                  <a:lnTo>
                    <a:pt x="8576730" y="5465680"/>
                  </a:lnTo>
                  <a:close/>
                </a:path>
                <a:path w="18018125" h="10245090">
                  <a:moveTo>
                    <a:pt x="6705198" y="4665768"/>
                  </a:moveTo>
                  <a:lnTo>
                    <a:pt x="6693180" y="4660641"/>
                  </a:lnTo>
                  <a:lnTo>
                    <a:pt x="6688894" y="4662364"/>
                  </a:lnTo>
                  <a:lnTo>
                    <a:pt x="6685762" y="4669708"/>
                  </a:lnTo>
                  <a:lnTo>
                    <a:pt x="6687341" y="4674328"/>
                  </a:lnTo>
                  <a:lnTo>
                    <a:pt x="6699360" y="4679455"/>
                  </a:lnTo>
                  <a:lnTo>
                    <a:pt x="6703645" y="4677732"/>
                  </a:lnTo>
                  <a:lnTo>
                    <a:pt x="6706778" y="4670388"/>
                  </a:lnTo>
                  <a:lnTo>
                    <a:pt x="6705198" y="4665768"/>
                  </a:lnTo>
                  <a:close/>
                </a:path>
                <a:path w="18018125" h="10245090">
                  <a:moveTo>
                    <a:pt x="6624456" y="4629354"/>
                  </a:moveTo>
                  <a:lnTo>
                    <a:pt x="6612438" y="4624227"/>
                  </a:lnTo>
                  <a:lnTo>
                    <a:pt x="6608153" y="4625950"/>
                  </a:lnTo>
                  <a:lnTo>
                    <a:pt x="6605020" y="4633294"/>
                  </a:lnTo>
                  <a:lnTo>
                    <a:pt x="6606599" y="4637914"/>
                  </a:lnTo>
                  <a:lnTo>
                    <a:pt x="6618618" y="4643040"/>
                  </a:lnTo>
                  <a:lnTo>
                    <a:pt x="6622904" y="4641317"/>
                  </a:lnTo>
                  <a:lnTo>
                    <a:pt x="6626036" y="4633973"/>
                  </a:lnTo>
                  <a:lnTo>
                    <a:pt x="6624456" y="4629354"/>
                  </a:lnTo>
                  <a:close/>
                </a:path>
                <a:path w="18018125" h="10245090">
                  <a:moveTo>
                    <a:pt x="6543238" y="4593130"/>
                  </a:moveTo>
                  <a:lnTo>
                    <a:pt x="6531221" y="4588004"/>
                  </a:lnTo>
                  <a:lnTo>
                    <a:pt x="6526934" y="4589726"/>
                  </a:lnTo>
                  <a:lnTo>
                    <a:pt x="6523801" y="4597071"/>
                  </a:lnTo>
                  <a:lnTo>
                    <a:pt x="6525382" y="4601691"/>
                  </a:lnTo>
                  <a:lnTo>
                    <a:pt x="6537400" y="4606817"/>
                  </a:lnTo>
                  <a:lnTo>
                    <a:pt x="6541686" y="4605095"/>
                  </a:lnTo>
                  <a:lnTo>
                    <a:pt x="6544819" y="4597750"/>
                  </a:lnTo>
                  <a:lnTo>
                    <a:pt x="6543238" y="4593130"/>
                  </a:lnTo>
                  <a:close/>
                </a:path>
                <a:path w="18018125" h="10245090">
                  <a:moveTo>
                    <a:pt x="8659700" y="5495943"/>
                  </a:moveTo>
                  <a:lnTo>
                    <a:pt x="8655886" y="5494711"/>
                  </a:lnTo>
                  <a:lnTo>
                    <a:pt x="8647541" y="5491151"/>
                  </a:lnTo>
                  <a:lnTo>
                    <a:pt x="8643446" y="5493350"/>
                  </a:lnTo>
                  <a:lnTo>
                    <a:pt x="8641880" y="5497021"/>
                  </a:lnTo>
                  <a:lnTo>
                    <a:pt x="8640983" y="5499796"/>
                  </a:lnTo>
                  <a:lnTo>
                    <a:pt x="8640647" y="5500836"/>
                  </a:lnTo>
                  <a:lnTo>
                    <a:pt x="8642179" y="5504646"/>
                  </a:lnTo>
                  <a:lnTo>
                    <a:pt x="8645851" y="5506212"/>
                  </a:lnTo>
                  <a:lnTo>
                    <a:pt x="8645993" y="5505878"/>
                  </a:lnTo>
                  <a:lnTo>
                    <a:pt x="8654673" y="5509581"/>
                  </a:lnTo>
                  <a:lnTo>
                    <a:pt x="8658767" y="5507382"/>
                  </a:lnTo>
                  <a:lnTo>
                    <a:pt x="8661900" y="5500038"/>
                  </a:lnTo>
                  <a:lnTo>
                    <a:pt x="8659700" y="5495943"/>
                  </a:lnTo>
                  <a:close/>
                </a:path>
                <a:path w="18018125" h="10245090">
                  <a:moveTo>
                    <a:pt x="6463213" y="4557811"/>
                  </a:moveTo>
                  <a:lnTo>
                    <a:pt x="6450861" y="4552542"/>
                  </a:lnTo>
                  <a:lnTo>
                    <a:pt x="6446576" y="4554264"/>
                  </a:lnTo>
                  <a:lnTo>
                    <a:pt x="6443443" y="4561609"/>
                  </a:lnTo>
                  <a:lnTo>
                    <a:pt x="6445023" y="4566228"/>
                  </a:lnTo>
                  <a:lnTo>
                    <a:pt x="6457375" y="4571497"/>
                  </a:lnTo>
                  <a:lnTo>
                    <a:pt x="6461660" y="4569774"/>
                  </a:lnTo>
                  <a:lnTo>
                    <a:pt x="6464793" y="4562430"/>
                  </a:lnTo>
                  <a:lnTo>
                    <a:pt x="6463213" y="4557811"/>
                  </a:lnTo>
                  <a:close/>
                </a:path>
                <a:path w="18018125" h="10245090">
                  <a:moveTo>
                    <a:pt x="6381995" y="4521587"/>
                  </a:moveTo>
                  <a:lnTo>
                    <a:pt x="6369977" y="4516461"/>
                  </a:lnTo>
                  <a:lnTo>
                    <a:pt x="6365692" y="4518184"/>
                  </a:lnTo>
                  <a:lnTo>
                    <a:pt x="6362559" y="4525528"/>
                  </a:lnTo>
                  <a:lnTo>
                    <a:pt x="6364139" y="4530148"/>
                  </a:lnTo>
                  <a:lnTo>
                    <a:pt x="6376156" y="4535275"/>
                  </a:lnTo>
                  <a:lnTo>
                    <a:pt x="6380442" y="4533551"/>
                  </a:lnTo>
                  <a:lnTo>
                    <a:pt x="6383575" y="4526206"/>
                  </a:lnTo>
                  <a:lnTo>
                    <a:pt x="6381995" y="4521587"/>
                  </a:lnTo>
                  <a:close/>
                </a:path>
                <a:path w="18018125" h="10245090">
                  <a:moveTo>
                    <a:pt x="6300777" y="4485364"/>
                  </a:moveTo>
                  <a:lnTo>
                    <a:pt x="6288760" y="4480237"/>
                  </a:lnTo>
                  <a:lnTo>
                    <a:pt x="6284473" y="4481961"/>
                  </a:lnTo>
                  <a:lnTo>
                    <a:pt x="6281341" y="4489305"/>
                  </a:lnTo>
                  <a:lnTo>
                    <a:pt x="6282921" y="4493925"/>
                  </a:lnTo>
                  <a:lnTo>
                    <a:pt x="6294938" y="4499051"/>
                  </a:lnTo>
                  <a:lnTo>
                    <a:pt x="6299225" y="4497328"/>
                  </a:lnTo>
                  <a:lnTo>
                    <a:pt x="6302500" y="4489651"/>
                  </a:lnTo>
                  <a:lnTo>
                    <a:pt x="6300777" y="4485364"/>
                  </a:lnTo>
                  <a:close/>
                </a:path>
                <a:path w="18018125" h="10245090">
                  <a:moveTo>
                    <a:pt x="8743290" y="5525681"/>
                  </a:moveTo>
                  <a:lnTo>
                    <a:pt x="8739334" y="5524783"/>
                  </a:lnTo>
                  <a:lnTo>
                    <a:pt x="8730989" y="5521223"/>
                  </a:lnTo>
                  <a:lnTo>
                    <a:pt x="8726893" y="5523422"/>
                  </a:lnTo>
                  <a:lnTo>
                    <a:pt x="8725327" y="5527094"/>
                  </a:lnTo>
                  <a:lnTo>
                    <a:pt x="8724431" y="5529868"/>
                  </a:lnTo>
                  <a:lnTo>
                    <a:pt x="8724095" y="5530908"/>
                  </a:lnTo>
                  <a:lnTo>
                    <a:pt x="8725627" y="5534718"/>
                  </a:lnTo>
                  <a:lnTo>
                    <a:pt x="8729298" y="5536285"/>
                  </a:lnTo>
                  <a:lnTo>
                    <a:pt x="8729441" y="5535951"/>
                  </a:lnTo>
                  <a:lnTo>
                    <a:pt x="8738121" y="5539653"/>
                  </a:lnTo>
                  <a:lnTo>
                    <a:pt x="8742215" y="5537454"/>
                  </a:lnTo>
                  <a:lnTo>
                    <a:pt x="8745347" y="5530110"/>
                  </a:lnTo>
                  <a:lnTo>
                    <a:pt x="8743290" y="5525681"/>
                  </a:lnTo>
                  <a:close/>
                </a:path>
                <a:path w="18018125" h="10245090">
                  <a:moveTo>
                    <a:pt x="6220561" y="4449568"/>
                  </a:moveTo>
                  <a:lnTo>
                    <a:pt x="6208208" y="4444299"/>
                  </a:lnTo>
                  <a:lnTo>
                    <a:pt x="6203923" y="4446022"/>
                  </a:lnTo>
                  <a:lnTo>
                    <a:pt x="6200790" y="4453366"/>
                  </a:lnTo>
                  <a:lnTo>
                    <a:pt x="6202370" y="4457986"/>
                  </a:lnTo>
                  <a:lnTo>
                    <a:pt x="6214722" y="4463255"/>
                  </a:lnTo>
                  <a:lnTo>
                    <a:pt x="6219008" y="4461531"/>
                  </a:lnTo>
                  <a:lnTo>
                    <a:pt x="6222283" y="4453854"/>
                  </a:lnTo>
                  <a:lnTo>
                    <a:pt x="6220561" y="4449568"/>
                  </a:lnTo>
                  <a:close/>
                </a:path>
                <a:path w="18018125" h="10245090">
                  <a:moveTo>
                    <a:pt x="6139200" y="4413679"/>
                  </a:moveTo>
                  <a:lnTo>
                    <a:pt x="6126849" y="4408410"/>
                  </a:lnTo>
                  <a:lnTo>
                    <a:pt x="6122562" y="4410132"/>
                  </a:lnTo>
                  <a:lnTo>
                    <a:pt x="6119287" y="4417811"/>
                  </a:lnTo>
                  <a:lnTo>
                    <a:pt x="6121010" y="4422097"/>
                  </a:lnTo>
                  <a:lnTo>
                    <a:pt x="6133361" y="4427366"/>
                  </a:lnTo>
                  <a:lnTo>
                    <a:pt x="6137648" y="4425643"/>
                  </a:lnTo>
                  <a:lnTo>
                    <a:pt x="6140781" y="4418299"/>
                  </a:lnTo>
                  <a:lnTo>
                    <a:pt x="6139200" y="4413679"/>
                  </a:lnTo>
                  <a:close/>
                </a:path>
                <a:path w="18018125" h="10245090">
                  <a:moveTo>
                    <a:pt x="6058316" y="4377598"/>
                  </a:moveTo>
                  <a:lnTo>
                    <a:pt x="6045964" y="4372329"/>
                  </a:lnTo>
                  <a:lnTo>
                    <a:pt x="6041678" y="4374052"/>
                  </a:lnTo>
                  <a:lnTo>
                    <a:pt x="6038403" y="4381730"/>
                  </a:lnTo>
                  <a:lnTo>
                    <a:pt x="6040126" y="4386016"/>
                  </a:lnTo>
                  <a:lnTo>
                    <a:pt x="6052477" y="4391285"/>
                  </a:lnTo>
                  <a:lnTo>
                    <a:pt x="6056764" y="4389562"/>
                  </a:lnTo>
                  <a:lnTo>
                    <a:pt x="6059897" y="4382217"/>
                  </a:lnTo>
                  <a:lnTo>
                    <a:pt x="6058316" y="4377598"/>
                  </a:lnTo>
                  <a:close/>
                </a:path>
                <a:path w="18018125" h="10245090">
                  <a:moveTo>
                    <a:pt x="5976956" y="4341709"/>
                  </a:moveTo>
                  <a:lnTo>
                    <a:pt x="5964938" y="4336582"/>
                  </a:lnTo>
                  <a:lnTo>
                    <a:pt x="5960651" y="4338305"/>
                  </a:lnTo>
                  <a:lnTo>
                    <a:pt x="5957376" y="4345983"/>
                  </a:lnTo>
                  <a:lnTo>
                    <a:pt x="5959099" y="4350269"/>
                  </a:lnTo>
                  <a:lnTo>
                    <a:pt x="5971118" y="4355395"/>
                  </a:lnTo>
                  <a:lnTo>
                    <a:pt x="5975403" y="4353672"/>
                  </a:lnTo>
                  <a:lnTo>
                    <a:pt x="5978536" y="4346328"/>
                  </a:lnTo>
                  <a:lnTo>
                    <a:pt x="5976956" y="4341709"/>
                  </a:lnTo>
                  <a:close/>
                </a:path>
                <a:path w="18018125" h="10245090">
                  <a:moveTo>
                    <a:pt x="5896405" y="4305770"/>
                  </a:moveTo>
                  <a:lnTo>
                    <a:pt x="5884054" y="4300501"/>
                  </a:lnTo>
                  <a:lnTo>
                    <a:pt x="5879767" y="4302224"/>
                  </a:lnTo>
                  <a:lnTo>
                    <a:pt x="5876492" y="4309901"/>
                  </a:lnTo>
                  <a:lnTo>
                    <a:pt x="5878215" y="4314188"/>
                  </a:lnTo>
                  <a:lnTo>
                    <a:pt x="5890567" y="4319457"/>
                  </a:lnTo>
                  <a:lnTo>
                    <a:pt x="5894853" y="4317734"/>
                  </a:lnTo>
                  <a:lnTo>
                    <a:pt x="5897986" y="4310390"/>
                  </a:lnTo>
                  <a:lnTo>
                    <a:pt x="5896405" y="4305770"/>
                  </a:lnTo>
                  <a:close/>
                </a:path>
                <a:path w="18018125" h="10245090">
                  <a:moveTo>
                    <a:pt x="8826548" y="5555277"/>
                  </a:moveTo>
                  <a:lnTo>
                    <a:pt x="8822590" y="5554378"/>
                  </a:lnTo>
                  <a:lnTo>
                    <a:pt x="8814244" y="5550818"/>
                  </a:lnTo>
                  <a:lnTo>
                    <a:pt x="8810149" y="5553018"/>
                  </a:lnTo>
                  <a:lnTo>
                    <a:pt x="8808583" y="5556690"/>
                  </a:lnTo>
                  <a:lnTo>
                    <a:pt x="8807687" y="5559464"/>
                  </a:lnTo>
                  <a:lnTo>
                    <a:pt x="8807351" y="5560504"/>
                  </a:lnTo>
                  <a:lnTo>
                    <a:pt x="8809216" y="5564457"/>
                  </a:lnTo>
                  <a:lnTo>
                    <a:pt x="8812554" y="5565880"/>
                  </a:lnTo>
                  <a:lnTo>
                    <a:pt x="8812697" y="5565547"/>
                  </a:lnTo>
                  <a:lnTo>
                    <a:pt x="8821376" y="5569249"/>
                  </a:lnTo>
                  <a:lnTo>
                    <a:pt x="8825471" y="5567050"/>
                  </a:lnTo>
                  <a:lnTo>
                    <a:pt x="8828603" y="5559706"/>
                  </a:lnTo>
                  <a:lnTo>
                    <a:pt x="8826548" y="5555277"/>
                  </a:lnTo>
                  <a:close/>
                </a:path>
                <a:path w="18018125" h="10245090">
                  <a:moveTo>
                    <a:pt x="5815378" y="4270023"/>
                  </a:moveTo>
                  <a:lnTo>
                    <a:pt x="5803361" y="4264897"/>
                  </a:lnTo>
                  <a:lnTo>
                    <a:pt x="5799075" y="4266620"/>
                  </a:lnTo>
                  <a:lnTo>
                    <a:pt x="5795800" y="4274297"/>
                  </a:lnTo>
                  <a:lnTo>
                    <a:pt x="5797522" y="4278584"/>
                  </a:lnTo>
                  <a:lnTo>
                    <a:pt x="5809540" y="4283710"/>
                  </a:lnTo>
                  <a:lnTo>
                    <a:pt x="5813826" y="4281987"/>
                  </a:lnTo>
                  <a:lnTo>
                    <a:pt x="5817102" y="4274309"/>
                  </a:lnTo>
                  <a:lnTo>
                    <a:pt x="5815378" y="4270023"/>
                  </a:lnTo>
                  <a:close/>
                </a:path>
                <a:path w="18018125" h="10245090">
                  <a:moveTo>
                    <a:pt x="5734161" y="4233800"/>
                  </a:moveTo>
                  <a:lnTo>
                    <a:pt x="5722143" y="4228673"/>
                  </a:lnTo>
                  <a:lnTo>
                    <a:pt x="5717857" y="4230396"/>
                  </a:lnTo>
                  <a:lnTo>
                    <a:pt x="5714724" y="4237741"/>
                  </a:lnTo>
                  <a:lnTo>
                    <a:pt x="5716304" y="4242360"/>
                  </a:lnTo>
                  <a:lnTo>
                    <a:pt x="5728323" y="4247487"/>
                  </a:lnTo>
                  <a:lnTo>
                    <a:pt x="5732608" y="4245764"/>
                  </a:lnTo>
                  <a:lnTo>
                    <a:pt x="5735883" y="4238086"/>
                  </a:lnTo>
                  <a:lnTo>
                    <a:pt x="5734161" y="4233800"/>
                  </a:lnTo>
                  <a:close/>
                </a:path>
                <a:path w="18018125" h="10245090">
                  <a:moveTo>
                    <a:pt x="5653134" y="4198053"/>
                  </a:moveTo>
                  <a:lnTo>
                    <a:pt x="5641116" y="4192926"/>
                  </a:lnTo>
                  <a:lnTo>
                    <a:pt x="5636830" y="4194649"/>
                  </a:lnTo>
                  <a:lnTo>
                    <a:pt x="5633697" y="4201994"/>
                  </a:lnTo>
                  <a:lnTo>
                    <a:pt x="5635277" y="4206613"/>
                  </a:lnTo>
                  <a:lnTo>
                    <a:pt x="5647296" y="4211740"/>
                  </a:lnTo>
                  <a:lnTo>
                    <a:pt x="5651581" y="4210017"/>
                  </a:lnTo>
                  <a:lnTo>
                    <a:pt x="5654714" y="4202672"/>
                  </a:lnTo>
                  <a:lnTo>
                    <a:pt x="5653134" y="4198053"/>
                  </a:lnTo>
                  <a:close/>
                </a:path>
                <a:path w="18018125" h="10245090">
                  <a:moveTo>
                    <a:pt x="5572250" y="4161972"/>
                  </a:moveTo>
                  <a:lnTo>
                    <a:pt x="5560232" y="4156846"/>
                  </a:lnTo>
                  <a:lnTo>
                    <a:pt x="5555946" y="4158569"/>
                  </a:lnTo>
                  <a:lnTo>
                    <a:pt x="5552814" y="4165913"/>
                  </a:lnTo>
                  <a:lnTo>
                    <a:pt x="5554393" y="4170533"/>
                  </a:lnTo>
                  <a:lnTo>
                    <a:pt x="5566411" y="4175659"/>
                  </a:lnTo>
                  <a:lnTo>
                    <a:pt x="5570698" y="4173936"/>
                  </a:lnTo>
                  <a:lnTo>
                    <a:pt x="5573831" y="4166592"/>
                  </a:lnTo>
                  <a:lnTo>
                    <a:pt x="5572250" y="4161972"/>
                  </a:lnTo>
                  <a:close/>
                </a:path>
                <a:path w="18018125" h="10245090">
                  <a:moveTo>
                    <a:pt x="8910087" y="5584205"/>
                  </a:moveTo>
                  <a:lnTo>
                    <a:pt x="8906131" y="5583306"/>
                  </a:lnTo>
                  <a:lnTo>
                    <a:pt x="8897785" y="5579746"/>
                  </a:lnTo>
                  <a:lnTo>
                    <a:pt x="8893689" y="5581945"/>
                  </a:lnTo>
                  <a:lnTo>
                    <a:pt x="8892123" y="5585617"/>
                  </a:lnTo>
                  <a:lnTo>
                    <a:pt x="8890890" y="5589432"/>
                  </a:lnTo>
                  <a:lnTo>
                    <a:pt x="8892756" y="5593384"/>
                  </a:lnTo>
                  <a:lnTo>
                    <a:pt x="8896763" y="5595093"/>
                  </a:lnTo>
                  <a:lnTo>
                    <a:pt x="8896904" y="5594759"/>
                  </a:lnTo>
                  <a:lnTo>
                    <a:pt x="8901579" y="5596753"/>
                  </a:lnTo>
                  <a:lnTo>
                    <a:pt x="8905727" y="5598128"/>
                  </a:lnTo>
                  <a:lnTo>
                    <a:pt x="8909488" y="5595786"/>
                  </a:lnTo>
                  <a:lnTo>
                    <a:pt x="8911055" y="5592114"/>
                  </a:lnTo>
                  <a:lnTo>
                    <a:pt x="8912287" y="5588300"/>
                  </a:lnTo>
                  <a:lnTo>
                    <a:pt x="8910087" y="5584205"/>
                  </a:lnTo>
                  <a:close/>
                </a:path>
                <a:path w="18018125" h="10245090">
                  <a:moveTo>
                    <a:pt x="5491700" y="4126034"/>
                  </a:moveTo>
                  <a:lnTo>
                    <a:pt x="5479682" y="4120907"/>
                  </a:lnTo>
                  <a:lnTo>
                    <a:pt x="5475396" y="4122631"/>
                  </a:lnTo>
                  <a:lnTo>
                    <a:pt x="5472263" y="4129975"/>
                  </a:lnTo>
                  <a:lnTo>
                    <a:pt x="5473843" y="4134594"/>
                  </a:lnTo>
                  <a:lnTo>
                    <a:pt x="5485861" y="4139721"/>
                  </a:lnTo>
                  <a:lnTo>
                    <a:pt x="5490147" y="4137998"/>
                  </a:lnTo>
                  <a:lnTo>
                    <a:pt x="5493280" y="4130654"/>
                  </a:lnTo>
                  <a:lnTo>
                    <a:pt x="5491700" y="4126034"/>
                  </a:lnTo>
                  <a:close/>
                </a:path>
                <a:path w="18018125" h="10245090">
                  <a:moveTo>
                    <a:pt x="13997841" y="7750132"/>
                  </a:moveTo>
                  <a:lnTo>
                    <a:pt x="13993315" y="7750569"/>
                  </a:lnTo>
                  <a:lnTo>
                    <a:pt x="13990555" y="7753338"/>
                  </a:lnTo>
                  <a:lnTo>
                    <a:pt x="13987653" y="7756439"/>
                  </a:lnTo>
                  <a:lnTo>
                    <a:pt x="13988090" y="7760967"/>
                  </a:lnTo>
                  <a:lnTo>
                    <a:pt x="13990858" y="7763726"/>
                  </a:lnTo>
                  <a:lnTo>
                    <a:pt x="13994486" y="7767246"/>
                  </a:lnTo>
                  <a:lnTo>
                    <a:pt x="13995011" y="7767864"/>
                  </a:lnTo>
                  <a:lnTo>
                    <a:pt x="13999352" y="7769716"/>
                  </a:lnTo>
                  <a:lnTo>
                    <a:pt x="14002734" y="7769186"/>
                  </a:lnTo>
                  <a:lnTo>
                    <a:pt x="14004874" y="7766943"/>
                  </a:lnTo>
                  <a:lnTo>
                    <a:pt x="14007776" y="7763840"/>
                  </a:lnTo>
                  <a:lnTo>
                    <a:pt x="14007340" y="7759313"/>
                  </a:lnTo>
                  <a:lnTo>
                    <a:pt x="14004571" y="7756555"/>
                  </a:lnTo>
                  <a:lnTo>
                    <a:pt x="14000944" y="7753035"/>
                  </a:lnTo>
                  <a:lnTo>
                    <a:pt x="13997841" y="7750132"/>
                  </a:lnTo>
                  <a:close/>
                </a:path>
                <a:path w="18018125" h="10245090">
                  <a:moveTo>
                    <a:pt x="5410815" y="4089953"/>
                  </a:moveTo>
                  <a:lnTo>
                    <a:pt x="5398798" y="4084826"/>
                  </a:lnTo>
                  <a:lnTo>
                    <a:pt x="5394512" y="4086550"/>
                  </a:lnTo>
                  <a:lnTo>
                    <a:pt x="5391379" y="4093894"/>
                  </a:lnTo>
                  <a:lnTo>
                    <a:pt x="5392959" y="4098513"/>
                  </a:lnTo>
                  <a:lnTo>
                    <a:pt x="5404977" y="4103640"/>
                  </a:lnTo>
                  <a:lnTo>
                    <a:pt x="5409262" y="4101917"/>
                  </a:lnTo>
                  <a:lnTo>
                    <a:pt x="5412395" y="4094573"/>
                  </a:lnTo>
                  <a:lnTo>
                    <a:pt x="5410815" y="4089953"/>
                  </a:lnTo>
                  <a:close/>
                </a:path>
                <a:path w="18018125" h="10245090">
                  <a:moveTo>
                    <a:pt x="5329932" y="4053873"/>
                  </a:moveTo>
                  <a:lnTo>
                    <a:pt x="5317913" y="4048746"/>
                  </a:lnTo>
                  <a:lnTo>
                    <a:pt x="5313628" y="4050468"/>
                  </a:lnTo>
                  <a:lnTo>
                    <a:pt x="5310495" y="4057813"/>
                  </a:lnTo>
                  <a:lnTo>
                    <a:pt x="5312075" y="4062432"/>
                  </a:lnTo>
                  <a:lnTo>
                    <a:pt x="5324093" y="4067559"/>
                  </a:lnTo>
                  <a:lnTo>
                    <a:pt x="5328378" y="4065836"/>
                  </a:lnTo>
                  <a:lnTo>
                    <a:pt x="5331511" y="4058491"/>
                  </a:lnTo>
                  <a:lnTo>
                    <a:pt x="5329932" y="4053873"/>
                  </a:lnTo>
                  <a:close/>
                </a:path>
                <a:path w="18018125" h="10245090">
                  <a:moveTo>
                    <a:pt x="5248905" y="4018125"/>
                  </a:moveTo>
                  <a:lnTo>
                    <a:pt x="5240559" y="4014565"/>
                  </a:lnTo>
                  <a:lnTo>
                    <a:pt x="5234862" y="4027919"/>
                  </a:lnTo>
                  <a:lnTo>
                    <a:pt x="5239536" y="4029912"/>
                  </a:lnTo>
                  <a:lnTo>
                    <a:pt x="5239394" y="4030246"/>
                  </a:lnTo>
                  <a:lnTo>
                    <a:pt x="5243066" y="4031812"/>
                  </a:lnTo>
                  <a:lnTo>
                    <a:pt x="5247353" y="4030089"/>
                  </a:lnTo>
                  <a:lnTo>
                    <a:pt x="5250485" y="4022745"/>
                  </a:lnTo>
                  <a:lnTo>
                    <a:pt x="5248905" y="4018125"/>
                  </a:lnTo>
                  <a:close/>
                </a:path>
                <a:path w="18018125" h="10245090">
                  <a:moveTo>
                    <a:pt x="5167971" y="3981234"/>
                  </a:moveTo>
                  <a:lnTo>
                    <a:pt x="5155954" y="3976108"/>
                  </a:lnTo>
                  <a:lnTo>
                    <a:pt x="5151667" y="3977830"/>
                  </a:lnTo>
                  <a:lnTo>
                    <a:pt x="5148535" y="3985174"/>
                  </a:lnTo>
                  <a:lnTo>
                    <a:pt x="5150116" y="3989795"/>
                  </a:lnTo>
                  <a:lnTo>
                    <a:pt x="5162133" y="3994921"/>
                  </a:lnTo>
                  <a:lnTo>
                    <a:pt x="5166419" y="3993198"/>
                  </a:lnTo>
                  <a:lnTo>
                    <a:pt x="5169552" y="3985854"/>
                  </a:lnTo>
                  <a:lnTo>
                    <a:pt x="5167971" y="3981234"/>
                  </a:lnTo>
                  <a:close/>
                </a:path>
                <a:path w="18018125" h="10245090">
                  <a:moveTo>
                    <a:pt x="8993579" y="5612323"/>
                  </a:moveTo>
                  <a:lnTo>
                    <a:pt x="8989621" y="5611424"/>
                  </a:lnTo>
                  <a:lnTo>
                    <a:pt x="8984949" y="5609431"/>
                  </a:lnTo>
                  <a:lnTo>
                    <a:pt x="8981134" y="5608198"/>
                  </a:lnTo>
                  <a:lnTo>
                    <a:pt x="8977374" y="5610540"/>
                  </a:lnTo>
                  <a:lnTo>
                    <a:pt x="8975807" y="5614212"/>
                  </a:lnTo>
                  <a:lnTo>
                    <a:pt x="8974718" y="5617692"/>
                  </a:lnTo>
                  <a:lnTo>
                    <a:pt x="8976582" y="5621645"/>
                  </a:lnTo>
                  <a:lnTo>
                    <a:pt x="8980254" y="5623211"/>
                  </a:lnTo>
                  <a:lnTo>
                    <a:pt x="8980731" y="5623020"/>
                  </a:lnTo>
                  <a:lnTo>
                    <a:pt x="8985403" y="5625013"/>
                  </a:lnTo>
                  <a:lnTo>
                    <a:pt x="8989219" y="5626246"/>
                  </a:lnTo>
                  <a:lnTo>
                    <a:pt x="8992979" y="5623904"/>
                  </a:lnTo>
                  <a:lnTo>
                    <a:pt x="8994545" y="5620232"/>
                  </a:lnTo>
                  <a:lnTo>
                    <a:pt x="8995778" y="5616417"/>
                  </a:lnTo>
                  <a:lnTo>
                    <a:pt x="8993579" y="5612323"/>
                  </a:lnTo>
                  <a:close/>
                </a:path>
                <a:path w="18018125" h="10245090">
                  <a:moveTo>
                    <a:pt x="5087087" y="3945153"/>
                  </a:moveTo>
                  <a:lnTo>
                    <a:pt x="5075070" y="3940027"/>
                  </a:lnTo>
                  <a:lnTo>
                    <a:pt x="5070783" y="3941750"/>
                  </a:lnTo>
                  <a:lnTo>
                    <a:pt x="5067650" y="3949094"/>
                  </a:lnTo>
                  <a:lnTo>
                    <a:pt x="5069231" y="3953714"/>
                  </a:lnTo>
                  <a:lnTo>
                    <a:pt x="5081249" y="3958840"/>
                  </a:lnTo>
                  <a:lnTo>
                    <a:pt x="5085535" y="3957118"/>
                  </a:lnTo>
                  <a:lnTo>
                    <a:pt x="5088668" y="3949774"/>
                  </a:lnTo>
                  <a:lnTo>
                    <a:pt x="5087087" y="3945153"/>
                  </a:lnTo>
                  <a:close/>
                </a:path>
                <a:path w="18018125" h="10245090">
                  <a:moveTo>
                    <a:pt x="5006345" y="3908739"/>
                  </a:moveTo>
                  <a:lnTo>
                    <a:pt x="4994327" y="3903613"/>
                  </a:lnTo>
                  <a:lnTo>
                    <a:pt x="4990042" y="3905335"/>
                  </a:lnTo>
                  <a:lnTo>
                    <a:pt x="4986909" y="3912679"/>
                  </a:lnTo>
                  <a:lnTo>
                    <a:pt x="4988489" y="3917299"/>
                  </a:lnTo>
                  <a:lnTo>
                    <a:pt x="5000506" y="3922426"/>
                  </a:lnTo>
                  <a:lnTo>
                    <a:pt x="5004793" y="3920703"/>
                  </a:lnTo>
                  <a:lnTo>
                    <a:pt x="5007926" y="3913359"/>
                  </a:lnTo>
                  <a:lnTo>
                    <a:pt x="5006345" y="3908739"/>
                  </a:lnTo>
                  <a:close/>
                </a:path>
                <a:path w="18018125" h="10245090">
                  <a:moveTo>
                    <a:pt x="4926080" y="3872133"/>
                  </a:moveTo>
                  <a:lnTo>
                    <a:pt x="4914063" y="3867006"/>
                  </a:lnTo>
                  <a:lnTo>
                    <a:pt x="4909776" y="3868729"/>
                  </a:lnTo>
                  <a:lnTo>
                    <a:pt x="4906643" y="3876073"/>
                  </a:lnTo>
                  <a:lnTo>
                    <a:pt x="4908224" y="3880694"/>
                  </a:lnTo>
                  <a:lnTo>
                    <a:pt x="4920241" y="3885820"/>
                  </a:lnTo>
                  <a:lnTo>
                    <a:pt x="4924528" y="3884096"/>
                  </a:lnTo>
                  <a:lnTo>
                    <a:pt x="4927660" y="3876753"/>
                  </a:lnTo>
                  <a:lnTo>
                    <a:pt x="4926080" y="3872133"/>
                  </a:lnTo>
                  <a:close/>
                </a:path>
                <a:path w="18018125" h="10245090">
                  <a:moveTo>
                    <a:pt x="4845338" y="3835718"/>
                  </a:moveTo>
                  <a:lnTo>
                    <a:pt x="4833320" y="3830592"/>
                  </a:lnTo>
                  <a:lnTo>
                    <a:pt x="4829034" y="3832315"/>
                  </a:lnTo>
                  <a:lnTo>
                    <a:pt x="4825902" y="3839659"/>
                  </a:lnTo>
                  <a:lnTo>
                    <a:pt x="4827482" y="3844279"/>
                  </a:lnTo>
                  <a:lnTo>
                    <a:pt x="4839499" y="3849405"/>
                  </a:lnTo>
                  <a:lnTo>
                    <a:pt x="4843786" y="3847683"/>
                  </a:lnTo>
                  <a:lnTo>
                    <a:pt x="4846919" y="3840338"/>
                  </a:lnTo>
                  <a:lnTo>
                    <a:pt x="4845338" y="3835718"/>
                  </a:lnTo>
                  <a:close/>
                </a:path>
                <a:path w="18018125" h="10245090">
                  <a:moveTo>
                    <a:pt x="9077547" y="5640250"/>
                  </a:moveTo>
                  <a:lnTo>
                    <a:pt x="9073591" y="5639351"/>
                  </a:lnTo>
                  <a:lnTo>
                    <a:pt x="9068916" y="5637357"/>
                  </a:lnTo>
                  <a:lnTo>
                    <a:pt x="9065102" y="5636124"/>
                  </a:lnTo>
                  <a:lnTo>
                    <a:pt x="9061342" y="5638467"/>
                  </a:lnTo>
                  <a:lnTo>
                    <a:pt x="9059776" y="5642138"/>
                  </a:lnTo>
                  <a:lnTo>
                    <a:pt x="9058685" y="5645619"/>
                  </a:lnTo>
                  <a:lnTo>
                    <a:pt x="9060550" y="5649571"/>
                  </a:lnTo>
                  <a:lnTo>
                    <a:pt x="9064223" y="5651138"/>
                  </a:lnTo>
                  <a:lnTo>
                    <a:pt x="9064698" y="5650946"/>
                  </a:lnTo>
                  <a:lnTo>
                    <a:pt x="9069372" y="5652939"/>
                  </a:lnTo>
                  <a:lnTo>
                    <a:pt x="9073186" y="5654172"/>
                  </a:lnTo>
                  <a:lnTo>
                    <a:pt x="9076948" y="5651831"/>
                  </a:lnTo>
                  <a:lnTo>
                    <a:pt x="9078514" y="5648159"/>
                  </a:lnTo>
                  <a:lnTo>
                    <a:pt x="9079747" y="5644344"/>
                  </a:lnTo>
                  <a:lnTo>
                    <a:pt x="9077547" y="5640250"/>
                  </a:lnTo>
                  <a:close/>
                </a:path>
                <a:path w="18018125" h="10245090">
                  <a:moveTo>
                    <a:pt x="4764738" y="3798970"/>
                  </a:moveTo>
                  <a:lnTo>
                    <a:pt x="4752721" y="3793844"/>
                  </a:lnTo>
                  <a:lnTo>
                    <a:pt x="4748435" y="3795566"/>
                  </a:lnTo>
                  <a:lnTo>
                    <a:pt x="4745302" y="3802910"/>
                  </a:lnTo>
                  <a:lnTo>
                    <a:pt x="4746882" y="3807530"/>
                  </a:lnTo>
                  <a:lnTo>
                    <a:pt x="4758900" y="3812656"/>
                  </a:lnTo>
                  <a:lnTo>
                    <a:pt x="4763186" y="3810934"/>
                  </a:lnTo>
                  <a:lnTo>
                    <a:pt x="4766319" y="3803589"/>
                  </a:lnTo>
                  <a:lnTo>
                    <a:pt x="4764738" y="3798970"/>
                  </a:lnTo>
                  <a:close/>
                </a:path>
                <a:path w="18018125" h="10245090">
                  <a:moveTo>
                    <a:pt x="4684473" y="3762363"/>
                  </a:moveTo>
                  <a:lnTo>
                    <a:pt x="4672456" y="3757237"/>
                  </a:lnTo>
                  <a:lnTo>
                    <a:pt x="4667835" y="3758818"/>
                  </a:lnTo>
                  <a:lnTo>
                    <a:pt x="4664703" y="3766161"/>
                  </a:lnTo>
                  <a:lnTo>
                    <a:pt x="4666283" y="3770782"/>
                  </a:lnTo>
                  <a:lnTo>
                    <a:pt x="4678634" y="3776051"/>
                  </a:lnTo>
                  <a:lnTo>
                    <a:pt x="4682921" y="3774328"/>
                  </a:lnTo>
                  <a:lnTo>
                    <a:pt x="4686054" y="3766984"/>
                  </a:lnTo>
                  <a:lnTo>
                    <a:pt x="4684473" y="3762363"/>
                  </a:lnTo>
                  <a:close/>
                </a:path>
                <a:path w="18018125" h="10245090">
                  <a:moveTo>
                    <a:pt x="4603873" y="3725616"/>
                  </a:moveTo>
                  <a:lnTo>
                    <a:pt x="4591856" y="3720489"/>
                  </a:lnTo>
                  <a:lnTo>
                    <a:pt x="4587236" y="3722069"/>
                  </a:lnTo>
                  <a:lnTo>
                    <a:pt x="4584103" y="3729414"/>
                  </a:lnTo>
                  <a:lnTo>
                    <a:pt x="4585684" y="3734033"/>
                  </a:lnTo>
                  <a:lnTo>
                    <a:pt x="4598035" y="3739302"/>
                  </a:lnTo>
                  <a:lnTo>
                    <a:pt x="4602322" y="3737579"/>
                  </a:lnTo>
                  <a:lnTo>
                    <a:pt x="4605454" y="3730235"/>
                  </a:lnTo>
                  <a:lnTo>
                    <a:pt x="4603873" y="3725616"/>
                  </a:lnTo>
                  <a:close/>
                </a:path>
                <a:path w="18018125" h="10245090">
                  <a:moveTo>
                    <a:pt x="9161800" y="5667509"/>
                  </a:moveTo>
                  <a:lnTo>
                    <a:pt x="9157843" y="5666610"/>
                  </a:lnTo>
                  <a:lnTo>
                    <a:pt x="9153169" y="5664616"/>
                  </a:lnTo>
                  <a:lnTo>
                    <a:pt x="9149355" y="5663383"/>
                  </a:lnTo>
                  <a:lnTo>
                    <a:pt x="9145260" y="5665582"/>
                  </a:lnTo>
                  <a:lnTo>
                    <a:pt x="9144027" y="5669397"/>
                  </a:lnTo>
                  <a:lnTo>
                    <a:pt x="9142937" y="5672878"/>
                  </a:lnTo>
                  <a:lnTo>
                    <a:pt x="9144803" y="5676830"/>
                  </a:lnTo>
                  <a:lnTo>
                    <a:pt x="9148475" y="5678396"/>
                  </a:lnTo>
                  <a:lnTo>
                    <a:pt x="9148951" y="5678205"/>
                  </a:lnTo>
                  <a:lnTo>
                    <a:pt x="9153625" y="5680199"/>
                  </a:lnTo>
                  <a:lnTo>
                    <a:pt x="9157440" y="5681431"/>
                  </a:lnTo>
                  <a:lnTo>
                    <a:pt x="9161534" y="5679232"/>
                  </a:lnTo>
                  <a:lnTo>
                    <a:pt x="9163999" y="5671603"/>
                  </a:lnTo>
                  <a:lnTo>
                    <a:pt x="9161800" y="5667509"/>
                  </a:lnTo>
                  <a:close/>
                </a:path>
                <a:path w="18018125" h="10245090">
                  <a:moveTo>
                    <a:pt x="4512067" y="3683691"/>
                  </a:moveTo>
                  <a:lnTo>
                    <a:pt x="4507447" y="3685271"/>
                  </a:lnTo>
                  <a:lnTo>
                    <a:pt x="4505880" y="3688944"/>
                  </a:lnTo>
                  <a:lnTo>
                    <a:pt x="4503981" y="3692474"/>
                  </a:lnTo>
                  <a:lnTo>
                    <a:pt x="4505561" y="3697094"/>
                  </a:lnTo>
                  <a:lnTo>
                    <a:pt x="4513906" y="3700653"/>
                  </a:lnTo>
                  <a:lnTo>
                    <a:pt x="4514432" y="3701272"/>
                  </a:lnTo>
                  <a:lnTo>
                    <a:pt x="4518104" y="3702839"/>
                  </a:lnTo>
                  <a:lnTo>
                    <a:pt x="4522389" y="3701115"/>
                  </a:lnTo>
                  <a:lnTo>
                    <a:pt x="4525522" y="3693771"/>
                  </a:lnTo>
                  <a:lnTo>
                    <a:pt x="4523942" y="3689152"/>
                  </a:lnTo>
                  <a:lnTo>
                    <a:pt x="4515596" y="3685592"/>
                  </a:lnTo>
                  <a:lnTo>
                    <a:pt x="4512067" y="3683691"/>
                  </a:lnTo>
                  <a:close/>
                </a:path>
                <a:path w="18018125" h="10245090">
                  <a:moveTo>
                    <a:pt x="4431276" y="3646466"/>
                  </a:moveTo>
                  <a:lnTo>
                    <a:pt x="4426990" y="3648190"/>
                  </a:lnTo>
                  <a:lnTo>
                    <a:pt x="4425078" y="3652503"/>
                  </a:lnTo>
                  <a:lnTo>
                    <a:pt x="4423523" y="3655391"/>
                  </a:lnTo>
                  <a:lnTo>
                    <a:pt x="4425104" y="3660011"/>
                  </a:lnTo>
                  <a:lnTo>
                    <a:pt x="4437455" y="3665280"/>
                  </a:lnTo>
                  <a:lnTo>
                    <a:pt x="4441600" y="3663891"/>
                  </a:lnTo>
                  <a:lnTo>
                    <a:pt x="4443511" y="3659577"/>
                  </a:lnTo>
                  <a:lnTo>
                    <a:pt x="4445066" y="3656689"/>
                  </a:lnTo>
                  <a:lnTo>
                    <a:pt x="4443486" y="3652069"/>
                  </a:lnTo>
                  <a:lnTo>
                    <a:pt x="4435139" y="3648509"/>
                  </a:lnTo>
                  <a:lnTo>
                    <a:pt x="4431276" y="3646466"/>
                  </a:lnTo>
                  <a:close/>
                </a:path>
                <a:path w="18018125" h="10245090">
                  <a:moveTo>
                    <a:pt x="4351296" y="3609194"/>
                  </a:moveTo>
                  <a:lnTo>
                    <a:pt x="4346675" y="3610773"/>
                  </a:lnTo>
                  <a:lnTo>
                    <a:pt x="4344763" y="3615088"/>
                  </a:lnTo>
                  <a:lnTo>
                    <a:pt x="4343209" y="3617975"/>
                  </a:lnTo>
                  <a:lnTo>
                    <a:pt x="4344789" y="3622595"/>
                  </a:lnTo>
                  <a:lnTo>
                    <a:pt x="4357141" y="3627863"/>
                  </a:lnTo>
                  <a:lnTo>
                    <a:pt x="4361284" y="3626475"/>
                  </a:lnTo>
                  <a:lnTo>
                    <a:pt x="4363196" y="3622162"/>
                  </a:lnTo>
                  <a:lnTo>
                    <a:pt x="4364751" y="3619273"/>
                  </a:lnTo>
                  <a:lnTo>
                    <a:pt x="4363171" y="3614654"/>
                  </a:lnTo>
                  <a:lnTo>
                    <a:pt x="4354826" y="3611094"/>
                  </a:lnTo>
                  <a:lnTo>
                    <a:pt x="4351296" y="3609194"/>
                  </a:lnTo>
                  <a:close/>
                </a:path>
                <a:path w="18018125" h="10245090">
                  <a:moveTo>
                    <a:pt x="9246195" y="5694433"/>
                  </a:moveTo>
                  <a:lnTo>
                    <a:pt x="9242238" y="5693535"/>
                  </a:lnTo>
                  <a:lnTo>
                    <a:pt x="9237564" y="5691541"/>
                  </a:lnTo>
                  <a:lnTo>
                    <a:pt x="9233750" y="5690309"/>
                  </a:lnTo>
                  <a:lnTo>
                    <a:pt x="9229655" y="5692508"/>
                  </a:lnTo>
                  <a:lnTo>
                    <a:pt x="9228422" y="5696322"/>
                  </a:lnTo>
                  <a:lnTo>
                    <a:pt x="9227333" y="5699803"/>
                  </a:lnTo>
                  <a:lnTo>
                    <a:pt x="9229198" y="5703756"/>
                  </a:lnTo>
                  <a:lnTo>
                    <a:pt x="9232536" y="5705179"/>
                  </a:lnTo>
                  <a:lnTo>
                    <a:pt x="9232394" y="5705513"/>
                  </a:lnTo>
                  <a:lnTo>
                    <a:pt x="9232727" y="5705656"/>
                  </a:lnTo>
                  <a:lnTo>
                    <a:pt x="9233346" y="5705130"/>
                  </a:lnTo>
                  <a:lnTo>
                    <a:pt x="9238020" y="5707124"/>
                  </a:lnTo>
                  <a:lnTo>
                    <a:pt x="9241835" y="5708357"/>
                  </a:lnTo>
                  <a:lnTo>
                    <a:pt x="9245929" y="5706157"/>
                  </a:lnTo>
                  <a:lnTo>
                    <a:pt x="9248394" y="5698528"/>
                  </a:lnTo>
                  <a:lnTo>
                    <a:pt x="9246195" y="5694433"/>
                  </a:lnTo>
                  <a:close/>
                </a:path>
                <a:path w="18018125" h="10245090">
                  <a:moveTo>
                    <a:pt x="4270981" y="3571777"/>
                  </a:moveTo>
                  <a:lnTo>
                    <a:pt x="4266360" y="3573358"/>
                  </a:lnTo>
                  <a:lnTo>
                    <a:pt x="4264449" y="3577671"/>
                  </a:lnTo>
                  <a:lnTo>
                    <a:pt x="4262894" y="3580559"/>
                  </a:lnTo>
                  <a:lnTo>
                    <a:pt x="4264474" y="3585179"/>
                  </a:lnTo>
                  <a:lnTo>
                    <a:pt x="4276826" y="3590448"/>
                  </a:lnTo>
                  <a:lnTo>
                    <a:pt x="4280970" y="3589059"/>
                  </a:lnTo>
                  <a:lnTo>
                    <a:pt x="4282882" y="3584745"/>
                  </a:lnTo>
                  <a:lnTo>
                    <a:pt x="4284436" y="3581857"/>
                  </a:lnTo>
                  <a:lnTo>
                    <a:pt x="4282856" y="3577237"/>
                  </a:lnTo>
                  <a:lnTo>
                    <a:pt x="4274511" y="3573677"/>
                  </a:lnTo>
                  <a:lnTo>
                    <a:pt x="4270981" y="3571777"/>
                  </a:lnTo>
                  <a:close/>
                </a:path>
                <a:path w="18018125" h="10245090">
                  <a:moveTo>
                    <a:pt x="13933499" y="7689148"/>
                  </a:moveTo>
                  <a:lnTo>
                    <a:pt x="13928971" y="7689585"/>
                  </a:lnTo>
                  <a:lnTo>
                    <a:pt x="13926213" y="7692353"/>
                  </a:lnTo>
                  <a:lnTo>
                    <a:pt x="13923311" y="7695456"/>
                  </a:lnTo>
                  <a:lnTo>
                    <a:pt x="13923747" y="7699982"/>
                  </a:lnTo>
                  <a:lnTo>
                    <a:pt x="13926516" y="7702741"/>
                  </a:lnTo>
                  <a:lnTo>
                    <a:pt x="13930144" y="7706261"/>
                  </a:lnTo>
                  <a:lnTo>
                    <a:pt x="13930669" y="7706880"/>
                  </a:lnTo>
                  <a:lnTo>
                    <a:pt x="13935010" y="7708732"/>
                  </a:lnTo>
                  <a:lnTo>
                    <a:pt x="13938392" y="7708201"/>
                  </a:lnTo>
                  <a:lnTo>
                    <a:pt x="13940533" y="7705958"/>
                  </a:lnTo>
                  <a:lnTo>
                    <a:pt x="13943435" y="7702855"/>
                  </a:lnTo>
                  <a:lnTo>
                    <a:pt x="13942998" y="7698329"/>
                  </a:lnTo>
                  <a:lnTo>
                    <a:pt x="13940230" y="7695570"/>
                  </a:lnTo>
                  <a:lnTo>
                    <a:pt x="13936601" y="7692049"/>
                  </a:lnTo>
                  <a:lnTo>
                    <a:pt x="13933499" y="7689148"/>
                  </a:lnTo>
                  <a:close/>
                </a:path>
                <a:path w="18018125" h="10245090">
                  <a:moveTo>
                    <a:pt x="4190809" y="3534028"/>
                  </a:moveTo>
                  <a:lnTo>
                    <a:pt x="4186189" y="3535607"/>
                  </a:lnTo>
                  <a:lnTo>
                    <a:pt x="4184277" y="3539921"/>
                  </a:lnTo>
                  <a:lnTo>
                    <a:pt x="4182722" y="3542809"/>
                  </a:lnTo>
                  <a:lnTo>
                    <a:pt x="4184303" y="3547429"/>
                  </a:lnTo>
                  <a:lnTo>
                    <a:pt x="4196655" y="3552698"/>
                  </a:lnTo>
                  <a:lnTo>
                    <a:pt x="4200798" y="3551309"/>
                  </a:lnTo>
                  <a:lnTo>
                    <a:pt x="4202709" y="3546996"/>
                  </a:lnTo>
                  <a:lnTo>
                    <a:pt x="4204265" y="3544107"/>
                  </a:lnTo>
                  <a:lnTo>
                    <a:pt x="4202684" y="3539488"/>
                  </a:lnTo>
                  <a:lnTo>
                    <a:pt x="4194338" y="3535928"/>
                  </a:lnTo>
                  <a:lnTo>
                    <a:pt x="4190809" y="3534028"/>
                  </a:lnTo>
                  <a:close/>
                </a:path>
                <a:path w="18018125" h="10245090">
                  <a:moveTo>
                    <a:pt x="4110637" y="3496278"/>
                  </a:moveTo>
                  <a:lnTo>
                    <a:pt x="4106351" y="3498000"/>
                  </a:lnTo>
                  <a:lnTo>
                    <a:pt x="4102550" y="3505060"/>
                  </a:lnTo>
                  <a:lnTo>
                    <a:pt x="4104130" y="3509679"/>
                  </a:lnTo>
                  <a:lnTo>
                    <a:pt x="4116482" y="3514948"/>
                  </a:lnTo>
                  <a:lnTo>
                    <a:pt x="4120626" y="3513558"/>
                  </a:lnTo>
                  <a:lnTo>
                    <a:pt x="4122192" y="3509887"/>
                  </a:lnTo>
                  <a:lnTo>
                    <a:pt x="4124092" y="3506357"/>
                  </a:lnTo>
                  <a:lnTo>
                    <a:pt x="4122369" y="3502071"/>
                  </a:lnTo>
                  <a:lnTo>
                    <a:pt x="4118839" y="3500171"/>
                  </a:lnTo>
                  <a:lnTo>
                    <a:pt x="4114166" y="3498178"/>
                  </a:lnTo>
                  <a:lnTo>
                    <a:pt x="4110637" y="3496278"/>
                  </a:lnTo>
                  <a:close/>
                </a:path>
                <a:path w="18018125" h="10245090">
                  <a:moveTo>
                    <a:pt x="9331016" y="5720357"/>
                  </a:moveTo>
                  <a:lnTo>
                    <a:pt x="9327203" y="5719124"/>
                  </a:lnTo>
                  <a:lnTo>
                    <a:pt x="9322244" y="5717799"/>
                  </a:lnTo>
                  <a:lnTo>
                    <a:pt x="9318430" y="5716566"/>
                  </a:lnTo>
                  <a:lnTo>
                    <a:pt x="9314335" y="5718765"/>
                  </a:lnTo>
                  <a:lnTo>
                    <a:pt x="9313103" y="5722579"/>
                  </a:lnTo>
                  <a:lnTo>
                    <a:pt x="9312012" y="5726061"/>
                  </a:lnTo>
                  <a:lnTo>
                    <a:pt x="9313877" y="5730012"/>
                  </a:lnTo>
                  <a:lnTo>
                    <a:pt x="9317884" y="5731721"/>
                  </a:lnTo>
                  <a:lnTo>
                    <a:pt x="9322842" y="5733047"/>
                  </a:lnTo>
                  <a:lnTo>
                    <a:pt x="9326656" y="5734280"/>
                  </a:lnTo>
                  <a:lnTo>
                    <a:pt x="9330751" y="5732081"/>
                  </a:lnTo>
                  <a:lnTo>
                    <a:pt x="9333216" y="5724452"/>
                  </a:lnTo>
                  <a:lnTo>
                    <a:pt x="9331016" y="5720357"/>
                  </a:lnTo>
                  <a:close/>
                </a:path>
                <a:path w="18018125" h="10245090">
                  <a:moveTo>
                    <a:pt x="4030749" y="3457860"/>
                  </a:moveTo>
                  <a:lnTo>
                    <a:pt x="4026130" y="3459440"/>
                  </a:lnTo>
                  <a:lnTo>
                    <a:pt x="4024223" y="3463756"/>
                  </a:lnTo>
                  <a:lnTo>
                    <a:pt x="4022521" y="3466976"/>
                  </a:lnTo>
                  <a:lnTo>
                    <a:pt x="4024250" y="3471265"/>
                  </a:lnTo>
                  <a:lnTo>
                    <a:pt x="4027774" y="3473162"/>
                  </a:lnTo>
                  <a:lnTo>
                    <a:pt x="4032446" y="3475155"/>
                  </a:lnTo>
                  <a:lnTo>
                    <a:pt x="4032923" y="3474964"/>
                  </a:lnTo>
                  <a:lnTo>
                    <a:pt x="4036595" y="3476530"/>
                  </a:lnTo>
                  <a:lnTo>
                    <a:pt x="4040738" y="3475141"/>
                  </a:lnTo>
                  <a:lnTo>
                    <a:pt x="4042650" y="3470828"/>
                  </a:lnTo>
                  <a:lnTo>
                    <a:pt x="4044205" y="3467939"/>
                  </a:lnTo>
                  <a:lnTo>
                    <a:pt x="4042482" y="3463654"/>
                  </a:lnTo>
                  <a:lnTo>
                    <a:pt x="4038952" y="3461753"/>
                  </a:lnTo>
                  <a:lnTo>
                    <a:pt x="4034279" y="3459760"/>
                  </a:lnTo>
                  <a:lnTo>
                    <a:pt x="4030749" y="3457860"/>
                  </a:lnTo>
                  <a:close/>
                </a:path>
                <a:path w="18018125" h="10245090">
                  <a:moveTo>
                    <a:pt x="3951196" y="3419585"/>
                  </a:moveTo>
                  <a:lnTo>
                    <a:pt x="3946575" y="3421165"/>
                  </a:lnTo>
                  <a:lnTo>
                    <a:pt x="3944491" y="3425800"/>
                  </a:lnTo>
                  <a:lnTo>
                    <a:pt x="3943109" y="3428367"/>
                  </a:lnTo>
                  <a:lnTo>
                    <a:pt x="3944689" y="3432987"/>
                  </a:lnTo>
                  <a:lnTo>
                    <a:pt x="3948219" y="3434887"/>
                  </a:lnTo>
                  <a:lnTo>
                    <a:pt x="3956898" y="3438589"/>
                  </a:lnTo>
                  <a:lnTo>
                    <a:pt x="3961042" y="3437201"/>
                  </a:lnTo>
                  <a:lnTo>
                    <a:pt x="3963119" y="3432562"/>
                  </a:lnTo>
                  <a:lnTo>
                    <a:pt x="3964651" y="3429665"/>
                  </a:lnTo>
                  <a:lnTo>
                    <a:pt x="3962928" y="3425378"/>
                  </a:lnTo>
                  <a:lnTo>
                    <a:pt x="3959398" y="3423479"/>
                  </a:lnTo>
                  <a:lnTo>
                    <a:pt x="3954726" y="3421485"/>
                  </a:lnTo>
                  <a:lnTo>
                    <a:pt x="3951196" y="3419585"/>
                  </a:lnTo>
                  <a:close/>
                </a:path>
                <a:path w="18018125" h="10245090">
                  <a:moveTo>
                    <a:pt x="3871309" y="3381167"/>
                  </a:moveTo>
                  <a:lnTo>
                    <a:pt x="3866688" y="3382747"/>
                  </a:lnTo>
                  <a:lnTo>
                    <a:pt x="3864603" y="3387382"/>
                  </a:lnTo>
                  <a:lnTo>
                    <a:pt x="3863221" y="3389949"/>
                  </a:lnTo>
                  <a:lnTo>
                    <a:pt x="3864802" y="3394569"/>
                  </a:lnTo>
                  <a:lnTo>
                    <a:pt x="3868331" y="3396469"/>
                  </a:lnTo>
                  <a:lnTo>
                    <a:pt x="3877011" y="3400172"/>
                  </a:lnTo>
                  <a:lnTo>
                    <a:pt x="3881155" y="3398782"/>
                  </a:lnTo>
                  <a:lnTo>
                    <a:pt x="3883239" y="3394148"/>
                  </a:lnTo>
                  <a:lnTo>
                    <a:pt x="3884621" y="3391581"/>
                  </a:lnTo>
                  <a:lnTo>
                    <a:pt x="3883041" y="3386961"/>
                  </a:lnTo>
                  <a:lnTo>
                    <a:pt x="3879511" y="3385060"/>
                  </a:lnTo>
                  <a:lnTo>
                    <a:pt x="3874838" y="3383067"/>
                  </a:lnTo>
                  <a:lnTo>
                    <a:pt x="3871309" y="3381167"/>
                  </a:lnTo>
                  <a:close/>
                </a:path>
                <a:path w="18018125" h="10245090">
                  <a:moveTo>
                    <a:pt x="9415649" y="5745804"/>
                  </a:moveTo>
                  <a:lnTo>
                    <a:pt x="9411834" y="5744572"/>
                  </a:lnTo>
                  <a:lnTo>
                    <a:pt x="9406875" y="5743246"/>
                  </a:lnTo>
                  <a:lnTo>
                    <a:pt x="9403060" y="5742013"/>
                  </a:lnTo>
                  <a:lnTo>
                    <a:pt x="9398966" y="5744213"/>
                  </a:lnTo>
                  <a:lnTo>
                    <a:pt x="9397734" y="5748027"/>
                  </a:lnTo>
                  <a:lnTo>
                    <a:pt x="9396644" y="5751507"/>
                  </a:lnTo>
                  <a:lnTo>
                    <a:pt x="9398509" y="5755460"/>
                  </a:lnTo>
                  <a:lnTo>
                    <a:pt x="9402515" y="5757169"/>
                  </a:lnTo>
                  <a:lnTo>
                    <a:pt x="9407473" y="5758495"/>
                  </a:lnTo>
                  <a:lnTo>
                    <a:pt x="9411288" y="5759728"/>
                  </a:lnTo>
                  <a:lnTo>
                    <a:pt x="9415382" y="5757528"/>
                  </a:lnTo>
                  <a:lnTo>
                    <a:pt x="9417847" y="5749899"/>
                  </a:lnTo>
                  <a:lnTo>
                    <a:pt x="9415649" y="5745804"/>
                  </a:lnTo>
                  <a:close/>
                </a:path>
                <a:path w="18018125" h="10245090">
                  <a:moveTo>
                    <a:pt x="3791087" y="3342607"/>
                  </a:moveTo>
                  <a:lnTo>
                    <a:pt x="3786467" y="3344188"/>
                  </a:lnTo>
                  <a:lnTo>
                    <a:pt x="3784383" y="3348823"/>
                  </a:lnTo>
                  <a:lnTo>
                    <a:pt x="3783001" y="3351389"/>
                  </a:lnTo>
                  <a:lnTo>
                    <a:pt x="3784581" y="3356010"/>
                  </a:lnTo>
                  <a:lnTo>
                    <a:pt x="3788111" y="3357909"/>
                  </a:lnTo>
                  <a:lnTo>
                    <a:pt x="3796790" y="3361612"/>
                  </a:lnTo>
                  <a:lnTo>
                    <a:pt x="3800934" y="3360223"/>
                  </a:lnTo>
                  <a:lnTo>
                    <a:pt x="3803019" y="3355588"/>
                  </a:lnTo>
                  <a:lnTo>
                    <a:pt x="3804401" y="3353021"/>
                  </a:lnTo>
                  <a:lnTo>
                    <a:pt x="3802820" y="3348401"/>
                  </a:lnTo>
                  <a:lnTo>
                    <a:pt x="3799291" y="3346501"/>
                  </a:lnTo>
                  <a:lnTo>
                    <a:pt x="3794617" y="3344507"/>
                  </a:lnTo>
                  <a:lnTo>
                    <a:pt x="3791087" y="3342607"/>
                  </a:lnTo>
                  <a:close/>
                </a:path>
                <a:path w="18018125" h="10245090">
                  <a:moveTo>
                    <a:pt x="3720021" y="3307558"/>
                  </a:moveTo>
                  <a:lnTo>
                    <a:pt x="3711676" y="3303998"/>
                  </a:lnTo>
                  <a:lnTo>
                    <a:pt x="3707199" y="3305244"/>
                  </a:lnTo>
                  <a:lnTo>
                    <a:pt x="3705114" y="3309879"/>
                  </a:lnTo>
                  <a:lnTo>
                    <a:pt x="3703732" y="3312446"/>
                  </a:lnTo>
                  <a:lnTo>
                    <a:pt x="3705313" y="3317066"/>
                  </a:lnTo>
                  <a:lnTo>
                    <a:pt x="3708842" y="3318966"/>
                  </a:lnTo>
                  <a:lnTo>
                    <a:pt x="3717522" y="3322669"/>
                  </a:lnTo>
                  <a:lnTo>
                    <a:pt x="3721665" y="3321279"/>
                  </a:lnTo>
                  <a:lnTo>
                    <a:pt x="3723749" y="3316645"/>
                  </a:lnTo>
                  <a:lnTo>
                    <a:pt x="3725131" y="3314078"/>
                  </a:lnTo>
                  <a:lnTo>
                    <a:pt x="3723551" y="3309458"/>
                  </a:lnTo>
                  <a:lnTo>
                    <a:pt x="3720021" y="3307558"/>
                  </a:lnTo>
                  <a:close/>
                </a:path>
                <a:path w="18018125" h="10245090">
                  <a:moveTo>
                    <a:pt x="9500565" y="5770585"/>
                  </a:moveTo>
                  <a:lnTo>
                    <a:pt x="9496749" y="5769352"/>
                  </a:lnTo>
                  <a:lnTo>
                    <a:pt x="9491791" y="5768026"/>
                  </a:lnTo>
                  <a:lnTo>
                    <a:pt x="9487643" y="5766651"/>
                  </a:lnTo>
                  <a:lnTo>
                    <a:pt x="9483882" y="5768992"/>
                  </a:lnTo>
                  <a:lnTo>
                    <a:pt x="9481417" y="5776621"/>
                  </a:lnTo>
                  <a:lnTo>
                    <a:pt x="9483424" y="5780239"/>
                  </a:lnTo>
                  <a:lnTo>
                    <a:pt x="9487431" y="5781949"/>
                  </a:lnTo>
                  <a:lnTo>
                    <a:pt x="9492389" y="5783274"/>
                  </a:lnTo>
                  <a:lnTo>
                    <a:pt x="9496537" y="5784649"/>
                  </a:lnTo>
                  <a:lnTo>
                    <a:pt x="9500297" y="5782307"/>
                  </a:lnTo>
                  <a:lnTo>
                    <a:pt x="9502762" y="5774678"/>
                  </a:lnTo>
                  <a:lnTo>
                    <a:pt x="9500565" y="5770585"/>
                  </a:lnTo>
                  <a:close/>
                </a:path>
                <a:path w="18018125" h="10245090">
                  <a:moveTo>
                    <a:pt x="3632216" y="3264578"/>
                  </a:moveTo>
                  <a:lnTo>
                    <a:pt x="3627596" y="3266159"/>
                  </a:lnTo>
                  <a:lnTo>
                    <a:pt x="3625511" y="3270794"/>
                  </a:lnTo>
                  <a:lnTo>
                    <a:pt x="3624129" y="3273361"/>
                  </a:lnTo>
                  <a:lnTo>
                    <a:pt x="3625710" y="3277981"/>
                  </a:lnTo>
                  <a:lnTo>
                    <a:pt x="3629240" y="3279881"/>
                  </a:lnTo>
                  <a:lnTo>
                    <a:pt x="3637919" y="3283584"/>
                  </a:lnTo>
                  <a:lnTo>
                    <a:pt x="3642062" y="3282194"/>
                  </a:lnTo>
                  <a:lnTo>
                    <a:pt x="3644147" y="3277559"/>
                  </a:lnTo>
                  <a:lnTo>
                    <a:pt x="3645529" y="3274992"/>
                  </a:lnTo>
                  <a:lnTo>
                    <a:pt x="3643948" y="3270372"/>
                  </a:lnTo>
                  <a:lnTo>
                    <a:pt x="3640419" y="3268472"/>
                  </a:lnTo>
                  <a:lnTo>
                    <a:pt x="3635745" y="3266479"/>
                  </a:lnTo>
                  <a:lnTo>
                    <a:pt x="3632216" y="3264578"/>
                  </a:lnTo>
                  <a:close/>
                </a:path>
                <a:path w="18018125" h="10245090">
                  <a:moveTo>
                    <a:pt x="13869490" y="7628305"/>
                  </a:moveTo>
                  <a:lnTo>
                    <a:pt x="13864963" y="7628742"/>
                  </a:lnTo>
                  <a:lnTo>
                    <a:pt x="13862203" y="7631510"/>
                  </a:lnTo>
                  <a:lnTo>
                    <a:pt x="13859301" y="7634612"/>
                  </a:lnTo>
                  <a:lnTo>
                    <a:pt x="13859741" y="7639140"/>
                  </a:lnTo>
                  <a:lnTo>
                    <a:pt x="13862509" y="7641899"/>
                  </a:lnTo>
                  <a:lnTo>
                    <a:pt x="13866135" y="7645419"/>
                  </a:lnTo>
                  <a:lnTo>
                    <a:pt x="13866660" y="7646038"/>
                  </a:lnTo>
                  <a:lnTo>
                    <a:pt x="13871000" y="7647889"/>
                  </a:lnTo>
                  <a:lnTo>
                    <a:pt x="13874383" y="7647359"/>
                  </a:lnTo>
                  <a:lnTo>
                    <a:pt x="13876523" y="7645115"/>
                  </a:lnTo>
                  <a:lnTo>
                    <a:pt x="13879425" y="7642013"/>
                  </a:lnTo>
                  <a:lnTo>
                    <a:pt x="13878989" y="7637487"/>
                  </a:lnTo>
                  <a:lnTo>
                    <a:pt x="13876220" y="7634727"/>
                  </a:lnTo>
                  <a:lnTo>
                    <a:pt x="13872592" y="7631207"/>
                  </a:lnTo>
                  <a:lnTo>
                    <a:pt x="13869490" y="7628305"/>
                  </a:lnTo>
                  <a:close/>
                </a:path>
                <a:path w="18018125" h="10245090">
                  <a:moveTo>
                    <a:pt x="3552755" y="3225159"/>
                  </a:moveTo>
                  <a:lnTo>
                    <a:pt x="3548136" y="3226740"/>
                  </a:lnTo>
                  <a:lnTo>
                    <a:pt x="3546051" y="3231375"/>
                  </a:lnTo>
                  <a:lnTo>
                    <a:pt x="3544669" y="3233942"/>
                  </a:lnTo>
                  <a:lnTo>
                    <a:pt x="3546392" y="3238228"/>
                  </a:lnTo>
                  <a:lnTo>
                    <a:pt x="3549779" y="3240462"/>
                  </a:lnTo>
                  <a:lnTo>
                    <a:pt x="3558459" y="3244165"/>
                  </a:lnTo>
                  <a:lnTo>
                    <a:pt x="3562602" y="3242775"/>
                  </a:lnTo>
                  <a:lnTo>
                    <a:pt x="3564686" y="3238140"/>
                  </a:lnTo>
                  <a:lnTo>
                    <a:pt x="3566069" y="3235573"/>
                  </a:lnTo>
                  <a:lnTo>
                    <a:pt x="3564489" y="3230954"/>
                  </a:lnTo>
                  <a:lnTo>
                    <a:pt x="3560959" y="3229053"/>
                  </a:lnTo>
                  <a:lnTo>
                    <a:pt x="3556285" y="3227060"/>
                  </a:lnTo>
                  <a:lnTo>
                    <a:pt x="3552755" y="3225159"/>
                  </a:lnTo>
                  <a:close/>
                </a:path>
                <a:path w="18018125" h="10245090">
                  <a:moveTo>
                    <a:pt x="9585145" y="5795222"/>
                  </a:moveTo>
                  <a:lnTo>
                    <a:pt x="9581331" y="5793989"/>
                  </a:lnTo>
                  <a:lnTo>
                    <a:pt x="9576373" y="5792663"/>
                  </a:lnTo>
                  <a:lnTo>
                    <a:pt x="9572559" y="5791430"/>
                  </a:lnTo>
                  <a:lnTo>
                    <a:pt x="9568798" y="5793772"/>
                  </a:lnTo>
                  <a:lnTo>
                    <a:pt x="9567565" y="5797586"/>
                  </a:lnTo>
                  <a:lnTo>
                    <a:pt x="9566474" y="5801067"/>
                  </a:lnTo>
                  <a:lnTo>
                    <a:pt x="9568482" y="5804685"/>
                  </a:lnTo>
                  <a:lnTo>
                    <a:pt x="9572488" y="5806394"/>
                  </a:lnTo>
                  <a:lnTo>
                    <a:pt x="9577447" y="5807721"/>
                  </a:lnTo>
                  <a:lnTo>
                    <a:pt x="9581261" y="5808953"/>
                  </a:lnTo>
                  <a:lnTo>
                    <a:pt x="9585021" y="5806611"/>
                  </a:lnTo>
                  <a:lnTo>
                    <a:pt x="9587486" y="5798982"/>
                  </a:lnTo>
                  <a:lnTo>
                    <a:pt x="9585145" y="5795222"/>
                  </a:lnTo>
                  <a:close/>
                </a:path>
                <a:path w="18018125" h="10245090">
                  <a:moveTo>
                    <a:pt x="3481974" y="3189443"/>
                  </a:moveTo>
                  <a:lnTo>
                    <a:pt x="3473629" y="3185883"/>
                  </a:lnTo>
                  <a:lnTo>
                    <a:pt x="3469152" y="3187130"/>
                  </a:lnTo>
                  <a:lnTo>
                    <a:pt x="3466019" y="3194474"/>
                  </a:lnTo>
                  <a:lnTo>
                    <a:pt x="3467407" y="3198618"/>
                  </a:lnTo>
                  <a:lnTo>
                    <a:pt x="3470794" y="3200852"/>
                  </a:lnTo>
                  <a:lnTo>
                    <a:pt x="3479141" y="3204412"/>
                  </a:lnTo>
                  <a:lnTo>
                    <a:pt x="3483618" y="3203165"/>
                  </a:lnTo>
                  <a:lnTo>
                    <a:pt x="3486751" y="3195821"/>
                  </a:lnTo>
                  <a:lnTo>
                    <a:pt x="3485362" y="3191677"/>
                  </a:lnTo>
                  <a:lnTo>
                    <a:pt x="3481974" y="3189443"/>
                  </a:lnTo>
                  <a:close/>
                </a:path>
                <a:path w="18018125" h="10245090">
                  <a:moveTo>
                    <a:pt x="3402799" y="3149356"/>
                  </a:moveTo>
                  <a:lnTo>
                    <a:pt x="3394454" y="3145796"/>
                  </a:lnTo>
                  <a:lnTo>
                    <a:pt x="3389977" y="3147043"/>
                  </a:lnTo>
                  <a:lnTo>
                    <a:pt x="3386844" y="3154387"/>
                  </a:lnTo>
                  <a:lnTo>
                    <a:pt x="3388233" y="3158531"/>
                  </a:lnTo>
                  <a:lnTo>
                    <a:pt x="3391620" y="3160765"/>
                  </a:lnTo>
                  <a:lnTo>
                    <a:pt x="3399966" y="3164325"/>
                  </a:lnTo>
                  <a:lnTo>
                    <a:pt x="3404443" y="3163078"/>
                  </a:lnTo>
                  <a:lnTo>
                    <a:pt x="3407576" y="3155734"/>
                  </a:lnTo>
                  <a:lnTo>
                    <a:pt x="3406186" y="3151590"/>
                  </a:lnTo>
                  <a:lnTo>
                    <a:pt x="3402799" y="3149356"/>
                  </a:lnTo>
                  <a:close/>
                </a:path>
                <a:path w="18018125" h="10245090">
                  <a:moveTo>
                    <a:pt x="9670773" y="5818332"/>
                  </a:moveTo>
                  <a:lnTo>
                    <a:pt x="9666816" y="5817434"/>
                  </a:lnTo>
                  <a:lnTo>
                    <a:pt x="9661858" y="5816107"/>
                  </a:lnTo>
                  <a:lnTo>
                    <a:pt x="9657901" y="5815208"/>
                  </a:lnTo>
                  <a:lnTo>
                    <a:pt x="9653807" y="5817408"/>
                  </a:lnTo>
                  <a:lnTo>
                    <a:pt x="9652908" y="5821365"/>
                  </a:lnTo>
                  <a:lnTo>
                    <a:pt x="9651818" y="5824846"/>
                  </a:lnTo>
                  <a:lnTo>
                    <a:pt x="9653825" y="5828464"/>
                  </a:lnTo>
                  <a:lnTo>
                    <a:pt x="9658166" y="5830315"/>
                  </a:lnTo>
                  <a:lnTo>
                    <a:pt x="9663124" y="5831641"/>
                  </a:lnTo>
                  <a:lnTo>
                    <a:pt x="9667081" y="5832539"/>
                  </a:lnTo>
                  <a:lnTo>
                    <a:pt x="9671176" y="5830341"/>
                  </a:lnTo>
                  <a:lnTo>
                    <a:pt x="9672973" y="5822427"/>
                  </a:lnTo>
                  <a:lnTo>
                    <a:pt x="9670773" y="5818332"/>
                  </a:lnTo>
                  <a:close/>
                </a:path>
                <a:path w="18018125" h="10245090">
                  <a:moveTo>
                    <a:pt x="3324100" y="3109078"/>
                  </a:moveTo>
                  <a:lnTo>
                    <a:pt x="3315755" y="3105518"/>
                  </a:lnTo>
                  <a:lnTo>
                    <a:pt x="3311277" y="3106765"/>
                  </a:lnTo>
                  <a:lnTo>
                    <a:pt x="3308144" y="3114109"/>
                  </a:lnTo>
                  <a:lnTo>
                    <a:pt x="3309533" y="3118253"/>
                  </a:lnTo>
                  <a:lnTo>
                    <a:pt x="3312920" y="3120486"/>
                  </a:lnTo>
                  <a:lnTo>
                    <a:pt x="3321266" y="3124046"/>
                  </a:lnTo>
                  <a:lnTo>
                    <a:pt x="3325744" y="3122800"/>
                  </a:lnTo>
                  <a:lnTo>
                    <a:pt x="3328877" y="3115455"/>
                  </a:lnTo>
                  <a:lnTo>
                    <a:pt x="3327487" y="3111312"/>
                  </a:lnTo>
                  <a:lnTo>
                    <a:pt x="3324100" y="3109078"/>
                  </a:lnTo>
                  <a:close/>
                </a:path>
                <a:path w="18018125" h="10245090">
                  <a:moveTo>
                    <a:pt x="3245210" y="3068324"/>
                  </a:moveTo>
                  <a:lnTo>
                    <a:pt x="3236530" y="3064621"/>
                  </a:lnTo>
                  <a:lnTo>
                    <a:pt x="3232053" y="3065869"/>
                  </a:lnTo>
                  <a:lnTo>
                    <a:pt x="3228920" y="3073213"/>
                  </a:lnTo>
                  <a:lnTo>
                    <a:pt x="3230167" y="3077690"/>
                  </a:lnTo>
                  <a:lnTo>
                    <a:pt x="3233554" y="3079924"/>
                  </a:lnTo>
                  <a:lnTo>
                    <a:pt x="3242234" y="3083626"/>
                  </a:lnTo>
                  <a:lnTo>
                    <a:pt x="3246710" y="3082379"/>
                  </a:lnTo>
                  <a:lnTo>
                    <a:pt x="3249843" y="3075035"/>
                  </a:lnTo>
                  <a:lnTo>
                    <a:pt x="3248597" y="3070558"/>
                  </a:lnTo>
                  <a:lnTo>
                    <a:pt x="3245210" y="3068324"/>
                  </a:lnTo>
                  <a:close/>
                </a:path>
                <a:path w="18018125" h="10245090">
                  <a:moveTo>
                    <a:pt x="9756067" y="5841300"/>
                  </a:moveTo>
                  <a:lnTo>
                    <a:pt x="9752111" y="5840401"/>
                  </a:lnTo>
                  <a:lnTo>
                    <a:pt x="9747151" y="5839075"/>
                  </a:lnTo>
                  <a:lnTo>
                    <a:pt x="9743195" y="5838176"/>
                  </a:lnTo>
                  <a:lnTo>
                    <a:pt x="9739101" y="5840376"/>
                  </a:lnTo>
                  <a:lnTo>
                    <a:pt x="9738202" y="5844333"/>
                  </a:lnTo>
                  <a:lnTo>
                    <a:pt x="9737446" y="5847956"/>
                  </a:lnTo>
                  <a:lnTo>
                    <a:pt x="9739119" y="5851432"/>
                  </a:lnTo>
                  <a:lnTo>
                    <a:pt x="9743459" y="5853283"/>
                  </a:lnTo>
                  <a:lnTo>
                    <a:pt x="9748418" y="5854609"/>
                  </a:lnTo>
                  <a:lnTo>
                    <a:pt x="9752375" y="5855507"/>
                  </a:lnTo>
                  <a:lnTo>
                    <a:pt x="9756468" y="5853309"/>
                  </a:lnTo>
                  <a:lnTo>
                    <a:pt x="9758266" y="5845394"/>
                  </a:lnTo>
                  <a:lnTo>
                    <a:pt x="9756067" y="5841300"/>
                  </a:lnTo>
                  <a:close/>
                </a:path>
                <a:path w="18018125" h="10245090">
                  <a:moveTo>
                    <a:pt x="13805766" y="7566795"/>
                  </a:moveTo>
                  <a:lnTo>
                    <a:pt x="13800906" y="7567090"/>
                  </a:lnTo>
                  <a:lnTo>
                    <a:pt x="13795387" y="7572627"/>
                  </a:lnTo>
                  <a:lnTo>
                    <a:pt x="13795681" y="7577487"/>
                  </a:lnTo>
                  <a:lnTo>
                    <a:pt x="13798450" y="7580246"/>
                  </a:lnTo>
                  <a:lnTo>
                    <a:pt x="13802078" y="7583767"/>
                  </a:lnTo>
                  <a:lnTo>
                    <a:pt x="13802604" y="7584385"/>
                  </a:lnTo>
                  <a:lnTo>
                    <a:pt x="13806943" y="7586236"/>
                  </a:lnTo>
                  <a:lnTo>
                    <a:pt x="13810326" y="7585707"/>
                  </a:lnTo>
                  <a:lnTo>
                    <a:pt x="13812466" y="7583463"/>
                  </a:lnTo>
                  <a:lnTo>
                    <a:pt x="13815225" y="7580695"/>
                  </a:lnTo>
                  <a:lnTo>
                    <a:pt x="13814932" y="7575834"/>
                  </a:lnTo>
                  <a:lnTo>
                    <a:pt x="13812163" y="7573074"/>
                  </a:lnTo>
                  <a:lnTo>
                    <a:pt x="13808535" y="7569554"/>
                  </a:lnTo>
                  <a:lnTo>
                    <a:pt x="13805766" y="7566795"/>
                  </a:lnTo>
                  <a:close/>
                </a:path>
                <a:path w="18018125" h="10245090">
                  <a:moveTo>
                    <a:pt x="3158783" y="3023960"/>
                  </a:moveTo>
                  <a:lnTo>
                    <a:pt x="3153972" y="3025065"/>
                  </a:lnTo>
                  <a:lnTo>
                    <a:pt x="3152405" y="3028737"/>
                  </a:lnTo>
                  <a:lnTo>
                    <a:pt x="3150505" y="3032267"/>
                  </a:lnTo>
                  <a:lnTo>
                    <a:pt x="3151752" y="3036744"/>
                  </a:lnTo>
                  <a:lnTo>
                    <a:pt x="3155139" y="3038978"/>
                  </a:lnTo>
                  <a:lnTo>
                    <a:pt x="3163819" y="3042681"/>
                  </a:lnTo>
                  <a:lnTo>
                    <a:pt x="3168154" y="3041767"/>
                  </a:lnTo>
                  <a:lnTo>
                    <a:pt x="3169721" y="3038095"/>
                  </a:lnTo>
                  <a:lnTo>
                    <a:pt x="3171621" y="3034565"/>
                  </a:lnTo>
                  <a:lnTo>
                    <a:pt x="3170374" y="3030088"/>
                  </a:lnTo>
                  <a:lnTo>
                    <a:pt x="3166987" y="3027854"/>
                  </a:lnTo>
                  <a:lnTo>
                    <a:pt x="3162313" y="3025861"/>
                  </a:lnTo>
                  <a:lnTo>
                    <a:pt x="3158783" y="3023960"/>
                  </a:lnTo>
                  <a:close/>
                </a:path>
                <a:path w="18018125" h="10245090">
                  <a:moveTo>
                    <a:pt x="3080512" y="2982680"/>
                  </a:moveTo>
                  <a:lnTo>
                    <a:pt x="3075700" y="2983785"/>
                  </a:lnTo>
                  <a:lnTo>
                    <a:pt x="3074134" y="2987457"/>
                  </a:lnTo>
                  <a:lnTo>
                    <a:pt x="3072234" y="2990986"/>
                  </a:lnTo>
                  <a:lnTo>
                    <a:pt x="3073480" y="2995464"/>
                  </a:lnTo>
                  <a:lnTo>
                    <a:pt x="3076867" y="2997698"/>
                  </a:lnTo>
                  <a:lnTo>
                    <a:pt x="3085547" y="3001401"/>
                  </a:lnTo>
                  <a:lnTo>
                    <a:pt x="3090025" y="3000154"/>
                  </a:lnTo>
                  <a:lnTo>
                    <a:pt x="3091449" y="2996816"/>
                  </a:lnTo>
                  <a:lnTo>
                    <a:pt x="3093349" y="2993286"/>
                  </a:lnTo>
                  <a:lnTo>
                    <a:pt x="3092102" y="2988808"/>
                  </a:lnTo>
                  <a:lnTo>
                    <a:pt x="3088714" y="2986574"/>
                  </a:lnTo>
                  <a:lnTo>
                    <a:pt x="3084041" y="2984581"/>
                  </a:lnTo>
                  <a:lnTo>
                    <a:pt x="3080512" y="2982680"/>
                  </a:lnTo>
                  <a:close/>
                </a:path>
                <a:path w="18018125" h="10245090">
                  <a:moveTo>
                    <a:pt x="9841980" y="5863743"/>
                  </a:moveTo>
                  <a:lnTo>
                    <a:pt x="9838022" y="5862844"/>
                  </a:lnTo>
                  <a:lnTo>
                    <a:pt x="9833065" y="5861519"/>
                  </a:lnTo>
                  <a:lnTo>
                    <a:pt x="9829108" y="5860619"/>
                  </a:lnTo>
                  <a:lnTo>
                    <a:pt x="9825012" y="5862818"/>
                  </a:lnTo>
                  <a:lnTo>
                    <a:pt x="9824114" y="5866775"/>
                  </a:lnTo>
                  <a:lnTo>
                    <a:pt x="9823358" y="5870398"/>
                  </a:lnTo>
                  <a:lnTo>
                    <a:pt x="9825032" y="5873875"/>
                  </a:lnTo>
                  <a:lnTo>
                    <a:pt x="9829371" y="5875726"/>
                  </a:lnTo>
                  <a:lnTo>
                    <a:pt x="9834330" y="5877051"/>
                  </a:lnTo>
                  <a:lnTo>
                    <a:pt x="9838286" y="5877950"/>
                  </a:lnTo>
                  <a:lnTo>
                    <a:pt x="9842381" y="5875751"/>
                  </a:lnTo>
                  <a:lnTo>
                    <a:pt x="9844179" y="5867838"/>
                  </a:lnTo>
                  <a:lnTo>
                    <a:pt x="9841980" y="5863743"/>
                  </a:lnTo>
                  <a:close/>
                </a:path>
                <a:path w="18018125" h="10245090">
                  <a:moveTo>
                    <a:pt x="3002382" y="2941067"/>
                  </a:moveTo>
                  <a:lnTo>
                    <a:pt x="2997571" y="2942171"/>
                  </a:lnTo>
                  <a:lnTo>
                    <a:pt x="2996004" y="2945844"/>
                  </a:lnTo>
                  <a:lnTo>
                    <a:pt x="2994104" y="2949374"/>
                  </a:lnTo>
                  <a:lnTo>
                    <a:pt x="2995351" y="2953851"/>
                  </a:lnTo>
                  <a:lnTo>
                    <a:pt x="2998738" y="2956085"/>
                  </a:lnTo>
                  <a:lnTo>
                    <a:pt x="3007417" y="2959787"/>
                  </a:lnTo>
                  <a:lnTo>
                    <a:pt x="3011895" y="2958540"/>
                  </a:lnTo>
                  <a:lnTo>
                    <a:pt x="3013319" y="2955202"/>
                  </a:lnTo>
                  <a:lnTo>
                    <a:pt x="3015219" y="2951673"/>
                  </a:lnTo>
                  <a:lnTo>
                    <a:pt x="3013973" y="2947195"/>
                  </a:lnTo>
                  <a:lnTo>
                    <a:pt x="3010585" y="2944961"/>
                  </a:lnTo>
                  <a:lnTo>
                    <a:pt x="3005912" y="2942967"/>
                  </a:lnTo>
                  <a:lnTo>
                    <a:pt x="3002382" y="2941067"/>
                  </a:lnTo>
                  <a:close/>
                </a:path>
                <a:path w="18018125" h="10245090">
                  <a:moveTo>
                    <a:pt x="2924395" y="2899120"/>
                  </a:moveTo>
                  <a:lnTo>
                    <a:pt x="2919917" y="2900366"/>
                  </a:lnTo>
                  <a:lnTo>
                    <a:pt x="2916117" y="2907426"/>
                  </a:lnTo>
                  <a:lnTo>
                    <a:pt x="2917364" y="2911903"/>
                  </a:lnTo>
                  <a:lnTo>
                    <a:pt x="2920751" y="2914137"/>
                  </a:lnTo>
                  <a:lnTo>
                    <a:pt x="2929431" y="2917840"/>
                  </a:lnTo>
                  <a:lnTo>
                    <a:pt x="2933908" y="2916594"/>
                  </a:lnTo>
                  <a:lnTo>
                    <a:pt x="2935332" y="2913255"/>
                  </a:lnTo>
                  <a:lnTo>
                    <a:pt x="2937232" y="2909725"/>
                  </a:lnTo>
                  <a:lnTo>
                    <a:pt x="2935985" y="2905248"/>
                  </a:lnTo>
                  <a:lnTo>
                    <a:pt x="2932598" y="2903014"/>
                  </a:lnTo>
                  <a:lnTo>
                    <a:pt x="2927924" y="2901020"/>
                  </a:lnTo>
                  <a:lnTo>
                    <a:pt x="2924395" y="2899120"/>
                  </a:lnTo>
                  <a:close/>
                </a:path>
                <a:path w="18018125" h="10245090">
                  <a:moveTo>
                    <a:pt x="9927510" y="5885234"/>
                  </a:moveTo>
                  <a:lnTo>
                    <a:pt x="9923553" y="5884335"/>
                  </a:lnTo>
                  <a:lnTo>
                    <a:pt x="9918594" y="5883010"/>
                  </a:lnTo>
                  <a:lnTo>
                    <a:pt x="9914637" y="5882111"/>
                  </a:lnTo>
                  <a:lnTo>
                    <a:pt x="9910543" y="5884309"/>
                  </a:lnTo>
                  <a:lnTo>
                    <a:pt x="9909644" y="5888267"/>
                  </a:lnTo>
                  <a:lnTo>
                    <a:pt x="9908888" y="5891890"/>
                  </a:lnTo>
                  <a:lnTo>
                    <a:pt x="9910561" y="5895365"/>
                  </a:lnTo>
                  <a:lnTo>
                    <a:pt x="9914901" y="5897216"/>
                  </a:lnTo>
                  <a:lnTo>
                    <a:pt x="9919860" y="5898543"/>
                  </a:lnTo>
                  <a:lnTo>
                    <a:pt x="9923817" y="5899441"/>
                  </a:lnTo>
                  <a:lnTo>
                    <a:pt x="9927911" y="5897242"/>
                  </a:lnTo>
                  <a:lnTo>
                    <a:pt x="9929708" y="5889328"/>
                  </a:lnTo>
                  <a:lnTo>
                    <a:pt x="9927510" y="5885234"/>
                  </a:lnTo>
                  <a:close/>
                </a:path>
                <a:path w="18018125" h="10245090">
                  <a:moveTo>
                    <a:pt x="13742376" y="7505427"/>
                  </a:moveTo>
                  <a:lnTo>
                    <a:pt x="13737516" y="7505722"/>
                  </a:lnTo>
                  <a:lnTo>
                    <a:pt x="13731997" y="7511258"/>
                  </a:lnTo>
                  <a:lnTo>
                    <a:pt x="13732291" y="7516120"/>
                  </a:lnTo>
                  <a:lnTo>
                    <a:pt x="13735059" y="7518879"/>
                  </a:lnTo>
                  <a:lnTo>
                    <a:pt x="13738687" y="7522399"/>
                  </a:lnTo>
                  <a:lnTo>
                    <a:pt x="13739212" y="7523018"/>
                  </a:lnTo>
                  <a:lnTo>
                    <a:pt x="13743552" y="7524869"/>
                  </a:lnTo>
                  <a:lnTo>
                    <a:pt x="13746935" y="7524339"/>
                  </a:lnTo>
                  <a:lnTo>
                    <a:pt x="13749076" y="7522095"/>
                  </a:lnTo>
                  <a:lnTo>
                    <a:pt x="13751835" y="7519327"/>
                  </a:lnTo>
                  <a:lnTo>
                    <a:pt x="13751541" y="7514466"/>
                  </a:lnTo>
                  <a:lnTo>
                    <a:pt x="13748773" y="7511707"/>
                  </a:lnTo>
                  <a:lnTo>
                    <a:pt x="13745145" y="7508187"/>
                  </a:lnTo>
                  <a:lnTo>
                    <a:pt x="13742376" y="7505427"/>
                  </a:lnTo>
                  <a:close/>
                </a:path>
                <a:path w="18018125" h="10245090">
                  <a:moveTo>
                    <a:pt x="2846550" y="2856839"/>
                  </a:moveTo>
                  <a:lnTo>
                    <a:pt x="2842072" y="2858086"/>
                  </a:lnTo>
                  <a:lnTo>
                    <a:pt x="2838272" y="2865145"/>
                  </a:lnTo>
                  <a:lnTo>
                    <a:pt x="2839661" y="2869289"/>
                  </a:lnTo>
                  <a:lnTo>
                    <a:pt x="2842905" y="2871857"/>
                  </a:lnTo>
                  <a:lnTo>
                    <a:pt x="2851585" y="2875559"/>
                  </a:lnTo>
                  <a:lnTo>
                    <a:pt x="2855729" y="2874170"/>
                  </a:lnTo>
                  <a:lnTo>
                    <a:pt x="2857487" y="2870974"/>
                  </a:lnTo>
                  <a:lnTo>
                    <a:pt x="2859387" y="2867444"/>
                  </a:lnTo>
                  <a:lnTo>
                    <a:pt x="2857998" y="2863301"/>
                  </a:lnTo>
                  <a:lnTo>
                    <a:pt x="2854753" y="2860733"/>
                  </a:lnTo>
                  <a:lnTo>
                    <a:pt x="2850080" y="2858739"/>
                  </a:lnTo>
                  <a:lnTo>
                    <a:pt x="2846550" y="2856839"/>
                  </a:lnTo>
                  <a:close/>
                </a:path>
                <a:path w="18018125" h="10245090">
                  <a:moveTo>
                    <a:pt x="10013181" y="5906390"/>
                  </a:moveTo>
                  <a:lnTo>
                    <a:pt x="10009225" y="5905492"/>
                  </a:lnTo>
                  <a:lnTo>
                    <a:pt x="10004265" y="5904165"/>
                  </a:lnTo>
                  <a:lnTo>
                    <a:pt x="10000643" y="5903409"/>
                  </a:lnTo>
                  <a:lnTo>
                    <a:pt x="9996548" y="5905608"/>
                  </a:lnTo>
                  <a:lnTo>
                    <a:pt x="9995649" y="5909565"/>
                  </a:lnTo>
                  <a:lnTo>
                    <a:pt x="9994893" y="5913188"/>
                  </a:lnTo>
                  <a:lnTo>
                    <a:pt x="9996567" y="5916665"/>
                  </a:lnTo>
                  <a:lnTo>
                    <a:pt x="9999905" y="5918089"/>
                  </a:lnTo>
                  <a:lnTo>
                    <a:pt x="10000047" y="5917755"/>
                  </a:lnTo>
                  <a:lnTo>
                    <a:pt x="10001049" y="5918182"/>
                  </a:lnTo>
                  <a:lnTo>
                    <a:pt x="10006008" y="5919508"/>
                  </a:lnTo>
                  <a:lnTo>
                    <a:pt x="10009631" y="5920264"/>
                  </a:lnTo>
                  <a:lnTo>
                    <a:pt x="10013725" y="5918065"/>
                  </a:lnTo>
                  <a:lnTo>
                    <a:pt x="10014624" y="5914108"/>
                  </a:lnTo>
                  <a:lnTo>
                    <a:pt x="10015380" y="5910485"/>
                  </a:lnTo>
                  <a:lnTo>
                    <a:pt x="10013181" y="5906390"/>
                  </a:lnTo>
                  <a:close/>
                </a:path>
                <a:path w="18018125" h="10245090">
                  <a:moveTo>
                    <a:pt x="2769132" y="2813557"/>
                  </a:moveTo>
                  <a:lnTo>
                    <a:pt x="2764655" y="2814803"/>
                  </a:lnTo>
                  <a:lnTo>
                    <a:pt x="2760855" y="2821863"/>
                  </a:lnTo>
                  <a:lnTo>
                    <a:pt x="2762101" y="2826339"/>
                  </a:lnTo>
                  <a:lnTo>
                    <a:pt x="2765346" y="2828908"/>
                  </a:lnTo>
                  <a:lnTo>
                    <a:pt x="2774026" y="2832610"/>
                  </a:lnTo>
                  <a:lnTo>
                    <a:pt x="2778169" y="2831222"/>
                  </a:lnTo>
                  <a:lnTo>
                    <a:pt x="2779927" y="2828025"/>
                  </a:lnTo>
                  <a:lnTo>
                    <a:pt x="2781970" y="2824162"/>
                  </a:lnTo>
                  <a:lnTo>
                    <a:pt x="2780580" y="2820018"/>
                  </a:lnTo>
                  <a:lnTo>
                    <a:pt x="2777336" y="2817450"/>
                  </a:lnTo>
                  <a:lnTo>
                    <a:pt x="2772662" y="2815456"/>
                  </a:lnTo>
                  <a:lnTo>
                    <a:pt x="2769132" y="2813557"/>
                  </a:lnTo>
                  <a:close/>
                </a:path>
                <a:path w="18018125" h="10245090">
                  <a:moveTo>
                    <a:pt x="2692049" y="2770416"/>
                  </a:moveTo>
                  <a:lnTo>
                    <a:pt x="2687571" y="2771663"/>
                  </a:lnTo>
                  <a:lnTo>
                    <a:pt x="2683771" y="2778722"/>
                  </a:lnTo>
                  <a:lnTo>
                    <a:pt x="2685017" y="2783200"/>
                  </a:lnTo>
                  <a:lnTo>
                    <a:pt x="2688547" y="2785100"/>
                  </a:lnTo>
                  <a:lnTo>
                    <a:pt x="2692936" y="2787762"/>
                  </a:lnTo>
                  <a:lnTo>
                    <a:pt x="2696942" y="2789470"/>
                  </a:lnTo>
                  <a:lnTo>
                    <a:pt x="2701086" y="2788081"/>
                  </a:lnTo>
                  <a:lnTo>
                    <a:pt x="2702843" y="2784885"/>
                  </a:lnTo>
                  <a:lnTo>
                    <a:pt x="2704744" y="2781355"/>
                  </a:lnTo>
                  <a:lnTo>
                    <a:pt x="2703497" y="2776878"/>
                  </a:lnTo>
                  <a:lnTo>
                    <a:pt x="2699967" y="2774978"/>
                  </a:lnTo>
                  <a:lnTo>
                    <a:pt x="2695578" y="2772316"/>
                  </a:lnTo>
                  <a:lnTo>
                    <a:pt x="2692049" y="2770416"/>
                  </a:lnTo>
                  <a:close/>
                </a:path>
                <a:path w="18018125" h="10245090">
                  <a:moveTo>
                    <a:pt x="10099280" y="5926546"/>
                  </a:moveTo>
                  <a:lnTo>
                    <a:pt x="10095324" y="5925647"/>
                  </a:lnTo>
                  <a:lnTo>
                    <a:pt x="10090365" y="5924320"/>
                  </a:lnTo>
                  <a:lnTo>
                    <a:pt x="10086408" y="5923422"/>
                  </a:lnTo>
                  <a:lnTo>
                    <a:pt x="10082648" y="5925764"/>
                  </a:lnTo>
                  <a:lnTo>
                    <a:pt x="10081750" y="5929721"/>
                  </a:lnTo>
                  <a:lnTo>
                    <a:pt x="10080993" y="5933344"/>
                  </a:lnTo>
                  <a:lnTo>
                    <a:pt x="10082667" y="5936819"/>
                  </a:lnTo>
                  <a:lnTo>
                    <a:pt x="10086004" y="5938243"/>
                  </a:lnTo>
                  <a:lnTo>
                    <a:pt x="10086147" y="5937909"/>
                  </a:lnTo>
                  <a:lnTo>
                    <a:pt x="10087148" y="5938337"/>
                  </a:lnTo>
                  <a:lnTo>
                    <a:pt x="10092108" y="5939663"/>
                  </a:lnTo>
                  <a:lnTo>
                    <a:pt x="10096064" y="5940562"/>
                  </a:lnTo>
                  <a:lnTo>
                    <a:pt x="10099825" y="5938220"/>
                  </a:lnTo>
                  <a:lnTo>
                    <a:pt x="10101623" y="5930306"/>
                  </a:lnTo>
                  <a:lnTo>
                    <a:pt x="10099280" y="5926546"/>
                  </a:lnTo>
                  <a:close/>
                </a:path>
                <a:path w="18018125" h="10245090">
                  <a:moveTo>
                    <a:pt x="13677843" y="7443967"/>
                  </a:moveTo>
                  <a:lnTo>
                    <a:pt x="13673315" y="7444403"/>
                  </a:lnTo>
                  <a:lnTo>
                    <a:pt x="13670557" y="7447172"/>
                  </a:lnTo>
                  <a:lnTo>
                    <a:pt x="13667655" y="7450274"/>
                  </a:lnTo>
                  <a:lnTo>
                    <a:pt x="13668091" y="7454801"/>
                  </a:lnTo>
                  <a:lnTo>
                    <a:pt x="13670860" y="7457561"/>
                  </a:lnTo>
                  <a:lnTo>
                    <a:pt x="13674488" y="7461081"/>
                  </a:lnTo>
                  <a:lnTo>
                    <a:pt x="13675013" y="7461699"/>
                  </a:lnTo>
                  <a:lnTo>
                    <a:pt x="13679354" y="7463550"/>
                  </a:lnTo>
                  <a:lnTo>
                    <a:pt x="13682736" y="7463020"/>
                  </a:lnTo>
                  <a:lnTo>
                    <a:pt x="13684877" y="7460777"/>
                  </a:lnTo>
                  <a:lnTo>
                    <a:pt x="13687779" y="7457675"/>
                  </a:lnTo>
                  <a:lnTo>
                    <a:pt x="13687342" y="7453148"/>
                  </a:lnTo>
                  <a:lnTo>
                    <a:pt x="13684573" y="7450389"/>
                  </a:lnTo>
                  <a:lnTo>
                    <a:pt x="13680945" y="7446868"/>
                  </a:lnTo>
                  <a:lnTo>
                    <a:pt x="13677843" y="7443967"/>
                  </a:lnTo>
                  <a:close/>
                </a:path>
                <a:path w="18018125" h="10245090">
                  <a:moveTo>
                    <a:pt x="2614774" y="2726800"/>
                  </a:moveTo>
                  <a:lnTo>
                    <a:pt x="2610296" y="2728046"/>
                  </a:lnTo>
                  <a:lnTo>
                    <a:pt x="2606496" y="2735106"/>
                  </a:lnTo>
                  <a:lnTo>
                    <a:pt x="2607742" y="2739583"/>
                  </a:lnTo>
                  <a:lnTo>
                    <a:pt x="2611272" y="2741483"/>
                  </a:lnTo>
                  <a:lnTo>
                    <a:pt x="2615661" y="2744144"/>
                  </a:lnTo>
                  <a:lnTo>
                    <a:pt x="2619667" y="2745853"/>
                  </a:lnTo>
                  <a:lnTo>
                    <a:pt x="2623810" y="2744464"/>
                  </a:lnTo>
                  <a:lnTo>
                    <a:pt x="2625568" y="2741268"/>
                  </a:lnTo>
                  <a:lnTo>
                    <a:pt x="2627468" y="2737739"/>
                  </a:lnTo>
                  <a:lnTo>
                    <a:pt x="2626221" y="2733262"/>
                  </a:lnTo>
                  <a:lnTo>
                    <a:pt x="2622692" y="2731362"/>
                  </a:lnTo>
                  <a:lnTo>
                    <a:pt x="2618303" y="2728700"/>
                  </a:lnTo>
                  <a:lnTo>
                    <a:pt x="2614774" y="2726800"/>
                  </a:lnTo>
                  <a:close/>
                </a:path>
                <a:path w="18018125" h="10245090">
                  <a:moveTo>
                    <a:pt x="10185522" y="5946367"/>
                  </a:moveTo>
                  <a:lnTo>
                    <a:pt x="10181566" y="5945468"/>
                  </a:lnTo>
                  <a:lnTo>
                    <a:pt x="10176465" y="5944476"/>
                  </a:lnTo>
                  <a:lnTo>
                    <a:pt x="10172508" y="5943578"/>
                  </a:lnTo>
                  <a:lnTo>
                    <a:pt x="10168747" y="5945919"/>
                  </a:lnTo>
                  <a:lnTo>
                    <a:pt x="10167848" y="5949876"/>
                  </a:lnTo>
                  <a:lnTo>
                    <a:pt x="10167235" y="5953165"/>
                  </a:lnTo>
                  <a:lnTo>
                    <a:pt x="10168908" y="5956641"/>
                  </a:lnTo>
                  <a:lnTo>
                    <a:pt x="10173248" y="5958492"/>
                  </a:lnTo>
                  <a:lnTo>
                    <a:pt x="10178349" y="5959485"/>
                  </a:lnTo>
                  <a:lnTo>
                    <a:pt x="10182306" y="5960383"/>
                  </a:lnTo>
                  <a:lnTo>
                    <a:pt x="10186067" y="5958042"/>
                  </a:lnTo>
                  <a:lnTo>
                    <a:pt x="10187864" y="5950128"/>
                  </a:lnTo>
                  <a:lnTo>
                    <a:pt x="10185522" y="5946367"/>
                  </a:lnTo>
                  <a:close/>
                </a:path>
                <a:path w="18018125" h="10245090">
                  <a:moveTo>
                    <a:pt x="2538451" y="2682801"/>
                  </a:moveTo>
                  <a:lnTo>
                    <a:pt x="2533973" y="2684047"/>
                  </a:lnTo>
                  <a:lnTo>
                    <a:pt x="2532073" y="2687576"/>
                  </a:lnTo>
                  <a:lnTo>
                    <a:pt x="2529839" y="2690964"/>
                  </a:lnTo>
                  <a:lnTo>
                    <a:pt x="2531086" y="2695441"/>
                  </a:lnTo>
                  <a:lnTo>
                    <a:pt x="2534615" y="2697342"/>
                  </a:lnTo>
                  <a:lnTo>
                    <a:pt x="2539004" y="2700003"/>
                  </a:lnTo>
                  <a:lnTo>
                    <a:pt x="2539672" y="2700288"/>
                  </a:lnTo>
                  <a:lnTo>
                    <a:pt x="2539529" y="2700622"/>
                  </a:lnTo>
                  <a:lnTo>
                    <a:pt x="2542868" y="2702046"/>
                  </a:lnTo>
                  <a:lnTo>
                    <a:pt x="2547012" y="2700656"/>
                  </a:lnTo>
                  <a:lnTo>
                    <a:pt x="2548769" y="2697461"/>
                  </a:lnTo>
                  <a:lnTo>
                    <a:pt x="2551003" y="2694073"/>
                  </a:lnTo>
                  <a:lnTo>
                    <a:pt x="2549757" y="2689596"/>
                  </a:lnTo>
                  <a:lnTo>
                    <a:pt x="2546227" y="2687696"/>
                  </a:lnTo>
                  <a:lnTo>
                    <a:pt x="2541838" y="2685035"/>
                  </a:lnTo>
                  <a:lnTo>
                    <a:pt x="2538451" y="2682801"/>
                  </a:lnTo>
                  <a:close/>
                </a:path>
                <a:path w="18018125" h="10245090">
                  <a:moveTo>
                    <a:pt x="2462079" y="2637991"/>
                  </a:moveTo>
                  <a:lnTo>
                    <a:pt x="2457268" y="2639096"/>
                  </a:lnTo>
                  <a:lnTo>
                    <a:pt x="2455368" y="2642625"/>
                  </a:lnTo>
                  <a:lnTo>
                    <a:pt x="2453276" y="2645679"/>
                  </a:lnTo>
                  <a:lnTo>
                    <a:pt x="2454380" y="2650490"/>
                  </a:lnTo>
                  <a:lnTo>
                    <a:pt x="2457910" y="2652390"/>
                  </a:lnTo>
                  <a:lnTo>
                    <a:pt x="2462299" y="2655051"/>
                  </a:lnTo>
                  <a:lnTo>
                    <a:pt x="2463300" y="2655478"/>
                  </a:lnTo>
                  <a:lnTo>
                    <a:pt x="2463158" y="2655813"/>
                  </a:lnTo>
                  <a:lnTo>
                    <a:pt x="2466496" y="2657237"/>
                  </a:lnTo>
                  <a:lnTo>
                    <a:pt x="2470640" y="2655847"/>
                  </a:lnTo>
                  <a:lnTo>
                    <a:pt x="2471870" y="2653611"/>
                  </a:lnTo>
                  <a:lnTo>
                    <a:pt x="2472398" y="2652651"/>
                  </a:lnTo>
                  <a:lnTo>
                    <a:pt x="2474632" y="2649264"/>
                  </a:lnTo>
                  <a:lnTo>
                    <a:pt x="2473385" y="2644787"/>
                  </a:lnTo>
                  <a:lnTo>
                    <a:pt x="2469855" y="2642886"/>
                  </a:lnTo>
                  <a:lnTo>
                    <a:pt x="2465466" y="2640225"/>
                  </a:lnTo>
                  <a:lnTo>
                    <a:pt x="2462079" y="2637991"/>
                  </a:lnTo>
                  <a:close/>
                </a:path>
                <a:path w="18018125" h="10245090">
                  <a:moveTo>
                    <a:pt x="10272048" y="5965521"/>
                  </a:moveTo>
                  <a:lnTo>
                    <a:pt x="10268092" y="5964622"/>
                  </a:lnTo>
                  <a:lnTo>
                    <a:pt x="10262991" y="5963630"/>
                  </a:lnTo>
                  <a:lnTo>
                    <a:pt x="10259035" y="5962731"/>
                  </a:lnTo>
                  <a:lnTo>
                    <a:pt x="10255274" y="5965073"/>
                  </a:lnTo>
                  <a:lnTo>
                    <a:pt x="10254375" y="5969029"/>
                  </a:lnTo>
                  <a:lnTo>
                    <a:pt x="10253761" y="5972319"/>
                  </a:lnTo>
                  <a:lnTo>
                    <a:pt x="10255769" y="5975937"/>
                  </a:lnTo>
                  <a:lnTo>
                    <a:pt x="10259775" y="5977646"/>
                  </a:lnTo>
                  <a:lnTo>
                    <a:pt x="10264874" y="5978638"/>
                  </a:lnTo>
                  <a:lnTo>
                    <a:pt x="10268832" y="5979537"/>
                  </a:lnTo>
                  <a:lnTo>
                    <a:pt x="10272592" y="5977195"/>
                  </a:lnTo>
                  <a:lnTo>
                    <a:pt x="10274391" y="5969282"/>
                  </a:lnTo>
                  <a:lnTo>
                    <a:pt x="10272048" y="5965521"/>
                  </a:lnTo>
                  <a:close/>
                </a:path>
                <a:path w="18018125" h="10245090">
                  <a:moveTo>
                    <a:pt x="13613359" y="7383316"/>
                  </a:moveTo>
                  <a:lnTo>
                    <a:pt x="13608831" y="7383752"/>
                  </a:lnTo>
                  <a:lnTo>
                    <a:pt x="13606073" y="7386521"/>
                  </a:lnTo>
                  <a:lnTo>
                    <a:pt x="13603171" y="7389623"/>
                  </a:lnTo>
                  <a:lnTo>
                    <a:pt x="13603607" y="7394150"/>
                  </a:lnTo>
                  <a:lnTo>
                    <a:pt x="13606376" y="7396910"/>
                  </a:lnTo>
                  <a:lnTo>
                    <a:pt x="13610004" y="7400430"/>
                  </a:lnTo>
                  <a:lnTo>
                    <a:pt x="13610529" y="7401048"/>
                  </a:lnTo>
                  <a:lnTo>
                    <a:pt x="13614870" y="7402900"/>
                  </a:lnTo>
                  <a:lnTo>
                    <a:pt x="13618252" y="7402369"/>
                  </a:lnTo>
                  <a:lnTo>
                    <a:pt x="13620392" y="7400127"/>
                  </a:lnTo>
                  <a:lnTo>
                    <a:pt x="13623294" y="7397024"/>
                  </a:lnTo>
                  <a:lnTo>
                    <a:pt x="13622855" y="7392496"/>
                  </a:lnTo>
                  <a:lnTo>
                    <a:pt x="13620087" y="7389737"/>
                  </a:lnTo>
                  <a:lnTo>
                    <a:pt x="13616461" y="7386218"/>
                  </a:lnTo>
                  <a:lnTo>
                    <a:pt x="13613359" y="7383316"/>
                  </a:lnTo>
                  <a:close/>
                </a:path>
                <a:path w="18018125" h="10245090">
                  <a:moveTo>
                    <a:pt x="2385992" y="2592514"/>
                  </a:moveTo>
                  <a:lnTo>
                    <a:pt x="2381515" y="2593761"/>
                  </a:lnTo>
                  <a:lnTo>
                    <a:pt x="2377047" y="2600536"/>
                  </a:lnTo>
                  <a:lnTo>
                    <a:pt x="2378293" y="2605013"/>
                  </a:lnTo>
                  <a:lnTo>
                    <a:pt x="2381681" y="2607247"/>
                  </a:lnTo>
                  <a:lnTo>
                    <a:pt x="2386069" y="2609909"/>
                  </a:lnTo>
                  <a:lnTo>
                    <a:pt x="2390409" y="2611760"/>
                  </a:lnTo>
                  <a:lnTo>
                    <a:pt x="2394410" y="2610704"/>
                  </a:lnTo>
                  <a:lnTo>
                    <a:pt x="2395641" y="2608467"/>
                  </a:lnTo>
                  <a:lnTo>
                    <a:pt x="2396168" y="2607509"/>
                  </a:lnTo>
                  <a:lnTo>
                    <a:pt x="2398402" y="2604121"/>
                  </a:lnTo>
                  <a:lnTo>
                    <a:pt x="2397156" y="2599643"/>
                  </a:lnTo>
                  <a:lnTo>
                    <a:pt x="2393768" y="2597410"/>
                  </a:lnTo>
                  <a:lnTo>
                    <a:pt x="2389380" y="2594748"/>
                  </a:lnTo>
                  <a:lnTo>
                    <a:pt x="2385992" y="2592514"/>
                  </a:lnTo>
                  <a:close/>
                </a:path>
                <a:path w="18018125" h="10245090">
                  <a:moveTo>
                    <a:pt x="10358526" y="5983864"/>
                  </a:moveTo>
                  <a:lnTo>
                    <a:pt x="10354570" y="5982965"/>
                  </a:lnTo>
                  <a:lnTo>
                    <a:pt x="10349469" y="5981973"/>
                  </a:lnTo>
                  <a:lnTo>
                    <a:pt x="10345369" y="5981408"/>
                  </a:lnTo>
                  <a:lnTo>
                    <a:pt x="10341609" y="5983750"/>
                  </a:lnTo>
                  <a:lnTo>
                    <a:pt x="10340710" y="5987707"/>
                  </a:lnTo>
                  <a:lnTo>
                    <a:pt x="10340096" y="5990996"/>
                  </a:lnTo>
                  <a:lnTo>
                    <a:pt x="10342103" y="5994614"/>
                  </a:lnTo>
                  <a:lnTo>
                    <a:pt x="10346444" y="5996466"/>
                  </a:lnTo>
                  <a:lnTo>
                    <a:pt x="10351543" y="5997457"/>
                  </a:lnTo>
                  <a:lnTo>
                    <a:pt x="10355644" y="5998022"/>
                  </a:lnTo>
                  <a:lnTo>
                    <a:pt x="10359403" y="5995681"/>
                  </a:lnTo>
                  <a:lnTo>
                    <a:pt x="10360302" y="5991724"/>
                  </a:lnTo>
                  <a:lnTo>
                    <a:pt x="10360817" y="5987998"/>
                  </a:lnTo>
                  <a:lnTo>
                    <a:pt x="10360868" y="5987625"/>
                  </a:lnTo>
                  <a:lnTo>
                    <a:pt x="10358526" y="5983864"/>
                  </a:lnTo>
                  <a:close/>
                </a:path>
                <a:path w="18018125" h="10245090">
                  <a:moveTo>
                    <a:pt x="2309905" y="2547037"/>
                  </a:moveTo>
                  <a:lnTo>
                    <a:pt x="2305428" y="2548284"/>
                  </a:lnTo>
                  <a:lnTo>
                    <a:pt x="2300960" y="2555058"/>
                  </a:lnTo>
                  <a:lnTo>
                    <a:pt x="2302207" y="2559536"/>
                  </a:lnTo>
                  <a:lnTo>
                    <a:pt x="2305594" y="2561770"/>
                  </a:lnTo>
                  <a:lnTo>
                    <a:pt x="2309983" y="2564431"/>
                  </a:lnTo>
                  <a:lnTo>
                    <a:pt x="2314322" y="2566282"/>
                  </a:lnTo>
                  <a:lnTo>
                    <a:pt x="2318323" y="2565227"/>
                  </a:lnTo>
                  <a:lnTo>
                    <a:pt x="2319554" y="2562990"/>
                  </a:lnTo>
                  <a:lnTo>
                    <a:pt x="2320081" y="2562031"/>
                  </a:lnTo>
                  <a:lnTo>
                    <a:pt x="2322316" y="2558644"/>
                  </a:lnTo>
                  <a:lnTo>
                    <a:pt x="2321069" y="2554167"/>
                  </a:lnTo>
                  <a:lnTo>
                    <a:pt x="2317681" y="2551933"/>
                  </a:lnTo>
                  <a:lnTo>
                    <a:pt x="2313293" y="2549271"/>
                  </a:lnTo>
                  <a:lnTo>
                    <a:pt x="2309905" y="2547037"/>
                  </a:lnTo>
                  <a:close/>
                </a:path>
                <a:path w="18018125" h="10245090">
                  <a:moveTo>
                    <a:pt x="2234437" y="2501035"/>
                  </a:moveTo>
                  <a:lnTo>
                    <a:pt x="2230102" y="2501948"/>
                  </a:lnTo>
                  <a:lnTo>
                    <a:pt x="2225634" y="2508722"/>
                  </a:lnTo>
                  <a:lnTo>
                    <a:pt x="2226880" y="2513200"/>
                  </a:lnTo>
                  <a:lnTo>
                    <a:pt x="2230268" y="2515434"/>
                  </a:lnTo>
                  <a:lnTo>
                    <a:pt x="2234657" y="2518095"/>
                  </a:lnTo>
                  <a:lnTo>
                    <a:pt x="2238996" y="2519946"/>
                  </a:lnTo>
                  <a:lnTo>
                    <a:pt x="2242664" y="2518749"/>
                  </a:lnTo>
                  <a:lnTo>
                    <a:pt x="2244755" y="2515695"/>
                  </a:lnTo>
                  <a:lnTo>
                    <a:pt x="2246989" y="2512308"/>
                  </a:lnTo>
                  <a:lnTo>
                    <a:pt x="2245743" y="2507831"/>
                  </a:lnTo>
                  <a:lnTo>
                    <a:pt x="2242355" y="2505597"/>
                  </a:lnTo>
                  <a:lnTo>
                    <a:pt x="2237967" y="2502935"/>
                  </a:lnTo>
                  <a:lnTo>
                    <a:pt x="2234437" y="2501035"/>
                  </a:lnTo>
                  <a:close/>
                </a:path>
                <a:path w="18018125" h="10245090">
                  <a:moveTo>
                    <a:pt x="10445145" y="6001874"/>
                  </a:moveTo>
                  <a:lnTo>
                    <a:pt x="10441189" y="6000975"/>
                  </a:lnTo>
                  <a:lnTo>
                    <a:pt x="10436089" y="5999983"/>
                  </a:lnTo>
                  <a:lnTo>
                    <a:pt x="10431990" y="5999419"/>
                  </a:lnTo>
                  <a:lnTo>
                    <a:pt x="10428228" y="6001760"/>
                  </a:lnTo>
                  <a:lnTo>
                    <a:pt x="10427330" y="6005717"/>
                  </a:lnTo>
                  <a:lnTo>
                    <a:pt x="10426716" y="6009006"/>
                  </a:lnTo>
                  <a:lnTo>
                    <a:pt x="10428724" y="6012624"/>
                  </a:lnTo>
                  <a:lnTo>
                    <a:pt x="10433063" y="6014475"/>
                  </a:lnTo>
                  <a:lnTo>
                    <a:pt x="10438164" y="6015468"/>
                  </a:lnTo>
                  <a:lnTo>
                    <a:pt x="10442263" y="6016032"/>
                  </a:lnTo>
                  <a:lnTo>
                    <a:pt x="10446024" y="6013692"/>
                  </a:lnTo>
                  <a:lnTo>
                    <a:pt x="10446923" y="6009734"/>
                  </a:lnTo>
                  <a:lnTo>
                    <a:pt x="10447436" y="6006008"/>
                  </a:lnTo>
                  <a:lnTo>
                    <a:pt x="10447488" y="6005635"/>
                  </a:lnTo>
                  <a:lnTo>
                    <a:pt x="10445145" y="6001874"/>
                  </a:lnTo>
                  <a:close/>
                </a:path>
                <a:path w="18018125" h="10245090">
                  <a:moveTo>
                    <a:pt x="13548254" y="7323189"/>
                  </a:moveTo>
                  <a:lnTo>
                    <a:pt x="13543726" y="7323626"/>
                  </a:lnTo>
                  <a:lnTo>
                    <a:pt x="13540968" y="7326395"/>
                  </a:lnTo>
                  <a:lnTo>
                    <a:pt x="13538066" y="7329497"/>
                  </a:lnTo>
                  <a:lnTo>
                    <a:pt x="13538504" y="7334025"/>
                  </a:lnTo>
                  <a:lnTo>
                    <a:pt x="13541274" y="7336784"/>
                  </a:lnTo>
                  <a:lnTo>
                    <a:pt x="13545232" y="7340446"/>
                  </a:lnTo>
                  <a:lnTo>
                    <a:pt x="13546092" y="7341207"/>
                  </a:lnTo>
                  <a:lnTo>
                    <a:pt x="13550098" y="7342916"/>
                  </a:lnTo>
                  <a:lnTo>
                    <a:pt x="13553481" y="7342386"/>
                  </a:lnTo>
                  <a:lnTo>
                    <a:pt x="13555621" y="7340142"/>
                  </a:lnTo>
                  <a:lnTo>
                    <a:pt x="13558523" y="7337040"/>
                  </a:lnTo>
                  <a:lnTo>
                    <a:pt x="13558086" y="7332514"/>
                  </a:lnTo>
                  <a:lnTo>
                    <a:pt x="13555318" y="7329754"/>
                  </a:lnTo>
                  <a:lnTo>
                    <a:pt x="13548254" y="7323189"/>
                  </a:lnTo>
                  <a:close/>
                </a:path>
                <a:path w="18018125" h="10245090">
                  <a:moveTo>
                    <a:pt x="2159396" y="2454031"/>
                  </a:moveTo>
                  <a:lnTo>
                    <a:pt x="2155061" y="2454944"/>
                  </a:lnTo>
                  <a:lnTo>
                    <a:pt x="2152827" y="2458331"/>
                  </a:lnTo>
                  <a:lnTo>
                    <a:pt x="2151445" y="2460899"/>
                  </a:lnTo>
                  <a:lnTo>
                    <a:pt x="2150927" y="2461861"/>
                  </a:lnTo>
                  <a:lnTo>
                    <a:pt x="2151839" y="2466196"/>
                  </a:lnTo>
                  <a:lnTo>
                    <a:pt x="2155227" y="2468430"/>
                  </a:lnTo>
                  <a:lnTo>
                    <a:pt x="2159615" y="2471092"/>
                  </a:lnTo>
                  <a:lnTo>
                    <a:pt x="2163955" y="2472943"/>
                  </a:lnTo>
                  <a:lnTo>
                    <a:pt x="2167623" y="2471745"/>
                  </a:lnTo>
                  <a:lnTo>
                    <a:pt x="2169714" y="2468692"/>
                  </a:lnTo>
                  <a:lnTo>
                    <a:pt x="2171096" y="2466124"/>
                  </a:lnTo>
                  <a:lnTo>
                    <a:pt x="2171614" y="2465161"/>
                  </a:lnTo>
                  <a:lnTo>
                    <a:pt x="2170702" y="2460827"/>
                  </a:lnTo>
                  <a:lnTo>
                    <a:pt x="2167314" y="2458593"/>
                  </a:lnTo>
                  <a:lnTo>
                    <a:pt x="2162926" y="2455931"/>
                  </a:lnTo>
                  <a:lnTo>
                    <a:pt x="2159396" y="2454031"/>
                  </a:lnTo>
                  <a:close/>
                </a:path>
                <a:path w="18018125" h="10245090">
                  <a:moveTo>
                    <a:pt x="10532051" y="6019216"/>
                  </a:moveTo>
                  <a:lnTo>
                    <a:pt x="10528094" y="6018317"/>
                  </a:lnTo>
                  <a:lnTo>
                    <a:pt x="10522993" y="6017325"/>
                  </a:lnTo>
                  <a:lnTo>
                    <a:pt x="10519035" y="6016426"/>
                  </a:lnTo>
                  <a:lnTo>
                    <a:pt x="10515133" y="6019102"/>
                  </a:lnTo>
                  <a:lnTo>
                    <a:pt x="10514234" y="6023059"/>
                  </a:lnTo>
                  <a:lnTo>
                    <a:pt x="10513478" y="6026682"/>
                  </a:lnTo>
                  <a:lnTo>
                    <a:pt x="10515628" y="6029966"/>
                  </a:lnTo>
                  <a:lnTo>
                    <a:pt x="10519968" y="6031818"/>
                  </a:lnTo>
                  <a:lnTo>
                    <a:pt x="10525067" y="6032809"/>
                  </a:lnTo>
                  <a:lnTo>
                    <a:pt x="10529168" y="6033375"/>
                  </a:lnTo>
                  <a:lnTo>
                    <a:pt x="10532927" y="6031033"/>
                  </a:lnTo>
                  <a:lnTo>
                    <a:pt x="10534726" y="6023120"/>
                  </a:lnTo>
                  <a:lnTo>
                    <a:pt x="10532051" y="6019216"/>
                  </a:lnTo>
                  <a:close/>
                </a:path>
                <a:path w="18018125" h="10245090">
                  <a:moveTo>
                    <a:pt x="2084831" y="2406835"/>
                  </a:moveTo>
                  <a:lnTo>
                    <a:pt x="2080496" y="2407749"/>
                  </a:lnTo>
                  <a:lnTo>
                    <a:pt x="2076028" y="2414524"/>
                  </a:lnTo>
                  <a:lnTo>
                    <a:pt x="2076940" y="2418859"/>
                  </a:lnTo>
                  <a:lnTo>
                    <a:pt x="2080328" y="2421092"/>
                  </a:lnTo>
                  <a:lnTo>
                    <a:pt x="2084717" y="2423754"/>
                  </a:lnTo>
                  <a:lnTo>
                    <a:pt x="2085718" y="2424181"/>
                  </a:lnTo>
                  <a:lnTo>
                    <a:pt x="2085910" y="2424657"/>
                  </a:lnTo>
                  <a:lnTo>
                    <a:pt x="2089248" y="2426081"/>
                  </a:lnTo>
                  <a:lnTo>
                    <a:pt x="2092915" y="2424883"/>
                  </a:lnTo>
                  <a:lnTo>
                    <a:pt x="2095007" y="2421830"/>
                  </a:lnTo>
                  <a:lnTo>
                    <a:pt x="2096907" y="2418300"/>
                  </a:lnTo>
                  <a:lnTo>
                    <a:pt x="2095995" y="2413965"/>
                  </a:lnTo>
                  <a:lnTo>
                    <a:pt x="2092607" y="2411731"/>
                  </a:lnTo>
                  <a:lnTo>
                    <a:pt x="2088218" y="2409070"/>
                  </a:lnTo>
                  <a:lnTo>
                    <a:pt x="2084831" y="2406835"/>
                  </a:lnTo>
                  <a:close/>
                </a:path>
                <a:path w="18018125" h="10245090">
                  <a:moveTo>
                    <a:pt x="13482388" y="7263923"/>
                  </a:moveTo>
                  <a:lnTo>
                    <a:pt x="13477862" y="7264360"/>
                  </a:lnTo>
                  <a:lnTo>
                    <a:pt x="13475103" y="7267128"/>
                  </a:lnTo>
                  <a:lnTo>
                    <a:pt x="13472677" y="7270039"/>
                  </a:lnTo>
                  <a:lnTo>
                    <a:pt x="13473114" y="7274566"/>
                  </a:lnTo>
                  <a:lnTo>
                    <a:pt x="13475884" y="7277326"/>
                  </a:lnTo>
                  <a:lnTo>
                    <a:pt x="13479845" y="7280988"/>
                  </a:lnTo>
                  <a:lnTo>
                    <a:pt x="13480370" y="7281607"/>
                  </a:lnTo>
                  <a:lnTo>
                    <a:pt x="13484375" y="7283315"/>
                  </a:lnTo>
                  <a:lnTo>
                    <a:pt x="13487901" y="7282452"/>
                  </a:lnTo>
                  <a:lnTo>
                    <a:pt x="13490042" y="7280208"/>
                  </a:lnTo>
                  <a:lnTo>
                    <a:pt x="13492468" y="7277298"/>
                  </a:lnTo>
                  <a:lnTo>
                    <a:pt x="13492365" y="7272913"/>
                  </a:lnTo>
                  <a:lnTo>
                    <a:pt x="13485300" y="7266348"/>
                  </a:lnTo>
                  <a:lnTo>
                    <a:pt x="13482388" y="7263923"/>
                  </a:lnTo>
                  <a:close/>
                </a:path>
                <a:path w="18018125" h="10245090">
                  <a:moveTo>
                    <a:pt x="10618764" y="6036082"/>
                  </a:moveTo>
                  <a:lnTo>
                    <a:pt x="10614808" y="6035183"/>
                  </a:lnTo>
                  <a:lnTo>
                    <a:pt x="10609706" y="6034191"/>
                  </a:lnTo>
                  <a:lnTo>
                    <a:pt x="10606083" y="6033435"/>
                  </a:lnTo>
                  <a:lnTo>
                    <a:pt x="10602180" y="6036110"/>
                  </a:lnTo>
                  <a:lnTo>
                    <a:pt x="10601363" y="6039708"/>
                  </a:lnTo>
                  <a:lnTo>
                    <a:pt x="10600525" y="6043690"/>
                  </a:lnTo>
                  <a:lnTo>
                    <a:pt x="10602676" y="6046975"/>
                  </a:lnTo>
                  <a:lnTo>
                    <a:pt x="10605680" y="6048256"/>
                  </a:lnTo>
                  <a:lnTo>
                    <a:pt x="10605822" y="6047923"/>
                  </a:lnTo>
                  <a:lnTo>
                    <a:pt x="10607156" y="6048492"/>
                  </a:lnTo>
                  <a:lnTo>
                    <a:pt x="10612258" y="6049484"/>
                  </a:lnTo>
                  <a:lnTo>
                    <a:pt x="10615881" y="6050240"/>
                  </a:lnTo>
                  <a:lnTo>
                    <a:pt x="10619784" y="6047566"/>
                  </a:lnTo>
                  <a:lnTo>
                    <a:pt x="10620601" y="6043968"/>
                  </a:lnTo>
                  <a:lnTo>
                    <a:pt x="10621439" y="6039985"/>
                  </a:lnTo>
                  <a:lnTo>
                    <a:pt x="10618764" y="6036082"/>
                  </a:lnTo>
                  <a:close/>
                </a:path>
                <a:path w="18018125" h="10245090">
                  <a:moveTo>
                    <a:pt x="2010217" y="2358831"/>
                  </a:moveTo>
                  <a:lnTo>
                    <a:pt x="2005883" y="2359743"/>
                  </a:lnTo>
                  <a:lnTo>
                    <a:pt x="2001414" y="2366518"/>
                  </a:lnTo>
                  <a:lnTo>
                    <a:pt x="2002327" y="2370854"/>
                  </a:lnTo>
                  <a:lnTo>
                    <a:pt x="2005714" y="2373088"/>
                  </a:lnTo>
                  <a:lnTo>
                    <a:pt x="2010103" y="2375748"/>
                  </a:lnTo>
                  <a:lnTo>
                    <a:pt x="2011438" y="2376318"/>
                  </a:lnTo>
                  <a:lnTo>
                    <a:pt x="2010962" y="2376510"/>
                  </a:lnTo>
                  <a:lnTo>
                    <a:pt x="2014300" y="2377934"/>
                  </a:lnTo>
                  <a:lnTo>
                    <a:pt x="2017968" y="2376736"/>
                  </a:lnTo>
                  <a:lnTo>
                    <a:pt x="2020059" y="2373683"/>
                  </a:lnTo>
                  <a:lnTo>
                    <a:pt x="2022293" y="2370295"/>
                  </a:lnTo>
                  <a:lnTo>
                    <a:pt x="2021380" y="2365960"/>
                  </a:lnTo>
                  <a:lnTo>
                    <a:pt x="2017993" y="2363726"/>
                  </a:lnTo>
                  <a:lnTo>
                    <a:pt x="2013604" y="2361065"/>
                  </a:lnTo>
                  <a:lnTo>
                    <a:pt x="2010217" y="2358831"/>
                  </a:lnTo>
                  <a:close/>
                </a:path>
                <a:path w="18018125" h="10245090">
                  <a:moveTo>
                    <a:pt x="10705620" y="6052614"/>
                  </a:moveTo>
                  <a:lnTo>
                    <a:pt x="10701663" y="6051715"/>
                  </a:lnTo>
                  <a:lnTo>
                    <a:pt x="10696561" y="6050723"/>
                  </a:lnTo>
                  <a:lnTo>
                    <a:pt x="10692605" y="6049825"/>
                  </a:lnTo>
                  <a:lnTo>
                    <a:pt x="10689035" y="6052642"/>
                  </a:lnTo>
                  <a:lnTo>
                    <a:pt x="10688218" y="6056239"/>
                  </a:lnTo>
                  <a:lnTo>
                    <a:pt x="10687380" y="6060222"/>
                  </a:lnTo>
                  <a:lnTo>
                    <a:pt x="10689531" y="6063507"/>
                  </a:lnTo>
                  <a:lnTo>
                    <a:pt x="10692535" y="6064788"/>
                  </a:lnTo>
                  <a:lnTo>
                    <a:pt x="10692677" y="6064455"/>
                  </a:lnTo>
                  <a:lnTo>
                    <a:pt x="10694013" y="6065025"/>
                  </a:lnTo>
                  <a:lnTo>
                    <a:pt x="10699113" y="6066016"/>
                  </a:lnTo>
                  <a:lnTo>
                    <a:pt x="10703071" y="6066915"/>
                  </a:lnTo>
                  <a:lnTo>
                    <a:pt x="10706640" y="6064097"/>
                  </a:lnTo>
                  <a:lnTo>
                    <a:pt x="10708355" y="6056543"/>
                  </a:lnTo>
                  <a:lnTo>
                    <a:pt x="10708437" y="6056183"/>
                  </a:lnTo>
                  <a:lnTo>
                    <a:pt x="10705620" y="6052614"/>
                  </a:lnTo>
                  <a:close/>
                </a:path>
                <a:path w="18018125" h="10245090">
                  <a:moveTo>
                    <a:pt x="1936840" y="2309776"/>
                  </a:moveTo>
                  <a:lnTo>
                    <a:pt x="1932029" y="2310879"/>
                  </a:lnTo>
                  <a:lnTo>
                    <a:pt x="1927846" y="2316986"/>
                  </a:lnTo>
                  <a:lnTo>
                    <a:pt x="1928616" y="2321655"/>
                  </a:lnTo>
                  <a:lnTo>
                    <a:pt x="1932004" y="2323889"/>
                  </a:lnTo>
                  <a:lnTo>
                    <a:pt x="1936250" y="2326884"/>
                  </a:lnTo>
                  <a:lnTo>
                    <a:pt x="1940590" y="2328735"/>
                  </a:lnTo>
                  <a:lnTo>
                    <a:pt x="1944114" y="2327872"/>
                  </a:lnTo>
                  <a:lnTo>
                    <a:pt x="1946206" y="2324818"/>
                  </a:lnTo>
                  <a:lnTo>
                    <a:pt x="1948440" y="2321431"/>
                  </a:lnTo>
                  <a:lnTo>
                    <a:pt x="1947528" y="2317096"/>
                  </a:lnTo>
                  <a:lnTo>
                    <a:pt x="1944140" y="2314862"/>
                  </a:lnTo>
                  <a:lnTo>
                    <a:pt x="1939894" y="2311868"/>
                  </a:lnTo>
                  <a:lnTo>
                    <a:pt x="1936840" y="2309776"/>
                  </a:lnTo>
                  <a:close/>
                </a:path>
                <a:path w="18018125" h="10245090">
                  <a:moveTo>
                    <a:pt x="13416098" y="7205658"/>
                  </a:moveTo>
                  <a:lnTo>
                    <a:pt x="13411380" y="7205619"/>
                  </a:lnTo>
                  <a:lnTo>
                    <a:pt x="13408812" y="7208864"/>
                  </a:lnTo>
                  <a:lnTo>
                    <a:pt x="13406386" y="7211774"/>
                  </a:lnTo>
                  <a:lnTo>
                    <a:pt x="13406347" y="7216492"/>
                  </a:lnTo>
                  <a:lnTo>
                    <a:pt x="13409592" y="7219060"/>
                  </a:lnTo>
                  <a:lnTo>
                    <a:pt x="13413696" y="7222389"/>
                  </a:lnTo>
                  <a:lnTo>
                    <a:pt x="13414222" y="7223008"/>
                  </a:lnTo>
                  <a:lnTo>
                    <a:pt x="13418227" y="7224717"/>
                  </a:lnTo>
                  <a:lnTo>
                    <a:pt x="13421752" y="7223853"/>
                  </a:lnTo>
                  <a:lnTo>
                    <a:pt x="13423892" y="7221609"/>
                  </a:lnTo>
                  <a:lnTo>
                    <a:pt x="13426318" y="7218698"/>
                  </a:lnTo>
                  <a:lnTo>
                    <a:pt x="13426358" y="7213980"/>
                  </a:lnTo>
                  <a:lnTo>
                    <a:pt x="13423113" y="7211413"/>
                  </a:lnTo>
                  <a:lnTo>
                    <a:pt x="13419008" y="7208083"/>
                  </a:lnTo>
                  <a:lnTo>
                    <a:pt x="13416098" y="7205658"/>
                  </a:lnTo>
                  <a:close/>
                </a:path>
                <a:path w="18018125" h="10245090">
                  <a:moveTo>
                    <a:pt x="1863415" y="2259910"/>
                  </a:moveTo>
                  <a:lnTo>
                    <a:pt x="1858746" y="2260680"/>
                  </a:lnTo>
                  <a:lnTo>
                    <a:pt x="1854278" y="2267454"/>
                  </a:lnTo>
                  <a:lnTo>
                    <a:pt x="1855048" y="2272123"/>
                  </a:lnTo>
                  <a:lnTo>
                    <a:pt x="1858435" y="2274358"/>
                  </a:lnTo>
                  <a:lnTo>
                    <a:pt x="1862682" y="2277353"/>
                  </a:lnTo>
                  <a:lnTo>
                    <a:pt x="1867355" y="2279346"/>
                  </a:lnTo>
                  <a:lnTo>
                    <a:pt x="1870880" y="2278482"/>
                  </a:lnTo>
                  <a:lnTo>
                    <a:pt x="1872972" y="2275429"/>
                  </a:lnTo>
                  <a:lnTo>
                    <a:pt x="1875206" y="2272041"/>
                  </a:lnTo>
                  <a:lnTo>
                    <a:pt x="1874436" y="2267373"/>
                  </a:lnTo>
                  <a:lnTo>
                    <a:pt x="1871049" y="2265139"/>
                  </a:lnTo>
                  <a:lnTo>
                    <a:pt x="1866802" y="2262143"/>
                  </a:lnTo>
                  <a:lnTo>
                    <a:pt x="1863415" y="2259910"/>
                  </a:lnTo>
                  <a:close/>
                </a:path>
                <a:path w="18018125" h="10245090">
                  <a:moveTo>
                    <a:pt x="10792617" y="6068813"/>
                  </a:moveTo>
                  <a:lnTo>
                    <a:pt x="10788660" y="6067913"/>
                  </a:lnTo>
                  <a:lnTo>
                    <a:pt x="10783560" y="6066922"/>
                  </a:lnTo>
                  <a:lnTo>
                    <a:pt x="10779603" y="6066023"/>
                  </a:lnTo>
                  <a:lnTo>
                    <a:pt x="10776034" y="6068840"/>
                  </a:lnTo>
                  <a:lnTo>
                    <a:pt x="10775217" y="6072438"/>
                  </a:lnTo>
                  <a:lnTo>
                    <a:pt x="10775136" y="6072798"/>
                  </a:lnTo>
                  <a:lnTo>
                    <a:pt x="10774712" y="6076563"/>
                  </a:lnTo>
                  <a:lnTo>
                    <a:pt x="10776528" y="6079705"/>
                  </a:lnTo>
                  <a:lnTo>
                    <a:pt x="10779533" y="6080987"/>
                  </a:lnTo>
                  <a:lnTo>
                    <a:pt x="10779675" y="6080653"/>
                  </a:lnTo>
                  <a:lnTo>
                    <a:pt x="10781011" y="6081223"/>
                  </a:lnTo>
                  <a:lnTo>
                    <a:pt x="10786112" y="6082215"/>
                  </a:lnTo>
                  <a:lnTo>
                    <a:pt x="10790069" y="6083113"/>
                  </a:lnTo>
                  <a:lnTo>
                    <a:pt x="10793637" y="6080296"/>
                  </a:lnTo>
                  <a:lnTo>
                    <a:pt x="10795354" y="6072742"/>
                  </a:lnTo>
                  <a:lnTo>
                    <a:pt x="10795436" y="6072382"/>
                  </a:lnTo>
                  <a:lnTo>
                    <a:pt x="10792617" y="6068813"/>
                  </a:lnTo>
                  <a:close/>
                </a:path>
                <a:path w="18018125" h="10245090">
                  <a:moveTo>
                    <a:pt x="13349189" y="7147919"/>
                  </a:moveTo>
                  <a:lnTo>
                    <a:pt x="13344472" y="7147879"/>
                  </a:lnTo>
                  <a:lnTo>
                    <a:pt x="13341903" y="7151124"/>
                  </a:lnTo>
                  <a:lnTo>
                    <a:pt x="13339478" y="7154035"/>
                  </a:lnTo>
                  <a:lnTo>
                    <a:pt x="13339436" y="7158752"/>
                  </a:lnTo>
                  <a:lnTo>
                    <a:pt x="13342681" y="7161320"/>
                  </a:lnTo>
                  <a:lnTo>
                    <a:pt x="13346785" y="7164649"/>
                  </a:lnTo>
                  <a:lnTo>
                    <a:pt x="13348789" y="7165504"/>
                  </a:lnTo>
                  <a:lnTo>
                    <a:pt x="13348647" y="7165837"/>
                  </a:lnTo>
                  <a:lnTo>
                    <a:pt x="13351317" y="7166976"/>
                  </a:lnTo>
                  <a:lnTo>
                    <a:pt x="13354700" y="7166447"/>
                  </a:lnTo>
                  <a:lnTo>
                    <a:pt x="13356983" y="7163869"/>
                  </a:lnTo>
                  <a:lnTo>
                    <a:pt x="13359407" y="7160958"/>
                  </a:lnTo>
                  <a:lnTo>
                    <a:pt x="13359447" y="7156240"/>
                  </a:lnTo>
                  <a:lnTo>
                    <a:pt x="13356202" y="7153672"/>
                  </a:lnTo>
                  <a:lnTo>
                    <a:pt x="13352100" y="7150344"/>
                  </a:lnTo>
                  <a:lnTo>
                    <a:pt x="13349189" y="7147919"/>
                  </a:lnTo>
                  <a:close/>
                </a:path>
                <a:path w="18018125" h="10245090">
                  <a:moveTo>
                    <a:pt x="1790466" y="2209852"/>
                  </a:moveTo>
                  <a:lnTo>
                    <a:pt x="1785796" y="2210623"/>
                  </a:lnTo>
                  <a:lnTo>
                    <a:pt x="1781329" y="2217398"/>
                  </a:lnTo>
                  <a:lnTo>
                    <a:pt x="1782099" y="2222066"/>
                  </a:lnTo>
                  <a:lnTo>
                    <a:pt x="1785486" y="2224301"/>
                  </a:lnTo>
                  <a:lnTo>
                    <a:pt x="1789732" y="2227295"/>
                  </a:lnTo>
                  <a:lnTo>
                    <a:pt x="1794406" y="2229289"/>
                  </a:lnTo>
                  <a:lnTo>
                    <a:pt x="1798073" y="2228091"/>
                  </a:lnTo>
                  <a:lnTo>
                    <a:pt x="1800022" y="2225372"/>
                  </a:lnTo>
                  <a:lnTo>
                    <a:pt x="1802256" y="2221984"/>
                  </a:lnTo>
                  <a:lnTo>
                    <a:pt x="1801487" y="2217316"/>
                  </a:lnTo>
                  <a:lnTo>
                    <a:pt x="1798099" y="2215081"/>
                  </a:lnTo>
                  <a:lnTo>
                    <a:pt x="1793853" y="2212086"/>
                  </a:lnTo>
                  <a:lnTo>
                    <a:pt x="1790466" y="2209852"/>
                  </a:lnTo>
                  <a:close/>
                </a:path>
                <a:path w="18018125" h="10245090">
                  <a:moveTo>
                    <a:pt x="10879615" y="6085011"/>
                  </a:moveTo>
                  <a:lnTo>
                    <a:pt x="10875659" y="6084112"/>
                  </a:lnTo>
                  <a:lnTo>
                    <a:pt x="10870558" y="6083120"/>
                  </a:lnTo>
                  <a:lnTo>
                    <a:pt x="10866601" y="6082221"/>
                  </a:lnTo>
                  <a:lnTo>
                    <a:pt x="10863032" y="6085039"/>
                  </a:lnTo>
                  <a:lnTo>
                    <a:pt x="10862215" y="6088636"/>
                  </a:lnTo>
                  <a:lnTo>
                    <a:pt x="10862133" y="6088996"/>
                  </a:lnTo>
                  <a:lnTo>
                    <a:pt x="10861711" y="6092761"/>
                  </a:lnTo>
                  <a:lnTo>
                    <a:pt x="10863527" y="6095904"/>
                  </a:lnTo>
                  <a:lnTo>
                    <a:pt x="10866530" y="6097185"/>
                  </a:lnTo>
                  <a:lnTo>
                    <a:pt x="10866673" y="6096851"/>
                  </a:lnTo>
                  <a:lnTo>
                    <a:pt x="10868008" y="6097421"/>
                  </a:lnTo>
                  <a:lnTo>
                    <a:pt x="10873109" y="6098413"/>
                  </a:lnTo>
                  <a:lnTo>
                    <a:pt x="10877066" y="6099311"/>
                  </a:lnTo>
                  <a:lnTo>
                    <a:pt x="10880636" y="6096494"/>
                  </a:lnTo>
                  <a:lnTo>
                    <a:pt x="10882352" y="6088940"/>
                  </a:lnTo>
                  <a:lnTo>
                    <a:pt x="10882434" y="6088580"/>
                  </a:lnTo>
                  <a:lnTo>
                    <a:pt x="10879615" y="6085011"/>
                  </a:lnTo>
                  <a:close/>
                </a:path>
                <a:path w="18018125" h="10245090">
                  <a:moveTo>
                    <a:pt x="1718135" y="2159270"/>
                  </a:moveTo>
                  <a:lnTo>
                    <a:pt x="1713465" y="2160040"/>
                  </a:lnTo>
                  <a:lnTo>
                    <a:pt x="1711231" y="2163427"/>
                  </a:lnTo>
                  <a:lnTo>
                    <a:pt x="1708664" y="2166672"/>
                  </a:lnTo>
                  <a:lnTo>
                    <a:pt x="1709434" y="2171342"/>
                  </a:lnTo>
                  <a:lnTo>
                    <a:pt x="1712821" y="2173576"/>
                  </a:lnTo>
                  <a:lnTo>
                    <a:pt x="1717068" y="2176571"/>
                  </a:lnTo>
                  <a:lnTo>
                    <a:pt x="1718403" y="2177140"/>
                  </a:lnTo>
                  <a:lnTo>
                    <a:pt x="1718261" y="2177473"/>
                  </a:lnTo>
                  <a:lnTo>
                    <a:pt x="1721599" y="2178897"/>
                  </a:lnTo>
                  <a:lnTo>
                    <a:pt x="1725266" y="2177700"/>
                  </a:lnTo>
                  <a:lnTo>
                    <a:pt x="1727215" y="2174980"/>
                  </a:lnTo>
                  <a:lnTo>
                    <a:pt x="1729783" y="2171736"/>
                  </a:lnTo>
                  <a:lnTo>
                    <a:pt x="1729013" y="2167067"/>
                  </a:lnTo>
                  <a:lnTo>
                    <a:pt x="1725626" y="2164833"/>
                  </a:lnTo>
                  <a:lnTo>
                    <a:pt x="1721379" y="2161838"/>
                  </a:lnTo>
                  <a:lnTo>
                    <a:pt x="1718135" y="2159270"/>
                  </a:lnTo>
                  <a:close/>
                </a:path>
                <a:path w="18018125" h="10245090">
                  <a:moveTo>
                    <a:pt x="13281468" y="7090228"/>
                  </a:moveTo>
                  <a:lnTo>
                    <a:pt x="13277276" y="7090807"/>
                  </a:lnTo>
                  <a:lnTo>
                    <a:pt x="13271472" y="7097011"/>
                  </a:lnTo>
                  <a:lnTo>
                    <a:pt x="13271909" y="7101538"/>
                  </a:lnTo>
                  <a:lnTo>
                    <a:pt x="13275153" y="7104106"/>
                  </a:lnTo>
                  <a:lnTo>
                    <a:pt x="13279256" y="7107435"/>
                  </a:lnTo>
                  <a:lnTo>
                    <a:pt x="13281260" y="7108290"/>
                  </a:lnTo>
                  <a:lnTo>
                    <a:pt x="13281118" y="7108623"/>
                  </a:lnTo>
                  <a:lnTo>
                    <a:pt x="13283789" y="7109763"/>
                  </a:lnTo>
                  <a:lnTo>
                    <a:pt x="13287170" y="7109232"/>
                  </a:lnTo>
                  <a:lnTo>
                    <a:pt x="13289453" y="7106654"/>
                  </a:lnTo>
                  <a:lnTo>
                    <a:pt x="13292354" y="7103552"/>
                  </a:lnTo>
                  <a:lnTo>
                    <a:pt x="13291920" y="7099026"/>
                  </a:lnTo>
                  <a:lnTo>
                    <a:pt x="13288675" y="7096459"/>
                  </a:lnTo>
                  <a:lnTo>
                    <a:pt x="13284570" y="7093129"/>
                  </a:lnTo>
                  <a:lnTo>
                    <a:pt x="13281468" y="7090228"/>
                  </a:lnTo>
                  <a:close/>
                </a:path>
                <a:path w="18018125" h="10245090">
                  <a:moveTo>
                    <a:pt x="10966564" y="6100399"/>
                  </a:moveTo>
                  <a:lnTo>
                    <a:pt x="10962608" y="6099500"/>
                  </a:lnTo>
                  <a:lnTo>
                    <a:pt x="10957507" y="6098508"/>
                  </a:lnTo>
                  <a:lnTo>
                    <a:pt x="10953551" y="6097609"/>
                  </a:lnTo>
                  <a:lnTo>
                    <a:pt x="10949981" y="6100426"/>
                  </a:lnTo>
                  <a:lnTo>
                    <a:pt x="10949164" y="6104024"/>
                  </a:lnTo>
                  <a:lnTo>
                    <a:pt x="10949082" y="6104384"/>
                  </a:lnTo>
                  <a:lnTo>
                    <a:pt x="10948660" y="6108150"/>
                  </a:lnTo>
                  <a:lnTo>
                    <a:pt x="10950475" y="6111291"/>
                  </a:lnTo>
                  <a:lnTo>
                    <a:pt x="10953479" y="6112573"/>
                  </a:lnTo>
                  <a:lnTo>
                    <a:pt x="10953622" y="6112239"/>
                  </a:lnTo>
                  <a:lnTo>
                    <a:pt x="10954957" y="6112809"/>
                  </a:lnTo>
                  <a:lnTo>
                    <a:pt x="10960059" y="6113801"/>
                  </a:lnTo>
                  <a:lnTo>
                    <a:pt x="10964015" y="6114700"/>
                  </a:lnTo>
                  <a:lnTo>
                    <a:pt x="10967585" y="6111882"/>
                  </a:lnTo>
                  <a:lnTo>
                    <a:pt x="10969301" y="6104328"/>
                  </a:lnTo>
                  <a:lnTo>
                    <a:pt x="10969383" y="6103968"/>
                  </a:lnTo>
                  <a:lnTo>
                    <a:pt x="10966564" y="6100399"/>
                  </a:lnTo>
                  <a:close/>
                </a:path>
                <a:path w="18018125" h="10245090">
                  <a:moveTo>
                    <a:pt x="1646231" y="2107686"/>
                  </a:moveTo>
                  <a:lnTo>
                    <a:pt x="1641562" y="2108457"/>
                  </a:lnTo>
                  <a:lnTo>
                    <a:pt x="1639328" y="2111844"/>
                  </a:lnTo>
                  <a:lnTo>
                    <a:pt x="1636760" y="2115089"/>
                  </a:lnTo>
                  <a:lnTo>
                    <a:pt x="1637530" y="2119758"/>
                  </a:lnTo>
                  <a:lnTo>
                    <a:pt x="1640917" y="2121992"/>
                  </a:lnTo>
                  <a:lnTo>
                    <a:pt x="1645164" y="2124987"/>
                  </a:lnTo>
                  <a:lnTo>
                    <a:pt x="1646499" y="2125556"/>
                  </a:lnTo>
                  <a:lnTo>
                    <a:pt x="1646357" y="2125889"/>
                  </a:lnTo>
                  <a:lnTo>
                    <a:pt x="1649695" y="2127313"/>
                  </a:lnTo>
                  <a:lnTo>
                    <a:pt x="1653363" y="2126117"/>
                  </a:lnTo>
                  <a:lnTo>
                    <a:pt x="1655312" y="2123396"/>
                  </a:lnTo>
                  <a:lnTo>
                    <a:pt x="1657880" y="2120152"/>
                  </a:lnTo>
                  <a:lnTo>
                    <a:pt x="1657109" y="2115483"/>
                  </a:lnTo>
                  <a:lnTo>
                    <a:pt x="1653722" y="2113249"/>
                  </a:lnTo>
                  <a:lnTo>
                    <a:pt x="1649476" y="2110254"/>
                  </a:lnTo>
                  <a:lnTo>
                    <a:pt x="1646231" y="2107686"/>
                  </a:lnTo>
                  <a:close/>
                </a:path>
                <a:path w="18018125" h="10245090">
                  <a:moveTo>
                    <a:pt x="11053704" y="6116263"/>
                  </a:moveTo>
                  <a:lnTo>
                    <a:pt x="11049748" y="6115364"/>
                  </a:lnTo>
                  <a:lnTo>
                    <a:pt x="11044647" y="6114372"/>
                  </a:lnTo>
                  <a:lnTo>
                    <a:pt x="11040691" y="6113473"/>
                  </a:lnTo>
                  <a:lnTo>
                    <a:pt x="11037121" y="6116292"/>
                  </a:lnTo>
                  <a:lnTo>
                    <a:pt x="11036304" y="6119888"/>
                  </a:lnTo>
                  <a:lnTo>
                    <a:pt x="11036222" y="6120248"/>
                  </a:lnTo>
                  <a:lnTo>
                    <a:pt x="11035800" y="6124014"/>
                  </a:lnTo>
                  <a:lnTo>
                    <a:pt x="11037616" y="6127156"/>
                  </a:lnTo>
                  <a:lnTo>
                    <a:pt x="11040621" y="6128438"/>
                  </a:lnTo>
                  <a:lnTo>
                    <a:pt x="11040763" y="6128104"/>
                  </a:lnTo>
                  <a:lnTo>
                    <a:pt x="11042099" y="6128673"/>
                  </a:lnTo>
                  <a:lnTo>
                    <a:pt x="11047198" y="6129665"/>
                  </a:lnTo>
                  <a:lnTo>
                    <a:pt x="11051152" y="6130563"/>
                  </a:lnTo>
                  <a:lnTo>
                    <a:pt x="11054725" y="6127746"/>
                  </a:lnTo>
                  <a:lnTo>
                    <a:pt x="11056441" y="6120192"/>
                  </a:lnTo>
                  <a:lnTo>
                    <a:pt x="11056523" y="6119833"/>
                  </a:lnTo>
                  <a:lnTo>
                    <a:pt x="11053704" y="6116263"/>
                  </a:lnTo>
                  <a:close/>
                </a:path>
                <a:path w="18018125" h="10245090">
                  <a:moveTo>
                    <a:pt x="13212844" y="7033729"/>
                  </a:moveTo>
                  <a:lnTo>
                    <a:pt x="13208316" y="7034166"/>
                  </a:lnTo>
                  <a:lnTo>
                    <a:pt x="13203181" y="7040656"/>
                  </a:lnTo>
                  <a:lnTo>
                    <a:pt x="13203618" y="7045182"/>
                  </a:lnTo>
                  <a:lnTo>
                    <a:pt x="13206863" y="7047750"/>
                  </a:lnTo>
                  <a:lnTo>
                    <a:pt x="13210968" y="7051079"/>
                  </a:lnTo>
                  <a:lnTo>
                    <a:pt x="13212970" y="7051933"/>
                  </a:lnTo>
                  <a:lnTo>
                    <a:pt x="13212827" y="7052267"/>
                  </a:lnTo>
                  <a:lnTo>
                    <a:pt x="13215499" y="7053407"/>
                  </a:lnTo>
                  <a:lnTo>
                    <a:pt x="13219023" y="7052543"/>
                  </a:lnTo>
                  <a:lnTo>
                    <a:pt x="13221306" y="7049966"/>
                  </a:lnTo>
                  <a:lnTo>
                    <a:pt x="13223874" y="7046721"/>
                  </a:lnTo>
                  <a:lnTo>
                    <a:pt x="13223437" y="7042194"/>
                  </a:lnTo>
                  <a:lnTo>
                    <a:pt x="13220193" y="7039627"/>
                  </a:lnTo>
                  <a:lnTo>
                    <a:pt x="13216088" y="7036297"/>
                  </a:lnTo>
                  <a:lnTo>
                    <a:pt x="13212844" y="7033729"/>
                  </a:lnTo>
                  <a:close/>
                </a:path>
                <a:path w="18018125" h="10245090">
                  <a:moveTo>
                    <a:pt x="1574612" y="2055434"/>
                  </a:moveTo>
                  <a:lnTo>
                    <a:pt x="1570419" y="2056013"/>
                  </a:lnTo>
                  <a:lnTo>
                    <a:pt x="1567852" y="2059258"/>
                  </a:lnTo>
                  <a:lnTo>
                    <a:pt x="1565617" y="2062646"/>
                  </a:lnTo>
                  <a:lnTo>
                    <a:pt x="1566196" y="2066838"/>
                  </a:lnTo>
                  <a:lnTo>
                    <a:pt x="1569441" y="2069406"/>
                  </a:lnTo>
                  <a:lnTo>
                    <a:pt x="1573687" y="2072401"/>
                  </a:lnTo>
                  <a:lnTo>
                    <a:pt x="1578361" y="2074395"/>
                  </a:lnTo>
                  <a:lnTo>
                    <a:pt x="1581886" y="2073531"/>
                  </a:lnTo>
                  <a:lnTo>
                    <a:pt x="1583836" y="2070811"/>
                  </a:lnTo>
                  <a:lnTo>
                    <a:pt x="1586070" y="2067424"/>
                  </a:lnTo>
                  <a:lnTo>
                    <a:pt x="1585491" y="2063232"/>
                  </a:lnTo>
                  <a:lnTo>
                    <a:pt x="1582246" y="2060664"/>
                  </a:lnTo>
                  <a:lnTo>
                    <a:pt x="1577999" y="2057668"/>
                  </a:lnTo>
                  <a:lnTo>
                    <a:pt x="1574612" y="2055434"/>
                  </a:lnTo>
                  <a:close/>
                </a:path>
                <a:path w="18018125" h="10245090">
                  <a:moveTo>
                    <a:pt x="11140846" y="6132128"/>
                  </a:moveTo>
                  <a:lnTo>
                    <a:pt x="11136888" y="6131229"/>
                  </a:lnTo>
                  <a:lnTo>
                    <a:pt x="11131787" y="6130237"/>
                  </a:lnTo>
                  <a:lnTo>
                    <a:pt x="11127831" y="6129338"/>
                  </a:lnTo>
                  <a:lnTo>
                    <a:pt x="11124261" y="6132156"/>
                  </a:lnTo>
                  <a:lnTo>
                    <a:pt x="11123444" y="6135753"/>
                  </a:lnTo>
                  <a:lnTo>
                    <a:pt x="11123363" y="6136112"/>
                  </a:lnTo>
                  <a:lnTo>
                    <a:pt x="11122939" y="6139878"/>
                  </a:lnTo>
                  <a:lnTo>
                    <a:pt x="11124756" y="6143020"/>
                  </a:lnTo>
                  <a:lnTo>
                    <a:pt x="11127761" y="6144302"/>
                  </a:lnTo>
                  <a:lnTo>
                    <a:pt x="11127903" y="6143968"/>
                  </a:lnTo>
                  <a:lnTo>
                    <a:pt x="11129239" y="6144538"/>
                  </a:lnTo>
                  <a:lnTo>
                    <a:pt x="11134339" y="6145530"/>
                  </a:lnTo>
                  <a:lnTo>
                    <a:pt x="11138296" y="6146429"/>
                  </a:lnTo>
                  <a:lnTo>
                    <a:pt x="11141865" y="6143610"/>
                  </a:lnTo>
                  <a:lnTo>
                    <a:pt x="11143581" y="6136057"/>
                  </a:lnTo>
                  <a:lnTo>
                    <a:pt x="11143663" y="6135697"/>
                  </a:lnTo>
                  <a:lnTo>
                    <a:pt x="11140846" y="6132128"/>
                  </a:lnTo>
                  <a:close/>
                </a:path>
                <a:path w="18018125" h="10245090">
                  <a:moveTo>
                    <a:pt x="13144127" y="6978375"/>
                  </a:moveTo>
                  <a:lnTo>
                    <a:pt x="13139601" y="6978813"/>
                  </a:lnTo>
                  <a:lnTo>
                    <a:pt x="13134464" y="6985302"/>
                  </a:lnTo>
                  <a:lnTo>
                    <a:pt x="13134901" y="6989829"/>
                  </a:lnTo>
                  <a:lnTo>
                    <a:pt x="13138147" y="6992397"/>
                  </a:lnTo>
                  <a:lnTo>
                    <a:pt x="13142249" y="6995724"/>
                  </a:lnTo>
                  <a:lnTo>
                    <a:pt x="13143921" y="6996437"/>
                  </a:lnTo>
                  <a:lnTo>
                    <a:pt x="13144110" y="6996912"/>
                  </a:lnTo>
                  <a:lnTo>
                    <a:pt x="13146781" y="6998052"/>
                  </a:lnTo>
                  <a:lnTo>
                    <a:pt x="13150639" y="6997331"/>
                  </a:lnTo>
                  <a:lnTo>
                    <a:pt x="13152588" y="6994611"/>
                  </a:lnTo>
                  <a:lnTo>
                    <a:pt x="13155156" y="6991366"/>
                  </a:lnTo>
                  <a:lnTo>
                    <a:pt x="13154722" y="6986841"/>
                  </a:lnTo>
                  <a:lnTo>
                    <a:pt x="13151476" y="6984273"/>
                  </a:lnTo>
                  <a:lnTo>
                    <a:pt x="13147372" y="6980944"/>
                  </a:lnTo>
                  <a:lnTo>
                    <a:pt x="13144127" y="6978375"/>
                  </a:lnTo>
                  <a:close/>
                </a:path>
                <a:path w="18018125" h="10245090">
                  <a:moveTo>
                    <a:pt x="1504373" y="2001799"/>
                  </a:moveTo>
                  <a:lnTo>
                    <a:pt x="1499847" y="2002234"/>
                  </a:lnTo>
                  <a:lnTo>
                    <a:pt x="1497278" y="2005480"/>
                  </a:lnTo>
                  <a:lnTo>
                    <a:pt x="1495187" y="2008533"/>
                  </a:lnTo>
                  <a:lnTo>
                    <a:pt x="1495623" y="2013060"/>
                  </a:lnTo>
                  <a:lnTo>
                    <a:pt x="1498868" y="2015628"/>
                  </a:lnTo>
                  <a:lnTo>
                    <a:pt x="1502972" y="2018956"/>
                  </a:lnTo>
                  <a:lnTo>
                    <a:pt x="1507646" y="2020950"/>
                  </a:lnTo>
                  <a:lnTo>
                    <a:pt x="1511171" y="2020086"/>
                  </a:lnTo>
                  <a:lnTo>
                    <a:pt x="1513120" y="2017367"/>
                  </a:lnTo>
                  <a:lnTo>
                    <a:pt x="1515212" y="2014314"/>
                  </a:lnTo>
                  <a:lnTo>
                    <a:pt x="1514775" y="2009787"/>
                  </a:lnTo>
                  <a:lnTo>
                    <a:pt x="1511530" y="2007218"/>
                  </a:lnTo>
                  <a:lnTo>
                    <a:pt x="1507426" y="2003890"/>
                  </a:lnTo>
                  <a:lnTo>
                    <a:pt x="1504373" y="2001799"/>
                  </a:lnTo>
                  <a:close/>
                </a:path>
                <a:path w="18018125" h="10245090">
                  <a:moveTo>
                    <a:pt x="11227509" y="6148184"/>
                  </a:moveTo>
                  <a:lnTo>
                    <a:pt x="11223552" y="6147285"/>
                  </a:lnTo>
                  <a:lnTo>
                    <a:pt x="11218452" y="6146293"/>
                  </a:lnTo>
                  <a:lnTo>
                    <a:pt x="11214495" y="6145394"/>
                  </a:lnTo>
                  <a:lnTo>
                    <a:pt x="11210926" y="6148212"/>
                  </a:lnTo>
                  <a:lnTo>
                    <a:pt x="11210109" y="6151809"/>
                  </a:lnTo>
                  <a:lnTo>
                    <a:pt x="11209271" y="6155792"/>
                  </a:lnTo>
                  <a:lnTo>
                    <a:pt x="11211420" y="6159076"/>
                  </a:lnTo>
                  <a:lnTo>
                    <a:pt x="11214425" y="6160357"/>
                  </a:lnTo>
                  <a:lnTo>
                    <a:pt x="11214567" y="6160024"/>
                  </a:lnTo>
                  <a:lnTo>
                    <a:pt x="11215903" y="6160594"/>
                  </a:lnTo>
                  <a:lnTo>
                    <a:pt x="11221003" y="6161586"/>
                  </a:lnTo>
                  <a:lnTo>
                    <a:pt x="11224960" y="6162485"/>
                  </a:lnTo>
                  <a:lnTo>
                    <a:pt x="11228530" y="6159666"/>
                  </a:lnTo>
                  <a:lnTo>
                    <a:pt x="11230246" y="6152113"/>
                  </a:lnTo>
                  <a:lnTo>
                    <a:pt x="11230328" y="6151753"/>
                  </a:lnTo>
                  <a:lnTo>
                    <a:pt x="11227509" y="6148184"/>
                  </a:lnTo>
                  <a:close/>
                </a:path>
                <a:path w="18018125" h="10245090">
                  <a:moveTo>
                    <a:pt x="13073696" y="6924263"/>
                  </a:moveTo>
                  <a:lnTo>
                    <a:pt x="13069170" y="6924700"/>
                  </a:lnTo>
                  <a:lnTo>
                    <a:pt x="13066602" y="6927945"/>
                  </a:lnTo>
                  <a:lnTo>
                    <a:pt x="13064510" y="6930998"/>
                  </a:lnTo>
                  <a:lnTo>
                    <a:pt x="13064946" y="6935524"/>
                  </a:lnTo>
                  <a:lnTo>
                    <a:pt x="13068191" y="6938092"/>
                  </a:lnTo>
                  <a:lnTo>
                    <a:pt x="13072296" y="6941422"/>
                  </a:lnTo>
                  <a:lnTo>
                    <a:pt x="13076634" y="6943272"/>
                  </a:lnTo>
                  <a:lnTo>
                    <a:pt x="13080160" y="6942408"/>
                  </a:lnTo>
                  <a:lnTo>
                    <a:pt x="13082109" y="6939689"/>
                  </a:lnTo>
                  <a:lnTo>
                    <a:pt x="13084535" y="6936777"/>
                  </a:lnTo>
                  <a:lnTo>
                    <a:pt x="13084099" y="6932252"/>
                  </a:lnTo>
                  <a:lnTo>
                    <a:pt x="13080854" y="6929684"/>
                  </a:lnTo>
                  <a:lnTo>
                    <a:pt x="13076749" y="6926355"/>
                  </a:lnTo>
                  <a:lnTo>
                    <a:pt x="13073696" y="6924263"/>
                  </a:lnTo>
                  <a:close/>
                </a:path>
                <a:path w="18018125" h="10245090">
                  <a:moveTo>
                    <a:pt x="11314507" y="6164382"/>
                  </a:moveTo>
                  <a:lnTo>
                    <a:pt x="11310551" y="6163483"/>
                  </a:lnTo>
                  <a:lnTo>
                    <a:pt x="11305450" y="6162492"/>
                  </a:lnTo>
                  <a:lnTo>
                    <a:pt x="11301826" y="6161735"/>
                  </a:lnTo>
                  <a:lnTo>
                    <a:pt x="11297923" y="6164410"/>
                  </a:lnTo>
                  <a:lnTo>
                    <a:pt x="11297024" y="6168366"/>
                  </a:lnTo>
                  <a:lnTo>
                    <a:pt x="11296269" y="6171990"/>
                  </a:lnTo>
                  <a:lnTo>
                    <a:pt x="11298419" y="6175274"/>
                  </a:lnTo>
                  <a:lnTo>
                    <a:pt x="11301423" y="6176555"/>
                  </a:lnTo>
                  <a:lnTo>
                    <a:pt x="11301565" y="6176222"/>
                  </a:lnTo>
                  <a:lnTo>
                    <a:pt x="11302901" y="6176792"/>
                  </a:lnTo>
                  <a:lnTo>
                    <a:pt x="11308001" y="6177784"/>
                  </a:lnTo>
                  <a:lnTo>
                    <a:pt x="11311624" y="6178540"/>
                  </a:lnTo>
                  <a:lnTo>
                    <a:pt x="11315670" y="6175531"/>
                  </a:lnTo>
                  <a:lnTo>
                    <a:pt x="11317182" y="6168285"/>
                  </a:lnTo>
                  <a:lnTo>
                    <a:pt x="11314507" y="6164382"/>
                  </a:lnTo>
                  <a:close/>
                </a:path>
                <a:path w="18018125" h="10245090">
                  <a:moveTo>
                    <a:pt x="1434752" y="1947637"/>
                  </a:moveTo>
                  <a:lnTo>
                    <a:pt x="1430226" y="1948074"/>
                  </a:lnTo>
                  <a:lnTo>
                    <a:pt x="1425090" y="1954564"/>
                  </a:lnTo>
                  <a:lnTo>
                    <a:pt x="1425526" y="1959090"/>
                  </a:lnTo>
                  <a:lnTo>
                    <a:pt x="1428771" y="1961658"/>
                  </a:lnTo>
                  <a:lnTo>
                    <a:pt x="1432875" y="1964987"/>
                  </a:lnTo>
                  <a:lnTo>
                    <a:pt x="1434545" y="1965699"/>
                  </a:lnTo>
                  <a:lnTo>
                    <a:pt x="1434736" y="1966175"/>
                  </a:lnTo>
                  <a:lnTo>
                    <a:pt x="1437406" y="1967315"/>
                  </a:lnTo>
                  <a:lnTo>
                    <a:pt x="1441265" y="1966593"/>
                  </a:lnTo>
                  <a:lnTo>
                    <a:pt x="1443215" y="1963873"/>
                  </a:lnTo>
                  <a:lnTo>
                    <a:pt x="1445783" y="1960628"/>
                  </a:lnTo>
                  <a:lnTo>
                    <a:pt x="1445346" y="1956102"/>
                  </a:lnTo>
                  <a:lnTo>
                    <a:pt x="1442101" y="1953534"/>
                  </a:lnTo>
                  <a:lnTo>
                    <a:pt x="1437997" y="1950205"/>
                  </a:lnTo>
                  <a:lnTo>
                    <a:pt x="1434752" y="1947637"/>
                  </a:lnTo>
                  <a:close/>
                </a:path>
                <a:path w="18018125" h="10245090">
                  <a:moveTo>
                    <a:pt x="13002362" y="6871344"/>
                  </a:moveTo>
                  <a:lnTo>
                    <a:pt x="12998169" y="6871923"/>
                  </a:lnTo>
                  <a:lnTo>
                    <a:pt x="12995601" y="6875168"/>
                  </a:lnTo>
                  <a:lnTo>
                    <a:pt x="12993367" y="6878555"/>
                  </a:lnTo>
                  <a:lnTo>
                    <a:pt x="12993946" y="6882748"/>
                  </a:lnTo>
                  <a:lnTo>
                    <a:pt x="12997192" y="6885317"/>
                  </a:lnTo>
                  <a:lnTo>
                    <a:pt x="13001438" y="6888311"/>
                  </a:lnTo>
                  <a:lnTo>
                    <a:pt x="13006111" y="6890305"/>
                  </a:lnTo>
                  <a:lnTo>
                    <a:pt x="13009636" y="6889441"/>
                  </a:lnTo>
                  <a:lnTo>
                    <a:pt x="13011585" y="6886721"/>
                  </a:lnTo>
                  <a:lnTo>
                    <a:pt x="13013819" y="6883334"/>
                  </a:lnTo>
                  <a:lnTo>
                    <a:pt x="13013240" y="6879141"/>
                  </a:lnTo>
                  <a:lnTo>
                    <a:pt x="13009995" y="6876574"/>
                  </a:lnTo>
                  <a:lnTo>
                    <a:pt x="13005749" y="6873578"/>
                  </a:lnTo>
                  <a:lnTo>
                    <a:pt x="13002362" y="6871344"/>
                  </a:lnTo>
                  <a:close/>
                </a:path>
                <a:path w="18018125" h="10245090">
                  <a:moveTo>
                    <a:pt x="11401746" y="6181866"/>
                  </a:moveTo>
                  <a:lnTo>
                    <a:pt x="11397788" y="6180967"/>
                  </a:lnTo>
                  <a:lnTo>
                    <a:pt x="11392689" y="6179976"/>
                  </a:lnTo>
                  <a:lnTo>
                    <a:pt x="11388589" y="6179411"/>
                  </a:lnTo>
                  <a:lnTo>
                    <a:pt x="11384829" y="6181752"/>
                  </a:lnTo>
                  <a:lnTo>
                    <a:pt x="11383929" y="6185708"/>
                  </a:lnTo>
                  <a:lnTo>
                    <a:pt x="11383315" y="6188998"/>
                  </a:lnTo>
                  <a:lnTo>
                    <a:pt x="11385323" y="6192616"/>
                  </a:lnTo>
                  <a:lnTo>
                    <a:pt x="11389663" y="6194467"/>
                  </a:lnTo>
                  <a:lnTo>
                    <a:pt x="11394763" y="6195460"/>
                  </a:lnTo>
                  <a:lnTo>
                    <a:pt x="11398863" y="6196025"/>
                  </a:lnTo>
                  <a:lnTo>
                    <a:pt x="11402624" y="6193683"/>
                  </a:lnTo>
                  <a:lnTo>
                    <a:pt x="11403523" y="6189727"/>
                  </a:lnTo>
                  <a:lnTo>
                    <a:pt x="11404037" y="6186000"/>
                  </a:lnTo>
                  <a:lnTo>
                    <a:pt x="11404088" y="6185627"/>
                  </a:lnTo>
                  <a:lnTo>
                    <a:pt x="11401746" y="6181866"/>
                  </a:lnTo>
                  <a:close/>
                </a:path>
                <a:path w="18018125" h="10245090">
                  <a:moveTo>
                    <a:pt x="1365225" y="1892332"/>
                  </a:moveTo>
                  <a:lnTo>
                    <a:pt x="1360698" y="1892769"/>
                  </a:lnTo>
                  <a:lnTo>
                    <a:pt x="1355563" y="1899259"/>
                  </a:lnTo>
                  <a:lnTo>
                    <a:pt x="1355999" y="1903785"/>
                  </a:lnTo>
                  <a:lnTo>
                    <a:pt x="1359244" y="1906353"/>
                  </a:lnTo>
                  <a:lnTo>
                    <a:pt x="1363348" y="1909682"/>
                  </a:lnTo>
                  <a:lnTo>
                    <a:pt x="1365018" y="1910394"/>
                  </a:lnTo>
                  <a:lnTo>
                    <a:pt x="1365209" y="1910870"/>
                  </a:lnTo>
                  <a:lnTo>
                    <a:pt x="1367880" y="1912009"/>
                  </a:lnTo>
                  <a:lnTo>
                    <a:pt x="1371738" y="1911288"/>
                  </a:lnTo>
                  <a:lnTo>
                    <a:pt x="1373688" y="1908568"/>
                  </a:lnTo>
                  <a:lnTo>
                    <a:pt x="1376255" y="1905323"/>
                  </a:lnTo>
                  <a:lnTo>
                    <a:pt x="1375819" y="1900797"/>
                  </a:lnTo>
                  <a:lnTo>
                    <a:pt x="1372574" y="1898229"/>
                  </a:lnTo>
                  <a:lnTo>
                    <a:pt x="1368470" y="1894900"/>
                  </a:lnTo>
                  <a:lnTo>
                    <a:pt x="1365225" y="1892332"/>
                  </a:lnTo>
                  <a:close/>
                </a:path>
                <a:path w="18018125" h="10245090">
                  <a:moveTo>
                    <a:pt x="12931078" y="6819235"/>
                  </a:moveTo>
                  <a:lnTo>
                    <a:pt x="12926408" y="6820006"/>
                  </a:lnTo>
                  <a:lnTo>
                    <a:pt x="12924174" y="6823392"/>
                  </a:lnTo>
                  <a:lnTo>
                    <a:pt x="12921606" y="6826637"/>
                  </a:lnTo>
                  <a:lnTo>
                    <a:pt x="12922377" y="6831307"/>
                  </a:lnTo>
                  <a:lnTo>
                    <a:pt x="12925764" y="6833540"/>
                  </a:lnTo>
                  <a:lnTo>
                    <a:pt x="12930011" y="6836535"/>
                  </a:lnTo>
                  <a:lnTo>
                    <a:pt x="12931347" y="6837105"/>
                  </a:lnTo>
                  <a:lnTo>
                    <a:pt x="12931204" y="6837439"/>
                  </a:lnTo>
                  <a:lnTo>
                    <a:pt x="12934542" y="6838863"/>
                  </a:lnTo>
                  <a:lnTo>
                    <a:pt x="12938209" y="6837665"/>
                  </a:lnTo>
                  <a:lnTo>
                    <a:pt x="12940158" y="6834946"/>
                  </a:lnTo>
                  <a:lnTo>
                    <a:pt x="12942726" y="6831701"/>
                  </a:lnTo>
                  <a:lnTo>
                    <a:pt x="12941955" y="6827032"/>
                  </a:lnTo>
                  <a:lnTo>
                    <a:pt x="12938569" y="6824798"/>
                  </a:lnTo>
                  <a:lnTo>
                    <a:pt x="12934322" y="6821803"/>
                  </a:lnTo>
                  <a:lnTo>
                    <a:pt x="12931078" y="6819235"/>
                  </a:lnTo>
                  <a:close/>
                </a:path>
                <a:path w="18018125" h="10245090">
                  <a:moveTo>
                    <a:pt x="11488508" y="6199543"/>
                  </a:moveTo>
                  <a:lnTo>
                    <a:pt x="11484551" y="6198644"/>
                  </a:lnTo>
                  <a:lnTo>
                    <a:pt x="11479450" y="6197651"/>
                  </a:lnTo>
                  <a:lnTo>
                    <a:pt x="11475351" y="6197086"/>
                  </a:lnTo>
                  <a:lnTo>
                    <a:pt x="11471589" y="6199428"/>
                  </a:lnTo>
                  <a:lnTo>
                    <a:pt x="11470691" y="6203385"/>
                  </a:lnTo>
                  <a:lnTo>
                    <a:pt x="11470077" y="6206674"/>
                  </a:lnTo>
                  <a:lnTo>
                    <a:pt x="11472085" y="6210293"/>
                  </a:lnTo>
                  <a:lnTo>
                    <a:pt x="11476425" y="6212144"/>
                  </a:lnTo>
                  <a:lnTo>
                    <a:pt x="11481526" y="6213135"/>
                  </a:lnTo>
                  <a:lnTo>
                    <a:pt x="11485625" y="6213700"/>
                  </a:lnTo>
                  <a:lnTo>
                    <a:pt x="11489386" y="6211359"/>
                  </a:lnTo>
                  <a:lnTo>
                    <a:pt x="11490284" y="6207403"/>
                  </a:lnTo>
                  <a:lnTo>
                    <a:pt x="11490798" y="6203675"/>
                  </a:lnTo>
                  <a:lnTo>
                    <a:pt x="11490849" y="6203303"/>
                  </a:lnTo>
                  <a:lnTo>
                    <a:pt x="11488508" y="6199543"/>
                  </a:lnTo>
                  <a:close/>
                </a:path>
                <a:path w="18018125" h="10245090">
                  <a:moveTo>
                    <a:pt x="1296316" y="1836502"/>
                  </a:moveTo>
                  <a:lnTo>
                    <a:pt x="1291790" y="1836938"/>
                  </a:lnTo>
                  <a:lnTo>
                    <a:pt x="1286654" y="1843428"/>
                  </a:lnTo>
                  <a:lnTo>
                    <a:pt x="1287091" y="1847955"/>
                  </a:lnTo>
                  <a:lnTo>
                    <a:pt x="1290335" y="1850522"/>
                  </a:lnTo>
                  <a:lnTo>
                    <a:pt x="1294439" y="1853852"/>
                  </a:lnTo>
                  <a:lnTo>
                    <a:pt x="1299113" y="1855845"/>
                  </a:lnTo>
                  <a:lnTo>
                    <a:pt x="1302496" y="1855315"/>
                  </a:lnTo>
                  <a:lnTo>
                    <a:pt x="1304779" y="1852738"/>
                  </a:lnTo>
                  <a:lnTo>
                    <a:pt x="1307347" y="1849493"/>
                  </a:lnTo>
                  <a:lnTo>
                    <a:pt x="1306910" y="1844966"/>
                  </a:lnTo>
                  <a:lnTo>
                    <a:pt x="1303665" y="1842399"/>
                  </a:lnTo>
                  <a:lnTo>
                    <a:pt x="1299561" y="1839070"/>
                  </a:lnTo>
                  <a:lnTo>
                    <a:pt x="1296316" y="1836502"/>
                  </a:lnTo>
                  <a:close/>
                </a:path>
                <a:path w="18018125" h="10245090">
                  <a:moveTo>
                    <a:pt x="12858078" y="6768367"/>
                  </a:moveTo>
                  <a:lnTo>
                    <a:pt x="12853409" y="6769138"/>
                  </a:lnTo>
                  <a:lnTo>
                    <a:pt x="12848941" y="6775913"/>
                  </a:lnTo>
                  <a:lnTo>
                    <a:pt x="12849712" y="6780581"/>
                  </a:lnTo>
                  <a:lnTo>
                    <a:pt x="12853099" y="6782815"/>
                  </a:lnTo>
                  <a:lnTo>
                    <a:pt x="12857345" y="6785810"/>
                  </a:lnTo>
                  <a:lnTo>
                    <a:pt x="12862019" y="6787803"/>
                  </a:lnTo>
                  <a:lnTo>
                    <a:pt x="12865544" y="6786941"/>
                  </a:lnTo>
                  <a:lnTo>
                    <a:pt x="12867636" y="6783887"/>
                  </a:lnTo>
                  <a:lnTo>
                    <a:pt x="12869870" y="6780500"/>
                  </a:lnTo>
                  <a:lnTo>
                    <a:pt x="12869099" y="6775831"/>
                  </a:lnTo>
                  <a:lnTo>
                    <a:pt x="12865712" y="6773597"/>
                  </a:lnTo>
                  <a:lnTo>
                    <a:pt x="12861465" y="6770601"/>
                  </a:lnTo>
                  <a:lnTo>
                    <a:pt x="12858078" y="6768367"/>
                  </a:lnTo>
                  <a:close/>
                </a:path>
                <a:path w="18018125" h="10245090">
                  <a:moveTo>
                    <a:pt x="11574558" y="6218887"/>
                  </a:moveTo>
                  <a:lnTo>
                    <a:pt x="11570602" y="6217988"/>
                  </a:lnTo>
                  <a:lnTo>
                    <a:pt x="11565501" y="6216997"/>
                  </a:lnTo>
                  <a:lnTo>
                    <a:pt x="11561543" y="6216098"/>
                  </a:lnTo>
                  <a:lnTo>
                    <a:pt x="11557783" y="6218440"/>
                  </a:lnTo>
                  <a:lnTo>
                    <a:pt x="11556884" y="6222397"/>
                  </a:lnTo>
                  <a:lnTo>
                    <a:pt x="11556271" y="6225686"/>
                  </a:lnTo>
                  <a:lnTo>
                    <a:pt x="11557944" y="6229162"/>
                  </a:lnTo>
                  <a:lnTo>
                    <a:pt x="11562285" y="6231013"/>
                  </a:lnTo>
                  <a:lnTo>
                    <a:pt x="11567384" y="6232005"/>
                  </a:lnTo>
                  <a:lnTo>
                    <a:pt x="11571342" y="6232903"/>
                  </a:lnTo>
                  <a:lnTo>
                    <a:pt x="11575102" y="6230562"/>
                  </a:lnTo>
                  <a:lnTo>
                    <a:pt x="11576900" y="6222648"/>
                  </a:lnTo>
                  <a:lnTo>
                    <a:pt x="11574558" y="6218887"/>
                  </a:lnTo>
                  <a:close/>
                </a:path>
                <a:path w="18018125" h="10245090">
                  <a:moveTo>
                    <a:pt x="12784083" y="6719838"/>
                  </a:moveTo>
                  <a:lnTo>
                    <a:pt x="12779747" y="6720749"/>
                  </a:lnTo>
                  <a:lnTo>
                    <a:pt x="12775280" y="6727525"/>
                  </a:lnTo>
                  <a:lnTo>
                    <a:pt x="12776192" y="6731860"/>
                  </a:lnTo>
                  <a:lnTo>
                    <a:pt x="12779580" y="6734094"/>
                  </a:lnTo>
                  <a:lnTo>
                    <a:pt x="12783969" y="6736755"/>
                  </a:lnTo>
                  <a:lnTo>
                    <a:pt x="12785304" y="6737324"/>
                  </a:lnTo>
                  <a:lnTo>
                    <a:pt x="12784828" y="6737516"/>
                  </a:lnTo>
                  <a:lnTo>
                    <a:pt x="12788167" y="6738940"/>
                  </a:lnTo>
                  <a:lnTo>
                    <a:pt x="12791833" y="6737743"/>
                  </a:lnTo>
                  <a:lnTo>
                    <a:pt x="12793925" y="6734689"/>
                  </a:lnTo>
                  <a:lnTo>
                    <a:pt x="12796159" y="6731302"/>
                  </a:lnTo>
                  <a:lnTo>
                    <a:pt x="12795248" y="6726967"/>
                  </a:lnTo>
                  <a:lnTo>
                    <a:pt x="12791860" y="6724732"/>
                  </a:lnTo>
                  <a:lnTo>
                    <a:pt x="12787471" y="6722072"/>
                  </a:lnTo>
                  <a:lnTo>
                    <a:pt x="12784083" y="6719838"/>
                  </a:lnTo>
                  <a:close/>
                </a:path>
                <a:path w="18018125" h="10245090">
                  <a:moveTo>
                    <a:pt x="11660991" y="6239185"/>
                  </a:moveTo>
                  <a:lnTo>
                    <a:pt x="11657034" y="6238287"/>
                  </a:lnTo>
                  <a:lnTo>
                    <a:pt x="11652076" y="6236961"/>
                  </a:lnTo>
                  <a:lnTo>
                    <a:pt x="11648120" y="6236062"/>
                  </a:lnTo>
                  <a:lnTo>
                    <a:pt x="11644025" y="6238261"/>
                  </a:lnTo>
                  <a:lnTo>
                    <a:pt x="11643125" y="6242217"/>
                  </a:lnTo>
                  <a:lnTo>
                    <a:pt x="11642369" y="6245840"/>
                  </a:lnTo>
                  <a:lnTo>
                    <a:pt x="11644043" y="6249316"/>
                  </a:lnTo>
                  <a:lnTo>
                    <a:pt x="11647382" y="6250741"/>
                  </a:lnTo>
                  <a:lnTo>
                    <a:pt x="11647525" y="6250407"/>
                  </a:lnTo>
                  <a:lnTo>
                    <a:pt x="11648525" y="6250833"/>
                  </a:lnTo>
                  <a:lnTo>
                    <a:pt x="11653483" y="6252159"/>
                  </a:lnTo>
                  <a:lnTo>
                    <a:pt x="11657441" y="6253059"/>
                  </a:lnTo>
                  <a:lnTo>
                    <a:pt x="11661535" y="6250859"/>
                  </a:lnTo>
                  <a:lnTo>
                    <a:pt x="11662434" y="6246903"/>
                  </a:lnTo>
                  <a:lnTo>
                    <a:pt x="11663191" y="6243280"/>
                  </a:lnTo>
                  <a:lnTo>
                    <a:pt x="11660991" y="6239185"/>
                  </a:lnTo>
                  <a:close/>
                </a:path>
                <a:path w="18018125" h="10245090">
                  <a:moveTo>
                    <a:pt x="1229171" y="1780240"/>
                  </a:moveTo>
                  <a:lnTo>
                    <a:pt x="1224452" y="1780200"/>
                  </a:lnTo>
                  <a:lnTo>
                    <a:pt x="1221885" y="1783445"/>
                  </a:lnTo>
                  <a:lnTo>
                    <a:pt x="1219459" y="1786356"/>
                  </a:lnTo>
                  <a:lnTo>
                    <a:pt x="1219420" y="1791074"/>
                  </a:lnTo>
                  <a:lnTo>
                    <a:pt x="1222664" y="1793642"/>
                  </a:lnTo>
                  <a:lnTo>
                    <a:pt x="1226769" y="1796971"/>
                  </a:lnTo>
                  <a:lnTo>
                    <a:pt x="1228771" y="1797825"/>
                  </a:lnTo>
                  <a:lnTo>
                    <a:pt x="1228629" y="1798159"/>
                  </a:lnTo>
                  <a:lnTo>
                    <a:pt x="1231300" y="1799298"/>
                  </a:lnTo>
                  <a:lnTo>
                    <a:pt x="1234682" y="1798769"/>
                  </a:lnTo>
                  <a:lnTo>
                    <a:pt x="1236965" y="1796191"/>
                  </a:lnTo>
                  <a:lnTo>
                    <a:pt x="1239391" y="1793280"/>
                  </a:lnTo>
                  <a:lnTo>
                    <a:pt x="1239430" y="1788562"/>
                  </a:lnTo>
                  <a:lnTo>
                    <a:pt x="1236185" y="1785994"/>
                  </a:lnTo>
                  <a:lnTo>
                    <a:pt x="1232081" y="1782665"/>
                  </a:lnTo>
                  <a:lnTo>
                    <a:pt x="1229171" y="1780240"/>
                  </a:lnTo>
                  <a:close/>
                </a:path>
                <a:path w="18018125" h="10245090">
                  <a:moveTo>
                    <a:pt x="12709326" y="6672166"/>
                  </a:moveTo>
                  <a:lnTo>
                    <a:pt x="12704992" y="6673079"/>
                  </a:lnTo>
                  <a:lnTo>
                    <a:pt x="12702758" y="6676466"/>
                  </a:lnTo>
                  <a:lnTo>
                    <a:pt x="12701376" y="6679033"/>
                  </a:lnTo>
                  <a:lnTo>
                    <a:pt x="12700858" y="6679995"/>
                  </a:lnTo>
                  <a:lnTo>
                    <a:pt x="12701771" y="6684331"/>
                  </a:lnTo>
                  <a:lnTo>
                    <a:pt x="12705158" y="6686565"/>
                  </a:lnTo>
                  <a:lnTo>
                    <a:pt x="12709547" y="6689226"/>
                  </a:lnTo>
                  <a:lnTo>
                    <a:pt x="12713887" y="6691078"/>
                  </a:lnTo>
                  <a:lnTo>
                    <a:pt x="12717553" y="6689880"/>
                  </a:lnTo>
                  <a:lnTo>
                    <a:pt x="12719645" y="6686826"/>
                  </a:lnTo>
                  <a:lnTo>
                    <a:pt x="12721027" y="6684259"/>
                  </a:lnTo>
                  <a:lnTo>
                    <a:pt x="12721546" y="6683296"/>
                  </a:lnTo>
                  <a:lnTo>
                    <a:pt x="12720632" y="6678961"/>
                  </a:lnTo>
                  <a:lnTo>
                    <a:pt x="12717246" y="6676727"/>
                  </a:lnTo>
                  <a:lnTo>
                    <a:pt x="12712856" y="6674066"/>
                  </a:lnTo>
                  <a:lnTo>
                    <a:pt x="12709326" y="6672166"/>
                  </a:lnTo>
                  <a:close/>
                </a:path>
                <a:path w="18018125" h="10245090">
                  <a:moveTo>
                    <a:pt x="11746855" y="6260818"/>
                  </a:moveTo>
                  <a:lnTo>
                    <a:pt x="11742898" y="6259919"/>
                  </a:lnTo>
                  <a:lnTo>
                    <a:pt x="11737940" y="6258594"/>
                  </a:lnTo>
                  <a:lnTo>
                    <a:pt x="11733984" y="6257695"/>
                  </a:lnTo>
                  <a:lnTo>
                    <a:pt x="11729888" y="6259894"/>
                  </a:lnTo>
                  <a:lnTo>
                    <a:pt x="11728990" y="6263850"/>
                  </a:lnTo>
                  <a:lnTo>
                    <a:pt x="11728232" y="6267473"/>
                  </a:lnTo>
                  <a:lnTo>
                    <a:pt x="11729906" y="6270950"/>
                  </a:lnTo>
                  <a:lnTo>
                    <a:pt x="11734247" y="6272802"/>
                  </a:lnTo>
                  <a:lnTo>
                    <a:pt x="11739204" y="6274127"/>
                  </a:lnTo>
                  <a:lnTo>
                    <a:pt x="11743162" y="6275026"/>
                  </a:lnTo>
                  <a:lnTo>
                    <a:pt x="11747257" y="6272827"/>
                  </a:lnTo>
                  <a:lnTo>
                    <a:pt x="11749054" y="6264913"/>
                  </a:lnTo>
                  <a:lnTo>
                    <a:pt x="11746855" y="6260818"/>
                  </a:lnTo>
                  <a:close/>
                </a:path>
                <a:path w="18018125" h="10245090">
                  <a:moveTo>
                    <a:pt x="12633717" y="6626498"/>
                  </a:moveTo>
                  <a:lnTo>
                    <a:pt x="12628905" y="6627602"/>
                  </a:lnTo>
                  <a:lnTo>
                    <a:pt x="12627523" y="6630169"/>
                  </a:lnTo>
                  <a:lnTo>
                    <a:pt x="12627004" y="6631132"/>
                  </a:lnTo>
                  <a:lnTo>
                    <a:pt x="12624913" y="6634184"/>
                  </a:lnTo>
                  <a:lnTo>
                    <a:pt x="12626016" y="6638996"/>
                  </a:lnTo>
                  <a:lnTo>
                    <a:pt x="12629547" y="6640896"/>
                  </a:lnTo>
                  <a:lnTo>
                    <a:pt x="12633935" y="6643558"/>
                  </a:lnTo>
                  <a:lnTo>
                    <a:pt x="12634937" y="6643985"/>
                  </a:lnTo>
                  <a:lnTo>
                    <a:pt x="12634461" y="6644176"/>
                  </a:lnTo>
                  <a:lnTo>
                    <a:pt x="12637799" y="6645600"/>
                  </a:lnTo>
                  <a:lnTo>
                    <a:pt x="12641800" y="6644545"/>
                  </a:lnTo>
                  <a:lnTo>
                    <a:pt x="12643207" y="6641988"/>
                  </a:lnTo>
                  <a:lnTo>
                    <a:pt x="12643558" y="6641349"/>
                  </a:lnTo>
                  <a:lnTo>
                    <a:pt x="12645792" y="6637962"/>
                  </a:lnTo>
                  <a:lnTo>
                    <a:pt x="12644688" y="6633151"/>
                  </a:lnTo>
                  <a:lnTo>
                    <a:pt x="12641158" y="6631251"/>
                  </a:lnTo>
                  <a:lnTo>
                    <a:pt x="12636770" y="6628589"/>
                  </a:lnTo>
                  <a:lnTo>
                    <a:pt x="12633717" y="6626498"/>
                  </a:lnTo>
                  <a:close/>
                </a:path>
                <a:path w="18018125" h="10245090">
                  <a:moveTo>
                    <a:pt x="11832340" y="6284262"/>
                  </a:moveTo>
                  <a:lnTo>
                    <a:pt x="11828526" y="6283030"/>
                  </a:lnTo>
                  <a:lnTo>
                    <a:pt x="11823566" y="6281704"/>
                  </a:lnTo>
                  <a:lnTo>
                    <a:pt x="11819752" y="6280471"/>
                  </a:lnTo>
                  <a:lnTo>
                    <a:pt x="11815992" y="6282813"/>
                  </a:lnTo>
                  <a:lnTo>
                    <a:pt x="11813527" y="6290442"/>
                  </a:lnTo>
                  <a:lnTo>
                    <a:pt x="11815535" y="6294060"/>
                  </a:lnTo>
                  <a:lnTo>
                    <a:pt x="11818872" y="6295483"/>
                  </a:lnTo>
                  <a:lnTo>
                    <a:pt x="11818682" y="6295008"/>
                  </a:lnTo>
                  <a:lnTo>
                    <a:pt x="11819684" y="6295435"/>
                  </a:lnTo>
                  <a:lnTo>
                    <a:pt x="11824641" y="6296761"/>
                  </a:lnTo>
                  <a:lnTo>
                    <a:pt x="11828456" y="6297993"/>
                  </a:lnTo>
                  <a:lnTo>
                    <a:pt x="11832217" y="6295652"/>
                  </a:lnTo>
                  <a:lnTo>
                    <a:pt x="11834682" y="6288023"/>
                  </a:lnTo>
                  <a:lnTo>
                    <a:pt x="11832340" y="6284262"/>
                  </a:lnTo>
                  <a:close/>
                </a:path>
                <a:path w="18018125" h="10245090">
                  <a:moveTo>
                    <a:pt x="1162069" y="1722024"/>
                  </a:moveTo>
                  <a:lnTo>
                    <a:pt x="1157351" y="1721984"/>
                  </a:lnTo>
                  <a:lnTo>
                    <a:pt x="1154783" y="1725229"/>
                  </a:lnTo>
                  <a:lnTo>
                    <a:pt x="1152357" y="1728140"/>
                  </a:lnTo>
                  <a:lnTo>
                    <a:pt x="1152318" y="1732858"/>
                  </a:lnTo>
                  <a:lnTo>
                    <a:pt x="1155563" y="1735426"/>
                  </a:lnTo>
                  <a:lnTo>
                    <a:pt x="1159667" y="1738755"/>
                  </a:lnTo>
                  <a:lnTo>
                    <a:pt x="1160192" y="1739373"/>
                  </a:lnTo>
                  <a:lnTo>
                    <a:pt x="1164198" y="1741082"/>
                  </a:lnTo>
                  <a:lnTo>
                    <a:pt x="1167723" y="1740218"/>
                  </a:lnTo>
                  <a:lnTo>
                    <a:pt x="1169864" y="1737975"/>
                  </a:lnTo>
                  <a:lnTo>
                    <a:pt x="1172289" y="1735064"/>
                  </a:lnTo>
                  <a:lnTo>
                    <a:pt x="1172329" y="1730346"/>
                  </a:lnTo>
                  <a:lnTo>
                    <a:pt x="1169084" y="1727778"/>
                  </a:lnTo>
                  <a:lnTo>
                    <a:pt x="1164980" y="1724449"/>
                  </a:lnTo>
                  <a:lnTo>
                    <a:pt x="1162069" y="1722024"/>
                  </a:lnTo>
                  <a:close/>
                </a:path>
                <a:path w="18018125" h="10245090">
                  <a:moveTo>
                    <a:pt x="11917113" y="6309376"/>
                  </a:moveTo>
                  <a:lnTo>
                    <a:pt x="11913013" y="6308811"/>
                  </a:lnTo>
                  <a:lnTo>
                    <a:pt x="11908341" y="6306818"/>
                  </a:lnTo>
                  <a:lnTo>
                    <a:pt x="11904526" y="6305585"/>
                  </a:lnTo>
                  <a:lnTo>
                    <a:pt x="11900432" y="6307784"/>
                  </a:lnTo>
                  <a:lnTo>
                    <a:pt x="11899199" y="6311598"/>
                  </a:lnTo>
                  <a:lnTo>
                    <a:pt x="11898109" y="6315080"/>
                  </a:lnTo>
                  <a:lnTo>
                    <a:pt x="11899974" y="6319031"/>
                  </a:lnTo>
                  <a:lnTo>
                    <a:pt x="11903646" y="6320597"/>
                  </a:lnTo>
                  <a:lnTo>
                    <a:pt x="11904264" y="6320072"/>
                  </a:lnTo>
                  <a:lnTo>
                    <a:pt x="11908938" y="6322065"/>
                  </a:lnTo>
                  <a:lnTo>
                    <a:pt x="11912753" y="6323298"/>
                  </a:lnTo>
                  <a:lnTo>
                    <a:pt x="11916847" y="6321099"/>
                  </a:lnTo>
                  <a:lnTo>
                    <a:pt x="11919312" y="6313470"/>
                  </a:lnTo>
                  <a:lnTo>
                    <a:pt x="11917113" y="6309376"/>
                  </a:lnTo>
                  <a:close/>
                </a:path>
                <a:path w="18018125" h="10245090">
                  <a:moveTo>
                    <a:pt x="12556391" y="6582071"/>
                  </a:moveTo>
                  <a:lnTo>
                    <a:pt x="12551914" y="6583317"/>
                  </a:lnTo>
                  <a:lnTo>
                    <a:pt x="12548114" y="6590377"/>
                  </a:lnTo>
                  <a:lnTo>
                    <a:pt x="12549361" y="6594854"/>
                  </a:lnTo>
                  <a:lnTo>
                    <a:pt x="12552890" y="6596754"/>
                  </a:lnTo>
                  <a:lnTo>
                    <a:pt x="12557279" y="6599416"/>
                  </a:lnTo>
                  <a:lnTo>
                    <a:pt x="12561286" y="6601125"/>
                  </a:lnTo>
                  <a:lnTo>
                    <a:pt x="12565428" y="6599736"/>
                  </a:lnTo>
                  <a:lnTo>
                    <a:pt x="12567187" y="6596540"/>
                  </a:lnTo>
                  <a:lnTo>
                    <a:pt x="12569087" y="6593010"/>
                  </a:lnTo>
                  <a:lnTo>
                    <a:pt x="12567841" y="6588533"/>
                  </a:lnTo>
                  <a:lnTo>
                    <a:pt x="12564310" y="6586632"/>
                  </a:lnTo>
                  <a:lnTo>
                    <a:pt x="12559922" y="6583971"/>
                  </a:lnTo>
                  <a:lnTo>
                    <a:pt x="12556391" y="6582071"/>
                  </a:lnTo>
                  <a:close/>
                </a:path>
                <a:path w="18018125" h="10245090">
                  <a:moveTo>
                    <a:pt x="12001224" y="6336969"/>
                  </a:moveTo>
                  <a:lnTo>
                    <a:pt x="11997267" y="6336070"/>
                  </a:lnTo>
                  <a:lnTo>
                    <a:pt x="11992593" y="6334076"/>
                  </a:lnTo>
                  <a:lnTo>
                    <a:pt x="11988779" y="6332844"/>
                  </a:lnTo>
                  <a:lnTo>
                    <a:pt x="11985019" y="6335185"/>
                  </a:lnTo>
                  <a:lnTo>
                    <a:pt x="11983452" y="6338858"/>
                  </a:lnTo>
                  <a:lnTo>
                    <a:pt x="11982362" y="6342338"/>
                  </a:lnTo>
                  <a:lnTo>
                    <a:pt x="11984226" y="6346289"/>
                  </a:lnTo>
                  <a:lnTo>
                    <a:pt x="11987899" y="6347856"/>
                  </a:lnTo>
                  <a:lnTo>
                    <a:pt x="11988375" y="6347665"/>
                  </a:lnTo>
                  <a:lnTo>
                    <a:pt x="11993048" y="6349659"/>
                  </a:lnTo>
                  <a:lnTo>
                    <a:pt x="11996862" y="6350891"/>
                  </a:lnTo>
                  <a:lnTo>
                    <a:pt x="12000624" y="6348550"/>
                  </a:lnTo>
                  <a:lnTo>
                    <a:pt x="12002190" y="6344878"/>
                  </a:lnTo>
                  <a:lnTo>
                    <a:pt x="12003423" y="6341063"/>
                  </a:lnTo>
                  <a:lnTo>
                    <a:pt x="12001224" y="6336969"/>
                  </a:lnTo>
                  <a:close/>
                </a:path>
                <a:path w="18018125" h="10245090">
                  <a:moveTo>
                    <a:pt x="12478405" y="6540124"/>
                  </a:moveTo>
                  <a:lnTo>
                    <a:pt x="12473927" y="6541370"/>
                  </a:lnTo>
                  <a:lnTo>
                    <a:pt x="12472361" y="6545043"/>
                  </a:lnTo>
                  <a:lnTo>
                    <a:pt x="12470460" y="6548572"/>
                  </a:lnTo>
                  <a:lnTo>
                    <a:pt x="12471708" y="6553050"/>
                  </a:lnTo>
                  <a:lnTo>
                    <a:pt x="12475094" y="6555284"/>
                  </a:lnTo>
                  <a:lnTo>
                    <a:pt x="12483774" y="6558986"/>
                  </a:lnTo>
                  <a:lnTo>
                    <a:pt x="12488109" y="6558073"/>
                  </a:lnTo>
                  <a:lnTo>
                    <a:pt x="12489676" y="6554400"/>
                  </a:lnTo>
                  <a:lnTo>
                    <a:pt x="12491576" y="6550871"/>
                  </a:lnTo>
                  <a:lnTo>
                    <a:pt x="12490329" y="6546393"/>
                  </a:lnTo>
                  <a:lnTo>
                    <a:pt x="12486942" y="6544160"/>
                  </a:lnTo>
                  <a:lnTo>
                    <a:pt x="12482268" y="6542167"/>
                  </a:lnTo>
                  <a:lnTo>
                    <a:pt x="12478405" y="6540124"/>
                  </a:lnTo>
                  <a:close/>
                </a:path>
                <a:path w="18018125" h="10245090">
                  <a:moveTo>
                    <a:pt x="12084955" y="6366373"/>
                  </a:moveTo>
                  <a:lnTo>
                    <a:pt x="12081141" y="6365140"/>
                  </a:lnTo>
                  <a:lnTo>
                    <a:pt x="12072796" y="6361581"/>
                  </a:lnTo>
                  <a:lnTo>
                    <a:pt x="12068701" y="6363779"/>
                  </a:lnTo>
                  <a:lnTo>
                    <a:pt x="12067135" y="6367451"/>
                  </a:lnTo>
                  <a:lnTo>
                    <a:pt x="12066238" y="6370226"/>
                  </a:lnTo>
                  <a:lnTo>
                    <a:pt x="12065902" y="6371266"/>
                  </a:lnTo>
                  <a:lnTo>
                    <a:pt x="12067434" y="6375075"/>
                  </a:lnTo>
                  <a:lnTo>
                    <a:pt x="12071106" y="6376642"/>
                  </a:lnTo>
                  <a:lnTo>
                    <a:pt x="12071248" y="6376308"/>
                  </a:lnTo>
                  <a:lnTo>
                    <a:pt x="12079928" y="6380011"/>
                  </a:lnTo>
                  <a:lnTo>
                    <a:pt x="12084022" y="6377812"/>
                  </a:lnTo>
                  <a:lnTo>
                    <a:pt x="12087155" y="6370467"/>
                  </a:lnTo>
                  <a:lnTo>
                    <a:pt x="12084955" y="6366373"/>
                  </a:lnTo>
                  <a:close/>
                </a:path>
                <a:path w="18018125" h="10245090">
                  <a:moveTo>
                    <a:pt x="12399230" y="6500037"/>
                  </a:moveTo>
                  <a:lnTo>
                    <a:pt x="12394943" y="6501759"/>
                  </a:lnTo>
                  <a:lnTo>
                    <a:pt x="12391143" y="6508819"/>
                  </a:lnTo>
                  <a:lnTo>
                    <a:pt x="12392724" y="6513439"/>
                  </a:lnTo>
                  <a:lnTo>
                    <a:pt x="12396253" y="6515339"/>
                  </a:lnTo>
                  <a:lnTo>
                    <a:pt x="12404933" y="6519041"/>
                  </a:lnTo>
                  <a:lnTo>
                    <a:pt x="12409077" y="6517653"/>
                  </a:lnTo>
                  <a:lnTo>
                    <a:pt x="12410644" y="6513980"/>
                  </a:lnTo>
                  <a:lnTo>
                    <a:pt x="12412544" y="6510451"/>
                  </a:lnTo>
                  <a:lnTo>
                    <a:pt x="12410963" y="6505831"/>
                  </a:lnTo>
                  <a:lnTo>
                    <a:pt x="12407433" y="6503931"/>
                  </a:lnTo>
                  <a:lnTo>
                    <a:pt x="12402759" y="6501937"/>
                  </a:lnTo>
                  <a:lnTo>
                    <a:pt x="12399230" y="6500037"/>
                  </a:lnTo>
                  <a:close/>
                </a:path>
                <a:path w="18018125" h="10245090">
                  <a:moveTo>
                    <a:pt x="12167833" y="6397780"/>
                  </a:moveTo>
                  <a:lnTo>
                    <a:pt x="12159488" y="6394220"/>
                  </a:lnTo>
                  <a:lnTo>
                    <a:pt x="12155340" y="6392845"/>
                  </a:lnTo>
                  <a:lnTo>
                    <a:pt x="12151387" y="6394710"/>
                  </a:lnTo>
                  <a:lnTo>
                    <a:pt x="12148255" y="6402054"/>
                  </a:lnTo>
                  <a:lnTo>
                    <a:pt x="12149978" y="6406341"/>
                  </a:lnTo>
                  <a:lnTo>
                    <a:pt x="12153650" y="6407907"/>
                  </a:lnTo>
                  <a:lnTo>
                    <a:pt x="12154126" y="6407716"/>
                  </a:lnTo>
                  <a:lnTo>
                    <a:pt x="12158799" y="6409709"/>
                  </a:lnTo>
                  <a:lnTo>
                    <a:pt x="12162947" y="6411084"/>
                  </a:lnTo>
                  <a:lnTo>
                    <a:pt x="12166900" y="6409219"/>
                  </a:lnTo>
                  <a:lnTo>
                    <a:pt x="12168467" y="6405547"/>
                  </a:lnTo>
                  <a:lnTo>
                    <a:pt x="12169475" y="6402426"/>
                  </a:lnTo>
                  <a:lnTo>
                    <a:pt x="12169699" y="6401732"/>
                  </a:lnTo>
                  <a:lnTo>
                    <a:pt x="12167833" y="6397780"/>
                  </a:lnTo>
                  <a:close/>
                </a:path>
                <a:path w="18018125" h="10245090">
                  <a:moveTo>
                    <a:pt x="12331075" y="6467414"/>
                  </a:moveTo>
                  <a:lnTo>
                    <a:pt x="12319057" y="6462287"/>
                  </a:lnTo>
                  <a:lnTo>
                    <a:pt x="12314772" y="6464010"/>
                  </a:lnTo>
                  <a:lnTo>
                    <a:pt x="12311639" y="6471354"/>
                  </a:lnTo>
                  <a:lnTo>
                    <a:pt x="12313219" y="6475974"/>
                  </a:lnTo>
                  <a:lnTo>
                    <a:pt x="12325237" y="6481100"/>
                  </a:lnTo>
                  <a:lnTo>
                    <a:pt x="12329522" y="6479377"/>
                  </a:lnTo>
                  <a:lnTo>
                    <a:pt x="12332655" y="6472033"/>
                  </a:lnTo>
                  <a:lnTo>
                    <a:pt x="12331075" y="6467414"/>
                  </a:lnTo>
                  <a:close/>
                </a:path>
                <a:path w="18018125" h="10245090">
                  <a:moveTo>
                    <a:pt x="12249714" y="6431524"/>
                  </a:moveTo>
                  <a:lnTo>
                    <a:pt x="12237698" y="6426398"/>
                  </a:lnTo>
                  <a:lnTo>
                    <a:pt x="12233411" y="6428121"/>
                  </a:lnTo>
                  <a:lnTo>
                    <a:pt x="12230278" y="6435465"/>
                  </a:lnTo>
                  <a:lnTo>
                    <a:pt x="12232002" y="6439751"/>
                  </a:lnTo>
                  <a:lnTo>
                    <a:pt x="12244018" y="6444877"/>
                  </a:lnTo>
                  <a:lnTo>
                    <a:pt x="12248305" y="6443155"/>
                  </a:lnTo>
                  <a:lnTo>
                    <a:pt x="12251438" y="6435810"/>
                  </a:lnTo>
                  <a:lnTo>
                    <a:pt x="12249714" y="6431524"/>
                  </a:lnTo>
                  <a:close/>
                </a:path>
                <a:path w="18018125" h="10245090">
                  <a:moveTo>
                    <a:pt x="1096347" y="1662423"/>
                  </a:moveTo>
                  <a:lnTo>
                    <a:pt x="1091820" y="1662860"/>
                  </a:lnTo>
                  <a:lnTo>
                    <a:pt x="1089061" y="1665628"/>
                  </a:lnTo>
                  <a:lnTo>
                    <a:pt x="1086159" y="1668731"/>
                  </a:lnTo>
                  <a:lnTo>
                    <a:pt x="1086596" y="1673257"/>
                  </a:lnTo>
                  <a:lnTo>
                    <a:pt x="1089364" y="1676016"/>
                  </a:lnTo>
                  <a:lnTo>
                    <a:pt x="1093326" y="1679679"/>
                  </a:lnTo>
                  <a:lnTo>
                    <a:pt x="1094187" y="1680441"/>
                  </a:lnTo>
                  <a:lnTo>
                    <a:pt x="1095520" y="1681010"/>
                  </a:lnTo>
                  <a:lnTo>
                    <a:pt x="1095378" y="1681344"/>
                  </a:lnTo>
                  <a:lnTo>
                    <a:pt x="1098049" y="1682483"/>
                  </a:lnTo>
                  <a:lnTo>
                    <a:pt x="1101574" y="1681620"/>
                  </a:lnTo>
                  <a:lnTo>
                    <a:pt x="1103715" y="1679376"/>
                  </a:lnTo>
                  <a:lnTo>
                    <a:pt x="1106616" y="1676274"/>
                  </a:lnTo>
                  <a:lnTo>
                    <a:pt x="1106179" y="1671747"/>
                  </a:lnTo>
                  <a:lnTo>
                    <a:pt x="1103410" y="1668988"/>
                  </a:lnTo>
                  <a:lnTo>
                    <a:pt x="1096347" y="1662423"/>
                  </a:lnTo>
                  <a:close/>
                </a:path>
                <a:path w="18018125" h="10245090">
                  <a:moveTo>
                    <a:pt x="1031243" y="1602297"/>
                  </a:moveTo>
                  <a:lnTo>
                    <a:pt x="1026717" y="1602734"/>
                  </a:lnTo>
                  <a:lnTo>
                    <a:pt x="1023957" y="1605503"/>
                  </a:lnTo>
                  <a:lnTo>
                    <a:pt x="1021056" y="1608605"/>
                  </a:lnTo>
                  <a:lnTo>
                    <a:pt x="1021492" y="1613132"/>
                  </a:lnTo>
                  <a:lnTo>
                    <a:pt x="1024261" y="1615891"/>
                  </a:lnTo>
                  <a:lnTo>
                    <a:pt x="1028222" y="1619553"/>
                  </a:lnTo>
                  <a:lnTo>
                    <a:pt x="1028748" y="1620172"/>
                  </a:lnTo>
                  <a:lnTo>
                    <a:pt x="1032754" y="1621881"/>
                  </a:lnTo>
                  <a:lnTo>
                    <a:pt x="1036136" y="1621351"/>
                  </a:lnTo>
                  <a:lnTo>
                    <a:pt x="1038277" y="1619108"/>
                  </a:lnTo>
                  <a:lnTo>
                    <a:pt x="1041179" y="1616005"/>
                  </a:lnTo>
                  <a:lnTo>
                    <a:pt x="1040742" y="1611479"/>
                  </a:lnTo>
                  <a:lnTo>
                    <a:pt x="1037973" y="1608720"/>
                  </a:lnTo>
                  <a:lnTo>
                    <a:pt x="1034346" y="1605199"/>
                  </a:lnTo>
                  <a:lnTo>
                    <a:pt x="1031243" y="1602297"/>
                  </a:lnTo>
                  <a:close/>
                </a:path>
                <a:path w="18018125" h="10245090">
                  <a:moveTo>
                    <a:pt x="967902" y="1541740"/>
                  </a:moveTo>
                  <a:lnTo>
                    <a:pt x="963042" y="1542034"/>
                  </a:lnTo>
                  <a:lnTo>
                    <a:pt x="957523" y="1547571"/>
                  </a:lnTo>
                  <a:lnTo>
                    <a:pt x="957818" y="1552432"/>
                  </a:lnTo>
                  <a:lnTo>
                    <a:pt x="960587" y="1555191"/>
                  </a:lnTo>
                  <a:lnTo>
                    <a:pt x="964214" y="1558711"/>
                  </a:lnTo>
                  <a:lnTo>
                    <a:pt x="964739" y="1559330"/>
                  </a:lnTo>
                  <a:lnTo>
                    <a:pt x="969079" y="1561181"/>
                  </a:lnTo>
                  <a:lnTo>
                    <a:pt x="972462" y="1560651"/>
                  </a:lnTo>
                  <a:lnTo>
                    <a:pt x="974602" y="1558408"/>
                  </a:lnTo>
                  <a:lnTo>
                    <a:pt x="977362" y="1555639"/>
                  </a:lnTo>
                  <a:lnTo>
                    <a:pt x="977067" y="1550779"/>
                  </a:lnTo>
                  <a:lnTo>
                    <a:pt x="974299" y="1548019"/>
                  </a:lnTo>
                  <a:lnTo>
                    <a:pt x="970671" y="1544500"/>
                  </a:lnTo>
                  <a:lnTo>
                    <a:pt x="967902" y="1541740"/>
                  </a:lnTo>
                  <a:close/>
                </a:path>
                <a:path w="18018125" h="10245090">
                  <a:moveTo>
                    <a:pt x="904797" y="1479705"/>
                  </a:moveTo>
                  <a:lnTo>
                    <a:pt x="900079" y="1479665"/>
                  </a:lnTo>
                  <a:lnTo>
                    <a:pt x="894561" y="1485203"/>
                  </a:lnTo>
                  <a:lnTo>
                    <a:pt x="894521" y="1489920"/>
                  </a:lnTo>
                  <a:lnTo>
                    <a:pt x="897290" y="1492680"/>
                  </a:lnTo>
                  <a:lnTo>
                    <a:pt x="900917" y="1496200"/>
                  </a:lnTo>
                  <a:lnTo>
                    <a:pt x="901776" y="1496961"/>
                  </a:lnTo>
                  <a:lnTo>
                    <a:pt x="903445" y="1497673"/>
                  </a:lnTo>
                  <a:lnTo>
                    <a:pt x="902970" y="1497864"/>
                  </a:lnTo>
                  <a:lnTo>
                    <a:pt x="905640" y="1499003"/>
                  </a:lnTo>
                  <a:lnTo>
                    <a:pt x="909023" y="1498474"/>
                  </a:lnTo>
                  <a:lnTo>
                    <a:pt x="911163" y="1496230"/>
                  </a:lnTo>
                  <a:lnTo>
                    <a:pt x="913923" y="1493462"/>
                  </a:lnTo>
                  <a:lnTo>
                    <a:pt x="913962" y="1488743"/>
                  </a:lnTo>
                  <a:lnTo>
                    <a:pt x="911194" y="1485984"/>
                  </a:lnTo>
                  <a:lnTo>
                    <a:pt x="907566" y="1482464"/>
                  </a:lnTo>
                  <a:lnTo>
                    <a:pt x="904797" y="1479705"/>
                  </a:lnTo>
                  <a:close/>
                </a:path>
                <a:path w="18018125" h="10245090">
                  <a:moveTo>
                    <a:pt x="843356" y="1415618"/>
                  </a:moveTo>
                  <a:lnTo>
                    <a:pt x="838639" y="1415578"/>
                  </a:lnTo>
                  <a:lnTo>
                    <a:pt x="833120" y="1421115"/>
                  </a:lnTo>
                  <a:lnTo>
                    <a:pt x="833081" y="1425832"/>
                  </a:lnTo>
                  <a:lnTo>
                    <a:pt x="835849" y="1428592"/>
                  </a:lnTo>
                  <a:lnTo>
                    <a:pt x="839334" y="1432446"/>
                  </a:lnTo>
                  <a:lnTo>
                    <a:pt x="840052" y="1433542"/>
                  </a:lnTo>
                  <a:lnTo>
                    <a:pt x="841720" y="1434253"/>
                  </a:lnTo>
                  <a:lnTo>
                    <a:pt x="841862" y="1433919"/>
                  </a:lnTo>
                  <a:lnTo>
                    <a:pt x="844199" y="1434916"/>
                  </a:lnTo>
                  <a:lnTo>
                    <a:pt x="847440" y="1434720"/>
                  </a:lnTo>
                  <a:lnTo>
                    <a:pt x="849580" y="1432477"/>
                  </a:lnTo>
                  <a:lnTo>
                    <a:pt x="852340" y="1429708"/>
                  </a:lnTo>
                  <a:lnTo>
                    <a:pt x="852379" y="1424990"/>
                  </a:lnTo>
                  <a:lnTo>
                    <a:pt x="849611" y="1422231"/>
                  </a:lnTo>
                  <a:lnTo>
                    <a:pt x="846125" y="1418377"/>
                  </a:lnTo>
                  <a:lnTo>
                    <a:pt x="843356" y="1415618"/>
                  </a:lnTo>
                  <a:close/>
                </a:path>
                <a:path w="18018125" h="10245090">
                  <a:moveTo>
                    <a:pt x="783010" y="1350813"/>
                  </a:moveTo>
                  <a:lnTo>
                    <a:pt x="778626" y="1350916"/>
                  </a:lnTo>
                  <a:lnTo>
                    <a:pt x="775533" y="1353542"/>
                  </a:lnTo>
                  <a:lnTo>
                    <a:pt x="772298" y="1356502"/>
                  </a:lnTo>
                  <a:lnTo>
                    <a:pt x="772401" y="1360886"/>
                  </a:lnTo>
                  <a:lnTo>
                    <a:pt x="775027" y="1363980"/>
                  </a:lnTo>
                  <a:lnTo>
                    <a:pt x="778512" y="1367834"/>
                  </a:lnTo>
                  <a:lnTo>
                    <a:pt x="778895" y="1368786"/>
                  </a:lnTo>
                  <a:lnTo>
                    <a:pt x="783569" y="1370780"/>
                  </a:lnTo>
                  <a:lnTo>
                    <a:pt x="786951" y="1370250"/>
                  </a:lnTo>
                  <a:lnTo>
                    <a:pt x="788949" y="1368341"/>
                  </a:lnTo>
                  <a:lnTo>
                    <a:pt x="792185" y="1365380"/>
                  </a:lnTo>
                  <a:lnTo>
                    <a:pt x="792082" y="1360996"/>
                  </a:lnTo>
                  <a:lnTo>
                    <a:pt x="789456" y="1357903"/>
                  </a:lnTo>
                  <a:lnTo>
                    <a:pt x="783010" y="1350813"/>
                  </a:lnTo>
                  <a:close/>
                </a:path>
                <a:path w="18018125" h="10245090">
                  <a:moveTo>
                    <a:pt x="723951" y="1285768"/>
                  </a:moveTo>
                  <a:lnTo>
                    <a:pt x="719376" y="1285395"/>
                  </a:lnTo>
                  <a:lnTo>
                    <a:pt x="713189" y="1290648"/>
                  </a:lnTo>
                  <a:lnTo>
                    <a:pt x="712816" y="1295223"/>
                  </a:lnTo>
                  <a:lnTo>
                    <a:pt x="715442" y="1298317"/>
                  </a:lnTo>
                  <a:lnTo>
                    <a:pt x="718928" y="1302170"/>
                  </a:lnTo>
                  <a:lnTo>
                    <a:pt x="719644" y="1303265"/>
                  </a:lnTo>
                  <a:lnTo>
                    <a:pt x="723984" y="1305116"/>
                  </a:lnTo>
                  <a:lnTo>
                    <a:pt x="727224" y="1304920"/>
                  </a:lnTo>
                  <a:lnTo>
                    <a:pt x="729222" y="1303011"/>
                  </a:lnTo>
                  <a:lnTo>
                    <a:pt x="732315" y="1300385"/>
                  </a:lnTo>
                  <a:lnTo>
                    <a:pt x="732689" y="1295809"/>
                  </a:lnTo>
                  <a:lnTo>
                    <a:pt x="730062" y="1292717"/>
                  </a:lnTo>
                  <a:lnTo>
                    <a:pt x="726577" y="1288862"/>
                  </a:lnTo>
                  <a:lnTo>
                    <a:pt x="723951" y="1285768"/>
                  </a:lnTo>
                  <a:close/>
                </a:path>
                <a:path w="18018125" h="10245090">
                  <a:moveTo>
                    <a:pt x="666080" y="1218864"/>
                  </a:moveTo>
                  <a:lnTo>
                    <a:pt x="661504" y="1218490"/>
                  </a:lnTo>
                  <a:lnTo>
                    <a:pt x="655318" y="1223743"/>
                  </a:lnTo>
                  <a:lnTo>
                    <a:pt x="654944" y="1228319"/>
                  </a:lnTo>
                  <a:lnTo>
                    <a:pt x="657571" y="1231411"/>
                  </a:lnTo>
                  <a:lnTo>
                    <a:pt x="661056" y="1235266"/>
                  </a:lnTo>
                  <a:lnTo>
                    <a:pt x="661773" y="1236361"/>
                  </a:lnTo>
                  <a:lnTo>
                    <a:pt x="666112" y="1238212"/>
                  </a:lnTo>
                  <a:lnTo>
                    <a:pt x="669019" y="1237873"/>
                  </a:lnTo>
                  <a:lnTo>
                    <a:pt x="671351" y="1236106"/>
                  </a:lnTo>
                  <a:lnTo>
                    <a:pt x="674444" y="1233480"/>
                  </a:lnTo>
                  <a:lnTo>
                    <a:pt x="674817" y="1228904"/>
                  </a:lnTo>
                  <a:lnTo>
                    <a:pt x="672191" y="1225811"/>
                  </a:lnTo>
                  <a:lnTo>
                    <a:pt x="668706" y="1221957"/>
                  </a:lnTo>
                  <a:lnTo>
                    <a:pt x="666080" y="1218864"/>
                  </a:lnTo>
                  <a:close/>
                </a:path>
                <a:path w="18018125" h="10245090">
                  <a:moveTo>
                    <a:pt x="609922" y="1150717"/>
                  </a:moveTo>
                  <a:lnTo>
                    <a:pt x="605488" y="1150010"/>
                  </a:lnTo>
                  <a:lnTo>
                    <a:pt x="599302" y="1155263"/>
                  </a:lnTo>
                  <a:lnTo>
                    <a:pt x="598595" y="1159695"/>
                  </a:lnTo>
                  <a:lnTo>
                    <a:pt x="601221" y="1162789"/>
                  </a:lnTo>
                  <a:lnTo>
                    <a:pt x="604564" y="1166977"/>
                  </a:lnTo>
                  <a:lnTo>
                    <a:pt x="605281" y="1168071"/>
                  </a:lnTo>
                  <a:lnTo>
                    <a:pt x="607284" y="1168925"/>
                  </a:lnTo>
                  <a:lnTo>
                    <a:pt x="607142" y="1169259"/>
                  </a:lnTo>
                  <a:lnTo>
                    <a:pt x="609478" y="1170256"/>
                  </a:lnTo>
                  <a:lnTo>
                    <a:pt x="612384" y="1169918"/>
                  </a:lnTo>
                  <a:lnTo>
                    <a:pt x="614716" y="1168151"/>
                  </a:lnTo>
                  <a:lnTo>
                    <a:pt x="618143" y="1165667"/>
                  </a:lnTo>
                  <a:lnTo>
                    <a:pt x="618517" y="1161091"/>
                  </a:lnTo>
                  <a:lnTo>
                    <a:pt x="615891" y="1157998"/>
                  </a:lnTo>
                  <a:lnTo>
                    <a:pt x="612548" y="1153810"/>
                  </a:lnTo>
                  <a:lnTo>
                    <a:pt x="609922" y="1150717"/>
                  </a:lnTo>
                  <a:close/>
                </a:path>
                <a:path w="18018125" h="10245090">
                  <a:moveTo>
                    <a:pt x="555286" y="1080852"/>
                  </a:moveTo>
                  <a:lnTo>
                    <a:pt x="550519" y="1080003"/>
                  </a:lnTo>
                  <a:lnTo>
                    <a:pt x="547426" y="1082628"/>
                  </a:lnTo>
                  <a:lnTo>
                    <a:pt x="544475" y="1084921"/>
                  </a:lnTo>
                  <a:lnTo>
                    <a:pt x="543625" y="1089688"/>
                  </a:lnTo>
                  <a:lnTo>
                    <a:pt x="546252" y="1092781"/>
                  </a:lnTo>
                  <a:lnTo>
                    <a:pt x="549595" y="1096969"/>
                  </a:lnTo>
                  <a:lnTo>
                    <a:pt x="550169" y="1098398"/>
                  </a:lnTo>
                  <a:lnTo>
                    <a:pt x="552506" y="1099394"/>
                  </a:lnTo>
                  <a:lnTo>
                    <a:pt x="552315" y="1098918"/>
                  </a:lnTo>
                  <a:lnTo>
                    <a:pt x="554651" y="1099915"/>
                  </a:lnTo>
                  <a:lnTo>
                    <a:pt x="557415" y="1099910"/>
                  </a:lnTo>
                  <a:lnTo>
                    <a:pt x="559747" y="1098144"/>
                  </a:lnTo>
                  <a:lnTo>
                    <a:pt x="562698" y="1095850"/>
                  </a:lnTo>
                  <a:lnTo>
                    <a:pt x="563547" y="1091084"/>
                  </a:lnTo>
                  <a:lnTo>
                    <a:pt x="560921" y="1087990"/>
                  </a:lnTo>
                  <a:lnTo>
                    <a:pt x="557578" y="1083802"/>
                  </a:lnTo>
                  <a:lnTo>
                    <a:pt x="555286" y="1080852"/>
                  </a:lnTo>
                  <a:close/>
                </a:path>
                <a:path w="18018125" h="10245090">
                  <a:moveTo>
                    <a:pt x="502889" y="1010364"/>
                  </a:moveTo>
                  <a:lnTo>
                    <a:pt x="498456" y="1009656"/>
                  </a:lnTo>
                  <a:lnTo>
                    <a:pt x="491602" y="1014624"/>
                  </a:lnTo>
                  <a:lnTo>
                    <a:pt x="490895" y="1019057"/>
                  </a:lnTo>
                  <a:lnTo>
                    <a:pt x="493378" y="1022484"/>
                  </a:lnTo>
                  <a:lnTo>
                    <a:pt x="496387" y="1026529"/>
                  </a:lnTo>
                  <a:lnTo>
                    <a:pt x="496962" y="1027958"/>
                  </a:lnTo>
                  <a:lnTo>
                    <a:pt x="501969" y="1030094"/>
                  </a:lnTo>
                  <a:lnTo>
                    <a:pt x="504542" y="1029613"/>
                  </a:lnTo>
                  <a:lnTo>
                    <a:pt x="506731" y="1028180"/>
                  </a:lnTo>
                  <a:lnTo>
                    <a:pt x="510158" y="1025696"/>
                  </a:lnTo>
                  <a:lnTo>
                    <a:pt x="510866" y="1021263"/>
                  </a:lnTo>
                  <a:lnTo>
                    <a:pt x="508382" y="1017836"/>
                  </a:lnTo>
                  <a:lnTo>
                    <a:pt x="505373" y="1013791"/>
                  </a:lnTo>
                  <a:lnTo>
                    <a:pt x="502889" y="1010364"/>
                  </a:lnTo>
                  <a:close/>
                </a:path>
                <a:path w="18018125" h="10245090">
                  <a:moveTo>
                    <a:pt x="451538" y="938349"/>
                  </a:moveTo>
                  <a:lnTo>
                    <a:pt x="447105" y="937641"/>
                  </a:lnTo>
                  <a:lnTo>
                    <a:pt x="443820" y="939791"/>
                  </a:lnTo>
                  <a:lnTo>
                    <a:pt x="440393" y="942275"/>
                  </a:lnTo>
                  <a:lnTo>
                    <a:pt x="439686" y="946708"/>
                  </a:lnTo>
                  <a:lnTo>
                    <a:pt x="444702" y="954373"/>
                  </a:lnTo>
                  <a:lnTo>
                    <a:pt x="445610" y="955943"/>
                  </a:lnTo>
                  <a:lnTo>
                    <a:pt x="450284" y="957937"/>
                  </a:lnTo>
                  <a:lnTo>
                    <a:pt x="452713" y="957790"/>
                  </a:lnTo>
                  <a:lnTo>
                    <a:pt x="454904" y="956356"/>
                  </a:lnTo>
                  <a:lnTo>
                    <a:pt x="458331" y="953872"/>
                  </a:lnTo>
                  <a:lnTo>
                    <a:pt x="459038" y="949439"/>
                  </a:lnTo>
                  <a:lnTo>
                    <a:pt x="454022" y="941775"/>
                  </a:lnTo>
                  <a:lnTo>
                    <a:pt x="451538" y="938349"/>
                  </a:lnTo>
                  <a:close/>
                </a:path>
                <a:path w="18018125" h="10245090">
                  <a:moveTo>
                    <a:pt x="402234" y="865234"/>
                  </a:moveTo>
                  <a:lnTo>
                    <a:pt x="397467" y="864384"/>
                  </a:lnTo>
                  <a:lnTo>
                    <a:pt x="390898" y="868684"/>
                  </a:lnTo>
                  <a:lnTo>
                    <a:pt x="390113" y="873084"/>
                  </a:lnTo>
                  <a:lnTo>
                    <a:pt x="390048" y="873451"/>
                  </a:lnTo>
                  <a:lnTo>
                    <a:pt x="395782" y="882210"/>
                  </a:lnTo>
                  <a:lnTo>
                    <a:pt x="398310" y="883683"/>
                  </a:lnTo>
                  <a:lnTo>
                    <a:pt x="400647" y="884680"/>
                  </a:lnTo>
                  <a:lnTo>
                    <a:pt x="403077" y="884532"/>
                  </a:lnTo>
                  <a:lnTo>
                    <a:pt x="408551" y="880949"/>
                  </a:lnTo>
                  <a:lnTo>
                    <a:pt x="409335" y="876549"/>
                  </a:lnTo>
                  <a:lnTo>
                    <a:pt x="409400" y="876182"/>
                  </a:lnTo>
                  <a:lnTo>
                    <a:pt x="402234" y="865234"/>
                  </a:lnTo>
                  <a:close/>
                </a:path>
                <a:path w="18018125" h="10245090">
                  <a:moveTo>
                    <a:pt x="354786" y="790543"/>
                  </a:moveTo>
                  <a:lnTo>
                    <a:pt x="350161" y="789360"/>
                  </a:lnTo>
                  <a:lnTo>
                    <a:pt x="343592" y="793660"/>
                  </a:lnTo>
                  <a:lnTo>
                    <a:pt x="342409" y="798284"/>
                  </a:lnTo>
                  <a:lnTo>
                    <a:pt x="347425" y="805948"/>
                  </a:lnTo>
                  <a:lnTo>
                    <a:pt x="348333" y="807519"/>
                  </a:lnTo>
                  <a:lnTo>
                    <a:pt x="350862" y="808992"/>
                  </a:lnTo>
                  <a:lnTo>
                    <a:pt x="352865" y="809847"/>
                  </a:lnTo>
                  <a:lnTo>
                    <a:pt x="355295" y="809699"/>
                  </a:lnTo>
                  <a:lnTo>
                    <a:pt x="360769" y="806116"/>
                  </a:lnTo>
                  <a:lnTo>
                    <a:pt x="361952" y="801492"/>
                  </a:lnTo>
                  <a:lnTo>
                    <a:pt x="354786" y="790543"/>
                  </a:lnTo>
                  <a:close/>
                </a:path>
                <a:path w="18018125" h="10245090">
                  <a:moveTo>
                    <a:pt x="309527" y="714419"/>
                  </a:moveTo>
                  <a:lnTo>
                    <a:pt x="305236" y="713378"/>
                  </a:lnTo>
                  <a:lnTo>
                    <a:pt x="298000" y="717393"/>
                  </a:lnTo>
                  <a:lnTo>
                    <a:pt x="296959" y="721684"/>
                  </a:lnTo>
                  <a:lnTo>
                    <a:pt x="298966" y="725302"/>
                  </a:lnTo>
                  <a:lnTo>
                    <a:pt x="302599" y="731588"/>
                  </a:lnTo>
                  <a:lnTo>
                    <a:pt x="305127" y="733060"/>
                  </a:lnTo>
                  <a:lnTo>
                    <a:pt x="306796" y="733772"/>
                  </a:lnTo>
                  <a:lnTo>
                    <a:pt x="309226" y="733625"/>
                  </a:lnTo>
                  <a:lnTo>
                    <a:pt x="311273" y="732526"/>
                  </a:lnTo>
                  <a:lnTo>
                    <a:pt x="314892" y="730518"/>
                  </a:lnTo>
                  <a:lnTo>
                    <a:pt x="315933" y="726227"/>
                  </a:lnTo>
                  <a:lnTo>
                    <a:pt x="313925" y="722609"/>
                  </a:lnTo>
                  <a:lnTo>
                    <a:pt x="311535" y="718038"/>
                  </a:lnTo>
                  <a:lnTo>
                    <a:pt x="309527" y="714419"/>
                  </a:lnTo>
                  <a:close/>
                </a:path>
                <a:path w="18018125" h="10245090">
                  <a:moveTo>
                    <a:pt x="267033" y="638291"/>
                  </a:moveTo>
                  <a:lnTo>
                    <a:pt x="262551" y="636774"/>
                  </a:lnTo>
                  <a:lnTo>
                    <a:pt x="258932" y="638781"/>
                  </a:lnTo>
                  <a:lnTo>
                    <a:pt x="255456" y="640455"/>
                  </a:lnTo>
                  <a:lnTo>
                    <a:pt x="253939" y="644937"/>
                  </a:lnTo>
                  <a:lnTo>
                    <a:pt x="255947" y="648556"/>
                  </a:lnTo>
                  <a:lnTo>
                    <a:pt x="258337" y="653126"/>
                  </a:lnTo>
                  <a:lnTo>
                    <a:pt x="258911" y="654555"/>
                  </a:lnTo>
                  <a:lnTo>
                    <a:pt x="261773" y="656170"/>
                  </a:lnTo>
                  <a:lnTo>
                    <a:pt x="261631" y="656504"/>
                  </a:lnTo>
                  <a:lnTo>
                    <a:pt x="263634" y="657359"/>
                  </a:lnTo>
                  <a:lnTo>
                    <a:pt x="266064" y="657212"/>
                  </a:lnTo>
                  <a:lnTo>
                    <a:pt x="268111" y="656112"/>
                  </a:lnTo>
                  <a:lnTo>
                    <a:pt x="271730" y="654105"/>
                  </a:lnTo>
                  <a:lnTo>
                    <a:pt x="273105" y="649957"/>
                  </a:lnTo>
                  <a:lnTo>
                    <a:pt x="271097" y="646338"/>
                  </a:lnTo>
                  <a:lnTo>
                    <a:pt x="268707" y="641767"/>
                  </a:lnTo>
                  <a:lnTo>
                    <a:pt x="267033" y="638291"/>
                  </a:lnTo>
                  <a:close/>
                </a:path>
                <a:path w="18018125" h="10245090">
                  <a:moveTo>
                    <a:pt x="226012" y="559634"/>
                  </a:moveTo>
                  <a:lnTo>
                    <a:pt x="221387" y="558451"/>
                  </a:lnTo>
                  <a:lnTo>
                    <a:pt x="217911" y="560125"/>
                  </a:lnTo>
                  <a:lnTo>
                    <a:pt x="214101" y="561656"/>
                  </a:lnTo>
                  <a:lnTo>
                    <a:pt x="224901" y="578889"/>
                  </a:lnTo>
                  <a:lnTo>
                    <a:pt x="226947" y="577790"/>
                  </a:lnTo>
                  <a:lnTo>
                    <a:pt x="230424" y="576116"/>
                  </a:lnTo>
                  <a:lnTo>
                    <a:pt x="231941" y="571634"/>
                  </a:lnTo>
                  <a:lnTo>
                    <a:pt x="229933" y="568015"/>
                  </a:lnTo>
                  <a:lnTo>
                    <a:pt x="227543" y="563445"/>
                  </a:lnTo>
                  <a:lnTo>
                    <a:pt x="226012" y="559634"/>
                  </a:lnTo>
                  <a:close/>
                </a:path>
                <a:path w="18018125" h="10245090">
                  <a:moveTo>
                    <a:pt x="186895" y="480211"/>
                  </a:moveTo>
                  <a:lnTo>
                    <a:pt x="182412" y="478695"/>
                  </a:lnTo>
                  <a:lnTo>
                    <a:pt x="175461" y="482042"/>
                  </a:lnTo>
                  <a:lnTo>
                    <a:pt x="173943" y="486525"/>
                  </a:lnTo>
                  <a:lnTo>
                    <a:pt x="175617" y="490000"/>
                  </a:lnTo>
                  <a:lnTo>
                    <a:pt x="177865" y="494906"/>
                  </a:lnTo>
                  <a:lnTo>
                    <a:pt x="178440" y="496333"/>
                  </a:lnTo>
                  <a:lnTo>
                    <a:pt x="181493" y="498425"/>
                  </a:lnTo>
                  <a:lnTo>
                    <a:pt x="183496" y="499279"/>
                  </a:lnTo>
                  <a:lnTo>
                    <a:pt x="185593" y="498990"/>
                  </a:lnTo>
                  <a:lnTo>
                    <a:pt x="187497" y="498225"/>
                  </a:lnTo>
                  <a:lnTo>
                    <a:pt x="190973" y="496551"/>
                  </a:lnTo>
                  <a:lnTo>
                    <a:pt x="192491" y="492069"/>
                  </a:lnTo>
                  <a:lnTo>
                    <a:pt x="190817" y="488592"/>
                  </a:lnTo>
                  <a:lnTo>
                    <a:pt x="188569" y="483688"/>
                  </a:lnTo>
                  <a:lnTo>
                    <a:pt x="186895" y="480211"/>
                  </a:lnTo>
                  <a:close/>
                </a:path>
                <a:path w="18018125" h="10245090">
                  <a:moveTo>
                    <a:pt x="151161" y="400260"/>
                  </a:moveTo>
                  <a:lnTo>
                    <a:pt x="147155" y="398551"/>
                  </a:lnTo>
                  <a:lnTo>
                    <a:pt x="139536" y="401614"/>
                  </a:lnTo>
                  <a:lnTo>
                    <a:pt x="137827" y="405619"/>
                  </a:lnTo>
                  <a:lnTo>
                    <a:pt x="141273" y="414191"/>
                  </a:lnTo>
                  <a:lnTo>
                    <a:pt x="142181" y="415763"/>
                  </a:lnTo>
                  <a:lnTo>
                    <a:pt x="145234" y="417854"/>
                  </a:lnTo>
                  <a:lnTo>
                    <a:pt x="144758" y="418046"/>
                  </a:lnTo>
                  <a:lnTo>
                    <a:pt x="146761" y="418900"/>
                  </a:lnTo>
                  <a:lnTo>
                    <a:pt x="148715" y="418945"/>
                  </a:lnTo>
                  <a:lnTo>
                    <a:pt x="154429" y="416648"/>
                  </a:lnTo>
                  <a:lnTo>
                    <a:pt x="156138" y="412642"/>
                  </a:lnTo>
                  <a:lnTo>
                    <a:pt x="151161" y="400260"/>
                  </a:lnTo>
                  <a:close/>
                </a:path>
                <a:path w="18018125" h="10245090">
                  <a:moveTo>
                    <a:pt x="117425" y="318398"/>
                  </a:moveTo>
                  <a:lnTo>
                    <a:pt x="113086" y="316547"/>
                  </a:lnTo>
                  <a:lnTo>
                    <a:pt x="109276" y="318077"/>
                  </a:lnTo>
                  <a:lnTo>
                    <a:pt x="105609" y="319276"/>
                  </a:lnTo>
                  <a:lnTo>
                    <a:pt x="114645" y="336940"/>
                  </a:lnTo>
                  <a:lnTo>
                    <a:pt x="116550" y="336174"/>
                  </a:lnTo>
                  <a:lnTo>
                    <a:pt x="120218" y="334976"/>
                  </a:lnTo>
                  <a:lnTo>
                    <a:pt x="122069" y="330637"/>
                  </a:lnTo>
                  <a:lnTo>
                    <a:pt x="118623" y="322065"/>
                  </a:lnTo>
                  <a:lnTo>
                    <a:pt x="117425" y="318398"/>
                  </a:lnTo>
                  <a:close/>
                </a:path>
                <a:path w="18018125" h="10245090">
                  <a:moveTo>
                    <a:pt x="81731" y="233727"/>
                  </a:moveTo>
                  <a:lnTo>
                    <a:pt x="77921" y="235259"/>
                  </a:lnTo>
                  <a:lnTo>
                    <a:pt x="74254" y="236456"/>
                  </a:lnTo>
                  <a:lnTo>
                    <a:pt x="72237" y="240331"/>
                  </a:lnTo>
                  <a:lnTo>
                    <a:pt x="72069" y="240654"/>
                  </a:lnTo>
                  <a:lnTo>
                    <a:pt x="73600" y="244464"/>
                  </a:lnTo>
                  <a:lnTo>
                    <a:pt x="75373" y="249559"/>
                  </a:lnTo>
                  <a:lnTo>
                    <a:pt x="76138" y="251465"/>
                  </a:lnTo>
                  <a:lnTo>
                    <a:pt x="77856" y="252987"/>
                  </a:lnTo>
                  <a:lnTo>
                    <a:pt x="79525" y="253699"/>
                  </a:lnTo>
                  <a:lnTo>
                    <a:pt x="79668" y="253365"/>
                  </a:lnTo>
                  <a:lnTo>
                    <a:pt x="81337" y="254077"/>
                  </a:lnTo>
                  <a:lnTo>
                    <a:pt x="83149" y="254455"/>
                  </a:lnTo>
                  <a:lnTo>
                    <a:pt x="88387" y="252350"/>
                  </a:lnTo>
                  <a:lnTo>
                    <a:pt x="90404" y="248475"/>
                  </a:lnTo>
                  <a:lnTo>
                    <a:pt x="90572" y="248153"/>
                  </a:lnTo>
                  <a:lnTo>
                    <a:pt x="87126" y="239580"/>
                  </a:lnTo>
                  <a:lnTo>
                    <a:pt x="85929" y="235912"/>
                  </a:lnTo>
                  <a:lnTo>
                    <a:pt x="81731" y="233727"/>
                  </a:lnTo>
                  <a:close/>
                </a:path>
                <a:path w="18018125" h="10245090">
                  <a:moveTo>
                    <a:pt x="53617" y="150713"/>
                  </a:moveTo>
                  <a:lnTo>
                    <a:pt x="46282" y="153108"/>
                  </a:lnTo>
                  <a:lnTo>
                    <a:pt x="44097" y="157305"/>
                  </a:lnTo>
                  <a:lnTo>
                    <a:pt x="45295" y="160973"/>
                  </a:lnTo>
                  <a:lnTo>
                    <a:pt x="46733" y="165926"/>
                  </a:lnTo>
                  <a:lnTo>
                    <a:pt x="47356" y="168165"/>
                  </a:lnTo>
                  <a:lnTo>
                    <a:pt x="48741" y="169544"/>
                  </a:lnTo>
                  <a:lnTo>
                    <a:pt x="52079" y="170968"/>
                  </a:lnTo>
                  <a:lnTo>
                    <a:pt x="54030" y="171012"/>
                  </a:lnTo>
                  <a:lnTo>
                    <a:pt x="55795" y="170581"/>
                  </a:lnTo>
                  <a:lnTo>
                    <a:pt x="59463" y="169383"/>
                  </a:lnTo>
                  <a:lnTo>
                    <a:pt x="61648" y="165186"/>
                  </a:lnTo>
                  <a:lnTo>
                    <a:pt x="60450" y="161518"/>
                  </a:lnTo>
                  <a:lnTo>
                    <a:pt x="59012" y="156565"/>
                  </a:lnTo>
                  <a:lnTo>
                    <a:pt x="57814" y="152898"/>
                  </a:lnTo>
                  <a:lnTo>
                    <a:pt x="53617" y="150713"/>
                  </a:lnTo>
                  <a:close/>
                </a:path>
                <a:path w="18018125" h="10245090">
                  <a:moveTo>
                    <a:pt x="27693" y="66263"/>
                  </a:moveTo>
                  <a:lnTo>
                    <a:pt x="19690" y="68375"/>
                  </a:lnTo>
                  <a:lnTo>
                    <a:pt x="17647" y="72238"/>
                  </a:lnTo>
                  <a:lnTo>
                    <a:pt x="18703" y="76238"/>
                  </a:lnTo>
                  <a:lnTo>
                    <a:pt x="20141" y="81193"/>
                  </a:lnTo>
                  <a:lnTo>
                    <a:pt x="20764" y="83432"/>
                  </a:lnTo>
                  <a:lnTo>
                    <a:pt x="22482" y="84953"/>
                  </a:lnTo>
                  <a:lnTo>
                    <a:pt x="24485" y="85807"/>
                  </a:lnTo>
                  <a:lnTo>
                    <a:pt x="24009" y="85999"/>
                  </a:lnTo>
                  <a:lnTo>
                    <a:pt x="25678" y="86711"/>
                  </a:lnTo>
                  <a:lnTo>
                    <a:pt x="27298" y="86614"/>
                  </a:lnTo>
                  <a:lnTo>
                    <a:pt x="29061" y="86182"/>
                  </a:lnTo>
                  <a:lnTo>
                    <a:pt x="33062" y="85126"/>
                  </a:lnTo>
                  <a:lnTo>
                    <a:pt x="35104" y="81263"/>
                  </a:lnTo>
                  <a:lnTo>
                    <a:pt x="34049" y="77261"/>
                  </a:lnTo>
                  <a:lnTo>
                    <a:pt x="32611" y="72308"/>
                  </a:lnTo>
                  <a:lnTo>
                    <a:pt x="31556" y="68306"/>
                  </a:lnTo>
                  <a:lnTo>
                    <a:pt x="27693" y="66263"/>
                  </a:lnTo>
                  <a:close/>
                </a:path>
                <a:path w="18018125" h="10245090">
                  <a:moveTo>
                    <a:pt x="8461" y="0"/>
                  </a:moveTo>
                  <a:lnTo>
                    <a:pt x="0" y="0"/>
                  </a:lnTo>
                  <a:lnTo>
                    <a:pt x="2277" y="971"/>
                  </a:lnTo>
                  <a:lnTo>
                    <a:pt x="3755" y="1208"/>
                  </a:lnTo>
                  <a:lnTo>
                    <a:pt x="5517" y="776"/>
                  </a:lnTo>
                  <a:lnTo>
                    <a:pt x="8461" y="0"/>
                  </a:lnTo>
                  <a:close/>
                </a:path>
              </a:pathLst>
            </a:custGeom>
            <a:solidFill>
              <a:srgbClr val="7B337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62346" y="0"/>
              <a:ext cx="18103215" cy="10339070"/>
            </a:xfrm>
            <a:custGeom>
              <a:avLst/>
              <a:gdLst/>
              <a:ahLst/>
              <a:cxnLst/>
              <a:rect l="l" t="t" r="r" b="b"/>
              <a:pathLst>
                <a:path w="18103215" h="10339070">
                  <a:moveTo>
                    <a:pt x="16998899" y="10017902"/>
                  </a:moveTo>
                  <a:lnTo>
                    <a:pt x="16987214" y="10012918"/>
                  </a:lnTo>
                  <a:lnTo>
                    <a:pt x="16982929" y="10014641"/>
                  </a:lnTo>
                  <a:lnTo>
                    <a:pt x="16981363" y="10018312"/>
                  </a:lnTo>
                  <a:lnTo>
                    <a:pt x="16980272" y="10021793"/>
                  </a:lnTo>
                  <a:lnTo>
                    <a:pt x="16981661" y="10025937"/>
                  </a:lnTo>
                  <a:lnTo>
                    <a:pt x="16993346" y="10030921"/>
                  </a:lnTo>
                  <a:lnTo>
                    <a:pt x="16997631" y="10029198"/>
                  </a:lnTo>
                  <a:lnTo>
                    <a:pt x="16999198" y="10025526"/>
                  </a:lnTo>
                  <a:lnTo>
                    <a:pt x="17000288" y="10022046"/>
                  </a:lnTo>
                  <a:lnTo>
                    <a:pt x="16998899" y="10017902"/>
                  </a:lnTo>
                  <a:close/>
                </a:path>
                <a:path w="18103215" h="10339070">
                  <a:moveTo>
                    <a:pt x="16917779" y="9983299"/>
                  </a:moveTo>
                  <a:lnTo>
                    <a:pt x="16906095" y="9978315"/>
                  </a:lnTo>
                  <a:lnTo>
                    <a:pt x="16901951" y="9979704"/>
                  </a:lnTo>
                  <a:lnTo>
                    <a:pt x="16898818" y="9987048"/>
                  </a:lnTo>
                  <a:lnTo>
                    <a:pt x="16900208" y="9991192"/>
                  </a:lnTo>
                  <a:lnTo>
                    <a:pt x="16911892" y="9996176"/>
                  </a:lnTo>
                  <a:lnTo>
                    <a:pt x="16916036" y="9994787"/>
                  </a:lnTo>
                  <a:lnTo>
                    <a:pt x="16919169" y="9987443"/>
                  </a:lnTo>
                  <a:lnTo>
                    <a:pt x="16917779" y="9983299"/>
                  </a:lnTo>
                  <a:close/>
                </a:path>
                <a:path w="18103215" h="10339070">
                  <a:moveTo>
                    <a:pt x="17080780" y="10051646"/>
                  </a:moveTo>
                  <a:lnTo>
                    <a:pt x="17068762" y="10046519"/>
                  </a:lnTo>
                  <a:lnTo>
                    <a:pt x="17064810" y="10048385"/>
                  </a:lnTo>
                  <a:lnTo>
                    <a:pt x="17061677" y="10055729"/>
                  </a:lnTo>
                  <a:lnTo>
                    <a:pt x="17063208" y="10059539"/>
                  </a:lnTo>
                  <a:lnTo>
                    <a:pt x="17075226" y="10064665"/>
                  </a:lnTo>
                  <a:lnTo>
                    <a:pt x="17079179" y="10062800"/>
                  </a:lnTo>
                  <a:lnTo>
                    <a:pt x="17082312" y="10055456"/>
                  </a:lnTo>
                  <a:lnTo>
                    <a:pt x="17080780" y="10051646"/>
                  </a:lnTo>
                  <a:close/>
                </a:path>
                <a:path w="18103215" h="10339070">
                  <a:moveTo>
                    <a:pt x="16837228" y="9947360"/>
                  </a:moveTo>
                  <a:lnTo>
                    <a:pt x="16825545" y="9942377"/>
                  </a:lnTo>
                  <a:lnTo>
                    <a:pt x="16821401" y="9943765"/>
                  </a:lnTo>
                  <a:lnTo>
                    <a:pt x="16818410" y="9950775"/>
                  </a:lnTo>
                  <a:lnTo>
                    <a:pt x="16819657" y="9955253"/>
                  </a:lnTo>
                  <a:lnTo>
                    <a:pt x="16831340" y="9960237"/>
                  </a:lnTo>
                  <a:lnTo>
                    <a:pt x="16835483" y="9958848"/>
                  </a:lnTo>
                  <a:lnTo>
                    <a:pt x="16838474" y="9951837"/>
                  </a:lnTo>
                  <a:lnTo>
                    <a:pt x="16837228" y="9947360"/>
                  </a:lnTo>
                  <a:close/>
                </a:path>
                <a:path w="18103215" h="10339070">
                  <a:moveTo>
                    <a:pt x="17163323" y="10082911"/>
                  </a:moveTo>
                  <a:lnTo>
                    <a:pt x="17159510" y="10081678"/>
                  </a:lnTo>
                  <a:lnTo>
                    <a:pt x="17151163" y="10078118"/>
                  </a:lnTo>
                  <a:lnTo>
                    <a:pt x="17147211" y="10079983"/>
                  </a:lnTo>
                  <a:lnTo>
                    <a:pt x="17144078" y="10087327"/>
                  </a:lnTo>
                  <a:lnTo>
                    <a:pt x="17145944" y="10091280"/>
                  </a:lnTo>
                  <a:lnTo>
                    <a:pt x="17149281" y="10092704"/>
                  </a:lnTo>
                  <a:lnTo>
                    <a:pt x="17149758" y="10092512"/>
                  </a:lnTo>
                  <a:lnTo>
                    <a:pt x="17158104" y="10096072"/>
                  </a:lnTo>
                  <a:lnTo>
                    <a:pt x="17162057" y="10094207"/>
                  </a:lnTo>
                  <a:lnTo>
                    <a:pt x="17165190" y="10086863"/>
                  </a:lnTo>
                  <a:lnTo>
                    <a:pt x="17163323" y="10082911"/>
                  </a:lnTo>
                  <a:close/>
                </a:path>
                <a:path w="18103215" h="10339070">
                  <a:moveTo>
                    <a:pt x="16754194" y="9907994"/>
                  </a:moveTo>
                  <a:lnTo>
                    <a:pt x="16746182" y="9904577"/>
                  </a:lnTo>
                  <a:lnTo>
                    <a:pt x="16741706" y="9905825"/>
                  </a:lnTo>
                  <a:lnTo>
                    <a:pt x="16738573" y="9913169"/>
                  </a:lnTo>
                  <a:lnTo>
                    <a:pt x="16739961" y="9917312"/>
                  </a:lnTo>
                  <a:lnTo>
                    <a:pt x="16743492" y="9919212"/>
                  </a:lnTo>
                  <a:lnTo>
                    <a:pt x="16751836" y="9922771"/>
                  </a:lnTo>
                  <a:lnTo>
                    <a:pt x="16756122" y="9921049"/>
                  </a:lnTo>
                  <a:lnTo>
                    <a:pt x="16759112" y="9914039"/>
                  </a:lnTo>
                  <a:lnTo>
                    <a:pt x="16757723" y="9909895"/>
                  </a:lnTo>
                  <a:lnTo>
                    <a:pt x="16754194" y="9907994"/>
                  </a:lnTo>
                  <a:close/>
                </a:path>
                <a:path w="18103215" h="10339070">
                  <a:moveTo>
                    <a:pt x="17246102" y="10112697"/>
                  </a:moveTo>
                  <a:lnTo>
                    <a:pt x="17242146" y="10111799"/>
                  </a:lnTo>
                  <a:lnTo>
                    <a:pt x="17237472" y="10109805"/>
                  </a:lnTo>
                  <a:lnTo>
                    <a:pt x="17233991" y="10108715"/>
                  </a:lnTo>
                  <a:lnTo>
                    <a:pt x="17230039" y="10110580"/>
                  </a:lnTo>
                  <a:lnTo>
                    <a:pt x="17227049" y="10117591"/>
                  </a:lnTo>
                  <a:lnTo>
                    <a:pt x="17228914" y="10121542"/>
                  </a:lnTo>
                  <a:lnTo>
                    <a:pt x="17232253" y="10122967"/>
                  </a:lnTo>
                  <a:lnTo>
                    <a:pt x="17232729" y="10122775"/>
                  </a:lnTo>
                  <a:lnTo>
                    <a:pt x="17237738" y="10124912"/>
                  </a:lnTo>
                  <a:lnTo>
                    <a:pt x="17241551" y="10126145"/>
                  </a:lnTo>
                  <a:lnTo>
                    <a:pt x="17245171" y="10124137"/>
                  </a:lnTo>
                  <a:lnTo>
                    <a:pt x="17246737" y="10120465"/>
                  </a:lnTo>
                  <a:lnTo>
                    <a:pt x="17247500" y="10118029"/>
                  </a:lnTo>
                  <a:lnTo>
                    <a:pt x="17247827" y="10116984"/>
                  </a:lnTo>
                  <a:lnTo>
                    <a:pt x="17246102" y="10112697"/>
                  </a:lnTo>
                  <a:close/>
                </a:path>
                <a:path w="18103215" h="10339070">
                  <a:moveTo>
                    <a:pt x="16666913" y="9865634"/>
                  </a:moveTo>
                  <a:lnTo>
                    <a:pt x="16662437" y="9866881"/>
                  </a:lnTo>
                  <a:lnTo>
                    <a:pt x="16660343" y="9871512"/>
                  </a:lnTo>
                  <a:lnTo>
                    <a:pt x="16659113" y="9873749"/>
                  </a:lnTo>
                  <a:lnTo>
                    <a:pt x="16660358" y="9878227"/>
                  </a:lnTo>
                  <a:lnTo>
                    <a:pt x="16663889" y="9880127"/>
                  </a:lnTo>
                  <a:lnTo>
                    <a:pt x="16672568" y="9883829"/>
                  </a:lnTo>
                  <a:lnTo>
                    <a:pt x="16676711" y="9882440"/>
                  </a:lnTo>
                  <a:lnTo>
                    <a:pt x="16678662" y="9878143"/>
                  </a:lnTo>
                  <a:lnTo>
                    <a:pt x="16679893" y="9875905"/>
                  </a:lnTo>
                  <a:lnTo>
                    <a:pt x="16678647" y="9871429"/>
                  </a:lnTo>
                  <a:lnTo>
                    <a:pt x="16675116" y="9869528"/>
                  </a:lnTo>
                  <a:lnTo>
                    <a:pt x="16670443" y="9867535"/>
                  </a:lnTo>
                  <a:lnTo>
                    <a:pt x="16666913" y="9865634"/>
                  </a:lnTo>
                  <a:close/>
                </a:path>
                <a:path w="18103215" h="10339070">
                  <a:moveTo>
                    <a:pt x="16587880" y="9825214"/>
                  </a:moveTo>
                  <a:lnTo>
                    <a:pt x="16583404" y="9826461"/>
                  </a:lnTo>
                  <a:lnTo>
                    <a:pt x="16581837" y="9830133"/>
                  </a:lnTo>
                  <a:lnTo>
                    <a:pt x="16579937" y="9833662"/>
                  </a:lnTo>
                  <a:lnTo>
                    <a:pt x="16581327" y="9837806"/>
                  </a:lnTo>
                  <a:lnTo>
                    <a:pt x="16584713" y="9840040"/>
                  </a:lnTo>
                  <a:lnTo>
                    <a:pt x="16593392" y="9843742"/>
                  </a:lnTo>
                  <a:lnTo>
                    <a:pt x="16597535" y="9842353"/>
                  </a:lnTo>
                  <a:lnTo>
                    <a:pt x="16598959" y="9839015"/>
                  </a:lnTo>
                  <a:lnTo>
                    <a:pt x="16600860" y="9835485"/>
                  </a:lnTo>
                  <a:lnTo>
                    <a:pt x="16599471" y="9831342"/>
                  </a:lnTo>
                  <a:lnTo>
                    <a:pt x="16596084" y="9829108"/>
                  </a:lnTo>
                  <a:lnTo>
                    <a:pt x="16591410" y="9827114"/>
                  </a:lnTo>
                  <a:lnTo>
                    <a:pt x="16587880" y="9825214"/>
                  </a:lnTo>
                  <a:close/>
                </a:path>
                <a:path w="18103215" h="10339070">
                  <a:moveTo>
                    <a:pt x="17329643" y="10141625"/>
                  </a:moveTo>
                  <a:lnTo>
                    <a:pt x="17325687" y="10140727"/>
                  </a:lnTo>
                  <a:lnTo>
                    <a:pt x="17321012" y="10138733"/>
                  </a:lnTo>
                  <a:lnTo>
                    <a:pt x="17317198" y="10137501"/>
                  </a:lnTo>
                  <a:lnTo>
                    <a:pt x="17313579" y="10139508"/>
                  </a:lnTo>
                  <a:lnTo>
                    <a:pt x="17310589" y="10146518"/>
                  </a:lnTo>
                  <a:lnTo>
                    <a:pt x="17312455" y="10150471"/>
                  </a:lnTo>
                  <a:lnTo>
                    <a:pt x="17316126" y="10152037"/>
                  </a:lnTo>
                  <a:lnTo>
                    <a:pt x="17316604" y="10151846"/>
                  </a:lnTo>
                  <a:lnTo>
                    <a:pt x="17321277" y="10153840"/>
                  </a:lnTo>
                  <a:lnTo>
                    <a:pt x="17325092" y="10155073"/>
                  </a:lnTo>
                  <a:lnTo>
                    <a:pt x="17328710" y="10153064"/>
                  </a:lnTo>
                  <a:lnTo>
                    <a:pt x="17330276" y="10149393"/>
                  </a:lnTo>
                  <a:lnTo>
                    <a:pt x="17331509" y="10145578"/>
                  </a:lnTo>
                  <a:lnTo>
                    <a:pt x="17329643" y="10141625"/>
                  </a:lnTo>
                  <a:close/>
                </a:path>
                <a:path w="18103215" h="10339070">
                  <a:moveTo>
                    <a:pt x="16509942" y="9784076"/>
                  </a:moveTo>
                  <a:lnTo>
                    <a:pt x="16505464" y="9785323"/>
                  </a:lnTo>
                  <a:lnTo>
                    <a:pt x="16503898" y="9788995"/>
                  </a:lnTo>
                  <a:lnTo>
                    <a:pt x="16502140" y="9792191"/>
                  </a:lnTo>
                  <a:lnTo>
                    <a:pt x="16503386" y="9796668"/>
                  </a:lnTo>
                  <a:lnTo>
                    <a:pt x="16506774" y="9798903"/>
                  </a:lnTo>
                  <a:lnTo>
                    <a:pt x="16515454" y="9802605"/>
                  </a:lnTo>
                  <a:lnTo>
                    <a:pt x="16519598" y="9801216"/>
                  </a:lnTo>
                  <a:lnTo>
                    <a:pt x="16521022" y="9797878"/>
                  </a:lnTo>
                  <a:lnTo>
                    <a:pt x="16522780" y="9794682"/>
                  </a:lnTo>
                  <a:lnTo>
                    <a:pt x="16521533" y="9790205"/>
                  </a:lnTo>
                  <a:lnTo>
                    <a:pt x="16518146" y="9787971"/>
                  </a:lnTo>
                  <a:lnTo>
                    <a:pt x="16513472" y="9785977"/>
                  </a:lnTo>
                  <a:lnTo>
                    <a:pt x="16509942" y="9784076"/>
                  </a:lnTo>
                  <a:close/>
                </a:path>
                <a:path w="18103215" h="10339070">
                  <a:moveTo>
                    <a:pt x="17413230" y="10168600"/>
                  </a:moveTo>
                  <a:lnTo>
                    <a:pt x="17409273" y="10167701"/>
                  </a:lnTo>
                  <a:lnTo>
                    <a:pt x="17404599" y="10165707"/>
                  </a:lnTo>
                  <a:lnTo>
                    <a:pt x="17401118" y="10164617"/>
                  </a:lnTo>
                  <a:lnTo>
                    <a:pt x="17397167" y="10166483"/>
                  </a:lnTo>
                  <a:lnTo>
                    <a:pt x="17394702" y="10174112"/>
                  </a:lnTo>
                  <a:lnTo>
                    <a:pt x="17396375" y="10177588"/>
                  </a:lnTo>
                  <a:lnTo>
                    <a:pt x="17399714" y="10179012"/>
                  </a:lnTo>
                  <a:lnTo>
                    <a:pt x="17399856" y="10178678"/>
                  </a:lnTo>
                  <a:lnTo>
                    <a:pt x="17400189" y="10178820"/>
                  </a:lnTo>
                  <a:lnTo>
                    <a:pt x="17400664" y="10178628"/>
                  </a:lnTo>
                  <a:lnTo>
                    <a:pt x="17405339" y="10180622"/>
                  </a:lnTo>
                  <a:lnTo>
                    <a:pt x="17408819" y="10181712"/>
                  </a:lnTo>
                  <a:lnTo>
                    <a:pt x="17412770" y="10179847"/>
                  </a:lnTo>
                  <a:lnTo>
                    <a:pt x="17415235" y="10172218"/>
                  </a:lnTo>
                  <a:lnTo>
                    <a:pt x="17413230" y="10168600"/>
                  </a:lnTo>
                  <a:close/>
                </a:path>
                <a:path w="18103215" h="10339070">
                  <a:moveTo>
                    <a:pt x="16433240" y="9741888"/>
                  </a:moveTo>
                  <a:lnTo>
                    <a:pt x="16428907" y="9742802"/>
                  </a:lnTo>
                  <a:lnTo>
                    <a:pt x="16425106" y="9749861"/>
                  </a:lnTo>
                  <a:lnTo>
                    <a:pt x="16426161" y="9753862"/>
                  </a:lnTo>
                  <a:lnTo>
                    <a:pt x="16429405" y="9756430"/>
                  </a:lnTo>
                  <a:lnTo>
                    <a:pt x="16437753" y="9759990"/>
                  </a:lnTo>
                  <a:lnTo>
                    <a:pt x="16441753" y="9758935"/>
                  </a:lnTo>
                  <a:lnTo>
                    <a:pt x="16443511" y="9755739"/>
                  </a:lnTo>
                  <a:lnTo>
                    <a:pt x="16445412" y="9752209"/>
                  </a:lnTo>
                  <a:lnTo>
                    <a:pt x="16444356" y="9748208"/>
                  </a:lnTo>
                  <a:lnTo>
                    <a:pt x="16441110" y="9745640"/>
                  </a:lnTo>
                  <a:lnTo>
                    <a:pt x="16436437" y="9743647"/>
                  </a:lnTo>
                  <a:lnTo>
                    <a:pt x="16433240" y="9741888"/>
                  </a:lnTo>
                  <a:close/>
                </a:path>
                <a:path w="18103215" h="10339070">
                  <a:moveTo>
                    <a:pt x="17498002" y="10193713"/>
                  </a:moveTo>
                  <a:lnTo>
                    <a:pt x="17494188" y="10192481"/>
                  </a:lnTo>
                  <a:lnTo>
                    <a:pt x="17489230" y="10191155"/>
                  </a:lnTo>
                  <a:lnTo>
                    <a:pt x="17485272" y="10190256"/>
                  </a:lnTo>
                  <a:lnTo>
                    <a:pt x="17481654" y="10192264"/>
                  </a:lnTo>
                  <a:lnTo>
                    <a:pt x="17480422" y="10196078"/>
                  </a:lnTo>
                  <a:lnTo>
                    <a:pt x="17479332" y="10199559"/>
                  </a:lnTo>
                  <a:lnTo>
                    <a:pt x="17481006" y="10203035"/>
                  </a:lnTo>
                  <a:lnTo>
                    <a:pt x="17485344" y="10204886"/>
                  </a:lnTo>
                  <a:lnTo>
                    <a:pt x="17490302" y="10206211"/>
                  </a:lnTo>
                  <a:lnTo>
                    <a:pt x="17494260" y="10207111"/>
                  </a:lnTo>
                  <a:lnTo>
                    <a:pt x="17497878" y="10205103"/>
                  </a:lnTo>
                  <a:lnTo>
                    <a:pt x="17499110" y="10201288"/>
                  </a:lnTo>
                  <a:lnTo>
                    <a:pt x="17500009" y="10197331"/>
                  </a:lnTo>
                  <a:lnTo>
                    <a:pt x="17498002" y="10193713"/>
                  </a:lnTo>
                  <a:close/>
                </a:path>
                <a:path w="18103215" h="10339070">
                  <a:moveTo>
                    <a:pt x="16356442" y="9698081"/>
                  </a:moveTo>
                  <a:lnTo>
                    <a:pt x="16352108" y="9698994"/>
                  </a:lnTo>
                  <a:lnTo>
                    <a:pt x="16348308" y="9706054"/>
                  </a:lnTo>
                  <a:lnTo>
                    <a:pt x="16349220" y="9710389"/>
                  </a:lnTo>
                  <a:lnTo>
                    <a:pt x="16352750" y="9712289"/>
                  </a:lnTo>
                  <a:lnTo>
                    <a:pt x="16357140" y="9714950"/>
                  </a:lnTo>
                  <a:lnTo>
                    <a:pt x="16361144" y="9716658"/>
                  </a:lnTo>
                  <a:lnTo>
                    <a:pt x="16365146" y="9715603"/>
                  </a:lnTo>
                  <a:lnTo>
                    <a:pt x="16366903" y="9712407"/>
                  </a:lnTo>
                  <a:lnTo>
                    <a:pt x="16368803" y="9708877"/>
                  </a:lnTo>
                  <a:lnTo>
                    <a:pt x="16367891" y="9704542"/>
                  </a:lnTo>
                  <a:lnTo>
                    <a:pt x="16364361" y="9702643"/>
                  </a:lnTo>
                  <a:lnTo>
                    <a:pt x="16359972" y="9699981"/>
                  </a:lnTo>
                  <a:lnTo>
                    <a:pt x="16356442" y="9698081"/>
                  </a:lnTo>
                  <a:close/>
                </a:path>
                <a:path w="18103215" h="10339070">
                  <a:moveTo>
                    <a:pt x="17583153" y="10217015"/>
                  </a:moveTo>
                  <a:lnTo>
                    <a:pt x="17579196" y="10216116"/>
                  </a:lnTo>
                  <a:lnTo>
                    <a:pt x="17574239" y="10214791"/>
                  </a:lnTo>
                  <a:lnTo>
                    <a:pt x="17570425" y="10213558"/>
                  </a:lnTo>
                  <a:lnTo>
                    <a:pt x="17566328" y="10215757"/>
                  </a:lnTo>
                  <a:lnTo>
                    <a:pt x="17565429" y="10219714"/>
                  </a:lnTo>
                  <a:lnTo>
                    <a:pt x="17564339" y="10223195"/>
                  </a:lnTo>
                  <a:lnTo>
                    <a:pt x="17566014" y="10226671"/>
                  </a:lnTo>
                  <a:lnTo>
                    <a:pt x="17570354" y="10228522"/>
                  </a:lnTo>
                  <a:lnTo>
                    <a:pt x="17575313" y="10229848"/>
                  </a:lnTo>
                  <a:lnTo>
                    <a:pt x="17579128" y="10231081"/>
                  </a:lnTo>
                  <a:lnTo>
                    <a:pt x="17583222" y="10228881"/>
                  </a:lnTo>
                  <a:lnTo>
                    <a:pt x="17584121" y="10224924"/>
                  </a:lnTo>
                  <a:lnTo>
                    <a:pt x="17585353" y="10221110"/>
                  </a:lnTo>
                  <a:lnTo>
                    <a:pt x="17583153" y="10217015"/>
                  </a:lnTo>
                  <a:close/>
                </a:path>
                <a:path w="18103215" h="10339070">
                  <a:moveTo>
                    <a:pt x="16279594" y="9653463"/>
                  </a:moveTo>
                  <a:lnTo>
                    <a:pt x="16275259" y="9654376"/>
                  </a:lnTo>
                  <a:lnTo>
                    <a:pt x="16271458" y="9661435"/>
                  </a:lnTo>
                  <a:lnTo>
                    <a:pt x="16272372" y="9665771"/>
                  </a:lnTo>
                  <a:lnTo>
                    <a:pt x="16275902" y="9667671"/>
                  </a:lnTo>
                  <a:lnTo>
                    <a:pt x="16280289" y="9670331"/>
                  </a:lnTo>
                  <a:lnTo>
                    <a:pt x="16284296" y="9672041"/>
                  </a:lnTo>
                  <a:lnTo>
                    <a:pt x="16288298" y="9670985"/>
                  </a:lnTo>
                  <a:lnTo>
                    <a:pt x="16290056" y="9667789"/>
                  </a:lnTo>
                  <a:lnTo>
                    <a:pt x="16291956" y="9664260"/>
                  </a:lnTo>
                  <a:lnTo>
                    <a:pt x="16291044" y="9659926"/>
                  </a:lnTo>
                  <a:lnTo>
                    <a:pt x="16287513" y="9658025"/>
                  </a:lnTo>
                  <a:lnTo>
                    <a:pt x="16283125" y="9655364"/>
                  </a:lnTo>
                  <a:lnTo>
                    <a:pt x="16279594" y="9653463"/>
                  </a:lnTo>
                  <a:close/>
                </a:path>
                <a:path w="18103215" h="10339070">
                  <a:moveTo>
                    <a:pt x="17668256" y="10239507"/>
                  </a:moveTo>
                  <a:lnTo>
                    <a:pt x="17664299" y="10238608"/>
                  </a:lnTo>
                  <a:lnTo>
                    <a:pt x="17659340" y="10237282"/>
                  </a:lnTo>
                  <a:lnTo>
                    <a:pt x="17655860" y="10236192"/>
                  </a:lnTo>
                  <a:lnTo>
                    <a:pt x="17651766" y="10238392"/>
                  </a:lnTo>
                  <a:lnTo>
                    <a:pt x="17650867" y="10242349"/>
                  </a:lnTo>
                  <a:lnTo>
                    <a:pt x="17649920" y="10245495"/>
                  </a:lnTo>
                  <a:lnTo>
                    <a:pt x="17651928" y="10249114"/>
                  </a:lnTo>
                  <a:lnTo>
                    <a:pt x="17655932" y="10250822"/>
                  </a:lnTo>
                  <a:lnTo>
                    <a:pt x="17660891" y="10252148"/>
                  </a:lnTo>
                  <a:lnTo>
                    <a:pt x="17664372" y="10253238"/>
                  </a:lnTo>
                  <a:lnTo>
                    <a:pt x="17668466" y="10251039"/>
                  </a:lnTo>
                  <a:lnTo>
                    <a:pt x="17669364" y="10247082"/>
                  </a:lnTo>
                  <a:lnTo>
                    <a:pt x="17670454" y="10243602"/>
                  </a:lnTo>
                  <a:lnTo>
                    <a:pt x="17668256" y="10239507"/>
                  </a:lnTo>
                  <a:close/>
                </a:path>
                <a:path w="18103215" h="10339070">
                  <a:moveTo>
                    <a:pt x="16204175" y="9608271"/>
                  </a:moveTo>
                  <a:lnTo>
                    <a:pt x="16200174" y="9609326"/>
                  </a:lnTo>
                  <a:lnTo>
                    <a:pt x="16195706" y="9616101"/>
                  </a:lnTo>
                  <a:lnTo>
                    <a:pt x="16196761" y="9620102"/>
                  </a:lnTo>
                  <a:lnTo>
                    <a:pt x="16200147" y="9622336"/>
                  </a:lnTo>
                  <a:lnTo>
                    <a:pt x="16204537" y="9624997"/>
                  </a:lnTo>
                  <a:lnTo>
                    <a:pt x="16205540" y="9625425"/>
                  </a:lnTo>
                  <a:lnTo>
                    <a:pt x="16205397" y="9625759"/>
                  </a:lnTo>
                  <a:lnTo>
                    <a:pt x="16208401" y="9627040"/>
                  </a:lnTo>
                  <a:lnTo>
                    <a:pt x="16212403" y="9625985"/>
                  </a:lnTo>
                  <a:lnTo>
                    <a:pt x="16213634" y="9623748"/>
                  </a:lnTo>
                  <a:lnTo>
                    <a:pt x="16214161" y="9622790"/>
                  </a:lnTo>
                  <a:lnTo>
                    <a:pt x="16216395" y="9619402"/>
                  </a:lnTo>
                  <a:lnTo>
                    <a:pt x="16215339" y="9615400"/>
                  </a:lnTo>
                  <a:lnTo>
                    <a:pt x="16211952" y="9613166"/>
                  </a:lnTo>
                  <a:lnTo>
                    <a:pt x="16207562" y="9610505"/>
                  </a:lnTo>
                  <a:lnTo>
                    <a:pt x="16204175" y="9608271"/>
                  </a:lnTo>
                  <a:close/>
                </a:path>
                <a:path w="18103215" h="10339070">
                  <a:moveTo>
                    <a:pt x="17754022" y="10259520"/>
                  </a:moveTo>
                  <a:lnTo>
                    <a:pt x="17750066" y="10258621"/>
                  </a:lnTo>
                  <a:lnTo>
                    <a:pt x="17745106" y="10257295"/>
                  </a:lnTo>
                  <a:lnTo>
                    <a:pt x="17741150" y="10256397"/>
                  </a:lnTo>
                  <a:lnTo>
                    <a:pt x="17737390" y="10258738"/>
                  </a:lnTo>
                  <a:lnTo>
                    <a:pt x="17736491" y="10262695"/>
                  </a:lnTo>
                  <a:lnTo>
                    <a:pt x="17735877" y="10265985"/>
                  </a:lnTo>
                  <a:lnTo>
                    <a:pt x="17737548" y="10269459"/>
                  </a:lnTo>
                  <a:lnTo>
                    <a:pt x="17741890" y="10271311"/>
                  </a:lnTo>
                  <a:lnTo>
                    <a:pt x="17746848" y="10272637"/>
                  </a:lnTo>
                  <a:lnTo>
                    <a:pt x="17750806" y="10273536"/>
                  </a:lnTo>
                  <a:lnTo>
                    <a:pt x="17754566" y="10271195"/>
                  </a:lnTo>
                  <a:lnTo>
                    <a:pt x="17756363" y="10263281"/>
                  </a:lnTo>
                  <a:lnTo>
                    <a:pt x="17754022" y="10259520"/>
                  </a:lnTo>
                  <a:close/>
                </a:path>
                <a:path w="18103215" h="10339070">
                  <a:moveTo>
                    <a:pt x="16129660" y="9561886"/>
                  </a:moveTo>
                  <a:lnTo>
                    <a:pt x="16125324" y="9562798"/>
                  </a:lnTo>
                  <a:lnTo>
                    <a:pt x="16123089" y="9566186"/>
                  </a:lnTo>
                  <a:lnTo>
                    <a:pt x="16120999" y="9569240"/>
                  </a:lnTo>
                  <a:lnTo>
                    <a:pt x="16121912" y="9573575"/>
                  </a:lnTo>
                  <a:lnTo>
                    <a:pt x="16125299" y="9575809"/>
                  </a:lnTo>
                  <a:lnTo>
                    <a:pt x="16129686" y="9578469"/>
                  </a:lnTo>
                  <a:lnTo>
                    <a:pt x="16133693" y="9580178"/>
                  </a:lnTo>
                  <a:lnTo>
                    <a:pt x="16137219" y="9579315"/>
                  </a:lnTo>
                  <a:lnTo>
                    <a:pt x="16141402" y="9573208"/>
                  </a:lnTo>
                  <a:lnTo>
                    <a:pt x="16140488" y="9568872"/>
                  </a:lnTo>
                  <a:lnTo>
                    <a:pt x="16137101" y="9566639"/>
                  </a:lnTo>
                  <a:lnTo>
                    <a:pt x="16132713" y="9563978"/>
                  </a:lnTo>
                  <a:lnTo>
                    <a:pt x="16129660" y="9561886"/>
                  </a:lnTo>
                  <a:close/>
                </a:path>
                <a:path w="18103215" h="10339070">
                  <a:moveTo>
                    <a:pt x="17839689" y="10277913"/>
                  </a:moveTo>
                  <a:lnTo>
                    <a:pt x="17835733" y="10277014"/>
                  </a:lnTo>
                  <a:lnTo>
                    <a:pt x="17830965" y="10276164"/>
                  </a:lnTo>
                  <a:lnTo>
                    <a:pt x="17827342" y="10275408"/>
                  </a:lnTo>
                  <a:lnTo>
                    <a:pt x="17823581" y="10277749"/>
                  </a:lnTo>
                  <a:lnTo>
                    <a:pt x="17822681" y="10281705"/>
                  </a:lnTo>
                  <a:lnTo>
                    <a:pt x="17821925" y="10285329"/>
                  </a:lnTo>
                  <a:lnTo>
                    <a:pt x="17823742" y="10288471"/>
                  </a:lnTo>
                  <a:lnTo>
                    <a:pt x="17826746" y="10289753"/>
                  </a:lnTo>
                  <a:lnTo>
                    <a:pt x="17826554" y="10289276"/>
                  </a:lnTo>
                  <a:lnTo>
                    <a:pt x="17827891" y="10289846"/>
                  </a:lnTo>
                  <a:lnTo>
                    <a:pt x="17832993" y="10290839"/>
                  </a:lnTo>
                  <a:lnTo>
                    <a:pt x="17836615" y="10291595"/>
                  </a:lnTo>
                  <a:lnTo>
                    <a:pt x="17840376" y="10289253"/>
                  </a:lnTo>
                  <a:lnTo>
                    <a:pt x="17841274" y="10285296"/>
                  </a:lnTo>
                  <a:lnTo>
                    <a:pt x="17842030" y="10281673"/>
                  </a:lnTo>
                  <a:lnTo>
                    <a:pt x="17839689" y="10277913"/>
                  </a:lnTo>
                  <a:close/>
                </a:path>
                <a:path w="18103215" h="10339070">
                  <a:moveTo>
                    <a:pt x="16054761" y="9514548"/>
                  </a:moveTo>
                  <a:lnTo>
                    <a:pt x="16050426" y="9515461"/>
                  </a:lnTo>
                  <a:lnTo>
                    <a:pt x="16048192" y="9518849"/>
                  </a:lnTo>
                  <a:lnTo>
                    <a:pt x="16046100" y="9521902"/>
                  </a:lnTo>
                  <a:lnTo>
                    <a:pt x="16047012" y="9526237"/>
                  </a:lnTo>
                  <a:lnTo>
                    <a:pt x="16050400" y="9528471"/>
                  </a:lnTo>
                  <a:lnTo>
                    <a:pt x="16054789" y="9531132"/>
                  </a:lnTo>
                  <a:lnTo>
                    <a:pt x="16058796" y="9532841"/>
                  </a:lnTo>
                  <a:lnTo>
                    <a:pt x="16062318" y="9531977"/>
                  </a:lnTo>
                  <a:lnTo>
                    <a:pt x="16066502" y="9525870"/>
                  </a:lnTo>
                  <a:lnTo>
                    <a:pt x="16065590" y="9521535"/>
                  </a:lnTo>
                  <a:lnTo>
                    <a:pt x="16062203" y="9519301"/>
                  </a:lnTo>
                  <a:lnTo>
                    <a:pt x="16057814" y="9516640"/>
                  </a:lnTo>
                  <a:lnTo>
                    <a:pt x="16054761" y="9514548"/>
                  </a:lnTo>
                  <a:close/>
                </a:path>
                <a:path w="18103215" h="10339070">
                  <a:moveTo>
                    <a:pt x="15981098" y="9466159"/>
                  </a:moveTo>
                  <a:lnTo>
                    <a:pt x="15976765" y="9467073"/>
                  </a:lnTo>
                  <a:lnTo>
                    <a:pt x="15972296" y="9473848"/>
                  </a:lnTo>
                  <a:lnTo>
                    <a:pt x="15973209" y="9478182"/>
                  </a:lnTo>
                  <a:lnTo>
                    <a:pt x="15976595" y="9480416"/>
                  </a:lnTo>
                  <a:lnTo>
                    <a:pt x="15980985" y="9483078"/>
                  </a:lnTo>
                  <a:lnTo>
                    <a:pt x="15985326" y="9484929"/>
                  </a:lnTo>
                  <a:lnTo>
                    <a:pt x="15988994" y="9483732"/>
                  </a:lnTo>
                  <a:lnTo>
                    <a:pt x="15990942" y="9481012"/>
                  </a:lnTo>
                  <a:lnTo>
                    <a:pt x="15993176" y="9477625"/>
                  </a:lnTo>
                  <a:lnTo>
                    <a:pt x="15992263" y="9473290"/>
                  </a:lnTo>
                  <a:lnTo>
                    <a:pt x="15988875" y="9471055"/>
                  </a:lnTo>
                  <a:lnTo>
                    <a:pt x="15984486" y="9468394"/>
                  </a:lnTo>
                  <a:lnTo>
                    <a:pt x="15981098" y="9466159"/>
                  </a:lnTo>
                  <a:close/>
                </a:path>
                <a:path w="18103215" h="10339070">
                  <a:moveTo>
                    <a:pt x="17926118" y="10295446"/>
                  </a:moveTo>
                  <a:lnTo>
                    <a:pt x="17922161" y="10294547"/>
                  </a:lnTo>
                  <a:lnTo>
                    <a:pt x="17917393" y="10293698"/>
                  </a:lnTo>
                  <a:lnTo>
                    <a:pt x="17913437" y="10292799"/>
                  </a:lnTo>
                  <a:lnTo>
                    <a:pt x="17910009" y="10295282"/>
                  </a:lnTo>
                  <a:lnTo>
                    <a:pt x="17909111" y="10299239"/>
                  </a:lnTo>
                  <a:lnTo>
                    <a:pt x="17908497" y="10302529"/>
                  </a:lnTo>
                  <a:lnTo>
                    <a:pt x="17910312" y="10305671"/>
                  </a:lnTo>
                  <a:lnTo>
                    <a:pt x="17914654" y="10307523"/>
                  </a:lnTo>
                  <a:lnTo>
                    <a:pt x="17919419" y="10308372"/>
                  </a:lnTo>
                  <a:lnTo>
                    <a:pt x="17923376" y="10309270"/>
                  </a:lnTo>
                  <a:lnTo>
                    <a:pt x="17926804" y="10306787"/>
                  </a:lnTo>
                  <a:lnTo>
                    <a:pt x="17928519" y="10299233"/>
                  </a:lnTo>
                  <a:lnTo>
                    <a:pt x="17928601" y="10298872"/>
                  </a:lnTo>
                  <a:lnTo>
                    <a:pt x="17926118" y="10295446"/>
                  </a:lnTo>
                  <a:close/>
                </a:path>
                <a:path w="18103215" h="10339070">
                  <a:moveTo>
                    <a:pt x="15907866" y="9416771"/>
                  </a:moveTo>
                  <a:lnTo>
                    <a:pt x="15903529" y="9417683"/>
                  </a:lnTo>
                  <a:lnTo>
                    <a:pt x="15901295" y="9421071"/>
                  </a:lnTo>
                  <a:lnTo>
                    <a:pt x="15898727" y="9424316"/>
                  </a:lnTo>
                  <a:lnTo>
                    <a:pt x="15899642" y="9428651"/>
                  </a:lnTo>
                  <a:lnTo>
                    <a:pt x="15903028" y="9430885"/>
                  </a:lnTo>
                  <a:lnTo>
                    <a:pt x="15907276" y="9433881"/>
                  </a:lnTo>
                  <a:lnTo>
                    <a:pt x="15908610" y="9434450"/>
                  </a:lnTo>
                  <a:lnTo>
                    <a:pt x="15908468" y="9434783"/>
                  </a:lnTo>
                  <a:lnTo>
                    <a:pt x="15911472" y="9436065"/>
                  </a:lnTo>
                  <a:lnTo>
                    <a:pt x="15915139" y="9434868"/>
                  </a:lnTo>
                  <a:lnTo>
                    <a:pt x="15917089" y="9432148"/>
                  </a:lnTo>
                  <a:lnTo>
                    <a:pt x="15919657" y="9428903"/>
                  </a:lnTo>
                  <a:lnTo>
                    <a:pt x="15918743" y="9424567"/>
                  </a:lnTo>
                  <a:lnTo>
                    <a:pt x="15915356" y="9422333"/>
                  </a:lnTo>
                  <a:lnTo>
                    <a:pt x="15911111" y="9419339"/>
                  </a:lnTo>
                  <a:lnTo>
                    <a:pt x="15907866" y="9416771"/>
                  </a:lnTo>
                  <a:close/>
                </a:path>
                <a:path w="18103215" h="10339070">
                  <a:moveTo>
                    <a:pt x="18012925" y="10311169"/>
                  </a:moveTo>
                  <a:lnTo>
                    <a:pt x="18009301" y="10310412"/>
                  </a:lnTo>
                  <a:lnTo>
                    <a:pt x="18004535" y="10309562"/>
                  </a:lnTo>
                  <a:lnTo>
                    <a:pt x="18000577" y="10308663"/>
                  </a:lnTo>
                  <a:lnTo>
                    <a:pt x="17997007" y="10311481"/>
                  </a:lnTo>
                  <a:lnTo>
                    <a:pt x="17996251" y="10315104"/>
                  </a:lnTo>
                  <a:lnTo>
                    <a:pt x="17995637" y="10318394"/>
                  </a:lnTo>
                  <a:lnTo>
                    <a:pt x="17997453" y="10321535"/>
                  </a:lnTo>
                  <a:lnTo>
                    <a:pt x="18000458" y="10322817"/>
                  </a:lnTo>
                  <a:lnTo>
                    <a:pt x="18000934" y="10322626"/>
                  </a:lnTo>
                  <a:lnTo>
                    <a:pt x="18002268" y="10323195"/>
                  </a:lnTo>
                  <a:lnTo>
                    <a:pt x="18007036" y="10324045"/>
                  </a:lnTo>
                  <a:lnTo>
                    <a:pt x="18010659" y="10324801"/>
                  </a:lnTo>
                  <a:lnTo>
                    <a:pt x="18014229" y="10321984"/>
                  </a:lnTo>
                  <a:lnTo>
                    <a:pt x="18015665" y="10315100"/>
                  </a:lnTo>
                  <a:lnTo>
                    <a:pt x="18015741" y="10314737"/>
                  </a:lnTo>
                  <a:lnTo>
                    <a:pt x="18012925" y="10311169"/>
                  </a:lnTo>
                  <a:close/>
                </a:path>
                <a:path w="18103215" h="10339070">
                  <a:moveTo>
                    <a:pt x="15834965" y="9367524"/>
                  </a:moveTo>
                  <a:lnTo>
                    <a:pt x="15830771" y="9368103"/>
                  </a:lnTo>
                  <a:lnTo>
                    <a:pt x="15826303" y="9374877"/>
                  </a:lnTo>
                  <a:lnTo>
                    <a:pt x="15826882" y="9379070"/>
                  </a:lnTo>
                  <a:lnTo>
                    <a:pt x="15830271" y="9381304"/>
                  </a:lnTo>
                  <a:lnTo>
                    <a:pt x="15834183" y="9384157"/>
                  </a:lnTo>
                  <a:lnTo>
                    <a:pt x="15835517" y="9384726"/>
                  </a:lnTo>
                  <a:lnTo>
                    <a:pt x="15835709" y="9385202"/>
                  </a:lnTo>
                  <a:lnTo>
                    <a:pt x="15838714" y="9386484"/>
                  </a:lnTo>
                  <a:lnTo>
                    <a:pt x="15842382" y="9385287"/>
                  </a:lnTo>
                  <a:lnTo>
                    <a:pt x="15844330" y="9382567"/>
                  </a:lnTo>
                  <a:lnTo>
                    <a:pt x="15846564" y="9379179"/>
                  </a:lnTo>
                  <a:lnTo>
                    <a:pt x="15845985" y="9374986"/>
                  </a:lnTo>
                  <a:lnTo>
                    <a:pt x="15842598" y="9372752"/>
                  </a:lnTo>
                  <a:lnTo>
                    <a:pt x="15838353" y="9369758"/>
                  </a:lnTo>
                  <a:lnTo>
                    <a:pt x="15834965" y="9367524"/>
                  </a:lnTo>
                  <a:close/>
                </a:path>
                <a:path w="18103215" h="10339070">
                  <a:moveTo>
                    <a:pt x="18099917" y="10324602"/>
                  </a:moveTo>
                  <a:lnTo>
                    <a:pt x="18096151" y="10324179"/>
                  </a:lnTo>
                  <a:lnTo>
                    <a:pt x="18091385" y="10323330"/>
                  </a:lnTo>
                  <a:lnTo>
                    <a:pt x="18087619" y="10322907"/>
                  </a:lnTo>
                  <a:lnTo>
                    <a:pt x="18083715" y="10325582"/>
                  </a:lnTo>
                  <a:lnTo>
                    <a:pt x="18083293" y="10329348"/>
                  </a:lnTo>
                  <a:lnTo>
                    <a:pt x="18082747" y="10332272"/>
                  </a:lnTo>
                  <a:lnTo>
                    <a:pt x="18082679" y="10332637"/>
                  </a:lnTo>
                  <a:lnTo>
                    <a:pt x="18084496" y="10335780"/>
                  </a:lnTo>
                  <a:lnTo>
                    <a:pt x="18087499" y="10337061"/>
                  </a:lnTo>
                  <a:lnTo>
                    <a:pt x="18087641" y="10336727"/>
                  </a:lnTo>
                  <a:lnTo>
                    <a:pt x="18089313" y="10337440"/>
                  </a:lnTo>
                  <a:lnTo>
                    <a:pt x="18094078" y="10338289"/>
                  </a:lnTo>
                  <a:lnTo>
                    <a:pt x="18097842" y="10338711"/>
                  </a:lnTo>
                  <a:lnTo>
                    <a:pt x="18101746" y="10336035"/>
                  </a:lnTo>
                  <a:lnTo>
                    <a:pt x="18102593" y="10328506"/>
                  </a:lnTo>
                  <a:lnTo>
                    <a:pt x="18099917" y="10324602"/>
                  </a:lnTo>
                  <a:close/>
                </a:path>
                <a:path w="18103215" h="10339070">
                  <a:moveTo>
                    <a:pt x="15762826" y="9317418"/>
                  </a:moveTo>
                  <a:lnTo>
                    <a:pt x="15758298" y="9317854"/>
                  </a:lnTo>
                  <a:lnTo>
                    <a:pt x="15756064" y="9321241"/>
                  </a:lnTo>
                  <a:lnTo>
                    <a:pt x="15753972" y="9324295"/>
                  </a:lnTo>
                  <a:lnTo>
                    <a:pt x="15754409" y="9328821"/>
                  </a:lnTo>
                  <a:lnTo>
                    <a:pt x="15757796" y="9331055"/>
                  </a:lnTo>
                  <a:lnTo>
                    <a:pt x="15761710" y="9333908"/>
                  </a:lnTo>
                  <a:lnTo>
                    <a:pt x="15766048" y="9335758"/>
                  </a:lnTo>
                  <a:lnTo>
                    <a:pt x="15769574" y="9334895"/>
                  </a:lnTo>
                  <a:lnTo>
                    <a:pt x="15771523" y="9332176"/>
                  </a:lnTo>
                  <a:lnTo>
                    <a:pt x="15773615" y="9329122"/>
                  </a:lnTo>
                  <a:lnTo>
                    <a:pt x="15773179" y="9324596"/>
                  </a:lnTo>
                  <a:lnTo>
                    <a:pt x="15769792" y="9322362"/>
                  </a:lnTo>
                  <a:lnTo>
                    <a:pt x="15765879" y="9319509"/>
                  </a:lnTo>
                  <a:lnTo>
                    <a:pt x="15762826" y="9317418"/>
                  </a:lnTo>
                  <a:close/>
                </a:path>
                <a:path w="18103215" h="10339070">
                  <a:moveTo>
                    <a:pt x="15690780" y="9266168"/>
                  </a:moveTo>
                  <a:lnTo>
                    <a:pt x="15686254" y="9266604"/>
                  </a:lnTo>
                  <a:lnTo>
                    <a:pt x="15684019" y="9269992"/>
                  </a:lnTo>
                  <a:lnTo>
                    <a:pt x="15681928" y="9273045"/>
                  </a:lnTo>
                  <a:lnTo>
                    <a:pt x="15682363" y="9277571"/>
                  </a:lnTo>
                  <a:lnTo>
                    <a:pt x="15685750" y="9279805"/>
                  </a:lnTo>
                  <a:lnTo>
                    <a:pt x="15689664" y="9282658"/>
                  </a:lnTo>
                  <a:lnTo>
                    <a:pt x="15694002" y="9284509"/>
                  </a:lnTo>
                  <a:lnTo>
                    <a:pt x="15697528" y="9283645"/>
                  </a:lnTo>
                  <a:lnTo>
                    <a:pt x="15699477" y="9280925"/>
                  </a:lnTo>
                  <a:lnTo>
                    <a:pt x="15701569" y="9277872"/>
                  </a:lnTo>
                  <a:lnTo>
                    <a:pt x="15701133" y="9273346"/>
                  </a:lnTo>
                  <a:lnTo>
                    <a:pt x="15697746" y="9271112"/>
                  </a:lnTo>
                  <a:lnTo>
                    <a:pt x="15693833" y="9268259"/>
                  </a:lnTo>
                  <a:lnTo>
                    <a:pt x="15690780" y="9266168"/>
                  </a:lnTo>
                  <a:close/>
                </a:path>
                <a:path w="18103215" h="10339070">
                  <a:moveTo>
                    <a:pt x="15619018" y="9214250"/>
                  </a:moveTo>
                  <a:lnTo>
                    <a:pt x="15614350" y="9215021"/>
                  </a:lnTo>
                  <a:lnTo>
                    <a:pt x="15610167" y="9221127"/>
                  </a:lnTo>
                  <a:lnTo>
                    <a:pt x="15610935" y="9225796"/>
                  </a:lnTo>
                  <a:lnTo>
                    <a:pt x="15613989" y="9227887"/>
                  </a:lnTo>
                  <a:lnTo>
                    <a:pt x="15617902" y="9230740"/>
                  </a:lnTo>
                  <a:lnTo>
                    <a:pt x="15622241" y="9232591"/>
                  </a:lnTo>
                  <a:lnTo>
                    <a:pt x="15625767" y="9231727"/>
                  </a:lnTo>
                  <a:lnTo>
                    <a:pt x="15627715" y="9229007"/>
                  </a:lnTo>
                  <a:lnTo>
                    <a:pt x="15629807" y="9225954"/>
                  </a:lnTo>
                  <a:lnTo>
                    <a:pt x="15629038" y="9221286"/>
                  </a:lnTo>
                  <a:lnTo>
                    <a:pt x="15625984" y="9219194"/>
                  </a:lnTo>
                  <a:lnTo>
                    <a:pt x="15622072" y="9216341"/>
                  </a:lnTo>
                  <a:lnTo>
                    <a:pt x="15619018" y="9214250"/>
                  </a:lnTo>
                  <a:close/>
                </a:path>
                <a:path w="18103215" h="10339070">
                  <a:moveTo>
                    <a:pt x="15548353" y="9161615"/>
                  </a:moveTo>
                  <a:lnTo>
                    <a:pt x="15544016" y="9162528"/>
                  </a:lnTo>
                  <a:lnTo>
                    <a:pt x="15541590" y="9165438"/>
                  </a:lnTo>
                  <a:lnTo>
                    <a:pt x="15539022" y="9168683"/>
                  </a:lnTo>
                  <a:lnTo>
                    <a:pt x="15539935" y="9173018"/>
                  </a:lnTo>
                  <a:lnTo>
                    <a:pt x="15542847" y="9175444"/>
                  </a:lnTo>
                  <a:lnTo>
                    <a:pt x="15546759" y="9178297"/>
                  </a:lnTo>
                  <a:lnTo>
                    <a:pt x="15548429" y="9179009"/>
                  </a:lnTo>
                  <a:lnTo>
                    <a:pt x="15548286" y="9179343"/>
                  </a:lnTo>
                  <a:lnTo>
                    <a:pt x="15551290" y="9180624"/>
                  </a:lnTo>
                  <a:lnTo>
                    <a:pt x="15554816" y="9179761"/>
                  </a:lnTo>
                  <a:lnTo>
                    <a:pt x="15556765" y="9177041"/>
                  </a:lnTo>
                  <a:lnTo>
                    <a:pt x="15559332" y="9173796"/>
                  </a:lnTo>
                  <a:lnTo>
                    <a:pt x="15558419" y="9169460"/>
                  </a:lnTo>
                  <a:lnTo>
                    <a:pt x="15555508" y="9167035"/>
                  </a:lnTo>
                  <a:lnTo>
                    <a:pt x="15551597" y="9164183"/>
                  </a:lnTo>
                  <a:lnTo>
                    <a:pt x="15548353" y="9161615"/>
                  </a:lnTo>
                  <a:close/>
                </a:path>
                <a:path w="18103215" h="10339070">
                  <a:moveTo>
                    <a:pt x="15477635" y="9108170"/>
                  </a:moveTo>
                  <a:lnTo>
                    <a:pt x="15473301" y="9109083"/>
                  </a:lnTo>
                  <a:lnTo>
                    <a:pt x="15470875" y="9111994"/>
                  </a:lnTo>
                  <a:lnTo>
                    <a:pt x="15468307" y="9115239"/>
                  </a:lnTo>
                  <a:lnTo>
                    <a:pt x="15469220" y="9119574"/>
                  </a:lnTo>
                  <a:lnTo>
                    <a:pt x="15472132" y="9122000"/>
                  </a:lnTo>
                  <a:lnTo>
                    <a:pt x="15476044" y="9124853"/>
                  </a:lnTo>
                  <a:lnTo>
                    <a:pt x="15477713" y="9125565"/>
                  </a:lnTo>
                  <a:lnTo>
                    <a:pt x="15477571" y="9125898"/>
                  </a:lnTo>
                  <a:lnTo>
                    <a:pt x="15480575" y="9127180"/>
                  </a:lnTo>
                  <a:lnTo>
                    <a:pt x="15484101" y="9126316"/>
                  </a:lnTo>
                  <a:lnTo>
                    <a:pt x="15486050" y="9123597"/>
                  </a:lnTo>
                  <a:lnTo>
                    <a:pt x="15488617" y="9120352"/>
                  </a:lnTo>
                  <a:lnTo>
                    <a:pt x="15487704" y="9116016"/>
                  </a:lnTo>
                  <a:lnTo>
                    <a:pt x="15484793" y="9113591"/>
                  </a:lnTo>
                  <a:lnTo>
                    <a:pt x="15480881" y="9110738"/>
                  </a:lnTo>
                  <a:lnTo>
                    <a:pt x="15477635" y="9108170"/>
                  </a:lnTo>
                  <a:close/>
                </a:path>
                <a:path w="18103215" h="10339070">
                  <a:moveTo>
                    <a:pt x="15407731" y="9054678"/>
                  </a:moveTo>
                  <a:lnTo>
                    <a:pt x="15403396" y="9055590"/>
                  </a:lnTo>
                  <a:lnTo>
                    <a:pt x="15400971" y="9058502"/>
                  </a:lnTo>
                  <a:lnTo>
                    <a:pt x="15398403" y="9061747"/>
                  </a:lnTo>
                  <a:lnTo>
                    <a:pt x="15399316" y="9066081"/>
                  </a:lnTo>
                  <a:lnTo>
                    <a:pt x="15402227" y="9068507"/>
                  </a:lnTo>
                  <a:lnTo>
                    <a:pt x="15406140" y="9071359"/>
                  </a:lnTo>
                  <a:lnTo>
                    <a:pt x="15407809" y="9072071"/>
                  </a:lnTo>
                  <a:lnTo>
                    <a:pt x="15407666" y="9072406"/>
                  </a:lnTo>
                  <a:lnTo>
                    <a:pt x="15410670" y="9073687"/>
                  </a:lnTo>
                  <a:lnTo>
                    <a:pt x="15414196" y="9072823"/>
                  </a:lnTo>
                  <a:lnTo>
                    <a:pt x="15416145" y="9070103"/>
                  </a:lnTo>
                  <a:lnTo>
                    <a:pt x="15418713" y="9066858"/>
                  </a:lnTo>
                  <a:lnTo>
                    <a:pt x="15417800" y="9062524"/>
                  </a:lnTo>
                  <a:lnTo>
                    <a:pt x="15414888" y="9060098"/>
                  </a:lnTo>
                  <a:lnTo>
                    <a:pt x="15410976" y="9057245"/>
                  </a:lnTo>
                  <a:lnTo>
                    <a:pt x="15407731" y="9054678"/>
                  </a:lnTo>
                  <a:close/>
                </a:path>
                <a:path w="18103215" h="10339070">
                  <a:moveTo>
                    <a:pt x="15337920" y="9000040"/>
                  </a:moveTo>
                  <a:lnTo>
                    <a:pt x="15333585" y="9000953"/>
                  </a:lnTo>
                  <a:lnTo>
                    <a:pt x="15331159" y="9003864"/>
                  </a:lnTo>
                  <a:lnTo>
                    <a:pt x="15328591" y="9007109"/>
                  </a:lnTo>
                  <a:lnTo>
                    <a:pt x="15329502" y="9011443"/>
                  </a:lnTo>
                  <a:lnTo>
                    <a:pt x="15336184" y="9017055"/>
                  </a:lnTo>
                  <a:lnTo>
                    <a:pt x="15340859" y="9019050"/>
                  </a:lnTo>
                  <a:lnTo>
                    <a:pt x="15344239" y="9018518"/>
                  </a:lnTo>
                  <a:lnTo>
                    <a:pt x="15346189" y="9015799"/>
                  </a:lnTo>
                  <a:lnTo>
                    <a:pt x="15348757" y="9012554"/>
                  </a:lnTo>
                  <a:lnTo>
                    <a:pt x="15347846" y="9008220"/>
                  </a:lnTo>
                  <a:lnTo>
                    <a:pt x="15341164" y="9002608"/>
                  </a:lnTo>
                  <a:lnTo>
                    <a:pt x="15337920" y="9000040"/>
                  </a:lnTo>
                  <a:close/>
                </a:path>
                <a:path w="18103215" h="10339070">
                  <a:moveTo>
                    <a:pt x="15268773" y="8945687"/>
                  </a:moveTo>
                  <a:lnTo>
                    <a:pt x="15264247" y="8946124"/>
                  </a:lnTo>
                  <a:lnTo>
                    <a:pt x="15261822" y="8949035"/>
                  </a:lnTo>
                  <a:lnTo>
                    <a:pt x="15259731" y="8952088"/>
                  </a:lnTo>
                  <a:lnTo>
                    <a:pt x="15260168" y="8956615"/>
                  </a:lnTo>
                  <a:lnTo>
                    <a:pt x="15266849" y="8962227"/>
                  </a:lnTo>
                  <a:lnTo>
                    <a:pt x="15271522" y="8964220"/>
                  </a:lnTo>
                  <a:lnTo>
                    <a:pt x="15274905" y="8963691"/>
                  </a:lnTo>
                  <a:lnTo>
                    <a:pt x="15276854" y="8960971"/>
                  </a:lnTo>
                  <a:lnTo>
                    <a:pt x="15278946" y="8957917"/>
                  </a:lnTo>
                  <a:lnTo>
                    <a:pt x="15278509" y="8953391"/>
                  </a:lnTo>
                  <a:lnTo>
                    <a:pt x="15271828" y="8947779"/>
                  </a:lnTo>
                  <a:lnTo>
                    <a:pt x="15268773" y="8945687"/>
                  </a:lnTo>
                  <a:close/>
                </a:path>
                <a:path w="18103215" h="10339070">
                  <a:moveTo>
                    <a:pt x="15200249" y="8890810"/>
                  </a:moveTo>
                  <a:lnTo>
                    <a:pt x="15195723" y="8891246"/>
                  </a:lnTo>
                  <a:lnTo>
                    <a:pt x="15190872" y="8897068"/>
                  </a:lnTo>
                  <a:lnTo>
                    <a:pt x="15191306" y="8901594"/>
                  </a:lnTo>
                  <a:lnTo>
                    <a:pt x="15197988" y="8907206"/>
                  </a:lnTo>
                  <a:lnTo>
                    <a:pt x="15199659" y="8907919"/>
                  </a:lnTo>
                  <a:lnTo>
                    <a:pt x="15199516" y="8908253"/>
                  </a:lnTo>
                  <a:lnTo>
                    <a:pt x="15202521" y="8909535"/>
                  </a:lnTo>
                  <a:lnTo>
                    <a:pt x="15205904" y="8909004"/>
                  </a:lnTo>
                  <a:lnTo>
                    <a:pt x="15207853" y="8906284"/>
                  </a:lnTo>
                  <a:lnTo>
                    <a:pt x="15210278" y="8903374"/>
                  </a:lnTo>
                  <a:lnTo>
                    <a:pt x="15209842" y="8898847"/>
                  </a:lnTo>
                  <a:lnTo>
                    <a:pt x="15200249" y="8890810"/>
                  </a:lnTo>
                  <a:close/>
                </a:path>
                <a:path w="18103215" h="10339070">
                  <a:moveTo>
                    <a:pt x="15131674" y="8835122"/>
                  </a:moveTo>
                  <a:lnTo>
                    <a:pt x="15127148" y="8835558"/>
                  </a:lnTo>
                  <a:lnTo>
                    <a:pt x="15122297" y="8841380"/>
                  </a:lnTo>
                  <a:lnTo>
                    <a:pt x="15122734" y="8845907"/>
                  </a:lnTo>
                  <a:lnTo>
                    <a:pt x="15129415" y="8851519"/>
                  </a:lnTo>
                  <a:lnTo>
                    <a:pt x="15131084" y="8852230"/>
                  </a:lnTo>
                  <a:lnTo>
                    <a:pt x="15130941" y="8852565"/>
                  </a:lnTo>
                  <a:lnTo>
                    <a:pt x="15133946" y="8853847"/>
                  </a:lnTo>
                  <a:lnTo>
                    <a:pt x="15137328" y="8853316"/>
                  </a:lnTo>
                  <a:lnTo>
                    <a:pt x="15139277" y="8850596"/>
                  </a:lnTo>
                  <a:lnTo>
                    <a:pt x="15141703" y="8847685"/>
                  </a:lnTo>
                  <a:lnTo>
                    <a:pt x="15141266" y="8843158"/>
                  </a:lnTo>
                  <a:lnTo>
                    <a:pt x="15131674" y="8835122"/>
                  </a:lnTo>
                  <a:close/>
                </a:path>
                <a:path w="18103215" h="10339070">
                  <a:moveTo>
                    <a:pt x="15063386" y="8778767"/>
                  </a:moveTo>
                  <a:lnTo>
                    <a:pt x="15058857" y="8779202"/>
                  </a:lnTo>
                  <a:lnTo>
                    <a:pt x="15054006" y="8785024"/>
                  </a:lnTo>
                  <a:lnTo>
                    <a:pt x="15054443" y="8789551"/>
                  </a:lnTo>
                  <a:lnTo>
                    <a:pt x="15061124" y="8795163"/>
                  </a:lnTo>
                  <a:lnTo>
                    <a:pt x="15063127" y="8796017"/>
                  </a:lnTo>
                  <a:lnTo>
                    <a:pt x="15062650" y="8796209"/>
                  </a:lnTo>
                  <a:lnTo>
                    <a:pt x="15065655" y="8797491"/>
                  </a:lnTo>
                  <a:lnTo>
                    <a:pt x="15068846" y="8796484"/>
                  </a:lnTo>
                  <a:lnTo>
                    <a:pt x="15070987" y="8794241"/>
                  </a:lnTo>
                  <a:lnTo>
                    <a:pt x="15073412" y="8791329"/>
                  </a:lnTo>
                  <a:lnTo>
                    <a:pt x="15072976" y="8786803"/>
                  </a:lnTo>
                  <a:lnTo>
                    <a:pt x="15063386" y="8778767"/>
                  </a:lnTo>
                  <a:close/>
                </a:path>
                <a:path w="18103215" h="10339070">
                  <a:moveTo>
                    <a:pt x="14995714" y="8721885"/>
                  </a:moveTo>
                  <a:lnTo>
                    <a:pt x="14991188" y="8722322"/>
                  </a:lnTo>
                  <a:lnTo>
                    <a:pt x="14986336" y="8728144"/>
                  </a:lnTo>
                  <a:lnTo>
                    <a:pt x="14986773" y="8732671"/>
                  </a:lnTo>
                  <a:lnTo>
                    <a:pt x="14993455" y="8738283"/>
                  </a:lnTo>
                  <a:lnTo>
                    <a:pt x="14995457" y="8739137"/>
                  </a:lnTo>
                  <a:lnTo>
                    <a:pt x="14994981" y="8739328"/>
                  </a:lnTo>
                  <a:lnTo>
                    <a:pt x="14997985" y="8740609"/>
                  </a:lnTo>
                  <a:lnTo>
                    <a:pt x="15001176" y="8739604"/>
                  </a:lnTo>
                  <a:lnTo>
                    <a:pt x="15003317" y="8737360"/>
                  </a:lnTo>
                  <a:lnTo>
                    <a:pt x="15005743" y="8734449"/>
                  </a:lnTo>
                  <a:lnTo>
                    <a:pt x="15005306" y="8729923"/>
                  </a:lnTo>
                  <a:lnTo>
                    <a:pt x="14995714" y="8721885"/>
                  </a:lnTo>
                  <a:close/>
                </a:path>
                <a:path w="18103215" h="10339070">
                  <a:moveTo>
                    <a:pt x="14928041" y="8665005"/>
                  </a:moveTo>
                  <a:lnTo>
                    <a:pt x="14923516" y="8665441"/>
                  </a:lnTo>
                  <a:lnTo>
                    <a:pt x="14918664" y="8671263"/>
                  </a:lnTo>
                  <a:lnTo>
                    <a:pt x="14919101" y="8675790"/>
                  </a:lnTo>
                  <a:lnTo>
                    <a:pt x="14925783" y="8681402"/>
                  </a:lnTo>
                  <a:lnTo>
                    <a:pt x="14927785" y="8682256"/>
                  </a:lnTo>
                  <a:lnTo>
                    <a:pt x="14927309" y="8682447"/>
                  </a:lnTo>
                  <a:lnTo>
                    <a:pt x="14930313" y="8683729"/>
                  </a:lnTo>
                  <a:lnTo>
                    <a:pt x="14933504" y="8682723"/>
                  </a:lnTo>
                  <a:lnTo>
                    <a:pt x="14935645" y="8680480"/>
                  </a:lnTo>
                  <a:lnTo>
                    <a:pt x="14938071" y="8677569"/>
                  </a:lnTo>
                  <a:lnTo>
                    <a:pt x="14937634" y="8673042"/>
                  </a:lnTo>
                  <a:lnTo>
                    <a:pt x="14928041" y="8665005"/>
                  </a:lnTo>
                  <a:close/>
                </a:path>
                <a:path w="18103215" h="10339070">
                  <a:moveTo>
                    <a:pt x="14861131" y="8607264"/>
                  </a:moveTo>
                  <a:lnTo>
                    <a:pt x="14856605" y="8607701"/>
                  </a:lnTo>
                  <a:lnTo>
                    <a:pt x="14854179" y="8610612"/>
                  </a:lnTo>
                  <a:lnTo>
                    <a:pt x="14851611" y="8613857"/>
                  </a:lnTo>
                  <a:lnTo>
                    <a:pt x="14852048" y="8618384"/>
                  </a:lnTo>
                  <a:lnTo>
                    <a:pt x="14858730" y="8623995"/>
                  </a:lnTo>
                  <a:lnTo>
                    <a:pt x="14860732" y="8624849"/>
                  </a:lnTo>
                  <a:lnTo>
                    <a:pt x="14860589" y="8625184"/>
                  </a:lnTo>
                  <a:lnTo>
                    <a:pt x="14863594" y="8626466"/>
                  </a:lnTo>
                  <a:lnTo>
                    <a:pt x="14866786" y="8625459"/>
                  </a:lnTo>
                  <a:lnTo>
                    <a:pt x="14868926" y="8623215"/>
                  </a:lnTo>
                  <a:lnTo>
                    <a:pt x="14871494" y="8619970"/>
                  </a:lnTo>
                  <a:lnTo>
                    <a:pt x="14871057" y="8615444"/>
                  </a:lnTo>
                  <a:lnTo>
                    <a:pt x="14864377" y="8609832"/>
                  </a:lnTo>
                  <a:lnTo>
                    <a:pt x="14861131" y="8607264"/>
                  </a:lnTo>
                  <a:close/>
                </a:path>
                <a:path w="18103215" h="10339070">
                  <a:moveTo>
                    <a:pt x="14794363" y="8549191"/>
                  </a:moveTo>
                  <a:lnTo>
                    <a:pt x="14789836" y="8549627"/>
                  </a:lnTo>
                  <a:lnTo>
                    <a:pt x="14787410" y="8552538"/>
                  </a:lnTo>
                  <a:lnTo>
                    <a:pt x="14784844" y="8555784"/>
                  </a:lnTo>
                  <a:lnTo>
                    <a:pt x="14785280" y="8560309"/>
                  </a:lnTo>
                  <a:lnTo>
                    <a:pt x="14791961" y="8565921"/>
                  </a:lnTo>
                  <a:lnTo>
                    <a:pt x="14796968" y="8568057"/>
                  </a:lnTo>
                  <a:lnTo>
                    <a:pt x="14800018" y="8567385"/>
                  </a:lnTo>
                  <a:lnTo>
                    <a:pt x="14802159" y="8565142"/>
                  </a:lnTo>
                  <a:lnTo>
                    <a:pt x="14804727" y="8561897"/>
                  </a:lnTo>
                  <a:lnTo>
                    <a:pt x="14804290" y="8557370"/>
                  </a:lnTo>
                  <a:lnTo>
                    <a:pt x="14797608" y="8551758"/>
                  </a:lnTo>
                  <a:lnTo>
                    <a:pt x="14794363" y="8549191"/>
                  </a:lnTo>
                  <a:close/>
                </a:path>
                <a:path w="18103215" h="10339070">
                  <a:moveTo>
                    <a:pt x="14728405" y="8491068"/>
                  </a:moveTo>
                  <a:lnTo>
                    <a:pt x="14723879" y="8491504"/>
                  </a:lnTo>
                  <a:lnTo>
                    <a:pt x="14721454" y="8494415"/>
                  </a:lnTo>
                  <a:lnTo>
                    <a:pt x="14718552" y="8497518"/>
                  </a:lnTo>
                  <a:lnTo>
                    <a:pt x="14718988" y="8502045"/>
                  </a:lnTo>
                  <a:lnTo>
                    <a:pt x="14725670" y="8507657"/>
                  </a:lnTo>
                  <a:lnTo>
                    <a:pt x="14727672" y="8508511"/>
                  </a:lnTo>
                  <a:lnTo>
                    <a:pt x="14727530" y="8508845"/>
                  </a:lnTo>
                  <a:lnTo>
                    <a:pt x="14730535" y="8510126"/>
                  </a:lnTo>
                  <a:lnTo>
                    <a:pt x="14733583" y="8509453"/>
                  </a:lnTo>
                  <a:lnTo>
                    <a:pt x="14735724" y="8507210"/>
                  </a:lnTo>
                  <a:lnTo>
                    <a:pt x="14738626" y="8504108"/>
                  </a:lnTo>
                  <a:lnTo>
                    <a:pt x="14738190" y="8499582"/>
                  </a:lnTo>
                  <a:lnTo>
                    <a:pt x="14731508" y="8493970"/>
                  </a:lnTo>
                  <a:lnTo>
                    <a:pt x="14728405" y="8491068"/>
                  </a:lnTo>
                  <a:close/>
                </a:path>
                <a:path w="18103215" h="10339070">
                  <a:moveTo>
                    <a:pt x="14662733" y="8432278"/>
                  </a:moveTo>
                  <a:lnTo>
                    <a:pt x="14657873" y="8432572"/>
                  </a:lnTo>
                  <a:lnTo>
                    <a:pt x="14655447" y="8435483"/>
                  </a:lnTo>
                  <a:lnTo>
                    <a:pt x="14652688" y="8438251"/>
                  </a:lnTo>
                  <a:lnTo>
                    <a:pt x="14652981" y="8443111"/>
                  </a:lnTo>
                  <a:lnTo>
                    <a:pt x="14659663" y="8448724"/>
                  </a:lnTo>
                  <a:lnTo>
                    <a:pt x="14660188" y="8449342"/>
                  </a:lnTo>
                  <a:lnTo>
                    <a:pt x="14664529" y="8451194"/>
                  </a:lnTo>
                  <a:lnTo>
                    <a:pt x="14667576" y="8450521"/>
                  </a:lnTo>
                  <a:lnTo>
                    <a:pt x="14669718" y="8448278"/>
                  </a:lnTo>
                  <a:lnTo>
                    <a:pt x="14672620" y="8445176"/>
                  </a:lnTo>
                  <a:lnTo>
                    <a:pt x="14672183" y="8440649"/>
                  </a:lnTo>
                  <a:lnTo>
                    <a:pt x="14665501" y="8435037"/>
                  </a:lnTo>
                  <a:lnTo>
                    <a:pt x="14662733" y="8432278"/>
                  </a:lnTo>
                  <a:close/>
                </a:path>
                <a:path w="18103215" h="10339070">
                  <a:moveTo>
                    <a:pt x="14597060" y="8373488"/>
                  </a:moveTo>
                  <a:lnTo>
                    <a:pt x="14592199" y="8373781"/>
                  </a:lnTo>
                  <a:lnTo>
                    <a:pt x="14589774" y="8376693"/>
                  </a:lnTo>
                  <a:lnTo>
                    <a:pt x="14587016" y="8379461"/>
                  </a:lnTo>
                  <a:lnTo>
                    <a:pt x="14587451" y="8383987"/>
                  </a:lnTo>
                  <a:lnTo>
                    <a:pt x="14590220" y="8386747"/>
                  </a:lnTo>
                  <a:lnTo>
                    <a:pt x="14593990" y="8389934"/>
                  </a:lnTo>
                  <a:lnTo>
                    <a:pt x="14594516" y="8390553"/>
                  </a:lnTo>
                  <a:lnTo>
                    <a:pt x="14598854" y="8392403"/>
                  </a:lnTo>
                  <a:lnTo>
                    <a:pt x="14601904" y="8391731"/>
                  </a:lnTo>
                  <a:lnTo>
                    <a:pt x="14604046" y="8389487"/>
                  </a:lnTo>
                  <a:lnTo>
                    <a:pt x="14606804" y="8386719"/>
                  </a:lnTo>
                  <a:lnTo>
                    <a:pt x="14606510" y="8381859"/>
                  </a:lnTo>
                  <a:lnTo>
                    <a:pt x="14599829" y="8376247"/>
                  </a:lnTo>
                  <a:lnTo>
                    <a:pt x="14597060" y="8373488"/>
                  </a:lnTo>
                  <a:close/>
                </a:path>
                <a:path w="18103215" h="10339070">
                  <a:moveTo>
                    <a:pt x="14531814" y="8313696"/>
                  </a:moveTo>
                  <a:lnTo>
                    <a:pt x="14527288" y="8314132"/>
                  </a:lnTo>
                  <a:lnTo>
                    <a:pt x="14521769" y="8319669"/>
                  </a:lnTo>
                  <a:lnTo>
                    <a:pt x="14522206" y="8324196"/>
                  </a:lnTo>
                  <a:lnTo>
                    <a:pt x="14524974" y="8326955"/>
                  </a:lnTo>
                  <a:lnTo>
                    <a:pt x="14528603" y="8330476"/>
                  </a:lnTo>
                  <a:lnTo>
                    <a:pt x="14529128" y="8331095"/>
                  </a:lnTo>
                  <a:lnTo>
                    <a:pt x="14533464" y="8332945"/>
                  </a:lnTo>
                  <a:lnTo>
                    <a:pt x="14536516" y="8332273"/>
                  </a:lnTo>
                  <a:lnTo>
                    <a:pt x="14538657" y="8330030"/>
                  </a:lnTo>
                  <a:lnTo>
                    <a:pt x="14541416" y="8327262"/>
                  </a:lnTo>
                  <a:lnTo>
                    <a:pt x="14540978" y="8322734"/>
                  </a:lnTo>
                  <a:lnTo>
                    <a:pt x="14538209" y="8319974"/>
                  </a:lnTo>
                  <a:lnTo>
                    <a:pt x="14534584" y="8316455"/>
                  </a:lnTo>
                  <a:lnTo>
                    <a:pt x="14531814" y="8313696"/>
                  </a:lnTo>
                  <a:close/>
                </a:path>
                <a:path w="18103215" h="10339070">
                  <a:moveTo>
                    <a:pt x="14466424" y="8254237"/>
                  </a:moveTo>
                  <a:lnTo>
                    <a:pt x="14462041" y="8254340"/>
                  </a:lnTo>
                  <a:lnTo>
                    <a:pt x="14459281" y="8257109"/>
                  </a:lnTo>
                  <a:lnTo>
                    <a:pt x="14456855" y="8260020"/>
                  </a:lnTo>
                  <a:lnTo>
                    <a:pt x="14456959" y="8264403"/>
                  </a:lnTo>
                  <a:lnTo>
                    <a:pt x="14459727" y="8267163"/>
                  </a:lnTo>
                  <a:lnTo>
                    <a:pt x="14463355" y="8270683"/>
                  </a:lnTo>
                  <a:lnTo>
                    <a:pt x="14463881" y="8271302"/>
                  </a:lnTo>
                  <a:lnTo>
                    <a:pt x="14468220" y="8273153"/>
                  </a:lnTo>
                  <a:lnTo>
                    <a:pt x="14471268" y="8272480"/>
                  </a:lnTo>
                  <a:lnTo>
                    <a:pt x="14473409" y="8270237"/>
                  </a:lnTo>
                  <a:lnTo>
                    <a:pt x="14475835" y="8267326"/>
                  </a:lnTo>
                  <a:lnTo>
                    <a:pt x="14475733" y="8262942"/>
                  </a:lnTo>
                  <a:lnTo>
                    <a:pt x="14472964" y="8260183"/>
                  </a:lnTo>
                  <a:lnTo>
                    <a:pt x="14469336" y="8256663"/>
                  </a:lnTo>
                  <a:lnTo>
                    <a:pt x="14466424" y="8254237"/>
                  </a:lnTo>
                  <a:close/>
                </a:path>
                <a:path w="18103215" h="10339070">
                  <a:moveTo>
                    <a:pt x="14401180" y="8194445"/>
                  </a:moveTo>
                  <a:lnTo>
                    <a:pt x="14396796" y="8194548"/>
                  </a:lnTo>
                  <a:lnTo>
                    <a:pt x="14394036" y="8197317"/>
                  </a:lnTo>
                  <a:lnTo>
                    <a:pt x="14391610" y="8200228"/>
                  </a:lnTo>
                  <a:lnTo>
                    <a:pt x="14391713" y="8204612"/>
                  </a:lnTo>
                  <a:lnTo>
                    <a:pt x="14394482" y="8207371"/>
                  </a:lnTo>
                  <a:lnTo>
                    <a:pt x="14398109" y="8210891"/>
                  </a:lnTo>
                  <a:lnTo>
                    <a:pt x="14398968" y="8211653"/>
                  </a:lnTo>
                  <a:lnTo>
                    <a:pt x="14402975" y="8213362"/>
                  </a:lnTo>
                  <a:lnTo>
                    <a:pt x="14406023" y="8212689"/>
                  </a:lnTo>
                  <a:lnTo>
                    <a:pt x="14408164" y="8210446"/>
                  </a:lnTo>
                  <a:lnTo>
                    <a:pt x="14410590" y="8207534"/>
                  </a:lnTo>
                  <a:lnTo>
                    <a:pt x="14410487" y="8203150"/>
                  </a:lnTo>
                  <a:lnTo>
                    <a:pt x="14407719" y="8200391"/>
                  </a:lnTo>
                  <a:lnTo>
                    <a:pt x="14404090" y="8196870"/>
                  </a:lnTo>
                  <a:lnTo>
                    <a:pt x="14401180" y="8194445"/>
                  </a:lnTo>
                  <a:close/>
                </a:path>
                <a:path w="18103215" h="10339070">
                  <a:moveTo>
                    <a:pt x="14336553" y="8134129"/>
                  </a:moveTo>
                  <a:lnTo>
                    <a:pt x="14332169" y="8134231"/>
                  </a:lnTo>
                  <a:lnTo>
                    <a:pt x="14329410" y="8137000"/>
                  </a:lnTo>
                  <a:lnTo>
                    <a:pt x="14326984" y="8139911"/>
                  </a:lnTo>
                  <a:lnTo>
                    <a:pt x="14327087" y="8144295"/>
                  </a:lnTo>
                  <a:lnTo>
                    <a:pt x="14329855" y="8147054"/>
                  </a:lnTo>
                  <a:lnTo>
                    <a:pt x="14333482" y="8150575"/>
                  </a:lnTo>
                  <a:lnTo>
                    <a:pt x="14334342" y="8151335"/>
                  </a:lnTo>
                  <a:lnTo>
                    <a:pt x="14338349" y="8153045"/>
                  </a:lnTo>
                  <a:lnTo>
                    <a:pt x="14341397" y="8152372"/>
                  </a:lnTo>
                  <a:lnTo>
                    <a:pt x="14343538" y="8150128"/>
                  </a:lnTo>
                  <a:lnTo>
                    <a:pt x="14345964" y="8147217"/>
                  </a:lnTo>
                  <a:lnTo>
                    <a:pt x="14345860" y="8142833"/>
                  </a:lnTo>
                  <a:lnTo>
                    <a:pt x="14343092" y="8140074"/>
                  </a:lnTo>
                  <a:lnTo>
                    <a:pt x="14339464" y="8136554"/>
                  </a:lnTo>
                  <a:lnTo>
                    <a:pt x="14336553" y="8134129"/>
                  </a:lnTo>
                  <a:close/>
                </a:path>
                <a:path w="18103215" h="10339070">
                  <a:moveTo>
                    <a:pt x="14272400" y="8073619"/>
                  </a:moveTo>
                  <a:lnTo>
                    <a:pt x="14268017" y="8073722"/>
                  </a:lnTo>
                  <a:lnTo>
                    <a:pt x="14265257" y="8076491"/>
                  </a:lnTo>
                  <a:lnTo>
                    <a:pt x="14262832" y="8079403"/>
                  </a:lnTo>
                  <a:lnTo>
                    <a:pt x="14262935" y="8083786"/>
                  </a:lnTo>
                  <a:lnTo>
                    <a:pt x="14265704" y="8086546"/>
                  </a:lnTo>
                  <a:lnTo>
                    <a:pt x="14269331" y="8090066"/>
                  </a:lnTo>
                  <a:lnTo>
                    <a:pt x="14269857" y="8090684"/>
                  </a:lnTo>
                  <a:lnTo>
                    <a:pt x="14274196" y="8092536"/>
                  </a:lnTo>
                  <a:lnTo>
                    <a:pt x="14277246" y="8091863"/>
                  </a:lnTo>
                  <a:lnTo>
                    <a:pt x="14279385" y="8089619"/>
                  </a:lnTo>
                  <a:lnTo>
                    <a:pt x="14281811" y="8086708"/>
                  </a:lnTo>
                  <a:lnTo>
                    <a:pt x="14281709" y="8082325"/>
                  </a:lnTo>
                  <a:lnTo>
                    <a:pt x="14278940" y="8079565"/>
                  </a:lnTo>
                  <a:lnTo>
                    <a:pt x="14275312" y="8076045"/>
                  </a:lnTo>
                  <a:lnTo>
                    <a:pt x="14272400" y="8073619"/>
                  </a:lnTo>
                  <a:close/>
                </a:path>
                <a:path w="18103215" h="10339070">
                  <a:moveTo>
                    <a:pt x="14208728" y="8012920"/>
                  </a:moveTo>
                  <a:lnTo>
                    <a:pt x="14204344" y="8013023"/>
                  </a:lnTo>
                  <a:lnTo>
                    <a:pt x="14198825" y="8018560"/>
                  </a:lnTo>
                  <a:lnTo>
                    <a:pt x="14198927" y="8022944"/>
                  </a:lnTo>
                  <a:lnTo>
                    <a:pt x="14201696" y="8025703"/>
                  </a:lnTo>
                  <a:lnTo>
                    <a:pt x="14205324" y="8029224"/>
                  </a:lnTo>
                  <a:lnTo>
                    <a:pt x="14205849" y="8029843"/>
                  </a:lnTo>
                  <a:lnTo>
                    <a:pt x="14207518" y="8030555"/>
                  </a:lnTo>
                  <a:lnTo>
                    <a:pt x="14207376" y="8030889"/>
                  </a:lnTo>
                  <a:lnTo>
                    <a:pt x="14210046" y="8032028"/>
                  </a:lnTo>
                  <a:lnTo>
                    <a:pt x="14213095" y="8031355"/>
                  </a:lnTo>
                  <a:lnTo>
                    <a:pt x="14215236" y="8029112"/>
                  </a:lnTo>
                  <a:lnTo>
                    <a:pt x="14217995" y="8026343"/>
                  </a:lnTo>
                  <a:lnTo>
                    <a:pt x="14217893" y="8021959"/>
                  </a:lnTo>
                  <a:lnTo>
                    <a:pt x="14215125" y="8019200"/>
                  </a:lnTo>
                  <a:lnTo>
                    <a:pt x="14211496" y="8015679"/>
                  </a:lnTo>
                  <a:lnTo>
                    <a:pt x="14208728" y="8012920"/>
                  </a:lnTo>
                  <a:close/>
                </a:path>
                <a:path w="18103215" h="10339070">
                  <a:moveTo>
                    <a:pt x="14144860" y="7951743"/>
                  </a:moveTo>
                  <a:lnTo>
                    <a:pt x="14140477" y="7951846"/>
                  </a:lnTo>
                  <a:lnTo>
                    <a:pt x="14134957" y="7957383"/>
                  </a:lnTo>
                  <a:lnTo>
                    <a:pt x="14135060" y="7961768"/>
                  </a:lnTo>
                  <a:lnTo>
                    <a:pt x="14137829" y="7964526"/>
                  </a:lnTo>
                  <a:lnTo>
                    <a:pt x="14141457" y="7968047"/>
                  </a:lnTo>
                  <a:lnTo>
                    <a:pt x="14141981" y="7968666"/>
                  </a:lnTo>
                  <a:lnTo>
                    <a:pt x="14143651" y="7969378"/>
                  </a:lnTo>
                  <a:lnTo>
                    <a:pt x="14143508" y="7969712"/>
                  </a:lnTo>
                  <a:lnTo>
                    <a:pt x="14146180" y="7970851"/>
                  </a:lnTo>
                  <a:lnTo>
                    <a:pt x="14149228" y="7970178"/>
                  </a:lnTo>
                  <a:lnTo>
                    <a:pt x="14151369" y="7967935"/>
                  </a:lnTo>
                  <a:lnTo>
                    <a:pt x="14154128" y="7965166"/>
                  </a:lnTo>
                  <a:lnTo>
                    <a:pt x="14154026" y="7960783"/>
                  </a:lnTo>
                  <a:lnTo>
                    <a:pt x="14151257" y="7958023"/>
                  </a:lnTo>
                  <a:lnTo>
                    <a:pt x="14147629" y="7954503"/>
                  </a:lnTo>
                  <a:lnTo>
                    <a:pt x="14144860" y="7951743"/>
                  </a:lnTo>
                  <a:close/>
                </a:path>
                <a:path w="18103215" h="10339070">
                  <a:moveTo>
                    <a:pt x="14080996" y="7890568"/>
                  </a:moveTo>
                  <a:lnTo>
                    <a:pt x="14076611" y="7890670"/>
                  </a:lnTo>
                  <a:lnTo>
                    <a:pt x="14071093" y="7896208"/>
                  </a:lnTo>
                  <a:lnTo>
                    <a:pt x="14071195" y="7900592"/>
                  </a:lnTo>
                  <a:lnTo>
                    <a:pt x="14073963" y="7903351"/>
                  </a:lnTo>
                  <a:lnTo>
                    <a:pt x="14077592" y="7906872"/>
                  </a:lnTo>
                  <a:lnTo>
                    <a:pt x="14078117" y="7907490"/>
                  </a:lnTo>
                  <a:lnTo>
                    <a:pt x="14079787" y="7908202"/>
                  </a:lnTo>
                  <a:lnTo>
                    <a:pt x="14079644" y="7908536"/>
                  </a:lnTo>
                  <a:lnTo>
                    <a:pt x="14082314" y="7909675"/>
                  </a:lnTo>
                  <a:lnTo>
                    <a:pt x="14085362" y="7909002"/>
                  </a:lnTo>
                  <a:lnTo>
                    <a:pt x="14087503" y="7906759"/>
                  </a:lnTo>
                  <a:lnTo>
                    <a:pt x="14090263" y="7903990"/>
                  </a:lnTo>
                  <a:lnTo>
                    <a:pt x="14090159" y="7899606"/>
                  </a:lnTo>
                  <a:lnTo>
                    <a:pt x="14087390" y="7896847"/>
                  </a:lnTo>
                  <a:lnTo>
                    <a:pt x="14083764" y="7893327"/>
                  </a:lnTo>
                  <a:lnTo>
                    <a:pt x="14080996" y="7890568"/>
                  </a:lnTo>
                  <a:close/>
                </a:path>
                <a:path w="18103215" h="10339070">
                  <a:moveTo>
                    <a:pt x="14017747" y="7828866"/>
                  </a:moveTo>
                  <a:lnTo>
                    <a:pt x="14013363" y="7828968"/>
                  </a:lnTo>
                  <a:lnTo>
                    <a:pt x="14007844" y="7834506"/>
                  </a:lnTo>
                  <a:lnTo>
                    <a:pt x="14007947" y="7838890"/>
                  </a:lnTo>
                  <a:lnTo>
                    <a:pt x="14010716" y="7841649"/>
                  </a:lnTo>
                  <a:lnTo>
                    <a:pt x="14014343" y="7845169"/>
                  </a:lnTo>
                  <a:lnTo>
                    <a:pt x="14014868" y="7845788"/>
                  </a:lnTo>
                  <a:lnTo>
                    <a:pt x="14019209" y="7847640"/>
                  </a:lnTo>
                  <a:lnTo>
                    <a:pt x="14022115" y="7847301"/>
                  </a:lnTo>
                  <a:lnTo>
                    <a:pt x="14024256" y="7845057"/>
                  </a:lnTo>
                  <a:lnTo>
                    <a:pt x="14027015" y="7842289"/>
                  </a:lnTo>
                  <a:lnTo>
                    <a:pt x="14026912" y="7837905"/>
                  </a:lnTo>
                  <a:lnTo>
                    <a:pt x="14024144" y="7835145"/>
                  </a:lnTo>
                  <a:lnTo>
                    <a:pt x="14020516" y="7831626"/>
                  </a:lnTo>
                  <a:lnTo>
                    <a:pt x="14017747" y="7828866"/>
                  </a:lnTo>
                  <a:close/>
                </a:path>
                <a:path w="18103215" h="10339070">
                  <a:moveTo>
                    <a:pt x="13954833" y="7767307"/>
                  </a:moveTo>
                  <a:lnTo>
                    <a:pt x="13950449" y="7767410"/>
                  </a:lnTo>
                  <a:lnTo>
                    <a:pt x="13944930" y="7772947"/>
                  </a:lnTo>
                  <a:lnTo>
                    <a:pt x="13945032" y="7777331"/>
                  </a:lnTo>
                  <a:lnTo>
                    <a:pt x="13947801" y="7780090"/>
                  </a:lnTo>
                  <a:lnTo>
                    <a:pt x="13951429" y="7783611"/>
                  </a:lnTo>
                  <a:lnTo>
                    <a:pt x="13951954" y="7784229"/>
                  </a:lnTo>
                  <a:lnTo>
                    <a:pt x="13956294" y="7786081"/>
                  </a:lnTo>
                  <a:lnTo>
                    <a:pt x="13959201" y="7785742"/>
                  </a:lnTo>
                  <a:lnTo>
                    <a:pt x="13961341" y="7783499"/>
                  </a:lnTo>
                  <a:lnTo>
                    <a:pt x="13964101" y="7780730"/>
                  </a:lnTo>
                  <a:lnTo>
                    <a:pt x="13963998" y="7776346"/>
                  </a:lnTo>
                  <a:lnTo>
                    <a:pt x="13961230" y="7773587"/>
                  </a:lnTo>
                  <a:lnTo>
                    <a:pt x="13957601" y="7770066"/>
                  </a:lnTo>
                  <a:lnTo>
                    <a:pt x="13954833" y="7767307"/>
                  </a:lnTo>
                  <a:close/>
                </a:path>
                <a:path w="18103215" h="10339070">
                  <a:moveTo>
                    <a:pt x="13891870" y="7704937"/>
                  </a:moveTo>
                  <a:lnTo>
                    <a:pt x="13887485" y="7705040"/>
                  </a:lnTo>
                  <a:lnTo>
                    <a:pt x="13881967" y="7710577"/>
                  </a:lnTo>
                  <a:lnTo>
                    <a:pt x="13882071" y="7714962"/>
                  </a:lnTo>
                  <a:lnTo>
                    <a:pt x="13884840" y="7717721"/>
                  </a:lnTo>
                  <a:lnTo>
                    <a:pt x="13888468" y="7721242"/>
                  </a:lnTo>
                  <a:lnTo>
                    <a:pt x="13888994" y="7721861"/>
                  </a:lnTo>
                  <a:lnTo>
                    <a:pt x="13893330" y="7723711"/>
                  </a:lnTo>
                  <a:lnTo>
                    <a:pt x="13896239" y="7723373"/>
                  </a:lnTo>
                  <a:lnTo>
                    <a:pt x="13898380" y="7721130"/>
                  </a:lnTo>
                  <a:lnTo>
                    <a:pt x="13901139" y="7718361"/>
                  </a:lnTo>
                  <a:lnTo>
                    <a:pt x="13901035" y="7713977"/>
                  </a:lnTo>
                  <a:lnTo>
                    <a:pt x="13898267" y="7711217"/>
                  </a:lnTo>
                  <a:lnTo>
                    <a:pt x="13894638" y="7707696"/>
                  </a:lnTo>
                  <a:lnTo>
                    <a:pt x="13891870" y="7704937"/>
                  </a:lnTo>
                  <a:close/>
                </a:path>
                <a:path w="18103215" h="10339070">
                  <a:moveTo>
                    <a:pt x="13829242" y="7642711"/>
                  </a:moveTo>
                  <a:lnTo>
                    <a:pt x="13824858" y="7642814"/>
                  </a:lnTo>
                  <a:lnTo>
                    <a:pt x="13819339" y="7648351"/>
                  </a:lnTo>
                  <a:lnTo>
                    <a:pt x="13819442" y="7652736"/>
                  </a:lnTo>
                  <a:lnTo>
                    <a:pt x="13822211" y="7655495"/>
                  </a:lnTo>
                  <a:lnTo>
                    <a:pt x="13825839" y="7659015"/>
                  </a:lnTo>
                  <a:lnTo>
                    <a:pt x="13826363" y="7659633"/>
                  </a:lnTo>
                  <a:lnTo>
                    <a:pt x="13830704" y="7661485"/>
                  </a:lnTo>
                  <a:lnTo>
                    <a:pt x="13833610" y="7661146"/>
                  </a:lnTo>
                  <a:lnTo>
                    <a:pt x="13835751" y="7658903"/>
                  </a:lnTo>
                  <a:lnTo>
                    <a:pt x="13838510" y="7656134"/>
                  </a:lnTo>
                  <a:lnTo>
                    <a:pt x="13838406" y="7651750"/>
                  </a:lnTo>
                  <a:lnTo>
                    <a:pt x="13835637" y="7648990"/>
                  </a:lnTo>
                  <a:lnTo>
                    <a:pt x="13832012" y="7645471"/>
                  </a:lnTo>
                  <a:lnTo>
                    <a:pt x="13829242" y="7642711"/>
                  </a:lnTo>
                  <a:close/>
                </a:path>
                <a:path w="18103215" h="10339070">
                  <a:moveTo>
                    <a:pt x="13766755" y="7580150"/>
                  </a:moveTo>
                  <a:lnTo>
                    <a:pt x="13762372" y="7580254"/>
                  </a:lnTo>
                  <a:lnTo>
                    <a:pt x="13756853" y="7585790"/>
                  </a:lnTo>
                  <a:lnTo>
                    <a:pt x="13756956" y="7590175"/>
                  </a:lnTo>
                  <a:lnTo>
                    <a:pt x="13759724" y="7592934"/>
                  </a:lnTo>
                  <a:lnTo>
                    <a:pt x="13763351" y="7596454"/>
                  </a:lnTo>
                  <a:lnTo>
                    <a:pt x="13763877" y="7597073"/>
                  </a:lnTo>
                  <a:lnTo>
                    <a:pt x="13768216" y="7598924"/>
                  </a:lnTo>
                  <a:lnTo>
                    <a:pt x="13771123" y="7598586"/>
                  </a:lnTo>
                  <a:lnTo>
                    <a:pt x="13773264" y="7596342"/>
                  </a:lnTo>
                  <a:lnTo>
                    <a:pt x="13776023" y="7593574"/>
                  </a:lnTo>
                  <a:lnTo>
                    <a:pt x="13775921" y="7589189"/>
                  </a:lnTo>
                  <a:lnTo>
                    <a:pt x="13773152" y="7586430"/>
                  </a:lnTo>
                  <a:lnTo>
                    <a:pt x="13769525" y="7582910"/>
                  </a:lnTo>
                  <a:lnTo>
                    <a:pt x="13766755" y="7580150"/>
                  </a:lnTo>
                  <a:close/>
                </a:path>
                <a:path w="18103215" h="10339070">
                  <a:moveTo>
                    <a:pt x="13704126" y="7517924"/>
                  </a:moveTo>
                  <a:lnTo>
                    <a:pt x="13699743" y="7518027"/>
                  </a:lnTo>
                  <a:lnTo>
                    <a:pt x="13694223" y="7523564"/>
                  </a:lnTo>
                  <a:lnTo>
                    <a:pt x="13694327" y="7527948"/>
                  </a:lnTo>
                  <a:lnTo>
                    <a:pt x="13697095" y="7530707"/>
                  </a:lnTo>
                  <a:lnTo>
                    <a:pt x="13700722" y="7534228"/>
                  </a:lnTo>
                  <a:lnTo>
                    <a:pt x="13701247" y="7534846"/>
                  </a:lnTo>
                  <a:lnTo>
                    <a:pt x="13705588" y="7536698"/>
                  </a:lnTo>
                  <a:lnTo>
                    <a:pt x="13708494" y="7536359"/>
                  </a:lnTo>
                  <a:lnTo>
                    <a:pt x="13710635" y="7534116"/>
                  </a:lnTo>
                  <a:lnTo>
                    <a:pt x="13713394" y="7531347"/>
                  </a:lnTo>
                  <a:lnTo>
                    <a:pt x="13713291" y="7526963"/>
                  </a:lnTo>
                  <a:lnTo>
                    <a:pt x="13710523" y="7524204"/>
                  </a:lnTo>
                  <a:lnTo>
                    <a:pt x="13706896" y="7520683"/>
                  </a:lnTo>
                  <a:lnTo>
                    <a:pt x="13704126" y="7517924"/>
                  </a:lnTo>
                  <a:close/>
                </a:path>
                <a:path w="18103215" h="10339070">
                  <a:moveTo>
                    <a:pt x="13641355" y="7456031"/>
                  </a:moveTo>
                  <a:lnTo>
                    <a:pt x="13636971" y="7456133"/>
                  </a:lnTo>
                  <a:lnTo>
                    <a:pt x="13631452" y="7461671"/>
                  </a:lnTo>
                  <a:lnTo>
                    <a:pt x="13631554" y="7466055"/>
                  </a:lnTo>
                  <a:lnTo>
                    <a:pt x="13634323" y="7468814"/>
                  </a:lnTo>
                  <a:lnTo>
                    <a:pt x="13637951" y="7472335"/>
                  </a:lnTo>
                  <a:lnTo>
                    <a:pt x="13638476" y="7472953"/>
                  </a:lnTo>
                  <a:lnTo>
                    <a:pt x="13642817" y="7474805"/>
                  </a:lnTo>
                  <a:lnTo>
                    <a:pt x="13645722" y="7474466"/>
                  </a:lnTo>
                  <a:lnTo>
                    <a:pt x="13647863" y="7472223"/>
                  </a:lnTo>
                  <a:lnTo>
                    <a:pt x="13650623" y="7469454"/>
                  </a:lnTo>
                  <a:lnTo>
                    <a:pt x="13650520" y="7465070"/>
                  </a:lnTo>
                  <a:lnTo>
                    <a:pt x="13647752" y="7462311"/>
                  </a:lnTo>
                  <a:lnTo>
                    <a:pt x="13644123" y="7458790"/>
                  </a:lnTo>
                  <a:lnTo>
                    <a:pt x="13641355" y="7456031"/>
                  </a:lnTo>
                  <a:close/>
                </a:path>
                <a:path w="18103215" h="10339070">
                  <a:moveTo>
                    <a:pt x="13577630" y="7394519"/>
                  </a:moveTo>
                  <a:lnTo>
                    <a:pt x="13573246" y="7394623"/>
                  </a:lnTo>
                  <a:lnTo>
                    <a:pt x="13567728" y="7400161"/>
                  </a:lnTo>
                  <a:lnTo>
                    <a:pt x="13567832" y="7404545"/>
                  </a:lnTo>
                  <a:lnTo>
                    <a:pt x="13570600" y="7407304"/>
                  </a:lnTo>
                  <a:lnTo>
                    <a:pt x="13574228" y="7410825"/>
                  </a:lnTo>
                  <a:lnTo>
                    <a:pt x="13574753" y="7411444"/>
                  </a:lnTo>
                  <a:lnTo>
                    <a:pt x="13576423" y="7412156"/>
                  </a:lnTo>
                  <a:lnTo>
                    <a:pt x="13576280" y="7412490"/>
                  </a:lnTo>
                  <a:lnTo>
                    <a:pt x="13578951" y="7413629"/>
                  </a:lnTo>
                  <a:lnTo>
                    <a:pt x="13582000" y="7412956"/>
                  </a:lnTo>
                  <a:lnTo>
                    <a:pt x="13584140" y="7410713"/>
                  </a:lnTo>
                  <a:lnTo>
                    <a:pt x="13586900" y="7407944"/>
                  </a:lnTo>
                  <a:lnTo>
                    <a:pt x="13586796" y="7403560"/>
                  </a:lnTo>
                  <a:lnTo>
                    <a:pt x="13584026" y="7400800"/>
                  </a:lnTo>
                  <a:lnTo>
                    <a:pt x="13580399" y="7397279"/>
                  </a:lnTo>
                  <a:lnTo>
                    <a:pt x="13577630" y="7394519"/>
                  </a:lnTo>
                  <a:close/>
                </a:path>
                <a:path w="18103215" h="10339070">
                  <a:moveTo>
                    <a:pt x="8060116" y="5027121"/>
                  </a:moveTo>
                  <a:lnTo>
                    <a:pt x="8048099" y="5021995"/>
                  </a:lnTo>
                  <a:lnTo>
                    <a:pt x="8043955" y="5023384"/>
                  </a:lnTo>
                  <a:lnTo>
                    <a:pt x="8040822" y="5030728"/>
                  </a:lnTo>
                  <a:lnTo>
                    <a:pt x="8042211" y="5034871"/>
                  </a:lnTo>
                  <a:lnTo>
                    <a:pt x="8054229" y="5039998"/>
                  </a:lnTo>
                  <a:lnTo>
                    <a:pt x="8058372" y="5038609"/>
                  </a:lnTo>
                  <a:lnTo>
                    <a:pt x="8061505" y="5031265"/>
                  </a:lnTo>
                  <a:lnTo>
                    <a:pt x="8060116" y="5027121"/>
                  </a:lnTo>
                  <a:close/>
                </a:path>
                <a:path w="18103215" h="10339070">
                  <a:moveTo>
                    <a:pt x="8140903" y="5061582"/>
                  </a:moveTo>
                  <a:lnTo>
                    <a:pt x="8129219" y="5056598"/>
                  </a:lnTo>
                  <a:lnTo>
                    <a:pt x="8124933" y="5058321"/>
                  </a:lnTo>
                  <a:lnTo>
                    <a:pt x="8123367" y="5061993"/>
                  </a:lnTo>
                  <a:lnTo>
                    <a:pt x="8122277" y="5065474"/>
                  </a:lnTo>
                  <a:lnTo>
                    <a:pt x="8123665" y="5069617"/>
                  </a:lnTo>
                  <a:lnTo>
                    <a:pt x="8135350" y="5074601"/>
                  </a:lnTo>
                  <a:lnTo>
                    <a:pt x="8139636" y="5072879"/>
                  </a:lnTo>
                  <a:lnTo>
                    <a:pt x="8142626" y="5065868"/>
                  </a:lnTo>
                  <a:lnTo>
                    <a:pt x="8140903" y="5061582"/>
                  </a:lnTo>
                  <a:close/>
                </a:path>
                <a:path w="18103215" h="10339070">
                  <a:moveTo>
                    <a:pt x="7978471" y="4991900"/>
                  </a:moveTo>
                  <a:lnTo>
                    <a:pt x="7966787" y="4986916"/>
                  </a:lnTo>
                  <a:lnTo>
                    <a:pt x="7962644" y="4988304"/>
                  </a:lnTo>
                  <a:lnTo>
                    <a:pt x="7959511" y="4995649"/>
                  </a:lnTo>
                  <a:lnTo>
                    <a:pt x="7960900" y="4999792"/>
                  </a:lnTo>
                  <a:lnTo>
                    <a:pt x="7972585" y="5004776"/>
                  </a:lnTo>
                  <a:lnTo>
                    <a:pt x="7976728" y="5003388"/>
                  </a:lnTo>
                  <a:lnTo>
                    <a:pt x="7979861" y="4996043"/>
                  </a:lnTo>
                  <a:lnTo>
                    <a:pt x="7978471" y="4991900"/>
                  </a:lnTo>
                  <a:close/>
                </a:path>
                <a:path w="18103215" h="10339070">
                  <a:moveTo>
                    <a:pt x="8222165" y="5095852"/>
                  </a:moveTo>
                  <a:lnTo>
                    <a:pt x="8210482" y="5090868"/>
                  </a:lnTo>
                  <a:lnTo>
                    <a:pt x="8206196" y="5092590"/>
                  </a:lnTo>
                  <a:lnTo>
                    <a:pt x="8204629" y="5096263"/>
                  </a:lnTo>
                  <a:lnTo>
                    <a:pt x="8203538" y="5099743"/>
                  </a:lnTo>
                  <a:lnTo>
                    <a:pt x="8204927" y="5103886"/>
                  </a:lnTo>
                  <a:lnTo>
                    <a:pt x="8216278" y="5108728"/>
                  </a:lnTo>
                  <a:lnTo>
                    <a:pt x="8220564" y="5107005"/>
                  </a:lnTo>
                  <a:lnTo>
                    <a:pt x="8223554" y="5099995"/>
                  </a:lnTo>
                  <a:lnTo>
                    <a:pt x="8222165" y="5095852"/>
                  </a:lnTo>
                  <a:close/>
                </a:path>
                <a:path w="18103215" h="10339070">
                  <a:moveTo>
                    <a:pt x="7897494" y="4956963"/>
                  </a:moveTo>
                  <a:lnTo>
                    <a:pt x="7885810" y="4951979"/>
                  </a:lnTo>
                  <a:lnTo>
                    <a:pt x="7881666" y="4953368"/>
                  </a:lnTo>
                  <a:lnTo>
                    <a:pt x="7878533" y="4960712"/>
                  </a:lnTo>
                  <a:lnTo>
                    <a:pt x="7879922" y="4964856"/>
                  </a:lnTo>
                  <a:lnTo>
                    <a:pt x="7891607" y="4969840"/>
                  </a:lnTo>
                  <a:lnTo>
                    <a:pt x="7895750" y="4968451"/>
                  </a:lnTo>
                  <a:lnTo>
                    <a:pt x="7898883" y="4961106"/>
                  </a:lnTo>
                  <a:lnTo>
                    <a:pt x="7897494" y="4956963"/>
                  </a:lnTo>
                  <a:close/>
                </a:path>
                <a:path w="18103215" h="10339070">
                  <a:moveTo>
                    <a:pt x="8303569" y="5129787"/>
                  </a:moveTo>
                  <a:lnTo>
                    <a:pt x="8291886" y="5124803"/>
                  </a:lnTo>
                  <a:lnTo>
                    <a:pt x="8287600" y="5126526"/>
                  </a:lnTo>
                  <a:lnTo>
                    <a:pt x="8286033" y="5130198"/>
                  </a:lnTo>
                  <a:lnTo>
                    <a:pt x="8284943" y="5133678"/>
                  </a:lnTo>
                  <a:lnTo>
                    <a:pt x="8286333" y="5137822"/>
                  </a:lnTo>
                  <a:lnTo>
                    <a:pt x="8298016" y="5142805"/>
                  </a:lnTo>
                  <a:lnTo>
                    <a:pt x="8302302" y="5141083"/>
                  </a:lnTo>
                  <a:lnTo>
                    <a:pt x="8305435" y="5133739"/>
                  </a:lnTo>
                  <a:lnTo>
                    <a:pt x="8303569" y="5129787"/>
                  </a:lnTo>
                  <a:close/>
                </a:path>
                <a:path w="18103215" h="10339070">
                  <a:moveTo>
                    <a:pt x="7816801" y="4921358"/>
                  </a:moveTo>
                  <a:lnTo>
                    <a:pt x="7805117" y="4916374"/>
                  </a:lnTo>
                  <a:lnTo>
                    <a:pt x="7800974" y="4917763"/>
                  </a:lnTo>
                  <a:lnTo>
                    <a:pt x="7797841" y="4925107"/>
                  </a:lnTo>
                  <a:lnTo>
                    <a:pt x="7799230" y="4929252"/>
                  </a:lnTo>
                  <a:lnTo>
                    <a:pt x="7810913" y="4934235"/>
                  </a:lnTo>
                  <a:lnTo>
                    <a:pt x="7815057" y="4932846"/>
                  </a:lnTo>
                  <a:lnTo>
                    <a:pt x="7818190" y="4925502"/>
                  </a:lnTo>
                  <a:lnTo>
                    <a:pt x="7816801" y="4921358"/>
                  </a:lnTo>
                  <a:close/>
                </a:path>
                <a:path w="18103215" h="10339070">
                  <a:moveTo>
                    <a:pt x="8385927" y="5163339"/>
                  </a:moveTo>
                  <a:lnTo>
                    <a:pt x="8377582" y="5159780"/>
                  </a:lnTo>
                  <a:lnTo>
                    <a:pt x="8372028" y="5172799"/>
                  </a:lnTo>
                  <a:lnTo>
                    <a:pt x="8380373" y="5176359"/>
                  </a:lnTo>
                  <a:lnTo>
                    <a:pt x="8384325" y="5174494"/>
                  </a:lnTo>
                  <a:lnTo>
                    <a:pt x="8387316" y="5167483"/>
                  </a:lnTo>
                  <a:lnTo>
                    <a:pt x="8385927" y="5163339"/>
                  </a:lnTo>
                  <a:close/>
                </a:path>
                <a:path w="18103215" h="10339070">
                  <a:moveTo>
                    <a:pt x="7735916" y="4885277"/>
                  </a:moveTo>
                  <a:lnTo>
                    <a:pt x="7724233" y="4880293"/>
                  </a:lnTo>
                  <a:lnTo>
                    <a:pt x="7720089" y="4881683"/>
                  </a:lnTo>
                  <a:lnTo>
                    <a:pt x="7716956" y="4889027"/>
                  </a:lnTo>
                  <a:lnTo>
                    <a:pt x="7718345" y="4893170"/>
                  </a:lnTo>
                  <a:lnTo>
                    <a:pt x="7730029" y="4898154"/>
                  </a:lnTo>
                  <a:lnTo>
                    <a:pt x="7734173" y="4896765"/>
                  </a:lnTo>
                  <a:lnTo>
                    <a:pt x="7737306" y="4889421"/>
                  </a:lnTo>
                  <a:lnTo>
                    <a:pt x="7735916" y="4885277"/>
                  </a:lnTo>
                  <a:close/>
                </a:path>
                <a:path w="18103215" h="10339070">
                  <a:moveTo>
                    <a:pt x="8467474" y="5196941"/>
                  </a:moveTo>
                  <a:lnTo>
                    <a:pt x="8455456" y="5191814"/>
                  </a:lnTo>
                  <a:lnTo>
                    <a:pt x="8451504" y="5193680"/>
                  </a:lnTo>
                  <a:lnTo>
                    <a:pt x="8448371" y="5201024"/>
                  </a:lnTo>
                  <a:lnTo>
                    <a:pt x="8449903" y="5204834"/>
                  </a:lnTo>
                  <a:lnTo>
                    <a:pt x="8461920" y="5209960"/>
                  </a:lnTo>
                  <a:lnTo>
                    <a:pt x="8465873" y="5208095"/>
                  </a:lnTo>
                  <a:lnTo>
                    <a:pt x="8469005" y="5200751"/>
                  </a:lnTo>
                  <a:lnTo>
                    <a:pt x="8467474" y="5196941"/>
                  </a:lnTo>
                  <a:close/>
                </a:path>
                <a:path w="18103215" h="10339070">
                  <a:moveTo>
                    <a:pt x="7655366" y="4849339"/>
                  </a:moveTo>
                  <a:lnTo>
                    <a:pt x="7643683" y="4844355"/>
                  </a:lnTo>
                  <a:lnTo>
                    <a:pt x="7639539" y="4845744"/>
                  </a:lnTo>
                  <a:lnTo>
                    <a:pt x="7636406" y="4853089"/>
                  </a:lnTo>
                  <a:lnTo>
                    <a:pt x="7637796" y="4857232"/>
                  </a:lnTo>
                  <a:lnTo>
                    <a:pt x="7649479" y="4862216"/>
                  </a:lnTo>
                  <a:lnTo>
                    <a:pt x="7653623" y="4860827"/>
                  </a:lnTo>
                  <a:lnTo>
                    <a:pt x="7656755" y="4853483"/>
                  </a:lnTo>
                  <a:lnTo>
                    <a:pt x="7655366" y="4849339"/>
                  </a:lnTo>
                  <a:close/>
                </a:path>
                <a:path w="18103215" h="10339070">
                  <a:moveTo>
                    <a:pt x="8548972" y="5229733"/>
                  </a:moveTo>
                  <a:lnTo>
                    <a:pt x="8536954" y="5224606"/>
                  </a:lnTo>
                  <a:lnTo>
                    <a:pt x="8533002" y="5226471"/>
                  </a:lnTo>
                  <a:lnTo>
                    <a:pt x="8531436" y="5230143"/>
                  </a:lnTo>
                  <a:lnTo>
                    <a:pt x="8530315" y="5233611"/>
                  </a:lnTo>
                  <a:lnTo>
                    <a:pt x="8530203" y="5233958"/>
                  </a:lnTo>
                  <a:lnTo>
                    <a:pt x="8531735" y="5237768"/>
                  </a:lnTo>
                  <a:lnTo>
                    <a:pt x="8543419" y="5242752"/>
                  </a:lnTo>
                  <a:lnTo>
                    <a:pt x="8547371" y="5240887"/>
                  </a:lnTo>
                  <a:lnTo>
                    <a:pt x="8550504" y="5233542"/>
                  </a:lnTo>
                  <a:lnTo>
                    <a:pt x="8548972" y="5229733"/>
                  </a:lnTo>
                  <a:close/>
                </a:path>
                <a:path w="18103215" h="10339070">
                  <a:moveTo>
                    <a:pt x="7563225" y="4807273"/>
                  </a:moveTo>
                  <a:lnTo>
                    <a:pt x="7558940" y="4808995"/>
                  </a:lnTo>
                  <a:lnTo>
                    <a:pt x="7555949" y="4816006"/>
                  </a:lnTo>
                  <a:lnTo>
                    <a:pt x="7557196" y="4820484"/>
                  </a:lnTo>
                  <a:lnTo>
                    <a:pt x="7569214" y="4825610"/>
                  </a:lnTo>
                  <a:lnTo>
                    <a:pt x="7573357" y="4824221"/>
                  </a:lnTo>
                  <a:lnTo>
                    <a:pt x="7576348" y="4817210"/>
                  </a:lnTo>
                  <a:lnTo>
                    <a:pt x="7575101" y="4812733"/>
                  </a:lnTo>
                  <a:lnTo>
                    <a:pt x="7566755" y="4809173"/>
                  </a:lnTo>
                  <a:lnTo>
                    <a:pt x="7563225" y="4807273"/>
                  </a:lnTo>
                  <a:close/>
                </a:path>
                <a:path w="18103215" h="10339070">
                  <a:moveTo>
                    <a:pt x="8630947" y="5262333"/>
                  </a:moveTo>
                  <a:lnTo>
                    <a:pt x="8622935" y="5258915"/>
                  </a:lnTo>
                  <a:lnTo>
                    <a:pt x="8620420" y="5265734"/>
                  </a:lnTo>
                  <a:lnTo>
                    <a:pt x="8617715" y="5272077"/>
                  </a:lnTo>
                  <a:lnTo>
                    <a:pt x="8625393" y="5275352"/>
                  </a:lnTo>
                  <a:lnTo>
                    <a:pt x="8629345" y="5273486"/>
                  </a:lnTo>
                  <a:lnTo>
                    <a:pt x="8632478" y="5266143"/>
                  </a:lnTo>
                  <a:lnTo>
                    <a:pt x="8630947" y="5262333"/>
                  </a:lnTo>
                  <a:close/>
                </a:path>
                <a:path w="18103215" h="10339070">
                  <a:moveTo>
                    <a:pt x="7494836" y="4776127"/>
                  </a:moveTo>
                  <a:lnTo>
                    <a:pt x="7482818" y="4771000"/>
                  </a:lnTo>
                  <a:lnTo>
                    <a:pt x="7478675" y="4772390"/>
                  </a:lnTo>
                  <a:lnTo>
                    <a:pt x="7475684" y="4779400"/>
                  </a:lnTo>
                  <a:lnTo>
                    <a:pt x="7476931" y="4783877"/>
                  </a:lnTo>
                  <a:lnTo>
                    <a:pt x="7488949" y="4789004"/>
                  </a:lnTo>
                  <a:lnTo>
                    <a:pt x="7493092" y="4787615"/>
                  </a:lnTo>
                  <a:lnTo>
                    <a:pt x="7496083" y="4780605"/>
                  </a:lnTo>
                  <a:lnTo>
                    <a:pt x="7494836" y="4776127"/>
                  </a:lnTo>
                  <a:close/>
                </a:path>
                <a:path w="18103215" h="10339070">
                  <a:moveTo>
                    <a:pt x="8713397" y="5294741"/>
                  </a:moveTo>
                  <a:lnTo>
                    <a:pt x="8705386" y="5291324"/>
                  </a:lnTo>
                  <a:lnTo>
                    <a:pt x="8702871" y="5298143"/>
                  </a:lnTo>
                  <a:lnTo>
                    <a:pt x="8700308" y="5304152"/>
                  </a:lnTo>
                  <a:lnTo>
                    <a:pt x="8708320" y="5307569"/>
                  </a:lnTo>
                  <a:lnTo>
                    <a:pt x="8712272" y="5305705"/>
                  </a:lnTo>
                  <a:lnTo>
                    <a:pt x="8715262" y="5298694"/>
                  </a:lnTo>
                  <a:lnTo>
                    <a:pt x="8713397" y="5294741"/>
                  </a:lnTo>
                  <a:close/>
                </a:path>
                <a:path w="18103215" h="10339070">
                  <a:moveTo>
                    <a:pt x="7414094" y="4739713"/>
                  </a:moveTo>
                  <a:lnTo>
                    <a:pt x="7402410" y="4734728"/>
                  </a:lnTo>
                  <a:lnTo>
                    <a:pt x="7398266" y="4736117"/>
                  </a:lnTo>
                  <a:lnTo>
                    <a:pt x="7395133" y="4743461"/>
                  </a:lnTo>
                  <a:lnTo>
                    <a:pt x="7396522" y="4747605"/>
                  </a:lnTo>
                  <a:lnTo>
                    <a:pt x="7408207" y="4752589"/>
                  </a:lnTo>
                  <a:lnTo>
                    <a:pt x="7412350" y="4751201"/>
                  </a:lnTo>
                  <a:lnTo>
                    <a:pt x="7415483" y="4743856"/>
                  </a:lnTo>
                  <a:lnTo>
                    <a:pt x="7414094" y="4739713"/>
                  </a:lnTo>
                  <a:close/>
                </a:path>
                <a:path w="18103215" h="10339070">
                  <a:moveTo>
                    <a:pt x="7333495" y="4702964"/>
                  </a:moveTo>
                  <a:lnTo>
                    <a:pt x="7321810" y="4697979"/>
                  </a:lnTo>
                  <a:lnTo>
                    <a:pt x="7317666" y="4699368"/>
                  </a:lnTo>
                  <a:lnTo>
                    <a:pt x="7314534" y="4706713"/>
                  </a:lnTo>
                  <a:lnTo>
                    <a:pt x="7315923" y="4710856"/>
                  </a:lnTo>
                  <a:lnTo>
                    <a:pt x="7327607" y="4715840"/>
                  </a:lnTo>
                  <a:lnTo>
                    <a:pt x="7331751" y="4714452"/>
                  </a:lnTo>
                  <a:lnTo>
                    <a:pt x="7334884" y="4707107"/>
                  </a:lnTo>
                  <a:lnTo>
                    <a:pt x="7333495" y="4702964"/>
                  </a:lnTo>
                  <a:close/>
                </a:path>
                <a:path w="18103215" h="10339070">
                  <a:moveTo>
                    <a:pt x="8796132" y="5326483"/>
                  </a:moveTo>
                  <a:lnTo>
                    <a:pt x="8784114" y="5321356"/>
                  </a:lnTo>
                  <a:lnTo>
                    <a:pt x="8780163" y="5323221"/>
                  </a:lnTo>
                  <a:lnTo>
                    <a:pt x="8777030" y="5330566"/>
                  </a:lnTo>
                  <a:lnTo>
                    <a:pt x="8778895" y="5334518"/>
                  </a:lnTo>
                  <a:lnTo>
                    <a:pt x="8782232" y="5335941"/>
                  </a:lnTo>
                  <a:lnTo>
                    <a:pt x="8782710" y="5335751"/>
                  </a:lnTo>
                  <a:lnTo>
                    <a:pt x="8791056" y="5339311"/>
                  </a:lnTo>
                  <a:lnTo>
                    <a:pt x="8795008" y="5337445"/>
                  </a:lnTo>
                  <a:lnTo>
                    <a:pt x="8797998" y="5330435"/>
                  </a:lnTo>
                  <a:lnTo>
                    <a:pt x="8796132" y="5326483"/>
                  </a:lnTo>
                  <a:close/>
                </a:path>
                <a:path w="18103215" h="10339070">
                  <a:moveTo>
                    <a:pt x="7253420" y="4666834"/>
                  </a:moveTo>
                  <a:lnTo>
                    <a:pt x="7241737" y="4661850"/>
                  </a:lnTo>
                  <a:lnTo>
                    <a:pt x="7237593" y="4663238"/>
                  </a:lnTo>
                  <a:lnTo>
                    <a:pt x="7234460" y="4670583"/>
                  </a:lnTo>
                  <a:lnTo>
                    <a:pt x="7235849" y="4674727"/>
                  </a:lnTo>
                  <a:lnTo>
                    <a:pt x="7247533" y="4679711"/>
                  </a:lnTo>
                  <a:lnTo>
                    <a:pt x="7251677" y="4678322"/>
                  </a:lnTo>
                  <a:lnTo>
                    <a:pt x="7254809" y="4670978"/>
                  </a:lnTo>
                  <a:lnTo>
                    <a:pt x="7253420" y="4666834"/>
                  </a:lnTo>
                  <a:close/>
                </a:path>
                <a:path w="18103215" h="10339070">
                  <a:moveTo>
                    <a:pt x="13513623" y="7333678"/>
                  </a:moveTo>
                  <a:lnTo>
                    <a:pt x="13509238" y="7333781"/>
                  </a:lnTo>
                  <a:lnTo>
                    <a:pt x="13506480" y="7336551"/>
                  </a:lnTo>
                  <a:lnTo>
                    <a:pt x="13504054" y="7339461"/>
                  </a:lnTo>
                  <a:lnTo>
                    <a:pt x="13504156" y="7343845"/>
                  </a:lnTo>
                  <a:lnTo>
                    <a:pt x="13506925" y="7346604"/>
                  </a:lnTo>
                  <a:lnTo>
                    <a:pt x="13510553" y="7350125"/>
                  </a:lnTo>
                  <a:lnTo>
                    <a:pt x="13511078" y="7350743"/>
                  </a:lnTo>
                  <a:lnTo>
                    <a:pt x="13515418" y="7352595"/>
                  </a:lnTo>
                  <a:lnTo>
                    <a:pt x="13518467" y="7351922"/>
                  </a:lnTo>
                  <a:lnTo>
                    <a:pt x="13520608" y="7349679"/>
                  </a:lnTo>
                  <a:lnTo>
                    <a:pt x="13523032" y="7346767"/>
                  </a:lnTo>
                  <a:lnTo>
                    <a:pt x="13522930" y="7342384"/>
                  </a:lnTo>
                  <a:lnTo>
                    <a:pt x="13520161" y="7339624"/>
                  </a:lnTo>
                  <a:lnTo>
                    <a:pt x="13516534" y="7336103"/>
                  </a:lnTo>
                  <a:lnTo>
                    <a:pt x="13513623" y="7333678"/>
                  </a:lnTo>
                  <a:close/>
                </a:path>
                <a:path w="18103215" h="10339070">
                  <a:moveTo>
                    <a:pt x="7173204" y="4631038"/>
                  </a:moveTo>
                  <a:lnTo>
                    <a:pt x="7161186" y="4625911"/>
                  </a:lnTo>
                  <a:lnTo>
                    <a:pt x="7157043" y="4627301"/>
                  </a:lnTo>
                  <a:lnTo>
                    <a:pt x="7153910" y="4634645"/>
                  </a:lnTo>
                  <a:lnTo>
                    <a:pt x="7155299" y="4638789"/>
                  </a:lnTo>
                  <a:lnTo>
                    <a:pt x="7167317" y="4643915"/>
                  </a:lnTo>
                  <a:lnTo>
                    <a:pt x="7171461" y="4642526"/>
                  </a:lnTo>
                  <a:lnTo>
                    <a:pt x="7174593" y="4635182"/>
                  </a:lnTo>
                  <a:lnTo>
                    <a:pt x="7173204" y="4631038"/>
                  </a:lnTo>
                  <a:close/>
                </a:path>
                <a:path w="18103215" h="10339070">
                  <a:moveTo>
                    <a:pt x="8878534" y="5358081"/>
                  </a:moveTo>
                  <a:lnTo>
                    <a:pt x="8866517" y="5352955"/>
                  </a:lnTo>
                  <a:lnTo>
                    <a:pt x="8862564" y="5354820"/>
                  </a:lnTo>
                  <a:lnTo>
                    <a:pt x="8859432" y="5362164"/>
                  </a:lnTo>
                  <a:lnTo>
                    <a:pt x="8861296" y="5366116"/>
                  </a:lnTo>
                  <a:lnTo>
                    <a:pt x="8864635" y="5367541"/>
                  </a:lnTo>
                  <a:lnTo>
                    <a:pt x="8865110" y="5367349"/>
                  </a:lnTo>
                  <a:lnTo>
                    <a:pt x="8873457" y="5370909"/>
                  </a:lnTo>
                  <a:lnTo>
                    <a:pt x="8877409" y="5369044"/>
                  </a:lnTo>
                  <a:lnTo>
                    <a:pt x="8880542" y="5361700"/>
                  </a:lnTo>
                  <a:lnTo>
                    <a:pt x="8878534" y="5358081"/>
                  </a:lnTo>
                  <a:close/>
                </a:path>
                <a:path w="18103215" h="10339070">
                  <a:moveTo>
                    <a:pt x="7092987" y="4595242"/>
                  </a:moveTo>
                  <a:lnTo>
                    <a:pt x="7080970" y="4590116"/>
                  </a:lnTo>
                  <a:lnTo>
                    <a:pt x="7076826" y="4591505"/>
                  </a:lnTo>
                  <a:lnTo>
                    <a:pt x="7073693" y="4598849"/>
                  </a:lnTo>
                  <a:lnTo>
                    <a:pt x="7075082" y="4602992"/>
                  </a:lnTo>
                  <a:lnTo>
                    <a:pt x="7087100" y="4608119"/>
                  </a:lnTo>
                  <a:lnTo>
                    <a:pt x="7091243" y="4606730"/>
                  </a:lnTo>
                  <a:lnTo>
                    <a:pt x="7094376" y="4599386"/>
                  </a:lnTo>
                  <a:lnTo>
                    <a:pt x="7092987" y="4595242"/>
                  </a:lnTo>
                  <a:close/>
                </a:path>
                <a:path w="18103215" h="10339070">
                  <a:moveTo>
                    <a:pt x="7012103" y="4559161"/>
                  </a:moveTo>
                  <a:lnTo>
                    <a:pt x="7000086" y="4554035"/>
                  </a:lnTo>
                  <a:lnTo>
                    <a:pt x="6995942" y="4555424"/>
                  </a:lnTo>
                  <a:lnTo>
                    <a:pt x="6992809" y="4562768"/>
                  </a:lnTo>
                  <a:lnTo>
                    <a:pt x="6994198" y="4566911"/>
                  </a:lnTo>
                  <a:lnTo>
                    <a:pt x="7006216" y="4572038"/>
                  </a:lnTo>
                  <a:lnTo>
                    <a:pt x="7010359" y="4570649"/>
                  </a:lnTo>
                  <a:lnTo>
                    <a:pt x="7013492" y="4563305"/>
                  </a:lnTo>
                  <a:lnTo>
                    <a:pt x="7012103" y="4559161"/>
                  </a:lnTo>
                  <a:close/>
                </a:path>
                <a:path w="18103215" h="10339070">
                  <a:moveTo>
                    <a:pt x="6931219" y="4523081"/>
                  </a:moveTo>
                  <a:lnTo>
                    <a:pt x="6919535" y="4518097"/>
                  </a:lnTo>
                  <a:lnTo>
                    <a:pt x="6915392" y="4519486"/>
                  </a:lnTo>
                  <a:lnTo>
                    <a:pt x="6912259" y="4526830"/>
                  </a:lnTo>
                  <a:lnTo>
                    <a:pt x="6913648" y="4530974"/>
                  </a:lnTo>
                  <a:lnTo>
                    <a:pt x="6925331" y="4535958"/>
                  </a:lnTo>
                  <a:lnTo>
                    <a:pt x="6929475" y="4534568"/>
                  </a:lnTo>
                  <a:lnTo>
                    <a:pt x="6932608" y="4527224"/>
                  </a:lnTo>
                  <a:lnTo>
                    <a:pt x="6931219" y="4523081"/>
                  </a:lnTo>
                  <a:close/>
                </a:path>
                <a:path w="18103215" h="10339070">
                  <a:moveTo>
                    <a:pt x="8961363" y="5388678"/>
                  </a:moveTo>
                  <a:lnTo>
                    <a:pt x="8957548" y="5387445"/>
                  </a:lnTo>
                  <a:lnTo>
                    <a:pt x="8949202" y="5383886"/>
                  </a:lnTo>
                  <a:lnTo>
                    <a:pt x="8945251" y="5385751"/>
                  </a:lnTo>
                  <a:lnTo>
                    <a:pt x="8942118" y="5393095"/>
                  </a:lnTo>
                  <a:lnTo>
                    <a:pt x="8943983" y="5397048"/>
                  </a:lnTo>
                  <a:lnTo>
                    <a:pt x="8947322" y="5398472"/>
                  </a:lnTo>
                  <a:lnTo>
                    <a:pt x="8947798" y="5398281"/>
                  </a:lnTo>
                  <a:lnTo>
                    <a:pt x="8956143" y="5401840"/>
                  </a:lnTo>
                  <a:lnTo>
                    <a:pt x="8960095" y="5399974"/>
                  </a:lnTo>
                  <a:lnTo>
                    <a:pt x="8963228" y="5392630"/>
                  </a:lnTo>
                  <a:lnTo>
                    <a:pt x="8961363" y="5388678"/>
                  </a:lnTo>
                  <a:close/>
                </a:path>
                <a:path w="18103215" h="10339070">
                  <a:moveTo>
                    <a:pt x="6850192" y="4487333"/>
                  </a:moveTo>
                  <a:lnTo>
                    <a:pt x="6838509" y="4482350"/>
                  </a:lnTo>
                  <a:lnTo>
                    <a:pt x="6834365" y="4483739"/>
                  </a:lnTo>
                  <a:lnTo>
                    <a:pt x="6831232" y="4491083"/>
                  </a:lnTo>
                  <a:lnTo>
                    <a:pt x="6832621" y="4495227"/>
                  </a:lnTo>
                  <a:lnTo>
                    <a:pt x="6844305" y="4500211"/>
                  </a:lnTo>
                  <a:lnTo>
                    <a:pt x="6848448" y="4498821"/>
                  </a:lnTo>
                  <a:lnTo>
                    <a:pt x="6851581" y="4491477"/>
                  </a:lnTo>
                  <a:lnTo>
                    <a:pt x="6850192" y="4487333"/>
                  </a:lnTo>
                  <a:close/>
                </a:path>
                <a:path w="18103215" h="10339070">
                  <a:moveTo>
                    <a:pt x="6769833" y="4451872"/>
                  </a:moveTo>
                  <a:lnTo>
                    <a:pt x="6757816" y="4446745"/>
                  </a:lnTo>
                  <a:lnTo>
                    <a:pt x="6753673" y="4448134"/>
                  </a:lnTo>
                  <a:lnTo>
                    <a:pt x="6750540" y="4455479"/>
                  </a:lnTo>
                  <a:lnTo>
                    <a:pt x="6751929" y="4459622"/>
                  </a:lnTo>
                  <a:lnTo>
                    <a:pt x="6763946" y="4464748"/>
                  </a:lnTo>
                  <a:lnTo>
                    <a:pt x="6768090" y="4463359"/>
                  </a:lnTo>
                  <a:lnTo>
                    <a:pt x="6771222" y="4456015"/>
                  </a:lnTo>
                  <a:lnTo>
                    <a:pt x="6769833" y="4451872"/>
                  </a:lnTo>
                  <a:close/>
                </a:path>
                <a:path w="18103215" h="10339070">
                  <a:moveTo>
                    <a:pt x="6688999" y="4416601"/>
                  </a:moveTo>
                  <a:lnTo>
                    <a:pt x="6676980" y="4411474"/>
                  </a:lnTo>
                  <a:lnTo>
                    <a:pt x="6672837" y="4412864"/>
                  </a:lnTo>
                  <a:lnTo>
                    <a:pt x="6669704" y="4420208"/>
                  </a:lnTo>
                  <a:lnTo>
                    <a:pt x="6671093" y="4424351"/>
                  </a:lnTo>
                  <a:lnTo>
                    <a:pt x="6683111" y="4429477"/>
                  </a:lnTo>
                  <a:lnTo>
                    <a:pt x="6687255" y="4428089"/>
                  </a:lnTo>
                  <a:lnTo>
                    <a:pt x="6690388" y="4420745"/>
                  </a:lnTo>
                  <a:lnTo>
                    <a:pt x="6688999" y="4416601"/>
                  </a:lnTo>
                  <a:close/>
                </a:path>
                <a:path w="18103215" h="10339070">
                  <a:moveTo>
                    <a:pt x="6607638" y="4380711"/>
                  </a:moveTo>
                  <a:lnTo>
                    <a:pt x="6595955" y="4375728"/>
                  </a:lnTo>
                  <a:lnTo>
                    <a:pt x="6591811" y="4377117"/>
                  </a:lnTo>
                  <a:lnTo>
                    <a:pt x="6588678" y="4384461"/>
                  </a:lnTo>
                  <a:lnTo>
                    <a:pt x="6590067" y="4388604"/>
                  </a:lnTo>
                  <a:lnTo>
                    <a:pt x="6601751" y="4393588"/>
                  </a:lnTo>
                  <a:lnTo>
                    <a:pt x="6605894" y="4392199"/>
                  </a:lnTo>
                  <a:lnTo>
                    <a:pt x="6609027" y="4384855"/>
                  </a:lnTo>
                  <a:lnTo>
                    <a:pt x="6607638" y="4380711"/>
                  </a:lnTo>
                  <a:close/>
                </a:path>
                <a:path w="18103215" h="10339070">
                  <a:moveTo>
                    <a:pt x="9043715" y="5419467"/>
                  </a:moveTo>
                  <a:lnTo>
                    <a:pt x="9039901" y="5418234"/>
                  </a:lnTo>
                  <a:lnTo>
                    <a:pt x="9031889" y="5414817"/>
                  </a:lnTo>
                  <a:lnTo>
                    <a:pt x="9027936" y="5416682"/>
                  </a:lnTo>
                  <a:lnTo>
                    <a:pt x="9024946" y="5423692"/>
                  </a:lnTo>
                  <a:lnTo>
                    <a:pt x="9026812" y="5427645"/>
                  </a:lnTo>
                  <a:lnTo>
                    <a:pt x="9038496" y="5432629"/>
                  </a:lnTo>
                  <a:lnTo>
                    <a:pt x="9042448" y="5430764"/>
                  </a:lnTo>
                  <a:lnTo>
                    <a:pt x="9045581" y="5423419"/>
                  </a:lnTo>
                  <a:lnTo>
                    <a:pt x="9043715" y="5419467"/>
                  </a:lnTo>
                  <a:close/>
                </a:path>
                <a:path w="18103215" h="10339070">
                  <a:moveTo>
                    <a:pt x="6527136" y="4345583"/>
                  </a:moveTo>
                  <a:lnTo>
                    <a:pt x="6515119" y="4340456"/>
                  </a:lnTo>
                  <a:lnTo>
                    <a:pt x="6510975" y="4341845"/>
                  </a:lnTo>
                  <a:lnTo>
                    <a:pt x="6507842" y="4349190"/>
                  </a:lnTo>
                  <a:lnTo>
                    <a:pt x="6509232" y="4353333"/>
                  </a:lnTo>
                  <a:lnTo>
                    <a:pt x="6521249" y="4358459"/>
                  </a:lnTo>
                  <a:lnTo>
                    <a:pt x="6525392" y="4357071"/>
                  </a:lnTo>
                  <a:lnTo>
                    <a:pt x="6528525" y="4349726"/>
                  </a:lnTo>
                  <a:lnTo>
                    <a:pt x="6527136" y="4345583"/>
                  </a:lnTo>
                  <a:close/>
                </a:path>
                <a:path w="18103215" h="10339070">
                  <a:moveTo>
                    <a:pt x="6445968" y="4310170"/>
                  </a:moveTo>
                  <a:lnTo>
                    <a:pt x="6433950" y="4305043"/>
                  </a:lnTo>
                  <a:lnTo>
                    <a:pt x="6429806" y="4306432"/>
                  </a:lnTo>
                  <a:lnTo>
                    <a:pt x="6426673" y="4313776"/>
                  </a:lnTo>
                  <a:lnTo>
                    <a:pt x="6428062" y="4317921"/>
                  </a:lnTo>
                  <a:lnTo>
                    <a:pt x="6440080" y="4323047"/>
                  </a:lnTo>
                  <a:lnTo>
                    <a:pt x="6444224" y="4321658"/>
                  </a:lnTo>
                  <a:lnTo>
                    <a:pt x="6447356" y="4314314"/>
                  </a:lnTo>
                  <a:lnTo>
                    <a:pt x="6445968" y="4310170"/>
                  </a:lnTo>
                  <a:close/>
                </a:path>
                <a:path w="18103215" h="10339070">
                  <a:moveTo>
                    <a:pt x="6365132" y="4274899"/>
                  </a:moveTo>
                  <a:lnTo>
                    <a:pt x="6353115" y="4269773"/>
                  </a:lnTo>
                  <a:lnTo>
                    <a:pt x="6348971" y="4271162"/>
                  </a:lnTo>
                  <a:lnTo>
                    <a:pt x="6345839" y="4278506"/>
                  </a:lnTo>
                  <a:lnTo>
                    <a:pt x="6347227" y="4282650"/>
                  </a:lnTo>
                  <a:lnTo>
                    <a:pt x="6359245" y="4287776"/>
                  </a:lnTo>
                  <a:lnTo>
                    <a:pt x="6363388" y="4286387"/>
                  </a:lnTo>
                  <a:lnTo>
                    <a:pt x="6366521" y="4279043"/>
                  </a:lnTo>
                  <a:lnTo>
                    <a:pt x="6365132" y="4274899"/>
                  </a:lnTo>
                  <a:close/>
                </a:path>
                <a:path w="18103215" h="10339070">
                  <a:moveTo>
                    <a:pt x="6283488" y="4239678"/>
                  </a:moveTo>
                  <a:lnTo>
                    <a:pt x="6271803" y="4234693"/>
                  </a:lnTo>
                  <a:lnTo>
                    <a:pt x="6267660" y="4236082"/>
                  </a:lnTo>
                  <a:lnTo>
                    <a:pt x="6264527" y="4243426"/>
                  </a:lnTo>
                  <a:lnTo>
                    <a:pt x="6265916" y="4247570"/>
                  </a:lnTo>
                  <a:lnTo>
                    <a:pt x="6277600" y="4252554"/>
                  </a:lnTo>
                  <a:lnTo>
                    <a:pt x="6281744" y="4251165"/>
                  </a:lnTo>
                  <a:lnTo>
                    <a:pt x="6284877" y="4243821"/>
                  </a:lnTo>
                  <a:lnTo>
                    <a:pt x="6283488" y="4239678"/>
                  </a:lnTo>
                  <a:close/>
                </a:path>
                <a:path w="18103215" h="10339070">
                  <a:moveTo>
                    <a:pt x="6202986" y="4204549"/>
                  </a:moveTo>
                  <a:lnTo>
                    <a:pt x="6190969" y="4199423"/>
                  </a:lnTo>
                  <a:lnTo>
                    <a:pt x="6186825" y="4200812"/>
                  </a:lnTo>
                  <a:lnTo>
                    <a:pt x="6183692" y="4208156"/>
                  </a:lnTo>
                  <a:lnTo>
                    <a:pt x="6185081" y="4212300"/>
                  </a:lnTo>
                  <a:lnTo>
                    <a:pt x="6197098" y="4217426"/>
                  </a:lnTo>
                  <a:lnTo>
                    <a:pt x="6201242" y="4216036"/>
                  </a:lnTo>
                  <a:lnTo>
                    <a:pt x="6204375" y="4208692"/>
                  </a:lnTo>
                  <a:lnTo>
                    <a:pt x="6202986" y="4204549"/>
                  </a:lnTo>
                  <a:close/>
                </a:path>
                <a:path w="18103215" h="10339070">
                  <a:moveTo>
                    <a:pt x="6122009" y="4169612"/>
                  </a:moveTo>
                  <a:lnTo>
                    <a:pt x="6109990" y="4164485"/>
                  </a:lnTo>
                  <a:lnTo>
                    <a:pt x="6105847" y="4165875"/>
                  </a:lnTo>
                  <a:lnTo>
                    <a:pt x="6102715" y="4173219"/>
                  </a:lnTo>
                  <a:lnTo>
                    <a:pt x="6104104" y="4177363"/>
                  </a:lnTo>
                  <a:lnTo>
                    <a:pt x="6116121" y="4182489"/>
                  </a:lnTo>
                  <a:lnTo>
                    <a:pt x="6120265" y="4181100"/>
                  </a:lnTo>
                  <a:lnTo>
                    <a:pt x="6123398" y="4173756"/>
                  </a:lnTo>
                  <a:lnTo>
                    <a:pt x="6122009" y="4169612"/>
                  </a:lnTo>
                  <a:close/>
                </a:path>
                <a:path w="18103215" h="10339070">
                  <a:moveTo>
                    <a:pt x="6040697" y="4134533"/>
                  </a:moveTo>
                  <a:lnTo>
                    <a:pt x="6028679" y="4129406"/>
                  </a:lnTo>
                  <a:lnTo>
                    <a:pt x="6024536" y="4130796"/>
                  </a:lnTo>
                  <a:lnTo>
                    <a:pt x="6021403" y="4138140"/>
                  </a:lnTo>
                  <a:lnTo>
                    <a:pt x="6022792" y="4142284"/>
                  </a:lnTo>
                  <a:lnTo>
                    <a:pt x="6034810" y="4147410"/>
                  </a:lnTo>
                  <a:lnTo>
                    <a:pt x="6038954" y="4146020"/>
                  </a:lnTo>
                  <a:lnTo>
                    <a:pt x="6042086" y="4138676"/>
                  </a:lnTo>
                  <a:lnTo>
                    <a:pt x="6040697" y="4134533"/>
                  </a:lnTo>
                  <a:close/>
                </a:path>
                <a:path w="18103215" h="10339070">
                  <a:moveTo>
                    <a:pt x="5959720" y="4099596"/>
                  </a:moveTo>
                  <a:lnTo>
                    <a:pt x="5947701" y="4094470"/>
                  </a:lnTo>
                  <a:lnTo>
                    <a:pt x="5943559" y="4095858"/>
                  </a:lnTo>
                  <a:lnTo>
                    <a:pt x="5940426" y="4103202"/>
                  </a:lnTo>
                  <a:lnTo>
                    <a:pt x="5941815" y="4107347"/>
                  </a:lnTo>
                  <a:lnTo>
                    <a:pt x="5953832" y="4112473"/>
                  </a:lnTo>
                  <a:lnTo>
                    <a:pt x="5957976" y="4111084"/>
                  </a:lnTo>
                  <a:lnTo>
                    <a:pt x="5961109" y="4103740"/>
                  </a:lnTo>
                  <a:lnTo>
                    <a:pt x="5959720" y="4099596"/>
                  </a:lnTo>
                  <a:close/>
                </a:path>
                <a:path w="18103215" h="10339070">
                  <a:moveTo>
                    <a:pt x="5878551" y="4064183"/>
                  </a:moveTo>
                  <a:lnTo>
                    <a:pt x="5866533" y="4059057"/>
                  </a:lnTo>
                  <a:lnTo>
                    <a:pt x="5862390" y="4060446"/>
                  </a:lnTo>
                  <a:lnTo>
                    <a:pt x="5859257" y="4067790"/>
                  </a:lnTo>
                  <a:lnTo>
                    <a:pt x="5860646" y="4071933"/>
                  </a:lnTo>
                  <a:lnTo>
                    <a:pt x="5872663" y="4077059"/>
                  </a:lnTo>
                  <a:lnTo>
                    <a:pt x="5876807" y="4075671"/>
                  </a:lnTo>
                  <a:lnTo>
                    <a:pt x="5879940" y="4068327"/>
                  </a:lnTo>
                  <a:lnTo>
                    <a:pt x="5878551" y="4064183"/>
                  </a:lnTo>
                  <a:close/>
                </a:path>
                <a:path w="18103215" h="10339070">
                  <a:moveTo>
                    <a:pt x="5797239" y="4029104"/>
                  </a:moveTo>
                  <a:lnTo>
                    <a:pt x="5785555" y="4024120"/>
                  </a:lnTo>
                  <a:lnTo>
                    <a:pt x="5781412" y="4025508"/>
                  </a:lnTo>
                  <a:lnTo>
                    <a:pt x="5778279" y="4032852"/>
                  </a:lnTo>
                  <a:lnTo>
                    <a:pt x="5779668" y="4036996"/>
                  </a:lnTo>
                  <a:lnTo>
                    <a:pt x="5791352" y="4041980"/>
                  </a:lnTo>
                  <a:lnTo>
                    <a:pt x="5795496" y="4040592"/>
                  </a:lnTo>
                  <a:lnTo>
                    <a:pt x="5798629" y="4033247"/>
                  </a:lnTo>
                  <a:lnTo>
                    <a:pt x="5797239" y="4029104"/>
                  </a:lnTo>
                  <a:close/>
                </a:path>
                <a:path w="18103215" h="10339070">
                  <a:moveTo>
                    <a:pt x="9126971" y="5449063"/>
                  </a:moveTo>
                  <a:lnTo>
                    <a:pt x="9123156" y="5447830"/>
                  </a:lnTo>
                  <a:lnTo>
                    <a:pt x="9118483" y="5445837"/>
                  </a:lnTo>
                  <a:lnTo>
                    <a:pt x="9115003" y="5444746"/>
                  </a:lnTo>
                  <a:lnTo>
                    <a:pt x="9111050" y="5446611"/>
                  </a:lnTo>
                  <a:lnTo>
                    <a:pt x="9108060" y="5453622"/>
                  </a:lnTo>
                  <a:lnTo>
                    <a:pt x="9109924" y="5457573"/>
                  </a:lnTo>
                  <a:lnTo>
                    <a:pt x="9118604" y="5461276"/>
                  </a:lnTo>
                  <a:lnTo>
                    <a:pt x="9122084" y="5462367"/>
                  </a:lnTo>
                  <a:lnTo>
                    <a:pt x="9126038" y="5460502"/>
                  </a:lnTo>
                  <a:lnTo>
                    <a:pt x="9127605" y="5456830"/>
                  </a:lnTo>
                  <a:lnTo>
                    <a:pt x="9128501" y="5454056"/>
                  </a:lnTo>
                  <a:lnTo>
                    <a:pt x="9128837" y="5453015"/>
                  </a:lnTo>
                  <a:lnTo>
                    <a:pt x="9126971" y="5449063"/>
                  </a:lnTo>
                  <a:close/>
                </a:path>
                <a:path w="18103215" h="10339070">
                  <a:moveTo>
                    <a:pt x="5716119" y="3994501"/>
                  </a:moveTo>
                  <a:lnTo>
                    <a:pt x="5704102" y="3989375"/>
                  </a:lnTo>
                  <a:lnTo>
                    <a:pt x="5699959" y="3990763"/>
                  </a:lnTo>
                  <a:lnTo>
                    <a:pt x="5696826" y="3998107"/>
                  </a:lnTo>
                  <a:lnTo>
                    <a:pt x="5698214" y="4002250"/>
                  </a:lnTo>
                  <a:lnTo>
                    <a:pt x="5710232" y="4007377"/>
                  </a:lnTo>
                  <a:lnTo>
                    <a:pt x="5714376" y="4005989"/>
                  </a:lnTo>
                  <a:lnTo>
                    <a:pt x="5717509" y="3998644"/>
                  </a:lnTo>
                  <a:lnTo>
                    <a:pt x="5716119" y="3994501"/>
                  </a:lnTo>
                  <a:close/>
                </a:path>
                <a:path w="18103215" h="10339070">
                  <a:moveTo>
                    <a:pt x="5635141" y="3959563"/>
                  </a:moveTo>
                  <a:lnTo>
                    <a:pt x="5623124" y="3954437"/>
                  </a:lnTo>
                  <a:lnTo>
                    <a:pt x="5618980" y="3955826"/>
                  </a:lnTo>
                  <a:lnTo>
                    <a:pt x="5615847" y="3963171"/>
                  </a:lnTo>
                  <a:lnTo>
                    <a:pt x="5617237" y="3967314"/>
                  </a:lnTo>
                  <a:lnTo>
                    <a:pt x="5629255" y="3972440"/>
                  </a:lnTo>
                  <a:lnTo>
                    <a:pt x="5633398" y="3971051"/>
                  </a:lnTo>
                  <a:lnTo>
                    <a:pt x="5636530" y="3963707"/>
                  </a:lnTo>
                  <a:lnTo>
                    <a:pt x="5635141" y="3959563"/>
                  </a:lnTo>
                  <a:close/>
                </a:path>
                <a:path w="18103215" h="10339070">
                  <a:moveTo>
                    <a:pt x="5553831" y="3924485"/>
                  </a:moveTo>
                  <a:lnTo>
                    <a:pt x="5542146" y="3919501"/>
                  </a:lnTo>
                  <a:lnTo>
                    <a:pt x="5538003" y="3920889"/>
                  </a:lnTo>
                  <a:lnTo>
                    <a:pt x="5534870" y="3928233"/>
                  </a:lnTo>
                  <a:lnTo>
                    <a:pt x="5536260" y="3932377"/>
                  </a:lnTo>
                  <a:lnTo>
                    <a:pt x="5547944" y="3937361"/>
                  </a:lnTo>
                  <a:lnTo>
                    <a:pt x="5552086" y="3935972"/>
                  </a:lnTo>
                  <a:lnTo>
                    <a:pt x="5555219" y="3928628"/>
                  </a:lnTo>
                  <a:lnTo>
                    <a:pt x="5553831" y="3924485"/>
                  </a:lnTo>
                  <a:close/>
                </a:path>
                <a:path w="18103215" h="10339070">
                  <a:moveTo>
                    <a:pt x="5472853" y="3889547"/>
                  </a:moveTo>
                  <a:lnTo>
                    <a:pt x="5460835" y="3884421"/>
                  </a:lnTo>
                  <a:lnTo>
                    <a:pt x="5456692" y="3885810"/>
                  </a:lnTo>
                  <a:lnTo>
                    <a:pt x="5453559" y="3893154"/>
                  </a:lnTo>
                  <a:lnTo>
                    <a:pt x="5454948" y="3897297"/>
                  </a:lnTo>
                  <a:lnTo>
                    <a:pt x="5466965" y="3902424"/>
                  </a:lnTo>
                  <a:lnTo>
                    <a:pt x="5471109" y="3901035"/>
                  </a:lnTo>
                  <a:lnTo>
                    <a:pt x="5474242" y="3893691"/>
                  </a:lnTo>
                  <a:lnTo>
                    <a:pt x="5472853" y="3889547"/>
                  </a:lnTo>
                  <a:close/>
                </a:path>
                <a:path w="18103215" h="10339070">
                  <a:moveTo>
                    <a:pt x="5391541" y="3854468"/>
                  </a:moveTo>
                  <a:lnTo>
                    <a:pt x="5379857" y="3849484"/>
                  </a:lnTo>
                  <a:lnTo>
                    <a:pt x="5375714" y="3850873"/>
                  </a:lnTo>
                  <a:lnTo>
                    <a:pt x="5372581" y="3858217"/>
                  </a:lnTo>
                  <a:lnTo>
                    <a:pt x="5373971" y="3862361"/>
                  </a:lnTo>
                  <a:lnTo>
                    <a:pt x="5385655" y="3867345"/>
                  </a:lnTo>
                  <a:lnTo>
                    <a:pt x="5389798" y="3865956"/>
                  </a:lnTo>
                  <a:lnTo>
                    <a:pt x="5392931" y="3858611"/>
                  </a:lnTo>
                  <a:lnTo>
                    <a:pt x="5391541" y="3854468"/>
                  </a:lnTo>
                  <a:close/>
                </a:path>
                <a:path w="18103215" h="10339070">
                  <a:moveTo>
                    <a:pt x="5310373" y="3819054"/>
                  </a:moveTo>
                  <a:lnTo>
                    <a:pt x="5298689" y="3814071"/>
                  </a:lnTo>
                  <a:lnTo>
                    <a:pt x="5294545" y="3815460"/>
                  </a:lnTo>
                  <a:lnTo>
                    <a:pt x="5291413" y="3822804"/>
                  </a:lnTo>
                  <a:lnTo>
                    <a:pt x="5292802" y="3826947"/>
                  </a:lnTo>
                  <a:lnTo>
                    <a:pt x="5304486" y="3831931"/>
                  </a:lnTo>
                  <a:lnTo>
                    <a:pt x="5308629" y="3830543"/>
                  </a:lnTo>
                  <a:lnTo>
                    <a:pt x="5311761" y="3823199"/>
                  </a:lnTo>
                  <a:lnTo>
                    <a:pt x="5310373" y="3819054"/>
                  </a:lnTo>
                  <a:close/>
                </a:path>
                <a:path w="18103215" h="10339070">
                  <a:moveTo>
                    <a:pt x="5229395" y="3784118"/>
                  </a:moveTo>
                  <a:lnTo>
                    <a:pt x="5221050" y="3780558"/>
                  </a:lnTo>
                  <a:lnTo>
                    <a:pt x="5215496" y="3793577"/>
                  </a:lnTo>
                  <a:lnTo>
                    <a:pt x="5223508" y="3796995"/>
                  </a:lnTo>
                  <a:lnTo>
                    <a:pt x="5227651" y="3795606"/>
                  </a:lnTo>
                  <a:lnTo>
                    <a:pt x="5230784" y="3788261"/>
                  </a:lnTo>
                  <a:lnTo>
                    <a:pt x="5229395" y="3784118"/>
                  </a:lnTo>
                  <a:close/>
                </a:path>
                <a:path w="18103215" h="10339070">
                  <a:moveTo>
                    <a:pt x="5148417" y="3749181"/>
                  </a:moveTo>
                  <a:lnTo>
                    <a:pt x="5136400" y="3744055"/>
                  </a:lnTo>
                  <a:lnTo>
                    <a:pt x="5132257" y="3745443"/>
                  </a:lnTo>
                  <a:lnTo>
                    <a:pt x="5129124" y="3752788"/>
                  </a:lnTo>
                  <a:lnTo>
                    <a:pt x="5130513" y="3756932"/>
                  </a:lnTo>
                  <a:lnTo>
                    <a:pt x="5142530" y="3762058"/>
                  </a:lnTo>
                  <a:lnTo>
                    <a:pt x="5146674" y="3760669"/>
                  </a:lnTo>
                  <a:lnTo>
                    <a:pt x="5149806" y="3753325"/>
                  </a:lnTo>
                  <a:lnTo>
                    <a:pt x="5148417" y="3749181"/>
                  </a:lnTo>
                  <a:close/>
                </a:path>
                <a:path w="18103215" h="10339070">
                  <a:moveTo>
                    <a:pt x="5067248" y="3713768"/>
                  </a:moveTo>
                  <a:lnTo>
                    <a:pt x="5055565" y="3708784"/>
                  </a:lnTo>
                  <a:lnTo>
                    <a:pt x="5051421" y="3710173"/>
                  </a:lnTo>
                  <a:lnTo>
                    <a:pt x="5048289" y="3717517"/>
                  </a:lnTo>
                  <a:lnTo>
                    <a:pt x="5049678" y="3721661"/>
                  </a:lnTo>
                  <a:lnTo>
                    <a:pt x="5061361" y="3726645"/>
                  </a:lnTo>
                  <a:lnTo>
                    <a:pt x="5065505" y="3725256"/>
                  </a:lnTo>
                  <a:lnTo>
                    <a:pt x="5068638" y="3717912"/>
                  </a:lnTo>
                  <a:lnTo>
                    <a:pt x="5067248" y="3713768"/>
                  </a:lnTo>
                  <a:close/>
                </a:path>
                <a:path w="18103215" h="10339070">
                  <a:moveTo>
                    <a:pt x="4986605" y="3678973"/>
                  </a:moveTo>
                  <a:lnTo>
                    <a:pt x="4974587" y="3673847"/>
                  </a:lnTo>
                  <a:lnTo>
                    <a:pt x="4970443" y="3675236"/>
                  </a:lnTo>
                  <a:lnTo>
                    <a:pt x="4967310" y="3682580"/>
                  </a:lnTo>
                  <a:lnTo>
                    <a:pt x="4968700" y="3686724"/>
                  </a:lnTo>
                  <a:lnTo>
                    <a:pt x="4980718" y="3691850"/>
                  </a:lnTo>
                  <a:lnTo>
                    <a:pt x="4984861" y="3690461"/>
                  </a:lnTo>
                  <a:lnTo>
                    <a:pt x="4987993" y="3683117"/>
                  </a:lnTo>
                  <a:lnTo>
                    <a:pt x="4986605" y="3678973"/>
                  </a:lnTo>
                  <a:close/>
                </a:path>
                <a:path w="18103215" h="10339070">
                  <a:moveTo>
                    <a:pt x="4905102" y="3643417"/>
                  </a:moveTo>
                  <a:lnTo>
                    <a:pt x="4893418" y="3638433"/>
                  </a:lnTo>
                  <a:lnTo>
                    <a:pt x="4889274" y="3639823"/>
                  </a:lnTo>
                  <a:lnTo>
                    <a:pt x="4886142" y="3647167"/>
                  </a:lnTo>
                  <a:lnTo>
                    <a:pt x="4887530" y="3651311"/>
                  </a:lnTo>
                  <a:lnTo>
                    <a:pt x="4899214" y="3656295"/>
                  </a:lnTo>
                  <a:lnTo>
                    <a:pt x="4903359" y="3654905"/>
                  </a:lnTo>
                  <a:lnTo>
                    <a:pt x="4906491" y="3647562"/>
                  </a:lnTo>
                  <a:lnTo>
                    <a:pt x="4905102" y="3643417"/>
                  </a:lnTo>
                  <a:close/>
                </a:path>
                <a:path w="18103215" h="10339070">
                  <a:moveTo>
                    <a:pt x="9210227" y="5478657"/>
                  </a:moveTo>
                  <a:lnTo>
                    <a:pt x="9206270" y="5477759"/>
                  </a:lnTo>
                  <a:lnTo>
                    <a:pt x="9201597" y="5475766"/>
                  </a:lnTo>
                  <a:lnTo>
                    <a:pt x="9198117" y="5474676"/>
                  </a:lnTo>
                  <a:lnTo>
                    <a:pt x="9194164" y="5476541"/>
                  </a:lnTo>
                  <a:lnTo>
                    <a:pt x="9191173" y="5483551"/>
                  </a:lnTo>
                  <a:lnTo>
                    <a:pt x="9193039" y="5487504"/>
                  </a:lnTo>
                  <a:lnTo>
                    <a:pt x="9196377" y="5488928"/>
                  </a:lnTo>
                  <a:lnTo>
                    <a:pt x="9196853" y="5488736"/>
                  </a:lnTo>
                  <a:lnTo>
                    <a:pt x="9201861" y="5490872"/>
                  </a:lnTo>
                  <a:lnTo>
                    <a:pt x="9205342" y="5491962"/>
                  </a:lnTo>
                  <a:lnTo>
                    <a:pt x="9209293" y="5490097"/>
                  </a:lnTo>
                  <a:lnTo>
                    <a:pt x="9210860" y="5486425"/>
                  </a:lnTo>
                  <a:lnTo>
                    <a:pt x="9211623" y="5483989"/>
                  </a:lnTo>
                  <a:lnTo>
                    <a:pt x="9211950" y="5482944"/>
                  </a:lnTo>
                  <a:lnTo>
                    <a:pt x="9210227" y="5478657"/>
                  </a:lnTo>
                  <a:close/>
                </a:path>
                <a:path w="18103215" h="10339070">
                  <a:moveTo>
                    <a:pt x="4812868" y="3602496"/>
                  </a:moveTo>
                  <a:lnTo>
                    <a:pt x="4808581" y="3604218"/>
                  </a:lnTo>
                  <a:lnTo>
                    <a:pt x="4805448" y="3611563"/>
                  </a:lnTo>
                  <a:lnTo>
                    <a:pt x="4806838" y="3615706"/>
                  </a:lnTo>
                  <a:lnTo>
                    <a:pt x="4818856" y="3620832"/>
                  </a:lnTo>
                  <a:lnTo>
                    <a:pt x="4822999" y="3619443"/>
                  </a:lnTo>
                  <a:lnTo>
                    <a:pt x="4826132" y="3612099"/>
                  </a:lnTo>
                  <a:lnTo>
                    <a:pt x="4824743" y="3607956"/>
                  </a:lnTo>
                  <a:lnTo>
                    <a:pt x="4816398" y="3604396"/>
                  </a:lnTo>
                  <a:lnTo>
                    <a:pt x="4812868" y="3602496"/>
                  </a:lnTo>
                  <a:close/>
                </a:path>
                <a:path w="18103215" h="10339070">
                  <a:moveTo>
                    <a:pt x="4743240" y="3572400"/>
                  </a:moveTo>
                  <a:lnTo>
                    <a:pt x="4731556" y="3567416"/>
                  </a:lnTo>
                  <a:lnTo>
                    <a:pt x="4727413" y="3568805"/>
                  </a:lnTo>
                  <a:lnTo>
                    <a:pt x="4724280" y="3576150"/>
                  </a:lnTo>
                  <a:lnTo>
                    <a:pt x="4725669" y="3580293"/>
                  </a:lnTo>
                  <a:lnTo>
                    <a:pt x="4737354" y="3585277"/>
                  </a:lnTo>
                  <a:lnTo>
                    <a:pt x="4741497" y="3583888"/>
                  </a:lnTo>
                  <a:lnTo>
                    <a:pt x="4744630" y="3576544"/>
                  </a:lnTo>
                  <a:lnTo>
                    <a:pt x="4743240" y="3572400"/>
                  </a:lnTo>
                  <a:close/>
                </a:path>
                <a:path w="18103215" h="10339070">
                  <a:moveTo>
                    <a:pt x="4662881" y="3536938"/>
                  </a:moveTo>
                  <a:lnTo>
                    <a:pt x="4650864" y="3531812"/>
                  </a:lnTo>
                  <a:lnTo>
                    <a:pt x="4646720" y="3533200"/>
                  </a:lnTo>
                  <a:lnTo>
                    <a:pt x="4643587" y="3540545"/>
                  </a:lnTo>
                  <a:lnTo>
                    <a:pt x="4644977" y="3544689"/>
                  </a:lnTo>
                  <a:lnTo>
                    <a:pt x="4656993" y="3549815"/>
                  </a:lnTo>
                  <a:lnTo>
                    <a:pt x="4661138" y="3548426"/>
                  </a:lnTo>
                  <a:lnTo>
                    <a:pt x="4664270" y="3541081"/>
                  </a:lnTo>
                  <a:lnTo>
                    <a:pt x="4662881" y="3536938"/>
                  </a:lnTo>
                  <a:close/>
                </a:path>
                <a:path w="18103215" h="10339070">
                  <a:moveTo>
                    <a:pt x="4581855" y="3501191"/>
                  </a:moveTo>
                  <a:lnTo>
                    <a:pt x="4569837" y="3496065"/>
                  </a:lnTo>
                  <a:lnTo>
                    <a:pt x="4565694" y="3497454"/>
                  </a:lnTo>
                  <a:lnTo>
                    <a:pt x="4562561" y="3504798"/>
                  </a:lnTo>
                  <a:lnTo>
                    <a:pt x="4563950" y="3508941"/>
                  </a:lnTo>
                  <a:lnTo>
                    <a:pt x="4575967" y="3514068"/>
                  </a:lnTo>
                  <a:lnTo>
                    <a:pt x="4580111" y="3512679"/>
                  </a:lnTo>
                  <a:lnTo>
                    <a:pt x="4583244" y="3505334"/>
                  </a:lnTo>
                  <a:lnTo>
                    <a:pt x="4581855" y="3501191"/>
                  </a:lnTo>
                  <a:close/>
                </a:path>
                <a:path w="18103215" h="10339070">
                  <a:moveTo>
                    <a:pt x="4500828" y="3465444"/>
                  </a:moveTo>
                  <a:lnTo>
                    <a:pt x="4489144" y="3460460"/>
                  </a:lnTo>
                  <a:lnTo>
                    <a:pt x="4485001" y="3461850"/>
                  </a:lnTo>
                  <a:lnTo>
                    <a:pt x="4481868" y="3469193"/>
                  </a:lnTo>
                  <a:lnTo>
                    <a:pt x="4483257" y="3473337"/>
                  </a:lnTo>
                  <a:lnTo>
                    <a:pt x="4494940" y="3478321"/>
                  </a:lnTo>
                  <a:lnTo>
                    <a:pt x="4499085" y="3476932"/>
                  </a:lnTo>
                  <a:lnTo>
                    <a:pt x="4502217" y="3469588"/>
                  </a:lnTo>
                  <a:lnTo>
                    <a:pt x="4500828" y="3465444"/>
                  </a:lnTo>
                  <a:close/>
                </a:path>
                <a:path w="18103215" h="10339070">
                  <a:moveTo>
                    <a:pt x="9293626" y="5507921"/>
                  </a:moveTo>
                  <a:lnTo>
                    <a:pt x="9289669" y="5507021"/>
                  </a:lnTo>
                  <a:lnTo>
                    <a:pt x="9284995" y="5505028"/>
                  </a:lnTo>
                  <a:lnTo>
                    <a:pt x="9281180" y="5503795"/>
                  </a:lnTo>
                  <a:lnTo>
                    <a:pt x="9277562" y="5505803"/>
                  </a:lnTo>
                  <a:lnTo>
                    <a:pt x="9274572" y="5512813"/>
                  </a:lnTo>
                  <a:lnTo>
                    <a:pt x="9276438" y="5516766"/>
                  </a:lnTo>
                  <a:lnTo>
                    <a:pt x="9279775" y="5518190"/>
                  </a:lnTo>
                  <a:lnTo>
                    <a:pt x="9280252" y="5517998"/>
                  </a:lnTo>
                  <a:lnTo>
                    <a:pt x="9285259" y="5520134"/>
                  </a:lnTo>
                  <a:lnTo>
                    <a:pt x="9289073" y="5521366"/>
                  </a:lnTo>
                  <a:lnTo>
                    <a:pt x="9292692" y="5519359"/>
                  </a:lnTo>
                  <a:lnTo>
                    <a:pt x="9294258" y="5515687"/>
                  </a:lnTo>
                  <a:lnTo>
                    <a:pt x="9295491" y="5511872"/>
                  </a:lnTo>
                  <a:lnTo>
                    <a:pt x="9293626" y="5507921"/>
                  </a:lnTo>
                  <a:close/>
                </a:path>
                <a:path w="18103215" h="10339070">
                  <a:moveTo>
                    <a:pt x="4420612" y="3429648"/>
                  </a:moveTo>
                  <a:lnTo>
                    <a:pt x="4408594" y="3424521"/>
                  </a:lnTo>
                  <a:lnTo>
                    <a:pt x="4404450" y="3425911"/>
                  </a:lnTo>
                  <a:lnTo>
                    <a:pt x="4401317" y="3433254"/>
                  </a:lnTo>
                  <a:lnTo>
                    <a:pt x="4402706" y="3437398"/>
                  </a:lnTo>
                  <a:lnTo>
                    <a:pt x="4414725" y="3442525"/>
                  </a:lnTo>
                  <a:lnTo>
                    <a:pt x="4418867" y="3441136"/>
                  </a:lnTo>
                  <a:lnTo>
                    <a:pt x="4422000" y="3433792"/>
                  </a:lnTo>
                  <a:lnTo>
                    <a:pt x="4420612" y="3429648"/>
                  </a:lnTo>
                  <a:close/>
                </a:path>
                <a:path w="18103215" h="10339070">
                  <a:moveTo>
                    <a:pt x="4339393" y="3393425"/>
                  </a:moveTo>
                  <a:lnTo>
                    <a:pt x="4327709" y="3388441"/>
                  </a:lnTo>
                  <a:lnTo>
                    <a:pt x="4323566" y="3389830"/>
                  </a:lnTo>
                  <a:lnTo>
                    <a:pt x="4320433" y="3397174"/>
                  </a:lnTo>
                  <a:lnTo>
                    <a:pt x="4321822" y="3401317"/>
                  </a:lnTo>
                  <a:lnTo>
                    <a:pt x="4333507" y="3406301"/>
                  </a:lnTo>
                  <a:lnTo>
                    <a:pt x="4337650" y="3404912"/>
                  </a:lnTo>
                  <a:lnTo>
                    <a:pt x="4340783" y="3397569"/>
                  </a:lnTo>
                  <a:lnTo>
                    <a:pt x="4339393" y="3393425"/>
                  </a:lnTo>
                  <a:close/>
                </a:path>
                <a:path w="18103215" h="10339070">
                  <a:moveTo>
                    <a:pt x="4259177" y="3357628"/>
                  </a:moveTo>
                  <a:lnTo>
                    <a:pt x="4247160" y="3352502"/>
                  </a:lnTo>
                  <a:lnTo>
                    <a:pt x="4243015" y="3353891"/>
                  </a:lnTo>
                  <a:lnTo>
                    <a:pt x="4239882" y="3361235"/>
                  </a:lnTo>
                  <a:lnTo>
                    <a:pt x="4241272" y="3365380"/>
                  </a:lnTo>
                  <a:lnTo>
                    <a:pt x="4253289" y="3370506"/>
                  </a:lnTo>
                  <a:lnTo>
                    <a:pt x="4257433" y="3369116"/>
                  </a:lnTo>
                  <a:lnTo>
                    <a:pt x="4260566" y="3361772"/>
                  </a:lnTo>
                  <a:lnTo>
                    <a:pt x="4259177" y="3357628"/>
                  </a:lnTo>
                  <a:close/>
                </a:path>
                <a:path w="18103215" h="10339070">
                  <a:moveTo>
                    <a:pt x="13449139" y="7273028"/>
                  </a:moveTo>
                  <a:lnTo>
                    <a:pt x="13444754" y="7273130"/>
                  </a:lnTo>
                  <a:lnTo>
                    <a:pt x="13441994" y="7275900"/>
                  </a:lnTo>
                  <a:lnTo>
                    <a:pt x="13439570" y="7278811"/>
                  </a:lnTo>
                  <a:lnTo>
                    <a:pt x="13439672" y="7283194"/>
                  </a:lnTo>
                  <a:lnTo>
                    <a:pt x="13442441" y="7285954"/>
                  </a:lnTo>
                  <a:lnTo>
                    <a:pt x="13446069" y="7289474"/>
                  </a:lnTo>
                  <a:lnTo>
                    <a:pt x="13446930" y="7290236"/>
                  </a:lnTo>
                  <a:lnTo>
                    <a:pt x="13450932" y="7291944"/>
                  </a:lnTo>
                  <a:lnTo>
                    <a:pt x="13453983" y="7291272"/>
                  </a:lnTo>
                  <a:lnTo>
                    <a:pt x="13456124" y="7289028"/>
                  </a:lnTo>
                  <a:lnTo>
                    <a:pt x="13458548" y="7286117"/>
                  </a:lnTo>
                  <a:lnTo>
                    <a:pt x="13458446" y="7281733"/>
                  </a:lnTo>
                  <a:lnTo>
                    <a:pt x="13455677" y="7278974"/>
                  </a:lnTo>
                  <a:lnTo>
                    <a:pt x="13452050" y="7275453"/>
                  </a:lnTo>
                  <a:lnTo>
                    <a:pt x="13449139" y="7273028"/>
                  </a:lnTo>
                  <a:close/>
                </a:path>
                <a:path w="18103215" h="10339070">
                  <a:moveTo>
                    <a:pt x="4178435" y="3321214"/>
                  </a:moveTo>
                  <a:lnTo>
                    <a:pt x="4166418" y="3316088"/>
                  </a:lnTo>
                  <a:lnTo>
                    <a:pt x="4162274" y="3317477"/>
                  </a:lnTo>
                  <a:lnTo>
                    <a:pt x="4159141" y="3324821"/>
                  </a:lnTo>
                  <a:lnTo>
                    <a:pt x="4160530" y="3328965"/>
                  </a:lnTo>
                  <a:lnTo>
                    <a:pt x="4172547" y="3334091"/>
                  </a:lnTo>
                  <a:lnTo>
                    <a:pt x="4176691" y="3332701"/>
                  </a:lnTo>
                  <a:lnTo>
                    <a:pt x="4179824" y="3325357"/>
                  </a:lnTo>
                  <a:lnTo>
                    <a:pt x="4178435" y="3321214"/>
                  </a:lnTo>
                  <a:close/>
                </a:path>
                <a:path w="18103215" h="10339070">
                  <a:moveTo>
                    <a:pt x="9376832" y="5536706"/>
                  </a:moveTo>
                  <a:lnTo>
                    <a:pt x="9372876" y="5535807"/>
                  </a:lnTo>
                  <a:lnTo>
                    <a:pt x="9368202" y="5533813"/>
                  </a:lnTo>
                  <a:lnTo>
                    <a:pt x="9364388" y="5532581"/>
                  </a:lnTo>
                  <a:lnTo>
                    <a:pt x="9360769" y="5534588"/>
                  </a:lnTo>
                  <a:lnTo>
                    <a:pt x="9357779" y="5541598"/>
                  </a:lnTo>
                  <a:lnTo>
                    <a:pt x="9359643" y="5545551"/>
                  </a:lnTo>
                  <a:lnTo>
                    <a:pt x="9363650" y="5547260"/>
                  </a:lnTo>
                  <a:lnTo>
                    <a:pt x="9363793" y="5546926"/>
                  </a:lnTo>
                  <a:lnTo>
                    <a:pt x="9368466" y="5548920"/>
                  </a:lnTo>
                  <a:lnTo>
                    <a:pt x="9372280" y="5550152"/>
                  </a:lnTo>
                  <a:lnTo>
                    <a:pt x="9375899" y="5548145"/>
                  </a:lnTo>
                  <a:lnTo>
                    <a:pt x="9377465" y="5544472"/>
                  </a:lnTo>
                  <a:lnTo>
                    <a:pt x="9378698" y="5540658"/>
                  </a:lnTo>
                  <a:lnTo>
                    <a:pt x="9376832" y="5536706"/>
                  </a:lnTo>
                  <a:close/>
                </a:path>
                <a:path w="18103215" h="10339070">
                  <a:moveTo>
                    <a:pt x="4098170" y="3284608"/>
                  </a:moveTo>
                  <a:lnTo>
                    <a:pt x="4086152" y="3279482"/>
                  </a:lnTo>
                  <a:lnTo>
                    <a:pt x="4082008" y="3280871"/>
                  </a:lnTo>
                  <a:lnTo>
                    <a:pt x="4079018" y="3287881"/>
                  </a:lnTo>
                  <a:lnTo>
                    <a:pt x="4080265" y="3292359"/>
                  </a:lnTo>
                  <a:lnTo>
                    <a:pt x="4092283" y="3297485"/>
                  </a:lnTo>
                  <a:lnTo>
                    <a:pt x="4096426" y="3296096"/>
                  </a:lnTo>
                  <a:lnTo>
                    <a:pt x="4099416" y="3289086"/>
                  </a:lnTo>
                  <a:lnTo>
                    <a:pt x="4098170" y="3284608"/>
                  </a:lnTo>
                  <a:close/>
                </a:path>
                <a:path w="18103215" h="10339070">
                  <a:moveTo>
                    <a:pt x="4017905" y="3248002"/>
                  </a:moveTo>
                  <a:lnTo>
                    <a:pt x="4005886" y="3242875"/>
                  </a:lnTo>
                  <a:lnTo>
                    <a:pt x="4001743" y="3244264"/>
                  </a:lnTo>
                  <a:lnTo>
                    <a:pt x="3998753" y="3251275"/>
                  </a:lnTo>
                  <a:lnTo>
                    <a:pt x="3999999" y="3255752"/>
                  </a:lnTo>
                  <a:lnTo>
                    <a:pt x="4012017" y="3260878"/>
                  </a:lnTo>
                  <a:lnTo>
                    <a:pt x="4016161" y="3259490"/>
                  </a:lnTo>
                  <a:lnTo>
                    <a:pt x="4019151" y="3252479"/>
                  </a:lnTo>
                  <a:lnTo>
                    <a:pt x="4017905" y="3248002"/>
                  </a:lnTo>
                  <a:close/>
                </a:path>
                <a:path w="18103215" h="10339070">
                  <a:moveTo>
                    <a:pt x="3937447" y="3210920"/>
                  </a:moveTo>
                  <a:lnTo>
                    <a:pt x="3925430" y="3205793"/>
                  </a:lnTo>
                  <a:lnTo>
                    <a:pt x="3921286" y="3207183"/>
                  </a:lnTo>
                  <a:lnTo>
                    <a:pt x="3918295" y="3214193"/>
                  </a:lnTo>
                  <a:lnTo>
                    <a:pt x="3919543" y="3218671"/>
                  </a:lnTo>
                  <a:lnTo>
                    <a:pt x="3931560" y="3223797"/>
                  </a:lnTo>
                  <a:lnTo>
                    <a:pt x="3935704" y="3222407"/>
                  </a:lnTo>
                  <a:lnTo>
                    <a:pt x="3938694" y="3215397"/>
                  </a:lnTo>
                  <a:lnTo>
                    <a:pt x="3937447" y="3210920"/>
                  </a:lnTo>
                  <a:close/>
                </a:path>
                <a:path w="18103215" h="10339070">
                  <a:moveTo>
                    <a:pt x="9460659" y="5564967"/>
                  </a:moveTo>
                  <a:lnTo>
                    <a:pt x="9456701" y="5564068"/>
                  </a:lnTo>
                  <a:lnTo>
                    <a:pt x="9452028" y="5562074"/>
                  </a:lnTo>
                  <a:lnTo>
                    <a:pt x="9448213" y="5560841"/>
                  </a:lnTo>
                  <a:lnTo>
                    <a:pt x="9444595" y="5562849"/>
                  </a:lnTo>
                  <a:lnTo>
                    <a:pt x="9441605" y="5569859"/>
                  </a:lnTo>
                  <a:lnTo>
                    <a:pt x="9443469" y="5573811"/>
                  </a:lnTo>
                  <a:lnTo>
                    <a:pt x="9447142" y="5575378"/>
                  </a:lnTo>
                  <a:lnTo>
                    <a:pt x="9447617" y="5575186"/>
                  </a:lnTo>
                  <a:lnTo>
                    <a:pt x="9452292" y="5577180"/>
                  </a:lnTo>
                  <a:lnTo>
                    <a:pt x="9456106" y="5578412"/>
                  </a:lnTo>
                  <a:lnTo>
                    <a:pt x="9459724" y="5576405"/>
                  </a:lnTo>
                  <a:lnTo>
                    <a:pt x="9461291" y="5572733"/>
                  </a:lnTo>
                  <a:lnTo>
                    <a:pt x="9462524" y="5568919"/>
                  </a:lnTo>
                  <a:lnTo>
                    <a:pt x="9460659" y="5564967"/>
                  </a:lnTo>
                  <a:close/>
                </a:path>
                <a:path w="18103215" h="10339070">
                  <a:moveTo>
                    <a:pt x="3857467" y="3173646"/>
                  </a:moveTo>
                  <a:lnTo>
                    <a:pt x="3845449" y="3168519"/>
                  </a:lnTo>
                  <a:lnTo>
                    <a:pt x="3841306" y="3169909"/>
                  </a:lnTo>
                  <a:lnTo>
                    <a:pt x="3838173" y="3177253"/>
                  </a:lnTo>
                  <a:lnTo>
                    <a:pt x="3839419" y="3181730"/>
                  </a:lnTo>
                  <a:lnTo>
                    <a:pt x="3851437" y="3186857"/>
                  </a:lnTo>
                  <a:lnTo>
                    <a:pt x="3855581" y="3185468"/>
                  </a:lnTo>
                  <a:lnTo>
                    <a:pt x="3858714" y="3178124"/>
                  </a:lnTo>
                  <a:lnTo>
                    <a:pt x="3857467" y="3173646"/>
                  </a:lnTo>
                  <a:close/>
                </a:path>
                <a:path w="18103215" h="10339070">
                  <a:moveTo>
                    <a:pt x="3777486" y="3136372"/>
                  </a:moveTo>
                  <a:lnTo>
                    <a:pt x="3765802" y="3131388"/>
                  </a:lnTo>
                  <a:lnTo>
                    <a:pt x="3761324" y="3132635"/>
                  </a:lnTo>
                  <a:lnTo>
                    <a:pt x="3758191" y="3139979"/>
                  </a:lnTo>
                  <a:lnTo>
                    <a:pt x="3759438" y="3144456"/>
                  </a:lnTo>
                  <a:lnTo>
                    <a:pt x="3771456" y="3149583"/>
                  </a:lnTo>
                  <a:lnTo>
                    <a:pt x="3775599" y="3148194"/>
                  </a:lnTo>
                  <a:lnTo>
                    <a:pt x="3778732" y="3140850"/>
                  </a:lnTo>
                  <a:lnTo>
                    <a:pt x="3777486" y="3136372"/>
                  </a:lnTo>
                  <a:close/>
                </a:path>
                <a:path w="18103215" h="10339070">
                  <a:moveTo>
                    <a:pt x="9544292" y="5592751"/>
                  </a:moveTo>
                  <a:lnTo>
                    <a:pt x="9540335" y="5591852"/>
                  </a:lnTo>
                  <a:lnTo>
                    <a:pt x="9535662" y="5589859"/>
                  </a:lnTo>
                  <a:lnTo>
                    <a:pt x="9531848" y="5588626"/>
                  </a:lnTo>
                  <a:lnTo>
                    <a:pt x="9528228" y="5590633"/>
                  </a:lnTo>
                  <a:lnTo>
                    <a:pt x="9525238" y="5597643"/>
                  </a:lnTo>
                  <a:lnTo>
                    <a:pt x="9527104" y="5601595"/>
                  </a:lnTo>
                  <a:lnTo>
                    <a:pt x="9530775" y="5603161"/>
                  </a:lnTo>
                  <a:lnTo>
                    <a:pt x="9531253" y="5602971"/>
                  </a:lnTo>
                  <a:lnTo>
                    <a:pt x="9535925" y="5604964"/>
                  </a:lnTo>
                  <a:lnTo>
                    <a:pt x="9539740" y="5606196"/>
                  </a:lnTo>
                  <a:lnTo>
                    <a:pt x="9543358" y="5604189"/>
                  </a:lnTo>
                  <a:lnTo>
                    <a:pt x="9544924" y="5600517"/>
                  </a:lnTo>
                  <a:lnTo>
                    <a:pt x="9546157" y="5596702"/>
                  </a:lnTo>
                  <a:lnTo>
                    <a:pt x="9544292" y="5592751"/>
                  </a:lnTo>
                  <a:close/>
                </a:path>
                <a:path w="18103215" h="10339070">
                  <a:moveTo>
                    <a:pt x="3697647" y="3098764"/>
                  </a:moveTo>
                  <a:lnTo>
                    <a:pt x="3685630" y="3093638"/>
                  </a:lnTo>
                  <a:lnTo>
                    <a:pt x="3681486" y="3095027"/>
                  </a:lnTo>
                  <a:lnTo>
                    <a:pt x="3678353" y="3102372"/>
                  </a:lnTo>
                  <a:lnTo>
                    <a:pt x="3679600" y="3106849"/>
                  </a:lnTo>
                  <a:lnTo>
                    <a:pt x="3691617" y="3111975"/>
                  </a:lnTo>
                  <a:lnTo>
                    <a:pt x="3695761" y="3110586"/>
                  </a:lnTo>
                  <a:lnTo>
                    <a:pt x="3698894" y="3103242"/>
                  </a:lnTo>
                  <a:lnTo>
                    <a:pt x="3697647" y="3098764"/>
                  </a:lnTo>
                  <a:close/>
                </a:path>
                <a:path w="18103215" h="10339070">
                  <a:moveTo>
                    <a:pt x="3617475" y="3061015"/>
                  </a:moveTo>
                  <a:lnTo>
                    <a:pt x="3605458" y="3055888"/>
                  </a:lnTo>
                  <a:lnTo>
                    <a:pt x="3601314" y="3057277"/>
                  </a:lnTo>
                  <a:lnTo>
                    <a:pt x="3598181" y="3064621"/>
                  </a:lnTo>
                  <a:lnTo>
                    <a:pt x="3599428" y="3069099"/>
                  </a:lnTo>
                  <a:lnTo>
                    <a:pt x="3611445" y="3074226"/>
                  </a:lnTo>
                  <a:lnTo>
                    <a:pt x="3615731" y="3072502"/>
                  </a:lnTo>
                  <a:lnTo>
                    <a:pt x="3618722" y="3065492"/>
                  </a:lnTo>
                  <a:lnTo>
                    <a:pt x="3617475" y="3061015"/>
                  </a:lnTo>
                  <a:close/>
                </a:path>
                <a:path w="18103215" h="10339070">
                  <a:moveTo>
                    <a:pt x="3534107" y="3021507"/>
                  </a:moveTo>
                  <a:lnTo>
                    <a:pt x="3526096" y="3018090"/>
                  </a:lnTo>
                  <a:lnTo>
                    <a:pt x="3521618" y="3019336"/>
                  </a:lnTo>
                  <a:lnTo>
                    <a:pt x="3518485" y="3026680"/>
                  </a:lnTo>
                  <a:lnTo>
                    <a:pt x="3519874" y="3030824"/>
                  </a:lnTo>
                  <a:lnTo>
                    <a:pt x="3523404" y="3032724"/>
                  </a:lnTo>
                  <a:lnTo>
                    <a:pt x="3531750" y="3036284"/>
                  </a:lnTo>
                  <a:lnTo>
                    <a:pt x="3536035" y="3034561"/>
                  </a:lnTo>
                  <a:lnTo>
                    <a:pt x="3539026" y="3027551"/>
                  </a:lnTo>
                  <a:lnTo>
                    <a:pt x="3537637" y="3023407"/>
                  </a:lnTo>
                  <a:lnTo>
                    <a:pt x="3534107" y="3021507"/>
                  </a:lnTo>
                  <a:close/>
                </a:path>
                <a:path w="18103215" h="10339070">
                  <a:moveTo>
                    <a:pt x="9628402" y="5620343"/>
                  </a:moveTo>
                  <a:lnTo>
                    <a:pt x="9624445" y="5619444"/>
                  </a:lnTo>
                  <a:lnTo>
                    <a:pt x="9619772" y="5617451"/>
                  </a:lnTo>
                  <a:lnTo>
                    <a:pt x="9615957" y="5616218"/>
                  </a:lnTo>
                  <a:lnTo>
                    <a:pt x="9612340" y="5618226"/>
                  </a:lnTo>
                  <a:lnTo>
                    <a:pt x="9610773" y="5621899"/>
                  </a:lnTo>
                  <a:lnTo>
                    <a:pt x="9609683" y="5625379"/>
                  </a:lnTo>
                  <a:lnTo>
                    <a:pt x="9611214" y="5629188"/>
                  </a:lnTo>
                  <a:lnTo>
                    <a:pt x="9614552" y="5630612"/>
                  </a:lnTo>
                  <a:lnTo>
                    <a:pt x="9614694" y="5630278"/>
                  </a:lnTo>
                  <a:lnTo>
                    <a:pt x="9615028" y="5630421"/>
                  </a:lnTo>
                  <a:lnTo>
                    <a:pt x="9615505" y="5630229"/>
                  </a:lnTo>
                  <a:lnTo>
                    <a:pt x="9620178" y="5632222"/>
                  </a:lnTo>
                  <a:lnTo>
                    <a:pt x="9623992" y="5633455"/>
                  </a:lnTo>
                  <a:lnTo>
                    <a:pt x="9627612" y="5631448"/>
                  </a:lnTo>
                  <a:lnTo>
                    <a:pt x="9629178" y="5627776"/>
                  </a:lnTo>
                  <a:lnTo>
                    <a:pt x="9630268" y="5624296"/>
                  </a:lnTo>
                  <a:lnTo>
                    <a:pt x="9628402" y="5620343"/>
                  </a:lnTo>
                  <a:close/>
                </a:path>
                <a:path w="18103215" h="10339070">
                  <a:moveTo>
                    <a:pt x="3454554" y="2983232"/>
                  </a:moveTo>
                  <a:lnTo>
                    <a:pt x="3446542" y="2979814"/>
                  </a:lnTo>
                  <a:lnTo>
                    <a:pt x="3442065" y="2981061"/>
                  </a:lnTo>
                  <a:lnTo>
                    <a:pt x="3438932" y="2988405"/>
                  </a:lnTo>
                  <a:lnTo>
                    <a:pt x="3440321" y="2992549"/>
                  </a:lnTo>
                  <a:lnTo>
                    <a:pt x="3443851" y="2994449"/>
                  </a:lnTo>
                  <a:lnTo>
                    <a:pt x="3452196" y="2998009"/>
                  </a:lnTo>
                  <a:lnTo>
                    <a:pt x="3456482" y="2996287"/>
                  </a:lnTo>
                  <a:lnTo>
                    <a:pt x="3459473" y="2989276"/>
                  </a:lnTo>
                  <a:lnTo>
                    <a:pt x="3458084" y="2985132"/>
                  </a:lnTo>
                  <a:lnTo>
                    <a:pt x="3454554" y="2983232"/>
                  </a:lnTo>
                  <a:close/>
                </a:path>
                <a:path w="18103215" h="10339070">
                  <a:moveTo>
                    <a:pt x="13384702" y="7213186"/>
                  </a:moveTo>
                  <a:lnTo>
                    <a:pt x="13380176" y="7213623"/>
                  </a:lnTo>
                  <a:lnTo>
                    <a:pt x="13374657" y="7219160"/>
                  </a:lnTo>
                  <a:lnTo>
                    <a:pt x="13375093" y="7223687"/>
                  </a:lnTo>
                  <a:lnTo>
                    <a:pt x="13377862" y="7226446"/>
                  </a:lnTo>
                  <a:lnTo>
                    <a:pt x="13381489" y="7229966"/>
                  </a:lnTo>
                  <a:lnTo>
                    <a:pt x="13382017" y="7230587"/>
                  </a:lnTo>
                  <a:lnTo>
                    <a:pt x="13386355" y="7232437"/>
                  </a:lnTo>
                  <a:lnTo>
                    <a:pt x="13389403" y="7231764"/>
                  </a:lnTo>
                  <a:lnTo>
                    <a:pt x="13391544" y="7229520"/>
                  </a:lnTo>
                  <a:lnTo>
                    <a:pt x="13394304" y="7226752"/>
                  </a:lnTo>
                  <a:lnTo>
                    <a:pt x="13393867" y="7222225"/>
                  </a:lnTo>
                  <a:lnTo>
                    <a:pt x="13391098" y="7219467"/>
                  </a:lnTo>
                  <a:lnTo>
                    <a:pt x="13387470" y="7215946"/>
                  </a:lnTo>
                  <a:lnTo>
                    <a:pt x="13384702" y="7213186"/>
                  </a:lnTo>
                  <a:close/>
                </a:path>
                <a:path w="18103215" h="10339070">
                  <a:moveTo>
                    <a:pt x="3374809" y="2944480"/>
                  </a:moveTo>
                  <a:lnTo>
                    <a:pt x="3366796" y="2941063"/>
                  </a:lnTo>
                  <a:lnTo>
                    <a:pt x="3362320" y="2942310"/>
                  </a:lnTo>
                  <a:lnTo>
                    <a:pt x="3359187" y="2949654"/>
                  </a:lnTo>
                  <a:lnTo>
                    <a:pt x="3360576" y="2953798"/>
                  </a:lnTo>
                  <a:lnTo>
                    <a:pt x="3364106" y="2955697"/>
                  </a:lnTo>
                  <a:lnTo>
                    <a:pt x="3372117" y="2959115"/>
                  </a:lnTo>
                  <a:lnTo>
                    <a:pt x="3376403" y="2957392"/>
                  </a:lnTo>
                  <a:lnTo>
                    <a:pt x="3377827" y="2954054"/>
                  </a:lnTo>
                  <a:lnTo>
                    <a:pt x="3379727" y="2950524"/>
                  </a:lnTo>
                  <a:lnTo>
                    <a:pt x="3378339" y="2946381"/>
                  </a:lnTo>
                  <a:lnTo>
                    <a:pt x="3374809" y="2944480"/>
                  </a:lnTo>
                  <a:close/>
                </a:path>
                <a:path w="18103215" h="10339070">
                  <a:moveTo>
                    <a:pt x="9712464" y="5647126"/>
                  </a:moveTo>
                  <a:lnTo>
                    <a:pt x="9708507" y="5646227"/>
                  </a:lnTo>
                  <a:lnTo>
                    <a:pt x="9703833" y="5644233"/>
                  </a:lnTo>
                  <a:lnTo>
                    <a:pt x="9700019" y="5643001"/>
                  </a:lnTo>
                  <a:lnTo>
                    <a:pt x="9696066" y="5644865"/>
                  </a:lnTo>
                  <a:lnTo>
                    <a:pt x="9694833" y="5648680"/>
                  </a:lnTo>
                  <a:lnTo>
                    <a:pt x="9693743" y="5652161"/>
                  </a:lnTo>
                  <a:lnTo>
                    <a:pt x="9695275" y="5655971"/>
                  </a:lnTo>
                  <a:lnTo>
                    <a:pt x="9698613" y="5657395"/>
                  </a:lnTo>
                  <a:lnTo>
                    <a:pt x="9698756" y="5657061"/>
                  </a:lnTo>
                  <a:lnTo>
                    <a:pt x="9699090" y="5657203"/>
                  </a:lnTo>
                  <a:lnTo>
                    <a:pt x="9699566" y="5657012"/>
                  </a:lnTo>
                  <a:lnTo>
                    <a:pt x="9704239" y="5659006"/>
                  </a:lnTo>
                  <a:lnTo>
                    <a:pt x="9708054" y="5660238"/>
                  </a:lnTo>
                  <a:lnTo>
                    <a:pt x="9712006" y="5658372"/>
                  </a:lnTo>
                  <a:lnTo>
                    <a:pt x="9714471" y="5650744"/>
                  </a:lnTo>
                  <a:lnTo>
                    <a:pt x="9712464" y="5647126"/>
                  </a:lnTo>
                  <a:close/>
                </a:path>
                <a:path w="18103215" h="10339070">
                  <a:moveTo>
                    <a:pt x="3287720" y="2902597"/>
                  </a:moveTo>
                  <a:lnTo>
                    <a:pt x="3283242" y="2903842"/>
                  </a:lnTo>
                  <a:lnTo>
                    <a:pt x="3281148" y="2908473"/>
                  </a:lnTo>
                  <a:lnTo>
                    <a:pt x="3279918" y="2910711"/>
                  </a:lnTo>
                  <a:lnTo>
                    <a:pt x="3281165" y="2915189"/>
                  </a:lnTo>
                  <a:lnTo>
                    <a:pt x="3284695" y="2917089"/>
                  </a:lnTo>
                  <a:lnTo>
                    <a:pt x="3293373" y="2920791"/>
                  </a:lnTo>
                  <a:lnTo>
                    <a:pt x="3297517" y="2919402"/>
                  </a:lnTo>
                  <a:lnTo>
                    <a:pt x="3299468" y="2915105"/>
                  </a:lnTo>
                  <a:lnTo>
                    <a:pt x="3300699" y="2912868"/>
                  </a:lnTo>
                  <a:lnTo>
                    <a:pt x="3299452" y="2908391"/>
                  </a:lnTo>
                  <a:lnTo>
                    <a:pt x="3295923" y="2906491"/>
                  </a:lnTo>
                  <a:lnTo>
                    <a:pt x="3291250" y="2904497"/>
                  </a:lnTo>
                  <a:lnTo>
                    <a:pt x="3287720" y="2902597"/>
                  </a:lnTo>
                  <a:close/>
                </a:path>
                <a:path w="18103215" h="10339070">
                  <a:moveTo>
                    <a:pt x="9796334" y="5673432"/>
                  </a:moveTo>
                  <a:lnTo>
                    <a:pt x="9792377" y="5672533"/>
                  </a:lnTo>
                  <a:lnTo>
                    <a:pt x="9787703" y="5670539"/>
                  </a:lnTo>
                  <a:lnTo>
                    <a:pt x="9784223" y="5669449"/>
                  </a:lnTo>
                  <a:lnTo>
                    <a:pt x="9780271" y="5671315"/>
                  </a:lnTo>
                  <a:lnTo>
                    <a:pt x="9777805" y="5678944"/>
                  </a:lnTo>
                  <a:lnTo>
                    <a:pt x="9779479" y="5682420"/>
                  </a:lnTo>
                  <a:lnTo>
                    <a:pt x="9783151" y="5683986"/>
                  </a:lnTo>
                  <a:lnTo>
                    <a:pt x="9783770" y="5683461"/>
                  </a:lnTo>
                  <a:lnTo>
                    <a:pt x="9788443" y="5685454"/>
                  </a:lnTo>
                  <a:lnTo>
                    <a:pt x="9791923" y="5686544"/>
                  </a:lnTo>
                  <a:lnTo>
                    <a:pt x="9795876" y="5684680"/>
                  </a:lnTo>
                  <a:lnTo>
                    <a:pt x="9798341" y="5677050"/>
                  </a:lnTo>
                  <a:lnTo>
                    <a:pt x="9796334" y="5673432"/>
                  </a:lnTo>
                  <a:close/>
                </a:path>
                <a:path w="18103215" h="10339070">
                  <a:moveTo>
                    <a:pt x="3208593" y="2863320"/>
                  </a:moveTo>
                  <a:lnTo>
                    <a:pt x="3204307" y="2865043"/>
                  </a:lnTo>
                  <a:lnTo>
                    <a:pt x="3200791" y="2871434"/>
                  </a:lnTo>
                  <a:lnTo>
                    <a:pt x="3202038" y="2875911"/>
                  </a:lnTo>
                  <a:lnTo>
                    <a:pt x="3205568" y="2877812"/>
                  </a:lnTo>
                  <a:lnTo>
                    <a:pt x="3214247" y="2881514"/>
                  </a:lnTo>
                  <a:lnTo>
                    <a:pt x="3218391" y="2880125"/>
                  </a:lnTo>
                  <a:lnTo>
                    <a:pt x="3219815" y="2876787"/>
                  </a:lnTo>
                  <a:lnTo>
                    <a:pt x="3221573" y="2873591"/>
                  </a:lnTo>
                  <a:lnTo>
                    <a:pt x="3220326" y="2869114"/>
                  </a:lnTo>
                  <a:lnTo>
                    <a:pt x="3216797" y="2867214"/>
                  </a:lnTo>
                  <a:lnTo>
                    <a:pt x="3212123" y="2865220"/>
                  </a:lnTo>
                  <a:lnTo>
                    <a:pt x="3208593" y="2863320"/>
                  </a:lnTo>
                  <a:close/>
                </a:path>
                <a:path w="18103215" h="10339070">
                  <a:moveTo>
                    <a:pt x="3129752" y="2823375"/>
                  </a:moveTo>
                  <a:lnTo>
                    <a:pt x="3125274" y="2824622"/>
                  </a:lnTo>
                  <a:lnTo>
                    <a:pt x="3123708" y="2828294"/>
                  </a:lnTo>
                  <a:lnTo>
                    <a:pt x="3121808" y="2831824"/>
                  </a:lnTo>
                  <a:lnTo>
                    <a:pt x="3123197" y="2835967"/>
                  </a:lnTo>
                  <a:lnTo>
                    <a:pt x="3126584" y="2838201"/>
                  </a:lnTo>
                  <a:lnTo>
                    <a:pt x="3135264" y="2841904"/>
                  </a:lnTo>
                  <a:lnTo>
                    <a:pt x="3139407" y="2840515"/>
                  </a:lnTo>
                  <a:lnTo>
                    <a:pt x="3140831" y="2837176"/>
                  </a:lnTo>
                  <a:lnTo>
                    <a:pt x="3142731" y="2833647"/>
                  </a:lnTo>
                  <a:lnTo>
                    <a:pt x="3141343" y="2829503"/>
                  </a:lnTo>
                  <a:lnTo>
                    <a:pt x="3137955" y="2827269"/>
                  </a:lnTo>
                  <a:lnTo>
                    <a:pt x="3133281" y="2825276"/>
                  </a:lnTo>
                  <a:lnTo>
                    <a:pt x="3129752" y="2823375"/>
                  </a:lnTo>
                  <a:close/>
                </a:path>
                <a:path w="18103215" h="10339070">
                  <a:moveTo>
                    <a:pt x="9880964" y="5698879"/>
                  </a:moveTo>
                  <a:lnTo>
                    <a:pt x="9877150" y="5697647"/>
                  </a:lnTo>
                  <a:lnTo>
                    <a:pt x="9872191" y="5696321"/>
                  </a:lnTo>
                  <a:lnTo>
                    <a:pt x="9868569" y="5695565"/>
                  </a:lnTo>
                  <a:lnTo>
                    <a:pt x="9864616" y="5697430"/>
                  </a:lnTo>
                  <a:lnTo>
                    <a:pt x="9863383" y="5701245"/>
                  </a:lnTo>
                  <a:lnTo>
                    <a:pt x="9862293" y="5704725"/>
                  </a:lnTo>
                  <a:lnTo>
                    <a:pt x="9863966" y="5708201"/>
                  </a:lnTo>
                  <a:lnTo>
                    <a:pt x="9867973" y="5709910"/>
                  </a:lnTo>
                  <a:lnTo>
                    <a:pt x="9868592" y="5709385"/>
                  </a:lnTo>
                  <a:lnTo>
                    <a:pt x="9873265" y="5711378"/>
                  </a:lnTo>
                  <a:lnTo>
                    <a:pt x="9876889" y="5712135"/>
                  </a:lnTo>
                  <a:lnTo>
                    <a:pt x="9880841" y="5710269"/>
                  </a:lnTo>
                  <a:lnTo>
                    <a:pt x="9882073" y="5706455"/>
                  </a:lnTo>
                  <a:lnTo>
                    <a:pt x="9882829" y="5702831"/>
                  </a:lnTo>
                  <a:lnTo>
                    <a:pt x="9880964" y="5698879"/>
                  </a:lnTo>
                  <a:close/>
                </a:path>
                <a:path w="18103215" h="10339070">
                  <a:moveTo>
                    <a:pt x="3050910" y="2783431"/>
                  </a:moveTo>
                  <a:lnTo>
                    <a:pt x="3046433" y="2784678"/>
                  </a:lnTo>
                  <a:lnTo>
                    <a:pt x="3044867" y="2788350"/>
                  </a:lnTo>
                  <a:lnTo>
                    <a:pt x="3042966" y="2791880"/>
                  </a:lnTo>
                  <a:lnTo>
                    <a:pt x="3044355" y="2796023"/>
                  </a:lnTo>
                  <a:lnTo>
                    <a:pt x="3047743" y="2798257"/>
                  </a:lnTo>
                  <a:lnTo>
                    <a:pt x="3056422" y="2801960"/>
                  </a:lnTo>
                  <a:lnTo>
                    <a:pt x="3060566" y="2800571"/>
                  </a:lnTo>
                  <a:lnTo>
                    <a:pt x="3061990" y="2797232"/>
                  </a:lnTo>
                  <a:lnTo>
                    <a:pt x="3063890" y="2793702"/>
                  </a:lnTo>
                  <a:lnTo>
                    <a:pt x="3062500" y="2789558"/>
                  </a:lnTo>
                  <a:lnTo>
                    <a:pt x="3059113" y="2787324"/>
                  </a:lnTo>
                  <a:lnTo>
                    <a:pt x="3054440" y="2785331"/>
                  </a:lnTo>
                  <a:lnTo>
                    <a:pt x="3050910" y="2783431"/>
                  </a:lnTo>
                  <a:close/>
                </a:path>
                <a:path w="18103215" h="10339070">
                  <a:moveTo>
                    <a:pt x="2972069" y="2743486"/>
                  </a:moveTo>
                  <a:lnTo>
                    <a:pt x="2967925" y="2744876"/>
                  </a:lnTo>
                  <a:lnTo>
                    <a:pt x="2964125" y="2751935"/>
                  </a:lnTo>
                  <a:lnTo>
                    <a:pt x="2965514" y="2756079"/>
                  </a:lnTo>
                  <a:lnTo>
                    <a:pt x="2968901" y="2758313"/>
                  </a:lnTo>
                  <a:lnTo>
                    <a:pt x="2977580" y="2762015"/>
                  </a:lnTo>
                  <a:lnTo>
                    <a:pt x="2981724" y="2760626"/>
                  </a:lnTo>
                  <a:lnTo>
                    <a:pt x="2983148" y="2757288"/>
                  </a:lnTo>
                  <a:lnTo>
                    <a:pt x="2985048" y="2753758"/>
                  </a:lnTo>
                  <a:lnTo>
                    <a:pt x="2983660" y="2749615"/>
                  </a:lnTo>
                  <a:lnTo>
                    <a:pt x="2980272" y="2747380"/>
                  </a:lnTo>
                  <a:lnTo>
                    <a:pt x="2975598" y="2745387"/>
                  </a:lnTo>
                  <a:lnTo>
                    <a:pt x="2972069" y="2743486"/>
                  </a:lnTo>
                  <a:close/>
                </a:path>
                <a:path w="18103215" h="10339070">
                  <a:moveTo>
                    <a:pt x="13319029" y="7154397"/>
                  </a:moveTo>
                  <a:lnTo>
                    <a:pt x="13314168" y="7154690"/>
                  </a:lnTo>
                  <a:lnTo>
                    <a:pt x="13311744" y="7157602"/>
                  </a:lnTo>
                  <a:lnTo>
                    <a:pt x="13308984" y="7160370"/>
                  </a:lnTo>
                  <a:lnTo>
                    <a:pt x="13309278" y="7165230"/>
                  </a:lnTo>
                  <a:lnTo>
                    <a:pt x="13315959" y="7170842"/>
                  </a:lnTo>
                  <a:lnTo>
                    <a:pt x="13316485" y="7171461"/>
                  </a:lnTo>
                  <a:lnTo>
                    <a:pt x="13320825" y="7173313"/>
                  </a:lnTo>
                  <a:lnTo>
                    <a:pt x="13323873" y="7172640"/>
                  </a:lnTo>
                  <a:lnTo>
                    <a:pt x="13326014" y="7170396"/>
                  </a:lnTo>
                  <a:lnTo>
                    <a:pt x="13328774" y="7167628"/>
                  </a:lnTo>
                  <a:lnTo>
                    <a:pt x="13328479" y="7162768"/>
                  </a:lnTo>
                  <a:lnTo>
                    <a:pt x="13321798" y="7157155"/>
                  </a:lnTo>
                  <a:lnTo>
                    <a:pt x="13319029" y="7154397"/>
                  </a:lnTo>
                  <a:close/>
                </a:path>
                <a:path w="18103215" h="10339070">
                  <a:moveTo>
                    <a:pt x="9965596" y="5724327"/>
                  </a:moveTo>
                  <a:lnTo>
                    <a:pt x="9961781" y="5723094"/>
                  </a:lnTo>
                  <a:lnTo>
                    <a:pt x="9956822" y="5721768"/>
                  </a:lnTo>
                  <a:lnTo>
                    <a:pt x="9952865" y="5720869"/>
                  </a:lnTo>
                  <a:lnTo>
                    <a:pt x="9949247" y="5722877"/>
                  </a:lnTo>
                  <a:lnTo>
                    <a:pt x="9948015" y="5726691"/>
                  </a:lnTo>
                  <a:lnTo>
                    <a:pt x="9946924" y="5730173"/>
                  </a:lnTo>
                  <a:lnTo>
                    <a:pt x="9948599" y="5733648"/>
                  </a:lnTo>
                  <a:lnTo>
                    <a:pt x="9952938" y="5735499"/>
                  </a:lnTo>
                  <a:lnTo>
                    <a:pt x="9957897" y="5736825"/>
                  </a:lnTo>
                  <a:lnTo>
                    <a:pt x="9961853" y="5737723"/>
                  </a:lnTo>
                  <a:lnTo>
                    <a:pt x="9965472" y="5735717"/>
                  </a:lnTo>
                  <a:lnTo>
                    <a:pt x="9966704" y="5731902"/>
                  </a:lnTo>
                  <a:lnTo>
                    <a:pt x="9967603" y="5727945"/>
                  </a:lnTo>
                  <a:lnTo>
                    <a:pt x="9965596" y="5724327"/>
                  </a:lnTo>
                  <a:close/>
                </a:path>
                <a:path w="18103215" h="10339070">
                  <a:moveTo>
                    <a:pt x="2893178" y="2702732"/>
                  </a:moveTo>
                  <a:lnTo>
                    <a:pt x="2888700" y="2703979"/>
                  </a:lnTo>
                  <a:lnTo>
                    <a:pt x="2887134" y="2707651"/>
                  </a:lnTo>
                  <a:lnTo>
                    <a:pt x="2885234" y="2711180"/>
                  </a:lnTo>
                  <a:lnTo>
                    <a:pt x="2886623" y="2715324"/>
                  </a:lnTo>
                  <a:lnTo>
                    <a:pt x="2890010" y="2717559"/>
                  </a:lnTo>
                  <a:lnTo>
                    <a:pt x="2898690" y="2721261"/>
                  </a:lnTo>
                  <a:lnTo>
                    <a:pt x="2902833" y="2719872"/>
                  </a:lnTo>
                  <a:lnTo>
                    <a:pt x="2904257" y="2716533"/>
                  </a:lnTo>
                  <a:lnTo>
                    <a:pt x="2906157" y="2713004"/>
                  </a:lnTo>
                  <a:lnTo>
                    <a:pt x="2904769" y="2708860"/>
                  </a:lnTo>
                  <a:lnTo>
                    <a:pt x="2901382" y="2706626"/>
                  </a:lnTo>
                  <a:lnTo>
                    <a:pt x="2896708" y="2704632"/>
                  </a:lnTo>
                  <a:lnTo>
                    <a:pt x="2893178" y="2702732"/>
                  </a:lnTo>
                  <a:close/>
                </a:path>
                <a:path w="18103215" h="10339070">
                  <a:moveTo>
                    <a:pt x="10050178" y="5748964"/>
                  </a:moveTo>
                  <a:lnTo>
                    <a:pt x="10046363" y="5747731"/>
                  </a:lnTo>
                  <a:lnTo>
                    <a:pt x="10041404" y="5746405"/>
                  </a:lnTo>
                  <a:lnTo>
                    <a:pt x="10037447" y="5745506"/>
                  </a:lnTo>
                  <a:lnTo>
                    <a:pt x="10033829" y="5747514"/>
                  </a:lnTo>
                  <a:lnTo>
                    <a:pt x="10032596" y="5751329"/>
                  </a:lnTo>
                  <a:lnTo>
                    <a:pt x="10031506" y="5754809"/>
                  </a:lnTo>
                  <a:lnTo>
                    <a:pt x="10033181" y="5758286"/>
                  </a:lnTo>
                  <a:lnTo>
                    <a:pt x="10037520" y="5760137"/>
                  </a:lnTo>
                  <a:lnTo>
                    <a:pt x="10042478" y="5761463"/>
                  </a:lnTo>
                  <a:lnTo>
                    <a:pt x="10046435" y="5762361"/>
                  </a:lnTo>
                  <a:lnTo>
                    <a:pt x="10050053" y="5760354"/>
                  </a:lnTo>
                  <a:lnTo>
                    <a:pt x="10051286" y="5756539"/>
                  </a:lnTo>
                  <a:lnTo>
                    <a:pt x="10052185" y="5752582"/>
                  </a:lnTo>
                  <a:lnTo>
                    <a:pt x="10050178" y="5748964"/>
                  </a:lnTo>
                  <a:close/>
                </a:path>
                <a:path w="18103215" h="10339070">
                  <a:moveTo>
                    <a:pt x="2814906" y="2661453"/>
                  </a:moveTo>
                  <a:lnTo>
                    <a:pt x="2810429" y="2662699"/>
                  </a:lnTo>
                  <a:lnTo>
                    <a:pt x="2808863" y="2666371"/>
                  </a:lnTo>
                  <a:lnTo>
                    <a:pt x="2806962" y="2669901"/>
                  </a:lnTo>
                  <a:lnTo>
                    <a:pt x="2808351" y="2674044"/>
                  </a:lnTo>
                  <a:lnTo>
                    <a:pt x="2811738" y="2676279"/>
                  </a:lnTo>
                  <a:lnTo>
                    <a:pt x="2820418" y="2679981"/>
                  </a:lnTo>
                  <a:lnTo>
                    <a:pt x="2824561" y="2678593"/>
                  </a:lnTo>
                  <a:lnTo>
                    <a:pt x="2825986" y="2675254"/>
                  </a:lnTo>
                  <a:lnTo>
                    <a:pt x="2827886" y="2671724"/>
                  </a:lnTo>
                  <a:lnTo>
                    <a:pt x="2826496" y="2667581"/>
                  </a:lnTo>
                  <a:lnTo>
                    <a:pt x="2823109" y="2665346"/>
                  </a:lnTo>
                  <a:lnTo>
                    <a:pt x="2818436" y="2663353"/>
                  </a:lnTo>
                  <a:lnTo>
                    <a:pt x="2814906" y="2661453"/>
                  </a:lnTo>
                  <a:close/>
                </a:path>
                <a:path w="18103215" h="10339070">
                  <a:moveTo>
                    <a:pt x="2736968" y="2620316"/>
                  </a:moveTo>
                  <a:lnTo>
                    <a:pt x="2732491" y="2621562"/>
                  </a:lnTo>
                  <a:lnTo>
                    <a:pt x="2730924" y="2625234"/>
                  </a:lnTo>
                  <a:lnTo>
                    <a:pt x="2729166" y="2628430"/>
                  </a:lnTo>
                  <a:lnTo>
                    <a:pt x="2730413" y="2632908"/>
                  </a:lnTo>
                  <a:lnTo>
                    <a:pt x="2733800" y="2635141"/>
                  </a:lnTo>
                  <a:lnTo>
                    <a:pt x="2742480" y="2638844"/>
                  </a:lnTo>
                  <a:lnTo>
                    <a:pt x="2746624" y="2637455"/>
                  </a:lnTo>
                  <a:lnTo>
                    <a:pt x="2748048" y="2634116"/>
                  </a:lnTo>
                  <a:lnTo>
                    <a:pt x="2749805" y="2630921"/>
                  </a:lnTo>
                  <a:lnTo>
                    <a:pt x="2748558" y="2626444"/>
                  </a:lnTo>
                  <a:lnTo>
                    <a:pt x="2745171" y="2624210"/>
                  </a:lnTo>
                  <a:lnTo>
                    <a:pt x="2740497" y="2622216"/>
                  </a:lnTo>
                  <a:lnTo>
                    <a:pt x="2736968" y="2620316"/>
                  </a:lnTo>
                  <a:close/>
                </a:path>
                <a:path w="18103215" h="10339070">
                  <a:moveTo>
                    <a:pt x="10135092" y="5773743"/>
                  </a:moveTo>
                  <a:lnTo>
                    <a:pt x="10131278" y="5772511"/>
                  </a:lnTo>
                  <a:lnTo>
                    <a:pt x="10126320" y="5771185"/>
                  </a:lnTo>
                  <a:lnTo>
                    <a:pt x="10122363" y="5770287"/>
                  </a:lnTo>
                  <a:lnTo>
                    <a:pt x="10118745" y="5772294"/>
                  </a:lnTo>
                  <a:lnTo>
                    <a:pt x="10117512" y="5776109"/>
                  </a:lnTo>
                  <a:lnTo>
                    <a:pt x="10116422" y="5779589"/>
                  </a:lnTo>
                  <a:lnTo>
                    <a:pt x="10118095" y="5783065"/>
                  </a:lnTo>
                  <a:lnTo>
                    <a:pt x="10122435" y="5784916"/>
                  </a:lnTo>
                  <a:lnTo>
                    <a:pt x="10127394" y="5786242"/>
                  </a:lnTo>
                  <a:lnTo>
                    <a:pt x="10131350" y="5787141"/>
                  </a:lnTo>
                  <a:lnTo>
                    <a:pt x="10134969" y="5785134"/>
                  </a:lnTo>
                  <a:lnTo>
                    <a:pt x="10136202" y="5781319"/>
                  </a:lnTo>
                  <a:lnTo>
                    <a:pt x="10137100" y="5777363"/>
                  </a:lnTo>
                  <a:lnTo>
                    <a:pt x="10135092" y="5773743"/>
                  </a:lnTo>
                  <a:close/>
                </a:path>
                <a:path w="18103215" h="10339070">
                  <a:moveTo>
                    <a:pt x="13252403" y="7095988"/>
                  </a:moveTo>
                  <a:lnTo>
                    <a:pt x="13247877" y="7096426"/>
                  </a:lnTo>
                  <a:lnTo>
                    <a:pt x="13245452" y="7099336"/>
                  </a:lnTo>
                  <a:lnTo>
                    <a:pt x="13242550" y="7102439"/>
                  </a:lnTo>
                  <a:lnTo>
                    <a:pt x="13242987" y="7106965"/>
                  </a:lnTo>
                  <a:lnTo>
                    <a:pt x="13249668" y="7112577"/>
                  </a:lnTo>
                  <a:lnTo>
                    <a:pt x="13251671" y="7113431"/>
                  </a:lnTo>
                  <a:lnTo>
                    <a:pt x="13251863" y="7113908"/>
                  </a:lnTo>
                  <a:lnTo>
                    <a:pt x="13254867" y="7115190"/>
                  </a:lnTo>
                  <a:lnTo>
                    <a:pt x="13257916" y="7114518"/>
                  </a:lnTo>
                  <a:lnTo>
                    <a:pt x="13260056" y="7112273"/>
                  </a:lnTo>
                  <a:lnTo>
                    <a:pt x="13262624" y="7109029"/>
                  </a:lnTo>
                  <a:lnTo>
                    <a:pt x="13262188" y="7104503"/>
                  </a:lnTo>
                  <a:lnTo>
                    <a:pt x="13255506" y="7098891"/>
                  </a:lnTo>
                  <a:lnTo>
                    <a:pt x="13252403" y="7095988"/>
                  </a:lnTo>
                  <a:close/>
                </a:path>
                <a:path w="18103215" h="10339070">
                  <a:moveTo>
                    <a:pt x="2659123" y="2578034"/>
                  </a:moveTo>
                  <a:lnTo>
                    <a:pt x="2654979" y="2579424"/>
                  </a:lnTo>
                  <a:lnTo>
                    <a:pt x="2651179" y="2586483"/>
                  </a:lnTo>
                  <a:lnTo>
                    <a:pt x="2652426" y="2590961"/>
                  </a:lnTo>
                  <a:lnTo>
                    <a:pt x="2655813" y="2593194"/>
                  </a:lnTo>
                  <a:lnTo>
                    <a:pt x="2664493" y="2596897"/>
                  </a:lnTo>
                  <a:lnTo>
                    <a:pt x="2668636" y="2595507"/>
                  </a:lnTo>
                  <a:lnTo>
                    <a:pt x="2670060" y="2592170"/>
                  </a:lnTo>
                  <a:lnTo>
                    <a:pt x="2671960" y="2588640"/>
                  </a:lnTo>
                  <a:lnTo>
                    <a:pt x="2670714" y="2584162"/>
                  </a:lnTo>
                  <a:lnTo>
                    <a:pt x="2667326" y="2581928"/>
                  </a:lnTo>
                  <a:lnTo>
                    <a:pt x="2662653" y="2579935"/>
                  </a:lnTo>
                  <a:lnTo>
                    <a:pt x="2659123" y="2578034"/>
                  </a:lnTo>
                  <a:close/>
                </a:path>
                <a:path w="18103215" h="10339070">
                  <a:moveTo>
                    <a:pt x="10220101" y="5797379"/>
                  </a:moveTo>
                  <a:lnTo>
                    <a:pt x="10216287" y="5796147"/>
                  </a:lnTo>
                  <a:lnTo>
                    <a:pt x="10211329" y="5794821"/>
                  </a:lnTo>
                  <a:lnTo>
                    <a:pt x="10207372" y="5793923"/>
                  </a:lnTo>
                  <a:lnTo>
                    <a:pt x="10203754" y="5795930"/>
                  </a:lnTo>
                  <a:lnTo>
                    <a:pt x="10202521" y="5799745"/>
                  </a:lnTo>
                  <a:lnTo>
                    <a:pt x="10201431" y="5803225"/>
                  </a:lnTo>
                  <a:lnTo>
                    <a:pt x="10203104" y="5806701"/>
                  </a:lnTo>
                  <a:lnTo>
                    <a:pt x="10207445" y="5808553"/>
                  </a:lnTo>
                  <a:lnTo>
                    <a:pt x="10212403" y="5809878"/>
                  </a:lnTo>
                  <a:lnTo>
                    <a:pt x="10216361" y="5810778"/>
                  </a:lnTo>
                  <a:lnTo>
                    <a:pt x="10219979" y="5808769"/>
                  </a:lnTo>
                  <a:lnTo>
                    <a:pt x="10221211" y="5804955"/>
                  </a:lnTo>
                  <a:lnTo>
                    <a:pt x="10222110" y="5800998"/>
                  </a:lnTo>
                  <a:lnTo>
                    <a:pt x="10220101" y="5797379"/>
                  </a:lnTo>
                  <a:close/>
                </a:path>
                <a:path w="18103215" h="10339070">
                  <a:moveTo>
                    <a:pt x="2582422" y="2535847"/>
                  </a:moveTo>
                  <a:lnTo>
                    <a:pt x="2578279" y="2537236"/>
                  </a:lnTo>
                  <a:lnTo>
                    <a:pt x="2573811" y="2544010"/>
                  </a:lnTo>
                  <a:lnTo>
                    <a:pt x="2575058" y="2548488"/>
                  </a:lnTo>
                  <a:lnTo>
                    <a:pt x="2578445" y="2550722"/>
                  </a:lnTo>
                  <a:lnTo>
                    <a:pt x="2583786" y="2553000"/>
                  </a:lnTo>
                  <a:lnTo>
                    <a:pt x="2583643" y="2553334"/>
                  </a:lnTo>
                  <a:lnTo>
                    <a:pt x="2586982" y="2554758"/>
                  </a:lnTo>
                  <a:lnTo>
                    <a:pt x="2590792" y="2553226"/>
                  </a:lnTo>
                  <a:lnTo>
                    <a:pt x="2592549" y="2550031"/>
                  </a:lnTo>
                  <a:lnTo>
                    <a:pt x="2594783" y="2546643"/>
                  </a:lnTo>
                  <a:lnTo>
                    <a:pt x="2593537" y="2542166"/>
                  </a:lnTo>
                  <a:lnTo>
                    <a:pt x="2590150" y="2539931"/>
                  </a:lnTo>
                  <a:lnTo>
                    <a:pt x="2585476" y="2537938"/>
                  </a:lnTo>
                  <a:lnTo>
                    <a:pt x="2582422" y="2535847"/>
                  </a:lnTo>
                  <a:close/>
                </a:path>
                <a:path w="18103215" h="10339070">
                  <a:moveTo>
                    <a:pt x="10305111" y="5821015"/>
                  </a:moveTo>
                  <a:lnTo>
                    <a:pt x="10301297" y="5819783"/>
                  </a:lnTo>
                  <a:lnTo>
                    <a:pt x="10296338" y="5818457"/>
                  </a:lnTo>
                  <a:lnTo>
                    <a:pt x="10292524" y="5817225"/>
                  </a:lnTo>
                  <a:lnTo>
                    <a:pt x="10288763" y="5819566"/>
                  </a:lnTo>
                  <a:lnTo>
                    <a:pt x="10287531" y="5823380"/>
                  </a:lnTo>
                  <a:lnTo>
                    <a:pt x="10286440" y="5826861"/>
                  </a:lnTo>
                  <a:lnTo>
                    <a:pt x="10288114" y="5830336"/>
                  </a:lnTo>
                  <a:lnTo>
                    <a:pt x="10292454" y="5832188"/>
                  </a:lnTo>
                  <a:lnTo>
                    <a:pt x="10297411" y="5833513"/>
                  </a:lnTo>
                  <a:lnTo>
                    <a:pt x="10301227" y="5834746"/>
                  </a:lnTo>
                  <a:lnTo>
                    <a:pt x="10304988" y="5832405"/>
                  </a:lnTo>
                  <a:lnTo>
                    <a:pt x="10307453" y="5824776"/>
                  </a:lnTo>
                  <a:lnTo>
                    <a:pt x="10305111" y="5821015"/>
                  </a:lnTo>
                  <a:close/>
                </a:path>
                <a:path w="18103215" h="10339070">
                  <a:moveTo>
                    <a:pt x="2505054" y="2493374"/>
                  </a:moveTo>
                  <a:lnTo>
                    <a:pt x="2500576" y="2494620"/>
                  </a:lnTo>
                  <a:lnTo>
                    <a:pt x="2496776" y="2501680"/>
                  </a:lnTo>
                  <a:lnTo>
                    <a:pt x="2497831" y="2505682"/>
                  </a:lnTo>
                  <a:lnTo>
                    <a:pt x="2501076" y="2508250"/>
                  </a:lnTo>
                  <a:lnTo>
                    <a:pt x="2509422" y="2511809"/>
                  </a:lnTo>
                  <a:lnTo>
                    <a:pt x="2513423" y="2510754"/>
                  </a:lnTo>
                  <a:lnTo>
                    <a:pt x="2515181" y="2507558"/>
                  </a:lnTo>
                  <a:lnTo>
                    <a:pt x="2517081" y="2504028"/>
                  </a:lnTo>
                  <a:lnTo>
                    <a:pt x="2516026" y="2500027"/>
                  </a:lnTo>
                  <a:lnTo>
                    <a:pt x="2512781" y="2497459"/>
                  </a:lnTo>
                  <a:lnTo>
                    <a:pt x="2508107" y="2495466"/>
                  </a:lnTo>
                  <a:lnTo>
                    <a:pt x="2505054" y="2493374"/>
                  </a:lnTo>
                  <a:close/>
                </a:path>
                <a:path w="18103215" h="10339070">
                  <a:moveTo>
                    <a:pt x="13185158" y="7038106"/>
                  </a:moveTo>
                  <a:lnTo>
                    <a:pt x="13180632" y="7038543"/>
                  </a:lnTo>
                  <a:lnTo>
                    <a:pt x="13175781" y="7044365"/>
                  </a:lnTo>
                  <a:lnTo>
                    <a:pt x="13176218" y="7048891"/>
                  </a:lnTo>
                  <a:lnTo>
                    <a:pt x="13182900" y="7054504"/>
                  </a:lnTo>
                  <a:lnTo>
                    <a:pt x="13184903" y="7055358"/>
                  </a:lnTo>
                  <a:lnTo>
                    <a:pt x="13184425" y="7055549"/>
                  </a:lnTo>
                  <a:lnTo>
                    <a:pt x="13187431" y="7056831"/>
                  </a:lnTo>
                  <a:lnTo>
                    <a:pt x="13190622" y="7055825"/>
                  </a:lnTo>
                  <a:lnTo>
                    <a:pt x="13192762" y="7053581"/>
                  </a:lnTo>
                  <a:lnTo>
                    <a:pt x="13195188" y="7050670"/>
                  </a:lnTo>
                  <a:lnTo>
                    <a:pt x="13194751" y="7046144"/>
                  </a:lnTo>
                  <a:lnTo>
                    <a:pt x="13185158" y="7038106"/>
                  </a:lnTo>
                  <a:close/>
                </a:path>
                <a:path w="18103215" h="10339070">
                  <a:moveTo>
                    <a:pt x="2428113" y="2449900"/>
                  </a:moveTo>
                  <a:lnTo>
                    <a:pt x="2423777" y="2450813"/>
                  </a:lnTo>
                  <a:lnTo>
                    <a:pt x="2419977" y="2457872"/>
                  </a:lnTo>
                  <a:lnTo>
                    <a:pt x="2420890" y="2462207"/>
                  </a:lnTo>
                  <a:lnTo>
                    <a:pt x="2424419" y="2464107"/>
                  </a:lnTo>
                  <a:lnTo>
                    <a:pt x="2428808" y="2466769"/>
                  </a:lnTo>
                  <a:lnTo>
                    <a:pt x="2432814" y="2468478"/>
                  </a:lnTo>
                  <a:lnTo>
                    <a:pt x="2436815" y="2467423"/>
                  </a:lnTo>
                  <a:lnTo>
                    <a:pt x="2438573" y="2464227"/>
                  </a:lnTo>
                  <a:lnTo>
                    <a:pt x="2440473" y="2460697"/>
                  </a:lnTo>
                  <a:lnTo>
                    <a:pt x="2439561" y="2456362"/>
                  </a:lnTo>
                  <a:lnTo>
                    <a:pt x="2436031" y="2454461"/>
                  </a:lnTo>
                  <a:lnTo>
                    <a:pt x="2431642" y="2451800"/>
                  </a:lnTo>
                  <a:lnTo>
                    <a:pt x="2428113" y="2449900"/>
                  </a:lnTo>
                  <a:close/>
                </a:path>
                <a:path w="18103215" h="10339070">
                  <a:moveTo>
                    <a:pt x="10390547" y="5843650"/>
                  </a:moveTo>
                  <a:lnTo>
                    <a:pt x="10386590" y="5842751"/>
                  </a:lnTo>
                  <a:lnTo>
                    <a:pt x="10381631" y="5841425"/>
                  </a:lnTo>
                  <a:lnTo>
                    <a:pt x="10377817" y="5840192"/>
                  </a:lnTo>
                  <a:lnTo>
                    <a:pt x="10373723" y="5842392"/>
                  </a:lnTo>
                  <a:lnTo>
                    <a:pt x="10372824" y="5846349"/>
                  </a:lnTo>
                  <a:lnTo>
                    <a:pt x="10371734" y="5849830"/>
                  </a:lnTo>
                  <a:lnTo>
                    <a:pt x="10373408" y="5853305"/>
                  </a:lnTo>
                  <a:lnTo>
                    <a:pt x="10377748" y="5855156"/>
                  </a:lnTo>
                  <a:lnTo>
                    <a:pt x="10382705" y="5856481"/>
                  </a:lnTo>
                  <a:lnTo>
                    <a:pt x="10386520" y="5857715"/>
                  </a:lnTo>
                  <a:lnTo>
                    <a:pt x="10390615" y="5855516"/>
                  </a:lnTo>
                  <a:lnTo>
                    <a:pt x="10391514" y="5851559"/>
                  </a:lnTo>
                  <a:lnTo>
                    <a:pt x="10392747" y="5847744"/>
                  </a:lnTo>
                  <a:lnTo>
                    <a:pt x="10390547" y="5843650"/>
                  </a:lnTo>
                  <a:close/>
                </a:path>
                <a:path w="18103215" h="10339070">
                  <a:moveTo>
                    <a:pt x="2351314" y="2406092"/>
                  </a:moveTo>
                  <a:lnTo>
                    <a:pt x="2346979" y="2407005"/>
                  </a:lnTo>
                  <a:lnTo>
                    <a:pt x="2343178" y="2414064"/>
                  </a:lnTo>
                  <a:lnTo>
                    <a:pt x="2344091" y="2418400"/>
                  </a:lnTo>
                  <a:lnTo>
                    <a:pt x="2347621" y="2420299"/>
                  </a:lnTo>
                  <a:lnTo>
                    <a:pt x="2352009" y="2422961"/>
                  </a:lnTo>
                  <a:lnTo>
                    <a:pt x="2356015" y="2424670"/>
                  </a:lnTo>
                  <a:lnTo>
                    <a:pt x="2360016" y="2423615"/>
                  </a:lnTo>
                  <a:lnTo>
                    <a:pt x="2361774" y="2420419"/>
                  </a:lnTo>
                  <a:lnTo>
                    <a:pt x="2363675" y="2416889"/>
                  </a:lnTo>
                  <a:lnTo>
                    <a:pt x="2362762" y="2412554"/>
                  </a:lnTo>
                  <a:lnTo>
                    <a:pt x="2359232" y="2410654"/>
                  </a:lnTo>
                  <a:lnTo>
                    <a:pt x="2354843" y="2407992"/>
                  </a:lnTo>
                  <a:lnTo>
                    <a:pt x="2351314" y="2406092"/>
                  </a:lnTo>
                  <a:close/>
                </a:path>
                <a:path w="18103215" h="10339070">
                  <a:moveTo>
                    <a:pt x="10475792" y="5865808"/>
                  </a:moveTo>
                  <a:lnTo>
                    <a:pt x="10471835" y="5864909"/>
                  </a:lnTo>
                  <a:lnTo>
                    <a:pt x="10466877" y="5863584"/>
                  </a:lnTo>
                  <a:lnTo>
                    <a:pt x="10463397" y="5862494"/>
                  </a:lnTo>
                  <a:lnTo>
                    <a:pt x="10459302" y="5864692"/>
                  </a:lnTo>
                  <a:lnTo>
                    <a:pt x="10458403" y="5868649"/>
                  </a:lnTo>
                  <a:lnTo>
                    <a:pt x="10457313" y="5872130"/>
                  </a:lnTo>
                  <a:lnTo>
                    <a:pt x="10458987" y="5875606"/>
                  </a:lnTo>
                  <a:lnTo>
                    <a:pt x="10462325" y="5877030"/>
                  </a:lnTo>
                  <a:lnTo>
                    <a:pt x="10462467" y="5876697"/>
                  </a:lnTo>
                  <a:lnTo>
                    <a:pt x="10463469" y="5877124"/>
                  </a:lnTo>
                  <a:lnTo>
                    <a:pt x="10468426" y="5878449"/>
                  </a:lnTo>
                  <a:lnTo>
                    <a:pt x="10471907" y="5879539"/>
                  </a:lnTo>
                  <a:lnTo>
                    <a:pt x="10476003" y="5877340"/>
                  </a:lnTo>
                  <a:lnTo>
                    <a:pt x="10476901" y="5873383"/>
                  </a:lnTo>
                  <a:lnTo>
                    <a:pt x="10477991" y="5869903"/>
                  </a:lnTo>
                  <a:lnTo>
                    <a:pt x="10475792" y="5865808"/>
                  </a:lnTo>
                  <a:close/>
                </a:path>
                <a:path w="18103215" h="10339070">
                  <a:moveTo>
                    <a:pt x="2275133" y="2361759"/>
                  </a:moveTo>
                  <a:lnTo>
                    <a:pt x="2270798" y="2362672"/>
                  </a:lnTo>
                  <a:lnTo>
                    <a:pt x="2266998" y="2369731"/>
                  </a:lnTo>
                  <a:lnTo>
                    <a:pt x="2267911" y="2374066"/>
                  </a:lnTo>
                  <a:lnTo>
                    <a:pt x="2271441" y="2375966"/>
                  </a:lnTo>
                  <a:lnTo>
                    <a:pt x="2275829" y="2378628"/>
                  </a:lnTo>
                  <a:lnTo>
                    <a:pt x="2279835" y="2380336"/>
                  </a:lnTo>
                  <a:lnTo>
                    <a:pt x="2283836" y="2379282"/>
                  </a:lnTo>
                  <a:lnTo>
                    <a:pt x="2285594" y="2376085"/>
                  </a:lnTo>
                  <a:lnTo>
                    <a:pt x="2287494" y="2372556"/>
                  </a:lnTo>
                  <a:lnTo>
                    <a:pt x="2286581" y="2368221"/>
                  </a:lnTo>
                  <a:lnTo>
                    <a:pt x="2283052" y="2366320"/>
                  </a:lnTo>
                  <a:lnTo>
                    <a:pt x="2278663" y="2363659"/>
                  </a:lnTo>
                  <a:lnTo>
                    <a:pt x="2275133" y="2361759"/>
                  </a:lnTo>
                  <a:close/>
                </a:path>
                <a:path w="18103215" h="10339070">
                  <a:moveTo>
                    <a:pt x="13117822" y="6981368"/>
                  </a:moveTo>
                  <a:lnTo>
                    <a:pt x="13113294" y="6981804"/>
                  </a:lnTo>
                  <a:lnTo>
                    <a:pt x="13108444" y="6987626"/>
                  </a:lnTo>
                  <a:lnTo>
                    <a:pt x="13108881" y="6992153"/>
                  </a:lnTo>
                  <a:lnTo>
                    <a:pt x="13115562" y="6997765"/>
                  </a:lnTo>
                  <a:lnTo>
                    <a:pt x="13117565" y="6998619"/>
                  </a:lnTo>
                  <a:lnTo>
                    <a:pt x="13117090" y="6998811"/>
                  </a:lnTo>
                  <a:lnTo>
                    <a:pt x="13120094" y="7000093"/>
                  </a:lnTo>
                  <a:lnTo>
                    <a:pt x="13123284" y="6999086"/>
                  </a:lnTo>
                  <a:lnTo>
                    <a:pt x="13125425" y="6996843"/>
                  </a:lnTo>
                  <a:lnTo>
                    <a:pt x="13127850" y="6993931"/>
                  </a:lnTo>
                  <a:lnTo>
                    <a:pt x="13127415" y="6989406"/>
                  </a:lnTo>
                  <a:lnTo>
                    <a:pt x="13117822" y="6981368"/>
                  </a:lnTo>
                  <a:close/>
                </a:path>
                <a:path w="18103215" h="10339070">
                  <a:moveTo>
                    <a:pt x="10561036" y="5887966"/>
                  </a:moveTo>
                  <a:lnTo>
                    <a:pt x="10557080" y="5887067"/>
                  </a:lnTo>
                  <a:lnTo>
                    <a:pt x="10552122" y="5885742"/>
                  </a:lnTo>
                  <a:lnTo>
                    <a:pt x="10548641" y="5884652"/>
                  </a:lnTo>
                  <a:lnTo>
                    <a:pt x="10544547" y="5886850"/>
                  </a:lnTo>
                  <a:lnTo>
                    <a:pt x="10543648" y="5890807"/>
                  </a:lnTo>
                  <a:lnTo>
                    <a:pt x="10542558" y="5894288"/>
                  </a:lnTo>
                  <a:lnTo>
                    <a:pt x="10544565" y="5897906"/>
                  </a:lnTo>
                  <a:lnTo>
                    <a:pt x="10547570" y="5899188"/>
                  </a:lnTo>
                  <a:lnTo>
                    <a:pt x="10547712" y="5898855"/>
                  </a:lnTo>
                  <a:lnTo>
                    <a:pt x="10548714" y="5899282"/>
                  </a:lnTo>
                  <a:lnTo>
                    <a:pt x="10553671" y="5900607"/>
                  </a:lnTo>
                  <a:lnTo>
                    <a:pt x="10557152" y="5901697"/>
                  </a:lnTo>
                  <a:lnTo>
                    <a:pt x="10561246" y="5899497"/>
                  </a:lnTo>
                  <a:lnTo>
                    <a:pt x="10562146" y="5895541"/>
                  </a:lnTo>
                  <a:lnTo>
                    <a:pt x="10563236" y="5892061"/>
                  </a:lnTo>
                  <a:lnTo>
                    <a:pt x="10561036" y="5887966"/>
                  </a:lnTo>
                  <a:close/>
                </a:path>
                <a:path w="18103215" h="10339070">
                  <a:moveTo>
                    <a:pt x="2198428" y="2316807"/>
                  </a:moveTo>
                  <a:lnTo>
                    <a:pt x="2194093" y="2317720"/>
                  </a:lnTo>
                  <a:lnTo>
                    <a:pt x="2190292" y="2324780"/>
                  </a:lnTo>
                  <a:lnTo>
                    <a:pt x="2191205" y="2329114"/>
                  </a:lnTo>
                  <a:lnTo>
                    <a:pt x="2194735" y="2331015"/>
                  </a:lnTo>
                  <a:lnTo>
                    <a:pt x="2199124" y="2333676"/>
                  </a:lnTo>
                  <a:lnTo>
                    <a:pt x="2203129" y="2335385"/>
                  </a:lnTo>
                  <a:lnTo>
                    <a:pt x="2207131" y="2334330"/>
                  </a:lnTo>
                  <a:lnTo>
                    <a:pt x="2208889" y="2331134"/>
                  </a:lnTo>
                  <a:lnTo>
                    <a:pt x="2210789" y="2327605"/>
                  </a:lnTo>
                  <a:lnTo>
                    <a:pt x="2209876" y="2323269"/>
                  </a:lnTo>
                  <a:lnTo>
                    <a:pt x="2206346" y="2321369"/>
                  </a:lnTo>
                  <a:lnTo>
                    <a:pt x="2201958" y="2318708"/>
                  </a:lnTo>
                  <a:lnTo>
                    <a:pt x="2198428" y="2316807"/>
                  </a:lnTo>
                  <a:close/>
                </a:path>
                <a:path w="18103215" h="10339070">
                  <a:moveTo>
                    <a:pt x="10646615" y="5910266"/>
                  </a:moveTo>
                  <a:lnTo>
                    <a:pt x="10642659" y="5909368"/>
                  </a:lnTo>
                  <a:lnTo>
                    <a:pt x="10637700" y="5908042"/>
                  </a:lnTo>
                  <a:lnTo>
                    <a:pt x="10634220" y="5906952"/>
                  </a:lnTo>
                  <a:lnTo>
                    <a:pt x="10630125" y="5909151"/>
                  </a:lnTo>
                  <a:lnTo>
                    <a:pt x="10629227" y="5913108"/>
                  </a:lnTo>
                  <a:lnTo>
                    <a:pt x="10628279" y="5916255"/>
                  </a:lnTo>
                  <a:lnTo>
                    <a:pt x="10630286" y="5919873"/>
                  </a:lnTo>
                  <a:lnTo>
                    <a:pt x="10634293" y="5921582"/>
                  </a:lnTo>
                  <a:lnTo>
                    <a:pt x="10639250" y="5922908"/>
                  </a:lnTo>
                  <a:lnTo>
                    <a:pt x="10642731" y="5923998"/>
                  </a:lnTo>
                  <a:lnTo>
                    <a:pt x="10646825" y="5921798"/>
                  </a:lnTo>
                  <a:lnTo>
                    <a:pt x="10647725" y="5917842"/>
                  </a:lnTo>
                  <a:lnTo>
                    <a:pt x="10648815" y="5914361"/>
                  </a:lnTo>
                  <a:lnTo>
                    <a:pt x="10646615" y="5910266"/>
                  </a:lnTo>
                  <a:close/>
                </a:path>
                <a:path w="18103215" h="10339070">
                  <a:moveTo>
                    <a:pt x="2122817" y="2271139"/>
                  </a:moveTo>
                  <a:lnTo>
                    <a:pt x="2118816" y="2272194"/>
                  </a:lnTo>
                  <a:lnTo>
                    <a:pt x="2116582" y="2275581"/>
                  </a:lnTo>
                  <a:lnTo>
                    <a:pt x="2114682" y="2279111"/>
                  </a:lnTo>
                  <a:lnTo>
                    <a:pt x="2115737" y="2283112"/>
                  </a:lnTo>
                  <a:lnTo>
                    <a:pt x="2119124" y="2285346"/>
                  </a:lnTo>
                  <a:lnTo>
                    <a:pt x="2123513" y="2288008"/>
                  </a:lnTo>
                  <a:lnTo>
                    <a:pt x="2127519" y="2289716"/>
                  </a:lnTo>
                  <a:lnTo>
                    <a:pt x="2131520" y="2288662"/>
                  </a:lnTo>
                  <a:lnTo>
                    <a:pt x="2133278" y="2285465"/>
                  </a:lnTo>
                  <a:lnTo>
                    <a:pt x="2135178" y="2281936"/>
                  </a:lnTo>
                  <a:lnTo>
                    <a:pt x="2134123" y="2277934"/>
                  </a:lnTo>
                  <a:lnTo>
                    <a:pt x="2130735" y="2275701"/>
                  </a:lnTo>
                  <a:lnTo>
                    <a:pt x="2126347" y="2273039"/>
                  </a:lnTo>
                  <a:lnTo>
                    <a:pt x="2122817" y="2271139"/>
                  </a:lnTo>
                  <a:close/>
                </a:path>
                <a:path w="18103215" h="10339070">
                  <a:moveTo>
                    <a:pt x="13049865" y="6925154"/>
                  </a:moveTo>
                  <a:lnTo>
                    <a:pt x="13045339" y="6925591"/>
                  </a:lnTo>
                  <a:lnTo>
                    <a:pt x="13040489" y="6931414"/>
                  </a:lnTo>
                  <a:lnTo>
                    <a:pt x="13040924" y="6935940"/>
                  </a:lnTo>
                  <a:lnTo>
                    <a:pt x="13047606" y="6941552"/>
                  </a:lnTo>
                  <a:lnTo>
                    <a:pt x="13049275" y="6942264"/>
                  </a:lnTo>
                  <a:lnTo>
                    <a:pt x="13049133" y="6942598"/>
                  </a:lnTo>
                  <a:lnTo>
                    <a:pt x="13052137" y="6943879"/>
                  </a:lnTo>
                  <a:lnTo>
                    <a:pt x="13055519" y="6943349"/>
                  </a:lnTo>
                  <a:lnTo>
                    <a:pt x="13057469" y="6940630"/>
                  </a:lnTo>
                  <a:lnTo>
                    <a:pt x="13059894" y="6937718"/>
                  </a:lnTo>
                  <a:lnTo>
                    <a:pt x="13059458" y="6933192"/>
                  </a:lnTo>
                  <a:lnTo>
                    <a:pt x="13049865" y="6925154"/>
                  </a:lnTo>
                  <a:close/>
                </a:path>
                <a:path w="18103215" h="10339070">
                  <a:moveTo>
                    <a:pt x="10732287" y="5931422"/>
                  </a:moveTo>
                  <a:lnTo>
                    <a:pt x="10728331" y="5930524"/>
                  </a:lnTo>
                  <a:lnTo>
                    <a:pt x="10723373" y="5929198"/>
                  </a:lnTo>
                  <a:lnTo>
                    <a:pt x="10719892" y="5928108"/>
                  </a:lnTo>
                  <a:lnTo>
                    <a:pt x="10715797" y="5930307"/>
                  </a:lnTo>
                  <a:lnTo>
                    <a:pt x="10714899" y="5934265"/>
                  </a:lnTo>
                  <a:lnTo>
                    <a:pt x="10713951" y="5937411"/>
                  </a:lnTo>
                  <a:lnTo>
                    <a:pt x="10715958" y="5941029"/>
                  </a:lnTo>
                  <a:lnTo>
                    <a:pt x="10719965" y="5942739"/>
                  </a:lnTo>
                  <a:lnTo>
                    <a:pt x="10724923" y="5944064"/>
                  </a:lnTo>
                  <a:lnTo>
                    <a:pt x="10728737" y="5945297"/>
                  </a:lnTo>
                  <a:lnTo>
                    <a:pt x="10732497" y="5942955"/>
                  </a:lnTo>
                  <a:lnTo>
                    <a:pt x="10733396" y="5938998"/>
                  </a:lnTo>
                  <a:lnTo>
                    <a:pt x="10734486" y="5935517"/>
                  </a:lnTo>
                  <a:lnTo>
                    <a:pt x="10732287" y="5931422"/>
                  </a:lnTo>
                  <a:close/>
                </a:path>
                <a:path w="18103215" h="10339070">
                  <a:moveTo>
                    <a:pt x="2048016" y="2225422"/>
                  </a:moveTo>
                  <a:lnTo>
                    <a:pt x="2043681" y="2226335"/>
                  </a:lnTo>
                  <a:lnTo>
                    <a:pt x="2041447" y="2229722"/>
                  </a:lnTo>
                  <a:lnTo>
                    <a:pt x="2039356" y="2232775"/>
                  </a:lnTo>
                  <a:lnTo>
                    <a:pt x="2040269" y="2237110"/>
                  </a:lnTo>
                  <a:lnTo>
                    <a:pt x="2043656" y="2239344"/>
                  </a:lnTo>
                  <a:lnTo>
                    <a:pt x="2048045" y="2242005"/>
                  </a:lnTo>
                  <a:lnTo>
                    <a:pt x="2049046" y="2242433"/>
                  </a:lnTo>
                  <a:lnTo>
                    <a:pt x="2048904" y="2242766"/>
                  </a:lnTo>
                  <a:lnTo>
                    <a:pt x="2051908" y="2244048"/>
                  </a:lnTo>
                  <a:lnTo>
                    <a:pt x="2055909" y="2242992"/>
                  </a:lnTo>
                  <a:lnTo>
                    <a:pt x="2057315" y="2240436"/>
                  </a:lnTo>
                  <a:lnTo>
                    <a:pt x="2057667" y="2239797"/>
                  </a:lnTo>
                  <a:lnTo>
                    <a:pt x="2059759" y="2236743"/>
                  </a:lnTo>
                  <a:lnTo>
                    <a:pt x="2058846" y="2232408"/>
                  </a:lnTo>
                  <a:lnTo>
                    <a:pt x="2055459" y="2230174"/>
                  </a:lnTo>
                  <a:lnTo>
                    <a:pt x="2051070" y="2227513"/>
                  </a:lnTo>
                  <a:lnTo>
                    <a:pt x="2048016" y="2225422"/>
                  </a:lnTo>
                  <a:close/>
                </a:path>
                <a:path w="18103215" h="10339070">
                  <a:moveTo>
                    <a:pt x="10817818" y="5952914"/>
                  </a:moveTo>
                  <a:lnTo>
                    <a:pt x="10813860" y="5952015"/>
                  </a:lnTo>
                  <a:lnTo>
                    <a:pt x="10808902" y="5950689"/>
                  </a:lnTo>
                  <a:lnTo>
                    <a:pt x="10805087" y="5949456"/>
                  </a:lnTo>
                  <a:lnTo>
                    <a:pt x="10801327" y="5951798"/>
                  </a:lnTo>
                  <a:lnTo>
                    <a:pt x="10800428" y="5955755"/>
                  </a:lnTo>
                  <a:lnTo>
                    <a:pt x="10799481" y="5958902"/>
                  </a:lnTo>
                  <a:lnTo>
                    <a:pt x="10801488" y="5962520"/>
                  </a:lnTo>
                  <a:lnTo>
                    <a:pt x="10805493" y="5964228"/>
                  </a:lnTo>
                  <a:lnTo>
                    <a:pt x="10810453" y="5965555"/>
                  </a:lnTo>
                  <a:lnTo>
                    <a:pt x="10814267" y="5966787"/>
                  </a:lnTo>
                  <a:lnTo>
                    <a:pt x="10818028" y="5964446"/>
                  </a:lnTo>
                  <a:lnTo>
                    <a:pt x="10818926" y="5960489"/>
                  </a:lnTo>
                  <a:lnTo>
                    <a:pt x="10820159" y="5956674"/>
                  </a:lnTo>
                  <a:lnTo>
                    <a:pt x="10817818" y="5952914"/>
                  </a:lnTo>
                  <a:close/>
                </a:path>
                <a:path w="18103215" h="10339070">
                  <a:moveTo>
                    <a:pt x="1973309" y="2178560"/>
                  </a:moveTo>
                  <a:lnTo>
                    <a:pt x="1968974" y="2179473"/>
                  </a:lnTo>
                  <a:lnTo>
                    <a:pt x="1966740" y="2182861"/>
                  </a:lnTo>
                  <a:lnTo>
                    <a:pt x="1964648" y="2185914"/>
                  </a:lnTo>
                  <a:lnTo>
                    <a:pt x="1965561" y="2190249"/>
                  </a:lnTo>
                  <a:lnTo>
                    <a:pt x="1968948" y="2192483"/>
                  </a:lnTo>
                  <a:lnTo>
                    <a:pt x="1973337" y="2195144"/>
                  </a:lnTo>
                  <a:lnTo>
                    <a:pt x="1977343" y="2196853"/>
                  </a:lnTo>
                  <a:lnTo>
                    <a:pt x="1980868" y="2195990"/>
                  </a:lnTo>
                  <a:lnTo>
                    <a:pt x="1985052" y="2189882"/>
                  </a:lnTo>
                  <a:lnTo>
                    <a:pt x="1984139" y="2185547"/>
                  </a:lnTo>
                  <a:lnTo>
                    <a:pt x="1980751" y="2183314"/>
                  </a:lnTo>
                  <a:lnTo>
                    <a:pt x="1976362" y="2180652"/>
                  </a:lnTo>
                  <a:lnTo>
                    <a:pt x="1973309" y="2178560"/>
                  </a:lnTo>
                  <a:close/>
                </a:path>
                <a:path w="18103215" h="10339070">
                  <a:moveTo>
                    <a:pt x="12980482" y="6869516"/>
                  </a:moveTo>
                  <a:lnTo>
                    <a:pt x="12976146" y="6870429"/>
                  </a:lnTo>
                  <a:lnTo>
                    <a:pt x="12971294" y="6876251"/>
                  </a:lnTo>
                  <a:lnTo>
                    <a:pt x="12972065" y="6880919"/>
                  </a:lnTo>
                  <a:lnTo>
                    <a:pt x="12978747" y="6886532"/>
                  </a:lnTo>
                  <a:lnTo>
                    <a:pt x="12983420" y="6888526"/>
                  </a:lnTo>
                  <a:lnTo>
                    <a:pt x="12986802" y="6887995"/>
                  </a:lnTo>
                  <a:lnTo>
                    <a:pt x="12988751" y="6885276"/>
                  </a:lnTo>
                  <a:lnTo>
                    <a:pt x="12991177" y="6882365"/>
                  </a:lnTo>
                  <a:lnTo>
                    <a:pt x="12990406" y="6877696"/>
                  </a:lnTo>
                  <a:lnTo>
                    <a:pt x="12983726" y="6872084"/>
                  </a:lnTo>
                  <a:lnTo>
                    <a:pt x="12980482" y="6869516"/>
                  </a:lnTo>
                  <a:close/>
                </a:path>
                <a:path w="18103215" h="10339070">
                  <a:moveTo>
                    <a:pt x="10903632" y="5973737"/>
                  </a:moveTo>
                  <a:lnTo>
                    <a:pt x="10899675" y="5972838"/>
                  </a:lnTo>
                  <a:lnTo>
                    <a:pt x="10894716" y="5971512"/>
                  </a:lnTo>
                  <a:lnTo>
                    <a:pt x="10890901" y="5970279"/>
                  </a:lnTo>
                  <a:lnTo>
                    <a:pt x="10887141" y="5972621"/>
                  </a:lnTo>
                  <a:lnTo>
                    <a:pt x="10886241" y="5976577"/>
                  </a:lnTo>
                  <a:lnTo>
                    <a:pt x="10885294" y="5979724"/>
                  </a:lnTo>
                  <a:lnTo>
                    <a:pt x="10887302" y="5983343"/>
                  </a:lnTo>
                  <a:lnTo>
                    <a:pt x="10891307" y="5985052"/>
                  </a:lnTo>
                  <a:lnTo>
                    <a:pt x="10896267" y="5986378"/>
                  </a:lnTo>
                  <a:lnTo>
                    <a:pt x="10900081" y="5987610"/>
                  </a:lnTo>
                  <a:lnTo>
                    <a:pt x="10903842" y="5985268"/>
                  </a:lnTo>
                  <a:lnTo>
                    <a:pt x="10904741" y="5981312"/>
                  </a:lnTo>
                  <a:lnTo>
                    <a:pt x="10905973" y="5977497"/>
                  </a:lnTo>
                  <a:lnTo>
                    <a:pt x="10903632" y="5973737"/>
                  </a:lnTo>
                  <a:close/>
                </a:path>
                <a:path w="18103215" h="10339070">
                  <a:moveTo>
                    <a:pt x="1899029" y="2130697"/>
                  </a:moveTo>
                  <a:lnTo>
                    <a:pt x="1894694" y="2131611"/>
                  </a:lnTo>
                  <a:lnTo>
                    <a:pt x="1890226" y="2138385"/>
                  </a:lnTo>
                  <a:lnTo>
                    <a:pt x="1891139" y="2142720"/>
                  </a:lnTo>
                  <a:lnTo>
                    <a:pt x="1894526" y="2144954"/>
                  </a:lnTo>
                  <a:lnTo>
                    <a:pt x="1898915" y="2147616"/>
                  </a:lnTo>
                  <a:lnTo>
                    <a:pt x="1899916" y="2148043"/>
                  </a:lnTo>
                  <a:lnTo>
                    <a:pt x="1900392" y="2147851"/>
                  </a:lnTo>
                  <a:lnTo>
                    <a:pt x="1903397" y="2149133"/>
                  </a:lnTo>
                  <a:lnTo>
                    <a:pt x="1906922" y="2148269"/>
                  </a:lnTo>
                  <a:lnTo>
                    <a:pt x="1911105" y="2142162"/>
                  </a:lnTo>
                  <a:lnTo>
                    <a:pt x="1910192" y="2137827"/>
                  </a:lnTo>
                  <a:lnTo>
                    <a:pt x="1906805" y="2135593"/>
                  </a:lnTo>
                  <a:lnTo>
                    <a:pt x="1902416" y="2132931"/>
                  </a:lnTo>
                  <a:lnTo>
                    <a:pt x="1899029" y="2130697"/>
                  </a:lnTo>
                  <a:close/>
                </a:path>
                <a:path w="18103215" h="10339070">
                  <a:moveTo>
                    <a:pt x="12910241" y="6815880"/>
                  </a:moveTo>
                  <a:lnTo>
                    <a:pt x="12905907" y="6816793"/>
                  </a:lnTo>
                  <a:lnTo>
                    <a:pt x="12903481" y="6819704"/>
                  </a:lnTo>
                  <a:lnTo>
                    <a:pt x="12900913" y="6822948"/>
                  </a:lnTo>
                  <a:lnTo>
                    <a:pt x="12901826" y="6827284"/>
                  </a:lnTo>
                  <a:lnTo>
                    <a:pt x="12904737" y="6829710"/>
                  </a:lnTo>
                  <a:lnTo>
                    <a:pt x="12908649" y="6832562"/>
                  </a:lnTo>
                  <a:lnTo>
                    <a:pt x="12910320" y="6833275"/>
                  </a:lnTo>
                  <a:lnTo>
                    <a:pt x="12910178" y="6833608"/>
                  </a:lnTo>
                  <a:lnTo>
                    <a:pt x="12913182" y="6834889"/>
                  </a:lnTo>
                  <a:lnTo>
                    <a:pt x="12916706" y="6834026"/>
                  </a:lnTo>
                  <a:lnTo>
                    <a:pt x="12918655" y="6831306"/>
                  </a:lnTo>
                  <a:lnTo>
                    <a:pt x="12921222" y="6828061"/>
                  </a:lnTo>
                  <a:lnTo>
                    <a:pt x="12920310" y="6823726"/>
                  </a:lnTo>
                  <a:lnTo>
                    <a:pt x="12917399" y="6821301"/>
                  </a:lnTo>
                  <a:lnTo>
                    <a:pt x="12913487" y="6818448"/>
                  </a:lnTo>
                  <a:lnTo>
                    <a:pt x="12910241" y="6815880"/>
                  </a:lnTo>
                  <a:close/>
                </a:path>
                <a:path w="18103215" h="10339070">
                  <a:moveTo>
                    <a:pt x="10989446" y="5994559"/>
                  </a:moveTo>
                  <a:lnTo>
                    <a:pt x="10985489" y="5993660"/>
                  </a:lnTo>
                  <a:lnTo>
                    <a:pt x="10980531" y="5992335"/>
                  </a:lnTo>
                  <a:lnTo>
                    <a:pt x="10976717" y="5991102"/>
                  </a:lnTo>
                  <a:lnTo>
                    <a:pt x="10972956" y="5993443"/>
                  </a:lnTo>
                  <a:lnTo>
                    <a:pt x="10972057" y="5997400"/>
                  </a:lnTo>
                  <a:lnTo>
                    <a:pt x="10971109" y="6000547"/>
                  </a:lnTo>
                  <a:lnTo>
                    <a:pt x="10973117" y="6004166"/>
                  </a:lnTo>
                  <a:lnTo>
                    <a:pt x="10977123" y="6005875"/>
                  </a:lnTo>
                  <a:lnTo>
                    <a:pt x="10982081" y="6007201"/>
                  </a:lnTo>
                  <a:lnTo>
                    <a:pt x="10985895" y="6008433"/>
                  </a:lnTo>
                  <a:lnTo>
                    <a:pt x="10989657" y="6006091"/>
                  </a:lnTo>
                  <a:lnTo>
                    <a:pt x="10990555" y="6002134"/>
                  </a:lnTo>
                  <a:lnTo>
                    <a:pt x="10991788" y="5998320"/>
                  </a:lnTo>
                  <a:lnTo>
                    <a:pt x="10989446" y="5994559"/>
                  </a:lnTo>
                  <a:close/>
                </a:path>
                <a:path w="18103215" h="10339070">
                  <a:moveTo>
                    <a:pt x="1824892" y="2082501"/>
                  </a:moveTo>
                  <a:lnTo>
                    <a:pt x="1820557" y="2083414"/>
                  </a:lnTo>
                  <a:lnTo>
                    <a:pt x="1816088" y="2090188"/>
                  </a:lnTo>
                  <a:lnTo>
                    <a:pt x="1817001" y="2094523"/>
                  </a:lnTo>
                  <a:lnTo>
                    <a:pt x="1820388" y="2096757"/>
                  </a:lnTo>
                  <a:lnTo>
                    <a:pt x="1824777" y="2099418"/>
                  </a:lnTo>
                  <a:lnTo>
                    <a:pt x="1829117" y="2101270"/>
                  </a:lnTo>
                  <a:lnTo>
                    <a:pt x="1832785" y="2100072"/>
                  </a:lnTo>
                  <a:lnTo>
                    <a:pt x="1834734" y="2097353"/>
                  </a:lnTo>
                  <a:lnTo>
                    <a:pt x="1836968" y="2093965"/>
                  </a:lnTo>
                  <a:lnTo>
                    <a:pt x="1836055" y="2089630"/>
                  </a:lnTo>
                  <a:lnTo>
                    <a:pt x="1832668" y="2087396"/>
                  </a:lnTo>
                  <a:lnTo>
                    <a:pt x="1828279" y="2084735"/>
                  </a:lnTo>
                  <a:lnTo>
                    <a:pt x="1824892" y="2082501"/>
                  </a:lnTo>
                  <a:close/>
                </a:path>
                <a:path w="18103215" h="10339070">
                  <a:moveTo>
                    <a:pt x="11075118" y="6015716"/>
                  </a:moveTo>
                  <a:lnTo>
                    <a:pt x="11071161" y="6014817"/>
                  </a:lnTo>
                  <a:lnTo>
                    <a:pt x="11066203" y="6013491"/>
                  </a:lnTo>
                  <a:lnTo>
                    <a:pt x="11062389" y="6012259"/>
                  </a:lnTo>
                  <a:lnTo>
                    <a:pt x="11058628" y="6014600"/>
                  </a:lnTo>
                  <a:lnTo>
                    <a:pt x="11057729" y="6018557"/>
                  </a:lnTo>
                  <a:lnTo>
                    <a:pt x="11056782" y="6021703"/>
                  </a:lnTo>
                  <a:lnTo>
                    <a:pt x="11058790" y="6025322"/>
                  </a:lnTo>
                  <a:lnTo>
                    <a:pt x="11062795" y="6027031"/>
                  </a:lnTo>
                  <a:lnTo>
                    <a:pt x="11067753" y="6028357"/>
                  </a:lnTo>
                  <a:lnTo>
                    <a:pt x="11071568" y="6029589"/>
                  </a:lnTo>
                  <a:lnTo>
                    <a:pt x="11075329" y="6027248"/>
                  </a:lnTo>
                  <a:lnTo>
                    <a:pt x="11076227" y="6023291"/>
                  </a:lnTo>
                  <a:lnTo>
                    <a:pt x="11077460" y="6019477"/>
                  </a:lnTo>
                  <a:lnTo>
                    <a:pt x="11075118" y="6015716"/>
                  </a:lnTo>
                  <a:close/>
                </a:path>
                <a:path w="18103215" h="10339070">
                  <a:moveTo>
                    <a:pt x="1751515" y="2033445"/>
                  </a:moveTo>
                  <a:lnTo>
                    <a:pt x="1747180" y="2034358"/>
                  </a:lnTo>
                  <a:lnTo>
                    <a:pt x="1744946" y="2037745"/>
                  </a:lnTo>
                  <a:lnTo>
                    <a:pt x="1742378" y="2040991"/>
                  </a:lnTo>
                  <a:lnTo>
                    <a:pt x="1743291" y="2045325"/>
                  </a:lnTo>
                  <a:lnTo>
                    <a:pt x="1746678" y="2047560"/>
                  </a:lnTo>
                  <a:lnTo>
                    <a:pt x="1750924" y="2050555"/>
                  </a:lnTo>
                  <a:lnTo>
                    <a:pt x="1752259" y="2051124"/>
                  </a:lnTo>
                  <a:lnTo>
                    <a:pt x="1752451" y="2051600"/>
                  </a:lnTo>
                  <a:lnTo>
                    <a:pt x="1755456" y="2052882"/>
                  </a:lnTo>
                  <a:lnTo>
                    <a:pt x="1759123" y="2051684"/>
                  </a:lnTo>
                  <a:lnTo>
                    <a:pt x="1761072" y="2048965"/>
                  </a:lnTo>
                  <a:lnTo>
                    <a:pt x="1763307" y="2045577"/>
                  </a:lnTo>
                  <a:lnTo>
                    <a:pt x="1762394" y="2041242"/>
                  </a:lnTo>
                  <a:lnTo>
                    <a:pt x="1759006" y="2039008"/>
                  </a:lnTo>
                  <a:lnTo>
                    <a:pt x="1754760" y="2036013"/>
                  </a:lnTo>
                  <a:lnTo>
                    <a:pt x="1751515" y="2033445"/>
                  </a:lnTo>
                  <a:close/>
                </a:path>
                <a:path w="18103215" h="10339070">
                  <a:moveTo>
                    <a:pt x="12839576" y="6763245"/>
                  </a:moveTo>
                  <a:lnTo>
                    <a:pt x="12834906" y="6764016"/>
                  </a:lnTo>
                  <a:lnTo>
                    <a:pt x="12830723" y="6770123"/>
                  </a:lnTo>
                  <a:lnTo>
                    <a:pt x="12831493" y="6774792"/>
                  </a:lnTo>
                  <a:lnTo>
                    <a:pt x="12834546" y="6776883"/>
                  </a:lnTo>
                  <a:lnTo>
                    <a:pt x="12838459" y="6779736"/>
                  </a:lnTo>
                  <a:lnTo>
                    <a:pt x="12842799" y="6781587"/>
                  </a:lnTo>
                  <a:lnTo>
                    <a:pt x="12846325" y="6780724"/>
                  </a:lnTo>
                  <a:lnTo>
                    <a:pt x="12848274" y="6778004"/>
                  </a:lnTo>
                  <a:lnTo>
                    <a:pt x="12850366" y="6774950"/>
                  </a:lnTo>
                  <a:lnTo>
                    <a:pt x="12849595" y="6770282"/>
                  </a:lnTo>
                  <a:lnTo>
                    <a:pt x="12846542" y="6768190"/>
                  </a:lnTo>
                  <a:lnTo>
                    <a:pt x="12842628" y="6765337"/>
                  </a:lnTo>
                  <a:lnTo>
                    <a:pt x="12839576" y="6763245"/>
                  </a:lnTo>
                  <a:close/>
                </a:path>
                <a:path w="18103215" h="10339070">
                  <a:moveTo>
                    <a:pt x="11160789" y="6036872"/>
                  </a:moveTo>
                  <a:lnTo>
                    <a:pt x="11156833" y="6035974"/>
                  </a:lnTo>
                  <a:lnTo>
                    <a:pt x="11151875" y="6034647"/>
                  </a:lnTo>
                  <a:lnTo>
                    <a:pt x="11148395" y="6033557"/>
                  </a:lnTo>
                  <a:lnTo>
                    <a:pt x="11144300" y="6035757"/>
                  </a:lnTo>
                  <a:lnTo>
                    <a:pt x="11143401" y="6039713"/>
                  </a:lnTo>
                  <a:lnTo>
                    <a:pt x="11142453" y="6042860"/>
                  </a:lnTo>
                  <a:lnTo>
                    <a:pt x="11144461" y="6046478"/>
                  </a:lnTo>
                  <a:lnTo>
                    <a:pt x="11148467" y="6048187"/>
                  </a:lnTo>
                  <a:lnTo>
                    <a:pt x="11153426" y="6049513"/>
                  </a:lnTo>
                  <a:lnTo>
                    <a:pt x="11157241" y="6050746"/>
                  </a:lnTo>
                  <a:lnTo>
                    <a:pt x="11160666" y="6048262"/>
                  </a:lnTo>
                  <a:lnTo>
                    <a:pt x="11163132" y="6040633"/>
                  </a:lnTo>
                  <a:lnTo>
                    <a:pt x="11160789" y="6036872"/>
                  </a:lnTo>
                  <a:close/>
                </a:path>
                <a:path w="18103215" h="10339070">
                  <a:moveTo>
                    <a:pt x="1678281" y="1984056"/>
                  </a:moveTo>
                  <a:lnTo>
                    <a:pt x="1674087" y="1984635"/>
                  </a:lnTo>
                  <a:lnTo>
                    <a:pt x="1669620" y="1991409"/>
                  </a:lnTo>
                  <a:lnTo>
                    <a:pt x="1670199" y="1995602"/>
                  </a:lnTo>
                  <a:lnTo>
                    <a:pt x="1673586" y="1997836"/>
                  </a:lnTo>
                  <a:lnTo>
                    <a:pt x="1677833" y="2000831"/>
                  </a:lnTo>
                  <a:lnTo>
                    <a:pt x="1679168" y="2001400"/>
                  </a:lnTo>
                  <a:lnTo>
                    <a:pt x="1678691" y="2001592"/>
                  </a:lnTo>
                  <a:lnTo>
                    <a:pt x="1681696" y="2002874"/>
                  </a:lnTo>
                  <a:lnTo>
                    <a:pt x="1685363" y="2001676"/>
                  </a:lnTo>
                  <a:lnTo>
                    <a:pt x="1687313" y="1998957"/>
                  </a:lnTo>
                  <a:lnTo>
                    <a:pt x="1689547" y="1995569"/>
                  </a:lnTo>
                  <a:lnTo>
                    <a:pt x="1688967" y="1991377"/>
                  </a:lnTo>
                  <a:lnTo>
                    <a:pt x="1685580" y="1989143"/>
                  </a:lnTo>
                  <a:lnTo>
                    <a:pt x="1681668" y="1986289"/>
                  </a:lnTo>
                  <a:lnTo>
                    <a:pt x="1678281" y="1984056"/>
                  </a:lnTo>
                  <a:close/>
                </a:path>
                <a:path w="18103215" h="10339070">
                  <a:moveTo>
                    <a:pt x="12768006" y="6711804"/>
                  </a:moveTo>
                  <a:lnTo>
                    <a:pt x="12763479" y="6712240"/>
                  </a:lnTo>
                  <a:lnTo>
                    <a:pt x="12761245" y="6715627"/>
                  </a:lnTo>
                  <a:lnTo>
                    <a:pt x="12759154" y="6718681"/>
                  </a:lnTo>
                  <a:lnTo>
                    <a:pt x="12759590" y="6723208"/>
                  </a:lnTo>
                  <a:lnTo>
                    <a:pt x="12762976" y="6725442"/>
                  </a:lnTo>
                  <a:lnTo>
                    <a:pt x="12766890" y="6728295"/>
                  </a:lnTo>
                  <a:lnTo>
                    <a:pt x="12771229" y="6730146"/>
                  </a:lnTo>
                  <a:lnTo>
                    <a:pt x="12774755" y="6729282"/>
                  </a:lnTo>
                  <a:lnTo>
                    <a:pt x="12776704" y="6726562"/>
                  </a:lnTo>
                  <a:lnTo>
                    <a:pt x="12778796" y="6723509"/>
                  </a:lnTo>
                  <a:lnTo>
                    <a:pt x="12778359" y="6718983"/>
                  </a:lnTo>
                  <a:lnTo>
                    <a:pt x="12774972" y="6716749"/>
                  </a:lnTo>
                  <a:lnTo>
                    <a:pt x="12771059" y="6713895"/>
                  </a:lnTo>
                  <a:lnTo>
                    <a:pt x="12768006" y="6711804"/>
                  </a:lnTo>
                  <a:close/>
                </a:path>
                <a:path w="18103215" h="10339070">
                  <a:moveTo>
                    <a:pt x="11246463" y="6058029"/>
                  </a:moveTo>
                  <a:lnTo>
                    <a:pt x="11242505" y="6057130"/>
                  </a:lnTo>
                  <a:lnTo>
                    <a:pt x="11237547" y="6055805"/>
                  </a:lnTo>
                  <a:lnTo>
                    <a:pt x="11234066" y="6054714"/>
                  </a:lnTo>
                  <a:lnTo>
                    <a:pt x="11229972" y="6056913"/>
                  </a:lnTo>
                  <a:lnTo>
                    <a:pt x="11229073" y="6060870"/>
                  </a:lnTo>
                  <a:lnTo>
                    <a:pt x="11228125" y="6064017"/>
                  </a:lnTo>
                  <a:lnTo>
                    <a:pt x="11230132" y="6067635"/>
                  </a:lnTo>
                  <a:lnTo>
                    <a:pt x="11234138" y="6069344"/>
                  </a:lnTo>
                  <a:lnTo>
                    <a:pt x="11239097" y="6070670"/>
                  </a:lnTo>
                  <a:lnTo>
                    <a:pt x="11242577" y="6071761"/>
                  </a:lnTo>
                  <a:lnTo>
                    <a:pt x="11246673" y="6069561"/>
                  </a:lnTo>
                  <a:lnTo>
                    <a:pt x="11247571" y="6065604"/>
                  </a:lnTo>
                  <a:lnTo>
                    <a:pt x="11248661" y="6062124"/>
                  </a:lnTo>
                  <a:lnTo>
                    <a:pt x="11246463" y="6058029"/>
                  </a:lnTo>
                  <a:close/>
                </a:path>
                <a:path w="18103215" h="10339070">
                  <a:moveTo>
                    <a:pt x="1606141" y="1933950"/>
                  </a:moveTo>
                  <a:lnTo>
                    <a:pt x="1601615" y="1934386"/>
                  </a:lnTo>
                  <a:lnTo>
                    <a:pt x="1599381" y="1937774"/>
                  </a:lnTo>
                  <a:lnTo>
                    <a:pt x="1597289" y="1940827"/>
                  </a:lnTo>
                  <a:lnTo>
                    <a:pt x="1597726" y="1945353"/>
                  </a:lnTo>
                  <a:lnTo>
                    <a:pt x="1601113" y="1947587"/>
                  </a:lnTo>
                  <a:lnTo>
                    <a:pt x="1605025" y="1950440"/>
                  </a:lnTo>
                  <a:lnTo>
                    <a:pt x="1609365" y="1952291"/>
                  </a:lnTo>
                  <a:lnTo>
                    <a:pt x="1612890" y="1951427"/>
                  </a:lnTo>
                  <a:lnTo>
                    <a:pt x="1614839" y="1948708"/>
                  </a:lnTo>
                  <a:lnTo>
                    <a:pt x="1616931" y="1945655"/>
                  </a:lnTo>
                  <a:lnTo>
                    <a:pt x="1616494" y="1941128"/>
                  </a:lnTo>
                  <a:lnTo>
                    <a:pt x="1613107" y="1938894"/>
                  </a:lnTo>
                  <a:lnTo>
                    <a:pt x="1609195" y="1936042"/>
                  </a:lnTo>
                  <a:lnTo>
                    <a:pt x="1606141" y="1933950"/>
                  </a:lnTo>
                  <a:close/>
                </a:path>
                <a:path w="18103215" h="10339070">
                  <a:moveTo>
                    <a:pt x="12694674" y="6660794"/>
                  </a:moveTo>
                  <a:lnTo>
                    <a:pt x="12690338" y="6661707"/>
                  </a:lnTo>
                  <a:lnTo>
                    <a:pt x="12685870" y="6668483"/>
                  </a:lnTo>
                  <a:lnTo>
                    <a:pt x="12686449" y="6672674"/>
                  </a:lnTo>
                  <a:lnTo>
                    <a:pt x="12689837" y="6674909"/>
                  </a:lnTo>
                  <a:lnTo>
                    <a:pt x="12694083" y="6677904"/>
                  </a:lnTo>
                  <a:lnTo>
                    <a:pt x="12695417" y="6678473"/>
                  </a:lnTo>
                  <a:lnTo>
                    <a:pt x="12695275" y="6678807"/>
                  </a:lnTo>
                  <a:lnTo>
                    <a:pt x="12698280" y="6680088"/>
                  </a:lnTo>
                  <a:lnTo>
                    <a:pt x="12701947" y="6678891"/>
                  </a:lnTo>
                  <a:lnTo>
                    <a:pt x="12703896" y="6676172"/>
                  </a:lnTo>
                  <a:lnTo>
                    <a:pt x="12706130" y="6672784"/>
                  </a:lnTo>
                  <a:lnTo>
                    <a:pt x="12705552" y="6668591"/>
                  </a:lnTo>
                  <a:lnTo>
                    <a:pt x="12702164" y="6666357"/>
                  </a:lnTo>
                  <a:lnTo>
                    <a:pt x="12697919" y="6663363"/>
                  </a:lnTo>
                  <a:lnTo>
                    <a:pt x="12694674" y="6660794"/>
                  </a:lnTo>
                  <a:close/>
                </a:path>
                <a:path w="18103215" h="10339070">
                  <a:moveTo>
                    <a:pt x="11331993" y="6079519"/>
                  </a:moveTo>
                  <a:lnTo>
                    <a:pt x="11328035" y="6078621"/>
                  </a:lnTo>
                  <a:lnTo>
                    <a:pt x="11323077" y="6077295"/>
                  </a:lnTo>
                  <a:lnTo>
                    <a:pt x="11319595" y="6076204"/>
                  </a:lnTo>
                  <a:lnTo>
                    <a:pt x="11315501" y="6078404"/>
                  </a:lnTo>
                  <a:lnTo>
                    <a:pt x="11314603" y="6082361"/>
                  </a:lnTo>
                  <a:lnTo>
                    <a:pt x="11313513" y="6085841"/>
                  </a:lnTo>
                  <a:lnTo>
                    <a:pt x="11315520" y="6089460"/>
                  </a:lnTo>
                  <a:lnTo>
                    <a:pt x="11318525" y="6090742"/>
                  </a:lnTo>
                  <a:lnTo>
                    <a:pt x="11318667" y="6090408"/>
                  </a:lnTo>
                  <a:lnTo>
                    <a:pt x="11319668" y="6090835"/>
                  </a:lnTo>
                  <a:lnTo>
                    <a:pt x="11324627" y="6092161"/>
                  </a:lnTo>
                  <a:lnTo>
                    <a:pt x="11328107" y="6093251"/>
                  </a:lnTo>
                  <a:lnTo>
                    <a:pt x="11332202" y="6091052"/>
                  </a:lnTo>
                  <a:lnTo>
                    <a:pt x="11333101" y="6087095"/>
                  </a:lnTo>
                  <a:lnTo>
                    <a:pt x="11334191" y="6083614"/>
                  </a:lnTo>
                  <a:lnTo>
                    <a:pt x="11331993" y="6079519"/>
                  </a:lnTo>
                  <a:close/>
                </a:path>
                <a:path w="18103215" h="10339070">
                  <a:moveTo>
                    <a:pt x="11417904" y="6101962"/>
                  </a:moveTo>
                  <a:lnTo>
                    <a:pt x="11413947" y="6101063"/>
                  </a:lnTo>
                  <a:lnTo>
                    <a:pt x="11408989" y="6099738"/>
                  </a:lnTo>
                  <a:lnTo>
                    <a:pt x="11405175" y="6098505"/>
                  </a:lnTo>
                  <a:lnTo>
                    <a:pt x="11401080" y="6100705"/>
                  </a:lnTo>
                  <a:lnTo>
                    <a:pt x="11400181" y="6104661"/>
                  </a:lnTo>
                  <a:lnTo>
                    <a:pt x="11399091" y="6108142"/>
                  </a:lnTo>
                  <a:lnTo>
                    <a:pt x="11400764" y="6111618"/>
                  </a:lnTo>
                  <a:lnTo>
                    <a:pt x="11405104" y="6113469"/>
                  </a:lnTo>
                  <a:lnTo>
                    <a:pt x="11410063" y="6114795"/>
                  </a:lnTo>
                  <a:lnTo>
                    <a:pt x="11413877" y="6116027"/>
                  </a:lnTo>
                  <a:lnTo>
                    <a:pt x="11417971" y="6113828"/>
                  </a:lnTo>
                  <a:lnTo>
                    <a:pt x="11418871" y="6109871"/>
                  </a:lnTo>
                  <a:lnTo>
                    <a:pt x="11420104" y="6106057"/>
                  </a:lnTo>
                  <a:lnTo>
                    <a:pt x="11417904" y="6101962"/>
                  </a:lnTo>
                  <a:close/>
                </a:path>
                <a:path w="18103215" h="10339070">
                  <a:moveTo>
                    <a:pt x="12621154" y="6612073"/>
                  </a:moveTo>
                  <a:lnTo>
                    <a:pt x="12616819" y="6612985"/>
                  </a:lnTo>
                  <a:lnTo>
                    <a:pt x="12612350" y="6619760"/>
                  </a:lnTo>
                  <a:lnTo>
                    <a:pt x="12613264" y="6624095"/>
                  </a:lnTo>
                  <a:lnTo>
                    <a:pt x="12616651" y="6626328"/>
                  </a:lnTo>
                  <a:lnTo>
                    <a:pt x="12621040" y="6628990"/>
                  </a:lnTo>
                  <a:lnTo>
                    <a:pt x="12625380" y="6630841"/>
                  </a:lnTo>
                  <a:lnTo>
                    <a:pt x="12629046" y="6629644"/>
                  </a:lnTo>
                  <a:lnTo>
                    <a:pt x="12630996" y="6626924"/>
                  </a:lnTo>
                  <a:lnTo>
                    <a:pt x="12633230" y="6623537"/>
                  </a:lnTo>
                  <a:lnTo>
                    <a:pt x="12632318" y="6619202"/>
                  </a:lnTo>
                  <a:lnTo>
                    <a:pt x="12628931" y="6616969"/>
                  </a:lnTo>
                  <a:lnTo>
                    <a:pt x="12624541" y="6614307"/>
                  </a:lnTo>
                  <a:lnTo>
                    <a:pt x="12621154" y="6612073"/>
                  </a:lnTo>
                  <a:close/>
                </a:path>
                <a:path w="18103215" h="10339070">
                  <a:moveTo>
                    <a:pt x="1534429" y="1882842"/>
                  </a:moveTo>
                  <a:lnTo>
                    <a:pt x="1529760" y="1883612"/>
                  </a:lnTo>
                  <a:lnTo>
                    <a:pt x="1525577" y="1889719"/>
                  </a:lnTo>
                  <a:lnTo>
                    <a:pt x="1526013" y="1894246"/>
                  </a:lnTo>
                  <a:lnTo>
                    <a:pt x="1529401" y="1896480"/>
                  </a:lnTo>
                  <a:lnTo>
                    <a:pt x="1533313" y="1899332"/>
                  </a:lnTo>
                  <a:lnTo>
                    <a:pt x="1537653" y="1901183"/>
                  </a:lnTo>
                  <a:lnTo>
                    <a:pt x="1541178" y="1900320"/>
                  </a:lnTo>
                  <a:lnTo>
                    <a:pt x="1543127" y="1897600"/>
                  </a:lnTo>
                  <a:lnTo>
                    <a:pt x="1545219" y="1894546"/>
                  </a:lnTo>
                  <a:lnTo>
                    <a:pt x="1544782" y="1890020"/>
                  </a:lnTo>
                  <a:lnTo>
                    <a:pt x="1541395" y="1887786"/>
                  </a:lnTo>
                  <a:lnTo>
                    <a:pt x="1537482" y="1884934"/>
                  </a:lnTo>
                  <a:lnTo>
                    <a:pt x="1534429" y="1882842"/>
                  </a:lnTo>
                  <a:close/>
                </a:path>
                <a:path w="18103215" h="10339070">
                  <a:moveTo>
                    <a:pt x="11502913" y="6125598"/>
                  </a:moveTo>
                  <a:lnTo>
                    <a:pt x="11499099" y="6124366"/>
                  </a:lnTo>
                  <a:lnTo>
                    <a:pt x="11494141" y="6123040"/>
                  </a:lnTo>
                  <a:lnTo>
                    <a:pt x="11490184" y="6122141"/>
                  </a:lnTo>
                  <a:lnTo>
                    <a:pt x="11486565" y="6124149"/>
                  </a:lnTo>
                  <a:lnTo>
                    <a:pt x="11485333" y="6127964"/>
                  </a:lnTo>
                  <a:lnTo>
                    <a:pt x="11484243" y="6131444"/>
                  </a:lnTo>
                  <a:lnTo>
                    <a:pt x="11485916" y="6134920"/>
                  </a:lnTo>
                  <a:lnTo>
                    <a:pt x="11490255" y="6136771"/>
                  </a:lnTo>
                  <a:lnTo>
                    <a:pt x="11495215" y="6138097"/>
                  </a:lnTo>
                  <a:lnTo>
                    <a:pt x="11499171" y="6138996"/>
                  </a:lnTo>
                  <a:lnTo>
                    <a:pt x="11502790" y="6136988"/>
                  </a:lnTo>
                  <a:lnTo>
                    <a:pt x="11504023" y="6133174"/>
                  </a:lnTo>
                  <a:lnTo>
                    <a:pt x="11504921" y="6129217"/>
                  </a:lnTo>
                  <a:lnTo>
                    <a:pt x="11502913" y="6125598"/>
                  </a:lnTo>
                  <a:close/>
                </a:path>
                <a:path w="18103215" h="10339070">
                  <a:moveTo>
                    <a:pt x="12546447" y="6565211"/>
                  </a:moveTo>
                  <a:lnTo>
                    <a:pt x="12542112" y="6566124"/>
                  </a:lnTo>
                  <a:lnTo>
                    <a:pt x="12539877" y="6569511"/>
                  </a:lnTo>
                  <a:lnTo>
                    <a:pt x="12537786" y="6572564"/>
                  </a:lnTo>
                  <a:lnTo>
                    <a:pt x="12538699" y="6576900"/>
                  </a:lnTo>
                  <a:lnTo>
                    <a:pt x="12542086" y="6579134"/>
                  </a:lnTo>
                  <a:lnTo>
                    <a:pt x="12546475" y="6581796"/>
                  </a:lnTo>
                  <a:lnTo>
                    <a:pt x="12547477" y="6582223"/>
                  </a:lnTo>
                  <a:lnTo>
                    <a:pt x="12547335" y="6582556"/>
                  </a:lnTo>
                  <a:lnTo>
                    <a:pt x="12550339" y="6583838"/>
                  </a:lnTo>
                  <a:lnTo>
                    <a:pt x="12554340" y="6582783"/>
                  </a:lnTo>
                  <a:lnTo>
                    <a:pt x="12555747" y="6580226"/>
                  </a:lnTo>
                  <a:lnTo>
                    <a:pt x="12556098" y="6579587"/>
                  </a:lnTo>
                  <a:lnTo>
                    <a:pt x="12558190" y="6576534"/>
                  </a:lnTo>
                  <a:lnTo>
                    <a:pt x="12557277" y="6572198"/>
                  </a:lnTo>
                  <a:lnTo>
                    <a:pt x="12553890" y="6569965"/>
                  </a:lnTo>
                  <a:lnTo>
                    <a:pt x="12549500" y="6567303"/>
                  </a:lnTo>
                  <a:lnTo>
                    <a:pt x="12546447" y="6565211"/>
                  </a:lnTo>
                  <a:close/>
                </a:path>
                <a:path w="18103215" h="10339070">
                  <a:moveTo>
                    <a:pt x="1463429" y="1830065"/>
                  </a:moveTo>
                  <a:lnTo>
                    <a:pt x="1459093" y="1830978"/>
                  </a:lnTo>
                  <a:lnTo>
                    <a:pt x="1456668" y="1833889"/>
                  </a:lnTo>
                  <a:lnTo>
                    <a:pt x="1454100" y="1837134"/>
                  </a:lnTo>
                  <a:lnTo>
                    <a:pt x="1455013" y="1841469"/>
                  </a:lnTo>
                  <a:lnTo>
                    <a:pt x="1457924" y="1843895"/>
                  </a:lnTo>
                  <a:lnTo>
                    <a:pt x="1461836" y="1846747"/>
                  </a:lnTo>
                  <a:lnTo>
                    <a:pt x="1466510" y="1848741"/>
                  </a:lnTo>
                  <a:lnTo>
                    <a:pt x="1470036" y="1847877"/>
                  </a:lnTo>
                  <a:lnTo>
                    <a:pt x="1471985" y="1845157"/>
                  </a:lnTo>
                  <a:lnTo>
                    <a:pt x="1474410" y="1842246"/>
                  </a:lnTo>
                  <a:lnTo>
                    <a:pt x="1473639" y="1837578"/>
                  </a:lnTo>
                  <a:lnTo>
                    <a:pt x="1470586" y="1835486"/>
                  </a:lnTo>
                  <a:lnTo>
                    <a:pt x="1466674" y="1832633"/>
                  </a:lnTo>
                  <a:lnTo>
                    <a:pt x="1463429" y="1830065"/>
                  </a:lnTo>
                  <a:close/>
                </a:path>
                <a:path w="18103215" h="10339070">
                  <a:moveTo>
                    <a:pt x="11587780" y="6149568"/>
                  </a:moveTo>
                  <a:lnTo>
                    <a:pt x="11583966" y="6148335"/>
                  </a:lnTo>
                  <a:lnTo>
                    <a:pt x="11579007" y="6147010"/>
                  </a:lnTo>
                  <a:lnTo>
                    <a:pt x="11575051" y="6146111"/>
                  </a:lnTo>
                  <a:lnTo>
                    <a:pt x="11571432" y="6148118"/>
                  </a:lnTo>
                  <a:lnTo>
                    <a:pt x="11570199" y="6151933"/>
                  </a:lnTo>
                  <a:lnTo>
                    <a:pt x="11569109" y="6155414"/>
                  </a:lnTo>
                  <a:lnTo>
                    <a:pt x="11570782" y="6158890"/>
                  </a:lnTo>
                  <a:lnTo>
                    <a:pt x="11575123" y="6160741"/>
                  </a:lnTo>
                  <a:lnTo>
                    <a:pt x="11580081" y="6162067"/>
                  </a:lnTo>
                  <a:lnTo>
                    <a:pt x="11584038" y="6162966"/>
                  </a:lnTo>
                  <a:lnTo>
                    <a:pt x="11587657" y="6160958"/>
                  </a:lnTo>
                  <a:lnTo>
                    <a:pt x="11588889" y="6157143"/>
                  </a:lnTo>
                  <a:lnTo>
                    <a:pt x="11589788" y="6153186"/>
                  </a:lnTo>
                  <a:lnTo>
                    <a:pt x="11587780" y="6149568"/>
                  </a:lnTo>
                  <a:close/>
                </a:path>
                <a:path w="18103215" h="10339070">
                  <a:moveTo>
                    <a:pt x="12470360" y="6519734"/>
                  </a:moveTo>
                  <a:lnTo>
                    <a:pt x="12466025" y="6520647"/>
                  </a:lnTo>
                  <a:lnTo>
                    <a:pt x="12462224" y="6527706"/>
                  </a:lnTo>
                  <a:lnTo>
                    <a:pt x="12463137" y="6532041"/>
                  </a:lnTo>
                  <a:lnTo>
                    <a:pt x="12466668" y="6533942"/>
                  </a:lnTo>
                  <a:lnTo>
                    <a:pt x="12471055" y="6536603"/>
                  </a:lnTo>
                  <a:lnTo>
                    <a:pt x="12475062" y="6538312"/>
                  </a:lnTo>
                  <a:lnTo>
                    <a:pt x="12479062" y="6537257"/>
                  </a:lnTo>
                  <a:lnTo>
                    <a:pt x="12480820" y="6534061"/>
                  </a:lnTo>
                  <a:lnTo>
                    <a:pt x="12482721" y="6530531"/>
                  </a:lnTo>
                  <a:lnTo>
                    <a:pt x="12481808" y="6526196"/>
                  </a:lnTo>
                  <a:lnTo>
                    <a:pt x="12478279" y="6524296"/>
                  </a:lnTo>
                  <a:lnTo>
                    <a:pt x="12473889" y="6521635"/>
                  </a:lnTo>
                  <a:lnTo>
                    <a:pt x="12470360" y="6519734"/>
                  </a:lnTo>
                  <a:close/>
                </a:path>
                <a:path w="18103215" h="10339070">
                  <a:moveTo>
                    <a:pt x="11672269" y="6175349"/>
                  </a:moveTo>
                  <a:lnTo>
                    <a:pt x="11668170" y="6174784"/>
                  </a:lnTo>
                  <a:lnTo>
                    <a:pt x="11663496" y="6172790"/>
                  </a:lnTo>
                  <a:lnTo>
                    <a:pt x="11660015" y="6171700"/>
                  </a:lnTo>
                  <a:lnTo>
                    <a:pt x="11656063" y="6173566"/>
                  </a:lnTo>
                  <a:lnTo>
                    <a:pt x="11654831" y="6177380"/>
                  </a:lnTo>
                  <a:lnTo>
                    <a:pt x="11653741" y="6180861"/>
                  </a:lnTo>
                  <a:lnTo>
                    <a:pt x="11655415" y="6184337"/>
                  </a:lnTo>
                  <a:lnTo>
                    <a:pt x="11658753" y="6185761"/>
                  </a:lnTo>
                  <a:lnTo>
                    <a:pt x="11658610" y="6186095"/>
                  </a:lnTo>
                  <a:lnTo>
                    <a:pt x="11658944" y="6186237"/>
                  </a:lnTo>
                  <a:lnTo>
                    <a:pt x="11659563" y="6185712"/>
                  </a:lnTo>
                  <a:lnTo>
                    <a:pt x="11664235" y="6187705"/>
                  </a:lnTo>
                  <a:lnTo>
                    <a:pt x="11667716" y="6188796"/>
                  </a:lnTo>
                  <a:lnTo>
                    <a:pt x="11671669" y="6186931"/>
                  </a:lnTo>
                  <a:lnTo>
                    <a:pt x="11674134" y="6179301"/>
                  </a:lnTo>
                  <a:lnTo>
                    <a:pt x="11672269" y="6175349"/>
                  </a:lnTo>
                  <a:close/>
                </a:path>
                <a:path w="18103215" h="10339070">
                  <a:moveTo>
                    <a:pt x="12393562" y="6475926"/>
                  </a:moveTo>
                  <a:lnTo>
                    <a:pt x="12389084" y="6477173"/>
                  </a:lnTo>
                  <a:lnTo>
                    <a:pt x="12387184" y="6480704"/>
                  </a:lnTo>
                  <a:lnTo>
                    <a:pt x="12384950" y="6484090"/>
                  </a:lnTo>
                  <a:lnTo>
                    <a:pt x="12386196" y="6488567"/>
                  </a:lnTo>
                  <a:lnTo>
                    <a:pt x="12389583" y="6490801"/>
                  </a:lnTo>
                  <a:lnTo>
                    <a:pt x="12394924" y="6493079"/>
                  </a:lnTo>
                  <a:lnTo>
                    <a:pt x="12394781" y="6493413"/>
                  </a:lnTo>
                  <a:lnTo>
                    <a:pt x="12397786" y="6494695"/>
                  </a:lnTo>
                  <a:lnTo>
                    <a:pt x="12401929" y="6493307"/>
                  </a:lnTo>
                  <a:lnTo>
                    <a:pt x="12403687" y="6490110"/>
                  </a:lnTo>
                  <a:lnTo>
                    <a:pt x="12405921" y="6486723"/>
                  </a:lnTo>
                  <a:lnTo>
                    <a:pt x="12404676" y="6482245"/>
                  </a:lnTo>
                  <a:lnTo>
                    <a:pt x="12401289" y="6480011"/>
                  </a:lnTo>
                  <a:lnTo>
                    <a:pt x="12396614" y="6478017"/>
                  </a:lnTo>
                  <a:lnTo>
                    <a:pt x="12393562" y="6475926"/>
                  </a:lnTo>
                  <a:close/>
                </a:path>
                <a:path w="18103215" h="10339070">
                  <a:moveTo>
                    <a:pt x="11756664" y="6202274"/>
                  </a:moveTo>
                  <a:lnTo>
                    <a:pt x="11752707" y="6201376"/>
                  </a:lnTo>
                  <a:lnTo>
                    <a:pt x="11748032" y="6199382"/>
                  </a:lnTo>
                  <a:lnTo>
                    <a:pt x="11744218" y="6198150"/>
                  </a:lnTo>
                  <a:lnTo>
                    <a:pt x="11740600" y="6200156"/>
                  </a:lnTo>
                  <a:lnTo>
                    <a:pt x="11737609" y="6207167"/>
                  </a:lnTo>
                  <a:lnTo>
                    <a:pt x="11739475" y="6211119"/>
                  </a:lnTo>
                  <a:lnTo>
                    <a:pt x="11743147" y="6212686"/>
                  </a:lnTo>
                  <a:lnTo>
                    <a:pt x="11743623" y="6212494"/>
                  </a:lnTo>
                  <a:lnTo>
                    <a:pt x="11748298" y="6214488"/>
                  </a:lnTo>
                  <a:lnTo>
                    <a:pt x="11752112" y="6215721"/>
                  </a:lnTo>
                  <a:lnTo>
                    <a:pt x="11755729" y="6213713"/>
                  </a:lnTo>
                  <a:lnTo>
                    <a:pt x="11757296" y="6210041"/>
                  </a:lnTo>
                  <a:lnTo>
                    <a:pt x="11758528" y="6206226"/>
                  </a:lnTo>
                  <a:lnTo>
                    <a:pt x="11756664" y="6202274"/>
                  </a:lnTo>
                  <a:close/>
                </a:path>
                <a:path w="18103215" h="10339070">
                  <a:moveTo>
                    <a:pt x="1392571" y="1776954"/>
                  </a:moveTo>
                  <a:lnTo>
                    <a:pt x="1388236" y="1777867"/>
                  </a:lnTo>
                  <a:lnTo>
                    <a:pt x="1385811" y="1780778"/>
                  </a:lnTo>
                  <a:lnTo>
                    <a:pt x="1383243" y="1784023"/>
                  </a:lnTo>
                  <a:lnTo>
                    <a:pt x="1384155" y="1788358"/>
                  </a:lnTo>
                  <a:lnTo>
                    <a:pt x="1387067" y="1790784"/>
                  </a:lnTo>
                  <a:lnTo>
                    <a:pt x="1390979" y="1793636"/>
                  </a:lnTo>
                  <a:lnTo>
                    <a:pt x="1392648" y="1794348"/>
                  </a:lnTo>
                  <a:lnTo>
                    <a:pt x="1392506" y="1794682"/>
                  </a:lnTo>
                  <a:lnTo>
                    <a:pt x="1395510" y="1795964"/>
                  </a:lnTo>
                  <a:lnTo>
                    <a:pt x="1399035" y="1795100"/>
                  </a:lnTo>
                  <a:lnTo>
                    <a:pt x="1400984" y="1792380"/>
                  </a:lnTo>
                  <a:lnTo>
                    <a:pt x="1403552" y="1789136"/>
                  </a:lnTo>
                  <a:lnTo>
                    <a:pt x="1402639" y="1784800"/>
                  </a:lnTo>
                  <a:lnTo>
                    <a:pt x="1399728" y="1782375"/>
                  </a:lnTo>
                  <a:lnTo>
                    <a:pt x="1395816" y="1779522"/>
                  </a:lnTo>
                  <a:lnTo>
                    <a:pt x="1392571" y="1776954"/>
                  </a:lnTo>
                  <a:close/>
                </a:path>
                <a:path w="18103215" h="10339070">
                  <a:moveTo>
                    <a:pt x="12315098" y="6434171"/>
                  </a:moveTo>
                  <a:lnTo>
                    <a:pt x="12310621" y="6435417"/>
                  </a:lnTo>
                  <a:lnTo>
                    <a:pt x="12309054" y="6439090"/>
                  </a:lnTo>
                  <a:lnTo>
                    <a:pt x="12307154" y="6442619"/>
                  </a:lnTo>
                  <a:lnTo>
                    <a:pt x="12308542" y="6446762"/>
                  </a:lnTo>
                  <a:lnTo>
                    <a:pt x="12311930" y="6448997"/>
                  </a:lnTo>
                  <a:lnTo>
                    <a:pt x="12320609" y="6452699"/>
                  </a:lnTo>
                  <a:lnTo>
                    <a:pt x="12324754" y="6451310"/>
                  </a:lnTo>
                  <a:lnTo>
                    <a:pt x="12326178" y="6447971"/>
                  </a:lnTo>
                  <a:lnTo>
                    <a:pt x="12328078" y="6444442"/>
                  </a:lnTo>
                  <a:lnTo>
                    <a:pt x="12326688" y="6440299"/>
                  </a:lnTo>
                  <a:lnTo>
                    <a:pt x="12323300" y="6438064"/>
                  </a:lnTo>
                  <a:lnTo>
                    <a:pt x="12318628" y="6436071"/>
                  </a:lnTo>
                  <a:lnTo>
                    <a:pt x="12315098" y="6434171"/>
                  </a:lnTo>
                  <a:close/>
                </a:path>
                <a:path w="18103215" h="10339070">
                  <a:moveTo>
                    <a:pt x="11840155" y="6230392"/>
                  </a:moveTo>
                  <a:lnTo>
                    <a:pt x="11836199" y="6229494"/>
                  </a:lnTo>
                  <a:lnTo>
                    <a:pt x="11831525" y="6227500"/>
                  </a:lnTo>
                  <a:lnTo>
                    <a:pt x="11827710" y="6226267"/>
                  </a:lnTo>
                  <a:lnTo>
                    <a:pt x="11824093" y="6228275"/>
                  </a:lnTo>
                  <a:lnTo>
                    <a:pt x="11821102" y="6235285"/>
                  </a:lnTo>
                  <a:lnTo>
                    <a:pt x="11822967" y="6239238"/>
                  </a:lnTo>
                  <a:lnTo>
                    <a:pt x="11826306" y="6240662"/>
                  </a:lnTo>
                  <a:lnTo>
                    <a:pt x="11826781" y="6240470"/>
                  </a:lnTo>
                  <a:lnTo>
                    <a:pt x="11831789" y="6242606"/>
                  </a:lnTo>
                  <a:lnTo>
                    <a:pt x="11835604" y="6243838"/>
                  </a:lnTo>
                  <a:lnTo>
                    <a:pt x="11839222" y="6241831"/>
                  </a:lnTo>
                  <a:lnTo>
                    <a:pt x="11840789" y="6238159"/>
                  </a:lnTo>
                  <a:lnTo>
                    <a:pt x="11842021" y="6234345"/>
                  </a:lnTo>
                  <a:lnTo>
                    <a:pt x="11840155" y="6230392"/>
                  </a:lnTo>
                  <a:close/>
                </a:path>
                <a:path w="18103215" h="10339070">
                  <a:moveTo>
                    <a:pt x="12236449" y="6394703"/>
                  </a:moveTo>
                  <a:lnTo>
                    <a:pt x="12231971" y="6395949"/>
                  </a:lnTo>
                  <a:lnTo>
                    <a:pt x="12229886" y="6400584"/>
                  </a:lnTo>
                  <a:lnTo>
                    <a:pt x="12228504" y="6403151"/>
                  </a:lnTo>
                  <a:lnTo>
                    <a:pt x="12229892" y="6407294"/>
                  </a:lnTo>
                  <a:lnTo>
                    <a:pt x="12233423" y="6409195"/>
                  </a:lnTo>
                  <a:lnTo>
                    <a:pt x="12241768" y="6412754"/>
                  </a:lnTo>
                  <a:lnTo>
                    <a:pt x="12245911" y="6411366"/>
                  </a:lnTo>
                  <a:lnTo>
                    <a:pt x="12247853" y="6407065"/>
                  </a:lnTo>
                  <a:lnTo>
                    <a:pt x="12249235" y="6404497"/>
                  </a:lnTo>
                  <a:lnTo>
                    <a:pt x="12247847" y="6400354"/>
                  </a:lnTo>
                  <a:lnTo>
                    <a:pt x="12244317" y="6398454"/>
                  </a:lnTo>
                  <a:lnTo>
                    <a:pt x="12239644" y="6396460"/>
                  </a:lnTo>
                  <a:lnTo>
                    <a:pt x="12236449" y="6394703"/>
                  </a:lnTo>
                  <a:close/>
                </a:path>
                <a:path w="18103215" h="10339070">
                  <a:moveTo>
                    <a:pt x="11922984" y="6260990"/>
                  </a:moveTo>
                  <a:lnTo>
                    <a:pt x="11911300" y="6256006"/>
                  </a:lnTo>
                  <a:lnTo>
                    <a:pt x="11907348" y="6257870"/>
                  </a:lnTo>
                  <a:lnTo>
                    <a:pt x="11904215" y="6265215"/>
                  </a:lnTo>
                  <a:lnTo>
                    <a:pt x="11906081" y="6269167"/>
                  </a:lnTo>
                  <a:lnTo>
                    <a:pt x="11917763" y="6274151"/>
                  </a:lnTo>
                  <a:lnTo>
                    <a:pt x="11921716" y="6272286"/>
                  </a:lnTo>
                  <a:lnTo>
                    <a:pt x="11924849" y="6264941"/>
                  </a:lnTo>
                  <a:lnTo>
                    <a:pt x="11922984" y="6260990"/>
                  </a:lnTo>
                  <a:close/>
                </a:path>
                <a:path w="18103215" h="10339070">
                  <a:moveTo>
                    <a:pt x="12167817" y="6362270"/>
                  </a:moveTo>
                  <a:lnTo>
                    <a:pt x="12156134" y="6357287"/>
                  </a:lnTo>
                  <a:lnTo>
                    <a:pt x="12151989" y="6358676"/>
                  </a:lnTo>
                  <a:lnTo>
                    <a:pt x="12148999" y="6365686"/>
                  </a:lnTo>
                  <a:lnTo>
                    <a:pt x="12150246" y="6370164"/>
                  </a:lnTo>
                  <a:lnTo>
                    <a:pt x="12161929" y="6375147"/>
                  </a:lnTo>
                  <a:lnTo>
                    <a:pt x="12166073" y="6373758"/>
                  </a:lnTo>
                  <a:lnTo>
                    <a:pt x="12169064" y="6366748"/>
                  </a:lnTo>
                  <a:lnTo>
                    <a:pt x="12167817" y="6362270"/>
                  </a:lnTo>
                  <a:close/>
                </a:path>
                <a:path w="18103215" h="10339070">
                  <a:moveTo>
                    <a:pt x="12005386" y="6292588"/>
                  </a:moveTo>
                  <a:lnTo>
                    <a:pt x="11993367" y="6287462"/>
                  </a:lnTo>
                  <a:lnTo>
                    <a:pt x="11989416" y="6289328"/>
                  </a:lnTo>
                  <a:lnTo>
                    <a:pt x="11987850" y="6292999"/>
                  </a:lnTo>
                  <a:lnTo>
                    <a:pt x="11986730" y="6296466"/>
                  </a:lnTo>
                  <a:lnTo>
                    <a:pt x="11986618" y="6296814"/>
                  </a:lnTo>
                  <a:lnTo>
                    <a:pt x="11988148" y="6300623"/>
                  </a:lnTo>
                  <a:lnTo>
                    <a:pt x="12000166" y="6305750"/>
                  </a:lnTo>
                  <a:lnTo>
                    <a:pt x="12004119" y="6303884"/>
                  </a:lnTo>
                  <a:lnTo>
                    <a:pt x="12007252" y="6296540"/>
                  </a:lnTo>
                  <a:lnTo>
                    <a:pt x="12005386" y="6292588"/>
                  </a:lnTo>
                  <a:close/>
                </a:path>
                <a:path w="18103215" h="10339070">
                  <a:moveTo>
                    <a:pt x="12087410" y="6325998"/>
                  </a:moveTo>
                  <a:lnTo>
                    <a:pt x="12075391" y="6320872"/>
                  </a:lnTo>
                  <a:lnTo>
                    <a:pt x="12071105" y="6322595"/>
                  </a:lnTo>
                  <a:lnTo>
                    <a:pt x="12067972" y="6329939"/>
                  </a:lnTo>
                  <a:lnTo>
                    <a:pt x="12069695" y="6334224"/>
                  </a:lnTo>
                  <a:lnTo>
                    <a:pt x="12078041" y="6337785"/>
                  </a:lnTo>
                  <a:lnTo>
                    <a:pt x="12077849" y="6337308"/>
                  </a:lnTo>
                  <a:lnTo>
                    <a:pt x="12081521" y="6338875"/>
                  </a:lnTo>
                  <a:lnTo>
                    <a:pt x="12085665" y="6337486"/>
                  </a:lnTo>
                  <a:lnTo>
                    <a:pt x="12088798" y="6330142"/>
                  </a:lnTo>
                  <a:lnTo>
                    <a:pt x="12087410" y="6325998"/>
                  </a:lnTo>
                  <a:close/>
                </a:path>
                <a:path w="18103215" h="10339070">
                  <a:moveTo>
                    <a:pt x="1322951" y="1722793"/>
                  </a:moveTo>
                  <a:lnTo>
                    <a:pt x="1318615" y="1723706"/>
                  </a:lnTo>
                  <a:lnTo>
                    <a:pt x="1316190" y="1726617"/>
                  </a:lnTo>
                  <a:lnTo>
                    <a:pt x="1313622" y="1729862"/>
                  </a:lnTo>
                  <a:lnTo>
                    <a:pt x="1314535" y="1734197"/>
                  </a:lnTo>
                  <a:lnTo>
                    <a:pt x="1321216" y="1739809"/>
                  </a:lnTo>
                  <a:lnTo>
                    <a:pt x="1325890" y="1741803"/>
                  </a:lnTo>
                  <a:lnTo>
                    <a:pt x="1329272" y="1741273"/>
                  </a:lnTo>
                  <a:lnTo>
                    <a:pt x="1331221" y="1738553"/>
                  </a:lnTo>
                  <a:lnTo>
                    <a:pt x="1333790" y="1735308"/>
                  </a:lnTo>
                  <a:lnTo>
                    <a:pt x="1332877" y="1730973"/>
                  </a:lnTo>
                  <a:lnTo>
                    <a:pt x="1326195" y="1725361"/>
                  </a:lnTo>
                  <a:lnTo>
                    <a:pt x="1322951" y="1722793"/>
                  </a:lnTo>
                  <a:close/>
                </a:path>
                <a:path w="18103215" h="10339070">
                  <a:moveTo>
                    <a:pt x="1254140" y="1668583"/>
                  </a:moveTo>
                  <a:lnTo>
                    <a:pt x="1249613" y="1669020"/>
                  </a:lnTo>
                  <a:lnTo>
                    <a:pt x="1244763" y="1674841"/>
                  </a:lnTo>
                  <a:lnTo>
                    <a:pt x="1245199" y="1679368"/>
                  </a:lnTo>
                  <a:lnTo>
                    <a:pt x="1251880" y="1684980"/>
                  </a:lnTo>
                  <a:lnTo>
                    <a:pt x="1253549" y="1685692"/>
                  </a:lnTo>
                  <a:lnTo>
                    <a:pt x="1253407" y="1686026"/>
                  </a:lnTo>
                  <a:lnTo>
                    <a:pt x="1256411" y="1687307"/>
                  </a:lnTo>
                  <a:lnTo>
                    <a:pt x="1259794" y="1686778"/>
                  </a:lnTo>
                  <a:lnTo>
                    <a:pt x="1261743" y="1684058"/>
                  </a:lnTo>
                  <a:lnTo>
                    <a:pt x="1264169" y="1681147"/>
                  </a:lnTo>
                  <a:lnTo>
                    <a:pt x="1263732" y="1676620"/>
                  </a:lnTo>
                  <a:lnTo>
                    <a:pt x="1254140" y="1668583"/>
                  </a:lnTo>
                  <a:close/>
                </a:path>
                <a:path w="18103215" h="10339070">
                  <a:moveTo>
                    <a:pt x="1185374" y="1612419"/>
                  </a:moveTo>
                  <a:lnTo>
                    <a:pt x="1180847" y="1612855"/>
                  </a:lnTo>
                  <a:lnTo>
                    <a:pt x="1175996" y="1618677"/>
                  </a:lnTo>
                  <a:lnTo>
                    <a:pt x="1176433" y="1623204"/>
                  </a:lnTo>
                  <a:lnTo>
                    <a:pt x="1183114" y="1628816"/>
                  </a:lnTo>
                  <a:lnTo>
                    <a:pt x="1185117" y="1629670"/>
                  </a:lnTo>
                  <a:lnTo>
                    <a:pt x="1184641" y="1629862"/>
                  </a:lnTo>
                  <a:lnTo>
                    <a:pt x="1187646" y="1631143"/>
                  </a:lnTo>
                  <a:lnTo>
                    <a:pt x="1190836" y="1630137"/>
                  </a:lnTo>
                  <a:lnTo>
                    <a:pt x="1192977" y="1627894"/>
                  </a:lnTo>
                  <a:lnTo>
                    <a:pt x="1195402" y="1624983"/>
                  </a:lnTo>
                  <a:lnTo>
                    <a:pt x="1194966" y="1620456"/>
                  </a:lnTo>
                  <a:lnTo>
                    <a:pt x="1185374" y="1612419"/>
                  </a:lnTo>
                  <a:close/>
                </a:path>
                <a:path w="18103215" h="10339070">
                  <a:moveTo>
                    <a:pt x="1118037" y="1555681"/>
                  </a:moveTo>
                  <a:lnTo>
                    <a:pt x="1113510" y="1556118"/>
                  </a:lnTo>
                  <a:lnTo>
                    <a:pt x="1108659" y="1561939"/>
                  </a:lnTo>
                  <a:lnTo>
                    <a:pt x="1109096" y="1566466"/>
                  </a:lnTo>
                  <a:lnTo>
                    <a:pt x="1115776" y="1572078"/>
                  </a:lnTo>
                  <a:lnTo>
                    <a:pt x="1117779" y="1572932"/>
                  </a:lnTo>
                  <a:lnTo>
                    <a:pt x="1117303" y="1573123"/>
                  </a:lnTo>
                  <a:lnTo>
                    <a:pt x="1120308" y="1574405"/>
                  </a:lnTo>
                  <a:lnTo>
                    <a:pt x="1123499" y="1573399"/>
                  </a:lnTo>
                  <a:lnTo>
                    <a:pt x="1125640" y="1571155"/>
                  </a:lnTo>
                  <a:lnTo>
                    <a:pt x="1128065" y="1568244"/>
                  </a:lnTo>
                  <a:lnTo>
                    <a:pt x="1127629" y="1563718"/>
                  </a:lnTo>
                  <a:lnTo>
                    <a:pt x="1118037" y="1555681"/>
                  </a:lnTo>
                  <a:close/>
                </a:path>
                <a:path w="18103215" h="10339070">
                  <a:moveTo>
                    <a:pt x="1051887" y="1497082"/>
                  </a:moveTo>
                  <a:lnTo>
                    <a:pt x="1047361" y="1497518"/>
                  </a:lnTo>
                  <a:lnTo>
                    <a:pt x="1044935" y="1500429"/>
                  </a:lnTo>
                  <a:lnTo>
                    <a:pt x="1042033" y="1503532"/>
                  </a:lnTo>
                  <a:lnTo>
                    <a:pt x="1042470" y="1508058"/>
                  </a:lnTo>
                  <a:lnTo>
                    <a:pt x="1049151" y="1513670"/>
                  </a:lnTo>
                  <a:lnTo>
                    <a:pt x="1049677" y="1514290"/>
                  </a:lnTo>
                  <a:lnTo>
                    <a:pt x="1054016" y="1516140"/>
                  </a:lnTo>
                  <a:lnTo>
                    <a:pt x="1057065" y="1515468"/>
                  </a:lnTo>
                  <a:lnTo>
                    <a:pt x="1059206" y="1513224"/>
                  </a:lnTo>
                  <a:lnTo>
                    <a:pt x="1062108" y="1510122"/>
                  </a:lnTo>
                  <a:lnTo>
                    <a:pt x="1061670" y="1505595"/>
                  </a:lnTo>
                  <a:lnTo>
                    <a:pt x="1054990" y="1499983"/>
                  </a:lnTo>
                  <a:lnTo>
                    <a:pt x="1051887" y="1497082"/>
                  </a:lnTo>
                  <a:close/>
                </a:path>
                <a:path w="18103215" h="10339070">
                  <a:moveTo>
                    <a:pt x="986690" y="1438100"/>
                  </a:moveTo>
                  <a:lnTo>
                    <a:pt x="982306" y="1438202"/>
                  </a:lnTo>
                  <a:lnTo>
                    <a:pt x="979547" y="1440971"/>
                  </a:lnTo>
                  <a:lnTo>
                    <a:pt x="977121" y="1443882"/>
                  </a:lnTo>
                  <a:lnTo>
                    <a:pt x="977224" y="1448266"/>
                  </a:lnTo>
                  <a:lnTo>
                    <a:pt x="979993" y="1451025"/>
                  </a:lnTo>
                  <a:lnTo>
                    <a:pt x="983621" y="1454546"/>
                  </a:lnTo>
                  <a:lnTo>
                    <a:pt x="984146" y="1455164"/>
                  </a:lnTo>
                  <a:lnTo>
                    <a:pt x="988485" y="1457015"/>
                  </a:lnTo>
                  <a:lnTo>
                    <a:pt x="991534" y="1456344"/>
                  </a:lnTo>
                  <a:lnTo>
                    <a:pt x="993675" y="1454100"/>
                  </a:lnTo>
                  <a:lnTo>
                    <a:pt x="996100" y="1451189"/>
                  </a:lnTo>
                  <a:lnTo>
                    <a:pt x="995998" y="1446805"/>
                  </a:lnTo>
                  <a:lnTo>
                    <a:pt x="993229" y="1444046"/>
                  </a:lnTo>
                  <a:lnTo>
                    <a:pt x="989601" y="1440525"/>
                  </a:lnTo>
                  <a:lnTo>
                    <a:pt x="986690" y="1438100"/>
                  </a:lnTo>
                  <a:close/>
                </a:path>
                <a:path w="18103215" h="10339070">
                  <a:moveTo>
                    <a:pt x="922063" y="1377783"/>
                  </a:moveTo>
                  <a:lnTo>
                    <a:pt x="917679" y="1377885"/>
                  </a:lnTo>
                  <a:lnTo>
                    <a:pt x="912160" y="1383422"/>
                  </a:lnTo>
                  <a:lnTo>
                    <a:pt x="912263" y="1387806"/>
                  </a:lnTo>
                  <a:lnTo>
                    <a:pt x="915032" y="1390565"/>
                  </a:lnTo>
                  <a:lnTo>
                    <a:pt x="918659" y="1394086"/>
                  </a:lnTo>
                  <a:lnTo>
                    <a:pt x="919185" y="1394705"/>
                  </a:lnTo>
                  <a:lnTo>
                    <a:pt x="920854" y="1395417"/>
                  </a:lnTo>
                  <a:lnTo>
                    <a:pt x="920712" y="1395751"/>
                  </a:lnTo>
                  <a:lnTo>
                    <a:pt x="923382" y="1396890"/>
                  </a:lnTo>
                  <a:lnTo>
                    <a:pt x="926431" y="1396217"/>
                  </a:lnTo>
                  <a:lnTo>
                    <a:pt x="928571" y="1393974"/>
                  </a:lnTo>
                  <a:lnTo>
                    <a:pt x="931331" y="1391205"/>
                  </a:lnTo>
                  <a:lnTo>
                    <a:pt x="931228" y="1386821"/>
                  </a:lnTo>
                  <a:lnTo>
                    <a:pt x="928460" y="1384062"/>
                  </a:lnTo>
                  <a:lnTo>
                    <a:pt x="924832" y="1380542"/>
                  </a:lnTo>
                  <a:lnTo>
                    <a:pt x="922063" y="1377783"/>
                  </a:lnTo>
                  <a:close/>
                </a:path>
                <a:path w="18103215" h="10339070">
                  <a:moveTo>
                    <a:pt x="858673" y="1316415"/>
                  </a:moveTo>
                  <a:lnTo>
                    <a:pt x="854289" y="1316518"/>
                  </a:lnTo>
                  <a:lnTo>
                    <a:pt x="848770" y="1322055"/>
                  </a:lnTo>
                  <a:lnTo>
                    <a:pt x="848873" y="1326439"/>
                  </a:lnTo>
                  <a:lnTo>
                    <a:pt x="851642" y="1329198"/>
                  </a:lnTo>
                  <a:lnTo>
                    <a:pt x="855269" y="1332718"/>
                  </a:lnTo>
                  <a:lnTo>
                    <a:pt x="855795" y="1333337"/>
                  </a:lnTo>
                  <a:lnTo>
                    <a:pt x="860135" y="1335188"/>
                  </a:lnTo>
                  <a:lnTo>
                    <a:pt x="863041" y="1334850"/>
                  </a:lnTo>
                  <a:lnTo>
                    <a:pt x="865181" y="1332607"/>
                  </a:lnTo>
                  <a:lnTo>
                    <a:pt x="867941" y="1329838"/>
                  </a:lnTo>
                  <a:lnTo>
                    <a:pt x="867838" y="1325454"/>
                  </a:lnTo>
                  <a:lnTo>
                    <a:pt x="865069" y="1322695"/>
                  </a:lnTo>
                  <a:lnTo>
                    <a:pt x="861442" y="1319174"/>
                  </a:lnTo>
                  <a:lnTo>
                    <a:pt x="858673" y="1316415"/>
                  </a:lnTo>
                  <a:close/>
                </a:path>
                <a:path w="18103215" h="10339070">
                  <a:moveTo>
                    <a:pt x="797281" y="1253138"/>
                  </a:moveTo>
                  <a:lnTo>
                    <a:pt x="792564" y="1253098"/>
                  </a:lnTo>
                  <a:lnTo>
                    <a:pt x="789804" y="1255867"/>
                  </a:lnTo>
                  <a:lnTo>
                    <a:pt x="786711" y="1258493"/>
                  </a:lnTo>
                  <a:lnTo>
                    <a:pt x="786671" y="1263211"/>
                  </a:lnTo>
                  <a:lnTo>
                    <a:pt x="789440" y="1265970"/>
                  </a:lnTo>
                  <a:lnTo>
                    <a:pt x="793068" y="1269490"/>
                  </a:lnTo>
                  <a:lnTo>
                    <a:pt x="793784" y="1270585"/>
                  </a:lnTo>
                  <a:lnTo>
                    <a:pt x="798124" y="1272437"/>
                  </a:lnTo>
                  <a:lnTo>
                    <a:pt x="801173" y="1271764"/>
                  </a:lnTo>
                  <a:lnTo>
                    <a:pt x="803171" y="1269854"/>
                  </a:lnTo>
                  <a:lnTo>
                    <a:pt x="806264" y="1267228"/>
                  </a:lnTo>
                  <a:lnTo>
                    <a:pt x="806304" y="1262510"/>
                  </a:lnTo>
                  <a:lnTo>
                    <a:pt x="803536" y="1259751"/>
                  </a:lnTo>
                  <a:lnTo>
                    <a:pt x="799908" y="1256231"/>
                  </a:lnTo>
                  <a:lnTo>
                    <a:pt x="797281" y="1253138"/>
                  </a:lnTo>
                  <a:close/>
                </a:path>
                <a:path w="18103215" h="10339070">
                  <a:moveTo>
                    <a:pt x="736174" y="1189193"/>
                  </a:moveTo>
                  <a:lnTo>
                    <a:pt x="731599" y="1188820"/>
                  </a:lnTo>
                  <a:lnTo>
                    <a:pt x="726080" y="1194357"/>
                  </a:lnTo>
                  <a:lnTo>
                    <a:pt x="725707" y="1198932"/>
                  </a:lnTo>
                  <a:lnTo>
                    <a:pt x="728476" y="1201692"/>
                  </a:lnTo>
                  <a:lnTo>
                    <a:pt x="731961" y="1205545"/>
                  </a:lnTo>
                  <a:lnTo>
                    <a:pt x="732677" y="1206640"/>
                  </a:lnTo>
                  <a:lnTo>
                    <a:pt x="737017" y="1208491"/>
                  </a:lnTo>
                  <a:lnTo>
                    <a:pt x="740066" y="1207819"/>
                  </a:lnTo>
                  <a:lnTo>
                    <a:pt x="742065" y="1205910"/>
                  </a:lnTo>
                  <a:lnTo>
                    <a:pt x="744824" y="1203141"/>
                  </a:lnTo>
                  <a:lnTo>
                    <a:pt x="745197" y="1198565"/>
                  </a:lnTo>
                  <a:lnTo>
                    <a:pt x="742428" y="1195806"/>
                  </a:lnTo>
                  <a:lnTo>
                    <a:pt x="738943" y="1191952"/>
                  </a:lnTo>
                  <a:lnTo>
                    <a:pt x="736174" y="1189193"/>
                  </a:lnTo>
                  <a:close/>
                </a:path>
                <a:path w="18103215" h="10339070">
                  <a:moveTo>
                    <a:pt x="676972" y="1124482"/>
                  </a:moveTo>
                  <a:lnTo>
                    <a:pt x="672731" y="1124251"/>
                  </a:lnTo>
                  <a:lnTo>
                    <a:pt x="666545" y="1129503"/>
                  </a:lnTo>
                  <a:lnTo>
                    <a:pt x="666313" y="1133746"/>
                  </a:lnTo>
                  <a:lnTo>
                    <a:pt x="672091" y="1140550"/>
                  </a:lnTo>
                  <a:lnTo>
                    <a:pt x="672474" y="1141503"/>
                  </a:lnTo>
                  <a:lnTo>
                    <a:pt x="677148" y="1143496"/>
                  </a:lnTo>
                  <a:lnTo>
                    <a:pt x="680054" y="1143158"/>
                  </a:lnTo>
                  <a:lnTo>
                    <a:pt x="682053" y="1141248"/>
                  </a:lnTo>
                  <a:lnTo>
                    <a:pt x="685146" y="1138622"/>
                  </a:lnTo>
                  <a:lnTo>
                    <a:pt x="685377" y="1134381"/>
                  </a:lnTo>
                  <a:lnTo>
                    <a:pt x="676972" y="1124482"/>
                  </a:lnTo>
                  <a:close/>
                </a:path>
                <a:path w="18103215" h="10339070">
                  <a:moveTo>
                    <a:pt x="618625" y="1057769"/>
                  </a:moveTo>
                  <a:lnTo>
                    <a:pt x="614383" y="1057538"/>
                  </a:lnTo>
                  <a:lnTo>
                    <a:pt x="608197" y="1062790"/>
                  </a:lnTo>
                  <a:lnTo>
                    <a:pt x="607966" y="1067032"/>
                  </a:lnTo>
                  <a:lnTo>
                    <a:pt x="613744" y="1073836"/>
                  </a:lnTo>
                  <a:lnTo>
                    <a:pt x="614460" y="1074931"/>
                  </a:lnTo>
                  <a:lnTo>
                    <a:pt x="618800" y="1076783"/>
                  </a:lnTo>
                  <a:lnTo>
                    <a:pt x="621707" y="1076445"/>
                  </a:lnTo>
                  <a:lnTo>
                    <a:pt x="623705" y="1074535"/>
                  </a:lnTo>
                  <a:lnTo>
                    <a:pt x="626798" y="1071909"/>
                  </a:lnTo>
                  <a:lnTo>
                    <a:pt x="627029" y="1067667"/>
                  </a:lnTo>
                  <a:lnTo>
                    <a:pt x="618625" y="1057769"/>
                  </a:lnTo>
                  <a:close/>
                </a:path>
                <a:path w="18103215" h="10339070">
                  <a:moveTo>
                    <a:pt x="562374" y="990765"/>
                  </a:moveTo>
                  <a:lnTo>
                    <a:pt x="557941" y="990058"/>
                  </a:lnTo>
                  <a:lnTo>
                    <a:pt x="554848" y="992685"/>
                  </a:lnTo>
                  <a:lnTo>
                    <a:pt x="551897" y="994977"/>
                  </a:lnTo>
                  <a:lnTo>
                    <a:pt x="551190" y="999410"/>
                  </a:lnTo>
                  <a:lnTo>
                    <a:pt x="556967" y="1006215"/>
                  </a:lnTo>
                  <a:lnTo>
                    <a:pt x="557684" y="1007310"/>
                  </a:lnTo>
                  <a:lnTo>
                    <a:pt x="562023" y="1009161"/>
                  </a:lnTo>
                  <a:lnTo>
                    <a:pt x="564788" y="1009157"/>
                  </a:lnTo>
                  <a:lnTo>
                    <a:pt x="566786" y="1007247"/>
                  </a:lnTo>
                  <a:lnTo>
                    <a:pt x="569737" y="1004954"/>
                  </a:lnTo>
                  <a:lnTo>
                    <a:pt x="570444" y="1000521"/>
                  </a:lnTo>
                  <a:lnTo>
                    <a:pt x="564666" y="993716"/>
                  </a:lnTo>
                  <a:lnTo>
                    <a:pt x="562374" y="990765"/>
                  </a:lnTo>
                  <a:close/>
                </a:path>
                <a:path w="18103215" h="10339070">
                  <a:moveTo>
                    <a:pt x="507738" y="920900"/>
                  </a:moveTo>
                  <a:lnTo>
                    <a:pt x="503162" y="920527"/>
                  </a:lnTo>
                  <a:lnTo>
                    <a:pt x="500212" y="922819"/>
                  </a:lnTo>
                  <a:lnTo>
                    <a:pt x="497119" y="925446"/>
                  </a:lnTo>
                  <a:lnTo>
                    <a:pt x="496745" y="930021"/>
                  </a:lnTo>
                  <a:lnTo>
                    <a:pt x="499038" y="932972"/>
                  </a:lnTo>
                  <a:lnTo>
                    <a:pt x="502047" y="937017"/>
                  </a:lnTo>
                  <a:lnTo>
                    <a:pt x="502763" y="938112"/>
                  </a:lnTo>
                  <a:lnTo>
                    <a:pt x="507437" y="940106"/>
                  </a:lnTo>
                  <a:lnTo>
                    <a:pt x="510010" y="939625"/>
                  </a:lnTo>
                  <a:lnTo>
                    <a:pt x="512199" y="938192"/>
                  </a:lnTo>
                  <a:lnTo>
                    <a:pt x="515292" y="935566"/>
                  </a:lnTo>
                  <a:lnTo>
                    <a:pt x="515666" y="930990"/>
                  </a:lnTo>
                  <a:lnTo>
                    <a:pt x="513374" y="928039"/>
                  </a:lnTo>
                  <a:lnTo>
                    <a:pt x="510364" y="923994"/>
                  </a:lnTo>
                  <a:lnTo>
                    <a:pt x="507738" y="920900"/>
                  </a:lnTo>
                  <a:close/>
                </a:path>
                <a:path w="18103215" h="10339070">
                  <a:moveTo>
                    <a:pt x="454388" y="850795"/>
                  </a:moveTo>
                  <a:lnTo>
                    <a:pt x="449955" y="850088"/>
                  </a:lnTo>
                  <a:lnTo>
                    <a:pt x="447005" y="852380"/>
                  </a:lnTo>
                  <a:lnTo>
                    <a:pt x="443911" y="855007"/>
                  </a:lnTo>
                  <a:lnTo>
                    <a:pt x="443204" y="859439"/>
                  </a:lnTo>
                  <a:lnTo>
                    <a:pt x="445496" y="862390"/>
                  </a:lnTo>
                  <a:lnTo>
                    <a:pt x="448506" y="866435"/>
                  </a:lnTo>
                  <a:lnTo>
                    <a:pt x="449080" y="867864"/>
                  </a:lnTo>
                  <a:lnTo>
                    <a:pt x="453754" y="869858"/>
                  </a:lnTo>
                  <a:lnTo>
                    <a:pt x="456326" y="869377"/>
                  </a:lnTo>
                  <a:lnTo>
                    <a:pt x="458516" y="867944"/>
                  </a:lnTo>
                  <a:lnTo>
                    <a:pt x="461609" y="865317"/>
                  </a:lnTo>
                  <a:lnTo>
                    <a:pt x="462316" y="860884"/>
                  </a:lnTo>
                  <a:lnTo>
                    <a:pt x="460024" y="857934"/>
                  </a:lnTo>
                  <a:lnTo>
                    <a:pt x="457014" y="853888"/>
                  </a:lnTo>
                  <a:lnTo>
                    <a:pt x="454388" y="850795"/>
                  </a:lnTo>
                  <a:close/>
                </a:path>
                <a:path w="18103215" h="10339070">
                  <a:moveTo>
                    <a:pt x="403562" y="779399"/>
                  </a:moveTo>
                  <a:lnTo>
                    <a:pt x="399129" y="778691"/>
                  </a:lnTo>
                  <a:lnTo>
                    <a:pt x="392560" y="782991"/>
                  </a:lnTo>
                  <a:lnTo>
                    <a:pt x="391853" y="787425"/>
                  </a:lnTo>
                  <a:lnTo>
                    <a:pt x="394003" y="790709"/>
                  </a:lnTo>
                  <a:lnTo>
                    <a:pt x="397012" y="794755"/>
                  </a:lnTo>
                  <a:lnTo>
                    <a:pt x="397586" y="796184"/>
                  </a:lnTo>
                  <a:lnTo>
                    <a:pt x="402257" y="798176"/>
                  </a:lnTo>
                  <a:lnTo>
                    <a:pt x="404690" y="798030"/>
                  </a:lnTo>
                  <a:lnTo>
                    <a:pt x="410164" y="794447"/>
                  </a:lnTo>
                  <a:lnTo>
                    <a:pt x="410872" y="790013"/>
                  </a:lnTo>
                  <a:lnTo>
                    <a:pt x="408721" y="786729"/>
                  </a:lnTo>
                  <a:lnTo>
                    <a:pt x="405712" y="782683"/>
                  </a:lnTo>
                  <a:lnTo>
                    <a:pt x="403562" y="779399"/>
                  </a:lnTo>
                  <a:close/>
                </a:path>
                <a:path w="18103215" h="10339070">
                  <a:moveTo>
                    <a:pt x="354592" y="706426"/>
                  </a:moveTo>
                  <a:lnTo>
                    <a:pt x="350302" y="705385"/>
                  </a:lnTo>
                  <a:lnTo>
                    <a:pt x="343733" y="709685"/>
                  </a:lnTo>
                  <a:lnTo>
                    <a:pt x="342691" y="713976"/>
                  </a:lnTo>
                  <a:lnTo>
                    <a:pt x="344841" y="717261"/>
                  </a:lnTo>
                  <a:lnTo>
                    <a:pt x="347375" y="721497"/>
                  </a:lnTo>
                  <a:lnTo>
                    <a:pt x="348425" y="722734"/>
                  </a:lnTo>
                  <a:lnTo>
                    <a:pt x="350619" y="724065"/>
                  </a:lnTo>
                  <a:lnTo>
                    <a:pt x="350477" y="724399"/>
                  </a:lnTo>
                  <a:lnTo>
                    <a:pt x="352480" y="725253"/>
                  </a:lnTo>
                  <a:lnTo>
                    <a:pt x="354910" y="725106"/>
                  </a:lnTo>
                  <a:lnTo>
                    <a:pt x="360384" y="721523"/>
                  </a:lnTo>
                  <a:lnTo>
                    <a:pt x="361425" y="717232"/>
                  </a:lnTo>
                  <a:lnTo>
                    <a:pt x="359275" y="713947"/>
                  </a:lnTo>
                  <a:lnTo>
                    <a:pt x="356742" y="709711"/>
                  </a:lnTo>
                  <a:lnTo>
                    <a:pt x="354592" y="706426"/>
                  </a:lnTo>
                  <a:close/>
                </a:path>
                <a:path w="18103215" h="10339070">
                  <a:moveTo>
                    <a:pt x="307144" y="631736"/>
                  </a:moveTo>
                  <a:lnTo>
                    <a:pt x="302854" y="630695"/>
                  </a:lnTo>
                  <a:lnTo>
                    <a:pt x="296284" y="634995"/>
                  </a:lnTo>
                  <a:lnTo>
                    <a:pt x="295244" y="639285"/>
                  </a:lnTo>
                  <a:lnTo>
                    <a:pt x="297393" y="642570"/>
                  </a:lnTo>
                  <a:lnTo>
                    <a:pt x="299927" y="646807"/>
                  </a:lnTo>
                  <a:lnTo>
                    <a:pt x="300501" y="648235"/>
                  </a:lnTo>
                  <a:lnTo>
                    <a:pt x="303029" y="649708"/>
                  </a:lnTo>
                  <a:lnTo>
                    <a:pt x="303171" y="649375"/>
                  </a:lnTo>
                  <a:lnTo>
                    <a:pt x="305174" y="650229"/>
                  </a:lnTo>
                  <a:lnTo>
                    <a:pt x="307604" y="650082"/>
                  </a:lnTo>
                  <a:lnTo>
                    <a:pt x="309651" y="648983"/>
                  </a:lnTo>
                  <a:lnTo>
                    <a:pt x="312936" y="646832"/>
                  </a:lnTo>
                  <a:lnTo>
                    <a:pt x="313977" y="642542"/>
                  </a:lnTo>
                  <a:lnTo>
                    <a:pt x="311827" y="639257"/>
                  </a:lnTo>
                  <a:lnTo>
                    <a:pt x="309294" y="635021"/>
                  </a:lnTo>
                  <a:lnTo>
                    <a:pt x="307144" y="631736"/>
                  </a:lnTo>
                  <a:close/>
                </a:path>
                <a:path w="18103215" h="10339070">
                  <a:moveTo>
                    <a:pt x="261935" y="556422"/>
                  </a:moveTo>
                  <a:lnTo>
                    <a:pt x="257453" y="554904"/>
                  </a:lnTo>
                  <a:lnTo>
                    <a:pt x="254168" y="557055"/>
                  </a:lnTo>
                  <a:lnTo>
                    <a:pt x="251026" y="558871"/>
                  </a:lnTo>
                  <a:lnTo>
                    <a:pt x="249509" y="563354"/>
                  </a:lnTo>
                  <a:lnTo>
                    <a:pt x="251659" y="566637"/>
                  </a:lnTo>
                  <a:lnTo>
                    <a:pt x="254192" y="570875"/>
                  </a:lnTo>
                  <a:lnTo>
                    <a:pt x="255100" y="572445"/>
                  </a:lnTo>
                  <a:lnTo>
                    <a:pt x="257628" y="573918"/>
                  </a:lnTo>
                  <a:lnTo>
                    <a:pt x="259297" y="574630"/>
                  </a:lnTo>
                  <a:lnTo>
                    <a:pt x="261727" y="574484"/>
                  </a:lnTo>
                  <a:lnTo>
                    <a:pt x="263775" y="573384"/>
                  </a:lnTo>
                  <a:lnTo>
                    <a:pt x="266916" y="571569"/>
                  </a:lnTo>
                  <a:lnTo>
                    <a:pt x="268434" y="567086"/>
                  </a:lnTo>
                  <a:lnTo>
                    <a:pt x="266284" y="563801"/>
                  </a:lnTo>
                  <a:lnTo>
                    <a:pt x="263751" y="559564"/>
                  </a:lnTo>
                  <a:lnTo>
                    <a:pt x="261935" y="556422"/>
                  </a:lnTo>
                  <a:close/>
                </a:path>
                <a:path w="18103215" h="10339070">
                  <a:moveTo>
                    <a:pt x="219058" y="479341"/>
                  </a:moveTo>
                  <a:lnTo>
                    <a:pt x="214767" y="478300"/>
                  </a:lnTo>
                  <a:lnTo>
                    <a:pt x="207815" y="481648"/>
                  </a:lnTo>
                  <a:lnTo>
                    <a:pt x="206774" y="485938"/>
                  </a:lnTo>
                  <a:lnTo>
                    <a:pt x="208448" y="489414"/>
                  </a:lnTo>
                  <a:lnTo>
                    <a:pt x="210838" y="493986"/>
                  </a:lnTo>
                  <a:lnTo>
                    <a:pt x="211413" y="495414"/>
                  </a:lnTo>
                  <a:lnTo>
                    <a:pt x="214275" y="497029"/>
                  </a:lnTo>
                  <a:lnTo>
                    <a:pt x="215944" y="497741"/>
                  </a:lnTo>
                  <a:lnTo>
                    <a:pt x="218231" y="497928"/>
                  </a:lnTo>
                  <a:lnTo>
                    <a:pt x="220278" y="496829"/>
                  </a:lnTo>
                  <a:lnTo>
                    <a:pt x="223755" y="495155"/>
                  </a:lnTo>
                  <a:lnTo>
                    <a:pt x="224796" y="490864"/>
                  </a:lnTo>
                  <a:lnTo>
                    <a:pt x="223122" y="487388"/>
                  </a:lnTo>
                  <a:lnTo>
                    <a:pt x="220731" y="482818"/>
                  </a:lnTo>
                  <a:lnTo>
                    <a:pt x="219058" y="479341"/>
                  </a:lnTo>
                  <a:close/>
                </a:path>
                <a:path w="18103215" h="10339070">
                  <a:moveTo>
                    <a:pt x="178228" y="401161"/>
                  </a:moveTo>
                  <a:lnTo>
                    <a:pt x="174080" y="399786"/>
                  </a:lnTo>
                  <a:lnTo>
                    <a:pt x="167128" y="403133"/>
                  </a:lnTo>
                  <a:lnTo>
                    <a:pt x="165752" y="407282"/>
                  </a:lnTo>
                  <a:lnTo>
                    <a:pt x="167426" y="410758"/>
                  </a:lnTo>
                  <a:lnTo>
                    <a:pt x="176734" y="419463"/>
                  </a:lnTo>
                  <a:lnTo>
                    <a:pt x="178781" y="418363"/>
                  </a:lnTo>
                  <a:lnTo>
                    <a:pt x="182257" y="416689"/>
                  </a:lnTo>
                  <a:lnTo>
                    <a:pt x="183632" y="412541"/>
                  </a:lnTo>
                  <a:lnTo>
                    <a:pt x="181958" y="409065"/>
                  </a:lnTo>
                  <a:lnTo>
                    <a:pt x="179901" y="404637"/>
                  </a:lnTo>
                  <a:lnTo>
                    <a:pt x="178228" y="401161"/>
                  </a:lnTo>
                  <a:close/>
                </a:path>
                <a:path w="18103215" h="10339070">
                  <a:moveTo>
                    <a:pt x="140589" y="321974"/>
                  </a:moveTo>
                  <a:lnTo>
                    <a:pt x="136107" y="320456"/>
                  </a:lnTo>
                  <a:lnTo>
                    <a:pt x="132631" y="322131"/>
                  </a:lnTo>
                  <a:lnTo>
                    <a:pt x="128821" y="323663"/>
                  </a:lnTo>
                  <a:lnTo>
                    <a:pt x="127304" y="328143"/>
                  </a:lnTo>
                  <a:lnTo>
                    <a:pt x="128978" y="331620"/>
                  </a:lnTo>
                  <a:lnTo>
                    <a:pt x="131034" y="336049"/>
                  </a:lnTo>
                  <a:lnTo>
                    <a:pt x="131942" y="337620"/>
                  </a:lnTo>
                  <a:lnTo>
                    <a:pt x="134662" y="339568"/>
                  </a:lnTo>
                  <a:lnTo>
                    <a:pt x="136999" y="340565"/>
                  </a:lnTo>
                  <a:lnTo>
                    <a:pt x="138952" y="340611"/>
                  </a:lnTo>
                  <a:lnTo>
                    <a:pt x="140857" y="339845"/>
                  </a:lnTo>
                  <a:lnTo>
                    <a:pt x="144334" y="338170"/>
                  </a:lnTo>
                  <a:lnTo>
                    <a:pt x="145851" y="333688"/>
                  </a:lnTo>
                  <a:lnTo>
                    <a:pt x="144177" y="330213"/>
                  </a:lnTo>
                  <a:lnTo>
                    <a:pt x="142121" y="325784"/>
                  </a:lnTo>
                  <a:lnTo>
                    <a:pt x="140589" y="321974"/>
                  </a:lnTo>
                  <a:close/>
                </a:path>
                <a:path w="18103215" h="10339070">
                  <a:moveTo>
                    <a:pt x="104998" y="241688"/>
                  </a:moveTo>
                  <a:lnTo>
                    <a:pt x="100658" y="239837"/>
                  </a:lnTo>
                  <a:lnTo>
                    <a:pt x="97182" y="241511"/>
                  </a:lnTo>
                  <a:lnTo>
                    <a:pt x="93372" y="243042"/>
                  </a:lnTo>
                  <a:lnTo>
                    <a:pt x="91521" y="247381"/>
                  </a:lnTo>
                  <a:lnTo>
                    <a:pt x="93195" y="250858"/>
                  </a:lnTo>
                  <a:lnTo>
                    <a:pt x="95683" y="257048"/>
                  </a:lnTo>
                  <a:lnTo>
                    <a:pt x="98737" y="259140"/>
                  </a:lnTo>
                  <a:lnTo>
                    <a:pt x="100740" y="259995"/>
                  </a:lnTo>
                  <a:lnTo>
                    <a:pt x="102694" y="260039"/>
                  </a:lnTo>
                  <a:lnTo>
                    <a:pt x="108408" y="257742"/>
                  </a:lnTo>
                  <a:lnTo>
                    <a:pt x="110260" y="253401"/>
                  </a:lnTo>
                  <a:lnTo>
                    <a:pt x="108586" y="249926"/>
                  </a:lnTo>
                  <a:lnTo>
                    <a:pt x="106529" y="245498"/>
                  </a:lnTo>
                  <a:lnTo>
                    <a:pt x="104998" y="241688"/>
                  </a:lnTo>
                  <a:close/>
                </a:path>
                <a:path w="18103215" h="10339070">
                  <a:moveTo>
                    <a:pt x="67399" y="157783"/>
                  </a:moveTo>
                  <a:lnTo>
                    <a:pt x="63589" y="159315"/>
                  </a:lnTo>
                  <a:lnTo>
                    <a:pt x="60113" y="160989"/>
                  </a:lnTo>
                  <a:lnTo>
                    <a:pt x="58411" y="164208"/>
                  </a:lnTo>
                  <a:lnTo>
                    <a:pt x="58070" y="164852"/>
                  </a:lnTo>
                  <a:lnTo>
                    <a:pt x="62282" y="175329"/>
                  </a:lnTo>
                  <a:lnTo>
                    <a:pt x="63666" y="176709"/>
                  </a:lnTo>
                  <a:lnTo>
                    <a:pt x="67004" y="178133"/>
                  </a:lnTo>
                  <a:lnTo>
                    <a:pt x="68958" y="178177"/>
                  </a:lnTo>
                  <a:lnTo>
                    <a:pt x="70863" y="177411"/>
                  </a:lnTo>
                  <a:lnTo>
                    <a:pt x="74339" y="175738"/>
                  </a:lnTo>
                  <a:lnTo>
                    <a:pt x="76041" y="172518"/>
                  </a:lnTo>
                  <a:lnTo>
                    <a:pt x="76382" y="171874"/>
                  </a:lnTo>
                  <a:lnTo>
                    <a:pt x="72936" y="163303"/>
                  </a:lnTo>
                  <a:lnTo>
                    <a:pt x="71262" y="159826"/>
                  </a:lnTo>
                  <a:lnTo>
                    <a:pt x="67399" y="157783"/>
                  </a:lnTo>
                  <a:close/>
                </a:path>
                <a:path w="18103215" h="10339070">
                  <a:moveTo>
                    <a:pt x="41243" y="77576"/>
                  </a:moveTo>
                  <a:lnTo>
                    <a:pt x="37237" y="75868"/>
                  </a:lnTo>
                  <a:lnTo>
                    <a:pt x="33569" y="77066"/>
                  </a:lnTo>
                  <a:lnTo>
                    <a:pt x="29760" y="78596"/>
                  </a:lnTo>
                  <a:lnTo>
                    <a:pt x="28051" y="82602"/>
                  </a:lnTo>
                  <a:lnTo>
                    <a:pt x="29249" y="86270"/>
                  </a:lnTo>
                  <a:lnTo>
                    <a:pt x="30829" y="90891"/>
                  </a:lnTo>
                  <a:lnTo>
                    <a:pt x="31595" y="92795"/>
                  </a:lnTo>
                  <a:lnTo>
                    <a:pt x="32979" y="94174"/>
                  </a:lnTo>
                  <a:lnTo>
                    <a:pt x="36651" y="95741"/>
                  </a:lnTo>
                  <a:lnTo>
                    <a:pt x="38271" y="95643"/>
                  </a:lnTo>
                  <a:lnTo>
                    <a:pt x="40034" y="95212"/>
                  </a:lnTo>
                  <a:lnTo>
                    <a:pt x="43844" y="93680"/>
                  </a:lnTo>
                  <a:lnTo>
                    <a:pt x="45552" y="89674"/>
                  </a:lnTo>
                  <a:lnTo>
                    <a:pt x="44355" y="86006"/>
                  </a:lnTo>
                  <a:lnTo>
                    <a:pt x="42774" y="81387"/>
                  </a:lnTo>
                  <a:lnTo>
                    <a:pt x="41243" y="77576"/>
                  </a:lnTo>
                  <a:close/>
                </a:path>
                <a:path w="18103215" h="10339070">
                  <a:moveTo>
                    <a:pt x="15189" y="0"/>
                  </a:moveTo>
                  <a:lnTo>
                    <a:pt x="0" y="0"/>
                  </a:lnTo>
                  <a:lnTo>
                    <a:pt x="751" y="2303"/>
                  </a:lnTo>
                  <a:lnTo>
                    <a:pt x="2332" y="6922"/>
                  </a:lnTo>
                  <a:lnTo>
                    <a:pt x="2955" y="9161"/>
                  </a:lnTo>
                  <a:lnTo>
                    <a:pt x="4673" y="10683"/>
                  </a:lnTo>
                  <a:lnTo>
                    <a:pt x="8012" y="12107"/>
                  </a:lnTo>
                  <a:lnTo>
                    <a:pt x="9632" y="12009"/>
                  </a:lnTo>
                  <a:lnTo>
                    <a:pt x="11394" y="11577"/>
                  </a:lnTo>
                  <a:lnTo>
                    <a:pt x="15204" y="10045"/>
                  </a:lnTo>
                  <a:lnTo>
                    <a:pt x="16740" y="7141"/>
                  </a:lnTo>
                  <a:lnTo>
                    <a:pt x="17247" y="6182"/>
                  </a:lnTo>
                  <a:lnTo>
                    <a:pt x="16049" y="2515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75337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61793" y="1077"/>
              <a:ext cx="18238470" cy="10444480"/>
            </a:xfrm>
            <a:custGeom>
              <a:avLst/>
              <a:gdLst/>
              <a:ahLst/>
              <a:cxnLst/>
              <a:rect l="l" t="t" r="r" b="b"/>
              <a:pathLst>
                <a:path w="18238470" h="10444480">
                  <a:moveTo>
                    <a:pt x="16958630" y="10099983"/>
                  </a:moveTo>
                  <a:lnTo>
                    <a:pt x="16950618" y="10096565"/>
                  </a:lnTo>
                  <a:lnTo>
                    <a:pt x="16946666" y="10098431"/>
                  </a:lnTo>
                  <a:lnTo>
                    <a:pt x="16943676" y="10105442"/>
                  </a:lnTo>
                  <a:lnTo>
                    <a:pt x="16945541" y="10109393"/>
                  </a:lnTo>
                  <a:lnTo>
                    <a:pt x="16953219" y="10112668"/>
                  </a:lnTo>
                  <a:lnTo>
                    <a:pt x="16958630" y="10099983"/>
                  </a:lnTo>
                  <a:close/>
                </a:path>
                <a:path w="18238470" h="10444480">
                  <a:moveTo>
                    <a:pt x="16880656" y="10066327"/>
                  </a:moveTo>
                  <a:lnTo>
                    <a:pt x="16869640" y="10061628"/>
                  </a:lnTo>
                  <a:lnTo>
                    <a:pt x="16865355" y="10063351"/>
                  </a:lnTo>
                  <a:lnTo>
                    <a:pt x="16862507" y="10070028"/>
                  </a:lnTo>
                  <a:lnTo>
                    <a:pt x="16864229" y="10074313"/>
                  </a:lnTo>
                  <a:lnTo>
                    <a:pt x="16875245" y="10079013"/>
                  </a:lnTo>
                  <a:lnTo>
                    <a:pt x="16879532" y="10077290"/>
                  </a:lnTo>
                  <a:lnTo>
                    <a:pt x="16882380" y="10070614"/>
                  </a:lnTo>
                  <a:lnTo>
                    <a:pt x="16880656" y="10066327"/>
                  </a:lnTo>
                  <a:close/>
                </a:path>
                <a:path w="18238470" h="10444480">
                  <a:moveTo>
                    <a:pt x="17043039" y="10135200"/>
                  </a:moveTo>
                  <a:lnTo>
                    <a:pt x="17031689" y="10130358"/>
                  </a:lnTo>
                  <a:lnTo>
                    <a:pt x="17027736" y="10132223"/>
                  </a:lnTo>
                  <a:lnTo>
                    <a:pt x="17024746" y="10139234"/>
                  </a:lnTo>
                  <a:lnTo>
                    <a:pt x="17026612" y="10143186"/>
                  </a:lnTo>
                  <a:lnTo>
                    <a:pt x="17029949" y="10144610"/>
                  </a:lnTo>
                  <a:lnTo>
                    <a:pt x="17030092" y="10144276"/>
                  </a:lnTo>
                  <a:lnTo>
                    <a:pt x="17038104" y="10147694"/>
                  </a:lnTo>
                  <a:lnTo>
                    <a:pt x="17042056" y="10145828"/>
                  </a:lnTo>
                  <a:lnTo>
                    <a:pt x="17044904" y="10139152"/>
                  </a:lnTo>
                  <a:lnTo>
                    <a:pt x="17043039" y="10135200"/>
                  </a:lnTo>
                  <a:close/>
                </a:path>
                <a:path w="18238470" h="10444480">
                  <a:moveTo>
                    <a:pt x="16800724" y="10029863"/>
                  </a:moveTo>
                  <a:lnTo>
                    <a:pt x="16789710" y="10025165"/>
                  </a:lnTo>
                  <a:lnTo>
                    <a:pt x="16785565" y="10026554"/>
                  </a:lnTo>
                  <a:lnTo>
                    <a:pt x="16782717" y="10033231"/>
                  </a:lnTo>
                  <a:lnTo>
                    <a:pt x="16784298" y="10037850"/>
                  </a:lnTo>
                  <a:lnTo>
                    <a:pt x="16794981" y="10042407"/>
                  </a:lnTo>
                  <a:lnTo>
                    <a:pt x="16799124" y="10041018"/>
                  </a:lnTo>
                  <a:lnTo>
                    <a:pt x="16800548" y="10037680"/>
                  </a:lnTo>
                  <a:lnTo>
                    <a:pt x="16802306" y="10034484"/>
                  </a:lnTo>
                  <a:lnTo>
                    <a:pt x="16800724" y="10029863"/>
                  </a:lnTo>
                  <a:close/>
                </a:path>
                <a:path w="18238470" h="10444480">
                  <a:moveTo>
                    <a:pt x="17125297" y="10167132"/>
                  </a:moveTo>
                  <a:lnTo>
                    <a:pt x="17117285" y="10163714"/>
                  </a:lnTo>
                  <a:lnTo>
                    <a:pt x="17113805" y="10162624"/>
                  </a:lnTo>
                  <a:lnTo>
                    <a:pt x="17109853" y="10164490"/>
                  </a:lnTo>
                  <a:lnTo>
                    <a:pt x="17107005" y="10171166"/>
                  </a:lnTo>
                  <a:lnTo>
                    <a:pt x="17108870" y="10175119"/>
                  </a:lnTo>
                  <a:lnTo>
                    <a:pt x="17116882" y="10178536"/>
                  </a:lnTo>
                  <a:lnTo>
                    <a:pt x="17120363" y="10179627"/>
                  </a:lnTo>
                  <a:lnTo>
                    <a:pt x="17124315" y="10177761"/>
                  </a:lnTo>
                  <a:lnTo>
                    <a:pt x="17125739" y="10174423"/>
                  </a:lnTo>
                  <a:lnTo>
                    <a:pt x="17126635" y="10171649"/>
                  </a:lnTo>
                  <a:lnTo>
                    <a:pt x="17126971" y="10170609"/>
                  </a:lnTo>
                  <a:lnTo>
                    <a:pt x="17125297" y="10167132"/>
                  </a:lnTo>
                  <a:close/>
                </a:path>
                <a:path w="18238470" h="10444480">
                  <a:moveTo>
                    <a:pt x="16718835" y="9990592"/>
                  </a:moveTo>
                  <a:lnTo>
                    <a:pt x="16711156" y="9987317"/>
                  </a:lnTo>
                  <a:lnTo>
                    <a:pt x="16706678" y="9988563"/>
                  </a:lnTo>
                  <a:lnTo>
                    <a:pt x="16703688" y="9995574"/>
                  </a:lnTo>
                  <a:lnTo>
                    <a:pt x="16705083" y="9999720"/>
                  </a:lnTo>
                  <a:lnTo>
                    <a:pt x="16708273" y="10001475"/>
                  </a:lnTo>
                  <a:lnTo>
                    <a:pt x="16712612" y="10003326"/>
                  </a:lnTo>
                  <a:lnTo>
                    <a:pt x="16713090" y="10003135"/>
                  </a:lnTo>
                  <a:lnTo>
                    <a:pt x="16716427" y="10004559"/>
                  </a:lnTo>
                  <a:lnTo>
                    <a:pt x="16720572" y="10003170"/>
                  </a:lnTo>
                  <a:lnTo>
                    <a:pt x="16723420" y="9996493"/>
                  </a:lnTo>
                  <a:lnTo>
                    <a:pt x="16722030" y="9992350"/>
                  </a:lnTo>
                  <a:lnTo>
                    <a:pt x="16718835" y="9990592"/>
                  </a:lnTo>
                  <a:close/>
                </a:path>
                <a:path w="18238470" h="10444480">
                  <a:moveTo>
                    <a:pt x="17207460" y="10197445"/>
                  </a:moveTo>
                  <a:lnTo>
                    <a:pt x="17203979" y="10196355"/>
                  </a:lnTo>
                  <a:lnTo>
                    <a:pt x="17199640" y="10194504"/>
                  </a:lnTo>
                  <a:lnTo>
                    <a:pt x="17195825" y="10193271"/>
                  </a:lnTo>
                  <a:lnTo>
                    <a:pt x="17192205" y="10195278"/>
                  </a:lnTo>
                  <a:lnTo>
                    <a:pt x="17190781" y="10198616"/>
                  </a:lnTo>
                  <a:lnTo>
                    <a:pt x="17190018" y="10201053"/>
                  </a:lnTo>
                  <a:lnTo>
                    <a:pt x="17189691" y="10202096"/>
                  </a:lnTo>
                  <a:lnTo>
                    <a:pt x="17191222" y="10205907"/>
                  </a:lnTo>
                  <a:lnTo>
                    <a:pt x="17194560" y="10207331"/>
                  </a:lnTo>
                  <a:lnTo>
                    <a:pt x="17194703" y="10206997"/>
                  </a:lnTo>
                  <a:lnTo>
                    <a:pt x="17199377" y="10208991"/>
                  </a:lnTo>
                  <a:lnTo>
                    <a:pt x="17203191" y="10210223"/>
                  </a:lnTo>
                  <a:lnTo>
                    <a:pt x="17207143" y="10208358"/>
                  </a:lnTo>
                  <a:lnTo>
                    <a:pt x="17208996" y="10202440"/>
                  </a:lnTo>
                  <a:lnTo>
                    <a:pt x="17209323" y="10201396"/>
                  </a:lnTo>
                  <a:lnTo>
                    <a:pt x="17207460" y="10197445"/>
                  </a:lnTo>
                  <a:close/>
                </a:path>
                <a:path w="18238470" h="10444480">
                  <a:moveTo>
                    <a:pt x="16639708" y="9951315"/>
                  </a:moveTo>
                  <a:lnTo>
                    <a:pt x="16632030" y="9948040"/>
                  </a:lnTo>
                  <a:lnTo>
                    <a:pt x="16627553" y="9949287"/>
                  </a:lnTo>
                  <a:lnTo>
                    <a:pt x="16624705" y="9955964"/>
                  </a:lnTo>
                  <a:lnTo>
                    <a:pt x="16626093" y="9960106"/>
                  </a:lnTo>
                  <a:lnTo>
                    <a:pt x="16629146" y="9962198"/>
                  </a:lnTo>
                  <a:lnTo>
                    <a:pt x="16637159" y="9965616"/>
                  </a:lnTo>
                  <a:lnTo>
                    <a:pt x="16641303" y="9964227"/>
                  </a:lnTo>
                  <a:lnTo>
                    <a:pt x="16644151" y="9957550"/>
                  </a:lnTo>
                  <a:lnTo>
                    <a:pt x="16642763" y="9953407"/>
                  </a:lnTo>
                  <a:lnTo>
                    <a:pt x="16639708" y="9951315"/>
                  </a:lnTo>
                  <a:close/>
                </a:path>
                <a:path w="18238470" h="10444480">
                  <a:moveTo>
                    <a:pt x="17290333" y="10226088"/>
                  </a:moveTo>
                  <a:lnTo>
                    <a:pt x="17286709" y="10225331"/>
                  </a:lnTo>
                  <a:lnTo>
                    <a:pt x="17279030" y="10222056"/>
                  </a:lnTo>
                  <a:lnTo>
                    <a:pt x="17275270" y="10224398"/>
                  </a:lnTo>
                  <a:lnTo>
                    <a:pt x="17273846" y="10227736"/>
                  </a:lnTo>
                  <a:lnTo>
                    <a:pt x="17273215" y="10229834"/>
                  </a:lnTo>
                  <a:lnTo>
                    <a:pt x="17272899" y="10230883"/>
                  </a:lnTo>
                  <a:lnTo>
                    <a:pt x="17274431" y="10234693"/>
                  </a:lnTo>
                  <a:lnTo>
                    <a:pt x="17278102" y="10236259"/>
                  </a:lnTo>
                  <a:lnTo>
                    <a:pt x="17278245" y="10235925"/>
                  </a:lnTo>
                  <a:lnTo>
                    <a:pt x="17285921" y="10239200"/>
                  </a:lnTo>
                  <a:lnTo>
                    <a:pt x="17289683" y="10236859"/>
                  </a:lnTo>
                  <a:lnTo>
                    <a:pt x="17292531" y="10230182"/>
                  </a:lnTo>
                  <a:lnTo>
                    <a:pt x="17290333" y="10226088"/>
                  </a:lnTo>
                  <a:close/>
                </a:path>
                <a:path w="18238470" h="10444480">
                  <a:moveTo>
                    <a:pt x="16553474" y="9907429"/>
                  </a:moveTo>
                  <a:lnTo>
                    <a:pt x="16548996" y="9908675"/>
                  </a:lnTo>
                  <a:lnTo>
                    <a:pt x="16547572" y="9912013"/>
                  </a:lnTo>
                  <a:lnTo>
                    <a:pt x="16545814" y="9915209"/>
                  </a:lnTo>
                  <a:lnTo>
                    <a:pt x="16547202" y="9919353"/>
                  </a:lnTo>
                  <a:lnTo>
                    <a:pt x="16550257" y="9921444"/>
                  </a:lnTo>
                  <a:lnTo>
                    <a:pt x="16558269" y="9924862"/>
                  </a:lnTo>
                  <a:lnTo>
                    <a:pt x="16562270" y="9923806"/>
                  </a:lnTo>
                  <a:lnTo>
                    <a:pt x="16563694" y="9920468"/>
                  </a:lnTo>
                  <a:lnTo>
                    <a:pt x="16565451" y="9917273"/>
                  </a:lnTo>
                  <a:lnTo>
                    <a:pt x="16564063" y="9913129"/>
                  </a:lnTo>
                  <a:lnTo>
                    <a:pt x="16561010" y="9911037"/>
                  </a:lnTo>
                  <a:lnTo>
                    <a:pt x="16556670" y="9909186"/>
                  </a:lnTo>
                  <a:lnTo>
                    <a:pt x="16553474" y="9907429"/>
                  </a:lnTo>
                  <a:close/>
                </a:path>
                <a:path w="18238470" h="10444480">
                  <a:moveTo>
                    <a:pt x="17374251" y="10253204"/>
                  </a:moveTo>
                  <a:lnTo>
                    <a:pt x="17370628" y="10252448"/>
                  </a:lnTo>
                  <a:lnTo>
                    <a:pt x="17366287" y="10250596"/>
                  </a:lnTo>
                  <a:lnTo>
                    <a:pt x="17362807" y="10249506"/>
                  </a:lnTo>
                  <a:lnTo>
                    <a:pt x="17358713" y="10251706"/>
                  </a:lnTo>
                  <a:lnTo>
                    <a:pt x="17356533" y="10258667"/>
                  </a:lnTo>
                  <a:lnTo>
                    <a:pt x="17358206" y="10262143"/>
                  </a:lnTo>
                  <a:lnTo>
                    <a:pt x="17361879" y="10263709"/>
                  </a:lnTo>
                  <a:lnTo>
                    <a:pt x="17362355" y="10263519"/>
                  </a:lnTo>
                  <a:lnTo>
                    <a:pt x="17366695" y="10265370"/>
                  </a:lnTo>
                  <a:lnTo>
                    <a:pt x="17370176" y="10266460"/>
                  </a:lnTo>
                  <a:lnTo>
                    <a:pt x="17374270" y="10264260"/>
                  </a:lnTo>
                  <a:lnTo>
                    <a:pt x="17375360" y="10260780"/>
                  </a:lnTo>
                  <a:lnTo>
                    <a:pt x="17376593" y="10256965"/>
                  </a:lnTo>
                  <a:lnTo>
                    <a:pt x="17374251" y="10253204"/>
                  </a:lnTo>
                  <a:close/>
                </a:path>
                <a:path w="18238470" h="10444480">
                  <a:moveTo>
                    <a:pt x="16476153" y="9865765"/>
                  </a:moveTo>
                  <a:lnTo>
                    <a:pt x="16472009" y="9867154"/>
                  </a:lnTo>
                  <a:lnTo>
                    <a:pt x="16468493" y="9873546"/>
                  </a:lnTo>
                  <a:lnTo>
                    <a:pt x="16469742" y="9878024"/>
                  </a:lnTo>
                  <a:lnTo>
                    <a:pt x="16472795" y="9880115"/>
                  </a:lnTo>
                  <a:lnTo>
                    <a:pt x="16481140" y="9883675"/>
                  </a:lnTo>
                  <a:lnTo>
                    <a:pt x="16485140" y="9882619"/>
                  </a:lnTo>
                  <a:lnTo>
                    <a:pt x="16486565" y="9879281"/>
                  </a:lnTo>
                  <a:lnTo>
                    <a:pt x="16488322" y="9876086"/>
                  </a:lnTo>
                  <a:lnTo>
                    <a:pt x="16487076" y="9871608"/>
                  </a:lnTo>
                  <a:lnTo>
                    <a:pt x="16484023" y="9869517"/>
                  </a:lnTo>
                  <a:lnTo>
                    <a:pt x="16479684" y="9867666"/>
                  </a:lnTo>
                  <a:lnTo>
                    <a:pt x="16476153" y="9865765"/>
                  </a:lnTo>
                  <a:close/>
                </a:path>
                <a:path w="18238470" h="10444480">
                  <a:moveTo>
                    <a:pt x="17458691" y="10278176"/>
                  </a:moveTo>
                  <a:lnTo>
                    <a:pt x="17455210" y="10277085"/>
                  </a:lnTo>
                  <a:lnTo>
                    <a:pt x="17450585" y="10275902"/>
                  </a:lnTo>
                  <a:lnTo>
                    <a:pt x="17446771" y="10274670"/>
                  </a:lnTo>
                  <a:lnTo>
                    <a:pt x="17443009" y="10277010"/>
                  </a:lnTo>
                  <a:lnTo>
                    <a:pt x="17440829" y="10283972"/>
                  </a:lnTo>
                  <a:lnTo>
                    <a:pt x="17442836" y="10287590"/>
                  </a:lnTo>
                  <a:lnTo>
                    <a:pt x="17446509" y="10289156"/>
                  </a:lnTo>
                  <a:lnTo>
                    <a:pt x="17451134" y="10290341"/>
                  </a:lnTo>
                  <a:lnTo>
                    <a:pt x="17454948" y="10291573"/>
                  </a:lnTo>
                  <a:lnTo>
                    <a:pt x="17458708" y="10289231"/>
                  </a:lnTo>
                  <a:lnTo>
                    <a:pt x="17459798" y="10285750"/>
                  </a:lnTo>
                  <a:lnTo>
                    <a:pt x="17461031" y="10281936"/>
                  </a:lnTo>
                  <a:lnTo>
                    <a:pt x="17458691" y="10278176"/>
                  </a:lnTo>
                  <a:close/>
                </a:path>
                <a:path w="18238470" h="10444480">
                  <a:moveTo>
                    <a:pt x="16399262" y="9823102"/>
                  </a:moveTo>
                  <a:lnTo>
                    <a:pt x="16394784" y="9824348"/>
                  </a:lnTo>
                  <a:lnTo>
                    <a:pt x="16391268" y="9830740"/>
                  </a:lnTo>
                  <a:lnTo>
                    <a:pt x="16392657" y="9834883"/>
                  </a:lnTo>
                  <a:lnTo>
                    <a:pt x="16395567" y="9837308"/>
                  </a:lnTo>
                  <a:lnTo>
                    <a:pt x="16403914" y="9840868"/>
                  </a:lnTo>
                  <a:lnTo>
                    <a:pt x="16407582" y="9839671"/>
                  </a:lnTo>
                  <a:lnTo>
                    <a:pt x="16411097" y="9833280"/>
                  </a:lnTo>
                  <a:lnTo>
                    <a:pt x="16409709" y="9829136"/>
                  </a:lnTo>
                  <a:lnTo>
                    <a:pt x="16406797" y="9826711"/>
                  </a:lnTo>
                  <a:lnTo>
                    <a:pt x="16402458" y="9824859"/>
                  </a:lnTo>
                  <a:lnTo>
                    <a:pt x="16399262" y="9823102"/>
                  </a:lnTo>
                  <a:close/>
                </a:path>
                <a:path w="18238470" h="10444480">
                  <a:moveTo>
                    <a:pt x="17543081" y="10302336"/>
                  </a:moveTo>
                  <a:lnTo>
                    <a:pt x="17539599" y="10301246"/>
                  </a:lnTo>
                  <a:lnTo>
                    <a:pt x="17534975" y="10300062"/>
                  </a:lnTo>
                  <a:lnTo>
                    <a:pt x="17531495" y="10298972"/>
                  </a:lnTo>
                  <a:lnTo>
                    <a:pt x="17527735" y="10301314"/>
                  </a:lnTo>
                  <a:lnTo>
                    <a:pt x="17526645" y="10304794"/>
                  </a:lnTo>
                  <a:lnTo>
                    <a:pt x="17526031" y="10308084"/>
                  </a:lnTo>
                  <a:lnTo>
                    <a:pt x="17527704" y="10311560"/>
                  </a:lnTo>
                  <a:lnTo>
                    <a:pt x="17531377" y="10313127"/>
                  </a:lnTo>
                  <a:lnTo>
                    <a:pt x="17536000" y="10314310"/>
                  </a:lnTo>
                  <a:lnTo>
                    <a:pt x="17539480" y="10315400"/>
                  </a:lnTo>
                  <a:lnTo>
                    <a:pt x="17543242" y="10313059"/>
                  </a:lnTo>
                  <a:lnTo>
                    <a:pt x="17545423" y="10306098"/>
                  </a:lnTo>
                  <a:lnTo>
                    <a:pt x="17543081" y="10302336"/>
                  </a:lnTo>
                  <a:close/>
                </a:path>
                <a:path w="18238470" h="10444480">
                  <a:moveTo>
                    <a:pt x="16323415" y="9778911"/>
                  </a:moveTo>
                  <a:lnTo>
                    <a:pt x="16319273" y="9780300"/>
                  </a:lnTo>
                  <a:lnTo>
                    <a:pt x="16315089" y="9786407"/>
                  </a:lnTo>
                  <a:lnTo>
                    <a:pt x="16316335" y="9790884"/>
                  </a:lnTo>
                  <a:lnTo>
                    <a:pt x="16319531" y="9792642"/>
                  </a:lnTo>
                  <a:lnTo>
                    <a:pt x="16323585" y="9795161"/>
                  </a:lnTo>
                  <a:lnTo>
                    <a:pt x="16324254" y="9795446"/>
                  </a:lnTo>
                  <a:lnTo>
                    <a:pt x="16324112" y="9795780"/>
                  </a:lnTo>
                  <a:lnTo>
                    <a:pt x="16327449" y="9797204"/>
                  </a:lnTo>
                  <a:lnTo>
                    <a:pt x="16331117" y="9796007"/>
                  </a:lnTo>
                  <a:lnTo>
                    <a:pt x="16332348" y="9793769"/>
                  </a:lnTo>
                  <a:lnTo>
                    <a:pt x="16332875" y="9792811"/>
                  </a:lnTo>
                  <a:lnTo>
                    <a:pt x="16334967" y="9789757"/>
                  </a:lnTo>
                  <a:lnTo>
                    <a:pt x="16333719" y="9785279"/>
                  </a:lnTo>
                  <a:lnTo>
                    <a:pt x="16330523" y="9783521"/>
                  </a:lnTo>
                  <a:lnTo>
                    <a:pt x="16326467" y="9781002"/>
                  </a:lnTo>
                  <a:lnTo>
                    <a:pt x="16323415" y="9778911"/>
                  </a:lnTo>
                  <a:close/>
                </a:path>
                <a:path w="18238470" h="10444480">
                  <a:moveTo>
                    <a:pt x="17628611" y="10323827"/>
                  </a:moveTo>
                  <a:lnTo>
                    <a:pt x="17624987" y="10323071"/>
                  </a:lnTo>
                  <a:lnTo>
                    <a:pt x="17620363" y="10321887"/>
                  </a:lnTo>
                  <a:lnTo>
                    <a:pt x="17616405" y="10320989"/>
                  </a:lnTo>
                  <a:lnTo>
                    <a:pt x="17612646" y="10323331"/>
                  </a:lnTo>
                  <a:lnTo>
                    <a:pt x="17611889" y="10326953"/>
                  </a:lnTo>
                  <a:lnTo>
                    <a:pt x="17611275" y="10330242"/>
                  </a:lnTo>
                  <a:lnTo>
                    <a:pt x="17612947" y="10333717"/>
                  </a:lnTo>
                  <a:lnTo>
                    <a:pt x="17616954" y="10335427"/>
                  </a:lnTo>
                  <a:lnTo>
                    <a:pt x="17621579" y="10336611"/>
                  </a:lnTo>
                  <a:lnTo>
                    <a:pt x="17625536" y="10337509"/>
                  </a:lnTo>
                  <a:lnTo>
                    <a:pt x="17629296" y="10335168"/>
                  </a:lnTo>
                  <a:lnTo>
                    <a:pt x="17630052" y="10331544"/>
                  </a:lnTo>
                  <a:lnTo>
                    <a:pt x="17630951" y="10327588"/>
                  </a:lnTo>
                  <a:lnTo>
                    <a:pt x="17628611" y="10323827"/>
                  </a:lnTo>
                  <a:close/>
                </a:path>
                <a:path w="18238470" h="10444480">
                  <a:moveTo>
                    <a:pt x="16247044" y="9734102"/>
                  </a:moveTo>
                  <a:lnTo>
                    <a:pt x="16242565" y="9735347"/>
                  </a:lnTo>
                  <a:lnTo>
                    <a:pt x="16241335" y="9737585"/>
                  </a:lnTo>
                  <a:lnTo>
                    <a:pt x="16240808" y="9738544"/>
                  </a:lnTo>
                  <a:lnTo>
                    <a:pt x="16238716" y="9741597"/>
                  </a:lnTo>
                  <a:lnTo>
                    <a:pt x="16239963" y="9746075"/>
                  </a:lnTo>
                  <a:lnTo>
                    <a:pt x="16243160" y="9747833"/>
                  </a:lnTo>
                  <a:lnTo>
                    <a:pt x="16247214" y="9750352"/>
                  </a:lnTo>
                  <a:lnTo>
                    <a:pt x="16251219" y="9752060"/>
                  </a:lnTo>
                  <a:lnTo>
                    <a:pt x="16254887" y="9750863"/>
                  </a:lnTo>
                  <a:lnTo>
                    <a:pt x="16255964" y="9748955"/>
                  </a:lnTo>
                  <a:lnTo>
                    <a:pt x="16256502" y="9748001"/>
                  </a:lnTo>
                  <a:lnTo>
                    <a:pt x="16258594" y="9744948"/>
                  </a:lnTo>
                  <a:lnTo>
                    <a:pt x="16257348" y="9740470"/>
                  </a:lnTo>
                  <a:lnTo>
                    <a:pt x="16254152" y="9738712"/>
                  </a:lnTo>
                  <a:lnTo>
                    <a:pt x="16250097" y="9736193"/>
                  </a:lnTo>
                  <a:lnTo>
                    <a:pt x="16247044" y="9734102"/>
                  </a:lnTo>
                  <a:close/>
                </a:path>
                <a:path w="18238470" h="10444480">
                  <a:moveTo>
                    <a:pt x="16171908" y="9688242"/>
                  </a:moveTo>
                  <a:lnTo>
                    <a:pt x="16167908" y="9689297"/>
                  </a:lnTo>
                  <a:lnTo>
                    <a:pt x="16165817" y="9692351"/>
                  </a:lnTo>
                  <a:lnTo>
                    <a:pt x="16164435" y="9694918"/>
                  </a:lnTo>
                  <a:lnTo>
                    <a:pt x="16163917" y="9695880"/>
                  </a:lnTo>
                  <a:lnTo>
                    <a:pt x="16164970" y="9699881"/>
                  </a:lnTo>
                  <a:lnTo>
                    <a:pt x="16168024" y="9701972"/>
                  </a:lnTo>
                  <a:lnTo>
                    <a:pt x="16172079" y="9704492"/>
                  </a:lnTo>
                  <a:lnTo>
                    <a:pt x="16176419" y="9706343"/>
                  </a:lnTo>
                  <a:lnTo>
                    <a:pt x="16180088" y="9705146"/>
                  </a:lnTo>
                  <a:lnTo>
                    <a:pt x="16181164" y="9703238"/>
                  </a:lnTo>
                  <a:lnTo>
                    <a:pt x="16181703" y="9702284"/>
                  </a:lnTo>
                  <a:lnTo>
                    <a:pt x="16183085" y="9699717"/>
                  </a:lnTo>
                  <a:lnTo>
                    <a:pt x="16183603" y="9698754"/>
                  </a:lnTo>
                  <a:lnTo>
                    <a:pt x="16182547" y="9694752"/>
                  </a:lnTo>
                  <a:lnTo>
                    <a:pt x="16179493" y="9692661"/>
                  </a:lnTo>
                  <a:lnTo>
                    <a:pt x="16175437" y="9690142"/>
                  </a:lnTo>
                  <a:lnTo>
                    <a:pt x="16171908" y="9688242"/>
                  </a:lnTo>
                  <a:close/>
                </a:path>
                <a:path w="18238470" h="10444480">
                  <a:moveTo>
                    <a:pt x="17713900" y="10344031"/>
                  </a:moveTo>
                  <a:lnTo>
                    <a:pt x="17710277" y="10343274"/>
                  </a:lnTo>
                  <a:lnTo>
                    <a:pt x="17705652" y="10342091"/>
                  </a:lnTo>
                  <a:lnTo>
                    <a:pt x="17702030" y="10341335"/>
                  </a:lnTo>
                  <a:lnTo>
                    <a:pt x="17698267" y="10343676"/>
                  </a:lnTo>
                  <a:lnTo>
                    <a:pt x="17696755" y="10350922"/>
                  </a:lnTo>
                  <a:lnTo>
                    <a:pt x="17698572" y="10354065"/>
                  </a:lnTo>
                  <a:lnTo>
                    <a:pt x="17701575" y="10355346"/>
                  </a:lnTo>
                  <a:lnTo>
                    <a:pt x="17701718" y="10355012"/>
                  </a:lnTo>
                  <a:lnTo>
                    <a:pt x="17702721" y="10355440"/>
                  </a:lnTo>
                  <a:lnTo>
                    <a:pt x="17707345" y="10356623"/>
                  </a:lnTo>
                  <a:lnTo>
                    <a:pt x="17710969" y="10357380"/>
                  </a:lnTo>
                  <a:lnTo>
                    <a:pt x="17714728" y="10355038"/>
                  </a:lnTo>
                  <a:lnTo>
                    <a:pt x="17716240" y="10347791"/>
                  </a:lnTo>
                  <a:lnTo>
                    <a:pt x="17713900" y="10344031"/>
                  </a:lnTo>
                  <a:close/>
                </a:path>
                <a:path w="18238470" h="10444480">
                  <a:moveTo>
                    <a:pt x="16097202" y="9641381"/>
                  </a:moveTo>
                  <a:lnTo>
                    <a:pt x="16093200" y="9642436"/>
                  </a:lnTo>
                  <a:lnTo>
                    <a:pt x="16091109" y="9645489"/>
                  </a:lnTo>
                  <a:lnTo>
                    <a:pt x="16089727" y="9648056"/>
                  </a:lnTo>
                  <a:lnTo>
                    <a:pt x="16089208" y="9649019"/>
                  </a:lnTo>
                  <a:lnTo>
                    <a:pt x="16090264" y="9653020"/>
                  </a:lnTo>
                  <a:lnTo>
                    <a:pt x="16093318" y="9655113"/>
                  </a:lnTo>
                  <a:lnTo>
                    <a:pt x="16097372" y="9657630"/>
                  </a:lnTo>
                  <a:lnTo>
                    <a:pt x="16101378" y="9659339"/>
                  </a:lnTo>
                  <a:lnTo>
                    <a:pt x="16105045" y="9658142"/>
                  </a:lnTo>
                  <a:lnTo>
                    <a:pt x="16106995" y="9655422"/>
                  </a:lnTo>
                  <a:lnTo>
                    <a:pt x="16108377" y="9652855"/>
                  </a:lnTo>
                  <a:lnTo>
                    <a:pt x="16108895" y="9651892"/>
                  </a:lnTo>
                  <a:lnTo>
                    <a:pt x="16107839" y="9647891"/>
                  </a:lnTo>
                  <a:lnTo>
                    <a:pt x="16104785" y="9645799"/>
                  </a:lnTo>
                  <a:lnTo>
                    <a:pt x="16100731" y="9643281"/>
                  </a:lnTo>
                  <a:lnTo>
                    <a:pt x="16097202" y="9641381"/>
                  </a:lnTo>
                  <a:close/>
                </a:path>
                <a:path w="18238470" h="10444480">
                  <a:moveTo>
                    <a:pt x="17800093" y="10363043"/>
                  </a:moveTo>
                  <a:lnTo>
                    <a:pt x="17796470" y="10362287"/>
                  </a:lnTo>
                  <a:lnTo>
                    <a:pt x="17791704" y="10361437"/>
                  </a:lnTo>
                  <a:lnTo>
                    <a:pt x="17788080" y="10360680"/>
                  </a:lnTo>
                  <a:lnTo>
                    <a:pt x="17784318" y="10363021"/>
                  </a:lnTo>
                  <a:lnTo>
                    <a:pt x="17783562" y="10366645"/>
                  </a:lnTo>
                  <a:lnTo>
                    <a:pt x="17782948" y="10369934"/>
                  </a:lnTo>
                  <a:lnTo>
                    <a:pt x="17784764" y="10373076"/>
                  </a:lnTo>
                  <a:lnTo>
                    <a:pt x="17788771" y="10374785"/>
                  </a:lnTo>
                  <a:lnTo>
                    <a:pt x="17793536" y="10375634"/>
                  </a:lnTo>
                  <a:lnTo>
                    <a:pt x="17797159" y="10376390"/>
                  </a:lnTo>
                  <a:lnTo>
                    <a:pt x="17800921" y="10374050"/>
                  </a:lnTo>
                  <a:lnTo>
                    <a:pt x="17802434" y="10366803"/>
                  </a:lnTo>
                  <a:lnTo>
                    <a:pt x="17800093" y="10363043"/>
                  </a:lnTo>
                  <a:close/>
                </a:path>
                <a:path w="18238470" h="10444480">
                  <a:moveTo>
                    <a:pt x="16023924" y="9593945"/>
                  </a:moveTo>
                  <a:lnTo>
                    <a:pt x="16019587" y="9594857"/>
                  </a:lnTo>
                  <a:lnTo>
                    <a:pt x="16015614" y="9600659"/>
                  </a:lnTo>
                  <a:lnTo>
                    <a:pt x="16015405" y="9600964"/>
                  </a:lnTo>
                  <a:lnTo>
                    <a:pt x="16016318" y="9605300"/>
                  </a:lnTo>
                  <a:lnTo>
                    <a:pt x="16019371" y="9607391"/>
                  </a:lnTo>
                  <a:lnTo>
                    <a:pt x="16023427" y="9609911"/>
                  </a:lnTo>
                  <a:lnTo>
                    <a:pt x="16024427" y="9610337"/>
                  </a:lnTo>
                  <a:lnTo>
                    <a:pt x="16024285" y="9610671"/>
                  </a:lnTo>
                  <a:lnTo>
                    <a:pt x="16027289" y="9611953"/>
                  </a:lnTo>
                  <a:lnTo>
                    <a:pt x="16030957" y="9610755"/>
                  </a:lnTo>
                  <a:lnTo>
                    <a:pt x="16032689" y="9608337"/>
                  </a:lnTo>
                  <a:lnTo>
                    <a:pt x="16034998" y="9604982"/>
                  </a:lnTo>
                  <a:lnTo>
                    <a:pt x="16034086" y="9600647"/>
                  </a:lnTo>
                  <a:lnTo>
                    <a:pt x="16031033" y="9598556"/>
                  </a:lnTo>
                  <a:lnTo>
                    <a:pt x="16026977" y="9596036"/>
                  </a:lnTo>
                  <a:lnTo>
                    <a:pt x="16023924" y="9593945"/>
                  </a:lnTo>
                  <a:close/>
                </a:path>
                <a:path w="18238470" h="10444480">
                  <a:moveTo>
                    <a:pt x="17886614" y="10379432"/>
                  </a:moveTo>
                  <a:lnTo>
                    <a:pt x="17882992" y="10378676"/>
                  </a:lnTo>
                  <a:lnTo>
                    <a:pt x="17878225" y="10377826"/>
                  </a:lnTo>
                  <a:lnTo>
                    <a:pt x="17874459" y="10377404"/>
                  </a:lnTo>
                  <a:lnTo>
                    <a:pt x="17871031" y="10379887"/>
                  </a:lnTo>
                  <a:lnTo>
                    <a:pt x="17870275" y="10383511"/>
                  </a:lnTo>
                  <a:lnTo>
                    <a:pt x="17869730" y="10386434"/>
                  </a:lnTo>
                  <a:lnTo>
                    <a:pt x="17869661" y="10386800"/>
                  </a:lnTo>
                  <a:lnTo>
                    <a:pt x="17871143" y="10389799"/>
                  </a:lnTo>
                  <a:lnTo>
                    <a:pt x="17874148" y="10391081"/>
                  </a:lnTo>
                  <a:lnTo>
                    <a:pt x="17874624" y="10390890"/>
                  </a:lnTo>
                  <a:lnTo>
                    <a:pt x="17875959" y="10391459"/>
                  </a:lnTo>
                  <a:lnTo>
                    <a:pt x="17880727" y="10392309"/>
                  </a:lnTo>
                  <a:lnTo>
                    <a:pt x="17884492" y="10392731"/>
                  </a:lnTo>
                  <a:lnTo>
                    <a:pt x="17887919" y="10390248"/>
                  </a:lnTo>
                  <a:lnTo>
                    <a:pt x="17888675" y="10386624"/>
                  </a:lnTo>
                  <a:lnTo>
                    <a:pt x="17889098" y="10382859"/>
                  </a:lnTo>
                  <a:lnTo>
                    <a:pt x="17886614" y="10379432"/>
                  </a:lnTo>
                  <a:close/>
                </a:path>
                <a:path w="18238470" h="10444480">
                  <a:moveTo>
                    <a:pt x="15950070" y="9545081"/>
                  </a:moveTo>
                  <a:lnTo>
                    <a:pt x="15945735" y="9545994"/>
                  </a:lnTo>
                  <a:lnTo>
                    <a:pt x="15941762" y="9551795"/>
                  </a:lnTo>
                  <a:lnTo>
                    <a:pt x="15941553" y="9552101"/>
                  </a:lnTo>
                  <a:lnTo>
                    <a:pt x="15942464" y="9556435"/>
                  </a:lnTo>
                  <a:lnTo>
                    <a:pt x="15945518" y="9558527"/>
                  </a:lnTo>
                  <a:lnTo>
                    <a:pt x="15949573" y="9561046"/>
                  </a:lnTo>
                  <a:lnTo>
                    <a:pt x="15953579" y="9562755"/>
                  </a:lnTo>
                  <a:lnTo>
                    <a:pt x="15957105" y="9561891"/>
                  </a:lnTo>
                  <a:lnTo>
                    <a:pt x="15958838" y="9559474"/>
                  </a:lnTo>
                  <a:lnTo>
                    <a:pt x="15961146" y="9556118"/>
                  </a:lnTo>
                  <a:lnTo>
                    <a:pt x="15960232" y="9551783"/>
                  </a:lnTo>
                  <a:lnTo>
                    <a:pt x="15957179" y="9549691"/>
                  </a:lnTo>
                  <a:lnTo>
                    <a:pt x="15953123" y="9547172"/>
                  </a:lnTo>
                  <a:lnTo>
                    <a:pt x="15950070" y="9545081"/>
                  </a:lnTo>
                  <a:close/>
                </a:path>
                <a:path w="18238470" h="10444480">
                  <a:moveTo>
                    <a:pt x="17973087" y="10395012"/>
                  </a:moveTo>
                  <a:lnTo>
                    <a:pt x="17969463" y="10394255"/>
                  </a:lnTo>
                  <a:lnTo>
                    <a:pt x="17964697" y="10393406"/>
                  </a:lnTo>
                  <a:lnTo>
                    <a:pt x="17960931" y="10392984"/>
                  </a:lnTo>
                  <a:lnTo>
                    <a:pt x="17957504" y="10395467"/>
                  </a:lnTo>
                  <a:lnTo>
                    <a:pt x="17956748" y="10399090"/>
                  </a:lnTo>
                  <a:lnTo>
                    <a:pt x="17956276" y="10402045"/>
                  </a:lnTo>
                  <a:lnTo>
                    <a:pt x="17957759" y="10405045"/>
                  </a:lnTo>
                  <a:lnTo>
                    <a:pt x="17962434" y="10407039"/>
                  </a:lnTo>
                  <a:lnTo>
                    <a:pt x="17967199" y="10407889"/>
                  </a:lnTo>
                  <a:lnTo>
                    <a:pt x="17970963" y="10408310"/>
                  </a:lnTo>
                  <a:lnTo>
                    <a:pt x="17974390" y="10405827"/>
                  </a:lnTo>
                  <a:lnTo>
                    <a:pt x="17975146" y="10402204"/>
                  </a:lnTo>
                  <a:lnTo>
                    <a:pt x="17975571" y="10398439"/>
                  </a:lnTo>
                  <a:lnTo>
                    <a:pt x="17973087" y="10395012"/>
                  </a:lnTo>
                  <a:close/>
                </a:path>
                <a:path w="18238470" h="10444480">
                  <a:moveTo>
                    <a:pt x="15877312" y="9495500"/>
                  </a:moveTo>
                  <a:lnTo>
                    <a:pt x="15872978" y="9496412"/>
                  </a:lnTo>
                  <a:lnTo>
                    <a:pt x="15868794" y="9502519"/>
                  </a:lnTo>
                  <a:lnTo>
                    <a:pt x="15869706" y="9506854"/>
                  </a:lnTo>
                  <a:lnTo>
                    <a:pt x="15872759" y="9508945"/>
                  </a:lnTo>
                  <a:lnTo>
                    <a:pt x="15876672" y="9511799"/>
                  </a:lnTo>
                  <a:lnTo>
                    <a:pt x="15880679" y="9513508"/>
                  </a:lnTo>
                  <a:lnTo>
                    <a:pt x="15884204" y="9512644"/>
                  </a:lnTo>
                  <a:lnTo>
                    <a:pt x="15886153" y="9509924"/>
                  </a:lnTo>
                  <a:lnTo>
                    <a:pt x="15888245" y="9506871"/>
                  </a:lnTo>
                  <a:lnTo>
                    <a:pt x="15887331" y="9502535"/>
                  </a:lnTo>
                  <a:lnTo>
                    <a:pt x="15884278" y="9500444"/>
                  </a:lnTo>
                  <a:lnTo>
                    <a:pt x="15880365" y="9497591"/>
                  </a:lnTo>
                  <a:lnTo>
                    <a:pt x="15877312" y="9495500"/>
                  </a:lnTo>
                  <a:close/>
                </a:path>
                <a:path w="18238470" h="10444480">
                  <a:moveTo>
                    <a:pt x="18060222" y="10408112"/>
                  </a:moveTo>
                  <a:lnTo>
                    <a:pt x="18056456" y="10407689"/>
                  </a:lnTo>
                  <a:lnTo>
                    <a:pt x="18051690" y="10406840"/>
                  </a:lnTo>
                  <a:lnTo>
                    <a:pt x="18047924" y="10406417"/>
                  </a:lnTo>
                  <a:lnTo>
                    <a:pt x="18044497" y="10408901"/>
                  </a:lnTo>
                  <a:lnTo>
                    <a:pt x="18044074" y="10412667"/>
                  </a:lnTo>
                  <a:lnTo>
                    <a:pt x="18043662" y="10415252"/>
                  </a:lnTo>
                  <a:lnTo>
                    <a:pt x="18043603" y="10415623"/>
                  </a:lnTo>
                  <a:lnTo>
                    <a:pt x="18045420" y="10418765"/>
                  </a:lnTo>
                  <a:lnTo>
                    <a:pt x="18048091" y="10419904"/>
                  </a:lnTo>
                  <a:lnTo>
                    <a:pt x="18048234" y="10419570"/>
                  </a:lnTo>
                  <a:lnTo>
                    <a:pt x="18049903" y="10420282"/>
                  </a:lnTo>
                  <a:lnTo>
                    <a:pt x="18054668" y="10421131"/>
                  </a:lnTo>
                  <a:lnTo>
                    <a:pt x="18058435" y="10421554"/>
                  </a:lnTo>
                  <a:lnTo>
                    <a:pt x="18061862" y="10419071"/>
                  </a:lnTo>
                  <a:lnTo>
                    <a:pt x="18062706" y="10411539"/>
                  </a:lnTo>
                  <a:lnTo>
                    <a:pt x="18060222" y="10408112"/>
                  </a:lnTo>
                  <a:close/>
                </a:path>
                <a:path w="18238470" h="10444480">
                  <a:moveTo>
                    <a:pt x="15804838" y="9445251"/>
                  </a:moveTo>
                  <a:lnTo>
                    <a:pt x="15800504" y="9446164"/>
                  </a:lnTo>
                  <a:lnTo>
                    <a:pt x="15796321" y="9452271"/>
                  </a:lnTo>
                  <a:lnTo>
                    <a:pt x="15797233" y="9456605"/>
                  </a:lnTo>
                  <a:lnTo>
                    <a:pt x="15800286" y="9458697"/>
                  </a:lnTo>
                  <a:lnTo>
                    <a:pt x="15804198" y="9461549"/>
                  </a:lnTo>
                  <a:lnTo>
                    <a:pt x="15808206" y="9463259"/>
                  </a:lnTo>
                  <a:lnTo>
                    <a:pt x="15811731" y="9462395"/>
                  </a:lnTo>
                  <a:lnTo>
                    <a:pt x="15813680" y="9459676"/>
                  </a:lnTo>
                  <a:lnTo>
                    <a:pt x="15815772" y="9456622"/>
                  </a:lnTo>
                  <a:lnTo>
                    <a:pt x="15814858" y="9452287"/>
                  </a:lnTo>
                  <a:lnTo>
                    <a:pt x="15811804" y="9450195"/>
                  </a:lnTo>
                  <a:lnTo>
                    <a:pt x="15807892" y="9447342"/>
                  </a:lnTo>
                  <a:lnTo>
                    <a:pt x="15804838" y="9445251"/>
                  </a:lnTo>
                  <a:close/>
                </a:path>
                <a:path w="18238470" h="10444480">
                  <a:moveTo>
                    <a:pt x="15733461" y="9394286"/>
                  </a:moveTo>
                  <a:lnTo>
                    <a:pt x="15729124" y="9395198"/>
                  </a:lnTo>
                  <a:lnTo>
                    <a:pt x="15727032" y="9398251"/>
                  </a:lnTo>
                  <a:lnTo>
                    <a:pt x="15724465" y="9401497"/>
                  </a:lnTo>
                  <a:lnTo>
                    <a:pt x="15725379" y="9405832"/>
                  </a:lnTo>
                  <a:lnTo>
                    <a:pt x="15728432" y="9407923"/>
                  </a:lnTo>
                  <a:lnTo>
                    <a:pt x="15732344" y="9410776"/>
                  </a:lnTo>
                  <a:lnTo>
                    <a:pt x="15733681" y="9411346"/>
                  </a:lnTo>
                  <a:lnTo>
                    <a:pt x="15733871" y="9411821"/>
                  </a:lnTo>
                  <a:lnTo>
                    <a:pt x="15736541" y="9412960"/>
                  </a:lnTo>
                  <a:lnTo>
                    <a:pt x="15740067" y="9412097"/>
                  </a:lnTo>
                  <a:lnTo>
                    <a:pt x="15742016" y="9409377"/>
                  </a:lnTo>
                  <a:lnTo>
                    <a:pt x="15744583" y="9406132"/>
                  </a:lnTo>
                  <a:lnTo>
                    <a:pt x="15743672" y="9401798"/>
                  </a:lnTo>
                  <a:lnTo>
                    <a:pt x="15740619" y="9399707"/>
                  </a:lnTo>
                  <a:lnTo>
                    <a:pt x="15736705" y="9396854"/>
                  </a:lnTo>
                  <a:lnTo>
                    <a:pt x="15733461" y="9394286"/>
                  </a:lnTo>
                  <a:close/>
                </a:path>
                <a:path w="18238470" h="10444480">
                  <a:moveTo>
                    <a:pt x="18147595" y="10419736"/>
                  </a:moveTo>
                  <a:lnTo>
                    <a:pt x="18138919" y="10418796"/>
                  </a:lnTo>
                  <a:lnTo>
                    <a:pt x="18135295" y="10418040"/>
                  </a:lnTo>
                  <a:lnTo>
                    <a:pt x="18131728" y="10420858"/>
                  </a:lnTo>
                  <a:lnTo>
                    <a:pt x="18131303" y="10424623"/>
                  </a:lnTo>
                  <a:lnTo>
                    <a:pt x="18130690" y="10427913"/>
                  </a:lnTo>
                  <a:lnTo>
                    <a:pt x="18132648" y="10430721"/>
                  </a:lnTo>
                  <a:lnTo>
                    <a:pt x="18135320" y="10431860"/>
                  </a:lnTo>
                  <a:lnTo>
                    <a:pt x="18135462" y="10431526"/>
                  </a:lnTo>
                  <a:lnTo>
                    <a:pt x="18137129" y="10432238"/>
                  </a:lnTo>
                  <a:lnTo>
                    <a:pt x="18142039" y="10432754"/>
                  </a:lnTo>
                  <a:lnTo>
                    <a:pt x="18145663" y="10433511"/>
                  </a:lnTo>
                  <a:lnTo>
                    <a:pt x="18149233" y="10430693"/>
                  </a:lnTo>
                  <a:lnTo>
                    <a:pt x="18149655" y="10426927"/>
                  </a:lnTo>
                  <a:lnTo>
                    <a:pt x="18150336" y="10423666"/>
                  </a:lnTo>
                  <a:lnTo>
                    <a:pt x="18150412" y="10423304"/>
                  </a:lnTo>
                  <a:lnTo>
                    <a:pt x="18147595" y="10419736"/>
                  </a:lnTo>
                  <a:close/>
                </a:path>
                <a:path w="18238470" h="10444480">
                  <a:moveTo>
                    <a:pt x="15662368" y="9342653"/>
                  </a:moveTo>
                  <a:lnTo>
                    <a:pt x="15657697" y="9343422"/>
                  </a:lnTo>
                  <a:lnTo>
                    <a:pt x="15655605" y="9346476"/>
                  </a:lnTo>
                  <a:lnTo>
                    <a:pt x="15653181" y="9349388"/>
                  </a:lnTo>
                  <a:lnTo>
                    <a:pt x="15653951" y="9354057"/>
                  </a:lnTo>
                  <a:lnTo>
                    <a:pt x="15657004" y="9356148"/>
                  </a:lnTo>
                  <a:lnTo>
                    <a:pt x="15660917" y="9359001"/>
                  </a:lnTo>
                  <a:lnTo>
                    <a:pt x="15662251" y="9359570"/>
                  </a:lnTo>
                  <a:lnTo>
                    <a:pt x="15662444" y="9360047"/>
                  </a:lnTo>
                  <a:lnTo>
                    <a:pt x="15665114" y="9361185"/>
                  </a:lnTo>
                  <a:lnTo>
                    <a:pt x="15668639" y="9360322"/>
                  </a:lnTo>
                  <a:lnTo>
                    <a:pt x="15670587" y="9357602"/>
                  </a:lnTo>
                  <a:lnTo>
                    <a:pt x="15673013" y="9354691"/>
                  </a:lnTo>
                  <a:lnTo>
                    <a:pt x="15672245" y="9350023"/>
                  </a:lnTo>
                  <a:lnTo>
                    <a:pt x="15669192" y="9347931"/>
                  </a:lnTo>
                  <a:lnTo>
                    <a:pt x="15665278" y="9345078"/>
                  </a:lnTo>
                  <a:lnTo>
                    <a:pt x="15662368" y="9342653"/>
                  </a:lnTo>
                  <a:close/>
                </a:path>
                <a:path w="18238470" h="10444480">
                  <a:moveTo>
                    <a:pt x="18235060" y="10430214"/>
                  </a:moveTo>
                  <a:lnTo>
                    <a:pt x="18222619" y="10428853"/>
                  </a:lnTo>
                  <a:lnTo>
                    <a:pt x="18219050" y="10431671"/>
                  </a:lnTo>
                  <a:lnTo>
                    <a:pt x="18218628" y="10435436"/>
                  </a:lnTo>
                  <a:lnTo>
                    <a:pt x="18218156" y="10438392"/>
                  </a:lnTo>
                  <a:lnTo>
                    <a:pt x="18220115" y="10441201"/>
                  </a:lnTo>
                  <a:lnTo>
                    <a:pt x="18224787" y="10443194"/>
                  </a:lnTo>
                  <a:lnTo>
                    <a:pt x="18233461" y="10444132"/>
                  </a:lnTo>
                  <a:lnTo>
                    <a:pt x="18237031" y="10441314"/>
                  </a:lnTo>
                  <a:lnTo>
                    <a:pt x="18237878" y="10433784"/>
                  </a:lnTo>
                  <a:lnTo>
                    <a:pt x="18235060" y="10430214"/>
                  </a:lnTo>
                  <a:close/>
                </a:path>
                <a:path w="18238470" h="10444480">
                  <a:moveTo>
                    <a:pt x="15591415" y="9290685"/>
                  </a:moveTo>
                  <a:lnTo>
                    <a:pt x="15586888" y="9291122"/>
                  </a:lnTo>
                  <a:lnTo>
                    <a:pt x="15582706" y="9297229"/>
                  </a:lnTo>
                  <a:lnTo>
                    <a:pt x="15583143" y="9301756"/>
                  </a:lnTo>
                  <a:lnTo>
                    <a:pt x="15586196" y="9303848"/>
                  </a:lnTo>
                  <a:lnTo>
                    <a:pt x="15590108" y="9306700"/>
                  </a:lnTo>
                  <a:lnTo>
                    <a:pt x="15594448" y="9308551"/>
                  </a:lnTo>
                  <a:lnTo>
                    <a:pt x="15597831" y="9308021"/>
                  </a:lnTo>
                  <a:lnTo>
                    <a:pt x="15599780" y="9305302"/>
                  </a:lnTo>
                  <a:lnTo>
                    <a:pt x="15601871" y="9302248"/>
                  </a:lnTo>
                  <a:lnTo>
                    <a:pt x="15601434" y="9297721"/>
                  </a:lnTo>
                  <a:lnTo>
                    <a:pt x="15598381" y="9295630"/>
                  </a:lnTo>
                  <a:lnTo>
                    <a:pt x="15594469" y="9292777"/>
                  </a:lnTo>
                  <a:lnTo>
                    <a:pt x="15591415" y="9290685"/>
                  </a:lnTo>
                  <a:close/>
                </a:path>
                <a:path w="18238470" h="10444480">
                  <a:moveTo>
                    <a:pt x="15520557" y="9237575"/>
                  </a:moveTo>
                  <a:lnTo>
                    <a:pt x="15516365" y="9238154"/>
                  </a:lnTo>
                  <a:lnTo>
                    <a:pt x="15513939" y="9241065"/>
                  </a:lnTo>
                  <a:lnTo>
                    <a:pt x="15511848" y="9244119"/>
                  </a:lnTo>
                  <a:lnTo>
                    <a:pt x="15512428" y="9248312"/>
                  </a:lnTo>
                  <a:lnTo>
                    <a:pt x="15515338" y="9250737"/>
                  </a:lnTo>
                  <a:lnTo>
                    <a:pt x="15519250" y="9253590"/>
                  </a:lnTo>
                  <a:lnTo>
                    <a:pt x="15523590" y="9255441"/>
                  </a:lnTo>
                  <a:lnTo>
                    <a:pt x="15526973" y="9254911"/>
                  </a:lnTo>
                  <a:lnTo>
                    <a:pt x="15528923" y="9252191"/>
                  </a:lnTo>
                  <a:lnTo>
                    <a:pt x="15531013" y="9249137"/>
                  </a:lnTo>
                  <a:lnTo>
                    <a:pt x="15530434" y="9244944"/>
                  </a:lnTo>
                  <a:lnTo>
                    <a:pt x="15527523" y="9242519"/>
                  </a:lnTo>
                  <a:lnTo>
                    <a:pt x="15523611" y="9239667"/>
                  </a:lnTo>
                  <a:lnTo>
                    <a:pt x="15520557" y="9237575"/>
                  </a:lnTo>
                  <a:close/>
                </a:path>
                <a:path w="18238470" h="10444480">
                  <a:moveTo>
                    <a:pt x="15450653" y="9184082"/>
                  </a:moveTo>
                  <a:lnTo>
                    <a:pt x="15446461" y="9184661"/>
                  </a:lnTo>
                  <a:lnTo>
                    <a:pt x="15444035" y="9187573"/>
                  </a:lnTo>
                  <a:lnTo>
                    <a:pt x="15441943" y="9190625"/>
                  </a:lnTo>
                  <a:lnTo>
                    <a:pt x="15442520" y="9194817"/>
                  </a:lnTo>
                  <a:lnTo>
                    <a:pt x="15445432" y="9197243"/>
                  </a:lnTo>
                  <a:lnTo>
                    <a:pt x="15449345" y="9200096"/>
                  </a:lnTo>
                  <a:lnTo>
                    <a:pt x="15453686" y="9201948"/>
                  </a:lnTo>
                  <a:lnTo>
                    <a:pt x="15457068" y="9201418"/>
                  </a:lnTo>
                  <a:lnTo>
                    <a:pt x="15459018" y="9198698"/>
                  </a:lnTo>
                  <a:lnTo>
                    <a:pt x="15461109" y="9195645"/>
                  </a:lnTo>
                  <a:lnTo>
                    <a:pt x="15460530" y="9191452"/>
                  </a:lnTo>
                  <a:lnTo>
                    <a:pt x="15457618" y="9189026"/>
                  </a:lnTo>
                  <a:lnTo>
                    <a:pt x="15453706" y="9186173"/>
                  </a:lnTo>
                  <a:lnTo>
                    <a:pt x="15450653" y="9184082"/>
                  </a:lnTo>
                  <a:close/>
                </a:path>
                <a:path w="18238470" h="10444480">
                  <a:moveTo>
                    <a:pt x="15381507" y="9129728"/>
                  </a:moveTo>
                  <a:lnTo>
                    <a:pt x="15377316" y="9130308"/>
                  </a:lnTo>
                  <a:lnTo>
                    <a:pt x="15372464" y="9136130"/>
                  </a:lnTo>
                  <a:lnTo>
                    <a:pt x="15373044" y="9140323"/>
                  </a:lnTo>
                  <a:lnTo>
                    <a:pt x="15375954" y="9142748"/>
                  </a:lnTo>
                  <a:lnTo>
                    <a:pt x="15379867" y="9145600"/>
                  </a:lnTo>
                  <a:lnTo>
                    <a:pt x="15381536" y="9146313"/>
                  </a:lnTo>
                  <a:lnTo>
                    <a:pt x="15381394" y="9146647"/>
                  </a:lnTo>
                  <a:lnTo>
                    <a:pt x="15384064" y="9147786"/>
                  </a:lnTo>
                  <a:lnTo>
                    <a:pt x="15387589" y="9146923"/>
                  </a:lnTo>
                  <a:lnTo>
                    <a:pt x="15389396" y="9144536"/>
                  </a:lnTo>
                  <a:lnTo>
                    <a:pt x="15391821" y="9141625"/>
                  </a:lnTo>
                  <a:lnTo>
                    <a:pt x="15391243" y="9137432"/>
                  </a:lnTo>
                  <a:lnTo>
                    <a:pt x="15388331" y="9135007"/>
                  </a:lnTo>
                  <a:lnTo>
                    <a:pt x="15384419" y="9132154"/>
                  </a:lnTo>
                  <a:lnTo>
                    <a:pt x="15381507" y="9129728"/>
                  </a:lnTo>
                  <a:close/>
                </a:path>
                <a:path w="18238470" h="10444480">
                  <a:moveTo>
                    <a:pt x="15312649" y="9074709"/>
                  </a:moveTo>
                  <a:lnTo>
                    <a:pt x="15308457" y="9075289"/>
                  </a:lnTo>
                  <a:lnTo>
                    <a:pt x="15303605" y="9081110"/>
                  </a:lnTo>
                  <a:lnTo>
                    <a:pt x="15304184" y="9085303"/>
                  </a:lnTo>
                  <a:lnTo>
                    <a:pt x="15310864" y="9090914"/>
                  </a:lnTo>
                  <a:lnTo>
                    <a:pt x="15312535" y="9091627"/>
                  </a:lnTo>
                  <a:lnTo>
                    <a:pt x="15312392" y="9091961"/>
                  </a:lnTo>
                  <a:lnTo>
                    <a:pt x="15315063" y="9093100"/>
                  </a:lnTo>
                  <a:lnTo>
                    <a:pt x="15318588" y="9092236"/>
                  </a:lnTo>
                  <a:lnTo>
                    <a:pt x="15320395" y="9089850"/>
                  </a:lnTo>
                  <a:lnTo>
                    <a:pt x="15322820" y="9086939"/>
                  </a:lnTo>
                  <a:lnTo>
                    <a:pt x="15322241" y="9082746"/>
                  </a:lnTo>
                  <a:lnTo>
                    <a:pt x="15312649" y="9074709"/>
                  </a:lnTo>
                  <a:close/>
                </a:path>
                <a:path w="18238470" h="10444480">
                  <a:moveTo>
                    <a:pt x="15243931" y="9019355"/>
                  </a:moveTo>
                  <a:lnTo>
                    <a:pt x="15239739" y="9019934"/>
                  </a:lnTo>
                  <a:lnTo>
                    <a:pt x="15234887" y="9025756"/>
                  </a:lnTo>
                  <a:lnTo>
                    <a:pt x="15235467" y="9029949"/>
                  </a:lnTo>
                  <a:lnTo>
                    <a:pt x="15242148" y="9035561"/>
                  </a:lnTo>
                  <a:lnTo>
                    <a:pt x="15243817" y="9036273"/>
                  </a:lnTo>
                  <a:lnTo>
                    <a:pt x="15243674" y="9036606"/>
                  </a:lnTo>
                  <a:lnTo>
                    <a:pt x="15246345" y="9037746"/>
                  </a:lnTo>
                  <a:lnTo>
                    <a:pt x="15249870" y="9036882"/>
                  </a:lnTo>
                  <a:lnTo>
                    <a:pt x="15251677" y="9034496"/>
                  </a:lnTo>
                  <a:lnTo>
                    <a:pt x="15254102" y="9031585"/>
                  </a:lnTo>
                  <a:lnTo>
                    <a:pt x="15253523" y="9027392"/>
                  </a:lnTo>
                  <a:lnTo>
                    <a:pt x="15243931" y="9019355"/>
                  </a:lnTo>
                  <a:close/>
                </a:path>
                <a:path w="18238470" h="10444480">
                  <a:moveTo>
                    <a:pt x="15176308" y="8963284"/>
                  </a:moveTo>
                  <a:lnTo>
                    <a:pt x="15171782" y="8963720"/>
                  </a:lnTo>
                  <a:lnTo>
                    <a:pt x="15169356" y="8966631"/>
                  </a:lnTo>
                  <a:lnTo>
                    <a:pt x="15166788" y="8969876"/>
                  </a:lnTo>
                  <a:lnTo>
                    <a:pt x="15167368" y="8974069"/>
                  </a:lnTo>
                  <a:lnTo>
                    <a:pt x="15174049" y="8979681"/>
                  </a:lnTo>
                  <a:lnTo>
                    <a:pt x="15178723" y="8981675"/>
                  </a:lnTo>
                  <a:lnTo>
                    <a:pt x="15182247" y="8980810"/>
                  </a:lnTo>
                  <a:lnTo>
                    <a:pt x="15184054" y="8978425"/>
                  </a:lnTo>
                  <a:lnTo>
                    <a:pt x="15186480" y="8975514"/>
                  </a:lnTo>
                  <a:lnTo>
                    <a:pt x="15185900" y="8971321"/>
                  </a:lnTo>
                  <a:lnTo>
                    <a:pt x="15176308" y="8963284"/>
                  </a:lnTo>
                  <a:close/>
                </a:path>
                <a:path w="18238470" h="10444480">
                  <a:moveTo>
                    <a:pt x="15108354" y="8907071"/>
                  </a:moveTo>
                  <a:lnTo>
                    <a:pt x="15103828" y="8907508"/>
                  </a:lnTo>
                  <a:lnTo>
                    <a:pt x="15098976" y="8913330"/>
                  </a:lnTo>
                  <a:lnTo>
                    <a:pt x="15099411" y="8917856"/>
                  </a:lnTo>
                  <a:lnTo>
                    <a:pt x="15106092" y="8923468"/>
                  </a:lnTo>
                  <a:lnTo>
                    <a:pt x="15110766" y="8925461"/>
                  </a:lnTo>
                  <a:lnTo>
                    <a:pt x="15114150" y="8924932"/>
                  </a:lnTo>
                  <a:lnTo>
                    <a:pt x="15115957" y="8922547"/>
                  </a:lnTo>
                  <a:lnTo>
                    <a:pt x="15118383" y="8919636"/>
                  </a:lnTo>
                  <a:lnTo>
                    <a:pt x="15117946" y="8915109"/>
                  </a:lnTo>
                  <a:lnTo>
                    <a:pt x="15108354" y="8907071"/>
                  </a:lnTo>
                  <a:close/>
                </a:path>
                <a:path w="18238470" h="10444480">
                  <a:moveTo>
                    <a:pt x="15041158" y="8849999"/>
                  </a:moveTo>
                  <a:lnTo>
                    <a:pt x="15036632" y="8850435"/>
                  </a:lnTo>
                  <a:lnTo>
                    <a:pt x="15034206" y="8853346"/>
                  </a:lnTo>
                  <a:lnTo>
                    <a:pt x="15031448" y="8856115"/>
                  </a:lnTo>
                  <a:lnTo>
                    <a:pt x="15031884" y="8860642"/>
                  </a:lnTo>
                  <a:lnTo>
                    <a:pt x="15038565" y="8866254"/>
                  </a:lnTo>
                  <a:lnTo>
                    <a:pt x="15040568" y="8867108"/>
                  </a:lnTo>
                  <a:lnTo>
                    <a:pt x="15040425" y="8867442"/>
                  </a:lnTo>
                  <a:lnTo>
                    <a:pt x="15043096" y="8868581"/>
                  </a:lnTo>
                  <a:lnTo>
                    <a:pt x="15046144" y="8867909"/>
                  </a:lnTo>
                  <a:lnTo>
                    <a:pt x="15048285" y="8865665"/>
                  </a:lnTo>
                  <a:lnTo>
                    <a:pt x="15051045" y="8862897"/>
                  </a:lnTo>
                  <a:lnTo>
                    <a:pt x="15050608" y="8858370"/>
                  </a:lnTo>
                  <a:lnTo>
                    <a:pt x="15043927" y="8852758"/>
                  </a:lnTo>
                  <a:lnTo>
                    <a:pt x="15041158" y="8849999"/>
                  </a:lnTo>
                  <a:close/>
                </a:path>
                <a:path w="18238470" h="10444480">
                  <a:moveTo>
                    <a:pt x="14974155" y="8793403"/>
                  </a:moveTo>
                  <a:lnTo>
                    <a:pt x="14969771" y="8793506"/>
                  </a:lnTo>
                  <a:lnTo>
                    <a:pt x="14964920" y="8799328"/>
                  </a:lnTo>
                  <a:lnTo>
                    <a:pt x="14965023" y="8803712"/>
                  </a:lnTo>
                  <a:lnTo>
                    <a:pt x="14971704" y="8809323"/>
                  </a:lnTo>
                  <a:lnTo>
                    <a:pt x="14973707" y="8810178"/>
                  </a:lnTo>
                  <a:lnTo>
                    <a:pt x="14973564" y="8810513"/>
                  </a:lnTo>
                  <a:lnTo>
                    <a:pt x="14976236" y="8811652"/>
                  </a:lnTo>
                  <a:lnTo>
                    <a:pt x="14979284" y="8810979"/>
                  </a:lnTo>
                  <a:lnTo>
                    <a:pt x="14981425" y="8808736"/>
                  </a:lnTo>
                  <a:lnTo>
                    <a:pt x="14983850" y="8805825"/>
                  </a:lnTo>
                  <a:lnTo>
                    <a:pt x="14983747" y="8801440"/>
                  </a:lnTo>
                  <a:lnTo>
                    <a:pt x="14974155" y="8793403"/>
                  </a:lnTo>
                  <a:close/>
                </a:path>
                <a:path w="18238470" h="10444480">
                  <a:moveTo>
                    <a:pt x="14907721" y="8735471"/>
                  </a:moveTo>
                  <a:lnTo>
                    <a:pt x="14903337" y="8735574"/>
                  </a:lnTo>
                  <a:lnTo>
                    <a:pt x="14898487" y="8741397"/>
                  </a:lnTo>
                  <a:lnTo>
                    <a:pt x="14898589" y="8745781"/>
                  </a:lnTo>
                  <a:lnTo>
                    <a:pt x="14905270" y="8751393"/>
                  </a:lnTo>
                  <a:lnTo>
                    <a:pt x="14907274" y="8752247"/>
                  </a:lnTo>
                  <a:lnTo>
                    <a:pt x="14907131" y="8752581"/>
                  </a:lnTo>
                  <a:lnTo>
                    <a:pt x="14909801" y="8753720"/>
                  </a:lnTo>
                  <a:lnTo>
                    <a:pt x="14912849" y="8753048"/>
                  </a:lnTo>
                  <a:lnTo>
                    <a:pt x="14914990" y="8750804"/>
                  </a:lnTo>
                  <a:lnTo>
                    <a:pt x="14917416" y="8747893"/>
                  </a:lnTo>
                  <a:lnTo>
                    <a:pt x="14917314" y="8743509"/>
                  </a:lnTo>
                  <a:lnTo>
                    <a:pt x="14907721" y="8735471"/>
                  </a:lnTo>
                  <a:close/>
                </a:path>
                <a:path w="18238470" h="10444480">
                  <a:moveTo>
                    <a:pt x="14841430" y="8677207"/>
                  </a:moveTo>
                  <a:lnTo>
                    <a:pt x="14837046" y="8677310"/>
                  </a:lnTo>
                  <a:lnTo>
                    <a:pt x="14832194" y="8683131"/>
                  </a:lnTo>
                  <a:lnTo>
                    <a:pt x="14832297" y="8687516"/>
                  </a:lnTo>
                  <a:lnTo>
                    <a:pt x="14838978" y="8693127"/>
                  </a:lnTo>
                  <a:lnTo>
                    <a:pt x="14840981" y="8693982"/>
                  </a:lnTo>
                  <a:lnTo>
                    <a:pt x="14840839" y="8694316"/>
                  </a:lnTo>
                  <a:lnTo>
                    <a:pt x="14843510" y="8695455"/>
                  </a:lnTo>
                  <a:lnTo>
                    <a:pt x="14846558" y="8694783"/>
                  </a:lnTo>
                  <a:lnTo>
                    <a:pt x="14848699" y="8692540"/>
                  </a:lnTo>
                  <a:lnTo>
                    <a:pt x="14851125" y="8689628"/>
                  </a:lnTo>
                  <a:lnTo>
                    <a:pt x="14851022" y="8685244"/>
                  </a:lnTo>
                  <a:lnTo>
                    <a:pt x="14841430" y="8677207"/>
                  </a:lnTo>
                  <a:close/>
                </a:path>
                <a:path w="18238470" h="10444480">
                  <a:moveTo>
                    <a:pt x="14775757" y="8618417"/>
                  </a:moveTo>
                  <a:lnTo>
                    <a:pt x="14771371" y="8618519"/>
                  </a:lnTo>
                  <a:lnTo>
                    <a:pt x="14766520" y="8624340"/>
                  </a:lnTo>
                  <a:lnTo>
                    <a:pt x="14766623" y="8628725"/>
                  </a:lnTo>
                  <a:lnTo>
                    <a:pt x="14773303" y="8634336"/>
                  </a:lnTo>
                  <a:lnTo>
                    <a:pt x="14773829" y="8634955"/>
                  </a:lnTo>
                  <a:lnTo>
                    <a:pt x="14777503" y="8636522"/>
                  </a:lnTo>
                  <a:lnTo>
                    <a:pt x="14780551" y="8635850"/>
                  </a:lnTo>
                  <a:lnTo>
                    <a:pt x="14782692" y="8633606"/>
                  </a:lnTo>
                  <a:lnTo>
                    <a:pt x="14785117" y="8630695"/>
                  </a:lnTo>
                  <a:lnTo>
                    <a:pt x="14785015" y="8626311"/>
                  </a:lnTo>
                  <a:lnTo>
                    <a:pt x="14782104" y="8623885"/>
                  </a:lnTo>
                  <a:lnTo>
                    <a:pt x="14778668" y="8620842"/>
                  </a:lnTo>
                  <a:lnTo>
                    <a:pt x="14775757" y="8618417"/>
                  </a:lnTo>
                  <a:close/>
                </a:path>
                <a:path w="18238470" h="10444480">
                  <a:moveTo>
                    <a:pt x="14710559" y="8559434"/>
                  </a:moveTo>
                  <a:lnTo>
                    <a:pt x="14706175" y="8559536"/>
                  </a:lnTo>
                  <a:lnTo>
                    <a:pt x="14701324" y="8565359"/>
                  </a:lnTo>
                  <a:lnTo>
                    <a:pt x="14701427" y="8569743"/>
                  </a:lnTo>
                  <a:lnTo>
                    <a:pt x="14704337" y="8572168"/>
                  </a:lnTo>
                  <a:lnTo>
                    <a:pt x="14707773" y="8575213"/>
                  </a:lnTo>
                  <a:lnTo>
                    <a:pt x="14708299" y="8575831"/>
                  </a:lnTo>
                  <a:lnTo>
                    <a:pt x="14712303" y="8577540"/>
                  </a:lnTo>
                  <a:lnTo>
                    <a:pt x="14715354" y="8576868"/>
                  </a:lnTo>
                  <a:lnTo>
                    <a:pt x="14717494" y="8574624"/>
                  </a:lnTo>
                  <a:lnTo>
                    <a:pt x="14719919" y="8571713"/>
                  </a:lnTo>
                  <a:lnTo>
                    <a:pt x="14719817" y="8567329"/>
                  </a:lnTo>
                  <a:lnTo>
                    <a:pt x="14716905" y="8564903"/>
                  </a:lnTo>
                  <a:lnTo>
                    <a:pt x="14713469" y="8561859"/>
                  </a:lnTo>
                  <a:lnTo>
                    <a:pt x="14710559" y="8559434"/>
                  </a:lnTo>
                  <a:close/>
                </a:path>
                <a:path w="18238470" h="10444480">
                  <a:moveTo>
                    <a:pt x="14645505" y="8500118"/>
                  </a:moveTo>
                  <a:lnTo>
                    <a:pt x="14641122" y="8500222"/>
                  </a:lnTo>
                  <a:lnTo>
                    <a:pt x="14636270" y="8506044"/>
                  </a:lnTo>
                  <a:lnTo>
                    <a:pt x="14636373" y="8510428"/>
                  </a:lnTo>
                  <a:lnTo>
                    <a:pt x="14639284" y="8512853"/>
                  </a:lnTo>
                  <a:lnTo>
                    <a:pt x="14642720" y="8515897"/>
                  </a:lnTo>
                  <a:lnTo>
                    <a:pt x="14643245" y="8516516"/>
                  </a:lnTo>
                  <a:lnTo>
                    <a:pt x="14647251" y="8518225"/>
                  </a:lnTo>
                  <a:lnTo>
                    <a:pt x="14650300" y="8517552"/>
                  </a:lnTo>
                  <a:lnTo>
                    <a:pt x="14652440" y="8515308"/>
                  </a:lnTo>
                  <a:lnTo>
                    <a:pt x="14654865" y="8512397"/>
                  </a:lnTo>
                  <a:lnTo>
                    <a:pt x="14654763" y="8508014"/>
                  </a:lnTo>
                  <a:lnTo>
                    <a:pt x="14651852" y="8505588"/>
                  </a:lnTo>
                  <a:lnTo>
                    <a:pt x="14648416" y="8502544"/>
                  </a:lnTo>
                  <a:lnTo>
                    <a:pt x="14645505" y="8500118"/>
                  </a:lnTo>
                  <a:close/>
                </a:path>
                <a:path w="18238470" h="10444480">
                  <a:moveTo>
                    <a:pt x="14580925" y="8440611"/>
                  </a:moveTo>
                  <a:lnTo>
                    <a:pt x="14576876" y="8440856"/>
                  </a:lnTo>
                  <a:lnTo>
                    <a:pt x="14571357" y="8446393"/>
                  </a:lnTo>
                  <a:lnTo>
                    <a:pt x="14571602" y="8450444"/>
                  </a:lnTo>
                  <a:lnTo>
                    <a:pt x="14574370" y="8453203"/>
                  </a:lnTo>
                  <a:lnTo>
                    <a:pt x="14577806" y="8456247"/>
                  </a:lnTo>
                  <a:lnTo>
                    <a:pt x="14578332" y="8456866"/>
                  </a:lnTo>
                  <a:lnTo>
                    <a:pt x="14579667" y="8457435"/>
                  </a:lnTo>
                  <a:lnTo>
                    <a:pt x="14579525" y="8457769"/>
                  </a:lnTo>
                  <a:lnTo>
                    <a:pt x="14582195" y="8458908"/>
                  </a:lnTo>
                  <a:lnTo>
                    <a:pt x="14585246" y="8458237"/>
                  </a:lnTo>
                  <a:lnTo>
                    <a:pt x="14587386" y="8455993"/>
                  </a:lnTo>
                  <a:lnTo>
                    <a:pt x="14590146" y="8453225"/>
                  </a:lnTo>
                  <a:lnTo>
                    <a:pt x="14589899" y="8449174"/>
                  </a:lnTo>
                  <a:lnTo>
                    <a:pt x="14587131" y="8446414"/>
                  </a:lnTo>
                  <a:lnTo>
                    <a:pt x="14583695" y="8443371"/>
                  </a:lnTo>
                  <a:lnTo>
                    <a:pt x="14580925" y="8440611"/>
                  </a:lnTo>
                  <a:close/>
                </a:path>
                <a:path w="18238470" h="10444480">
                  <a:moveTo>
                    <a:pt x="14516775" y="8380103"/>
                  </a:moveTo>
                  <a:lnTo>
                    <a:pt x="14512726" y="8380348"/>
                  </a:lnTo>
                  <a:lnTo>
                    <a:pt x="14507208" y="8385886"/>
                  </a:lnTo>
                  <a:lnTo>
                    <a:pt x="14507452" y="8389936"/>
                  </a:lnTo>
                  <a:lnTo>
                    <a:pt x="14510220" y="8392695"/>
                  </a:lnTo>
                  <a:lnTo>
                    <a:pt x="14513515" y="8396073"/>
                  </a:lnTo>
                  <a:lnTo>
                    <a:pt x="14514039" y="8396691"/>
                  </a:lnTo>
                  <a:lnTo>
                    <a:pt x="14518046" y="8398401"/>
                  </a:lnTo>
                  <a:lnTo>
                    <a:pt x="14520952" y="8398061"/>
                  </a:lnTo>
                  <a:lnTo>
                    <a:pt x="14523092" y="8395818"/>
                  </a:lnTo>
                  <a:lnTo>
                    <a:pt x="14525852" y="8393050"/>
                  </a:lnTo>
                  <a:lnTo>
                    <a:pt x="14525607" y="8388999"/>
                  </a:lnTo>
                  <a:lnTo>
                    <a:pt x="14522838" y="8386240"/>
                  </a:lnTo>
                  <a:lnTo>
                    <a:pt x="14519545" y="8382862"/>
                  </a:lnTo>
                  <a:lnTo>
                    <a:pt x="14516775" y="8380103"/>
                  </a:lnTo>
                  <a:close/>
                </a:path>
                <a:path w="18238470" h="10444480">
                  <a:moveTo>
                    <a:pt x="14452482" y="8319928"/>
                  </a:moveTo>
                  <a:lnTo>
                    <a:pt x="14448097" y="8320030"/>
                  </a:lnTo>
                  <a:lnTo>
                    <a:pt x="14445338" y="8322800"/>
                  </a:lnTo>
                  <a:lnTo>
                    <a:pt x="14442721" y="8325234"/>
                  </a:lnTo>
                  <a:lnTo>
                    <a:pt x="14442823" y="8329618"/>
                  </a:lnTo>
                  <a:lnTo>
                    <a:pt x="14445593" y="8332377"/>
                  </a:lnTo>
                  <a:lnTo>
                    <a:pt x="14448887" y="8335756"/>
                  </a:lnTo>
                  <a:lnTo>
                    <a:pt x="14449746" y="8336517"/>
                  </a:lnTo>
                  <a:lnTo>
                    <a:pt x="14453418" y="8338084"/>
                  </a:lnTo>
                  <a:lnTo>
                    <a:pt x="14456325" y="8337745"/>
                  </a:lnTo>
                  <a:lnTo>
                    <a:pt x="14458466" y="8335502"/>
                  </a:lnTo>
                  <a:lnTo>
                    <a:pt x="14461083" y="8333067"/>
                  </a:lnTo>
                  <a:lnTo>
                    <a:pt x="14460979" y="8328682"/>
                  </a:lnTo>
                  <a:lnTo>
                    <a:pt x="14458210" y="8325922"/>
                  </a:lnTo>
                  <a:lnTo>
                    <a:pt x="14454916" y="8322545"/>
                  </a:lnTo>
                  <a:lnTo>
                    <a:pt x="14452482" y="8319928"/>
                  </a:lnTo>
                  <a:close/>
                </a:path>
                <a:path w="18238470" h="10444480">
                  <a:moveTo>
                    <a:pt x="14388474" y="8259086"/>
                  </a:moveTo>
                  <a:lnTo>
                    <a:pt x="14384090" y="8259189"/>
                  </a:lnTo>
                  <a:lnTo>
                    <a:pt x="14381331" y="8261958"/>
                  </a:lnTo>
                  <a:lnTo>
                    <a:pt x="14378713" y="8264392"/>
                  </a:lnTo>
                  <a:lnTo>
                    <a:pt x="14378816" y="8268776"/>
                  </a:lnTo>
                  <a:lnTo>
                    <a:pt x="14381585" y="8271535"/>
                  </a:lnTo>
                  <a:lnTo>
                    <a:pt x="14384878" y="8274913"/>
                  </a:lnTo>
                  <a:lnTo>
                    <a:pt x="14385739" y="8275676"/>
                  </a:lnTo>
                  <a:lnTo>
                    <a:pt x="14389409" y="8277241"/>
                  </a:lnTo>
                  <a:lnTo>
                    <a:pt x="14392315" y="8276902"/>
                  </a:lnTo>
                  <a:lnTo>
                    <a:pt x="14394456" y="8274658"/>
                  </a:lnTo>
                  <a:lnTo>
                    <a:pt x="14397073" y="8272224"/>
                  </a:lnTo>
                  <a:lnTo>
                    <a:pt x="14396971" y="8267840"/>
                  </a:lnTo>
                  <a:lnTo>
                    <a:pt x="14394202" y="8265081"/>
                  </a:lnTo>
                  <a:lnTo>
                    <a:pt x="14390908" y="8261703"/>
                  </a:lnTo>
                  <a:lnTo>
                    <a:pt x="14388474" y="8259086"/>
                  </a:lnTo>
                  <a:close/>
                </a:path>
                <a:path w="18238470" h="10444480">
                  <a:moveTo>
                    <a:pt x="14324940" y="8198052"/>
                  </a:moveTo>
                  <a:lnTo>
                    <a:pt x="14320556" y="8198154"/>
                  </a:lnTo>
                  <a:lnTo>
                    <a:pt x="14317797" y="8200923"/>
                  </a:lnTo>
                  <a:lnTo>
                    <a:pt x="14315181" y="8203358"/>
                  </a:lnTo>
                  <a:lnTo>
                    <a:pt x="14315283" y="8207742"/>
                  </a:lnTo>
                  <a:lnTo>
                    <a:pt x="14318051" y="8210501"/>
                  </a:lnTo>
                  <a:lnTo>
                    <a:pt x="14321346" y="8213879"/>
                  </a:lnTo>
                  <a:lnTo>
                    <a:pt x="14321871" y="8214498"/>
                  </a:lnTo>
                  <a:lnTo>
                    <a:pt x="14325877" y="8216207"/>
                  </a:lnTo>
                  <a:lnTo>
                    <a:pt x="14328785" y="8215869"/>
                  </a:lnTo>
                  <a:lnTo>
                    <a:pt x="14330926" y="8213625"/>
                  </a:lnTo>
                  <a:lnTo>
                    <a:pt x="14333541" y="8211190"/>
                  </a:lnTo>
                  <a:lnTo>
                    <a:pt x="14333437" y="8206806"/>
                  </a:lnTo>
                  <a:lnTo>
                    <a:pt x="14330669" y="8204047"/>
                  </a:lnTo>
                  <a:lnTo>
                    <a:pt x="14327376" y="8200669"/>
                  </a:lnTo>
                  <a:lnTo>
                    <a:pt x="14324940" y="8198052"/>
                  </a:lnTo>
                  <a:close/>
                </a:path>
                <a:path w="18238470" h="10444480">
                  <a:moveTo>
                    <a:pt x="14261884" y="8136826"/>
                  </a:moveTo>
                  <a:lnTo>
                    <a:pt x="14257500" y="8136929"/>
                  </a:lnTo>
                  <a:lnTo>
                    <a:pt x="14254741" y="8139697"/>
                  </a:lnTo>
                  <a:lnTo>
                    <a:pt x="14252125" y="8142133"/>
                  </a:lnTo>
                  <a:lnTo>
                    <a:pt x="14252227" y="8146516"/>
                  </a:lnTo>
                  <a:lnTo>
                    <a:pt x="14254995" y="8149276"/>
                  </a:lnTo>
                  <a:lnTo>
                    <a:pt x="14258290" y="8152655"/>
                  </a:lnTo>
                  <a:lnTo>
                    <a:pt x="14258816" y="8153273"/>
                  </a:lnTo>
                  <a:lnTo>
                    <a:pt x="14262822" y="8154982"/>
                  </a:lnTo>
                  <a:lnTo>
                    <a:pt x="14265728" y="8154644"/>
                  </a:lnTo>
                  <a:lnTo>
                    <a:pt x="14267869" y="8152400"/>
                  </a:lnTo>
                  <a:lnTo>
                    <a:pt x="14270485" y="8149965"/>
                  </a:lnTo>
                  <a:lnTo>
                    <a:pt x="14270381" y="8145580"/>
                  </a:lnTo>
                  <a:lnTo>
                    <a:pt x="14267613" y="8142821"/>
                  </a:lnTo>
                  <a:lnTo>
                    <a:pt x="14264319" y="8139444"/>
                  </a:lnTo>
                  <a:lnTo>
                    <a:pt x="14261884" y="8136826"/>
                  </a:lnTo>
                  <a:close/>
                </a:path>
                <a:path w="18238470" h="10444480">
                  <a:moveTo>
                    <a:pt x="14198923" y="8074458"/>
                  </a:moveTo>
                  <a:lnTo>
                    <a:pt x="14194540" y="8074561"/>
                  </a:lnTo>
                  <a:lnTo>
                    <a:pt x="14189020" y="8080098"/>
                  </a:lnTo>
                  <a:lnTo>
                    <a:pt x="14189122" y="8084482"/>
                  </a:lnTo>
                  <a:lnTo>
                    <a:pt x="14191892" y="8087241"/>
                  </a:lnTo>
                  <a:lnTo>
                    <a:pt x="14195185" y="8090619"/>
                  </a:lnTo>
                  <a:lnTo>
                    <a:pt x="14195711" y="8091238"/>
                  </a:lnTo>
                  <a:lnTo>
                    <a:pt x="14200050" y="8093089"/>
                  </a:lnTo>
                  <a:lnTo>
                    <a:pt x="14203099" y="8092417"/>
                  </a:lnTo>
                  <a:lnTo>
                    <a:pt x="14205097" y="8090507"/>
                  </a:lnTo>
                  <a:lnTo>
                    <a:pt x="14207856" y="8087738"/>
                  </a:lnTo>
                  <a:lnTo>
                    <a:pt x="14207754" y="8083355"/>
                  </a:lnTo>
                  <a:lnTo>
                    <a:pt x="14204985" y="8080595"/>
                  </a:lnTo>
                  <a:lnTo>
                    <a:pt x="14201691" y="8077217"/>
                  </a:lnTo>
                  <a:lnTo>
                    <a:pt x="14198923" y="8074458"/>
                  </a:lnTo>
                  <a:close/>
                </a:path>
                <a:path w="18238470" h="10444480">
                  <a:moveTo>
                    <a:pt x="14136343" y="8013041"/>
                  </a:moveTo>
                  <a:lnTo>
                    <a:pt x="14126685" y="8022731"/>
                  </a:lnTo>
                  <a:lnTo>
                    <a:pt x="14129454" y="8025491"/>
                  </a:lnTo>
                  <a:lnTo>
                    <a:pt x="14132748" y="8028868"/>
                  </a:lnTo>
                  <a:lnTo>
                    <a:pt x="14133273" y="8029487"/>
                  </a:lnTo>
                  <a:lnTo>
                    <a:pt x="14137612" y="8031338"/>
                  </a:lnTo>
                  <a:lnTo>
                    <a:pt x="14140662" y="8030666"/>
                  </a:lnTo>
                  <a:lnTo>
                    <a:pt x="14142660" y="8028757"/>
                  </a:lnTo>
                  <a:lnTo>
                    <a:pt x="14144842" y="8026137"/>
                  </a:lnTo>
                  <a:lnTo>
                    <a:pt x="14145085" y="8025845"/>
                  </a:lnTo>
                  <a:lnTo>
                    <a:pt x="14145317" y="8021604"/>
                  </a:lnTo>
                  <a:lnTo>
                    <a:pt x="14142548" y="8018845"/>
                  </a:lnTo>
                  <a:lnTo>
                    <a:pt x="14139254" y="8015466"/>
                  </a:lnTo>
                  <a:lnTo>
                    <a:pt x="14136343" y="8013041"/>
                  </a:lnTo>
                  <a:close/>
                </a:path>
                <a:path w="18238470" h="10444480">
                  <a:moveTo>
                    <a:pt x="14074048" y="7950957"/>
                  </a:moveTo>
                  <a:lnTo>
                    <a:pt x="14069807" y="7950726"/>
                  </a:lnTo>
                  <a:lnTo>
                    <a:pt x="14064288" y="7956263"/>
                  </a:lnTo>
                  <a:lnTo>
                    <a:pt x="14064056" y="7960505"/>
                  </a:lnTo>
                  <a:lnTo>
                    <a:pt x="14066825" y="7963264"/>
                  </a:lnTo>
                  <a:lnTo>
                    <a:pt x="14070119" y="7966641"/>
                  </a:lnTo>
                  <a:lnTo>
                    <a:pt x="14070645" y="7967261"/>
                  </a:lnTo>
                  <a:lnTo>
                    <a:pt x="14072313" y="7967973"/>
                  </a:lnTo>
                  <a:lnTo>
                    <a:pt x="14072171" y="7968306"/>
                  </a:lnTo>
                  <a:lnTo>
                    <a:pt x="14074841" y="7969445"/>
                  </a:lnTo>
                  <a:lnTo>
                    <a:pt x="14077890" y="7968773"/>
                  </a:lnTo>
                  <a:lnTo>
                    <a:pt x="14079887" y="7966863"/>
                  </a:lnTo>
                  <a:lnTo>
                    <a:pt x="14082647" y="7964095"/>
                  </a:lnTo>
                  <a:lnTo>
                    <a:pt x="14082879" y="7959853"/>
                  </a:lnTo>
                  <a:lnTo>
                    <a:pt x="14080111" y="7957094"/>
                  </a:lnTo>
                  <a:lnTo>
                    <a:pt x="14076819" y="7953717"/>
                  </a:lnTo>
                  <a:lnTo>
                    <a:pt x="14074048" y="7950957"/>
                  </a:lnTo>
                  <a:close/>
                </a:path>
                <a:path w="18238470" h="10444480">
                  <a:moveTo>
                    <a:pt x="14011895" y="7888538"/>
                  </a:moveTo>
                  <a:lnTo>
                    <a:pt x="14007654" y="7888308"/>
                  </a:lnTo>
                  <a:lnTo>
                    <a:pt x="14002135" y="7893845"/>
                  </a:lnTo>
                  <a:lnTo>
                    <a:pt x="14001903" y="7898086"/>
                  </a:lnTo>
                  <a:lnTo>
                    <a:pt x="14004672" y="7900846"/>
                  </a:lnTo>
                  <a:lnTo>
                    <a:pt x="14007966" y="7904224"/>
                  </a:lnTo>
                  <a:lnTo>
                    <a:pt x="14008491" y="7904842"/>
                  </a:lnTo>
                  <a:lnTo>
                    <a:pt x="14010161" y="7905554"/>
                  </a:lnTo>
                  <a:lnTo>
                    <a:pt x="14010018" y="7905888"/>
                  </a:lnTo>
                  <a:lnTo>
                    <a:pt x="14012688" y="7907027"/>
                  </a:lnTo>
                  <a:lnTo>
                    <a:pt x="14015737" y="7906355"/>
                  </a:lnTo>
                  <a:lnTo>
                    <a:pt x="14017736" y="7904445"/>
                  </a:lnTo>
                  <a:lnTo>
                    <a:pt x="14020494" y="7901677"/>
                  </a:lnTo>
                  <a:lnTo>
                    <a:pt x="14020726" y="7897435"/>
                  </a:lnTo>
                  <a:lnTo>
                    <a:pt x="14017958" y="7894676"/>
                  </a:lnTo>
                  <a:lnTo>
                    <a:pt x="14014665" y="7891298"/>
                  </a:lnTo>
                  <a:lnTo>
                    <a:pt x="14011895" y="7888538"/>
                  </a:lnTo>
                  <a:close/>
                </a:path>
                <a:path w="18238470" h="10444480">
                  <a:moveTo>
                    <a:pt x="13950218" y="7825928"/>
                  </a:moveTo>
                  <a:lnTo>
                    <a:pt x="13945975" y="7825697"/>
                  </a:lnTo>
                  <a:lnTo>
                    <a:pt x="13940457" y="7831235"/>
                  </a:lnTo>
                  <a:lnTo>
                    <a:pt x="13940227" y="7835477"/>
                  </a:lnTo>
                  <a:lnTo>
                    <a:pt x="13942995" y="7838236"/>
                  </a:lnTo>
                  <a:lnTo>
                    <a:pt x="13946289" y="7841614"/>
                  </a:lnTo>
                  <a:lnTo>
                    <a:pt x="13946815" y="7842233"/>
                  </a:lnTo>
                  <a:lnTo>
                    <a:pt x="13948484" y="7842945"/>
                  </a:lnTo>
                  <a:lnTo>
                    <a:pt x="13948342" y="7843279"/>
                  </a:lnTo>
                  <a:lnTo>
                    <a:pt x="13951013" y="7844418"/>
                  </a:lnTo>
                  <a:lnTo>
                    <a:pt x="13954061" y="7843745"/>
                  </a:lnTo>
                  <a:lnTo>
                    <a:pt x="13956059" y="7841836"/>
                  </a:lnTo>
                  <a:lnTo>
                    <a:pt x="13958819" y="7839068"/>
                  </a:lnTo>
                  <a:lnTo>
                    <a:pt x="13959048" y="7834825"/>
                  </a:lnTo>
                  <a:lnTo>
                    <a:pt x="13956279" y="7832065"/>
                  </a:lnTo>
                  <a:lnTo>
                    <a:pt x="13952986" y="7828688"/>
                  </a:lnTo>
                  <a:lnTo>
                    <a:pt x="13950218" y="7825928"/>
                  </a:lnTo>
                  <a:close/>
                </a:path>
                <a:path w="18238470" h="10444480">
                  <a:moveTo>
                    <a:pt x="13888349" y="7762843"/>
                  </a:moveTo>
                  <a:lnTo>
                    <a:pt x="13884108" y="7762612"/>
                  </a:lnTo>
                  <a:lnTo>
                    <a:pt x="13878589" y="7768149"/>
                  </a:lnTo>
                  <a:lnTo>
                    <a:pt x="13878359" y="7772391"/>
                  </a:lnTo>
                  <a:lnTo>
                    <a:pt x="13881128" y="7775150"/>
                  </a:lnTo>
                  <a:lnTo>
                    <a:pt x="13884421" y="7778528"/>
                  </a:lnTo>
                  <a:lnTo>
                    <a:pt x="13884946" y="7779147"/>
                  </a:lnTo>
                  <a:lnTo>
                    <a:pt x="13886617" y="7779859"/>
                  </a:lnTo>
                  <a:lnTo>
                    <a:pt x="13886807" y="7780335"/>
                  </a:lnTo>
                  <a:lnTo>
                    <a:pt x="13889145" y="7781332"/>
                  </a:lnTo>
                  <a:lnTo>
                    <a:pt x="13892193" y="7780659"/>
                  </a:lnTo>
                  <a:lnTo>
                    <a:pt x="13894191" y="7778750"/>
                  </a:lnTo>
                  <a:lnTo>
                    <a:pt x="13896951" y="7775981"/>
                  </a:lnTo>
                  <a:lnTo>
                    <a:pt x="13897181" y="7771739"/>
                  </a:lnTo>
                  <a:lnTo>
                    <a:pt x="13894411" y="7768980"/>
                  </a:lnTo>
                  <a:lnTo>
                    <a:pt x="13891117" y="7765602"/>
                  </a:lnTo>
                  <a:lnTo>
                    <a:pt x="13888349" y="7762843"/>
                  </a:lnTo>
                  <a:close/>
                </a:path>
                <a:path w="18238470" h="10444480">
                  <a:moveTo>
                    <a:pt x="13826958" y="7699566"/>
                  </a:moveTo>
                  <a:lnTo>
                    <a:pt x="13822716" y="7699335"/>
                  </a:lnTo>
                  <a:lnTo>
                    <a:pt x="13817197" y="7704872"/>
                  </a:lnTo>
                  <a:lnTo>
                    <a:pt x="13816968" y="7709113"/>
                  </a:lnTo>
                  <a:lnTo>
                    <a:pt x="13819737" y="7711873"/>
                  </a:lnTo>
                  <a:lnTo>
                    <a:pt x="13823031" y="7715251"/>
                  </a:lnTo>
                  <a:lnTo>
                    <a:pt x="13823557" y="7715871"/>
                  </a:lnTo>
                  <a:lnTo>
                    <a:pt x="13825224" y="7716582"/>
                  </a:lnTo>
                  <a:lnTo>
                    <a:pt x="13825414" y="7717058"/>
                  </a:lnTo>
                  <a:lnTo>
                    <a:pt x="13827752" y="7718055"/>
                  </a:lnTo>
                  <a:lnTo>
                    <a:pt x="13830801" y="7717382"/>
                  </a:lnTo>
                  <a:lnTo>
                    <a:pt x="13832800" y="7715473"/>
                  </a:lnTo>
                  <a:lnTo>
                    <a:pt x="13835559" y="7712704"/>
                  </a:lnTo>
                  <a:lnTo>
                    <a:pt x="13835789" y="7708462"/>
                  </a:lnTo>
                  <a:lnTo>
                    <a:pt x="13833021" y="7705703"/>
                  </a:lnTo>
                  <a:lnTo>
                    <a:pt x="13829727" y="7702325"/>
                  </a:lnTo>
                  <a:lnTo>
                    <a:pt x="13826958" y="7699566"/>
                  </a:lnTo>
                  <a:close/>
                </a:path>
                <a:path w="18238470" h="10444480">
                  <a:moveTo>
                    <a:pt x="13766186" y="7635763"/>
                  </a:moveTo>
                  <a:lnTo>
                    <a:pt x="13761943" y="7635532"/>
                  </a:lnTo>
                  <a:lnTo>
                    <a:pt x="13756426" y="7641070"/>
                  </a:lnTo>
                  <a:lnTo>
                    <a:pt x="13756193" y="7645311"/>
                  </a:lnTo>
                  <a:lnTo>
                    <a:pt x="13758962" y="7648070"/>
                  </a:lnTo>
                  <a:lnTo>
                    <a:pt x="13762256" y="7651448"/>
                  </a:lnTo>
                  <a:lnTo>
                    <a:pt x="13762638" y="7652401"/>
                  </a:lnTo>
                  <a:lnTo>
                    <a:pt x="13766978" y="7654252"/>
                  </a:lnTo>
                  <a:lnTo>
                    <a:pt x="13770027" y="7653579"/>
                  </a:lnTo>
                  <a:lnTo>
                    <a:pt x="13772025" y="7651670"/>
                  </a:lnTo>
                  <a:lnTo>
                    <a:pt x="13774785" y="7648901"/>
                  </a:lnTo>
                  <a:lnTo>
                    <a:pt x="13775017" y="7644660"/>
                  </a:lnTo>
                  <a:lnTo>
                    <a:pt x="13772248" y="7641900"/>
                  </a:lnTo>
                  <a:lnTo>
                    <a:pt x="13768955" y="7638523"/>
                  </a:lnTo>
                  <a:lnTo>
                    <a:pt x="13766186" y="7635763"/>
                  </a:lnTo>
                  <a:close/>
                </a:path>
                <a:path w="18238470" h="10444480">
                  <a:moveTo>
                    <a:pt x="13704652" y="7572820"/>
                  </a:moveTo>
                  <a:lnTo>
                    <a:pt x="13700410" y="7572589"/>
                  </a:lnTo>
                  <a:lnTo>
                    <a:pt x="13694891" y="7578127"/>
                  </a:lnTo>
                  <a:lnTo>
                    <a:pt x="13694659" y="7582368"/>
                  </a:lnTo>
                  <a:lnTo>
                    <a:pt x="13697429" y="7585127"/>
                  </a:lnTo>
                  <a:lnTo>
                    <a:pt x="13700722" y="7588505"/>
                  </a:lnTo>
                  <a:lnTo>
                    <a:pt x="13701249" y="7589124"/>
                  </a:lnTo>
                  <a:lnTo>
                    <a:pt x="13702917" y="7589836"/>
                  </a:lnTo>
                  <a:lnTo>
                    <a:pt x="13703109" y="7590312"/>
                  </a:lnTo>
                  <a:lnTo>
                    <a:pt x="13705445" y="7591308"/>
                  </a:lnTo>
                  <a:lnTo>
                    <a:pt x="13708494" y="7590637"/>
                  </a:lnTo>
                  <a:lnTo>
                    <a:pt x="13710491" y="7588726"/>
                  </a:lnTo>
                  <a:lnTo>
                    <a:pt x="13713251" y="7585958"/>
                  </a:lnTo>
                  <a:lnTo>
                    <a:pt x="13713483" y="7581717"/>
                  </a:lnTo>
                  <a:lnTo>
                    <a:pt x="13710715" y="7578958"/>
                  </a:lnTo>
                  <a:lnTo>
                    <a:pt x="13707420" y="7575579"/>
                  </a:lnTo>
                  <a:lnTo>
                    <a:pt x="13704652" y="7572820"/>
                  </a:lnTo>
                  <a:close/>
                </a:path>
                <a:path w="18238470" h="10444480">
                  <a:moveTo>
                    <a:pt x="13642784" y="7509734"/>
                  </a:moveTo>
                  <a:lnTo>
                    <a:pt x="13638543" y="7509503"/>
                  </a:lnTo>
                  <a:lnTo>
                    <a:pt x="13633023" y="7515040"/>
                  </a:lnTo>
                  <a:lnTo>
                    <a:pt x="13632791" y="7519282"/>
                  </a:lnTo>
                  <a:lnTo>
                    <a:pt x="13635561" y="7522041"/>
                  </a:lnTo>
                  <a:lnTo>
                    <a:pt x="13638854" y="7525419"/>
                  </a:lnTo>
                  <a:lnTo>
                    <a:pt x="13639380" y="7526038"/>
                  </a:lnTo>
                  <a:lnTo>
                    <a:pt x="13641049" y="7526750"/>
                  </a:lnTo>
                  <a:lnTo>
                    <a:pt x="13640907" y="7527084"/>
                  </a:lnTo>
                  <a:lnTo>
                    <a:pt x="13643577" y="7528222"/>
                  </a:lnTo>
                  <a:lnTo>
                    <a:pt x="13646626" y="7527551"/>
                  </a:lnTo>
                  <a:lnTo>
                    <a:pt x="13648623" y="7525640"/>
                  </a:lnTo>
                  <a:lnTo>
                    <a:pt x="13651383" y="7522872"/>
                  </a:lnTo>
                  <a:lnTo>
                    <a:pt x="13651615" y="7518631"/>
                  </a:lnTo>
                  <a:lnTo>
                    <a:pt x="13648847" y="7515872"/>
                  </a:lnTo>
                  <a:lnTo>
                    <a:pt x="13645553" y="7512494"/>
                  </a:lnTo>
                  <a:lnTo>
                    <a:pt x="13642784" y="7509734"/>
                  </a:lnTo>
                  <a:close/>
                </a:path>
                <a:path w="18238470" h="10444480">
                  <a:moveTo>
                    <a:pt x="13580965" y="7447459"/>
                  </a:moveTo>
                  <a:lnTo>
                    <a:pt x="13576723" y="7447228"/>
                  </a:lnTo>
                  <a:lnTo>
                    <a:pt x="13571206" y="7452765"/>
                  </a:lnTo>
                  <a:lnTo>
                    <a:pt x="13570974" y="7457006"/>
                  </a:lnTo>
                  <a:lnTo>
                    <a:pt x="13573742" y="7459765"/>
                  </a:lnTo>
                  <a:lnTo>
                    <a:pt x="13577035" y="7463143"/>
                  </a:lnTo>
                  <a:lnTo>
                    <a:pt x="13577561" y="7463762"/>
                  </a:lnTo>
                  <a:lnTo>
                    <a:pt x="13579230" y="7464474"/>
                  </a:lnTo>
                  <a:lnTo>
                    <a:pt x="13579088" y="7464808"/>
                  </a:lnTo>
                  <a:lnTo>
                    <a:pt x="13581759" y="7465947"/>
                  </a:lnTo>
                  <a:lnTo>
                    <a:pt x="13584807" y="7465274"/>
                  </a:lnTo>
                  <a:lnTo>
                    <a:pt x="13586806" y="7463365"/>
                  </a:lnTo>
                  <a:lnTo>
                    <a:pt x="13589565" y="7460596"/>
                  </a:lnTo>
                  <a:lnTo>
                    <a:pt x="13589796" y="7456355"/>
                  </a:lnTo>
                  <a:lnTo>
                    <a:pt x="13587028" y="7453596"/>
                  </a:lnTo>
                  <a:lnTo>
                    <a:pt x="13583734" y="7450219"/>
                  </a:lnTo>
                  <a:lnTo>
                    <a:pt x="13580965" y="7447459"/>
                  </a:lnTo>
                  <a:close/>
                </a:path>
                <a:path w="18238470" h="10444480">
                  <a:moveTo>
                    <a:pt x="13518144" y="7384755"/>
                  </a:moveTo>
                  <a:lnTo>
                    <a:pt x="13513903" y="7384524"/>
                  </a:lnTo>
                  <a:lnTo>
                    <a:pt x="13511143" y="7387293"/>
                  </a:lnTo>
                  <a:lnTo>
                    <a:pt x="13508960" y="7389913"/>
                  </a:lnTo>
                  <a:lnTo>
                    <a:pt x="13508718" y="7390204"/>
                  </a:lnTo>
                  <a:lnTo>
                    <a:pt x="13508487" y="7394446"/>
                  </a:lnTo>
                  <a:lnTo>
                    <a:pt x="13511255" y="7397205"/>
                  </a:lnTo>
                  <a:lnTo>
                    <a:pt x="13514549" y="7400582"/>
                  </a:lnTo>
                  <a:lnTo>
                    <a:pt x="13515075" y="7401202"/>
                  </a:lnTo>
                  <a:lnTo>
                    <a:pt x="13519413" y="7403053"/>
                  </a:lnTo>
                  <a:lnTo>
                    <a:pt x="13522463" y="7402380"/>
                  </a:lnTo>
                  <a:lnTo>
                    <a:pt x="13524461" y="7400471"/>
                  </a:lnTo>
                  <a:lnTo>
                    <a:pt x="13526643" y="7397850"/>
                  </a:lnTo>
                  <a:lnTo>
                    <a:pt x="13526886" y="7397559"/>
                  </a:lnTo>
                  <a:lnTo>
                    <a:pt x="13527118" y="7393318"/>
                  </a:lnTo>
                  <a:lnTo>
                    <a:pt x="13524350" y="7390559"/>
                  </a:lnTo>
                  <a:lnTo>
                    <a:pt x="13521056" y="7387181"/>
                  </a:lnTo>
                  <a:lnTo>
                    <a:pt x="13518144" y="7384755"/>
                  </a:lnTo>
                  <a:close/>
                </a:path>
                <a:path w="18238470" h="10444480">
                  <a:moveTo>
                    <a:pt x="13455373" y="7322862"/>
                  </a:moveTo>
                  <a:lnTo>
                    <a:pt x="13450989" y="7322966"/>
                  </a:lnTo>
                  <a:lnTo>
                    <a:pt x="13445470" y="7328503"/>
                  </a:lnTo>
                  <a:lnTo>
                    <a:pt x="13445572" y="7332886"/>
                  </a:lnTo>
                  <a:lnTo>
                    <a:pt x="13448341" y="7335646"/>
                  </a:lnTo>
                  <a:lnTo>
                    <a:pt x="13451634" y="7339024"/>
                  </a:lnTo>
                  <a:lnTo>
                    <a:pt x="13452160" y="7339643"/>
                  </a:lnTo>
                  <a:lnTo>
                    <a:pt x="13456498" y="7341494"/>
                  </a:lnTo>
                  <a:lnTo>
                    <a:pt x="13459549" y="7340821"/>
                  </a:lnTo>
                  <a:lnTo>
                    <a:pt x="13461547" y="7338912"/>
                  </a:lnTo>
                  <a:lnTo>
                    <a:pt x="13464306" y="7336143"/>
                  </a:lnTo>
                  <a:lnTo>
                    <a:pt x="13464204" y="7331759"/>
                  </a:lnTo>
                  <a:lnTo>
                    <a:pt x="13461435" y="7329000"/>
                  </a:lnTo>
                  <a:lnTo>
                    <a:pt x="13458141" y="7325622"/>
                  </a:lnTo>
                  <a:lnTo>
                    <a:pt x="13455373" y="7322862"/>
                  </a:lnTo>
                  <a:close/>
                </a:path>
                <a:path w="18238470" h="10444480">
                  <a:moveTo>
                    <a:pt x="13392316" y="7261637"/>
                  </a:moveTo>
                  <a:lnTo>
                    <a:pt x="13387933" y="7261740"/>
                  </a:lnTo>
                  <a:lnTo>
                    <a:pt x="13385173" y="7264508"/>
                  </a:lnTo>
                  <a:lnTo>
                    <a:pt x="13382556" y="7266944"/>
                  </a:lnTo>
                  <a:lnTo>
                    <a:pt x="13382658" y="7271327"/>
                  </a:lnTo>
                  <a:lnTo>
                    <a:pt x="13385427" y="7274087"/>
                  </a:lnTo>
                  <a:lnTo>
                    <a:pt x="13388723" y="7277466"/>
                  </a:lnTo>
                  <a:lnTo>
                    <a:pt x="13389247" y="7278084"/>
                  </a:lnTo>
                  <a:lnTo>
                    <a:pt x="13393253" y="7279793"/>
                  </a:lnTo>
                  <a:lnTo>
                    <a:pt x="13396160" y="7279454"/>
                  </a:lnTo>
                  <a:lnTo>
                    <a:pt x="13398301" y="7277210"/>
                  </a:lnTo>
                  <a:lnTo>
                    <a:pt x="13400918" y="7274776"/>
                  </a:lnTo>
                  <a:lnTo>
                    <a:pt x="13400814" y="7270391"/>
                  </a:lnTo>
                  <a:lnTo>
                    <a:pt x="13398044" y="7267631"/>
                  </a:lnTo>
                  <a:lnTo>
                    <a:pt x="13394751" y="7264254"/>
                  </a:lnTo>
                  <a:lnTo>
                    <a:pt x="13392316" y="7261637"/>
                  </a:lnTo>
                  <a:close/>
                </a:path>
                <a:path w="18238470" h="10444480">
                  <a:moveTo>
                    <a:pt x="13328785" y="7200603"/>
                  </a:moveTo>
                  <a:lnTo>
                    <a:pt x="13324401" y="7200707"/>
                  </a:lnTo>
                  <a:lnTo>
                    <a:pt x="13321642" y="7203475"/>
                  </a:lnTo>
                  <a:lnTo>
                    <a:pt x="13319024" y="7205910"/>
                  </a:lnTo>
                  <a:lnTo>
                    <a:pt x="13319128" y="7210294"/>
                  </a:lnTo>
                  <a:lnTo>
                    <a:pt x="13321896" y="7213053"/>
                  </a:lnTo>
                  <a:lnTo>
                    <a:pt x="13325189" y="7216431"/>
                  </a:lnTo>
                  <a:lnTo>
                    <a:pt x="13326048" y="7217193"/>
                  </a:lnTo>
                  <a:lnTo>
                    <a:pt x="13329719" y="7218758"/>
                  </a:lnTo>
                  <a:lnTo>
                    <a:pt x="13332627" y="7218420"/>
                  </a:lnTo>
                  <a:lnTo>
                    <a:pt x="13334768" y="7216176"/>
                  </a:lnTo>
                  <a:lnTo>
                    <a:pt x="13337384" y="7213742"/>
                  </a:lnTo>
                  <a:lnTo>
                    <a:pt x="13337282" y="7209357"/>
                  </a:lnTo>
                  <a:lnTo>
                    <a:pt x="13334514" y="7206598"/>
                  </a:lnTo>
                  <a:lnTo>
                    <a:pt x="13331219" y="7203220"/>
                  </a:lnTo>
                  <a:lnTo>
                    <a:pt x="13328785" y="7200603"/>
                  </a:lnTo>
                  <a:close/>
                </a:path>
                <a:path w="18238470" h="10444480">
                  <a:moveTo>
                    <a:pt x="13264491" y="7140429"/>
                  </a:moveTo>
                  <a:lnTo>
                    <a:pt x="13260441" y="7140674"/>
                  </a:lnTo>
                  <a:lnTo>
                    <a:pt x="13254922" y="7146212"/>
                  </a:lnTo>
                  <a:lnTo>
                    <a:pt x="13255167" y="7150261"/>
                  </a:lnTo>
                  <a:lnTo>
                    <a:pt x="13257936" y="7153021"/>
                  </a:lnTo>
                  <a:lnTo>
                    <a:pt x="13261230" y="7156399"/>
                  </a:lnTo>
                  <a:lnTo>
                    <a:pt x="13261755" y="7157017"/>
                  </a:lnTo>
                  <a:lnTo>
                    <a:pt x="13263090" y="7157587"/>
                  </a:lnTo>
                  <a:lnTo>
                    <a:pt x="13263233" y="7157253"/>
                  </a:lnTo>
                  <a:lnTo>
                    <a:pt x="13265903" y="7158392"/>
                  </a:lnTo>
                  <a:lnTo>
                    <a:pt x="13268808" y="7158054"/>
                  </a:lnTo>
                  <a:lnTo>
                    <a:pt x="13270950" y="7155810"/>
                  </a:lnTo>
                  <a:lnTo>
                    <a:pt x="13273709" y="7153042"/>
                  </a:lnTo>
                  <a:lnTo>
                    <a:pt x="13273465" y="7148991"/>
                  </a:lnTo>
                  <a:lnTo>
                    <a:pt x="13270695" y="7146232"/>
                  </a:lnTo>
                  <a:lnTo>
                    <a:pt x="13267259" y="7143188"/>
                  </a:lnTo>
                  <a:lnTo>
                    <a:pt x="13264491" y="7140429"/>
                  </a:lnTo>
                  <a:close/>
                </a:path>
                <a:path w="18238470" h="10444480">
                  <a:moveTo>
                    <a:pt x="13199245" y="7080637"/>
                  </a:moveTo>
                  <a:lnTo>
                    <a:pt x="13194862" y="7080739"/>
                  </a:lnTo>
                  <a:lnTo>
                    <a:pt x="13190011" y="7086562"/>
                  </a:lnTo>
                  <a:lnTo>
                    <a:pt x="13190113" y="7090946"/>
                  </a:lnTo>
                  <a:lnTo>
                    <a:pt x="13193025" y="7093372"/>
                  </a:lnTo>
                  <a:lnTo>
                    <a:pt x="13196461" y="7096415"/>
                  </a:lnTo>
                  <a:lnTo>
                    <a:pt x="13196986" y="7097034"/>
                  </a:lnTo>
                  <a:lnTo>
                    <a:pt x="13200992" y="7098743"/>
                  </a:lnTo>
                  <a:lnTo>
                    <a:pt x="13204040" y="7098070"/>
                  </a:lnTo>
                  <a:lnTo>
                    <a:pt x="13206181" y="7095827"/>
                  </a:lnTo>
                  <a:lnTo>
                    <a:pt x="13208606" y="7092916"/>
                  </a:lnTo>
                  <a:lnTo>
                    <a:pt x="13208503" y="7088532"/>
                  </a:lnTo>
                  <a:lnTo>
                    <a:pt x="13205593" y="7086107"/>
                  </a:lnTo>
                  <a:lnTo>
                    <a:pt x="13202157" y="7083062"/>
                  </a:lnTo>
                  <a:lnTo>
                    <a:pt x="13199245" y="7080637"/>
                  </a:lnTo>
                  <a:close/>
                </a:path>
                <a:path w="18238470" h="10444480">
                  <a:moveTo>
                    <a:pt x="13134192" y="7021321"/>
                  </a:moveTo>
                  <a:lnTo>
                    <a:pt x="13129808" y="7021424"/>
                  </a:lnTo>
                  <a:lnTo>
                    <a:pt x="13124957" y="7027247"/>
                  </a:lnTo>
                  <a:lnTo>
                    <a:pt x="13125060" y="7031630"/>
                  </a:lnTo>
                  <a:lnTo>
                    <a:pt x="13127971" y="7034056"/>
                  </a:lnTo>
                  <a:lnTo>
                    <a:pt x="13131407" y="7037100"/>
                  </a:lnTo>
                  <a:lnTo>
                    <a:pt x="13131932" y="7037719"/>
                  </a:lnTo>
                  <a:lnTo>
                    <a:pt x="13135938" y="7039428"/>
                  </a:lnTo>
                  <a:lnTo>
                    <a:pt x="13138986" y="7038755"/>
                  </a:lnTo>
                  <a:lnTo>
                    <a:pt x="13141127" y="7036512"/>
                  </a:lnTo>
                  <a:lnTo>
                    <a:pt x="13143553" y="7033600"/>
                  </a:lnTo>
                  <a:lnTo>
                    <a:pt x="13143450" y="7029217"/>
                  </a:lnTo>
                  <a:lnTo>
                    <a:pt x="13140539" y="7026791"/>
                  </a:lnTo>
                  <a:lnTo>
                    <a:pt x="13137103" y="7023747"/>
                  </a:lnTo>
                  <a:lnTo>
                    <a:pt x="13134192" y="7021321"/>
                  </a:lnTo>
                  <a:close/>
                </a:path>
                <a:path w="18238470" h="10444480">
                  <a:moveTo>
                    <a:pt x="13067900" y="6963057"/>
                  </a:moveTo>
                  <a:lnTo>
                    <a:pt x="13063514" y="6963158"/>
                  </a:lnTo>
                  <a:lnTo>
                    <a:pt x="13058663" y="6968980"/>
                  </a:lnTo>
                  <a:lnTo>
                    <a:pt x="13058768" y="6973366"/>
                  </a:lnTo>
                  <a:lnTo>
                    <a:pt x="13065448" y="6978976"/>
                  </a:lnTo>
                  <a:lnTo>
                    <a:pt x="13067452" y="6979832"/>
                  </a:lnTo>
                  <a:lnTo>
                    <a:pt x="13067310" y="6980166"/>
                  </a:lnTo>
                  <a:lnTo>
                    <a:pt x="13069981" y="6981305"/>
                  </a:lnTo>
                  <a:lnTo>
                    <a:pt x="13073028" y="6980633"/>
                  </a:lnTo>
                  <a:lnTo>
                    <a:pt x="13075170" y="6978389"/>
                  </a:lnTo>
                  <a:lnTo>
                    <a:pt x="13077595" y="6975479"/>
                  </a:lnTo>
                  <a:lnTo>
                    <a:pt x="13077493" y="6971094"/>
                  </a:lnTo>
                  <a:lnTo>
                    <a:pt x="13067900" y="6963057"/>
                  </a:lnTo>
                  <a:close/>
                </a:path>
                <a:path w="18238470" h="10444480">
                  <a:moveTo>
                    <a:pt x="13001608" y="6904791"/>
                  </a:moveTo>
                  <a:lnTo>
                    <a:pt x="12997081" y="6905228"/>
                  </a:lnTo>
                  <a:lnTo>
                    <a:pt x="12992229" y="6911050"/>
                  </a:lnTo>
                  <a:lnTo>
                    <a:pt x="12992334" y="6915434"/>
                  </a:lnTo>
                  <a:lnTo>
                    <a:pt x="12999013" y="6921045"/>
                  </a:lnTo>
                  <a:lnTo>
                    <a:pt x="13001017" y="6921900"/>
                  </a:lnTo>
                  <a:lnTo>
                    <a:pt x="13000874" y="6922234"/>
                  </a:lnTo>
                  <a:lnTo>
                    <a:pt x="13003544" y="6923373"/>
                  </a:lnTo>
                  <a:lnTo>
                    <a:pt x="13006596" y="6922702"/>
                  </a:lnTo>
                  <a:lnTo>
                    <a:pt x="13008735" y="6920458"/>
                  </a:lnTo>
                  <a:lnTo>
                    <a:pt x="13011161" y="6917547"/>
                  </a:lnTo>
                  <a:lnTo>
                    <a:pt x="13011059" y="6913163"/>
                  </a:lnTo>
                  <a:lnTo>
                    <a:pt x="13004378" y="6907551"/>
                  </a:lnTo>
                  <a:lnTo>
                    <a:pt x="13001608" y="6904791"/>
                  </a:lnTo>
                  <a:close/>
                </a:path>
                <a:path w="18238470" h="10444480">
                  <a:moveTo>
                    <a:pt x="8425499" y="4947250"/>
                  </a:moveTo>
                  <a:lnTo>
                    <a:pt x="8414149" y="4942409"/>
                  </a:lnTo>
                  <a:lnTo>
                    <a:pt x="8410339" y="4943940"/>
                  </a:lnTo>
                  <a:lnTo>
                    <a:pt x="8407206" y="4951284"/>
                  </a:lnTo>
                  <a:lnTo>
                    <a:pt x="8409071" y="4955237"/>
                  </a:lnTo>
                  <a:lnTo>
                    <a:pt x="8420422" y="4960078"/>
                  </a:lnTo>
                  <a:lnTo>
                    <a:pt x="8424374" y="4958212"/>
                  </a:lnTo>
                  <a:lnTo>
                    <a:pt x="8427222" y="4951536"/>
                  </a:lnTo>
                  <a:lnTo>
                    <a:pt x="8425499" y="4947250"/>
                  </a:lnTo>
                  <a:close/>
                </a:path>
                <a:path w="18238470" h="10444480">
                  <a:moveTo>
                    <a:pt x="8506285" y="4981711"/>
                  </a:moveTo>
                  <a:lnTo>
                    <a:pt x="8494934" y="4976869"/>
                  </a:lnTo>
                  <a:lnTo>
                    <a:pt x="8490982" y="4978734"/>
                  </a:lnTo>
                  <a:lnTo>
                    <a:pt x="8487992" y="4985744"/>
                  </a:lnTo>
                  <a:lnTo>
                    <a:pt x="8489857" y="4989697"/>
                  </a:lnTo>
                  <a:lnTo>
                    <a:pt x="8501207" y="4994539"/>
                  </a:lnTo>
                  <a:lnTo>
                    <a:pt x="8505160" y="4992673"/>
                  </a:lnTo>
                  <a:lnTo>
                    <a:pt x="8508150" y="4985663"/>
                  </a:lnTo>
                  <a:lnTo>
                    <a:pt x="8506285" y="4981711"/>
                  </a:lnTo>
                  <a:close/>
                </a:path>
                <a:path w="18238470" h="10444480">
                  <a:moveTo>
                    <a:pt x="8344379" y="4912647"/>
                  </a:moveTo>
                  <a:lnTo>
                    <a:pt x="8333363" y="4907948"/>
                  </a:lnTo>
                  <a:lnTo>
                    <a:pt x="8329077" y="4909671"/>
                  </a:lnTo>
                  <a:lnTo>
                    <a:pt x="8326229" y="4916347"/>
                  </a:lnTo>
                  <a:lnTo>
                    <a:pt x="8327952" y="4920634"/>
                  </a:lnTo>
                  <a:lnTo>
                    <a:pt x="8339302" y="4925475"/>
                  </a:lnTo>
                  <a:lnTo>
                    <a:pt x="8343254" y="4923609"/>
                  </a:lnTo>
                  <a:lnTo>
                    <a:pt x="8346102" y="4916933"/>
                  </a:lnTo>
                  <a:lnTo>
                    <a:pt x="8344379" y="4912647"/>
                  </a:lnTo>
                  <a:close/>
                </a:path>
                <a:path w="18238470" h="10444480">
                  <a:moveTo>
                    <a:pt x="8587546" y="5015980"/>
                  </a:moveTo>
                  <a:lnTo>
                    <a:pt x="8576199" y="5011139"/>
                  </a:lnTo>
                  <a:lnTo>
                    <a:pt x="8572246" y="5013005"/>
                  </a:lnTo>
                  <a:lnTo>
                    <a:pt x="8569255" y="5020015"/>
                  </a:lnTo>
                  <a:lnTo>
                    <a:pt x="8571121" y="5023967"/>
                  </a:lnTo>
                  <a:lnTo>
                    <a:pt x="8582469" y="5028808"/>
                  </a:lnTo>
                  <a:lnTo>
                    <a:pt x="8586422" y="5026943"/>
                  </a:lnTo>
                  <a:lnTo>
                    <a:pt x="8589412" y="5019933"/>
                  </a:lnTo>
                  <a:lnTo>
                    <a:pt x="8587546" y="5015980"/>
                  </a:lnTo>
                  <a:close/>
                </a:path>
                <a:path w="18238470" h="10444480">
                  <a:moveTo>
                    <a:pt x="8263402" y="4877710"/>
                  </a:moveTo>
                  <a:lnTo>
                    <a:pt x="8252385" y="4873011"/>
                  </a:lnTo>
                  <a:lnTo>
                    <a:pt x="8248099" y="4874734"/>
                  </a:lnTo>
                  <a:lnTo>
                    <a:pt x="8245251" y="4881411"/>
                  </a:lnTo>
                  <a:lnTo>
                    <a:pt x="8246974" y="4885697"/>
                  </a:lnTo>
                  <a:lnTo>
                    <a:pt x="8257991" y="4890396"/>
                  </a:lnTo>
                  <a:lnTo>
                    <a:pt x="8262277" y="4888673"/>
                  </a:lnTo>
                  <a:lnTo>
                    <a:pt x="8265125" y="4881997"/>
                  </a:lnTo>
                  <a:lnTo>
                    <a:pt x="8263402" y="4877710"/>
                  </a:lnTo>
                  <a:close/>
                </a:path>
                <a:path w="18238470" h="10444480">
                  <a:moveTo>
                    <a:pt x="8668954" y="5049916"/>
                  </a:moveTo>
                  <a:lnTo>
                    <a:pt x="8661275" y="5046641"/>
                  </a:lnTo>
                  <a:lnTo>
                    <a:pt x="8655864" y="5059326"/>
                  </a:lnTo>
                  <a:lnTo>
                    <a:pt x="8663876" y="5062744"/>
                  </a:lnTo>
                  <a:lnTo>
                    <a:pt x="8667828" y="5060879"/>
                  </a:lnTo>
                  <a:lnTo>
                    <a:pt x="8670818" y="5053868"/>
                  </a:lnTo>
                  <a:lnTo>
                    <a:pt x="8668954" y="5049916"/>
                  </a:lnTo>
                  <a:close/>
                </a:path>
                <a:path w="18238470" h="10444480">
                  <a:moveTo>
                    <a:pt x="8182567" y="4842439"/>
                  </a:moveTo>
                  <a:lnTo>
                    <a:pt x="8171551" y="4837740"/>
                  </a:lnTo>
                  <a:lnTo>
                    <a:pt x="8167264" y="4839464"/>
                  </a:lnTo>
                  <a:lnTo>
                    <a:pt x="8164417" y="4846140"/>
                  </a:lnTo>
                  <a:lnTo>
                    <a:pt x="8166140" y="4850426"/>
                  </a:lnTo>
                  <a:lnTo>
                    <a:pt x="8177156" y="4855125"/>
                  </a:lnTo>
                  <a:lnTo>
                    <a:pt x="8181442" y="4853402"/>
                  </a:lnTo>
                  <a:lnTo>
                    <a:pt x="8184290" y="4846726"/>
                  </a:lnTo>
                  <a:lnTo>
                    <a:pt x="8182567" y="4842439"/>
                  </a:lnTo>
                  <a:close/>
                </a:path>
                <a:path w="18238470" h="10444480">
                  <a:moveTo>
                    <a:pt x="8101875" y="4806835"/>
                  </a:moveTo>
                  <a:lnTo>
                    <a:pt x="8090859" y="4802136"/>
                  </a:lnTo>
                  <a:lnTo>
                    <a:pt x="8086572" y="4803859"/>
                  </a:lnTo>
                  <a:lnTo>
                    <a:pt x="8083724" y="4810536"/>
                  </a:lnTo>
                  <a:lnTo>
                    <a:pt x="8085447" y="4814821"/>
                  </a:lnTo>
                  <a:lnTo>
                    <a:pt x="8096463" y="4819520"/>
                  </a:lnTo>
                  <a:lnTo>
                    <a:pt x="8100749" y="4817798"/>
                  </a:lnTo>
                  <a:lnTo>
                    <a:pt x="8103597" y="4811121"/>
                  </a:lnTo>
                  <a:lnTo>
                    <a:pt x="8101875" y="4806835"/>
                  </a:lnTo>
                  <a:close/>
                </a:path>
                <a:path w="18238470" h="10444480">
                  <a:moveTo>
                    <a:pt x="8750500" y="5083517"/>
                  </a:moveTo>
                  <a:lnTo>
                    <a:pt x="8739150" y="5078675"/>
                  </a:lnTo>
                  <a:lnTo>
                    <a:pt x="8735198" y="5080541"/>
                  </a:lnTo>
                  <a:lnTo>
                    <a:pt x="8732208" y="5087552"/>
                  </a:lnTo>
                  <a:lnTo>
                    <a:pt x="8734073" y="5091503"/>
                  </a:lnTo>
                  <a:lnTo>
                    <a:pt x="8745423" y="5096345"/>
                  </a:lnTo>
                  <a:lnTo>
                    <a:pt x="8749375" y="5094481"/>
                  </a:lnTo>
                  <a:lnTo>
                    <a:pt x="8752366" y="5087470"/>
                  </a:lnTo>
                  <a:lnTo>
                    <a:pt x="8750500" y="5083517"/>
                  </a:lnTo>
                  <a:close/>
                </a:path>
                <a:path w="18238470" h="10444480">
                  <a:moveTo>
                    <a:pt x="8021514" y="4771372"/>
                  </a:moveTo>
                  <a:lnTo>
                    <a:pt x="8010165" y="4766531"/>
                  </a:lnTo>
                  <a:lnTo>
                    <a:pt x="8005879" y="4768254"/>
                  </a:lnTo>
                  <a:lnTo>
                    <a:pt x="8003031" y="4774931"/>
                  </a:lnTo>
                  <a:lnTo>
                    <a:pt x="8004754" y="4779217"/>
                  </a:lnTo>
                  <a:lnTo>
                    <a:pt x="8016103" y="4784058"/>
                  </a:lnTo>
                  <a:lnTo>
                    <a:pt x="8020389" y="4782335"/>
                  </a:lnTo>
                  <a:lnTo>
                    <a:pt x="8023237" y="4775659"/>
                  </a:lnTo>
                  <a:lnTo>
                    <a:pt x="8021514" y="4771372"/>
                  </a:lnTo>
                  <a:close/>
                </a:path>
                <a:path w="18238470" h="10444480">
                  <a:moveTo>
                    <a:pt x="8832189" y="5116786"/>
                  </a:moveTo>
                  <a:lnTo>
                    <a:pt x="8820505" y="5111802"/>
                  </a:lnTo>
                  <a:lnTo>
                    <a:pt x="8816553" y="5113666"/>
                  </a:lnTo>
                  <a:lnTo>
                    <a:pt x="8813562" y="5120677"/>
                  </a:lnTo>
                  <a:lnTo>
                    <a:pt x="8815427" y="5124629"/>
                  </a:lnTo>
                  <a:lnTo>
                    <a:pt x="8818766" y="5126054"/>
                  </a:lnTo>
                  <a:lnTo>
                    <a:pt x="8818908" y="5125719"/>
                  </a:lnTo>
                  <a:lnTo>
                    <a:pt x="8826921" y="5129137"/>
                  </a:lnTo>
                  <a:lnTo>
                    <a:pt x="8830872" y="5127271"/>
                  </a:lnTo>
                  <a:lnTo>
                    <a:pt x="8833720" y="5120595"/>
                  </a:lnTo>
                  <a:lnTo>
                    <a:pt x="8832189" y="5116786"/>
                  </a:lnTo>
                  <a:close/>
                </a:path>
                <a:path w="18238470" h="10444480">
                  <a:moveTo>
                    <a:pt x="7940772" y="4734958"/>
                  </a:moveTo>
                  <a:lnTo>
                    <a:pt x="7929756" y="4730259"/>
                  </a:lnTo>
                  <a:lnTo>
                    <a:pt x="7925470" y="4731982"/>
                  </a:lnTo>
                  <a:lnTo>
                    <a:pt x="7922480" y="4738992"/>
                  </a:lnTo>
                  <a:lnTo>
                    <a:pt x="7924203" y="4743278"/>
                  </a:lnTo>
                  <a:lnTo>
                    <a:pt x="7935219" y="4747977"/>
                  </a:lnTo>
                  <a:lnTo>
                    <a:pt x="7939505" y="4746254"/>
                  </a:lnTo>
                  <a:lnTo>
                    <a:pt x="7942495" y="4739244"/>
                  </a:lnTo>
                  <a:lnTo>
                    <a:pt x="7940772" y="4734958"/>
                  </a:lnTo>
                  <a:close/>
                </a:path>
                <a:path w="18238470" h="10444480">
                  <a:moveTo>
                    <a:pt x="8913544" y="5149910"/>
                  </a:moveTo>
                  <a:lnTo>
                    <a:pt x="8902194" y="5145069"/>
                  </a:lnTo>
                  <a:lnTo>
                    <a:pt x="8898243" y="5146934"/>
                  </a:lnTo>
                  <a:lnTo>
                    <a:pt x="8895252" y="5153944"/>
                  </a:lnTo>
                  <a:lnTo>
                    <a:pt x="8897117" y="5157897"/>
                  </a:lnTo>
                  <a:lnTo>
                    <a:pt x="8900456" y="5159321"/>
                  </a:lnTo>
                  <a:lnTo>
                    <a:pt x="8900598" y="5158987"/>
                  </a:lnTo>
                  <a:lnTo>
                    <a:pt x="8908609" y="5162405"/>
                  </a:lnTo>
                  <a:lnTo>
                    <a:pt x="8912562" y="5160539"/>
                  </a:lnTo>
                  <a:lnTo>
                    <a:pt x="8915410" y="5153863"/>
                  </a:lnTo>
                  <a:lnTo>
                    <a:pt x="8913544" y="5149910"/>
                  </a:lnTo>
                  <a:close/>
                </a:path>
                <a:path w="18238470" h="10444480">
                  <a:moveTo>
                    <a:pt x="7860365" y="4698686"/>
                  </a:moveTo>
                  <a:lnTo>
                    <a:pt x="7849348" y="4693987"/>
                  </a:lnTo>
                  <a:lnTo>
                    <a:pt x="7845062" y="4695710"/>
                  </a:lnTo>
                  <a:lnTo>
                    <a:pt x="7842072" y="4702720"/>
                  </a:lnTo>
                  <a:lnTo>
                    <a:pt x="7843794" y="4707006"/>
                  </a:lnTo>
                  <a:lnTo>
                    <a:pt x="7854811" y="4711705"/>
                  </a:lnTo>
                  <a:lnTo>
                    <a:pt x="7859097" y="4709982"/>
                  </a:lnTo>
                  <a:lnTo>
                    <a:pt x="7862088" y="4702972"/>
                  </a:lnTo>
                  <a:lnTo>
                    <a:pt x="7860365" y="4698686"/>
                  </a:lnTo>
                  <a:close/>
                </a:path>
                <a:path w="18238470" h="10444480">
                  <a:moveTo>
                    <a:pt x="8995042" y="5182702"/>
                  </a:moveTo>
                  <a:lnTo>
                    <a:pt x="8984026" y="5178003"/>
                  </a:lnTo>
                  <a:lnTo>
                    <a:pt x="8980074" y="5179867"/>
                  </a:lnTo>
                  <a:lnTo>
                    <a:pt x="8977226" y="5186544"/>
                  </a:lnTo>
                  <a:lnTo>
                    <a:pt x="8979091" y="5190497"/>
                  </a:lnTo>
                  <a:lnTo>
                    <a:pt x="8990108" y="5195196"/>
                  </a:lnTo>
                  <a:lnTo>
                    <a:pt x="8994059" y="5193330"/>
                  </a:lnTo>
                  <a:lnTo>
                    <a:pt x="8996907" y="5186654"/>
                  </a:lnTo>
                  <a:lnTo>
                    <a:pt x="8995042" y="5182702"/>
                  </a:lnTo>
                  <a:close/>
                </a:path>
                <a:path w="18238470" h="10444480">
                  <a:moveTo>
                    <a:pt x="7769417" y="4657524"/>
                  </a:moveTo>
                  <a:lnTo>
                    <a:pt x="7765131" y="4659246"/>
                  </a:lnTo>
                  <a:lnTo>
                    <a:pt x="7763361" y="4663226"/>
                  </a:lnTo>
                  <a:lnTo>
                    <a:pt x="7761807" y="4666114"/>
                  </a:lnTo>
                  <a:lnTo>
                    <a:pt x="7763529" y="4670399"/>
                  </a:lnTo>
                  <a:lnTo>
                    <a:pt x="7774546" y="4675099"/>
                  </a:lnTo>
                  <a:lnTo>
                    <a:pt x="7778690" y="4673711"/>
                  </a:lnTo>
                  <a:lnTo>
                    <a:pt x="7780460" y="4669730"/>
                  </a:lnTo>
                  <a:lnTo>
                    <a:pt x="7782014" y="4666842"/>
                  </a:lnTo>
                  <a:lnTo>
                    <a:pt x="7780291" y="4662556"/>
                  </a:lnTo>
                  <a:lnTo>
                    <a:pt x="7772613" y="4659281"/>
                  </a:lnTo>
                  <a:lnTo>
                    <a:pt x="7769417" y="4657524"/>
                  </a:lnTo>
                  <a:close/>
                </a:path>
                <a:path w="18238470" h="10444480">
                  <a:moveTo>
                    <a:pt x="9076684" y="5215160"/>
                  </a:moveTo>
                  <a:lnTo>
                    <a:pt x="9065668" y="5210461"/>
                  </a:lnTo>
                  <a:lnTo>
                    <a:pt x="9061715" y="5212326"/>
                  </a:lnTo>
                  <a:lnTo>
                    <a:pt x="9058867" y="5219003"/>
                  </a:lnTo>
                  <a:lnTo>
                    <a:pt x="9060733" y="5222955"/>
                  </a:lnTo>
                  <a:lnTo>
                    <a:pt x="9071747" y="5227653"/>
                  </a:lnTo>
                  <a:lnTo>
                    <a:pt x="9075701" y="5225789"/>
                  </a:lnTo>
                  <a:lnTo>
                    <a:pt x="9078549" y="5219112"/>
                  </a:lnTo>
                  <a:lnTo>
                    <a:pt x="9076684" y="5215160"/>
                  </a:lnTo>
                  <a:close/>
                </a:path>
                <a:path w="18238470" h="10444480">
                  <a:moveTo>
                    <a:pt x="4378212" y="3210552"/>
                  </a:moveTo>
                  <a:lnTo>
                    <a:pt x="4366862" y="3205711"/>
                  </a:lnTo>
                  <a:lnTo>
                    <a:pt x="4363052" y="3207242"/>
                  </a:lnTo>
                  <a:lnTo>
                    <a:pt x="4359919" y="3214587"/>
                  </a:lnTo>
                  <a:lnTo>
                    <a:pt x="4361784" y="3218539"/>
                  </a:lnTo>
                  <a:lnTo>
                    <a:pt x="4373135" y="3223381"/>
                  </a:lnTo>
                  <a:lnTo>
                    <a:pt x="4377086" y="3221515"/>
                  </a:lnTo>
                  <a:lnTo>
                    <a:pt x="4380077" y="3214504"/>
                  </a:lnTo>
                  <a:lnTo>
                    <a:pt x="4378212" y="3210552"/>
                  </a:lnTo>
                  <a:close/>
                </a:path>
                <a:path w="18238470" h="10444480">
                  <a:moveTo>
                    <a:pt x="4458998" y="3245013"/>
                  </a:moveTo>
                  <a:lnTo>
                    <a:pt x="4447648" y="3240171"/>
                  </a:lnTo>
                  <a:lnTo>
                    <a:pt x="4443696" y="3242037"/>
                  </a:lnTo>
                  <a:lnTo>
                    <a:pt x="4440705" y="3249047"/>
                  </a:lnTo>
                  <a:lnTo>
                    <a:pt x="4442570" y="3252999"/>
                  </a:lnTo>
                  <a:lnTo>
                    <a:pt x="4453921" y="3257841"/>
                  </a:lnTo>
                  <a:lnTo>
                    <a:pt x="4457731" y="3256310"/>
                  </a:lnTo>
                  <a:lnTo>
                    <a:pt x="4460864" y="3248965"/>
                  </a:lnTo>
                  <a:lnTo>
                    <a:pt x="4458998" y="3245013"/>
                  </a:lnTo>
                  <a:close/>
                </a:path>
                <a:path w="18238470" h="10444480">
                  <a:moveTo>
                    <a:pt x="4297234" y="3175616"/>
                  </a:moveTo>
                  <a:lnTo>
                    <a:pt x="4285884" y="3170774"/>
                  </a:lnTo>
                  <a:lnTo>
                    <a:pt x="4281932" y="3172639"/>
                  </a:lnTo>
                  <a:lnTo>
                    <a:pt x="4279084" y="3179316"/>
                  </a:lnTo>
                  <a:lnTo>
                    <a:pt x="4280807" y="3183601"/>
                  </a:lnTo>
                  <a:lnTo>
                    <a:pt x="4292157" y="3188443"/>
                  </a:lnTo>
                  <a:lnTo>
                    <a:pt x="4296109" y="3186578"/>
                  </a:lnTo>
                  <a:lnTo>
                    <a:pt x="4298957" y="3179901"/>
                  </a:lnTo>
                  <a:lnTo>
                    <a:pt x="4297234" y="3175616"/>
                  </a:lnTo>
                  <a:close/>
                </a:path>
                <a:path w="18238470" h="10444480">
                  <a:moveTo>
                    <a:pt x="4540260" y="3279283"/>
                  </a:moveTo>
                  <a:lnTo>
                    <a:pt x="4528910" y="3274441"/>
                  </a:lnTo>
                  <a:lnTo>
                    <a:pt x="4524958" y="3276306"/>
                  </a:lnTo>
                  <a:lnTo>
                    <a:pt x="4521968" y="3283317"/>
                  </a:lnTo>
                  <a:lnTo>
                    <a:pt x="4523833" y="3287268"/>
                  </a:lnTo>
                  <a:lnTo>
                    <a:pt x="4535183" y="3292110"/>
                  </a:lnTo>
                  <a:lnTo>
                    <a:pt x="4539135" y="3290245"/>
                  </a:lnTo>
                  <a:lnTo>
                    <a:pt x="4542125" y="3283235"/>
                  </a:lnTo>
                  <a:lnTo>
                    <a:pt x="4540260" y="3279283"/>
                  </a:lnTo>
                  <a:close/>
                </a:path>
                <a:path w="18238470" h="10444480">
                  <a:moveTo>
                    <a:pt x="4216448" y="3141155"/>
                  </a:moveTo>
                  <a:lnTo>
                    <a:pt x="4205432" y="3136456"/>
                  </a:lnTo>
                  <a:lnTo>
                    <a:pt x="4201146" y="3138178"/>
                  </a:lnTo>
                  <a:lnTo>
                    <a:pt x="4198298" y="3144855"/>
                  </a:lnTo>
                  <a:lnTo>
                    <a:pt x="4200021" y="3149141"/>
                  </a:lnTo>
                  <a:lnTo>
                    <a:pt x="4211037" y="3153840"/>
                  </a:lnTo>
                  <a:lnTo>
                    <a:pt x="4215323" y="3152117"/>
                  </a:lnTo>
                  <a:lnTo>
                    <a:pt x="4218171" y="3145441"/>
                  </a:lnTo>
                  <a:lnTo>
                    <a:pt x="4216448" y="3141155"/>
                  </a:lnTo>
                  <a:close/>
                </a:path>
                <a:path w="18238470" h="10444480">
                  <a:moveTo>
                    <a:pt x="4621189" y="3313409"/>
                  </a:moveTo>
                  <a:lnTo>
                    <a:pt x="4609839" y="3308567"/>
                  </a:lnTo>
                  <a:lnTo>
                    <a:pt x="4605887" y="3310433"/>
                  </a:lnTo>
                  <a:lnTo>
                    <a:pt x="4602896" y="3317443"/>
                  </a:lnTo>
                  <a:lnTo>
                    <a:pt x="4604762" y="3321396"/>
                  </a:lnTo>
                  <a:lnTo>
                    <a:pt x="4616112" y="3326237"/>
                  </a:lnTo>
                  <a:lnTo>
                    <a:pt x="4620064" y="3324372"/>
                  </a:lnTo>
                  <a:lnTo>
                    <a:pt x="4623054" y="3317361"/>
                  </a:lnTo>
                  <a:lnTo>
                    <a:pt x="4621189" y="3313409"/>
                  </a:lnTo>
                  <a:close/>
                </a:path>
                <a:path w="18238470" h="10444480">
                  <a:moveTo>
                    <a:pt x="4135471" y="3106218"/>
                  </a:moveTo>
                  <a:lnTo>
                    <a:pt x="4124454" y="3101518"/>
                  </a:lnTo>
                  <a:lnTo>
                    <a:pt x="4120168" y="3103241"/>
                  </a:lnTo>
                  <a:lnTo>
                    <a:pt x="4117320" y="3109918"/>
                  </a:lnTo>
                  <a:lnTo>
                    <a:pt x="4119043" y="3114204"/>
                  </a:lnTo>
                  <a:lnTo>
                    <a:pt x="4130060" y="3118903"/>
                  </a:lnTo>
                  <a:lnTo>
                    <a:pt x="4134345" y="3117180"/>
                  </a:lnTo>
                  <a:lnTo>
                    <a:pt x="4137193" y="3110504"/>
                  </a:lnTo>
                  <a:lnTo>
                    <a:pt x="4135471" y="3106218"/>
                  </a:lnTo>
                  <a:close/>
                </a:path>
                <a:path w="18238470" h="10444480">
                  <a:moveTo>
                    <a:pt x="4702451" y="3347679"/>
                  </a:moveTo>
                  <a:lnTo>
                    <a:pt x="4691101" y="3342837"/>
                  </a:lnTo>
                  <a:lnTo>
                    <a:pt x="4687149" y="3344702"/>
                  </a:lnTo>
                  <a:lnTo>
                    <a:pt x="4684158" y="3351712"/>
                  </a:lnTo>
                  <a:lnTo>
                    <a:pt x="4686024" y="3355665"/>
                  </a:lnTo>
                  <a:lnTo>
                    <a:pt x="4697373" y="3360507"/>
                  </a:lnTo>
                  <a:lnTo>
                    <a:pt x="4701326" y="3358641"/>
                  </a:lnTo>
                  <a:lnTo>
                    <a:pt x="4704316" y="3351631"/>
                  </a:lnTo>
                  <a:lnTo>
                    <a:pt x="4702451" y="3347679"/>
                  </a:lnTo>
                  <a:close/>
                </a:path>
                <a:path w="18238470" h="10444480">
                  <a:moveTo>
                    <a:pt x="4783380" y="3381806"/>
                  </a:moveTo>
                  <a:lnTo>
                    <a:pt x="4772029" y="3376964"/>
                  </a:lnTo>
                  <a:lnTo>
                    <a:pt x="4768077" y="3378829"/>
                  </a:lnTo>
                  <a:lnTo>
                    <a:pt x="4765087" y="3385839"/>
                  </a:lnTo>
                  <a:lnTo>
                    <a:pt x="4766952" y="3389791"/>
                  </a:lnTo>
                  <a:lnTo>
                    <a:pt x="4778302" y="3394633"/>
                  </a:lnTo>
                  <a:lnTo>
                    <a:pt x="4782255" y="3392768"/>
                  </a:lnTo>
                  <a:lnTo>
                    <a:pt x="4785245" y="3385757"/>
                  </a:lnTo>
                  <a:lnTo>
                    <a:pt x="4783380" y="3381806"/>
                  </a:lnTo>
                  <a:close/>
                </a:path>
                <a:path w="18238470" h="10444480">
                  <a:moveTo>
                    <a:pt x="7700026" y="4625951"/>
                  </a:moveTo>
                  <a:lnTo>
                    <a:pt x="7689009" y="4621251"/>
                  </a:lnTo>
                  <a:lnTo>
                    <a:pt x="7684866" y="4622640"/>
                  </a:lnTo>
                  <a:lnTo>
                    <a:pt x="7683096" y="4626620"/>
                  </a:lnTo>
                  <a:lnTo>
                    <a:pt x="7681541" y="4629508"/>
                  </a:lnTo>
                  <a:lnTo>
                    <a:pt x="7683264" y="4633794"/>
                  </a:lnTo>
                  <a:lnTo>
                    <a:pt x="7694280" y="4638493"/>
                  </a:lnTo>
                  <a:lnTo>
                    <a:pt x="7698424" y="4637104"/>
                  </a:lnTo>
                  <a:lnTo>
                    <a:pt x="7700193" y="4633124"/>
                  </a:lnTo>
                  <a:lnTo>
                    <a:pt x="7701748" y="4630236"/>
                  </a:lnTo>
                  <a:lnTo>
                    <a:pt x="7700026" y="4625951"/>
                  </a:lnTo>
                  <a:close/>
                </a:path>
                <a:path w="18238470" h="10444480">
                  <a:moveTo>
                    <a:pt x="4054636" y="3070947"/>
                  </a:moveTo>
                  <a:lnTo>
                    <a:pt x="4043619" y="3066248"/>
                  </a:lnTo>
                  <a:lnTo>
                    <a:pt x="4039334" y="3067971"/>
                  </a:lnTo>
                  <a:lnTo>
                    <a:pt x="4036486" y="3074647"/>
                  </a:lnTo>
                  <a:lnTo>
                    <a:pt x="4038208" y="3078933"/>
                  </a:lnTo>
                  <a:lnTo>
                    <a:pt x="4049225" y="3083633"/>
                  </a:lnTo>
                  <a:lnTo>
                    <a:pt x="4053511" y="3081910"/>
                  </a:lnTo>
                  <a:lnTo>
                    <a:pt x="4056359" y="3075233"/>
                  </a:lnTo>
                  <a:lnTo>
                    <a:pt x="4054636" y="3070947"/>
                  </a:lnTo>
                  <a:close/>
                </a:path>
                <a:path w="18238470" h="10444480">
                  <a:moveTo>
                    <a:pt x="4864642" y="3416075"/>
                  </a:moveTo>
                  <a:lnTo>
                    <a:pt x="4853291" y="3411233"/>
                  </a:lnTo>
                  <a:lnTo>
                    <a:pt x="4849339" y="3413098"/>
                  </a:lnTo>
                  <a:lnTo>
                    <a:pt x="4846349" y="3420108"/>
                  </a:lnTo>
                  <a:lnTo>
                    <a:pt x="4848214" y="3424061"/>
                  </a:lnTo>
                  <a:lnTo>
                    <a:pt x="4859565" y="3428903"/>
                  </a:lnTo>
                  <a:lnTo>
                    <a:pt x="4863517" y="3427037"/>
                  </a:lnTo>
                  <a:lnTo>
                    <a:pt x="4866507" y="3420027"/>
                  </a:lnTo>
                  <a:lnTo>
                    <a:pt x="4864642" y="3416075"/>
                  </a:lnTo>
                  <a:close/>
                </a:path>
                <a:path w="18238470" h="10444480">
                  <a:moveTo>
                    <a:pt x="3973800" y="3035677"/>
                  </a:moveTo>
                  <a:lnTo>
                    <a:pt x="3962784" y="3030977"/>
                  </a:lnTo>
                  <a:lnTo>
                    <a:pt x="3958498" y="3032700"/>
                  </a:lnTo>
                  <a:lnTo>
                    <a:pt x="3955650" y="3039377"/>
                  </a:lnTo>
                  <a:lnTo>
                    <a:pt x="3957373" y="3043663"/>
                  </a:lnTo>
                  <a:lnTo>
                    <a:pt x="3968389" y="3048362"/>
                  </a:lnTo>
                  <a:lnTo>
                    <a:pt x="3972675" y="3046639"/>
                  </a:lnTo>
                  <a:lnTo>
                    <a:pt x="3975523" y="3039963"/>
                  </a:lnTo>
                  <a:lnTo>
                    <a:pt x="3973800" y="3035677"/>
                  </a:lnTo>
                  <a:close/>
                </a:path>
                <a:path w="18238470" h="10444480">
                  <a:moveTo>
                    <a:pt x="4945713" y="3449868"/>
                  </a:moveTo>
                  <a:lnTo>
                    <a:pt x="4934363" y="3445026"/>
                  </a:lnTo>
                  <a:lnTo>
                    <a:pt x="4930411" y="3446891"/>
                  </a:lnTo>
                  <a:lnTo>
                    <a:pt x="4927420" y="3453901"/>
                  </a:lnTo>
                  <a:lnTo>
                    <a:pt x="4929285" y="3457854"/>
                  </a:lnTo>
                  <a:lnTo>
                    <a:pt x="4940636" y="3462696"/>
                  </a:lnTo>
                  <a:lnTo>
                    <a:pt x="4944588" y="3460830"/>
                  </a:lnTo>
                  <a:lnTo>
                    <a:pt x="4947578" y="3453820"/>
                  </a:lnTo>
                  <a:lnTo>
                    <a:pt x="4945713" y="3449868"/>
                  </a:lnTo>
                  <a:close/>
                </a:path>
                <a:path w="18238470" h="10444480">
                  <a:moveTo>
                    <a:pt x="9158943" y="5247093"/>
                  </a:moveTo>
                  <a:lnTo>
                    <a:pt x="9151265" y="5243817"/>
                  </a:lnTo>
                  <a:lnTo>
                    <a:pt x="9147784" y="5242727"/>
                  </a:lnTo>
                  <a:lnTo>
                    <a:pt x="9143832" y="5244592"/>
                  </a:lnTo>
                  <a:lnTo>
                    <a:pt x="9140984" y="5251269"/>
                  </a:lnTo>
                  <a:lnTo>
                    <a:pt x="9142850" y="5255222"/>
                  </a:lnTo>
                  <a:lnTo>
                    <a:pt x="9150860" y="5258638"/>
                  </a:lnTo>
                  <a:lnTo>
                    <a:pt x="9154340" y="5259728"/>
                  </a:lnTo>
                  <a:lnTo>
                    <a:pt x="9158294" y="5257864"/>
                  </a:lnTo>
                  <a:lnTo>
                    <a:pt x="9159718" y="5254525"/>
                  </a:lnTo>
                  <a:lnTo>
                    <a:pt x="9160614" y="5251751"/>
                  </a:lnTo>
                  <a:lnTo>
                    <a:pt x="9160951" y="5250711"/>
                  </a:lnTo>
                  <a:lnTo>
                    <a:pt x="9158943" y="5247093"/>
                  </a:lnTo>
                  <a:close/>
                </a:path>
                <a:path w="18238470" h="10444480">
                  <a:moveTo>
                    <a:pt x="3893441" y="3000214"/>
                  </a:moveTo>
                  <a:lnTo>
                    <a:pt x="3882425" y="2995515"/>
                  </a:lnTo>
                  <a:lnTo>
                    <a:pt x="3878139" y="2997238"/>
                  </a:lnTo>
                  <a:lnTo>
                    <a:pt x="3875291" y="3003915"/>
                  </a:lnTo>
                  <a:lnTo>
                    <a:pt x="3877014" y="3008201"/>
                  </a:lnTo>
                  <a:lnTo>
                    <a:pt x="3888030" y="3012900"/>
                  </a:lnTo>
                  <a:lnTo>
                    <a:pt x="3892316" y="3011177"/>
                  </a:lnTo>
                  <a:lnTo>
                    <a:pt x="3895164" y="3004501"/>
                  </a:lnTo>
                  <a:lnTo>
                    <a:pt x="3893441" y="3000214"/>
                  </a:lnTo>
                  <a:close/>
                </a:path>
                <a:path w="18238470" h="10444480">
                  <a:moveTo>
                    <a:pt x="5027118" y="3483803"/>
                  </a:moveTo>
                  <a:lnTo>
                    <a:pt x="5015767" y="3478961"/>
                  </a:lnTo>
                  <a:lnTo>
                    <a:pt x="5011815" y="3480827"/>
                  </a:lnTo>
                  <a:lnTo>
                    <a:pt x="5008825" y="3487837"/>
                  </a:lnTo>
                  <a:lnTo>
                    <a:pt x="5010690" y="3491789"/>
                  </a:lnTo>
                  <a:lnTo>
                    <a:pt x="5022041" y="3496631"/>
                  </a:lnTo>
                  <a:lnTo>
                    <a:pt x="5025993" y="3494766"/>
                  </a:lnTo>
                  <a:lnTo>
                    <a:pt x="5028983" y="3487756"/>
                  </a:lnTo>
                  <a:lnTo>
                    <a:pt x="5027118" y="3483803"/>
                  </a:lnTo>
                  <a:close/>
                </a:path>
                <a:path w="18238470" h="10444480">
                  <a:moveTo>
                    <a:pt x="7619760" y="4589344"/>
                  </a:moveTo>
                  <a:lnTo>
                    <a:pt x="7608744" y="4584645"/>
                  </a:lnTo>
                  <a:lnTo>
                    <a:pt x="7604600" y="4586034"/>
                  </a:lnTo>
                  <a:lnTo>
                    <a:pt x="7602831" y="4590014"/>
                  </a:lnTo>
                  <a:lnTo>
                    <a:pt x="7601276" y="4592902"/>
                  </a:lnTo>
                  <a:lnTo>
                    <a:pt x="7602999" y="4597188"/>
                  </a:lnTo>
                  <a:lnTo>
                    <a:pt x="7614015" y="4601887"/>
                  </a:lnTo>
                  <a:lnTo>
                    <a:pt x="7618159" y="4600498"/>
                  </a:lnTo>
                  <a:lnTo>
                    <a:pt x="7619929" y="4596518"/>
                  </a:lnTo>
                  <a:lnTo>
                    <a:pt x="7621483" y="4593631"/>
                  </a:lnTo>
                  <a:lnTo>
                    <a:pt x="7619760" y="4589344"/>
                  </a:lnTo>
                  <a:close/>
                </a:path>
                <a:path w="18238470" h="10444480">
                  <a:moveTo>
                    <a:pt x="5108523" y="3517738"/>
                  </a:moveTo>
                  <a:lnTo>
                    <a:pt x="5096839" y="3512754"/>
                  </a:lnTo>
                  <a:lnTo>
                    <a:pt x="5092887" y="3514620"/>
                  </a:lnTo>
                  <a:lnTo>
                    <a:pt x="5089896" y="3521630"/>
                  </a:lnTo>
                  <a:lnTo>
                    <a:pt x="5091762" y="3525583"/>
                  </a:lnTo>
                  <a:lnTo>
                    <a:pt x="5103112" y="3530424"/>
                  </a:lnTo>
                  <a:lnTo>
                    <a:pt x="5107063" y="3528559"/>
                  </a:lnTo>
                  <a:lnTo>
                    <a:pt x="5110053" y="3521548"/>
                  </a:lnTo>
                  <a:lnTo>
                    <a:pt x="5108523" y="3517738"/>
                  </a:lnTo>
                  <a:close/>
                </a:path>
                <a:path w="18238470" h="10444480">
                  <a:moveTo>
                    <a:pt x="3812748" y="2964610"/>
                  </a:moveTo>
                  <a:lnTo>
                    <a:pt x="3801732" y="2959911"/>
                  </a:lnTo>
                  <a:lnTo>
                    <a:pt x="3797446" y="2961634"/>
                  </a:lnTo>
                  <a:lnTo>
                    <a:pt x="3794598" y="2968310"/>
                  </a:lnTo>
                  <a:lnTo>
                    <a:pt x="3796321" y="2972596"/>
                  </a:lnTo>
                  <a:lnTo>
                    <a:pt x="3807337" y="2977295"/>
                  </a:lnTo>
                  <a:lnTo>
                    <a:pt x="3811624" y="2975573"/>
                  </a:lnTo>
                  <a:lnTo>
                    <a:pt x="3814472" y="2968896"/>
                  </a:lnTo>
                  <a:lnTo>
                    <a:pt x="3812748" y="2964610"/>
                  </a:lnTo>
                  <a:close/>
                </a:path>
                <a:path w="18238470" h="10444480">
                  <a:moveTo>
                    <a:pt x="5189594" y="3551531"/>
                  </a:moveTo>
                  <a:lnTo>
                    <a:pt x="5178243" y="3546690"/>
                  </a:lnTo>
                  <a:lnTo>
                    <a:pt x="5174291" y="3548555"/>
                  </a:lnTo>
                  <a:lnTo>
                    <a:pt x="5171301" y="3555565"/>
                  </a:lnTo>
                  <a:lnTo>
                    <a:pt x="5173166" y="3559518"/>
                  </a:lnTo>
                  <a:lnTo>
                    <a:pt x="5184516" y="3564359"/>
                  </a:lnTo>
                  <a:lnTo>
                    <a:pt x="5188469" y="3562494"/>
                  </a:lnTo>
                  <a:lnTo>
                    <a:pt x="5191459" y="3555484"/>
                  </a:lnTo>
                  <a:lnTo>
                    <a:pt x="5189594" y="3551531"/>
                  </a:lnTo>
                  <a:close/>
                </a:path>
                <a:path w="18238470" h="10444480">
                  <a:moveTo>
                    <a:pt x="7539161" y="4552596"/>
                  </a:moveTo>
                  <a:lnTo>
                    <a:pt x="7528145" y="4547896"/>
                  </a:lnTo>
                  <a:lnTo>
                    <a:pt x="7523858" y="4549619"/>
                  </a:lnTo>
                  <a:lnTo>
                    <a:pt x="7520868" y="4556630"/>
                  </a:lnTo>
                  <a:lnTo>
                    <a:pt x="7522591" y="4560915"/>
                  </a:lnTo>
                  <a:lnTo>
                    <a:pt x="7533608" y="4565615"/>
                  </a:lnTo>
                  <a:lnTo>
                    <a:pt x="7537894" y="4563893"/>
                  </a:lnTo>
                  <a:lnTo>
                    <a:pt x="7540884" y="4556882"/>
                  </a:lnTo>
                  <a:lnTo>
                    <a:pt x="7539161" y="4552596"/>
                  </a:lnTo>
                  <a:close/>
                </a:path>
                <a:path w="18238470" h="10444480">
                  <a:moveTo>
                    <a:pt x="5270663" y="3585325"/>
                  </a:moveTo>
                  <a:lnTo>
                    <a:pt x="5259314" y="3580484"/>
                  </a:lnTo>
                  <a:lnTo>
                    <a:pt x="5255363" y="3582349"/>
                  </a:lnTo>
                  <a:lnTo>
                    <a:pt x="5252372" y="3589359"/>
                  </a:lnTo>
                  <a:lnTo>
                    <a:pt x="5254238" y="3593311"/>
                  </a:lnTo>
                  <a:lnTo>
                    <a:pt x="5265587" y="3598152"/>
                  </a:lnTo>
                  <a:lnTo>
                    <a:pt x="5269538" y="3596287"/>
                  </a:lnTo>
                  <a:lnTo>
                    <a:pt x="5272529" y="3589277"/>
                  </a:lnTo>
                  <a:lnTo>
                    <a:pt x="5270663" y="3585325"/>
                  </a:lnTo>
                  <a:close/>
                </a:path>
                <a:path w="18238470" h="10444480">
                  <a:moveTo>
                    <a:pt x="9241535" y="5279168"/>
                  </a:moveTo>
                  <a:lnTo>
                    <a:pt x="9233523" y="5275750"/>
                  </a:lnTo>
                  <a:lnTo>
                    <a:pt x="9230043" y="5274659"/>
                  </a:lnTo>
                  <a:lnTo>
                    <a:pt x="9226091" y="5276525"/>
                  </a:lnTo>
                  <a:lnTo>
                    <a:pt x="9223243" y="5283202"/>
                  </a:lnTo>
                  <a:lnTo>
                    <a:pt x="9225108" y="5287153"/>
                  </a:lnTo>
                  <a:lnTo>
                    <a:pt x="9233121" y="5290571"/>
                  </a:lnTo>
                  <a:lnTo>
                    <a:pt x="9236602" y="5291661"/>
                  </a:lnTo>
                  <a:lnTo>
                    <a:pt x="9240553" y="5289796"/>
                  </a:lnTo>
                  <a:lnTo>
                    <a:pt x="9241977" y="5286458"/>
                  </a:lnTo>
                  <a:lnTo>
                    <a:pt x="9242874" y="5283684"/>
                  </a:lnTo>
                  <a:lnTo>
                    <a:pt x="9243210" y="5282643"/>
                  </a:lnTo>
                  <a:lnTo>
                    <a:pt x="9241535" y="5279168"/>
                  </a:lnTo>
                  <a:close/>
                </a:path>
                <a:path w="18238470" h="10444480">
                  <a:moveTo>
                    <a:pt x="3732340" y="2928338"/>
                  </a:moveTo>
                  <a:lnTo>
                    <a:pt x="3721325" y="2923639"/>
                  </a:lnTo>
                  <a:lnTo>
                    <a:pt x="3717039" y="2925361"/>
                  </a:lnTo>
                  <a:lnTo>
                    <a:pt x="3714048" y="2932372"/>
                  </a:lnTo>
                  <a:lnTo>
                    <a:pt x="3715771" y="2936657"/>
                  </a:lnTo>
                  <a:lnTo>
                    <a:pt x="3723449" y="2939932"/>
                  </a:lnTo>
                  <a:lnTo>
                    <a:pt x="3723591" y="2939599"/>
                  </a:lnTo>
                  <a:lnTo>
                    <a:pt x="3726929" y="2941023"/>
                  </a:lnTo>
                  <a:lnTo>
                    <a:pt x="3731215" y="2939300"/>
                  </a:lnTo>
                  <a:lnTo>
                    <a:pt x="3734063" y="2932623"/>
                  </a:lnTo>
                  <a:lnTo>
                    <a:pt x="3732340" y="2928338"/>
                  </a:lnTo>
                  <a:close/>
                </a:path>
                <a:path w="18238470" h="10444480">
                  <a:moveTo>
                    <a:pt x="5352069" y="3619261"/>
                  </a:moveTo>
                  <a:lnTo>
                    <a:pt x="5340719" y="3614419"/>
                  </a:lnTo>
                  <a:lnTo>
                    <a:pt x="5336767" y="3616284"/>
                  </a:lnTo>
                  <a:lnTo>
                    <a:pt x="5333776" y="3623294"/>
                  </a:lnTo>
                  <a:lnTo>
                    <a:pt x="5335642" y="3627247"/>
                  </a:lnTo>
                  <a:lnTo>
                    <a:pt x="5346992" y="3632088"/>
                  </a:lnTo>
                  <a:lnTo>
                    <a:pt x="5350945" y="3630223"/>
                  </a:lnTo>
                  <a:lnTo>
                    <a:pt x="5353935" y="3623212"/>
                  </a:lnTo>
                  <a:lnTo>
                    <a:pt x="5352069" y="3619261"/>
                  </a:lnTo>
                  <a:close/>
                </a:path>
                <a:path w="18238470" h="10444480">
                  <a:moveTo>
                    <a:pt x="5433282" y="3652719"/>
                  </a:moveTo>
                  <a:lnTo>
                    <a:pt x="5421932" y="3647878"/>
                  </a:lnTo>
                  <a:lnTo>
                    <a:pt x="5417980" y="3649743"/>
                  </a:lnTo>
                  <a:lnTo>
                    <a:pt x="5414989" y="3656753"/>
                  </a:lnTo>
                  <a:lnTo>
                    <a:pt x="5416854" y="3660706"/>
                  </a:lnTo>
                  <a:lnTo>
                    <a:pt x="5428204" y="3665547"/>
                  </a:lnTo>
                  <a:lnTo>
                    <a:pt x="5432157" y="3663682"/>
                  </a:lnTo>
                  <a:lnTo>
                    <a:pt x="5435147" y="3656672"/>
                  </a:lnTo>
                  <a:lnTo>
                    <a:pt x="5433282" y="3652719"/>
                  </a:lnTo>
                  <a:close/>
                </a:path>
                <a:path w="18238470" h="10444480">
                  <a:moveTo>
                    <a:pt x="7459085" y="4516466"/>
                  </a:moveTo>
                  <a:lnTo>
                    <a:pt x="7448071" y="4511767"/>
                  </a:lnTo>
                  <a:lnTo>
                    <a:pt x="7443785" y="4513490"/>
                  </a:lnTo>
                  <a:lnTo>
                    <a:pt x="7440794" y="4520500"/>
                  </a:lnTo>
                  <a:lnTo>
                    <a:pt x="7442517" y="4524787"/>
                  </a:lnTo>
                  <a:lnTo>
                    <a:pt x="7453532" y="4529485"/>
                  </a:lnTo>
                  <a:lnTo>
                    <a:pt x="7457818" y="4527762"/>
                  </a:lnTo>
                  <a:lnTo>
                    <a:pt x="7460808" y="4520752"/>
                  </a:lnTo>
                  <a:lnTo>
                    <a:pt x="7459085" y="4516466"/>
                  </a:lnTo>
                  <a:close/>
                </a:path>
                <a:path w="18238470" h="10444480">
                  <a:moveTo>
                    <a:pt x="3651933" y="2892065"/>
                  </a:moveTo>
                  <a:lnTo>
                    <a:pt x="3640916" y="2887366"/>
                  </a:lnTo>
                  <a:lnTo>
                    <a:pt x="3636630" y="2889089"/>
                  </a:lnTo>
                  <a:lnTo>
                    <a:pt x="3633640" y="2896099"/>
                  </a:lnTo>
                  <a:lnTo>
                    <a:pt x="3635363" y="2900385"/>
                  </a:lnTo>
                  <a:lnTo>
                    <a:pt x="3646379" y="2905084"/>
                  </a:lnTo>
                  <a:lnTo>
                    <a:pt x="3650665" y="2903362"/>
                  </a:lnTo>
                  <a:lnTo>
                    <a:pt x="3653656" y="2896351"/>
                  </a:lnTo>
                  <a:lnTo>
                    <a:pt x="3651933" y="2892065"/>
                  </a:lnTo>
                  <a:close/>
                </a:path>
                <a:path w="18238470" h="10444480">
                  <a:moveTo>
                    <a:pt x="5514687" y="3686655"/>
                  </a:moveTo>
                  <a:lnTo>
                    <a:pt x="5503337" y="3681813"/>
                  </a:lnTo>
                  <a:lnTo>
                    <a:pt x="5499385" y="3683679"/>
                  </a:lnTo>
                  <a:lnTo>
                    <a:pt x="5496395" y="3690689"/>
                  </a:lnTo>
                  <a:lnTo>
                    <a:pt x="5498260" y="3694642"/>
                  </a:lnTo>
                  <a:lnTo>
                    <a:pt x="5509609" y="3699483"/>
                  </a:lnTo>
                  <a:lnTo>
                    <a:pt x="5513562" y="3697617"/>
                  </a:lnTo>
                  <a:lnTo>
                    <a:pt x="5516552" y="3690607"/>
                  </a:lnTo>
                  <a:lnTo>
                    <a:pt x="5514687" y="3686655"/>
                  </a:lnTo>
                  <a:close/>
                </a:path>
                <a:path w="18238470" h="10444480">
                  <a:moveTo>
                    <a:pt x="7378059" y="4480718"/>
                  </a:moveTo>
                  <a:lnTo>
                    <a:pt x="7367045" y="4476020"/>
                  </a:lnTo>
                  <a:lnTo>
                    <a:pt x="7362759" y="4477743"/>
                  </a:lnTo>
                  <a:lnTo>
                    <a:pt x="7359911" y="4484419"/>
                  </a:lnTo>
                  <a:lnTo>
                    <a:pt x="7361633" y="4488706"/>
                  </a:lnTo>
                  <a:lnTo>
                    <a:pt x="7372648" y="4493404"/>
                  </a:lnTo>
                  <a:lnTo>
                    <a:pt x="7376934" y="4491681"/>
                  </a:lnTo>
                  <a:lnTo>
                    <a:pt x="7379782" y="4485005"/>
                  </a:lnTo>
                  <a:lnTo>
                    <a:pt x="7378059" y="4480718"/>
                  </a:lnTo>
                  <a:close/>
                </a:path>
                <a:path w="18238470" h="10444480">
                  <a:moveTo>
                    <a:pt x="5596092" y="3720590"/>
                  </a:moveTo>
                  <a:lnTo>
                    <a:pt x="5584408" y="3715606"/>
                  </a:lnTo>
                  <a:lnTo>
                    <a:pt x="5580456" y="3717471"/>
                  </a:lnTo>
                  <a:lnTo>
                    <a:pt x="5577465" y="3724481"/>
                  </a:lnTo>
                  <a:lnTo>
                    <a:pt x="5579330" y="3728434"/>
                  </a:lnTo>
                  <a:lnTo>
                    <a:pt x="5590681" y="3733276"/>
                  </a:lnTo>
                  <a:lnTo>
                    <a:pt x="5594633" y="3731410"/>
                  </a:lnTo>
                  <a:lnTo>
                    <a:pt x="5597623" y="3724400"/>
                  </a:lnTo>
                  <a:lnTo>
                    <a:pt x="5596092" y="3720590"/>
                  </a:lnTo>
                  <a:close/>
                </a:path>
                <a:path w="18238470" h="10444480">
                  <a:moveTo>
                    <a:pt x="9323412" y="5310147"/>
                  </a:moveTo>
                  <a:lnTo>
                    <a:pt x="9315733" y="5306872"/>
                  </a:lnTo>
                  <a:lnTo>
                    <a:pt x="9312252" y="5305781"/>
                  </a:lnTo>
                  <a:lnTo>
                    <a:pt x="9308300" y="5307647"/>
                  </a:lnTo>
                  <a:lnTo>
                    <a:pt x="9306876" y="5310985"/>
                  </a:lnTo>
                  <a:lnTo>
                    <a:pt x="9305895" y="5314118"/>
                  </a:lnTo>
                  <a:lnTo>
                    <a:pt x="9305787" y="5314465"/>
                  </a:lnTo>
                  <a:lnTo>
                    <a:pt x="9307318" y="5318276"/>
                  </a:lnTo>
                  <a:lnTo>
                    <a:pt x="9315331" y="5321694"/>
                  </a:lnTo>
                  <a:lnTo>
                    <a:pt x="9318811" y="5322784"/>
                  </a:lnTo>
                  <a:lnTo>
                    <a:pt x="9322954" y="5321394"/>
                  </a:lnTo>
                  <a:lnTo>
                    <a:pt x="9325083" y="5314806"/>
                  </a:lnTo>
                  <a:lnTo>
                    <a:pt x="9325419" y="5313766"/>
                  </a:lnTo>
                  <a:lnTo>
                    <a:pt x="9323412" y="5310147"/>
                  </a:lnTo>
                  <a:close/>
                </a:path>
                <a:path w="18238470" h="10444480">
                  <a:moveTo>
                    <a:pt x="3560843" y="2851236"/>
                  </a:moveTo>
                  <a:lnTo>
                    <a:pt x="3556556" y="2852959"/>
                  </a:lnTo>
                  <a:lnTo>
                    <a:pt x="3554787" y="2856939"/>
                  </a:lnTo>
                  <a:lnTo>
                    <a:pt x="3553232" y="2859827"/>
                  </a:lnTo>
                  <a:lnTo>
                    <a:pt x="3554955" y="2864113"/>
                  </a:lnTo>
                  <a:lnTo>
                    <a:pt x="3565971" y="2868812"/>
                  </a:lnTo>
                  <a:lnTo>
                    <a:pt x="3570115" y="2867423"/>
                  </a:lnTo>
                  <a:lnTo>
                    <a:pt x="3571884" y="2863443"/>
                  </a:lnTo>
                  <a:lnTo>
                    <a:pt x="3573439" y="2860556"/>
                  </a:lnTo>
                  <a:lnTo>
                    <a:pt x="3571717" y="2856269"/>
                  </a:lnTo>
                  <a:lnTo>
                    <a:pt x="3564038" y="2852994"/>
                  </a:lnTo>
                  <a:lnTo>
                    <a:pt x="3560843" y="2851236"/>
                  </a:lnTo>
                  <a:close/>
                </a:path>
                <a:path w="18238470" h="10444480">
                  <a:moveTo>
                    <a:pt x="12934413" y="6847720"/>
                  </a:moveTo>
                  <a:lnTo>
                    <a:pt x="12929888" y="6848156"/>
                  </a:lnTo>
                  <a:lnTo>
                    <a:pt x="12925036" y="6853978"/>
                  </a:lnTo>
                  <a:lnTo>
                    <a:pt x="12925471" y="6858503"/>
                  </a:lnTo>
                  <a:lnTo>
                    <a:pt x="12932152" y="6864116"/>
                  </a:lnTo>
                  <a:lnTo>
                    <a:pt x="12936826" y="6866109"/>
                  </a:lnTo>
                  <a:lnTo>
                    <a:pt x="12940210" y="6865580"/>
                  </a:lnTo>
                  <a:lnTo>
                    <a:pt x="12942017" y="6863195"/>
                  </a:lnTo>
                  <a:lnTo>
                    <a:pt x="12944443" y="6860284"/>
                  </a:lnTo>
                  <a:lnTo>
                    <a:pt x="12944006" y="6855757"/>
                  </a:lnTo>
                  <a:lnTo>
                    <a:pt x="12934413" y="6847720"/>
                  </a:lnTo>
                  <a:close/>
                </a:path>
                <a:path w="18238470" h="10444480">
                  <a:moveTo>
                    <a:pt x="5677162" y="3754383"/>
                  </a:moveTo>
                  <a:lnTo>
                    <a:pt x="5665812" y="3749541"/>
                  </a:lnTo>
                  <a:lnTo>
                    <a:pt x="5661860" y="3751407"/>
                  </a:lnTo>
                  <a:lnTo>
                    <a:pt x="5658870" y="3758417"/>
                  </a:lnTo>
                  <a:lnTo>
                    <a:pt x="5660735" y="3762369"/>
                  </a:lnTo>
                  <a:lnTo>
                    <a:pt x="5672085" y="3767211"/>
                  </a:lnTo>
                  <a:lnTo>
                    <a:pt x="5676037" y="3765346"/>
                  </a:lnTo>
                  <a:lnTo>
                    <a:pt x="5679028" y="3758336"/>
                  </a:lnTo>
                  <a:lnTo>
                    <a:pt x="5677162" y="3754383"/>
                  </a:lnTo>
                  <a:close/>
                </a:path>
                <a:path w="18238470" h="10444480">
                  <a:moveTo>
                    <a:pt x="7297843" y="4444922"/>
                  </a:moveTo>
                  <a:lnTo>
                    <a:pt x="7286826" y="4440223"/>
                  </a:lnTo>
                  <a:lnTo>
                    <a:pt x="7282540" y="4441946"/>
                  </a:lnTo>
                  <a:lnTo>
                    <a:pt x="7279692" y="4448623"/>
                  </a:lnTo>
                  <a:lnTo>
                    <a:pt x="7281415" y="4452909"/>
                  </a:lnTo>
                  <a:lnTo>
                    <a:pt x="7292432" y="4457608"/>
                  </a:lnTo>
                  <a:lnTo>
                    <a:pt x="7296718" y="4455886"/>
                  </a:lnTo>
                  <a:lnTo>
                    <a:pt x="7299566" y="4449209"/>
                  </a:lnTo>
                  <a:lnTo>
                    <a:pt x="7297843" y="4444922"/>
                  </a:lnTo>
                  <a:close/>
                </a:path>
                <a:path w="18238470" h="10444480">
                  <a:moveTo>
                    <a:pt x="5758376" y="3787843"/>
                  </a:moveTo>
                  <a:lnTo>
                    <a:pt x="5747026" y="3783001"/>
                  </a:lnTo>
                  <a:lnTo>
                    <a:pt x="5743074" y="3784866"/>
                  </a:lnTo>
                  <a:lnTo>
                    <a:pt x="5740083" y="3791876"/>
                  </a:lnTo>
                  <a:lnTo>
                    <a:pt x="5741949" y="3795829"/>
                  </a:lnTo>
                  <a:lnTo>
                    <a:pt x="5753299" y="3800670"/>
                  </a:lnTo>
                  <a:lnTo>
                    <a:pt x="5757251" y="3798805"/>
                  </a:lnTo>
                  <a:lnTo>
                    <a:pt x="5760241" y="3791795"/>
                  </a:lnTo>
                  <a:lnTo>
                    <a:pt x="5758376" y="3787843"/>
                  </a:lnTo>
                  <a:close/>
                </a:path>
                <a:path w="18238470" h="10444480">
                  <a:moveTo>
                    <a:pt x="5839781" y="3821778"/>
                  </a:moveTo>
                  <a:lnTo>
                    <a:pt x="5828430" y="3816936"/>
                  </a:lnTo>
                  <a:lnTo>
                    <a:pt x="5824478" y="3818802"/>
                  </a:lnTo>
                  <a:lnTo>
                    <a:pt x="5821488" y="3825812"/>
                  </a:lnTo>
                  <a:lnTo>
                    <a:pt x="5823353" y="3829764"/>
                  </a:lnTo>
                  <a:lnTo>
                    <a:pt x="5834703" y="3834606"/>
                  </a:lnTo>
                  <a:lnTo>
                    <a:pt x="5838655" y="3832741"/>
                  </a:lnTo>
                  <a:lnTo>
                    <a:pt x="5841646" y="3825730"/>
                  </a:lnTo>
                  <a:lnTo>
                    <a:pt x="5839781" y="3821778"/>
                  </a:lnTo>
                  <a:close/>
                </a:path>
                <a:path w="18238470" h="10444480">
                  <a:moveTo>
                    <a:pt x="7217151" y="4409318"/>
                  </a:moveTo>
                  <a:lnTo>
                    <a:pt x="7206134" y="4404619"/>
                  </a:lnTo>
                  <a:lnTo>
                    <a:pt x="7201848" y="4406342"/>
                  </a:lnTo>
                  <a:lnTo>
                    <a:pt x="7199000" y="4413019"/>
                  </a:lnTo>
                  <a:lnTo>
                    <a:pt x="7200723" y="4417305"/>
                  </a:lnTo>
                  <a:lnTo>
                    <a:pt x="7211739" y="4422004"/>
                  </a:lnTo>
                  <a:lnTo>
                    <a:pt x="7216025" y="4420281"/>
                  </a:lnTo>
                  <a:lnTo>
                    <a:pt x="7218874" y="4413604"/>
                  </a:lnTo>
                  <a:lnTo>
                    <a:pt x="7217151" y="4409318"/>
                  </a:lnTo>
                  <a:close/>
                </a:path>
                <a:path w="18238470" h="10444480">
                  <a:moveTo>
                    <a:pt x="3480577" y="2814631"/>
                  </a:moveTo>
                  <a:lnTo>
                    <a:pt x="3476291" y="2816353"/>
                  </a:lnTo>
                  <a:lnTo>
                    <a:pt x="3474521" y="2820333"/>
                  </a:lnTo>
                  <a:lnTo>
                    <a:pt x="3472967" y="2823221"/>
                  </a:lnTo>
                  <a:lnTo>
                    <a:pt x="3474689" y="2827507"/>
                  </a:lnTo>
                  <a:lnTo>
                    <a:pt x="3485706" y="2832206"/>
                  </a:lnTo>
                  <a:lnTo>
                    <a:pt x="3489849" y="2830818"/>
                  </a:lnTo>
                  <a:lnTo>
                    <a:pt x="3491619" y="2826837"/>
                  </a:lnTo>
                  <a:lnTo>
                    <a:pt x="3493174" y="2823949"/>
                  </a:lnTo>
                  <a:lnTo>
                    <a:pt x="3491450" y="2819664"/>
                  </a:lnTo>
                  <a:lnTo>
                    <a:pt x="3483773" y="2816389"/>
                  </a:lnTo>
                  <a:lnTo>
                    <a:pt x="3480577" y="2814631"/>
                  </a:lnTo>
                  <a:close/>
                </a:path>
                <a:path w="18238470" h="10444480">
                  <a:moveTo>
                    <a:pt x="5921186" y="3855713"/>
                  </a:moveTo>
                  <a:lnTo>
                    <a:pt x="5909835" y="3850871"/>
                  </a:lnTo>
                  <a:lnTo>
                    <a:pt x="5905883" y="3852737"/>
                  </a:lnTo>
                  <a:lnTo>
                    <a:pt x="5902892" y="3859747"/>
                  </a:lnTo>
                  <a:lnTo>
                    <a:pt x="5904757" y="3863699"/>
                  </a:lnTo>
                  <a:lnTo>
                    <a:pt x="5916108" y="3868541"/>
                  </a:lnTo>
                  <a:lnTo>
                    <a:pt x="5920060" y="3866676"/>
                  </a:lnTo>
                  <a:lnTo>
                    <a:pt x="5923051" y="3859665"/>
                  </a:lnTo>
                  <a:lnTo>
                    <a:pt x="5921186" y="3855713"/>
                  </a:lnTo>
                  <a:close/>
                </a:path>
                <a:path w="18238470" h="10444480">
                  <a:moveTo>
                    <a:pt x="7136457" y="4373714"/>
                  </a:moveTo>
                  <a:lnTo>
                    <a:pt x="7125442" y="4369015"/>
                  </a:lnTo>
                  <a:lnTo>
                    <a:pt x="7121156" y="4370738"/>
                  </a:lnTo>
                  <a:lnTo>
                    <a:pt x="7118308" y="4377414"/>
                  </a:lnTo>
                  <a:lnTo>
                    <a:pt x="7120031" y="4381700"/>
                  </a:lnTo>
                  <a:lnTo>
                    <a:pt x="7131046" y="4386399"/>
                  </a:lnTo>
                  <a:lnTo>
                    <a:pt x="7135332" y="4384676"/>
                  </a:lnTo>
                  <a:lnTo>
                    <a:pt x="7138180" y="4377999"/>
                  </a:lnTo>
                  <a:lnTo>
                    <a:pt x="7136457" y="4373714"/>
                  </a:lnTo>
                  <a:close/>
                </a:path>
                <a:path w="18238470" h="10444480">
                  <a:moveTo>
                    <a:pt x="6002114" y="3889841"/>
                  </a:moveTo>
                  <a:lnTo>
                    <a:pt x="5990764" y="3884999"/>
                  </a:lnTo>
                  <a:lnTo>
                    <a:pt x="5986812" y="3886864"/>
                  </a:lnTo>
                  <a:lnTo>
                    <a:pt x="5983821" y="3893874"/>
                  </a:lnTo>
                  <a:lnTo>
                    <a:pt x="5985687" y="3897827"/>
                  </a:lnTo>
                  <a:lnTo>
                    <a:pt x="5997037" y="3902668"/>
                  </a:lnTo>
                  <a:lnTo>
                    <a:pt x="6000989" y="3900803"/>
                  </a:lnTo>
                  <a:lnTo>
                    <a:pt x="6003979" y="3893792"/>
                  </a:lnTo>
                  <a:lnTo>
                    <a:pt x="6002114" y="3889841"/>
                  </a:lnTo>
                  <a:close/>
                </a:path>
                <a:path w="18238470" h="10444480">
                  <a:moveTo>
                    <a:pt x="9406289" y="5341554"/>
                  </a:moveTo>
                  <a:lnTo>
                    <a:pt x="9398276" y="5338136"/>
                  </a:lnTo>
                  <a:lnTo>
                    <a:pt x="9394796" y="5337046"/>
                  </a:lnTo>
                  <a:lnTo>
                    <a:pt x="9390845" y="5338912"/>
                  </a:lnTo>
                  <a:lnTo>
                    <a:pt x="9389420" y="5342251"/>
                  </a:lnTo>
                  <a:lnTo>
                    <a:pt x="9388549" y="5345035"/>
                  </a:lnTo>
                  <a:lnTo>
                    <a:pt x="9388330" y="5345731"/>
                  </a:lnTo>
                  <a:lnTo>
                    <a:pt x="9389861" y="5349540"/>
                  </a:lnTo>
                  <a:lnTo>
                    <a:pt x="9397874" y="5352958"/>
                  </a:lnTo>
                  <a:lnTo>
                    <a:pt x="9401355" y="5354049"/>
                  </a:lnTo>
                  <a:lnTo>
                    <a:pt x="9405307" y="5352183"/>
                  </a:lnTo>
                  <a:lnTo>
                    <a:pt x="9406730" y="5348845"/>
                  </a:lnTo>
                  <a:lnTo>
                    <a:pt x="9407627" y="5346070"/>
                  </a:lnTo>
                  <a:lnTo>
                    <a:pt x="9407963" y="5345030"/>
                  </a:lnTo>
                  <a:lnTo>
                    <a:pt x="9406289" y="5341554"/>
                  </a:lnTo>
                  <a:close/>
                </a:path>
                <a:path w="18238470" h="10444480">
                  <a:moveTo>
                    <a:pt x="7055957" y="4338586"/>
                  </a:moveTo>
                  <a:lnTo>
                    <a:pt x="7044940" y="4333886"/>
                  </a:lnTo>
                  <a:lnTo>
                    <a:pt x="7040654" y="4335609"/>
                  </a:lnTo>
                  <a:lnTo>
                    <a:pt x="7037806" y="4342285"/>
                  </a:lnTo>
                  <a:lnTo>
                    <a:pt x="7039529" y="4346572"/>
                  </a:lnTo>
                  <a:lnTo>
                    <a:pt x="7050546" y="4351271"/>
                  </a:lnTo>
                  <a:lnTo>
                    <a:pt x="7054832" y="4349548"/>
                  </a:lnTo>
                  <a:lnTo>
                    <a:pt x="7057680" y="4342871"/>
                  </a:lnTo>
                  <a:lnTo>
                    <a:pt x="7055957" y="4338586"/>
                  </a:lnTo>
                  <a:close/>
                </a:path>
                <a:path w="18238470" h="10444480">
                  <a:moveTo>
                    <a:pt x="6083518" y="3923776"/>
                  </a:moveTo>
                  <a:lnTo>
                    <a:pt x="6072168" y="3918934"/>
                  </a:lnTo>
                  <a:lnTo>
                    <a:pt x="6068216" y="3920799"/>
                  </a:lnTo>
                  <a:lnTo>
                    <a:pt x="6065226" y="3927809"/>
                  </a:lnTo>
                  <a:lnTo>
                    <a:pt x="6067091" y="3931762"/>
                  </a:lnTo>
                  <a:lnTo>
                    <a:pt x="6078441" y="3936603"/>
                  </a:lnTo>
                  <a:lnTo>
                    <a:pt x="6082394" y="3934738"/>
                  </a:lnTo>
                  <a:lnTo>
                    <a:pt x="6085384" y="3927728"/>
                  </a:lnTo>
                  <a:lnTo>
                    <a:pt x="6083518" y="3923776"/>
                  </a:lnTo>
                  <a:close/>
                </a:path>
                <a:path w="18238470" h="10444480">
                  <a:moveTo>
                    <a:pt x="6164590" y="3957569"/>
                  </a:moveTo>
                  <a:lnTo>
                    <a:pt x="6153240" y="3952727"/>
                  </a:lnTo>
                  <a:lnTo>
                    <a:pt x="6149288" y="3954592"/>
                  </a:lnTo>
                  <a:lnTo>
                    <a:pt x="6146297" y="3961603"/>
                  </a:lnTo>
                  <a:lnTo>
                    <a:pt x="6148163" y="3965555"/>
                  </a:lnTo>
                  <a:lnTo>
                    <a:pt x="6159513" y="3970396"/>
                  </a:lnTo>
                  <a:lnTo>
                    <a:pt x="6163465" y="3968531"/>
                  </a:lnTo>
                  <a:lnTo>
                    <a:pt x="6166456" y="3961521"/>
                  </a:lnTo>
                  <a:lnTo>
                    <a:pt x="6164590" y="3957569"/>
                  </a:lnTo>
                  <a:close/>
                </a:path>
                <a:path w="18238470" h="10444480">
                  <a:moveTo>
                    <a:pt x="6975122" y="4303315"/>
                  </a:moveTo>
                  <a:lnTo>
                    <a:pt x="6964105" y="4298616"/>
                  </a:lnTo>
                  <a:lnTo>
                    <a:pt x="6959820" y="4300338"/>
                  </a:lnTo>
                  <a:lnTo>
                    <a:pt x="6956971" y="4307015"/>
                  </a:lnTo>
                  <a:lnTo>
                    <a:pt x="6958694" y="4311301"/>
                  </a:lnTo>
                  <a:lnTo>
                    <a:pt x="6969711" y="4316000"/>
                  </a:lnTo>
                  <a:lnTo>
                    <a:pt x="6973997" y="4314277"/>
                  </a:lnTo>
                  <a:lnTo>
                    <a:pt x="6976845" y="4307600"/>
                  </a:lnTo>
                  <a:lnTo>
                    <a:pt x="6975122" y="4303315"/>
                  </a:lnTo>
                  <a:close/>
                </a:path>
                <a:path w="18238470" h="10444480">
                  <a:moveTo>
                    <a:pt x="3411661" y="2782866"/>
                  </a:moveTo>
                  <a:lnTo>
                    <a:pt x="3400645" y="2778167"/>
                  </a:lnTo>
                  <a:lnTo>
                    <a:pt x="3396502" y="2779556"/>
                  </a:lnTo>
                  <a:lnTo>
                    <a:pt x="3394732" y="2783536"/>
                  </a:lnTo>
                  <a:lnTo>
                    <a:pt x="3393177" y="2786424"/>
                  </a:lnTo>
                  <a:lnTo>
                    <a:pt x="3394900" y="2790710"/>
                  </a:lnTo>
                  <a:lnTo>
                    <a:pt x="3405916" y="2795409"/>
                  </a:lnTo>
                  <a:lnTo>
                    <a:pt x="3410060" y="2794020"/>
                  </a:lnTo>
                  <a:lnTo>
                    <a:pt x="3411830" y="2790040"/>
                  </a:lnTo>
                  <a:lnTo>
                    <a:pt x="3413385" y="2787151"/>
                  </a:lnTo>
                  <a:lnTo>
                    <a:pt x="3411661" y="2782866"/>
                  </a:lnTo>
                  <a:close/>
                </a:path>
                <a:path w="18238470" h="10444480">
                  <a:moveTo>
                    <a:pt x="6245852" y="3991838"/>
                  </a:moveTo>
                  <a:lnTo>
                    <a:pt x="6234502" y="3986996"/>
                  </a:lnTo>
                  <a:lnTo>
                    <a:pt x="6230550" y="3988862"/>
                  </a:lnTo>
                  <a:lnTo>
                    <a:pt x="6227559" y="3995872"/>
                  </a:lnTo>
                  <a:lnTo>
                    <a:pt x="6229424" y="3999824"/>
                  </a:lnTo>
                  <a:lnTo>
                    <a:pt x="6240775" y="4004666"/>
                  </a:lnTo>
                  <a:lnTo>
                    <a:pt x="6244727" y="4002800"/>
                  </a:lnTo>
                  <a:lnTo>
                    <a:pt x="6247717" y="3995790"/>
                  </a:lnTo>
                  <a:lnTo>
                    <a:pt x="6245852" y="3991838"/>
                  </a:lnTo>
                  <a:close/>
                </a:path>
                <a:path w="18238470" h="10444480">
                  <a:moveTo>
                    <a:pt x="6894143" y="4268378"/>
                  </a:moveTo>
                  <a:lnTo>
                    <a:pt x="6883128" y="4263679"/>
                  </a:lnTo>
                  <a:lnTo>
                    <a:pt x="6878842" y="4265402"/>
                  </a:lnTo>
                  <a:lnTo>
                    <a:pt x="6875994" y="4272078"/>
                  </a:lnTo>
                  <a:lnTo>
                    <a:pt x="6877717" y="4276365"/>
                  </a:lnTo>
                  <a:lnTo>
                    <a:pt x="6888732" y="4281063"/>
                  </a:lnTo>
                  <a:lnTo>
                    <a:pt x="6893018" y="4279340"/>
                  </a:lnTo>
                  <a:lnTo>
                    <a:pt x="6895866" y="4272664"/>
                  </a:lnTo>
                  <a:lnTo>
                    <a:pt x="6894143" y="4268378"/>
                  </a:lnTo>
                  <a:close/>
                </a:path>
                <a:path w="18238470" h="10444480">
                  <a:moveTo>
                    <a:pt x="6327114" y="4026107"/>
                  </a:moveTo>
                  <a:lnTo>
                    <a:pt x="6315764" y="4021265"/>
                  </a:lnTo>
                  <a:lnTo>
                    <a:pt x="6311811" y="4023131"/>
                  </a:lnTo>
                  <a:lnTo>
                    <a:pt x="6308821" y="4030141"/>
                  </a:lnTo>
                  <a:lnTo>
                    <a:pt x="6310687" y="4034093"/>
                  </a:lnTo>
                  <a:lnTo>
                    <a:pt x="6322037" y="4038935"/>
                  </a:lnTo>
                  <a:lnTo>
                    <a:pt x="6325989" y="4037070"/>
                  </a:lnTo>
                  <a:lnTo>
                    <a:pt x="6328980" y="4030060"/>
                  </a:lnTo>
                  <a:lnTo>
                    <a:pt x="6327114" y="4026107"/>
                  </a:lnTo>
                  <a:close/>
                </a:path>
                <a:path w="18238470" h="10444480">
                  <a:moveTo>
                    <a:pt x="6813166" y="4233441"/>
                  </a:moveTo>
                  <a:lnTo>
                    <a:pt x="6802150" y="4228742"/>
                  </a:lnTo>
                  <a:lnTo>
                    <a:pt x="6797863" y="4230465"/>
                  </a:lnTo>
                  <a:lnTo>
                    <a:pt x="6795015" y="4237141"/>
                  </a:lnTo>
                  <a:lnTo>
                    <a:pt x="6796739" y="4241427"/>
                  </a:lnTo>
                  <a:lnTo>
                    <a:pt x="6807755" y="4246126"/>
                  </a:lnTo>
                  <a:lnTo>
                    <a:pt x="6812041" y="4244404"/>
                  </a:lnTo>
                  <a:lnTo>
                    <a:pt x="6814889" y="4237727"/>
                  </a:lnTo>
                  <a:lnTo>
                    <a:pt x="6813166" y="4233441"/>
                  </a:lnTo>
                  <a:close/>
                </a:path>
                <a:path w="18238470" h="10444480">
                  <a:moveTo>
                    <a:pt x="6408043" y="4060234"/>
                  </a:moveTo>
                  <a:lnTo>
                    <a:pt x="6396693" y="4055392"/>
                  </a:lnTo>
                  <a:lnTo>
                    <a:pt x="6392741" y="4057258"/>
                  </a:lnTo>
                  <a:lnTo>
                    <a:pt x="6389751" y="4064268"/>
                  </a:lnTo>
                  <a:lnTo>
                    <a:pt x="6391616" y="4068221"/>
                  </a:lnTo>
                  <a:lnTo>
                    <a:pt x="6402966" y="4073062"/>
                  </a:lnTo>
                  <a:lnTo>
                    <a:pt x="6406918" y="4071196"/>
                  </a:lnTo>
                  <a:lnTo>
                    <a:pt x="6409908" y="4064186"/>
                  </a:lnTo>
                  <a:lnTo>
                    <a:pt x="6408043" y="4060234"/>
                  </a:lnTo>
                  <a:close/>
                </a:path>
                <a:path w="18238470" h="10444480">
                  <a:moveTo>
                    <a:pt x="6732189" y="4198504"/>
                  </a:moveTo>
                  <a:lnTo>
                    <a:pt x="6720838" y="4193662"/>
                  </a:lnTo>
                  <a:lnTo>
                    <a:pt x="6716886" y="4195527"/>
                  </a:lnTo>
                  <a:lnTo>
                    <a:pt x="6714038" y="4202204"/>
                  </a:lnTo>
                  <a:lnTo>
                    <a:pt x="6715761" y="4206490"/>
                  </a:lnTo>
                  <a:lnTo>
                    <a:pt x="6727112" y="4211332"/>
                  </a:lnTo>
                  <a:lnTo>
                    <a:pt x="6731064" y="4209466"/>
                  </a:lnTo>
                  <a:lnTo>
                    <a:pt x="6733912" y="4202790"/>
                  </a:lnTo>
                  <a:lnTo>
                    <a:pt x="6732189" y="4198504"/>
                  </a:lnTo>
                  <a:close/>
                </a:path>
                <a:path w="18238470" h="10444480">
                  <a:moveTo>
                    <a:pt x="6489163" y="4094837"/>
                  </a:moveTo>
                  <a:lnTo>
                    <a:pt x="6477813" y="4089995"/>
                  </a:lnTo>
                  <a:lnTo>
                    <a:pt x="6473860" y="4091861"/>
                  </a:lnTo>
                  <a:lnTo>
                    <a:pt x="6470870" y="4098871"/>
                  </a:lnTo>
                  <a:lnTo>
                    <a:pt x="6472735" y="4102823"/>
                  </a:lnTo>
                  <a:lnTo>
                    <a:pt x="6484085" y="4107665"/>
                  </a:lnTo>
                  <a:lnTo>
                    <a:pt x="6488038" y="4105799"/>
                  </a:lnTo>
                  <a:lnTo>
                    <a:pt x="6491029" y="4098789"/>
                  </a:lnTo>
                  <a:lnTo>
                    <a:pt x="6489163" y="4094837"/>
                  </a:lnTo>
                  <a:close/>
                </a:path>
                <a:path w="18238470" h="10444480">
                  <a:moveTo>
                    <a:pt x="6651545" y="4163709"/>
                  </a:moveTo>
                  <a:lnTo>
                    <a:pt x="6640195" y="4158868"/>
                  </a:lnTo>
                  <a:lnTo>
                    <a:pt x="6636243" y="4160734"/>
                  </a:lnTo>
                  <a:lnTo>
                    <a:pt x="6633395" y="4167410"/>
                  </a:lnTo>
                  <a:lnTo>
                    <a:pt x="6635118" y="4171696"/>
                  </a:lnTo>
                  <a:lnTo>
                    <a:pt x="6646467" y="4176537"/>
                  </a:lnTo>
                  <a:lnTo>
                    <a:pt x="6650277" y="4175006"/>
                  </a:lnTo>
                  <a:lnTo>
                    <a:pt x="6653410" y="4167662"/>
                  </a:lnTo>
                  <a:lnTo>
                    <a:pt x="6651545" y="4163709"/>
                  </a:lnTo>
                  <a:close/>
                </a:path>
                <a:path w="18238470" h="10444480">
                  <a:moveTo>
                    <a:pt x="6570425" y="4129106"/>
                  </a:moveTo>
                  <a:lnTo>
                    <a:pt x="6559075" y="4124264"/>
                  </a:lnTo>
                  <a:lnTo>
                    <a:pt x="6555265" y="4125796"/>
                  </a:lnTo>
                  <a:lnTo>
                    <a:pt x="6552132" y="4133140"/>
                  </a:lnTo>
                  <a:lnTo>
                    <a:pt x="6553997" y="4137092"/>
                  </a:lnTo>
                  <a:lnTo>
                    <a:pt x="6565348" y="4141934"/>
                  </a:lnTo>
                  <a:lnTo>
                    <a:pt x="6569300" y="4140069"/>
                  </a:lnTo>
                  <a:lnTo>
                    <a:pt x="6572290" y="4133059"/>
                  </a:lnTo>
                  <a:lnTo>
                    <a:pt x="6570425" y="4129106"/>
                  </a:lnTo>
                  <a:close/>
                </a:path>
                <a:path w="18238470" h="10444480">
                  <a:moveTo>
                    <a:pt x="9488451" y="5371867"/>
                  </a:moveTo>
                  <a:lnTo>
                    <a:pt x="9484971" y="5370777"/>
                  </a:lnTo>
                  <a:lnTo>
                    <a:pt x="9480631" y="5368926"/>
                  </a:lnTo>
                  <a:lnTo>
                    <a:pt x="9477150" y="5367836"/>
                  </a:lnTo>
                  <a:lnTo>
                    <a:pt x="9473198" y="5369701"/>
                  </a:lnTo>
                  <a:lnTo>
                    <a:pt x="9471774" y="5373039"/>
                  </a:lnTo>
                  <a:lnTo>
                    <a:pt x="9471011" y="5375476"/>
                  </a:lnTo>
                  <a:lnTo>
                    <a:pt x="9470684" y="5376520"/>
                  </a:lnTo>
                  <a:lnTo>
                    <a:pt x="9472214" y="5380329"/>
                  </a:lnTo>
                  <a:lnTo>
                    <a:pt x="9475552" y="5381753"/>
                  </a:lnTo>
                  <a:lnTo>
                    <a:pt x="9476028" y="5381561"/>
                  </a:lnTo>
                  <a:lnTo>
                    <a:pt x="9480369" y="5383413"/>
                  </a:lnTo>
                  <a:lnTo>
                    <a:pt x="9490316" y="5375819"/>
                  </a:lnTo>
                  <a:lnTo>
                    <a:pt x="9488451" y="5371867"/>
                  </a:lnTo>
                  <a:close/>
                </a:path>
                <a:path w="18238470" h="10444480">
                  <a:moveTo>
                    <a:pt x="3320807" y="2740558"/>
                  </a:moveTo>
                  <a:lnTo>
                    <a:pt x="3316521" y="2742282"/>
                  </a:lnTo>
                  <a:lnTo>
                    <a:pt x="3314745" y="2746259"/>
                  </a:lnTo>
                  <a:lnTo>
                    <a:pt x="3313339" y="2748816"/>
                  </a:lnTo>
                  <a:lnTo>
                    <a:pt x="3314920" y="2753436"/>
                  </a:lnTo>
                  <a:lnTo>
                    <a:pt x="3326270" y="2758277"/>
                  </a:lnTo>
                  <a:lnTo>
                    <a:pt x="3330413" y="2756888"/>
                  </a:lnTo>
                  <a:lnTo>
                    <a:pt x="3332189" y="2752911"/>
                  </a:lnTo>
                  <a:lnTo>
                    <a:pt x="3333595" y="2750354"/>
                  </a:lnTo>
                  <a:lnTo>
                    <a:pt x="3332015" y="2745734"/>
                  </a:lnTo>
                  <a:lnTo>
                    <a:pt x="3324336" y="2742459"/>
                  </a:lnTo>
                  <a:lnTo>
                    <a:pt x="3320807" y="2740558"/>
                  </a:lnTo>
                  <a:close/>
                </a:path>
                <a:path w="18238470" h="10444480">
                  <a:moveTo>
                    <a:pt x="3240826" y="2703285"/>
                  </a:moveTo>
                  <a:lnTo>
                    <a:pt x="3236540" y="2705008"/>
                  </a:lnTo>
                  <a:lnTo>
                    <a:pt x="3234765" y="2708986"/>
                  </a:lnTo>
                  <a:lnTo>
                    <a:pt x="3233358" y="2711542"/>
                  </a:lnTo>
                  <a:lnTo>
                    <a:pt x="3234938" y="2716163"/>
                  </a:lnTo>
                  <a:lnTo>
                    <a:pt x="3246288" y="2721004"/>
                  </a:lnTo>
                  <a:lnTo>
                    <a:pt x="3250432" y="2719615"/>
                  </a:lnTo>
                  <a:lnTo>
                    <a:pt x="3252208" y="2715638"/>
                  </a:lnTo>
                  <a:lnTo>
                    <a:pt x="3253614" y="2713080"/>
                  </a:lnTo>
                  <a:lnTo>
                    <a:pt x="3252034" y="2708461"/>
                  </a:lnTo>
                  <a:lnTo>
                    <a:pt x="3244356" y="2705186"/>
                  </a:lnTo>
                  <a:lnTo>
                    <a:pt x="3240826" y="2703285"/>
                  </a:lnTo>
                  <a:close/>
                </a:path>
                <a:path w="18238470" h="10444480">
                  <a:moveTo>
                    <a:pt x="9571614" y="5402606"/>
                  </a:moveTo>
                  <a:lnTo>
                    <a:pt x="9567800" y="5401374"/>
                  </a:lnTo>
                  <a:lnTo>
                    <a:pt x="9563459" y="5399523"/>
                  </a:lnTo>
                  <a:lnTo>
                    <a:pt x="9559645" y="5398290"/>
                  </a:lnTo>
                  <a:lnTo>
                    <a:pt x="9556027" y="5400298"/>
                  </a:lnTo>
                  <a:lnTo>
                    <a:pt x="9554603" y="5403637"/>
                  </a:lnTo>
                  <a:lnTo>
                    <a:pt x="9553840" y="5406072"/>
                  </a:lnTo>
                  <a:lnTo>
                    <a:pt x="9553512" y="5407116"/>
                  </a:lnTo>
                  <a:lnTo>
                    <a:pt x="9555044" y="5410927"/>
                  </a:lnTo>
                  <a:lnTo>
                    <a:pt x="9558382" y="5412351"/>
                  </a:lnTo>
                  <a:lnTo>
                    <a:pt x="9558524" y="5412017"/>
                  </a:lnTo>
                  <a:lnTo>
                    <a:pt x="9563196" y="5414010"/>
                  </a:lnTo>
                  <a:lnTo>
                    <a:pt x="9573143" y="5406415"/>
                  </a:lnTo>
                  <a:lnTo>
                    <a:pt x="9571614" y="5402606"/>
                  </a:lnTo>
                  <a:close/>
                </a:path>
                <a:path w="18238470" h="10444480">
                  <a:moveTo>
                    <a:pt x="3161464" y="2665486"/>
                  </a:moveTo>
                  <a:lnTo>
                    <a:pt x="3157178" y="2667209"/>
                  </a:lnTo>
                  <a:lnTo>
                    <a:pt x="3155403" y="2671186"/>
                  </a:lnTo>
                  <a:lnTo>
                    <a:pt x="3153996" y="2673744"/>
                  </a:lnTo>
                  <a:lnTo>
                    <a:pt x="3155577" y="2678363"/>
                  </a:lnTo>
                  <a:lnTo>
                    <a:pt x="3166927" y="2683205"/>
                  </a:lnTo>
                  <a:lnTo>
                    <a:pt x="3171070" y="2681816"/>
                  </a:lnTo>
                  <a:lnTo>
                    <a:pt x="3172846" y="2677838"/>
                  </a:lnTo>
                  <a:lnTo>
                    <a:pt x="3174252" y="2675282"/>
                  </a:lnTo>
                  <a:lnTo>
                    <a:pt x="3172672" y="2670662"/>
                  </a:lnTo>
                  <a:lnTo>
                    <a:pt x="3164994" y="2667387"/>
                  </a:lnTo>
                  <a:lnTo>
                    <a:pt x="3161464" y="2665486"/>
                  </a:lnTo>
                  <a:close/>
                </a:path>
                <a:path w="18238470" h="10444480">
                  <a:moveTo>
                    <a:pt x="9653917" y="5432585"/>
                  </a:moveTo>
                  <a:lnTo>
                    <a:pt x="9650436" y="5431495"/>
                  </a:lnTo>
                  <a:lnTo>
                    <a:pt x="9646096" y="5429644"/>
                  </a:lnTo>
                  <a:lnTo>
                    <a:pt x="9642281" y="5428411"/>
                  </a:lnTo>
                  <a:lnTo>
                    <a:pt x="9638664" y="5430418"/>
                  </a:lnTo>
                  <a:lnTo>
                    <a:pt x="9637239" y="5433757"/>
                  </a:lnTo>
                  <a:lnTo>
                    <a:pt x="9636477" y="5436193"/>
                  </a:lnTo>
                  <a:lnTo>
                    <a:pt x="9636149" y="5437238"/>
                  </a:lnTo>
                  <a:lnTo>
                    <a:pt x="9637681" y="5441048"/>
                  </a:lnTo>
                  <a:lnTo>
                    <a:pt x="9641019" y="5442471"/>
                  </a:lnTo>
                  <a:lnTo>
                    <a:pt x="9641161" y="5442138"/>
                  </a:lnTo>
                  <a:lnTo>
                    <a:pt x="9645836" y="5444132"/>
                  </a:lnTo>
                  <a:lnTo>
                    <a:pt x="9655782" y="5436537"/>
                  </a:lnTo>
                  <a:lnTo>
                    <a:pt x="9653917" y="5432585"/>
                  </a:lnTo>
                  <a:close/>
                </a:path>
                <a:path w="18238470" h="10444480">
                  <a:moveTo>
                    <a:pt x="3089637" y="2631296"/>
                  </a:moveTo>
                  <a:lnTo>
                    <a:pt x="3081625" y="2627879"/>
                  </a:lnTo>
                  <a:lnTo>
                    <a:pt x="3077482" y="2629268"/>
                  </a:lnTo>
                  <a:lnTo>
                    <a:pt x="3075706" y="2633245"/>
                  </a:lnTo>
                  <a:lnTo>
                    <a:pt x="3074300" y="2635802"/>
                  </a:lnTo>
                  <a:lnTo>
                    <a:pt x="3076023" y="2640088"/>
                  </a:lnTo>
                  <a:lnTo>
                    <a:pt x="3079219" y="2641846"/>
                  </a:lnTo>
                  <a:lnTo>
                    <a:pt x="3087231" y="2645264"/>
                  </a:lnTo>
                  <a:lnTo>
                    <a:pt x="3091375" y="2643874"/>
                  </a:lnTo>
                  <a:lnTo>
                    <a:pt x="3093150" y="2639897"/>
                  </a:lnTo>
                  <a:lnTo>
                    <a:pt x="3094557" y="2637340"/>
                  </a:lnTo>
                  <a:lnTo>
                    <a:pt x="3092833" y="2633054"/>
                  </a:lnTo>
                  <a:lnTo>
                    <a:pt x="3089637" y="2631296"/>
                  </a:lnTo>
                  <a:close/>
                </a:path>
                <a:path w="18238470" h="10444480">
                  <a:moveTo>
                    <a:pt x="9737172" y="5462180"/>
                  </a:moveTo>
                  <a:lnTo>
                    <a:pt x="9733550" y="5461424"/>
                  </a:lnTo>
                  <a:lnTo>
                    <a:pt x="9729209" y="5459572"/>
                  </a:lnTo>
                  <a:lnTo>
                    <a:pt x="9725395" y="5458340"/>
                  </a:lnTo>
                  <a:lnTo>
                    <a:pt x="9721777" y="5460348"/>
                  </a:lnTo>
                  <a:lnTo>
                    <a:pt x="9720353" y="5463687"/>
                  </a:lnTo>
                  <a:lnTo>
                    <a:pt x="9719590" y="5466123"/>
                  </a:lnTo>
                  <a:lnTo>
                    <a:pt x="9719263" y="5467167"/>
                  </a:lnTo>
                  <a:lnTo>
                    <a:pt x="9720794" y="5470976"/>
                  </a:lnTo>
                  <a:lnTo>
                    <a:pt x="9724133" y="5472401"/>
                  </a:lnTo>
                  <a:lnTo>
                    <a:pt x="9724275" y="5472067"/>
                  </a:lnTo>
                  <a:lnTo>
                    <a:pt x="9728949" y="5474061"/>
                  </a:lnTo>
                  <a:lnTo>
                    <a:pt x="9732764" y="5475294"/>
                  </a:lnTo>
                  <a:lnTo>
                    <a:pt x="9736382" y="5473286"/>
                  </a:lnTo>
                  <a:lnTo>
                    <a:pt x="9737805" y="5469948"/>
                  </a:lnTo>
                  <a:lnTo>
                    <a:pt x="9738569" y="5467511"/>
                  </a:lnTo>
                  <a:lnTo>
                    <a:pt x="9738896" y="5466466"/>
                  </a:lnTo>
                  <a:lnTo>
                    <a:pt x="9737172" y="5462180"/>
                  </a:lnTo>
                  <a:close/>
                </a:path>
                <a:path w="18238470" h="10444480">
                  <a:moveTo>
                    <a:pt x="3010369" y="2592353"/>
                  </a:moveTo>
                  <a:lnTo>
                    <a:pt x="3002357" y="2588936"/>
                  </a:lnTo>
                  <a:lnTo>
                    <a:pt x="2998213" y="2590325"/>
                  </a:lnTo>
                  <a:lnTo>
                    <a:pt x="2995223" y="2597335"/>
                  </a:lnTo>
                  <a:lnTo>
                    <a:pt x="2996612" y="2601478"/>
                  </a:lnTo>
                  <a:lnTo>
                    <a:pt x="2999808" y="2603236"/>
                  </a:lnTo>
                  <a:lnTo>
                    <a:pt x="3007820" y="2606654"/>
                  </a:lnTo>
                  <a:lnTo>
                    <a:pt x="3011963" y="2605266"/>
                  </a:lnTo>
                  <a:lnTo>
                    <a:pt x="3014954" y="2598255"/>
                  </a:lnTo>
                  <a:lnTo>
                    <a:pt x="3013565" y="2594111"/>
                  </a:lnTo>
                  <a:lnTo>
                    <a:pt x="3010369" y="2592353"/>
                  </a:lnTo>
                  <a:close/>
                </a:path>
                <a:path w="18238470" h="10444480">
                  <a:moveTo>
                    <a:pt x="12866314" y="6791840"/>
                  </a:moveTo>
                  <a:lnTo>
                    <a:pt x="12862122" y="6792419"/>
                  </a:lnTo>
                  <a:lnTo>
                    <a:pt x="12857271" y="6798241"/>
                  </a:lnTo>
                  <a:lnTo>
                    <a:pt x="12857851" y="6802433"/>
                  </a:lnTo>
                  <a:lnTo>
                    <a:pt x="12864532" y="6808046"/>
                  </a:lnTo>
                  <a:lnTo>
                    <a:pt x="12866200" y="6808758"/>
                  </a:lnTo>
                  <a:lnTo>
                    <a:pt x="12866058" y="6809091"/>
                  </a:lnTo>
                  <a:lnTo>
                    <a:pt x="12868729" y="6810231"/>
                  </a:lnTo>
                  <a:lnTo>
                    <a:pt x="12872254" y="6809366"/>
                  </a:lnTo>
                  <a:lnTo>
                    <a:pt x="12874060" y="6806981"/>
                  </a:lnTo>
                  <a:lnTo>
                    <a:pt x="12876486" y="6804070"/>
                  </a:lnTo>
                  <a:lnTo>
                    <a:pt x="12875907" y="6799877"/>
                  </a:lnTo>
                  <a:lnTo>
                    <a:pt x="12866314" y="6791840"/>
                  </a:lnTo>
                  <a:close/>
                </a:path>
                <a:path w="18238470" h="10444480">
                  <a:moveTo>
                    <a:pt x="2931100" y="2553411"/>
                  </a:moveTo>
                  <a:lnTo>
                    <a:pt x="2923421" y="2550136"/>
                  </a:lnTo>
                  <a:lnTo>
                    <a:pt x="2918944" y="2551382"/>
                  </a:lnTo>
                  <a:lnTo>
                    <a:pt x="2915954" y="2558393"/>
                  </a:lnTo>
                  <a:lnTo>
                    <a:pt x="2917343" y="2562537"/>
                  </a:lnTo>
                  <a:lnTo>
                    <a:pt x="2920539" y="2564294"/>
                  </a:lnTo>
                  <a:lnTo>
                    <a:pt x="2928551" y="2567711"/>
                  </a:lnTo>
                  <a:lnTo>
                    <a:pt x="2932695" y="2566322"/>
                  </a:lnTo>
                  <a:lnTo>
                    <a:pt x="2935685" y="2559312"/>
                  </a:lnTo>
                  <a:lnTo>
                    <a:pt x="2934296" y="2555169"/>
                  </a:lnTo>
                  <a:lnTo>
                    <a:pt x="2931100" y="2553411"/>
                  </a:lnTo>
                  <a:close/>
                </a:path>
                <a:path w="18238470" h="10444480">
                  <a:moveTo>
                    <a:pt x="9820094" y="5491634"/>
                  </a:moveTo>
                  <a:lnTo>
                    <a:pt x="9816613" y="5490544"/>
                  </a:lnTo>
                  <a:lnTo>
                    <a:pt x="9812273" y="5488693"/>
                  </a:lnTo>
                  <a:lnTo>
                    <a:pt x="9808458" y="5487459"/>
                  </a:lnTo>
                  <a:lnTo>
                    <a:pt x="9804841" y="5489467"/>
                  </a:lnTo>
                  <a:lnTo>
                    <a:pt x="9803417" y="5492806"/>
                  </a:lnTo>
                  <a:lnTo>
                    <a:pt x="9802654" y="5495242"/>
                  </a:lnTo>
                  <a:lnTo>
                    <a:pt x="9802326" y="5496286"/>
                  </a:lnTo>
                  <a:lnTo>
                    <a:pt x="9803859" y="5500096"/>
                  </a:lnTo>
                  <a:lnTo>
                    <a:pt x="9807196" y="5501520"/>
                  </a:lnTo>
                  <a:lnTo>
                    <a:pt x="9807339" y="5501186"/>
                  </a:lnTo>
                  <a:lnTo>
                    <a:pt x="9812013" y="5503180"/>
                  </a:lnTo>
                  <a:lnTo>
                    <a:pt x="9815827" y="5504413"/>
                  </a:lnTo>
                  <a:lnTo>
                    <a:pt x="9819445" y="5502405"/>
                  </a:lnTo>
                  <a:lnTo>
                    <a:pt x="9820869" y="5499066"/>
                  </a:lnTo>
                  <a:lnTo>
                    <a:pt x="9822102" y="5495252"/>
                  </a:lnTo>
                  <a:lnTo>
                    <a:pt x="9820094" y="5491634"/>
                  </a:lnTo>
                  <a:close/>
                </a:path>
                <a:path w="18238470" h="10444480">
                  <a:moveTo>
                    <a:pt x="2844438" y="2510525"/>
                  </a:moveTo>
                  <a:lnTo>
                    <a:pt x="2839818" y="2512106"/>
                  </a:lnTo>
                  <a:lnTo>
                    <a:pt x="2836828" y="2519116"/>
                  </a:lnTo>
                  <a:lnTo>
                    <a:pt x="2838217" y="2523259"/>
                  </a:lnTo>
                  <a:lnTo>
                    <a:pt x="2841412" y="2525017"/>
                  </a:lnTo>
                  <a:lnTo>
                    <a:pt x="2849424" y="2528435"/>
                  </a:lnTo>
                  <a:lnTo>
                    <a:pt x="2853568" y="2527046"/>
                  </a:lnTo>
                  <a:lnTo>
                    <a:pt x="2856558" y="2520036"/>
                  </a:lnTo>
                  <a:lnTo>
                    <a:pt x="2855170" y="2515892"/>
                  </a:lnTo>
                  <a:lnTo>
                    <a:pt x="2851974" y="2514134"/>
                  </a:lnTo>
                  <a:lnTo>
                    <a:pt x="2847634" y="2512283"/>
                  </a:lnTo>
                  <a:lnTo>
                    <a:pt x="2844438" y="2510525"/>
                  </a:lnTo>
                  <a:close/>
                </a:path>
                <a:path w="18238470" h="10444480">
                  <a:moveTo>
                    <a:pt x="9903303" y="5520420"/>
                  </a:moveTo>
                  <a:lnTo>
                    <a:pt x="9899679" y="5519663"/>
                  </a:lnTo>
                  <a:lnTo>
                    <a:pt x="9895339" y="5517812"/>
                  </a:lnTo>
                  <a:lnTo>
                    <a:pt x="9891525" y="5516580"/>
                  </a:lnTo>
                  <a:lnTo>
                    <a:pt x="9887906" y="5518587"/>
                  </a:lnTo>
                  <a:lnTo>
                    <a:pt x="9886483" y="5521925"/>
                  </a:lnTo>
                  <a:lnTo>
                    <a:pt x="9885719" y="5524362"/>
                  </a:lnTo>
                  <a:lnTo>
                    <a:pt x="9885392" y="5525406"/>
                  </a:lnTo>
                  <a:lnTo>
                    <a:pt x="9886924" y="5529217"/>
                  </a:lnTo>
                  <a:lnTo>
                    <a:pt x="9890262" y="5530640"/>
                  </a:lnTo>
                  <a:lnTo>
                    <a:pt x="9890405" y="5530306"/>
                  </a:lnTo>
                  <a:lnTo>
                    <a:pt x="9895077" y="5532299"/>
                  </a:lnTo>
                  <a:lnTo>
                    <a:pt x="9898891" y="5533531"/>
                  </a:lnTo>
                  <a:lnTo>
                    <a:pt x="9902510" y="5531524"/>
                  </a:lnTo>
                  <a:lnTo>
                    <a:pt x="9903934" y="5528186"/>
                  </a:lnTo>
                  <a:lnTo>
                    <a:pt x="9905166" y="5524371"/>
                  </a:lnTo>
                  <a:lnTo>
                    <a:pt x="9903303" y="5520420"/>
                  </a:lnTo>
                  <a:close/>
                </a:path>
                <a:path w="18238470" h="10444480">
                  <a:moveTo>
                    <a:pt x="2773324" y="2474666"/>
                  </a:moveTo>
                  <a:lnTo>
                    <a:pt x="2765646" y="2471391"/>
                  </a:lnTo>
                  <a:lnTo>
                    <a:pt x="2761168" y="2472638"/>
                  </a:lnTo>
                  <a:lnTo>
                    <a:pt x="2758320" y="2479315"/>
                  </a:lnTo>
                  <a:lnTo>
                    <a:pt x="2759709" y="2483458"/>
                  </a:lnTo>
                  <a:lnTo>
                    <a:pt x="2762762" y="2485549"/>
                  </a:lnTo>
                  <a:lnTo>
                    <a:pt x="2770774" y="2488967"/>
                  </a:lnTo>
                  <a:lnTo>
                    <a:pt x="2774918" y="2487578"/>
                  </a:lnTo>
                  <a:lnTo>
                    <a:pt x="2777766" y="2480901"/>
                  </a:lnTo>
                  <a:lnTo>
                    <a:pt x="2776377" y="2476758"/>
                  </a:lnTo>
                  <a:lnTo>
                    <a:pt x="2773324" y="2474666"/>
                  </a:lnTo>
                  <a:close/>
                </a:path>
                <a:path w="18238470" h="10444480">
                  <a:moveTo>
                    <a:pt x="9986175" y="5549063"/>
                  </a:moveTo>
                  <a:lnTo>
                    <a:pt x="9982552" y="5548307"/>
                  </a:lnTo>
                  <a:lnTo>
                    <a:pt x="9974874" y="5545031"/>
                  </a:lnTo>
                  <a:lnTo>
                    <a:pt x="9971113" y="5547373"/>
                  </a:lnTo>
                  <a:lnTo>
                    <a:pt x="9969690" y="5550711"/>
                  </a:lnTo>
                  <a:lnTo>
                    <a:pt x="9968926" y="5553148"/>
                  </a:lnTo>
                  <a:lnTo>
                    <a:pt x="9968599" y="5554192"/>
                  </a:lnTo>
                  <a:lnTo>
                    <a:pt x="9970130" y="5558002"/>
                  </a:lnTo>
                  <a:lnTo>
                    <a:pt x="9973468" y="5559426"/>
                  </a:lnTo>
                  <a:lnTo>
                    <a:pt x="9973612" y="5559092"/>
                  </a:lnTo>
                  <a:lnTo>
                    <a:pt x="9977951" y="5560943"/>
                  </a:lnTo>
                  <a:lnTo>
                    <a:pt x="9981765" y="5562175"/>
                  </a:lnTo>
                  <a:lnTo>
                    <a:pt x="9985384" y="5560168"/>
                  </a:lnTo>
                  <a:lnTo>
                    <a:pt x="9986808" y="5556830"/>
                  </a:lnTo>
                  <a:lnTo>
                    <a:pt x="9988040" y="5553015"/>
                  </a:lnTo>
                  <a:lnTo>
                    <a:pt x="9986175" y="5549063"/>
                  </a:lnTo>
                  <a:close/>
                </a:path>
                <a:path w="18238470" h="10444480">
                  <a:moveTo>
                    <a:pt x="2694958" y="2434530"/>
                  </a:moveTo>
                  <a:lnTo>
                    <a:pt x="2687280" y="2431255"/>
                  </a:lnTo>
                  <a:lnTo>
                    <a:pt x="2682803" y="2432502"/>
                  </a:lnTo>
                  <a:lnTo>
                    <a:pt x="2679955" y="2439179"/>
                  </a:lnTo>
                  <a:lnTo>
                    <a:pt x="2681344" y="2443322"/>
                  </a:lnTo>
                  <a:lnTo>
                    <a:pt x="2684397" y="2445414"/>
                  </a:lnTo>
                  <a:lnTo>
                    <a:pt x="2692409" y="2448831"/>
                  </a:lnTo>
                  <a:lnTo>
                    <a:pt x="2696553" y="2447442"/>
                  </a:lnTo>
                  <a:lnTo>
                    <a:pt x="2699400" y="2440766"/>
                  </a:lnTo>
                  <a:lnTo>
                    <a:pt x="2698011" y="2436622"/>
                  </a:lnTo>
                  <a:lnTo>
                    <a:pt x="2694958" y="2434530"/>
                  </a:lnTo>
                  <a:close/>
                </a:path>
                <a:path w="18238470" h="10444480">
                  <a:moveTo>
                    <a:pt x="10069380" y="5577848"/>
                  </a:moveTo>
                  <a:lnTo>
                    <a:pt x="10065758" y="5577092"/>
                  </a:lnTo>
                  <a:lnTo>
                    <a:pt x="10058079" y="5573816"/>
                  </a:lnTo>
                  <a:lnTo>
                    <a:pt x="10054319" y="5576158"/>
                  </a:lnTo>
                  <a:lnTo>
                    <a:pt x="10052895" y="5579496"/>
                  </a:lnTo>
                  <a:lnTo>
                    <a:pt x="10052263" y="5581594"/>
                  </a:lnTo>
                  <a:lnTo>
                    <a:pt x="10051947" y="5582644"/>
                  </a:lnTo>
                  <a:lnTo>
                    <a:pt x="10053480" y="5586453"/>
                  </a:lnTo>
                  <a:lnTo>
                    <a:pt x="10057151" y="5588019"/>
                  </a:lnTo>
                  <a:lnTo>
                    <a:pt x="10057294" y="5587686"/>
                  </a:lnTo>
                  <a:lnTo>
                    <a:pt x="10064972" y="5590961"/>
                  </a:lnTo>
                  <a:lnTo>
                    <a:pt x="10068732" y="5588619"/>
                  </a:lnTo>
                  <a:lnTo>
                    <a:pt x="10071580" y="5581943"/>
                  </a:lnTo>
                  <a:lnTo>
                    <a:pt x="10069380" y="5577848"/>
                  </a:lnTo>
                  <a:close/>
                </a:path>
                <a:path w="18238470" h="10444480">
                  <a:moveTo>
                    <a:pt x="12797312" y="6737153"/>
                  </a:moveTo>
                  <a:lnTo>
                    <a:pt x="12793120" y="6737732"/>
                  </a:lnTo>
                  <a:lnTo>
                    <a:pt x="12788268" y="6743554"/>
                  </a:lnTo>
                  <a:lnTo>
                    <a:pt x="12788848" y="6747747"/>
                  </a:lnTo>
                  <a:lnTo>
                    <a:pt x="12791758" y="6750172"/>
                  </a:lnTo>
                  <a:lnTo>
                    <a:pt x="12795672" y="6753026"/>
                  </a:lnTo>
                  <a:lnTo>
                    <a:pt x="12797340" y="6753737"/>
                  </a:lnTo>
                  <a:lnTo>
                    <a:pt x="12797197" y="6754071"/>
                  </a:lnTo>
                  <a:lnTo>
                    <a:pt x="12799869" y="6755211"/>
                  </a:lnTo>
                  <a:lnTo>
                    <a:pt x="12803393" y="6754346"/>
                  </a:lnTo>
                  <a:lnTo>
                    <a:pt x="12805200" y="6751960"/>
                  </a:lnTo>
                  <a:lnTo>
                    <a:pt x="12807626" y="6749049"/>
                  </a:lnTo>
                  <a:lnTo>
                    <a:pt x="12807047" y="6744856"/>
                  </a:lnTo>
                  <a:lnTo>
                    <a:pt x="12804136" y="6742431"/>
                  </a:lnTo>
                  <a:lnTo>
                    <a:pt x="12800222" y="6739578"/>
                  </a:lnTo>
                  <a:lnTo>
                    <a:pt x="12797312" y="6737153"/>
                  </a:lnTo>
                  <a:close/>
                </a:path>
                <a:path w="18238470" h="10444480">
                  <a:moveTo>
                    <a:pt x="2609391" y="2390928"/>
                  </a:moveTo>
                  <a:lnTo>
                    <a:pt x="2604914" y="2392175"/>
                  </a:lnTo>
                  <a:lnTo>
                    <a:pt x="2603490" y="2395513"/>
                  </a:lnTo>
                  <a:lnTo>
                    <a:pt x="2601732" y="2398709"/>
                  </a:lnTo>
                  <a:lnTo>
                    <a:pt x="2603121" y="2402852"/>
                  </a:lnTo>
                  <a:lnTo>
                    <a:pt x="2606174" y="2404944"/>
                  </a:lnTo>
                  <a:lnTo>
                    <a:pt x="2614186" y="2408362"/>
                  </a:lnTo>
                  <a:lnTo>
                    <a:pt x="2618188" y="2407307"/>
                  </a:lnTo>
                  <a:lnTo>
                    <a:pt x="2619612" y="2403968"/>
                  </a:lnTo>
                  <a:lnTo>
                    <a:pt x="2621369" y="2400773"/>
                  </a:lnTo>
                  <a:lnTo>
                    <a:pt x="2619981" y="2396629"/>
                  </a:lnTo>
                  <a:lnTo>
                    <a:pt x="2616927" y="2394537"/>
                  </a:lnTo>
                  <a:lnTo>
                    <a:pt x="2612587" y="2392686"/>
                  </a:lnTo>
                  <a:lnTo>
                    <a:pt x="2609391" y="2390928"/>
                  </a:lnTo>
                  <a:close/>
                </a:path>
                <a:path w="18238470" h="10444480">
                  <a:moveTo>
                    <a:pt x="10153017" y="5605633"/>
                  </a:moveTo>
                  <a:lnTo>
                    <a:pt x="10149393" y="5604877"/>
                  </a:lnTo>
                  <a:lnTo>
                    <a:pt x="10141715" y="5601601"/>
                  </a:lnTo>
                  <a:lnTo>
                    <a:pt x="10137952" y="5603942"/>
                  </a:lnTo>
                  <a:lnTo>
                    <a:pt x="10136528" y="5607280"/>
                  </a:lnTo>
                  <a:lnTo>
                    <a:pt x="10135438" y="5610761"/>
                  </a:lnTo>
                  <a:lnTo>
                    <a:pt x="10137113" y="5614237"/>
                  </a:lnTo>
                  <a:lnTo>
                    <a:pt x="10140453" y="5615662"/>
                  </a:lnTo>
                  <a:lnTo>
                    <a:pt x="10140928" y="5615469"/>
                  </a:lnTo>
                  <a:lnTo>
                    <a:pt x="10148605" y="5618744"/>
                  </a:lnTo>
                  <a:lnTo>
                    <a:pt x="10152366" y="5616403"/>
                  </a:lnTo>
                  <a:lnTo>
                    <a:pt x="10155214" y="5609727"/>
                  </a:lnTo>
                  <a:lnTo>
                    <a:pt x="10153017" y="5605633"/>
                  </a:lnTo>
                  <a:close/>
                </a:path>
                <a:path w="18238470" h="10444480">
                  <a:moveTo>
                    <a:pt x="2531119" y="2349648"/>
                  </a:moveTo>
                  <a:lnTo>
                    <a:pt x="2526641" y="2350895"/>
                  </a:lnTo>
                  <a:lnTo>
                    <a:pt x="2525218" y="2354233"/>
                  </a:lnTo>
                  <a:lnTo>
                    <a:pt x="2523317" y="2357763"/>
                  </a:lnTo>
                  <a:lnTo>
                    <a:pt x="2524706" y="2361906"/>
                  </a:lnTo>
                  <a:lnTo>
                    <a:pt x="2527760" y="2363998"/>
                  </a:lnTo>
                  <a:lnTo>
                    <a:pt x="2535772" y="2367416"/>
                  </a:lnTo>
                  <a:lnTo>
                    <a:pt x="2539773" y="2366360"/>
                  </a:lnTo>
                  <a:lnTo>
                    <a:pt x="2541197" y="2363022"/>
                  </a:lnTo>
                  <a:lnTo>
                    <a:pt x="2543097" y="2359493"/>
                  </a:lnTo>
                  <a:lnTo>
                    <a:pt x="2541708" y="2355349"/>
                  </a:lnTo>
                  <a:lnTo>
                    <a:pt x="2538655" y="2353258"/>
                  </a:lnTo>
                  <a:lnTo>
                    <a:pt x="2534315" y="2351406"/>
                  </a:lnTo>
                  <a:lnTo>
                    <a:pt x="2531119" y="2349648"/>
                  </a:lnTo>
                  <a:close/>
                </a:path>
                <a:path w="18238470" h="10444480">
                  <a:moveTo>
                    <a:pt x="10236650" y="5633417"/>
                  </a:moveTo>
                  <a:lnTo>
                    <a:pt x="10233028" y="5632660"/>
                  </a:lnTo>
                  <a:lnTo>
                    <a:pt x="10225349" y="5629385"/>
                  </a:lnTo>
                  <a:lnTo>
                    <a:pt x="10221589" y="5631727"/>
                  </a:lnTo>
                  <a:lnTo>
                    <a:pt x="10220165" y="5635066"/>
                  </a:lnTo>
                  <a:lnTo>
                    <a:pt x="10219075" y="5638546"/>
                  </a:lnTo>
                  <a:lnTo>
                    <a:pt x="10220748" y="5642022"/>
                  </a:lnTo>
                  <a:lnTo>
                    <a:pt x="10224086" y="5643446"/>
                  </a:lnTo>
                  <a:lnTo>
                    <a:pt x="10224563" y="5643254"/>
                  </a:lnTo>
                  <a:lnTo>
                    <a:pt x="10232239" y="5646529"/>
                  </a:lnTo>
                  <a:lnTo>
                    <a:pt x="10236002" y="5644188"/>
                  </a:lnTo>
                  <a:lnTo>
                    <a:pt x="10238850" y="5637511"/>
                  </a:lnTo>
                  <a:lnTo>
                    <a:pt x="10236650" y="5633417"/>
                  </a:lnTo>
                  <a:close/>
                </a:path>
                <a:path w="18238470" h="10444480">
                  <a:moveTo>
                    <a:pt x="2460859" y="2311786"/>
                  </a:moveTo>
                  <a:lnTo>
                    <a:pt x="2456519" y="2309935"/>
                  </a:lnTo>
                  <a:lnTo>
                    <a:pt x="2453146" y="2315993"/>
                  </a:lnTo>
                  <a:lnTo>
                    <a:pt x="2449964" y="2322527"/>
                  </a:lnTo>
                  <a:lnTo>
                    <a:pt x="2457976" y="2325944"/>
                  </a:lnTo>
                  <a:lnTo>
                    <a:pt x="2461977" y="2324889"/>
                  </a:lnTo>
                  <a:lnTo>
                    <a:pt x="2463919" y="2320589"/>
                  </a:lnTo>
                  <a:lnTo>
                    <a:pt x="2465301" y="2318022"/>
                  </a:lnTo>
                  <a:lnTo>
                    <a:pt x="2463913" y="2313877"/>
                  </a:lnTo>
                  <a:lnTo>
                    <a:pt x="2460859" y="2311786"/>
                  </a:lnTo>
                  <a:close/>
                </a:path>
                <a:path w="18238470" h="10444480">
                  <a:moveTo>
                    <a:pt x="10320568" y="5660533"/>
                  </a:moveTo>
                  <a:lnTo>
                    <a:pt x="10316945" y="5659777"/>
                  </a:lnTo>
                  <a:lnTo>
                    <a:pt x="10312606" y="5657925"/>
                  </a:lnTo>
                  <a:lnTo>
                    <a:pt x="10309124" y="5656835"/>
                  </a:lnTo>
                  <a:lnTo>
                    <a:pt x="10305364" y="5659177"/>
                  </a:lnTo>
                  <a:lnTo>
                    <a:pt x="10303940" y="5662515"/>
                  </a:lnTo>
                  <a:lnTo>
                    <a:pt x="10302850" y="5665996"/>
                  </a:lnTo>
                  <a:lnTo>
                    <a:pt x="10304525" y="5669472"/>
                  </a:lnTo>
                  <a:lnTo>
                    <a:pt x="10308196" y="5671038"/>
                  </a:lnTo>
                  <a:lnTo>
                    <a:pt x="10308673" y="5670847"/>
                  </a:lnTo>
                  <a:lnTo>
                    <a:pt x="10313013" y="5672699"/>
                  </a:lnTo>
                  <a:lnTo>
                    <a:pt x="10316493" y="5673788"/>
                  </a:lnTo>
                  <a:lnTo>
                    <a:pt x="10320253" y="5671447"/>
                  </a:lnTo>
                  <a:lnTo>
                    <a:pt x="10321678" y="5668108"/>
                  </a:lnTo>
                  <a:lnTo>
                    <a:pt x="10322768" y="5664627"/>
                  </a:lnTo>
                  <a:lnTo>
                    <a:pt x="10320568" y="5660533"/>
                  </a:lnTo>
                  <a:close/>
                </a:path>
                <a:path w="18238470" h="10444480">
                  <a:moveTo>
                    <a:pt x="12727358" y="6682849"/>
                  </a:moveTo>
                  <a:lnTo>
                    <a:pt x="12723166" y="6683428"/>
                  </a:lnTo>
                  <a:lnTo>
                    <a:pt x="12720740" y="6686340"/>
                  </a:lnTo>
                  <a:lnTo>
                    <a:pt x="12718648" y="6689393"/>
                  </a:lnTo>
                  <a:lnTo>
                    <a:pt x="12719227" y="6693586"/>
                  </a:lnTo>
                  <a:lnTo>
                    <a:pt x="12722139" y="6696012"/>
                  </a:lnTo>
                  <a:lnTo>
                    <a:pt x="12726051" y="6698864"/>
                  </a:lnTo>
                  <a:lnTo>
                    <a:pt x="12730391" y="6700716"/>
                  </a:lnTo>
                  <a:lnTo>
                    <a:pt x="12733773" y="6700186"/>
                  </a:lnTo>
                  <a:lnTo>
                    <a:pt x="12735722" y="6697465"/>
                  </a:lnTo>
                  <a:lnTo>
                    <a:pt x="12737814" y="6694412"/>
                  </a:lnTo>
                  <a:lnTo>
                    <a:pt x="12737235" y="6690219"/>
                  </a:lnTo>
                  <a:lnTo>
                    <a:pt x="12734324" y="6687795"/>
                  </a:lnTo>
                  <a:lnTo>
                    <a:pt x="12730411" y="6684941"/>
                  </a:lnTo>
                  <a:lnTo>
                    <a:pt x="12727358" y="6682849"/>
                  </a:lnTo>
                  <a:close/>
                </a:path>
                <a:path w="18238470" h="10444480">
                  <a:moveTo>
                    <a:pt x="2375670" y="2266373"/>
                  </a:moveTo>
                  <a:lnTo>
                    <a:pt x="2371527" y="2267761"/>
                  </a:lnTo>
                  <a:lnTo>
                    <a:pt x="2368011" y="2274153"/>
                  </a:lnTo>
                  <a:lnTo>
                    <a:pt x="2369257" y="2278630"/>
                  </a:lnTo>
                  <a:lnTo>
                    <a:pt x="2372311" y="2280722"/>
                  </a:lnTo>
                  <a:lnTo>
                    <a:pt x="2380657" y="2284282"/>
                  </a:lnTo>
                  <a:lnTo>
                    <a:pt x="2384658" y="2283227"/>
                  </a:lnTo>
                  <a:lnTo>
                    <a:pt x="2386082" y="2279889"/>
                  </a:lnTo>
                  <a:lnTo>
                    <a:pt x="2387839" y="2276693"/>
                  </a:lnTo>
                  <a:lnTo>
                    <a:pt x="2386593" y="2272215"/>
                  </a:lnTo>
                  <a:lnTo>
                    <a:pt x="2383539" y="2270124"/>
                  </a:lnTo>
                  <a:lnTo>
                    <a:pt x="2379200" y="2268273"/>
                  </a:lnTo>
                  <a:lnTo>
                    <a:pt x="2375670" y="2266373"/>
                  </a:lnTo>
                  <a:close/>
                </a:path>
                <a:path w="18238470" h="10444480">
                  <a:moveTo>
                    <a:pt x="10404487" y="5687649"/>
                  </a:moveTo>
                  <a:lnTo>
                    <a:pt x="10400863" y="5686892"/>
                  </a:lnTo>
                  <a:lnTo>
                    <a:pt x="10396526" y="5685042"/>
                  </a:lnTo>
                  <a:lnTo>
                    <a:pt x="10393045" y="5683952"/>
                  </a:lnTo>
                  <a:lnTo>
                    <a:pt x="10389282" y="5686293"/>
                  </a:lnTo>
                  <a:lnTo>
                    <a:pt x="10387858" y="5689631"/>
                  </a:lnTo>
                  <a:lnTo>
                    <a:pt x="10386768" y="5693112"/>
                  </a:lnTo>
                  <a:lnTo>
                    <a:pt x="10388442" y="5696588"/>
                  </a:lnTo>
                  <a:lnTo>
                    <a:pt x="10392114" y="5698154"/>
                  </a:lnTo>
                  <a:lnTo>
                    <a:pt x="10392592" y="5697963"/>
                  </a:lnTo>
                  <a:lnTo>
                    <a:pt x="10396931" y="5699814"/>
                  </a:lnTo>
                  <a:lnTo>
                    <a:pt x="10400413" y="5700905"/>
                  </a:lnTo>
                  <a:lnTo>
                    <a:pt x="10404172" y="5698563"/>
                  </a:lnTo>
                  <a:lnTo>
                    <a:pt x="10405597" y="5695224"/>
                  </a:lnTo>
                  <a:lnTo>
                    <a:pt x="10406829" y="5691410"/>
                  </a:lnTo>
                  <a:lnTo>
                    <a:pt x="10404487" y="5687649"/>
                  </a:lnTo>
                  <a:close/>
                </a:path>
                <a:path w="18238470" h="10444480">
                  <a:moveTo>
                    <a:pt x="2298301" y="2223900"/>
                  </a:moveTo>
                  <a:lnTo>
                    <a:pt x="2294158" y="2225289"/>
                  </a:lnTo>
                  <a:lnTo>
                    <a:pt x="2290642" y="2231681"/>
                  </a:lnTo>
                  <a:lnTo>
                    <a:pt x="2291889" y="2236158"/>
                  </a:lnTo>
                  <a:lnTo>
                    <a:pt x="2294942" y="2238250"/>
                  </a:lnTo>
                  <a:lnTo>
                    <a:pt x="2303288" y="2241810"/>
                  </a:lnTo>
                  <a:lnTo>
                    <a:pt x="2306955" y="2240612"/>
                  </a:lnTo>
                  <a:lnTo>
                    <a:pt x="2310471" y="2234221"/>
                  </a:lnTo>
                  <a:lnTo>
                    <a:pt x="2309224" y="2229743"/>
                  </a:lnTo>
                  <a:lnTo>
                    <a:pt x="2306171" y="2227651"/>
                  </a:lnTo>
                  <a:lnTo>
                    <a:pt x="2301831" y="2225800"/>
                  </a:lnTo>
                  <a:lnTo>
                    <a:pt x="2298301" y="2223900"/>
                  </a:lnTo>
                  <a:close/>
                </a:path>
                <a:path w="18238470" h="10444480">
                  <a:moveTo>
                    <a:pt x="10488215" y="5714290"/>
                  </a:moveTo>
                  <a:lnTo>
                    <a:pt x="10484592" y="5713533"/>
                  </a:lnTo>
                  <a:lnTo>
                    <a:pt x="10480252" y="5711682"/>
                  </a:lnTo>
                  <a:lnTo>
                    <a:pt x="10476772" y="5710592"/>
                  </a:lnTo>
                  <a:lnTo>
                    <a:pt x="10473011" y="5712934"/>
                  </a:lnTo>
                  <a:lnTo>
                    <a:pt x="10471587" y="5716272"/>
                  </a:lnTo>
                  <a:lnTo>
                    <a:pt x="10470497" y="5719753"/>
                  </a:lnTo>
                  <a:lnTo>
                    <a:pt x="10472171" y="5723229"/>
                  </a:lnTo>
                  <a:lnTo>
                    <a:pt x="10475843" y="5724795"/>
                  </a:lnTo>
                  <a:lnTo>
                    <a:pt x="10476318" y="5724604"/>
                  </a:lnTo>
                  <a:lnTo>
                    <a:pt x="10480657" y="5726455"/>
                  </a:lnTo>
                  <a:lnTo>
                    <a:pt x="10484139" y="5727545"/>
                  </a:lnTo>
                  <a:lnTo>
                    <a:pt x="10488235" y="5725346"/>
                  </a:lnTo>
                  <a:lnTo>
                    <a:pt x="10489325" y="5721866"/>
                  </a:lnTo>
                  <a:lnTo>
                    <a:pt x="10490558" y="5718051"/>
                  </a:lnTo>
                  <a:lnTo>
                    <a:pt x="10488215" y="5714290"/>
                  </a:lnTo>
                  <a:close/>
                </a:path>
                <a:path w="18238470" h="10444480">
                  <a:moveTo>
                    <a:pt x="2221552" y="2180902"/>
                  </a:moveTo>
                  <a:lnTo>
                    <a:pt x="2217408" y="2182291"/>
                  </a:lnTo>
                  <a:lnTo>
                    <a:pt x="2213892" y="2188683"/>
                  </a:lnTo>
                  <a:lnTo>
                    <a:pt x="2215281" y="2192826"/>
                  </a:lnTo>
                  <a:lnTo>
                    <a:pt x="2218192" y="2195251"/>
                  </a:lnTo>
                  <a:lnTo>
                    <a:pt x="2226538" y="2198811"/>
                  </a:lnTo>
                  <a:lnTo>
                    <a:pt x="2230206" y="2197615"/>
                  </a:lnTo>
                  <a:lnTo>
                    <a:pt x="2233721" y="2191223"/>
                  </a:lnTo>
                  <a:lnTo>
                    <a:pt x="2232332" y="2187079"/>
                  </a:lnTo>
                  <a:lnTo>
                    <a:pt x="2229421" y="2184653"/>
                  </a:lnTo>
                  <a:lnTo>
                    <a:pt x="2225082" y="2182802"/>
                  </a:lnTo>
                  <a:lnTo>
                    <a:pt x="2221552" y="2180902"/>
                  </a:lnTo>
                  <a:close/>
                </a:path>
                <a:path w="18238470" h="10444480">
                  <a:moveTo>
                    <a:pt x="12657310" y="6629690"/>
                  </a:moveTo>
                  <a:lnTo>
                    <a:pt x="12652641" y="6630460"/>
                  </a:lnTo>
                  <a:lnTo>
                    <a:pt x="12648457" y="6636567"/>
                  </a:lnTo>
                  <a:lnTo>
                    <a:pt x="12648894" y="6641094"/>
                  </a:lnTo>
                  <a:lnTo>
                    <a:pt x="12651947" y="6643185"/>
                  </a:lnTo>
                  <a:lnTo>
                    <a:pt x="12655860" y="6646038"/>
                  </a:lnTo>
                  <a:lnTo>
                    <a:pt x="12657197" y="6646609"/>
                  </a:lnTo>
                  <a:lnTo>
                    <a:pt x="12657387" y="6647083"/>
                  </a:lnTo>
                  <a:lnTo>
                    <a:pt x="12660058" y="6648223"/>
                  </a:lnTo>
                  <a:lnTo>
                    <a:pt x="12663582" y="6647359"/>
                  </a:lnTo>
                  <a:lnTo>
                    <a:pt x="12665531" y="6644639"/>
                  </a:lnTo>
                  <a:lnTo>
                    <a:pt x="12667623" y="6641586"/>
                  </a:lnTo>
                  <a:lnTo>
                    <a:pt x="12667187" y="6637060"/>
                  </a:lnTo>
                  <a:lnTo>
                    <a:pt x="12664134" y="6634968"/>
                  </a:lnTo>
                  <a:lnTo>
                    <a:pt x="12660222" y="6632116"/>
                  </a:lnTo>
                  <a:lnTo>
                    <a:pt x="12657310" y="6629690"/>
                  </a:lnTo>
                  <a:close/>
                </a:path>
                <a:path w="18238470" h="10444480">
                  <a:moveTo>
                    <a:pt x="10572418" y="5740738"/>
                  </a:moveTo>
                  <a:lnTo>
                    <a:pt x="10568796" y="5739982"/>
                  </a:lnTo>
                  <a:lnTo>
                    <a:pt x="10564455" y="5738131"/>
                  </a:lnTo>
                  <a:lnTo>
                    <a:pt x="10560975" y="5737041"/>
                  </a:lnTo>
                  <a:lnTo>
                    <a:pt x="10556881" y="5739240"/>
                  </a:lnTo>
                  <a:lnTo>
                    <a:pt x="10554701" y="5746201"/>
                  </a:lnTo>
                  <a:lnTo>
                    <a:pt x="10556374" y="5749677"/>
                  </a:lnTo>
                  <a:lnTo>
                    <a:pt x="10560047" y="5751244"/>
                  </a:lnTo>
                  <a:lnTo>
                    <a:pt x="10560523" y="5751053"/>
                  </a:lnTo>
                  <a:lnTo>
                    <a:pt x="10564863" y="5752904"/>
                  </a:lnTo>
                  <a:lnTo>
                    <a:pt x="10568344" y="5753994"/>
                  </a:lnTo>
                  <a:lnTo>
                    <a:pt x="10572438" y="5751795"/>
                  </a:lnTo>
                  <a:lnTo>
                    <a:pt x="10573528" y="5748314"/>
                  </a:lnTo>
                  <a:lnTo>
                    <a:pt x="10574760" y="5744499"/>
                  </a:lnTo>
                  <a:lnTo>
                    <a:pt x="10572418" y="5740738"/>
                  </a:lnTo>
                  <a:close/>
                </a:path>
                <a:path w="18238470" h="10444480">
                  <a:moveTo>
                    <a:pt x="2145229" y="2136903"/>
                  </a:moveTo>
                  <a:lnTo>
                    <a:pt x="2140752" y="2138149"/>
                  </a:lnTo>
                  <a:lnTo>
                    <a:pt x="2137236" y="2144541"/>
                  </a:lnTo>
                  <a:lnTo>
                    <a:pt x="2138482" y="2149019"/>
                  </a:lnTo>
                  <a:lnTo>
                    <a:pt x="2141678" y="2150777"/>
                  </a:lnTo>
                  <a:lnTo>
                    <a:pt x="2145733" y="2153295"/>
                  </a:lnTo>
                  <a:lnTo>
                    <a:pt x="2149739" y="2155004"/>
                  </a:lnTo>
                  <a:lnTo>
                    <a:pt x="2153407" y="2153806"/>
                  </a:lnTo>
                  <a:lnTo>
                    <a:pt x="2156922" y="2147414"/>
                  </a:lnTo>
                  <a:lnTo>
                    <a:pt x="2155675" y="2142937"/>
                  </a:lnTo>
                  <a:lnTo>
                    <a:pt x="2152480" y="2141180"/>
                  </a:lnTo>
                  <a:lnTo>
                    <a:pt x="2148425" y="2138661"/>
                  </a:lnTo>
                  <a:lnTo>
                    <a:pt x="2145229" y="2136903"/>
                  </a:lnTo>
                  <a:close/>
                </a:path>
                <a:path w="18238470" h="10444480">
                  <a:moveTo>
                    <a:pt x="10656289" y="5767045"/>
                  </a:moveTo>
                  <a:lnTo>
                    <a:pt x="10652667" y="5766289"/>
                  </a:lnTo>
                  <a:lnTo>
                    <a:pt x="10648326" y="5764438"/>
                  </a:lnTo>
                  <a:lnTo>
                    <a:pt x="10644512" y="5763205"/>
                  </a:lnTo>
                  <a:lnTo>
                    <a:pt x="10640750" y="5765546"/>
                  </a:lnTo>
                  <a:lnTo>
                    <a:pt x="10638569" y="5772507"/>
                  </a:lnTo>
                  <a:lnTo>
                    <a:pt x="10640244" y="5775984"/>
                  </a:lnTo>
                  <a:lnTo>
                    <a:pt x="10643915" y="5777550"/>
                  </a:lnTo>
                  <a:lnTo>
                    <a:pt x="10644392" y="5777358"/>
                  </a:lnTo>
                  <a:lnTo>
                    <a:pt x="10648732" y="5779210"/>
                  </a:lnTo>
                  <a:lnTo>
                    <a:pt x="10652213" y="5780300"/>
                  </a:lnTo>
                  <a:lnTo>
                    <a:pt x="10656306" y="5778101"/>
                  </a:lnTo>
                  <a:lnTo>
                    <a:pt x="10657396" y="5774621"/>
                  </a:lnTo>
                  <a:lnTo>
                    <a:pt x="10658629" y="5770805"/>
                  </a:lnTo>
                  <a:lnTo>
                    <a:pt x="10656289" y="5767045"/>
                  </a:lnTo>
                  <a:close/>
                </a:path>
                <a:path w="18238470" h="10444480">
                  <a:moveTo>
                    <a:pt x="10740635" y="5793160"/>
                  </a:moveTo>
                  <a:lnTo>
                    <a:pt x="10737012" y="5792404"/>
                  </a:lnTo>
                  <a:lnTo>
                    <a:pt x="10732672" y="5790553"/>
                  </a:lnTo>
                  <a:lnTo>
                    <a:pt x="10728857" y="5789320"/>
                  </a:lnTo>
                  <a:lnTo>
                    <a:pt x="10725097" y="5791661"/>
                  </a:lnTo>
                  <a:lnTo>
                    <a:pt x="10722917" y="5798623"/>
                  </a:lnTo>
                  <a:lnTo>
                    <a:pt x="10724591" y="5802100"/>
                  </a:lnTo>
                  <a:lnTo>
                    <a:pt x="10728263" y="5803666"/>
                  </a:lnTo>
                  <a:lnTo>
                    <a:pt x="10728738" y="5803474"/>
                  </a:lnTo>
                  <a:lnTo>
                    <a:pt x="10733077" y="5805325"/>
                  </a:lnTo>
                  <a:lnTo>
                    <a:pt x="10736892" y="5806558"/>
                  </a:lnTo>
                  <a:lnTo>
                    <a:pt x="10740654" y="5804216"/>
                  </a:lnTo>
                  <a:lnTo>
                    <a:pt x="10741745" y="5800736"/>
                  </a:lnTo>
                  <a:lnTo>
                    <a:pt x="10742977" y="5796922"/>
                  </a:lnTo>
                  <a:lnTo>
                    <a:pt x="10740635" y="5793160"/>
                  </a:lnTo>
                  <a:close/>
                </a:path>
                <a:path w="18238470" h="10444480">
                  <a:moveTo>
                    <a:pt x="12585265" y="6578440"/>
                  </a:moveTo>
                  <a:lnTo>
                    <a:pt x="12580929" y="6579353"/>
                  </a:lnTo>
                  <a:lnTo>
                    <a:pt x="12576745" y="6585460"/>
                  </a:lnTo>
                  <a:lnTo>
                    <a:pt x="12577659" y="6589794"/>
                  </a:lnTo>
                  <a:lnTo>
                    <a:pt x="12580713" y="6591887"/>
                  </a:lnTo>
                  <a:lnTo>
                    <a:pt x="12584625" y="6594739"/>
                  </a:lnTo>
                  <a:lnTo>
                    <a:pt x="12588630" y="6596448"/>
                  </a:lnTo>
                  <a:lnTo>
                    <a:pt x="12592155" y="6595583"/>
                  </a:lnTo>
                  <a:lnTo>
                    <a:pt x="12594104" y="6592864"/>
                  </a:lnTo>
                  <a:lnTo>
                    <a:pt x="12596196" y="6589810"/>
                  </a:lnTo>
                  <a:lnTo>
                    <a:pt x="12595284" y="6585476"/>
                  </a:lnTo>
                  <a:lnTo>
                    <a:pt x="12592231" y="6583385"/>
                  </a:lnTo>
                  <a:lnTo>
                    <a:pt x="12588318" y="6580531"/>
                  </a:lnTo>
                  <a:lnTo>
                    <a:pt x="12585265" y="6578440"/>
                  </a:lnTo>
                  <a:close/>
                </a:path>
                <a:path w="18238470" h="10444480">
                  <a:moveTo>
                    <a:pt x="2069382" y="2092712"/>
                  </a:moveTo>
                  <a:lnTo>
                    <a:pt x="2064905" y="2093959"/>
                  </a:lnTo>
                  <a:lnTo>
                    <a:pt x="2063675" y="2096196"/>
                  </a:lnTo>
                  <a:lnTo>
                    <a:pt x="2063148" y="2097154"/>
                  </a:lnTo>
                  <a:lnTo>
                    <a:pt x="2061056" y="2100208"/>
                  </a:lnTo>
                  <a:lnTo>
                    <a:pt x="2062302" y="2104685"/>
                  </a:lnTo>
                  <a:lnTo>
                    <a:pt x="2065498" y="2106443"/>
                  </a:lnTo>
                  <a:lnTo>
                    <a:pt x="2069553" y="2108962"/>
                  </a:lnTo>
                  <a:lnTo>
                    <a:pt x="2070221" y="2109247"/>
                  </a:lnTo>
                  <a:lnTo>
                    <a:pt x="2070078" y="2109581"/>
                  </a:lnTo>
                  <a:lnTo>
                    <a:pt x="2073417" y="2111005"/>
                  </a:lnTo>
                  <a:lnTo>
                    <a:pt x="2077084" y="2109807"/>
                  </a:lnTo>
                  <a:lnTo>
                    <a:pt x="2078315" y="2107570"/>
                  </a:lnTo>
                  <a:lnTo>
                    <a:pt x="2078842" y="2106612"/>
                  </a:lnTo>
                  <a:lnTo>
                    <a:pt x="2080933" y="2103558"/>
                  </a:lnTo>
                  <a:lnTo>
                    <a:pt x="2079687" y="2099080"/>
                  </a:lnTo>
                  <a:lnTo>
                    <a:pt x="2076491" y="2097323"/>
                  </a:lnTo>
                  <a:lnTo>
                    <a:pt x="2072436" y="2094804"/>
                  </a:lnTo>
                  <a:lnTo>
                    <a:pt x="2069382" y="2092712"/>
                  </a:lnTo>
                  <a:close/>
                </a:path>
                <a:path w="18238470" h="10444480">
                  <a:moveTo>
                    <a:pt x="10824647" y="5819133"/>
                  </a:moveTo>
                  <a:lnTo>
                    <a:pt x="10821023" y="5818376"/>
                  </a:lnTo>
                  <a:lnTo>
                    <a:pt x="10816683" y="5816525"/>
                  </a:lnTo>
                  <a:lnTo>
                    <a:pt x="10812869" y="5815292"/>
                  </a:lnTo>
                  <a:lnTo>
                    <a:pt x="10809108" y="5817633"/>
                  </a:lnTo>
                  <a:lnTo>
                    <a:pt x="10806928" y="5824594"/>
                  </a:lnTo>
                  <a:lnTo>
                    <a:pt x="10808602" y="5828071"/>
                  </a:lnTo>
                  <a:lnTo>
                    <a:pt x="10811940" y="5829495"/>
                  </a:lnTo>
                  <a:lnTo>
                    <a:pt x="10812082" y="5829161"/>
                  </a:lnTo>
                  <a:lnTo>
                    <a:pt x="10812416" y="5829304"/>
                  </a:lnTo>
                  <a:lnTo>
                    <a:pt x="10812894" y="5829113"/>
                  </a:lnTo>
                  <a:lnTo>
                    <a:pt x="10817233" y="5830964"/>
                  </a:lnTo>
                  <a:lnTo>
                    <a:pt x="10821049" y="5832196"/>
                  </a:lnTo>
                  <a:lnTo>
                    <a:pt x="10824808" y="5829855"/>
                  </a:lnTo>
                  <a:lnTo>
                    <a:pt x="10826989" y="5822894"/>
                  </a:lnTo>
                  <a:lnTo>
                    <a:pt x="10824647" y="5819133"/>
                  </a:lnTo>
                  <a:close/>
                </a:path>
                <a:path w="18238470" h="10444480">
                  <a:moveTo>
                    <a:pt x="1993487" y="2047711"/>
                  </a:moveTo>
                  <a:lnTo>
                    <a:pt x="1989009" y="2048958"/>
                  </a:lnTo>
                  <a:lnTo>
                    <a:pt x="1987779" y="2051195"/>
                  </a:lnTo>
                  <a:lnTo>
                    <a:pt x="1987252" y="2052154"/>
                  </a:lnTo>
                  <a:lnTo>
                    <a:pt x="1985160" y="2055207"/>
                  </a:lnTo>
                  <a:lnTo>
                    <a:pt x="1986407" y="2059685"/>
                  </a:lnTo>
                  <a:lnTo>
                    <a:pt x="1989603" y="2061443"/>
                  </a:lnTo>
                  <a:lnTo>
                    <a:pt x="1993657" y="2063962"/>
                  </a:lnTo>
                  <a:lnTo>
                    <a:pt x="1997663" y="2065670"/>
                  </a:lnTo>
                  <a:lnTo>
                    <a:pt x="2001331" y="2064473"/>
                  </a:lnTo>
                  <a:lnTo>
                    <a:pt x="2002408" y="2062565"/>
                  </a:lnTo>
                  <a:lnTo>
                    <a:pt x="2002946" y="2061610"/>
                  </a:lnTo>
                  <a:lnTo>
                    <a:pt x="2005038" y="2058557"/>
                  </a:lnTo>
                  <a:lnTo>
                    <a:pt x="2003791" y="2054080"/>
                  </a:lnTo>
                  <a:lnTo>
                    <a:pt x="2000595" y="2052322"/>
                  </a:lnTo>
                  <a:lnTo>
                    <a:pt x="1996540" y="2049803"/>
                  </a:lnTo>
                  <a:lnTo>
                    <a:pt x="1993487" y="2047711"/>
                  </a:lnTo>
                  <a:close/>
                </a:path>
                <a:path w="18238470" h="10444480">
                  <a:moveTo>
                    <a:pt x="10908660" y="5845106"/>
                  </a:moveTo>
                  <a:lnTo>
                    <a:pt x="10905036" y="5844349"/>
                  </a:lnTo>
                  <a:lnTo>
                    <a:pt x="10900697" y="5842498"/>
                  </a:lnTo>
                  <a:lnTo>
                    <a:pt x="10896883" y="5841266"/>
                  </a:lnTo>
                  <a:lnTo>
                    <a:pt x="10893122" y="5843607"/>
                  </a:lnTo>
                  <a:lnTo>
                    <a:pt x="10890941" y="5850568"/>
                  </a:lnTo>
                  <a:lnTo>
                    <a:pt x="10892615" y="5854045"/>
                  </a:lnTo>
                  <a:lnTo>
                    <a:pt x="10895953" y="5855469"/>
                  </a:lnTo>
                  <a:lnTo>
                    <a:pt x="10896096" y="5855134"/>
                  </a:lnTo>
                  <a:lnTo>
                    <a:pt x="10896430" y="5855277"/>
                  </a:lnTo>
                  <a:lnTo>
                    <a:pt x="10896905" y="5855085"/>
                  </a:lnTo>
                  <a:lnTo>
                    <a:pt x="10901244" y="5856936"/>
                  </a:lnTo>
                  <a:lnTo>
                    <a:pt x="10905059" y="5858169"/>
                  </a:lnTo>
                  <a:lnTo>
                    <a:pt x="10908820" y="5855827"/>
                  </a:lnTo>
                  <a:lnTo>
                    <a:pt x="10911000" y="5848866"/>
                  </a:lnTo>
                  <a:lnTo>
                    <a:pt x="10908660" y="5845106"/>
                  </a:lnTo>
                  <a:close/>
                </a:path>
                <a:path w="18238470" h="10444480">
                  <a:moveTo>
                    <a:pt x="12512791" y="6528191"/>
                  </a:moveTo>
                  <a:lnTo>
                    <a:pt x="12508454" y="6529104"/>
                  </a:lnTo>
                  <a:lnTo>
                    <a:pt x="12504272" y="6535211"/>
                  </a:lnTo>
                  <a:lnTo>
                    <a:pt x="12505185" y="6539546"/>
                  </a:lnTo>
                  <a:lnTo>
                    <a:pt x="12508238" y="6541638"/>
                  </a:lnTo>
                  <a:lnTo>
                    <a:pt x="12512152" y="6544490"/>
                  </a:lnTo>
                  <a:lnTo>
                    <a:pt x="12516159" y="6546199"/>
                  </a:lnTo>
                  <a:lnTo>
                    <a:pt x="12519682" y="6545335"/>
                  </a:lnTo>
                  <a:lnTo>
                    <a:pt x="12521631" y="6542616"/>
                  </a:lnTo>
                  <a:lnTo>
                    <a:pt x="12523722" y="6539562"/>
                  </a:lnTo>
                  <a:lnTo>
                    <a:pt x="12522811" y="6535228"/>
                  </a:lnTo>
                  <a:lnTo>
                    <a:pt x="12519757" y="6533136"/>
                  </a:lnTo>
                  <a:lnTo>
                    <a:pt x="12515844" y="6530283"/>
                  </a:lnTo>
                  <a:lnTo>
                    <a:pt x="12512791" y="6528191"/>
                  </a:lnTo>
                  <a:close/>
                </a:path>
                <a:path w="18238470" h="10444480">
                  <a:moveTo>
                    <a:pt x="1917734" y="2002377"/>
                  </a:moveTo>
                  <a:lnTo>
                    <a:pt x="1913256" y="2003624"/>
                  </a:lnTo>
                  <a:lnTo>
                    <a:pt x="1912026" y="2005860"/>
                  </a:lnTo>
                  <a:lnTo>
                    <a:pt x="1911499" y="2006819"/>
                  </a:lnTo>
                  <a:lnTo>
                    <a:pt x="1909407" y="2009873"/>
                  </a:lnTo>
                  <a:lnTo>
                    <a:pt x="1910796" y="2014017"/>
                  </a:lnTo>
                  <a:lnTo>
                    <a:pt x="1913850" y="2016108"/>
                  </a:lnTo>
                  <a:lnTo>
                    <a:pt x="1917905" y="2018627"/>
                  </a:lnTo>
                  <a:lnTo>
                    <a:pt x="1921910" y="2020335"/>
                  </a:lnTo>
                  <a:lnTo>
                    <a:pt x="1925578" y="2019138"/>
                  </a:lnTo>
                  <a:lnTo>
                    <a:pt x="1926654" y="2017230"/>
                  </a:lnTo>
                  <a:lnTo>
                    <a:pt x="1927193" y="2016276"/>
                  </a:lnTo>
                  <a:lnTo>
                    <a:pt x="1929285" y="2013222"/>
                  </a:lnTo>
                  <a:lnTo>
                    <a:pt x="1927895" y="2009079"/>
                  </a:lnTo>
                  <a:lnTo>
                    <a:pt x="1924842" y="2006987"/>
                  </a:lnTo>
                  <a:lnTo>
                    <a:pt x="1920788" y="2004469"/>
                  </a:lnTo>
                  <a:lnTo>
                    <a:pt x="1917734" y="2002377"/>
                  </a:lnTo>
                  <a:close/>
                </a:path>
                <a:path w="18238470" h="10444480">
                  <a:moveTo>
                    <a:pt x="10993147" y="5870887"/>
                  </a:moveTo>
                  <a:lnTo>
                    <a:pt x="10989525" y="5870131"/>
                  </a:lnTo>
                  <a:lnTo>
                    <a:pt x="10985184" y="5868279"/>
                  </a:lnTo>
                  <a:lnTo>
                    <a:pt x="10981370" y="5867047"/>
                  </a:lnTo>
                  <a:lnTo>
                    <a:pt x="10977610" y="5869388"/>
                  </a:lnTo>
                  <a:lnTo>
                    <a:pt x="10975430" y="5876349"/>
                  </a:lnTo>
                  <a:lnTo>
                    <a:pt x="10977103" y="5879825"/>
                  </a:lnTo>
                  <a:lnTo>
                    <a:pt x="10980776" y="5881392"/>
                  </a:lnTo>
                  <a:lnTo>
                    <a:pt x="10981252" y="5881200"/>
                  </a:lnTo>
                  <a:lnTo>
                    <a:pt x="10985591" y="5883051"/>
                  </a:lnTo>
                  <a:lnTo>
                    <a:pt x="10989405" y="5884283"/>
                  </a:lnTo>
                  <a:lnTo>
                    <a:pt x="10993167" y="5881943"/>
                  </a:lnTo>
                  <a:lnTo>
                    <a:pt x="10994257" y="5878462"/>
                  </a:lnTo>
                  <a:lnTo>
                    <a:pt x="10995490" y="5874647"/>
                  </a:lnTo>
                  <a:lnTo>
                    <a:pt x="10993147" y="5870887"/>
                  </a:lnTo>
                  <a:close/>
                </a:path>
                <a:path w="18238470" h="10444480">
                  <a:moveTo>
                    <a:pt x="12439463" y="6479945"/>
                  </a:moveTo>
                  <a:lnTo>
                    <a:pt x="12435130" y="6480859"/>
                  </a:lnTo>
                  <a:lnTo>
                    <a:pt x="12431155" y="6486660"/>
                  </a:lnTo>
                  <a:lnTo>
                    <a:pt x="12430946" y="6486966"/>
                  </a:lnTo>
                  <a:lnTo>
                    <a:pt x="12431858" y="6491301"/>
                  </a:lnTo>
                  <a:lnTo>
                    <a:pt x="12434911" y="6493392"/>
                  </a:lnTo>
                  <a:lnTo>
                    <a:pt x="12438966" y="6495910"/>
                  </a:lnTo>
                  <a:lnTo>
                    <a:pt x="12439969" y="6496338"/>
                  </a:lnTo>
                  <a:lnTo>
                    <a:pt x="12439826" y="6496672"/>
                  </a:lnTo>
                  <a:lnTo>
                    <a:pt x="12442831" y="6497954"/>
                  </a:lnTo>
                  <a:lnTo>
                    <a:pt x="12446498" y="6496756"/>
                  </a:lnTo>
                  <a:lnTo>
                    <a:pt x="12448231" y="6494339"/>
                  </a:lnTo>
                  <a:lnTo>
                    <a:pt x="12450539" y="6490984"/>
                  </a:lnTo>
                  <a:lnTo>
                    <a:pt x="12449626" y="6486648"/>
                  </a:lnTo>
                  <a:lnTo>
                    <a:pt x="12446572" y="6484556"/>
                  </a:lnTo>
                  <a:lnTo>
                    <a:pt x="12442517" y="6482037"/>
                  </a:lnTo>
                  <a:lnTo>
                    <a:pt x="12439463" y="6479945"/>
                  </a:lnTo>
                  <a:close/>
                </a:path>
                <a:path w="18238470" h="10444480">
                  <a:moveTo>
                    <a:pt x="11077161" y="5896860"/>
                  </a:moveTo>
                  <a:lnTo>
                    <a:pt x="11073538" y="5896104"/>
                  </a:lnTo>
                  <a:lnTo>
                    <a:pt x="11069198" y="5894252"/>
                  </a:lnTo>
                  <a:lnTo>
                    <a:pt x="11065717" y="5893162"/>
                  </a:lnTo>
                  <a:lnTo>
                    <a:pt x="11061621" y="5895360"/>
                  </a:lnTo>
                  <a:lnTo>
                    <a:pt x="11059441" y="5902322"/>
                  </a:lnTo>
                  <a:lnTo>
                    <a:pt x="11061115" y="5905798"/>
                  </a:lnTo>
                  <a:lnTo>
                    <a:pt x="11064787" y="5907364"/>
                  </a:lnTo>
                  <a:lnTo>
                    <a:pt x="11065263" y="5907173"/>
                  </a:lnTo>
                  <a:lnTo>
                    <a:pt x="11069604" y="5909025"/>
                  </a:lnTo>
                  <a:lnTo>
                    <a:pt x="11073418" y="5910257"/>
                  </a:lnTo>
                  <a:lnTo>
                    <a:pt x="11077036" y="5908248"/>
                  </a:lnTo>
                  <a:lnTo>
                    <a:pt x="11079501" y="5900619"/>
                  </a:lnTo>
                  <a:lnTo>
                    <a:pt x="11077161" y="5896860"/>
                  </a:lnTo>
                  <a:close/>
                </a:path>
                <a:path w="18238470" h="10444480">
                  <a:moveTo>
                    <a:pt x="1842884" y="1955849"/>
                  </a:moveTo>
                  <a:lnTo>
                    <a:pt x="1838883" y="1956905"/>
                  </a:lnTo>
                  <a:lnTo>
                    <a:pt x="1836792" y="1959958"/>
                  </a:lnTo>
                  <a:lnTo>
                    <a:pt x="1835409" y="1962525"/>
                  </a:lnTo>
                  <a:lnTo>
                    <a:pt x="1834891" y="1963488"/>
                  </a:lnTo>
                  <a:lnTo>
                    <a:pt x="1835946" y="1967489"/>
                  </a:lnTo>
                  <a:lnTo>
                    <a:pt x="1839000" y="1969581"/>
                  </a:lnTo>
                  <a:lnTo>
                    <a:pt x="1843055" y="1972100"/>
                  </a:lnTo>
                  <a:lnTo>
                    <a:pt x="1847060" y="1973808"/>
                  </a:lnTo>
                  <a:lnTo>
                    <a:pt x="1851062" y="1972753"/>
                  </a:lnTo>
                  <a:lnTo>
                    <a:pt x="1852139" y="1970845"/>
                  </a:lnTo>
                  <a:lnTo>
                    <a:pt x="1852677" y="1969891"/>
                  </a:lnTo>
                  <a:lnTo>
                    <a:pt x="1854059" y="1967324"/>
                  </a:lnTo>
                  <a:lnTo>
                    <a:pt x="1854578" y="1966361"/>
                  </a:lnTo>
                  <a:lnTo>
                    <a:pt x="1853522" y="1962360"/>
                  </a:lnTo>
                  <a:lnTo>
                    <a:pt x="1850469" y="1960268"/>
                  </a:lnTo>
                  <a:lnTo>
                    <a:pt x="1846414" y="1957749"/>
                  </a:lnTo>
                  <a:lnTo>
                    <a:pt x="1842884" y="1955849"/>
                  </a:lnTo>
                  <a:close/>
                </a:path>
                <a:path w="18238470" h="10444480">
                  <a:moveTo>
                    <a:pt x="11161364" y="5923308"/>
                  </a:moveTo>
                  <a:lnTo>
                    <a:pt x="11157741" y="5922552"/>
                  </a:lnTo>
                  <a:lnTo>
                    <a:pt x="11153402" y="5920701"/>
                  </a:lnTo>
                  <a:lnTo>
                    <a:pt x="11149920" y="5919610"/>
                  </a:lnTo>
                  <a:lnTo>
                    <a:pt x="11145827" y="5921809"/>
                  </a:lnTo>
                  <a:lnTo>
                    <a:pt x="11143646" y="5928771"/>
                  </a:lnTo>
                  <a:lnTo>
                    <a:pt x="11145320" y="5932247"/>
                  </a:lnTo>
                  <a:lnTo>
                    <a:pt x="11148992" y="5933813"/>
                  </a:lnTo>
                  <a:lnTo>
                    <a:pt x="11149467" y="5933622"/>
                  </a:lnTo>
                  <a:lnTo>
                    <a:pt x="11153807" y="5935473"/>
                  </a:lnTo>
                  <a:lnTo>
                    <a:pt x="11157288" y="5936563"/>
                  </a:lnTo>
                  <a:lnTo>
                    <a:pt x="11161382" y="5934364"/>
                  </a:lnTo>
                  <a:lnTo>
                    <a:pt x="11162472" y="5930883"/>
                  </a:lnTo>
                  <a:lnTo>
                    <a:pt x="11163705" y="5927069"/>
                  </a:lnTo>
                  <a:lnTo>
                    <a:pt x="11161364" y="5923308"/>
                  </a:lnTo>
                  <a:close/>
                </a:path>
                <a:path w="18238470" h="10444480">
                  <a:moveTo>
                    <a:pt x="12364564" y="6432608"/>
                  </a:moveTo>
                  <a:lnTo>
                    <a:pt x="12360563" y="6433663"/>
                  </a:lnTo>
                  <a:lnTo>
                    <a:pt x="12358472" y="6436717"/>
                  </a:lnTo>
                  <a:lnTo>
                    <a:pt x="12357090" y="6439284"/>
                  </a:lnTo>
                  <a:lnTo>
                    <a:pt x="12356571" y="6440246"/>
                  </a:lnTo>
                  <a:lnTo>
                    <a:pt x="12357626" y="6444248"/>
                  </a:lnTo>
                  <a:lnTo>
                    <a:pt x="12360680" y="6446340"/>
                  </a:lnTo>
                  <a:lnTo>
                    <a:pt x="12364735" y="6448857"/>
                  </a:lnTo>
                  <a:lnTo>
                    <a:pt x="12369076" y="6450709"/>
                  </a:lnTo>
                  <a:lnTo>
                    <a:pt x="12372743" y="6449512"/>
                  </a:lnTo>
                  <a:lnTo>
                    <a:pt x="12373820" y="6447604"/>
                  </a:lnTo>
                  <a:lnTo>
                    <a:pt x="12374359" y="6446650"/>
                  </a:lnTo>
                  <a:lnTo>
                    <a:pt x="12375740" y="6444083"/>
                  </a:lnTo>
                  <a:lnTo>
                    <a:pt x="12376258" y="6443120"/>
                  </a:lnTo>
                  <a:lnTo>
                    <a:pt x="12375202" y="6439119"/>
                  </a:lnTo>
                  <a:lnTo>
                    <a:pt x="12372148" y="6437027"/>
                  </a:lnTo>
                  <a:lnTo>
                    <a:pt x="12368093" y="6434508"/>
                  </a:lnTo>
                  <a:lnTo>
                    <a:pt x="12364564" y="6432608"/>
                  </a:lnTo>
                  <a:close/>
                </a:path>
                <a:path w="18238470" h="10444480">
                  <a:moveTo>
                    <a:pt x="1768177" y="1908988"/>
                  </a:moveTo>
                  <a:lnTo>
                    <a:pt x="1764176" y="1910043"/>
                  </a:lnTo>
                  <a:lnTo>
                    <a:pt x="1762084" y="1913096"/>
                  </a:lnTo>
                  <a:lnTo>
                    <a:pt x="1760702" y="1915664"/>
                  </a:lnTo>
                  <a:lnTo>
                    <a:pt x="1760184" y="1916626"/>
                  </a:lnTo>
                  <a:lnTo>
                    <a:pt x="1761239" y="1920627"/>
                  </a:lnTo>
                  <a:lnTo>
                    <a:pt x="1764292" y="1922719"/>
                  </a:lnTo>
                  <a:lnTo>
                    <a:pt x="1768348" y="1925238"/>
                  </a:lnTo>
                  <a:lnTo>
                    <a:pt x="1772354" y="1926947"/>
                  </a:lnTo>
                  <a:lnTo>
                    <a:pt x="1776021" y="1925749"/>
                  </a:lnTo>
                  <a:lnTo>
                    <a:pt x="1777970" y="1923030"/>
                  </a:lnTo>
                  <a:lnTo>
                    <a:pt x="1779352" y="1920462"/>
                  </a:lnTo>
                  <a:lnTo>
                    <a:pt x="1779870" y="1919500"/>
                  </a:lnTo>
                  <a:lnTo>
                    <a:pt x="1778815" y="1915499"/>
                  </a:lnTo>
                  <a:lnTo>
                    <a:pt x="1775762" y="1913407"/>
                  </a:lnTo>
                  <a:lnTo>
                    <a:pt x="1771706" y="1910888"/>
                  </a:lnTo>
                  <a:lnTo>
                    <a:pt x="1768177" y="1908988"/>
                  </a:lnTo>
                  <a:close/>
                </a:path>
                <a:path w="18238470" h="10444480">
                  <a:moveTo>
                    <a:pt x="11245234" y="5949614"/>
                  </a:moveTo>
                  <a:lnTo>
                    <a:pt x="11241610" y="5948858"/>
                  </a:lnTo>
                  <a:lnTo>
                    <a:pt x="11237270" y="5947007"/>
                  </a:lnTo>
                  <a:lnTo>
                    <a:pt x="11233789" y="5945916"/>
                  </a:lnTo>
                  <a:lnTo>
                    <a:pt x="11230029" y="5948258"/>
                  </a:lnTo>
                  <a:lnTo>
                    <a:pt x="11228605" y="5951596"/>
                  </a:lnTo>
                  <a:lnTo>
                    <a:pt x="11227515" y="5955077"/>
                  </a:lnTo>
                  <a:lnTo>
                    <a:pt x="11229189" y="5958553"/>
                  </a:lnTo>
                  <a:lnTo>
                    <a:pt x="11232861" y="5960120"/>
                  </a:lnTo>
                  <a:lnTo>
                    <a:pt x="11233338" y="5959929"/>
                  </a:lnTo>
                  <a:lnTo>
                    <a:pt x="11237678" y="5961780"/>
                  </a:lnTo>
                  <a:lnTo>
                    <a:pt x="11241159" y="5962871"/>
                  </a:lnTo>
                  <a:lnTo>
                    <a:pt x="11244919" y="5960528"/>
                  </a:lnTo>
                  <a:lnTo>
                    <a:pt x="11246343" y="5957190"/>
                  </a:lnTo>
                  <a:lnTo>
                    <a:pt x="11247576" y="5953375"/>
                  </a:lnTo>
                  <a:lnTo>
                    <a:pt x="11245234" y="5949614"/>
                  </a:lnTo>
                  <a:close/>
                </a:path>
                <a:path w="18238470" h="10444480">
                  <a:moveTo>
                    <a:pt x="12289622" y="6387225"/>
                  </a:moveTo>
                  <a:lnTo>
                    <a:pt x="12285144" y="6388471"/>
                  </a:lnTo>
                  <a:lnTo>
                    <a:pt x="12283914" y="6390708"/>
                  </a:lnTo>
                  <a:lnTo>
                    <a:pt x="12283386" y="6391667"/>
                  </a:lnTo>
                  <a:lnTo>
                    <a:pt x="12281295" y="6394720"/>
                  </a:lnTo>
                  <a:lnTo>
                    <a:pt x="12282542" y="6399198"/>
                  </a:lnTo>
                  <a:lnTo>
                    <a:pt x="12285738" y="6400956"/>
                  </a:lnTo>
                  <a:lnTo>
                    <a:pt x="12289793" y="6403475"/>
                  </a:lnTo>
                  <a:lnTo>
                    <a:pt x="12290459" y="6403759"/>
                  </a:lnTo>
                  <a:lnTo>
                    <a:pt x="12290317" y="6404093"/>
                  </a:lnTo>
                  <a:lnTo>
                    <a:pt x="12293655" y="6405516"/>
                  </a:lnTo>
                  <a:lnTo>
                    <a:pt x="12297323" y="6404320"/>
                  </a:lnTo>
                  <a:lnTo>
                    <a:pt x="12298553" y="6402082"/>
                  </a:lnTo>
                  <a:lnTo>
                    <a:pt x="12299081" y="6401123"/>
                  </a:lnTo>
                  <a:lnTo>
                    <a:pt x="12301172" y="6398070"/>
                  </a:lnTo>
                  <a:lnTo>
                    <a:pt x="12299926" y="6393594"/>
                  </a:lnTo>
                  <a:lnTo>
                    <a:pt x="12296730" y="6391835"/>
                  </a:lnTo>
                  <a:lnTo>
                    <a:pt x="12292675" y="6389316"/>
                  </a:lnTo>
                  <a:lnTo>
                    <a:pt x="12289622" y="6387225"/>
                  </a:lnTo>
                  <a:close/>
                </a:path>
                <a:path w="18238470" h="10444480">
                  <a:moveTo>
                    <a:pt x="11329154" y="5976731"/>
                  </a:moveTo>
                  <a:lnTo>
                    <a:pt x="11325530" y="5975975"/>
                  </a:lnTo>
                  <a:lnTo>
                    <a:pt x="11321190" y="5974124"/>
                  </a:lnTo>
                  <a:lnTo>
                    <a:pt x="11317710" y="5973034"/>
                  </a:lnTo>
                  <a:lnTo>
                    <a:pt x="11313948" y="5975374"/>
                  </a:lnTo>
                  <a:lnTo>
                    <a:pt x="11312524" y="5978713"/>
                  </a:lnTo>
                  <a:lnTo>
                    <a:pt x="11311434" y="5982193"/>
                  </a:lnTo>
                  <a:lnTo>
                    <a:pt x="11313107" y="5985669"/>
                  </a:lnTo>
                  <a:lnTo>
                    <a:pt x="11316780" y="5987236"/>
                  </a:lnTo>
                  <a:lnTo>
                    <a:pt x="11317256" y="5987045"/>
                  </a:lnTo>
                  <a:lnTo>
                    <a:pt x="11321597" y="5988896"/>
                  </a:lnTo>
                  <a:lnTo>
                    <a:pt x="11325077" y="5989986"/>
                  </a:lnTo>
                  <a:lnTo>
                    <a:pt x="11328837" y="5987644"/>
                  </a:lnTo>
                  <a:lnTo>
                    <a:pt x="11330261" y="5984306"/>
                  </a:lnTo>
                  <a:lnTo>
                    <a:pt x="11331351" y="5980825"/>
                  </a:lnTo>
                  <a:lnTo>
                    <a:pt x="11329154" y="5976731"/>
                  </a:lnTo>
                  <a:close/>
                </a:path>
                <a:path w="18238470" h="10444480">
                  <a:moveTo>
                    <a:pt x="1694898" y="1861553"/>
                  </a:moveTo>
                  <a:lnTo>
                    <a:pt x="1690563" y="1862465"/>
                  </a:lnTo>
                  <a:lnTo>
                    <a:pt x="1686590" y="1868267"/>
                  </a:lnTo>
                  <a:lnTo>
                    <a:pt x="1686380" y="1868572"/>
                  </a:lnTo>
                  <a:lnTo>
                    <a:pt x="1687292" y="1872908"/>
                  </a:lnTo>
                  <a:lnTo>
                    <a:pt x="1690346" y="1874999"/>
                  </a:lnTo>
                  <a:lnTo>
                    <a:pt x="1694401" y="1877517"/>
                  </a:lnTo>
                  <a:lnTo>
                    <a:pt x="1695403" y="1877944"/>
                  </a:lnTo>
                  <a:lnTo>
                    <a:pt x="1695260" y="1878279"/>
                  </a:lnTo>
                  <a:lnTo>
                    <a:pt x="1698265" y="1879560"/>
                  </a:lnTo>
                  <a:lnTo>
                    <a:pt x="1701932" y="1878363"/>
                  </a:lnTo>
                  <a:lnTo>
                    <a:pt x="1703665" y="1875945"/>
                  </a:lnTo>
                  <a:lnTo>
                    <a:pt x="1705973" y="1872590"/>
                  </a:lnTo>
                  <a:lnTo>
                    <a:pt x="1705060" y="1868255"/>
                  </a:lnTo>
                  <a:lnTo>
                    <a:pt x="1702007" y="1866163"/>
                  </a:lnTo>
                  <a:lnTo>
                    <a:pt x="1697952" y="1863644"/>
                  </a:lnTo>
                  <a:lnTo>
                    <a:pt x="1694898" y="1861553"/>
                  </a:lnTo>
                  <a:close/>
                </a:path>
                <a:path w="18238470" h="10444480">
                  <a:moveTo>
                    <a:pt x="11412644" y="6004849"/>
                  </a:moveTo>
                  <a:lnTo>
                    <a:pt x="11408688" y="6003950"/>
                  </a:lnTo>
                  <a:lnTo>
                    <a:pt x="11401009" y="6000675"/>
                  </a:lnTo>
                  <a:lnTo>
                    <a:pt x="11397249" y="6003017"/>
                  </a:lnTo>
                  <a:lnTo>
                    <a:pt x="11395825" y="6006355"/>
                  </a:lnTo>
                  <a:lnTo>
                    <a:pt x="11395194" y="6008452"/>
                  </a:lnTo>
                  <a:lnTo>
                    <a:pt x="11394878" y="6009502"/>
                  </a:lnTo>
                  <a:lnTo>
                    <a:pt x="11396408" y="6013312"/>
                  </a:lnTo>
                  <a:lnTo>
                    <a:pt x="11399746" y="6014736"/>
                  </a:lnTo>
                  <a:lnTo>
                    <a:pt x="11400224" y="6014545"/>
                  </a:lnTo>
                  <a:lnTo>
                    <a:pt x="11407900" y="6017819"/>
                  </a:lnTo>
                  <a:lnTo>
                    <a:pt x="11411662" y="6015477"/>
                  </a:lnTo>
                  <a:lnTo>
                    <a:pt x="11414510" y="6008801"/>
                  </a:lnTo>
                  <a:lnTo>
                    <a:pt x="11412644" y="6004849"/>
                  </a:lnTo>
                  <a:close/>
                </a:path>
                <a:path w="18238470" h="10444480">
                  <a:moveTo>
                    <a:pt x="12212205" y="6343942"/>
                  </a:moveTo>
                  <a:lnTo>
                    <a:pt x="12208060" y="6345331"/>
                  </a:lnTo>
                  <a:lnTo>
                    <a:pt x="12204545" y="6351722"/>
                  </a:lnTo>
                  <a:lnTo>
                    <a:pt x="12205791" y="6356200"/>
                  </a:lnTo>
                  <a:lnTo>
                    <a:pt x="12208845" y="6358292"/>
                  </a:lnTo>
                  <a:lnTo>
                    <a:pt x="12217191" y="6361852"/>
                  </a:lnTo>
                  <a:lnTo>
                    <a:pt x="12220859" y="6360654"/>
                  </a:lnTo>
                  <a:lnTo>
                    <a:pt x="12224375" y="6354263"/>
                  </a:lnTo>
                  <a:lnTo>
                    <a:pt x="12223126" y="6349784"/>
                  </a:lnTo>
                  <a:lnTo>
                    <a:pt x="12220072" y="6347692"/>
                  </a:lnTo>
                  <a:lnTo>
                    <a:pt x="12215735" y="6345842"/>
                  </a:lnTo>
                  <a:lnTo>
                    <a:pt x="12212205" y="6343942"/>
                  </a:lnTo>
                  <a:close/>
                </a:path>
                <a:path w="18238470" h="10444480">
                  <a:moveTo>
                    <a:pt x="11496279" y="6032633"/>
                  </a:moveTo>
                  <a:lnTo>
                    <a:pt x="11492655" y="6031876"/>
                  </a:lnTo>
                  <a:lnTo>
                    <a:pt x="11488315" y="6030025"/>
                  </a:lnTo>
                  <a:lnTo>
                    <a:pt x="11484501" y="6028793"/>
                  </a:lnTo>
                  <a:lnTo>
                    <a:pt x="11480882" y="6030801"/>
                  </a:lnTo>
                  <a:lnTo>
                    <a:pt x="11479458" y="6034139"/>
                  </a:lnTo>
                  <a:lnTo>
                    <a:pt x="11478696" y="6036575"/>
                  </a:lnTo>
                  <a:lnTo>
                    <a:pt x="11478368" y="6037620"/>
                  </a:lnTo>
                  <a:lnTo>
                    <a:pt x="11479900" y="6041430"/>
                  </a:lnTo>
                  <a:lnTo>
                    <a:pt x="11483238" y="6042853"/>
                  </a:lnTo>
                  <a:lnTo>
                    <a:pt x="11483380" y="6042520"/>
                  </a:lnTo>
                  <a:lnTo>
                    <a:pt x="11488055" y="6044514"/>
                  </a:lnTo>
                  <a:lnTo>
                    <a:pt x="11491869" y="6045746"/>
                  </a:lnTo>
                  <a:lnTo>
                    <a:pt x="11495487" y="6043737"/>
                  </a:lnTo>
                  <a:lnTo>
                    <a:pt x="11496911" y="6040399"/>
                  </a:lnTo>
                  <a:lnTo>
                    <a:pt x="11498143" y="6036585"/>
                  </a:lnTo>
                  <a:lnTo>
                    <a:pt x="11496279" y="6032633"/>
                  </a:lnTo>
                  <a:close/>
                </a:path>
                <a:path w="18238470" h="10444480">
                  <a:moveTo>
                    <a:pt x="12134550" y="6302136"/>
                  </a:moveTo>
                  <a:lnTo>
                    <a:pt x="12130074" y="6303384"/>
                  </a:lnTo>
                  <a:lnTo>
                    <a:pt x="12128650" y="6306723"/>
                  </a:lnTo>
                  <a:lnTo>
                    <a:pt x="12126892" y="6309918"/>
                  </a:lnTo>
                  <a:lnTo>
                    <a:pt x="12128281" y="6314061"/>
                  </a:lnTo>
                  <a:lnTo>
                    <a:pt x="12131334" y="6316152"/>
                  </a:lnTo>
                  <a:lnTo>
                    <a:pt x="12139346" y="6319570"/>
                  </a:lnTo>
                  <a:lnTo>
                    <a:pt x="12143348" y="6318516"/>
                  </a:lnTo>
                  <a:lnTo>
                    <a:pt x="12144772" y="6315177"/>
                  </a:lnTo>
                  <a:lnTo>
                    <a:pt x="12146530" y="6311982"/>
                  </a:lnTo>
                  <a:lnTo>
                    <a:pt x="12145139" y="6307837"/>
                  </a:lnTo>
                  <a:lnTo>
                    <a:pt x="12142086" y="6305746"/>
                  </a:lnTo>
                  <a:lnTo>
                    <a:pt x="12137745" y="6303894"/>
                  </a:lnTo>
                  <a:lnTo>
                    <a:pt x="12134550" y="6302136"/>
                  </a:lnTo>
                  <a:close/>
                </a:path>
                <a:path w="18238470" h="10444480">
                  <a:moveTo>
                    <a:pt x="11579725" y="6062705"/>
                  </a:moveTo>
                  <a:lnTo>
                    <a:pt x="11575911" y="6061472"/>
                  </a:lnTo>
                  <a:lnTo>
                    <a:pt x="11571571" y="6059621"/>
                  </a:lnTo>
                  <a:lnTo>
                    <a:pt x="11567756" y="6058388"/>
                  </a:lnTo>
                  <a:lnTo>
                    <a:pt x="11564139" y="6060396"/>
                  </a:lnTo>
                  <a:lnTo>
                    <a:pt x="11562714" y="6063735"/>
                  </a:lnTo>
                  <a:lnTo>
                    <a:pt x="11561951" y="6066171"/>
                  </a:lnTo>
                  <a:lnTo>
                    <a:pt x="11561625" y="6067215"/>
                  </a:lnTo>
                  <a:lnTo>
                    <a:pt x="11563155" y="6071025"/>
                  </a:lnTo>
                  <a:lnTo>
                    <a:pt x="11566494" y="6072449"/>
                  </a:lnTo>
                  <a:lnTo>
                    <a:pt x="11566636" y="6072115"/>
                  </a:lnTo>
                  <a:lnTo>
                    <a:pt x="11571310" y="6074109"/>
                  </a:lnTo>
                  <a:lnTo>
                    <a:pt x="11575125" y="6075342"/>
                  </a:lnTo>
                  <a:lnTo>
                    <a:pt x="11578743" y="6073334"/>
                  </a:lnTo>
                  <a:lnTo>
                    <a:pt x="11580167" y="6069995"/>
                  </a:lnTo>
                  <a:lnTo>
                    <a:pt x="11580930" y="6067558"/>
                  </a:lnTo>
                  <a:lnTo>
                    <a:pt x="11581257" y="6066515"/>
                  </a:lnTo>
                  <a:lnTo>
                    <a:pt x="11579725" y="6062705"/>
                  </a:lnTo>
                  <a:close/>
                </a:path>
                <a:path w="18238470" h="10444480">
                  <a:moveTo>
                    <a:pt x="1620903" y="1813022"/>
                  </a:moveTo>
                  <a:lnTo>
                    <a:pt x="1616568" y="1813935"/>
                  </a:lnTo>
                  <a:lnTo>
                    <a:pt x="1612594" y="1819736"/>
                  </a:lnTo>
                  <a:lnTo>
                    <a:pt x="1612385" y="1820041"/>
                  </a:lnTo>
                  <a:lnTo>
                    <a:pt x="1613298" y="1824377"/>
                  </a:lnTo>
                  <a:lnTo>
                    <a:pt x="1616351" y="1826468"/>
                  </a:lnTo>
                  <a:lnTo>
                    <a:pt x="1620406" y="1828987"/>
                  </a:lnTo>
                  <a:lnTo>
                    <a:pt x="1624411" y="1830696"/>
                  </a:lnTo>
                  <a:lnTo>
                    <a:pt x="1627937" y="1829832"/>
                  </a:lnTo>
                  <a:lnTo>
                    <a:pt x="1629669" y="1827414"/>
                  </a:lnTo>
                  <a:lnTo>
                    <a:pt x="1631978" y="1824059"/>
                  </a:lnTo>
                  <a:lnTo>
                    <a:pt x="1631065" y="1819724"/>
                  </a:lnTo>
                  <a:lnTo>
                    <a:pt x="1628011" y="1817632"/>
                  </a:lnTo>
                  <a:lnTo>
                    <a:pt x="1623957" y="1815113"/>
                  </a:lnTo>
                  <a:lnTo>
                    <a:pt x="1620903" y="1813022"/>
                  </a:lnTo>
                  <a:close/>
                </a:path>
                <a:path w="18238470" h="10444480">
                  <a:moveTo>
                    <a:pt x="12063721" y="6265610"/>
                  </a:moveTo>
                  <a:lnTo>
                    <a:pt x="12056042" y="6262335"/>
                  </a:lnTo>
                  <a:lnTo>
                    <a:pt x="12051565" y="6263581"/>
                  </a:lnTo>
                  <a:lnTo>
                    <a:pt x="12048575" y="6270592"/>
                  </a:lnTo>
                  <a:lnTo>
                    <a:pt x="12049963" y="6274735"/>
                  </a:lnTo>
                  <a:lnTo>
                    <a:pt x="12053159" y="6276493"/>
                  </a:lnTo>
                  <a:lnTo>
                    <a:pt x="12061171" y="6279910"/>
                  </a:lnTo>
                  <a:lnTo>
                    <a:pt x="12065315" y="6278522"/>
                  </a:lnTo>
                  <a:lnTo>
                    <a:pt x="12068305" y="6271512"/>
                  </a:lnTo>
                  <a:lnTo>
                    <a:pt x="12066917" y="6267368"/>
                  </a:lnTo>
                  <a:lnTo>
                    <a:pt x="12063721" y="6265610"/>
                  </a:lnTo>
                  <a:close/>
                </a:path>
                <a:path w="18238470" h="10444480">
                  <a:moveTo>
                    <a:pt x="11661886" y="6093017"/>
                  </a:moveTo>
                  <a:lnTo>
                    <a:pt x="11654210" y="6089743"/>
                  </a:lnTo>
                  <a:lnTo>
                    <a:pt x="11650729" y="6088652"/>
                  </a:lnTo>
                  <a:lnTo>
                    <a:pt x="11646775" y="6090517"/>
                  </a:lnTo>
                  <a:lnTo>
                    <a:pt x="11645351" y="6093855"/>
                  </a:lnTo>
                  <a:lnTo>
                    <a:pt x="11644479" y="6096639"/>
                  </a:lnTo>
                  <a:lnTo>
                    <a:pt x="11644261" y="6097336"/>
                  </a:lnTo>
                  <a:lnTo>
                    <a:pt x="11645793" y="6101146"/>
                  </a:lnTo>
                  <a:lnTo>
                    <a:pt x="11653471" y="6104421"/>
                  </a:lnTo>
                  <a:lnTo>
                    <a:pt x="11656951" y="6105512"/>
                  </a:lnTo>
                  <a:lnTo>
                    <a:pt x="11660903" y="6103645"/>
                  </a:lnTo>
                  <a:lnTo>
                    <a:pt x="11662327" y="6100308"/>
                  </a:lnTo>
                  <a:lnTo>
                    <a:pt x="11663199" y="6097523"/>
                  </a:lnTo>
                  <a:lnTo>
                    <a:pt x="11663417" y="6096827"/>
                  </a:lnTo>
                  <a:lnTo>
                    <a:pt x="11661886" y="6093017"/>
                  </a:lnTo>
                  <a:close/>
                </a:path>
                <a:path w="18238470" h="10444480">
                  <a:moveTo>
                    <a:pt x="11976824" y="6224202"/>
                  </a:moveTo>
                  <a:lnTo>
                    <a:pt x="11972537" y="6225925"/>
                  </a:lnTo>
                  <a:lnTo>
                    <a:pt x="11970761" y="6229902"/>
                  </a:lnTo>
                  <a:lnTo>
                    <a:pt x="11969356" y="6232460"/>
                  </a:lnTo>
                  <a:lnTo>
                    <a:pt x="11970936" y="6237079"/>
                  </a:lnTo>
                  <a:lnTo>
                    <a:pt x="11982286" y="6241921"/>
                  </a:lnTo>
                  <a:lnTo>
                    <a:pt x="11986430" y="6240532"/>
                  </a:lnTo>
                  <a:lnTo>
                    <a:pt x="11988206" y="6236554"/>
                  </a:lnTo>
                  <a:lnTo>
                    <a:pt x="11989612" y="6233998"/>
                  </a:lnTo>
                  <a:lnTo>
                    <a:pt x="11988031" y="6229378"/>
                  </a:lnTo>
                  <a:lnTo>
                    <a:pt x="11980354" y="6226103"/>
                  </a:lnTo>
                  <a:lnTo>
                    <a:pt x="11976824" y="6224202"/>
                  </a:lnTo>
                  <a:close/>
                </a:path>
                <a:path w="18238470" h="10444480">
                  <a:moveTo>
                    <a:pt x="11743670" y="6125141"/>
                  </a:moveTo>
                  <a:lnTo>
                    <a:pt x="11732654" y="6120442"/>
                  </a:lnTo>
                  <a:lnTo>
                    <a:pt x="11728701" y="6122308"/>
                  </a:lnTo>
                  <a:lnTo>
                    <a:pt x="11725853" y="6128985"/>
                  </a:lnTo>
                  <a:lnTo>
                    <a:pt x="11727719" y="6132936"/>
                  </a:lnTo>
                  <a:lnTo>
                    <a:pt x="11738735" y="6137636"/>
                  </a:lnTo>
                  <a:lnTo>
                    <a:pt x="11742687" y="6135770"/>
                  </a:lnTo>
                  <a:lnTo>
                    <a:pt x="11745535" y="6129093"/>
                  </a:lnTo>
                  <a:lnTo>
                    <a:pt x="11743670" y="6125141"/>
                  </a:lnTo>
                  <a:close/>
                </a:path>
                <a:path w="18238470" h="10444480">
                  <a:moveTo>
                    <a:pt x="11907097" y="6192487"/>
                  </a:moveTo>
                  <a:lnTo>
                    <a:pt x="11896081" y="6187788"/>
                  </a:lnTo>
                  <a:lnTo>
                    <a:pt x="11891796" y="6189511"/>
                  </a:lnTo>
                  <a:lnTo>
                    <a:pt x="11888948" y="6196187"/>
                  </a:lnTo>
                  <a:lnTo>
                    <a:pt x="11890670" y="6200473"/>
                  </a:lnTo>
                  <a:lnTo>
                    <a:pt x="11901687" y="6205172"/>
                  </a:lnTo>
                  <a:lnTo>
                    <a:pt x="11905973" y="6203450"/>
                  </a:lnTo>
                  <a:lnTo>
                    <a:pt x="11908821" y="6196773"/>
                  </a:lnTo>
                  <a:lnTo>
                    <a:pt x="11907097" y="6192487"/>
                  </a:lnTo>
                  <a:close/>
                </a:path>
                <a:path w="18238470" h="10444480">
                  <a:moveTo>
                    <a:pt x="11825978" y="6157885"/>
                  </a:moveTo>
                  <a:lnTo>
                    <a:pt x="11814628" y="6153043"/>
                  </a:lnTo>
                  <a:lnTo>
                    <a:pt x="11810676" y="6154908"/>
                  </a:lnTo>
                  <a:lnTo>
                    <a:pt x="11807686" y="6161918"/>
                  </a:lnTo>
                  <a:lnTo>
                    <a:pt x="11809551" y="6165870"/>
                  </a:lnTo>
                  <a:lnTo>
                    <a:pt x="11820902" y="6170712"/>
                  </a:lnTo>
                  <a:lnTo>
                    <a:pt x="11824853" y="6168847"/>
                  </a:lnTo>
                  <a:lnTo>
                    <a:pt x="11827843" y="6161836"/>
                  </a:lnTo>
                  <a:lnTo>
                    <a:pt x="11825978" y="6157885"/>
                  </a:lnTo>
                  <a:close/>
                </a:path>
                <a:path w="18238470" h="10444480">
                  <a:moveTo>
                    <a:pt x="1548145" y="1763441"/>
                  </a:moveTo>
                  <a:lnTo>
                    <a:pt x="1543810" y="1764354"/>
                  </a:lnTo>
                  <a:lnTo>
                    <a:pt x="1539627" y="1770461"/>
                  </a:lnTo>
                  <a:lnTo>
                    <a:pt x="1540540" y="1774796"/>
                  </a:lnTo>
                  <a:lnTo>
                    <a:pt x="1543593" y="1776888"/>
                  </a:lnTo>
                  <a:lnTo>
                    <a:pt x="1547506" y="1779740"/>
                  </a:lnTo>
                  <a:lnTo>
                    <a:pt x="1551512" y="1781449"/>
                  </a:lnTo>
                  <a:lnTo>
                    <a:pt x="1555036" y="1780585"/>
                  </a:lnTo>
                  <a:lnTo>
                    <a:pt x="1556986" y="1777866"/>
                  </a:lnTo>
                  <a:lnTo>
                    <a:pt x="1559077" y="1774812"/>
                  </a:lnTo>
                  <a:lnTo>
                    <a:pt x="1558164" y="1770477"/>
                  </a:lnTo>
                  <a:lnTo>
                    <a:pt x="1555111" y="1768386"/>
                  </a:lnTo>
                  <a:lnTo>
                    <a:pt x="1551198" y="1765533"/>
                  </a:lnTo>
                  <a:lnTo>
                    <a:pt x="1548145" y="1763441"/>
                  </a:lnTo>
                  <a:close/>
                </a:path>
                <a:path w="18238470" h="10444480">
                  <a:moveTo>
                    <a:pt x="1475672" y="1713193"/>
                  </a:moveTo>
                  <a:lnTo>
                    <a:pt x="1471337" y="1714105"/>
                  </a:lnTo>
                  <a:lnTo>
                    <a:pt x="1467153" y="1720212"/>
                  </a:lnTo>
                  <a:lnTo>
                    <a:pt x="1468066" y="1724547"/>
                  </a:lnTo>
                  <a:lnTo>
                    <a:pt x="1471119" y="1726639"/>
                  </a:lnTo>
                  <a:lnTo>
                    <a:pt x="1475032" y="1729492"/>
                  </a:lnTo>
                  <a:lnTo>
                    <a:pt x="1479038" y="1731200"/>
                  </a:lnTo>
                  <a:lnTo>
                    <a:pt x="1482563" y="1730337"/>
                  </a:lnTo>
                  <a:lnTo>
                    <a:pt x="1484512" y="1727617"/>
                  </a:lnTo>
                  <a:lnTo>
                    <a:pt x="1486604" y="1724564"/>
                  </a:lnTo>
                  <a:lnTo>
                    <a:pt x="1485691" y="1720228"/>
                  </a:lnTo>
                  <a:lnTo>
                    <a:pt x="1482638" y="1718136"/>
                  </a:lnTo>
                  <a:lnTo>
                    <a:pt x="1478725" y="1715284"/>
                  </a:lnTo>
                  <a:lnTo>
                    <a:pt x="1475672" y="1713193"/>
                  </a:lnTo>
                  <a:close/>
                </a:path>
                <a:path w="18238470" h="10444480">
                  <a:moveTo>
                    <a:pt x="1404436" y="1661893"/>
                  </a:moveTo>
                  <a:lnTo>
                    <a:pt x="1400101" y="1662807"/>
                  </a:lnTo>
                  <a:lnTo>
                    <a:pt x="1398009" y="1665860"/>
                  </a:lnTo>
                  <a:lnTo>
                    <a:pt x="1395441" y="1669105"/>
                  </a:lnTo>
                  <a:lnTo>
                    <a:pt x="1396354" y="1673440"/>
                  </a:lnTo>
                  <a:lnTo>
                    <a:pt x="1399407" y="1675532"/>
                  </a:lnTo>
                  <a:lnTo>
                    <a:pt x="1403320" y="1678384"/>
                  </a:lnTo>
                  <a:lnTo>
                    <a:pt x="1404655" y="1678953"/>
                  </a:lnTo>
                  <a:lnTo>
                    <a:pt x="1404847" y="1679429"/>
                  </a:lnTo>
                  <a:lnTo>
                    <a:pt x="1407517" y="1680568"/>
                  </a:lnTo>
                  <a:lnTo>
                    <a:pt x="1411042" y="1679705"/>
                  </a:lnTo>
                  <a:lnTo>
                    <a:pt x="1412992" y="1676985"/>
                  </a:lnTo>
                  <a:lnTo>
                    <a:pt x="1415560" y="1673741"/>
                  </a:lnTo>
                  <a:lnTo>
                    <a:pt x="1414647" y="1669406"/>
                  </a:lnTo>
                  <a:lnTo>
                    <a:pt x="1411593" y="1667314"/>
                  </a:lnTo>
                  <a:lnTo>
                    <a:pt x="1407680" y="1664461"/>
                  </a:lnTo>
                  <a:lnTo>
                    <a:pt x="1404436" y="1661893"/>
                  </a:lnTo>
                  <a:close/>
                </a:path>
                <a:path w="18238470" h="10444480">
                  <a:moveTo>
                    <a:pt x="1333342" y="1610260"/>
                  </a:moveTo>
                  <a:lnTo>
                    <a:pt x="1328816" y="1610697"/>
                  </a:lnTo>
                  <a:lnTo>
                    <a:pt x="1324632" y="1616804"/>
                  </a:lnTo>
                  <a:lnTo>
                    <a:pt x="1325069" y="1621330"/>
                  </a:lnTo>
                  <a:lnTo>
                    <a:pt x="1328123" y="1623422"/>
                  </a:lnTo>
                  <a:lnTo>
                    <a:pt x="1332035" y="1626274"/>
                  </a:lnTo>
                  <a:lnTo>
                    <a:pt x="1333371" y="1626844"/>
                  </a:lnTo>
                  <a:lnTo>
                    <a:pt x="1333562" y="1627321"/>
                  </a:lnTo>
                  <a:lnTo>
                    <a:pt x="1336232" y="1628460"/>
                  </a:lnTo>
                  <a:lnTo>
                    <a:pt x="1339758" y="1627596"/>
                  </a:lnTo>
                  <a:lnTo>
                    <a:pt x="1341707" y="1624876"/>
                  </a:lnTo>
                  <a:lnTo>
                    <a:pt x="1343799" y="1621823"/>
                  </a:lnTo>
                  <a:lnTo>
                    <a:pt x="1343362" y="1617297"/>
                  </a:lnTo>
                  <a:lnTo>
                    <a:pt x="1340308" y="1615205"/>
                  </a:lnTo>
                  <a:lnTo>
                    <a:pt x="1336396" y="1612352"/>
                  </a:lnTo>
                  <a:lnTo>
                    <a:pt x="1333342" y="1610260"/>
                  </a:lnTo>
                  <a:close/>
                </a:path>
                <a:path w="18238470" h="10444480">
                  <a:moveTo>
                    <a:pt x="1262627" y="1556816"/>
                  </a:moveTo>
                  <a:lnTo>
                    <a:pt x="1258434" y="1557395"/>
                  </a:lnTo>
                  <a:lnTo>
                    <a:pt x="1256008" y="1560306"/>
                  </a:lnTo>
                  <a:lnTo>
                    <a:pt x="1253917" y="1563359"/>
                  </a:lnTo>
                  <a:lnTo>
                    <a:pt x="1254496" y="1567552"/>
                  </a:lnTo>
                  <a:lnTo>
                    <a:pt x="1257407" y="1569977"/>
                  </a:lnTo>
                  <a:lnTo>
                    <a:pt x="1261320" y="1572830"/>
                  </a:lnTo>
                  <a:lnTo>
                    <a:pt x="1265659" y="1574681"/>
                  </a:lnTo>
                  <a:lnTo>
                    <a:pt x="1269042" y="1574151"/>
                  </a:lnTo>
                  <a:lnTo>
                    <a:pt x="1270991" y="1571432"/>
                  </a:lnTo>
                  <a:lnTo>
                    <a:pt x="1273083" y="1568378"/>
                  </a:lnTo>
                  <a:lnTo>
                    <a:pt x="1272504" y="1564185"/>
                  </a:lnTo>
                  <a:lnTo>
                    <a:pt x="1269593" y="1561760"/>
                  </a:lnTo>
                  <a:lnTo>
                    <a:pt x="1265680" y="1558908"/>
                  </a:lnTo>
                  <a:lnTo>
                    <a:pt x="1262627" y="1556816"/>
                  </a:lnTo>
                  <a:close/>
                </a:path>
                <a:path w="18238470" h="10444480">
                  <a:moveTo>
                    <a:pt x="1193198" y="1503131"/>
                  </a:moveTo>
                  <a:lnTo>
                    <a:pt x="1189005" y="1503710"/>
                  </a:lnTo>
                  <a:lnTo>
                    <a:pt x="1184154" y="1509532"/>
                  </a:lnTo>
                  <a:lnTo>
                    <a:pt x="1184733" y="1513725"/>
                  </a:lnTo>
                  <a:lnTo>
                    <a:pt x="1187644" y="1516150"/>
                  </a:lnTo>
                  <a:lnTo>
                    <a:pt x="1191556" y="1519003"/>
                  </a:lnTo>
                  <a:lnTo>
                    <a:pt x="1193226" y="1519715"/>
                  </a:lnTo>
                  <a:lnTo>
                    <a:pt x="1193083" y="1520048"/>
                  </a:lnTo>
                  <a:lnTo>
                    <a:pt x="1195754" y="1521188"/>
                  </a:lnTo>
                  <a:lnTo>
                    <a:pt x="1199279" y="1520324"/>
                  </a:lnTo>
                  <a:lnTo>
                    <a:pt x="1201086" y="1517938"/>
                  </a:lnTo>
                  <a:lnTo>
                    <a:pt x="1203512" y="1515027"/>
                  </a:lnTo>
                  <a:lnTo>
                    <a:pt x="1202932" y="1510834"/>
                  </a:lnTo>
                  <a:lnTo>
                    <a:pt x="1200021" y="1508409"/>
                  </a:lnTo>
                  <a:lnTo>
                    <a:pt x="1196109" y="1505556"/>
                  </a:lnTo>
                  <a:lnTo>
                    <a:pt x="1193198" y="1503131"/>
                  </a:lnTo>
                  <a:close/>
                </a:path>
                <a:path w="18238470" h="10444480">
                  <a:moveTo>
                    <a:pt x="1124814" y="1447919"/>
                  </a:moveTo>
                  <a:lnTo>
                    <a:pt x="1120621" y="1448499"/>
                  </a:lnTo>
                  <a:lnTo>
                    <a:pt x="1115771" y="1454320"/>
                  </a:lnTo>
                  <a:lnTo>
                    <a:pt x="1116350" y="1458513"/>
                  </a:lnTo>
                  <a:lnTo>
                    <a:pt x="1123031" y="1464125"/>
                  </a:lnTo>
                  <a:lnTo>
                    <a:pt x="1124700" y="1464837"/>
                  </a:lnTo>
                  <a:lnTo>
                    <a:pt x="1124557" y="1465171"/>
                  </a:lnTo>
                  <a:lnTo>
                    <a:pt x="1127228" y="1466310"/>
                  </a:lnTo>
                  <a:lnTo>
                    <a:pt x="1130753" y="1465447"/>
                  </a:lnTo>
                  <a:lnTo>
                    <a:pt x="1132560" y="1463060"/>
                  </a:lnTo>
                  <a:lnTo>
                    <a:pt x="1134986" y="1460150"/>
                  </a:lnTo>
                  <a:lnTo>
                    <a:pt x="1134407" y="1455957"/>
                  </a:lnTo>
                  <a:lnTo>
                    <a:pt x="1124814" y="1447919"/>
                  </a:lnTo>
                  <a:close/>
                </a:path>
                <a:path w="18238470" h="10444480">
                  <a:moveTo>
                    <a:pt x="1057001" y="1391372"/>
                  </a:moveTo>
                  <a:lnTo>
                    <a:pt x="1052474" y="1391809"/>
                  </a:lnTo>
                  <a:lnTo>
                    <a:pt x="1047623" y="1397631"/>
                  </a:lnTo>
                  <a:lnTo>
                    <a:pt x="1048060" y="1402157"/>
                  </a:lnTo>
                  <a:lnTo>
                    <a:pt x="1054741" y="1407769"/>
                  </a:lnTo>
                  <a:lnTo>
                    <a:pt x="1059415" y="1409762"/>
                  </a:lnTo>
                  <a:lnTo>
                    <a:pt x="1062797" y="1409233"/>
                  </a:lnTo>
                  <a:lnTo>
                    <a:pt x="1064604" y="1406847"/>
                  </a:lnTo>
                  <a:lnTo>
                    <a:pt x="1067030" y="1403936"/>
                  </a:lnTo>
                  <a:lnTo>
                    <a:pt x="1066593" y="1399409"/>
                  </a:lnTo>
                  <a:lnTo>
                    <a:pt x="1057001" y="1391372"/>
                  </a:lnTo>
                  <a:close/>
                </a:path>
                <a:path w="18238470" h="10444480">
                  <a:moveTo>
                    <a:pt x="990139" y="1334442"/>
                  </a:moveTo>
                  <a:lnTo>
                    <a:pt x="985756" y="1334545"/>
                  </a:lnTo>
                  <a:lnTo>
                    <a:pt x="980905" y="1340367"/>
                  </a:lnTo>
                  <a:lnTo>
                    <a:pt x="981007" y="1344751"/>
                  </a:lnTo>
                  <a:lnTo>
                    <a:pt x="987689" y="1350363"/>
                  </a:lnTo>
                  <a:lnTo>
                    <a:pt x="989692" y="1351217"/>
                  </a:lnTo>
                  <a:lnTo>
                    <a:pt x="989549" y="1351551"/>
                  </a:lnTo>
                  <a:lnTo>
                    <a:pt x="992220" y="1352691"/>
                  </a:lnTo>
                  <a:lnTo>
                    <a:pt x="995268" y="1352018"/>
                  </a:lnTo>
                  <a:lnTo>
                    <a:pt x="997409" y="1349774"/>
                  </a:lnTo>
                  <a:lnTo>
                    <a:pt x="999834" y="1346864"/>
                  </a:lnTo>
                  <a:lnTo>
                    <a:pt x="999732" y="1342479"/>
                  </a:lnTo>
                  <a:lnTo>
                    <a:pt x="990139" y="1334442"/>
                  </a:lnTo>
                  <a:close/>
                </a:path>
                <a:path w="18238470" h="10444480">
                  <a:moveTo>
                    <a:pt x="924467" y="1275652"/>
                  </a:moveTo>
                  <a:lnTo>
                    <a:pt x="920083" y="1275754"/>
                  </a:lnTo>
                  <a:lnTo>
                    <a:pt x="915232" y="1281577"/>
                  </a:lnTo>
                  <a:lnTo>
                    <a:pt x="915334" y="1285961"/>
                  </a:lnTo>
                  <a:lnTo>
                    <a:pt x="922015" y="1291573"/>
                  </a:lnTo>
                  <a:lnTo>
                    <a:pt x="922541" y="1292191"/>
                  </a:lnTo>
                  <a:lnTo>
                    <a:pt x="926213" y="1293758"/>
                  </a:lnTo>
                  <a:lnTo>
                    <a:pt x="929261" y="1293085"/>
                  </a:lnTo>
                  <a:lnTo>
                    <a:pt x="931402" y="1290842"/>
                  </a:lnTo>
                  <a:lnTo>
                    <a:pt x="933828" y="1287931"/>
                  </a:lnTo>
                  <a:lnTo>
                    <a:pt x="933725" y="1283547"/>
                  </a:lnTo>
                  <a:lnTo>
                    <a:pt x="930814" y="1281121"/>
                  </a:lnTo>
                  <a:lnTo>
                    <a:pt x="927378" y="1278077"/>
                  </a:lnTo>
                  <a:lnTo>
                    <a:pt x="924467" y="1275652"/>
                  </a:lnTo>
                  <a:close/>
                </a:path>
                <a:path w="18238470" h="10444480">
                  <a:moveTo>
                    <a:pt x="860365" y="1215954"/>
                  </a:moveTo>
                  <a:lnTo>
                    <a:pt x="856314" y="1216198"/>
                  </a:lnTo>
                  <a:lnTo>
                    <a:pt x="850795" y="1221736"/>
                  </a:lnTo>
                  <a:lnTo>
                    <a:pt x="851041" y="1225786"/>
                  </a:lnTo>
                  <a:lnTo>
                    <a:pt x="853809" y="1228545"/>
                  </a:lnTo>
                  <a:lnTo>
                    <a:pt x="857104" y="1231924"/>
                  </a:lnTo>
                  <a:lnTo>
                    <a:pt x="857630" y="1232543"/>
                  </a:lnTo>
                  <a:lnTo>
                    <a:pt x="861635" y="1234251"/>
                  </a:lnTo>
                  <a:lnTo>
                    <a:pt x="864541" y="1233912"/>
                  </a:lnTo>
                  <a:lnTo>
                    <a:pt x="866682" y="1231668"/>
                  </a:lnTo>
                  <a:lnTo>
                    <a:pt x="869441" y="1228900"/>
                  </a:lnTo>
                  <a:lnTo>
                    <a:pt x="869196" y="1224850"/>
                  </a:lnTo>
                  <a:lnTo>
                    <a:pt x="866427" y="1222091"/>
                  </a:lnTo>
                  <a:lnTo>
                    <a:pt x="863133" y="1218712"/>
                  </a:lnTo>
                  <a:lnTo>
                    <a:pt x="860365" y="1215954"/>
                  </a:lnTo>
                  <a:close/>
                </a:path>
                <a:path w="18238470" h="10444480">
                  <a:moveTo>
                    <a:pt x="796690" y="1155253"/>
                  </a:moveTo>
                  <a:lnTo>
                    <a:pt x="792306" y="1155356"/>
                  </a:lnTo>
                  <a:lnTo>
                    <a:pt x="789547" y="1158124"/>
                  </a:lnTo>
                  <a:lnTo>
                    <a:pt x="786929" y="1160560"/>
                  </a:lnTo>
                  <a:lnTo>
                    <a:pt x="787032" y="1164943"/>
                  </a:lnTo>
                  <a:lnTo>
                    <a:pt x="789801" y="1167703"/>
                  </a:lnTo>
                  <a:lnTo>
                    <a:pt x="793094" y="1171081"/>
                  </a:lnTo>
                  <a:lnTo>
                    <a:pt x="793620" y="1171700"/>
                  </a:lnTo>
                  <a:lnTo>
                    <a:pt x="797626" y="1173409"/>
                  </a:lnTo>
                  <a:lnTo>
                    <a:pt x="800532" y="1173070"/>
                  </a:lnTo>
                  <a:lnTo>
                    <a:pt x="802673" y="1170827"/>
                  </a:lnTo>
                  <a:lnTo>
                    <a:pt x="805290" y="1168392"/>
                  </a:lnTo>
                  <a:lnTo>
                    <a:pt x="805187" y="1164007"/>
                  </a:lnTo>
                  <a:lnTo>
                    <a:pt x="802418" y="1161248"/>
                  </a:lnTo>
                  <a:lnTo>
                    <a:pt x="799125" y="1157870"/>
                  </a:lnTo>
                  <a:lnTo>
                    <a:pt x="796690" y="1155253"/>
                  </a:lnTo>
                  <a:close/>
                </a:path>
                <a:path w="18238470" h="10444480">
                  <a:moveTo>
                    <a:pt x="734395" y="1093168"/>
                  </a:moveTo>
                  <a:lnTo>
                    <a:pt x="730153" y="1092938"/>
                  </a:lnTo>
                  <a:lnTo>
                    <a:pt x="724634" y="1098475"/>
                  </a:lnTo>
                  <a:lnTo>
                    <a:pt x="724404" y="1102716"/>
                  </a:lnTo>
                  <a:lnTo>
                    <a:pt x="727172" y="1105476"/>
                  </a:lnTo>
                  <a:lnTo>
                    <a:pt x="730466" y="1108854"/>
                  </a:lnTo>
                  <a:lnTo>
                    <a:pt x="730991" y="1109473"/>
                  </a:lnTo>
                  <a:lnTo>
                    <a:pt x="732660" y="1110185"/>
                  </a:lnTo>
                  <a:lnTo>
                    <a:pt x="732518" y="1110519"/>
                  </a:lnTo>
                  <a:lnTo>
                    <a:pt x="735189" y="1111658"/>
                  </a:lnTo>
                  <a:lnTo>
                    <a:pt x="738237" y="1110985"/>
                  </a:lnTo>
                  <a:lnTo>
                    <a:pt x="740236" y="1109075"/>
                  </a:lnTo>
                  <a:lnTo>
                    <a:pt x="742995" y="1106307"/>
                  </a:lnTo>
                  <a:lnTo>
                    <a:pt x="743226" y="1102066"/>
                  </a:lnTo>
                  <a:lnTo>
                    <a:pt x="740457" y="1099306"/>
                  </a:lnTo>
                  <a:lnTo>
                    <a:pt x="737163" y="1095928"/>
                  </a:lnTo>
                  <a:lnTo>
                    <a:pt x="734395" y="1093168"/>
                  </a:lnTo>
                  <a:close/>
                </a:path>
                <a:path w="18238470" h="10444480">
                  <a:moveTo>
                    <a:pt x="672812" y="1029415"/>
                  </a:moveTo>
                  <a:lnTo>
                    <a:pt x="668570" y="1029185"/>
                  </a:lnTo>
                  <a:lnTo>
                    <a:pt x="663051" y="1034722"/>
                  </a:lnTo>
                  <a:lnTo>
                    <a:pt x="662820" y="1038964"/>
                  </a:lnTo>
                  <a:lnTo>
                    <a:pt x="665589" y="1041723"/>
                  </a:lnTo>
                  <a:lnTo>
                    <a:pt x="668882" y="1045101"/>
                  </a:lnTo>
                  <a:lnTo>
                    <a:pt x="669600" y="1046195"/>
                  </a:lnTo>
                  <a:lnTo>
                    <a:pt x="671269" y="1046907"/>
                  </a:lnTo>
                  <a:lnTo>
                    <a:pt x="671411" y="1046574"/>
                  </a:lnTo>
                  <a:lnTo>
                    <a:pt x="673748" y="1047571"/>
                  </a:lnTo>
                  <a:lnTo>
                    <a:pt x="676654" y="1047232"/>
                  </a:lnTo>
                  <a:lnTo>
                    <a:pt x="678653" y="1045322"/>
                  </a:lnTo>
                  <a:lnTo>
                    <a:pt x="681412" y="1042554"/>
                  </a:lnTo>
                  <a:lnTo>
                    <a:pt x="681643" y="1038312"/>
                  </a:lnTo>
                  <a:lnTo>
                    <a:pt x="678874" y="1035553"/>
                  </a:lnTo>
                  <a:lnTo>
                    <a:pt x="675580" y="1032175"/>
                  </a:lnTo>
                  <a:lnTo>
                    <a:pt x="672812" y="1029415"/>
                  </a:lnTo>
                  <a:close/>
                </a:path>
                <a:path w="18238470" h="10444480">
                  <a:moveTo>
                    <a:pt x="614086" y="964514"/>
                  </a:moveTo>
                  <a:lnTo>
                    <a:pt x="609368" y="964474"/>
                  </a:lnTo>
                  <a:lnTo>
                    <a:pt x="606751" y="966909"/>
                  </a:lnTo>
                  <a:lnTo>
                    <a:pt x="603800" y="969202"/>
                  </a:lnTo>
                  <a:lnTo>
                    <a:pt x="603761" y="973919"/>
                  </a:lnTo>
                  <a:lnTo>
                    <a:pt x="606195" y="976536"/>
                  </a:lnTo>
                  <a:lnTo>
                    <a:pt x="609347" y="980247"/>
                  </a:lnTo>
                  <a:lnTo>
                    <a:pt x="610064" y="981342"/>
                  </a:lnTo>
                  <a:lnTo>
                    <a:pt x="614070" y="983051"/>
                  </a:lnTo>
                  <a:lnTo>
                    <a:pt x="616976" y="982714"/>
                  </a:lnTo>
                  <a:lnTo>
                    <a:pt x="618974" y="980803"/>
                  </a:lnTo>
                  <a:lnTo>
                    <a:pt x="621925" y="978510"/>
                  </a:lnTo>
                  <a:lnTo>
                    <a:pt x="621965" y="973793"/>
                  </a:lnTo>
                  <a:lnTo>
                    <a:pt x="619530" y="971176"/>
                  </a:lnTo>
                  <a:lnTo>
                    <a:pt x="616378" y="967465"/>
                  </a:lnTo>
                  <a:lnTo>
                    <a:pt x="614086" y="964514"/>
                  </a:lnTo>
                  <a:close/>
                </a:path>
                <a:path w="18238470" h="10444480">
                  <a:moveTo>
                    <a:pt x="555645" y="898944"/>
                  </a:moveTo>
                  <a:lnTo>
                    <a:pt x="551403" y="898713"/>
                  </a:lnTo>
                  <a:lnTo>
                    <a:pt x="548453" y="901005"/>
                  </a:lnTo>
                  <a:lnTo>
                    <a:pt x="545835" y="903440"/>
                  </a:lnTo>
                  <a:lnTo>
                    <a:pt x="545605" y="907682"/>
                  </a:lnTo>
                  <a:lnTo>
                    <a:pt x="547897" y="910633"/>
                  </a:lnTo>
                  <a:lnTo>
                    <a:pt x="551049" y="914344"/>
                  </a:lnTo>
                  <a:lnTo>
                    <a:pt x="551431" y="915296"/>
                  </a:lnTo>
                  <a:lnTo>
                    <a:pt x="555771" y="917148"/>
                  </a:lnTo>
                  <a:lnTo>
                    <a:pt x="558677" y="916810"/>
                  </a:lnTo>
                  <a:lnTo>
                    <a:pt x="560676" y="914900"/>
                  </a:lnTo>
                  <a:lnTo>
                    <a:pt x="563293" y="912464"/>
                  </a:lnTo>
                  <a:lnTo>
                    <a:pt x="563524" y="908223"/>
                  </a:lnTo>
                  <a:lnTo>
                    <a:pt x="561231" y="905273"/>
                  </a:lnTo>
                  <a:lnTo>
                    <a:pt x="558080" y="901561"/>
                  </a:lnTo>
                  <a:lnTo>
                    <a:pt x="555645" y="898944"/>
                  </a:lnTo>
                  <a:close/>
                </a:path>
                <a:path w="18238470" h="10444480">
                  <a:moveTo>
                    <a:pt x="499011" y="830988"/>
                  </a:moveTo>
                  <a:lnTo>
                    <a:pt x="494912" y="830423"/>
                  </a:lnTo>
                  <a:lnTo>
                    <a:pt x="488725" y="835676"/>
                  </a:lnTo>
                  <a:lnTo>
                    <a:pt x="488494" y="839917"/>
                  </a:lnTo>
                  <a:lnTo>
                    <a:pt x="490787" y="842868"/>
                  </a:lnTo>
                  <a:lnTo>
                    <a:pt x="493938" y="846580"/>
                  </a:lnTo>
                  <a:lnTo>
                    <a:pt x="494655" y="847675"/>
                  </a:lnTo>
                  <a:lnTo>
                    <a:pt x="498994" y="849527"/>
                  </a:lnTo>
                  <a:lnTo>
                    <a:pt x="501901" y="849188"/>
                  </a:lnTo>
                  <a:lnTo>
                    <a:pt x="506850" y="844986"/>
                  </a:lnTo>
                  <a:lnTo>
                    <a:pt x="507081" y="840743"/>
                  </a:lnTo>
                  <a:lnTo>
                    <a:pt x="504788" y="837793"/>
                  </a:lnTo>
                  <a:lnTo>
                    <a:pt x="499011" y="830988"/>
                  </a:lnTo>
                  <a:close/>
                </a:path>
                <a:path w="18238470" h="10444480">
                  <a:moveTo>
                    <a:pt x="444331" y="763077"/>
                  </a:moveTo>
                  <a:lnTo>
                    <a:pt x="439898" y="762370"/>
                  </a:lnTo>
                  <a:lnTo>
                    <a:pt x="433996" y="766955"/>
                  </a:lnTo>
                  <a:lnTo>
                    <a:pt x="433289" y="771388"/>
                  </a:lnTo>
                  <a:lnTo>
                    <a:pt x="435581" y="774339"/>
                  </a:lnTo>
                  <a:lnTo>
                    <a:pt x="438733" y="778050"/>
                  </a:lnTo>
                  <a:lnTo>
                    <a:pt x="439450" y="779145"/>
                  </a:lnTo>
                  <a:lnTo>
                    <a:pt x="441453" y="779999"/>
                  </a:lnTo>
                  <a:lnTo>
                    <a:pt x="441310" y="780333"/>
                  </a:lnTo>
                  <a:lnTo>
                    <a:pt x="443647" y="781330"/>
                  </a:lnTo>
                  <a:lnTo>
                    <a:pt x="446553" y="780991"/>
                  </a:lnTo>
                  <a:lnTo>
                    <a:pt x="448409" y="779416"/>
                  </a:lnTo>
                  <a:lnTo>
                    <a:pt x="451360" y="777123"/>
                  </a:lnTo>
                  <a:lnTo>
                    <a:pt x="452067" y="772690"/>
                  </a:lnTo>
                  <a:lnTo>
                    <a:pt x="449775" y="769739"/>
                  </a:lnTo>
                  <a:lnTo>
                    <a:pt x="446623" y="766028"/>
                  </a:lnTo>
                  <a:lnTo>
                    <a:pt x="444331" y="763077"/>
                  </a:lnTo>
                  <a:close/>
                </a:path>
                <a:path w="18238470" h="10444480">
                  <a:moveTo>
                    <a:pt x="391742" y="692112"/>
                  </a:moveTo>
                  <a:lnTo>
                    <a:pt x="387309" y="691405"/>
                  </a:lnTo>
                  <a:lnTo>
                    <a:pt x="381407" y="695990"/>
                  </a:lnTo>
                  <a:lnTo>
                    <a:pt x="380700" y="700423"/>
                  </a:lnTo>
                  <a:lnTo>
                    <a:pt x="382992" y="703374"/>
                  </a:lnTo>
                  <a:lnTo>
                    <a:pt x="385668" y="707278"/>
                  </a:lnTo>
                  <a:lnTo>
                    <a:pt x="386242" y="708705"/>
                  </a:lnTo>
                  <a:lnTo>
                    <a:pt x="388579" y="709702"/>
                  </a:lnTo>
                  <a:lnTo>
                    <a:pt x="388722" y="709368"/>
                  </a:lnTo>
                  <a:lnTo>
                    <a:pt x="390725" y="710223"/>
                  </a:lnTo>
                  <a:lnTo>
                    <a:pt x="393154" y="710077"/>
                  </a:lnTo>
                  <a:lnTo>
                    <a:pt x="395344" y="708643"/>
                  </a:lnTo>
                  <a:lnTo>
                    <a:pt x="398295" y="706350"/>
                  </a:lnTo>
                  <a:lnTo>
                    <a:pt x="399002" y="701917"/>
                  </a:lnTo>
                  <a:lnTo>
                    <a:pt x="396710" y="698966"/>
                  </a:lnTo>
                  <a:lnTo>
                    <a:pt x="394034" y="695063"/>
                  </a:lnTo>
                  <a:lnTo>
                    <a:pt x="391742" y="692112"/>
                  </a:lnTo>
                  <a:close/>
                </a:path>
                <a:path w="18238470" h="10444480">
                  <a:moveTo>
                    <a:pt x="340440" y="620908"/>
                  </a:moveTo>
                  <a:lnTo>
                    <a:pt x="336341" y="620342"/>
                  </a:lnTo>
                  <a:lnTo>
                    <a:pt x="329772" y="624642"/>
                  </a:lnTo>
                  <a:lnTo>
                    <a:pt x="329206" y="628743"/>
                  </a:lnTo>
                  <a:lnTo>
                    <a:pt x="331357" y="632026"/>
                  </a:lnTo>
                  <a:lnTo>
                    <a:pt x="334032" y="635930"/>
                  </a:lnTo>
                  <a:lnTo>
                    <a:pt x="334607" y="637358"/>
                  </a:lnTo>
                  <a:lnTo>
                    <a:pt x="338946" y="639209"/>
                  </a:lnTo>
                  <a:lnTo>
                    <a:pt x="341376" y="639063"/>
                  </a:lnTo>
                  <a:lnTo>
                    <a:pt x="346850" y="635479"/>
                  </a:lnTo>
                  <a:lnTo>
                    <a:pt x="347415" y="631379"/>
                  </a:lnTo>
                  <a:lnTo>
                    <a:pt x="345265" y="628096"/>
                  </a:lnTo>
                  <a:lnTo>
                    <a:pt x="342590" y="624192"/>
                  </a:lnTo>
                  <a:lnTo>
                    <a:pt x="340440" y="620908"/>
                  </a:lnTo>
                  <a:close/>
                </a:path>
                <a:path w="18238470" h="10444480">
                  <a:moveTo>
                    <a:pt x="291661" y="548411"/>
                  </a:moveTo>
                  <a:lnTo>
                    <a:pt x="287370" y="547370"/>
                  </a:lnTo>
                  <a:lnTo>
                    <a:pt x="284086" y="549520"/>
                  </a:lnTo>
                  <a:lnTo>
                    <a:pt x="280944" y="551337"/>
                  </a:lnTo>
                  <a:lnTo>
                    <a:pt x="279903" y="555627"/>
                  </a:lnTo>
                  <a:lnTo>
                    <a:pt x="282053" y="558912"/>
                  </a:lnTo>
                  <a:lnTo>
                    <a:pt x="284728" y="562815"/>
                  </a:lnTo>
                  <a:lnTo>
                    <a:pt x="285445" y="563910"/>
                  </a:lnTo>
                  <a:lnTo>
                    <a:pt x="287639" y="565240"/>
                  </a:lnTo>
                  <a:lnTo>
                    <a:pt x="289642" y="566095"/>
                  </a:lnTo>
                  <a:lnTo>
                    <a:pt x="292072" y="565947"/>
                  </a:lnTo>
                  <a:lnTo>
                    <a:pt x="294119" y="564849"/>
                  </a:lnTo>
                  <a:lnTo>
                    <a:pt x="297262" y="563032"/>
                  </a:lnTo>
                  <a:lnTo>
                    <a:pt x="298303" y="558741"/>
                  </a:lnTo>
                  <a:lnTo>
                    <a:pt x="296153" y="555457"/>
                  </a:lnTo>
                  <a:lnTo>
                    <a:pt x="293477" y="551554"/>
                  </a:lnTo>
                  <a:lnTo>
                    <a:pt x="291661" y="548411"/>
                  </a:lnTo>
                  <a:close/>
                </a:path>
                <a:path w="18238470" h="10444480">
                  <a:moveTo>
                    <a:pt x="244547" y="473863"/>
                  </a:moveTo>
                  <a:lnTo>
                    <a:pt x="240256" y="472822"/>
                  </a:lnTo>
                  <a:lnTo>
                    <a:pt x="236972" y="474972"/>
                  </a:lnTo>
                  <a:lnTo>
                    <a:pt x="233496" y="476646"/>
                  </a:lnTo>
                  <a:lnTo>
                    <a:pt x="232455" y="480937"/>
                  </a:lnTo>
                  <a:lnTo>
                    <a:pt x="234605" y="484222"/>
                  </a:lnTo>
                  <a:lnTo>
                    <a:pt x="237138" y="488458"/>
                  </a:lnTo>
                  <a:lnTo>
                    <a:pt x="237854" y="489553"/>
                  </a:lnTo>
                  <a:lnTo>
                    <a:pt x="240383" y="491026"/>
                  </a:lnTo>
                  <a:lnTo>
                    <a:pt x="240574" y="491502"/>
                  </a:lnTo>
                  <a:lnTo>
                    <a:pt x="242243" y="492214"/>
                  </a:lnTo>
                  <a:lnTo>
                    <a:pt x="244673" y="492067"/>
                  </a:lnTo>
                  <a:lnTo>
                    <a:pt x="246721" y="490967"/>
                  </a:lnTo>
                  <a:lnTo>
                    <a:pt x="249863" y="489152"/>
                  </a:lnTo>
                  <a:lnTo>
                    <a:pt x="250904" y="484861"/>
                  </a:lnTo>
                  <a:lnTo>
                    <a:pt x="248754" y="481576"/>
                  </a:lnTo>
                  <a:lnTo>
                    <a:pt x="246221" y="477340"/>
                  </a:lnTo>
                  <a:lnTo>
                    <a:pt x="244547" y="473863"/>
                  </a:lnTo>
                  <a:close/>
                </a:path>
                <a:path w="18238470" h="10444480">
                  <a:moveTo>
                    <a:pt x="199622" y="397883"/>
                  </a:moveTo>
                  <a:lnTo>
                    <a:pt x="195332" y="396841"/>
                  </a:lnTo>
                  <a:lnTo>
                    <a:pt x="192189" y="398657"/>
                  </a:lnTo>
                  <a:lnTo>
                    <a:pt x="188905" y="400807"/>
                  </a:lnTo>
                  <a:lnTo>
                    <a:pt x="187864" y="405098"/>
                  </a:lnTo>
                  <a:lnTo>
                    <a:pt x="189680" y="408240"/>
                  </a:lnTo>
                  <a:lnTo>
                    <a:pt x="192213" y="412477"/>
                  </a:lnTo>
                  <a:lnTo>
                    <a:pt x="192787" y="413906"/>
                  </a:lnTo>
                  <a:lnTo>
                    <a:pt x="195315" y="415379"/>
                  </a:lnTo>
                  <a:lnTo>
                    <a:pt x="197652" y="416376"/>
                  </a:lnTo>
                  <a:lnTo>
                    <a:pt x="199748" y="416086"/>
                  </a:lnTo>
                  <a:lnTo>
                    <a:pt x="201796" y="414986"/>
                  </a:lnTo>
                  <a:lnTo>
                    <a:pt x="205080" y="412837"/>
                  </a:lnTo>
                  <a:lnTo>
                    <a:pt x="206122" y="408545"/>
                  </a:lnTo>
                  <a:lnTo>
                    <a:pt x="204306" y="405403"/>
                  </a:lnTo>
                  <a:lnTo>
                    <a:pt x="201773" y="401167"/>
                  </a:lnTo>
                  <a:lnTo>
                    <a:pt x="199622" y="397883"/>
                  </a:lnTo>
                  <a:close/>
                </a:path>
                <a:path w="18238470" h="10444480">
                  <a:moveTo>
                    <a:pt x="157271" y="321420"/>
                  </a:moveTo>
                  <a:lnTo>
                    <a:pt x="153456" y="320187"/>
                  </a:lnTo>
                  <a:lnTo>
                    <a:pt x="149980" y="321862"/>
                  </a:lnTo>
                  <a:lnTo>
                    <a:pt x="146695" y="324011"/>
                  </a:lnTo>
                  <a:lnTo>
                    <a:pt x="145463" y="327825"/>
                  </a:lnTo>
                  <a:lnTo>
                    <a:pt x="147137" y="331302"/>
                  </a:lnTo>
                  <a:lnTo>
                    <a:pt x="156729" y="339339"/>
                  </a:lnTo>
                  <a:lnTo>
                    <a:pt x="158776" y="338240"/>
                  </a:lnTo>
                  <a:lnTo>
                    <a:pt x="162061" y="336089"/>
                  </a:lnTo>
                  <a:lnTo>
                    <a:pt x="163293" y="332275"/>
                  </a:lnTo>
                  <a:lnTo>
                    <a:pt x="161620" y="328799"/>
                  </a:lnTo>
                  <a:lnTo>
                    <a:pt x="159420" y="324705"/>
                  </a:lnTo>
                  <a:lnTo>
                    <a:pt x="157271" y="321420"/>
                  </a:lnTo>
                  <a:close/>
                </a:path>
                <a:path w="18238470" h="10444480">
                  <a:moveTo>
                    <a:pt x="117869" y="242665"/>
                  </a:moveTo>
                  <a:lnTo>
                    <a:pt x="113721" y="241290"/>
                  </a:lnTo>
                  <a:lnTo>
                    <a:pt x="106769" y="244637"/>
                  </a:lnTo>
                  <a:lnTo>
                    <a:pt x="105394" y="248787"/>
                  </a:lnTo>
                  <a:lnTo>
                    <a:pt x="107068" y="252262"/>
                  </a:lnTo>
                  <a:lnTo>
                    <a:pt x="109125" y="256690"/>
                  </a:lnTo>
                  <a:lnTo>
                    <a:pt x="109557" y="258453"/>
                  </a:lnTo>
                  <a:lnTo>
                    <a:pt x="112419" y="260068"/>
                  </a:lnTo>
                  <a:lnTo>
                    <a:pt x="114421" y="260922"/>
                  </a:lnTo>
                  <a:lnTo>
                    <a:pt x="116518" y="260633"/>
                  </a:lnTo>
                  <a:lnTo>
                    <a:pt x="118422" y="259868"/>
                  </a:lnTo>
                  <a:lnTo>
                    <a:pt x="121898" y="258194"/>
                  </a:lnTo>
                  <a:lnTo>
                    <a:pt x="123273" y="254046"/>
                  </a:lnTo>
                  <a:lnTo>
                    <a:pt x="121600" y="250569"/>
                  </a:lnTo>
                  <a:lnTo>
                    <a:pt x="119543" y="246141"/>
                  </a:lnTo>
                  <a:lnTo>
                    <a:pt x="117869" y="242665"/>
                  </a:lnTo>
                  <a:close/>
                </a:path>
                <a:path w="18238470" h="10444480">
                  <a:moveTo>
                    <a:pt x="79754" y="163669"/>
                  </a:moveTo>
                  <a:lnTo>
                    <a:pt x="75748" y="161960"/>
                  </a:lnTo>
                  <a:lnTo>
                    <a:pt x="68796" y="165309"/>
                  </a:lnTo>
                  <a:lnTo>
                    <a:pt x="67087" y="169315"/>
                  </a:lnTo>
                  <a:lnTo>
                    <a:pt x="68762" y="172790"/>
                  </a:lnTo>
                  <a:lnTo>
                    <a:pt x="70818" y="177219"/>
                  </a:lnTo>
                  <a:lnTo>
                    <a:pt x="71726" y="178790"/>
                  </a:lnTo>
                  <a:lnTo>
                    <a:pt x="74446" y="180740"/>
                  </a:lnTo>
                  <a:lnTo>
                    <a:pt x="76115" y="181452"/>
                  </a:lnTo>
                  <a:lnTo>
                    <a:pt x="78069" y="181496"/>
                  </a:lnTo>
                  <a:lnTo>
                    <a:pt x="79974" y="180730"/>
                  </a:lnTo>
                  <a:lnTo>
                    <a:pt x="83450" y="179056"/>
                  </a:lnTo>
                  <a:lnTo>
                    <a:pt x="85159" y="175050"/>
                  </a:lnTo>
                  <a:lnTo>
                    <a:pt x="83484" y="171575"/>
                  </a:lnTo>
                  <a:lnTo>
                    <a:pt x="81428" y="167146"/>
                  </a:lnTo>
                  <a:lnTo>
                    <a:pt x="79754" y="163669"/>
                  </a:lnTo>
                  <a:close/>
                </a:path>
                <a:path w="18238470" h="10444480">
                  <a:moveTo>
                    <a:pt x="45307" y="83477"/>
                  </a:moveTo>
                  <a:lnTo>
                    <a:pt x="41158" y="82102"/>
                  </a:lnTo>
                  <a:lnTo>
                    <a:pt x="34015" y="84973"/>
                  </a:lnTo>
                  <a:lnTo>
                    <a:pt x="33098" y="87739"/>
                  </a:lnTo>
                  <a:lnTo>
                    <a:pt x="32640" y="89121"/>
                  </a:lnTo>
                  <a:lnTo>
                    <a:pt x="35703" y="96742"/>
                  </a:lnTo>
                  <a:lnTo>
                    <a:pt x="36611" y="98312"/>
                  </a:lnTo>
                  <a:lnTo>
                    <a:pt x="39331" y="100261"/>
                  </a:lnTo>
                  <a:lnTo>
                    <a:pt x="39188" y="100595"/>
                  </a:lnTo>
                  <a:lnTo>
                    <a:pt x="40857" y="101307"/>
                  </a:lnTo>
                  <a:lnTo>
                    <a:pt x="42811" y="101352"/>
                  </a:lnTo>
                  <a:lnTo>
                    <a:pt x="48526" y="99055"/>
                  </a:lnTo>
                  <a:lnTo>
                    <a:pt x="50235" y="95049"/>
                  </a:lnTo>
                  <a:lnTo>
                    <a:pt x="48561" y="91573"/>
                  </a:lnTo>
                  <a:lnTo>
                    <a:pt x="45307" y="83477"/>
                  </a:lnTo>
                  <a:close/>
                </a:path>
                <a:path w="18238470" h="10444480">
                  <a:moveTo>
                    <a:pt x="12715" y="1708"/>
                  </a:moveTo>
                  <a:lnTo>
                    <a:pt x="8709" y="0"/>
                  </a:lnTo>
                  <a:lnTo>
                    <a:pt x="5041" y="1198"/>
                  </a:lnTo>
                  <a:lnTo>
                    <a:pt x="1708" y="2537"/>
                  </a:lnTo>
                  <a:lnTo>
                    <a:pt x="0" y="6542"/>
                  </a:lnTo>
                  <a:lnTo>
                    <a:pt x="1197" y="10210"/>
                  </a:lnTo>
                  <a:lnTo>
                    <a:pt x="2777" y="14831"/>
                  </a:lnTo>
                  <a:lnTo>
                    <a:pt x="3543" y="16735"/>
                  </a:lnTo>
                  <a:lnTo>
                    <a:pt x="6597" y="18827"/>
                  </a:lnTo>
                  <a:lnTo>
                    <a:pt x="6882" y="18159"/>
                  </a:lnTo>
                  <a:lnTo>
                    <a:pt x="8551" y="18871"/>
                  </a:lnTo>
                  <a:lnTo>
                    <a:pt x="10028" y="19108"/>
                  </a:lnTo>
                  <a:lnTo>
                    <a:pt x="15267" y="17001"/>
                  </a:lnTo>
                  <a:lnTo>
                    <a:pt x="16975" y="12996"/>
                  </a:lnTo>
                  <a:lnTo>
                    <a:pt x="15778" y="9328"/>
                  </a:lnTo>
                  <a:lnTo>
                    <a:pt x="12715" y="1708"/>
                  </a:lnTo>
                  <a:close/>
                </a:path>
              </a:pathLst>
            </a:custGeom>
            <a:solidFill>
              <a:srgbClr val="70337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63727" y="6202"/>
              <a:ext cx="18339435" cy="10542905"/>
            </a:xfrm>
            <a:custGeom>
              <a:avLst/>
              <a:gdLst/>
              <a:ahLst/>
              <a:cxnLst/>
              <a:rect l="l" t="t" r="r" b="b"/>
              <a:pathLst>
                <a:path w="18339435" h="10542905">
                  <a:moveTo>
                    <a:pt x="16976683" y="10207509"/>
                  </a:moveTo>
                  <a:lnTo>
                    <a:pt x="16965666" y="10202810"/>
                  </a:lnTo>
                  <a:lnTo>
                    <a:pt x="16961857" y="10204341"/>
                  </a:lnTo>
                  <a:lnTo>
                    <a:pt x="16959009" y="10211018"/>
                  </a:lnTo>
                  <a:lnTo>
                    <a:pt x="16960540" y="10214828"/>
                  </a:lnTo>
                  <a:lnTo>
                    <a:pt x="16971556" y="10219527"/>
                  </a:lnTo>
                  <a:lnTo>
                    <a:pt x="16975365" y="10217995"/>
                  </a:lnTo>
                  <a:lnTo>
                    <a:pt x="16978213" y="10211318"/>
                  </a:lnTo>
                  <a:lnTo>
                    <a:pt x="16976683" y="10207509"/>
                  </a:lnTo>
                  <a:close/>
                </a:path>
                <a:path w="18339435" h="10542905">
                  <a:moveTo>
                    <a:pt x="16895705" y="10172572"/>
                  </a:moveTo>
                  <a:lnTo>
                    <a:pt x="16884689" y="10167873"/>
                  </a:lnTo>
                  <a:lnTo>
                    <a:pt x="16880879" y="10169405"/>
                  </a:lnTo>
                  <a:lnTo>
                    <a:pt x="16878031" y="10176081"/>
                  </a:lnTo>
                  <a:lnTo>
                    <a:pt x="16879420" y="10180224"/>
                  </a:lnTo>
                  <a:lnTo>
                    <a:pt x="16890436" y="10184924"/>
                  </a:lnTo>
                  <a:lnTo>
                    <a:pt x="16894246" y="10183392"/>
                  </a:lnTo>
                  <a:lnTo>
                    <a:pt x="16897094" y="10176716"/>
                  </a:lnTo>
                  <a:lnTo>
                    <a:pt x="16895705" y="10172572"/>
                  </a:lnTo>
                  <a:close/>
                </a:path>
                <a:path w="18339435" h="10542905">
                  <a:moveTo>
                    <a:pt x="17058182" y="10240301"/>
                  </a:moveTo>
                  <a:lnTo>
                    <a:pt x="17047166" y="10235602"/>
                  </a:lnTo>
                  <a:lnTo>
                    <a:pt x="17043212" y="10237467"/>
                  </a:lnTo>
                  <a:lnTo>
                    <a:pt x="17040364" y="10244143"/>
                  </a:lnTo>
                  <a:lnTo>
                    <a:pt x="17041897" y="10247953"/>
                  </a:lnTo>
                  <a:lnTo>
                    <a:pt x="17052913" y="10252652"/>
                  </a:lnTo>
                  <a:lnTo>
                    <a:pt x="17056866" y="10250787"/>
                  </a:lnTo>
                  <a:lnTo>
                    <a:pt x="17059714" y="10244111"/>
                  </a:lnTo>
                  <a:lnTo>
                    <a:pt x="17058182" y="10240301"/>
                  </a:lnTo>
                  <a:close/>
                </a:path>
                <a:path w="18339435" h="10542905">
                  <a:moveTo>
                    <a:pt x="16815966" y="10136584"/>
                  </a:moveTo>
                  <a:lnTo>
                    <a:pt x="16804950" y="10131885"/>
                  </a:lnTo>
                  <a:lnTo>
                    <a:pt x="16800806" y="10133275"/>
                  </a:lnTo>
                  <a:lnTo>
                    <a:pt x="16797958" y="10139952"/>
                  </a:lnTo>
                  <a:lnTo>
                    <a:pt x="16799347" y="10144095"/>
                  </a:lnTo>
                  <a:lnTo>
                    <a:pt x="16810697" y="10148937"/>
                  </a:lnTo>
                  <a:lnTo>
                    <a:pt x="16814507" y="10147405"/>
                  </a:lnTo>
                  <a:lnTo>
                    <a:pt x="16817355" y="10140728"/>
                  </a:lnTo>
                  <a:lnTo>
                    <a:pt x="16815966" y="10136584"/>
                  </a:lnTo>
                  <a:close/>
                </a:path>
                <a:path w="18339435" h="10542905">
                  <a:moveTo>
                    <a:pt x="17140250" y="10271757"/>
                  </a:moveTo>
                  <a:lnTo>
                    <a:pt x="17136768" y="10270667"/>
                  </a:lnTo>
                  <a:lnTo>
                    <a:pt x="17128757" y="10267250"/>
                  </a:lnTo>
                  <a:lnTo>
                    <a:pt x="17125138" y="10269257"/>
                  </a:lnTo>
                  <a:lnTo>
                    <a:pt x="17122290" y="10275933"/>
                  </a:lnTo>
                  <a:lnTo>
                    <a:pt x="17123822" y="10279743"/>
                  </a:lnTo>
                  <a:lnTo>
                    <a:pt x="17127160" y="10281167"/>
                  </a:lnTo>
                  <a:lnTo>
                    <a:pt x="17127636" y="10280976"/>
                  </a:lnTo>
                  <a:lnTo>
                    <a:pt x="17135649" y="10284394"/>
                  </a:lnTo>
                  <a:lnTo>
                    <a:pt x="17139267" y="10282385"/>
                  </a:lnTo>
                  <a:lnTo>
                    <a:pt x="17142114" y="10275709"/>
                  </a:lnTo>
                  <a:lnTo>
                    <a:pt x="17140250" y="10271757"/>
                  </a:lnTo>
                  <a:close/>
                </a:path>
                <a:path w="18339435" h="10542905">
                  <a:moveTo>
                    <a:pt x="16725920" y="10094229"/>
                  </a:moveTo>
                  <a:lnTo>
                    <a:pt x="16721777" y="10095618"/>
                  </a:lnTo>
                  <a:lnTo>
                    <a:pt x="16718929" y="10102294"/>
                  </a:lnTo>
                  <a:lnTo>
                    <a:pt x="16720317" y="10106438"/>
                  </a:lnTo>
                  <a:lnTo>
                    <a:pt x="16723513" y="10108196"/>
                  </a:lnTo>
                  <a:lnTo>
                    <a:pt x="16727520" y="10109905"/>
                  </a:lnTo>
                  <a:lnTo>
                    <a:pt x="16728045" y="10110524"/>
                  </a:lnTo>
                  <a:lnTo>
                    <a:pt x="16731049" y="10111805"/>
                  </a:lnTo>
                  <a:lnTo>
                    <a:pt x="16735193" y="10110416"/>
                  </a:lnTo>
                  <a:lnTo>
                    <a:pt x="16738041" y="10103739"/>
                  </a:lnTo>
                  <a:lnTo>
                    <a:pt x="16736651" y="10099596"/>
                  </a:lnTo>
                  <a:lnTo>
                    <a:pt x="16733456" y="10097838"/>
                  </a:lnTo>
                  <a:lnTo>
                    <a:pt x="16729116" y="10095987"/>
                  </a:lnTo>
                  <a:lnTo>
                    <a:pt x="16725920" y="10094229"/>
                  </a:lnTo>
                  <a:close/>
                </a:path>
                <a:path w="18339435" h="10542905">
                  <a:moveTo>
                    <a:pt x="17222218" y="10301593"/>
                  </a:moveTo>
                  <a:lnTo>
                    <a:pt x="17218594" y="10300836"/>
                  </a:lnTo>
                  <a:lnTo>
                    <a:pt x="17210916" y="10297561"/>
                  </a:lnTo>
                  <a:lnTo>
                    <a:pt x="17207298" y="10299569"/>
                  </a:lnTo>
                  <a:lnTo>
                    <a:pt x="17204450" y="10306245"/>
                  </a:lnTo>
                  <a:lnTo>
                    <a:pt x="17206125" y="10309722"/>
                  </a:lnTo>
                  <a:lnTo>
                    <a:pt x="17214471" y="10313282"/>
                  </a:lnTo>
                  <a:lnTo>
                    <a:pt x="17217951" y="10314372"/>
                  </a:lnTo>
                  <a:lnTo>
                    <a:pt x="17221569" y="10312364"/>
                  </a:lnTo>
                  <a:lnTo>
                    <a:pt x="17222993" y="10309025"/>
                  </a:lnTo>
                  <a:lnTo>
                    <a:pt x="17223757" y="10306589"/>
                  </a:lnTo>
                  <a:lnTo>
                    <a:pt x="17224084" y="10305545"/>
                  </a:lnTo>
                  <a:lnTo>
                    <a:pt x="17222218" y="10301593"/>
                  </a:lnTo>
                  <a:close/>
                </a:path>
                <a:path w="18339435" h="10542905">
                  <a:moveTo>
                    <a:pt x="16646651" y="10055286"/>
                  </a:moveTo>
                  <a:lnTo>
                    <a:pt x="16642508" y="10056675"/>
                  </a:lnTo>
                  <a:lnTo>
                    <a:pt x="16640557" y="10060972"/>
                  </a:lnTo>
                  <a:lnTo>
                    <a:pt x="16639326" y="10063210"/>
                  </a:lnTo>
                  <a:lnTo>
                    <a:pt x="16640717" y="10067353"/>
                  </a:lnTo>
                  <a:lnTo>
                    <a:pt x="16643912" y="10069111"/>
                  </a:lnTo>
                  <a:lnTo>
                    <a:pt x="16651589" y="10072386"/>
                  </a:lnTo>
                  <a:lnTo>
                    <a:pt x="16655590" y="10071331"/>
                  </a:lnTo>
                  <a:lnTo>
                    <a:pt x="16657541" y="10067034"/>
                  </a:lnTo>
                  <a:lnTo>
                    <a:pt x="16658772" y="10064796"/>
                  </a:lnTo>
                  <a:lnTo>
                    <a:pt x="16657383" y="10060654"/>
                  </a:lnTo>
                  <a:lnTo>
                    <a:pt x="16654187" y="10058895"/>
                  </a:lnTo>
                  <a:lnTo>
                    <a:pt x="16649847" y="10057044"/>
                  </a:lnTo>
                  <a:lnTo>
                    <a:pt x="16646651" y="10055286"/>
                  </a:lnTo>
                  <a:close/>
                </a:path>
                <a:path w="18339435" h="10542905">
                  <a:moveTo>
                    <a:pt x="17305711" y="10329712"/>
                  </a:moveTo>
                  <a:lnTo>
                    <a:pt x="17302087" y="10328955"/>
                  </a:lnTo>
                  <a:lnTo>
                    <a:pt x="17297748" y="10327104"/>
                  </a:lnTo>
                  <a:lnTo>
                    <a:pt x="17294268" y="10326014"/>
                  </a:lnTo>
                  <a:lnTo>
                    <a:pt x="17290648" y="10328021"/>
                  </a:lnTo>
                  <a:lnTo>
                    <a:pt x="17289224" y="10331359"/>
                  </a:lnTo>
                  <a:lnTo>
                    <a:pt x="17288134" y="10334840"/>
                  </a:lnTo>
                  <a:lnTo>
                    <a:pt x="17289809" y="10338316"/>
                  </a:lnTo>
                  <a:lnTo>
                    <a:pt x="17293147" y="10339740"/>
                  </a:lnTo>
                  <a:lnTo>
                    <a:pt x="17293622" y="10339548"/>
                  </a:lnTo>
                  <a:lnTo>
                    <a:pt x="17297962" y="10341399"/>
                  </a:lnTo>
                  <a:lnTo>
                    <a:pt x="17301443" y="10342490"/>
                  </a:lnTo>
                  <a:lnTo>
                    <a:pt x="17305060" y="10340482"/>
                  </a:lnTo>
                  <a:lnTo>
                    <a:pt x="17306484" y="10337144"/>
                  </a:lnTo>
                  <a:lnTo>
                    <a:pt x="17307575" y="10333663"/>
                  </a:lnTo>
                  <a:lnTo>
                    <a:pt x="17305711" y="10329712"/>
                  </a:lnTo>
                  <a:close/>
                </a:path>
                <a:path w="18339435" h="10542905">
                  <a:moveTo>
                    <a:pt x="16568429" y="10014817"/>
                  </a:moveTo>
                  <a:lnTo>
                    <a:pt x="16564286" y="10016206"/>
                  </a:lnTo>
                  <a:lnTo>
                    <a:pt x="16562862" y="10019544"/>
                  </a:lnTo>
                  <a:lnTo>
                    <a:pt x="16561104" y="10022740"/>
                  </a:lnTo>
                  <a:lnTo>
                    <a:pt x="16562493" y="10026883"/>
                  </a:lnTo>
                  <a:lnTo>
                    <a:pt x="16565546" y="10028975"/>
                  </a:lnTo>
                  <a:lnTo>
                    <a:pt x="16573558" y="10032393"/>
                  </a:lnTo>
                  <a:lnTo>
                    <a:pt x="16577560" y="10031338"/>
                  </a:lnTo>
                  <a:lnTo>
                    <a:pt x="16578984" y="10027999"/>
                  </a:lnTo>
                  <a:lnTo>
                    <a:pt x="16580741" y="10024804"/>
                  </a:lnTo>
                  <a:lnTo>
                    <a:pt x="16579352" y="10020660"/>
                  </a:lnTo>
                  <a:lnTo>
                    <a:pt x="16576299" y="10018568"/>
                  </a:lnTo>
                  <a:lnTo>
                    <a:pt x="16571960" y="10016717"/>
                  </a:lnTo>
                  <a:lnTo>
                    <a:pt x="16568429" y="10014817"/>
                  </a:lnTo>
                  <a:close/>
                </a:path>
                <a:path w="18339435" h="10542905">
                  <a:moveTo>
                    <a:pt x="16490966" y="9973487"/>
                  </a:moveTo>
                  <a:lnTo>
                    <a:pt x="16486490" y="9974735"/>
                  </a:lnTo>
                  <a:lnTo>
                    <a:pt x="16483642" y="9981412"/>
                  </a:lnTo>
                  <a:lnTo>
                    <a:pt x="16484697" y="9985412"/>
                  </a:lnTo>
                  <a:lnTo>
                    <a:pt x="16487751" y="9987504"/>
                  </a:lnTo>
                  <a:lnTo>
                    <a:pt x="16495763" y="9990922"/>
                  </a:lnTo>
                  <a:lnTo>
                    <a:pt x="16499764" y="9989866"/>
                  </a:lnTo>
                  <a:lnTo>
                    <a:pt x="16501188" y="9986528"/>
                  </a:lnTo>
                  <a:lnTo>
                    <a:pt x="16502946" y="9983333"/>
                  </a:lnTo>
                  <a:lnTo>
                    <a:pt x="16501555" y="9979188"/>
                  </a:lnTo>
                  <a:lnTo>
                    <a:pt x="16498502" y="9977096"/>
                  </a:lnTo>
                  <a:lnTo>
                    <a:pt x="16494163" y="9975245"/>
                  </a:lnTo>
                  <a:lnTo>
                    <a:pt x="16490966" y="9973487"/>
                  </a:lnTo>
                  <a:close/>
                </a:path>
                <a:path w="18339435" h="10542905">
                  <a:moveTo>
                    <a:pt x="17388961" y="10356543"/>
                  </a:moveTo>
                  <a:lnTo>
                    <a:pt x="17385337" y="10355786"/>
                  </a:lnTo>
                  <a:lnTo>
                    <a:pt x="17380998" y="10353935"/>
                  </a:lnTo>
                  <a:lnTo>
                    <a:pt x="17377518" y="10352845"/>
                  </a:lnTo>
                  <a:lnTo>
                    <a:pt x="17373900" y="10354853"/>
                  </a:lnTo>
                  <a:lnTo>
                    <a:pt x="17372810" y="10358333"/>
                  </a:lnTo>
                  <a:lnTo>
                    <a:pt x="17371862" y="10361480"/>
                  </a:lnTo>
                  <a:lnTo>
                    <a:pt x="17373535" y="10364956"/>
                  </a:lnTo>
                  <a:lnTo>
                    <a:pt x="17376873" y="10366380"/>
                  </a:lnTo>
                  <a:lnTo>
                    <a:pt x="17377351" y="10366189"/>
                  </a:lnTo>
                  <a:lnTo>
                    <a:pt x="17381690" y="10368040"/>
                  </a:lnTo>
                  <a:lnTo>
                    <a:pt x="17385172" y="10369130"/>
                  </a:lnTo>
                  <a:lnTo>
                    <a:pt x="17388789" y="10367123"/>
                  </a:lnTo>
                  <a:lnTo>
                    <a:pt x="17390970" y="10360161"/>
                  </a:lnTo>
                  <a:lnTo>
                    <a:pt x="17388961" y="10356543"/>
                  </a:lnTo>
                  <a:close/>
                </a:path>
                <a:path w="18339435" h="10542905">
                  <a:moveTo>
                    <a:pt x="16414409" y="9930966"/>
                  </a:moveTo>
                  <a:lnTo>
                    <a:pt x="16410407" y="9932021"/>
                  </a:lnTo>
                  <a:lnTo>
                    <a:pt x="16406891" y="9938413"/>
                  </a:lnTo>
                  <a:lnTo>
                    <a:pt x="16407806" y="9942748"/>
                  </a:lnTo>
                  <a:lnTo>
                    <a:pt x="16410859" y="9944840"/>
                  </a:lnTo>
                  <a:lnTo>
                    <a:pt x="16418870" y="9948257"/>
                  </a:lnTo>
                  <a:lnTo>
                    <a:pt x="16422537" y="9947060"/>
                  </a:lnTo>
                  <a:lnTo>
                    <a:pt x="16424152" y="9944198"/>
                  </a:lnTo>
                  <a:lnTo>
                    <a:pt x="16425910" y="9941002"/>
                  </a:lnTo>
                  <a:lnTo>
                    <a:pt x="16424998" y="9936667"/>
                  </a:lnTo>
                  <a:lnTo>
                    <a:pt x="16421945" y="9934575"/>
                  </a:lnTo>
                  <a:lnTo>
                    <a:pt x="16417606" y="9932724"/>
                  </a:lnTo>
                  <a:lnTo>
                    <a:pt x="16414409" y="9930966"/>
                  </a:lnTo>
                  <a:close/>
                </a:path>
                <a:path w="18339435" h="10542905">
                  <a:moveTo>
                    <a:pt x="17473353" y="10380704"/>
                  </a:moveTo>
                  <a:lnTo>
                    <a:pt x="17469871" y="10379614"/>
                  </a:lnTo>
                  <a:lnTo>
                    <a:pt x="17465247" y="10378430"/>
                  </a:lnTo>
                  <a:lnTo>
                    <a:pt x="17461623" y="10377674"/>
                  </a:lnTo>
                  <a:lnTo>
                    <a:pt x="17458007" y="10379682"/>
                  </a:lnTo>
                  <a:lnTo>
                    <a:pt x="17456916" y="10383162"/>
                  </a:lnTo>
                  <a:lnTo>
                    <a:pt x="17455968" y="10386309"/>
                  </a:lnTo>
                  <a:lnTo>
                    <a:pt x="17457642" y="10389785"/>
                  </a:lnTo>
                  <a:lnTo>
                    <a:pt x="17461647" y="10391494"/>
                  </a:lnTo>
                  <a:lnTo>
                    <a:pt x="17466272" y="10392677"/>
                  </a:lnTo>
                  <a:lnTo>
                    <a:pt x="17469895" y="10393433"/>
                  </a:lnTo>
                  <a:lnTo>
                    <a:pt x="17473514" y="10391426"/>
                  </a:lnTo>
                  <a:lnTo>
                    <a:pt x="17474605" y="10387946"/>
                  </a:lnTo>
                  <a:lnTo>
                    <a:pt x="17475361" y="10384322"/>
                  </a:lnTo>
                  <a:lnTo>
                    <a:pt x="17473353" y="10380704"/>
                  </a:lnTo>
                  <a:close/>
                </a:path>
                <a:path w="18339435" h="10542905">
                  <a:moveTo>
                    <a:pt x="16338276" y="9887443"/>
                  </a:moveTo>
                  <a:lnTo>
                    <a:pt x="16334276" y="9888498"/>
                  </a:lnTo>
                  <a:lnTo>
                    <a:pt x="16330760" y="9894890"/>
                  </a:lnTo>
                  <a:lnTo>
                    <a:pt x="16331816" y="9898891"/>
                  </a:lnTo>
                  <a:lnTo>
                    <a:pt x="16335012" y="9900650"/>
                  </a:lnTo>
                  <a:lnTo>
                    <a:pt x="16339067" y="9903169"/>
                  </a:lnTo>
                  <a:lnTo>
                    <a:pt x="16342740" y="9904735"/>
                  </a:lnTo>
                  <a:lnTo>
                    <a:pt x="16346407" y="9903537"/>
                  </a:lnTo>
                  <a:lnTo>
                    <a:pt x="16348022" y="9900675"/>
                  </a:lnTo>
                  <a:lnTo>
                    <a:pt x="16349780" y="9897479"/>
                  </a:lnTo>
                  <a:lnTo>
                    <a:pt x="16348724" y="9893478"/>
                  </a:lnTo>
                  <a:lnTo>
                    <a:pt x="16345528" y="9891720"/>
                  </a:lnTo>
                  <a:lnTo>
                    <a:pt x="16341473" y="9889201"/>
                  </a:lnTo>
                  <a:lnTo>
                    <a:pt x="16338276" y="9887443"/>
                  </a:lnTo>
                  <a:close/>
                </a:path>
                <a:path w="18339435" h="10542905">
                  <a:moveTo>
                    <a:pt x="17557645" y="10403245"/>
                  </a:moveTo>
                  <a:lnTo>
                    <a:pt x="17554021" y="10402488"/>
                  </a:lnTo>
                  <a:lnTo>
                    <a:pt x="17549731" y="10401447"/>
                  </a:lnTo>
                  <a:lnTo>
                    <a:pt x="17546108" y="10400691"/>
                  </a:lnTo>
                  <a:lnTo>
                    <a:pt x="17542823" y="10402841"/>
                  </a:lnTo>
                  <a:lnTo>
                    <a:pt x="17541732" y="10406321"/>
                  </a:lnTo>
                  <a:lnTo>
                    <a:pt x="17540784" y="10409468"/>
                  </a:lnTo>
                  <a:lnTo>
                    <a:pt x="17542459" y="10412945"/>
                  </a:lnTo>
                  <a:lnTo>
                    <a:pt x="17545463" y="10414226"/>
                  </a:lnTo>
                  <a:lnTo>
                    <a:pt x="17545271" y="10413749"/>
                  </a:lnTo>
                  <a:lnTo>
                    <a:pt x="17546274" y="10414177"/>
                  </a:lnTo>
                  <a:lnTo>
                    <a:pt x="17550898" y="10415361"/>
                  </a:lnTo>
                  <a:lnTo>
                    <a:pt x="17554521" y="10416117"/>
                  </a:lnTo>
                  <a:lnTo>
                    <a:pt x="17558139" y="10414109"/>
                  </a:lnTo>
                  <a:lnTo>
                    <a:pt x="17559651" y="10406862"/>
                  </a:lnTo>
                  <a:lnTo>
                    <a:pt x="17557645" y="10403245"/>
                  </a:lnTo>
                  <a:close/>
                </a:path>
                <a:path w="18339435" h="10542905">
                  <a:moveTo>
                    <a:pt x="16262382" y="9842443"/>
                  </a:moveTo>
                  <a:lnTo>
                    <a:pt x="16258046" y="9843355"/>
                  </a:lnTo>
                  <a:lnTo>
                    <a:pt x="16255058" y="9848788"/>
                  </a:lnTo>
                  <a:lnTo>
                    <a:pt x="16254530" y="9849747"/>
                  </a:lnTo>
                  <a:lnTo>
                    <a:pt x="16255445" y="9854082"/>
                  </a:lnTo>
                  <a:lnTo>
                    <a:pt x="16258640" y="9855840"/>
                  </a:lnTo>
                  <a:lnTo>
                    <a:pt x="16262696" y="9858359"/>
                  </a:lnTo>
                  <a:lnTo>
                    <a:pt x="16266701" y="9860067"/>
                  </a:lnTo>
                  <a:lnTo>
                    <a:pt x="16270367" y="9858870"/>
                  </a:lnTo>
                  <a:lnTo>
                    <a:pt x="16273741" y="9852812"/>
                  </a:lnTo>
                  <a:lnTo>
                    <a:pt x="16272828" y="9848477"/>
                  </a:lnTo>
                  <a:lnTo>
                    <a:pt x="16269633" y="9846720"/>
                  </a:lnTo>
                  <a:lnTo>
                    <a:pt x="16265579" y="9844201"/>
                  </a:lnTo>
                  <a:lnTo>
                    <a:pt x="16262382" y="9842443"/>
                  </a:lnTo>
                  <a:close/>
                </a:path>
                <a:path w="18339435" h="10542905">
                  <a:moveTo>
                    <a:pt x="17642699" y="10424926"/>
                  </a:moveTo>
                  <a:lnTo>
                    <a:pt x="17639076" y="10424170"/>
                  </a:lnTo>
                  <a:lnTo>
                    <a:pt x="17634783" y="10423129"/>
                  </a:lnTo>
                  <a:lnTo>
                    <a:pt x="17631160" y="10422373"/>
                  </a:lnTo>
                  <a:lnTo>
                    <a:pt x="17627543" y="10424381"/>
                  </a:lnTo>
                  <a:lnTo>
                    <a:pt x="17626787" y="10428004"/>
                  </a:lnTo>
                  <a:lnTo>
                    <a:pt x="17625839" y="10431151"/>
                  </a:lnTo>
                  <a:lnTo>
                    <a:pt x="17627654" y="10434292"/>
                  </a:lnTo>
                  <a:lnTo>
                    <a:pt x="17631661" y="10436002"/>
                  </a:lnTo>
                  <a:lnTo>
                    <a:pt x="17635953" y="10437043"/>
                  </a:lnTo>
                  <a:lnTo>
                    <a:pt x="17639575" y="10437799"/>
                  </a:lnTo>
                  <a:lnTo>
                    <a:pt x="17643192" y="10435791"/>
                  </a:lnTo>
                  <a:lnTo>
                    <a:pt x="17644705" y="10428545"/>
                  </a:lnTo>
                  <a:lnTo>
                    <a:pt x="17642699" y="10424926"/>
                  </a:lnTo>
                  <a:close/>
                </a:path>
                <a:path w="18339435" h="10542905">
                  <a:moveTo>
                    <a:pt x="16187915" y="9796868"/>
                  </a:moveTo>
                  <a:lnTo>
                    <a:pt x="16183914" y="9797923"/>
                  </a:lnTo>
                  <a:lnTo>
                    <a:pt x="16179730" y="9804030"/>
                  </a:lnTo>
                  <a:lnTo>
                    <a:pt x="16180786" y="9808031"/>
                  </a:lnTo>
                  <a:lnTo>
                    <a:pt x="16183840" y="9810123"/>
                  </a:lnTo>
                  <a:lnTo>
                    <a:pt x="16187895" y="9812641"/>
                  </a:lnTo>
                  <a:lnTo>
                    <a:pt x="16188895" y="9813068"/>
                  </a:lnTo>
                  <a:lnTo>
                    <a:pt x="16188419" y="9813260"/>
                  </a:lnTo>
                  <a:lnTo>
                    <a:pt x="16191423" y="9814541"/>
                  </a:lnTo>
                  <a:lnTo>
                    <a:pt x="16195092" y="9813344"/>
                  </a:lnTo>
                  <a:lnTo>
                    <a:pt x="16196348" y="9811118"/>
                  </a:lnTo>
                  <a:lnTo>
                    <a:pt x="16196707" y="9810482"/>
                  </a:lnTo>
                  <a:lnTo>
                    <a:pt x="16198799" y="9807429"/>
                  </a:lnTo>
                  <a:lnTo>
                    <a:pt x="16197743" y="9803427"/>
                  </a:lnTo>
                  <a:lnTo>
                    <a:pt x="16194690" y="9801336"/>
                  </a:lnTo>
                  <a:lnTo>
                    <a:pt x="16190968" y="9798959"/>
                  </a:lnTo>
                  <a:lnTo>
                    <a:pt x="16187915" y="9796868"/>
                  </a:lnTo>
                  <a:close/>
                </a:path>
                <a:path w="18339435" h="10542905">
                  <a:moveTo>
                    <a:pt x="17728605" y="10444605"/>
                  </a:moveTo>
                  <a:lnTo>
                    <a:pt x="17724982" y="10443849"/>
                  </a:lnTo>
                  <a:lnTo>
                    <a:pt x="17720692" y="10442809"/>
                  </a:lnTo>
                  <a:lnTo>
                    <a:pt x="17717211" y="10441718"/>
                  </a:lnTo>
                  <a:lnTo>
                    <a:pt x="17713452" y="10444060"/>
                  </a:lnTo>
                  <a:lnTo>
                    <a:pt x="17712694" y="10447683"/>
                  </a:lnTo>
                  <a:lnTo>
                    <a:pt x="17712080" y="10450972"/>
                  </a:lnTo>
                  <a:lnTo>
                    <a:pt x="17713563" y="10453972"/>
                  </a:lnTo>
                  <a:lnTo>
                    <a:pt x="17716567" y="10455253"/>
                  </a:lnTo>
                  <a:lnTo>
                    <a:pt x="17716759" y="10455729"/>
                  </a:lnTo>
                  <a:lnTo>
                    <a:pt x="17717759" y="10456156"/>
                  </a:lnTo>
                  <a:lnTo>
                    <a:pt x="17722051" y="10457198"/>
                  </a:lnTo>
                  <a:lnTo>
                    <a:pt x="17725673" y="10457954"/>
                  </a:lnTo>
                  <a:lnTo>
                    <a:pt x="17729435" y="10455612"/>
                  </a:lnTo>
                  <a:lnTo>
                    <a:pt x="17730947" y="10448366"/>
                  </a:lnTo>
                  <a:lnTo>
                    <a:pt x="17728605" y="10444605"/>
                  </a:lnTo>
                  <a:close/>
                </a:path>
                <a:path w="18339435" h="10542905">
                  <a:moveTo>
                    <a:pt x="16113541" y="9750148"/>
                  </a:moveTo>
                  <a:lnTo>
                    <a:pt x="16109541" y="9751204"/>
                  </a:lnTo>
                  <a:lnTo>
                    <a:pt x="16105358" y="9757311"/>
                  </a:lnTo>
                  <a:lnTo>
                    <a:pt x="16106412" y="9761312"/>
                  </a:lnTo>
                  <a:lnTo>
                    <a:pt x="16109465" y="9763403"/>
                  </a:lnTo>
                  <a:lnTo>
                    <a:pt x="16113186" y="9765780"/>
                  </a:lnTo>
                  <a:lnTo>
                    <a:pt x="16117194" y="9767490"/>
                  </a:lnTo>
                  <a:lnTo>
                    <a:pt x="16120718" y="9766625"/>
                  </a:lnTo>
                  <a:lnTo>
                    <a:pt x="16121975" y="9764399"/>
                  </a:lnTo>
                  <a:lnTo>
                    <a:pt x="16122334" y="9763763"/>
                  </a:lnTo>
                  <a:lnTo>
                    <a:pt x="16124426" y="9760710"/>
                  </a:lnTo>
                  <a:lnTo>
                    <a:pt x="16123369" y="9756708"/>
                  </a:lnTo>
                  <a:lnTo>
                    <a:pt x="16120316" y="9754617"/>
                  </a:lnTo>
                  <a:lnTo>
                    <a:pt x="16116595" y="9752240"/>
                  </a:lnTo>
                  <a:lnTo>
                    <a:pt x="16113541" y="9750148"/>
                  </a:lnTo>
                  <a:close/>
                </a:path>
                <a:path w="18339435" h="10542905">
                  <a:moveTo>
                    <a:pt x="17814651" y="10461187"/>
                  </a:moveTo>
                  <a:lnTo>
                    <a:pt x="17811030" y="10460431"/>
                  </a:lnTo>
                  <a:lnTo>
                    <a:pt x="17806594" y="10459722"/>
                  </a:lnTo>
                  <a:lnTo>
                    <a:pt x="17802970" y="10458966"/>
                  </a:lnTo>
                  <a:lnTo>
                    <a:pt x="17799546" y="10461451"/>
                  </a:lnTo>
                  <a:lnTo>
                    <a:pt x="17798865" y="10464712"/>
                  </a:lnTo>
                  <a:lnTo>
                    <a:pt x="17798175" y="10468363"/>
                  </a:lnTo>
                  <a:lnTo>
                    <a:pt x="17799992" y="10471505"/>
                  </a:lnTo>
                  <a:lnTo>
                    <a:pt x="17802663" y="10472645"/>
                  </a:lnTo>
                  <a:lnTo>
                    <a:pt x="17802805" y="10472311"/>
                  </a:lnTo>
                  <a:lnTo>
                    <a:pt x="17804138" y="10472880"/>
                  </a:lnTo>
                  <a:lnTo>
                    <a:pt x="17808572" y="10473588"/>
                  </a:lnTo>
                  <a:lnTo>
                    <a:pt x="17812194" y="10474343"/>
                  </a:lnTo>
                  <a:lnTo>
                    <a:pt x="17815623" y="10471860"/>
                  </a:lnTo>
                  <a:lnTo>
                    <a:pt x="17817060" y="10464976"/>
                  </a:lnTo>
                  <a:lnTo>
                    <a:pt x="17817136" y="10464614"/>
                  </a:lnTo>
                  <a:lnTo>
                    <a:pt x="17814651" y="10461187"/>
                  </a:lnTo>
                  <a:close/>
                </a:path>
                <a:path w="18339435" h="10542905">
                  <a:moveTo>
                    <a:pt x="16039786" y="9702904"/>
                  </a:moveTo>
                  <a:lnTo>
                    <a:pt x="16035787" y="9703960"/>
                  </a:lnTo>
                  <a:lnTo>
                    <a:pt x="16031603" y="9710067"/>
                  </a:lnTo>
                  <a:lnTo>
                    <a:pt x="16032658" y="9714068"/>
                  </a:lnTo>
                  <a:lnTo>
                    <a:pt x="16035710" y="9716160"/>
                  </a:lnTo>
                  <a:lnTo>
                    <a:pt x="16039431" y="9718535"/>
                  </a:lnTo>
                  <a:lnTo>
                    <a:pt x="16043438" y="9720245"/>
                  </a:lnTo>
                  <a:lnTo>
                    <a:pt x="16046630" y="9719239"/>
                  </a:lnTo>
                  <a:lnTo>
                    <a:pt x="16048579" y="9716519"/>
                  </a:lnTo>
                  <a:lnTo>
                    <a:pt x="16050670" y="9713465"/>
                  </a:lnTo>
                  <a:lnTo>
                    <a:pt x="16049614" y="9709464"/>
                  </a:lnTo>
                  <a:lnTo>
                    <a:pt x="16046561" y="9707372"/>
                  </a:lnTo>
                  <a:lnTo>
                    <a:pt x="16042840" y="9704996"/>
                  </a:lnTo>
                  <a:lnTo>
                    <a:pt x="16039786" y="9702904"/>
                  </a:lnTo>
                  <a:close/>
                </a:path>
                <a:path w="18339435" h="10542905">
                  <a:moveTo>
                    <a:pt x="15966601" y="9654325"/>
                  </a:moveTo>
                  <a:lnTo>
                    <a:pt x="15962267" y="9655238"/>
                  </a:lnTo>
                  <a:lnTo>
                    <a:pt x="15960175" y="9658291"/>
                  </a:lnTo>
                  <a:lnTo>
                    <a:pt x="15958739" y="9660835"/>
                  </a:lnTo>
                  <a:lnTo>
                    <a:pt x="15958559" y="9661153"/>
                  </a:lnTo>
                  <a:lnTo>
                    <a:pt x="15959137" y="9665346"/>
                  </a:lnTo>
                  <a:lnTo>
                    <a:pt x="15962190" y="9667437"/>
                  </a:lnTo>
                  <a:lnTo>
                    <a:pt x="15965914" y="9669814"/>
                  </a:lnTo>
                  <a:lnTo>
                    <a:pt x="15969919" y="9671523"/>
                  </a:lnTo>
                  <a:lnTo>
                    <a:pt x="15973110" y="9670516"/>
                  </a:lnTo>
                  <a:lnTo>
                    <a:pt x="15974842" y="9668099"/>
                  </a:lnTo>
                  <a:lnTo>
                    <a:pt x="15977151" y="9664743"/>
                  </a:lnTo>
                  <a:lnTo>
                    <a:pt x="15976096" y="9660742"/>
                  </a:lnTo>
                  <a:lnTo>
                    <a:pt x="15973043" y="9658651"/>
                  </a:lnTo>
                  <a:lnTo>
                    <a:pt x="15969320" y="9656274"/>
                  </a:lnTo>
                  <a:lnTo>
                    <a:pt x="15966601" y="9654325"/>
                  </a:lnTo>
                  <a:close/>
                </a:path>
                <a:path w="18339435" h="10542905">
                  <a:moveTo>
                    <a:pt x="17900839" y="10477434"/>
                  </a:moveTo>
                  <a:lnTo>
                    <a:pt x="17897217" y="10476679"/>
                  </a:lnTo>
                  <a:lnTo>
                    <a:pt x="17892784" y="10475971"/>
                  </a:lnTo>
                  <a:lnTo>
                    <a:pt x="17889160" y="10475214"/>
                  </a:lnTo>
                  <a:lnTo>
                    <a:pt x="17885732" y="10477698"/>
                  </a:lnTo>
                  <a:lnTo>
                    <a:pt x="17885052" y="10480959"/>
                  </a:lnTo>
                  <a:lnTo>
                    <a:pt x="17884976" y="10481321"/>
                  </a:lnTo>
                  <a:lnTo>
                    <a:pt x="17884505" y="10484276"/>
                  </a:lnTo>
                  <a:lnTo>
                    <a:pt x="17886322" y="10487419"/>
                  </a:lnTo>
                  <a:lnTo>
                    <a:pt x="17890326" y="10489127"/>
                  </a:lnTo>
                  <a:lnTo>
                    <a:pt x="17894762" y="10489835"/>
                  </a:lnTo>
                  <a:lnTo>
                    <a:pt x="17898384" y="10490591"/>
                  </a:lnTo>
                  <a:lnTo>
                    <a:pt x="17901809" y="10488107"/>
                  </a:lnTo>
                  <a:lnTo>
                    <a:pt x="17903248" y="10481223"/>
                  </a:lnTo>
                  <a:lnTo>
                    <a:pt x="17903323" y="10480861"/>
                  </a:lnTo>
                  <a:lnTo>
                    <a:pt x="17900839" y="10477434"/>
                  </a:lnTo>
                  <a:close/>
                </a:path>
                <a:path w="18339435" h="10542905">
                  <a:moveTo>
                    <a:pt x="15894177" y="9604887"/>
                  </a:moveTo>
                  <a:lnTo>
                    <a:pt x="15889985" y="9605466"/>
                  </a:lnTo>
                  <a:lnTo>
                    <a:pt x="15885801" y="9611573"/>
                  </a:lnTo>
                  <a:lnTo>
                    <a:pt x="15886382" y="9615766"/>
                  </a:lnTo>
                  <a:lnTo>
                    <a:pt x="15889435" y="9617857"/>
                  </a:lnTo>
                  <a:lnTo>
                    <a:pt x="15893156" y="9620233"/>
                  </a:lnTo>
                  <a:lnTo>
                    <a:pt x="15894490" y="9620803"/>
                  </a:lnTo>
                  <a:lnTo>
                    <a:pt x="15894348" y="9621137"/>
                  </a:lnTo>
                  <a:lnTo>
                    <a:pt x="15897353" y="9622418"/>
                  </a:lnTo>
                  <a:lnTo>
                    <a:pt x="15900543" y="9621412"/>
                  </a:lnTo>
                  <a:lnTo>
                    <a:pt x="15902492" y="9618692"/>
                  </a:lnTo>
                  <a:lnTo>
                    <a:pt x="15904585" y="9615638"/>
                  </a:lnTo>
                  <a:lnTo>
                    <a:pt x="15904005" y="9611446"/>
                  </a:lnTo>
                  <a:lnTo>
                    <a:pt x="15900951" y="9609355"/>
                  </a:lnTo>
                  <a:lnTo>
                    <a:pt x="15897230" y="9606978"/>
                  </a:lnTo>
                  <a:lnTo>
                    <a:pt x="15894177" y="9604887"/>
                  </a:lnTo>
                  <a:close/>
                </a:path>
                <a:path w="18339435" h="10542905">
                  <a:moveTo>
                    <a:pt x="17987355" y="10491060"/>
                  </a:moveTo>
                  <a:lnTo>
                    <a:pt x="17983589" y="10490636"/>
                  </a:lnTo>
                  <a:lnTo>
                    <a:pt x="17979158" y="10489930"/>
                  </a:lnTo>
                  <a:lnTo>
                    <a:pt x="17975534" y="10489174"/>
                  </a:lnTo>
                  <a:lnTo>
                    <a:pt x="17972107" y="10491657"/>
                  </a:lnTo>
                  <a:lnTo>
                    <a:pt x="17971684" y="10495422"/>
                  </a:lnTo>
                  <a:lnTo>
                    <a:pt x="17971214" y="10498379"/>
                  </a:lnTo>
                  <a:lnTo>
                    <a:pt x="17973030" y="10501521"/>
                  </a:lnTo>
                  <a:lnTo>
                    <a:pt x="17975698" y="10502659"/>
                  </a:lnTo>
                  <a:lnTo>
                    <a:pt x="17975509" y="10502184"/>
                  </a:lnTo>
                  <a:lnTo>
                    <a:pt x="17977179" y="10502896"/>
                  </a:lnTo>
                  <a:lnTo>
                    <a:pt x="17981610" y="10503603"/>
                  </a:lnTo>
                  <a:lnTo>
                    <a:pt x="17985234" y="10504359"/>
                  </a:lnTo>
                  <a:lnTo>
                    <a:pt x="17988661" y="10501876"/>
                  </a:lnTo>
                  <a:lnTo>
                    <a:pt x="17989084" y="10498110"/>
                  </a:lnTo>
                  <a:lnTo>
                    <a:pt x="17989840" y="10494487"/>
                  </a:lnTo>
                  <a:lnTo>
                    <a:pt x="17987355" y="10491060"/>
                  </a:lnTo>
                  <a:close/>
                </a:path>
                <a:path w="18339435" h="10542905">
                  <a:moveTo>
                    <a:pt x="15822180" y="9554447"/>
                  </a:moveTo>
                  <a:lnTo>
                    <a:pt x="15817988" y="9555026"/>
                  </a:lnTo>
                  <a:lnTo>
                    <a:pt x="15813804" y="9561133"/>
                  </a:lnTo>
                  <a:lnTo>
                    <a:pt x="15814383" y="9565325"/>
                  </a:lnTo>
                  <a:lnTo>
                    <a:pt x="15817436" y="9567416"/>
                  </a:lnTo>
                  <a:lnTo>
                    <a:pt x="15821016" y="9570128"/>
                  </a:lnTo>
                  <a:lnTo>
                    <a:pt x="15822351" y="9570697"/>
                  </a:lnTo>
                  <a:lnTo>
                    <a:pt x="15822209" y="9571030"/>
                  </a:lnTo>
                  <a:lnTo>
                    <a:pt x="15825214" y="9572312"/>
                  </a:lnTo>
                  <a:lnTo>
                    <a:pt x="15828404" y="9571306"/>
                  </a:lnTo>
                  <a:lnTo>
                    <a:pt x="15830354" y="9568586"/>
                  </a:lnTo>
                  <a:lnTo>
                    <a:pt x="15832445" y="9565533"/>
                  </a:lnTo>
                  <a:lnTo>
                    <a:pt x="15831866" y="9561340"/>
                  </a:lnTo>
                  <a:lnTo>
                    <a:pt x="15828812" y="9559248"/>
                  </a:lnTo>
                  <a:lnTo>
                    <a:pt x="15825233" y="9556538"/>
                  </a:lnTo>
                  <a:lnTo>
                    <a:pt x="15822180" y="9554447"/>
                  </a:lnTo>
                  <a:close/>
                </a:path>
                <a:path w="18339435" h="10542905">
                  <a:moveTo>
                    <a:pt x="18074444" y="10503351"/>
                  </a:moveTo>
                  <a:lnTo>
                    <a:pt x="18070678" y="10502927"/>
                  </a:lnTo>
                  <a:lnTo>
                    <a:pt x="18066244" y="10502220"/>
                  </a:lnTo>
                  <a:lnTo>
                    <a:pt x="18062480" y="10501798"/>
                  </a:lnTo>
                  <a:lnTo>
                    <a:pt x="18059053" y="10504282"/>
                  </a:lnTo>
                  <a:lnTo>
                    <a:pt x="18058630" y="10508048"/>
                  </a:lnTo>
                  <a:lnTo>
                    <a:pt x="18058491" y="10511145"/>
                  </a:lnTo>
                  <a:lnTo>
                    <a:pt x="18060116" y="10513811"/>
                  </a:lnTo>
                  <a:lnTo>
                    <a:pt x="18064457" y="10515662"/>
                  </a:lnTo>
                  <a:lnTo>
                    <a:pt x="18068888" y="10516369"/>
                  </a:lnTo>
                  <a:lnTo>
                    <a:pt x="18072655" y="10516791"/>
                  </a:lnTo>
                  <a:lnTo>
                    <a:pt x="18076082" y="10514308"/>
                  </a:lnTo>
                  <a:lnTo>
                    <a:pt x="18076926" y="10506777"/>
                  </a:lnTo>
                  <a:lnTo>
                    <a:pt x="18074444" y="10503351"/>
                  </a:lnTo>
                  <a:close/>
                </a:path>
                <a:path w="18339435" h="10542905">
                  <a:moveTo>
                    <a:pt x="15750469" y="9503339"/>
                  </a:moveTo>
                  <a:lnTo>
                    <a:pt x="15746276" y="9503918"/>
                  </a:lnTo>
                  <a:lnTo>
                    <a:pt x="15742093" y="9510025"/>
                  </a:lnTo>
                  <a:lnTo>
                    <a:pt x="15742671" y="9514217"/>
                  </a:lnTo>
                  <a:lnTo>
                    <a:pt x="15745724" y="9516309"/>
                  </a:lnTo>
                  <a:lnTo>
                    <a:pt x="15749302" y="9519019"/>
                  </a:lnTo>
                  <a:lnTo>
                    <a:pt x="15753644" y="9520871"/>
                  </a:lnTo>
                  <a:lnTo>
                    <a:pt x="15756692" y="9520198"/>
                  </a:lnTo>
                  <a:lnTo>
                    <a:pt x="15758642" y="9517478"/>
                  </a:lnTo>
                  <a:lnTo>
                    <a:pt x="15760733" y="9514425"/>
                  </a:lnTo>
                  <a:lnTo>
                    <a:pt x="15760154" y="9510233"/>
                  </a:lnTo>
                  <a:lnTo>
                    <a:pt x="15757100" y="9508140"/>
                  </a:lnTo>
                  <a:lnTo>
                    <a:pt x="15753521" y="9505430"/>
                  </a:lnTo>
                  <a:lnTo>
                    <a:pt x="15750469" y="9503339"/>
                  </a:lnTo>
                  <a:close/>
                </a:path>
                <a:path w="18339435" h="10542905">
                  <a:moveTo>
                    <a:pt x="18161383" y="10513211"/>
                  </a:moveTo>
                  <a:lnTo>
                    <a:pt x="18157617" y="10512788"/>
                  </a:lnTo>
                  <a:lnTo>
                    <a:pt x="18149611" y="10512135"/>
                  </a:lnTo>
                  <a:lnTo>
                    <a:pt x="18146183" y="10514618"/>
                  </a:lnTo>
                  <a:lnTo>
                    <a:pt x="18145761" y="10518384"/>
                  </a:lnTo>
                  <a:lnTo>
                    <a:pt x="18145624" y="10521481"/>
                  </a:lnTo>
                  <a:lnTo>
                    <a:pt x="18147249" y="10524148"/>
                  </a:lnTo>
                  <a:lnTo>
                    <a:pt x="18149918" y="10525286"/>
                  </a:lnTo>
                  <a:lnTo>
                    <a:pt x="18150060" y="10524952"/>
                  </a:lnTo>
                  <a:lnTo>
                    <a:pt x="18151729" y="10525665"/>
                  </a:lnTo>
                  <a:lnTo>
                    <a:pt x="18159736" y="10526318"/>
                  </a:lnTo>
                  <a:lnTo>
                    <a:pt x="18163163" y="10523834"/>
                  </a:lnTo>
                  <a:lnTo>
                    <a:pt x="18163585" y="10520068"/>
                  </a:lnTo>
                  <a:lnTo>
                    <a:pt x="18163865" y="10516637"/>
                  </a:lnTo>
                  <a:lnTo>
                    <a:pt x="18161383" y="10513211"/>
                  </a:lnTo>
                  <a:close/>
                </a:path>
                <a:path w="18339435" h="10542905">
                  <a:moveTo>
                    <a:pt x="15679375" y="9451706"/>
                  </a:moveTo>
                  <a:lnTo>
                    <a:pt x="15675182" y="9452285"/>
                  </a:lnTo>
                  <a:lnTo>
                    <a:pt x="15670998" y="9458392"/>
                  </a:lnTo>
                  <a:lnTo>
                    <a:pt x="15671578" y="9462585"/>
                  </a:lnTo>
                  <a:lnTo>
                    <a:pt x="15674630" y="9464676"/>
                  </a:lnTo>
                  <a:lnTo>
                    <a:pt x="15678209" y="9467386"/>
                  </a:lnTo>
                  <a:lnTo>
                    <a:pt x="15682217" y="9469096"/>
                  </a:lnTo>
                  <a:lnTo>
                    <a:pt x="15685741" y="9468232"/>
                  </a:lnTo>
                  <a:lnTo>
                    <a:pt x="15687548" y="9465846"/>
                  </a:lnTo>
                  <a:lnTo>
                    <a:pt x="15689640" y="9462792"/>
                  </a:lnTo>
                  <a:lnTo>
                    <a:pt x="15689061" y="9458600"/>
                  </a:lnTo>
                  <a:lnTo>
                    <a:pt x="15686007" y="9456507"/>
                  </a:lnTo>
                  <a:lnTo>
                    <a:pt x="15682428" y="9453798"/>
                  </a:lnTo>
                  <a:lnTo>
                    <a:pt x="15679375" y="9451706"/>
                  </a:lnTo>
                  <a:close/>
                </a:path>
                <a:path w="18339435" h="10542905">
                  <a:moveTo>
                    <a:pt x="15609041" y="9399213"/>
                  </a:moveTo>
                  <a:lnTo>
                    <a:pt x="15604850" y="9399793"/>
                  </a:lnTo>
                  <a:lnTo>
                    <a:pt x="15602758" y="9402846"/>
                  </a:lnTo>
                  <a:lnTo>
                    <a:pt x="15600332" y="9405757"/>
                  </a:lnTo>
                  <a:lnTo>
                    <a:pt x="15600912" y="9409950"/>
                  </a:lnTo>
                  <a:lnTo>
                    <a:pt x="15603965" y="9412041"/>
                  </a:lnTo>
                  <a:lnTo>
                    <a:pt x="15607544" y="9414752"/>
                  </a:lnTo>
                  <a:lnTo>
                    <a:pt x="15608878" y="9415322"/>
                  </a:lnTo>
                  <a:lnTo>
                    <a:pt x="15608736" y="9415655"/>
                  </a:lnTo>
                  <a:lnTo>
                    <a:pt x="15611406" y="9416794"/>
                  </a:lnTo>
                  <a:lnTo>
                    <a:pt x="15614932" y="9415930"/>
                  </a:lnTo>
                  <a:lnTo>
                    <a:pt x="15616737" y="9413544"/>
                  </a:lnTo>
                  <a:lnTo>
                    <a:pt x="15619163" y="9410633"/>
                  </a:lnTo>
                  <a:lnTo>
                    <a:pt x="15618586" y="9406442"/>
                  </a:lnTo>
                  <a:lnTo>
                    <a:pt x="15615533" y="9404350"/>
                  </a:lnTo>
                  <a:lnTo>
                    <a:pt x="15611952" y="9401639"/>
                  </a:lnTo>
                  <a:lnTo>
                    <a:pt x="15609041" y="9399213"/>
                  </a:lnTo>
                  <a:close/>
                </a:path>
                <a:path w="18339435" h="10542905">
                  <a:moveTo>
                    <a:pt x="18249083" y="10522212"/>
                  </a:moveTo>
                  <a:lnTo>
                    <a:pt x="18245317" y="10521789"/>
                  </a:lnTo>
                  <a:lnTo>
                    <a:pt x="18240743" y="10521416"/>
                  </a:lnTo>
                  <a:lnTo>
                    <a:pt x="18236977" y="10520993"/>
                  </a:lnTo>
                  <a:lnTo>
                    <a:pt x="18233883" y="10523619"/>
                  </a:lnTo>
                  <a:lnTo>
                    <a:pt x="18233461" y="10527385"/>
                  </a:lnTo>
                  <a:lnTo>
                    <a:pt x="18232990" y="10530340"/>
                  </a:lnTo>
                  <a:lnTo>
                    <a:pt x="18234615" y="10533006"/>
                  </a:lnTo>
                  <a:lnTo>
                    <a:pt x="18237286" y="10534146"/>
                  </a:lnTo>
                  <a:lnTo>
                    <a:pt x="18237428" y="10533812"/>
                  </a:lnTo>
                  <a:lnTo>
                    <a:pt x="18239429" y="10534666"/>
                  </a:lnTo>
                  <a:lnTo>
                    <a:pt x="18244006" y="10535039"/>
                  </a:lnTo>
                  <a:lnTo>
                    <a:pt x="18247772" y="10535462"/>
                  </a:lnTo>
                  <a:lnTo>
                    <a:pt x="18250863" y="10532835"/>
                  </a:lnTo>
                  <a:lnTo>
                    <a:pt x="18251710" y="10525305"/>
                  </a:lnTo>
                  <a:lnTo>
                    <a:pt x="18249083" y="10522212"/>
                  </a:lnTo>
                  <a:close/>
                </a:path>
                <a:path w="18339435" h="10542905">
                  <a:moveTo>
                    <a:pt x="15538518" y="9346246"/>
                  </a:moveTo>
                  <a:lnTo>
                    <a:pt x="15534660" y="9346967"/>
                  </a:lnTo>
                  <a:lnTo>
                    <a:pt x="15532234" y="9349878"/>
                  </a:lnTo>
                  <a:lnTo>
                    <a:pt x="15529951" y="9352455"/>
                  </a:lnTo>
                  <a:lnTo>
                    <a:pt x="15530530" y="9356648"/>
                  </a:lnTo>
                  <a:lnTo>
                    <a:pt x="15533442" y="9359074"/>
                  </a:lnTo>
                  <a:lnTo>
                    <a:pt x="15537020" y="9361784"/>
                  </a:lnTo>
                  <a:lnTo>
                    <a:pt x="15538689" y="9362495"/>
                  </a:lnTo>
                  <a:lnTo>
                    <a:pt x="15538212" y="9362687"/>
                  </a:lnTo>
                  <a:lnTo>
                    <a:pt x="15540882" y="9363826"/>
                  </a:lnTo>
                  <a:lnTo>
                    <a:pt x="15544408" y="9362962"/>
                  </a:lnTo>
                  <a:lnTo>
                    <a:pt x="15546215" y="9360577"/>
                  </a:lnTo>
                  <a:lnTo>
                    <a:pt x="15548497" y="9357999"/>
                  </a:lnTo>
                  <a:lnTo>
                    <a:pt x="15547919" y="9353807"/>
                  </a:lnTo>
                  <a:lnTo>
                    <a:pt x="15545007" y="9351381"/>
                  </a:lnTo>
                  <a:lnTo>
                    <a:pt x="15541429" y="9348671"/>
                  </a:lnTo>
                  <a:lnTo>
                    <a:pt x="15538518" y="9346246"/>
                  </a:lnTo>
                  <a:close/>
                </a:path>
                <a:path w="18339435" h="10542905">
                  <a:moveTo>
                    <a:pt x="18336351" y="10529450"/>
                  </a:moveTo>
                  <a:lnTo>
                    <a:pt x="18332585" y="10529027"/>
                  </a:lnTo>
                  <a:lnTo>
                    <a:pt x="18324579" y="10528374"/>
                  </a:lnTo>
                  <a:lnTo>
                    <a:pt x="18321485" y="10531000"/>
                  </a:lnTo>
                  <a:lnTo>
                    <a:pt x="18321063" y="10534766"/>
                  </a:lnTo>
                  <a:lnTo>
                    <a:pt x="18320734" y="10537387"/>
                  </a:lnTo>
                  <a:lnTo>
                    <a:pt x="18322359" y="10540053"/>
                  </a:lnTo>
                  <a:lnTo>
                    <a:pt x="18325030" y="10541192"/>
                  </a:lnTo>
                  <a:lnTo>
                    <a:pt x="18325173" y="10540859"/>
                  </a:lnTo>
                  <a:lnTo>
                    <a:pt x="18327174" y="10541713"/>
                  </a:lnTo>
                  <a:lnTo>
                    <a:pt x="18335182" y="10542366"/>
                  </a:lnTo>
                  <a:lnTo>
                    <a:pt x="18338276" y="10539740"/>
                  </a:lnTo>
                  <a:lnTo>
                    <a:pt x="18338698" y="10535975"/>
                  </a:lnTo>
                  <a:lnTo>
                    <a:pt x="18338978" y="10532543"/>
                  </a:lnTo>
                  <a:lnTo>
                    <a:pt x="18336351" y="10529450"/>
                  </a:lnTo>
                  <a:close/>
                </a:path>
                <a:path w="18339435" h="10542905">
                  <a:moveTo>
                    <a:pt x="15469566" y="9292369"/>
                  </a:moveTo>
                  <a:lnTo>
                    <a:pt x="15465372" y="9292948"/>
                  </a:lnTo>
                  <a:lnTo>
                    <a:pt x="15462947" y="9295859"/>
                  </a:lnTo>
                  <a:lnTo>
                    <a:pt x="15460663" y="9298436"/>
                  </a:lnTo>
                  <a:lnTo>
                    <a:pt x="15461243" y="9302629"/>
                  </a:lnTo>
                  <a:lnTo>
                    <a:pt x="15464153" y="9305054"/>
                  </a:lnTo>
                  <a:lnTo>
                    <a:pt x="15467733" y="9307765"/>
                  </a:lnTo>
                  <a:lnTo>
                    <a:pt x="15469401" y="9308477"/>
                  </a:lnTo>
                  <a:lnTo>
                    <a:pt x="15468926" y="9308668"/>
                  </a:lnTo>
                  <a:lnTo>
                    <a:pt x="15471597" y="9309808"/>
                  </a:lnTo>
                  <a:lnTo>
                    <a:pt x="15475122" y="9308944"/>
                  </a:lnTo>
                  <a:lnTo>
                    <a:pt x="15476929" y="9306558"/>
                  </a:lnTo>
                  <a:lnTo>
                    <a:pt x="15479212" y="9303981"/>
                  </a:lnTo>
                  <a:lnTo>
                    <a:pt x="15478633" y="9299788"/>
                  </a:lnTo>
                  <a:lnTo>
                    <a:pt x="15475724" y="9297364"/>
                  </a:lnTo>
                  <a:lnTo>
                    <a:pt x="15472144" y="9294653"/>
                  </a:lnTo>
                  <a:lnTo>
                    <a:pt x="15469566" y="9292369"/>
                  </a:lnTo>
                  <a:close/>
                </a:path>
                <a:path w="18339435" h="10542905">
                  <a:moveTo>
                    <a:pt x="15400563" y="9237683"/>
                  </a:moveTo>
                  <a:lnTo>
                    <a:pt x="15396371" y="9238262"/>
                  </a:lnTo>
                  <a:lnTo>
                    <a:pt x="15391521" y="9244084"/>
                  </a:lnTo>
                  <a:lnTo>
                    <a:pt x="15392100" y="9248277"/>
                  </a:lnTo>
                  <a:lnTo>
                    <a:pt x="15395011" y="9250702"/>
                  </a:lnTo>
                  <a:lnTo>
                    <a:pt x="15398589" y="9253413"/>
                  </a:lnTo>
                  <a:lnTo>
                    <a:pt x="15402928" y="9255264"/>
                  </a:lnTo>
                  <a:lnTo>
                    <a:pt x="15406310" y="9254734"/>
                  </a:lnTo>
                  <a:lnTo>
                    <a:pt x="15408117" y="9252348"/>
                  </a:lnTo>
                  <a:lnTo>
                    <a:pt x="15410543" y="9249437"/>
                  </a:lnTo>
                  <a:lnTo>
                    <a:pt x="15409964" y="9245244"/>
                  </a:lnTo>
                  <a:lnTo>
                    <a:pt x="15407053" y="9242818"/>
                  </a:lnTo>
                  <a:lnTo>
                    <a:pt x="15403475" y="9240108"/>
                  </a:lnTo>
                  <a:lnTo>
                    <a:pt x="15400563" y="9237683"/>
                  </a:lnTo>
                  <a:close/>
                </a:path>
                <a:path w="18339435" h="10542905">
                  <a:moveTo>
                    <a:pt x="15331894" y="9183138"/>
                  </a:moveTo>
                  <a:lnTo>
                    <a:pt x="15327846" y="9183384"/>
                  </a:lnTo>
                  <a:lnTo>
                    <a:pt x="15325420" y="9186295"/>
                  </a:lnTo>
                  <a:lnTo>
                    <a:pt x="15323328" y="9189349"/>
                  </a:lnTo>
                  <a:lnTo>
                    <a:pt x="15323574" y="9193399"/>
                  </a:lnTo>
                  <a:lnTo>
                    <a:pt x="15326484" y="9195824"/>
                  </a:lnTo>
                  <a:lnTo>
                    <a:pt x="15330063" y="9198535"/>
                  </a:lnTo>
                  <a:lnTo>
                    <a:pt x="15334402" y="9200386"/>
                  </a:lnTo>
                  <a:lnTo>
                    <a:pt x="15337784" y="9199855"/>
                  </a:lnTo>
                  <a:lnTo>
                    <a:pt x="15339591" y="9197469"/>
                  </a:lnTo>
                  <a:lnTo>
                    <a:pt x="15341683" y="9194416"/>
                  </a:lnTo>
                  <a:lnTo>
                    <a:pt x="15341438" y="9190365"/>
                  </a:lnTo>
                  <a:lnTo>
                    <a:pt x="15338527" y="9187941"/>
                  </a:lnTo>
                  <a:lnTo>
                    <a:pt x="15334948" y="9185230"/>
                  </a:lnTo>
                  <a:lnTo>
                    <a:pt x="15331894" y="9183138"/>
                  </a:lnTo>
                  <a:close/>
                </a:path>
                <a:path w="18339435" h="10542905">
                  <a:moveTo>
                    <a:pt x="15264130" y="9127402"/>
                  </a:moveTo>
                  <a:lnTo>
                    <a:pt x="15260080" y="9127647"/>
                  </a:lnTo>
                  <a:lnTo>
                    <a:pt x="15255229" y="9133469"/>
                  </a:lnTo>
                  <a:lnTo>
                    <a:pt x="15255475" y="9137519"/>
                  </a:lnTo>
                  <a:lnTo>
                    <a:pt x="15258385" y="9139945"/>
                  </a:lnTo>
                  <a:lnTo>
                    <a:pt x="15261821" y="9142989"/>
                  </a:lnTo>
                  <a:lnTo>
                    <a:pt x="15263490" y="9143701"/>
                  </a:lnTo>
                  <a:lnTo>
                    <a:pt x="15263348" y="9144034"/>
                  </a:lnTo>
                  <a:lnTo>
                    <a:pt x="15266018" y="9145173"/>
                  </a:lnTo>
                  <a:lnTo>
                    <a:pt x="15269400" y="9144644"/>
                  </a:lnTo>
                  <a:lnTo>
                    <a:pt x="15271207" y="9142257"/>
                  </a:lnTo>
                  <a:lnTo>
                    <a:pt x="15273633" y="9139347"/>
                  </a:lnTo>
                  <a:lnTo>
                    <a:pt x="15273389" y="9135297"/>
                  </a:lnTo>
                  <a:lnTo>
                    <a:pt x="15270477" y="9132871"/>
                  </a:lnTo>
                  <a:lnTo>
                    <a:pt x="15267041" y="9129827"/>
                  </a:lnTo>
                  <a:lnTo>
                    <a:pt x="15264130" y="9127402"/>
                  </a:lnTo>
                  <a:close/>
                </a:path>
                <a:path w="18339435" h="10542905">
                  <a:moveTo>
                    <a:pt x="15196507" y="9071331"/>
                  </a:moveTo>
                  <a:lnTo>
                    <a:pt x="15192457" y="9071576"/>
                  </a:lnTo>
                  <a:lnTo>
                    <a:pt x="15187606" y="9077398"/>
                  </a:lnTo>
                  <a:lnTo>
                    <a:pt x="15187852" y="9081448"/>
                  </a:lnTo>
                  <a:lnTo>
                    <a:pt x="15190764" y="9083875"/>
                  </a:lnTo>
                  <a:lnTo>
                    <a:pt x="15194199" y="9086918"/>
                  </a:lnTo>
                  <a:lnTo>
                    <a:pt x="15195868" y="9087630"/>
                  </a:lnTo>
                  <a:lnTo>
                    <a:pt x="15195725" y="9087963"/>
                  </a:lnTo>
                  <a:lnTo>
                    <a:pt x="15198397" y="9089103"/>
                  </a:lnTo>
                  <a:lnTo>
                    <a:pt x="15201781" y="9088574"/>
                  </a:lnTo>
                  <a:lnTo>
                    <a:pt x="15203587" y="9086188"/>
                  </a:lnTo>
                  <a:lnTo>
                    <a:pt x="15206012" y="9083277"/>
                  </a:lnTo>
                  <a:lnTo>
                    <a:pt x="15205768" y="9079227"/>
                  </a:lnTo>
                  <a:lnTo>
                    <a:pt x="15202856" y="9076801"/>
                  </a:lnTo>
                  <a:lnTo>
                    <a:pt x="15199418" y="9073756"/>
                  </a:lnTo>
                  <a:lnTo>
                    <a:pt x="15196507" y="9071331"/>
                  </a:lnTo>
                  <a:close/>
                </a:path>
                <a:path w="18339435" h="10542905">
                  <a:moveTo>
                    <a:pt x="15129172" y="9014593"/>
                  </a:moveTo>
                  <a:lnTo>
                    <a:pt x="15125119" y="9014837"/>
                  </a:lnTo>
                  <a:lnTo>
                    <a:pt x="15120269" y="9020660"/>
                  </a:lnTo>
                  <a:lnTo>
                    <a:pt x="15120513" y="9024710"/>
                  </a:lnTo>
                  <a:lnTo>
                    <a:pt x="15123425" y="9027135"/>
                  </a:lnTo>
                  <a:lnTo>
                    <a:pt x="15126861" y="9030179"/>
                  </a:lnTo>
                  <a:lnTo>
                    <a:pt x="15128532" y="9030892"/>
                  </a:lnTo>
                  <a:lnTo>
                    <a:pt x="15128389" y="9031226"/>
                  </a:lnTo>
                  <a:lnTo>
                    <a:pt x="15131061" y="9032366"/>
                  </a:lnTo>
                  <a:lnTo>
                    <a:pt x="15134443" y="9031835"/>
                  </a:lnTo>
                  <a:lnTo>
                    <a:pt x="15136250" y="9029449"/>
                  </a:lnTo>
                  <a:lnTo>
                    <a:pt x="15138675" y="9026538"/>
                  </a:lnTo>
                  <a:lnTo>
                    <a:pt x="15138430" y="9022488"/>
                  </a:lnTo>
                  <a:lnTo>
                    <a:pt x="15135519" y="9020063"/>
                  </a:lnTo>
                  <a:lnTo>
                    <a:pt x="15132082" y="9017018"/>
                  </a:lnTo>
                  <a:lnTo>
                    <a:pt x="15129172" y="9014593"/>
                  </a:lnTo>
                  <a:close/>
                </a:path>
                <a:path w="18339435" h="10542905">
                  <a:moveTo>
                    <a:pt x="15062118" y="8957187"/>
                  </a:moveTo>
                  <a:lnTo>
                    <a:pt x="15058067" y="8957431"/>
                  </a:lnTo>
                  <a:lnTo>
                    <a:pt x="15053216" y="8963253"/>
                  </a:lnTo>
                  <a:lnTo>
                    <a:pt x="15053461" y="8967304"/>
                  </a:lnTo>
                  <a:lnTo>
                    <a:pt x="15056372" y="8969729"/>
                  </a:lnTo>
                  <a:lnTo>
                    <a:pt x="15059810" y="8972774"/>
                  </a:lnTo>
                  <a:lnTo>
                    <a:pt x="15061814" y="8973629"/>
                  </a:lnTo>
                  <a:lnTo>
                    <a:pt x="15061671" y="8973963"/>
                  </a:lnTo>
                  <a:lnTo>
                    <a:pt x="15064007" y="8974959"/>
                  </a:lnTo>
                  <a:lnTo>
                    <a:pt x="15067389" y="8974429"/>
                  </a:lnTo>
                  <a:lnTo>
                    <a:pt x="15069196" y="8972043"/>
                  </a:lnTo>
                  <a:lnTo>
                    <a:pt x="15071622" y="8969132"/>
                  </a:lnTo>
                  <a:lnTo>
                    <a:pt x="15071377" y="8965081"/>
                  </a:lnTo>
                  <a:lnTo>
                    <a:pt x="15068466" y="8962656"/>
                  </a:lnTo>
                  <a:lnTo>
                    <a:pt x="15065030" y="8959613"/>
                  </a:lnTo>
                  <a:lnTo>
                    <a:pt x="15062118" y="8957187"/>
                  </a:lnTo>
                  <a:close/>
                </a:path>
                <a:path w="18339435" h="10542905">
                  <a:moveTo>
                    <a:pt x="14996208" y="8899873"/>
                  </a:moveTo>
                  <a:lnTo>
                    <a:pt x="14991682" y="8900310"/>
                  </a:lnTo>
                  <a:lnTo>
                    <a:pt x="14987116" y="8905465"/>
                  </a:lnTo>
                  <a:lnTo>
                    <a:pt x="14987218" y="8909849"/>
                  </a:lnTo>
                  <a:lnTo>
                    <a:pt x="14990130" y="8912274"/>
                  </a:lnTo>
                  <a:lnTo>
                    <a:pt x="14993566" y="8915318"/>
                  </a:lnTo>
                  <a:lnTo>
                    <a:pt x="14995570" y="8916173"/>
                  </a:lnTo>
                  <a:lnTo>
                    <a:pt x="14995427" y="8916507"/>
                  </a:lnTo>
                  <a:lnTo>
                    <a:pt x="14997763" y="8917503"/>
                  </a:lnTo>
                  <a:lnTo>
                    <a:pt x="15000814" y="8916832"/>
                  </a:lnTo>
                  <a:lnTo>
                    <a:pt x="15002955" y="8914588"/>
                  </a:lnTo>
                  <a:lnTo>
                    <a:pt x="15005238" y="8912011"/>
                  </a:lnTo>
                  <a:lnTo>
                    <a:pt x="15005135" y="8907627"/>
                  </a:lnTo>
                  <a:lnTo>
                    <a:pt x="15002224" y="8905202"/>
                  </a:lnTo>
                  <a:lnTo>
                    <a:pt x="14996208" y="8899873"/>
                  </a:lnTo>
                  <a:close/>
                </a:path>
                <a:path w="18339435" h="10542905">
                  <a:moveTo>
                    <a:pt x="14930251" y="8841751"/>
                  </a:moveTo>
                  <a:lnTo>
                    <a:pt x="14925725" y="8842187"/>
                  </a:lnTo>
                  <a:lnTo>
                    <a:pt x="14921160" y="8847342"/>
                  </a:lnTo>
                  <a:lnTo>
                    <a:pt x="14921261" y="8851727"/>
                  </a:lnTo>
                  <a:lnTo>
                    <a:pt x="14924173" y="8854152"/>
                  </a:lnTo>
                  <a:lnTo>
                    <a:pt x="14927609" y="8857196"/>
                  </a:lnTo>
                  <a:lnTo>
                    <a:pt x="14929611" y="8858050"/>
                  </a:lnTo>
                  <a:lnTo>
                    <a:pt x="14929469" y="8858384"/>
                  </a:lnTo>
                  <a:lnTo>
                    <a:pt x="14931806" y="8859381"/>
                  </a:lnTo>
                  <a:lnTo>
                    <a:pt x="14934854" y="8858708"/>
                  </a:lnTo>
                  <a:lnTo>
                    <a:pt x="14936995" y="8856465"/>
                  </a:lnTo>
                  <a:lnTo>
                    <a:pt x="14939278" y="8853888"/>
                  </a:lnTo>
                  <a:lnTo>
                    <a:pt x="14939175" y="8849503"/>
                  </a:lnTo>
                  <a:lnTo>
                    <a:pt x="14936265" y="8847078"/>
                  </a:lnTo>
                  <a:lnTo>
                    <a:pt x="14930251" y="8841751"/>
                  </a:lnTo>
                  <a:close/>
                </a:path>
                <a:path w="18339435" h="10542905">
                  <a:moveTo>
                    <a:pt x="14864913" y="8783103"/>
                  </a:moveTo>
                  <a:lnTo>
                    <a:pt x="14860529" y="8783206"/>
                  </a:lnTo>
                  <a:lnTo>
                    <a:pt x="14858103" y="8786117"/>
                  </a:lnTo>
                  <a:lnTo>
                    <a:pt x="14855487" y="8788553"/>
                  </a:lnTo>
                  <a:lnTo>
                    <a:pt x="14855589" y="8792936"/>
                  </a:lnTo>
                  <a:lnTo>
                    <a:pt x="14858499" y="8795362"/>
                  </a:lnTo>
                  <a:lnTo>
                    <a:pt x="14861935" y="8798406"/>
                  </a:lnTo>
                  <a:lnTo>
                    <a:pt x="14863939" y="8799260"/>
                  </a:lnTo>
                  <a:lnTo>
                    <a:pt x="14863797" y="8799593"/>
                  </a:lnTo>
                  <a:lnTo>
                    <a:pt x="14866134" y="8800590"/>
                  </a:lnTo>
                  <a:lnTo>
                    <a:pt x="14869039" y="8800252"/>
                  </a:lnTo>
                  <a:lnTo>
                    <a:pt x="14871180" y="8798009"/>
                  </a:lnTo>
                  <a:lnTo>
                    <a:pt x="14873796" y="8795573"/>
                  </a:lnTo>
                  <a:lnTo>
                    <a:pt x="14873695" y="8791189"/>
                  </a:lnTo>
                  <a:lnTo>
                    <a:pt x="14870784" y="8788765"/>
                  </a:lnTo>
                  <a:lnTo>
                    <a:pt x="14867347" y="8785720"/>
                  </a:lnTo>
                  <a:lnTo>
                    <a:pt x="14864913" y="8783103"/>
                  </a:lnTo>
                  <a:close/>
                </a:path>
                <a:path w="18339435" h="10542905">
                  <a:moveTo>
                    <a:pt x="14799859" y="8723788"/>
                  </a:moveTo>
                  <a:lnTo>
                    <a:pt x="14795473" y="8723890"/>
                  </a:lnTo>
                  <a:lnTo>
                    <a:pt x="14793048" y="8726801"/>
                  </a:lnTo>
                  <a:lnTo>
                    <a:pt x="14790431" y="8729236"/>
                  </a:lnTo>
                  <a:lnTo>
                    <a:pt x="14790533" y="8733620"/>
                  </a:lnTo>
                  <a:lnTo>
                    <a:pt x="14793443" y="8736045"/>
                  </a:lnTo>
                  <a:lnTo>
                    <a:pt x="14796882" y="8739090"/>
                  </a:lnTo>
                  <a:lnTo>
                    <a:pt x="14797407" y="8739709"/>
                  </a:lnTo>
                  <a:lnTo>
                    <a:pt x="14801080" y="8741276"/>
                  </a:lnTo>
                  <a:lnTo>
                    <a:pt x="14803986" y="8740936"/>
                  </a:lnTo>
                  <a:lnTo>
                    <a:pt x="14806127" y="8738693"/>
                  </a:lnTo>
                  <a:lnTo>
                    <a:pt x="14808743" y="8736258"/>
                  </a:lnTo>
                  <a:lnTo>
                    <a:pt x="14808641" y="8731875"/>
                  </a:lnTo>
                  <a:lnTo>
                    <a:pt x="14805730" y="8729449"/>
                  </a:lnTo>
                  <a:lnTo>
                    <a:pt x="14802293" y="8726405"/>
                  </a:lnTo>
                  <a:lnTo>
                    <a:pt x="14799859" y="8723788"/>
                  </a:lnTo>
                  <a:close/>
                </a:path>
                <a:path w="18339435" h="10542905">
                  <a:moveTo>
                    <a:pt x="14735279" y="8664280"/>
                  </a:moveTo>
                  <a:lnTo>
                    <a:pt x="14730897" y="8664383"/>
                  </a:lnTo>
                  <a:lnTo>
                    <a:pt x="14728471" y="8667294"/>
                  </a:lnTo>
                  <a:lnTo>
                    <a:pt x="14725854" y="8669729"/>
                  </a:lnTo>
                  <a:lnTo>
                    <a:pt x="14725956" y="8674114"/>
                  </a:lnTo>
                  <a:lnTo>
                    <a:pt x="14728867" y="8676539"/>
                  </a:lnTo>
                  <a:lnTo>
                    <a:pt x="14732304" y="8679583"/>
                  </a:lnTo>
                  <a:lnTo>
                    <a:pt x="14732829" y="8680201"/>
                  </a:lnTo>
                  <a:lnTo>
                    <a:pt x="14736501" y="8681768"/>
                  </a:lnTo>
                  <a:lnTo>
                    <a:pt x="14739406" y="8681429"/>
                  </a:lnTo>
                  <a:lnTo>
                    <a:pt x="14741547" y="8679186"/>
                  </a:lnTo>
                  <a:lnTo>
                    <a:pt x="14744164" y="8676751"/>
                  </a:lnTo>
                  <a:lnTo>
                    <a:pt x="14744061" y="8672367"/>
                  </a:lnTo>
                  <a:lnTo>
                    <a:pt x="14741150" y="8669942"/>
                  </a:lnTo>
                  <a:lnTo>
                    <a:pt x="14737715" y="8666897"/>
                  </a:lnTo>
                  <a:lnTo>
                    <a:pt x="14735279" y="8664280"/>
                  </a:lnTo>
                  <a:close/>
                </a:path>
                <a:path w="18339435" h="10542905">
                  <a:moveTo>
                    <a:pt x="14670843" y="8604439"/>
                  </a:moveTo>
                  <a:lnTo>
                    <a:pt x="14666602" y="8604208"/>
                  </a:lnTo>
                  <a:lnTo>
                    <a:pt x="14661750" y="8610030"/>
                  </a:lnTo>
                  <a:lnTo>
                    <a:pt x="14661520" y="8614272"/>
                  </a:lnTo>
                  <a:lnTo>
                    <a:pt x="14664432" y="8616698"/>
                  </a:lnTo>
                  <a:lnTo>
                    <a:pt x="14667869" y="8619742"/>
                  </a:lnTo>
                  <a:lnTo>
                    <a:pt x="14668394" y="8620361"/>
                  </a:lnTo>
                  <a:lnTo>
                    <a:pt x="14672398" y="8622069"/>
                  </a:lnTo>
                  <a:lnTo>
                    <a:pt x="14675449" y="8621398"/>
                  </a:lnTo>
                  <a:lnTo>
                    <a:pt x="14677446" y="8619488"/>
                  </a:lnTo>
                  <a:lnTo>
                    <a:pt x="14679872" y="8616577"/>
                  </a:lnTo>
                  <a:lnTo>
                    <a:pt x="14680101" y="8612334"/>
                  </a:lnTo>
                  <a:lnTo>
                    <a:pt x="14677191" y="8609909"/>
                  </a:lnTo>
                  <a:lnTo>
                    <a:pt x="14673754" y="8606864"/>
                  </a:lnTo>
                  <a:lnTo>
                    <a:pt x="14670843" y="8604439"/>
                  </a:lnTo>
                  <a:close/>
                </a:path>
                <a:path w="18339435" h="10542905">
                  <a:moveTo>
                    <a:pt x="14606884" y="8544408"/>
                  </a:moveTo>
                  <a:lnTo>
                    <a:pt x="14602977" y="8544319"/>
                  </a:lnTo>
                  <a:lnTo>
                    <a:pt x="14600219" y="8547088"/>
                  </a:lnTo>
                  <a:lnTo>
                    <a:pt x="14597793" y="8549999"/>
                  </a:lnTo>
                  <a:lnTo>
                    <a:pt x="14597704" y="8553906"/>
                  </a:lnTo>
                  <a:lnTo>
                    <a:pt x="14600473" y="8556666"/>
                  </a:lnTo>
                  <a:lnTo>
                    <a:pt x="14603909" y="8559710"/>
                  </a:lnTo>
                  <a:lnTo>
                    <a:pt x="14604434" y="8560329"/>
                  </a:lnTo>
                  <a:lnTo>
                    <a:pt x="14608440" y="8562037"/>
                  </a:lnTo>
                  <a:lnTo>
                    <a:pt x="14611488" y="8561364"/>
                  </a:lnTo>
                  <a:lnTo>
                    <a:pt x="14613486" y="8559455"/>
                  </a:lnTo>
                  <a:lnTo>
                    <a:pt x="14615912" y="8556544"/>
                  </a:lnTo>
                  <a:lnTo>
                    <a:pt x="14616000" y="8552636"/>
                  </a:lnTo>
                  <a:lnTo>
                    <a:pt x="14613232" y="8549877"/>
                  </a:lnTo>
                  <a:lnTo>
                    <a:pt x="14609796" y="8546834"/>
                  </a:lnTo>
                  <a:lnTo>
                    <a:pt x="14606884" y="8544408"/>
                  </a:lnTo>
                  <a:close/>
                </a:path>
                <a:path w="18339435" h="10542905">
                  <a:moveTo>
                    <a:pt x="14543210" y="8483707"/>
                  </a:moveTo>
                  <a:lnTo>
                    <a:pt x="14539160" y="8483953"/>
                  </a:lnTo>
                  <a:lnTo>
                    <a:pt x="14536542" y="8486387"/>
                  </a:lnTo>
                  <a:lnTo>
                    <a:pt x="14534117" y="8489298"/>
                  </a:lnTo>
                  <a:lnTo>
                    <a:pt x="14534362" y="8493349"/>
                  </a:lnTo>
                  <a:lnTo>
                    <a:pt x="14536797" y="8495965"/>
                  </a:lnTo>
                  <a:lnTo>
                    <a:pt x="14540233" y="8499009"/>
                  </a:lnTo>
                  <a:lnTo>
                    <a:pt x="14540758" y="8499628"/>
                  </a:lnTo>
                  <a:lnTo>
                    <a:pt x="14544765" y="8501337"/>
                  </a:lnTo>
                  <a:lnTo>
                    <a:pt x="14547813" y="8500664"/>
                  </a:lnTo>
                  <a:lnTo>
                    <a:pt x="14549811" y="8498755"/>
                  </a:lnTo>
                  <a:lnTo>
                    <a:pt x="14552236" y="8495843"/>
                  </a:lnTo>
                  <a:lnTo>
                    <a:pt x="14551991" y="8491793"/>
                  </a:lnTo>
                  <a:lnTo>
                    <a:pt x="14549557" y="8489177"/>
                  </a:lnTo>
                  <a:lnTo>
                    <a:pt x="14546121" y="8486133"/>
                  </a:lnTo>
                  <a:lnTo>
                    <a:pt x="14543210" y="8483707"/>
                  </a:lnTo>
                  <a:close/>
                </a:path>
                <a:path w="18339435" h="10542905">
                  <a:moveTo>
                    <a:pt x="14479485" y="8422197"/>
                  </a:moveTo>
                  <a:lnTo>
                    <a:pt x="14475434" y="8422442"/>
                  </a:lnTo>
                  <a:lnTo>
                    <a:pt x="14472818" y="8424877"/>
                  </a:lnTo>
                  <a:lnTo>
                    <a:pt x="14470393" y="8427788"/>
                  </a:lnTo>
                  <a:lnTo>
                    <a:pt x="14470639" y="8431839"/>
                  </a:lnTo>
                  <a:lnTo>
                    <a:pt x="14473074" y="8434456"/>
                  </a:lnTo>
                  <a:lnTo>
                    <a:pt x="14476369" y="8437834"/>
                  </a:lnTo>
                  <a:lnTo>
                    <a:pt x="14477227" y="8438594"/>
                  </a:lnTo>
                  <a:lnTo>
                    <a:pt x="14480899" y="8440161"/>
                  </a:lnTo>
                  <a:lnTo>
                    <a:pt x="14483947" y="8439489"/>
                  </a:lnTo>
                  <a:lnTo>
                    <a:pt x="14485946" y="8437579"/>
                  </a:lnTo>
                  <a:lnTo>
                    <a:pt x="14488372" y="8434668"/>
                  </a:lnTo>
                  <a:lnTo>
                    <a:pt x="14488126" y="8430618"/>
                  </a:lnTo>
                  <a:lnTo>
                    <a:pt x="14485692" y="8428001"/>
                  </a:lnTo>
                  <a:lnTo>
                    <a:pt x="14482396" y="8424622"/>
                  </a:lnTo>
                  <a:lnTo>
                    <a:pt x="14479485" y="8422197"/>
                  </a:lnTo>
                  <a:close/>
                </a:path>
                <a:path w="18339435" h="10542905">
                  <a:moveTo>
                    <a:pt x="14416763" y="8361114"/>
                  </a:moveTo>
                  <a:lnTo>
                    <a:pt x="14412856" y="8361025"/>
                  </a:lnTo>
                  <a:lnTo>
                    <a:pt x="14407336" y="8366563"/>
                  </a:lnTo>
                  <a:lnTo>
                    <a:pt x="14407583" y="8370614"/>
                  </a:lnTo>
                  <a:lnTo>
                    <a:pt x="14410017" y="8373230"/>
                  </a:lnTo>
                  <a:lnTo>
                    <a:pt x="14413311" y="8376608"/>
                  </a:lnTo>
                  <a:lnTo>
                    <a:pt x="14414170" y="8377369"/>
                  </a:lnTo>
                  <a:lnTo>
                    <a:pt x="14415506" y="8377939"/>
                  </a:lnTo>
                  <a:lnTo>
                    <a:pt x="14415363" y="8378272"/>
                  </a:lnTo>
                  <a:lnTo>
                    <a:pt x="14417701" y="8379269"/>
                  </a:lnTo>
                  <a:lnTo>
                    <a:pt x="14420749" y="8378597"/>
                  </a:lnTo>
                  <a:lnTo>
                    <a:pt x="14422747" y="8376688"/>
                  </a:lnTo>
                  <a:lnTo>
                    <a:pt x="14425506" y="8373919"/>
                  </a:lnTo>
                  <a:lnTo>
                    <a:pt x="14425261" y="8369869"/>
                  </a:lnTo>
                  <a:lnTo>
                    <a:pt x="14422827" y="8367252"/>
                  </a:lnTo>
                  <a:lnTo>
                    <a:pt x="14419531" y="8363873"/>
                  </a:lnTo>
                  <a:lnTo>
                    <a:pt x="14416763" y="8361114"/>
                  </a:lnTo>
                  <a:close/>
                </a:path>
                <a:path w="18339435" h="10542905">
                  <a:moveTo>
                    <a:pt x="14354183" y="8299697"/>
                  </a:moveTo>
                  <a:lnTo>
                    <a:pt x="14350133" y="8299943"/>
                  </a:lnTo>
                  <a:lnTo>
                    <a:pt x="14347516" y="8302378"/>
                  </a:lnTo>
                  <a:lnTo>
                    <a:pt x="14344756" y="8305146"/>
                  </a:lnTo>
                  <a:lnTo>
                    <a:pt x="14345003" y="8309197"/>
                  </a:lnTo>
                  <a:lnTo>
                    <a:pt x="14347437" y="8311813"/>
                  </a:lnTo>
                  <a:lnTo>
                    <a:pt x="14350731" y="8315191"/>
                  </a:lnTo>
                  <a:lnTo>
                    <a:pt x="14351256" y="8315810"/>
                  </a:lnTo>
                  <a:lnTo>
                    <a:pt x="14352926" y="8316522"/>
                  </a:lnTo>
                  <a:lnTo>
                    <a:pt x="14352783" y="8316856"/>
                  </a:lnTo>
                  <a:lnTo>
                    <a:pt x="14355121" y="8317853"/>
                  </a:lnTo>
                  <a:lnTo>
                    <a:pt x="14358169" y="8317180"/>
                  </a:lnTo>
                  <a:lnTo>
                    <a:pt x="14360167" y="8315271"/>
                  </a:lnTo>
                  <a:lnTo>
                    <a:pt x="14362927" y="8312502"/>
                  </a:lnTo>
                  <a:lnTo>
                    <a:pt x="14362682" y="8308453"/>
                  </a:lnTo>
                  <a:lnTo>
                    <a:pt x="14360247" y="8305835"/>
                  </a:lnTo>
                  <a:lnTo>
                    <a:pt x="14356951" y="8302456"/>
                  </a:lnTo>
                  <a:lnTo>
                    <a:pt x="14354183" y="8299697"/>
                  </a:lnTo>
                  <a:close/>
                </a:path>
                <a:path w="18339435" h="10542905">
                  <a:moveTo>
                    <a:pt x="14291888" y="8237613"/>
                  </a:moveTo>
                  <a:lnTo>
                    <a:pt x="14287838" y="8237858"/>
                  </a:lnTo>
                  <a:lnTo>
                    <a:pt x="14285221" y="8240293"/>
                  </a:lnTo>
                  <a:lnTo>
                    <a:pt x="14282461" y="8243061"/>
                  </a:lnTo>
                  <a:lnTo>
                    <a:pt x="14282708" y="8247113"/>
                  </a:lnTo>
                  <a:lnTo>
                    <a:pt x="14285142" y="8249729"/>
                  </a:lnTo>
                  <a:lnTo>
                    <a:pt x="14288437" y="8253108"/>
                  </a:lnTo>
                  <a:lnTo>
                    <a:pt x="14288961" y="8253726"/>
                  </a:lnTo>
                  <a:lnTo>
                    <a:pt x="14290630" y="8254438"/>
                  </a:lnTo>
                  <a:lnTo>
                    <a:pt x="14290488" y="8254772"/>
                  </a:lnTo>
                  <a:lnTo>
                    <a:pt x="14292825" y="8255769"/>
                  </a:lnTo>
                  <a:lnTo>
                    <a:pt x="14295873" y="8255096"/>
                  </a:lnTo>
                  <a:lnTo>
                    <a:pt x="14297872" y="8253186"/>
                  </a:lnTo>
                  <a:lnTo>
                    <a:pt x="14300631" y="8250418"/>
                  </a:lnTo>
                  <a:lnTo>
                    <a:pt x="14300387" y="8246368"/>
                  </a:lnTo>
                  <a:lnTo>
                    <a:pt x="14297952" y="8243751"/>
                  </a:lnTo>
                  <a:lnTo>
                    <a:pt x="14294656" y="8240372"/>
                  </a:lnTo>
                  <a:lnTo>
                    <a:pt x="14291888" y="8237613"/>
                  </a:lnTo>
                  <a:close/>
                </a:path>
                <a:path w="18339435" h="10542905">
                  <a:moveTo>
                    <a:pt x="14230069" y="8175337"/>
                  </a:moveTo>
                  <a:lnTo>
                    <a:pt x="14225685" y="8175440"/>
                  </a:lnTo>
                  <a:lnTo>
                    <a:pt x="14220451" y="8180309"/>
                  </a:lnTo>
                  <a:lnTo>
                    <a:pt x="14220555" y="8184694"/>
                  </a:lnTo>
                  <a:lnTo>
                    <a:pt x="14222991" y="8187311"/>
                  </a:lnTo>
                  <a:lnTo>
                    <a:pt x="14226284" y="8190689"/>
                  </a:lnTo>
                  <a:lnTo>
                    <a:pt x="14226809" y="8191308"/>
                  </a:lnTo>
                  <a:lnTo>
                    <a:pt x="14230815" y="8193017"/>
                  </a:lnTo>
                  <a:lnTo>
                    <a:pt x="14233721" y="8192678"/>
                  </a:lnTo>
                  <a:lnTo>
                    <a:pt x="14235719" y="8190768"/>
                  </a:lnTo>
                  <a:lnTo>
                    <a:pt x="14238336" y="8188333"/>
                  </a:lnTo>
                  <a:lnTo>
                    <a:pt x="14238234" y="8183950"/>
                  </a:lnTo>
                  <a:lnTo>
                    <a:pt x="14235799" y="8181333"/>
                  </a:lnTo>
                  <a:lnTo>
                    <a:pt x="14232503" y="8177954"/>
                  </a:lnTo>
                  <a:lnTo>
                    <a:pt x="14230069" y="8175337"/>
                  </a:lnTo>
                  <a:close/>
                </a:path>
                <a:path w="18339435" h="10542905">
                  <a:moveTo>
                    <a:pt x="14168392" y="8112728"/>
                  </a:moveTo>
                  <a:lnTo>
                    <a:pt x="14164009" y="8112830"/>
                  </a:lnTo>
                  <a:lnTo>
                    <a:pt x="14158775" y="8117701"/>
                  </a:lnTo>
                  <a:lnTo>
                    <a:pt x="14158878" y="8122085"/>
                  </a:lnTo>
                  <a:lnTo>
                    <a:pt x="14161314" y="8124702"/>
                  </a:lnTo>
                  <a:lnTo>
                    <a:pt x="14164607" y="8128080"/>
                  </a:lnTo>
                  <a:lnTo>
                    <a:pt x="14165133" y="8128699"/>
                  </a:lnTo>
                  <a:lnTo>
                    <a:pt x="14169137" y="8130407"/>
                  </a:lnTo>
                  <a:lnTo>
                    <a:pt x="14172045" y="8130069"/>
                  </a:lnTo>
                  <a:lnTo>
                    <a:pt x="14174043" y="8128159"/>
                  </a:lnTo>
                  <a:lnTo>
                    <a:pt x="14176660" y="8125724"/>
                  </a:lnTo>
                  <a:lnTo>
                    <a:pt x="14176555" y="8121340"/>
                  </a:lnTo>
                  <a:lnTo>
                    <a:pt x="14174121" y="8118723"/>
                  </a:lnTo>
                  <a:lnTo>
                    <a:pt x="14170828" y="8115345"/>
                  </a:lnTo>
                  <a:lnTo>
                    <a:pt x="14168392" y="8112728"/>
                  </a:lnTo>
                  <a:close/>
                </a:path>
                <a:path w="18339435" h="10542905">
                  <a:moveTo>
                    <a:pt x="14106859" y="8049784"/>
                  </a:moveTo>
                  <a:lnTo>
                    <a:pt x="14102474" y="8049887"/>
                  </a:lnTo>
                  <a:lnTo>
                    <a:pt x="14097241" y="8054757"/>
                  </a:lnTo>
                  <a:lnTo>
                    <a:pt x="14097343" y="8059141"/>
                  </a:lnTo>
                  <a:lnTo>
                    <a:pt x="14099777" y="8061757"/>
                  </a:lnTo>
                  <a:lnTo>
                    <a:pt x="14103072" y="8065135"/>
                  </a:lnTo>
                  <a:lnTo>
                    <a:pt x="14103597" y="8065755"/>
                  </a:lnTo>
                  <a:lnTo>
                    <a:pt x="14107603" y="8067463"/>
                  </a:lnTo>
                  <a:lnTo>
                    <a:pt x="14110511" y="8067125"/>
                  </a:lnTo>
                  <a:lnTo>
                    <a:pt x="14112510" y="8065216"/>
                  </a:lnTo>
                  <a:lnTo>
                    <a:pt x="14115126" y="8062781"/>
                  </a:lnTo>
                  <a:lnTo>
                    <a:pt x="14115023" y="8058396"/>
                  </a:lnTo>
                  <a:lnTo>
                    <a:pt x="14112587" y="8055779"/>
                  </a:lnTo>
                  <a:lnTo>
                    <a:pt x="14109294" y="8052401"/>
                  </a:lnTo>
                  <a:lnTo>
                    <a:pt x="14106859" y="8049784"/>
                  </a:lnTo>
                  <a:close/>
                </a:path>
                <a:path w="18339435" h="10542905">
                  <a:moveTo>
                    <a:pt x="14045659" y="7986984"/>
                  </a:moveTo>
                  <a:lnTo>
                    <a:pt x="14041276" y="7987086"/>
                  </a:lnTo>
                  <a:lnTo>
                    <a:pt x="14036041" y="7991956"/>
                  </a:lnTo>
                  <a:lnTo>
                    <a:pt x="14036143" y="7996340"/>
                  </a:lnTo>
                  <a:lnTo>
                    <a:pt x="14038578" y="7998957"/>
                  </a:lnTo>
                  <a:lnTo>
                    <a:pt x="14041872" y="8002335"/>
                  </a:lnTo>
                  <a:lnTo>
                    <a:pt x="14042397" y="8002953"/>
                  </a:lnTo>
                  <a:lnTo>
                    <a:pt x="14046404" y="8004662"/>
                  </a:lnTo>
                  <a:lnTo>
                    <a:pt x="14049310" y="8004323"/>
                  </a:lnTo>
                  <a:lnTo>
                    <a:pt x="14051307" y="8002414"/>
                  </a:lnTo>
                  <a:lnTo>
                    <a:pt x="14053924" y="7999979"/>
                  </a:lnTo>
                  <a:lnTo>
                    <a:pt x="14053822" y="7995595"/>
                  </a:lnTo>
                  <a:lnTo>
                    <a:pt x="14051388" y="7992979"/>
                  </a:lnTo>
                  <a:lnTo>
                    <a:pt x="14048094" y="7989601"/>
                  </a:lnTo>
                  <a:lnTo>
                    <a:pt x="14045659" y="7986984"/>
                  </a:lnTo>
                  <a:close/>
                </a:path>
                <a:path w="18339435" h="10542905">
                  <a:moveTo>
                    <a:pt x="13984887" y="7923181"/>
                  </a:moveTo>
                  <a:lnTo>
                    <a:pt x="13980501" y="7923284"/>
                  </a:lnTo>
                  <a:lnTo>
                    <a:pt x="13975267" y="7928153"/>
                  </a:lnTo>
                  <a:lnTo>
                    <a:pt x="13975371" y="7932538"/>
                  </a:lnTo>
                  <a:lnTo>
                    <a:pt x="13977807" y="7935155"/>
                  </a:lnTo>
                  <a:lnTo>
                    <a:pt x="13981100" y="7938533"/>
                  </a:lnTo>
                  <a:lnTo>
                    <a:pt x="13981483" y="7939485"/>
                  </a:lnTo>
                  <a:lnTo>
                    <a:pt x="13983151" y="7940197"/>
                  </a:lnTo>
                  <a:lnTo>
                    <a:pt x="13983294" y="7939863"/>
                  </a:lnTo>
                  <a:lnTo>
                    <a:pt x="13985631" y="7940860"/>
                  </a:lnTo>
                  <a:lnTo>
                    <a:pt x="13988537" y="7940521"/>
                  </a:lnTo>
                  <a:lnTo>
                    <a:pt x="13990535" y="7938612"/>
                  </a:lnTo>
                  <a:lnTo>
                    <a:pt x="13993152" y="7936177"/>
                  </a:lnTo>
                  <a:lnTo>
                    <a:pt x="13993051" y="7931793"/>
                  </a:lnTo>
                  <a:lnTo>
                    <a:pt x="13990615" y="7929176"/>
                  </a:lnTo>
                  <a:lnTo>
                    <a:pt x="13987322" y="7925798"/>
                  </a:lnTo>
                  <a:lnTo>
                    <a:pt x="13984887" y="7923181"/>
                  </a:lnTo>
                  <a:close/>
                </a:path>
                <a:path w="18339435" h="10542905">
                  <a:moveTo>
                    <a:pt x="13924447" y="7859521"/>
                  </a:moveTo>
                  <a:lnTo>
                    <a:pt x="13920063" y="7859624"/>
                  </a:lnTo>
                  <a:lnTo>
                    <a:pt x="13914829" y="7864494"/>
                  </a:lnTo>
                  <a:lnTo>
                    <a:pt x="13914931" y="7868877"/>
                  </a:lnTo>
                  <a:lnTo>
                    <a:pt x="13917366" y="7871494"/>
                  </a:lnTo>
                  <a:lnTo>
                    <a:pt x="13920660" y="7874872"/>
                  </a:lnTo>
                  <a:lnTo>
                    <a:pt x="13921043" y="7875825"/>
                  </a:lnTo>
                  <a:lnTo>
                    <a:pt x="13922712" y="7876537"/>
                  </a:lnTo>
                  <a:lnTo>
                    <a:pt x="13922855" y="7876203"/>
                  </a:lnTo>
                  <a:lnTo>
                    <a:pt x="13925191" y="7877199"/>
                  </a:lnTo>
                  <a:lnTo>
                    <a:pt x="13928099" y="7876862"/>
                  </a:lnTo>
                  <a:lnTo>
                    <a:pt x="13930097" y="7874952"/>
                  </a:lnTo>
                  <a:lnTo>
                    <a:pt x="13932714" y="7872518"/>
                  </a:lnTo>
                  <a:lnTo>
                    <a:pt x="13932610" y="7868133"/>
                  </a:lnTo>
                  <a:lnTo>
                    <a:pt x="13930175" y="7865515"/>
                  </a:lnTo>
                  <a:lnTo>
                    <a:pt x="13926881" y="7862138"/>
                  </a:lnTo>
                  <a:lnTo>
                    <a:pt x="13924447" y="7859521"/>
                  </a:lnTo>
                  <a:close/>
                </a:path>
                <a:path w="18339435" h="10542905">
                  <a:moveTo>
                    <a:pt x="13864483" y="7795669"/>
                  </a:moveTo>
                  <a:lnTo>
                    <a:pt x="13860099" y="7795772"/>
                  </a:lnTo>
                  <a:lnTo>
                    <a:pt x="13857482" y="7798207"/>
                  </a:lnTo>
                  <a:lnTo>
                    <a:pt x="13854531" y="7800499"/>
                  </a:lnTo>
                  <a:lnTo>
                    <a:pt x="13854635" y="7804884"/>
                  </a:lnTo>
                  <a:lnTo>
                    <a:pt x="13857069" y="7807501"/>
                  </a:lnTo>
                  <a:lnTo>
                    <a:pt x="13860363" y="7810878"/>
                  </a:lnTo>
                  <a:lnTo>
                    <a:pt x="13860746" y="7811831"/>
                  </a:lnTo>
                  <a:lnTo>
                    <a:pt x="13864753" y="7813540"/>
                  </a:lnTo>
                  <a:lnTo>
                    <a:pt x="13867658" y="7813202"/>
                  </a:lnTo>
                  <a:lnTo>
                    <a:pt x="13869657" y="7811292"/>
                  </a:lnTo>
                  <a:lnTo>
                    <a:pt x="13872274" y="7808857"/>
                  </a:lnTo>
                  <a:lnTo>
                    <a:pt x="13872504" y="7804614"/>
                  </a:lnTo>
                  <a:lnTo>
                    <a:pt x="13870069" y="7801998"/>
                  </a:lnTo>
                  <a:lnTo>
                    <a:pt x="13866775" y="7798620"/>
                  </a:lnTo>
                  <a:lnTo>
                    <a:pt x="13864483" y="7795669"/>
                  </a:lnTo>
                  <a:close/>
                </a:path>
                <a:path w="18339435" h="10542905">
                  <a:moveTo>
                    <a:pt x="13804187" y="7731676"/>
                  </a:moveTo>
                  <a:lnTo>
                    <a:pt x="13799946" y="7731445"/>
                  </a:lnTo>
                  <a:lnTo>
                    <a:pt x="13794712" y="7736315"/>
                  </a:lnTo>
                  <a:lnTo>
                    <a:pt x="13794480" y="7740556"/>
                  </a:lnTo>
                  <a:lnTo>
                    <a:pt x="13796914" y="7743172"/>
                  </a:lnTo>
                  <a:lnTo>
                    <a:pt x="13800207" y="7746551"/>
                  </a:lnTo>
                  <a:lnTo>
                    <a:pt x="13800590" y="7747503"/>
                  </a:lnTo>
                  <a:lnTo>
                    <a:pt x="13804596" y="7749212"/>
                  </a:lnTo>
                  <a:lnTo>
                    <a:pt x="13807506" y="7748874"/>
                  </a:lnTo>
                  <a:lnTo>
                    <a:pt x="13809503" y="7746965"/>
                  </a:lnTo>
                  <a:lnTo>
                    <a:pt x="13812120" y="7744529"/>
                  </a:lnTo>
                  <a:lnTo>
                    <a:pt x="13812351" y="7740288"/>
                  </a:lnTo>
                  <a:lnTo>
                    <a:pt x="13809915" y="7737671"/>
                  </a:lnTo>
                  <a:lnTo>
                    <a:pt x="13806622" y="7734293"/>
                  </a:lnTo>
                  <a:lnTo>
                    <a:pt x="13804187" y="7731676"/>
                  </a:lnTo>
                  <a:close/>
                </a:path>
                <a:path w="18339435" h="10542905">
                  <a:moveTo>
                    <a:pt x="13744032" y="7667348"/>
                  </a:moveTo>
                  <a:lnTo>
                    <a:pt x="13739790" y="7667117"/>
                  </a:lnTo>
                  <a:lnTo>
                    <a:pt x="13734556" y="7671986"/>
                  </a:lnTo>
                  <a:lnTo>
                    <a:pt x="13734328" y="7676229"/>
                  </a:lnTo>
                  <a:lnTo>
                    <a:pt x="13736761" y="7678845"/>
                  </a:lnTo>
                  <a:lnTo>
                    <a:pt x="13740054" y="7682223"/>
                  </a:lnTo>
                  <a:lnTo>
                    <a:pt x="13740438" y="7683176"/>
                  </a:lnTo>
                  <a:lnTo>
                    <a:pt x="13744444" y="7684885"/>
                  </a:lnTo>
                  <a:lnTo>
                    <a:pt x="13747350" y="7684546"/>
                  </a:lnTo>
                  <a:lnTo>
                    <a:pt x="13749348" y="7682636"/>
                  </a:lnTo>
                  <a:lnTo>
                    <a:pt x="13751964" y="7680201"/>
                  </a:lnTo>
                  <a:lnTo>
                    <a:pt x="13752198" y="7675960"/>
                  </a:lnTo>
                  <a:lnTo>
                    <a:pt x="13749762" y="7673343"/>
                  </a:lnTo>
                  <a:lnTo>
                    <a:pt x="13746466" y="7669965"/>
                  </a:lnTo>
                  <a:lnTo>
                    <a:pt x="13744032" y="7667348"/>
                  </a:lnTo>
                  <a:close/>
                </a:path>
                <a:path w="18339435" h="10542905">
                  <a:moveTo>
                    <a:pt x="13684213" y="7603163"/>
                  </a:moveTo>
                  <a:lnTo>
                    <a:pt x="13679829" y="7603266"/>
                  </a:lnTo>
                  <a:lnTo>
                    <a:pt x="13677212" y="7605701"/>
                  </a:lnTo>
                  <a:lnTo>
                    <a:pt x="13674260" y="7607993"/>
                  </a:lnTo>
                  <a:lnTo>
                    <a:pt x="13674362" y="7612377"/>
                  </a:lnTo>
                  <a:lnTo>
                    <a:pt x="13676797" y="7614993"/>
                  </a:lnTo>
                  <a:lnTo>
                    <a:pt x="13680090" y="7618371"/>
                  </a:lnTo>
                  <a:lnTo>
                    <a:pt x="13680473" y="7619324"/>
                  </a:lnTo>
                  <a:lnTo>
                    <a:pt x="13684480" y="7621033"/>
                  </a:lnTo>
                  <a:lnTo>
                    <a:pt x="13687386" y="7620694"/>
                  </a:lnTo>
                  <a:lnTo>
                    <a:pt x="13689384" y="7618785"/>
                  </a:lnTo>
                  <a:lnTo>
                    <a:pt x="13692335" y="7616492"/>
                  </a:lnTo>
                  <a:lnTo>
                    <a:pt x="13692234" y="7612109"/>
                  </a:lnTo>
                  <a:lnTo>
                    <a:pt x="13689798" y="7609491"/>
                  </a:lnTo>
                  <a:lnTo>
                    <a:pt x="13686504" y="7606114"/>
                  </a:lnTo>
                  <a:lnTo>
                    <a:pt x="13684213" y="7603163"/>
                  </a:lnTo>
                  <a:close/>
                </a:path>
                <a:path w="18339435" h="10542905">
                  <a:moveTo>
                    <a:pt x="13623580" y="7539025"/>
                  </a:moveTo>
                  <a:lnTo>
                    <a:pt x="13619196" y="7539129"/>
                  </a:lnTo>
                  <a:lnTo>
                    <a:pt x="13613963" y="7543999"/>
                  </a:lnTo>
                  <a:lnTo>
                    <a:pt x="13614067" y="7548384"/>
                  </a:lnTo>
                  <a:lnTo>
                    <a:pt x="13616501" y="7551000"/>
                  </a:lnTo>
                  <a:lnTo>
                    <a:pt x="13619795" y="7554377"/>
                  </a:lnTo>
                  <a:lnTo>
                    <a:pt x="13620178" y="7555330"/>
                  </a:lnTo>
                  <a:lnTo>
                    <a:pt x="13621847" y="7556042"/>
                  </a:lnTo>
                  <a:lnTo>
                    <a:pt x="13621990" y="7555708"/>
                  </a:lnTo>
                  <a:lnTo>
                    <a:pt x="13624327" y="7556705"/>
                  </a:lnTo>
                  <a:lnTo>
                    <a:pt x="13627233" y="7556367"/>
                  </a:lnTo>
                  <a:lnTo>
                    <a:pt x="13629231" y="7554457"/>
                  </a:lnTo>
                  <a:lnTo>
                    <a:pt x="13631847" y="7552022"/>
                  </a:lnTo>
                  <a:lnTo>
                    <a:pt x="13631745" y="7547638"/>
                  </a:lnTo>
                  <a:lnTo>
                    <a:pt x="13629311" y="7545021"/>
                  </a:lnTo>
                  <a:lnTo>
                    <a:pt x="13626015" y="7541643"/>
                  </a:lnTo>
                  <a:lnTo>
                    <a:pt x="13623580" y="7539025"/>
                  </a:lnTo>
                  <a:close/>
                </a:path>
                <a:path w="18339435" h="10542905">
                  <a:moveTo>
                    <a:pt x="13562665" y="7475558"/>
                  </a:moveTo>
                  <a:lnTo>
                    <a:pt x="13558282" y="7475660"/>
                  </a:lnTo>
                  <a:lnTo>
                    <a:pt x="13553047" y="7480530"/>
                  </a:lnTo>
                  <a:lnTo>
                    <a:pt x="13553149" y="7484913"/>
                  </a:lnTo>
                  <a:lnTo>
                    <a:pt x="13555585" y="7487530"/>
                  </a:lnTo>
                  <a:lnTo>
                    <a:pt x="13558878" y="7490908"/>
                  </a:lnTo>
                  <a:lnTo>
                    <a:pt x="13559405" y="7491528"/>
                  </a:lnTo>
                  <a:lnTo>
                    <a:pt x="13563409" y="7493236"/>
                  </a:lnTo>
                  <a:lnTo>
                    <a:pt x="13566317" y="7492898"/>
                  </a:lnTo>
                  <a:lnTo>
                    <a:pt x="13568316" y="7490989"/>
                  </a:lnTo>
                  <a:lnTo>
                    <a:pt x="13570933" y="7488554"/>
                  </a:lnTo>
                  <a:lnTo>
                    <a:pt x="13570829" y="7484169"/>
                  </a:lnTo>
                  <a:lnTo>
                    <a:pt x="13568394" y="7481552"/>
                  </a:lnTo>
                  <a:lnTo>
                    <a:pt x="13565100" y="7478174"/>
                  </a:lnTo>
                  <a:lnTo>
                    <a:pt x="13562665" y="7475558"/>
                  </a:lnTo>
                  <a:close/>
                </a:path>
                <a:path w="18339435" h="10542905">
                  <a:moveTo>
                    <a:pt x="13501751" y="7412089"/>
                  </a:moveTo>
                  <a:lnTo>
                    <a:pt x="13497366" y="7412192"/>
                  </a:lnTo>
                  <a:lnTo>
                    <a:pt x="13492133" y="7417062"/>
                  </a:lnTo>
                  <a:lnTo>
                    <a:pt x="13492235" y="7421445"/>
                  </a:lnTo>
                  <a:lnTo>
                    <a:pt x="13494669" y="7424062"/>
                  </a:lnTo>
                  <a:lnTo>
                    <a:pt x="13497964" y="7427441"/>
                  </a:lnTo>
                  <a:lnTo>
                    <a:pt x="13498488" y="7428059"/>
                  </a:lnTo>
                  <a:lnTo>
                    <a:pt x="13502494" y="7429768"/>
                  </a:lnTo>
                  <a:lnTo>
                    <a:pt x="13505401" y="7429429"/>
                  </a:lnTo>
                  <a:lnTo>
                    <a:pt x="13507399" y="7427519"/>
                  </a:lnTo>
                  <a:lnTo>
                    <a:pt x="13510016" y="7425085"/>
                  </a:lnTo>
                  <a:lnTo>
                    <a:pt x="13509914" y="7420701"/>
                  </a:lnTo>
                  <a:lnTo>
                    <a:pt x="13507479" y="7418084"/>
                  </a:lnTo>
                  <a:lnTo>
                    <a:pt x="13504185" y="7414706"/>
                  </a:lnTo>
                  <a:lnTo>
                    <a:pt x="13501751" y="7412089"/>
                  </a:lnTo>
                  <a:close/>
                </a:path>
                <a:path w="18339435" h="10542905">
                  <a:moveTo>
                    <a:pt x="13440693" y="7348955"/>
                  </a:moveTo>
                  <a:lnTo>
                    <a:pt x="13436307" y="7349056"/>
                  </a:lnTo>
                  <a:lnTo>
                    <a:pt x="13431074" y="7353927"/>
                  </a:lnTo>
                  <a:lnTo>
                    <a:pt x="13431177" y="7358310"/>
                  </a:lnTo>
                  <a:lnTo>
                    <a:pt x="13433613" y="7360927"/>
                  </a:lnTo>
                  <a:lnTo>
                    <a:pt x="13436906" y="7364305"/>
                  </a:lnTo>
                  <a:lnTo>
                    <a:pt x="13437432" y="7364924"/>
                  </a:lnTo>
                  <a:lnTo>
                    <a:pt x="13441438" y="7366633"/>
                  </a:lnTo>
                  <a:lnTo>
                    <a:pt x="13444344" y="7366295"/>
                  </a:lnTo>
                  <a:lnTo>
                    <a:pt x="13446341" y="7364385"/>
                  </a:lnTo>
                  <a:lnTo>
                    <a:pt x="13448958" y="7361950"/>
                  </a:lnTo>
                  <a:lnTo>
                    <a:pt x="13448857" y="7357566"/>
                  </a:lnTo>
                  <a:lnTo>
                    <a:pt x="13446422" y="7354949"/>
                  </a:lnTo>
                  <a:lnTo>
                    <a:pt x="13443129" y="7351572"/>
                  </a:lnTo>
                  <a:lnTo>
                    <a:pt x="13440693" y="7348955"/>
                  </a:lnTo>
                  <a:close/>
                </a:path>
                <a:path w="18339435" h="10542905">
                  <a:moveTo>
                    <a:pt x="13379016" y="7286344"/>
                  </a:moveTo>
                  <a:lnTo>
                    <a:pt x="13374632" y="7286448"/>
                  </a:lnTo>
                  <a:lnTo>
                    <a:pt x="13369397" y="7291317"/>
                  </a:lnTo>
                  <a:lnTo>
                    <a:pt x="13369502" y="7295701"/>
                  </a:lnTo>
                  <a:lnTo>
                    <a:pt x="13371936" y="7298318"/>
                  </a:lnTo>
                  <a:lnTo>
                    <a:pt x="13375230" y="7301696"/>
                  </a:lnTo>
                  <a:lnTo>
                    <a:pt x="13375755" y="7302315"/>
                  </a:lnTo>
                  <a:lnTo>
                    <a:pt x="13379761" y="7304023"/>
                  </a:lnTo>
                  <a:lnTo>
                    <a:pt x="13382668" y="7303685"/>
                  </a:lnTo>
                  <a:lnTo>
                    <a:pt x="13384666" y="7301775"/>
                  </a:lnTo>
                  <a:lnTo>
                    <a:pt x="13387283" y="7299341"/>
                  </a:lnTo>
                  <a:lnTo>
                    <a:pt x="13387179" y="7294956"/>
                  </a:lnTo>
                  <a:lnTo>
                    <a:pt x="13384743" y="7292339"/>
                  </a:lnTo>
                  <a:lnTo>
                    <a:pt x="13381450" y="7288961"/>
                  </a:lnTo>
                  <a:lnTo>
                    <a:pt x="13379016" y="7286344"/>
                  </a:lnTo>
                  <a:close/>
                </a:path>
                <a:path w="18339435" h="10542905">
                  <a:moveTo>
                    <a:pt x="13317339" y="7223735"/>
                  </a:moveTo>
                  <a:lnTo>
                    <a:pt x="13312955" y="7223838"/>
                  </a:lnTo>
                  <a:lnTo>
                    <a:pt x="13307721" y="7228707"/>
                  </a:lnTo>
                  <a:lnTo>
                    <a:pt x="13307823" y="7233091"/>
                  </a:lnTo>
                  <a:lnTo>
                    <a:pt x="13310258" y="7235708"/>
                  </a:lnTo>
                  <a:lnTo>
                    <a:pt x="13313554" y="7239087"/>
                  </a:lnTo>
                  <a:lnTo>
                    <a:pt x="13314080" y="7239706"/>
                  </a:lnTo>
                  <a:lnTo>
                    <a:pt x="13318083" y="7241413"/>
                  </a:lnTo>
                  <a:lnTo>
                    <a:pt x="13320991" y="7241075"/>
                  </a:lnTo>
                  <a:lnTo>
                    <a:pt x="13322990" y="7239165"/>
                  </a:lnTo>
                  <a:lnTo>
                    <a:pt x="13325607" y="7236731"/>
                  </a:lnTo>
                  <a:lnTo>
                    <a:pt x="13325502" y="7232347"/>
                  </a:lnTo>
                  <a:lnTo>
                    <a:pt x="13323068" y="7229730"/>
                  </a:lnTo>
                  <a:lnTo>
                    <a:pt x="13319773" y="7226351"/>
                  </a:lnTo>
                  <a:lnTo>
                    <a:pt x="13317339" y="7223735"/>
                  </a:lnTo>
                  <a:close/>
                </a:path>
                <a:path w="18339435" h="10542905">
                  <a:moveTo>
                    <a:pt x="13254710" y="7161508"/>
                  </a:moveTo>
                  <a:lnTo>
                    <a:pt x="13250660" y="7161753"/>
                  </a:lnTo>
                  <a:lnTo>
                    <a:pt x="13248043" y="7164188"/>
                  </a:lnTo>
                  <a:lnTo>
                    <a:pt x="13245284" y="7166956"/>
                  </a:lnTo>
                  <a:lnTo>
                    <a:pt x="13245529" y="7171007"/>
                  </a:lnTo>
                  <a:lnTo>
                    <a:pt x="13247964" y="7173624"/>
                  </a:lnTo>
                  <a:lnTo>
                    <a:pt x="13251259" y="7177002"/>
                  </a:lnTo>
                  <a:lnTo>
                    <a:pt x="13251785" y="7177621"/>
                  </a:lnTo>
                  <a:lnTo>
                    <a:pt x="13253452" y="7178332"/>
                  </a:lnTo>
                  <a:lnTo>
                    <a:pt x="13253309" y="7178666"/>
                  </a:lnTo>
                  <a:lnTo>
                    <a:pt x="13255646" y="7179663"/>
                  </a:lnTo>
                  <a:lnTo>
                    <a:pt x="13258696" y="7178991"/>
                  </a:lnTo>
                  <a:lnTo>
                    <a:pt x="13260694" y="7177082"/>
                  </a:lnTo>
                  <a:lnTo>
                    <a:pt x="13263454" y="7174313"/>
                  </a:lnTo>
                  <a:lnTo>
                    <a:pt x="13263207" y="7170262"/>
                  </a:lnTo>
                  <a:lnTo>
                    <a:pt x="13260773" y="7167645"/>
                  </a:lnTo>
                  <a:lnTo>
                    <a:pt x="13257480" y="7164267"/>
                  </a:lnTo>
                  <a:lnTo>
                    <a:pt x="13254710" y="7161508"/>
                  </a:lnTo>
                  <a:close/>
                </a:path>
                <a:path w="18339435" h="10542905">
                  <a:moveTo>
                    <a:pt x="13192272" y="7099758"/>
                  </a:moveTo>
                  <a:lnTo>
                    <a:pt x="13188223" y="7100003"/>
                  </a:lnTo>
                  <a:lnTo>
                    <a:pt x="13185605" y="7102438"/>
                  </a:lnTo>
                  <a:lnTo>
                    <a:pt x="13182847" y="7105207"/>
                  </a:lnTo>
                  <a:lnTo>
                    <a:pt x="13183091" y="7109257"/>
                  </a:lnTo>
                  <a:lnTo>
                    <a:pt x="13185527" y="7111874"/>
                  </a:lnTo>
                  <a:lnTo>
                    <a:pt x="13188820" y="7115251"/>
                  </a:lnTo>
                  <a:lnTo>
                    <a:pt x="13189680" y="7116012"/>
                  </a:lnTo>
                  <a:lnTo>
                    <a:pt x="13191015" y="7116582"/>
                  </a:lnTo>
                  <a:lnTo>
                    <a:pt x="13190873" y="7116916"/>
                  </a:lnTo>
                  <a:lnTo>
                    <a:pt x="13193209" y="7117912"/>
                  </a:lnTo>
                  <a:lnTo>
                    <a:pt x="13196258" y="7117240"/>
                  </a:lnTo>
                  <a:lnTo>
                    <a:pt x="13198255" y="7115331"/>
                  </a:lnTo>
                  <a:lnTo>
                    <a:pt x="13201015" y="7112562"/>
                  </a:lnTo>
                  <a:lnTo>
                    <a:pt x="13200771" y="7108512"/>
                  </a:lnTo>
                  <a:lnTo>
                    <a:pt x="13198337" y="7105895"/>
                  </a:lnTo>
                  <a:lnTo>
                    <a:pt x="13195042" y="7102517"/>
                  </a:lnTo>
                  <a:lnTo>
                    <a:pt x="13192272" y="7099758"/>
                  </a:lnTo>
                  <a:close/>
                </a:path>
                <a:path w="18339435" h="10542905">
                  <a:moveTo>
                    <a:pt x="13128741" y="7038724"/>
                  </a:moveTo>
                  <a:lnTo>
                    <a:pt x="13124691" y="7038969"/>
                  </a:lnTo>
                  <a:lnTo>
                    <a:pt x="13122074" y="7041404"/>
                  </a:lnTo>
                  <a:lnTo>
                    <a:pt x="13119648" y="7044315"/>
                  </a:lnTo>
                  <a:lnTo>
                    <a:pt x="13119892" y="7048365"/>
                  </a:lnTo>
                  <a:lnTo>
                    <a:pt x="13122328" y="7050983"/>
                  </a:lnTo>
                  <a:lnTo>
                    <a:pt x="13126625" y="7054788"/>
                  </a:lnTo>
                  <a:lnTo>
                    <a:pt x="13130295" y="7056354"/>
                  </a:lnTo>
                  <a:lnTo>
                    <a:pt x="13133343" y="7055681"/>
                  </a:lnTo>
                  <a:lnTo>
                    <a:pt x="13135343" y="7053772"/>
                  </a:lnTo>
                  <a:lnTo>
                    <a:pt x="13137768" y="7050861"/>
                  </a:lnTo>
                  <a:lnTo>
                    <a:pt x="13137523" y="7046811"/>
                  </a:lnTo>
                  <a:lnTo>
                    <a:pt x="13135087" y="7044194"/>
                  </a:lnTo>
                  <a:lnTo>
                    <a:pt x="13131652" y="7041149"/>
                  </a:lnTo>
                  <a:lnTo>
                    <a:pt x="13128741" y="7038724"/>
                  </a:lnTo>
                  <a:close/>
                </a:path>
                <a:path w="18339435" h="10542905">
                  <a:moveTo>
                    <a:pt x="13065876" y="6977975"/>
                  </a:moveTo>
                  <a:lnTo>
                    <a:pt x="13061969" y="6977886"/>
                  </a:lnTo>
                  <a:lnTo>
                    <a:pt x="13059209" y="6980655"/>
                  </a:lnTo>
                  <a:lnTo>
                    <a:pt x="13056783" y="6983566"/>
                  </a:lnTo>
                  <a:lnTo>
                    <a:pt x="13056694" y="6987474"/>
                  </a:lnTo>
                  <a:lnTo>
                    <a:pt x="13059463" y="6990234"/>
                  </a:lnTo>
                  <a:lnTo>
                    <a:pt x="13062899" y="6993277"/>
                  </a:lnTo>
                  <a:lnTo>
                    <a:pt x="13063426" y="6993896"/>
                  </a:lnTo>
                  <a:lnTo>
                    <a:pt x="13067430" y="6995605"/>
                  </a:lnTo>
                  <a:lnTo>
                    <a:pt x="13070478" y="6994932"/>
                  </a:lnTo>
                  <a:lnTo>
                    <a:pt x="13072478" y="6993023"/>
                  </a:lnTo>
                  <a:lnTo>
                    <a:pt x="13074904" y="6990112"/>
                  </a:lnTo>
                  <a:lnTo>
                    <a:pt x="13074992" y="6986204"/>
                  </a:lnTo>
                  <a:lnTo>
                    <a:pt x="13072223" y="6983444"/>
                  </a:lnTo>
                  <a:lnTo>
                    <a:pt x="13068787" y="6980400"/>
                  </a:lnTo>
                  <a:lnTo>
                    <a:pt x="13065876" y="6977975"/>
                  </a:lnTo>
                  <a:close/>
                </a:path>
                <a:path w="18339435" h="10542905">
                  <a:moveTo>
                    <a:pt x="13001916" y="6917942"/>
                  </a:moveTo>
                  <a:lnTo>
                    <a:pt x="12997674" y="6917711"/>
                  </a:lnTo>
                  <a:lnTo>
                    <a:pt x="12992824" y="6923533"/>
                  </a:lnTo>
                  <a:lnTo>
                    <a:pt x="12992593" y="6927776"/>
                  </a:lnTo>
                  <a:lnTo>
                    <a:pt x="12995503" y="6930201"/>
                  </a:lnTo>
                  <a:lnTo>
                    <a:pt x="12998941" y="6933245"/>
                  </a:lnTo>
                  <a:lnTo>
                    <a:pt x="12999465" y="6933863"/>
                  </a:lnTo>
                  <a:lnTo>
                    <a:pt x="13003472" y="6935572"/>
                  </a:lnTo>
                  <a:lnTo>
                    <a:pt x="13006519" y="6934900"/>
                  </a:lnTo>
                  <a:lnTo>
                    <a:pt x="13008518" y="6932990"/>
                  </a:lnTo>
                  <a:lnTo>
                    <a:pt x="13010944" y="6930079"/>
                  </a:lnTo>
                  <a:lnTo>
                    <a:pt x="13011175" y="6925837"/>
                  </a:lnTo>
                  <a:lnTo>
                    <a:pt x="13008264" y="6923413"/>
                  </a:lnTo>
                  <a:lnTo>
                    <a:pt x="13004828" y="6920368"/>
                  </a:lnTo>
                  <a:lnTo>
                    <a:pt x="13001916" y="6917942"/>
                  </a:lnTo>
                  <a:close/>
                </a:path>
                <a:path w="18339435" h="10542905">
                  <a:moveTo>
                    <a:pt x="12937146" y="6857959"/>
                  </a:moveTo>
                  <a:lnTo>
                    <a:pt x="12932954" y="6858538"/>
                  </a:lnTo>
                  <a:lnTo>
                    <a:pt x="12927721" y="6863408"/>
                  </a:lnTo>
                  <a:lnTo>
                    <a:pt x="12927823" y="6867791"/>
                  </a:lnTo>
                  <a:lnTo>
                    <a:pt x="12930735" y="6870217"/>
                  </a:lnTo>
                  <a:lnTo>
                    <a:pt x="12934171" y="6873262"/>
                  </a:lnTo>
                  <a:lnTo>
                    <a:pt x="12934696" y="6873880"/>
                  </a:lnTo>
                  <a:lnTo>
                    <a:pt x="12938368" y="6875447"/>
                  </a:lnTo>
                  <a:lnTo>
                    <a:pt x="12941275" y="6875108"/>
                  </a:lnTo>
                  <a:lnTo>
                    <a:pt x="12943415" y="6872865"/>
                  </a:lnTo>
                  <a:lnTo>
                    <a:pt x="12946031" y="6870429"/>
                  </a:lnTo>
                  <a:lnTo>
                    <a:pt x="12945928" y="6866046"/>
                  </a:lnTo>
                  <a:lnTo>
                    <a:pt x="12943018" y="6863620"/>
                  </a:lnTo>
                  <a:lnTo>
                    <a:pt x="12939582" y="6860576"/>
                  </a:lnTo>
                  <a:lnTo>
                    <a:pt x="12937146" y="6857959"/>
                  </a:lnTo>
                  <a:close/>
                </a:path>
                <a:path w="18339435" h="10542905">
                  <a:moveTo>
                    <a:pt x="12871665" y="6799645"/>
                  </a:moveTo>
                  <a:lnTo>
                    <a:pt x="12867282" y="6799748"/>
                  </a:lnTo>
                  <a:lnTo>
                    <a:pt x="12864856" y="6802659"/>
                  </a:lnTo>
                  <a:lnTo>
                    <a:pt x="12862573" y="6805236"/>
                  </a:lnTo>
                  <a:lnTo>
                    <a:pt x="12862675" y="6809620"/>
                  </a:lnTo>
                  <a:lnTo>
                    <a:pt x="12865586" y="6812046"/>
                  </a:lnTo>
                  <a:lnTo>
                    <a:pt x="12869022" y="6815090"/>
                  </a:lnTo>
                  <a:lnTo>
                    <a:pt x="12873362" y="6816941"/>
                  </a:lnTo>
                  <a:lnTo>
                    <a:pt x="12876269" y="6816603"/>
                  </a:lnTo>
                  <a:lnTo>
                    <a:pt x="12878410" y="6814359"/>
                  </a:lnTo>
                  <a:lnTo>
                    <a:pt x="12880693" y="6811782"/>
                  </a:lnTo>
                  <a:lnTo>
                    <a:pt x="12880590" y="6807397"/>
                  </a:lnTo>
                  <a:lnTo>
                    <a:pt x="12877680" y="6804972"/>
                  </a:lnTo>
                  <a:lnTo>
                    <a:pt x="12871665" y="6799645"/>
                  </a:lnTo>
                  <a:close/>
                </a:path>
                <a:path w="18339435" h="10542905">
                  <a:moveTo>
                    <a:pt x="12805516" y="6741046"/>
                  </a:moveTo>
                  <a:lnTo>
                    <a:pt x="12801466" y="6741291"/>
                  </a:lnTo>
                  <a:lnTo>
                    <a:pt x="12796616" y="6747114"/>
                  </a:lnTo>
                  <a:lnTo>
                    <a:pt x="12796860" y="6751164"/>
                  </a:lnTo>
                  <a:lnTo>
                    <a:pt x="12799772" y="6753589"/>
                  </a:lnTo>
                  <a:lnTo>
                    <a:pt x="12803208" y="6756634"/>
                  </a:lnTo>
                  <a:lnTo>
                    <a:pt x="12805210" y="6757488"/>
                  </a:lnTo>
                  <a:lnTo>
                    <a:pt x="12805068" y="6757821"/>
                  </a:lnTo>
                  <a:lnTo>
                    <a:pt x="12807405" y="6758818"/>
                  </a:lnTo>
                  <a:lnTo>
                    <a:pt x="12810453" y="6758146"/>
                  </a:lnTo>
                  <a:lnTo>
                    <a:pt x="12812594" y="6755903"/>
                  </a:lnTo>
                  <a:lnTo>
                    <a:pt x="12815020" y="6752991"/>
                  </a:lnTo>
                  <a:lnTo>
                    <a:pt x="12814774" y="6748941"/>
                  </a:lnTo>
                  <a:lnTo>
                    <a:pt x="12811863" y="6746516"/>
                  </a:lnTo>
                  <a:lnTo>
                    <a:pt x="12808428" y="6743472"/>
                  </a:lnTo>
                  <a:lnTo>
                    <a:pt x="12805516" y="6741046"/>
                  </a:lnTo>
                  <a:close/>
                </a:path>
                <a:path w="18339435" h="10542905">
                  <a:moveTo>
                    <a:pt x="12739131" y="6683925"/>
                  </a:moveTo>
                  <a:lnTo>
                    <a:pt x="12735081" y="6684169"/>
                  </a:lnTo>
                  <a:lnTo>
                    <a:pt x="12730229" y="6689992"/>
                  </a:lnTo>
                  <a:lnTo>
                    <a:pt x="12730474" y="6694043"/>
                  </a:lnTo>
                  <a:lnTo>
                    <a:pt x="12733385" y="6696468"/>
                  </a:lnTo>
                  <a:lnTo>
                    <a:pt x="12736822" y="6699512"/>
                  </a:lnTo>
                  <a:lnTo>
                    <a:pt x="12738492" y="6700224"/>
                  </a:lnTo>
                  <a:lnTo>
                    <a:pt x="12738349" y="6700558"/>
                  </a:lnTo>
                  <a:lnTo>
                    <a:pt x="12741019" y="6701697"/>
                  </a:lnTo>
                  <a:lnTo>
                    <a:pt x="12744402" y="6701167"/>
                  </a:lnTo>
                  <a:lnTo>
                    <a:pt x="12746209" y="6698782"/>
                  </a:lnTo>
                  <a:lnTo>
                    <a:pt x="12748634" y="6695870"/>
                  </a:lnTo>
                  <a:lnTo>
                    <a:pt x="12748390" y="6691820"/>
                  </a:lnTo>
                  <a:lnTo>
                    <a:pt x="12745478" y="6689394"/>
                  </a:lnTo>
                  <a:lnTo>
                    <a:pt x="12742042" y="6686350"/>
                  </a:lnTo>
                  <a:lnTo>
                    <a:pt x="12739131" y="6683925"/>
                  </a:lnTo>
                  <a:close/>
                </a:path>
                <a:path w="18339435" h="10542905">
                  <a:moveTo>
                    <a:pt x="12671651" y="6627521"/>
                  </a:moveTo>
                  <a:lnTo>
                    <a:pt x="12667600" y="6627765"/>
                  </a:lnTo>
                  <a:lnTo>
                    <a:pt x="12662750" y="6633587"/>
                  </a:lnTo>
                  <a:lnTo>
                    <a:pt x="12662995" y="6637638"/>
                  </a:lnTo>
                  <a:lnTo>
                    <a:pt x="12665910" y="6640066"/>
                  </a:lnTo>
                  <a:lnTo>
                    <a:pt x="12669343" y="6643107"/>
                  </a:lnTo>
                  <a:lnTo>
                    <a:pt x="12671011" y="6643819"/>
                  </a:lnTo>
                  <a:lnTo>
                    <a:pt x="12670869" y="6644153"/>
                  </a:lnTo>
                  <a:lnTo>
                    <a:pt x="12673540" y="6645292"/>
                  </a:lnTo>
                  <a:lnTo>
                    <a:pt x="12676922" y="6644763"/>
                  </a:lnTo>
                  <a:lnTo>
                    <a:pt x="12678729" y="6642377"/>
                  </a:lnTo>
                  <a:lnTo>
                    <a:pt x="12681154" y="6639466"/>
                  </a:lnTo>
                  <a:lnTo>
                    <a:pt x="12680909" y="6635415"/>
                  </a:lnTo>
                  <a:lnTo>
                    <a:pt x="12677999" y="6632990"/>
                  </a:lnTo>
                  <a:lnTo>
                    <a:pt x="12674562" y="6629947"/>
                  </a:lnTo>
                  <a:lnTo>
                    <a:pt x="12671651" y="6627521"/>
                  </a:lnTo>
                  <a:close/>
                </a:path>
                <a:path w="18339435" h="10542905">
                  <a:moveTo>
                    <a:pt x="12603268" y="6572309"/>
                  </a:moveTo>
                  <a:lnTo>
                    <a:pt x="12598883" y="6572411"/>
                  </a:lnTo>
                  <a:lnTo>
                    <a:pt x="12594701" y="6578518"/>
                  </a:lnTo>
                  <a:lnTo>
                    <a:pt x="12594945" y="6582569"/>
                  </a:lnTo>
                  <a:lnTo>
                    <a:pt x="12597857" y="6584994"/>
                  </a:lnTo>
                  <a:lnTo>
                    <a:pt x="12601435" y="6587704"/>
                  </a:lnTo>
                  <a:lnTo>
                    <a:pt x="12605775" y="6589555"/>
                  </a:lnTo>
                  <a:lnTo>
                    <a:pt x="12609158" y="6589026"/>
                  </a:lnTo>
                  <a:lnTo>
                    <a:pt x="12610965" y="6586640"/>
                  </a:lnTo>
                  <a:lnTo>
                    <a:pt x="12613057" y="6583586"/>
                  </a:lnTo>
                  <a:lnTo>
                    <a:pt x="12612811" y="6579536"/>
                  </a:lnTo>
                  <a:lnTo>
                    <a:pt x="12609901" y="6577111"/>
                  </a:lnTo>
                  <a:lnTo>
                    <a:pt x="12606322" y="6574401"/>
                  </a:lnTo>
                  <a:lnTo>
                    <a:pt x="12603268" y="6572309"/>
                  </a:lnTo>
                  <a:close/>
                </a:path>
                <a:path w="18339435" h="10542905">
                  <a:moveTo>
                    <a:pt x="12534124" y="6517956"/>
                  </a:moveTo>
                  <a:lnTo>
                    <a:pt x="12529931" y="6518535"/>
                  </a:lnTo>
                  <a:lnTo>
                    <a:pt x="12527505" y="6521446"/>
                  </a:lnTo>
                  <a:lnTo>
                    <a:pt x="12525222" y="6524023"/>
                  </a:lnTo>
                  <a:lnTo>
                    <a:pt x="12525801" y="6528216"/>
                  </a:lnTo>
                  <a:lnTo>
                    <a:pt x="12528713" y="6530642"/>
                  </a:lnTo>
                  <a:lnTo>
                    <a:pt x="12532291" y="6533352"/>
                  </a:lnTo>
                  <a:lnTo>
                    <a:pt x="12533960" y="6534064"/>
                  </a:lnTo>
                  <a:lnTo>
                    <a:pt x="12533485" y="6534255"/>
                  </a:lnTo>
                  <a:lnTo>
                    <a:pt x="12536155" y="6535394"/>
                  </a:lnTo>
                  <a:lnTo>
                    <a:pt x="12539680" y="6534531"/>
                  </a:lnTo>
                  <a:lnTo>
                    <a:pt x="12541487" y="6532145"/>
                  </a:lnTo>
                  <a:lnTo>
                    <a:pt x="12543769" y="6529567"/>
                  </a:lnTo>
                  <a:lnTo>
                    <a:pt x="12543191" y="6525375"/>
                  </a:lnTo>
                  <a:lnTo>
                    <a:pt x="12540279" y="6522949"/>
                  </a:lnTo>
                  <a:lnTo>
                    <a:pt x="12536701" y="6520239"/>
                  </a:lnTo>
                  <a:lnTo>
                    <a:pt x="12534124" y="6517956"/>
                  </a:lnTo>
                  <a:close/>
                </a:path>
                <a:path w="18339435" h="10542905">
                  <a:moveTo>
                    <a:pt x="3673518" y="2722138"/>
                  </a:moveTo>
                  <a:lnTo>
                    <a:pt x="3662502" y="2717439"/>
                  </a:lnTo>
                  <a:lnTo>
                    <a:pt x="3658693" y="2718969"/>
                  </a:lnTo>
                  <a:lnTo>
                    <a:pt x="3655845" y="2725646"/>
                  </a:lnTo>
                  <a:lnTo>
                    <a:pt x="3657376" y="2729457"/>
                  </a:lnTo>
                  <a:lnTo>
                    <a:pt x="3668392" y="2734156"/>
                  </a:lnTo>
                  <a:lnTo>
                    <a:pt x="3672203" y="2732624"/>
                  </a:lnTo>
                  <a:lnTo>
                    <a:pt x="3675051" y="2725947"/>
                  </a:lnTo>
                  <a:lnTo>
                    <a:pt x="3673518" y="2722138"/>
                  </a:lnTo>
                  <a:close/>
                </a:path>
                <a:path w="18339435" h="10542905">
                  <a:moveTo>
                    <a:pt x="3754639" y="2756741"/>
                  </a:moveTo>
                  <a:lnTo>
                    <a:pt x="3743622" y="2752042"/>
                  </a:lnTo>
                  <a:lnTo>
                    <a:pt x="3739813" y="2753573"/>
                  </a:lnTo>
                  <a:lnTo>
                    <a:pt x="3736965" y="2760249"/>
                  </a:lnTo>
                  <a:lnTo>
                    <a:pt x="3738496" y="2764060"/>
                  </a:lnTo>
                  <a:lnTo>
                    <a:pt x="3749513" y="2768759"/>
                  </a:lnTo>
                  <a:lnTo>
                    <a:pt x="3753322" y="2767227"/>
                  </a:lnTo>
                  <a:lnTo>
                    <a:pt x="3756170" y="2760550"/>
                  </a:lnTo>
                  <a:lnTo>
                    <a:pt x="3754639" y="2756741"/>
                  </a:lnTo>
                  <a:close/>
                </a:path>
                <a:path w="18339435" h="10542905">
                  <a:moveTo>
                    <a:pt x="3592875" y="2687343"/>
                  </a:moveTo>
                  <a:lnTo>
                    <a:pt x="3581859" y="2682643"/>
                  </a:lnTo>
                  <a:lnTo>
                    <a:pt x="3578049" y="2684175"/>
                  </a:lnTo>
                  <a:lnTo>
                    <a:pt x="3575201" y="2690852"/>
                  </a:lnTo>
                  <a:lnTo>
                    <a:pt x="3576732" y="2694661"/>
                  </a:lnTo>
                  <a:lnTo>
                    <a:pt x="3587749" y="2699361"/>
                  </a:lnTo>
                  <a:lnTo>
                    <a:pt x="3591558" y="2697829"/>
                  </a:lnTo>
                  <a:lnTo>
                    <a:pt x="3594407" y="2691152"/>
                  </a:lnTo>
                  <a:lnTo>
                    <a:pt x="3592875" y="2687343"/>
                  </a:lnTo>
                  <a:close/>
                </a:path>
                <a:path w="18339435" h="10542905">
                  <a:moveTo>
                    <a:pt x="3835567" y="2790867"/>
                  </a:moveTo>
                  <a:lnTo>
                    <a:pt x="3824551" y="2786168"/>
                  </a:lnTo>
                  <a:lnTo>
                    <a:pt x="3820741" y="2787699"/>
                  </a:lnTo>
                  <a:lnTo>
                    <a:pt x="3817893" y="2794376"/>
                  </a:lnTo>
                  <a:lnTo>
                    <a:pt x="3819425" y="2798186"/>
                  </a:lnTo>
                  <a:lnTo>
                    <a:pt x="3830441" y="2802885"/>
                  </a:lnTo>
                  <a:lnTo>
                    <a:pt x="3834251" y="2801354"/>
                  </a:lnTo>
                  <a:lnTo>
                    <a:pt x="3837099" y="2794677"/>
                  </a:lnTo>
                  <a:lnTo>
                    <a:pt x="3835567" y="2790867"/>
                  </a:lnTo>
                  <a:close/>
                </a:path>
                <a:path w="18339435" h="10542905">
                  <a:moveTo>
                    <a:pt x="3512374" y="2652214"/>
                  </a:moveTo>
                  <a:lnTo>
                    <a:pt x="3501358" y="2647515"/>
                  </a:lnTo>
                  <a:lnTo>
                    <a:pt x="3497548" y="2649047"/>
                  </a:lnTo>
                  <a:lnTo>
                    <a:pt x="3494558" y="2656057"/>
                  </a:lnTo>
                  <a:lnTo>
                    <a:pt x="3496089" y="2659867"/>
                  </a:lnTo>
                  <a:lnTo>
                    <a:pt x="3507105" y="2664567"/>
                  </a:lnTo>
                  <a:lnTo>
                    <a:pt x="3510915" y="2663035"/>
                  </a:lnTo>
                  <a:lnTo>
                    <a:pt x="3513905" y="2656024"/>
                  </a:lnTo>
                  <a:lnTo>
                    <a:pt x="3512374" y="2652214"/>
                  </a:lnTo>
                  <a:close/>
                </a:path>
                <a:path w="18339435" h="10542905">
                  <a:moveTo>
                    <a:pt x="3916496" y="2824995"/>
                  </a:moveTo>
                  <a:lnTo>
                    <a:pt x="3905480" y="2820295"/>
                  </a:lnTo>
                  <a:lnTo>
                    <a:pt x="3901670" y="2821826"/>
                  </a:lnTo>
                  <a:lnTo>
                    <a:pt x="3898822" y="2828503"/>
                  </a:lnTo>
                  <a:lnTo>
                    <a:pt x="3900353" y="2832313"/>
                  </a:lnTo>
                  <a:lnTo>
                    <a:pt x="3911369" y="2837013"/>
                  </a:lnTo>
                  <a:lnTo>
                    <a:pt x="3915179" y="2835481"/>
                  </a:lnTo>
                  <a:lnTo>
                    <a:pt x="3918027" y="2828804"/>
                  </a:lnTo>
                  <a:lnTo>
                    <a:pt x="3916496" y="2824995"/>
                  </a:lnTo>
                  <a:close/>
                </a:path>
                <a:path w="18339435" h="10542905">
                  <a:moveTo>
                    <a:pt x="3431872" y="2617086"/>
                  </a:moveTo>
                  <a:lnTo>
                    <a:pt x="3420856" y="2612387"/>
                  </a:lnTo>
                  <a:lnTo>
                    <a:pt x="3417047" y="2613918"/>
                  </a:lnTo>
                  <a:lnTo>
                    <a:pt x="3414199" y="2620595"/>
                  </a:lnTo>
                  <a:lnTo>
                    <a:pt x="3415587" y="2624739"/>
                  </a:lnTo>
                  <a:lnTo>
                    <a:pt x="3426604" y="2629438"/>
                  </a:lnTo>
                  <a:lnTo>
                    <a:pt x="3430413" y="2627907"/>
                  </a:lnTo>
                  <a:lnTo>
                    <a:pt x="3433261" y="2621230"/>
                  </a:lnTo>
                  <a:lnTo>
                    <a:pt x="3431872" y="2617086"/>
                  </a:lnTo>
                  <a:close/>
                </a:path>
                <a:path w="18339435" h="10542905">
                  <a:moveTo>
                    <a:pt x="3998043" y="2858596"/>
                  </a:moveTo>
                  <a:lnTo>
                    <a:pt x="3990365" y="2855321"/>
                  </a:lnTo>
                  <a:lnTo>
                    <a:pt x="3986885" y="2854231"/>
                  </a:lnTo>
                  <a:lnTo>
                    <a:pt x="3983074" y="2855762"/>
                  </a:lnTo>
                  <a:lnTo>
                    <a:pt x="3980226" y="2862439"/>
                  </a:lnTo>
                  <a:lnTo>
                    <a:pt x="3981758" y="2866249"/>
                  </a:lnTo>
                  <a:lnTo>
                    <a:pt x="3989435" y="2869524"/>
                  </a:lnTo>
                  <a:lnTo>
                    <a:pt x="3992916" y="2870614"/>
                  </a:lnTo>
                  <a:lnTo>
                    <a:pt x="3996727" y="2869082"/>
                  </a:lnTo>
                  <a:lnTo>
                    <a:pt x="3999575" y="2862405"/>
                  </a:lnTo>
                  <a:lnTo>
                    <a:pt x="3998043" y="2858596"/>
                  </a:lnTo>
                  <a:close/>
                </a:path>
                <a:path w="18339435" h="10542905">
                  <a:moveTo>
                    <a:pt x="3351514" y="2581624"/>
                  </a:moveTo>
                  <a:lnTo>
                    <a:pt x="3340163" y="2576782"/>
                  </a:lnTo>
                  <a:lnTo>
                    <a:pt x="3336354" y="2578314"/>
                  </a:lnTo>
                  <a:lnTo>
                    <a:pt x="3333506" y="2584991"/>
                  </a:lnTo>
                  <a:lnTo>
                    <a:pt x="3334895" y="2589134"/>
                  </a:lnTo>
                  <a:lnTo>
                    <a:pt x="3346245" y="2593976"/>
                  </a:lnTo>
                  <a:lnTo>
                    <a:pt x="3350054" y="2592444"/>
                  </a:lnTo>
                  <a:lnTo>
                    <a:pt x="3352902" y="2585768"/>
                  </a:lnTo>
                  <a:lnTo>
                    <a:pt x="3351514" y="2581624"/>
                  </a:lnTo>
                  <a:close/>
                </a:path>
                <a:path w="18339435" h="10542905">
                  <a:moveTo>
                    <a:pt x="4079256" y="2892055"/>
                  </a:moveTo>
                  <a:lnTo>
                    <a:pt x="4071578" y="2888780"/>
                  </a:lnTo>
                  <a:lnTo>
                    <a:pt x="4068098" y="2887690"/>
                  </a:lnTo>
                  <a:lnTo>
                    <a:pt x="4064288" y="2889222"/>
                  </a:lnTo>
                  <a:lnTo>
                    <a:pt x="4061440" y="2895898"/>
                  </a:lnTo>
                  <a:lnTo>
                    <a:pt x="4062971" y="2899708"/>
                  </a:lnTo>
                  <a:lnTo>
                    <a:pt x="4070649" y="2902983"/>
                  </a:lnTo>
                  <a:lnTo>
                    <a:pt x="4074130" y="2904073"/>
                  </a:lnTo>
                  <a:lnTo>
                    <a:pt x="4077939" y="2902541"/>
                  </a:lnTo>
                  <a:lnTo>
                    <a:pt x="4080788" y="2895865"/>
                  </a:lnTo>
                  <a:lnTo>
                    <a:pt x="4079256" y="2892055"/>
                  </a:lnTo>
                  <a:close/>
                </a:path>
                <a:path w="18339435" h="10542905">
                  <a:moveTo>
                    <a:pt x="4160470" y="2925515"/>
                  </a:moveTo>
                  <a:lnTo>
                    <a:pt x="4152792" y="2922239"/>
                  </a:lnTo>
                  <a:lnTo>
                    <a:pt x="4149311" y="2921149"/>
                  </a:lnTo>
                  <a:lnTo>
                    <a:pt x="4145501" y="2922680"/>
                  </a:lnTo>
                  <a:lnTo>
                    <a:pt x="4142653" y="2929357"/>
                  </a:lnTo>
                  <a:lnTo>
                    <a:pt x="4144185" y="2933167"/>
                  </a:lnTo>
                  <a:lnTo>
                    <a:pt x="4152196" y="2936584"/>
                  </a:lnTo>
                  <a:lnTo>
                    <a:pt x="4155677" y="2937674"/>
                  </a:lnTo>
                  <a:lnTo>
                    <a:pt x="4159487" y="2936143"/>
                  </a:lnTo>
                  <a:lnTo>
                    <a:pt x="4160911" y="2932804"/>
                  </a:lnTo>
                  <a:lnTo>
                    <a:pt x="4161892" y="2929672"/>
                  </a:lnTo>
                  <a:lnTo>
                    <a:pt x="4162001" y="2929324"/>
                  </a:lnTo>
                  <a:lnTo>
                    <a:pt x="4160470" y="2925515"/>
                  </a:lnTo>
                  <a:close/>
                </a:path>
                <a:path w="18339435" h="10542905">
                  <a:moveTo>
                    <a:pt x="3271154" y="2546162"/>
                  </a:moveTo>
                  <a:lnTo>
                    <a:pt x="3260138" y="2541463"/>
                  </a:lnTo>
                  <a:lnTo>
                    <a:pt x="3255995" y="2542852"/>
                  </a:lnTo>
                  <a:lnTo>
                    <a:pt x="3253147" y="2549528"/>
                  </a:lnTo>
                  <a:lnTo>
                    <a:pt x="3254536" y="2553672"/>
                  </a:lnTo>
                  <a:lnTo>
                    <a:pt x="3265886" y="2558513"/>
                  </a:lnTo>
                  <a:lnTo>
                    <a:pt x="3269696" y="2556982"/>
                  </a:lnTo>
                  <a:lnTo>
                    <a:pt x="3272544" y="2550305"/>
                  </a:lnTo>
                  <a:lnTo>
                    <a:pt x="3271154" y="2546162"/>
                  </a:lnTo>
                  <a:close/>
                </a:path>
                <a:path w="18339435" h="10542905">
                  <a:moveTo>
                    <a:pt x="12463742" y="6464654"/>
                  </a:moveTo>
                  <a:lnTo>
                    <a:pt x="12459550" y="6465233"/>
                  </a:lnTo>
                  <a:lnTo>
                    <a:pt x="12455366" y="6471340"/>
                  </a:lnTo>
                  <a:lnTo>
                    <a:pt x="12455945" y="6475533"/>
                  </a:lnTo>
                  <a:lnTo>
                    <a:pt x="12458998" y="6477624"/>
                  </a:lnTo>
                  <a:lnTo>
                    <a:pt x="12462578" y="6480335"/>
                  </a:lnTo>
                  <a:lnTo>
                    <a:pt x="12466582" y="6482043"/>
                  </a:lnTo>
                  <a:lnTo>
                    <a:pt x="12470108" y="6481180"/>
                  </a:lnTo>
                  <a:lnTo>
                    <a:pt x="12471915" y="6478794"/>
                  </a:lnTo>
                  <a:lnTo>
                    <a:pt x="12474007" y="6475741"/>
                  </a:lnTo>
                  <a:lnTo>
                    <a:pt x="12473427" y="6471547"/>
                  </a:lnTo>
                  <a:lnTo>
                    <a:pt x="12470374" y="6469456"/>
                  </a:lnTo>
                  <a:lnTo>
                    <a:pt x="12466796" y="6466746"/>
                  </a:lnTo>
                  <a:lnTo>
                    <a:pt x="12463742" y="6464654"/>
                  </a:lnTo>
                  <a:close/>
                </a:path>
                <a:path w="18339435" h="10542905">
                  <a:moveTo>
                    <a:pt x="4242017" y="2959117"/>
                  </a:moveTo>
                  <a:lnTo>
                    <a:pt x="4234338" y="2955841"/>
                  </a:lnTo>
                  <a:lnTo>
                    <a:pt x="4230858" y="2954751"/>
                  </a:lnTo>
                  <a:lnTo>
                    <a:pt x="4227048" y="2956282"/>
                  </a:lnTo>
                  <a:lnTo>
                    <a:pt x="4224201" y="2962958"/>
                  </a:lnTo>
                  <a:lnTo>
                    <a:pt x="4225731" y="2966768"/>
                  </a:lnTo>
                  <a:lnTo>
                    <a:pt x="4233744" y="2970186"/>
                  </a:lnTo>
                  <a:lnTo>
                    <a:pt x="4237224" y="2971276"/>
                  </a:lnTo>
                  <a:lnTo>
                    <a:pt x="4241034" y="2969745"/>
                  </a:lnTo>
                  <a:lnTo>
                    <a:pt x="4242458" y="2966407"/>
                  </a:lnTo>
                  <a:lnTo>
                    <a:pt x="4243439" y="2963274"/>
                  </a:lnTo>
                  <a:lnTo>
                    <a:pt x="4243548" y="2962926"/>
                  </a:lnTo>
                  <a:lnTo>
                    <a:pt x="4242017" y="2959117"/>
                  </a:lnTo>
                  <a:close/>
                </a:path>
                <a:path w="18339435" h="10542905">
                  <a:moveTo>
                    <a:pt x="3191080" y="2510032"/>
                  </a:moveTo>
                  <a:lnTo>
                    <a:pt x="3180064" y="2505333"/>
                  </a:lnTo>
                  <a:lnTo>
                    <a:pt x="3175921" y="2506722"/>
                  </a:lnTo>
                  <a:lnTo>
                    <a:pt x="3173073" y="2513399"/>
                  </a:lnTo>
                  <a:lnTo>
                    <a:pt x="3174462" y="2517542"/>
                  </a:lnTo>
                  <a:lnTo>
                    <a:pt x="3185812" y="2522383"/>
                  </a:lnTo>
                  <a:lnTo>
                    <a:pt x="3189621" y="2520852"/>
                  </a:lnTo>
                  <a:lnTo>
                    <a:pt x="3192470" y="2514176"/>
                  </a:lnTo>
                  <a:lnTo>
                    <a:pt x="3191080" y="2510032"/>
                  </a:lnTo>
                  <a:close/>
                </a:path>
                <a:path w="18339435" h="10542905">
                  <a:moveTo>
                    <a:pt x="4323039" y="2992099"/>
                  </a:moveTo>
                  <a:lnTo>
                    <a:pt x="4315360" y="2988824"/>
                  </a:lnTo>
                  <a:lnTo>
                    <a:pt x="4311880" y="2987733"/>
                  </a:lnTo>
                  <a:lnTo>
                    <a:pt x="4308070" y="2989265"/>
                  </a:lnTo>
                  <a:lnTo>
                    <a:pt x="4305222" y="2995942"/>
                  </a:lnTo>
                  <a:lnTo>
                    <a:pt x="4306754" y="2999751"/>
                  </a:lnTo>
                  <a:lnTo>
                    <a:pt x="4314766" y="3003168"/>
                  </a:lnTo>
                  <a:lnTo>
                    <a:pt x="4318246" y="3004259"/>
                  </a:lnTo>
                  <a:lnTo>
                    <a:pt x="4322056" y="3002728"/>
                  </a:lnTo>
                  <a:lnTo>
                    <a:pt x="4323480" y="2999390"/>
                  </a:lnTo>
                  <a:lnTo>
                    <a:pt x="4324461" y="2996257"/>
                  </a:lnTo>
                  <a:lnTo>
                    <a:pt x="4324570" y="2995909"/>
                  </a:lnTo>
                  <a:lnTo>
                    <a:pt x="4323039" y="2992099"/>
                  </a:lnTo>
                  <a:close/>
                </a:path>
                <a:path w="18339435" h="10542905">
                  <a:moveTo>
                    <a:pt x="3110673" y="2473760"/>
                  </a:moveTo>
                  <a:lnTo>
                    <a:pt x="3099656" y="2469061"/>
                  </a:lnTo>
                  <a:lnTo>
                    <a:pt x="3095847" y="2470592"/>
                  </a:lnTo>
                  <a:lnTo>
                    <a:pt x="3092999" y="2477269"/>
                  </a:lnTo>
                  <a:lnTo>
                    <a:pt x="3094388" y="2481412"/>
                  </a:lnTo>
                  <a:lnTo>
                    <a:pt x="3105404" y="2486111"/>
                  </a:lnTo>
                  <a:lnTo>
                    <a:pt x="3109214" y="2484580"/>
                  </a:lnTo>
                  <a:lnTo>
                    <a:pt x="3112061" y="2477904"/>
                  </a:lnTo>
                  <a:lnTo>
                    <a:pt x="3110673" y="2473760"/>
                  </a:lnTo>
                  <a:close/>
                </a:path>
                <a:path w="18339435" h="10542905">
                  <a:moveTo>
                    <a:pt x="4404395" y="3025224"/>
                  </a:moveTo>
                  <a:lnTo>
                    <a:pt x="4396716" y="3021949"/>
                  </a:lnTo>
                  <a:lnTo>
                    <a:pt x="4393235" y="3020859"/>
                  </a:lnTo>
                  <a:lnTo>
                    <a:pt x="4389426" y="3022390"/>
                  </a:lnTo>
                  <a:lnTo>
                    <a:pt x="4386578" y="3029067"/>
                  </a:lnTo>
                  <a:lnTo>
                    <a:pt x="4388109" y="3032877"/>
                  </a:lnTo>
                  <a:lnTo>
                    <a:pt x="4399126" y="3037576"/>
                  </a:lnTo>
                  <a:lnTo>
                    <a:pt x="4403078" y="3035710"/>
                  </a:lnTo>
                  <a:lnTo>
                    <a:pt x="4405925" y="3029034"/>
                  </a:lnTo>
                  <a:lnTo>
                    <a:pt x="4404395" y="3025224"/>
                  </a:lnTo>
                  <a:close/>
                </a:path>
                <a:path w="18339435" h="10542905">
                  <a:moveTo>
                    <a:pt x="4485417" y="3058207"/>
                  </a:moveTo>
                  <a:lnTo>
                    <a:pt x="4474400" y="3053508"/>
                  </a:lnTo>
                  <a:lnTo>
                    <a:pt x="4470448" y="3055373"/>
                  </a:lnTo>
                  <a:lnTo>
                    <a:pt x="4467600" y="3062050"/>
                  </a:lnTo>
                  <a:lnTo>
                    <a:pt x="4469131" y="3065860"/>
                  </a:lnTo>
                  <a:lnTo>
                    <a:pt x="4480148" y="3070559"/>
                  </a:lnTo>
                  <a:lnTo>
                    <a:pt x="4484100" y="3068694"/>
                  </a:lnTo>
                  <a:lnTo>
                    <a:pt x="4486948" y="3062018"/>
                  </a:lnTo>
                  <a:lnTo>
                    <a:pt x="4485417" y="3058207"/>
                  </a:lnTo>
                  <a:close/>
                </a:path>
                <a:path w="18339435" h="10542905">
                  <a:moveTo>
                    <a:pt x="3031217" y="2437105"/>
                  </a:moveTo>
                  <a:lnTo>
                    <a:pt x="3020201" y="2432405"/>
                  </a:lnTo>
                  <a:lnTo>
                    <a:pt x="3016057" y="2433795"/>
                  </a:lnTo>
                  <a:lnTo>
                    <a:pt x="3013209" y="2440472"/>
                  </a:lnTo>
                  <a:lnTo>
                    <a:pt x="3014598" y="2444615"/>
                  </a:lnTo>
                  <a:lnTo>
                    <a:pt x="3025948" y="2449456"/>
                  </a:lnTo>
                  <a:lnTo>
                    <a:pt x="3029759" y="2447925"/>
                  </a:lnTo>
                  <a:lnTo>
                    <a:pt x="3032607" y="2441248"/>
                  </a:lnTo>
                  <a:lnTo>
                    <a:pt x="3031217" y="2437105"/>
                  </a:lnTo>
                  <a:close/>
                </a:path>
                <a:path w="18339435" h="10542905">
                  <a:moveTo>
                    <a:pt x="4566915" y="3090998"/>
                  </a:moveTo>
                  <a:lnTo>
                    <a:pt x="4555898" y="3086299"/>
                  </a:lnTo>
                  <a:lnTo>
                    <a:pt x="4551946" y="3088165"/>
                  </a:lnTo>
                  <a:lnTo>
                    <a:pt x="4549098" y="3094842"/>
                  </a:lnTo>
                  <a:lnTo>
                    <a:pt x="4550629" y="3098651"/>
                  </a:lnTo>
                  <a:lnTo>
                    <a:pt x="4561646" y="3103351"/>
                  </a:lnTo>
                  <a:lnTo>
                    <a:pt x="4565597" y="3101485"/>
                  </a:lnTo>
                  <a:lnTo>
                    <a:pt x="4568445" y="3094809"/>
                  </a:lnTo>
                  <a:lnTo>
                    <a:pt x="4566915" y="3090998"/>
                  </a:lnTo>
                  <a:close/>
                </a:path>
                <a:path w="18339435" h="10542905">
                  <a:moveTo>
                    <a:pt x="2951236" y="2399832"/>
                  </a:moveTo>
                  <a:lnTo>
                    <a:pt x="2940220" y="2395132"/>
                  </a:lnTo>
                  <a:lnTo>
                    <a:pt x="2936077" y="2396521"/>
                  </a:lnTo>
                  <a:lnTo>
                    <a:pt x="2933228" y="2403197"/>
                  </a:lnTo>
                  <a:lnTo>
                    <a:pt x="2934618" y="2407341"/>
                  </a:lnTo>
                  <a:lnTo>
                    <a:pt x="2945968" y="2412183"/>
                  </a:lnTo>
                  <a:lnTo>
                    <a:pt x="2949777" y="2410651"/>
                  </a:lnTo>
                  <a:lnTo>
                    <a:pt x="2952625" y="2403974"/>
                  </a:lnTo>
                  <a:lnTo>
                    <a:pt x="2951236" y="2399832"/>
                  </a:lnTo>
                  <a:close/>
                </a:path>
                <a:path w="18339435" h="10542905">
                  <a:moveTo>
                    <a:pt x="4648079" y="3123648"/>
                  </a:moveTo>
                  <a:lnTo>
                    <a:pt x="4637062" y="3118949"/>
                  </a:lnTo>
                  <a:lnTo>
                    <a:pt x="4633110" y="3120814"/>
                  </a:lnTo>
                  <a:lnTo>
                    <a:pt x="4630262" y="3127490"/>
                  </a:lnTo>
                  <a:lnTo>
                    <a:pt x="4631794" y="3131300"/>
                  </a:lnTo>
                  <a:lnTo>
                    <a:pt x="4643144" y="3136142"/>
                  </a:lnTo>
                  <a:lnTo>
                    <a:pt x="4647096" y="3134277"/>
                  </a:lnTo>
                  <a:lnTo>
                    <a:pt x="4649944" y="3127600"/>
                  </a:lnTo>
                  <a:lnTo>
                    <a:pt x="4648079" y="3123648"/>
                  </a:lnTo>
                  <a:close/>
                </a:path>
                <a:path w="18339435" h="10542905">
                  <a:moveTo>
                    <a:pt x="4729577" y="3156439"/>
                  </a:moveTo>
                  <a:lnTo>
                    <a:pt x="4718560" y="3151740"/>
                  </a:lnTo>
                  <a:lnTo>
                    <a:pt x="4714607" y="3153606"/>
                  </a:lnTo>
                  <a:lnTo>
                    <a:pt x="4711760" y="3160282"/>
                  </a:lnTo>
                  <a:lnTo>
                    <a:pt x="4713292" y="3164092"/>
                  </a:lnTo>
                  <a:lnTo>
                    <a:pt x="4724642" y="3168934"/>
                  </a:lnTo>
                  <a:lnTo>
                    <a:pt x="4728594" y="3167068"/>
                  </a:lnTo>
                  <a:lnTo>
                    <a:pt x="4731442" y="3160392"/>
                  </a:lnTo>
                  <a:lnTo>
                    <a:pt x="4729577" y="3156439"/>
                  </a:lnTo>
                  <a:close/>
                </a:path>
                <a:path w="18339435" h="10542905">
                  <a:moveTo>
                    <a:pt x="2871732" y="2362366"/>
                  </a:moveTo>
                  <a:lnTo>
                    <a:pt x="2864388" y="2359233"/>
                  </a:lnTo>
                  <a:lnTo>
                    <a:pt x="2859845" y="2369133"/>
                  </a:lnTo>
                  <a:lnTo>
                    <a:pt x="2858785" y="2371442"/>
                  </a:lnTo>
                  <a:lnTo>
                    <a:pt x="2862791" y="2373151"/>
                  </a:lnTo>
                  <a:lnTo>
                    <a:pt x="2862983" y="2373627"/>
                  </a:lnTo>
                  <a:lnTo>
                    <a:pt x="2865987" y="2374909"/>
                  </a:lnTo>
                  <a:lnTo>
                    <a:pt x="2870130" y="2373521"/>
                  </a:lnTo>
                  <a:lnTo>
                    <a:pt x="2873121" y="2366510"/>
                  </a:lnTo>
                  <a:lnTo>
                    <a:pt x="2871732" y="2362366"/>
                  </a:lnTo>
                  <a:close/>
                </a:path>
                <a:path w="18339435" h="10542905">
                  <a:moveTo>
                    <a:pt x="4810883" y="3188755"/>
                  </a:moveTo>
                  <a:lnTo>
                    <a:pt x="4799867" y="3184056"/>
                  </a:lnTo>
                  <a:lnTo>
                    <a:pt x="4795915" y="3185921"/>
                  </a:lnTo>
                  <a:lnTo>
                    <a:pt x="4793067" y="3192597"/>
                  </a:lnTo>
                  <a:lnTo>
                    <a:pt x="4794599" y="3196407"/>
                  </a:lnTo>
                  <a:lnTo>
                    <a:pt x="4805949" y="3201249"/>
                  </a:lnTo>
                  <a:lnTo>
                    <a:pt x="4809901" y="3199384"/>
                  </a:lnTo>
                  <a:lnTo>
                    <a:pt x="4812749" y="3192707"/>
                  </a:lnTo>
                  <a:lnTo>
                    <a:pt x="4810883" y="3188755"/>
                  </a:lnTo>
                  <a:close/>
                </a:path>
                <a:path w="18339435" h="10542905">
                  <a:moveTo>
                    <a:pt x="4892381" y="3221547"/>
                  </a:moveTo>
                  <a:lnTo>
                    <a:pt x="4881365" y="3216848"/>
                  </a:lnTo>
                  <a:lnTo>
                    <a:pt x="4877413" y="3218712"/>
                  </a:lnTo>
                  <a:lnTo>
                    <a:pt x="4874565" y="3225389"/>
                  </a:lnTo>
                  <a:lnTo>
                    <a:pt x="4876097" y="3229199"/>
                  </a:lnTo>
                  <a:lnTo>
                    <a:pt x="4887446" y="3234040"/>
                  </a:lnTo>
                  <a:lnTo>
                    <a:pt x="4891399" y="3232175"/>
                  </a:lnTo>
                  <a:lnTo>
                    <a:pt x="4894389" y="3225165"/>
                  </a:lnTo>
                  <a:lnTo>
                    <a:pt x="4892381" y="3221547"/>
                  </a:lnTo>
                  <a:close/>
                </a:path>
                <a:path w="18339435" h="10542905">
                  <a:moveTo>
                    <a:pt x="2789174" y="2322809"/>
                  </a:moveTo>
                  <a:lnTo>
                    <a:pt x="2781496" y="2319534"/>
                  </a:lnTo>
                  <a:lnTo>
                    <a:pt x="2777352" y="2320923"/>
                  </a:lnTo>
                  <a:lnTo>
                    <a:pt x="2774504" y="2327599"/>
                  </a:lnTo>
                  <a:lnTo>
                    <a:pt x="2775893" y="2331743"/>
                  </a:lnTo>
                  <a:lnTo>
                    <a:pt x="2779089" y="2333501"/>
                  </a:lnTo>
                  <a:lnTo>
                    <a:pt x="2786767" y="2336777"/>
                  </a:lnTo>
                  <a:lnTo>
                    <a:pt x="2790911" y="2335387"/>
                  </a:lnTo>
                  <a:lnTo>
                    <a:pt x="2793759" y="2328711"/>
                  </a:lnTo>
                  <a:lnTo>
                    <a:pt x="2792369" y="2324567"/>
                  </a:lnTo>
                  <a:lnTo>
                    <a:pt x="2789174" y="2322809"/>
                  </a:lnTo>
                  <a:close/>
                </a:path>
                <a:path w="18339435" h="10542905">
                  <a:moveTo>
                    <a:pt x="4973688" y="3253862"/>
                  </a:moveTo>
                  <a:lnTo>
                    <a:pt x="4962672" y="3249163"/>
                  </a:lnTo>
                  <a:lnTo>
                    <a:pt x="4958720" y="3251028"/>
                  </a:lnTo>
                  <a:lnTo>
                    <a:pt x="4955872" y="3257705"/>
                  </a:lnTo>
                  <a:lnTo>
                    <a:pt x="4957403" y="3261514"/>
                  </a:lnTo>
                  <a:lnTo>
                    <a:pt x="4968753" y="3266356"/>
                  </a:lnTo>
                  <a:lnTo>
                    <a:pt x="4972706" y="3264490"/>
                  </a:lnTo>
                  <a:lnTo>
                    <a:pt x="4975697" y="3257480"/>
                  </a:lnTo>
                  <a:lnTo>
                    <a:pt x="4973688" y="3253862"/>
                  </a:lnTo>
                  <a:close/>
                </a:path>
                <a:path w="18339435" h="10542905">
                  <a:moveTo>
                    <a:pt x="5055328" y="3286319"/>
                  </a:moveTo>
                  <a:lnTo>
                    <a:pt x="5044312" y="3281620"/>
                  </a:lnTo>
                  <a:lnTo>
                    <a:pt x="5040360" y="3283486"/>
                  </a:lnTo>
                  <a:lnTo>
                    <a:pt x="5037512" y="3290162"/>
                  </a:lnTo>
                  <a:lnTo>
                    <a:pt x="5039043" y="3293971"/>
                  </a:lnTo>
                  <a:lnTo>
                    <a:pt x="5050394" y="3298813"/>
                  </a:lnTo>
                  <a:lnTo>
                    <a:pt x="5054346" y="3296948"/>
                  </a:lnTo>
                  <a:lnTo>
                    <a:pt x="5057336" y="3289938"/>
                  </a:lnTo>
                  <a:lnTo>
                    <a:pt x="5055328" y="3286319"/>
                  </a:lnTo>
                  <a:close/>
                </a:path>
                <a:path w="18339435" h="10542905">
                  <a:moveTo>
                    <a:pt x="2702610" y="2281544"/>
                  </a:moveTo>
                  <a:lnTo>
                    <a:pt x="2698466" y="2282933"/>
                  </a:lnTo>
                  <a:lnTo>
                    <a:pt x="2696515" y="2287229"/>
                  </a:lnTo>
                  <a:lnTo>
                    <a:pt x="2695284" y="2289467"/>
                  </a:lnTo>
                  <a:lnTo>
                    <a:pt x="2696674" y="2293610"/>
                  </a:lnTo>
                  <a:lnTo>
                    <a:pt x="2699870" y="2295368"/>
                  </a:lnTo>
                  <a:lnTo>
                    <a:pt x="2707547" y="2298643"/>
                  </a:lnTo>
                  <a:lnTo>
                    <a:pt x="2711549" y="2297589"/>
                  </a:lnTo>
                  <a:lnTo>
                    <a:pt x="2713500" y="2293291"/>
                  </a:lnTo>
                  <a:lnTo>
                    <a:pt x="2714731" y="2291054"/>
                  </a:lnTo>
                  <a:lnTo>
                    <a:pt x="2713342" y="2286911"/>
                  </a:lnTo>
                  <a:lnTo>
                    <a:pt x="2710146" y="2285153"/>
                  </a:lnTo>
                  <a:lnTo>
                    <a:pt x="2705806" y="2283302"/>
                  </a:lnTo>
                  <a:lnTo>
                    <a:pt x="2702610" y="2281544"/>
                  </a:lnTo>
                  <a:close/>
                </a:path>
                <a:path w="18339435" h="10542905">
                  <a:moveTo>
                    <a:pt x="12392647" y="6413021"/>
                  </a:moveTo>
                  <a:lnTo>
                    <a:pt x="12388457" y="6413600"/>
                  </a:lnTo>
                  <a:lnTo>
                    <a:pt x="12384273" y="6419707"/>
                  </a:lnTo>
                  <a:lnTo>
                    <a:pt x="12384851" y="6423899"/>
                  </a:lnTo>
                  <a:lnTo>
                    <a:pt x="12387905" y="6425991"/>
                  </a:lnTo>
                  <a:lnTo>
                    <a:pt x="12391484" y="6428701"/>
                  </a:lnTo>
                  <a:lnTo>
                    <a:pt x="12395823" y="6430552"/>
                  </a:lnTo>
                  <a:lnTo>
                    <a:pt x="12398872" y="6429880"/>
                  </a:lnTo>
                  <a:lnTo>
                    <a:pt x="12400822" y="6427161"/>
                  </a:lnTo>
                  <a:lnTo>
                    <a:pt x="12402912" y="6424107"/>
                  </a:lnTo>
                  <a:lnTo>
                    <a:pt x="12402334" y="6419914"/>
                  </a:lnTo>
                  <a:lnTo>
                    <a:pt x="12399281" y="6417823"/>
                  </a:lnTo>
                  <a:lnTo>
                    <a:pt x="12395702" y="6415112"/>
                  </a:lnTo>
                  <a:lnTo>
                    <a:pt x="12392647" y="6413021"/>
                  </a:lnTo>
                  <a:close/>
                </a:path>
                <a:path w="18339435" h="10542905">
                  <a:moveTo>
                    <a:pt x="5136635" y="3318634"/>
                  </a:moveTo>
                  <a:lnTo>
                    <a:pt x="5125619" y="3313935"/>
                  </a:lnTo>
                  <a:lnTo>
                    <a:pt x="5121667" y="3315801"/>
                  </a:lnTo>
                  <a:lnTo>
                    <a:pt x="5118819" y="3322477"/>
                  </a:lnTo>
                  <a:lnTo>
                    <a:pt x="5120350" y="3326288"/>
                  </a:lnTo>
                  <a:lnTo>
                    <a:pt x="5131701" y="3331129"/>
                  </a:lnTo>
                  <a:lnTo>
                    <a:pt x="5135653" y="3329264"/>
                  </a:lnTo>
                  <a:lnTo>
                    <a:pt x="5138643" y="3322253"/>
                  </a:lnTo>
                  <a:lnTo>
                    <a:pt x="5136635" y="3318634"/>
                  </a:lnTo>
                  <a:close/>
                </a:path>
                <a:path w="18339435" h="10542905">
                  <a:moveTo>
                    <a:pt x="5218276" y="3351093"/>
                  </a:moveTo>
                  <a:lnTo>
                    <a:pt x="5207260" y="3346393"/>
                  </a:lnTo>
                  <a:lnTo>
                    <a:pt x="5203308" y="3348259"/>
                  </a:lnTo>
                  <a:lnTo>
                    <a:pt x="5200460" y="3354935"/>
                  </a:lnTo>
                  <a:lnTo>
                    <a:pt x="5201991" y="3358745"/>
                  </a:lnTo>
                  <a:lnTo>
                    <a:pt x="5213341" y="3363587"/>
                  </a:lnTo>
                  <a:lnTo>
                    <a:pt x="5217294" y="3361721"/>
                  </a:lnTo>
                  <a:lnTo>
                    <a:pt x="5220284" y="3354711"/>
                  </a:lnTo>
                  <a:lnTo>
                    <a:pt x="5218276" y="3351093"/>
                  </a:lnTo>
                  <a:close/>
                </a:path>
                <a:path w="18339435" h="10542905">
                  <a:moveTo>
                    <a:pt x="2623341" y="2242600"/>
                  </a:moveTo>
                  <a:lnTo>
                    <a:pt x="2619532" y="2244133"/>
                  </a:lnTo>
                  <a:lnTo>
                    <a:pt x="2616016" y="2250524"/>
                  </a:lnTo>
                  <a:lnTo>
                    <a:pt x="2617405" y="2254667"/>
                  </a:lnTo>
                  <a:lnTo>
                    <a:pt x="2620601" y="2256425"/>
                  </a:lnTo>
                  <a:lnTo>
                    <a:pt x="2628279" y="2259701"/>
                  </a:lnTo>
                  <a:lnTo>
                    <a:pt x="2632280" y="2258645"/>
                  </a:lnTo>
                  <a:lnTo>
                    <a:pt x="2633704" y="2255307"/>
                  </a:lnTo>
                  <a:lnTo>
                    <a:pt x="2635462" y="2252111"/>
                  </a:lnTo>
                  <a:lnTo>
                    <a:pt x="2634073" y="2247967"/>
                  </a:lnTo>
                  <a:lnTo>
                    <a:pt x="2630877" y="2246210"/>
                  </a:lnTo>
                  <a:lnTo>
                    <a:pt x="2626537" y="2244358"/>
                  </a:lnTo>
                  <a:lnTo>
                    <a:pt x="2623341" y="2242600"/>
                  </a:lnTo>
                  <a:close/>
                </a:path>
                <a:path w="18339435" h="10542905">
                  <a:moveTo>
                    <a:pt x="5299916" y="3383550"/>
                  </a:moveTo>
                  <a:lnTo>
                    <a:pt x="5288899" y="3378851"/>
                  </a:lnTo>
                  <a:lnTo>
                    <a:pt x="5284948" y="3380716"/>
                  </a:lnTo>
                  <a:lnTo>
                    <a:pt x="5282100" y="3387393"/>
                  </a:lnTo>
                  <a:lnTo>
                    <a:pt x="5283631" y="3391202"/>
                  </a:lnTo>
                  <a:lnTo>
                    <a:pt x="5294982" y="3396044"/>
                  </a:lnTo>
                  <a:lnTo>
                    <a:pt x="5298933" y="3394179"/>
                  </a:lnTo>
                  <a:lnTo>
                    <a:pt x="5301924" y="3387169"/>
                  </a:lnTo>
                  <a:lnTo>
                    <a:pt x="5299916" y="3383550"/>
                  </a:lnTo>
                  <a:close/>
                </a:path>
                <a:path w="18339435" h="10542905">
                  <a:moveTo>
                    <a:pt x="5381223" y="3415866"/>
                  </a:moveTo>
                  <a:lnTo>
                    <a:pt x="5370207" y="3411167"/>
                  </a:lnTo>
                  <a:lnTo>
                    <a:pt x="5366255" y="3413031"/>
                  </a:lnTo>
                  <a:lnTo>
                    <a:pt x="5363407" y="3419708"/>
                  </a:lnTo>
                  <a:lnTo>
                    <a:pt x="5364938" y="3423518"/>
                  </a:lnTo>
                  <a:lnTo>
                    <a:pt x="5375954" y="3428217"/>
                  </a:lnTo>
                  <a:lnTo>
                    <a:pt x="5379906" y="3426352"/>
                  </a:lnTo>
                  <a:lnTo>
                    <a:pt x="5382755" y="3419675"/>
                  </a:lnTo>
                  <a:lnTo>
                    <a:pt x="5381223" y="3415866"/>
                  </a:lnTo>
                  <a:close/>
                </a:path>
                <a:path w="18339435" h="10542905">
                  <a:moveTo>
                    <a:pt x="2544549" y="2203466"/>
                  </a:moveTo>
                  <a:lnTo>
                    <a:pt x="2540405" y="2204856"/>
                  </a:lnTo>
                  <a:lnTo>
                    <a:pt x="2538454" y="2209153"/>
                  </a:lnTo>
                  <a:lnTo>
                    <a:pt x="2537223" y="2211390"/>
                  </a:lnTo>
                  <a:lnTo>
                    <a:pt x="2538612" y="2215533"/>
                  </a:lnTo>
                  <a:lnTo>
                    <a:pt x="2541808" y="2217291"/>
                  </a:lnTo>
                  <a:lnTo>
                    <a:pt x="2549486" y="2220567"/>
                  </a:lnTo>
                  <a:lnTo>
                    <a:pt x="2553487" y="2219511"/>
                  </a:lnTo>
                  <a:lnTo>
                    <a:pt x="2555439" y="2215214"/>
                  </a:lnTo>
                  <a:lnTo>
                    <a:pt x="2556669" y="2212976"/>
                  </a:lnTo>
                  <a:lnTo>
                    <a:pt x="2555280" y="2208833"/>
                  </a:lnTo>
                  <a:lnTo>
                    <a:pt x="2552084" y="2207075"/>
                  </a:lnTo>
                  <a:lnTo>
                    <a:pt x="2547744" y="2205224"/>
                  </a:lnTo>
                  <a:lnTo>
                    <a:pt x="2544549" y="2203466"/>
                  </a:lnTo>
                  <a:close/>
                </a:path>
                <a:path w="18339435" h="10542905">
                  <a:moveTo>
                    <a:pt x="5462864" y="3448323"/>
                  </a:moveTo>
                  <a:lnTo>
                    <a:pt x="5451848" y="3443624"/>
                  </a:lnTo>
                  <a:lnTo>
                    <a:pt x="5447895" y="3445490"/>
                  </a:lnTo>
                  <a:lnTo>
                    <a:pt x="5445047" y="3452166"/>
                  </a:lnTo>
                  <a:lnTo>
                    <a:pt x="5446579" y="3455976"/>
                  </a:lnTo>
                  <a:lnTo>
                    <a:pt x="5457928" y="3460817"/>
                  </a:lnTo>
                  <a:lnTo>
                    <a:pt x="5461882" y="3458952"/>
                  </a:lnTo>
                  <a:lnTo>
                    <a:pt x="5464872" y="3451942"/>
                  </a:lnTo>
                  <a:lnTo>
                    <a:pt x="5462864" y="3448323"/>
                  </a:lnTo>
                  <a:close/>
                </a:path>
                <a:path w="18339435" h="10542905">
                  <a:moveTo>
                    <a:pt x="8856976" y="4894956"/>
                  </a:moveTo>
                  <a:lnTo>
                    <a:pt x="8845959" y="4890257"/>
                  </a:lnTo>
                  <a:lnTo>
                    <a:pt x="8842149" y="4891788"/>
                  </a:lnTo>
                  <a:lnTo>
                    <a:pt x="8839301" y="4898464"/>
                  </a:lnTo>
                  <a:lnTo>
                    <a:pt x="8840833" y="4902274"/>
                  </a:lnTo>
                  <a:lnTo>
                    <a:pt x="8851850" y="4906973"/>
                  </a:lnTo>
                  <a:lnTo>
                    <a:pt x="8855659" y="4905442"/>
                  </a:lnTo>
                  <a:lnTo>
                    <a:pt x="8858507" y="4898766"/>
                  </a:lnTo>
                  <a:lnTo>
                    <a:pt x="8856976" y="4894956"/>
                  </a:lnTo>
                  <a:close/>
                </a:path>
                <a:path w="18339435" h="10542905">
                  <a:moveTo>
                    <a:pt x="8938238" y="4929224"/>
                  </a:moveTo>
                  <a:lnTo>
                    <a:pt x="8930559" y="4925949"/>
                  </a:lnTo>
                  <a:lnTo>
                    <a:pt x="8925433" y="4937967"/>
                  </a:lnTo>
                  <a:lnTo>
                    <a:pt x="8933111" y="4941242"/>
                  </a:lnTo>
                  <a:lnTo>
                    <a:pt x="8936920" y="4939711"/>
                  </a:lnTo>
                  <a:lnTo>
                    <a:pt x="8939768" y="4933034"/>
                  </a:lnTo>
                  <a:lnTo>
                    <a:pt x="8938238" y="4929224"/>
                  </a:lnTo>
                  <a:close/>
                </a:path>
                <a:path w="18339435" h="10542905">
                  <a:moveTo>
                    <a:pt x="8776189" y="4860495"/>
                  </a:moveTo>
                  <a:lnTo>
                    <a:pt x="8765173" y="4855796"/>
                  </a:lnTo>
                  <a:lnTo>
                    <a:pt x="8761363" y="4857327"/>
                  </a:lnTo>
                  <a:lnTo>
                    <a:pt x="8758516" y="4864004"/>
                  </a:lnTo>
                  <a:lnTo>
                    <a:pt x="8760046" y="4867813"/>
                  </a:lnTo>
                  <a:lnTo>
                    <a:pt x="8771063" y="4872512"/>
                  </a:lnTo>
                  <a:lnTo>
                    <a:pt x="8774873" y="4870981"/>
                  </a:lnTo>
                  <a:lnTo>
                    <a:pt x="8777721" y="4864305"/>
                  </a:lnTo>
                  <a:lnTo>
                    <a:pt x="8776189" y="4860495"/>
                  </a:lnTo>
                  <a:close/>
                </a:path>
                <a:path w="18339435" h="10542905">
                  <a:moveTo>
                    <a:pt x="9006362" y="4972094"/>
                  </a:moveTo>
                  <a:lnTo>
                    <a:pt x="9006028" y="4971951"/>
                  </a:lnTo>
                  <a:lnTo>
                    <a:pt x="9006219" y="4972428"/>
                  </a:lnTo>
                  <a:lnTo>
                    <a:pt x="9006362" y="4972094"/>
                  </a:lnTo>
                  <a:close/>
                </a:path>
                <a:path w="18339435" h="10542905">
                  <a:moveTo>
                    <a:pt x="9018832" y="4963209"/>
                  </a:moveTo>
                  <a:lnTo>
                    <a:pt x="9011488" y="4960076"/>
                  </a:lnTo>
                  <a:lnTo>
                    <a:pt x="9006362" y="4972094"/>
                  </a:lnTo>
                  <a:lnTo>
                    <a:pt x="9013706" y="4975227"/>
                  </a:lnTo>
                  <a:lnTo>
                    <a:pt x="9017517" y="4973696"/>
                  </a:lnTo>
                  <a:lnTo>
                    <a:pt x="9020364" y="4967019"/>
                  </a:lnTo>
                  <a:lnTo>
                    <a:pt x="9018832" y="4963209"/>
                  </a:lnTo>
                  <a:close/>
                </a:path>
                <a:path w="18339435" h="10542905">
                  <a:moveTo>
                    <a:pt x="8695687" y="4825366"/>
                  </a:moveTo>
                  <a:lnTo>
                    <a:pt x="8684672" y="4820668"/>
                  </a:lnTo>
                  <a:lnTo>
                    <a:pt x="8680861" y="4822198"/>
                  </a:lnTo>
                  <a:lnTo>
                    <a:pt x="8677871" y="4829208"/>
                  </a:lnTo>
                  <a:lnTo>
                    <a:pt x="8679404" y="4833019"/>
                  </a:lnTo>
                  <a:lnTo>
                    <a:pt x="8687081" y="4836294"/>
                  </a:lnTo>
                  <a:lnTo>
                    <a:pt x="8687224" y="4835960"/>
                  </a:lnTo>
                  <a:lnTo>
                    <a:pt x="8690561" y="4837384"/>
                  </a:lnTo>
                  <a:lnTo>
                    <a:pt x="8694372" y="4835853"/>
                  </a:lnTo>
                  <a:lnTo>
                    <a:pt x="8697219" y="4829176"/>
                  </a:lnTo>
                  <a:lnTo>
                    <a:pt x="8695687" y="4825366"/>
                  </a:lnTo>
                  <a:close/>
                </a:path>
                <a:path w="18339435" h="10542905">
                  <a:moveTo>
                    <a:pt x="5544503" y="3480781"/>
                  </a:moveTo>
                  <a:lnTo>
                    <a:pt x="5533487" y="3476082"/>
                  </a:lnTo>
                  <a:lnTo>
                    <a:pt x="5529535" y="3477947"/>
                  </a:lnTo>
                  <a:lnTo>
                    <a:pt x="5526687" y="3484623"/>
                  </a:lnTo>
                  <a:lnTo>
                    <a:pt x="5528219" y="3488433"/>
                  </a:lnTo>
                  <a:lnTo>
                    <a:pt x="5539570" y="3493275"/>
                  </a:lnTo>
                  <a:lnTo>
                    <a:pt x="5543521" y="3491410"/>
                  </a:lnTo>
                  <a:lnTo>
                    <a:pt x="5546512" y="3484399"/>
                  </a:lnTo>
                  <a:lnTo>
                    <a:pt x="5544503" y="3480781"/>
                  </a:lnTo>
                  <a:close/>
                </a:path>
                <a:path w="18339435" h="10542905">
                  <a:moveTo>
                    <a:pt x="9087433" y="5005887"/>
                  </a:moveTo>
                  <a:lnTo>
                    <a:pt x="9087099" y="5005744"/>
                  </a:lnTo>
                  <a:lnTo>
                    <a:pt x="9087290" y="5006221"/>
                  </a:lnTo>
                  <a:lnTo>
                    <a:pt x="9087433" y="5005887"/>
                  </a:lnTo>
                  <a:close/>
                </a:path>
                <a:path w="18339435" h="10542905">
                  <a:moveTo>
                    <a:pt x="9099903" y="4997002"/>
                  </a:moveTo>
                  <a:lnTo>
                    <a:pt x="9092559" y="4993869"/>
                  </a:lnTo>
                  <a:lnTo>
                    <a:pt x="9087433" y="5005887"/>
                  </a:lnTo>
                  <a:lnTo>
                    <a:pt x="9094777" y="5009020"/>
                  </a:lnTo>
                  <a:lnTo>
                    <a:pt x="9098586" y="5007489"/>
                  </a:lnTo>
                  <a:lnTo>
                    <a:pt x="9101434" y="5000812"/>
                  </a:lnTo>
                  <a:lnTo>
                    <a:pt x="9099903" y="4997002"/>
                  </a:lnTo>
                  <a:close/>
                </a:path>
                <a:path w="18339435" h="10542905">
                  <a:moveTo>
                    <a:pt x="8614852" y="4790095"/>
                  </a:moveTo>
                  <a:lnTo>
                    <a:pt x="8603836" y="4785396"/>
                  </a:lnTo>
                  <a:lnTo>
                    <a:pt x="8600027" y="4786928"/>
                  </a:lnTo>
                  <a:lnTo>
                    <a:pt x="8597036" y="4793939"/>
                  </a:lnTo>
                  <a:lnTo>
                    <a:pt x="8598567" y="4797748"/>
                  </a:lnTo>
                  <a:lnTo>
                    <a:pt x="8609583" y="4802447"/>
                  </a:lnTo>
                  <a:lnTo>
                    <a:pt x="8613394" y="4800916"/>
                  </a:lnTo>
                  <a:lnTo>
                    <a:pt x="8616384" y="4793905"/>
                  </a:lnTo>
                  <a:lnTo>
                    <a:pt x="8614852" y="4790095"/>
                  </a:lnTo>
                  <a:close/>
                </a:path>
                <a:path w="18339435" h="10542905">
                  <a:moveTo>
                    <a:pt x="9181307" y="5030937"/>
                  </a:moveTo>
                  <a:lnTo>
                    <a:pt x="9173630" y="5027662"/>
                  </a:lnTo>
                  <a:lnTo>
                    <a:pt x="9170150" y="5026572"/>
                  </a:lnTo>
                  <a:lnTo>
                    <a:pt x="9166339" y="5028104"/>
                  </a:lnTo>
                  <a:lnTo>
                    <a:pt x="9163491" y="5034780"/>
                  </a:lnTo>
                  <a:lnTo>
                    <a:pt x="9165023" y="5038590"/>
                  </a:lnTo>
                  <a:lnTo>
                    <a:pt x="9172701" y="5041865"/>
                  </a:lnTo>
                  <a:lnTo>
                    <a:pt x="9176181" y="5042955"/>
                  </a:lnTo>
                  <a:lnTo>
                    <a:pt x="9179991" y="5041424"/>
                  </a:lnTo>
                  <a:lnTo>
                    <a:pt x="9182839" y="5034747"/>
                  </a:lnTo>
                  <a:lnTo>
                    <a:pt x="9181307" y="5030937"/>
                  </a:lnTo>
                  <a:close/>
                </a:path>
                <a:path w="18339435" h="10542905">
                  <a:moveTo>
                    <a:pt x="8534352" y="4754967"/>
                  </a:moveTo>
                  <a:lnTo>
                    <a:pt x="8523335" y="4750268"/>
                  </a:lnTo>
                  <a:lnTo>
                    <a:pt x="8519526" y="4751800"/>
                  </a:lnTo>
                  <a:lnTo>
                    <a:pt x="8516678" y="4758476"/>
                  </a:lnTo>
                  <a:lnTo>
                    <a:pt x="8518066" y="4762620"/>
                  </a:lnTo>
                  <a:lnTo>
                    <a:pt x="8529083" y="4767319"/>
                  </a:lnTo>
                  <a:lnTo>
                    <a:pt x="8532892" y="4765788"/>
                  </a:lnTo>
                  <a:lnTo>
                    <a:pt x="8535740" y="4759111"/>
                  </a:lnTo>
                  <a:lnTo>
                    <a:pt x="8534352" y="4754967"/>
                  </a:lnTo>
                  <a:close/>
                </a:path>
                <a:path w="18339435" h="10542905">
                  <a:moveTo>
                    <a:pt x="5625668" y="3513431"/>
                  </a:moveTo>
                  <a:lnTo>
                    <a:pt x="5614652" y="3508731"/>
                  </a:lnTo>
                  <a:lnTo>
                    <a:pt x="5610699" y="3510596"/>
                  </a:lnTo>
                  <a:lnTo>
                    <a:pt x="5607852" y="3517273"/>
                  </a:lnTo>
                  <a:lnTo>
                    <a:pt x="5609383" y="3521082"/>
                  </a:lnTo>
                  <a:lnTo>
                    <a:pt x="5620734" y="3525924"/>
                  </a:lnTo>
                  <a:lnTo>
                    <a:pt x="5624686" y="3524059"/>
                  </a:lnTo>
                  <a:lnTo>
                    <a:pt x="5627676" y="3517048"/>
                  </a:lnTo>
                  <a:lnTo>
                    <a:pt x="5625668" y="3513431"/>
                  </a:lnTo>
                  <a:close/>
                </a:path>
                <a:path w="18339435" h="10542905">
                  <a:moveTo>
                    <a:pt x="9262856" y="5064540"/>
                  </a:moveTo>
                  <a:lnTo>
                    <a:pt x="9255177" y="5061264"/>
                  </a:lnTo>
                  <a:lnTo>
                    <a:pt x="9251697" y="5060174"/>
                  </a:lnTo>
                  <a:lnTo>
                    <a:pt x="9247887" y="5061705"/>
                  </a:lnTo>
                  <a:lnTo>
                    <a:pt x="9245039" y="5068382"/>
                  </a:lnTo>
                  <a:lnTo>
                    <a:pt x="9246571" y="5072192"/>
                  </a:lnTo>
                  <a:lnTo>
                    <a:pt x="9254248" y="5075467"/>
                  </a:lnTo>
                  <a:lnTo>
                    <a:pt x="9257729" y="5076558"/>
                  </a:lnTo>
                  <a:lnTo>
                    <a:pt x="9261539" y="5075025"/>
                  </a:lnTo>
                  <a:lnTo>
                    <a:pt x="9264386" y="5068349"/>
                  </a:lnTo>
                  <a:lnTo>
                    <a:pt x="9262856" y="5064540"/>
                  </a:lnTo>
                  <a:close/>
                </a:path>
                <a:path w="18339435" h="10542905">
                  <a:moveTo>
                    <a:pt x="8453992" y="4719505"/>
                  </a:moveTo>
                  <a:lnTo>
                    <a:pt x="8442976" y="4714806"/>
                  </a:lnTo>
                  <a:lnTo>
                    <a:pt x="8439166" y="4716338"/>
                  </a:lnTo>
                  <a:lnTo>
                    <a:pt x="8436318" y="4723014"/>
                  </a:lnTo>
                  <a:lnTo>
                    <a:pt x="8437707" y="4727158"/>
                  </a:lnTo>
                  <a:lnTo>
                    <a:pt x="8448723" y="4731857"/>
                  </a:lnTo>
                  <a:lnTo>
                    <a:pt x="8452533" y="4730325"/>
                  </a:lnTo>
                  <a:lnTo>
                    <a:pt x="8455381" y="4723648"/>
                  </a:lnTo>
                  <a:lnTo>
                    <a:pt x="8453992" y="4719505"/>
                  </a:lnTo>
                  <a:close/>
                </a:path>
                <a:path w="18339435" h="10542905">
                  <a:moveTo>
                    <a:pt x="2466566" y="2164283"/>
                  </a:moveTo>
                  <a:lnTo>
                    <a:pt x="2462089" y="2165530"/>
                  </a:lnTo>
                  <a:lnTo>
                    <a:pt x="2460137" y="2169827"/>
                  </a:lnTo>
                  <a:lnTo>
                    <a:pt x="2458907" y="2172064"/>
                  </a:lnTo>
                  <a:lnTo>
                    <a:pt x="2460438" y="2175874"/>
                  </a:lnTo>
                  <a:lnTo>
                    <a:pt x="2463492" y="2177966"/>
                  </a:lnTo>
                  <a:lnTo>
                    <a:pt x="2471503" y="2181383"/>
                  </a:lnTo>
                  <a:lnTo>
                    <a:pt x="2475505" y="2180328"/>
                  </a:lnTo>
                  <a:lnTo>
                    <a:pt x="2477456" y="2176031"/>
                  </a:lnTo>
                  <a:lnTo>
                    <a:pt x="2478687" y="2173794"/>
                  </a:lnTo>
                  <a:lnTo>
                    <a:pt x="2477156" y="2169984"/>
                  </a:lnTo>
                  <a:lnTo>
                    <a:pt x="2474102" y="2167892"/>
                  </a:lnTo>
                  <a:lnTo>
                    <a:pt x="2469762" y="2166041"/>
                  </a:lnTo>
                  <a:lnTo>
                    <a:pt x="2466566" y="2164283"/>
                  </a:lnTo>
                  <a:close/>
                </a:path>
                <a:path w="18339435" h="10542905">
                  <a:moveTo>
                    <a:pt x="8373967" y="4684185"/>
                  </a:moveTo>
                  <a:lnTo>
                    <a:pt x="8362951" y="4679486"/>
                  </a:lnTo>
                  <a:lnTo>
                    <a:pt x="8359141" y="4681018"/>
                  </a:lnTo>
                  <a:lnTo>
                    <a:pt x="8356293" y="4687694"/>
                  </a:lnTo>
                  <a:lnTo>
                    <a:pt x="8357682" y="4691838"/>
                  </a:lnTo>
                  <a:lnTo>
                    <a:pt x="8368698" y="4696537"/>
                  </a:lnTo>
                  <a:lnTo>
                    <a:pt x="8372508" y="4695005"/>
                  </a:lnTo>
                  <a:lnTo>
                    <a:pt x="8375356" y="4688329"/>
                  </a:lnTo>
                  <a:lnTo>
                    <a:pt x="8373967" y="4684185"/>
                  </a:lnTo>
                  <a:close/>
                </a:path>
                <a:path w="18339435" h="10542905">
                  <a:moveTo>
                    <a:pt x="9344068" y="5097998"/>
                  </a:moveTo>
                  <a:lnTo>
                    <a:pt x="9336389" y="5094723"/>
                  </a:lnTo>
                  <a:lnTo>
                    <a:pt x="9332909" y="5093633"/>
                  </a:lnTo>
                  <a:lnTo>
                    <a:pt x="9329100" y="5095165"/>
                  </a:lnTo>
                  <a:lnTo>
                    <a:pt x="9326252" y="5101841"/>
                  </a:lnTo>
                  <a:lnTo>
                    <a:pt x="9327783" y="5105651"/>
                  </a:lnTo>
                  <a:lnTo>
                    <a:pt x="9335795" y="5109069"/>
                  </a:lnTo>
                  <a:lnTo>
                    <a:pt x="9339275" y="5110159"/>
                  </a:lnTo>
                  <a:lnTo>
                    <a:pt x="9343086" y="5108627"/>
                  </a:lnTo>
                  <a:lnTo>
                    <a:pt x="9344510" y="5105289"/>
                  </a:lnTo>
                  <a:lnTo>
                    <a:pt x="9345491" y="5102156"/>
                  </a:lnTo>
                  <a:lnTo>
                    <a:pt x="9345600" y="5101808"/>
                  </a:lnTo>
                  <a:lnTo>
                    <a:pt x="9344068" y="5097998"/>
                  </a:lnTo>
                  <a:close/>
                </a:path>
                <a:path w="18339435" h="10542905">
                  <a:moveTo>
                    <a:pt x="5707309" y="3545888"/>
                  </a:moveTo>
                  <a:lnTo>
                    <a:pt x="5696293" y="3541189"/>
                  </a:lnTo>
                  <a:lnTo>
                    <a:pt x="5692341" y="3543054"/>
                  </a:lnTo>
                  <a:lnTo>
                    <a:pt x="5689493" y="3549730"/>
                  </a:lnTo>
                  <a:lnTo>
                    <a:pt x="5691024" y="3553541"/>
                  </a:lnTo>
                  <a:lnTo>
                    <a:pt x="5702040" y="3558240"/>
                  </a:lnTo>
                  <a:lnTo>
                    <a:pt x="5705993" y="3556374"/>
                  </a:lnTo>
                  <a:lnTo>
                    <a:pt x="5708841" y="3549698"/>
                  </a:lnTo>
                  <a:lnTo>
                    <a:pt x="5707309" y="3545888"/>
                  </a:lnTo>
                  <a:close/>
                </a:path>
                <a:path w="18339435" h="10542905">
                  <a:moveTo>
                    <a:pt x="8293275" y="4648581"/>
                  </a:moveTo>
                  <a:lnTo>
                    <a:pt x="8281924" y="4643739"/>
                  </a:lnTo>
                  <a:lnTo>
                    <a:pt x="8278114" y="4645271"/>
                  </a:lnTo>
                  <a:lnTo>
                    <a:pt x="8275266" y="4651948"/>
                  </a:lnTo>
                  <a:lnTo>
                    <a:pt x="8276655" y="4656091"/>
                  </a:lnTo>
                  <a:lnTo>
                    <a:pt x="8288006" y="4660933"/>
                  </a:lnTo>
                  <a:lnTo>
                    <a:pt x="8291815" y="4659401"/>
                  </a:lnTo>
                  <a:lnTo>
                    <a:pt x="8294663" y="4652724"/>
                  </a:lnTo>
                  <a:lnTo>
                    <a:pt x="8293275" y="4648581"/>
                  </a:lnTo>
                  <a:close/>
                </a:path>
                <a:path w="18339435" h="10542905">
                  <a:moveTo>
                    <a:pt x="9425425" y="5131124"/>
                  </a:moveTo>
                  <a:lnTo>
                    <a:pt x="9417747" y="5127849"/>
                  </a:lnTo>
                  <a:lnTo>
                    <a:pt x="9414265" y="5126758"/>
                  </a:lnTo>
                  <a:lnTo>
                    <a:pt x="9410456" y="5128290"/>
                  </a:lnTo>
                  <a:lnTo>
                    <a:pt x="9407608" y="5134967"/>
                  </a:lnTo>
                  <a:lnTo>
                    <a:pt x="9409139" y="5138776"/>
                  </a:lnTo>
                  <a:lnTo>
                    <a:pt x="9420156" y="5143476"/>
                  </a:lnTo>
                  <a:lnTo>
                    <a:pt x="9424108" y="5141610"/>
                  </a:lnTo>
                  <a:lnTo>
                    <a:pt x="9426956" y="5134933"/>
                  </a:lnTo>
                  <a:lnTo>
                    <a:pt x="9425425" y="5131124"/>
                  </a:lnTo>
                  <a:close/>
                </a:path>
                <a:path w="18339435" h="10542905">
                  <a:moveTo>
                    <a:pt x="5788949" y="3578345"/>
                  </a:moveTo>
                  <a:lnTo>
                    <a:pt x="5777933" y="3573646"/>
                  </a:lnTo>
                  <a:lnTo>
                    <a:pt x="5773981" y="3575512"/>
                  </a:lnTo>
                  <a:lnTo>
                    <a:pt x="5771133" y="3582188"/>
                  </a:lnTo>
                  <a:lnTo>
                    <a:pt x="5772664" y="3585998"/>
                  </a:lnTo>
                  <a:lnTo>
                    <a:pt x="5784014" y="3590840"/>
                  </a:lnTo>
                  <a:lnTo>
                    <a:pt x="5787966" y="3588974"/>
                  </a:lnTo>
                  <a:lnTo>
                    <a:pt x="5790815" y="3582298"/>
                  </a:lnTo>
                  <a:lnTo>
                    <a:pt x="5788949" y="3578345"/>
                  </a:lnTo>
                  <a:close/>
                </a:path>
                <a:path w="18339435" h="10542905">
                  <a:moveTo>
                    <a:pt x="8212867" y="4612308"/>
                  </a:moveTo>
                  <a:lnTo>
                    <a:pt x="8201851" y="4607609"/>
                  </a:lnTo>
                  <a:lnTo>
                    <a:pt x="8198041" y="4609141"/>
                  </a:lnTo>
                  <a:lnTo>
                    <a:pt x="8195193" y="4615818"/>
                  </a:lnTo>
                  <a:lnTo>
                    <a:pt x="8196582" y="4619961"/>
                  </a:lnTo>
                  <a:lnTo>
                    <a:pt x="8207598" y="4624661"/>
                  </a:lnTo>
                  <a:lnTo>
                    <a:pt x="8211408" y="4623129"/>
                  </a:lnTo>
                  <a:lnTo>
                    <a:pt x="8214256" y="4616452"/>
                  </a:lnTo>
                  <a:lnTo>
                    <a:pt x="8212867" y="4612308"/>
                  </a:lnTo>
                  <a:close/>
                </a:path>
                <a:path w="18339435" h="10542905">
                  <a:moveTo>
                    <a:pt x="9506922" y="5163915"/>
                  </a:moveTo>
                  <a:lnTo>
                    <a:pt x="9495907" y="5159217"/>
                  </a:lnTo>
                  <a:lnTo>
                    <a:pt x="9491953" y="5161081"/>
                  </a:lnTo>
                  <a:lnTo>
                    <a:pt x="9489105" y="5167758"/>
                  </a:lnTo>
                  <a:lnTo>
                    <a:pt x="9490638" y="5171568"/>
                  </a:lnTo>
                  <a:lnTo>
                    <a:pt x="9501653" y="5176266"/>
                  </a:lnTo>
                  <a:lnTo>
                    <a:pt x="9505606" y="5174402"/>
                  </a:lnTo>
                  <a:lnTo>
                    <a:pt x="9508454" y="5167725"/>
                  </a:lnTo>
                  <a:lnTo>
                    <a:pt x="9506922" y="5163915"/>
                  </a:lnTo>
                  <a:close/>
                </a:path>
                <a:path w="18339435" h="10542905">
                  <a:moveTo>
                    <a:pt x="12320843" y="6363058"/>
                  </a:moveTo>
                  <a:lnTo>
                    <a:pt x="12316650" y="6363636"/>
                  </a:lnTo>
                  <a:lnTo>
                    <a:pt x="12312466" y="6369743"/>
                  </a:lnTo>
                  <a:lnTo>
                    <a:pt x="12313045" y="6373936"/>
                  </a:lnTo>
                  <a:lnTo>
                    <a:pt x="12316100" y="6376028"/>
                  </a:lnTo>
                  <a:lnTo>
                    <a:pt x="12319821" y="6378404"/>
                  </a:lnTo>
                  <a:lnTo>
                    <a:pt x="12321155" y="6378973"/>
                  </a:lnTo>
                  <a:lnTo>
                    <a:pt x="12321013" y="6379307"/>
                  </a:lnTo>
                  <a:lnTo>
                    <a:pt x="12324018" y="6380589"/>
                  </a:lnTo>
                  <a:lnTo>
                    <a:pt x="12327209" y="6379583"/>
                  </a:lnTo>
                  <a:lnTo>
                    <a:pt x="12329159" y="6376863"/>
                  </a:lnTo>
                  <a:lnTo>
                    <a:pt x="12331251" y="6373810"/>
                  </a:lnTo>
                  <a:lnTo>
                    <a:pt x="12330671" y="6369617"/>
                  </a:lnTo>
                  <a:lnTo>
                    <a:pt x="12327617" y="6367525"/>
                  </a:lnTo>
                  <a:lnTo>
                    <a:pt x="12323896" y="6365149"/>
                  </a:lnTo>
                  <a:lnTo>
                    <a:pt x="12320843" y="6363058"/>
                  </a:lnTo>
                  <a:close/>
                </a:path>
                <a:path w="18339435" h="10542905">
                  <a:moveTo>
                    <a:pt x="8132984" y="4576655"/>
                  </a:moveTo>
                  <a:lnTo>
                    <a:pt x="8121968" y="4571956"/>
                  </a:lnTo>
                  <a:lnTo>
                    <a:pt x="8117824" y="4573345"/>
                  </a:lnTo>
                  <a:lnTo>
                    <a:pt x="8114976" y="4580021"/>
                  </a:lnTo>
                  <a:lnTo>
                    <a:pt x="8116365" y="4584165"/>
                  </a:lnTo>
                  <a:lnTo>
                    <a:pt x="8127715" y="4589007"/>
                  </a:lnTo>
                  <a:lnTo>
                    <a:pt x="8131525" y="4587475"/>
                  </a:lnTo>
                  <a:lnTo>
                    <a:pt x="8134373" y="4580799"/>
                  </a:lnTo>
                  <a:lnTo>
                    <a:pt x="8132984" y="4576655"/>
                  </a:lnTo>
                  <a:close/>
                </a:path>
                <a:path w="18339435" h="10542905">
                  <a:moveTo>
                    <a:pt x="5870448" y="3611138"/>
                  </a:moveTo>
                  <a:lnTo>
                    <a:pt x="5859431" y="3606438"/>
                  </a:lnTo>
                  <a:lnTo>
                    <a:pt x="5855480" y="3608303"/>
                  </a:lnTo>
                  <a:lnTo>
                    <a:pt x="5852632" y="3614980"/>
                  </a:lnTo>
                  <a:lnTo>
                    <a:pt x="5854163" y="3618789"/>
                  </a:lnTo>
                  <a:lnTo>
                    <a:pt x="5865179" y="3623489"/>
                  </a:lnTo>
                  <a:lnTo>
                    <a:pt x="5869131" y="3621623"/>
                  </a:lnTo>
                  <a:lnTo>
                    <a:pt x="5871979" y="3614947"/>
                  </a:lnTo>
                  <a:lnTo>
                    <a:pt x="5870448" y="3611138"/>
                  </a:lnTo>
                  <a:close/>
                </a:path>
                <a:path w="18339435" h="10542905">
                  <a:moveTo>
                    <a:pt x="9588420" y="5196707"/>
                  </a:moveTo>
                  <a:lnTo>
                    <a:pt x="9577404" y="5192008"/>
                  </a:lnTo>
                  <a:lnTo>
                    <a:pt x="9573453" y="5193873"/>
                  </a:lnTo>
                  <a:lnTo>
                    <a:pt x="9570604" y="5200550"/>
                  </a:lnTo>
                  <a:lnTo>
                    <a:pt x="9572135" y="5204360"/>
                  </a:lnTo>
                  <a:lnTo>
                    <a:pt x="9583151" y="5209059"/>
                  </a:lnTo>
                  <a:lnTo>
                    <a:pt x="9587104" y="5207193"/>
                  </a:lnTo>
                  <a:lnTo>
                    <a:pt x="9589952" y="5200517"/>
                  </a:lnTo>
                  <a:lnTo>
                    <a:pt x="9588420" y="5196707"/>
                  </a:lnTo>
                  <a:close/>
                </a:path>
                <a:path w="18339435" h="10542905">
                  <a:moveTo>
                    <a:pt x="2388343" y="2123814"/>
                  </a:moveTo>
                  <a:lnTo>
                    <a:pt x="2383866" y="2125060"/>
                  </a:lnTo>
                  <a:lnTo>
                    <a:pt x="2382442" y="2128399"/>
                  </a:lnTo>
                  <a:lnTo>
                    <a:pt x="2380542" y="2131928"/>
                  </a:lnTo>
                  <a:lnTo>
                    <a:pt x="2382073" y="2135738"/>
                  </a:lnTo>
                  <a:lnTo>
                    <a:pt x="2385127" y="2137830"/>
                  </a:lnTo>
                  <a:lnTo>
                    <a:pt x="2393138" y="2141248"/>
                  </a:lnTo>
                  <a:lnTo>
                    <a:pt x="2397140" y="2140192"/>
                  </a:lnTo>
                  <a:lnTo>
                    <a:pt x="2398564" y="2136854"/>
                  </a:lnTo>
                  <a:lnTo>
                    <a:pt x="2400464" y="2133324"/>
                  </a:lnTo>
                  <a:lnTo>
                    <a:pt x="2398933" y="2129515"/>
                  </a:lnTo>
                  <a:lnTo>
                    <a:pt x="2395879" y="2127423"/>
                  </a:lnTo>
                  <a:lnTo>
                    <a:pt x="2391539" y="2125572"/>
                  </a:lnTo>
                  <a:lnTo>
                    <a:pt x="2388343" y="2123814"/>
                  </a:lnTo>
                  <a:close/>
                </a:path>
                <a:path w="18339435" h="10542905">
                  <a:moveTo>
                    <a:pt x="8053052" y="4540191"/>
                  </a:moveTo>
                  <a:lnTo>
                    <a:pt x="8041702" y="4535350"/>
                  </a:lnTo>
                  <a:lnTo>
                    <a:pt x="8037892" y="4536881"/>
                  </a:lnTo>
                  <a:lnTo>
                    <a:pt x="8035044" y="4543557"/>
                  </a:lnTo>
                  <a:lnTo>
                    <a:pt x="8036434" y="4547702"/>
                  </a:lnTo>
                  <a:lnTo>
                    <a:pt x="8047783" y="4552543"/>
                  </a:lnTo>
                  <a:lnTo>
                    <a:pt x="8051593" y="4551011"/>
                  </a:lnTo>
                  <a:lnTo>
                    <a:pt x="8054440" y="4544335"/>
                  </a:lnTo>
                  <a:lnTo>
                    <a:pt x="8053052" y="4540191"/>
                  </a:lnTo>
                  <a:close/>
                </a:path>
                <a:path w="18339435" h="10542905">
                  <a:moveTo>
                    <a:pt x="5951612" y="3643787"/>
                  </a:moveTo>
                  <a:lnTo>
                    <a:pt x="5940596" y="3639087"/>
                  </a:lnTo>
                  <a:lnTo>
                    <a:pt x="5936644" y="3640953"/>
                  </a:lnTo>
                  <a:lnTo>
                    <a:pt x="5933796" y="3647629"/>
                  </a:lnTo>
                  <a:lnTo>
                    <a:pt x="5935327" y="3651439"/>
                  </a:lnTo>
                  <a:lnTo>
                    <a:pt x="5946676" y="3656280"/>
                  </a:lnTo>
                  <a:lnTo>
                    <a:pt x="5950630" y="3654415"/>
                  </a:lnTo>
                  <a:lnTo>
                    <a:pt x="5953478" y="3647739"/>
                  </a:lnTo>
                  <a:lnTo>
                    <a:pt x="5951612" y="3643787"/>
                  </a:lnTo>
                  <a:close/>
                </a:path>
                <a:path w="18339435" h="10542905">
                  <a:moveTo>
                    <a:pt x="9670061" y="5229164"/>
                  </a:moveTo>
                  <a:lnTo>
                    <a:pt x="9659045" y="5224465"/>
                  </a:lnTo>
                  <a:lnTo>
                    <a:pt x="9655092" y="5226331"/>
                  </a:lnTo>
                  <a:lnTo>
                    <a:pt x="9652244" y="5233007"/>
                  </a:lnTo>
                  <a:lnTo>
                    <a:pt x="9653776" y="5236817"/>
                  </a:lnTo>
                  <a:lnTo>
                    <a:pt x="9665126" y="5241659"/>
                  </a:lnTo>
                  <a:lnTo>
                    <a:pt x="9669077" y="5239794"/>
                  </a:lnTo>
                  <a:lnTo>
                    <a:pt x="9672068" y="5232783"/>
                  </a:lnTo>
                  <a:lnTo>
                    <a:pt x="9670061" y="5229164"/>
                  </a:lnTo>
                  <a:close/>
                </a:path>
                <a:path w="18339435" h="10542905">
                  <a:moveTo>
                    <a:pt x="6033110" y="3676578"/>
                  </a:moveTo>
                  <a:lnTo>
                    <a:pt x="6022093" y="3671878"/>
                  </a:lnTo>
                  <a:lnTo>
                    <a:pt x="6018142" y="3673744"/>
                  </a:lnTo>
                  <a:lnTo>
                    <a:pt x="6015293" y="3680421"/>
                  </a:lnTo>
                  <a:lnTo>
                    <a:pt x="6016825" y="3684230"/>
                  </a:lnTo>
                  <a:lnTo>
                    <a:pt x="6028175" y="3689072"/>
                  </a:lnTo>
                  <a:lnTo>
                    <a:pt x="6032127" y="3687207"/>
                  </a:lnTo>
                  <a:lnTo>
                    <a:pt x="6034975" y="3680530"/>
                  </a:lnTo>
                  <a:lnTo>
                    <a:pt x="6033110" y="3676578"/>
                  </a:lnTo>
                  <a:close/>
                </a:path>
                <a:path w="18339435" h="10542905">
                  <a:moveTo>
                    <a:pt x="7973121" y="4503728"/>
                  </a:moveTo>
                  <a:lnTo>
                    <a:pt x="7962104" y="4499029"/>
                  </a:lnTo>
                  <a:lnTo>
                    <a:pt x="7957961" y="4500418"/>
                  </a:lnTo>
                  <a:lnTo>
                    <a:pt x="7955112" y="4507094"/>
                  </a:lnTo>
                  <a:lnTo>
                    <a:pt x="7956502" y="4511237"/>
                  </a:lnTo>
                  <a:lnTo>
                    <a:pt x="7967852" y="4516079"/>
                  </a:lnTo>
                  <a:lnTo>
                    <a:pt x="7971661" y="4514548"/>
                  </a:lnTo>
                  <a:lnTo>
                    <a:pt x="7974509" y="4507871"/>
                  </a:lnTo>
                  <a:lnTo>
                    <a:pt x="7973121" y="4503728"/>
                  </a:lnTo>
                  <a:close/>
                </a:path>
                <a:path w="18339435" h="10542905">
                  <a:moveTo>
                    <a:pt x="9751701" y="5261622"/>
                  </a:moveTo>
                  <a:lnTo>
                    <a:pt x="9740685" y="5256923"/>
                  </a:lnTo>
                  <a:lnTo>
                    <a:pt x="9736732" y="5258788"/>
                  </a:lnTo>
                  <a:lnTo>
                    <a:pt x="9733884" y="5265465"/>
                  </a:lnTo>
                  <a:lnTo>
                    <a:pt x="9735417" y="5269274"/>
                  </a:lnTo>
                  <a:lnTo>
                    <a:pt x="9738754" y="5270698"/>
                  </a:lnTo>
                  <a:lnTo>
                    <a:pt x="9739230" y="5270507"/>
                  </a:lnTo>
                  <a:lnTo>
                    <a:pt x="9746909" y="5273783"/>
                  </a:lnTo>
                  <a:lnTo>
                    <a:pt x="9750860" y="5271917"/>
                  </a:lnTo>
                  <a:lnTo>
                    <a:pt x="9753709" y="5265240"/>
                  </a:lnTo>
                  <a:lnTo>
                    <a:pt x="9751701" y="5261622"/>
                  </a:lnTo>
                  <a:close/>
                </a:path>
                <a:path w="18339435" h="10542905">
                  <a:moveTo>
                    <a:pt x="6114608" y="3709369"/>
                  </a:moveTo>
                  <a:lnTo>
                    <a:pt x="6103592" y="3704670"/>
                  </a:lnTo>
                  <a:lnTo>
                    <a:pt x="6099640" y="3706536"/>
                  </a:lnTo>
                  <a:lnTo>
                    <a:pt x="6096792" y="3713212"/>
                  </a:lnTo>
                  <a:lnTo>
                    <a:pt x="6098323" y="3717023"/>
                  </a:lnTo>
                  <a:lnTo>
                    <a:pt x="6109339" y="3721722"/>
                  </a:lnTo>
                  <a:lnTo>
                    <a:pt x="6113292" y="3719856"/>
                  </a:lnTo>
                  <a:lnTo>
                    <a:pt x="6116140" y="3713179"/>
                  </a:lnTo>
                  <a:lnTo>
                    <a:pt x="6114608" y="3709369"/>
                  </a:lnTo>
                  <a:close/>
                </a:path>
                <a:path w="18339435" h="10542905">
                  <a:moveTo>
                    <a:pt x="7892521" y="4466980"/>
                  </a:moveTo>
                  <a:lnTo>
                    <a:pt x="7881505" y="4462281"/>
                  </a:lnTo>
                  <a:lnTo>
                    <a:pt x="7877696" y="4463811"/>
                  </a:lnTo>
                  <a:lnTo>
                    <a:pt x="7874847" y="4470488"/>
                  </a:lnTo>
                  <a:lnTo>
                    <a:pt x="7876236" y="4474632"/>
                  </a:lnTo>
                  <a:lnTo>
                    <a:pt x="7887252" y="4479331"/>
                  </a:lnTo>
                  <a:lnTo>
                    <a:pt x="7891062" y="4477799"/>
                  </a:lnTo>
                  <a:lnTo>
                    <a:pt x="7893910" y="4471123"/>
                  </a:lnTo>
                  <a:lnTo>
                    <a:pt x="7892521" y="4466980"/>
                  </a:lnTo>
                  <a:close/>
                </a:path>
                <a:path w="18339435" h="10542905">
                  <a:moveTo>
                    <a:pt x="6196106" y="3742161"/>
                  </a:moveTo>
                  <a:lnTo>
                    <a:pt x="6185090" y="3737462"/>
                  </a:lnTo>
                  <a:lnTo>
                    <a:pt x="6181138" y="3739327"/>
                  </a:lnTo>
                  <a:lnTo>
                    <a:pt x="6178290" y="3746003"/>
                  </a:lnTo>
                  <a:lnTo>
                    <a:pt x="6179821" y="3749814"/>
                  </a:lnTo>
                  <a:lnTo>
                    <a:pt x="6187833" y="3753231"/>
                  </a:lnTo>
                  <a:lnTo>
                    <a:pt x="6191313" y="3754321"/>
                  </a:lnTo>
                  <a:lnTo>
                    <a:pt x="6195123" y="3752789"/>
                  </a:lnTo>
                  <a:lnTo>
                    <a:pt x="6196547" y="3749451"/>
                  </a:lnTo>
                  <a:lnTo>
                    <a:pt x="6197528" y="3746318"/>
                  </a:lnTo>
                  <a:lnTo>
                    <a:pt x="6197637" y="3745971"/>
                  </a:lnTo>
                  <a:lnTo>
                    <a:pt x="6196106" y="3742161"/>
                  </a:lnTo>
                  <a:close/>
                </a:path>
                <a:path w="18339435" h="10542905">
                  <a:moveTo>
                    <a:pt x="9833961" y="5293555"/>
                  </a:moveTo>
                  <a:lnTo>
                    <a:pt x="9822943" y="5288855"/>
                  </a:lnTo>
                  <a:lnTo>
                    <a:pt x="9818992" y="5290721"/>
                  </a:lnTo>
                  <a:lnTo>
                    <a:pt x="9816144" y="5297397"/>
                  </a:lnTo>
                  <a:lnTo>
                    <a:pt x="9817674" y="5301207"/>
                  </a:lnTo>
                  <a:lnTo>
                    <a:pt x="9821013" y="5302631"/>
                  </a:lnTo>
                  <a:lnTo>
                    <a:pt x="9821490" y="5302440"/>
                  </a:lnTo>
                  <a:lnTo>
                    <a:pt x="9829168" y="5305715"/>
                  </a:lnTo>
                  <a:lnTo>
                    <a:pt x="9833120" y="5303849"/>
                  </a:lnTo>
                  <a:lnTo>
                    <a:pt x="9835968" y="5297173"/>
                  </a:lnTo>
                  <a:lnTo>
                    <a:pt x="9833961" y="5293555"/>
                  </a:lnTo>
                  <a:close/>
                </a:path>
                <a:path w="18339435" h="10542905">
                  <a:moveTo>
                    <a:pt x="2309929" y="2082868"/>
                  </a:moveTo>
                  <a:lnTo>
                    <a:pt x="2305452" y="2084114"/>
                  </a:lnTo>
                  <a:lnTo>
                    <a:pt x="2304028" y="2087453"/>
                  </a:lnTo>
                  <a:lnTo>
                    <a:pt x="2302270" y="2090648"/>
                  </a:lnTo>
                  <a:lnTo>
                    <a:pt x="2303659" y="2094792"/>
                  </a:lnTo>
                  <a:lnTo>
                    <a:pt x="2306712" y="2096884"/>
                  </a:lnTo>
                  <a:lnTo>
                    <a:pt x="2314724" y="2100302"/>
                  </a:lnTo>
                  <a:lnTo>
                    <a:pt x="2318725" y="2099246"/>
                  </a:lnTo>
                  <a:lnTo>
                    <a:pt x="2320149" y="2095908"/>
                  </a:lnTo>
                  <a:lnTo>
                    <a:pt x="2321907" y="2092712"/>
                  </a:lnTo>
                  <a:lnTo>
                    <a:pt x="2320518" y="2088569"/>
                  </a:lnTo>
                  <a:lnTo>
                    <a:pt x="2317465" y="2086477"/>
                  </a:lnTo>
                  <a:lnTo>
                    <a:pt x="2313125" y="2084626"/>
                  </a:lnTo>
                  <a:lnTo>
                    <a:pt x="2309929" y="2082868"/>
                  </a:lnTo>
                  <a:close/>
                </a:path>
                <a:path w="18339435" h="10542905">
                  <a:moveTo>
                    <a:pt x="7812924" y="4430658"/>
                  </a:moveTo>
                  <a:lnTo>
                    <a:pt x="7801907" y="4425959"/>
                  </a:lnTo>
                  <a:lnTo>
                    <a:pt x="7797763" y="4427348"/>
                  </a:lnTo>
                  <a:lnTo>
                    <a:pt x="7794915" y="4434024"/>
                  </a:lnTo>
                  <a:lnTo>
                    <a:pt x="7796304" y="4438168"/>
                  </a:lnTo>
                  <a:lnTo>
                    <a:pt x="7807655" y="4443010"/>
                  </a:lnTo>
                  <a:lnTo>
                    <a:pt x="7811465" y="4441478"/>
                  </a:lnTo>
                  <a:lnTo>
                    <a:pt x="7814312" y="4434802"/>
                  </a:lnTo>
                  <a:lnTo>
                    <a:pt x="7812924" y="4430658"/>
                  </a:lnTo>
                  <a:close/>
                </a:path>
                <a:path w="18339435" h="10542905">
                  <a:moveTo>
                    <a:pt x="6277462" y="3775286"/>
                  </a:moveTo>
                  <a:lnTo>
                    <a:pt x="6269784" y="3772011"/>
                  </a:lnTo>
                  <a:lnTo>
                    <a:pt x="6266303" y="3770921"/>
                  </a:lnTo>
                  <a:lnTo>
                    <a:pt x="6262494" y="3772453"/>
                  </a:lnTo>
                  <a:lnTo>
                    <a:pt x="6259646" y="3779129"/>
                  </a:lnTo>
                  <a:lnTo>
                    <a:pt x="6261177" y="3782939"/>
                  </a:lnTo>
                  <a:lnTo>
                    <a:pt x="6269189" y="3786357"/>
                  </a:lnTo>
                  <a:lnTo>
                    <a:pt x="6272670" y="3787447"/>
                  </a:lnTo>
                  <a:lnTo>
                    <a:pt x="6276480" y="3785915"/>
                  </a:lnTo>
                  <a:lnTo>
                    <a:pt x="6277904" y="3782577"/>
                  </a:lnTo>
                  <a:lnTo>
                    <a:pt x="6278884" y="3779445"/>
                  </a:lnTo>
                  <a:lnTo>
                    <a:pt x="6278994" y="3779096"/>
                  </a:lnTo>
                  <a:lnTo>
                    <a:pt x="6277462" y="3775286"/>
                  </a:lnTo>
                  <a:close/>
                </a:path>
                <a:path w="18339435" h="10542905">
                  <a:moveTo>
                    <a:pt x="7732516" y="4394386"/>
                  </a:moveTo>
                  <a:lnTo>
                    <a:pt x="7721499" y="4389687"/>
                  </a:lnTo>
                  <a:lnTo>
                    <a:pt x="7717690" y="4391218"/>
                  </a:lnTo>
                  <a:lnTo>
                    <a:pt x="7714842" y="4397895"/>
                  </a:lnTo>
                  <a:lnTo>
                    <a:pt x="7716230" y="4402038"/>
                  </a:lnTo>
                  <a:lnTo>
                    <a:pt x="7727247" y="4406737"/>
                  </a:lnTo>
                  <a:lnTo>
                    <a:pt x="7731056" y="4405206"/>
                  </a:lnTo>
                  <a:lnTo>
                    <a:pt x="7733904" y="4398530"/>
                  </a:lnTo>
                  <a:lnTo>
                    <a:pt x="7732516" y="4394386"/>
                  </a:lnTo>
                  <a:close/>
                </a:path>
                <a:path w="18339435" h="10542905">
                  <a:moveTo>
                    <a:pt x="6358484" y="3808270"/>
                  </a:moveTo>
                  <a:lnTo>
                    <a:pt x="6350806" y="3804994"/>
                  </a:lnTo>
                  <a:lnTo>
                    <a:pt x="6347325" y="3803904"/>
                  </a:lnTo>
                  <a:lnTo>
                    <a:pt x="6343516" y="3805436"/>
                  </a:lnTo>
                  <a:lnTo>
                    <a:pt x="6340668" y="3812112"/>
                  </a:lnTo>
                  <a:lnTo>
                    <a:pt x="6342199" y="3815921"/>
                  </a:lnTo>
                  <a:lnTo>
                    <a:pt x="6350210" y="3819339"/>
                  </a:lnTo>
                  <a:lnTo>
                    <a:pt x="6353691" y="3820429"/>
                  </a:lnTo>
                  <a:lnTo>
                    <a:pt x="6357501" y="3818899"/>
                  </a:lnTo>
                  <a:lnTo>
                    <a:pt x="6358926" y="3815560"/>
                  </a:lnTo>
                  <a:lnTo>
                    <a:pt x="6359906" y="3812428"/>
                  </a:lnTo>
                  <a:lnTo>
                    <a:pt x="6360016" y="3812079"/>
                  </a:lnTo>
                  <a:lnTo>
                    <a:pt x="6358484" y="3808270"/>
                  </a:lnTo>
                  <a:close/>
                </a:path>
                <a:path w="18339435" h="10542905">
                  <a:moveTo>
                    <a:pt x="9915886" y="5325345"/>
                  </a:moveTo>
                  <a:lnTo>
                    <a:pt x="9904870" y="5320645"/>
                  </a:lnTo>
                  <a:lnTo>
                    <a:pt x="9900917" y="5322511"/>
                  </a:lnTo>
                  <a:lnTo>
                    <a:pt x="9898069" y="5329188"/>
                  </a:lnTo>
                  <a:lnTo>
                    <a:pt x="9899601" y="5332998"/>
                  </a:lnTo>
                  <a:lnTo>
                    <a:pt x="9910617" y="5337697"/>
                  </a:lnTo>
                  <a:lnTo>
                    <a:pt x="9914569" y="5335831"/>
                  </a:lnTo>
                  <a:lnTo>
                    <a:pt x="9917417" y="5329155"/>
                  </a:lnTo>
                  <a:lnTo>
                    <a:pt x="9915886" y="5325345"/>
                  </a:lnTo>
                  <a:close/>
                </a:path>
                <a:path w="18339435" h="10542905">
                  <a:moveTo>
                    <a:pt x="6439839" y="3841395"/>
                  </a:moveTo>
                  <a:lnTo>
                    <a:pt x="6432161" y="3838119"/>
                  </a:lnTo>
                  <a:lnTo>
                    <a:pt x="6428680" y="3837029"/>
                  </a:lnTo>
                  <a:lnTo>
                    <a:pt x="6424871" y="3838561"/>
                  </a:lnTo>
                  <a:lnTo>
                    <a:pt x="6422023" y="3845237"/>
                  </a:lnTo>
                  <a:lnTo>
                    <a:pt x="6423554" y="3849046"/>
                  </a:lnTo>
                  <a:lnTo>
                    <a:pt x="6431566" y="3852464"/>
                  </a:lnTo>
                  <a:lnTo>
                    <a:pt x="6435047" y="3853554"/>
                  </a:lnTo>
                  <a:lnTo>
                    <a:pt x="6438857" y="3852023"/>
                  </a:lnTo>
                  <a:lnTo>
                    <a:pt x="6440280" y="3848686"/>
                  </a:lnTo>
                  <a:lnTo>
                    <a:pt x="6441262" y="3845552"/>
                  </a:lnTo>
                  <a:lnTo>
                    <a:pt x="6441371" y="3845204"/>
                  </a:lnTo>
                  <a:lnTo>
                    <a:pt x="6439839" y="3841395"/>
                  </a:lnTo>
                  <a:close/>
                </a:path>
                <a:path w="18339435" h="10542905">
                  <a:moveTo>
                    <a:pt x="7652441" y="4358256"/>
                  </a:moveTo>
                  <a:lnTo>
                    <a:pt x="7641425" y="4353557"/>
                  </a:lnTo>
                  <a:lnTo>
                    <a:pt x="7637615" y="4355088"/>
                  </a:lnTo>
                  <a:lnTo>
                    <a:pt x="7634767" y="4361765"/>
                  </a:lnTo>
                  <a:lnTo>
                    <a:pt x="7636156" y="4365908"/>
                  </a:lnTo>
                  <a:lnTo>
                    <a:pt x="7647172" y="4370608"/>
                  </a:lnTo>
                  <a:lnTo>
                    <a:pt x="7650982" y="4369076"/>
                  </a:lnTo>
                  <a:lnTo>
                    <a:pt x="7653830" y="4362399"/>
                  </a:lnTo>
                  <a:lnTo>
                    <a:pt x="7652441" y="4358256"/>
                  </a:lnTo>
                  <a:close/>
                </a:path>
                <a:path w="18339435" h="10542905">
                  <a:moveTo>
                    <a:pt x="6521053" y="3874854"/>
                  </a:moveTo>
                  <a:lnTo>
                    <a:pt x="6513375" y="3871579"/>
                  </a:lnTo>
                  <a:lnTo>
                    <a:pt x="6509894" y="3870489"/>
                  </a:lnTo>
                  <a:lnTo>
                    <a:pt x="6506085" y="3872020"/>
                  </a:lnTo>
                  <a:lnTo>
                    <a:pt x="6503237" y="3878696"/>
                  </a:lnTo>
                  <a:lnTo>
                    <a:pt x="6504768" y="3882506"/>
                  </a:lnTo>
                  <a:lnTo>
                    <a:pt x="6512446" y="3885781"/>
                  </a:lnTo>
                  <a:lnTo>
                    <a:pt x="6515927" y="3886871"/>
                  </a:lnTo>
                  <a:lnTo>
                    <a:pt x="6519736" y="3885340"/>
                  </a:lnTo>
                  <a:lnTo>
                    <a:pt x="6522584" y="3878664"/>
                  </a:lnTo>
                  <a:lnTo>
                    <a:pt x="6521053" y="3874854"/>
                  </a:lnTo>
                  <a:close/>
                </a:path>
                <a:path w="18339435" h="10542905">
                  <a:moveTo>
                    <a:pt x="7571891" y="4322318"/>
                  </a:moveTo>
                  <a:lnTo>
                    <a:pt x="7560874" y="4317618"/>
                  </a:lnTo>
                  <a:lnTo>
                    <a:pt x="7557065" y="4319150"/>
                  </a:lnTo>
                  <a:lnTo>
                    <a:pt x="7554217" y="4325826"/>
                  </a:lnTo>
                  <a:lnTo>
                    <a:pt x="7555606" y="4329970"/>
                  </a:lnTo>
                  <a:lnTo>
                    <a:pt x="7566622" y="4334670"/>
                  </a:lnTo>
                  <a:lnTo>
                    <a:pt x="7570432" y="4333137"/>
                  </a:lnTo>
                  <a:lnTo>
                    <a:pt x="7573280" y="4326461"/>
                  </a:lnTo>
                  <a:lnTo>
                    <a:pt x="7571891" y="4322318"/>
                  </a:lnTo>
                  <a:close/>
                </a:path>
                <a:path w="18339435" h="10542905">
                  <a:moveTo>
                    <a:pt x="9997810" y="5357135"/>
                  </a:moveTo>
                  <a:lnTo>
                    <a:pt x="9986795" y="5352436"/>
                  </a:lnTo>
                  <a:lnTo>
                    <a:pt x="9982843" y="5354301"/>
                  </a:lnTo>
                  <a:lnTo>
                    <a:pt x="9979995" y="5360977"/>
                  </a:lnTo>
                  <a:lnTo>
                    <a:pt x="9981526" y="5364788"/>
                  </a:lnTo>
                  <a:lnTo>
                    <a:pt x="9984864" y="5366212"/>
                  </a:lnTo>
                  <a:lnTo>
                    <a:pt x="9985341" y="5366020"/>
                  </a:lnTo>
                  <a:lnTo>
                    <a:pt x="9993019" y="5369296"/>
                  </a:lnTo>
                  <a:lnTo>
                    <a:pt x="9996971" y="5367430"/>
                  </a:lnTo>
                  <a:lnTo>
                    <a:pt x="9999819" y="5360753"/>
                  </a:lnTo>
                  <a:lnTo>
                    <a:pt x="9997810" y="5357135"/>
                  </a:lnTo>
                  <a:close/>
                </a:path>
                <a:path w="18339435" h="10542905">
                  <a:moveTo>
                    <a:pt x="6602266" y="3908313"/>
                  </a:moveTo>
                  <a:lnTo>
                    <a:pt x="6594588" y="3905038"/>
                  </a:lnTo>
                  <a:lnTo>
                    <a:pt x="6591108" y="3903948"/>
                  </a:lnTo>
                  <a:lnTo>
                    <a:pt x="6587297" y="3905479"/>
                  </a:lnTo>
                  <a:lnTo>
                    <a:pt x="6584449" y="3912155"/>
                  </a:lnTo>
                  <a:lnTo>
                    <a:pt x="6585981" y="3915966"/>
                  </a:lnTo>
                  <a:lnTo>
                    <a:pt x="6593993" y="3919383"/>
                  </a:lnTo>
                  <a:lnTo>
                    <a:pt x="6597473" y="3920473"/>
                  </a:lnTo>
                  <a:lnTo>
                    <a:pt x="6601283" y="3918941"/>
                  </a:lnTo>
                  <a:lnTo>
                    <a:pt x="6602707" y="3915604"/>
                  </a:lnTo>
                  <a:lnTo>
                    <a:pt x="6603688" y="3912471"/>
                  </a:lnTo>
                  <a:lnTo>
                    <a:pt x="6603797" y="3912122"/>
                  </a:lnTo>
                  <a:lnTo>
                    <a:pt x="6602266" y="3908313"/>
                  </a:lnTo>
                  <a:close/>
                </a:path>
                <a:path w="18339435" h="10542905">
                  <a:moveTo>
                    <a:pt x="7491866" y="4286998"/>
                  </a:moveTo>
                  <a:lnTo>
                    <a:pt x="7480515" y="4282156"/>
                  </a:lnTo>
                  <a:lnTo>
                    <a:pt x="7476705" y="4283688"/>
                  </a:lnTo>
                  <a:lnTo>
                    <a:pt x="7473858" y="4290364"/>
                  </a:lnTo>
                  <a:lnTo>
                    <a:pt x="7475247" y="4294508"/>
                  </a:lnTo>
                  <a:lnTo>
                    <a:pt x="7486597" y="4299350"/>
                  </a:lnTo>
                  <a:lnTo>
                    <a:pt x="7490407" y="4297817"/>
                  </a:lnTo>
                  <a:lnTo>
                    <a:pt x="7493254" y="4291141"/>
                  </a:lnTo>
                  <a:lnTo>
                    <a:pt x="7491866" y="4286998"/>
                  </a:lnTo>
                  <a:close/>
                </a:path>
                <a:path w="18339435" h="10542905">
                  <a:moveTo>
                    <a:pt x="6683480" y="3941772"/>
                  </a:moveTo>
                  <a:lnTo>
                    <a:pt x="6675801" y="3938497"/>
                  </a:lnTo>
                  <a:lnTo>
                    <a:pt x="6672321" y="3937407"/>
                  </a:lnTo>
                  <a:lnTo>
                    <a:pt x="6668511" y="3938939"/>
                  </a:lnTo>
                  <a:lnTo>
                    <a:pt x="6665663" y="3945615"/>
                  </a:lnTo>
                  <a:lnTo>
                    <a:pt x="6667194" y="3949425"/>
                  </a:lnTo>
                  <a:lnTo>
                    <a:pt x="6674872" y="3952700"/>
                  </a:lnTo>
                  <a:lnTo>
                    <a:pt x="6678353" y="3953790"/>
                  </a:lnTo>
                  <a:lnTo>
                    <a:pt x="6682163" y="3952258"/>
                  </a:lnTo>
                  <a:lnTo>
                    <a:pt x="6685011" y="3945582"/>
                  </a:lnTo>
                  <a:lnTo>
                    <a:pt x="6683480" y="3941772"/>
                  </a:lnTo>
                  <a:close/>
                </a:path>
                <a:path w="18339435" h="10542905">
                  <a:moveTo>
                    <a:pt x="12247465" y="6314002"/>
                  </a:moveTo>
                  <a:lnTo>
                    <a:pt x="12243465" y="6315057"/>
                  </a:lnTo>
                  <a:lnTo>
                    <a:pt x="12239281" y="6321164"/>
                  </a:lnTo>
                  <a:lnTo>
                    <a:pt x="12240336" y="6325164"/>
                  </a:lnTo>
                  <a:lnTo>
                    <a:pt x="12243390" y="6327256"/>
                  </a:lnTo>
                  <a:lnTo>
                    <a:pt x="12247112" y="6329633"/>
                  </a:lnTo>
                  <a:lnTo>
                    <a:pt x="12251117" y="6331342"/>
                  </a:lnTo>
                  <a:lnTo>
                    <a:pt x="12254309" y="6330336"/>
                  </a:lnTo>
                  <a:lnTo>
                    <a:pt x="12256257" y="6327616"/>
                  </a:lnTo>
                  <a:lnTo>
                    <a:pt x="12258349" y="6324562"/>
                  </a:lnTo>
                  <a:lnTo>
                    <a:pt x="12257295" y="6320562"/>
                  </a:lnTo>
                  <a:lnTo>
                    <a:pt x="12254240" y="6318469"/>
                  </a:lnTo>
                  <a:lnTo>
                    <a:pt x="12250518" y="6316093"/>
                  </a:lnTo>
                  <a:lnTo>
                    <a:pt x="12247465" y="6314002"/>
                  </a:lnTo>
                  <a:close/>
                </a:path>
                <a:path w="18339435" h="10542905">
                  <a:moveTo>
                    <a:pt x="2239718" y="2045816"/>
                  </a:moveTo>
                  <a:lnTo>
                    <a:pt x="2235712" y="2044107"/>
                  </a:lnTo>
                  <a:lnTo>
                    <a:pt x="2232481" y="2049831"/>
                  </a:lnTo>
                  <a:lnTo>
                    <a:pt x="2230402" y="2054073"/>
                  </a:lnTo>
                  <a:lnTo>
                    <a:pt x="2229442" y="2056031"/>
                  </a:lnTo>
                  <a:lnTo>
                    <a:pt x="2234115" y="2058025"/>
                  </a:lnTo>
                  <a:lnTo>
                    <a:pt x="2233973" y="2058359"/>
                  </a:lnTo>
                  <a:lnTo>
                    <a:pt x="2236977" y="2059641"/>
                  </a:lnTo>
                  <a:lnTo>
                    <a:pt x="2240979" y="2058585"/>
                  </a:lnTo>
                  <a:lnTo>
                    <a:pt x="2242930" y="2054288"/>
                  </a:lnTo>
                  <a:lnTo>
                    <a:pt x="2244160" y="2052051"/>
                  </a:lnTo>
                  <a:lnTo>
                    <a:pt x="2242771" y="2047907"/>
                  </a:lnTo>
                  <a:lnTo>
                    <a:pt x="2239718" y="2045816"/>
                  </a:lnTo>
                  <a:close/>
                </a:path>
                <a:path w="18339435" h="10542905">
                  <a:moveTo>
                    <a:pt x="7411364" y="4251870"/>
                  </a:moveTo>
                  <a:lnTo>
                    <a:pt x="7400014" y="4247028"/>
                  </a:lnTo>
                  <a:lnTo>
                    <a:pt x="7396205" y="4248560"/>
                  </a:lnTo>
                  <a:lnTo>
                    <a:pt x="7393357" y="4255236"/>
                  </a:lnTo>
                  <a:lnTo>
                    <a:pt x="7394746" y="4259380"/>
                  </a:lnTo>
                  <a:lnTo>
                    <a:pt x="7406095" y="4264221"/>
                  </a:lnTo>
                  <a:lnTo>
                    <a:pt x="7409906" y="4262689"/>
                  </a:lnTo>
                  <a:lnTo>
                    <a:pt x="7412754" y="4256013"/>
                  </a:lnTo>
                  <a:lnTo>
                    <a:pt x="7411364" y="4251870"/>
                  </a:lnTo>
                  <a:close/>
                </a:path>
                <a:path w="18339435" h="10542905">
                  <a:moveTo>
                    <a:pt x="6764551" y="3975565"/>
                  </a:moveTo>
                  <a:lnTo>
                    <a:pt x="6756873" y="3972290"/>
                  </a:lnTo>
                  <a:lnTo>
                    <a:pt x="6753392" y="3971200"/>
                  </a:lnTo>
                  <a:lnTo>
                    <a:pt x="6749581" y="3972731"/>
                  </a:lnTo>
                  <a:lnTo>
                    <a:pt x="6746733" y="3979408"/>
                  </a:lnTo>
                  <a:lnTo>
                    <a:pt x="6748266" y="3983218"/>
                  </a:lnTo>
                  <a:lnTo>
                    <a:pt x="6756277" y="3986635"/>
                  </a:lnTo>
                  <a:lnTo>
                    <a:pt x="6759758" y="3987725"/>
                  </a:lnTo>
                  <a:lnTo>
                    <a:pt x="6763567" y="3986194"/>
                  </a:lnTo>
                  <a:lnTo>
                    <a:pt x="6764991" y="3982856"/>
                  </a:lnTo>
                  <a:lnTo>
                    <a:pt x="6765972" y="3979723"/>
                  </a:lnTo>
                  <a:lnTo>
                    <a:pt x="6766081" y="3979375"/>
                  </a:lnTo>
                  <a:lnTo>
                    <a:pt x="6764551" y="3975565"/>
                  </a:lnTo>
                  <a:close/>
                </a:path>
                <a:path w="18339435" h="10542905">
                  <a:moveTo>
                    <a:pt x="7330529" y="4216599"/>
                  </a:moveTo>
                  <a:lnTo>
                    <a:pt x="7319512" y="4211900"/>
                  </a:lnTo>
                  <a:lnTo>
                    <a:pt x="7315703" y="4213431"/>
                  </a:lnTo>
                  <a:lnTo>
                    <a:pt x="7312713" y="4220442"/>
                  </a:lnTo>
                  <a:lnTo>
                    <a:pt x="7314244" y="4224251"/>
                  </a:lnTo>
                  <a:lnTo>
                    <a:pt x="7325261" y="4228950"/>
                  </a:lnTo>
                  <a:lnTo>
                    <a:pt x="7329070" y="4227419"/>
                  </a:lnTo>
                  <a:lnTo>
                    <a:pt x="7332060" y="4220408"/>
                  </a:lnTo>
                  <a:lnTo>
                    <a:pt x="7330529" y="4216599"/>
                  </a:lnTo>
                  <a:close/>
                </a:path>
                <a:path w="18339435" h="10542905">
                  <a:moveTo>
                    <a:pt x="6845479" y="4009692"/>
                  </a:moveTo>
                  <a:lnTo>
                    <a:pt x="6834462" y="4004993"/>
                  </a:lnTo>
                  <a:lnTo>
                    <a:pt x="6830653" y="4006525"/>
                  </a:lnTo>
                  <a:lnTo>
                    <a:pt x="6827805" y="4013201"/>
                  </a:lnTo>
                  <a:lnTo>
                    <a:pt x="6829336" y="4017011"/>
                  </a:lnTo>
                  <a:lnTo>
                    <a:pt x="6840352" y="4021710"/>
                  </a:lnTo>
                  <a:lnTo>
                    <a:pt x="6844162" y="4020178"/>
                  </a:lnTo>
                  <a:lnTo>
                    <a:pt x="6847010" y="4013502"/>
                  </a:lnTo>
                  <a:lnTo>
                    <a:pt x="6845479" y="4009692"/>
                  </a:lnTo>
                  <a:close/>
                </a:path>
                <a:path w="18339435" h="10542905">
                  <a:moveTo>
                    <a:pt x="7249886" y="4181804"/>
                  </a:moveTo>
                  <a:lnTo>
                    <a:pt x="7238870" y="4177105"/>
                  </a:lnTo>
                  <a:lnTo>
                    <a:pt x="7235060" y="4178637"/>
                  </a:lnTo>
                  <a:lnTo>
                    <a:pt x="7232212" y="4185314"/>
                  </a:lnTo>
                  <a:lnTo>
                    <a:pt x="7233743" y="4189122"/>
                  </a:lnTo>
                  <a:lnTo>
                    <a:pt x="7241421" y="4192398"/>
                  </a:lnTo>
                  <a:lnTo>
                    <a:pt x="7241279" y="4192732"/>
                  </a:lnTo>
                  <a:lnTo>
                    <a:pt x="7244617" y="4194156"/>
                  </a:lnTo>
                  <a:lnTo>
                    <a:pt x="7248427" y="4192624"/>
                  </a:lnTo>
                  <a:lnTo>
                    <a:pt x="7251417" y="4185614"/>
                  </a:lnTo>
                  <a:lnTo>
                    <a:pt x="7249886" y="4181804"/>
                  </a:lnTo>
                  <a:close/>
                </a:path>
                <a:path w="18339435" h="10542905">
                  <a:moveTo>
                    <a:pt x="6926408" y="4043819"/>
                  </a:moveTo>
                  <a:lnTo>
                    <a:pt x="6915391" y="4039120"/>
                  </a:lnTo>
                  <a:lnTo>
                    <a:pt x="6911582" y="4040652"/>
                  </a:lnTo>
                  <a:lnTo>
                    <a:pt x="6908734" y="4047328"/>
                  </a:lnTo>
                  <a:lnTo>
                    <a:pt x="6910265" y="4051137"/>
                  </a:lnTo>
                  <a:lnTo>
                    <a:pt x="6921282" y="4055837"/>
                  </a:lnTo>
                  <a:lnTo>
                    <a:pt x="6925091" y="4054306"/>
                  </a:lnTo>
                  <a:lnTo>
                    <a:pt x="6927939" y="4047629"/>
                  </a:lnTo>
                  <a:lnTo>
                    <a:pt x="6926408" y="4043819"/>
                  </a:lnTo>
                  <a:close/>
                </a:path>
                <a:path w="18339435" h="10542905">
                  <a:moveTo>
                    <a:pt x="10079879" y="5388592"/>
                  </a:moveTo>
                  <a:lnTo>
                    <a:pt x="10068862" y="5383892"/>
                  </a:lnTo>
                  <a:lnTo>
                    <a:pt x="10064910" y="5385757"/>
                  </a:lnTo>
                  <a:lnTo>
                    <a:pt x="10062062" y="5392434"/>
                  </a:lnTo>
                  <a:lnTo>
                    <a:pt x="10063593" y="5396243"/>
                  </a:lnTo>
                  <a:lnTo>
                    <a:pt x="10066932" y="5397667"/>
                  </a:lnTo>
                  <a:lnTo>
                    <a:pt x="10067409" y="5397476"/>
                  </a:lnTo>
                  <a:lnTo>
                    <a:pt x="10075087" y="5400751"/>
                  </a:lnTo>
                  <a:lnTo>
                    <a:pt x="10079038" y="5398886"/>
                  </a:lnTo>
                  <a:lnTo>
                    <a:pt x="10081886" y="5392210"/>
                  </a:lnTo>
                  <a:lnTo>
                    <a:pt x="10079879" y="5388592"/>
                  </a:lnTo>
                  <a:close/>
                </a:path>
                <a:path w="18339435" h="10542905">
                  <a:moveTo>
                    <a:pt x="7007335" y="4077946"/>
                  </a:moveTo>
                  <a:lnTo>
                    <a:pt x="6996319" y="4073247"/>
                  </a:lnTo>
                  <a:lnTo>
                    <a:pt x="6992509" y="4074778"/>
                  </a:lnTo>
                  <a:lnTo>
                    <a:pt x="6989661" y="4081455"/>
                  </a:lnTo>
                  <a:lnTo>
                    <a:pt x="6991193" y="4085264"/>
                  </a:lnTo>
                  <a:lnTo>
                    <a:pt x="7002209" y="4089963"/>
                  </a:lnTo>
                  <a:lnTo>
                    <a:pt x="7006019" y="4088432"/>
                  </a:lnTo>
                  <a:lnTo>
                    <a:pt x="7008867" y="4081756"/>
                  </a:lnTo>
                  <a:lnTo>
                    <a:pt x="7007335" y="4077946"/>
                  </a:lnTo>
                  <a:close/>
                </a:path>
                <a:path w="18339435" h="10542905">
                  <a:moveTo>
                    <a:pt x="7168908" y="4146867"/>
                  </a:moveTo>
                  <a:lnTo>
                    <a:pt x="7157892" y="4142168"/>
                  </a:lnTo>
                  <a:lnTo>
                    <a:pt x="7154082" y="4143700"/>
                  </a:lnTo>
                  <a:lnTo>
                    <a:pt x="7151234" y="4150376"/>
                  </a:lnTo>
                  <a:lnTo>
                    <a:pt x="7152766" y="4154186"/>
                  </a:lnTo>
                  <a:lnTo>
                    <a:pt x="7163782" y="4158885"/>
                  </a:lnTo>
                  <a:lnTo>
                    <a:pt x="7167592" y="4157354"/>
                  </a:lnTo>
                  <a:lnTo>
                    <a:pt x="7170440" y="4150677"/>
                  </a:lnTo>
                  <a:lnTo>
                    <a:pt x="7168908" y="4146867"/>
                  </a:lnTo>
                  <a:close/>
                </a:path>
                <a:path w="18339435" h="10542905">
                  <a:moveTo>
                    <a:pt x="7088122" y="4112407"/>
                  </a:moveTo>
                  <a:lnTo>
                    <a:pt x="7077106" y="4107708"/>
                  </a:lnTo>
                  <a:lnTo>
                    <a:pt x="7073296" y="4109239"/>
                  </a:lnTo>
                  <a:lnTo>
                    <a:pt x="7070448" y="4115916"/>
                  </a:lnTo>
                  <a:lnTo>
                    <a:pt x="7071980" y="4119725"/>
                  </a:lnTo>
                  <a:lnTo>
                    <a:pt x="7082996" y="4124424"/>
                  </a:lnTo>
                  <a:lnTo>
                    <a:pt x="7086805" y="4122893"/>
                  </a:lnTo>
                  <a:lnTo>
                    <a:pt x="7089654" y="4116217"/>
                  </a:lnTo>
                  <a:lnTo>
                    <a:pt x="7088122" y="4112407"/>
                  </a:lnTo>
                  <a:close/>
                </a:path>
                <a:path w="18339435" h="10542905">
                  <a:moveTo>
                    <a:pt x="10162232" y="5419380"/>
                  </a:moveTo>
                  <a:lnTo>
                    <a:pt x="10158751" y="5418290"/>
                  </a:lnTo>
                  <a:lnTo>
                    <a:pt x="10150739" y="5414872"/>
                  </a:lnTo>
                  <a:lnTo>
                    <a:pt x="10147120" y="5416879"/>
                  </a:lnTo>
                  <a:lnTo>
                    <a:pt x="10144272" y="5423556"/>
                  </a:lnTo>
                  <a:lnTo>
                    <a:pt x="10145805" y="5427367"/>
                  </a:lnTo>
                  <a:lnTo>
                    <a:pt x="10149142" y="5428790"/>
                  </a:lnTo>
                  <a:lnTo>
                    <a:pt x="10149617" y="5428598"/>
                  </a:lnTo>
                  <a:lnTo>
                    <a:pt x="10157630" y="5432016"/>
                  </a:lnTo>
                  <a:lnTo>
                    <a:pt x="10161249" y="5430009"/>
                  </a:lnTo>
                  <a:lnTo>
                    <a:pt x="10164096" y="5423333"/>
                  </a:lnTo>
                  <a:lnTo>
                    <a:pt x="10162232" y="5419380"/>
                  </a:lnTo>
                  <a:close/>
                </a:path>
                <a:path w="18339435" h="10542905">
                  <a:moveTo>
                    <a:pt x="2155147" y="1999877"/>
                  </a:moveTo>
                  <a:lnTo>
                    <a:pt x="2150670" y="2001123"/>
                  </a:lnTo>
                  <a:lnTo>
                    <a:pt x="2147822" y="2007800"/>
                  </a:lnTo>
                  <a:lnTo>
                    <a:pt x="2148877" y="2011802"/>
                  </a:lnTo>
                  <a:lnTo>
                    <a:pt x="2151931" y="2013893"/>
                  </a:lnTo>
                  <a:lnTo>
                    <a:pt x="2159609" y="2017168"/>
                  </a:lnTo>
                  <a:lnTo>
                    <a:pt x="2163752" y="2015779"/>
                  </a:lnTo>
                  <a:lnTo>
                    <a:pt x="2165034" y="2012774"/>
                  </a:lnTo>
                  <a:lnTo>
                    <a:pt x="2166792" y="2009579"/>
                  </a:lnTo>
                  <a:lnTo>
                    <a:pt x="2165737" y="2005578"/>
                  </a:lnTo>
                  <a:lnTo>
                    <a:pt x="2162683" y="2003486"/>
                  </a:lnTo>
                  <a:lnTo>
                    <a:pt x="2158343" y="2001635"/>
                  </a:lnTo>
                  <a:lnTo>
                    <a:pt x="2155147" y="1999877"/>
                  </a:lnTo>
                  <a:close/>
                </a:path>
                <a:path w="18339435" h="10542905">
                  <a:moveTo>
                    <a:pt x="10244441" y="5450503"/>
                  </a:moveTo>
                  <a:lnTo>
                    <a:pt x="10240961" y="5449413"/>
                  </a:lnTo>
                  <a:lnTo>
                    <a:pt x="10232948" y="5445995"/>
                  </a:lnTo>
                  <a:lnTo>
                    <a:pt x="10229331" y="5448002"/>
                  </a:lnTo>
                  <a:lnTo>
                    <a:pt x="10226483" y="5454679"/>
                  </a:lnTo>
                  <a:lnTo>
                    <a:pt x="10228014" y="5458488"/>
                  </a:lnTo>
                  <a:lnTo>
                    <a:pt x="10231353" y="5459912"/>
                  </a:lnTo>
                  <a:lnTo>
                    <a:pt x="10231829" y="5459721"/>
                  </a:lnTo>
                  <a:lnTo>
                    <a:pt x="10239840" y="5463139"/>
                  </a:lnTo>
                  <a:lnTo>
                    <a:pt x="10243459" y="5461131"/>
                  </a:lnTo>
                  <a:lnTo>
                    <a:pt x="10246307" y="5454454"/>
                  </a:lnTo>
                  <a:lnTo>
                    <a:pt x="10244441" y="5450503"/>
                  </a:lnTo>
                  <a:close/>
                </a:path>
                <a:path w="18339435" h="10542905">
                  <a:moveTo>
                    <a:pt x="10326653" y="5481625"/>
                  </a:moveTo>
                  <a:lnTo>
                    <a:pt x="10315301" y="5476783"/>
                  </a:lnTo>
                  <a:lnTo>
                    <a:pt x="10311683" y="5478791"/>
                  </a:lnTo>
                  <a:lnTo>
                    <a:pt x="10308835" y="5485468"/>
                  </a:lnTo>
                  <a:lnTo>
                    <a:pt x="10310366" y="5489277"/>
                  </a:lnTo>
                  <a:lnTo>
                    <a:pt x="10313705" y="5490701"/>
                  </a:lnTo>
                  <a:lnTo>
                    <a:pt x="10314180" y="5490509"/>
                  </a:lnTo>
                  <a:lnTo>
                    <a:pt x="10322193" y="5493927"/>
                  </a:lnTo>
                  <a:lnTo>
                    <a:pt x="10325811" y="5491920"/>
                  </a:lnTo>
                  <a:lnTo>
                    <a:pt x="10328659" y="5485243"/>
                  </a:lnTo>
                  <a:lnTo>
                    <a:pt x="10326653" y="5481625"/>
                  </a:lnTo>
                  <a:close/>
                </a:path>
                <a:path w="18339435" h="10542905">
                  <a:moveTo>
                    <a:pt x="12173377" y="6266615"/>
                  </a:moveTo>
                  <a:lnTo>
                    <a:pt x="12169376" y="6267671"/>
                  </a:lnTo>
                  <a:lnTo>
                    <a:pt x="12165193" y="6273777"/>
                  </a:lnTo>
                  <a:lnTo>
                    <a:pt x="12166248" y="6277778"/>
                  </a:lnTo>
                  <a:lnTo>
                    <a:pt x="12169301" y="6279870"/>
                  </a:lnTo>
                  <a:lnTo>
                    <a:pt x="12173022" y="6282246"/>
                  </a:lnTo>
                  <a:lnTo>
                    <a:pt x="12174024" y="6282674"/>
                  </a:lnTo>
                  <a:lnTo>
                    <a:pt x="12173882" y="6283007"/>
                  </a:lnTo>
                  <a:lnTo>
                    <a:pt x="12176887" y="6284289"/>
                  </a:lnTo>
                  <a:lnTo>
                    <a:pt x="12180553" y="6283091"/>
                  </a:lnTo>
                  <a:lnTo>
                    <a:pt x="12181810" y="6280865"/>
                  </a:lnTo>
                  <a:lnTo>
                    <a:pt x="12182169" y="6280229"/>
                  </a:lnTo>
                  <a:lnTo>
                    <a:pt x="12184261" y="6277176"/>
                  </a:lnTo>
                  <a:lnTo>
                    <a:pt x="12183205" y="6273174"/>
                  </a:lnTo>
                  <a:lnTo>
                    <a:pt x="12180152" y="6271083"/>
                  </a:lnTo>
                  <a:lnTo>
                    <a:pt x="12176431" y="6268707"/>
                  </a:lnTo>
                  <a:lnTo>
                    <a:pt x="12173377" y="6266615"/>
                  </a:lnTo>
                  <a:close/>
                </a:path>
                <a:path w="18339435" h="10542905">
                  <a:moveTo>
                    <a:pt x="10408813" y="5511938"/>
                  </a:moveTo>
                  <a:lnTo>
                    <a:pt x="10405332" y="5510847"/>
                  </a:lnTo>
                  <a:lnTo>
                    <a:pt x="10397654" y="5507572"/>
                  </a:lnTo>
                  <a:lnTo>
                    <a:pt x="10394035" y="5509579"/>
                  </a:lnTo>
                  <a:lnTo>
                    <a:pt x="10391187" y="5516255"/>
                  </a:lnTo>
                  <a:lnTo>
                    <a:pt x="10392719" y="5520065"/>
                  </a:lnTo>
                  <a:lnTo>
                    <a:pt x="10396057" y="5521489"/>
                  </a:lnTo>
                  <a:lnTo>
                    <a:pt x="10396533" y="5521298"/>
                  </a:lnTo>
                  <a:lnTo>
                    <a:pt x="10404211" y="5524574"/>
                  </a:lnTo>
                  <a:lnTo>
                    <a:pt x="10407829" y="5522565"/>
                  </a:lnTo>
                  <a:lnTo>
                    <a:pt x="10410677" y="5515889"/>
                  </a:lnTo>
                  <a:lnTo>
                    <a:pt x="10408813" y="5511938"/>
                  </a:lnTo>
                  <a:close/>
                </a:path>
                <a:path w="18339435" h="10542905">
                  <a:moveTo>
                    <a:pt x="2078304" y="1958023"/>
                  </a:moveTo>
                  <a:lnTo>
                    <a:pt x="2074303" y="1959078"/>
                  </a:lnTo>
                  <a:lnTo>
                    <a:pt x="2070788" y="1965469"/>
                  </a:lnTo>
                  <a:lnTo>
                    <a:pt x="2071843" y="1969471"/>
                  </a:lnTo>
                  <a:lnTo>
                    <a:pt x="2074896" y="1971563"/>
                  </a:lnTo>
                  <a:lnTo>
                    <a:pt x="2079903" y="1973699"/>
                  </a:lnTo>
                  <a:lnTo>
                    <a:pt x="2079761" y="1974032"/>
                  </a:lnTo>
                  <a:lnTo>
                    <a:pt x="2082765" y="1975314"/>
                  </a:lnTo>
                  <a:lnTo>
                    <a:pt x="2086767" y="1974259"/>
                  </a:lnTo>
                  <a:lnTo>
                    <a:pt x="2088048" y="1971255"/>
                  </a:lnTo>
                  <a:lnTo>
                    <a:pt x="2089949" y="1967725"/>
                  </a:lnTo>
                  <a:lnTo>
                    <a:pt x="2088893" y="1963724"/>
                  </a:lnTo>
                  <a:lnTo>
                    <a:pt x="2085840" y="1961632"/>
                  </a:lnTo>
                  <a:lnTo>
                    <a:pt x="2081500" y="1959781"/>
                  </a:lnTo>
                  <a:lnTo>
                    <a:pt x="2078304" y="1958023"/>
                  </a:lnTo>
                  <a:close/>
                </a:path>
                <a:path w="18339435" h="10542905">
                  <a:moveTo>
                    <a:pt x="10490831" y="5542583"/>
                  </a:moveTo>
                  <a:lnTo>
                    <a:pt x="10487350" y="5541493"/>
                  </a:lnTo>
                  <a:lnTo>
                    <a:pt x="10479674" y="5538218"/>
                  </a:lnTo>
                  <a:lnTo>
                    <a:pt x="10476055" y="5540226"/>
                  </a:lnTo>
                  <a:lnTo>
                    <a:pt x="10473349" y="5546569"/>
                  </a:lnTo>
                  <a:lnTo>
                    <a:pt x="10474880" y="5550378"/>
                  </a:lnTo>
                  <a:lnTo>
                    <a:pt x="10486230" y="5555220"/>
                  </a:lnTo>
                  <a:lnTo>
                    <a:pt x="10489848" y="5553212"/>
                  </a:lnTo>
                  <a:lnTo>
                    <a:pt x="10492696" y="5546535"/>
                  </a:lnTo>
                  <a:lnTo>
                    <a:pt x="10490831" y="5542583"/>
                  </a:lnTo>
                  <a:close/>
                </a:path>
                <a:path w="18339435" h="10542905">
                  <a:moveTo>
                    <a:pt x="10573184" y="5573372"/>
                  </a:moveTo>
                  <a:lnTo>
                    <a:pt x="10569704" y="5572282"/>
                  </a:lnTo>
                  <a:lnTo>
                    <a:pt x="10562025" y="5569006"/>
                  </a:lnTo>
                  <a:lnTo>
                    <a:pt x="10558407" y="5571015"/>
                  </a:lnTo>
                  <a:lnTo>
                    <a:pt x="10555702" y="5577357"/>
                  </a:lnTo>
                  <a:lnTo>
                    <a:pt x="10557233" y="5581167"/>
                  </a:lnTo>
                  <a:lnTo>
                    <a:pt x="10568583" y="5586008"/>
                  </a:lnTo>
                  <a:lnTo>
                    <a:pt x="10572202" y="5584001"/>
                  </a:lnTo>
                  <a:lnTo>
                    <a:pt x="10575049" y="5577325"/>
                  </a:lnTo>
                  <a:lnTo>
                    <a:pt x="10573184" y="5573372"/>
                  </a:lnTo>
                  <a:close/>
                </a:path>
                <a:path w="18339435" h="10542905">
                  <a:moveTo>
                    <a:pt x="2001697" y="1914691"/>
                  </a:moveTo>
                  <a:lnTo>
                    <a:pt x="1997695" y="1915746"/>
                  </a:lnTo>
                  <a:lnTo>
                    <a:pt x="1994180" y="1922138"/>
                  </a:lnTo>
                  <a:lnTo>
                    <a:pt x="1995235" y="1926140"/>
                  </a:lnTo>
                  <a:lnTo>
                    <a:pt x="1998146" y="1928565"/>
                  </a:lnTo>
                  <a:lnTo>
                    <a:pt x="2006158" y="1931983"/>
                  </a:lnTo>
                  <a:lnTo>
                    <a:pt x="2009825" y="1930785"/>
                  </a:lnTo>
                  <a:lnTo>
                    <a:pt x="2011441" y="1927923"/>
                  </a:lnTo>
                  <a:lnTo>
                    <a:pt x="2013198" y="1924727"/>
                  </a:lnTo>
                  <a:lnTo>
                    <a:pt x="2012144" y="1920725"/>
                  </a:lnTo>
                  <a:lnTo>
                    <a:pt x="2009232" y="1918300"/>
                  </a:lnTo>
                  <a:lnTo>
                    <a:pt x="2004893" y="1916449"/>
                  </a:lnTo>
                  <a:lnTo>
                    <a:pt x="2001697" y="1914691"/>
                  </a:lnTo>
                  <a:close/>
                </a:path>
                <a:path w="18339435" h="10542905">
                  <a:moveTo>
                    <a:pt x="12098101" y="6221090"/>
                  </a:moveTo>
                  <a:lnTo>
                    <a:pt x="12093766" y="6222002"/>
                  </a:lnTo>
                  <a:lnTo>
                    <a:pt x="12090777" y="6227434"/>
                  </a:lnTo>
                  <a:lnTo>
                    <a:pt x="12090250" y="6228393"/>
                  </a:lnTo>
                  <a:lnTo>
                    <a:pt x="12091162" y="6232728"/>
                  </a:lnTo>
                  <a:lnTo>
                    <a:pt x="12094358" y="6234486"/>
                  </a:lnTo>
                  <a:lnTo>
                    <a:pt x="12098080" y="6236863"/>
                  </a:lnTo>
                  <a:lnTo>
                    <a:pt x="12102419" y="6238714"/>
                  </a:lnTo>
                  <a:lnTo>
                    <a:pt x="12106086" y="6237517"/>
                  </a:lnTo>
                  <a:lnTo>
                    <a:pt x="12109460" y="6231459"/>
                  </a:lnTo>
                  <a:lnTo>
                    <a:pt x="12108548" y="6227123"/>
                  </a:lnTo>
                  <a:lnTo>
                    <a:pt x="12105352" y="6225365"/>
                  </a:lnTo>
                  <a:lnTo>
                    <a:pt x="12101296" y="6222847"/>
                  </a:lnTo>
                  <a:lnTo>
                    <a:pt x="12098101" y="6221090"/>
                  </a:lnTo>
                  <a:close/>
                </a:path>
                <a:path w="18339435" h="10542905">
                  <a:moveTo>
                    <a:pt x="10655821" y="5603493"/>
                  </a:moveTo>
                  <a:lnTo>
                    <a:pt x="10652341" y="5602403"/>
                  </a:lnTo>
                  <a:lnTo>
                    <a:pt x="10644662" y="5599128"/>
                  </a:lnTo>
                  <a:lnTo>
                    <a:pt x="10641044" y="5601134"/>
                  </a:lnTo>
                  <a:lnTo>
                    <a:pt x="10638338" y="5607477"/>
                  </a:lnTo>
                  <a:lnTo>
                    <a:pt x="10639870" y="5611288"/>
                  </a:lnTo>
                  <a:lnTo>
                    <a:pt x="10651220" y="5616129"/>
                  </a:lnTo>
                  <a:lnTo>
                    <a:pt x="10654838" y="5614121"/>
                  </a:lnTo>
                  <a:lnTo>
                    <a:pt x="10657686" y="5607444"/>
                  </a:lnTo>
                  <a:lnTo>
                    <a:pt x="10655821" y="5603493"/>
                  </a:lnTo>
                  <a:close/>
                </a:path>
                <a:path w="18339435" h="10542905">
                  <a:moveTo>
                    <a:pt x="10738316" y="5633948"/>
                  </a:moveTo>
                  <a:lnTo>
                    <a:pt x="10734835" y="5632857"/>
                  </a:lnTo>
                  <a:lnTo>
                    <a:pt x="10727158" y="5629582"/>
                  </a:lnTo>
                  <a:lnTo>
                    <a:pt x="10723540" y="5631590"/>
                  </a:lnTo>
                  <a:lnTo>
                    <a:pt x="10720834" y="5637933"/>
                  </a:lnTo>
                  <a:lnTo>
                    <a:pt x="10722365" y="5641742"/>
                  </a:lnTo>
                  <a:lnTo>
                    <a:pt x="10733714" y="5646584"/>
                  </a:lnTo>
                  <a:lnTo>
                    <a:pt x="10737333" y="5644576"/>
                  </a:lnTo>
                  <a:lnTo>
                    <a:pt x="10740181" y="5637899"/>
                  </a:lnTo>
                  <a:lnTo>
                    <a:pt x="10738316" y="5633948"/>
                  </a:lnTo>
                  <a:close/>
                </a:path>
                <a:path w="18339435" h="10542905">
                  <a:moveTo>
                    <a:pt x="1925232" y="1871026"/>
                  </a:moveTo>
                  <a:lnTo>
                    <a:pt x="1921231" y="1872081"/>
                  </a:lnTo>
                  <a:lnTo>
                    <a:pt x="1917715" y="1878473"/>
                  </a:lnTo>
                  <a:lnTo>
                    <a:pt x="1918770" y="1882474"/>
                  </a:lnTo>
                  <a:lnTo>
                    <a:pt x="1921966" y="1884232"/>
                  </a:lnTo>
                  <a:lnTo>
                    <a:pt x="1926021" y="1886751"/>
                  </a:lnTo>
                  <a:lnTo>
                    <a:pt x="1929693" y="1888317"/>
                  </a:lnTo>
                  <a:lnTo>
                    <a:pt x="1933360" y="1887120"/>
                  </a:lnTo>
                  <a:lnTo>
                    <a:pt x="1934975" y="1884257"/>
                  </a:lnTo>
                  <a:lnTo>
                    <a:pt x="1936733" y="1881061"/>
                  </a:lnTo>
                  <a:lnTo>
                    <a:pt x="1935679" y="1877060"/>
                  </a:lnTo>
                  <a:lnTo>
                    <a:pt x="1932483" y="1875302"/>
                  </a:lnTo>
                  <a:lnTo>
                    <a:pt x="1928428" y="1872783"/>
                  </a:lnTo>
                  <a:lnTo>
                    <a:pt x="1925232" y="1871026"/>
                  </a:lnTo>
                  <a:close/>
                </a:path>
                <a:path w="18339435" h="10542905">
                  <a:moveTo>
                    <a:pt x="12021301" y="6177281"/>
                  </a:moveTo>
                  <a:lnTo>
                    <a:pt x="12017300" y="6178337"/>
                  </a:lnTo>
                  <a:lnTo>
                    <a:pt x="12013785" y="6184728"/>
                  </a:lnTo>
                  <a:lnTo>
                    <a:pt x="12014697" y="6189063"/>
                  </a:lnTo>
                  <a:lnTo>
                    <a:pt x="12017751" y="6191155"/>
                  </a:lnTo>
                  <a:lnTo>
                    <a:pt x="12025763" y="6194573"/>
                  </a:lnTo>
                  <a:lnTo>
                    <a:pt x="12029430" y="6193374"/>
                  </a:lnTo>
                  <a:lnTo>
                    <a:pt x="12031045" y="6190513"/>
                  </a:lnTo>
                  <a:lnTo>
                    <a:pt x="12032804" y="6187316"/>
                  </a:lnTo>
                  <a:lnTo>
                    <a:pt x="12031890" y="6182981"/>
                  </a:lnTo>
                  <a:lnTo>
                    <a:pt x="12028837" y="6180890"/>
                  </a:lnTo>
                  <a:lnTo>
                    <a:pt x="12024498" y="6179039"/>
                  </a:lnTo>
                  <a:lnTo>
                    <a:pt x="12021301" y="6177281"/>
                  </a:lnTo>
                  <a:close/>
                </a:path>
                <a:path w="18339435" h="10542905">
                  <a:moveTo>
                    <a:pt x="10820811" y="5664403"/>
                  </a:moveTo>
                  <a:lnTo>
                    <a:pt x="10817331" y="5663313"/>
                  </a:lnTo>
                  <a:lnTo>
                    <a:pt x="10809652" y="5660037"/>
                  </a:lnTo>
                  <a:lnTo>
                    <a:pt x="10806034" y="5662045"/>
                  </a:lnTo>
                  <a:lnTo>
                    <a:pt x="10803328" y="5668388"/>
                  </a:lnTo>
                  <a:lnTo>
                    <a:pt x="10804859" y="5672197"/>
                  </a:lnTo>
                  <a:lnTo>
                    <a:pt x="10816210" y="5677039"/>
                  </a:lnTo>
                  <a:lnTo>
                    <a:pt x="10819829" y="5675032"/>
                  </a:lnTo>
                  <a:lnTo>
                    <a:pt x="10822677" y="5668355"/>
                  </a:lnTo>
                  <a:lnTo>
                    <a:pt x="10820811" y="5664403"/>
                  </a:lnTo>
                  <a:close/>
                </a:path>
                <a:path w="18339435" h="10542905">
                  <a:moveTo>
                    <a:pt x="10903164" y="5695191"/>
                  </a:moveTo>
                  <a:lnTo>
                    <a:pt x="10892146" y="5690491"/>
                  </a:lnTo>
                  <a:lnTo>
                    <a:pt x="10888529" y="5692499"/>
                  </a:lnTo>
                  <a:lnTo>
                    <a:pt x="10885823" y="5698842"/>
                  </a:lnTo>
                  <a:lnTo>
                    <a:pt x="10887355" y="5702652"/>
                  </a:lnTo>
                  <a:lnTo>
                    <a:pt x="10898705" y="5707494"/>
                  </a:lnTo>
                  <a:lnTo>
                    <a:pt x="10902323" y="5705486"/>
                  </a:lnTo>
                  <a:lnTo>
                    <a:pt x="10905171" y="5698810"/>
                  </a:lnTo>
                  <a:lnTo>
                    <a:pt x="10903164" y="5695191"/>
                  </a:lnTo>
                  <a:close/>
                </a:path>
                <a:path w="18339435" h="10542905">
                  <a:moveTo>
                    <a:pt x="11944266" y="6134951"/>
                  </a:moveTo>
                  <a:lnTo>
                    <a:pt x="11939789" y="6136197"/>
                  </a:lnTo>
                  <a:lnTo>
                    <a:pt x="11938365" y="6139536"/>
                  </a:lnTo>
                  <a:lnTo>
                    <a:pt x="11936607" y="6142732"/>
                  </a:lnTo>
                  <a:lnTo>
                    <a:pt x="11937996" y="6146874"/>
                  </a:lnTo>
                  <a:lnTo>
                    <a:pt x="11941050" y="6148967"/>
                  </a:lnTo>
                  <a:lnTo>
                    <a:pt x="11949061" y="6152384"/>
                  </a:lnTo>
                  <a:lnTo>
                    <a:pt x="11953063" y="6151329"/>
                  </a:lnTo>
                  <a:lnTo>
                    <a:pt x="11954487" y="6147991"/>
                  </a:lnTo>
                  <a:lnTo>
                    <a:pt x="11956245" y="6144795"/>
                  </a:lnTo>
                  <a:lnTo>
                    <a:pt x="11954855" y="6140651"/>
                  </a:lnTo>
                  <a:lnTo>
                    <a:pt x="11951802" y="6138560"/>
                  </a:lnTo>
                  <a:lnTo>
                    <a:pt x="11947463" y="6136709"/>
                  </a:lnTo>
                  <a:lnTo>
                    <a:pt x="11944266" y="6134951"/>
                  </a:lnTo>
                  <a:close/>
                </a:path>
                <a:path w="18339435" h="10542905">
                  <a:moveTo>
                    <a:pt x="10985801" y="5725312"/>
                  </a:moveTo>
                  <a:lnTo>
                    <a:pt x="10974785" y="5720613"/>
                  </a:lnTo>
                  <a:lnTo>
                    <a:pt x="10971166" y="5722621"/>
                  </a:lnTo>
                  <a:lnTo>
                    <a:pt x="10968318" y="5729297"/>
                  </a:lnTo>
                  <a:lnTo>
                    <a:pt x="10969850" y="5733107"/>
                  </a:lnTo>
                  <a:lnTo>
                    <a:pt x="10973188" y="5734531"/>
                  </a:lnTo>
                  <a:lnTo>
                    <a:pt x="10973330" y="5734197"/>
                  </a:lnTo>
                  <a:lnTo>
                    <a:pt x="10981007" y="5737472"/>
                  </a:lnTo>
                  <a:lnTo>
                    <a:pt x="10984626" y="5735464"/>
                  </a:lnTo>
                  <a:lnTo>
                    <a:pt x="10987332" y="5729121"/>
                  </a:lnTo>
                  <a:lnTo>
                    <a:pt x="10985801" y="5725312"/>
                  </a:lnTo>
                  <a:close/>
                </a:path>
                <a:path w="18339435" h="10542905">
                  <a:moveTo>
                    <a:pt x="1850338" y="1826452"/>
                  </a:moveTo>
                  <a:lnTo>
                    <a:pt x="1846003" y="1827365"/>
                  </a:lnTo>
                  <a:lnTo>
                    <a:pt x="1843014" y="1832798"/>
                  </a:lnTo>
                  <a:lnTo>
                    <a:pt x="1842487" y="1833757"/>
                  </a:lnTo>
                  <a:lnTo>
                    <a:pt x="1843400" y="1838092"/>
                  </a:lnTo>
                  <a:lnTo>
                    <a:pt x="1846595" y="1839850"/>
                  </a:lnTo>
                  <a:lnTo>
                    <a:pt x="1850317" y="1842226"/>
                  </a:lnTo>
                  <a:lnTo>
                    <a:pt x="1854656" y="1844077"/>
                  </a:lnTo>
                  <a:lnTo>
                    <a:pt x="1858324" y="1842880"/>
                  </a:lnTo>
                  <a:lnTo>
                    <a:pt x="1861697" y="1836822"/>
                  </a:lnTo>
                  <a:lnTo>
                    <a:pt x="1860784" y="1832487"/>
                  </a:lnTo>
                  <a:lnTo>
                    <a:pt x="1857588" y="1830729"/>
                  </a:lnTo>
                  <a:lnTo>
                    <a:pt x="1853533" y="1828210"/>
                  </a:lnTo>
                  <a:lnTo>
                    <a:pt x="1850338" y="1826452"/>
                  </a:lnTo>
                  <a:close/>
                </a:path>
                <a:path w="18339435" h="10542905">
                  <a:moveTo>
                    <a:pt x="11068630" y="5755909"/>
                  </a:moveTo>
                  <a:lnTo>
                    <a:pt x="11065149" y="5754819"/>
                  </a:lnTo>
                  <a:lnTo>
                    <a:pt x="11057136" y="5751401"/>
                  </a:lnTo>
                  <a:lnTo>
                    <a:pt x="11053519" y="5753409"/>
                  </a:lnTo>
                  <a:lnTo>
                    <a:pt x="11050671" y="5760086"/>
                  </a:lnTo>
                  <a:lnTo>
                    <a:pt x="11052202" y="5763895"/>
                  </a:lnTo>
                  <a:lnTo>
                    <a:pt x="11055541" y="5765319"/>
                  </a:lnTo>
                  <a:lnTo>
                    <a:pt x="11056017" y="5765128"/>
                  </a:lnTo>
                  <a:lnTo>
                    <a:pt x="11064029" y="5768546"/>
                  </a:lnTo>
                  <a:lnTo>
                    <a:pt x="11067647" y="5766538"/>
                  </a:lnTo>
                  <a:lnTo>
                    <a:pt x="11070495" y="5759861"/>
                  </a:lnTo>
                  <a:lnTo>
                    <a:pt x="11068630" y="5755909"/>
                  </a:lnTo>
                  <a:close/>
                </a:path>
                <a:path w="18339435" h="10542905">
                  <a:moveTo>
                    <a:pt x="11866043" y="6094481"/>
                  </a:moveTo>
                  <a:lnTo>
                    <a:pt x="11861900" y="6095870"/>
                  </a:lnTo>
                  <a:lnTo>
                    <a:pt x="11859949" y="6100168"/>
                  </a:lnTo>
                  <a:lnTo>
                    <a:pt x="11858718" y="6102404"/>
                  </a:lnTo>
                  <a:lnTo>
                    <a:pt x="11860249" y="6106215"/>
                  </a:lnTo>
                  <a:lnTo>
                    <a:pt x="11863303" y="6108307"/>
                  </a:lnTo>
                  <a:lnTo>
                    <a:pt x="11871315" y="6111724"/>
                  </a:lnTo>
                  <a:lnTo>
                    <a:pt x="11875316" y="6110668"/>
                  </a:lnTo>
                  <a:lnTo>
                    <a:pt x="11877268" y="6106371"/>
                  </a:lnTo>
                  <a:lnTo>
                    <a:pt x="11878498" y="6104134"/>
                  </a:lnTo>
                  <a:lnTo>
                    <a:pt x="11876966" y="6100324"/>
                  </a:lnTo>
                  <a:lnTo>
                    <a:pt x="11873913" y="6098233"/>
                  </a:lnTo>
                  <a:lnTo>
                    <a:pt x="11869574" y="6096382"/>
                  </a:lnTo>
                  <a:lnTo>
                    <a:pt x="11866043" y="6094481"/>
                  </a:lnTo>
                  <a:close/>
                </a:path>
                <a:path w="18339435" h="10542905">
                  <a:moveTo>
                    <a:pt x="11150840" y="5787032"/>
                  </a:moveTo>
                  <a:lnTo>
                    <a:pt x="11147359" y="5785941"/>
                  </a:lnTo>
                  <a:lnTo>
                    <a:pt x="11139348" y="5782524"/>
                  </a:lnTo>
                  <a:lnTo>
                    <a:pt x="11135728" y="5784531"/>
                  </a:lnTo>
                  <a:lnTo>
                    <a:pt x="11132880" y="5791207"/>
                  </a:lnTo>
                  <a:lnTo>
                    <a:pt x="11134413" y="5795018"/>
                  </a:lnTo>
                  <a:lnTo>
                    <a:pt x="11137751" y="5796441"/>
                  </a:lnTo>
                  <a:lnTo>
                    <a:pt x="11138226" y="5796250"/>
                  </a:lnTo>
                  <a:lnTo>
                    <a:pt x="11146238" y="5799668"/>
                  </a:lnTo>
                  <a:lnTo>
                    <a:pt x="11149857" y="5797660"/>
                  </a:lnTo>
                  <a:lnTo>
                    <a:pt x="11152705" y="5790984"/>
                  </a:lnTo>
                  <a:lnTo>
                    <a:pt x="11150840" y="5787032"/>
                  </a:lnTo>
                  <a:close/>
                </a:path>
                <a:path w="18339435" h="10542905">
                  <a:moveTo>
                    <a:pt x="11787728" y="6055156"/>
                  </a:moveTo>
                  <a:lnTo>
                    <a:pt x="11783918" y="6056687"/>
                  </a:lnTo>
                  <a:lnTo>
                    <a:pt x="11780402" y="6063079"/>
                  </a:lnTo>
                  <a:lnTo>
                    <a:pt x="11781792" y="6067222"/>
                  </a:lnTo>
                  <a:lnTo>
                    <a:pt x="11784988" y="6068980"/>
                  </a:lnTo>
                  <a:lnTo>
                    <a:pt x="11792666" y="6072255"/>
                  </a:lnTo>
                  <a:lnTo>
                    <a:pt x="11796666" y="6071200"/>
                  </a:lnTo>
                  <a:lnTo>
                    <a:pt x="11798090" y="6067862"/>
                  </a:lnTo>
                  <a:lnTo>
                    <a:pt x="11799848" y="6064666"/>
                  </a:lnTo>
                  <a:lnTo>
                    <a:pt x="11798460" y="6060523"/>
                  </a:lnTo>
                  <a:lnTo>
                    <a:pt x="11795264" y="6058765"/>
                  </a:lnTo>
                  <a:lnTo>
                    <a:pt x="11790924" y="6056914"/>
                  </a:lnTo>
                  <a:lnTo>
                    <a:pt x="11787728" y="6055156"/>
                  </a:lnTo>
                  <a:close/>
                </a:path>
                <a:path w="18339435" h="10542905">
                  <a:moveTo>
                    <a:pt x="11232765" y="5818821"/>
                  </a:moveTo>
                  <a:lnTo>
                    <a:pt x="11221748" y="5814122"/>
                  </a:lnTo>
                  <a:lnTo>
                    <a:pt x="11217797" y="5815988"/>
                  </a:lnTo>
                  <a:lnTo>
                    <a:pt x="11214949" y="5822664"/>
                  </a:lnTo>
                  <a:lnTo>
                    <a:pt x="11216480" y="5826473"/>
                  </a:lnTo>
                  <a:lnTo>
                    <a:pt x="11219817" y="5827897"/>
                  </a:lnTo>
                  <a:lnTo>
                    <a:pt x="11220295" y="5827707"/>
                  </a:lnTo>
                  <a:lnTo>
                    <a:pt x="11227972" y="5830982"/>
                  </a:lnTo>
                  <a:lnTo>
                    <a:pt x="11231925" y="5829117"/>
                  </a:lnTo>
                  <a:lnTo>
                    <a:pt x="11234773" y="5822440"/>
                  </a:lnTo>
                  <a:lnTo>
                    <a:pt x="11232765" y="5818821"/>
                  </a:lnTo>
                  <a:close/>
                </a:path>
                <a:path w="18339435" h="10542905">
                  <a:moveTo>
                    <a:pt x="1774251" y="1780975"/>
                  </a:moveTo>
                  <a:lnTo>
                    <a:pt x="1769916" y="1781888"/>
                  </a:lnTo>
                  <a:lnTo>
                    <a:pt x="1766927" y="1787322"/>
                  </a:lnTo>
                  <a:lnTo>
                    <a:pt x="1766400" y="1788279"/>
                  </a:lnTo>
                  <a:lnTo>
                    <a:pt x="1767312" y="1792615"/>
                  </a:lnTo>
                  <a:lnTo>
                    <a:pt x="1770508" y="1794373"/>
                  </a:lnTo>
                  <a:lnTo>
                    <a:pt x="1774564" y="1796891"/>
                  </a:lnTo>
                  <a:lnTo>
                    <a:pt x="1778236" y="1798458"/>
                  </a:lnTo>
                  <a:lnTo>
                    <a:pt x="1781903" y="1797260"/>
                  </a:lnTo>
                  <a:lnTo>
                    <a:pt x="1782980" y="1795352"/>
                  </a:lnTo>
                  <a:lnTo>
                    <a:pt x="1785276" y="1791202"/>
                  </a:lnTo>
                  <a:lnTo>
                    <a:pt x="1784363" y="1786868"/>
                  </a:lnTo>
                  <a:lnTo>
                    <a:pt x="1781167" y="1785110"/>
                  </a:lnTo>
                  <a:lnTo>
                    <a:pt x="1777446" y="1782733"/>
                  </a:lnTo>
                  <a:lnTo>
                    <a:pt x="1774251" y="1780975"/>
                  </a:lnTo>
                  <a:close/>
                </a:path>
                <a:path w="18339435" h="10542905">
                  <a:moveTo>
                    <a:pt x="11314691" y="5850612"/>
                  </a:moveTo>
                  <a:lnTo>
                    <a:pt x="11303674" y="5845912"/>
                  </a:lnTo>
                  <a:lnTo>
                    <a:pt x="11299722" y="5847778"/>
                  </a:lnTo>
                  <a:lnTo>
                    <a:pt x="11296874" y="5854454"/>
                  </a:lnTo>
                  <a:lnTo>
                    <a:pt x="11298405" y="5858264"/>
                  </a:lnTo>
                  <a:lnTo>
                    <a:pt x="11301744" y="5859688"/>
                  </a:lnTo>
                  <a:lnTo>
                    <a:pt x="11302220" y="5859497"/>
                  </a:lnTo>
                  <a:lnTo>
                    <a:pt x="11309897" y="5862772"/>
                  </a:lnTo>
                  <a:lnTo>
                    <a:pt x="11313850" y="5860906"/>
                  </a:lnTo>
                  <a:lnTo>
                    <a:pt x="11316698" y="5854230"/>
                  </a:lnTo>
                  <a:lnTo>
                    <a:pt x="11314691" y="5850612"/>
                  </a:lnTo>
                  <a:close/>
                </a:path>
                <a:path w="18339435" h="10542905">
                  <a:moveTo>
                    <a:pt x="11719240" y="6022390"/>
                  </a:moveTo>
                  <a:lnTo>
                    <a:pt x="11708222" y="6017690"/>
                  </a:lnTo>
                  <a:lnTo>
                    <a:pt x="11704079" y="6019080"/>
                  </a:lnTo>
                  <a:lnTo>
                    <a:pt x="11701231" y="6025756"/>
                  </a:lnTo>
                  <a:lnTo>
                    <a:pt x="11702621" y="6029900"/>
                  </a:lnTo>
                  <a:lnTo>
                    <a:pt x="11713971" y="6034742"/>
                  </a:lnTo>
                  <a:lnTo>
                    <a:pt x="11717780" y="6033209"/>
                  </a:lnTo>
                  <a:lnTo>
                    <a:pt x="11720628" y="6026533"/>
                  </a:lnTo>
                  <a:lnTo>
                    <a:pt x="11719240" y="6022390"/>
                  </a:lnTo>
                  <a:close/>
                </a:path>
                <a:path w="18339435" h="10542905">
                  <a:moveTo>
                    <a:pt x="11395856" y="5883261"/>
                  </a:moveTo>
                  <a:lnTo>
                    <a:pt x="11388510" y="5880127"/>
                  </a:lnTo>
                  <a:lnTo>
                    <a:pt x="11383241" y="5892479"/>
                  </a:lnTo>
                  <a:lnTo>
                    <a:pt x="11387248" y="5894188"/>
                  </a:lnTo>
                  <a:lnTo>
                    <a:pt x="11390729" y="5895279"/>
                  </a:lnTo>
                  <a:lnTo>
                    <a:pt x="11394538" y="5893748"/>
                  </a:lnTo>
                  <a:lnTo>
                    <a:pt x="11397386" y="5887071"/>
                  </a:lnTo>
                  <a:lnTo>
                    <a:pt x="11395856" y="5883261"/>
                  </a:lnTo>
                  <a:close/>
                </a:path>
                <a:path w="18339435" h="10542905">
                  <a:moveTo>
                    <a:pt x="11638974" y="5985783"/>
                  </a:moveTo>
                  <a:lnTo>
                    <a:pt x="11627958" y="5981084"/>
                  </a:lnTo>
                  <a:lnTo>
                    <a:pt x="11624147" y="5982616"/>
                  </a:lnTo>
                  <a:lnTo>
                    <a:pt x="11621299" y="5989293"/>
                  </a:lnTo>
                  <a:lnTo>
                    <a:pt x="11622689" y="5993436"/>
                  </a:lnTo>
                  <a:lnTo>
                    <a:pt x="11633705" y="5998135"/>
                  </a:lnTo>
                  <a:lnTo>
                    <a:pt x="11637514" y="5996604"/>
                  </a:lnTo>
                  <a:lnTo>
                    <a:pt x="11640362" y="5989927"/>
                  </a:lnTo>
                  <a:lnTo>
                    <a:pt x="11638974" y="5985783"/>
                  </a:lnTo>
                  <a:close/>
                </a:path>
                <a:path w="18339435" h="10542905">
                  <a:moveTo>
                    <a:pt x="11477544" y="5916528"/>
                  </a:moveTo>
                  <a:lnTo>
                    <a:pt x="11469866" y="5913253"/>
                  </a:lnTo>
                  <a:lnTo>
                    <a:pt x="11466385" y="5912163"/>
                  </a:lnTo>
                  <a:lnTo>
                    <a:pt x="11462576" y="5913695"/>
                  </a:lnTo>
                  <a:lnTo>
                    <a:pt x="11459728" y="5920372"/>
                  </a:lnTo>
                  <a:lnTo>
                    <a:pt x="11461259" y="5924181"/>
                  </a:lnTo>
                  <a:lnTo>
                    <a:pt x="11468938" y="5927456"/>
                  </a:lnTo>
                  <a:lnTo>
                    <a:pt x="11472418" y="5928546"/>
                  </a:lnTo>
                  <a:lnTo>
                    <a:pt x="11476228" y="5927015"/>
                  </a:lnTo>
                  <a:lnTo>
                    <a:pt x="11479076" y="5920338"/>
                  </a:lnTo>
                  <a:lnTo>
                    <a:pt x="11477544" y="5916528"/>
                  </a:lnTo>
                  <a:close/>
                </a:path>
                <a:path w="18339435" h="10542905">
                  <a:moveTo>
                    <a:pt x="11558330" y="5950989"/>
                  </a:moveTo>
                  <a:lnTo>
                    <a:pt x="11547314" y="5946290"/>
                  </a:lnTo>
                  <a:lnTo>
                    <a:pt x="11543504" y="5947821"/>
                  </a:lnTo>
                  <a:lnTo>
                    <a:pt x="11540656" y="5954498"/>
                  </a:lnTo>
                  <a:lnTo>
                    <a:pt x="11542188" y="5958308"/>
                  </a:lnTo>
                  <a:lnTo>
                    <a:pt x="11553204" y="5963007"/>
                  </a:lnTo>
                  <a:lnTo>
                    <a:pt x="11557014" y="5961476"/>
                  </a:lnTo>
                  <a:lnTo>
                    <a:pt x="11559862" y="5954799"/>
                  </a:lnTo>
                  <a:lnTo>
                    <a:pt x="11558330" y="5950989"/>
                  </a:lnTo>
                  <a:close/>
                </a:path>
                <a:path w="18339435" h="10542905">
                  <a:moveTo>
                    <a:pt x="1699450" y="1735258"/>
                  </a:moveTo>
                  <a:lnTo>
                    <a:pt x="1695449" y="1736314"/>
                  </a:lnTo>
                  <a:lnTo>
                    <a:pt x="1691266" y="1742420"/>
                  </a:lnTo>
                  <a:lnTo>
                    <a:pt x="1692321" y="1746421"/>
                  </a:lnTo>
                  <a:lnTo>
                    <a:pt x="1695374" y="1748513"/>
                  </a:lnTo>
                  <a:lnTo>
                    <a:pt x="1699429" y="1751032"/>
                  </a:lnTo>
                  <a:lnTo>
                    <a:pt x="1700431" y="1751459"/>
                  </a:lnTo>
                  <a:lnTo>
                    <a:pt x="1699954" y="1751650"/>
                  </a:lnTo>
                  <a:lnTo>
                    <a:pt x="1702959" y="1752932"/>
                  </a:lnTo>
                  <a:lnTo>
                    <a:pt x="1706627" y="1751734"/>
                  </a:lnTo>
                  <a:lnTo>
                    <a:pt x="1707883" y="1749508"/>
                  </a:lnTo>
                  <a:lnTo>
                    <a:pt x="1708242" y="1748872"/>
                  </a:lnTo>
                  <a:lnTo>
                    <a:pt x="1710334" y="1745819"/>
                  </a:lnTo>
                  <a:lnTo>
                    <a:pt x="1709278" y="1741818"/>
                  </a:lnTo>
                  <a:lnTo>
                    <a:pt x="1706224" y="1739726"/>
                  </a:lnTo>
                  <a:lnTo>
                    <a:pt x="1702503" y="1737350"/>
                  </a:lnTo>
                  <a:lnTo>
                    <a:pt x="1699450" y="1735258"/>
                  </a:lnTo>
                  <a:close/>
                </a:path>
                <a:path w="18339435" h="10542905">
                  <a:moveTo>
                    <a:pt x="1625410" y="1688681"/>
                  </a:moveTo>
                  <a:lnTo>
                    <a:pt x="1621409" y="1689737"/>
                  </a:lnTo>
                  <a:lnTo>
                    <a:pt x="1617226" y="1695844"/>
                  </a:lnTo>
                  <a:lnTo>
                    <a:pt x="1618281" y="1699844"/>
                  </a:lnTo>
                  <a:lnTo>
                    <a:pt x="1621335" y="1701936"/>
                  </a:lnTo>
                  <a:lnTo>
                    <a:pt x="1625056" y="1704313"/>
                  </a:lnTo>
                  <a:lnTo>
                    <a:pt x="1629062" y="1706022"/>
                  </a:lnTo>
                  <a:lnTo>
                    <a:pt x="1632587" y="1705157"/>
                  </a:lnTo>
                  <a:lnTo>
                    <a:pt x="1633843" y="1702932"/>
                  </a:lnTo>
                  <a:lnTo>
                    <a:pt x="1634202" y="1702296"/>
                  </a:lnTo>
                  <a:lnTo>
                    <a:pt x="1636294" y="1699242"/>
                  </a:lnTo>
                  <a:lnTo>
                    <a:pt x="1635239" y="1695241"/>
                  </a:lnTo>
                  <a:lnTo>
                    <a:pt x="1632185" y="1693149"/>
                  </a:lnTo>
                  <a:lnTo>
                    <a:pt x="1628464" y="1690773"/>
                  </a:lnTo>
                  <a:lnTo>
                    <a:pt x="1625410" y="1688681"/>
                  </a:lnTo>
                  <a:close/>
                </a:path>
                <a:path w="18339435" h="10542905">
                  <a:moveTo>
                    <a:pt x="1551322" y="1641294"/>
                  </a:moveTo>
                  <a:lnTo>
                    <a:pt x="1547321" y="1642350"/>
                  </a:lnTo>
                  <a:lnTo>
                    <a:pt x="1543137" y="1648457"/>
                  </a:lnTo>
                  <a:lnTo>
                    <a:pt x="1544193" y="1652458"/>
                  </a:lnTo>
                  <a:lnTo>
                    <a:pt x="1547246" y="1654549"/>
                  </a:lnTo>
                  <a:lnTo>
                    <a:pt x="1550967" y="1656926"/>
                  </a:lnTo>
                  <a:lnTo>
                    <a:pt x="1554973" y="1658635"/>
                  </a:lnTo>
                  <a:lnTo>
                    <a:pt x="1558164" y="1657628"/>
                  </a:lnTo>
                  <a:lnTo>
                    <a:pt x="1560113" y="1654909"/>
                  </a:lnTo>
                  <a:lnTo>
                    <a:pt x="1562205" y="1651856"/>
                  </a:lnTo>
                  <a:lnTo>
                    <a:pt x="1561150" y="1647854"/>
                  </a:lnTo>
                  <a:lnTo>
                    <a:pt x="1558097" y="1645763"/>
                  </a:lnTo>
                  <a:lnTo>
                    <a:pt x="1554375" y="1643386"/>
                  </a:lnTo>
                  <a:lnTo>
                    <a:pt x="1551322" y="1641294"/>
                  </a:lnTo>
                  <a:close/>
                </a:path>
                <a:path w="18339435" h="10542905">
                  <a:moveTo>
                    <a:pt x="1477660" y="1592907"/>
                  </a:moveTo>
                  <a:lnTo>
                    <a:pt x="1473659" y="1593962"/>
                  </a:lnTo>
                  <a:lnTo>
                    <a:pt x="1469476" y="1600070"/>
                  </a:lnTo>
                  <a:lnTo>
                    <a:pt x="1470531" y="1604070"/>
                  </a:lnTo>
                  <a:lnTo>
                    <a:pt x="1473584" y="1606162"/>
                  </a:lnTo>
                  <a:lnTo>
                    <a:pt x="1477306" y="1608537"/>
                  </a:lnTo>
                  <a:lnTo>
                    <a:pt x="1481312" y="1610246"/>
                  </a:lnTo>
                  <a:lnTo>
                    <a:pt x="1484503" y="1609241"/>
                  </a:lnTo>
                  <a:lnTo>
                    <a:pt x="1486452" y="1606522"/>
                  </a:lnTo>
                  <a:lnTo>
                    <a:pt x="1488544" y="1603467"/>
                  </a:lnTo>
                  <a:lnTo>
                    <a:pt x="1487489" y="1599466"/>
                  </a:lnTo>
                  <a:lnTo>
                    <a:pt x="1484435" y="1597375"/>
                  </a:lnTo>
                  <a:lnTo>
                    <a:pt x="1480714" y="1594998"/>
                  </a:lnTo>
                  <a:lnTo>
                    <a:pt x="1477660" y="1592907"/>
                  </a:lnTo>
                  <a:close/>
                </a:path>
                <a:path w="18339435" h="10542905">
                  <a:moveTo>
                    <a:pt x="1405427" y="1543945"/>
                  </a:moveTo>
                  <a:lnTo>
                    <a:pt x="1401234" y="1544524"/>
                  </a:lnTo>
                  <a:lnTo>
                    <a:pt x="1397052" y="1550630"/>
                  </a:lnTo>
                  <a:lnTo>
                    <a:pt x="1397630" y="1554823"/>
                  </a:lnTo>
                  <a:lnTo>
                    <a:pt x="1400684" y="1556915"/>
                  </a:lnTo>
                  <a:lnTo>
                    <a:pt x="1404405" y="1559292"/>
                  </a:lnTo>
                  <a:lnTo>
                    <a:pt x="1405740" y="1559861"/>
                  </a:lnTo>
                  <a:lnTo>
                    <a:pt x="1405598" y="1560194"/>
                  </a:lnTo>
                  <a:lnTo>
                    <a:pt x="1408603" y="1561476"/>
                  </a:lnTo>
                  <a:lnTo>
                    <a:pt x="1411794" y="1560470"/>
                  </a:lnTo>
                  <a:lnTo>
                    <a:pt x="1413743" y="1557750"/>
                  </a:lnTo>
                  <a:lnTo>
                    <a:pt x="1415835" y="1554697"/>
                  </a:lnTo>
                  <a:lnTo>
                    <a:pt x="1415255" y="1550505"/>
                  </a:lnTo>
                  <a:lnTo>
                    <a:pt x="1412202" y="1548413"/>
                  </a:lnTo>
                  <a:lnTo>
                    <a:pt x="1408481" y="1546036"/>
                  </a:lnTo>
                  <a:lnTo>
                    <a:pt x="1405427" y="1543945"/>
                  </a:lnTo>
                  <a:close/>
                </a:path>
                <a:path w="18339435" h="10542905">
                  <a:moveTo>
                    <a:pt x="1333240" y="1493027"/>
                  </a:moveTo>
                  <a:lnTo>
                    <a:pt x="1329047" y="1493607"/>
                  </a:lnTo>
                  <a:lnTo>
                    <a:pt x="1324863" y="1499714"/>
                  </a:lnTo>
                  <a:lnTo>
                    <a:pt x="1325442" y="1503907"/>
                  </a:lnTo>
                  <a:lnTo>
                    <a:pt x="1328496" y="1505999"/>
                  </a:lnTo>
                  <a:lnTo>
                    <a:pt x="1332074" y="1508708"/>
                  </a:lnTo>
                  <a:lnTo>
                    <a:pt x="1336414" y="1510560"/>
                  </a:lnTo>
                  <a:lnTo>
                    <a:pt x="1339463" y="1509888"/>
                  </a:lnTo>
                  <a:lnTo>
                    <a:pt x="1341412" y="1507168"/>
                  </a:lnTo>
                  <a:lnTo>
                    <a:pt x="1343504" y="1504115"/>
                  </a:lnTo>
                  <a:lnTo>
                    <a:pt x="1342925" y="1499921"/>
                  </a:lnTo>
                  <a:lnTo>
                    <a:pt x="1339872" y="1497830"/>
                  </a:lnTo>
                  <a:lnTo>
                    <a:pt x="1336293" y="1495119"/>
                  </a:lnTo>
                  <a:lnTo>
                    <a:pt x="1333240" y="1493027"/>
                  </a:lnTo>
                  <a:close/>
                </a:path>
                <a:path w="18339435" h="10542905">
                  <a:moveTo>
                    <a:pt x="1261861" y="1442063"/>
                  </a:moveTo>
                  <a:lnTo>
                    <a:pt x="1257668" y="1442641"/>
                  </a:lnTo>
                  <a:lnTo>
                    <a:pt x="1253485" y="1448748"/>
                  </a:lnTo>
                  <a:lnTo>
                    <a:pt x="1254064" y="1452942"/>
                  </a:lnTo>
                  <a:lnTo>
                    <a:pt x="1257117" y="1455032"/>
                  </a:lnTo>
                  <a:lnTo>
                    <a:pt x="1260696" y="1457743"/>
                  </a:lnTo>
                  <a:lnTo>
                    <a:pt x="1264702" y="1459452"/>
                  </a:lnTo>
                  <a:lnTo>
                    <a:pt x="1268227" y="1458589"/>
                  </a:lnTo>
                  <a:lnTo>
                    <a:pt x="1270034" y="1456202"/>
                  </a:lnTo>
                  <a:lnTo>
                    <a:pt x="1272126" y="1453148"/>
                  </a:lnTo>
                  <a:lnTo>
                    <a:pt x="1271547" y="1448956"/>
                  </a:lnTo>
                  <a:lnTo>
                    <a:pt x="1268493" y="1446864"/>
                  </a:lnTo>
                  <a:lnTo>
                    <a:pt x="1264914" y="1444155"/>
                  </a:lnTo>
                  <a:lnTo>
                    <a:pt x="1261861" y="1442063"/>
                  </a:lnTo>
                  <a:close/>
                </a:path>
                <a:path w="18339435" h="10542905">
                  <a:moveTo>
                    <a:pt x="1191386" y="1389905"/>
                  </a:moveTo>
                  <a:lnTo>
                    <a:pt x="1187193" y="1390483"/>
                  </a:lnTo>
                  <a:lnTo>
                    <a:pt x="1185102" y="1393537"/>
                  </a:lnTo>
                  <a:lnTo>
                    <a:pt x="1182676" y="1396448"/>
                  </a:lnTo>
                  <a:lnTo>
                    <a:pt x="1183255" y="1400641"/>
                  </a:lnTo>
                  <a:lnTo>
                    <a:pt x="1186308" y="1402733"/>
                  </a:lnTo>
                  <a:lnTo>
                    <a:pt x="1189887" y="1405442"/>
                  </a:lnTo>
                  <a:lnTo>
                    <a:pt x="1191223" y="1406012"/>
                  </a:lnTo>
                  <a:lnTo>
                    <a:pt x="1191081" y="1406346"/>
                  </a:lnTo>
                  <a:lnTo>
                    <a:pt x="1193751" y="1407485"/>
                  </a:lnTo>
                  <a:lnTo>
                    <a:pt x="1197274" y="1406621"/>
                  </a:lnTo>
                  <a:lnTo>
                    <a:pt x="1199083" y="1404235"/>
                  </a:lnTo>
                  <a:lnTo>
                    <a:pt x="1201508" y="1401325"/>
                  </a:lnTo>
                  <a:lnTo>
                    <a:pt x="1200929" y="1397131"/>
                  </a:lnTo>
                  <a:lnTo>
                    <a:pt x="1197876" y="1395040"/>
                  </a:lnTo>
                  <a:lnTo>
                    <a:pt x="1194297" y="1392329"/>
                  </a:lnTo>
                  <a:lnTo>
                    <a:pt x="1191386" y="1389905"/>
                  </a:lnTo>
                  <a:close/>
                </a:path>
                <a:path w="18339435" h="10542905">
                  <a:moveTo>
                    <a:pt x="1121338" y="1336744"/>
                  </a:moveTo>
                  <a:lnTo>
                    <a:pt x="1117145" y="1337324"/>
                  </a:lnTo>
                  <a:lnTo>
                    <a:pt x="1114719" y="1340235"/>
                  </a:lnTo>
                  <a:lnTo>
                    <a:pt x="1112437" y="1342812"/>
                  </a:lnTo>
                  <a:lnTo>
                    <a:pt x="1113016" y="1347004"/>
                  </a:lnTo>
                  <a:lnTo>
                    <a:pt x="1115927" y="1349430"/>
                  </a:lnTo>
                  <a:lnTo>
                    <a:pt x="1119506" y="1352141"/>
                  </a:lnTo>
                  <a:lnTo>
                    <a:pt x="1121175" y="1352853"/>
                  </a:lnTo>
                  <a:lnTo>
                    <a:pt x="1120699" y="1353044"/>
                  </a:lnTo>
                  <a:lnTo>
                    <a:pt x="1123369" y="1354183"/>
                  </a:lnTo>
                  <a:lnTo>
                    <a:pt x="1126894" y="1353319"/>
                  </a:lnTo>
                  <a:lnTo>
                    <a:pt x="1128701" y="1350933"/>
                  </a:lnTo>
                  <a:lnTo>
                    <a:pt x="1130984" y="1348356"/>
                  </a:lnTo>
                  <a:lnTo>
                    <a:pt x="1130405" y="1344164"/>
                  </a:lnTo>
                  <a:lnTo>
                    <a:pt x="1127494" y="1341738"/>
                  </a:lnTo>
                  <a:lnTo>
                    <a:pt x="1123915" y="1339028"/>
                  </a:lnTo>
                  <a:lnTo>
                    <a:pt x="1121338" y="1336744"/>
                  </a:lnTo>
                  <a:close/>
                </a:path>
                <a:path w="18339435" h="10542905">
                  <a:moveTo>
                    <a:pt x="1052528" y="1282535"/>
                  </a:moveTo>
                  <a:lnTo>
                    <a:pt x="1048477" y="1282780"/>
                  </a:lnTo>
                  <a:lnTo>
                    <a:pt x="1046052" y="1285691"/>
                  </a:lnTo>
                  <a:lnTo>
                    <a:pt x="1043960" y="1288744"/>
                  </a:lnTo>
                  <a:lnTo>
                    <a:pt x="1044205" y="1292795"/>
                  </a:lnTo>
                  <a:lnTo>
                    <a:pt x="1047116" y="1295220"/>
                  </a:lnTo>
                  <a:lnTo>
                    <a:pt x="1050695" y="1297931"/>
                  </a:lnTo>
                  <a:lnTo>
                    <a:pt x="1055035" y="1299782"/>
                  </a:lnTo>
                  <a:lnTo>
                    <a:pt x="1058418" y="1299252"/>
                  </a:lnTo>
                  <a:lnTo>
                    <a:pt x="1060225" y="1296865"/>
                  </a:lnTo>
                  <a:lnTo>
                    <a:pt x="1062316" y="1293812"/>
                  </a:lnTo>
                  <a:lnTo>
                    <a:pt x="1062071" y="1289763"/>
                  </a:lnTo>
                  <a:lnTo>
                    <a:pt x="1059160" y="1287337"/>
                  </a:lnTo>
                  <a:lnTo>
                    <a:pt x="1055581" y="1284626"/>
                  </a:lnTo>
                  <a:lnTo>
                    <a:pt x="1052528" y="1282535"/>
                  </a:lnTo>
                  <a:close/>
                </a:path>
                <a:path w="18339435" h="10542905">
                  <a:moveTo>
                    <a:pt x="984763" y="1226798"/>
                  </a:moveTo>
                  <a:lnTo>
                    <a:pt x="980713" y="1227043"/>
                  </a:lnTo>
                  <a:lnTo>
                    <a:pt x="975862" y="1232864"/>
                  </a:lnTo>
                  <a:lnTo>
                    <a:pt x="976107" y="1236915"/>
                  </a:lnTo>
                  <a:lnTo>
                    <a:pt x="979018" y="1239341"/>
                  </a:lnTo>
                  <a:lnTo>
                    <a:pt x="982454" y="1242385"/>
                  </a:lnTo>
                  <a:lnTo>
                    <a:pt x="984123" y="1243097"/>
                  </a:lnTo>
                  <a:lnTo>
                    <a:pt x="983981" y="1243430"/>
                  </a:lnTo>
                  <a:lnTo>
                    <a:pt x="986652" y="1244569"/>
                  </a:lnTo>
                  <a:lnTo>
                    <a:pt x="990034" y="1244040"/>
                  </a:lnTo>
                  <a:lnTo>
                    <a:pt x="991841" y="1241654"/>
                  </a:lnTo>
                  <a:lnTo>
                    <a:pt x="994267" y="1238742"/>
                  </a:lnTo>
                  <a:lnTo>
                    <a:pt x="994021" y="1234692"/>
                  </a:lnTo>
                  <a:lnTo>
                    <a:pt x="991110" y="1232267"/>
                  </a:lnTo>
                  <a:lnTo>
                    <a:pt x="987674" y="1229223"/>
                  </a:lnTo>
                  <a:lnTo>
                    <a:pt x="984763" y="1226798"/>
                  </a:lnTo>
                  <a:close/>
                </a:path>
                <a:path w="18339435" h="10542905">
                  <a:moveTo>
                    <a:pt x="917092" y="1169917"/>
                  </a:moveTo>
                  <a:lnTo>
                    <a:pt x="913041" y="1170162"/>
                  </a:lnTo>
                  <a:lnTo>
                    <a:pt x="908190" y="1175985"/>
                  </a:lnTo>
                  <a:lnTo>
                    <a:pt x="908435" y="1180034"/>
                  </a:lnTo>
                  <a:lnTo>
                    <a:pt x="911346" y="1182460"/>
                  </a:lnTo>
                  <a:lnTo>
                    <a:pt x="914783" y="1185505"/>
                  </a:lnTo>
                  <a:lnTo>
                    <a:pt x="916786" y="1186359"/>
                  </a:lnTo>
                  <a:lnTo>
                    <a:pt x="916309" y="1186550"/>
                  </a:lnTo>
                  <a:lnTo>
                    <a:pt x="918980" y="1187689"/>
                  </a:lnTo>
                  <a:lnTo>
                    <a:pt x="922363" y="1187159"/>
                  </a:lnTo>
                  <a:lnTo>
                    <a:pt x="924170" y="1184773"/>
                  </a:lnTo>
                  <a:lnTo>
                    <a:pt x="926595" y="1181862"/>
                  </a:lnTo>
                  <a:lnTo>
                    <a:pt x="926350" y="1177813"/>
                  </a:lnTo>
                  <a:lnTo>
                    <a:pt x="923439" y="1175387"/>
                  </a:lnTo>
                  <a:lnTo>
                    <a:pt x="920003" y="1172342"/>
                  </a:lnTo>
                  <a:lnTo>
                    <a:pt x="917092" y="1169917"/>
                  </a:lnTo>
                  <a:close/>
                </a:path>
                <a:path w="18339435" h="10542905">
                  <a:moveTo>
                    <a:pt x="851325" y="1112270"/>
                  </a:moveTo>
                  <a:lnTo>
                    <a:pt x="846941" y="1112373"/>
                  </a:lnTo>
                  <a:lnTo>
                    <a:pt x="844515" y="1115285"/>
                  </a:lnTo>
                  <a:lnTo>
                    <a:pt x="842233" y="1117861"/>
                  </a:lnTo>
                  <a:lnTo>
                    <a:pt x="842335" y="1122245"/>
                  </a:lnTo>
                  <a:lnTo>
                    <a:pt x="845246" y="1124671"/>
                  </a:lnTo>
                  <a:lnTo>
                    <a:pt x="848683" y="1127715"/>
                  </a:lnTo>
                  <a:lnTo>
                    <a:pt x="850686" y="1128570"/>
                  </a:lnTo>
                  <a:lnTo>
                    <a:pt x="850543" y="1128903"/>
                  </a:lnTo>
                  <a:lnTo>
                    <a:pt x="852880" y="1129900"/>
                  </a:lnTo>
                  <a:lnTo>
                    <a:pt x="855929" y="1129228"/>
                  </a:lnTo>
                  <a:lnTo>
                    <a:pt x="858070" y="1126984"/>
                  </a:lnTo>
                  <a:lnTo>
                    <a:pt x="860353" y="1124407"/>
                  </a:lnTo>
                  <a:lnTo>
                    <a:pt x="860250" y="1120023"/>
                  </a:lnTo>
                  <a:lnTo>
                    <a:pt x="857339" y="1117598"/>
                  </a:lnTo>
                  <a:lnTo>
                    <a:pt x="851325" y="1112270"/>
                  </a:lnTo>
                  <a:close/>
                </a:path>
                <a:path w="18339435" h="10542905">
                  <a:moveTo>
                    <a:pt x="786747" y="1052763"/>
                  </a:moveTo>
                  <a:lnTo>
                    <a:pt x="782220" y="1053200"/>
                  </a:lnTo>
                  <a:lnTo>
                    <a:pt x="777654" y="1058355"/>
                  </a:lnTo>
                  <a:lnTo>
                    <a:pt x="777423" y="1062596"/>
                  </a:lnTo>
                  <a:lnTo>
                    <a:pt x="780334" y="1065022"/>
                  </a:lnTo>
                  <a:lnTo>
                    <a:pt x="783771" y="1068065"/>
                  </a:lnTo>
                  <a:lnTo>
                    <a:pt x="784296" y="1068683"/>
                  </a:lnTo>
                  <a:lnTo>
                    <a:pt x="787969" y="1070250"/>
                  </a:lnTo>
                  <a:lnTo>
                    <a:pt x="791017" y="1069578"/>
                  </a:lnTo>
                  <a:lnTo>
                    <a:pt x="793016" y="1067668"/>
                  </a:lnTo>
                  <a:lnTo>
                    <a:pt x="795632" y="1065234"/>
                  </a:lnTo>
                  <a:lnTo>
                    <a:pt x="795530" y="1060849"/>
                  </a:lnTo>
                  <a:lnTo>
                    <a:pt x="792618" y="1058425"/>
                  </a:lnTo>
                  <a:lnTo>
                    <a:pt x="789182" y="1055380"/>
                  </a:lnTo>
                  <a:lnTo>
                    <a:pt x="786747" y="1052763"/>
                  </a:lnTo>
                  <a:close/>
                </a:path>
                <a:path w="18339435" h="10542905">
                  <a:moveTo>
                    <a:pt x="722738" y="991921"/>
                  </a:moveTo>
                  <a:lnTo>
                    <a:pt x="718688" y="992166"/>
                  </a:lnTo>
                  <a:lnTo>
                    <a:pt x="716071" y="994601"/>
                  </a:lnTo>
                  <a:lnTo>
                    <a:pt x="713646" y="997511"/>
                  </a:lnTo>
                  <a:lnTo>
                    <a:pt x="713891" y="1001562"/>
                  </a:lnTo>
                  <a:lnTo>
                    <a:pt x="716326" y="1004179"/>
                  </a:lnTo>
                  <a:lnTo>
                    <a:pt x="719620" y="1007558"/>
                  </a:lnTo>
                  <a:lnTo>
                    <a:pt x="720479" y="1008319"/>
                  </a:lnTo>
                  <a:lnTo>
                    <a:pt x="724149" y="1009884"/>
                  </a:lnTo>
                  <a:lnTo>
                    <a:pt x="727200" y="1009212"/>
                  </a:lnTo>
                  <a:lnTo>
                    <a:pt x="729198" y="1007302"/>
                  </a:lnTo>
                  <a:lnTo>
                    <a:pt x="731623" y="1004392"/>
                  </a:lnTo>
                  <a:lnTo>
                    <a:pt x="731379" y="1000341"/>
                  </a:lnTo>
                  <a:lnTo>
                    <a:pt x="728943" y="997725"/>
                  </a:lnTo>
                  <a:lnTo>
                    <a:pt x="725649" y="994346"/>
                  </a:lnTo>
                  <a:lnTo>
                    <a:pt x="722738" y="991921"/>
                  </a:lnTo>
                  <a:close/>
                </a:path>
                <a:path w="18339435" h="10542905">
                  <a:moveTo>
                    <a:pt x="660969" y="930455"/>
                  </a:moveTo>
                  <a:lnTo>
                    <a:pt x="656585" y="930558"/>
                  </a:lnTo>
                  <a:lnTo>
                    <a:pt x="651351" y="935428"/>
                  </a:lnTo>
                  <a:lnTo>
                    <a:pt x="651454" y="939811"/>
                  </a:lnTo>
                  <a:lnTo>
                    <a:pt x="653888" y="942429"/>
                  </a:lnTo>
                  <a:lnTo>
                    <a:pt x="657182" y="945807"/>
                  </a:lnTo>
                  <a:lnTo>
                    <a:pt x="657708" y="946426"/>
                  </a:lnTo>
                  <a:lnTo>
                    <a:pt x="661711" y="948133"/>
                  </a:lnTo>
                  <a:lnTo>
                    <a:pt x="664620" y="947796"/>
                  </a:lnTo>
                  <a:lnTo>
                    <a:pt x="666618" y="945885"/>
                  </a:lnTo>
                  <a:lnTo>
                    <a:pt x="669235" y="943451"/>
                  </a:lnTo>
                  <a:lnTo>
                    <a:pt x="669133" y="939066"/>
                  </a:lnTo>
                  <a:lnTo>
                    <a:pt x="666698" y="936449"/>
                  </a:lnTo>
                  <a:lnTo>
                    <a:pt x="663404" y="933072"/>
                  </a:lnTo>
                  <a:lnTo>
                    <a:pt x="660969" y="930455"/>
                  </a:lnTo>
                  <a:close/>
                </a:path>
                <a:path w="18339435" h="10542905">
                  <a:moveTo>
                    <a:pt x="599719" y="866844"/>
                  </a:moveTo>
                  <a:lnTo>
                    <a:pt x="595335" y="866946"/>
                  </a:lnTo>
                  <a:lnTo>
                    <a:pt x="590102" y="871816"/>
                  </a:lnTo>
                  <a:lnTo>
                    <a:pt x="590204" y="876201"/>
                  </a:lnTo>
                  <a:lnTo>
                    <a:pt x="592640" y="878817"/>
                  </a:lnTo>
                  <a:lnTo>
                    <a:pt x="595933" y="882195"/>
                  </a:lnTo>
                  <a:lnTo>
                    <a:pt x="596316" y="883148"/>
                  </a:lnTo>
                  <a:lnTo>
                    <a:pt x="597985" y="883860"/>
                  </a:lnTo>
                  <a:lnTo>
                    <a:pt x="598127" y="883526"/>
                  </a:lnTo>
                  <a:lnTo>
                    <a:pt x="600464" y="884523"/>
                  </a:lnTo>
                  <a:lnTo>
                    <a:pt x="603371" y="884184"/>
                  </a:lnTo>
                  <a:lnTo>
                    <a:pt x="605369" y="882275"/>
                  </a:lnTo>
                  <a:lnTo>
                    <a:pt x="607986" y="879840"/>
                  </a:lnTo>
                  <a:lnTo>
                    <a:pt x="607883" y="875456"/>
                  </a:lnTo>
                  <a:lnTo>
                    <a:pt x="605448" y="872839"/>
                  </a:lnTo>
                  <a:lnTo>
                    <a:pt x="602155" y="869460"/>
                  </a:lnTo>
                  <a:lnTo>
                    <a:pt x="599719" y="866844"/>
                  </a:lnTo>
                  <a:close/>
                </a:path>
                <a:path w="18339435" h="10542905">
                  <a:moveTo>
                    <a:pt x="540090" y="803135"/>
                  </a:moveTo>
                  <a:lnTo>
                    <a:pt x="535849" y="802904"/>
                  </a:lnTo>
                  <a:lnTo>
                    <a:pt x="530615" y="807773"/>
                  </a:lnTo>
                  <a:lnTo>
                    <a:pt x="530384" y="812015"/>
                  </a:lnTo>
                  <a:lnTo>
                    <a:pt x="532819" y="814632"/>
                  </a:lnTo>
                  <a:lnTo>
                    <a:pt x="535778" y="817868"/>
                  </a:lnTo>
                  <a:lnTo>
                    <a:pt x="536495" y="818963"/>
                  </a:lnTo>
                  <a:lnTo>
                    <a:pt x="540167" y="820529"/>
                  </a:lnTo>
                  <a:lnTo>
                    <a:pt x="543074" y="820190"/>
                  </a:lnTo>
                  <a:lnTo>
                    <a:pt x="545072" y="818280"/>
                  </a:lnTo>
                  <a:lnTo>
                    <a:pt x="547689" y="815846"/>
                  </a:lnTo>
                  <a:lnTo>
                    <a:pt x="547920" y="811605"/>
                  </a:lnTo>
                  <a:lnTo>
                    <a:pt x="545485" y="808988"/>
                  </a:lnTo>
                  <a:lnTo>
                    <a:pt x="542525" y="805752"/>
                  </a:lnTo>
                  <a:lnTo>
                    <a:pt x="540090" y="803135"/>
                  </a:lnTo>
                  <a:close/>
                </a:path>
                <a:path w="18339435" h="10542905">
                  <a:moveTo>
                    <a:pt x="482744" y="736848"/>
                  </a:moveTo>
                  <a:lnTo>
                    <a:pt x="478503" y="736617"/>
                  </a:lnTo>
                  <a:lnTo>
                    <a:pt x="475885" y="739053"/>
                  </a:lnTo>
                  <a:lnTo>
                    <a:pt x="472793" y="741678"/>
                  </a:lnTo>
                  <a:lnTo>
                    <a:pt x="472562" y="745920"/>
                  </a:lnTo>
                  <a:lnTo>
                    <a:pt x="474996" y="748537"/>
                  </a:lnTo>
                  <a:lnTo>
                    <a:pt x="477814" y="752107"/>
                  </a:lnTo>
                  <a:lnTo>
                    <a:pt x="478530" y="753202"/>
                  </a:lnTo>
                  <a:lnTo>
                    <a:pt x="482536" y="754910"/>
                  </a:lnTo>
                  <a:lnTo>
                    <a:pt x="485443" y="754572"/>
                  </a:lnTo>
                  <a:lnTo>
                    <a:pt x="490392" y="750370"/>
                  </a:lnTo>
                  <a:lnTo>
                    <a:pt x="490623" y="746128"/>
                  </a:lnTo>
                  <a:lnTo>
                    <a:pt x="488188" y="743511"/>
                  </a:lnTo>
                  <a:lnTo>
                    <a:pt x="485371" y="739941"/>
                  </a:lnTo>
                  <a:lnTo>
                    <a:pt x="482744" y="736848"/>
                  </a:lnTo>
                  <a:close/>
                </a:path>
                <a:path w="18339435" h="10542905">
                  <a:moveTo>
                    <a:pt x="426493" y="669846"/>
                  </a:moveTo>
                  <a:lnTo>
                    <a:pt x="422394" y="669280"/>
                  </a:lnTo>
                  <a:lnTo>
                    <a:pt x="419443" y="671573"/>
                  </a:lnTo>
                  <a:lnTo>
                    <a:pt x="416826" y="674008"/>
                  </a:lnTo>
                  <a:lnTo>
                    <a:pt x="416261" y="678107"/>
                  </a:lnTo>
                  <a:lnTo>
                    <a:pt x="418553" y="681058"/>
                  </a:lnTo>
                  <a:lnTo>
                    <a:pt x="421371" y="684627"/>
                  </a:lnTo>
                  <a:lnTo>
                    <a:pt x="421754" y="685579"/>
                  </a:lnTo>
                  <a:lnTo>
                    <a:pt x="426094" y="687431"/>
                  </a:lnTo>
                  <a:lnTo>
                    <a:pt x="429001" y="687092"/>
                  </a:lnTo>
                  <a:lnTo>
                    <a:pt x="430856" y="685517"/>
                  </a:lnTo>
                  <a:lnTo>
                    <a:pt x="433473" y="683081"/>
                  </a:lnTo>
                  <a:lnTo>
                    <a:pt x="434038" y="678982"/>
                  </a:lnTo>
                  <a:lnTo>
                    <a:pt x="431746" y="676031"/>
                  </a:lnTo>
                  <a:lnTo>
                    <a:pt x="428928" y="672462"/>
                  </a:lnTo>
                  <a:lnTo>
                    <a:pt x="426493" y="669846"/>
                  </a:lnTo>
                  <a:close/>
                </a:path>
                <a:path w="18339435" h="10542905">
                  <a:moveTo>
                    <a:pt x="371430" y="600982"/>
                  </a:moveTo>
                  <a:lnTo>
                    <a:pt x="367331" y="600417"/>
                  </a:lnTo>
                  <a:lnTo>
                    <a:pt x="361429" y="605001"/>
                  </a:lnTo>
                  <a:lnTo>
                    <a:pt x="360864" y="609102"/>
                  </a:lnTo>
                  <a:lnTo>
                    <a:pt x="365974" y="615621"/>
                  </a:lnTo>
                  <a:lnTo>
                    <a:pt x="366691" y="616716"/>
                  </a:lnTo>
                  <a:lnTo>
                    <a:pt x="370697" y="618425"/>
                  </a:lnTo>
                  <a:lnTo>
                    <a:pt x="373461" y="618420"/>
                  </a:lnTo>
                  <a:lnTo>
                    <a:pt x="375317" y="616845"/>
                  </a:lnTo>
                  <a:lnTo>
                    <a:pt x="378268" y="614552"/>
                  </a:lnTo>
                  <a:lnTo>
                    <a:pt x="378832" y="610453"/>
                  </a:lnTo>
                  <a:lnTo>
                    <a:pt x="371430" y="600982"/>
                  </a:lnTo>
                  <a:close/>
                </a:path>
                <a:path w="18339435" h="10542905">
                  <a:moveTo>
                    <a:pt x="319224" y="530969"/>
                  </a:moveTo>
                  <a:lnTo>
                    <a:pt x="315125" y="530404"/>
                  </a:lnTo>
                  <a:lnTo>
                    <a:pt x="312174" y="532697"/>
                  </a:lnTo>
                  <a:lnTo>
                    <a:pt x="308890" y="534847"/>
                  </a:lnTo>
                  <a:lnTo>
                    <a:pt x="308325" y="538947"/>
                  </a:lnTo>
                  <a:lnTo>
                    <a:pt x="313435" y="545467"/>
                  </a:lnTo>
                  <a:lnTo>
                    <a:pt x="314009" y="546896"/>
                  </a:lnTo>
                  <a:lnTo>
                    <a:pt x="318015" y="548604"/>
                  </a:lnTo>
                  <a:lnTo>
                    <a:pt x="320779" y="548599"/>
                  </a:lnTo>
                  <a:lnTo>
                    <a:pt x="322635" y="547023"/>
                  </a:lnTo>
                  <a:lnTo>
                    <a:pt x="325920" y="544874"/>
                  </a:lnTo>
                  <a:lnTo>
                    <a:pt x="326484" y="540775"/>
                  </a:lnTo>
                  <a:lnTo>
                    <a:pt x="324192" y="537824"/>
                  </a:lnTo>
                  <a:lnTo>
                    <a:pt x="321374" y="534254"/>
                  </a:lnTo>
                  <a:lnTo>
                    <a:pt x="319224" y="530969"/>
                  </a:lnTo>
                  <a:close/>
                </a:path>
                <a:path w="18339435" h="10542905">
                  <a:moveTo>
                    <a:pt x="268207" y="459097"/>
                  </a:moveTo>
                  <a:lnTo>
                    <a:pt x="263916" y="458056"/>
                  </a:lnTo>
                  <a:lnTo>
                    <a:pt x="260966" y="460348"/>
                  </a:lnTo>
                  <a:lnTo>
                    <a:pt x="258157" y="462307"/>
                  </a:lnTo>
                  <a:lnTo>
                    <a:pt x="257290" y="465882"/>
                  </a:lnTo>
                  <a:lnTo>
                    <a:pt x="257116" y="466598"/>
                  </a:lnTo>
                  <a:lnTo>
                    <a:pt x="259408" y="469549"/>
                  </a:lnTo>
                  <a:lnTo>
                    <a:pt x="262083" y="473452"/>
                  </a:lnTo>
                  <a:lnTo>
                    <a:pt x="262658" y="474880"/>
                  </a:lnTo>
                  <a:lnTo>
                    <a:pt x="266998" y="476731"/>
                  </a:lnTo>
                  <a:lnTo>
                    <a:pt x="269428" y="476585"/>
                  </a:lnTo>
                  <a:lnTo>
                    <a:pt x="271284" y="475009"/>
                  </a:lnTo>
                  <a:lnTo>
                    <a:pt x="274092" y="473050"/>
                  </a:lnTo>
                  <a:lnTo>
                    <a:pt x="274960" y="469475"/>
                  </a:lnTo>
                  <a:lnTo>
                    <a:pt x="275133" y="468759"/>
                  </a:lnTo>
                  <a:lnTo>
                    <a:pt x="272841" y="465808"/>
                  </a:lnTo>
                  <a:lnTo>
                    <a:pt x="270165" y="461906"/>
                  </a:lnTo>
                  <a:lnTo>
                    <a:pt x="268207" y="459097"/>
                  </a:lnTo>
                  <a:close/>
                </a:path>
                <a:path w="18339435" h="10542905">
                  <a:moveTo>
                    <a:pt x="219904" y="386410"/>
                  </a:moveTo>
                  <a:lnTo>
                    <a:pt x="215805" y="385845"/>
                  </a:lnTo>
                  <a:lnTo>
                    <a:pt x="209521" y="389478"/>
                  </a:lnTo>
                  <a:lnTo>
                    <a:pt x="208956" y="393577"/>
                  </a:lnTo>
                  <a:lnTo>
                    <a:pt x="210772" y="396719"/>
                  </a:lnTo>
                  <a:lnTo>
                    <a:pt x="213114" y="400479"/>
                  </a:lnTo>
                  <a:lnTo>
                    <a:pt x="213830" y="401574"/>
                  </a:lnTo>
                  <a:lnTo>
                    <a:pt x="216025" y="402905"/>
                  </a:lnTo>
                  <a:lnTo>
                    <a:pt x="218028" y="403759"/>
                  </a:lnTo>
                  <a:lnTo>
                    <a:pt x="220124" y="403470"/>
                  </a:lnTo>
                  <a:lnTo>
                    <a:pt x="222171" y="402371"/>
                  </a:lnTo>
                  <a:lnTo>
                    <a:pt x="225313" y="400554"/>
                  </a:lnTo>
                  <a:lnTo>
                    <a:pt x="225878" y="396455"/>
                  </a:lnTo>
                  <a:lnTo>
                    <a:pt x="224062" y="393313"/>
                  </a:lnTo>
                  <a:lnTo>
                    <a:pt x="221720" y="389553"/>
                  </a:lnTo>
                  <a:lnTo>
                    <a:pt x="219904" y="386410"/>
                  </a:lnTo>
                  <a:close/>
                </a:path>
                <a:path w="18339435" h="10542905">
                  <a:moveTo>
                    <a:pt x="173124" y="312004"/>
                  </a:moveTo>
                  <a:lnTo>
                    <a:pt x="169167" y="311106"/>
                  </a:lnTo>
                  <a:lnTo>
                    <a:pt x="166025" y="312921"/>
                  </a:lnTo>
                  <a:lnTo>
                    <a:pt x="162741" y="315071"/>
                  </a:lnTo>
                  <a:lnTo>
                    <a:pt x="161842" y="319028"/>
                  </a:lnTo>
                  <a:lnTo>
                    <a:pt x="163658" y="322171"/>
                  </a:lnTo>
                  <a:lnTo>
                    <a:pt x="165999" y="325931"/>
                  </a:lnTo>
                  <a:lnTo>
                    <a:pt x="167050" y="327168"/>
                  </a:lnTo>
                  <a:lnTo>
                    <a:pt x="169244" y="328499"/>
                  </a:lnTo>
                  <a:lnTo>
                    <a:pt x="169102" y="328833"/>
                  </a:lnTo>
                  <a:lnTo>
                    <a:pt x="171105" y="329687"/>
                  </a:lnTo>
                  <a:lnTo>
                    <a:pt x="173201" y="329398"/>
                  </a:lnTo>
                  <a:lnTo>
                    <a:pt x="175248" y="328299"/>
                  </a:lnTo>
                  <a:lnTo>
                    <a:pt x="178533" y="326148"/>
                  </a:lnTo>
                  <a:lnTo>
                    <a:pt x="179432" y="322191"/>
                  </a:lnTo>
                  <a:lnTo>
                    <a:pt x="177616" y="319049"/>
                  </a:lnTo>
                  <a:lnTo>
                    <a:pt x="175274" y="315288"/>
                  </a:lnTo>
                  <a:lnTo>
                    <a:pt x="173124" y="312004"/>
                  </a:lnTo>
                  <a:close/>
                </a:path>
                <a:path w="18339435" h="10542905">
                  <a:moveTo>
                    <a:pt x="129819" y="235924"/>
                  </a:moveTo>
                  <a:lnTo>
                    <a:pt x="125529" y="234883"/>
                  </a:lnTo>
                  <a:lnTo>
                    <a:pt x="122387" y="236700"/>
                  </a:lnTo>
                  <a:lnTo>
                    <a:pt x="118911" y="238373"/>
                  </a:lnTo>
                  <a:lnTo>
                    <a:pt x="117870" y="242664"/>
                  </a:lnTo>
                  <a:lnTo>
                    <a:pt x="119686" y="245806"/>
                  </a:lnTo>
                  <a:lnTo>
                    <a:pt x="121885" y="249901"/>
                  </a:lnTo>
                  <a:lnTo>
                    <a:pt x="122459" y="251329"/>
                  </a:lnTo>
                  <a:lnTo>
                    <a:pt x="124987" y="252802"/>
                  </a:lnTo>
                  <a:lnTo>
                    <a:pt x="126990" y="253657"/>
                  </a:lnTo>
                  <a:lnTo>
                    <a:pt x="128944" y="253702"/>
                  </a:lnTo>
                  <a:lnTo>
                    <a:pt x="130991" y="252602"/>
                  </a:lnTo>
                  <a:lnTo>
                    <a:pt x="134468" y="250928"/>
                  </a:lnTo>
                  <a:lnTo>
                    <a:pt x="135509" y="246637"/>
                  </a:lnTo>
                  <a:lnTo>
                    <a:pt x="133692" y="243496"/>
                  </a:lnTo>
                  <a:lnTo>
                    <a:pt x="131493" y="239401"/>
                  </a:lnTo>
                  <a:lnTo>
                    <a:pt x="129819" y="235924"/>
                  </a:lnTo>
                  <a:close/>
                </a:path>
                <a:path w="18339435" h="10542905">
                  <a:moveTo>
                    <a:pt x="87276" y="158986"/>
                  </a:moveTo>
                  <a:lnTo>
                    <a:pt x="83128" y="157611"/>
                  </a:lnTo>
                  <a:lnTo>
                    <a:pt x="76843" y="161244"/>
                  </a:lnTo>
                  <a:lnTo>
                    <a:pt x="75469" y="165392"/>
                  </a:lnTo>
                  <a:lnTo>
                    <a:pt x="77285" y="168534"/>
                  </a:lnTo>
                  <a:lnTo>
                    <a:pt x="79484" y="172628"/>
                  </a:lnTo>
                  <a:lnTo>
                    <a:pt x="80392" y="174199"/>
                  </a:lnTo>
                  <a:lnTo>
                    <a:pt x="82920" y="175672"/>
                  </a:lnTo>
                  <a:lnTo>
                    <a:pt x="84589" y="176384"/>
                  </a:lnTo>
                  <a:lnTo>
                    <a:pt x="86686" y="176095"/>
                  </a:lnTo>
                  <a:lnTo>
                    <a:pt x="88591" y="175329"/>
                  </a:lnTo>
                  <a:lnTo>
                    <a:pt x="91733" y="173513"/>
                  </a:lnTo>
                  <a:lnTo>
                    <a:pt x="93107" y="169365"/>
                  </a:lnTo>
                  <a:lnTo>
                    <a:pt x="91291" y="166223"/>
                  </a:lnTo>
                  <a:lnTo>
                    <a:pt x="89093" y="162128"/>
                  </a:lnTo>
                  <a:lnTo>
                    <a:pt x="87276" y="158986"/>
                  </a:lnTo>
                  <a:close/>
                </a:path>
                <a:path w="18339435" h="10542905">
                  <a:moveTo>
                    <a:pt x="48066" y="80707"/>
                  </a:moveTo>
                  <a:lnTo>
                    <a:pt x="44394" y="79141"/>
                  </a:lnTo>
                  <a:lnTo>
                    <a:pt x="40918" y="80816"/>
                  </a:lnTo>
                  <a:lnTo>
                    <a:pt x="37776" y="82631"/>
                  </a:lnTo>
                  <a:lnTo>
                    <a:pt x="36210" y="86303"/>
                  </a:lnTo>
                  <a:lnTo>
                    <a:pt x="37883" y="89779"/>
                  </a:lnTo>
                  <a:lnTo>
                    <a:pt x="40082" y="93874"/>
                  </a:lnTo>
                  <a:lnTo>
                    <a:pt x="40514" y="95636"/>
                  </a:lnTo>
                  <a:lnTo>
                    <a:pt x="43377" y="97251"/>
                  </a:lnTo>
                  <a:lnTo>
                    <a:pt x="43519" y="96918"/>
                  </a:lnTo>
                  <a:lnTo>
                    <a:pt x="45188" y="97630"/>
                  </a:lnTo>
                  <a:lnTo>
                    <a:pt x="47142" y="97675"/>
                  </a:lnTo>
                  <a:lnTo>
                    <a:pt x="49047" y="96909"/>
                  </a:lnTo>
                  <a:lnTo>
                    <a:pt x="52189" y="95092"/>
                  </a:lnTo>
                  <a:lnTo>
                    <a:pt x="53755" y="91421"/>
                  </a:lnTo>
                  <a:lnTo>
                    <a:pt x="52082" y="87944"/>
                  </a:lnTo>
                  <a:lnTo>
                    <a:pt x="49882" y="83850"/>
                  </a:lnTo>
                  <a:lnTo>
                    <a:pt x="48066" y="80707"/>
                  </a:lnTo>
                  <a:close/>
                </a:path>
                <a:path w="18339435" h="10542905">
                  <a:moveTo>
                    <a:pt x="12524" y="1232"/>
                  </a:moveTo>
                  <a:lnTo>
                    <a:pt x="8709" y="0"/>
                  </a:lnTo>
                  <a:lnTo>
                    <a:pt x="1374" y="2394"/>
                  </a:lnTo>
                  <a:lnTo>
                    <a:pt x="343" y="5505"/>
                  </a:lnTo>
                  <a:lnTo>
                    <a:pt x="0" y="6542"/>
                  </a:lnTo>
                  <a:lnTo>
                    <a:pt x="3062" y="14162"/>
                  </a:lnTo>
                  <a:lnTo>
                    <a:pt x="3971" y="15733"/>
                  </a:lnTo>
                  <a:lnTo>
                    <a:pt x="6690" y="17681"/>
                  </a:lnTo>
                  <a:lnTo>
                    <a:pt x="6548" y="18015"/>
                  </a:lnTo>
                  <a:lnTo>
                    <a:pt x="7883" y="18585"/>
                  </a:lnTo>
                  <a:lnTo>
                    <a:pt x="9837" y="18630"/>
                  </a:lnTo>
                  <a:lnTo>
                    <a:pt x="11742" y="17864"/>
                  </a:lnTo>
                  <a:lnTo>
                    <a:pt x="15409" y="16667"/>
                  </a:lnTo>
                  <a:lnTo>
                    <a:pt x="16440" y="13556"/>
                  </a:lnTo>
                  <a:lnTo>
                    <a:pt x="16784" y="12518"/>
                  </a:lnTo>
                  <a:lnTo>
                    <a:pt x="13721" y="4899"/>
                  </a:lnTo>
                  <a:lnTo>
                    <a:pt x="12524" y="1232"/>
                  </a:lnTo>
                  <a:close/>
                </a:path>
              </a:pathLst>
            </a:custGeom>
            <a:solidFill>
              <a:srgbClr val="6A337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67562" y="7033"/>
              <a:ext cx="18413730" cy="10647045"/>
            </a:xfrm>
            <a:custGeom>
              <a:avLst/>
              <a:gdLst/>
              <a:ahLst/>
              <a:cxnLst/>
              <a:rect l="l" t="t" r="r" b="b"/>
              <a:pathLst>
                <a:path w="18413730" h="10647045">
                  <a:moveTo>
                    <a:pt x="16966945" y="10310650"/>
                  </a:moveTo>
                  <a:lnTo>
                    <a:pt x="16956262" y="10306094"/>
                  </a:lnTo>
                  <a:lnTo>
                    <a:pt x="16952453" y="10307625"/>
                  </a:lnTo>
                  <a:lnTo>
                    <a:pt x="16949605" y="10314301"/>
                  </a:lnTo>
                  <a:lnTo>
                    <a:pt x="16951136" y="10318111"/>
                  </a:lnTo>
                  <a:lnTo>
                    <a:pt x="16961818" y="10322668"/>
                  </a:lnTo>
                  <a:lnTo>
                    <a:pt x="16965628" y="10321136"/>
                  </a:lnTo>
                  <a:lnTo>
                    <a:pt x="16968476" y="10314460"/>
                  </a:lnTo>
                  <a:lnTo>
                    <a:pt x="16966945" y="10310650"/>
                  </a:lnTo>
                  <a:close/>
                </a:path>
                <a:path w="18413730" h="10647045">
                  <a:moveTo>
                    <a:pt x="16886445" y="10275522"/>
                  </a:moveTo>
                  <a:lnTo>
                    <a:pt x="16875762" y="10270966"/>
                  </a:lnTo>
                  <a:lnTo>
                    <a:pt x="16871952" y="10272497"/>
                  </a:lnTo>
                  <a:lnTo>
                    <a:pt x="16869104" y="10279173"/>
                  </a:lnTo>
                  <a:lnTo>
                    <a:pt x="16870636" y="10282983"/>
                  </a:lnTo>
                  <a:lnTo>
                    <a:pt x="16881318" y="10287540"/>
                  </a:lnTo>
                  <a:lnTo>
                    <a:pt x="16885128" y="10286008"/>
                  </a:lnTo>
                  <a:lnTo>
                    <a:pt x="16887975" y="10279332"/>
                  </a:lnTo>
                  <a:lnTo>
                    <a:pt x="16886445" y="10275522"/>
                  </a:lnTo>
                  <a:close/>
                </a:path>
                <a:path w="18413730" h="10647045">
                  <a:moveTo>
                    <a:pt x="17047492" y="10343825"/>
                  </a:moveTo>
                  <a:lnTo>
                    <a:pt x="17037143" y="10339411"/>
                  </a:lnTo>
                  <a:lnTo>
                    <a:pt x="17033332" y="10340941"/>
                  </a:lnTo>
                  <a:lnTo>
                    <a:pt x="17030626" y="10347284"/>
                  </a:lnTo>
                  <a:lnTo>
                    <a:pt x="17032159" y="10351095"/>
                  </a:lnTo>
                  <a:lnTo>
                    <a:pt x="17042508" y="10355509"/>
                  </a:lnTo>
                  <a:lnTo>
                    <a:pt x="17046317" y="10353977"/>
                  </a:lnTo>
                  <a:lnTo>
                    <a:pt x="17049022" y="10347634"/>
                  </a:lnTo>
                  <a:lnTo>
                    <a:pt x="17047492" y="10343825"/>
                  </a:lnTo>
                  <a:close/>
                </a:path>
                <a:path w="18413730" h="10647045">
                  <a:moveTo>
                    <a:pt x="16807037" y="10239676"/>
                  </a:moveTo>
                  <a:lnTo>
                    <a:pt x="16796689" y="10235262"/>
                  </a:lnTo>
                  <a:lnTo>
                    <a:pt x="16792688" y="10236317"/>
                  </a:lnTo>
                  <a:lnTo>
                    <a:pt x="16790912" y="10240295"/>
                  </a:lnTo>
                  <a:lnTo>
                    <a:pt x="16789506" y="10242852"/>
                  </a:lnTo>
                  <a:lnTo>
                    <a:pt x="16790895" y="10246995"/>
                  </a:lnTo>
                  <a:lnTo>
                    <a:pt x="16801577" y="10251552"/>
                  </a:lnTo>
                  <a:lnTo>
                    <a:pt x="16805246" y="10250355"/>
                  </a:lnTo>
                  <a:lnTo>
                    <a:pt x="16807022" y="10246377"/>
                  </a:lnTo>
                  <a:lnTo>
                    <a:pt x="16808428" y="10243821"/>
                  </a:lnTo>
                  <a:lnTo>
                    <a:pt x="16807037" y="10239676"/>
                  </a:lnTo>
                  <a:close/>
                </a:path>
                <a:path w="18413730" h="10647045">
                  <a:moveTo>
                    <a:pt x="17129558" y="10375281"/>
                  </a:moveTo>
                  <a:lnTo>
                    <a:pt x="17122215" y="10372148"/>
                  </a:lnTo>
                  <a:lnTo>
                    <a:pt x="17118734" y="10371058"/>
                  </a:lnTo>
                  <a:lnTo>
                    <a:pt x="17115258" y="10372732"/>
                  </a:lnTo>
                  <a:lnTo>
                    <a:pt x="17113834" y="10376070"/>
                  </a:lnTo>
                  <a:lnTo>
                    <a:pt x="17113071" y="10378507"/>
                  </a:lnTo>
                  <a:lnTo>
                    <a:pt x="17112744" y="10379551"/>
                  </a:lnTo>
                  <a:lnTo>
                    <a:pt x="17114417" y="10383027"/>
                  </a:lnTo>
                  <a:lnTo>
                    <a:pt x="17117422" y="10384309"/>
                  </a:lnTo>
                  <a:lnTo>
                    <a:pt x="17117899" y="10384117"/>
                  </a:lnTo>
                  <a:lnTo>
                    <a:pt x="17121904" y="10385826"/>
                  </a:lnTo>
                  <a:lnTo>
                    <a:pt x="17125386" y="10386916"/>
                  </a:lnTo>
                  <a:lnTo>
                    <a:pt x="17128861" y="10385242"/>
                  </a:lnTo>
                  <a:lnTo>
                    <a:pt x="17130285" y="10381904"/>
                  </a:lnTo>
                  <a:lnTo>
                    <a:pt x="17131022" y="10379456"/>
                  </a:lnTo>
                  <a:lnTo>
                    <a:pt x="17131233" y="10378757"/>
                  </a:lnTo>
                  <a:lnTo>
                    <a:pt x="17129558" y="10375281"/>
                  </a:lnTo>
                  <a:close/>
                </a:path>
                <a:path w="18413730" h="10647045">
                  <a:moveTo>
                    <a:pt x="16724671" y="10200597"/>
                  </a:moveTo>
                  <a:lnTo>
                    <a:pt x="16717327" y="10197464"/>
                  </a:lnTo>
                  <a:lnTo>
                    <a:pt x="16713326" y="10198519"/>
                  </a:lnTo>
                  <a:lnTo>
                    <a:pt x="16710478" y="10205196"/>
                  </a:lnTo>
                  <a:lnTo>
                    <a:pt x="16711674" y="10208863"/>
                  </a:lnTo>
                  <a:lnTo>
                    <a:pt x="16714871" y="10210621"/>
                  </a:lnTo>
                  <a:lnTo>
                    <a:pt x="16722548" y="10213896"/>
                  </a:lnTo>
                  <a:lnTo>
                    <a:pt x="16726216" y="10212698"/>
                  </a:lnTo>
                  <a:lnTo>
                    <a:pt x="16729065" y="10206021"/>
                  </a:lnTo>
                  <a:lnTo>
                    <a:pt x="16727867" y="10202355"/>
                  </a:lnTo>
                  <a:lnTo>
                    <a:pt x="16724671" y="10200597"/>
                  </a:lnTo>
                  <a:close/>
                </a:path>
                <a:path w="18413730" h="10647045">
                  <a:moveTo>
                    <a:pt x="17211863" y="10405259"/>
                  </a:moveTo>
                  <a:lnTo>
                    <a:pt x="17208383" y="10404170"/>
                  </a:lnTo>
                  <a:lnTo>
                    <a:pt x="17204375" y="10402460"/>
                  </a:lnTo>
                  <a:lnTo>
                    <a:pt x="17200894" y="10401370"/>
                  </a:lnTo>
                  <a:lnTo>
                    <a:pt x="17197418" y="10403044"/>
                  </a:lnTo>
                  <a:lnTo>
                    <a:pt x="17195994" y="10406382"/>
                  </a:lnTo>
                  <a:lnTo>
                    <a:pt x="17195231" y="10408819"/>
                  </a:lnTo>
                  <a:lnTo>
                    <a:pt x="17194904" y="10409863"/>
                  </a:lnTo>
                  <a:lnTo>
                    <a:pt x="17196579" y="10413339"/>
                  </a:lnTo>
                  <a:lnTo>
                    <a:pt x="17199582" y="10414620"/>
                  </a:lnTo>
                  <a:lnTo>
                    <a:pt x="17199725" y="10414287"/>
                  </a:lnTo>
                  <a:lnTo>
                    <a:pt x="17204064" y="10416138"/>
                  </a:lnTo>
                  <a:lnTo>
                    <a:pt x="17213535" y="10408735"/>
                  </a:lnTo>
                  <a:lnTo>
                    <a:pt x="17211863" y="10405259"/>
                  </a:lnTo>
                  <a:close/>
                </a:path>
                <a:path w="18413730" h="10647045">
                  <a:moveTo>
                    <a:pt x="16645879" y="10161463"/>
                  </a:moveTo>
                  <a:lnTo>
                    <a:pt x="16638535" y="10158330"/>
                  </a:lnTo>
                  <a:lnTo>
                    <a:pt x="16634534" y="10159385"/>
                  </a:lnTo>
                  <a:lnTo>
                    <a:pt x="16631686" y="10166062"/>
                  </a:lnTo>
                  <a:lnTo>
                    <a:pt x="16632741" y="10170062"/>
                  </a:lnTo>
                  <a:lnTo>
                    <a:pt x="16635936" y="10171820"/>
                  </a:lnTo>
                  <a:lnTo>
                    <a:pt x="16643615" y="10175096"/>
                  </a:lnTo>
                  <a:lnTo>
                    <a:pt x="16647424" y="10173564"/>
                  </a:lnTo>
                  <a:lnTo>
                    <a:pt x="16650129" y="10167221"/>
                  </a:lnTo>
                  <a:lnTo>
                    <a:pt x="16649075" y="10163221"/>
                  </a:lnTo>
                  <a:lnTo>
                    <a:pt x="16645879" y="10161463"/>
                  </a:lnTo>
                  <a:close/>
                </a:path>
                <a:path w="18413730" h="10647045">
                  <a:moveTo>
                    <a:pt x="17294543" y="10433427"/>
                  </a:moveTo>
                  <a:lnTo>
                    <a:pt x="17290921" y="10432670"/>
                  </a:lnTo>
                  <a:lnTo>
                    <a:pt x="17286915" y="10430961"/>
                  </a:lnTo>
                  <a:lnTo>
                    <a:pt x="17283434" y="10429871"/>
                  </a:lnTo>
                  <a:lnTo>
                    <a:pt x="17280292" y="10431688"/>
                  </a:lnTo>
                  <a:lnTo>
                    <a:pt x="17278869" y="10435026"/>
                  </a:lnTo>
                  <a:lnTo>
                    <a:pt x="17278237" y="10437124"/>
                  </a:lnTo>
                  <a:lnTo>
                    <a:pt x="17277921" y="10438173"/>
                  </a:lnTo>
                  <a:lnTo>
                    <a:pt x="17279595" y="10441649"/>
                  </a:lnTo>
                  <a:lnTo>
                    <a:pt x="17282933" y="10443073"/>
                  </a:lnTo>
                  <a:lnTo>
                    <a:pt x="17283076" y="10442739"/>
                  </a:lnTo>
                  <a:lnTo>
                    <a:pt x="17287081" y="10444447"/>
                  </a:lnTo>
                  <a:lnTo>
                    <a:pt x="17290562" y="10445538"/>
                  </a:lnTo>
                  <a:lnTo>
                    <a:pt x="17293704" y="10443721"/>
                  </a:lnTo>
                  <a:lnTo>
                    <a:pt x="17295128" y="10440383"/>
                  </a:lnTo>
                  <a:lnTo>
                    <a:pt x="17296218" y="10436903"/>
                  </a:lnTo>
                  <a:lnTo>
                    <a:pt x="17294543" y="10433427"/>
                  </a:lnTo>
                  <a:close/>
                </a:path>
                <a:path w="18413730" h="10647045">
                  <a:moveTo>
                    <a:pt x="16560980" y="10118145"/>
                  </a:moveTo>
                  <a:lnTo>
                    <a:pt x="16556978" y="10119199"/>
                  </a:lnTo>
                  <a:lnTo>
                    <a:pt x="16555554" y="10122538"/>
                  </a:lnTo>
                  <a:lnTo>
                    <a:pt x="16553796" y="10125734"/>
                  </a:lnTo>
                  <a:lnTo>
                    <a:pt x="16554993" y="10129401"/>
                  </a:lnTo>
                  <a:lnTo>
                    <a:pt x="16558046" y="10131492"/>
                  </a:lnTo>
                  <a:lnTo>
                    <a:pt x="16565390" y="10134625"/>
                  </a:lnTo>
                  <a:lnTo>
                    <a:pt x="16569391" y="10133570"/>
                  </a:lnTo>
                  <a:lnTo>
                    <a:pt x="16570673" y="10130566"/>
                  </a:lnTo>
                  <a:lnTo>
                    <a:pt x="16572431" y="10127370"/>
                  </a:lnTo>
                  <a:lnTo>
                    <a:pt x="16571235" y="10123703"/>
                  </a:lnTo>
                  <a:lnTo>
                    <a:pt x="16568181" y="10121611"/>
                  </a:lnTo>
                  <a:lnTo>
                    <a:pt x="16564175" y="10119902"/>
                  </a:lnTo>
                  <a:lnTo>
                    <a:pt x="16560980" y="10118145"/>
                  </a:lnTo>
                  <a:close/>
                </a:path>
                <a:path w="18413730" h="10647045">
                  <a:moveTo>
                    <a:pt x="17377938" y="10459925"/>
                  </a:moveTo>
                  <a:lnTo>
                    <a:pt x="17374315" y="10459168"/>
                  </a:lnTo>
                  <a:lnTo>
                    <a:pt x="17370309" y="10457459"/>
                  </a:lnTo>
                  <a:lnTo>
                    <a:pt x="17366829" y="10456369"/>
                  </a:lnTo>
                  <a:lnTo>
                    <a:pt x="17363209" y="10458376"/>
                  </a:lnTo>
                  <a:lnTo>
                    <a:pt x="17362119" y="10461857"/>
                  </a:lnTo>
                  <a:lnTo>
                    <a:pt x="17361171" y="10465004"/>
                  </a:lnTo>
                  <a:lnTo>
                    <a:pt x="17362844" y="10468480"/>
                  </a:lnTo>
                  <a:lnTo>
                    <a:pt x="17366183" y="10469904"/>
                  </a:lnTo>
                  <a:lnTo>
                    <a:pt x="17366659" y="10469713"/>
                  </a:lnTo>
                  <a:lnTo>
                    <a:pt x="17370666" y="10471422"/>
                  </a:lnTo>
                  <a:lnTo>
                    <a:pt x="17374146" y="10472512"/>
                  </a:lnTo>
                  <a:lnTo>
                    <a:pt x="17377766" y="10470505"/>
                  </a:lnTo>
                  <a:lnTo>
                    <a:pt x="17379947" y="10463543"/>
                  </a:lnTo>
                  <a:lnTo>
                    <a:pt x="17377938" y="10459925"/>
                  </a:lnTo>
                  <a:close/>
                </a:path>
                <a:path w="18413730" h="10647045">
                  <a:moveTo>
                    <a:pt x="16483803" y="10076148"/>
                  </a:moveTo>
                  <a:lnTo>
                    <a:pt x="16479468" y="10077061"/>
                  </a:lnTo>
                  <a:lnTo>
                    <a:pt x="16478044" y="10080400"/>
                  </a:lnTo>
                  <a:lnTo>
                    <a:pt x="16476286" y="10083596"/>
                  </a:lnTo>
                  <a:lnTo>
                    <a:pt x="16477340" y="10087596"/>
                  </a:lnTo>
                  <a:lnTo>
                    <a:pt x="16480394" y="10089688"/>
                  </a:lnTo>
                  <a:lnTo>
                    <a:pt x="16487738" y="10092821"/>
                  </a:lnTo>
                  <a:lnTo>
                    <a:pt x="16491739" y="10091766"/>
                  </a:lnTo>
                  <a:lnTo>
                    <a:pt x="16493020" y="10088761"/>
                  </a:lnTo>
                  <a:lnTo>
                    <a:pt x="16494778" y="10085565"/>
                  </a:lnTo>
                  <a:lnTo>
                    <a:pt x="16493724" y="10081564"/>
                  </a:lnTo>
                  <a:lnTo>
                    <a:pt x="16490671" y="10079473"/>
                  </a:lnTo>
                  <a:lnTo>
                    <a:pt x="16486665" y="10077764"/>
                  </a:lnTo>
                  <a:lnTo>
                    <a:pt x="16483803" y="10076148"/>
                  </a:lnTo>
                  <a:close/>
                </a:path>
                <a:path w="18413730" h="10647045">
                  <a:moveTo>
                    <a:pt x="17461851" y="10484277"/>
                  </a:moveTo>
                  <a:lnTo>
                    <a:pt x="17458370" y="10483186"/>
                  </a:lnTo>
                  <a:lnTo>
                    <a:pt x="17454079" y="10482146"/>
                  </a:lnTo>
                  <a:lnTo>
                    <a:pt x="17450933" y="10481198"/>
                  </a:lnTo>
                  <a:lnTo>
                    <a:pt x="17447316" y="10483205"/>
                  </a:lnTo>
                  <a:lnTo>
                    <a:pt x="17446225" y="10486686"/>
                  </a:lnTo>
                  <a:lnTo>
                    <a:pt x="17445612" y="10489976"/>
                  </a:lnTo>
                  <a:lnTo>
                    <a:pt x="17446951" y="10493309"/>
                  </a:lnTo>
                  <a:lnTo>
                    <a:pt x="17449956" y="10494591"/>
                  </a:lnTo>
                  <a:lnTo>
                    <a:pt x="17450098" y="10494257"/>
                  </a:lnTo>
                  <a:lnTo>
                    <a:pt x="17450766" y="10494542"/>
                  </a:lnTo>
                  <a:lnTo>
                    <a:pt x="17455057" y="10495582"/>
                  </a:lnTo>
                  <a:lnTo>
                    <a:pt x="17458204" y="10496530"/>
                  </a:lnTo>
                  <a:lnTo>
                    <a:pt x="17461821" y="10494522"/>
                  </a:lnTo>
                  <a:lnTo>
                    <a:pt x="17462911" y="10491042"/>
                  </a:lnTo>
                  <a:lnTo>
                    <a:pt x="17463858" y="10487895"/>
                  </a:lnTo>
                  <a:lnTo>
                    <a:pt x="17461851" y="10484277"/>
                  </a:lnTo>
                  <a:close/>
                </a:path>
                <a:path w="18413730" h="10647045">
                  <a:moveTo>
                    <a:pt x="16407244" y="10033627"/>
                  </a:moveTo>
                  <a:lnTo>
                    <a:pt x="16403242" y="10034682"/>
                  </a:lnTo>
                  <a:lnTo>
                    <a:pt x="16399726" y="10041074"/>
                  </a:lnTo>
                  <a:lnTo>
                    <a:pt x="16400782" y="10045075"/>
                  </a:lnTo>
                  <a:lnTo>
                    <a:pt x="16403836" y="10047167"/>
                  </a:lnTo>
                  <a:lnTo>
                    <a:pt x="16411513" y="10050441"/>
                  </a:lnTo>
                  <a:lnTo>
                    <a:pt x="16415180" y="10049244"/>
                  </a:lnTo>
                  <a:lnTo>
                    <a:pt x="16416795" y="10046382"/>
                  </a:lnTo>
                  <a:lnTo>
                    <a:pt x="16418552" y="10043186"/>
                  </a:lnTo>
                  <a:lnTo>
                    <a:pt x="16417499" y="10039185"/>
                  </a:lnTo>
                  <a:lnTo>
                    <a:pt x="16414445" y="10037093"/>
                  </a:lnTo>
                  <a:lnTo>
                    <a:pt x="16410439" y="10035385"/>
                  </a:lnTo>
                  <a:lnTo>
                    <a:pt x="16407244" y="10033627"/>
                  </a:lnTo>
                  <a:close/>
                </a:path>
                <a:path w="18413730" h="10647045">
                  <a:moveTo>
                    <a:pt x="16331730" y="9989579"/>
                  </a:moveTo>
                  <a:lnTo>
                    <a:pt x="16327728" y="9990633"/>
                  </a:lnTo>
                  <a:lnTo>
                    <a:pt x="16326498" y="9992870"/>
                  </a:lnTo>
                  <a:lnTo>
                    <a:pt x="16325971" y="9993829"/>
                  </a:lnTo>
                  <a:lnTo>
                    <a:pt x="16323879" y="9996882"/>
                  </a:lnTo>
                  <a:lnTo>
                    <a:pt x="16324936" y="10000884"/>
                  </a:lnTo>
                  <a:lnTo>
                    <a:pt x="16328131" y="10002642"/>
                  </a:lnTo>
                  <a:lnTo>
                    <a:pt x="16331852" y="10005018"/>
                  </a:lnTo>
                  <a:lnTo>
                    <a:pt x="16332521" y="10005304"/>
                  </a:lnTo>
                  <a:lnTo>
                    <a:pt x="16332379" y="10005637"/>
                  </a:lnTo>
                  <a:lnTo>
                    <a:pt x="16335383" y="10006918"/>
                  </a:lnTo>
                  <a:lnTo>
                    <a:pt x="16339050" y="10005722"/>
                  </a:lnTo>
                  <a:lnTo>
                    <a:pt x="16340127" y="10003813"/>
                  </a:lnTo>
                  <a:lnTo>
                    <a:pt x="16340664" y="10002859"/>
                  </a:lnTo>
                  <a:lnTo>
                    <a:pt x="16342756" y="9999806"/>
                  </a:lnTo>
                  <a:lnTo>
                    <a:pt x="16341701" y="9995804"/>
                  </a:lnTo>
                  <a:lnTo>
                    <a:pt x="16338505" y="9994046"/>
                  </a:lnTo>
                  <a:lnTo>
                    <a:pt x="16334783" y="9991670"/>
                  </a:lnTo>
                  <a:lnTo>
                    <a:pt x="16331730" y="9989579"/>
                  </a:lnTo>
                  <a:close/>
                </a:path>
                <a:path w="18413730" h="10647045">
                  <a:moveTo>
                    <a:pt x="17546527" y="10507770"/>
                  </a:moveTo>
                  <a:lnTo>
                    <a:pt x="17543046" y="10506680"/>
                  </a:lnTo>
                  <a:lnTo>
                    <a:pt x="17538756" y="10505639"/>
                  </a:lnTo>
                  <a:lnTo>
                    <a:pt x="17535274" y="10504549"/>
                  </a:lnTo>
                  <a:lnTo>
                    <a:pt x="17531990" y="10506699"/>
                  </a:lnTo>
                  <a:lnTo>
                    <a:pt x="17530899" y="10510179"/>
                  </a:lnTo>
                  <a:lnTo>
                    <a:pt x="17530286" y="10513468"/>
                  </a:lnTo>
                  <a:lnTo>
                    <a:pt x="17531770" y="10516469"/>
                  </a:lnTo>
                  <a:lnTo>
                    <a:pt x="17535440" y="10518035"/>
                  </a:lnTo>
                  <a:lnTo>
                    <a:pt x="17539731" y="10519076"/>
                  </a:lnTo>
                  <a:lnTo>
                    <a:pt x="17543212" y="10520166"/>
                  </a:lnTo>
                  <a:lnTo>
                    <a:pt x="17546497" y="10518017"/>
                  </a:lnTo>
                  <a:lnTo>
                    <a:pt x="17548677" y="10511055"/>
                  </a:lnTo>
                  <a:lnTo>
                    <a:pt x="17546527" y="10507770"/>
                  </a:lnTo>
                  <a:close/>
                </a:path>
                <a:path w="18413730" h="10647045">
                  <a:moveTo>
                    <a:pt x="16255836" y="9944578"/>
                  </a:moveTo>
                  <a:lnTo>
                    <a:pt x="16251834" y="9945633"/>
                  </a:lnTo>
                  <a:lnTo>
                    <a:pt x="16248846" y="9951066"/>
                  </a:lnTo>
                  <a:lnTo>
                    <a:pt x="16248318" y="9952025"/>
                  </a:lnTo>
                  <a:lnTo>
                    <a:pt x="16249039" y="9955883"/>
                  </a:lnTo>
                  <a:lnTo>
                    <a:pt x="16252234" y="9957641"/>
                  </a:lnTo>
                  <a:lnTo>
                    <a:pt x="16255958" y="9960018"/>
                  </a:lnTo>
                  <a:lnTo>
                    <a:pt x="16259628" y="9961583"/>
                  </a:lnTo>
                  <a:lnTo>
                    <a:pt x="16263154" y="9960720"/>
                  </a:lnTo>
                  <a:lnTo>
                    <a:pt x="16264231" y="9958812"/>
                  </a:lnTo>
                  <a:lnTo>
                    <a:pt x="16266526" y="9954661"/>
                  </a:lnTo>
                  <a:lnTo>
                    <a:pt x="16265806" y="9950804"/>
                  </a:lnTo>
                  <a:lnTo>
                    <a:pt x="16262610" y="9949046"/>
                  </a:lnTo>
                  <a:lnTo>
                    <a:pt x="16258889" y="9946669"/>
                  </a:lnTo>
                  <a:lnTo>
                    <a:pt x="16255836" y="9944578"/>
                  </a:lnTo>
                  <a:close/>
                </a:path>
                <a:path w="18413730" h="10647045">
                  <a:moveTo>
                    <a:pt x="17631674" y="10528308"/>
                  </a:moveTo>
                  <a:lnTo>
                    <a:pt x="17628050" y="10527552"/>
                  </a:lnTo>
                  <a:lnTo>
                    <a:pt x="17623760" y="10526511"/>
                  </a:lnTo>
                  <a:lnTo>
                    <a:pt x="17620138" y="10525755"/>
                  </a:lnTo>
                  <a:lnTo>
                    <a:pt x="17616517" y="10527762"/>
                  </a:lnTo>
                  <a:lnTo>
                    <a:pt x="17615761" y="10531385"/>
                  </a:lnTo>
                  <a:lnTo>
                    <a:pt x="17615147" y="10534674"/>
                  </a:lnTo>
                  <a:lnTo>
                    <a:pt x="17616630" y="10537674"/>
                  </a:lnTo>
                  <a:lnTo>
                    <a:pt x="17620637" y="10539383"/>
                  </a:lnTo>
                  <a:lnTo>
                    <a:pt x="17624928" y="10540424"/>
                  </a:lnTo>
                  <a:lnTo>
                    <a:pt x="17628550" y="10541180"/>
                  </a:lnTo>
                  <a:lnTo>
                    <a:pt x="17632170" y="10539173"/>
                  </a:lnTo>
                  <a:lnTo>
                    <a:pt x="17633682" y="10531928"/>
                  </a:lnTo>
                  <a:lnTo>
                    <a:pt x="17631674" y="10528308"/>
                  </a:lnTo>
                  <a:close/>
                </a:path>
                <a:path w="18413730" h="10647045">
                  <a:moveTo>
                    <a:pt x="16181368" y="9899002"/>
                  </a:moveTo>
                  <a:lnTo>
                    <a:pt x="16177033" y="9899916"/>
                  </a:lnTo>
                  <a:lnTo>
                    <a:pt x="16173802" y="9905640"/>
                  </a:lnTo>
                  <a:lnTo>
                    <a:pt x="16174524" y="9909498"/>
                  </a:lnTo>
                  <a:lnTo>
                    <a:pt x="16177577" y="9911590"/>
                  </a:lnTo>
                  <a:lnTo>
                    <a:pt x="16181299" y="9913967"/>
                  </a:lnTo>
                  <a:lnTo>
                    <a:pt x="16184970" y="9915533"/>
                  </a:lnTo>
                  <a:lnTo>
                    <a:pt x="16188497" y="9914669"/>
                  </a:lnTo>
                  <a:lnTo>
                    <a:pt x="16191728" y="9908945"/>
                  </a:lnTo>
                  <a:lnTo>
                    <a:pt x="16191005" y="9905086"/>
                  </a:lnTo>
                  <a:lnTo>
                    <a:pt x="16187952" y="9902995"/>
                  </a:lnTo>
                  <a:lnTo>
                    <a:pt x="16184231" y="9900618"/>
                  </a:lnTo>
                  <a:lnTo>
                    <a:pt x="16181368" y="9899002"/>
                  </a:lnTo>
                  <a:close/>
                </a:path>
                <a:path w="18413730" h="10647045">
                  <a:moveTo>
                    <a:pt x="17717106" y="10548179"/>
                  </a:moveTo>
                  <a:lnTo>
                    <a:pt x="17713482" y="10547422"/>
                  </a:lnTo>
                  <a:lnTo>
                    <a:pt x="17709193" y="10546382"/>
                  </a:lnTo>
                  <a:lnTo>
                    <a:pt x="17705569" y="10545625"/>
                  </a:lnTo>
                  <a:lnTo>
                    <a:pt x="17702284" y="10547775"/>
                  </a:lnTo>
                  <a:lnTo>
                    <a:pt x="17701528" y="10551398"/>
                  </a:lnTo>
                  <a:lnTo>
                    <a:pt x="17700722" y="10554211"/>
                  </a:lnTo>
                  <a:lnTo>
                    <a:pt x="17702537" y="10557352"/>
                  </a:lnTo>
                  <a:lnTo>
                    <a:pt x="17706546" y="10559062"/>
                  </a:lnTo>
                  <a:lnTo>
                    <a:pt x="17710835" y="10560103"/>
                  </a:lnTo>
                  <a:lnTo>
                    <a:pt x="17714459" y="10560860"/>
                  </a:lnTo>
                  <a:lnTo>
                    <a:pt x="17717744" y="10558710"/>
                  </a:lnTo>
                  <a:lnTo>
                    <a:pt x="17719256" y="10551463"/>
                  </a:lnTo>
                  <a:lnTo>
                    <a:pt x="17717106" y="10548179"/>
                  </a:lnTo>
                  <a:close/>
                </a:path>
                <a:path w="18413730" h="10647045">
                  <a:moveTo>
                    <a:pt x="16107614" y="9851758"/>
                  </a:moveTo>
                  <a:lnTo>
                    <a:pt x="16103754" y="9852479"/>
                  </a:lnTo>
                  <a:lnTo>
                    <a:pt x="16101662" y="9855533"/>
                  </a:lnTo>
                  <a:lnTo>
                    <a:pt x="16100256" y="9858090"/>
                  </a:lnTo>
                  <a:lnTo>
                    <a:pt x="16099904" y="9858729"/>
                  </a:lnTo>
                  <a:lnTo>
                    <a:pt x="16100627" y="9862588"/>
                  </a:lnTo>
                  <a:lnTo>
                    <a:pt x="16103680" y="9864680"/>
                  </a:lnTo>
                  <a:lnTo>
                    <a:pt x="16107401" y="9867056"/>
                  </a:lnTo>
                  <a:lnTo>
                    <a:pt x="16111407" y="9868764"/>
                  </a:lnTo>
                  <a:lnTo>
                    <a:pt x="16114933" y="9867902"/>
                  </a:lnTo>
                  <a:lnTo>
                    <a:pt x="16116190" y="9865676"/>
                  </a:lnTo>
                  <a:lnTo>
                    <a:pt x="16117955" y="9862483"/>
                  </a:lnTo>
                  <a:lnTo>
                    <a:pt x="16118307" y="9861844"/>
                  </a:lnTo>
                  <a:lnTo>
                    <a:pt x="16117584" y="9857985"/>
                  </a:lnTo>
                  <a:lnTo>
                    <a:pt x="16114531" y="9855893"/>
                  </a:lnTo>
                  <a:lnTo>
                    <a:pt x="16110810" y="9853517"/>
                  </a:lnTo>
                  <a:lnTo>
                    <a:pt x="16107614" y="9851758"/>
                  </a:lnTo>
                  <a:close/>
                </a:path>
                <a:path w="18413730" h="10647045">
                  <a:moveTo>
                    <a:pt x="17802866" y="10565428"/>
                  </a:moveTo>
                  <a:lnTo>
                    <a:pt x="17799242" y="10564671"/>
                  </a:lnTo>
                  <a:lnTo>
                    <a:pt x="17794811" y="10563964"/>
                  </a:lnTo>
                  <a:lnTo>
                    <a:pt x="17791187" y="10563208"/>
                  </a:lnTo>
                  <a:lnTo>
                    <a:pt x="17787902" y="10565357"/>
                  </a:lnTo>
                  <a:lnTo>
                    <a:pt x="17787146" y="10568981"/>
                  </a:lnTo>
                  <a:lnTo>
                    <a:pt x="17786340" y="10571794"/>
                  </a:lnTo>
                  <a:lnTo>
                    <a:pt x="17788157" y="10574936"/>
                  </a:lnTo>
                  <a:lnTo>
                    <a:pt x="17792162" y="10576644"/>
                  </a:lnTo>
                  <a:lnTo>
                    <a:pt x="17796596" y="10577352"/>
                  </a:lnTo>
                  <a:lnTo>
                    <a:pt x="17800219" y="10578108"/>
                  </a:lnTo>
                  <a:lnTo>
                    <a:pt x="17803504" y="10575959"/>
                  </a:lnTo>
                  <a:lnTo>
                    <a:pt x="17804941" y="10569075"/>
                  </a:lnTo>
                  <a:lnTo>
                    <a:pt x="17805017" y="10568712"/>
                  </a:lnTo>
                  <a:lnTo>
                    <a:pt x="17802866" y="10565428"/>
                  </a:lnTo>
                  <a:close/>
                </a:path>
                <a:path w="18413730" h="10647045">
                  <a:moveTo>
                    <a:pt x="16034478" y="9803989"/>
                  </a:moveTo>
                  <a:lnTo>
                    <a:pt x="16030618" y="9804710"/>
                  </a:lnTo>
                  <a:lnTo>
                    <a:pt x="16026644" y="9810512"/>
                  </a:lnTo>
                  <a:lnTo>
                    <a:pt x="16026435" y="9810817"/>
                  </a:lnTo>
                  <a:lnTo>
                    <a:pt x="16027156" y="9814676"/>
                  </a:lnTo>
                  <a:lnTo>
                    <a:pt x="16030210" y="9816768"/>
                  </a:lnTo>
                  <a:lnTo>
                    <a:pt x="16033931" y="9819144"/>
                  </a:lnTo>
                  <a:lnTo>
                    <a:pt x="16034932" y="9819571"/>
                  </a:lnTo>
                  <a:lnTo>
                    <a:pt x="16035123" y="9820047"/>
                  </a:lnTo>
                  <a:lnTo>
                    <a:pt x="16037794" y="9821187"/>
                  </a:lnTo>
                  <a:lnTo>
                    <a:pt x="16040987" y="9820181"/>
                  </a:lnTo>
                  <a:lnTo>
                    <a:pt x="16042719" y="9817764"/>
                  </a:lnTo>
                  <a:lnTo>
                    <a:pt x="16045027" y="9814408"/>
                  </a:lnTo>
                  <a:lnTo>
                    <a:pt x="16044306" y="9810549"/>
                  </a:lnTo>
                  <a:lnTo>
                    <a:pt x="16041253" y="9808457"/>
                  </a:lnTo>
                  <a:lnTo>
                    <a:pt x="16037532" y="9806081"/>
                  </a:lnTo>
                  <a:lnTo>
                    <a:pt x="16034478" y="9803989"/>
                  </a:lnTo>
                  <a:close/>
                </a:path>
                <a:path w="18413730" h="10647045">
                  <a:moveTo>
                    <a:pt x="17889007" y="10580866"/>
                  </a:moveTo>
                  <a:lnTo>
                    <a:pt x="17885383" y="10580109"/>
                  </a:lnTo>
                  <a:lnTo>
                    <a:pt x="17880947" y="10579400"/>
                  </a:lnTo>
                  <a:lnTo>
                    <a:pt x="17877659" y="10578787"/>
                  </a:lnTo>
                  <a:lnTo>
                    <a:pt x="17874377" y="10580938"/>
                  </a:lnTo>
                  <a:lnTo>
                    <a:pt x="17873696" y="10584199"/>
                  </a:lnTo>
                  <a:lnTo>
                    <a:pt x="17873075" y="10587485"/>
                  </a:lnTo>
                  <a:lnTo>
                    <a:pt x="17873007" y="10587850"/>
                  </a:lnTo>
                  <a:lnTo>
                    <a:pt x="17874630" y="10590515"/>
                  </a:lnTo>
                  <a:lnTo>
                    <a:pt x="17877301" y="10591655"/>
                  </a:lnTo>
                  <a:lnTo>
                    <a:pt x="17877443" y="10591321"/>
                  </a:lnTo>
                  <a:lnTo>
                    <a:pt x="17878777" y="10591889"/>
                  </a:lnTo>
                  <a:lnTo>
                    <a:pt x="17883211" y="10592597"/>
                  </a:lnTo>
                  <a:lnTo>
                    <a:pt x="17886500" y="10593212"/>
                  </a:lnTo>
                  <a:lnTo>
                    <a:pt x="17889785" y="10591062"/>
                  </a:lnTo>
                  <a:lnTo>
                    <a:pt x="17890466" y="10587801"/>
                  </a:lnTo>
                  <a:lnTo>
                    <a:pt x="17891087" y="10584515"/>
                  </a:lnTo>
                  <a:lnTo>
                    <a:pt x="17891155" y="10584149"/>
                  </a:lnTo>
                  <a:lnTo>
                    <a:pt x="17889007" y="10580866"/>
                  </a:lnTo>
                  <a:close/>
                </a:path>
                <a:path w="18413730" h="10647045">
                  <a:moveTo>
                    <a:pt x="15961626" y="9755552"/>
                  </a:moveTo>
                  <a:lnTo>
                    <a:pt x="15957767" y="9756273"/>
                  </a:lnTo>
                  <a:lnTo>
                    <a:pt x="15953793" y="9762075"/>
                  </a:lnTo>
                  <a:lnTo>
                    <a:pt x="15953583" y="9762380"/>
                  </a:lnTo>
                  <a:lnTo>
                    <a:pt x="15954305" y="9766239"/>
                  </a:lnTo>
                  <a:lnTo>
                    <a:pt x="15957359" y="9768331"/>
                  </a:lnTo>
                  <a:lnTo>
                    <a:pt x="15961080" y="9770708"/>
                  </a:lnTo>
                  <a:lnTo>
                    <a:pt x="15965086" y="9772416"/>
                  </a:lnTo>
                  <a:lnTo>
                    <a:pt x="15968277" y="9771410"/>
                  </a:lnTo>
                  <a:lnTo>
                    <a:pt x="15969858" y="9769322"/>
                  </a:lnTo>
                  <a:lnTo>
                    <a:pt x="15970084" y="9769024"/>
                  </a:lnTo>
                  <a:lnTo>
                    <a:pt x="15972176" y="9765971"/>
                  </a:lnTo>
                  <a:lnTo>
                    <a:pt x="15971454" y="9762112"/>
                  </a:lnTo>
                  <a:lnTo>
                    <a:pt x="15968401" y="9760020"/>
                  </a:lnTo>
                  <a:lnTo>
                    <a:pt x="15964681" y="9757644"/>
                  </a:lnTo>
                  <a:lnTo>
                    <a:pt x="15961626" y="9755552"/>
                  </a:lnTo>
                  <a:close/>
                </a:path>
                <a:path w="18413730" h="10647045">
                  <a:moveTo>
                    <a:pt x="15889011" y="9705638"/>
                  </a:moveTo>
                  <a:lnTo>
                    <a:pt x="15885151" y="9706359"/>
                  </a:lnTo>
                  <a:lnTo>
                    <a:pt x="15881177" y="9712160"/>
                  </a:lnTo>
                  <a:lnTo>
                    <a:pt x="15880968" y="9712465"/>
                  </a:lnTo>
                  <a:lnTo>
                    <a:pt x="15881690" y="9716325"/>
                  </a:lnTo>
                  <a:lnTo>
                    <a:pt x="15884742" y="9718416"/>
                  </a:lnTo>
                  <a:lnTo>
                    <a:pt x="15888465" y="9720793"/>
                  </a:lnTo>
                  <a:lnTo>
                    <a:pt x="15892469" y="9722501"/>
                  </a:lnTo>
                  <a:lnTo>
                    <a:pt x="15895662" y="9721495"/>
                  </a:lnTo>
                  <a:lnTo>
                    <a:pt x="15897243" y="9719407"/>
                  </a:lnTo>
                  <a:lnTo>
                    <a:pt x="15897469" y="9719109"/>
                  </a:lnTo>
                  <a:lnTo>
                    <a:pt x="15899561" y="9716056"/>
                  </a:lnTo>
                  <a:lnTo>
                    <a:pt x="15898839" y="9712197"/>
                  </a:lnTo>
                  <a:lnTo>
                    <a:pt x="15895785" y="9710105"/>
                  </a:lnTo>
                  <a:lnTo>
                    <a:pt x="15892064" y="9707729"/>
                  </a:lnTo>
                  <a:lnTo>
                    <a:pt x="15889011" y="9705638"/>
                  </a:lnTo>
                  <a:close/>
                </a:path>
                <a:path w="18413730" h="10647045">
                  <a:moveTo>
                    <a:pt x="17975664" y="10594156"/>
                  </a:moveTo>
                  <a:lnTo>
                    <a:pt x="17971900" y="10593735"/>
                  </a:lnTo>
                  <a:lnTo>
                    <a:pt x="17967464" y="10593026"/>
                  </a:lnTo>
                  <a:lnTo>
                    <a:pt x="17963700" y="10592604"/>
                  </a:lnTo>
                  <a:lnTo>
                    <a:pt x="17960749" y="10594896"/>
                  </a:lnTo>
                  <a:lnTo>
                    <a:pt x="17959992" y="10598520"/>
                  </a:lnTo>
                  <a:lnTo>
                    <a:pt x="17959580" y="10601105"/>
                  </a:lnTo>
                  <a:lnTo>
                    <a:pt x="17959521" y="10601475"/>
                  </a:lnTo>
                  <a:lnTo>
                    <a:pt x="17961146" y="10604141"/>
                  </a:lnTo>
                  <a:lnTo>
                    <a:pt x="17965487" y="10605993"/>
                  </a:lnTo>
                  <a:lnTo>
                    <a:pt x="17969921" y="10606700"/>
                  </a:lnTo>
                  <a:lnTo>
                    <a:pt x="17973685" y="10607121"/>
                  </a:lnTo>
                  <a:lnTo>
                    <a:pt x="17976970" y="10604972"/>
                  </a:lnTo>
                  <a:lnTo>
                    <a:pt x="17977814" y="10597441"/>
                  </a:lnTo>
                  <a:lnTo>
                    <a:pt x="17975664" y="10594156"/>
                  </a:lnTo>
                  <a:close/>
                </a:path>
                <a:path w="18413730" h="10647045">
                  <a:moveTo>
                    <a:pt x="15817490" y="9655006"/>
                  </a:moveTo>
                  <a:lnTo>
                    <a:pt x="15813297" y="9655585"/>
                  </a:lnTo>
                  <a:lnTo>
                    <a:pt x="15811205" y="9658638"/>
                  </a:lnTo>
                  <a:lnTo>
                    <a:pt x="15809256" y="9661358"/>
                  </a:lnTo>
                  <a:lnTo>
                    <a:pt x="15809835" y="9665550"/>
                  </a:lnTo>
                  <a:lnTo>
                    <a:pt x="15812888" y="9667642"/>
                  </a:lnTo>
                  <a:lnTo>
                    <a:pt x="15816468" y="9670353"/>
                  </a:lnTo>
                  <a:lnTo>
                    <a:pt x="15820472" y="9672061"/>
                  </a:lnTo>
                  <a:lnTo>
                    <a:pt x="15823665" y="9671055"/>
                  </a:lnTo>
                  <a:lnTo>
                    <a:pt x="15825472" y="9668669"/>
                  </a:lnTo>
                  <a:lnTo>
                    <a:pt x="15827422" y="9665950"/>
                  </a:lnTo>
                  <a:lnTo>
                    <a:pt x="15826842" y="9661757"/>
                  </a:lnTo>
                  <a:lnTo>
                    <a:pt x="15823788" y="9659665"/>
                  </a:lnTo>
                  <a:lnTo>
                    <a:pt x="15820209" y="9656956"/>
                  </a:lnTo>
                  <a:lnTo>
                    <a:pt x="15817490" y="9655006"/>
                  </a:lnTo>
                  <a:close/>
                </a:path>
                <a:path w="18413730" h="10647045">
                  <a:moveTo>
                    <a:pt x="18061893" y="10605687"/>
                  </a:moveTo>
                  <a:lnTo>
                    <a:pt x="18058461" y="10605406"/>
                  </a:lnTo>
                  <a:lnTo>
                    <a:pt x="18054027" y="10604698"/>
                  </a:lnTo>
                  <a:lnTo>
                    <a:pt x="18050597" y="10604419"/>
                  </a:lnTo>
                  <a:lnTo>
                    <a:pt x="18047169" y="10606902"/>
                  </a:lnTo>
                  <a:lnTo>
                    <a:pt x="18046890" y="10610334"/>
                  </a:lnTo>
                  <a:lnTo>
                    <a:pt x="18046418" y="10613290"/>
                  </a:lnTo>
                  <a:lnTo>
                    <a:pt x="18048041" y="10615955"/>
                  </a:lnTo>
                  <a:lnTo>
                    <a:pt x="18050712" y="10617094"/>
                  </a:lnTo>
                  <a:lnTo>
                    <a:pt x="18050855" y="10616761"/>
                  </a:lnTo>
                  <a:lnTo>
                    <a:pt x="18052524" y="10617473"/>
                  </a:lnTo>
                  <a:lnTo>
                    <a:pt x="18056956" y="10618179"/>
                  </a:lnTo>
                  <a:lnTo>
                    <a:pt x="18060388" y="10618459"/>
                  </a:lnTo>
                  <a:lnTo>
                    <a:pt x="18063815" y="10615976"/>
                  </a:lnTo>
                  <a:lnTo>
                    <a:pt x="18064375" y="10609113"/>
                  </a:lnTo>
                  <a:lnTo>
                    <a:pt x="18061893" y="10605687"/>
                  </a:lnTo>
                  <a:close/>
                </a:path>
                <a:path w="18413730" h="10647045">
                  <a:moveTo>
                    <a:pt x="15746921" y="9603992"/>
                  </a:moveTo>
                  <a:lnTo>
                    <a:pt x="15742728" y="9604570"/>
                  </a:lnTo>
                  <a:lnTo>
                    <a:pt x="15740636" y="9607624"/>
                  </a:lnTo>
                  <a:lnTo>
                    <a:pt x="15738353" y="9610201"/>
                  </a:lnTo>
                  <a:lnTo>
                    <a:pt x="15738933" y="9614393"/>
                  </a:lnTo>
                  <a:lnTo>
                    <a:pt x="15741985" y="9616485"/>
                  </a:lnTo>
                  <a:lnTo>
                    <a:pt x="15745564" y="9619195"/>
                  </a:lnTo>
                  <a:lnTo>
                    <a:pt x="15746900" y="9619765"/>
                  </a:lnTo>
                  <a:lnTo>
                    <a:pt x="15746758" y="9620099"/>
                  </a:lnTo>
                  <a:lnTo>
                    <a:pt x="15749429" y="9621239"/>
                  </a:lnTo>
                  <a:lnTo>
                    <a:pt x="15752620" y="9620232"/>
                  </a:lnTo>
                  <a:lnTo>
                    <a:pt x="15754427" y="9617846"/>
                  </a:lnTo>
                  <a:lnTo>
                    <a:pt x="15756709" y="9615268"/>
                  </a:lnTo>
                  <a:lnTo>
                    <a:pt x="15756131" y="9611077"/>
                  </a:lnTo>
                  <a:lnTo>
                    <a:pt x="15753076" y="9608984"/>
                  </a:lnTo>
                  <a:lnTo>
                    <a:pt x="15749498" y="9606274"/>
                  </a:lnTo>
                  <a:lnTo>
                    <a:pt x="15746921" y="9603992"/>
                  </a:lnTo>
                  <a:close/>
                </a:path>
                <a:path w="18413730" h="10647045">
                  <a:moveTo>
                    <a:pt x="18148974" y="10615213"/>
                  </a:moveTo>
                  <a:lnTo>
                    <a:pt x="18145542" y="10614932"/>
                  </a:lnTo>
                  <a:lnTo>
                    <a:pt x="18141302" y="10614702"/>
                  </a:lnTo>
                  <a:lnTo>
                    <a:pt x="18137536" y="10614279"/>
                  </a:lnTo>
                  <a:lnTo>
                    <a:pt x="18134442" y="10616905"/>
                  </a:lnTo>
                  <a:lnTo>
                    <a:pt x="18134162" y="10620337"/>
                  </a:lnTo>
                  <a:lnTo>
                    <a:pt x="18133691" y="10623292"/>
                  </a:lnTo>
                  <a:lnTo>
                    <a:pt x="18135316" y="10625958"/>
                  </a:lnTo>
                  <a:lnTo>
                    <a:pt x="18137985" y="10627097"/>
                  </a:lnTo>
                  <a:lnTo>
                    <a:pt x="18137793" y="10626621"/>
                  </a:lnTo>
                  <a:lnTo>
                    <a:pt x="18139463" y="10627333"/>
                  </a:lnTo>
                  <a:lnTo>
                    <a:pt x="18144039" y="10627706"/>
                  </a:lnTo>
                  <a:lnTo>
                    <a:pt x="18147803" y="10628128"/>
                  </a:lnTo>
                  <a:lnTo>
                    <a:pt x="18150899" y="10625503"/>
                  </a:lnTo>
                  <a:lnTo>
                    <a:pt x="18151179" y="10622072"/>
                  </a:lnTo>
                  <a:lnTo>
                    <a:pt x="18151601" y="10618306"/>
                  </a:lnTo>
                  <a:lnTo>
                    <a:pt x="18148974" y="10615213"/>
                  </a:lnTo>
                  <a:close/>
                </a:path>
                <a:path w="18413730" h="10647045">
                  <a:moveTo>
                    <a:pt x="15675971" y="9552025"/>
                  </a:moveTo>
                  <a:lnTo>
                    <a:pt x="15671919" y="9552270"/>
                  </a:lnTo>
                  <a:lnTo>
                    <a:pt x="15669828" y="9555323"/>
                  </a:lnTo>
                  <a:lnTo>
                    <a:pt x="15667878" y="9558042"/>
                  </a:lnTo>
                  <a:lnTo>
                    <a:pt x="15668124" y="9562093"/>
                  </a:lnTo>
                  <a:lnTo>
                    <a:pt x="15671177" y="9564185"/>
                  </a:lnTo>
                  <a:lnTo>
                    <a:pt x="15674755" y="9566894"/>
                  </a:lnTo>
                  <a:lnTo>
                    <a:pt x="15676092" y="9567465"/>
                  </a:lnTo>
                  <a:lnTo>
                    <a:pt x="15675950" y="9567798"/>
                  </a:lnTo>
                  <a:lnTo>
                    <a:pt x="15678621" y="9568938"/>
                  </a:lnTo>
                  <a:lnTo>
                    <a:pt x="15681811" y="9567932"/>
                  </a:lnTo>
                  <a:lnTo>
                    <a:pt x="15683618" y="9565546"/>
                  </a:lnTo>
                  <a:lnTo>
                    <a:pt x="15685568" y="9562826"/>
                  </a:lnTo>
                  <a:lnTo>
                    <a:pt x="15685322" y="9558776"/>
                  </a:lnTo>
                  <a:lnTo>
                    <a:pt x="15682268" y="9556684"/>
                  </a:lnTo>
                  <a:lnTo>
                    <a:pt x="15678690" y="9553974"/>
                  </a:lnTo>
                  <a:lnTo>
                    <a:pt x="15675971" y="9552025"/>
                  </a:lnTo>
                  <a:close/>
                </a:path>
                <a:path w="18413730" h="10647045">
                  <a:moveTo>
                    <a:pt x="18235815" y="10623452"/>
                  </a:moveTo>
                  <a:lnTo>
                    <a:pt x="18232383" y="10623171"/>
                  </a:lnTo>
                  <a:lnTo>
                    <a:pt x="18228143" y="10622941"/>
                  </a:lnTo>
                  <a:lnTo>
                    <a:pt x="18224710" y="10622661"/>
                  </a:lnTo>
                  <a:lnTo>
                    <a:pt x="18221617" y="10625287"/>
                  </a:lnTo>
                  <a:lnTo>
                    <a:pt x="18221337" y="10628719"/>
                  </a:lnTo>
                  <a:lnTo>
                    <a:pt x="18221342" y="10631483"/>
                  </a:lnTo>
                  <a:lnTo>
                    <a:pt x="18222967" y="10634149"/>
                  </a:lnTo>
                  <a:lnTo>
                    <a:pt x="18225302" y="10635145"/>
                  </a:lnTo>
                  <a:lnTo>
                    <a:pt x="18225444" y="10634812"/>
                  </a:lnTo>
                  <a:lnTo>
                    <a:pt x="18227448" y="10635666"/>
                  </a:lnTo>
                  <a:lnTo>
                    <a:pt x="18231690" y="10635897"/>
                  </a:lnTo>
                  <a:lnTo>
                    <a:pt x="18235120" y="10636177"/>
                  </a:lnTo>
                  <a:lnTo>
                    <a:pt x="18238216" y="10633551"/>
                  </a:lnTo>
                  <a:lnTo>
                    <a:pt x="18238496" y="10630120"/>
                  </a:lnTo>
                  <a:lnTo>
                    <a:pt x="18238442" y="10626545"/>
                  </a:lnTo>
                  <a:lnTo>
                    <a:pt x="18235815" y="10623452"/>
                  </a:lnTo>
                  <a:close/>
                </a:path>
                <a:path w="18413730" h="10647045">
                  <a:moveTo>
                    <a:pt x="15606256" y="9499007"/>
                  </a:moveTo>
                  <a:lnTo>
                    <a:pt x="15602206" y="9499253"/>
                  </a:lnTo>
                  <a:lnTo>
                    <a:pt x="15598024" y="9505360"/>
                  </a:lnTo>
                  <a:lnTo>
                    <a:pt x="15598268" y="9509410"/>
                  </a:lnTo>
                  <a:lnTo>
                    <a:pt x="15601322" y="9511502"/>
                  </a:lnTo>
                  <a:lnTo>
                    <a:pt x="15604901" y="9514212"/>
                  </a:lnTo>
                  <a:lnTo>
                    <a:pt x="15609240" y="9516063"/>
                  </a:lnTo>
                  <a:lnTo>
                    <a:pt x="15612287" y="9515390"/>
                  </a:lnTo>
                  <a:lnTo>
                    <a:pt x="15614095" y="9513004"/>
                  </a:lnTo>
                  <a:lnTo>
                    <a:pt x="15616187" y="9509951"/>
                  </a:lnTo>
                  <a:lnTo>
                    <a:pt x="15615941" y="9505901"/>
                  </a:lnTo>
                  <a:lnTo>
                    <a:pt x="15612887" y="9503809"/>
                  </a:lnTo>
                  <a:lnTo>
                    <a:pt x="15609309" y="9501098"/>
                  </a:lnTo>
                  <a:lnTo>
                    <a:pt x="15606256" y="9499007"/>
                  </a:lnTo>
                  <a:close/>
                </a:path>
                <a:path w="18413730" h="10647045">
                  <a:moveTo>
                    <a:pt x="15536351" y="9445514"/>
                  </a:moveTo>
                  <a:lnTo>
                    <a:pt x="15532634" y="9445902"/>
                  </a:lnTo>
                  <a:lnTo>
                    <a:pt x="15530208" y="9448813"/>
                  </a:lnTo>
                  <a:lnTo>
                    <a:pt x="15528116" y="9451866"/>
                  </a:lnTo>
                  <a:lnTo>
                    <a:pt x="15528505" y="9455582"/>
                  </a:lnTo>
                  <a:lnTo>
                    <a:pt x="15531415" y="9458007"/>
                  </a:lnTo>
                  <a:lnTo>
                    <a:pt x="15534994" y="9460718"/>
                  </a:lnTo>
                  <a:lnTo>
                    <a:pt x="15539334" y="9462570"/>
                  </a:lnTo>
                  <a:lnTo>
                    <a:pt x="15542383" y="9461897"/>
                  </a:lnTo>
                  <a:lnTo>
                    <a:pt x="15544190" y="9459511"/>
                  </a:lnTo>
                  <a:lnTo>
                    <a:pt x="15546282" y="9456458"/>
                  </a:lnTo>
                  <a:lnTo>
                    <a:pt x="15546036" y="9452407"/>
                  </a:lnTo>
                  <a:lnTo>
                    <a:pt x="15542986" y="9450318"/>
                  </a:lnTo>
                  <a:lnTo>
                    <a:pt x="15539405" y="9447606"/>
                  </a:lnTo>
                  <a:lnTo>
                    <a:pt x="15536351" y="9445514"/>
                  </a:lnTo>
                  <a:close/>
                </a:path>
                <a:path w="18413730" h="10647045">
                  <a:moveTo>
                    <a:pt x="18323179" y="10629547"/>
                  </a:moveTo>
                  <a:lnTo>
                    <a:pt x="18319746" y="10629267"/>
                  </a:lnTo>
                  <a:lnTo>
                    <a:pt x="18315504" y="10629036"/>
                  </a:lnTo>
                  <a:lnTo>
                    <a:pt x="18311932" y="10629090"/>
                  </a:lnTo>
                  <a:lnTo>
                    <a:pt x="18308836" y="10631716"/>
                  </a:lnTo>
                  <a:lnTo>
                    <a:pt x="18308556" y="10635147"/>
                  </a:lnTo>
                  <a:lnTo>
                    <a:pt x="18308561" y="10637911"/>
                  </a:lnTo>
                  <a:lnTo>
                    <a:pt x="18322818" y="10642414"/>
                  </a:lnTo>
                  <a:lnTo>
                    <a:pt x="18325577" y="10639646"/>
                  </a:lnTo>
                  <a:lnTo>
                    <a:pt x="18325857" y="10636214"/>
                  </a:lnTo>
                  <a:lnTo>
                    <a:pt x="18325803" y="10632640"/>
                  </a:lnTo>
                  <a:lnTo>
                    <a:pt x="18323179" y="10629547"/>
                  </a:lnTo>
                  <a:close/>
                </a:path>
                <a:path w="18413730" h="10647045">
                  <a:moveTo>
                    <a:pt x="15467540" y="9391304"/>
                  </a:moveTo>
                  <a:lnTo>
                    <a:pt x="15463683" y="9392026"/>
                  </a:lnTo>
                  <a:lnTo>
                    <a:pt x="15461399" y="9394603"/>
                  </a:lnTo>
                  <a:lnTo>
                    <a:pt x="15458974" y="9397513"/>
                  </a:lnTo>
                  <a:lnTo>
                    <a:pt x="15459696" y="9401372"/>
                  </a:lnTo>
                  <a:lnTo>
                    <a:pt x="15462272" y="9403656"/>
                  </a:lnTo>
                  <a:lnTo>
                    <a:pt x="15465850" y="9406366"/>
                  </a:lnTo>
                  <a:lnTo>
                    <a:pt x="15467520" y="9407078"/>
                  </a:lnTo>
                  <a:lnTo>
                    <a:pt x="15467378" y="9407411"/>
                  </a:lnTo>
                  <a:lnTo>
                    <a:pt x="15470048" y="9408550"/>
                  </a:lnTo>
                  <a:lnTo>
                    <a:pt x="15473096" y="9407878"/>
                  </a:lnTo>
                  <a:lnTo>
                    <a:pt x="15474903" y="9405492"/>
                  </a:lnTo>
                  <a:lnTo>
                    <a:pt x="15477328" y="9402581"/>
                  </a:lnTo>
                  <a:lnTo>
                    <a:pt x="15476607" y="9398722"/>
                  </a:lnTo>
                  <a:lnTo>
                    <a:pt x="15474030" y="9396440"/>
                  </a:lnTo>
                  <a:lnTo>
                    <a:pt x="15470451" y="9393729"/>
                  </a:lnTo>
                  <a:lnTo>
                    <a:pt x="15467540" y="9391304"/>
                  </a:lnTo>
                  <a:close/>
                </a:path>
                <a:path w="18413730" h="10647045">
                  <a:moveTo>
                    <a:pt x="18410442" y="10634022"/>
                  </a:moveTo>
                  <a:lnTo>
                    <a:pt x="18407012" y="10633743"/>
                  </a:lnTo>
                  <a:lnTo>
                    <a:pt x="18402769" y="10633511"/>
                  </a:lnTo>
                  <a:lnTo>
                    <a:pt x="18399195" y="10633564"/>
                  </a:lnTo>
                  <a:lnTo>
                    <a:pt x="18396435" y="10636333"/>
                  </a:lnTo>
                  <a:lnTo>
                    <a:pt x="18396155" y="10639765"/>
                  </a:lnTo>
                  <a:lnTo>
                    <a:pt x="18396018" y="10642863"/>
                  </a:lnTo>
                  <a:lnTo>
                    <a:pt x="18397783" y="10645194"/>
                  </a:lnTo>
                  <a:lnTo>
                    <a:pt x="18400120" y="10646191"/>
                  </a:lnTo>
                  <a:lnTo>
                    <a:pt x="18400263" y="10645857"/>
                  </a:lnTo>
                  <a:lnTo>
                    <a:pt x="18400930" y="10646142"/>
                  </a:lnTo>
                  <a:lnTo>
                    <a:pt x="18402408" y="10646378"/>
                  </a:lnTo>
                  <a:lnTo>
                    <a:pt x="18406651" y="10646609"/>
                  </a:lnTo>
                  <a:lnTo>
                    <a:pt x="18410226" y="10646556"/>
                  </a:lnTo>
                  <a:lnTo>
                    <a:pt x="18412983" y="10643787"/>
                  </a:lnTo>
                  <a:lnTo>
                    <a:pt x="18413265" y="10640356"/>
                  </a:lnTo>
                  <a:lnTo>
                    <a:pt x="18413211" y="10636782"/>
                  </a:lnTo>
                  <a:lnTo>
                    <a:pt x="18410442" y="10634022"/>
                  </a:lnTo>
                  <a:close/>
                </a:path>
                <a:path w="18413730" h="10647045">
                  <a:moveTo>
                    <a:pt x="15399682" y="9336711"/>
                  </a:moveTo>
                  <a:lnTo>
                    <a:pt x="15395490" y="9337290"/>
                  </a:lnTo>
                  <a:lnTo>
                    <a:pt x="15390924" y="9342444"/>
                  </a:lnTo>
                  <a:lnTo>
                    <a:pt x="15391503" y="9346636"/>
                  </a:lnTo>
                  <a:lnTo>
                    <a:pt x="15394080" y="9348919"/>
                  </a:lnTo>
                  <a:lnTo>
                    <a:pt x="15397658" y="9351630"/>
                  </a:lnTo>
                  <a:lnTo>
                    <a:pt x="15399328" y="9352342"/>
                  </a:lnTo>
                  <a:lnTo>
                    <a:pt x="15399185" y="9352676"/>
                  </a:lnTo>
                  <a:lnTo>
                    <a:pt x="15401855" y="9353815"/>
                  </a:lnTo>
                  <a:lnTo>
                    <a:pt x="15404903" y="9353142"/>
                  </a:lnTo>
                  <a:lnTo>
                    <a:pt x="15406710" y="9350756"/>
                  </a:lnTo>
                  <a:lnTo>
                    <a:pt x="15409136" y="9347846"/>
                  </a:lnTo>
                  <a:lnTo>
                    <a:pt x="15408415" y="9343987"/>
                  </a:lnTo>
                  <a:lnTo>
                    <a:pt x="15405837" y="9341704"/>
                  </a:lnTo>
                  <a:lnTo>
                    <a:pt x="15402259" y="9338993"/>
                  </a:lnTo>
                  <a:lnTo>
                    <a:pt x="15399682" y="9336711"/>
                  </a:lnTo>
                  <a:close/>
                </a:path>
                <a:path w="18413730" h="10647045">
                  <a:moveTo>
                    <a:pt x="15331441" y="9281165"/>
                  </a:moveTo>
                  <a:lnTo>
                    <a:pt x="15327249" y="9281744"/>
                  </a:lnTo>
                  <a:lnTo>
                    <a:pt x="15322682" y="9286898"/>
                  </a:lnTo>
                  <a:lnTo>
                    <a:pt x="15323262" y="9291091"/>
                  </a:lnTo>
                  <a:lnTo>
                    <a:pt x="15325838" y="9293374"/>
                  </a:lnTo>
                  <a:lnTo>
                    <a:pt x="15329418" y="9296085"/>
                  </a:lnTo>
                  <a:lnTo>
                    <a:pt x="15331086" y="9296796"/>
                  </a:lnTo>
                  <a:lnTo>
                    <a:pt x="15330944" y="9297130"/>
                  </a:lnTo>
                  <a:lnTo>
                    <a:pt x="15333613" y="9298269"/>
                  </a:lnTo>
                  <a:lnTo>
                    <a:pt x="15336664" y="9297597"/>
                  </a:lnTo>
                  <a:lnTo>
                    <a:pt x="15338471" y="9295211"/>
                  </a:lnTo>
                  <a:lnTo>
                    <a:pt x="15340754" y="9292634"/>
                  </a:lnTo>
                  <a:lnTo>
                    <a:pt x="15340176" y="9288442"/>
                  </a:lnTo>
                  <a:lnTo>
                    <a:pt x="15337598" y="9286159"/>
                  </a:lnTo>
                  <a:lnTo>
                    <a:pt x="15334018" y="9283448"/>
                  </a:lnTo>
                  <a:lnTo>
                    <a:pt x="15331441" y="9281165"/>
                  </a:lnTo>
                  <a:close/>
                </a:path>
                <a:path w="18413730" h="10647045">
                  <a:moveTo>
                    <a:pt x="15264152" y="9225236"/>
                  </a:moveTo>
                  <a:lnTo>
                    <a:pt x="15259961" y="9225816"/>
                  </a:lnTo>
                  <a:lnTo>
                    <a:pt x="15255394" y="9230970"/>
                  </a:lnTo>
                  <a:lnTo>
                    <a:pt x="15255973" y="9235162"/>
                  </a:lnTo>
                  <a:lnTo>
                    <a:pt x="15258550" y="9237446"/>
                  </a:lnTo>
                  <a:lnTo>
                    <a:pt x="15262129" y="9240156"/>
                  </a:lnTo>
                  <a:lnTo>
                    <a:pt x="15263797" y="9240868"/>
                  </a:lnTo>
                  <a:lnTo>
                    <a:pt x="15263655" y="9241202"/>
                  </a:lnTo>
                  <a:lnTo>
                    <a:pt x="15266326" y="9242341"/>
                  </a:lnTo>
                  <a:lnTo>
                    <a:pt x="15269376" y="9241669"/>
                  </a:lnTo>
                  <a:lnTo>
                    <a:pt x="15271183" y="9239283"/>
                  </a:lnTo>
                  <a:lnTo>
                    <a:pt x="15273467" y="9236706"/>
                  </a:lnTo>
                  <a:lnTo>
                    <a:pt x="15272885" y="9232512"/>
                  </a:lnTo>
                  <a:lnTo>
                    <a:pt x="15270308" y="9230230"/>
                  </a:lnTo>
                  <a:lnTo>
                    <a:pt x="15266730" y="9227519"/>
                  </a:lnTo>
                  <a:lnTo>
                    <a:pt x="15264152" y="9225236"/>
                  </a:lnTo>
                  <a:close/>
                </a:path>
                <a:path w="18413730" h="10647045">
                  <a:moveTo>
                    <a:pt x="15197149" y="9168641"/>
                  </a:moveTo>
                  <a:lnTo>
                    <a:pt x="15192957" y="9169220"/>
                  </a:lnTo>
                  <a:lnTo>
                    <a:pt x="15188390" y="9174374"/>
                  </a:lnTo>
                  <a:lnTo>
                    <a:pt x="15188969" y="9178567"/>
                  </a:lnTo>
                  <a:lnTo>
                    <a:pt x="15194983" y="9183894"/>
                  </a:lnTo>
                  <a:lnTo>
                    <a:pt x="15198988" y="9185602"/>
                  </a:lnTo>
                  <a:lnTo>
                    <a:pt x="15201896" y="9185265"/>
                  </a:lnTo>
                  <a:lnTo>
                    <a:pt x="15203703" y="9182879"/>
                  </a:lnTo>
                  <a:lnTo>
                    <a:pt x="15205986" y="9180302"/>
                  </a:lnTo>
                  <a:lnTo>
                    <a:pt x="15205407" y="9176109"/>
                  </a:lnTo>
                  <a:lnTo>
                    <a:pt x="15202830" y="9173826"/>
                  </a:lnTo>
                  <a:lnTo>
                    <a:pt x="15199725" y="9170924"/>
                  </a:lnTo>
                  <a:lnTo>
                    <a:pt x="15197149" y="9168641"/>
                  </a:lnTo>
                  <a:close/>
                </a:path>
                <a:path w="18413730" h="10647045">
                  <a:moveTo>
                    <a:pt x="15130763" y="9111519"/>
                  </a:moveTo>
                  <a:lnTo>
                    <a:pt x="15126572" y="9112099"/>
                  </a:lnTo>
                  <a:lnTo>
                    <a:pt x="15122006" y="9117253"/>
                  </a:lnTo>
                  <a:lnTo>
                    <a:pt x="15122250" y="9121303"/>
                  </a:lnTo>
                  <a:lnTo>
                    <a:pt x="15128264" y="9126630"/>
                  </a:lnTo>
                  <a:lnTo>
                    <a:pt x="15132603" y="9128482"/>
                  </a:lnTo>
                  <a:lnTo>
                    <a:pt x="15135509" y="9128142"/>
                  </a:lnTo>
                  <a:lnTo>
                    <a:pt x="15137316" y="9125757"/>
                  </a:lnTo>
                  <a:lnTo>
                    <a:pt x="15139599" y="9123180"/>
                  </a:lnTo>
                  <a:lnTo>
                    <a:pt x="15139020" y="9118987"/>
                  </a:lnTo>
                  <a:lnTo>
                    <a:pt x="15136443" y="9116704"/>
                  </a:lnTo>
                  <a:lnTo>
                    <a:pt x="15133341" y="9113802"/>
                  </a:lnTo>
                  <a:lnTo>
                    <a:pt x="15130763" y="9111519"/>
                  </a:lnTo>
                  <a:close/>
                </a:path>
                <a:path w="18413730" h="10647045">
                  <a:moveTo>
                    <a:pt x="15064521" y="9054064"/>
                  </a:moveTo>
                  <a:lnTo>
                    <a:pt x="15060470" y="9054309"/>
                  </a:lnTo>
                  <a:lnTo>
                    <a:pt x="15055904" y="9059464"/>
                  </a:lnTo>
                  <a:lnTo>
                    <a:pt x="15056150" y="9063515"/>
                  </a:lnTo>
                  <a:lnTo>
                    <a:pt x="15058728" y="9065798"/>
                  </a:lnTo>
                  <a:lnTo>
                    <a:pt x="15061831" y="9068699"/>
                  </a:lnTo>
                  <a:lnTo>
                    <a:pt x="15063833" y="9069553"/>
                  </a:lnTo>
                  <a:lnTo>
                    <a:pt x="15063356" y="9069745"/>
                  </a:lnTo>
                  <a:lnTo>
                    <a:pt x="15066028" y="9070884"/>
                  </a:lnTo>
                  <a:lnTo>
                    <a:pt x="15069076" y="9070212"/>
                  </a:lnTo>
                  <a:lnTo>
                    <a:pt x="15070740" y="9068160"/>
                  </a:lnTo>
                  <a:lnTo>
                    <a:pt x="15073022" y="9065582"/>
                  </a:lnTo>
                  <a:lnTo>
                    <a:pt x="15072778" y="9061532"/>
                  </a:lnTo>
                  <a:lnTo>
                    <a:pt x="15070201" y="9059249"/>
                  </a:lnTo>
                  <a:lnTo>
                    <a:pt x="15067099" y="9056348"/>
                  </a:lnTo>
                  <a:lnTo>
                    <a:pt x="15064521" y="9054064"/>
                  </a:lnTo>
                  <a:close/>
                </a:path>
                <a:path w="18413730" h="10647045">
                  <a:moveTo>
                    <a:pt x="14999039" y="8995750"/>
                  </a:moveTo>
                  <a:lnTo>
                    <a:pt x="14994990" y="8995995"/>
                  </a:lnTo>
                  <a:lnTo>
                    <a:pt x="14992706" y="8998572"/>
                  </a:lnTo>
                  <a:lnTo>
                    <a:pt x="14990281" y="9001483"/>
                  </a:lnTo>
                  <a:lnTo>
                    <a:pt x="14990525" y="9005533"/>
                  </a:lnTo>
                  <a:lnTo>
                    <a:pt x="14993104" y="9007818"/>
                  </a:lnTo>
                  <a:lnTo>
                    <a:pt x="14996207" y="9010719"/>
                  </a:lnTo>
                  <a:lnTo>
                    <a:pt x="14998210" y="9011573"/>
                  </a:lnTo>
                  <a:lnTo>
                    <a:pt x="14998067" y="9011907"/>
                  </a:lnTo>
                  <a:lnTo>
                    <a:pt x="15000738" y="9013047"/>
                  </a:lnTo>
                  <a:lnTo>
                    <a:pt x="15003452" y="9012232"/>
                  </a:lnTo>
                  <a:lnTo>
                    <a:pt x="15005451" y="9010322"/>
                  </a:lnTo>
                  <a:lnTo>
                    <a:pt x="15007876" y="9007411"/>
                  </a:lnTo>
                  <a:lnTo>
                    <a:pt x="15007631" y="9003360"/>
                  </a:lnTo>
                  <a:lnTo>
                    <a:pt x="15005054" y="9001078"/>
                  </a:lnTo>
                  <a:lnTo>
                    <a:pt x="15001950" y="8998175"/>
                  </a:lnTo>
                  <a:lnTo>
                    <a:pt x="14999039" y="8995750"/>
                  </a:lnTo>
                  <a:close/>
                </a:path>
                <a:path w="18413730" h="10647045">
                  <a:moveTo>
                    <a:pt x="14933701" y="8937102"/>
                  </a:moveTo>
                  <a:lnTo>
                    <a:pt x="14929651" y="8937348"/>
                  </a:lnTo>
                  <a:lnTo>
                    <a:pt x="14927368" y="8939925"/>
                  </a:lnTo>
                  <a:lnTo>
                    <a:pt x="14924942" y="8942836"/>
                  </a:lnTo>
                  <a:lnTo>
                    <a:pt x="14925187" y="8946886"/>
                  </a:lnTo>
                  <a:lnTo>
                    <a:pt x="14927764" y="8949169"/>
                  </a:lnTo>
                  <a:lnTo>
                    <a:pt x="14930866" y="8952071"/>
                  </a:lnTo>
                  <a:lnTo>
                    <a:pt x="14932869" y="8952925"/>
                  </a:lnTo>
                  <a:lnTo>
                    <a:pt x="14932726" y="8953258"/>
                  </a:lnTo>
                  <a:lnTo>
                    <a:pt x="14935397" y="8954398"/>
                  </a:lnTo>
                  <a:lnTo>
                    <a:pt x="14938114" y="8953584"/>
                  </a:lnTo>
                  <a:lnTo>
                    <a:pt x="14940112" y="8951675"/>
                  </a:lnTo>
                  <a:lnTo>
                    <a:pt x="14942537" y="8948763"/>
                  </a:lnTo>
                  <a:lnTo>
                    <a:pt x="14942290" y="8944712"/>
                  </a:lnTo>
                  <a:lnTo>
                    <a:pt x="14939714" y="8942429"/>
                  </a:lnTo>
                  <a:lnTo>
                    <a:pt x="14936612" y="8939528"/>
                  </a:lnTo>
                  <a:lnTo>
                    <a:pt x="14933701" y="8937102"/>
                  </a:lnTo>
                  <a:close/>
                </a:path>
                <a:path w="18413730" h="10647045">
                  <a:moveTo>
                    <a:pt x="14869124" y="8877596"/>
                  </a:moveTo>
                  <a:lnTo>
                    <a:pt x="14865072" y="8877840"/>
                  </a:lnTo>
                  <a:lnTo>
                    <a:pt x="14862788" y="8880417"/>
                  </a:lnTo>
                  <a:lnTo>
                    <a:pt x="14860364" y="8883329"/>
                  </a:lnTo>
                  <a:lnTo>
                    <a:pt x="14860608" y="8887379"/>
                  </a:lnTo>
                  <a:lnTo>
                    <a:pt x="14863185" y="8889661"/>
                  </a:lnTo>
                  <a:lnTo>
                    <a:pt x="14866289" y="8892563"/>
                  </a:lnTo>
                  <a:lnTo>
                    <a:pt x="14866816" y="8893183"/>
                  </a:lnTo>
                  <a:lnTo>
                    <a:pt x="14870820" y="8894891"/>
                  </a:lnTo>
                  <a:lnTo>
                    <a:pt x="14873534" y="8894076"/>
                  </a:lnTo>
                  <a:lnTo>
                    <a:pt x="14875533" y="8892167"/>
                  </a:lnTo>
                  <a:lnTo>
                    <a:pt x="14877959" y="8889256"/>
                  </a:lnTo>
                  <a:lnTo>
                    <a:pt x="14877714" y="8885206"/>
                  </a:lnTo>
                  <a:lnTo>
                    <a:pt x="14875136" y="8882922"/>
                  </a:lnTo>
                  <a:lnTo>
                    <a:pt x="14872034" y="8880021"/>
                  </a:lnTo>
                  <a:lnTo>
                    <a:pt x="14869124" y="8877596"/>
                  </a:lnTo>
                  <a:close/>
                </a:path>
                <a:path w="18413730" h="10647045">
                  <a:moveTo>
                    <a:pt x="14805212" y="8818373"/>
                  </a:moveTo>
                  <a:lnTo>
                    <a:pt x="14800829" y="8818477"/>
                  </a:lnTo>
                  <a:lnTo>
                    <a:pt x="14796263" y="8823631"/>
                  </a:lnTo>
                  <a:lnTo>
                    <a:pt x="14796365" y="8828014"/>
                  </a:lnTo>
                  <a:lnTo>
                    <a:pt x="14798942" y="8830298"/>
                  </a:lnTo>
                  <a:lnTo>
                    <a:pt x="14802045" y="8833199"/>
                  </a:lnTo>
                  <a:lnTo>
                    <a:pt x="14802570" y="8833818"/>
                  </a:lnTo>
                  <a:lnTo>
                    <a:pt x="14806576" y="8835526"/>
                  </a:lnTo>
                  <a:lnTo>
                    <a:pt x="14809289" y="8834711"/>
                  </a:lnTo>
                  <a:lnTo>
                    <a:pt x="14811288" y="8832802"/>
                  </a:lnTo>
                  <a:lnTo>
                    <a:pt x="14813572" y="8830224"/>
                  </a:lnTo>
                  <a:lnTo>
                    <a:pt x="14813468" y="8825841"/>
                  </a:lnTo>
                  <a:lnTo>
                    <a:pt x="14810892" y="8823558"/>
                  </a:lnTo>
                  <a:lnTo>
                    <a:pt x="14807790" y="8820656"/>
                  </a:lnTo>
                  <a:lnTo>
                    <a:pt x="14805212" y="8818373"/>
                  </a:lnTo>
                  <a:close/>
                </a:path>
                <a:path w="18413730" h="10647045">
                  <a:moveTo>
                    <a:pt x="14741252" y="8758341"/>
                  </a:moveTo>
                  <a:lnTo>
                    <a:pt x="14736868" y="8758443"/>
                  </a:lnTo>
                  <a:lnTo>
                    <a:pt x="14732303" y="8763598"/>
                  </a:lnTo>
                  <a:lnTo>
                    <a:pt x="14732405" y="8767982"/>
                  </a:lnTo>
                  <a:lnTo>
                    <a:pt x="14734982" y="8770264"/>
                  </a:lnTo>
                  <a:lnTo>
                    <a:pt x="14738084" y="8773166"/>
                  </a:lnTo>
                  <a:lnTo>
                    <a:pt x="14738610" y="8773785"/>
                  </a:lnTo>
                  <a:lnTo>
                    <a:pt x="14742614" y="8775494"/>
                  </a:lnTo>
                  <a:lnTo>
                    <a:pt x="14745331" y="8774679"/>
                  </a:lnTo>
                  <a:lnTo>
                    <a:pt x="14747330" y="8772770"/>
                  </a:lnTo>
                  <a:lnTo>
                    <a:pt x="14749613" y="8770193"/>
                  </a:lnTo>
                  <a:lnTo>
                    <a:pt x="14749509" y="8765808"/>
                  </a:lnTo>
                  <a:lnTo>
                    <a:pt x="14746931" y="8763525"/>
                  </a:lnTo>
                  <a:lnTo>
                    <a:pt x="14743830" y="8760623"/>
                  </a:lnTo>
                  <a:lnTo>
                    <a:pt x="14741252" y="8758341"/>
                  </a:lnTo>
                  <a:close/>
                </a:path>
                <a:path w="18413730" h="10647045">
                  <a:moveTo>
                    <a:pt x="14677769" y="8698116"/>
                  </a:moveTo>
                  <a:lnTo>
                    <a:pt x="14673385" y="8698219"/>
                  </a:lnTo>
                  <a:lnTo>
                    <a:pt x="14671102" y="8700796"/>
                  </a:lnTo>
                  <a:lnTo>
                    <a:pt x="14668486" y="8703231"/>
                  </a:lnTo>
                  <a:lnTo>
                    <a:pt x="14668587" y="8707616"/>
                  </a:lnTo>
                  <a:lnTo>
                    <a:pt x="14671164" y="8709898"/>
                  </a:lnTo>
                  <a:lnTo>
                    <a:pt x="14674269" y="8712801"/>
                  </a:lnTo>
                  <a:lnTo>
                    <a:pt x="14674794" y="8713419"/>
                  </a:lnTo>
                  <a:lnTo>
                    <a:pt x="14676128" y="8713988"/>
                  </a:lnTo>
                  <a:lnTo>
                    <a:pt x="14675986" y="8714322"/>
                  </a:lnTo>
                  <a:lnTo>
                    <a:pt x="14678657" y="8715462"/>
                  </a:lnTo>
                  <a:lnTo>
                    <a:pt x="14681371" y="8714647"/>
                  </a:lnTo>
                  <a:lnTo>
                    <a:pt x="14683370" y="8712738"/>
                  </a:lnTo>
                  <a:lnTo>
                    <a:pt x="14685987" y="8710303"/>
                  </a:lnTo>
                  <a:lnTo>
                    <a:pt x="14685885" y="8705919"/>
                  </a:lnTo>
                  <a:lnTo>
                    <a:pt x="14683307" y="8703635"/>
                  </a:lnTo>
                  <a:lnTo>
                    <a:pt x="14680203" y="8700733"/>
                  </a:lnTo>
                  <a:lnTo>
                    <a:pt x="14677769" y="8698116"/>
                  </a:lnTo>
                  <a:close/>
                </a:path>
                <a:path w="18413730" h="10647045">
                  <a:moveTo>
                    <a:pt x="14614572" y="8637226"/>
                  </a:moveTo>
                  <a:lnTo>
                    <a:pt x="14610520" y="8637470"/>
                  </a:lnTo>
                  <a:lnTo>
                    <a:pt x="14605286" y="8642339"/>
                  </a:lnTo>
                  <a:lnTo>
                    <a:pt x="14605532" y="8646391"/>
                  </a:lnTo>
                  <a:lnTo>
                    <a:pt x="14607968" y="8649008"/>
                  </a:lnTo>
                  <a:lnTo>
                    <a:pt x="14611070" y="8651909"/>
                  </a:lnTo>
                  <a:lnTo>
                    <a:pt x="14611595" y="8652528"/>
                  </a:lnTo>
                  <a:lnTo>
                    <a:pt x="14615601" y="8654237"/>
                  </a:lnTo>
                  <a:lnTo>
                    <a:pt x="14618173" y="8653755"/>
                  </a:lnTo>
                  <a:lnTo>
                    <a:pt x="14620171" y="8651846"/>
                  </a:lnTo>
                  <a:lnTo>
                    <a:pt x="14622787" y="8649411"/>
                  </a:lnTo>
                  <a:lnTo>
                    <a:pt x="14622543" y="8645361"/>
                  </a:lnTo>
                  <a:lnTo>
                    <a:pt x="14620109" y="8642744"/>
                  </a:lnTo>
                  <a:lnTo>
                    <a:pt x="14617006" y="8639843"/>
                  </a:lnTo>
                  <a:lnTo>
                    <a:pt x="14614572" y="8637226"/>
                  </a:lnTo>
                  <a:close/>
                </a:path>
                <a:path w="18413730" h="10647045">
                  <a:moveTo>
                    <a:pt x="14551850" y="8576143"/>
                  </a:moveTo>
                  <a:lnTo>
                    <a:pt x="14547798" y="8576387"/>
                  </a:lnTo>
                  <a:lnTo>
                    <a:pt x="14542563" y="8581257"/>
                  </a:lnTo>
                  <a:lnTo>
                    <a:pt x="14542810" y="8585307"/>
                  </a:lnTo>
                  <a:lnTo>
                    <a:pt x="14545245" y="8587925"/>
                  </a:lnTo>
                  <a:lnTo>
                    <a:pt x="14548347" y="8590827"/>
                  </a:lnTo>
                  <a:lnTo>
                    <a:pt x="14548873" y="8591445"/>
                  </a:lnTo>
                  <a:lnTo>
                    <a:pt x="14552877" y="8593154"/>
                  </a:lnTo>
                  <a:lnTo>
                    <a:pt x="14555450" y="8592673"/>
                  </a:lnTo>
                  <a:lnTo>
                    <a:pt x="14557449" y="8590763"/>
                  </a:lnTo>
                  <a:lnTo>
                    <a:pt x="14560066" y="8588328"/>
                  </a:lnTo>
                  <a:lnTo>
                    <a:pt x="14559822" y="8584278"/>
                  </a:lnTo>
                  <a:lnTo>
                    <a:pt x="14557386" y="8581662"/>
                  </a:lnTo>
                  <a:lnTo>
                    <a:pt x="14554284" y="8578760"/>
                  </a:lnTo>
                  <a:lnTo>
                    <a:pt x="14551850" y="8576143"/>
                  </a:lnTo>
                  <a:close/>
                </a:path>
                <a:path w="18413730" h="10647045">
                  <a:moveTo>
                    <a:pt x="14489077" y="8514249"/>
                  </a:moveTo>
                  <a:lnTo>
                    <a:pt x="14485026" y="8514494"/>
                  </a:lnTo>
                  <a:lnTo>
                    <a:pt x="14479792" y="8519364"/>
                  </a:lnTo>
                  <a:lnTo>
                    <a:pt x="14480038" y="8523415"/>
                  </a:lnTo>
                  <a:lnTo>
                    <a:pt x="14482474" y="8526032"/>
                  </a:lnTo>
                  <a:lnTo>
                    <a:pt x="14485576" y="8528933"/>
                  </a:lnTo>
                  <a:lnTo>
                    <a:pt x="14486434" y="8529694"/>
                  </a:lnTo>
                  <a:lnTo>
                    <a:pt x="14490107" y="8531261"/>
                  </a:lnTo>
                  <a:lnTo>
                    <a:pt x="14492679" y="8530779"/>
                  </a:lnTo>
                  <a:lnTo>
                    <a:pt x="14494677" y="8528870"/>
                  </a:lnTo>
                  <a:lnTo>
                    <a:pt x="14497293" y="8526435"/>
                  </a:lnTo>
                  <a:lnTo>
                    <a:pt x="14497049" y="8522385"/>
                  </a:lnTo>
                  <a:lnTo>
                    <a:pt x="14494615" y="8519768"/>
                  </a:lnTo>
                  <a:lnTo>
                    <a:pt x="14491513" y="8516867"/>
                  </a:lnTo>
                  <a:lnTo>
                    <a:pt x="14489077" y="8514249"/>
                  </a:lnTo>
                  <a:close/>
                </a:path>
                <a:path w="18413730" h="10647045">
                  <a:moveTo>
                    <a:pt x="14426783" y="8452166"/>
                  </a:moveTo>
                  <a:lnTo>
                    <a:pt x="14422731" y="8452410"/>
                  </a:lnTo>
                  <a:lnTo>
                    <a:pt x="14417496" y="8457280"/>
                  </a:lnTo>
                  <a:lnTo>
                    <a:pt x="14417743" y="8461331"/>
                  </a:lnTo>
                  <a:lnTo>
                    <a:pt x="14420179" y="8463948"/>
                  </a:lnTo>
                  <a:lnTo>
                    <a:pt x="14423138" y="8467183"/>
                  </a:lnTo>
                  <a:lnTo>
                    <a:pt x="14423996" y="8467944"/>
                  </a:lnTo>
                  <a:lnTo>
                    <a:pt x="14427668" y="8469510"/>
                  </a:lnTo>
                  <a:lnTo>
                    <a:pt x="14430241" y="8469029"/>
                  </a:lnTo>
                  <a:lnTo>
                    <a:pt x="14432240" y="8467119"/>
                  </a:lnTo>
                  <a:lnTo>
                    <a:pt x="14434855" y="8464684"/>
                  </a:lnTo>
                  <a:lnTo>
                    <a:pt x="14434611" y="8460635"/>
                  </a:lnTo>
                  <a:lnTo>
                    <a:pt x="14426783" y="8452166"/>
                  </a:lnTo>
                  <a:close/>
                </a:path>
                <a:path w="18413730" h="10647045">
                  <a:moveTo>
                    <a:pt x="14364822" y="8390224"/>
                  </a:moveTo>
                  <a:lnTo>
                    <a:pt x="14360912" y="8390134"/>
                  </a:lnTo>
                  <a:lnTo>
                    <a:pt x="14358296" y="8392569"/>
                  </a:lnTo>
                  <a:lnTo>
                    <a:pt x="14356013" y="8395147"/>
                  </a:lnTo>
                  <a:lnTo>
                    <a:pt x="14355925" y="8399055"/>
                  </a:lnTo>
                  <a:lnTo>
                    <a:pt x="14358360" y="8401671"/>
                  </a:lnTo>
                  <a:lnTo>
                    <a:pt x="14361319" y="8404907"/>
                  </a:lnTo>
                  <a:lnTo>
                    <a:pt x="14361845" y="8405526"/>
                  </a:lnTo>
                  <a:lnTo>
                    <a:pt x="14365850" y="8407235"/>
                  </a:lnTo>
                  <a:lnTo>
                    <a:pt x="14368422" y="8406753"/>
                  </a:lnTo>
                  <a:lnTo>
                    <a:pt x="14370421" y="8404844"/>
                  </a:lnTo>
                  <a:lnTo>
                    <a:pt x="14372704" y="8402266"/>
                  </a:lnTo>
                  <a:lnTo>
                    <a:pt x="14372794" y="8398359"/>
                  </a:lnTo>
                  <a:lnTo>
                    <a:pt x="14370358" y="8395742"/>
                  </a:lnTo>
                  <a:lnTo>
                    <a:pt x="14367398" y="8392506"/>
                  </a:lnTo>
                  <a:lnTo>
                    <a:pt x="14364822" y="8390224"/>
                  </a:lnTo>
                  <a:close/>
                </a:path>
                <a:path w="18413730" h="10647045">
                  <a:moveTo>
                    <a:pt x="14303620" y="8327423"/>
                  </a:moveTo>
                  <a:lnTo>
                    <a:pt x="14299713" y="8327334"/>
                  </a:lnTo>
                  <a:lnTo>
                    <a:pt x="14297096" y="8329768"/>
                  </a:lnTo>
                  <a:lnTo>
                    <a:pt x="14294812" y="8332346"/>
                  </a:lnTo>
                  <a:lnTo>
                    <a:pt x="14294723" y="8336253"/>
                  </a:lnTo>
                  <a:lnTo>
                    <a:pt x="14300119" y="8342106"/>
                  </a:lnTo>
                  <a:lnTo>
                    <a:pt x="14300644" y="8342725"/>
                  </a:lnTo>
                  <a:lnTo>
                    <a:pt x="14304649" y="8344433"/>
                  </a:lnTo>
                  <a:lnTo>
                    <a:pt x="14307223" y="8343953"/>
                  </a:lnTo>
                  <a:lnTo>
                    <a:pt x="14309222" y="8342043"/>
                  </a:lnTo>
                  <a:lnTo>
                    <a:pt x="14311504" y="8339466"/>
                  </a:lnTo>
                  <a:lnTo>
                    <a:pt x="14311592" y="8335558"/>
                  </a:lnTo>
                  <a:lnTo>
                    <a:pt x="14309157" y="8332941"/>
                  </a:lnTo>
                  <a:lnTo>
                    <a:pt x="14306197" y="8329705"/>
                  </a:lnTo>
                  <a:lnTo>
                    <a:pt x="14303620" y="8327423"/>
                  </a:lnTo>
                  <a:close/>
                </a:path>
                <a:path w="18413730" h="10647045">
                  <a:moveTo>
                    <a:pt x="14242754" y="8264764"/>
                  </a:moveTo>
                  <a:lnTo>
                    <a:pt x="14238845" y="8264675"/>
                  </a:lnTo>
                  <a:lnTo>
                    <a:pt x="14233611" y="8269544"/>
                  </a:lnTo>
                  <a:lnTo>
                    <a:pt x="14233524" y="8273453"/>
                  </a:lnTo>
                  <a:lnTo>
                    <a:pt x="14235958" y="8276069"/>
                  </a:lnTo>
                  <a:lnTo>
                    <a:pt x="14238918" y="8279305"/>
                  </a:lnTo>
                  <a:lnTo>
                    <a:pt x="14239443" y="8279924"/>
                  </a:lnTo>
                  <a:lnTo>
                    <a:pt x="14241113" y="8280636"/>
                  </a:lnTo>
                  <a:lnTo>
                    <a:pt x="14240970" y="8280970"/>
                  </a:lnTo>
                  <a:lnTo>
                    <a:pt x="14243307" y="8281967"/>
                  </a:lnTo>
                  <a:lnTo>
                    <a:pt x="14245880" y="8281486"/>
                  </a:lnTo>
                  <a:lnTo>
                    <a:pt x="14247879" y="8279576"/>
                  </a:lnTo>
                  <a:lnTo>
                    <a:pt x="14250496" y="8277142"/>
                  </a:lnTo>
                  <a:lnTo>
                    <a:pt x="14250583" y="8273233"/>
                  </a:lnTo>
                  <a:lnTo>
                    <a:pt x="14248149" y="8270617"/>
                  </a:lnTo>
                  <a:lnTo>
                    <a:pt x="14245189" y="8267381"/>
                  </a:lnTo>
                  <a:lnTo>
                    <a:pt x="14242754" y="8264764"/>
                  </a:lnTo>
                  <a:close/>
                </a:path>
                <a:path w="18413730" h="10647045">
                  <a:moveTo>
                    <a:pt x="14182171" y="8201437"/>
                  </a:moveTo>
                  <a:lnTo>
                    <a:pt x="14178265" y="8201349"/>
                  </a:lnTo>
                  <a:lnTo>
                    <a:pt x="14173031" y="8206219"/>
                  </a:lnTo>
                  <a:lnTo>
                    <a:pt x="14172941" y="8210126"/>
                  </a:lnTo>
                  <a:lnTo>
                    <a:pt x="14178337" y="8215979"/>
                  </a:lnTo>
                  <a:lnTo>
                    <a:pt x="14178863" y="8216598"/>
                  </a:lnTo>
                  <a:lnTo>
                    <a:pt x="14180532" y="8217310"/>
                  </a:lnTo>
                  <a:lnTo>
                    <a:pt x="14180390" y="8217644"/>
                  </a:lnTo>
                  <a:lnTo>
                    <a:pt x="14182726" y="8218640"/>
                  </a:lnTo>
                  <a:lnTo>
                    <a:pt x="14185298" y="8218159"/>
                  </a:lnTo>
                  <a:lnTo>
                    <a:pt x="14187296" y="8216250"/>
                  </a:lnTo>
                  <a:lnTo>
                    <a:pt x="14189913" y="8213815"/>
                  </a:lnTo>
                  <a:lnTo>
                    <a:pt x="14190001" y="8209906"/>
                  </a:lnTo>
                  <a:lnTo>
                    <a:pt x="14182171" y="8201437"/>
                  </a:lnTo>
                  <a:close/>
                </a:path>
                <a:path w="18413730" h="10647045">
                  <a:moveTo>
                    <a:pt x="14121591" y="8138111"/>
                  </a:moveTo>
                  <a:lnTo>
                    <a:pt x="14117682" y="8138022"/>
                  </a:lnTo>
                  <a:lnTo>
                    <a:pt x="14112448" y="8142892"/>
                  </a:lnTo>
                  <a:lnTo>
                    <a:pt x="14112361" y="8146800"/>
                  </a:lnTo>
                  <a:lnTo>
                    <a:pt x="14117755" y="8152652"/>
                  </a:lnTo>
                  <a:lnTo>
                    <a:pt x="14118280" y="8153271"/>
                  </a:lnTo>
                  <a:lnTo>
                    <a:pt x="14119949" y="8153983"/>
                  </a:lnTo>
                  <a:lnTo>
                    <a:pt x="14119807" y="8154317"/>
                  </a:lnTo>
                  <a:lnTo>
                    <a:pt x="14122143" y="8155313"/>
                  </a:lnTo>
                  <a:lnTo>
                    <a:pt x="14124717" y="8154833"/>
                  </a:lnTo>
                  <a:lnTo>
                    <a:pt x="14126716" y="8152924"/>
                  </a:lnTo>
                  <a:lnTo>
                    <a:pt x="14129333" y="8150489"/>
                  </a:lnTo>
                  <a:lnTo>
                    <a:pt x="14129420" y="8146580"/>
                  </a:lnTo>
                  <a:lnTo>
                    <a:pt x="14121591" y="8138111"/>
                  </a:lnTo>
                  <a:close/>
                </a:path>
                <a:path w="18413730" h="10647045">
                  <a:moveTo>
                    <a:pt x="14061769" y="8073926"/>
                  </a:moveTo>
                  <a:lnTo>
                    <a:pt x="14057863" y="8073837"/>
                  </a:lnTo>
                  <a:lnTo>
                    <a:pt x="14052629" y="8078707"/>
                  </a:lnTo>
                  <a:lnTo>
                    <a:pt x="14052539" y="8082615"/>
                  </a:lnTo>
                  <a:lnTo>
                    <a:pt x="14057935" y="8088467"/>
                  </a:lnTo>
                  <a:lnTo>
                    <a:pt x="14058318" y="8089420"/>
                  </a:lnTo>
                  <a:lnTo>
                    <a:pt x="14062323" y="8091128"/>
                  </a:lnTo>
                  <a:lnTo>
                    <a:pt x="14064896" y="8090647"/>
                  </a:lnTo>
                  <a:lnTo>
                    <a:pt x="14066894" y="8088738"/>
                  </a:lnTo>
                  <a:lnTo>
                    <a:pt x="14069512" y="8086303"/>
                  </a:lnTo>
                  <a:lnTo>
                    <a:pt x="14069599" y="8082395"/>
                  </a:lnTo>
                  <a:lnTo>
                    <a:pt x="14067164" y="8079778"/>
                  </a:lnTo>
                  <a:lnTo>
                    <a:pt x="14064205" y="8076542"/>
                  </a:lnTo>
                  <a:lnTo>
                    <a:pt x="14061769" y="8073926"/>
                  </a:lnTo>
                  <a:close/>
                </a:path>
                <a:path w="18413730" h="10647045">
                  <a:moveTo>
                    <a:pt x="14002283" y="8009883"/>
                  </a:moveTo>
                  <a:lnTo>
                    <a:pt x="13998041" y="8009652"/>
                  </a:lnTo>
                  <a:lnTo>
                    <a:pt x="13995424" y="8012087"/>
                  </a:lnTo>
                  <a:lnTo>
                    <a:pt x="13992949" y="8014187"/>
                  </a:lnTo>
                  <a:lnTo>
                    <a:pt x="13992721" y="8018430"/>
                  </a:lnTo>
                  <a:lnTo>
                    <a:pt x="13995154" y="8021046"/>
                  </a:lnTo>
                  <a:lnTo>
                    <a:pt x="13998114" y="8024282"/>
                  </a:lnTo>
                  <a:lnTo>
                    <a:pt x="13998497" y="8025235"/>
                  </a:lnTo>
                  <a:lnTo>
                    <a:pt x="14002503" y="8026944"/>
                  </a:lnTo>
                  <a:lnTo>
                    <a:pt x="14005075" y="8026462"/>
                  </a:lnTo>
                  <a:lnTo>
                    <a:pt x="14007073" y="8024552"/>
                  </a:lnTo>
                  <a:lnTo>
                    <a:pt x="14009547" y="8022451"/>
                  </a:lnTo>
                  <a:lnTo>
                    <a:pt x="14009779" y="8018210"/>
                  </a:lnTo>
                  <a:lnTo>
                    <a:pt x="14004383" y="8012357"/>
                  </a:lnTo>
                  <a:lnTo>
                    <a:pt x="14002283" y="8009883"/>
                  </a:lnTo>
                  <a:close/>
                </a:path>
                <a:path w="18413730" h="10647045">
                  <a:moveTo>
                    <a:pt x="13942748" y="7945030"/>
                  </a:moveTo>
                  <a:lnTo>
                    <a:pt x="13938507" y="7944800"/>
                  </a:lnTo>
                  <a:lnTo>
                    <a:pt x="13933273" y="7949669"/>
                  </a:lnTo>
                  <a:lnTo>
                    <a:pt x="13933040" y="7953911"/>
                  </a:lnTo>
                  <a:lnTo>
                    <a:pt x="13935476" y="7956527"/>
                  </a:lnTo>
                  <a:lnTo>
                    <a:pt x="13938435" y="7959762"/>
                  </a:lnTo>
                  <a:lnTo>
                    <a:pt x="13938818" y="7960715"/>
                  </a:lnTo>
                  <a:lnTo>
                    <a:pt x="13940487" y="7961427"/>
                  </a:lnTo>
                  <a:lnTo>
                    <a:pt x="13940965" y="7961236"/>
                  </a:lnTo>
                  <a:lnTo>
                    <a:pt x="13943301" y="7962232"/>
                  </a:lnTo>
                  <a:lnTo>
                    <a:pt x="13945730" y="7962085"/>
                  </a:lnTo>
                  <a:lnTo>
                    <a:pt x="13947728" y="7960176"/>
                  </a:lnTo>
                  <a:lnTo>
                    <a:pt x="13950346" y="7957741"/>
                  </a:lnTo>
                  <a:lnTo>
                    <a:pt x="13950578" y="7953500"/>
                  </a:lnTo>
                  <a:lnTo>
                    <a:pt x="13942748" y="7945030"/>
                  </a:lnTo>
                  <a:close/>
                </a:path>
                <a:path w="18413730" h="10647045">
                  <a:moveTo>
                    <a:pt x="13883545" y="7880319"/>
                  </a:moveTo>
                  <a:lnTo>
                    <a:pt x="13879304" y="7880088"/>
                  </a:lnTo>
                  <a:lnTo>
                    <a:pt x="13874071" y="7884958"/>
                  </a:lnTo>
                  <a:lnTo>
                    <a:pt x="13873839" y="7889200"/>
                  </a:lnTo>
                  <a:lnTo>
                    <a:pt x="13879235" y="7895052"/>
                  </a:lnTo>
                  <a:lnTo>
                    <a:pt x="13879618" y="7896005"/>
                  </a:lnTo>
                  <a:lnTo>
                    <a:pt x="13881285" y="7896716"/>
                  </a:lnTo>
                  <a:lnTo>
                    <a:pt x="13881762" y="7896525"/>
                  </a:lnTo>
                  <a:lnTo>
                    <a:pt x="13884099" y="7897522"/>
                  </a:lnTo>
                  <a:lnTo>
                    <a:pt x="13886529" y="7897375"/>
                  </a:lnTo>
                  <a:lnTo>
                    <a:pt x="13888528" y="7895466"/>
                  </a:lnTo>
                  <a:lnTo>
                    <a:pt x="13891145" y="7893031"/>
                  </a:lnTo>
                  <a:lnTo>
                    <a:pt x="13891375" y="7888789"/>
                  </a:lnTo>
                  <a:lnTo>
                    <a:pt x="13888940" y="7886172"/>
                  </a:lnTo>
                  <a:lnTo>
                    <a:pt x="13885981" y="7882936"/>
                  </a:lnTo>
                  <a:lnTo>
                    <a:pt x="13883545" y="7880319"/>
                  </a:lnTo>
                  <a:close/>
                </a:path>
                <a:path w="18413730" h="10647045">
                  <a:moveTo>
                    <a:pt x="13824486" y="7815275"/>
                  </a:moveTo>
                  <a:lnTo>
                    <a:pt x="13820245" y="7815044"/>
                  </a:lnTo>
                  <a:lnTo>
                    <a:pt x="13815010" y="7819914"/>
                  </a:lnTo>
                  <a:lnTo>
                    <a:pt x="13814780" y="7824156"/>
                  </a:lnTo>
                  <a:lnTo>
                    <a:pt x="13820175" y="7830007"/>
                  </a:lnTo>
                  <a:lnTo>
                    <a:pt x="13820558" y="7830961"/>
                  </a:lnTo>
                  <a:lnTo>
                    <a:pt x="13822227" y="7831673"/>
                  </a:lnTo>
                  <a:lnTo>
                    <a:pt x="13822701" y="7831480"/>
                  </a:lnTo>
                  <a:lnTo>
                    <a:pt x="13825038" y="7832477"/>
                  </a:lnTo>
                  <a:lnTo>
                    <a:pt x="13827470" y="7832331"/>
                  </a:lnTo>
                  <a:lnTo>
                    <a:pt x="13829467" y="7830421"/>
                  </a:lnTo>
                  <a:lnTo>
                    <a:pt x="13832085" y="7827986"/>
                  </a:lnTo>
                  <a:lnTo>
                    <a:pt x="13832315" y="7823744"/>
                  </a:lnTo>
                  <a:lnTo>
                    <a:pt x="13824486" y="7815275"/>
                  </a:lnTo>
                  <a:close/>
                </a:path>
                <a:path w="18413730" h="10647045">
                  <a:moveTo>
                    <a:pt x="13765902" y="7750039"/>
                  </a:moveTo>
                  <a:lnTo>
                    <a:pt x="13761660" y="7749808"/>
                  </a:lnTo>
                  <a:lnTo>
                    <a:pt x="13756427" y="7754678"/>
                  </a:lnTo>
                  <a:lnTo>
                    <a:pt x="13756196" y="7758920"/>
                  </a:lnTo>
                  <a:lnTo>
                    <a:pt x="13758632" y="7761537"/>
                  </a:lnTo>
                  <a:lnTo>
                    <a:pt x="13761592" y="7764772"/>
                  </a:lnTo>
                  <a:lnTo>
                    <a:pt x="13761975" y="7765724"/>
                  </a:lnTo>
                  <a:lnTo>
                    <a:pt x="13763644" y="7766437"/>
                  </a:lnTo>
                  <a:lnTo>
                    <a:pt x="13764118" y="7766245"/>
                  </a:lnTo>
                  <a:lnTo>
                    <a:pt x="13766455" y="7767242"/>
                  </a:lnTo>
                  <a:lnTo>
                    <a:pt x="13769028" y="7766761"/>
                  </a:lnTo>
                  <a:lnTo>
                    <a:pt x="13770884" y="7765185"/>
                  </a:lnTo>
                  <a:lnTo>
                    <a:pt x="13773502" y="7762750"/>
                  </a:lnTo>
                  <a:lnTo>
                    <a:pt x="13773731" y="7758507"/>
                  </a:lnTo>
                  <a:lnTo>
                    <a:pt x="13771297" y="7755891"/>
                  </a:lnTo>
                  <a:lnTo>
                    <a:pt x="13768337" y="7752656"/>
                  </a:lnTo>
                  <a:lnTo>
                    <a:pt x="13765902" y="7750039"/>
                  </a:lnTo>
                  <a:close/>
                </a:path>
                <a:path w="18413730" h="10647045">
                  <a:moveTo>
                    <a:pt x="13707176" y="7685137"/>
                  </a:moveTo>
                  <a:lnTo>
                    <a:pt x="13702935" y="7684906"/>
                  </a:lnTo>
                  <a:lnTo>
                    <a:pt x="13697702" y="7689776"/>
                  </a:lnTo>
                  <a:lnTo>
                    <a:pt x="13697471" y="7694018"/>
                  </a:lnTo>
                  <a:lnTo>
                    <a:pt x="13699906" y="7696635"/>
                  </a:lnTo>
                  <a:lnTo>
                    <a:pt x="13702865" y="7699870"/>
                  </a:lnTo>
                  <a:lnTo>
                    <a:pt x="13703248" y="7700822"/>
                  </a:lnTo>
                  <a:lnTo>
                    <a:pt x="13704917" y="7701534"/>
                  </a:lnTo>
                  <a:lnTo>
                    <a:pt x="13705395" y="7701343"/>
                  </a:lnTo>
                  <a:lnTo>
                    <a:pt x="13707731" y="7702340"/>
                  </a:lnTo>
                  <a:lnTo>
                    <a:pt x="13710160" y="7702193"/>
                  </a:lnTo>
                  <a:lnTo>
                    <a:pt x="13712159" y="7700283"/>
                  </a:lnTo>
                  <a:lnTo>
                    <a:pt x="13714776" y="7697849"/>
                  </a:lnTo>
                  <a:lnTo>
                    <a:pt x="13715006" y="7693606"/>
                  </a:lnTo>
                  <a:lnTo>
                    <a:pt x="13712571" y="7690989"/>
                  </a:lnTo>
                  <a:lnTo>
                    <a:pt x="13709613" y="7687755"/>
                  </a:lnTo>
                  <a:lnTo>
                    <a:pt x="13707176" y="7685137"/>
                  </a:lnTo>
                  <a:close/>
                </a:path>
                <a:path w="18413730" h="10647045">
                  <a:moveTo>
                    <a:pt x="13648117" y="7620093"/>
                  </a:moveTo>
                  <a:lnTo>
                    <a:pt x="13643876" y="7619861"/>
                  </a:lnTo>
                  <a:lnTo>
                    <a:pt x="13638641" y="7624731"/>
                  </a:lnTo>
                  <a:lnTo>
                    <a:pt x="13638412" y="7628973"/>
                  </a:lnTo>
                  <a:lnTo>
                    <a:pt x="13643806" y="7634825"/>
                  </a:lnTo>
                  <a:lnTo>
                    <a:pt x="13644189" y="7635778"/>
                  </a:lnTo>
                  <a:lnTo>
                    <a:pt x="13645857" y="7636490"/>
                  </a:lnTo>
                  <a:lnTo>
                    <a:pt x="13646334" y="7636299"/>
                  </a:lnTo>
                  <a:lnTo>
                    <a:pt x="13648672" y="7637296"/>
                  </a:lnTo>
                  <a:lnTo>
                    <a:pt x="13651100" y="7637148"/>
                  </a:lnTo>
                  <a:lnTo>
                    <a:pt x="13653098" y="7635238"/>
                  </a:lnTo>
                  <a:lnTo>
                    <a:pt x="13655716" y="7632803"/>
                  </a:lnTo>
                  <a:lnTo>
                    <a:pt x="13655947" y="7628563"/>
                  </a:lnTo>
                  <a:lnTo>
                    <a:pt x="13648117" y="7620093"/>
                  </a:lnTo>
                  <a:close/>
                </a:path>
                <a:path w="18413730" h="10647045">
                  <a:moveTo>
                    <a:pt x="13588916" y="7555383"/>
                  </a:moveTo>
                  <a:lnTo>
                    <a:pt x="13584673" y="7555151"/>
                  </a:lnTo>
                  <a:lnTo>
                    <a:pt x="13579438" y="7560020"/>
                  </a:lnTo>
                  <a:lnTo>
                    <a:pt x="13579209" y="7564263"/>
                  </a:lnTo>
                  <a:lnTo>
                    <a:pt x="13581643" y="7566879"/>
                  </a:lnTo>
                  <a:lnTo>
                    <a:pt x="13584603" y="7570115"/>
                  </a:lnTo>
                  <a:lnTo>
                    <a:pt x="13584986" y="7571067"/>
                  </a:lnTo>
                  <a:lnTo>
                    <a:pt x="13586654" y="7571779"/>
                  </a:lnTo>
                  <a:lnTo>
                    <a:pt x="13587132" y="7571587"/>
                  </a:lnTo>
                  <a:lnTo>
                    <a:pt x="13589469" y="7572584"/>
                  </a:lnTo>
                  <a:lnTo>
                    <a:pt x="13591898" y="7572437"/>
                  </a:lnTo>
                  <a:lnTo>
                    <a:pt x="13593896" y="7570528"/>
                  </a:lnTo>
                  <a:lnTo>
                    <a:pt x="13596514" y="7568093"/>
                  </a:lnTo>
                  <a:lnTo>
                    <a:pt x="13596746" y="7563852"/>
                  </a:lnTo>
                  <a:lnTo>
                    <a:pt x="13594310" y="7561235"/>
                  </a:lnTo>
                  <a:lnTo>
                    <a:pt x="13591351" y="7557999"/>
                  </a:lnTo>
                  <a:lnTo>
                    <a:pt x="13588916" y="7555383"/>
                  </a:lnTo>
                  <a:close/>
                </a:path>
                <a:path w="18413730" h="10647045">
                  <a:moveTo>
                    <a:pt x="13529714" y="7490671"/>
                  </a:moveTo>
                  <a:lnTo>
                    <a:pt x="13525472" y="7490441"/>
                  </a:lnTo>
                  <a:lnTo>
                    <a:pt x="13520239" y="7495310"/>
                  </a:lnTo>
                  <a:lnTo>
                    <a:pt x="13520006" y="7499551"/>
                  </a:lnTo>
                  <a:lnTo>
                    <a:pt x="13522441" y="7502169"/>
                  </a:lnTo>
                  <a:lnTo>
                    <a:pt x="13525401" y="7505404"/>
                  </a:lnTo>
                  <a:lnTo>
                    <a:pt x="13525784" y="7506356"/>
                  </a:lnTo>
                  <a:lnTo>
                    <a:pt x="13527453" y="7507069"/>
                  </a:lnTo>
                  <a:lnTo>
                    <a:pt x="13527930" y="7506877"/>
                  </a:lnTo>
                  <a:lnTo>
                    <a:pt x="13530266" y="7507874"/>
                  </a:lnTo>
                  <a:lnTo>
                    <a:pt x="13532698" y="7507727"/>
                  </a:lnTo>
                  <a:lnTo>
                    <a:pt x="13534696" y="7505818"/>
                  </a:lnTo>
                  <a:lnTo>
                    <a:pt x="13537313" y="7503383"/>
                  </a:lnTo>
                  <a:lnTo>
                    <a:pt x="13537543" y="7499141"/>
                  </a:lnTo>
                  <a:lnTo>
                    <a:pt x="13529714" y="7490671"/>
                  </a:lnTo>
                  <a:close/>
                </a:path>
                <a:path w="18413730" h="10647045">
                  <a:moveTo>
                    <a:pt x="13470512" y="7425961"/>
                  </a:moveTo>
                  <a:lnTo>
                    <a:pt x="13466271" y="7425730"/>
                  </a:lnTo>
                  <a:lnTo>
                    <a:pt x="13461036" y="7430599"/>
                  </a:lnTo>
                  <a:lnTo>
                    <a:pt x="13460804" y="7434841"/>
                  </a:lnTo>
                  <a:lnTo>
                    <a:pt x="13466200" y="7440694"/>
                  </a:lnTo>
                  <a:lnTo>
                    <a:pt x="13466583" y="7441647"/>
                  </a:lnTo>
                  <a:lnTo>
                    <a:pt x="13468250" y="7442358"/>
                  </a:lnTo>
                  <a:lnTo>
                    <a:pt x="13468727" y="7442166"/>
                  </a:lnTo>
                  <a:lnTo>
                    <a:pt x="13471064" y="7443163"/>
                  </a:lnTo>
                  <a:lnTo>
                    <a:pt x="13473496" y="7443017"/>
                  </a:lnTo>
                  <a:lnTo>
                    <a:pt x="13475493" y="7441107"/>
                  </a:lnTo>
                  <a:lnTo>
                    <a:pt x="13478110" y="7438672"/>
                  </a:lnTo>
                  <a:lnTo>
                    <a:pt x="13478341" y="7434430"/>
                  </a:lnTo>
                  <a:lnTo>
                    <a:pt x="13475906" y="7431813"/>
                  </a:lnTo>
                  <a:lnTo>
                    <a:pt x="13472946" y="7428578"/>
                  </a:lnTo>
                  <a:lnTo>
                    <a:pt x="13470512" y="7425961"/>
                  </a:lnTo>
                  <a:close/>
                </a:path>
                <a:path w="18413730" h="10647045">
                  <a:moveTo>
                    <a:pt x="13410882" y="7362251"/>
                  </a:moveTo>
                  <a:lnTo>
                    <a:pt x="13406640" y="7362021"/>
                  </a:lnTo>
                  <a:lnTo>
                    <a:pt x="13404023" y="7364455"/>
                  </a:lnTo>
                  <a:lnTo>
                    <a:pt x="13401549" y="7366557"/>
                  </a:lnTo>
                  <a:lnTo>
                    <a:pt x="13401319" y="7370798"/>
                  </a:lnTo>
                  <a:lnTo>
                    <a:pt x="13403754" y="7373416"/>
                  </a:lnTo>
                  <a:lnTo>
                    <a:pt x="13406714" y="7376651"/>
                  </a:lnTo>
                  <a:lnTo>
                    <a:pt x="13407096" y="7377603"/>
                  </a:lnTo>
                  <a:lnTo>
                    <a:pt x="13411102" y="7379312"/>
                  </a:lnTo>
                  <a:lnTo>
                    <a:pt x="13413674" y="7378831"/>
                  </a:lnTo>
                  <a:lnTo>
                    <a:pt x="13415673" y="7376921"/>
                  </a:lnTo>
                  <a:lnTo>
                    <a:pt x="13418146" y="7374820"/>
                  </a:lnTo>
                  <a:lnTo>
                    <a:pt x="13418380" y="7370579"/>
                  </a:lnTo>
                  <a:lnTo>
                    <a:pt x="13412982" y="7364726"/>
                  </a:lnTo>
                  <a:lnTo>
                    <a:pt x="13410882" y="7362251"/>
                  </a:lnTo>
                  <a:close/>
                </a:path>
                <a:path w="18413730" h="10647045">
                  <a:moveTo>
                    <a:pt x="13350871" y="7297591"/>
                  </a:moveTo>
                  <a:lnTo>
                    <a:pt x="13346961" y="7297502"/>
                  </a:lnTo>
                  <a:lnTo>
                    <a:pt x="13341728" y="7302372"/>
                  </a:lnTo>
                  <a:lnTo>
                    <a:pt x="13341640" y="7306279"/>
                  </a:lnTo>
                  <a:lnTo>
                    <a:pt x="13344075" y="7308896"/>
                  </a:lnTo>
                  <a:lnTo>
                    <a:pt x="13347035" y="7312132"/>
                  </a:lnTo>
                  <a:lnTo>
                    <a:pt x="13347418" y="7313084"/>
                  </a:lnTo>
                  <a:lnTo>
                    <a:pt x="13351422" y="7314792"/>
                  </a:lnTo>
                  <a:lnTo>
                    <a:pt x="13353995" y="7314311"/>
                  </a:lnTo>
                  <a:lnTo>
                    <a:pt x="13355993" y="7312402"/>
                  </a:lnTo>
                  <a:lnTo>
                    <a:pt x="13358468" y="7310300"/>
                  </a:lnTo>
                  <a:lnTo>
                    <a:pt x="13358700" y="7306060"/>
                  </a:lnTo>
                  <a:lnTo>
                    <a:pt x="13356265" y="7303442"/>
                  </a:lnTo>
                  <a:lnTo>
                    <a:pt x="13353306" y="7300208"/>
                  </a:lnTo>
                  <a:lnTo>
                    <a:pt x="13350871" y="7297591"/>
                  </a:lnTo>
                  <a:close/>
                </a:path>
                <a:path w="18413730" h="10647045">
                  <a:moveTo>
                    <a:pt x="13290907" y="7233738"/>
                  </a:moveTo>
                  <a:lnTo>
                    <a:pt x="13286998" y="7233649"/>
                  </a:lnTo>
                  <a:lnTo>
                    <a:pt x="13281765" y="7238519"/>
                  </a:lnTo>
                  <a:lnTo>
                    <a:pt x="13281678" y="7242429"/>
                  </a:lnTo>
                  <a:lnTo>
                    <a:pt x="13284112" y="7245044"/>
                  </a:lnTo>
                  <a:lnTo>
                    <a:pt x="13287072" y="7248280"/>
                  </a:lnTo>
                  <a:lnTo>
                    <a:pt x="13287455" y="7249233"/>
                  </a:lnTo>
                  <a:lnTo>
                    <a:pt x="13291460" y="7250941"/>
                  </a:lnTo>
                  <a:lnTo>
                    <a:pt x="13294033" y="7250460"/>
                  </a:lnTo>
                  <a:lnTo>
                    <a:pt x="13296032" y="7248551"/>
                  </a:lnTo>
                  <a:lnTo>
                    <a:pt x="13298649" y="7246116"/>
                  </a:lnTo>
                  <a:lnTo>
                    <a:pt x="13298738" y="7242208"/>
                  </a:lnTo>
                  <a:lnTo>
                    <a:pt x="13296302" y="7239591"/>
                  </a:lnTo>
                  <a:lnTo>
                    <a:pt x="13293342" y="7236355"/>
                  </a:lnTo>
                  <a:lnTo>
                    <a:pt x="13290907" y="7233738"/>
                  </a:lnTo>
                  <a:close/>
                </a:path>
                <a:path w="18413730" h="10647045">
                  <a:moveTo>
                    <a:pt x="13230802" y="7170221"/>
                  </a:moveTo>
                  <a:lnTo>
                    <a:pt x="13226894" y="7170133"/>
                  </a:lnTo>
                  <a:lnTo>
                    <a:pt x="13221660" y="7175002"/>
                  </a:lnTo>
                  <a:lnTo>
                    <a:pt x="13221572" y="7178910"/>
                  </a:lnTo>
                  <a:lnTo>
                    <a:pt x="13226967" y="7184762"/>
                  </a:lnTo>
                  <a:lnTo>
                    <a:pt x="13227493" y="7185382"/>
                  </a:lnTo>
                  <a:lnTo>
                    <a:pt x="13229161" y="7186094"/>
                  </a:lnTo>
                  <a:lnTo>
                    <a:pt x="13229019" y="7186427"/>
                  </a:lnTo>
                  <a:lnTo>
                    <a:pt x="13231355" y="7187424"/>
                  </a:lnTo>
                  <a:lnTo>
                    <a:pt x="13233927" y="7186943"/>
                  </a:lnTo>
                  <a:lnTo>
                    <a:pt x="13235926" y="7185033"/>
                  </a:lnTo>
                  <a:lnTo>
                    <a:pt x="13238542" y="7182598"/>
                  </a:lnTo>
                  <a:lnTo>
                    <a:pt x="13238631" y="7178690"/>
                  </a:lnTo>
                  <a:lnTo>
                    <a:pt x="13236196" y="7176074"/>
                  </a:lnTo>
                  <a:lnTo>
                    <a:pt x="13233237" y="7172838"/>
                  </a:lnTo>
                  <a:lnTo>
                    <a:pt x="13230802" y="7170221"/>
                  </a:lnTo>
                  <a:close/>
                </a:path>
                <a:path w="18413730" h="10647045">
                  <a:moveTo>
                    <a:pt x="13170220" y="7106895"/>
                  </a:moveTo>
                  <a:lnTo>
                    <a:pt x="13166311" y="7106806"/>
                  </a:lnTo>
                  <a:lnTo>
                    <a:pt x="13161078" y="7111675"/>
                  </a:lnTo>
                  <a:lnTo>
                    <a:pt x="13160991" y="7115585"/>
                  </a:lnTo>
                  <a:lnTo>
                    <a:pt x="13163424" y="7118200"/>
                  </a:lnTo>
                  <a:lnTo>
                    <a:pt x="13166385" y="7121436"/>
                  </a:lnTo>
                  <a:lnTo>
                    <a:pt x="13166911" y="7122055"/>
                  </a:lnTo>
                  <a:lnTo>
                    <a:pt x="13168580" y="7122767"/>
                  </a:lnTo>
                  <a:lnTo>
                    <a:pt x="13168438" y="7123101"/>
                  </a:lnTo>
                  <a:lnTo>
                    <a:pt x="13170774" y="7124097"/>
                  </a:lnTo>
                  <a:lnTo>
                    <a:pt x="13173345" y="7123616"/>
                  </a:lnTo>
                  <a:lnTo>
                    <a:pt x="13175344" y="7121707"/>
                  </a:lnTo>
                  <a:lnTo>
                    <a:pt x="13177961" y="7119272"/>
                  </a:lnTo>
                  <a:lnTo>
                    <a:pt x="13178049" y="7115364"/>
                  </a:lnTo>
                  <a:lnTo>
                    <a:pt x="13170220" y="7106895"/>
                  </a:lnTo>
                  <a:close/>
                </a:path>
                <a:path w="18413730" h="10647045">
                  <a:moveTo>
                    <a:pt x="13109639" y="7043568"/>
                  </a:moveTo>
                  <a:lnTo>
                    <a:pt x="13105730" y="7043480"/>
                  </a:lnTo>
                  <a:lnTo>
                    <a:pt x="13100497" y="7048350"/>
                  </a:lnTo>
                  <a:lnTo>
                    <a:pt x="13100408" y="7052258"/>
                  </a:lnTo>
                  <a:lnTo>
                    <a:pt x="13102843" y="7054874"/>
                  </a:lnTo>
                  <a:lnTo>
                    <a:pt x="13105803" y="7058110"/>
                  </a:lnTo>
                  <a:lnTo>
                    <a:pt x="13106329" y="7058729"/>
                  </a:lnTo>
                  <a:lnTo>
                    <a:pt x="13107998" y="7059441"/>
                  </a:lnTo>
                  <a:lnTo>
                    <a:pt x="13107856" y="7059775"/>
                  </a:lnTo>
                  <a:lnTo>
                    <a:pt x="13110192" y="7060772"/>
                  </a:lnTo>
                  <a:lnTo>
                    <a:pt x="13112764" y="7060290"/>
                  </a:lnTo>
                  <a:lnTo>
                    <a:pt x="13114762" y="7058381"/>
                  </a:lnTo>
                  <a:lnTo>
                    <a:pt x="13117379" y="7055946"/>
                  </a:lnTo>
                  <a:lnTo>
                    <a:pt x="13117468" y="7052037"/>
                  </a:lnTo>
                  <a:lnTo>
                    <a:pt x="13115033" y="7049420"/>
                  </a:lnTo>
                  <a:lnTo>
                    <a:pt x="13112074" y="7046186"/>
                  </a:lnTo>
                  <a:lnTo>
                    <a:pt x="13109639" y="7043568"/>
                  </a:lnTo>
                  <a:close/>
                </a:path>
                <a:path w="18413730" h="10647045">
                  <a:moveTo>
                    <a:pt x="13048104" y="6980626"/>
                  </a:moveTo>
                  <a:lnTo>
                    <a:pt x="13044197" y="6980536"/>
                  </a:lnTo>
                  <a:lnTo>
                    <a:pt x="13041580" y="6982972"/>
                  </a:lnTo>
                  <a:lnTo>
                    <a:pt x="13039297" y="6985548"/>
                  </a:lnTo>
                  <a:lnTo>
                    <a:pt x="13039208" y="6989457"/>
                  </a:lnTo>
                  <a:lnTo>
                    <a:pt x="13041642" y="6992073"/>
                  </a:lnTo>
                  <a:lnTo>
                    <a:pt x="13044602" y="6995308"/>
                  </a:lnTo>
                  <a:lnTo>
                    <a:pt x="13045128" y="6995927"/>
                  </a:lnTo>
                  <a:lnTo>
                    <a:pt x="13049134" y="6997636"/>
                  </a:lnTo>
                  <a:lnTo>
                    <a:pt x="13051707" y="6997156"/>
                  </a:lnTo>
                  <a:lnTo>
                    <a:pt x="13053704" y="6995246"/>
                  </a:lnTo>
                  <a:lnTo>
                    <a:pt x="13055988" y="6992668"/>
                  </a:lnTo>
                  <a:lnTo>
                    <a:pt x="13056076" y="6988760"/>
                  </a:lnTo>
                  <a:lnTo>
                    <a:pt x="13053642" y="6986144"/>
                  </a:lnTo>
                  <a:lnTo>
                    <a:pt x="13050682" y="6982909"/>
                  </a:lnTo>
                  <a:lnTo>
                    <a:pt x="13048104" y="6980626"/>
                  </a:lnTo>
                  <a:close/>
                </a:path>
                <a:path w="18413730" h="10647045">
                  <a:moveTo>
                    <a:pt x="12986762" y="6918158"/>
                  </a:moveTo>
                  <a:lnTo>
                    <a:pt x="12982853" y="6918069"/>
                  </a:lnTo>
                  <a:lnTo>
                    <a:pt x="12980237" y="6920504"/>
                  </a:lnTo>
                  <a:lnTo>
                    <a:pt x="12977954" y="6923082"/>
                  </a:lnTo>
                  <a:lnTo>
                    <a:pt x="12977866" y="6926989"/>
                  </a:lnTo>
                  <a:lnTo>
                    <a:pt x="12980300" y="6929606"/>
                  </a:lnTo>
                  <a:lnTo>
                    <a:pt x="12983261" y="6932842"/>
                  </a:lnTo>
                  <a:lnTo>
                    <a:pt x="12983787" y="6933461"/>
                  </a:lnTo>
                  <a:lnTo>
                    <a:pt x="12987790" y="6935169"/>
                  </a:lnTo>
                  <a:lnTo>
                    <a:pt x="12990363" y="6934688"/>
                  </a:lnTo>
                  <a:lnTo>
                    <a:pt x="12992362" y="6932778"/>
                  </a:lnTo>
                  <a:lnTo>
                    <a:pt x="12994645" y="6930202"/>
                  </a:lnTo>
                  <a:lnTo>
                    <a:pt x="12994734" y="6926293"/>
                  </a:lnTo>
                  <a:lnTo>
                    <a:pt x="12992298" y="6923676"/>
                  </a:lnTo>
                  <a:lnTo>
                    <a:pt x="12989340" y="6920442"/>
                  </a:lnTo>
                  <a:lnTo>
                    <a:pt x="12986762" y="6918158"/>
                  </a:lnTo>
                  <a:close/>
                </a:path>
                <a:path w="18413730" h="10647045">
                  <a:moveTo>
                    <a:pt x="12924943" y="6855882"/>
                  </a:moveTo>
                  <a:lnTo>
                    <a:pt x="12920893" y="6856128"/>
                  </a:lnTo>
                  <a:lnTo>
                    <a:pt x="12915659" y="6860997"/>
                  </a:lnTo>
                  <a:lnTo>
                    <a:pt x="12915904" y="6865047"/>
                  </a:lnTo>
                  <a:lnTo>
                    <a:pt x="12918339" y="6867664"/>
                  </a:lnTo>
                  <a:lnTo>
                    <a:pt x="12921441" y="6870565"/>
                  </a:lnTo>
                  <a:lnTo>
                    <a:pt x="12922301" y="6871328"/>
                  </a:lnTo>
                  <a:lnTo>
                    <a:pt x="12925973" y="6872894"/>
                  </a:lnTo>
                  <a:lnTo>
                    <a:pt x="12928546" y="6872413"/>
                  </a:lnTo>
                  <a:lnTo>
                    <a:pt x="12930543" y="6870503"/>
                  </a:lnTo>
                  <a:lnTo>
                    <a:pt x="12933160" y="6868068"/>
                  </a:lnTo>
                  <a:lnTo>
                    <a:pt x="12932914" y="6864018"/>
                  </a:lnTo>
                  <a:lnTo>
                    <a:pt x="12930480" y="6861401"/>
                  </a:lnTo>
                  <a:lnTo>
                    <a:pt x="12927378" y="6858499"/>
                  </a:lnTo>
                  <a:lnTo>
                    <a:pt x="12924943" y="6855882"/>
                  </a:lnTo>
                  <a:close/>
                </a:path>
                <a:path w="18413730" h="10647045">
                  <a:moveTo>
                    <a:pt x="12862697" y="6794608"/>
                  </a:moveTo>
                  <a:lnTo>
                    <a:pt x="12858647" y="6794853"/>
                  </a:lnTo>
                  <a:lnTo>
                    <a:pt x="12853413" y="6799723"/>
                  </a:lnTo>
                  <a:lnTo>
                    <a:pt x="12853657" y="6803772"/>
                  </a:lnTo>
                  <a:lnTo>
                    <a:pt x="12856092" y="6806390"/>
                  </a:lnTo>
                  <a:lnTo>
                    <a:pt x="12859196" y="6809292"/>
                  </a:lnTo>
                  <a:lnTo>
                    <a:pt x="12859721" y="6809911"/>
                  </a:lnTo>
                  <a:lnTo>
                    <a:pt x="12863727" y="6811619"/>
                  </a:lnTo>
                  <a:lnTo>
                    <a:pt x="12866300" y="6811138"/>
                  </a:lnTo>
                  <a:lnTo>
                    <a:pt x="12868298" y="6809229"/>
                  </a:lnTo>
                  <a:lnTo>
                    <a:pt x="12870914" y="6806794"/>
                  </a:lnTo>
                  <a:lnTo>
                    <a:pt x="12870670" y="6802744"/>
                  </a:lnTo>
                  <a:lnTo>
                    <a:pt x="12868234" y="6800127"/>
                  </a:lnTo>
                  <a:lnTo>
                    <a:pt x="12865131" y="6797224"/>
                  </a:lnTo>
                  <a:lnTo>
                    <a:pt x="12862697" y="6794608"/>
                  </a:lnTo>
                  <a:close/>
                </a:path>
                <a:path w="18413730" h="10647045">
                  <a:moveTo>
                    <a:pt x="12799975" y="6733525"/>
                  </a:moveTo>
                  <a:lnTo>
                    <a:pt x="12795591" y="6733628"/>
                  </a:lnTo>
                  <a:lnTo>
                    <a:pt x="12793307" y="6736206"/>
                  </a:lnTo>
                  <a:lnTo>
                    <a:pt x="12790690" y="6738640"/>
                  </a:lnTo>
                  <a:lnTo>
                    <a:pt x="12790793" y="6743024"/>
                  </a:lnTo>
                  <a:lnTo>
                    <a:pt x="12793370" y="6745307"/>
                  </a:lnTo>
                  <a:lnTo>
                    <a:pt x="12796473" y="6748209"/>
                  </a:lnTo>
                  <a:lnTo>
                    <a:pt x="12796999" y="6748828"/>
                  </a:lnTo>
                  <a:lnTo>
                    <a:pt x="12801004" y="6750536"/>
                  </a:lnTo>
                  <a:lnTo>
                    <a:pt x="12803577" y="6750055"/>
                  </a:lnTo>
                  <a:lnTo>
                    <a:pt x="12805576" y="6748146"/>
                  </a:lnTo>
                  <a:lnTo>
                    <a:pt x="12808193" y="6745711"/>
                  </a:lnTo>
                  <a:lnTo>
                    <a:pt x="12808090" y="6741327"/>
                  </a:lnTo>
                  <a:lnTo>
                    <a:pt x="12805512" y="6739044"/>
                  </a:lnTo>
                  <a:lnTo>
                    <a:pt x="12802409" y="6736141"/>
                  </a:lnTo>
                  <a:lnTo>
                    <a:pt x="12799975" y="6733525"/>
                  </a:lnTo>
                  <a:close/>
                </a:path>
                <a:path w="18413730" h="10647045">
                  <a:moveTo>
                    <a:pt x="12736157" y="6673159"/>
                  </a:moveTo>
                  <a:lnTo>
                    <a:pt x="12731773" y="6673262"/>
                  </a:lnTo>
                  <a:lnTo>
                    <a:pt x="12727207" y="6678416"/>
                  </a:lnTo>
                  <a:lnTo>
                    <a:pt x="12727310" y="6682800"/>
                  </a:lnTo>
                  <a:lnTo>
                    <a:pt x="12729888" y="6685083"/>
                  </a:lnTo>
                  <a:lnTo>
                    <a:pt x="12732990" y="6687985"/>
                  </a:lnTo>
                  <a:lnTo>
                    <a:pt x="12733515" y="6688604"/>
                  </a:lnTo>
                  <a:lnTo>
                    <a:pt x="12737521" y="6690313"/>
                  </a:lnTo>
                  <a:lnTo>
                    <a:pt x="12740236" y="6689498"/>
                  </a:lnTo>
                  <a:lnTo>
                    <a:pt x="12742235" y="6687588"/>
                  </a:lnTo>
                  <a:lnTo>
                    <a:pt x="12744517" y="6685011"/>
                  </a:lnTo>
                  <a:lnTo>
                    <a:pt x="12744413" y="6680627"/>
                  </a:lnTo>
                  <a:lnTo>
                    <a:pt x="12741837" y="6678344"/>
                  </a:lnTo>
                  <a:lnTo>
                    <a:pt x="12738735" y="6675442"/>
                  </a:lnTo>
                  <a:lnTo>
                    <a:pt x="12736157" y="6673159"/>
                  </a:lnTo>
                  <a:close/>
                </a:path>
                <a:path w="18413730" h="10647045">
                  <a:moveTo>
                    <a:pt x="12671722" y="6613318"/>
                  </a:moveTo>
                  <a:lnTo>
                    <a:pt x="12667671" y="6613563"/>
                  </a:lnTo>
                  <a:lnTo>
                    <a:pt x="12665388" y="6616140"/>
                  </a:lnTo>
                  <a:lnTo>
                    <a:pt x="12662963" y="6619052"/>
                  </a:lnTo>
                  <a:lnTo>
                    <a:pt x="12663208" y="6623102"/>
                  </a:lnTo>
                  <a:lnTo>
                    <a:pt x="12665784" y="6625385"/>
                  </a:lnTo>
                  <a:lnTo>
                    <a:pt x="12668887" y="6628287"/>
                  </a:lnTo>
                  <a:lnTo>
                    <a:pt x="12669413" y="6628906"/>
                  </a:lnTo>
                  <a:lnTo>
                    <a:pt x="12673418" y="6630614"/>
                  </a:lnTo>
                  <a:lnTo>
                    <a:pt x="12676134" y="6629799"/>
                  </a:lnTo>
                  <a:lnTo>
                    <a:pt x="12678132" y="6627890"/>
                  </a:lnTo>
                  <a:lnTo>
                    <a:pt x="12680558" y="6624979"/>
                  </a:lnTo>
                  <a:lnTo>
                    <a:pt x="12680313" y="6620928"/>
                  </a:lnTo>
                  <a:lnTo>
                    <a:pt x="12677735" y="6618645"/>
                  </a:lnTo>
                  <a:lnTo>
                    <a:pt x="12674633" y="6615744"/>
                  </a:lnTo>
                  <a:lnTo>
                    <a:pt x="12671722" y="6613318"/>
                  </a:lnTo>
                  <a:close/>
                </a:path>
                <a:path w="18413730" h="10647045">
                  <a:moveTo>
                    <a:pt x="12606859" y="6554479"/>
                  </a:moveTo>
                  <a:lnTo>
                    <a:pt x="12602809" y="6554724"/>
                  </a:lnTo>
                  <a:lnTo>
                    <a:pt x="12600526" y="6557301"/>
                  </a:lnTo>
                  <a:lnTo>
                    <a:pt x="12598100" y="6560212"/>
                  </a:lnTo>
                  <a:lnTo>
                    <a:pt x="12598344" y="6564262"/>
                  </a:lnTo>
                  <a:lnTo>
                    <a:pt x="12600922" y="6566545"/>
                  </a:lnTo>
                  <a:lnTo>
                    <a:pt x="12604026" y="6569447"/>
                  </a:lnTo>
                  <a:lnTo>
                    <a:pt x="12606028" y="6570301"/>
                  </a:lnTo>
                  <a:lnTo>
                    <a:pt x="12605885" y="6570635"/>
                  </a:lnTo>
                  <a:lnTo>
                    <a:pt x="12608556" y="6571774"/>
                  </a:lnTo>
                  <a:lnTo>
                    <a:pt x="12611270" y="6570959"/>
                  </a:lnTo>
                  <a:lnTo>
                    <a:pt x="12613269" y="6569050"/>
                  </a:lnTo>
                  <a:lnTo>
                    <a:pt x="12615694" y="6566138"/>
                  </a:lnTo>
                  <a:lnTo>
                    <a:pt x="12615449" y="6562089"/>
                  </a:lnTo>
                  <a:lnTo>
                    <a:pt x="12612873" y="6559806"/>
                  </a:lnTo>
                  <a:lnTo>
                    <a:pt x="12609770" y="6556904"/>
                  </a:lnTo>
                  <a:lnTo>
                    <a:pt x="12606859" y="6554479"/>
                  </a:lnTo>
                  <a:close/>
                </a:path>
                <a:path w="18413730" h="10647045">
                  <a:moveTo>
                    <a:pt x="12541092" y="6496832"/>
                  </a:moveTo>
                  <a:lnTo>
                    <a:pt x="12537042" y="6497078"/>
                  </a:lnTo>
                  <a:lnTo>
                    <a:pt x="12532475" y="6502232"/>
                  </a:lnTo>
                  <a:lnTo>
                    <a:pt x="12532721" y="6506282"/>
                  </a:lnTo>
                  <a:lnTo>
                    <a:pt x="12535299" y="6508565"/>
                  </a:lnTo>
                  <a:lnTo>
                    <a:pt x="12538401" y="6511467"/>
                  </a:lnTo>
                  <a:lnTo>
                    <a:pt x="12540403" y="6512321"/>
                  </a:lnTo>
                  <a:lnTo>
                    <a:pt x="12539928" y="6512513"/>
                  </a:lnTo>
                  <a:lnTo>
                    <a:pt x="12542598" y="6513652"/>
                  </a:lnTo>
                  <a:lnTo>
                    <a:pt x="12545504" y="6513313"/>
                  </a:lnTo>
                  <a:lnTo>
                    <a:pt x="12547311" y="6510927"/>
                  </a:lnTo>
                  <a:lnTo>
                    <a:pt x="12549594" y="6508350"/>
                  </a:lnTo>
                  <a:lnTo>
                    <a:pt x="12549349" y="6504301"/>
                  </a:lnTo>
                  <a:lnTo>
                    <a:pt x="12546772" y="6502017"/>
                  </a:lnTo>
                  <a:lnTo>
                    <a:pt x="12543670" y="6499115"/>
                  </a:lnTo>
                  <a:lnTo>
                    <a:pt x="12541092" y="6496832"/>
                  </a:lnTo>
                  <a:close/>
                </a:path>
                <a:path w="18413730" h="10647045">
                  <a:moveTo>
                    <a:pt x="12474181" y="6439091"/>
                  </a:moveTo>
                  <a:lnTo>
                    <a:pt x="12469989" y="6439671"/>
                  </a:lnTo>
                  <a:lnTo>
                    <a:pt x="12465422" y="6444825"/>
                  </a:lnTo>
                  <a:lnTo>
                    <a:pt x="12466003" y="6449018"/>
                  </a:lnTo>
                  <a:lnTo>
                    <a:pt x="12472015" y="6454346"/>
                  </a:lnTo>
                  <a:lnTo>
                    <a:pt x="12473685" y="6455058"/>
                  </a:lnTo>
                  <a:lnTo>
                    <a:pt x="12473543" y="6455392"/>
                  </a:lnTo>
                  <a:lnTo>
                    <a:pt x="12476213" y="6456530"/>
                  </a:lnTo>
                  <a:lnTo>
                    <a:pt x="12479262" y="6455858"/>
                  </a:lnTo>
                  <a:lnTo>
                    <a:pt x="12481069" y="6453472"/>
                  </a:lnTo>
                  <a:lnTo>
                    <a:pt x="12483352" y="6450895"/>
                  </a:lnTo>
                  <a:lnTo>
                    <a:pt x="12482773" y="6446703"/>
                  </a:lnTo>
                  <a:lnTo>
                    <a:pt x="12474181" y="6439091"/>
                  </a:lnTo>
                  <a:close/>
                </a:path>
                <a:path w="18413730" h="10647045">
                  <a:moveTo>
                    <a:pt x="12406751" y="6383497"/>
                  </a:moveTo>
                  <a:lnTo>
                    <a:pt x="12402557" y="6384076"/>
                  </a:lnTo>
                  <a:lnTo>
                    <a:pt x="12397992" y="6389231"/>
                  </a:lnTo>
                  <a:lnTo>
                    <a:pt x="12398570" y="6393423"/>
                  </a:lnTo>
                  <a:lnTo>
                    <a:pt x="12401148" y="6395707"/>
                  </a:lnTo>
                  <a:lnTo>
                    <a:pt x="12404728" y="6398417"/>
                  </a:lnTo>
                  <a:lnTo>
                    <a:pt x="12406396" y="6399129"/>
                  </a:lnTo>
                  <a:lnTo>
                    <a:pt x="12406254" y="6399463"/>
                  </a:lnTo>
                  <a:lnTo>
                    <a:pt x="12408925" y="6400602"/>
                  </a:lnTo>
                  <a:lnTo>
                    <a:pt x="12411974" y="6399930"/>
                  </a:lnTo>
                  <a:lnTo>
                    <a:pt x="12413781" y="6397544"/>
                  </a:lnTo>
                  <a:lnTo>
                    <a:pt x="12416063" y="6394967"/>
                  </a:lnTo>
                  <a:lnTo>
                    <a:pt x="12415484" y="6390774"/>
                  </a:lnTo>
                  <a:lnTo>
                    <a:pt x="12412907" y="6388491"/>
                  </a:lnTo>
                  <a:lnTo>
                    <a:pt x="12409328" y="6385780"/>
                  </a:lnTo>
                  <a:lnTo>
                    <a:pt x="12406751" y="6383497"/>
                  </a:lnTo>
                  <a:close/>
                </a:path>
                <a:path w="18413730" h="10647045">
                  <a:moveTo>
                    <a:pt x="12337892" y="6328477"/>
                  </a:moveTo>
                  <a:lnTo>
                    <a:pt x="12334032" y="6329199"/>
                  </a:lnTo>
                  <a:lnTo>
                    <a:pt x="12331750" y="6331776"/>
                  </a:lnTo>
                  <a:lnTo>
                    <a:pt x="12329659" y="6334829"/>
                  </a:lnTo>
                  <a:lnTo>
                    <a:pt x="12330379" y="6338688"/>
                  </a:lnTo>
                  <a:lnTo>
                    <a:pt x="12332957" y="6340972"/>
                  </a:lnTo>
                  <a:lnTo>
                    <a:pt x="12336535" y="6343682"/>
                  </a:lnTo>
                  <a:lnTo>
                    <a:pt x="12340875" y="6345533"/>
                  </a:lnTo>
                  <a:lnTo>
                    <a:pt x="12343924" y="6344861"/>
                  </a:lnTo>
                  <a:lnTo>
                    <a:pt x="12345731" y="6342474"/>
                  </a:lnTo>
                  <a:lnTo>
                    <a:pt x="12347823" y="6339421"/>
                  </a:lnTo>
                  <a:lnTo>
                    <a:pt x="12347101" y="6335563"/>
                  </a:lnTo>
                  <a:lnTo>
                    <a:pt x="12344524" y="6333280"/>
                  </a:lnTo>
                  <a:lnTo>
                    <a:pt x="12340945" y="6330569"/>
                  </a:lnTo>
                  <a:lnTo>
                    <a:pt x="12337892" y="6328477"/>
                  </a:lnTo>
                  <a:close/>
                </a:path>
                <a:path w="18413730" h="10647045">
                  <a:moveTo>
                    <a:pt x="12268796" y="6274935"/>
                  </a:moveTo>
                  <a:lnTo>
                    <a:pt x="12264746" y="6275180"/>
                  </a:lnTo>
                  <a:lnTo>
                    <a:pt x="12260563" y="6281287"/>
                  </a:lnTo>
                  <a:lnTo>
                    <a:pt x="12260808" y="6285338"/>
                  </a:lnTo>
                  <a:lnTo>
                    <a:pt x="12263861" y="6287428"/>
                  </a:lnTo>
                  <a:lnTo>
                    <a:pt x="12267439" y="6290139"/>
                  </a:lnTo>
                  <a:lnTo>
                    <a:pt x="12271780" y="6291990"/>
                  </a:lnTo>
                  <a:lnTo>
                    <a:pt x="12274828" y="6291318"/>
                  </a:lnTo>
                  <a:lnTo>
                    <a:pt x="12276635" y="6288932"/>
                  </a:lnTo>
                  <a:lnTo>
                    <a:pt x="12278727" y="6285879"/>
                  </a:lnTo>
                  <a:lnTo>
                    <a:pt x="12278483" y="6281828"/>
                  </a:lnTo>
                  <a:lnTo>
                    <a:pt x="12275428" y="6279736"/>
                  </a:lnTo>
                  <a:lnTo>
                    <a:pt x="12271849" y="6277027"/>
                  </a:lnTo>
                  <a:lnTo>
                    <a:pt x="12268796" y="6274935"/>
                  </a:lnTo>
                  <a:close/>
                </a:path>
                <a:path w="18413730" h="10647045">
                  <a:moveTo>
                    <a:pt x="12198797" y="6222585"/>
                  </a:moveTo>
                  <a:lnTo>
                    <a:pt x="12194604" y="6223164"/>
                  </a:lnTo>
                  <a:lnTo>
                    <a:pt x="12192512" y="6226217"/>
                  </a:lnTo>
                  <a:lnTo>
                    <a:pt x="12190230" y="6228794"/>
                  </a:lnTo>
                  <a:lnTo>
                    <a:pt x="12190808" y="6232987"/>
                  </a:lnTo>
                  <a:lnTo>
                    <a:pt x="12193863" y="6235080"/>
                  </a:lnTo>
                  <a:lnTo>
                    <a:pt x="12197441" y="6237789"/>
                  </a:lnTo>
                  <a:lnTo>
                    <a:pt x="12198777" y="6238358"/>
                  </a:lnTo>
                  <a:lnTo>
                    <a:pt x="12198634" y="6238692"/>
                  </a:lnTo>
                  <a:lnTo>
                    <a:pt x="12201304" y="6239831"/>
                  </a:lnTo>
                  <a:lnTo>
                    <a:pt x="12204496" y="6238826"/>
                  </a:lnTo>
                  <a:lnTo>
                    <a:pt x="12206303" y="6236440"/>
                  </a:lnTo>
                  <a:lnTo>
                    <a:pt x="12208586" y="6233863"/>
                  </a:lnTo>
                  <a:lnTo>
                    <a:pt x="12208007" y="6229670"/>
                  </a:lnTo>
                  <a:lnTo>
                    <a:pt x="12204954" y="6227579"/>
                  </a:lnTo>
                  <a:lnTo>
                    <a:pt x="12201375" y="6224869"/>
                  </a:lnTo>
                  <a:lnTo>
                    <a:pt x="12198797" y="6222585"/>
                  </a:lnTo>
                  <a:close/>
                </a:path>
                <a:path w="18413730" h="10647045">
                  <a:moveTo>
                    <a:pt x="12126466" y="6172003"/>
                  </a:moveTo>
                  <a:lnTo>
                    <a:pt x="12122607" y="6172724"/>
                  </a:lnTo>
                  <a:lnTo>
                    <a:pt x="12118633" y="6178525"/>
                  </a:lnTo>
                  <a:lnTo>
                    <a:pt x="12118424" y="6178830"/>
                  </a:lnTo>
                  <a:lnTo>
                    <a:pt x="12119147" y="6182691"/>
                  </a:lnTo>
                  <a:lnTo>
                    <a:pt x="12122200" y="6184782"/>
                  </a:lnTo>
                  <a:lnTo>
                    <a:pt x="12125920" y="6187159"/>
                  </a:lnTo>
                  <a:lnTo>
                    <a:pt x="12129927" y="6188868"/>
                  </a:lnTo>
                  <a:lnTo>
                    <a:pt x="12133118" y="6187861"/>
                  </a:lnTo>
                  <a:lnTo>
                    <a:pt x="12134699" y="6185773"/>
                  </a:lnTo>
                  <a:lnTo>
                    <a:pt x="12134925" y="6185475"/>
                  </a:lnTo>
                  <a:lnTo>
                    <a:pt x="12137017" y="6182422"/>
                  </a:lnTo>
                  <a:lnTo>
                    <a:pt x="12136294" y="6178563"/>
                  </a:lnTo>
                  <a:lnTo>
                    <a:pt x="12133242" y="6176472"/>
                  </a:lnTo>
                  <a:lnTo>
                    <a:pt x="12129520" y="6174095"/>
                  </a:lnTo>
                  <a:lnTo>
                    <a:pt x="12126466" y="6172003"/>
                  </a:lnTo>
                  <a:close/>
                </a:path>
                <a:path w="18413730" h="10647045">
                  <a:moveTo>
                    <a:pt x="3198158" y="2356379"/>
                  </a:moveTo>
                  <a:lnTo>
                    <a:pt x="3187475" y="2351822"/>
                  </a:lnTo>
                  <a:lnTo>
                    <a:pt x="3183666" y="2353353"/>
                  </a:lnTo>
                  <a:lnTo>
                    <a:pt x="3180818" y="2360031"/>
                  </a:lnTo>
                  <a:lnTo>
                    <a:pt x="3182349" y="2363840"/>
                  </a:lnTo>
                  <a:lnTo>
                    <a:pt x="3193031" y="2368397"/>
                  </a:lnTo>
                  <a:lnTo>
                    <a:pt x="3196841" y="2366866"/>
                  </a:lnTo>
                  <a:lnTo>
                    <a:pt x="3199689" y="2360188"/>
                  </a:lnTo>
                  <a:lnTo>
                    <a:pt x="3198158" y="2356379"/>
                  </a:lnTo>
                  <a:close/>
                </a:path>
                <a:path w="18413730" h="10647045">
                  <a:moveTo>
                    <a:pt x="3278610" y="2390697"/>
                  </a:moveTo>
                  <a:lnTo>
                    <a:pt x="3267928" y="2386141"/>
                  </a:lnTo>
                  <a:lnTo>
                    <a:pt x="3264118" y="2387672"/>
                  </a:lnTo>
                  <a:lnTo>
                    <a:pt x="3261270" y="2394349"/>
                  </a:lnTo>
                  <a:lnTo>
                    <a:pt x="3262802" y="2398159"/>
                  </a:lnTo>
                  <a:lnTo>
                    <a:pt x="3273484" y="2402715"/>
                  </a:lnTo>
                  <a:lnTo>
                    <a:pt x="3277293" y="2401184"/>
                  </a:lnTo>
                  <a:lnTo>
                    <a:pt x="3280142" y="2394507"/>
                  </a:lnTo>
                  <a:lnTo>
                    <a:pt x="3278610" y="2390697"/>
                  </a:lnTo>
                  <a:close/>
                </a:path>
                <a:path w="18413730" h="10647045">
                  <a:moveTo>
                    <a:pt x="3117514" y="2321584"/>
                  </a:moveTo>
                  <a:lnTo>
                    <a:pt x="3106831" y="2317028"/>
                  </a:lnTo>
                  <a:lnTo>
                    <a:pt x="3103022" y="2318559"/>
                  </a:lnTo>
                  <a:lnTo>
                    <a:pt x="3100174" y="2325235"/>
                  </a:lnTo>
                  <a:lnTo>
                    <a:pt x="3101705" y="2329045"/>
                  </a:lnTo>
                  <a:lnTo>
                    <a:pt x="3112387" y="2333602"/>
                  </a:lnTo>
                  <a:lnTo>
                    <a:pt x="3116198" y="2332071"/>
                  </a:lnTo>
                  <a:lnTo>
                    <a:pt x="3119046" y="2325394"/>
                  </a:lnTo>
                  <a:lnTo>
                    <a:pt x="3117514" y="2321584"/>
                  </a:lnTo>
                  <a:close/>
                </a:path>
                <a:path w="18413730" h="10647045">
                  <a:moveTo>
                    <a:pt x="3359538" y="2424824"/>
                  </a:moveTo>
                  <a:lnTo>
                    <a:pt x="3348856" y="2420267"/>
                  </a:lnTo>
                  <a:lnTo>
                    <a:pt x="3345047" y="2421798"/>
                  </a:lnTo>
                  <a:lnTo>
                    <a:pt x="3342198" y="2428475"/>
                  </a:lnTo>
                  <a:lnTo>
                    <a:pt x="3343729" y="2432285"/>
                  </a:lnTo>
                  <a:lnTo>
                    <a:pt x="3354412" y="2436842"/>
                  </a:lnTo>
                  <a:lnTo>
                    <a:pt x="3358223" y="2435310"/>
                  </a:lnTo>
                  <a:lnTo>
                    <a:pt x="3361071" y="2428633"/>
                  </a:lnTo>
                  <a:lnTo>
                    <a:pt x="3359538" y="2424824"/>
                  </a:lnTo>
                  <a:close/>
                </a:path>
                <a:path w="18413730" h="10647045">
                  <a:moveTo>
                    <a:pt x="3036871" y="2286790"/>
                  </a:moveTo>
                  <a:lnTo>
                    <a:pt x="3026188" y="2282233"/>
                  </a:lnTo>
                  <a:lnTo>
                    <a:pt x="3022379" y="2283764"/>
                  </a:lnTo>
                  <a:lnTo>
                    <a:pt x="3019530" y="2290442"/>
                  </a:lnTo>
                  <a:lnTo>
                    <a:pt x="3021062" y="2294251"/>
                  </a:lnTo>
                  <a:lnTo>
                    <a:pt x="3031744" y="2298808"/>
                  </a:lnTo>
                  <a:lnTo>
                    <a:pt x="3035553" y="2297277"/>
                  </a:lnTo>
                  <a:lnTo>
                    <a:pt x="3038402" y="2290599"/>
                  </a:lnTo>
                  <a:lnTo>
                    <a:pt x="3036871" y="2286790"/>
                  </a:lnTo>
                  <a:close/>
                </a:path>
                <a:path w="18413730" h="10647045">
                  <a:moveTo>
                    <a:pt x="3440752" y="2458283"/>
                  </a:moveTo>
                  <a:lnTo>
                    <a:pt x="3430070" y="2453727"/>
                  </a:lnTo>
                  <a:lnTo>
                    <a:pt x="3426260" y="2455258"/>
                  </a:lnTo>
                  <a:lnTo>
                    <a:pt x="3423412" y="2461935"/>
                  </a:lnTo>
                  <a:lnTo>
                    <a:pt x="3424943" y="2465744"/>
                  </a:lnTo>
                  <a:lnTo>
                    <a:pt x="3428281" y="2467168"/>
                  </a:lnTo>
                  <a:lnTo>
                    <a:pt x="3428424" y="2466834"/>
                  </a:lnTo>
                  <a:lnTo>
                    <a:pt x="3435768" y="2469967"/>
                  </a:lnTo>
                  <a:lnTo>
                    <a:pt x="3439577" y="2468436"/>
                  </a:lnTo>
                  <a:lnTo>
                    <a:pt x="3442283" y="2462093"/>
                  </a:lnTo>
                  <a:lnTo>
                    <a:pt x="3440752" y="2458283"/>
                  </a:lnTo>
                  <a:close/>
                </a:path>
                <a:path w="18413730" h="10647045">
                  <a:moveTo>
                    <a:pt x="2956845" y="2251470"/>
                  </a:moveTo>
                  <a:lnTo>
                    <a:pt x="2949501" y="2248337"/>
                  </a:lnTo>
                  <a:lnTo>
                    <a:pt x="2946021" y="2247247"/>
                  </a:lnTo>
                  <a:lnTo>
                    <a:pt x="2942353" y="2248445"/>
                  </a:lnTo>
                  <a:lnTo>
                    <a:pt x="2939505" y="2255122"/>
                  </a:lnTo>
                  <a:lnTo>
                    <a:pt x="2941037" y="2258931"/>
                  </a:lnTo>
                  <a:lnTo>
                    <a:pt x="2951719" y="2263488"/>
                  </a:lnTo>
                  <a:lnTo>
                    <a:pt x="2955528" y="2261957"/>
                  </a:lnTo>
                  <a:lnTo>
                    <a:pt x="2958376" y="2255280"/>
                  </a:lnTo>
                  <a:lnTo>
                    <a:pt x="2956845" y="2251470"/>
                  </a:lnTo>
                  <a:close/>
                </a:path>
                <a:path w="18413730" h="10647045">
                  <a:moveTo>
                    <a:pt x="3521489" y="2491934"/>
                  </a:moveTo>
                  <a:lnTo>
                    <a:pt x="3510807" y="2487377"/>
                  </a:lnTo>
                  <a:lnTo>
                    <a:pt x="3506998" y="2488908"/>
                  </a:lnTo>
                  <a:lnTo>
                    <a:pt x="3504149" y="2495586"/>
                  </a:lnTo>
                  <a:lnTo>
                    <a:pt x="3505681" y="2499395"/>
                  </a:lnTo>
                  <a:lnTo>
                    <a:pt x="3516363" y="2503952"/>
                  </a:lnTo>
                  <a:lnTo>
                    <a:pt x="3520172" y="2502421"/>
                  </a:lnTo>
                  <a:lnTo>
                    <a:pt x="3523021" y="2495743"/>
                  </a:lnTo>
                  <a:lnTo>
                    <a:pt x="3521489" y="2491934"/>
                  </a:lnTo>
                  <a:close/>
                </a:path>
                <a:path w="18413730" h="10647045">
                  <a:moveTo>
                    <a:pt x="2866281" y="2211259"/>
                  </a:moveTo>
                  <a:lnTo>
                    <a:pt x="2862470" y="2212791"/>
                  </a:lnTo>
                  <a:lnTo>
                    <a:pt x="2860867" y="2216447"/>
                  </a:lnTo>
                  <a:lnTo>
                    <a:pt x="2859431" y="2218992"/>
                  </a:lnTo>
                  <a:lnTo>
                    <a:pt x="2860820" y="2223136"/>
                  </a:lnTo>
                  <a:lnTo>
                    <a:pt x="2871502" y="2227693"/>
                  </a:lnTo>
                  <a:lnTo>
                    <a:pt x="2875170" y="2226495"/>
                  </a:lnTo>
                  <a:lnTo>
                    <a:pt x="2876770" y="2222836"/>
                  </a:lnTo>
                  <a:lnTo>
                    <a:pt x="2878352" y="2219960"/>
                  </a:lnTo>
                  <a:lnTo>
                    <a:pt x="2876821" y="2216150"/>
                  </a:lnTo>
                  <a:lnTo>
                    <a:pt x="2869476" y="2213017"/>
                  </a:lnTo>
                  <a:lnTo>
                    <a:pt x="2866281" y="2211259"/>
                  </a:lnTo>
                  <a:close/>
                </a:path>
                <a:path w="18413730" h="10647045">
                  <a:moveTo>
                    <a:pt x="3602368" y="2525252"/>
                  </a:moveTo>
                  <a:lnTo>
                    <a:pt x="3592020" y="2520837"/>
                  </a:lnTo>
                  <a:lnTo>
                    <a:pt x="3588210" y="2522368"/>
                  </a:lnTo>
                  <a:lnTo>
                    <a:pt x="3585504" y="2528711"/>
                  </a:lnTo>
                  <a:lnTo>
                    <a:pt x="3587036" y="2532520"/>
                  </a:lnTo>
                  <a:lnTo>
                    <a:pt x="3590374" y="2533944"/>
                  </a:lnTo>
                  <a:lnTo>
                    <a:pt x="3589898" y="2534137"/>
                  </a:lnTo>
                  <a:lnTo>
                    <a:pt x="3597242" y="2537269"/>
                  </a:lnTo>
                  <a:lnTo>
                    <a:pt x="3601052" y="2535737"/>
                  </a:lnTo>
                  <a:lnTo>
                    <a:pt x="3603900" y="2529061"/>
                  </a:lnTo>
                  <a:lnTo>
                    <a:pt x="3602368" y="2525252"/>
                  </a:lnTo>
                  <a:close/>
                </a:path>
                <a:path w="18413730" h="10647045">
                  <a:moveTo>
                    <a:pt x="2786206" y="2175130"/>
                  </a:moveTo>
                  <a:lnTo>
                    <a:pt x="2782396" y="2176661"/>
                  </a:lnTo>
                  <a:lnTo>
                    <a:pt x="2780792" y="2180318"/>
                  </a:lnTo>
                  <a:lnTo>
                    <a:pt x="2779357" y="2182861"/>
                  </a:lnTo>
                  <a:lnTo>
                    <a:pt x="2780746" y="2187006"/>
                  </a:lnTo>
                  <a:lnTo>
                    <a:pt x="2791428" y="2191562"/>
                  </a:lnTo>
                  <a:lnTo>
                    <a:pt x="2795096" y="2190364"/>
                  </a:lnTo>
                  <a:lnTo>
                    <a:pt x="2796700" y="2186708"/>
                  </a:lnTo>
                  <a:lnTo>
                    <a:pt x="2798135" y="2184164"/>
                  </a:lnTo>
                  <a:lnTo>
                    <a:pt x="2796746" y="2180021"/>
                  </a:lnTo>
                  <a:lnTo>
                    <a:pt x="2789402" y="2176888"/>
                  </a:lnTo>
                  <a:lnTo>
                    <a:pt x="2786206" y="2175130"/>
                  </a:lnTo>
                  <a:close/>
                </a:path>
                <a:path w="18413730" h="10647045">
                  <a:moveTo>
                    <a:pt x="3683724" y="2558376"/>
                  </a:moveTo>
                  <a:lnTo>
                    <a:pt x="3673375" y="2553962"/>
                  </a:lnTo>
                  <a:lnTo>
                    <a:pt x="3669566" y="2555493"/>
                  </a:lnTo>
                  <a:lnTo>
                    <a:pt x="3666861" y="2561836"/>
                  </a:lnTo>
                  <a:lnTo>
                    <a:pt x="3668391" y="2565646"/>
                  </a:lnTo>
                  <a:lnTo>
                    <a:pt x="3678740" y="2570061"/>
                  </a:lnTo>
                  <a:lnTo>
                    <a:pt x="3682550" y="2568529"/>
                  </a:lnTo>
                  <a:lnTo>
                    <a:pt x="3685256" y="2562186"/>
                  </a:lnTo>
                  <a:lnTo>
                    <a:pt x="3683724" y="2558376"/>
                  </a:lnTo>
                  <a:close/>
                </a:path>
                <a:path w="18413730" h="10647045">
                  <a:moveTo>
                    <a:pt x="3764888" y="2591025"/>
                  </a:moveTo>
                  <a:lnTo>
                    <a:pt x="3754540" y="2586611"/>
                  </a:lnTo>
                  <a:lnTo>
                    <a:pt x="3750730" y="2588143"/>
                  </a:lnTo>
                  <a:lnTo>
                    <a:pt x="3748025" y="2594485"/>
                  </a:lnTo>
                  <a:lnTo>
                    <a:pt x="3749556" y="2598295"/>
                  </a:lnTo>
                  <a:lnTo>
                    <a:pt x="3759905" y="2602709"/>
                  </a:lnTo>
                  <a:lnTo>
                    <a:pt x="3763714" y="2601177"/>
                  </a:lnTo>
                  <a:lnTo>
                    <a:pt x="3766562" y="2594502"/>
                  </a:lnTo>
                  <a:lnTo>
                    <a:pt x="3764888" y="2591025"/>
                  </a:lnTo>
                  <a:close/>
                </a:path>
                <a:path w="18413730" h="10647045">
                  <a:moveTo>
                    <a:pt x="2717291" y="2143365"/>
                  </a:moveTo>
                  <a:lnTo>
                    <a:pt x="2706608" y="2138809"/>
                  </a:lnTo>
                  <a:lnTo>
                    <a:pt x="2702941" y="2140007"/>
                  </a:lnTo>
                  <a:lnTo>
                    <a:pt x="2701165" y="2143984"/>
                  </a:lnTo>
                  <a:lnTo>
                    <a:pt x="2699759" y="2146540"/>
                  </a:lnTo>
                  <a:lnTo>
                    <a:pt x="2701148" y="2150684"/>
                  </a:lnTo>
                  <a:lnTo>
                    <a:pt x="2711831" y="2155241"/>
                  </a:lnTo>
                  <a:lnTo>
                    <a:pt x="2715498" y="2154043"/>
                  </a:lnTo>
                  <a:lnTo>
                    <a:pt x="2717273" y="2150066"/>
                  </a:lnTo>
                  <a:lnTo>
                    <a:pt x="2718679" y="2147510"/>
                  </a:lnTo>
                  <a:lnTo>
                    <a:pt x="2717291" y="2143365"/>
                  </a:lnTo>
                  <a:close/>
                </a:path>
                <a:path w="18413730" h="10647045">
                  <a:moveTo>
                    <a:pt x="3846530" y="2623483"/>
                  </a:moveTo>
                  <a:lnTo>
                    <a:pt x="3836181" y="2619069"/>
                  </a:lnTo>
                  <a:lnTo>
                    <a:pt x="3832371" y="2620600"/>
                  </a:lnTo>
                  <a:lnTo>
                    <a:pt x="3829665" y="2626943"/>
                  </a:lnTo>
                  <a:lnTo>
                    <a:pt x="3831196" y="2630752"/>
                  </a:lnTo>
                  <a:lnTo>
                    <a:pt x="3841545" y="2635167"/>
                  </a:lnTo>
                  <a:lnTo>
                    <a:pt x="3845355" y="2633636"/>
                  </a:lnTo>
                  <a:lnTo>
                    <a:pt x="3848203" y="2626959"/>
                  </a:lnTo>
                  <a:lnTo>
                    <a:pt x="3846530" y="2623483"/>
                  </a:lnTo>
                  <a:close/>
                </a:path>
                <a:path w="18413730" h="10647045">
                  <a:moveTo>
                    <a:pt x="12054377" y="6122706"/>
                  </a:moveTo>
                  <a:lnTo>
                    <a:pt x="12050517" y="6123428"/>
                  </a:lnTo>
                  <a:lnTo>
                    <a:pt x="12046544" y="6129230"/>
                  </a:lnTo>
                  <a:lnTo>
                    <a:pt x="12046335" y="6129535"/>
                  </a:lnTo>
                  <a:lnTo>
                    <a:pt x="12047056" y="6133393"/>
                  </a:lnTo>
                  <a:lnTo>
                    <a:pt x="12050109" y="6135485"/>
                  </a:lnTo>
                  <a:lnTo>
                    <a:pt x="12053829" y="6137861"/>
                  </a:lnTo>
                  <a:lnTo>
                    <a:pt x="12054831" y="6138288"/>
                  </a:lnTo>
                  <a:lnTo>
                    <a:pt x="12055023" y="6138765"/>
                  </a:lnTo>
                  <a:lnTo>
                    <a:pt x="12057694" y="6139904"/>
                  </a:lnTo>
                  <a:lnTo>
                    <a:pt x="12060885" y="6138899"/>
                  </a:lnTo>
                  <a:lnTo>
                    <a:pt x="12062618" y="6136481"/>
                  </a:lnTo>
                  <a:lnTo>
                    <a:pt x="12064926" y="6133126"/>
                  </a:lnTo>
                  <a:lnTo>
                    <a:pt x="12064205" y="6129266"/>
                  </a:lnTo>
                  <a:lnTo>
                    <a:pt x="12061151" y="6127174"/>
                  </a:lnTo>
                  <a:lnTo>
                    <a:pt x="12057430" y="6124798"/>
                  </a:lnTo>
                  <a:lnTo>
                    <a:pt x="12054377" y="6122706"/>
                  </a:lnTo>
                  <a:close/>
                </a:path>
                <a:path w="18413730" h="10647045">
                  <a:moveTo>
                    <a:pt x="2637502" y="2106568"/>
                  </a:moveTo>
                  <a:lnTo>
                    <a:pt x="2627153" y="2102153"/>
                  </a:lnTo>
                  <a:lnTo>
                    <a:pt x="2623152" y="2103209"/>
                  </a:lnTo>
                  <a:lnTo>
                    <a:pt x="2620304" y="2109886"/>
                  </a:lnTo>
                  <a:lnTo>
                    <a:pt x="2621359" y="2113886"/>
                  </a:lnTo>
                  <a:lnTo>
                    <a:pt x="2632041" y="2118443"/>
                  </a:lnTo>
                  <a:lnTo>
                    <a:pt x="2635709" y="2117246"/>
                  </a:lnTo>
                  <a:lnTo>
                    <a:pt x="2638557" y="2110569"/>
                  </a:lnTo>
                  <a:lnTo>
                    <a:pt x="2637502" y="2106568"/>
                  </a:lnTo>
                  <a:close/>
                </a:path>
                <a:path w="18413730" h="10647045">
                  <a:moveTo>
                    <a:pt x="3928170" y="2655940"/>
                  </a:moveTo>
                  <a:lnTo>
                    <a:pt x="3917488" y="2651383"/>
                  </a:lnTo>
                  <a:lnTo>
                    <a:pt x="3914011" y="2653058"/>
                  </a:lnTo>
                  <a:lnTo>
                    <a:pt x="3911306" y="2659401"/>
                  </a:lnTo>
                  <a:lnTo>
                    <a:pt x="3912837" y="2663211"/>
                  </a:lnTo>
                  <a:lnTo>
                    <a:pt x="3923185" y="2667625"/>
                  </a:lnTo>
                  <a:lnTo>
                    <a:pt x="3926996" y="2666093"/>
                  </a:lnTo>
                  <a:lnTo>
                    <a:pt x="3929844" y="2659417"/>
                  </a:lnTo>
                  <a:lnTo>
                    <a:pt x="3928170" y="2655940"/>
                  </a:lnTo>
                  <a:close/>
                </a:path>
                <a:path w="18413730" h="10647045">
                  <a:moveTo>
                    <a:pt x="2547790" y="2064355"/>
                  </a:moveTo>
                  <a:lnTo>
                    <a:pt x="2543647" y="2065743"/>
                  </a:lnTo>
                  <a:lnTo>
                    <a:pt x="2540799" y="2072420"/>
                  </a:lnTo>
                  <a:lnTo>
                    <a:pt x="2541854" y="2076422"/>
                  </a:lnTo>
                  <a:lnTo>
                    <a:pt x="2552536" y="2080978"/>
                  </a:lnTo>
                  <a:lnTo>
                    <a:pt x="2556204" y="2079780"/>
                  </a:lnTo>
                  <a:lnTo>
                    <a:pt x="2559052" y="2073104"/>
                  </a:lnTo>
                  <a:lnTo>
                    <a:pt x="2557997" y="2069103"/>
                  </a:lnTo>
                  <a:lnTo>
                    <a:pt x="2550652" y="2065970"/>
                  </a:lnTo>
                  <a:lnTo>
                    <a:pt x="2547790" y="2064355"/>
                  </a:lnTo>
                  <a:close/>
                </a:path>
                <a:path w="18413730" h="10647045">
                  <a:moveTo>
                    <a:pt x="4009476" y="2688256"/>
                  </a:moveTo>
                  <a:lnTo>
                    <a:pt x="3998794" y="2683699"/>
                  </a:lnTo>
                  <a:lnTo>
                    <a:pt x="3995318" y="2685374"/>
                  </a:lnTo>
                  <a:lnTo>
                    <a:pt x="3992613" y="2691717"/>
                  </a:lnTo>
                  <a:lnTo>
                    <a:pt x="3994144" y="2695526"/>
                  </a:lnTo>
                  <a:lnTo>
                    <a:pt x="4004826" y="2700082"/>
                  </a:lnTo>
                  <a:lnTo>
                    <a:pt x="4008300" y="2698409"/>
                  </a:lnTo>
                  <a:lnTo>
                    <a:pt x="4011150" y="2691731"/>
                  </a:lnTo>
                  <a:lnTo>
                    <a:pt x="4009476" y="2688256"/>
                  </a:lnTo>
                  <a:close/>
                </a:path>
                <a:path w="18413730" h="10647045">
                  <a:moveTo>
                    <a:pt x="4091259" y="2720381"/>
                  </a:moveTo>
                  <a:lnTo>
                    <a:pt x="4080577" y="2715824"/>
                  </a:lnTo>
                  <a:lnTo>
                    <a:pt x="4077100" y="2717497"/>
                  </a:lnTo>
                  <a:lnTo>
                    <a:pt x="4075677" y="2720835"/>
                  </a:lnTo>
                  <a:lnTo>
                    <a:pt x="4074729" y="2723982"/>
                  </a:lnTo>
                  <a:lnTo>
                    <a:pt x="4075926" y="2727649"/>
                  </a:lnTo>
                  <a:lnTo>
                    <a:pt x="4086609" y="2732206"/>
                  </a:lnTo>
                  <a:lnTo>
                    <a:pt x="4090085" y="2730533"/>
                  </a:lnTo>
                  <a:lnTo>
                    <a:pt x="4092933" y="2723856"/>
                  </a:lnTo>
                  <a:lnTo>
                    <a:pt x="4091259" y="2720381"/>
                  </a:lnTo>
                  <a:close/>
                </a:path>
                <a:path w="18413730" h="10647045">
                  <a:moveTo>
                    <a:pt x="2476106" y="2029831"/>
                  </a:moveTo>
                  <a:lnTo>
                    <a:pt x="2468762" y="2026699"/>
                  </a:lnTo>
                  <a:lnTo>
                    <a:pt x="2464761" y="2027753"/>
                  </a:lnTo>
                  <a:lnTo>
                    <a:pt x="2461913" y="2034430"/>
                  </a:lnTo>
                  <a:lnTo>
                    <a:pt x="2463110" y="2038098"/>
                  </a:lnTo>
                  <a:lnTo>
                    <a:pt x="2466306" y="2039856"/>
                  </a:lnTo>
                  <a:lnTo>
                    <a:pt x="2473984" y="2043131"/>
                  </a:lnTo>
                  <a:lnTo>
                    <a:pt x="2477652" y="2041933"/>
                  </a:lnTo>
                  <a:lnTo>
                    <a:pt x="2480500" y="2035256"/>
                  </a:lnTo>
                  <a:lnTo>
                    <a:pt x="2479302" y="2031589"/>
                  </a:lnTo>
                  <a:lnTo>
                    <a:pt x="2476106" y="2029831"/>
                  </a:lnTo>
                  <a:close/>
                </a:path>
                <a:path w="18413730" h="10647045">
                  <a:moveTo>
                    <a:pt x="4172851" y="2752028"/>
                  </a:moveTo>
                  <a:lnTo>
                    <a:pt x="4162168" y="2747471"/>
                  </a:lnTo>
                  <a:lnTo>
                    <a:pt x="4158692" y="2749146"/>
                  </a:lnTo>
                  <a:lnTo>
                    <a:pt x="4157269" y="2752483"/>
                  </a:lnTo>
                  <a:lnTo>
                    <a:pt x="4156320" y="2755629"/>
                  </a:lnTo>
                  <a:lnTo>
                    <a:pt x="4157518" y="2759297"/>
                  </a:lnTo>
                  <a:lnTo>
                    <a:pt x="4168200" y="2763854"/>
                  </a:lnTo>
                  <a:lnTo>
                    <a:pt x="4171677" y="2762180"/>
                  </a:lnTo>
                  <a:lnTo>
                    <a:pt x="4173101" y="2758842"/>
                  </a:lnTo>
                  <a:lnTo>
                    <a:pt x="4174048" y="2755696"/>
                  </a:lnTo>
                  <a:lnTo>
                    <a:pt x="4172851" y="2752028"/>
                  </a:lnTo>
                  <a:close/>
                </a:path>
                <a:path w="18413730" h="10647045">
                  <a:moveTo>
                    <a:pt x="2397363" y="1991506"/>
                  </a:moveTo>
                  <a:lnTo>
                    <a:pt x="2390019" y="1988374"/>
                  </a:lnTo>
                  <a:lnTo>
                    <a:pt x="2386017" y="1989429"/>
                  </a:lnTo>
                  <a:lnTo>
                    <a:pt x="2383312" y="1995772"/>
                  </a:lnTo>
                  <a:lnTo>
                    <a:pt x="2384367" y="1999773"/>
                  </a:lnTo>
                  <a:lnTo>
                    <a:pt x="2387563" y="2001531"/>
                  </a:lnTo>
                  <a:lnTo>
                    <a:pt x="2395241" y="2004806"/>
                  </a:lnTo>
                  <a:lnTo>
                    <a:pt x="2399051" y="2003275"/>
                  </a:lnTo>
                  <a:lnTo>
                    <a:pt x="2401614" y="1997266"/>
                  </a:lnTo>
                  <a:lnTo>
                    <a:pt x="2400559" y="1993264"/>
                  </a:lnTo>
                  <a:lnTo>
                    <a:pt x="2397363" y="1991506"/>
                  </a:lnTo>
                  <a:close/>
                </a:path>
                <a:path w="18413730" h="10647045">
                  <a:moveTo>
                    <a:pt x="4254776" y="2783817"/>
                  </a:moveTo>
                  <a:lnTo>
                    <a:pt x="4244093" y="2779260"/>
                  </a:lnTo>
                  <a:lnTo>
                    <a:pt x="4240618" y="2780935"/>
                  </a:lnTo>
                  <a:lnTo>
                    <a:pt x="4239194" y="2784273"/>
                  </a:lnTo>
                  <a:lnTo>
                    <a:pt x="4238247" y="2787421"/>
                  </a:lnTo>
                  <a:lnTo>
                    <a:pt x="4239444" y="2791087"/>
                  </a:lnTo>
                  <a:lnTo>
                    <a:pt x="4250126" y="2795644"/>
                  </a:lnTo>
                  <a:lnTo>
                    <a:pt x="4253601" y="2793970"/>
                  </a:lnTo>
                  <a:lnTo>
                    <a:pt x="4256449" y="2787294"/>
                  </a:lnTo>
                  <a:lnTo>
                    <a:pt x="4254776" y="2783817"/>
                  </a:lnTo>
                  <a:close/>
                </a:path>
                <a:path w="18413730" h="10647045">
                  <a:moveTo>
                    <a:pt x="4336367" y="2815465"/>
                  </a:moveTo>
                  <a:lnTo>
                    <a:pt x="4325685" y="2810909"/>
                  </a:lnTo>
                  <a:lnTo>
                    <a:pt x="4322209" y="2812582"/>
                  </a:lnTo>
                  <a:lnTo>
                    <a:pt x="4320785" y="2815921"/>
                  </a:lnTo>
                  <a:lnTo>
                    <a:pt x="4319837" y="2819067"/>
                  </a:lnTo>
                  <a:lnTo>
                    <a:pt x="4321035" y="2822735"/>
                  </a:lnTo>
                  <a:lnTo>
                    <a:pt x="4331718" y="2827292"/>
                  </a:lnTo>
                  <a:lnTo>
                    <a:pt x="4335193" y="2825618"/>
                  </a:lnTo>
                  <a:lnTo>
                    <a:pt x="4338041" y="2818941"/>
                  </a:lnTo>
                  <a:lnTo>
                    <a:pt x="4336367" y="2815465"/>
                  </a:lnTo>
                  <a:close/>
                </a:path>
                <a:path w="18413730" h="10647045">
                  <a:moveTo>
                    <a:pt x="11980763" y="6075128"/>
                  </a:moveTo>
                  <a:lnTo>
                    <a:pt x="11976905" y="6075850"/>
                  </a:lnTo>
                  <a:lnTo>
                    <a:pt x="11974813" y="6078903"/>
                  </a:lnTo>
                  <a:lnTo>
                    <a:pt x="11973198" y="6081766"/>
                  </a:lnTo>
                  <a:lnTo>
                    <a:pt x="11973920" y="6085625"/>
                  </a:lnTo>
                  <a:lnTo>
                    <a:pt x="11976972" y="6087716"/>
                  </a:lnTo>
                  <a:lnTo>
                    <a:pt x="11980693" y="6090093"/>
                  </a:lnTo>
                  <a:lnTo>
                    <a:pt x="11984366" y="6091659"/>
                  </a:lnTo>
                  <a:lnTo>
                    <a:pt x="11987892" y="6090795"/>
                  </a:lnTo>
                  <a:lnTo>
                    <a:pt x="11990763" y="6085707"/>
                  </a:lnTo>
                  <a:lnTo>
                    <a:pt x="11991122" y="6085071"/>
                  </a:lnTo>
                  <a:lnTo>
                    <a:pt x="11990401" y="6081213"/>
                  </a:lnTo>
                  <a:lnTo>
                    <a:pt x="11987348" y="6079121"/>
                  </a:lnTo>
                  <a:lnTo>
                    <a:pt x="11983626" y="6076744"/>
                  </a:lnTo>
                  <a:lnTo>
                    <a:pt x="11980763" y="6075128"/>
                  </a:lnTo>
                  <a:close/>
                </a:path>
                <a:path w="18413730" h="10647045">
                  <a:moveTo>
                    <a:pt x="2318237" y="1952230"/>
                  </a:moveTo>
                  <a:lnTo>
                    <a:pt x="2310893" y="1949097"/>
                  </a:lnTo>
                  <a:lnTo>
                    <a:pt x="2306891" y="1950153"/>
                  </a:lnTo>
                  <a:lnTo>
                    <a:pt x="2304043" y="1956830"/>
                  </a:lnTo>
                  <a:lnTo>
                    <a:pt x="2305098" y="1960830"/>
                  </a:lnTo>
                  <a:lnTo>
                    <a:pt x="2308294" y="1962588"/>
                  </a:lnTo>
                  <a:lnTo>
                    <a:pt x="2315972" y="1965863"/>
                  </a:lnTo>
                  <a:lnTo>
                    <a:pt x="2319782" y="1964332"/>
                  </a:lnTo>
                  <a:lnTo>
                    <a:pt x="2322488" y="1957988"/>
                  </a:lnTo>
                  <a:lnTo>
                    <a:pt x="2321432" y="1953988"/>
                  </a:lnTo>
                  <a:lnTo>
                    <a:pt x="2318237" y="1952230"/>
                  </a:lnTo>
                  <a:close/>
                </a:path>
                <a:path w="18413730" h="10647045">
                  <a:moveTo>
                    <a:pt x="4418435" y="2846923"/>
                  </a:moveTo>
                  <a:lnTo>
                    <a:pt x="4407753" y="2842366"/>
                  </a:lnTo>
                  <a:lnTo>
                    <a:pt x="4404277" y="2844039"/>
                  </a:lnTo>
                  <a:lnTo>
                    <a:pt x="4402853" y="2847377"/>
                  </a:lnTo>
                  <a:lnTo>
                    <a:pt x="4401905" y="2850524"/>
                  </a:lnTo>
                  <a:lnTo>
                    <a:pt x="4403103" y="2854191"/>
                  </a:lnTo>
                  <a:lnTo>
                    <a:pt x="4413785" y="2858748"/>
                  </a:lnTo>
                  <a:lnTo>
                    <a:pt x="4417261" y="2857075"/>
                  </a:lnTo>
                  <a:lnTo>
                    <a:pt x="4420109" y="2850398"/>
                  </a:lnTo>
                  <a:lnTo>
                    <a:pt x="4418435" y="2846923"/>
                  </a:lnTo>
                  <a:close/>
                </a:path>
                <a:path w="18413730" h="10647045">
                  <a:moveTo>
                    <a:pt x="4500360" y="2878712"/>
                  </a:moveTo>
                  <a:lnTo>
                    <a:pt x="4489678" y="2874155"/>
                  </a:lnTo>
                  <a:lnTo>
                    <a:pt x="4486203" y="2875829"/>
                  </a:lnTo>
                  <a:lnTo>
                    <a:pt x="4484779" y="2879166"/>
                  </a:lnTo>
                  <a:lnTo>
                    <a:pt x="4483831" y="2882314"/>
                  </a:lnTo>
                  <a:lnTo>
                    <a:pt x="4485028" y="2885982"/>
                  </a:lnTo>
                  <a:lnTo>
                    <a:pt x="4495710" y="2890538"/>
                  </a:lnTo>
                  <a:lnTo>
                    <a:pt x="4499186" y="2888864"/>
                  </a:lnTo>
                  <a:lnTo>
                    <a:pt x="4502034" y="2882188"/>
                  </a:lnTo>
                  <a:lnTo>
                    <a:pt x="4500360" y="2878712"/>
                  </a:lnTo>
                  <a:close/>
                </a:path>
                <a:path w="18413730" h="10647045">
                  <a:moveTo>
                    <a:pt x="2239920" y="1912904"/>
                  </a:moveTo>
                  <a:lnTo>
                    <a:pt x="2232576" y="1909772"/>
                  </a:lnTo>
                  <a:lnTo>
                    <a:pt x="2228575" y="1910827"/>
                  </a:lnTo>
                  <a:lnTo>
                    <a:pt x="2225727" y="1917503"/>
                  </a:lnTo>
                  <a:lnTo>
                    <a:pt x="2226782" y="1921505"/>
                  </a:lnTo>
                  <a:lnTo>
                    <a:pt x="2229978" y="1923262"/>
                  </a:lnTo>
                  <a:lnTo>
                    <a:pt x="2237656" y="1926538"/>
                  </a:lnTo>
                  <a:lnTo>
                    <a:pt x="2241466" y="1925006"/>
                  </a:lnTo>
                  <a:lnTo>
                    <a:pt x="2244171" y="1918664"/>
                  </a:lnTo>
                  <a:lnTo>
                    <a:pt x="2243116" y="1914662"/>
                  </a:lnTo>
                  <a:lnTo>
                    <a:pt x="2239920" y="1912904"/>
                  </a:lnTo>
                  <a:close/>
                </a:path>
                <a:path w="18413730" h="10647045">
                  <a:moveTo>
                    <a:pt x="4582237" y="2909691"/>
                  </a:moveTo>
                  <a:lnTo>
                    <a:pt x="4571555" y="2905135"/>
                  </a:lnTo>
                  <a:lnTo>
                    <a:pt x="4568078" y="2906809"/>
                  </a:lnTo>
                  <a:lnTo>
                    <a:pt x="4566654" y="2910148"/>
                  </a:lnTo>
                  <a:lnTo>
                    <a:pt x="4565706" y="2913294"/>
                  </a:lnTo>
                  <a:lnTo>
                    <a:pt x="4567238" y="2917103"/>
                  </a:lnTo>
                  <a:lnTo>
                    <a:pt x="4577587" y="2921518"/>
                  </a:lnTo>
                  <a:lnTo>
                    <a:pt x="4581062" y="2919844"/>
                  </a:lnTo>
                  <a:lnTo>
                    <a:pt x="4583910" y="2913168"/>
                  </a:lnTo>
                  <a:lnTo>
                    <a:pt x="4582237" y="2909691"/>
                  </a:lnTo>
                  <a:close/>
                </a:path>
                <a:path w="18413730" h="10647045">
                  <a:moveTo>
                    <a:pt x="4664447" y="2940814"/>
                  </a:moveTo>
                  <a:lnTo>
                    <a:pt x="4660967" y="2939724"/>
                  </a:lnTo>
                  <a:lnTo>
                    <a:pt x="4653623" y="2936592"/>
                  </a:lnTo>
                  <a:lnTo>
                    <a:pt x="4650147" y="2938265"/>
                  </a:lnTo>
                  <a:lnTo>
                    <a:pt x="4648722" y="2941604"/>
                  </a:lnTo>
                  <a:lnTo>
                    <a:pt x="4647775" y="2944750"/>
                  </a:lnTo>
                  <a:lnTo>
                    <a:pt x="4649305" y="2948560"/>
                  </a:lnTo>
                  <a:lnTo>
                    <a:pt x="4659654" y="2952974"/>
                  </a:lnTo>
                  <a:lnTo>
                    <a:pt x="4663130" y="2951300"/>
                  </a:lnTo>
                  <a:lnTo>
                    <a:pt x="4665979" y="2944623"/>
                  </a:lnTo>
                  <a:lnTo>
                    <a:pt x="4664447" y="2940814"/>
                  </a:lnTo>
                  <a:close/>
                </a:path>
                <a:path w="18413730" h="10647045">
                  <a:moveTo>
                    <a:pt x="2154879" y="1869921"/>
                  </a:moveTo>
                  <a:lnTo>
                    <a:pt x="2151212" y="1871118"/>
                  </a:lnTo>
                  <a:lnTo>
                    <a:pt x="2147696" y="1877509"/>
                  </a:lnTo>
                  <a:lnTo>
                    <a:pt x="2148893" y="1881177"/>
                  </a:lnTo>
                  <a:lnTo>
                    <a:pt x="2151947" y="1883269"/>
                  </a:lnTo>
                  <a:lnTo>
                    <a:pt x="2159290" y="1886402"/>
                  </a:lnTo>
                  <a:lnTo>
                    <a:pt x="2163292" y="1885346"/>
                  </a:lnTo>
                  <a:lnTo>
                    <a:pt x="2164573" y="1882342"/>
                  </a:lnTo>
                  <a:lnTo>
                    <a:pt x="2166332" y="1879146"/>
                  </a:lnTo>
                  <a:lnTo>
                    <a:pt x="2165134" y="1875479"/>
                  </a:lnTo>
                  <a:lnTo>
                    <a:pt x="2162080" y="1873387"/>
                  </a:lnTo>
                  <a:lnTo>
                    <a:pt x="2158075" y="1871679"/>
                  </a:lnTo>
                  <a:lnTo>
                    <a:pt x="2154879" y="1869921"/>
                  </a:lnTo>
                  <a:close/>
                </a:path>
                <a:path w="18413730" h="10647045">
                  <a:moveTo>
                    <a:pt x="11906390" y="6028409"/>
                  </a:moveTo>
                  <a:lnTo>
                    <a:pt x="11902198" y="6028989"/>
                  </a:lnTo>
                  <a:lnTo>
                    <a:pt x="11899209" y="6034422"/>
                  </a:lnTo>
                  <a:lnTo>
                    <a:pt x="11898682" y="6035381"/>
                  </a:lnTo>
                  <a:lnTo>
                    <a:pt x="11899404" y="6039239"/>
                  </a:lnTo>
                  <a:lnTo>
                    <a:pt x="11902600" y="6040997"/>
                  </a:lnTo>
                  <a:lnTo>
                    <a:pt x="11906321" y="6043374"/>
                  </a:lnTo>
                  <a:lnTo>
                    <a:pt x="11909993" y="6044940"/>
                  </a:lnTo>
                  <a:lnTo>
                    <a:pt x="11913517" y="6044076"/>
                  </a:lnTo>
                  <a:lnTo>
                    <a:pt x="11914594" y="6042168"/>
                  </a:lnTo>
                  <a:lnTo>
                    <a:pt x="11916891" y="6038018"/>
                  </a:lnTo>
                  <a:lnTo>
                    <a:pt x="11916169" y="6034159"/>
                  </a:lnTo>
                  <a:lnTo>
                    <a:pt x="11912973" y="6032402"/>
                  </a:lnTo>
                  <a:lnTo>
                    <a:pt x="11909253" y="6030025"/>
                  </a:lnTo>
                  <a:lnTo>
                    <a:pt x="11906390" y="6028409"/>
                  </a:lnTo>
                  <a:close/>
                </a:path>
                <a:path w="18413730" h="10647045">
                  <a:moveTo>
                    <a:pt x="4745704" y="2972320"/>
                  </a:moveTo>
                  <a:lnTo>
                    <a:pt x="4735022" y="2967763"/>
                  </a:lnTo>
                  <a:lnTo>
                    <a:pt x="4731546" y="2969436"/>
                  </a:lnTo>
                  <a:lnTo>
                    <a:pt x="4730122" y="2972774"/>
                  </a:lnTo>
                  <a:lnTo>
                    <a:pt x="4729141" y="2975907"/>
                  </a:lnTo>
                  <a:lnTo>
                    <a:pt x="4729032" y="2976256"/>
                  </a:lnTo>
                  <a:lnTo>
                    <a:pt x="4730706" y="2979731"/>
                  </a:lnTo>
                  <a:lnTo>
                    <a:pt x="4741055" y="2984146"/>
                  </a:lnTo>
                  <a:lnTo>
                    <a:pt x="4744530" y="2982472"/>
                  </a:lnTo>
                  <a:lnTo>
                    <a:pt x="4747378" y="2975795"/>
                  </a:lnTo>
                  <a:lnTo>
                    <a:pt x="4745704" y="2972320"/>
                  </a:lnTo>
                  <a:close/>
                </a:path>
                <a:path w="18413730" h="10647045">
                  <a:moveTo>
                    <a:pt x="4827724" y="3002966"/>
                  </a:moveTo>
                  <a:lnTo>
                    <a:pt x="4824243" y="3001876"/>
                  </a:lnTo>
                  <a:lnTo>
                    <a:pt x="4816899" y="2998743"/>
                  </a:lnTo>
                  <a:lnTo>
                    <a:pt x="4813422" y="3000417"/>
                  </a:lnTo>
                  <a:lnTo>
                    <a:pt x="4811999" y="3003755"/>
                  </a:lnTo>
                  <a:lnTo>
                    <a:pt x="4811018" y="3006887"/>
                  </a:lnTo>
                  <a:lnTo>
                    <a:pt x="4810909" y="3007235"/>
                  </a:lnTo>
                  <a:lnTo>
                    <a:pt x="4812582" y="3010711"/>
                  </a:lnTo>
                  <a:lnTo>
                    <a:pt x="4822930" y="3015126"/>
                  </a:lnTo>
                  <a:lnTo>
                    <a:pt x="4826407" y="3013451"/>
                  </a:lnTo>
                  <a:lnTo>
                    <a:pt x="4829254" y="3006776"/>
                  </a:lnTo>
                  <a:lnTo>
                    <a:pt x="4827724" y="3002966"/>
                  </a:lnTo>
                  <a:close/>
                </a:path>
                <a:path w="18413730" h="10647045">
                  <a:moveTo>
                    <a:pt x="2083808" y="1832107"/>
                  </a:moveTo>
                  <a:lnTo>
                    <a:pt x="2079802" y="1830399"/>
                  </a:lnTo>
                  <a:lnTo>
                    <a:pt x="2076571" y="1836123"/>
                  </a:lnTo>
                  <a:lnTo>
                    <a:pt x="2073866" y="1842466"/>
                  </a:lnTo>
                  <a:lnTo>
                    <a:pt x="2078539" y="1844459"/>
                  </a:lnTo>
                  <a:lnTo>
                    <a:pt x="2078014" y="1843841"/>
                  </a:lnTo>
                  <a:lnTo>
                    <a:pt x="2081019" y="1845122"/>
                  </a:lnTo>
                  <a:lnTo>
                    <a:pt x="2085020" y="1844066"/>
                  </a:lnTo>
                  <a:lnTo>
                    <a:pt x="2086653" y="1840423"/>
                  </a:lnTo>
                  <a:lnTo>
                    <a:pt x="2088059" y="1837867"/>
                  </a:lnTo>
                  <a:lnTo>
                    <a:pt x="2086862" y="1834199"/>
                  </a:lnTo>
                  <a:lnTo>
                    <a:pt x="2083808" y="1832107"/>
                  </a:lnTo>
                  <a:close/>
                </a:path>
                <a:path w="18413730" h="10647045">
                  <a:moveTo>
                    <a:pt x="4909458" y="3034280"/>
                  </a:moveTo>
                  <a:lnTo>
                    <a:pt x="4898774" y="3029723"/>
                  </a:lnTo>
                  <a:lnTo>
                    <a:pt x="4895299" y="3031397"/>
                  </a:lnTo>
                  <a:lnTo>
                    <a:pt x="4893875" y="3034735"/>
                  </a:lnTo>
                  <a:lnTo>
                    <a:pt x="4892894" y="3037868"/>
                  </a:lnTo>
                  <a:lnTo>
                    <a:pt x="4892785" y="3038216"/>
                  </a:lnTo>
                  <a:lnTo>
                    <a:pt x="4894458" y="3041691"/>
                  </a:lnTo>
                  <a:lnTo>
                    <a:pt x="4897463" y="3042972"/>
                  </a:lnTo>
                  <a:lnTo>
                    <a:pt x="4897655" y="3043449"/>
                  </a:lnTo>
                  <a:lnTo>
                    <a:pt x="4901660" y="3045158"/>
                  </a:lnTo>
                  <a:lnTo>
                    <a:pt x="4905141" y="3046248"/>
                  </a:lnTo>
                  <a:lnTo>
                    <a:pt x="4908617" y="3044575"/>
                  </a:lnTo>
                  <a:lnTo>
                    <a:pt x="4910041" y="3041237"/>
                  </a:lnTo>
                  <a:lnTo>
                    <a:pt x="4911023" y="3038104"/>
                  </a:lnTo>
                  <a:lnTo>
                    <a:pt x="4911132" y="3037756"/>
                  </a:lnTo>
                  <a:lnTo>
                    <a:pt x="4909458" y="3034280"/>
                  </a:lnTo>
                  <a:close/>
                </a:path>
                <a:path w="18413730" h="10647045">
                  <a:moveTo>
                    <a:pt x="11831162" y="5983694"/>
                  </a:moveTo>
                  <a:lnTo>
                    <a:pt x="11827160" y="5984749"/>
                  </a:lnTo>
                  <a:lnTo>
                    <a:pt x="11825930" y="5986985"/>
                  </a:lnTo>
                  <a:lnTo>
                    <a:pt x="11825403" y="5987944"/>
                  </a:lnTo>
                  <a:lnTo>
                    <a:pt x="11823454" y="5990665"/>
                  </a:lnTo>
                  <a:lnTo>
                    <a:pt x="11824510" y="5994666"/>
                  </a:lnTo>
                  <a:lnTo>
                    <a:pt x="11827420" y="5997091"/>
                  </a:lnTo>
                  <a:lnTo>
                    <a:pt x="11832094" y="5999085"/>
                  </a:lnTo>
                  <a:lnTo>
                    <a:pt x="11831809" y="5999753"/>
                  </a:lnTo>
                  <a:lnTo>
                    <a:pt x="11834813" y="6001034"/>
                  </a:lnTo>
                  <a:lnTo>
                    <a:pt x="11838481" y="5999836"/>
                  </a:lnTo>
                  <a:lnTo>
                    <a:pt x="11839737" y="5997611"/>
                  </a:lnTo>
                  <a:lnTo>
                    <a:pt x="11840096" y="5996975"/>
                  </a:lnTo>
                  <a:lnTo>
                    <a:pt x="11842188" y="5993921"/>
                  </a:lnTo>
                  <a:lnTo>
                    <a:pt x="11841132" y="5989920"/>
                  </a:lnTo>
                  <a:lnTo>
                    <a:pt x="11837937" y="5988162"/>
                  </a:lnTo>
                  <a:lnTo>
                    <a:pt x="11834216" y="5985786"/>
                  </a:lnTo>
                  <a:lnTo>
                    <a:pt x="11831162" y="5983694"/>
                  </a:lnTo>
                  <a:close/>
                </a:path>
                <a:path w="18413730" h="10647045">
                  <a:moveTo>
                    <a:pt x="4991142" y="3064784"/>
                  </a:moveTo>
                  <a:lnTo>
                    <a:pt x="4983798" y="3061652"/>
                  </a:lnTo>
                  <a:lnTo>
                    <a:pt x="4980317" y="3060560"/>
                  </a:lnTo>
                  <a:lnTo>
                    <a:pt x="4976841" y="3062233"/>
                  </a:lnTo>
                  <a:lnTo>
                    <a:pt x="4975417" y="3065572"/>
                  </a:lnTo>
                  <a:lnTo>
                    <a:pt x="4974545" y="3068357"/>
                  </a:lnTo>
                  <a:lnTo>
                    <a:pt x="4974327" y="3069052"/>
                  </a:lnTo>
                  <a:lnTo>
                    <a:pt x="4976001" y="3072529"/>
                  </a:lnTo>
                  <a:lnTo>
                    <a:pt x="4979005" y="3073810"/>
                  </a:lnTo>
                  <a:lnTo>
                    <a:pt x="4979147" y="3073477"/>
                  </a:lnTo>
                  <a:lnTo>
                    <a:pt x="4986493" y="3076610"/>
                  </a:lnTo>
                  <a:lnTo>
                    <a:pt x="4989968" y="3074936"/>
                  </a:lnTo>
                  <a:lnTo>
                    <a:pt x="4992816" y="3068259"/>
                  </a:lnTo>
                  <a:lnTo>
                    <a:pt x="4991142" y="3064784"/>
                  </a:lnTo>
                  <a:close/>
                </a:path>
                <a:path w="18413730" h="10647045">
                  <a:moveTo>
                    <a:pt x="2007014" y="1791064"/>
                  </a:moveTo>
                  <a:lnTo>
                    <a:pt x="2003008" y="1789356"/>
                  </a:lnTo>
                  <a:lnTo>
                    <a:pt x="1999777" y="1795079"/>
                  </a:lnTo>
                  <a:lnTo>
                    <a:pt x="1996898" y="1800953"/>
                  </a:lnTo>
                  <a:lnTo>
                    <a:pt x="1996738" y="1801279"/>
                  </a:lnTo>
                  <a:lnTo>
                    <a:pt x="2001078" y="1803130"/>
                  </a:lnTo>
                  <a:lnTo>
                    <a:pt x="2001220" y="1802797"/>
                  </a:lnTo>
                  <a:lnTo>
                    <a:pt x="2004225" y="1804078"/>
                  </a:lnTo>
                  <a:lnTo>
                    <a:pt x="2008226" y="1803024"/>
                  </a:lnTo>
                  <a:lnTo>
                    <a:pt x="2009866" y="1799382"/>
                  </a:lnTo>
                  <a:lnTo>
                    <a:pt x="2011122" y="1797157"/>
                  </a:lnTo>
                  <a:lnTo>
                    <a:pt x="2010068" y="1793155"/>
                  </a:lnTo>
                  <a:lnTo>
                    <a:pt x="2007014" y="1791064"/>
                  </a:lnTo>
                  <a:close/>
                </a:path>
                <a:path w="18413730" h="10647045">
                  <a:moveTo>
                    <a:pt x="5073018" y="3095763"/>
                  </a:moveTo>
                  <a:lnTo>
                    <a:pt x="5065674" y="3092631"/>
                  </a:lnTo>
                  <a:lnTo>
                    <a:pt x="5062193" y="3091540"/>
                  </a:lnTo>
                  <a:lnTo>
                    <a:pt x="5058718" y="3093214"/>
                  </a:lnTo>
                  <a:lnTo>
                    <a:pt x="5057294" y="3096553"/>
                  </a:lnTo>
                  <a:lnTo>
                    <a:pt x="5056422" y="3099337"/>
                  </a:lnTo>
                  <a:lnTo>
                    <a:pt x="5056204" y="3100033"/>
                  </a:lnTo>
                  <a:lnTo>
                    <a:pt x="5057877" y="3103509"/>
                  </a:lnTo>
                  <a:lnTo>
                    <a:pt x="5060881" y="3104791"/>
                  </a:lnTo>
                  <a:lnTo>
                    <a:pt x="5061024" y="3104457"/>
                  </a:lnTo>
                  <a:lnTo>
                    <a:pt x="5068368" y="3107590"/>
                  </a:lnTo>
                  <a:lnTo>
                    <a:pt x="5071844" y="3105916"/>
                  </a:lnTo>
                  <a:lnTo>
                    <a:pt x="5074692" y="3099239"/>
                  </a:lnTo>
                  <a:lnTo>
                    <a:pt x="5073018" y="3095763"/>
                  </a:lnTo>
                  <a:close/>
                </a:path>
                <a:path w="18413730" h="10647045">
                  <a:moveTo>
                    <a:pt x="5154894" y="3126743"/>
                  </a:moveTo>
                  <a:lnTo>
                    <a:pt x="5147550" y="3123610"/>
                  </a:lnTo>
                  <a:lnTo>
                    <a:pt x="5144070" y="3122520"/>
                  </a:lnTo>
                  <a:lnTo>
                    <a:pt x="5140594" y="3124194"/>
                  </a:lnTo>
                  <a:lnTo>
                    <a:pt x="5139170" y="3127532"/>
                  </a:lnTo>
                  <a:lnTo>
                    <a:pt x="5138298" y="3130316"/>
                  </a:lnTo>
                  <a:lnTo>
                    <a:pt x="5138080" y="3131012"/>
                  </a:lnTo>
                  <a:lnTo>
                    <a:pt x="5139753" y="3134489"/>
                  </a:lnTo>
                  <a:lnTo>
                    <a:pt x="5142758" y="3135770"/>
                  </a:lnTo>
                  <a:lnTo>
                    <a:pt x="5142900" y="3135436"/>
                  </a:lnTo>
                  <a:lnTo>
                    <a:pt x="5150244" y="3138569"/>
                  </a:lnTo>
                  <a:lnTo>
                    <a:pt x="5153721" y="3136895"/>
                  </a:lnTo>
                  <a:lnTo>
                    <a:pt x="5156568" y="3130219"/>
                  </a:lnTo>
                  <a:lnTo>
                    <a:pt x="5154894" y="3126743"/>
                  </a:lnTo>
                  <a:close/>
                </a:path>
                <a:path w="18413730" h="10647045">
                  <a:moveTo>
                    <a:pt x="11754697" y="5940029"/>
                  </a:moveTo>
                  <a:lnTo>
                    <a:pt x="11750697" y="5941083"/>
                  </a:lnTo>
                  <a:lnTo>
                    <a:pt x="11747181" y="5947475"/>
                  </a:lnTo>
                  <a:lnTo>
                    <a:pt x="11748235" y="5951476"/>
                  </a:lnTo>
                  <a:lnTo>
                    <a:pt x="11751288" y="5953567"/>
                  </a:lnTo>
                  <a:lnTo>
                    <a:pt x="11758968" y="5956843"/>
                  </a:lnTo>
                  <a:lnTo>
                    <a:pt x="11762968" y="5955788"/>
                  </a:lnTo>
                  <a:lnTo>
                    <a:pt x="11764250" y="5952783"/>
                  </a:lnTo>
                  <a:lnTo>
                    <a:pt x="11766008" y="5949588"/>
                  </a:lnTo>
                  <a:lnTo>
                    <a:pt x="11764952" y="5945586"/>
                  </a:lnTo>
                  <a:lnTo>
                    <a:pt x="11761899" y="5943495"/>
                  </a:lnTo>
                  <a:lnTo>
                    <a:pt x="11757893" y="5941787"/>
                  </a:lnTo>
                  <a:lnTo>
                    <a:pt x="11754697" y="5940029"/>
                  </a:lnTo>
                  <a:close/>
                </a:path>
                <a:path w="18413730" h="10647045">
                  <a:moveTo>
                    <a:pt x="1922969" y="1745743"/>
                  </a:moveTo>
                  <a:lnTo>
                    <a:pt x="1918634" y="1746655"/>
                  </a:lnTo>
                  <a:lnTo>
                    <a:pt x="1917209" y="1749994"/>
                  </a:lnTo>
                  <a:lnTo>
                    <a:pt x="1915452" y="1753190"/>
                  </a:lnTo>
                  <a:lnTo>
                    <a:pt x="1916507" y="1757192"/>
                  </a:lnTo>
                  <a:lnTo>
                    <a:pt x="1919561" y="1759282"/>
                  </a:lnTo>
                  <a:lnTo>
                    <a:pt x="1926905" y="1762415"/>
                  </a:lnTo>
                  <a:lnTo>
                    <a:pt x="1930906" y="1761361"/>
                  </a:lnTo>
                  <a:lnTo>
                    <a:pt x="1932187" y="1758357"/>
                  </a:lnTo>
                  <a:lnTo>
                    <a:pt x="1933945" y="1755160"/>
                  </a:lnTo>
                  <a:lnTo>
                    <a:pt x="1932890" y="1751160"/>
                  </a:lnTo>
                  <a:lnTo>
                    <a:pt x="1929837" y="1749068"/>
                  </a:lnTo>
                  <a:lnTo>
                    <a:pt x="1925831" y="1747359"/>
                  </a:lnTo>
                  <a:lnTo>
                    <a:pt x="1922969" y="1745743"/>
                  </a:lnTo>
                  <a:close/>
                </a:path>
                <a:path w="18413730" h="10647045">
                  <a:moveTo>
                    <a:pt x="5236913" y="3157389"/>
                  </a:moveTo>
                  <a:lnTo>
                    <a:pt x="5233432" y="3156299"/>
                  </a:lnTo>
                  <a:lnTo>
                    <a:pt x="5229426" y="3154590"/>
                  </a:lnTo>
                  <a:lnTo>
                    <a:pt x="5225946" y="3153500"/>
                  </a:lnTo>
                  <a:lnTo>
                    <a:pt x="5222471" y="3155174"/>
                  </a:lnTo>
                  <a:lnTo>
                    <a:pt x="5221046" y="3158513"/>
                  </a:lnTo>
                  <a:lnTo>
                    <a:pt x="5220174" y="3161298"/>
                  </a:lnTo>
                  <a:lnTo>
                    <a:pt x="5219956" y="3161994"/>
                  </a:lnTo>
                  <a:lnTo>
                    <a:pt x="5221629" y="3165469"/>
                  </a:lnTo>
                  <a:lnTo>
                    <a:pt x="5224634" y="3166751"/>
                  </a:lnTo>
                  <a:lnTo>
                    <a:pt x="5224776" y="3166417"/>
                  </a:lnTo>
                  <a:lnTo>
                    <a:pt x="5232121" y="3169550"/>
                  </a:lnTo>
                  <a:lnTo>
                    <a:pt x="5235596" y="3167876"/>
                  </a:lnTo>
                  <a:lnTo>
                    <a:pt x="5238444" y="3161198"/>
                  </a:lnTo>
                  <a:lnTo>
                    <a:pt x="5236913" y="3157389"/>
                  </a:lnTo>
                  <a:close/>
                </a:path>
                <a:path w="18413730" h="10647045">
                  <a:moveTo>
                    <a:pt x="5318646" y="3188704"/>
                  </a:moveTo>
                  <a:lnTo>
                    <a:pt x="5311303" y="3185571"/>
                  </a:lnTo>
                  <a:lnTo>
                    <a:pt x="5307822" y="3184481"/>
                  </a:lnTo>
                  <a:lnTo>
                    <a:pt x="5304346" y="3186154"/>
                  </a:lnTo>
                  <a:lnTo>
                    <a:pt x="5302922" y="3189492"/>
                  </a:lnTo>
                  <a:lnTo>
                    <a:pt x="5302049" y="3192277"/>
                  </a:lnTo>
                  <a:lnTo>
                    <a:pt x="5301831" y="3192973"/>
                  </a:lnTo>
                  <a:lnTo>
                    <a:pt x="5303506" y="3196450"/>
                  </a:lnTo>
                  <a:lnTo>
                    <a:pt x="5306511" y="3197732"/>
                  </a:lnTo>
                  <a:lnTo>
                    <a:pt x="5306653" y="3197398"/>
                  </a:lnTo>
                  <a:lnTo>
                    <a:pt x="5313997" y="3200530"/>
                  </a:lnTo>
                  <a:lnTo>
                    <a:pt x="5317472" y="3198856"/>
                  </a:lnTo>
                  <a:lnTo>
                    <a:pt x="5320321" y="3192179"/>
                  </a:lnTo>
                  <a:lnTo>
                    <a:pt x="5318646" y="3188704"/>
                  </a:lnTo>
                  <a:close/>
                </a:path>
                <a:path w="18413730" h="10647045">
                  <a:moveTo>
                    <a:pt x="11677520" y="5898032"/>
                  </a:moveTo>
                  <a:lnTo>
                    <a:pt x="11673518" y="5899087"/>
                  </a:lnTo>
                  <a:lnTo>
                    <a:pt x="11672094" y="5902425"/>
                  </a:lnTo>
                  <a:lnTo>
                    <a:pt x="11670480" y="5905287"/>
                  </a:lnTo>
                  <a:lnTo>
                    <a:pt x="11671534" y="5909289"/>
                  </a:lnTo>
                  <a:lnTo>
                    <a:pt x="11674588" y="5911381"/>
                  </a:lnTo>
                  <a:lnTo>
                    <a:pt x="11681932" y="5914513"/>
                  </a:lnTo>
                  <a:lnTo>
                    <a:pt x="11685934" y="5913458"/>
                  </a:lnTo>
                  <a:lnTo>
                    <a:pt x="11687215" y="5910454"/>
                  </a:lnTo>
                  <a:lnTo>
                    <a:pt x="11688831" y="5907591"/>
                  </a:lnTo>
                  <a:lnTo>
                    <a:pt x="11687775" y="5903590"/>
                  </a:lnTo>
                  <a:lnTo>
                    <a:pt x="11684722" y="5901499"/>
                  </a:lnTo>
                  <a:lnTo>
                    <a:pt x="11680715" y="5899790"/>
                  </a:lnTo>
                  <a:lnTo>
                    <a:pt x="11677520" y="5898032"/>
                  </a:lnTo>
                  <a:close/>
                </a:path>
                <a:path w="18413730" h="10647045">
                  <a:moveTo>
                    <a:pt x="1846077" y="1703079"/>
                  </a:moveTo>
                  <a:lnTo>
                    <a:pt x="1842075" y="1704135"/>
                  </a:lnTo>
                  <a:lnTo>
                    <a:pt x="1838560" y="1710526"/>
                  </a:lnTo>
                  <a:lnTo>
                    <a:pt x="1839615" y="1714527"/>
                  </a:lnTo>
                  <a:lnTo>
                    <a:pt x="1842668" y="1716619"/>
                  </a:lnTo>
                  <a:lnTo>
                    <a:pt x="1850347" y="1719894"/>
                  </a:lnTo>
                  <a:lnTo>
                    <a:pt x="1854014" y="1718696"/>
                  </a:lnTo>
                  <a:lnTo>
                    <a:pt x="1855629" y="1715835"/>
                  </a:lnTo>
                  <a:lnTo>
                    <a:pt x="1857387" y="1712639"/>
                  </a:lnTo>
                  <a:lnTo>
                    <a:pt x="1856332" y="1708637"/>
                  </a:lnTo>
                  <a:lnTo>
                    <a:pt x="1853278" y="1706546"/>
                  </a:lnTo>
                  <a:lnTo>
                    <a:pt x="1849273" y="1704837"/>
                  </a:lnTo>
                  <a:lnTo>
                    <a:pt x="1846077" y="1703079"/>
                  </a:lnTo>
                  <a:close/>
                </a:path>
                <a:path w="18413730" h="10647045">
                  <a:moveTo>
                    <a:pt x="5400047" y="3219875"/>
                  </a:moveTo>
                  <a:lnTo>
                    <a:pt x="5389364" y="3215318"/>
                  </a:lnTo>
                  <a:lnTo>
                    <a:pt x="5385889" y="3216992"/>
                  </a:lnTo>
                  <a:lnTo>
                    <a:pt x="5384465" y="3220330"/>
                  </a:lnTo>
                  <a:lnTo>
                    <a:pt x="5383484" y="3223462"/>
                  </a:lnTo>
                  <a:lnTo>
                    <a:pt x="5383375" y="3223810"/>
                  </a:lnTo>
                  <a:lnTo>
                    <a:pt x="5385048" y="3227287"/>
                  </a:lnTo>
                  <a:lnTo>
                    <a:pt x="5388053" y="3228568"/>
                  </a:lnTo>
                  <a:lnTo>
                    <a:pt x="5388245" y="3229045"/>
                  </a:lnTo>
                  <a:lnTo>
                    <a:pt x="5392250" y="3230753"/>
                  </a:lnTo>
                  <a:lnTo>
                    <a:pt x="5395731" y="3231844"/>
                  </a:lnTo>
                  <a:lnTo>
                    <a:pt x="5399207" y="3230169"/>
                  </a:lnTo>
                  <a:lnTo>
                    <a:pt x="5400630" y="3226831"/>
                  </a:lnTo>
                  <a:lnTo>
                    <a:pt x="5401611" y="3223699"/>
                  </a:lnTo>
                  <a:lnTo>
                    <a:pt x="5401720" y="3223351"/>
                  </a:lnTo>
                  <a:lnTo>
                    <a:pt x="5400047" y="3219875"/>
                  </a:lnTo>
                  <a:close/>
                </a:path>
                <a:path w="18413730" h="10647045">
                  <a:moveTo>
                    <a:pt x="5481923" y="3250854"/>
                  </a:moveTo>
                  <a:lnTo>
                    <a:pt x="5471241" y="3246297"/>
                  </a:lnTo>
                  <a:lnTo>
                    <a:pt x="5467764" y="3247971"/>
                  </a:lnTo>
                  <a:lnTo>
                    <a:pt x="5466340" y="3251310"/>
                  </a:lnTo>
                  <a:lnTo>
                    <a:pt x="5465393" y="3254457"/>
                  </a:lnTo>
                  <a:lnTo>
                    <a:pt x="5466925" y="3258267"/>
                  </a:lnTo>
                  <a:lnTo>
                    <a:pt x="5469929" y="3259549"/>
                  </a:lnTo>
                  <a:lnTo>
                    <a:pt x="5470120" y="3260024"/>
                  </a:lnTo>
                  <a:lnTo>
                    <a:pt x="5474127" y="3261733"/>
                  </a:lnTo>
                  <a:lnTo>
                    <a:pt x="5477595" y="3262819"/>
                  </a:lnTo>
                  <a:lnTo>
                    <a:pt x="5481083" y="3261149"/>
                  </a:lnTo>
                  <a:lnTo>
                    <a:pt x="5482507" y="3257812"/>
                  </a:lnTo>
                  <a:lnTo>
                    <a:pt x="5483488" y="3254678"/>
                  </a:lnTo>
                  <a:lnTo>
                    <a:pt x="5483597" y="3254330"/>
                  </a:lnTo>
                  <a:lnTo>
                    <a:pt x="5481923" y="3250854"/>
                  </a:lnTo>
                  <a:close/>
                </a:path>
                <a:path w="18413730" h="10647045">
                  <a:moveTo>
                    <a:pt x="11600250" y="5857179"/>
                  </a:moveTo>
                  <a:lnTo>
                    <a:pt x="11596249" y="5858235"/>
                  </a:lnTo>
                  <a:lnTo>
                    <a:pt x="11594825" y="5861573"/>
                  </a:lnTo>
                  <a:lnTo>
                    <a:pt x="11593067" y="5864769"/>
                  </a:lnTo>
                  <a:lnTo>
                    <a:pt x="11594264" y="5868436"/>
                  </a:lnTo>
                  <a:lnTo>
                    <a:pt x="11597318" y="5870528"/>
                  </a:lnTo>
                  <a:lnTo>
                    <a:pt x="11604663" y="5873661"/>
                  </a:lnTo>
                  <a:lnTo>
                    <a:pt x="11608663" y="5872606"/>
                  </a:lnTo>
                  <a:lnTo>
                    <a:pt x="11609945" y="5869601"/>
                  </a:lnTo>
                  <a:lnTo>
                    <a:pt x="11611702" y="5866406"/>
                  </a:lnTo>
                  <a:lnTo>
                    <a:pt x="11610505" y="5862738"/>
                  </a:lnTo>
                  <a:lnTo>
                    <a:pt x="11607452" y="5860646"/>
                  </a:lnTo>
                  <a:lnTo>
                    <a:pt x="11603446" y="5858937"/>
                  </a:lnTo>
                  <a:lnTo>
                    <a:pt x="11600250" y="5857179"/>
                  </a:lnTo>
                  <a:close/>
                </a:path>
                <a:path w="18413730" h="10647045">
                  <a:moveTo>
                    <a:pt x="5563799" y="3281834"/>
                  </a:moveTo>
                  <a:lnTo>
                    <a:pt x="5553117" y="3277278"/>
                  </a:lnTo>
                  <a:lnTo>
                    <a:pt x="5549640" y="3278952"/>
                  </a:lnTo>
                  <a:lnTo>
                    <a:pt x="5548217" y="3282290"/>
                  </a:lnTo>
                  <a:lnTo>
                    <a:pt x="5547235" y="3285423"/>
                  </a:lnTo>
                  <a:lnTo>
                    <a:pt x="5547126" y="3285771"/>
                  </a:lnTo>
                  <a:lnTo>
                    <a:pt x="5548802" y="3289247"/>
                  </a:lnTo>
                  <a:lnTo>
                    <a:pt x="5559150" y="3293661"/>
                  </a:lnTo>
                  <a:lnTo>
                    <a:pt x="5562625" y="3291988"/>
                  </a:lnTo>
                  <a:lnTo>
                    <a:pt x="5565473" y="3285311"/>
                  </a:lnTo>
                  <a:lnTo>
                    <a:pt x="5563799" y="3281834"/>
                  </a:lnTo>
                  <a:close/>
                </a:path>
                <a:path w="18413730" h="10647045">
                  <a:moveTo>
                    <a:pt x="1769945" y="1659556"/>
                  </a:moveTo>
                  <a:lnTo>
                    <a:pt x="1765944" y="1660611"/>
                  </a:lnTo>
                  <a:lnTo>
                    <a:pt x="1762429" y="1667003"/>
                  </a:lnTo>
                  <a:lnTo>
                    <a:pt x="1763626" y="1670671"/>
                  </a:lnTo>
                  <a:lnTo>
                    <a:pt x="1766537" y="1673096"/>
                  </a:lnTo>
                  <a:lnTo>
                    <a:pt x="1774215" y="1676372"/>
                  </a:lnTo>
                  <a:lnTo>
                    <a:pt x="1777883" y="1675174"/>
                  </a:lnTo>
                  <a:lnTo>
                    <a:pt x="1779499" y="1672311"/>
                  </a:lnTo>
                  <a:lnTo>
                    <a:pt x="1781256" y="1669116"/>
                  </a:lnTo>
                  <a:lnTo>
                    <a:pt x="1780058" y="1665448"/>
                  </a:lnTo>
                  <a:lnTo>
                    <a:pt x="1777147" y="1663023"/>
                  </a:lnTo>
                  <a:lnTo>
                    <a:pt x="1773141" y="1661314"/>
                  </a:lnTo>
                  <a:lnTo>
                    <a:pt x="1769945" y="1659556"/>
                  </a:lnTo>
                  <a:close/>
                </a:path>
                <a:path w="18413730" h="10647045">
                  <a:moveTo>
                    <a:pt x="5645533" y="3313149"/>
                  </a:moveTo>
                  <a:lnTo>
                    <a:pt x="5634851" y="3308592"/>
                  </a:lnTo>
                  <a:lnTo>
                    <a:pt x="5631375" y="3310265"/>
                  </a:lnTo>
                  <a:lnTo>
                    <a:pt x="5629951" y="3313604"/>
                  </a:lnTo>
                  <a:lnTo>
                    <a:pt x="5629003" y="3316750"/>
                  </a:lnTo>
                  <a:lnTo>
                    <a:pt x="5630200" y="3320418"/>
                  </a:lnTo>
                  <a:lnTo>
                    <a:pt x="5640884" y="3324975"/>
                  </a:lnTo>
                  <a:lnTo>
                    <a:pt x="5644359" y="3323301"/>
                  </a:lnTo>
                  <a:lnTo>
                    <a:pt x="5647207" y="3316625"/>
                  </a:lnTo>
                  <a:lnTo>
                    <a:pt x="5645533" y="3313149"/>
                  </a:lnTo>
                  <a:close/>
                </a:path>
                <a:path w="18413730" h="10647045">
                  <a:moveTo>
                    <a:pt x="11529420" y="5820653"/>
                  </a:moveTo>
                  <a:lnTo>
                    <a:pt x="11522076" y="5817520"/>
                  </a:lnTo>
                  <a:lnTo>
                    <a:pt x="11518075" y="5818576"/>
                  </a:lnTo>
                  <a:lnTo>
                    <a:pt x="11515227" y="5825251"/>
                  </a:lnTo>
                  <a:lnTo>
                    <a:pt x="11516281" y="5829253"/>
                  </a:lnTo>
                  <a:lnTo>
                    <a:pt x="11519478" y="5831011"/>
                  </a:lnTo>
                  <a:lnTo>
                    <a:pt x="11527156" y="5834286"/>
                  </a:lnTo>
                  <a:lnTo>
                    <a:pt x="11530966" y="5832754"/>
                  </a:lnTo>
                  <a:lnTo>
                    <a:pt x="11533671" y="5826412"/>
                  </a:lnTo>
                  <a:lnTo>
                    <a:pt x="11532616" y="5822410"/>
                  </a:lnTo>
                  <a:lnTo>
                    <a:pt x="11529420" y="5820653"/>
                  </a:lnTo>
                  <a:close/>
                </a:path>
                <a:path w="18413730" h="10647045">
                  <a:moveTo>
                    <a:pt x="5727410" y="3344128"/>
                  </a:moveTo>
                  <a:lnTo>
                    <a:pt x="5716728" y="3339572"/>
                  </a:lnTo>
                  <a:lnTo>
                    <a:pt x="5713251" y="3341246"/>
                  </a:lnTo>
                  <a:lnTo>
                    <a:pt x="5711828" y="3344584"/>
                  </a:lnTo>
                  <a:lnTo>
                    <a:pt x="5710881" y="3347732"/>
                  </a:lnTo>
                  <a:lnTo>
                    <a:pt x="5712077" y="3351398"/>
                  </a:lnTo>
                  <a:lnTo>
                    <a:pt x="5722760" y="3355955"/>
                  </a:lnTo>
                  <a:lnTo>
                    <a:pt x="5726235" y="3354281"/>
                  </a:lnTo>
                  <a:lnTo>
                    <a:pt x="5729083" y="3347605"/>
                  </a:lnTo>
                  <a:lnTo>
                    <a:pt x="5727410" y="3344128"/>
                  </a:lnTo>
                  <a:close/>
                </a:path>
                <a:path w="18413730" h="10647045">
                  <a:moveTo>
                    <a:pt x="11450676" y="5782329"/>
                  </a:moveTo>
                  <a:lnTo>
                    <a:pt x="11443332" y="5779196"/>
                  </a:lnTo>
                  <a:lnTo>
                    <a:pt x="11439330" y="5780250"/>
                  </a:lnTo>
                  <a:lnTo>
                    <a:pt x="11436482" y="5786927"/>
                  </a:lnTo>
                  <a:lnTo>
                    <a:pt x="11437680" y="5790595"/>
                  </a:lnTo>
                  <a:lnTo>
                    <a:pt x="11440877" y="5792353"/>
                  </a:lnTo>
                  <a:lnTo>
                    <a:pt x="11448555" y="5795629"/>
                  </a:lnTo>
                  <a:lnTo>
                    <a:pt x="11452222" y="5794430"/>
                  </a:lnTo>
                  <a:lnTo>
                    <a:pt x="11455070" y="5787754"/>
                  </a:lnTo>
                  <a:lnTo>
                    <a:pt x="11453873" y="5784087"/>
                  </a:lnTo>
                  <a:lnTo>
                    <a:pt x="11450676" y="5782329"/>
                  </a:lnTo>
                  <a:close/>
                </a:path>
                <a:path w="18413730" h="10647045">
                  <a:moveTo>
                    <a:pt x="5809144" y="3375443"/>
                  </a:moveTo>
                  <a:lnTo>
                    <a:pt x="5798462" y="3370886"/>
                  </a:lnTo>
                  <a:lnTo>
                    <a:pt x="5794986" y="3372559"/>
                  </a:lnTo>
                  <a:lnTo>
                    <a:pt x="5793561" y="3375898"/>
                  </a:lnTo>
                  <a:lnTo>
                    <a:pt x="5792614" y="3379046"/>
                  </a:lnTo>
                  <a:lnTo>
                    <a:pt x="5793811" y="3382712"/>
                  </a:lnTo>
                  <a:lnTo>
                    <a:pt x="5804493" y="3387269"/>
                  </a:lnTo>
                  <a:lnTo>
                    <a:pt x="5807969" y="3385596"/>
                  </a:lnTo>
                  <a:lnTo>
                    <a:pt x="5810818" y="3378918"/>
                  </a:lnTo>
                  <a:lnTo>
                    <a:pt x="5809144" y="3375443"/>
                  </a:lnTo>
                  <a:close/>
                </a:path>
                <a:path w="18413730" h="10647045">
                  <a:moveTo>
                    <a:pt x="1694575" y="1615174"/>
                  </a:moveTo>
                  <a:lnTo>
                    <a:pt x="1690574" y="1616229"/>
                  </a:lnTo>
                  <a:lnTo>
                    <a:pt x="1689343" y="1618466"/>
                  </a:lnTo>
                  <a:lnTo>
                    <a:pt x="1688816" y="1619424"/>
                  </a:lnTo>
                  <a:lnTo>
                    <a:pt x="1686724" y="1622479"/>
                  </a:lnTo>
                  <a:lnTo>
                    <a:pt x="1687780" y="1626480"/>
                  </a:lnTo>
                  <a:lnTo>
                    <a:pt x="1690976" y="1628237"/>
                  </a:lnTo>
                  <a:lnTo>
                    <a:pt x="1694697" y="1630614"/>
                  </a:lnTo>
                  <a:lnTo>
                    <a:pt x="1695364" y="1630898"/>
                  </a:lnTo>
                  <a:lnTo>
                    <a:pt x="1695222" y="1631232"/>
                  </a:lnTo>
                  <a:lnTo>
                    <a:pt x="1698227" y="1632514"/>
                  </a:lnTo>
                  <a:lnTo>
                    <a:pt x="1701894" y="1631317"/>
                  </a:lnTo>
                  <a:lnTo>
                    <a:pt x="1702971" y="1629409"/>
                  </a:lnTo>
                  <a:lnTo>
                    <a:pt x="1703509" y="1628454"/>
                  </a:lnTo>
                  <a:lnTo>
                    <a:pt x="1705601" y="1625401"/>
                  </a:lnTo>
                  <a:lnTo>
                    <a:pt x="1704546" y="1621400"/>
                  </a:lnTo>
                  <a:lnTo>
                    <a:pt x="1701350" y="1619642"/>
                  </a:lnTo>
                  <a:lnTo>
                    <a:pt x="1697628" y="1617266"/>
                  </a:lnTo>
                  <a:lnTo>
                    <a:pt x="1694575" y="1615174"/>
                  </a:lnTo>
                  <a:close/>
                </a:path>
                <a:path w="18413730" h="10647045">
                  <a:moveTo>
                    <a:pt x="11374795" y="5745621"/>
                  </a:moveTo>
                  <a:lnTo>
                    <a:pt x="11364447" y="5741206"/>
                  </a:lnTo>
                  <a:lnTo>
                    <a:pt x="11360445" y="5742261"/>
                  </a:lnTo>
                  <a:lnTo>
                    <a:pt x="11357597" y="5748937"/>
                  </a:lnTo>
                  <a:lnTo>
                    <a:pt x="11358652" y="5752938"/>
                  </a:lnTo>
                  <a:lnTo>
                    <a:pt x="11369334" y="5757495"/>
                  </a:lnTo>
                  <a:lnTo>
                    <a:pt x="11373003" y="5756298"/>
                  </a:lnTo>
                  <a:lnTo>
                    <a:pt x="11375851" y="5749622"/>
                  </a:lnTo>
                  <a:lnTo>
                    <a:pt x="11374795" y="5745621"/>
                  </a:lnTo>
                  <a:close/>
                </a:path>
                <a:path w="18413730" h="10647045">
                  <a:moveTo>
                    <a:pt x="5890878" y="3406756"/>
                  </a:moveTo>
                  <a:lnTo>
                    <a:pt x="5880195" y="3402199"/>
                  </a:lnTo>
                  <a:lnTo>
                    <a:pt x="5876719" y="3403874"/>
                  </a:lnTo>
                  <a:lnTo>
                    <a:pt x="5875295" y="3407211"/>
                  </a:lnTo>
                  <a:lnTo>
                    <a:pt x="5874347" y="3410359"/>
                  </a:lnTo>
                  <a:lnTo>
                    <a:pt x="5875545" y="3414026"/>
                  </a:lnTo>
                  <a:lnTo>
                    <a:pt x="5886228" y="3418582"/>
                  </a:lnTo>
                  <a:lnTo>
                    <a:pt x="5889704" y="3416909"/>
                  </a:lnTo>
                  <a:lnTo>
                    <a:pt x="5892552" y="3410233"/>
                  </a:lnTo>
                  <a:lnTo>
                    <a:pt x="5890878" y="3406756"/>
                  </a:lnTo>
                  <a:close/>
                </a:path>
                <a:path w="18413730" h="10647045">
                  <a:moveTo>
                    <a:pt x="11295481" y="5708631"/>
                  </a:moveTo>
                  <a:lnTo>
                    <a:pt x="11285133" y="5704216"/>
                  </a:lnTo>
                  <a:lnTo>
                    <a:pt x="11281133" y="5705271"/>
                  </a:lnTo>
                  <a:lnTo>
                    <a:pt x="11279357" y="5709249"/>
                  </a:lnTo>
                  <a:lnTo>
                    <a:pt x="11277951" y="5711806"/>
                  </a:lnTo>
                  <a:lnTo>
                    <a:pt x="11279339" y="5715950"/>
                  </a:lnTo>
                  <a:lnTo>
                    <a:pt x="11290021" y="5720506"/>
                  </a:lnTo>
                  <a:lnTo>
                    <a:pt x="11293689" y="5719308"/>
                  </a:lnTo>
                  <a:lnTo>
                    <a:pt x="11295465" y="5715331"/>
                  </a:lnTo>
                  <a:lnTo>
                    <a:pt x="11296871" y="5712774"/>
                  </a:lnTo>
                  <a:lnTo>
                    <a:pt x="11295481" y="5708631"/>
                  </a:lnTo>
                  <a:close/>
                </a:path>
                <a:path w="18413730" h="10647045">
                  <a:moveTo>
                    <a:pt x="9682097" y="5020414"/>
                  </a:moveTo>
                  <a:lnTo>
                    <a:pt x="9671413" y="5015857"/>
                  </a:lnTo>
                  <a:lnTo>
                    <a:pt x="9667604" y="5017389"/>
                  </a:lnTo>
                  <a:lnTo>
                    <a:pt x="9664756" y="5024065"/>
                  </a:lnTo>
                  <a:lnTo>
                    <a:pt x="9666287" y="5027875"/>
                  </a:lnTo>
                  <a:lnTo>
                    <a:pt x="9676970" y="5032432"/>
                  </a:lnTo>
                  <a:lnTo>
                    <a:pt x="9680780" y="5030900"/>
                  </a:lnTo>
                  <a:lnTo>
                    <a:pt x="9683627" y="5024224"/>
                  </a:lnTo>
                  <a:lnTo>
                    <a:pt x="9682097" y="5020414"/>
                  </a:lnTo>
                  <a:close/>
                </a:path>
                <a:path w="18413730" h="10647045">
                  <a:moveTo>
                    <a:pt x="9601310" y="4985953"/>
                  </a:moveTo>
                  <a:lnTo>
                    <a:pt x="9590628" y="4981397"/>
                  </a:lnTo>
                  <a:lnTo>
                    <a:pt x="9586819" y="4982929"/>
                  </a:lnTo>
                  <a:lnTo>
                    <a:pt x="9583971" y="4989604"/>
                  </a:lnTo>
                  <a:lnTo>
                    <a:pt x="9585502" y="4993415"/>
                  </a:lnTo>
                  <a:lnTo>
                    <a:pt x="9596184" y="4997971"/>
                  </a:lnTo>
                  <a:lnTo>
                    <a:pt x="9599993" y="4996439"/>
                  </a:lnTo>
                  <a:lnTo>
                    <a:pt x="9602841" y="4989763"/>
                  </a:lnTo>
                  <a:lnTo>
                    <a:pt x="9601310" y="4985953"/>
                  </a:lnTo>
                  <a:close/>
                </a:path>
                <a:path w="18413730" h="10647045">
                  <a:moveTo>
                    <a:pt x="9762691" y="5054399"/>
                  </a:moveTo>
                  <a:lnTo>
                    <a:pt x="9752008" y="5049841"/>
                  </a:lnTo>
                  <a:lnTo>
                    <a:pt x="9748199" y="5051372"/>
                  </a:lnTo>
                  <a:lnTo>
                    <a:pt x="9745351" y="5058049"/>
                  </a:lnTo>
                  <a:lnTo>
                    <a:pt x="9746881" y="5061859"/>
                  </a:lnTo>
                  <a:lnTo>
                    <a:pt x="9757565" y="5066416"/>
                  </a:lnTo>
                  <a:lnTo>
                    <a:pt x="9761375" y="5064885"/>
                  </a:lnTo>
                  <a:lnTo>
                    <a:pt x="9764224" y="5058208"/>
                  </a:lnTo>
                  <a:lnTo>
                    <a:pt x="9762691" y="5054399"/>
                  </a:lnTo>
                  <a:close/>
                </a:path>
                <a:path w="18413730" h="10647045">
                  <a:moveTo>
                    <a:pt x="9520667" y="4951159"/>
                  </a:moveTo>
                  <a:lnTo>
                    <a:pt x="9509984" y="4946602"/>
                  </a:lnTo>
                  <a:lnTo>
                    <a:pt x="9506174" y="4948133"/>
                  </a:lnTo>
                  <a:lnTo>
                    <a:pt x="9503326" y="4954809"/>
                  </a:lnTo>
                  <a:lnTo>
                    <a:pt x="9504858" y="4958620"/>
                  </a:lnTo>
                  <a:lnTo>
                    <a:pt x="9515540" y="4963177"/>
                  </a:lnTo>
                  <a:lnTo>
                    <a:pt x="9519351" y="4961645"/>
                  </a:lnTo>
                  <a:lnTo>
                    <a:pt x="9522199" y="4954968"/>
                  </a:lnTo>
                  <a:lnTo>
                    <a:pt x="9520667" y="4951159"/>
                  </a:lnTo>
                  <a:close/>
                </a:path>
                <a:path w="18413730" h="10647045">
                  <a:moveTo>
                    <a:pt x="9843478" y="5088859"/>
                  </a:moveTo>
                  <a:lnTo>
                    <a:pt x="9832795" y="5084303"/>
                  </a:lnTo>
                  <a:lnTo>
                    <a:pt x="9828985" y="5085833"/>
                  </a:lnTo>
                  <a:lnTo>
                    <a:pt x="9826137" y="5092510"/>
                  </a:lnTo>
                  <a:lnTo>
                    <a:pt x="9827669" y="5096320"/>
                  </a:lnTo>
                  <a:lnTo>
                    <a:pt x="9838351" y="5100877"/>
                  </a:lnTo>
                  <a:lnTo>
                    <a:pt x="9842161" y="5099345"/>
                  </a:lnTo>
                  <a:lnTo>
                    <a:pt x="9845009" y="5092668"/>
                  </a:lnTo>
                  <a:lnTo>
                    <a:pt x="9843478" y="5088859"/>
                  </a:lnTo>
                  <a:close/>
                </a:path>
                <a:path w="18413730" h="10647045">
                  <a:moveTo>
                    <a:pt x="5972753" y="3437736"/>
                  </a:moveTo>
                  <a:lnTo>
                    <a:pt x="5969273" y="3436646"/>
                  </a:lnTo>
                  <a:lnTo>
                    <a:pt x="5961928" y="3433513"/>
                  </a:lnTo>
                  <a:lnTo>
                    <a:pt x="5958453" y="3435188"/>
                  </a:lnTo>
                  <a:lnTo>
                    <a:pt x="5957029" y="3438526"/>
                  </a:lnTo>
                  <a:lnTo>
                    <a:pt x="5956082" y="3441672"/>
                  </a:lnTo>
                  <a:lnTo>
                    <a:pt x="5957279" y="3445340"/>
                  </a:lnTo>
                  <a:lnTo>
                    <a:pt x="5967961" y="3449897"/>
                  </a:lnTo>
                  <a:lnTo>
                    <a:pt x="5971438" y="3448223"/>
                  </a:lnTo>
                  <a:lnTo>
                    <a:pt x="5974286" y="3441546"/>
                  </a:lnTo>
                  <a:lnTo>
                    <a:pt x="5972753" y="3437736"/>
                  </a:lnTo>
                  <a:close/>
                </a:path>
                <a:path w="18413730" h="10647045">
                  <a:moveTo>
                    <a:pt x="9440357" y="4916507"/>
                  </a:moveTo>
                  <a:lnTo>
                    <a:pt x="9429673" y="4911949"/>
                  </a:lnTo>
                  <a:lnTo>
                    <a:pt x="9425864" y="4913482"/>
                  </a:lnTo>
                  <a:lnTo>
                    <a:pt x="9423016" y="4920157"/>
                  </a:lnTo>
                  <a:lnTo>
                    <a:pt x="9424547" y="4923967"/>
                  </a:lnTo>
                  <a:lnTo>
                    <a:pt x="9435230" y="4928524"/>
                  </a:lnTo>
                  <a:lnTo>
                    <a:pt x="9439041" y="4926993"/>
                  </a:lnTo>
                  <a:lnTo>
                    <a:pt x="9441888" y="4920317"/>
                  </a:lnTo>
                  <a:lnTo>
                    <a:pt x="9440357" y="4916507"/>
                  </a:lnTo>
                  <a:close/>
                </a:path>
                <a:path w="18413730" h="10647045">
                  <a:moveTo>
                    <a:pt x="9924406" y="5122986"/>
                  </a:moveTo>
                  <a:lnTo>
                    <a:pt x="9917062" y="5119853"/>
                  </a:lnTo>
                  <a:lnTo>
                    <a:pt x="9911935" y="5131871"/>
                  </a:lnTo>
                  <a:lnTo>
                    <a:pt x="9919280" y="5135004"/>
                  </a:lnTo>
                  <a:lnTo>
                    <a:pt x="9923089" y="5133472"/>
                  </a:lnTo>
                  <a:lnTo>
                    <a:pt x="9925937" y="5126796"/>
                  </a:lnTo>
                  <a:lnTo>
                    <a:pt x="9924406" y="5122986"/>
                  </a:lnTo>
                  <a:close/>
                </a:path>
                <a:path w="18413730" h="10647045">
                  <a:moveTo>
                    <a:pt x="9359713" y="4881712"/>
                  </a:moveTo>
                  <a:lnTo>
                    <a:pt x="9349031" y="4877155"/>
                  </a:lnTo>
                  <a:lnTo>
                    <a:pt x="9345221" y="4878687"/>
                  </a:lnTo>
                  <a:lnTo>
                    <a:pt x="9342373" y="4885364"/>
                  </a:lnTo>
                  <a:lnTo>
                    <a:pt x="9343904" y="4889173"/>
                  </a:lnTo>
                  <a:lnTo>
                    <a:pt x="9354586" y="4893730"/>
                  </a:lnTo>
                  <a:lnTo>
                    <a:pt x="9358395" y="4892199"/>
                  </a:lnTo>
                  <a:lnTo>
                    <a:pt x="9361243" y="4885522"/>
                  </a:lnTo>
                  <a:lnTo>
                    <a:pt x="9359713" y="4881712"/>
                  </a:lnTo>
                  <a:close/>
                </a:path>
                <a:path w="18413730" h="10647045">
                  <a:moveTo>
                    <a:pt x="10005001" y="5156971"/>
                  </a:moveTo>
                  <a:lnTo>
                    <a:pt x="9994317" y="5152413"/>
                  </a:lnTo>
                  <a:lnTo>
                    <a:pt x="9990508" y="5153946"/>
                  </a:lnTo>
                  <a:lnTo>
                    <a:pt x="9987660" y="5160622"/>
                  </a:lnTo>
                  <a:lnTo>
                    <a:pt x="9989191" y="5164431"/>
                  </a:lnTo>
                  <a:lnTo>
                    <a:pt x="9999875" y="5168988"/>
                  </a:lnTo>
                  <a:lnTo>
                    <a:pt x="10003683" y="5167457"/>
                  </a:lnTo>
                  <a:lnTo>
                    <a:pt x="10006532" y="5160781"/>
                  </a:lnTo>
                  <a:lnTo>
                    <a:pt x="10005001" y="5156971"/>
                  </a:lnTo>
                  <a:close/>
                </a:path>
                <a:path w="18413730" h="10647045">
                  <a:moveTo>
                    <a:pt x="10085928" y="5191097"/>
                  </a:moveTo>
                  <a:lnTo>
                    <a:pt x="10075246" y="5186540"/>
                  </a:lnTo>
                  <a:lnTo>
                    <a:pt x="10071437" y="5188072"/>
                  </a:lnTo>
                  <a:lnTo>
                    <a:pt x="10068589" y="5194748"/>
                  </a:lnTo>
                  <a:lnTo>
                    <a:pt x="10070120" y="5198558"/>
                  </a:lnTo>
                  <a:lnTo>
                    <a:pt x="10080802" y="5203115"/>
                  </a:lnTo>
                  <a:lnTo>
                    <a:pt x="10084613" y="5201583"/>
                  </a:lnTo>
                  <a:lnTo>
                    <a:pt x="10087460" y="5194907"/>
                  </a:lnTo>
                  <a:lnTo>
                    <a:pt x="10085928" y="5191097"/>
                  </a:lnTo>
                  <a:close/>
                </a:path>
                <a:path w="18413730" h="10647045">
                  <a:moveTo>
                    <a:pt x="9279070" y="4846918"/>
                  </a:moveTo>
                  <a:lnTo>
                    <a:pt x="9268387" y="4842361"/>
                  </a:lnTo>
                  <a:lnTo>
                    <a:pt x="9264576" y="4843892"/>
                  </a:lnTo>
                  <a:lnTo>
                    <a:pt x="9261729" y="4850568"/>
                  </a:lnTo>
                  <a:lnTo>
                    <a:pt x="9263260" y="4854378"/>
                  </a:lnTo>
                  <a:lnTo>
                    <a:pt x="9273944" y="4858936"/>
                  </a:lnTo>
                  <a:lnTo>
                    <a:pt x="9277753" y="4857403"/>
                  </a:lnTo>
                  <a:lnTo>
                    <a:pt x="9280601" y="4850728"/>
                  </a:lnTo>
                  <a:lnTo>
                    <a:pt x="9279070" y="4846918"/>
                  </a:lnTo>
                  <a:close/>
                </a:path>
                <a:path w="18413730" h="10647045">
                  <a:moveTo>
                    <a:pt x="10166858" y="5225224"/>
                  </a:moveTo>
                  <a:lnTo>
                    <a:pt x="10156175" y="5220667"/>
                  </a:lnTo>
                  <a:lnTo>
                    <a:pt x="10152365" y="5222199"/>
                  </a:lnTo>
                  <a:lnTo>
                    <a:pt x="10149517" y="5228876"/>
                  </a:lnTo>
                  <a:lnTo>
                    <a:pt x="10151048" y="5232685"/>
                  </a:lnTo>
                  <a:lnTo>
                    <a:pt x="10161732" y="5237242"/>
                  </a:lnTo>
                  <a:lnTo>
                    <a:pt x="10165541" y="5235711"/>
                  </a:lnTo>
                  <a:lnTo>
                    <a:pt x="10168389" y="5229034"/>
                  </a:lnTo>
                  <a:lnTo>
                    <a:pt x="10166858" y="5225224"/>
                  </a:lnTo>
                  <a:close/>
                </a:path>
                <a:path w="18413730" h="10647045">
                  <a:moveTo>
                    <a:pt x="9198903" y="4811932"/>
                  </a:moveTo>
                  <a:lnTo>
                    <a:pt x="9188219" y="4807375"/>
                  </a:lnTo>
                  <a:lnTo>
                    <a:pt x="9184409" y="4808906"/>
                  </a:lnTo>
                  <a:lnTo>
                    <a:pt x="9181561" y="4815582"/>
                  </a:lnTo>
                  <a:lnTo>
                    <a:pt x="9183093" y="4819392"/>
                  </a:lnTo>
                  <a:lnTo>
                    <a:pt x="9193776" y="4823950"/>
                  </a:lnTo>
                  <a:lnTo>
                    <a:pt x="9197586" y="4822417"/>
                  </a:lnTo>
                  <a:lnTo>
                    <a:pt x="9200433" y="4815742"/>
                  </a:lnTo>
                  <a:lnTo>
                    <a:pt x="9198903" y="4811932"/>
                  </a:lnTo>
                  <a:close/>
                </a:path>
                <a:path w="18413730" h="10647045">
                  <a:moveTo>
                    <a:pt x="11205201" y="5667752"/>
                  </a:moveTo>
                  <a:lnTo>
                    <a:pt x="11201392" y="5669285"/>
                  </a:lnTo>
                  <a:lnTo>
                    <a:pt x="11199789" y="5672940"/>
                  </a:lnTo>
                  <a:lnTo>
                    <a:pt x="11198353" y="5675484"/>
                  </a:lnTo>
                  <a:lnTo>
                    <a:pt x="11199741" y="5679628"/>
                  </a:lnTo>
                  <a:lnTo>
                    <a:pt x="11210424" y="5684185"/>
                  </a:lnTo>
                  <a:lnTo>
                    <a:pt x="11214091" y="5682988"/>
                  </a:lnTo>
                  <a:lnTo>
                    <a:pt x="11215695" y="5679331"/>
                  </a:lnTo>
                  <a:lnTo>
                    <a:pt x="11217130" y="5676787"/>
                  </a:lnTo>
                  <a:lnTo>
                    <a:pt x="11215741" y="5672643"/>
                  </a:lnTo>
                  <a:lnTo>
                    <a:pt x="11208398" y="5669511"/>
                  </a:lnTo>
                  <a:lnTo>
                    <a:pt x="11205201" y="5667752"/>
                  </a:lnTo>
                  <a:close/>
                </a:path>
                <a:path w="18413730" h="10647045">
                  <a:moveTo>
                    <a:pt x="10247928" y="5259017"/>
                  </a:moveTo>
                  <a:lnTo>
                    <a:pt x="10240585" y="5255884"/>
                  </a:lnTo>
                  <a:lnTo>
                    <a:pt x="10235458" y="5267902"/>
                  </a:lnTo>
                  <a:lnTo>
                    <a:pt x="10242802" y="5271035"/>
                  </a:lnTo>
                  <a:lnTo>
                    <a:pt x="10246612" y="5269503"/>
                  </a:lnTo>
                  <a:lnTo>
                    <a:pt x="10249460" y="5262827"/>
                  </a:lnTo>
                  <a:lnTo>
                    <a:pt x="10247928" y="5259017"/>
                  </a:lnTo>
                  <a:close/>
                </a:path>
                <a:path w="18413730" h="10647045">
                  <a:moveTo>
                    <a:pt x="9118400" y="4776803"/>
                  </a:moveTo>
                  <a:lnTo>
                    <a:pt x="9107718" y="4772246"/>
                  </a:lnTo>
                  <a:lnTo>
                    <a:pt x="9103909" y="4773778"/>
                  </a:lnTo>
                  <a:lnTo>
                    <a:pt x="9101060" y="4780455"/>
                  </a:lnTo>
                  <a:lnTo>
                    <a:pt x="9102592" y="4784264"/>
                  </a:lnTo>
                  <a:lnTo>
                    <a:pt x="9113274" y="4788821"/>
                  </a:lnTo>
                  <a:lnTo>
                    <a:pt x="9117084" y="4787290"/>
                  </a:lnTo>
                  <a:lnTo>
                    <a:pt x="9119932" y="4780613"/>
                  </a:lnTo>
                  <a:lnTo>
                    <a:pt x="9118400" y="4776803"/>
                  </a:lnTo>
                  <a:close/>
                </a:path>
                <a:path w="18413730" h="10647045">
                  <a:moveTo>
                    <a:pt x="10328523" y="5293001"/>
                  </a:moveTo>
                  <a:lnTo>
                    <a:pt x="10317841" y="5288444"/>
                  </a:lnTo>
                  <a:lnTo>
                    <a:pt x="10314031" y="5289977"/>
                  </a:lnTo>
                  <a:lnTo>
                    <a:pt x="10311183" y="5296653"/>
                  </a:lnTo>
                  <a:lnTo>
                    <a:pt x="10312714" y="5300462"/>
                  </a:lnTo>
                  <a:lnTo>
                    <a:pt x="10323396" y="5305019"/>
                  </a:lnTo>
                  <a:lnTo>
                    <a:pt x="10327207" y="5303488"/>
                  </a:lnTo>
                  <a:lnTo>
                    <a:pt x="10330055" y="5296812"/>
                  </a:lnTo>
                  <a:lnTo>
                    <a:pt x="10328523" y="5293001"/>
                  </a:lnTo>
                  <a:close/>
                </a:path>
                <a:path w="18413730" h="10647045">
                  <a:moveTo>
                    <a:pt x="6054345" y="3469383"/>
                  </a:moveTo>
                  <a:lnTo>
                    <a:pt x="6043663" y="3464827"/>
                  </a:lnTo>
                  <a:lnTo>
                    <a:pt x="6040187" y="3466501"/>
                  </a:lnTo>
                  <a:lnTo>
                    <a:pt x="6038763" y="3469839"/>
                  </a:lnTo>
                  <a:lnTo>
                    <a:pt x="6037815" y="3472986"/>
                  </a:lnTo>
                  <a:lnTo>
                    <a:pt x="6039013" y="3476653"/>
                  </a:lnTo>
                  <a:lnTo>
                    <a:pt x="6049695" y="3481210"/>
                  </a:lnTo>
                  <a:lnTo>
                    <a:pt x="6053172" y="3479537"/>
                  </a:lnTo>
                  <a:lnTo>
                    <a:pt x="6056020" y="3472860"/>
                  </a:lnTo>
                  <a:lnTo>
                    <a:pt x="6054345" y="3469383"/>
                  </a:lnTo>
                  <a:close/>
                </a:path>
                <a:path w="18413730" h="10647045">
                  <a:moveTo>
                    <a:pt x="10409595" y="5326794"/>
                  </a:moveTo>
                  <a:lnTo>
                    <a:pt x="10398912" y="5322237"/>
                  </a:lnTo>
                  <a:lnTo>
                    <a:pt x="10395101" y="5323769"/>
                  </a:lnTo>
                  <a:lnTo>
                    <a:pt x="10392253" y="5330446"/>
                  </a:lnTo>
                  <a:lnTo>
                    <a:pt x="10393785" y="5334255"/>
                  </a:lnTo>
                  <a:lnTo>
                    <a:pt x="10404469" y="5338812"/>
                  </a:lnTo>
                  <a:lnTo>
                    <a:pt x="10408278" y="5337281"/>
                  </a:lnTo>
                  <a:lnTo>
                    <a:pt x="10411126" y="5330605"/>
                  </a:lnTo>
                  <a:lnTo>
                    <a:pt x="10409595" y="5326794"/>
                  </a:lnTo>
                  <a:close/>
                </a:path>
                <a:path w="18413730" h="10647045">
                  <a:moveTo>
                    <a:pt x="9037900" y="4741675"/>
                  </a:moveTo>
                  <a:lnTo>
                    <a:pt x="9027217" y="4737117"/>
                  </a:lnTo>
                  <a:lnTo>
                    <a:pt x="9023407" y="4738650"/>
                  </a:lnTo>
                  <a:lnTo>
                    <a:pt x="9020559" y="4745326"/>
                  </a:lnTo>
                  <a:lnTo>
                    <a:pt x="9022090" y="4749135"/>
                  </a:lnTo>
                  <a:lnTo>
                    <a:pt x="9032774" y="4753693"/>
                  </a:lnTo>
                  <a:lnTo>
                    <a:pt x="9036583" y="4752161"/>
                  </a:lnTo>
                  <a:lnTo>
                    <a:pt x="9039431" y="4745485"/>
                  </a:lnTo>
                  <a:lnTo>
                    <a:pt x="9037900" y="4741675"/>
                  </a:lnTo>
                  <a:close/>
                </a:path>
                <a:path w="18413730" h="10647045">
                  <a:moveTo>
                    <a:pt x="11135334" y="5636371"/>
                  </a:moveTo>
                  <a:lnTo>
                    <a:pt x="11124652" y="5631814"/>
                  </a:lnTo>
                  <a:lnTo>
                    <a:pt x="11120841" y="5633346"/>
                  </a:lnTo>
                  <a:lnTo>
                    <a:pt x="11117993" y="5640023"/>
                  </a:lnTo>
                  <a:lnTo>
                    <a:pt x="11119526" y="5643832"/>
                  </a:lnTo>
                  <a:lnTo>
                    <a:pt x="11130208" y="5648389"/>
                  </a:lnTo>
                  <a:lnTo>
                    <a:pt x="11134017" y="5646858"/>
                  </a:lnTo>
                  <a:lnTo>
                    <a:pt x="11136865" y="5640181"/>
                  </a:lnTo>
                  <a:lnTo>
                    <a:pt x="11135334" y="5636371"/>
                  </a:lnTo>
                  <a:close/>
                </a:path>
                <a:path w="18413730" h="10647045">
                  <a:moveTo>
                    <a:pt x="10490665" y="5360587"/>
                  </a:moveTo>
                  <a:lnTo>
                    <a:pt x="10483321" y="5357454"/>
                  </a:lnTo>
                  <a:lnTo>
                    <a:pt x="10478194" y="5369472"/>
                  </a:lnTo>
                  <a:lnTo>
                    <a:pt x="10485539" y="5372605"/>
                  </a:lnTo>
                  <a:lnTo>
                    <a:pt x="10489348" y="5371074"/>
                  </a:lnTo>
                  <a:lnTo>
                    <a:pt x="10492196" y="5364397"/>
                  </a:lnTo>
                  <a:lnTo>
                    <a:pt x="10490665" y="5360587"/>
                  </a:lnTo>
                  <a:close/>
                </a:path>
                <a:path w="18413730" h="10647045">
                  <a:moveTo>
                    <a:pt x="8957875" y="4706355"/>
                  </a:moveTo>
                  <a:lnTo>
                    <a:pt x="8947192" y="4701797"/>
                  </a:lnTo>
                  <a:lnTo>
                    <a:pt x="8943382" y="4703330"/>
                  </a:lnTo>
                  <a:lnTo>
                    <a:pt x="8940534" y="4710006"/>
                  </a:lnTo>
                  <a:lnTo>
                    <a:pt x="8942065" y="4713815"/>
                  </a:lnTo>
                  <a:lnTo>
                    <a:pt x="8952749" y="4718373"/>
                  </a:lnTo>
                  <a:lnTo>
                    <a:pt x="8956558" y="4716842"/>
                  </a:lnTo>
                  <a:lnTo>
                    <a:pt x="8959406" y="4710165"/>
                  </a:lnTo>
                  <a:lnTo>
                    <a:pt x="8957875" y="4706355"/>
                  </a:lnTo>
                  <a:close/>
                </a:path>
                <a:path w="18413730" h="10647045">
                  <a:moveTo>
                    <a:pt x="10571260" y="5394571"/>
                  </a:moveTo>
                  <a:lnTo>
                    <a:pt x="10560578" y="5390015"/>
                  </a:lnTo>
                  <a:lnTo>
                    <a:pt x="10556768" y="5391547"/>
                  </a:lnTo>
                  <a:lnTo>
                    <a:pt x="10553920" y="5398224"/>
                  </a:lnTo>
                  <a:lnTo>
                    <a:pt x="10555451" y="5402032"/>
                  </a:lnTo>
                  <a:lnTo>
                    <a:pt x="10566133" y="5406589"/>
                  </a:lnTo>
                  <a:lnTo>
                    <a:pt x="10569942" y="5405058"/>
                  </a:lnTo>
                  <a:lnTo>
                    <a:pt x="10572790" y="5398381"/>
                  </a:lnTo>
                  <a:lnTo>
                    <a:pt x="10571260" y="5394571"/>
                  </a:lnTo>
                  <a:close/>
                </a:path>
                <a:path w="18413730" h="10647045">
                  <a:moveTo>
                    <a:pt x="11055309" y="5601051"/>
                  </a:moveTo>
                  <a:lnTo>
                    <a:pt x="11044627" y="5596494"/>
                  </a:lnTo>
                  <a:lnTo>
                    <a:pt x="11040816" y="5598026"/>
                  </a:lnTo>
                  <a:lnTo>
                    <a:pt x="11037968" y="5604703"/>
                  </a:lnTo>
                  <a:lnTo>
                    <a:pt x="11039501" y="5608512"/>
                  </a:lnTo>
                  <a:lnTo>
                    <a:pt x="11050183" y="5613069"/>
                  </a:lnTo>
                  <a:lnTo>
                    <a:pt x="11053992" y="5611538"/>
                  </a:lnTo>
                  <a:lnTo>
                    <a:pt x="11056840" y="5604861"/>
                  </a:lnTo>
                  <a:lnTo>
                    <a:pt x="11055309" y="5601051"/>
                  </a:lnTo>
                  <a:close/>
                </a:path>
                <a:path w="18413730" h="10647045">
                  <a:moveTo>
                    <a:pt x="10652330" y="5428365"/>
                  </a:moveTo>
                  <a:lnTo>
                    <a:pt x="10641648" y="5423809"/>
                  </a:lnTo>
                  <a:lnTo>
                    <a:pt x="10637838" y="5425339"/>
                  </a:lnTo>
                  <a:lnTo>
                    <a:pt x="10634990" y="5432016"/>
                  </a:lnTo>
                  <a:lnTo>
                    <a:pt x="10636522" y="5435827"/>
                  </a:lnTo>
                  <a:lnTo>
                    <a:pt x="10647204" y="5440383"/>
                  </a:lnTo>
                  <a:lnTo>
                    <a:pt x="10651015" y="5438852"/>
                  </a:lnTo>
                  <a:lnTo>
                    <a:pt x="10653863" y="5432175"/>
                  </a:lnTo>
                  <a:lnTo>
                    <a:pt x="10652330" y="5428365"/>
                  </a:lnTo>
                  <a:close/>
                </a:path>
                <a:path w="18413730" h="10647045">
                  <a:moveTo>
                    <a:pt x="10974807" y="5565924"/>
                  </a:moveTo>
                  <a:lnTo>
                    <a:pt x="10964124" y="5561366"/>
                  </a:lnTo>
                  <a:lnTo>
                    <a:pt x="10960315" y="5562897"/>
                  </a:lnTo>
                  <a:lnTo>
                    <a:pt x="10957467" y="5569574"/>
                  </a:lnTo>
                  <a:lnTo>
                    <a:pt x="10958998" y="5573384"/>
                  </a:lnTo>
                  <a:lnTo>
                    <a:pt x="10969681" y="5577941"/>
                  </a:lnTo>
                  <a:lnTo>
                    <a:pt x="10973492" y="5576410"/>
                  </a:lnTo>
                  <a:lnTo>
                    <a:pt x="10976340" y="5569733"/>
                  </a:lnTo>
                  <a:lnTo>
                    <a:pt x="10974807" y="5565924"/>
                  </a:lnTo>
                  <a:close/>
                </a:path>
                <a:path w="18413730" h="10647045">
                  <a:moveTo>
                    <a:pt x="10733260" y="5462491"/>
                  </a:moveTo>
                  <a:lnTo>
                    <a:pt x="10722577" y="5457934"/>
                  </a:lnTo>
                  <a:lnTo>
                    <a:pt x="10718767" y="5459466"/>
                  </a:lnTo>
                  <a:lnTo>
                    <a:pt x="10715919" y="5466143"/>
                  </a:lnTo>
                  <a:lnTo>
                    <a:pt x="10717451" y="5469952"/>
                  </a:lnTo>
                  <a:lnTo>
                    <a:pt x="10728133" y="5474509"/>
                  </a:lnTo>
                  <a:lnTo>
                    <a:pt x="10731942" y="5472978"/>
                  </a:lnTo>
                  <a:lnTo>
                    <a:pt x="10734790" y="5466301"/>
                  </a:lnTo>
                  <a:lnTo>
                    <a:pt x="10733260" y="5462491"/>
                  </a:lnTo>
                  <a:close/>
                </a:path>
                <a:path w="18413730" h="10647045">
                  <a:moveTo>
                    <a:pt x="10894498" y="5531270"/>
                  </a:moveTo>
                  <a:lnTo>
                    <a:pt x="10883815" y="5526713"/>
                  </a:lnTo>
                  <a:lnTo>
                    <a:pt x="10880005" y="5528245"/>
                  </a:lnTo>
                  <a:lnTo>
                    <a:pt x="10877157" y="5534922"/>
                  </a:lnTo>
                  <a:lnTo>
                    <a:pt x="10878688" y="5538731"/>
                  </a:lnTo>
                  <a:lnTo>
                    <a:pt x="10889372" y="5543288"/>
                  </a:lnTo>
                  <a:lnTo>
                    <a:pt x="10893182" y="5541757"/>
                  </a:lnTo>
                  <a:lnTo>
                    <a:pt x="10896030" y="5535081"/>
                  </a:lnTo>
                  <a:lnTo>
                    <a:pt x="10894498" y="5531270"/>
                  </a:lnTo>
                  <a:close/>
                </a:path>
                <a:path w="18413730" h="10647045">
                  <a:moveTo>
                    <a:pt x="10813712" y="5496809"/>
                  </a:moveTo>
                  <a:lnTo>
                    <a:pt x="10803030" y="5492253"/>
                  </a:lnTo>
                  <a:lnTo>
                    <a:pt x="10799220" y="5493785"/>
                  </a:lnTo>
                  <a:lnTo>
                    <a:pt x="10796372" y="5500462"/>
                  </a:lnTo>
                  <a:lnTo>
                    <a:pt x="10797903" y="5504271"/>
                  </a:lnTo>
                  <a:lnTo>
                    <a:pt x="10808585" y="5508827"/>
                  </a:lnTo>
                  <a:lnTo>
                    <a:pt x="10812394" y="5507296"/>
                  </a:lnTo>
                  <a:lnTo>
                    <a:pt x="10815242" y="5500620"/>
                  </a:lnTo>
                  <a:lnTo>
                    <a:pt x="10813712" y="5496809"/>
                  </a:lnTo>
                  <a:close/>
                </a:path>
                <a:path w="18413730" h="10647045">
                  <a:moveTo>
                    <a:pt x="8877515" y="4670892"/>
                  </a:moveTo>
                  <a:lnTo>
                    <a:pt x="8866833" y="4666335"/>
                  </a:lnTo>
                  <a:lnTo>
                    <a:pt x="8863023" y="4667867"/>
                  </a:lnTo>
                  <a:lnTo>
                    <a:pt x="8860175" y="4674544"/>
                  </a:lnTo>
                  <a:lnTo>
                    <a:pt x="8861706" y="4678353"/>
                  </a:lnTo>
                  <a:lnTo>
                    <a:pt x="8872389" y="4682910"/>
                  </a:lnTo>
                  <a:lnTo>
                    <a:pt x="8876199" y="4681379"/>
                  </a:lnTo>
                  <a:lnTo>
                    <a:pt x="8879047" y="4674702"/>
                  </a:lnTo>
                  <a:lnTo>
                    <a:pt x="8877515" y="4670892"/>
                  </a:lnTo>
                  <a:close/>
                </a:path>
                <a:path w="18413730" h="10647045">
                  <a:moveTo>
                    <a:pt x="6135937" y="3501032"/>
                  </a:moveTo>
                  <a:lnTo>
                    <a:pt x="6125254" y="3496475"/>
                  </a:lnTo>
                  <a:lnTo>
                    <a:pt x="6121778" y="3498150"/>
                  </a:lnTo>
                  <a:lnTo>
                    <a:pt x="6120355" y="3501487"/>
                  </a:lnTo>
                  <a:lnTo>
                    <a:pt x="6119407" y="3504635"/>
                  </a:lnTo>
                  <a:lnTo>
                    <a:pt x="6120604" y="3508302"/>
                  </a:lnTo>
                  <a:lnTo>
                    <a:pt x="6131287" y="3512858"/>
                  </a:lnTo>
                  <a:lnTo>
                    <a:pt x="6134761" y="3511184"/>
                  </a:lnTo>
                  <a:lnTo>
                    <a:pt x="6137610" y="3504507"/>
                  </a:lnTo>
                  <a:lnTo>
                    <a:pt x="6135937" y="3501032"/>
                  </a:lnTo>
                  <a:close/>
                </a:path>
                <a:path w="18413730" h="10647045">
                  <a:moveTo>
                    <a:pt x="8797299" y="4635097"/>
                  </a:moveTo>
                  <a:lnTo>
                    <a:pt x="8786616" y="4630540"/>
                  </a:lnTo>
                  <a:lnTo>
                    <a:pt x="8782807" y="4632071"/>
                  </a:lnTo>
                  <a:lnTo>
                    <a:pt x="8779959" y="4638748"/>
                  </a:lnTo>
                  <a:lnTo>
                    <a:pt x="8781489" y="4642558"/>
                  </a:lnTo>
                  <a:lnTo>
                    <a:pt x="8792173" y="4647115"/>
                  </a:lnTo>
                  <a:lnTo>
                    <a:pt x="8795982" y="4645583"/>
                  </a:lnTo>
                  <a:lnTo>
                    <a:pt x="8798830" y="4638906"/>
                  </a:lnTo>
                  <a:lnTo>
                    <a:pt x="8797299" y="4635097"/>
                  </a:lnTo>
                  <a:close/>
                </a:path>
                <a:path w="18413730" h="10647045">
                  <a:moveTo>
                    <a:pt x="8717464" y="4600253"/>
                  </a:moveTo>
                  <a:lnTo>
                    <a:pt x="8706782" y="4595696"/>
                  </a:lnTo>
                  <a:lnTo>
                    <a:pt x="8703116" y="4596893"/>
                  </a:lnTo>
                  <a:lnTo>
                    <a:pt x="8701515" y="4600552"/>
                  </a:lnTo>
                  <a:lnTo>
                    <a:pt x="8699934" y="4603428"/>
                  </a:lnTo>
                  <a:lnTo>
                    <a:pt x="8701464" y="4607238"/>
                  </a:lnTo>
                  <a:lnTo>
                    <a:pt x="8712148" y="4611795"/>
                  </a:lnTo>
                  <a:lnTo>
                    <a:pt x="8715814" y="4610598"/>
                  </a:lnTo>
                  <a:lnTo>
                    <a:pt x="8717414" y="4606939"/>
                  </a:lnTo>
                  <a:lnTo>
                    <a:pt x="8718997" y="4604062"/>
                  </a:lnTo>
                  <a:lnTo>
                    <a:pt x="8717464" y="4600253"/>
                  </a:lnTo>
                  <a:close/>
                </a:path>
                <a:path w="18413730" h="10647045">
                  <a:moveTo>
                    <a:pt x="1619205" y="1570791"/>
                  </a:moveTo>
                  <a:lnTo>
                    <a:pt x="1615346" y="1571513"/>
                  </a:lnTo>
                  <a:lnTo>
                    <a:pt x="1612358" y="1576946"/>
                  </a:lnTo>
                  <a:lnTo>
                    <a:pt x="1611830" y="1577905"/>
                  </a:lnTo>
                  <a:lnTo>
                    <a:pt x="1612552" y="1581765"/>
                  </a:lnTo>
                  <a:lnTo>
                    <a:pt x="1615747" y="1583523"/>
                  </a:lnTo>
                  <a:lnTo>
                    <a:pt x="1619469" y="1585898"/>
                  </a:lnTo>
                  <a:lnTo>
                    <a:pt x="1623141" y="1587464"/>
                  </a:lnTo>
                  <a:lnTo>
                    <a:pt x="1626666" y="1586600"/>
                  </a:lnTo>
                  <a:lnTo>
                    <a:pt x="1627743" y="1584693"/>
                  </a:lnTo>
                  <a:lnTo>
                    <a:pt x="1630039" y="1580542"/>
                  </a:lnTo>
                  <a:lnTo>
                    <a:pt x="1629318" y="1576684"/>
                  </a:lnTo>
                  <a:lnTo>
                    <a:pt x="1626122" y="1574926"/>
                  </a:lnTo>
                  <a:lnTo>
                    <a:pt x="1622401" y="1572549"/>
                  </a:lnTo>
                  <a:lnTo>
                    <a:pt x="1619205" y="1570791"/>
                  </a:lnTo>
                  <a:close/>
                </a:path>
                <a:path w="18413730" h="10647045">
                  <a:moveTo>
                    <a:pt x="6217529" y="3532679"/>
                  </a:moveTo>
                  <a:lnTo>
                    <a:pt x="6206846" y="3528122"/>
                  </a:lnTo>
                  <a:lnTo>
                    <a:pt x="6203370" y="3529796"/>
                  </a:lnTo>
                  <a:lnTo>
                    <a:pt x="6201946" y="3533134"/>
                  </a:lnTo>
                  <a:lnTo>
                    <a:pt x="6200998" y="3536282"/>
                  </a:lnTo>
                  <a:lnTo>
                    <a:pt x="6202196" y="3539950"/>
                  </a:lnTo>
                  <a:lnTo>
                    <a:pt x="6212878" y="3544507"/>
                  </a:lnTo>
                  <a:lnTo>
                    <a:pt x="6216353" y="3542832"/>
                  </a:lnTo>
                  <a:lnTo>
                    <a:pt x="6219202" y="3536154"/>
                  </a:lnTo>
                  <a:lnTo>
                    <a:pt x="6217529" y="3532679"/>
                  </a:lnTo>
                  <a:close/>
                </a:path>
                <a:path w="18413730" h="10647045">
                  <a:moveTo>
                    <a:pt x="8626852" y="4559233"/>
                  </a:moveTo>
                  <a:lnTo>
                    <a:pt x="8623041" y="4560764"/>
                  </a:lnTo>
                  <a:lnTo>
                    <a:pt x="8621438" y="4564420"/>
                  </a:lnTo>
                  <a:lnTo>
                    <a:pt x="8620001" y="4566965"/>
                  </a:lnTo>
                  <a:lnTo>
                    <a:pt x="8621391" y="4571109"/>
                  </a:lnTo>
                  <a:lnTo>
                    <a:pt x="8632073" y="4575666"/>
                  </a:lnTo>
                  <a:lnTo>
                    <a:pt x="8635740" y="4574468"/>
                  </a:lnTo>
                  <a:lnTo>
                    <a:pt x="8637340" y="4570809"/>
                  </a:lnTo>
                  <a:lnTo>
                    <a:pt x="8638922" y="4567933"/>
                  </a:lnTo>
                  <a:lnTo>
                    <a:pt x="8637391" y="4564123"/>
                  </a:lnTo>
                  <a:lnTo>
                    <a:pt x="8630047" y="4560990"/>
                  </a:lnTo>
                  <a:lnTo>
                    <a:pt x="8626852" y="4559233"/>
                  </a:lnTo>
                  <a:close/>
                </a:path>
                <a:path w="18413730" h="10647045">
                  <a:moveTo>
                    <a:pt x="8546634" y="4523437"/>
                  </a:moveTo>
                  <a:lnTo>
                    <a:pt x="8543016" y="4525444"/>
                  </a:lnTo>
                  <a:lnTo>
                    <a:pt x="8539786" y="4531169"/>
                  </a:lnTo>
                  <a:lnTo>
                    <a:pt x="8541174" y="4535313"/>
                  </a:lnTo>
                  <a:lnTo>
                    <a:pt x="8551857" y="4539870"/>
                  </a:lnTo>
                  <a:lnTo>
                    <a:pt x="8555524" y="4538672"/>
                  </a:lnTo>
                  <a:lnTo>
                    <a:pt x="8556948" y="4535333"/>
                  </a:lnTo>
                  <a:lnTo>
                    <a:pt x="8558564" y="4532471"/>
                  </a:lnTo>
                  <a:lnTo>
                    <a:pt x="8557174" y="4528328"/>
                  </a:lnTo>
                  <a:lnTo>
                    <a:pt x="8549830" y="4525195"/>
                  </a:lnTo>
                  <a:lnTo>
                    <a:pt x="8546634" y="4523437"/>
                  </a:lnTo>
                  <a:close/>
                </a:path>
                <a:path w="18413730" h="10647045">
                  <a:moveTo>
                    <a:pt x="6299454" y="3564470"/>
                  </a:moveTo>
                  <a:lnTo>
                    <a:pt x="6288771" y="3559913"/>
                  </a:lnTo>
                  <a:lnTo>
                    <a:pt x="6285295" y="3561586"/>
                  </a:lnTo>
                  <a:lnTo>
                    <a:pt x="6283871" y="3564925"/>
                  </a:lnTo>
                  <a:lnTo>
                    <a:pt x="6282923" y="3568071"/>
                  </a:lnTo>
                  <a:lnTo>
                    <a:pt x="6284121" y="3571739"/>
                  </a:lnTo>
                  <a:lnTo>
                    <a:pt x="6294803" y="3576296"/>
                  </a:lnTo>
                  <a:lnTo>
                    <a:pt x="6298280" y="3574622"/>
                  </a:lnTo>
                  <a:lnTo>
                    <a:pt x="6301128" y="3567945"/>
                  </a:lnTo>
                  <a:lnTo>
                    <a:pt x="6299454" y="3564470"/>
                  </a:lnTo>
                  <a:close/>
                </a:path>
                <a:path w="18413730" h="10647045">
                  <a:moveTo>
                    <a:pt x="8477434" y="4492340"/>
                  </a:moveTo>
                  <a:lnTo>
                    <a:pt x="8466751" y="4487783"/>
                  </a:lnTo>
                  <a:lnTo>
                    <a:pt x="8463084" y="4488980"/>
                  </a:lnTo>
                  <a:lnTo>
                    <a:pt x="8461480" y="4492637"/>
                  </a:lnTo>
                  <a:lnTo>
                    <a:pt x="8460045" y="4495181"/>
                  </a:lnTo>
                  <a:lnTo>
                    <a:pt x="8461433" y="4499325"/>
                  </a:lnTo>
                  <a:lnTo>
                    <a:pt x="8472116" y="4503882"/>
                  </a:lnTo>
                  <a:lnTo>
                    <a:pt x="8475784" y="4502684"/>
                  </a:lnTo>
                  <a:lnTo>
                    <a:pt x="8477387" y="4499028"/>
                  </a:lnTo>
                  <a:lnTo>
                    <a:pt x="8478823" y="4496485"/>
                  </a:lnTo>
                  <a:lnTo>
                    <a:pt x="8477434" y="4492340"/>
                  </a:lnTo>
                  <a:close/>
                </a:path>
                <a:path w="18413730" h="10647045">
                  <a:moveTo>
                    <a:pt x="6380904" y="3596451"/>
                  </a:moveTo>
                  <a:lnTo>
                    <a:pt x="6370220" y="3591894"/>
                  </a:lnTo>
                  <a:lnTo>
                    <a:pt x="6366745" y="3593568"/>
                  </a:lnTo>
                  <a:lnTo>
                    <a:pt x="6365321" y="3596906"/>
                  </a:lnTo>
                  <a:lnTo>
                    <a:pt x="6364373" y="3600053"/>
                  </a:lnTo>
                  <a:lnTo>
                    <a:pt x="6365570" y="3603720"/>
                  </a:lnTo>
                  <a:lnTo>
                    <a:pt x="6376252" y="3608277"/>
                  </a:lnTo>
                  <a:lnTo>
                    <a:pt x="6379729" y="3606603"/>
                  </a:lnTo>
                  <a:lnTo>
                    <a:pt x="6382577" y="3599927"/>
                  </a:lnTo>
                  <a:lnTo>
                    <a:pt x="6380904" y="3596451"/>
                  </a:lnTo>
                  <a:close/>
                </a:path>
                <a:path w="18413730" h="10647045">
                  <a:moveTo>
                    <a:pt x="8397360" y="4456210"/>
                  </a:moveTo>
                  <a:lnTo>
                    <a:pt x="8386678" y="4451653"/>
                  </a:lnTo>
                  <a:lnTo>
                    <a:pt x="8383010" y="4452851"/>
                  </a:lnTo>
                  <a:lnTo>
                    <a:pt x="8381406" y="4456507"/>
                  </a:lnTo>
                  <a:lnTo>
                    <a:pt x="8379970" y="4459052"/>
                  </a:lnTo>
                  <a:lnTo>
                    <a:pt x="8381360" y="4463195"/>
                  </a:lnTo>
                  <a:lnTo>
                    <a:pt x="8392042" y="4467752"/>
                  </a:lnTo>
                  <a:lnTo>
                    <a:pt x="8395709" y="4466553"/>
                  </a:lnTo>
                  <a:lnTo>
                    <a:pt x="8397313" y="4462898"/>
                  </a:lnTo>
                  <a:lnTo>
                    <a:pt x="8398748" y="4460354"/>
                  </a:lnTo>
                  <a:lnTo>
                    <a:pt x="8397360" y="4456210"/>
                  </a:lnTo>
                  <a:close/>
                </a:path>
                <a:path w="18413730" h="10647045">
                  <a:moveTo>
                    <a:pt x="8317762" y="4419888"/>
                  </a:moveTo>
                  <a:lnTo>
                    <a:pt x="8307080" y="4415332"/>
                  </a:lnTo>
                  <a:lnTo>
                    <a:pt x="8303412" y="4416530"/>
                  </a:lnTo>
                  <a:lnTo>
                    <a:pt x="8301808" y="4420187"/>
                  </a:lnTo>
                  <a:lnTo>
                    <a:pt x="8300372" y="4422730"/>
                  </a:lnTo>
                  <a:lnTo>
                    <a:pt x="8301762" y="4426873"/>
                  </a:lnTo>
                  <a:lnTo>
                    <a:pt x="8312445" y="4431430"/>
                  </a:lnTo>
                  <a:lnTo>
                    <a:pt x="8316111" y="4430233"/>
                  </a:lnTo>
                  <a:lnTo>
                    <a:pt x="8317715" y="4426576"/>
                  </a:lnTo>
                  <a:lnTo>
                    <a:pt x="8319151" y="4424032"/>
                  </a:lnTo>
                  <a:lnTo>
                    <a:pt x="8317762" y="4419888"/>
                  </a:lnTo>
                  <a:close/>
                </a:path>
                <a:path w="18413730" h="10647045">
                  <a:moveTo>
                    <a:pt x="6462352" y="3628432"/>
                  </a:moveTo>
                  <a:lnTo>
                    <a:pt x="6451669" y="3623875"/>
                  </a:lnTo>
                  <a:lnTo>
                    <a:pt x="6448194" y="3625549"/>
                  </a:lnTo>
                  <a:lnTo>
                    <a:pt x="6446770" y="3628888"/>
                  </a:lnTo>
                  <a:lnTo>
                    <a:pt x="6445822" y="3632035"/>
                  </a:lnTo>
                  <a:lnTo>
                    <a:pt x="6447019" y="3635701"/>
                  </a:lnTo>
                  <a:lnTo>
                    <a:pt x="6457702" y="3640258"/>
                  </a:lnTo>
                  <a:lnTo>
                    <a:pt x="6461178" y="3638585"/>
                  </a:lnTo>
                  <a:lnTo>
                    <a:pt x="6464026" y="3631908"/>
                  </a:lnTo>
                  <a:lnTo>
                    <a:pt x="6462352" y="3628432"/>
                  </a:lnTo>
                  <a:close/>
                </a:path>
                <a:path w="18413730" h="10647045">
                  <a:moveTo>
                    <a:pt x="8237830" y="4383425"/>
                  </a:moveTo>
                  <a:lnTo>
                    <a:pt x="8227147" y="4378869"/>
                  </a:lnTo>
                  <a:lnTo>
                    <a:pt x="8223481" y="4380066"/>
                  </a:lnTo>
                  <a:lnTo>
                    <a:pt x="8221705" y="4384044"/>
                  </a:lnTo>
                  <a:lnTo>
                    <a:pt x="8220299" y="4386600"/>
                  </a:lnTo>
                  <a:lnTo>
                    <a:pt x="8221687" y="4390744"/>
                  </a:lnTo>
                  <a:lnTo>
                    <a:pt x="8232371" y="4395301"/>
                  </a:lnTo>
                  <a:lnTo>
                    <a:pt x="8236038" y="4394103"/>
                  </a:lnTo>
                  <a:lnTo>
                    <a:pt x="8237813" y="4390126"/>
                  </a:lnTo>
                  <a:lnTo>
                    <a:pt x="8239220" y="4387569"/>
                  </a:lnTo>
                  <a:lnTo>
                    <a:pt x="8237830" y="4383425"/>
                  </a:lnTo>
                  <a:close/>
                </a:path>
                <a:path w="18413730" h="10647045">
                  <a:moveTo>
                    <a:pt x="6543801" y="3660414"/>
                  </a:moveTo>
                  <a:lnTo>
                    <a:pt x="6533118" y="3655857"/>
                  </a:lnTo>
                  <a:lnTo>
                    <a:pt x="6529643" y="3657531"/>
                  </a:lnTo>
                  <a:lnTo>
                    <a:pt x="6526938" y="3663873"/>
                  </a:lnTo>
                  <a:lnTo>
                    <a:pt x="6528469" y="3667684"/>
                  </a:lnTo>
                  <a:lnTo>
                    <a:pt x="6538817" y="3672098"/>
                  </a:lnTo>
                  <a:lnTo>
                    <a:pt x="6542628" y="3670566"/>
                  </a:lnTo>
                  <a:lnTo>
                    <a:pt x="6545476" y="3663890"/>
                  </a:lnTo>
                  <a:lnTo>
                    <a:pt x="6543801" y="3660414"/>
                  </a:lnTo>
                  <a:close/>
                </a:path>
                <a:path w="18413730" h="10647045">
                  <a:moveTo>
                    <a:pt x="1544070" y="1524933"/>
                  </a:moveTo>
                  <a:lnTo>
                    <a:pt x="1539877" y="1525511"/>
                  </a:lnTo>
                  <a:lnTo>
                    <a:pt x="1538472" y="1528067"/>
                  </a:lnTo>
                  <a:lnTo>
                    <a:pt x="1536504" y="1531569"/>
                  </a:lnTo>
                  <a:lnTo>
                    <a:pt x="1537084" y="1535761"/>
                  </a:lnTo>
                  <a:lnTo>
                    <a:pt x="1540280" y="1537519"/>
                  </a:lnTo>
                  <a:lnTo>
                    <a:pt x="1544001" y="1539896"/>
                  </a:lnTo>
                  <a:lnTo>
                    <a:pt x="1547673" y="1541462"/>
                  </a:lnTo>
                  <a:lnTo>
                    <a:pt x="1551198" y="1540598"/>
                  </a:lnTo>
                  <a:lnTo>
                    <a:pt x="1554070" y="1535510"/>
                  </a:lnTo>
                  <a:lnTo>
                    <a:pt x="1554429" y="1534874"/>
                  </a:lnTo>
                  <a:lnTo>
                    <a:pt x="1553850" y="1530682"/>
                  </a:lnTo>
                  <a:lnTo>
                    <a:pt x="1550654" y="1528924"/>
                  </a:lnTo>
                  <a:lnTo>
                    <a:pt x="1546933" y="1526547"/>
                  </a:lnTo>
                  <a:lnTo>
                    <a:pt x="1544070" y="1524933"/>
                  </a:lnTo>
                  <a:close/>
                </a:path>
                <a:path w="18413730" h="10647045">
                  <a:moveTo>
                    <a:pt x="8158042" y="4346628"/>
                  </a:moveTo>
                  <a:lnTo>
                    <a:pt x="8147359" y="4342071"/>
                  </a:lnTo>
                  <a:lnTo>
                    <a:pt x="8143691" y="4343269"/>
                  </a:lnTo>
                  <a:lnTo>
                    <a:pt x="8141915" y="4347246"/>
                  </a:lnTo>
                  <a:lnTo>
                    <a:pt x="8140509" y="4349803"/>
                  </a:lnTo>
                  <a:lnTo>
                    <a:pt x="8141898" y="4353946"/>
                  </a:lnTo>
                  <a:lnTo>
                    <a:pt x="8152581" y="4358503"/>
                  </a:lnTo>
                  <a:lnTo>
                    <a:pt x="8156248" y="4357305"/>
                  </a:lnTo>
                  <a:lnTo>
                    <a:pt x="8158024" y="4353328"/>
                  </a:lnTo>
                  <a:lnTo>
                    <a:pt x="8159430" y="4350771"/>
                  </a:lnTo>
                  <a:lnTo>
                    <a:pt x="8158042" y="4346628"/>
                  </a:lnTo>
                  <a:close/>
                </a:path>
                <a:path w="18413730" h="10647045">
                  <a:moveTo>
                    <a:pt x="6625442" y="3692871"/>
                  </a:moveTo>
                  <a:lnTo>
                    <a:pt x="6614760" y="3688315"/>
                  </a:lnTo>
                  <a:lnTo>
                    <a:pt x="6611283" y="3689989"/>
                  </a:lnTo>
                  <a:lnTo>
                    <a:pt x="6608577" y="3696332"/>
                  </a:lnTo>
                  <a:lnTo>
                    <a:pt x="6610108" y="3700141"/>
                  </a:lnTo>
                  <a:lnTo>
                    <a:pt x="6620458" y="3704555"/>
                  </a:lnTo>
                  <a:lnTo>
                    <a:pt x="6624267" y="3703024"/>
                  </a:lnTo>
                  <a:lnTo>
                    <a:pt x="6627115" y="3696348"/>
                  </a:lnTo>
                  <a:lnTo>
                    <a:pt x="6625442" y="3692871"/>
                  </a:lnTo>
                  <a:close/>
                </a:path>
                <a:path w="18413730" h="10647045">
                  <a:moveTo>
                    <a:pt x="8078443" y="4310306"/>
                  </a:moveTo>
                  <a:lnTo>
                    <a:pt x="8068095" y="4305892"/>
                  </a:lnTo>
                  <a:lnTo>
                    <a:pt x="8064093" y="4306947"/>
                  </a:lnTo>
                  <a:lnTo>
                    <a:pt x="8062318" y="4310924"/>
                  </a:lnTo>
                  <a:lnTo>
                    <a:pt x="8060911" y="4313481"/>
                  </a:lnTo>
                  <a:lnTo>
                    <a:pt x="8062301" y="4317625"/>
                  </a:lnTo>
                  <a:lnTo>
                    <a:pt x="8072983" y="4322181"/>
                  </a:lnTo>
                  <a:lnTo>
                    <a:pt x="8076650" y="4320984"/>
                  </a:lnTo>
                  <a:lnTo>
                    <a:pt x="8078425" y="4317007"/>
                  </a:lnTo>
                  <a:lnTo>
                    <a:pt x="8079831" y="4314450"/>
                  </a:lnTo>
                  <a:lnTo>
                    <a:pt x="8078443" y="4310306"/>
                  </a:lnTo>
                  <a:close/>
                </a:path>
                <a:path w="18413730" h="10647045">
                  <a:moveTo>
                    <a:pt x="6706606" y="3725521"/>
                  </a:moveTo>
                  <a:lnTo>
                    <a:pt x="6696257" y="3721107"/>
                  </a:lnTo>
                  <a:lnTo>
                    <a:pt x="6692447" y="3722638"/>
                  </a:lnTo>
                  <a:lnTo>
                    <a:pt x="6689742" y="3728980"/>
                  </a:lnTo>
                  <a:lnTo>
                    <a:pt x="6691273" y="3732790"/>
                  </a:lnTo>
                  <a:lnTo>
                    <a:pt x="6701622" y="3737204"/>
                  </a:lnTo>
                  <a:lnTo>
                    <a:pt x="6705432" y="3735673"/>
                  </a:lnTo>
                  <a:lnTo>
                    <a:pt x="6708280" y="3728997"/>
                  </a:lnTo>
                  <a:lnTo>
                    <a:pt x="6706606" y="3725521"/>
                  </a:lnTo>
                  <a:close/>
                </a:path>
                <a:path w="18413730" h="10647045">
                  <a:moveTo>
                    <a:pt x="6787913" y="3757836"/>
                  </a:moveTo>
                  <a:lnTo>
                    <a:pt x="6777563" y="3753421"/>
                  </a:lnTo>
                  <a:lnTo>
                    <a:pt x="6773754" y="3754953"/>
                  </a:lnTo>
                  <a:lnTo>
                    <a:pt x="6771049" y="3761295"/>
                  </a:lnTo>
                  <a:lnTo>
                    <a:pt x="6772580" y="3765106"/>
                  </a:lnTo>
                  <a:lnTo>
                    <a:pt x="6782928" y="3769520"/>
                  </a:lnTo>
                  <a:lnTo>
                    <a:pt x="6786739" y="3767988"/>
                  </a:lnTo>
                  <a:lnTo>
                    <a:pt x="6789586" y="3761313"/>
                  </a:lnTo>
                  <a:lnTo>
                    <a:pt x="6787913" y="3757836"/>
                  </a:lnTo>
                  <a:close/>
                </a:path>
                <a:path w="18413730" h="10647045">
                  <a:moveTo>
                    <a:pt x="7998369" y="4274177"/>
                  </a:moveTo>
                  <a:lnTo>
                    <a:pt x="7987686" y="4269620"/>
                  </a:lnTo>
                  <a:lnTo>
                    <a:pt x="7984019" y="4270818"/>
                  </a:lnTo>
                  <a:lnTo>
                    <a:pt x="7982416" y="4274474"/>
                  </a:lnTo>
                  <a:lnTo>
                    <a:pt x="7980980" y="4277017"/>
                  </a:lnTo>
                  <a:lnTo>
                    <a:pt x="7982368" y="4281161"/>
                  </a:lnTo>
                  <a:lnTo>
                    <a:pt x="7993051" y="4285719"/>
                  </a:lnTo>
                  <a:lnTo>
                    <a:pt x="7996719" y="4284521"/>
                  </a:lnTo>
                  <a:lnTo>
                    <a:pt x="7998322" y="4280865"/>
                  </a:lnTo>
                  <a:lnTo>
                    <a:pt x="7999759" y="4278320"/>
                  </a:lnTo>
                  <a:lnTo>
                    <a:pt x="7998369" y="4274177"/>
                  </a:lnTo>
                  <a:close/>
                </a:path>
                <a:path w="18413730" h="10647045">
                  <a:moveTo>
                    <a:pt x="6869268" y="3790961"/>
                  </a:moveTo>
                  <a:lnTo>
                    <a:pt x="6858920" y="3786547"/>
                  </a:lnTo>
                  <a:lnTo>
                    <a:pt x="6855109" y="3788079"/>
                  </a:lnTo>
                  <a:lnTo>
                    <a:pt x="6852403" y="3794421"/>
                  </a:lnTo>
                  <a:lnTo>
                    <a:pt x="6853936" y="3798231"/>
                  </a:lnTo>
                  <a:lnTo>
                    <a:pt x="6864284" y="3802645"/>
                  </a:lnTo>
                  <a:lnTo>
                    <a:pt x="6868092" y="3801114"/>
                  </a:lnTo>
                  <a:lnTo>
                    <a:pt x="6870799" y="3794772"/>
                  </a:lnTo>
                  <a:lnTo>
                    <a:pt x="6869268" y="3790961"/>
                  </a:lnTo>
                  <a:close/>
                </a:path>
                <a:path w="18413730" h="10647045">
                  <a:moveTo>
                    <a:pt x="7918438" y="4237713"/>
                  </a:moveTo>
                  <a:lnTo>
                    <a:pt x="7907755" y="4233156"/>
                  </a:lnTo>
                  <a:lnTo>
                    <a:pt x="7904087" y="4234354"/>
                  </a:lnTo>
                  <a:lnTo>
                    <a:pt x="7902484" y="4238010"/>
                  </a:lnTo>
                  <a:lnTo>
                    <a:pt x="7901048" y="4240554"/>
                  </a:lnTo>
                  <a:lnTo>
                    <a:pt x="7902437" y="4244698"/>
                  </a:lnTo>
                  <a:lnTo>
                    <a:pt x="7913119" y="4249254"/>
                  </a:lnTo>
                  <a:lnTo>
                    <a:pt x="7916787" y="4248056"/>
                  </a:lnTo>
                  <a:lnTo>
                    <a:pt x="7918390" y="4244400"/>
                  </a:lnTo>
                  <a:lnTo>
                    <a:pt x="7919826" y="4241857"/>
                  </a:lnTo>
                  <a:lnTo>
                    <a:pt x="7918438" y="4237713"/>
                  </a:lnTo>
                  <a:close/>
                </a:path>
                <a:path w="18413730" h="10647045">
                  <a:moveTo>
                    <a:pt x="6950767" y="3823753"/>
                  </a:moveTo>
                  <a:lnTo>
                    <a:pt x="6940085" y="3819196"/>
                  </a:lnTo>
                  <a:lnTo>
                    <a:pt x="6936274" y="3820727"/>
                  </a:lnTo>
                  <a:lnTo>
                    <a:pt x="6933426" y="3827404"/>
                  </a:lnTo>
                  <a:lnTo>
                    <a:pt x="6934958" y="3831214"/>
                  </a:lnTo>
                  <a:lnTo>
                    <a:pt x="6938296" y="3832638"/>
                  </a:lnTo>
                  <a:lnTo>
                    <a:pt x="6938772" y="3832446"/>
                  </a:lnTo>
                  <a:lnTo>
                    <a:pt x="6945782" y="3835436"/>
                  </a:lnTo>
                  <a:lnTo>
                    <a:pt x="6949592" y="3833904"/>
                  </a:lnTo>
                  <a:lnTo>
                    <a:pt x="6952440" y="3827229"/>
                  </a:lnTo>
                  <a:lnTo>
                    <a:pt x="6950767" y="3823753"/>
                  </a:lnTo>
                  <a:close/>
                </a:path>
                <a:path w="18413730" h="10647045">
                  <a:moveTo>
                    <a:pt x="7838555" y="4202059"/>
                  </a:moveTo>
                  <a:lnTo>
                    <a:pt x="7827873" y="4197502"/>
                  </a:lnTo>
                  <a:lnTo>
                    <a:pt x="7824204" y="4198700"/>
                  </a:lnTo>
                  <a:lnTo>
                    <a:pt x="7822780" y="4202038"/>
                  </a:lnTo>
                  <a:lnTo>
                    <a:pt x="7821023" y="4205234"/>
                  </a:lnTo>
                  <a:lnTo>
                    <a:pt x="7822554" y="4209044"/>
                  </a:lnTo>
                  <a:lnTo>
                    <a:pt x="7829899" y="4212177"/>
                  </a:lnTo>
                  <a:lnTo>
                    <a:pt x="7830090" y="4212653"/>
                  </a:lnTo>
                  <a:lnTo>
                    <a:pt x="7833429" y="4214077"/>
                  </a:lnTo>
                  <a:lnTo>
                    <a:pt x="7837238" y="4212545"/>
                  </a:lnTo>
                  <a:lnTo>
                    <a:pt x="7840086" y="4205869"/>
                  </a:lnTo>
                  <a:lnTo>
                    <a:pt x="7838555" y="4202059"/>
                  </a:lnTo>
                  <a:close/>
                </a:path>
                <a:path w="18413730" h="10647045">
                  <a:moveTo>
                    <a:pt x="7031789" y="3856735"/>
                  </a:moveTo>
                  <a:lnTo>
                    <a:pt x="7021106" y="3852178"/>
                  </a:lnTo>
                  <a:lnTo>
                    <a:pt x="7017296" y="3853710"/>
                  </a:lnTo>
                  <a:lnTo>
                    <a:pt x="7014448" y="3860387"/>
                  </a:lnTo>
                  <a:lnTo>
                    <a:pt x="7015979" y="3864196"/>
                  </a:lnTo>
                  <a:lnTo>
                    <a:pt x="7026663" y="3868753"/>
                  </a:lnTo>
                  <a:lnTo>
                    <a:pt x="7030472" y="3867222"/>
                  </a:lnTo>
                  <a:lnTo>
                    <a:pt x="7033320" y="3860546"/>
                  </a:lnTo>
                  <a:lnTo>
                    <a:pt x="7031789" y="3856735"/>
                  </a:lnTo>
                  <a:close/>
                </a:path>
                <a:path w="18413730" h="10647045">
                  <a:moveTo>
                    <a:pt x="7758147" y="4165786"/>
                  </a:moveTo>
                  <a:lnTo>
                    <a:pt x="7747464" y="4161229"/>
                  </a:lnTo>
                  <a:lnTo>
                    <a:pt x="7743654" y="4162761"/>
                  </a:lnTo>
                  <a:lnTo>
                    <a:pt x="7740806" y="4169438"/>
                  </a:lnTo>
                  <a:lnTo>
                    <a:pt x="7742338" y="4173247"/>
                  </a:lnTo>
                  <a:lnTo>
                    <a:pt x="7753021" y="4177804"/>
                  </a:lnTo>
                  <a:lnTo>
                    <a:pt x="7756830" y="4176273"/>
                  </a:lnTo>
                  <a:lnTo>
                    <a:pt x="7759678" y="4169597"/>
                  </a:lnTo>
                  <a:lnTo>
                    <a:pt x="7758147" y="4165786"/>
                  </a:lnTo>
                  <a:close/>
                </a:path>
                <a:path w="18413730" h="10647045">
                  <a:moveTo>
                    <a:pt x="7113002" y="3890195"/>
                  </a:moveTo>
                  <a:lnTo>
                    <a:pt x="7102319" y="3885639"/>
                  </a:lnTo>
                  <a:lnTo>
                    <a:pt x="7098510" y="3887169"/>
                  </a:lnTo>
                  <a:lnTo>
                    <a:pt x="7095662" y="3893846"/>
                  </a:lnTo>
                  <a:lnTo>
                    <a:pt x="7097193" y="3897657"/>
                  </a:lnTo>
                  <a:lnTo>
                    <a:pt x="7107875" y="3902213"/>
                  </a:lnTo>
                  <a:lnTo>
                    <a:pt x="7111685" y="3900681"/>
                  </a:lnTo>
                  <a:lnTo>
                    <a:pt x="7114533" y="3894004"/>
                  </a:lnTo>
                  <a:lnTo>
                    <a:pt x="7113002" y="3890195"/>
                  </a:lnTo>
                  <a:close/>
                </a:path>
                <a:path w="18413730" h="10647045">
                  <a:moveTo>
                    <a:pt x="7677646" y="4130658"/>
                  </a:moveTo>
                  <a:lnTo>
                    <a:pt x="7666963" y="4126101"/>
                  </a:lnTo>
                  <a:lnTo>
                    <a:pt x="7663153" y="4127633"/>
                  </a:lnTo>
                  <a:lnTo>
                    <a:pt x="7660305" y="4134310"/>
                  </a:lnTo>
                  <a:lnTo>
                    <a:pt x="7661837" y="4138119"/>
                  </a:lnTo>
                  <a:lnTo>
                    <a:pt x="7672519" y="4142676"/>
                  </a:lnTo>
                  <a:lnTo>
                    <a:pt x="7676329" y="4141145"/>
                  </a:lnTo>
                  <a:lnTo>
                    <a:pt x="7679177" y="4134468"/>
                  </a:lnTo>
                  <a:lnTo>
                    <a:pt x="7677646" y="4130658"/>
                  </a:lnTo>
                  <a:close/>
                </a:path>
                <a:path w="18413730" h="10647045">
                  <a:moveTo>
                    <a:pt x="7193739" y="3923846"/>
                  </a:moveTo>
                  <a:lnTo>
                    <a:pt x="7183056" y="3919289"/>
                  </a:lnTo>
                  <a:lnTo>
                    <a:pt x="7179247" y="3920820"/>
                  </a:lnTo>
                  <a:lnTo>
                    <a:pt x="7176398" y="3927498"/>
                  </a:lnTo>
                  <a:lnTo>
                    <a:pt x="7177930" y="3931307"/>
                  </a:lnTo>
                  <a:lnTo>
                    <a:pt x="7188612" y="3935864"/>
                  </a:lnTo>
                  <a:lnTo>
                    <a:pt x="7192421" y="3934333"/>
                  </a:lnTo>
                  <a:lnTo>
                    <a:pt x="7195270" y="3927655"/>
                  </a:lnTo>
                  <a:lnTo>
                    <a:pt x="7193739" y="3923846"/>
                  </a:lnTo>
                  <a:close/>
                </a:path>
                <a:path w="18413730" h="10647045">
                  <a:moveTo>
                    <a:pt x="7597478" y="4095673"/>
                  </a:moveTo>
                  <a:lnTo>
                    <a:pt x="7586795" y="4091116"/>
                  </a:lnTo>
                  <a:lnTo>
                    <a:pt x="7582986" y="4092647"/>
                  </a:lnTo>
                  <a:lnTo>
                    <a:pt x="7580138" y="4099324"/>
                  </a:lnTo>
                  <a:lnTo>
                    <a:pt x="7581669" y="4103134"/>
                  </a:lnTo>
                  <a:lnTo>
                    <a:pt x="7592351" y="4107691"/>
                  </a:lnTo>
                  <a:lnTo>
                    <a:pt x="7596161" y="4106159"/>
                  </a:lnTo>
                  <a:lnTo>
                    <a:pt x="7599009" y="4099482"/>
                  </a:lnTo>
                  <a:lnTo>
                    <a:pt x="7597478" y="4095673"/>
                  </a:lnTo>
                  <a:close/>
                </a:path>
                <a:path w="18413730" h="10647045">
                  <a:moveTo>
                    <a:pt x="7274810" y="3957639"/>
                  </a:moveTo>
                  <a:lnTo>
                    <a:pt x="7264127" y="3953082"/>
                  </a:lnTo>
                  <a:lnTo>
                    <a:pt x="7260317" y="3954613"/>
                  </a:lnTo>
                  <a:lnTo>
                    <a:pt x="7257469" y="3961291"/>
                  </a:lnTo>
                  <a:lnTo>
                    <a:pt x="7259000" y="3965100"/>
                  </a:lnTo>
                  <a:lnTo>
                    <a:pt x="7269683" y="3969657"/>
                  </a:lnTo>
                  <a:lnTo>
                    <a:pt x="7273493" y="3968126"/>
                  </a:lnTo>
                  <a:lnTo>
                    <a:pt x="7276341" y="3961448"/>
                  </a:lnTo>
                  <a:lnTo>
                    <a:pt x="7274810" y="3957639"/>
                  </a:lnTo>
                  <a:close/>
                </a:path>
                <a:path w="18413730" h="10647045">
                  <a:moveTo>
                    <a:pt x="7516835" y="4060879"/>
                  </a:moveTo>
                  <a:lnTo>
                    <a:pt x="7506151" y="4056321"/>
                  </a:lnTo>
                  <a:lnTo>
                    <a:pt x="7502342" y="4057852"/>
                  </a:lnTo>
                  <a:lnTo>
                    <a:pt x="7499493" y="4064530"/>
                  </a:lnTo>
                  <a:lnTo>
                    <a:pt x="7501025" y="4068339"/>
                  </a:lnTo>
                  <a:lnTo>
                    <a:pt x="7511708" y="4072896"/>
                  </a:lnTo>
                  <a:lnTo>
                    <a:pt x="7515518" y="4071366"/>
                  </a:lnTo>
                  <a:lnTo>
                    <a:pt x="7518366" y="4064688"/>
                  </a:lnTo>
                  <a:lnTo>
                    <a:pt x="7516835" y="4060879"/>
                  </a:lnTo>
                  <a:close/>
                </a:path>
                <a:path w="18413730" h="10647045">
                  <a:moveTo>
                    <a:pt x="7355738" y="3991765"/>
                  </a:moveTo>
                  <a:lnTo>
                    <a:pt x="7345056" y="3987209"/>
                  </a:lnTo>
                  <a:lnTo>
                    <a:pt x="7341246" y="3988741"/>
                  </a:lnTo>
                  <a:lnTo>
                    <a:pt x="7338397" y="3995417"/>
                  </a:lnTo>
                  <a:lnTo>
                    <a:pt x="7339929" y="3999227"/>
                  </a:lnTo>
                  <a:lnTo>
                    <a:pt x="7350611" y="4003783"/>
                  </a:lnTo>
                  <a:lnTo>
                    <a:pt x="7354421" y="4002252"/>
                  </a:lnTo>
                  <a:lnTo>
                    <a:pt x="7357269" y="3995576"/>
                  </a:lnTo>
                  <a:lnTo>
                    <a:pt x="7355738" y="3991765"/>
                  </a:lnTo>
                  <a:close/>
                </a:path>
                <a:path w="18413730" h="10647045">
                  <a:moveTo>
                    <a:pt x="7436190" y="4026084"/>
                  </a:moveTo>
                  <a:lnTo>
                    <a:pt x="7425508" y="4021527"/>
                  </a:lnTo>
                  <a:lnTo>
                    <a:pt x="7421698" y="4023059"/>
                  </a:lnTo>
                  <a:lnTo>
                    <a:pt x="7418850" y="4029736"/>
                  </a:lnTo>
                  <a:lnTo>
                    <a:pt x="7420381" y="4033545"/>
                  </a:lnTo>
                  <a:lnTo>
                    <a:pt x="7431064" y="4038102"/>
                  </a:lnTo>
                  <a:lnTo>
                    <a:pt x="7434873" y="4036571"/>
                  </a:lnTo>
                  <a:lnTo>
                    <a:pt x="7437721" y="4029894"/>
                  </a:lnTo>
                  <a:lnTo>
                    <a:pt x="7436190" y="4026084"/>
                  </a:lnTo>
                  <a:close/>
                </a:path>
                <a:path w="18413730" h="10647045">
                  <a:moveTo>
                    <a:pt x="1470031" y="1478356"/>
                  </a:moveTo>
                  <a:lnTo>
                    <a:pt x="1466172" y="1479077"/>
                  </a:lnTo>
                  <a:lnTo>
                    <a:pt x="1464081" y="1482130"/>
                  </a:lnTo>
                  <a:lnTo>
                    <a:pt x="1462465" y="1484992"/>
                  </a:lnTo>
                  <a:lnTo>
                    <a:pt x="1463186" y="1488850"/>
                  </a:lnTo>
                  <a:lnTo>
                    <a:pt x="1466240" y="1490942"/>
                  </a:lnTo>
                  <a:lnTo>
                    <a:pt x="1469961" y="1493319"/>
                  </a:lnTo>
                  <a:lnTo>
                    <a:pt x="1473633" y="1494885"/>
                  </a:lnTo>
                  <a:lnTo>
                    <a:pt x="1477158" y="1494022"/>
                  </a:lnTo>
                  <a:lnTo>
                    <a:pt x="1480030" y="1488933"/>
                  </a:lnTo>
                  <a:lnTo>
                    <a:pt x="1480389" y="1488298"/>
                  </a:lnTo>
                  <a:lnTo>
                    <a:pt x="1479667" y="1484439"/>
                  </a:lnTo>
                  <a:lnTo>
                    <a:pt x="1476614" y="1482348"/>
                  </a:lnTo>
                  <a:lnTo>
                    <a:pt x="1472893" y="1479971"/>
                  </a:lnTo>
                  <a:lnTo>
                    <a:pt x="1470031" y="1478356"/>
                  </a:lnTo>
                  <a:close/>
                </a:path>
                <a:path w="18413730" h="10647045">
                  <a:moveTo>
                    <a:pt x="1396895" y="1430586"/>
                  </a:moveTo>
                  <a:lnTo>
                    <a:pt x="1393035" y="1431308"/>
                  </a:lnTo>
                  <a:lnTo>
                    <a:pt x="1389062" y="1437108"/>
                  </a:lnTo>
                  <a:lnTo>
                    <a:pt x="1388853" y="1437414"/>
                  </a:lnTo>
                  <a:lnTo>
                    <a:pt x="1389574" y="1441273"/>
                  </a:lnTo>
                  <a:lnTo>
                    <a:pt x="1392628" y="1443365"/>
                  </a:lnTo>
                  <a:lnTo>
                    <a:pt x="1396348" y="1445742"/>
                  </a:lnTo>
                  <a:lnTo>
                    <a:pt x="1397350" y="1446169"/>
                  </a:lnTo>
                  <a:lnTo>
                    <a:pt x="1397541" y="1446645"/>
                  </a:lnTo>
                  <a:lnTo>
                    <a:pt x="1400212" y="1447784"/>
                  </a:lnTo>
                  <a:lnTo>
                    <a:pt x="1403403" y="1446778"/>
                  </a:lnTo>
                  <a:lnTo>
                    <a:pt x="1405136" y="1444360"/>
                  </a:lnTo>
                  <a:lnTo>
                    <a:pt x="1407444" y="1441004"/>
                  </a:lnTo>
                  <a:lnTo>
                    <a:pt x="1406722" y="1437146"/>
                  </a:lnTo>
                  <a:lnTo>
                    <a:pt x="1403669" y="1435054"/>
                  </a:lnTo>
                  <a:lnTo>
                    <a:pt x="1399948" y="1432678"/>
                  </a:lnTo>
                  <a:lnTo>
                    <a:pt x="1396895" y="1430586"/>
                  </a:lnTo>
                  <a:close/>
                </a:path>
                <a:path w="18413730" h="10647045">
                  <a:moveTo>
                    <a:pt x="1323709" y="1382006"/>
                  </a:moveTo>
                  <a:lnTo>
                    <a:pt x="1319851" y="1382728"/>
                  </a:lnTo>
                  <a:lnTo>
                    <a:pt x="1315877" y="1388529"/>
                  </a:lnTo>
                  <a:lnTo>
                    <a:pt x="1315667" y="1388835"/>
                  </a:lnTo>
                  <a:lnTo>
                    <a:pt x="1316389" y="1392693"/>
                  </a:lnTo>
                  <a:lnTo>
                    <a:pt x="1319442" y="1394785"/>
                  </a:lnTo>
                  <a:lnTo>
                    <a:pt x="1323163" y="1397161"/>
                  </a:lnTo>
                  <a:lnTo>
                    <a:pt x="1327169" y="1398870"/>
                  </a:lnTo>
                  <a:lnTo>
                    <a:pt x="1330218" y="1398199"/>
                  </a:lnTo>
                  <a:lnTo>
                    <a:pt x="1331951" y="1395781"/>
                  </a:lnTo>
                  <a:lnTo>
                    <a:pt x="1334259" y="1392425"/>
                  </a:lnTo>
                  <a:lnTo>
                    <a:pt x="1333538" y="1388566"/>
                  </a:lnTo>
                  <a:lnTo>
                    <a:pt x="1330484" y="1386474"/>
                  </a:lnTo>
                  <a:lnTo>
                    <a:pt x="1326763" y="1384098"/>
                  </a:lnTo>
                  <a:lnTo>
                    <a:pt x="1323709" y="1382006"/>
                  </a:lnTo>
                  <a:close/>
                </a:path>
                <a:path w="18413730" h="10647045">
                  <a:moveTo>
                    <a:pt x="1250952" y="1332425"/>
                  </a:moveTo>
                  <a:lnTo>
                    <a:pt x="1247092" y="1333147"/>
                  </a:lnTo>
                  <a:lnTo>
                    <a:pt x="1243118" y="1338949"/>
                  </a:lnTo>
                  <a:lnTo>
                    <a:pt x="1242909" y="1339254"/>
                  </a:lnTo>
                  <a:lnTo>
                    <a:pt x="1243631" y="1343112"/>
                  </a:lnTo>
                  <a:lnTo>
                    <a:pt x="1246684" y="1345204"/>
                  </a:lnTo>
                  <a:lnTo>
                    <a:pt x="1250405" y="1347581"/>
                  </a:lnTo>
                  <a:lnTo>
                    <a:pt x="1254411" y="1349290"/>
                  </a:lnTo>
                  <a:lnTo>
                    <a:pt x="1257602" y="1348284"/>
                  </a:lnTo>
                  <a:lnTo>
                    <a:pt x="1259183" y="1346196"/>
                  </a:lnTo>
                  <a:lnTo>
                    <a:pt x="1259409" y="1345898"/>
                  </a:lnTo>
                  <a:lnTo>
                    <a:pt x="1261501" y="1342844"/>
                  </a:lnTo>
                  <a:lnTo>
                    <a:pt x="1260779" y="1338985"/>
                  </a:lnTo>
                  <a:lnTo>
                    <a:pt x="1257726" y="1336894"/>
                  </a:lnTo>
                  <a:lnTo>
                    <a:pt x="1254005" y="1334517"/>
                  </a:lnTo>
                  <a:lnTo>
                    <a:pt x="1250952" y="1332425"/>
                  </a:lnTo>
                  <a:close/>
                </a:path>
                <a:path w="18413730" h="10647045">
                  <a:moveTo>
                    <a:pt x="1179431" y="1281794"/>
                  </a:moveTo>
                  <a:lnTo>
                    <a:pt x="1175238" y="1282373"/>
                  </a:lnTo>
                  <a:lnTo>
                    <a:pt x="1173147" y="1285426"/>
                  </a:lnTo>
                  <a:lnTo>
                    <a:pt x="1171197" y="1288146"/>
                  </a:lnTo>
                  <a:lnTo>
                    <a:pt x="1171776" y="1292339"/>
                  </a:lnTo>
                  <a:lnTo>
                    <a:pt x="1174830" y="1294430"/>
                  </a:lnTo>
                  <a:lnTo>
                    <a:pt x="1178408" y="1297141"/>
                  </a:lnTo>
                  <a:lnTo>
                    <a:pt x="1182414" y="1298850"/>
                  </a:lnTo>
                  <a:lnTo>
                    <a:pt x="1185606" y="1297843"/>
                  </a:lnTo>
                  <a:lnTo>
                    <a:pt x="1187412" y="1295458"/>
                  </a:lnTo>
                  <a:lnTo>
                    <a:pt x="1189362" y="1292738"/>
                  </a:lnTo>
                  <a:lnTo>
                    <a:pt x="1188783" y="1288546"/>
                  </a:lnTo>
                  <a:lnTo>
                    <a:pt x="1185729" y="1286454"/>
                  </a:lnTo>
                  <a:lnTo>
                    <a:pt x="1182150" y="1283743"/>
                  </a:lnTo>
                  <a:lnTo>
                    <a:pt x="1179431" y="1281794"/>
                  </a:lnTo>
                  <a:close/>
                </a:path>
                <a:path w="18413730" h="10647045">
                  <a:moveTo>
                    <a:pt x="1108862" y="1230779"/>
                  </a:moveTo>
                  <a:lnTo>
                    <a:pt x="1104812" y="1231025"/>
                  </a:lnTo>
                  <a:lnTo>
                    <a:pt x="1102721" y="1234078"/>
                  </a:lnTo>
                  <a:lnTo>
                    <a:pt x="1100771" y="1236798"/>
                  </a:lnTo>
                  <a:lnTo>
                    <a:pt x="1101022" y="1240852"/>
                  </a:lnTo>
                  <a:lnTo>
                    <a:pt x="1104070" y="1242940"/>
                  </a:lnTo>
                  <a:lnTo>
                    <a:pt x="1107649" y="1245650"/>
                  </a:lnTo>
                  <a:lnTo>
                    <a:pt x="1108984" y="1246220"/>
                  </a:lnTo>
                  <a:lnTo>
                    <a:pt x="1108841" y="1246554"/>
                  </a:lnTo>
                  <a:lnTo>
                    <a:pt x="1111512" y="1247693"/>
                  </a:lnTo>
                  <a:lnTo>
                    <a:pt x="1114703" y="1246687"/>
                  </a:lnTo>
                  <a:lnTo>
                    <a:pt x="1116510" y="1244301"/>
                  </a:lnTo>
                  <a:lnTo>
                    <a:pt x="1118459" y="1241581"/>
                  </a:lnTo>
                  <a:lnTo>
                    <a:pt x="1118214" y="1237531"/>
                  </a:lnTo>
                  <a:lnTo>
                    <a:pt x="1115160" y="1235439"/>
                  </a:lnTo>
                  <a:lnTo>
                    <a:pt x="1111582" y="1232729"/>
                  </a:lnTo>
                  <a:lnTo>
                    <a:pt x="1108862" y="1230779"/>
                  </a:lnTo>
                  <a:close/>
                </a:path>
                <a:path w="18413730" h="10647045">
                  <a:moveTo>
                    <a:pt x="1038814" y="1177620"/>
                  </a:moveTo>
                  <a:lnTo>
                    <a:pt x="1034765" y="1177865"/>
                  </a:lnTo>
                  <a:lnTo>
                    <a:pt x="1030581" y="1183972"/>
                  </a:lnTo>
                  <a:lnTo>
                    <a:pt x="1030832" y="1188025"/>
                  </a:lnTo>
                  <a:lnTo>
                    <a:pt x="1033880" y="1190113"/>
                  </a:lnTo>
                  <a:lnTo>
                    <a:pt x="1037459" y="1192824"/>
                  </a:lnTo>
                  <a:lnTo>
                    <a:pt x="1041798" y="1194675"/>
                  </a:lnTo>
                  <a:lnTo>
                    <a:pt x="1044847" y="1194004"/>
                  </a:lnTo>
                  <a:lnTo>
                    <a:pt x="1046654" y="1191617"/>
                  </a:lnTo>
                  <a:lnTo>
                    <a:pt x="1048745" y="1188564"/>
                  </a:lnTo>
                  <a:lnTo>
                    <a:pt x="1048500" y="1184513"/>
                  </a:lnTo>
                  <a:lnTo>
                    <a:pt x="1045447" y="1182421"/>
                  </a:lnTo>
                  <a:lnTo>
                    <a:pt x="1041868" y="1179712"/>
                  </a:lnTo>
                  <a:lnTo>
                    <a:pt x="1038814" y="1177620"/>
                  </a:lnTo>
                  <a:close/>
                </a:path>
                <a:path w="18413730" h="10647045">
                  <a:moveTo>
                    <a:pt x="969719" y="1124077"/>
                  </a:moveTo>
                  <a:lnTo>
                    <a:pt x="965860" y="1124799"/>
                  </a:lnTo>
                  <a:lnTo>
                    <a:pt x="963577" y="1127377"/>
                  </a:lnTo>
                  <a:lnTo>
                    <a:pt x="961152" y="1130287"/>
                  </a:lnTo>
                  <a:lnTo>
                    <a:pt x="961873" y="1134146"/>
                  </a:lnTo>
                  <a:lnTo>
                    <a:pt x="964450" y="1136429"/>
                  </a:lnTo>
                  <a:lnTo>
                    <a:pt x="968029" y="1139140"/>
                  </a:lnTo>
                  <a:lnTo>
                    <a:pt x="969699" y="1139852"/>
                  </a:lnTo>
                  <a:lnTo>
                    <a:pt x="969556" y="1140185"/>
                  </a:lnTo>
                  <a:lnTo>
                    <a:pt x="972227" y="1141325"/>
                  </a:lnTo>
                  <a:lnTo>
                    <a:pt x="975276" y="1140652"/>
                  </a:lnTo>
                  <a:lnTo>
                    <a:pt x="977083" y="1138266"/>
                  </a:lnTo>
                  <a:lnTo>
                    <a:pt x="979508" y="1135355"/>
                  </a:lnTo>
                  <a:lnTo>
                    <a:pt x="978786" y="1131497"/>
                  </a:lnTo>
                  <a:lnTo>
                    <a:pt x="976209" y="1129213"/>
                  </a:lnTo>
                  <a:lnTo>
                    <a:pt x="972630" y="1126503"/>
                  </a:lnTo>
                  <a:lnTo>
                    <a:pt x="969719" y="1124077"/>
                  </a:lnTo>
                  <a:close/>
                </a:path>
                <a:path w="18413730" h="10647045">
                  <a:moveTo>
                    <a:pt x="901670" y="1069008"/>
                  </a:moveTo>
                  <a:lnTo>
                    <a:pt x="897477" y="1069587"/>
                  </a:lnTo>
                  <a:lnTo>
                    <a:pt x="892911" y="1074741"/>
                  </a:lnTo>
                  <a:lnTo>
                    <a:pt x="893490" y="1078934"/>
                  </a:lnTo>
                  <a:lnTo>
                    <a:pt x="896067" y="1081218"/>
                  </a:lnTo>
                  <a:lnTo>
                    <a:pt x="899646" y="1083928"/>
                  </a:lnTo>
                  <a:lnTo>
                    <a:pt x="901315" y="1084640"/>
                  </a:lnTo>
                  <a:lnTo>
                    <a:pt x="901173" y="1084974"/>
                  </a:lnTo>
                  <a:lnTo>
                    <a:pt x="903843" y="1086113"/>
                  </a:lnTo>
                  <a:lnTo>
                    <a:pt x="906892" y="1085440"/>
                  </a:lnTo>
                  <a:lnTo>
                    <a:pt x="908699" y="1083054"/>
                  </a:lnTo>
                  <a:lnTo>
                    <a:pt x="910982" y="1080477"/>
                  </a:lnTo>
                  <a:lnTo>
                    <a:pt x="910403" y="1076285"/>
                  </a:lnTo>
                  <a:lnTo>
                    <a:pt x="907825" y="1074002"/>
                  </a:lnTo>
                  <a:lnTo>
                    <a:pt x="904247" y="1071291"/>
                  </a:lnTo>
                  <a:lnTo>
                    <a:pt x="901670" y="1069008"/>
                  </a:lnTo>
                  <a:close/>
                </a:path>
                <a:path w="18413730" h="10647045">
                  <a:moveTo>
                    <a:pt x="834666" y="1012412"/>
                  </a:moveTo>
                  <a:lnTo>
                    <a:pt x="830473" y="1012991"/>
                  </a:lnTo>
                  <a:lnTo>
                    <a:pt x="825907" y="1018146"/>
                  </a:lnTo>
                  <a:lnTo>
                    <a:pt x="826486" y="1022338"/>
                  </a:lnTo>
                  <a:lnTo>
                    <a:pt x="832500" y="1027666"/>
                  </a:lnTo>
                  <a:lnTo>
                    <a:pt x="836839" y="1029517"/>
                  </a:lnTo>
                  <a:lnTo>
                    <a:pt x="839746" y="1029178"/>
                  </a:lnTo>
                  <a:lnTo>
                    <a:pt x="841553" y="1026792"/>
                  </a:lnTo>
                  <a:lnTo>
                    <a:pt x="843836" y="1024215"/>
                  </a:lnTo>
                  <a:lnTo>
                    <a:pt x="843257" y="1020023"/>
                  </a:lnTo>
                  <a:lnTo>
                    <a:pt x="834666" y="1012412"/>
                  </a:lnTo>
                  <a:close/>
                </a:path>
                <a:path w="18413730" h="10647045">
                  <a:moveTo>
                    <a:pt x="768758" y="955099"/>
                  </a:moveTo>
                  <a:lnTo>
                    <a:pt x="764707" y="955344"/>
                  </a:lnTo>
                  <a:lnTo>
                    <a:pt x="762424" y="957922"/>
                  </a:lnTo>
                  <a:lnTo>
                    <a:pt x="759999" y="960833"/>
                  </a:lnTo>
                  <a:lnTo>
                    <a:pt x="760244" y="964883"/>
                  </a:lnTo>
                  <a:lnTo>
                    <a:pt x="762821" y="967166"/>
                  </a:lnTo>
                  <a:lnTo>
                    <a:pt x="765923" y="970068"/>
                  </a:lnTo>
                  <a:lnTo>
                    <a:pt x="770597" y="972061"/>
                  </a:lnTo>
                  <a:lnTo>
                    <a:pt x="773646" y="971389"/>
                  </a:lnTo>
                  <a:lnTo>
                    <a:pt x="775310" y="969337"/>
                  </a:lnTo>
                  <a:lnTo>
                    <a:pt x="777594" y="966760"/>
                  </a:lnTo>
                  <a:lnTo>
                    <a:pt x="777348" y="962710"/>
                  </a:lnTo>
                  <a:lnTo>
                    <a:pt x="774771" y="960427"/>
                  </a:lnTo>
                  <a:lnTo>
                    <a:pt x="771669" y="957525"/>
                  </a:lnTo>
                  <a:lnTo>
                    <a:pt x="768758" y="955099"/>
                  </a:lnTo>
                  <a:close/>
                </a:path>
                <a:path w="18413730" h="10647045">
                  <a:moveTo>
                    <a:pt x="703703" y="895784"/>
                  </a:moveTo>
                  <a:lnTo>
                    <a:pt x="699652" y="896029"/>
                  </a:lnTo>
                  <a:lnTo>
                    <a:pt x="697370" y="898606"/>
                  </a:lnTo>
                  <a:lnTo>
                    <a:pt x="694944" y="901518"/>
                  </a:lnTo>
                  <a:lnTo>
                    <a:pt x="695189" y="905567"/>
                  </a:lnTo>
                  <a:lnTo>
                    <a:pt x="697766" y="907851"/>
                  </a:lnTo>
                  <a:lnTo>
                    <a:pt x="700869" y="910753"/>
                  </a:lnTo>
                  <a:lnTo>
                    <a:pt x="701394" y="911371"/>
                  </a:lnTo>
                  <a:lnTo>
                    <a:pt x="705400" y="913080"/>
                  </a:lnTo>
                  <a:lnTo>
                    <a:pt x="708115" y="912265"/>
                  </a:lnTo>
                  <a:lnTo>
                    <a:pt x="710113" y="910356"/>
                  </a:lnTo>
                  <a:lnTo>
                    <a:pt x="712539" y="907444"/>
                  </a:lnTo>
                  <a:lnTo>
                    <a:pt x="712293" y="903395"/>
                  </a:lnTo>
                  <a:lnTo>
                    <a:pt x="709716" y="901111"/>
                  </a:lnTo>
                  <a:lnTo>
                    <a:pt x="706614" y="898209"/>
                  </a:lnTo>
                  <a:lnTo>
                    <a:pt x="703703" y="895784"/>
                  </a:lnTo>
                  <a:close/>
                </a:path>
                <a:path w="18413730" h="10647045">
                  <a:moveTo>
                    <a:pt x="640411" y="836036"/>
                  </a:moveTo>
                  <a:lnTo>
                    <a:pt x="636361" y="836282"/>
                  </a:lnTo>
                  <a:lnTo>
                    <a:pt x="631127" y="841152"/>
                  </a:lnTo>
                  <a:lnTo>
                    <a:pt x="631372" y="845201"/>
                  </a:lnTo>
                  <a:lnTo>
                    <a:pt x="633807" y="847818"/>
                  </a:lnTo>
                  <a:lnTo>
                    <a:pt x="636909" y="850720"/>
                  </a:lnTo>
                  <a:lnTo>
                    <a:pt x="637434" y="851339"/>
                  </a:lnTo>
                  <a:lnTo>
                    <a:pt x="641440" y="853048"/>
                  </a:lnTo>
                  <a:lnTo>
                    <a:pt x="644013" y="852567"/>
                  </a:lnTo>
                  <a:lnTo>
                    <a:pt x="646011" y="850657"/>
                  </a:lnTo>
                  <a:lnTo>
                    <a:pt x="648628" y="848222"/>
                  </a:lnTo>
                  <a:lnTo>
                    <a:pt x="648526" y="843838"/>
                  </a:lnTo>
                  <a:lnTo>
                    <a:pt x="645948" y="841555"/>
                  </a:lnTo>
                  <a:lnTo>
                    <a:pt x="642846" y="838653"/>
                  </a:lnTo>
                  <a:lnTo>
                    <a:pt x="640411" y="836036"/>
                  </a:lnTo>
                  <a:close/>
                </a:path>
                <a:path w="18413730" h="10647045">
                  <a:moveTo>
                    <a:pt x="577973" y="774286"/>
                  </a:moveTo>
                  <a:lnTo>
                    <a:pt x="574066" y="774197"/>
                  </a:lnTo>
                  <a:lnTo>
                    <a:pt x="571449" y="776632"/>
                  </a:lnTo>
                  <a:lnTo>
                    <a:pt x="569166" y="779209"/>
                  </a:lnTo>
                  <a:lnTo>
                    <a:pt x="569077" y="783118"/>
                  </a:lnTo>
                  <a:lnTo>
                    <a:pt x="571512" y="785734"/>
                  </a:lnTo>
                  <a:lnTo>
                    <a:pt x="574472" y="788970"/>
                  </a:lnTo>
                  <a:lnTo>
                    <a:pt x="575331" y="789731"/>
                  </a:lnTo>
                  <a:lnTo>
                    <a:pt x="579003" y="791297"/>
                  </a:lnTo>
                  <a:lnTo>
                    <a:pt x="581576" y="790816"/>
                  </a:lnTo>
                  <a:lnTo>
                    <a:pt x="583574" y="788907"/>
                  </a:lnTo>
                  <a:lnTo>
                    <a:pt x="585857" y="786329"/>
                  </a:lnTo>
                  <a:lnTo>
                    <a:pt x="585946" y="782421"/>
                  </a:lnTo>
                  <a:lnTo>
                    <a:pt x="583511" y="779805"/>
                  </a:lnTo>
                  <a:lnTo>
                    <a:pt x="580551" y="776569"/>
                  </a:lnTo>
                  <a:lnTo>
                    <a:pt x="577973" y="774286"/>
                  </a:lnTo>
                  <a:close/>
                </a:path>
                <a:path w="18413730" h="10647045">
                  <a:moveTo>
                    <a:pt x="517107" y="711628"/>
                  </a:moveTo>
                  <a:lnTo>
                    <a:pt x="513199" y="711538"/>
                  </a:lnTo>
                  <a:lnTo>
                    <a:pt x="507966" y="716408"/>
                  </a:lnTo>
                  <a:lnTo>
                    <a:pt x="507877" y="720316"/>
                  </a:lnTo>
                  <a:lnTo>
                    <a:pt x="510312" y="722932"/>
                  </a:lnTo>
                  <a:lnTo>
                    <a:pt x="513272" y="726168"/>
                  </a:lnTo>
                  <a:lnTo>
                    <a:pt x="513797" y="726787"/>
                  </a:lnTo>
                  <a:lnTo>
                    <a:pt x="515466" y="727499"/>
                  </a:lnTo>
                  <a:lnTo>
                    <a:pt x="515324" y="727833"/>
                  </a:lnTo>
                  <a:lnTo>
                    <a:pt x="517660" y="728830"/>
                  </a:lnTo>
                  <a:lnTo>
                    <a:pt x="520233" y="728348"/>
                  </a:lnTo>
                  <a:lnTo>
                    <a:pt x="522231" y="726440"/>
                  </a:lnTo>
                  <a:lnTo>
                    <a:pt x="524848" y="724004"/>
                  </a:lnTo>
                  <a:lnTo>
                    <a:pt x="524937" y="720097"/>
                  </a:lnTo>
                  <a:lnTo>
                    <a:pt x="522502" y="717480"/>
                  </a:lnTo>
                  <a:lnTo>
                    <a:pt x="519542" y="714244"/>
                  </a:lnTo>
                  <a:lnTo>
                    <a:pt x="517107" y="711628"/>
                  </a:lnTo>
                  <a:close/>
                </a:path>
                <a:path w="18413730" h="10647045">
                  <a:moveTo>
                    <a:pt x="458382" y="646725"/>
                  </a:moveTo>
                  <a:lnTo>
                    <a:pt x="454140" y="646494"/>
                  </a:lnTo>
                  <a:lnTo>
                    <a:pt x="448906" y="651364"/>
                  </a:lnTo>
                  <a:lnTo>
                    <a:pt x="448675" y="655606"/>
                  </a:lnTo>
                  <a:lnTo>
                    <a:pt x="451110" y="658222"/>
                  </a:lnTo>
                  <a:lnTo>
                    <a:pt x="454070" y="661458"/>
                  </a:lnTo>
                  <a:lnTo>
                    <a:pt x="454453" y="662410"/>
                  </a:lnTo>
                  <a:lnTo>
                    <a:pt x="456122" y="663123"/>
                  </a:lnTo>
                  <a:lnTo>
                    <a:pt x="456598" y="662931"/>
                  </a:lnTo>
                  <a:lnTo>
                    <a:pt x="458935" y="663928"/>
                  </a:lnTo>
                  <a:lnTo>
                    <a:pt x="461507" y="663447"/>
                  </a:lnTo>
                  <a:lnTo>
                    <a:pt x="463362" y="661871"/>
                  </a:lnTo>
                  <a:lnTo>
                    <a:pt x="465980" y="659436"/>
                  </a:lnTo>
                  <a:lnTo>
                    <a:pt x="466211" y="655195"/>
                  </a:lnTo>
                  <a:lnTo>
                    <a:pt x="463776" y="652578"/>
                  </a:lnTo>
                  <a:lnTo>
                    <a:pt x="460816" y="649342"/>
                  </a:lnTo>
                  <a:lnTo>
                    <a:pt x="458382" y="646725"/>
                  </a:lnTo>
                  <a:close/>
                </a:path>
                <a:path w="18413730" h="10647045">
                  <a:moveTo>
                    <a:pt x="400417" y="580963"/>
                  </a:moveTo>
                  <a:lnTo>
                    <a:pt x="396317" y="580399"/>
                  </a:lnTo>
                  <a:lnTo>
                    <a:pt x="391084" y="585268"/>
                  </a:lnTo>
                  <a:lnTo>
                    <a:pt x="390518" y="589369"/>
                  </a:lnTo>
                  <a:lnTo>
                    <a:pt x="392954" y="591985"/>
                  </a:lnTo>
                  <a:lnTo>
                    <a:pt x="395914" y="595220"/>
                  </a:lnTo>
                  <a:lnTo>
                    <a:pt x="396630" y="596315"/>
                  </a:lnTo>
                  <a:lnTo>
                    <a:pt x="400636" y="598024"/>
                  </a:lnTo>
                  <a:lnTo>
                    <a:pt x="403209" y="597543"/>
                  </a:lnTo>
                  <a:lnTo>
                    <a:pt x="405064" y="595968"/>
                  </a:lnTo>
                  <a:lnTo>
                    <a:pt x="407681" y="593533"/>
                  </a:lnTo>
                  <a:lnTo>
                    <a:pt x="408246" y="589434"/>
                  </a:lnTo>
                  <a:lnTo>
                    <a:pt x="405812" y="586817"/>
                  </a:lnTo>
                  <a:lnTo>
                    <a:pt x="402852" y="583581"/>
                  </a:lnTo>
                  <a:lnTo>
                    <a:pt x="400417" y="580963"/>
                  </a:lnTo>
                  <a:close/>
                </a:path>
                <a:path w="18413730" h="10647045">
                  <a:moveTo>
                    <a:pt x="344784" y="513436"/>
                  </a:moveTo>
                  <a:lnTo>
                    <a:pt x="341018" y="513013"/>
                  </a:lnTo>
                  <a:lnTo>
                    <a:pt x="335117" y="517598"/>
                  </a:lnTo>
                  <a:lnTo>
                    <a:pt x="334694" y="521363"/>
                  </a:lnTo>
                  <a:lnTo>
                    <a:pt x="336987" y="524314"/>
                  </a:lnTo>
                  <a:lnTo>
                    <a:pt x="339805" y="527883"/>
                  </a:lnTo>
                  <a:lnTo>
                    <a:pt x="340188" y="528836"/>
                  </a:lnTo>
                  <a:lnTo>
                    <a:pt x="344528" y="530687"/>
                  </a:lnTo>
                  <a:lnTo>
                    <a:pt x="346958" y="530540"/>
                  </a:lnTo>
                  <a:lnTo>
                    <a:pt x="348813" y="528965"/>
                  </a:lnTo>
                  <a:lnTo>
                    <a:pt x="351764" y="526673"/>
                  </a:lnTo>
                  <a:lnTo>
                    <a:pt x="352187" y="522907"/>
                  </a:lnTo>
                  <a:lnTo>
                    <a:pt x="349894" y="519956"/>
                  </a:lnTo>
                  <a:lnTo>
                    <a:pt x="347076" y="516387"/>
                  </a:lnTo>
                  <a:lnTo>
                    <a:pt x="344784" y="513436"/>
                  </a:lnTo>
                  <a:close/>
                </a:path>
                <a:path w="18413730" h="10647045">
                  <a:moveTo>
                    <a:pt x="290388" y="444857"/>
                  </a:moveTo>
                  <a:lnTo>
                    <a:pt x="286289" y="444293"/>
                  </a:lnTo>
                  <a:lnTo>
                    <a:pt x="283339" y="446585"/>
                  </a:lnTo>
                  <a:lnTo>
                    <a:pt x="280531" y="448543"/>
                  </a:lnTo>
                  <a:lnTo>
                    <a:pt x="279965" y="452643"/>
                  </a:lnTo>
                  <a:lnTo>
                    <a:pt x="282258" y="455594"/>
                  </a:lnTo>
                  <a:lnTo>
                    <a:pt x="285076" y="459162"/>
                  </a:lnTo>
                  <a:lnTo>
                    <a:pt x="285792" y="460257"/>
                  </a:lnTo>
                  <a:lnTo>
                    <a:pt x="289464" y="461824"/>
                  </a:lnTo>
                  <a:lnTo>
                    <a:pt x="291894" y="461677"/>
                  </a:lnTo>
                  <a:lnTo>
                    <a:pt x="293750" y="460101"/>
                  </a:lnTo>
                  <a:lnTo>
                    <a:pt x="296559" y="458142"/>
                  </a:lnTo>
                  <a:lnTo>
                    <a:pt x="297123" y="454043"/>
                  </a:lnTo>
                  <a:lnTo>
                    <a:pt x="294831" y="451092"/>
                  </a:lnTo>
                  <a:lnTo>
                    <a:pt x="292347" y="447666"/>
                  </a:lnTo>
                  <a:lnTo>
                    <a:pt x="290388" y="444857"/>
                  </a:lnTo>
                  <a:close/>
                </a:path>
                <a:path w="18413730" h="10647045">
                  <a:moveTo>
                    <a:pt x="238659" y="374654"/>
                  </a:moveTo>
                  <a:lnTo>
                    <a:pt x="234560" y="374088"/>
                  </a:lnTo>
                  <a:lnTo>
                    <a:pt x="228943" y="378006"/>
                  </a:lnTo>
                  <a:lnTo>
                    <a:pt x="228378" y="382105"/>
                  </a:lnTo>
                  <a:lnTo>
                    <a:pt x="230337" y="384914"/>
                  </a:lnTo>
                  <a:lnTo>
                    <a:pt x="232821" y="388340"/>
                  </a:lnTo>
                  <a:lnTo>
                    <a:pt x="233395" y="389769"/>
                  </a:lnTo>
                  <a:lnTo>
                    <a:pt x="237401" y="391478"/>
                  </a:lnTo>
                  <a:lnTo>
                    <a:pt x="239831" y="391330"/>
                  </a:lnTo>
                  <a:lnTo>
                    <a:pt x="241687" y="389755"/>
                  </a:lnTo>
                  <a:lnTo>
                    <a:pt x="244496" y="387796"/>
                  </a:lnTo>
                  <a:lnTo>
                    <a:pt x="245060" y="383697"/>
                  </a:lnTo>
                  <a:lnTo>
                    <a:pt x="243102" y="380888"/>
                  </a:lnTo>
                  <a:lnTo>
                    <a:pt x="240618" y="377461"/>
                  </a:lnTo>
                  <a:lnTo>
                    <a:pt x="238659" y="374654"/>
                  </a:lnTo>
                  <a:close/>
                </a:path>
                <a:path w="18413730" h="10647045">
                  <a:moveTo>
                    <a:pt x="188737" y="302064"/>
                  </a:moveTo>
                  <a:lnTo>
                    <a:pt x="184637" y="301499"/>
                  </a:lnTo>
                  <a:lnTo>
                    <a:pt x="181829" y="303458"/>
                  </a:lnTo>
                  <a:lnTo>
                    <a:pt x="178544" y="305607"/>
                  </a:lnTo>
                  <a:lnTo>
                    <a:pt x="177980" y="309706"/>
                  </a:lnTo>
                  <a:lnTo>
                    <a:pt x="179938" y="312515"/>
                  </a:lnTo>
                  <a:lnTo>
                    <a:pt x="182280" y="316276"/>
                  </a:lnTo>
                  <a:lnTo>
                    <a:pt x="182854" y="317705"/>
                  </a:lnTo>
                  <a:lnTo>
                    <a:pt x="187193" y="319556"/>
                  </a:lnTo>
                  <a:lnTo>
                    <a:pt x="189624" y="319409"/>
                  </a:lnTo>
                  <a:lnTo>
                    <a:pt x="191337" y="318167"/>
                  </a:lnTo>
                  <a:lnTo>
                    <a:pt x="194622" y="316016"/>
                  </a:lnTo>
                  <a:lnTo>
                    <a:pt x="195187" y="311917"/>
                  </a:lnTo>
                  <a:lnTo>
                    <a:pt x="193228" y="309110"/>
                  </a:lnTo>
                  <a:lnTo>
                    <a:pt x="190887" y="305349"/>
                  </a:lnTo>
                  <a:lnTo>
                    <a:pt x="188737" y="302064"/>
                  </a:lnTo>
                  <a:close/>
                </a:path>
                <a:path w="18413730" h="10647045">
                  <a:moveTo>
                    <a:pt x="140768" y="229519"/>
                  </a:moveTo>
                  <a:lnTo>
                    <a:pt x="136811" y="228620"/>
                  </a:lnTo>
                  <a:lnTo>
                    <a:pt x="133669" y="230437"/>
                  </a:lnTo>
                  <a:lnTo>
                    <a:pt x="130861" y="232395"/>
                  </a:lnTo>
                  <a:lnTo>
                    <a:pt x="129962" y="236351"/>
                  </a:lnTo>
                  <a:lnTo>
                    <a:pt x="131778" y="239494"/>
                  </a:lnTo>
                  <a:lnTo>
                    <a:pt x="134119" y="243255"/>
                  </a:lnTo>
                  <a:lnTo>
                    <a:pt x="134836" y="244350"/>
                  </a:lnTo>
                  <a:lnTo>
                    <a:pt x="137031" y="245680"/>
                  </a:lnTo>
                  <a:lnTo>
                    <a:pt x="139034" y="246534"/>
                  </a:lnTo>
                  <a:lnTo>
                    <a:pt x="141463" y="246388"/>
                  </a:lnTo>
                  <a:lnTo>
                    <a:pt x="143177" y="245146"/>
                  </a:lnTo>
                  <a:lnTo>
                    <a:pt x="145986" y="243187"/>
                  </a:lnTo>
                  <a:lnTo>
                    <a:pt x="146884" y="239230"/>
                  </a:lnTo>
                  <a:lnTo>
                    <a:pt x="145068" y="236089"/>
                  </a:lnTo>
                  <a:lnTo>
                    <a:pt x="142727" y="232328"/>
                  </a:lnTo>
                  <a:lnTo>
                    <a:pt x="140768" y="229519"/>
                  </a:lnTo>
                  <a:close/>
                </a:path>
                <a:path w="18413730" h="10647045">
                  <a:moveTo>
                    <a:pt x="94940" y="154730"/>
                  </a:moveTo>
                  <a:lnTo>
                    <a:pt x="90983" y="153832"/>
                  </a:lnTo>
                  <a:lnTo>
                    <a:pt x="84699" y="157464"/>
                  </a:lnTo>
                  <a:lnTo>
                    <a:pt x="83800" y="161420"/>
                  </a:lnTo>
                  <a:lnTo>
                    <a:pt x="85616" y="164563"/>
                  </a:lnTo>
                  <a:lnTo>
                    <a:pt x="95159" y="171791"/>
                  </a:lnTo>
                  <a:lnTo>
                    <a:pt x="96873" y="170549"/>
                  </a:lnTo>
                  <a:lnTo>
                    <a:pt x="100015" y="168732"/>
                  </a:lnTo>
                  <a:lnTo>
                    <a:pt x="100914" y="164775"/>
                  </a:lnTo>
                  <a:lnTo>
                    <a:pt x="99098" y="161633"/>
                  </a:lnTo>
                  <a:lnTo>
                    <a:pt x="96756" y="157873"/>
                  </a:lnTo>
                  <a:lnTo>
                    <a:pt x="94940" y="154730"/>
                  </a:lnTo>
                  <a:close/>
                </a:path>
                <a:path w="18413730" h="10647045">
                  <a:moveTo>
                    <a:pt x="51635" y="78651"/>
                  </a:moveTo>
                  <a:lnTo>
                    <a:pt x="47822" y="77418"/>
                  </a:lnTo>
                  <a:lnTo>
                    <a:pt x="41537" y="81051"/>
                  </a:lnTo>
                  <a:lnTo>
                    <a:pt x="40304" y="84865"/>
                  </a:lnTo>
                  <a:lnTo>
                    <a:pt x="42120" y="88008"/>
                  </a:lnTo>
                  <a:lnTo>
                    <a:pt x="44462" y="91768"/>
                  </a:lnTo>
                  <a:lnTo>
                    <a:pt x="45036" y="93197"/>
                  </a:lnTo>
                  <a:lnTo>
                    <a:pt x="47564" y="94670"/>
                  </a:lnTo>
                  <a:lnTo>
                    <a:pt x="48900" y="95240"/>
                  </a:lnTo>
                  <a:lnTo>
                    <a:pt x="50996" y="94950"/>
                  </a:lnTo>
                  <a:lnTo>
                    <a:pt x="52901" y="94184"/>
                  </a:lnTo>
                  <a:lnTo>
                    <a:pt x="56043" y="92368"/>
                  </a:lnTo>
                  <a:lnTo>
                    <a:pt x="57275" y="88554"/>
                  </a:lnTo>
                  <a:lnTo>
                    <a:pt x="55459" y="85412"/>
                  </a:lnTo>
                  <a:lnTo>
                    <a:pt x="53452" y="81793"/>
                  </a:lnTo>
                  <a:lnTo>
                    <a:pt x="51635" y="78651"/>
                  </a:lnTo>
                  <a:close/>
                </a:path>
                <a:path w="18413730" h="10647045">
                  <a:moveTo>
                    <a:pt x="11856" y="1708"/>
                  </a:moveTo>
                  <a:lnTo>
                    <a:pt x="7850" y="0"/>
                  </a:lnTo>
                  <a:lnTo>
                    <a:pt x="4708" y="1815"/>
                  </a:lnTo>
                  <a:lnTo>
                    <a:pt x="1709" y="3297"/>
                  </a:lnTo>
                  <a:lnTo>
                    <a:pt x="0" y="7304"/>
                  </a:lnTo>
                  <a:lnTo>
                    <a:pt x="1816" y="10446"/>
                  </a:lnTo>
                  <a:lnTo>
                    <a:pt x="3681" y="14398"/>
                  </a:lnTo>
                  <a:lnTo>
                    <a:pt x="4255" y="15827"/>
                  </a:lnTo>
                  <a:lnTo>
                    <a:pt x="6783" y="17300"/>
                  </a:lnTo>
                  <a:lnTo>
                    <a:pt x="8452" y="18012"/>
                  </a:lnTo>
                  <a:lnTo>
                    <a:pt x="10406" y="18056"/>
                  </a:lnTo>
                  <a:lnTo>
                    <a:pt x="15645" y="15951"/>
                  </a:lnTo>
                  <a:lnTo>
                    <a:pt x="17020" y="11801"/>
                  </a:lnTo>
                  <a:lnTo>
                    <a:pt x="15204" y="8660"/>
                  </a:lnTo>
                  <a:lnTo>
                    <a:pt x="13338" y="4707"/>
                  </a:lnTo>
                  <a:lnTo>
                    <a:pt x="11856" y="1708"/>
                  </a:lnTo>
                  <a:close/>
                </a:path>
              </a:pathLst>
            </a:custGeom>
            <a:solidFill>
              <a:srgbClr val="65337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72914" y="4334"/>
              <a:ext cx="18531205" cy="10759440"/>
            </a:xfrm>
            <a:custGeom>
              <a:avLst/>
              <a:gdLst/>
              <a:ahLst/>
              <a:cxnLst/>
              <a:rect l="l" t="t" r="r" b="b"/>
              <a:pathLst>
                <a:path w="18531205" h="10759440">
                  <a:moveTo>
                    <a:pt x="16927124" y="10407503"/>
                  </a:moveTo>
                  <a:lnTo>
                    <a:pt x="16916775" y="10403089"/>
                  </a:lnTo>
                  <a:lnTo>
                    <a:pt x="16912966" y="10404620"/>
                  </a:lnTo>
                  <a:lnTo>
                    <a:pt x="16910403" y="10410629"/>
                  </a:lnTo>
                  <a:lnTo>
                    <a:pt x="16911600" y="10414296"/>
                  </a:lnTo>
                  <a:lnTo>
                    <a:pt x="16921948" y="10418710"/>
                  </a:lnTo>
                  <a:lnTo>
                    <a:pt x="16925760" y="10417180"/>
                  </a:lnTo>
                  <a:lnTo>
                    <a:pt x="16928323" y="10411171"/>
                  </a:lnTo>
                  <a:lnTo>
                    <a:pt x="16927124" y="10407503"/>
                  </a:lnTo>
                  <a:close/>
                </a:path>
                <a:path w="18531205" h="10759440">
                  <a:moveTo>
                    <a:pt x="17006909" y="10441537"/>
                  </a:moveTo>
                  <a:lnTo>
                    <a:pt x="16997229" y="10437407"/>
                  </a:lnTo>
                  <a:lnTo>
                    <a:pt x="16993562" y="10438605"/>
                  </a:lnTo>
                  <a:lnTo>
                    <a:pt x="16990856" y="10444948"/>
                  </a:lnTo>
                  <a:lnTo>
                    <a:pt x="16992387" y="10448757"/>
                  </a:lnTo>
                  <a:lnTo>
                    <a:pt x="17002402" y="10453029"/>
                  </a:lnTo>
                  <a:lnTo>
                    <a:pt x="17005735" y="10451689"/>
                  </a:lnTo>
                  <a:lnTo>
                    <a:pt x="17008583" y="10445012"/>
                  </a:lnTo>
                  <a:lnTo>
                    <a:pt x="17006909" y="10441537"/>
                  </a:lnTo>
                  <a:close/>
                </a:path>
                <a:path w="18531205" h="10759440">
                  <a:moveTo>
                    <a:pt x="16846574" y="10371565"/>
                  </a:moveTo>
                  <a:lnTo>
                    <a:pt x="16836560" y="10367293"/>
                  </a:lnTo>
                  <a:lnTo>
                    <a:pt x="16832893" y="10368491"/>
                  </a:lnTo>
                  <a:lnTo>
                    <a:pt x="16830045" y="10375168"/>
                  </a:lnTo>
                  <a:lnTo>
                    <a:pt x="16831576" y="10378977"/>
                  </a:lnTo>
                  <a:lnTo>
                    <a:pt x="16841590" y="10383249"/>
                  </a:lnTo>
                  <a:lnTo>
                    <a:pt x="16845399" y="10381717"/>
                  </a:lnTo>
                  <a:lnTo>
                    <a:pt x="16848105" y="10375375"/>
                  </a:lnTo>
                  <a:lnTo>
                    <a:pt x="16846574" y="10371565"/>
                  </a:lnTo>
                  <a:close/>
                </a:path>
                <a:path w="18531205" h="10759440">
                  <a:moveTo>
                    <a:pt x="17088358" y="10473517"/>
                  </a:moveTo>
                  <a:lnTo>
                    <a:pt x="17081682" y="10470670"/>
                  </a:lnTo>
                  <a:lnTo>
                    <a:pt x="17078202" y="10469580"/>
                  </a:lnTo>
                  <a:lnTo>
                    <a:pt x="17074725" y="10471254"/>
                  </a:lnTo>
                  <a:lnTo>
                    <a:pt x="17072019" y="10477597"/>
                  </a:lnTo>
                  <a:lnTo>
                    <a:pt x="17073693" y="10481072"/>
                  </a:lnTo>
                  <a:lnTo>
                    <a:pt x="17076698" y="10482354"/>
                  </a:lnTo>
                  <a:lnTo>
                    <a:pt x="17077174" y="10482163"/>
                  </a:lnTo>
                  <a:lnTo>
                    <a:pt x="17080846" y="10483729"/>
                  </a:lnTo>
                  <a:lnTo>
                    <a:pt x="17084327" y="10484819"/>
                  </a:lnTo>
                  <a:lnTo>
                    <a:pt x="17087804" y="10483146"/>
                  </a:lnTo>
                  <a:lnTo>
                    <a:pt x="17089085" y="10480141"/>
                  </a:lnTo>
                  <a:lnTo>
                    <a:pt x="17089822" y="10477694"/>
                  </a:lnTo>
                  <a:lnTo>
                    <a:pt x="17090033" y="10476994"/>
                  </a:lnTo>
                  <a:lnTo>
                    <a:pt x="17088358" y="10473517"/>
                  </a:lnTo>
                  <a:close/>
                </a:path>
                <a:path w="18531205" h="10759440">
                  <a:moveTo>
                    <a:pt x="16757915" y="10330589"/>
                  </a:moveTo>
                  <a:lnTo>
                    <a:pt x="16754104" y="10332120"/>
                  </a:lnTo>
                  <a:lnTo>
                    <a:pt x="16751541" y="10338129"/>
                  </a:lnTo>
                  <a:lnTo>
                    <a:pt x="16752929" y="10342272"/>
                  </a:lnTo>
                  <a:lnTo>
                    <a:pt x="16759608" y="10345121"/>
                  </a:lnTo>
                  <a:lnTo>
                    <a:pt x="16759466" y="10345456"/>
                  </a:lnTo>
                  <a:lnTo>
                    <a:pt x="16762470" y="10346737"/>
                  </a:lnTo>
                  <a:lnTo>
                    <a:pt x="16766279" y="10345205"/>
                  </a:lnTo>
                  <a:lnTo>
                    <a:pt x="16767561" y="10342200"/>
                  </a:lnTo>
                  <a:lnTo>
                    <a:pt x="16769176" y="10339338"/>
                  </a:lnTo>
                  <a:lnTo>
                    <a:pt x="16768119" y="10335336"/>
                  </a:lnTo>
                  <a:lnTo>
                    <a:pt x="16761110" y="10332346"/>
                  </a:lnTo>
                  <a:lnTo>
                    <a:pt x="16757915" y="10330589"/>
                  </a:lnTo>
                  <a:close/>
                </a:path>
                <a:path w="18531205" h="10759440">
                  <a:moveTo>
                    <a:pt x="17169901" y="10504356"/>
                  </a:moveTo>
                  <a:lnTo>
                    <a:pt x="17166755" y="10503408"/>
                  </a:lnTo>
                  <a:lnTo>
                    <a:pt x="17160078" y="10500560"/>
                  </a:lnTo>
                  <a:lnTo>
                    <a:pt x="17156459" y="10502568"/>
                  </a:lnTo>
                  <a:lnTo>
                    <a:pt x="17153896" y="10508577"/>
                  </a:lnTo>
                  <a:lnTo>
                    <a:pt x="17155570" y="10512053"/>
                  </a:lnTo>
                  <a:lnTo>
                    <a:pt x="17165585" y="10516325"/>
                  </a:lnTo>
                  <a:lnTo>
                    <a:pt x="17169202" y="10514317"/>
                  </a:lnTo>
                  <a:lnTo>
                    <a:pt x="17171908" y="10507974"/>
                  </a:lnTo>
                  <a:lnTo>
                    <a:pt x="17169901" y="10504356"/>
                  </a:lnTo>
                  <a:close/>
                </a:path>
                <a:path w="18531205" h="10759440">
                  <a:moveTo>
                    <a:pt x="16679647" y="10292073"/>
                  </a:moveTo>
                  <a:lnTo>
                    <a:pt x="16675504" y="10293463"/>
                  </a:lnTo>
                  <a:lnTo>
                    <a:pt x="16673695" y="10297425"/>
                  </a:lnTo>
                  <a:lnTo>
                    <a:pt x="16672465" y="10299663"/>
                  </a:lnTo>
                  <a:lnTo>
                    <a:pt x="16673995" y="10303472"/>
                  </a:lnTo>
                  <a:lnTo>
                    <a:pt x="16676857" y="10305088"/>
                  </a:lnTo>
                  <a:lnTo>
                    <a:pt x="16683868" y="10308078"/>
                  </a:lnTo>
                  <a:lnTo>
                    <a:pt x="16687535" y="10306880"/>
                  </a:lnTo>
                  <a:lnTo>
                    <a:pt x="16689343" y="10302917"/>
                  </a:lnTo>
                  <a:lnTo>
                    <a:pt x="16690574" y="10300680"/>
                  </a:lnTo>
                  <a:lnTo>
                    <a:pt x="16689043" y="10296870"/>
                  </a:lnTo>
                  <a:lnTo>
                    <a:pt x="16686182" y="10295255"/>
                  </a:lnTo>
                  <a:lnTo>
                    <a:pt x="16682510" y="10293689"/>
                  </a:lnTo>
                  <a:lnTo>
                    <a:pt x="16679647" y="10292073"/>
                  </a:lnTo>
                  <a:close/>
                </a:path>
                <a:path w="18531205" h="10759440">
                  <a:moveTo>
                    <a:pt x="17252490" y="10533667"/>
                  </a:moveTo>
                  <a:lnTo>
                    <a:pt x="17248867" y="10532910"/>
                  </a:lnTo>
                  <a:lnTo>
                    <a:pt x="17241855" y="10529919"/>
                  </a:lnTo>
                  <a:lnTo>
                    <a:pt x="17238571" y="10532070"/>
                  </a:lnTo>
                  <a:lnTo>
                    <a:pt x="17237289" y="10535075"/>
                  </a:lnTo>
                  <a:lnTo>
                    <a:pt x="17236658" y="10537173"/>
                  </a:lnTo>
                  <a:lnTo>
                    <a:pt x="17236342" y="10538222"/>
                  </a:lnTo>
                  <a:lnTo>
                    <a:pt x="17237681" y="10541554"/>
                  </a:lnTo>
                  <a:lnTo>
                    <a:pt x="17240686" y="10542836"/>
                  </a:lnTo>
                  <a:lnTo>
                    <a:pt x="17240828" y="10542503"/>
                  </a:lnTo>
                  <a:lnTo>
                    <a:pt x="17248172" y="10545635"/>
                  </a:lnTo>
                  <a:lnTo>
                    <a:pt x="17251458" y="10543486"/>
                  </a:lnTo>
                  <a:lnTo>
                    <a:pt x="17254021" y="10537477"/>
                  </a:lnTo>
                  <a:lnTo>
                    <a:pt x="17252490" y="10533667"/>
                  </a:lnTo>
                  <a:close/>
                </a:path>
                <a:path w="18531205" h="10759440">
                  <a:moveTo>
                    <a:pt x="16601472" y="10252413"/>
                  </a:moveTo>
                  <a:lnTo>
                    <a:pt x="16597329" y="10253803"/>
                  </a:lnTo>
                  <a:lnTo>
                    <a:pt x="16595509" y="10257761"/>
                  </a:lnTo>
                  <a:lnTo>
                    <a:pt x="16594432" y="10259669"/>
                  </a:lnTo>
                  <a:lnTo>
                    <a:pt x="16595965" y="10263480"/>
                  </a:lnTo>
                  <a:lnTo>
                    <a:pt x="16598684" y="10265428"/>
                  </a:lnTo>
                  <a:lnTo>
                    <a:pt x="16605695" y="10268419"/>
                  </a:lnTo>
                  <a:lnTo>
                    <a:pt x="16609362" y="10267221"/>
                  </a:lnTo>
                  <a:lnTo>
                    <a:pt x="16611182" y="10263263"/>
                  </a:lnTo>
                  <a:lnTo>
                    <a:pt x="16612259" y="10261354"/>
                  </a:lnTo>
                  <a:lnTo>
                    <a:pt x="16610728" y="10257546"/>
                  </a:lnTo>
                  <a:lnTo>
                    <a:pt x="16608009" y="10255596"/>
                  </a:lnTo>
                  <a:lnTo>
                    <a:pt x="16604335" y="10254029"/>
                  </a:lnTo>
                  <a:lnTo>
                    <a:pt x="16601472" y="10252413"/>
                  </a:lnTo>
                  <a:close/>
                </a:path>
                <a:path w="18531205" h="10759440">
                  <a:moveTo>
                    <a:pt x="17335932" y="10560975"/>
                  </a:moveTo>
                  <a:lnTo>
                    <a:pt x="17332309" y="10560219"/>
                  </a:lnTo>
                  <a:lnTo>
                    <a:pt x="17328638" y="10558652"/>
                  </a:lnTo>
                  <a:lnTo>
                    <a:pt x="17325156" y="10557562"/>
                  </a:lnTo>
                  <a:lnTo>
                    <a:pt x="17321872" y="10559711"/>
                  </a:lnTo>
                  <a:lnTo>
                    <a:pt x="17320590" y="10562716"/>
                  </a:lnTo>
                  <a:lnTo>
                    <a:pt x="17319641" y="10565862"/>
                  </a:lnTo>
                  <a:lnTo>
                    <a:pt x="17320983" y="10569197"/>
                  </a:lnTo>
                  <a:lnTo>
                    <a:pt x="17323988" y="10570479"/>
                  </a:lnTo>
                  <a:lnTo>
                    <a:pt x="17324130" y="10570145"/>
                  </a:lnTo>
                  <a:lnTo>
                    <a:pt x="17324464" y="10570287"/>
                  </a:lnTo>
                  <a:lnTo>
                    <a:pt x="17324938" y="10570095"/>
                  </a:lnTo>
                  <a:lnTo>
                    <a:pt x="17328612" y="10571662"/>
                  </a:lnTo>
                  <a:lnTo>
                    <a:pt x="17332093" y="10572753"/>
                  </a:lnTo>
                  <a:lnTo>
                    <a:pt x="17335376" y="10570602"/>
                  </a:lnTo>
                  <a:lnTo>
                    <a:pt x="17336657" y="10567598"/>
                  </a:lnTo>
                  <a:lnTo>
                    <a:pt x="17337606" y="10564451"/>
                  </a:lnTo>
                  <a:lnTo>
                    <a:pt x="17335932" y="10560975"/>
                  </a:lnTo>
                  <a:close/>
                </a:path>
                <a:path w="18531205" h="10759440">
                  <a:moveTo>
                    <a:pt x="16531022" y="10214076"/>
                  </a:moveTo>
                  <a:lnTo>
                    <a:pt x="16524012" y="10211086"/>
                  </a:lnTo>
                  <a:lnTo>
                    <a:pt x="16520011" y="10212140"/>
                  </a:lnTo>
                  <a:lnTo>
                    <a:pt x="16517305" y="10218483"/>
                  </a:lnTo>
                  <a:lnTo>
                    <a:pt x="16518502" y="10222151"/>
                  </a:lnTo>
                  <a:lnTo>
                    <a:pt x="16521221" y="10224099"/>
                  </a:lnTo>
                  <a:lnTo>
                    <a:pt x="16528566" y="10227232"/>
                  </a:lnTo>
                  <a:lnTo>
                    <a:pt x="16532232" y="10226035"/>
                  </a:lnTo>
                  <a:lnTo>
                    <a:pt x="16534938" y="10219692"/>
                  </a:lnTo>
                  <a:lnTo>
                    <a:pt x="16533741" y="10216025"/>
                  </a:lnTo>
                  <a:lnTo>
                    <a:pt x="16531022" y="10214076"/>
                  </a:lnTo>
                  <a:close/>
                </a:path>
                <a:path w="18531205" h="10759440">
                  <a:moveTo>
                    <a:pt x="17418466" y="10586711"/>
                  </a:moveTo>
                  <a:lnTo>
                    <a:pt x="17415178" y="10586098"/>
                  </a:lnTo>
                  <a:lnTo>
                    <a:pt x="17411506" y="10584532"/>
                  </a:lnTo>
                  <a:lnTo>
                    <a:pt x="17408358" y="10583584"/>
                  </a:lnTo>
                  <a:lnTo>
                    <a:pt x="17404740" y="10585591"/>
                  </a:lnTo>
                  <a:lnTo>
                    <a:pt x="17402844" y="10591885"/>
                  </a:lnTo>
                  <a:lnTo>
                    <a:pt x="17404326" y="10594884"/>
                  </a:lnTo>
                  <a:lnTo>
                    <a:pt x="17407664" y="10596308"/>
                  </a:lnTo>
                  <a:lnTo>
                    <a:pt x="17408141" y="10596117"/>
                  </a:lnTo>
                  <a:lnTo>
                    <a:pt x="17411813" y="10597683"/>
                  </a:lnTo>
                  <a:lnTo>
                    <a:pt x="17414959" y="10598631"/>
                  </a:lnTo>
                  <a:lnTo>
                    <a:pt x="17418437" y="10596958"/>
                  </a:lnTo>
                  <a:lnTo>
                    <a:pt x="17420617" y="10589996"/>
                  </a:lnTo>
                  <a:lnTo>
                    <a:pt x="17418466" y="10586711"/>
                  </a:lnTo>
                  <a:close/>
                </a:path>
                <a:path w="18531205" h="10759440">
                  <a:moveTo>
                    <a:pt x="16447978" y="10169182"/>
                  </a:moveTo>
                  <a:lnTo>
                    <a:pt x="16443977" y="10170237"/>
                  </a:lnTo>
                  <a:lnTo>
                    <a:pt x="16440747" y="10175962"/>
                  </a:lnTo>
                  <a:lnTo>
                    <a:pt x="16441802" y="10179963"/>
                  </a:lnTo>
                  <a:lnTo>
                    <a:pt x="16444521" y="10181912"/>
                  </a:lnTo>
                  <a:lnTo>
                    <a:pt x="16451864" y="10185044"/>
                  </a:lnTo>
                  <a:lnTo>
                    <a:pt x="16455390" y="10184181"/>
                  </a:lnTo>
                  <a:lnTo>
                    <a:pt x="16456672" y="10181177"/>
                  </a:lnTo>
                  <a:lnTo>
                    <a:pt x="16458287" y="10178315"/>
                  </a:lnTo>
                  <a:lnTo>
                    <a:pt x="16457232" y="10174313"/>
                  </a:lnTo>
                  <a:lnTo>
                    <a:pt x="16454511" y="10172364"/>
                  </a:lnTo>
                  <a:lnTo>
                    <a:pt x="16450840" y="10170797"/>
                  </a:lnTo>
                  <a:lnTo>
                    <a:pt x="16447978" y="10169182"/>
                  </a:lnTo>
                  <a:close/>
                </a:path>
                <a:path w="18531205" h="10759440">
                  <a:moveTo>
                    <a:pt x="17502667" y="10610396"/>
                  </a:moveTo>
                  <a:lnTo>
                    <a:pt x="17499519" y="10609448"/>
                  </a:lnTo>
                  <a:lnTo>
                    <a:pt x="17495563" y="10608550"/>
                  </a:lnTo>
                  <a:lnTo>
                    <a:pt x="17492082" y="10607460"/>
                  </a:lnTo>
                  <a:lnTo>
                    <a:pt x="17488797" y="10609610"/>
                  </a:lnTo>
                  <a:lnTo>
                    <a:pt x="17486901" y="10615903"/>
                  </a:lnTo>
                  <a:lnTo>
                    <a:pt x="17488718" y="10619046"/>
                  </a:lnTo>
                  <a:lnTo>
                    <a:pt x="17492055" y="10620469"/>
                  </a:lnTo>
                  <a:lnTo>
                    <a:pt x="17496012" y="10621368"/>
                  </a:lnTo>
                  <a:lnTo>
                    <a:pt x="17499493" y="10622459"/>
                  </a:lnTo>
                  <a:lnTo>
                    <a:pt x="17502778" y="10620309"/>
                  </a:lnTo>
                  <a:lnTo>
                    <a:pt x="17503726" y="10617162"/>
                  </a:lnTo>
                  <a:lnTo>
                    <a:pt x="17504816" y="10613681"/>
                  </a:lnTo>
                  <a:lnTo>
                    <a:pt x="17502667" y="10610396"/>
                  </a:lnTo>
                  <a:close/>
                </a:path>
                <a:path w="18531205" h="10759440">
                  <a:moveTo>
                    <a:pt x="16372181" y="10125801"/>
                  </a:moveTo>
                  <a:lnTo>
                    <a:pt x="16368321" y="10126523"/>
                  </a:lnTo>
                  <a:lnTo>
                    <a:pt x="16364806" y="10132915"/>
                  </a:lnTo>
                  <a:lnTo>
                    <a:pt x="16366004" y="10136582"/>
                  </a:lnTo>
                  <a:lnTo>
                    <a:pt x="16368582" y="10138865"/>
                  </a:lnTo>
                  <a:lnTo>
                    <a:pt x="16375926" y="10141998"/>
                  </a:lnTo>
                  <a:lnTo>
                    <a:pt x="16379117" y="10140992"/>
                  </a:lnTo>
                  <a:lnTo>
                    <a:pt x="16380732" y="10138130"/>
                  </a:lnTo>
                  <a:lnTo>
                    <a:pt x="16382490" y="10134934"/>
                  </a:lnTo>
                  <a:lnTo>
                    <a:pt x="16381291" y="10131266"/>
                  </a:lnTo>
                  <a:lnTo>
                    <a:pt x="16378714" y="10128983"/>
                  </a:lnTo>
                  <a:lnTo>
                    <a:pt x="16375043" y="10127417"/>
                  </a:lnTo>
                  <a:lnTo>
                    <a:pt x="16372181" y="10125801"/>
                  </a:lnTo>
                  <a:close/>
                </a:path>
                <a:path w="18531205" h="10759440">
                  <a:moveTo>
                    <a:pt x="17587243" y="10632270"/>
                  </a:moveTo>
                  <a:lnTo>
                    <a:pt x="17583953" y="10631656"/>
                  </a:lnTo>
                  <a:lnTo>
                    <a:pt x="17579996" y="10630757"/>
                  </a:lnTo>
                  <a:lnTo>
                    <a:pt x="17576706" y="10630143"/>
                  </a:lnTo>
                  <a:lnTo>
                    <a:pt x="17573090" y="10632151"/>
                  </a:lnTo>
                  <a:lnTo>
                    <a:pt x="17572476" y="10635440"/>
                  </a:lnTo>
                  <a:lnTo>
                    <a:pt x="17571670" y="10638253"/>
                  </a:lnTo>
                  <a:lnTo>
                    <a:pt x="17573485" y="10641395"/>
                  </a:lnTo>
                  <a:lnTo>
                    <a:pt x="17577160" y="10642963"/>
                  </a:lnTo>
                  <a:lnTo>
                    <a:pt x="17581115" y="10643861"/>
                  </a:lnTo>
                  <a:lnTo>
                    <a:pt x="17584405" y="10644475"/>
                  </a:lnTo>
                  <a:lnTo>
                    <a:pt x="17588024" y="10642467"/>
                  </a:lnTo>
                  <a:lnTo>
                    <a:pt x="17589252" y="10635889"/>
                  </a:lnTo>
                  <a:lnTo>
                    <a:pt x="17587243" y="10632270"/>
                  </a:lnTo>
                  <a:close/>
                </a:path>
                <a:path w="18531205" h="10759440">
                  <a:moveTo>
                    <a:pt x="16296952" y="10081085"/>
                  </a:moveTo>
                  <a:lnTo>
                    <a:pt x="16292950" y="10082140"/>
                  </a:lnTo>
                  <a:lnTo>
                    <a:pt x="16289720" y="10087865"/>
                  </a:lnTo>
                  <a:lnTo>
                    <a:pt x="16290776" y="10091866"/>
                  </a:lnTo>
                  <a:lnTo>
                    <a:pt x="16293638" y="10093481"/>
                  </a:lnTo>
                  <a:lnTo>
                    <a:pt x="16297024" y="10095715"/>
                  </a:lnTo>
                  <a:lnTo>
                    <a:pt x="16300363" y="10097140"/>
                  </a:lnTo>
                  <a:lnTo>
                    <a:pt x="16303888" y="10096275"/>
                  </a:lnTo>
                  <a:lnTo>
                    <a:pt x="16307119" y="10090551"/>
                  </a:lnTo>
                  <a:lnTo>
                    <a:pt x="16306066" y="10086551"/>
                  </a:lnTo>
                  <a:lnTo>
                    <a:pt x="16303203" y="10084935"/>
                  </a:lnTo>
                  <a:lnTo>
                    <a:pt x="16299814" y="10082700"/>
                  </a:lnTo>
                  <a:lnTo>
                    <a:pt x="16296952" y="10081085"/>
                  </a:lnTo>
                  <a:close/>
                </a:path>
                <a:path w="18531205" h="10759440">
                  <a:moveTo>
                    <a:pt x="16222152" y="10035368"/>
                  </a:moveTo>
                  <a:lnTo>
                    <a:pt x="16218152" y="10036424"/>
                  </a:lnTo>
                  <a:lnTo>
                    <a:pt x="16216896" y="10038650"/>
                  </a:lnTo>
                  <a:lnTo>
                    <a:pt x="16216536" y="10039286"/>
                  </a:lnTo>
                  <a:lnTo>
                    <a:pt x="16214445" y="10042339"/>
                  </a:lnTo>
                  <a:lnTo>
                    <a:pt x="16215498" y="10046340"/>
                  </a:lnTo>
                  <a:lnTo>
                    <a:pt x="16218361" y="10047955"/>
                  </a:lnTo>
                  <a:lnTo>
                    <a:pt x="16221749" y="10050189"/>
                  </a:lnTo>
                  <a:lnTo>
                    <a:pt x="16222749" y="10050616"/>
                  </a:lnTo>
                  <a:lnTo>
                    <a:pt x="16222607" y="10050951"/>
                  </a:lnTo>
                  <a:lnTo>
                    <a:pt x="16225278" y="10052090"/>
                  </a:lnTo>
                  <a:lnTo>
                    <a:pt x="16228802" y="10051226"/>
                  </a:lnTo>
                  <a:lnTo>
                    <a:pt x="16230059" y="10049000"/>
                  </a:lnTo>
                  <a:lnTo>
                    <a:pt x="16230418" y="10048364"/>
                  </a:lnTo>
                  <a:lnTo>
                    <a:pt x="16232510" y="10045310"/>
                  </a:lnTo>
                  <a:lnTo>
                    <a:pt x="16231455" y="10041309"/>
                  </a:lnTo>
                  <a:lnTo>
                    <a:pt x="16228594" y="10039694"/>
                  </a:lnTo>
                  <a:lnTo>
                    <a:pt x="16225205" y="10037459"/>
                  </a:lnTo>
                  <a:lnTo>
                    <a:pt x="16222152" y="10035368"/>
                  </a:lnTo>
                  <a:close/>
                </a:path>
                <a:path w="18531205" h="10759440">
                  <a:moveTo>
                    <a:pt x="17672198" y="10652332"/>
                  </a:moveTo>
                  <a:lnTo>
                    <a:pt x="17668909" y="10651717"/>
                  </a:lnTo>
                  <a:lnTo>
                    <a:pt x="17664953" y="10650819"/>
                  </a:lnTo>
                  <a:lnTo>
                    <a:pt x="17661330" y="10650063"/>
                  </a:lnTo>
                  <a:lnTo>
                    <a:pt x="17658045" y="10652213"/>
                  </a:lnTo>
                  <a:lnTo>
                    <a:pt x="17657431" y="10655502"/>
                  </a:lnTo>
                  <a:lnTo>
                    <a:pt x="17656959" y="10658458"/>
                  </a:lnTo>
                  <a:lnTo>
                    <a:pt x="17658442" y="10661457"/>
                  </a:lnTo>
                  <a:lnTo>
                    <a:pt x="17662115" y="10663024"/>
                  </a:lnTo>
                  <a:lnTo>
                    <a:pt x="17666071" y="10663922"/>
                  </a:lnTo>
                  <a:lnTo>
                    <a:pt x="17669694" y="10664678"/>
                  </a:lnTo>
                  <a:lnTo>
                    <a:pt x="17672979" y="10662529"/>
                  </a:lnTo>
                  <a:lnTo>
                    <a:pt x="17673593" y="10659240"/>
                  </a:lnTo>
                  <a:lnTo>
                    <a:pt x="17674349" y="10655617"/>
                  </a:lnTo>
                  <a:lnTo>
                    <a:pt x="17672198" y="10652332"/>
                  </a:lnTo>
                  <a:close/>
                </a:path>
                <a:path w="18531205" h="10759440">
                  <a:moveTo>
                    <a:pt x="16148113" y="9988792"/>
                  </a:moveTo>
                  <a:lnTo>
                    <a:pt x="16144445" y="9989989"/>
                  </a:lnTo>
                  <a:lnTo>
                    <a:pt x="16142496" y="9992709"/>
                  </a:lnTo>
                  <a:lnTo>
                    <a:pt x="16140405" y="9995763"/>
                  </a:lnTo>
                  <a:lnTo>
                    <a:pt x="16141603" y="9999431"/>
                  </a:lnTo>
                  <a:lnTo>
                    <a:pt x="16144323" y="10001379"/>
                  </a:lnTo>
                  <a:lnTo>
                    <a:pt x="16147709" y="10003613"/>
                  </a:lnTo>
                  <a:lnTo>
                    <a:pt x="16151380" y="10005179"/>
                  </a:lnTo>
                  <a:lnTo>
                    <a:pt x="16154906" y="10004316"/>
                  </a:lnTo>
                  <a:lnTo>
                    <a:pt x="16156011" y="10002420"/>
                  </a:lnTo>
                  <a:lnTo>
                    <a:pt x="16156380" y="10001788"/>
                  </a:lnTo>
                  <a:lnTo>
                    <a:pt x="16158471" y="9998734"/>
                  </a:lnTo>
                  <a:lnTo>
                    <a:pt x="16157273" y="9995067"/>
                  </a:lnTo>
                  <a:lnTo>
                    <a:pt x="16154554" y="9993118"/>
                  </a:lnTo>
                  <a:lnTo>
                    <a:pt x="16151167" y="9990884"/>
                  </a:lnTo>
                  <a:lnTo>
                    <a:pt x="16148113" y="9988792"/>
                  </a:lnTo>
                  <a:close/>
                </a:path>
                <a:path w="18531205" h="10759440">
                  <a:moveTo>
                    <a:pt x="17757532" y="10670581"/>
                  </a:moveTo>
                  <a:lnTo>
                    <a:pt x="17754242" y="10669967"/>
                  </a:lnTo>
                  <a:lnTo>
                    <a:pt x="17750287" y="10669069"/>
                  </a:lnTo>
                  <a:lnTo>
                    <a:pt x="17746997" y="10668455"/>
                  </a:lnTo>
                  <a:lnTo>
                    <a:pt x="17743712" y="10670605"/>
                  </a:lnTo>
                  <a:lnTo>
                    <a:pt x="17743098" y="10673894"/>
                  </a:lnTo>
                  <a:lnTo>
                    <a:pt x="17742627" y="10676850"/>
                  </a:lnTo>
                  <a:lnTo>
                    <a:pt x="17744110" y="10679850"/>
                  </a:lnTo>
                  <a:lnTo>
                    <a:pt x="17746778" y="10680988"/>
                  </a:lnTo>
                  <a:lnTo>
                    <a:pt x="17746921" y="10680655"/>
                  </a:lnTo>
                  <a:lnTo>
                    <a:pt x="17747925" y="10681083"/>
                  </a:lnTo>
                  <a:lnTo>
                    <a:pt x="17751880" y="10681981"/>
                  </a:lnTo>
                  <a:lnTo>
                    <a:pt x="17755170" y="10682595"/>
                  </a:lnTo>
                  <a:lnTo>
                    <a:pt x="17758455" y="10680445"/>
                  </a:lnTo>
                  <a:lnTo>
                    <a:pt x="17759682" y="10673867"/>
                  </a:lnTo>
                  <a:lnTo>
                    <a:pt x="17757532" y="10670581"/>
                  </a:lnTo>
                  <a:close/>
                </a:path>
                <a:path w="18531205" h="10759440">
                  <a:moveTo>
                    <a:pt x="16074835" y="9941356"/>
                  </a:moveTo>
                  <a:lnTo>
                    <a:pt x="16070833" y="9942411"/>
                  </a:lnTo>
                  <a:lnTo>
                    <a:pt x="16067151" y="9947549"/>
                  </a:lnTo>
                  <a:lnTo>
                    <a:pt x="16066934" y="9947850"/>
                  </a:lnTo>
                  <a:lnTo>
                    <a:pt x="16067990" y="9951852"/>
                  </a:lnTo>
                  <a:lnTo>
                    <a:pt x="16070710" y="9953801"/>
                  </a:lnTo>
                  <a:lnTo>
                    <a:pt x="16074097" y="9956035"/>
                  </a:lnTo>
                  <a:lnTo>
                    <a:pt x="16077768" y="9957601"/>
                  </a:lnTo>
                  <a:lnTo>
                    <a:pt x="16080960" y="9956596"/>
                  </a:lnTo>
                  <a:lnTo>
                    <a:pt x="16082542" y="9954508"/>
                  </a:lnTo>
                  <a:lnTo>
                    <a:pt x="16084717" y="9951491"/>
                  </a:lnTo>
                  <a:lnTo>
                    <a:pt x="16083661" y="9947489"/>
                  </a:lnTo>
                  <a:lnTo>
                    <a:pt x="16080941" y="9945539"/>
                  </a:lnTo>
                  <a:lnTo>
                    <a:pt x="16077554" y="9943305"/>
                  </a:lnTo>
                  <a:lnTo>
                    <a:pt x="16074835" y="9941356"/>
                  </a:lnTo>
                  <a:close/>
                </a:path>
                <a:path w="18531205" h="10759440">
                  <a:moveTo>
                    <a:pt x="17843385" y="10686687"/>
                  </a:moveTo>
                  <a:lnTo>
                    <a:pt x="17840096" y="10686073"/>
                  </a:lnTo>
                  <a:lnTo>
                    <a:pt x="17835998" y="10685508"/>
                  </a:lnTo>
                  <a:lnTo>
                    <a:pt x="17832566" y="10685228"/>
                  </a:lnTo>
                  <a:lnTo>
                    <a:pt x="17829281" y="10687378"/>
                  </a:lnTo>
                  <a:lnTo>
                    <a:pt x="17828667" y="10690667"/>
                  </a:lnTo>
                  <a:lnTo>
                    <a:pt x="17828195" y="10693622"/>
                  </a:lnTo>
                  <a:lnTo>
                    <a:pt x="17829821" y="10696288"/>
                  </a:lnTo>
                  <a:lnTo>
                    <a:pt x="17833828" y="10697997"/>
                  </a:lnTo>
                  <a:lnTo>
                    <a:pt x="17837925" y="10698562"/>
                  </a:lnTo>
                  <a:lnTo>
                    <a:pt x="17841215" y="10699176"/>
                  </a:lnTo>
                  <a:lnTo>
                    <a:pt x="17844642" y="10696692"/>
                  </a:lnTo>
                  <a:lnTo>
                    <a:pt x="17845870" y="10690114"/>
                  </a:lnTo>
                  <a:lnTo>
                    <a:pt x="17843385" y="10686687"/>
                  </a:lnTo>
                  <a:close/>
                </a:path>
                <a:path w="18531205" h="10759440">
                  <a:moveTo>
                    <a:pt x="16001841" y="9893253"/>
                  </a:moveTo>
                  <a:lnTo>
                    <a:pt x="15997648" y="9893832"/>
                  </a:lnTo>
                  <a:lnTo>
                    <a:pt x="15994597" y="9899238"/>
                  </a:lnTo>
                  <a:lnTo>
                    <a:pt x="15994417" y="9899556"/>
                  </a:lnTo>
                  <a:lnTo>
                    <a:pt x="15995139" y="9903415"/>
                  </a:lnTo>
                  <a:lnTo>
                    <a:pt x="15997859" y="9905364"/>
                  </a:lnTo>
                  <a:lnTo>
                    <a:pt x="16001246" y="9907598"/>
                  </a:lnTo>
                  <a:lnTo>
                    <a:pt x="16004916" y="9909164"/>
                  </a:lnTo>
                  <a:lnTo>
                    <a:pt x="16008109" y="9908159"/>
                  </a:lnTo>
                  <a:lnTo>
                    <a:pt x="16009690" y="9906071"/>
                  </a:lnTo>
                  <a:lnTo>
                    <a:pt x="16009916" y="9905772"/>
                  </a:lnTo>
                  <a:lnTo>
                    <a:pt x="16011532" y="9902911"/>
                  </a:lnTo>
                  <a:lnTo>
                    <a:pt x="16010810" y="9899052"/>
                  </a:lnTo>
                  <a:lnTo>
                    <a:pt x="16008090" y="9897102"/>
                  </a:lnTo>
                  <a:lnTo>
                    <a:pt x="16004703" y="9894868"/>
                  </a:lnTo>
                  <a:lnTo>
                    <a:pt x="16001841" y="9893253"/>
                  </a:lnTo>
                  <a:close/>
                </a:path>
                <a:path w="18531205" h="10759440">
                  <a:moveTo>
                    <a:pt x="17929617" y="10700979"/>
                  </a:moveTo>
                  <a:lnTo>
                    <a:pt x="17926330" y="10700366"/>
                  </a:lnTo>
                  <a:lnTo>
                    <a:pt x="17922230" y="10699801"/>
                  </a:lnTo>
                  <a:lnTo>
                    <a:pt x="17918940" y="10699187"/>
                  </a:lnTo>
                  <a:lnTo>
                    <a:pt x="17915849" y="10701814"/>
                  </a:lnTo>
                  <a:lnTo>
                    <a:pt x="17915235" y="10705104"/>
                  </a:lnTo>
                  <a:lnTo>
                    <a:pt x="17914820" y="10707689"/>
                  </a:lnTo>
                  <a:lnTo>
                    <a:pt x="17914761" y="10708058"/>
                  </a:lnTo>
                  <a:lnTo>
                    <a:pt x="17916387" y="10710724"/>
                  </a:lnTo>
                  <a:lnTo>
                    <a:pt x="17919058" y="10711864"/>
                  </a:lnTo>
                  <a:lnTo>
                    <a:pt x="17919200" y="10711530"/>
                  </a:lnTo>
                  <a:lnTo>
                    <a:pt x="17920533" y="10712098"/>
                  </a:lnTo>
                  <a:lnTo>
                    <a:pt x="17924636" y="10712664"/>
                  </a:lnTo>
                  <a:lnTo>
                    <a:pt x="17927923" y="10713278"/>
                  </a:lnTo>
                  <a:lnTo>
                    <a:pt x="17931017" y="10710652"/>
                  </a:lnTo>
                  <a:lnTo>
                    <a:pt x="17932244" y="10704073"/>
                  </a:lnTo>
                  <a:lnTo>
                    <a:pt x="17929617" y="10700979"/>
                  </a:lnTo>
                  <a:close/>
                </a:path>
                <a:path w="18531205" h="10759440">
                  <a:moveTo>
                    <a:pt x="15930084" y="9844099"/>
                  </a:moveTo>
                  <a:lnTo>
                    <a:pt x="15926225" y="9844820"/>
                  </a:lnTo>
                  <a:lnTo>
                    <a:pt x="15922326" y="9850259"/>
                  </a:lnTo>
                  <a:lnTo>
                    <a:pt x="15923047" y="9854118"/>
                  </a:lnTo>
                  <a:lnTo>
                    <a:pt x="15925767" y="9856068"/>
                  </a:lnTo>
                  <a:lnTo>
                    <a:pt x="15929156" y="9858302"/>
                  </a:lnTo>
                  <a:lnTo>
                    <a:pt x="15930156" y="9858729"/>
                  </a:lnTo>
                  <a:lnTo>
                    <a:pt x="15930014" y="9859063"/>
                  </a:lnTo>
                  <a:lnTo>
                    <a:pt x="15932684" y="9860202"/>
                  </a:lnTo>
                  <a:lnTo>
                    <a:pt x="15935874" y="9859195"/>
                  </a:lnTo>
                  <a:lnTo>
                    <a:pt x="15937681" y="9856810"/>
                  </a:lnTo>
                  <a:lnTo>
                    <a:pt x="15939631" y="9854090"/>
                  </a:lnTo>
                  <a:lnTo>
                    <a:pt x="15938909" y="9850231"/>
                  </a:lnTo>
                  <a:lnTo>
                    <a:pt x="15936190" y="9848282"/>
                  </a:lnTo>
                  <a:lnTo>
                    <a:pt x="15932803" y="9846048"/>
                  </a:lnTo>
                  <a:lnTo>
                    <a:pt x="15930084" y="9844099"/>
                  </a:lnTo>
                  <a:close/>
                </a:path>
                <a:path w="18531205" h="10759440">
                  <a:moveTo>
                    <a:pt x="18016038" y="10712986"/>
                  </a:moveTo>
                  <a:lnTo>
                    <a:pt x="18012606" y="10712706"/>
                  </a:lnTo>
                  <a:lnTo>
                    <a:pt x="18008506" y="10712140"/>
                  </a:lnTo>
                  <a:lnTo>
                    <a:pt x="18005218" y="10711527"/>
                  </a:lnTo>
                  <a:lnTo>
                    <a:pt x="18001791" y="10714011"/>
                  </a:lnTo>
                  <a:lnTo>
                    <a:pt x="18001511" y="10717443"/>
                  </a:lnTo>
                  <a:lnTo>
                    <a:pt x="18001373" y="10720541"/>
                  </a:lnTo>
                  <a:lnTo>
                    <a:pt x="18002663" y="10723063"/>
                  </a:lnTo>
                  <a:lnTo>
                    <a:pt x="18005334" y="10724203"/>
                  </a:lnTo>
                  <a:lnTo>
                    <a:pt x="18005142" y="10723726"/>
                  </a:lnTo>
                  <a:lnTo>
                    <a:pt x="18006812" y="10724438"/>
                  </a:lnTo>
                  <a:lnTo>
                    <a:pt x="18010909" y="10725003"/>
                  </a:lnTo>
                  <a:lnTo>
                    <a:pt x="18014199" y="10725617"/>
                  </a:lnTo>
                  <a:lnTo>
                    <a:pt x="18017629" y="10723134"/>
                  </a:lnTo>
                  <a:lnTo>
                    <a:pt x="18017909" y="10719703"/>
                  </a:lnTo>
                  <a:lnTo>
                    <a:pt x="18018523" y="10716413"/>
                  </a:lnTo>
                  <a:lnTo>
                    <a:pt x="18016038" y="10712986"/>
                  </a:lnTo>
                  <a:close/>
                </a:path>
                <a:path w="18531205" h="10759440">
                  <a:moveTo>
                    <a:pt x="15858086" y="9793659"/>
                  </a:moveTo>
                  <a:lnTo>
                    <a:pt x="15854228" y="9794380"/>
                  </a:lnTo>
                  <a:lnTo>
                    <a:pt x="15850329" y="9799820"/>
                  </a:lnTo>
                  <a:lnTo>
                    <a:pt x="15851051" y="9803679"/>
                  </a:lnTo>
                  <a:lnTo>
                    <a:pt x="15853770" y="9805628"/>
                  </a:lnTo>
                  <a:lnTo>
                    <a:pt x="15857157" y="9807861"/>
                  </a:lnTo>
                  <a:lnTo>
                    <a:pt x="15858494" y="9808431"/>
                  </a:lnTo>
                  <a:lnTo>
                    <a:pt x="15858017" y="9808623"/>
                  </a:lnTo>
                  <a:lnTo>
                    <a:pt x="15860687" y="9809762"/>
                  </a:lnTo>
                  <a:lnTo>
                    <a:pt x="15863878" y="9808756"/>
                  </a:lnTo>
                  <a:lnTo>
                    <a:pt x="15865685" y="9806370"/>
                  </a:lnTo>
                  <a:lnTo>
                    <a:pt x="15867634" y="9803650"/>
                  </a:lnTo>
                  <a:lnTo>
                    <a:pt x="15866912" y="9799791"/>
                  </a:lnTo>
                  <a:lnTo>
                    <a:pt x="15864193" y="9797842"/>
                  </a:lnTo>
                  <a:lnTo>
                    <a:pt x="15860806" y="9795609"/>
                  </a:lnTo>
                  <a:lnTo>
                    <a:pt x="15858086" y="9793659"/>
                  </a:lnTo>
                  <a:close/>
                </a:path>
                <a:path w="18531205" h="10759440">
                  <a:moveTo>
                    <a:pt x="15787470" y="9741835"/>
                  </a:moveTo>
                  <a:lnTo>
                    <a:pt x="15783753" y="9742223"/>
                  </a:lnTo>
                  <a:lnTo>
                    <a:pt x="15779570" y="9748329"/>
                  </a:lnTo>
                  <a:lnTo>
                    <a:pt x="15780291" y="9752188"/>
                  </a:lnTo>
                  <a:lnTo>
                    <a:pt x="15783012" y="9754138"/>
                  </a:lnTo>
                  <a:lnTo>
                    <a:pt x="15786255" y="9756705"/>
                  </a:lnTo>
                  <a:lnTo>
                    <a:pt x="15790261" y="9758413"/>
                  </a:lnTo>
                  <a:lnTo>
                    <a:pt x="15793311" y="9757742"/>
                  </a:lnTo>
                  <a:lnTo>
                    <a:pt x="15795118" y="9755356"/>
                  </a:lnTo>
                  <a:lnTo>
                    <a:pt x="15797210" y="9752303"/>
                  </a:lnTo>
                  <a:lnTo>
                    <a:pt x="15796488" y="9748444"/>
                  </a:lnTo>
                  <a:lnTo>
                    <a:pt x="15793770" y="9746496"/>
                  </a:lnTo>
                  <a:lnTo>
                    <a:pt x="15790524" y="9743927"/>
                  </a:lnTo>
                  <a:lnTo>
                    <a:pt x="15787470" y="9741835"/>
                  </a:lnTo>
                  <a:close/>
                </a:path>
                <a:path w="18531205" h="10759440">
                  <a:moveTo>
                    <a:pt x="18102884" y="10723990"/>
                  </a:moveTo>
                  <a:lnTo>
                    <a:pt x="18099452" y="10723709"/>
                  </a:lnTo>
                  <a:lnTo>
                    <a:pt x="18095354" y="10723145"/>
                  </a:lnTo>
                  <a:lnTo>
                    <a:pt x="18092064" y="10722531"/>
                  </a:lnTo>
                  <a:lnTo>
                    <a:pt x="18088970" y="10725158"/>
                  </a:lnTo>
                  <a:lnTo>
                    <a:pt x="18088688" y="10728588"/>
                  </a:lnTo>
                  <a:lnTo>
                    <a:pt x="18088406" y="10730835"/>
                  </a:lnTo>
                  <a:lnTo>
                    <a:pt x="18088359" y="10731210"/>
                  </a:lnTo>
                  <a:lnTo>
                    <a:pt x="18089987" y="10733877"/>
                  </a:lnTo>
                  <a:lnTo>
                    <a:pt x="18092324" y="10734874"/>
                  </a:lnTo>
                  <a:lnTo>
                    <a:pt x="18092467" y="10734540"/>
                  </a:lnTo>
                  <a:lnTo>
                    <a:pt x="18094134" y="10735251"/>
                  </a:lnTo>
                  <a:lnTo>
                    <a:pt x="18098234" y="10735817"/>
                  </a:lnTo>
                  <a:lnTo>
                    <a:pt x="18101521" y="10736430"/>
                  </a:lnTo>
                  <a:lnTo>
                    <a:pt x="18104615" y="10733803"/>
                  </a:lnTo>
                  <a:lnTo>
                    <a:pt x="18104895" y="10730372"/>
                  </a:lnTo>
                  <a:lnTo>
                    <a:pt x="18105440" y="10727448"/>
                  </a:lnTo>
                  <a:lnTo>
                    <a:pt x="18105508" y="10727082"/>
                  </a:lnTo>
                  <a:lnTo>
                    <a:pt x="18102884" y="10723990"/>
                  </a:lnTo>
                  <a:close/>
                </a:path>
                <a:path w="18531205" h="10759440">
                  <a:moveTo>
                    <a:pt x="15717328" y="9689819"/>
                  </a:moveTo>
                  <a:lnTo>
                    <a:pt x="15713135" y="9690397"/>
                  </a:lnTo>
                  <a:lnTo>
                    <a:pt x="15709236" y="9695836"/>
                  </a:lnTo>
                  <a:lnTo>
                    <a:pt x="15709815" y="9700030"/>
                  </a:lnTo>
                  <a:lnTo>
                    <a:pt x="15712535" y="9701978"/>
                  </a:lnTo>
                  <a:lnTo>
                    <a:pt x="15715782" y="9704547"/>
                  </a:lnTo>
                  <a:lnTo>
                    <a:pt x="15719787" y="9706256"/>
                  </a:lnTo>
                  <a:lnTo>
                    <a:pt x="15722834" y="9705583"/>
                  </a:lnTo>
                  <a:lnTo>
                    <a:pt x="15724641" y="9703197"/>
                  </a:lnTo>
                  <a:lnTo>
                    <a:pt x="15726591" y="9700477"/>
                  </a:lnTo>
                  <a:lnTo>
                    <a:pt x="15726012" y="9696285"/>
                  </a:lnTo>
                  <a:lnTo>
                    <a:pt x="15723292" y="9694336"/>
                  </a:lnTo>
                  <a:lnTo>
                    <a:pt x="15720047" y="9691768"/>
                  </a:lnTo>
                  <a:lnTo>
                    <a:pt x="15717328" y="9689819"/>
                  </a:lnTo>
                  <a:close/>
                </a:path>
                <a:path w="18531205" h="10759440">
                  <a:moveTo>
                    <a:pt x="18190201" y="10732039"/>
                  </a:moveTo>
                  <a:lnTo>
                    <a:pt x="18186768" y="10731758"/>
                  </a:lnTo>
                  <a:lnTo>
                    <a:pt x="18182529" y="10731527"/>
                  </a:lnTo>
                  <a:lnTo>
                    <a:pt x="18179096" y="10731247"/>
                  </a:lnTo>
                  <a:lnTo>
                    <a:pt x="18176003" y="10733873"/>
                  </a:lnTo>
                  <a:lnTo>
                    <a:pt x="18175723" y="10737305"/>
                  </a:lnTo>
                  <a:lnTo>
                    <a:pt x="18175394" y="10739927"/>
                  </a:lnTo>
                  <a:lnTo>
                    <a:pt x="18177019" y="10742593"/>
                  </a:lnTo>
                  <a:lnTo>
                    <a:pt x="18179356" y="10743590"/>
                  </a:lnTo>
                  <a:lnTo>
                    <a:pt x="18179833" y="10743399"/>
                  </a:lnTo>
                  <a:lnTo>
                    <a:pt x="18181500" y="10744110"/>
                  </a:lnTo>
                  <a:lnTo>
                    <a:pt x="18185742" y="10744341"/>
                  </a:lnTo>
                  <a:lnTo>
                    <a:pt x="18189175" y="10744621"/>
                  </a:lnTo>
                  <a:lnTo>
                    <a:pt x="18192266" y="10741994"/>
                  </a:lnTo>
                  <a:lnTo>
                    <a:pt x="18192826" y="10735130"/>
                  </a:lnTo>
                  <a:lnTo>
                    <a:pt x="18190201" y="10732039"/>
                  </a:lnTo>
                  <a:close/>
                </a:path>
                <a:path w="18531205" h="10759440">
                  <a:moveTo>
                    <a:pt x="15647663" y="9637612"/>
                  </a:moveTo>
                  <a:lnTo>
                    <a:pt x="15643804" y="9638333"/>
                  </a:lnTo>
                  <a:lnTo>
                    <a:pt x="15639239" y="9643488"/>
                  </a:lnTo>
                  <a:lnTo>
                    <a:pt x="15639817" y="9647680"/>
                  </a:lnTo>
                  <a:lnTo>
                    <a:pt x="15642538" y="9649630"/>
                  </a:lnTo>
                  <a:lnTo>
                    <a:pt x="15645782" y="9652197"/>
                  </a:lnTo>
                  <a:lnTo>
                    <a:pt x="15647117" y="9652766"/>
                  </a:lnTo>
                  <a:lnTo>
                    <a:pt x="15646974" y="9653101"/>
                  </a:lnTo>
                  <a:lnTo>
                    <a:pt x="15649644" y="9654240"/>
                  </a:lnTo>
                  <a:lnTo>
                    <a:pt x="15652695" y="9653568"/>
                  </a:lnTo>
                  <a:lnTo>
                    <a:pt x="15654501" y="9651182"/>
                  </a:lnTo>
                  <a:lnTo>
                    <a:pt x="15656785" y="9648605"/>
                  </a:lnTo>
                  <a:lnTo>
                    <a:pt x="15656205" y="9644412"/>
                  </a:lnTo>
                  <a:lnTo>
                    <a:pt x="15653486" y="9642463"/>
                  </a:lnTo>
                  <a:lnTo>
                    <a:pt x="15650239" y="9639894"/>
                  </a:lnTo>
                  <a:lnTo>
                    <a:pt x="15647663" y="9637612"/>
                  </a:lnTo>
                  <a:close/>
                </a:path>
                <a:path w="18531205" h="10759440">
                  <a:moveTo>
                    <a:pt x="18277420" y="10738466"/>
                  </a:moveTo>
                  <a:lnTo>
                    <a:pt x="18273987" y="10738186"/>
                  </a:lnTo>
                  <a:lnTo>
                    <a:pt x="18269747" y="10737956"/>
                  </a:lnTo>
                  <a:lnTo>
                    <a:pt x="18266315" y="10737675"/>
                  </a:lnTo>
                  <a:lnTo>
                    <a:pt x="18263222" y="10740302"/>
                  </a:lnTo>
                  <a:lnTo>
                    <a:pt x="18262942" y="10743733"/>
                  </a:lnTo>
                  <a:lnTo>
                    <a:pt x="18262529" y="10746319"/>
                  </a:lnTo>
                  <a:lnTo>
                    <a:pt x="18262470" y="10746689"/>
                  </a:lnTo>
                  <a:lnTo>
                    <a:pt x="18264238" y="10749021"/>
                  </a:lnTo>
                  <a:lnTo>
                    <a:pt x="18266575" y="10750018"/>
                  </a:lnTo>
                  <a:lnTo>
                    <a:pt x="18266717" y="10749684"/>
                  </a:lnTo>
                  <a:lnTo>
                    <a:pt x="18268719" y="10750538"/>
                  </a:lnTo>
                  <a:lnTo>
                    <a:pt x="18272963" y="10750770"/>
                  </a:lnTo>
                  <a:lnTo>
                    <a:pt x="18276393" y="10751049"/>
                  </a:lnTo>
                  <a:lnTo>
                    <a:pt x="18279487" y="10748423"/>
                  </a:lnTo>
                  <a:lnTo>
                    <a:pt x="18280047" y="10741560"/>
                  </a:lnTo>
                  <a:lnTo>
                    <a:pt x="18277420" y="10738466"/>
                  </a:lnTo>
                  <a:close/>
                </a:path>
                <a:path w="18531205" h="10759440">
                  <a:moveTo>
                    <a:pt x="15578569" y="9584070"/>
                  </a:moveTo>
                  <a:lnTo>
                    <a:pt x="15574376" y="9584649"/>
                  </a:lnTo>
                  <a:lnTo>
                    <a:pt x="15572426" y="9587368"/>
                  </a:lnTo>
                  <a:lnTo>
                    <a:pt x="15570143" y="9589945"/>
                  </a:lnTo>
                  <a:lnTo>
                    <a:pt x="15570721" y="9594137"/>
                  </a:lnTo>
                  <a:lnTo>
                    <a:pt x="15573442" y="9596087"/>
                  </a:lnTo>
                  <a:lnTo>
                    <a:pt x="15576686" y="9598655"/>
                  </a:lnTo>
                  <a:lnTo>
                    <a:pt x="15578023" y="9599225"/>
                  </a:lnTo>
                  <a:lnTo>
                    <a:pt x="15577880" y="9599559"/>
                  </a:lnTo>
                  <a:lnTo>
                    <a:pt x="15580550" y="9600698"/>
                  </a:lnTo>
                  <a:lnTo>
                    <a:pt x="15583599" y="9600025"/>
                  </a:lnTo>
                  <a:lnTo>
                    <a:pt x="15585406" y="9597639"/>
                  </a:lnTo>
                  <a:lnTo>
                    <a:pt x="15587689" y="9595062"/>
                  </a:lnTo>
                  <a:lnTo>
                    <a:pt x="15587109" y="9590870"/>
                  </a:lnTo>
                  <a:lnTo>
                    <a:pt x="15584390" y="9588920"/>
                  </a:lnTo>
                  <a:lnTo>
                    <a:pt x="15581146" y="9586352"/>
                  </a:lnTo>
                  <a:lnTo>
                    <a:pt x="15578569" y="9584070"/>
                  </a:lnTo>
                  <a:close/>
                </a:path>
                <a:path w="18531205" h="10759440">
                  <a:moveTo>
                    <a:pt x="15509423" y="9529716"/>
                  </a:moveTo>
                  <a:lnTo>
                    <a:pt x="15505563" y="9530437"/>
                  </a:lnTo>
                  <a:lnTo>
                    <a:pt x="15500998" y="9535592"/>
                  </a:lnTo>
                  <a:lnTo>
                    <a:pt x="15501721" y="9539452"/>
                  </a:lnTo>
                  <a:lnTo>
                    <a:pt x="15504298" y="9541735"/>
                  </a:lnTo>
                  <a:lnTo>
                    <a:pt x="15507542" y="9544302"/>
                  </a:lnTo>
                  <a:lnTo>
                    <a:pt x="15509212" y="9545014"/>
                  </a:lnTo>
                  <a:lnTo>
                    <a:pt x="15508735" y="9545206"/>
                  </a:lnTo>
                  <a:lnTo>
                    <a:pt x="15511405" y="9546345"/>
                  </a:lnTo>
                  <a:lnTo>
                    <a:pt x="15514453" y="9545672"/>
                  </a:lnTo>
                  <a:lnTo>
                    <a:pt x="15516260" y="9543287"/>
                  </a:lnTo>
                  <a:lnTo>
                    <a:pt x="15518544" y="9540709"/>
                  </a:lnTo>
                  <a:lnTo>
                    <a:pt x="15517822" y="9536850"/>
                  </a:lnTo>
                  <a:lnTo>
                    <a:pt x="15515245" y="9534567"/>
                  </a:lnTo>
                  <a:lnTo>
                    <a:pt x="15512001" y="9531999"/>
                  </a:lnTo>
                  <a:lnTo>
                    <a:pt x="15509423" y="9529716"/>
                  </a:lnTo>
                  <a:close/>
                </a:path>
                <a:path w="18531205" h="10759440">
                  <a:moveTo>
                    <a:pt x="18364067" y="10743467"/>
                  </a:moveTo>
                  <a:lnTo>
                    <a:pt x="18360634" y="10743186"/>
                  </a:lnTo>
                  <a:lnTo>
                    <a:pt x="18356392" y="10742955"/>
                  </a:lnTo>
                  <a:lnTo>
                    <a:pt x="18352962" y="10742676"/>
                  </a:lnTo>
                  <a:lnTo>
                    <a:pt x="18350202" y="10745445"/>
                  </a:lnTo>
                  <a:lnTo>
                    <a:pt x="18349922" y="10748877"/>
                  </a:lnTo>
                  <a:lnTo>
                    <a:pt x="18349640" y="10751123"/>
                  </a:lnTo>
                  <a:lnTo>
                    <a:pt x="18360084" y="10755578"/>
                  </a:lnTo>
                  <a:lnTo>
                    <a:pt x="18363516" y="10755859"/>
                  </a:lnTo>
                  <a:lnTo>
                    <a:pt x="18366276" y="10753090"/>
                  </a:lnTo>
                  <a:lnTo>
                    <a:pt x="18366836" y="10746226"/>
                  </a:lnTo>
                  <a:lnTo>
                    <a:pt x="18364067" y="10743467"/>
                  </a:lnTo>
                  <a:close/>
                </a:path>
                <a:path w="18531205" h="10759440">
                  <a:moveTo>
                    <a:pt x="15441089" y="9475315"/>
                  </a:moveTo>
                  <a:lnTo>
                    <a:pt x="15437373" y="9475703"/>
                  </a:lnTo>
                  <a:lnTo>
                    <a:pt x="15435091" y="9478281"/>
                  </a:lnTo>
                  <a:lnTo>
                    <a:pt x="15433142" y="9481000"/>
                  </a:lnTo>
                  <a:lnTo>
                    <a:pt x="15433529" y="9484716"/>
                  </a:lnTo>
                  <a:lnTo>
                    <a:pt x="15436106" y="9486999"/>
                  </a:lnTo>
                  <a:lnTo>
                    <a:pt x="15439351" y="9489567"/>
                  </a:lnTo>
                  <a:lnTo>
                    <a:pt x="15443355" y="9491275"/>
                  </a:lnTo>
                  <a:lnTo>
                    <a:pt x="15446263" y="9490937"/>
                  </a:lnTo>
                  <a:lnTo>
                    <a:pt x="15448070" y="9488552"/>
                  </a:lnTo>
                  <a:lnTo>
                    <a:pt x="15450020" y="9485832"/>
                  </a:lnTo>
                  <a:lnTo>
                    <a:pt x="15449631" y="9482115"/>
                  </a:lnTo>
                  <a:lnTo>
                    <a:pt x="15447053" y="9479832"/>
                  </a:lnTo>
                  <a:lnTo>
                    <a:pt x="15443809" y="9477263"/>
                  </a:lnTo>
                  <a:lnTo>
                    <a:pt x="15441089" y="9475315"/>
                  </a:lnTo>
                  <a:close/>
                </a:path>
                <a:path w="18531205" h="10759440">
                  <a:moveTo>
                    <a:pt x="18451850" y="10745796"/>
                  </a:moveTo>
                  <a:lnTo>
                    <a:pt x="18448275" y="10745850"/>
                  </a:lnTo>
                  <a:lnTo>
                    <a:pt x="18444035" y="10745619"/>
                  </a:lnTo>
                  <a:lnTo>
                    <a:pt x="18440269" y="10745196"/>
                  </a:lnTo>
                  <a:lnTo>
                    <a:pt x="18437512" y="10747966"/>
                  </a:lnTo>
                  <a:lnTo>
                    <a:pt x="18437563" y="10751539"/>
                  </a:lnTo>
                  <a:lnTo>
                    <a:pt x="18437568" y="10754303"/>
                  </a:lnTo>
                  <a:lnTo>
                    <a:pt x="18439002" y="10756493"/>
                  </a:lnTo>
                  <a:lnTo>
                    <a:pt x="18442005" y="10757773"/>
                  </a:lnTo>
                  <a:lnTo>
                    <a:pt x="18443483" y="10758010"/>
                  </a:lnTo>
                  <a:lnTo>
                    <a:pt x="18447728" y="10758242"/>
                  </a:lnTo>
                  <a:lnTo>
                    <a:pt x="18451491" y="10758664"/>
                  </a:lnTo>
                  <a:lnTo>
                    <a:pt x="18454251" y="10755895"/>
                  </a:lnTo>
                  <a:lnTo>
                    <a:pt x="18454197" y="10752321"/>
                  </a:lnTo>
                  <a:lnTo>
                    <a:pt x="18454619" y="10748556"/>
                  </a:lnTo>
                  <a:lnTo>
                    <a:pt x="18451850" y="10745796"/>
                  </a:lnTo>
                  <a:close/>
                </a:path>
                <a:path w="18531205" h="10759440">
                  <a:moveTo>
                    <a:pt x="15373182" y="9419912"/>
                  </a:moveTo>
                  <a:lnTo>
                    <a:pt x="15369467" y="9420300"/>
                  </a:lnTo>
                  <a:lnTo>
                    <a:pt x="15367184" y="9422877"/>
                  </a:lnTo>
                  <a:lnTo>
                    <a:pt x="15365234" y="9425596"/>
                  </a:lnTo>
                  <a:lnTo>
                    <a:pt x="15365622" y="9429313"/>
                  </a:lnTo>
                  <a:lnTo>
                    <a:pt x="15368199" y="9431596"/>
                  </a:lnTo>
                  <a:lnTo>
                    <a:pt x="15371443" y="9434163"/>
                  </a:lnTo>
                  <a:lnTo>
                    <a:pt x="15375449" y="9435872"/>
                  </a:lnTo>
                  <a:lnTo>
                    <a:pt x="15378357" y="9435535"/>
                  </a:lnTo>
                  <a:lnTo>
                    <a:pt x="15380163" y="9433148"/>
                  </a:lnTo>
                  <a:lnTo>
                    <a:pt x="15382112" y="9430429"/>
                  </a:lnTo>
                  <a:lnTo>
                    <a:pt x="15381725" y="9426713"/>
                  </a:lnTo>
                  <a:lnTo>
                    <a:pt x="15379149" y="9424430"/>
                  </a:lnTo>
                  <a:lnTo>
                    <a:pt x="15375902" y="9421861"/>
                  </a:lnTo>
                  <a:lnTo>
                    <a:pt x="15373182" y="9419912"/>
                  </a:lnTo>
                  <a:close/>
                </a:path>
                <a:path w="18531205" h="10759440">
                  <a:moveTo>
                    <a:pt x="18531184" y="10746520"/>
                  </a:moveTo>
                  <a:lnTo>
                    <a:pt x="18527672" y="10746573"/>
                  </a:lnTo>
                  <a:lnTo>
                    <a:pt x="18524912" y="10749342"/>
                  </a:lnTo>
                  <a:lnTo>
                    <a:pt x="18524966" y="10752916"/>
                  </a:lnTo>
                  <a:lnTo>
                    <a:pt x="18524971" y="10755680"/>
                  </a:lnTo>
                  <a:lnTo>
                    <a:pt x="18526405" y="10757870"/>
                  </a:lnTo>
                  <a:lnTo>
                    <a:pt x="18528742" y="10758867"/>
                  </a:lnTo>
                  <a:lnTo>
                    <a:pt x="18528885" y="10758533"/>
                  </a:lnTo>
                  <a:lnTo>
                    <a:pt x="18529886" y="10758961"/>
                  </a:lnTo>
                  <a:lnTo>
                    <a:pt x="18531184" y="10759167"/>
                  </a:lnTo>
                  <a:lnTo>
                    <a:pt x="18531184" y="10746520"/>
                  </a:lnTo>
                  <a:close/>
                </a:path>
                <a:path w="18531205" h="10759440">
                  <a:moveTo>
                    <a:pt x="15306228" y="9364126"/>
                  </a:moveTo>
                  <a:lnTo>
                    <a:pt x="15302512" y="9364513"/>
                  </a:lnTo>
                  <a:lnTo>
                    <a:pt x="15297946" y="9369668"/>
                  </a:lnTo>
                  <a:lnTo>
                    <a:pt x="15298333" y="9373384"/>
                  </a:lnTo>
                  <a:lnTo>
                    <a:pt x="15300911" y="9375667"/>
                  </a:lnTo>
                  <a:lnTo>
                    <a:pt x="15304156" y="9378235"/>
                  </a:lnTo>
                  <a:lnTo>
                    <a:pt x="15305824" y="9378947"/>
                  </a:lnTo>
                  <a:lnTo>
                    <a:pt x="15305681" y="9379281"/>
                  </a:lnTo>
                  <a:lnTo>
                    <a:pt x="15308018" y="9380277"/>
                  </a:lnTo>
                  <a:lnTo>
                    <a:pt x="15311068" y="9379606"/>
                  </a:lnTo>
                  <a:lnTo>
                    <a:pt x="15312732" y="9377554"/>
                  </a:lnTo>
                  <a:lnTo>
                    <a:pt x="15315016" y="9374977"/>
                  </a:lnTo>
                  <a:lnTo>
                    <a:pt x="15314627" y="9371260"/>
                  </a:lnTo>
                  <a:lnTo>
                    <a:pt x="15312049" y="9368976"/>
                  </a:lnTo>
                  <a:lnTo>
                    <a:pt x="15308804" y="9366409"/>
                  </a:lnTo>
                  <a:lnTo>
                    <a:pt x="15306228" y="9364126"/>
                  </a:lnTo>
                  <a:close/>
                </a:path>
                <a:path w="18531205" h="10759440">
                  <a:moveTo>
                    <a:pt x="15240035" y="9307481"/>
                  </a:moveTo>
                  <a:lnTo>
                    <a:pt x="15235983" y="9307726"/>
                  </a:lnTo>
                  <a:lnTo>
                    <a:pt x="15231417" y="9312881"/>
                  </a:lnTo>
                  <a:lnTo>
                    <a:pt x="15231664" y="9316932"/>
                  </a:lnTo>
                  <a:lnTo>
                    <a:pt x="15234241" y="9319214"/>
                  </a:lnTo>
                  <a:lnTo>
                    <a:pt x="15237485" y="9321782"/>
                  </a:lnTo>
                  <a:lnTo>
                    <a:pt x="15239155" y="9322494"/>
                  </a:lnTo>
                  <a:lnTo>
                    <a:pt x="15239346" y="9322970"/>
                  </a:lnTo>
                  <a:lnTo>
                    <a:pt x="15241682" y="9323966"/>
                  </a:lnTo>
                  <a:lnTo>
                    <a:pt x="15244730" y="9323294"/>
                  </a:lnTo>
                  <a:lnTo>
                    <a:pt x="15246395" y="9321242"/>
                  </a:lnTo>
                  <a:lnTo>
                    <a:pt x="15248678" y="9318665"/>
                  </a:lnTo>
                  <a:lnTo>
                    <a:pt x="15248434" y="9314615"/>
                  </a:lnTo>
                  <a:lnTo>
                    <a:pt x="15245856" y="9312332"/>
                  </a:lnTo>
                  <a:lnTo>
                    <a:pt x="15242612" y="9309764"/>
                  </a:lnTo>
                  <a:lnTo>
                    <a:pt x="15240035" y="9307481"/>
                  </a:lnTo>
                  <a:close/>
                </a:path>
                <a:path w="18531205" h="10759440">
                  <a:moveTo>
                    <a:pt x="15173935" y="9249693"/>
                  </a:moveTo>
                  <a:lnTo>
                    <a:pt x="15169883" y="9249937"/>
                  </a:lnTo>
                  <a:lnTo>
                    <a:pt x="15165318" y="9255091"/>
                  </a:lnTo>
                  <a:lnTo>
                    <a:pt x="15165562" y="9259141"/>
                  </a:lnTo>
                  <a:lnTo>
                    <a:pt x="15168139" y="9261425"/>
                  </a:lnTo>
                  <a:lnTo>
                    <a:pt x="15171243" y="9264327"/>
                  </a:lnTo>
                  <a:lnTo>
                    <a:pt x="15172912" y="9265038"/>
                  </a:lnTo>
                  <a:lnTo>
                    <a:pt x="15173104" y="9265516"/>
                  </a:lnTo>
                  <a:lnTo>
                    <a:pt x="15175440" y="9266512"/>
                  </a:lnTo>
                  <a:lnTo>
                    <a:pt x="15178488" y="9265839"/>
                  </a:lnTo>
                  <a:lnTo>
                    <a:pt x="15180153" y="9263787"/>
                  </a:lnTo>
                  <a:lnTo>
                    <a:pt x="15182436" y="9261210"/>
                  </a:lnTo>
                  <a:lnTo>
                    <a:pt x="15182191" y="9257159"/>
                  </a:lnTo>
                  <a:lnTo>
                    <a:pt x="15179614" y="9254877"/>
                  </a:lnTo>
                  <a:lnTo>
                    <a:pt x="15176512" y="9251976"/>
                  </a:lnTo>
                  <a:lnTo>
                    <a:pt x="15173935" y="9249693"/>
                  </a:lnTo>
                  <a:close/>
                </a:path>
                <a:path w="18531205" h="10759440">
                  <a:moveTo>
                    <a:pt x="15108167" y="9192045"/>
                  </a:moveTo>
                  <a:lnTo>
                    <a:pt x="15104118" y="9192291"/>
                  </a:lnTo>
                  <a:lnTo>
                    <a:pt x="15099552" y="9197445"/>
                  </a:lnTo>
                  <a:lnTo>
                    <a:pt x="15099796" y="9201495"/>
                  </a:lnTo>
                  <a:lnTo>
                    <a:pt x="15102373" y="9203779"/>
                  </a:lnTo>
                  <a:lnTo>
                    <a:pt x="15105475" y="9206680"/>
                  </a:lnTo>
                  <a:lnTo>
                    <a:pt x="15107145" y="9207392"/>
                  </a:lnTo>
                  <a:lnTo>
                    <a:pt x="15107336" y="9207868"/>
                  </a:lnTo>
                  <a:lnTo>
                    <a:pt x="15109672" y="9208865"/>
                  </a:lnTo>
                  <a:lnTo>
                    <a:pt x="15112722" y="9208193"/>
                  </a:lnTo>
                  <a:lnTo>
                    <a:pt x="15114387" y="9206141"/>
                  </a:lnTo>
                  <a:lnTo>
                    <a:pt x="15116671" y="9203564"/>
                  </a:lnTo>
                  <a:lnTo>
                    <a:pt x="15116424" y="9199513"/>
                  </a:lnTo>
                  <a:lnTo>
                    <a:pt x="15113846" y="9197230"/>
                  </a:lnTo>
                  <a:lnTo>
                    <a:pt x="15110744" y="9194328"/>
                  </a:lnTo>
                  <a:lnTo>
                    <a:pt x="15108167" y="9192045"/>
                  </a:lnTo>
                  <a:close/>
                </a:path>
                <a:path w="18531205" h="10759440">
                  <a:moveTo>
                    <a:pt x="15042687" y="9133731"/>
                  </a:moveTo>
                  <a:lnTo>
                    <a:pt x="15038634" y="9133976"/>
                  </a:lnTo>
                  <a:lnTo>
                    <a:pt x="15034069" y="9139131"/>
                  </a:lnTo>
                  <a:lnTo>
                    <a:pt x="15034316" y="9143182"/>
                  </a:lnTo>
                  <a:lnTo>
                    <a:pt x="15036894" y="9145465"/>
                  </a:lnTo>
                  <a:lnTo>
                    <a:pt x="15039994" y="9148366"/>
                  </a:lnTo>
                  <a:lnTo>
                    <a:pt x="15041998" y="9149220"/>
                  </a:lnTo>
                  <a:lnTo>
                    <a:pt x="15041855" y="9149554"/>
                  </a:lnTo>
                  <a:lnTo>
                    <a:pt x="15044191" y="9150551"/>
                  </a:lnTo>
                  <a:lnTo>
                    <a:pt x="15047239" y="9149878"/>
                  </a:lnTo>
                  <a:lnTo>
                    <a:pt x="15048904" y="9147827"/>
                  </a:lnTo>
                  <a:lnTo>
                    <a:pt x="15051187" y="9145249"/>
                  </a:lnTo>
                  <a:lnTo>
                    <a:pt x="15050943" y="9141199"/>
                  </a:lnTo>
                  <a:lnTo>
                    <a:pt x="15048365" y="9138916"/>
                  </a:lnTo>
                  <a:lnTo>
                    <a:pt x="15045263" y="9136014"/>
                  </a:lnTo>
                  <a:lnTo>
                    <a:pt x="15042687" y="9133731"/>
                  </a:lnTo>
                  <a:close/>
                </a:path>
                <a:path w="18531205" h="10759440">
                  <a:moveTo>
                    <a:pt x="14977822" y="9074891"/>
                  </a:moveTo>
                  <a:lnTo>
                    <a:pt x="14973773" y="9075138"/>
                  </a:lnTo>
                  <a:lnTo>
                    <a:pt x="14969207" y="9080291"/>
                  </a:lnTo>
                  <a:lnTo>
                    <a:pt x="14969451" y="9084341"/>
                  </a:lnTo>
                  <a:lnTo>
                    <a:pt x="14972029" y="9086625"/>
                  </a:lnTo>
                  <a:lnTo>
                    <a:pt x="14975131" y="9089526"/>
                  </a:lnTo>
                  <a:lnTo>
                    <a:pt x="14977133" y="9090380"/>
                  </a:lnTo>
                  <a:lnTo>
                    <a:pt x="14976991" y="9090714"/>
                  </a:lnTo>
                  <a:lnTo>
                    <a:pt x="14979328" y="9091711"/>
                  </a:lnTo>
                  <a:lnTo>
                    <a:pt x="14982377" y="9091039"/>
                  </a:lnTo>
                  <a:lnTo>
                    <a:pt x="14984042" y="9088987"/>
                  </a:lnTo>
                  <a:lnTo>
                    <a:pt x="14986326" y="9086410"/>
                  </a:lnTo>
                  <a:lnTo>
                    <a:pt x="14986081" y="9082360"/>
                  </a:lnTo>
                  <a:lnTo>
                    <a:pt x="14983503" y="9080077"/>
                  </a:lnTo>
                  <a:lnTo>
                    <a:pt x="14980400" y="9077175"/>
                  </a:lnTo>
                  <a:lnTo>
                    <a:pt x="14977822" y="9074891"/>
                  </a:lnTo>
                  <a:close/>
                </a:path>
                <a:path w="18531205" h="10759440">
                  <a:moveTo>
                    <a:pt x="14914056" y="9015337"/>
                  </a:moveTo>
                  <a:lnTo>
                    <a:pt x="14910004" y="9015581"/>
                  </a:lnTo>
                  <a:lnTo>
                    <a:pt x="14907722" y="9018158"/>
                  </a:lnTo>
                  <a:lnTo>
                    <a:pt x="14905105" y="9020593"/>
                  </a:lnTo>
                  <a:lnTo>
                    <a:pt x="14905349" y="9024643"/>
                  </a:lnTo>
                  <a:lnTo>
                    <a:pt x="14907926" y="9026926"/>
                  </a:lnTo>
                  <a:lnTo>
                    <a:pt x="14911030" y="9029828"/>
                  </a:lnTo>
                  <a:lnTo>
                    <a:pt x="14911555" y="9030447"/>
                  </a:lnTo>
                  <a:lnTo>
                    <a:pt x="14915227" y="9032013"/>
                  </a:lnTo>
                  <a:lnTo>
                    <a:pt x="14917799" y="9031532"/>
                  </a:lnTo>
                  <a:lnTo>
                    <a:pt x="14919797" y="9029622"/>
                  </a:lnTo>
                  <a:lnTo>
                    <a:pt x="14922415" y="9027188"/>
                  </a:lnTo>
                  <a:lnTo>
                    <a:pt x="14922170" y="9023138"/>
                  </a:lnTo>
                  <a:lnTo>
                    <a:pt x="14919593" y="9020854"/>
                  </a:lnTo>
                  <a:lnTo>
                    <a:pt x="14916490" y="9017953"/>
                  </a:lnTo>
                  <a:lnTo>
                    <a:pt x="14914056" y="9015337"/>
                  </a:lnTo>
                  <a:close/>
                </a:path>
                <a:path w="18531205" h="10759440">
                  <a:moveTo>
                    <a:pt x="14849810" y="8955971"/>
                  </a:moveTo>
                  <a:lnTo>
                    <a:pt x="14845902" y="8955882"/>
                  </a:lnTo>
                  <a:lnTo>
                    <a:pt x="14841335" y="8961037"/>
                  </a:lnTo>
                  <a:lnTo>
                    <a:pt x="14841248" y="8964945"/>
                  </a:lnTo>
                  <a:lnTo>
                    <a:pt x="14843826" y="8967228"/>
                  </a:lnTo>
                  <a:lnTo>
                    <a:pt x="14846928" y="8970129"/>
                  </a:lnTo>
                  <a:lnTo>
                    <a:pt x="14847453" y="8970748"/>
                  </a:lnTo>
                  <a:lnTo>
                    <a:pt x="14851125" y="8972314"/>
                  </a:lnTo>
                  <a:lnTo>
                    <a:pt x="14853697" y="8971833"/>
                  </a:lnTo>
                  <a:lnTo>
                    <a:pt x="14855695" y="8969924"/>
                  </a:lnTo>
                  <a:lnTo>
                    <a:pt x="14858311" y="8967488"/>
                  </a:lnTo>
                  <a:lnTo>
                    <a:pt x="14858067" y="8963439"/>
                  </a:lnTo>
                  <a:lnTo>
                    <a:pt x="14855490" y="8961156"/>
                  </a:lnTo>
                  <a:lnTo>
                    <a:pt x="14852388" y="8958254"/>
                  </a:lnTo>
                  <a:lnTo>
                    <a:pt x="14849810" y="8955971"/>
                  </a:lnTo>
                  <a:close/>
                </a:path>
                <a:path w="18531205" h="10759440">
                  <a:moveTo>
                    <a:pt x="14786327" y="8895747"/>
                  </a:moveTo>
                  <a:lnTo>
                    <a:pt x="14782421" y="8895659"/>
                  </a:lnTo>
                  <a:lnTo>
                    <a:pt x="14777854" y="8900813"/>
                  </a:lnTo>
                  <a:lnTo>
                    <a:pt x="14777764" y="8904721"/>
                  </a:lnTo>
                  <a:lnTo>
                    <a:pt x="14780342" y="8907004"/>
                  </a:lnTo>
                  <a:lnTo>
                    <a:pt x="14783444" y="8909906"/>
                  </a:lnTo>
                  <a:lnTo>
                    <a:pt x="14783969" y="8910524"/>
                  </a:lnTo>
                  <a:lnTo>
                    <a:pt x="14787641" y="8912091"/>
                  </a:lnTo>
                  <a:lnTo>
                    <a:pt x="14790215" y="8911610"/>
                  </a:lnTo>
                  <a:lnTo>
                    <a:pt x="14792213" y="8909700"/>
                  </a:lnTo>
                  <a:lnTo>
                    <a:pt x="14794496" y="8907123"/>
                  </a:lnTo>
                  <a:lnTo>
                    <a:pt x="14794584" y="8903215"/>
                  </a:lnTo>
                  <a:lnTo>
                    <a:pt x="14792007" y="8900932"/>
                  </a:lnTo>
                  <a:lnTo>
                    <a:pt x="14788905" y="8898030"/>
                  </a:lnTo>
                  <a:lnTo>
                    <a:pt x="14786327" y="8895747"/>
                  </a:lnTo>
                  <a:close/>
                </a:path>
                <a:path w="18531205" h="10759440">
                  <a:moveTo>
                    <a:pt x="14723462" y="8834998"/>
                  </a:moveTo>
                  <a:lnTo>
                    <a:pt x="14719556" y="8834911"/>
                  </a:lnTo>
                  <a:lnTo>
                    <a:pt x="14714989" y="8840065"/>
                  </a:lnTo>
                  <a:lnTo>
                    <a:pt x="14714900" y="8843972"/>
                  </a:lnTo>
                  <a:lnTo>
                    <a:pt x="14717478" y="8846255"/>
                  </a:lnTo>
                  <a:lnTo>
                    <a:pt x="14720580" y="8849157"/>
                  </a:lnTo>
                  <a:lnTo>
                    <a:pt x="14721105" y="8849775"/>
                  </a:lnTo>
                  <a:lnTo>
                    <a:pt x="14724777" y="8851342"/>
                  </a:lnTo>
                  <a:lnTo>
                    <a:pt x="14727350" y="8850861"/>
                  </a:lnTo>
                  <a:lnTo>
                    <a:pt x="14729348" y="8848951"/>
                  </a:lnTo>
                  <a:lnTo>
                    <a:pt x="14731631" y="8846374"/>
                  </a:lnTo>
                  <a:lnTo>
                    <a:pt x="14731719" y="8842465"/>
                  </a:lnTo>
                  <a:lnTo>
                    <a:pt x="14729142" y="8840183"/>
                  </a:lnTo>
                  <a:lnTo>
                    <a:pt x="14726040" y="8837281"/>
                  </a:lnTo>
                  <a:lnTo>
                    <a:pt x="14723462" y="8834998"/>
                  </a:lnTo>
                  <a:close/>
                </a:path>
                <a:path w="18531205" h="10759440">
                  <a:moveTo>
                    <a:pt x="14660741" y="8773916"/>
                  </a:moveTo>
                  <a:lnTo>
                    <a:pt x="14656833" y="8773827"/>
                  </a:lnTo>
                  <a:lnTo>
                    <a:pt x="14652267" y="8778981"/>
                  </a:lnTo>
                  <a:lnTo>
                    <a:pt x="14652177" y="8782889"/>
                  </a:lnTo>
                  <a:lnTo>
                    <a:pt x="14654755" y="8785173"/>
                  </a:lnTo>
                  <a:lnTo>
                    <a:pt x="14657857" y="8788074"/>
                  </a:lnTo>
                  <a:lnTo>
                    <a:pt x="14658382" y="8788693"/>
                  </a:lnTo>
                  <a:lnTo>
                    <a:pt x="14662053" y="8790259"/>
                  </a:lnTo>
                  <a:lnTo>
                    <a:pt x="14664628" y="8789779"/>
                  </a:lnTo>
                  <a:lnTo>
                    <a:pt x="14666626" y="8787868"/>
                  </a:lnTo>
                  <a:lnTo>
                    <a:pt x="14668909" y="8785291"/>
                  </a:lnTo>
                  <a:lnTo>
                    <a:pt x="14668996" y="8781383"/>
                  </a:lnTo>
                  <a:lnTo>
                    <a:pt x="14666420" y="8779100"/>
                  </a:lnTo>
                  <a:lnTo>
                    <a:pt x="14663317" y="8776199"/>
                  </a:lnTo>
                  <a:lnTo>
                    <a:pt x="14660741" y="8773916"/>
                  </a:lnTo>
                  <a:close/>
                </a:path>
                <a:path w="18531205" h="10759440">
                  <a:moveTo>
                    <a:pt x="14598829" y="8712784"/>
                  </a:moveTo>
                  <a:lnTo>
                    <a:pt x="14594919" y="8712695"/>
                  </a:lnTo>
                  <a:lnTo>
                    <a:pt x="14592303" y="8715130"/>
                  </a:lnTo>
                  <a:lnTo>
                    <a:pt x="14590162" y="8717373"/>
                  </a:lnTo>
                  <a:lnTo>
                    <a:pt x="14590075" y="8721281"/>
                  </a:lnTo>
                  <a:lnTo>
                    <a:pt x="14592509" y="8723898"/>
                  </a:lnTo>
                  <a:lnTo>
                    <a:pt x="14595611" y="8726800"/>
                  </a:lnTo>
                  <a:lnTo>
                    <a:pt x="14596137" y="8727418"/>
                  </a:lnTo>
                  <a:lnTo>
                    <a:pt x="14599808" y="8728984"/>
                  </a:lnTo>
                  <a:lnTo>
                    <a:pt x="14602380" y="8728503"/>
                  </a:lnTo>
                  <a:lnTo>
                    <a:pt x="14604379" y="8726593"/>
                  </a:lnTo>
                  <a:lnTo>
                    <a:pt x="14606519" y="8724351"/>
                  </a:lnTo>
                  <a:lnTo>
                    <a:pt x="14606609" y="8720442"/>
                  </a:lnTo>
                  <a:lnTo>
                    <a:pt x="14604173" y="8717826"/>
                  </a:lnTo>
                  <a:lnTo>
                    <a:pt x="14601071" y="8714924"/>
                  </a:lnTo>
                  <a:lnTo>
                    <a:pt x="14598829" y="8712784"/>
                  </a:lnTo>
                  <a:close/>
                </a:path>
                <a:path w="18531205" h="10759440">
                  <a:moveTo>
                    <a:pt x="14537201" y="8650985"/>
                  </a:moveTo>
                  <a:lnTo>
                    <a:pt x="14533293" y="8650895"/>
                  </a:lnTo>
                  <a:lnTo>
                    <a:pt x="14530675" y="8653330"/>
                  </a:lnTo>
                  <a:lnTo>
                    <a:pt x="14528201" y="8655431"/>
                  </a:lnTo>
                  <a:lnTo>
                    <a:pt x="14528113" y="8659340"/>
                  </a:lnTo>
                  <a:lnTo>
                    <a:pt x="14530548" y="8661956"/>
                  </a:lnTo>
                  <a:lnTo>
                    <a:pt x="14533650" y="8664858"/>
                  </a:lnTo>
                  <a:lnTo>
                    <a:pt x="14534176" y="8665477"/>
                  </a:lnTo>
                  <a:lnTo>
                    <a:pt x="14535511" y="8666046"/>
                  </a:lnTo>
                  <a:lnTo>
                    <a:pt x="14535368" y="8666380"/>
                  </a:lnTo>
                  <a:lnTo>
                    <a:pt x="14537706" y="8667377"/>
                  </a:lnTo>
                  <a:lnTo>
                    <a:pt x="14540276" y="8666895"/>
                  </a:lnTo>
                  <a:lnTo>
                    <a:pt x="14542275" y="8664986"/>
                  </a:lnTo>
                  <a:lnTo>
                    <a:pt x="14544749" y="8662885"/>
                  </a:lnTo>
                  <a:lnTo>
                    <a:pt x="14544839" y="8658977"/>
                  </a:lnTo>
                  <a:lnTo>
                    <a:pt x="14542405" y="8656360"/>
                  </a:lnTo>
                  <a:lnTo>
                    <a:pt x="14539303" y="8653459"/>
                  </a:lnTo>
                  <a:lnTo>
                    <a:pt x="14537201" y="8650985"/>
                  </a:lnTo>
                  <a:close/>
                </a:path>
                <a:path w="18531205" h="10759440">
                  <a:moveTo>
                    <a:pt x="14475524" y="8588374"/>
                  </a:moveTo>
                  <a:lnTo>
                    <a:pt x="14471616" y="8588286"/>
                  </a:lnTo>
                  <a:lnTo>
                    <a:pt x="14469000" y="8590721"/>
                  </a:lnTo>
                  <a:lnTo>
                    <a:pt x="14466525" y="8592822"/>
                  </a:lnTo>
                  <a:lnTo>
                    <a:pt x="14474169" y="8603580"/>
                  </a:lnTo>
                  <a:lnTo>
                    <a:pt x="14473692" y="8603770"/>
                  </a:lnTo>
                  <a:lnTo>
                    <a:pt x="14476029" y="8604767"/>
                  </a:lnTo>
                  <a:lnTo>
                    <a:pt x="14478601" y="8604286"/>
                  </a:lnTo>
                  <a:lnTo>
                    <a:pt x="14480599" y="8602377"/>
                  </a:lnTo>
                  <a:lnTo>
                    <a:pt x="14483073" y="8600275"/>
                  </a:lnTo>
                  <a:lnTo>
                    <a:pt x="14483164" y="8596368"/>
                  </a:lnTo>
                  <a:lnTo>
                    <a:pt x="14480728" y="8593751"/>
                  </a:lnTo>
                  <a:lnTo>
                    <a:pt x="14477624" y="8590849"/>
                  </a:lnTo>
                  <a:lnTo>
                    <a:pt x="14475524" y="8588374"/>
                  </a:lnTo>
                  <a:close/>
                </a:path>
                <a:path w="18531205" h="10759440">
                  <a:moveTo>
                    <a:pt x="14414658" y="8525716"/>
                  </a:moveTo>
                  <a:lnTo>
                    <a:pt x="14410748" y="8525627"/>
                  </a:lnTo>
                  <a:lnTo>
                    <a:pt x="14405515" y="8530497"/>
                  </a:lnTo>
                  <a:lnTo>
                    <a:pt x="14405427" y="8534405"/>
                  </a:lnTo>
                  <a:lnTo>
                    <a:pt x="14407862" y="8537022"/>
                  </a:lnTo>
                  <a:lnTo>
                    <a:pt x="14410965" y="8539923"/>
                  </a:lnTo>
                  <a:lnTo>
                    <a:pt x="14411825" y="8540686"/>
                  </a:lnTo>
                  <a:lnTo>
                    <a:pt x="14413159" y="8541255"/>
                  </a:lnTo>
                  <a:lnTo>
                    <a:pt x="14413017" y="8541588"/>
                  </a:lnTo>
                  <a:lnTo>
                    <a:pt x="14415353" y="8542584"/>
                  </a:lnTo>
                  <a:lnTo>
                    <a:pt x="14417927" y="8542104"/>
                  </a:lnTo>
                  <a:lnTo>
                    <a:pt x="14419926" y="8540194"/>
                  </a:lnTo>
                  <a:lnTo>
                    <a:pt x="14422541" y="8537760"/>
                  </a:lnTo>
                  <a:lnTo>
                    <a:pt x="14422630" y="8533852"/>
                  </a:lnTo>
                  <a:lnTo>
                    <a:pt x="14420195" y="8531234"/>
                  </a:lnTo>
                  <a:lnTo>
                    <a:pt x="14417094" y="8528334"/>
                  </a:lnTo>
                  <a:lnTo>
                    <a:pt x="14414658" y="8525716"/>
                  </a:lnTo>
                  <a:close/>
                </a:path>
                <a:path w="18531205" h="10759440">
                  <a:moveTo>
                    <a:pt x="14353599" y="8462581"/>
                  </a:moveTo>
                  <a:lnTo>
                    <a:pt x="14349692" y="8462493"/>
                  </a:lnTo>
                  <a:lnTo>
                    <a:pt x="14344457" y="8467362"/>
                  </a:lnTo>
                  <a:lnTo>
                    <a:pt x="14344371" y="8471271"/>
                  </a:lnTo>
                  <a:lnTo>
                    <a:pt x="14346805" y="8473887"/>
                  </a:lnTo>
                  <a:lnTo>
                    <a:pt x="14349907" y="8476788"/>
                  </a:lnTo>
                  <a:lnTo>
                    <a:pt x="14350432" y="8477407"/>
                  </a:lnTo>
                  <a:lnTo>
                    <a:pt x="14352102" y="8478119"/>
                  </a:lnTo>
                  <a:lnTo>
                    <a:pt x="14351959" y="8478453"/>
                  </a:lnTo>
                  <a:lnTo>
                    <a:pt x="14354296" y="8479450"/>
                  </a:lnTo>
                  <a:lnTo>
                    <a:pt x="14356726" y="8479303"/>
                  </a:lnTo>
                  <a:lnTo>
                    <a:pt x="14358723" y="8477393"/>
                  </a:lnTo>
                  <a:lnTo>
                    <a:pt x="14361340" y="8474958"/>
                  </a:lnTo>
                  <a:lnTo>
                    <a:pt x="14361430" y="8471050"/>
                  </a:lnTo>
                  <a:lnTo>
                    <a:pt x="14353599" y="8462581"/>
                  </a:lnTo>
                  <a:close/>
                </a:path>
                <a:path w="18531205" h="10759440">
                  <a:moveTo>
                    <a:pt x="14293637" y="8398730"/>
                  </a:moveTo>
                  <a:lnTo>
                    <a:pt x="14289728" y="8398641"/>
                  </a:lnTo>
                  <a:lnTo>
                    <a:pt x="14284495" y="8403511"/>
                  </a:lnTo>
                  <a:lnTo>
                    <a:pt x="14284406" y="8407419"/>
                  </a:lnTo>
                  <a:lnTo>
                    <a:pt x="14286842" y="8410035"/>
                  </a:lnTo>
                  <a:lnTo>
                    <a:pt x="14289801" y="8413271"/>
                  </a:lnTo>
                  <a:lnTo>
                    <a:pt x="14290326" y="8413889"/>
                  </a:lnTo>
                  <a:lnTo>
                    <a:pt x="14294331" y="8415598"/>
                  </a:lnTo>
                  <a:lnTo>
                    <a:pt x="14296907" y="8415118"/>
                  </a:lnTo>
                  <a:lnTo>
                    <a:pt x="14298761" y="8413542"/>
                  </a:lnTo>
                  <a:lnTo>
                    <a:pt x="14301379" y="8411107"/>
                  </a:lnTo>
                  <a:lnTo>
                    <a:pt x="14301467" y="8407199"/>
                  </a:lnTo>
                  <a:lnTo>
                    <a:pt x="14299032" y="8404582"/>
                  </a:lnTo>
                  <a:lnTo>
                    <a:pt x="14296072" y="8401347"/>
                  </a:lnTo>
                  <a:lnTo>
                    <a:pt x="14293637" y="8398730"/>
                  </a:lnTo>
                  <a:close/>
                </a:path>
                <a:path w="18531205" h="10759440">
                  <a:moveTo>
                    <a:pt x="14233865" y="8335355"/>
                  </a:moveTo>
                  <a:lnTo>
                    <a:pt x="14229958" y="8335266"/>
                  </a:lnTo>
                  <a:lnTo>
                    <a:pt x="14224725" y="8340136"/>
                  </a:lnTo>
                  <a:lnTo>
                    <a:pt x="14224636" y="8344044"/>
                  </a:lnTo>
                  <a:lnTo>
                    <a:pt x="14227069" y="8346660"/>
                  </a:lnTo>
                  <a:lnTo>
                    <a:pt x="14230223" y="8350373"/>
                  </a:lnTo>
                  <a:lnTo>
                    <a:pt x="14234560" y="8352223"/>
                  </a:lnTo>
                  <a:lnTo>
                    <a:pt x="14237134" y="8351742"/>
                  </a:lnTo>
                  <a:lnTo>
                    <a:pt x="14238990" y="8350167"/>
                  </a:lnTo>
                  <a:lnTo>
                    <a:pt x="14241607" y="8347732"/>
                  </a:lnTo>
                  <a:lnTo>
                    <a:pt x="14241695" y="8343823"/>
                  </a:lnTo>
                  <a:lnTo>
                    <a:pt x="14239260" y="8341207"/>
                  </a:lnTo>
                  <a:lnTo>
                    <a:pt x="14236301" y="8337971"/>
                  </a:lnTo>
                  <a:lnTo>
                    <a:pt x="14233865" y="8335355"/>
                  </a:lnTo>
                  <a:close/>
                </a:path>
                <a:path w="18531205" h="10759440">
                  <a:moveTo>
                    <a:pt x="14174521" y="8270978"/>
                  </a:moveTo>
                  <a:lnTo>
                    <a:pt x="14170613" y="8270889"/>
                  </a:lnTo>
                  <a:lnTo>
                    <a:pt x="14165379" y="8275759"/>
                  </a:lnTo>
                  <a:lnTo>
                    <a:pt x="14165290" y="8279666"/>
                  </a:lnTo>
                  <a:lnTo>
                    <a:pt x="14167725" y="8282283"/>
                  </a:lnTo>
                  <a:lnTo>
                    <a:pt x="14170352" y="8285377"/>
                  </a:lnTo>
                  <a:lnTo>
                    <a:pt x="14170735" y="8286329"/>
                  </a:lnTo>
                  <a:lnTo>
                    <a:pt x="14172405" y="8287041"/>
                  </a:lnTo>
                  <a:lnTo>
                    <a:pt x="14172547" y="8286707"/>
                  </a:lnTo>
                  <a:lnTo>
                    <a:pt x="14174883" y="8287704"/>
                  </a:lnTo>
                  <a:lnTo>
                    <a:pt x="14177455" y="8287222"/>
                  </a:lnTo>
                  <a:lnTo>
                    <a:pt x="14179311" y="8285647"/>
                  </a:lnTo>
                  <a:lnTo>
                    <a:pt x="14181928" y="8283212"/>
                  </a:lnTo>
                  <a:lnTo>
                    <a:pt x="14182018" y="8279305"/>
                  </a:lnTo>
                  <a:lnTo>
                    <a:pt x="14179583" y="8276688"/>
                  </a:lnTo>
                  <a:lnTo>
                    <a:pt x="14176956" y="8273595"/>
                  </a:lnTo>
                  <a:lnTo>
                    <a:pt x="14174521" y="8270978"/>
                  </a:lnTo>
                  <a:close/>
                </a:path>
                <a:path w="18531205" h="10759440">
                  <a:moveTo>
                    <a:pt x="14115176" y="8206601"/>
                  </a:moveTo>
                  <a:lnTo>
                    <a:pt x="14111268" y="8206512"/>
                  </a:lnTo>
                  <a:lnTo>
                    <a:pt x="14108652" y="8208947"/>
                  </a:lnTo>
                  <a:lnTo>
                    <a:pt x="14106369" y="8211524"/>
                  </a:lnTo>
                  <a:lnTo>
                    <a:pt x="14105947" y="8215290"/>
                  </a:lnTo>
                  <a:lnTo>
                    <a:pt x="14108382" y="8217907"/>
                  </a:lnTo>
                  <a:lnTo>
                    <a:pt x="14111007" y="8221000"/>
                  </a:lnTo>
                  <a:lnTo>
                    <a:pt x="14111390" y="8221952"/>
                  </a:lnTo>
                  <a:lnTo>
                    <a:pt x="14113059" y="8222664"/>
                  </a:lnTo>
                  <a:lnTo>
                    <a:pt x="14113202" y="8222330"/>
                  </a:lnTo>
                  <a:lnTo>
                    <a:pt x="14115539" y="8223327"/>
                  </a:lnTo>
                  <a:lnTo>
                    <a:pt x="14118111" y="8222846"/>
                  </a:lnTo>
                  <a:lnTo>
                    <a:pt x="14119967" y="8221270"/>
                  </a:lnTo>
                  <a:lnTo>
                    <a:pt x="14122583" y="8218835"/>
                  </a:lnTo>
                  <a:lnTo>
                    <a:pt x="14122674" y="8214928"/>
                  </a:lnTo>
                  <a:lnTo>
                    <a:pt x="14120238" y="8212311"/>
                  </a:lnTo>
                  <a:lnTo>
                    <a:pt x="14117611" y="8209218"/>
                  </a:lnTo>
                  <a:lnTo>
                    <a:pt x="14115176" y="8206601"/>
                  </a:lnTo>
                  <a:close/>
                </a:path>
                <a:path w="18531205" h="10759440">
                  <a:moveTo>
                    <a:pt x="14056165" y="8142366"/>
                  </a:moveTo>
                  <a:lnTo>
                    <a:pt x="14052400" y="8141944"/>
                  </a:lnTo>
                  <a:lnTo>
                    <a:pt x="14047166" y="8146814"/>
                  </a:lnTo>
                  <a:lnTo>
                    <a:pt x="14046745" y="8150579"/>
                  </a:lnTo>
                  <a:lnTo>
                    <a:pt x="14049179" y="8153196"/>
                  </a:lnTo>
                  <a:lnTo>
                    <a:pt x="14051805" y="8156289"/>
                  </a:lnTo>
                  <a:lnTo>
                    <a:pt x="14052188" y="8157241"/>
                  </a:lnTo>
                  <a:lnTo>
                    <a:pt x="14056194" y="8158950"/>
                  </a:lnTo>
                  <a:lnTo>
                    <a:pt x="14058768" y="8158470"/>
                  </a:lnTo>
                  <a:lnTo>
                    <a:pt x="14060624" y="8156894"/>
                  </a:lnTo>
                  <a:lnTo>
                    <a:pt x="14063241" y="8154459"/>
                  </a:lnTo>
                  <a:lnTo>
                    <a:pt x="14063662" y="8150694"/>
                  </a:lnTo>
                  <a:lnTo>
                    <a:pt x="14061228" y="8148077"/>
                  </a:lnTo>
                  <a:lnTo>
                    <a:pt x="14058600" y="8144983"/>
                  </a:lnTo>
                  <a:lnTo>
                    <a:pt x="14056165" y="8142366"/>
                  </a:lnTo>
                  <a:close/>
                </a:path>
                <a:path w="18531205" h="10759440">
                  <a:moveTo>
                    <a:pt x="13997440" y="8077464"/>
                  </a:moveTo>
                  <a:lnTo>
                    <a:pt x="13993675" y="8077042"/>
                  </a:lnTo>
                  <a:lnTo>
                    <a:pt x="13988440" y="8081912"/>
                  </a:lnTo>
                  <a:lnTo>
                    <a:pt x="13988018" y="8085677"/>
                  </a:lnTo>
                  <a:lnTo>
                    <a:pt x="13990454" y="8088294"/>
                  </a:lnTo>
                  <a:lnTo>
                    <a:pt x="13993080" y="8091387"/>
                  </a:lnTo>
                  <a:lnTo>
                    <a:pt x="13993463" y="8092340"/>
                  </a:lnTo>
                  <a:lnTo>
                    <a:pt x="13997468" y="8094048"/>
                  </a:lnTo>
                  <a:lnTo>
                    <a:pt x="14000042" y="8093568"/>
                  </a:lnTo>
                  <a:lnTo>
                    <a:pt x="14001897" y="8091992"/>
                  </a:lnTo>
                  <a:lnTo>
                    <a:pt x="14004514" y="8089557"/>
                  </a:lnTo>
                  <a:lnTo>
                    <a:pt x="14004937" y="8085791"/>
                  </a:lnTo>
                  <a:lnTo>
                    <a:pt x="14002501" y="8083174"/>
                  </a:lnTo>
                  <a:lnTo>
                    <a:pt x="13999874" y="8080081"/>
                  </a:lnTo>
                  <a:lnTo>
                    <a:pt x="13997440" y="8077464"/>
                  </a:lnTo>
                  <a:close/>
                </a:path>
                <a:path w="18531205" h="10759440">
                  <a:moveTo>
                    <a:pt x="13939190" y="8012371"/>
                  </a:moveTo>
                  <a:lnTo>
                    <a:pt x="13935426" y="8011948"/>
                  </a:lnTo>
                  <a:lnTo>
                    <a:pt x="13930192" y="8016818"/>
                  </a:lnTo>
                  <a:lnTo>
                    <a:pt x="13929769" y="8020584"/>
                  </a:lnTo>
                  <a:lnTo>
                    <a:pt x="13932205" y="8023201"/>
                  </a:lnTo>
                  <a:lnTo>
                    <a:pt x="13934830" y="8026294"/>
                  </a:lnTo>
                  <a:lnTo>
                    <a:pt x="13935212" y="8027246"/>
                  </a:lnTo>
                  <a:lnTo>
                    <a:pt x="13939219" y="8028955"/>
                  </a:lnTo>
                  <a:lnTo>
                    <a:pt x="13941791" y="8028473"/>
                  </a:lnTo>
                  <a:lnTo>
                    <a:pt x="13943647" y="8026898"/>
                  </a:lnTo>
                  <a:lnTo>
                    <a:pt x="13946263" y="8024463"/>
                  </a:lnTo>
                  <a:lnTo>
                    <a:pt x="13946688" y="8020698"/>
                  </a:lnTo>
                  <a:lnTo>
                    <a:pt x="13944252" y="8018081"/>
                  </a:lnTo>
                  <a:lnTo>
                    <a:pt x="13941625" y="8014987"/>
                  </a:lnTo>
                  <a:lnTo>
                    <a:pt x="13939190" y="8012371"/>
                  </a:lnTo>
                  <a:close/>
                </a:path>
                <a:path w="18531205" h="10759440">
                  <a:moveTo>
                    <a:pt x="13881083" y="7946944"/>
                  </a:moveTo>
                  <a:lnTo>
                    <a:pt x="13877318" y="7946521"/>
                  </a:lnTo>
                  <a:lnTo>
                    <a:pt x="13872085" y="7951391"/>
                  </a:lnTo>
                  <a:lnTo>
                    <a:pt x="13871662" y="7955156"/>
                  </a:lnTo>
                  <a:lnTo>
                    <a:pt x="13874098" y="7957774"/>
                  </a:lnTo>
                  <a:lnTo>
                    <a:pt x="13876722" y="7960866"/>
                  </a:lnTo>
                  <a:lnTo>
                    <a:pt x="13877105" y="7961819"/>
                  </a:lnTo>
                  <a:lnTo>
                    <a:pt x="13881112" y="7963528"/>
                  </a:lnTo>
                  <a:lnTo>
                    <a:pt x="13883684" y="7963046"/>
                  </a:lnTo>
                  <a:lnTo>
                    <a:pt x="13885540" y="7961471"/>
                  </a:lnTo>
                  <a:lnTo>
                    <a:pt x="13888156" y="7959036"/>
                  </a:lnTo>
                  <a:lnTo>
                    <a:pt x="13888581" y="7955271"/>
                  </a:lnTo>
                  <a:lnTo>
                    <a:pt x="13886145" y="7952654"/>
                  </a:lnTo>
                  <a:lnTo>
                    <a:pt x="13883518" y="7949560"/>
                  </a:lnTo>
                  <a:lnTo>
                    <a:pt x="13881083" y="7946944"/>
                  </a:lnTo>
                  <a:close/>
                </a:path>
                <a:path w="18531205" h="10759440">
                  <a:moveTo>
                    <a:pt x="13823453" y="7881324"/>
                  </a:moveTo>
                  <a:lnTo>
                    <a:pt x="13819689" y="7880903"/>
                  </a:lnTo>
                  <a:lnTo>
                    <a:pt x="13814454" y="7885772"/>
                  </a:lnTo>
                  <a:lnTo>
                    <a:pt x="13814031" y="7889538"/>
                  </a:lnTo>
                  <a:lnTo>
                    <a:pt x="13816465" y="7892154"/>
                  </a:lnTo>
                  <a:lnTo>
                    <a:pt x="13819093" y="7895248"/>
                  </a:lnTo>
                  <a:lnTo>
                    <a:pt x="13819475" y="7896200"/>
                  </a:lnTo>
                  <a:lnTo>
                    <a:pt x="13823482" y="7897909"/>
                  </a:lnTo>
                  <a:lnTo>
                    <a:pt x="13826053" y="7897428"/>
                  </a:lnTo>
                  <a:lnTo>
                    <a:pt x="13827910" y="7895852"/>
                  </a:lnTo>
                  <a:lnTo>
                    <a:pt x="13830525" y="7893418"/>
                  </a:lnTo>
                  <a:lnTo>
                    <a:pt x="13830948" y="7889651"/>
                  </a:lnTo>
                  <a:lnTo>
                    <a:pt x="13828514" y="7887035"/>
                  </a:lnTo>
                  <a:lnTo>
                    <a:pt x="13825888" y="7883942"/>
                  </a:lnTo>
                  <a:lnTo>
                    <a:pt x="13823453" y="7881324"/>
                  </a:lnTo>
                  <a:close/>
                </a:path>
                <a:path w="18531205" h="10759440">
                  <a:moveTo>
                    <a:pt x="13765630" y="7815230"/>
                  </a:moveTo>
                  <a:lnTo>
                    <a:pt x="13761864" y="7814807"/>
                  </a:lnTo>
                  <a:lnTo>
                    <a:pt x="13756630" y="7819677"/>
                  </a:lnTo>
                  <a:lnTo>
                    <a:pt x="13756209" y="7823443"/>
                  </a:lnTo>
                  <a:lnTo>
                    <a:pt x="13758643" y="7826059"/>
                  </a:lnTo>
                  <a:lnTo>
                    <a:pt x="13761270" y="7829153"/>
                  </a:lnTo>
                  <a:lnTo>
                    <a:pt x="13761653" y="7830105"/>
                  </a:lnTo>
                  <a:lnTo>
                    <a:pt x="13765657" y="7831813"/>
                  </a:lnTo>
                  <a:lnTo>
                    <a:pt x="13768231" y="7831333"/>
                  </a:lnTo>
                  <a:lnTo>
                    <a:pt x="13770087" y="7829758"/>
                  </a:lnTo>
                  <a:lnTo>
                    <a:pt x="13772703" y="7827323"/>
                  </a:lnTo>
                  <a:lnTo>
                    <a:pt x="13773126" y="7823556"/>
                  </a:lnTo>
                  <a:lnTo>
                    <a:pt x="13770692" y="7820940"/>
                  </a:lnTo>
                  <a:lnTo>
                    <a:pt x="13768066" y="7817847"/>
                  </a:lnTo>
                  <a:lnTo>
                    <a:pt x="13765630" y="7815230"/>
                  </a:lnTo>
                  <a:close/>
                </a:path>
                <a:path w="18531205" h="10759440">
                  <a:moveTo>
                    <a:pt x="13708142" y="7749278"/>
                  </a:moveTo>
                  <a:lnTo>
                    <a:pt x="13704376" y="7748855"/>
                  </a:lnTo>
                  <a:lnTo>
                    <a:pt x="13699142" y="7753724"/>
                  </a:lnTo>
                  <a:lnTo>
                    <a:pt x="13698721" y="7757491"/>
                  </a:lnTo>
                  <a:lnTo>
                    <a:pt x="13701155" y="7760107"/>
                  </a:lnTo>
                  <a:lnTo>
                    <a:pt x="13703781" y="7763200"/>
                  </a:lnTo>
                  <a:lnTo>
                    <a:pt x="13704164" y="7764153"/>
                  </a:lnTo>
                  <a:lnTo>
                    <a:pt x="13708169" y="7765862"/>
                  </a:lnTo>
                  <a:lnTo>
                    <a:pt x="13710743" y="7765381"/>
                  </a:lnTo>
                  <a:lnTo>
                    <a:pt x="13712599" y="7763806"/>
                  </a:lnTo>
                  <a:lnTo>
                    <a:pt x="13715215" y="7761370"/>
                  </a:lnTo>
                  <a:lnTo>
                    <a:pt x="13715638" y="7757605"/>
                  </a:lnTo>
                  <a:lnTo>
                    <a:pt x="13713203" y="7754988"/>
                  </a:lnTo>
                  <a:lnTo>
                    <a:pt x="13710578" y="7751895"/>
                  </a:lnTo>
                  <a:lnTo>
                    <a:pt x="13708142" y="7749278"/>
                  </a:lnTo>
                  <a:close/>
                </a:path>
                <a:path w="18531205" h="10759440">
                  <a:moveTo>
                    <a:pt x="13650511" y="7683658"/>
                  </a:moveTo>
                  <a:lnTo>
                    <a:pt x="13646746" y="7683236"/>
                  </a:lnTo>
                  <a:lnTo>
                    <a:pt x="13641511" y="7688106"/>
                  </a:lnTo>
                  <a:lnTo>
                    <a:pt x="13641090" y="7691872"/>
                  </a:lnTo>
                  <a:lnTo>
                    <a:pt x="13643524" y="7694489"/>
                  </a:lnTo>
                  <a:lnTo>
                    <a:pt x="13646151" y="7697581"/>
                  </a:lnTo>
                  <a:lnTo>
                    <a:pt x="13646533" y="7698534"/>
                  </a:lnTo>
                  <a:lnTo>
                    <a:pt x="13650539" y="7700242"/>
                  </a:lnTo>
                  <a:lnTo>
                    <a:pt x="13653111" y="7699761"/>
                  </a:lnTo>
                  <a:lnTo>
                    <a:pt x="13654967" y="7698185"/>
                  </a:lnTo>
                  <a:lnTo>
                    <a:pt x="13657584" y="7695751"/>
                  </a:lnTo>
                  <a:lnTo>
                    <a:pt x="13658007" y="7691986"/>
                  </a:lnTo>
                  <a:lnTo>
                    <a:pt x="13655573" y="7689369"/>
                  </a:lnTo>
                  <a:lnTo>
                    <a:pt x="13652945" y="7686275"/>
                  </a:lnTo>
                  <a:lnTo>
                    <a:pt x="13650511" y="7683658"/>
                  </a:lnTo>
                  <a:close/>
                </a:path>
                <a:path w="18531205" h="10759440">
                  <a:moveTo>
                    <a:pt x="13593023" y="7617707"/>
                  </a:moveTo>
                  <a:lnTo>
                    <a:pt x="13589258" y="7617284"/>
                  </a:lnTo>
                  <a:lnTo>
                    <a:pt x="13584025" y="7622154"/>
                  </a:lnTo>
                  <a:lnTo>
                    <a:pt x="13583600" y="7625919"/>
                  </a:lnTo>
                  <a:lnTo>
                    <a:pt x="13586035" y="7628536"/>
                  </a:lnTo>
                  <a:lnTo>
                    <a:pt x="13588662" y="7631629"/>
                  </a:lnTo>
                  <a:lnTo>
                    <a:pt x="13589045" y="7632582"/>
                  </a:lnTo>
                  <a:lnTo>
                    <a:pt x="13593051" y="7634291"/>
                  </a:lnTo>
                  <a:lnTo>
                    <a:pt x="13595623" y="7633809"/>
                  </a:lnTo>
                  <a:lnTo>
                    <a:pt x="13597479" y="7632233"/>
                  </a:lnTo>
                  <a:lnTo>
                    <a:pt x="13600096" y="7629799"/>
                  </a:lnTo>
                  <a:lnTo>
                    <a:pt x="13600518" y="7626033"/>
                  </a:lnTo>
                  <a:lnTo>
                    <a:pt x="13598083" y="7623416"/>
                  </a:lnTo>
                  <a:lnTo>
                    <a:pt x="13595457" y="7620323"/>
                  </a:lnTo>
                  <a:lnTo>
                    <a:pt x="13593023" y="7617707"/>
                  </a:lnTo>
                  <a:close/>
                </a:path>
                <a:path w="18531205" h="10759440">
                  <a:moveTo>
                    <a:pt x="13535535" y="7551754"/>
                  </a:moveTo>
                  <a:lnTo>
                    <a:pt x="13531768" y="7551332"/>
                  </a:lnTo>
                  <a:lnTo>
                    <a:pt x="13526534" y="7556201"/>
                  </a:lnTo>
                  <a:lnTo>
                    <a:pt x="13526112" y="7559966"/>
                  </a:lnTo>
                  <a:lnTo>
                    <a:pt x="13528547" y="7562584"/>
                  </a:lnTo>
                  <a:lnTo>
                    <a:pt x="13531173" y="7565676"/>
                  </a:lnTo>
                  <a:lnTo>
                    <a:pt x="13531555" y="7566628"/>
                  </a:lnTo>
                  <a:lnTo>
                    <a:pt x="13535562" y="7568337"/>
                  </a:lnTo>
                  <a:lnTo>
                    <a:pt x="13538136" y="7567857"/>
                  </a:lnTo>
                  <a:lnTo>
                    <a:pt x="13539991" y="7566281"/>
                  </a:lnTo>
                  <a:lnTo>
                    <a:pt x="13542608" y="7563846"/>
                  </a:lnTo>
                  <a:lnTo>
                    <a:pt x="13543030" y="7560081"/>
                  </a:lnTo>
                  <a:lnTo>
                    <a:pt x="13540595" y="7557464"/>
                  </a:lnTo>
                  <a:lnTo>
                    <a:pt x="13537970" y="7554372"/>
                  </a:lnTo>
                  <a:lnTo>
                    <a:pt x="13535535" y="7551754"/>
                  </a:lnTo>
                  <a:close/>
                </a:path>
                <a:path w="18531205" h="10759440">
                  <a:moveTo>
                    <a:pt x="13477903" y="7486135"/>
                  </a:moveTo>
                  <a:lnTo>
                    <a:pt x="13474138" y="7485712"/>
                  </a:lnTo>
                  <a:lnTo>
                    <a:pt x="13468904" y="7490582"/>
                  </a:lnTo>
                  <a:lnTo>
                    <a:pt x="13468481" y="7494348"/>
                  </a:lnTo>
                  <a:lnTo>
                    <a:pt x="13470917" y="7496965"/>
                  </a:lnTo>
                  <a:lnTo>
                    <a:pt x="13473543" y="7500058"/>
                  </a:lnTo>
                  <a:lnTo>
                    <a:pt x="13473926" y="7501010"/>
                  </a:lnTo>
                  <a:lnTo>
                    <a:pt x="13477931" y="7502719"/>
                  </a:lnTo>
                  <a:lnTo>
                    <a:pt x="13480505" y="7502238"/>
                  </a:lnTo>
                  <a:lnTo>
                    <a:pt x="13482360" y="7500662"/>
                  </a:lnTo>
                  <a:lnTo>
                    <a:pt x="13484977" y="7498228"/>
                  </a:lnTo>
                  <a:lnTo>
                    <a:pt x="13485400" y="7494462"/>
                  </a:lnTo>
                  <a:lnTo>
                    <a:pt x="13482964" y="7491845"/>
                  </a:lnTo>
                  <a:lnTo>
                    <a:pt x="13480337" y="7488751"/>
                  </a:lnTo>
                  <a:lnTo>
                    <a:pt x="13477903" y="7486135"/>
                  </a:lnTo>
                  <a:close/>
                </a:path>
                <a:path w="18531205" h="10759440">
                  <a:moveTo>
                    <a:pt x="13420415" y="7420183"/>
                  </a:moveTo>
                  <a:lnTo>
                    <a:pt x="13416650" y="7419760"/>
                  </a:lnTo>
                  <a:lnTo>
                    <a:pt x="13411416" y="7424629"/>
                  </a:lnTo>
                  <a:lnTo>
                    <a:pt x="13410994" y="7428396"/>
                  </a:lnTo>
                  <a:lnTo>
                    <a:pt x="13413429" y="7431012"/>
                  </a:lnTo>
                  <a:lnTo>
                    <a:pt x="13416054" y="7434106"/>
                  </a:lnTo>
                  <a:lnTo>
                    <a:pt x="13416437" y="7435058"/>
                  </a:lnTo>
                  <a:lnTo>
                    <a:pt x="13420442" y="7436767"/>
                  </a:lnTo>
                  <a:lnTo>
                    <a:pt x="13423015" y="7436286"/>
                  </a:lnTo>
                  <a:lnTo>
                    <a:pt x="13424871" y="7434710"/>
                  </a:lnTo>
                  <a:lnTo>
                    <a:pt x="13427488" y="7432275"/>
                  </a:lnTo>
                  <a:lnTo>
                    <a:pt x="13427912" y="7428510"/>
                  </a:lnTo>
                  <a:lnTo>
                    <a:pt x="13425477" y="7425893"/>
                  </a:lnTo>
                  <a:lnTo>
                    <a:pt x="13422849" y="7422799"/>
                  </a:lnTo>
                  <a:lnTo>
                    <a:pt x="13420415" y="7420183"/>
                  </a:lnTo>
                  <a:close/>
                </a:path>
                <a:path w="18531205" h="10759440">
                  <a:moveTo>
                    <a:pt x="13362785" y="7354564"/>
                  </a:moveTo>
                  <a:lnTo>
                    <a:pt x="13359018" y="7354141"/>
                  </a:lnTo>
                  <a:lnTo>
                    <a:pt x="13353785" y="7359011"/>
                  </a:lnTo>
                  <a:lnTo>
                    <a:pt x="13353362" y="7362776"/>
                  </a:lnTo>
                  <a:lnTo>
                    <a:pt x="13355796" y="7365393"/>
                  </a:lnTo>
                  <a:lnTo>
                    <a:pt x="13358423" y="7368487"/>
                  </a:lnTo>
                  <a:lnTo>
                    <a:pt x="13358806" y="7369440"/>
                  </a:lnTo>
                  <a:lnTo>
                    <a:pt x="13362812" y="7371148"/>
                  </a:lnTo>
                  <a:lnTo>
                    <a:pt x="13365384" y="7370667"/>
                  </a:lnTo>
                  <a:lnTo>
                    <a:pt x="13367241" y="7369091"/>
                  </a:lnTo>
                  <a:lnTo>
                    <a:pt x="13369858" y="7366656"/>
                  </a:lnTo>
                  <a:lnTo>
                    <a:pt x="13370279" y="7362891"/>
                  </a:lnTo>
                  <a:lnTo>
                    <a:pt x="13367845" y="7360274"/>
                  </a:lnTo>
                  <a:lnTo>
                    <a:pt x="13365219" y="7357181"/>
                  </a:lnTo>
                  <a:lnTo>
                    <a:pt x="13362785" y="7354564"/>
                  </a:lnTo>
                  <a:close/>
                </a:path>
                <a:path w="18531205" h="10759440">
                  <a:moveTo>
                    <a:pt x="13304819" y="7288802"/>
                  </a:moveTo>
                  <a:lnTo>
                    <a:pt x="13301054" y="7288380"/>
                  </a:lnTo>
                  <a:lnTo>
                    <a:pt x="13295820" y="7293250"/>
                  </a:lnTo>
                  <a:lnTo>
                    <a:pt x="13295397" y="7297016"/>
                  </a:lnTo>
                  <a:lnTo>
                    <a:pt x="13297832" y="7299632"/>
                  </a:lnTo>
                  <a:lnTo>
                    <a:pt x="13300458" y="7302726"/>
                  </a:lnTo>
                  <a:lnTo>
                    <a:pt x="13300841" y="7303678"/>
                  </a:lnTo>
                  <a:lnTo>
                    <a:pt x="13304846" y="7305387"/>
                  </a:lnTo>
                  <a:lnTo>
                    <a:pt x="13307420" y="7304906"/>
                  </a:lnTo>
                  <a:lnTo>
                    <a:pt x="13309276" y="7303330"/>
                  </a:lnTo>
                  <a:lnTo>
                    <a:pt x="13311893" y="7300896"/>
                  </a:lnTo>
                  <a:lnTo>
                    <a:pt x="13312315" y="7297129"/>
                  </a:lnTo>
                  <a:lnTo>
                    <a:pt x="13309880" y="7294513"/>
                  </a:lnTo>
                  <a:lnTo>
                    <a:pt x="13307253" y="7291419"/>
                  </a:lnTo>
                  <a:lnTo>
                    <a:pt x="13304819" y="7288802"/>
                  </a:lnTo>
                  <a:close/>
                </a:path>
                <a:path w="18531205" h="10759440">
                  <a:moveTo>
                    <a:pt x="13247046" y="7223518"/>
                  </a:moveTo>
                  <a:lnTo>
                    <a:pt x="13243280" y="7223095"/>
                  </a:lnTo>
                  <a:lnTo>
                    <a:pt x="13238047" y="7227965"/>
                  </a:lnTo>
                  <a:lnTo>
                    <a:pt x="13237624" y="7231731"/>
                  </a:lnTo>
                  <a:lnTo>
                    <a:pt x="13240059" y="7234347"/>
                  </a:lnTo>
                  <a:lnTo>
                    <a:pt x="13242684" y="7237440"/>
                  </a:lnTo>
                  <a:lnTo>
                    <a:pt x="13243067" y="7238393"/>
                  </a:lnTo>
                  <a:lnTo>
                    <a:pt x="13247073" y="7240102"/>
                  </a:lnTo>
                  <a:lnTo>
                    <a:pt x="13249646" y="7239621"/>
                  </a:lnTo>
                  <a:lnTo>
                    <a:pt x="13251502" y="7238045"/>
                  </a:lnTo>
                  <a:lnTo>
                    <a:pt x="13254119" y="7235610"/>
                  </a:lnTo>
                  <a:lnTo>
                    <a:pt x="13254542" y="7231844"/>
                  </a:lnTo>
                  <a:lnTo>
                    <a:pt x="13252107" y="7229228"/>
                  </a:lnTo>
                  <a:lnTo>
                    <a:pt x="13249480" y="7226135"/>
                  </a:lnTo>
                  <a:lnTo>
                    <a:pt x="13247046" y="7223518"/>
                  </a:lnTo>
                  <a:close/>
                </a:path>
                <a:path w="18531205" h="10759440">
                  <a:moveTo>
                    <a:pt x="13188939" y="7158091"/>
                  </a:moveTo>
                  <a:lnTo>
                    <a:pt x="13185173" y="7157668"/>
                  </a:lnTo>
                  <a:lnTo>
                    <a:pt x="13179940" y="7162538"/>
                  </a:lnTo>
                  <a:lnTo>
                    <a:pt x="13179516" y="7166303"/>
                  </a:lnTo>
                  <a:lnTo>
                    <a:pt x="13181951" y="7168920"/>
                  </a:lnTo>
                  <a:lnTo>
                    <a:pt x="13184578" y="7172013"/>
                  </a:lnTo>
                  <a:lnTo>
                    <a:pt x="13184961" y="7172966"/>
                  </a:lnTo>
                  <a:lnTo>
                    <a:pt x="13188966" y="7174675"/>
                  </a:lnTo>
                  <a:lnTo>
                    <a:pt x="13191539" y="7174194"/>
                  </a:lnTo>
                  <a:lnTo>
                    <a:pt x="13193395" y="7172618"/>
                  </a:lnTo>
                  <a:lnTo>
                    <a:pt x="13196012" y="7170183"/>
                  </a:lnTo>
                  <a:lnTo>
                    <a:pt x="13196435" y="7166417"/>
                  </a:lnTo>
                  <a:lnTo>
                    <a:pt x="13193999" y="7163800"/>
                  </a:lnTo>
                  <a:lnTo>
                    <a:pt x="13191374" y="7160708"/>
                  </a:lnTo>
                  <a:lnTo>
                    <a:pt x="13188939" y="7158091"/>
                  </a:lnTo>
                  <a:close/>
                </a:path>
                <a:path w="18531205" h="10759440">
                  <a:moveTo>
                    <a:pt x="13130831" y="7092663"/>
                  </a:moveTo>
                  <a:lnTo>
                    <a:pt x="13127066" y="7092241"/>
                  </a:lnTo>
                  <a:lnTo>
                    <a:pt x="13121832" y="7097110"/>
                  </a:lnTo>
                  <a:lnTo>
                    <a:pt x="13121410" y="7100876"/>
                  </a:lnTo>
                  <a:lnTo>
                    <a:pt x="13123844" y="7103492"/>
                  </a:lnTo>
                  <a:lnTo>
                    <a:pt x="13126471" y="7106586"/>
                  </a:lnTo>
                  <a:lnTo>
                    <a:pt x="13126854" y="7107539"/>
                  </a:lnTo>
                  <a:lnTo>
                    <a:pt x="13130859" y="7109248"/>
                  </a:lnTo>
                  <a:lnTo>
                    <a:pt x="13133433" y="7108767"/>
                  </a:lnTo>
                  <a:lnTo>
                    <a:pt x="13135289" y="7107191"/>
                  </a:lnTo>
                  <a:lnTo>
                    <a:pt x="13137906" y="7104756"/>
                  </a:lnTo>
                  <a:lnTo>
                    <a:pt x="13138327" y="7100990"/>
                  </a:lnTo>
                  <a:lnTo>
                    <a:pt x="13135893" y="7098373"/>
                  </a:lnTo>
                  <a:lnTo>
                    <a:pt x="13133266" y="7095280"/>
                  </a:lnTo>
                  <a:lnTo>
                    <a:pt x="13130831" y="7092663"/>
                  </a:lnTo>
                  <a:close/>
                </a:path>
                <a:path w="18531205" h="10759440">
                  <a:moveTo>
                    <a:pt x="13072582" y="7027570"/>
                  </a:moveTo>
                  <a:lnTo>
                    <a:pt x="13068817" y="7027148"/>
                  </a:lnTo>
                  <a:lnTo>
                    <a:pt x="13063583" y="7032017"/>
                  </a:lnTo>
                  <a:lnTo>
                    <a:pt x="13063161" y="7035782"/>
                  </a:lnTo>
                  <a:lnTo>
                    <a:pt x="13065595" y="7038399"/>
                  </a:lnTo>
                  <a:lnTo>
                    <a:pt x="13068222" y="7041493"/>
                  </a:lnTo>
                  <a:lnTo>
                    <a:pt x="13068605" y="7042446"/>
                  </a:lnTo>
                  <a:lnTo>
                    <a:pt x="13072609" y="7044154"/>
                  </a:lnTo>
                  <a:lnTo>
                    <a:pt x="13075182" y="7043673"/>
                  </a:lnTo>
                  <a:lnTo>
                    <a:pt x="13077038" y="7042097"/>
                  </a:lnTo>
                  <a:lnTo>
                    <a:pt x="13079655" y="7039663"/>
                  </a:lnTo>
                  <a:lnTo>
                    <a:pt x="13080078" y="7035897"/>
                  </a:lnTo>
                  <a:lnTo>
                    <a:pt x="13077643" y="7033281"/>
                  </a:lnTo>
                  <a:lnTo>
                    <a:pt x="13075016" y="7030187"/>
                  </a:lnTo>
                  <a:lnTo>
                    <a:pt x="13072582" y="7027570"/>
                  </a:lnTo>
                  <a:close/>
                </a:path>
                <a:path w="18531205" h="10759440">
                  <a:moveTo>
                    <a:pt x="13013856" y="6962668"/>
                  </a:moveTo>
                  <a:lnTo>
                    <a:pt x="13010092" y="6962246"/>
                  </a:lnTo>
                  <a:lnTo>
                    <a:pt x="13004857" y="6967115"/>
                  </a:lnTo>
                  <a:lnTo>
                    <a:pt x="13004435" y="6970881"/>
                  </a:lnTo>
                  <a:lnTo>
                    <a:pt x="13006869" y="6973497"/>
                  </a:lnTo>
                  <a:lnTo>
                    <a:pt x="13009496" y="6976591"/>
                  </a:lnTo>
                  <a:lnTo>
                    <a:pt x="13009878" y="6977543"/>
                  </a:lnTo>
                  <a:lnTo>
                    <a:pt x="13013885" y="6979252"/>
                  </a:lnTo>
                  <a:lnTo>
                    <a:pt x="13016457" y="6978770"/>
                  </a:lnTo>
                  <a:lnTo>
                    <a:pt x="13018313" y="6977195"/>
                  </a:lnTo>
                  <a:lnTo>
                    <a:pt x="13020929" y="6974760"/>
                  </a:lnTo>
                  <a:lnTo>
                    <a:pt x="13021352" y="6970995"/>
                  </a:lnTo>
                  <a:lnTo>
                    <a:pt x="13018918" y="6968378"/>
                  </a:lnTo>
                  <a:lnTo>
                    <a:pt x="13016291" y="6965284"/>
                  </a:lnTo>
                  <a:lnTo>
                    <a:pt x="13013856" y="6962668"/>
                  </a:lnTo>
                  <a:close/>
                </a:path>
                <a:path w="18531205" h="10759440">
                  <a:moveTo>
                    <a:pt x="12955130" y="6897766"/>
                  </a:moveTo>
                  <a:lnTo>
                    <a:pt x="12951365" y="6897344"/>
                  </a:lnTo>
                  <a:lnTo>
                    <a:pt x="12948749" y="6899778"/>
                  </a:lnTo>
                  <a:lnTo>
                    <a:pt x="12946466" y="6902356"/>
                  </a:lnTo>
                  <a:lnTo>
                    <a:pt x="12946042" y="6906121"/>
                  </a:lnTo>
                  <a:lnTo>
                    <a:pt x="12948478" y="6908738"/>
                  </a:lnTo>
                  <a:lnTo>
                    <a:pt x="12951104" y="6911831"/>
                  </a:lnTo>
                  <a:lnTo>
                    <a:pt x="12951487" y="6912783"/>
                  </a:lnTo>
                  <a:lnTo>
                    <a:pt x="12953155" y="6913495"/>
                  </a:lnTo>
                  <a:lnTo>
                    <a:pt x="12953298" y="6913161"/>
                  </a:lnTo>
                  <a:lnTo>
                    <a:pt x="12955635" y="6914158"/>
                  </a:lnTo>
                  <a:lnTo>
                    <a:pt x="12958207" y="6913678"/>
                  </a:lnTo>
                  <a:lnTo>
                    <a:pt x="12960064" y="6912102"/>
                  </a:lnTo>
                  <a:lnTo>
                    <a:pt x="12962346" y="6909525"/>
                  </a:lnTo>
                  <a:lnTo>
                    <a:pt x="12962769" y="6905759"/>
                  </a:lnTo>
                  <a:lnTo>
                    <a:pt x="12960334" y="6903141"/>
                  </a:lnTo>
                  <a:lnTo>
                    <a:pt x="12957708" y="6900049"/>
                  </a:lnTo>
                  <a:lnTo>
                    <a:pt x="12955130" y="6897766"/>
                  </a:lnTo>
                  <a:close/>
                </a:path>
                <a:path w="18531205" h="10759440">
                  <a:moveTo>
                    <a:pt x="12895928" y="6833056"/>
                  </a:moveTo>
                  <a:lnTo>
                    <a:pt x="12892020" y="6832967"/>
                  </a:lnTo>
                  <a:lnTo>
                    <a:pt x="12886787" y="6837836"/>
                  </a:lnTo>
                  <a:lnTo>
                    <a:pt x="12886698" y="6841744"/>
                  </a:lnTo>
                  <a:lnTo>
                    <a:pt x="12889132" y="6844361"/>
                  </a:lnTo>
                  <a:lnTo>
                    <a:pt x="12891760" y="6847454"/>
                  </a:lnTo>
                  <a:lnTo>
                    <a:pt x="12892143" y="6848407"/>
                  </a:lnTo>
                  <a:lnTo>
                    <a:pt x="12893812" y="6849119"/>
                  </a:lnTo>
                  <a:lnTo>
                    <a:pt x="12893954" y="6848786"/>
                  </a:lnTo>
                  <a:lnTo>
                    <a:pt x="12896290" y="6849782"/>
                  </a:lnTo>
                  <a:lnTo>
                    <a:pt x="12898863" y="6849301"/>
                  </a:lnTo>
                  <a:lnTo>
                    <a:pt x="12900719" y="6847725"/>
                  </a:lnTo>
                  <a:lnTo>
                    <a:pt x="12903337" y="6845290"/>
                  </a:lnTo>
                  <a:lnTo>
                    <a:pt x="12903425" y="6841383"/>
                  </a:lnTo>
                  <a:lnTo>
                    <a:pt x="12900991" y="6838766"/>
                  </a:lnTo>
                  <a:lnTo>
                    <a:pt x="12898364" y="6835673"/>
                  </a:lnTo>
                  <a:lnTo>
                    <a:pt x="12895928" y="6833056"/>
                  </a:lnTo>
                  <a:close/>
                </a:path>
                <a:path w="18531205" h="10759440">
                  <a:moveTo>
                    <a:pt x="12836300" y="6769346"/>
                  </a:moveTo>
                  <a:lnTo>
                    <a:pt x="12832391" y="6769257"/>
                  </a:lnTo>
                  <a:lnTo>
                    <a:pt x="12827158" y="6774127"/>
                  </a:lnTo>
                  <a:lnTo>
                    <a:pt x="12827069" y="6778036"/>
                  </a:lnTo>
                  <a:lnTo>
                    <a:pt x="12829504" y="6780653"/>
                  </a:lnTo>
                  <a:lnTo>
                    <a:pt x="12832655" y="6784364"/>
                  </a:lnTo>
                  <a:lnTo>
                    <a:pt x="12836661" y="6786073"/>
                  </a:lnTo>
                  <a:lnTo>
                    <a:pt x="12839235" y="6785592"/>
                  </a:lnTo>
                  <a:lnTo>
                    <a:pt x="12841089" y="6784016"/>
                  </a:lnTo>
                  <a:lnTo>
                    <a:pt x="12843707" y="6781581"/>
                  </a:lnTo>
                  <a:lnTo>
                    <a:pt x="12843795" y="6777673"/>
                  </a:lnTo>
                  <a:lnTo>
                    <a:pt x="12841361" y="6775056"/>
                  </a:lnTo>
                  <a:lnTo>
                    <a:pt x="12838734" y="6771963"/>
                  </a:lnTo>
                  <a:lnTo>
                    <a:pt x="12836300" y="6769346"/>
                  </a:lnTo>
                  <a:close/>
                </a:path>
                <a:path w="18531205" h="10759440">
                  <a:moveTo>
                    <a:pt x="12776337" y="6705495"/>
                  </a:moveTo>
                  <a:lnTo>
                    <a:pt x="12772427" y="6705406"/>
                  </a:lnTo>
                  <a:lnTo>
                    <a:pt x="12767195" y="6710276"/>
                  </a:lnTo>
                  <a:lnTo>
                    <a:pt x="12767105" y="6714183"/>
                  </a:lnTo>
                  <a:lnTo>
                    <a:pt x="12772502" y="6720035"/>
                  </a:lnTo>
                  <a:lnTo>
                    <a:pt x="12773027" y="6720654"/>
                  </a:lnTo>
                  <a:lnTo>
                    <a:pt x="12777033" y="6722363"/>
                  </a:lnTo>
                  <a:lnTo>
                    <a:pt x="12779604" y="6721883"/>
                  </a:lnTo>
                  <a:lnTo>
                    <a:pt x="12781461" y="6720306"/>
                  </a:lnTo>
                  <a:lnTo>
                    <a:pt x="12784077" y="6717872"/>
                  </a:lnTo>
                  <a:lnTo>
                    <a:pt x="12784166" y="6713964"/>
                  </a:lnTo>
                  <a:lnTo>
                    <a:pt x="12781731" y="6711346"/>
                  </a:lnTo>
                  <a:lnTo>
                    <a:pt x="12778772" y="6708112"/>
                  </a:lnTo>
                  <a:lnTo>
                    <a:pt x="12776337" y="6705495"/>
                  </a:lnTo>
                  <a:close/>
                </a:path>
                <a:path w="18531205" h="10759440">
                  <a:moveTo>
                    <a:pt x="12715947" y="6642644"/>
                  </a:moveTo>
                  <a:lnTo>
                    <a:pt x="12712038" y="6642556"/>
                  </a:lnTo>
                  <a:lnTo>
                    <a:pt x="12706804" y="6647427"/>
                  </a:lnTo>
                  <a:lnTo>
                    <a:pt x="12706716" y="6651334"/>
                  </a:lnTo>
                  <a:lnTo>
                    <a:pt x="12709151" y="6653950"/>
                  </a:lnTo>
                  <a:lnTo>
                    <a:pt x="12712254" y="6656852"/>
                  </a:lnTo>
                  <a:lnTo>
                    <a:pt x="12712779" y="6657471"/>
                  </a:lnTo>
                  <a:lnTo>
                    <a:pt x="12716784" y="6659179"/>
                  </a:lnTo>
                  <a:lnTo>
                    <a:pt x="12719214" y="6659032"/>
                  </a:lnTo>
                  <a:lnTo>
                    <a:pt x="12721213" y="6657123"/>
                  </a:lnTo>
                  <a:lnTo>
                    <a:pt x="12723829" y="6654689"/>
                  </a:lnTo>
                  <a:lnTo>
                    <a:pt x="12723918" y="6650780"/>
                  </a:lnTo>
                  <a:lnTo>
                    <a:pt x="12721484" y="6648163"/>
                  </a:lnTo>
                  <a:lnTo>
                    <a:pt x="12718382" y="6645262"/>
                  </a:lnTo>
                  <a:lnTo>
                    <a:pt x="12715947" y="6642644"/>
                  </a:lnTo>
                  <a:close/>
                </a:path>
                <a:path w="18531205" h="10759440">
                  <a:moveTo>
                    <a:pt x="12655080" y="6579986"/>
                  </a:moveTo>
                  <a:lnTo>
                    <a:pt x="12651172" y="6579898"/>
                  </a:lnTo>
                  <a:lnTo>
                    <a:pt x="12648556" y="6582332"/>
                  </a:lnTo>
                  <a:lnTo>
                    <a:pt x="12646081" y="6584434"/>
                  </a:lnTo>
                  <a:lnTo>
                    <a:pt x="12653724" y="6595191"/>
                  </a:lnTo>
                  <a:lnTo>
                    <a:pt x="12653581" y="6595525"/>
                  </a:lnTo>
                  <a:lnTo>
                    <a:pt x="12655917" y="6596521"/>
                  </a:lnTo>
                  <a:lnTo>
                    <a:pt x="12658490" y="6596040"/>
                  </a:lnTo>
                  <a:lnTo>
                    <a:pt x="12660489" y="6594130"/>
                  </a:lnTo>
                  <a:lnTo>
                    <a:pt x="12662964" y="6592029"/>
                  </a:lnTo>
                  <a:lnTo>
                    <a:pt x="12663052" y="6588121"/>
                  </a:lnTo>
                  <a:lnTo>
                    <a:pt x="12660617" y="6585504"/>
                  </a:lnTo>
                  <a:lnTo>
                    <a:pt x="12657516" y="6582604"/>
                  </a:lnTo>
                  <a:lnTo>
                    <a:pt x="12655080" y="6579986"/>
                  </a:lnTo>
                  <a:close/>
                </a:path>
                <a:path w="18531205" h="10759440">
                  <a:moveTo>
                    <a:pt x="12593594" y="6517852"/>
                  </a:moveTo>
                  <a:lnTo>
                    <a:pt x="12589687" y="6517764"/>
                  </a:lnTo>
                  <a:lnTo>
                    <a:pt x="12587070" y="6520198"/>
                  </a:lnTo>
                  <a:lnTo>
                    <a:pt x="12584929" y="6522442"/>
                  </a:lnTo>
                  <a:lnTo>
                    <a:pt x="12584840" y="6526349"/>
                  </a:lnTo>
                  <a:lnTo>
                    <a:pt x="12587276" y="6528967"/>
                  </a:lnTo>
                  <a:lnTo>
                    <a:pt x="12590379" y="6531869"/>
                  </a:lnTo>
                  <a:lnTo>
                    <a:pt x="12590904" y="6532488"/>
                  </a:lnTo>
                  <a:lnTo>
                    <a:pt x="12594576" y="6534054"/>
                  </a:lnTo>
                  <a:lnTo>
                    <a:pt x="12597149" y="6533573"/>
                  </a:lnTo>
                  <a:lnTo>
                    <a:pt x="12599146" y="6531664"/>
                  </a:lnTo>
                  <a:lnTo>
                    <a:pt x="12601287" y="6529420"/>
                  </a:lnTo>
                  <a:lnTo>
                    <a:pt x="12601376" y="6525511"/>
                  </a:lnTo>
                  <a:lnTo>
                    <a:pt x="12598941" y="6522896"/>
                  </a:lnTo>
                  <a:lnTo>
                    <a:pt x="12595838" y="6519993"/>
                  </a:lnTo>
                  <a:lnTo>
                    <a:pt x="12593594" y="6517852"/>
                  </a:lnTo>
                  <a:close/>
                </a:path>
                <a:path w="18531205" h="10759440">
                  <a:moveTo>
                    <a:pt x="12531492" y="6456244"/>
                  </a:moveTo>
                  <a:lnTo>
                    <a:pt x="12527584" y="6456156"/>
                  </a:lnTo>
                  <a:lnTo>
                    <a:pt x="12523018" y="6461310"/>
                  </a:lnTo>
                  <a:lnTo>
                    <a:pt x="12522928" y="6465217"/>
                  </a:lnTo>
                  <a:lnTo>
                    <a:pt x="12525506" y="6467501"/>
                  </a:lnTo>
                  <a:lnTo>
                    <a:pt x="12528608" y="6470403"/>
                  </a:lnTo>
                  <a:lnTo>
                    <a:pt x="12529133" y="6471022"/>
                  </a:lnTo>
                  <a:lnTo>
                    <a:pt x="12532806" y="6472588"/>
                  </a:lnTo>
                  <a:lnTo>
                    <a:pt x="12535378" y="6472107"/>
                  </a:lnTo>
                  <a:lnTo>
                    <a:pt x="12537376" y="6470198"/>
                  </a:lnTo>
                  <a:lnTo>
                    <a:pt x="12539660" y="6467620"/>
                  </a:lnTo>
                  <a:lnTo>
                    <a:pt x="12539748" y="6463713"/>
                  </a:lnTo>
                  <a:lnTo>
                    <a:pt x="12537170" y="6461429"/>
                  </a:lnTo>
                  <a:lnTo>
                    <a:pt x="12534069" y="6458528"/>
                  </a:lnTo>
                  <a:lnTo>
                    <a:pt x="12531492" y="6456244"/>
                  </a:lnTo>
                  <a:close/>
                </a:path>
                <a:path w="18531205" h="10759440">
                  <a:moveTo>
                    <a:pt x="12468626" y="6395496"/>
                  </a:moveTo>
                  <a:lnTo>
                    <a:pt x="12464719" y="6395407"/>
                  </a:lnTo>
                  <a:lnTo>
                    <a:pt x="12460153" y="6400561"/>
                  </a:lnTo>
                  <a:lnTo>
                    <a:pt x="12460063" y="6404470"/>
                  </a:lnTo>
                  <a:lnTo>
                    <a:pt x="12462641" y="6406752"/>
                  </a:lnTo>
                  <a:lnTo>
                    <a:pt x="12465743" y="6409654"/>
                  </a:lnTo>
                  <a:lnTo>
                    <a:pt x="12466269" y="6410273"/>
                  </a:lnTo>
                  <a:lnTo>
                    <a:pt x="12469941" y="6411839"/>
                  </a:lnTo>
                  <a:lnTo>
                    <a:pt x="12472513" y="6411358"/>
                  </a:lnTo>
                  <a:lnTo>
                    <a:pt x="12474511" y="6409449"/>
                  </a:lnTo>
                  <a:lnTo>
                    <a:pt x="12476795" y="6406871"/>
                  </a:lnTo>
                  <a:lnTo>
                    <a:pt x="12476883" y="6402964"/>
                  </a:lnTo>
                  <a:lnTo>
                    <a:pt x="12474307" y="6400681"/>
                  </a:lnTo>
                  <a:lnTo>
                    <a:pt x="12471205" y="6397779"/>
                  </a:lnTo>
                  <a:lnTo>
                    <a:pt x="12468626" y="6395496"/>
                  </a:lnTo>
                  <a:close/>
                </a:path>
                <a:path w="18531205" h="10759440">
                  <a:moveTo>
                    <a:pt x="12405143" y="6335272"/>
                  </a:moveTo>
                  <a:lnTo>
                    <a:pt x="12401093" y="6335517"/>
                  </a:lnTo>
                  <a:lnTo>
                    <a:pt x="12398810" y="6338094"/>
                  </a:lnTo>
                  <a:lnTo>
                    <a:pt x="12396193" y="6340529"/>
                  </a:lnTo>
                  <a:lnTo>
                    <a:pt x="12396439" y="6344579"/>
                  </a:lnTo>
                  <a:lnTo>
                    <a:pt x="12399015" y="6346862"/>
                  </a:lnTo>
                  <a:lnTo>
                    <a:pt x="12402117" y="6349764"/>
                  </a:lnTo>
                  <a:lnTo>
                    <a:pt x="12402643" y="6350383"/>
                  </a:lnTo>
                  <a:lnTo>
                    <a:pt x="12406314" y="6351949"/>
                  </a:lnTo>
                  <a:lnTo>
                    <a:pt x="12408887" y="6351468"/>
                  </a:lnTo>
                  <a:lnTo>
                    <a:pt x="12410886" y="6349558"/>
                  </a:lnTo>
                  <a:lnTo>
                    <a:pt x="12413503" y="6347124"/>
                  </a:lnTo>
                  <a:lnTo>
                    <a:pt x="12413257" y="6343074"/>
                  </a:lnTo>
                  <a:lnTo>
                    <a:pt x="12410679" y="6340790"/>
                  </a:lnTo>
                  <a:lnTo>
                    <a:pt x="12407579" y="6337889"/>
                  </a:lnTo>
                  <a:lnTo>
                    <a:pt x="12405143" y="6335272"/>
                  </a:lnTo>
                  <a:close/>
                </a:path>
                <a:path w="18531205" h="10759440">
                  <a:moveTo>
                    <a:pt x="12340615" y="6276575"/>
                  </a:moveTo>
                  <a:lnTo>
                    <a:pt x="12336564" y="6276819"/>
                  </a:lnTo>
                  <a:lnTo>
                    <a:pt x="12331997" y="6281975"/>
                  </a:lnTo>
                  <a:lnTo>
                    <a:pt x="12332243" y="6286025"/>
                  </a:lnTo>
                  <a:lnTo>
                    <a:pt x="12334820" y="6288308"/>
                  </a:lnTo>
                  <a:lnTo>
                    <a:pt x="12337923" y="6291209"/>
                  </a:lnTo>
                  <a:lnTo>
                    <a:pt x="12339927" y="6292064"/>
                  </a:lnTo>
                  <a:lnTo>
                    <a:pt x="12339784" y="6292398"/>
                  </a:lnTo>
                  <a:lnTo>
                    <a:pt x="12342120" y="6293394"/>
                  </a:lnTo>
                  <a:lnTo>
                    <a:pt x="12345167" y="6292722"/>
                  </a:lnTo>
                  <a:lnTo>
                    <a:pt x="12346834" y="6290670"/>
                  </a:lnTo>
                  <a:lnTo>
                    <a:pt x="12349117" y="6288094"/>
                  </a:lnTo>
                  <a:lnTo>
                    <a:pt x="12348871" y="6284042"/>
                  </a:lnTo>
                  <a:lnTo>
                    <a:pt x="12346294" y="6281759"/>
                  </a:lnTo>
                  <a:lnTo>
                    <a:pt x="12343192" y="6278858"/>
                  </a:lnTo>
                  <a:lnTo>
                    <a:pt x="12340615" y="6276575"/>
                  </a:lnTo>
                  <a:close/>
                </a:path>
                <a:path w="18531205" h="10759440">
                  <a:moveTo>
                    <a:pt x="12275324" y="6218738"/>
                  </a:moveTo>
                  <a:lnTo>
                    <a:pt x="12271274" y="6218982"/>
                  </a:lnTo>
                  <a:lnTo>
                    <a:pt x="12266708" y="6224137"/>
                  </a:lnTo>
                  <a:lnTo>
                    <a:pt x="12266952" y="6228187"/>
                  </a:lnTo>
                  <a:lnTo>
                    <a:pt x="12269530" y="6230471"/>
                  </a:lnTo>
                  <a:lnTo>
                    <a:pt x="12272632" y="6233372"/>
                  </a:lnTo>
                  <a:lnTo>
                    <a:pt x="12274302" y="6234084"/>
                  </a:lnTo>
                  <a:lnTo>
                    <a:pt x="12274493" y="6234560"/>
                  </a:lnTo>
                  <a:lnTo>
                    <a:pt x="12276831" y="6235557"/>
                  </a:lnTo>
                  <a:lnTo>
                    <a:pt x="12279877" y="6234885"/>
                  </a:lnTo>
                  <a:lnTo>
                    <a:pt x="12281543" y="6232833"/>
                  </a:lnTo>
                  <a:lnTo>
                    <a:pt x="12283827" y="6230255"/>
                  </a:lnTo>
                  <a:lnTo>
                    <a:pt x="12283581" y="6226205"/>
                  </a:lnTo>
                  <a:lnTo>
                    <a:pt x="12281003" y="6223922"/>
                  </a:lnTo>
                  <a:lnTo>
                    <a:pt x="12277901" y="6221020"/>
                  </a:lnTo>
                  <a:lnTo>
                    <a:pt x="12275324" y="6218738"/>
                  </a:lnTo>
                  <a:close/>
                </a:path>
                <a:path w="18531205" h="10759440">
                  <a:moveTo>
                    <a:pt x="12208512" y="6162617"/>
                  </a:moveTo>
                  <a:lnTo>
                    <a:pt x="12204796" y="6163005"/>
                  </a:lnTo>
                  <a:lnTo>
                    <a:pt x="12200229" y="6168159"/>
                  </a:lnTo>
                  <a:lnTo>
                    <a:pt x="12200616" y="6171876"/>
                  </a:lnTo>
                  <a:lnTo>
                    <a:pt x="12203194" y="6174158"/>
                  </a:lnTo>
                  <a:lnTo>
                    <a:pt x="12206438" y="6176726"/>
                  </a:lnTo>
                  <a:lnTo>
                    <a:pt x="12208108" y="6177438"/>
                  </a:lnTo>
                  <a:lnTo>
                    <a:pt x="12207966" y="6177772"/>
                  </a:lnTo>
                  <a:lnTo>
                    <a:pt x="12210302" y="6178769"/>
                  </a:lnTo>
                  <a:lnTo>
                    <a:pt x="12213351" y="6178096"/>
                  </a:lnTo>
                  <a:lnTo>
                    <a:pt x="12215015" y="6176045"/>
                  </a:lnTo>
                  <a:lnTo>
                    <a:pt x="12217299" y="6173467"/>
                  </a:lnTo>
                  <a:lnTo>
                    <a:pt x="12216912" y="6169752"/>
                  </a:lnTo>
                  <a:lnTo>
                    <a:pt x="12214334" y="6167468"/>
                  </a:lnTo>
                  <a:lnTo>
                    <a:pt x="12211089" y="6164900"/>
                  </a:lnTo>
                  <a:lnTo>
                    <a:pt x="12208512" y="6162617"/>
                  </a:lnTo>
                  <a:close/>
                </a:path>
                <a:path w="18531205" h="10759440">
                  <a:moveTo>
                    <a:pt x="12140746" y="6106881"/>
                  </a:moveTo>
                  <a:lnTo>
                    <a:pt x="12137031" y="6107268"/>
                  </a:lnTo>
                  <a:lnTo>
                    <a:pt x="12134748" y="6109844"/>
                  </a:lnTo>
                  <a:lnTo>
                    <a:pt x="12132798" y="6112565"/>
                  </a:lnTo>
                  <a:lnTo>
                    <a:pt x="12133186" y="6116282"/>
                  </a:lnTo>
                  <a:lnTo>
                    <a:pt x="12135762" y="6118565"/>
                  </a:lnTo>
                  <a:lnTo>
                    <a:pt x="12139008" y="6121132"/>
                  </a:lnTo>
                  <a:lnTo>
                    <a:pt x="12140677" y="6121844"/>
                  </a:lnTo>
                  <a:lnTo>
                    <a:pt x="12140200" y="6122035"/>
                  </a:lnTo>
                  <a:lnTo>
                    <a:pt x="12142871" y="6123175"/>
                  </a:lnTo>
                  <a:lnTo>
                    <a:pt x="12145921" y="6122502"/>
                  </a:lnTo>
                  <a:lnTo>
                    <a:pt x="12147728" y="6120117"/>
                  </a:lnTo>
                  <a:lnTo>
                    <a:pt x="12149676" y="6117396"/>
                  </a:lnTo>
                  <a:lnTo>
                    <a:pt x="12149289" y="6113681"/>
                  </a:lnTo>
                  <a:lnTo>
                    <a:pt x="12146711" y="6111397"/>
                  </a:lnTo>
                  <a:lnTo>
                    <a:pt x="12143467" y="6108829"/>
                  </a:lnTo>
                  <a:lnTo>
                    <a:pt x="12140746" y="6106881"/>
                  </a:lnTo>
                  <a:close/>
                </a:path>
                <a:path w="18531205" h="10759440">
                  <a:moveTo>
                    <a:pt x="12072747" y="6052621"/>
                  </a:moveTo>
                  <a:lnTo>
                    <a:pt x="12068553" y="6053200"/>
                  </a:lnTo>
                  <a:lnTo>
                    <a:pt x="12066605" y="6055920"/>
                  </a:lnTo>
                  <a:lnTo>
                    <a:pt x="12064322" y="6058497"/>
                  </a:lnTo>
                  <a:lnTo>
                    <a:pt x="12064900" y="6062689"/>
                  </a:lnTo>
                  <a:lnTo>
                    <a:pt x="12067620" y="6064639"/>
                  </a:lnTo>
                  <a:lnTo>
                    <a:pt x="12070866" y="6067207"/>
                  </a:lnTo>
                  <a:lnTo>
                    <a:pt x="12072200" y="6067776"/>
                  </a:lnTo>
                  <a:lnTo>
                    <a:pt x="12072058" y="6068109"/>
                  </a:lnTo>
                  <a:lnTo>
                    <a:pt x="12074728" y="6069248"/>
                  </a:lnTo>
                  <a:lnTo>
                    <a:pt x="12077777" y="6068577"/>
                  </a:lnTo>
                  <a:lnTo>
                    <a:pt x="12079584" y="6066192"/>
                  </a:lnTo>
                  <a:lnTo>
                    <a:pt x="12081868" y="6063614"/>
                  </a:lnTo>
                  <a:lnTo>
                    <a:pt x="12081288" y="6059420"/>
                  </a:lnTo>
                  <a:lnTo>
                    <a:pt x="12078569" y="6057472"/>
                  </a:lnTo>
                  <a:lnTo>
                    <a:pt x="12075323" y="6054904"/>
                  </a:lnTo>
                  <a:lnTo>
                    <a:pt x="12072747" y="6052621"/>
                  </a:lnTo>
                  <a:close/>
                </a:path>
                <a:path w="18531205" h="10759440">
                  <a:moveTo>
                    <a:pt x="12002698" y="5999460"/>
                  </a:moveTo>
                  <a:lnTo>
                    <a:pt x="11998840" y="6000182"/>
                  </a:lnTo>
                  <a:lnTo>
                    <a:pt x="11994941" y="6005622"/>
                  </a:lnTo>
                  <a:lnTo>
                    <a:pt x="11995520" y="6009815"/>
                  </a:lnTo>
                  <a:lnTo>
                    <a:pt x="11998241" y="6011764"/>
                  </a:lnTo>
                  <a:lnTo>
                    <a:pt x="12001485" y="6014332"/>
                  </a:lnTo>
                  <a:lnTo>
                    <a:pt x="12005491" y="6016040"/>
                  </a:lnTo>
                  <a:lnTo>
                    <a:pt x="12008538" y="6015368"/>
                  </a:lnTo>
                  <a:lnTo>
                    <a:pt x="12010347" y="6012983"/>
                  </a:lnTo>
                  <a:lnTo>
                    <a:pt x="12012296" y="6010264"/>
                  </a:lnTo>
                  <a:lnTo>
                    <a:pt x="12011717" y="6006070"/>
                  </a:lnTo>
                  <a:lnTo>
                    <a:pt x="12008998" y="6004121"/>
                  </a:lnTo>
                  <a:lnTo>
                    <a:pt x="12005753" y="6001553"/>
                  </a:lnTo>
                  <a:lnTo>
                    <a:pt x="12002698" y="5999460"/>
                  </a:lnTo>
                  <a:close/>
                </a:path>
                <a:path w="18531205" h="10759440">
                  <a:moveTo>
                    <a:pt x="11932130" y="5948447"/>
                  </a:moveTo>
                  <a:lnTo>
                    <a:pt x="11928272" y="5949168"/>
                  </a:lnTo>
                  <a:lnTo>
                    <a:pt x="11926322" y="5951888"/>
                  </a:lnTo>
                  <a:lnTo>
                    <a:pt x="11924231" y="5954941"/>
                  </a:lnTo>
                  <a:lnTo>
                    <a:pt x="11924952" y="5958801"/>
                  </a:lnTo>
                  <a:lnTo>
                    <a:pt x="11927671" y="5960750"/>
                  </a:lnTo>
                  <a:lnTo>
                    <a:pt x="11931059" y="5962983"/>
                  </a:lnTo>
                  <a:lnTo>
                    <a:pt x="11932394" y="5963553"/>
                  </a:lnTo>
                  <a:lnTo>
                    <a:pt x="11931918" y="5963745"/>
                  </a:lnTo>
                  <a:lnTo>
                    <a:pt x="11934589" y="5964885"/>
                  </a:lnTo>
                  <a:lnTo>
                    <a:pt x="11937781" y="5963878"/>
                  </a:lnTo>
                  <a:lnTo>
                    <a:pt x="11939588" y="5961492"/>
                  </a:lnTo>
                  <a:lnTo>
                    <a:pt x="11941678" y="5958439"/>
                  </a:lnTo>
                  <a:lnTo>
                    <a:pt x="11940958" y="5954580"/>
                  </a:lnTo>
                  <a:lnTo>
                    <a:pt x="11938238" y="5952630"/>
                  </a:lnTo>
                  <a:lnTo>
                    <a:pt x="11934850" y="5950395"/>
                  </a:lnTo>
                  <a:lnTo>
                    <a:pt x="11932130" y="5948447"/>
                  </a:lnTo>
                  <a:close/>
                </a:path>
                <a:path w="18531205" h="10759440">
                  <a:moveTo>
                    <a:pt x="2869625" y="2075578"/>
                  </a:moveTo>
                  <a:lnTo>
                    <a:pt x="2859944" y="2071449"/>
                  </a:lnTo>
                  <a:lnTo>
                    <a:pt x="2856276" y="2072647"/>
                  </a:lnTo>
                  <a:lnTo>
                    <a:pt x="2853570" y="2078989"/>
                  </a:lnTo>
                  <a:lnTo>
                    <a:pt x="2855102" y="2082799"/>
                  </a:lnTo>
                  <a:lnTo>
                    <a:pt x="2864783" y="2086928"/>
                  </a:lnTo>
                  <a:lnTo>
                    <a:pt x="2868450" y="2085732"/>
                  </a:lnTo>
                  <a:lnTo>
                    <a:pt x="2871156" y="2079389"/>
                  </a:lnTo>
                  <a:lnTo>
                    <a:pt x="2869625" y="2075578"/>
                  </a:lnTo>
                  <a:close/>
                </a:path>
                <a:path w="18531205" h="10759440">
                  <a:moveTo>
                    <a:pt x="2789648" y="2041070"/>
                  </a:moveTo>
                  <a:lnTo>
                    <a:pt x="2779633" y="2036798"/>
                  </a:lnTo>
                  <a:lnTo>
                    <a:pt x="2775824" y="2038328"/>
                  </a:lnTo>
                  <a:lnTo>
                    <a:pt x="2773261" y="2044337"/>
                  </a:lnTo>
                  <a:lnTo>
                    <a:pt x="2774458" y="2048005"/>
                  </a:lnTo>
                  <a:lnTo>
                    <a:pt x="2784807" y="2052420"/>
                  </a:lnTo>
                  <a:lnTo>
                    <a:pt x="2788617" y="2050888"/>
                  </a:lnTo>
                  <a:lnTo>
                    <a:pt x="2791180" y="2044879"/>
                  </a:lnTo>
                  <a:lnTo>
                    <a:pt x="2789648" y="2041070"/>
                  </a:lnTo>
                  <a:close/>
                </a:path>
                <a:path w="18531205" h="10759440">
                  <a:moveTo>
                    <a:pt x="2950553" y="2109706"/>
                  </a:moveTo>
                  <a:lnTo>
                    <a:pt x="2940872" y="2105577"/>
                  </a:lnTo>
                  <a:lnTo>
                    <a:pt x="2937205" y="2106774"/>
                  </a:lnTo>
                  <a:lnTo>
                    <a:pt x="2934499" y="2113116"/>
                  </a:lnTo>
                  <a:lnTo>
                    <a:pt x="2936030" y="2116927"/>
                  </a:lnTo>
                  <a:lnTo>
                    <a:pt x="2945711" y="2121056"/>
                  </a:lnTo>
                  <a:lnTo>
                    <a:pt x="2949379" y="2119858"/>
                  </a:lnTo>
                  <a:lnTo>
                    <a:pt x="2952084" y="2113515"/>
                  </a:lnTo>
                  <a:lnTo>
                    <a:pt x="2950553" y="2109706"/>
                  </a:lnTo>
                  <a:close/>
                </a:path>
                <a:path w="18531205" h="10759440">
                  <a:moveTo>
                    <a:pt x="2709672" y="2006559"/>
                  </a:moveTo>
                  <a:lnTo>
                    <a:pt x="2699324" y="2002144"/>
                  </a:lnTo>
                  <a:lnTo>
                    <a:pt x="2695514" y="2003676"/>
                  </a:lnTo>
                  <a:lnTo>
                    <a:pt x="2692951" y="2009685"/>
                  </a:lnTo>
                  <a:lnTo>
                    <a:pt x="2694148" y="2013353"/>
                  </a:lnTo>
                  <a:lnTo>
                    <a:pt x="2704497" y="2017768"/>
                  </a:lnTo>
                  <a:lnTo>
                    <a:pt x="2708306" y="2016235"/>
                  </a:lnTo>
                  <a:lnTo>
                    <a:pt x="2710870" y="2010227"/>
                  </a:lnTo>
                  <a:lnTo>
                    <a:pt x="2709672" y="2006559"/>
                  </a:lnTo>
                  <a:close/>
                </a:path>
                <a:path w="18531205" h="10759440">
                  <a:moveTo>
                    <a:pt x="3031766" y="2143165"/>
                  </a:moveTo>
                  <a:lnTo>
                    <a:pt x="3021417" y="2138751"/>
                  </a:lnTo>
                  <a:lnTo>
                    <a:pt x="3018084" y="2140090"/>
                  </a:lnTo>
                  <a:lnTo>
                    <a:pt x="3015378" y="2146434"/>
                  </a:lnTo>
                  <a:lnTo>
                    <a:pt x="3016910" y="2150243"/>
                  </a:lnTo>
                  <a:lnTo>
                    <a:pt x="3026925" y="2154515"/>
                  </a:lnTo>
                  <a:lnTo>
                    <a:pt x="3030592" y="2153318"/>
                  </a:lnTo>
                  <a:lnTo>
                    <a:pt x="3033298" y="2146974"/>
                  </a:lnTo>
                  <a:lnTo>
                    <a:pt x="3031766" y="2143165"/>
                  </a:lnTo>
                  <a:close/>
                </a:path>
                <a:path w="18531205" h="10759440">
                  <a:moveTo>
                    <a:pt x="2629314" y="1971098"/>
                  </a:moveTo>
                  <a:lnTo>
                    <a:pt x="2619633" y="1966968"/>
                  </a:lnTo>
                  <a:lnTo>
                    <a:pt x="2615966" y="1968165"/>
                  </a:lnTo>
                  <a:lnTo>
                    <a:pt x="2613118" y="1974843"/>
                  </a:lnTo>
                  <a:lnTo>
                    <a:pt x="2614649" y="1978652"/>
                  </a:lnTo>
                  <a:lnTo>
                    <a:pt x="2624330" y="1982782"/>
                  </a:lnTo>
                  <a:lnTo>
                    <a:pt x="2628139" y="1981251"/>
                  </a:lnTo>
                  <a:lnTo>
                    <a:pt x="2630845" y="1974907"/>
                  </a:lnTo>
                  <a:lnTo>
                    <a:pt x="2629314" y="1971098"/>
                  </a:lnTo>
                  <a:close/>
                </a:path>
                <a:path w="18531205" h="10759440">
                  <a:moveTo>
                    <a:pt x="3112312" y="2176339"/>
                  </a:moveTo>
                  <a:lnTo>
                    <a:pt x="3102297" y="2172067"/>
                  </a:lnTo>
                  <a:lnTo>
                    <a:pt x="3098963" y="2173408"/>
                  </a:lnTo>
                  <a:lnTo>
                    <a:pt x="3096258" y="2179751"/>
                  </a:lnTo>
                  <a:lnTo>
                    <a:pt x="3097789" y="2183560"/>
                  </a:lnTo>
                  <a:lnTo>
                    <a:pt x="3107804" y="2187832"/>
                  </a:lnTo>
                  <a:lnTo>
                    <a:pt x="3111137" y="2186493"/>
                  </a:lnTo>
                  <a:lnTo>
                    <a:pt x="3113985" y="2179816"/>
                  </a:lnTo>
                  <a:lnTo>
                    <a:pt x="3112312" y="2176339"/>
                  </a:lnTo>
                  <a:close/>
                </a:path>
                <a:path w="18531205" h="10759440">
                  <a:moveTo>
                    <a:pt x="2549573" y="1935110"/>
                  </a:moveTo>
                  <a:lnTo>
                    <a:pt x="2539559" y="1930838"/>
                  </a:lnTo>
                  <a:lnTo>
                    <a:pt x="2535891" y="1932036"/>
                  </a:lnTo>
                  <a:lnTo>
                    <a:pt x="2533043" y="1938713"/>
                  </a:lnTo>
                  <a:lnTo>
                    <a:pt x="2534575" y="1942522"/>
                  </a:lnTo>
                  <a:lnTo>
                    <a:pt x="2544589" y="1946794"/>
                  </a:lnTo>
                  <a:lnTo>
                    <a:pt x="2548399" y="1945263"/>
                  </a:lnTo>
                  <a:lnTo>
                    <a:pt x="2551104" y="1938920"/>
                  </a:lnTo>
                  <a:lnTo>
                    <a:pt x="2549573" y="1935110"/>
                  </a:lnTo>
                  <a:close/>
                </a:path>
                <a:path w="18531205" h="10759440">
                  <a:moveTo>
                    <a:pt x="3193810" y="2209132"/>
                  </a:moveTo>
                  <a:lnTo>
                    <a:pt x="3186799" y="2206141"/>
                  </a:lnTo>
                  <a:lnTo>
                    <a:pt x="3183319" y="2205050"/>
                  </a:lnTo>
                  <a:lnTo>
                    <a:pt x="3179985" y="2206391"/>
                  </a:lnTo>
                  <a:lnTo>
                    <a:pt x="3177137" y="2213067"/>
                  </a:lnTo>
                  <a:lnTo>
                    <a:pt x="3178811" y="2216543"/>
                  </a:lnTo>
                  <a:lnTo>
                    <a:pt x="3185822" y="2219533"/>
                  </a:lnTo>
                  <a:lnTo>
                    <a:pt x="3189302" y="2220623"/>
                  </a:lnTo>
                  <a:lnTo>
                    <a:pt x="3192635" y="2219284"/>
                  </a:lnTo>
                  <a:lnTo>
                    <a:pt x="3194060" y="2215945"/>
                  </a:lnTo>
                  <a:lnTo>
                    <a:pt x="3195041" y="2212813"/>
                  </a:lnTo>
                  <a:lnTo>
                    <a:pt x="3195150" y="2212465"/>
                  </a:lnTo>
                  <a:lnTo>
                    <a:pt x="3193810" y="2209132"/>
                  </a:lnTo>
                  <a:close/>
                </a:path>
                <a:path w="18531205" h="10759440">
                  <a:moveTo>
                    <a:pt x="2470166" y="1899266"/>
                  </a:moveTo>
                  <a:lnTo>
                    <a:pt x="2460151" y="1894994"/>
                  </a:lnTo>
                  <a:lnTo>
                    <a:pt x="2456342" y="1896524"/>
                  </a:lnTo>
                  <a:lnTo>
                    <a:pt x="2453636" y="1902867"/>
                  </a:lnTo>
                  <a:lnTo>
                    <a:pt x="2454834" y="1906534"/>
                  </a:lnTo>
                  <a:lnTo>
                    <a:pt x="2465183" y="1910948"/>
                  </a:lnTo>
                  <a:lnTo>
                    <a:pt x="2468993" y="1909418"/>
                  </a:lnTo>
                  <a:lnTo>
                    <a:pt x="2471698" y="1903075"/>
                  </a:lnTo>
                  <a:lnTo>
                    <a:pt x="2470166" y="1899266"/>
                  </a:lnTo>
                  <a:close/>
                </a:path>
                <a:path w="18531205" h="10759440">
                  <a:moveTo>
                    <a:pt x="3274974" y="2241781"/>
                  </a:moveTo>
                  <a:lnTo>
                    <a:pt x="3267964" y="2238790"/>
                  </a:lnTo>
                  <a:lnTo>
                    <a:pt x="3264483" y="2237700"/>
                  </a:lnTo>
                  <a:lnTo>
                    <a:pt x="3261150" y="2239039"/>
                  </a:lnTo>
                  <a:lnTo>
                    <a:pt x="3258302" y="2245716"/>
                  </a:lnTo>
                  <a:lnTo>
                    <a:pt x="3259975" y="2249193"/>
                  </a:lnTo>
                  <a:lnTo>
                    <a:pt x="3267319" y="2252325"/>
                  </a:lnTo>
                  <a:lnTo>
                    <a:pt x="3270800" y="2253415"/>
                  </a:lnTo>
                  <a:lnTo>
                    <a:pt x="3274134" y="2252075"/>
                  </a:lnTo>
                  <a:lnTo>
                    <a:pt x="3275559" y="2248736"/>
                  </a:lnTo>
                  <a:lnTo>
                    <a:pt x="3276539" y="2245604"/>
                  </a:lnTo>
                  <a:lnTo>
                    <a:pt x="3276648" y="2245256"/>
                  </a:lnTo>
                  <a:lnTo>
                    <a:pt x="3274974" y="2241781"/>
                  </a:lnTo>
                  <a:close/>
                </a:path>
                <a:path w="18531205" h="10759440">
                  <a:moveTo>
                    <a:pt x="2390377" y="1862468"/>
                  </a:moveTo>
                  <a:lnTo>
                    <a:pt x="2383701" y="1859620"/>
                  </a:lnTo>
                  <a:lnTo>
                    <a:pt x="2378717" y="1871304"/>
                  </a:lnTo>
                  <a:lnTo>
                    <a:pt x="2385393" y="1874152"/>
                  </a:lnTo>
                  <a:lnTo>
                    <a:pt x="2389203" y="1872620"/>
                  </a:lnTo>
                  <a:lnTo>
                    <a:pt x="2391766" y="1866612"/>
                  </a:lnTo>
                  <a:lnTo>
                    <a:pt x="2390377" y="1862468"/>
                  </a:lnTo>
                  <a:close/>
                </a:path>
                <a:path w="18531205" h="10759440">
                  <a:moveTo>
                    <a:pt x="3356281" y="2274095"/>
                  </a:moveTo>
                  <a:lnTo>
                    <a:pt x="3349270" y="2271105"/>
                  </a:lnTo>
                  <a:lnTo>
                    <a:pt x="3345790" y="2270015"/>
                  </a:lnTo>
                  <a:lnTo>
                    <a:pt x="3342456" y="2271354"/>
                  </a:lnTo>
                  <a:lnTo>
                    <a:pt x="3339608" y="2278031"/>
                  </a:lnTo>
                  <a:lnTo>
                    <a:pt x="3341282" y="2281507"/>
                  </a:lnTo>
                  <a:lnTo>
                    <a:pt x="3344286" y="2282789"/>
                  </a:lnTo>
                  <a:lnTo>
                    <a:pt x="3344763" y="2282598"/>
                  </a:lnTo>
                  <a:lnTo>
                    <a:pt x="3348435" y="2284164"/>
                  </a:lnTo>
                  <a:lnTo>
                    <a:pt x="3357621" y="2277430"/>
                  </a:lnTo>
                  <a:lnTo>
                    <a:pt x="3356281" y="2274095"/>
                  </a:lnTo>
                  <a:close/>
                </a:path>
                <a:path w="18531205" h="10759440">
                  <a:moveTo>
                    <a:pt x="11860183" y="5898817"/>
                  </a:moveTo>
                  <a:lnTo>
                    <a:pt x="11856323" y="5899538"/>
                  </a:lnTo>
                  <a:lnTo>
                    <a:pt x="11854590" y="5901956"/>
                  </a:lnTo>
                  <a:lnTo>
                    <a:pt x="11854374" y="5902258"/>
                  </a:lnTo>
                  <a:lnTo>
                    <a:pt x="11852938" y="5904802"/>
                  </a:lnTo>
                  <a:lnTo>
                    <a:pt x="11852758" y="5905120"/>
                  </a:lnTo>
                  <a:lnTo>
                    <a:pt x="11853480" y="5908978"/>
                  </a:lnTo>
                  <a:lnTo>
                    <a:pt x="11856200" y="5910928"/>
                  </a:lnTo>
                  <a:lnTo>
                    <a:pt x="11859587" y="5913162"/>
                  </a:lnTo>
                  <a:lnTo>
                    <a:pt x="11863259" y="5914728"/>
                  </a:lnTo>
                  <a:lnTo>
                    <a:pt x="11866450" y="5913723"/>
                  </a:lnTo>
                  <a:lnTo>
                    <a:pt x="11868032" y="5911635"/>
                  </a:lnTo>
                  <a:lnTo>
                    <a:pt x="11868258" y="5911337"/>
                  </a:lnTo>
                  <a:lnTo>
                    <a:pt x="11869693" y="5908793"/>
                  </a:lnTo>
                  <a:lnTo>
                    <a:pt x="11869873" y="5908475"/>
                  </a:lnTo>
                  <a:lnTo>
                    <a:pt x="11869151" y="5904616"/>
                  </a:lnTo>
                  <a:lnTo>
                    <a:pt x="11866431" y="5902666"/>
                  </a:lnTo>
                  <a:lnTo>
                    <a:pt x="11863044" y="5900432"/>
                  </a:lnTo>
                  <a:lnTo>
                    <a:pt x="11860183" y="5898817"/>
                  </a:lnTo>
                  <a:close/>
                </a:path>
                <a:path w="18531205" h="10759440">
                  <a:moveTo>
                    <a:pt x="3437396" y="2305934"/>
                  </a:moveTo>
                  <a:lnTo>
                    <a:pt x="3430720" y="2303086"/>
                  </a:lnTo>
                  <a:lnTo>
                    <a:pt x="3427239" y="2301996"/>
                  </a:lnTo>
                  <a:lnTo>
                    <a:pt x="3423763" y="2303670"/>
                  </a:lnTo>
                  <a:lnTo>
                    <a:pt x="3421057" y="2310013"/>
                  </a:lnTo>
                  <a:lnTo>
                    <a:pt x="3422731" y="2313488"/>
                  </a:lnTo>
                  <a:lnTo>
                    <a:pt x="3425736" y="2314770"/>
                  </a:lnTo>
                  <a:lnTo>
                    <a:pt x="3426212" y="2314579"/>
                  </a:lnTo>
                  <a:lnTo>
                    <a:pt x="3429884" y="2316145"/>
                  </a:lnTo>
                  <a:lnTo>
                    <a:pt x="3439070" y="2309411"/>
                  </a:lnTo>
                  <a:lnTo>
                    <a:pt x="3437396" y="2305934"/>
                  </a:lnTo>
                  <a:close/>
                </a:path>
                <a:path w="18531205" h="10759440">
                  <a:moveTo>
                    <a:pt x="2311541" y="1825287"/>
                  </a:moveTo>
                  <a:lnTo>
                    <a:pt x="2301526" y="1821015"/>
                  </a:lnTo>
                  <a:lnTo>
                    <a:pt x="2297858" y="1822213"/>
                  </a:lnTo>
                  <a:lnTo>
                    <a:pt x="2295152" y="1828556"/>
                  </a:lnTo>
                  <a:lnTo>
                    <a:pt x="2296542" y="1832699"/>
                  </a:lnTo>
                  <a:lnTo>
                    <a:pt x="2306557" y="1836971"/>
                  </a:lnTo>
                  <a:lnTo>
                    <a:pt x="2310366" y="1835440"/>
                  </a:lnTo>
                  <a:lnTo>
                    <a:pt x="2312929" y="1829431"/>
                  </a:lnTo>
                  <a:lnTo>
                    <a:pt x="2311541" y="1825287"/>
                  </a:lnTo>
                  <a:close/>
                </a:path>
                <a:path w="18531205" h="10759440">
                  <a:moveTo>
                    <a:pt x="3519179" y="2338059"/>
                  </a:moveTo>
                  <a:lnTo>
                    <a:pt x="3512168" y="2335068"/>
                  </a:lnTo>
                  <a:lnTo>
                    <a:pt x="3508688" y="2333978"/>
                  </a:lnTo>
                  <a:lnTo>
                    <a:pt x="3505212" y="2335652"/>
                  </a:lnTo>
                  <a:lnTo>
                    <a:pt x="3502507" y="2341994"/>
                  </a:lnTo>
                  <a:lnTo>
                    <a:pt x="3504181" y="2345470"/>
                  </a:lnTo>
                  <a:lnTo>
                    <a:pt x="3507185" y="2346751"/>
                  </a:lnTo>
                  <a:lnTo>
                    <a:pt x="3507661" y="2346561"/>
                  </a:lnTo>
                  <a:lnTo>
                    <a:pt x="3511333" y="2348127"/>
                  </a:lnTo>
                  <a:lnTo>
                    <a:pt x="3514814" y="2349217"/>
                  </a:lnTo>
                  <a:lnTo>
                    <a:pt x="3518289" y="2347544"/>
                  </a:lnTo>
                  <a:lnTo>
                    <a:pt x="3519571" y="2344539"/>
                  </a:lnTo>
                  <a:lnTo>
                    <a:pt x="3520308" y="2342091"/>
                  </a:lnTo>
                  <a:lnTo>
                    <a:pt x="3520519" y="2341392"/>
                  </a:lnTo>
                  <a:lnTo>
                    <a:pt x="3519179" y="2338059"/>
                  </a:lnTo>
                  <a:close/>
                </a:path>
                <a:path w="18531205" h="10759440">
                  <a:moveTo>
                    <a:pt x="2222974" y="1783167"/>
                  </a:moveTo>
                  <a:lnTo>
                    <a:pt x="2219164" y="1784698"/>
                  </a:lnTo>
                  <a:lnTo>
                    <a:pt x="2217355" y="1788662"/>
                  </a:lnTo>
                  <a:lnTo>
                    <a:pt x="2216124" y="1790900"/>
                  </a:lnTo>
                  <a:lnTo>
                    <a:pt x="2217513" y="1795043"/>
                  </a:lnTo>
                  <a:lnTo>
                    <a:pt x="2227528" y="1799315"/>
                  </a:lnTo>
                  <a:lnTo>
                    <a:pt x="2231195" y="1798116"/>
                  </a:lnTo>
                  <a:lnTo>
                    <a:pt x="2233004" y="1794154"/>
                  </a:lnTo>
                  <a:lnTo>
                    <a:pt x="2234235" y="1791916"/>
                  </a:lnTo>
                  <a:lnTo>
                    <a:pt x="2232846" y="1787773"/>
                  </a:lnTo>
                  <a:lnTo>
                    <a:pt x="2226170" y="1784925"/>
                  </a:lnTo>
                  <a:lnTo>
                    <a:pt x="2222974" y="1783167"/>
                  </a:lnTo>
                  <a:close/>
                </a:path>
                <a:path w="18531205" h="10759440">
                  <a:moveTo>
                    <a:pt x="3600579" y="2369231"/>
                  </a:moveTo>
                  <a:lnTo>
                    <a:pt x="3593902" y="2366383"/>
                  </a:lnTo>
                  <a:lnTo>
                    <a:pt x="3590421" y="2365293"/>
                  </a:lnTo>
                  <a:lnTo>
                    <a:pt x="3587088" y="2366632"/>
                  </a:lnTo>
                  <a:lnTo>
                    <a:pt x="3584240" y="2373309"/>
                  </a:lnTo>
                  <a:lnTo>
                    <a:pt x="3585914" y="2376784"/>
                  </a:lnTo>
                  <a:lnTo>
                    <a:pt x="3588919" y="2378066"/>
                  </a:lnTo>
                  <a:lnTo>
                    <a:pt x="3589394" y="2377875"/>
                  </a:lnTo>
                  <a:lnTo>
                    <a:pt x="3593067" y="2379442"/>
                  </a:lnTo>
                  <a:lnTo>
                    <a:pt x="3596547" y="2380532"/>
                  </a:lnTo>
                  <a:lnTo>
                    <a:pt x="3599881" y="2379191"/>
                  </a:lnTo>
                  <a:lnTo>
                    <a:pt x="3601306" y="2375852"/>
                  </a:lnTo>
                  <a:lnTo>
                    <a:pt x="3602148" y="2373056"/>
                  </a:lnTo>
                  <a:lnTo>
                    <a:pt x="3602253" y="2372706"/>
                  </a:lnTo>
                  <a:lnTo>
                    <a:pt x="3600579" y="2369231"/>
                  </a:lnTo>
                  <a:close/>
                </a:path>
                <a:path w="18531205" h="10759440">
                  <a:moveTo>
                    <a:pt x="2144564" y="1744986"/>
                  </a:moveTo>
                  <a:lnTo>
                    <a:pt x="2140420" y="1746375"/>
                  </a:lnTo>
                  <a:lnTo>
                    <a:pt x="2138611" y="1750338"/>
                  </a:lnTo>
                  <a:lnTo>
                    <a:pt x="2137381" y="1752574"/>
                  </a:lnTo>
                  <a:lnTo>
                    <a:pt x="2138912" y="1756385"/>
                  </a:lnTo>
                  <a:lnTo>
                    <a:pt x="2141774" y="1758000"/>
                  </a:lnTo>
                  <a:lnTo>
                    <a:pt x="2148784" y="1760991"/>
                  </a:lnTo>
                  <a:lnTo>
                    <a:pt x="2152452" y="1759793"/>
                  </a:lnTo>
                  <a:lnTo>
                    <a:pt x="2154261" y="1755830"/>
                  </a:lnTo>
                  <a:lnTo>
                    <a:pt x="2155492" y="1753592"/>
                  </a:lnTo>
                  <a:lnTo>
                    <a:pt x="2153960" y="1749783"/>
                  </a:lnTo>
                  <a:lnTo>
                    <a:pt x="2151098" y="1748168"/>
                  </a:lnTo>
                  <a:lnTo>
                    <a:pt x="2147426" y="1746601"/>
                  </a:lnTo>
                  <a:lnTo>
                    <a:pt x="2144564" y="1744986"/>
                  </a:lnTo>
                  <a:close/>
                </a:path>
                <a:path w="18531205" h="10759440">
                  <a:moveTo>
                    <a:pt x="3682312" y="2400544"/>
                  </a:moveTo>
                  <a:lnTo>
                    <a:pt x="3672299" y="2396272"/>
                  </a:lnTo>
                  <a:lnTo>
                    <a:pt x="3668822" y="2397946"/>
                  </a:lnTo>
                  <a:lnTo>
                    <a:pt x="3665974" y="2404622"/>
                  </a:lnTo>
                  <a:lnTo>
                    <a:pt x="3667648" y="2408098"/>
                  </a:lnTo>
                  <a:lnTo>
                    <a:pt x="3670652" y="2409380"/>
                  </a:lnTo>
                  <a:lnTo>
                    <a:pt x="3671129" y="2409189"/>
                  </a:lnTo>
                  <a:lnTo>
                    <a:pt x="3674801" y="2410755"/>
                  </a:lnTo>
                  <a:lnTo>
                    <a:pt x="3683987" y="2404021"/>
                  </a:lnTo>
                  <a:lnTo>
                    <a:pt x="3682312" y="2400544"/>
                  </a:lnTo>
                  <a:close/>
                </a:path>
                <a:path w="18531205" h="10759440">
                  <a:moveTo>
                    <a:pt x="3764190" y="2431523"/>
                  </a:moveTo>
                  <a:lnTo>
                    <a:pt x="3760709" y="2430433"/>
                  </a:lnTo>
                  <a:lnTo>
                    <a:pt x="3754032" y="2427585"/>
                  </a:lnTo>
                  <a:lnTo>
                    <a:pt x="3750556" y="2429260"/>
                  </a:lnTo>
                  <a:lnTo>
                    <a:pt x="3747708" y="2435936"/>
                  </a:lnTo>
                  <a:lnTo>
                    <a:pt x="3749382" y="2439412"/>
                  </a:lnTo>
                  <a:lnTo>
                    <a:pt x="3752387" y="2440693"/>
                  </a:lnTo>
                  <a:lnTo>
                    <a:pt x="3752863" y="2440502"/>
                  </a:lnTo>
                  <a:lnTo>
                    <a:pt x="3759540" y="2443350"/>
                  </a:lnTo>
                  <a:lnTo>
                    <a:pt x="3763015" y="2441676"/>
                  </a:lnTo>
                  <a:lnTo>
                    <a:pt x="3765720" y="2435333"/>
                  </a:lnTo>
                  <a:lnTo>
                    <a:pt x="3764190" y="2431523"/>
                  </a:lnTo>
                  <a:close/>
                </a:path>
                <a:path w="18531205" h="10759440">
                  <a:moveTo>
                    <a:pt x="2065772" y="1705850"/>
                  </a:moveTo>
                  <a:lnTo>
                    <a:pt x="2061628" y="1707240"/>
                  </a:lnTo>
                  <a:lnTo>
                    <a:pt x="2059818" y="1711204"/>
                  </a:lnTo>
                  <a:lnTo>
                    <a:pt x="2058588" y="1713440"/>
                  </a:lnTo>
                  <a:lnTo>
                    <a:pt x="2060119" y="1717251"/>
                  </a:lnTo>
                  <a:lnTo>
                    <a:pt x="2062981" y="1718866"/>
                  </a:lnTo>
                  <a:lnTo>
                    <a:pt x="2069992" y="1721857"/>
                  </a:lnTo>
                  <a:lnTo>
                    <a:pt x="2073659" y="1720659"/>
                  </a:lnTo>
                  <a:lnTo>
                    <a:pt x="2075468" y="1716696"/>
                  </a:lnTo>
                  <a:lnTo>
                    <a:pt x="2076699" y="1714458"/>
                  </a:lnTo>
                  <a:lnTo>
                    <a:pt x="2075168" y="1710648"/>
                  </a:lnTo>
                  <a:lnTo>
                    <a:pt x="2072306" y="1709032"/>
                  </a:lnTo>
                  <a:lnTo>
                    <a:pt x="2068634" y="1707466"/>
                  </a:lnTo>
                  <a:lnTo>
                    <a:pt x="2065772" y="1705850"/>
                  </a:lnTo>
                  <a:close/>
                </a:path>
                <a:path w="18531205" h="10759440">
                  <a:moveTo>
                    <a:pt x="11787949" y="5849854"/>
                  </a:moveTo>
                  <a:lnTo>
                    <a:pt x="11783949" y="5850909"/>
                  </a:lnTo>
                  <a:lnTo>
                    <a:pt x="11780267" y="5856048"/>
                  </a:lnTo>
                  <a:lnTo>
                    <a:pt x="11780050" y="5856350"/>
                  </a:lnTo>
                  <a:lnTo>
                    <a:pt x="11781105" y="5860350"/>
                  </a:lnTo>
                  <a:lnTo>
                    <a:pt x="11783824" y="5862299"/>
                  </a:lnTo>
                  <a:lnTo>
                    <a:pt x="11787212" y="5864534"/>
                  </a:lnTo>
                  <a:lnTo>
                    <a:pt x="11790884" y="5866100"/>
                  </a:lnTo>
                  <a:lnTo>
                    <a:pt x="11794075" y="5865093"/>
                  </a:lnTo>
                  <a:lnTo>
                    <a:pt x="11795655" y="5863006"/>
                  </a:lnTo>
                  <a:lnTo>
                    <a:pt x="11797831" y="5859988"/>
                  </a:lnTo>
                  <a:lnTo>
                    <a:pt x="11796777" y="5855986"/>
                  </a:lnTo>
                  <a:lnTo>
                    <a:pt x="11794057" y="5854038"/>
                  </a:lnTo>
                  <a:lnTo>
                    <a:pt x="11790669" y="5851804"/>
                  </a:lnTo>
                  <a:lnTo>
                    <a:pt x="11787949" y="5849854"/>
                  </a:lnTo>
                  <a:close/>
                </a:path>
                <a:path w="18531205" h="10759440">
                  <a:moveTo>
                    <a:pt x="3845781" y="2463172"/>
                  </a:moveTo>
                  <a:lnTo>
                    <a:pt x="3835766" y="2458900"/>
                  </a:lnTo>
                  <a:lnTo>
                    <a:pt x="3832148" y="2460907"/>
                  </a:lnTo>
                  <a:lnTo>
                    <a:pt x="3829585" y="2466916"/>
                  </a:lnTo>
                  <a:lnTo>
                    <a:pt x="3831258" y="2470392"/>
                  </a:lnTo>
                  <a:lnTo>
                    <a:pt x="3841273" y="2474664"/>
                  </a:lnTo>
                  <a:lnTo>
                    <a:pt x="3844749" y="2472991"/>
                  </a:lnTo>
                  <a:lnTo>
                    <a:pt x="3847597" y="2466314"/>
                  </a:lnTo>
                  <a:lnTo>
                    <a:pt x="3845781" y="2463172"/>
                  </a:lnTo>
                  <a:close/>
                </a:path>
                <a:path w="18531205" h="10759440">
                  <a:moveTo>
                    <a:pt x="1987931" y="1666334"/>
                  </a:moveTo>
                  <a:lnTo>
                    <a:pt x="1983788" y="1667723"/>
                  </a:lnTo>
                  <a:lnTo>
                    <a:pt x="1981968" y="1671681"/>
                  </a:lnTo>
                  <a:lnTo>
                    <a:pt x="1980891" y="1673590"/>
                  </a:lnTo>
                  <a:lnTo>
                    <a:pt x="1982280" y="1677734"/>
                  </a:lnTo>
                  <a:lnTo>
                    <a:pt x="1985142" y="1679349"/>
                  </a:lnTo>
                  <a:lnTo>
                    <a:pt x="1992152" y="1682340"/>
                  </a:lnTo>
                  <a:lnTo>
                    <a:pt x="1995819" y="1681142"/>
                  </a:lnTo>
                  <a:lnTo>
                    <a:pt x="1997640" y="1677182"/>
                  </a:lnTo>
                  <a:lnTo>
                    <a:pt x="1998716" y="1675275"/>
                  </a:lnTo>
                  <a:lnTo>
                    <a:pt x="1997185" y="1671465"/>
                  </a:lnTo>
                  <a:lnTo>
                    <a:pt x="1994466" y="1669515"/>
                  </a:lnTo>
                  <a:lnTo>
                    <a:pt x="1990793" y="1667949"/>
                  </a:lnTo>
                  <a:lnTo>
                    <a:pt x="1987931" y="1666334"/>
                  </a:lnTo>
                  <a:close/>
                </a:path>
                <a:path w="18531205" h="10759440">
                  <a:moveTo>
                    <a:pt x="3927941" y="2493484"/>
                  </a:moveTo>
                  <a:lnTo>
                    <a:pt x="3924461" y="2492394"/>
                  </a:lnTo>
                  <a:lnTo>
                    <a:pt x="3917784" y="2489546"/>
                  </a:lnTo>
                  <a:lnTo>
                    <a:pt x="3914166" y="2491553"/>
                  </a:lnTo>
                  <a:lnTo>
                    <a:pt x="3911603" y="2497562"/>
                  </a:lnTo>
                  <a:lnTo>
                    <a:pt x="3913277" y="2501039"/>
                  </a:lnTo>
                  <a:lnTo>
                    <a:pt x="3923291" y="2505311"/>
                  </a:lnTo>
                  <a:lnTo>
                    <a:pt x="3926768" y="2503636"/>
                  </a:lnTo>
                  <a:lnTo>
                    <a:pt x="3929616" y="2496960"/>
                  </a:lnTo>
                  <a:lnTo>
                    <a:pt x="3927941" y="2493484"/>
                  </a:lnTo>
                  <a:close/>
                </a:path>
                <a:path w="18531205" h="10759440">
                  <a:moveTo>
                    <a:pt x="4009818" y="2524464"/>
                  </a:moveTo>
                  <a:lnTo>
                    <a:pt x="3999803" y="2520192"/>
                  </a:lnTo>
                  <a:lnTo>
                    <a:pt x="3996327" y="2521866"/>
                  </a:lnTo>
                  <a:lnTo>
                    <a:pt x="3993622" y="2528208"/>
                  </a:lnTo>
                  <a:lnTo>
                    <a:pt x="3995296" y="2531684"/>
                  </a:lnTo>
                  <a:lnTo>
                    <a:pt x="4005310" y="2535956"/>
                  </a:lnTo>
                  <a:lnTo>
                    <a:pt x="4008786" y="2534283"/>
                  </a:lnTo>
                  <a:lnTo>
                    <a:pt x="4011635" y="2527606"/>
                  </a:lnTo>
                  <a:lnTo>
                    <a:pt x="4009818" y="2524464"/>
                  </a:lnTo>
                  <a:close/>
                </a:path>
                <a:path w="18531205" h="10759440">
                  <a:moveTo>
                    <a:pt x="1910042" y="1626007"/>
                  </a:moveTo>
                  <a:lnTo>
                    <a:pt x="1905899" y="1627396"/>
                  </a:lnTo>
                  <a:lnTo>
                    <a:pt x="1904078" y="1631355"/>
                  </a:lnTo>
                  <a:lnTo>
                    <a:pt x="1903002" y="1633262"/>
                  </a:lnTo>
                  <a:lnTo>
                    <a:pt x="1904533" y="1637072"/>
                  </a:lnTo>
                  <a:lnTo>
                    <a:pt x="1907253" y="1639021"/>
                  </a:lnTo>
                  <a:lnTo>
                    <a:pt x="1914597" y="1642154"/>
                  </a:lnTo>
                  <a:lnTo>
                    <a:pt x="1918264" y="1640957"/>
                  </a:lnTo>
                  <a:lnTo>
                    <a:pt x="1920085" y="1636998"/>
                  </a:lnTo>
                  <a:lnTo>
                    <a:pt x="1921162" y="1635090"/>
                  </a:lnTo>
                  <a:lnTo>
                    <a:pt x="1919630" y="1631280"/>
                  </a:lnTo>
                  <a:lnTo>
                    <a:pt x="1916910" y="1629330"/>
                  </a:lnTo>
                  <a:lnTo>
                    <a:pt x="1913238" y="1627764"/>
                  </a:lnTo>
                  <a:lnTo>
                    <a:pt x="1910042" y="1626007"/>
                  </a:lnTo>
                  <a:close/>
                </a:path>
                <a:path w="18531205" h="10759440">
                  <a:moveTo>
                    <a:pt x="4091788" y="2554300"/>
                  </a:moveTo>
                  <a:lnTo>
                    <a:pt x="4088641" y="2553353"/>
                  </a:lnTo>
                  <a:lnTo>
                    <a:pt x="4081964" y="2550504"/>
                  </a:lnTo>
                  <a:lnTo>
                    <a:pt x="4078346" y="2552511"/>
                  </a:lnTo>
                  <a:lnTo>
                    <a:pt x="4075783" y="2558520"/>
                  </a:lnTo>
                  <a:lnTo>
                    <a:pt x="4077456" y="2561997"/>
                  </a:lnTo>
                  <a:lnTo>
                    <a:pt x="4087472" y="2566269"/>
                  </a:lnTo>
                  <a:lnTo>
                    <a:pt x="4091090" y="2564261"/>
                  </a:lnTo>
                  <a:lnTo>
                    <a:pt x="4093795" y="2557918"/>
                  </a:lnTo>
                  <a:lnTo>
                    <a:pt x="4091788" y="2554300"/>
                  </a:lnTo>
                  <a:close/>
                </a:path>
                <a:path w="18531205" h="10759440">
                  <a:moveTo>
                    <a:pt x="11714336" y="5802277"/>
                  </a:moveTo>
                  <a:lnTo>
                    <a:pt x="11710336" y="5803332"/>
                  </a:lnTo>
                  <a:lnTo>
                    <a:pt x="11709079" y="5805558"/>
                  </a:lnTo>
                  <a:lnTo>
                    <a:pt x="11708721" y="5806193"/>
                  </a:lnTo>
                  <a:lnTo>
                    <a:pt x="11706630" y="5809248"/>
                  </a:lnTo>
                  <a:lnTo>
                    <a:pt x="11707827" y="5812916"/>
                  </a:lnTo>
                  <a:lnTo>
                    <a:pt x="11710546" y="5814864"/>
                  </a:lnTo>
                  <a:lnTo>
                    <a:pt x="11713934" y="5817098"/>
                  </a:lnTo>
                  <a:lnTo>
                    <a:pt x="11717606" y="5818664"/>
                  </a:lnTo>
                  <a:lnTo>
                    <a:pt x="11721130" y="5817801"/>
                  </a:lnTo>
                  <a:lnTo>
                    <a:pt x="11722235" y="5815904"/>
                  </a:lnTo>
                  <a:lnTo>
                    <a:pt x="11722603" y="5815272"/>
                  </a:lnTo>
                  <a:lnTo>
                    <a:pt x="11724695" y="5812219"/>
                  </a:lnTo>
                  <a:lnTo>
                    <a:pt x="11723498" y="5808552"/>
                  </a:lnTo>
                  <a:lnTo>
                    <a:pt x="11720779" y="5806603"/>
                  </a:lnTo>
                  <a:lnTo>
                    <a:pt x="11717391" y="5804369"/>
                  </a:lnTo>
                  <a:lnTo>
                    <a:pt x="11714336" y="5802277"/>
                  </a:lnTo>
                  <a:close/>
                </a:path>
                <a:path w="18531205" h="10759440">
                  <a:moveTo>
                    <a:pt x="4173615" y="2584470"/>
                  </a:moveTo>
                  <a:lnTo>
                    <a:pt x="4170468" y="2583523"/>
                  </a:lnTo>
                  <a:lnTo>
                    <a:pt x="4163791" y="2580675"/>
                  </a:lnTo>
                  <a:lnTo>
                    <a:pt x="4160173" y="2582682"/>
                  </a:lnTo>
                  <a:lnTo>
                    <a:pt x="4157610" y="2588691"/>
                  </a:lnTo>
                  <a:lnTo>
                    <a:pt x="4159284" y="2592166"/>
                  </a:lnTo>
                  <a:lnTo>
                    <a:pt x="4169299" y="2596438"/>
                  </a:lnTo>
                  <a:lnTo>
                    <a:pt x="4172917" y="2594431"/>
                  </a:lnTo>
                  <a:lnTo>
                    <a:pt x="4175623" y="2588088"/>
                  </a:lnTo>
                  <a:lnTo>
                    <a:pt x="4173615" y="2584470"/>
                  </a:lnTo>
                  <a:close/>
                </a:path>
                <a:path w="18531205" h="10759440">
                  <a:moveTo>
                    <a:pt x="1832580" y="1584678"/>
                  </a:moveTo>
                  <a:lnTo>
                    <a:pt x="1828437" y="1586067"/>
                  </a:lnTo>
                  <a:lnTo>
                    <a:pt x="1825731" y="1592410"/>
                  </a:lnTo>
                  <a:lnTo>
                    <a:pt x="1826928" y="1596078"/>
                  </a:lnTo>
                  <a:lnTo>
                    <a:pt x="1829648" y="1598027"/>
                  </a:lnTo>
                  <a:lnTo>
                    <a:pt x="1836993" y="1601160"/>
                  </a:lnTo>
                  <a:lnTo>
                    <a:pt x="1840660" y="1599962"/>
                  </a:lnTo>
                  <a:lnTo>
                    <a:pt x="1843366" y="1593619"/>
                  </a:lnTo>
                  <a:lnTo>
                    <a:pt x="1842168" y="1589952"/>
                  </a:lnTo>
                  <a:lnTo>
                    <a:pt x="1839448" y="1588003"/>
                  </a:lnTo>
                  <a:lnTo>
                    <a:pt x="1835776" y="1586436"/>
                  </a:lnTo>
                  <a:lnTo>
                    <a:pt x="1832580" y="1584678"/>
                  </a:lnTo>
                  <a:close/>
                </a:path>
                <a:path w="18531205" h="10759440">
                  <a:moveTo>
                    <a:pt x="4256252" y="2614590"/>
                  </a:moveTo>
                  <a:lnTo>
                    <a:pt x="4252772" y="2613500"/>
                  </a:lnTo>
                  <a:lnTo>
                    <a:pt x="4246095" y="2610652"/>
                  </a:lnTo>
                  <a:lnTo>
                    <a:pt x="4242476" y="2612660"/>
                  </a:lnTo>
                  <a:lnTo>
                    <a:pt x="4239913" y="2618669"/>
                  </a:lnTo>
                  <a:lnTo>
                    <a:pt x="4241587" y="2622145"/>
                  </a:lnTo>
                  <a:lnTo>
                    <a:pt x="4251602" y="2626417"/>
                  </a:lnTo>
                  <a:lnTo>
                    <a:pt x="4255221" y="2624410"/>
                  </a:lnTo>
                  <a:lnTo>
                    <a:pt x="4257926" y="2618067"/>
                  </a:lnTo>
                  <a:lnTo>
                    <a:pt x="4256252" y="2614590"/>
                  </a:lnTo>
                  <a:close/>
                </a:path>
                <a:path w="18531205" h="10759440">
                  <a:moveTo>
                    <a:pt x="1762321" y="1546816"/>
                  </a:moveTo>
                  <a:lnTo>
                    <a:pt x="1758648" y="1545250"/>
                  </a:lnTo>
                  <a:lnTo>
                    <a:pt x="1755560" y="1550640"/>
                  </a:lnTo>
                  <a:lnTo>
                    <a:pt x="1753629" y="1554551"/>
                  </a:lnTo>
                  <a:lnTo>
                    <a:pt x="1752663" y="1556507"/>
                  </a:lnTo>
                  <a:lnTo>
                    <a:pt x="1759673" y="1559497"/>
                  </a:lnTo>
                  <a:lnTo>
                    <a:pt x="1763198" y="1558633"/>
                  </a:lnTo>
                  <a:lnTo>
                    <a:pt x="1765007" y="1554670"/>
                  </a:lnTo>
                  <a:lnTo>
                    <a:pt x="1766238" y="1552432"/>
                  </a:lnTo>
                  <a:lnTo>
                    <a:pt x="1765040" y="1548766"/>
                  </a:lnTo>
                  <a:lnTo>
                    <a:pt x="1762321" y="1546816"/>
                  </a:lnTo>
                  <a:close/>
                </a:path>
                <a:path w="18531205" h="10759440">
                  <a:moveTo>
                    <a:pt x="4338079" y="2644761"/>
                  </a:moveTo>
                  <a:lnTo>
                    <a:pt x="4334933" y="2643813"/>
                  </a:lnTo>
                  <a:lnTo>
                    <a:pt x="4328256" y="2640965"/>
                  </a:lnTo>
                  <a:lnTo>
                    <a:pt x="4324638" y="2642972"/>
                  </a:lnTo>
                  <a:lnTo>
                    <a:pt x="4322074" y="2648982"/>
                  </a:lnTo>
                  <a:lnTo>
                    <a:pt x="4323748" y="2652457"/>
                  </a:lnTo>
                  <a:lnTo>
                    <a:pt x="4333764" y="2656730"/>
                  </a:lnTo>
                  <a:lnTo>
                    <a:pt x="4337239" y="2655056"/>
                  </a:lnTo>
                  <a:lnTo>
                    <a:pt x="4340087" y="2648380"/>
                  </a:lnTo>
                  <a:lnTo>
                    <a:pt x="4338079" y="2644761"/>
                  </a:lnTo>
                  <a:close/>
                </a:path>
                <a:path w="18531205" h="10759440">
                  <a:moveTo>
                    <a:pt x="11639536" y="5756560"/>
                  </a:moveTo>
                  <a:lnTo>
                    <a:pt x="11635536" y="5757614"/>
                  </a:lnTo>
                  <a:lnTo>
                    <a:pt x="11632664" y="5762702"/>
                  </a:lnTo>
                  <a:lnTo>
                    <a:pt x="11632305" y="5763338"/>
                  </a:lnTo>
                  <a:lnTo>
                    <a:pt x="11633359" y="5767340"/>
                  </a:lnTo>
                  <a:lnTo>
                    <a:pt x="11636221" y="5768956"/>
                  </a:lnTo>
                  <a:lnTo>
                    <a:pt x="11639609" y="5771190"/>
                  </a:lnTo>
                  <a:lnTo>
                    <a:pt x="11640610" y="5771617"/>
                  </a:lnTo>
                  <a:lnTo>
                    <a:pt x="11640134" y="5771807"/>
                  </a:lnTo>
                  <a:lnTo>
                    <a:pt x="11642805" y="5772947"/>
                  </a:lnTo>
                  <a:lnTo>
                    <a:pt x="11646330" y="5772084"/>
                  </a:lnTo>
                  <a:lnTo>
                    <a:pt x="11647587" y="5769858"/>
                  </a:lnTo>
                  <a:lnTo>
                    <a:pt x="11649704" y="5766026"/>
                  </a:lnTo>
                  <a:lnTo>
                    <a:pt x="11648648" y="5762024"/>
                  </a:lnTo>
                  <a:lnTo>
                    <a:pt x="11645787" y="5760409"/>
                  </a:lnTo>
                  <a:lnTo>
                    <a:pt x="11642399" y="5758175"/>
                  </a:lnTo>
                  <a:lnTo>
                    <a:pt x="11639536" y="5756560"/>
                  </a:lnTo>
                  <a:close/>
                </a:path>
                <a:path w="18531205" h="10759440">
                  <a:moveTo>
                    <a:pt x="4420860" y="2674548"/>
                  </a:moveTo>
                  <a:lnTo>
                    <a:pt x="4417379" y="2673458"/>
                  </a:lnTo>
                  <a:lnTo>
                    <a:pt x="4410702" y="2670610"/>
                  </a:lnTo>
                  <a:lnTo>
                    <a:pt x="4407084" y="2672618"/>
                  </a:lnTo>
                  <a:lnTo>
                    <a:pt x="4404521" y="2678626"/>
                  </a:lnTo>
                  <a:lnTo>
                    <a:pt x="4406194" y="2682103"/>
                  </a:lnTo>
                  <a:lnTo>
                    <a:pt x="4416209" y="2686374"/>
                  </a:lnTo>
                  <a:lnTo>
                    <a:pt x="4419828" y="2684366"/>
                  </a:lnTo>
                  <a:lnTo>
                    <a:pt x="4422533" y="2678025"/>
                  </a:lnTo>
                  <a:lnTo>
                    <a:pt x="4420860" y="2674548"/>
                  </a:lnTo>
                  <a:close/>
                </a:path>
                <a:path w="18531205" h="10759440">
                  <a:moveTo>
                    <a:pt x="1679561" y="1501256"/>
                  </a:moveTo>
                  <a:lnTo>
                    <a:pt x="1675560" y="1502310"/>
                  </a:lnTo>
                  <a:lnTo>
                    <a:pt x="1672329" y="1508034"/>
                  </a:lnTo>
                  <a:lnTo>
                    <a:pt x="1673385" y="1512035"/>
                  </a:lnTo>
                  <a:lnTo>
                    <a:pt x="1676104" y="1513984"/>
                  </a:lnTo>
                  <a:lnTo>
                    <a:pt x="1683449" y="1517117"/>
                  </a:lnTo>
                  <a:lnTo>
                    <a:pt x="1686973" y="1516254"/>
                  </a:lnTo>
                  <a:lnTo>
                    <a:pt x="1688255" y="1513249"/>
                  </a:lnTo>
                  <a:lnTo>
                    <a:pt x="1689870" y="1510388"/>
                  </a:lnTo>
                  <a:lnTo>
                    <a:pt x="1688816" y="1506386"/>
                  </a:lnTo>
                  <a:lnTo>
                    <a:pt x="1686096" y="1504437"/>
                  </a:lnTo>
                  <a:lnTo>
                    <a:pt x="1682424" y="1502870"/>
                  </a:lnTo>
                  <a:lnTo>
                    <a:pt x="1679561" y="1501256"/>
                  </a:lnTo>
                  <a:close/>
                </a:path>
                <a:path w="18531205" h="10759440">
                  <a:moveTo>
                    <a:pt x="4503162" y="2704527"/>
                  </a:moveTo>
                  <a:lnTo>
                    <a:pt x="4499682" y="2703437"/>
                  </a:lnTo>
                  <a:lnTo>
                    <a:pt x="4493005" y="2700589"/>
                  </a:lnTo>
                  <a:lnTo>
                    <a:pt x="4489388" y="2702596"/>
                  </a:lnTo>
                  <a:lnTo>
                    <a:pt x="4486824" y="2708605"/>
                  </a:lnTo>
                  <a:lnTo>
                    <a:pt x="4488498" y="2712081"/>
                  </a:lnTo>
                  <a:lnTo>
                    <a:pt x="4498512" y="2716353"/>
                  </a:lnTo>
                  <a:lnTo>
                    <a:pt x="4502131" y="2714345"/>
                  </a:lnTo>
                  <a:lnTo>
                    <a:pt x="4504837" y="2708002"/>
                  </a:lnTo>
                  <a:lnTo>
                    <a:pt x="4503162" y="2704527"/>
                  </a:lnTo>
                  <a:close/>
                </a:path>
                <a:path w="18531205" h="10759440">
                  <a:moveTo>
                    <a:pt x="11565118" y="5711795"/>
                  </a:moveTo>
                  <a:lnTo>
                    <a:pt x="11561118" y="5712850"/>
                  </a:lnTo>
                  <a:lnTo>
                    <a:pt x="11559503" y="5715711"/>
                  </a:lnTo>
                  <a:lnTo>
                    <a:pt x="11557744" y="5718908"/>
                  </a:lnTo>
                  <a:lnTo>
                    <a:pt x="11558941" y="5722575"/>
                  </a:lnTo>
                  <a:lnTo>
                    <a:pt x="11561519" y="5724858"/>
                  </a:lnTo>
                  <a:lnTo>
                    <a:pt x="11568530" y="5727848"/>
                  </a:lnTo>
                  <a:lnTo>
                    <a:pt x="11572055" y="5726985"/>
                  </a:lnTo>
                  <a:lnTo>
                    <a:pt x="11573671" y="5724123"/>
                  </a:lnTo>
                  <a:lnTo>
                    <a:pt x="11575429" y="5720926"/>
                  </a:lnTo>
                  <a:lnTo>
                    <a:pt x="11574230" y="5717259"/>
                  </a:lnTo>
                  <a:lnTo>
                    <a:pt x="11571653" y="5714977"/>
                  </a:lnTo>
                  <a:lnTo>
                    <a:pt x="11567981" y="5713411"/>
                  </a:lnTo>
                  <a:lnTo>
                    <a:pt x="11565118" y="5711795"/>
                  </a:lnTo>
                  <a:close/>
                </a:path>
                <a:path w="18531205" h="10759440">
                  <a:moveTo>
                    <a:pt x="4584941" y="2733886"/>
                  </a:moveTo>
                  <a:lnTo>
                    <a:pt x="4581795" y="2732938"/>
                  </a:lnTo>
                  <a:lnTo>
                    <a:pt x="4575118" y="2730090"/>
                  </a:lnTo>
                  <a:lnTo>
                    <a:pt x="4571499" y="2732098"/>
                  </a:lnTo>
                  <a:lnTo>
                    <a:pt x="4568936" y="2738107"/>
                  </a:lnTo>
                  <a:lnTo>
                    <a:pt x="4570609" y="2741584"/>
                  </a:lnTo>
                  <a:lnTo>
                    <a:pt x="4580624" y="2745856"/>
                  </a:lnTo>
                  <a:lnTo>
                    <a:pt x="4584100" y="2744181"/>
                  </a:lnTo>
                  <a:lnTo>
                    <a:pt x="4586948" y="2737505"/>
                  </a:lnTo>
                  <a:lnTo>
                    <a:pt x="4584941" y="2733886"/>
                  </a:lnTo>
                  <a:close/>
                </a:path>
                <a:path w="18531205" h="10759440">
                  <a:moveTo>
                    <a:pt x="1603907" y="1457541"/>
                  </a:moveTo>
                  <a:lnTo>
                    <a:pt x="1599905" y="1458596"/>
                  </a:lnTo>
                  <a:lnTo>
                    <a:pt x="1598290" y="1461459"/>
                  </a:lnTo>
                  <a:lnTo>
                    <a:pt x="1596532" y="1464654"/>
                  </a:lnTo>
                  <a:lnTo>
                    <a:pt x="1597730" y="1468321"/>
                  </a:lnTo>
                  <a:lnTo>
                    <a:pt x="1600307" y="1470604"/>
                  </a:lnTo>
                  <a:lnTo>
                    <a:pt x="1604647" y="1472456"/>
                  </a:lnTo>
                  <a:lnTo>
                    <a:pt x="1604789" y="1472122"/>
                  </a:lnTo>
                  <a:lnTo>
                    <a:pt x="1607793" y="1473403"/>
                  </a:lnTo>
                  <a:lnTo>
                    <a:pt x="1610985" y="1472397"/>
                  </a:lnTo>
                  <a:lnTo>
                    <a:pt x="1614216" y="1466673"/>
                  </a:lnTo>
                  <a:lnTo>
                    <a:pt x="1613160" y="1462672"/>
                  </a:lnTo>
                  <a:lnTo>
                    <a:pt x="1610441" y="1460722"/>
                  </a:lnTo>
                  <a:lnTo>
                    <a:pt x="1606769" y="1459156"/>
                  </a:lnTo>
                  <a:lnTo>
                    <a:pt x="1603907" y="1457541"/>
                  </a:lnTo>
                  <a:close/>
                </a:path>
                <a:path w="18531205" h="10759440">
                  <a:moveTo>
                    <a:pt x="4667245" y="2763865"/>
                  </a:moveTo>
                  <a:lnTo>
                    <a:pt x="4664098" y="2762917"/>
                  </a:lnTo>
                  <a:lnTo>
                    <a:pt x="4657421" y="2760069"/>
                  </a:lnTo>
                  <a:lnTo>
                    <a:pt x="4653803" y="2762077"/>
                  </a:lnTo>
                  <a:lnTo>
                    <a:pt x="4651240" y="2768085"/>
                  </a:lnTo>
                  <a:lnTo>
                    <a:pt x="4652914" y="2771562"/>
                  </a:lnTo>
                  <a:lnTo>
                    <a:pt x="4662928" y="2775833"/>
                  </a:lnTo>
                  <a:lnTo>
                    <a:pt x="4666546" y="2773826"/>
                  </a:lnTo>
                  <a:lnTo>
                    <a:pt x="4669252" y="2767484"/>
                  </a:lnTo>
                  <a:lnTo>
                    <a:pt x="4667245" y="2763865"/>
                  </a:lnTo>
                  <a:close/>
                </a:path>
                <a:path w="18531205" h="10759440">
                  <a:moveTo>
                    <a:pt x="11489321" y="5668414"/>
                  </a:moveTo>
                  <a:lnTo>
                    <a:pt x="11485320" y="5669468"/>
                  </a:lnTo>
                  <a:lnTo>
                    <a:pt x="11482088" y="5675193"/>
                  </a:lnTo>
                  <a:lnTo>
                    <a:pt x="11483145" y="5679194"/>
                  </a:lnTo>
                  <a:lnTo>
                    <a:pt x="11485864" y="5681144"/>
                  </a:lnTo>
                  <a:lnTo>
                    <a:pt x="11493209" y="5684277"/>
                  </a:lnTo>
                  <a:lnTo>
                    <a:pt x="11496399" y="5683270"/>
                  </a:lnTo>
                  <a:lnTo>
                    <a:pt x="11499631" y="5677546"/>
                  </a:lnTo>
                  <a:lnTo>
                    <a:pt x="11498576" y="5673545"/>
                  </a:lnTo>
                  <a:lnTo>
                    <a:pt x="11495856" y="5671596"/>
                  </a:lnTo>
                  <a:lnTo>
                    <a:pt x="11492183" y="5670029"/>
                  </a:lnTo>
                  <a:lnTo>
                    <a:pt x="11489321" y="5668414"/>
                  </a:lnTo>
                  <a:close/>
                </a:path>
                <a:path w="18531205" h="10759440">
                  <a:moveTo>
                    <a:pt x="4749690" y="2793510"/>
                  </a:moveTo>
                  <a:lnTo>
                    <a:pt x="4746543" y="2792562"/>
                  </a:lnTo>
                  <a:lnTo>
                    <a:pt x="4739867" y="2789714"/>
                  </a:lnTo>
                  <a:lnTo>
                    <a:pt x="4736249" y="2791721"/>
                  </a:lnTo>
                  <a:lnTo>
                    <a:pt x="4733686" y="2797730"/>
                  </a:lnTo>
                  <a:lnTo>
                    <a:pt x="4735360" y="2801207"/>
                  </a:lnTo>
                  <a:lnTo>
                    <a:pt x="4738364" y="2802488"/>
                  </a:lnTo>
                  <a:lnTo>
                    <a:pt x="4738506" y="2802154"/>
                  </a:lnTo>
                  <a:lnTo>
                    <a:pt x="4745516" y="2805145"/>
                  </a:lnTo>
                  <a:lnTo>
                    <a:pt x="4749135" y="2803137"/>
                  </a:lnTo>
                  <a:lnTo>
                    <a:pt x="4751698" y="2797127"/>
                  </a:lnTo>
                  <a:lnTo>
                    <a:pt x="4749690" y="2793510"/>
                  </a:lnTo>
                  <a:close/>
                </a:path>
                <a:path w="18531205" h="10759440">
                  <a:moveTo>
                    <a:pt x="1528060" y="1413350"/>
                  </a:moveTo>
                  <a:lnTo>
                    <a:pt x="1524058" y="1414406"/>
                  </a:lnTo>
                  <a:lnTo>
                    <a:pt x="1522443" y="1417267"/>
                  </a:lnTo>
                  <a:lnTo>
                    <a:pt x="1520686" y="1420463"/>
                  </a:lnTo>
                  <a:lnTo>
                    <a:pt x="1521883" y="1424131"/>
                  </a:lnTo>
                  <a:lnTo>
                    <a:pt x="1524460" y="1426414"/>
                  </a:lnTo>
                  <a:lnTo>
                    <a:pt x="1531470" y="1429404"/>
                  </a:lnTo>
                  <a:lnTo>
                    <a:pt x="1534996" y="1428540"/>
                  </a:lnTo>
                  <a:lnTo>
                    <a:pt x="1536611" y="1425679"/>
                  </a:lnTo>
                  <a:lnTo>
                    <a:pt x="1538369" y="1422482"/>
                  </a:lnTo>
                  <a:lnTo>
                    <a:pt x="1537171" y="1418815"/>
                  </a:lnTo>
                  <a:lnTo>
                    <a:pt x="1534594" y="1416532"/>
                  </a:lnTo>
                  <a:lnTo>
                    <a:pt x="1530922" y="1414966"/>
                  </a:lnTo>
                  <a:lnTo>
                    <a:pt x="1528060" y="1413350"/>
                  </a:lnTo>
                  <a:close/>
                </a:path>
                <a:path w="18531205" h="10759440">
                  <a:moveTo>
                    <a:pt x="4832279" y="2822821"/>
                  </a:moveTo>
                  <a:lnTo>
                    <a:pt x="4828798" y="2821730"/>
                  </a:lnTo>
                  <a:lnTo>
                    <a:pt x="4822122" y="2818883"/>
                  </a:lnTo>
                  <a:lnTo>
                    <a:pt x="4818502" y="2820891"/>
                  </a:lnTo>
                  <a:lnTo>
                    <a:pt x="4815940" y="2826898"/>
                  </a:lnTo>
                  <a:lnTo>
                    <a:pt x="4817613" y="2830375"/>
                  </a:lnTo>
                  <a:lnTo>
                    <a:pt x="4820618" y="2831657"/>
                  </a:lnTo>
                  <a:lnTo>
                    <a:pt x="4820760" y="2831323"/>
                  </a:lnTo>
                  <a:lnTo>
                    <a:pt x="4827771" y="2834313"/>
                  </a:lnTo>
                  <a:lnTo>
                    <a:pt x="4831389" y="2832305"/>
                  </a:lnTo>
                  <a:lnTo>
                    <a:pt x="4833952" y="2826297"/>
                  </a:lnTo>
                  <a:lnTo>
                    <a:pt x="4832279" y="2822821"/>
                  </a:lnTo>
                  <a:close/>
                </a:path>
                <a:path w="18531205" h="10759440">
                  <a:moveTo>
                    <a:pt x="11412905" y="5625558"/>
                  </a:moveTo>
                  <a:lnTo>
                    <a:pt x="11408905" y="5626613"/>
                  </a:lnTo>
                  <a:lnTo>
                    <a:pt x="11407623" y="5629619"/>
                  </a:lnTo>
                  <a:lnTo>
                    <a:pt x="11406007" y="5632480"/>
                  </a:lnTo>
                  <a:lnTo>
                    <a:pt x="11407062" y="5636480"/>
                  </a:lnTo>
                  <a:lnTo>
                    <a:pt x="11409782" y="5638430"/>
                  </a:lnTo>
                  <a:lnTo>
                    <a:pt x="11414122" y="5640281"/>
                  </a:lnTo>
                  <a:lnTo>
                    <a:pt x="11413979" y="5640615"/>
                  </a:lnTo>
                  <a:lnTo>
                    <a:pt x="11416985" y="5641897"/>
                  </a:lnTo>
                  <a:lnTo>
                    <a:pt x="11420651" y="5640700"/>
                  </a:lnTo>
                  <a:lnTo>
                    <a:pt x="11421932" y="5637696"/>
                  </a:lnTo>
                  <a:lnTo>
                    <a:pt x="11423548" y="5634833"/>
                  </a:lnTo>
                  <a:lnTo>
                    <a:pt x="11422493" y="5630831"/>
                  </a:lnTo>
                  <a:lnTo>
                    <a:pt x="11419774" y="5628882"/>
                  </a:lnTo>
                  <a:lnTo>
                    <a:pt x="11416102" y="5627316"/>
                  </a:lnTo>
                  <a:lnTo>
                    <a:pt x="11412905" y="5625558"/>
                  </a:lnTo>
                  <a:close/>
                </a:path>
                <a:path w="18531205" h="10759440">
                  <a:moveTo>
                    <a:pt x="4914057" y="2852180"/>
                  </a:moveTo>
                  <a:lnTo>
                    <a:pt x="4910910" y="2851232"/>
                  </a:lnTo>
                  <a:lnTo>
                    <a:pt x="4904233" y="2848384"/>
                  </a:lnTo>
                  <a:lnTo>
                    <a:pt x="4900615" y="2850392"/>
                  </a:lnTo>
                  <a:lnTo>
                    <a:pt x="4898052" y="2856401"/>
                  </a:lnTo>
                  <a:lnTo>
                    <a:pt x="4899725" y="2859877"/>
                  </a:lnTo>
                  <a:lnTo>
                    <a:pt x="4902730" y="2861159"/>
                  </a:lnTo>
                  <a:lnTo>
                    <a:pt x="4902872" y="2860825"/>
                  </a:lnTo>
                  <a:lnTo>
                    <a:pt x="4909883" y="2863816"/>
                  </a:lnTo>
                  <a:lnTo>
                    <a:pt x="4913502" y="2861808"/>
                  </a:lnTo>
                  <a:lnTo>
                    <a:pt x="4916065" y="2855799"/>
                  </a:lnTo>
                  <a:lnTo>
                    <a:pt x="4914057" y="2852180"/>
                  </a:lnTo>
                  <a:close/>
                </a:path>
                <a:path w="18531205" h="10759440">
                  <a:moveTo>
                    <a:pt x="4996168" y="2881683"/>
                  </a:moveTo>
                  <a:lnTo>
                    <a:pt x="4992688" y="2880592"/>
                  </a:lnTo>
                  <a:lnTo>
                    <a:pt x="4986012" y="2877744"/>
                  </a:lnTo>
                  <a:lnTo>
                    <a:pt x="4982393" y="2879752"/>
                  </a:lnTo>
                  <a:lnTo>
                    <a:pt x="4979830" y="2885761"/>
                  </a:lnTo>
                  <a:lnTo>
                    <a:pt x="4981504" y="2889238"/>
                  </a:lnTo>
                  <a:lnTo>
                    <a:pt x="4984508" y="2890519"/>
                  </a:lnTo>
                  <a:lnTo>
                    <a:pt x="4984651" y="2890186"/>
                  </a:lnTo>
                  <a:lnTo>
                    <a:pt x="4991661" y="2893176"/>
                  </a:lnTo>
                  <a:lnTo>
                    <a:pt x="4995280" y="2891168"/>
                  </a:lnTo>
                  <a:lnTo>
                    <a:pt x="4997843" y="2885159"/>
                  </a:lnTo>
                  <a:lnTo>
                    <a:pt x="4996168" y="2881683"/>
                  </a:lnTo>
                  <a:close/>
                </a:path>
                <a:path w="18531205" h="10759440">
                  <a:moveTo>
                    <a:pt x="1452974" y="1368300"/>
                  </a:moveTo>
                  <a:lnTo>
                    <a:pt x="1448973" y="1369356"/>
                  </a:lnTo>
                  <a:lnTo>
                    <a:pt x="1445743" y="1375079"/>
                  </a:lnTo>
                  <a:lnTo>
                    <a:pt x="1446798" y="1379081"/>
                  </a:lnTo>
                  <a:lnTo>
                    <a:pt x="1449660" y="1380696"/>
                  </a:lnTo>
                  <a:lnTo>
                    <a:pt x="1453047" y="1382931"/>
                  </a:lnTo>
                  <a:lnTo>
                    <a:pt x="1456385" y="1384355"/>
                  </a:lnTo>
                  <a:lnTo>
                    <a:pt x="1459911" y="1383491"/>
                  </a:lnTo>
                  <a:lnTo>
                    <a:pt x="1463141" y="1377766"/>
                  </a:lnTo>
                  <a:lnTo>
                    <a:pt x="1462086" y="1373766"/>
                  </a:lnTo>
                  <a:lnTo>
                    <a:pt x="1459224" y="1372150"/>
                  </a:lnTo>
                  <a:lnTo>
                    <a:pt x="1455836" y="1369916"/>
                  </a:lnTo>
                  <a:lnTo>
                    <a:pt x="1452974" y="1368300"/>
                  </a:lnTo>
                  <a:close/>
                </a:path>
                <a:path w="18531205" h="10759440">
                  <a:moveTo>
                    <a:pt x="11342739" y="5586553"/>
                  </a:moveTo>
                  <a:lnTo>
                    <a:pt x="11335728" y="5583562"/>
                  </a:lnTo>
                  <a:lnTo>
                    <a:pt x="11331727" y="5584618"/>
                  </a:lnTo>
                  <a:lnTo>
                    <a:pt x="11329022" y="5590960"/>
                  </a:lnTo>
                  <a:lnTo>
                    <a:pt x="11330219" y="5594627"/>
                  </a:lnTo>
                  <a:lnTo>
                    <a:pt x="11332939" y="5596577"/>
                  </a:lnTo>
                  <a:lnTo>
                    <a:pt x="11340283" y="5599710"/>
                  </a:lnTo>
                  <a:lnTo>
                    <a:pt x="11343950" y="5598511"/>
                  </a:lnTo>
                  <a:lnTo>
                    <a:pt x="11346656" y="5592169"/>
                  </a:lnTo>
                  <a:lnTo>
                    <a:pt x="11345458" y="5588502"/>
                  </a:lnTo>
                  <a:lnTo>
                    <a:pt x="11342739" y="5586553"/>
                  </a:lnTo>
                  <a:close/>
                </a:path>
                <a:path w="18531205" h="10759440">
                  <a:moveTo>
                    <a:pt x="5077948" y="2911042"/>
                  </a:moveTo>
                  <a:lnTo>
                    <a:pt x="5074801" y="2910095"/>
                  </a:lnTo>
                  <a:lnTo>
                    <a:pt x="5068124" y="2907247"/>
                  </a:lnTo>
                  <a:lnTo>
                    <a:pt x="5064505" y="2909255"/>
                  </a:lnTo>
                  <a:lnTo>
                    <a:pt x="5061942" y="2915264"/>
                  </a:lnTo>
                  <a:lnTo>
                    <a:pt x="5063616" y="2918739"/>
                  </a:lnTo>
                  <a:lnTo>
                    <a:pt x="5066621" y="2920021"/>
                  </a:lnTo>
                  <a:lnTo>
                    <a:pt x="5066763" y="2919687"/>
                  </a:lnTo>
                  <a:lnTo>
                    <a:pt x="5073773" y="2922677"/>
                  </a:lnTo>
                  <a:lnTo>
                    <a:pt x="5077391" y="2920670"/>
                  </a:lnTo>
                  <a:lnTo>
                    <a:pt x="5079954" y="2914661"/>
                  </a:lnTo>
                  <a:lnTo>
                    <a:pt x="5077948" y="2911042"/>
                  </a:lnTo>
                  <a:close/>
                </a:path>
                <a:path w="18531205" h="10759440">
                  <a:moveTo>
                    <a:pt x="11258792" y="5542852"/>
                  </a:moveTo>
                  <a:lnTo>
                    <a:pt x="11254648" y="5544242"/>
                  </a:lnTo>
                  <a:lnTo>
                    <a:pt x="11252828" y="5548200"/>
                  </a:lnTo>
                  <a:lnTo>
                    <a:pt x="11251751" y="5550108"/>
                  </a:lnTo>
                  <a:lnTo>
                    <a:pt x="11253282" y="5553917"/>
                  </a:lnTo>
                  <a:lnTo>
                    <a:pt x="11256001" y="5555866"/>
                  </a:lnTo>
                  <a:lnTo>
                    <a:pt x="11263346" y="5558999"/>
                  </a:lnTo>
                  <a:lnTo>
                    <a:pt x="11267013" y="5557802"/>
                  </a:lnTo>
                  <a:lnTo>
                    <a:pt x="11268834" y="5553843"/>
                  </a:lnTo>
                  <a:lnTo>
                    <a:pt x="11269911" y="5551935"/>
                  </a:lnTo>
                  <a:lnTo>
                    <a:pt x="11268379" y="5548125"/>
                  </a:lnTo>
                  <a:lnTo>
                    <a:pt x="11265660" y="5546176"/>
                  </a:lnTo>
                  <a:lnTo>
                    <a:pt x="11261987" y="5544610"/>
                  </a:lnTo>
                  <a:lnTo>
                    <a:pt x="11258792" y="5542852"/>
                  </a:lnTo>
                  <a:close/>
                </a:path>
                <a:path w="18531205" h="10759440">
                  <a:moveTo>
                    <a:pt x="5160535" y="2940353"/>
                  </a:moveTo>
                  <a:lnTo>
                    <a:pt x="5157055" y="2939263"/>
                  </a:lnTo>
                  <a:lnTo>
                    <a:pt x="5150378" y="2936415"/>
                  </a:lnTo>
                  <a:lnTo>
                    <a:pt x="5146760" y="2938422"/>
                  </a:lnTo>
                  <a:lnTo>
                    <a:pt x="5144196" y="2944432"/>
                  </a:lnTo>
                  <a:lnTo>
                    <a:pt x="5145870" y="2947908"/>
                  </a:lnTo>
                  <a:lnTo>
                    <a:pt x="5148875" y="2949189"/>
                  </a:lnTo>
                  <a:lnTo>
                    <a:pt x="5149017" y="2948855"/>
                  </a:lnTo>
                  <a:lnTo>
                    <a:pt x="5156028" y="2951846"/>
                  </a:lnTo>
                  <a:lnTo>
                    <a:pt x="5159646" y="2949839"/>
                  </a:lnTo>
                  <a:lnTo>
                    <a:pt x="5162209" y="2943830"/>
                  </a:lnTo>
                  <a:lnTo>
                    <a:pt x="5160535" y="2940353"/>
                  </a:lnTo>
                  <a:close/>
                </a:path>
                <a:path w="18531205" h="10759440">
                  <a:moveTo>
                    <a:pt x="1378650" y="1322391"/>
                  </a:moveTo>
                  <a:lnTo>
                    <a:pt x="1374649" y="1323447"/>
                  </a:lnTo>
                  <a:lnTo>
                    <a:pt x="1373393" y="1325673"/>
                  </a:lnTo>
                  <a:lnTo>
                    <a:pt x="1373034" y="1326309"/>
                  </a:lnTo>
                  <a:lnTo>
                    <a:pt x="1370942" y="1329362"/>
                  </a:lnTo>
                  <a:lnTo>
                    <a:pt x="1371997" y="1333364"/>
                  </a:lnTo>
                  <a:lnTo>
                    <a:pt x="1374859" y="1334979"/>
                  </a:lnTo>
                  <a:lnTo>
                    <a:pt x="1378246" y="1337213"/>
                  </a:lnTo>
                  <a:lnTo>
                    <a:pt x="1379248" y="1337640"/>
                  </a:lnTo>
                  <a:lnTo>
                    <a:pt x="1379105" y="1337974"/>
                  </a:lnTo>
                  <a:lnTo>
                    <a:pt x="1381776" y="1339113"/>
                  </a:lnTo>
                  <a:lnTo>
                    <a:pt x="1385443" y="1337915"/>
                  </a:lnTo>
                  <a:lnTo>
                    <a:pt x="1386548" y="1336019"/>
                  </a:lnTo>
                  <a:lnTo>
                    <a:pt x="1386917" y="1335387"/>
                  </a:lnTo>
                  <a:lnTo>
                    <a:pt x="1389008" y="1332334"/>
                  </a:lnTo>
                  <a:lnTo>
                    <a:pt x="1387953" y="1328333"/>
                  </a:lnTo>
                  <a:lnTo>
                    <a:pt x="1385091" y="1326718"/>
                  </a:lnTo>
                  <a:lnTo>
                    <a:pt x="1381704" y="1324483"/>
                  </a:lnTo>
                  <a:lnTo>
                    <a:pt x="1378650" y="1322391"/>
                  </a:lnTo>
                  <a:close/>
                </a:path>
                <a:path w="18531205" h="10759440">
                  <a:moveTo>
                    <a:pt x="5242647" y="2969856"/>
                  </a:moveTo>
                  <a:lnTo>
                    <a:pt x="5239166" y="2968766"/>
                  </a:lnTo>
                  <a:lnTo>
                    <a:pt x="5232490" y="2965918"/>
                  </a:lnTo>
                  <a:lnTo>
                    <a:pt x="5228872" y="2967925"/>
                  </a:lnTo>
                  <a:lnTo>
                    <a:pt x="5226309" y="2973934"/>
                  </a:lnTo>
                  <a:lnTo>
                    <a:pt x="5227982" y="2977410"/>
                  </a:lnTo>
                  <a:lnTo>
                    <a:pt x="5230986" y="2978692"/>
                  </a:lnTo>
                  <a:lnTo>
                    <a:pt x="5231129" y="2978358"/>
                  </a:lnTo>
                  <a:lnTo>
                    <a:pt x="5238140" y="2981348"/>
                  </a:lnTo>
                  <a:lnTo>
                    <a:pt x="5241758" y="2979340"/>
                  </a:lnTo>
                  <a:lnTo>
                    <a:pt x="5244321" y="2973332"/>
                  </a:lnTo>
                  <a:lnTo>
                    <a:pt x="5242647" y="2969856"/>
                  </a:lnTo>
                  <a:close/>
                </a:path>
                <a:path w="18531205" h="10759440">
                  <a:moveTo>
                    <a:pt x="11181236" y="5502667"/>
                  </a:moveTo>
                  <a:lnTo>
                    <a:pt x="11177092" y="5504056"/>
                  </a:lnTo>
                  <a:lnTo>
                    <a:pt x="11175272" y="5508014"/>
                  </a:lnTo>
                  <a:lnTo>
                    <a:pt x="11174195" y="5509922"/>
                  </a:lnTo>
                  <a:lnTo>
                    <a:pt x="11175585" y="5514066"/>
                  </a:lnTo>
                  <a:lnTo>
                    <a:pt x="11178446" y="5515681"/>
                  </a:lnTo>
                  <a:lnTo>
                    <a:pt x="11185457" y="5518672"/>
                  </a:lnTo>
                  <a:lnTo>
                    <a:pt x="11189125" y="5517474"/>
                  </a:lnTo>
                  <a:lnTo>
                    <a:pt x="11190945" y="5513516"/>
                  </a:lnTo>
                  <a:lnTo>
                    <a:pt x="11192022" y="5511608"/>
                  </a:lnTo>
                  <a:lnTo>
                    <a:pt x="11190490" y="5507798"/>
                  </a:lnTo>
                  <a:lnTo>
                    <a:pt x="11187771" y="5505849"/>
                  </a:lnTo>
                  <a:lnTo>
                    <a:pt x="11184099" y="5504283"/>
                  </a:lnTo>
                  <a:lnTo>
                    <a:pt x="11181236" y="5502667"/>
                  </a:lnTo>
                  <a:close/>
                </a:path>
                <a:path w="18531205" h="10759440">
                  <a:moveTo>
                    <a:pt x="5324425" y="2999216"/>
                  </a:moveTo>
                  <a:lnTo>
                    <a:pt x="5321278" y="2998268"/>
                  </a:lnTo>
                  <a:lnTo>
                    <a:pt x="5314602" y="2995420"/>
                  </a:lnTo>
                  <a:lnTo>
                    <a:pt x="5310984" y="2997427"/>
                  </a:lnTo>
                  <a:lnTo>
                    <a:pt x="5308421" y="3003436"/>
                  </a:lnTo>
                  <a:lnTo>
                    <a:pt x="5310095" y="3006913"/>
                  </a:lnTo>
                  <a:lnTo>
                    <a:pt x="5313100" y="3008195"/>
                  </a:lnTo>
                  <a:lnTo>
                    <a:pt x="5313242" y="3007861"/>
                  </a:lnTo>
                  <a:lnTo>
                    <a:pt x="5320252" y="3010851"/>
                  </a:lnTo>
                  <a:lnTo>
                    <a:pt x="5323871" y="3008843"/>
                  </a:lnTo>
                  <a:lnTo>
                    <a:pt x="5326434" y="3002834"/>
                  </a:lnTo>
                  <a:lnTo>
                    <a:pt x="5324425" y="2999216"/>
                  </a:lnTo>
                  <a:close/>
                </a:path>
                <a:path w="18531205" h="10759440">
                  <a:moveTo>
                    <a:pt x="11103396" y="5463150"/>
                  </a:moveTo>
                  <a:lnTo>
                    <a:pt x="11099252" y="5464538"/>
                  </a:lnTo>
                  <a:lnTo>
                    <a:pt x="11097443" y="5468502"/>
                  </a:lnTo>
                  <a:lnTo>
                    <a:pt x="11096214" y="5470739"/>
                  </a:lnTo>
                  <a:lnTo>
                    <a:pt x="11097744" y="5474549"/>
                  </a:lnTo>
                  <a:lnTo>
                    <a:pt x="11100607" y="5476165"/>
                  </a:lnTo>
                  <a:lnTo>
                    <a:pt x="11107617" y="5479155"/>
                  </a:lnTo>
                  <a:lnTo>
                    <a:pt x="11111284" y="5477958"/>
                  </a:lnTo>
                  <a:lnTo>
                    <a:pt x="11113094" y="5473994"/>
                  </a:lnTo>
                  <a:lnTo>
                    <a:pt x="11114324" y="5471758"/>
                  </a:lnTo>
                  <a:lnTo>
                    <a:pt x="11112793" y="5467948"/>
                  </a:lnTo>
                  <a:lnTo>
                    <a:pt x="11109931" y="5466332"/>
                  </a:lnTo>
                  <a:lnTo>
                    <a:pt x="11106258" y="5464765"/>
                  </a:lnTo>
                  <a:lnTo>
                    <a:pt x="11103396" y="5463150"/>
                  </a:lnTo>
                  <a:close/>
                </a:path>
                <a:path w="18531205" h="10759440">
                  <a:moveTo>
                    <a:pt x="5406538" y="3028719"/>
                  </a:moveTo>
                  <a:lnTo>
                    <a:pt x="5403391" y="3027771"/>
                  </a:lnTo>
                  <a:lnTo>
                    <a:pt x="5396714" y="3024923"/>
                  </a:lnTo>
                  <a:lnTo>
                    <a:pt x="5393095" y="3026930"/>
                  </a:lnTo>
                  <a:lnTo>
                    <a:pt x="5390532" y="3032939"/>
                  </a:lnTo>
                  <a:lnTo>
                    <a:pt x="5392206" y="3036415"/>
                  </a:lnTo>
                  <a:lnTo>
                    <a:pt x="5395211" y="3037697"/>
                  </a:lnTo>
                  <a:lnTo>
                    <a:pt x="5395353" y="3037363"/>
                  </a:lnTo>
                  <a:lnTo>
                    <a:pt x="5402363" y="3040353"/>
                  </a:lnTo>
                  <a:lnTo>
                    <a:pt x="5405982" y="3038345"/>
                  </a:lnTo>
                  <a:lnTo>
                    <a:pt x="5408546" y="3032336"/>
                  </a:lnTo>
                  <a:lnTo>
                    <a:pt x="5406538" y="3028719"/>
                  </a:lnTo>
                  <a:close/>
                </a:path>
                <a:path w="18531205" h="10759440">
                  <a:moveTo>
                    <a:pt x="11025748" y="5424109"/>
                  </a:moveTo>
                  <a:lnTo>
                    <a:pt x="11021604" y="5425499"/>
                  </a:lnTo>
                  <a:lnTo>
                    <a:pt x="11019796" y="5429462"/>
                  </a:lnTo>
                  <a:lnTo>
                    <a:pt x="11018565" y="5431698"/>
                  </a:lnTo>
                  <a:lnTo>
                    <a:pt x="11020097" y="5435509"/>
                  </a:lnTo>
                  <a:lnTo>
                    <a:pt x="11022959" y="5437124"/>
                  </a:lnTo>
                  <a:lnTo>
                    <a:pt x="11029969" y="5440115"/>
                  </a:lnTo>
                  <a:lnTo>
                    <a:pt x="11033636" y="5438916"/>
                  </a:lnTo>
                  <a:lnTo>
                    <a:pt x="11035445" y="5434954"/>
                  </a:lnTo>
                  <a:lnTo>
                    <a:pt x="11036676" y="5432716"/>
                  </a:lnTo>
                  <a:lnTo>
                    <a:pt x="11035143" y="5428907"/>
                  </a:lnTo>
                  <a:lnTo>
                    <a:pt x="11032282" y="5427291"/>
                  </a:lnTo>
                  <a:lnTo>
                    <a:pt x="11028610" y="5425725"/>
                  </a:lnTo>
                  <a:lnTo>
                    <a:pt x="11025748" y="5424109"/>
                  </a:lnTo>
                  <a:close/>
                </a:path>
                <a:path w="18531205" h="10759440">
                  <a:moveTo>
                    <a:pt x="1304753" y="1275481"/>
                  </a:moveTo>
                  <a:lnTo>
                    <a:pt x="1301085" y="1276679"/>
                  </a:lnTo>
                  <a:lnTo>
                    <a:pt x="1299136" y="1279398"/>
                  </a:lnTo>
                  <a:lnTo>
                    <a:pt x="1297044" y="1282452"/>
                  </a:lnTo>
                  <a:lnTo>
                    <a:pt x="1298242" y="1286119"/>
                  </a:lnTo>
                  <a:lnTo>
                    <a:pt x="1300962" y="1288068"/>
                  </a:lnTo>
                  <a:lnTo>
                    <a:pt x="1304349" y="1290302"/>
                  </a:lnTo>
                  <a:lnTo>
                    <a:pt x="1308021" y="1291869"/>
                  </a:lnTo>
                  <a:lnTo>
                    <a:pt x="1311546" y="1291005"/>
                  </a:lnTo>
                  <a:lnTo>
                    <a:pt x="1312651" y="1289109"/>
                  </a:lnTo>
                  <a:lnTo>
                    <a:pt x="1313019" y="1288477"/>
                  </a:lnTo>
                  <a:lnTo>
                    <a:pt x="1315111" y="1285424"/>
                  </a:lnTo>
                  <a:lnTo>
                    <a:pt x="1313913" y="1281756"/>
                  </a:lnTo>
                  <a:lnTo>
                    <a:pt x="1311193" y="1279807"/>
                  </a:lnTo>
                  <a:lnTo>
                    <a:pt x="1307806" y="1277573"/>
                  </a:lnTo>
                  <a:lnTo>
                    <a:pt x="1304753" y="1275481"/>
                  </a:lnTo>
                  <a:close/>
                </a:path>
                <a:path w="18531205" h="10759440">
                  <a:moveTo>
                    <a:pt x="5488650" y="3058220"/>
                  </a:moveTo>
                  <a:lnTo>
                    <a:pt x="5485503" y="3057272"/>
                  </a:lnTo>
                  <a:lnTo>
                    <a:pt x="5478827" y="3054424"/>
                  </a:lnTo>
                  <a:lnTo>
                    <a:pt x="5475207" y="3056432"/>
                  </a:lnTo>
                  <a:lnTo>
                    <a:pt x="5472644" y="3062441"/>
                  </a:lnTo>
                  <a:lnTo>
                    <a:pt x="5474319" y="3065917"/>
                  </a:lnTo>
                  <a:lnTo>
                    <a:pt x="5484333" y="3070189"/>
                  </a:lnTo>
                  <a:lnTo>
                    <a:pt x="5487952" y="3068182"/>
                  </a:lnTo>
                  <a:lnTo>
                    <a:pt x="5490658" y="3061839"/>
                  </a:lnTo>
                  <a:lnTo>
                    <a:pt x="5488650" y="3058220"/>
                  </a:lnTo>
                  <a:close/>
                </a:path>
                <a:path w="18531205" h="10759440">
                  <a:moveTo>
                    <a:pt x="10947004" y="5385784"/>
                  </a:moveTo>
                  <a:lnTo>
                    <a:pt x="10942861" y="5387174"/>
                  </a:lnTo>
                  <a:lnTo>
                    <a:pt x="10941052" y="5391138"/>
                  </a:lnTo>
                  <a:lnTo>
                    <a:pt x="10939822" y="5393374"/>
                  </a:lnTo>
                  <a:lnTo>
                    <a:pt x="10941352" y="5397185"/>
                  </a:lnTo>
                  <a:lnTo>
                    <a:pt x="10944215" y="5398800"/>
                  </a:lnTo>
                  <a:lnTo>
                    <a:pt x="10951558" y="5401933"/>
                  </a:lnTo>
                  <a:lnTo>
                    <a:pt x="10955226" y="5400735"/>
                  </a:lnTo>
                  <a:lnTo>
                    <a:pt x="10957035" y="5396772"/>
                  </a:lnTo>
                  <a:lnTo>
                    <a:pt x="10958266" y="5394534"/>
                  </a:lnTo>
                  <a:lnTo>
                    <a:pt x="10956734" y="5390724"/>
                  </a:lnTo>
                  <a:lnTo>
                    <a:pt x="10953873" y="5389109"/>
                  </a:lnTo>
                  <a:lnTo>
                    <a:pt x="10949867" y="5387400"/>
                  </a:lnTo>
                  <a:lnTo>
                    <a:pt x="10947004" y="5385784"/>
                  </a:lnTo>
                  <a:close/>
                </a:path>
                <a:path w="18531205" h="10759440">
                  <a:moveTo>
                    <a:pt x="10868118" y="5347794"/>
                  </a:moveTo>
                  <a:lnTo>
                    <a:pt x="10864309" y="5349327"/>
                  </a:lnTo>
                  <a:lnTo>
                    <a:pt x="10862669" y="5352967"/>
                  </a:lnTo>
                  <a:lnTo>
                    <a:pt x="10861412" y="5355193"/>
                  </a:lnTo>
                  <a:lnTo>
                    <a:pt x="10862800" y="5359336"/>
                  </a:lnTo>
                  <a:lnTo>
                    <a:pt x="10872816" y="5363608"/>
                  </a:lnTo>
                  <a:lnTo>
                    <a:pt x="10876483" y="5362411"/>
                  </a:lnTo>
                  <a:lnTo>
                    <a:pt x="10878124" y="5358770"/>
                  </a:lnTo>
                  <a:lnTo>
                    <a:pt x="10879380" y="5356543"/>
                  </a:lnTo>
                  <a:lnTo>
                    <a:pt x="10878324" y="5352542"/>
                  </a:lnTo>
                  <a:lnTo>
                    <a:pt x="10871315" y="5349552"/>
                  </a:lnTo>
                  <a:lnTo>
                    <a:pt x="10868118" y="5347794"/>
                  </a:lnTo>
                  <a:close/>
                </a:path>
                <a:path w="18531205" h="10759440">
                  <a:moveTo>
                    <a:pt x="5571095" y="3087866"/>
                  </a:moveTo>
                  <a:lnTo>
                    <a:pt x="5567949" y="3086918"/>
                  </a:lnTo>
                  <a:lnTo>
                    <a:pt x="5561272" y="3084070"/>
                  </a:lnTo>
                  <a:lnTo>
                    <a:pt x="5557653" y="3086077"/>
                  </a:lnTo>
                  <a:lnTo>
                    <a:pt x="5555090" y="3092086"/>
                  </a:lnTo>
                  <a:lnTo>
                    <a:pt x="5556765" y="3095562"/>
                  </a:lnTo>
                  <a:lnTo>
                    <a:pt x="5566779" y="3099833"/>
                  </a:lnTo>
                  <a:lnTo>
                    <a:pt x="5570398" y="3097827"/>
                  </a:lnTo>
                  <a:lnTo>
                    <a:pt x="5573103" y="3091484"/>
                  </a:lnTo>
                  <a:lnTo>
                    <a:pt x="5571095" y="3087866"/>
                  </a:lnTo>
                  <a:close/>
                </a:path>
                <a:path w="18531205" h="10759440">
                  <a:moveTo>
                    <a:pt x="10798772" y="5314268"/>
                  </a:moveTo>
                  <a:lnTo>
                    <a:pt x="10789090" y="5310138"/>
                  </a:lnTo>
                  <a:lnTo>
                    <a:pt x="10785281" y="5311669"/>
                  </a:lnTo>
                  <a:lnTo>
                    <a:pt x="10783820" y="5314992"/>
                  </a:lnTo>
                  <a:lnTo>
                    <a:pt x="10782384" y="5317536"/>
                  </a:lnTo>
                  <a:lnTo>
                    <a:pt x="10783773" y="5321680"/>
                  </a:lnTo>
                  <a:lnTo>
                    <a:pt x="10790449" y="5324528"/>
                  </a:lnTo>
                  <a:lnTo>
                    <a:pt x="10790591" y="5324194"/>
                  </a:lnTo>
                  <a:lnTo>
                    <a:pt x="10793595" y="5325475"/>
                  </a:lnTo>
                  <a:lnTo>
                    <a:pt x="10797263" y="5324277"/>
                  </a:lnTo>
                  <a:lnTo>
                    <a:pt x="10798724" y="5320956"/>
                  </a:lnTo>
                  <a:lnTo>
                    <a:pt x="10800160" y="5318412"/>
                  </a:lnTo>
                  <a:lnTo>
                    <a:pt x="10798772" y="5314268"/>
                  </a:lnTo>
                  <a:close/>
                </a:path>
                <a:path w="18531205" h="10759440">
                  <a:moveTo>
                    <a:pt x="5653542" y="3117510"/>
                  </a:moveTo>
                  <a:lnTo>
                    <a:pt x="5650061" y="3116420"/>
                  </a:lnTo>
                  <a:lnTo>
                    <a:pt x="5643384" y="3113571"/>
                  </a:lnTo>
                  <a:lnTo>
                    <a:pt x="5639765" y="3115580"/>
                  </a:lnTo>
                  <a:lnTo>
                    <a:pt x="5637202" y="3121587"/>
                  </a:lnTo>
                  <a:lnTo>
                    <a:pt x="5638877" y="3125064"/>
                  </a:lnTo>
                  <a:lnTo>
                    <a:pt x="5648891" y="3129336"/>
                  </a:lnTo>
                  <a:lnTo>
                    <a:pt x="5652510" y="3127328"/>
                  </a:lnTo>
                  <a:lnTo>
                    <a:pt x="5655215" y="3120986"/>
                  </a:lnTo>
                  <a:lnTo>
                    <a:pt x="5653542" y="3117510"/>
                  </a:lnTo>
                  <a:close/>
                </a:path>
                <a:path w="18531205" h="10759440">
                  <a:moveTo>
                    <a:pt x="10720077" y="5276753"/>
                  </a:moveTo>
                  <a:lnTo>
                    <a:pt x="10710062" y="5272481"/>
                  </a:lnTo>
                  <a:lnTo>
                    <a:pt x="10706252" y="5274013"/>
                  </a:lnTo>
                  <a:lnTo>
                    <a:pt x="10703689" y="5280022"/>
                  </a:lnTo>
                  <a:lnTo>
                    <a:pt x="10704744" y="5284022"/>
                  </a:lnTo>
                  <a:lnTo>
                    <a:pt x="10715093" y="5288437"/>
                  </a:lnTo>
                  <a:lnTo>
                    <a:pt x="10718902" y="5286906"/>
                  </a:lnTo>
                  <a:lnTo>
                    <a:pt x="10721466" y="5280897"/>
                  </a:lnTo>
                  <a:lnTo>
                    <a:pt x="10720077" y="5276753"/>
                  </a:lnTo>
                  <a:close/>
                </a:path>
                <a:path w="18531205" h="10759440">
                  <a:moveTo>
                    <a:pt x="1231950" y="1227855"/>
                  </a:moveTo>
                  <a:lnTo>
                    <a:pt x="1227950" y="1228909"/>
                  </a:lnTo>
                  <a:lnTo>
                    <a:pt x="1224267" y="1234047"/>
                  </a:lnTo>
                  <a:lnTo>
                    <a:pt x="1224051" y="1234348"/>
                  </a:lnTo>
                  <a:lnTo>
                    <a:pt x="1225106" y="1238350"/>
                  </a:lnTo>
                  <a:lnTo>
                    <a:pt x="1227826" y="1240298"/>
                  </a:lnTo>
                  <a:lnTo>
                    <a:pt x="1231213" y="1242533"/>
                  </a:lnTo>
                  <a:lnTo>
                    <a:pt x="1234885" y="1244099"/>
                  </a:lnTo>
                  <a:lnTo>
                    <a:pt x="1238076" y="1243094"/>
                  </a:lnTo>
                  <a:lnTo>
                    <a:pt x="1239658" y="1241006"/>
                  </a:lnTo>
                  <a:lnTo>
                    <a:pt x="1241832" y="1237988"/>
                  </a:lnTo>
                  <a:lnTo>
                    <a:pt x="1240777" y="1233986"/>
                  </a:lnTo>
                  <a:lnTo>
                    <a:pt x="1238058" y="1232037"/>
                  </a:lnTo>
                  <a:lnTo>
                    <a:pt x="1234670" y="1229804"/>
                  </a:lnTo>
                  <a:lnTo>
                    <a:pt x="1231950" y="1227855"/>
                  </a:lnTo>
                  <a:close/>
                </a:path>
                <a:path w="18531205" h="10759440">
                  <a:moveTo>
                    <a:pt x="10641239" y="5239573"/>
                  </a:moveTo>
                  <a:lnTo>
                    <a:pt x="10630891" y="5235159"/>
                  </a:lnTo>
                  <a:lnTo>
                    <a:pt x="10627224" y="5236356"/>
                  </a:lnTo>
                  <a:lnTo>
                    <a:pt x="10624519" y="5242699"/>
                  </a:lnTo>
                  <a:lnTo>
                    <a:pt x="10625573" y="5246700"/>
                  </a:lnTo>
                  <a:lnTo>
                    <a:pt x="10636255" y="5251257"/>
                  </a:lnTo>
                  <a:lnTo>
                    <a:pt x="10640065" y="5249726"/>
                  </a:lnTo>
                  <a:lnTo>
                    <a:pt x="10642629" y="5243716"/>
                  </a:lnTo>
                  <a:lnTo>
                    <a:pt x="10641239" y="5239573"/>
                  </a:lnTo>
                  <a:close/>
                </a:path>
                <a:path w="18531205" h="10759440">
                  <a:moveTo>
                    <a:pt x="5735320" y="3146870"/>
                  </a:moveTo>
                  <a:lnTo>
                    <a:pt x="5732173" y="3145922"/>
                  </a:lnTo>
                  <a:lnTo>
                    <a:pt x="5725497" y="3143074"/>
                  </a:lnTo>
                  <a:lnTo>
                    <a:pt x="5721878" y="3145081"/>
                  </a:lnTo>
                  <a:lnTo>
                    <a:pt x="5719315" y="3151090"/>
                  </a:lnTo>
                  <a:lnTo>
                    <a:pt x="5720988" y="3154566"/>
                  </a:lnTo>
                  <a:lnTo>
                    <a:pt x="5731003" y="3158838"/>
                  </a:lnTo>
                  <a:lnTo>
                    <a:pt x="5734622" y="3156830"/>
                  </a:lnTo>
                  <a:lnTo>
                    <a:pt x="5737327" y="3150487"/>
                  </a:lnTo>
                  <a:lnTo>
                    <a:pt x="5735320" y="3146870"/>
                  </a:lnTo>
                  <a:close/>
                </a:path>
                <a:path w="18531205" h="10759440">
                  <a:moveTo>
                    <a:pt x="10562117" y="5203061"/>
                  </a:moveTo>
                  <a:lnTo>
                    <a:pt x="10551435" y="5198504"/>
                  </a:lnTo>
                  <a:lnTo>
                    <a:pt x="10547769" y="5199702"/>
                  </a:lnTo>
                  <a:lnTo>
                    <a:pt x="10545063" y="5206044"/>
                  </a:lnTo>
                  <a:lnTo>
                    <a:pt x="10546119" y="5210045"/>
                  </a:lnTo>
                  <a:lnTo>
                    <a:pt x="10556800" y="5214601"/>
                  </a:lnTo>
                  <a:lnTo>
                    <a:pt x="10560610" y="5213071"/>
                  </a:lnTo>
                  <a:lnTo>
                    <a:pt x="10563173" y="5207062"/>
                  </a:lnTo>
                  <a:lnTo>
                    <a:pt x="10562117" y="5203061"/>
                  </a:lnTo>
                  <a:close/>
                </a:path>
                <a:path w="18531205" h="10759440">
                  <a:moveTo>
                    <a:pt x="5817289" y="3176706"/>
                  </a:moveTo>
                  <a:lnTo>
                    <a:pt x="5814142" y="3175758"/>
                  </a:lnTo>
                  <a:lnTo>
                    <a:pt x="5807466" y="3172911"/>
                  </a:lnTo>
                  <a:lnTo>
                    <a:pt x="5803848" y="3174918"/>
                  </a:lnTo>
                  <a:lnTo>
                    <a:pt x="5801284" y="3180927"/>
                  </a:lnTo>
                  <a:lnTo>
                    <a:pt x="5802957" y="3184403"/>
                  </a:lnTo>
                  <a:lnTo>
                    <a:pt x="5812973" y="3188675"/>
                  </a:lnTo>
                  <a:lnTo>
                    <a:pt x="5816449" y="3187000"/>
                  </a:lnTo>
                  <a:lnTo>
                    <a:pt x="5819296" y="3180325"/>
                  </a:lnTo>
                  <a:lnTo>
                    <a:pt x="5817289" y="3176706"/>
                  </a:lnTo>
                  <a:close/>
                </a:path>
                <a:path w="18531205" h="10759440">
                  <a:moveTo>
                    <a:pt x="10482472" y="5165930"/>
                  </a:moveTo>
                  <a:lnTo>
                    <a:pt x="10472122" y="5161515"/>
                  </a:lnTo>
                  <a:lnTo>
                    <a:pt x="10468313" y="5163046"/>
                  </a:lnTo>
                  <a:lnTo>
                    <a:pt x="10465750" y="5169055"/>
                  </a:lnTo>
                  <a:lnTo>
                    <a:pt x="10466805" y="5173057"/>
                  </a:lnTo>
                  <a:lnTo>
                    <a:pt x="10477154" y="5177471"/>
                  </a:lnTo>
                  <a:lnTo>
                    <a:pt x="10480963" y="5175939"/>
                  </a:lnTo>
                  <a:lnTo>
                    <a:pt x="10483526" y="5169930"/>
                  </a:lnTo>
                  <a:lnTo>
                    <a:pt x="10482472" y="5165930"/>
                  </a:lnTo>
                  <a:close/>
                </a:path>
                <a:path w="18531205" h="10759440">
                  <a:moveTo>
                    <a:pt x="10403015" y="5129274"/>
                  </a:moveTo>
                  <a:lnTo>
                    <a:pt x="10392668" y="5124860"/>
                  </a:lnTo>
                  <a:lnTo>
                    <a:pt x="10389000" y="5126058"/>
                  </a:lnTo>
                  <a:lnTo>
                    <a:pt x="10386153" y="5132735"/>
                  </a:lnTo>
                  <a:lnTo>
                    <a:pt x="10387683" y="5136543"/>
                  </a:lnTo>
                  <a:lnTo>
                    <a:pt x="10397698" y="5140816"/>
                  </a:lnTo>
                  <a:lnTo>
                    <a:pt x="10401507" y="5139285"/>
                  </a:lnTo>
                  <a:lnTo>
                    <a:pt x="10404213" y="5132942"/>
                  </a:lnTo>
                  <a:lnTo>
                    <a:pt x="10403015" y="5129274"/>
                  </a:lnTo>
                  <a:close/>
                </a:path>
                <a:path w="18531205" h="10759440">
                  <a:moveTo>
                    <a:pt x="5899259" y="3206541"/>
                  </a:moveTo>
                  <a:lnTo>
                    <a:pt x="5896112" y="3205594"/>
                  </a:lnTo>
                  <a:lnTo>
                    <a:pt x="5889436" y="3202746"/>
                  </a:lnTo>
                  <a:lnTo>
                    <a:pt x="5885817" y="3204754"/>
                  </a:lnTo>
                  <a:lnTo>
                    <a:pt x="5883254" y="3210763"/>
                  </a:lnTo>
                  <a:lnTo>
                    <a:pt x="5884929" y="3214239"/>
                  </a:lnTo>
                  <a:lnTo>
                    <a:pt x="5894943" y="3218510"/>
                  </a:lnTo>
                  <a:lnTo>
                    <a:pt x="5898561" y="3216503"/>
                  </a:lnTo>
                  <a:lnTo>
                    <a:pt x="5901267" y="3210160"/>
                  </a:lnTo>
                  <a:lnTo>
                    <a:pt x="5899259" y="3206541"/>
                  </a:lnTo>
                  <a:close/>
                </a:path>
                <a:path w="18531205" h="10759440">
                  <a:moveTo>
                    <a:pt x="10323417" y="5092952"/>
                  </a:moveTo>
                  <a:lnTo>
                    <a:pt x="10313070" y="5088538"/>
                  </a:lnTo>
                  <a:lnTo>
                    <a:pt x="10309401" y="5089735"/>
                  </a:lnTo>
                  <a:lnTo>
                    <a:pt x="10306553" y="5096412"/>
                  </a:lnTo>
                  <a:lnTo>
                    <a:pt x="10307751" y="5100080"/>
                  </a:lnTo>
                  <a:lnTo>
                    <a:pt x="10318099" y="5104495"/>
                  </a:lnTo>
                  <a:lnTo>
                    <a:pt x="10321910" y="5102963"/>
                  </a:lnTo>
                  <a:lnTo>
                    <a:pt x="10324615" y="5096620"/>
                  </a:lnTo>
                  <a:lnTo>
                    <a:pt x="10323417" y="5092952"/>
                  </a:lnTo>
                  <a:close/>
                </a:path>
                <a:path w="18531205" h="10759440">
                  <a:moveTo>
                    <a:pt x="10243486" y="5056489"/>
                  </a:moveTo>
                  <a:lnTo>
                    <a:pt x="10233471" y="5052217"/>
                  </a:lnTo>
                  <a:lnTo>
                    <a:pt x="10229662" y="5053748"/>
                  </a:lnTo>
                  <a:lnTo>
                    <a:pt x="10226956" y="5060091"/>
                  </a:lnTo>
                  <a:lnTo>
                    <a:pt x="10228153" y="5063759"/>
                  </a:lnTo>
                  <a:lnTo>
                    <a:pt x="10238169" y="5068031"/>
                  </a:lnTo>
                  <a:lnTo>
                    <a:pt x="10241978" y="5066499"/>
                  </a:lnTo>
                  <a:lnTo>
                    <a:pt x="10244684" y="5060156"/>
                  </a:lnTo>
                  <a:lnTo>
                    <a:pt x="10243486" y="5056489"/>
                  </a:lnTo>
                  <a:close/>
                </a:path>
                <a:path w="18531205" h="10759440">
                  <a:moveTo>
                    <a:pt x="1159576" y="1179225"/>
                  </a:moveTo>
                  <a:lnTo>
                    <a:pt x="1155717" y="1179947"/>
                  </a:lnTo>
                  <a:lnTo>
                    <a:pt x="1152035" y="1185084"/>
                  </a:lnTo>
                  <a:lnTo>
                    <a:pt x="1151818" y="1185386"/>
                  </a:lnTo>
                  <a:lnTo>
                    <a:pt x="1152539" y="1189244"/>
                  </a:lnTo>
                  <a:lnTo>
                    <a:pt x="1155259" y="1191194"/>
                  </a:lnTo>
                  <a:lnTo>
                    <a:pt x="1158646" y="1193428"/>
                  </a:lnTo>
                  <a:lnTo>
                    <a:pt x="1162652" y="1195137"/>
                  </a:lnTo>
                  <a:lnTo>
                    <a:pt x="1165843" y="1194132"/>
                  </a:lnTo>
                  <a:lnTo>
                    <a:pt x="1167424" y="1192044"/>
                  </a:lnTo>
                  <a:lnTo>
                    <a:pt x="1167650" y="1191745"/>
                  </a:lnTo>
                  <a:lnTo>
                    <a:pt x="1169266" y="1188883"/>
                  </a:lnTo>
                  <a:lnTo>
                    <a:pt x="1168544" y="1185024"/>
                  </a:lnTo>
                  <a:lnTo>
                    <a:pt x="1165825" y="1183075"/>
                  </a:lnTo>
                  <a:lnTo>
                    <a:pt x="1162438" y="1180841"/>
                  </a:lnTo>
                  <a:lnTo>
                    <a:pt x="1159576" y="1179225"/>
                  </a:lnTo>
                  <a:close/>
                </a:path>
                <a:path w="18531205" h="10759440">
                  <a:moveTo>
                    <a:pt x="5981420" y="3236854"/>
                  </a:moveTo>
                  <a:lnTo>
                    <a:pt x="5971739" y="3232725"/>
                  </a:lnTo>
                  <a:lnTo>
                    <a:pt x="5968121" y="3234732"/>
                  </a:lnTo>
                  <a:lnTo>
                    <a:pt x="5965557" y="3240742"/>
                  </a:lnTo>
                  <a:lnTo>
                    <a:pt x="5967232" y="3244217"/>
                  </a:lnTo>
                  <a:lnTo>
                    <a:pt x="5977247" y="3248489"/>
                  </a:lnTo>
                  <a:lnTo>
                    <a:pt x="5980722" y="3246816"/>
                  </a:lnTo>
                  <a:lnTo>
                    <a:pt x="5983570" y="3240139"/>
                  </a:lnTo>
                  <a:lnTo>
                    <a:pt x="5981420" y="3236854"/>
                  </a:lnTo>
                  <a:close/>
                </a:path>
                <a:path w="18531205" h="10759440">
                  <a:moveTo>
                    <a:pt x="10163889" y="5020168"/>
                  </a:moveTo>
                  <a:lnTo>
                    <a:pt x="10153873" y="5015895"/>
                  </a:lnTo>
                  <a:lnTo>
                    <a:pt x="10150064" y="5017428"/>
                  </a:lnTo>
                  <a:lnTo>
                    <a:pt x="10147358" y="5023771"/>
                  </a:lnTo>
                  <a:lnTo>
                    <a:pt x="10148555" y="5027437"/>
                  </a:lnTo>
                  <a:lnTo>
                    <a:pt x="10158571" y="5031709"/>
                  </a:lnTo>
                  <a:lnTo>
                    <a:pt x="10162380" y="5030178"/>
                  </a:lnTo>
                  <a:lnTo>
                    <a:pt x="10165085" y="5023835"/>
                  </a:lnTo>
                  <a:lnTo>
                    <a:pt x="10163889" y="5020168"/>
                  </a:lnTo>
                  <a:close/>
                </a:path>
                <a:path w="18531205" h="10759440">
                  <a:moveTo>
                    <a:pt x="10084482" y="4984324"/>
                  </a:moveTo>
                  <a:lnTo>
                    <a:pt x="10074466" y="4980051"/>
                  </a:lnTo>
                  <a:lnTo>
                    <a:pt x="10070656" y="4981582"/>
                  </a:lnTo>
                  <a:lnTo>
                    <a:pt x="10067951" y="4987925"/>
                  </a:lnTo>
                  <a:lnTo>
                    <a:pt x="10069148" y="4991593"/>
                  </a:lnTo>
                  <a:lnTo>
                    <a:pt x="10079498" y="4996008"/>
                  </a:lnTo>
                  <a:lnTo>
                    <a:pt x="10083307" y="4994475"/>
                  </a:lnTo>
                  <a:lnTo>
                    <a:pt x="10086013" y="4988133"/>
                  </a:lnTo>
                  <a:lnTo>
                    <a:pt x="10084482" y="4984324"/>
                  </a:lnTo>
                  <a:close/>
                </a:path>
                <a:path w="18531205" h="10759440">
                  <a:moveTo>
                    <a:pt x="10004216" y="4947717"/>
                  </a:moveTo>
                  <a:lnTo>
                    <a:pt x="9994535" y="4943587"/>
                  </a:lnTo>
                  <a:lnTo>
                    <a:pt x="9990725" y="4945119"/>
                  </a:lnTo>
                  <a:lnTo>
                    <a:pt x="9988020" y="4951461"/>
                  </a:lnTo>
                  <a:lnTo>
                    <a:pt x="9989217" y="4955129"/>
                  </a:lnTo>
                  <a:lnTo>
                    <a:pt x="9999232" y="4959401"/>
                  </a:lnTo>
                  <a:lnTo>
                    <a:pt x="10003042" y="4957869"/>
                  </a:lnTo>
                  <a:lnTo>
                    <a:pt x="10005747" y="4951527"/>
                  </a:lnTo>
                  <a:lnTo>
                    <a:pt x="10004216" y="4947717"/>
                  </a:lnTo>
                  <a:close/>
                </a:path>
                <a:path w="18531205" h="10759440">
                  <a:moveTo>
                    <a:pt x="6063724" y="3266833"/>
                  </a:moveTo>
                  <a:lnTo>
                    <a:pt x="6060244" y="3265743"/>
                  </a:lnTo>
                  <a:lnTo>
                    <a:pt x="6053566" y="3262895"/>
                  </a:lnTo>
                  <a:lnTo>
                    <a:pt x="6049948" y="3264903"/>
                  </a:lnTo>
                  <a:lnTo>
                    <a:pt x="6047385" y="3270911"/>
                  </a:lnTo>
                  <a:lnTo>
                    <a:pt x="6049059" y="3274387"/>
                  </a:lnTo>
                  <a:lnTo>
                    <a:pt x="6059074" y="3278660"/>
                  </a:lnTo>
                  <a:lnTo>
                    <a:pt x="6062692" y="3276651"/>
                  </a:lnTo>
                  <a:lnTo>
                    <a:pt x="6065397" y="3270310"/>
                  </a:lnTo>
                  <a:lnTo>
                    <a:pt x="6063724" y="3266833"/>
                  </a:lnTo>
                  <a:close/>
                </a:path>
                <a:path w="18531205" h="10759440">
                  <a:moveTo>
                    <a:pt x="9924810" y="4911872"/>
                  </a:moveTo>
                  <a:lnTo>
                    <a:pt x="9914796" y="4907600"/>
                  </a:lnTo>
                  <a:lnTo>
                    <a:pt x="9910985" y="4909132"/>
                  </a:lnTo>
                  <a:lnTo>
                    <a:pt x="9908281" y="4915475"/>
                  </a:lnTo>
                  <a:lnTo>
                    <a:pt x="9909812" y="4919284"/>
                  </a:lnTo>
                  <a:lnTo>
                    <a:pt x="9919492" y="4923413"/>
                  </a:lnTo>
                  <a:lnTo>
                    <a:pt x="9923302" y="4921883"/>
                  </a:lnTo>
                  <a:lnTo>
                    <a:pt x="9926008" y="4915540"/>
                  </a:lnTo>
                  <a:lnTo>
                    <a:pt x="9924810" y="4911872"/>
                  </a:lnTo>
                  <a:close/>
                </a:path>
                <a:path w="18531205" h="10759440">
                  <a:moveTo>
                    <a:pt x="9845404" y="4876026"/>
                  </a:moveTo>
                  <a:lnTo>
                    <a:pt x="9835388" y="4871754"/>
                  </a:lnTo>
                  <a:lnTo>
                    <a:pt x="9831579" y="4873286"/>
                  </a:lnTo>
                  <a:lnTo>
                    <a:pt x="9828873" y="4879629"/>
                  </a:lnTo>
                  <a:lnTo>
                    <a:pt x="9830070" y="4883296"/>
                  </a:lnTo>
                  <a:lnTo>
                    <a:pt x="9840420" y="4887710"/>
                  </a:lnTo>
                  <a:lnTo>
                    <a:pt x="9844229" y="4886179"/>
                  </a:lnTo>
                  <a:lnTo>
                    <a:pt x="9846934" y="4879837"/>
                  </a:lnTo>
                  <a:lnTo>
                    <a:pt x="9845404" y="4876026"/>
                  </a:lnTo>
                  <a:close/>
                </a:path>
                <a:path w="18531205" h="10759440">
                  <a:moveTo>
                    <a:pt x="6145693" y="3296670"/>
                  </a:moveTo>
                  <a:lnTo>
                    <a:pt x="6142213" y="3295578"/>
                  </a:lnTo>
                  <a:lnTo>
                    <a:pt x="6135536" y="3292730"/>
                  </a:lnTo>
                  <a:lnTo>
                    <a:pt x="6131917" y="3294738"/>
                  </a:lnTo>
                  <a:lnTo>
                    <a:pt x="6129354" y="3300747"/>
                  </a:lnTo>
                  <a:lnTo>
                    <a:pt x="6131028" y="3304224"/>
                  </a:lnTo>
                  <a:lnTo>
                    <a:pt x="6141043" y="3308496"/>
                  </a:lnTo>
                  <a:lnTo>
                    <a:pt x="6144662" y="3306488"/>
                  </a:lnTo>
                  <a:lnTo>
                    <a:pt x="6147367" y="3300145"/>
                  </a:lnTo>
                  <a:lnTo>
                    <a:pt x="6145693" y="3296670"/>
                  </a:lnTo>
                  <a:close/>
                </a:path>
                <a:path w="18531205" h="10759440">
                  <a:moveTo>
                    <a:pt x="9765996" y="4840182"/>
                  </a:moveTo>
                  <a:lnTo>
                    <a:pt x="9755647" y="4835767"/>
                  </a:lnTo>
                  <a:lnTo>
                    <a:pt x="9751981" y="4836965"/>
                  </a:lnTo>
                  <a:lnTo>
                    <a:pt x="9749133" y="4843641"/>
                  </a:lnTo>
                  <a:lnTo>
                    <a:pt x="9750330" y="4847309"/>
                  </a:lnTo>
                  <a:lnTo>
                    <a:pt x="9761012" y="4851866"/>
                  </a:lnTo>
                  <a:lnTo>
                    <a:pt x="9764822" y="4850334"/>
                  </a:lnTo>
                  <a:lnTo>
                    <a:pt x="9767528" y="4843991"/>
                  </a:lnTo>
                  <a:lnTo>
                    <a:pt x="9765996" y="4840182"/>
                  </a:lnTo>
                  <a:close/>
                </a:path>
                <a:path w="18531205" h="10759440">
                  <a:moveTo>
                    <a:pt x="9686257" y="4804194"/>
                  </a:moveTo>
                  <a:lnTo>
                    <a:pt x="9675907" y="4799780"/>
                  </a:lnTo>
                  <a:lnTo>
                    <a:pt x="9672098" y="4801312"/>
                  </a:lnTo>
                  <a:lnTo>
                    <a:pt x="9669392" y="4807655"/>
                  </a:lnTo>
                  <a:lnTo>
                    <a:pt x="9670591" y="4811322"/>
                  </a:lnTo>
                  <a:lnTo>
                    <a:pt x="9680939" y="4815736"/>
                  </a:lnTo>
                  <a:lnTo>
                    <a:pt x="9684748" y="4814205"/>
                  </a:lnTo>
                  <a:lnTo>
                    <a:pt x="9687454" y="4807862"/>
                  </a:lnTo>
                  <a:lnTo>
                    <a:pt x="9686257" y="4804194"/>
                  </a:lnTo>
                  <a:close/>
                </a:path>
                <a:path w="18531205" h="10759440">
                  <a:moveTo>
                    <a:pt x="6227712" y="3327315"/>
                  </a:moveTo>
                  <a:lnTo>
                    <a:pt x="6217697" y="3323043"/>
                  </a:lnTo>
                  <a:lnTo>
                    <a:pt x="6214078" y="3325051"/>
                  </a:lnTo>
                  <a:lnTo>
                    <a:pt x="6211515" y="3331060"/>
                  </a:lnTo>
                  <a:lnTo>
                    <a:pt x="6213189" y="3334535"/>
                  </a:lnTo>
                  <a:lnTo>
                    <a:pt x="6223204" y="3338807"/>
                  </a:lnTo>
                  <a:lnTo>
                    <a:pt x="6226823" y="3336800"/>
                  </a:lnTo>
                  <a:lnTo>
                    <a:pt x="6229528" y="3330458"/>
                  </a:lnTo>
                  <a:lnTo>
                    <a:pt x="6227712" y="3327315"/>
                  </a:lnTo>
                  <a:close/>
                </a:path>
                <a:path w="18531205" h="10759440">
                  <a:moveTo>
                    <a:pt x="9606850" y="4768350"/>
                  </a:moveTo>
                  <a:lnTo>
                    <a:pt x="9596500" y="4763935"/>
                  </a:lnTo>
                  <a:lnTo>
                    <a:pt x="9592692" y="4765467"/>
                  </a:lnTo>
                  <a:lnTo>
                    <a:pt x="9589986" y="4771809"/>
                  </a:lnTo>
                  <a:lnTo>
                    <a:pt x="9591183" y="4775476"/>
                  </a:lnTo>
                  <a:lnTo>
                    <a:pt x="9601533" y="4779891"/>
                  </a:lnTo>
                  <a:lnTo>
                    <a:pt x="9605342" y="4778360"/>
                  </a:lnTo>
                  <a:lnTo>
                    <a:pt x="9608047" y="4772017"/>
                  </a:lnTo>
                  <a:lnTo>
                    <a:pt x="9606850" y="4768350"/>
                  </a:lnTo>
                  <a:close/>
                </a:path>
                <a:path w="18531205" h="10759440">
                  <a:moveTo>
                    <a:pt x="9527109" y="4732362"/>
                  </a:moveTo>
                  <a:lnTo>
                    <a:pt x="9516760" y="4727948"/>
                  </a:lnTo>
                  <a:lnTo>
                    <a:pt x="9513094" y="4729145"/>
                  </a:lnTo>
                  <a:lnTo>
                    <a:pt x="9510246" y="4735822"/>
                  </a:lnTo>
                  <a:lnTo>
                    <a:pt x="9511444" y="4739490"/>
                  </a:lnTo>
                  <a:lnTo>
                    <a:pt x="9522125" y="4744046"/>
                  </a:lnTo>
                  <a:lnTo>
                    <a:pt x="9525935" y="4742514"/>
                  </a:lnTo>
                  <a:lnTo>
                    <a:pt x="9528641" y="4736171"/>
                  </a:lnTo>
                  <a:lnTo>
                    <a:pt x="9527109" y="4732362"/>
                  </a:lnTo>
                  <a:close/>
                </a:path>
                <a:path w="18531205" h="10759440">
                  <a:moveTo>
                    <a:pt x="9447370" y="4696375"/>
                  </a:moveTo>
                  <a:lnTo>
                    <a:pt x="9437021" y="4691960"/>
                  </a:lnTo>
                  <a:lnTo>
                    <a:pt x="9433211" y="4693492"/>
                  </a:lnTo>
                  <a:lnTo>
                    <a:pt x="9430506" y="4699834"/>
                  </a:lnTo>
                  <a:lnTo>
                    <a:pt x="9432037" y="4703644"/>
                  </a:lnTo>
                  <a:lnTo>
                    <a:pt x="9442052" y="4707916"/>
                  </a:lnTo>
                  <a:lnTo>
                    <a:pt x="9445861" y="4706384"/>
                  </a:lnTo>
                  <a:lnTo>
                    <a:pt x="9448566" y="4700042"/>
                  </a:lnTo>
                  <a:lnTo>
                    <a:pt x="9447370" y="4696375"/>
                  </a:lnTo>
                  <a:close/>
                </a:path>
                <a:path w="18531205" h="10759440">
                  <a:moveTo>
                    <a:pt x="1087436" y="1129119"/>
                  </a:moveTo>
                  <a:lnTo>
                    <a:pt x="1083577" y="1129841"/>
                  </a:lnTo>
                  <a:lnTo>
                    <a:pt x="1079678" y="1135280"/>
                  </a:lnTo>
                  <a:lnTo>
                    <a:pt x="1080400" y="1139139"/>
                  </a:lnTo>
                  <a:lnTo>
                    <a:pt x="1083120" y="1141088"/>
                  </a:lnTo>
                  <a:lnTo>
                    <a:pt x="1086507" y="1143322"/>
                  </a:lnTo>
                  <a:lnTo>
                    <a:pt x="1087842" y="1143892"/>
                  </a:lnTo>
                  <a:lnTo>
                    <a:pt x="1087366" y="1144083"/>
                  </a:lnTo>
                  <a:lnTo>
                    <a:pt x="1090037" y="1145222"/>
                  </a:lnTo>
                  <a:lnTo>
                    <a:pt x="1093228" y="1144216"/>
                  </a:lnTo>
                  <a:lnTo>
                    <a:pt x="1095034" y="1141831"/>
                  </a:lnTo>
                  <a:lnTo>
                    <a:pt x="1096984" y="1139110"/>
                  </a:lnTo>
                  <a:lnTo>
                    <a:pt x="1096263" y="1135252"/>
                  </a:lnTo>
                  <a:lnTo>
                    <a:pt x="1093543" y="1133303"/>
                  </a:lnTo>
                  <a:lnTo>
                    <a:pt x="1090156" y="1131069"/>
                  </a:lnTo>
                  <a:lnTo>
                    <a:pt x="1087436" y="1129119"/>
                  </a:lnTo>
                  <a:close/>
                </a:path>
                <a:path w="18531205" h="10759440">
                  <a:moveTo>
                    <a:pt x="6309397" y="3357819"/>
                  </a:moveTo>
                  <a:lnTo>
                    <a:pt x="6299382" y="3353547"/>
                  </a:lnTo>
                  <a:lnTo>
                    <a:pt x="6295763" y="3355554"/>
                  </a:lnTo>
                  <a:lnTo>
                    <a:pt x="6293200" y="3361563"/>
                  </a:lnTo>
                  <a:lnTo>
                    <a:pt x="6294874" y="3365040"/>
                  </a:lnTo>
                  <a:lnTo>
                    <a:pt x="6304889" y="3369311"/>
                  </a:lnTo>
                  <a:lnTo>
                    <a:pt x="6308365" y="3367637"/>
                  </a:lnTo>
                  <a:lnTo>
                    <a:pt x="6311213" y="3360962"/>
                  </a:lnTo>
                  <a:lnTo>
                    <a:pt x="6309397" y="3357819"/>
                  </a:lnTo>
                  <a:close/>
                </a:path>
                <a:path w="18531205" h="10759440">
                  <a:moveTo>
                    <a:pt x="9367296" y="4660245"/>
                  </a:moveTo>
                  <a:lnTo>
                    <a:pt x="9357281" y="4655973"/>
                  </a:lnTo>
                  <a:lnTo>
                    <a:pt x="9353471" y="4657504"/>
                  </a:lnTo>
                  <a:lnTo>
                    <a:pt x="9350766" y="4663848"/>
                  </a:lnTo>
                  <a:lnTo>
                    <a:pt x="9351963" y="4667514"/>
                  </a:lnTo>
                  <a:lnTo>
                    <a:pt x="9362312" y="4671928"/>
                  </a:lnTo>
                  <a:lnTo>
                    <a:pt x="9366121" y="4670397"/>
                  </a:lnTo>
                  <a:lnTo>
                    <a:pt x="9368826" y="4664055"/>
                  </a:lnTo>
                  <a:lnTo>
                    <a:pt x="9367296" y="4660245"/>
                  </a:lnTo>
                  <a:close/>
                </a:path>
                <a:path w="18531205" h="10759440">
                  <a:moveTo>
                    <a:pt x="9287555" y="4624257"/>
                  </a:moveTo>
                  <a:lnTo>
                    <a:pt x="9277207" y="4619842"/>
                  </a:lnTo>
                  <a:lnTo>
                    <a:pt x="9273398" y="4621375"/>
                  </a:lnTo>
                  <a:lnTo>
                    <a:pt x="9270692" y="4627718"/>
                  </a:lnTo>
                  <a:lnTo>
                    <a:pt x="9272223" y="4631526"/>
                  </a:lnTo>
                  <a:lnTo>
                    <a:pt x="9282238" y="4635798"/>
                  </a:lnTo>
                  <a:lnTo>
                    <a:pt x="9286048" y="4634268"/>
                  </a:lnTo>
                  <a:lnTo>
                    <a:pt x="9288753" y="4627925"/>
                  </a:lnTo>
                  <a:lnTo>
                    <a:pt x="9287555" y="4624257"/>
                  </a:lnTo>
                  <a:close/>
                </a:path>
                <a:path w="18531205" h="10759440">
                  <a:moveTo>
                    <a:pt x="6391415" y="3388466"/>
                  </a:moveTo>
                  <a:lnTo>
                    <a:pt x="6381400" y="3384194"/>
                  </a:lnTo>
                  <a:lnTo>
                    <a:pt x="6377782" y="3386201"/>
                  </a:lnTo>
                  <a:lnTo>
                    <a:pt x="6375219" y="3392210"/>
                  </a:lnTo>
                  <a:lnTo>
                    <a:pt x="6376893" y="3395685"/>
                  </a:lnTo>
                  <a:lnTo>
                    <a:pt x="6386908" y="3399957"/>
                  </a:lnTo>
                  <a:lnTo>
                    <a:pt x="6390526" y="3397950"/>
                  </a:lnTo>
                  <a:lnTo>
                    <a:pt x="6393232" y="3391607"/>
                  </a:lnTo>
                  <a:lnTo>
                    <a:pt x="6391415" y="3388466"/>
                  </a:lnTo>
                  <a:close/>
                </a:path>
                <a:path w="18531205" h="10759440">
                  <a:moveTo>
                    <a:pt x="9207815" y="4588270"/>
                  </a:moveTo>
                  <a:lnTo>
                    <a:pt x="9197800" y="4583998"/>
                  </a:lnTo>
                  <a:lnTo>
                    <a:pt x="9193990" y="4585529"/>
                  </a:lnTo>
                  <a:lnTo>
                    <a:pt x="9191285" y="4591872"/>
                  </a:lnTo>
                  <a:lnTo>
                    <a:pt x="9192482" y="4595540"/>
                  </a:lnTo>
                  <a:lnTo>
                    <a:pt x="9202497" y="4599812"/>
                  </a:lnTo>
                  <a:lnTo>
                    <a:pt x="9206307" y="4598280"/>
                  </a:lnTo>
                  <a:lnTo>
                    <a:pt x="9209013" y="4591937"/>
                  </a:lnTo>
                  <a:lnTo>
                    <a:pt x="9207815" y="4588270"/>
                  </a:lnTo>
                  <a:close/>
                </a:path>
                <a:path w="18531205" h="10759440">
                  <a:moveTo>
                    <a:pt x="9128885" y="4552233"/>
                  </a:moveTo>
                  <a:lnTo>
                    <a:pt x="9118203" y="4547677"/>
                  </a:lnTo>
                  <a:lnTo>
                    <a:pt x="9114536" y="4548875"/>
                  </a:lnTo>
                  <a:lnTo>
                    <a:pt x="9111687" y="4555552"/>
                  </a:lnTo>
                  <a:lnTo>
                    <a:pt x="9113219" y="4559361"/>
                  </a:lnTo>
                  <a:lnTo>
                    <a:pt x="9123567" y="4563775"/>
                  </a:lnTo>
                  <a:lnTo>
                    <a:pt x="9127377" y="4562244"/>
                  </a:lnTo>
                  <a:lnTo>
                    <a:pt x="9130083" y="4555900"/>
                  </a:lnTo>
                  <a:lnTo>
                    <a:pt x="9128885" y="4552233"/>
                  </a:lnTo>
                  <a:close/>
                </a:path>
                <a:path w="18531205" h="10759440">
                  <a:moveTo>
                    <a:pt x="6473434" y="3419111"/>
                  </a:moveTo>
                  <a:lnTo>
                    <a:pt x="6463419" y="3414839"/>
                  </a:lnTo>
                  <a:lnTo>
                    <a:pt x="6459800" y="3416847"/>
                  </a:lnTo>
                  <a:lnTo>
                    <a:pt x="6457237" y="3422856"/>
                  </a:lnTo>
                  <a:lnTo>
                    <a:pt x="6458912" y="3426332"/>
                  </a:lnTo>
                  <a:lnTo>
                    <a:pt x="6468926" y="3430604"/>
                  </a:lnTo>
                  <a:lnTo>
                    <a:pt x="6472402" y="3428931"/>
                  </a:lnTo>
                  <a:lnTo>
                    <a:pt x="6475251" y="3422254"/>
                  </a:lnTo>
                  <a:lnTo>
                    <a:pt x="6473434" y="3419111"/>
                  </a:lnTo>
                  <a:close/>
                </a:path>
                <a:path w="18531205" h="10759440">
                  <a:moveTo>
                    <a:pt x="9048142" y="4515819"/>
                  </a:moveTo>
                  <a:lnTo>
                    <a:pt x="9038128" y="4511548"/>
                  </a:lnTo>
                  <a:lnTo>
                    <a:pt x="9034318" y="4513078"/>
                  </a:lnTo>
                  <a:lnTo>
                    <a:pt x="9031612" y="4519421"/>
                  </a:lnTo>
                  <a:lnTo>
                    <a:pt x="9032810" y="4523089"/>
                  </a:lnTo>
                  <a:lnTo>
                    <a:pt x="9043158" y="4527503"/>
                  </a:lnTo>
                  <a:lnTo>
                    <a:pt x="9046968" y="4525971"/>
                  </a:lnTo>
                  <a:lnTo>
                    <a:pt x="9049673" y="4519628"/>
                  </a:lnTo>
                  <a:lnTo>
                    <a:pt x="9048142" y="4515819"/>
                  </a:lnTo>
                  <a:close/>
                </a:path>
                <a:path w="18531205" h="10759440">
                  <a:moveTo>
                    <a:pt x="8968879" y="4479640"/>
                  </a:moveTo>
                  <a:lnTo>
                    <a:pt x="8958530" y="4475226"/>
                  </a:lnTo>
                  <a:lnTo>
                    <a:pt x="8954720" y="4476758"/>
                  </a:lnTo>
                  <a:lnTo>
                    <a:pt x="8952014" y="4483099"/>
                  </a:lnTo>
                  <a:lnTo>
                    <a:pt x="8953212" y="4486767"/>
                  </a:lnTo>
                  <a:lnTo>
                    <a:pt x="8963561" y="4491182"/>
                  </a:lnTo>
                  <a:lnTo>
                    <a:pt x="8967370" y="4489649"/>
                  </a:lnTo>
                  <a:lnTo>
                    <a:pt x="8970075" y="4483308"/>
                  </a:lnTo>
                  <a:lnTo>
                    <a:pt x="8968879" y="4479640"/>
                  </a:lnTo>
                  <a:close/>
                </a:path>
                <a:path w="18531205" h="10759440">
                  <a:moveTo>
                    <a:pt x="6554785" y="3449473"/>
                  </a:moveTo>
                  <a:lnTo>
                    <a:pt x="6545103" y="3445343"/>
                  </a:lnTo>
                  <a:lnTo>
                    <a:pt x="6541485" y="3447351"/>
                  </a:lnTo>
                  <a:lnTo>
                    <a:pt x="6538780" y="3453693"/>
                  </a:lnTo>
                  <a:lnTo>
                    <a:pt x="6540454" y="3457170"/>
                  </a:lnTo>
                  <a:lnTo>
                    <a:pt x="6543458" y="3458451"/>
                  </a:lnTo>
                  <a:lnTo>
                    <a:pt x="6543935" y="3458260"/>
                  </a:lnTo>
                  <a:lnTo>
                    <a:pt x="6550611" y="3461108"/>
                  </a:lnTo>
                  <a:lnTo>
                    <a:pt x="6554230" y="3459100"/>
                  </a:lnTo>
                  <a:lnTo>
                    <a:pt x="6556793" y="3453092"/>
                  </a:lnTo>
                  <a:lnTo>
                    <a:pt x="6554785" y="3449473"/>
                  </a:lnTo>
                  <a:close/>
                </a:path>
                <a:path w="18531205" h="10759440">
                  <a:moveTo>
                    <a:pt x="8889472" y="4443795"/>
                  </a:moveTo>
                  <a:lnTo>
                    <a:pt x="8879124" y="4439381"/>
                  </a:lnTo>
                  <a:lnTo>
                    <a:pt x="8875313" y="4440912"/>
                  </a:lnTo>
                  <a:lnTo>
                    <a:pt x="8872608" y="4447254"/>
                  </a:lnTo>
                  <a:lnTo>
                    <a:pt x="8873806" y="4450922"/>
                  </a:lnTo>
                  <a:lnTo>
                    <a:pt x="8884154" y="4455336"/>
                  </a:lnTo>
                  <a:lnTo>
                    <a:pt x="8887964" y="4453804"/>
                  </a:lnTo>
                  <a:lnTo>
                    <a:pt x="8890669" y="4447462"/>
                  </a:lnTo>
                  <a:lnTo>
                    <a:pt x="8889472" y="4443795"/>
                  </a:lnTo>
                  <a:close/>
                </a:path>
                <a:path w="18531205" h="10759440">
                  <a:moveTo>
                    <a:pt x="6637187" y="3481071"/>
                  </a:moveTo>
                  <a:lnTo>
                    <a:pt x="6630177" y="3478081"/>
                  </a:lnTo>
                  <a:lnTo>
                    <a:pt x="6626696" y="3476990"/>
                  </a:lnTo>
                  <a:lnTo>
                    <a:pt x="6623219" y="3478665"/>
                  </a:lnTo>
                  <a:lnTo>
                    <a:pt x="6620513" y="3485007"/>
                  </a:lnTo>
                  <a:lnTo>
                    <a:pt x="6622188" y="3488483"/>
                  </a:lnTo>
                  <a:lnTo>
                    <a:pt x="6625193" y="3489765"/>
                  </a:lnTo>
                  <a:lnTo>
                    <a:pt x="6625669" y="3489573"/>
                  </a:lnTo>
                  <a:lnTo>
                    <a:pt x="6629341" y="3491139"/>
                  </a:lnTo>
                  <a:lnTo>
                    <a:pt x="6632821" y="3492230"/>
                  </a:lnTo>
                  <a:lnTo>
                    <a:pt x="6636298" y="3490557"/>
                  </a:lnTo>
                  <a:lnTo>
                    <a:pt x="6637579" y="3487553"/>
                  </a:lnTo>
                  <a:lnTo>
                    <a:pt x="6638316" y="3485105"/>
                  </a:lnTo>
                  <a:lnTo>
                    <a:pt x="6638527" y="3484405"/>
                  </a:lnTo>
                  <a:lnTo>
                    <a:pt x="6637187" y="3481071"/>
                  </a:lnTo>
                  <a:close/>
                </a:path>
                <a:path w="18531205" h="10759440">
                  <a:moveTo>
                    <a:pt x="8809541" y="4407331"/>
                  </a:moveTo>
                  <a:lnTo>
                    <a:pt x="8799526" y="4403059"/>
                  </a:lnTo>
                  <a:lnTo>
                    <a:pt x="8795716" y="4404591"/>
                  </a:lnTo>
                  <a:lnTo>
                    <a:pt x="8793010" y="4410933"/>
                  </a:lnTo>
                  <a:lnTo>
                    <a:pt x="8794208" y="4414600"/>
                  </a:lnTo>
                  <a:lnTo>
                    <a:pt x="8804223" y="4418872"/>
                  </a:lnTo>
                  <a:lnTo>
                    <a:pt x="8808033" y="4417342"/>
                  </a:lnTo>
                  <a:lnTo>
                    <a:pt x="8810738" y="4410999"/>
                  </a:lnTo>
                  <a:lnTo>
                    <a:pt x="8809541" y="4407331"/>
                  </a:lnTo>
                  <a:close/>
                </a:path>
                <a:path w="18531205" h="10759440">
                  <a:moveTo>
                    <a:pt x="8729608" y="4370868"/>
                  </a:moveTo>
                  <a:lnTo>
                    <a:pt x="8719928" y="4366738"/>
                  </a:lnTo>
                  <a:lnTo>
                    <a:pt x="8716118" y="4368269"/>
                  </a:lnTo>
                  <a:lnTo>
                    <a:pt x="8713412" y="4374612"/>
                  </a:lnTo>
                  <a:lnTo>
                    <a:pt x="8714944" y="4378422"/>
                  </a:lnTo>
                  <a:lnTo>
                    <a:pt x="8724624" y="4382552"/>
                  </a:lnTo>
                  <a:lnTo>
                    <a:pt x="8728435" y="4381020"/>
                  </a:lnTo>
                  <a:lnTo>
                    <a:pt x="8731141" y="4374677"/>
                  </a:lnTo>
                  <a:lnTo>
                    <a:pt x="8729608" y="4370868"/>
                  </a:lnTo>
                  <a:close/>
                </a:path>
                <a:path w="18531205" h="10759440">
                  <a:moveTo>
                    <a:pt x="6718586" y="3512243"/>
                  </a:moveTo>
                  <a:lnTo>
                    <a:pt x="6711910" y="3509395"/>
                  </a:lnTo>
                  <a:lnTo>
                    <a:pt x="6708429" y="3508305"/>
                  </a:lnTo>
                  <a:lnTo>
                    <a:pt x="6704953" y="3509978"/>
                  </a:lnTo>
                  <a:lnTo>
                    <a:pt x="6702248" y="3516321"/>
                  </a:lnTo>
                  <a:lnTo>
                    <a:pt x="6703922" y="3519797"/>
                  </a:lnTo>
                  <a:lnTo>
                    <a:pt x="6706926" y="3521079"/>
                  </a:lnTo>
                  <a:lnTo>
                    <a:pt x="6707402" y="3520887"/>
                  </a:lnTo>
                  <a:lnTo>
                    <a:pt x="6711074" y="3522454"/>
                  </a:lnTo>
                  <a:lnTo>
                    <a:pt x="6720260" y="3515718"/>
                  </a:lnTo>
                  <a:lnTo>
                    <a:pt x="6718586" y="3512243"/>
                  </a:lnTo>
                  <a:close/>
                </a:path>
                <a:path w="18531205" h="10759440">
                  <a:moveTo>
                    <a:pt x="1016342" y="1077486"/>
                  </a:moveTo>
                  <a:lnTo>
                    <a:pt x="1012483" y="1078208"/>
                  </a:lnTo>
                  <a:lnTo>
                    <a:pt x="1010534" y="1080927"/>
                  </a:lnTo>
                  <a:lnTo>
                    <a:pt x="1008442" y="1083981"/>
                  </a:lnTo>
                  <a:lnTo>
                    <a:pt x="1009164" y="1087839"/>
                  </a:lnTo>
                  <a:lnTo>
                    <a:pt x="1011884" y="1089789"/>
                  </a:lnTo>
                  <a:lnTo>
                    <a:pt x="1015128" y="1092357"/>
                  </a:lnTo>
                  <a:lnTo>
                    <a:pt x="1019135" y="1094066"/>
                  </a:lnTo>
                  <a:lnTo>
                    <a:pt x="1022184" y="1093393"/>
                  </a:lnTo>
                  <a:lnTo>
                    <a:pt x="1023990" y="1091008"/>
                  </a:lnTo>
                  <a:lnTo>
                    <a:pt x="1026082" y="1087954"/>
                  </a:lnTo>
                  <a:lnTo>
                    <a:pt x="1025360" y="1084095"/>
                  </a:lnTo>
                  <a:lnTo>
                    <a:pt x="1022641" y="1082146"/>
                  </a:lnTo>
                  <a:lnTo>
                    <a:pt x="1019396" y="1079578"/>
                  </a:lnTo>
                  <a:lnTo>
                    <a:pt x="1016342" y="1077486"/>
                  </a:lnTo>
                  <a:close/>
                </a:path>
                <a:path w="18531205" h="10759440">
                  <a:moveTo>
                    <a:pt x="8650345" y="4334689"/>
                  </a:moveTo>
                  <a:lnTo>
                    <a:pt x="8640330" y="4330417"/>
                  </a:lnTo>
                  <a:lnTo>
                    <a:pt x="8636520" y="4331948"/>
                  </a:lnTo>
                  <a:lnTo>
                    <a:pt x="8633814" y="4338291"/>
                  </a:lnTo>
                  <a:lnTo>
                    <a:pt x="8635346" y="4342101"/>
                  </a:lnTo>
                  <a:lnTo>
                    <a:pt x="8645027" y="4346230"/>
                  </a:lnTo>
                  <a:lnTo>
                    <a:pt x="8648837" y="4344700"/>
                  </a:lnTo>
                  <a:lnTo>
                    <a:pt x="8651542" y="4338357"/>
                  </a:lnTo>
                  <a:lnTo>
                    <a:pt x="8650345" y="4334689"/>
                  </a:lnTo>
                  <a:close/>
                </a:path>
                <a:path w="18531205" h="10759440">
                  <a:moveTo>
                    <a:pt x="6800321" y="3543556"/>
                  </a:moveTo>
                  <a:lnTo>
                    <a:pt x="6793311" y="3540566"/>
                  </a:lnTo>
                  <a:lnTo>
                    <a:pt x="6789830" y="3539476"/>
                  </a:lnTo>
                  <a:lnTo>
                    <a:pt x="6786495" y="3540816"/>
                  </a:lnTo>
                  <a:lnTo>
                    <a:pt x="6783647" y="3547493"/>
                  </a:lnTo>
                  <a:lnTo>
                    <a:pt x="6785322" y="3550968"/>
                  </a:lnTo>
                  <a:lnTo>
                    <a:pt x="6788327" y="3552250"/>
                  </a:lnTo>
                  <a:lnTo>
                    <a:pt x="6788802" y="3552060"/>
                  </a:lnTo>
                  <a:lnTo>
                    <a:pt x="6792474" y="3553626"/>
                  </a:lnTo>
                  <a:lnTo>
                    <a:pt x="6795955" y="3554716"/>
                  </a:lnTo>
                  <a:lnTo>
                    <a:pt x="6799289" y="3553376"/>
                  </a:lnTo>
                  <a:lnTo>
                    <a:pt x="6800713" y="3550037"/>
                  </a:lnTo>
                  <a:lnTo>
                    <a:pt x="6801556" y="3547240"/>
                  </a:lnTo>
                  <a:lnTo>
                    <a:pt x="6801661" y="3546890"/>
                  </a:lnTo>
                  <a:lnTo>
                    <a:pt x="6800321" y="3543556"/>
                  </a:lnTo>
                  <a:close/>
                </a:path>
                <a:path w="18531205" h="10759440">
                  <a:moveTo>
                    <a:pt x="8570414" y="4298226"/>
                  </a:moveTo>
                  <a:lnTo>
                    <a:pt x="8560398" y="4293954"/>
                  </a:lnTo>
                  <a:lnTo>
                    <a:pt x="8556589" y="4295485"/>
                  </a:lnTo>
                  <a:lnTo>
                    <a:pt x="8553883" y="4301828"/>
                  </a:lnTo>
                  <a:lnTo>
                    <a:pt x="8555080" y="4305495"/>
                  </a:lnTo>
                  <a:lnTo>
                    <a:pt x="8565096" y="4309768"/>
                  </a:lnTo>
                  <a:lnTo>
                    <a:pt x="8568905" y="4308235"/>
                  </a:lnTo>
                  <a:lnTo>
                    <a:pt x="8571611" y="4301893"/>
                  </a:lnTo>
                  <a:lnTo>
                    <a:pt x="8570414" y="4298226"/>
                  </a:lnTo>
                  <a:close/>
                </a:path>
                <a:path w="18531205" h="10759440">
                  <a:moveTo>
                    <a:pt x="8491483" y="4262189"/>
                  </a:moveTo>
                  <a:lnTo>
                    <a:pt x="8481135" y="4257775"/>
                  </a:lnTo>
                  <a:lnTo>
                    <a:pt x="8477468" y="4258972"/>
                  </a:lnTo>
                  <a:lnTo>
                    <a:pt x="8474620" y="4265648"/>
                  </a:lnTo>
                  <a:lnTo>
                    <a:pt x="8476150" y="4269458"/>
                  </a:lnTo>
                  <a:lnTo>
                    <a:pt x="8486165" y="4273730"/>
                  </a:lnTo>
                  <a:lnTo>
                    <a:pt x="8489975" y="4272199"/>
                  </a:lnTo>
                  <a:lnTo>
                    <a:pt x="8492681" y="4265856"/>
                  </a:lnTo>
                  <a:lnTo>
                    <a:pt x="8491483" y="4262189"/>
                  </a:lnTo>
                  <a:close/>
                </a:path>
                <a:path w="18531205" h="10759440">
                  <a:moveTo>
                    <a:pt x="6881578" y="3575062"/>
                  </a:moveTo>
                  <a:lnTo>
                    <a:pt x="6874902" y="3572214"/>
                  </a:lnTo>
                  <a:lnTo>
                    <a:pt x="6871421" y="3571124"/>
                  </a:lnTo>
                  <a:lnTo>
                    <a:pt x="6868087" y="3572463"/>
                  </a:lnTo>
                  <a:lnTo>
                    <a:pt x="6865239" y="3579140"/>
                  </a:lnTo>
                  <a:lnTo>
                    <a:pt x="6866913" y="3582617"/>
                  </a:lnTo>
                  <a:lnTo>
                    <a:pt x="6869918" y="3583898"/>
                  </a:lnTo>
                  <a:lnTo>
                    <a:pt x="6870394" y="3583706"/>
                  </a:lnTo>
                  <a:lnTo>
                    <a:pt x="6874066" y="3585273"/>
                  </a:lnTo>
                  <a:lnTo>
                    <a:pt x="6877547" y="3586363"/>
                  </a:lnTo>
                  <a:lnTo>
                    <a:pt x="6881023" y="3584689"/>
                  </a:lnTo>
                  <a:lnTo>
                    <a:pt x="6882305" y="3581685"/>
                  </a:lnTo>
                  <a:lnTo>
                    <a:pt x="6883147" y="3578887"/>
                  </a:lnTo>
                  <a:lnTo>
                    <a:pt x="6883252" y="3578539"/>
                  </a:lnTo>
                  <a:lnTo>
                    <a:pt x="6881578" y="3575062"/>
                  </a:lnTo>
                  <a:close/>
                </a:path>
                <a:path w="18531205" h="10759440">
                  <a:moveTo>
                    <a:pt x="8412361" y="4225676"/>
                  </a:moveTo>
                  <a:lnTo>
                    <a:pt x="8402013" y="4221262"/>
                  </a:lnTo>
                  <a:lnTo>
                    <a:pt x="8398345" y="4222459"/>
                  </a:lnTo>
                  <a:lnTo>
                    <a:pt x="8395498" y="4229136"/>
                  </a:lnTo>
                  <a:lnTo>
                    <a:pt x="8397029" y="4232945"/>
                  </a:lnTo>
                  <a:lnTo>
                    <a:pt x="8407044" y="4237217"/>
                  </a:lnTo>
                  <a:lnTo>
                    <a:pt x="8410853" y="4235687"/>
                  </a:lnTo>
                  <a:lnTo>
                    <a:pt x="8413559" y="4229344"/>
                  </a:lnTo>
                  <a:lnTo>
                    <a:pt x="8412361" y="4225676"/>
                  </a:lnTo>
                  <a:close/>
                </a:path>
                <a:path w="18531205" h="10759440">
                  <a:moveTo>
                    <a:pt x="6963027" y="3607043"/>
                  </a:moveTo>
                  <a:lnTo>
                    <a:pt x="6956351" y="3604195"/>
                  </a:lnTo>
                  <a:lnTo>
                    <a:pt x="6952870" y="3603105"/>
                  </a:lnTo>
                  <a:lnTo>
                    <a:pt x="6949394" y="3604779"/>
                  </a:lnTo>
                  <a:lnTo>
                    <a:pt x="6946689" y="3611121"/>
                  </a:lnTo>
                  <a:lnTo>
                    <a:pt x="6948363" y="3614598"/>
                  </a:lnTo>
                  <a:lnTo>
                    <a:pt x="6951367" y="3615879"/>
                  </a:lnTo>
                  <a:lnTo>
                    <a:pt x="6951843" y="3615687"/>
                  </a:lnTo>
                  <a:lnTo>
                    <a:pt x="6955515" y="3617254"/>
                  </a:lnTo>
                  <a:lnTo>
                    <a:pt x="6964701" y="3610519"/>
                  </a:lnTo>
                  <a:lnTo>
                    <a:pt x="6963027" y="3607043"/>
                  </a:lnTo>
                  <a:close/>
                </a:path>
                <a:path w="18531205" h="10759440">
                  <a:moveTo>
                    <a:pt x="8332096" y="4189069"/>
                  </a:moveTo>
                  <a:lnTo>
                    <a:pt x="8322415" y="4184940"/>
                  </a:lnTo>
                  <a:lnTo>
                    <a:pt x="8318604" y="4186471"/>
                  </a:lnTo>
                  <a:lnTo>
                    <a:pt x="8315899" y="4192814"/>
                  </a:lnTo>
                  <a:lnTo>
                    <a:pt x="8317431" y="4196624"/>
                  </a:lnTo>
                  <a:lnTo>
                    <a:pt x="8327112" y="4200753"/>
                  </a:lnTo>
                  <a:lnTo>
                    <a:pt x="8330922" y="4199223"/>
                  </a:lnTo>
                  <a:lnTo>
                    <a:pt x="8333627" y="4192880"/>
                  </a:lnTo>
                  <a:lnTo>
                    <a:pt x="8332096" y="4189069"/>
                  </a:lnTo>
                  <a:close/>
                </a:path>
                <a:path w="18531205" h="10759440">
                  <a:moveTo>
                    <a:pt x="7044477" y="3639024"/>
                  </a:moveTo>
                  <a:lnTo>
                    <a:pt x="7037800" y="3636176"/>
                  </a:lnTo>
                  <a:lnTo>
                    <a:pt x="7034320" y="3635086"/>
                  </a:lnTo>
                  <a:lnTo>
                    <a:pt x="7030985" y="3636426"/>
                  </a:lnTo>
                  <a:lnTo>
                    <a:pt x="7028137" y="3643103"/>
                  </a:lnTo>
                  <a:lnTo>
                    <a:pt x="7029811" y="3646580"/>
                  </a:lnTo>
                  <a:lnTo>
                    <a:pt x="7036488" y="3649428"/>
                  </a:lnTo>
                  <a:lnTo>
                    <a:pt x="7039968" y="3650518"/>
                  </a:lnTo>
                  <a:lnTo>
                    <a:pt x="7043445" y="3648844"/>
                  </a:lnTo>
                  <a:lnTo>
                    <a:pt x="7046151" y="3642501"/>
                  </a:lnTo>
                  <a:lnTo>
                    <a:pt x="7044477" y="3639024"/>
                  </a:lnTo>
                  <a:close/>
                </a:path>
                <a:path w="18531205" h="10759440">
                  <a:moveTo>
                    <a:pt x="8253642" y="4152842"/>
                  </a:moveTo>
                  <a:lnTo>
                    <a:pt x="8242960" y="4148286"/>
                  </a:lnTo>
                  <a:lnTo>
                    <a:pt x="8239293" y="4149482"/>
                  </a:lnTo>
                  <a:lnTo>
                    <a:pt x="8236586" y="4155826"/>
                  </a:lnTo>
                  <a:lnTo>
                    <a:pt x="8237641" y="4159827"/>
                  </a:lnTo>
                  <a:lnTo>
                    <a:pt x="8248324" y="4164384"/>
                  </a:lnTo>
                  <a:lnTo>
                    <a:pt x="8252134" y="4162853"/>
                  </a:lnTo>
                  <a:lnTo>
                    <a:pt x="8254698" y="4156843"/>
                  </a:lnTo>
                  <a:lnTo>
                    <a:pt x="8253642" y="4152842"/>
                  </a:lnTo>
                  <a:close/>
                </a:path>
                <a:path w="18531205" h="10759440">
                  <a:moveTo>
                    <a:pt x="7125783" y="3671340"/>
                  </a:moveTo>
                  <a:lnTo>
                    <a:pt x="7119106" y="3668492"/>
                  </a:lnTo>
                  <a:lnTo>
                    <a:pt x="7115625" y="3667402"/>
                  </a:lnTo>
                  <a:lnTo>
                    <a:pt x="7112293" y="3668742"/>
                  </a:lnTo>
                  <a:lnTo>
                    <a:pt x="7109444" y="3675419"/>
                  </a:lnTo>
                  <a:lnTo>
                    <a:pt x="7111118" y="3678895"/>
                  </a:lnTo>
                  <a:lnTo>
                    <a:pt x="7117795" y="3681743"/>
                  </a:lnTo>
                  <a:lnTo>
                    <a:pt x="7121275" y="3682833"/>
                  </a:lnTo>
                  <a:lnTo>
                    <a:pt x="7124750" y="3681159"/>
                  </a:lnTo>
                  <a:lnTo>
                    <a:pt x="7127456" y="3674815"/>
                  </a:lnTo>
                  <a:lnTo>
                    <a:pt x="7125783" y="3671340"/>
                  </a:lnTo>
                  <a:close/>
                </a:path>
                <a:path w="18531205" h="10759440">
                  <a:moveTo>
                    <a:pt x="7207281" y="3704133"/>
                  </a:moveTo>
                  <a:lnTo>
                    <a:pt x="7200270" y="3701142"/>
                  </a:lnTo>
                  <a:lnTo>
                    <a:pt x="7196789" y="3700052"/>
                  </a:lnTo>
                  <a:lnTo>
                    <a:pt x="7193457" y="3701392"/>
                  </a:lnTo>
                  <a:lnTo>
                    <a:pt x="7190609" y="3708068"/>
                  </a:lnTo>
                  <a:lnTo>
                    <a:pt x="7192282" y="3711543"/>
                  </a:lnTo>
                  <a:lnTo>
                    <a:pt x="7199292" y="3714534"/>
                  </a:lnTo>
                  <a:lnTo>
                    <a:pt x="7202773" y="3715625"/>
                  </a:lnTo>
                  <a:lnTo>
                    <a:pt x="7206107" y="3714285"/>
                  </a:lnTo>
                  <a:lnTo>
                    <a:pt x="7207531" y="3710946"/>
                  </a:lnTo>
                  <a:lnTo>
                    <a:pt x="7208512" y="3707814"/>
                  </a:lnTo>
                  <a:lnTo>
                    <a:pt x="7208621" y="3707465"/>
                  </a:lnTo>
                  <a:lnTo>
                    <a:pt x="7207281" y="3704133"/>
                  </a:lnTo>
                  <a:close/>
                </a:path>
                <a:path w="18531205" h="10759440">
                  <a:moveTo>
                    <a:pt x="8173709" y="4116379"/>
                  </a:moveTo>
                  <a:lnTo>
                    <a:pt x="8163361" y="4111965"/>
                  </a:lnTo>
                  <a:lnTo>
                    <a:pt x="8159694" y="4113162"/>
                  </a:lnTo>
                  <a:lnTo>
                    <a:pt x="8156846" y="4119839"/>
                  </a:lnTo>
                  <a:lnTo>
                    <a:pt x="8158377" y="4123648"/>
                  </a:lnTo>
                  <a:lnTo>
                    <a:pt x="8168392" y="4127919"/>
                  </a:lnTo>
                  <a:lnTo>
                    <a:pt x="8172202" y="4126389"/>
                  </a:lnTo>
                  <a:lnTo>
                    <a:pt x="8174908" y="4120046"/>
                  </a:lnTo>
                  <a:lnTo>
                    <a:pt x="8173709" y="4116379"/>
                  </a:lnTo>
                  <a:close/>
                </a:path>
                <a:path w="18531205" h="10759440">
                  <a:moveTo>
                    <a:pt x="7288445" y="3736781"/>
                  </a:moveTo>
                  <a:lnTo>
                    <a:pt x="7281435" y="3733791"/>
                  </a:lnTo>
                  <a:lnTo>
                    <a:pt x="7277954" y="3732701"/>
                  </a:lnTo>
                  <a:lnTo>
                    <a:pt x="7274621" y="3734040"/>
                  </a:lnTo>
                  <a:lnTo>
                    <a:pt x="7271916" y="3740383"/>
                  </a:lnTo>
                  <a:lnTo>
                    <a:pt x="7273446" y="3744193"/>
                  </a:lnTo>
                  <a:lnTo>
                    <a:pt x="7280456" y="3747184"/>
                  </a:lnTo>
                  <a:lnTo>
                    <a:pt x="7283937" y="3748274"/>
                  </a:lnTo>
                  <a:lnTo>
                    <a:pt x="7287605" y="3747076"/>
                  </a:lnTo>
                  <a:lnTo>
                    <a:pt x="7289676" y="3740462"/>
                  </a:lnTo>
                  <a:lnTo>
                    <a:pt x="7289786" y="3740114"/>
                  </a:lnTo>
                  <a:lnTo>
                    <a:pt x="7288445" y="3736781"/>
                  </a:lnTo>
                  <a:close/>
                </a:path>
                <a:path w="18531205" h="10759440">
                  <a:moveTo>
                    <a:pt x="8093444" y="4079773"/>
                  </a:moveTo>
                  <a:lnTo>
                    <a:pt x="8083430" y="4075501"/>
                  </a:lnTo>
                  <a:lnTo>
                    <a:pt x="8079620" y="4077031"/>
                  </a:lnTo>
                  <a:lnTo>
                    <a:pt x="8076914" y="4083374"/>
                  </a:lnTo>
                  <a:lnTo>
                    <a:pt x="8078112" y="4087042"/>
                  </a:lnTo>
                  <a:lnTo>
                    <a:pt x="8088126" y="4091314"/>
                  </a:lnTo>
                  <a:lnTo>
                    <a:pt x="8091937" y="4089783"/>
                  </a:lnTo>
                  <a:lnTo>
                    <a:pt x="8094643" y="4083440"/>
                  </a:lnTo>
                  <a:lnTo>
                    <a:pt x="8093444" y="4079773"/>
                  </a:lnTo>
                  <a:close/>
                </a:path>
                <a:path w="18531205" h="10759440">
                  <a:moveTo>
                    <a:pt x="7368992" y="3769956"/>
                  </a:moveTo>
                  <a:lnTo>
                    <a:pt x="7358976" y="3765684"/>
                  </a:lnTo>
                  <a:lnTo>
                    <a:pt x="7355643" y="3767024"/>
                  </a:lnTo>
                  <a:lnTo>
                    <a:pt x="7352938" y="3773366"/>
                  </a:lnTo>
                  <a:lnTo>
                    <a:pt x="7354468" y="3777176"/>
                  </a:lnTo>
                  <a:lnTo>
                    <a:pt x="7364484" y="3781448"/>
                  </a:lnTo>
                  <a:lnTo>
                    <a:pt x="7367817" y="3780108"/>
                  </a:lnTo>
                  <a:lnTo>
                    <a:pt x="7370523" y="3773765"/>
                  </a:lnTo>
                  <a:lnTo>
                    <a:pt x="7368992" y="3769956"/>
                  </a:lnTo>
                  <a:close/>
                </a:path>
                <a:path w="18531205" h="10759440">
                  <a:moveTo>
                    <a:pt x="8013228" y="4043977"/>
                  </a:moveTo>
                  <a:lnTo>
                    <a:pt x="8003213" y="4039704"/>
                  </a:lnTo>
                  <a:lnTo>
                    <a:pt x="7999546" y="4040903"/>
                  </a:lnTo>
                  <a:lnTo>
                    <a:pt x="7996698" y="4047578"/>
                  </a:lnTo>
                  <a:lnTo>
                    <a:pt x="7997895" y="4051246"/>
                  </a:lnTo>
                  <a:lnTo>
                    <a:pt x="8007911" y="4055518"/>
                  </a:lnTo>
                  <a:lnTo>
                    <a:pt x="8011720" y="4053986"/>
                  </a:lnTo>
                  <a:lnTo>
                    <a:pt x="8014425" y="4047644"/>
                  </a:lnTo>
                  <a:lnTo>
                    <a:pt x="8013228" y="4043977"/>
                  </a:lnTo>
                  <a:close/>
                </a:path>
                <a:path w="18531205" h="10759440">
                  <a:moveTo>
                    <a:pt x="7450204" y="3803414"/>
                  </a:moveTo>
                  <a:lnTo>
                    <a:pt x="7440189" y="3799143"/>
                  </a:lnTo>
                  <a:lnTo>
                    <a:pt x="7436379" y="3800674"/>
                  </a:lnTo>
                  <a:lnTo>
                    <a:pt x="7433816" y="3806682"/>
                  </a:lnTo>
                  <a:lnTo>
                    <a:pt x="7435348" y="3810493"/>
                  </a:lnTo>
                  <a:lnTo>
                    <a:pt x="7445362" y="3814765"/>
                  </a:lnTo>
                  <a:lnTo>
                    <a:pt x="7449031" y="3813567"/>
                  </a:lnTo>
                  <a:lnTo>
                    <a:pt x="7451736" y="3807225"/>
                  </a:lnTo>
                  <a:lnTo>
                    <a:pt x="7450204" y="3803414"/>
                  </a:lnTo>
                  <a:close/>
                </a:path>
                <a:path w="18531205" h="10759440">
                  <a:moveTo>
                    <a:pt x="7933203" y="4008656"/>
                  </a:moveTo>
                  <a:lnTo>
                    <a:pt x="7923188" y="4004384"/>
                  </a:lnTo>
                  <a:lnTo>
                    <a:pt x="7919378" y="4005917"/>
                  </a:lnTo>
                  <a:lnTo>
                    <a:pt x="7916673" y="4012258"/>
                  </a:lnTo>
                  <a:lnTo>
                    <a:pt x="7917870" y="4015926"/>
                  </a:lnTo>
                  <a:lnTo>
                    <a:pt x="7928219" y="4020340"/>
                  </a:lnTo>
                  <a:lnTo>
                    <a:pt x="7932029" y="4018808"/>
                  </a:lnTo>
                  <a:lnTo>
                    <a:pt x="7934734" y="4012467"/>
                  </a:lnTo>
                  <a:lnTo>
                    <a:pt x="7933203" y="4008656"/>
                  </a:lnTo>
                  <a:close/>
                </a:path>
                <a:path w="18531205" h="10759440">
                  <a:moveTo>
                    <a:pt x="7530607" y="3836923"/>
                  </a:moveTo>
                  <a:lnTo>
                    <a:pt x="7520927" y="3832793"/>
                  </a:lnTo>
                  <a:lnTo>
                    <a:pt x="7517259" y="3833991"/>
                  </a:lnTo>
                  <a:lnTo>
                    <a:pt x="7514554" y="3840333"/>
                  </a:lnTo>
                  <a:lnTo>
                    <a:pt x="7516085" y="3844143"/>
                  </a:lnTo>
                  <a:lnTo>
                    <a:pt x="7525766" y="3848273"/>
                  </a:lnTo>
                  <a:lnTo>
                    <a:pt x="7529434" y="3847075"/>
                  </a:lnTo>
                  <a:lnTo>
                    <a:pt x="7532281" y="3840399"/>
                  </a:lnTo>
                  <a:lnTo>
                    <a:pt x="7530607" y="3836923"/>
                  </a:lnTo>
                  <a:close/>
                </a:path>
                <a:path w="18531205" h="10759440">
                  <a:moveTo>
                    <a:pt x="7852893" y="3974005"/>
                  </a:moveTo>
                  <a:lnTo>
                    <a:pt x="7842878" y="3969732"/>
                  </a:lnTo>
                  <a:lnTo>
                    <a:pt x="7839211" y="3970931"/>
                  </a:lnTo>
                  <a:lnTo>
                    <a:pt x="7836505" y="3977273"/>
                  </a:lnTo>
                  <a:lnTo>
                    <a:pt x="7837702" y="3980940"/>
                  </a:lnTo>
                  <a:lnTo>
                    <a:pt x="7847718" y="3985212"/>
                  </a:lnTo>
                  <a:lnTo>
                    <a:pt x="7851527" y="3983681"/>
                  </a:lnTo>
                  <a:lnTo>
                    <a:pt x="7854090" y="3977672"/>
                  </a:lnTo>
                  <a:lnTo>
                    <a:pt x="7852893" y="3974005"/>
                  </a:lnTo>
                  <a:close/>
                </a:path>
                <a:path w="18531205" h="10759440">
                  <a:moveTo>
                    <a:pt x="7611678" y="3870715"/>
                  </a:moveTo>
                  <a:lnTo>
                    <a:pt x="7601664" y="3866444"/>
                  </a:lnTo>
                  <a:lnTo>
                    <a:pt x="7597996" y="3867642"/>
                  </a:lnTo>
                  <a:lnTo>
                    <a:pt x="7595291" y="3873985"/>
                  </a:lnTo>
                  <a:lnTo>
                    <a:pt x="7596823" y="3877794"/>
                  </a:lnTo>
                  <a:lnTo>
                    <a:pt x="7606503" y="3881923"/>
                  </a:lnTo>
                  <a:lnTo>
                    <a:pt x="7610171" y="3880726"/>
                  </a:lnTo>
                  <a:lnTo>
                    <a:pt x="7612876" y="3874384"/>
                  </a:lnTo>
                  <a:lnTo>
                    <a:pt x="7611678" y="3870715"/>
                  </a:lnTo>
                  <a:close/>
                </a:path>
                <a:path w="18531205" h="10759440">
                  <a:moveTo>
                    <a:pt x="7772584" y="3939352"/>
                  </a:moveTo>
                  <a:lnTo>
                    <a:pt x="7762568" y="3935080"/>
                  </a:lnTo>
                  <a:lnTo>
                    <a:pt x="7758758" y="3936612"/>
                  </a:lnTo>
                  <a:lnTo>
                    <a:pt x="7756195" y="3942621"/>
                  </a:lnTo>
                  <a:lnTo>
                    <a:pt x="7757392" y="3946288"/>
                  </a:lnTo>
                  <a:lnTo>
                    <a:pt x="7767742" y="3950702"/>
                  </a:lnTo>
                  <a:lnTo>
                    <a:pt x="7771551" y="3949171"/>
                  </a:lnTo>
                  <a:lnTo>
                    <a:pt x="7774114" y="3943162"/>
                  </a:lnTo>
                  <a:lnTo>
                    <a:pt x="7772584" y="3939352"/>
                  </a:lnTo>
                  <a:close/>
                </a:path>
                <a:path w="18531205" h="10759440">
                  <a:moveTo>
                    <a:pt x="7692940" y="3904984"/>
                  </a:moveTo>
                  <a:lnTo>
                    <a:pt x="7682592" y="3900570"/>
                  </a:lnTo>
                  <a:lnTo>
                    <a:pt x="7678925" y="3901769"/>
                  </a:lnTo>
                  <a:lnTo>
                    <a:pt x="7676219" y="3908111"/>
                  </a:lnTo>
                  <a:lnTo>
                    <a:pt x="7677416" y="3911778"/>
                  </a:lnTo>
                  <a:lnTo>
                    <a:pt x="7687765" y="3916192"/>
                  </a:lnTo>
                  <a:lnTo>
                    <a:pt x="7691575" y="3914662"/>
                  </a:lnTo>
                  <a:lnTo>
                    <a:pt x="7694138" y="3908653"/>
                  </a:lnTo>
                  <a:lnTo>
                    <a:pt x="7692940" y="3904984"/>
                  </a:lnTo>
                  <a:close/>
                </a:path>
                <a:path w="18531205" h="10759440">
                  <a:moveTo>
                    <a:pt x="947011" y="1025422"/>
                  </a:moveTo>
                  <a:lnTo>
                    <a:pt x="942819" y="1026000"/>
                  </a:lnTo>
                  <a:lnTo>
                    <a:pt x="940870" y="1028721"/>
                  </a:lnTo>
                  <a:lnTo>
                    <a:pt x="938587" y="1031297"/>
                  </a:lnTo>
                  <a:lnTo>
                    <a:pt x="939166" y="1035489"/>
                  </a:lnTo>
                  <a:lnTo>
                    <a:pt x="941885" y="1037439"/>
                  </a:lnTo>
                  <a:lnTo>
                    <a:pt x="945130" y="1040007"/>
                  </a:lnTo>
                  <a:lnTo>
                    <a:pt x="946465" y="1040576"/>
                  </a:lnTo>
                  <a:lnTo>
                    <a:pt x="946657" y="1041053"/>
                  </a:lnTo>
                  <a:lnTo>
                    <a:pt x="949328" y="1042192"/>
                  </a:lnTo>
                  <a:lnTo>
                    <a:pt x="952376" y="1041519"/>
                  </a:lnTo>
                  <a:lnTo>
                    <a:pt x="954183" y="1039134"/>
                  </a:lnTo>
                  <a:lnTo>
                    <a:pt x="956132" y="1036415"/>
                  </a:lnTo>
                  <a:lnTo>
                    <a:pt x="955553" y="1032222"/>
                  </a:lnTo>
                  <a:lnTo>
                    <a:pt x="952834" y="1030272"/>
                  </a:lnTo>
                  <a:lnTo>
                    <a:pt x="949589" y="1027704"/>
                  </a:lnTo>
                  <a:lnTo>
                    <a:pt x="947011" y="1025422"/>
                  </a:lnTo>
                  <a:close/>
                </a:path>
                <a:path w="18531205" h="10759440">
                  <a:moveTo>
                    <a:pt x="877916" y="971879"/>
                  </a:moveTo>
                  <a:lnTo>
                    <a:pt x="873723" y="972458"/>
                  </a:lnTo>
                  <a:lnTo>
                    <a:pt x="871774" y="975177"/>
                  </a:lnTo>
                  <a:lnTo>
                    <a:pt x="869491" y="977755"/>
                  </a:lnTo>
                  <a:lnTo>
                    <a:pt x="870070" y="981947"/>
                  </a:lnTo>
                  <a:lnTo>
                    <a:pt x="872790" y="983897"/>
                  </a:lnTo>
                  <a:lnTo>
                    <a:pt x="876034" y="986465"/>
                  </a:lnTo>
                  <a:lnTo>
                    <a:pt x="877370" y="987034"/>
                  </a:lnTo>
                  <a:lnTo>
                    <a:pt x="877227" y="987368"/>
                  </a:lnTo>
                  <a:lnTo>
                    <a:pt x="879898" y="988507"/>
                  </a:lnTo>
                  <a:lnTo>
                    <a:pt x="882947" y="987835"/>
                  </a:lnTo>
                  <a:lnTo>
                    <a:pt x="884754" y="985448"/>
                  </a:lnTo>
                  <a:lnTo>
                    <a:pt x="887037" y="982872"/>
                  </a:lnTo>
                  <a:lnTo>
                    <a:pt x="886458" y="978680"/>
                  </a:lnTo>
                  <a:lnTo>
                    <a:pt x="883738" y="976730"/>
                  </a:lnTo>
                  <a:lnTo>
                    <a:pt x="880493" y="974162"/>
                  </a:lnTo>
                  <a:lnTo>
                    <a:pt x="877916" y="971879"/>
                  </a:lnTo>
                  <a:close/>
                </a:path>
                <a:path w="18531205" h="10759440">
                  <a:moveTo>
                    <a:pt x="809248" y="917335"/>
                  </a:moveTo>
                  <a:lnTo>
                    <a:pt x="805531" y="917723"/>
                  </a:lnTo>
                  <a:lnTo>
                    <a:pt x="803248" y="920300"/>
                  </a:lnTo>
                  <a:lnTo>
                    <a:pt x="801299" y="923019"/>
                  </a:lnTo>
                  <a:lnTo>
                    <a:pt x="801687" y="926736"/>
                  </a:lnTo>
                  <a:lnTo>
                    <a:pt x="804264" y="929019"/>
                  </a:lnTo>
                  <a:lnTo>
                    <a:pt x="807508" y="931587"/>
                  </a:lnTo>
                  <a:lnTo>
                    <a:pt x="811514" y="933296"/>
                  </a:lnTo>
                  <a:lnTo>
                    <a:pt x="814421" y="932957"/>
                  </a:lnTo>
                  <a:lnTo>
                    <a:pt x="816228" y="930571"/>
                  </a:lnTo>
                  <a:lnTo>
                    <a:pt x="818177" y="927852"/>
                  </a:lnTo>
                  <a:lnTo>
                    <a:pt x="817790" y="924135"/>
                  </a:lnTo>
                  <a:lnTo>
                    <a:pt x="815212" y="921853"/>
                  </a:lnTo>
                  <a:lnTo>
                    <a:pt x="811967" y="919285"/>
                  </a:lnTo>
                  <a:lnTo>
                    <a:pt x="809248" y="917335"/>
                  </a:lnTo>
                  <a:close/>
                </a:path>
                <a:path w="18531205" h="10759440">
                  <a:moveTo>
                    <a:pt x="742436" y="861215"/>
                  </a:moveTo>
                  <a:lnTo>
                    <a:pt x="738719" y="861603"/>
                  </a:lnTo>
                  <a:lnTo>
                    <a:pt x="736436" y="864180"/>
                  </a:lnTo>
                  <a:lnTo>
                    <a:pt x="734011" y="867090"/>
                  </a:lnTo>
                  <a:lnTo>
                    <a:pt x="734398" y="870808"/>
                  </a:lnTo>
                  <a:lnTo>
                    <a:pt x="736975" y="873091"/>
                  </a:lnTo>
                  <a:lnTo>
                    <a:pt x="740220" y="875659"/>
                  </a:lnTo>
                  <a:lnTo>
                    <a:pt x="741889" y="876371"/>
                  </a:lnTo>
                  <a:lnTo>
                    <a:pt x="742081" y="876847"/>
                  </a:lnTo>
                  <a:lnTo>
                    <a:pt x="744417" y="877844"/>
                  </a:lnTo>
                  <a:lnTo>
                    <a:pt x="747466" y="877171"/>
                  </a:lnTo>
                  <a:lnTo>
                    <a:pt x="749131" y="875119"/>
                  </a:lnTo>
                  <a:lnTo>
                    <a:pt x="751556" y="872208"/>
                  </a:lnTo>
                  <a:lnTo>
                    <a:pt x="751169" y="868491"/>
                  </a:lnTo>
                  <a:lnTo>
                    <a:pt x="748591" y="866209"/>
                  </a:lnTo>
                  <a:lnTo>
                    <a:pt x="745347" y="863641"/>
                  </a:lnTo>
                  <a:lnTo>
                    <a:pt x="742436" y="861215"/>
                  </a:lnTo>
                  <a:close/>
                </a:path>
                <a:path w="18531205" h="10759440">
                  <a:moveTo>
                    <a:pt x="676669" y="803568"/>
                  </a:moveTo>
                  <a:lnTo>
                    <a:pt x="672619" y="803814"/>
                  </a:lnTo>
                  <a:lnTo>
                    <a:pt x="668053" y="808968"/>
                  </a:lnTo>
                  <a:lnTo>
                    <a:pt x="668298" y="813018"/>
                  </a:lnTo>
                  <a:lnTo>
                    <a:pt x="670875" y="815301"/>
                  </a:lnTo>
                  <a:lnTo>
                    <a:pt x="673978" y="818203"/>
                  </a:lnTo>
                  <a:lnTo>
                    <a:pt x="675647" y="818915"/>
                  </a:lnTo>
                  <a:lnTo>
                    <a:pt x="675838" y="819392"/>
                  </a:lnTo>
                  <a:lnTo>
                    <a:pt x="678175" y="820389"/>
                  </a:lnTo>
                  <a:lnTo>
                    <a:pt x="681224" y="819716"/>
                  </a:lnTo>
                  <a:lnTo>
                    <a:pt x="682888" y="817663"/>
                  </a:lnTo>
                  <a:lnTo>
                    <a:pt x="685171" y="815087"/>
                  </a:lnTo>
                  <a:lnTo>
                    <a:pt x="684926" y="811037"/>
                  </a:lnTo>
                  <a:lnTo>
                    <a:pt x="682349" y="808754"/>
                  </a:lnTo>
                  <a:lnTo>
                    <a:pt x="679246" y="805852"/>
                  </a:lnTo>
                  <a:lnTo>
                    <a:pt x="676669" y="803568"/>
                  </a:lnTo>
                  <a:close/>
                </a:path>
                <a:path w="18531205" h="10759440">
                  <a:moveTo>
                    <a:pt x="611949" y="744395"/>
                  </a:moveTo>
                  <a:lnTo>
                    <a:pt x="608232" y="744782"/>
                  </a:lnTo>
                  <a:lnTo>
                    <a:pt x="602998" y="749653"/>
                  </a:lnTo>
                  <a:lnTo>
                    <a:pt x="603243" y="753703"/>
                  </a:lnTo>
                  <a:lnTo>
                    <a:pt x="605821" y="755986"/>
                  </a:lnTo>
                  <a:lnTo>
                    <a:pt x="608924" y="758887"/>
                  </a:lnTo>
                  <a:lnTo>
                    <a:pt x="609449" y="759506"/>
                  </a:lnTo>
                  <a:lnTo>
                    <a:pt x="613121" y="761072"/>
                  </a:lnTo>
                  <a:lnTo>
                    <a:pt x="615693" y="760592"/>
                  </a:lnTo>
                  <a:lnTo>
                    <a:pt x="617692" y="758682"/>
                  </a:lnTo>
                  <a:lnTo>
                    <a:pt x="620308" y="756248"/>
                  </a:lnTo>
                  <a:lnTo>
                    <a:pt x="620063" y="752197"/>
                  </a:lnTo>
                  <a:lnTo>
                    <a:pt x="617486" y="749913"/>
                  </a:lnTo>
                  <a:lnTo>
                    <a:pt x="614383" y="747013"/>
                  </a:lnTo>
                  <a:lnTo>
                    <a:pt x="611949" y="744395"/>
                  </a:lnTo>
                  <a:close/>
                </a:path>
                <a:path w="18531205" h="10759440">
                  <a:moveTo>
                    <a:pt x="548180" y="684840"/>
                  </a:moveTo>
                  <a:lnTo>
                    <a:pt x="544273" y="684751"/>
                  </a:lnTo>
                  <a:lnTo>
                    <a:pt x="539707" y="689905"/>
                  </a:lnTo>
                  <a:lnTo>
                    <a:pt x="539618" y="693813"/>
                  </a:lnTo>
                  <a:lnTo>
                    <a:pt x="542195" y="696096"/>
                  </a:lnTo>
                  <a:lnTo>
                    <a:pt x="545298" y="698997"/>
                  </a:lnTo>
                  <a:lnTo>
                    <a:pt x="545823" y="699616"/>
                  </a:lnTo>
                  <a:lnTo>
                    <a:pt x="549495" y="701182"/>
                  </a:lnTo>
                  <a:lnTo>
                    <a:pt x="552067" y="700702"/>
                  </a:lnTo>
                  <a:lnTo>
                    <a:pt x="554066" y="698792"/>
                  </a:lnTo>
                  <a:lnTo>
                    <a:pt x="556349" y="696214"/>
                  </a:lnTo>
                  <a:lnTo>
                    <a:pt x="556437" y="692307"/>
                  </a:lnTo>
                  <a:lnTo>
                    <a:pt x="553860" y="690024"/>
                  </a:lnTo>
                  <a:lnTo>
                    <a:pt x="550757" y="687123"/>
                  </a:lnTo>
                  <a:lnTo>
                    <a:pt x="548180" y="684840"/>
                  </a:lnTo>
                  <a:close/>
                </a:path>
                <a:path w="18531205" h="10759440">
                  <a:moveTo>
                    <a:pt x="486411" y="623374"/>
                  </a:moveTo>
                  <a:lnTo>
                    <a:pt x="482503" y="623285"/>
                  </a:lnTo>
                  <a:lnTo>
                    <a:pt x="479886" y="625720"/>
                  </a:lnTo>
                  <a:lnTo>
                    <a:pt x="477411" y="627821"/>
                  </a:lnTo>
                  <a:lnTo>
                    <a:pt x="485055" y="638577"/>
                  </a:lnTo>
                  <a:lnTo>
                    <a:pt x="484579" y="638769"/>
                  </a:lnTo>
                  <a:lnTo>
                    <a:pt x="486915" y="639766"/>
                  </a:lnTo>
                  <a:lnTo>
                    <a:pt x="489487" y="639285"/>
                  </a:lnTo>
                  <a:lnTo>
                    <a:pt x="491486" y="637375"/>
                  </a:lnTo>
                  <a:lnTo>
                    <a:pt x="493960" y="635275"/>
                  </a:lnTo>
                  <a:lnTo>
                    <a:pt x="494049" y="631367"/>
                  </a:lnTo>
                  <a:lnTo>
                    <a:pt x="491614" y="628749"/>
                  </a:lnTo>
                  <a:lnTo>
                    <a:pt x="488511" y="625849"/>
                  </a:lnTo>
                  <a:lnTo>
                    <a:pt x="486411" y="623374"/>
                  </a:lnTo>
                  <a:close/>
                </a:path>
                <a:path w="18531205" h="10759440">
                  <a:moveTo>
                    <a:pt x="426448" y="559522"/>
                  </a:moveTo>
                  <a:lnTo>
                    <a:pt x="422540" y="559433"/>
                  </a:lnTo>
                  <a:lnTo>
                    <a:pt x="417306" y="564303"/>
                  </a:lnTo>
                  <a:lnTo>
                    <a:pt x="417218" y="568210"/>
                  </a:lnTo>
                  <a:lnTo>
                    <a:pt x="419652" y="570827"/>
                  </a:lnTo>
                  <a:lnTo>
                    <a:pt x="422612" y="574063"/>
                  </a:lnTo>
                  <a:lnTo>
                    <a:pt x="423138" y="574682"/>
                  </a:lnTo>
                  <a:lnTo>
                    <a:pt x="426810" y="576248"/>
                  </a:lnTo>
                  <a:lnTo>
                    <a:pt x="429382" y="575767"/>
                  </a:lnTo>
                  <a:lnTo>
                    <a:pt x="431238" y="574191"/>
                  </a:lnTo>
                  <a:lnTo>
                    <a:pt x="433855" y="571757"/>
                  </a:lnTo>
                  <a:lnTo>
                    <a:pt x="433944" y="567849"/>
                  </a:lnTo>
                  <a:lnTo>
                    <a:pt x="431509" y="565232"/>
                  </a:lnTo>
                  <a:lnTo>
                    <a:pt x="428883" y="562139"/>
                  </a:lnTo>
                  <a:lnTo>
                    <a:pt x="426448" y="559522"/>
                  </a:lnTo>
                  <a:close/>
                </a:path>
                <a:path w="18531205" h="10759440">
                  <a:moveTo>
                    <a:pt x="367771" y="495430"/>
                  </a:moveTo>
                  <a:lnTo>
                    <a:pt x="364006" y="495007"/>
                  </a:lnTo>
                  <a:lnTo>
                    <a:pt x="358772" y="499877"/>
                  </a:lnTo>
                  <a:lnTo>
                    <a:pt x="358349" y="503642"/>
                  </a:lnTo>
                  <a:lnTo>
                    <a:pt x="360784" y="506259"/>
                  </a:lnTo>
                  <a:lnTo>
                    <a:pt x="363410" y="509353"/>
                  </a:lnTo>
                  <a:lnTo>
                    <a:pt x="363793" y="510305"/>
                  </a:lnTo>
                  <a:lnTo>
                    <a:pt x="367799" y="512014"/>
                  </a:lnTo>
                  <a:lnTo>
                    <a:pt x="370372" y="511533"/>
                  </a:lnTo>
                  <a:lnTo>
                    <a:pt x="372228" y="509957"/>
                  </a:lnTo>
                  <a:lnTo>
                    <a:pt x="374845" y="507523"/>
                  </a:lnTo>
                  <a:lnTo>
                    <a:pt x="375267" y="503758"/>
                  </a:lnTo>
                  <a:lnTo>
                    <a:pt x="372832" y="501140"/>
                  </a:lnTo>
                  <a:lnTo>
                    <a:pt x="370206" y="498047"/>
                  </a:lnTo>
                  <a:lnTo>
                    <a:pt x="367771" y="495430"/>
                  </a:lnTo>
                  <a:close/>
                </a:path>
                <a:path w="18531205" h="10759440">
                  <a:moveTo>
                    <a:pt x="310759" y="429286"/>
                  </a:moveTo>
                  <a:lnTo>
                    <a:pt x="306517" y="429055"/>
                  </a:lnTo>
                  <a:lnTo>
                    <a:pt x="301568" y="433257"/>
                  </a:lnTo>
                  <a:lnTo>
                    <a:pt x="301337" y="437499"/>
                  </a:lnTo>
                  <a:lnTo>
                    <a:pt x="306064" y="443066"/>
                  </a:lnTo>
                  <a:lnTo>
                    <a:pt x="306781" y="444161"/>
                  </a:lnTo>
                  <a:lnTo>
                    <a:pt x="308450" y="444873"/>
                  </a:lnTo>
                  <a:lnTo>
                    <a:pt x="308593" y="444539"/>
                  </a:lnTo>
                  <a:lnTo>
                    <a:pt x="310596" y="445394"/>
                  </a:lnTo>
                  <a:lnTo>
                    <a:pt x="313026" y="445246"/>
                  </a:lnTo>
                  <a:lnTo>
                    <a:pt x="317356" y="441570"/>
                  </a:lnTo>
                  <a:lnTo>
                    <a:pt x="317587" y="437329"/>
                  </a:lnTo>
                  <a:lnTo>
                    <a:pt x="310759" y="429286"/>
                  </a:lnTo>
                  <a:close/>
                </a:path>
                <a:path w="18531205" h="10759440">
                  <a:moveTo>
                    <a:pt x="255317" y="362234"/>
                  </a:moveTo>
                  <a:lnTo>
                    <a:pt x="251218" y="361670"/>
                  </a:lnTo>
                  <a:lnTo>
                    <a:pt x="246269" y="365872"/>
                  </a:lnTo>
                  <a:lnTo>
                    <a:pt x="245847" y="369637"/>
                  </a:lnTo>
                  <a:lnTo>
                    <a:pt x="247805" y="372445"/>
                  </a:lnTo>
                  <a:lnTo>
                    <a:pt x="250431" y="375539"/>
                  </a:lnTo>
                  <a:lnTo>
                    <a:pt x="250815" y="376490"/>
                  </a:lnTo>
                  <a:lnTo>
                    <a:pt x="254821" y="378199"/>
                  </a:lnTo>
                  <a:lnTo>
                    <a:pt x="257250" y="378053"/>
                  </a:lnTo>
                  <a:lnTo>
                    <a:pt x="261581" y="374376"/>
                  </a:lnTo>
                  <a:lnTo>
                    <a:pt x="262003" y="370610"/>
                  </a:lnTo>
                  <a:lnTo>
                    <a:pt x="260045" y="367801"/>
                  </a:lnTo>
                  <a:lnTo>
                    <a:pt x="255317" y="362234"/>
                  </a:lnTo>
                  <a:close/>
                </a:path>
                <a:path w="18531205" h="10759440">
                  <a:moveTo>
                    <a:pt x="201968" y="292129"/>
                  </a:moveTo>
                  <a:lnTo>
                    <a:pt x="198202" y="291706"/>
                  </a:lnTo>
                  <a:lnTo>
                    <a:pt x="195394" y="293664"/>
                  </a:lnTo>
                  <a:lnTo>
                    <a:pt x="192443" y="295958"/>
                  </a:lnTo>
                  <a:lnTo>
                    <a:pt x="192021" y="299723"/>
                  </a:lnTo>
                  <a:lnTo>
                    <a:pt x="193979" y="302531"/>
                  </a:lnTo>
                  <a:lnTo>
                    <a:pt x="196463" y="305959"/>
                  </a:lnTo>
                  <a:lnTo>
                    <a:pt x="197180" y="307054"/>
                  </a:lnTo>
                  <a:lnTo>
                    <a:pt x="199183" y="307908"/>
                  </a:lnTo>
                  <a:lnTo>
                    <a:pt x="199041" y="308241"/>
                  </a:lnTo>
                  <a:lnTo>
                    <a:pt x="201044" y="309095"/>
                  </a:lnTo>
                  <a:lnTo>
                    <a:pt x="203473" y="308949"/>
                  </a:lnTo>
                  <a:lnTo>
                    <a:pt x="205329" y="307373"/>
                  </a:lnTo>
                  <a:lnTo>
                    <a:pt x="208280" y="305080"/>
                  </a:lnTo>
                  <a:lnTo>
                    <a:pt x="208703" y="301315"/>
                  </a:lnTo>
                  <a:lnTo>
                    <a:pt x="206744" y="298506"/>
                  </a:lnTo>
                  <a:lnTo>
                    <a:pt x="204260" y="295080"/>
                  </a:lnTo>
                  <a:lnTo>
                    <a:pt x="201968" y="292129"/>
                  </a:lnTo>
                  <a:close/>
                </a:path>
                <a:path w="18531205" h="10759440">
                  <a:moveTo>
                    <a:pt x="150857" y="221400"/>
                  </a:moveTo>
                  <a:lnTo>
                    <a:pt x="146758" y="220835"/>
                  </a:lnTo>
                  <a:lnTo>
                    <a:pt x="141141" y="224752"/>
                  </a:lnTo>
                  <a:lnTo>
                    <a:pt x="140576" y="228851"/>
                  </a:lnTo>
                  <a:lnTo>
                    <a:pt x="142535" y="231660"/>
                  </a:lnTo>
                  <a:lnTo>
                    <a:pt x="145019" y="235086"/>
                  </a:lnTo>
                  <a:lnTo>
                    <a:pt x="145593" y="236515"/>
                  </a:lnTo>
                  <a:lnTo>
                    <a:pt x="147596" y="237369"/>
                  </a:lnTo>
                  <a:lnTo>
                    <a:pt x="147739" y="237035"/>
                  </a:lnTo>
                  <a:lnTo>
                    <a:pt x="149742" y="237890"/>
                  </a:lnTo>
                  <a:lnTo>
                    <a:pt x="152171" y="237743"/>
                  </a:lnTo>
                  <a:lnTo>
                    <a:pt x="153885" y="236501"/>
                  </a:lnTo>
                  <a:lnTo>
                    <a:pt x="156693" y="234543"/>
                  </a:lnTo>
                  <a:lnTo>
                    <a:pt x="157258" y="230443"/>
                  </a:lnTo>
                  <a:lnTo>
                    <a:pt x="155300" y="227635"/>
                  </a:lnTo>
                  <a:lnTo>
                    <a:pt x="152816" y="224208"/>
                  </a:lnTo>
                  <a:lnTo>
                    <a:pt x="150857" y="221400"/>
                  </a:lnTo>
                  <a:close/>
                </a:path>
                <a:path w="18531205" h="10759440">
                  <a:moveTo>
                    <a:pt x="101793" y="149572"/>
                  </a:moveTo>
                  <a:lnTo>
                    <a:pt x="97837" y="148672"/>
                  </a:lnTo>
                  <a:lnTo>
                    <a:pt x="92220" y="152590"/>
                  </a:lnTo>
                  <a:lnTo>
                    <a:pt x="91321" y="156547"/>
                  </a:lnTo>
                  <a:lnTo>
                    <a:pt x="93280" y="159356"/>
                  </a:lnTo>
                  <a:lnTo>
                    <a:pt x="95764" y="162782"/>
                  </a:lnTo>
                  <a:lnTo>
                    <a:pt x="96004" y="164068"/>
                  </a:lnTo>
                  <a:lnTo>
                    <a:pt x="100344" y="165919"/>
                  </a:lnTo>
                  <a:lnTo>
                    <a:pt x="102774" y="165772"/>
                  </a:lnTo>
                  <a:lnTo>
                    <a:pt x="104488" y="164530"/>
                  </a:lnTo>
                  <a:lnTo>
                    <a:pt x="107296" y="162572"/>
                  </a:lnTo>
                  <a:lnTo>
                    <a:pt x="108195" y="158615"/>
                  </a:lnTo>
                  <a:lnTo>
                    <a:pt x="106236" y="155807"/>
                  </a:lnTo>
                  <a:lnTo>
                    <a:pt x="103752" y="152379"/>
                  </a:lnTo>
                  <a:lnTo>
                    <a:pt x="101793" y="149572"/>
                  </a:lnTo>
                  <a:close/>
                </a:path>
                <a:path w="18531205" h="10759440">
                  <a:moveTo>
                    <a:pt x="55205" y="75643"/>
                  </a:moveTo>
                  <a:lnTo>
                    <a:pt x="51582" y="74885"/>
                  </a:lnTo>
                  <a:lnTo>
                    <a:pt x="45297" y="78519"/>
                  </a:lnTo>
                  <a:lnTo>
                    <a:pt x="44541" y="82141"/>
                  </a:lnTo>
                  <a:lnTo>
                    <a:pt x="46357" y="85283"/>
                  </a:lnTo>
                  <a:lnTo>
                    <a:pt x="48365" y="88901"/>
                  </a:lnTo>
                  <a:lnTo>
                    <a:pt x="49082" y="89996"/>
                  </a:lnTo>
                  <a:lnTo>
                    <a:pt x="51276" y="91327"/>
                  </a:lnTo>
                  <a:lnTo>
                    <a:pt x="52945" y="92039"/>
                  </a:lnTo>
                  <a:lnTo>
                    <a:pt x="55233" y="92226"/>
                  </a:lnTo>
                  <a:lnTo>
                    <a:pt x="56946" y="90983"/>
                  </a:lnTo>
                  <a:lnTo>
                    <a:pt x="60088" y="89168"/>
                  </a:lnTo>
                  <a:lnTo>
                    <a:pt x="60987" y="85211"/>
                  </a:lnTo>
                  <a:lnTo>
                    <a:pt x="59028" y="82403"/>
                  </a:lnTo>
                  <a:lnTo>
                    <a:pt x="57021" y="78784"/>
                  </a:lnTo>
                  <a:lnTo>
                    <a:pt x="55205" y="75643"/>
                  </a:lnTo>
                  <a:close/>
                </a:path>
                <a:path w="18531205" h="10759440">
                  <a:moveTo>
                    <a:pt x="11188" y="1232"/>
                  </a:moveTo>
                  <a:lnTo>
                    <a:pt x="7374" y="0"/>
                  </a:lnTo>
                  <a:lnTo>
                    <a:pt x="4232" y="1815"/>
                  </a:lnTo>
                  <a:lnTo>
                    <a:pt x="1232" y="3298"/>
                  </a:lnTo>
                  <a:lnTo>
                    <a:pt x="0" y="7112"/>
                  </a:lnTo>
                  <a:lnTo>
                    <a:pt x="1816" y="10255"/>
                  </a:lnTo>
                  <a:lnTo>
                    <a:pt x="3823" y="13872"/>
                  </a:lnTo>
                  <a:lnTo>
                    <a:pt x="4540" y="14967"/>
                  </a:lnTo>
                  <a:lnTo>
                    <a:pt x="6734" y="16298"/>
                  </a:lnTo>
                  <a:lnTo>
                    <a:pt x="6592" y="16632"/>
                  </a:lnTo>
                  <a:lnTo>
                    <a:pt x="8261" y="17344"/>
                  </a:lnTo>
                  <a:lnTo>
                    <a:pt x="10691" y="17197"/>
                  </a:lnTo>
                  <a:lnTo>
                    <a:pt x="12262" y="16289"/>
                  </a:lnTo>
                  <a:lnTo>
                    <a:pt x="15262" y="14807"/>
                  </a:lnTo>
                  <a:lnTo>
                    <a:pt x="16494" y="10992"/>
                  </a:lnTo>
                  <a:lnTo>
                    <a:pt x="14678" y="7850"/>
                  </a:lnTo>
                  <a:lnTo>
                    <a:pt x="12671" y="4231"/>
                  </a:lnTo>
                  <a:lnTo>
                    <a:pt x="11188" y="1232"/>
                  </a:lnTo>
                  <a:close/>
                </a:path>
              </a:pathLst>
            </a:custGeom>
            <a:solidFill>
              <a:srgbClr val="60327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79023" y="0"/>
              <a:ext cx="18559780" cy="10876915"/>
            </a:xfrm>
            <a:custGeom>
              <a:avLst/>
              <a:gdLst/>
              <a:ahLst/>
              <a:cxnLst/>
              <a:rect l="l" t="t" r="r" b="b"/>
              <a:pathLst>
                <a:path w="18559780" h="10876915">
                  <a:moveTo>
                    <a:pt x="16946595" y="10533581"/>
                  </a:moveTo>
                  <a:lnTo>
                    <a:pt x="16936581" y="10529309"/>
                  </a:lnTo>
                  <a:lnTo>
                    <a:pt x="16933105" y="10530983"/>
                  </a:lnTo>
                  <a:lnTo>
                    <a:pt x="16930542" y="10536992"/>
                  </a:lnTo>
                  <a:lnTo>
                    <a:pt x="16932073" y="10540801"/>
                  </a:lnTo>
                  <a:lnTo>
                    <a:pt x="16942087" y="10545073"/>
                  </a:lnTo>
                  <a:lnTo>
                    <a:pt x="16945565" y="10543400"/>
                  </a:lnTo>
                  <a:lnTo>
                    <a:pt x="16948128" y="10537391"/>
                  </a:lnTo>
                  <a:lnTo>
                    <a:pt x="16946595" y="10533581"/>
                  </a:lnTo>
                  <a:close/>
                </a:path>
                <a:path w="18559780" h="10876915">
                  <a:moveTo>
                    <a:pt x="17026857" y="10567423"/>
                  </a:moveTo>
                  <a:lnTo>
                    <a:pt x="17017177" y="10563294"/>
                  </a:lnTo>
                  <a:lnTo>
                    <a:pt x="17013699" y="10564967"/>
                  </a:lnTo>
                  <a:lnTo>
                    <a:pt x="17012417" y="10567971"/>
                  </a:lnTo>
                  <a:lnTo>
                    <a:pt x="17011575" y="10570768"/>
                  </a:lnTo>
                  <a:lnTo>
                    <a:pt x="17011470" y="10571118"/>
                  </a:lnTo>
                  <a:lnTo>
                    <a:pt x="17012811" y="10574452"/>
                  </a:lnTo>
                  <a:lnTo>
                    <a:pt x="17022492" y="10578582"/>
                  </a:lnTo>
                  <a:lnTo>
                    <a:pt x="17025967" y="10576908"/>
                  </a:lnTo>
                  <a:lnTo>
                    <a:pt x="17028530" y="10570899"/>
                  </a:lnTo>
                  <a:lnTo>
                    <a:pt x="17026857" y="10567423"/>
                  </a:lnTo>
                  <a:close/>
                </a:path>
                <a:path w="18559780" h="10876915">
                  <a:moveTo>
                    <a:pt x="16867239" y="10498546"/>
                  </a:moveTo>
                  <a:lnTo>
                    <a:pt x="16857557" y="10494416"/>
                  </a:lnTo>
                  <a:lnTo>
                    <a:pt x="16853890" y="10495614"/>
                  </a:lnTo>
                  <a:lnTo>
                    <a:pt x="16851327" y="10501623"/>
                  </a:lnTo>
                  <a:lnTo>
                    <a:pt x="16852525" y="10505291"/>
                  </a:lnTo>
                  <a:lnTo>
                    <a:pt x="16862206" y="10509420"/>
                  </a:lnTo>
                  <a:lnTo>
                    <a:pt x="16865873" y="10508222"/>
                  </a:lnTo>
                  <a:lnTo>
                    <a:pt x="16868436" y="10502213"/>
                  </a:lnTo>
                  <a:lnTo>
                    <a:pt x="16867239" y="10498546"/>
                  </a:lnTo>
                  <a:close/>
                </a:path>
                <a:path w="18559780" h="10876915">
                  <a:moveTo>
                    <a:pt x="17107974" y="10599262"/>
                  </a:moveTo>
                  <a:lnTo>
                    <a:pt x="17104826" y="10598314"/>
                  </a:lnTo>
                  <a:lnTo>
                    <a:pt x="17098148" y="10595466"/>
                  </a:lnTo>
                  <a:lnTo>
                    <a:pt x="17094673" y="10597140"/>
                  </a:lnTo>
                  <a:lnTo>
                    <a:pt x="17093391" y="10600145"/>
                  </a:lnTo>
                  <a:lnTo>
                    <a:pt x="17092549" y="10602942"/>
                  </a:lnTo>
                  <a:lnTo>
                    <a:pt x="17092444" y="10603292"/>
                  </a:lnTo>
                  <a:lnTo>
                    <a:pt x="17093783" y="10606625"/>
                  </a:lnTo>
                  <a:lnTo>
                    <a:pt x="17103463" y="10610754"/>
                  </a:lnTo>
                  <a:lnTo>
                    <a:pt x="17106941" y="10609081"/>
                  </a:lnTo>
                  <a:lnTo>
                    <a:pt x="17109647" y="10602738"/>
                  </a:lnTo>
                  <a:lnTo>
                    <a:pt x="17107974" y="10599262"/>
                  </a:lnTo>
                  <a:close/>
                </a:path>
                <a:path w="18559780" h="10876915">
                  <a:moveTo>
                    <a:pt x="16788260" y="10461700"/>
                  </a:moveTo>
                  <a:lnTo>
                    <a:pt x="16778579" y="10457570"/>
                  </a:lnTo>
                  <a:lnTo>
                    <a:pt x="16774912" y="10458769"/>
                  </a:lnTo>
                  <a:lnTo>
                    <a:pt x="16772349" y="10464777"/>
                  </a:lnTo>
                  <a:lnTo>
                    <a:pt x="16773403" y="10468777"/>
                  </a:lnTo>
                  <a:lnTo>
                    <a:pt x="16783083" y="10472907"/>
                  </a:lnTo>
                  <a:lnTo>
                    <a:pt x="16786750" y="10471709"/>
                  </a:lnTo>
                  <a:lnTo>
                    <a:pt x="16789313" y="10465700"/>
                  </a:lnTo>
                  <a:lnTo>
                    <a:pt x="16788260" y="10461700"/>
                  </a:lnTo>
                  <a:close/>
                </a:path>
                <a:path w="18559780" h="10876915">
                  <a:moveTo>
                    <a:pt x="17189657" y="10629766"/>
                  </a:moveTo>
                  <a:lnTo>
                    <a:pt x="17186510" y="10628818"/>
                  </a:lnTo>
                  <a:lnTo>
                    <a:pt x="17182838" y="10627252"/>
                  </a:lnTo>
                  <a:lnTo>
                    <a:pt x="17179692" y="10626304"/>
                  </a:lnTo>
                  <a:lnTo>
                    <a:pt x="17176216" y="10627978"/>
                  </a:lnTo>
                  <a:lnTo>
                    <a:pt x="17174935" y="10630983"/>
                  </a:lnTo>
                  <a:lnTo>
                    <a:pt x="17174303" y="10633081"/>
                  </a:lnTo>
                  <a:lnTo>
                    <a:pt x="17173987" y="10634130"/>
                  </a:lnTo>
                  <a:lnTo>
                    <a:pt x="17175327" y="10637463"/>
                  </a:lnTo>
                  <a:lnTo>
                    <a:pt x="17178330" y="10638744"/>
                  </a:lnTo>
                  <a:lnTo>
                    <a:pt x="17178808" y="10638553"/>
                  </a:lnTo>
                  <a:lnTo>
                    <a:pt x="17182478" y="10640119"/>
                  </a:lnTo>
                  <a:lnTo>
                    <a:pt x="17185626" y="10641067"/>
                  </a:lnTo>
                  <a:lnTo>
                    <a:pt x="17189101" y="10639393"/>
                  </a:lnTo>
                  <a:lnTo>
                    <a:pt x="17190383" y="10636388"/>
                  </a:lnTo>
                  <a:lnTo>
                    <a:pt x="17191015" y="10634291"/>
                  </a:lnTo>
                  <a:lnTo>
                    <a:pt x="17191330" y="10633242"/>
                  </a:lnTo>
                  <a:lnTo>
                    <a:pt x="17189657" y="10629766"/>
                  </a:lnTo>
                  <a:close/>
                </a:path>
                <a:path w="18559780" h="10876915">
                  <a:moveTo>
                    <a:pt x="16706844" y="10422236"/>
                  </a:moveTo>
                  <a:lnTo>
                    <a:pt x="16699834" y="10419246"/>
                  </a:lnTo>
                  <a:lnTo>
                    <a:pt x="16696168" y="10420443"/>
                  </a:lnTo>
                  <a:lnTo>
                    <a:pt x="16693605" y="10426452"/>
                  </a:lnTo>
                  <a:lnTo>
                    <a:pt x="16694802" y="10430120"/>
                  </a:lnTo>
                  <a:lnTo>
                    <a:pt x="16697665" y="10431736"/>
                  </a:lnTo>
                  <a:lnTo>
                    <a:pt x="16704675" y="10434726"/>
                  </a:lnTo>
                  <a:lnTo>
                    <a:pt x="16708342" y="10433527"/>
                  </a:lnTo>
                  <a:lnTo>
                    <a:pt x="16710905" y="10427519"/>
                  </a:lnTo>
                  <a:lnTo>
                    <a:pt x="16709706" y="10423852"/>
                  </a:lnTo>
                  <a:lnTo>
                    <a:pt x="16706844" y="10422236"/>
                  </a:lnTo>
                  <a:close/>
                </a:path>
                <a:path w="18559780" h="10876915">
                  <a:moveTo>
                    <a:pt x="17271720" y="10658458"/>
                  </a:moveTo>
                  <a:lnTo>
                    <a:pt x="17268431" y="10657845"/>
                  </a:lnTo>
                  <a:lnTo>
                    <a:pt x="17264760" y="10656278"/>
                  </a:lnTo>
                  <a:lnTo>
                    <a:pt x="17261612" y="10655330"/>
                  </a:lnTo>
                  <a:lnTo>
                    <a:pt x="17258470" y="10657147"/>
                  </a:lnTo>
                  <a:lnTo>
                    <a:pt x="17257188" y="10660151"/>
                  </a:lnTo>
                  <a:lnTo>
                    <a:pt x="17256584" y="10662260"/>
                  </a:lnTo>
                  <a:lnTo>
                    <a:pt x="17256383" y="10662964"/>
                  </a:lnTo>
                  <a:lnTo>
                    <a:pt x="17257722" y="10666297"/>
                  </a:lnTo>
                  <a:lnTo>
                    <a:pt x="17264732" y="10669287"/>
                  </a:lnTo>
                  <a:lnTo>
                    <a:pt x="17267879" y="10670235"/>
                  </a:lnTo>
                  <a:lnTo>
                    <a:pt x="17271022" y="10668419"/>
                  </a:lnTo>
                  <a:lnTo>
                    <a:pt x="17272303" y="10665415"/>
                  </a:lnTo>
                  <a:lnTo>
                    <a:pt x="17273393" y="10661934"/>
                  </a:lnTo>
                  <a:lnTo>
                    <a:pt x="17271720" y="10658458"/>
                  </a:lnTo>
                  <a:close/>
                </a:path>
                <a:path w="18559780" h="10876915">
                  <a:moveTo>
                    <a:pt x="16622472" y="10379538"/>
                  </a:moveTo>
                  <a:lnTo>
                    <a:pt x="16618469" y="10380592"/>
                  </a:lnTo>
                  <a:lnTo>
                    <a:pt x="16617187" y="10383596"/>
                  </a:lnTo>
                  <a:lnTo>
                    <a:pt x="16615572" y="10386458"/>
                  </a:lnTo>
                  <a:lnTo>
                    <a:pt x="16616770" y="10390126"/>
                  </a:lnTo>
                  <a:lnTo>
                    <a:pt x="16619490" y="10392075"/>
                  </a:lnTo>
                  <a:lnTo>
                    <a:pt x="16626500" y="10395065"/>
                  </a:lnTo>
                  <a:lnTo>
                    <a:pt x="16630025" y="10394202"/>
                  </a:lnTo>
                  <a:lnTo>
                    <a:pt x="16631307" y="10391197"/>
                  </a:lnTo>
                  <a:lnTo>
                    <a:pt x="16633063" y="10388002"/>
                  </a:lnTo>
                  <a:lnTo>
                    <a:pt x="16631725" y="10384668"/>
                  </a:lnTo>
                  <a:lnTo>
                    <a:pt x="16629005" y="10382719"/>
                  </a:lnTo>
                  <a:lnTo>
                    <a:pt x="16625333" y="10381152"/>
                  </a:lnTo>
                  <a:lnTo>
                    <a:pt x="16622472" y="10379538"/>
                  </a:lnTo>
                  <a:close/>
                </a:path>
                <a:path w="18559780" h="10876915">
                  <a:moveTo>
                    <a:pt x="17354688" y="10685958"/>
                  </a:moveTo>
                  <a:lnTo>
                    <a:pt x="17351398" y="10685344"/>
                  </a:lnTo>
                  <a:lnTo>
                    <a:pt x="17347725" y="10683777"/>
                  </a:lnTo>
                  <a:lnTo>
                    <a:pt x="17344578" y="10682829"/>
                  </a:lnTo>
                  <a:lnTo>
                    <a:pt x="17341437" y="10684646"/>
                  </a:lnTo>
                  <a:lnTo>
                    <a:pt x="17340156" y="10687651"/>
                  </a:lnTo>
                  <a:lnTo>
                    <a:pt x="17339207" y="10690797"/>
                  </a:lnTo>
                  <a:lnTo>
                    <a:pt x="17341023" y="10693939"/>
                  </a:lnTo>
                  <a:lnTo>
                    <a:pt x="17343694" y="10695078"/>
                  </a:lnTo>
                  <a:lnTo>
                    <a:pt x="17344170" y="10694887"/>
                  </a:lnTo>
                  <a:lnTo>
                    <a:pt x="17347842" y="10696453"/>
                  </a:lnTo>
                  <a:lnTo>
                    <a:pt x="17350989" y="10697401"/>
                  </a:lnTo>
                  <a:lnTo>
                    <a:pt x="17354132" y="10695585"/>
                  </a:lnTo>
                  <a:lnTo>
                    <a:pt x="17355413" y="10692580"/>
                  </a:lnTo>
                  <a:lnTo>
                    <a:pt x="17356361" y="10689434"/>
                  </a:lnTo>
                  <a:lnTo>
                    <a:pt x="17354688" y="10685958"/>
                  </a:lnTo>
                  <a:close/>
                </a:path>
                <a:path w="18559780" h="10876915">
                  <a:moveTo>
                    <a:pt x="16545200" y="10338685"/>
                  </a:moveTo>
                  <a:lnTo>
                    <a:pt x="16541200" y="10339740"/>
                  </a:lnTo>
                  <a:lnTo>
                    <a:pt x="16539918" y="10342745"/>
                  </a:lnTo>
                  <a:lnTo>
                    <a:pt x="16538302" y="10345607"/>
                  </a:lnTo>
                  <a:lnTo>
                    <a:pt x="16539499" y="10349274"/>
                  </a:lnTo>
                  <a:lnTo>
                    <a:pt x="16542218" y="10351223"/>
                  </a:lnTo>
                  <a:lnTo>
                    <a:pt x="16549230" y="10354214"/>
                  </a:lnTo>
                  <a:lnTo>
                    <a:pt x="16552756" y="10353350"/>
                  </a:lnTo>
                  <a:lnTo>
                    <a:pt x="16554037" y="10350346"/>
                  </a:lnTo>
                  <a:lnTo>
                    <a:pt x="16555652" y="10347483"/>
                  </a:lnTo>
                  <a:lnTo>
                    <a:pt x="16554454" y="10343816"/>
                  </a:lnTo>
                  <a:lnTo>
                    <a:pt x="16551735" y="10341867"/>
                  </a:lnTo>
                  <a:lnTo>
                    <a:pt x="16548063" y="10340300"/>
                  </a:lnTo>
                  <a:lnTo>
                    <a:pt x="16545200" y="10338685"/>
                  </a:lnTo>
                  <a:close/>
                </a:path>
                <a:path w="18559780" h="10876915">
                  <a:moveTo>
                    <a:pt x="17438506" y="10711454"/>
                  </a:moveTo>
                  <a:lnTo>
                    <a:pt x="17435219" y="10710840"/>
                  </a:lnTo>
                  <a:lnTo>
                    <a:pt x="17431546" y="10709273"/>
                  </a:lnTo>
                  <a:lnTo>
                    <a:pt x="17428064" y="10708183"/>
                  </a:lnTo>
                  <a:lnTo>
                    <a:pt x="17424922" y="10709999"/>
                  </a:lnTo>
                  <a:lnTo>
                    <a:pt x="17423974" y="10713146"/>
                  </a:lnTo>
                  <a:lnTo>
                    <a:pt x="17422693" y="10716150"/>
                  </a:lnTo>
                  <a:lnTo>
                    <a:pt x="17424509" y="10719293"/>
                  </a:lnTo>
                  <a:lnTo>
                    <a:pt x="17427848" y="10720717"/>
                  </a:lnTo>
                  <a:lnTo>
                    <a:pt x="17428325" y="10720526"/>
                  </a:lnTo>
                  <a:lnTo>
                    <a:pt x="17431998" y="10722092"/>
                  </a:lnTo>
                  <a:lnTo>
                    <a:pt x="17435621" y="10722849"/>
                  </a:lnTo>
                  <a:lnTo>
                    <a:pt x="17438762" y="10721032"/>
                  </a:lnTo>
                  <a:lnTo>
                    <a:pt x="17439709" y="10717885"/>
                  </a:lnTo>
                  <a:lnTo>
                    <a:pt x="17440323" y="10714595"/>
                  </a:lnTo>
                  <a:lnTo>
                    <a:pt x="17438506" y="10711454"/>
                  </a:lnTo>
                  <a:close/>
                </a:path>
                <a:path w="18559780" h="10876915">
                  <a:moveTo>
                    <a:pt x="16468499" y="10296497"/>
                  </a:moveTo>
                  <a:lnTo>
                    <a:pt x="16464498" y="10297551"/>
                  </a:lnTo>
                  <a:lnTo>
                    <a:pt x="16463216" y="10300556"/>
                  </a:lnTo>
                  <a:lnTo>
                    <a:pt x="16461458" y="10303752"/>
                  </a:lnTo>
                  <a:lnTo>
                    <a:pt x="16462657" y="10307420"/>
                  </a:lnTo>
                  <a:lnTo>
                    <a:pt x="16465376" y="10309370"/>
                  </a:lnTo>
                  <a:lnTo>
                    <a:pt x="16469716" y="10311221"/>
                  </a:lnTo>
                  <a:lnTo>
                    <a:pt x="16469525" y="10310744"/>
                  </a:lnTo>
                  <a:lnTo>
                    <a:pt x="16472530" y="10312026"/>
                  </a:lnTo>
                  <a:lnTo>
                    <a:pt x="16476054" y="10311162"/>
                  </a:lnTo>
                  <a:lnTo>
                    <a:pt x="16477336" y="10308157"/>
                  </a:lnTo>
                  <a:lnTo>
                    <a:pt x="16478951" y="10305295"/>
                  </a:lnTo>
                  <a:lnTo>
                    <a:pt x="16477754" y="10301628"/>
                  </a:lnTo>
                  <a:lnTo>
                    <a:pt x="16475035" y="10299679"/>
                  </a:lnTo>
                  <a:lnTo>
                    <a:pt x="16471361" y="10298112"/>
                  </a:lnTo>
                  <a:lnTo>
                    <a:pt x="16468499" y="10296497"/>
                  </a:lnTo>
                  <a:close/>
                </a:path>
                <a:path w="18559780" h="10876915">
                  <a:moveTo>
                    <a:pt x="16393036" y="10253259"/>
                  </a:moveTo>
                  <a:lnTo>
                    <a:pt x="16389368" y="10254456"/>
                  </a:lnTo>
                  <a:lnTo>
                    <a:pt x="16388291" y="10256364"/>
                  </a:lnTo>
                  <a:lnTo>
                    <a:pt x="16387753" y="10257318"/>
                  </a:lnTo>
                  <a:lnTo>
                    <a:pt x="16385803" y="10260038"/>
                  </a:lnTo>
                  <a:lnTo>
                    <a:pt x="16386859" y="10264039"/>
                  </a:lnTo>
                  <a:lnTo>
                    <a:pt x="16389579" y="10265989"/>
                  </a:lnTo>
                  <a:lnTo>
                    <a:pt x="16393918" y="10267840"/>
                  </a:lnTo>
                  <a:lnTo>
                    <a:pt x="16394110" y="10268316"/>
                  </a:lnTo>
                  <a:lnTo>
                    <a:pt x="16396781" y="10269456"/>
                  </a:lnTo>
                  <a:lnTo>
                    <a:pt x="16400114" y="10268115"/>
                  </a:lnTo>
                  <a:lnTo>
                    <a:pt x="16401587" y="10265587"/>
                  </a:lnTo>
                  <a:lnTo>
                    <a:pt x="16403535" y="10262867"/>
                  </a:lnTo>
                  <a:lnTo>
                    <a:pt x="16402482" y="10258866"/>
                  </a:lnTo>
                  <a:lnTo>
                    <a:pt x="16399763" y="10256917"/>
                  </a:lnTo>
                  <a:lnTo>
                    <a:pt x="16396089" y="10255350"/>
                  </a:lnTo>
                  <a:lnTo>
                    <a:pt x="16393036" y="10253259"/>
                  </a:lnTo>
                  <a:close/>
                </a:path>
                <a:path w="18559780" h="10876915">
                  <a:moveTo>
                    <a:pt x="17522180" y="10734520"/>
                  </a:moveTo>
                  <a:lnTo>
                    <a:pt x="17519035" y="10733573"/>
                  </a:lnTo>
                  <a:lnTo>
                    <a:pt x="17515077" y="10732673"/>
                  </a:lnTo>
                  <a:lnTo>
                    <a:pt x="17511930" y="10731725"/>
                  </a:lnTo>
                  <a:lnTo>
                    <a:pt x="17508645" y="10733875"/>
                  </a:lnTo>
                  <a:lnTo>
                    <a:pt x="17507697" y="10737022"/>
                  </a:lnTo>
                  <a:lnTo>
                    <a:pt x="17506892" y="10739835"/>
                  </a:lnTo>
                  <a:lnTo>
                    <a:pt x="17508377" y="10742836"/>
                  </a:lnTo>
                  <a:lnTo>
                    <a:pt x="17512047" y="10744402"/>
                  </a:lnTo>
                  <a:lnTo>
                    <a:pt x="17516003" y="10745300"/>
                  </a:lnTo>
                  <a:lnTo>
                    <a:pt x="17519150" y="10746248"/>
                  </a:lnTo>
                  <a:lnTo>
                    <a:pt x="17522435" y="10744098"/>
                  </a:lnTo>
                  <a:lnTo>
                    <a:pt x="17524330" y="10737805"/>
                  </a:lnTo>
                  <a:lnTo>
                    <a:pt x="17522180" y="10734520"/>
                  </a:lnTo>
                  <a:close/>
                </a:path>
                <a:path w="18559780" h="10876915">
                  <a:moveTo>
                    <a:pt x="16318190" y="10209495"/>
                  </a:moveTo>
                  <a:lnTo>
                    <a:pt x="16314332" y="10210216"/>
                  </a:lnTo>
                  <a:lnTo>
                    <a:pt x="16311460" y="10215305"/>
                  </a:lnTo>
                  <a:lnTo>
                    <a:pt x="16311101" y="10215940"/>
                  </a:lnTo>
                  <a:lnTo>
                    <a:pt x="16311965" y="10219465"/>
                  </a:lnTo>
                  <a:lnTo>
                    <a:pt x="16314542" y="10221748"/>
                  </a:lnTo>
                  <a:lnTo>
                    <a:pt x="16318882" y="10223600"/>
                  </a:lnTo>
                  <a:lnTo>
                    <a:pt x="16319074" y="10224076"/>
                  </a:lnTo>
                  <a:lnTo>
                    <a:pt x="16321744" y="10225215"/>
                  </a:lnTo>
                  <a:lnTo>
                    <a:pt x="16324934" y="10224209"/>
                  </a:lnTo>
                  <a:lnTo>
                    <a:pt x="16326039" y="10222312"/>
                  </a:lnTo>
                  <a:lnTo>
                    <a:pt x="16328023" y="10218819"/>
                  </a:lnTo>
                  <a:lnTo>
                    <a:pt x="16327303" y="10214961"/>
                  </a:lnTo>
                  <a:lnTo>
                    <a:pt x="16324441" y="10213345"/>
                  </a:lnTo>
                  <a:lnTo>
                    <a:pt x="16321053" y="10211110"/>
                  </a:lnTo>
                  <a:lnTo>
                    <a:pt x="16318190" y="10209495"/>
                  </a:lnTo>
                  <a:close/>
                </a:path>
                <a:path w="18559780" h="10876915">
                  <a:moveTo>
                    <a:pt x="17606901" y="10756060"/>
                  </a:moveTo>
                  <a:lnTo>
                    <a:pt x="17603612" y="10755446"/>
                  </a:lnTo>
                  <a:lnTo>
                    <a:pt x="17599654" y="10754546"/>
                  </a:lnTo>
                  <a:lnTo>
                    <a:pt x="17596509" y="10753599"/>
                  </a:lnTo>
                  <a:lnTo>
                    <a:pt x="17593224" y="10755749"/>
                  </a:lnTo>
                  <a:lnTo>
                    <a:pt x="17592276" y="10758896"/>
                  </a:lnTo>
                  <a:lnTo>
                    <a:pt x="17591469" y="10761708"/>
                  </a:lnTo>
                  <a:lnTo>
                    <a:pt x="17592954" y="10764709"/>
                  </a:lnTo>
                  <a:lnTo>
                    <a:pt x="17596624" y="10766275"/>
                  </a:lnTo>
                  <a:lnTo>
                    <a:pt x="17600579" y="10767174"/>
                  </a:lnTo>
                  <a:lnTo>
                    <a:pt x="17603727" y="10768122"/>
                  </a:lnTo>
                  <a:lnTo>
                    <a:pt x="17607012" y="10765972"/>
                  </a:lnTo>
                  <a:lnTo>
                    <a:pt x="17608907" y="10759678"/>
                  </a:lnTo>
                  <a:lnTo>
                    <a:pt x="17606901" y="10756060"/>
                  </a:lnTo>
                  <a:close/>
                </a:path>
                <a:path w="18559780" h="10876915">
                  <a:moveTo>
                    <a:pt x="16243533" y="10163444"/>
                  </a:moveTo>
                  <a:lnTo>
                    <a:pt x="16239675" y="10164166"/>
                  </a:lnTo>
                  <a:lnTo>
                    <a:pt x="16236803" y="10169254"/>
                  </a:lnTo>
                  <a:lnTo>
                    <a:pt x="16236444" y="10169890"/>
                  </a:lnTo>
                  <a:lnTo>
                    <a:pt x="16237163" y="10173748"/>
                  </a:lnTo>
                  <a:lnTo>
                    <a:pt x="16240026" y="10175364"/>
                  </a:lnTo>
                  <a:lnTo>
                    <a:pt x="16243415" y="10177599"/>
                  </a:lnTo>
                  <a:lnTo>
                    <a:pt x="16247085" y="10179164"/>
                  </a:lnTo>
                  <a:lnTo>
                    <a:pt x="16250278" y="10178159"/>
                  </a:lnTo>
                  <a:lnTo>
                    <a:pt x="16251382" y="10176262"/>
                  </a:lnTo>
                  <a:lnTo>
                    <a:pt x="16253366" y="10172768"/>
                  </a:lnTo>
                  <a:lnTo>
                    <a:pt x="16252644" y="10168909"/>
                  </a:lnTo>
                  <a:lnTo>
                    <a:pt x="16249783" y="10167294"/>
                  </a:lnTo>
                  <a:lnTo>
                    <a:pt x="16246396" y="10165060"/>
                  </a:lnTo>
                  <a:lnTo>
                    <a:pt x="16243533" y="10163444"/>
                  </a:lnTo>
                  <a:close/>
                </a:path>
                <a:path w="18559780" h="10876915">
                  <a:moveTo>
                    <a:pt x="17691520" y="10775978"/>
                  </a:moveTo>
                  <a:lnTo>
                    <a:pt x="17688233" y="10775365"/>
                  </a:lnTo>
                  <a:lnTo>
                    <a:pt x="17684275" y="10774466"/>
                  </a:lnTo>
                  <a:lnTo>
                    <a:pt x="17681130" y="10773519"/>
                  </a:lnTo>
                  <a:lnTo>
                    <a:pt x="17677845" y="10775669"/>
                  </a:lnTo>
                  <a:lnTo>
                    <a:pt x="17677231" y="10778958"/>
                  </a:lnTo>
                  <a:lnTo>
                    <a:pt x="17676426" y="10781771"/>
                  </a:lnTo>
                  <a:lnTo>
                    <a:pt x="17677909" y="10784771"/>
                  </a:lnTo>
                  <a:lnTo>
                    <a:pt x="17680580" y="10785911"/>
                  </a:lnTo>
                  <a:lnTo>
                    <a:pt x="17680722" y="10785577"/>
                  </a:lnTo>
                  <a:lnTo>
                    <a:pt x="17681722" y="10786003"/>
                  </a:lnTo>
                  <a:lnTo>
                    <a:pt x="17685680" y="10786902"/>
                  </a:lnTo>
                  <a:lnTo>
                    <a:pt x="17688825" y="10787849"/>
                  </a:lnTo>
                  <a:lnTo>
                    <a:pt x="17692109" y="10785700"/>
                  </a:lnTo>
                  <a:lnTo>
                    <a:pt x="17692723" y="10782410"/>
                  </a:lnTo>
                  <a:lnTo>
                    <a:pt x="17693671" y="10779263"/>
                  </a:lnTo>
                  <a:lnTo>
                    <a:pt x="17691520" y="10775978"/>
                  </a:lnTo>
                  <a:close/>
                </a:path>
                <a:path w="18559780" h="10876915">
                  <a:moveTo>
                    <a:pt x="16169494" y="10116868"/>
                  </a:moveTo>
                  <a:lnTo>
                    <a:pt x="16165969" y="10117732"/>
                  </a:lnTo>
                  <a:lnTo>
                    <a:pt x="16164020" y="10120452"/>
                  </a:lnTo>
                  <a:lnTo>
                    <a:pt x="16162764" y="10122677"/>
                  </a:lnTo>
                  <a:lnTo>
                    <a:pt x="16162404" y="10123314"/>
                  </a:lnTo>
                  <a:lnTo>
                    <a:pt x="16163269" y="10126838"/>
                  </a:lnTo>
                  <a:lnTo>
                    <a:pt x="16165988" y="10128787"/>
                  </a:lnTo>
                  <a:lnTo>
                    <a:pt x="16169374" y="10131021"/>
                  </a:lnTo>
                  <a:lnTo>
                    <a:pt x="16173046" y="10132588"/>
                  </a:lnTo>
                  <a:lnTo>
                    <a:pt x="16176238" y="10131581"/>
                  </a:lnTo>
                  <a:lnTo>
                    <a:pt x="16177342" y="10129686"/>
                  </a:lnTo>
                  <a:lnTo>
                    <a:pt x="16178967" y="10126828"/>
                  </a:lnTo>
                  <a:lnTo>
                    <a:pt x="16179327" y="10126191"/>
                  </a:lnTo>
                  <a:lnTo>
                    <a:pt x="16178462" y="10122666"/>
                  </a:lnTo>
                  <a:lnTo>
                    <a:pt x="16175743" y="10120717"/>
                  </a:lnTo>
                  <a:lnTo>
                    <a:pt x="16172356" y="10118483"/>
                  </a:lnTo>
                  <a:lnTo>
                    <a:pt x="16169494" y="10116868"/>
                  </a:lnTo>
                  <a:close/>
                </a:path>
                <a:path w="18559780" h="10876915">
                  <a:moveTo>
                    <a:pt x="17776998" y="10793896"/>
                  </a:moveTo>
                  <a:lnTo>
                    <a:pt x="17773711" y="10793282"/>
                  </a:lnTo>
                  <a:lnTo>
                    <a:pt x="17769751" y="10792382"/>
                  </a:lnTo>
                  <a:lnTo>
                    <a:pt x="17766461" y="10791768"/>
                  </a:lnTo>
                  <a:lnTo>
                    <a:pt x="17763178" y="10793919"/>
                  </a:lnTo>
                  <a:lnTo>
                    <a:pt x="17762562" y="10797207"/>
                  </a:lnTo>
                  <a:lnTo>
                    <a:pt x="17761757" y="10800020"/>
                  </a:lnTo>
                  <a:lnTo>
                    <a:pt x="17763384" y="10802688"/>
                  </a:lnTo>
                  <a:lnTo>
                    <a:pt x="17767389" y="10804396"/>
                  </a:lnTo>
                  <a:lnTo>
                    <a:pt x="17771346" y="10805295"/>
                  </a:lnTo>
                  <a:lnTo>
                    <a:pt x="17774636" y="10805909"/>
                  </a:lnTo>
                  <a:lnTo>
                    <a:pt x="17777919" y="10803758"/>
                  </a:lnTo>
                  <a:lnTo>
                    <a:pt x="17779147" y="10797179"/>
                  </a:lnTo>
                  <a:lnTo>
                    <a:pt x="17776998" y="10793896"/>
                  </a:lnTo>
                  <a:close/>
                </a:path>
                <a:path w="18559780" h="10876915">
                  <a:moveTo>
                    <a:pt x="16096548" y="10069574"/>
                  </a:moveTo>
                  <a:lnTo>
                    <a:pt x="16093025" y="10070439"/>
                  </a:lnTo>
                  <a:lnTo>
                    <a:pt x="16089343" y="10075576"/>
                  </a:lnTo>
                  <a:lnTo>
                    <a:pt x="16089126" y="10075878"/>
                  </a:lnTo>
                  <a:lnTo>
                    <a:pt x="16089988" y="10079402"/>
                  </a:lnTo>
                  <a:lnTo>
                    <a:pt x="16092707" y="10081351"/>
                  </a:lnTo>
                  <a:lnTo>
                    <a:pt x="16096096" y="10083586"/>
                  </a:lnTo>
                  <a:lnTo>
                    <a:pt x="16097097" y="10084012"/>
                  </a:lnTo>
                  <a:lnTo>
                    <a:pt x="16096954" y="10084347"/>
                  </a:lnTo>
                  <a:lnTo>
                    <a:pt x="16099625" y="10085486"/>
                  </a:lnTo>
                  <a:lnTo>
                    <a:pt x="16102817" y="10084480"/>
                  </a:lnTo>
                  <a:lnTo>
                    <a:pt x="16104106" y="10082268"/>
                  </a:lnTo>
                  <a:lnTo>
                    <a:pt x="16104290" y="10081952"/>
                  </a:lnTo>
                  <a:lnTo>
                    <a:pt x="16106240" y="10079232"/>
                  </a:lnTo>
                  <a:lnTo>
                    <a:pt x="16105375" y="10075707"/>
                  </a:lnTo>
                  <a:lnTo>
                    <a:pt x="16102656" y="10073758"/>
                  </a:lnTo>
                  <a:lnTo>
                    <a:pt x="16099267" y="10071523"/>
                  </a:lnTo>
                  <a:lnTo>
                    <a:pt x="16096548" y="10069574"/>
                  </a:lnTo>
                  <a:close/>
                </a:path>
                <a:path w="18559780" h="10876915">
                  <a:moveTo>
                    <a:pt x="17862184" y="10809715"/>
                  </a:moveTo>
                  <a:lnTo>
                    <a:pt x="17858895" y="10809101"/>
                  </a:lnTo>
                  <a:lnTo>
                    <a:pt x="17854939" y="10808203"/>
                  </a:lnTo>
                  <a:lnTo>
                    <a:pt x="17851649" y="10807589"/>
                  </a:lnTo>
                  <a:lnTo>
                    <a:pt x="17848698" y="10809881"/>
                  </a:lnTo>
                  <a:lnTo>
                    <a:pt x="17848153" y="10812805"/>
                  </a:lnTo>
                  <a:lnTo>
                    <a:pt x="17847613" y="10816126"/>
                  </a:lnTo>
                  <a:lnTo>
                    <a:pt x="17848902" y="10818649"/>
                  </a:lnTo>
                  <a:lnTo>
                    <a:pt x="17852911" y="10820359"/>
                  </a:lnTo>
                  <a:lnTo>
                    <a:pt x="17857009" y="10820923"/>
                  </a:lnTo>
                  <a:lnTo>
                    <a:pt x="17860299" y="10821537"/>
                  </a:lnTo>
                  <a:lnTo>
                    <a:pt x="17863250" y="10819245"/>
                  </a:lnTo>
                  <a:lnTo>
                    <a:pt x="17864409" y="10813032"/>
                  </a:lnTo>
                  <a:lnTo>
                    <a:pt x="17864477" y="10812666"/>
                  </a:lnTo>
                  <a:lnTo>
                    <a:pt x="17862184" y="10809715"/>
                  </a:lnTo>
                  <a:close/>
                </a:path>
                <a:path w="18559780" h="10876915">
                  <a:moveTo>
                    <a:pt x="16024507" y="10021088"/>
                  </a:moveTo>
                  <a:lnTo>
                    <a:pt x="16020647" y="10021810"/>
                  </a:lnTo>
                  <a:lnTo>
                    <a:pt x="16018915" y="10024226"/>
                  </a:lnTo>
                  <a:lnTo>
                    <a:pt x="16016816" y="10027277"/>
                  </a:lnTo>
                  <a:lnTo>
                    <a:pt x="16016606" y="10027582"/>
                  </a:lnTo>
                  <a:lnTo>
                    <a:pt x="16017471" y="10031107"/>
                  </a:lnTo>
                  <a:lnTo>
                    <a:pt x="16020191" y="10033057"/>
                  </a:lnTo>
                  <a:lnTo>
                    <a:pt x="16023578" y="10035291"/>
                  </a:lnTo>
                  <a:lnTo>
                    <a:pt x="16027250" y="10036858"/>
                  </a:lnTo>
                  <a:lnTo>
                    <a:pt x="16030299" y="10036185"/>
                  </a:lnTo>
                  <a:lnTo>
                    <a:pt x="16031880" y="10034097"/>
                  </a:lnTo>
                  <a:lnTo>
                    <a:pt x="16032106" y="10033799"/>
                  </a:lnTo>
                  <a:lnTo>
                    <a:pt x="16033988" y="10031051"/>
                  </a:lnTo>
                  <a:lnTo>
                    <a:pt x="16034197" y="10030746"/>
                  </a:lnTo>
                  <a:lnTo>
                    <a:pt x="16033333" y="10027221"/>
                  </a:lnTo>
                  <a:lnTo>
                    <a:pt x="16030613" y="10025271"/>
                  </a:lnTo>
                  <a:lnTo>
                    <a:pt x="16027226" y="10023037"/>
                  </a:lnTo>
                  <a:lnTo>
                    <a:pt x="16024507" y="10021088"/>
                  </a:lnTo>
                  <a:close/>
                </a:path>
                <a:path w="18559780" h="10876915">
                  <a:moveTo>
                    <a:pt x="17948559" y="10823675"/>
                  </a:moveTo>
                  <a:lnTo>
                    <a:pt x="17945271" y="10823061"/>
                  </a:lnTo>
                  <a:lnTo>
                    <a:pt x="17941168" y="10822495"/>
                  </a:lnTo>
                  <a:lnTo>
                    <a:pt x="17937881" y="10821882"/>
                  </a:lnTo>
                  <a:lnTo>
                    <a:pt x="17934932" y="10824176"/>
                  </a:lnTo>
                  <a:lnTo>
                    <a:pt x="17934318" y="10827465"/>
                  </a:lnTo>
                  <a:lnTo>
                    <a:pt x="17933990" y="10830087"/>
                  </a:lnTo>
                  <a:lnTo>
                    <a:pt x="17935613" y="10832751"/>
                  </a:lnTo>
                  <a:lnTo>
                    <a:pt x="17939283" y="10834317"/>
                  </a:lnTo>
                  <a:lnTo>
                    <a:pt x="17943386" y="10834883"/>
                  </a:lnTo>
                  <a:lnTo>
                    <a:pt x="17946673" y="10835497"/>
                  </a:lnTo>
                  <a:lnTo>
                    <a:pt x="17949624" y="10833205"/>
                  </a:lnTo>
                  <a:lnTo>
                    <a:pt x="17950852" y="10826626"/>
                  </a:lnTo>
                  <a:lnTo>
                    <a:pt x="17948559" y="10823675"/>
                  </a:lnTo>
                  <a:close/>
                </a:path>
                <a:path w="18559780" h="10876915">
                  <a:moveTo>
                    <a:pt x="15952559" y="9971459"/>
                  </a:moveTo>
                  <a:lnTo>
                    <a:pt x="15948700" y="9972179"/>
                  </a:lnTo>
                  <a:lnTo>
                    <a:pt x="15944803" y="9977619"/>
                  </a:lnTo>
                  <a:lnTo>
                    <a:pt x="15945523" y="9981478"/>
                  </a:lnTo>
                  <a:lnTo>
                    <a:pt x="15948243" y="9983427"/>
                  </a:lnTo>
                  <a:lnTo>
                    <a:pt x="15951630" y="9985661"/>
                  </a:lnTo>
                  <a:lnTo>
                    <a:pt x="15955303" y="9987228"/>
                  </a:lnTo>
                  <a:lnTo>
                    <a:pt x="15958351" y="9986555"/>
                  </a:lnTo>
                  <a:lnTo>
                    <a:pt x="15960158" y="9984169"/>
                  </a:lnTo>
                  <a:lnTo>
                    <a:pt x="15962107" y="9981450"/>
                  </a:lnTo>
                  <a:lnTo>
                    <a:pt x="15961386" y="9977591"/>
                  </a:lnTo>
                  <a:lnTo>
                    <a:pt x="15958667" y="9975642"/>
                  </a:lnTo>
                  <a:lnTo>
                    <a:pt x="15955279" y="9973408"/>
                  </a:lnTo>
                  <a:lnTo>
                    <a:pt x="15952559" y="9971459"/>
                  </a:lnTo>
                  <a:close/>
                </a:path>
                <a:path w="18559780" h="10876915">
                  <a:moveTo>
                    <a:pt x="15880896" y="9921161"/>
                  </a:moveTo>
                  <a:lnTo>
                    <a:pt x="15877037" y="9921881"/>
                  </a:lnTo>
                  <a:lnTo>
                    <a:pt x="15873140" y="9927322"/>
                  </a:lnTo>
                  <a:lnTo>
                    <a:pt x="15873860" y="9931180"/>
                  </a:lnTo>
                  <a:lnTo>
                    <a:pt x="15876580" y="9933130"/>
                  </a:lnTo>
                  <a:lnTo>
                    <a:pt x="15879967" y="9935363"/>
                  </a:lnTo>
                  <a:lnTo>
                    <a:pt x="15883639" y="9936930"/>
                  </a:lnTo>
                  <a:lnTo>
                    <a:pt x="15886688" y="9936258"/>
                  </a:lnTo>
                  <a:lnTo>
                    <a:pt x="15888495" y="9933872"/>
                  </a:lnTo>
                  <a:lnTo>
                    <a:pt x="15890444" y="9931152"/>
                  </a:lnTo>
                  <a:lnTo>
                    <a:pt x="15889723" y="9927293"/>
                  </a:lnTo>
                  <a:lnTo>
                    <a:pt x="15887004" y="9925344"/>
                  </a:lnTo>
                  <a:lnTo>
                    <a:pt x="15883617" y="9923110"/>
                  </a:lnTo>
                  <a:lnTo>
                    <a:pt x="15880896" y="9921161"/>
                  </a:lnTo>
                  <a:close/>
                </a:path>
                <a:path w="18559780" h="10876915">
                  <a:moveTo>
                    <a:pt x="18034454" y="10835062"/>
                  </a:moveTo>
                  <a:lnTo>
                    <a:pt x="18031164" y="10834448"/>
                  </a:lnTo>
                  <a:lnTo>
                    <a:pt x="18027398" y="10834025"/>
                  </a:lnTo>
                  <a:lnTo>
                    <a:pt x="18024302" y="10833888"/>
                  </a:lnTo>
                  <a:lnTo>
                    <a:pt x="18021015" y="10836037"/>
                  </a:lnTo>
                  <a:lnTo>
                    <a:pt x="18020735" y="10839469"/>
                  </a:lnTo>
                  <a:lnTo>
                    <a:pt x="18020406" y="10842091"/>
                  </a:lnTo>
                  <a:lnTo>
                    <a:pt x="18022031" y="10844757"/>
                  </a:lnTo>
                  <a:lnTo>
                    <a:pt x="18024368" y="10845754"/>
                  </a:lnTo>
                  <a:lnTo>
                    <a:pt x="18024510" y="10845420"/>
                  </a:lnTo>
                  <a:lnTo>
                    <a:pt x="18026180" y="10846132"/>
                  </a:lnTo>
                  <a:lnTo>
                    <a:pt x="18029946" y="10846555"/>
                  </a:lnTo>
                  <a:lnTo>
                    <a:pt x="18033045" y="10846693"/>
                  </a:lnTo>
                  <a:lnTo>
                    <a:pt x="18036327" y="10844542"/>
                  </a:lnTo>
                  <a:lnTo>
                    <a:pt x="18036610" y="10841111"/>
                  </a:lnTo>
                  <a:lnTo>
                    <a:pt x="18036747" y="10838013"/>
                  </a:lnTo>
                  <a:lnTo>
                    <a:pt x="18034454" y="10835062"/>
                  </a:lnTo>
                  <a:close/>
                </a:path>
                <a:path w="18559780" h="10876915">
                  <a:moveTo>
                    <a:pt x="15810327" y="9870146"/>
                  </a:moveTo>
                  <a:lnTo>
                    <a:pt x="15806802" y="9871010"/>
                  </a:lnTo>
                  <a:lnTo>
                    <a:pt x="15802236" y="9876165"/>
                  </a:lnTo>
                  <a:lnTo>
                    <a:pt x="15802960" y="9880024"/>
                  </a:lnTo>
                  <a:lnTo>
                    <a:pt x="15805677" y="9881972"/>
                  </a:lnTo>
                  <a:lnTo>
                    <a:pt x="15809065" y="9884207"/>
                  </a:lnTo>
                  <a:lnTo>
                    <a:pt x="15810400" y="9884776"/>
                  </a:lnTo>
                  <a:lnTo>
                    <a:pt x="15810257" y="9885110"/>
                  </a:lnTo>
                  <a:lnTo>
                    <a:pt x="15812594" y="9886107"/>
                  </a:lnTo>
                  <a:lnTo>
                    <a:pt x="15815643" y="9885434"/>
                  </a:lnTo>
                  <a:lnTo>
                    <a:pt x="15817450" y="9883049"/>
                  </a:lnTo>
                  <a:lnTo>
                    <a:pt x="15819733" y="9880472"/>
                  </a:lnTo>
                  <a:lnTo>
                    <a:pt x="15819011" y="9876613"/>
                  </a:lnTo>
                  <a:lnTo>
                    <a:pt x="15816292" y="9874663"/>
                  </a:lnTo>
                  <a:lnTo>
                    <a:pt x="15812905" y="9872429"/>
                  </a:lnTo>
                  <a:lnTo>
                    <a:pt x="15810327" y="9870146"/>
                  </a:lnTo>
                  <a:close/>
                </a:path>
                <a:path w="18559780" h="10876915">
                  <a:moveTo>
                    <a:pt x="18121201" y="10844446"/>
                  </a:moveTo>
                  <a:lnTo>
                    <a:pt x="18117769" y="10844166"/>
                  </a:lnTo>
                  <a:lnTo>
                    <a:pt x="18114005" y="10843744"/>
                  </a:lnTo>
                  <a:lnTo>
                    <a:pt x="18110573" y="10843464"/>
                  </a:lnTo>
                  <a:lnTo>
                    <a:pt x="18107622" y="10845756"/>
                  </a:lnTo>
                  <a:lnTo>
                    <a:pt x="18107342" y="10849188"/>
                  </a:lnTo>
                  <a:lnTo>
                    <a:pt x="18107013" y="10851809"/>
                  </a:lnTo>
                  <a:lnTo>
                    <a:pt x="18108636" y="10854474"/>
                  </a:lnTo>
                  <a:lnTo>
                    <a:pt x="18110973" y="10855471"/>
                  </a:lnTo>
                  <a:lnTo>
                    <a:pt x="18111116" y="10855137"/>
                  </a:lnTo>
                  <a:lnTo>
                    <a:pt x="18112785" y="10855849"/>
                  </a:lnTo>
                  <a:lnTo>
                    <a:pt x="18116551" y="10856273"/>
                  </a:lnTo>
                  <a:lnTo>
                    <a:pt x="18119984" y="10856553"/>
                  </a:lnTo>
                  <a:lnTo>
                    <a:pt x="18122935" y="10854260"/>
                  </a:lnTo>
                  <a:lnTo>
                    <a:pt x="18123463" y="10847779"/>
                  </a:lnTo>
                  <a:lnTo>
                    <a:pt x="18123495" y="10847397"/>
                  </a:lnTo>
                  <a:lnTo>
                    <a:pt x="18121201" y="10844446"/>
                  </a:lnTo>
                  <a:close/>
                </a:path>
                <a:path w="18559780" h="10876915">
                  <a:moveTo>
                    <a:pt x="15740519" y="9818272"/>
                  </a:moveTo>
                  <a:lnTo>
                    <a:pt x="15736805" y="9818661"/>
                  </a:lnTo>
                  <a:lnTo>
                    <a:pt x="15732906" y="9824100"/>
                  </a:lnTo>
                  <a:lnTo>
                    <a:pt x="15733294" y="9827816"/>
                  </a:lnTo>
                  <a:lnTo>
                    <a:pt x="15736013" y="9829765"/>
                  </a:lnTo>
                  <a:lnTo>
                    <a:pt x="15739257" y="9832333"/>
                  </a:lnTo>
                  <a:lnTo>
                    <a:pt x="15740593" y="9832903"/>
                  </a:lnTo>
                  <a:lnTo>
                    <a:pt x="15740451" y="9833236"/>
                  </a:lnTo>
                  <a:lnTo>
                    <a:pt x="15742787" y="9834233"/>
                  </a:lnTo>
                  <a:lnTo>
                    <a:pt x="15745837" y="9833561"/>
                  </a:lnTo>
                  <a:lnTo>
                    <a:pt x="15747644" y="9831176"/>
                  </a:lnTo>
                  <a:lnTo>
                    <a:pt x="15749592" y="9828456"/>
                  </a:lnTo>
                  <a:lnTo>
                    <a:pt x="15749205" y="9824740"/>
                  </a:lnTo>
                  <a:lnTo>
                    <a:pt x="15746485" y="9822790"/>
                  </a:lnTo>
                  <a:lnTo>
                    <a:pt x="15743240" y="9820221"/>
                  </a:lnTo>
                  <a:lnTo>
                    <a:pt x="15740519" y="9818272"/>
                  </a:lnTo>
                  <a:close/>
                </a:path>
                <a:path w="18559780" h="10876915">
                  <a:moveTo>
                    <a:pt x="18207708" y="10852543"/>
                  </a:moveTo>
                  <a:lnTo>
                    <a:pt x="18204278" y="10852264"/>
                  </a:lnTo>
                  <a:lnTo>
                    <a:pt x="18200510" y="10851840"/>
                  </a:lnTo>
                  <a:lnTo>
                    <a:pt x="18197414" y="10851703"/>
                  </a:lnTo>
                  <a:lnTo>
                    <a:pt x="18194463" y="10853995"/>
                  </a:lnTo>
                  <a:lnTo>
                    <a:pt x="18194183" y="10857427"/>
                  </a:lnTo>
                  <a:lnTo>
                    <a:pt x="18194188" y="10860192"/>
                  </a:lnTo>
                  <a:lnTo>
                    <a:pt x="18195619" y="10862380"/>
                  </a:lnTo>
                  <a:lnTo>
                    <a:pt x="18197956" y="10863377"/>
                  </a:lnTo>
                  <a:lnTo>
                    <a:pt x="18198099" y="10863043"/>
                  </a:lnTo>
                  <a:lnTo>
                    <a:pt x="18199771" y="10863757"/>
                  </a:lnTo>
                  <a:lnTo>
                    <a:pt x="18203532" y="10864178"/>
                  </a:lnTo>
                  <a:lnTo>
                    <a:pt x="18206633" y="10864316"/>
                  </a:lnTo>
                  <a:lnTo>
                    <a:pt x="18209581" y="10862023"/>
                  </a:lnTo>
                  <a:lnTo>
                    <a:pt x="18209864" y="10858592"/>
                  </a:lnTo>
                  <a:lnTo>
                    <a:pt x="18210001" y="10855495"/>
                  </a:lnTo>
                  <a:lnTo>
                    <a:pt x="18207708" y="10852543"/>
                  </a:lnTo>
                  <a:close/>
                </a:path>
                <a:path w="18559780" h="10876915">
                  <a:moveTo>
                    <a:pt x="15670665" y="9765590"/>
                  </a:moveTo>
                  <a:lnTo>
                    <a:pt x="15666947" y="9765977"/>
                  </a:lnTo>
                  <a:lnTo>
                    <a:pt x="15663049" y="9771416"/>
                  </a:lnTo>
                  <a:lnTo>
                    <a:pt x="15663437" y="9775133"/>
                  </a:lnTo>
                  <a:lnTo>
                    <a:pt x="15666156" y="9777082"/>
                  </a:lnTo>
                  <a:lnTo>
                    <a:pt x="15669400" y="9779649"/>
                  </a:lnTo>
                  <a:lnTo>
                    <a:pt x="15670737" y="9780219"/>
                  </a:lnTo>
                  <a:lnTo>
                    <a:pt x="15670595" y="9780554"/>
                  </a:lnTo>
                  <a:lnTo>
                    <a:pt x="15672932" y="9781551"/>
                  </a:lnTo>
                  <a:lnTo>
                    <a:pt x="15675980" y="9780878"/>
                  </a:lnTo>
                  <a:lnTo>
                    <a:pt x="15677786" y="9778492"/>
                  </a:lnTo>
                  <a:lnTo>
                    <a:pt x="15679735" y="9775772"/>
                  </a:lnTo>
                  <a:lnTo>
                    <a:pt x="15679349" y="9772056"/>
                  </a:lnTo>
                  <a:lnTo>
                    <a:pt x="15676628" y="9770107"/>
                  </a:lnTo>
                  <a:lnTo>
                    <a:pt x="15673384" y="9767539"/>
                  </a:lnTo>
                  <a:lnTo>
                    <a:pt x="15670665" y="9765590"/>
                  </a:lnTo>
                  <a:close/>
                </a:path>
                <a:path w="18559780" h="10876915">
                  <a:moveTo>
                    <a:pt x="15601903" y="9712189"/>
                  </a:moveTo>
                  <a:lnTo>
                    <a:pt x="15598185" y="9712577"/>
                  </a:lnTo>
                  <a:lnTo>
                    <a:pt x="15594288" y="9718016"/>
                  </a:lnTo>
                  <a:lnTo>
                    <a:pt x="15594675" y="9721732"/>
                  </a:lnTo>
                  <a:lnTo>
                    <a:pt x="15597395" y="9723682"/>
                  </a:lnTo>
                  <a:lnTo>
                    <a:pt x="15600640" y="9726249"/>
                  </a:lnTo>
                  <a:lnTo>
                    <a:pt x="15604312" y="9727816"/>
                  </a:lnTo>
                  <a:lnTo>
                    <a:pt x="15607360" y="9727143"/>
                  </a:lnTo>
                  <a:lnTo>
                    <a:pt x="15609025" y="9725092"/>
                  </a:lnTo>
                  <a:lnTo>
                    <a:pt x="15610974" y="9722372"/>
                  </a:lnTo>
                  <a:lnTo>
                    <a:pt x="15610587" y="9718655"/>
                  </a:lnTo>
                  <a:lnTo>
                    <a:pt x="15607867" y="9716707"/>
                  </a:lnTo>
                  <a:lnTo>
                    <a:pt x="15604623" y="9714139"/>
                  </a:lnTo>
                  <a:lnTo>
                    <a:pt x="15601903" y="9712189"/>
                  </a:lnTo>
                  <a:close/>
                </a:path>
                <a:path w="18559780" h="10876915">
                  <a:moveTo>
                    <a:pt x="18294881" y="10858162"/>
                  </a:moveTo>
                  <a:lnTo>
                    <a:pt x="18291448" y="10857882"/>
                  </a:lnTo>
                  <a:lnTo>
                    <a:pt x="18287540" y="10857793"/>
                  </a:lnTo>
                  <a:lnTo>
                    <a:pt x="18284107" y="10857513"/>
                  </a:lnTo>
                  <a:lnTo>
                    <a:pt x="18281493" y="10859948"/>
                  </a:lnTo>
                  <a:lnTo>
                    <a:pt x="18281213" y="10863380"/>
                  </a:lnTo>
                  <a:lnTo>
                    <a:pt x="18281218" y="10866144"/>
                  </a:lnTo>
                  <a:lnTo>
                    <a:pt x="18282649" y="10868333"/>
                  </a:lnTo>
                  <a:lnTo>
                    <a:pt x="18284986" y="10869330"/>
                  </a:lnTo>
                  <a:lnTo>
                    <a:pt x="18284795" y="10868854"/>
                  </a:lnTo>
                  <a:lnTo>
                    <a:pt x="18286798" y="10869708"/>
                  </a:lnTo>
                  <a:lnTo>
                    <a:pt x="18290706" y="10869798"/>
                  </a:lnTo>
                  <a:lnTo>
                    <a:pt x="18294139" y="10870078"/>
                  </a:lnTo>
                  <a:lnTo>
                    <a:pt x="18296754" y="10867642"/>
                  </a:lnTo>
                  <a:lnTo>
                    <a:pt x="18297314" y="10860779"/>
                  </a:lnTo>
                  <a:lnTo>
                    <a:pt x="18294881" y="10858162"/>
                  </a:lnTo>
                  <a:close/>
                </a:path>
                <a:path w="18559780" h="10876915">
                  <a:moveTo>
                    <a:pt x="15534045" y="9657596"/>
                  </a:moveTo>
                  <a:lnTo>
                    <a:pt x="15529994" y="9657841"/>
                  </a:lnTo>
                  <a:lnTo>
                    <a:pt x="15526096" y="9663281"/>
                  </a:lnTo>
                  <a:lnTo>
                    <a:pt x="15526340" y="9667331"/>
                  </a:lnTo>
                  <a:lnTo>
                    <a:pt x="15529060" y="9669280"/>
                  </a:lnTo>
                  <a:lnTo>
                    <a:pt x="15532307" y="9671849"/>
                  </a:lnTo>
                  <a:lnTo>
                    <a:pt x="15533641" y="9672418"/>
                  </a:lnTo>
                  <a:lnTo>
                    <a:pt x="15533784" y="9672084"/>
                  </a:lnTo>
                  <a:lnTo>
                    <a:pt x="15536120" y="9673080"/>
                  </a:lnTo>
                  <a:lnTo>
                    <a:pt x="15539168" y="9672407"/>
                  </a:lnTo>
                  <a:lnTo>
                    <a:pt x="15540833" y="9670356"/>
                  </a:lnTo>
                  <a:lnTo>
                    <a:pt x="15542640" y="9667970"/>
                  </a:lnTo>
                  <a:lnTo>
                    <a:pt x="15542394" y="9663919"/>
                  </a:lnTo>
                  <a:lnTo>
                    <a:pt x="15539675" y="9661971"/>
                  </a:lnTo>
                  <a:lnTo>
                    <a:pt x="15536764" y="9659545"/>
                  </a:lnTo>
                  <a:lnTo>
                    <a:pt x="15534045" y="9657596"/>
                  </a:lnTo>
                  <a:close/>
                </a:path>
                <a:path w="18559780" h="10876915">
                  <a:moveTo>
                    <a:pt x="18382097" y="10861828"/>
                  </a:moveTo>
                  <a:lnTo>
                    <a:pt x="18378664" y="10861547"/>
                  </a:lnTo>
                  <a:lnTo>
                    <a:pt x="18370847" y="10861369"/>
                  </a:lnTo>
                  <a:lnTo>
                    <a:pt x="18368564" y="10863946"/>
                  </a:lnTo>
                  <a:lnTo>
                    <a:pt x="18368284" y="10867378"/>
                  </a:lnTo>
                  <a:lnTo>
                    <a:pt x="18368289" y="10870142"/>
                  </a:lnTo>
                  <a:lnTo>
                    <a:pt x="18369723" y="10872332"/>
                  </a:lnTo>
                  <a:lnTo>
                    <a:pt x="18372058" y="10873328"/>
                  </a:lnTo>
                  <a:lnTo>
                    <a:pt x="18372536" y="10873138"/>
                  </a:lnTo>
                  <a:lnTo>
                    <a:pt x="18373202" y="10873422"/>
                  </a:lnTo>
                  <a:lnTo>
                    <a:pt x="18374680" y="10873658"/>
                  </a:lnTo>
                  <a:lnTo>
                    <a:pt x="18378588" y="10873747"/>
                  </a:lnTo>
                  <a:lnTo>
                    <a:pt x="18382161" y="10873692"/>
                  </a:lnTo>
                  <a:lnTo>
                    <a:pt x="18384446" y="10871116"/>
                  </a:lnTo>
                  <a:lnTo>
                    <a:pt x="18384726" y="10867684"/>
                  </a:lnTo>
                  <a:lnTo>
                    <a:pt x="18384672" y="10864110"/>
                  </a:lnTo>
                  <a:lnTo>
                    <a:pt x="18382097" y="10861828"/>
                  </a:lnTo>
                  <a:close/>
                </a:path>
                <a:path w="18559780" h="10876915">
                  <a:moveTo>
                    <a:pt x="15466187" y="9603003"/>
                  </a:moveTo>
                  <a:lnTo>
                    <a:pt x="15462470" y="9603390"/>
                  </a:lnTo>
                  <a:lnTo>
                    <a:pt x="15457903" y="9608545"/>
                  </a:lnTo>
                  <a:lnTo>
                    <a:pt x="15458291" y="9612262"/>
                  </a:lnTo>
                  <a:lnTo>
                    <a:pt x="15460868" y="9614544"/>
                  </a:lnTo>
                  <a:lnTo>
                    <a:pt x="15463780" y="9616971"/>
                  </a:lnTo>
                  <a:lnTo>
                    <a:pt x="15465449" y="9617682"/>
                  </a:lnTo>
                  <a:lnTo>
                    <a:pt x="15465307" y="9618016"/>
                  </a:lnTo>
                  <a:lnTo>
                    <a:pt x="15467644" y="9619013"/>
                  </a:lnTo>
                  <a:lnTo>
                    <a:pt x="15470691" y="9618340"/>
                  </a:lnTo>
                  <a:lnTo>
                    <a:pt x="15472355" y="9616288"/>
                  </a:lnTo>
                  <a:lnTo>
                    <a:pt x="15474639" y="9613711"/>
                  </a:lnTo>
                  <a:lnTo>
                    <a:pt x="15474252" y="9609995"/>
                  </a:lnTo>
                  <a:lnTo>
                    <a:pt x="15471674" y="9607711"/>
                  </a:lnTo>
                  <a:lnTo>
                    <a:pt x="15468764" y="9605287"/>
                  </a:lnTo>
                  <a:lnTo>
                    <a:pt x="15466187" y="9603003"/>
                  </a:lnTo>
                  <a:close/>
                </a:path>
                <a:path w="18559780" h="10876915">
                  <a:moveTo>
                    <a:pt x="18469212" y="10863872"/>
                  </a:moveTo>
                  <a:lnTo>
                    <a:pt x="18465972" y="10864067"/>
                  </a:lnTo>
                  <a:lnTo>
                    <a:pt x="18462063" y="10863979"/>
                  </a:lnTo>
                  <a:lnTo>
                    <a:pt x="18458488" y="10864032"/>
                  </a:lnTo>
                  <a:lnTo>
                    <a:pt x="18455731" y="10866802"/>
                  </a:lnTo>
                  <a:lnTo>
                    <a:pt x="18455927" y="10870042"/>
                  </a:lnTo>
                  <a:lnTo>
                    <a:pt x="18455772" y="10871949"/>
                  </a:lnTo>
                  <a:lnTo>
                    <a:pt x="18465898" y="10876268"/>
                  </a:lnTo>
                  <a:lnTo>
                    <a:pt x="18469473" y="10876214"/>
                  </a:lnTo>
                  <a:lnTo>
                    <a:pt x="18472230" y="10873445"/>
                  </a:lnTo>
                  <a:lnTo>
                    <a:pt x="18472034" y="10870204"/>
                  </a:lnTo>
                  <a:lnTo>
                    <a:pt x="18471980" y="10866630"/>
                  </a:lnTo>
                  <a:lnTo>
                    <a:pt x="18469212" y="10863872"/>
                  </a:lnTo>
                  <a:close/>
                </a:path>
                <a:path w="18559780" h="10876915">
                  <a:moveTo>
                    <a:pt x="15398756" y="9547409"/>
                  </a:moveTo>
                  <a:lnTo>
                    <a:pt x="15395039" y="9547797"/>
                  </a:lnTo>
                  <a:lnTo>
                    <a:pt x="15390473" y="9552951"/>
                  </a:lnTo>
                  <a:lnTo>
                    <a:pt x="15390860" y="9556667"/>
                  </a:lnTo>
                  <a:lnTo>
                    <a:pt x="15393437" y="9558950"/>
                  </a:lnTo>
                  <a:lnTo>
                    <a:pt x="15396349" y="9561375"/>
                  </a:lnTo>
                  <a:lnTo>
                    <a:pt x="15398019" y="9562088"/>
                  </a:lnTo>
                  <a:lnTo>
                    <a:pt x="15397876" y="9562422"/>
                  </a:lnTo>
                  <a:lnTo>
                    <a:pt x="15400212" y="9563419"/>
                  </a:lnTo>
                  <a:lnTo>
                    <a:pt x="15403260" y="9562746"/>
                  </a:lnTo>
                  <a:lnTo>
                    <a:pt x="15404925" y="9560694"/>
                  </a:lnTo>
                  <a:lnTo>
                    <a:pt x="15407208" y="9558117"/>
                  </a:lnTo>
                  <a:lnTo>
                    <a:pt x="15406820" y="9554400"/>
                  </a:lnTo>
                  <a:lnTo>
                    <a:pt x="15404244" y="9552118"/>
                  </a:lnTo>
                  <a:lnTo>
                    <a:pt x="15401333" y="9549692"/>
                  </a:lnTo>
                  <a:lnTo>
                    <a:pt x="15398756" y="9547409"/>
                  </a:lnTo>
                  <a:close/>
                </a:path>
                <a:path w="18559780" h="10876915">
                  <a:moveTo>
                    <a:pt x="15332086" y="9490955"/>
                  </a:moveTo>
                  <a:lnTo>
                    <a:pt x="15328369" y="9491343"/>
                  </a:lnTo>
                  <a:lnTo>
                    <a:pt x="15323804" y="9496498"/>
                  </a:lnTo>
                  <a:lnTo>
                    <a:pt x="15324190" y="9500214"/>
                  </a:lnTo>
                  <a:lnTo>
                    <a:pt x="15326767" y="9502496"/>
                  </a:lnTo>
                  <a:lnTo>
                    <a:pt x="15329680" y="9504923"/>
                  </a:lnTo>
                  <a:lnTo>
                    <a:pt x="15331348" y="9505634"/>
                  </a:lnTo>
                  <a:lnTo>
                    <a:pt x="15331206" y="9505968"/>
                  </a:lnTo>
                  <a:lnTo>
                    <a:pt x="15333543" y="9506965"/>
                  </a:lnTo>
                  <a:lnTo>
                    <a:pt x="15336591" y="9506293"/>
                  </a:lnTo>
                  <a:lnTo>
                    <a:pt x="15338256" y="9504240"/>
                  </a:lnTo>
                  <a:lnTo>
                    <a:pt x="15340538" y="9501663"/>
                  </a:lnTo>
                  <a:lnTo>
                    <a:pt x="15340151" y="9497947"/>
                  </a:lnTo>
                  <a:lnTo>
                    <a:pt x="15337575" y="9495663"/>
                  </a:lnTo>
                  <a:lnTo>
                    <a:pt x="15334664" y="9493239"/>
                  </a:lnTo>
                  <a:lnTo>
                    <a:pt x="15332086" y="9490955"/>
                  </a:lnTo>
                  <a:close/>
                </a:path>
                <a:path w="18559780" h="10876915">
                  <a:moveTo>
                    <a:pt x="18556372" y="10863962"/>
                  </a:moveTo>
                  <a:lnTo>
                    <a:pt x="18553130" y="10864157"/>
                  </a:lnTo>
                  <a:lnTo>
                    <a:pt x="18549225" y="10864070"/>
                  </a:lnTo>
                  <a:lnTo>
                    <a:pt x="18545651" y="10864123"/>
                  </a:lnTo>
                  <a:lnTo>
                    <a:pt x="18542891" y="10866892"/>
                  </a:lnTo>
                  <a:lnTo>
                    <a:pt x="18543087" y="10870132"/>
                  </a:lnTo>
                  <a:lnTo>
                    <a:pt x="18542932" y="10872038"/>
                  </a:lnTo>
                  <a:lnTo>
                    <a:pt x="18553058" y="10876357"/>
                  </a:lnTo>
                  <a:lnTo>
                    <a:pt x="18556633" y="10876304"/>
                  </a:lnTo>
                  <a:lnTo>
                    <a:pt x="18559392" y="10873536"/>
                  </a:lnTo>
                  <a:lnTo>
                    <a:pt x="18559196" y="10870296"/>
                  </a:lnTo>
                  <a:lnTo>
                    <a:pt x="18559142" y="10866722"/>
                  </a:lnTo>
                  <a:lnTo>
                    <a:pt x="18556372" y="10863962"/>
                  </a:lnTo>
                  <a:close/>
                </a:path>
                <a:path w="18559780" h="10876915">
                  <a:moveTo>
                    <a:pt x="15265892" y="9434310"/>
                  </a:moveTo>
                  <a:lnTo>
                    <a:pt x="15262176" y="9434698"/>
                  </a:lnTo>
                  <a:lnTo>
                    <a:pt x="15257611" y="9439853"/>
                  </a:lnTo>
                  <a:lnTo>
                    <a:pt x="15257998" y="9443569"/>
                  </a:lnTo>
                  <a:lnTo>
                    <a:pt x="15260574" y="9445852"/>
                  </a:lnTo>
                  <a:lnTo>
                    <a:pt x="15263485" y="9448277"/>
                  </a:lnTo>
                  <a:lnTo>
                    <a:pt x="15265153" y="9448988"/>
                  </a:lnTo>
                  <a:lnTo>
                    <a:pt x="15265011" y="9449322"/>
                  </a:lnTo>
                  <a:lnTo>
                    <a:pt x="15267348" y="9450319"/>
                  </a:lnTo>
                  <a:lnTo>
                    <a:pt x="15270398" y="9449648"/>
                  </a:lnTo>
                  <a:lnTo>
                    <a:pt x="15272063" y="9447596"/>
                  </a:lnTo>
                  <a:lnTo>
                    <a:pt x="15274345" y="9445018"/>
                  </a:lnTo>
                  <a:lnTo>
                    <a:pt x="15273959" y="9441302"/>
                  </a:lnTo>
                  <a:lnTo>
                    <a:pt x="15271382" y="9439019"/>
                  </a:lnTo>
                  <a:lnTo>
                    <a:pt x="15268469" y="9436593"/>
                  </a:lnTo>
                  <a:lnTo>
                    <a:pt x="15265892" y="9434310"/>
                  </a:lnTo>
                  <a:close/>
                </a:path>
                <a:path w="18559780" h="10876915">
                  <a:moveTo>
                    <a:pt x="15199842" y="9377332"/>
                  </a:moveTo>
                  <a:lnTo>
                    <a:pt x="15196266" y="9377385"/>
                  </a:lnTo>
                  <a:lnTo>
                    <a:pt x="15193984" y="9379962"/>
                  </a:lnTo>
                  <a:lnTo>
                    <a:pt x="15192034" y="9382682"/>
                  </a:lnTo>
                  <a:lnTo>
                    <a:pt x="15192087" y="9386255"/>
                  </a:lnTo>
                  <a:lnTo>
                    <a:pt x="15194665" y="9388539"/>
                  </a:lnTo>
                  <a:lnTo>
                    <a:pt x="15197577" y="9390965"/>
                  </a:lnTo>
                  <a:lnTo>
                    <a:pt x="15201582" y="9392673"/>
                  </a:lnTo>
                  <a:lnTo>
                    <a:pt x="15204488" y="9392334"/>
                  </a:lnTo>
                  <a:lnTo>
                    <a:pt x="15206153" y="9390282"/>
                  </a:lnTo>
                  <a:lnTo>
                    <a:pt x="15208102" y="9387563"/>
                  </a:lnTo>
                  <a:lnTo>
                    <a:pt x="15208048" y="9383989"/>
                  </a:lnTo>
                  <a:lnTo>
                    <a:pt x="15205471" y="9381706"/>
                  </a:lnTo>
                  <a:lnTo>
                    <a:pt x="15202561" y="9379281"/>
                  </a:lnTo>
                  <a:lnTo>
                    <a:pt x="15199842" y="9377332"/>
                  </a:lnTo>
                  <a:close/>
                </a:path>
                <a:path w="18559780" h="10876915">
                  <a:moveTo>
                    <a:pt x="15135169" y="9318968"/>
                  </a:moveTo>
                  <a:lnTo>
                    <a:pt x="15131597" y="9319022"/>
                  </a:lnTo>
                  <a:lnTo>
                    <a:pt x="15127030" y="9324176"/>
                  </a:lnTo>
                  <a:lnTo>
                    <a:pt x="15127083" y="9327750"/>
                  </a:lnTo>
                  <a:lnTo>
                    <a:pt x="15129661" y="9330033"/>
                  </a:lnTo>
                  <a:lnTo>
                    <a:pt x="15132429" y="9332792"/>
                  </a:lnTo>
                  <a:lnTo>
                    <a:pt x="15136436" y="9334501"/>
                  </a:lnTo>
                  <a:lnTo>
                    <a:pt x="15139341" y="9334163"/>
                  </a:lnTo>
                  <a:lnTo>
                    <a:pt x="15141006" y="9332111"/>
                  </a:lnTo>
                  <a:lnTo>
                    <a:pt x="15143289" y="9329534"/>
                  </a:lnTo>
                  <a:lnTo>
                    <a:pt x="15143236" y="9325960"/>
                  </a:lnTo>
                  <a:lnTo>
                    <a:pt x="15140658" y="9323677"/>
                  </a:lnTo>
                  <a:lnTo>
                    <a:pt x="15137747" y="9321251"/>
                  </a:lnTo>
                  <a:lnTo>
                    <a:pt x="15135169" y="9318968"/>
                  </a:lnTo>
                  <a:close/>
                </a:path>
                <a:path w="18559780" h="10876915">
                  <a:moveTo>
                    <a:pt x="15070497" y="9260605"/>
                  </a:moveTo>
                  <a:lnTo>
                    <a:pt x="15066925" y="9260659"/>
                  </a:lnTo>
                  <a:lnTo>
                    <a:pt x="15064642" y="9263236"/>
                  </a:lnTo>
                  <a:lnTo>
                    <a:pt x="15062501" y="9265479"/>
                  </a:lnTo>
                  <a:lnTo>
                    <a:pt x="15062411" y="9269387"/>
                  </a:lnTo>
                  <a:lnTo>
                    <a:pt x="15064988" y="9271669"/>
                  </a:lnTo>
                  <a:lnTo>
                    <a:pt x="15067758" y="9274430"/>
                  </a:lnTo>
                  <a:lnTo>
                    <a:pt x="15069426" y="9275141"/>
                  </a:lnTo>
                  <a:lnTo>
                    <a:pt x="15069284" y="9275475"/>
                  </a:lnTo>
                  <a:lnTo>
                    <a:pt x="15071621" y="9276472"/>
                  </a:lnTo>
                  <a:lnTo>
                    <a:pt x="15074527" y="9276133"/>
                  </a:lnTo>
                  <a:lnTo>
                    <a:pt x="15076192" y="9274081"/>
                  </a:lnTo>
                  <a:lnTo>
                    <a:pt x="15078474" y="9271504"/>
                  </a:lnTo>
                  <a:lnTo>
                    <a:pt x="15078421" y="9267930"/>
                  </a:lnTo>
                  <a:lnTo>
                    <a:pt x="15075844" y="9265647"/>
                  </a:lnTo>
                  <a:lnTo>
                    <a:pt x="15073074" y="9262887"/>
                  </a:lnTo>
                  <a:lnTo>
                    <a:pt x="15070497" y="9260605"/>
                  </a:lnTo>
                  <a:close/>
                </a:path>
                <a:path w="18559780" h="10876915">
                  <a:moveTo>
                    <a:pt x="15006111" y="9201574"/>
                  </a:moveTo>
                  <a:lnTo>
                    <a:pt x="15002060" y="9201819"/>
                  </a:lnTo>
                  <a:lnTo>
                    <a:pt x="14997778" y="9206306"/>
                  </a:lnTo>
                  <a:lnTo>
                    <a:pt x="14997691" y="9210214"/>
                  </a:lnTo>
                  <a:lnTo>
                    <a:pt x="15000269" y="9212497"/>
                  </a:lnTo>
                  <a:lnTo>
                    <a:pt x="15003036" y="9215256"/>
                  </a:lnTo>
                  <a:lnTo>
                    <a:pt x="15005039" y="9216111"/>
                  </a:lnTo>
                  <a:lnTo>
                    <a:pt x="15004563" y="9216302"/>
                  </a:lnTo>
                  <a:lnTo>
                    <a:pt x="15006899" y="9217298"/>
                  </a:lnTo>
                  <a:lnTo>
                    <a:pt x="15009807" y="9216961"/>
                  </a:lnTo>
                  <a:lnTo>
                    <a:pt x="15011472" y="9214908"/>
                  </a:lnTo>
                  <a:lnTo>
                    <a:pt x="15013613" y="9212665"/>
                  </a:lnTo>
                  <a:lnTo>
                    <a:pt x="15013700" y="9208757"/>
                  </a:lnTo>
                  <a:lnTo>
                    <a:pt x="15011122" y="9206473"/>
                  </a:lnTo>
                  <a:lnTo>
                    <a:pt x="15008355" y="9203715"/>
                  </a:lnTo>
                  <a:lnTo>
                    <a:pt x="15006111" y="9201574"/>
                  </a:lnTo>
                  <a:close/>
                </a:path>
                <a:path w="18559780" h="10876915">
                  <a:moveTo>
                    <a:pt x="14942485" y="9141684"/>
                  </a:moveTo>
                  <a:lnTo>
                    <a:pt x="14938577" y="9141595"/>
                  </a:lnTo>
                  <a:lnTo>
                    <a:pt x="14936293" y="9144172"/>
                  </a:lnTo>
                  <a:lnTo>
                    <a:pt x="14934153" y="9146416"/>
                  </a:lnTo>
                  <a:lnTo>
                    <a:pt x="14934066" y="9150324"/>
                  </a:lnTo>
                  <a:lnTo>
                    <a:pt x="14936643" y="9152607"/>
                  </a:lnTo>
                  <a:lnTo>
                    <a:pt x="14939410" y="9155366"/>
                  </a:lnTo>
                  <a:lnTo>
                    <a:pt x="14939936" y="9155985"/>
                  </a:lnTo>
                  <a:lnTo>
                    <a:pt x="14943273" y="9157408"/>
                  </a:lnTo>
                  <a:lnTo>
                    <a:pt x="14946181" y="9157070"/>
                  </a:lnTo>
                  <a:lnTo>
                    <a:pt x="14947846" y="9155019"/>
                  </a:lnTo>
                  <a:lnTo>
                    <a:pt x="14949986" y="9152775"/>
                  </a:lnTo>
                  <a:lnTo>
                    <a:pt x="14950075" y="9148868"/>
                  </a:lnTo>
                  <a:lnTo>
                    <a:pt x="14947498" y="9146585"/>
                  </a:lnTo>
                  <a:lnTo>
                    <a:pt x="14944728" y="9143824"/>
                  </a:lnTo>
                  <a:lnTo>
                    <a:pt x="14942485" y="9141684"/>
                  </a:lnTo>
                  <a:close/>
                </a:path>
                <a:path w="18559780" h="10876915">
                  <a:moveTo>
                    <a:pt x="14879002" y="9081460"/>
                  </a:moveTo>
                  <a:lnTo>
                    <a:pt x="14875095" y="9081371"/>
                  </a:lnTo>
                  <a:lnTo>
                    <a:pt x="14872812" y="9083949"/>
                  </a:lnTo>
                  <a:lnTo>
                    <a:pt x="14870672" y="9086192"/>
                  </a:lnTo>
                  <a:lnTo>
                    <a:pt x="14870582" y="9090100"/>
                  </a:lnTo>
                  <a:lnTo>
                    <a:pt x="14873159" y="9092383"/>
                  </a:lnTo>
                  <a:lnTo>
                    <a:pt x="14875927" y="9095142"/>
                  </a:lnTo>
                  <a:lnTo>
                    <a:pt x="14876453" y="9095761"/>
                  </a:lnTo>
                  <a:lnTo>
                    <a:pt x="14879792" y="9097186"/>
                  </a:lnTo>
                  <a:lnTo>
                    <a:pt x="14882698" y="9096847"/>
                  </a:lnTo>
                  <a:lnTo>
                    <a:pt x="14884362" y="9094795"/>
                  </a:lnTo>
                  <a:lnTo>
                    <a:pt x="14886502" y="9092551"/>
                  </a:lnTo>
                  <a:lnTo>
                    <a:pt x="14886592" y="9088643"/>
                  </a:lnTo>
                  <a:lnTo>
                    <a:pt x="14884015" y="9086360"/>
                  </a:lnTo>
                  <a:lnTo>
                    <a:pt x="14881245" y="9083601"/>
                  </a:lnTo>
                  <a:lnTo>
                    <a:pt x="14879002" y="9081460"/>
                  </a:lnTo>
                  <a:close/>
                </a:path>
                <a:path w="18559780" h="10876915">
                  <a:moveTo>
                    <a:pt x="14816328" y="9021187"/>
                  </a:moveTo>
                  <a:lnTo>
                    <a:pt x="14812420" y="9021099"/>
                  </a:lnTo>
                  <a:lnTo>
                    <a:pt x="14810136" y="9023676"/>
                  </a:lnTo>
                  <a:lnTo>
                    <a:pt x="14807996" y="9025919"/>
                  </a:lnTo>
                  <a:lnTo>
                    <a:pt x="14807909" y="9029827"/>
                  </a:lnTo>
                  <a:lnTo>
                    <a:pt x="14810486" y="9032111"/>
                  </a:lnTo>
                  <a:lnTo>
                    <a:pt x="14813253" y="9034869"/>
                  </a:lnTo>
                  <a:lnTo>
                    <a:pt x="14813779" y="9035488"/>
                  </a:lnTo>
                  <a:lnTo>
                    <a:pt x="14817116" y="9036912"/>
                  </a:lnTo>
                  <a:lnTo>
                    <a:pt x="14819691" y="9036432"/>
                  </a:lnTo>
                  <a:lnTo>
                    <a:pt x="14821689" y="9034522"/>
                  </a:lnTo>
                  <a:lnTo>
                    <a:pt x="14823830" y="9032278"/>
                  </a:lnTo>
                  <a:lnTo>
                    <a:pt x="14823920" y="9028371"/>
                  </a:lnTo>
                  <a:lnTo>
                    <a:pt x="14821342" y="9026088"/>
                  </a:lnTo>
                  <a:lnTo>
                    <a:pt x="14818573" y="9023328"/>
                  </a:lnTo>
                  <a:lnTo>
                    <a:pt x="14816328" y="9021187"/>
                  </a:lnTo>
                  <a:close/>
                </a:path>
                <a:path w="18559780" h="10876915">
                  <a:moveTo>
                    <a:pt x="14754084" y="8959913"/>
                  </a:moveTo>
                  <a:lnTo>
                    <a:pt x="14750174" y="8959824"/>
                  </a:lnTo>
                  <a:lnTo>
                    <a:pt x="14747892" y="8962402"/>
                  </a:lnTo>
                  <a:lnTo>
                    <a:pt x="14745275" y="8964836"/>
                  </a:lnTo>
                  <a:lnTo>
                    <a:pt x="14745186" y="8968744"/>
                  </a:lnTo>
                  <a:lnTo>
                    <a:pt x="14747764" y="8971028"/>
                  </a:lnTo>
                  <a:lnTo>
                    <a:pt x="14750532" y="8973787"/>
                  </a:lnTo>
                  <a:lnTo>
                    <a:pt x="14751056" y="8974405"/>
                  </a:lnTo>
                  <a:lnTo>
                    <a:pt x="14752392" y="8974975"/>
                  </a:lnTo>
                  <a:lnTo>
                    <a:pt x="14752584" y="8975451"/>
                  </a:lnTo>
                  <a:lnTo>
                    <a:pt x="14754587" y="8976305"/>
                  </a:lnTo>
                  <a:lnTo>
                    <a:pt x="14757160" y="8975825"/>
                  </a:lnTo>
                  <a:lnTo>
                    <a:pt x="14759158" y="8973915"/>
                  </a:lnTo>
                  <a:lnTo>
                    <a:pt x="14761776" y="8971480"/>
                  </a:lnTo>
                  <a:lnTo>
                    <a:pt x="14761863" y="8967572"/>
                  </a:lnTo>
                  <a:lnTo>
                    <a:pt x="14759286" y="8965289"/>
                  </a:lnTo>
                  <a:lnTo>
                    <a:pt x="14756518" y="8962530"/>
                  </a:lnTo>
                  <a:lnTo>
                    <a:pt x="14754084" y="8959913"/>
                  </a:lnTo>
                  <a:close/>
                </a:path>
                <a:path w="18559780" h="10876915">
                  <a:moveTo>
                    <a:pt x="14692312" y="8898448"/>
                  </a:moveTo>
                  <a:lnTo>
                    <a:pt x="14688405" y="8898359"/>
                  </a:lnTo>
                  <a:lnTo>
                    <a:pt x="14686122" y="8900936"/>
                  </a:lnTo>
                  <a:lnTo>
                    <a:pt x="14683505" y="8903371"/>
                  </a:lnTo>
                  <a:lnTo>
                    <a:pt x="14683417" y="8907279"/>
                  </a:lnTo>
                  <a:lnTo>
                    <a:pt x="14685994" y="8909562"/>
                  </a:lnTo>
                  <a:lnTo>
                    <a:pt x="14688762" y="8912321"/>
                  </a:lnTo>
                  <a:lnTo>
                    <a:pt x="14689289" y="8912940"/>
                  </a:lnTo>
                  <a:lnTo>
                    <a:pt x="14692961" y="8914507"/>
                  </a:lnTo>
                  <a:lnTo>
                    <a:pt x="14695531" y="8914025"/>
                  </a:lnTo>
                  <a:lnTo>
                    <a:pt x="14697387" y="8912449"/>
                  </a:lnTo>
                  <a:lnTo>
                    <a:pt x="14700004" y="8910014"/>
                  </a:lnTo>
                  <a:lnTo>
                    <a:pt x="14700094" y="8906107"/>
                  </a:lnTo>
                  <a:lnTo>
                    <a:pt x="14697516" y="8903823"/>
                  </a:lnTo>
                  <a:lnTo>
                    <a:pt x="14694747" y="8901064"/>
                  </a:lnTo>
                  <a:lnTo>
                    <a:pt x="14692312" y="8898448"/>
                  </a:lnTo>
                  <a:close/>
                </a:path>
                <a:path w="18559780" h="10876915">
                  <a:moveTo>
                    <a:pt x="14630685" y="8836648"/>
                  </a:moveTo>
                  <a:lnTo>
                    <a:pt x="14626635" y="8836893"/>
                  </a:lnTo>
                  <a:lnTo>
                    <a:pt x="14624496" y="8839137"/>
                  </a:lnTo>
                  <a:lnTo>
                    <a:pt x="14621878" y="8841572"/>
                  </a:lnTo>
                  <a:lnTo>
                    <a:pt x="14621789" y="8845480"/>
                  </a:lnTo>
                  <a:lnTo>
                    <a:pt x="14624366" y="8847762"/>
                  </a:lnTo>
                  <a:lnTo>
                    <a:pt x="14627136" y="8850522"/>
                  </a:lnTo>
                  <a:lnTo>
                    <a:pt x="14627660" y="8851140"/>
                  </a:lnTo>
                  <a:lnTo>
                    <a:pt x="14631333" y="8852707"/>
                  </a:lnTo>
                  <a:lnTo>
                    <a:pt x="14633905" y="8852226"/>
                  </a:lnTo>
                  <a:lnTo>
                    <a:pt x="14635760" y="8850650"/>
                  </a:lnTo>
                  <a:lnTo>
                    <a:pt x="14638377" y="8848215"/>
                  </a:lnTo>
                  <a:lnTo>
                    <a:pt x="14638134" y="8844166"/>
                  </a:lnTo>
                  <a:lnTo>
                    <a:pt x="14635890" y="8842024"/>
                  </a:lnTo>
                  <a:lnTo>
                    <a:pt x="14633121" y="8839265"/>
                  </a:lnTo>
                  <a:lnTo>
                    <a:pt x="14630685" y="8836648"/>
                  </a:lnTo>
                  <a:close/>
                </a:path>
                <a:path w="18559780" h="10876915">
                  <a:moveTo>
                    <a:pt x="14569201" y="8774515"/>
                  </a:moveTo>
                  <a:lnTo>
                    <a:pt x="14565625" y="8774568"/>
                  </a:lnTo>
                  <a:lnTo>
                    <a:pt x="14563150" y="8776669"/>
                  </a:lnTo>
                  <a:lnTo>
                    <a:pt x="14561122" y="8778960"/>
                  </a:lnTo>
                  <a:lnTo>
                    <a:pt x="14560868" y="8779247"/>
                  </a:lnTo>
                  <a:lnTo>
                    <a:pt x="14560922" y="8782821"/>
                  </a:lnTo>
                  <a:lnTo>
                    <a:pt x="14563024" y="8785296"/>
                  </a:lnTo>
                  <a:lnTo>
                    <a:pt x="14565791" y="8788054"/>
                  </a:lnTo>
                  <a:lnTo>
                    <a:pt x="14566317" y="8788673"/>
                  </a:lnTo>
                  <a:lnTo>
                    <a:pt x="14569989" y="8790239"/>
                  </a:lnTo>
                  <a:lnTo>
                    <a:pt x="14572562" y="8789759"/>
                  </a:lnTo>
                  <a:lnTo>
                    <a:pt x="14574418" y="8788183"/>
                  </a:lnTo>
                  <a:lnTo>
                    <a:pt x="14576448" y="8785893"/>
                  </a:lnTo>
                  <a:lnTo>
                    <a:pt x="14576701" y="8785606"/>
                  </a:lnTo>
                  <a:lnTo>
                    <a:pt x="14576646" y="8782031"/>
                  </a:lnTo>
                  <a:lnTo>
                    <a:pt x="14574546" y="8779557"/>
                  </a:lnTo>
                  <a:lnTo>
                    <a:pt x="14571778" y="8776798"/>
                  </a:lnTo>
                  <a:lnTo>
                    <a:pt x="14569201" y="8774515"/>
                  </a:lnTo>
                  <a:close/>
                </a:path>
                <a:path w="18559780" h="10876915">
                  <a:moveTo>
                    <a:pt x="14508668" y="8711999"/>
                  </a:moveTo>
                  <a:lnTo>
                    <a:pt x="14505094" y="8712052"/>
                  </a:lnTo>
                  <a:lnTo>
                    <a:pt x="14502619" y="8714153"/>
                  </a:lnTo>
                  <a:lnTo>
                    <a:pt x="14500591" y="8716444"/>
                  </a:lnTo>
                  <a:lnTo>
                    <a:pt x="14500337" y="8716731"/>
                  </a:lnTo>
                  <a:lnTo>
                    <a:pt x="14500389" y="8720304"/>
                  </a:lnTo>
                  <a:lnTo>
                    <a:pt x="14502491" y="8722778"/>
                  </a:lnTo>
                  <a:lnTo>
                    <a:pt x="14505260" y="8725538"/>
                  </a:lnTo>
                  <a:lnTo>
                    <a:pt x="14505786" y="8726158"/>
                  </a:lnTo>
                  <a:lnTo>
                    <a:pt x="14509458" y="8727724"/>
                  </a:lnTo>
                  <a:lnTo>
                    <a:pt x="14512029" y="8727242"/>
                  </a:lnTo>
                  <a:lnTo>
                    <a:pt x="14513885" y="8725666"/>
                  </a:lnTo>
                  <a:lnTo>
                    <a:pt x="14515914" y="8723375"/>
                  </a:lnTo>
                  <a:lnTo>
                    <a:pt x="14516168" y="8723089"/>
                  </a:lnTo>
                  <a:lnTo>
                    <a:pt x="14516115" y="8719515"/>
                  </a:lnTo>
                  <a:lnTo>
                    <a:pt x="14514015" y="8717041"/>
                  </a:lnTo>
                  <a:lnTo>
                    <a:pt x="14511244" y="8714281"/>
                  </a:lnTo>
                  <a:lnTo>
                    <a:pt x="14508668" y="8711999"/>
                  </a:lnTo>
                  <a:close/>
                </a:path>
                <a:path w="18559780" h="10876915">
                  <a:moveTo>
                    <a:pt x="14447610" y="8648863"/>
                  </a:moveTo>
                  <a:lnTo>
                    <a:pt x="14444035" y="8648917"/>
                  </a:lnTo>
                  <a:lnTo>
                    <a:pt x="14441560" y="8651018"/>
                  </a:lnTo>
                  <a:lnTo>
                    <a:pt x="14439531" y="8653309"/>
                  </a:lnTo>
                  <a:lnTo>
                    <a:pt x="14439277" y="8653595"/>
                  </a:lnTo>
                  <a:lnTo>
                    <a:pt x="14439332" y="8657170"/>
                  </a:lnTo>
                  <a:lnTo>
                    <a:pt x="14441433" y="8659644"/>
                  </a:lnTo>
                  <a:lnTo>
                    <a:pt x="14444201" y="8662403"/>
                  </a:lnTo>
                  <a:lnTo>
                    <a:pt x="14445060" y="8663164"/>
                  </a:lnTo>
                  <a:lnTo>
                    <a:pt x="14448399" y="8664588"/>
                  </a:lnTo>
                  <a:lnTo>
                    <a:pt x="14450972" y="8664107"/>
                  </a:lnTo>
                  <a:lnTo>
                    <a:pt x="14452828" y="8662532"/>
                  </a:lnTo>
                  <a:lnTo>
                    <a:pt x="14454858" y="8660241"/>
                  </a:lnTo>
                  <a:lnTo>
                    <a:pt x="14455111" y="8659955"/>
                  </a:lnTo>
                  <a:lnTo>
                    <a:pt x="14455056" y="8656380"/>
                  </a:lnTo>
                  <a:lnTo>
                    <a:pt x="14452956" y="8653906"/>
                  </a:lnTo>
                  <a:lnTo>
                    <a:pt x="14450188" y="8651147"/>
                  </a:lnTo>
                  <a:lnTo>
                    <a:pt x="14447610" y="8648863"/>
                  </a:lnTo>
                  <a:close/>
                </a:path>
                <a:path w="18559780" h="10876915">
                  <a:moveTo>
                    <a:pt x="14388173" y="8585630"/>
                  </a:moveTo>
                  <a:lnTo>
                    <a:pt x="14384265" y="8585542"/>
                  </a:lnTo>
                  <a:lnTo>
                    <a:pt x="14381790" y="8587643"/>
                  </a:lnTo>
                  <a:lnTo>
                    <a:pt x="14379651" y="8589887"/>
                  </a:lnTo>
                  <a:lnTo>
                    <a:pt x="14379560" y="8593794"/>
                  </a:lnTo>
                  <a:lnTo>
                    <a:pt x="14381661" y="8596269"/>
                  </a:lnTo>
                  <a:lnTo>
                    <a:pt x="14384431" y="8599028"/>
                  </a:lnTo>
                  <a:lnTo>
                    <a:pt x="14384956" y="8599647"/>
                  </a:lnTo>
                  <a:lnTo>
                    <a:pt x="14388627" y="8601213"/>
                  </a:lnTo>
                  <a:lnTo>
                    <a:pt x="14391199" y="8600732"/>
                  </a:lnTo>
                  <a:lnTo>
                    <a:pt x="14393056" y="8599156"/>
                  </a:lnTo>
                  <a:lnTo>
                    <a:pt x="14395197" y="8596913"/>
                  </a:lnTo>
                  <a:lnTo>
                    <a:pt x="14395285" y="8593005"/>
                  </a:lnTo>
                  <a:lnTo>
                    <a:pt x="14393183" y="8590530"/>
                  </a:lnTo>
                  <a:lnTo>
                    <a:pt x="14390415" y="8587771"/>
                  </a:lnTo>
                  <a:lnTo>
                    <a:pt x="14388173" y="8585630"/>
                  </a:lnTo>
                  <a:close/>
                </a:path>
                <a:path w="18559780" h="10876915">
                  <a:moveTo>
                    <a:pt x="14328876" y="8522064"/>
                  </a:moveTo>
                  <a:lnTo>
                    <a:pt x="14324970" y="8521976"/>
                  </a:lnTo>
                  <a:lnTo>
                    <a:pt x="14320020" y="8526178"/>
                  </a:lnTo>
                  <a:lnTo>
                    <a:pt x="14319931" y="8530085"/>
                  </a:lnTo>
                  <a:lnTo>
                    <a:pt x="14322031" y="8532559"/>
                  </a:lnTo>
                  <a:lnTo>
                    <a:pt x="14324802" y="8535319"/>
                  </a:lnTo>
                  <a:lnTo>
                    <a:pt x="14325328" y="8535939"/>
                  </a:lnTo>
                  <a:lnTo>
                    <a:pt x="14326996" y="8536651"/>
                  </a:lnTo>
                  <a:lnTo>
                    <a:pt x="14326854" y="8536984"/>
                  </a:lnTo>
                  <a:lnTo>
                    <a:pt x="14328856" y="8537838"/>
                  </a:lnTo>
                  <a:lnTo>
                    <a:pt x="14331428" y="8537356"/>
                  </a:lnTo>
                  <a:lnTo>
                    <a:pt x="14335759" y="8533680"/>
                  </a:lnTo>
                  <a:lnTo>
                    <a:pt x="14335849" y="8529772"/>
                  </a:lnTo>
                  <a:lnTo>
                    <a:pt x="14333747" y="8527298"/>
                  </a:lnTo>
                  <a:lnTo>
                    <a:pt x="14330979" y="8524539"/>
                  </a:lnTo>
                  <a:lnTo>
                    <a:pt x="14328876" y="8522064"/>
                  </a:lnTo>
                  <a:close/>
                </a:path>
                <a:path w="18559780" h="10876915">
                  <a:moveTo>
                    <a:pt x="14269674" y="8457353"/>
                  </a:moveTo>
                  <a:lnTo>
                    <a:pt x="14265767" y="8457265"/>
                  </a:lnTo>
                  <a:lnTo>
                    <a:pt x="14260819" y="8461467"/>
                  </a:lnTo>
                  <a:lnTo>
                    <a:pt x="14260730" y="8465375"/>
                  </a:lnTo>
                  <a:lnTo>
                    <a:pt x="14265982" y="8471561"/>
                  </a:lnTo>
                  <a:lnTo>
                    <a:pt x="14269655" y="8473128"/>
                  </a:lnTo>
                  <a:lnTo>
                    <a:pt x="14272225" y="8472646"/>
                  </a:lnTo>
                  <a:lnTo>
                    <a:pt x="14276556" y="8468969"/>
                  </a:lnTo>
                  <a:lnTo>
                    <a:pt x="14276646" y="8465062"/>
                  </a:lnTo>
                  <a:lnTo>
                    <a:pt x="14274545" y="8462587"/>
                  </a:lnTo>
                  <a:lnTo>
                    <a:pt x="14271775" y="8459827"/>
                  </a:lnTo>
                  <a:lnTo>
                    <a:pt x="14269674" y="8457353"/>
                  </a:lnTo>
                  <a:close/>
                </a:path>
                <a:path w="18559780" h="10876915">
                  <a:moveTo>
                    <a:pt x="14210807" y="8392785"/>
                  </a:moveTo>
                  <a:lnTo>
                    <a:pt x="14206899" y="8392697"/>
                  </a:lnTo>
                  <a:lnTo>
                    <a:pt x="14201950" y="8396899"/>
                  </a:lnTo>
                  <a:lnTo>
                    <a:pt x="14201862" y="8400807"/>
                  </a:lnTo>
                  <a:lnTo>
                    <a:pt x="14206588" y="8406374"/>
                  </a:lnTo>
                  <a:lnTo>
                    <a:pt x="14206971" y="8407327"/>
                  </a:lnTo>
                  <a:lnTo>
                    <a:pt x="14210642" y="8408893"/>
                  </a:lnTo>
                  <a:lnTo>
                    <a:pt x="14213215" y="8408412"/>
                  </a:lnTo>
                  <a:lnTo>
                    <a:pt x="14217546" y="8404735"/>
                  </a:lnTo>
                  <a:lnTo>
                    <a:pt x="14217635" y="8400828"/>
                  </a:lnTo>
                  <a:lnTo>
                    <a:pt x="14210807" y="8392785"/>
                  </a:lnTo>
                  <a:close/>
                </a:path>
                <a:path w="18559780" h="10876915">
                  <a:moveTo>
                    <a:pt x="14152415" y="8328026"/>
                  </a:moveTo>
                  <a:lnTo>
                    <a:pt x="14148508" y="8327937"/>
                  </a:lnTo>
                  <a:lnTo>
                    <a:pt x="14143558" y="8332139"/>
                  </a:lnTo>
                  <a:lnTo>
                    <a:pt x="14143469" y="8336046"/>
                  </a:lnTo>
                  <a:lnTo>
                    <a:pt x="14148197" y="8341614"/>
                  </a:lnTo>
                  <a:lnTo>
                    <a:pt x="14148580" y="8342567"/>
                  </a:lnTo>
                  <a:lnTo>
                    <a:pt x="14152252" y="8344133"/>
                  </a:lnTo>
                  <a:lnTo>
                    <a:pt x="14154824" y="8343652"/>
                  </a:lnTo>
                  <a:lnTo>
                    <a:pt x="14159154" y="8339975"/>
                  </a:lnTo>
                  <a:lnTo>
                    <a:pt x="14159244" y="8336068"/>
                  </a:lnTo>
                  <a:lnTo>
                    <a:pt x="14152415" y="8328026"/>
                  </a:lnTo>
                  <a:close/>
                </a:path>
                <a:path w="18559780" h="10876915">
                  <a:moveTo>
                    <a:pt x="14094165" y="8262932"/>
                  </a:moveTo>
                  <a:lnTo>
                    <a:pt x="14090258" y="8262844"/>
                  </a:lnTo>
                  <a:lnTo>
                    <a:pt x="14085309" y="8267046"/>
                  </a:lnTo>
                  <a:lnTo>
                    <a:pt x="14085219" y="8270954"/>
                  </a:lnTo>
                  <a:lnTo>
                    <a:pt x="14089948" y="8276521"/>
                  </a:lnTo>
                  <a:lnTo>
                    <a:pt x="14090331" y="8277474"/>
                  </a:lnTo>
                  <a:lnTo>
                    <a:pt x="14094003" y="8279040"/>
                  </a:lnTo>
                  <a:lnTo>
                    <a:pt x="14096574" y="8278559"/>
                  </a:lnTo>
                  <a:lnTo>
                    <a:pt x="14100904" y="8274882"/>
                  </a:lnTo>
                  <a:lnTo>
                    <a:pt x="14100995" y="8270975"/>
                  </a:lnTo>
                  <a:lnTo>
                    <a:pt x="14094165" y="8262932"/>
                  </a:lnTo>
                  <a:close/>
                </a:path>
                <a:path w="18559780" h="10876915">
                  <a:moveTo>
                    <a:pt x="14036535" y="8197314"/>
                  </a:moveTo>
                  <a:lnTo>
                    <a:pt x="14032626" y="8197224"/>
                  </a:lnTo>
                  <a:lnTo>
                    <a:pt x="14027677" y="8201426"/>
                  </a:lnTo>
                  <a:lnTo>
                    <a:pt x="14027589" y="8205334"/>
                  </a:lnTo>
                  <a:lnTo>
                    <a:pt x="14032315" y="8210902"/>
                  </a:lnTo>
                  <a:lnTo>
                    <a:pt x="14032698" y="8211854"/>
                  </a:lnTo>
                  <a:lnTo>
                    <a:pt x="14034368" y="8212566"/>
                  </a:lnTo>
                  <a:lnTo>
                    <a:pt x="14034510" y="8212232"/>
                  </a:lnTo>
                  <a:lnTo>
                    <a:pt x="14036513" y="8213087"/>
                  </a:lnTo>
                  <a:lnTo>
                    <a:pt x="14038944" y="8212940"/>
                  </a:lnTo>
                  <a:lnTo>
                    <a:pt x="14043275" y="8209264"/>
                  </a:lnTo>
                  <a:lnTo>
                    <a:pt x="14043362" y="8205355"/>
                  </a:lnTo>
                  <a:lnTo>
                    <a:pt x="14036535" y="8197314"/>
                  </a:lnTo>
                  <a:close/>
                </a:path>
                <a:path w="18559780" h="10876915">
                  <a:moveTo>
                    <a:pt x="13978905" y="8131695"/>
                  </a:moveTo>
                  <a:lnTo>
                    <a:pt x="13974995" y="8131606"/>
                  </a:lnTo>
                  <a:lnTo>
                    <a:pt x="13970047" y="8135808"/>
                  </a:lnTo>
                  <a:lnTo>
                    <a:pt x="13969958" y="8139716"/>
                  </a:lnTo>
                  <a:lnTo>
                    <a:pt x="13974684" y="8145284"/>
                  </a:lnTo>
                  <a:lnTo>
                    <a:pt x="13975067" y="8146236"/>
                  </a:lnTo>
                  <a:lnTo>
                    <a:pt x="13976737" y="8146948"/>
                  </a:lnTo>
                  <a:lnTo>
                    <a:pt x="13976880" y="8146614"/>
                  </a:lnTo>
                  <a:lnTo>
                    <a:pt x="13978883" y="8147468"/>
                  </a:lnTo>
                  <a:lnTo>
                    <a:pt x="13981313" y="8147322"/>
                  </a:lnTo>
                  <a:lnTo>
                    <a:pt x="13985644" y="8143646"/>
                  </a:lnTo>
                  <a:lnTo>
                    <a:pt x="13985731" y="8139737"/>
                  </a:lnTo>
                  <a:lnTo>
                    <a:pt x="13978905" y="8131695"/>
                  </a:lnTo>
                  <a:close/>
                </a:path>
                <a:path w="18559780" h="10876915">
                  <a:moveTo>
                    <a:pt x="13921891" y="8065550"/>
                  </a:moveTo>
                  <a:lnTo>
                    <a:pt x="13917985" y="8065463"/>
                  </a:lnTo>
                  <a:lnTo>
                    <a:pt x="13913035" y="8069664"/>
                  </a:lnTo>
                  <a:lnTo>
                    <a:pt x="13912945" y="8073572"/>
                  </a:lnTo>
                  <a:lnTo>
                    <a:pt x="13917674" y="8079140"/>
                  </a:lnTo>
                  <a:lnTo>
                    <a:pt x="13918057" y="8080092"/>
                  </a:lnTo>
                  <a:lnTo>
                    <a:pt x="13919725" y="8080804"/>
                  </a:lnTo>
                  <a:lnTo>
                    <a:pt x="13919868" y="8080471"/>
                  </a:lnTo>
                  <a:lnTo>
                    <a:pt x="13921871" y="8081325"/>
                  </a:lnTo>
                  <a:lnTo>
                    <a:pt x="13924300" y="8081177"/>
                  </a:lnTo>
                  <a:lnTo>
                    <a:pt x="13928630" y="8077501"/>
                  </a:lnTo>
                  <a:lnTo>
                    <a:pt x="13928721" y="8073594"/>
                  </a:lnTo>
                  <a:lnTo>
                    <a:pt x="13921891" y="8065550"/>
                  </a:lnTo>
                  <a:close/>
                </a:path>
                <a:path w="18559780" h="10876915">
                  <a:moveTo>
                    <a:pt x="13865214" y="7999550"/>
                  </a:moveTo>
                  <a:lnTo>
                    <a:pt x="13861638" y="7999603"/>
                  </a:lnTo>
                  <a:lnTo>
                    <a:pt x="13856022" y="8003521"/>
                  </a:lnTo>
                  <a:lnTo>
                    <a:pt x="13855934" y="8007428"/>
                  </a:lnTo>
                  <a:lnTo>
                    <a:pt x="13860660" y="8012995"/>
                  </a:lnTo>
                  <a:lnTo>
                    <a:pt x="13861043" y="8013948"/>
                  </a:lnTo>
                  <a:lnTo>
                    <a:pt x="13864716" y="8015515"/>
                  </a:lnTo>
                  <a:lnTo>
                    <a:pt x="13867146" y="8015367"/>
                  </a:lnTo>
                  <a:lnTo>
                    <a:pt x="13869002" y="8013792"/>
                  </a:lnTo>
                  <a:lnTo>
                    <a:pt x="13871811" y="8011834"/>
                  </a:lnTo>
                  <a:lnTo>
                    <a:pt x="13871899" y="8007925"/>
                  </a:lnTo>
                  <a:lnTo>
                    <a:pt x="13867172" y="8002358"/>
                  </a:lnTo>
                  <a:lnTo>
                    <a:pt x="13865214" y="7999550"/>
                  </a:lnTo>
                  <a:close/>
                </a:path>
                <a:path w="18559780" h="10876915">
                  <a:moveTo>
                    <a:pt x="13808820" y="7932880"/>
                  </a:moveTo>
                  <a:lnTo>
                    <a:pt x="13804910" y="7932791"/>
                  </a:lnTo>
                  <a:lnTo>
                    <a:pt x="13802437" y="7934892"/>
                  </a:lnTo>
                  <a:lnTo>
                    <a:pt x="13799628" y="7936851"/>
                  </a:lnTo>
                  <a:lnTo>
                    <a:pt x="13799539" y="7940759"/>
                  </a:lnTo>
                  <a:lnTo>
                    <a:pt x="13804268" y="7946326"/>
                  </a:lnTo>
                  <a:lnTo>
                    <a:pt x="13804651" y="7947279"/>
                  </a:lnTo>
                  <a:lnTo>
                    <a:pt x="13808323" y="7948845"/>
                  </a:lnTo>
                  <a:lnTo>
                    <a:pt x="13810752" y="7948698"/>
                  </a:lnTo>
                  <a:lnTo>
                    <a:pt x="13812608" y="7947123"/>
                  </a:lnTo>
                  <a:lnTo>
                    <a:pt x="13815415" y="7945164"/>
                  </a:lnTo>
                  <a:lnTo>
                    <a:pt x="13815504" y="7941256"/>
                  </a:lnTo>
                  <a:lnTo>
                    <a:pt x="13810778" y="7935689"/>
                  </a:lnTo>
                  <a:lnTo>
                    <a:pt x="13808820" y="7932880"/>
                  </a:lnTo>
                  <a:close/>
                </a:path>
                <a:path w="18559780" h="10876915">
                  <a:moveTo>
                    <a:pt x="13752424" y="7866210"/>
                  </a:moveTo>
                  <a:lnTo>
                    <a:pt x="13748518" y="7866123"/>
                  </a:lnTo>
                  <a:lnTo>
                    <a:pt x="13746043" y="7868224"/>
                  </a:lnTo>
                  <a:lnTo>
                    <a:pt x="13743235" y="7870182"/>
                  </a:lnTo>
                  <a:lnTo>
                    <a:pt x="13743146" y="7874090"/>
                  </a:lnTo>
                  <a:lnTo>
                    <a:pt x="13747874" y="7879657"/>
                  </a:lnTo>
                  <a:lnTo>
                    <a:pt x="13748257" y="7880610"/>
                  </a:lnTo>
                  <a:lnTo>
                    <a:pt x="13751928" y="7882176"/>
                  </a:lnTo>
                  <a:lnTo>
                    <a:pt x="13754359" y="7882029"/>
                  </a:lnTo>
                  <a:lnTo>
                    <a:pt x="13756215" y="7880453"/>
                  </a:lnTo>
                  <a:lnTo>
                    <a:pt x="13759024" y="7878495"/>
                  </a:lnTo>
                  <a:lnTo>
                    <a:pt x="13759112" y="7874587"/>
                  </a:lnTo>
                  <a:lnTo>
                    <a:pt x="13754384" y="7869019"/>
                  </a:lnTo>
                  <a:lnTo>
                    <a:pt x="13752424" y="7866210"/>
                  </a:lnTo>
                  <a:close/>
                </a:path>
                <a:path w="18559780" h="10876915">
                  <a:moveTo>
                    <a:pt x="13696224" y="7800018"/>
                  </a:moveTo>
                  <a:lnTo>
                    <a:pt x="13692458" y="7799595"/>
                  </a:lnTo>
                  <a:lnTo>
                    <a:pt x="13687508" y="7803797"/>
                  </a:lnTo>
                  <a:lnTo>
                    <a:pt x="13687086" y="7807563"/>
                  </a:lnTo>
                  <a:lnTo>
                    <a:pt x="13691813" y="7813130"/>
                  </a:lnTo>
                  <a:lnTo>
                    <a:pt x="13692196" y="7814083"/>
                  </a:lnTo>
                  <a:lnTo>
                    <a:pt x="13695867" y="7815649"/>
                  </a:lnTo>
                  <a:lnTo>
                    <a:pt x="13698299" y="7815502"/>
                  </a:lnTo>
                  <a:lnTo>
                    <a:pt x="13702629" y="7811826"/>
                  </a:lnTo>
                  <a:lnTo>
                    <a:pt x="13703052" y="7808060"/>
                  </a:lnTo>
                  <a:lnTo>
                    <a:pt x="13696224" y="7800018"/>
                  </a:lnTo>
                  <a:close/>
                </a:path>
                <a:path w="18559780" h="10876915">
                  <a:moveTo>
                    <a:pt x="13639972" y="7733015"/>
                  </a:moveTo>
                  <a:lnTo>
                    <a:pt x="13636206" y="7732592"/>
                  </a:lnTo>
                  <a:lnTo>
                    <a:pt x="13631256" y="7736794"/>
                  </a:lnTo>
                  <a:lnTo>
                    <a:pt x="13630834" y="7740560"/>
                  </a:lnTo>
                  <a:lnTo>
                    <a:pt x="13635563" y="7746127"/>
                  </a:lnTo>
                  <a:lnTo>
                    <a:pt x="13635946" y="7747080"/>
                  </a:lnTo>
                  <a:lnTo>
                    <a:pt x="13639619" y="7748647"/>
                  </a:lnTo>
                  <a:lnTo>
                    <a:pt x="13642047" y="7748499"/>
                  </a:lnTo>
                  <a:lnTo>
                    <a:pt x="13646378" y="7744822"/>
                  </a:lnTo>
                  <a:lnTo>
                    <a:pt x="13646800" y="7741056"/>
                  </a:lnTo>
                  <a:lnTo>
                    <a:pt x="13639972" y="7733015"/>
                  </a:lnTo>
                  <a:close/>
                </a:path>
                <a:path w="18559780" h="10876915">
                  <a:moveTo>
                    <a:pt x="13583720" y="7666012"/>
                  </a:moveTo>
                  <a:lnTo>
                    <a:pt x="13579955" y="7665589"/>
                  </a:lnTo>
                  <a:lnTo>
                    <a:pt x="13575007" y="7669791"/>
                  </a:lnTo>
                  <a:lnTo>
                    <a:pt x="13574585" y="7673557"/>
                  </a:lnTo>
                  <a:lnTo>
                    <a:pt x="13579311" y="7679124"/>
                  </a:lnTo>
                  <a:lnTo>
                    <a:pt x="13580028" y="7680219"/>
                  </a:lnTo>
                  <a:lnTo>
                    <a:pt x="13583367" y="7681643"/>
                  </a:lnTo>
                  <a:lnTo>
                    <a:pt x="13585797" y="7681497"/>
                  </a:lnTo>
                  <a:lnTo>
                    <a:pt x="13590127" y="7677819"/>
                  </a:lnTo>
                  <a:lnTo>
                    <a:pt x="13590549" y="7674054"/>
                  </a:lnTo>
                  <a:lnTo>
                    <a:pt x="13583720" y="7666012"/>
                  </a:lnTo>
                  <a:close/>
                </a:path>
                <a:path w="18559780" h="10876915">
                  <a:moveTo>
                    <a:pt x="13527805" y="7599152"/>
                  </a:moveTo>
                  <a:lnTo>
                    <a:pt x="13524037" y="7598728"/>
                  </a:lnTo>
                  <a:lnTo>
                    <a:pt x="13519089" y="7602931"/>
                  </a:lnTo>
                  <a:lnTo>
                    <a:pt x="13518667" y="7606696"/>
                  </a:lnTo>
                  <a:lnTo>
                    <a:pt x="13523393" y="7612263"/>
                  </a:lnTo>
                  <a:lnTo>
                    <a:pt x="13524110" y="7613358"/>
                  </a:lnTo>
                  <a:lnTo>
                    <a:pt x="13527449" y="7614783"/>
                  </a:lnTo>
                  <a:lnTo>
                    <a:pt x="13529879" y="7614636"/>
                  </a:lnTo>
                  <a:lnTo>
                    <a:pt x="13534209" y="7610958"/>
                  </a:lnTo>
                  <a:lnTo>
                    <a:pt x="13534632" y="7607193"/>
                  </a:lnTo>
                  <a:lnTo>
                    <a:pt x="13527805" y="7599152"/>
                  </a:lnTo>
                  <a:close/>
                </a:path>
                <a:path w="18559780" h="10876915">
                  <a:moveTo>
                    <a:pt x="13471887" y="7532291"/>
                  </a:moveTo>
                  <a:lnTo>
                    <a:pt x="13468119" y="7531868"/>
                  </a:lnTo>
                  <a:lnTo>
                    <a:pt x="13463171" y="7536070"/>
                  </a:lnTo>
                  <a:lnTo>
                    <a:pt x="13462749" y="7539836"/>
                  </a:lnTo>
                  <a:lnTo>
                    <a:pt x="13467477" y="7545404"/>
                  </a:lnTo>
                  <a:lnTo>
                    <a:pt x="13468194" y="7546499"/>
                  </a:lnTo>
                  <a:lnTo>
                    <a:pt x="13471531" y="7547922"/>
                  </a:lnTo>
                  <a:lnTo>
                    <a:pt x="13473961" y="7547775"/>
                  </a:lnTo>
                  <a:lnTo>
                    <a:pt x="13478292" y="7544098"/>
                  </a:lnTo>
                  <a:lnTo>
                    <a:pt x="13478714" y="7540332"/>
                  </a:lnTo>
                  <a:lnTo>
                    <a:pt x="13471887" y="7532291"/>
                  </a:lnTo>
                  <a:close/>
                </a:path>
                <a:path w="18559780" h="10876915">
                  <a:moveTo>
                    <a:pt x="13416111" y="7465096"/>
                  </a:moveTo>
                  <a:lnTo>
                    <a:pt x="13412345" y="7464673"/>
                  </a:lnTo>
                  <a:lnTo>
                    <a:pt x="13407397" y="7468875"/>
                  </a:lnTo>
                  <a:lnTo>
                    <a:pt x="13406975" y="7472641"/>
                  </a:lnTo>
                  <a:lnTo>
                    <a:pt x="13411702" y="7478209"/>
                  </a:lnTo>
                  <a:lnTo>
                    <a:pt x="13412419" y="7479304"/>
                  </a:lnTo>
                  <a:lnTo>
                    <a:pt x="13415756" y="7480727"/>
                  </a:lnTo>
                  <a:lnTo>
                    <a:pt x="13418186" y="7480580"/>
                  </a:lnTo>
                  <a:lnTo>
                    <a:pt x="13422516" y="7476904"/>
                  </a:lnTo>
                  <a:lnTo>
                    <a:pt x="13422939" y="7473138"/>
                  </a:lnTo>
                  <a:lnTo>
                    <a:pt x="13416111" y="7465096"/>
                  </a:lnTo>
                  <a:close/>
                </a:path>
                <a:path w="18559780" h="10876915">
                  <a:moveTo>
                    <a:pt x="13360337" y="7397901"/>
                  </a:moveTo>
                  <a:lnTo>
                    <a:pt x="13356571" y="7397479"/>
                  </a:lnTo>
                  <a:lnTo>
                    <a:pt x="13351622" y="7401682"/>
                  </a:lnTo>
                  <a:lnTo>
                    <a:pt x="13351199" y="7405447"/>
                  </a:lnTo>
                  <a:lnTo>
                    <a:pt x="13355926" y="7411014"/>
                  </a:lnTo>
                  <a:lnTo>
                    <a:pt x="13356643" y="7412109"/>
                  </a:lnTo>
                  <a:lnTo>
                    <a:pt x="13359981" y="7413533"/>
                  </a:lnTo>
                  <a:lnTo>
                    <a:pt x="13362412" y="7413386"/>
                  </a:lnTo>
                  <a:lnTo>
                    <a:pt x="13366741" y="7409709"/>
                  </a:lnTo>
                  <a:lnTo>
                    <a:pt x="13367163" y="7405943"/>
                  </a:lnTo>
                  <a:lnTo>
                    <a:pt x="13360337" y="7397901"/>
                  </a:lnTo>
                  <a:close/>
                </a:path>
                <a:path w="18559780" h="10876915">
                  <a:moveTo>
                    <a:pt x="13304561" y="7330708"/>
                  </a:moveTo>
                  <a:lnTo>
                    <a:pt x="13300795" y="7330284"/>
                  </a:lnTo>
                  <a:lnTo>
                    <a:pt x="13295847" y="7334487"/>
                  </a:lnTo>
                  <a:lnTo>
                    <a:pt x="13295425" y="7338252"/>
                  </a:lnTo>
                  <a:lnTo>
                    <a:pt x="13300152" y="7343820"/>
                  </a:lnTo>
                  <a:lnTo>
                    <a:pt x="13300869" y="7344915"/>
                  </a:lnTo>
                  <a:lnTo>
                    <a:pt x="13304205" y="7346338"/>
                  </a:lnTo>
                  <a:lnTo>
                    <a:pt x="13306637" y="7346192"/>
                  </a:lnTo>
                  <a:lnTo>
                    <a:pt x="13310967" y="7342514"/>
                  </a:lnTo>
                  <a:lnTo>
                    <a:pt x="13311389" y="7338749"/>
                  </a:lnTo>
                  <a:lnTo>
                    <a:pt x="13304561" y="7330708"/>
                  </a:lnTo>
                  <a:close/>
                </a:path>
                <a:path w="18559780" h="10876915">
                  <a:moveTo>
                    <a:pt x="13249120" y="7263655"/>
                  </a:moveTo>
                  <a:lnTo>
                    <a:pt x="13245355" y="7263233"/>
                  </a:lnTo>
                  <a:lnTo>
                    <a:pt x="13240405" y="7267434"/>
                  </a:lnTo>
                  <a:lnTo>
                    <a:pt x="13239983" y="7271199"/>
                  </a:lnTo>
                  <a:lnTo>
                    <a:pt x="13244710" y="7276768"/>
                  </a:lnTo>
                  <a:lnTo>
                    <a:pt x="13245428" y="7277863"/>
                  </a:lnTo>
                  <a:lnTo>
                    <a:pt x="13248766" y="7279287"/>
                  </a:lnTo>
                  <a:lnTo>
                    <a:pt x="13251195" y="7279139"/>
                  </a:lnTo>
                  <a:lnTo>
                    <a:pt x="13255526" y="7275463"/>
                  </a:lnTo>
                  <a:lnTo>
                    <a:pt x="13255949" y="7271697"/>
                  </a:lnTo>
                  <a:lnTo>
                    <a:pt x="13249120" y="7263655"/>
                  </a:lnTo>
                  <a:close/>
                </a:path>
                <a:path w="18559780" h="10876915">
                  <a:moveTo>
                    <a:pt x="13193346" y="7196460"/>
                  </a:moveTo>
                  <a:lnTo>
                    <a:pt x="13189579" y="7196037"/>
                  </a:lnTo>
                  <a:lnTo>
                    <a:pt x="13184631" y="7200240"/>
                  </a:lnTo>
                  <a:lnTo>
                    <a:pt x="13184208" y="7204006"/>
                  </a:lnTo>
                  <a:lnTo>
                    <a:pt x="13188935" y="7209573"/>
                  </a:lnTo>
                  <a:lnTo>
                    <a:pt x="13189652" y="7210668"/>
                  </a:lnTo>
                  <a:lnTo>
                    <a:pt x="13192991" y="7212092"/>
                  </a:lnTo>
                  <a:lnTo>
                    <a:pt x="13195420" y="7211944"/>
                  </a:lnTo>
                  <a:lnTo>
                    <a:pt x="13199751" y="7208268"/>
                  </a:lnTo>
                  <a:lnTo>
                    <a:pt x="13200174" y="7204503"/>
                  </a:lnTo>
                  <a:lnTo>
                    <a:pt x="13193346" y="7196460"/>
                  </a:lnTo>
                  <a:close/>
                </a:path>
                <a:path w="18559780" h="10876915">
                  <a:moveTo>
                    <a:pt x="13137904" y="7129409"/>
                  </a:moveTo>
                  <a:lnTo>
                    <a:pt x="13134139" y="7128985"/>
                  </a:lnTo>
                  <a:lnTo>
                    <a:pt x="13129189" y="7133188"/>
                  </a:lnTo>
                  <a:lnTo>
                    <a:pt x="13128767" y="7136953"/>
                  </a:lnTo>
                  <a:lnTo>
                    <a:pt x="13133494" y="7142521"/>
                  </a:lnTo>
                  <a:lnTo>
                    <a:pt x="13134213" y="7143617"/>
                  </a:lnTo>
                  <a:lnTo>
                    <a:pt x="13137549" y="7145040"/>
                  </a:lnTo>
                  <a:lnTo>
                    <a:pt x="13139978" y="7144893"/>
                  </a:lnTo>
                  <a:lnTo>
                    <a:pt x="13144309" y="7141216"/>
                  </a:lnTo>
                  <a:lnTo>
                    <a:pt x="13144733" y="7137451"/>
                  </a:lnTo>
                  <a:lnTo>
                    <a:pt x="13137904" y="7129409"/>
                  </a:lnTo>
                  <a:close/>
                </a:path>
                <a:path w="18559780" h="10876915">
                  <a:moveTo>
                    <a:pt x="13082270" y="7061881"/>
                  </a:moveTo>
                  <a:lnTo>
                    <a:pt x="13078506" y="7061457"/>
                  </a:lnTo>
                  <a:lnTo>
                    <a:pt x="13073556" y="7065659"/>
                  </a:lnTo>
                  <a:lnTo>
                    <a:pt x="13073134" y="7069425"/>
                  </a:lnTo>
                  <a:lnTo>
                    <a:pt x="13077861" y="7074992"/>
                  </a:lnTo>
                  <a:lnTo>
                    <a:pt x="13078578" y="7076088"/>
                  </a:lnTo>
                  <a:lnTo>
                    <a:pt x="13081917" y="7077512"/>
                  </a:lnTo>
                  <a:lnTo>
                    <a:pt x="13084346" y="7077365"/>
                  </a:lnTo>
                  <a:lnTo>
                    <a:pt x="13088677" y="7073688"/>
                  </a:lnTo>
                  <a:lnTo>
                    <a:pt x="13089099" y="7069923"/>
                  </a:lnTo>
                  <a:lnTo>
                    <a:pt x="13082270" y="7061881"/>
                  </a:lnTo>
                  <a:close/>
                </a:path>
                <a:path w="18559780" h="10876915">
                  <a:moveTo>
                    <a:pt x="13026496" y="6994686"/>
                  </a:moveTo>
                  <a:lnTo>
                    <a:pt x="13022731" y="6994264"/>
                  </a:lnTo>
                  <a:lnTo>
                    <a:pt x="13017781" y="6998466"/>
                  </a:lnTo>
                  <a:lnTo>
                    <a:pt x="13017359" y="7002231"/>
                  </a:lnTo>
                  <a:lnTo>
                    <a:pt x="13022086" y="7007797"/>
                  </a:lnTo>
                  <a:lnTo>
                    <a:pt x="13022803" y="7008892"/>
                  </a:lnTo>
                  <a:lnTo>
                    <a:pt x="13026142" y="7010317"/>
                  </a:lnTo>
                  <a:lnTo>
                    <a:pt x="13028571" y="7010170"/>
                  </a:lnTo>
                  <a:lnTo>
                    <a:pt x="13032902" y="7006493"/>
                  </a:lnTo>
                  <a:lnTo>
                    <a:pt x="13033325" y="7002728"/>
                  </a:lnTo>
                  <a:lnTo>
                    <a:pt x="13026496" y="6994686"/>
                  </a:lnTo>
                  <a:close/>
                </a:path>
                <a:path w="18559780" h="10876915">
                  <a:moveTo>
                    <a:pt x="12970912" y="6927967"/>
                  </a:moveTo>
                  <a:lnTo>
                    <a:pt x="12967147" y="6927545"/>
                  </a:lnTo>
                  <a:lnTo>
                    <a:pt x="12962198" y="6931747"/>
                  </a:lnTo>
                  <a:lnTo>
                    <a:pt x="12961775" y="6935512"/>
                  </a:lnTo>
                  <a:lnTo>
                    <a:pt x="12966504" y="6941081"/>
                  </a:lnTo>
                  <a:lnTo>
                    <a:pt x="12967219" y="6942175"/>
                  </a:lnTo>
                  <a:lnTo>
                    <a:pt x="12970557" y="6943599"/>
                  </a:lnTo>
                  <a:lnTo>
                    <a:pt x="12972988" y="6943452"/>
                  </a:lnTo>
                  <a:lnTo>
                    <a:pt x="12977319" y="6939775"/>
                  </a:lnTo>
                  <a:lnTo>
                    <a:pt x="12977741" y="6936010"/>
                  </a:lnTo>
                  <a:lnTo>
                    <a:pt x="12970912" y="6927967"/>
                  </a:lnTo>
                  <a:close/>
                </a:path>
                <a:path w="18559780" h="10876915">
                  <a:moveTo>
                    <a:pt x="12915138" y="6860772"/>
                  </a:moveTo>
                  <a:lnTo>
                    <a:pt x="12911373" y="6860350"/>
                  </a:lnTo>
                  <a:lnTo>
                    <a:pt x="12906423" y="6864553"/>
                  </a:lnTo>
                  <a:lnTo>
                    <a:pt x="12906000" y="6868318"/>
                  </a:lnTo>
                  <a:lnTo>
                    <a:pt x="12910728" y="6873885"/>
                  </a:lnTo>
                  <a:lnTo>
                    <a:pt x="12911444" y="6874980"/>
                  </a:lnTo>
                  <a:lnTo>
                    <a:pt x="12914783" y="6876404"/>
                  </a:lnTo>
                  <a:lnTo>
                    <a:pt x="12917212" y="6876257"/>
                  </a:lnTo>
                  <a:lnTo>
                    <a:pt x="12921543" y="6872580"/>
                  </a:lnTo>
                  <a:lnTo>
                    <a:pt x="12921965" y="6868815"/>
                  </a:lnTo>
                  <a:lnTo>
                    <a:pt x="12915138" y="6860772"/>
                  </a:lnTo>
                  <a:close/>
                </a:path>
                <a:path w="18559780" h="10876915">
                  <a:moveTo>
                    <a:pt x="12859220" y="6793912"/>
                  </a:moveTo>
                  <a:lnTo>
                    <a:pt x="12855455" y="6793490"/>
                  </a:lnTo>
                  <a:lnTo>
                    <a:pt x="12850505" y="6797692"/>
                  </a:lnTo>
                  <a:lnTo>
                    <a:pt x="12850083" y="6801457"/>
                  </a:lnTo>
                  <a:lnTo>
                    <a:pt x="12854811" y="6807024"/>
                  </a:lnTo>
                  <a:lnTo>
                    <a:pt x="12855527" y="6808119"/>
                  </a:lnTo>
                  <a:lnTo>
                    <a:pt x="12858865" y="6809543"/>
                  </a:lnTo>
                  <a:lnTo>
                    <a:pt x="12861295" y="6809397"/>
                  </a:lnTo>
                  <a:lnTo>
                    <a:pt x="12865626" y="6805721"/>
                  </a:lnTo>
                  <a:lnTo>
                    <a:pt x="12866049" y="6801954"/>
                  </a:lnTo>
                  <a:lnTo>
                    <a:pt x="12859220" y="6793912"/>
                  </a:lnTo>
                  <a:close/>
                </a:path>
                <a:path w="18559780" h="10876915">
                  <a:moveTo>
                    <a:pt x="12803302" y="6727051"/>
                  </a:moveTo>
                  <a:lnTo>
                    <a:pt x="12799396" y="6726963"/>
                  </a:lnTo>
                  <a:lnTo>
                    <a:pt x="12796921" y="6729064"/>
                  </a:lnTo>
                  <a:lnTo>
                    <a:pt x="12794112" y="6731023"/>
                  </a:lnTo>
                  <a:lnTo>
                    <a:pt x="12794022" y="6734931"/>
                  </a:lnTo>
                  <a:lnTo>
                    <a:pt x="12798751" y="6740498"/>
                  </a:lnTo>
                  <a:lnTo>
                    <a:pt x="12799133" y="6741451"/>
                  </a:lnTo>
                  <a:lnTo>
                    <a:pt x="12802806" y="6743017"/>
                  </a:lnTo>
                  <a:lnTo>
                    <a:pt x="12805235" y="6742870"/>
                  </a:lnTo>
                  <a:lnTo>
                    <a:pt x="12807091" y="6741294"/>
                  </a:lnTo>
                  <a:lnTo>
                    <a:pt x="12809900" y="6739336"/>
                  </a:lnTo>
                  <a:lnTo>
                    <a:pt x="12809989" y="6735427"/>
                  </a:lnTo>
                  <a:lnTo>
                    <a:pt x="12805261" y="6729860"/>
                  </a:lnTo>
                  <a:lnTo>
                    <a:pt x="12803302" y="6727051"/>
                  </a:lnTo>
                  <a:close/>
                </a:path>
                <a:path w="18559780" h="10876915">
                  <a:moveTo>
                    <a:pt x="12746434" y="6660574"/>
                  </a:moveTo>
                  <a:lnTo>
                    <a:pt x="12742525" y="6660485"/>
                  </a:lnTo>
                  <a:lnTo>
                    <a:pt x="12737577" y="6664687"/>
                  </a:lnTo>
                  <a:lnTo>
                    <a:pt x="12737487" y="6668595"/>
                  </a:lnTo>
                  <a:lnTo>
                    <a:pt x="12742215" y="6674163"/>
                  </a:lnTo>
                  <a:lnTo>
                    <a:pt x="12742597" y="6675115"/>
                  </a:lnTo>
                  <a:lnTo>
                    <a:pt x="12744267" y="6675827"/>
                  </a:lnTo>
                  <a:lnTo>
                    <a:pt x="12744075" y="6675351"/>
                  </a:lnTo>
                  <a:lnTo>
                    <a:pt x="12746078" y="6676205"/>
                  </a:lnTo>
                  <a:lnTo>
                    <a:pt x="12748508" y="6676058"/>
                  </a:lnTo>
                  <a:lnTo>
                    <a:pt x="12750364" y="6674483"/>
                  </a:lnTo>
                  <a:lnTo>
                    <a:pt x="12753172" y="6672524"/>
                  </a:lnTo>
                  <a:lnTo>
                    <a:pt x="12753261" y="6668615"/>
                  </a:lnTo>
                  <a:lnTo>
                    <a:pt x="12746434" y="6660574"/>
                  </a:lnTo>
                  <a:close/>
                </a:path>
                <a:path w="18559780" h="10876915">
                  <a:moveTo>
                    <a:pt x="12689897" y="6594239"/>
                  </a:moveTo>
                  <a:lnTo>
                    <a:pt x="12685988" y="6594150"/>
                  </a:lnTo>
                  <a:lnTo>
                    <a:pt x="12681040" y="6598351"/>
                  </a:lnTo>
                  <a:lnTo>
                    <a:pt x="12680952" y="6602260"/>
                  </a:lnTo>
                  <a:lnTo>
                    <a:pt x="12685679" y="6607827"/>
                  </a:lnTo>
                  <a:lnTo>
                    <a:pt x="12686062" y="6608780"/>
                  </a:lnTo>
                  <a:lnTo>
                    <a:pt x="12687730" y="6609491"/>
                  </a:lnTo>
                  <a:lnTo>
                    <a:pt x="12687872" y="6609159"/>
                  </a:lnTo>
                  <a:lnTo>
                    <a:pt x="12689875" y="6610013"/>
                  </a:lnTo>
                  <a:lnTo>
                    <a:pt x="12692306" y="6609866"/>
                  </a:lnTo>
                  <a:lnTo>
                    <a:pt x="12696636" y="6606188"/>
                  </a:lnTo>
                  <a:lnTo>
                    <a:pt x="12696725" y="6602281"/>
                  </a:lnTo>
                  <a:lnTo>
                    <a:pt x="12689897" y="6594239"/>
                  </a:lnTo>
                  <a:close/>
                </a:path>
                <a:path w="18559780" h="10876915">
                  <a:moveTo>
                    <a:pt x="12632743" y="6528429"/>
                  </a:moveTo>
                  <a:lnTo>
                    <a:pt x="12628834" y="6528340"/>
                  </a:lnTo>
                  <a:lnTo>
                    <a:pt x="12623886" y="6532542"/>
                  </a:lnTo>
                  <a:lnTo>
                    <a:pt x="12623796" y="6536449"/>
                  </a:lnTo>
                  <a:lnTo>
                    <a:pt x="12628523" y="6542018"/>
                  </a:lnTo>
                  <a:lnTo>
                    <a:pt x="12628906" y="6542970"/>
                  </a:lnTo>
                  <a:lnTo>
                    <a:pt x="12630576" y="6543683"/>
                  </a:lnTo>
                  <a:lnTo>
                    <a:pt x="12630718" y="6543349"/>
                  </a:lnTo>
                  <a:lnTo>
                    <a:pt x="12632722" y="6544203"/>
                  </a:lnTo>
                  <a:lnTo>
                    <a:pt x="12635151" y="6544056"/>
                  </a:lnTo>
                  <a:lnTo>
                    <a:pt x="12639482" y="6540378"/>
                  </a:lnTo>
                  <a:lnTo>
                    <a:pt x="12639571" y="6536471"/>
                  </a:lnTo>
                  <a:lnTo>
                    <a:pt x="12632743" y="6528429"/>
                  </a:lnTo>
                  <a:close/>
                </a:path>
                <a:path w="18559780" h="10876915">
                  <a:moveTo>
                    <a:pt x="12574969" y="6463144"/>
                  </a:moveTo>
                  <a:lnTo>
                    <a:pt x="12571061" y="6463056"/>
                  </a:lnTo>
                  <a:lnTo>
                    <a:pt x="12566112" y="6467257"/>
                  </a:lnTo>
                  <a:lnTo>
                    <a:pt x="12566023" y="6471165"/>
                  </a:lnTo>
                  <a:lnTo>
                    <a:pt x="12570751" y="6476733"/>
                  </a:lnTo>
                  <a:lnTo>
                    <a:pt x="12571133" y="6477686"/>
                  </a:lnTo>
                  <a:lnTo>
                    <a:pt x="12574803" y="6479251"/>
                  </a:lnTo>
                  <a:lnTo>
                    <a:pt x="12577378" y="6478771"/>
                  </a:lnTo>
                  <a:lnTo>
                    <a:pt x="12581708" y="6475093"/>
                  </a:lnTo>
                  <a:lnTo>
                    <a:pt x="12581798" y="6471186"/>
                  </a:lnTo>
                  <a:lnTo>
                    <a:pt x="12574969" y="6463144"/>
                  </a:lnTo>
                  <a:close/>
                </a:path>
                <a:path w="18559780" h="10876915">
                  <a:moveTo>
                    <a:pt x="12516910" y="6398526"/>
                  </a:moveTo>
                  <a:lnTo>
                    <a:pt x="12513002" y="6398438"/>
                  </a:lnTo>
                  <a:lnTo>
                    <a:pt x="12508053" y="6402640"/>
                  </a:lnTo>
                  <a:lnTo>
                    <a:pt x="12507966" y="6406548"/>
                  </a:lnTo>
                  <a:lnTo>
                    <a:pt x="12512693" y="6412115"/>
                  </a:lnTo>
                  <a:lnTo>
                    <a:pt x="12513076" y="6413068"/>
                  </a:lnTo>
                  <a:lnTo>
                    <a:pt x="12516747" y="6414633"/>
                  </a:lnTo>
                  <a:lnTo>
                    <a:pt x="12519321" y="6414153"/>
                  </a:lnTo>
                  <a:lnTo>
                    <a:pt x="12523651" y="6410476"/>
                  </a:lnTo>
                  <a:lnTo>
                    <a:pt x="12523739" y="6406569"/>
                  </a:lnTo>
                  <a:lnTo>
                    <a:pt x="12516910" y="6398526"/>
                  </a:lnTo>
                  <a:close/>
                </a:path>
                <a:path w="18559780" h="10876915">
                  <a:moveTo>
                    <a:pt x="12457757" y="6334625"/>
                  </a:moveTo>
                  <a:lnTo>
                    <a:pt x="12453850" y="6334537"/>
                  </a:lnTo>
                  <a:lnTo>
                    <a:pt x="12448902" y="6338739"/>
                  </a:lnTo>
                  <a:lnTo>
                    <a:pt x="12448812" y="6342647"/>
                  </a:lnTo>
                  <a:lnTo>
                    <a:pt x="12450914" y="6345121"/>
                  </a:lnTo>
                  <a:lnTo>
                    <a:pt x="12453682" y="6347881"/>
                  </a:lnTo>
                  <a:lnTo>
                    <a:pt x="12454207" y="6348499"/>
                  </a:lnTo>
                  <a:lnTo>
                    <a:pt x="12455877" y="6349211"/>
                  </a:lnTo>
                  <a:lnTo>
                    <a:pt x="12455734" y="6349545"/>
                  </a:lnTo>
                  <a:lnTo>
                    <a:pt x="12457738" y="6350400"/>
                  </a:lnTo>
                  <a:lnTo>
                    <a:pt x="12460309" y="6349920"/>
                  </a:lnTo>
                  <a:lnTo>
                    <a:pt x="12464640" y="6346242"/>
                  </a:lnTo>
                  <a:lnTo>
                    <a:pt x="12464728" y="6342335"/>
                  </a:lnTo>
                  <a:lnTo>
                    <a:pt x="12462627" y="6339860"/>
                  </a:lnTo>
                  <a:lnTo>
                    <a:pt x="12459859" y="6337100"/>
                  </a:lnTo>
                  <a:lnTo>
                    <a:pt x="12457757" y="6334625"/>
                  </a:lnTo>
                  <a:close/>
                </a:path>
                <a:path w="18559780" h="10876915">
                  <a:moveTo>
                    <a:pt x="12397794" y="6270774"/>
                  </a:moveTo>
                  <a:lnTo>
                    <a:pt x="12394221" y="6270828"/>
                  </a:lnTo>
                  <a:lnTo>
                    <a:pt x="12391746" y="6272929"/>
                  </a:lnTo>
                  <a:lnTo>
                    <a:pt x="12389717" y="6275220"/>
                  </a:lnTo>
                  <a:lnTo>
                    <a:pt x="12389463" y="6275506"/>
                  </a:lnTo>
                  <a:lnTo>
                    <a:pt x="12389517" y="6279080"/>
                  </a:lnTo>
                  <a:lnTo>
                    <a:pt x="12391618" y="6281555"/>
                  </a:lnTo>
                  <a:lnTo>
                    <a:pt x="12394387" y="6284314"/>
                  </a:lnTo>
                  <a:lnTo>
                    <a:pt x="12395246" y="6285076"/>
                  </a:lnTo>
                  <a:lnTo>
                    <a:pt x="12398585" y="6286500"/>
                  </a:lnTo>
                  <a:lnTo>
                    <a:pt x="12401157" y="6286018"/>
                  </a:lnTo>
                  <a:lnTo>
                    <a:pt x="12403013" y="6284442"/>
                  </a:lnTo>
                  <a:lnTo>
                    <a:pt x="12405042" y="6282152"/>
                  </a:lnTo>
                  <a:lnTo>
                    <a:pt x="12405296" y="6281866"/>
                  </a:lnTo>
                  <a:lnTo>
                    <a:pt x="12405242" y="6278291"/>
                  </a:lnTo>
                  <a:lnTo>
                    <a:pt x="12403140" y="6275817"/>
                  </a:lnTo>
                  <a:lnTo>
                    <a:pt x="12400372" y="6273058"/>
                  </a:lnTo>
                  <a:lnTo>
                    <a:pt x="12397794" y="6270774"/>
                  </a:lnTo>
                  <a:close/>
                </a:path>
                <a:path w="18559780" h="10876915">
                  <a:moveTo>
                    <a:pt x="12337739" y="6208066"/>
                  </a:moveTo>
                  <a:lnTo>
                    <a:pt x="12334164" y="6208120"/>
                  </a:lnTo>
                  <a:lnTo>
                    <a:pt x="12331690" y="6210222"/>
                  </a:lnTo>
                  <a:lnTo>
                    <a:pt x="12329073" y="6212656"/>
                  </a:lnTo>
                  <a:lnTo>
                    <a:pt x="12329460" y="6216371"/>
                  </a:lnTo>
                  <a:lnTo>
                    <a:pt x="12331561" y="6218846"/>
                  </a:lnTo>
                  <a:lnTo>
                    <a:pt x="12334331" y="6221606"/>
                  </a:lnTo>
                  <a:lnTo>
                    <a:pt x="12334855" y="6222225"/>
                  </a:lnTo>
                  <a:lnTo>
                    <a:pt x="12338528" y="6223791"/>
                  </a:lnTo>
                  <a:lnTo>
                    <a:pt x="12341101" y="6223310"/>
                  </a:lnTo>
                  <a:lnTo>
                    <a:pt x="12342955" y="6221735"/>
                  </a:lnTo>
                  <a:lnTo>
                    <a:pt x="12344986" y="6219444"/>
                  </a:lnTo>
                  <a:lnTo>
                    <a:pt x="12345238" y="6219158"/>
                  </a:lnTo>
                  <a:lnTo>
                    <a:pt x="12345185" y="6215583"/>
                  </a:lnTo>
                  <a:lnTo>
                    <a:pt x="12343084" y="6213109"/>
                  </a:lnTo>
                  <a:lnTo>
                    <a:pt x="12340315" y="6210349"/>
                  </a:lnTo>
                  <a:lnTo>
                    <a:pt x="12337739" y="6208066"/>
                  </a:lnTo>
                  <a:close/>
                </a:path>
                <a:path w="18559780" h="10876915">
                  <a:moveTo>
                    <a:pt x="12276587" y="6146076"/>
                  </a:moveTo>
                  <a:lnTo>
                    <a:pt x="12272678" y="6145987"/>
                  </a:lnTo>
                  <a:lnTo>
                    <a:pt x="12270397" y="6148564"/>
                  </a:lnTo>
                  <a:lnTo>
                    <a:pt x="12267780" y="6150999"/>
                  </a:lnTo>
                  <a:lnTo>
                    <a:pt x="12267690" y="6154907"/>
                  </a:lnTo>
                  <a:lnTo>
                    <a:pt x="12270267" y="6157190"/>
                  </a:lnTo>
                  <a:lnTo>
                    <a:pt x="12273036" y="6159948"/>
                  </a:lnTo>
                  <a:lnTo>
                    <a:pt x="12273563" y="6160569"/>
                  </a:lnTo>
                  <a:lnTo>
                    <a:pt x="12277234" y="6162135"/>
                  </a:lnTo>
                  <a:lnTo>
                    <a:pt x="12279806" y="6161654"/>
                  </a:lnTo>
                  <a:lnTo>
                    <a:pt x="12281662" y="6160077"/>
                  </a:lnTo>
                  <a:lnTo>
                    <a:pt x="12284279" y="6157642"/>
                  </a:lnTo>
                  <a:lnTo>
                    <a:pt x="12284368" y="6153735"/>
                  </a:lnTo>
                  <a:lnTo>
                    <a:pt x="12281791" y="6151452"/>
                  </a:lnTo>
                  <a:lnTo>
                    <a:pt x="12279021" y="6148693"/>
                  </a:lnTo>
                  <a:lnTo>
                    <a:pt x="12276587" y="6146076"/>
                  </a:lnTo>
                  <a:close/>
                </a:path>
                <a:path w="18559780" h="10876915">
                  <a:moveTo>
                    <a:pt x="12213722" y="6085327"/>
                  </a:moveTo>
                  <a:lnTo>
                    <a:pt x="12209814" y="6085237"/>
                  </a:lnTo>
                  <a:lnTo>
                    <a:pt x="12207532" y="6087815"/>
                  </a:lnTo>
                  <a:lnTo>
                    <a:pt x="12205391" y="6090059"/>
                  </a:lnTo>
                  <a:lnTo>
                    <a:pt x="12205302" y="6093967"/>
                  </a:lnTo>
                  <a:lnTo>
                    <a:pt x="12207879" y="6096250"/>
                  </a:lnTo>
                  <a:lnTo>
                    <a:pt x="12210649" y="6099008"/>
                  </a:lnTo>
                  <a:lnTo>
                    <a:pt x="12211174" y="6099627"/>
                  </a:lnTo>
                  <a:lnTo>
                    <a:pt x="12214512" y="6101051"/>
                  </a:lnTo>
                  <a:lnTo>
                    <a:pt x="12217083" y="6100571"/>
                  </a:lnTo>
                  <a:lnTo>
                    <a:pt x="12219082" y="6098661"/>
                  </a:lnTo>
                  <a:lnTo>
                    <a:pt x="12221223" y="6096418"/>
                  </a:lnTo>
                  <a:lnTo>
                    <a:pt x="12221311" y="6092509"/>
                  </a:lnTo>
                  <a:lnTo>
                    <a:pt x="12218735" y="6090226"/>
                  </a:lnTo>
                  <a:lnTo>
                    <a:pt x="12215966" y="6087468"/>
                  </a:lnTo>
                  <a:lnTo>
                    <a:pt x="12213722" y="6085327"/>
                  </a:lnTo>
                  <a:close/>
                </a:path>
                <a:path w="18559780" h="10876915">
                  <a:moveTo>
                    <a:pt x="12150289" y="6025914"/>
                  </a:moveTo>
                  <a:lnTo>
                    <a:pt x="12146380" y="6025825"/>
                  </a:lnTo>
                  <a:lnTo>
                    <a:pt x="12144097" y="6028402"/>
                  </a:lnTo>
                  <a:lnTo>
                    <a:pt x="12141957" y="6030644"/>
                  </a:lnTo>
                  <a:lnTo>
                    <a:pt x="12141868" y="6034553"/>
                  </a:lnTo>
                  <a:lnTo>
                    <a:pt x="12144444" y="6036836"/>
                  </a:lnTo>
                  <a:lnTo>
                    <a:pt x="12147214" y="6039596"/>
                  </a:lnTo>
                  <a:lnTo>
                    <a:pt x="12149216" y="6040450"/>
                  </a:lnTo>
                  <a:lnTo>
                    <a:pt x="12148740" y="6040640"/>
                  </a:lnTo>
                  <a:lnTo>
                    <a:pt x="12151077" y="6041637"/>
                  </a:lnTo>
                  <a:lnTo>
                    <a:pt x="12153984" y="6041300"/>
                  </a:lnTo>
                  <a:lnTo>
                    <a:pt x="12155647" y="6039247"/>
                  </a:lnTo>
                  <a:lnTo>
                    <a:pt x="12157789" y="6037003"/>
                  </a:lnTo>
                  <a:lnTo>
                    <a:pt x="12157877" y="6033096"/>
                  </a:lnTo>
                  <a:lnTo>
                    <a:pt x="12155300" y="6030813"/>
                  </a:lnTo>
                  <a:lnTo>
                    <a:pt x="12152532" y="6028055"/>
                  </a:lnTo>
                  <a:lnTo>
                    <a:pt x="12150289" y="6025914"/>
                  </a:lnTo>
                  <a:close/>
                </a:path>
                <a:path w="18559780" h="10876915">
                  <a:moveTo>
                    <a:pt x="12085617" y="5967550"/>
                  </a:moveTo>
                  <a:lnTo>
                    <a:pt x="12082043" y="5967604"/>
                  </a:lnTo>
                  <a:lnTo>
                    <a:pt x="12077477" y="5972759"/>
                  </a:lnTo>
                  <a:lnTo>
                    <a:pt x="12077530" y="5976332"/>
                  </a:lnTo>
                  <a:lnTo>
                    <a:pt x="12080107" y="5978615"/>
                  </a:lnTo>
                  <a:lnTo>
                    <a:pt x="12083019" y="5981041"/>
                  </a:lnTo>
                  <a:lnTo>
                    <a:pt x="12084688" y="5981753"/>
                  </a:lnTo>
                  <a:lnTo>
                    <a:pt x="12084546" y="5982087"/>
                  </a:lnTo>
                  <a:lnTo>
                    <a:pt x="12086883" y="5983084"/>
                  </a:lnTo>
                  <a:lnTo>
                    <a:pt x="12089789" y="5982745"/>
                  </a:lnTo>
                  <a:lnTo>
                    <a:pt x="12091453" y="5980693"/>
                  </a:lnTo>
                  <a:lnTo>
                    <a:pt x="12093736" y="5978116"/>
                  </a:lnTo>
                  <a:lnTo>
                    <a:pt x="12093682" y="5974542"/>
                  </a:lnTo>
                  <a:lnTo>
                    <a:pt x="12091106" y="5972259"/>
                  </a:lnTo>
                  <a:lnTo>
                    <a:pt x="12088194" y="5969833"/>
                  </a:lnTo>
                  <a:lnTo>
                    <a:pt x="12085617" y="5967550"/>
                  </a:lnTo>
                  <a:close/>
                </a:path>
                <a:path w="18559780" h="10876915">
                  <a:moveTo>
                    <a:pt x="12019993" y="5909570"/>
                  </a:moveTo>
                  <a:lnTo>
                    <a:pt x="12016276" y="5909957"/>
                  </a:lnTo>
                  <a:lnTo>
                    <a:pt x="12011710" y="5915113"/>
                  </a:lnTo>
                  <a:lnTo>
                    <a:pt x="12012098" y="5918827"/>
                  </a:lnTo>
                  <a:lnTo>
                    <a:pt x="12014674" y="5921110"/>
                  </a:lnTo>
                  <a:lnTo>
                    <a:pt x="12017586" y="5923536"/>
                  </a:lnTo>
                  <a:lnTo>
                    <a:pt x="12019255" y="5924248"/>
                  </a:lnTo>
                  <a:lnTo>
                    <a:pt x="12019113" y="5924582"/>
                  </a:lnTo>
                  <a:lnTo>
                    <a:pt x="12021450" y="5925579"/>
                  </a:lnTo>
                  <a:lnTo>
                    <a:pt x="12024500" y="5924907"/>
                  </a:lnTo>
                  <a:lnTo>
                    <a:pt x="12026163" y="5922855"/>
                  </a:lnTo>
                  <a:lnTo>
                    <a:pt x="12028446" y="5920278"/>
                  </a:lnTo>
                  <a:lnTo>
                    <a:pt x="12028058" y="5916561"/>
                  </a:lnTo>
                  <a:lnTo>
                    <a:pt x="12025481" y="5914278"/>
                  </a:lnTo>
                  <a:lnTo>
                    <a:pt x="12022570" y="5911852"/>
                  </a:lnTo>
                  <a:lnTo>
                    <a:pt x="12019993" y="5909570"/>
                  </a:lnTo>
                  <a:close/>
                </a:path>
                <a:path w="18559780" h="10876915">
                  <a:moveTo>
                    <a:pt x="11953516" y="5853592"/>
                  </a:moveTo>
                  <a:lnTo>
                    <a:pt x="11949797" y="5853979"/>
                  </a:lnTo>
                  <a:lnTo>
                    <a:pt x="11945232" y="5859134"/>
                  </a:lnTo>
                  <a:lnTo>
                    <a:pt x="11945619" y="5862851"/>
                  </a:lnTo>
                  <a:lnTo>
                    <a:pt x="11948197" y="5865133"/>
                  </a:lnTo>
                  <a:lnTo>
                    <a:pt x="11951108" y="5867559"/>
                  </a:lnTo>
                  <a:lnTo>
                    <a:pt x="11952777" y="5868270"/>
                  </a:lnTo>
                  <a:lnTo>
                    <a:pt x="11952969" y="5868747"/>
                  </a:lnTo>
                  <a:lnTo>
                    <a:pt x="11955305" y="5869744"/>
                  </a:lnTo>
                  <a:lnTo>
                    <a:pt x="11958353" y="5869071"/>
                  </a:lnTo>
                  <a:lnTo>
                    <a:pt x="11960018" y="5867020"/>
                  </a:lnTo>
                  <a:lnTo>
                    <a:pt x="11962301" y="5864443"/>
                  </a:lnTo>
                  <a:lnTo>
                    <a:pt x="11961913" y="5860726"/>
                  </a:lnTo>
                  <a:lnTo>
                    <a:pt x="11959337" y="5858443"/>
                  </a:lnTo>
                  <a:lnTo>
                    <a:pt x="11956092" y="5855875"/>
                  </a:lnTo>
                  <a:lnTo>
                    <a:pt x="11953516" y="5853592"/>
                  </a:lnTo>
                  <a:close/>
                </a:path>
                <a:path w="18559780" h="10876915">
                  <a:moveTo>
                    <a:pt x="11885181" y="5799190"/>
                  </a:moveTo>
                  <a:lnTo>
                    <a:pt x="11881130" y="5799435"/>
                  </a:lnTo>
                  <a:lnTo>
                    <a:pt x="11879180" y="5802156"/>
                  </a:lnTo>
                  <a:lnTo>
                    <a:pt x="11877373" y="5804541"/>
                  </a:lnTo>
                  <a:lnTo>
                    <a:pt x="11877619" y="5808591"/>
                  </a:lnTo>
                  <a:lnTo>
                    <a:pt x="11880339" y="5810540"/>
                  </a:lnTo>
                  <a:lnTo>
                    <a:pt x="11883583" y="5813108"/>
                  </a:lnTo>
                  <a:lnTo>
                    <a:pt x="11887256" y="5814675"/>
                  </a:lnTo>
                  <a:lnTo>
                    <a:pt x="11890305" y="5814002"/>
                  </a:lnTo>
                  <a:lnTo>
                    <a:pt x="11891969" y="5811951"/>
                  </a:lnTo>
                  <a:lnTo>
                    <a:pt x="11893776" y="5809564"/>
                  </a:lnTo>
                  <a:lnTo>
                    <a:pt x="11893530" y="5805515"/>
                  </a:lnTo>
                  <a:lnTo>
                    <a:pt x="11890811" y="5803565"/>
                  </a:lnTo>
                  <a:lnTo>
                    <a:pt x="11887566" y="5800997"/>
                  </a:lnTo>
                  <a:lnTo>
                    <a:pt x="11885181" y="5799190"/>
                  </a:lnTo>
                  <a:close/>
                </a:path>
                <a:path w="18559780" h="10876915">
                  <a:moveTo>
                    <a:pt x="2532155" y="1806341"/>
                  </a:moveTo>
                  <a:lnTo>
                    <a:pt x="2522141" y="1802070"/>
                  </a:lnTo>
                  <a:lnTo>
                    <a:pt x="2518807" y="1803410"/>
                  </a:lnTo>
                  <a:lnTo>
                    <a:pt x="2515959" y="1810087"/>
                  </a:lnTo>
                  <a:lnTo>
                    <a:pt x="2517633" y="1813563"/>
                  </a:lnTo>
                  <a:lnTo>
                    <a:pt x="2527647" y="1817835"/>
                  </a:lnTo>
                  <a:lnTo>
                    <a:pt x="2531124" y="1816161"/>
                  </a:lnTo>
                  <a:lnTo>
                    <a:pt x="2533829" y="1809818"/>
                  </a:lnTo>
                  <a:lnTo>
                    <a:pt x="2532155" y="1806341"/>
                  </a:lnTo>
                  <a:close/>
                </a:path>
                <a:path w="18559780" h="10876915">
                  <a:moveTo>
                    <a:pt x="2612608" y="1840660"/>
                  </a:moveTo>
                  <a:lnTo>
                    <a:pt x="2602593" y="1836388"/>
                  </a:lnTo>
                  <a:lnTo>
                    <a:pt x="2599117" y="1838062"/>
                  </a:lnTo>
                  <a:lnTo>
                    <a:pt x="2596411" y="1844405"/>
                  </a:lnTo>
                  <a:lnTo>
                    <a:pt x="2598085" y="1847882"/>
                  </a:lnTo>
                  <a:lnTo>
                    <a:pt x="2608100" y="1852153"/>
                  </a:lnTo>
                  <a:lnTo>
                    <a:pt x="2611576" y="1850479"/>
                  </a:lnTo>
                  <a:lnTo>
                    <a:pt x="2614281" y="1844136"/>
                  </a:lnTo>
                  <a:lnTo>
                    <a:pt x="2612608" y="1840660"/>
                  </a:lnTo>
                  <a:close/>
                </a:path>
                <a:path w="18559780" h="10876915">
                  <a:moveTo>
                    <a:pt x="2451703" y="1772023"/>
                  </a:moveTo>
                  <a:lnTo>
                    <a:pt x="2445027" y="1769175"/>
                  </a:lnTo>
                  <a:lnTo>
                    <a:pt x="2441880" y="1768228"/>
                  </a:lnTo>
                  <a:lnTo>
                    <a:pt x="2438212" y="1769426"/>
                  </a:lnTo>
                  <a:lnTo>
                    <a:pt x="2435649" y="1775435"/>
                  </a:lnTo>
                  <a:lnTo>
                    <a:pt x="2437180" y="1779245"/>
                  </a:lnTo>
                  <a:lnTo>
                    <a:pt x="2447195" y="1783517"/>
                  </a:lnTo>
                  <a:lnTo>
                    <a:pt x="2450671" y="1781843"/>
                  </a:lnTo>
                  <a:lnTo>
                    <a:pt x="2453235" y="1775834"/>
                  </a:lnTo>
                  <a:lnTo>
                    <a:pt x="2451703" y="1772023"/>
                  </a:lnTo>
                  <a:close/>
                </a:path>
                <a:path w="18559780" h="10876915">
                  <a:moveTo>
                    <a:pt x="2692534" y="1874361"/>
                  </a:moveTo>
                  <a:lnTo>
                    <a:pt x="2682853" y="1870231"/>
                  </a:lnTo>
                  <a:lnTo>
                    <a:pt x="2679378" y="1871904"/>
                  </a:lnTo>
                  <a:lnTo>
                    <a:pt x="2676815" y="1877913"/>
                  </a:lnTo>
                  <a:lnTo>
                    <a:pt x="2678488" y="1881390"/>
                  </a:lnTo>
                  <a:lnTo>
                    <a:pt x="2688169" y="1885519"/>
                  </a:lnTo>
                  <a:lnTo>
                    <a:pt x="2691645" y="1883846"/>
                  </a:lnTo>
                  <a:lnTo>
                    <a:pt x="2694208" y="1877836"/>
                  </a:lnTo>
                  <a:lnTo>
                    <a:pt x="2692534" y="1874361"/>
                  </a:lnTo>
                  <a:close/>
                </a:path>
                <a:path w="18559780" h="10876915">
                  <a:moveTo>
                    <a:pt x="2372203" y="1737323"/>
                  </a:moveTo>
                  <a:lnTo>
                    <a:pt x="2362522" y="1733194"/>
                  </a:lnTo>
                  <a:lnTo>
                    <a:pt x="2358855" y="1734391"/>
                  </a:lnTo>
                  <a:lnTo>
                    <a:pt x="2357394" y="1737714"/>
                  </a:lnTo>
                  <a:lnTo>
                    <a:pt x="2355958" y="1740257"/>
                  </a:lnTo>
                  <a:lnTo>
                    <a:pt x="2357489" y="1744067"/>
                  </a:lnTo>
                  <a:lnTo>
                    <a:pt x="2367170" y="1748197"/>
                  </a:lnTo>
                  <a:lnTo>
                    <a:pt x="2370837" y="1747000"/>
                  </a:lnTo>
                  <a:lnTo>
                    <a:pt x="2372298" y="1743677"/>
                  </a:lnTo>
                  <a:lnTo>
                    <a:pt x="2373735" y="1741132"/>
                  </a:lnTo>
                  <a:lnTo>
                    <a:pt x="2372203" y="1737323"/>
                  </a:lnTo>
                  <a:close/>
                </a:path>
                <a:path w="18559780" h="10876915">
                  <a:moveTo>
                    <a:pt x="2773556" y="1907343"/>
                  </a:moveTo>
                  <a:lnTo>
                    <a:pt x="2763875" y="1903214"/>
                  </a:lnTo>
                  <a:lnTo>
                    <a:pt x="2760399" y="1904888"/>
                  </a:lnTo>
                  <a:lnTo>
                    <a:pt x="2759118" y="1907892"/>
                  </a:lnTo>
                  <a:lnTo>
                    <a:pt x="2758275" y="1910690"/>
                  </a:lnTo>
                  <a:lnTo>
                    <a:pt x="2758170" y="1911039"/>
                  </a:lnTo>
                  <a:lnTo>
                    <a:pt x="2759510" y="1914372"/>
                  </a:lnTo>
                  <a:lnTo>
                    <a:pt x="2769191" y="1918502"/>
                  </a:lnTo>
                  <a:lnTo>
                    <a:pt x="2772667" y="1916829"/>
                  </a:lnTo>
                  <a:lnTo>
                    <a:pt x="2775230" y="1910819"/>
                  </a:lnTo>
                  <a:lnTo>
                    <a:pt x="2773556" y="1907343"/>
                  </a:lnTo>
                  <a:close/>
                </a:path>
                <a:path w="18559780" h="10876915">
                  <a:moveTo>
                    <a:pt x="2292320" y="1701669"/>
                  </a:moveTo>
                  <a:lnTo>
                    <a:pt x="2282639" y="1697540"/>
                  </a:lnTo>
                  <a:lnTo>
                    <a:pt x="2278972" y="1698738"/>
                  </a:lnTo>
                  <a:lnTo>
                    <a:pt x="2276409" y="1704747"/>
                  </a:lnTo>
                  <a:lnTo>
                    <a:pt x="2277607" y="1708414"/>
                  </a:lnTo>
                  <a:lnTo>
                    <a:pt x="2287288" y="1712543"/>
                  </a:lnTo>
                  <a:lnTo>
                    <a:pt x="2290955" y="1711346"/>
                  </a:lnTo>
                  <a:lnTo>
                    <a:pt x="2293518" y="1705336"/>
                  </a:lnTo>
                  <a:lnTo>
                    <a:pt x="2292320" y="1701669"/>
                  </a:lnTo>
                  <a:close/>
                </a:path>
                <a:path w="18559780" h="10876915">
                  <a:moveTo>
                    <a:pt x="2854244" y="1940184"/>
                  </a:moveTo>
                  <a:lnTo>
                    <a:pt x="2844563" y="1936054"/>
                  </a:lnTo>
                  <a:lnTo>
                    <a:pt x="2841087" y="1937728"/>
                  </a:lnTo>
                  <a:lnTo>
                    <a:pt x="2839806" y="1940732"/>
                  </a:lnTo>
                  <a:lnTo>
                    <a:pt x="2838963" y="1943530"/>
                  </a:lnTo>
                  <a:lnTo>
                    <a:pt x="2838858" y="1943880"/>
                  </a:lnTo>
                  <a:lnTo>
                    <a:pt x="2840198" y="1947214"/>
                  </a:lnTo>
                  <a:lnTo>
                    <a:pt x="2849879" y="1951343"/>
                  </a:lnTo>
                  <a:lnTo>
                    <a:pt x="2853355" y="1949669"/>
                  </a:lnTo>
                  <a:lnTo>
                    <a:pt x="2855919" y="1943660"/>
                  </a:lnTo>
                  <a:lnTo>
                    <a:pt x="2854244" y="1940184"/>
                  </a:lnTo>
                  <a:close/>
                </a:path>
                <a:path w="18559780" h="10876915">
                  <a:moveTo>
                    <a:pt x="2203376" y="1661361"/>
                  </a:moveTo>
                  <a:lnTo>
                    <a:pt x="2199565" y="1662892"/>
                  </a:lnTo>
                  <a:lnTo>
                    <a:pt x="2197002" y="1668901"/>
                  </a:lnTo>
                  <a:lnTo>
                    <a:pt x="2198200" y="1672569"/>
                  </a:lnTo>
                  <a:lnTo>
                    <a:pt x="2207880" y="1676699"/>
                  </a:lnTo>
                  <a:lnTo>
                    <a:pt x="2211548" y="1675501"/>
                  </a:lnTo>
                  <a:lnTo>
                    <a:pt x="2214111" y="1669492"/>
                  </a:lnTo>
                  <a:lnTo>
                    <a:pt x="2212914" y="1665824"/>
                  </a:lnTo>
                  <a:lnTo>
                    <a:pt x="2206238" y="1662976"/>
                  </a:lnTo>
                  <a:lnTo>
                    <a:pt x="2203376" y="1661361"/>
                  </a:lnTo>
                  <a:close/>
                </a:path>
                <a:path w="18559780" h="10876915">
                  <a:moveTo>
                    <a:pt x="2935551" y="1972500"/>
                  </a:moveTo>
                  <a:lnTo>
                    <a:pt x="2925870" y="1968370"/>
                  </a:lnTo>
                  <a:lnTo>
                    <a:pt x="2922394" y="1970043"/>
                  </a:lnTo>
                  <a:lnTo>
                    <a:pt x="2921112" y="1973048"/>
                  </a:lnTo>
                  <a:lnTo>
                    <a:pt x="2920270" y="1975845"/>
                  </a:lnTo>
                  <a:lnTo>
                    <a:pt x="2920165" y="1976195"/>
                  </a:lnTo>
                  <a:lnTo>
                    <a:pt x="2921505" y="1979529"/>
                  </a:lnTo>
                  <a:lnTo>
                    <a:pt x="2931186" y="1983658"/>
                  </a:lnTo>
                  <a:lnTo>
                    <a:pt x="2934662" y="1981984"/>
                  </a:lnTo>
                  <a:lnTo>
                    <a:pt x="2937225" y="1975975"/>
                  </a:lnTo>
                  <a:lnTo>
                    <a:pt x="2935551" y="1972500"/>
                  </a:lnTo>
                  <a:close/>
                </a:path>
                <a:path w="18559780" h="10876915">
                  <a:moveTo>
                    <a:pt x="2133743" y="1628502"/>
                  </a:moveTo>
                  <a:lnTo>
                    <a:pt x="2124062" y="1624372"/>
                  </a:lnTo>
                  <a:lnTo>
                    <a:pt x="2120395" y="1625570"/>
                  </a:lnTo>
                  <a:lnTo>
                    <a:pt x="2117690" y="1631912"/>
                  </a:lnTo>
                  <a:lnTo>
                    <a:pt x="2118887" y="1635580"/>
                  </a:lnTo>
                  <a:lnTo>
                    <a:pt x="2128568" y="1639709"/>
                  </a:lnTo>
                  <a:lnTo>
                    <a:pt x="2132236" y="1638512"/>
                  </a:lnTo>
                  <a:lnTo>
                    <a:pt x="2134941" y="1632170"/>
                  </a:lnTo>
                  <a:lnTo>
                    <a:pt x="2133743" y="1628502"/>
                  </a:lnTo>
                  <a:close/>
                </a:path>
                <a:path w="18559780" h="10876915">
                  <a:moveTo>
                    <a:pt x="3016667" y="2004338"/>
                  </a:moveTo>
                  <a:lnTo>
                    <a:pt x="3006986" y="2000209"/>
                  </a:lnTo>
                  <a:lnTo>
                    <a:pt x="3003509" y="2001883"/>
                  </a:lnTo>
                  <a:lnTo>
                    <a:pt x="3002228" y="2004887"/>
                  </a:lnTo>
                  <a:lnTo>
                    <a:pt x="3001386" y="2007684"/>
                  </a:lnTo>
                  <a:lnTo>
                    <a:pt x="3001280" y="2008034"/>
                  </a:lnTo>
                  <a:lnTo>
                    <a:pt x="3002620" y="2011367"/>
                  </a:lnTo>
                  <a:lnTo>
                    <a:pt x="3012301" y="2015497"/>
                  </a:lnTo>
                  <a:lnTo>
                    <a:pt x="3015777" y="2013823"/>
                  </a:lnTo>
                  <a:lnTo>
                    <a:pt x="3018340" y="2007815"/>
                  </a:lnTo>
                  <a:lnTo>
                    <a:pt x="3016667" y="2004338"/>
                  </a:lnTo>
                  <a:close/>
                </a:path>
                <a:path w="18559780" h="10876915">
                  <a:moveTo>
                    <a:pt x="2054906" y="1591321"/>
                  </a:moveTo>
                  <a:lnTo>
                    <a:pt x="2045225" y="1587191"/>
                  </a:lnTo>
                  <a:lnTo>
                    <a:pt x="2041558" y="1588389"/>
                  </a:lnTo>
                  <a:lnTo>
                    <a:pt x="2038994" y="1594398"/>
                  </a:lnTo>
                  <a:lnTo>
                    <a:pt x="2040050" y="1598399"/>
                  </a:lnTo>
                  <a:lnTo>
                    <a:pt x="2049731" y="1602528"/>
                  </a:lnTo>
                  <a:lnTo>
                    <a:pt x="2053398" y="1601332"/>
                  </a:lnTo>
                  <a:lnTo>
                    <a:pt x="2055961" y="1595323"/>
                  </a:lnTo>
                  <a:lnTo>
                    <a:pt x="2054906" y="1591321"/>
                  </a:lnTo>
                  <a:close/>
                </a:path>
                <a:path w="18559780" h="10876915">
                  <a:moveTo>
                    <a:pt x="3098116" y="2036319"/>
                  </a:moveTo>
                  <a:lnTo>
                    <a:pt x="3088435" y="2032190"/>
                  </a:lnTo>
                  <a:lnTo>
                    <a:pt x="3084959" y="2033864"/>
                  </a:lnTo>
                  <a:lnTo>
                    <a:pt x="3083677" y="2036869"/>
                  </a:lnTo>
                  <a:lnTo>
                    <a:pt x="3082835" y="2039666"/>
                  </a:lnTo>
                  <a:lnTo>
                    <a:pt x="3082729" y="2040016"/>
                  </a:lnTo>
                  <a:lnTo>
                    <a:pt x="3084069" y="2043350"/>
                  </a:lnTo>
                  <a:lnTo>
                    <a:pt x="3093750" y="2047479"/>
                  </a:lnTo>
                  <a:lnTo>
                    <a:pt x="3097226" y="2045805"/>
                  </a:lnTo>
                  <a:lnTo>
                    <a:pt x="3099789" y="2039796"/>
                  </a:lnTo>
                  <a:lnTo>
                    <a:pt x="3098116" y="2036319"/>
                  </a:lnTo>
                  <a:close/>
                </a:path>
                <a:path w="18559780" h="10876915">
                  <a:moveTo>
                    <a:pt x="3179516" y="2067491"/>
                  </a:moveTo>
                  <a:lnTo>
                    <a:pt x="3169835" y="2063362"/>
                  </a:lnTo>
                  <a:lnTo>
                    <a:pt x="3166359" y="2065035"/>
                  </a:lnTo>
                  <a:lnTo>
                    <a:pt x="3165077" y="2068040"/>
                  </a:lnTo>
                  <a:lnTo>
                    <a:pt x="3164235" y="2070837"/>
                  </a:lnTo>
                  <a:lnTo>
                    <a:pt x="3164129" y="2071187"/>
                  </a:lnTo>
                  <a:lnTo>
                    <a:pt x="3165469" y="2074520"/>
                  </a:lnTo>
                  <a:lnTo>
                    <a:pt x="3175150" y="2078650"/>
                  </a:lnTo>
                  <a:lnTo>
                    <a:pt x="3178626" y="2076976"/>
                  </a:lnTo>
                  <a:lnTo>
                    <a:pt x="3181332" y="2070633"/>
                  </a:lnTo>
                  <a:lnTo>
                    <a:pt x="3179516" y="2067491"/>
                  </a:lnTo>
                  <a:close/>
                </a:path>
                <a:path w="18559780" h="10876915">
                  <a:moveTo>
                    <a:pt x="1973350" y="1552192"/>
                  </a:moveTo>
                  <a:lnTo>
                    <a:pt x="1966673" y="1549344"/>
                  </a:lnTo>
                  <a:lnTo>
                    <a:pt x="1963006" y="1550542"/>
                  </a:lnTo>
                  <a:lnTo>
                    <a:pt x="1960443" y="1556551"/>
                  </a:lnTo>
                  <a:lnTo>
                    <a:pt x="1961641" y="1560218"/>
                  </a:lnTo>
                  <a:lnTo>
                    <a:pt x="1964503" y="1561833"/>
                  </a:lnTo>
                  <a:lnTo>
                    <a:pt x="1971179" y="1564681"/>
                  </a:lnTo>
                  <a:lnTo>
                    <a:pt x="1974847" y="1563483"/>
                  </a:lnTo>
                  <a:lnTo>
                    <a:pt x="1977410" y="1557474"/>
                  </a:lnTo>
                  <a:lnTo>
                    <a:pt x="1976212" y="1553807"/>
                  </a:lnTo>
                  <a:lnTo>
                    <a:pt x="1973350" y="1552192"/>
                  </a:lnTo>
                  <a:close/>
                </a:path>
                <a:path w="18559780" h="10876915">
                  <a:moveTo>
                    <a:pt x="3261058" y="2098329"/>
                  </a:moveTo>
                  <a:lnTo>
                    <a:pt x="3251377" y="2094200"/>
                  </a:lnTo>
                  <a:lnTo>
                    <a:pt x="3247901" y="2095873"/>
                  </a:lnTo>
                  <a:lnTo>
                    <a:pt x="3246619" y="2098877"/>
                  </a:lnTo>
                  <a:lnTo>
                    <a:pt x="3245882" y="2101325"/>
                  </a:lnTo>
                  <a:lnTo>
                    <a:pt x="3245671" y="2102024"/>
                  </a:lnTo>
                  <a:lnTo>
                    <a:pt x="3247012" y="2105359"/>
                  </a:lnTo>
                  <a:lnTo>
                    <a:pt x="3250016" y="2106640"/>
                  </a:lnTo>
                  <a:lnTo>
                    <a:pt x="3250159" y="2106306"/>
                  </a:lnTo>
                  <a:lnTo>
                    <a:pt x="3256835" y="2109154"/>
                  </a:lnTo>
                  <a:lnTo>
                    <a:pt x="3260311" y="2107480"/>
                  </a:lnTo>
                  <a:lnTo>
                    <a:pt x="3262874" y="2101471"/>
                  </a:lnTo>
                  <a:lnTo>
                    <a:pt x="3261058" y="2098329"/>
                  </a:lnTo>
                  <a:close/>
                </a:path>
                <a:path w="18559780" h="10876915">
                  <a:moveTo>
                    <a:pt x="11815942" y="5745982"/>
                  </a:moveTo>
                  <a:lnTo>
                    <a:pt x="11812226" y="5746370"/>
                  </a:lnTo>
                  <a:lnTo>
                    <a:pt x="11808328" y="5751808"/>
                  </a:lnTo>
                  <a:lnTo>
                    <a:pt x="11808715" y="5755525"/>
                  </a:lnTo>
                  <a:lnTo>
                    <a:pt x="11811434" y="5757474"/>
                  </a:lnTo>
                  <a:lnTo>
                    <a:pt x="11814679" y="5760042"/>
                  </a:lnTo>
                  <a:lnTo>
                    <a:pt x="11816014" y="5760612"/>
                  </a:lnTo>
                  <a:lnTo>
                    <a:pt x="11815872" y="5760946"/>
                  </a:lnTo>
                  <a:lnTo>
                    <a:pt x="11818209" y="5761943"/>
                  </a:lnTo>
                  <a:lnTo>
                    <a:pt x="11821259" y="5761270"/>
                  </a:lnTo>
                  <a:lnTo>
                    <a:pt x="11823065" y="5758884"/>
                  </a:lnTo>
                  <a:lnTo>
                    <a:pt x="11825014" y="5756165"/>
                  </a:lnTo>
                  <a:lnTo>
                    <a:pt x="11824627" y="5752448"/>
                  </a:lnTo>
                  <a:lnTo>
                    <a:pt x="11821912" y="5750502"/>
                  </a:lnTo>
                  <a:lnTo>
                    <a:pt x="11818661" y="5747931"/>
                  </a:lnTo>
                  <a:lnTo>
                    <a:pt x="11815942" y="5745982"/>
                  </a:lnTo>
                  <a:close/>
                </a:path>
                <a:path w="18559780" h="10876915">
                  <a:moveTo>
                    <a:pt x="1895225" y="1513342"/>
                  </a:moveTo>
                  <a:lnTo>
                    <a:pt x="1888215" y="1510352"/>
                  </a:lnTo>
                  <a:lnTo>
                    <a:pt x="1884547" y="1511550"/>
                  </a:lnTo>
                  <a:lnTo>
                    <a:pt x="1881984" y="1517558"/>
                  </a:lnTo>
                  <a:lnTo>
                    <a:pt x="1883182" y="1521226"/>
                  </a:lnTo>
                  <a:lnTo>
                    <a:pt x="1886044" y="1522841"/>
                  </a:lnTo>
                  <a:lnTo>
                    <a:pt x="1893054" y="1525832"/>
                  </a:lnTo>
                  <a:lnTo>
                    <a:pt x="1896721" y="1524634"/>
                  </a:lnTo>
                  <a:lnTo>
                    <a:pt x="1899285" y="1518625"/>
                  </a:lnTo>
                  <a:lnTo>
                    <a:pt x="1898087" y="1514958"/>
                  </a:lnTo>
                  <a:lnTo>
                    <a:pt x="1895225" y="1513342"/>
                  </a:lnTo>
                  <a:close/>
                </a:path>
                <a:path w="18559780" h="10876915">
                  <a:moveTo>
                    <a:pt x="3343077" y="2128975"/>
                  </a:moveTo>
                  <a:lnTo>
                    <a:pt x="3333396" y="2124845"/>
                  </a:lnTo>
                  <a:lnTo>
                    <a:pt x="3329920" y="2126520"/>
                  </a:lnTo>
                  <a:lnTo>
                    <a:pt x="3328638" y="2129524"/>
                  </a:lnTo>
                  <a:lnTo>
                    <a:pt x="3327901" y="2131972"/>
                  </a:lnTo>
                  <a:lnTo>
                    <a:pt x="3327690" y="2132670"/>
                  </a:lnTo>
                  <a:lnTo>
                    <a:pt x="3329030" y="2136004"/>
                  </a:lnTo>
                  <a:lnTo>
                    <a:pt x="3332035" y="2137285"/>
                  </a:lnTo>
                  <a:lnTo>
                    <a:pt x="3332177" y="2136951"/>
                  </a:lnTo>
                  <a:lnTo>
                    <a:pt x="3338854" y="2139800"/>
                  </a:lnTo>
                  <a:lnTo>
                    <a:pt x="3342330" y="2138126"/>
                  </a:lnTo>
                  <a:lnTo>
                    <a:pt x="3344893" y="2132118"/>
                  </a:lnTo>
                  <a:lnTo>
                    <a:pt x="3343077" y="2128975"/>
                  </a:lnTo>
                  <a:close/>
                </a:path>
                <a:path w="18559780" h="10876915">
                  <a:moveTo>
                    <a:pt x="1810708" y="1470977"/>
                  </a:moveTo>
                  <a:lnTo>
                    <a:pt x="1807184" y="1471840"/>
                  </a:lnTo>
                  <a:lnTo>
                    <a:pt x="1803668" y="1478232"/>
                  </a:lnTo>
                  <a:lnTo>
                    <a:pt x="1804865" y="1481900"/>
                  </a:lnTo>
                  <a:lnTo>
                    <a:pt x="1807727" y="1483516"/>
                  </a:lnTo>
                  <a:lnTo>
                    <a:pt x="1814737" y="1486506"/>
                  </a:lnTo>
                  <a:lnTo>
                    <a:pt x="1818263" y="1485642"/>
                  </a:lnTo>
                  <a:lnTo>
                    <a:pt x="1819544" y="1482638"/>
                  </a:lnTo>
                  <a:lnTo>
                    <a:pt x="1821302" y="1479442"/>
                  </a:lnTo>
                  <a:lnTo>
                    <a:pt x="1820104" y="1475775"/>
                  </a:lnTo>
                  <a:lnTo>
                    <a:pt x="1817242" y="1474159"/>
                  </a:lnTo>
                  <a:lnTo>
                    <a:pt x="1813570" y="1472593"/>
                  </a:lnTo>
                  <a:lnTo>
                    <a:pt x="1810708" y="1470977"/>
                  </a:lnTo>
                  <a:close/>
                </a:path>
                <a:path w="18559780" h="10876915">
                  <a:moveTo>
                    <a:pt x="3424761" y="2159479"/>
                  </a:moveTo>
                  <a:lnTo>
                    <a:pt x="3415080" y="2155349"/>
                  </a:lnTo>
                  <a:lnTo>
                    <a:pt x="3411605" y="2157023"/>
                  </a:lnTo>
                  <a:lnTo>
                    <a:pt x="3410323" y="2160028"/>
                  </a:lnTo>
                  <a:lnTo>
                    <a:pt x="3409586" y="2162476"/>
                  </a:lnTo>
                  <a:lnTo>
                    <a:pt x="3409376" y="2163174"/>
                  </a:lnTo>
                  <a:lnTo>
                    <a:pt x="3410715" y="2166508"/>
                  </a:lnTo>
                  <a:lnTo>
                    <a:pt x="3413720" y="2167790"/>
                  </a:lnTo>
                  <a:lnTo>
                    <a:pt x="3413862" y="2167456"/>
                  </a:lnTo>
                  <a:lnTo>
                    <a:pt x="3420539" y="2170304"/>
                  </a:lnTo>
                  <a:lnTo>
                    <a:pt x="3424014" y="2168631"/>
                  </a:lnTo>
                  <a:lnTo>
                    <a:pt x="3426577" y="2162622"/>
                  </a:lnTo>
                  <a:lnTo>
                    <a:pt x="3424761" y="2159479"/>
                  </a:lnTo>
                  <a:close/>
                </a:path>
                <a:path w="18559780" h="10876915">
                  <a:moveTo>
                    <a:pt x="3506731" y="2189316"/>
                  </a:moveTo>
                  <a:lnTo>
                    <a:pt x="3503584" y="2188368"/>
                  </a:lnTo>
                  <a:lnTo>
                    <a:pt x="3496908" y="2185520"/>
                  </a:lnTo>
                  <a:lnTo>
                    <a:pt x="3493432" y="2187193"/>
                  </a:lnTo>
                  <a:lnTo>
                    <a:pt x="3492150" y="2190197"/>
                  </a:lnTo>
                  <a:lnTo>
                    <a:pt x="3491413" y="2192645"/>
                  </a:lnTo>
                  <a:lnTo>
                    <a:pt x="3491202" y="2193344"/>
                  </a:lnTo>
                  <a:lnTo>
                    <a:pt x="3492542" y="2196678"/>
                  </a:lnTo>
                  <a:lnTo>
                    <a:pt x="3495547" y="2197960"/>
                  </a:lnTo>
                  <a:lnTo>
                    <a:pt x="3495689" y="2197626"/>
                  </a:lnTo>
                  <a:lnTo>
                    <a:pt x="3502365" y="2200474"/>
                  </a:lnTo>
                  <a:lnTo>
                    <a:pt x="3505842" y="2198800"/>
                  </a:lnTo>
                  <a:lnTo>
                    <a:pt x="3508405" y="2192791"/>
                  </a:lnTo>
                  <a:lnTo>
                    <a:pt x="3506731" y="2189316"/>
                  </a:lnTo>
                  <a:close/>
                </a:path>
                <a:path w="18559780" h="10876915">
                  <a:moveTo>
                    <a:pt x="1733487" y="1430935"/>
                  </a:moveTo>
                  <a:lnTo>
                    <a:pt x="1729486" y="1431989"/>
                  </a:lnTo>
                  <a:lnTo>
                    <a:pt x="1728204" y="1434995"/>
                  </a:lnTo>
                  <a:lnTo>
                    <a:pt x="1726589" y="1437856"/>
                  </a:lnTo>
                  <a:lnTo>
                    <a:pt x="1727786" y="1441524"/>
                  </a:lnTo>
                  <a:lnTo>
                    <a:pt x="1730506" y="1443473"/>
                  </a:lnTo>
                  <a:lnTo>
                    <a:pt x="1737516" y="1446464"/>
                  </a:lnTo>
                  <a:lnTo>
                    <a:pt x="1741042" y="1445600"/>
                  </a:lnTo>
                  <a:lnTo>
                    <a:pt x="1742323" y="1442596"/>
                  </a:lnTo>
                  <a:lnTo>
                    <a:pt x="1743939" y="1439733"/>
                  </a:lnTo>
                  <a:lnTo>
                    <a:pt x="1742740" y="1436066"/>
                  </a:lnTo>
                  <a:lnTo>
                    <a:pt x="1740021" y="1434117"/>
                  </a:lnTo>
                  <a:lnTo>
                    <a:pt x="1736349" y="1432550"/>
                  </a:lnTo>
                  <a:lnTo>
                    <a:pt x="1733487" y="1430935"/>
                  </a:lnTo>
                  <a:close/>
                </a:path>
                <a:path w="18559780" h="10876915">
                  <a:moveTo>
                    <a:pt x="3589177" y="2218959"/>
                  </a:moveTo>
                  <a:lnTo>
                    <a:pt x="3586030" y="2218011"/>
                  </a:lnTo>
                  <a:lnTo>
                    <a:pt x="3582358" y="2216445"/>
                  </a:lnTo>
                  <a:lnTo>
                    <a:pt x="3579212" y="2215498"/>
                  </a:lnTo>
                  <a:lnTo>
                    <a:pt x="3575735" y="2217172"/>
                  </a:lnTo>
                  <a:lnTo>
                    <a:pt x="3574454" y="2220176"/>
                  </a:lnTo>
                  <a:lnTo>
                    <a:pt x="3573822" y="2222274"/>
                  </a:lnTo>
                  <a:lnTo>
                    <a:pt x="3573506" y="2223323"/>
                  </a:lnTo>
                  <a:lnTo>
                    <a:pt x="3574846" y="2226656"/>
                  </a:lnTo>
                  <a:lnTo>
                    <a:pt x="3577851" y="2227938"/>
                  </a:lnTo>
                  <a:lnTo>
                    <a:pt x="3578327" y="2227746"/>
                  </a:lnTo>
                  <a:lnTo>
                    <a:pt x="3581999" y="2229313"/>
                  </a:lnTo>
                  <a:lnTo>
                    <a:pt x="3585145" y="2230261"/>
                  </a:lnTo>
                  <a:lnTo>
                    <a:pt x="3588621" y="2228587"/>
                  </a:lnTo>
                  <a:lnTo>
                    <a:pt x="3589903" y="2225583"/>
                  </a:lnTo>
                  <a:lnTo>
                    <a:pt x="3590535" y="2223485"/>
                  </a:lnTo>
                  <a:lnTo>
                    <a:pt x="3590851" y="2222436"/>
                  </a:lnTo>
                  <a:lnTo>
                    <a:pt x="3589177" y="2218959"/>
                  </a:lnTo>
                  <a:close/>
                </a:path>
                <a:path w="18559780" h="10876915">
                  <a:moveTo>
                    <a:pt x="11745801" y="5693966"/>
                  </a:moveTo>
                  <a:lnTo>
                    <a:pt x="11741943" y="5694688"/>
                  </a:lnTo>
                  <a:lnTo>
                    <a:pt x="11738044" y="5700127"/>
                  </a:lnTo>
                  <a:lnTo>
                    <a:pt x="11738765" y="5703985"/>
                  </a:lnTo>
                  <a:lnTo>
                    <a:pt x="11741484" y="5705934"/>
                  </a:lnTo>
                  <a:lnTo>
                    <a:pt x="11744872" y="5708169"/>
                  </a:lnTo>
                  <a:lnTo>
                    <a:pt x="11748211" y="5709593"/>
                  </a:lnTo>
                  <a:lnTo>
                    <a:pt x="11751259" y="5708920"/>
                  </a:lnTo>
                  <a:lnTo>
                    <a:pt x="11753066" y="5706535"/>
                  </a:lnTo>
                  <a:lnTo>
                    <a:pt x="11755350" y="5703957"/>
                  </a:lnTo>
                  <a:lnTo>
                    <a:pt x="11754627" y="5700099"/>
                  </a:lnTo>
                  <a:lnTo>
                    <a:pt x="11751908" y="5698150"/>
                  </a:lnTo>
                  <a:lnTo>
                    <a:pt x="11748520" y="5695915"/>
                  </a:lnTo>
                  <a:lnTo>
                    <a:pt x="11745801" y="5693966"/>
                  </a:lnTo>
                  <a:close/>
                </a:path>
                <a:path w="18559780" h="10876915">
                  <a:moveTo>
                    <a:pt x="1662559" y="1392788"/>
                  </a:moveTo>
                  <a:lnTo>
                    <a:pt x="1659221" y="1391364"/>
                  </a:lnTo>
                  <a:lnTo>
                    <a:pt x="1656133" y="1396754"/>
                  </a:lnTo>
                  <a:lnTo>
                    <a:pt x="1654362" y="1400339"/>
                  </a:lnTo>
                  <a:lnTo>
                    <a:pt x="1653396" y="1402295"/>
                  </a:lnTo>
                  <a:lnTo>
                    <a:pt x="1653235" y="1402621"/>
                  </a:lnTo>
                  <a:lnTo>
                    <a:pt x="1657241" y="1404329"/>
                  </a:lnTo>
                  <a:lnTo>
                    <a:pt x="1657050" y="1403853"/>
                  </a:lnTo>
                  <a:lnTo>
                    <a:pt x="1660055" y="1405135"/>
                  </a:lnTo>
                  <a:lnTo>
                    <a:pt x="1663580" y="1404271"/>
                  </a:lnTo>
                  <a:lnTo>
                    <a:pt x="1665220" y="1400631"/>
                  </a:lnTo>
                  <a:lnTo>
                    <a:pt x="1666477" y="1398404"/>
                  </a:lnTo>
                  <a:lnTo>
                    <a:pt x="1665279" y="1394737"/>
                  </a:lnTo>
                  <a:lnTo>
                    <a:pt x="1662559" y="1392788"/>
                  </a:lnTo>
                  <a:close/>
                </a:path>
                <a:path w="18559780" h="10876915">
                  <a:moveTo>
                    <a:pt x="3671289" y="2248462"/>
                  </a:moveTo>
                  <a:lnTo>
                    <a:pt x="3668143" y="2247514"/>
                  </a:lnTo>
                  <a:lnTo>
                    <a:pt x="3664470" y="2245948"/>
                  </a:lnTo>
                  <a:lnTo>
                    <a:pt x="3660990" y="2244858"/>
                  </a:lnTo>
                  <a:lnTo>
                    <a:pt x="3657847" y="2246673"/>
                  </a:lnTo>
                  <a:lnTo>
                    <a:pt x="3656565" y="2249678"/>
                  </a:lnTo>
                  <a:lnTo>
                    <a:pt x="3655933" y="2251776"/>
                  </a:lnTo>
                  <a:lnTo>
                    <a:pt x="3655618" y="2252826"/>
                  </a:lnTo>
                  <a:lnTo>
                    <a:pt x="3656958" y="2256158"/>
                  </a:lnTo>
                  <a:lnTo>
                    <a:pt x="3659962" y="2257440"/>
                  </a:lnTo>
                  <a:lnTo>
                    <a:pt x="3660439" y="2257250"/>
                  </a:lnTo>
                  <a:lnTo>
                    <a:pt x="3664111" y="2258816"/>
                  </a:lnTo>
                  <a:lnTo>
                    <a:pt x="3667591" y="2259906"/>
                  </a:lnTo>
                  <a:lnTo>
                    <a:pt x="3670733" y="2258090"/>
                  </a:lnTo>
                  <a:lnTo>
                    <a:pt x="3672015" y="2255084"/>
                  </a:lnTo>
                  <a:lnTo>
                    <a:pt x="3672647" y="2252986"/>
                  </a:lnTo>
                  <a:lnTo>
                    <a:pt x="3672963" y="2251938"/>
                  </a:lnTo>
                  <a:lnTo>
                    <a:pt x="3671289" y="2248462"/>
                  </a:lnTo>
                  <a:close/>
                </a:path>
                <a:path w="18559780" h="10876915">
                  <a:moveTo>
                    <a:pt x="3753401" y="2277964"/>
                  </a:moveTo>
                  <a:lnTo>
                    <a:pt x="3750254" y="2277017"/>
                  </a:lnTo>
                  <a:lnTo>
                    <a:pt x="3746582" y="2275450"/>
                  </a:lnTo>
                  <a:lnTo>
                    <a:pt x="3743102" y="2274360"/>
                  </a:lnTo>
                  <a:lnTo>
                    <a:pt x="3739959" y="2276177"/>
                  </a:lnTo>
                  <a:lnTo>
                    <a:pt x="3738678" y="2279181"/>
                  </a:lnTo>
                  <a:lnTo>
                    <a:pt x="3738046" y="2281278"/>
                  </a:lnTo>
                  <a:lnTo>
                    <a:pt x="3737731" y="2282327"/>
                  </a:lnTo>
                  <a:lnTo>
                    <a:pt x="3739070" y="2285661"/>
                  </a:lnTo>
                  <a:lnTo>
                    <a:pt x="3742075" y="2286943"/>
                  </a:lnTo>
                  <a:lnTo>
                    <a:pt x="3742217" y="2286609"/>
                  </a:lnTo>
                  <a:lnTo>
                    <a:pt x="3746223" y="2288318"/>
                  </a:lnTo>
                  <a:lnTo>
                    <a:pt x="3749703" y="2289408"/>
                  </a:lnTo>
                  <a:lnTo>
                    <a:pt x="3752846" y="2287591"/>
                  </a:lnTo>
                  <a:lnTo>
                    <a:pt x="3754128" y="2284587"/>
                  </a:lnTo>
                  <a:lnTo>
                    <a:pt x="3754759" y="2282490"/>
                  </a:lnTo>
                  <a:lnTo>
                    <a:pt x="3755075" y="2281441"/>
                  </a:lnTo>
                  <a:lnTo>
                    <a:pt x="3753401" y="2277964"/>
                  </a:lnTo>
                  <a:close/>
                </a:path>
                <a:path w="18559780" h="10876915">
                  <a:moveTo>
                    <a:pt x="1579039" y="1348086"/>
                  </a:moveTo>
                  <a:lnTo>
                    <a:pt x="1575038" y="1349141"/>
                  </a:lnTo>
                  <a:lnTo>
                    <a:pt x="1573756" y="1352146"/>
                  </a:lnTo>
                  <a:lnTo>
                    <a:pt x="1572141" y="1355008"/>
                  </a:lnTo>
                  <a:lnTo>
                    <a:pt x="1573339" y="1358675"/>
                  </a:lnTo>
                  <a:lnTo>
                    <a:pt x="1576059" y="1360624"/>
                  </a:lnTo>
                  <a:lnTo>
                    <a:pt x="1583069" y="1363614"/>
                  </a:lnTo>
                  <a:lnTo>
                    <a:pt x="1586594" y="1362750"/>
                  </a:lnTo>
                  <a:lnTo>
                    <a:pt x="1587875" y="1359746"/>
                  </a:lnTo>
                  <a:lnTo>
                    <a:pt x="1589490" y="1356885"/>
                  </a:lnTo>
                  <a:lnTo>
                    <a:pt x="1588293" y="1353217"/>
                  </a:lnTo>
                  <a:lnTo>
                    <a:pt x="1585574" y="1351268"/>
                  </a:lnTo>
                  <a:lnTo>
                    <a:pt x="1581901" y="1349701"/>
                  </a:lnTo>
                  <a:lnTo>
                    <a:pt x="1579039" y="1348086"/>
                  </a:lnTo>
                  <a:close/>
                </a:path>
                <a:path w="18559780" h="10876915">
                  <a:moveTo>
                    <a:pt x="3835656" y="2307133"/>
                  </a:moveTo>
                  <a:lnTo>
                    <a:pt x="3832509" y="2306185"/>
                  </a:lnTo>
                  <a:lnTo>
                    <a:pt x="3828837" y="2304619"/>
                  </a:lnTo>
                  <a:lnTo>
                    <a:pt x="3825356" y="2303529"/>
                  </a:lnTo>
                  <a:lnTo>
                    <a:pt x="3822214" y="2305344"/>
                  </a:lnTo>
                  <a:lnTo>
                    <a:pt x="3820932" y="2308350"/>
                  </a:lnTo>
                  <a:lnTo>
                    <a:pt x="3820300" y="2310448"/>
                  </a:lnTo>
                  <a:lnTo>
                    <a:pt x="3819984" y="2311497"/>
                  </a:lnTo>
                  <a:lnTo>
                    <a:pt x="3821325" y="2314830"/>
                  </a:lnTo>
                  <a:lnTo>
                    <a:pt x="3824329" y="2316111"/>
                  </a:lnTo>
                  <a:lnTo>
                    <a:pt x="3824471" y="2315778"/>
                  </a:lnTo>
                  <a:lnTo>
                    <a:pt x="3828477" y="2317486"/>
                  </a:lnTo>
                  <a:lnTo>
                    <a:pt x="3831958" y="2318576"/>
                  </a:lnTo>
                  <a:lnTo>
                    <a:pt x="3835100" y="2316761"/>
                  </a:lnTo>
                  <a:lnTo>
                    <a:pt x="3836381" y="2313756"/>
                  </a:lnTo>
                  <a:lnTo>
                    <a:pt x="3837013" y="2311657"/>
                  </a:lnTo>
                  <a:lnTo>
                    <a:pt x="3837329" y="2310609"/>
                  </a:lnTo>
                  <a:lnTo>
                    <a:pt x="3835656" y="2307133"/>
                  </a:lnTo>
                  <a:close/>
                </a:path>
                <a:path w="18559780" h="10876915">
                  <a:moveTo>
                    <a:pt x="3917910" y="2336301"/>
                  </a:moveTo>
                  <a:lnTo>
                    <a:pt x="3914763" y="2335354"/>
                  </a:lnTo>
                  <a:lnTo>
                    <a:pt x="3911091" y="2333788"/>
                  </a:lnTo>
                  <a:lnTo>
                    <a:pt x="3907610" y="2332697"/>
                  </a:lnTo>
                  <a:lnTo>
                    <a:pt x="3904468" y="2334513"/>
                  </a:lnTo>
                  <a:lnTo>
                    <a:pt x="3903187" y="2337517"/>
                  </a:lnTo>
                  <a:lnTo>
                    <a:pt x="3902555" y="2339615"/>
                  </a:lnTo>
                  <a:lnTo>
                    <a:pt x="3902239" y="2340664"/>
                  </a:lnTo>
                  <a:lnTo>
                    <a:pt x="3903578" y="2343998"/>
                  </a:lnTo>
                  <a:lnTo>
                    <a:pt x="3906583" y="2345280"/>
                  </a:lnTo>
                  <a:lnTo>
                    <a:pt x="3906725" y="2344946"/>
                  </a:lnTo>
                  <a:lnTo>
                    <a:pt x="3910732" y="2346655"/>
                  </a:lnTo>
                  <a:lnTo>
                    <a:pt x="3914212" y="2347745"/>
                  </a:lnTo>
                  <a:lnTo>
                    <a:pt x="3917355" y="2345928"/>
                  </a:lnTo>
                  <a:lnTo>
                    <a:pt x="3918636" y="2342924"/>
                  </a:lnTo>
                  <a:lnTo>
                    <a:pt x="3919268" y="2340826"/>
                  </a:lnTo>
                  <a:lnTo>
                    <a:pt x="3919584" y="2339777"/>
                  </a:lnTo>
                  <a:lnTo>
                    <a:pt x="3917910" y="2336301"/>
                  </a:lnTo>
                  <a:close/>
                </a:path>
                <a:path w="18559780" h="10876915">
                  <a:moveTo>
                    <a:pt x="1502957" y="1305373"/>
                  </a:moveTo>
                  <a:lnTo>
                    <a:pt x="1499289" y="1306571"/>
                  </a:lnTo>
                  <a:lnTo>
                    <a:pt x="1497674" y="1309433"/>
                  </a:lnTo>
                  <a:lnTo>
                    <a:pt x="1495917" y="1312628"/>
                  </a:lnTo>
                  <a:lnTo>
                    <a:pt x="1497114" y="1316296"/>
                  </a:lnTo>
                  <a:lnTo>
                    <a:pt x="1499834" y="1318246"/>
                  </a:lnTo>
                  <a:lnTo>
                    <a:pt x="1506844" y="1321236"/>
                  </a:lnTo>
                  <a:lnTo>
                    <a:pt x="1510511" y="1320038"/>
                  </a:lnTo>
                  <a:lnTo>
                    <a:pt x="1511651" y="1317367"/>
                  </a:lnTo>
                  <a:lnTo>
                    <a:pt x="1513408" y="1314171"/>
                  </a:lnTo>
                  <a:lnTo>
                    <a:pt x="1512211" y="1310504"/>
                  </a:lnTo>
                  <a:lnTo>
                    <a:pt x="1509491" y="1308555"/>
                  </a:lnTo>
                  <a:lnTo>
                    <a:pt x="1505819" y="1306989"/>
                  </a:lnTo>
                  <a:lnTo>
                    <a:pt x="1502957" y="1305373"/>
                  </a:lnTo>
                  <a:close/>
                </a:path>
                <a:path w="18559780" h="10876915">
                  <a:moveTo>
                    <a:pt x="11675090" y="5643285"/>
                  </a:moveTo>
                  <a:lnTo>
                    <a:pt x="11671232" y="5644007"/>
                  </a:lnTo>
                  <a:lnTo>
                    <a:pt x="11667333" y="5649445"/>
                  </a:lnTo>
                  <a:lnTo>
                    <a:pt x="11668055" y="5653305"/>
                  </a:lnTo>
                  <a:lnTo>
                    <a:pt x="11670774" y="5655254"/>
                  </a:lnTo>
                  <a:lnTo>
                    <a:pt x="11674162" y="5657488"/>
                  </a:lnTo>
                  <a:lnTo>
                    <a:pt x="11677833" y="5659055"/>
                  </a:lnTo>
                  <a:lnTo>
                    <a:pt x="11680882" y="5658382"/>
                  </a:lnTo>
                  <a:lnTo>
                    <a:pt x="11682689" y="5655995"/>
                  </a:lnTo>
                  <a:lnTo>
                    <a:pt x="11684638" y="5653276"/>
                  </a:lnTo>
                  <a:lnTo>
                    <a:pt x="11683917" y="5649418"/>
                  </a:lnTo>
                  <a:lnTo>
                    <a:pt x="11681198" y="5647469"/>
                  </a:lnTo>
                  <a:lnTo>
                    <a:pt x="11677810" y="5645235"/>
                  </a:lnTo>
                  <a:lnTo>
                    <a:pt x="11675090" y="5643285"/>
                  </a:lnTo>
                  <a:close/>
                </a:path>
                <a:path w="18559780" h="10876915">
                  <a:moveTo>
                    <a:pt x="3999973" y="2364994"/>
                  </a:moveTo>
                  <a:lnTo>
                    <a:pt x="3996827" y="2364045"/>
                  </a:lnTo>
                  <a:lnTo>
                    <a:pt x="3993154" y="2362479"/>
                  </a:lnTo>
                  <a:lnTo>
                    <a:pt x="3990008" y="2361531"/>
                  </a:lnTo>
                  <a:lnTo>
                    <a:pt x="3986865" y="2363348"/>
                  </a:lnTo>
                  <a:lnTo>
                    <a:pt x="3985583" y="2366353"/>
                  </a:lnTo>
                  <a:lnTo>
                    <a:pt x="3984952" y="2368451"/>
                  </a:lnTo>
                  <a:lnTo>
                    <a:pt x="3984636" y="2369499"/>
                  </a:lnTo>
                  <a:lnTo>
                    <a:pt x="3985976" y="2372832"/>
                  </a:lnTo>
                  <a:lnTo>
                    <a:pt x="3988981" y="2374114"/>
                  </a:lnTo>
                  <a:lnTo>
                    <a:pt x="3989123" y="2373781"/>
                  </a:lnTo>
                  <a:lnTo>
                    <a:pt x="3993128" y="2375490"/>
                  </a:lnTo>
                  <a:lnTo>
                    <a:pt x="4001647" y="2368469"/>
                  </a:lnTo>
                  <a:lnTo>
                    <a:pt x="3999973" y="2364994"/>
                  </a:lnTo>
                  <a:close/>
                </a:path>
                <a:path w="18559780" h="10876915">
                  <a:moveTo>
                    <a:pt x="1427494" y="1262134"/>
                  </a:moveTo>
                  <a:lnTo>
                    <a:pt x="1423826" y="1263332"/>
                  </a:lnTo>
                  <a:lnTo>
                    <a:pt x="1422749" y="1265241"/>
                  </a:lnTo>
                  <a:lnTo>
                    <a:pt x="1422211" y="1266195"/>
                  </a:lnTo>
                  <a:lnTo>
                    <a:pt x="1420261" y="1268914"/>
                  </a:lnTo>
                  <a:lnTo>
                    <a:pt x="1421317" y="1272916"/>
                  </a:lnTo>
                  <a:lnTo>
                    <a:pt x="1424036" y="1274865"/>
                  </a:lnTo>
                  <a:lnTo>
                    <a:pt x="1428376" y="1276717"/>
                  </a:lnTo>
                  <a:lnTo>
                    <a:pt x="1428568" y="1277192"/>
                  </a:lnTo>
                  <a:lnTo>
                    <a:pt x="1431238" y="1278331"/>
                  </a:lnTo>
                  <a:lnTo>
                    <a:pt x="1434572" y="1276992"/>
                  </a:lnTo>
                  <a:lnTo>
                    <a:pt x="1436045" y="1274463"/>
                  </a:lnTo>
                  <a:lnTo>
                    <a:pt x="1437994" y="1271744"/>
                  </a:lnTo>
                  <a:lnTo>
                    <a:pt x="1436939" y="1267742"/>
                  </a:lnTo>
                  <a:lnTo>
                    <a:pt x="1434219" y="1265792"/>
                  </a:lnTo>
                  <a:lnTo>
                    <a:pt x="1430547" y="1264226"/>
                  </a:lnTo>
                  <a:lnTo>
                    <a:pt x="1427494" y="1262134"/>
                  </a:lnTo>
                  <a:close/>
                </a:path>
                <a:path w="18559780" h="10876915">
                  <a:moveTo>
                    <a:pt x="4082370" y="2393829"/>
                  </a:moveTo>
                  <a:lnTo>
                    <a:pt x="4079223" y="2392881"/>
                  </a:lnTo>
                  <a:lnTo>
                    <a:pt x="4075551" y="2391315"/>
                  </a:lnTo>
                  <a:lnTo>
                    <a:pt x="4072405" y="2390366"/>
                  </a:lnTo>
                  <a:lnTo>
                    <a:pt x="4069262" y="2392183"/>
                  </a:lnTo>
                  <a:lnTo>
                    <a:pt x="4067981" y="2395186"/>
                  </a:lnTo>
                  <a:lnTo>
                    <a:pt x="4067349" y="2397285"/>
                  </a:lnTo>
                  <a:lnTo>
                    <a:pt x="4067033" y="2398334"/>
                  </a:lnTo>
                  <a:lnTo>
                    <a:pt x="4068372" y="2401668"/>
                  </a:lnTo>
                  <a:lnTo>
                    <a:pt x="4071377" y="2402950"/>
                  </a:lnTo>
                  <a:lnTo>
                    <a:pt x="4071519" y="2402616"/>
                  </a:lnTo>
                  <a:lnTo>
                    <a:pt x="4075526" y="2404325"/>
                  </a:lnTo>
                  <a:lnTo>
                    <a:pt x="4084044" y="2397304"/>
                  </a:lnTo>
                  <a:lnTo>
                    <a:pt x="4082370" y="2393829"/>
                  </a:lnTo>
                  <a:close/>
                </a:path>
                <a:path w="18559780" h="10876915">
                  <a:moveTo>
                    <a:pt x="4164767" y="2422662"/>
                  </a:moveTo>
                  <a:lnTo>
                    <a:pt x="4161620" y="2421715"/>
                  </a:lnTo>
                  <a:lnTo>
                    <a:pt x="4157948" y="2420148"/>
                  </a:lnTo>
                  <a:lnTo>
                    <a:pt x="4154801" y="2419200"/>
                  </a:lnTo>
                  <a:lnTo>
                    <a:pt x="4151659" y="2421017"/>
                  </a:lnTo>
                  <a:lnTo>
                    <a:pt x="4150377" y="2424022"/>
                  </a:lnTo>
                  <a:lnTo>
                    <a:pt x="4149773" y="2426131"/>
                  </a:lnTo>
                  <a:lnTo>
                    <a:pt x="4149572" y="2426835"/>
                  </a:lnTo>
                  <a:lnTo>
                    <a:pt x="4150912" y="2430169"/>
                  </a:lnTo>
                  <a:lnTo>
                    <a:pt x="4157922" y="2433159"/>
                  </a:lnTo>
                  <a:lnTo>
                    <a:pt x="4161069" y="2434107"/>
                  </a:lnTo>
                  <a:lnTo>
                    <a:pt x="4164211" y="2432290"/>
                  </a:lnTo>
                  <a:lnTo>
                    <a:pt x="4165492" y="2429286"/>
                  </a:lnTo>
                  <a:lnTo>
                    <a:pt x="4166125" y="2427188"/>
                  </a:lnTo>
                  <a:lnTo>
                    <a:pt x="4166441" y="2426139"/>
                  </a:lnTo>
                  <a:lnTo>
                    <a:pt x="4164767" y="2422662"/>
                  </a:lnTo>
                  <a:close/>
                </a:path>
                <a:path w="18559780" h="10876915">
                  <a:moveTo>
                    <a:pt x="11603001" y="5593990"/>
                  </a:moveTo>
                  <a:lnTo>
                    <a:pt x="11599476" y="5594853"/>
                  </a:lnTo>
                  <a:lnTo>
                    <a:pt x="11595793" y="5599991"/>
                  </a:lnTo>
                  <a:lnTo>
                    <a:pt x="11595577" y="5600292"/>
                  </a:lnTo>
                  <a:lnTo>
                    <a:pt x="11596441" y="5603818"/>
                  </a:lnTo>
                  <a:lnTo>
                    <a:pt x="11599160" y="5605767"/>
                  </a:lnTo>
                  <a:lnTo>
                    <a:pt x="11602547" y="5608001"/>
                  </a:lnTo>
                  <a:lnTo>
                    <a:pt x="11606220" y="5609568"/>
                  </a:lnTo>
                  <a:lnTo>
                    <a:pt x="11608934" y="5608752"/>
                  </a:lnTo>
                  <a:lnTo>
                    <a:pt x="11610515" y="5606664"/>
                  </a:lnTo>
                  <a:lnTo>
                    <a:pt x="11612690" y="5603647"/>
                  </a:lnTo>
                  <a:lnTo>
                    <a:pt x="11611826" y="5600121"/>
                  </a:lnTo>
                  <a:lnTo>
                    <a:pt x="11609107" y="5598173"/>
                  </a:lnTo>
                  <a:lnTo>
                    <a:pt x="11605720" y="5595939"/>
                  </a:lnTo>
                  <a:lnTo>
                    <a:pt x="11603001" y="5593990"/>
                  </a:lnTo>
                  <a:close/>
                </a:path>
                <a:path w="18559780" h="10876915">
                  <a:moveTo>
                    <a:pt x="1352791" y="1218037"/>
                  </a:moveTo>
                  <a:lnTo>
                    <a:pt x="1348932" y="1218759"/>
                  </a:lnTo>
                  <a:lnTo>
                    <a:pt x="1346240" y="1223529"/>
                  </a:lnTo>
                  <a:lnTo>
                    <a:pt x="1345701" y="1224483"/>
                  </a:lnTo>
                  <a:lnTo>
                    <a:pt x="1346565" y="1228009"/>
                  </a:lnTo>
                  <a:lnTo>
                    <a:pt x="1349142" y="1230291"/>
                  </a:lnTo>
                  <a:lnTo>
                    <a:pt x="1356486" y="1233423"/>
                  </a:lnTo>
                  <a:lnTo>
                    <a:pt x="1359677" y="1232418"/>
                  </a:lnTo>
                  <a:lnTo>
                    <a:pt x="1361151" y="1229889"/>
                  </a:lnTo>
                  <a:lnTo>
                    <a:pt x="1362767" y="1227027"/>
                  </a:lnTo>
                  <a:lnTo>
                    <a:pt x="1361902" y="1223502"/>
                  </a:lnTo>
                  <a:lnTo>
                    <a:pt x="1359325" y="1221219"/>
                  </a:lnTo>
                  <a:lnTo>
                    <a:pt x="1355653" y="1219653"/>
                  </a:lnTo>
                  <a:lnTo>
                    <a:pt x="1352791" y="1218037"/>
                  </a:lnTo>
                  <a:close/>
                </a:path>
                <a:path w="18559780" h="10876915">
                  <a:moveTo>
                    <a:pt x="4247306" y="2451164"/>
                  </a:moveTo>
                  <a:lnTo>
                    <a:pt x="4244159" y="2450217"/>
                  </a:lnTo>
                  <a:lnTo>
                    <a:pt x="4240487" y="2448650"/>
                  </a:lnTo>
                  <a:lnTo>
                    <a:pt x="4237340" y="2447702"/>
                  </a:lnTo>
                  <a:lnTo>
                    <a:pt x="4234198" y="2449518"/>
                  </a:lnTo>
                  <a:lnTo>
                    <a:pt x="4232917" y="2452522"/>
                  </a:lnTo>
                  <a:lnTo>
                    <a:pt x="4232313" y="2454632"/>
                  </a:lnTo>
                  <a:lnTo>
                    <a:pt x="4232111" y="2455336"/>
                  </a:lnTo>
                  <a:lnTo>
                    <a:pt x="4233451" y="2458670"/>
                  </a:lnTo>
                  <a:lnTo>
                    <a:pt x="4240461" y="2461660"/>
                  </a:lnTo>
                  <a:lnTo>
                    <a:pt x="4243608" y="2462608"/>
                  </a:lnTo>
                  <a:lnTo>
                    <a:pt x="4246751" y="2460791"/>
                  </a:lnTo>
                  <a:lnTo>
                    <a:pt x="4248032" y="2457787"/>
                  </a:lnTo>
                  <a:lnTo>
                    <a:pt x="4249122" y="2454306"/>
                  </a:lnTo>
                  <a:lnTo>
                    <a:pt x="4247306" y="2451164"/>
                  </a:lnTo>
                  <a:close/>
                </a:path>
                <a:path w="18559780" h="10876915">
                  <a:moveTo>
                    <a:pt x="4329846" y="2479664"/>
                  </a:moveTo>
                  <a:lnTo>
                    <a:pt x="4326699" y="2478716"/>
                  </a:lnTo>
                  <a:lnTo>
                    <a:pt x="4323026" y="2477150"/>
                  </a:lnTo>
                  <a:lnTo>
                    <a:pt x="4319880" y="2476202"/>
                  </a:lnTo>
                  <a:lnTo>
                    <a:pt x="4316737" y="2478019"/>
                  </a:lnTo>
                  <a:lnTo>
                    <a:pt x="4315455" y="2481024"/>
                  </a:lnTo>
                  <a:lnTo>
                    <a:pt x="4314852" y="2483133"/>
                  </a:lnTo>
                  <a:lnTo>
                    <a:pt x="4314650" y="2483836"/>
                  </a:lnTo>
                  <a:lnTo>
                    <a:pt x="4315990" y="2487170"/>
                  </a:lnTo>
                  <a:lnTo>
                    <a:pt x="4323001" y="2490161"/>
                  </a:lnTo>
                  <a:lnTo>
                    <a:pt x="4326148" y="2491109"/>
                  </a:lnTo>
                  <a:lnTo>
                    <a:pt x="4329290" y="2489292"/>
                  </a:lnTo>
                  <a:lnTo>
                    <a:pt x="4330571" y="2486288"/>
                  </a:lnTo>
                  <a:lnTo>
                    <a:pt x="4331662" y="2482807"/>
                  </a:lnTo>
                  <a:lnTo>
                    <a:pt x="4329846" y="2479664"/>
                  </a:lnTo>
                  <a:close/>
                </a:path>
                <a:path w="18559780" h="10876915">
                  <a:moveTo>
                    <a:pt x="11530006" y="5545886"/>
                  </a:moveTo>
                  <a:lnTo>
                    <a:pt x="11526482" y="5546750"/>
                  </a:lnTo>
                  <a:lnTo>
                    <a:pt x="11524533" y="5549469"/>
                  </a:lnTo>
                  <a:lnTo>
                    <a:pt x="11523276" y="5551696"/>
                  </a:lnTo>
                  <a:lnTo>
                    <a:pt x="11522917" y="5552332"/>
                  </a:lnTo>
                  <a:lnTo>
                    <a:pt x="11523780" y="5555857"/>
                  </a:lnTo>
                  <a:lnTo>
                    <a:pt x="11526501" y="5557805"/>
                  </a:lnTo>
                  <a:lnTo>
                    <a:pt x="11529888" y="5560040"/>
                  </a:lnTo>
                  <a:lnTo>
                    <a:pt x="11533560" y="5561606"/>
                  </a:lnTo>
                  <a:lnTo>
                    <a:pt x="11536750" y="5560601"/>
                  </a:lnTo>
                  <a:lnTo>
                    <a:pt x="11537855" y="5558704"/>
                  </a:lnTo>
                  <a:lnTo>
                    <a:pt x="11539480" y="5555845"/>
                  </a:lnTo>
                  <a:lnTo>
                    <a:pt x="11539839" y="5555210"/>
                  </a:lnTo>
                  <a:lnTo>
                    <a:pt x="11538975" y="5551685"/>
                  </a:lnTo>
                  <a:lnTo>
                    <a:pt x="11536256" y="5549735"/>
                  </a:lnTo>
                  <a:lnTo>
                    <a:pt x="11532868" y="5547501"/>
                  </a:lnTo>
                  <a:lnTo>
                    <a:pt x="11530006" y="5545886"/>
                  </a:lnTo>
                  <a:close/>
                </a:path>
                <a:path w="18559780" h="10876915">
                  <a:moveTo>
                    <a:pt x="1278324" y="1172463"/>
                  </a:moveTo>
                  <a:lnTo>
                    <a:pt x="1274465" y="1173184"/>
                  </a:lnTo>
                  <a:lnTo>
                    <a:pt x="1271593" y="1178272"/>
                  </a:lnTo>
                  <a:lnTo>
                    <a:pt x="1271234" y="1178908"/>
                  </a:lnTo>
                  <a:lnTo>
                    <a:pt x="1271956" y="1182766"/>
                  </a:lnTo>
                  <a:lnTo>
                    <a:pt x="1274818" y="1184382"/>
                  </a:lnTo>
                  <a:lnTo>
                    <a:pt x="1278205" y="1186616"/>
                  </a:lnTo>
                  <a:lnTo>
                    <a:pt x="1281878" y="1188182"/>
                  </a:lnTo>
                  <a:lnTo>
                    <a:pt x="1285068" y="1187177"/>
                  </a:lnTo>
                  <a:lnTo>
                    <a:pt x="1286173" y="1185280"/>
                  </a:lnTo>
                  <a:lnTo>
                    <a:pt x="1288156" y="1181787"/>
                  </a:lnTo>
                  <a:lnTo>
                    <a:pt x="1287435" y="1177927"/>
                  </a:lnTo>
                  <a:lnTo>
                    <a:pt x="1284573" y="1176312"/>
                  </a:lnTo>
                  <a:lnTo>
                    <a:pt x="1281186" y="1174079"/>
                  </a:lnTo>
                  <a:lnTo>
                    <a:pt x="1278324" y="1172463"/>
                  </a:lnTo>
                  <a:close/>
                </a:path>
                <a:path w="18559780" h="10876915">
                  <a:moveTo>
                    <a:pt x="4412527" y="2507832"/>
                  </a:moveTo>
                  <a:lnTo>
                    <a:pt x="4409380" y="2506884"/>
                  </a:lnTo>
                  <a:lnTo>
                    <a:pt x="4405708" y="2505318"/>
                  </a:lnTo>
                  <a:lnTo>
                    <a:pt x="4402561" y="2504370"/>
                  </a:lnTo>
                  <a:lnTo>
                    <a:pt x="4399419" y="2506186"/>
                  </a:lnTo>
                  <a:lnTo>
                    <a:pt x="4398138" y="2509190"/>
                  </a:lnTo>
                  <a:lnTo>
                    <a:pt x="4397533" y="2511300"/>
                  </a:lnTo>
                  <a:lnTo>
                    <a:pt x="4397332" y="2512003"/>
                  </a:lnTo>
                  <a:lnTo>
                    <a:pt x="4398672" y="2515337"/>
                  </a:lnTo>
                  <a:lnTo>
                    <a:pt x="4405682" y="2518328"/>
                  </a:lnTo>
                  <a:lnTo>
                    <a:pt x="4408829" y="2519275"/>
                  </a:lnTo>
                  <a:lnTo>
                    <a:pt x="4411972" y="2517459"/>
                  </a:lnTo>
                  <a:lnTo>
                    <a:pt x="4413253" y="2514455"/>
                  </a:lnTo>
                  <a:lnTo>
                    <a:pt x="4414343" y="2510973"/>
                  </a:lnTo>
                  <a:lnTo>
                    <a:pt x="4412527" y="2507832"/>
                  </a:lnTo>
                  <a:close/>
                </a:path>
                <a:path w="18559780" h="10876915">
                  <a:moveTo>
                    <a:pt x="4495208" y="2535999"/>
                  </a:moveTo>
                  <a:lnTo>
                    <a:pt x="4492062" y="2535051"/>
                  </a:lnTo>
                  <a:lnTo>
                    <a:pt x="4488390" y="2533485"/>
                  </a:lnTo>
                  <a:lnTo>
                    <a:pt x="4485243" y="2532536"/>
                  </a:lnTo>
                  <a:lnTo>
                    <a:pt x="4482101" y="2534353"/>
                  </a:lnTo>
                  <a:lnTo>
                    <a:pt x="4480819" y="2537358"/>
                  </a:lnTo>
                  <a:lnTo>
                    <a:pt x="4480215" y="2539467"/>
                  </a:lnTo>
                  <a:lnTo>
                    <a:pt x="4480014" y="2540170"/>
                  </a:lnTo>
                  <a:lnTo>
                    <a:pt x="4481353" y="2543504"/>
                  </a:lnTo>
                  <a:lnTo>
                    <a:pt x="4488364" y="2546495"/>
                  </a:lnTo>
                  <a:lnTo>
                    <a:pt x="4491511" y="2547442"/>
                  </a:lnTo>
                  <a:lnTo>
                    <a:pt x="4494653" y="2545626"/>
                  </a:lnTo>
                  <a:lnTo>
                    <a:pt x="4495935" y="2542622"/>
                  </a:lnTo>
                  <a:lnTo>
                    <a:pt x="4497025" y="2539140"/>
                  </a:lnTo>
                  <a:lnTo>
                    <a:pt x="4495208" y="2535999"/>
                  </a:lnTo>
                  <a:close/>
                </a:path>
                <a:path w="18559780" h="10876915">
                  <a:moveTo>
                    <a:pt x="1203808" y="1126078"/>
                  </a:moveTo>
                  <a:lnTo>
                    <a:pt x="1199949" y="1126798"/>
                  </a:lnTo>
                  <a:lnTo>
                    <a:pt x="1197078" y="1131886"/>
                  </a:lnTo>
                  <a:lnTo>
                    <a:pt x="1196719" y="1132523"/>
                  </a:lnTo>
                  <a:lnTo>
                    <a:pt x="1197582" y="1136048"/>
                  </a:lnTo>
                  <a:lnTo>
                    <a:pt x="1200301" y="1137998"/>
                  </a:lnTo>
                  <a:lnTo>
                    <a:pt x="1203689" y="1140232"/>
                  </a:lnTo>
                  <a:lnTo>
                    <a:pt x="1207361" y="1141798"/>
                  </a:lnTo>
                  <a:lnTo>
                    <a:pt x="1210552" y="1140792"/>
                  </a:lnTo>
                  <a:lnTo>
                    <a:pt x="1211657" y="1138895"/>
                  </a:lnTo>
                  <a:lnTo>
                    <a:pt x="1213641" y="1135401"/>
                  </a:lnTo>
                  <a:lnTo>
                    <a:pt x="1212919" y="1131543"/>
                  </a:lnTo>
                  <a:lnTo>
                    <a:pt x="1210057" y="1129928"/>
                  </a:lnTo>
                  <a:lnTo>
                    <a:pt x="1206670" y="1127693"/>
                  </a:lnTo>
                  <a:lnTo>
                    <a:pt x="1203808" y="1126078"/>
                  </a:lnTo>
                  <a:close/>
                </a:path>
                <a:path w="18559780" h="10876915">
                  <a:moveTo>
                    <a:pt x="11456585" y="5498785"/>
                  </a:moveTo>
                  <a:lnTo>
                    <a:pt x="11452726" y="5499505"/>
                  </a:lnTo>
                  <a:lnTo>
                    <a:pt x="11449854" y="5504593"/>
                  </a:lnTo>
                  <a:lnTo>
                    <a:pt x="11449495" y="5505229"/>
                  </a:lnTo>
                  <a:lnTo>
                    <a:pt x="11450217" y="5509089"/>
                  </a:lnTo>
                  <a:lnTo>
                    <a:pt x="11453079" y="5510705"/>
                  </a:lnTo>
                  <a:lnTo>
                    <a:pt x="11456466" y="5512939"/>
                  </a:lnTo>
                  <a:lnTo>
                    <a:pt x="11460138" y="5514505"/>
                  </a:lnTo>
                  <a:lnTo>
                    <a:pt x="11463330" y="5513498"/>
                  </a:lnTo>
                  <a:lnTo>
                    <a:pt x="11464435" y="5511602"/>
                  </a:lnTo>
                  <a:lnTo>
                    <a:pt x="11466418" y="5508108"/>
                  </a:lnTo>
                  <a:lnTo>
                    <a:pt x="11465696" y="5504250"/>
                  </a:lnTo>
                  <a:lnTo>
                    <a:pt x="11462835" y="5502635"/>
                  </a:lnTo>
                  <a:lnTo>
                    <a:pt x="11459447" y="5500400"/>
                  </a:lnTo>
                  <a:lnTo>
                    <a:pt x="11456585" y="5498785"/>
                  </a:lnTo>
                  <a:close/>
                </a:path>
                <a:path w="18559780" h="10876915">
                  <a:moveTo>
                    <a:pt x="4578032" y="2563832"/>
                  </a:moveTo>
                  <a:lnTo>
                    <a:pt x="4574743" y="2563218"/>
                  </a:lnTo>
                  <a:lnTo>
                    <a:pt x="4571071" y="2561652"/>
                  </a:lnTo>
                  <a:lnTo>
                    <a:pt x="4567924" y="2560704"/>
                  </a:lnTo>
                  <a:lnTo>
                    <a:pt x="4564783" y="2562520"/>
                  </a:lnTo>
                  <a:lnTo>
                    <a:pt x="4563501" y="2565525"/>
                  </a:lnTo>
                  <a:lnTo>
                    <a:pt x="4562695" y="2568337"/>
                  </a:lnTo>
                  <a:lnTo>
                    <a:pt x="4564035" y="2571671"/>
                  </a:lnTo>
                  <a:lnTo>
                    <a:pt x="4567040" y="2572953"/>
                  </a:lnTo>
                  <a:lnTo>
                    <a:pt x="4567182" y="2572619"/>
                  </a:lnTo>
                  <a:lnTo>
                    <a:pt x="4571188" y="2574328"/>
                  </a:lnTo>
                  <a:lnTo>
                    <a:pt x="4574335" y="2575276"/>
                  </a:lnTo>
                  <a:lnTo>
                    <a:pt x="4577477" y="2573459"/>
                  </a:lnTo>
                  <a:lnTo>
                    <a:pt x="4578759" y="2570455"/>
                  </a:lnTo>
                  <a:lnTo>
                    <a:pt x="4579707" y="2567307"/>
                  </a:lnTo>
                  <a:lnTo>
                    <a:pt x="4578032" y="2563832"/>
                  </a:lnTo>
                  <a:close/>
                </a:path>
                <a:path w="18559780" h="10876915">
                  <a:moveTo>
                    <a:pt x="4660714" y="2591999"/>
                  </a:moveTo>
                  <a:lnTo>
                    <a:pt x="4657425" y="2591385"/>
                  </a:lnTo>
                  <a:lnTo>
                    <a:pt x="4653753" y="2589819"/>
                  </a:lnTo>
                  <a:lnTo>
                    <a:pt x="4650606" y="2588871"/>
                  </a:lnTo>
                  <a:lnTo>
                    <a:pt x="4647464" y="2590687"/>
                  </a:lnTo>
                  <a:lnTo>
                    <a:pt x="4646182" y="2593692"/>
                  </a:lnTo>
                  <a:lnTo>
                    <a:pt x="4645377" y="2596504"/>
                  </a:lnTo>
                  <a:lnTo>
                    <a:pt x="4646717" y="2599838"/>
                  </a:lnTo>
                  <a:lnTo>
                    <a:pt x="4649721" y="2601120"/>
                  </a:lnTo>
                  <a:lnTo>
                    <a:pt x="4649864" y="2600786"/>
                  </a:lnTo>
                  <a:lnTo>
                    <a:pt x="4653869" y="2602495"/>
                  </a:lnTo>
                  <a:lnTo>
                    <a:pt x="4657016" y="2603442"/>
                  </a:lnTo>
                  <a:lnTo>
                    <a:pt x="4660159" y="2601626"/>
                  </a:lnTo>
                  <a:lnTo>
                    <a:pt x="4661440" y="2598622"/>
                  </a:lnTo>
                  <a:lnTo>
                    <a:pt x="4662388" y="2595474"/>
                  </a:lnTo>
                  <a:lnTo>
                    <a:pt x="4660714" y="2591999"/>
                  </a:lnTo>
                  <a:close/>
                </a:path>
                <a:path w="18559780" h="10876915">
                  <a:moveTo>
                    <a:pt x="11383071" y="5452827"/>
                  </a:moveTo>
                  <a:lnTo>
                    <a:pt x="11379212" y="5453548"/>
                  </a:lnTo>
                  <a:lnTo>
                    <a:pt x="11376340" y="5458635"/>
                  </a:lnTo>
                  <a:lnTo>
                    <a:pt x="11375981" y="5459271"/>
                  </a:lnTo>
                  <a:lnTo>
                    <a:pt x="11376702" y="5463130"/>
                  </a:lnTo>
                  <a:lnTo>
                    <a:pt x="11379564" y="5464746"/>
                  </a:lnTo>
                  <a:lnTo>
                    <a:pt x="11382952" y="5466981"/>
                  </a:lnTo>
                  <a:lnTo>
                    <a:pt x="11386624" y="5468547"/>
                  </a:lnTo>
                  <a:lnTo>
                    <a:pt x="11389816" y="5467541"/>
                  </a:lnTo>
                  <a:lnTo>
                    <a:pt x="11390921" y="5465644"/>
                  </a:lnTo>
                  <a:lnTo>
                    <a:pt x="11392904" y="5462150"/>
                  </a:lnTo>
                  <a:lnTo>
                    <a:pt x="11392182" y="5458292"/>
                  </a:lnTo>
                  <a:lnTo>
                    <a:pt x="11389320" y="5456676"/>
                  </a:lnTo>
                  <a:lnTo>
                    <a:pt x="11385933" y="5454442"/>
                  </a:lnTo>
                  <a:lnTo>
                    <a:pt x="11383071" y="5452827"/>
                  </a:lnTo>
                  <a:close/>
                </a:path>
                <a:path w="18559780" h="10876915">
                  <a:moveTo>
                    <a:pt x="1130863" y="1078784"/>
                  </a:moveTo>
                  <a:lnTo>
                    <a:pt x="1127338" y="1079648"/>
                  </a:lnTo>
                  <a:lnTo>
                    <a:pt x="1123657" y="1084784"/>
                  </a:lnTo>
                  <a:lnTo>
                    <a:pt x="1123440" y="1085087"/>
                  </a:lnTo>
                  <a:lnTo>
                    <a:pt x="1124304" y="1088612"/>
                  </a:lnTo>
                  <a:lnTo>
                    <a:pt x="1127023" y="1090562"/>
                  </a:lnTo>
                  <a:lnTo>
                    <a:pt x="1130410" y="1092796"/>
                  </a:lnTo>
                  <a:lnTo>
                    <a:pt x="1131412" y="1093223"/>
                  </a:lnTo>
                  <a:lnTo>
                    <a:pt x="1131269" y="1093557"/>
                  </a:lnTo>
                  <a:lnTo>
                    <a:pt x="1133940" y="1094696"/>
                  </a:lnTo>
                  <a:lnTo>
                    <a:pt x="1137132" y="1093689"/>
                  </a:lnTo>
                  <a:lnTo>
                    <a:pt x="1138421" y="1091477"/>
                  </a:lnTo>
                  <a:lnTo>
                    <a:pt x="1138605" y="1091161"/>
                  </a:lnTo>
                  <a:lnTo>
                    <a:pt x="1140554" y="1088442"/>
                  </a:lnTo>
                  <a:lnTo>
                    <a:pt x="1139690" y="1084917"/>
                  </a:lnTo>
                  <a:lnTo>
                    <a:pt x="1136970" y="1082968"/>
                  </a:lnTo>
                  <a:lnTo>
                    <a:pt x="1133583" y="1080734"/>
                  </a:lnTo>
                  <a:lnTo>
                    <a:pt x="1130863" y="1078784"/>
                  </a:lnTo>
                  <a:close/>
                </a:path>
                <a:path w="18559780" h="10876915">
                  <a:moveTo>
                    <a:pt x="4743538" y="2619832"/>
                  </a:moveTo>
                  <a:lnTo>
                    <a:pt x="4740249" y="2619218"/>
                  </a:lnTo>
                  <a:lnTo>
                    <a:pt x="4736577" y="2617652"/>
                  </a:lnTo>
                  <a:lnTo>
                    <a:pt x="4733430" y="2616704"/>
                  </a:lnTo>
                  <a:lnTo>
                    <a:pt x="4730288" y="2618520"/>
                  </a:lnTo>
                  <a:lnTo>
                    <a:pt x="4729006" y="2621525"/>
                  </a:lnTo>
                  <a:lnTo>
                    <a:pt x="4728201" y="2624337"/>
                  </a:lnTo>
                  <a:lnTo>
                    <a:pt x="4729541" y="2627671"/>
                  </a:lnTo>
                  <a:lnTo>
                    <a:pt x="4732545" y="2628953"/>
                  </a:lnTo>
                  <a:lnTo>
                    <a:pt x="4732688" y="2628619"/>
                  </a:lnTo>
                  <a:lnTo>
                    <a:pt x="4736694" y="2630328"/>
                  </a:lnTo>
                  <a:lnTo>
                    <a:pt x="4739841" y="2631275"/>
                  </a:lnTo>
                  <a:lnTo>
                    <a:pt x="4742983" y="2629459"/>
                  </a:lnTo>
                  <a:lnTo>
                    <a:pt x="4744264" y="2626455"/>
                  </a:lnTo>
                  <a:lnTo>
                    <a:pt x="4745212" y="2623308"/>
                  </a:lnTo>
                  <a:lnTo>
                    <a:pt x="4743538" y="2619832"/>
                  </a:lnTo>
                  <a:close/>
                </a:path>
                <a:path w="18559780" h="10876915">
                  <a:moveTo>
                    <a:pt x="4826029" y="2647523"/>
                  </a:moveTo>
                  <a:lnTo>
                    <a:pt x="4822740" y="2646909"/>
                  </a:lnTo>
                  <a:lnTo>
                    <a:pt x="4819067" y="2645343"/>
                  </a:lnTo>
                  <a:lnTo>
                    <a:pt x="4815920" y="2644395"/>
                  </a:lnTo>
                  <a:lnTo>
                    <a:pt x="4812778" y="2646210"/>
                  </a:lnTo>
                  <a:lnTo>
                    <a:pt x="4811496" y="2649215"/>
                  </a:lnTo>
                  <a:lnTo>
                    <a:pt x="4810691" y="2652029"/>
                  </a:lnTo>
                  <a:lnTo>
                    <a:pt x="4812032" y="2655362"/>
                  </a:lnTo>
                  <a:lnTo>
                    <a:pt x="4815036" y="2656644"/>
                  </a:lnTo>
                  <a:lnTo>
                    <a:pt x="4815178" y="2656310"/>
                  </a:lnTo>
                  <a:lnTo>
                    <a:pt x="4819184" y="2658018"/>
                  </a:lnTo>
                  <a:lnTo>
                    <a:pt x="4822331" y="2658966"/>
                  </a:lnTo>
                  <a:lnTo>
                    <a:pt x="4825473" y="2657150"/>
                  </a:lnTo>
                  <a:lnTo>
                    <a:pt x="4826755" y="2654145"/>
                  </a:lnTo>
                  <a:lnTo>
                    <a:pt x="4827702" y="2650999"/>
                  </a:lnTo>
                  <a:lnTo>
                    <a:pt x="4826029" y="2647523"/>
                  </a:lnTo>
                  <a:close/>
                </a:path>
                <a:path w="18559780" h="10876915">
                  <a:moveTo>
                    <a:pt x="11308176" y="5408253"/>
                  </a:moveTo>
                  <a:lnTo>
                    <a:pt x="11304318" y="5408974"/>
                  </a:lnTo>
                  <a:lnTo>
                    <a:pt x="11301626" y="5413744"/>
                  </a:lnTo>
                  <a:lnTo>
                    <a:pt x="11301087" y="5414698"/>
                  </a:lnTo>
                  <a:lnTo>
                    <a:pt x="11301951" y="5418224"/>
                  </a:lnTo>
                  <a:lnTo>
                    <a:pt x="11304529" y="5420507"/>
                  </a:lnTo>
                  <a:lnTo>
                    <a:pt x="11311872" y="5423640"/>
                  </a:lnTo>
                  <a:lnTo>
                    <a:pt x="11315064" y="5422633"/>
                  </a:lnTo>
                  <a:lnTo>
                    <a:pt x="11316536" y="5420104"/>
                  </a:lnTo>
                  <a:lnTo>
                    <a:pt x="11318486" y="5417385"/>
                  </a:lnTo>
                  <a:lnTo>
                    <a:pt x="11317287" y="5413718"/>
                  </a:lnTo>
                  <a:lnTo>
                    <a:pt x="11314711" y="5411435"/>
                  </a:lnTo>
                  <a:lnTo>
                    <a:pt x="11311039" y="5409869"/>
                  </a:lnTo>
                  <a:lnTo>
                    <a:pt x="11308176" y="5408253"/>
                  </a:lnTo>
                  <a:close/>
                </a:path>
                <a:path w="18559780" h="10876915">
                  <a:moveTo>
                    <a:pt x="4908377" y="2675547"/>
                  </a:moveTo>
                  <a:lnTo>
                    <a:pt x="4905087" y="2674934"/>
                  </a:lnTo>
                  <a:lnTo>
                    <a:pt x="4901415" y="2673367"/>
                  </a:lnTo>
                  <a:lnTo>
                    <a:pt x="4898268" y="2672419"/>
                  </a:lnTo>
                  <a:lnTo>
                    <a:pt x="4895125" y="2674236"/>
                  </a:lnTo>
                  <a:lnTo>
                    <a:pt x="4893844" y="2677240"/>
                  </a:lnTo>
                  <a:lnTo>
                    <a:pt x="4893039" y="2680052"/>
                  </a:lnTo>
                  <a:lnTo>
                    <a:pt x="4894379" y="2683387"/>
                  </a:lnTo>
                  <a:lnTo>
                    <a:pt x="4897384" y="2684668"/>
                  </a:lnTo>
                  <a:lnTo>
                    <a:pt x="4897526" y="2684334"/>
                  </a:lnTo>
                  <a:lnTo>
                    <a:pt x="4901532" y="2686043"/>
                  </a:lnTo>
                  <a:lnTo>
                    <a:pt x="4904679" y="2686991"/>
                  </a:lnTo>
                  <a:lnTo>
                    <a:pt x="4907820" y="2685175"/>
                  </a:lnTo>
                  <a:lnTo>
                    <a:pt x="4909102" y="2682170"/>
                  </a:lnTo>
                  <a:lnTo>
                    <a:pt x="4910050" y="2679024"/>
                  </a:lnTo>
                  <a:lnTo>
                    <a:pt x="4908377" y="2675547"/>
                  </a:lnTo>
                  <a:close/>
                </a:path>
                <a:path w="18559780" h="10876915">
                  <a:moveTo>
                    <a:pt x="1058965" y="1029964"/>
                  </a:moveTo>
                  <a:lnTo>
                    <a:pt x="1055105" y="1030685"/>
                  </a:lnTo>
                  <a:lnTo>
                    <a:pt x="1051207" y="1036125"/>
                  </a:lnTo>
                  <a:lnTo>
                    <a:pt x="1051928" y="1039984"/>
                  </a:lnTo>
                  <a:lnTo>
                    <a:pt x="1054648" y="1041932"/>
                  </a:lnTo>
                  <a:lnTo>
                    <a:pt x="1058036" y="1044166"/>
                  </a:lnTo>
                  <a:lnTo>
                    <a:pt x="1061708" y="1045733"/>
                  </a:lnTo>
                  <a:lnTo>
                    <a:pt x="1064756" y="1045061"/>
                  </a:lnTo>
                  <a:lnTo>
                    <a:pt x="1066563" y="1042675"/>
                  </a:lnTo>
                  <a:lnTo>
                    <a:pt x="1068512" y="1039956"/>
                  </a:lnTo>
                  <a:lnTo>
                    <a:pt x="1067791" y="1036097"/>
                  </a:lnTo>
                  <a:lnTo>
                    <a:pt x="1065072" y="1034147"/>
                  </a:lnTo>
                  <a:lnTo>
                    <a:pt x="1061685" y="1031913"/>
                  </a:lnTo>
                  <a:lnTo>
                    <a:pt x="1058965" y="1029964"/>
                  </a:lnTo>
                  <a:close/>
                </a:path>
                <a:path w="18559780" h="10876915">
                  <a:moveTo>
                    <a:pt x="4990867" y="2703238"/>
                  </a:moveTo>
                  <a:lnTo>
                    <a:pt x="4987578" y="2702624"/>
                  </a:lnTo>
                  <a:lnTo>
                    <a:pt x="4983905" y="2701058"/>
                  </a:lnTo>
                  <a:lnTo>
                    <a:pt x="4980758" y="2700110"/>
                  </a:lnTo>
                  <a:lnTo>
                    <a:pt x="4977616" y="2701925"/>
                  </a:lnTo>
                  <a:lnTo>
                    <a:pt x="4976334" y="2704930"/>
                  </a:lnTo>
                  <a:lnTo>
                    <a:pt x="4975529" y="2707744"/>
                  </a:lnTo>
                  <a:lnTo>
                    <a:pt x="4976869" y="2711077"/>
                  </a:lnTo>
                  <a:lnTo>
                    <a:pt x="4979874" y="2712359"/>
                  </a:lnTo>
                  <a:lnTo>
                    <a:pt x="4980016" y="2712025"/>
                  </a:lnTo>
                  <a:lnTo>
                    <a:pt x="4984022" y="2713734"/>
                  </a:lnTo>
                  <a:lnTo>
                    <a:pt x="4987169" y="2714681"/>
                  </a:lnTo>
                  <a:lnTo>
                    <a:pt x="4990311" y="2712866"/>
                  </a:lnTo>
                  <a:lnTo>
                    <a:pt x="4991592" y="2709861"/>
                  </a:lnTo>
                  <a:lnTo>
                    <a:pt x="4992540" y="2706714"/>
                  </a:lnTo>
                  <a:lnTo>
                    <a:pt x="4990867" y="2703238"/>
                  </a:lnTo>
                  <a:close/>
                </a:path>
                <a:path w="18559780" h="10876915">
                  <a:moveTo>
                    <a:pt x="11232948" y="5363537"/>
                  </a:moveTo>
                  <a:lnTo>
                    <a:pt x="11229282" y="5364734"/>
                  </a:lnTo>
                  <a:lnTo>
                    <a:pt x="11228205" y="5366643"/>
                  </a:lnTo>
                  <a:lnTo>
                    <a:pt x="11227666" y="5367597"/>
                  </a:lnTo>
                  <a:lnTo>
                    <a:pt x="11225717" y="5370316"/>
                  </a:lnTo>
                  <a:lnTo>
                    <a:pt x="11226773" y="5374318"/>
                  </a:lnTo>
                  <a:lnTo>
                    <a:pt x="11229492" y="5376267"/>
                  </a:lnTo>
                  <a:lnTo>
                    <a:pt x="11233832" y="5378119"/>
                  </a:lnTo>
                  <a:lnTo>
                    <a:pt x="11234022" y="5378595"/>
                  </a:lnTo>
                  <a:lnTo>
                    <a:pt x="11236694" y="5379734"/>
                  </a:lnTo>
                  <a:lnTo>
                    <a:pt x="11240027" y="5378393"/>
                  </a:lnTo>
                  <a:lnTo>
                    <a:pt x="11241500" y="5375865"/>
                  </a:lnTo>
                  <a:lnTo>
                    <a:pt x="11243449" y="5373146"/>
                  </a:lnTo>
                  <a:lnTo>
                    <a:pt x="11242394" y="5369145"/>
                  </a:lnTo>
                  <a:lnTo>
                    <a:pt x="11239674" y="5367196"/>
                  </a:lnTo>
                  <a:lnTo>
                    <a:pt x="11236003" y="5365629"/>
                  </a:lnTo>
                  <a:lnTo>
                    <a:pt x="11232948" y="5363537"/>
                  </a:lnTo>
                  <a:close/>
                </a:path>
                <a:path w="18559780" h="10876915">
                  <a:moveTo>
                    <a:pt x="5073357" y="2730929"/>
                  </a:moveTo>
                  <a:lnTo>
                    <a:pt x="5070068" y="2730315"/>
                  </a:lnTo>
                  <a:lnTo>
                    <a:pt x="5066395" y="2728748"/>
                  </a:lnTo>
                  <a:lnTo>
                    <a:pt x="5063249" y="2727801"/>
                  </a:lnTo>
                  <a:lnTo>
                    <a:pt x="5060106" y="2729617"/>
                  </a:lnTo>
                  <a:lnTo>
                    <a:pt x="5058825" y="2732621"/>
                  </a:lnTo>
                  <a:lnTo>
                    <a:pt x="5058020" y="2735434"/>
                  </a:lnTo>
                  <a:lnTo>
                    <a:pt x="5059360" y="2738768"/>
                  </a:lnTo>
                  <a:lnTo>
                    <a:pt x="5062364" y="2740049"/>
                  </a:lnTo>
                  <a:lnTo>
                    <a:pt x="5062507" y="2739715"/>
                  </a:lnTo>
                  <a:lnTo>
                    <a:pt x="5066513" y="2741424"/>
                  </a:lnTo>
                  <a:lnTo>
                    <a:pt x="5069660" y="2742372"/>
                  </a:lnTo>
                  <a:lnTo>
                    <a:pt x="5072801" y="2740556"/>
                  </a:lnTo>
                  <a:lnTo>
                    <a:pt x="5074083" y="2737551"/>
                  </a:lnTo>
                  <a:lnTo>
                    <a:pt x="5075031" y="2734405"/>
                  </a:lnTo>
                  <a:lnTo>
                    <a:pt x="5073357" y="2730929"/>
                  </a:lnTo>
                  <a:close/>
                </a:path>
                <a:path w="18559780" h="10876915">
                  <a:moveTo>
                    <a:pt x="11157151" y="5320156"/>
                  </a:moveTo>
                  <a:lnTo>
                    <a:pt x="11153484" y="5321354"/>
                  </a:lnTo>
                  <a:lnTo>
                    <a:pt x="11151869" y="5324216"/>
                  </a:lnTo>
                  <a:lnTo>
                    <a:pt x="11150111" y="5327412"/>
                  </a:lnTo>
                  <a:lnTo>
                    <a:pt x="11151309" y="5331079"/>
                  </a:lnTo>
                  <a:lnTo>
                    <a:pt x="11154028" y="5333028"/>
                  </a:lnTo>
                  <a:lnTo>
                    <a:pt x="11161039" y="5336019"/>
                  </a:lnTo>
                  <a:lnTo>
                    <a:pt x="11164707" y="5334822"/>
                  </a:lnTo>
                  <a:lnTo>
                    <a:pt x="11165846" y="5332151"/>
                  </a:lnTo>
                  <a:lnTo>
                    <a:pt x="11167603" y="5328954"/>
                  </a:lnTo>
                  <a:lnTo>
                    <a:pt x="11166405" y="5325287"/>
                  </a:lnTo>
                  <a:lnTo>
                    <a:pt x="11163686" y="5323338"/>
                  </a:lnTo>
                  <a:lnTo>
                    <a:pt x="11160014" y="5321772"/>
                  </a:lnTo>
                  <a:lnTo>
                    <a:pt x="11157151" y="5320156"/>
                  </a:lnTo>
                  <a:close/>
                </a:path>
                <a:path w="18559780" h="10876915">
                  <a:moveTo>
                    <a:pt x="987016" y="980335"/>
                  </a:moveTo>
                  <a:lnTo>
                    <a:pt x="983158" y="981056"/>
                  </a:lnTo>
                  <a:lnTo>
                    <a:pt x="979259" y="986495"/>
                  </a:lnTo>
                  <a:lnTo>
                    <a:pt x="979980" y="990354"/>
                  </a:lnTo>
                  <a:lnTo>
                    <a:pt x="982700" y="992303"/>
                  </a:lnTo>
                  <a:lnTo>
                    <a:pt x="986088" y="994537"/>
                  </a:lnTo>
                  <a:lnTo>
                    <a:pt x="989760" y="996103"/>
                  </a:lnTo>
                  <a:lnTo>
                    <a:pt x="992809" y="995432"/>
                  </a:lnTo>
                  <a:lnTo>
                    <a:pt x="994616" y="993045"/>
                  </a:lnTo>
                  <a:lnTo>
                    <a:pt x="996565" y="990325"/>
                  </a:lnTo>
                  <a:lnTo>
                    <a:pt x="995843" y="986467"/>
                  </a:lnTo>
                  <a:lnTo>
                    <a:pt x="993124" y="984517"/>
                  </a:lnTo>
                  <a:lnTo>
                    <a:pt x="989737" y="982283"/>
                  </a:lnTo>
                  <a:lnTo>
                    <a:pt x="987016" y="980335"/>
                  </a:lnTo>
                  <a:close/>
                </a:path>
                <a:path w="18559780" h="10876915">
                  <a:moveTo>
                    <a:pt x="5155705" y="2758953"/>
                  </a:moveTo>
                  <a:lnTo>
                    <a:pt x="5152416" y="2758339"/>
                  </a:lnTo>
                  <a:lnTo>
                    <a:pt x="5148743" y="2756773"/>
                  </a:lnTo>
                  <a:lnTo>
                    <a:pt x="5145596" y="2755825"/>
                  </a:lnTo>
                  <a:lnTo>
                    <a:pt x="5142454" y="2757642"/>
                  </a:lnTo>
                  <a:lnTo>
                    <a:pt x="5141173" y="2760646"/>
                  </a:lnTo>
                  <a:lnTo>
                    <a:pt x="5140367" y="2763459"/>
                  </a:lnTo>
                  <a:lnTo>
                    <a:pt x="5141707" y="2766792"/>
                  </a:lnTo>
                  <a:lnTo>
                    <a:pt x="5144712" y="2768074"/>
                  </a:lnTo>
                  <a:lnTo>
                    <a:pt x="5144854" y="2767740"/>
                  </a:lnTo>
                  <a:lnTo>
                    <a:pt x="5148860" y="2769449"/>
                  </a:lnTo>
                  <a:lnTo>
                    <a:pt x="5152007" y="2770397"/>
                  </a:lnTo>
                  <a:lnTo>
                    <a:pt x="5155149" y="2768581"/>
                  </a:lnTo>
                  <a:lnTo>
                    <a:pt x="5156431" y="2765576"/>
                  </a:lnTo>
                  <a:lnTo>
                    <a:pt x="5157378" y="2762430"/>
                  </a:lnTo>
                  <a:lnTo>
                    <a:pt x="5155705" y="2758953"/>
                  </a:lnTo>
                  <a:close/>
                </a:path>
                <a:path w="18559780" h="10876915">
                  <a:moveTo>
                    <a:pt x="5238195" y="2786644"/>
                  </a:moveTo>
                  <a:lnTo>
                    <a:pt x="5234906" y="2786030"/>
                  </a:lnTo>
                  <a:lnTo>
                    <a:pt x="5231234" y="2784464"/>
                  </a:lnTo>
                  <a:lnTo>
                    <a:pt x="5228087" y="2783516"/>
                  </a:lnTo>
                  <a:lnTo>
                    <a:pt x="5224945" y="2785333"/>
                  </a:lnTo>
                  <a:lnTo>
                    <a:pt x="5223664" y="2788337"/>
                  </a:lnTo>
                  <a:lnTo>
                    <a:pt x="5222858" y="2791150"/>
                  </a:lnTo>
                  <a:lnTo>
                    <a:pt x="5224198" y="2794483"/>
                  </a:lnTo>
                  <a:lnTo>
                    <a:pt x="5227203" y="2795765"/>
                  </a:lnTo>
                  <a:lnTo>
                    <a:pt x="5227345" y="2795431"/>
                  </a:lnTo>
                  <a:lnTo>
                    <a:pt x="5231351" y="2797139"/>
                  </a:lnTo>
                  <a:lnTo>
                    <a:pt x="5234498" y="2798087"/>
                  </a:lnTo>
                  <a:lnTo>
                    <a:pt x="5237639" y="2796272"/>
                  </a:lnTo>
                  <a:lnTo>
                    <a:pt x="5238921" y="2793268"/>
                  </a:lnTo>
                  <a:lnTo>
                    <a:pt x="5239869" y="2790120"/>
                  </a:lnTo>
                  <a:lnTo>
                    <a:pt x="5238195" y="2786644"/>
                  </a:lnTo>
                  <a:close/>
                </a:path>
                <a:path w="18559780" h="10876915">
                  <a:moveTo>
                    <a:pt x="11080927" y="5277777"/>
                  </a:moveTo>
                  <a:lnTo>
                    <a:pt x="11076926" y="5278832"/>
                  </a:lnTo>
                  <a:lnTo>
                    <a:pt x="11075644" y="5281837"/>
                  </a:lnTo>
                  <a:lnTo>
                    <a:pt x="11074029" y="5284699"/>
                  </a:lnTo>
                  <a:lnTo>
                    <a:pt x="11075226" y="5288366"/>
                  </a:lnTo>
                  <a:lnTo>
                    <a:pt x="11077945" y="5290314"/>
                  </a:lnTo>
                  <a:lnTo>
                    <a:pt x="11084957" y="5293305"/>
                  </a:lnTo>
                  <a:lnTo>
                    <a:pt x="11088481" y="5292442"/>
                  </a:lnTo>
                  <a:lnTo>
                    <a:pt x="11089763" y="5289437"/>
                  </a:lnTo>
                  <a:lnTo>
                    <a:pt x="11091378" y="5286576"/>
                  </a:lnTo>
                  <a:lnTo>
                    <a:pt x="11090182" y="5282908"/>
                  </a:lnTo>
                  <a:lnTo>
                    <a:pt x="11087461" y="5280958"/>
                  </a:lnTo>
                  <a:lnTo>
                    <a:pt x="11083789" y="5279392"/>
                  </a:lnTo>
                  <a:lnTo>
                    <a:pt x="11080927" y="5277777"/>
                  </a:lnTo>
                  <a:close/>
                </a:path>
                <a:path w="18559780" h="10876915">
                  <a:moveTo>
                    <a:pt x="5321019" y="2814478"/>
                  </a:moveTo>
                  <a:lnTo>
                    <a:pt x="5317730" y="2813864"/>
                  </a:lnTo>
                  <a:lnTo>
                    <a:pt x="5314057" y="2812298"/>
                  </a:lnTo>
                  <a:lnTo>
                    <a:pt x="5310910" y="2811350"/>
                  </a:lnTo>
                  <a:lnTo>
                    <a:pt x="5307768" y="2813166"/>
                  </a:lnTo>
                  <a:lnTo>
                    <a:pt x="5306487" y="2816169"/>
                  </a:lnTo>
                  <a:lnTo>
                    <a:pt x="5305681" y="2818983"/>
                  </a:lnTo>
                  <a:lnTo>
                    <a:pt x="5307022" y="2822317"/>
                  </a:lnTo>
                  <a:lnTo>
                    <a:pt x="5310026" y="2823599"/>
                  </a:lnTo>
                  <a:lnTo>
                    <a:pt x="5310169" y="2823265"/>
                  </a:lnTo>
                  <a:lnTo>
                    <a:pt x="5314174" y="2824974"/>
                  </a:lnTo>
                  <a:lnTo>
                    <a:pt x="5317321" y="2825921"/>
                  </a:lnTo>
                  <a:lnTo>
                    <a:pt x="5320463" y="2824105"/>
                  </a:lnTo>
                  <a:lnTo>
                    <a:pt x="5321745" y="2821100"/>
                  </a:lnTo>
                  <a:lnTo>
                    <a:pt x="5322693" y="2817953"/>
                  </a:lnTo>
                  <a:lnTo>
                    <a:pt x="5321019" y="2814478"/>
                  </a:lnTo>
                  <a:close/>
                </a:path>
                <a:path w="18559780" h="10876915">
                  <a:moveTo>
                    <a:pt x="11004560" y="5235732"/>
                  </a:moveTo>
                  <a:lnTo>
                    <a:pt x="11000559" y="5236788"/>
                  </a:lnTo>
                  <a:lnTo>
                    <a:pt x="10999278" y="5239792"/>
                  </a:lnTo>
                  <a:lnTo>
                    <a:pt x="10997662" y="5242653"/>
                  </a:lnTo>
                  <a:lnTo>
                    <a:pt x="10998859" y="5246321"/>
                  </a:lnTo>
                  <a:lnTo>
                    <a:pt x="11001579" y="5248270"/>
                  </a:lnTo>
                  <a:lnTo>
                    <a:pt x="11008589" y="5251260"/>
                  </a:lnTo>
                  <a:lnTo>
                    <a:pt x="11012114" y="5250396"/>
                  </a:lnTo>
                  <a:lnTo>
                    <a:pt x="11013396" y="5247392"/>
                  </a:lnTo>
                  <a:lnTo>
                    <a:pt x="11015012" y="5244530"/>
                  </a:lnTo>
                  <a:lnTo>
                    <a:pt x="11013813" y="5240863"/>
                  </a:lnTo>
                  <a:lnTo>
                    <a:pt x="11011094" y="5238914"/>
                  </a:lnTo>
                  <a:lnTo>
                    <a:pt x="11007423" y="5237347"/>
                  </a:lnTo>
                  <a:lnTo>
                    <a:pt x="11004560" y="5235732"/>
                  </a:lnTo>
                  <a:close/>
                </a:path>
                <a:path w="18559780" h="10876915">
                  <a:moveTo>
                    <a:pt x="915972" y="929511"/>
                  </a:moveTo>
                  <a:lnTo>
                    <a:pt x="912113" y="930233"/>
                  </a:lnTo>
                  <a:lnTo>
                    <a:pt x="910164" y="932953"/>
                  </a:lnTo>
                  <a:lnTo>
                    <a:pt x="907881" y="935530"/>
                  </a:lnTo>
                  <a:lnTo>
                    <a:pt x="908602" y="939388"/>
                  </a:lnTo>
                  <a:lnTo>
                    <a:pt x="911322" y="941337"/>
                  </a:lnTo>
                  <a:lnTo>
                    <a:pt x="914709" y="943571"/>
                  </a:lnTo>
                  <a:lnTo>
                    <a:pt x="916045" y="944141"/>
                  </a:lnTo>
                  <a:lnTo>
                    <a:pt x="915902" y="944475"/>
                  </a:lnTo>
                  <a:lnTo>
                    <a:pt x="918239" y="945472"/>
                  </a:lnTo>
                  <a:lnTo>
                    <a:pt x="921288" y="944799"/>
                  </a:lnTo>
                  <a:lnTo>
                    <a:pt x="923095" y="942414"/>
                  </a:lnTo>
                  <a:lnTo>
                    <a:pt x="925378" y="939837"/>
                  </a:lnTo>
                  <a:lnTo>
                    <a:pt x="924656" y="935978"/>
                  </a:lnTo>
                  <a:lnTo>
                    <a:pt x="921937" y="934028"/>
                  </a:lnTo>
                  <a:lnTo>
                    <a:pt x="918549" y="931794"/>
                  </a:lnTo>
                  <a:lnTo>
                    <a:pt x="915972" y="929511"/>
                  </a:lnTo>
                  <a:close/>
                </a:path>
                <a:path w="18559780" h="10876915">
                  <a:moveTo>
                    <a:pt x="5403367" y="2842501"/>
                  </a:moveTo>
                  <a:lnTo>
                    <a:pt x="5400078" y="2841887"/>
                  </a:lnTo>
                  <a:lnTo>
                    <a:pt x="5396406" y="2840321"/>
                  </a:lnTo>
                  <a:lnTo>
                    <a:pt x="5393259" y="2839374"/>
                  </a:lnTo>
                  <a:lnTo>
                    <a:pt x="5390117" y="2841190"/>
                  </a:lnTo>
                  <a:lnTo>
                    <a:pt x="5388835" y="2844195"/>
                  </a:lnTo>
                  <a:lnTo>
                    <a:pt x="5388030" y="2847008"/>
                  </a:lnTo>
                  <a:lnTo>
                    <a:pt x="5389369" y="2850340"/>
                  </a:lnTo>
                  <a:lnTo>
                    <a:pt x="5392374" y="2851622"/>
                  </a:lnTo>
                  <a:lnTo>
                    <a:pt x="5392516" y="2851288"/>
                  </a:lnTo>
                  <a:lnTo>
                    <a:pt x="5396522" y="2852997"/>
                  </a:lnTo>
                  <a:lnTo>
                    <a:pt x="5399669" y="2853946"/>
                  </a:lnTo>
                  <a:lnTo>
                    <a:pt x="5402811" y="2852129"/>
                  </a:lnTo>
                  <a:lnTo>
                    <a:pt x="5404092" y="2849125"/>
                  </a:lnTo>
                  <a:lnTo>
                    <a:pt x="5405040" y="2845978"/>
                  </a:lnTo>
                  <a:lnTo>
                    <a:pt x="5403367" y="2842501"/>
                  </a:lnTo>
                  <a:close/>
                </a:path>
                <a:path w="18559780" h="10876915">
                  <a:moveTo>
                    <a:pt x="10928242" y="5194497"/>
                  </a:moveTo>
                  <a:lnTo>
                    <a:pt x="10924241" y="5195552"/>
                  </a:lnTo>
                  <a:lnTo>
                    <a:pt x="10922960" y="5198556"/>
                  </a:lnTo>
                  <a:lnTo>
                    <a:pt x="10921344" y="5201419"/>
                  </a:lnTo>
                  <a:lnTo>
                    <a:pt x="10922541" y="5205085"/>
                  </a:lnTo>
                  <a:lnTo>
                    <a:pt x="10925262" y="5207035"/>
                  </a:lnTo>
                  <a:lnTo>
                    <a:pt x="10932271" y="5210025"/>
                  </a:lnTo>
                  <a:lnTo>
                    <a:pt x="10935796" y="5209162"/>
                  </a:lnTo>
                  <a:lnTo>
                    <a:pt x="10937078" y="5206157"/>
                  </a:lnTo>
                  <a:lnTo>
                    <a:pt x="10938694" y="5203294"/>
                  </a:lnTo>
                  <a:lnTo>
                    <a:pt x="10937497" y="5199628"/>
                  </a:lnTo>
                  <a:lnTo>
                    <a:pt x="10934776" y="5197678"/>
                  </a:lnTo>
                  <a:lnTo>
                    <a:pt x="10931104" y="5196111"/>
                  </a:lnTo>
                  <a:lnTo>
                    <a:pt x="10928242" y="5194497"/>
                  </a:lnTo>
                  <a:close/>
                </a:path>
                <a:path w="18559780" h="10876915">
                  <a:moveTo>
                    <a:pt x="5485857" y="2870193"/>
                  </a:moveTo>
                  <a:lnTo>
                    <a:pt x="5482568" y="2869579"/>
                  </a:lnTo>
                  <a:lnTo>
                    <a:pt x="5478896" y="2868013"/>
                  </a:lnTo>
                  <a:lnTo>
                    <a:pt x="5475749" y="2867065"/>
                  </a:lnTo>
                  <a:lnTo>
                    <a:pt x="5472607" y="2868881"/>
                  </a:lnTo>
                  <a:lnTo>
                    <a:pt x="5471326" y="2871885"/>
                  </a:lnTo>
                  <a:lnTo>
                    <a:pt x="5470519" y="2874698"/>
                  </a:lnTo>
                  <a:lnTo>
                    <a:pt x="5471860" y="2878032"/>
                  </a:lnTo>
                  <a:lnTo>
                    <a:pt x="5474864" y="2879314"/>
                  </a:lnTo>
                  <a:lnTo>
                    <a:pt x="5475007" y="2878980"/>
                  </a:lnTo>
                  <a:lnTo>
                    <a:pt x="5479013" y="2880689"/>
                  </a:lnTo>
                  <a:lnTo>
                    <a:pt x="5482160" y="2881637"/>
                  </a:lnTo>
                  <a:lnTo>
                    <a:pt x="5485302" y="2879820"/>
                  </a:lnTo>
                  <a:lnTo>
                    <a:pt x="5486583" y="2876816"/>
                  </a:lnTo>
                  <a:lnTo>
                    <a:pt x="5487531" y="2873669"/>
                  </a:lnTo>
                  <a:lnTo>
                    <a:pt x="5485857" y="2870193"/>
                  </a:lnTo>
                  <a:close/>
                </a:path>
                <a:path w="18559780" h="10876915">
                  <a:moveTo>
                    <a:pt x="10851114" y="5153310"/>
                  </a:moveTo>
                  <a:lnTo>
                    <a:pt x="10847113" y="5154366"/>
                  </a:lnTo>
                  <a:lnTo>
                    <a:pt x="10845832" y="5157371"/>
                  </a:lnTo>
                  <a:lnTo>
                    <a:pt x="10844216" y="5160232"/>
                  </a:lnTo>
                  <a:lnTo>
                    <a:pt x="10845413" y="5163899"/>
                  </a:lnTo>
                  <a:lnTo>
                    <a:pt x="10848134" y="5165848"/>
                  </a:lnTo>
                  <a:lnTo>
                    <a:pt x="10855143" y="5168838"/>
                  </a:lnTo>
                  <a:lnTo>
                    <a:pt x="10858668" y="5167975"/>
                  </a:lnTo>
                  <a:lnTo>
                    <a:pt x="10859950" y="5164970"/>
                  </a:lnTo>
                  <a:lnTo>
                    <a:pt x="10861565" y="5162109"/>
                  </a:lnTo>
                  <a:lnTo>
                    <a:pt x="10860368" y="5158441"/>
                  </a:lnTo>
                  <a:lnTo>
                    <a:pt x="10857647" y="5156491"/>
                  </a:lnTo>
                  <a:lnTo>
                    <a:pt x="10853977" y="5154925"/>
                  </a:lnTo>
                  <a:lnTo>
                    <a:pt x="10851114" y="5153310"/>
                  </a:lnTo>
                  <a:close/>
                </a:path>
                <a:path w="18559780" h="10876915">
                  <a:moveTo>
                    <a:pt x="5568204" y="2898218"/>
                  </a:moveTo>
                  <a:lnTo>
                    <a:pt x="5564915" y="2897603"/>
                  </a:lnTo>
                  <a:lnTo>
                    <a:pt x="5561244" y="2896037"/>
                  </a:lnTo>
                  <a:lnTo>
                    <a:pt x="5558097" y="2895089"/>
                  </a:lnTo>
                  <a:lnTo>
                    <a:pt x="5554955" y="2896906"/>
                  </a:lnTo>
                  <a:lnTo>
                    <a:pt x="5553673" y="2899911"/>
                  </a:lnTo>
                  <a:lnTo>
                    <a:pt x="5553069" y="2902020"/>
                  </a:lnTo>
                  <a:lnTo>
                    <a:pt x="5552868" y="2902723"/>
                  </a:lnTo>
                  <a:lnTo>
                    <a:pt x="5554207" y="2906057"/>
                  </a:lnTo>
                  <a:lnTo>
                    <a:pt x="5561217" y="2909047"/>
                  </a:lnTo>
                  <a:lnTo>
                    <a:pt x="5564364" y="2909995"/>
                  </a:lnTo>
                  <a:lnTo>
                    <a:pt x="5567507" y="2908178"/>
                  </a:lnTo>
                  <a:lnTo>
                    <a:pt x="5568788" y="2905174"/>
                  </a:lnTo>
                  <a:lnTo>
                    <a:pt x="5569878" y="2901693"/>
                  </a:lnTo>
                  <a:lnTo>
                    <a:pt x="5568204" y="2898218"/>
                  </a:lnTo>
                  <a:close/>
                </a:path>
                <a:path w="18559780" h="10876915">
                  <a:moveTo>
                    <a:pt x="845831" y="877496"/>
                  </a:moveTo>
                  <a:lnTo>
                    <a:pt x="842114" y="877884"/>
                  </a:lnTo>
                  <a:lnTo>
                    <a:pt x="838216" y="883322"/>
                  </a:lnTo>
                  <a:lnTo>
                    <a:pt x="838603" y="887039"/>
                  </a:lnTo>
                  <a:lnTo>
                    <a:pt x="841323" y="888988"/>
                  </a:lnTo>
                  <a:lnTo>
                    <a:pt x="844568" y="891557"/>
                  </a:lnTo>
                  <a:lnTo>
                    <a:pt x="845903" y="892126"/>
                  </a:lnTo>
                  <a:lnTo>
                    <a:pt x="845761" y="892460"/>
                  </a:lnTo>
                  <a:lnTo>
                    <a:pt x="848098" y="893457"/>
                  </a:lnTo>
                  <a:lnTo>
                    <a:pt x="851146" y="892784"/>
                  </a:lnTo>
                  <a:lnTo>
                    <a:pt x="852953" y="890398"/>
                  </a:lnTo>
                  <a:lnTo>
                    <a:pt x="854902" y="887679"/>
                  </a:lnTo>
                  <a:lnTo>
                    <a:pt x="854515" y="883962"/>
                  </a:lnTo>
                  <a:lnTo>
                    <a:pt x="851795" y="882013"/>
                  </a:lnTo>
                  <a:lnTo>
                    <a:pt x="848550" y="879445"/>
                  </a:lnTo>
                  <a:lnTo>
                    <a:pt x="845831" y="877496"/>
                  </a:lnTo>
                  <a:close/>
                </a:path>
                <a:path w="18559780" h="10876915">
                  <a:moveTo>
                    <a:pt x="10774035" y="5112935"/>
                  </a:moveTo>
                  <a:lnTo>
                    <a:pt x="10770033" y="5113989"/>
                  </a:lnTo>
                  <a:lnTo>
                    <a:pt x="10768751" y="5116994"/>
                  </a:lnTo>
                  <a:lnTo>
                    <a:pt x="10767136" y="5119855"/>
                  </a:lnTo>
                  <a:lnTo>
                    <a:pt x="10768334" y="5123523"/>
                  </a:lnTo>
                  <a:lnTo>
                    <a:pt x="10771053" y="5125473"/>
                  </a:lnTo>
                  <a:lnTo>
                    <a:pt x="10778064" y="5128463"/>
                  </a:lnTo>
                  <a:lnTo>
                    <a:pt x="10781589" y="5127599"/>
                  </a:lnTo>
                  <a:lnTo>
                    <a:pt x="10782871" y="5124594"/>
                  </a:lnTo>
                  <a:lnTo>
                    <a:pt x="10784487" y="5121733"/>
                  </a:lnTo>
                  <a:lnTo>
                    <a:pt x="10783288" y="5118066"/>
                  </a:lnTo>
                  <a:lnTo>
                    <a:pt x="10780569" y="5116117"/>
                  </a:lnTo>
                  <a:lnTo>
                    <a:pt x="10776896" y="5114550"/>
                  </a:lnTo>
                  <a:lnTo>
                    <a:pt x="10774035" y="5112935"/>
                  </a:lnTo>
                  <a:close/>
                </a:path>
                <a:path w="18559780" h="10876915">
                  <a:moveTo>
                    <a:pt x="5650743" y="2926718"/>
                  </a:moveTo>
                  <a:lnTo>
                    <a:pt x="5647597" y="2925771"/>
                  </a:lnTo>
                  <a:lnTo>
                    <a:pt x="5643925" y="2924204"/>
                  </a:lnTo>
                  <a:lnTo>
                    <a:pt x="5640778" y="2923257"/>
                  </a:lnTo>
                  <a:lnTo>
                    <a:pt x="5637636" y="2925072"/>
                  </a:lnTo>
                  <a:lnTo>
                    <a:pt x="5636355" y="2928076"/>
                  </a:lnTo>
                  <a:lnTo>
                    <a:pt x="5635650" y="2930538"/>
                  </a:lnTo>
                  <a:lnTo>
                    <a:pt x="5635549" y="2930890"/>
                  </a:lnTo>
                  <a:lnTo>
                    <a:pt x="5636888" y="2934224"/>
                  </a:lnTo>
                  <a:lnTo>
                    <a:pt x="5643899" y="2937214"/>
                  </a:lnTo>
                  <a:lnTo>
                    <a:pt x="5647046" y="2938162"/>
                  </a:lnTo>
                  <a:lnTo>
                    <a:pt x="5650380" y="2936822"/>
                  </a:lnTo>
                  <a:lnTo>
                    <a:pt x="5652561" y="2929860"/>
                  </a:lnTo>
                  <a:lnTo>
                    <a:pt x="5650743" y="2926718"/>
                  </a:lnTo>
                  <a:close/>
                </a:path>
                <a:path w="18559780" h="10876915">
                  <a:moveTo>
                    <a:pt x="10696337" y="5073084"/>
                  </a:moveTo>
                  <a:lnTo>
                    <a:pt x="10692336" y="5074138"/>
                  </a:lnTo>
                  <a:lnTo>
                    <a:pt x="10691054" y="5077143"/>
                  </a:lnTo>
                  <a:lnTo>
                    <a:pt x="10689296" y="5080338"/>
                  </a:lnTo>
                  <a:lnTo>
                    <a:pt x="10690494" y="5084005"/>
                  </a:lnTo>
                  <a:lnTo>
                    <a:pt x="10693356" y="5085621"/>
                  </a:lnTo>
                  <a:lnTo>
                    <a:pt x="10700367" y="5088611"/>
                  </a:lnTo>
                  <a:lnTo>
                    <a:pt x="10703892" y="5087748"/>
                  </a:lnTo>
                  <a:lnTo>
                    <a:pt x="10705173" y="5084744"/>
                  </a:lnTo>
                  <a:lnTo>
                    <a:pt x="10706931" y="5081548"/>
                  </a:lnTo>
                  <a:lnTo>
                    <a:pt x="10705733" y="5077880"/>
                  </a:lnTo>
                  <a:lnTo>
                    <a:pt x="10702872" y="5076266"/>
                  </a:lnTo>
                  <a:lnTo>
                    <a:pt x="10699199" y="5074699"/>
                  </a:lnTo>
                  <a:lnTo>
                    <a:pt x="10696337" y="5073084"/>
                  </a:lnTo>
                  <a:close/>
                </a:path>
                <a:path w="18559780" h="10876915">
                  <a:moveTo>
                    <a:pt x="5733234" y="2954409"/>
                  </a:moveTo>
                  <a:lnTo>
                    <a:pt x="5729945" y="2953795"/>
                  </a:lnTo>
                  <a:lnTo>
                    <a:pt x="5726272" y="2952229"/>
                  </a:lnTo>
                  <a:lnTo>
                    <a:pt x="5723126" y="2951280"/>
                  </a:lnTo>
                  <a:lnTo>
                    <a:pt x="5719984" y="2953097"/>
                  </a:lnTo>
                  <a:lnTo>
                    <a:pt x="5718702" y="2956102"/>
                  </a:lnTo>
                  <a:lnTo>
                    <a:pt x="5718098" y="2958211"/>
                  </a:lnTo>
                  <a:lnTo>
                    <a:pt x="5717897" y="2958914"/>
                  </a:lnTo>
                  <a:lnTo>
                    <a:pt x="5719237" y="2962248"/>
                  </a:lnTo>
                  <a:lnTo>
                    <a:pt x="5726247" y="2965239"/>
                  </a:lnTo>
                  <a:lnTo>
                    <a:pt x="5729394" y="2966187"/>
                  </a:lnTo>
                  <a:lnTo>
                    <a:pt x="5732537" y="2964370"/>
                  </a:lnTo>
                  <a:lnTo>
                    <a:pt x="5733818" y="2961366"/>
                  </a:lnTo>
                  <a:lnTo>
                    <a:pt x="5734908" y="2957885"/>
                  </a:lnTo>
                  <a:lnTo>
                    <a:pt x="5733234" y="2954409"/>
                  </a:lnTo>
                  <a:close/>
                </a:path>
                <a:path w="18559780" h="10876915">
                  <a:moveTo>
                    <a:pt x="10618497" y="5033567"/>
                  </a:moveTo>
                  <a:lnTo>
                    <a:pt x="10614497" y="5034621"/>
                  </a:lnTo>
                  <a:lnTo>
                    <a:pt x="10613215" y="5037626"/>
                  </a:lnTo>
                  <a:lnTo>
                    <a:pt x="10611600" y="5040488"/>
                  </a:lnTo>
                  <a:lnTo>
                    <a:pt x="10612796" y="5044156"/>
                  </a:lnTo>
                  <a:lnTo>
                    <a:pt x="10615659" y="5045771"/>
                  </a:lnTo>
                  <a:lnTo>
                    <a:pt x="10619665" y="5047480"/>
                  </a:lnTo>
                  <a:lnTo>
                    <a:pt x="10619856" y="5047956"/>
                  </a:lnTo>
                  <a:lnTo>
                    <a:pt x="10622860" y="5049238"/>
                  </a:lnTo>
                  <a:lnTo>
                    <a:pt x="10626527" y="5048039"/>
                  </a:lnTo>
                  <a:lnTo>
                    <a:pt x="10629090" y="5042030"/>
                  </a:lnTo>
                  <a:lnTo>
                    <a:pt x="10627893" y="5038364"/>
                  </a:lnTo>
                  <a:lnTo>
                    <a:pt x="10625030" y="5036748"/>
                  </a:lnTo>
                  <a:lnTo>
                    <a:pt x="10621359" y="5035182"/>
                  </a:lnTo>
                  <a:lnTo>
                    <a:pt x="10618497" y="5033567"/>
                  </a:lnTo>
                  <a:close/>
                </a:path>
                <a:path w="18559780" h="10876915">
                  <a:moveTo>
                    <a:pt x="5815631" y="2983244"/>
                  </a:moveTo>
                  <a:lnTo>
                    <a:pt x="5812484" y="2982296"/>
                  </a:lnTo>
                  <a:lnTo>
                    <a:pt x="5808812" y="2980730"/>
                  </a:lnTo>
                  <a:lnTo>
                    <a:pt x="5805666" y="2979782"/>
                  </a:lnTo>
                  <a:lnTo>
                    <a:pt x="5802523" y="2981598"/>
                  </a:lnTo>
                  <a:lnTo>
                    <a:pt x="5801241" y="2984603"/>
                  </a:lnTo>
                  <a:lnTo>
                    <a:pt x="5800637" y="2986712"/>
                  </a:lnTo>
                  <a:lnTo>
                    <a:pt x="5800436" y="2987415"/>
                  </a:lnTo>
                  <a:lnTo>
                    <a:pt x="5801776" y="2990749"/>
                  </a:lnTo>
                  <a:lnTo>
                    <a:pt x="5808786" y="2993739"/>
                  </a:lnTo>
                  <a:lnTo>
                    <a:pt x="5811933" y="2994687"/>
                  </a:lnTo>
                  <a:lnTo>
                    <a:pt x="5815075" y="2992870"/>
                  </a:lnTo>
                  <a:lnTo>
                    <a:pt x="5816357" y="2989866"/>
                  </a:lnTo>
                  <a:lnTo>
                    <a:pt x="5817446" y="2986386"/>
                  </a:lnTo>
                  <a:lnTo>
                    <a:pt x="5815631" y="2983244"/>
                  </a:lnTo>
                  <a:close/>
                </a:path>
                <a:path w="18559780" h="10876915">
                  <a:moveTo>
                    <a:pt x="10547191" y="4997230"/>
                  </a:moveTo>
                  <a:lnTo>
                    <a:pt x="10540181" y="4994240"/>
                  </a:lnTo>
                  <a:lnTo>
                    <a:pt x="10536513" y="4995438"/>
                  </a:lnTo>
                  <a:lnTo>
                    <a:pt x="10533950" y="5001447"/>
                  </a:lnTo>
                  <a:lnTo>
                    <a:pt x="10535148" y="5005114"/>
                  </a:lnTo>
                  <a:lnTo>
                    <a:pt x="10538010" y="5006729"/>
                  </a:lnTo>
                  <a:lnTo>
                    <a:pt x="10545021" y="5009720"/>
                  </a:lnTo>
                  <a:lnTo>
                    <a:pt x="10548688" y="5008523"/>
                  </a:lnTo>
                  <a:lnTo>
                    <a:pt x="10551251" y="5002514"/>
                  </a:lnTo>
                  <a:lnTo>
                    <a:pt x="10550053" y="4998846"/>
                  </a:lnTo>
                  <a:lnTo>
                    <a:pt x="10547191" y="4997230"/>
                  </a:lnTo>
                  <a:close/>
                </a:path>
                <a:path w="18559780" h="10876915">
                  <a:moveTo>
                    <a:pt x="5897979" y="3011269"/>
                  </a:moveTo>
                  <a:lnTo>
                    <a:pt x="5894832" y="3010321"/>
                  </a:lnTo>
                  <a:lnTo>
                    <a:pt x="5891160" y="3008754"/>
                  </a:lnTo>
                  <a:lnTo>
                    <a:pt x="5888013" y="3007807"/>
                  </a:lnTo>
                  <a:lnTo>
                    <a:pt x="5884871" y="3009622"/>
                  </a:lnTo>
                  <a:lnTo>
                    <a:pt x="5883589" y="3012627"/>
                  </a:lnTo>
                  <a:lnTo>
                    <a:pt x="5882985" y="3014736"/>
                  </a:lnTo>
                  <a:lnTo>
                    <a:pt x="5882784" y="3015440"/>
                  </a:lnTo>
                  <a:lnTo>
                    <a:pt x="5884124" y="3018774"/>
                  </a:lnTo>
                  <a:lnTo>
                    <a:pt x="5891134" y="3021764"/>
                  </a:lnTo>
                  <a:lnTo>
                    <a:pt x="5894281" y="3022712"/>
                  </a:lnTo>
                  <a:lnTo>
                    <a:pt x="5897424" y="3020895"/>
                  </a:lnTo>
                  <a:lnTo>
                    <a:pt x="5898705" y="3017891"/>
                  </a:lnTo>
                  <a:lnTo>
                    <a:pt x="5899795" y="3014410"/>
                  </a:lnTo>
                  <a:lnTo>
                    <a:pt x="5897979" y="3011269"/>
                  </a:lnTo>
                  <a:close/>
                </a:path>
                <a:path w="18559780" h="10876915">
                  <a:moveTo>
                    <a:pt x="776927" y="824429"/>
                  </a:moveTo>
                  <a:lnTo>
                    <a:pt x="772877" y="824675"/>
                  </a:lnTo>
                  <a:lnTo>
                    <a:pt x="770928" y="827394"/>
                  </a:lnTo>
                  <a:lnTo>
                    <a:pt x="769121" y="829780"/>
                  </a:lnTo>
                  <a:lnTo>
                    <a:pt x="769365" y="833831"/>
                  </a:lnTo>
                  <a:lnTo>
                    <a:pt x="772086" y="835779"/>
                  </a:lnTo>
                  <a:lnTo>
                    <a:pt x="775330" y="838347"/>
                  </a:lnTo>
                  <a:lnTo>
                    <a:pt x="779003" y="839914"/>
                  </a:lnTo>
                  <a:lnTo>
                    <a:pt x="782049" y="839242"/>
                  </a:lnTo>
                  <a:lnTo>
                    <a:pt x="783716" y="837190"/>
                  </a:lnTo>
                  <a:lnTo>
                    <a:pt x="785523" y="834803"/>
                  </a:lnTo>
                  <a:lnTo>
                    <a:pt x="785277" y="830754"/>
                  </a:lnTo>
                  <a:lnTo>
                    <a:pt x="782558" y="828804"/>
                  </a:lnTo>
                  <a:lnTo>
                    <a:pt x="779313" y="826236"/>
                  </a:lnTo>
                  <a:lnTo>
                    <a:pt x="776927" y="824429"/>
                  </a:lnTo>
                  <a:close/>
                </a:path>
                <a:path w="18559780" h="10876915">
                  <a:moveTo>
                    <a:pt x="10469401" y="4958524"/>
                  </a:moveTo>
                  <a:lnTo>
                    <a:pt x="10462723" y="4955675"/>
                  </a:lnTo>
                  <a:lnTo>
                    <a:pt x="10458722" y="4956731"/>
                  </a:lnTo>
                  <a:lnTo>
                    <a:pt x="10456159" y="4962740"/>
                  </a:lnTo>
                  <a:lnTo>
                    <a:pt x="10457357" y="4966407"/>
                  </a:lnTo>
                  <a:lnTo>
                    <a:pt x="10460219" y="4968022"/>
                  </a:lnTo>
                  <a:lnTo>
                    <a:pt x="10467229" y="4971013"/>
                  </a:lnTo>
                  <a:lnTo>
                    <a:pt x="10470897" y="4969816"/>
                  </a:lnTo>
                  <a:lnTo>
                    <a:pt x="10473461" y="4963806"/>
                  </a:lnTo>
                  <a:lnTo>
                    <a:pt x="10472262" y="4960139"/>
                  </a:lnTo>
                  <a:lnTo>
                    <a:pt x="10469401" y="4958524"/>
                  </a:lnTo>
                  <a:close/>
                </a:path>
                <a:path w="18559780" h="10876915">
                  <a:moveTo>
                    <a:pt x="5980518" y="3039769"/>
                  </a:moveTo>
                  <a:lnTo>
                    <a:pt x="5977372" y="3038822"/>
                  </a:lnTo>
                  <a:lnTo>
                    <a:pt x="5973699" y="3037255"/>
                  </a:lnTo>
                  <a:lnTo>
                    <a:pt x="5970552" y="3036307"/>
                  </a:lnTo>
                  <a:lnTo>
                    <a:pt x="5967410" y="3038123"/>
                  </a:lnTo>
                  <a:lnTo>
                    <a:pt x="5966128" y="3041128"/>
                  </a:lnTo>
                  <a:lnTo>
                    <a:pt x="5965525" y="3043237"/>
                  </a:lnTo>
                  <a:lnTo>
                    <a:pt x="5965323" y="3043941"/>
                  </a:lnTo>
                  <a:lnTo>
                    <a:pt x="5966664" y="3047275"/>
                  </a:lnTo>
                  <a:lnTo>
                    <a:pt x="5973674" y="3050265"/>
                  </a:lnTo>
                  <a:lnTo>
                    <a:pt x="5976821" y="3051213"/>
                  </a:lnTo>
                  <a:lnTo>
                    <a:pt x="5979963" y="3049396"/>
                  </a:lnTo>
                  <a:lnTo>
                    <a:pt x="5981244" y="3046392"/>
                  </a:lnTo>
                  <a:lnTo>
                    <a:pt x="5982334" y="3042912"/>
                  </a:lnTo>
                  <a:lnTo>
                    <a:pt x="5980518" y="3039769"/>
                  </a:lnTo>
                  <a:close/>
                </a:path>
                <a:path w="18559780" h="10876915">
                  <a:moveTo>
                    <a:pt x="10391275" y="4919674"/>
                  </a:moveTo>
                  <a:lnTo>
                    <a:pt x="10384265" y="4916684"/>
                  </a:lnTo>
                  <a:lnTo>
                    <a:pt x="10380597" y="4917882"/>
                  </a:lnTo>
                  <a:lnTo>
                    <a:pt x="10378034" y="4923889"/>
                  </a:lnTo>
                  <a:lnTo>
                    <a:pt x="10379232" y="4927558"/>
                  </a:lnTo>
                  <a:lnTo>
                    <a:pt x="10382095" y="4929173"/>
                  </a:lnTo>
                  <a:lnTo>
                    <a:pt x="10389104" y="4932163"/>
                  </a:lnTo>
                  <a:lnTo>
                    <a:pt x="10392771" y="4930965"/>
                  </a:lnTo>
                  <a:lnTo>
                    <a:pt x="10395334" y="4924957"/>
                  </a:lnTo>
                  <a:lnTo>
                    <a:pt x="10394137" y="4921290"/>
                  </a:lnTo>
                  <a:lnTo>
                    <a:pt x="10391275" y="4919674"/>
                  </a:lnTo>
                  <a:close/>
                </a:path>
                <a:path w="18559780" h="10876915">
                  <a:moveTo>
                    <a:pt x="6062723" y="3068128"/>
                  </a:moveTo>
                  <a:lnTo>
                    <a:pt x="6059576" y="3067180"/>
                  </a:lnTo>
                  <a:lnTo>
                    <a:pt x="6055905" y="3065614"/>
                  </a:lnTo>
                  <a:lnTo>
                    <a:pt x="6052758" y="3064666"/>
                  </a:lnTo>
                  <a:lnTo>
                    <a:pt x="6049616" y="3066482"/>
                  </a:lnTo>
                  <a:lnTo>
                    <a:pt x="6048334" y="3069487"/>
                  </a:lnTo>
                  <a:lnTo>
                    <a:pt x="6047702" y="3071585"/>
                  </a:lnTo>
                  <a:lnTo>
                    <a:pt x="6047387" y="3072633"/>
                  </a:lnTo>
                  <a:lnTo>
                    <a:pt x="6048726" y="3075967"/>
                  </a:lnTo>
                  <a:lnTo>
                    <a:pt x="6051730" y="3077248"/>
                  </a:lnTo>
                  <a:lnTo>
                    <a:pt x="6051873" y="3076915"/>
                  </a:lnTo>
                  <a:lnTo>
                    <a:pt x="6055878" y="3078623"/>
                  </a:lnTo>
                  <a:lnTo>
                    <a:pt x="6064398" y="3071603"/>
                  </a:lnTo>
                  <a:lnTo>
                    <a:pt x="6062723" y="3068128"/>
                  </a:lnTo>
                  <a:close/>
                </a:path>
                <a:path w="18559780" h="10876915">
                  <a:moveTo>
                    <a:pt x="10312675" y="4881017"/>
                  </a:moveTo>
                  <a:lnTo>
                    <a:pt x="10305998" y="4878169"/>
                  </a:lnTo>
                  <a:lnTo>
                    <a:pt x="10302330" y="4879365"/>
                  </a:lnTo>
                  <a:lnTo>
                    <a:pt x="10299767" y="4885375"/>
                  </a:lnTo>
                  <a:lnTo>
                    <a:pt x="10300964" y="4889042"/>
                  </a:lnTo>
                  <a:lnTo>
                    <a:pt x="10303826" y="4890658"/>
                  </a:lnTo>
                  <a:lnTo>
                    <a:pt x="10310503" y="4893506"/>
                  </a:lnTo>
                  <a:lnTo>
                    <a:pt x="10314170" y="4892307"/>
                  </a:lnTo>
                  <a:lnTo>
                    <a:pt x="10316733" y="4886298"/>
                  </a:lnTo>
                  <a:lnTo>
                    <a:pt x="10315536" y="4882632"/>
                  </a:lnTo>
                  <a:lnTo>
                    <a:pt x="10312675" y="4881017"/>
                  </a:lnTo>
                  <a:close/>
                </a:path>
                <a:path w="18559780" h="10876915">
                  <a:moveTo>
                    <a:pt x="10237269" y="4844116"/>
                  </a:moveTo>
                  <a:lnTo>
                    <a:pt x="10227588" y="4839987"/>
                  </a:lnTo>
                  <a:lnTo>
                    <a:pt x="10223921" y="4841184"/>
                  </a:lnTo>
                  <a:lnTo>
                    <a:pt x="10221357" y="4847193"/>
                  </a:lnTo>
                  <a:lnTo>
                    <a:pt x="10222412" y="4851194"/>
                  </a:lnTo>
                  <a:lnTo>
                    <a:pt x="10232093" y="4855324"/>
                  </a:lnTo>
                  <a:lnTo>
                    <a:pt x="10235760" y="4854126"/>
                  </a:lnTo>
                  <a:lnTo>
                    <a:pt x="10238324" y="4848117"/>
                  </a:lnTo>
                  <a:lnTo>
                    <a:pt x="10237269" y="4844116"/>
                  </a:lnTo>
                  <a:close/>
                </a:path>
                <a:path w="18559780" h="10876915">
                  <a:moveTo>
                    <a:pt x="6145263" y="3096629"/>
                  </a:moveTo>
                  <a:lnTo>
                    <a:pt x="6142116" y="3095681"/>
                  </a:lnTo>
                  <a:lnTo>
                    <a:pt x="6138444" y="3094115"/>
                  </a:lnTo>
                  <a:lnTo>
                    <a:pt x="6135297" y="3093167"/>
                  </a:lnTo>
                  <a:lnTo>
                    <a:pt x="6132155" y="3094983"/>
                  </a:lnTo>
                  <a:lnTo>
                    <a:pt x="6130874" y="3097986"/>
                  </a:lnTo>
                  <a:lnTo>
                    <a:pt x="6130242" y="3100085"/>
                  </a:lnTo>
                  <a:lnTo>
                    <a:pt x="6129926" y="3101134"/>
                  </a:lnTo>
                  <a:lnTo>
                    <a:pt x="6131265" y="3104468"/>
                  </a:lnTo>
                  <a:lnTo>
                    <a:pt x="6134270" y="3105749"/>
                  </a:lnTo>
                  <a:lnTo>
                    <a:pt x="6134412" y="3105415"/>
                  </a:lnTo>
                  <a:lnTo>
                    <a:pt x="6138419" y="3107125"/>
                  </a:lnTo>
                  <a:lnTo>
                    <a:pt x="6146937" y="3100104"/>
                  </a:lnTo>
                  <a:lnTo>
                    <a:pt x="6145263" y="3096629"/>
                  </a:lnTo>
                  <a:close/>
                </a:path>
                <a:path w="18559780" h="10876915">
                  <a:moveTo>
                    <a:pt x="10158717" y="4806268"/>
                  </a:moveTo>
                  <a:lnTo>
                    <a:pt x="10149036" y="4802138"/>
                  </a:lnTo>
                  <a:lnTo>
                    <a:pt x="10145368" y="4803336"/>
                  </a:lnTo>
                  <a:lnTo>
                    <a:pt x="10142805" y="4809345"/>
                  </a:lnTo>
                  <a:lnTo>
                    <a:pt x="10143861" y="4813346"/>
                  </a:lnTo>
                  <a:lnTo>
                    <a:pt x="10153542" y="4817475"/>
                  </a:lnTo>
                  <a:lnTo>
                    <a:pt x="10157209" y="4816277"/>
                  </a:lnTo>
                  <a:lnTo>
                    <a:pt x="10159771" y="4810269"/>
                  </a:lnTo>
                  <a:lnTo>
                    <a:pt x="10158717" y="4806268"/>
                  </a:lnTo>
                  <a:close/>
                </a:path>
                <a:path w="18559780" h="10876915">
                  <a:moveTo>
                    <a:pt x="6227993" y="3125606"/>
                  </a:moveTo>
                  <a:lnTo>
                    <a:pt x="6224846" y="3124658"/>
                  </a:lnTo>
                  <a:lnTo>
                    <a:pt x="6221175" y="3123092"/>
                  </a:lnTo>
                  <a:lnTo>
                    <a:pt x="6217694" y="3122000"/>
                  </a:lnTo>
                  <a:lnTo>
                    <a:pt x="6214552" y="3123817"/>
                  </a:lnTo>
                  <a:lnTo>
                    <a:pt x="6213270" y="3126822"/>
                  </a:lnTo>
                  <a:lnTo>
                    <a:pt x="6212638" y="3128919"/>
                  </a:lnTo>
                  <a:lnTo>
                    <a:pt x="6212322" y="3129968"/>
                  </a:lnTo>
                  <a:lnTo>
                    <a:pt x="6213663" y="3133302"/>
                  </a:lnTo>
                  <a:lnTo>
                    <a:pt x="6216667" y="3134583"/>
                  </a:lnTo>
                  <a:lnTo>
                    <a:pt x="6217143" y="3134393"/>
                  </a:lnTo>
                  <a:lnTo>
                    <a:pt x="6221149" y="3136102"/>
                  </a:lnTo>
                  <a:lnTo>
                    <a:pt x="6229668" y="3129081"/>
                  </a:lnTo>
                  <a:lnTo>
                    <a:pt x="6227993" y="3125606"/>
                  </a:lnTo>
                  <a:close/>
                </a:path>
                <a:path w="18559780" h="10876915">
                  <a:moveTo>
                    <a:pt x="709545" y="769645"/>
                  </a:moveTo>
                  <a:lnTo>
                    <a:pt x="705829" y="770033"/>
                  </a:lnTo>
                  <a:lnTo>
                    <a:pt x="701262" y="775187"/>
                  </a:lnTo>
                  <a:lnTo>
                    <a:pt x="701650" y="778903"/>
                  </a:lnTo>
                  <a:lnTo>
                    <a:pt x="704227" y="781186"/>
                  </a:lnTo>
                  <a:lnTo>
                    <a:pt x="707138" y="783612"/>
                  </a:lnTo>
                  <a:lnTo>
                    <a:pt x="708808" y="784324"/>
                  </a:lnTo>
                  <a:lnTo>
                    <a:pt x="708665" y="784658"/>
                  </a:lnTo>
                  <a:lnTo>
                    <a:pt x="711002" y="785655"/>
                  </a:lnTo>
                  <a:lnTo>
                    <a:pt x="714051" y="784982"/>
                  </a:lnTo>
                  <a:lnTo>
                    <a:pt x="715715" y="782931"/>
                  </a:lnTo>
                  <a:lnTo>
                    <a:pt x="717998" y="780353"/>
                  </a:lnTo>
                  <a:lnTo>
                    <a:pt x="717611" y="776636"/>
                  </a:lnTo>
                  <a:lnTo>
                    <a:pt x="715033" y="774354"/>
                  </a:lnTo>
                  <a:lnTo>
                    <a:pt x="712122" y="771928"/>
                  </a:lnTo>
                  <a:lnTo>
                    <a:pt x="709545" y="769645"/>
                  </a:lnTo>
                  <a:close/>
                </a:path>
                <a:path w="18559780" h="10876915">
                  <a:moveTo>
                    <a:pt x="10080165" y="4768420"/>
                  </a:moveTo>
                  <a:lnTo>
                    <a:pt x="10070484" y="4764291"/>
                  </a:lnTo>
                  <a:lnTo>
                    <a:pt x="10066817" y="4765487"/>
                  </a:lnTo>
                  <a:lnTo>
                    <a:pt x="10065535" y="4768492"/>
                  </a:lnTo>
                  <a:lnTo>
                    <a:pt x="10063919" y="4771354"/>
                  </a:lnTo>
                  <a:lnTo>
                    <a:pt x="10065309" y="4775498"/>
                  </a:lnTo>
                  <a:lnTo>
                    <a:pt x="10074989" y="4779628"/>
                  </a:lnTo>
                  <a:lnTo>
                    <a:pt x="10078658" y="4778430"/>
                  </a:lnTo>
                  <a:lnTo>
                    <a:pt x="10081221" y="4772421"/>
                  </a:lnTo>
                  <a:lnTo>
                    <a:pt x="10080165" y="4768420"/>
                  </a:lnTo>
                  <a:close/>
                </a:path>
                <a:path w="18559780" h="10876915">
                  <a:moveTo>
                    <a:pt x="10001613" y="4730573"/>
                  </a:moveTo>
                  <a:lnTo>
                    <a:pt x="9991931" y="4726443"/>
                  </a:lnTo>
                  <a:lnTo>
                    <a:pt x="9988598" y="4727782"/>
                  </a:lnTo>
                  <a:lnTo>
                    <a:pt x="9985367" y="4733506"/>
                  </a:lnTo>
                  <a:lnTo>
                    <a:pt x="9986757" y="4737651"/>
                  </a:lnTo>
                  <a:lnTo>
                    <a:pt x="9996437" y="4741780"/>
                  </a:lnTo>
                  <a:lnTo>
                    <a:pt x="10000105" y="4740582"/>
                  </a:lnTo>
                  <a:lnTo>
                    <a:pt x="10002669" y="4734574"/>
                  </a:lnTo>
                  <a:lnTo>
                    <a:pt x="10001613" y="4730573"/>
                  </a:lnTo>
                  <a:close/>
                </a:path>
                <a:path w="18559780" h="10876915">
                  <a:moveTo>
                    <a:pt x="6309914" y="3154632"/>
                  </a:moveTo>
                  <a:lnTo>
                    <a:pt x="6306767" y="3153684"/>
                  </a:lnTo>
                  <a:lnTo>
                    <a:pt x="6303096" y="3152118"/>
                  </a:lnTo>
                  <a:lnTo>
                    <a:pt x="6299615" y="3151028"/>
                  </a:lnTo>
                  <a:lnTo>
                    <a:pt x="6296473" y="3152843"/>
                  </a:lnTo>
                  <a:lnTo>
                    <a:pt x="6295191" y="3155847"/>
                  </a:lnTo>
                  <a:lnTo>
                    <a:pt x="6294559" y="3157946"/>
                  </a:lnTo>
                  <a:lnTo>
                    <a:pt x="6294243" y="3158995"/>
                  </a:lnTo>
                  <a:lnTo>
                    <a:pt x="6295583" y="3162329"/>
                  </a:lnTo>
                  <a:lnTo>
                    <a:pt x="6298587" y="3163610"/>
                  </a:lnTo>
                  <a:lnTo>
                    <a:pt x="6298729" y="3163276"/>
                  </a:lnTo>
                  <a:lnTo>
                    <a:pt x="6302735" y="3164985"/>
                  </a:lnTo>
                  <a:lnTo>
                    <a:pt x="6311588" y="3158107"/>
                  </a:lnTo>
                  <a:lnTo>
                    <a:pt x="6309914" y="3154632"/>
                  </a:lnTo>
                  <a:close/>
                </a:path>
                <a:path w="18559780" h="10876915">
                  <a:moveTo>
                    <a:pt x="9922585" y="4692915"/>
                  </a:moveTo>
                  <a:lnTo>
                    <a:pt x="9912903" y="4688785"/>
                  </a:lnTo>
                  <a:lnTo>
                    <a:pt x="9909236" y="4689984"/>
                  </a:lnTo>
                  <a:lnTo>
                    <a:pt x="9906673" y="4695992"/>
                  </a:lnTo>
                  <a:lnTo>
                    <a:pt x="9907729" y="4699994"/>
                  </a:lnTo>
                  <a:lnTo>
                    <a:pt x="9917409" y="4704123"/>
                  </a:lnTo>
                  <a:lnTo>
                    <a:pt x="9921077" y="4702925"/>
                  </a:lnTo>
                  <a:lnTo>
                    <a:pt x="9923640" y="4696917"/>
                  </a:lnTo>
                  <a:lnTo>
                    <a:pt x="9922585" y="4692915"/>
                  </a:lnTo>
                  <a:close/>
                </a:path>
                <a:path w="18559780" h="10876915">
                  <a:moveTo>
                    <a:pt x="6392169" y="3183799"/>
                  </a:moveTo>
                  <a:lnTo>
                    <a:pt x="6389022" y="3182852"/>
                  </a:lnTo>
                  <a:lnTo>
                    <a:pt x="6385350" y="3181285"/>
                  </a:lnTo>
                  <a:lnTo>
                    <a:pt x="6381870" y="3180196"/>
                  </a:lnTo>
                  <a:lnTo>
                    <a:pt x="6378727" y="3182012"/>
                  </a:lnTo>
                  <a:lnTo>
                    <a:pt x="6377446" y="3185016"/>
                  </a:lnTo>
                  <a:lnTo>
                    <a:pt x="6376814" y="3187114"/>
                  </a:lnTo>
                  <a:lnTo>
                    <a:pt x="6376498" y="3188163"/>
                  </a:lnTo>
                  <a:lnTo>
                    <a:pt x="6377837" y="3191496"/>
                  </a:lnTo>
                  <a:lnTo>
                    <a:pt x="6380842" y="3192778"/>
                  </a:lnTo>
                  <a:lnTo>
                    <a:pt x="6380984" y="3192444"/>
                  </a:lnTo>
                  <a:lnTo>
                    <a:pt x="6384991" y="3194153"/>
                  </a:lnTo>
                  <a:lnTo>
                    <a:pt x="6388472" y="3195243"/>
                  </a:lnTo>
                  <a:lnTo>
                    <a:pt x="6391613" y="3193427"/>
                  </a:lnTo>
                  <a:lnTo>
                    <a:pt x="6392894" y="3190423"/>
                  </a:lnTo>
                  <a:lnTo>
                    <a:pt x="6393526" y="3188325"/>
                  </a:lnTo>
                  <a:lnTo>
                    <a:pt x="6393842" y="3187276"/>
                  </a:lnTo>
                  <a:lnTo>
                    <a:pt x="6392169" y="3183799"/>
                  </a:lnTo>
                  <a:close/>
                </a:path>
                <a:path w="18559780" h="10876915">
                  <a:moveTo>
                    <a:pt x="9843748" y="4655734"/>
                  </a:moveTo>
                  <a:lnTo>
                    <a:pt x="9834066" y="4651605"/>
                  </a:lnTo>
                  <a:lnTo>
                    <a:pt x="9830399" y="4652803"/>
                  </a:lnTo>
                  <a:lnTo>
                    <a:pt x="9827836" y="4658812"/>
                  </a:lnTo>
                  <a:lnTo>
                    <a:pt x="9828892" y="4662813"/>
                  </a:lnTo>
                  <a:lnTo>
                    <a:pt x="9838573" y="4666942"/>
                  </a:lnTo>
                  <a:lnTo>
                    <a:pt x="9842240" y="4665745"/>
                  </a:lnTo>
                  <a:lnTo>
                    <a:pt x="9844803" y="4659737"/>
                  </a:lnTo>
                  <a:lnTo>
                    <a:pt x="9843748" y="4655734"/>
                  </a:lnTo>
                  <a:close/>
                </a:path>
                <a:path w="18559780" h="10876915">
                  <a:moveTo>
                    <a:pt x="9765053" y="4618221"/>
                  </a:moveTo>
                  <a:lnTo>
                    <a:pt x="9755372" y="4614091"/>
                  </a:lnTo>
                  <a:lnTo>
                    <a:pt x="9751705" y="4615289"/>
                  </a:lnTo>
                  <a:lnTo>
                    <a:pt x="9750423" y="4618293"/>
                  </a:lnTo>
                  <a:lnTo>
                    <a:pt x="9748665" y="4621490"/>
                  </a:lnTo>
                  <a:lnTo>
                    <a:pt x="9750196" y="4625299"/>
                  </a:lnTo>
                  <a:lnTo>
                    <a:pt x="9759878" y="4629428"/>
                  </a:lnTo>
                  <a:lnTo>
                    <a:pt x="9763544" y="4628231"/>
                  </a:lnTo>
                  <a:lnTo>
                    <a:pt x="9766250" y="4621888"/>
                  </a:lnTo>
                  <a:lnTo>
                    <a:pt x="9765053" y="4618221"/>
                  </a:lnTo>
                  <a:close/>
                </a:path>
                <a:path w="18559780" h="10876915">
                  <a:moveTo>
                    <a:pt x="6474422" y="3212969"/>
                  </a:moveTo>
                  <a:lnTo>
                    <a:pt x="6471276" y="3212020"/>
                  </a:lnTo>
                  <a:lnTo>
                    <a:pt x="6467604" y="3210454"/>
                  </a:lnTo>
                  <a:lnTo>
                    <a:pt x="6464124" y="3209364"/>
                  </a:lnTo>
                  <a:lnTo>
                    <a:pt x="6460981" y="3211181"/>
                  </a:lnTo>
                  <a:lnTo>
                    <a:pt x="6459700" y="3214185"/>
                  </a:lnTo>
                  <a:lnTo>
                    <a:pt x="6459068" y="3216283"/>
                  </a:lnTo>
                  <a:lnTo>
                    <a:pt x="6458752" y="3217332"/>
                  </a:lnTo>
                  <a:lnTo>
                    <a:pt x="6460093" y="3220665"/>
                  </a:lnTo>
                  <a:lnTo>
                    <a:pt x="6463097" y="3221947"/>
                  </a:lnTo>
                  <a:lnTo>
                    <a:pt x="6463240" y="3221613"/>
                  </a:lnTo>
                  <a:lnTo>
                    <a:pt x="6467245" y="3223322"/>
                  </a:lnTo>
                  <a:lnTo>
                    <a:pt x="6470726" y="3224412"/>
                  </a:lnTo>
                  <a:lnTo>
                    <a:pt x="6474202" y="3222738"/>
                  </a:lnTo>
                  <a:lnTo>
                    <a:pt x="6475781" y="3217494"/>
                  </a:lnTo>
                  <a:lnTo>
                    <a:pt x="6476097" y="3216445"/>
                  </a:lnTo>
                  <a:lnTo>
                    <a:pt x="6474422" y="3212969"/>
                  </a:lnTo>
                  <a:close/>
                </a:path>
                <a:path w="18559780" h="10876915">
                  <a:moveTo>
                    <a:pt x="9685882" y="4580899"/>
                  </a:moveTo>
                  <a:lnTo>
                    <a:pt x="9676201" y="4576769"/>
                  </a:lnTo>
                  <a:lnTo>
                    <a:pt x="9672534" y="4577966"/>
                  </a:lnTo>
                  <a:lnTo>
                    <a:pt x="9671252" y="4580971"/>
                  </a:lnTo>
                  <a:lnTo>
                    <a:pt x="9669495" y="4584166"/>
                  </a:lnTo>
                  <a:lnTo>
                    <a:pt x="9671025" y="4587976"/>
                  </a:lnTo>
                  <a:lnTo>
                    <a:pt x="9680707" y="4592106"/>
                  </a:lnTo>
                  <a:lnTo>
                    <a:pt x="9684375" y="4590908"/>
                  </a:lnTo>
                  <a:lnTo>
                    <a:pt x="9687081" y="4584566"/>
                  </a:lnTo>
                  <a:lnTo>
                    <a:pt x="9685882" y="4580899"/>
                  </a:lnTo>
                  <a:close/>
                </a:path>
                <a:path w="18559780" h="10876915">
                  <a:moveTo>
                    <a:pt x="6556535" y="3242471"/>
                  </a:moveTo>
                  <a:lnTo>
                    <a:pt x="6553389" y="3241523"/>
                  </a:lnTo>
                  <a:lnTo>
                    <a:pt x="6549716" y="3239957"/>
                  </a:lnTo>
                  <a:lnTo>
                    <a:pt x="6546235" y="3238866"/>
                  </a:lnTo>
                  <a:lnTo>
                    <a:pt x="6543093" y="3240683"/>
                  </a:lnTo>
                  <a:lnTo>
                    <a:pt x="6541812" y="3243687"/>
                  </a:lnTo>
                  <a:lnTo>
                    <a:pt x="6541180" y="3245785"/>
                  </a:lnTo>
                  <a:lnTo>
                    <a:pt x="6540864" y="3246833"/>
                  </a:lnTo>
                  <a:lnTo>
                    <a:pt x="6542204" y="3250167"/>
                  </a:lnTo>
                  <a:lnTo>
                    <a:pt x="6545209" y="3251449"/>
                  </a:lnTo>
                  <a:lnTo>
                    <a:pt x="6545684" y="3251257"/>
                  </a:lnTo>
                  <a:lnTo>
                    <a:pt x="6549357" y="3252824"/>
                  </a:lnTo>
                  <a:lnTo>
                    <a:pt x="6558209" y="3245947"/>
                  </a:lnTo>
                  <a:lnTo>
                    <a:pt x="6556535" y="3242471"/>
                  </a:lnTo>
                  <a:close/>
                </a:path>
                <a:path w="18559780" h="10876915">
                  <a:moveTo>
                    <a:pt x="9606902" y="4544051"/>
                  </a:moveTo>
                  <a:lnTo>
                    <a:pt x="9597223" y="4539922"/>
                  </a:lnTo>
                  <a:lnTo>
                    <a:pt x="9593697" y="4540786"/>
                  </a:lnTo>
                  <a:lnTo>
                    <a:pt x="9590849" y="4547462"/>
                  </a:lnTo>
                  <a:lnTo>
                    <a:pt x="9592046" y="4551129"/>
                  </a:lnTo>
                  <a:lnTo>
                    <a:pt x="9601728" y="4555259"/>
                  </a:lnTo>
                  <a:lnTo>
                    <a:pt x="9605395" y="4554061"/>
                  </a:lnTo>
                  <a:lnTo>
                    <a:pt x="9608100" y="4547719"/>
                  </a:lnTo>
                  <a:lnTo>
                    <a:pt x="9606902" y="4544051"/>
                  </a:lnTo>
                  <a:close/>
                </a:path>
                <a:path w="18559780" h="10876915">
                  <a:moveTo>
                    <a:pt x="9528067" y="4506871"/>
                  </a:moveTo>
                  <a:lnTo>
                    <a:pt x="9518386" y="4502741"/>
                  </a:lnTo>
                  <a:lnTo>
                    <a:pt x="9514718" y="4503939"/>
                  </a:lnTo>
                  <a:lnTo>
                    <a:pt x="9512012" y="4510282"/>
                  </a:lnTo>
                  <a:lnTo>
                    <a:pt x="9513209" y="4513950"/>
                  </a:lnTo>
                  <a:lnTo>
                    <a:pt x="9522891" y="4518079"/>
                  </a:lnTo>
                  <a:lnTo>
                    <a:pt x="9526558" y="4516881"/>
                  </a:lnTo>
                  <a:lnTo>
                    <a:pt x="9529264" y="4510538"/>
                  </a:lnTo>
                  <a:lnTo>
                    <a:pt x="9528067" y="4506871"/>
                  </a:lnTo>
                  <a:close/>
                </a:path>
                <a:path w="18559780" h="10876915">
                  <a:moveTo>
                    <a:pt x="642733" y="713525"/>
                  </a:moveTo>
                  <a:lnTo>
                    <a:pt x="639016" y="713913"/>
                  </a:lnTo>
                  <a:lnTo>
                    <a:pt x="634450" y="719067"/>
                  </a:lnTo>
                  <a:lnTo>
                    <a:pt x="634838" y="722783"/>
                  </a:lnTo>
                  <a:lnTo>
                    <a:pt x="637415" y="725067"/>
                  </a:lnTo>
                  <a:lnTo>
                    <a:pt x="640326" y="727492"/>
                  </a:lnTo>
                  <a:lnTo>
                    <a:pt x="641995" y="728204"/>
                  </a:lnTo>
                  <a:lnTo>
                    <a:pt x="641853" y="728538"/>
                  </a:lnTo>
                  <a:lnTo>
                    <a:pt x="644190" y="729535"/>
                  </a:lnTo>
                  <a:lnTo>
                    <a:pt x="647239" y="728862"/>
                  </a:lnTo>
                  <a:lnTo>
                    <a:pt x="648903" y="726811"/>
                  </a:lnTo>
                  <a:lnTo>
                    <a:pt x="651186" y="724233"/>
                  </a:lnTo>
                  <a:lnTo>
                    <a:pt x="650798" y="720517"/>
                  </a:lnTo>
                  <a:lnTo>
                    <a:pt x="648221" y="718234"/>
                  </a:lnTo>
                  <a:lnTo>
                    <a:pt x="645310" y="715808"/>
                  </a:lnTo>
                  <a:lnTo>
                    <a:pt x="642733" y="713525"/>
                  </a:lnTo>
                  <a:close/>
                </a:path>
                <a:path w="18559780" h="10876915">
                  <a:moveTo>
                    <a:pt x="6638505" y="3272307"/>
                  </a:moveTo>
                  <a:lnTo>
                    <a:pt x="6635358" y="3271359"/>
                  </a:lnTo>
                  <a:lnTo>
                    <a:pt x="6631686" y="3269793"/>
                  </a:lnTo>
                  <a:lnTo>
                    <a:pt x="6628539" y="3268845"/>
                  </a:lnTo>
                  <a:lnTo>
                    <a:pt x="6625063" y="3270518"/>
                  </a:lnTo>
                  <a:lnTo>
                    <a:pt x="6623781" y="3273523"/>
                  </a:lnTo>
                  <a:lnTo>
                    <a:pt x="6623149" y="3275622"/>
                  </a:lnTo>
                  <a:lnTo>
                    <a:pt x="6622833" y="3276670"/>
                  </a:lnTo>
                  <a:lnTo>
                    <a:pt x="6624174" y="3280004"/>
                  </a:lnTo>
                  <a:lnTo>
                    <a:pt x="6627178" y="3281285"/>
                  </a:lnTo>
                  <a:lnTo>
                    <a:pt x="6627654" y="3281094"/>
                  </a:lnTo>
                  <a:lnTo>
                    <a:pt x="6631326" y="3282660"/>
                  </a:lnTo>
                  <a:lnTo>
                    <a:pt x="6640179" y="3275782"/>
                  </a:lnTo>
                  <a:lnTo>
                    <a:pt x="6638505" y="3272307"/>
                  </a:lnTo>
                  <a:close/>
                </a:path>
                <a:path w="18559780" h="10876915">
                  <a:moveTo>
                    <a:pt x="9449087" y="4470025"/>
                  </a:moveTo>
                  <a:lnTo>
                    <a:pt x="9439407" y="4465895"/>
                  </a:lnTo>
                  <a:lnTo>
                    <a:pt x="9435739" y="4467093"/>
                  </a:lnTo>
                  <a:lnTo>
                    <a:pt x="9433033" y="4473436"/>
                  </a:lnTo>
                  <a:lnTo>
                    <a:pt x="9434231" y="4477103"/>
                  </a:lnTo>
                  <a:lnTo>
                    <a:pt x="9443912" y="4481232"/>
                  </a:lnTo>
                  <a:lnTo>
                    <a:pt x="9447578" y="4480035"/>
                  </a:lnTo>
                  <a:lnTo>
                    <a:pt x="9450285" y="4473691"/>
                  </a:lnTo>
                  <a:lnTo>
                    <a:pt x="9449087" y="4470025"/>
                  </a:lnTo>
                  <a:close/>
                </a:path>
                <a:path w="18559780" h="10876915">
                  <a:moveTo>
                    <a:pt x="9369774" y="4433037"/>
                  </a:moveTo>
                  <a:lnTo>
                    <a:pt x="9360093" y="4428907"/>
                  </a:lnTo>
                  <a:lnTo>
                    <a:pt x="9356426" y="4430104"/>
                  </a:lnTo>
                  <a:lnTo>
                    <a:pt x="9353720" y="4436447"/>
                  </a:lnTo>
                  <a:lnTo>
                    <a:pt x="9354918" y="4440115"/>
                  </a:lnTo>
                  <a:lnTo>
                    <a:pt x="9364597" y="4444244"/>
                  </a:lnTo>
                  <a:lnTo>
                    <a:pt x="9368265" y="4443046"/>
                  </a:lnTo>
                  <a:lnTo>
                    <a:pt x="9370971" y="4436703"/>
                  </a:lnTo>
                  <a:lnTo>
                    <a:pt x="9369774" y="4433037"/>
                  </a:lnTo>
                  <a:close/>
                </a:path>
                <a:path w="18559780" h="10876915">
                  <a:moveTo>
                    <a:pt x="6720332" y="3302477"/>
                  </a:moveTo>
                  <a:lnTo>
                    <a:pt x="6717185" y="3301530"/>
                  </a:lnTo>
                  <a:lnTo>
                    <a:pt x="6710509" y="3298682"/>
                  </a:lnTo>
                  <a:lnTo>
                    <a:pt x="6707033" y="3300355"/>
                  </a:lnTo>
                  <a:lnTo>
                    <a:pt x="6705752" y="3303359"/>
                  </a:lnTo>
                  <a:lnTo>
                    <a:pt x="6705015" y="3305807"/>
                  </a:lnTo>
                  <a:lnTo>
                    <a:pt x="6704804" y="3306507"/>
                  </a:lnTo>
                  <a:lnTo>
                    <a:pt x="6706143" y="3309840"/>
                  </a:lnTo>
                  <a:lnTo>
                    <a:pt x="6709148" y="3311122"/>
                  </a:lnTo>
                  <a:lnTo>
                    <a:pt x="6709290" y="3310788"/>
                  </a:lnTo>
                  <a:lnTo>
                    <a:pt x="6715967" y="3313636"/>
                  </a:lnTo>
                  <a:lnTo>
                    <a:pt x="6719443" y="3311962"/>
                  </a:lnTo>
                  <a:lnTo>
                    <a:pt x="6722007" y="3305953"/>
                  </a:lnTo>
                  <a:lnTo>
                    <a:pt x="6720332" y="3302477"/>
                  </a:lnTo>
                  <a:close/>
                </a:path>
                <a:path w="18559780" h="10876915">
                  <a:moveTo>
                    <a:pt x="9290795" y="4396189"/>
                  </a:moveTo>
                  <a:lnTo>
                    <a:pt x="9281113" y="4392060"/>
                  </a:lnTo>
                  <a:lnTo>
                    <a:pt x="9277446" y="4393258"/>
                  </a:lnTo>
                  <a:lnTo>
                    <a:pt x="9274741" y="4399600"/>
                  </a:lnTo>
                  <a:lnTo>
                    <a:pt x="9275939" y="4403268"/>
                  </a:lnTo>
                  <a:lnTo>
                    <a:pt x="9285619" y="4407397"/>
                  </a:lnTo>
                  <a:lnTo>
                    <a:pt x="9289288" y="4406199"/>
                  </a:lnTo>
                  <a:lnTo>
                    <a:pt x="9291993" y="4399858"/>
                  </a:lnTo>
                  <a:lnTo>
                    <a:pt x="9290795" y="4396189"/>
                  </a:lnTo>
                  <a:close/>
                </a:path>
                <a:path w="18559780" h="10876915">
                  <a:moveTo>
                    <a:pt x="6802302" y="3332313"/>
                  </a:moveTo>
                  <a:lnTo>
                    <a:pt x="6799155" y="3331365"/>
                  </a:lnTo>
                  <a:lnTo>
                    <a:pt x="6792479" y="3328517"/>
                  </a:lnTo>
                  <a:lnTo>
                    <a:pt x="6789002" y="3330191"/>
                  </a:lnTo>
                  <a:lnTo>
                    <a:pt x="6787721" y="3333195"/>
                  </a:lnTo>
                  <a:lnTo>
                    <a:pt x="6786984" y="3335643"/>
                  </a:lnTo>
                  <a:lnTo>
                    <a:pt x="6786773" y="3336343"/>
                  </a:lnTo>
                  <a:lnTo>
                    <a:pt x="6788113" y="3339675"/>
                  </a:lnTo>
                  <a:lnTo>
                    <a:pt x="6791117" y="3340957"/>
                  </a:lnTo>
                  <a:lnTo>
                    <a:pt x="6791259" y="3340623"/>
                  </a:lnTo>
                  <a:lnTo>
                    <a:pt x="6797937" y="3343471"/>
                  </a:lnTo>
                  <a:lnTo>
                    <a:pt x="6801412" y="3341798"/>
                  </a:lnTo>
                  <a:lnTo>
                    <a:pt x="6803976" y="3335789"/>
                  </a:lnTo>
                  <a:lnTo>
                    <a:pt x="6802302" y="3332313"/>
                  </a:lnTo>
                  <a:close/>
                </a:path>
                <a:path w="18559780" h="10876915">
                  <a:moveTo>
                    <a:pt x="9211816" y="4359342"/>
                  </a:moveTo>
                  <a:lnTo>
                    <a:pt x="9202134" y="4355212"/>
                  </a:lnTo>
                  <a:lnTo>
                    <a:pt x="9198467" y="4356411"/>
                  </a:lnTo>
                  <a:lnTo>
                    <a:pt x="9195762" y="4362754"/>
                  </a:lnTo>
                  <a:lnTo>
                    <a:pt x="9196960" y="4366421"/>
                  </a:lnTo>
                  <a:lnTo>
                    <a:pt x="9203635" y="4369268"/>
                  </a:lnTo>
                  <a:lnTo>
                    <a:pt x="9203778" y="4368934"/>
                  </a:lnTo>
                  <a:lnTo>
                    <a:pt x="9206783" y="4370216"/>
                  </a:lnTo>
                  <a:lnTo>
                    <a:pt x="9210451" y="4369020"/>
                  </a:lnTo>
                  <a:lnTo>
                    <a:pt x="9213014" y="4363011"/>
                  </a:lnTo>
                  <a:lnTo>
                    <a:pt x="9211816" y="4359342"/>
                  </a:lnTo>
                  <a:close/>
                </a:path>
                <a:path w="18559780" h="10876915">
                  <a:moveTo>
                    <a:pt x="9132218" y="4323022"/>
                  </a:moveTo>
                  <a:lnTo>
                    <a:pt x="9122536" y="4318892"/>
                  </a:lnTo>
                  <a:lnTo>
                    <a:pt x="9118869" y="4320089"/>
                  </a:lnTo>
                  <a:lnTo>
                    <a:pt x="9116306" y="4326098"/>
                  </a:lnTo>
                  <a:lnTo>
                    <a:pt x="9117504" y="4329766"/>
                  </a:lnTo>
                  <a:lnTo>
                    <a:pt x="9124180" y="4332614"/>
                  </a:lnTo>
                  <a:lnTo>
                    <a:pt x="9124037" y="4332948"/>
                  </a:lnTo>
                  <a:lnTo>
                    <a:pt x="9127042" y="4334230"/>
                  </a:lnTo>
                  <a:lnTo>
                    <a:pt x="9130710" y="4333032"/>
                  </a:lnTo>
                  <a:lnTo>
                    <a:pt x="9133416" y="4326689"/>
                  </a:lnTo>
                  <a:lnTo>
                    <a:pt x="9132218" y="4323022"/>
                  </a:lnTo>
                  <a:close/>
                </a:path>
                <a:path w="18559780" h="10876915">
                  <a:moveTo>
                    <a:pt x="6884178" y="3363293"/>
                  </a:moveTo>
                  <a:lnTo>
                    <a:pt x="6874497" y="3359164"/>
                  </a:lnTo>
                  <a:lnTo>
                    <a:pt x="6871022" y="3360837"/>
                  </a:lnTo>
                  <a:lnTo>
                    <a:pt x="6869740" y="3363842"/>
                  </a:lnTo>
                  <a:lnTo>
                    <a:pt x="6869002" y="3366290"/>
                  </a:lnTo>
                  <a:lnTo>
                    <a:pt x="6868792" y="3366988"/>
                  </a:lnTo>
                  <a:lnTo>
                    <a:pt x="6870132" y="3370322"/>
                  </a:lnTo>
                  <a:lnTo>
                    <a:pt x="6873136" y="3371604"/>
                  </a:lnTo>
                  <a:lnTo>
                    <a:pt x="6873279" y="3371270"/>
                  </a:lnTo>
                  <a:lnTo>
                    <a:pt x="6879955" y="3374118"/>
                  </a:lnTo>
                  <a:lnTo>
                    <a:pt x="6883431" y="3372445"/>
                  </a:lnTo>
                  <a:lnTo>
                    <a:pt x="6885995" y="3366435"/>
                  </a:lnTo>
                  <a:lnTo>
                    <a:pt x="6884178" y="3363293"/>
                  </a:lnTo>
                  <a:close/>
                </a:path>
                <a:path w="18559780" h="10876915">
                  <a:moveTo>
                    <a:pt x="9053239" y="4286175"/>
                  </a:moveTo>
                  <a:lnTo>
                    <a:pt x="9043557" y="4282045"/>
                  </a:lnTo>
                  <a:lnTo>
                    <a:pt x="9039890" y="4283243"/>
                  </a:lnTo>
                  <a:lnTo>
                    <a:pt x="9037327" y="4289252"/>
                  </a:lnTo>
                  <a:lnTo>
                    <a:pt x="9038525" y="4292920"/>
                  </a:lnTo>
                  <a:lnTo>
                    <a:pt x="9048205" y="4297050"/>
                  </a:lnTo>
                  <a:lnTo>
                    <a:pt x="9051873" y="4295852"/>
                  </a:lnTo>
                  <a:lnTo>
                    <a:pt x="9054437" y="4289843"/>
                  </a:lnTo>
                  <a:lnTo>
                    <a:pt x="9053239" y="4286175"/>
                  </a:lnTo>
                  <a:close/>
                </a:path>
                <a:path w="18559780" h="10876915">
                  <a:moveTo>
                    <a:pt x="6965862" y="3393797"/>
                  </a:moveTo>
                  <a:lnTo>
                    <a:pt x="6956182" y="3389668"/>
                  </a:lnTo>
                  <a:lnTo>
                    <a:pt x="6952706" y="3391341"/>
                  </a:lnTo>
                  <a:lnTo>
                    <a:pt x="6951424" y="3394346"/>
                  </a:lnTo>
                  <a:lnTo>
                    <a:pt x="6950687" y="3396793"/>
                  </a:lnTo>
                  <a:lnTo>
                    <a:pt x="6950477" y="3397492"/>
                  </a:lnTo>
                  <a:lnTo>
                    <a:pt x="6951816" y="3400826"/>
                  </a:lnTo>
                  <a:lnTo>
                    <a:pt x="6954820" y="3402108"/>
                  </a:lnTo>
                  <a:lnTo>
                    <a:pt x="6954963" y="3401774"/>
                  </a:lnTo>
                  <a:lnTo>
                    <a:pt x="6961640" y="3404622"/>
                  </a:lnTo>
                  <a:lnTo>
                    <a:pt x="6965116" y="3402948"/>
                  </a:lnTo>
                  <a:lnTo>
                    <a:pt x="6967679" y="3396939"/>
                  </a:lnTo>
                  <a:lnTo>
                    <a:pt x="6965862" y="3393797"/>
                  </a:lnTo>
                  <a:close/>
                </a:path>
                <a:path w="18559780" h="10876915">
                  <a:moveTo>
                    <a:pt x="8974116" y="4249662"/>
                  </a:moveTo>
                  <a:lnTo>
                    <a:pt x="8964435" y="4245533"/>
                  </a:lnTo>
                  <a:lnTo>
                    <a:pt x="8960768" y="4246730"/>
                  </a:lnTo>
                  <a:lnTo>
                    <a:pt x="8958205" y="4252739"/>
                  </a:lnTo>
                  <a:lnTo>
                    <a:pt x="8959402" y="4256407"/>
                  </a:lnTo>
                  <a:lnTo>
                    <a:pt x="8969084" y="4260537"/>
                  </a:lnTo>
                  <a:lnTo>
                    <a:pt x="8972751" y="4259338"/>
                  </a:lnTo>
                  <a:lnTo>
                    <a:pt x="8975314" y="4253329"/>
                  </a:lnTo>
                  <a:lnTo>
                    <a:pt x="8974116" y="4249662"/>
                  </a:lnTo>
                  <a:close/>
                </a:path>
                <a:path w="18559780" h="10876915">
                  <a:moveTo>
                    <a:pt x="8885122" y="4208544"/>
                  </a:moveTo>
                  <a:lnTo>
                    <a:pt x="8881313" y="4210076"/>
                  </a:lnTo>
                  <a:lnTo>
                    <a:pt x="8878750" y="4216084"/>
                  </a:lnTo>
                  <a:lnTo>
                    <a:pt x="8879947" y="4219751"/>
                  </a:lnTo>
                  <a:lnTo>
                    <a:pt x="8889628" y="4223881"/>
                  </a:lnTo>
                  <a:lnTo>
                    <a:pt x="8893295" y="4222683"/>
                  </a:lnTo>
                  <a:lnTo>
                    <a:pt x="8895858" y="4216675"/>
                  </a:lnTo>
                  <a:lnTo>
                    <a:pt x="8894661" y="4213007"/>
                  </a:lnTo>
                  <a:lnTo>
                    <a:pt x="8887985" y="4210159"/>
                  </a:lnTo>
                  <a:lnTo>
                    <a:pt x="8885122" y="4208544"/>
                  </a:lnTo>
                  <a:close/>
                </a:path>
                <a:path w="18559780" h="10876915">
                  <a:moveTo>
                    <a:pt x="7047547" y="3424300"/>
                  </a:moveTo>
                  <a:lnTo>
                    <a:pt x="7037867" y="3420171"/>
                  </a:lnTo>
                  <a:lnTo>
                    <a:pt x="7034391" y="3421845"/>
                  </a:lnTo>
                  <a:lnTo>
                    <a:pt x="7033109" y="3424849"/>
                  </a:lnTo>
                  <a:lnTo>
                    <a:pt x="7032372" y="3427297"/>
                  </a:lnTo>
                  <a:lnTo>
                    <a:pt x="7032161" y="3427997"/>
                  </a:lnTo>
                  <a:lnTo>
                    <a:pt x="7033502" y="3431330"/>
                  </a:lnTo>
                  <a:lnTo>
                    <a:pt x="7036506" y="3432611"/>
                  </a:lnTo>
                  <a:lnTo>
                    <a:pt x="7036649" y="3432277"/>
                  </a:lnTo>
                  <a:lnTo>
                    <a:pt x="7043325" y="3435125"/>
                  </a:lnTo>
                  <a:lnTo>
                    <a:pt x="7046801" y="3433452"/>
                  </a:lnTo>
                  <a:lnTo>
                    <a:pt x="7049364" y="3427443"/>
                  </a:lnTo>
                  <a:lnTo>
                    <a:pt x="7047547" y="3424300"/>
                  </a:lnTo>
                  <a:close/>
                </a:path>
                <a:path w="18559780" h="10876915">
                  <a:moveTo>
                    <a:pt x="8815681" y="4176160"/>
                  </a:moveTo>
                  <a:lnTo>
                    <a:pt x="8806002" y="4172031"/>
                  </a:lnTo>
                  <a:lnTo>
                    <a:pt x="8802334" y="4173229"/>
                  </a:lnTo>
                  <a:lnTo>
                    <a:pt x="8799770" y="4179238"/>
                  </a:lnTo>
                  <a:lnTo>
                    <a:pt x="8800967" y="4182905"/>
                  </a:lnTo>
                  <a:lnTo>
                    <a:pt x="8810649" y="4187035"/>
                  </a:lnTo>
                  <a:lnTo>
                    <a:pt x="8814316" y="4185837"/>
                  </a:lnTo>
                  <a:lnTo>
                    <a:pt x="8816879" y="4179828"/>
                  </a:lnTo>
                  <a:lnTo>
                    <a:pt x="8815681" y="4176160"/>
                  </a:lnTo>
                  <a:close/>
                </a:path>
                <a:path w="18559780" h="10876915">
                  <a:moveTo>
                    <a:pt x="7129281" y="3455615"/>
                  </a:moveTo>
                  <a:lnTo>
                    <a:pt x="7119600" y="3451485"/>
                  </a:lnTo>
                  <a:lnTo>
                    <a:pt x="7116125" y="3453158"/>
                  </a:lnTo>
                  <a:lnTo>
                    <a:pt x="7114843" y="3456163"/>
                  </a:lnTo>
                  <a:lnTo>
                    <a:pt x="7114001" y="3458960"/>
                  </a:lnTo>
                  <a:lnTo>
                    <a:pt x="7113895" y="3459310"/>
                  </a:lnTo>
                  <a:lnTo>
                    <a:pt x="7115236" y="3462644"/>
                  </a:lnTo>
                  <a:lnTo>
                    <a:pt x="7124916" y="3466773"/>
                  </a:lnTo>
                  <a:lnTo>
                    <a:pt x="7128392" y="3465099"/>
                  </a:lnTo>
                  <a:lnTo>
                    <a:pt x="7131098" y="3458756"/>
                  </a:lnTo>
                  <a:lnTo>
                    <a:pt x="7129281" y="3455615"/>
                  </a:lnTo>
                  <a:close/>
                </a:path>
                <a:path w="18559780" h="10876915">
                  <a:moveTo>
                    <a:pt x="8727022" y="4135185"/>
                  </a:moveTo>
                  <a:lnTo>
                    <a:pt x="8723212" y="4136717"/>
                  </a:lnTo>
                  <a:lnTo>
                    <a:pt x="8720649" y="4142726"/>
                  </a:lnTo>
                  <a:lnTo>
                    <a:pt x="8721846" y="4146392"/>
                  </a:lnTo>
                  <a:lnTo>
                    <a:pt x="8731527" y="4150522"/>
                  </a:lnTo>
                  <a:lnTo>
                    <a:pt x="8735194" y="4149325"/>
                  </a:lnTo>
                  <a:lnTo>
                    <a:pt x="8737758" y="4143315"/>
                  </a:lnTo>
                  <a:lnTo>
                    <a:pt x="8736561" y="4139648"/>
                  </a:lnTo>
                  <a:lnTo>
                    <a:pt x="8729884" y="4136800"/>
                  </a:lnTo>
                  <a:lnTo>
                    <a:pt x="8727022" y="4135185"/>
                  </a:lnTo>
                  <a:close/>
                </a:path>
                <a:path w="18559780" h="10876915">
                  <a:moveTo>
                    <a:pt x="577016" y="656688"/>
                  </a:moveTo>
                  <a:lnTo>
                    <a:pt x="573442" y="656742"/>
                  </a:lnTo>
                  <a:lnTo>
                    <a:pt x="568875" y="661897"/>
                  </a:lnTo>
                  <a:lnTo>
                    <a:pt x="568929" y="665471"/>
                  </a:lnTo>
                  <a:lnTo>
                    <a:pt x="571507" y="667753"/>
                  </a:lnTo>
                  <a:lnTo>
                    <a:pt x="574418" y="670179"/>
                  </a:lnTo>
                  <a:lnTo>
                    <a:pt x="576087" y="670891"/>
                  </a:lnTo>
                  <a:lnTo>
                    <a:pt x="575944" y="671225"/>
                  </a:lnTo>
                  <a:lnTo>
                    <a:pt x="578281" y="672222"/>
                  </a:lnTo>
                  <a:lnTo>
                    <a:pt x="581188" y="671883"/>
                  </a:lnTo>
                  <a:lnTo>
                    <a:pt x="582852" y="669832"/>
                  </a:lnTo>
                  <a:lnTo>
                    <a:pt x="585135" y="667254"/>
                  </a:lnTo>
                  <a:lnTo>
                    <a:pt x="585081" y="663681"/>
                  </a:lnTo>
                  <a:lnTo>
                    <a:pt x="582504" y="661397"/>
                  </a:lnTo>
                  <a:lnTo>
                    <a:pt x="579593" y="658971"/>
                  </a:lnTo>
                  <a:lnTo>
                    <a:pt x="577016" y="656688"/>
                  </a:lnTo>
                  <a:close/>
                </a:path>
                <a:path w="18559780" h="10876915">
                  <a:moveTo>
                    <a:pt x="7210682" y="3486786"/>
                  </a:moveTo>
                  <a:lnTo>
                    <a:pt x="7201001" y="3482656"/>
                  </a:lnTo>
                  <a:lnTo>
                    <a:pt x="7197525" y="3484330"/>
                  </a:lnTo>
                  <a:lnTo>
                    <a:pt x="7196243" y="3487334"/>
                  </a:lnTo>
                  <a:lnTo>
                    <a:pt x="7195401" y="3490132"/>
                  </a:lnTo>
                  <a:lnTo>
                    <a:pt x="7195295" y="3490482"/>
                  </a:lnTo>
                  <a:lnTo>
                    <a:pt x="7196636" y="3493815"/>
                  </a:lnTo>
                  <a:lnTo>
                    <a:pt x="7206316" y="3497944"/>
                  </a:lnTo>
                  <a:lnTo>
                    <a:pt x="7209792" y="3496271"/>
                  </a:lnTo>
                  <a:lnTo>
                    <a:pt x="7212498" y="3489928"/>
                  </a:lnTo>
                  <a:lnTo>
                    <a:pt x="7210682" y="3486786"/>
                  </a:lnTo>
                  <a:close/>
                </a:path>
                <a:path w="18559780" h="10876915">
                  <a:moveTo>
                    <a:pt x="8647567" y="4098531"/>
                  </a:moveTo>
                  <a:lnTo>
                    <a:pt x="8643756" y="4100061"/>
                  </a:lnTo>
                  <a:lnTo>
                    <a:pt x="8641193" y="4106070"/>
                  </a:lnTo>
                  <a:lnTo>
                    <a:pt x="8642390" y="4109738"/>
                  </a:lnTo>
                  <a:lnTo>
                    <a:pt x="8652072" y="4113868"/>
                  </a:lnTo>
                  <a:lnTo>
                    <a:pt x="8655739" y="4112669"/>
                  </a:lnTo>
                  <a:lnTo>
                    <a:pt x="8658302" y="4106660"/>
                  </a:lnTo>
                  <a:lnTo>
                    <a:pt x="8657104" y="4102993"/>
                  </a:lnTo>
                  <a:lnTo>
                    <a:pt x="8650428" y="4100146"/>
                  </a:lnTo>
                  <a:lnTo>
                    <a:pt x="8647567" y="4098531"/>
                  </a:lnTo>
                  <a:close/>
                </a:path>
                <a:path w="18559780" h="10876915">
                  <a:moveTo>
                    <a:pt x="7292415" y="3518100"/>
                  </a:moveTo>
                  <a:lnTo>
                    <a:pt x="7282734" y="3513970"/>
                  </a:lnTo>
                  <a:lnTo>
                    <a:pt x="7279259" y="3515644"/>
                  </a:lnTo>
                  <a:lnTo>
                    <a:pt x="7277977" y="3518649"/>
                  </a:lnTo>
                  <a:lnTo>
                    <a:pt x="7277135" y="3521445"/>
                  </a:lnTo>
                  <a:lnTo>
                    <a:pt x="7277029" y="3521795"/>
                  </a:lnTo>
                  <a:lnTo>
                    <a:pt x="7278370" y="3525129"/>
                  </a:lnTo>
                  <a:lnTo>
                    <a:pt x="7288050" y="3529259"/>
                  </a:lnTo>
                  <a:lnTo>
                    <a:pt x="7291526" y="3527584"/>
                  </a:lnTo>
                  <a:lnTo>
                    <a:pt x="7294090" y="3521575"/>
                  </a:lnTo>
                  <a:lnTo>
                    <a:pt x="7292415" y="3518100"/>
                  </a:lnTo>
                  <a:close/>
                </a:path>
                <a:path w="18559780" h="10876915">
                  <a:moveTo>
                    <a:pt x="8568445" y="4062017"/>
                  </a:moveTo>
                  <a:lnTo>
                    <a:pt x="8564635" y="4063548"/>
                  </a:lnTo>
                  <a:lnTo>
                    <a:pt x="8562072" y="4069557"/>
                  </a:lnTo>
                  <a:lnTo>
                    <a:pt x="8563270" y="4073225"/>
                  </a:lnTo>
                  <a:lnTo>
                    <a:pt x="8572949" y="4077354"/>
                  </a:lnTo>
                  <a:lnTo>
                    <a:pt x="8576617" y="4076156"/>
                  </a:lnTo>
                  <a:lnTo>
                    <a:pt x="8579180" y="4070147"/>
                  </a:lnTo>
                  <a:lnTo>
                    <a:pt x="8577983" y="4066481"/>
                  </a:lnTo>
                  <a:lnTo>
                    <a:pt x="8571307" y="4063633"/>
                  </a:lnTo>
                  <a:lnTo>
                    <a:pt x="8568445" y="4062017"/>
                  </a:lnTo>
                  <a:close/>
                </a:path>
                <a:path w="18559780" h="10876915">
                  <a:moveTo>
                    <a:pt x="7373532" y="3549939"/>
                  </a:moveTo>
                  <a:lnTo>
                    <a:pt x="7363850" y="3545809"/>
                  </a:lnTo>
                  <a:lnTo>
                    <a:pt x="7360374" y="3547483"/>
                  </a:lnTo>
                  <a:lnTo>
                    <a:pt x="7359092" y="3550487"/>
                  </a:lnTo>
                  <a:lnTo>
                    <a:pt x="7358250" y="3553285"/>
                  </a:lnTo>
                  <a:lnTo>
                    <a:pt x="7358144" y="3553635"/>
                  </a:lnTo>
                  <a:lnTo>
                    <a:pt x="7359485" y="3556968"/>
                  </a:lnTo>
                  <a:lnTo>
                    <a:pt x="7369165" y="3561097"/>
                  </a:lnTo>
                  <a:lnTo>
                    <a:pt x="7372641" y="3559424"/>
                  </a:lnTo>
                  <a:lnTo>
                    <a:pt x="7375205" y="3553415"/>
                  </a:lnTo>
                  <a:lnTo>
                    <a:pt x="7373532" y="3549939"/>
                  </a:lnTo>
                  <a:close/>
                </a:path>
                <a:path w="18559780" h="10876915">
                  <a:moveTo>
                    <a:pt x="8498862" y="4029968"/>
                  </a:moveTo>
                  <a:lnTo>
                    <a:pt x="8489180" y="4025838"/>
                  </a:lnTo>
                  <a:lnTo>
                    <a:pt x="8485513" y="4027036"/>
                  </a:lnTo>
                  <a:lnTo>
                    <a:pt x="8482950" y="4033045"/>
                  </a:lnTo>
                  <a:lnTo>
                    <a:pt x="8484148" y="4036712"/>
                  </a:lnTo>
                  <a:lnTo>
                    <a:pt x="8493828" y="4040841"/>
                  </a:lnTo>
                  <a:lnTo>
                    <a:pt x="8497496" y="4039645"/>
                  </a:lnTo>
                  <a:lnTo>
                    <a:pt x="8500059" y="4033636"/>
                  </a:lnTo>
                  <a:lnTo>
                    <a:pt x="8498862" y="4029968"/>
                  </a:lnTo>
                  <a:close/>
                </a:path>
                <a:path w="18559780" h="10876915">
                  <a:moveTo>
                    <a:pt x="7454838" y="3582255"/>
                  </a:moveTo>
                  <a:lnTo>
                    <a:pt x="7445156" y="3578125"/>
                  </a:lnTo>
                  <a:lnTo>
                    <a:pt x="7441681" y="3579798"/>
                  </a:lnTo>
                  <a:lnTo>
                    <a:pt x="7440399" y="3582803"/>
                  </a:lnTo>
                  <a:lnTo>
                    <a:pt x="7439557" y="3585600"/>
                  </a:lnTo>
                  <a:lnTo>
                    <a:pt x="7439451" y="3585950"/>
                  </a:lnTo>
                  <a:lnTo>
                    <a:pt x="7440792" y="3589283"/>
                  </a:lnTo>
                  <a:lnTo>
                    <a:pt x="7450472" y="3593412"/>
                  </a:lnTo>
                  <a:lnTo>
                    <a:pt x="7453948" y="3591739"/>
                  </a:lnTo>
                  <a:lnTo>
                    <a:pt x="7456511" y="3585730"/>
                  </a:lnTo>
                  <a:lnTo>
                    <a:pt x="7454838" y="3582255"/>
                  </a:lnTo>
                  <a:close/>
                </a:path>
                <a:path w="18559780" h="10876915">
                  <a:moveTo>
                    <a:pt x="8409868" y="3988850"/>
                  </a:moveTo>
                  <a:lnTo>
                    <a:pt x="8406058" y="3990381"/>
                  </a:lnTo>
                  <a:lnTo>
                    <a:pt x="8403495" y="3996389"/>
                  </a:lnTo>
                  <a:lnTo>
                    <a:pt x="8404692" y="4000057"/>
                  </a:lnTo>
                  <a:lnTo>
                    <a:pt x="8414372" y="4004187"/>
                  </a:lnTo>
                  <a:lnTo>
                    <a:pt x="8418041" y="4002989"/>
                  </a:lnTo>
                  <a:lnTo>
                    <a:pt x="8420604" y="3996980"/>
                  </a:lnTo>
                  <a:lnTo>
                    <a:pt x="8419405" y="3993313"/>
                  </a:lnTo>
                  <a:lnTo>
                    <a:pt x="8412730" y="3990465"/>
                  </a:lnTo>
                  <a:lnTo>
                    <a:pt x="8409868" y="3988850"/>
                  </a:lnTo>
                  <a:close/>
                </a:path>
                <a:path w="18559780" h="10876915">
                  <a:moveTo>
                    <a:pt x="7536144" y="3614569"/>
                  </a:moveTo>
                  <a:lnTo>
                    <a:pt x="7526463" y="3610440"/>
                  </a:lnTo>
                  <a:lnTo>
                    <a:pt x="7522987" y="3612113"/>
                  </a:lnTo>
                  <a:lnTo>
                    <a:pt x="7521706" y="3615118"/>
                  </a:lnTo>
                  <a:lnTo>
                    <a:pt x="7520863" y="3617916"/>
                  </a:lnTo>
                  <a:lnTo>
                    <a:pt x="7520758" y="3618266"/>
                  </a:lnTo>
                  <a:lnTo>
                    <a:pt x="7522098" y="3621599"/>
                  </a:lnTo>
                  <a:lnTo>
                    <a:pt x="7531779" y="3625728"/>
                  </a:lnTo>
                  <a:lnTo>
                    <a:pt x="7535255" y="3624055"/>
                  </a:lnTo>
                  <a:lnTo>
                    <a:pt x="7536536" y="3621050"/>
                  </a:lnTo>
                  <a:lnTo>
                    <a:pt x="7537379" y="3618252"/>
                  </a:lnTo>
                  <a:lnTo>
                    <a:pt x="7537484" y="3617903"/>
                  </a:lnTo>
                  <a:lnTo>
                    <a:pt x="7536144" y="3614569"/>
                  </a:lnTo>
                  <a:close/>
                </a:path>
                <a:path w="18559780" h="10876915">
                  <a:moveTo>
                    <a:pt x="8340142" y="3957134"/>
                  </a:moveTo>
                  <a:lnTo>
                    <a:pt x="8330460" y="3953004"/>
                  </a:lnTo>
                  <a:lnTo>
                    <a:pt x="8326794" y="3954201"/>
                  </a:lnTo>
                  <a:lnTo>
                    <a:pt x="8324230" y="3960211"/>
                  </a:lnTo>
                  <a:lnTo>
                    <a:pt x="8325428" y="3963878"/>
                  </a:lnTo>
                  <a:lnTo>
                    <a:pt x="8335109" y="3968008"/>
                  </a:lnTo>
                  <a:lnTo>
                    <a:pt x="8338776" y="3966811"/>
                  </a:lnTo>
                  <a:lnTo>
                    <a:pt x="8341340" y="3960801"/>
                  </a:lnTo>
                  <a:lnTo>
                    <a:pt x="8340142" y="3957134"/>
                  </a:lnTo>
                  <a:close/>
                </a:path>
                <a:path w="18559780" h="10876915">
                  <a:moveTo>
                    <a:pt x="7616975" y="3647076"/>
                  </a:moveTo>
                  <a:lnTo>
                    <a:pt x="7607294" y="3642946"/>
                  </a:lnTo>
                  <a:lnTo>
                    <a:pt x="7603818" y="3644621"/>
                  </a:lnTo>
                  <a:lnTo>
                    <a:pt x="7602536" y="3647625"/>
                  </a:lnTo>
                  <a:lnTo>
                    <a:pt x="7601694" y="3650423"/>
                  </a:lnTo>
                  <a:lnTo>
                    <a:pt x="7601588" y="3650772"/>
                  </a:lnTo>
                  <a:lnTo>
                    <a:pt x="7602928" y="3654105"/>
                  </a:lnTo>
                  <a:lnTo>
                    <a:pt x="7612609" y="3658235"/>
                  </a:lnTo>
                  <a:lnTo>
                    <a:pt x="7616085" y="3656562"/>
                  </a:lnTo>
                  <a:lnTo>
                    <a:pt x="7617367" y="3653556"/>
                  </a:lnTo>
                  <a:lnTo>
                    <a:pt x="7618209" y="3650760"/>
                  </a:lnTo>
                  <a:lnTo>
                    <a:pt x="7618315" y="3650410"/>
                  </a:lnTo>
                  <a:lnTo>
                    <a:pt x="7616975" y="3647076"/>
                  </a:lnTo>
                  <a:close/>
                </a:path>
                <a:path w="18559780" h="10876915">
                  <a:moveTo>
                    <a:pt x="8260402" y="3921146"/>
                  </a:moveTo>
                  <a:lnTo>
                    <a:pt x="8250720" y="3917016"/>
                  </a:lnTo>
                  <a:lnTo>
                    <a:pt x="8247053" y="3918215"/>
                  </a:lnTo>
                  <a:lnTo>
                    <a:pt x="8245592" y="3921537"/>
                  </a:lnTo>
                  <a:lnTo>
                    <a:pt x="8244156" y="3924081"/>
                  </a:lnTo>
                  <a:lnTo>
                    <a:pt x="8245687" y="3927891"/>
                  </a:lnTo>
                  <a:lnTo>
                    <a:pt x="8255368" y="3932021"/>
                  </a:lnTo>
                  <a:lnTo>
                    <a:pt x="8259036" y="3930823"/>
                  </a:lnTo>
                  <a:lnTo>
                    <a:pt x="8260497" y="3927500"/>
                  </a:lnTo>
                  <a:lnTo>
                    <a:pt x="8261933" y="3924957"/>
                  </a:lnTo>
                  <a:lnTo>
                    <a:pt x="8260402" y="3921146"/>
                  </a:lnTo>
                  <a:close/>
                </a:path>
                <a:path w="18559780" h="10876915">
                  <a:moveTo>
                    <a:pt x="7697996" y="3680060"/>
                  </a:moveTo>
                  <a:lnTo>
                    <a:pt x="7688315" y="3675930"/>
                  </a:lnTo>
                  <a:lnTo>
                    <a:pt x="7684840" y="3677604"/>
                  </a:lnTo>
                  <a:lnTo>
                    <a:pt x="7683558" y="3680607"/>
                  </a:lnTo>
                  <a:lnTo>
                    <a:pt x="7682716" y="3683405"/>
                  </a:lnTo>
                  <a:lnTo>
                    <a:pt x="7682610" y="3683755"/>
                  </a:lnTo>
                  <a:lnTo>
                    <a:pt x="7683951" y="3687089"/>
                  </a:lnTo>
                  <a:lnTo>
                    <a:pt x="7693631" y="3691218"/>
                  </a:lnTo>
                  <a:lnTo>
                    <a:pt x="7697107" y="3689544"/>
                  </a:lnTo>
                  <a:lnTo>
                    <a:pt x="7699670" y="3683535"/>
                  </a:lnTo>
                  <a:lnTo>
                    <a:pt x="7697996" y="3680060"/>
                  </a:lnTo>
                  <a:close/>
                </a:path>
                <a:path w="18559780" h="10876915">
                  <a:moveTo>
                    <a:pt x="8180853" y="3885636"/>
                  </a:moveTo>
                  <a:lnTo>
                    <a:pt x="8171171" y="3881506"/>
                  </a:lnTo>
                  <a:lnTo>
                    <a:pt x="8167504" y="3882703"/>
                  </a:lnTo>
                  <a:lnTo>
                    <a:pt x="8166044" y="3886025"/>
                  </a:lnTo>
                  <a:lnTo>
                    <a:pt x="8164607" y="3888570"/>
                  </a:lnTo>
                  <a:lnTo>
                    <a:pt x="8166139" y="3892380"/>
                  </a:lnTo>
                  <a:lnTo>
                    <a:pt x="8175819" y="3896509"/>
                  </a:lnTo>
                  <a:lnTo>
                    <a:pt x="8179487" y="3895312"/>
                  </a:lnTo>
                  <a:lnTo>
                    <a:pt x="8180948" y="3891990"/>
                  </a:lnTo>
                  <a:lnTo>
                    <a:pt x="8182384" y="3889445"/>
                  </a:lnTo>
                  <a:lnTo>
                    <a:pt x="8180853" y="3885636"/>
                  </a:lnTo>
                  <a:close/>
                </a:path>
                <a:path w="18559780" h="10876915">
                  <a:moveTo>
                    <a:pt x="7778733" y="3713710"/>
                  </a:moveTo>
                  <a:lnTo>
                    <a:pt x="7769052" y="3709581"/>
                  </a:lnTo>
                  <a:lnTo>
                    <a:pt x="7765577" y="3711254"/>
                  </a:lnTo>
                  <a:lnTo>
                    <a:pt x="7763014" y="3717263"/>
                  </a:lnTo>
                  <a:lnTo>
                    <a:pt x="7764688" y="3720740"/>
                  </a:lnTo>
                  <a:lnTo>
                    <a:pt x="7774368" y="3724869"/>
                  </a:lnTo>
                  <a:lnTo>
                    <a:pt x="7777844" y="3723195"/>
                  </a:lnTo>
                  <a:lnTo>
                    <a:pt x="7780408" y="3717186"/>
                  </a:lnTo>
                  <a:lnTo>
                    <a:pt x="7778733" y="3713710"/>
                  </a:lnTo>
                  <a:close/>
                </a:path>
                <a:path w="18559780" h="10876915">
                  <a:moveTo>
                    <a:pt x="8100493" y="3850173"/>
                  </a:moveTo>
                  <a:lnTo>
                    <a:pt x="8090813" y="3846044"/>
                  </a:lnTo>
                  <a:lnTo>
                    <a:pt x="8087003" y="3847575"/>
                  </a:lnTo>
                  <a:lnTo>
                    <a:pt x="8084440" y="3853584"/>
                  </a:lnTo>
                  <a:lnTo>
                    <a:pt x="8085971" y="3857394"/>
                  </a:lnTo>
                  <a:lnTo>
                    <a:pt x="8092647" y="3860242"/>
                  </a:lnTo>
                  <a:lnTo>
                    <a:pt x="8092457" y="3859766"/>
                  </a:lnTo>
                  <a:lnTo>
                    <a:pt x="8095461" y="3861048"/>
                  </a:lnTo>
                  <a:lnTo>
                    <a:pt x="8099128" y="3859849"/>
                  </a:lnTo>
                  <a:lnTo>
                    <a:pt x="8100410" y="3856845"/>
                  </a:lnTo>
                  <a:lnTo>
                    <a:pt x="8102025" y="3853983"/>
                  </a:lnTo>
                  <a:lnTo>
                    <a:pt x="8100493" y="3850173"/>
                  </a:lnTo>
                  <a:close/>
                </a:path>
                <a:path w="18559780" h="10876915">
                  <a:moveTo>
                    <a:pt x="7859947" y="3747170"/>
                  </a:moveTo>
                  <a:lnTo>
                    <a:pt x="7849931" y="3742897"/>
                  </a:lnTo>
                  <a:lnTo>
                    <a:pt x="7846456" y="3744571"/>
                  </a:lnTo>
                  <a:lnTo>
                    <a:pt x="7843751" y="3750914"/>
                  </a:lnTo>
                  <a:lnTo>
                    <a:pt x="7845424" y="3754390"/>
                  </a:lnTo>
                  <a:lnTo>
                    <a:pt x="7855439" y="3758662"/>
                  </a:lnTo>
                  <a:lnTo>
                    <a:pt x="7858915" y="3756987"/>
                  </a:lnTo>
                  <a:lnTo>
                    <a:pt x="7861621" y="3750645"/>
                  </a:lnTo>
                  <a:lnTo>
                    <a:pt x="7859947" y="3747170"/>
                  </a:lnTo>
                  <a:close/>
                </a:path>
                <a:path w="18559780" h="10876915">
                  <a:moveTo>
                    <a:pt x="8020660" y="3815330"/>
                  </a:moveTo>
                  <a:lnTo>
                    <a:pt x="8010646" y="3811058"/>
                  </a:lnTo>
                  <a:lnTo>
                    <a:pt x="8007169" y="3812732"/>
                  </a:lnTo>
                  <a:lnTo>
                    <a:pt x="8004606" y="3818740"/>
                  </a:lnTo>
                  <a:lnTo>
                    <a:pt x="8006138" y="3822551"/>
                  </a:lnTo>
                  <a:lnTo>
                    <a:pt x="8016152" y="3826822"/>
                  </a:lnTo>
                  <a:lnTo>
                    <a:pt x="8019629" y="3825148"/>
                  </a:lnTo>
                  <a:lnTo>
                    <a:pt x="8022191" y="3819140"/>
                  </a:lnTo>
                  <a:lnTo>
                    <a:pt x="8020660" y="3815330"/>
                  </a:lnTo>
                  <a:close/>
                </a:path>
                <a:path w="18559780" h="10876915">
                  <a:moveTo>
                    <a:pt x="7940207" y="3781011"/>
                  </a:moveTo>
                  <a:lnTo>
                    <a:pt x="7930193" y="3776740"/>
                  </a:lnTo>
                  <a:lnTo>
                    <a:pt x="7926717" y="3778414"/>
                  </a:lnTo>
                  <a:lnTo>
                    <a:pt x="7924012" y="3784756"/>
                  </a:lnTo>
                  <a:lnTo>
                    <a:pt x="7925686" y="3788232"/>
                  </a:lnTo>
                  <a:lnTo>
                    <a:pt x="7935700" y="3792504"/>
                  </a:lnTo>
                  <a:lnTo>
                    <a:pt x="7939034" y="3791164"/>
                  </a:lnTo>
                  <a:lnTo>
                    <a:pt x="7941882" y="3784488"/>
                  </a:lnTo>
                  <a:lnTo>
                    <a:pt x="7940207" y="3781011"/>
                  </a:lnTo>
                  <a:close/>
                </a:path>
                <a:path w="18559780" h="10876915">
                  <a:moveTo>
                    <a:pt x="512914" y="596990"/>
                  </a:moveTo>
                  <a:lnTo>
                    <a:pt x="509006" y="596902"/>
                  </a:lnTo>
                  <a:lnTo>
                    <a:pt x="506723" y="599478"/>
                  </a:lnTo>
                  <a:lnTo>
                    <a:pt x="504582" y="601722"/>
                  </a:lnTo>
                  <a:lnTo>
                    <a:pt x="504493" y="605630"/>
                  </a:lnTo>
                  <a:lnTo>
                    <a:pt x="507071" y="607913"/>
                  </a:lnTo>
                  <a:lnTo>
                    <a:pt x="509839" y="610672"/>
                  </a:lnTo>
                  <a:lnTo>
                    <a:pt x="510364" y="611291"/>
                  </a:lnTo>
                  <a:lnTo>
                    <a:pt x="513703" y="612715"/>
                  </a:lnTo>
                  <a:lnTo>
                    <a:pt x="516609" y="612376"/>
                  </a:lnTo>
                  <a:lnTo>
                    <a:pt x="518274" y="610324"/>
                  </a:lnTo>
                  <a:lnTo>
                    <a:pt x="520415" y="608081"/>
                  </a:lnTo>
                  <a:lnTo>
                    <a:pt x="520503" y="604174"/>
                  </a:lnTo>
                  <a:lnTo>
                    <a:pt x="517926" y="601890"/>
                  </a:lnTo>
                  <a:lnTo>
                    <a:pt x="515157" y="599131"/>
                  </a:lnTo>
                  <a:lnTo>
                    <a:pt x="512914" y="596990"/>
                  </a:lnTo>
                  <a:close/>
                </a:path>
                <a:path w="18559780" h="10876915">
                  <a:moveTo>
                    <a:pt x="450383" y="536383"/>
                  </a:moveTo>
                  <a:lnTo>
                    <a:pt x="446475" y="536295"/>
                  </a:lnTo>
                  <a:lnTo>
                    <a:pt x="444192" y="538872"/>
                  </a:lnTo>
                  <a:lnTo>
                    <a:pt x="441575" y="541307"/>
                  </a:lnTo>
                  <a:lnTo>
                    <a:pt x="441486" y="545214"/>
                  </a:lnTo>
                  <a:lnTo>
                    <a:pt x="444064" y="547498"/>
                  </a:lnTo>
                  <a:lnTo>
                    <a:pt x="446832" y="550257"/>
                  </a:lnTo>
                  <a:lnTo>
                    <a:pt x="447357" y="550876"/>
                  </a:lnTo>
                  <a:lnTo>
                    <a:pt x="448693" y="551446"/>
                  </a:lnTo>
                  <a:lnTo>
                    <a:pt x="448550" y="551780"/>
                  </a:lnTo>
                  <a:lnTo>
                    <a:pt x="450887" y="552776"/>
                  </a:lnTo>
                  <a:lnTo>
                    <a:pt x="453460" y="552295"/>
                  </a:lnTo>
                  <a:lnTo>
                    <a:pt x="455458" y="550385"/>
                  </a:lnTo>
                  <a:lnTo>
                    <a:pt x="458075" y="547951"/>
                  </a:lnTo>
                  <a:lnTo>
                    <a:pt x="458164" y="544042"/>
                  </a:lnTo>
                  <a:lnTo>
                    <a:pt x="455586" y="541760"/>
                  </a:lnTo>
                  <a:lnTo>
                    <a:pt x="452818" y="539001"/>
                  </a:lnTo>
                  <a:lnTo>
                    <a:pt x="450383" y="536383"/>
                  </a:lnTo>
                  <a:close/>
                </a:path>
                <a:path w="18559780" h="10876915">
                  <a:moveTo>
                    <a:pt x="388613" y="474917"/>
                  </a:moveTo>
                  <a:lnTo>
                    <a:pt x="385039" y="474971"/>
                  </a:lnTo>
                  <a:lnTo>
                    <a:pt x="382564" y="477073"/>
                  </a:lnTo>
                  <a:lnTo>
                    <a:pt x="380535" y="479363"/>
                  </a:lnTo>
                  <a:lnTo>
                    <a:pt x="380281" y="479650"/>
                  </a:lnTo>
                  <a:lnTo>
                    <a:pt x="380336" y="483223"/>
                  </a:lnTo>
                  <a:lnTo>
                    <a:pt x="382436" y="485698"/>
                  </a:lnTo>
                  <a:lnTo>
                    <a:pt x="385205" y="488458"/>
                  </a:lnTo>
                  <a:lnTo>
                    <a:pt x="385730" y="489076"/>
                  </a:lnTo>
                  <a:lnTo>
                    <a:pt x="389402" y="490643"/>
                  </a:lnTo>
                  <a:lnTo>
                    <a:pt x="391975" y="490161"/>
                  </a:lnTo>
                  <a:lnTo>
                    <a:pt x="393830" y="488586"/>
                  </a:lnTo>
                  <a:lnTo>
                    <a:pt x="395860" y="486295"/>
                  </a:lnTo>
                  <a:lnTo>
                    <a:pt x="396114" y="486009"/>
                  </a:lnTo>
                  <a:lnTo>
                    <a:pt x="396060" y="482435"/>
                  </a:lnTo>
                  <a:lnTo>
                    <a:pt x="393959" y="479960"/>
                  </a:lnTo>
                  <a:lnTo>
                    <a:pt x="391190" y="477201"/>
                  </a:lnTo>
                  <a:lnTo>
                    <a:pt x="388613" y="474917"/>
                  </a:lnTo>
                  <a:close/>
                </a:path>
                <a:path w="18559780" h="10876915">
                  <a:moveTo>
                    <a:pt x="328699" y="411877"/>
                  </a:moveTo>
                  <a:lnTo>
                    <a:pt x="324791" y="411788"/>
                  </a:lnTo>
                  <a:lnTo>
                    <a:pt x="319842" y="415990"/>
                  </a:lnTo>
                  <a:lnTo>
                    <a:pt x="319754" y="419898"/>
                  </a:lnTo>
                  <a:lnTo>
                    <a:pt x="321854" y="422372"/>
                  </a:lnTo>
                  <a:lnTo>
                    <a:pt x="324623" y="425132"/>
                  </a:lnTo>
                  <a:lnTo>
                    <a:pt x="325148" y="425751"/>
                  </a:lnTo>
                  <a:lnTo>
                    <a:pt x="326817" y="426463"/>
                  </a:lnTo>
                  <a:lnTo>
                    <a:pt x="326675" y="426796"/>
                  </a:lnTo>
                  <a:lnTo>
                    <a:pt x="328678" y="427651"/>
                  </a:lnTo>
                  <a:lnTo>
                    <a:pt x="331251" y="427170"/>
                  </a:lnTo>
                  <a:lnTo>
                    <a:pt x="335581" y="423492"/>
                  </a:lnTo>
                  <a:lnTo>
                    <a:pt x="335670" y="419585"/>
                  </a:lnTo>
                  <a:lnTo>
                    <a:pt x="333569" y="417110"/>
                  </a:lnTo>
                  <a:lnTo>
                    <a:pt x="330800" y="414351"/>
                  </a:lnTo>
                  <a:lnTo>
                    <a:pt x="328699" y="411877"/>
                  </a:lnTo>
                  <a:close/>
                </a:path>
                <a:path w="18559780" h="10876915">
                  <a:moveTo>
                    <a:pt x="271068" y="346258"/>
                  </a:moveTo>
                  <a:lnTo>
                    <a:pt x="267160" y="346169"/>
                  </a:lnTo>
                  <a:lnTo>
                    <a:pt x="262211" y="350371"/>
                  </a:lnTo>
                  <a:lnTo>
                    <a:pt x="262123" y="354279"/>
                  </a:lnTo>
                  <a:lnTo>
                    <a:pt x="266850" y="359847"/>
                  </a:lnTo>
                  <a:lnTo>
                    <a:pt x="267233" y="360800"/>
                  </a:lnTo>
                  <a:lnTo>
                    <a:pt x="268902" y="361512"/>
                  </a:lnTo>
                  <a:lnTo>
                    <a:pt x="269044" y="361178"/>
                  </a:lnTo>
                  <a:lnTo>
                    <a:pt x="271047" y="362032"/>
                  </a:lnTo>
                  <a:lnTo>
                    <a:pt x="273477" y="361885"/>
                  </a:lnTo>
                  <a:lnTo>
                    <a:pt x="277808" y="358207"/>
                  </a:lnTo>
                  <a:lnTo>
                    <a:pt x="277897" y="354300"/>
                  </a:lnTo>
                  <a:lnTo>
                    <a:pt x="271068" y="346258"/>
                  </a:lnTo>
                  <a:close/>
                </a:path>
                <a:path w="18559780" h="10876915">
                  <a:moveTo>
                    <a:pt x="214056" y="280114"/>
                  </a:moveTo>
                  <a:lnTo>
                    <a:pt x="210290" y="279691"/>
                  </a:lnTo>
                  <a:lnTo>
                    <a:pt x="205341" y="283893"/>
                  </a:lnTo>
                  <a:lnTo>
                    <a:pt x="204919" y="287658"/>
                  </a:lnTo>
                  <a:lnTo>
                    <a:pt x="209646" y="293227"/>
                  </a:lnTo>
                  <a:lnTo>
                    <a:pt x="210363" y="294322"/>
                  </a:lnTo>
                  <a:lnTo>
                    <a:pt x="213701" y="295746"/>
                  </a:lnTo>
                  <a:lnTo>
                    <a:pt x="216131" y="295598"/>
                  </a:lnTo>
                  <a:lnTo>
                    <a:pt x="220461" y="291922"/>
                  </a:lnTo>
                  <a:lnTo>
                    <a:pt x="220884" y="288157"/>
                  </a:lnTo>
                  <a:lnTo>
                    <a:pt x="214056" y="280114"/>
                  </a:lnTo>
                  <a:close/>
                </a:path>
                <a:path w="18559780" h="10876915">
                  <a:moveTo>
                    <a:pt x="160662" y="211962"/>
                  </a:moveTo>
                  <a:lnTo>
                    <a:pt x="156563" y="211397"/>
                  </a:lnTo>
                  <a:lnTo>
                    <a:pt x="154088" y="213498"/>
                  </a:lnTo>
                  <a:lnTo>
                    <a:pt x="151280" y="215457"/>
                  </a:lnTo>
                  <a:lnTo>
                    <a:pt x="150715" y="219556"/>
                  </a:lnTo>
                  <a:lnTo>
                    <a:pt x="155443" y="225123"/>
                  </a:lnTo>
                  <a:lnTo>
                    <a:pt x="155825" y="226076"/>
                  </a:lnTo>
                  <a:lnTo>
                    <a:pt x="157828" y="226930"/>
                  </a:lnTo>
                  <a:lnTo>
                    <a:pt x="157686" y="227264"/>
                  </a:lnTo>
                  <a:lnTo>
                    <a:pt x="159689" y="228118"/>
                  </a:lnTo>
                  <a:lnTo>
                    <a:pt x="162261" y="227637"/>
                  </a:lnTo>
                  <a:lnTo>
                    <a:pt x="163974" y="226396"/>
                  </a:lnTo>
                  <a:lnTo>
                    <a:pt x="166783" y="224437"/>
                  </a:lnTo>
                  <a:lnTo>
                    <a:pt x="167348" y="220338"/>
                  </a:lnTo>
                  <a:lnTo>
                    <a:pt x="162621" y="214770"/>
                  </a:lnTo>
                  <a:lnTo>
                    <a:pt x="160662" y="211962"/>
                  </a:lnTo>
                  <a:close/>
                </a:path>
                <a:path w="18559780" h="10876915">
                  <a:moveTo>
                    <a:pt x="108314" y="142284"/>
                  </a:moveTo>
                  <a:lnTo>
                    <a:pt x="104691" y="141528"/>
                  </a:lnTo>
                  <a:lnTo>
                    <a:pt x="101883" y="143486"/>
                  </a:lnTo>
                  <a:lnTo>
                    <a:pt x="99408" y="145587"/>
                  </a:lnTo>
                  <a:lnTo>
                    <a:pt x="98652" y="149210"/>
                  </a:lnTo>
                  <a:lnTo>
                    <a:pt x="100610" y="152019"/>
                  </a:lnTo>
                  <a:lnTo>
                    <a:pt x="102760" y="155304"/>
                  </a:lnTo>
                  <a:lnTo>
                    <a:pt x="103143" y="156255"/>
                  </a:lnTo>
                  <a:lnTo>
                    <a:pt x="107149" y="157964"/>
                  </a:lnTo>
                  <a:lnTo>
                    <a:pt x="109579" y="157818"/>
                  </a:lnTo>
                  <a:lnTo>
                    <a:pt x="111293" y="156576"/>
                  </a:lnTo>
                  <a:lnTo>
                    <a:pt x="113768" y="154474"/>
                  </a:lnTo>
                  <a:lnTo>
                    <a:pt x="114524" y="150851"/>
                  </a:lnTo>
                  <a:lnTo>
                    <a:pt x="112565" y="148043"/>
                  </a:lnTo>
                  <a:lnTo>
                    <a:pt x="110415" y="144759"/>
                  </a:lnTo>
                  <a:lnTo>
                    <a:pt x="108314" y="142284"/>
                  </a:lnTo>
                  <a:close/>
                </a:path>
                <a:path w="18559780" h="10876915">
                  <a:moveTo>
                    <a:pt x="57964" y="70696"/>
                  </a:moveTo>
                  <a:lnTo>
                    <a:pt x="54341" y="69939"/>
                  </a:lnTo>
                  <a:lnTo>
                    <a:pt x="48725" y="73857"/>
                  </a:lnTo>
                  <a:lnTo>
                    <a:pt x="47968" y="77480"/>
                  </a:lnTo>
                  <a:lnTo>
                    <a:pt x="49927" y="80288"/>
                  </a:lnTo>
                  <a:lnTo>
                    <a:pt x="52077" y="83573"/>
                  </a:lnTo>
                  <a:lnTo>
                    <a:pt x="52651" y="85002"/>
                  </a:lnTo>
                  <a:lnTo>
                    <a:pt x="56323" y="86568"/>
                  </a:lnTo>
                  <a:lnTo>
                    <a:pt x="58753" y="86421"/>
                  </a:lnTo>
                  <a:lnTo>
                    <a:pt x="60467" y="85179"/>
                  </a:lnTo>
                  <a:lnTo>
                    <a:pt x="63275" y="83221"/>
                  </a:lnTo>
                  <a:lnTo>
                    <a:pt x="64032" y="79597"/>
                  </a:lnTo>
                  <a:lnTo>
                    <a:pt x="62073" y="76788"/>
                  </a:lnTo>
                  <a:lnTo>
                    <a:pt x="59923" y="73504"/>
                  </a:lnTo>
                  <a:lnTo>
                    <a:pt x="57964" y="70696"/>
                  </a:lnTo>
                  <a:close/>
                </a:path>
                <a:path w="18559780" h="10876915">
                  <a:moveTo>
                    <a:pt x="11436" y="0"/>
                  </a:moveTo>
                  <a:lnTo>
                    <a:pt x="2878" y="0"/>
                  </a:lnTo>
                  <a:lnTo>
                    <a:pt x="898" y="978"/>
                  </a:lnTo>
                  <a:lnTo>
                    <a:pt x="0" y="4935"/>
                  </a:lnTo>
                  <a:lnTo>
                    <a:pt x="1958" y="7743"/>
                  </a:lnTo>
                  <a:lnTo>
                    <a:pt x="4108" y="11027"/>
                  </a:lnTo>
                  <a:lnTo>
                    <a:pt x="4683" y="12456"/>
                  </a:lnTo>
                  <a:lnTo>
                    <a:pt x="8688" y="14165"/>
                  </a:lnTo>
                  <a:lnTo>
                    <a:pt x="10642" y="14209"/>
                  </a:lnTo>
                  <a:lnTo>
                    <a:pt x="12356" y="12968"/>
                  </a:lnTo>
                  <a:lnTo>
                    <a:pt x="15356" y="11485"/>
                  </a:lnTo>
                  <a:lnTo>
                    <a:pt x="16254" y="7529"/>
                  </a:lnTo>
                  <a:lnTo>
                    <a:pt x="14296" y="4720"/>
                  </a:lnTo>
                  <a:lnTo>
                    <a:pt x="12146" y="1435"/>
                  </a:lnTo>
                  <a:lnTo>
                    <a:pt x="11436" y="0"/>
                  </a:lnTo>
                  <a:close/>
                </a:path>
              </a:pathLst>
            </a:custGeom>
            <a:solidFill>
              <a:srgbClr val="5A32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9303" y="0"/>
              <a:ext cx="18714795" cy="1099380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47094" y="42035"/>
              <a:ext cx="18721070" cy="11073765"/>
            </a:xfrm>
            <a:custGeom>
              <a:avLst/>
              <a:gdLst/>
              <a:ahLst/>
              <a:cxnLst/>
              <a:rect l="l" t="t" r="r" b="b"/>
              <a:pathLst>
                <a:path w="18721070" h="11073765">
                  <a:moveTo>
                    <a:pt x="16940516" y="10744781"/>
                  </a:moveTo>
                  <a:lnTo>
                    <a:pt x="16931502" y="10740936"/>
                  </a:lnTo>
                  <a:lnTo>
                    <a:pt x="16928169" y="10742276"/>
                  </a:lnTo>
                  <a:lnTo>
                    <a:pt x="16925891" y="10747617"/>
                  </a:lnTo>
                  <a:lnTo>
                    <a:pt x="16926896" y="10750808"/>
                  </a:lnTo>
                  <a:lnTo>
                    <a:pt x="16935910" y="10754653"/>
                  </a:lnTo>
                  <a:lnTo>
                    <a:pt x="16939243" y="10753313"/>
                  </a:lnTo>
                  <a:lnTo>
                    <a:pt x="16941522" y="10747971"/>
                  </a:lnTo>
                  <a:lnTo>
                    <a:pt x="16940516" y="10744781"/>
                  </a:lnTo>
                  <a:close/>
                </a:path>
                <a:path w="18721070" h="11073765">
                  <a:moveTo>
                    <a:pt x="17020727" y="10777813"/>
                  </a:moveTo>
                  <a:lnTo>
                    <a:pt x="17012048" y="10774110"/>
                  </a:lnTo>
                  <a:lnTo>
                    <a:pt x="17008714" y="10775450"/>
                  </a:lnTo>
                  <a:lnTo>
                    <a:pt x="17006293" y="10781125"/>
                  </a:lnTo>
                  <a:lnTo>
                    <a:pt x="17007633" y="10784459"/>
                  </a:lnTo>
                  <a:lnTo>
                    <a:pt x="17016312" y="10788161"/>
                  </a:lnTo>
                  <a:lnTo>
                    <a:pt x="17019647" y="10786822"/>
                  </a:lnTo>
                  <a:lnTo>
                    <a:pt x="17022068" y="10781147"/>
                  </a:lnTo>
                  <a:lnTo>
                    <a:pt x="17020727" y="10777813"/>
                  </a:lnTo>
                  <a:close/>
                </a:path>
                <a:path w="18721070" h="11073765">
                  <a:moveTo>
                    <a:pt x="16861493" y="10709889"/>
                  </a:moveTo>
                  <a:lnTo>
                    <a:pt x="16852145" y="10705901"/>
                  </a:lnTo>
                  <a:lnTo>
                    <a:pt x="16848954" y="10706907"/>
                  </a:lnTo>
                  <a:lnTo>
                    <a:pt x="16846391" y="10712916"/>
                  </a:lnTo>
                  <a:lnTo>
                    <a:pt x="16847395" y="10716107"/>
                  </a:lnTo>
                  <a:lnTo>
                    <a:pt x="16856744" y="10720095"/>
                  </a:lnTo>
                  <a:lnTo>
                    <a:pt x="16860077" y="10718754"/>
                  </a:lnTo>
                  <a:lnTo>
                    <a:pt x="16862498" y="10713079"/>
                  </a:lnTo>
                  <a:lnTo>
                    <a:pt x="16861493" y="10709889"/>
                  </a:lnTo>
                  <a:close/>
                </a:path>
                <a:path w="18721070" h="11073765">
                  <a:moveTo>
                    <a:pt x="16782370" y="10673375"/>
                  </a:moveTo>
                  <a:lnTo>
                    <a:pt x="16773357" y="10669530"/>
                  </a:lnTo>
                  <a:lnTo>
                    <a:pt x="16769831" y="10670394"/>
                  </a:lnTo>
                  <a:lnTo>
                    <a:pt x="16767411" y="10676069"/>
                  </a:lnTo>
                  <a:lnTo>
                    <a:pt x="16768275" y="10679594"/>
                  </a:lnTo>
                  <a:lnTo>
                    <a:pt x="16777622" y="10683581"/>
                  </a:lnTo>
                  <a:lnTo>
                    <a:pt x="16780957" y="10682242"/>
                  </a:lnTo>
                  <a:lnTo>
                    <a:pt x="16783235" y="10676901"/>
                  </a:lnTo>
                  <a:lnTo>
                    <a:pt x="16782370" y="10673375"/>
                  </a:lnTo>
                  <a:close/>
                </a:path>
                <a:path w="18721070" h="11073765">
                  <a:moveTo>
                    <a:pt x="17101843" y="10809652"/>
                  </a:moveTo>
                  <a:lnTo>
                    <a:pt x="17092496" y="10805665"/>
                  </a:lnTo>
                  <a:lnTo>
                    <a:pt x="17089496" y="10807147"/>
                  </a:lnTo>
                  <a:lnTo>
                    <a:pt x="17087075" y="10812822"/>
                  </a:lnTo>
                  <a:lnTo>
                    <a:pt x="17088416" y="10816155"/>
                  </a:lnTo>
                  <a:lnTo>
                    <a:pt x="17091087" y="10817295"/>
                  </a:lnTo>
                  <a:lnTo>
                    <a:pt x="17091561" y="10817103"/>
                  </a:lnTo>
                  <a:lnTo>
                    <a:pt x="17097905" y="10819809"/>
                  </a:lnTo>
                  <a:lnTo>
                    <a:pt x="17100903" y="10818325"/>
                  </a:lnTo>
                  <a:lnTo>
                    <a:pt x="17103324" y="10812650"/>
                  </a:lnTo>
                  <a:lnTo>
                    <a:pt x="17101843" y="10809652"/>
                  </a:lnTo>
                  <a:close/>
                </a:path>
                <a:path w="18721070" h="11073765">
                  <a:moveTo>
                    <a:pt x="16701289" y="10634054"/>
                  </a:moveTo>
                  <a:lnTo>
                    <a:pt x="16695281" y="10631491"/>
                  </a:lnTo>
                  <a:lnTo>
                    <a:pt x="16691755" y="10632354"/>
                  </a:lnTo>
                  <a:lnTo>
                    <a:pt x="16689191" y="10638363"/>
                  </a:lnTo>
                  <a:lnTo>
                    <a:pt x="16690199" y="10641555"/>
                  </a:lnTo>
                  <a:lnTo>
                    <a:pt x="16693061" y="10643170"/>
                  </a:lnTo>
                  <a:lnTo>
                    <a:pt x="16699403" y="10645876"/>
                  </a:lnTo>
                  <a:lnTo>
                    <a:pt x="16702737" y="10644536"/>
                  </a:lnTo>
                  <a:lnTo>
                    <a:pt x="16705158" y="10638861"/>
                  </a:lnTo>
                  <a:lnTo>
                    <a:pt x="16704152" y="10635670"/>
                  </a:lnTo>
                  <a:lnTo>
                    <a:pt x="16701289" y="10634054"/>
                  </a:lnTo>
                  <a:close/>
                </a:path>
                <a:path w="18721070" h="11073765">
                  <a:moveTo>
                    <a:pt x="17183479" y="10839346"/>
                  </a:moveTo>
                  <a:lnTo>
                    <a:pt x="17180331" y="10838398"/>
                  </a:lnTo>
                  <a:lnTo>
                    <a:pt x="17173987" y="10835692"/>
                  </a:lnTo>
                  <a:lnTo>
                    <a:pt x="17170990" y="10837175"/>
                  </a:lnTo>
                  <a:lnTo>
                    <a:pt x="17168426" y="10843184"/>
                  </a:lnTo>
                  <a:lnTo>
                    <a:pt x="17169907" y="10846182"/>
                  </a:lnTo>
                  <a:lnTo>
                    <a:pt x="17172578" y="10847322"/>
                  </a:lnTo>
                  <a:lnTo>
                    <a:pt x="17173054" y="10847130"/>
                  </a:lnTo>
                  <a:lnTo>
                    <a:pt x="17179398" y="10849836"/>
                  </a:lnTo>
                  <a:lnTo>
                    <a:pt x="17182399" y="10848354"/>
                  </a:lnTo>
                  <a:lnTo>
                    <a:pt x="17184962" y="10842345"/>
                  </a:lnTo>
                  <a:lnTo>
                    <a:pt x="17183479" y="10839346"/>
                  </a:lnTo>
                  <a:close/>
                </a:path>
                <a:path w="18721070" h="11073765">
                  <a:moveTo>
                    <a:pt x="16617633" y="10592451"/>
                  </a:moveTo>
                  <a:lnTo>
                    <a:pt x="16614108" y="10593315"/>
                  </a:lnTo>
                  <a:lnTo>
                    <a:pt x="16612827" y="10596319"/>
                  </a:lnTo>
                  <a:lnTo>
                    <a:pt x="16611354" y="10598847"/>
                  </a:lnTo>
                  <a:lnTo>
                    <a:pt x="16612216" y="10602371"/>
                  </a:lnTo>
                  <a:lnTo>
                    <a:pt x="16615078" y="10603987"/>
                  </a:lnTo>
                  <a:lnTo>
                    <a:pt x="16621756" y="10606836"/>
                  </a:lnTo>
                  <a:lnTo>
                    <a:pt x="16624947" y="10605829"/>
                  </a:lnTo>
                  <a:lnTo>
                    <a:pt x="16626086" y="10603158"/>
                  </a:lnTo>
                  <a:lnTo>
                    <a:pt x="16627558" y="10600630"/>
                  </a:lnTo>
                  <a:lnTo>
                    <a:pt x="16626694" y="10597104"/>
                  </a:lnTo>
                  <a:lnTo>
                    <a:pt x="16623832" y="10595489"/>
                  </a:lnTo>
                  <a:lnTo>
                    <a:pt x="16620494" y="10594065"/>
                  </a:lnTo>
                  <a:lnTo>
                    <a:pt x="16617633" y="10592451"/>
                  </a:lnTo>
                  <a:close/>
                </a:path>
                <a:path w="18721070" h="11073765">
                  <a:moveTo>
                    <a:pt x="17264874" y="10867753"/>
                  </a:moveTo>
                  <a:lnTo>
                    <a:pt x="17261727" y="10866805"/>
                  </a:lnTo>
                  <a:lnTo>
                    <a:pt x="17258388" y="10865380"/>
                  </a:lnTo>
                  <a:lnTo>
                    <a:pt x="17255574" y="10864575"/>
                  </a:lnTo>
                  <a:lnTo>
                    <a:pt x="17252576" y="10866058"/>
                  </a:lnTo>
                  <a:lnTo>
                    <a:pt x="17250156" y="10871733"/>
                  </a:lnTo>
                  <a:lnTo>
                    <a:pt x="17251638" y="10874733"/>
                  </a:lnTo>
                  <a:lnTo>
                    <a:pt x="17254307" y="10875872"/>
                  </a:lnTo>
                  <a:lnTo>
                    <a:pt x="17254783" y="10875680"/>
                  </a:lnTo>
                  <a:lnTo>
                    <a:pt x="17258456" y="10877247"/>
                  </a:lnTo>
                  <a:lnTo>
                    <a:pt x="17261270" y="10878052"/>
                  </a:lnTo>
                  <a:lnTo>
                    <a:pt x="17264270" y="10876570"/>
                  </a:lnTo>
                  <a:lnTo>
                    <a:pt x="17265552" y="10873566"/>
                  </a:lnTo>
                  <a:lnTo>
                    <a:pt x="17266357" y="10870753"/>
                  </a:lnTo>
                  <a:lnTo>
                    <a:pt x="17264874" y="10867753"/>
                  </a:lnTo>
                  <a:close/>
                </a:path>
                <a:path w="18721070" h="11073765">
                  <a:moveTo>
                    <a:pt x="16541029" y="10551882"/>
                  </a:moveTo>
                  <a:lnTo>
                    <a:pt x="16537505" y="10552746"/>
                  </a:lnTo>
                  <a:lnTo>
                    <a:pt x="16536223" y="10555751"/>
                  </a:lnTo>
                  <a:lnTo>
                    <a:pt x="16534607" y="10558613"/>
                  </a:lnTo>
                  <a:lnTo>
                    <a:pt x="16535615" y="10561805"/>
                  </a:lnTo>
                  <a:lnTo>
                    <a:pt x="16538334" y="10563754"/>
                  </a:lnTo>
                  <a:lnTo>
                    <a:pt x="16545011" y="10566602"/>
                  </a:lnTo>
                  <a:lnTo>
                    <a:pt x="16548200" y="10565595"/>
                  </a:lnTo>
                  <a:lnTo>
                    <a:pt x="16549340" y="10562924"/>
                  </a:lnTo>
                  <a:lnTo>
                    <a:pt x="16550955" y="10560062"/>
                  </a:lnTo>
                  <a:lnTo>
                    <a:pt x="16549948" y="10556871"/>
                  </a:lnTo>
                  <a:lnTo>
                    <a:pt x="16547229" y="10554922"/>
                  </a:lnTo>
                  <a:lnTo>
                    <a:pt x="16543892" y="10553498"/>
                  </a:lnTo>
                  <a:lnTo>
                    <a:pt x="16541029" y="10551882"/>
                  </a:lnTo>
                  <a:close/>
                </a:path>
                <a:path w="18721070" h="11073765">
                  <a:moveTo>
                    <a:pt x="17347600" y="10893966"/>
                  </a:moveTo>
                  <a:lnTo>
                    <a:pt x="17344646" y="10893495"/>
                  </a:lnTo>
                  <a:lnTo>
                    <a:pt x="17341305" y="10892070"/>
                  </a:lnTo>
                  <a:lnTo>
                    <a:pt x="17338160" y="10891123"/>
                  </a:lnTo>
                  <a:lnTo>
                    <a:pt x="17335494" y="10892747"/>
                  </a:lnTo>
                  <a:lnTo>
                    <a:pt x="17333073" y="10898422"/>
                  </a:lnTo>
                  <a:lnTo>
                    <a:pt x="17334556" y="10901422"/>
                  </a:lnTo>
                  <a:lnTo>
                    <a:pt x="17337558" y="10902703"/>
                  </a:lnTo>
                  <a:lnTo>
                    <a:pt x="17338037" y="10902513"/>
                  </a:lnTo>
                  <a:lnTo>
                    <a:pt x="17341373" y="10903936"/>
                  </a:lnTo>
                  <a:lnTo>
                    <a:pt x="17344521" y="10904884"/>
                  </a:lnTo>
                  <a:lnTo>
                    <a:pt x="17347187" y="10903260"/>
                  </a:lnTo>
                  <a:lnTo>
                    <a:pt x="17348469" y="10900255"/>
                  </a:lnTo>
                  <a:lnTo>
                    <a:pt x="17349416" y="10897108"/>
                  </a:lnTo>
                  <a:lnTo>
                    <a:pt x="17347600" y="10893966"/>
                  </a:lnTo>
                  <a:close/>
                </a:path>
                <a:path w="18721070" h="11073765">
                  <a:moveTo>
                    <a:pt x="16464854" y="10510313"/>
                  </a:moveTo>
                  <a:lnTo>
                    <a:pt x="16460995" y="10511034"/>
                  </a:lnTo>
                  <a:lnTo>
                    <a:pt x="16459714" y="10514039"/>
                  </a:lnTo>
                  <a:lnTo>
                    <a:pt x="16458241" y="10516567"/>
                  </a:lnTo>
                  <a:lnTo>
                    <a:pt x="16459105" y="10520093"/>
                  </a:lnTo>
                  <a:lnTo>
                    <a:pt x="16461825" y="10522042"/>
                  </a:lnTo>
                  <a:lnTo>
                    <a:pt x="16468167" y="10524748"/>
                  </a:lnTo>
                  <a:lnTo>
                    <a:pt x="16471691" y="10523883"/>
                  </a:lnTo>
                  <a:lnTo>
                    <a:pt x="16472830" y="10521213"/>
                  </a:lnTo>
                  <a:lnTo>
                    <a:pt x="16474303" y="10518684"/>
                  </a:lnTo>
                  <a:lnTo>
                    <a:pt x="16473440" y="10515160"/>
                  </a:lnTo>
                  <a:lnTo>
                    <a:pt x="16470721" y="10513211"/>
                  </a:lnTo>
                  <a:lnTo>
                    <a:pt x="16467381" y="10511786"/>
                  </a:lnTo>
                  <a:lnTo>
                    <a:pt x="16464854" y="10510313"/>
                  </a:lnTo>
                  <a:close/>
                </a:path>
                <a:path w="18721070" h="11073765">
                  <a:moveTo>
                    <a:pt x="17430895" y="10918843"/>
                  </a:moveTo>
                  <a:lnTo>
                    <a:pt x="17427608" y="10918230"/>
                  </a:lnTo>
                  <a:lnTo>
                    <a:pt x="17424266" y="10916805"/>
                  </a:lnTo>
                  <a:lnTo>
                    <a:pt x="17421455" y="10916000"/>
                  </a:lnTo>
                  <a:lnTo>
                    <a:pt x="17418312" y="10917817"/>
                  </a:lnTo>
                  <a:lnTo>
                    <a:pt x="17416702" y="10923443"/>
                  </a:lnTo>
                  <a:lnTo>
                    <a:pt x="17417851" y="10926300"/>
                  </a:lnTo>
                  <a:lnTo>
                    <a:pt x="17420522" y="10927440"/>
                  </a:lnTo>
                  <a:lnTo>
                    <a:pt x="17420665" y="10927106"/>
                  </a:lnTo>
                  <a:lnTo>
                    <a:pt x="17420998" y="10927248"/>
                  </a:lnTo>
                  <a:lnTo>
                    <a:pt x="17421475" y="10927057"/>
                  </a:lnTo>
                  <a:lnTo>
                    <a:pt x="17424811" y="10928480"/>
                  </a:lnTo>
                  <a:lnTo>
                    <a:pt x="17427625" y="10929286"/>
                  </a:lnTo>
                  <a:lnTo>
                    <a:pt x="17430767" y="10927470"/>
                  </a:lnTo>
                  <a:lnTo>
                    <a:pt x="17432378" y="10921844"/>
                  </a:lnTo>
                  <a:lnTo>
                    <a:pt x="17430895" y="10918843"/>
                  </a:lnTo>
                  <a:close/>
                </a:path>
                <a:path w="18721070" h="11073765">
                  <a:moveTo>
                    <a:pt x="16389390" y="10467075"/>
                  </a:moveTo>
                  <a:lnTo>
                    <a:pt x="16386057" y="10468415"/>
                  </a:lnTo>
                  <a:lnTo>
                    <a:pt x="16383111" y="10473472"/>
                  </a:lnTo>
                  <a:lnTo>
                    <a:pt x="16384309" y="10477139"/>
                  </a:lnTo>
                  <a:lnTo>
                    <a:pt x="16386694" y="10478946"/>
                  </a:lnTo>
                  <a:lnTo>
                    <a:pt x="16393037" y="10481652"/>
                  </a:lnTo>
                  <a:lnTo>
                    <a:pt x="16396561" y="10480788"/>
                  </a:lnTo>
                  <a:lnTo>
                    <a:pt x="16397701" y="10478117"/>
                  </a:lnTo>
                  <a:lnTo>
                    <a:pt x="16399174" y="10475589"/>
                  </a:lnTo>
                  <a:lnTo>
                    <a:pt x="16397977" y="10471921"/>
                  </a:lnTo>
                  <a:lnTo>
                    <a:pt x="16395592" y="10470115"/>
                  </a:lnTo>
                  <a:lnTo>
                    <a:pt x="16392252" y="10468690"/>
                  </a:lnTo>
                  <a:lnTo>
                    <a:pt x="16389390" y="10467075"/>
                  </a:lnTo>
                  <a:close/>
                </a:path>
                <a:path w="18721070" h="11073765">
                  <a:moveTo>
                    <a:pt x="17514377" y="10941433"/>
                  </a:moveTo>
                  <a:lnTo>
                    <a:pt x="17511281" y="10941297"/>
                  </a:lnTo>
                  <a:lnTo>
                    <a:pt x="17507940" y="10939871"/>
                  </a:lnTo>
                  <a:lnTo>
                    <a:pt x="17504986" y="10939401"/>
                  </a:lnTo>
                  <a:lnTo>
                    <a:pt x="17501844" y="10941216"/>
                  </a:lnTo>
                  <a:lnTo>
                    <a:pt x="17501039" y="10944029"/>
                  </a:lnTo>
                  <a:lnTo>
                    <a:pt x="17500376" y="10946509"/>
                  </a:lnTo>
                  <a:lnTo>
                    <a:pt x="17501525" y="10949366"/>
                  </a:lnTo>
                  <a:lnTo>
                    <a:pt x="17504196" y="10950505"/>
                  </a:lnTo>
                  <a:lnTo>
                    <a:pt x="17504387" y="10950982"/>
                  </a:lnTo>
                  <a:lnTo>
                    <a:pt x="17505337" y="10950598"/>
                  </a:lnTo>
                  <a:lnTo>
                    <a:pt x="17508676" y="10952023"/>
                  </a:lnTo>
                  <a:lnTo>
                    <a:pt x="17511632" y="10952494"/>
                  </a:lnTo>
                  <a:lnTo>
                    <a:pt x="17514775" y="10950678"/>
                  </a:lnTo>
                  <a:lnTo>
                    <a:pt x="17515580" y="10947865"/>
                  </a:lnTo>
                  <a:lnTo>
                    <a:pt x="17516194" y="10944575"/>
                  </a:lnTo>
                  <a:lnTo>
                    <a:pt x="17514377" y="10941433"/>
                  </a:lnTo>
                  <a:close/>
                </a:path>
                <a:path w="18721070" h="11073765">
                  <a:moveTo>
                    <a:pt x="16314545" y="10423312"/>
                  </a:moveTo>
                  <a:lnTo>
                    <a:pt x="16311021" y="10424175"/>
                  </a:lnTo>
                  <a:lnTo>
                    <a:pt x="16309548" y="10426704"/>
                  </a:lnTo>
                  <a:lnTo>
                    <a:pt x="16308471" y="10428612"/>
                  </a:lnTo>
                  <a:lnTo>
                    <a:pt x="16307932" y="10429566"/>
                  </a:lnTo>
                  <a:lnTo>
                    <a:pt x="16308938" y="10432757"/>
                  </a:lnTo>
                  <a:lnTo>
                    <a:pt x="16311182" y="10434897"/>
                  </a:lnTo>
                  <a:lnTo>
                    <a:pt x="16317525" y="10437603"/>
                  </a:lnTo>
                  <a:lnTo>
                    <a:pt x="16320574" y="10436931"/>
                  </a:lnTo>
                  <a:lnTo>
                    <a:pt x="16322047" y="10434403"/>
                  </a:lnTo>
                  <a:lnTo>
                    <a:pt x="16323124" y="10432495"/>
                  </a:lnTo>
                  <a:lnTo>
                    <a:pt x="16323662" y="10431541"/>
                  </a:lnTo>
                  <a:lnTo>
                    <a:pt x="16322798" y="10428015"/>
                  </a:lnTo>
                  <a:lnTo>
                    <a:pt x="16320413" y="10426209"/>
                  </a:lnTo>
                  <a:lnTo>
                    <a:pt x="16317073" y="10424784"/>
                  </a:lnTo>
                  <a:lnTo>
                    <a:pt x="16314545" y="10423312"/>
                  </a:lnTo>
                  <a:close/>
                </a:path>
                <a:path w="18721070" h="11073765">
                  <a:moveTo>
                    <a:pt x="17598429" y="10962688"/>
                  </a:moveTo>
                  <a:lnTo>
                    <a:pt x="17595618" y="10961884"/>
                  </a:lnTo>
                  <a:lnTo>
                    <a:pt x="17591994" y="10961127"/>
                  </a:lnTo>
                  <a:lnTo>
                    <a:pt x="17588706" y="10960514"/>
                  </a:lnTo>
                  <a:lnTo>
                    <a:pt x="17585898" y="10962472"/>
                  </a:lnTo>
                  <a:lnTo>
                    <a:pt x="17584287" y="10968098"/>
                  </a:lnTo>
                  <a:lnTo>
                    <a:pt x="17585910" y="10970763"/>
                  </a:lnTo>
                  <a:lnTo>
                    <a:pt x="17589249" y="10972188"/>
                  </a:lnTo>
                  <a:lnTo>
                    <a:pt x="17592870" y="10972943"/>
                  </a:lnTo>
                  <a:lnTo>
                    <a:pt x="17596160" y="10973557"/>
                  </a:lnTo>
                  <a:lnTo>
                    <a:pt x="17598969" y="10971599"/>
                  </a:lnTo>
                  <a:lnTo>
                    <a:pt x="17599774" y="10968786"/>
                  </a:lnTo>
                  <a:lnTo>
                    <a:pt x="17600388" y="10965497"/>
                  </a:lnTo>
                  <a:lnTo>
                    <a:pt x="17598429" y="10962688"/>
                  </a:lnTo>
                  <a:close/>
                </a:path>
                <a:path w="18721070" h="11073765">
                  <a:moveTo>
                    <a:pt x="16240747" y="10378021"/>
                  </a:moveTo>
                  <a:lnTo>
                    <a:pt x="16237222" y="10378885"/>
                  </a:lnTo>
                  <a:lnTo>
                    <a:pt x="16234276" y="10383942"/>
                  </a:lnTo>
                  <a:lnTo>
                    <a:pt x="16235140" y="10387467"/>
                  </a:lnTo>
                  <a:lnTo>
                    <a:pt x="16237383" y="10389607"/>
                  </a:lnTo>
                  <a:lnTo>
                    <a:pt x="16244060" y="10392455"/>
                  </a:lnTo>
                  <a:lnTo>
                    <a:pt x="16247108" y="10391783"/>
                  </a:lnTo>
                  <a:lnTo>
                    <a:pt x="16250054" y="10386727"/>
                  </a:lnTo>
                  <a:lnTo>
                    <a:pt x="16249190" y="10383202"/>
                  </a:lnTo>
                  <a:lnTo>
                    <a:pt x="16246946" y="10381060"/>
                  </a:lnTo>
                  <a:lnTo>
                    <a:pt x="16243608" y="10379637"/>
                  </a:lnTo>
                  <a:lnTo>
                    <a:pt x="16240747" y="10378021"/>
                  </a:lnTo>
                  <a:close/>
                </a:path>
                <a:path w="18721070" h="11073765">
                  <a:moveTo>
                    <a:pt x="17682810" y="10981320"/>
                  </a:moveTo>
                  <a:lnTo>
                    <a:pt x="17679854" y="10980849"/>
                  </a:lnTo>
                  <a:lnTo>
                    <a:pt x="17676232" y="10980093"/>
                  </a:lnTo>
                  <a:lnTo>
                    <a:pt x="17673419" y="10979288"/>
                  </a:lnTo>
                  <a:lnTo>
                    <a:pt x="17670134" y="10981438"/>
                  </a:lnTo>
                  <a:lnTo>
                    <a:pt x="17669662" y="10984394"/>
                  </a:lnTo>
                  <a:lnTo>
                    <a:pt x="17668857" y="10987207"/>
                  </a:lnTo>
                  <a:lnTo>
                    <a:pt x="17670482" y="10989872"/>
                  </a:lnTo>
                  <a:lnTo>
                    <a:pt x="17672820" y="10990869"/>
                  </a:lnTo>
                  <a:lnTo>
                    <a:pt x="17672962" y="10990536"/>
                  </a:lnTo>
                  <a:lnTo>
                    <a:pt x="17673963" y="10990963"/>
                  </a:lnTo>
                  <a:lnTo>
                    <a:pt x="17677587" y="10991720"/>
                  </a:lnTo>
                  <a:lnTo>
                    <a:pt x="17680401" y="10992525"/>
                  </a:lnTo>
                  <a:lnTo>
                    <a:pt x="17683685" y="10990376"/>
                  </a:lnTo>
                  <a:lnTo>
                    <a:pt x="17684157" y="10987420"/>
                  </a:lnTo>
                  <a:lnTo>
                    <a:pt x="17684963" y="10984607"/>
                  </a:lnTo>
                  <a:lnTo>
                    <a:pt x="17682810" y="10981320"/>
                  </a:lnTo>
                  <a:close/>
                </a:path>
                <a:path w="18721070" h="11073765">
                  <a:moveTo>
                    <a:pt x="16166849" y="10331111"/>
                  </a:moveTo>
                  <a:lnTo>
                    <a:pt x="16163324" y="10331975"/>
                  </a:lnTo>
                  <a:lnTo>
                    <a:pt x="16162219" y="10333871"/>
                  </a:lnTo>
                  <a:lnTo>
                    <a:pt x="16160595" y="10336729"/>
                  </a:lnTo>
                  <a:lnTo>
                    <a:pt x="16160236" y="10337365"/>
                  </a:lnTo>
                  <a:lnTo>
                    <a:pt x="16161099" y="10340890"/>
                  </a:lnTo>
                  <a:lnTo>
                    <a:pt x="16163628" y="10342363"/>
                  </a:lnTo>
                  <a:lnTo>
                    <a:pt x="16166681" y="10344455"/>
                  </a:lnTo>
                  <a:lnTo>
                    <a:pt x="16170020" y="10345879"/>
                  </a:lnTo>
                  <a:lnTo>
                    <a:pt x="16173067" y="10345206"/>
                  </a:lnTo>
                  <a:lnTo>
                    <a:pt x="16174172" y="10343310"/>
                  </a:lnTo>
                  <a:lnTo>
                    <a:pt x="16175797" y="10340452"/>
                  </a:lnTo>
                  <a:lnTo>
                    <a:pt x="16176156" y="10339816"/>
                  </a:lnTo>
                  <a:lnTo>
                    <a:pt x="16175292" y="10336290"/>
                  </a:lnTo>
                  <a:lnTo>
                    <a:pt x="16172764" y="10334818"/>
                  </a:lnTo>
                  <a:lnTo>
                    <a:pt x="16169711" y="10332727"/>
                  </a:lnTo>
                  <a:lnTo>
                    <a:pt x="16166849" y="10331111"/>
                  </a:lnTo>
                  <a:close/>
                </a:path>
                <a:path w="18721070" h="11073765">
                  <a:moveTo>
                    <a:pt x="17767954" y="10999096"/>
                  </a:moveTo>
                  <a:lnTo>
                    <a:pt x="17764998" y="10998624"/>
                  </a:lnTo>
                  <a:lnTo>
                    <a:pt x="17761374" y="10997868"/>
                  </a:lnTo>
                  <a:lnTo>
                    <a:pt x="17758226" y="10996919"/>
                  </a:lnTo>
                  <a:lnTo>
                    <a:pt x="17755275" y="10999212"/>
                  </a:lnTo>
                  <a:lnTo>
                    <a:pt x="17754804" y="11002167"/>
                  </a:lnTo>
                  <a:lnTo>
                    <a:pt x="17754141" y="11004646"/>
                  </a:lnTo>
                  <a:lnTo>
                    <a:pt x="17755766" y="11007312"/>
                  </a:lnTo>
                  <a:lnTo>
                    <a:pt x="17759105" y="11008737"/>
                  </a:lnTo>
                  <a:lnTo>
                    <a:pt x="17762729" y="11009493"/>
                  </a:lnTo>
                  <a:lnTo>
                    <a:pt x="17765877" y="11010441"/>
                  </a:lnTo>
                  <a:lnTo>
                    <a:pt x="17768349" y="11008340"/>
                  </a:lnTo>
                  <a:lnTo>
                    <a:pt x="17770244" y="11002046"/>
                  </a:lnTo>
                  <a:lnTo>
                    <a:pt x="17767954" y="10999096"/>
                  </a:lnTo>
                  <a:close/>
                </a:path>
                <a:path w="18721070" h="11073765">
                  <a:moveTo>
                    <a:pt x="16094573" y="10284103"/>
                  </a:moveTo>
                  <a:lnTo>
                    <a:pt x="16091046" y="10284966"/>
                  </a:lnTo>
                  <a:lnTo>
                    <a:pt x="16087432" y="10289738"/>
                  </a:lnTo>
                  <a:lnTo>
                    <a:pt x="16088297" y="10293263"/>
                  </a:lnTo>
                  <a:lnTo>
                    <a:pt x="16090684" y="10295070"/>
                  </a:lnTo>
                  <a:lnTo>
                    <a:pt x="16093737" y="10297162"/>
                  </a:lnTo>
                  <a:lnTo>
                    <a:pt x="16094737" y="10297589"/>
                  </a:lnTo>
                  <a:lnTo>
                    <a:pt x="16094595" y="10297922"/>
                  </a:lnTo>
                  <a:lnTo>
                    <a:pt x="16096931" y="10298919"/>
                  </a:lnTo>
                  <a:lnTo>
                    <a:pt x="16100124" y="10297914"/>
                  </a:lnTo>
                  <a:lnTo>
                    <a:pt x="16101453" y="10295719"/>
                  </a:lnTo>
                  <a:lnTo>
                    <a:pt x="16103260" y="10293333"/>
                  </a:lnTo>
                  <a:lnTo>
                    <a:pt x="16102397" y="10289808"/>
                  </a:lnTo>
                  <a:lnTo>
                    <a:pt x="16100011" y="10288001"/>
                  </a:lnTo>
                  <a:lnTo>
                    <a:pt x="16096959" y="10285910"/>
                  </a:lnTo>
                  <a:lnTo>
                    <a:pt x="16094573" y="10284103"/>
                  </a:lnTo>
                  <a:close/>
                </a:path>
                <a:path w="18721070" h="11073765">
                  <a:moveTo>
                    <a:pt x="16022388" y="10235951"/>
                  </a:moveTo>
                  <a:lnTo>
                    <a:pt x="16018863" y="10236814"/>
                  </a:lnTo>
                  <a:lnTo>
                    <a:pt x="16015250" y="10241586"/>
                  </a:lnTo>
                  <a:lnTo>
                    <a:pt x="16016113" y="10245111"/>
                  </a:lnTo>
                  <a:lnTo>
                    <a:pt x="16018499" y="10246918"/>
                  </a:lnTo>
                  <a:lnTo>
                    <a:pt x="16021553" y="10249010"/>
                  </a:lnTo>
                  <a:lnTo>
                    <a:pt x="16022554" y="10249437"/>
                  </a:lnTo>
                  <a:lnTo>
                    <a:pt x="16022412" y="10249770"/>
                  </a:lnTo>
                  <a:lnTo>
                    <a:pt x="16024749" y="10250767"/>
                  </a:lnTo>
                  <a:lnTo>
                    <a:pt x="16027940" y="10249761"/>
                  </a:lnTo>
                  <a:lnTo>
                    <a:pt x="16029271" y="10247567"/>
                  </a:lnTo>
                  <a:lnTo>
                    <a:pt x="16031078" y="10245181"/>
                  </a:lnTo>
                  <a:lnTo>
                    <a:pt x="16030214" y="10241656"/>
                  </a:lnTo>
                  <a:lnTo>
                    <a:pt x="16027829" y="10239849"/>
                  </a:lnTo>
                  <a:lnTo>
                    <a:pt x="16024773" y="10237757"/>
                  </a:lnTo>
                  <a:lnTo>
                    <a:pt x="16022388" y="10235951"/>
                  </a:lnTo>
                  <a:close/>
                </a:path>
                <a:path w="18721070" h="11073765">
                  <a:moveTo>
                    <a:pt x="17852899" y="11013630"/>
                  </a:moveTo>
                  <a:lnTo>
                    <a:pt x="17849943" y="11013158"/>
                  </a:lnTo>
                  <a:lnTo>
                    <a:pt x="17846653" y="11012543"/>
                  </a:lnTo>
                  <a:lnTo>
                    <a:pt x="17843697" y="11012072"/>
                  </a:lnTo>
                  <a:lnTo>
                    <a:pt x="17840748" y="11014365"/>
                  </a:lnTo>
                  <a:lnTo>
                    <a:pt x="17840277" y="11017320"/>
                  </a:lnTo>
                  <a:lnTo>
                    <a:pt x="17839948" y="11019942"/>
                  </a:lnTo>
                  <a:lnTo>
                    <a:pt x="17841239" y="11022466"/>
                  </a:lnTo>
                  <a:lnTo>
                    <a:pt x="17843577" y="11023463"/>
                  </a:lnTo>
                  <a:lnTo>
                    <a:pt x="17843383" y="11022985"/>
                  </a:lnTo>
                  <a:lnTo>
                    <a:pt x="17844719" y="11023555"/>
                  </a:lnTo>
                  <a:lnTo>
                    <a:pt x="17848342" y="11024311"/>
                  </a:lnTo>
                  <a:lnTo>
                    <a:pt x="17851298" y="11024783"/>
                  </a:lnTo>
                  <a:lnTo>
                    <a:pt x="17854249" y="11022491"/>
                  </a:lnTo>
                  <a:lnTo>
                    <a:pt x="17855133" y="11016950"/>
                  </a:lnTo>
                  <a:lnTo>
                    <a:pt x="17855192" y="11016580"/>
                  </a:lnTo>
                  <a:lnTo>
                    <a:pt x="17852899" y="11013630"/>
                  </a:lnTo>
                  <a:close/>
                </a:path>
                <a:path w="18721070" h="11073765">
                  <a:moveTo>
                    <a:pt x="15951108" y="10186605"/>
                  </a:moveTo>
                  <a:lnTo>
                    <a:pt x="15947581" y="10187469"/>
                  </a:lnTo>
                  <a:lnTo>
                    <a:pt x="15943968" y="10192240"/>
                  </a:lnTo>
                  <a:lnTo>
                    <a:pt x="15944834" y="10195766"/>
                  </a:lnTo>
                  <a:lnTo>
                    <a:pt x="15947219" y="10197572"/>
                  </a:lnTo>
                  <a:lnTo>
                    <a:pt x="15950272" y="10199664"/>
                  </a:lnTo>
                  <a:lnTo>
                    <a:pt x="15953609" y="10201087"/>
                  </a:lnTo>
                  <a:lnTo>
                    <a:pt x="15956326" y="10200273"/>
                  </a:lnTo>
                  <a:lnTo>
                    <a:pt x="15957990" y="10198222"/>
                  </a:lnTo>
                  <a:lnTo>
                    <a:pt x="15959797" y="10195835"/>
                  </a:lnTo>
                  <a:lnTo>
                    <a:pt x="15958933" y="10192311"/>
                  </a:lnTo>
                  <a:lnTo>
                    <a:pt x="15956548" y="10190504"/>
                  </a:lnTo>
                  <a:lnTo>
                    <a:pt x="15953495" y="10188413"/>
                  </a:lnTo>
                  <a:lnTo>
                    <a:pt x="15951108" y="10186605"/>
                  </a:lnTo>
                  <a:close/>
                </a:path>
                <a:path w="18721070" h="11073765">
                  <a:moveTo>
                    <a:pt x="17938748" y="11026970"/>
                  </a:moveTo>
                  <a:lnTo>
                    <a:pt x="17935794" y="11026499"/>
                  </a:lnTo>
                  <a:lnTo>
                    <a:pt x="17932357" y="11026217"/>
                  </a:lnTo>
                  <a:lnTo>
                    <a:pt x="17929406" y="11025747"/>
                  </a:lnTo>
                  <a:lnTo>
                    <a:pt x="17926455" y="11028039"/>
                  </a:lnTo>
                  <a:lnTo>
                    <a:pt x="17925984" y="11030994"/>
                  </a:lnTo>
                  <a:lnTo>
                    <a:pt x="17925797" y="11033283"/>
                  </a:lnTo>
                  <a:lnTo>
                    <a:pt x="17927088" y="11035806"/>
                  </a:lnTo>
                  <a:lnTo>
                    <a:pt x="17930759" y="11037372"/>
                  </a:lnTo>
                  <a:lnTo>
                    <a:pt x="17934193" y="11037654"/>
                  </a:lnTo>
                  <a:lnTo>
                    <a:pt x="17937147" y="11038124"/>
                  </a:lnTo>
                  <a:lnTo>
                    <a:pt x="17940098" y="11035832"/>
                  </a:lnTo>
                  <a:lnTo>
                    <a:pt x="17941041" y="11029921"/>
                  </a:lnTo>
                  <a:lnTo>
                    <a:pt x="17938748" y="11026970"/>
                  </a:lnTo>
                  <a:close/>
                </a:path>
                <a:path w="18721070" h="11073765">
                  <a:moveTo>
                    <a:pt x="15880254" y="10136258"/>
                  </a:moveTo>
                  <a:lnTo>
                    <a:pt x="15876730" y="10137123"/>
                  </a:lnTo>
                  <a:lnTo>
                    <a:pt x="15873116" y="10141894"/>
                  </a:lnTo>
                  <a:lnTo>
                    <a:pt x="15873980" y="10145419"/>
                  </a:lnTo>
                  <a:lnTo>
                    <a:pt x="15876365" y="10147226"/>
                  </a:lnTo>
                  <a:lnTo>
                    <a:pt x="15879418" y="10149317"/>
                  </a:lnTo>
                  <a:lnTo>
                    <a:pt x="15882757" y="10150741"/>
                  </a:lnTo>
                  <a:lnTo>
                    <a:pt x="15885473" y="10149927"/>
                  </a:lnTo>
                  <a:lnTo>
                    <a:pt x="15887137" y="10147875"/>
                  </a:lnTo>
                  <a:lnTo>
                    <a:pt x="15888944" y="10145489"/>
                  </a:lnTo>
                  <a:lnTo>
                    <a:pt x="15888079" y="10141964"/>
                  </a:lnTo>
                  <a:lnTo>
                    <a:pt x="15885693" y="10140157"/>
                  </a:lnTo>
                  <a:lnTo>
                    <a:pt x="15882641" y="10138066"/>
                  </a:lnTo>
                  <a:lnTo>
                    <a:pt x="15880254" y="10136258"/>
                  </a:lnTo>
                  <a:close/>
                </a:path>
                <a:path w="18721070" h="11073765">
                  <a:moveTo>
                    <a:pt x="18024449" y="11037880"/>
                  </a:moveTo>
                  <a:lnTo>
                    <a:pt x="18021496" y="11037410"/>
                  </a:lnTo>
                  <a:lnTo>
                    <a:pt x="18018064" y="11037129"/>
                  </a:lnTo>
                  <a:lnTo>
                    <a:pt x="18015110" y="11036658"/>
                  </a:lnTo>
                  <a:lnTo>
                    <a:pt x="18012490" y="11039092"/>
                  </a:lnTo>
                  <a:lnTo>
                    <a:pt x="18012019" y="11042048"/>
                  </a:lnTo>
                  <a:lnTo>
                    <a:pt x="18011690" y="11044669"/>
                  </a:lnTo>
                  <a:lnTo>
                    <a:pt x="18013124" y="11046859"/>
                  </a:lnTo>
                  <a:lnTo>
                    <a:pt x="18015461" y="11047856"/>
                  </a:lnTo>
                  <a:lnTo>
                    <a:pt x="18015603" y="11047522"/>
                  </a:lnTo>
                  <a:lnTo>
                    <a:pt x="18016939" y="11048092"/>
                  </a:lnTo>
                  <a:lnTo>
                    <a:pt x="18020371" y="11048372"/>
                  </a:lnTo>
                  <a:lnTo>
                    <a:pt x="18023327" y="11048844"/>
                  </a:lnTo>
                  <a:lnTo>
                    <a:pt x="18025942" y="11046409"/>
                  </a:lnTo>
                  <a:lnTo>
                    <a:pt x="18026826" y="11040867"/>
                  </a:lnTo>
                  <a:lnTo>
                    <a:pt x="18026885" y="11040498"/>
                  </a:lnTo>
                  <a:lnTo>
                    <a:pt x="18024449" y="11037880"/>
                  </a:lnTo>
                  <a:close/>
                </a:path>
                <a:path w="18721070" h="11073765">
                  <a:moveTo>
                    <a:pt x="15809685" y="10085244"/>
                  </a:moveTo>
                  <a:lnTo>
                    <a:pt x="15806303" y="10085774"/>
                  </a:lnTo>
                  <a:lnTo>
                    <a:pt x="15804496" y="10088160"/>
                  </a:lnTo>
                  <a:lnTo>
                    <a:pt x="15802547" y="10090879"/>
                  </a:lnTo>
                  <a:lnTo>
                    <a:pt x="15803078" y="10094263"/>
                  </a:lnTo>
                  <a:lnTo>
                    <a:pt x="15805464" y="10096069"/>
                  </a:lnTo>
                  <a:lnTo>
                    <a:pt x="15808517" y="10098160"/>
                  </a:lnTo>
                  <a:lnTo>
                    <a:pt x="15812188" y="10099727"/>
                  </a:lnTo>
                  <a:lnTo>
                    <a:pt x="15814904" y="10098912"/>
                  </a:lnTo>
                  <a:lnTo>
                    <a:pt x="15816568" y="10096861"/>
                  </a:lnTo>
                  <a:lnTo>
                    <a:pt x="15818184" y="10093998"/>
                  </a:lnTo>
                  <a:lnTo>
                    <a:pt x="15817655" y="10090616"/>
                  </a:lnTo>
                  <a:lnTo>
                    <a:pt x="15815268" y="10088809"/>
                  </a:lnTo>
                  <a:lnTo>
                    <a:pt x="15812548" y="10086859"/>
                  </a:lnTo>
                  <a:lnTo>
                    <a:pt x="15809685" y="10085244"/>
                  </a:lnTo>
                  <a:close/>
                </a:path>
                <a:path w="18721070" h="11073765">
                  <a:moveTo>
                    <a:pt x="18111008" y="11046789"/>
                  </a:moveTo>
                  <a:lnTo>
                    <a:pt x="18107912" y="11046652"/>
                  </a:lnTo>
                  <a:lnTo>
                    <a:pt x="18104477" y="11046371"/>
                  </a:lnTo>
                  <a:lnTo>
                    <a:pt x="18101524" y="11045900"/>
                  </a:lnTo>
                  <a:lnTo>
                    <a:pt x="18098572" y="11048192"/>
                  </a:lnTo>
                  <a:lnTo>
                    <a:pt x="18098435" y="11051290"/>
                  </a:lnTo>
                  <a:lnTo>
                    <a:pt x="18098106" y="11053912"/>
                  </a:lnTo>
                  <a:lnTo>
                    <a:pt x="18099537" y="11056100"/>
                  </a:lnTo>
                  <a:lnTo>
                    <a:pt x="18101875" y="11057097"/>
                  </a:lnTo>
                  <a:lnTo>
                    <a:pt x="18101683" y="11056621"/>
                  </a:lnTo>
                  <a:lnTo>
                    <a:pt x="18103355" y="11057334"/>
                  </a:lnTo>
                  <a:lnTo>
                    <a:pt x="18106783" y="11057613"/>
                  </a:lnTo>
                  <a:lnTo>
                    <a:pt x="18109741" y="11058086"/>
                  </a:lnTo>
                  <a:lnTo>
                    <a:pt x="18112690" y="11055792"/>
                  </a:lnTo>
                  <a:lnTo>
                    <a:pt x="18112827" y="11052694"/>
                  </a:lnTo>
                  <a:lnTo>
                    <a:pt x="18113239" y="11050109"/>
                  </a:lnTo>
                  <a:lnTo>
                    <a:pt x="18113299" y="11049738"/>
                  </a:lnTo>
                  <a:lnTo>
                    <a:pt x="18111008" y="11046789"/>
                  </a:lnTo>
                  <a:close/>
                </a:path>
                <a:path w="18721070" h="11073765">
                  <a:moveTo>
                    <a:pt x="15740355" y="10033179"/>
                  </a:moveTo>
                  <a:lnTo>
                    <a:pt x="15736972" y="10033709"/>
                  </a:lnTo>
                  <a:lnTo>
                    <a:pt x="15735165" y="10036094"/>
                  </a:lnTo>
                  <a:lnTo>
                    <a:pt x="15733215" y="10038814"/>
                  </a:lnTo>
                  <a:lnTo>
                    <a:pt x="15733749" y="10042199"/>
                  </a:lnTo>
                  <a:lnTo>
                    <a:pt x="15736133" y="10044004"/>
                  </a:lnTo>
                  <a:lnTo>
                    <a:pt x="15739185" y="10046096"/>
                  </a:lnTo>
                  <a:lnTo>
                    <a:pt x="15740521" y="10046665"/>
                  </a:lnTo>
                  <a:lnTo>
                    <a:pt x="15740045" y="10046857"/>
                  </a:lnTo>
                  <a:lnTo>
                    <a:pt x="15742383" y="10047854"/>
                  </a:lnTo>
                  <a:lnTo>
                    <a:pt x="15745096" y="10047039"/>
                  </a:lnTo>
                  <a:lnTo>
                    <a:pt x="15746760" y="10044987"/>
                  </a:lnTo>
                  <a:lnTo>
                    <a:pt x="15748710" y="10042267"/>
                  </a:lnTo>
                  <a:lnTo>
                    <a:pt x="15748181" y="10038885"/>
                  </a:lnTo>
                  <a:lnTo>
                    <a:pt x="15745794" y="10037077"/>
                  </a:lnTo>
                  <a:lnTo>
                    <a:pt x="15740355" y="10033179"/>
                  </a:lnTo>
                  <a:close/>
                </a:path>
                <a:path w="18721070" h="11073765">
                  <a:moveTo>
                    <a:pt x="15671976" y="9980731"/>
                  </a:moveTo>
                  <a:lnTo>
                    <a:pt x="15668259" y="9981118"/>
                  </a:lnTo>
                  <a:lnTo>
                    <a:pt x="15664646" y="9985890"/>
                  </a:lnTo>
                  <a:lnTo>
                    <a:pt x="15665037" y="9989609"/>
                  </a:lnTo>
                  <a:lnTo>
                    <a:pt x="15667420" y="9991414"/>
                  </a:lnTo>
                  <a:lnTo>
                    <a:pt x="15670139" y="9993363"/>
                  </a:lnTo>
                  <a:lnTo>
                    <a:pt x="15671476" y="9993934"/>
                  </a:lnTo>
                  <a:lnTo>
                    <a:pt x="15671334" y="9994268"/>
                  </a:lnTo>
                  <a:lnTo>
                    <a:pt x="15673670" y="9995264"/>
                  </a:lnTo>
                  <a:lnTo>
                    <a:pt x="15676384" y="9994449"/>
                  </a:lnTo>
                  <a:lnTo>
                    <a:pt x="15678049" y="9992397"/>
                  </a:lnTo>
                  <a:lnTo>
                    <a:pt x="15679856" y="9990011"/>
                  </a:lnTo>
                  <a:lnTo>
                    <a:pt x="15679468" y="9986294"/>
                  </a:lnTo>
                  <a:lnTo>
                    <a:pt x="15677082" y="9984488"/>
                  </a:lnTo>
                  <a:lnTo>
                    <a:pt x="15674362" y="9982539"/>
                  </a:lnTo>
                  <a:lnTo>
                    <a:pt x="15671976" y="9980731"/>
                  </a:lnTo>
                  <a:close/>
                </a:path>
                <a:path w="18721070" h="11073765">
                  <a:moveTo>
                    <a:pt x="18197608" y="11053742"/>
                  </a:moveTo>
                  <a:lnTo>
                    <a:pt x="18194510" y="11053604"/>
                  </a:lnTo>
                  <a:lnTo>
                    <a:pt x="18187647" y="11053045"/>
                  </a:lnTo>
                  <a:lnTo>
                    <a:pt x="18185030" y="11055479"/>
                  </a:lnTo>
                  <a:lnTo>
                    <a:pt x="18197009" y="11065323"/>
                  </a:lnTo>
                  <a:lnTo>
                    <a:pt x="18199626" y="11062889"/>
                  </a:lnTo>
                  <a:lnTo>
                    <a:pt x="18199763" y="11059791"/>
                  </a:lnTo>
                  <a:lnTo>
                    <a:pt x="18200043" y="11056360"/>
                  </a:lnTo>
                  <a:lnTo>
                    <a:pt x="18197608" y="11053742"/>
                  </a:lnTo>
                  <a:close/>
                </a:path>
                <a:path w="18721070" h="11073765">
                  <a:moveTo>
                    <a:pt x="15603834" y="9926806"/>
                  </a:moveTo>
                  <a:lnTo>
                    <a:pt x="15600117" y="9927193"/>
                  </a:lnTo>
                  <a:lnTo>
                    <a:pt x="15596503" y="9931965"/>
                  </a:lnTo>
                  <a:lnTo>
                    <a:pt x="15596892" y="9935682"/>
                  </a:lnTo>
                  <a:lnTo>
                    <a:pt x="15599278" y="9937489"/>
                  </a:lnTo>
                  <a:lnTo>
                    <a:pt x="15601854" y="9939771"/>
                  </a:lnTo>
                  <a:lnTo>
                    <a:pt x="15605528" y="9941339"/>
                  </a:lnTo>
                  <a:lnTo>
                    <a:pt x="15608098" y="9940857"/>
                  </a:lnTo>
                  <a:lnTo>
                    <a:pt x="15609763" y="9938805"/>
                  </a:lnTo>
                  <a:lnTo>
                    <a:pt x="15611570" y="9936419"/>
                  </a:lnTo>
                  <a:lnTo>
                    <a:pt x="15611183" y="9932703"/>
                  </a:lnTo>
                  <a:lnTo>
                    <a:pt x="15608797" y="9930896"/>
                  </a:lnTo>
                  <a:lnTo>
                    <a:pt x="15606219" y="9928613"/>
                  </a:lnTo>
                  <a:lnTo>
                    <a:pt x="15603834" y="9926806"/>
                  </a:lnTo>
                  <a:close/>
                </a:path>
                <a:path w="18721070" h="11073765">
                  <a:moveTo>
                    <a:pt x="18283918" y="11058599"/>
                  </a:moveTo>
                  <a:lnTo>
                    <a:pt x="18280822" y="11058462"/>
                  </a:lnTo>
                  <a:lnTo>
                    <a:pt x="18277390" y="11058182"/>
                  </a:lnTo>
                  <a:lnTo>
                    <a:pt x="18274294" y="11058045"/>
                  </a:lnTo>
                  <a:lnTo>
                    <a:pt x="18271674" y="11060479"/>
                  </a:lnTo>
                  <a:lnTo>
                    <a:pt x="18271537" y="11063577"/>
                  </a:lnTo>
                  <a:lnTo>
                    <a:pt x="18271684" y="11066007"/>
                  </a:lnTo>
                  <a:lnTo>
                    <a:pt x="18273118" y="11068197"/>
                  </a:lnTo>
                  <a:lnTo>
                    <a:pt x="18275121" y="11069051"/>
                  </a:lnTo>
                  <a:lnTo>
                    <a:pt x="18275264" y="11068718"/>
                  </a:lnTo>
                  <a:lnTo>
                    <a:pt x="18276933" y="11069430"/>
                  </a:lnTo>
                  <a:lnTo>
                    <a:pt x="18280365" y="11069710"/>
                  </a:lnTo>
                  <a:lnTo>
                    <a:pt x="18283464" y="11069848"/>
                  </a:lnTo>
                  <a:lnTo>
                    <a:pt x="18286079" y="11067413"/>
                  </a:lnTo>
                  <a:lnTo>
                    <a:pt x="18286354" y="11061216"/>
                  </a:lnTo>
                  <a:lnTo>
                    <a:pt x="18283918" y="11058599"/>
                  </a:lnTo>
                  <a:close/>
                </a:path>
                <a:path w="18721070" h="11073765">
                  <a:moveTo>
                    <a:pt x="15535975" y="9872213"/>
                  </a:moveTo>
                  <a:lnTo>
                    <a:pt x="15532259" y="9872601"/>
                  </a:lnTo>
                  <a:lnTo>
                    <a:pt x="15528645" y="9877372"/>
                  </a:lnTo>
                  <a:lnTo>
                    <a:pt x="15529034" y="9881089"/>
                  </a:lnTo>
                  <a:lnTo>
                    <a:pt x="15531419" y="9882896"/>
                  </a:lnTo>
                  <a:lnTo>
                    <a:pt x="15533996" y="9885179"/>
                  </a:lnTo>
                  <a:lnTo>
                    <a:pt x="15537669" y="9886746"/>
                  </a:lnTo>
                  <a:lnTo>
                    <a:pt x="15540241" y="9886264"/>
                  </a:lnTo>
                  <a:lnTo>
                    <a:pt x="15541905" y="9884212"/>
                  </a:lnTo>
                  <a:lnTo>
                    <a:pt x="15543712" y="9881827"/>
                  </a:lnTo>
                  <a:lnTo>
                    <a:pt x="15543324" y="9878110"/>
                  </a:lnTo>
                  <a:lnTo>
                    <a:pt x="15540939" y="9876303"/>
                  </a:lnTo>
                  <a:lnTo>
                    <a:pt x="15538361" y="9874020"/>
                  </a:lnTo>
                  <a:lnTo>
                    <a:pt x="15535975" y="9872213"/>
                  </a:lnTo>
                  <a:close/>
                </a:path>
                <a:path w="18721070" h="11073765">
                  <a:moveTo>
                    <a:pt x="18371088" y="11061456"/>
                  </a:moveTo>
                  <a:lnTo>
                    <a:pt x="18367990" y="11061317"/>
                  </a:lnTo>
                  <a:lnTo>
                    <a:pt x="18364415" y="11061370"/>
                  </a:lnTo>
                  <a:lnTo>
                    <a:pt x="18360983" y="11061090"/>
                  </a:lnTo>
                  <a:lnTo>
                    <a:pt x="18358699" y="11063668"/>
                  </a:lnTo>
                  <a:lnTo>
                    <a:pt x="18358562" y="11066766"/>
                  </a:lnTo>
                  <a:lnTo>
                    <a:pt x="18358406" y="11068672"/>
                  </a:lnTo>
                  <a:lnTo>
                    <a:pt x="18358375" y="11069053"/>
                  </a:lnTo>
                  <a:lnTo>
                    <a:pt x="18359809" y="11071243"/>
                  </a:lnTo>
                  <a:lnTo>
                    <a:pt x="18362478" y="11072381"/>
                  </a:lnTo>
                  <a:lnTo>
                    <a:pt x="18363956" y="11072618"/>
                  </a:lnTo>
                  <a:lnTo>
                    <a:pt x="18367530" y="11072564"/>
                  </a:lnTo>
                  <a:lnTo>
                    <a:pt x="18370963" y="11072844"/>
                  </a:lnTo>
                  <a:lnTo>
                    <a:pt x="18373244" y="11070266"/>
                  </a:lnTo>
                  <a:lnTo>
                    <a:pt x="18373384" y="11067169"/>
                  </a:lnTo>
                  <a:lnTo>
                    <a:pt x="18373663" y="11063738"/>
                  </a:lnTo>
                  <a:lnTo>
                    <a:pt x="18371088" y="11061456"/>
                  </a:lnTo>
                  <a:close/>
                </a:path>
                <a:path w="18721070" h="11073765">
                  <a:moveTo>
                    <a:pt x="15468928" y="9817572"/>
                  </a:moveTo>
                  <a:lnTo>
                    <a:pt x="15465211" y="9817959"/>
                  </a:lnTo>
                  <a:lnTo>
                    <a:pt x="15463405" y="9820345"/>
                  </a:lnTo>
                  <a:lnTo>
                    <a:pt x="15461264" y="9822588"/>
                  </a:lnTo>
                  <a:lnTo>
                    <a:pt x="15461651" y="9826304"/>
                  </a:lnTo>
                  <a:lnTo>
                    <a:pt x="15464036" y="9828111"/>
                  </a:lnTo>
                  <a:lnTo>
                    <a:pt x="15466615" y="9830394"/>
                  </a:lnTo>
                  <a:lnTo>
                    <a:pt x="15467950" y="9830964"/>
                  </a:lnTo>
                  <a:lnTo>
                    <a:pt x="15467807" y="9831298"/>
                  </a:lnTo>
                  <a:lnTo>
                    <a:pt x="15470143" y="9832294"/>
                  </a:lnTo>
                  <a:lnTo>
                    <a:pt x="15472716" y="9831814"/>
                  </a:lnTo>
                  <a:lnTo>
                    <a:pt x="15474382" y="9829762"/>
                  </a:lnTo>
                  <a:lnTo>
                    <a:pt x="15476522" y="9827518"/>
                  </a:lnTo>
                  <a:lnTo>
                    <a:pt x="15476135" y="9823802"/>
                  </a:lnTo>
                  <a:lnTo>
                    <a:pt x="15473750" y="9821996"/>
                  </a:lnTo>
                  <a:lnTo>
                    <a:pt x="15471172" y="9819712"/>
                  </a:lnTo>
                  <a:lnTo>
                    <a:pt x="15468928" y="9817572"/>
                  </a:lnTo>
                  <a:close/>
                </a:path>
                <a:path w="18721070" h="11073765">
                  <a:moveTo>
                    <a:pt x="15402116" y="9761451"/>
                  </a:moveTo>
                  <a:lnTo>
                    <a:pt x="15398733" y="9761981"/>
                  </a:lnTo>
                  <a:lnTo>
                    <a:pt x="15394453" y="9766469"/>
                  </a:lnTo>
                  <a:lnTo>
                    <a:pt x="15394982" y="9769851"/>
                  </a:lnTo>
                  <a:lnTo>
                    <a:pt x="15397224" y="9771991"/>
                  </a:lnTo>
                  <a:lnTo>
                    <a:pt x="15399802" y="9774275"/>
                  </a:lnTo>
                  <a:lnTo>
                    <a:pt x="15401472" y="9774987"/>
                  </a:lnTo>
                  <a:lnTo>
                    <a:pt x="15400994" y="9775177"/>
                  </a:lnTo>
                  <a:lnTo>
                    <a:pt x="15403332" y="9776174"/>
                  </a:lnTo>
                  <a:lnTo>
                    <a:pt x="15405905" y="9775694"/>
                  </a:lnTo>
                  <a:lnTo>
                    <a:pt x="15407569" y="9773642"/>
                  </a:lnTo>
                  <a:lnTo>
                    <a:pt x="15409710" y="9771398"/>
                  </a:lnTo>
                  <a:lnTo>
                    <a:pt x="15409179" y="9768015"/>
                  </a:lnTo>
                  <a:lnTo>
                    <a:pt x="15406936" y="9765874"/>
                  </a:lnTo>
                  <a:lnTo>
                    <a:pt x="15404359" y="9763592"/>
                  </a:lnTo>
                  <a:lnTo>
                    <a:pt x="15402116" y="9761451"/>
                  </a:lnTo>
                  <a:close/>
                </a:path>
                <a:path w="18721070" h="11073765">
                  <a:moveTo>
                    <a:pt x="18457487" y="11062404"/>
                  </a:moveTo>
                  <a:lnTo>
                    <a:pt x="18454388" y="11062267"/>
                  </a:lnTo>
                  <a:lnTo>
                    <a:pt x="18450816" y="11062321"/>
                  </a:lnTo>
                  <a:lnTo>
                    <a:pt x="18447718" y="11062183"/>
                  </a:lnTo>
                  <a:lnTo>
                    <a:pt x="18445434" y="11064760"/>
                  </a:lnTo>
                  <a:lnTo>
                    <a:pt x="18445295" y="11067857"/>
                  </a:lnTo>
                  <a:lnTo>
                    <a:pt x="18445250" y="11069811"/>
                  </a:lnTo>
                  <a:lnTo>
                    <a:pt x="18446684" y="11072001"/>
                  </a:lnTo>
                  <a:lnTo>
                    <a:pt x="18449355" y="11073140"/>
                  </a:lnTo>
                  <a:lnTo>
                    <a:pt x="18450833" y="11073376"/>
                  </a:lnTo>
                  <a:lnTo>
                    <a:pt x="18454406" y="11073321"/>
                  </a:lnTo>
                  <a:lnTo>
                    <a:pt x="18457504" y="11073460"/>
                  </a:lnTo>
                  <a:lnTo>
                    <a:pt x="18459787" y="11070883"/>
                  </a:lnTo>
                  <a:lnTo>
                    <a:pt x="18460062" y="11064687"/>
                  </a:lnTo>
                  <a:lnTo>
                    <a:pt x="18457487" y="11062404"/>
                  </a:lnTo>
                  <a:close/>
                </a:path>
                <a:path w="18721070" h="11073765">
                  <a:moveTo>
                    <a:pt x="15336113" y="9705282"/>
                  </a:moveTo>
                  <a:lnTo>
                    <a:pt x="15332731" y="9705812"/>
                  </a:lnTo>
                  <a:lnTo>
                    <a:pt x="15328449" y="9710299"/>
                  </a:lnTo>
                  <a:lnTo>
                    <a:pt x="15328980" y="9713682"/>
                  </a:lnTo>
                  <a:lnTo>
                    <a:pt x="15331223" y="9715823"/>
                  </a:lnTo>
                  <a:lnTo>
                    <a:pt x="15333800" y="9718105"/>
                  </a:lnTo>
                  <a:lnTo>
                    <a:pt x="15335468" y="9718817"/>
                  </a:lnTo>
                  <a:lnTo>
                    <a:pt x="15334994" y="9719010"/>
                  </a:lnTo>
                  <a:lnTo>
                    <a:pt x="15337330" y="9720006"/>
                  </a:lnTo>
                  <a:lnTo>
                    <a:pt x="15339902" y="9719525"/>
                  </a:lnTo>
                  <a:lnTo>
                    <a:pt x="15341567" y="9717473"/>
                  </a:lnTo>
                  <a:lnTo>
                    <a:pt x="15343708" y="9715230"/>
                  </a:lnTo>
                  <a:lnTo>
                    <a:pt x="15343178" y="9711848"/>
                  </a:lnTo>
                  <a:lnTo>
                    <a:pt x="15340935" y="9709706"/>
                  </a:lnTo>
                  <a:lnTo>
                    <a:pt x="15338357" y="9707424"/>
                  </a:lnTo>
                  <a:lnTo>
                    <a:pt x="15336113" y="9705282"/>
                  </a:lnTo>
                  <a:close/>
                </a:path>
                <a:path w="18721070" h="11073765">
                  <a:moveTo>
                    <a:pt x="18544691" y="11060541"/>
                  </a:moveTo>
                  <a:lnTo>
                    <a:pt x="18541450" y="11060736"/>
                  </a:lnTo>
                  <a:lnTo>
                    <a:pt x="18537878" y="11060791"/>
                  </a:lnTo>
                  <a:lnTo>
                    <a:pt x="18534637" y="11060986"/>
                  </a:lnTo>
                  <a:lnTo>
                    <a:pt x="18532020" y="11063421"/>
                  </a:lnTo>
                  <a:lnTo>
                    <a:pt x="18532363" y="11069092"/>
                  </a:lnTo>
                  <a:lnTo>
                    <a:pt x="18533606" y="11070805"/>
                  </a:lnTo>
                  <a:lnTo>
                    <a:pt x="18536611" y="11072087"/>
                  </a:lnTo>
                  <a:lnTo>
                    <a:pt x="18538089" y="11072324"/>
                  </a:lnTo>
                  <a:lnTo>
                    <a:pt x="18541661" y="11072269"/>
                  </a:lnTo>
                  <a:lnTo>
                    <a:pt x="18544902" y="11072073"/>
                  </a:lnTo>
                  <a:lnTo>
                    <a:pt x="18547519" y="11069639"/>
                  </a:lnTo>
                  <a:lnTo>
                    <a:pt x="18547126" y="11063157"/>
                  </a:lnTo>
                  <a:lnTo>
                    <a:pt x="18544691" y="11060541"/>
                  </a:lnTo>
                  <a:close/>
                </a:path>
                <a:path w="18721070" h="11073765">
                  <a:moveTo>
                    <a:pt x="15270682" y="9647779"/>
                  </a:moveTo>
                  <a:lnTo>
                    <a:pt x="15267299" y="9648309"/>
                  </a:lnTo>
                  <a:lnTo>
                    <a:pt x="15265158" y="9650552"/>
                  </a:lnTo>
                  <a:lnTo>
                    <a:pt x="15262875" y="9653129"/>
                  </a:lnTo>
                  <a:lnTo>
                    <a:pt x="15263404" y="9656511"/>
                  </a:lnTo>
                  <a:lnTo>
                    <a:pt x="15265648" y="9658653"/>
                  </a:lnTo>
                  <a:lnTo>
                    <a:pt x="15268226" y="9660936"/>
                  </a:lnTo>
                  <a:lnTo>
                    <a:pt x="15269894" y="9661648"/>
                  </a:lnTo>
                  <a:lnTo>
                    <a:pt x="15269752" y="9661981"/>
                  </a:lnTo>
                  <a:lnTo>
                    <a:pt x="15272089" y="9662978"/>
                  </a:lnTo>
                  <a:lnTo>
                    <a:pt x="15274804" y="9662164"/>
                  </a:lnTo>
                  <a:lnTo>
                    <a:pt x="15278610" y="9657869"/>
                  </a:lnTo>
                  <a:lnTo>
                    <a:pt x="15278078" y="9654485"/>
                  </a:lnTo>
                  <a:lnTo>
                    <a:pt x="15275835" y="9652345"/>
                  </a:lnTo>
                  <a:lnTo>
                    <a:pt x="15270682" y="9647779"/>
                  </a:lnTo>
                  <a:close/>
                </a:path>
                <a:path w="18721070" h="11073765">
                  <a:moveTo>
                    <a:pt x="18631323" y="11057248"/>
                  </a:moveTo>
                  <a:lnTo>
                    <a:pt x="18628085" y="11057445"/>
                  </a:lnTo>
                  <a:lnTo>
                    <a:pt x="18624507" y="11057498"/>
                  </a:lnTo>
                  <a:lnTo>
                    <a:pt x="18621603" y="11057838"/>
                  </a:lnTo>
                  <a:lnTo>
                    <a:pt x="18618986" y="11060272"/>
                  </a:lnTo>
                  <a:lnTo>
                    <a:pt x="18619330" y="11065942"/>
                  </a:lnTo>
                  <a:lnTo>
                    <a:pt x="18620572" y="11067656"/>
                  </a:lnTo>
                  <a:lnTo>
                    <a:pt x="18623575" y="11068937"/>
                  </a:lnTo>
                  <a:lnTo>
                    <a:pt x="18625195" y="11068839"/>
                  </a:lnTo>
                  <a:lnTo>
                    <a:pt x="18628770" y="11068786"/>
                  </a:lnTo>
                  <a:lnTo>
                    <a:pt x="18631674" y="11068446"/>
                  </a:lnTo>
                  <a:lnTo>
                    <a:pt x="18634291" y="11066012"/>
                  </a:lnTo>
                  <a:lnTo>
                    <a:pt x="18634095" y="11062772"/>
                  </a:lnTo>
                  <a:lnTo>
                    <a:pt x="18633758" y="11059866"/>
                  </a:lnTo>
                  <a:lnTo>
                    <a:pt x="18631323" y="11057248"/>
                  </a:lnTo>
                  <a:close/>
                </a:path>
                <a:path w="18721070" h="11073765">
                  <a:moveTo>
                    <a:pt x="15205916" y="9590559"/>
                  </a:moveTo>
                  <a:lnTo>
                    <a:pt x="15202341" y="9590613"/>
                  </a:lnTo>
                  <a:lnTo>
                    <a:pt x="15200201" y="9592857"/>
                  </a:lnTo>
                  <a:lnTo>
                    <a:pt x="15198394" y="9595242"/>
                  </a:lnTo>
                  <a:lnTo>
                    <a:pt x="15198447" y="9598816"/>
                  </a:lnTo>
                  <a:lnTo>
                    <a:pt x="15200690" y="9600956"/>
                  </a:lnTo>
                  <a:lnTo>
                    <a:pt x="15203269" y="9603240"/>
                  </a:lnTo>
                  <a:lnTo>
                    <a:pt x="15207275" y="9604949"/>
                  </a:lnTo>
                  <a:lnTo>
                    <a:pt x="15209848" y="9604468"/>
                  </a:lnTo>
                  <a:lnTo>
                    <a:pt x="15211370" y="9602750"/>
                  </a:lnTo>
                  <a:lnTo>
                    <a:pt x="15213177" y="9600365"/>
                  </a:lnTo>
                  <a:lnTo>
                    <a:pt x="15213122" y="9596790"/>
                  </a:lnTo>
                  <a:lnTo>
                    <a:pt x="15210878" y="9594649"/>
                  </a:lnTo>
                  <a:lnTo>
                    <a:pt x="15208302" y="9592366"/>
                  </a:lnTo>
                  <a:lnTo>
                    <a:pt x="15205916" y="9590559"/>
                  </a:lnTo>
                  <a:close/>
                </a:path>
                <a:path w="18721070" h="11073765">
                  <a:moveTo>
                    <a:pt x="15142054" y="9532147"/>
                  </a:moveTo>
                  <a:lnTo>
                    <a:pt x="15138481" y="9532201"/>
                  </a:lnTo>
                  <a:lnTo>
                    <a:pt x="15134199" y="9536687"/>
                  </a:lnTo>
                  <a:lnTo>
                    <a:pt x="15134253" y="9540262"/>
                  </a:lnTo>
                  <a:lnTo>
                    <a:pt x="15136497" y="9542403"/>
                  </a:lnTo>
                  <a:lnTo>
                    <a:pt x="15139072" y="9544685"/>
                  </a:lnTo>
                  <a:lnTo>
                    <a:pt x="15143078" y="9546394"/>
                  </a:lnTo>
                  <a:lnTo>
                    <a:pt x="15145652" y="9545913"/>
                  </a:lnTo>
                  <a:lnTo>
                    <a:pt x="15147174" y="9544195"/>
                  </a:lnTo>
                  <a:lnTo>
                    <a:pt x="15149314" y="9541951"/>
                  </a:lnTo>
                  <a:lnTo>
                    <a:pt x="15149260" y="9538377"/>
                  </a:lnTo>
                  <a:lnTo>
                    <a:pt x="15147016" y="9536236"/>
                  </a:lnTo>
                  <a:lnTo>
                    <a:pt x="15144441" y="9533954"/>
                  </a:lnTo>
                  <a:lnTo>
                    <a:pt x="15142054" y="9532147"/>
                  </a:lnTo>
                  <a:close/>
                </a:path>
                <a:path w="18721070" h="11073765">
                  <a:moveTo>
                    <a:pt x="18717854" y="11052336"/>
                  </a:moveTo>
                  <a:lnTo>
                    <a:pt x="18714615" y="11052532"/>
                  </a:lnTo>
                  <a:lnTo>
                    <a:pt x="18711041" y="11052586"/>
                  </a:lnTo>
                  <a:lnTo>
                    <a:pt x="18708137" y="11052925"/>
                  </a:lnTo>
                  <a:lnTo>
                    <a:pt x="18705520" y="11055360"/>
                  </a:lnTo>
                  <a:lnTo>
                    <a:pt x="18705716" y="11058601"/>
                  </a:lnTo>
                  <a:lnTo>
                    <a:pt x="18706003" y="11060696"/>
                  </a:lnTo>
                  <a:lnTo>
                    <a:pt x="18707248" y="11062411"/>
                  </a:lnTo>
                  <a:lnTo>
                    <a:pt x="18709249" y="11063264"/>
                  </a:lnTo>
                  <a:lnTo>
                    <a:pt x="18709107" y="11063598"/>
                  </a:lnTo>
                  <a:lnTo>
                    <a:pt x="18709775" y="11063882"/>
                  </a:lnTo>
                  <a:lnTo>
                    <a:pt x="18711729" y="11063927"/>
                  </a:lnTo>
                  <a:lnTo>
                    <a:pt x="18715303" y="11063874"/>
                  </a:lnTo>
                  <a:lnTo>
                    <a:pt x="18718208" y="11063535"/>
                  </a:lnTo>
                  <a:lnTo>
                    <a:pt x="18720825" y="11061100"/>
                  </a:lnTo>
                  <a:lnTo>
                    <a:pt x="18720629" y="11057860"/>
                  </a:lnTo>
                  <a:lnTo>
                    <a:pt x="18720292" y="11054954"/>
                  </a:lnTo>
                  <a:lnTo>
                    <a:pt x="18717854" y="11052336"/>
                  </a:lnTo>
                  <a:close/>
                </a:path>
                <a:path w="18721070" h="11073765">
                  <a:moveTo>
                    <a:pt x="15078001" y="9473258"/>
                  </a:moveTo>
                  <a:lnTo>
                    <a:pt x="15074427" y="9473312"/>
                  </a:lnTo>
                  <a:lnTo>
                    <a:pt x="15070146" y="9477799"/>
                  </a:lnTo>
                  <a:lnTo>
                    <a:pt x="15070200" y="9481373"/>
                  </a:lnTo>
                  <a:lnTo>
                    <a:pt x="15072444" y="9483514"/>
                  </a:lnTo>
                  <a:lnTo>
                    <a:pt x="15075019" y="9485797"/>
                  </a:lnTo>
                  <a:lnTo>
                    <a:pt x="15076690" y="9486509"/>
                  </a:lnTo>
                  <a:lnTo>
                    <a:pt x="15076548" y="9486842"/>
                  </a:lnTo>
                  <a:lnTo>
                    <a:pt x="15078885" y="9487839"/>
                  </a:lnTo>
                  <a:lnTo>
                    <a:pt x="15081457" y="9487359"/>
                  </a:lnTo>
                  <a:lnTo>
                    <a:pt x="15082979" y="9485641"/>
                  </a:lnTo>
                  <a:lnTo>
                    <a:pt x="15085118" y="9483397"/>
                  </a:lnTo>
                  <a:lnTo>
                    <a:pt x="15085067" y="9479824"/>
                  </a:lnTo>
                  <a:lnTo>
                    <a:pt x="15082823" y="9477683"/>
                  </a:lnTo>
                  <a:lnTo>
                    <a:pt x="15080245" y="9475400"/>
                  </a:lnTo>
                  <a:lnTo>
                    <a:pt x="15078001" y="9473258"/>
                  </a:lnTo>
                  <a:close/>
                </a:path>
                <a:path w="18721070" h="11073765">
                  <a:moveTo>
                    <a:pt x="15014567" y="9413844"/>
                  </a:moveTo>
                  <a:lnTo>
                    <a:pt x="15010993" y="9413899"/>
                  </a:lnTo>
                  <a:lnTo>
                    <a:pt x="15006711" y="9418385"/>
                  </a:lnTo>
                  <a:lnTo>
                    <a:pt x="15006765" y="9421959"/>
                  </a:lnTo>
                  <a:lnTo>
                    <a:pt x="15009010" y="9424100"/>
                  </a:lnTo>
                  <a:lnTo>
                    <a:pt x="15011585" y="9426383"/>
                  </a:lnTo>
                  <a:lnTo>
                    <a:pt x="15013257" y="9427096"/>
                  </a:lnTo>
                  <a:lnTo>
                    <a:pt x="15013114" y="9427429"/>
                  </a:lnTo>
                  <a:lnTo>
                    <a:pt x="15015450" y="9428426"/>
                  </a:lnTo>
                  <a:lnTo>
                    <a:pt x="15018022" y="9427944"/>
                  </a:lnTo>
                  <a:lnTo>
                    <a:pt x="15019545" y="9426227"/>
                  </a:lnTo>
                  <a:lnTo>
                    <a:pt x="15021684" y="9423983"/>
                  </a:lnTo>
                  <a:lnTo>
                    <a:pt x="15021633" y="9420410"/>
                  </a:lnTo>
                  <a:lnTo>
                    <a:pt x="15019388" y="9418269"/>
                  </a:lnTo>
                  <a:lnTo>
                    <a:pt x="15016811" y="9415986"/>
                  </a:lnTo>
                  <a:lnTo>
                    <a:pt x="15014567" y="9413844"/>
                  </a:lnTo>
                  <a:close/>
                </a:path>
                <a:path w="18721070" h="11073765">
                  <a:moveTo>
                    <a:pt x="14951560" y="9353429"/>
                  </a:moveTo>
                  <a:lnTo>
                    <a:pt x="14947986" y="9353483"/>
                  </a:lnTo>
                  <a:lnTo>
                    <a:pt x="14943704" y="9357970"/>
                  </a:lnTo>
                  <a:lnTo>
                    <a:pt x="14943758" y="9361544"/>
                  </a:lnTo>
                  <a:lnTo>
                    <a:pt x="14946002" y="9363685"/>
                  </a:lnTo>
                  <a:lnTo>
                    <a:pt x="14948579" y="9365968"/>
                  </a:lnTo>
                  <a:lnTo>
                    <a:pt x="14949103" y="9366586"/>
                  </a:lnTo>
                  <a:lnTo>
                    <a:pt x="14952442" y="9368010"/>
                  </a:lnTo>
                  <a:lnTo>
                    <a:pt x="14955015" y="9367530"/>
                  </a:lnTo>
                  <a:lnTo>
                    <a:pt x="14956537" y="9365811"/>
                  </a:lnTo>
                  <a:lnTo>
                    <a:pt x="14958678" y="9363568"/>
                  </a:lnTo>
                  <a:lnTo>
                    <a:pt x="14958625" y="9359995"/>
                  </a:lnTo>
                  <a:lnTo>
                    <a:pt x="14956381" y="9357854"/>
                  </a:lnTo>
                  <a:lnTo>
                    <a:pt x="14953804" y="9355570"/>
                  </a:lnTo>
                  <a:lnTo>
                    <a:pt x="14951560" y="9353429"/>
                  </a:lnTo>
                  <a:close/>
                </a:path>
                <a:path w="18721070" h="11073765">
                  <a:moveTo>
                    <a:pt x="14889506" y="9292632"/>
                  </a:moveTo>
                  <a:lnTo>
                    <a:pt x="14885931" y="9292685"/>
                  </a:lnTo>
                  <a:lnTo>
                    <a:pt x="14881651" y="9297172"/>
                  </a:lnTo>
                  <a:lnTo>
                    <a:pt x="14881702" y="9300746"/>
                  </a:lnTo>
                  <a:lnTo>
                    <a:pt x="14883946" y="9302887"/>
                  </a:lnTo>
                  <a:lnTo>
                    <a:pt x="14886382" y="9305504"/>
                  </a:lnTo>
                  <a:lnTo>
                    <a:pt x="14886907" y="9306122"/>
                  </a:lnTo>
                  <a:lnTo>
                    <a:pt x="14890245" y="9307546"/>
                  </a:lnTo>
                  <a:lnTo>
                    <a:pt x="14892818" y="9307066"/>
                  </a:lnTo>
                  <a:lnTo>
                    <a:pt x="14894340" y="9305347"/>
                  </a:lnTo>
                  <a:lnTo>
                    <a:pt x="14896481" y="9303104"/>
                  </a:lnTo>
                  <a:lnTo>
                    <a:pt x="14896427" y="9299530"/>
                  </a:lnTo>
                  <a:lnTo>
                    <a:pt x="14894183" y="9297389"/>
                  </a:lnTo>
                  <a:lnTo>
                    <a:pt x="14891750" y="9294773"/>
                  </a:lnTo>
                  <a:lnTo>
                    <a:pt x="14889506" y="9292632"/>
                  </a:lnTo>
                  <a:close/>
                </a:path>
                <a:path w="18721070" h="11073765">
                  <a:moveTo>
                    <a:pt x="14827593" y="9231499"/>
                  </a:moveTo>
                  <a:lnTo>
                    <a:pt x="14824020" y="9231554"/>
                  </a:lnTo>
                  <a:lnTo>
                    <a:pt x="14819738" y="9236041"/>
                  </a:lnTo>
                  <a:lnTo>
                    <a:pt x="14819791" y="9239614"/>
                  </a:lnTo>
                  <a:lnTo>
                    <a:pt x="14822034" y="9241755"/>
                  </a:lnTo>
                  <a:lnTo>
                    <a:pt x="14824471" y="9244372"/>
                  </a:lnTo>
                  <a:lnTo>
                    <a:pt x="14824996" y="9244991"/>
                  </a:lnTo>
                  <a:lnTo>
                    <a:pt x="14828334" y="9246415"/>
                  </a:lnTo>
                  <a:lnTo>
                    <a:pt x="14830907" y="9245934"/>
                  </a:lnTo>
                  <a:lnTo>
                    <a:pt x="14832429" y="9244216"/>
                  </a:lnTo>
                  <a:lnTo>
                    <a:pt x="14834570" y="9241972"/>
                  </a:lnTo>
                  <a:lnTo>
                    <a:pt x="14834515" y="9238398"/>
                  </a:lnTo>
                  <a:lnTo>
                    <a:pt x="14832272" y="9236258"/>
                  </a:lnTo>
                  <a:lnTo>
                    <a:pt x="14829836" y="9233640"/>
                  </a:lnTo>
                  <a:lnTo>
                    <a:pt x="14827593" y="9231499"/>
                  </a:lnTo>
                  <a:close/>
                </a:path>
                <a:path w="18721070" h="11073765">
                  <a:moveTo>
                    <a:pt x="14766300" y="9169843"/>
                  </a:moveTo>
                  <a:lnTo>
                    <a:pt x="14762726" y="9169896"/>
                  </a:lnTo>
                  <a:lnTo>
                    <a:pt x="14758444" y="9174383"/>
                  </a:lnTo>
                  <a:lnTo>
                    <a:pt x="14758499" y="9177957"/>
                  </a:lnTo>
                  <a:lnTo>
                    <a:pt x="14760742" y="9180098"/>
                  </a:lnTo>
                  <a:lnTo>
                    <a:pt x="14763176" y="9182715"/>
                  </a:lnTo>
                  <a:lnTo>
                    <a:pt x="14763701" y="9183334"/>
                  </a:lnTo>
                  <a:lnTo>
                    <a:pt x="14766705" y="9184615"/>
                  </a:lnTo>
                  <a:lnTo>
                    <a:pt x="14769278" y="9184134"/>
                  </a:lnTo>
                  <a:lnTo>
                    <a:pt x="14770801" y="9182416"/>
                  </a:lnTo>
                  <a:lnTo>
                    <a:pt x="14773274" y="9180315"/>
                  </a:lnTo>
                  <a:lnTo>
                    <a:pt x="14773220" y="9176740"/>
                  </a:lnTo>
                  <a:lnTo>
                    <a:pt x="14770977" y="9174600"/>
                  </a:lnTo>
                  <a:lnTo>
                    <a:pt x="14768543" y="9171983"/>
                  </a:lnTo>
                  <a:lnTo>
                    <a:pt x="14766300" y="9169843"/>
                  </a:lnTo>
                  <a:close/>
                </a:path>
                <a:path w="18721070" h="11073765">
                  <a:moveTo>
                    <a:pt x="14705816" y="9108137"/>
                  </a:moveTo>
                  <a:lnTo>
                    <a:pt x="14702241" y="9108190"/>
                  </a:lnTo>
                  <a:lnTo>
                    <a:pt x="14700100" y="9110434"/>
                  </a:lnTo>
                  <a:lnTo>
                    <a:pt x="14697626" y="9112535"/>
                  </a:lnTo>
                  <a:lnTo>
                    <a:pt x="14697680" y="9116109"/>
                  </a:lnTo>
                  <a:lnTo>
                    <a:pt x="14699923" y="9118249"/>
                  </a:lnTo>
                  <a:lnTo>
                    <a:pt x="14702360" y="9120866"/>
                  </a:lnTo>
                  <a:lnTo>
                    <a:pt x="14702885" y="9121486"/>
                  </a:lnTo>
                  <a:lnTo>
                    <a:pt x="14704220" y="9122055"/>
                  </a:lnTo>
                  <a:lnTo>
                    <a:pt x="14704078" y="9122388"/>
                  </a:lnTo>
                  <a:lnTo>
                    <a:pt x="14706081" y="9123243"/>
                  </a:lnTo>
                  <a:lnTo>
                    <a:pt x="14708652" y="9122761"/>
                  </a:lnTo>
                  <a:lnTo>
                    <a:pt x="14709920" y="9121330"/>
                  </a:lnTo>
                  <a:lnTo>
                    <a:pt x="14710174" y="9121043"/>
                  </a:lnTo>
                  <a:lnTo>
                    <a:pt x="14712648" y="9118943"/>
                  </a:lnTo>
                  <a:lnTo>
                    <a:pt x="14712596" y="9115368"/>
                  </a:lnTo>
                  <a:lnTo>
                    <a:pt x="14710353" y="9113228"/>
                  </a:lnTo>
                  <a:lnTo>
                    <a:pt x="14707917" y="9110612"/>
                  </a:lnTo>
                  <a:lnTo>
                    <a:pt x="14705816" y="9108137"/>
                  </a:lnTo>
                  <a:close/>
                </a:path>
                <a:path w="18721070" h="11073765">
                  <a:moveTo>
                    <a:pt x="14645282" y="9045619"/>
                  </a:moveTo>
                  <a:lnTo>
                    <a:pt x="14642044" y="9045817"/>
                  </a:lnTo>
                  <a:lnTo>
                    <a:pt x="14637095" y="9050019"/>
                  </a:lnTo>
                  <a:lnTo>
                    <a:pt x="14637147" y="9053592"/>
                  </a:lnTo>
                  <a:lnTo>
                    <a:pt x="14639391" y="9055733"/>
                  </a:lnTo>
                  <a:lnTo>
                    <a:pt x="14641826" y="9058351"/>
                  </a:lnTo>
                  <a:lnTo>
                    <a:pt x="14642352" y="9058969"/>
                  </a:lnTo>
                  <a:lnTo>
                    <a:pt x="14645690" y="9060392"/>
                  </a:lnTo>
                  <a:lnTo>
                    <a:pt x="14647786" y="9060104"/>
                  </a:lnTo>
                  <a:lnTo>
                    <a:pt x="14652117" y="9056427"/>
                  </a:lnTo>
                  <a:lnTo>
                    <a:pt x="14652063" y="9052853"/>
                  </a:lnTo>
                  <a:lnTo>
                    <a:pt x="14649819" y="9050712"/>
                  </a:lnTo>
                  <a:lnTo>
                    <a:pt x="14647384" y="9048094"/>
                  </a:lnTo>
                  <a:lnTo>
                    <a:pt x="14645282" y="9045619"/>
                  </a:lnTo>
                  <a:close/>
                </a:path>
                <a:path w="18721070" h="11073765">
                  <a:moveTo>
                    <a:pt x="14585419" y="8983389"/>
                  </a:moveTo>
                  <a:lnTo>
                    <a:pt x="14581654" y="8982967"/>
                  </a:lnTo>
                  <a:lnTo>
                    <a:pt x="14579513" y="8985210"/>
                  </a:lnTo>
                  <a:lnTo>
                    <a:pt x="14577514" y="8987119"/>
                  </a:lnTo>
                  <a:lnTo>
                    <a:pt x="14577134" y="8990508"/>
                  </a:lnTo>
                  <a:lnTo>
                    <a:pt x="14577092" y="8990885"/>
                  </a:lnTo>
                  <a:lnTo>
                    <a:pt x="14579336" y="8993025"/>
                  </a:lnTo>
                  <a:lnTo>
                    <a:pt x="14581769" y="8995642"/>
                  </a:lnTo>
                  <a:lnTo>
                    <a:pt x="14582295" y="8996261"/>
                  </a:lnTo>
                  <a:lnTo>
                    <a:pt x="14585634" y="8997685"/>
                  </a:lnTo>
                  <a:lnTo>
                    <a:pt x="14587730" y="8997396"/>
                  </a:lnTo>
                  <a:lnTo>
                    <a:pt x="14589585" y="8995819"/>
                  </a:lnTo>
                  <a:lnTo>
                    <a:pt x="14591584" y="8993910"/>
                  </a:lnTo>
                  <a:lnTo>
                    <a:pt x="14591964" y="8990521"/>
                  </a:lnTo>
                  <a:lnTo>
                    <a:pt x="14592006" y="8990144"/>
                  </a:lnTo>
                  <a:lnTo>
                    <a:pt x="14589762" y="8988004"/>
                  </a:lnTo>
                  <a:lnTo>
                    <a:pt x="14587329" y="8985387"/>
                  </a:lnTo>
                  <a:lnTo>
                    <a:pt x="14585419" y="8983389"/>
                  </a:lnTo>
                  <a:close/>
                </a:path>
                <a:path w="18721070" h="11073765">
                  <a:moveTo>
                    <a:pt x="14525981" y="8920156"/>
                  </a:moveTo>
                  <a:lnTo>
                    <a:pt x="14522215" y="8919733"/>
                  </a:lnTo>
                  <a:lnTo>
                    <a:pt x="14520074" y="8921977"/>
                  </a:lnTo>
                  <a:lnTo>
                    <a:pt x="14518077" y="8923887"/>
                  </a:lnTo>
                  <a:lnTo>
                    <a:pt x="14517697" y="8927275"/>
                  </a:lnTo>
                  <a:lnTo>
                    <a:pt x="14517655" y="8927652"/>
                  </a:lnTo>
                  <a:lnTo>
                    <a:pt x="14519897" y="8929793"/>
                  </a:lnTo>
                  <a:lnTo>
                    <a:pt x="14522332" y="8932409"/>
                  </a:lnTo>
                  <a:lnTo>
                    <a:pt x="14522858" y="8933029"/>
                  </a:lnTo>
                  <a:lnTo>
                    <a:pt x="14526195" y="8934452"/>
                  </a:lnTo>
                  <a:lnTo>
                    <a:pt x="14528292" y="8934162"/>
                  </a:lnTo>
                  <a:lnTo>
                    <a:pt x="14530148" y="8932587"/>
                  </a:lnTo>
                  <a:lnTo>
                    <a:pt x="14532146" y="8930677"/>
                  </a:lnTo>
                  <a:lnTo>
                    <a:pt x="14532526" y="8927289"/>
                  </a:lnTo>
                  <a:lnTo>
                    <a:pt x="14532568" y="8926912"/>
                  </a:lnTo>
                  <a:lnTo>
                    <a:pt x="14530324" y="8924771"/>
                  </a:lnTo>
                  <a:lnTo>
                    <a:pt x="14527891" y="8922155"/>
                  </a:lnTo>
                  <a:lnTo>
                    <a:pt x="14525981" y="8920156"/>
                  </a:lnTo>
                  <a:close/>
                </a:path>
                <a:path w="18721070" h="11073765">
                  <a:moveTo>
                    <a:pt x="14466829" y="8856255"/>
                  </a:moveTo>
                  <a:lnTo>
                    <a:pt x="14463396" y="8855975"/>
                  </a:lnTo>
                  <a:lnTo>
                    <a:pt x="14460921" y="8858076"/>
                  </a:lnTo>
                  <a:lnTo>
                    <a:pt x="14458923" y="8859985"/>
                  </a:lnTo>
                  <a:lnTo>
                    <a:pt x="14458644" y="8863418"/>
                  </a:lnTo>
                  <a:lnTo>
                    <a:pt x="14460745" y="8865893"/>
                  </a:lnTo>
                  <a:lnTo>
                    <a:pt x="14463179" y="8868509"/>
                  </a:lnTo>
                  <a:lnTo>
                    <a:pt x="14463704" y="8869128"/>
                  </a:lnTo>
                  <a:lnTo>
                    <a:pt x="14467041" y="8870551"/>
                  </a:lnTo>
                  <a:lnTo>
                    <a:pt x="14469139" y="8870262"/>
                  </a:lnTo>
                  <a:lnTo>
                    <a:pt x="14470995" y="8868687"/>
                  </a:lnTo>
                  <a:lnTo>
                    <a:pt x="14472994" y="8866777"/>
                  </a:lnTo>
                  <a:lnTo>
                    <a:pt x="14473272" y="8863345"/>
                  </a:lnTo>
                  <a:lnTo>
                    <a:pt x="14471172" y="8860870"/>
                  </a:lnTo>
                  <a:lnTo>
                    <a:pt x="14468738" y="8858253"/>
                  </a:lnTo>
                  <a:lnTo>
                    <a:pt x="14466829" y="8856255"/>
                  </a:lnTo>
                  <a:close/>
                </a:path>
                <a:path w="18721070" h="11073765">
                  <a:moveTo>
                    <a:pt x="14408292" y="8791829"/>
                  </a:moveTo>
                  <a:lnTo>
                    <a:pt x="14404862" y="8791550"/>
                  </a:lnTo>
                  <a:lnTo>
                    <a:pt x="14402388" y="8793650"/>
                  </a:lnTo>
                  <a:lnTo>
                    <a:pt x="14400247" y="8795894"/>
                  </a:lnTo>
                  <a:lnTo>
                    <a:pt x="14399968" y="8799326"/>
                  </a:lnTo>
                  <a:lnTo>
                    <a:pt x="14402068" y="8801801"/>
                  </a:lnTo>
                  <a:lnTo>
                    <a:pt x="14404503" y="8804417"/>
                  </a:lnTo>
                  <a:lnTo>
                    <a:pt x="14405027" y="8805035"/>
                  </a:lnTo>
                  <a:lnTo>
                    <a:pt x="14408700" y="8806602"/>
                  </a:lnTo>
                  <a:lnTo>
                    <a:pt x="14410797" y="8806312"/>
                  </a:lnTo>
                  <a:lnTo>
                    <a:pt x="14412653" y="8804737"/>
                  </a:lnTo>
                  <a:lnTo>
                    <a:pt x="14414793" y="8802494"/>
                  </a:lnTo>
                  <a:lnTo>
                    <a:pt x="14415072" y="8799061"/>
                  </a:lnTo>
                  <a:lnTo>
                    <a:pt x="14412972" y="8796587"/>
                  </a:lnTo>
                  <a:lnTo>
                    <a:pt x="14410536" y="8793970"/>
                  </a:lnTo>
                  <a:lnTo>
                    <a:pt x="14408292" y="8791829"/>
                  </a:lnTo>
                  <a:close/>
                </a:path>
                <a:path w="18721070" h="11073765">
                  <a:moveTo>
                    <a:pt x="14349758" y="8727403"/>
                  </a:moveTo>
                  <a:lnTo>
                    <a:pt x="14346328" y="8727124"/>
                  </a:lnTo>
                  <a:lnTo>
                    <a:pt x="14343854" y="8729225"/>
                  </a:lnTo>
                  <a:lnTo>
                    <a:pt x="14341713" y="8731468"/>
                  </a:lnTo>
                  <a:lnTo>
                    <a:pt x="14341432" y="8734900"/>
                  </a:lnTo>
                  <a:lnTo>
                    <a:pt x="14343532" y="8737374"/>
                  </a:lnTo>
                  <a:lnTo>
                    <a:pt x="14345968" y="8739991"/>
                  </a:lnTo>
                  <a:lnTo>
                    <a:pt x="14346827" y="8740752"/>
                  </a:lnTo>
                  <a:lnTo>
                    <a:pt x="14349832" y="8742034"/>
                  </a:lnTo>
                  <a:lnTo>
                    <a:pt x="14351929" y="8741744"/>
                  </a:lnTo>
                  <a:lnTo>
                    <a:pt x="14356258" y="8738067"/>
                  </a:lnTo>
                  <a:lnTo>
                    <a:pt x="14356538" y="8734636"/>
                  </a:lnTo>
                  <a:lnTo>
                    <a:pt x="14354438" y="8732161"/>
                  </a:lnTo>
                  <a:lnTo>
                    <a:pt x="14352004" y="8729545"/>
                  </a:lnTo>
                  <a:lnTo>
                    <a:pt x="14349758" y="8727403"/>
                  </a:lnTo>
                  <a:close/>
                </a:path>
                <a:path w="18721070" h="11073765">
                  <a:moveTo>
                    <a:pt x="14292177" y="8662595"/>
                  </a:moveTo>
                  <a:lnTo>
                    <a:pt x="14288745" y="8662315"/>
                  </a:lnTo>
                  <a:lnTo>
                    <a:pt x="14283796" y="8666517"/>
                  </a:lnTo>
                  <a:lnTo>
                    <a:pt x="14283516" y="8669949"/>
                  </a:lnTo>
                  <a:lnTo>
                    <a:pt x="14285617" y="8672423"/>
                  </a:lnTo>
                  <a:lnTo>
                    <a:pt x="14288053" y="8675041"/>
                  </a:lnTo>
                  <a:lnTo>
                    <a:pt x="14288912" y="8675801"/>
                  </a:lnTo>
                  <a:lnTo>
                    <a:pt x="14290247" y="8676371"/>
                  </a:lnTo>
                  <a:lnTo>
                    <a:pt x="14290105" y="8676704"/>
                  </a:lnTo>
                  <a:lnTo>
                    <a:pt x="14292108" y="8677559"/>
                  </a:lnTo>
                  <a:lnTo>
                    <a:pt x="14294202" y="8677269"/>
                  </a:lnTo>
                  <a:lnTo>
                    <a:pt x="14298533" y="8673593"/>
                  </a:lnTo>
                  <a:lnTo>
                    <a:pt x="14298813" y="8670161"/>
                  </a:lnTo>
                  <a:lnTo>
                    <a:pt x="14296711" y="8667686"/>
                  </a:lnTo>
                  <a:lnTo>
                    <a:pt x="14294279" y="8665069"/>
                  </a:lnTo>
                  <a:lnTo>
                    <a:pt x="14292177" y="8662595"/>
                  </a:lnTo>
                  <a:close/>
                </a:path>
                <a:path w="18721070" h="11073765">
                  <a:moveTo>
                    <a:pt x="14234879" y="8597118"/>
                  </a:moveTo>
                  <a:lnTo>
                    <a:pt x="14231449" y="8596839"/>
                  </a:lnTo>
                  <a:lnTo>
                    <a:pt x="14226500" y="8601041"/>
                  </a:lnTo>
                  <a:lnTo>
                    <a:pt x="14226220" y="8604473"/>
                  </a:lnTo>
                  <a:lnTo>
                    <a:pt x="14228321" y="8606948"/>
                  </a:lnTo>
                  <a:lnTo>
                    <a:pt x="14230755" y="8609564"/>
                  </a:lnTo>
                  <a:lnTo>
                    <a:pt x="14231137" y="8610516"/>
                  </a:lnTo>
                  <a:lnTo>
                    <a:pt x="14234810" y="8612083"/>
                  </a:lnTo>
                  <a:lnTo>
                    <a:pt x="14236907" y="8611793"/>
                  </a:lnTo>
                  <a:lnTo>
                    <a:pt x="14241237" y="8608116"/>
                  </a:lnTo>
                  <a:lnTo>
                    <a:pt x="14241517" y="8604685"/>
                  </a:lnTo>
                  <a:lnTo>
                    <a:pt x="14239416" y="8602210"/>
                  </a:lnTo>
                  <a:lnTo>
                    <a:pt x="14236981" y="8599593"/>
                  </a:lnTo>
                  <a:lnTo>
                    <a:pt x="14234879" y="8597118"/>
                  </a:lnTo>
                  <a:close/>
                </a:path>
                <a:path w="18721070" h="11073765">
                  <a:moveTo>
                    <a:pt x="14177918" y="8531785"/>
                  </a:moveTo>
                  <a:lnTo>
                    <a:pt x="14174484" y="8531504"/>
                  </a:lnTo>
                  <a:lnTo>
                    <a:pt x="14169536" y="8535707"/>
                  </a:lnTo>
                  <a:lnTo>
                    <a:pt x="14169256" y="8539138"/>
                  </a:lnTo>
                  <a:lnTo>
                    <a:pt x="14171358" y="8541613"/>
                  </a:lnTo>
                  <a:lnTo>
                    <a:pt x="14173793" y="8544230"/>
                  </a:lnTo>
                  <a:lnTo>
                    <a:pt x="14174176" y="8545183"/>
                  </a:lnTo>
                  <a:lnTo>
                    <a:pt x="14177847" y="8546749"/>
                  </a:lnTo>
                  <a:lnTo>
                    <a:pt x="14180086" y="8546125"/>
                  </a:lnTo>
                  <a:lnTo>
                    <a:pt x="14181798" y="8544883"/>
                  </a:lnTo>
                  <a:lnTo>
                    <a:pt x="14184273" y="8542782"/>
                  </a:lnTo>
                  <a:lnTo>
                    <a:pt x="14184553" y="8539350"/>
                  </a:lnTo>
                  <a:lnTo>
                    <a:pt x="14182452" y="8536877"/>
                  </a:lnTo>
                  <a:lnTo>
                    <a:pt x="14180018" y="8534260"/>
                  </a:lnTo>
                  <a:lnTo>
                    <a:pt x="14177918" y="8531785"/>
                  </a:lnTo>
                  <a:close/>
                </a:path>
                <a:path w="18721070" h="11073765">
                  <a:moveTo>
                    <a:pt x="14121237" y="8465783"/>
                  </a:moveTo>
                  <a:lnTo>
                    <a:pt x="14117807" y="8465504"/>
                  </a:lnTo>
                  <a:lnTo>
                    <a:pt x="14112859" y="8469706"/>
                  </a:lnTo>
                  <a:lnTo>
                    <a:pt x="14112579" y="8473137"/>
                  </a:lnTo>
                  <a:lnTo>
                    <a:pt x="14114680" y="8475612"/>
                  </a:lnTo>
                  <a:lnTo>
                    <a:pt x="14117114" y="8478229"/>
                  </a:lnTo>
                  <a:lnTo>
                    <a:pt x="14117496" y="8479181"/>
                  </a:lnTo>
                  <a:lnTo>
                    <a:pt x="14121168" y="8480747"/>
                  </a:lnTo>
                  <a:lnTo>
                    <a:pt x="14123408" y="8480124"/>
                  </a:lnTo>
                  <a:lnTo>
                    <a:pt x="14125122" y="8478882"/>
                  </a:lnTo>
                  <a:lnTo>
                    <a:pt x="14127596" y="8476781"/>
                  </a:lnTo>
                  <a:lnTo>
                    <a:pt x="14127876" y="8473350"/>
                  </a:lnTo>
                  <a:lnTo>
                    <a:pt x="14125774" y="8470875"/>
                  </a:lnTo>
                  <a:lnTo>
                    <a:pt x="14123339" y="8468258"/>
                  </a:lnTo>
                  <a:lnTo>
                    <a:pt x="14121237" y="8465783"/>
                  </a:lnTo>
                  <a:close/>
                </a:path>
                <a:path w="18721070" h="11073765">
                  <a:moveTo>
                    <a:pt x="14065037" y="8399591"/>
                  </a:moveTo>
                  <a:lnTo>
                    <a:pt x="14061605" y="8399311"/>
                  </a:lnTo>
                  <a:lnTo>
                    <a:pt x="14056656" y="8403513"/>
                  </a:lnTo>
                  <a:lnTo>
                    <a:pt x="14056377" y="8406945"/>
                  </a:lnTo>
                  <a:lnTo>
                    <a:pt x="14058477" y="8409419"/>
                  </a:lnTo>
                  <a:lnTo>
                    <a:pt x="14060911" y="8412035"/>
                  </a:lnTo>
                  <a:lnTo>
                    <a:pt x="14061294" y="8412988"/>
                  </a:lnTo>
                  <a:lnTo>
                    <a:pt x="14064966" y="8414554"/>
                  </a:lnTo>
                  <a:lnTo>
                    <a:pt x="14067205" y="8413931"/>
                  </a:lnTo>
                  <a:lnTo>
                    <a:pt x="14068919" y="8412689"/>
                  </a:lnTo>
                  <a:lnTo>
                    <a:pt x="14071393" y="8410588"/>
                  </a:lnTo>
                  <a:lnTo>
                    <a:pt x="14071673" y="8407157"/>
                  </a:lnTo>
                  <a:lnTo>
                    <a:pt x="14069572" y="8404682"/>
                  </a:lnTo>
                  <a:lnTo>
                    <a:pt x="14067139" y="8402066"/>
                  </a:lnTo>
                  <a:lnTo>
                    <a:pt x="14065037" y="8399591"/>
                  </a:lnTo>
                  <a:close/>
                </a:path>
                <a:path w="18721070" h="11073765">
                  <a:moveTo>
                    <a:pt x="14008977" y="8333064"/>
                  </a:moveTo>
                  <a:lnTo>
                    <a:pt x="14005545" y="8332783"/>
                  </a:lnTo>
                  <a:lnTo>
                    <a:pt x="14000596" y="8336985"/>
                  </a:lnTo>
                  <a:lnTo>
                    <a:pt x="14000316" y="8340418"/>
                  </a:lnTo>
                  <a:lnTo>
                    <a:pt x="14002417" y="8342892"/>
                  </a:lnTo>
                  <a:lnTo>
                    <a:pt x="14004852" y="8345509"/>
                  </a:lnTo>
                  <a:lnTo>
                    <a:pt x="14005235" y="8346461"/>
                  </a:lnTo>
                  <a:lnTo>
                    <a:pt x="14006902" y="8347172"/>
                  </a:lnTo>
                  <a:lnTo>
                    <a:pt x="14007044" y="8346839"/>
                  </a:lnTo>
                  <a:lnTo>
                    <a:pt x="14009048" y="8347694"/>
                  </a:lnTo>
                  <a:lnTo>
                    <a:pt x="14011145" y="8347404"/>
                  </a:lnTo>
                  <a:lnTo>
                    <a:pt x="14012858" y="8346162"/>
                  </a:lnTo>
                  <a:lnTo>
                    <a:pt x="14015333" y="8344061"/>
                  </a:lnTo>
                  <a:lnTo>
                    <a:pt x="14015613" y="8340629"/>
                  </a:lnTo>
                  <a:lnTo>
                    <a:pt x="14013511" y="8338155"/>
                  </a:lnTo>
                  <a:lnTo>
                    <a:pt x="14011078" y="8335538"/>
                  </a:lnTo>
                  <a:lnTo>
                    <a:pt x="14008977" y="8333064"/>
                  </a:lnTo>
                  <a:close/>
                </a:path>
                <a:path w="18721070" h="11073765">
                  <a:moveTo>
                    <a:pt x="13953393" y="8266345"/>
                  </a:moveTo>
                  <a:lnTo>
                    <a:pt x="13949960" y="8266065"/>
                  </a:lnTo>
                  <a:lnTo>
                    <a:pt x="13945012" y="8270267"/>
                  </a:lnTo>
                  <a:lnTo>
                    <a:pt x="13944732" y="8273699"/>
                  </a:lnTo>
                  <a:lnTo>
                    <a:pt x="13946832" y="8276173"/>
                  </a:lnTo>
                  <a:lnTo>
                    <a:pt x="13949269" y="8278791"/>
                  </a:lnTo>
                  <a:lnTo>
                    <a:pt x="13949652" y="8279743"/>
                  </a:lnTo>
                  <a:lnTo>
                    <a:pt x="13951320" y="8280455"/>
                  </a:lnTo>
                  <a:lnTo>
                    <a:pt x="13951463" y="8280121"/>
                  </a:lnTo>
                  <a:lnTo>
                    <a:pt x="13953466" y="8280976"/>
                  </a:lnTo>
                  <a:lnTo>
                    <a:pt x="13955562" y="8280686"/>
                  </a:lnTo>
                  <a:lnTo>
                    <a:pt x="13957274" y="8279444"/>
                  </a:lnTo>
                  <a:lnTo>
                    <a:pt x="13959749" y="8277343"/>
                  </a:lnTo>
                  <a:lnTo>
                    <a:pt x="13960029" y="8273911"/>
                  </a:lnTo>
                  <a:lnTo>
                    <a:pt x="13957929" y="8271436"/>
                  </a:lnTo>
                  <a:lnTo>
                    <a:pt x="13955495" y="8268820"/>
                  </a:lnTo>
                  <a:lnTo>
                    <a:pt x="13953393" y="8266345"/>
                  </a:lnTo>
                  <a:close/>
                </a:path>
                <a:path w="18721070" h="11073765">
                  <a:moveTo>
                    <a:pt x="13898571" y="8198768"/>
                  </a:moveTo>
                  <a:lnTo>
                    <a:pt x="13895139" y="8198488"/>
                  </a:lnTo>
                  <a:lnTo>
                    <a:pt x="13890189" y="8202690"/>
                  </a:lnTo>
                  <a:lnTo>
                    <a:pt x="13889909" y="8206121"/>
                  </a:lnTo>
                  <a:lnTo>
                    <a:pt x="13892011" y="8208596"/>
                  </a:lnTo>
                  <a:lnTo>
                    <a:pt x="13894304" y="8211547"/>
                  </a:lnTo>
                  <a:lnTo>
                    <a:pt x="13894687" y="8212500"/>
                  </a:lnTo>
                  <a:lnTo>
                    <a:pt x="13896354" y="8213211"/>
                  </a:lnTo>
                  <a:lnTo>
                    <a:pt x="13896496" y="8212877"/>
                  </a:lnTo>
                  <a:lnTo>
                    <a:pt x="13898500" y="8213732"/>
                  </a:lnTo>
                  <a:lnTo>
                    <a:pt x="13900596" y="8213442"/>
                  </a:lnTo>
                  <a:lnTo>
                    <a:pt x="13902310" y="8212200"/>
                  </a:lnTo>
                  <a:lnTo>
                    <a:pt x="13904451" y="8209957"/>
                  </a:lnTo>
                  <a:lnTo>
                    <a:pt x="13905065" y="8206668"/>
                  </a:lnTo>
                  <a:lnTo>
                    <a:pt x="13902963" y="8204193"/>
                  </a:lnTo>
                  <a:lnTo>
                    <a:pt x="13900672" y="8201243"/>
                  </a:lnTo>
                  <a:lnTo>
                    <a:pt x="13898571" y="8198768"/>
                  </a:lnTo>
                  <a:close/>
                </a:path>
                <a:path w="18721070" h="11073765">
                  <a:moveTo>
                    <a:pt x="13843798" y="8132002"/>
                  </a:moveTo>
                  <a:lnTo>
                    <a:pt x="13840508" y="8131387"/>
                  </a:lnTo>
                  <a:lnTo>
                    <a:pt x="13835559" y="8135589"/>
                  </a:lnTo>
                  <a:lnTo>
                    <a:pt x="13834945" y="8138878"/>
                  </a:lnTo>
                  <a:lnTo>
                    <a:pt x="13837046" y="8141352"/>
                  </a:lnTo>
                  <a:lnTo>
                    <a:pt x="13839337" y="8144303"/>
                  </a:lnTo>
                  <a:lnTo>
                    <a:pt x="13839720" y="8145256"/>
                  </a:lnTo>
                  <a:lnTo>
                    <a:pt x="13843392" y="8146822"/>
                  </a:lnTo>
                  <a:lnTo>
                    <a:pt x="13845489" y="8146532"/>
                  </a:lnTo>
                  <a:lnTo>
                    <a:pt x="13847202" y="8145291"/>
                  </a:lnTo>
                  <a:lnTo>
                    <a:pt x="13849677" y="8143190"/>
                  </a:lnTo>
                  <a:lnTo>
                    <a:pt x="13850291" y="8139900"/>
                  </a:lnTo>
                  <a:lnTo>
                    <a:pt x="13848191" y="8137426"/>
                  </a:lnTo>
                  <a:lnTo>
                    <a:pt x="13845899" y="8134476"/>
                  </a:lnTo>
                  <a:lnTo>
                    <a:pt x="13843798" y="8132002"/>
                  </a:lnTo>
                  <a:close/>
                </a:path>
                <a:path w="18721070" h="11073765">
                  <a:moveTo>
                    <a:pt x="13789451" y="8064232"/>
                  </a:moveTo>
                  <a:lnTo>
                    <a:pt x="13786162" y="8063618"/>
                  </a:lnTo>
                  <a:lnTo>
                    <a:pt x="13781213" y="8067820"/>
                  </a:lnTo>
                  <a:lnTo>
                    <a:pt x="13780599" y="8071110"/>
                  </a:lnTo>
                  <a:lnTo>
                    <a:pt x="13782700" y="8073584"/>
                  </a:lnTo>
                  <a:lnTo>
                    <a:pt x="13784992" y="8076535"/>
                  </a:lnTo>
                  <a:lnTo>
                    <a:pt x="13785374" y="8077487"/>
                  </a:lnTo>
                  <a:lnTo>
                    <a:pt x="13789046" y="8079053"/>
                  </a:lnTo>
                  <a:lnTo>
                    <a:pt x="13791143" y="8078764"/>
                  </a:lnTo>
                  <a:lnTo>
                    <a:pt x="13792857" y="8077522"/>
                  </a:lnTo>
                  <a:lnTo>
                    <a:pt x="13795332" y="8075421"/>
                  </a:lnTo>
                  <a:lnTo>
                    <a:pt x="13795945" y="8072132"/>
                  </a:lnTo>
                  <a:lnTo>
                    <a:pt x="13793844" y="8069658"/>
                  </a:lnTo>
                  <a:lnTo>
                    <a:pt x="13791551" y="8066706"/>
                  </a:lnTo>
                  <a:lnTo>
                    <a:pt x="13789451" y="8064232"/>
                  </a:lnTo>
                  <a:close/>
                </a:path>
                <a:path w="18721070" h="11073765">
                  <a:moveTo>
                    <a:pt x="13735246" y="7996130"/>
                  </a:moveTo>
                  <a:lnTo>
                    <a:pt x="13731956" y="7995515"/>
                  </a:lnTo>
                  <a:lnTo>
                    <a:pt x="13727008" y="7999718"/>
                  </a:lnTo>
                  <a:lnTo>
                    <a:pt x="13726394" y="8003007"/>
                  </a:lnTo>
                  <a:lnTo>
                    <a:pt x="13728495" y="8005481"/>
                  </a:lnTo>
                  <a:lnTo>
                    <a:pt x="13730788" y="8008432"/>
                  </a:lnTo>
                  <a:lnTo>
                    <a:pt x="13731171" y="8009384"/>
                  </a:lnTo>
                  <a:lnTo>
                    <a:pt x="13734843" y="8010951"/>
                  </a:lnTo>
                  <a:lnTo>
                    <a:pt x="13736940" y="8010661"/>
                  </a:lnTo>
                  <a:lnTo>
                    <a:pt x="13738654" y="8009420"/>
                  </a:lnTo>
                  <a:lnTo>
                    <a:pt x="13741127" y="8007319"/>
                  </a:lnTo>
                  <a:lnTo>
                    <a:pt x="13741742" y="8004030"/>
                  </a:lnTo>
                  <a:lnTo>
                    <a:pt x="13739641" y="8001555"/>
                  </a:lnTo>
                  <a:lnTo>
                    <a:pt x="13737348" y="7998604"/>
                  </a:lnTo>
                  <a:lnTo>
                    <a:pt x="13735246" y="7996130"/>
                  </a:lnTo>
                  <a:close/>
                </a:path>
                <a:path w="18721070" h="11073765">
                  <a:moveTo>
                    <a:pt x="13681711" y="7928312"/>
                  </a:moveTo>
                  <a:lnTo>
                    <a:pt x="13678087" y="7927555"/>
                  </a:lnTo>
                  <a:lnTo>
                    <a:pt x="13675612" y="7929656"/>
                  </a:lnTo>
                  <a:lnTo>
                    <a:pt x="13673281" y="7931424"/>
                  </a:lnTo>
                  <a:lnTo>
                    <a:pt x="13672524" y="7935046"/>
                  </a:lnTo>
                  <a:lnTo>
                    <a:pt x="13674625" y="7937521"/>
                  </a:lnTo>
                  <a:lnTo>
                    <a:pt x="13676919" y="7940472"/>
                  </a:lnTo>
                  <a:lnTo>
                    <a:pt x="13677301" y="7941424"/>
                  </a:lnTo>
                  <a:lnTo>
                    <a:pt x="13680972" y="7942990"/>
                  </a:lnTo>
                  <a:lnTo>
                    <a:pt x="13683068" y="7942701"/>
                  </a:lnTo>
                  <a:lnTo>
                    <a:pt x="13684782" y="7941459"/>
                  </a:lnTo>
                  <a:lnTo>
                    <a:pt x="13687115" y="7939692"/>
                  </a:lnTo>
                  <a:lnTo>
                    <a:pt x="13687871" y="7936069"/>
                  </a:lnTo>
                  <a:lnTo>
                    <a:pt x="13685769" y="7933594"/>
                  </a:lnTo>
                  <a:lnTo>
                    <a:pt x="13683478" y="7930645"/>
                  </a:lnTo>
                  <a:lnTo>
                    <a:pt x="13681711" y="7928312"/>
                  </a:lnTo>
                  <a:close/>
                </a:path>
                <a:path w="18721070" h="11073765">
                  <a:moveTo>
                    <a:pt x="13628124" y="7859683"/>
                  </a:moveTo>
                  <a:lnTo>
                    <a:pt x="13624360" y="7859262"/>
                  </a:lnTo>
                  <a:lnTo>
                    <a:pt x="13619697" y="7862796"/>
                  </a:lnTo>
                  <a:lnTo>
                    <a:pt x="13619273" y="7866561"/>
                  </a:lnTo>
                  <a:lnTo>
                    <a:pt x="13621041" y="7868894"/>
                  </a:lnTo>
                  <a:lnTo>
                    <a:pt x="13623331" y="7871844"/>
                  </a:lnTo>
                  <a:lnTo>
                    <a:pt x="13623715" y="7872796"/>
                  </a:lnTo>
                  <a:lnTo>
                    <a:pt x="13627387" y="7874363"/>
                  </a:lnTo>
                  <a:lnTo>
                    <a:pt x="13629484" y="7874073"/>
                  </a:lnTo>
                  <a:lnTo>
                    <a:pt x="13631198" y="7872832"/>
                  </a:lnTo>
                  <a:lnTo>
                    <a:pt x="13633530" y="7871064"/>
                  </a:lnTo>
                  <a:lnTo>
                    <a:pt x="13633952" y="7867299"/>
                  </a:lnTo>
                  <a:lnTo>
                    <a:pt x="13632185" y="7864967"/>
                  </a:lnTo>
                  <a:lnTo>
                    <a:pt x="13629892" y="7862016"/>
                  </a:lnTo>
                  <a:lnTo>
                    <a:pt x="13628124" y="7859683"/>
                  </a:lnTo>
                  <a:close/>
                </a:path>
                <a:path w="18721070" h="11073765">
                  <a:moveTo>
                    <a:pt x="13574540" y="7791056"/>
                  </a:moveTo>
                  <a:lnTo>
                    <a:pt x="13570774" y="7790633"/>
                  </a:lnTo>
                  <a:lnTo>
                    <a:pt x="13566110" y="7794168"/>
                  </a:lnTo>
                  <a:lnTo>
                    <a:pt x="13565688" y="7797934"/>
                  </a:lnTo>
                  <a:lnTo>
                    <a:pt x="13567454" y="7800265"/>
                  </a:lnTo>
                  <a:lnTo>
                    <a:pt x="13569747" y="7803216"/>
                  </a:lnTo>
                  <a:lnTo>
                    <a:pt x="13570464" y="7804311"/>
                  </a:lnTo>
                  <a:lnTo>
                    <a:pt x="13573802" y="7805735"/>
                  </a:lnTo>
                  <a:lnTo>
                    <a:pt x="13575897" y="7805445"/>
                  </a:lnTo>
                  <a:lnTo>
                    <a:pt x="13577611" y="7804204"/>
                  </a:lnTo>
                  <a:lnTo>
                    <a:pt x="13579943" y="7802437"/>
                  </a:lnTo>
                  <a:lnTo>
                    <a:pt x="13580366" y="7798670"/>
                  </a:lnTo>
                  <a:lnTo>
                    <a:pt x="13578598" y="7796338"/>
                  </a:lnTo>
                  <a:lnTo>
                    <a:pt x="13576307" y="7793388"/>
                  </a:lnTo>
                  <a:lnTo>
                    <a:pt x="13574540" y="7791056"/>
                  </a:lnTo>
                  <a:close/>
                </a:path>
                <a:path w="18721070" h="11073765">
                  <a:moveTo>
                    <a:pt x="13521431" y="7722236"/>
                  </a:moveTo>
                  <a:lnTo>
                    <a:pt x="13517666" y="7721814"/>
                  </a:lnTo>
                  <a:lnTo>
                    <a:pt x="13513002" y="7725349"/>
                  </a:lnTo>
                  <a:lnTo>
                    <a:pt x="13512580" y="7729114"/>
                  </a:lnTo>
                  <a:lnTo>
                    <a:pt x="13514346" y="7731446"/>
                  </a:lnTo>
                  <a:lnTo>
                    <a:pt x="13516638" y="7734397"/>
                  </a:lnTo>
                  <a:lnTo>
                    <a:pt x="13517355" y="7735492"/>
                  </a:lnTo>
                  <a:lnTo>
                    <a:pt x="13520359" y="7736773"/>
                  </a:lnTo>
                  <a:lnTo>
                    <a:pt x="13522456" y="7736484"/>
                  </a:lnTo>
                  <a:lnTo>
                    <a:pt x="13524169" y="7735242"/>
                  </a:lnTo>
                  <a:lnTo>
                    <a:pt x="13526502" y="7733474"/>
                  </a:lnTo>
                  <a:lnTo>
                    <a:pt x="13526924" y="7729709"/>
                  </a:lnTo>
                  <a:lnTo>
                    <a:pt x="13525156" y="7727377"/>
                  </a:lnTo>
                  <a:lnTo>
                    <a:pt x="13523197" y="7724568"/>
                  </a:lnTo>
                  <a:lnTo>
                    <a:pt x="13521431" y="7722236"/>
                  </a:lnTo>
                  <a:close/>
                </a:path>
                <a:path w="18721070" h="11073765">
                  <a:moveTo>
                    <a:pt x="13468798" y="7653227"/>
                  </a:moveTo>
                  <a:lnTo>
                    <a:pt x="13465032" y="7652804"/>
                  </a:lnTo>
                  <a:lnTo>
                    <a:pt x="13460369" y="7656338"/>
                  </a:lnTo>
                  <a:lnTo>
                    <a:pt x="13459945" y="7660103"/>
                  </a:lnTo>
                  <a:lnTo>
                    <a:pt x="13461713" y="7662435"/>
                  </a:lnTo>
                  <a:lnTo>
                    <a:pt x="13464006" y="7665387"/>
                  </a:lnTo>
                  <a:lnTo>
                    <a:pt x="13464723" y="7666482"/>
                  </a:lnTo>
                  <a:lnTo>
                    <a:pt x="13467726" y="7667763"/>
                  </a:lnTo>
                  <a:lnTo>
                    <a:pt x="13469822" y="7667473"/>
                  </a:lnTo>
                  <a:lnTo>
                    <a:pt x="13471536" y="7666231"/>
                  </a:lnTo>
                  <a:lnTo>
                    <a:pt x="13473867" y="7664464"/>
                  </a:lnTo>
                  <a:lnTo>
                    <a:pt x="13474291" y="7660698"/>
                  </a:lnTo>
                  <a:lnTo>
                    <a:pt x="13472523" y="7658366"/>
                  </a:lnTo>
                  <a:lnTo>
                    <a:pt x="13470566" y="7655559"/>
                  </a:lnTo>
                  <a:lnTo>
                    <a:pt x="13468798" y="7653227"/>
                  </a:lnTo>
                  <a:close/>
                </a:path>
                <a:path w="18721070" h="11073765">
                  <a:moveTo>
                    <a:pt x="13416976" y="7584167"/>
                  </a:moveTo>
                  <a:lnTo>
                    <a:pt x="13413210" y="7583744"/>
                  </a:lnTo>
                  <a:lnTo>
                    <a:pt x="13408546" y="7587279"/>
                  </a:lnTo>
                  <a:lnTo>
                    <a:pt x="13408122" y="7591044"/>
                  </a:lnTo>
                  <a:lnTo>
                    <a:pt x="13409890" y="7593377"/>
                  </a:lnTo>
                  <a:lnTo>
                    <a:pt x="13411849" y="7596185"/>
                  </a:lnTo>
                  <a:lnTo>
                    <a:pt x="13412568" y="7597280"/>
                  </a:lnTo>
                  <a:lnTo>
                    <a:pt x="13415905" y="7598704"/>
                  </a:lnTo>
                  <a:lnTo>
                    <a:pt x="13418002" y="7598414"/>
                  </a:lnTo>
                  <a:lnTo>
                    <a:pt x="13419715" y="7597172"/>
                  </a:lnTo>
                  <a:lnTo>
                    <a:pt x="13422047" y="7595405"/>
                  </a:lnTo>
                  <a:lnTo>
                    <a:pt x="13422468" y="7591639"/>
                  </a:lnTo>
                  <a:lnTo>
                    <a:pt x="13420701" y="7589306"/>
                  </a:lnTo>
                  <a:lnTo>
                    <a:pt x="13418743" y="7586499"/>
                  </a:lnTo>
                  <a:lnTo>
                    <a:pt x="13416976" y="7584167"/>
                  </a:lnTo>
                  <a:close/>
                </a:path>
                <a:path w="18721070" h="11073765">
                  <a:moveTo>
                    <a:pt x="13364962" y="7514631"/>
                  </a:moveTo>
                  <a:lnTo>
                    <a:pt x="13361195" y="7514208"/>
                  </a:lnTo>
                  <a:lnTo>
                    <a:pt x="13356531" y="7517742"/>
                  </a:lnTo>
                  <a:lnTo>
                    <a:pt x="13356109" y="7521507"/>
                  </a:lnTo>
                  <a:lnTo>
                    <a:pt x="13357876" y="7523840"/>
                  </a:lnTo>
                  <a:lnTo>
                    <a:pt x="13359835" y="7526649"/>
                  </a:lnTo>
                  <a:lnTo>
                    <a:pt x="13360552" y="7527744"/>
                  </a:lnTo>
                  <a:lnTo>
                    <a:pt x="13363891" y="7529168"/>
                  </a:lnTo>
                  <a:lnTo>
                    <a:pt x="13365987" y="7528878"/>
                  </a:lnTo>
                  <a:lnTo>
                    <a:pt x="13367700" y="7527636"/>
                  </a:lnTo>
                  <a:lnTo>
                    <a:pt x="13370033" y="7525868"/>
                  </a:lnTo>
                  <a:lnTo>
                    <a:pt x="13370455" y="7522103"/>
                  </a:lnTo>
                  <a:lnTo>
                    <a:pt x="13368688" y="7519772"/>
                  </a:lnTo>
                  <a:lnTo>
                    <a:pt x="13366729" y="7516963"/>
                  </a:lnTo>
                  <a:lnTo>
                    <a:pt x="13364962" y="7514631"/>
                  </a:lnTo>
                  <a:close/>
                </a:path>
                <a:path w="18721070" h="11073765">
                  <a:moveTo>
                    <a:pt x="13313757" y="7445046"/>
                  </a:moveTo>
                  <a:lnTo>
                    <a:pt x="13309991" y="7444623"/>
                  </a:lnTo>
                  <a:lnTo>
                    <a:pt x="13307659" y="7446390"/>
                  </a:lnTo>
                  <a:lnTo>
                    <a:pt x="13304994" y="7448015"/>
                  </a:lnTo>
                  <a:lnTo>
                    <a:pt x="13304570" y="7451781"/>
                  </a:lnTo>
                  <a:lnTo>
                    <a:pt x="13306338" y="7454113"/>
                  </a:lnTo>
                  <a:lnTo>
                    <a:pt x="13308297" y="7456921"/>
                  </a:lnTo>
                  <a:lnTo>
                    <a:pt x="13309014" y="7458016"/>
                  </a:lnTo>
                  <a:lnTo>
                    <a:pt x="13310685" y="7458729"/>
                  </a:lnTo>
                  <a:lnTo>
                    <a:pt x="13310875" y="7459205"/>
                  </a:lnTo>
                  <a:lnTo>
                    <a:pt x="13312544" y="7459917"/>
                  </a:lnTo>
                  <a:lnTo>
                    <a:pt x="13314639" y="7459626"/>
                  </a:lnTo>
                  <a:lnTo>
                    <a:pt x="13316352" y="7458385"/>
                  </a:lnTo>
                  <a:lnTo>
                    <a:pt x="13318685" y="7456618"/>
                  </a:lnTo>
                  <a:lnTo>
                    <a:pt x="13319107" y="7452852"/>
                  </a:lnTo>
                  <a:lnTo>
                    <a:pt x="13317340" y="7450519"/>
                  </a:lnTo>
                  <a:lnTo>
                    <a:pt x="13315383" y="7447711"/>
                  </a:lnTo>
                  <a:lnTo>
                    <a:pt x="13313757" y="7445046"/>
                  </a:lnTo>
                  <a:close/>
                </a:path>
                <a:path w="18721070" h="11073765">
                  <a:moveTo>
                    <a:pt x="13262362" y="7374984"/>
                  </a:moveTo>
                  <a:lnTo>
                    <a:pt x="13258596" y="7374562"/>
                  </a:lnTo>
                  <a:lnTo>
                    <a:pt x="13256264" y="7376330"/>
                  </a:lnTo>
                  <a:lnTo>
                    <a:pt x="13253598" y="7377954"/>
                  </a:lnTo>
                  <a:lnTo>
                    <a:pt x="13253175" y="7381718"/>
                  </a:lnTo>
                  <a:lnTo>
                    <a:pt x="13254943" y="7384051"/>
                  </a:lnTo>
                  <a:lnTo>
                    <a:pt x="13256902" y="7386860"/>
                  </a:lnTo>
                  <a:lnTo>
                    <a:pt x="13257618" y="7387955"/>
                  </a:lnTo>
                  <a:lnTo>
                    <a:pt x="13259288" y="7388667"/>
                  </a:lnTo>
                  <a:lnTo>
                    <a:pt x="13259145" y="7389001"/>
                  </a:lnTo>
                  <a:lnTo>
                    <a:pt x="13260815" y="7389713"/>
                  </a:lnTo>
                  <a:lnTo>
                    <a:pt x="13262911" y="7389423"/>
                  </a:lnTo>
                  <a:lnTo>
                    <a:pt x="13264624" y="7388181"/>
                  </a:lnTo>
                  <a:lnTo>
                    <a:pt x="13267290" y="7386557"/>
                  </a:lnTo>
                  <a:lnTo>
                    <a:pt x="13267712" y="7382790"/>
                  </a:lnTo>
                  <a:lnTo>
                    <a:pt x="13265944" y="7380459"/>
                  </a:lnTo>
                  <a:lnTo>
                    <a:pt x="13263987" y="7377651"/>
                  </a:lnTo>
                  <a:lnTo>
                    <a:pt x="13262362" y="7374984"/>
                  </a:lnTo>
                  <a:close/>
                </a:path>
                <a:path w="18721070" h="11073765">
                  <a:moveTo>
                    <a:pt x="13211109" y="7304589"/>
                  </a:moveTo>
                  <a:lnTo>
                    <a:pt x="13207343" y="7304167"/>
                  </a:lnTo>
                  <a:lnTo>
                    <a:pt x="13205012" y="7305934"/>
                  </a:lnTo>
                  <a:lnTo>
                    <a:pt x="13202345" y="7307559"/>
                  </a:lnTo>
                  <a:lnTo>
                    <a:pt x="13201921" y="7311324"/>
                  </a:lnTo>
                  <a:lnTo>
                    <a:pt x="13203689" y="7313657"/>
                  </a:lnTo>
                  <a:lnTo>
                    <a:pt x="13205650" y="7316467"/>
                  </a:lnTo>
                  <a:lnTo>
                    <a:pt x="13206365" y="7317560"/>
                  </a:lnTo>
                  <a:lnTo>
                    <a:pt x="13208035" y="7318272"/>
                  </a:lnTo>
                  <a:lnTo>
                    <a:pt x="13207892" y="7318606"/>
                  </a:lnTo>
                  <a:lnTo>
                    <a:pt x="13209562" y="7319318"/>
                  </a:lnTo>
                  <a:lnTo>
                    <a:pt x="13211658" y="7319030"/>
                  </a:lnTo>
                  <a:lnTo>
                    <a:pt x="13213371" y="7317787"/>
                  </a:lnTo>
                  <a:lnTo>
                    <a:pt x="13216037" y="7316162"/>
                  </a:lnTo>
                  <a:lnTo>
                    <a:pt x="13216459" y="7312395"/>
                  </a:lnTo>
                  <a:lnTo>
                    <a:pt x="13214691" y="7310062"/>
                  </a:lnTo>
                  <a:lnTo>
                    <a:pt x="13212734" y="7307256"/>
                  </a:lnTo>
                  <a:lnTo>
                    <a:pt x="13211109" y="7304589"/>
                  </a:lnTo>
                  <a:close/>
                </a:path>
                <a:path w="18721070" h="11073765">
                  <a:moveTo>
                    <a:pt x="13160665" y="7234145"/>
                  </a:moveTo>
                  <a:lnTo>
                    <a:pt x="13156901" y="7233723"/>
                  </a:lnTo>
                  <a:lnTo>
                    <a:pt x="13154568" y="7235490"/>
                  </a:lnTo>
                  <a:lnTo>
                    <a:pt x="13151902" y="7237116"/>
                  </a:lnTo>
                  <a:lnTo>
                    <a:pt x="13151480" y="7240881"/>
                  </a:lnTo>
                  <a:lnTo>
                    <a:pt x="13153246" y="7243213"/>
                  </a:lnTo>
                  <a:lnTo>
                    <a:pt x="13155206" y="7246020"/>
                  </a:lnTo>
                  <a:lnTo>
                    <a:pt x="13155589" y="7246973"/>
                  </a:lnTo>
                  <a:lnTo>
                    <a:pt x="13159259" y="7248539"/>
                  </a:lnTo>
                  <a:lnTo>
                    <a:pt x="13161213" y="7248583"/>
                  </a:lnTo>
                  <a:lnTo>
                    <a:pt x="13162927" y="7247342"/>
                  </a:lnTo>
                  <a:lnTo>
                    <a:pt x="13165593" y="7245717"/>
                  </a:lnTo>
                  <a:lnTo>
                    <a:pt x="13166015" y="7241952"/>
                  </a:lnTo>
                  <a:lnTo>
                    <a:pt x="13164249" y="7239620"/>
                  </a:lnTo>
                  <a:lnTo>
                    <a:pt x="13162290" y="7236811"/>
                  </a:lnTo>
                  <a:lnTo>
                    <a:pt x="13160665" y="7234145"/>
                  </a:lnTo>
                  <a:close/>
                </a:path>
                <a:path w="18721070" h="11073765">
                  <a:moveTo>
                    <a:pt x="13110223" y="7163702"/>
                  </a:moveTo>
                  <a:lnTo>
                    <a:pt x="13106456" y="7163279"/>
                  </a:lnTo>
                  <a:lnTo>
                    <a:pt x="13104124" y="7165047"/>
                  </a:lnTo>
                  <a:lnTo>
                    <a:pt x="13101458" y="7166671"/>
                  </a:lnTo>
                  <a:lnTo>
                    <a:pt x="13101036" y="7170436"/>
                  </a:lnTo>
                  <a:lnTo>
                    <a:pt x="13102802" y="7172768"/>
                  </a:lnTo>
                  <a:lnTo>
                    <a:pt x="13104761" y="7175577"/>
                  </a:lnTo>
                  <a:lnTo>
                    <a:pt x="13105144" y="7176530"/>
                  </a:lnTo>
                  <a:lnTo>
                    <a:pt x="13108817" y="7178096"/>
                  </a:lnTo>
                  <a:lnTo>
                    <a:pt x="13110771" y="7178141"/>
                  </a:lnTo>
                  <a:lnTo>
                    <a:pt x="13112485" y="7176898"/>
                  </a:lnTo>
                  <a:lnTo>
                    <a:pt x="13115150" y="7175273"/>
                  </a:lnTo>
                  <a:lnTo>
                    <a:pt x="13115574" y="7171508"/>
                  </a:lnTo>
                  <a:lnTo>
                    <a:pt x="13113806" y="7169177"/>
                  </a:lnTo>
                  <a:lnTo>
                    <a:pt x="13111846" y="7166368"/>
                  </a:lnTo>
                  <a:lnTo>
                    <a:pt x="13110223" y="7163702"/>
                  </a:lnTo>
                  <a:close/>
                </a:path>
                <a:path w="18721070" h="11073765">
                  <a:moveTo>
                    <a:pt x="13060064" y="7092591"/>
                  </a:moveTo>
                  <a:lnTo>
                    <a:pt x="13056298" y="7092167"/>
                  </a:lnTo>
                  <a:lnTo>
                    <a:pt x="13053966" y="7093934"/>
                  </a:lnTo>
                  <a:lnTo>
                    <a:pt x="13051301" y="7095559"/>
                  </a:lnTo>
                  <a:lnTo>
                    <a:pt x="13051020" y="7098991"/>
                  </a:lnTo>
                  <a:lnTo>
                    <a:pt x="13052645" y="7101658"/>
                  </a:lnTo>
                  <a:lnTo>
                    <a:pt x="13054604" y="7104465"/>
                  </a:lnTo>
                  <a:lnTo>
                    <a:pt x="13054987" y="7105418"/>
                  </a:lnTo>
                  <a:lnTo>
                    <a:pt x="13058656" y="7106983"/>
                  </a:lnTo>
                  <a:lnTo>
                    <a:pt x="13060612" y="7107028"/>
                  </a:lnTo>
                  <a:lnTo>
                    <a:pt x="13062324" y="7105787"/>
                  </a:lnTo>
                  <a:lnTo>
                    <a:pt x="13064991" y="7104161"/>
                  </a:lnTo>
                  <a:lnTo>
                    <a:pt x="13065414" y="7100396"/>
                  </a:lnTo>
                  <a:lnTo>
                    <a:pt x="13063647" y="7098063"/>
                  </a:lnTo>
                  <a:lnTo>
                    <a:pt x="13061690" y="7095256"/>
                  </a:lnTo>
                  <a:lnTo>
                    <a:pt x="13060064" y="7092591"/>
                  </a:lnTo>
                  <a:close/>
                </a:path>
                <a:path w="18721070" h="11073765">
                  <a:moveTo>
                    <a:pt x="13010097" y="7021954"/>
                  </a:moveTo>
                  <a:lnTo>
                    <a:pt x="13006473" y="7021197"/>
                  </a:lnTo>
                  <a:lnTo>
                    <a:pt x="13001809" y="7024733"/>
                  </a:lnTo>
                  <a:lnTo>
                    <a:pt x="13001197" y="7028022"/>
                  </a:lnTo>
                  <a:lnTo>
                    <a:pt x="13002821" y="7030688"/>
                  </a:lnTo>
                  <a:lnTo>
                    <a:pt x="13004779" y="7033495"/>
                  </a:lnTo>
                  <a:lnTo>
                    <a:pt x="13005162" y="7034448"/>
                  </a:lnTo>
                  <a:lnTo>
                    <a:pt x="13008833" y="7036014"/>
                  </a:lnTo>
                  <a:lnTo>
                    <a:pt x="13010788" y="7036058"/>
                  </a:lnTo>
                  <a:lnTo>
                    <a:pt x="13012501" y="7034817"/>
                  </a:lnTo>
                  <a:lnTo>
                    <a:pt x="13014834" y="7033050"/>
                  </a:lnTo>
                  <a:lnTo>
                    <a:pt x="13015447" y="7029761"/>
                  </a:lnTo>
                  <a:lnTo>
                    <a:pt x="13013823" y="7027095"/>
                  </a:lnTo>
                  <a:lnTo>
                    <a:pt x="13011864" y="7024286"/>
                  </a:lnTo>
                  <a:lnTo>
                    <a:pt x="13010097" y="7021954"/>
                  </a:lnTo>
                  <a:close/>
                </a:path>
                <a:path w="18721070" h="11073765">
                  <a:moveTo>
                    <a:pt x="12960413" y="6950651"/>
                  </a:moveTo>
                  <a:lnTo>
                    <a:pt x="12957126" y="6950038"/>
                  </a:lnTo>
                  <a:lnTo>
                    <a:pt x="12954460" y="6951662"/>
                  </a:lnTo>
                  <a:lnTo>
                    <a:pt x="12952127" y="6953429"/>
                  </a:lnTo>
                  <a:lnTo>
                    <a:pt x="12951514" y="6956718"/>
                  </a:lnTo>
                  <a:lnTo>
                    <a:pt x="12953138" y="6959384"/>
                  </a:lnTo>
                  <a:lnTo>
                    <a:pt x="12955097" y="6962193"/>
                  </a:lnTo>
                  <a:lnTo>
                    <a:pt x="12955480" y="6963146"/>
                  </a:lnTo>
                  <a:lnTo>
                    <a:pt x="12959150" y="6964711"/>
                  </a:lnTo>
                  <a:lnTo>
                    <a:pt x="12961104" y="6964756"/>
                  </a:lnTo>
                  <a:lnTo>
                    <a:pt x="12962818" y="6963513"/>
                  </a:lnTo>
                  <a:lnTo>
                    <a:pt x="12965151" y="6961746"/>
                  </a:lnTo>
                  <a:lnTo>
                    <a:pt x="12965764" y="6958457"/>
                  </a:lnTo>
                  <a:lnTo>
                    <a:pt x="12964140" y="6955791"/>
                  </a:lnTo>
                  <a:lnTo>
                    <a:pt x="12962181" y="6952982"/>
                  </a:lnTo>
                  <a:lnTo>
                    <a:pt x="12960413" y="6950651"/>
                  </a:lnTo>
                  <a:close/>
                </a:path>
                <a:path w="18721070" h="11073765">
                  <a:moveTo>
                    <a:pt x="12911209" y="6879156"/>
                  </a:moveTo>
                  <a:lnTo>
                    <a:pt x="12907919" y="6878542"/>
                  </a:lnTo>
                  <a:lnTo>
                    <a:pt x="12905253" y="6880166"/>
                  </a:lnTo>
                  <a:lnTo>
                    <a:pt x="12902922" y="6881934"/>
                  </a:lnTo>
                  <a:lnTo>
                    <a:pt x="12902307" y="6885224"/>
                  </a:lnTo>
                  <a:lnTo>
                    <a:pt x="12903932" y="6887890"/>
                  </a:lnTo>
                  <a:lnTo>
                    <a:pt x="12905891" y="6890698"/>
                  </a:lnTo>
                  <a:lnTo>
                    <a:pt x="12906274" y="6891651"/>
                  </a:lnTo>
                  <a:lnTo>
                    <a:pt x="12909946" y="6893217"/>
                  </a:lnTo>
                  <a:lnTo>
                    <a:pt x="12911900" y="6893261"/>
                  </a:lnTo>
                  <a:lnTo>
                    <a:pt x="12913614" y="6892020"/>
                  </a:lnTo>
                  <a:lnTo>
                    <a:pt x="12915946" y="6890253"/>
                  </a:lnTo>
                  <a:lnTo>
                    <a:pt x="12916560" y="6886963"/>
                  </a:lnTo>
                  <a:lnTo>
                    <a:pt x="12914936" y="6884297"/>
                  </a:lnTo>
                  <a:lnTo>
                    <a:pt x="12912977" y="6881489"/>
                  </a:lnTo>
                  <a:lnTo>
                    <a:pt x="12911209" y="6879156"/>
                  </a:lnTo>
                  <a:close/>
                </a:path>
                <a:path w="18721070" h="11073765">
                  <a:moveTo>
                    <a:pt x="12862003" y="6807661"/>
                  </a:moveTo>
                  <a:lnTo>
                    <a:pt x="12858713" y="6807047"/>
                  </a:lnTo>
                  <a:lnTo>
                    <a:pt x="12856046" y="6808672"/>
                  </a:lnTo>
                  <a:lnTo>
                    <a:pt x="12853715" y="6810440"/>
                  </a:lnTo>
                  <a:lnTo>
                    <a:pt x="12853102" y="6813729"/>
                  </a:lnTo>
                  <a:lnTo>
                    <a:pt x="12854728" y="6816396"/>
                  </a:lnTo>
                  <a:lnTo>
                    <a:pt x="12856685" y="6819204"/>
                  </a:lnTo>
                  <a:lnTo>
                    <a:pt x="12857068" y="6820155"/>
                  </a:lnTo>
                  <a:lnTo>
                    <a:pt x="12860740" y="6821722"/>
                  </a:lnTo>
                  <a:lnTo>
                    <a:pt x="12862693" y="6821767"/>
                  </a:lnTo>
                  <a:lnTo>
                    <a:pt x="12864407" y="6820525"/>
                  </a:lnTo>
                  <a:lnTo>
                    <a:pt x="12866739" y="6818758"/>
                  </a:lnTo>
                  <a:lnTo>
                    <a:pt x="12867353" y="6815468"/>
                  </a:lnTo>
                  <a:lnTo>
                    <a:pt x="12865729" y="6812802"/>
                  </a:lnTo>
                  <a:lnTo>
                    <a:pt x="12863770" y="6809994"/>
                  </a:lnTo>
                  <a:lnTo>
                    <a:pt x="12862003" y="6807661"/>
                  </a:lnTo>
                  <a:close/>
                </a:path>
                <a:path w="18721070" h="11073765">
                  <a:moveTo>
                    <a:pt x="12813273" y="6735976"/>
                  </a:moveTo>
                  <a:lnTo>
                    <a:pt x="12809984" y="6735362"/>
                  </a:lnTo>
                  <a:lnTo>
                    <a:pt x="12807319" y="6736988"/>
                  </a:lnTo>
                  <a:lnTo>
                    <a:pt x="12804986" y="6738755"/>
                  </a:lnTo>
                  <a:lnTo>
                    <a:pt x="12804372" y="6742042"/>
                  </a:lnTo>
                  <a:lnTo>
                    <a:pt x="12805997" y="6744709"/>
                  </a:lnTo>
                  <a:lnTo>
                    <a:pt x="12807956" y="6747518"/>
                  </a:lnTo>
                  <a:lnTo>
                    <a:pt x="12808339" y="6748470"/>
                  </a:lnTo>
                  <a:lnTo>
                    <a:pt x="12812010" y="6750036"/>
                  </a:lnTo>
                  <a:lnTo>
                    <a:pt x="12813964" y="6750080"/>
                  </a:lnTo>
                  <a:lnTo>
                    <a:pt x="12815678" y="6748838"/>
                  </a:lnTo>
                  <a:lnTo>
                    <a:pt x="12818009" y="6747071"/>
                  </a:lnTo>
                  <a:lnTo>
                    <a:pt x="12818624" y="6743783"/>
                  </a:lnTo>
                  <a:lnTo>
                    <a:pt x="12816998" y="6741117"/>
                  </a:lnTo>
                  <a:lnTo>
                    <a:pt x="12815039" y="6738308"/>
                  </a:lnTo>
                  <a:lnTo>
                    <a:pt x="12813273" y="6735976"/>
                  </a:lnTo>
                  <a:close/>
                </a:path>
                <a:path w="18721070" h="11073765">
                  <a:moveTo>
                    <a:pt x="12764542" y="6664290"/>
                  </a:moveTo>
                  <a:lnTo>
                    <a:pt x="12761255" y="6663677"/>
                  </a:lnTo>
                  <a:lnTo>
                    <a:pt x="12758589" y="6665301"/>
                  </a:lnTo>
                  <a:lnTo>
                    <a:pt x="12756256" y="6667068"/>
                  </a:lnTo>
                  <a:lnTo>
                    <a:pt x="12755643" y="6670357"/>
                  </a:lnTo>
                  <a:lnTo>
                    <a:pt x="12757267" y="6673023"/>
                  </a:lnTo>
                  <a:lnTo>
                    <a:pt x="12759226" y="6675832"/>
                  </a:lnTo>
                  <a:lnTo>
                    <a:pt x="12759608" y="6676785"/>
                  </a:lnTo>
                  <a:lnTo>
                    <a:pt x="12763279" y="6678350"/>
                  </a:lnTo>
                  <a:lnTo>
                    <a:pt x="12765233" y="6678395"/>
                  </a:lnTo>
                  <a:lnTo>
                    <a:pt x="12766947" y="6677153"/>
                  </a:lnTo>
                  <a:lnTo>
                    <a:pt x="12769280" y="6675385"/>
                  </a:lnTo>
                  <a:lnTo>
                    <a:pt x="12769893" y="6672096"/>
                  </a:lnTo>
                  <a:lnTo>
                    <a:pt x="12768269" y="6669430"/>
                  </a:lnTo>
                  <a:lnTo>
                    <a:pt x="12766310" y="6666621"/>
                  </a:lnTo>
                  <a:lnTo>
                    <a:pt x="12764542" y="6664290"/>
                  </a:lnTo>
                  <a:close/>
                </a:path>
                <a:path w="18721070" h="11073765">
                  <a:moveTo>
                    <a:pt x="12715956" y="6592271"/>
                  </a:moveTo>
                  <a:lnTo>
                    <a:pt x="12712667" y="6591656"/>
                  </a:lnTo>
                  <a:lnTo>
                    <a:pt x="12710001" y="6593280"/>
                  </a:lnTo>
                  <a:lnTo>
                    <a:pt x="12707670" y="6595048"/>
                  </a:lnTo>
                  <a:lnTo>
                    <a:pt x="12707054" y="6598337"/>
                  </a:lnTo>
                  <a:lnTo>
                    <a:pt x="12708679" y="6601004"/>
                  </a:lnTo>
                  <a:lnTo>
                    <a:pt x="12710639" y="6603812"/>
                  </a:lnTo>
                  <a:lnTo>
                    <a:pt x="12711022" y="6604764"/>
                  </a:lnTo>
                  <a:lnTo>
                    <a:pt x="12714695" y="6606331"/>
                  </a:lnTo>
                  <a:lnTo>
                    <a:pt x="12716648" y="6606375"/>
                  </a:lnTo>
                  <a:lnTo>
                    <a:pt x="12718361" y="6605134"/>
                  </a:lnTo>
                  <a:lnTo>
                    <a:pt x="12720694" y="6603366"/>
                  </a:lnTo>
                  <a:lnTo>
                    <a:pt x="12721307" y="6600076"/>
                  </a:lnTo>
                  <a:lnTo>
                    <a:pt x="12719682" y="6597409"/>
                  </a:lnTo>
                  <a:lnTo>
                    <a:pt x="12717724" y="6594603"/>
                  </a:lnTo>
                  <a:lnTo>
                    <a:pt x="12715956" y="6592271"/>
                  </a:lnTo>
                  <a:close/>
                </a:path>
                <a:path w="18721070" h="11073765">
                  <a:moveTo>
                    <a:pt x="12667227" y="6520585"/>
                  </a:moveTo>
                  <a:lnTo>
                    <a:pt x="12663937" y="6519971"/>
                  </a:lnTo>
                  <a:lnTo>
                    <a:pt x="12661271" y="6521595"/>
                  </a:lnTo>
                  <a:lnTo>
                    <a:pt x="12658939" y="6523362"/>
                  </a:lnTo>
                  <a:lnTo>
                    <a:pt x="12658325" y="6526652"/>
                  </a:lnTo>
                  <a:lnTo>
                    <a:pt x="12659949" y="6529317"/>
                  </a:lnTo>
                  <a:lnTo>
                    <a:pt x="12661909" y="6532126"/>
                  </a:lnTo>
                  <a:lnTo>
                    <a:pt x="12662292" y="6533077"/>
                  </a:lnTo>
                  <a:lnTo>
                    <a:pt x="12665964" y="6534644"/>
                  </a:lnTo>
                  <a:lnTo>
                    <a:pt x="12667918" y="6534690"/>
                  </a:lnTo>
                  <a:lnTo>
                    <a:pt x="12669632" y="6533447"/>
                  </a:lnTo>
                  <a:lnTo>
                    <a:pt x="12671963" y="6531681"/>
                  </a:lnTo>
                  <a:lnTo>
                    <a:pt x="12672576" y="6528390"/>
                  </a:lnTo>
                  <a:lnTo>
                    <a:pt x="12670952" y="6525724"/>
                  </a:lnTo>
                  <a:lnTo>
                    <a:pt x="12668994" y="6522916"/>
                  </a:lnTo>
                  <a:lnTo>
                    <a:pt x="12667227" y="6520585"/>
                  </a:lnTo>
                  <a:close/>
                </a:path>
                <a:path w="18721070" h="11073765">
                  <a:moveTo>
                    <a:pt x="12618639" y="6448564"/>
                  </a:moveTo>
                  <a:lnTo>
                    <a:pt x="12615350" y="6447950"/>
                  </a:lnTo>
                  <a:lnTo>
                    <a:pt x="12612683" y="6449575"/>
                  </a:lnTo>
                  <a:lnTo>
                    <a:pt x="12610352" y="6451342"/>
                  </a:lnTo>
                  <a:lnTo>
                    <a:pt x="12609737" y="6454631"/>
                  </a:lnTo>
                  <a:lnTo>
                    <a:pt x="12611362" y="6457298"/>
                  </a:lnTo>
                  <a:lnTo>
                    <a:pt x="12613322" y="6460106"/>
                  </a:lnTo>
                  <a:lnTo>
                    <a:pt x="12613704" y="6461058"/>
                  </a:lnTo>
                  <a:lnTo>
                    <a:pt x="12617376" y="6462624"/>
                  </a:lnTo>
                  <a:lnTo>
                    <a:pt x="12619330" y="6462669"/>
                  </a:lnTo>
                  <a:lnTo>
                    <a:pt x="12621044" y="6461428"/>
                  </a:lnTo>
                  <a:lnTo>
                    <a:pt x="12623376" y="6459660"/>
                  </a:lnTo>
                  <a:lnTo>
                    <a:pt x="12623990" y="6456372"/>
                  </a:lnTo>
                  <a:lnTo>
                    <a:pt x="12622366" y="6453706"/>
                  </a:lnTo>
                  <a:lnTo>
                    <a:pt x="12620407" y="6450897"/>
                  </a:lnTo>
                  <a:lnTo>
                    <a:pt x="12618639" y="6448564"/>
                  </a:lnTo>
                  <a:close/>
                </a:path>
                <a:path w="18721070" h="11073765">
                  <a:moveTo>
                    <a:pt x="12569910" y="6376879"/>
                  </a:moveTo>
                  <a:lnTo>
                    <a:pt x="12566619" y="6376264"/>
                  </a:lnTo>
                  <a:lnTo>
                    <a:pt x="12563953" y="6377890"/>
                  </a:lnTo>
                  <a:lnTo>
                    <a:pt x="12561621" y="6379656"/>
                  </a:lnTo>
                  <a:lnTo>
                    <a:pt x="12561009" y="6382945"/>
                  </a:lnTo>
                  <a:lnTo>
                    <a:pt x="12562634" y="6385612"/>
                  </a:lnTo>
                  <a:lnTo>
                    <a:pt x="12564591" y="6388420"/>
                  </a:lnTo>
                  <a:lnTo>
                    <a:pt x="12564974" y="6389373"/>
                  </a:lnTo>
                  <a:lnTo>
                    <a:pt x="12568647" y="6390939"/>
                  </a:lnTo>
                  <a:lnTo>
                    <a:pt x="12570601" y="6390984"/>
                  </a:lnTo>
                  <a:lnTo>
                    <a:pt x="12572315" y="6389741"/>
                  </a:lnTo>
                  <a:lnTo>
                    <a:pt x="12574646" y="6387973"/>
                  </a:lnTo>
                  <a:lnTo>
                    <a:pt x="12575261" y="6384685"/>
                  </a:lnTo>
                  <a:lnTo>
                    <a:pt x="12573635" y="6382020"/>
                  </a:lnTo>
                  <a:lnTo>
                    <a:pt x="12571676" y="6379211"/>
                  </a:lnTo>
                  <a:lnTo>
                    <a:pt x="12569910" y="6376879"/>
                  </a:lnTo>
                  <a:close/>
                </a:path>
                <a:path w="18721070" h="11073765">
                  <a:moveTo>
                    <a:pt x="12520703" y="6305383"/>
                  </a:moveTo>
                  <a:lnTo>
                    <a:pt x="12517415" y="6304770"/>
                  </a:lnTo>
                  <a:lnTo>
                    <a:pt x="12514749" y="6306395"/>
                  </a:lnTo>
                  <a:lnTo>
                    <a:pt x="12512417" y="6308162"/>
                  </a:lnTo>
                  <a:lnTo>
                    <a:pt x="12511802" y="6311451"/>
                  </a:lnTo>
                  <a:lnTo>
                    <a:pt x="12513427" y="6314118"/>
                  </a:lnTo>
                  <a:lnTo>
                    <a:pt x="12515387" y="6316925"/>
                  </a:lnTo>
                  <a:lnTo>
                    <a:pt x="12515770" y="6317878"/>
                  </a:lnTo>
                  <a:lnTo>
                    <a:pt x="12519440" y="6319444"/>
                  </a:lnTo>
                  <a:lnTo>
                    <a:pt x="12521394" y="6319488"/>
                  </a:lnTo>
                  <a:lnTo>
                    <a:pt x="12523108" y="6318247"/>
                  </a:lnTo>
                  <a:lnTo>
                    <a:pt x="12525440" y="6316480"/>
                  </a:lnTo>
                  <a:lnTo>
                    <a:pt x="12526054" y="6313190"/>
                  </a:lnTo>
                  <a:lnTo>
                    <a:pt x="12524429" y="6310524"/>
                  </a:lnTo>
                  <a:lnTo>
                    <a:pt x="12522470" y="6307715"/>
                  </a:lnTo>
                  <a:lnTo>
                    <a:pt x="12520703" y="6305383"/>
                  </a:lnTo>
                  <a:close/>
                </a:path>
                <a:path w="18721070" h="11073765">
                  <a:moveTo>
                    <a:pt x="12471499" y="6233890"/>
                  </a:moveTo>
                  <a:lnTo>
                    <a:pt x="12468209" y="6233276"/>
                  </a:lnTo>
                  <a:lnTo>
                    <a:pt x="12465543" y="6234900"/>
                  </a:lnTo>
                  <a:lnTo>
                    <a:pt x="12463210" y="6236667"/>
                  </a:lnTo>
                  <a:lnTo>
                    <a:pt x="12462597" y="6239956"/>
                  </a:lnTo>
                  <a:lnTo>
                    <a:pt x="12464220" y="6242622"/>
                  </a:lnTo>
                  <a:lnTo>
                    <a:pt x="12466180" y="6245431"/>
                  </a:lnTo>
                  <a:lnTo>
                    <a:pt x="12466564" y="6246384"/>
                  </a:lnTo>
                  <a:lnTo>
                    <a:pt x="12470235" y="6247950"/>
                  </a:lnTo>
                  <a:lnTo>
                    <a:pt x="12472187" y="6247994"/>
                  </a:lnTo>
                  <a:lnTo>
                    <a:pt x="12473903" y="6246753"/>
                  </a:lnTo>
                  <a:lnTo>
                    <a:pt x="12476235" y="6244985"/>
                  </a:lnTo>
                  <a:lnTo>
                    <a:pt x="12476847" y="6241695"/>
                  </a:lnTo>
                  <a:lnTo>
                    <a:pt x="12475223" y="6239029"/>
                  </a:lnTo>
                  <a:lnTo>
                    <a:pt x="12473265" y="6236221"/>
                  </a:lnTo>
                  <a:lnTo>
                    <a:pt x="12471499" y="6233890"/>
                  </a:lnTo>
                  <a:close/>
                </a:path>
                <a:path w="18721070" h="11073765">
                  <a:moveTo>
                    <a:pt x="12421816" y="6162586"/>
                  </a:moveTo>
                  <a:lnTo>
                    <a:pt x="12418051" y="6162164"/>
                  </a:lnTo>
                  <a:lnTo>
                    <a:pt x="12415719" y="6163932"/>
                  </a:lnTo>
                  <a:lnTo>
                    <a:pt x="12413053" y="6165556"/>
                  </a:lnTo>
                  <a:lnTo>
                    <a:pt x="12412629" y="6169322"/>
                  </a:lnTo>
                  <a:lnTo>
                    <a:pt x="12414398" y="6171653"/>
                  </a:lnTo>
                  <a:lnTo>
                    <a:pt x="12416354" y="6174461"/>
                  </a:lnTo>
                  <a:lnTo>
                    <a:pt x="12416737" y="6175414"/>
                  </a:lnTo>
                  <a:lnTo>
                    <a:pt x="12420410" y="6176980"/>
                  </a:lnTo>
                  <a:lnTo>
                    <a:pt x="12422364" y="6177025"/>
                  </a:lnTo>
                  <a:lnTo>
                    <a:pt x="12424078" y="6175783"/>
                  </a:lnTo>
                  <a:lnTo>
                    <a:pt x="12426743" y="6174158"/>
                  </a:lnTo>
                  <a:lnTo>
                    <a:pt x="12427167" y="6170392"/>
                  </a:lnTo>
                  <a:lnTo>
                    <a:pt x="12425399" y="6168061"/>
                  </a:lnTo>
                  <a:lnTo>
                    <a:pt x="12423440" y="6165252"/>
                  </a:lnTo>
                  <a:lnTo>
                    <a:pt x="12421816" y="6162586"/>
                  </a:lnTo>
                  <a:close/>
                </a:path>
                <a:path w="18721070" h="11073765">
                  <a:moveTo>
                    <a:pt x="12371372" y="6092143"/>
                  </a:moveTo>
                  <a:lnTo>
                    <a:pt x="12367607" y="6091719"/>
                  </a:lnTo>
                  <a:lnTo>
                    <a:pt x="12365274" y="6093487"/>
                  </a:lnTo>
                  <a:lnTo>
                    <a:pt x="12362609" y="6095111"/>
                  </a:lnTo>
                  <a:lnTo>
                    <a:pt x="12362185" y="6098877"/>
                  </a:lnTo>
                  <a:lnTo>
                    <a:pt x="12363953" y="6101210"/>
                  </a:lnTo>
                  <a:lnTo>
                    <a:pt x="12365912" y="6104017"/>
                  </a:lnTo>
                  <a:lnTo>
                    <a:pt x="12366629" y="6105112"/>
                  </a:lnTo>
                  <a:lnTo>
                    <a:pt x="12369968" y="6106537"/>
                  </a:lnTo>
                  <a:lnTo>
                    <a:pt x="12371921" y="6106580"/>
                  </a:lnTo>
                  <a:lnTo>
                    <a:pt x="12373635" y="6105339"/>
                  </a:lnTo>
                  <a:lnTo>
                    <a:pt x="12376301" y="6103714"/>
                  </a:lnTo>
                  <a:lnTo>
                    <a:pt x="12376723" y="6099949"/>
                  </a:lnTo>
                  <a:lnTo>
                    <a:pt x="12374957" y="6097617"/>
                  </a:lnTo>
                  <a:lnTo>
                    <a:pt x="12372998" y="6094808"/>
                  </a:lnTo>
                  <a:lnTo>
                    <a:pt x="12371372" y="6092143"/>
                  </a:lnTo>
                  <a:close/>
                </a:path>
                <a:path w="18721070" h="11073765">
                  <a:moveTo>
                    <a:pt x="12320454" y="6021889"/>
                  </a:moveTo>
                  <a:lnTo>
                    <a:pt x="12316687" y="6021466"/>
                  </a:lnTo>
                  <a:lnTo>
                    <a:pt x="12314356" y="6023234"/>
                  </a:lnTo>
                  <a:lnTo>
                    <a:pt x="12311690" y="6024858"/>
                  </a:lnTo>
                  <a:lnTo>
                    <a:pt x="12311266" y="6028624"/>
                  </a:lnTo>
                  <a:lnTo>
                    <a:pt x="12313034" y="6030957"/>
                  </a:lnTo>
                  <a:lnTo>
                    <a:pt x="12314993" y="6033764"/>
                  </a:lnTo>
                  <a:lnTo>
                    <a:pt x="12315710" y="6034860"/>
                  </a:lnTo>
                  <a:lnTo>
                    <a:pt x="12319049" y="6036284"/>
                  </a:lnTo>
                  <a:lnTo>
                    <a:pt x="12321145" y="6035995"/>
                  </a:lnTo>
                  <a:lnTo>
                    <a:pt x="12322858" y="6034753"/>
                  </a:lnTo>
                  <a:lnTo>
                    <a:pt x="12325524" y="6033128"/>
                  </a:lnTo>
                  <a:lnTo>
                    <a:pt x="12325945" y="6029362"/>
                  </a:lnTo>
                  <a:lnTo>
                    <a:pt x="12324178" y="6027030"/>
                  </a:lnTo>
                  <a:lnTo>
                    <a:pt x="12322221" y="6024222"/>
                  </a:lnTo>
                  <a:lnTo>
                    <a:pt x="12320454" y="6021889"/>
                  </a:lnTo>
                  <a:close/>
                </a:path>
                <a:path w="18721070" h="11073765">
                  <a:moveTo>
                    <a:pt x="12268105" y="5952212"/>
                  </a:moveTo>
                  <a:lnTo>
                    <a:pt x="12264339" y="5951788"/>
                  </a:lnTo>
                  <a:lnTo>
                    <a:pt x="12259676" y="5955322"/>
                  </a:lnTo>
                  <a:lnTo>
                    <a:pt x="12259252" y="5959088"/>
                  </a:lnTo>
                  <a:lnTo>
                    <a:pt x="12261019" y="5961421"/>
                  </a:lnTo>
                  <a:lnTo>
                    <a:pt x="12262979" y="5964229"/>
                  </a:lnTo>
                  <a:lnTo>
                    <a:pt x="12263696" y="5965324"/>
                  </a:lnTo>
                  <a:lnTo>
                    <a:pt x="12267035" y="5966748"/>
                  </a:lnTo>
                  <a:lnTo>
                    <a:pt x="12269130" y="5966458"/>
                  </a:lnTo>
                  <a:lnTo>
                    <a:pt x="12270844" y="5965217"/>
                  </a:lnTo>
                  <a:lnTo>
                    <a:pt x="12273176" y="5963449"/>
                  </a:lnTo>
                  <a:lnTo>
                    <a:pt x="12273598" y="5959684"/>
                  </a:lnTo>
                  <a:lnTo>
                    <a:pt x="12271832" y="5957352"/>
                  </a:lnTo>
                  <a:lnTo>
                    <a:pt x="12269873" y="5954543"/>
                  </a:lnTo>
                  <a:lnTo>
                    <a:pt x="12268105" y="5952212"/>
                  </a:lnTo>
                  <a:close/>
                </a:path>
                <a:path w="18721070" h="11073765">
                  <a:moveTo>
                    <a:pt x="12215330" y="5883534"/>
                  </a:moveTo>
                  <a:lnTo>
                    <a:pt x="12211565" y="5883112"/>
                  </a:lnTo>
                  <a:lnTo>
                    <a:pt x="12206901" y="5886646"/>
                  </a:lnTo>
                  <a:lnTo>
                    <a:pt x="12206479" y="5890413"/>
                  </a:lnTo>
                  <a:lnTo>
                    <a:pt x="12208245" y="5892745"/>
                  </a:lnTo>
                  <a:lnTo>
                    <a:pt x="12210537" y="5895694"/>
                  </a:lnTo>
                  <a:lnTo>
                    <a:pt x="12210920" y="5896647"/>
                  </a:lnTo>
                  <a:lnTo>
                    <a:pt x="12214592" y="5898213"/>
                  </a:lnTo>
                  <a:lnTo>
                    <a:pt x="12216689" y="5897924"/>
                  </a:lnTo>
                  <a:lnTo>
                    <a:pt x="12218403" y="5896681"/>
                  </a:lnTo>
                  <a:lnTo>
                    <a:pt x="12220735" y="5894915"/>
                  </a:lnTo>
                  <a:lnTo>
                    <a:pt x="12221157" y="5891150"/>
                  </a:lnTo>
                  <a:lnTo>
                    <a:pt x="12219390" y="5888818"/>
                  </a:lnTo>
                  <a:lnTo>
                    <a:pt x="12217096" y="5885866"/>
                  </a:lnTo>
                  <a:lnTo>
                    <a:pt x="12215330" y="5883534"/>
                  </a:lnTo>
                  <a:close/>
                </a:path>
                <a:path w="18721070" h="11073765">
                  <a:moveTo>
                    <a:pt x="12160984" y="5815766"/>
                  </a:moveTo>
                  <a:lnTo>
                    <a:pt x="12157695" y="5815151"/>
                  </a:lnTo>
                  <a:lnTo>
                    <a:pt x="12152745" y="5819354"/>
                  </a:lnTo>
                  <a:lnTo>
                    <a:pt x="12152131" y="5822642"/>
                  </a:lnTo>
                  <a:lnTo>
                    <a:pt x="12154231" y="5825117"/>
                  </a:lnTo>
                  <a:lnTo>
                    <a:pt x="12156526" y="5828069"/>
                  </a:lnTo>
                  <a:lnTo>
                    <a:pt x="12156909" y="5829021"/>
                  </a:lnTo>
                  <a:lnTo>
                    <a:pt x="12160578" y="5830587"/>
                  </a:lnTo>
                  <a:lnTo>
                    <a:pt x="12162676" y="5830298"/>
                  </a:lnTo>
                  <a:lnTo>
                    <a:pt x="12164388" y="5829055"/>
                  </a:lnTo>
                  <a:lnTo>
                    <a:pt x="12166863" y="5826955"/>
                  </a:lnTo>
                  <a:lnTo>
                    <a:pt x="12167477" y="5823665"/>
                  </a:lnTo>
                  <a:lnTo>
                    <a:pt x="12165377" y="5821190"/>
                  </a:lnTo>
                  <a:lnTo>
                    <a:pt x="12163085" y="5818239"/>
                  </a:lnTo>
                  <a:lnTo>
                    <a:pt x="12160984" y="5815766"/>
                  </a:lnTo>
                  <a:close/>
                </a:path>
                <a:path w="18721070" h="11073765">
                  <a:moveTo>
                    <a:pt x="12105542" y="5748715"/>
                  </a:moveTo>
                  <a:lnTo>
                    <a:pt x="12102110" y="5748433"/>
                  </a:lnTo>
                  <a:lnTo>
                    <a:pt x="12097161" y="5752635"/>
                  </a:lnTo>
                  <a:lnTo>
                    <a:pt x="12096881" y="5756067"/>
                  </a:lnTo>
                  <a:lnTo>
                    <a:pt x="12098982" y="5758542"/>
                  </a:lnTo>
                  <a:lnTo>
                    <a:pt x="12101418" y="5761159"/>
                  </a:lnTo>
                  <a:lnTo>
                    <a:pt x="12101801" y="5762111"/>
                  </a:lnTo>
                  <a:lnTo>
                    <a:pt x="12105474" y="5763678"/>
                  </a:lnTo>
                  <a:lnTo>
                    <a:pt x="12107710" y="5763055"/>
                  </a:lnTo>
                  <a:lnTo>
                    <a:pt x="12109424" y="5761812"/>
                  </a:lnTo>
                  <a:lnTo>
                    <a:pt x="12111899" y="5759711"/>
                  </a:lnTo>
                  <a:lnTo>
                    <a:pt x="12112179" y="5756279"/>
                  </a:lnTo>
                  <a:lnTo>
                    <a:pt x="12110077" y="5753805"/>
                  </a:lnTo>
                  <a:lnTo>
                    <a:pt x="12107644" y="5751188"/>
                  </a:lnTo>
                  <a:lnTo>
                    <a:pt x="12105542" y="5748715"/>
                  </a:lnTo>
                  <a:close/>
                </a:path>
                <a:path w="18721070" h="11073765">
                  <a:moveTo>
                    <a:pt x="12049055" y="5683189"/>
                  </a:moveTo>
                  <a:lnTo>
                    <a:pt x="12045623" y="5682907"/>
                  </a:lnTo>
                  <a:lnTo>
                    <a:pt x="12040673" y="5687109"/>
                  </a:lnTo>
                  <a:lnTo>
                    <a:pt x="12040393" y="5690542"/>
                  </a:lnTo>
                  <a:lnTo>
                    <a:pt x="12042495" y="5693017"/>
                  </a:lnTo>
                  <a:lnTo>
                    <a:pt x="12044931" y="5695633"/>
                  </a:lnTo>
                  <a:lnTo>
                    <a:pt x="12045313" y="5696585"/>
                  </a:lnTo>
                  <a:lnTo>
                    <a:pt x="12048986" y="5698152"/>
                  </a:lnTo>
                  <a:lnTo>
                    <a:pt x="12051083" y="5697864"/>
                  </a:lnTo>
                  <a:lnTo>
                    <a:pt x="12055413" y="5694186"/>
                  </a:lnTo>
                  <a:lnTo>
                    <a:pt x="12055693" y="5690753"/>
                  </a:lnTo>
                  <a:lnTo>
                    <a:pt x="12053592" y="5688280"/>
                  </a:lnTo>
                  <a:lnTo>
                    <a:pt x="12051157" y="5685663"/>
                  </a:lnTo>
                  <a:lnTo>
                    <a:pt x="12049055" y="5683189"/>
                  </a:lnTo>
                  <a:close/>
                </a:path>
                <a:path w="18721070" h="11073765">
                  <a:moveTo>
                    <a:pt x="11991331" y="5618713"/>
                  </a:moveTo>
                  <a:lnTo>
                    <a:pt x="11987899" y="5618433"/>
                  </a:lnTo>
                  <a:lnTo>
                    <a:pt x="11985425" y="5620535"/>
                  </a:lnTo>
                  <a:lnTo>
                    <a:pt x="11983285" y="5622778"/>
                  </a:lnTo>
                  <a:lnTo>
                    <a:pt x="11983004" y="5626210"/>
                  </a:lnTo>
                  <a:lnTo>
                    <a:pt x="11985106" y="5628685"/>
                  </a:lnTo>
                  <a:lnTo>
                    <a:pt x="11987539" y="5631300"/>
                  </a:lnTo>
                  <a:lnTo>
                    <a:pt x="11988065" y="5631919"/>
                  </a:lnTo>
                  <a:lnTo>
                    <a:pt x="11991736" y="5633485"/>
                  </a:lnTo>
                  <a:lnTo>
                    <a:pt x="11993834" y="5633196"/>
                  </a:lnTo>
                  <a:lnTo>
                    <a:pt x="11995689" y="5631621"/>
                  </a:lnTo>
                  <a:lnTo>
                    <a:pt x="11997830" y="5629377"/>
                  </a:lnTo>
                  <a:lnTo>
                    <a:pt x="11998110" y="5625946"/>
                  </a:lnTo>
                  <a:lnTo>
                    <a:pt x="11996008" y="5623471"/>
                  </a:lnTo>
                  <a:lnTo>
                    <a:pt x="11993575" y="5620854"/>
                  </a:lnTo>
                  <a:lnTo>
                    <a:pt x="11991331" y="5618713"/>
                  </a:lnTo>
                  <a:close/>
                </a:path>
                <a:path w="18721070" h="11073765">
                  <a:moveTo>
                    <a:pt x="2015887" y="1346947"/>
                  </a:moveTo>
                  <a:lnTo>
                    <a:pt x="2006874" y="1343102"/>
                  </a:lnTo>
                  <a:lnTo>
                    <a:pt x="2003540" y="1344441"/>
                  </a:lnTo>
                  <a:lnTo>
                    <a:pt x="2001262" y="1349783"/>
                  </a:lnTo>
                  <a:lnTo>
                    <a:pt x="2002268" y="1352974"/>
                  </a:lnTo>
                  <a:lnTo>
                    <a:pt x="2005272" y="1354256"/>
                  </a:lnTo>
                  <a:lnTo>
                    <a:pt x="2005463" y="1354732"/>
                  </a:lnTo>
                  <a:lnTo>
                    <a:pt x="2008802" y="1356156"/>
                  </a:lnTo>
                  <a:lnTo>
                    <a:pt x="2011615" y="1356961"/>
                  </a:lnTo>
                  <a:lnTo>
                    <a:pt x="2014806" y="1355955"/>
                  </a:lnTo>
                  <a:lnTo>
                    <a:pt x="2016087" y="1352951"/>
                  </a:lnTo>
                  <a:lnTo>
                    <a:pt x="2016893" y="1350137"/>
                  </a:lnTo>
                  <a:lnTo>
                    <a:pt x="2015887" y="1346947"/>
                  </a:lnTo>
                  <a:close/>
                </a:path>
                <a:path w="18721070" h="11073765">
                  <a:moveTo>
                    <a:pt x="1936387" y="1312246"/>
                  </a:moveTo>
                  <a:lnTo>
                    <a:pt x="1927374" y="1308401"/>
                  </a:lnTo>
                  <a:lnTo>
                    <a:pt x="1924183" y="1309407"/>
                  </a:lnTo>
                  <a:lnTo>
                    <a:pt x="1921620" y="1315415"/>
                  </a:lnTo>
                  <a:lnTo>
                    <a:pt x="1922626" y="1318607"/>
                  </a:lnTo>
                  <a:lnTo>
                    <a:pt x="1931639" y="1322452"/>
                  </a:lnTo>
                  <a:lnTo>
                    <a:pt x="1934830" y="1321445"/>
                  </a:lnTo>
                  <a:lnTo>
                    <a:pt x="1937393" y="1315437"/>
                  </a:lnTo>
                  <a:lnTo>
                    <a:pt x="1936387" y="1312246"/>
                  </a:lnTo>
                  <a:close/>
                </a:path>
                <a:path w="18721070" h="11073765">
                  <a:moveTo>
                    <a:pt x="2096433" y="1380121"/>
                  </a:moveTo>
                  <a:lnTo>
                    <a:pt x="2087419" y="1376276"/>
                  </a:lnTo>
                  <a:lnTo>
                    <a:pt x="2084086" y="1377617"/>
                  </a:lnTo>
                  <a:lnTo>
                    <a:pt x="2081665" y="1383291"/>
                  </a:lnTo>
                  <a:lnTo>
                    <a:pt x="2083005" y="1386625"/>
                  </a:lnTo>
                  <a:lnTo>
                    <a:pt x="2091684" y="1390327"/>
                  </a:lnTo>
                  <a:lnTo>
                    <a:pt x="2095018" y="1388987"/>
                  </a:lnTo>
                  <a:lnTo>
                    <a:pt x="2097438" y="1383313"/>
                  </a:lnTo>
                  <a:lnTo>
                    <a:pt x="2096433" y="1380121"/>
                  </a:lnTo>
                  <a:close/>
                </a:path>
                <a:path w="18721070" h="11073765">
                  <a:moveTo>
                    <a:pt x="1857030" y="1277211"/>
                  </a:moveTo>
                  <a:lnTo>
                    <a:pt x="1847683" y="1273223"/>
                  </a:lnTo>
                  <a:lnTo>
                    <a:pt x="1844491" y="1274230"/>
                  </a:lnTo>
                  <a:lnTo>
                    <a:pt x="1841929" y="1280239"/>
                  </a:lnTo>
                  <a:lnTo>
                    <a:pt x="1842935" y="1283429"/>
                  </a:lnTo>
                  <a:lnTo>
                    <a:pt x="1852282" y="1287417"/>
                  </a:lnTo>
                  <a:lnTo>
                    <a:pt x="1855615" y="1286077"/>
                  </a:lnTo>
                  <a:lnTo>
                    <a:pt x="1858036" y="1280402"/>
                  </a:lnTo>
                  <a:lnTo>
                    <a:pt x="1857030" y="1277211"/>
                  </a:lnTo>
                  <a:close/>
                </a:path>
                <a:path w="18721070" h="11073765">
                  <a:moveTo>
                    <a:pt x="2176168" y="1413344"/>
                  </a:moveTo>
                  <a:lnTo>
                    <a:pt x="2167489" y="1409642"/>
                  </a:lnTo>
                  <a:lnTo>
                    <a:pt x="2164155" y="1410982"/>
                  </a:lnTo>
                  <a:lnTo>
                    <a:pt x="2161734" y="1416658"/>
                  </a:lnTo>
                  <a:lnTo>
                    <a:pt x="2163074" y="1419990"/>
                  </a:lnTo>
                  <a:lnTo>
                    <a:pt x="2172087" y="1423835"/>
                  </a:lnTo>
                  <a:lnTo>
                    <a:pt x="2175420" y="1422495"/>
                  </a:lnTo>
                  <a:lnTo>
                    <a:pt x="2177842" y="1416821"/>
                  </a:lnTo>
                  <a:lnTo>
                    <a:pt x="2176168" y="1413344"/>
                  </a:lnTo>
                  <a:close/>
                </a:path>
                <a:path w="18721070" h="11073765">
                  <a:moveTo>
                    <a:pt x="2256999" y="1445851"/>
                  </a:moveTo>
                  <a:lnTo>
                    <a:pt x="2247986" y="1442006"/>
                  </a:lnTo>
                  <a:lnTo>
                    <a:pt x="2244652" y="1443346"/>
                  </a:lnTo>
                  <a:lnTo>
                    <a:pt x="2242231" y="1449021"/>
                  </a:lnTo>
                  <a:lnTo>
                    <a:pt x="2243572" y="1452355"/>
                  </a:lnTo>
                  <a:lnTo>
                    <a:pt x="2252584" y="1456199"/>
                  </a:lnTo>
                  <a:lnTo>
                    <a:pt x="2255918" y="1454860"/>
                  </a:lnTo>
                  <a:lnTo>
                    <a:pt x="2258481" y="1448851"/>
                  </a:lnTo>
                  <a:lnTo>
                    <a:pt x="2256999" y="1445851"/>
                  </a:lnTo>
                  <a:close/>
                </a:path>
                <a:path w="18721070" h="11073765">
                  <a:moveTo>
                    <a:pt x="1777958" y="1241508"/>
                  </a:moveTo>
                  <a:lnTo>
                    <a:pt x="1768610" y="1237520"/>
                  </a:lnTo>
                  <a:lnTo>
                    <a:pt x="1765419" y="1238527"/>
                  </a:lnTo>
                  <a:lnTo>
                    <a:pt x="1762998" y="1244202"/>
                  </a:lnTo>
                  <a:lnTo>
                    <a:pt x="1763862" y="1247726"/>
                  </a:lnTo>
                  <a:lnTo>
                    <a:pt x="1773209" y="1251714"/>
                  </a:lnTo>
                  <a:lnTo>
                    <a:pt x="1776542" y="1250374"/>
                  </a:lnTo>
                  <a:lnTo>
                    <a:pt x="1778821" y="1245033"/>
                  </a:lnTo>
                  <a:lnTo>
                    <a:pt x="1777958" y="1241508"/>
                  </a:lnTo>
                  <a:close/>
                </a:path>
                <a:path w="18721070" h="11073765">
                  <a:moveTo>
                    <a:pt x="2337972" y="1478023"/>
                  </a:moveTo>
                  <a:lnTo>
                    <a:pt x="2328625" y="1474036"/>
                  </a:lnTo>
                  <a:lnTo>
                    <a:pt x="2325625" y="1475519"/>
                  </a:lnTo>
                  <a:lnTo>
                    <a:pt x="2323204" y="1481194"/>
                  </a:lnTo>
                  <a:lnTo>
                    <a:pt x="2324544" y="1484528"/>
                  </a:lnTo>
                  <a:lnTo>
                    <a:pt x="2333891" y="1488515"/>
                  </a:lnTo>
                  <a:lnTo>
                    <a:pt x="2336891" y="1487032"/>
                  </a:lnTo>
                  <a:lnTo>
                    <a:pt x="2339454" y="1481023"/>
                  </a:lnTo>
                  <a:lnTo>
                    <a:pt x="2337972" y="1478023"/>
                  </a:lnTo>
                  <a:close/>
                </a:path>
                <a:path w="18721070" h="11073765">
                  <a:moveTo>
                    <a:pt x="1699170" y="1205137"/>
                  </a:moveTo>
                  <a:lnTo>
                    <a:pt x="1689823" y="1201150"/>
                  </a:lnTo>
                  <a:lnTo>
                    <a:pt x="1686631" y="1202156"/>
                  </a:lnTo>
                  <a:lnTo>
                    <a:pt x="1684210" y="1207831"/>
                  </a:lnTo>
                  <a:lnTo>
                    <a:pt x="1685074" y="1211357"/>
                  </a:lnTo>
                  <a:lnTo>
                    <a:pt x="1694421" y="1215344"/>
                  </a:lnTo>
                  <a:lnTo>
                    <a:pt x="1697755" y="1214003"/>
                  </a:lnTo>
                  <a:lnTo>
                    <a:pt x="1700033" y="1208662"/>
                  </a:lnTo>
                  <a:lnTo>
                    <a:pt x="1699170" y="1205137"/>
                  </a:lnTo>
                  <a:close/>
                </a:path>
                <a:path w="18721070" h="11073765">
                  <a:moveTo>
                    <a:pt x="2418562" y="1509245"/>
                  </a:moveTo>
                  <a:lnTo>
                    <a:pt x="2409548" y="1505400"/>
                  </a:lnTo>
                  <a:lnTo>
                    <a:pt x="2406549" y="1506883"/>
                  </a:lnTo>
                  <a:lnTo>
                    <a:pt x="2404128" y="1512558"/>
                  </a:lnTo>
                  <a:lnTo>
                    <a:pt x="2405468" y="1515890"/>
                  </a:lnTo>
                  <a:lnTo>
                    <a:pt x="2414815" y="1519878"/>
                  </a:lnTo>
                  <a:lnTo>
                    <a:pt x="2417814" y="1518396"/>
                  </a:lnTo>
                  <a:lnTo>
                    <a:pt x="2420378" y="1512387"/>
                  </a:lnTo>
                  <a:lnTo>
                    <a:pt x="2418562" y="1509245"/>
                  </a:lnTo>
                  <a:close/>
                </a:path>
                <a:path w="18721070" h="11073765">
                  <a:moveTo>
                    <a:pt x="1620617" y="1167290"/>
                  </a:moveTo>
                  <a:lnTo>
                    <a:pt x="1611603" y="1163445"/>
                  </a:lnTo>
                  <a:lnTo>
                    <a:pt x="1608079" y="1164309"/>
                  </a:lnTo>
                  <a:lnTo>
                    <a:pt x="1605516" y="1170318"/>
                  </a:lnTo>
                  <a:lnTo>
                    <a:pt x="1606379" y="1173843"/>
                  </a:lnTo>
                  <a:lnTo>
                    <a:pt x="1615726" y="1177830"/>
                  </a:lnTo>
                  <a:lnTo>
                    <a:pt x="1619060" y="1176490"/>
                  </a:lnTo>
                  <a:lnTo>
                    <a:pt x="1621481" y="1170815"/>
                  </a:lnTo>
                  <a:lnTo>
                    <a:pt x="1620617" y="1167290"/>
                  </a:lnTo>
                  <a:close/>
                </a:path>
                <a:path w="18721070" h="11073765">
                  <a:moveTo>
                    <a:pt x="2499962" y="1540417"/>
                  </a:moveTo>
                  <a:lnTo>
                    <a:pt x="2490614" y="1536429"/>
                  </a:lnTo>
                  <a:lnTo>
                    <a:pt x="2487615" y="1537911"/>
                  </a:lnTo>
                  <a:lnTo>
                    <a:pt x="2485194" y="1543586"/>
                  </a:lnTo>
                  <a:lnTo>
                    <a:pt x="2486534" y="1546920"/>
                  </a:lnTo>
                  <a:lnTo>
                    <a:pt x="2489205" y="1548059"/>
                  </a:lnTo>
                  <a:lnTo>
                    <a:pt x="2489681" y="1547868"/>
                  </a:lnTo>
                  <a:lnTo>
                    <a:pt x="2496023" y="1550573"/>
                  </a:lnTo>
                  <a:lnTo>
                    <a:pt x="2499023" y="1549090"/>
                  </a:lnTo>
                  <a:lnTo>
                    <a:pt x="2501444" y="1543415"/>
                  </a:lnTo>
                  <a:lnTo>
                    <a:pt x="2499962" y="1540417"/>
                  </a:lnTo>
                  <a:close/>
                </a:path>
                <a:path w="18721070" h="11073765">
                  <a:moveTo>
                    <a:pt x="1539395" y="1128302"/>
                  </a:moveTo>
                  <a:lnTo>
                    <a:pt x="1533385" y="1125739"/>
                  </a:lnTo>
                  <a:lnTo>
                    <a:pt x="1529861" y="1126603"/>
                  </a:lnTo>
                  <a:lnTo>
                    <a:pt x="1527298" y="1132611"/>
                  </a:lnTo>
                  <a:lnTo>
                    <a:pt x="1528304" y="1135803"/>
                  </a:lnTo>
                  <a:lnTo>
                    <a:pt x="1531166" y="1137418"/>
                  </a:lnTo>
                  <a:lnTo>
                    <a:pt x="1537508" y="1140124"/>
                  </a:lnTo>
                  <a:lnTo>
                    <a:pt x="1540842" y="1138783"/>
                  </a:lnTo>
                  <a:lnTo>
                    <a:pt x="1543262" y="1133109"/>
                  </a:lnTo>
                  <a:lnTo>
                    <a:pt x="1542257" y="1129918"/>
                  </a:lnTo>
                  <a:lnTo>
                    <a:pt x="1539395" y="1128302"/>
                  </a:lnTo>
                  <a:close/>
                </a:path>
                <a:path w="18721070" h="11073765">
                  <a:moveTo>
                    <a:pt x="2581789" y="1570586"/>
                  </a:moveTo>
                  <a:lnTo>
                    <a:pt x="2578642" y="1569638"/>
                  </a:lnTo>
                  <a:lnTo>
                    <a:pt x="2572299" y="1566932"/>
                  </a:lnTo>
                  <a:lnTo>
                    <a:pt x="2569299" y="1568415"/>
                  </a:lnTo>
                  <a:lnTo>
                    <a:pt x="2566736" y="1574424"/>
                  </a:lnTo>
                  <a:lnTo>
                    <a:pt x="2568219" y="1577423"/>
                  </a:lnTo>
                  <a:lnTo>
                    <a:pt x="2570889" y="1578562"/>
                  </a:lnTo>
                  <a:lnTo>
                    <a:pt x="2571366" y="1578371"/>
                  </a:lnTo>
                  <a:lnTo>
                    <a:pt x="2577709" y="1581076"/>
                  </a:lnTo>
                  <a:lnTo>
                    <a:pt x="2580708" y="1579595"/>
                  </a:lnTo>
                  <a:lnTo>
                    <a:pt x="2583129" y="1573920"/>
                  </a:lnTo>
                  <a:lnTo>
                    <a:pt x="2581789" y="1570586"/>
                  </a:lnTo>
                  <a:close/>
                </a:path>
                <a:path w="18721070" h="11073765">
                  <a:moveTo>
                    <a:pt x="11931560" y="5555338"/>
                  </a:moveTo>
                  <a:lnTo>
                    <a:pt x="11927985" y="5555392"/>
                  </a:lnTo>
                  <a:lnTo>
                    <a:pt x="11925845" y="5557635"/>
                  </a:lnTo>
                  <a:lnTo>
                    <a:pt x="11923370" y="5559736"/>
                  </a:lnTo>
                  <a:lnTo>
                    <a:pt x="11923425" y="5563310"/>
                  </a:lnTo>
                  <a:lnTo>
                    <a:pt x="11925668" y="5565451"/>
                  </a:lnTo>
                  <a:lnTo>
                    <a:pt x="11928102" y="5568068"/>
                  </a:lnTo>
                  <a:lnTo>
                    <a:pt x="11928627" y="5568687"/>
                  </a:lnTo>
                  <a:lnTo>
                    <a:pt x="11931963" y="5570110"/>
                  </a:lnTo>
                  <a:lnTo>
                    <a:pt x="11934062" y="5569821"/>
                  </a:lnTo>
                  <a:lnTo>
                    <a:pt x="11938392" y="5566145"/>
                  </a:lnTo>
                  <a:lnTo>
                    <a:pt x="11938338" y="5562569"/>
                  </a:lnTo>
                  <a:lnTo>
                    <a:pt x="11936095" y="5560429"/>
                  </a:lnTo>
                  <a:lnTo>
                    <a:pt x="11933660" y="5557813"/>
                  </a:lnTo>
                  <a:lnTo>
                    <a:pt x="11931560" y="5555338"/>
                  </a:lnTo>
                  <a:close/>
                </a:path>
                <a:path w="18721070" h="11073765">
                  <a:moveTo>
                    <a:pt x="1455737" y="1086698"/>
                  </a:moveTo>
                  <a:lnTo>
                    <a:pt x="1452404" y="1088038"/>
                  </a:lnTo>
                  <a:lnTo>
                    <a:pt x="1449457" y="1093095"/>
                  </a:lnTo>
                  <a:lnTo>
                    <a:pt x="1450321" y="1096620"/>
                  </a:lnTo>
                  <a:lnTo>
                    <a:pt x="1453183" y="1098235"/>
                  </a:lnTo>
                  <a:lnTo>
                    <a:pt x="1459526" y="1100941"/>
                  </a:lnTo>
                  <a:lnTo>
                    <a:pt x="1462717" y="1099935"/>
                  </a:lnTo>
                  <a:lnTo>
                    <a:pt x="1463856" y="1097264"/>
                  </a:lnTo>
                  <a:lnTo>
                    <a:pt x="1465329" y="1094735"/>
                  </a:lnTo>
                  <a:lnTo>
                    <a:pt x="1464466" y="1091211"/>
                  </a:lnTo>
                  <a:lnTo>
                    <a:pt x="1461603" y="1089596"/>
                  </a:lnTo>
                  <a:lnTo>
                    <a:pt x="1458265" y="1088171"/>
                  </a:lnTo>
                  <a:lnTo>
                    <a:pt x="1455737" y="1086698"/>
                  </a:lnTo>
                  <a:close/>
                </a:path>
                <a:path w="18721070" h="11073765">
                  <a:moveTo>
                    <a:pt x="2663140" y="1600947"/>
                  </a:moveTo>
                  <a:lnTo>
                    <a:pt x="2653793" y="1596960"/>
                  </a:lnTo>
                  <a:lnTo>
                    <a:pt x="2650793" y="1598442"/>
                  </a:lnTo>
                  <a:lnTo>
                    <a:pt x="2648230" y="1604452"/>
                  </a:lnTo>
                  <a:lnTo>
                    <a:pt x="2649712" y="1607451"/>
                  </a:lnTo>
                  <a:lnTo>
                    <a:pt x="2652383" y="1608590"/>
                  </a:lnTo>
                  <a:lnTo>
                    <a:pt x="2652859" y="1608399"/>
                  </a:lnTo>
                  <a:lnTo>
                    <a:pt x="2659202" y="1611104"/>
                  </a:lnTo>
                  <a:lnTo>
                    <a:pt x="2662201" y="1609623"/>
                  </a:lnTo>
                  <a:lnTo>
                    <a:pt x="2664623" y="1603946"/>
                  </a:lnTo>
                  <a:lnTo>
                    <a:pt x="2663140" y="1600947"/>
                  </a:lnTo>
                  <a:close/>
                </a:path>
                <a:path w="18721070" h="11073765">
                  <a:moveTo>
                    <a:pt x="2744918" y="1630308"/>
                  </a:moveTo>
                  <a:lnTo>
                    <a:pt x="2741771" y="1629360"/>
                  </a:lnTo>
                  <a:lnTo>
                    <a:pt x="2735428" y="1626654"/>
                  </a:lnTo>
                  <a:lnTo>
                    <a:pt x="2732429" y="1628137"/>
                  </a:lnTo>
                  <a:lnTo>
                    <a:pt x="2729866" y="1634145"/>
                  </a:lnTo>
                  <a:lnTo>
                    <a:pt x="2731348" y="1637145"/>
                  </a:lnTo>
                  <a:lnTo>
                    <a:pt x="2734018" y="1638284"/>
                  </a:lnTo>
                  <a:lnTo>
                    <a:pt x="2734495" y="1638093"/>
                  </a:lnTo>
                  <a:lnTo>
                    <a:pt x="2740837" y="1640798"/>
                  </a:lnTo>
                  <a:lnTo>
                    <a:pt x="2743838" y="1639316"/>
                  </a:lnTo>
                  <a:lnTo>
                    <a:pt x="2746400" y="1633308"/>
                  </a:lnTo>
                  <a:lnTo>
                    <a:pt x="2744918" y="1630308"/>
                  </a:lnTo>
                  <a:close/>
                </a:path>
                <a:path w="18721070" h="11073765">
                  <a:moveTo>
                    <a:pt x="1384239" y="1049887"/>
                  </a:moveTo>
                  <a:lnTo>
                    <a:pt x="1381235" y="1048605"/>
                  </a:lnTo>
                  <a:lnTo>
                    <a:pt x="1378432" y="1053328"/>
                  </a:lnTo>
                  <a:lnTo>
                    <a:pt x="1376153" y="1058669"/>
                  </a:lnTo>
                  <a:lnTo>
                    <a:pt x="1382162" y="1061232"/>
                  </a:lnTo>
                  <a:lnTo>
                    <a:pt x="1385353" y="1060226"/>
                  </a:lnTo>
                  <a:lnTo>
                    <a:pt x="1386861" y="1056923"/>
                  </a:lnTo>
                  <a:lnTo>
                    <a:pt x="1387966" y="1055027"/>
                  </a:lnTo>
                  <a:lnTo>
                    <a:pt x="1387101" y="1051502"/>
                  </a:lnTo>
                  <a:lnTo>
                    <a:pt x="1384239" y="1049887"/>
                  </a:lnTo>
                  <a:close/>
                </a:path>
                <a:path w="18721070" h="11073765">
                  <a:moveTo>
                    <a:pt x="2826029" y="1659382"/>
                  </a:moveTo>
                  <a:lnTo>
                    <a:pt x="2823216" y="1658576"/>
                  </a:lnTo>
                  <a:lnTo>
                    <a:pt x="2817207" y="1656013"/>
                  </a:lnTo>
                  <a:lnTo>
                    <a:pt x="2814207" y="1657496"/>
                  </a:lnTo>
                  <a:lnTo>
                    <a:pt x="2811644" y="1663505"/>
                  </a:lnTo>
                  <a:lnTo>
                    <a:pt x="2813127" y="1666505"/>
                  </a:lnTo>
                  <a:lnTo>
                    <a:pt x="2815797" y="1667644"/>
                  </a:lnTo>
                  <a:lnTo>
                    <a:pt x="2816273" y="1667453"/>
                  </a:lnTo>
                  <a:lnTo>
                    <a:pt x="2822282" y="1670016"/>
                  </a:lnTo>
                  <a:lnTo>
                    <a:pt x="2825282" y="1668533"/>
                  </a:lnTo>
                  <a:lnTo>
                    <a:pt x="2827845" y="1662524"/>
                  </a:lnTo>
                  <a:lnTo>
                    <a:pt x="2826029" y="1659382"/>
                  </a:lnTo>
                  <a:close/>
                </a:path>
                <a:path w="18721070" h="11073765">
                  <a:moveTo>
                    <a:pt x="1307637" y="1009319"/>
                  </a:moveTo>
                  <a:lnTo>
                    <a:pt x="1304632" y="1008038"/>
                  </a:lnTo>
                  <a:lnTo>
                    <a:pt x="1301829" y="1012760"/>
                  </a:lnTo>
                  <a:lnTo>
                    <a:pt x="1299550" y="1018101"/>
                  </a:lnTo>
                  <a:lnTo>
                    <a:pt x="1302889" y="1019525"/>
                  </a:lnTo>
                  <a:lnTo>
                    <a:pt x="1302746" y="1019859"/>
                  </a:lnTo>
                  <a:lnTo>
                    <a:pt x="1305417" y="1020998"/>
                  </a:lnTo>
                  <a:lnTo>
                    <a:pt x="1308608" y="1019993"/>
                  </a:lnTo>
                  <a:lnTo>
                    <a:pt x="1310286" y="1016367"/>
                  </a:lnTo>
                  <a:lnTo>
                    <a:pt x="1311363" y="1014459"/>
                  </a:lnTo>
                  <a:lnTo>
                    <a:pt x="1310356" y="1011268"/>
                  </a:lnTo>
                  <a:lnTo>
                    <a:pt x="1307637" y="1009319"/>
                  </a:lnTo>
                  <a:close/>
                </a:path>
                <a:path w="18721070" h="11073765">
                  <a:moveTo>
                    <a:pt x="2907949" y="1688409"/>
                  </a:moveTo>
                  <a:lnTo>
                    <a:pt x="2905136" y="1687604"/>
                  </a:lnTo>
                  <a:lnTo>
                    <a:pt x="2899127" y="1685041"/>
                  </a:lnTo>
                  <a:lnTo>
                    <a:pt x="2896128" y="1686522"/>
                  </a:lnTo>
                  <a:lnTo>
                    <a:pt x="2893707" y="1692197"/>
                  </a:lnTo>
                  <a:lnTo>
                    <a:pt x="2895189" y="1695198"/>
                  </a:lnTo>
                  <a:lnTo>
                    <a:pt x="2904203" y="1699042"/>
                  </a:lnTo>
                  <a:lnTo>
                    <a:pt x="2907203" y="1697559"/>
                  </a:lnTo>
                  <a:lnTo>
                    <a:pt x="2909766" y="1691551"/>
                  </a:lnTo>
                  <a:lnTo>
                    <a:pt x="2907949" y="1688409"/>
                  </a:lnTo>
                  <a:close/>
                </a:path>
                <a:path w="18721070" h="11073765">
                  <a:moveTo>
                    <a:pt x="1225404" y="964376"/>
                  </a:moveTo>
                  <a:lnTo>
                    <a:pt x="1221878" y="965241"/>
                  </a:lnTo>
                  <a:lnTo>
                    <a:pt x="1218648" y="970965"/>
                  </a:lnTo>
                  <a:lnTo>
                    <a:pt x="1219654" y="974156"/>
                  </a:lnTo>
                  <a:lnTo>
                    <a:pt x="1222374" y="976105"/>
                  </a:lnTo>
                  <a:lnTo>
                    <a:pt x="1228716" y="978810"/>
                  </a:lnTo>
                  <a:lnTo>
                    <a:pt x="1232241" y="977947"/>
                  </a:lnTo>
                  <a:lnTo>
                    <a:pt x="1233380" y="975277"/>
                  </a:lnTo>
                  <a:lnTo>
                    <a:pt x="1234995" y="972414"/>
                  </a:lnTo>
                  <a:lnTo>
                    <a:pt x="1233989" y="969223"/>
                  </a:lnTo>
                  <a:lnTo>
                    <a:pt x="1231270" y="967273"/>
                  </a:lnTo>
                  <a:lnTo>
                    <a:pt x="1227932" y="965849"/>
                  </a:lnTo>
                  <a:lnTo>
                    <a:pt x="1225404" y="964376"/>
                  </a:lnTo>
                  <a:close/>
                </a:path>
                <a:path w="18721070" h="11073765">
                  <a:moveTo>
                    <a:pt x="2990489" y="1716909"/>
                  </a:moveTo>
                  <a:lnTo>
                    <a:pt x="2987342" y="1715961"/>
                  </a:lnTo>
                  <a:lnTo>
                    <a:pt x="2984004" y="1714537"/>
                  </a:lnTo>
                  <a:lnTo>
                    <a:pt x="2981190" y="1713732"/>
                  </a:lnTo>
                  <a:lnTo>
                    <a:pt x="2978191" y="1715215"/>
                  </a:lnTo>
                  <a:lnTo>
                    <a:pt x="2975770" y="1720890"/>
                  </a:lnTo>
                  <a:lnTo>
                    <a:pt x="2977253" y="1723889"/>
                  </a:lnTo>
                  <a:lnTo>
                    <a:pt x="2983929" y="1726737"/>
                  </a:lnTo>
                  <a:lnTo>
                    <a:pt x="2986742" y="1727542"/>
                  </a:lnTo>
                  <a:lnTo>
                    <a:pt x="2989742" y="1726060"/>
                  </a:lnTo>
                  <a:lnTo>
                    <a:pt x="2991023" y="1723056"/>
                  </a:lnTo>
                  <a:lnTo>
                    <a:pt x="2991655" y="1720958"/>
                  </a:lnTo>
                  <a:lnTo>
                    <a:pt x="2991971" y="1719909"/>
                  </a:lnTo>
                  <a:lnTo>
                    <a:pt x="2990489" y="1716909"/>
                  </a:lnTo>
                  <a:close/>
                </a:path>
                <a:path w="18721070" h="11073765">
                  <a:moveTo>
                    <a:pt x="3072503" y="1744792"/>
                  </a:moveTo>
                  <a:lnTo>
                    <a:pt x="3069356" y="1743844"/>
                  </a:lnTo>
                  <a:lnTo>
                    <a:pt x="3066017" y="1742420"/>
                  </a:lnTo>
                  <a:lnTo>
                    <a:pt x="3063204" y="1741615"/>
                  </a:lnTo>
                  <a:lnTo>
                    <a:pt x="3060205" y="1743097"/>
                  </a:lnTo>
                  <a:lnTo>
                    <a:pt x="3057784" y="1748772"/>
                  </a:lnTo>
                  <a:lnTo>
                    <a:pt x="3059266" y="1751772"/>
                  </a:lnTo>
                  <a:lnTo>
                    <a:pt x="3065943" y="1754620"/>
                  </a:lnTo>
                  <a:lnTo>
                    <a:pt x="3068756" y="1755425"/>
                  </a:lnTo>
                  <a:lnTo>
                    <a:pt x="3071756" y="1753943"/>
                  </a:lnTo>
                  <a:lnTo>
                    <a:pt x="3073037" y="1750939"/>
                  </a:lnTo>
                  <a:lnTo>
                    <a:pt x="3073669" y="1748840"/>
                  </a:lnTo>
                  <a:lnTo>
                    <a:pt x="3073985" y="1747791"/>
                  </a:lnTo>
                  <a:lnTo>
                    <a:pt x="3072503" y="1744792"/>
                  </a:lnTo>
                  <a:close/>
                </a:path>
                <a:path w="18721070" h="11073765">
                  <a:moveTo>
                    <a:pt x="1149655" y="921806"/>
                  </a:moveTo>
                  <a:lnTo>
                    <a:pt x="1145796" y="922528"/>
                  </a:lnTo>
                  <a:lnTo>
                    <a:pt x="1144514" y="925532"/>
                  </a:lnTo>
                  <a:lnTo>
                    <a:pt x="1143042" y="928060"/>
                  </a:lnTo>
                  <a:lnTo>
                    <a:pt x="1144239" y="931728"/>
                  </a:lnTo>
                  <a:lnTo>
                    <a:pt x="1146625" y="933534"/>
                  </a:lnTo>
                  <a:lnTo>
                    <a:pt x="1152967" y="936240"/>
                  </a:lnTo>
                  <a:lnTo>
                    <a:pt x="1156493" y="935376"/>
                  </a:lnTo>
                  <a:lnTo>
                    <a:pt x="1157631" y="932706"/>
                  </a:lnTo>
                  <a:lnTo>
                    <a:pt x="1159105" y="930177"/>
                  </a:lnTo>
                  <a:lnTo>
                    <a:pt x="1157907" y="926510"/>
                  </a:lnTo>
                  <a:lnTo>
                    <a:pt x="1155521" y="924703"/>
                  </a:lnTo>
                  <a:lnTo>
                    <a:pt x="1152183" y="923279"/>
                  </a:lnTo>
                  <a:lnTo>
                    <a:pt x="1149655" y="921806"/>
                  </a:lnTo>
                  <a:close/>
                </a:path>
                <a:path w="18721070" h="11073765">
                  <a:moveTo>
                    <a:pt x="11870884" y="5493155"/>
                  </a:moveTo>
                  <a:lnTo>
                    <a:pt x="11867309" y="5493209"/>
                  </a:lnTo>
                  <a:lnTo>
                    <a:pt x="11863029" y="5497696"/>
                  </a:lnTo>
                  <a:lnTo>
                    <a:pt x="11863083" y="5501270"/>
                  </a:lnTo>
                  <a:lnTo>
                    <a:pt x="11865327" y="5503411"/>
                  </a:lnTo>
                  <a:lnTo>
                    <a:pt x="11867762" y="5506028"/>
                  </a:lnTo>
                  <a:lnTo>
                    <a:pt x="11868288" y="5506647"/>
                  </a:lnTo>
                  <a:lnTo>
                    <a:pt x="11871625" y="5508071"/>
                  </a:lnTo>
                  <a:lnTo>
                    <a:pt x="11874196" y="5507589"/>
                  </a:lnTo>
                  <a:lnTo>
                    <a:pt x="11875718" y="5505871"/>
                  </a:lnTo>
                  <a:lnTo>
                    <a:pt x="11877859" y="5503628"/>
                  </a:lnTo>
                  <a:lnTo>
                    <a:pt x="11877806" y="5500054"/>
                  </a:lnTo>
                  <a:lnTo>
                    <a:pt x="11875563" y="5497914"/>
                  </a:lnTo>
                  <a:lnTo>
                    <a:pt x="11873128" y="5495296"/>
                  </a:lnTo>
                  <a:lnTo>
                    <a:pt x="11870884" y="5493155"/>
                  </a:lnTo>
                  <a:close/>
                </a:path>
                <a:path w="18721070" h="11073765">
                  <a:moveTo>
                    <a:pt x="3154851" y="1772816"/>
                  </a:moveTo>
                  <a:lnTo>
                    <a:pt x="3151704" y="1771868"/>
                  </a:lnTo>
                  <a:lnTo>
                    <a:pt x="3148366" y="1770444"/>
                  </a:lnTo>
                  <a:lnTo>
                    <a:pt x="3145553" y="1769639"/>
                  </a:lnTo>
                  <a:lnTo>
                    <a:pt x="3142553" y="1771121"/>
                  </a:lnTo>
                  <a:lnTo>
                    <a:pt x="3140132" y="1776796"/>
                  </a:lnTo>
                  <a:lnTo>
                    <a:pt x="3141614" y="1779797"/>
                  </a:lnTo>
                  <a:lnTo>
                    <a:pt x="3144285" y="1780936"/>
                  </a:lnTo>
                  <a:lnTo>
                    <a:pt x="3144761" y="1780744"/>
                  </a:lnTo>
                  <a:lnTo>
                    <a:pt x="3148433" y="1782311"/>
                  </a:lnTo>
                  <a:lnTo>
                    <a:pt x="3151246" y="1783116"/>
                  </a:lnTo>
                  <a:lnTo>
                    <a:pt x="3154246" y="1781633"/>
                  </a:lnTo>
                  <a:lnTo>
                    <a:pt x="3155528" y="1778629"/>
                  </a:lnTo>
                  <a:lnTo>
                    <a:pt x="3156333" y="1775816"/>
                  </a:lnTo>
                  <a:lnTo>
                    <a:pt x="3154851" y="1772816"/>
                  </a:lnTo>
                  <a:close/>
                </a:path>
                <a:path w="18721070" h="11073765">
                  <a:moveTo>
                    <a:pt x="1075144" y="878185"/>
                  </a:moveTo>
                  <a:lnTo>
                    <a:pt x="1071618" y="879050"/>
                  </a:lnTo>
                  <a:lnTo>
                    <a:pt x="1070146" y="881577"/>
                  </a:lnTo>
                  <a:lnTo>
                    <a:pt x="1069069" y="883485"/>
                  </a:lnTo>
                  <a:lnTo>
                    <a:pt x="1068531" y="884439"/>
                  </a:lnTo>
                  <a:lnTo>
                    <a:pt x="1069394" y="887964"/>
                  </a:lnTo>
                  <a:lnTo>
                    <a:pt x="1071780" y="889771"/>
                  </a:lnTo>
                  <a:lnTo>
                    <a:pt x="1078123" y="892477"/>
                  </a:lnTo>
                  <a:lnTo>
                    <a:pt x="1081171" y="891804"/>
                  </a:lnTo>
                  <a:lnTo>
                    <a:pt x="1082645" y="889275"/>
                  </a:lnTo>
                  <a:lnTo>
                    <a:pt x="1083721" y="887368"/>
                  </a:lnTo>
                  <a:lnTo>
                    <a:pt x="1084260" y="886414"/>
                  </a:lnTo>
                  <a:lnTo>
                    <a:pt x="1083396" y="882890"/>
                  </a:lnTo>
                  <a:lnTo>
                    <a:pt x="1081010" y="881083"/>
                  </a:lnTo>
                  <a:lnTo>
                    <a:pt x="1077672" y="879659"/>
                  </a:lnTo>
                  <a:lnTo>
                    <a:pt x="1075144" y="878185"/>
                  </a:lnTo>
                  <a:close/>
                </a:path>
                <a:path w="18721070" h="11073765">
                  <a:moveTo>
                    <a:pt x="3237149" y="1800031"/>
                  </a:moveTo>
                  <a:lnTo>
                    <a:pt x="3234336" y="1799226"/>
                  </a:lnTo>
                  <a:lnTo>
                    <a:pt x="3230998" y="1797802"/>
                  </a:lnTo>
                  <a:lnTo>
                    <a:pt x="3228185" y="1796996"/>
                  </a:lnTo>
                  <a:lnTo>
                    <a:pt x="3225185" y="1798478"/>
                  </a:lnTo>
                  <a:lnTo>
                    <a:pt x="3222764" y="1804153"/>
                  </a:lnTo>
                  <a:lnTo>
                    <a:pt x="3224247" y="1807153"/>
                  </a:lnTo>
                  <a:lnTo>
                    <a:pt x="3226917" y="1808292"/>
                  </a:lnTo>
                  <a:lnTo>
                    <a:pt x="3227394" y="1808101"/>
                  </a:lnTo>
                  <a:lnTo>
                    <a:pt x="3231066" y="1809668"/>
                  </a:lnTo>
                  <a:lnTo>
                    <a:pt x="3233879" y="1810473"/>
                  </a:lnTo>
                  <a:lnTo>
                    <a:pt x="3236879" y="1808990"/>
                  </a:lnTo>
                  <a:lnTo>
                    <a:pt x="3238160" y="1805986"/>
                  </a:lnTo>
                  <a:lnTo>
                    <a:pt x="3238965" y="1803174"/>
                  </a:lnTo>
                  <a:lnTo>
                    <a:pt x="3237149" y="1800031"/>
                  </a:lnTo>
                  <a:close/>
                </a:path>
                <a:path w="18721070" h="11073765">
                  <a:moveTo>
                    <a:pt x="3319924" y="1827054"/>
                  </a:moveTo>
                  <a:lnTo>
                    <a:pt x="3316635" y="1826440"/>
                  </a:lnTo>
                  <a:lnTo>
                    <a:pt x="3313297" y="1825016"/>
                  </a:lnTo>
                  <a:lnTo>
                    <a:pt x="3310484" y="1824211"/>
                  </a:lnTo>
                  <a:lnTo>
                    <a:pt x="3307484" y="1825692"/>
                  </a:lnTo>
                  <a:lnTo>
                    <a:pt x="3305063" y="1831367"/>
                  </a:lnTo>
                  <a:lnTo>
                    <a:pt x="3306546" y="1834368"/>
                  </a:lnTo>
                  <a:lnTo>
                    <a:pt x="3309216" y="1835507"/>
                  </a:lnTo>
                  <a:lnTo>
                    <a:pt x="3309692" y="1835315"/>
                  </a:lnTo>
                  <a:lnTo>
                    <a:pt x="3313364" y="1836882"/>
                  </a:lnTo>
                  <a:lnTo>
                    <a:pt x="3316177" y="1837687"/>
                  </a:lnTo>
                  <a:lnTo>
                    <a:pt x="3319177" y="1836205"/>
                  </a:lnTo>
                  <a:lnTo>
                    <a:pt x="3320459" y="1833200"/>
                  </a:lnTo>
                  <a:lnTo>
                    <a:pt x="3321264" y="1830388"/>
                  </a:lnTo>
                  <a:lnTo>
                    <a:pt x="3319924" y="1827054"/>
                  </a:lnTo>
                  <a:close/>
                </a:path>
                <a:path w="18721070" h="11073765">
                  <a:moveTo>
                    <a:pt x="1000583" y="833754"/>
                  </a:moveTo>
                  <a:lnTo>
                    <a:pt x="997059" y="834617"/>
                  </a:lnTo>
                  <a:lnTo>
                    <a:pt x="994112" y="839674"/>
                  </a:lnTo>
                  <a:lnTo>
                    <a:pt x="994976" y="843199"/>
                  </a:lnTo>
                  <a:lnTo>
                    <a:pt x="997219" y="845340"/>
                  </a:lnTo>
                  <a:lnTo>
                    <a:pt x="1003896" y="848188"/>
                  </a:lnTo>
                  <a:lnTo>
                    <a:pt x="1006945" y="847516"/>
                  </a:lnTo>
                  <a:lnTo>
                    <a:pt x="1009891" y="842459"/>
                  </a:lnTo>
                  <a:lnTo>
                    <a:pt x="1009027" y="838934"/>
                  </a:lnTo>
                  <a:lnTo>
                    <a:pt x="1006784" y="836794"/>
                  </a:lnTo>
                  <a:lnTo>
                    <a:pt x="1003445" y="835370"/>
                  </a:lnTo>
                  <a:lnTo>
                    <a:pt x="1000583" y="833754"/>
                  </a:lnTo>
                  <a:close/>
                </a:path>
                <a:path w="18721070" h="11073765">
                  <a:moveTo>
                    <a:pt x="3402699" y="1854077"/>
                  </a:moveTo>
                  <a:lnTo>
                    <a:pt x="3399410" y="1853463"/>
                  </a:lnTo>
                  <a:lnTo>
                    <a:pt x="3396072" y="1852039"/>
                  </a:lnTo>
                  <a:lnTo>
                    <a:pt x="3393259" y="1851234"/>
                  </a:lnTo>
                  <a:lnTo>
                    <a:pt x="3390259" y="1852716"/>
                  </a:lnTo>
                  <a:lnTo>
                    <a:pt x="3387838" y="1858390"/>
                  </a:lnTo>
                  <a:lnTo>
                    <a:pt x="3389321" y="1861390"/>
                  </a:lnTo>
                  <a:lnTo>
                    <a:pt x="3391991" y="1862530"/>
                  </a:lnTo>
                  <a:lnTo>
                    <a:pt x="3392467" y="1862338"/>
                  </a:lnTo>
                  <a:lnTo>
                    <a:pt x="3396140" y="1863905"/>
                  </a:lnTo>
                  <a:lnTo>
                    <a:pt x="3398953" y="1864710"/>
                  </a:lnTo>
                  <a:lnTo>
                    <a:pt x="3401952" y="1863228"/>
                  </a:lnTo>
                  <a:lnTo>
                    <a:pt x="3403234" y="1860223"/>
                  </a:lnTo>
                  <a:lnTo>
                    <a:pt x="3404039" y="1857411"/>
                  </a:lnTo>
                  <a:lnTo>
                    <a:pt x="3402699" y="1854077"/>
                  </a:lnTo>
                  <a:close/>
                </a:path>
                <a:path w="18721070" h="11073765">
                  <a:moveTo>
                    <a:pt x="11809022" y="5432834"/>
                  </a:moveTo>
                  <a:lnTo>
                    <a:pt x="11805447" y="5432888"/>
                  </a:lnTo>
                  <a:lnTo>
                    <a:pt x="11801166" y="5437374"/>
                  </a:lnTo>
                  <a:lnTo>
                    <a:pt x="11801221" y="5440950"/>
                  </a:lnTo>
                  <a:lnTo>
                    <a:pt x="11803463" y="5443090"/>
                  </a:lnTo>
                  <a:lnTo>
                    <a:pt x="11806040" y="5445372"/>
                  </a:lnTo>
                  <a:lnTo>
                    <a:pt x="11806232" y="5445848"/>
                  </a:lnTo>
                  <a:lnTo>
                    <a:pt x="11809903" y="5447415"/>
                  </a:lnTo>
                  <a:lnTo>
                    <a:pt x="11812474" y="5446934"/>
                  </a:lnTo>
                  <a:lnTo>
                    <a:pt x="11813998" y="5445216"/>
                  </a:lnTo>
                  <a:lnTo>
                    <a:pt x="11816140" y="5442972"/>
                  </a:lnTo>
                  <a:lnTo>
                    <a:pt x="11816084" y="5439398"/>
                  </a:lnTo>
                  <a:lnTo>
                    <a:pt x="11813841" y="5437258"/>
                  </a:lnTo>
                  <a:lnTo>
                    <a:pt x="11811265" y="5434975"/>
                  </a:lnTo>
                  <a:lnTo>
                    <a:pt x="11809022" y="5432834"/>
                  </a:lnTo>
                  <a:close/>
                </a:path>
                <a:path w="18721070" h="11073765">
                  <a:moveTo>
                    <a:pt x="3485283" y="1880625"/>
                  </a:moveTo>
                  <a:lnTo>
                    <a:pt x="3481994" y="1880010"/>
                  </a:lnTo>
                  <a:lnTo>
                    <a:pt x="3478655" y="1878585"/>
                  </a:lnTo>
                  <a:lnTo>
                    <a:pt x="3475508" y="1877638"/>
                  </a:lnTo>
                  <a:lnTo>
                    <a:pt x="3472842" y="1879263"/>
                  </a:lnTo>
                  <a:lnTo>
                    <a:pt x="3470422" y="1884938"/>
                  </a:lnTo>
                  <a:lnTo>
                    <a:pt x="3471904" y="1887938"/>
                  </a:lnTo>
                  <a:lnTo>
                    <a:pt x="3474575" y="1889078"/>
                  </a:lnTo>
                  <a:lnTo>
                    <a:pt x="3475051" y="1888886"/>
                  </a:lnTo>
                  <a:lnTo>
                    <a:pt x="3478723" y="1890452"/>
                  </a:lnTo>
                  <a:lnTo>
                    <a:pt x="3481870" y="1891400"/>
                  </a:lnTo>
                  <a:lnTo>
                    <a:pt x="3484536" y="1889775"/>
                  </a:lnTo>
                  <a:lnTo>
                    <a:pt x="3485818" y="1886771"/>
                  </a:lnTo>
                  <a:lnTo>
                    <a:pt x="3486623" y="1883957"/>
                  </a:lnTo>
                  <a:lnTo>
                    <a:pt x="3485283" y="1880625"/>
                  </a:lnTo>
                  <a:close/>
                </a:path>
                <a:path w="18721070" h="11073765">
                  <a:moveTo>
                    <a:pt x="926877" y="787320"/>
                  </a:moveTo>
                  <a:lnTo>
                    <a:pt x="923353" y="788183"/>
                  </a:lnTo>
                  <a:lnTo>
                    <a:pt x="922248" y="790080"/>
                  </a:lnTo>
                  <a:lnTo>
                    <a:pt x="920623" y="792937"/>
                  </a:lnTo>
                  <a:lnTo>
                    <a:pt x="920264" y="793573"/>
                  </a:lnTo>
                  <a:lnTo>
                    <a:pt x="921128" y="797099"/>
                  </a:lnTo>
                  <a:lnTo>
                    <a:pt x="923656" y="798572"/>
                  </a:lnTo>
                  <a:lnTo>
                    <a:pt x="926710" y="800664"/>
                  </a:lnTo>
                  <a:lnTo>
                    <a:pt x="930048" y="802088"/>
                  </a:lnTo>
                  <a:lnTo>
                    <a:pt x="933097" y="801415"/>
                  </a:lnTo>
                  <a:lnTo>
                    <a:pt x="934202" y="799519"/>
                  </a:lnTo>
                  <a:lnTo>
                    <a:pt x="935826" y="796661"/>
                  </a:lnTo>
                  <a:lnTo>
                    <a:pt x="936185" y="796025"/>
                  </a:lnTo>
                  <a:lnTo>
                    <a:pt x="935321" y="792500"/>
                  </a:lnTo>
                  <a:lnTo>
                    <a:pt x="932793" y="791027"/>
                  </a:lnTo>
                  <a:lnTo>
                    <a:pt x="929740" y="788936"/>
                  </a:lnTo>
                  <a:lnTo>
                    <a:pt x="926877" y="787320"/>
                  </a:lnTo>
                  <a:close/>
                </a:path>
                <a:path w="18721070" h="11073765">
                  <a:moveTo>
                    <a:pt x="3567866" y="1907171"/>
                  </a:moveTo>
                  <a:lnTo>
                    <a:pt x="3564912" y="1906698"/>
                  </a:lnTo>
                  <a:lnTo>
                    <a:pt x="3561573" y="1905274"/>
                  </a:lnTo>
                  <a:lnTo>
                    <a:pt x="3558426" y="1904327"/>
                  </a:lnTo>
                  <a:lnTo>
                    <a:pt x="3555760" y="1905952"/>
                  </a:lnTo>
                  <a:lnTo>
                    <a:pt x="3553339" y="1911627"/>
                  </a:lnTo>
                  <a:lnTo>
                    <a:pt x="3554822" y="1914627"/>
                  </a:lnTo>
                  <a:lnTo>
                    <a:pt x="3558159" y="1916051"/>
                  </a:lnTo>
                  <a:lnTo>
                    <a:pt x="3558302" y="1915717"/>
                  </a:lnTo>
                  <a:lnTo>
                    <a:pt x="3561640" y="1917141"/>
                  </a:lnTo>
                  <a:lnTo>
                    <a:pt x="3564787" y="1918089"/>
                  </a:lnTo>
                  <a:lnTo>
                    <a:pt x="3567453" y="1916465"/>
                  </a:lnTo>
                  <a:lnTo>
                    <a:pt x="3568735" y="1913460"/>
                  </a:lnTo>
                  <a:lnTo>
                    <a:pt x="3569683" y="1910312"/>
                  </a:lnTo>
                  <a:lnTo>
                    <a:pt x="3567866" y="1907171"/>
                  </a:lnTo>
                  <a:close/>
                </a:path>
                <a:path w="18721070" h="11073765">
                  <a:moveTo>
                    <a:pt x="854125" y="740503"/>
                  </a:moveTo>
                  <a:lnTo>
                    <a:pt x="850599" y="741367"/>
                  </a:lnTo>
                  <a:lnTo>
                    <a:pt x="846986" y="746139"/>
                  </a:lnTo>
                  <a:lnTo>
                    <a:pt x="847850" y="749663"/>
                  </a:lnTo>
                  <a:lnTo>
                    <a:pt x="850235" y="751470"/>
                  </a:lnTo>
                  <a:lnTo>
                    <a:pt x="853289" y="753562"/>
                  </a:lnTo>
                  <a:lnTo>
                    <a:pt x="854290" y="753989"/>
                  </a:lnTo>
                  <a:lnTo>
                    <a:pt x="854482" y="754465"/>
                  </a:lnTo>
                  <a:lnTo>
                    <a:pt x="856818" y="755462"/>
                  </a:lnTo>
                  <a:lnTo>
                    <a:pt x="859867" y="754789"/>
                  </a:lnTo>
                  <a:lnTo>
                    <a:pt x="862813" y="749733"/>
                  </a:lnTo>
                  <a:lnTo>
                    <a:pt x="862092" y="745875"/>
                  </a:lnTo>
                  <a:lnTo>
                    <a:pt x="859564" y="744402"/>
                  </a:lnTo>
                  <a:lnTo>
                    <a:pt x="856510" y="742310"/>
                  </a:lnTo>
                  <a:lnTo>
                    <a:pt x="854125" y="740503"/>
                  </a:lnTo>
                  <a:close/>
                </a:path>
                <a:path w="18721070" h="11073765">
                  <a:moveTo>
                    <a:pt x="3650926" y="1933526"/>
                  </a:moveTo>
                  <a:lnTo>
                    <a:pt x="3647637" y="1932912"/>
                  </a:lnTo>
                  <a:lnTo>
                    <a:pt x="3644299" y="1931488"/>
                  </a:lnTo>
                  <a:lnTo>
                    <a:pt x="3641152" y="1930541"/>
                  </a:lnTo>
                  <a:lnTo>
                    <a:pt x="3638486" y="1932166"/>
                  </a:lnTo>
                  <a:lnTo>
                    <a:pt x="3636066" y="1937840"/>
                  </a:lnTo>
                  <a:lnTo>
                    <a:pt x="3637548" y="1940840"/>
                  </a:lnTo>
                  <a:lnTo>
                    <a:pt x="3640552" y="1942121"/>
                  </a:lnTo>
                  <a:lnTo>
                    <a:pt x="3641028" y="1941930"/>
                  </a:lnTo>
                  <a:lnTo>
                    <a:pt x="3644367" y="1943354"/>
                  </a:lnTo>
                  <a:lnTo>
                    <a:pt x="3647514" y="1944302"/>
                  </a:lnTo>
                  <a:lnTo>
                    <a:pt x="3650179" y="1942678"/>
                  </a:lnTo>
                  <a:lnTo>
                    <a:pt x="3651461" y="1939673"/>
                  </a:lnTo>
                  <a:lnTo>
                    <a:pt x="3652408" y="1936526"/>
                  </a:lnTo>
                  <a:lnTo>
                    <a:pt x="3650926" y="1933526"/>
                  </a:lnTo>
                  <a:close/>
                </a:path>
                <a:path w="18721070" h="11073765">
                  <a:moveTo>
                    <a:pt x="3733794" y="1959406"/>
                  </a:moveTo>
                  <a:lnTo>
                    <a:pt x="3730505" y="1958792"/>
                  </a:lnTo>
                  <a:lnTo>
                    <a:pt x="3727167" y="1957368"/>
                  </a:lnTo>
                  <a:lnTo>
                    <a:pt x="3724020" y="1956421"/>
                  </a:lnTo>
                  <a:lnTo>
                    <a:pt x="3721354" y="1958045"/>
                  </a:lnTo>
                  <a:lnTo>
                    <a:pt x="3718934" y="1963720"/>
                  </a:lnTo>
                  <a:lnTo>
                    <a:pt x="3720416" y="1966720"/>
                  </a:lnTo>
                  <a:lnTo>
                    <a:pt x="3723420" y="1968001"/>
                  </a:lnTo>
                  <a:lnTo>
                    <a:pt x="3723896" y="1967810"/>
                  </a:lnTo>
                  <a:lnTo>
                    <a:pt x="3727235" y="1969234"/>
                  </a:lnTo>
                  <a:lnTo>
                    <a:pt x="3730382" y="1970182"/>
                  </a:lnTo>
                  <a:lnTo>
                    <a:pt x="3733048" y="1968557"/>
                  </a:lnTo>
                  <a:lnTo>
                    <a:pt x="3734330" y="1965551"/>
                  </a:lnTo>
                  <a:lnTo>
                    <a:pt x="3735277" y="1962405"/>
                  </a:lnTo>
                  <a:lnTo>
                    <a:pt x="3733794" y="1959406"/>
                  </a:lnTo>
                  <a:close/>
                </a:path>
                <a:path w="18721070" h="11073765">
                  <a:moveTo>
                    <a:pt x="11745779" y="5373897"/>
                  </a:moveTo>
                  <a:lnTo>
                    <a:pt x="11742204" y="5373951"/>
                  </a:lnTo>
                  <a:lnTo>
                    <a:pt x="11737924" y="5378438"/>
                  </a:lnTo>
                  <a:lnTo>
                    <a:pt x="11737976" y="5382010"/>
                  </a:lnTo>
                  <a:lnTo>
                    <a:pt x="11740219" y="5384151"/>
                  </a:lnTo>
                  <a:lnTo>
                    <a:pt x="11742797" y="5386435"/>
                  </a:lnTo>
                  <a:lnTo>
                    <a:pt x="11744467" y="5387147"/>
                  </a:lnTo>
                  <a:lnTo>
                    <a:pt x="11744324" y="5387481"/>
                  </a:lnTo>
                  <a:lnTo>
                    <a:pt x="11746660" y="5388477"/>
                  </a:lnTo>
                  <a:lnTo>
                    <a:pt x="11749235" y="5387997"/>
                  </a:lnTo>
                  <a:lnTo>
                    <a:pt x="11750756" y="5386278"/>
                  </a:lnTo>
                  <a:lnTo>
                    <a:pt x="11752896" y="5384035"/>
                  </a:lnTo>
                  <a:lnTo>
                    <a:pt x="11752842" y="5380462"/>
                  </a:lnTo>
                  <a:lnTo>
                    <a:pt x="11750598" y="5378320"/>
                  </a:lnTo>
                  <a:lnTo>
                    <a:pt x="11748023" y="5376038"/>
                  </a:lnTo>
                  <a:lnTo>
                    <a:pt x="11745779" y="5373897"/>
                  </a:lnTo>
                  <a:close/>
                </a:path>
                <a:path w="18721070" h="11073765">
                  <a:moveTo>
                    <a:pt x="781941" y="692350"/>
                  </a:moveTo>
                  <a:lnTo>
                    <a:pt x="778416" y="693214"/>
                  </a:lnTo>
                  <a:lnTo>
                    <a:pt x="774802" y="697987"/>
                  </a:lnTo>
                  <a:lnTo>
                    <a:pt x="775666" y="701511"/>
                  </a:lnTo>
                  <a:lnTo>
                    <a:pt x="778051" y="703318"/>
                  </a:lnTo>
                  <a:lnTo>
                    <a:pt x="781105" y="705409"/>
                  </a:lnTo>
                  <a:lnTo>
                    <a:pt x="782107" y="705836"/>
                  </a:lnTo>
                  <a:lnTo>
                    <a:pt x="781964" y="706170"/>
                  </a:lnTo>
                  <a:lnTo>
                    <a:pt x="784301" y="707167"/>
                  </a:lnTo>
                  <a:lnTo>
                    <a:pt x="787492" y="706161"/>
                  </a:lnTo>
                  <a:lnTo>
                    <a:pt x="788822" y="703968"/>
                  </a:lnTo>
                  <a:lnTo>
                    <a:pt x="790629" y="701581"/>
                  </a:lnTo>
                  <a:lnTo>
                    <a:pt x="789766" y="698056"/>
                  </a:lnTo>
                  <a:lnTo>
                    <a:pt x="787380" y="696249"/>
                  </a:lnTo>
                  <a:lnTo>
                    <a:pt x="784327" y="694157"/>
                  </a:lnTo>
                  <a:lnTo>
                    <a:pt x="781941" y="692350"/>
                  </a:lnTo>
                  <a:close/>
                </a:path>
                <a:path w="18721070" h="11073765">
                  <a:moveTo>
                    <a:pt x="3816997" y="1985427"/>
                  </a:moveTo>
                  <a:lnTo>
                    <a:pt x="3813707" y="1984813"/>
                  </a:lnTo>
                  <a:lnTo>
                    <a:pt x="3810369" y="1983389"/>
                  </a:lnTo>
                  <a:lnTo>
                    <a:pt x="3807223" y="1982441"/>
                  </a:lnTo>
                  <a:lnTo>
                    <a:pt x="3804557" y="1984066"/>
                  </a:lnTo>
                  <a:lnTo>
                    <a:pt x="3802136" y="1989741"/>
                  </a:lnTo>
                  <a:lnTo>
                    <a:pt x="3803618" y="1992741"/>
                  </a:lnTo>
                  <a:lnTo>
                    <a:pt x="3806622" y="1994023"/>
                  </a:lnTo>
                  <a:lnTo>
                    <a:pt x="3807099" y="1993831"/>
                  </a:lnTo>
                  <a:lnTo>
                    <a:pt x="3810438" y="1995255"/>
                  </a:lnTo>
                  <a:lnTo>
                    <a:pt x="3813585" y="1996203"/>
                  </a:lnTo>
                  <a:lnTo>
                    <a:pt x="3816250" y="1994579"/>
                  </a:lnTo>
                  <a:lnTo>
                    <a:pt x="3817532" y="1991574"/>
                  </a:lnTo>
                  <a:lnTo>
                    <a:pt x="3818480" y="1988426"/>
                  </a:lnTo>
                  <a:lnTo>
                    <a:pt x="3816997" y="1985427"/>
                  </a:lnTo>
                  <a:close/>
                </a:path>
                <a:path w="18721070" h="11073765">
                  <a:moveTo>
                    <a:pt x="3900008" y="2010972"/>
                  </a:moveTo>
                  <a:lnTo>
                    <a:pt x="3896719" y="2010358"/>
                  </a:lnTo>
                  <a:lnTo>
                    <a:pt x="3893380" y="2008934"/>
                  </a:lnTo>
                  <a:lnTo>
                    <a:pt x="3890233" y="2007987"/>
                  </a:lnTo>
                  <a:lnTo>
                    <a:pt x="3887567" y="2009612"/>
                  </a:lnTo>
                  <a:lnTo>
                    <a:pt x="3885146" y="2015287"/>
                  </a:lnTo>
                  <a:lnTo>
                    <a:pt x="3886629" y="2018286"/>
                  </a:lnTo>
                  <a:lnTo>
                    <a:pt x="3889634" y="2019568"/>
                  </a:lnTo>
                  <a:lnTo>
                    <a:pt x="3890110" y="2019376"/>
                  </a:lnTo>
                  <a:lnTo>
                    <a:pt x="3893448" y="2020800"/>
                  </a:lnTo>
                  <a:lnTo>
                    <a:pt x="3896595" y="2021748"/>
                  </a:lnTo>
                  <a:lnTo>
                    <a:pt x="3899261" y="2020124"/>
                  </a:lnTo>
                  <a:lnTo>
                    <a:pt x="3900542" y="2017120"/>
                  </a:lnTo>
                  <a:lnTo>
                    <a:pt x="3901490" y="2013972"/>
                  </a:lnTo>
                  <a:lnTo>
                    <a:pt x="3900008" y="2010972"/>
                  </a:lnTo>
                  <a:close/>
                </a:path>
                <a:path w="18721070" h="11073765">
                  <a:moveTo>
                    <a:pt x="710469" y="642530"/>
                  </a:moveTo>
                  <a:lnTo>
                    <a:pt x="706944" y="643393"/>
                  </a:lnTo>
                  <a:lnTo>
                    <a:pt x="703330" y="648164"/>
                  </a:lnTo>
                  <a:lnTo>
                    <a:pt x="704194" y="651690"/>
                  </a:lnTo>
                  <a:lnTo>
                    <a:pt x="706580" y="653497"/>
                  </a:lnTo>
                  <a:lnTo>
                    <a:pt x="709633" y="655589"/>
                  </a:lnTo>
                  <a:lnTo>
                    <a:pt x="712971" y="657013"/>
                  </a:lnTo>
                  <a:lnTo>
                    <a:pt x="715686" y="656198"/>
                  </a:lnTo>
                  <a:lnTo>
                    <a:pt x="717351" y="654145"/>
                  </a:lnTo>
                  <a:lnTo>
                    <a:pt x="719158" y="651759"/>
                  </a:lnTo>
                  <a:lnTo>
                    <a:pt x="718294" y="648234"/>
                  </a:lnTo>
                  <a:lnTo>
                    <a:pt x="715908" y="646427"/>
                  </a:lnTo>
                  <a:lnTo>
                    <a:pt x="712854" y="644337"/>
                  </a:lnTo>
                  <a:lnTo>
                    <a:pt x="710469" y="642530"/>
                  </a:lnTo>
                  <a:close/>
                </a:path>
                <a:path w="18721070" h="11073765">
                  <a:moveTo>
                    <a:pt x="3983018" y="2036518"/>
                  </a:moveTo>
                  <a:lnTo>
                    <a:pt x="3979729" y="2035904"/>
                  </a:lnTo>
                  <a:lnTo>
                    <a:pt x="3976391" y="2034480"/>
                  </a:lnTo>
                  <a:lnTo>
                    <a:pt x="3973244" y="2033533"/>
                  </a:lnTo>
                  <a:lnTo>
                    <a:pt x="3970436" y="2035491"/>
                  </a:lnTo>
                  <a:lnTo>
                    <a:pt x="3968158" y="2040832"/>
                  </a:lnTo>
                  <a:lnTo>
                    <a:pt x="3969640" y="2043832"/>
                  </a:lnTo>
                  <a:lnTo>
                    <a:pt x="3972644" y="2045114"/>
                  </a:lnTo>
                  <a:lnTo>
                    <a:pt x="3973121" y="2044922"/>
                  </a:lnTo>
                  <a:lnTo>
                    <a:pt x="3976459" y="2046346"/>
                  </a:lnTo>
                  <a:lnTo>
                    <a:pt x="3979606" y="2047294"/>
                  </a:lnTo>
                  <a:lnTo>
                    <a:pt x="3982272" y="2045668"/>
                  </a:lnTo>
                  <a:lnTo>
                    <a:pt x="3983553" y="2042665"/>
                  </a:lnTo>
                  <a:lnTo>
                    <a:pt x="3984501" y="2039518"/>
                  </a:lnTo>
                  <a:lnTo>
                    <a:pt x="3983018" y="2036518"/>
                  </a:lnTo>
                  <a:close/>
                </a:path>
                <a:path w="18721070" h="11073765">
                  <a:moveTo>
                    <a:pt x="11680631" y="5315724"/>
                  </a:moveTo>
                  <a:lnTo>
                    <a:pt x="11677390" y="5315920"/>
                  </a:lnTo>
                  <a:lnTo>
                    <a:pt x="11672824" y="5321075"/>
                  </a:lnTo>
                  <a:lnTo>
                    <a:pt x="11673355" y="5324459"/>
                  </a:lnTo>
                  <a:lnTo>
                    <a:pt x="11675599" y="5326599"/>
                  </a:lnTo>
                  <a:lnTo>
                    <a:pt x="11678175" y="5328881"/>
                  </a:lnTo>
                  <a:lnTo>
                    <a:pt x="11679843" y="5329593"/>
                  </a:lnTo>
                  <a:lnTo>
                    <a:pt x="11679701" y="5329927"/>
                  </a:lnTo>
                  <a:lnTo>
                    <a:pt x="11682038" y="5330924"/>
                  </a:lnTo>
                  <a:lnTo>
                    <a:pt x="11684611" y="5330443"/>
                  </a:lnTo>
                  <a:lnTo>
                    <a:pt x="11686275" y="5328391"/>
                  </a:lnTo>
                  <a:lnTo>
                    <a:pt x="11688558" y="5325815"/>
                  </a:lnTo>
                  <a:lnTo>
                    <a:pt x="11688027" y="5322431"/>
                  </a:lnTo>
                  <a:lnTo>
                    <a:pt x="11685784" y="5320290"/>
                  </a:lnTo>
                  <a:lnTo>
                    <a:pt x="11680631" y="5315724"/>
                  </a:lnTo>
                  <a:close/>
                </a:path>
                <a:path w="18721070" h="11073765">
                  <a:moveTo>
                    <a:pt x="4066171" y="2061730"/>
                  </a:moveTo>
                  <a:lnTo>
                    <a:pt x="4062882" y="2061115"/>
                  </a:lnTo>
                  <a:lnTo>
                    <a:pt x="4059545" y="2059691"/>
                  </a:lnTo>
                  <a:lnTo>
                    <a:pt x="4056398" y="2058744"/>
                  </a:lnTo>
                  <a:lnTo>
                    <a:pt x="4053731" y="2060369"/>
                  </a:lnTo>
                  <a:lnTo>
                    <a:pt x="4051310" y="2066044"/>
                  </a:lnTo>
                  <a:lnTo>
                    <a:pt x="4052793" y="2069044"/>
                  </a:lnTo>
                  <a:lnTo>
                    <a:pt x="4055797" y="2070326"/>
                  </a:lnTo>
                  <a:lnTo>
                    <a:pt x="4056273" y="2070134"/>
                  </a:lnTo>
                  <a:lnTo>
                    <a:pt x="4059612" y="2071558"/>
                  </a:lnTo>
                  <a:lnTo>
                    <a:pt x="4062759" y="2072506"/>
                  </a:lnTo>
                  <a:lnTo>
                    <a:pt x="4065567" y="2070547"/>
                  </a:lnTo>
                  <a:lnTo>
                    <a:pt x="4066707" y="2067876"/>
                  </a:lnTo>
                  <a:lnTo>
                    <a:pt x="4067654" y="2064729"/>
                  </a:lnTo>
                  <a:lnTo>
                    <a:pt x="4066171" y="2061730"/>
                  </a:lnTo>
                  <a:close/>
                </a:path>
                <a:path w="18721070" h="11073765">
                  <a:moveTo>
                    <a:pt x="640377" y="591323"/>
                  </a:moveTo>
                  <a:lnTo>
                    <a:pt x="636852" y="592187"/>
                  </a:lnTo>
                  <a:lnTo>
                    <a:pt x="635045" y="594573"/>
                  </a:lnTo>
                  <a:lnTo>
                    <a:pt x="633096" y="597292"/>
                  </a:lnTo>
                  <a:lnTo>
                    <a:pt x="633625" y="600675"/>
                  </a:lnTo>
                  <a:lnTo>
                    <a:pt x="636011" y="602482"/>
                  </a:lnTo>
                  <a:lnTo>
                    <a:pt x="639065" y="604574"/>
                  </a:lnTo>
                  <a:lnTo>
                    <a:pt x="642737" y="606141"/>
                  </a:lnTo>
                  <a:lnTo>
                    <a:pt x="645452" y="605326"/>
                  </a:lnTo>
                  <a:lnTo>
                    <a:pt x="647116" y="603273"/>
                  </a:lnTo>
                  <a:lnTo>
                    <a:pt x="648732" y="600412"/>
                  </a:lnTo>
                  <a:lnTo>
                    <a:pt x="648202" y="597028"/>
                  </a:lnTo>
                  <a:lnTo>
                    <a:pt x="645816" y="595222"/>
                  </a:lnTo>
                  <a:lnTo>
                    <a:pt x="640377" y="591323"/>
                  </a:lnTo>
                  <a:close/>
                </a:path>
                <a:path w="18721070" h="11073765">
                  <a:moveTo>
                    <a:pt x="4148991" y="2086799"/>
                  </a:moveTo>
                  <a:lnTo>
                    <a:pt x="4146036" y="2086328"/>
                  </a:lnTo>
                  <a:lnTo>
                    <a:pt x="4142697" y="2084904"/>
                  </a:lnTo>
                  <a:lnTo>
                    <a:pt x="4139550" y="2083956"/>
                  </a:lnTo>
                  <a:lnTo>
                    <a:pt x="4136885" y="2085580"/>
                  </a:lnTo>
                  <a:lnTo>
                    <a:pt x="4134464" y="2091255"/>
                  </a:lnTo>
                  <a:lnTo>
                    <a:pt x="4135946" y="2094255"/>
                  </a:lnTo>
                  <a:lnTo>
                    <a:pt x="4138951" y="2095537"/>
                  </a:lnTo>
                  <a:lnTo>
                    <a:pt x="4139427" y="2095345"/>
                  </a:lnTo>
                  <a:lnTo>
                    <a:pt x="4142765" y="2096769"/>
                  </a:lnTo>
                  <a:lnTo>
                    <a:pt x="4145912" y="2097717"/>
                  </a:lnTo>
                  <a:lnTo>
                    <a:pt x="4148578" y="2096091"/>
                  </a:lnTo>
                  <a:lnTo>
                    <a:pt x="4149859" y="2093088"/>
                  </a:lnTo>
                  <a:lnTo>
                    <a:pt x="4150808" y="2089940"/>
                  </a:lnTo>
                  <a:lnTo>
                    <a:pt x="4148991" y="2086799"/>
                  </a:lnTo>
                  <a:close/>
                </a:path>
                <a:path w="18721070" h="11073765">
                  <a:moveTo>
                    <a:pt x="4232144" y="2112010"/>
                  </a:moveTo>
                  <a:lnTo>
                    <a:pt x="4229189" y="2111539"/>
                  </a:lnTo>
                  <a:lnTo>
                    <a:pt x="4225851" y="2110114"/>
                  </a:lnTo>
                  <a:lnTo>
                    <a:pt x="4222704" y="2109167"/>
                  </a:lnTo>
                  <a:lnTo>
                    <a:pt x="4219895" y="2111126"/>
                  </a:lnTo>
                  <a:lnTo>
                    <a:pt x="4218757" y="2113796"/>
                  </a:lnTo>
                  <a:lnTo>
                    <a:pt x="4217950" y="2116609"/>
                  </a:lnTo>
                  <a:lnTo>
                    <a:pt x="4219100" y="2119466"/>
                  </a:lnTo>
                  <a:lnTo>
                    <a:pt x="4222104" y="2120748"/>
                  </a:lnTo>
                  <a:lnTo>
                    <a:pt x="4222580" y="2120556"/>
                  </a:lnTo>
                  <a:lnTo>
                    <a:pt x="4225919" y="2121980"/>
                  </a:lnTo>
                  <a:lnTo>
                    <a:pt x="4229066" y="2122928"/>
                  </a:lnTo>
                  <a:lnTo>
                    <a:pt x="4231731" y="2121304"/>
                  </a:lnTo>
                  <a:lnTo>
                    <a:pt x="4233013" y="2118299"/>
                  </a:lnTo>
                  <a:lnTo>
                    <a:pt x="4233960" y="2115152"/>
                  </a:lnTo>
                  <a:lnTo>
                    <a:pt x="4232144" y="2112010"/>
                  </a:lnTo>
                  <a:close/>
                </a:path>
                <a:path w="18721070" h="11073765">
                  <a:moveTo>
                    <a:pt x="11614772" y="5259222"/>
                  </a:moveTo>
                  <a:lnTo>
                    <a:pt x="11611055" y="5259609"/>
                  </a:lnTo>
                  <a:lnTo>
                    <a:pt x="11609248" y="5261996"/>
                  </a:lnTo>
                  <a:lnTo>
                    <a:pt x="11607109" y="5264239"/>
                  </a:lnTo>
                  <a:lnTo>
                    <a:pt x="11607495" y="5267956"/>
                  </a:lnTo>
                  <a:lnTo>
                    <a:pt x="11609880" y="5269762"/>
                  </a:lnTo>
                  <a:lnTo>
                    <a:pt x="11612458" y="5272045"/>
                  </a:lnTo>
                  <a:lnTo>
                    <a:pt x="11614128" y="5272757"/>
                  </a:lnTo>
                  <a:lnTo>
                    <a:pt x="11613650" y="5272948"/>
                  </a:lnTo>
                  <a:lnTo>
                    <a:pt x="11615988" y="5273945"/>
                  </a:lnTo>
                  <a:lnTo>
                    <a:pt x="11618560" y="5273465"/>
                  </a:lnTo>
                  <a:lnTo>
                    <a:pt x="11620225" y="5271413"/>
                  </a:lnTo>
                  <a:lnTo>
                    <a:pt x="11622366" y="5269170"/>
                  </a:lnTo>
                  <a:lnTo>
                    <a:pt x="11621834" y="5265786"/>
                  </a:lnTo>
                  <a:lnTo>
                    <a:pt x="11619592" y="5263645"/>
                  </a:lnTo>
                  <a:lnTo>
                    <a:pt x="11617015" y="5261362"/>
                  </a:lnTo>
                  <a:lnTo>
                    <a:pt x="11614772" y="5259222"/>
                  </a:lnTo>
                  <a:close/>
                </a:path>
                <a:path w="18721070" h="11073765">
                  <a:moveTo>
                    <a:pt x="571571" y="539877"/>
                  </a:moveTo>
                  <a:lnTo>
                    <a:pt x="567854" y="540265"/>
                  </a:lnTo>
                  <a:lnTo>
                    <a:pt x="564241" y="545037"/>
                  </a:lnTo>
                  <a:lnTo>
                    <a:pt x="564629" y="548753"/>
                  </a:lnTo>
                  <a:lnTo>
                    <a:pt x="567014" y="550560"/>
                  </a:lnTo>
                  <a:lnTo>
                    <a:pt x="569734" y="552509"/>
                  </a:lnTo>
                  <a:lnTo>
                    <a:pt x="571069" y="553079"/>
                  </a:lnTo>
                  <a:lnTo>
                    <a:pt x="570927" y="553412"/>
                  </a:lnTo>
                  <a:lnTo>
                    <a:pt x="573263" y="554409"/>
                  </a:lnTo>
                  <a:lnTo>
                    <a:pt x="575979" y="553594"/>
                  </a:lnTo>
                  <a:lnTo>
                    <a:pt x="577643" y="551542"/>
                  </a:lnTo>
                  <a:lnTo>
                    <a:pt x="579450" y="549157"/>
                  </a:lnTo>
                  <a:lnTo>
                    <a:pt x="579062" y="545441"/>
                  </a:lnTo>
                  <a:lnTo>
                    <a:pt x="576676" y="543634"/>
                  </a:lnTo>
                  <a:lnTo>
                    <a:pt x="573957" y="541684"/>
                  </a:lnTo>
                  <a:lnTo>
                    <a:pt x="571571" y="539877"/>
                  </a:lnTo>
                  <a:close/>
                </a:path>
                <a:path w="18721070" h="11073765">
                  <a:moveTo>
                    <a:pt x="4315632" y="2137365"/>
                  </a:moveTo>
                  <a:lnTo>
                    <a:pt x="4312342" y="2136751"/>
                  </a:lnTo>
                  <a:lnTo>
                    <a:pt x="4309003" y="2135327"/>
                  </a:lnTo>
                  <a:lnTo>
                    <a:pt x="4305857" y="2134379"/>
                  </a:lnTo>
                  <a:lnTo>
                    <a:pt x="4303049" y="2136337"/>
                  </a:lnTo>
                  <a:lnTo>
                    <a:pt x="4301909" y="2139008"/>
                  </a:lnTo>
                  <a:lnTo>
                    <a:pt x="4301104" y="2141821"/>
                  </a:lnTo>
                  <a:lnTo>
                    <a:pt x="4302252" y="2144678"/>
                  </a:lnTo>
                  <a:lnTo>
                    <a:pt x="4305257" y="2145960"/>
                  </a:lnTo>
                  <a:lnTo>
                    <a:pt x="4305733" y="2145768"/>
                  </a:lnTo>
                  <a:lnTo>
                    <a:pt x="4309072" y="2147192"/>
                  </a:lnTo>
                  <a:lnTo>
                    <a:pt x="4312219" y="2148140"/>
                  </a:lnTo>
                  <a:lnTo>
                    <a:pt x="4314885" y="2146515"/>
                  </a:lnTo>
                  <a:lnTo>
                    <a:pt x="4316166" y="2143511"/>
                  </a:lnTo>
                  <a:lnTo>
                    <a:pt x="4317114" y="2140365"/>
                  </a:lnTo>
                  <a:lnTo>
                    <a:pt x="4315632" y="2137365"/>
                  </a:lnTo>
                  <a:close/>
                </a:path>
                <a:path w="18721070" h="11073765">
                  <a:moveTo>
                    <a:pt x="4398592" y="2162100"/>
                  </a:moveTo>
                  <a:lnTo>
                    <a:pt x="4395638" y="2161628"/>
                  </a:lnTo>
                  <a:lnTo>
                    <a:pt x="4392300" y="2160204"/>
                  </a:lnTo>
                  <a:lnTo>
                    <a:pt x="4389153" y="2159256"/>
                  </a:lnTo>
                  <a:lnTo>
                    <a:pt x="4386345" y="2161215"/>
                  </a:lnTo>
                  <a:lnTo>
                    <a:pt x="4385206" y="2163885"/>
                  </a:lnTo>
                  <a:lnTo>
                    <a:pt x="4384400" y="2166699"/>
                  </a:lnTo>
                  <a:lnTo>
                    <a:pt x="4385548" y="2169557"/>
                  </a:lnTo>
                  <a:lnTo>
                    <a:pt x="4388552" y="2170838"/>
                  </a:lnTo>
                  <a:lnTo>
                    <a:pt x="4389029" y="2170647"/>
                  </a:lnTo>
                  <a:lnTo>
                    <a:pt x="4392367" y="2172071"/>
                  </a:lnTo>
                  <a:lnTo>
                    <a:pt x="4395514" y="2173018"/>
                  </a:lnTo>
                  <a:lnTo>
                    <a:pt x="4398180" y="2171393"/>
                  </a:lnTo>
                  <a:lnTo>
                    <a:pt x="4399461" y="2168388"/>
                  </a:lnTo>
                  <a:lnTo>
                    <a:pt x="4400409" y="2165242"/>
                  </a:lnTo>
                  <a:lnTo>
                    <a:pt x="4398592" y="2162100"/>
                  </a:lnTo>
                  <a:close/>
                </a:path>
                <a:path w="18721070" h="11073765">
                  <a:moveTo>
                    <a:pt x="11547865" y="5204245"/>
                  </a:moveTo>
                  <a:lnTo>
                    <a:pt x="11544148" y="5204633"/>
                  </a:lnTo>
                  <a:lnTo>
                    <a:pt x="11540535" y="5209405"/>
                  </a:lnTo>
                  <a:lnTo>
                    <a:pt x="11540922" y="5213122"/>
                  </a:lnTo>
                  <a:lnTo>
                    <a:pt x="11543308" y="5214929"/>
                  </a:lnTo>
                  <a:lnTo>
                    <a:pt x="11545886" y="5217211"/>
                  </a:lnTo>
                  <a:lnTo>
                    <a:pt x="11549557" y="5218777"/>
                  </a:lnTo>
                  <a:lnTo>
                    <a:pt x="11552130" y="5218298"/>
                  </a:lnTo>
                  <a:lnTo>
                    <a:pt x="11553795" y="5216245"/>
                  </a:lnTo>
                  <a:lnTo>
                    <a:pt x="11555602" y="5213860"/>
                  </a:lnTo>
                  <a:lnTo>
                    <a:pt x="11555214" y="5210143"/>
                  </a:lnTo>
                  <a:lnTo>
                    <a:pt x="11552829" y="5208336"/>
                  </a:lnTo>
                  <a:lnTo>
                    <a:pt x="11550251" y="5206053"/>
                  </a:lnTo>
                  <a:lnTo>
                    <a:pt x="11547865" y="5204245"/>
                  </a:lnTo>
                  <a:close/>
                </a:path>
                <a:path w="18721070" h="11073765">
                  <a:moveTo>
                    <a:pt x="4482031" y="2186644"/>
                  </a:moveTo>
                  <a:lnTo>
                    <a:pt x="4479076" y="2186172"/>
                  </a:lnTo>
                  <a:lnTo>
                    <a:pt x="4475737" y="2184748"/>
                  </a:lnTo>
                  <a:lnTo>
                    <a:pt x="4472590" y="2183800"/>
                  </a:lnTo>
                  <a:lnTo>
                    <a:pt x="4469782" y="2185758"/>
                  </a:lnTo>
                  <a:lnTo>
                    <a:pt x="4468643" y="2188429"/>
                  </a:lnTo>
                  <a:lnTo>
                    <a:pt x="4467837" y="2191243"/>
                  </a:lnTo>
                  <a:lnTo>
                    <a:pt x="4468986" y="2194100"/>
                  </a:lnTo>
                  <a:lnTo>
                    <a:pt x="4471991" y="2195381"/>
                  </a:lnTo>
                  <a:lnTo>
                    <a:pt x="4472467" y="2195190"/>
                  </a:lnTo>
                  <a:lnTo>
                    <a:pt x="4475805" y="2196614"/>
                  </a:lnTo>
                  <a:lnTo>
                    <a:pt x="4478952" y="2197561"/>
                  </a:lnTo>
                  <a:lnTo>
                    <a:pt x="4481760" y="2195604"/>
                  </a:lnTo>
                  <a:lnTo>
                    <a:pt x="4482900" y="2192932"/>
                  </a:lnTo>
                  <a:lnTo>
                    <a:pt x="4483847" y="2189786"/>
                  </a:lnTo>
                  <a:lnTo>
                    <a:pt x="4482031" y="2186644"/>
                  </a:lnTo>
                  <a:close/>
                </a:path>
                <a:path w="18721070" h="11073765">
                  <a:moveTo>
                    <a:pt x="503094" y="485810"/>
                  </a:moveTo>
                  <a:lnTo>
                    <a:pt x="499378" y="486197"/>
                  </a:lnTo>
                  <a:lnTo>
                    <a:pt x="495764" y="490968"/>
                  </a:lnTo>
                  <a:lnTo>
                    <a:pt x="496152" y="494685"/>
                  </a:lnTo>
                  <a:lnTo>
                    <a:pt x="498537" y="496492"/>
                  </a:lnTo>
                  <a:lnTo>
                    <a:pt x="501114" y="498775"/>
                  </a:lnTo>
                  <a:lnTo>
                    <a:pt x="504787" y="500342"/>
                  </a:lnTo>
                  <a:lnTo>
                    <a:pt x="507359" y="499861"/>
                  </a:lnTo>
                  <a:lnTo>
                    <a:pt x="509024" y="497808"/>
                  </a:lnTo>
                  <a:lnTo>
                    <a:pt x="510831" y="495422"/>
                  </a:lnTo>
                  <a:lnTo>
                    <a:pt x="510443" y="491706"/>
                  </a:lnTo>
                  <a:lnTo>
                    <a:pt x="508057" y="489899"/>
                  </a:lnTo>
                  <a:lnTo>
                    <a:pt x="505480" y="487616"/>
                  </a:lnTo>
                  <a:lnTo>
                    <a:pt x="503094" y="485810"/>
                  </a:lnTo>
                  <a:close/>
                </a:path>
                <a:path w="18721070" h="11073765">
                  <a:moveTo>
                    <a:pt x="4564993" y="2211378"/>
                  </a:moveTo>
                  <a:lnTo>
                    <a:pt x="4561704" y="2210764"/>
                  </a:lnTo>
                  <a:lnTo>
                    <a:pt x="4558365" y="2209340"/>
                  </a:lnTo>
                  <a:lnTo>
                    <a:pt x="4555552" y="2208535"/>
                  </a:lnTo>
                  <a:lnTo>
                    <a:pt x="4552744" y="2210494"/>
                  </a:lnTo>
                  <a:lnTo>
                    <a:pt x="4551605" y="2213165"/>
                  </a:lnTo>
                  <a:lnTo>
                    <a:pt x="4550800" y="2215978"/>
                  </a:lnTo>
                  <a:lnTo>
                    <a:pt x="4552282" y="2218978"/>
                  </a:lnTo>
                  <a:lnTo>
                    <a:pt x="4554952" y="2220117"/>
                  </a:lnTo>
                  <a:lnTo>
                    <a:pt x="4554761" y="2219641"/>
                  </a:lnTo>
                  <a:lnTo>
                    <a:pt x="4555095" y="2219783"/>
                  </a:lnTo>
                  <a:lnTo>
                    <a:pt x="4555571" y="2219592"/>
                  </a:lnTo>
                  <a:lnTo>
                    <a:pt x="4558575" y="2220873"/>
                  </a:lnTo>
                  <a:lnTo>
                    <a:pt x="4561722" y="2221821"/>
                  </a:lnTo>
                  <a:lnTo>
                    <a:pt x="4564531" y="2219862"/>
                  </a:lnTo>
                  <a:lnTo>
                    <a:pt x="4565670" y="2217192"/>
                  </a:lnTo>
                  <a:lnTo>
                    <a:pt x="4566475" y="2214378"/>
                  </a:lnTo>
                  <a:lnTo>
                    <a:pt x="4564993" y="2211378"/>
                  </a:lnTo>
                  <a:close/>
                </a:path>
                <a:path w="18721070" h="11073765">
                  <a:moveTo>
                    <a:pt x="11479580" y="5150655"/>
                  </a:moveTo>
                  <a:lnTo>
                    <a:pt x="11475863" y="5151042"/>
                  </a:lnTo>
                  <a:lnTo>
                    <a:pt x="11472249" y="5155814"/>
                  </a:lnTo>
                  <a:lnTo>
                    <a:pt x="11472636" y="5159529"/>
                  </a:lnTo>
                  <a:lnTo>
                    <a:pt x="11475022" y="5161336"/>
                  </a:lnTo>
                  <a:lnTo>
                    <a:pt x="11477743" y="5163286"/>
                  </a:lnTo>
                  <a:lnTo>
                    <a:pt x="11479077" y="5163855"/>
                  </a:lnTo>
                  <a:lnTo>
                    <a:pt x="11478935" y="5164189"/>
                  </a:lnTo>
                  <a:lnTo>
                    <a:pt x="11481272" y="5165186"/>
                  </a:lnTo>
                  <a:lnTo>
                    <a:pt x="11483987" y="5164371"/>
                  </a:lnTo>
                  <a:lnTo>
                    <a:pt x="11485652" y="5162320"/>
                  </a:lnTo>
                  <a:lnTo>
                    <a:pt x="11487459" y="5159934"/>
                  </a:lnTo>
                  <a:lnTo>
                    <a:pt x="11487072" y="5156218"/>
                  </a:lnTo>
                  <a:lnTo>
                    <a:pt x="11484686" y="5154411"/>
                  </a:lnTo>
                  <a:lnTo>
                    <a:pt x="11481966" y="5152461"/>
                  </a:lnTo>
                  <a:lnTo>
                    <a:pt x="11479580" y="5150655"/>
                  </a:lnTo>
                  <a:close/>
                </a:path>
                <a:path w="18721070" h="11073765">
                  <a:moveTo>
                    <a:pt x="4648289" y="2236257"/>
                  </a:moveTo>
                  <a:lnTo>
                    <a:pt x="4645333" y="2235785"/>
                  </a:lnTo>
                  <a:lnTo>
                    <a:pt x="4641994" y="2234361"/>
                  </a:lnTo>
                  <a:lnTo>
                    <a:pt x="4638848" y="2233413"/>
                  </a:lnTo>
                  <a:lnTo>
                    <a:pt x="4636039" y="2235372"/>
                  </a:lnTo>
                  <a:lnTo>
                    <a:pt x="4634900" y="2238042"/>
                  </a:lnTo>
                  <a:lnTo>
                    <a:pt x="4634095" y="2240855"/>
                  </a:lnTo>
                  <a:lnTo>
                    <a:pt x="4635244" y="2243713"/>
                  </a:lnTo>
                  <a:lnTo>
                    <a:pt x="4637915" y="2244852"/>
                  </a:lnTo>
                  <a:lnTo>
                    <a:pt x="4638057" y="2244518"/>
                  </a:lnTo>
                  <a:lnTo>
                    <a:pt x="4638391" y="2244661"/>
                  </a:lnTo>
                  <a:lnTo>
                    <a:pt x="4638867" y="2244469"/>
                  </a:lnTo>
                  <a:lnTo>
                    <a:pt x="4642205" y="2245893"/>
                  </a:lnTo>
                  <a:lnTo>
                    <a:pt x="4645352" y="2246841"/>
                  </a:lnTo>
                  <a:lnTo>
                    <a:pt x="4648160" y="2244883"/>
                  </a:lnTo>
                  <a:lnTo>
                    <a:pt x="4649299" y="2242213"/>
                  </a:lnTo>
                  <a:lnTo>
                    <a:pt x="4650105" y="2239399"/>
                  </a:lnTo>
                  <a:lnTo>
                    <a:pt x="4648289" y="2236257"/>
                  </a:lnTo>
                  <a:close/>
                </a:path>
                <a:path w="18721070" h="11073765">
                  <a:moveTo>
                    <a:pt x="436189" y="430834"/>
                  </a:moveTo>
                  <a:lnTo>
                    <a:pt x="432472" y="431221"/>
                  </a:lnTo>
                  <a:lnTo>
                    <a:pt x="430665" y="433607"/>
                  </a:lnTo>
                  <a:lnTo>
                    <a:pt x="428525" y="435850"/>
                  </a:lnTo>
                  <a:lnTo>
                    <a:pt x="428912" y="439567"/>
                  </a:lnTo>
                  <a:lnTo>
                    <a:pt x="431298" y="441374"/>
                  </a:lnTo>
                  <a:lnTo>
                    <a:pt x="433875" y="443657"/>
                  </a:lnTo>
                  <a:lnTo>
                    <a:pt x="435544" y="444369"/>
                  </a:lnTo>
                  <a:lnTo>
                    <a:pt x="435068" y="444561"/>
                  </a:lnTo>
                  <a:lnTo>
                    <a:pt x="437405" y="445558"/>
                  </a:lnTo>
                  <a:lnTo>
                    <a:pt x="439978" y="445077"/>
                  </a:lnTo>
                  <a:lnTo>
                    <a:pt x="441642" y="443024"/>
                  </a:lnTo>
                  <a:lnTo>
                    <a:pt x="443783" y="440780"/>
                  </a:lnTo>
                  <a:lnTo>
                    <a:pt x="443395" y="437064"/>
                  </a:lnTo>
                  <a:lnTo>
                    <a:pt x="441009" y="435257"/>
                  </a:lnTo>
                  <a:lnTo>
                    <a:pt x="438432" y="432974"/>
                  </a:lnTo>
                  <a:lnTo>
                    <a:pt x="436189" y="430834"/>
                  </a:lnTo>
                  <a:close/>
                </a:path>
                <a:path w="18721070" h="11073765">
                  <a:moveTo>
                    <a:pt x="4731393" y="2260658"/>
                  </a:moveTo>
                  <a:lnTo>
                    <a:pt x="4728437" y="2260187"/>
                  </a:lnTo>
                  <a:lnTo>
                    <a:pt x="4725099" y="2258763"/>
                  </a:lnTo>
                  <a:lnTo>
                    <a:pt x="4721952" y="2257815"/>
                  </a:lnTo>
                  <a:lnTo>
                    <a:pt x="4719144" y="2259773"/>
                  </a:lnTo>
                  <a:lnTo>
                    <a:pt x="4718005" y="2262445"/>
                  </a:lnTo>
                  <a:lnTo>
                    <a:pt x="4717200" y="2265257"/>
                  </a:lnTo>
                  <a:lnTo>
                    <a:pt x="4718348" y="2268115"/>
                  </a:lnTo>
                  <a:lnTo>
                    <a:pt x="4721018" y="2269254"/>
                  </a:lnTo>
                  <a:lnTo>
                    <a:pt x="4721161" y="2268920"/>
                  </a:lnTo>
                  <a:lnTo>
                    <a:pt x="4721495" y="2269062"/>
                  </a:lnTo>
                  <a:lnTo>
                    <a:pt x="4721971" y="2268871"/>
                  </a:lnTo>
                  <a:lnTo>
                    <a:pt x="4725309" y="2270295"/>
                  </a:lnTo>
                  <a:lnTo>
                    <a:pt x="4728456" y="2271242"/>
                  </a:lnTo>
                  <a:lnTo>
                    <a:pt x="4731265" y="2269283"/>
                  </a:lnTo>
                  <a:lnTo>
                    <a:pt x="4732404" y="2266613"/>
                  </a:lnTo>
                  <a:lnTo>
                    <a:pt x="4733209" y="2263800"/>
                  </a:lnTo>
                  <a:lnTo>
                    <a:pt x="4731393" y="2260658"/>
                  </a:lnTo>
                  <a:close/>
                </a:path>
                <a:path w="18721070" h="11073765">
                  <a:moveTo>
                    <a:pt x="4814355" y="2285393"/>
                  </a:moveTo>
                  <a:lnTo>
                    <a:pt x="4811400" y="2284922"/>
                  </a:lnTo>
                  <a:lnTo>
                    <a:pt x="4808061" y="2283498"/>
                  </a:lnTo>
                  <a:lnTo>
                    <a:pt x="4804914" y="2282550"/>
                  </a:lnTo>
                  <a:lnTo>
                    <a:pt x="4802248" y="2284175"/>
                  </a:lnTo>
                  <a:lnTo>
                    <a:pt x="4800966" y="2287179"/>
                  </a:lnTo>
                  <a:lnTo>
                    <a:pt x="4800161" y="2289993"/>
                  </a:lnTo>
                  <a:lnTo>
                    <a:pt x="4801309" y="2292850"/>
                  </a:lnTo>
                  <a:lnTo>
                    <a:pt x="4803980" y="2293990"/>
                  </a:lnTo>
                  <a:lnTo>
                    <a:pt x="4804122" y="2293656"/>
                  </a:lnTo>
                  <a:lnTo>
                    <a:pt x="4804456" y="2293798"/>
                  </a:lnTo>
                  <a:lnTo>
                    <a:pt x="4804932" y="2293607"/>
                  </a:lnTo>
                  <a:lnTo>
                    <a:pt x="4808271" y="2295031"/>
                  </a:lnTo>
                  <a:lnTo>
                    <a:pt x="4811418" y="2295978"/>
                  </a:lnTo>
                  <a:lnTo>
                    <a:pt x="4814226" y="2294019"/>
                  </a:lnTo>
                  <a:lnTo>
                    <a:pt x="4815366" y="2291348"/>
                  </a:lnTo>
                  <a:lnTo>
                    <a:pt x="4816171" y="2288536"/>
                  </a:lnTo>
                  <a:lnTo>
                    <a:pt x="4814355" y="2285393"/>
                  </a:lnTo>
                  <a:close/>
                </a:path>
                <a:path w="18721070" h="11073765">
                  <a:moveTo>
                    <a:pt x="11410533" y="5097922"/>
                  </a:moveTo>
                  <a:lnTo>
                    <a:pt x="11407150" y="5098451"/>
                  </a:lnTo>
                  <a:lnTo>
                    <a:pt x="11405344" y="5100838"/>
                  </a:lnTo>
                  <a:lnTo>
                    <a:pt x="11403395" y="5103557"/>
                  </a:lnTo>
                  <a:lnTo>
                    <a:pt x="11403924" y="5106940"/>
                  </a:lnTo>
                  <a:lnTo>
                    <a:pt x="11406310" y="5108747"/>
                  </a:lnTo>
                  <a:lnTo>
                    <a:pt x="11409031" y="5110697"/>
                  </a:lnTo>
                  <a:lnTo>
                    <a:pt x="11410365" y="5111266"/>
                  </a:lnTo>
                  <a:lnTo>
                    <a:pt x="11410556" y="5111742"/>
                  </a:lnTo>
                  <a:lnTo>
                    <a:pt x="11412894" y="5112739"/>
                  </a:lnTo>
                  <a:lnTo>
                    <a:pt x="11415609" y="5111925"/>
                  </a:lnTo>
                  <a:lnTo>
                    <a:pt x="11417274" y="5109872"/>
                  </a:lnTo>
                  <a:lnTo>
                    <a:pt x="11419223" y="5107153"/>
                  </a:lnTo>
                  <a:lnTo>
                    <a:pt x="11418694" y="5103770"/>
                  </a:lnTo>
                  <a:lnTo>
                    <a:pt x="11416308" y="5101964"/>
                  </a:lnTo>
                  <a:lnTo>
                    <a:pt x="11413253" y="5099872"/>
                  </a:lnTo>
                  <a:lnTo>
                    <a:pt x="11410533" y="5097922"/>
                  </a:lnTo>
                  <a:close/>
                </a:path>
                <a:path w="18721070" h="11073765">
                  <a:moveTo>
                    <a:pt x="4897793" y="2309938"/>
                  </a:moveTo>
                  <a:lnTo>
                    <a:pt x="4894503" y="2309324"/>
                  </a:lnTo>
                  <a:lnTo>
                    <a:pt x="4891165" y="2307900"/>
                  </a:lnTo>
                  <a:lnTo>
                    <a:pt x="4888018" y="2306952"/>
                  </a:lnTo>
                  <a:lnTo>
                    <a:pt x="4885210" y="2308910"/>
                  </a:lnTo>
                  <a:lnTo>
                    <a:pt x="4884070" y="2311581"/>
                  </a:lnTo>
                  <a:lnTo>
                    <a:pt x="4883265" y="2314393"/>
                  </a:lnTo>
                  <a:lnTo>
                    <a:pt x="4884414" y="2317251"/>
                  </a:lnTo>
                  <a:lnTo>
                    <a:pt x="4887084" y="2318391"/>
                  </a:lnTo>
                  <a:lnTo>
                    <a:pt x="4887227" y="2318057"/>
                  </a:lnTo>
                  <a:lnTo>
                    <a:pt x="4887561" y="2318199"/>
                  </a:lnTo>
                  <a:lnTo>
                    <a:pt x="4888037" y="2318007"/>
                  </a:lnTo>
                  <a:lnTo>
                    <a:pt x="4891375" y="2319431"/>
                  </a:lnTo>
                  <a:lnTo>
                    <a:pt x="4894522" y="2320379"/>
                  </a:lnTo>
                  <a:lnTo>
                    <a:pt x="4897330" y="2318421"/>
                  </a:lnTo>
                  <a:lnTo>
                    <a:pt x="4898470" y="2315750"/>
                  </a:lnTo>
                  <a:lnTo>
                    <a:pt x="4899275" y="2312938"/>
                  </a:lnTo>
                  <a:lnTo>
                    <a:pt x="4897793" y="2309938"/>
                  </a:lnTo>
                  <a:close/>
                </a:path>
                <a:path w="18721070" h="11073765">
                  <a:moveTo>
                    <a:pt x="370137" y="373855"/>
                  </a:moveTo>
                  <a:lnTo>
                    <a:pt x="366755" y="374384"/>
                  </a:lnTo>
                  <a:lnTo>
                    <a:pt x="364614" y="376628"/>
                  </a:lnTo>
                  <a:lnTo>
                    <a:pt x="362331" y="379205"/>
                  </a:lnTo>
                  <a:lnTo>
                    <a:pt x="362861" y="382588"/>
                  </a:lnTo>
                  <a:lnTo>
                    <a:pt x="365104" y="384729"/>
                  </a:lnTo>
                  <a:lnTo>
                    <a:pt x="367682" y="387012"/>
                  </a:lnTo>
                  <a:lnTo>
                    <a:pt x="369351" y="387724"/>
                  </a:lnTo>
                  <a:lnTo>
                    <a:pt x="369208" y="388058"/>
                  </a:lnTo>
                  <a:lnTo>
                    <a:pt x="371545" y="389055"/>
                  </a:lnTo>
                  <a:lnTo>
                    <a:pt x="374118" y="388574"/>
                  </a:lnTo>
                  <a:lnTo>
                    <a:pt x="375782" y="386521"/>
                  </a:lnTo>
                  <a:lnTo>
                    <a:pt x="378065" y="383944"/>
                  </a:lnTo>
                  <a:lnTo>
                    <a:pt x="377535" y="380561"/>
                  </a:lnTo>
                  <a:lnTo>
                    <a:pt x="375292" y="378420"/>
                  </a:lnTo>
                  <a:lnTo>
                    <a:pt x="370137" y="373855"/>
                  </a:lnTo>
                  <a:close/>
                </a:path>
                <a:path w="18721070" h="11073765">
                  <a:moveTo>
                    <a:pt x="4980896" y="2334339"/>
                  </a:moveTo>
                  <a:lnTo>
                    <a:pt x="4977607" y="2333724"/>
                  </a:lnTo>
                  <a:lnTo>
                    <a:pt x="4974270" y="2332301"/>
                  </a:lnTo>
                  <a:lnTo>
                    <a:pt x="4971123" y="2331353"/>
                  </a:lnTo>
                  <a:lnTo>
                    <a:pt x="4968314" y="2333312"/>
                  </a:lnTo>
                  <a:lnTo>
                    <a:pt x="4967174" y="2335983"/>
                  </a:lnTo>
                  <a:lnTo>
                    <a:pt x="4966369" y="2338796"/>
                  </a:lnTo>
                  <a:lnTo>
                    <a:pt x="4967518" y="2341653"/>
                  </a:lnTo>
                  <a:lnTo>
                    <a:pt x="4970188" y="2342792"/>
                  </a:lnTo>
                  <a:lnTo>
                    <a:pt x="4970331" y="2342459"/>
                  </a:lnTo>
                  <a:lnTo>
                    <a:pt x="4970665" y="2342601"/>
                  </a:lnTo>
                  <a:lnTo>
                    <a:pt x="4971141" y="2342410"/>
                  </a:lnTo>
                  <a:lnTo>
                    <a:pt x="4974479" y="2343834"/>
                  </a:lnTo>
                  <a:lnTo>
                    <a:pt x="4977626" y="2344781"/>
                  </a:lnTo>
                  <a:lnTo>
                    <a:pt x="4980768" y="2342966"/>
                  </a:lnTo>
                  <a:lnTo>
                    <a:pt x="4982379" y="2337338"/>
                  </a:lnTo>
                  <a:lnTo>
                    <a:pt x="4980896" y="2334339"/>
                  </a:lnTo>
                  <a:close/>
                </a:path>
                <a:path w="18721070" h="11073765">
                  <a:moveTo>
                    <a:pt x="11340394" y="5045907"/>
                  </a:moveTo>
                  <a:lnTo>
                    <a:pt x="11336869" y="5046770"/>
                  </a:lnTo>
                  <a:lnTo>
                    <a:pt x="11335061" y="5049156"/>
                  </a:lnTo>
                  <a:lnTo>
                    <a:pt x="11333113" y="5051877"/>
                  </a:lnTo>
                  <a:lnTo>
                    <a:pt x="11333976" y="5055401"/>
                  </a:lnTo>
                  <a:lnTo>
                    <a:pt x="11336361" y="5057208"/>
                  </a:lnTo>
                  <a:lnTo>
                    <a:pt x="11339414" y="5059299"/>
                  </a:lnTo>
                  <a:lnTo>
                    <a:pt x="11343086" y="5060865"/>
                  </a:lnTo>
                  <a:lnTo>
                    <a:pt x="11345801" y="5060051"/>
                  </a:lnTo>
                  <a:lnTo>
                    <a:pt x="11347466" y="5057999"/>
                  </a:lnTo>
                  <a:lnTo>
                    <a:pt x="11349415" y="5055279"/>
                  </a:lnTo>
                  <a:lnTo>
                    <a:pt x="11348551" y="5051753"/>
                  </a:lnTo>
                  <a:lnTo>
                    <a:pt x="11346166" y="5049947"/>
                  </a:lnTo>
                  <a:lnTo>
                    <a:pt x="11343113" y="5047856"/>
                  </a:lnTo>
                  <a:lnTo>
                    <a:pt x="11340394" y="5045907"/>
                  </a:lnTo>
                  <a:close/>
                </a:path>
                <a:path w="18721070" h="11073765">
                  <a:moveTo>
                    <a:pt x="5064001" y="2358740"/>
                  </a:moveTo>
                  <a:lnTo>
                    <a:pt x="5060711" y="2358126"/>
                  </a:lnTo>
                  <a:lnTo>
                    <a:pt x="5057373" y="2356703"/>
                  </a:lnTo>
                  <a:lnTo>
                    <a:pt x="5054227" y="2355755"/>
                  </a:lnTo>
                  <a:lnTo>
                    <a:pt x="5051418" y="2357714"/>
                  </a:lnTo>
                  <a:lnTo>
                    <a:pt x="5050279" y="2360384"/>
                  </a:lnTo>
                  <a:lnTo>
                    <a:pt x="5049473" y="2363197"/>
                  </a:lnTo>
                  <a:lnTo>
                    <a:pt x="5050622" y="2366054"/>
                  </a:lnTo>
                  <a:lnTo>
                    <a:pt x="5053292" y="2367193"/>
                  </a:lnTo>
                  <a:lnTo>
                    <a:pt x="5053435" y="2366859"/>
                  </a:lnTo>
                  <a:lnTo>
                    <a:pt x="5053769" y="2367002"/>
                  </a:lnTo>
                  <a:lnTo>
                    <a:pt x="5054245" y="2366810"/>
                  </a:lnTo>
                  <a:lnTo>
                    <a:pt x="5057584" y="2368234"/>
                  </a:lnTo>
                  <a:lnTo>
                    <a:pt x="5060730" y="2369182"/>
                  </a:lnTo>
                  <a:lnTo>
                    <a:pt x="5063539" y="2367224"/>
                  </a:lnTo>
                  <a:lnTo>
                    <a:pt x="5064678" y="2364553"/>
                  </a:lnTo>
                  <a:lnTo>
                    <a:pt x="5065483" y="2361741"/>
                  </a:lnTo>
                  <a:lnTo>
                    <a:pt x="5064001" y="2358740"/>
                  </a:lnTo>
                  <a:close/>
                </a:path>
                <a:path w="18721070" h="11073765">
                  <a:moveTo>
                    <a:pt x="11269873" y="4995702"/>
                  </a:moveTo>
                  <a:lnTo>
                    <a:pt x="11266348" y="4996567"/>
                  </a:lnTo>
                  <a:lnTo>
                    <a:pt x="11262735" y="5001337"/>
                  </a:lnTo>
                  <a:lnTo>
                    <a:pt x="11263599" y="5004862"/>
                  </a:lnTo>
                  <a:lnTo>
                    <a:pt x="11265984" y="5006669"/>
                  </a:lnTo>
                  <a:lnTo>
                    <a:pt x="11269037" y="5008761"/>
                  </a:lnTo>
                  <a:lnTo>
                    <a:pt x="11272376" y="5010185"/>
                  </a:lnTo>
                  <a:lnTo>
                    <a:pt x="11275090" y="5009370"/>
                  </a:lnTo>
                  <a:lnTo>
                    <a:pt x="11276755" y="5007317"/>
                  </a:lnTo>
                  <a:lnTo>
                    <a:pt x="11278561" y="5004932"/>
                  </a:lnTo>
                  <a:lnTo>
                    <a:pt x="11277697" y="5001408"/>
                  </a:lnTo>
                  <a:lnTo>
                    <a:pt x="11275312" y="4999601"/>
                  </a:lnTo>
                  <a:lnTo>
                    <a:pt x="11272259" y="4997509"/>
                  </a:lnTo>
                  <a:lnTo>
                    <a:pt x="11269873" y="4995702"/>
                  </a:lnTo>
                  <a:close/>
                </a:path>
                <a:path w="18721070" h="11073765">
                  <a:moveTo>
                    <a:pt x="5146962" y="2383476"/>
                  </a:moveTo>
                  <a:lnTo>
                    <a:pt x="5144007" y="2383005"/>
                  </a:lnTo>
                  <a:lnTo>
                    <a:pt x="5140669" y="2381581"/>
                  </a:lnTo>
                  <a:lnTo>
                    <a:pt x="5137522" y="2380633"/>
                  </a:lnTo>
                  <a:lnTo>
                    <a:pt x="5134714" y="2382591"/>
                  </a:lnTo>
                  <a:lnTo>
                    <a:pt x="5133575" y="2385262"/>
                  </a:lnTo>
                  <a:lnTo>
                    <a:pt x="5132769" y="2388075"/>
                  </a:lnTo>
                  <a:lnTo>
                    <a:pt x="5133918" y="2390932"/>
                  </a:lnTo>
                  <a:lnTo>
                    <a:pt x="5136588" y="2392072"/>
                  </a:lnTo>
                  <a:lnTo>
                    <a:pt x="5136731" y="2391738"/>
                  </a:lnTo>
                  <a:lnTo>
                    <a:pt x="5137065" y="2391880"/>
                  </a:lnTo>
                  <a:lnTo>
                    <a:pt x="5137541" y="2391689"/>
                  </a:lnTo>
                  <a:lnTo>
                    <a:pt x="5140879" y="2393112"/>
                  </a:lnTo>
                  <a:lnTo>
                    <a:pt x="5144026" y="2394060"/>
                  </a:lnTo>
                  <a:lnTo>
                    <a:pt x="5146835" y="2392101"/>
                  </a:lnTo>
                  <a:lnTo>
                    <a:pt x="5147973" y="2389431"/>
                  </a:lnTo>
                  <a:lnTo>
                    <a:pt x="5148778" y="2386619"/>
                  </a:lnTo>
                  <a:lnTo>
                    <a:pt x="5146962" y="2383476"/>
                  </a:lnTo>
                  <a:close/>
                </a:path>
                <a:path w="18721070" h="11073765">
                  <a:moveTo>
                    <a:pt x="306325" y="316252"/>
                  </a:moveTo>
                  <a:lnTo>
                    <a:pt x="302751" y="316306"/>
                  </a:lnTo>
                  <a:lnTo>
                    <a:pt x="298470" y="320793"/>
                  </a:lnTo>
                  <a:lnTo>
                    <a:pt x="298524" y="324367"/>
                  </a:lnTo>
                  <a:lnTo>
                    <a:pt x="300767" y="326507"/>
                  </a:lnTo>
                  <a:lnTo>
                    <a:pt x="303344" y="328791"/>
                  </a:lnTo>
                  <a:lnTo>
                    <a:pt x="305013" y="329503"/>
                  </a:lnTo>
                  <a:lnTo>
                    <a:pt x="304871" y="329837"/>
                  </a:lnTo>
                  <a:lnTo>
                    <a:pt x="307208" y="330833"/>
                  </a:lnTo>
                  <a:lnTo>
                    <a:pt x="309780" y="330352"/>
                  </a:lnTo>
                  <a:lnTo>
                    <a:pt x="311303" y="328634"/>
                  </a:lnTo>
                  <a:lnTo>
                    <a:pt x="313443" y="326391"/>
                  </a:lnTo>
                  <a:lnTo>
                    <a:pt x="313389" y="322817"/>
                  </a:lnTo>
                  <a:lnTo>
                    <a:pt x="311146" y="320676"/>
                  </a:lnTo>
                  <a:lnTo>
                    <a:pt x="308568" y="318393"/>
                  </a:lnTo>
                  <a:lnTo>
                    <a:pt x="306325" y="316252"/>
                  </a:lnTo>
                  <a:close/>
                </a:path>
                <a:path w="18721070" h="11073765">
                  <a:moveTo>
                    <a:pt x="5230400" y="2408020"/>
                  </a:moveTo>
                  <a:lnTo>
                    <a:pt x="5227111" y="2407405"/>
                  </a:lnTo>
                  <a:lnTo>
                    <a:pt x="5223773" y="2405981"/>
                  </a:lnTo>
                  <a:lnTo>
                    <a:pt x="5220626" y="2405034"/>
                  </a:lnTo>
                  <a:lnTo>
                    <a:pt x="5217818" y="2406993"/>
                  </a:lnTo>
                  <a:lnTo>
                    <a:pt x="5216679" y="2409663"/>
                  </a:lnTo>
                  <a:lnTo>
                    <a:pt x="5215873" y="2412477"/>
                  </a:lnTo>
                  <a:lnTo>
                    <a:pt x="5217021" y="2415334"/>
                  </a:lnTo>
                  <a:lnTo>
                    <a:pt x="5219692" y="2416473"/>
                  </a:lnTo>
                  <a:lnTo>
                    <a:pt x="5219834" y="2416140"/>
                  </a:lnTo>
                  <a:lnTo>
                    <a:pt x="5220168" y="2416282"/>
                  </a:lnTo>
                  <a:lnTo>
                    <a:pt x="5220645" y="2416091"/>
                  </a:lnTo>
                  <a:lnTo>
                    <a:pt x="5223983" y="2417515"/>
                  </a:lnTo>
                  <a:lnTo>
                    <a:pt x="5227130" y="2418462"/>
                  </a:lnTo>
                  <a:lnTo>
                    <a:pt x="5229939" y="2416503"/>
                  </a:lnTo>
                  <a:lnTo>
                    <a:pt x="5231078" y="2413833"/>
                  </a:lnTo>
                  <a:lnTo>
                    <a:pt x="5231883" y="2411020"/>
                  </a:lnTo>
                  <a:lnTo>
                    <a:pt x="5230400" y="2408020"/>
                  </a:lnTo>
                  <a:close/>
                </a:path>
                <a:path w="18721070" h="11073765">
                  <a:moveTo>
                    <a:pt x="11198592" y="4946357"/>
                  </a:moveTo>
                  <a:lnTo>
                    <a:pt x="11195067" y="4947220"/>
                  </a:lnTo>
                  <a:lnTo>
                    <a:pt x="11191454" y="4951992"/>
                  </a:lnTo>
                  <a:lnTo>
                    <a:pt x="11192317" y="4955517"/>
                  </a:lnTo>
                  <a:lnTo>
                    <a:pt x="11194703" y="4957324"/>
                  </a:lnTo>
                  <a:lnTo>
                    <a:pt x="11197758" y="4959417"/>
                  </a:lnTo>
                  <a:lnTo>
                    <a:pt x="11201094" y="4960840"/>
                  </a:lnTo>
                  <a:lnTo>
                    <a:pt x="11204145" y="4960168"/>
                  </a:lnTo>
                  <a:lnTo>
                    <a:pt x="11205476" y="4957973"/>
                  </a:lnTo>
                  <a:lnTo>
                    <a:pt x="11207282" y="4955587"/>
                  </a:lnTo>
                  <a:lnTo>
                    <a:pt x="11206419" y="4952062"/>
                  </a:lnTo>
                  <a:lnTo>
                    <a:pt x="11204032" y="4950255"/>
                  </a:lnTo>
                  <a:lnTo>
                    <a:pt x="11200978" y="4948163"/>
                  </a:lnTo>
                  <a:lnTo>
                    <a:pt x="11198592" y="4946357"/>
                  </a:lnTo>
                  <a:close/>
                </a:path>
                <a:path w="18721070" h="11073765">
                  <a:moveTo>
                    <a:pt x="5313363" y="2432755"/>
                  </a:moveTo>
                  <a:lnTo>
                    <a:pt x="5310073" y="2432141"/>
                  </a:lnTo>
                  <a:lnTo>
                    <a:pt x="5306735" y="2430717"/>
                  </a:lnTo>
                  <a:lnTo>
                    <a:pt x="5303588" y="2429770"/>
                  </a:lnTo>
                  <a:lnTo>
                    <a:pt x="5300780" y="2431728"/>
                  </a:lnTo>
                  <a:lnTo>
                    <a:pt x="5299640" y="2434399"/>
                  </a:lnTo>
                  <a:lnTo>
                    <a:pt x="5298835" y="2437212"/>
                  </a:lnTo>
                  <a:lnTo>
                    <a:pt x="5299984" y="2440069"/>
                  </a:lnTo>
                  <a:lnTo>
                    <a:pt x="5302654" y="2441208"/>
                  </a:lnTo>
                  <a:lnTo>
                    <a:pt x="5302797" y="2440874"/>
                  </a:lnTo>
                  <a:lnTo>
                    <a:pt x="5303131" y="2441017"/>
                  </a:lnTo>
                  <a:lnTo>
                    <a:pt x="5303606" y="2440825"/>
                  </a:lnTo>
                  <a:lnTo>
                    <a:pt x="5306945" y="2442249"/>
                  </a:lnTo>
                  <a:lnTo>
                    <a:pt x="5310092" y="2443197"/>
                  </a:lnTo>
                  <a:lnTo>
                    <a:pt x="5312900" y="2441239"/>
                  </a:lnTo>
                  <a:lnTo>
                    <a:pt x="5314040" y="2438568"/>
                  </a:lnTo>
                  <a:lnTo>
                    <a:pt x="5314845" y="2435754"/>
                  </a:lnTo>
                  <a:lnTo>
                    <a:pt x="5313363" y="2432755"/>
                  </a:lnTo>
                  <a:close/>
                </a:path>
                <a:path w="18721070" h="11073765">
                  <a:moveTo>
                    <a:pt x="5396132" y="2457015"/>
                  </a:moveTo>
                  <a:lnTo>
                    <a:pt x="5393177" y="2456542"/>
                  </a:lnTo>
                  <a:lnTo>
                    <a:pt x="5389840" y="2455118"/>
                  </a:lnTo>
                  <a:lnTo>
                    <a:pt x="5386693" y="2454171"/>
                  </a:lnTo>
                  <a:lnTo>
                    <a:pt x="5383883" y="2456129"/>
                  </a:lnTo>
                  <a:lnTo>
                    <a:pt x="5382744" y="2458801"/>
                  </a:lnTo>
                  <a:lnTo>
                    <a:pt x="5381939" y="2461613"/>
                  </a:lnTo>
                  <a:lnTo>
                    <a:pt x="5383088" y="2464471"/>
                  </a:lnTo>
                  <a:lnTo>
                    <a:pt x="5385758" y="2465610"/>
                  </a:lnTo>
                  <a:lnTo>
                    <a:pt x="5385901" y="2465276"/>
                  </a:lnTo>
                  <a:lnTo>
                    <a:pt x="5386235" y="2465419"/>
                  </a:lnTo>
                  <a:lnTo>
                    <a:pt x="5386711" y="2465227"/>
                  </a:lnTo>
                  <a:lnTo>
                    <a:pt x="5390049" y="2466651"/>
                  </a:lnTo>
                  <a:lnTo>
                    <a:pt x="5393196" y="2467599"/>
                  </a:lnTo>
                  <a:lnTo>
                    <a:pt x="5396004" y="2465640"/>
                  </a:lnTo>
                  <a:lnTo>
                    <a:pt x="5397143" y="2462970"/>
                  </a:lnTo>
                  <a:lnTo>
                    <a:pt x="5397949" y="2460156"/>
                  </a:lnTo>
                  <a:lnTo>
                    <a:pt x="5396132" y="2457015"/>
                  </a:lnTo>
                  <a:close/>
                </a:path>
                <a:path w="18721070" h="11073765">
                  <a:moveTo>
                    <a:pt x="243318" y="255837"/>
                  </a:moveTo>
                  <a:lnTo>
                    <a:pt x="239744" y="255891"/>
                  </a:lnTo>
                  <a:lnTo>
                    <a:pt x="235462" y="260378"/>
                  </a:lnTo>
                  <a:lnTo>
                    <a:pt x="235517" y="263951"/>
                  </a:lnTo>
                  <a:lnTo>
                    <a:pt x="237760" y="266092"/>
                  </a:lnTo>
                  <a:lnTo>
                    <a:pt x="240194" y="268709"/>
                  </a:lnTo>
                  <a:lnTo>
                    <a:pt x="240720" y="269328"/>
                  </a:lnTo>
                  <a:lnTo>
                    <a:pt x="242055" y="269898"/>
                  </a:lnTo>
                  <a:lnTo>
                    <a:pt x="242198" y="269564"/>
                  </a:lnTo>
                  <a:lnTo>
                    <a:pt x="244201" y="270418"/>
                  </a:lnTo>
                  <a:lnTo>
                    <a:pt x="246773" y="269937"/>
                  </a:lnTo>
                  <a:lnTo>
                    <a:pt x="248295" y="268220"/>
                  </a:lnTo>
                  <a:lnTo>
                    <a:pt x="250436" y="265976"/>
                  </a:lnTo>
                  <a:lnTo>
                    <a:pt x="250382" y="262402"/>
                  </a:lnTo>
                  <a:lnTo>
                    <a:pt x="248138" y="260261"/>
                  </a:lnTo>
                  <a:lnTo>
                    <a:pt x="245561" y="257978"/>
                  </a:lnTo>
                  <a:lnTo>
                    <a:pt x="243318" y="255837"/>
                  </a:lnTo>
                  <a:close/>
                </a:path>
                <a:path w="18721070" h="11073765">
                  <a:moveTo>
                    <a:pt x="11126552" y="4897871"/>
                  </a:moveTo>
                  <a:lnTo>
                    <a:pt x="11123026" y="4898735"/>
                  </a:lnTo>
                  <a:lnTo>
                    <a:pt x="11119414" y="4903507"/>
                  </a:lnTo>
                  <a:lnTo>
                    <a:pt x="11120276" y="4907032"/>
                  </a:lnTo>
                  <a:lnTo>
                    <a:pt x="11122663" y="4908838"/>
                  </a:lnTo>
                  <a:lnTo>
                    <a:pt x="11125715" y="4910929"/>
                  </a:lnTo>
                  <a:lnTo>
                    <a:pt x="11126718" y="4911357"/>
                  </a:lnTo>
                  <a:lnTo>
                    <a:pt x="11126575" y="4911691"/>
                  </a:lnTo>
                  <a:lnTo>
                    <a:pt x="11128913" y="4912688"/>
                  </a:lnTo>
                  <a:lnTo>
                    <a:pt x="11132104" y="4911682"/>
                  </a:lnTo>
                  <a:lnTo>
                    <a:pt x="11133435" y="4909488"/>
                  </a:lnTo>
                  <a:lnTo>
                    <a:pt x="11135242" y="4907101"/>
                  </a:lnTo>
                  <a:lnTo>
                    <a:pt x="11134376" y="4903576"/>
                  </a:lnTo>
                  <a:lnTo>
                    <a:pt x="11131990" y="4901769"/>
                  </a:lnTo>
                  <a:lnTo>
                    <a:pt x="11128937" y="4899677"/>
                  </a:lnTo>
                  <a:lnTo>
                    <a:pt x="11126552" y="4897871"/>
                  </a:lnTo>
                  <a:close/>
                </a:path>
                <a:path w="18721070" h="11073765">
                  <a:moveTo>
                    <a:pt x="5479429" y="2481892"/>
                  </a:moveTo>
                  <a:lnTo>
                    <a:pt x="5476473" y="2481420"/>
                  </a:lnTo>
                  <a:lnTo>
                    <a:pt x="5473134" y="2479996"/>
                  </a:lnTo>
                  <a:lnTo>
                    <a:pt x="5469987" y="2479049"/>
                  </a:lnTo>
                  <a:lnTo>
                    <a:pt x="5467179" y="2481008"/>
                  </a:lnTo>
                  <a:lnTo>
                    <a:pt x="5466040" y="2483678"/>
                  </a:lnTo>
                  <a:lnTo>
                    <a:pt x="5465235" y="2486490"/>
                  </a:lnTo>
                  <a:lnTo>
                    <a:pt x="5466384" y="2489348"/>
                  </a:lnTo>
                  <a:lnTo>
                    <a:pt x="5469388" y="2490630"/>
                  </a:lnTo>
                  <a:lnTo>
                    <a:pt x="5469864" y="2490438"/>
                  </a:lnTo>
                  <a:lnTo>
                    <a:pt x="5473202" y="2491862"/>
                  </a:lnTo>
                  <a:lnTo>
                    <a:pt x="5476349" y="2492810"/>
                  </a:lnTo>
                  <a:lnTo>
                    <a:pt x="5479015" y="2491186"/>
                  </a:lnTo>
                  <a:lnTo>
                    <a:pt x="5480296" y="2488182"/>
                  </a:lnTo>
                  <a:lnTo>
                    <a:pt x="5481244" y="2485034"/>
                  </a:lnTo>
                  <a:lnTo>
                    <a:pt x="5479429" y="2481892"/>
                  </a:lnTo>
                  <a:close/>
                </a:path>
                <a:path w="18721070" h="11073765">
                  <a:moveTo>
                    <a:pt x="11052939" y="4850293"/>
                  </a:moveTo>
                  <a:lnTo>
                    <a:pt x="11049414" y="4851156"/>
                  </a:lnTo>
                  <a:lnTo>
                    <a:pt x="11048309" y="4853053"/>
                  </a:lnTo>
                  <a:lnTo>
                    <a:pt x="11046686" y="4855911"/>
                  </a:lnTo>
                  <a:lnTo>
                    <a:pt x="11046327" y="4856547"/>
                  </a:lnTo>
                  <a:lnTo>
                    <a:pt x="11047190" y="4860072"/>
                  </a:lnTo>
                  <a:lnTo>
                    <a:pt x="11049718" y="4861545"/>
                  </a:lnTo>
                  <a:lnTo>
                    <a:pt x="11052771" y="4863637"/>
                  </a:lnTo>
                  <a:lnTo>
                    <a:pt x="11056110" y="4865061"/>
                  </a:lnTo>
                  <a:lnTo>
                    <a:pt x="11059157" y="4864388"/>
                  </a:lnTo>
                  <a:lnTo>
                    <a:pt x="11060262" y="4862491"/>
                  </a:lnTo>
                  <a:lnTo>
                    <a:pt x="11061887" y="4859634"/>
                  </a:lnTo>
                  <a:lnTo>
                    <a:pt x="11062246" y="4858998"/>
                  </a:lnTo>
                  <a:lnTo>
                    <a:pt x="11061382" y="4855472"/>
                  </a:lnTo>
                  <a:lnTo>
                    <a:pt x="11058854" y="4853999"/>
                  </a:lnTo>
                  <a:lnTo>
                    <a:pt x="11055801" y="4851909"/>
                  </a:lnTo>
                  <a:lnTo>
                    <a:pt x="11052939" y="4850293"/>
                  </a:lnTo>
                  <a:close/>
                </a:path>
                <a:path w="18721070" h="11073765">
                  <a:moveTo>
                    <a:pt x="5562391" y="2506628"/>
                  </a:moveTo>
                  <a:lnTo>
                    <a:pt x="5559435" y="2506156"/>
                  </a:lnTo>
                  <a:lnTo>
                    <a:pt x="5556096" y="2504732"/>
                  </a:lnTo>
                  <a:lnTo>
                    <a:pt x="5552949" y="2503785"/>
                  </a:lnTo>
                  <a:lnTo>
                    <a:pt x="5550141" y="2505742"/>
                  </a:lnTo>
                  <a:lnTo>
                    <a:pt x="5549001" y="2508414"/>
                  </a:lnTo>
                  <a:lnTo>
                    <a:pt x="5548196" y="2511226"/>
                  </a:lnTo>
                  <a:lnTo>
                    <a:pt x="5549345" y="2514084"/>
                  </a:lnTo>
                  <a:lnTo>
                    <a:pt x="5552349" y="2515365"/>
                  </a:lnTo>
                  <a:lnTo>
                    <a:pt x="5552826" y="2515174"/>
                  </a:lnTo>
                  <a:lnTo>
                    <a:pt x="5556164" y="2516598"/>
                  </a:lnTo>
                  <a:lnTo>
                    <a:pt x="5559311" y="2517546"/>
                  </a:lnTo>
                  <a:lnTo>
                    <a:pt x="5562119" y="2515586"/>
                  </a:lnTo>
                  <a:lnTo>
                    <a:pt x="5563258" y="2512916"/>
                  </a:lnTo>
                  <a:lnTo>
                    <a:pt x="5564206" y="2509770"/>
                  </a:lnTo>
                  <a:lnTo>
                    <a:pt x="5562391" y="2506628"/>
                  </a:lnTo>
                  <a:close/>
                </a:path>
                <a:path w="18721070" h="11073765">
                  <a:moveTo>
                    <a:pt x="5645685" y="2531505"/>
                  </a:moveTo>
                  <a:lnTo>
                    <a:pt x="5642730" y="2531033"/>
                  </a:lnTo>
                  <a:lnTo>
                    <a:pt x="5639392" y="2529610"/>
                  </a:lnTo>
                  <a:lnTo>
                    <a:pt x="5636246" y="2528662"/>
                  </a:lnTo>
                  <a:lnTo>
                    <a:pt x="5633437" y="2530621"/>
                  </a:lnTo>
                  <a:lnTo>
                    <a:pt x="5632298" y="2533291"/>
                  </a:lnTo>
                  <a:lnTo>
                    <a:pt x="5631492" y="2536104"/>
                  </a:lnTo>
                  <a:lnTo>
                    <a:pt x="5632640" y="2538962"/>
                  </a:lnTo>
                  <a:lnTo>
                    <a:pt x="5635644" y="2540244"/>
                  </a:lnTo>
                  <a:lnTo>
                    <a:pt x="5636121" y="2540052"/>
                  </a:lnTo>
                  <a:lnTo>
                    <a:pt x="5639459" y="2541476"/>
                  </a:lnTo>
                  <a:lnTo>
                    <a:pt x="5642606" y="2542424"/>
                  </a:lnTo>
                  <a:lnTo>
                    <a:pt x="5645272" y="2540799"/>
                  </a:lnTo>
                  <a:lnTo>
                    <a:pt x="5646554" y="2537794"/>
                  </a:lnTo>
                  <a:lnTo>
                    <a:pt x="5647502" y="2534647"/>
                  </a:lnTo>
                  <a:lnTo>
                    <a:pt x="5645685" y="2531505"/>
                  </a:lnTo>
                  <a:close/>
                </a:path>
                <a:path w="18721070" h="11073765">
                  <a:moveTo>
                    <a:pt x="10980519" y="4803618"/>
                  </a:moveTo>
                  <a:lnTo>
                    <a:pt x="10976994" y="4804482"/>
                  </a:lnTo>
                  <a:lnTo>
                    <a:pt x="10975889" y="4806378"/>
                  </a:lnTo>
                  <a:lnTo>
                    <a:pt x="10974265" y="4809235"/>
                  </a:lnTo>
                  <a:lnTo>
                    <a:pt x="10973906" y="4809871"/>
                  </a:lnTo>
                  <a:lnTo>
                    <a:pt x="10974770" y="4813397"/>
                  </a:lnTo>
                  <a:lnTo>
                    <a:pt x="10977298" y="4814870"/>
                  </a:lnTo>
                  <a:lnTo>
                    <a:pt x="10980352" y="4816962"/>
                  </a:lnTo>
                  <a:lnTo>
                    <a:pt x="10983690" y="4818386"/>
                  </a:lnTo>
                  <a:lnTo>
                    <a:pt x="10986740" y="4817714"/>
                  </a:lnTo>
                  <a:lnTo>
                    <a:pt x="10987845" y="4815817"/>
                  </a:lnTo>
                  <a:lnTo>
                    <a:pt x="10989469" y="4812960"/>
                  </a:lnTo>
                  <a:lnTo>
                    <a:pt x="10989828" y="4812323"/>
                  </a:lnTo>
                  <a:lnTo>
                    <a:pt x="10988964" y="4808799"/>
                  </a:lnTo>
                  <a:lnTo>
                    <a:pt x="10986436" y="4807326"/>
                  </a:lnTo>
                  <a:lnTo>
                    <a:pt x="10983381" y="4805233"/>
                  </a:lnTo>
                  <a:lnTo>
                    <a:pt x="10980519" y="4803618"/>
                  </a:lnTo>
                  <a:close/>
                </a:path>
                <a:path w="18721070" h="11073765">
                  <a:moveTo>
                    <a:pt x="181882" y="194514"/>
                  </a:moveTo>
                  <a:lnTo>
                    <a:pt x="178308" y="194568"/>
                  </a:lnTo>
                  <a:lnTo>
                    <a:pt x="176167" y="196812"/>
                  </a:lnTo>
                  <a:lnTo>
                    <a:pt x="173693" y="198912"/>
                  </a:lnTo>
                  <a:lnTo>
                    <a:pt x="173747" y="202485"/>
                  </a:lnTo>
                  <a:lnTo>
                    <a:pt x="175990" y="204626"/>
                  </a:lnTo>
                  <a:lnTo>
                    <a:pt x="178425" y="207244"/>
                  </a:lnTo>
                  <a:lnTo>
                    <a:pt x="178950" y="207862"/>
                  </a:lnTo>
                  <a:lnTo>
                    <a:pt x="180285" y="208432"/>
                  </a:lnTo>
                  <a:lnTo>
                    <a:pt x="180143" y="208766"/>
                  </a:lnTo>
                  <a:lnTo>
                    <a:pt x="182146" y="209620"/>
                  </a:lnTo>
                  <a:lnTo>
                    <a:pt x="184719" y="209139"/>
                  </a:lnTo>
                  <a:lnTo>
                    <a:pt x="185987" y="207707"/>
                  </a:lnTo>
                  <a:lnTo>
                    <a:pt x="186241" y="207420"/>
                  </a:lnTo>
                  <a:lnTo>
                    <a:pt x="188715" y="205320"/>
                  </a:lnTo>
                  <a:lnTo>
                    <a:pt x="188661" y="201746"/>
                  </a:lnTo>
                  <a:lnTo>
                    <a:pt x="186418" y="199606"/>
                  </a:lnTo>
                  <a:lnTo>
                    <a:pt x="183983" y="196988"/>
                  </a:lnTo>
                  <a:lnTo>
                    <a:pt x="181882" y="194514"/>
                  </a:lnTo>
                  <a:close/>
                </a:path>
                <a:path w="18721070" h="11073765">
                  <a:moveTo>
                    <a:pt x="5729172" y="2556859"/>
                  </a:moveTo>
                  <a:lnTo>
                    <a:pt x="5725883" y="2556246"/>
                  </a:lnTo>
                  <a:lnTo>
                    <a:pt x="5722545" y="2554821"/>
                  </a:lnTo>
                  <a:lnTo>
                    <a:pt x="5719398" y="2553874"/>
                  </a:lnTo>
                  <a:lnTo>
                    <a:pt x="5716590" y="2555832"/>
                  </a:lnTo>
                  <a:lnTo>
                    <a:pt x="5715451" y="2558503"/>
                  </a:lnTo>
                  <a:lnTo>
                    <a:pt x="5714646" y="2561315"/>
                  </a:lnTo>
                  <a:lnTo>
                    <a:pt x="5715794" y="2564173"/>
                  </a:lnTo>
                  <a:lnTo>
                    <a:pt x="5718798" y="2565455"/>
                  </a:lnTo>
                  <a:lnTo>
                    <a:pt x="5719274" y="2565263"/>
                  </a:lnTo>
                  <a:lnTo>
                    <a:pt x="5722612" y="2566687"/>
                  </a:lnTo>
                  <a:lnTo>
                    <a:pt x="5725759" y="2567635"/>
                  </a:lnTo>
                  <a:lnTo>
                    <a:pt x="5728568" y="2565677"/>
                  </a:lnTo>
                  <a:lnTo>
                    <a:pt x="5729708" y="2563006"/>
                  </a:lnTo>
                  <a:lnTo>
                    <a:pt x="5730656" y="2559859"/>
                  </a:lnTo>
                  <a:lnTo>
                    <a:pt x="5729172" y="2556859"/>
                  </a:lnTo>
                  <a:close/>
                </a:path>
                <a:path w="18721070" h="11073765">
                  <a:moveTo>
                    <a:pt x="10906387" y="4758186"/>
                  </a:moveTo>
                  <a:lnTo>
                    <a:pt x="10902861" y="4759050"/>
                  </a:lnTo>
                  <a:lnTo>
                    <a:pt x="10899915" y="4764105"/>
                  </a:lnTo>
                  <a:lnTo>
                    <a:pt x="10900779" y="4767630"/>
                  </a:lnTo>
                  <a:lnTo>
                    <a:pt x="10903023" y="4769772"/>
                  </a:lnTo>
                  <a:lnTo>
                    <a:pt x="10909700" y="4772620"/>
                  </a:lnTo>
                  <a:lnTo>
                    <a:pt x="10912749" y="4771947"/>
                  </a:lnTo>
                  <a:lnTo>
                    <a:pt x="10915695" y="4766891"/>
                  </a:lnTo>
                  <a:lnTo>
                    <a:pt x="10914831" y="4763366"/>
                  </a:lnTo>
                  <a:lnTo>
                    <a:pt x="10912587" y="4761225"/>
                  </a:lnTo>
                  <a:lnTo>
                    <a:pt x="10909248" y="4759801"/>
                  </a:lnTo>
                  <a:lnTo>
                    <a:pt x="10906387" y="4758186"/>
                  </a:lnTo>
                  <a:close/>
                </a:path>
                <a:path w="18721070" h="11073765">
                  <a:moveTo>
                    <a:pt x="5812134" y="2581594"/>
                  </a:moveTo>
                  <a:lnTo>
                    <a:pt x="5808845" y="2580980"/>
                  </a:lnTo>
                  <a:lnTo>
                    <a:pt x="5805508" y="2579557"/>
                  </a:lnTo>
                  <a:lnTo>
                    <a:pt x="5802361" y="2578609"/>
                  </a:lnTo>
                  <a:lnTo>
                    <a:pt x="5799551" y="2580568"/>
                  </a:lnTo>
                  <a:lnTo>
                    <a:pt x="5797273" y="2585909"/>
                  </a:lnTo>
                  <a:lnTo>
                    <a:pt x="5798756" y="2588908"/>
                  </a:lnTo>
                  <a:lnTo>
                    <a:pt x="5801760" y="2590189"/>
                  </a:lnTo>
                  <a:lnTo>
                    <a:pt x="5802236" y="2589999"/>
                  </a:lnTo>
                  <a:lnTo>
                    <a:pt x="5805574" y="2591423"/>
                  </a:lnTo>
                  <a:lnTo>
                    <a:pt x="5808720" y="2592371"/>
                  </a:lnTo>
                  <a:lnTo>
                    <a:pt x="5811388" y="2590746"/>
                  </a:lnTo>
                  <a:lnTo>
                    <a:pt x="5812669" y="2587742"/>
                  </a:lnTo>
                  <a:lnTo>
                    <a:pt x="5813617" y="2584594"/>
                  </a:lnTo>
                  <a:lnTo>
                    <a:pt x="5812134" y="2581594"/>
                  </a:lnTo>
                  <a:close/>
                </a:path>
                <a:path w="18721070" h="11073765">
                  <a:moveTo>
                    <a:pt x="10832587" y="4712895"/>
                  </a:moveTo>
                  <a:lnTo>
                    <a:pt x="10829062" y="4713759"/>
                  </a:lnTo>
                  <a:lnTo>
                    <a:pt x="10827589" y="4716287"/>
                  </a:lnTo>
                  <a:lnTo>
                    <a:pt x="10826512" y="4718195"/>
                  </a:lnTo>
                  <a:lnTo>
                    <a:pt x="10825974" y="4719148"/>
                  </a:lnTo>
                  <a:lnTo>
                    <a:pt x="10826980" y="4722340"/>
                  </a:lnTo>
                  <a:lnTo>
                    <a:pt x="10829224" y="4724481"/>
                  </a:lnTo>
                  <a:lnTo>
                    <a:pt x="10835567" y="4727187"/>
                  </a:lnTo>
                  <a:lnTo>
                    <a:pt x="10838617" y="4726515"/>
                  </a:lnTo>
                  <a:lnTo>
                    <a:pt x="10840089" y="4723987"/>
                  </a:lnTo>
                  <a:lnTo>
                    <a:pt x="10841166" y="4722079"/>
                  </a:lnTo>
                  <a:lnTo>
                    <a:pt x="10841705" y="4721124"/>
                  </a:lnTo>
                  <a:lnTo>
                    <a:pt x="10840698" y="4717934"/>
                  </a:lnTo>
                  <a:lnTo>
                    <a:pt x="10838454" y="4715793"/>
                  </a:lnTo>
                  <a:lnTo>
                    <a:pt x="10835115" y="4714368"/>
                  </a:lnTo>
                  <a:lnTo>
                    <a:pt x="10832587" y="4712895"/>
                  </a:lnTo>
                  <a:close/>
                </a:path>
                <a:path w="18721070" h="11073765">
                  <a:moveTo>
                    <a:pt x="5894954" y="2606664"/>
                  </a:moveTo>
                  <a:lnTo>
                    <a:pt x="5891998" y="2606192"/>
                  </a:lnTo>
                  <a:lnTo>
                    <a:pt x="5888659" y="2604768"/>
                  </a:lnTo>
                  <a:lnTo>
                    <a:pt x="5885512" y="2603820"/>
                  </a:lnTo>
                  <a:lnTo>
                    <a:pt x="5882705" y="2605780"/>
                  </a:lnTo>
                  <a:lnTo>
                    <a:pt x="5880427" y="2611120"/>
                  </a:lnTo>
                  <a:lnTo>
                    <a:pt x="5881909" y="2614120"/>
                  </a:lnTo>
                  <a:lnTo>
                    <a:pt x="5884913" y="2615402"/>
                  </a:lnTo>
                  <a:lnTo>
                    <a:pt x="5885389" y="2615210"/>
                  </a:lnTo>
                  <a:lnTo>
                    <a:pt x="5888727" y="2616634"/>
                  </a:lnTo>
                  <a:lnTo>
                    <a:pt x="5891874" y="2617582"/>
                  </a:lnTo>
                  <a:lnTo>
                    <a:pt x="5894541" y="2615957"/>
                  </a:lnTo>
                  <a:lnTo>
                    <a:pt x="5895822" y="2612953"/>
                  </a:lnTo>
                  <a:lnTo>
                    <a:pt x="5896770" y="2609806"/>
                  </a:lnTo>
                  <a:lnTo>
                    <a:pt x="5894954" y="2606664"/>
                  </a:lnTo>
                  <a:close/>
                </a:path>
                <a:path w="18721070" h="11073765">
                  <a:moveTo>
                    <a:pt x="5978298" y="2632351"/>
                  </a:moveTo>
                  <a:lnTo>
                    <a:pt x="5975009" y="2631737"/>
                  </a:lnTo>
                  <a:lnTo>
                    <a:pt x="5971671" y="2630313"/>
                  </a:lnTo>
                  <a:lnTo>
                    <a:pt x="5968524" y="2629365"/>
                  </a:lnTo>
                  <a:lnTo>
                    <a:pt x="5965858" y="2630991"/>
                  </a:lnTo>
                  <a:lnTo>
                    <a:pt x="5963437" y="2636666"/>
                  </a:lnTo>
                  <a:lnTo>
                    <a:pt x="5964919" y="2639666"/>
                  </a:lnTo>
                  <a:lnTo>
                    <a:pt x="5967924" y="2640948"/>
                  </a:lnTo>
                  <a:lnTo>
                    <a:pt x="5968399" y="2640756"/>
                  </a:lnTo>
                  <a:lnTo>
                    <a:pt x="5971738" y="2642180"/>
                  </a:lnTo>
                  <a:lnTo>
                    <a:pt x="5974885" y="2643128"/>
                  </a:lnTo>
                  <a:lnTo>
                    <a:pt x="5977552" y="2641503"/>
                  </a:lnTo>
                  <a:lnTo>
                    <a:pt x="5978834" y="2638498"/>
                  </a:lnTo>
                  <a:lnTo>
                    <a:pt x="5979781" y="2635351"/>
                  </a:lnTo>
                  <a:lnTo>
                    <a:pt x="5978298" y="2632351"/>
                  </a:lnTo>
                  <a:close/>
                </a:path>
                <a:path w="18721070" h="11073765">
                  <a:moveTo>
                    <a:pt x="122493" y="132091"/>
                  </a:moveTo>
                  <a:lnTo>
                    <a:pt x="119061" y="131812"/>
                  </a:lnTo>
                  <a:lnTo>
                    <a:pt x="116587" y="133912"/>
                  </a:lnTo>
                  <a:lnTo>
                    <a:pt x="114589" y="135822"/>
                  </a:lnTo>
                  <a:lnTo>
                    <a:pt x="114309" y="139253"/>
                  </a:lnTo>
                  <a:lnTo>
                    <a:pt x="116410" y="141728"/>
                  </a:lnTo>
                  <a:lnTo>
                    <a:pt x="118844" y="144345"/>
                  </a:lnTo>
                  <a:lnTo>
                    <a:pt x="119370" y="144964"/>
                  </a:lnTo>
                  <a:lnTo>
                    <a:pt x="122708" y="146388"/>
                  </a:lnTo>
                  <a:lnTo>
                    <a:pt x="124804" y="146098"/>
                  </a:lnTo>
                  <a:lnTo>
                    <a:pt x="126660" y="144522"/>
                  </a:lnTo>
                  <a:lnTo>
                    <a:pt x="128659" y="142612"/>
                  </a:lnTo>
                  <a:lnTo>
                    <a:pt x="129039" y="139223"/>
                  </a:lnTo>
                  <a:lnTo>
                    <a:pt x="129081" y="138847"/>
                  </a:lnTo>
                  <a:lnTo>
                    <a:pt x="126838" y="136707"/>
                  </a:lnTo>
                  <a:lnTo>
                    <a:pt x="124403" y="134090"/>
                  </a:lnTo>
                  <a:lnTo>
                    <a:pt x="122493" y="132091"/>
                  </a:lnTo>
                  <a:close/>
                </a:path>
                <a:path w="18721070" h="11073765">
                  <a:moveTo>
                    <a:pt x="10758027" y="4668464"/>
                  </a:moveTo>
                  <a:lnTo>
                    <a:pt x="10754502" y="4669329"/>
                  </a:lnTo>
                  <a:lnTo>
                    <a:pt x="10753029" y="4671856"/>
                  </a:lnTo>
                  <a:lnTo>
                    <a:pt x="10751953" y="4673763"/>
                  </a:lnTo>
                  <a:lnTo>
                    <a:pt x="10751414" y="4674718"/>
                  </a:lnTo>
                  <a:lnTo>
                    <a:pt x="10752278" y="4678243"/>
                  </a:lnTo>
                  <a:lnTo>
                    <a:pt x="10754664" y="4680050"/>
                  </a:lnTo>
                  <a:lnTo>
                    <a:pt x="10761006" y="4682756"/>
                  </a:lnTo>
                  <a:lnTo>
                    <a:pt x="10764054" y="4682083"/>
                  </a:lnTo>
                  <a:lnTo>
                    <a:pt x="10765527" y="4679554"/>
                  </a:lnTo>
                  <a:lnTo>
                    <a:pt x="10766604" y="4677647"/>
                  </a:lnTo>
                  <a:lnTo>
                    <a:pt x="10767143" y="4676692"/>
                  </a:lnTo>
                  <a:lnTo>
                    <a:pt x="10766281" y="4673169"/>
                  </a:lnTo>
                  <a:lnTo>
                    <a:pt x="10763894" y="4671362"/>
                  </a:lnTo>
                  <a:lnTo>
                    <a:pt x="10760555" y="4669937"/>
                  </a:lnTo>
                  <a:lnTo>
                    <a:pt x="10758027" y="4668464"/>
                  </a:lnTo>
                  <a:close/>
                </a:path>
                <a:path w="18721070" h="11073765">
                  <a:moveTo>
                    <a:pt x="6061309" y="2657897"/>
                  </a:moveTo>
                  <a:lnTo>
                    <a:pt x="6058020" y="2657283"/>
                  </a:lnTo>
                  <a:lnTo>
                    <a:pt x="6054681" y="2655859"/>
                  </a:lnTo>
                  <a:lnTo>
                    <a:pt x="6051535" y="2654911"/>
                  </a:lnTo>
                  <a:lnTo>
                    <a:pt x="6048869" y="2656536"/>
                  </a:lnTo>
                  <a:lnTo>
                    <a:pt x="6046448" y="2662212"/>
                  </a:lnTo>
                  <a:lnTo>
                    <a:pt x="6047931" y="2665211"/>
                  </a:lnTo>
                  <a:lnTo>
                    <a:pt x="6050935" y="2666493"/>
                  </a:lnTo>
                  <a:lnTo>
                    <a:pt x="6051411" y="2666301"/>
                  </a:lnTo>
                  <a:lnTo>
                    <a:pt x="6054749" y="2667725"/>
                  </a:lnTo>
                  <a:lnTo>
                    <a:pt x="6057896" y="2668673"/>
                  </a:lnTo>
                  <a:lnTo>
                    <a:pt x="6060562" y="2667049"/>
                  </a:lnTo>
                  <a:lnTo>
                    <a:pt x="6061843" y="2664043"/>
                  </a:lnTo>
                  <a:lnTo>
                    <a:pt x="6062791" y="2660896"/>
                  </a:lnTo>
                  <a:lnTo>
                    <a:pt x="6061309" y="2657897"/>
                  </a:lnTo>
                  <a:close/>
                </a:path>
                <a:path w="18721070" h="11073765">
                  <a:moveTo>
                    <a:pt x="10683182" y="4624701"/>
                  </a:moveTo>
                  <a:lnTo>
                    <a:pt x="10679515" y="4625898"/>
                  </a:lnTo>
                  <a:lnTo>
                    <a:pt x="10678042" y="4628427"/>
                  </a:lnTo>
                  <a:lnTo>
                    <a:pt x="10676235" y="4630812"/>
                  </a:lnTo>
                  <a:lnTo>
                    <a:pt x="10677433" y="4634480"/>
                  </a:lnTo>
                  <a:lnTo>
                    <a:pt x="10679819" y="4636287"/>
                  </a:lnTo>
                  <a:lnTo>
                    <a:pt x="10683825" y="4637996"/>
                  </a:lnTo>
                  <a:lnTo>
                    <a:pt x="10684016" y="4638472"/>
                  </a:lnTo>
                  <a:lnTo>
                    <a:pt x="10686354" y="4639469"/>
                  </a:lnTo>
                  <a:lnTo>
                    <a:pt x="10689877" y="4638604"/>
                  </a:lnTo>
                  <a:lnTo>
                    <a:pt x="10691016" y="4635933"/>
                  </a:lnTo>
                  <a:lnTo>
                    <a:pt x="10692489" y="4633406"/>
                  </a:lnTo>
                  <a:lnTo>
                    <a:pt x="10691291" y="4629739"/>
                  </a:lnTo>
                  <a:lnTo>
                    <a:pt x="10688906" y="4627932"/>
                  </a:lnTo>
                  <a:lnTo>
                    <a:pt x="10685568" y="4626508"/>
                  </a:lnTo>
                  <a:lnTo>
                    <a:pt x="10683182" y="4624701"/>
                  </a:lnTo>
                  <a:close/>
                </a:path>
                <a:path w="18721070" h="11073765">
                  <a:moveTo>
                    <a:pt x="6144320" y="2683442"/>
                  </a:moveTo>
                  <a:lnTo>
                    <a:pt x="6141031" y="2682828"/>
                  </a:lnTo>
                  <a:lnTo>
                    <a:pt x="6137693" y="2681404"/>
                  </a:lnTo>
                  <a:lnTo>
                    <a:pt x="6134546" y="2680457"/>
                  </a:lnTo>
                  <a:lnTo>
                    <a:pt x="6131879" y="2682082"/>
                  </a:lnTo>
                  <a:lnTo>
                    <a:pt x="6129458" y="2687757"/>
                  </a:lnTo>
                  <a:lnTo>
                    <a:pt x="6130942" y="2690756"/>
                  </a:lnTo>
                  <a:lnTo>
                    <a:pt x="6133946" y="2692038"/>
                  </a:lnTo>
                  <a:lnTo>
                    <a:pt x="6134422" y="2691846"/>
                  </a:lnTo>
                  <a:lnTo>
                    <a:pt x="6137761" y="2693270"/>
                  </a:lnTo>
                  <a:lnTo>
                    <a:pt x="6140908" y="2694218"/>
                  </a:lnTo>
                  <a:lnTo>
                    <a:pt x="6143572" y="2692593"/>
                  </a:lnTo>
                  <a:lnTo>
                    <a:pt x="6144854" y="2689589"/>
                  </a:lnTo>
                  <a:lnTo>
                    <a:pt x="6145802" y="2686442"/>
                  </a:lnTo>
                  <a:lnTo>
                    <a:pt x="6144320" y="2683442"/>
                  </a:lnTo>
                  <a:close/>
                </a:path>
                <a:path w="18721070" h="11073765">
                  <a:moveTo>
                    <a:pt x="10607385" y="4581320"/>
                  </a:moveTo>
                  <a:lnTo>
                    <a:pt x="10603384" y="4582376"/>
                  </a:lnTo>
                  <a:lnTo>
                    <a:pt x="10602245" y="4585046"/>
                  </a:lnTo>
                  <a:lnTo>
                    <a:pt x="10600772" y="4587574"/>
                  </a:lnTo>
                  <a:lnTo>
                    <a:pt x="10601969" y="4591242"/>
                  </a:lnTo>
                  <a:lnTo>
                    <a:pt x="10604355" y="4593048"/>
                  </a:lnTo>
                  <a:lnTo>
                    <a:pt x="10610698" y="4595754"/>
                  </a:lnTo>
                  <a:lnTo>
                    <a:pt x="10614222" y="4594890"/>
                  </a:lnTo>
                  <a:lnTo>
                    <a:pt x="10615361" y="4592219"/>
                  </a:lnTo>
                  <a:lnTo>
                    <a:pt x="10616835" y="4589690"/>
                  </a:lnTo>
                  <a:lnTo>
                    <a:pt x="10615638" y="4586024"/>
                  </a:lnTo>
                  <a:lnTo>
                    <a:pt x="10613252" y="4584217"/>
                  </a:lnTo>
                  <a:lnTo>
                    <a:pt x="10609912" y="4582792"/>
                  </a:lnTo>
                  <a:lnTo>
                    <a:pt x="10607385" y="4581320"/>
                  </a:lnTo>
                  <a:close/>
                </a:path>
                <a:path w="18721070" h="11073765">
                  <a:moveTo>
                    <a:pt x="6226997" y="2708846"/>
                  </a:moveTo>
                  <a:lnTo>
                    <a:pt x="6224042" y="2708375"/>
                  </a:lnTo>
                  <a:lnTo>
                    <a:pt x="6220703" y="2706950"/>
                  </a:lnTo>
                  <a:lnTo>
                    <a:pt x="6217557" y="2706003"/>
                  </a:lnTo>
                  <a:lnTo>
                    <a:pt x="6214890" y="2707626"/>
                  </a:lnTo>
                  <a:lnTo>
                    <a:pt x="6212469" y="2713302"/>
                  </a:lnTo>
                  <a:lnTo>
                    <a:pt x="6213951" y="2716302"/>
                  </a:lnTo>
                  <a:lnTo>
                    <a:pt x="6216956" y="2717583"/>
                  </a:lnTo>
                  <a:lnTo>
                    <a:pt x="6217433" y="2717392"/>
                  </a:lnTo>
                  <a:lnTo>
                    <a:pt x="6220771" y="2718816"/>
                  </a:lnTo>
                  <a:lnTo>
                    <a:pt x="6223918" y="2719764"/>
                  </a:lnTo>
                  <a:lnTo>
                    <a:pt x="6226584" y="2718138"/>
                  </a:lnTo>
                  <a:lnTo>
                    <a:pt x="6227865" y="2715135"/>
                  </a:lnTo>
                  <a:lnTo>
                    <a:pt x="6228813" y="2711988"/>
                  </a:lnTo>
                  <a:lnTo>
                    <a:pt x="6226997" y="2708846"/>
                  </a:lnTo>
                  <a:close/>
                </a:path>
                <a:path w="18721070" h="11073765">
                  <a:moveTo>
                    <a:pt x="10531777" y="4538415"/>
                  </a:moveTo>
                  <a:lnTo>
                    <a:pt x="10527920" y="4539136"/>
                  </a:lnTo>
                  <a:lnTo>
                    <a:pt x="10526638" y="4542141"/>
                  </a:lnTo>
                  <a:lnTo>
                    <a:pt x="10525165" y="4544670"/>
                  </a:lnTo>
                  <a:lnTo>
                    <a:pt x="10526030" y="4548195"/>
                  </a:lnTo>
                  <a:lnTo>
                    <a:pt x="10528749" y="4550144"/>
                  </a:lnTo>
                  <a:lnTo>
                    <a:pt x="10535092" y="4552850"/>
                  </a:lnTo>
                  <a:lnTo>
                    <a:pt x="10538618" y="4551986"/>
                  </a:lnTo>
                  <a:lnTo>
                    <a:pt x="10539756" y="4549316"/>
                  </a:lnTo>
                  <a:lnTo>
                    <a:pt x="10541230" y="4546787"/>
                  </a:lnTo>
                  <a:lnTo>
                    <a:pt x="10540032" y="4543119"/>
                  </a:lnTo>
                  <a:lnTo>
                    <a:pt x="10537646" y="4541312"/>
                  </a:lnTo>
                  <a:lnTo>
                    <a:pt x="10534307" y="4539887"/>
                  </a:lnTo>
                  <a:lnTo>
                    <a:pt x="10531777" y="4538415"/>
                  </a:lnTo>
                  <a:close/>
                </a:path>
                <a:path w="18721070" h="11073765">
                  <a:moveTo>
                    <a:pt x="6310199" y="2734867"/>
                  </a:moveTo>
                  <a:lnTo>
                    <a:pt x="6307244" y="2734395"/>
                  </a:lnTo>
                  <a:lnTo>
                    <a:pt x="6303905" y="2732971"/>
                  </a:lnTo>
                  <a:lnTo>
                    <a:pt x="6300758" y="2732024"/>
                  </a:lnTo>
                  <a:lnTo>
                    <a:pt x="6298093" y="2733648"/>
                  </a:lnTo>
                  <a:lnTo>
                    <a:pt x="6295672" y="2739324"/>
                  </a:lnTo>
                  <a:lnTo>
                    <a:pt x="6297154" y="2742323"/>
                  </a:lnTo>
                  <a:lnTo>
                    <a:pt x="6300159" y="2743605"/>
                  </a:lnTo>
                  <a:lnTo>
                    <a:pt x="6300634" y="2743414"/>
                  </a:lnTo>
                  <a:lnTo>
                    <a:pt x="6303973" y="2744838"/>
                  </a:lnTo>
                  <a:lnTo>
                    <a:pt x="6307120" y="2745786"/>
                  </a:lnTo>
                  <a:lnTo>
                    <a:pt x="6309786" y="2744161"/>
                  </a:lnTo>
                  <a:lnTo>
                    <a:pt x="6311068" y="2741156"/>
                  </a:lnTo>
                  <a:lnTo>
                    <a:pt x="6312016" y="2738010"/>
                  </a:lnTo>
                  <a:lnTo>
                    <a:pt x="6310199" y="2734867"/>
                  </a:lnTo>
                  <a:close/>
                </a:path>
                <a:path w="18721070" h="11073765">
                  <a:moveTo>
                    <a:pt x="64720" y="66807"/>
                  </a:moveTo>
                  <a:lnTo>
                    <a:pt x="61288" y="66527"/>
                  </a:lnTo>
                  <a:lnTo>
                    <a:pt x="56340" y="70727"/>
                  </a:lnTo>
                  <a:lnTo>
                    <a:pt x="56059" y="74160"/>
                  </a:lnTo>
                  <a:lnTo>
                    <a:pt x="58160" y="76635"/>
                  </a:lnTo>
                  <a:lnTo>
                    <a:pt x="60595" y="79252"/>
                  </a:lnTo>
                  <a:lnTo>
                    <a:pt x="60978" y="80204"/>
                  </a:lnTo>
                  <a:lnTo>
                    <a:pt x="64650" y="81771"/>
                  </a:lnTo>
                  <a:lnTo>
                    <a:pt x="66746" y="81481"/>
                  </a:lnTo>
                  <a:lnTo>
                    <a:pt x="71077" y="77803"/>
                  </a:lnTo>
                  <a:lnTo>
                    <a:pt x="71357" y="74372"/>
                  </a:lnTo>
                  <a:lnTo>
                    <a:pt x="69256" y="71897"/>
                  </a:lnTo>
                  <a:lnTo>
                    <a:pt x="66821" y="69281"/>
                  </a:lnTo>
                  <a:lnTo>
                    <a:pt x="64720" y="66807"/>
                  </a:lnTo>
                  <a:close/>
                </a:path>
                <a:path w="18721070" h="11073765">
                  <a:moveTo>
                    <a:pt x="10455553" y="4496036"/>
                  </a:moveTo>
                  <a:lnTo>
                    <a:pt x="10452029" y="4496900"/>
                  </a:lnTo>
                  <a:lnTo>
                    <a:pt x="10450747" y="4499905"/>
                  </a:lnTo>
                  <a:lnTo>
                    <a:pt x="10449131" y="4502767"/>
                  </a:lnTo>
                  <a:lnTo>
                    <a:pt x="10450138" y="4505957"/>
                  </a:lnTo>
                  <a:lnTo>
                    <a:pt x="10452859" y="4507907"/>
                  </a:lnTo>
                  <a:lnTo>
                    <a:pt x="10459201" y="4510613"/>
                  </a:lnTo>
                  <a:lnTo>
                    <a:pt x="10462727" y="4509749"/>
                  </a:lnTo>
                  <a:lnTo>
                    <a:pt x="10463866" y="4507079"/>
                  </a:lnTo>
                  <a:lnTo>
                    <a:pt x="10465481" y="4504217"/>
                  </a:lnTo>
                  <a:lnTo>
                    <a:pt x="10464475" y="4501025"/>
                  </a:lnTo>
                  <a:lnTo>
                    <a:pt x="10461755" y="4499076"/>
                  </a:lnTo>
                  <a:lnTo>
                    <a:pt x="10458416" y="4497651"/>
                  </a:lnTo>
                  <a:lnTo>
                    <a:pt x="10455553" y="4496036"/>
                  </a:lnTo>
                  <a:close/>
                </a:path>
                <a:path w="18721070" h="11073765">
                  <a:moveTo>
                    <a:pt x="6393259" y="2761222"/>
                  </a:moveTo>
                  <a:lnTo>
                    <a:pt x="6389970" y="2760608"/>
                  </a:lnTo>
                  <a:lnTo>
                    <a:pt x="6386631" y="2759184"/>
                  </a:lnTo>
                  <a:lnTo>
                    <a:pt x="6383484" y="2758236"/>
                  </a:lnTo>
                  <a:lnTo>
                    <a:pt x="6380819" y="2759862"/>
                  </a:lnTo>
                  <a:lnTo>
                    <a:pt x="6378398" y="2765537"/>
                  </a:lnTo>
                  <a:lnTo>
                    <a:pt x="6379881" y="2768536"/>
                  </a:lnTo>
                  <a:lnTo>
                    <a:pt x="6382885" y="2769817"/>
                  </a:lnTo>
                  <a:lnTo>
                    <a:pt x="6383361" y="2769626"/>
                  </a:lnTo>
                  <a:lnTo>
                    <a:pt x="6386699" y="2771050"/>
                  </a:lnTo>
                  <a:lnTo>
                    <a:pt x="6389846" y="2771999"/>
                  </a:lnTo>
                  <a:lnTo>
                    <a:pt x="6392512" y="2770374"/>
                  </a:lnTo>
                  <a:lnTo>
                    <a:pt x="6393794" y="2767370"/>
                  </a:lnTo>
                  <a:lnTo>
                    <a:pt x="6394742" y="2764222"/>
                  </a:lnTo>
                  <a:lnTo>
                    <a:pt x="6393259" y="2761222"/>
                  </a:lnTo>
                  <a:close/>
                </a:path>
                <a:path w="18721070" h="11073765">
                  <a:moveTo>
                    <a:pt x="10379380" y="4454468"/>
                  </a:moveTo>
                  <a:lnTo>
                    <a:pt x="10375853" y="4455331"/>
                  </a:lnTo>
                  <a:lnTo>
                    <a:pt x="10374571" y="4458336"/>
                  </a:lnTo>
                  <a:lnTo>
                    <a:pt x="10372956" y="4461197"/>
                  </a:lnTo>
                  <a:lnTo>
                    <a:pt x="10373963" y="4464389"/>
                  </a:lnTo>
                  <a:lnTo>
                    <a:pt x="10376683" y="4466339"/>
                  </a:lnTo>
                  <a:lnTo>
                    <a:pt x="10383024" y="4469044"/>
                  </a:lnTo>
                  <a:lnTo>
                    <a:pt x="10386551" y="4468180"/>
                  </a:lnTo>
                  <a:lnTo>
                    <a:pt x="10387691" y="4465509"/>
                  </a:lnTo>
                  <a:lnTo>
                    <a:pt x="10389305" y="4462647"/>
                  </a:lnTo>
                  <a:lnTo>
                    <a:pt x="10388298" y="4459457"/>
                  </a:lnTo>
                  <a:lnTo>
                    <a:pt x="10385579" y="4457507"/>
                  </a:lnTo>
                  <a:lnTo>
                    <a:pt x="10382241" y="4456084"/>
                  </a:lnTo>
                  <a:lnTo>
                    <a:pt x="10379380" y="4454468"/>
                  </a:lnTo>
                  <a:close/>
                </a:path>
                <a:path w="18721070" h="11073765">
                  <a:moveTo>
                    <a:pt x="6475985" y="2787436"/>
                  </a:moveTo>
                  <a:lnTo>
                    <a:pt x="6472696" y="2786822"/>
                  </a:lnTo>
                  <a:lnTo>
                    <a:pt x="6469357" y="2785398"/>
                  </a:lnTo>
                  <a:lnTo>
                    <a:pt x="6466210" y="2784450"/>
                  </a:lnTo>
                  <a:lnTo>
                    <a:pt x="6463544" y="2786074"/>
                  </a:lnTo>
                  <a:lnTo>
                    <a:pt x="6461124" y="2791749"/>
                  </a:lnTo>
                  <a:lnTo>
                    <a:pt x="6462606" y="2794750"/>
                  </a:lnTo>
                  <a:lnTo>
                    <a:pt x="6465277" y="2795889"/>
                  </a:lnTo>
                  <a:lnTo>
                    <a:pt x="6465753" y="2795697"/>
                  </a:lnTo>
                  <a:lnTo>
                    <a:pt x="6469425" y="2797264"/>
                  </a:lnTo>
                  <a:lnTo>
                    <a:pt x="6472572" y="2798212"/>
                  </a:lnTo>
                  <a:lnTo>
                    <a:pt x="6475238" y="2796586"/>
                  </a:lnTo>
                  <a:lnTo>
                    <a:pt x="6476519" y="2793582"/>
                  </a:lnTo>
                  <a:lnTo>
                    <a:pt x="6477325" y="2790768"/>
                  </a:lnTo>
                  <a:lnTo>
                    <a:pt x="6475985" y="2787436"/>
                  </a:lnTo>
                  <a:close/>
                </a:path>
                <a:path w="18721070" h="11073765">
                  <a:moveTo>
                    <a:pt x="10303394" y="4413374"/>
                  </a:moveTo>
                  <a:lnTo>
                    <a:pt x="10299869" y="4414238"/>
                  </a:lnTo>
                  <a:lnTo>
                    <a:pt x="10298588" y="4417243"/>
                  </a:lnTo>
                  <a:lnTo>
                    <a:pt x="10296972" y="4420105"/>
                  </a:lnTo>
                  <a:lnTo>
                    <a:pt x="10297979" y="4423296"/>
                  </a:lnTo>
                  <a:lnTo>
                    <a:pt x="10300698" y="4425245"/>
                  </a:lnTo>
                  <a:lnTo>
                    <a:pt x="10307375" y="4428093"/>
                  </a:lnTo>
                  <a:lnTo>
                    <a:pt x="10310566" y="4427087"/>
                  </a:lnTo>
                  <a:lnTo>
                    <a:pt x="10311705" y="4424417"/>
                  </a:lnTo>
                  <a:lnTo>
                    <a:pt x="10313321" y="4421554"/>
                  </a:lnTo>
                  <a:lnTo>
                    <a:pt x="10312314" y="4418363"/>
                  </a:lnTo>
                  <a:lnTo>
                    <a:pt x="10309595" y="4416414"/>
                  </a:lnTo>
                  <a:lnTo>
                    <a:pt x="10306255" y="4414990"/>
                  </a:lnTo>
                  <a:lnTo>
                    <a:pt x="10303394" y="4413374"/>
                  </a:lnTo>
                  <a:close/>
                </a:path>
                <a:path w="18721070" h="11073765">
                  <a:moveTo>
                    <a:pt x="6558902" y="2814125"/>
                  </a:moveTo>
                  <a:lnTo>
                    <a:pt x="6555613" y="2813511"/>
                  </a:lnTo>
                  <a:lnTo>
                    <a:pt x="6552275" y="2812087"/>
                  </a:lnTo>
                  <a:lnTo>
                    <a:pt x="6549128" y="2811139"/>
                  </a:lnTo>
                  <a:lnTo>
                    <a:pt x="6546462" y="2812763"/>
                  </a:lnTo>
                  <a:lnTo>
                    <a:pt x="6544041" y="2818440"/>
                  </a:lnTo>
                  <a:lnTo>
                    <a:pt x="6545524" y="2821439"/>
                  </a:lnTo>
                  <a:lnTo>
                    <a:pt x="6548194" y="2822578"/>
                  </a:lnTo>
                  <a:lnTo>
                    <a:pt x="6548671" y="2822386"/>
                  </a:lnTo>
                  <a:lnTo>
                    <a:pt x="6552342" y="2823953"/>
                  </a:lnTo>
                  <a:lnTo>
                    <a:pt x="6555489" y="2824901"/>
                  </a:lnTo>
                  <a:lnTo>
                    <a:pt x="6558155" y="2823276"/>
                  </a:lnTo>
                  <a:lnTo>
                    <a:pt x="6559437" y="2820271"/>
                  </a:lnTo>
                  <a:lnTo>
                    <a:pt x="6560242" y="2817459"/>
                  </a:lnTo>
                  <a:lnTo>
                    <a:pt x="6558902" y="2814125"/>
                  </a:lnTo>
                  <a:close/>
                </a:path>
                <a:path w="18721070" h="11073765">
                  <a:moveTo>
                    <a:pt x="10226935" y="4372473"/>
                  </a:moveTo>
                  <a:lnTo>
                    <a:pt x="10223409" y="4373337"/>
                  </a:lnTo>
                  <a:lnTo>
                    <a:pt x="10222127" y="4376341"/>
                  </a:lnTo>
                  <a:lnTo>
                    <a:pt x="10220512" y="4379204"/>
                  </a:lnTo>
                  <a:lnTo>
                    <a:pt x="10221519" y="4382394"/>
                  </a:lnTo>
                  <a:lnTo>
                    <a:pt x="10224238" y="4384343"/>
                  </a:lnTo>
                  <a:lnTo>
                    <a:pt x="10230914" y="4387191"/>
                  </a:lnTo>
                  <a:lnTo>
                    <a:pt x="10234106" y="4386185"/>
                  </a:lnTo>
                  <a:lnTo>
                    <a:pt x="10235245" y="4383515"/>
                  </a:lnTo>
                  <a:lnTo>
                    <a:pt x="10236860" y="4380654"/>
                  </a:lnTo>
                  <a:lnTo>
                    <a:pt x="10235854" y="4377462"/>
                  </a:lnTo>
                  <a:lnTo>
                    <a:pt x="10233135" y="4375513"/>
                  </a:lnTo>
                  <a:lnTo>
                    <a:pt x="10229797" y="4374089"/>
                  </a:lnTo>
                  <a:lnTo>
                    <a:pt x="10226935" y="4372473"/>
                  </a:lnTo>
                  <a:close/>
                </a:path>
                <a:path w="18721070" h="11073765">
                  <a:moveTo>
                    <a:pt x="6641820" y="2840814"/>
                  </a:moveTo>
                  <a:lnTo>
                    <a:pt x="6638531" y="2840200"/>
                  </a:lnTo>
                  <a:lnTo>
                    <a:pt x="6635192" y="2838776"/>
                  </a:lnTo>
                  <a:lnTo>
                    <a:pt x="6632379" y="2837971"/>
                  </a:lnTo>
                  <a:lnTo>
                    <a:pt x="6629380" y="2839454"/>
                  </a:lnTo>
                  <a:lnTo>
                    <a:pt x="6626959" y="2845129"/>
                  </a:lnTo>
                  <a:lnTo>
                    <a:pt x="6628442" y="2848128"/>
                  </a:lnTo>
                  <a:lnTo>
                    <a:pt x="6631112" y="2849267"/>
                  </a:lnTo>
                  <a:lnTo>
                    <a:pt x="6631588" y="2849075"/>
                  </a:lnTo>
                  <a:lnTo>
                    <a:pt x="6635260" y="2850642"/>
                  </a:lnTo>
                  <a:lnTo>
                    <a:pt x="6638073" y="2851448"/>
                  </a:lnTo>
                  <a:lnTo>
                    <a:pt x="6641072" y="2849965"/>
                  </a:lnTo>
                  <a:lnTo>
                    <a:pt x="6642353" y="2846961"/>
                  </a:lnTo>
                  <a:lnTo>
                    <a:pt x="6643160" y="2844148"/>
                  </a:lnTo>
                  <a:lnTo>
                    <a:pt x="6641820" y="2840814"/>
                  </a:lnTo>
                  <a:close/>
                </a:path>
                <a:path w="18721070" h="11073765">
                  <a:moveTo>
                    <a:pt x="10149856" y="4332097"/>
                  </a:moveTo>
                  <a:lnTo>
                    <a:pt x="10146331" y="4332961"/>
                  </a:lnTo>
                  <a:lnTo>
                    <a:pt x="10145050" y="4335965"/>
                  </a:lnTo>
                  <a:lnTo>
                    <a:pt x="10143576" y="4338494"/>
                  </a:lnTo>
                  <a:lnTo>
                    <a:pt x="10144438" y="4342019"/>
                  </a:lnTo>
                  <a:lnTo>
                    <a:pt x="10147301" y="4343634"/>
                  </a:lnTo>
                  <a:lnTo>
                    <a:pt x="10153976" y="4346482"/>
                  </a:lnTo>
                  <a:lnTo>
                    <a:pt x="10157169" y="4345476"/>
                  </a:lnTo>
                  <a:lnTo>
                    <a:pt x="10158309" y="4342805"/>
                  </a:lnTo>
                  <a:lnTo>
                    <a:pt x="10159782" y="4340276"/>
                  </a:lnTo>
                  <a:lnTo>
                    <a:pt x="10158918" y="4336752"/>
                  </a:lnTo>
                  <a:lnTo>
                    <a:pt x="10156055" y="4335136"/>
                  </a:lnTo>
                  <a:lnTo>
                    <a:pt x="10152717" y="4333712"/>
                  </a:lnTo>
                  <a:lnTo>
                    <a:pt x="10149856" y="4332097"/>
                  </a:lnTo>
                  <a:close/>
                </a:path>
                <a:path w="18721070" h="11073765">
                  <a:moveTo>
                    <a:pt x="6724261" y="2867696"/>
                  </a:moveTo>
                  <a:lnTo>
                    <a:pt x="6720972" y="2867082"/>
                  </a:lnTo>
                  <a:lnTo>
                    <a:pt x="6717633" y="2865658"/>
                  </a:lnTo>
                  <a:lnTo>
                    <a:pt x="6714820" y="2864852"/>
                  </a:lnTo>
                  <a:lnTo>
                    <a:pt x="6711821" y="2866334"/>
                  </a:lnTo>
                  <a:lnTo>
                    <a:pt x="6709400" y="2872009"/>
                  </a:lnTo>
                  <a:lnTo>
                    <a:pt x="6710882" y="2875009"/>
                  </a:lnTo>
                  <a:lnTo>
                    <a:pt x="6713553" y="2876148"/>
                  </a:lnTo>
                  <a:lnTo>
                    <a:pt x="6714029" y="2875957"/>
                  </a:lnTo>
                  <a:lnTo>
                    <a:pt x="6717702" y="2877523"/>
                  </a:lnTo>
                  <a:lnTo>
                    <a:pt x="6720515" y="2878329"/>
                  </a:lnTo>
                  <a:lnTo>
                    <a:pt x="6723514" y="2876846"/>
                  </a:lnTo>
                  <a:lnTo>
                    <a:pt x="6724795" y="2873842"/>
                  </a:lnTo>
                  <a:lnTo>
                    <a:pt x="6725601" y="2871028"/>
                  </a:lnTo>
                  <a:lnTo>
                    <a:pt x="6724261" y="2867696"/>
                  </a:lnTo>
                  <a:close/>
                </a:path>
                <a:path w="18721070" h="11073765">
                  <a:moveTo>
                    <a:pt x="8660" y="279"/>
                  </a:moveTo>
                  <a:lnTo>
                    <a:pt x="5228" y="0"/>
                  </a:lnTo>
                  <a:lnTo>
                    <a:pt x="279" y="4201"/>
                  </a:lnTo>
                  <a:lnTo>
                    <a:pt x="0" y="7633"/>
                  </a:lnTo>
                  <a:lnTo>
                    <a:pt x="2100" y="10107"/>
                  </a:lnTo>
                  <a:lnTo>
                    <a:pt x="4393" y="13058"/>
                  </a:lnTo>
                  <a:lnTo>
                    <a:pt x="4776" y="14011"/>
                  </a:lnTo>
                  <a:lnTo>
                    <a:pt x="6445" y="14723"/>
                  </a:lnTo>
                  <a:lnTo>
                    <a:pt x="6730" y="14055"/>
                  </a:lnTo>
                  <a:lnTo>
                    <a:pt x="8733" y="14910"/>
                  </a:lnTo>
                  <a:lnTo>
                    <a:pt x="10829" y="14620"/>
                  </a:lnTo>
                  <a:lnTo>
                    <a:pt x="12543" y="13378"/>
                  </a:lnTo>
                  <a:lnTo>
                    <a:pt x="15017" y="11277"/>
                  </a:lnTo>
                  <a:lnTo>
                    <a:pt x="15297" y="7845"/>
                  </a:lnTo>
                  <a:lnTo>
                    <a:pt x="13196" y="5371"/>
                  </a:lnTo>
                  <a:lnTo>
                    <a:pt x="10761" y="2754"/>
                  </a:lnTo>
                  <a:lnTo>
                    <a:pt x="8660" y="279"/>
                  </a:lnTo>
                  <a:close/>
                </a:path>
                <a:path w="18721070" h="11073765">
                  <a:moveTo>
                    <a:pt x="10073111" y="4291863"/>
                  </a:moveTo>
                  <a:lnTo>
                    <a:pt x="10069586" y="4292727"/>
                  </a:lnTo>
                  <a:lnTo>
                    <a:pt x="10068304" y="4295732"/>
                  </a:lnTo>
                  <a:lnTo>
                    <a:pt x="10066831" y="4298260"/>
                  </a:lnTo>
                  <a:lnTo>
                    <a:pt x="10067694" y="4301784"/>
                  </a:lnTo>
                  <a:lnTo>
                    <a:pt x="10070555" y="4303399"/>
                  </a:lnTo>
                  <a:lnTo>
                    <a:pt x="10077232" y="4306247"/>
                  </a:lnTo>
                  <a:lnTo>
                    <a:pt x="10080423" y="4305242"/>
                  </a:lnTo>
                  <a:lnTo>
                    <a:pt x="10081563" y="4302571"/>
                  </a:lnTo>
                  <a:lnTo>
                    <a:pt x="10083035" y="4300043"/>
                  </a:lnTo>
                  <a:lnTo>
                    <a:pt x="10082171" y="4296517"/>
                  </a:lnTo>
                  <a:lnTo>
                    <a:pt x="10079310" y="4294902"/>
                  </a:lnTo>
                  <a:lnTo>
                    <a:pt x="10075972" y="4293478"/>
                  </a:lnTo>
                  <a:lnTo>
                    <a:pt x="10073111" y="4291863"/>
                  </a:lnTo>
                  <a:close/>
                </a:path>
                <a:path w="18721070" h="11073765">
                  <a:moveTo>
                    <a:pt x="6806893" y="2895052"/>
                  </a:moveTo>
                  <a:lnTo>
                    <a:pt x="6803604" y="2894438"/>
                  </a:lnTo>
                  <a:lnTo>
                    <a:pt x="6800265" y="2893014"/>
                  </a:lnTo>
                  <a:lnTo>
                    <a:pt x="6797452" y="2892209"/>
                  </a:lnTo>
                  <a:lnTo>
                    <a:pt x="6794454" y="2893691"/>
                  </a:lnTo>
                  <a:lnTo>
                    <a:pt x="6792033" y="2899366"/>
                  </a:lnTo>
                  <a:lnTo>
                    <a:pt x="6793514" y="2902366"/>
                  </a:lnTo>
                  <a:lnTo>
                    <a:pt x="6796186" y="2903505"/>
                  </a:lnTo>
                  <a:lnTo>
                    <a:pt x="6796662" y="2903314"/>
                  </a:lnTo>
                  <a:lnTo>
                    <a:pt x="6800334" y="2904880"/>
                  </a:lnTo>
                  <a:lnTo>
                    <a:pt x="6803147" y="2905685"/>
                  </a:lnTo>
                  <a:lnTo>
                    <a:pt x="6806147" y="2904203"/>
                  </a:lnTo>
                  <a:lnTo>
                    <a:pt x="6807428" y="2901199"/>
                  </a:lnTo>
                  <a:lnTo>
                    <a:pt x="6808234" y="2898385"/>
                  </a:lnTo>
                  <a:lnTo>
                    <a:pt x="6806893" y="2895052"/>
                  </a:lnTo>
                  <a:close/>
                </a:path>
                <a:path w="18721070" h="11073765">
                  <a:moveTo>
                    <a:pt x="9995746" y="4252154"/>
                  </a:moveTo>
                  <a:lnTo>
                    <a:pt x="9992221" y="4253018"/>
                  </a:lnTo>
                  <a:lnTo>
                    <a:pt x="9990940" y="4256022"/>
                  </a:lnTo>
                  <a:lnTo>
                    <a:pt x="9989467" y="4258551"/>
                  </a:lnTo>
                  <a:lnTo>
                    <a:pt x="9990330" y="4262077"/>
                  </a:lnTo>
                  <a:lnTo>
                    <a:pt x="9993193" y="4263693"/>
                  </a:lnTo>
                  <a:lnTo>
                    <a:pt x="9999869" y="4266540"/>
                  </a:lnTo>
                  <a:lnTo>
                    <a:pt x="10003059" y="4265533"/>
                  </a:lnTo>
                  <a:lnTo>
                    <a:pt x="10004199" y="4262862"/>
                  </a:lnTo>
                  <a:lnTo>
                    <a:pt x="10005672" y="4260334"/>
                  </a:lnTo>
                  <a:lnTo>
                    <a:pt x="10004809" y="4256809"/>
                  </a:lnTo>
                  <a:lnTo>
                    <a:pt x="10001947" y="4255194"/>
                  </a:lnTo>
                  <a:lnTo>
                    <a:pt x="9998608" y="4253770"/>
                  </a:lnTo>
                  <a:lnTo>
                    <a:pt x="9995746" y="4252154"/>
                  </a:lnTo>
                  <a:close/>
                </a:path>
                <a:path w="18721070" h="11073765">
                  <a:moveTo>
                    <a:pt x="6889384" y="2922743"/>
                  </a:moveTo>
                  <a:lnTo>
                    <a:pt x="6886237" y="2921795"/>
                  </a:lnTo>
                  <a:lnTo>
                    <a:pt x="6882899" y="2920371"/>
                  </a:lnTo>
                  <a:lnTo>
                    <a:pt x="6880086" y="2919566"/>
                  </a:lnTo>
                  <a:lnTo>
                    <a:pt x="6877085" y="2921049"/>
                  </a:lnTo>
                  <a:lnTo>
                    <a:pt x="6874665" y="2926722"/>
                  </a:lnTo>
                  <a:lnTo>
                    <a:pt x="6876148" y="2929723"/>
                  </a:lnTo>
                  <a:lnTo>
                    <a:pt x="6878819" y="2930862"/>
                  </a:lnTo>
                  <a:lnTo>
                    <a:pt x="6879294" y="2930670"/>
                  </a:lnTo>
                  <a:lnTo>
                    <a:pt x="6882967" y="2932237"/>
                  </a:lnTo>
                  <a:lnTo>
                    <a:pt x="6885780" y="2933042"/>
                  </a:lnTo>
                  <a:lnTo>
                    <a:pt x="6888779" y="2931559"/>
                  </a:lnTo>
                  <a:lnTo>
                    <a:pt x="6890060" y="2928555"/>
                  </a:lnTo>
                  <a:lnTo>
                    <a:pt x="6890865" y="2925743"/>
                  </a:lnTo>
                  <a:lnTo>
                    <a:pt x="6889384" y="2922743"/>
                  </a:lnTo>
                  <a:close/>
                </a:path>
                <a:path w="18721070" h="11073765">
                  <a:moveTo>
                    <a:pt x="9918716" y="4212588"/>
                  </a:moveTo>
                  <a:lnTo>
                    <a:pt x="9915191" y="4213452"/>
                  </a:lnTo>
                  <a:lnTo>
                    <a:pt x="9913910" y="4216456"/>
                  </a:lnTo>
                  <a:lnTo>
                    <a:pt x="9912437" y="4218985"/>
                  </a:lnTo>
                  <a:lnTo>
                    <a:pt x="9913301" y="4222510"/>
                  </a:lnTo>
                  <a:lnTo>
                    <a:pt x="9916163" y="4224125"/>
                  </a:lnTo>
                  <a:lnTo>
                    <a:pt x="9922505" y="4226830"/>
                  </a:lnTo>
                  <a:lnTo>
                    <a:pt x="9925697" y="4225825"/>
                  </a:lnTo>
                  <a:lnTo>
                    <a:pt x="9926836" y="4223154"/>
                  </a:lnTo>
                  <a:lnTo>
                    <a:pt x="9928309" y="4220627"/>
                  </a:lnTo>
                  <a:lnTo>
                    <a:pt x="9927445" y="4217101"/>
                  </a:lnTo>
                  <a:lnTo>
                    <a:pt x="9924584" y="4215486"/>
                  </a:lnTo>
                  <a:lnTo>
                    <a:pt x="9921243" y="4214061"/>
                  </a:lnTo>
                  <a:lnTo>
                    <a:pt x="9918716" y="4212588"/>
                  </a:lnTo>
                  <a:close/>
                </a:path>
                <a:path w="18721070" h="11073765">
                  <a:moveTo>
                    <a:pt x="6971874" y="2950433"/>
                  </a:moveTo>
                  <a:lnTo>
                    <a:pt x="6968727" y="2949486"/>
                  </a:lnTo>
                  <a:lnTo>
                    <a:pt x="6965388" y="2948061"/>
                  </a:lnTo>
                  <a:lnTo>
                    <a:pt x="6962575" y="2947256"/>
                  </a:lnTo>
                  <a:lnTo>
                    <a:pt x="6959577" y="2948738"/>
                  </a:lnTo>
                  <a:lnTo>
                    <a:pt x="6957155" y="2954414"/>
                  </a:lnTo>
                  <a:lnTo>
                    <a:pt x="6958638" y="2957413"/>
                  </a:lnTo>
                  <a:lnTo>
                    <a:pt x="6961308" y="2958553"/>
                  </a:lnTo>
                  <a:lnTo>
                    <a:pt x="6961785" y="2958361"/>
                  </a:lnTo>
                  <a:lnTo>
                    <a:pt x="6965456" y="2959927"/>
                  </a:lnTo>
                  <a:lnTo>
                    <a:pt x="6968269" y="2960733"/>
                  </a:lnTo>
                  <a:lnTo>
                    <a:pt x="6971269" y="2959251"/>
                  </a:lnTo>
                  <a:lnTo>
                    <a:pt x="6972551" y="2956246"/>
                  </a:lnTo>
                  <a:lnTo>
                    <a:pt x="6973356" y="2953434"/>
                  </a:lnTo>
                  <a:lnTo>
                    <a:pt x="6971874" y="2950433"/>
                  </a:lnTo>
                  <a:close/>
                </a:path>
                <a:path w="18721070" h="11073765">
                  <a:moveTo>
                    <a:pt x="9841211" y="4173214"/>
                  </a:moveTo>
                  <a:lnTo>
                    <a:pt x="9837684" y="4174077"/>
                  </a:lnTo>
                  <a:lnTo>
                    <a:pt x="9836403" y="4177081"/>
                  </a:lnTo>
                  <a:lnTo>
                    <a:pt x="9834929" y="4179610"/>
                  </a:lnTo>
                  <a:lnTo>
                    <a:pt x="9835793" y="4183136"/>
                  </a:lnTo>
                  <a:lnTo>
                    <a:pt x="9838656" y="4184750"/>
                  </a:lnTo>
                  <a:lnTo>
                    <a:pt x="9844998" y="4187455"/>
                  </a:lnTo>
                  <a:lnTo>
                    <a:pt x="9848191" y="4186451"/>
                  </a:lnTo>
                  <a:lnTo>
                    <a:pt x="9849330" y="4183779"/>
                  </a:lnTo>
                  <a:lnTo>
                    <a:pt x="9850803" y="4181252"/>
                  </a:lnTo>
                  <a:lnTo>
                    <a:pt x="9849938" y="4177726"/>
                  </a:lnTo>
                  <a:lnTo>
                    <a:pt x="9847076" y="4176110"/>
                  </a:lnTo>
                  <a:lnTo>
                    <a:pt x="9843738" y="4174687"/>
                  </a:lnTo>
                  <a:lnTo>
                    <a:pt x="9841211" y="4173214"/>
                  </a:lnTo>
                  <a:close/>
                </a:path>
                <a:path w="18721070" h="11073765">
                  <a:moveTo>
                    <a:pt x="9769428" y="4137070"/>
                  </a:moveTo>
                  <a:lnTo>
                    <a:pt x="9763419" y="4134507"/>
                  </a:lnTo>
                  <a:lnTo>
                    <a:pt x="9759893" y="4135370"/>
                  </a:lnTo>
                  <a:lnTo>
                    <a:pt x="9757330" y="4141379"/>
                  </a:lnTo>
                  <a:lnTo>
                    <a:pt x="9758337" y="4144570"/>
                  </a:lnTo>
                  <a:lnTo>
                    <a:pt x="9761199" y="4146186"/>
                  </a:lnTo>
                  <a:lnTo>
                    <a:pt x="9767541" y="4148891"/>
                  </a:lnTo>
                  <a:lnTo>
                    <a:pt x="9770875" y="4147551"/>
                  </a:lnTo>
                  <a:lnTo>
                    <a:pt x="9773295" y="4141877"/>
                  </a:lnTo>
                  <a:lnTo>
                    <a:pt x="9772289" y="4138685"/>
                  </a:lnTo>
                  <a:lnTo>
                    <a:pt x="9769428" y="4137070"/>
                  </a:lnTo>
                  <a:close/>
                </a:path>
                <a:path w="18721070" h="11073765">
                  <a:moveTo>
                    <a:pt x="7053889" y="2978316"/>
                  </a:moveTo>
                  <a:lnTo>
                    <a:pt x="7051076" y="2977510"/>
                  </a:lnTo>
                  <a:lnTo>
                    <a:pt x="7047737" y="2976086"/>
                  </a:lnTo>
                  <a:lnTo>
                    <a:pt x="7044924" y="2975281"/>
                  </a:lnTo>
                  <a:lnTo>
                    <a:pt x="7041923" y="2976764"/>
                  </a:lnTo>
                  <a:lnTo>
                    <a:pt x="7039503" y="2982437"/>
                  </a:lnTo>
                  <a:lnTo>
                    <a:pt x="7040986" y="2985438"/>
                  </a:lnTo>
                  <a:lnTo>
                    <a:pt x="7047662" y="2988286"/>
                  </a:lnTo>
                  <a:lnTo>
                    <a:pt x="7050475" y="2989091"/>
                  </a:lnTo>
                  <a:lnTo>
                    <a:pt x="7053475" y="2987609"/>
                  </a:lnTo>
                  <a:lnTo>
                    <a:pt x="7054756" y="2984604"/>
                  </a:lnTo>
                  <a:lnTo>
                    <a:pt x="7055388" y="2982507"/>
                  </a:lnTo>
                  <a:lnTo>
                    <a:pt x="7055704" y="2981458"/>
                  </a:lnTo>
                  <a:lnTo>
                    <a:pt x="7053889" y="2978316"/>
                  </a:lnTo>
                  <a:close/>
                </a:path>
                <a:path w="18721070" h="11073765">
                  <a:moveTo>
                    <a:pt x="9691778" y="4098029"/>
                  </a:moveTo>
                  <a:lnTo>
                    <a:pt x="9685770" y="4095466"/>
                  </a:lnTo>
                  <a:lnTo>
                    <a:pt x="9682246" y="4096329"/>
                  </a:lnTo>
                  <a:lnTo>
                    <a:pt x="9679682" y="4102339"/>
                  </a:lnTo>
                  <a:lnTo>
                    <a:pt x="9680688" y="4105529"/>
                  </a:lnTo>
                  <a:lnTo>
                    <a:pt x="9683549" y="4107145"/>
                  </a:lnTo>
                  <a:lnTo>
                    <a:pt x="9689892" y="4109850"/>
                  </a:lnTo>
                  <a:lnTo>
                    <a:pt x="9693226" y="4108511"/>
                  </a:lnTo>
                  <a:lnTo>
                    <a:pt x="9695647" y="4102835"/>
                  </a:lnTo>
                  <a:lnTo>
                    <a:pt x="9694639" y="4099644"/>
                  </a:lnTo>
                  <a:lnTo>
                    <a:pt x="9691778" y="4098029"/>
                  </a:lnTo>
                  <a:close/>
                </a:path>
                <a:path w="18721070" h="11073765">
                  <a:moveTo>
                    <a:pt x="7136761" y="3006959"/>
                  </a:moveTo>
                  <a:lnTo>
                    <a:pt x="7133614" y="3006011"/>
                  </a:lnTo>
                  <a:lnTo>
                    <a:pt x="7130276" y="3004587"/>
                  </a:lnTo>
                  <a:lnTo>
                    <a:pt x="7127463" y="3003782"/>
                  </a:lnTo>
                  <a:lnTo>
                    <a:pt x="7124464" y="3005264"/>
                  </a:lnTo>
                  <a:lnTo>
                    <a:pt x="7122043" y="3010940"/>
                  </a:lnTo>
                  <a:lnTo>
                    <a:pt x="7123525" y="3013939"/>
                  </a:lnTo>
                  <a:lnTo>
                    <a:pt x="7130202" y="3016787"/>
                  </a:lnTo>
                  <a:lnTo>
                    <a:pt x="7133015" y="3017592"/>
                  </a:lnTo>
                  <a:lnTo>
                    <a:pt x="7136014" y="3016110"/>
                  </a:lnTo>
                  <a:lnTo>
                    <a:pt x="7137296" y="3013105"/>
                  </a:lnTo>
                  <a:lnTo>
                    <a:pt x="7137928" y="3011007"/>
                  </a:lnTo>
                  <a:lnTo>
                    <a:pt x="7138243" y="3009959"/>
                  </a:lnTo>
                  <a:lnTo>
                    <a:pt x="7136761" y="3006959"/>
                  </a:lnTo>
                  <a:close/>
                </a:path>
                <a:path w="18721070" h="11073765">
                  <a:moveTo>
                    <a:pt x="9616851" y="4060938"/>
                  </a:moveTo>
                  <a:lnTo>
                    <a:pt x="9607835" y="4057092"/>
                  </a:lnTo>
                  <a:lnTo>
                    <a:pt x="9604311" y="4057956"/>
                  </a:lnTo>
                  <a:lnTo>
                    <a:pt x="9601748" y="4063965"/>
                  </a:lnTo>
                  <a:lnTo>
                    <a:pt x="9602753" y="4067156"/>
                  </a:lnTo>
                  <a:lnTo>
                    <a:pt x="9605616" y="4068772"/>
                  </a:lnTo>
                  <a:lnTo>
                    <a:pt x="9611960" y="4071478"/>
                  </a:lnTo>
                  <a:lnTo>
                    <a:pt x="9615292" y="4070137"/>
                  </a:lnTo>
                  <a:lnTo>
                    <a:pt x="9617713" y="4064462"/>
                  </a:lnTo>
                  <a:lnTo>
                    <a:pt x="9616851" y="4060938"/>
                  </a:lnTo>
                  <a:close/>
                </a:path>
                <a:path w="18721070" h="11073765">
                  <a:moveTo>
                    <a:pt x="7218489" y="3035508"/>
                  </a:moveTo>
                  <a:lnTo>
                    <a:pt x="7215676" y="3034703"/>
                  </a:lnTo>
                  <a:lnTo>
                    <a:pt x="7209668" y="3032140"/>
                  </a:lnTo>
                  <a:lnTo>
                    <a:pt x="7206668" y="3033623"/>
                  </a:lnTo>
                  <a:lnTo>
                    <a:pt x="7204247" y="3039298"/>
                  </a:lnTo>
                  <a:lnTo>
                    <a:pt x="7205731" y="3042297"/>
                  </a:lnTo>
                  <a:lnTo>
                    <a:pt x="7214744" y="3046142"/>
                  </a:lnTo>
                  <a:lnTo>
                    <a:pt x="7217744" y="3044659"/>
                  </a:lnTo>
                  <a:lnTo>
                    <a:pt x="7220307" y="3038651"/>
                  </a:lnTo>
                  <a:lnTo>
                    <a:pt x="7218489" y="3035508"/>
                  </a:lnTo>
                  <a:close/>
                </a:path>
                <a:path w="18721070" h="11073765">
                  <a:moveTo>
                    <a:pt x="9538917" y="4022563"/>
                  </a:moveTo>
                  <a:lnTo>
                    <a:pt x="9529904" y="4018719"/>
                  </a:lnTo>
                  <a:lnTo>
                    <a:pt x="9526378" y="4019583"/>
                  </a:lnTo>
                  <a:lnTo>
                    <a:pt x="9523815" y="4025592"/>
                  </a:lnTo>
                  <a:lnTo>
                    <a:pt x="9524679" y="4029116"/>
                  </a:lnTo>
                  <a:lnTo>
                    <a:pt x="9534026" y="4033103"/>
                  </a:lnTo>
                  <a:lnTo>
                    <a:pt x="9537361" y="4031765"/>
                  </a:lnTo>
                  <a:lnTo>
                    <a:pt x="9539782" y="4026090"/>
                  </a:lnTo>
                  <a:lnTo>
                    <a:pt x="9538917" y="4022563"/>
                  </a:lnTo>
                  <a:close/>
                </a:path>
                <a:path w="18721070" h="11073765">
                  <a:moveTo>
                    <a:pt x="7301029" y="3064009"/>
                  </a:moveTo>
                  <a:lnTo>
                    <a:pt x="7297882" y="3063062"/>
                  </a:lnTo>
                  <a:lnTo>
                    <a:pt x="7291874" y="3060499"/>
                  </a:lnTo>
                  <a:lnTo>
                    <a:pt x="7288874" y="3061980"/>
                  </a:lnTo>
                  <a:lnTo>
                    <a:pt x="7286310" y="3067990"/>
                  </a:lnTo>
                  <a:lnTo>
                    <a:pt x="7287794" y="3070990"/>
                  </a:lnTo>
                  <a:lnTo>
                    <a:pt x="7290465" y="3072129"/>
                  </a:lnTo>
                  <a:lnTo>
                    <a:pt x="7290941" y="3071938"/>
                  </a:lnTo>
                  <a:lnTo>
                    <a:pt x="7296949" y="3074501"/>
                  </a:lnTo>
                  <a:lnTo>
                    <a:pt x="7299949" y="3073019"/>
                  </a:lnTo>
                  <a:lnTo>
                    <a:pt x="7302513" y="3067010"/>
                  </a:lnTo>
                  <a:lnTo>
                    <a:pt x="7301029" y="3064009"/>
                  </a:lnTo>
                  <a:close/>
                </a:path>
                <a:path w="18721070" h="11073765">
                  <a:moveTo>
                    <a:pt x="9460841" y="3984524"/>
                  </a:moveTo>
                  <a:lnTo>
                    <a:pt x="9451828" y="3980680"/>
                  </a:lnTo>
                  <a:lnTo>
                    <a:pt x="9448301" y="3981543"/>
                  </a:lnTo>
                  <a:lnTo>
                    <a:pt x="9445738" y="3987552"/>
                  </a:lnTo>
                  <a:lnTo>
                    <a:pt x="9446603" y="3991077"/>
                  </a:lnTo>
                  <a:lnTo>
                    <a:pt x="9455950" y="3995064"/>
                  </a:lnTo>
                  <a:lnTo>
                    <a:pt x="9459284" y="3993725"/>
                  </a:lnTo>
                  <a:lnTo>
                    <a:pt x="9461705" y="3988050"/>
                  </a:lnTo>
                  <a:lnTo>
                    <a:pt x="9460841" y="3984524"/>
                  </a:lnTo>
                  <a:close/>
                </a:path>
                <a:path w="18721070" h="11073765">
                  <a:moveTo>
                    <a:pt x="9382621" y="3946819"/>
                  </a:moveTo>
                  <a:lnTo>
                    <a:pt x="9373608" y="3942974"/>
                  </a:lnTo>
                  <a:lnTo>
                    <a:pt x="9370085" y="3943838"/>
                  </a:lnTo>
                  <a:lnTo>
                    <a:pt x="9367522" y="3949847"/>
                  </a:lnTo>
                  <a:lnTo>
                    <a:pt x="9368384" y="3953372"/>
                  </a:lnTo>
                  <a:lnTo>
                    <a:pt x="9377731" y="3957359"/>
                  </a:lnTo>
                  <a:lnTo>
                    <a:pt x="9381066" y="3956019"/>
                  </a:lnTo>
                  <a:lnTo>
                    <a:pt x="9383487" y="3950344"/>
                  </a:lnTo>
                  <a:lnTo>
                    <a:pt x="9382621" y="3946819"/>
                  </a:lnTo>
                  <a:close/>
                </a:path>
                <a:path w="18721070" h="11073765">
                  <a:moveTo>
                    <a:pt x="7383476" y="3093655"/>
                  </a:moveTo>
                  <a:lnTo>
                    <a:pt x="7380329" y="3092707"/>
                  </a:lnTo>
                  <a:lnTo>
                    <a:pt x="7373985" y="3090001"/>
                  </a:lnTo>
                  <a:lnTo>
                    <a:pt x="7370987" y="3091483"/>
                  </a:lnTo>
                  <a:lnTo>
                    <a:pt x="7368423" y="3097492"/>
                  </a:lnTo>
                  <a:lnTo>
                    <a:pt x="7369905" y="3100492"/>
                  </a:lnTo>
                  <a:lnTo>
                    <a:pt x="7372576" y="3101631"/>
                  </a:lnTo>
                  <a:lnTo>
                    <a:pt x="7373052" y="3101440"/>
                  </a:lnTo>
                  <a:lnTo>
                    <a:pt x="7379396" y="3104146"/>
                  </a:lnTo>
                  <a:lnTo>
                    <a:pt x="7382394" y="3102662"/>
                  </a:lnTo>
                  <a:lnTo>
                    <a:pt x="7384957" y="3096655"/>
                  </a:lnTo>
                  <a:lnTo>
                    <a:pt x="7383476" y="3093655"/>
                  </a:lnTo>
                  <a:close/>
                </a:path>
                <a:path w="18721070" h="11073765">
                  <a:moveTo>
                    <a:pt x="9304404" y="3909113"/>
                  </a:moveTo>
                  <a:lnTo>
                    <a:pt x="9295390" y="3905268"/>
                  </a:lnTo>
                  <a:lnTo>
                    <a:pt x="9291866" y="3906132"/>
                  </a:lnTo>
                  <a:lnTo>
                    <a:pt x="9289303" y="3912141"/>
                  </a:lnTo>
                  <a:lnTo>
                    <a:pt x="9290166" y="3915665"/>
                  </a:lnTo>
                  <a:lnTo>
                    <a:pt x="9299515" y="3919653"/>
                  </a:lnTo>
                  <a:lnTo>
                    <a:pt x="9302846" y="3918313"/>
                  </a:lnTo>
                  <a:lnTo>
                    <a:pt x="9305267" y="3912638"/>
                  </a:lnTo>
                  <a:lnTo>
                    <a:pt x="9304404" y="3909113"/>
                  </a:lnTo>
                  <a:close/>
                </a:path>
                <a:path w="18721070" h="11073765">
                  <a:moveTo>
                    <a:pt x="7465586" y="3123157"/>
                  </a:moveTo>
                  <a:lnTo>
                    <a:pt x="7462440" y="3122209"/>
                  </a:lnTo>
                  <a:lnTo>
                    <a:pt x="7456098" y="3119504"/>
                  </a:lnTo>
                  <a:lnTo>
                    <a:pt x="7453097" y="3120985"/>
                  </a:lnTo>
                  <a:lnTo>
                    <a:pt x="7450534" y="3126994"/>
                  </a:lnTo>
                  <a:lnTo>
                    <a:pt x="7452017" y="3129995"/>
                  </a:lnTo>
                  <a:lnTo>
                    <a:pt x="7454688" y="3131134"/>
                  </a:lnTo>
                  <a:lnTo>
                    <a:pt x="7455164" y="3130942"/>
                  </a:lnTo>
                  <a:lnTo>
                    <a:pt x="7461507" y="3133648"/>
                  </a:lnTo>
                  <a:lnTo>
                    <a:pt x="7464508" y="3132165"/>
                  </a:lnTo>
                  <a:lnTo>
                    <a:pt x="7466928" y="3126490"/>
                  </a:lnTo>
                  <a:lnTo>
                    <a:pt x="7465586" y="3123157"/>
                  </a:lnTo>
                  <a:close/>
                </a:path>
                <a:path w="18721070" h="11073765">
                  <a:moveTo>
                    <a:pt x="9226044" y="3871742"/>
                  </a:moveTo>
                  <a:lnTo>
                    <a:pt x="9216697" y="3867755"/>
                  </a:lnTo>
                  <a:lnTo>
                    <a:pt x="9213506" y="3868760"/>
                  </a:lnTo>
                  <a:lnTo>
                    <a:pt x="9210942" y="3874770"/>
                  </a:lnTo>
                  <a:lnTo>
                    <a:pt x="9211806" y="3878295"/>
                  </a:lnTo>
                  <a:lnTo>
                    <a:pt x="9221153" y="3882282"/>
                  </a:lnTo>
                  <a:lnTo>
                    <a:pt x="9224487" y="3880943"/>
                  </a:lnTo>
                  <a:lnTo>
                    <a:pt x="9226908" y="3875266"/>
                  </a:lnTo>
                  <a:lnTo>
                    <a:pt x="9226044" y="3871742"/>
                  </a:lnTo>
                  <a:close/>
                </a:path>
                <a:path w="18721070" h="11073765">
                  <a:moveTo>
                    <a:pt x="7547081" y="3153184"/>
                  </a:moveTo>
                  <a:lnTo>
                    <a:pt x="7537735" y="3149197"/>
                  </a:lnTo>
                  <a:lnTo>
                    <a:pt x="7534734" y="3150679"/>
                  </a:lnTo>
                  <a:lnTo>
                    <a:pt x="7532170" y="3156688"/>
                  </a:lnTo>
                  <a:lnTo>
                    <a:pt x="7533654" y="3159689"/>
                  </a:lnTo>
                  <a:lnTo>
                    <a:pt x="7536324" y="3160828"/>
                  </a:lnTo>
                  <a:lnTo>
                    <a:pt x="7536799" y="3160636"/>
                  </a:lnTo>
                  <a:lnTo>
                    <a:pt x="7543143" y="3163342"/>
                  </a:lnTo>
                  <a:lnTo>
                    <a:pt x="7546141" y="3161859"/>
                  </a:lnTo>
                  <a:lnTo>
                    <a:pt x="7548562" y="3156184"/>
                  </a:lnTo>
                  <a:lnTo>
                    <a:pt x="7547081" y="3153184"/>
                  </a:lnTo>
                  <a:close/>
                </a:path>
                <a:path w="18721070" h="11073765">
                  <a:moveTo>
                    <a:pt x="9147539" y="3834704"/>
                  </a:moveTo>
                  <a:lnTo>
                    <a:pt x="9138528" y="3830860"/>
                  </a:lnTo>
                  <a:lnTo>
                    <a:pt x="9135001" y="3831722"/>
                  </a:lnTo>
                  <a:lnTo>
                    <a:pt x="9132581" y="3837397"/>
                  </a:lnTo>
                  <a:lnTo>
                    <a:pt x="9133446" y="3840923"/>
                  </a:lnTo>
                  <a:lnTo>
                    <a:pt x="9142792" y="3844910"/>
                  </a:lnTo>
                  <a:lnTo>
                    <a:pt x="9146127" y="3843570"/>
                  </a:lnTo>
                  <a:lnTo>
                    <a:pt x="9148405" y="3838229"/>
                  </a:lnTo>
                  <a:lnTo>
                    <a:pt x="9147539" y="3834704"/>
                  </a:lnTo>
                  <a:close/>
                </a:path>
                <a:path w="18721070" h="11073765">
                  <a:moveTo>
                    <a:pt x="7628909" y="3183354"/>
                  </a:moveTo>
                  <a:lnTo>
                    <a:pt x="7619560" y="3179367"/>
                  </a:lnTo>
                  <a:lnTo>
                    <a:pt x="7616562" y="3180850"/>
                  </a:lnTo>
                  <a:lnTo>
                    <a:pt x="7613999" y="3186858"/>
                  </a:lnTo>
                  <a:lnTo>
                    <a:pt x="7615480" y="3189858"/>
                  </a:lnTo>
                  <a:lnTo>
                    <a:pt x="7618151" y="3190997"/>
                  </a:lnTo>
                  <a:lnTo>
                    <a:pt x="7618627" y="3190805"/>
                  </a:lnTo>
                  <a:lnTo>
                    <a:pt x="7624969" y="3193511"/>
                  </a:lnTo>
                  <a:lnTo>
                    <a:pt x="7627970" y="3192029"/>
                  </a:lnTo>
                  <a:lnTo>
                    <a:pt x="7630390" y="3186354"/>
                  </a:lnTo>
                  <a:lnTo>
                    <a:pt x="7628909" y="3183354"/>
                  </a:lnTo>
                  <a:close/>
                </a:path>
                <a:path w="18721070" h="11073765">
                  <a:moveTo>
                    <a:pt x="9069037" y="3797665"/>
                  </a:moveTo>
                  <a:lnTo>
                    <a:pt x="9060024" y="3793821"/>
                  </a:lnTo>
                  <a:lnTo>
                    <a:pt x="9056499" y="3794685"/>
                  </a:lnTo>
                  <a:lnTo>
                    <a:pt x="9054079" y="3800359"/>
                  </a:lnTo>
                  <a:lnTo>
                    <a:pt x="9054942" y="3803884"/>
                  </a:lnTo>
                  <a:lnTo>
                    <a:pt x="9064289" y="3807871"/>
                  </a:lnTo>
                  <a:lnTo>
                    <a:pt x="9067623" y="3806531"/>
                  </a:lnTo>
                  <a:lnTo>
                    <a:pt x="9069901" y="3801191"/>
                  </a:lnTo>
                  <a:lnTo>
                    <a:pt x="9069037" y="3797665"/>
                  </a:lnTo>
                  <a:close/>
                </a:path>
                <a:path w="18721070" h="11073765">
                  <a:moveTo>
                    <a:pt x="8990535" y="3760627"/>
                  </a:moveTo>
                  <a:lnTo>
                    <a:pt x="8981521" y="3756782"/>
                  </a:lnTo>
                  <a:lnTo>
                    <a:pt x="8977997" y="3757647"/>
                  </a:lnTo>
                  <a:lnTo>
                    <a:pt x="8975576" y="3763322"/>
                  </a:lnTo>
                  <a:lnTo>
                    <a:pt x="8976439" y="3766847"/>
                  </a:lnTo>
                  <a:lnTo>
                    <a:pt x="8985787" y="3770835"/>
                  </a:lnTo>
                  <a:lnTo>
                    <a:pt x="8989120" y="3769494"/>
                  </a:lnTo>
                  <a:lnTo>
                    <a:pt x="8991398" y="3764153"/>
                  </a:lnTo>
                  <a:lnTo>
                    <a:pt x="8990535" y="3760627"/>
                  </a:lnTo>
                  <a:close/>
                </a:path>
                <a:path w="18721070" h="11073765">
                  <a:moveTo>
                    <a:pt x="7710117" y="3214048"/>
                  </a:moveTo>
                  <a:lnTo>
                    <a:pt x="7701104" y="3210204"/>
                  </a:lnTo>
                  <a:lnTo>
                    <a:pt x="7698103" y="3211687"/>
                  </a:lnTo>
                  <a:lnTo>
                    <a:pt x="7695683" y="3217362"/>
                  </a:lnTo>
                  <a:lnTo>
                    <a:pt x="7697023" y="3220696"/>
                  </a:lnTo>
                  <a:lnTo>
                    <a:pt x="7699693" y="3221835"/>
                  </a:lnTo>
                  <a:lnTo>
                    <a:pt x="7700170" y="3221644"/>
                  </a:lnTo>
                  <a:lnTo>
                    <a:pt x="7706512" y="3224349"/>
                  </a:lnTo>
                  <a:lnTo>
                    <a:pt x="7709513" y="3222867"/>
                  </a:lnTo>
                  <a:lnTo>
                    <a:pt x="7711934" y="3217192"/>
                  </a:lnTo>
                  <a:lnTo>
                    <a:pt x="7710117" y="3214048"/>
                  </a:lnTo>
                  <a:close/>
                </a:path>
                <a:path w="18721070" h="11073765">
                  <a:moveTo>
                    <a:pt x="8912032" y="3723590"/>
                  </a:moveTo>
                  <a:lnTo>
                    <a:pt x="8902683" y="3719602"/>
                  </a:lnTo>
                  <a:lnTo>
                    <a:pt x="8899493" y="3720608"/>
                  </a:lnTo>
                  <a:lnTo>
                    <a:pt x="8897072" y="3726284"/>
                  </a:lnTo>
                  <a:lnTo>
                    <a:pt x="8897937" y="3729809"/>
                  </a:lnTo>
                  <a:lnTo>
                    <a:pt x="8907284" y="3733796"/>
                  </a:lnTo>
                  <a:lnTo>
                    <a:pt x="8910615" y="3732456"/>
                  </a:lnTo>
                  <a:lnTo>
                    <a:pt x="8912894" y="3727114"/>
                  </a:lnTo>
                  <a:lnTo>
                    <a:pt x="8912032" y="3723590"/>
                  </a:lnTo>
                  <a:close/>
                </a:path>
                <a:path w="18721070" h="11073765">
                  <a:moveTo>
                    <a:pt x="7791659" y="3244887"/>
                  </a:moveTo>
                  <a:lnTo>
                    <a:pt x="7782645" y="3241041"/>
                  </a:lnTo>
                  <a:lnTo>
                    <a:pt x="7779646" y="3242525"/>
                  </a:lnTo>
                  <a:lnTo>
                    <a:pt x="7777225" y="3248200"/>
                  </a:lnTo>
                  <a:lnTo>
                    <a:pt x="7778564" y="3251533"/>
                  </a:lnTo>
                  <a:lnTo>
                    <a:pt x="7787579" y="3255379"/>
                  </a:lnTo>
                  <a:lnTo>
                    <a:pt x="7790578" y="3253896"/>
                  </a:lnTo>
                  <a:lnTo>
                    <a:pt x="7792998" y="3248221"/>
                  </a:lnTo>
                  <a:lnTo>
                    <a:pt x="7791659" y="3244887"/>
                  </a:lnTo>
                  <a:close/>
                </a:path>
                <a:path w="18721070" h="11073765">
                  <a:moveTo>
                    <a:pt x="8833051" y="3686744"/>
                  </a:moveTo>
                  <a:lnTo>
                    <a:pt x="8823705" y="3682757"/>
                  </a:lnTo>
                  <a:lnTo>
                    <a:pt x="8820513" y="3683762"/>
                  </a:lnTo>
                  <a:lnTo>
                    <a:pt x="8818093" y="3689437"/>
                  </a:lnTo>
                  <a:lnTo>
                    <a:pt x="8818956" y="3692963"/>
                  </a:lnTo>
                  <a:lnTo>
                    <a:pt x="8828303" y="3696950"/>
                  </a:lnTo>
                  <a:lnTo>
                    <a:pt x="8831637" y="3695609"/>
                  </a:lnTo>
                  <a:lnTo>
                    <a:pt x="8833916" y="3690268"/>
                  </a:lnTo>
                  <a:lnTo>
                    <a:pt x="8833051" y="3686744"/>
                  </a:lnTo>
                  <a:close/>
                </a:path>
                <a:path w="18721070" h="11073765">
                  <a:moveTo>
                    <a:pt x="7873249" y="3276535"/>
                  </a:moveTo>
                  <a:lnTo>
                    <a:pt x="7863903" y="3272548"/>
                  </a:lnTo>
                  <a:lnTo>
                    <a:pt x="7860903" y="3274029"/>
                  </a:lnTo>
                  <a:lnTo>
                    <a:pt x="7858482" y="3279704"/>
                  </a:lnTo>
                  <a:lnTo>
                    <a:pt x="7859823" y="3283039"/>
                  </a:lnTo>
                  <a:lnTo>
                    <a:pt x="7869170" y="3287026"/>
                  </a:lnTo>
                  <a:lnTo>
                    <a:pt x="7872170" y="3285543"/>
                  </a:lnTo>
                  <a:lnTo>
                    <a:pt x="7874733" y="3279534"/>
                  </a:lnTo>
                  <a:lnTo>
                    <a:pt x="7873249" y="3276535"/>
                  </a:lnTo>
                  <a:close/>
                </a:path>
                <a:path w="18721070" h="11073765">
                  <a:moveTo>
                    <a:pt x="8754265" y="3650373"/>
                  </a:moveTo>
                  <a:lnTo>
                    <a:pt x="8744917" y="3646386"/>
                  </a:lnTo>
                  <a:lnTo>
                    <a:pt x="8741726" y="3647393"/>
                  </a:lnTo>
                  <a:lnTo>
                    <a:pt x="8739306" y="3653068"/>
                  </a:lnTo>
                  <a:lnTo>
                    <a:pt x="8740169" y="3656592"/>
                  </a:lnTo>
                  <a:lnTo>
                    <a:pt x="8749517" y="3660579"/>
                  </a:lnTo>
                  <a:lnTo>
                    <a:pt x="8752850" y="3659239"/>
                  </a:lnTo>
                  <a:lnTo>
                    <a:pt x="8755128" y="3653899"/>
                  </a:lnTo>
                  <a:lnTo>
                    <a:pt x="8754265" y="3650373"/>
                  </a:lnTo>
                  <a:close/>
                </a:path>
                <a:path w="18721070" h="11073765">
                  <a:moveTo>
                    <a:pt x="7954509" y="3308040"/>
                  </a:moveTo>
                  <a:lnTo>
                    <a:pt x="7945496" y="3304195"/>
                  </a:lnTo>
                  <a:lnTo>
                    <a:pt x="7942161" y="3305536"/>
                  </a:lnTo>
                  <a:lnTo>
                    <a:pt x="7939741" y="3311211"/>
                  </a:lnTo>
                  <a:lnTo>
                    <a:pt x="7941081" y="3314544"/>
                  </a:lnTo>
                  <a:lnTo>
                    <a:pt x="7950094" y="3318388"/>
                  </a:lnTo>
                  <a:lnTo>
                    <a:pt x="7953425" y="3317048"/>
                  </a:lnTo>
                  <a:lnTo>
                    <a:pt x="7955989" y="3311039"/>
                  </a:lnTo>
                  <a:lnTo>
                    <a:pt x="7954509" y="3308040"/>
                  </a:lnTo>
                  <a:close/>
                </a:path>
                <a:path w="18721070" h="11073765">
                  <a:moveTo>
                    <a:pt x="8666271" y="3609681"/>
                  </a:moveTo>
                  <a:lnTo>
                    <a:pt x="8662938" y="3611022"/>
                  </a:lnTo>
                  <a:lnTo>
                    <a:pt x="8660517" y="3616697"/>
                  </a:lnTo>
                  <a:lnTo>
                    <a:pt x="8661383" y="3620222"/>
                  </a:lnTo>
                  <a:lnTo>
                    <a:pt x="8670729" y="3624209"/>
                  </a:lnTo>
                  <a:lnTo>
                    <a:pt x="8674061" y="3622869"/>
                  </a:lnTo>
                  <a:lnTo>
                    <a:pt x="8676339" y="3617528"/>
                  </a:lnTo>
                  <a:lnTo>
                    <a:pt x="8675477" y="3614003"/>
                  </a:lnTo>
                  <a:lnTo>
                    <a:pt x="8669133" y="3611297"/>
                  </a:lnTo>
                  <a:lnTo>
                    <a:pt x="8666271" y="3609681"/>
                  </a:lnTo>
                  <a:close/>
                </a:path>
                <a:path w="18721070" h="11073765">
                  <a:moveTo>
                    <a:pt x="8035480" y="3340212"/>
                  </a:moveTo>
                  <a:lnTo>
                    <a:pt x="8026802" y="3336510"/>
                  </a:lnTo>
                  <a:lnTo>
                    <a:pt x="8023467" y="3337850"/>
                  </a:lnTo>
                  <a:lnTo>
                    <a:pt x="8021046" y="3343525"/>
                  </a:lnTo>
                  <a:lnTo>
                    <a:pt x="8022387" y="3346860"/>
                  </a:lnTo>
                  <a:lnTo>
                    <a:pt x="8031066" y="3350561"/>
                  </a:lnTo>
                  <a:lnTo>
                    <a:pt x="8034400" y="3349221"/>
                  </a:lnTo>
                  <a:lnTo>
                    <a:pt x="8036821" y="3343546"/>
                  </a:lnTo>
                  <a:lnTo>
                    <a:pt x="8035480" y="3340212"/>
                  </a:lnTo>
                  <a:close/>
                </a:path>
                <a:path w="18721070" h="11073765">
                  <a:moveTo>
                    <a:pt x="8587343" y="3573646"/>
                  </a:moveTo>
                  <a:lnTo>
                    <a:pt x="8584008" y="3574985"/>
                  </a:lnTo>
                  <a:lnTo>
                    <a:pt x="8581445" y="3580994"/>
                  </a:lnTo>
                  <a:lnTo>
                    <a:pt x="8582451" y="3584186"/>
                  </a:lnTo>
                  <a:lnTo>
                    <a:pt x="8591798" y="3588173"/>
                  </a:lnTo>
                  <a:lnTo>
                    <a:pt x="8595133" y="3586833"/>
                  </a:lnTo>
                  <a:lnTo>
                    <a:pt x="8597554" y="3581158"/>
                  </a:lnTo>
                  <a:lnTo>
                    <a:pt x="8596546" y="3577965"/>
                  </a:lnTo>
                  <a:lnTo>
                    <a:pt x="8590205" y="3575260"/>
                  </a:lnTo>
                  <a:lnTo>
                    <a:pt x="8587343" y="3573646"/>
                  </a:lnTo>
                  <a:close/>
                </a:path>
                <a:path w="18721070" h="11073765">
                  <a:moveTo>
                    <a:pt x="8116504" y="3373195"/>
                  </a:moveTo>
                  <a:lnTo>
                    <a:pt x="8107491" y="3369350"/>
                  </a:lnTo>
                  <a:lnTo>
                    <a:pt x="8104156" y="3370691"/>
                  </a:lnTo>
                  <a:lnTo>
                    <a:pt x="8101736" y="3376366"/>
                  </a:lnTo>
                  <a:lnTo>
                    <a:pt x="8103076" y="3379700"/>
                  </a:lnTo>
                  <a:lnTo>
                    <a:pt x="8112089" y="3383545"/>
                  </a:lnTo>
                  <a:lnTo>
                    <a:pt x="8115424" y="3382205"/>
                  </a:lnTo>
                  <a:lnTo>
                    <a:pt x="8117987" y="3376196"/>
                  </a:lnTo>
                  <a:lnTo>
                    <a:pt x="8116504" y="3373195"/>
                  </a:lnTo>
                  <a:close/>
                </a:path>
                <a:path w="18721070" h="11073765">
                  <a:moveTo>
                    <a:pt x="8516664" y="3542313"/>
                  </a:moveTo>
                  <a:lnTo>
                    <a:pt x="8507650" y="3538468"/>
                  </a:lnTo>
                  <a:lnTo>
                    <a:pt x="8504318" y="3539808"/>
                  </a:lnTo>
                  <a:lnTo>
                    <a:pt x="8501897" y="3545484"/>
                  </a:lnTo>
                  <a:lnTo>
                    <a:pt x="8502902" y="3548674"/>
                  </a:lnTo>
                  <a:lnTo>
                    <a:pt x="8511916" y="3552519"/>
                  </a:lnTo>
                  <a:lnTo>
                    <a:pt x="8515249" y="3551180"/>
                  </a:lnTo>
                  <a:lnTo>
                    <a:pt x="8517670" y="3545503"/>
                  </a:lnTo>
                  <a:lnTo>
                    <a:pt x="8516664" y="3542313"/>
                  </a:lnTo>
                  <a:close/>
                </a:path>
                <a:path w="18721070" h="11073765">
                  <a:moveTo>
                    <a:pt x="8197192" y="3406037"/>
                  </a:moveTo>
                  <a:lnTo>
                    <a:pt x="8188177" y="3402191"/>
                  </a:lnTo>
                  <a:lnTo>
                    <a:pt x="8184845" y="3403531"/>
                  </a:lnTo>
                  <a:lnTo>
                    <a:pt x="8182424" y="3409208"/>
                  </a:lnTo>
                  <a:lnTo>
                    <a:pt x="8183763" y="3412540"/>
                  </a:lnTo>
                  <a:lnTo>
                    <a:pt x="8192778" y="3416385"/>
                  </a:lnTo>
                  <a:lnTo>
                    <a:pt x="8196110" y="3415046"/>
                  </a:lnTo>
                  <a:lnTo>
                    <a:pt x="8198531" y="3409369"/>
                  </a:lnTo>
                  <a:lnTo>
                    <a:pt x="8197192" y="3406037"/>
                  </a:lnTo>
                  <a:close/>
                </a:path>
                <a:path w="18721070" h="11073765">
                  <a:moveTo>
                    <a:pt x="8437164" y="3507612"/>
                  </a:moveTo>
                  <a:lnTo>
                    <a:pt x="8428150" y="3503766"/>
                  </a:lnTo>
                  <a:lnTo>
                    <a:pt x="8424959" y="3504774"/>
                  </a:lnTo>
                  <a:lnTo>
                    <a:pt x="8422396" y="3510782"/>
                  </a:lnTo>
                  <a:lnTo>
                    <a:pt x="8423401" y="3513972"/>
                  </a:lnTo>
                  <a:lnTo>
                    <a:pt x="8432416" y="3517818"/>
                  </a:lnTo>
                  <a:lnTo>
                    <a:pt x="8435606" y="3516812"/>
                  </a:lnTo>
                  <a:lnTo>
                    <a:pt x="8438169" y="3510803"/>
                  </a:lnTo>
                  <a:lnTo>
                    <a:pt x="8437164" y="3507612"/>
                  </a:lnTo>
                  <a:close/>
                </a:path>
                <a:path w="18721070" h="11073765">
                  <a:moveTo>
                    <a:pt x="8277260" y="3439402"/>
                  </a:moveTo>
                  <a:lnTo>
                    <a:pt x="8268247" y="3435557"/>
                  </a:lnTo>
                  <a:lnTo>
                    <a:pt x="8264913" y="3436898"/>
                  </a:lnTo>
                  <a:lnTo>
                    <a:pt x="8262492" y="3442573"/>
                  </a:lnTo>
                  <a:lnTo>
                    <a:pt x="8263499" y="3445763"/>
                  </a:lnTo>
                  <a:lnTo>
                    <a:pt x="8272512" y="3449608"/>
                  </a:lnTo>
                  <a:lnTo>
                    <a:pt x="8275846" y="3448269"/>
                  </a:lnTo>
                  <a:lnTo>
                    <a:pt x="8278266" y="3442594"/>
                  </a:lnTo>
                  <a:lnTo>
                    <a:pt x="8277260" y="3439402"/>
                  </a:lnTo>
                  <a:close/>
                </a:path>
                <a:path w="18721070" h="11073765">
                  <a:moveTo>
                    <a:pt x="8357045" y="3473436"/>
                  </a:moveTo>
                  <a:lnTo>
                    <a:pt x="8348032" y="3469591"/>
                  </a:lnTo>
                  <a:lnTo>
                    <a:pt x="8344698" y="3470931"/>
                  </a:lnTo>
                  <a:lnTo>
                    <a:pt x="8342420" y="3476272"/>
                  </a:lnTo>
                  <a:lnTo>
                    <a:pt x="8343427" y="3479463"/>
                  </a:lnTo>
                  <a:lnTo>
                    <a:pt x="8352439" y="3483308"/>
                  </a:lnTo>
                  <a:lnTo>
                    <a:pt x="8355773" y="3481969"/>
                  </a:lnTo>
                  <a:lnTo>
                    <a:pt x="8358051" y="3476627"/>
                  </a:lnTo>
                  <a:lnTo>
                    <a:pt x="8357045" y="3473436"/>
                  </a:lnTo>
                  <a:close/>
                </a:path>
              </a:pathLst>
            </a:custGeom>
            <a:solidFill>
              <a:srgbClr val="4F326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56895" y="24884"/>
              <a:ext cx="18829020" cy="11215370"/>
            </a:xfrm>
            <a:custGeom>
              <a:avLst/>
              <a:gdLst/>
              <a:ahLst/>
              <a:cxnLst/>
              <a:rect l="l" t="t" r="r" b="b"/>
              <a:pathLst>
                <a:path w="18829020" h="11215370">
                  <a:moveTo>
                    <a:pt x="16965217" y="10891427"/>
                  </a:moveTo>
                  <a:lnTo>
                    <a:pt x="16956872" y="10887867"/>
                  </a:lnTo>
                  <a:lnTo>
                    <a:pt x="16953538" y="10889207"/>
                  </a:lnTo>
                  <a:lnTo>
                    <a:pt x="16951260" y="10894548"/>
                  </a:lnTo>
                  <a:lnTo>
                    <a:pt x="16952600" y="10897882"/>
                  </a:lnTo>
                  <a:lnTo>
                    <a:pt x="16960945" y="10901442"/>
                  </a:lnTo>
                  <a:lnTo>
                    <a:pt x="16964279" y="10900102"/>
                  </a:lnTo>
                  <a:lnTo>
                    <a:pt x="16966558" y="10894761"/>
                  </a:lnTo>
                  <a:lnTo>
                    <a:pt x="16965217" y="10891427"/>
                  </a:lnTo>
                  <a:close/>
                </a:path>
                <a:path w="18829020" h="11215370">
                  <a:moveTo>
                    <a:pt x="16886051" y="10856868"/>
                  </a:moveTo>
                  <a:lnTo>
                    <a:pt x="16877705" y="10853308"/>
                  </a:lnTo>
                  <a:lnTo>
                    <a:pt x="16874371" y="10854648"/>
                  </a:lnTo>
                  <a:lnTo>
                    <a:pt x="16872093" y="10859989"/>
                  </a:lnTo>
                  <a:lnTo>
                    <a:pt x="16873433" y="10863323"/>
                  </a:lnTo>
                  <a:lnTo>
                    <a:pt x="16881779" y="10866883"/>
                  </a:lnTo>
                  <a:lnTo>
                    <a:pt x="16885112" y="10865543"/>
                  </a:lnTo>
                  <a:lnTo>
                    <a:pt x="16887391" y="10860201"/>
                  </a:lnTo>
                  <a:lnTo>
                    <a:pt x="16886051" y="10856868"/>
                  </a:lnTo>
                  <a:close/>
                </a:path>
                <a:path w="18829020" h="11215370">
                  <a:moveTo>
                    <a:pt x="17045429" y="10924459"/>
                  </a:moveTo>
                  <a:lnTo>
                    <a:pt x="17036750" y="10920757"/>
                  </a:lnTo>
                  <a:lnTo>
                    <a:pt x="17033750" y="10922239"/>
                  </a:lnTo>
                  <a:lnTo>
                    <a:pt x="17031329" y="10927914"/>
                  </a:lnTo>
                  <a:lnTo>
                    <a:pt x="17032812" y="10930914"/>
                  </a:lnTo>
                  <a:lnTo>
                    <a:pt x="17041491" y="10934616"/>
                  </a:lnTo>
                  <a:lnTo>
                    <a:pt x="17044491" y="10933134"/>
                  </a:lnTo>
                  <a:lnTo>
                    <a:pt x="17046912" y="10927459"/>
                  </a:lnTo>
                  <a:lnTo>
                    <a:pt x="17045429" y="10924459"/>
                  </a:lnTo>
                  <a:close/>
                </a:path>
                <a:path w="18829020" h="11215370">
                  <a:moveTo>
                    <a:pt x="16799251" y="10817080"/>
                  </a:moveTo>
                  <a:lnTo>
                    <a:pt x="16795918" y="10818421"/>
                  </a:lnTo>
                  <a:lnTo>
                    <a:pt x="16794779" y="10821091"/>
                  </a:lnTo>
                  <a:lnTo>
                    <a:pt x="16793306" y="10823619"/>
                  </a:lnTo>
                  <a:lnTo>
                    <a:pt x="16794503" y="10827286"/>
                  </a:lnTo>
                  <a:lnTo>
                    <a:pt x="16802849" y="10830847"/>
                  </a:lnTo>
                  <a:lnTo>
                    <a:pt x="16805564" y="10830031"/>
                  </a:lnTo>
                  <a:lnTo>
                    <a:pt x="16808793" y="10824307"/>
                  </a:lnTo>
                  <a:lnTo>
                    <a:pt x="16807455" y="10820974"/>
                  </a:lnTo>
                  <a:lnTo>
                    <a:pt x="16801779" y="10818553"/>
                  </a:lnTo>
                  <a:lnTo>
                    <a:pt x="16799251" y="10817080"/>
                  </a:lnTo>
                  <a:close/>
                </a:path>
                <a:path w="18829020" h="11215370">
                  <a:moveTo>
                    <a:pt x="17125876" y="10956013"/>
                  </a:moveTo>
                  <a:lnTo>
                    <a:pt x="17120202" y="10953593"/>
                  </a:lnTo>
                  <a:lnTo>
                    <a:pt x="17117389" y="10952787"/>
                  </a:lnTo>
                  <a:lnTo>
                    <a:pt x="17114389" y="10954270"/>
                  </a:lnTo>
                  <a:lnTo>
                    <a:pt x="17112110" y="10959611"/>
                  </a:lnTo>
                  <a:lnTo>
                    <a:pt x="17113593" y="10962611"/>
                  </a:lnTo>
                  <a:lnTo>
                    <a:pt x="17119267" y="10965031"/>
                  </a:lnTo>
                  <a:lnTo>
                    <a:pt x="17122081" y="10965837"/>
                  </a:lnTo>
                  <a:lnTo>
                    <a:pt x="17125081" y="10964354"/>
                  </a:lnTo>
                  <a:lnTo>
                    <a:pt x="17127359" y="10959013"/>
                  </a:lnTo>
                  <a:lnTo>
                    <a:pt x="17125876" y="10956013"/>
                  </a:lnTo>
                  <a:close/>
                </a:path>
                <a:path w="18829020" h="11215370">
                  <a:moveTo>
                    <a:pt x="16729905" y="10783554"/>
                  </a:moveTo>
                  <a:lnTo>
                    <a:pt x="16721225" y="10779851"/>
                  </a:lnTo>
                  <a:lnTo>
                    <a:pt x="16718034" y="10780857"/>
                  </a:lnTo>
                  <a:lnTo>
                    <a:pt x="16716527" y="10784160"/>
                  </a:lnTo>
                  <a:lnTo>
                    <a:pt x="16715422" y="10786057"/>
                  </a:lnTo>
                  <a:lnTo>
                    <a:pt x="16716618" y="10789723"/>
                  </a:lnTo>
                  <a:lnTo>
                    <a:pt x="16725299" y="10793426"/>
                  </a:lnTo>
                  <a:lnTo>
                    <a:pt x="16728488" y="10792419"/>
                  </a:lnTo>
                  <a:lnTo>
                    <a:pt x="16729996" y="10789116"/>
                  </a:lnTo>
                  <a:lnTo>
                    <a:pt x="16731100" y="10787220"/>
                  </a:lnTo>
                  <a:lnTo>
                    <a:pt x="16729905" y="10783554"/>
                  </a:lnTo>
                  <a:close/>
                </a:path>
                <a:path w="18829020" h="11215370">
                  <a:moveTo>
                    <a:pt x="17207036" y="10985898"/>
                  </a:moveTo>
                  <a:lnTo>
                    <a:pt x="17201362" y="10983478"/>
                  </a:lnTo>
                  <a:lnTo>
                    <a:pt x="17198548" y="10982672"/>
                  </a:lnTo>
                  <a:lnTo>
                    <a:pt x="17195548" y="10984154"/>
                  </a:lnTo>
                  <a:lnTo>
                    <a:pt x="17194409" y="10986825"/>
                  </a:lnTo>
                  <a:lnTo>
                    <a:pt x="17193604" y="10989638"/>
                  </a:lnTo>
                  <a:lnTo>
                    <a:pt x="17194750" y="10992494"/>
                  </a:lnTo>
                  <a:lnTo>
                    <a:pt x="17197422" y="10993634"/>
                  </a:lnTo>
                  <a:lnTo>
                    <a:pt x="17197898" y="10993443"/>
                  </a:lnTo>
                  <a:lnTo>
                    <a:pt x="17200903" y="10994725"/>
                  </a:lnTo>
                  <a:lnTo>
                    <a:pt x="17203716" y="10995530"/>
                  </a:lnTo>
                  <a:lnTo>
                    <a:pt x="17206716" y="10994048"/>
                  </a:lnTo>
                  <a:lnTo>
                    <a:pt x="17207856" y="10991377"/>
                  </a:lnTo>
                  <a:lnTo>
                    <a:pt x="17208661" y="10988564"/>
                  </a:lnTo>
                  <a:lnTo>
                    <a:pt x="17207036" y="10985898"/>
                  </a:lnTo>
                  <a:close/>
                </a:path>
                <a:path w="18829020" h="11215370">
                  <a:moveTo>
                    <a:pt x="16649393" y="10742897"/>
                  </a:moveTo>
                  <a:lnTo>
                    <a:pt x="16643717" y="10740476"/>
                  </a:lnTo>
                  <a:lnTo>
                    <a:pt x="16640193" y="10741340"/>
                  </a:lnTo>
                  <a:lnTo>
                    <a:pt x="16637772" y="10747015"/>
                  </a:lnTo>
                  <a:lnTo>
                    <a:pt x="16638779" y="10750206"/>
                  </a:lnTo>
                  <a:lnTo>
                    <a:pt x="16641308" y="10751679"/>
                  </a:lnTo>
                  <a:lnTo>
                    <a:pt x="16647315" y="10754242"/>
                  </a:lnTo>
                  <a:lnTo>
                    <a:pt x="16650507" y="10753236"/>
                  </a:lnTo>
                  <a:lnTo>
                    <a:pt x="16652928" y="10747561"/>
                  </a:lnTo>
                  <a:lnTo>
                    <a:pt x="16651921" y="10744370"/>
                  </a:lnTo>
                  <a:lnTo>
                    <a:pt x="16649393" y="10742897"/>
                  </a:lnTo>
                  <a:close/>
                </a:path>
                <a:path w="18829020" h="11215370">
                  <a:moveTo>
                    <a:pt x="17289335" y="11013112"/>
                  </a:moveTo>
                  <a:lnTo>
                    <a:pt x="17286379" y="11012641"/>
                  </a:lnTo>
                  <a:lnTo>
                    <a:pt x="17283376" y="11011360"/>
                  </a:lnTo>
                  <a:lnTo>
                    <a:pt x="17280228" y="11010412"/>
                  </a:lnTo>
                  <a:lnTo>
                    <a:pt x="17277562" y="11012036"/>
                  </a:lnTo>
                  <a:lnTo>
                    <a:pt x="17276423" y="11014708"/>
                  </a:lnTo>
                  <a:lnTo>
                    <a:pt x="17275617" y="11017521"/>
                  </a:lnTo>
                  <a:lnTo>
                    <a:pt x="17276766" y="11020378"/>
                  </a:lnTo>
                  <a:lnTo>
                    <a:pt x="17279435" y="11021516"/>
                  </a:lnTo>
                  <a:lnTo>
                    <a:pt x="17279578" y="11021182"/>
                  </a:lnTo>
                  <a:lnTo>
                    <a:pt x="17282919" y="11022607"/>
                  </a:lnTo>
                  <a:lnTo>
                    <a:pt x="17286064" y="11023555"/>
                  </a:lnTo>
                  <a:lnTo>
                    <a:pt x="17288730" y="11021930"/>
                  </a:lnTo>
                  <a:lnTo>
                    <a:pt x="17289870" y="11019260"/>
                  </a:lnTo>
                  <a:lnTo>
                    <a:pt x="17290675" y="11016447"/>
                  </a:lnTo>
                  <a:lnTo>
                    <a:pt x="17289335" y="11013112"/>
                  </a:lnTo>
                  <a:close/>
                </a:path>
                <a:path w="18829020" h="11215370">
                  <a:moveTo>
                    <a:pt x="16572648" y="10702663"/>
                  </a:moveTo>
                  <a:lnTo>
                    <a:pt x="16566975" y="10700243"/>
                  </a:lnTo>
                  <a:lnTo>
                    <a:pt x="16563448" y="10701106"/>
                  </a:lnTo>
                  <a:lnTo>
                    <a:pt x="16561170" y="10706447"/>
                  </a:lnTo>
                  <a:lnTo>
                    <a:pt x="16562176" y="10709638"/>
                  </a:lnTo>
                  <a:lnTo>
                    <a:pt x="16564563" y="10711446"/>
                  </a:lnTo>
                  <a:lnTo>
                    <a:pt x="16570570" y="10714008"/>
                  </a:lnTo>
                  <a:lnTo>
                    <a:pt x="16573762" y="10713002"/>
                  </a:lnTo>
                  <a:lnTo>
                    <a:pt x="16576040" y="10707661"/>
                  </a:lnTo>
                  <a:lnTo>
                    <a:pt x="16575034" y="10704470"/>
                  </a:lnTo>
                  <a:lnTo>
                    <a:pt x="16572648" y="10702663"/>
                  </a:lnTo>
                  <a:close/>
                </a:path>
                <a:path w="18829020" h="11215370">
                  <a:moveTo>
                    <a:pt x="17371442" y="11039850"/>
                  </a:moveTo>
                  <a:lnTo>
                    <a:pt x="17368486" y="11039379"/>
                  </a:lnTo>
                  <a:lnTo>
                    <a:pt x="17362812" y="11036958"/>
                  </a:lnTo>
                  <a:lnTo>
                    <a:pt x="17360003" y="11038917"/>
                  </a:lnTo>
                  <a:lnTo>
                    <a:pt x="17358864" y="11041588"/>
                  </a:lnTo>
                  <a:lnTo>
                    <a:pt x="17358201" y="11044067"/>
                  </a:lnTo>
                  <a:lnTo>
                    <a:pt x="17359350" y="11046924"/>
                  </a:lnTo>
                  <a:lnTo>
                    <a:pt x="17362019" y="11048063"/>
                  </a:lnTo>
                  <a:lnTo>
                    <a:pt x="17362497" y="11047872"/>
                  </a:lnTo>
                  <a:lnTo>
                    <a:pt x="17368174" y="11050294"/>
                  </a:lnTo>
                  <a:lnTo>
                    <a:pt x="17370980" y="11048335"/>
                  </a:lnTo>
                  <a:lnTo>
                    <a:pt x="17373258" y="11042993"/>
                  </a:lnTo>
                  <a:lnTo>
                    <a:pt x="17371442" y="11039850"/>
                  </a:lnTo>
                  <a:close/>
                </a:path>
                <a:path w="18829020" h="11215370">
                  <a:moveTo>
                    <a:pt x="16490798" y="10658673"/>
                  </a:moveTo>
                  <a:lnTo>
                    <a:pt x="16487272" y="10659537"/>
                  </a:lnTo>
                  <a:lnTo>
                    <a:pt x="16486133" y="10662208"/>
                  </a:lnTo>
                  <a:lnTo>
                    <a:pt x="16484660" y="10664736"/>
                  </a:lnTo>
                  <a:lnTo>
                    <a:pt x="16485667" y="10667927"/>
                  </a:lnTo>
                  <a:lnTo>
                    <a:pt x="16488052" y="10669734"/>
                  </a:lnTo>
                  <a:lnTo>
                    <a:pt x="16494062" y="10672297"/>
                  </a:lnTo>
                  <a:lnTo>
                    <a:pt x="16497110" y="10671625"/>
                  </a:lnTo>
                  <a:lnTo>
                    <a:pt x="16498249" y="10668954"/>
                  </a:lnTo>
                  <a:lnTo>
                    <a:pt x="16499723" y="10666426"/>
                  </a:lnTo>
                  <a:lnTo>
                    <a:pt x="16498716" y="10663235"/>
                  </a:lnTo>
                  <a:lnTo>
                    <a:pt x="16496330" y="10661427"/>
                  </a:lnTo>
                  <a:lnTo>
                    <a:pt x="16493327" y="10660146"/>
                  </a:lnTo>
                  <a:lnTo>
                    <a:pt x="16490798" y="10658673"/>
                  </a:lnTo>
                  <a:close/>
                </a:path>
                <a:path w="18829020" h="11215370">
                  <a:moveTo>
                    <a:pt x="17454546" y="11064252"/>
                  </a:moveTo>
                  <a:lnTo>
                    <a:pt x="17451589" y="11063781"/>
                  </a:lnTo>
                  <a:lnTo>
                    <a:pt x="17448587" y="11062500"/>
                  </a:lnTo>
                  <a:lnTo>
                    <a:pt x="17445773" y="11061694"/>
                  </a:lnTo>
                  <a:lnTo>
                    <a:pt x="17442633" y="11063511"/>
                  </a:lnTo>
                  <a:lnTo>
                    <a:pt x="17441828" y="11066324"/>
                  </a:lnTo>
                  <a:lnTo>
                    <a:pt x="17441163" y="11068802"/>
                  </a:lnTo>
                  <a:lnTo>
                    <a:pt x="17442645" y="11071802"/>
                  </a:lnTo>
                  <a:lnTo>
                    <a:pt x="17445317" y="11072942"/>
                  </a:lnTo>
                  <a:lnTo>
                    <a:pt x="17445793" y="11072751"/>
                  </a:lnTo>
                  <a:lnTo>
                    <a:pt x="17448798" y="11074032"/>
                  </a:lnTo>
                  <a:lnTo>
                    <a:pt x="17451611" y="11074838"/>
                  </a:lnTo>
                  <a:lnTo>
                    <a:pt x="17454754" y="11073022"/>
                  </a:lnTo>
                  <a:lnTo>
                    <a:pt x="17456364" y="11067396"/>
                  </a:lnTo>
                  <a:lnTo>
                    <a:pt x="17454546" y="11064252"/>
                  </a:lnTo>
                  <a:close/>
                </a:path>
                <a:path w="18829020" h="11215370">
                  <a:moveTo>
                    <a:pt x="16415667" y="10615577"/>
                  </a:moveTo>
                  <a:lnTo>
                    <a:pt x="16412143" y="10616441"/>
                  </a:lnTo>
                  <a:lnTo>
                    <a:pt x="16411004" y="10619112"/>
                  </a:lnTo>
                  <a:lnTo>
                    <a:pt x="16409530" y="10621640"/>
                  </a:lnTo>
                  <a:lnTo>
                    <a:pt x="16410395" y="10625165"/>
                  </a:lnTo>
                  <a:lnTo>
                    <a:pt x="16412780" y="10626972"/>
                  </a:lnTo>
                  <a:lnTo>
                    <a:pt x="16419123" y="10629677"/>
                  </a:lnTo>
                  <a:lnTo>
                    <a:pt x="16422172" y="10629005"/>
                  </a:lnTo>
                  <a:lnTo>
                    <a:pt x="16423311" y="10626334"/>
                  </a:lnTo>
                  <a:lnTo>
                    <a:pt x="16424784" y="10623806"/>
                  </a:lnTo>
                  <a:lnTo>
                    <a:pt x="16423920" y="10620281"/>
                  </a:lnTo>
                  <a:lnTo>
                    <a:pt x="16421534" y="10618474"/>
                  </a:lnTo>
                  <a:lnTo>
                    <a:pt x="16418529" y="10617193"/>
                  </a:lnTo>
                  <a:lnTo>
                    <a:pt x="16415667" y="10615577"/>
                  </a:lnTo>
                  <a:close/>
                </a:path>
                <a:path w="18829020" h="11215370">
                  <a:moveTo>
                    <a:pt x="17538170" y="11086508"/>
                  </a:moveTo>
                  <a:lnTo>
                    <a:pt x="17535072" y="11086370"/>
                  </a:lnTo>
                  <a:lnTo>
                    <a:pt x="17532069" y="11085089"/>
                  </a:lnTo>
                  <a:lnTo>
                    <a:pt x="17528922" y="11084141"/>
                  </a:lnTo>
                  <a:lnTo>
                    <a:pt x="17526113" y="11086100"/>
                  </a:lnTo>
                  <a:lnTo>
                    <a:pt x="17524502" y="11091726"/>
                  </a:lnTo>
                  <a:lnTo>
                    <a:pt x="17526130" y="11094393"/>
                  </a:lnTo>
                  <a:lnTo>
                    <a:pt x="17528799" y="11095531"/>
                  </a:lnTo>
                  <a:lnTo>
                    <a:pt x="17529417" y="11095007"/>
                  </a:lnTo>
                  <a:lnTo>
                    <a:pt x="17532422" y="11096289"/>
                  </a:lnTo>
                  <a:lnTo>
                    <a:pt x="17535570" y="11097237"/>
                  </a:lnTo>
                  <a:lnTo>
                    <a:pt x="17538376" y="11095276"/>
                  </a:lnTo>
                  <a:lnTo>
                    <a:pt x="17539989" y="11089651"/>
                  </a:lnTo>
                  <a:lnTo>
                    <a:pt x="17538170" y="11086508"/>
                  </a:lnTo>
                  <a:close/>
                </a:path>
                <a:path w="18829020" h="11215370">
                  <a:moveTo>
                    <a:pt x="16341156" y="10571956"/>
                  </a:moveTo>
                  <a:lnTo>
                    <a:pt x="16337632" y="10572820"/>
                  </a:lnTo>
                  <a:lnTo>
                    <a:pt x="16334686" y="10577877"/>
                  </a:lnTo>
                  <a:lnTo>
                    <a:pt x="16335549" y="10581401"/>
                  </a:lnTo>
                  <a:lnTo>
                    <a:pt x="16337935" y="10583208"/>
                  </a:lnTo>
                  <a:lnTo>
                    <a:pt x="16344277" y="10585913"/>
                  </a:lnTo>
                  <a:lnTo>
                    <a:pt x="16347136" y="10584766"/>
                  </a:lnTo>
                  <a:lnTo>
                    <a:pt x="16348467" y="10582571"/>
                  </a:lnTo>
                  <a:lnTo>
                    <a:pt x="16349940" y="10580043"/>
                  </a:lnTo>
                  <a:lnTo>
                    <a:pt x="16349075" y="10576518"/>
                  </a:lnTo>
                  <a:lnTo>
                    <a:pt x="16346689" y="10574711"/>
                  </a:lnTo>
                  <a:lnTo>
                    <a:pt x="16343684" y="10573429"/>
                  </a:lnTo>
                  <a:lnTo>
                    <a:pt x="16341156" y="10571956"/>
                  </a:lnTo>
                  <a:close/>
                </a:path>
                <a:path w="18829020" h="11215370">
                  <a:moveTo>
                    <a:pt x="17621890" y="11107621"/>
                  </a:moveTo>
                  <a:lnTo>
                    <a:pt x="17619077" y="11106816"/>
                  </a:lnTo>
                  <a:lnTo>
                    <a:pt x="17615787" y="11106202"/>
                  </a:lnTo>
                  <a:lnTo>
                    <a:pt x="17612973" y="11105396"/>
                  </a:lnTo>
                  <a:lnTo>
                    <a:pt x="17610164" y="11107355"/>
                  </a:lnTo>
                  <a:lnTo>
                    <a:pt x="17609359" y="11110168"/>
                  </a:lnTo>
                  <a:lnTo>
                    <a:pt x="17609030" y="11112789"/>
                  </a:lnTo>
                  <a:lnTo>
                    <a:pt x="17610321" y="11115313"/>
                  </a:lnTo>
                  <a:lnTo>
                    <a:pt x="17613326" y="11116595"/>
                  </a:lnTo>
                  <a:lnTo>
                    <a:pt x="17616616" y="11117209"/>
                  </a:lnTo>
                  <a:lnTo>
                    <a:pt x="17619430" y="11118015"/>
                  </a:lnTo>
                  <a:lnTo>
                    <a:pt x="17622236" y="11116055"/>
                  </a:lnTo>
                  <a:lnTo>
                    <a:pt x="17623847" y="11110429"/>
                  </a:lnTo>
                  <a:lnTo>
                    <a:pt x="17621890" y="11107621"/>
                  </a:lnTo>
                  <a:close/>
                </a:path>
                <a:path w="18829020" h="11215370">
                  <a:moveTo>
                    <a:pt x="16267549" y="10527142"/>
                  </a:moveTo>
                  <a:lnTo>
                    <a:pt x="16264025" y="10528007"/>
                  </a:lnTo>
                  <a:lnTo>
                    <a:pt x="16262920" y="10529903"/>
                  </a:lnTo>
                  <a:lnTo>
                    <a:pt x="16262551" y="10530535"/>
                  </a:lnTo>
                  <a:lnTo>
                    <a:pt x="16260745" y="10532921"/>
                  </a:lnTo>
                  <a:lnTo>
                    <a:pt x="16261751" y="10536112"/>
                  </a:lnTo>
                  <a:lnTo>
                    <a:pt x="16263994" y="10538252"/>
                  </a:lnTo>
                  <a:lnTo>
                    <a:pt x="16267666" y="10539818"/>
                  </a:lnTo>
                  <a:lnTo>
                    <a:pt x="16267857" y="10540294"/>
                  </a:lnTo>
                  <a:lnTo>
                    <a:pt x="16276187" y="10535562"/>
                  </a:lnTo>
                  <a:lnTo>
                    <a:pt x="16275182" y="10532371"/>
                  </a:lnTo>
                  <a:lnTo>
                    <a:pt x="16272938" y="10530230"/>
                  </a:lnTo>
                  <a:lnTo>
                    <a:pt x="16269935" y="10528949"/>
                  </a:lnTo>
                  <a:lnTo>
                    <a:pt x="16267549" y="10527142"/>
                  </a:lnTo>
                  <a:close/>
                </a:path>
                <a:path w="18829020" h="11215370">
                  <a:moveTo>
                    <a:pt x="17706747" y="11126063"/>
                  </a:moveTo>
                  <a:lnTo>
                    <a:pt x="17703791" y="11125592"/>
                  </a:lnTo>
                  <a:lnTo>
                    <a:pt x="17700504" y="11124978"/>
                  </a:lnTo>
                  <a:lnTo>
                    <a:pt x="17697547" y="11124506"/>
                  </a:lnTo>
                  <a:lnTo>
                    <a:pt x="17694405" y="11126322"/>
                  </a:lnTo>
                  <a:lnTo>
                    <a:pt x="17693934" y="11129278"/>
                  </a:lnTo>
                  <a:lnTo>
                    <a:pt x="17693605" y="11131899"/>
                  </a:lnTo>
                  <a:lnTo>
                    <a:pt x="17694893" y="11134422"/>
                  </a:lnTo>
                  <a:lnTo>
                    <a:pt x="17698232" y="11135847"/>
                  </a:lnTo>
                  <a:lnTo>
                    <a:pt x="17701522" y="11136461"/>
                  </a:lnTo>
                  <a:lnTo>
                    <a:pt x="17704476" y="11136931"/>
                  </a:lnTo>
                  <a:lnTo>
                    <a:pt x="17707619" y="11135115"/>
                  </a:lnTo>
                  <a:lnTo>
                    <a:pt x="17708561" y="11129204"/>
                  </a:lnTo>
                  <a:lnTo>
                    <a:pt x="17706747" y="11126063"/>
                  </a:lnTo>
                  <a:close/>
                </a:path>
                <a:path w="18829020" h="11215370">
                  <a:moveTo>
                    <a:pt x="16194320" y="10480517"/>
                  </a:moveTo>
                  <a:lnTo>
                    <a:pt x="16190793" y="10481380"/>
                  </a:lnTo>
                  <a:lnTo>
                    <a:pt x="16189504" y="10483592"/>
                  </a:lnTo>
                  <a:lnTo>
                    <a:pt x="16189320" y="10483908"/>
                  </a:lnTo>
                  <a:lnTo>
                    <a:pt x="16187740" y="10485996"/>
                  </a:lnTo>
                  <a:lnTo>
                    <a:pt x="16187514" y="10486295"/>
                  </a:lnTo>
                  <a:lnTo>
                    <a:pt x="16188377" y="10489820"/>
                  </a:lnTo>
                  <a:lnTo>
                    <a:pt x="16190906" y="10491292"/>
                  </a:lnTo>
                  <a:lnTo>
                    <a:pt x="16193626" y="10493242"/>
                  </a:lnTo>
                  <a:lnTo>
                    <a:pt x="16196631" y="10494524"/>
                  </a:lnTo>
                  <a:lnTo>
                    <a:pt x="16199678" y="10493850"/>
                  </a:lnTo>
                  <a:lnTo>
                    <a:pt x="16200818" y="10491970"/>
                  </a:lnTo>
                  <a:lnTo>
                    <a:pt x="16201009" y="10491656"/>
                  </a:lnTo>
                  <a:lnTo>
                    <a:pt x="16202590" y="10489569"/>
                  </a:lnTo>
                  <a:lnTo>
                    <a:pt x="16202816" y="10489270"/>
                  </a:lnTo>
                  <a:lnTo>
                    <a:pt x="16201953" y="10485746"/>
                  </a:lnTo>
                  <a:lnTo>
                    <a:pt x="16199424" y="10484272"/>
                  </a:lnTo>
                  <a:lnTo>
                    <a:pt x="16196706" y="10482324"/>
                  </a:lnTo>
                  <a:lnTo>
                    <a:pt x="16194320" y="10480517"/>
                  </a:lnTo>
                  <a:close/>
                </a:path>
                <a:path w="18829020" h="11215370">
                  <a:moveTo>
                    <a:pt x="16121374" y="10433223"/>
                  </a:moveTo>
                  <a:lnTo>
                    <a:pt x="16117850" y="10434088"/>
                  </a:lnTo>
                  <a:lnTo>
                    <a:pt x="16115088" y="10438828"/>
                  </a:lnTo>
                  <a:lnTo>
                    <a:pt x="16114904" y="10439144"/>
                  </a:lnTo>
                  <a:lnTo>
                    <a:pt x="16115433" y="10442526"/>
                  </a:lnTo>
                  <a:lnTo>
                    <a:pt x="16117961" y="10443999"/>
                  </a:lnTo>
                  <a:lnTo>
                    <a:pt x="16120682" y="10445949"/>
                  </a:lnTo>
                  <a:lnTo>
                    <a:pt x="16123684" y="10447230"/>
                  </a:lnTo>
                  <a:lnTo>
                    <a:pt x="16126735" y="10446558"/>
                  </a:lnTo>
                  <a:lnTo>
                    <a:pt x="16127874" y="10444677"/>
                  </a:lnTo>
                  <a:lnTo>
                    <a:pt x="16129537" y="10441835"/>
                  </a:lnTo>
                  <a:lnTo>
                    <a:pt x="16129008" y="10438453"/>
                  </a:lnTo>
                  <a:lnTo>
                    <a:pt x="16126480" y="10436979"/>
                  </a:lnTo>
                  <a:lnTo>
                    <a:pt x="16123759" y="10435030"/>
                  </a:lnTo>
                  <a:lnTo>
                    <a:pt x="16121374" y="10433223"/>
                  </a:lnTo>
                  <a:close/>
                </a:path>
                <a:path w="18829020" h="11215370">
                  <a:moveTo>
                    <a:pt x="17791506" y="11142884"/>
                  </a:moveTo>
                  <a:lnTo>
                    <a:pt x="17788550" y="11142412"/>
                  </a:lnTo>
                  <a:lnTo>
                    <a:pt x="17785260" y="11141798"/>
                  </a:lnTo>
                  <a:lnTo>
                    <a:pt x="17782304" y="11141327"/>
                  </a:lnTo>
                  <a:lnTo>
                    <a:pt x="17779498" y="11143286"/>
                  </a:lnTo>
                  <a:lnTo>
                    <a:pt x="17779085" y="11145872"/>
                  </a:lnTo>
                  <a:lnTo>
                    <a:pt x="17778697" y="11148863"/>
                  </a:lnTo>
                  <a:lnTo>
                    <a:pt x="17779989" y="11151387"/>
                  </a:lnTo>
                  <a:lnTo>
                    <a:pt x="17782326" y="11152384"/>
                  </a:lnTo>
                  <a:lnTo>
                    <a:pt x="17782468" y="11152050"/>
                  </a:lnTo>
                  <a:lnTo>
                    <a:pt x="17783468" y="11152476"/>
                  </a:lnTo>
                  <a:lnTo>
                    <a:pt x="17786758" y="11153090"/>
                  </a:lnTo>
                  <a:lnTo>
                    <a:pt x="17789713" y="11153562"/>
                  </a:lnTo>
                  <a:lnTo>
                    <a:pt x="17792522" y="11151604"/>
                  </a:lnTo>
                  <a:lnTo>
                    <a:pt x="17793406" y="11146063"/>
                  </a:lnTo>
                  <a:lnTo>
                    <a:pt x="17793465" y="11145693"/>
                  </a:lnTo>
                  <a:lnTo>
                    <a:pt x="17791506" y="11142884"/>
                  </a:lnTo>
                  <a:close/>
                </a:path>
                <a:path w="18829020" h="11215370">
                  <a:moveTo>
                    <a:pt x="16049333" y="10384738"/>
                  </a:moveTo>
                  <a:lnTo>
                    <a:pt x="16042863" y="10390658"/>
                  </a:lnTo>
                  <a:lnTo>
                    <a:pt x="16043535" y="10393707"/>
                  </a:lnTo>
                  <a:lnTo>
                    <a:pt x="16045921" y="10395513"/>
                  </a:lnTo>
                  <a:lnTo>
                    <a:pt x="16048640" y="10397462"/>
                  </a:lnTo>
                  <a:lnTo>
                    <a:pt x="16051979" y="10398887"/>
                  </a:lnTo>
                  <a:lnTo>
                    <a:pt x="16055028" y="10398214"/>
                  </a:lnTo>
                  <a:lnTo>
                    <a:pt x="16056168" y="10396334"/>
                  </a:lnTo>
                  <a:lnTo>
                    <a:pt x="16057795" y="10393476"/>
                  </a:lnTo>
                  <a:lnTo>
                    <a:pt x="16057974" y="10393158"/>
                  </a:lnTo>
                  <a:lnTo>
                    <a:pt x="16057300" y="10390109"/>
                  </a:lnTo>
                  <a:lnTo>
                    <a:pt x="16054914" y="10388302"/>
                  </a:lnTo>
                  <a:lnTo>
                    <a:pt x="16052196" y="10386353"/>
                  </a:lnTo>
                  <a:lnTo>
                    <a:pt x="16049333" y="10384738"/>
                  </a:lnTo>
                  <a:close/>
                </a:path>
                <a:path w="18829020" h="11215370">
                  <a:moveTo>
                    <a:pt x="17876836" y="11158372"/>
                  </a:moveTo>
                  <a:lnTo>
                    <a:pt x="17873880" y="11157899"/>
                  </a:lnTo>
                  <a:lnTo>
                    <a:pt x="17870591" y="11157285"/>
                  </a:lnTo>
                  <a:lnTo>
                    <a:pt x="17867635" y="11156814"/>
                  </a:lnTo>
                  <a:lnTo>
                    <a:pt x="17864826" y="11158772"/>
                  </a:lnTo>
                  <a:lnTo>
                    <a:pt x="17864413" y="11161358"/>
                  </a:lnTo>
                  <a:lnTo>
                    <a:pt x="17864354" y="11161728"/>
                  </a:lnTo>
                  <a:lnTo>
                    <a:pt x="17875042" y="11169048"/>
                  </a:lnTo>
                  <a:lnTo>
                    <a:pt x="17877850" y="11167090"/>
                  </a:lnTo>
                  <a:lnTo>
                    <a:pt x="17878734" y="11161548"/>
                  </a:lnTo>
                  <a:lnTo>
                    <a:pt x="17878793" y="11161179"/>
                  </a:lnTo>
                  <a:lnTo>
                    <a:pt x="17876836" y="11158372"/>
                  </a:lnTo>
                  <a:close/>
                </a:path>
                <a:path w="18829020" h="11215370">
                  <a:moveTo>
                    <a:pt x="15978386" y="10335535"/>
                  </a:moveTo>
                  <a:lnTo>
                    <a:pt x="15974670" y="10335922"/>
                  </a:lnTo>
                  <a:lnTo>
                    <a:pt x="15971724" y="10340979"/>
                  </a:lnTo>
                  <a:lnTo>
                    <a:pt x="15972253" y="10344361"/>
                  </a:lnTo>
                  <a:lnTo>
                    <a:pt x="15974640" y="10346167"/>
                  </a:lnTo>
                  <a:lnTo>
                    <a:pt x="15977360" y="10348117"/>
                  </a:lnTo>
                  <a:lnTo>
                    <a:pt x="15980698" y="10349541"/>
                  </a:lnTo>
                  <a:lnTo>
                    <a:pt x="15983747" y="10348869"/>
                  </a:lnTo>
                  <a:lnTo>
                    <a:pt x="15985077" y="10346675"/>
                  </a:lnTo>
                  <a:lnTo>
                    <a:pt x="15986550" y="10344147"/>
                  </a:lnTo>
                  <a:lnTo>
                    <a:pt x="15986021" y="10340764"/>
                  </a:lnTo>
                  <a:lnTo>
                    <a:pt x="15983635" y="10338957"/>
                  </a:lnTo>
                  <a:lnTo>
                    <a:pt x="15980915" y="10337008"/>
                  </a:lnTo>
                  <a:lnTo>
                    <a:pt x="15978386" y="10335535"/>
                  </a:lnTo>
                  <a:close/>
                </a:path>
                <a:path w="18829020" h="11215370">
                  <a:moveTo>
                    <a:pt x="17962017" y="11171428"/>
                  </a:moveTo>
                  <a:lnTo>
                    <a:pt x="17959061" y="11170955"/>
                  </a:lnTo>
                  <a:lnTo>
                    <a:pt x="17955772" y="11170341"/>
                  </a:lnTo>
                  <a:lnTo>
                    <a:pt x="17953150" y="11170011"/>
                  </a:lnTo>
                  <a:lnTo>
                    <a:pt x="17950343" y="11171971"/>
                  </a:lnTo>
                  <a:lnTo>
                    <a:pt x="17949869" y="11174926"/>
                  </a:lnTo>
                  <a:lnTo>
                    <a:pt x="17949301" y="11177051"/>
                  </a:lnTo>
                  <a:lnTo>
                    <a:pt x="17949207" y="11177405"/>
                  </a:lnTo>
                  <a:lnTo>
                    <a:pt x="17950640" y="11179595"/>
                  </a:lnTo>
                  <a:lnTo>
                    <a:pt x="17952977" y="11180592"/>
                  </a:lnTo>
                  <a:lnTo>
                    <a:pt x="17953120" y="11180258"/>
                  </a:lnTo>
                  <a:lnTo>
                    <a:pt x="17954456" y="11180827"/>
                  </a:lnTo>
                  <a:lnTo>
                    <a:pt x="17957745" y="11181442"/>
                  </a:lnTo>
                  <a:lnTo>
                    <a:pt x="17960368" y="11181771"/>
                  </a:lnTo>
                  <a:lnTo>
                    <a:pt x="17963174" y="11179812"/>
                  </a:lnTo>
                  <a:lnTo>
                    <a:pt x="17963645" y="11176856"/>
                  </a:lnTo>
                  <a:lnTo>
                    <a:pt x="17963927" y="11174609"/>
                  </a:lnTo>
                  <a:lnTo>
                    <a:pt x="17963974" y="11174235"/>
                  </a:lnTo>
                  <a:lnTo>
                    <a:pt x="17962017" y="11171428"/>
                  </a:lnTo>
                  <a:close/>
                </a:path>
                <a:path w="18829020" h="11215370">
                  <a:moveTo>
                    <a:pt x="15908058" y="10285806"/>
                  </a:moveTo>
                  <a:lnTo>
                    <a:pt x="15904675" y="10286337"/>
                  </a:lnTo>
                  <a:lnTo>
                    <a:pt x="15901062" y="10291108"/>
                  </a:lnTo>
                  <a:lnTo>
                    <a:pt x="15901595" y="10294492"/>
                  </a:lnTo>
                  <a:lnTo>
                    <a:pt x="15903980" y="10296298"/>
                  </a:lnTo>
                  <a:lnTo>
                    <a:pt x="15906697" y="10298246"/>
                  </a:lnTo>
                  <a:lnTo>
                    <a:pt x="15907700" y="10298674"/>
                  </a:lnTo>
                  <a:lnTo>
                    <a:pt x="15907558" y="10299008"/>
                  </a:lnTo>
                  <a:lnTo>
                    <a:pt x="15909895" y="10300005"/>
                  </a:lnTo>
                  <a:lnTo>
                    <a:pt x="15912608" y="10299190"/>
                  </a:lnTo>
                  <a:lnTo>
                    <a:pt x="15914273" y="10297137"/>
                  </a:lnTo>
                  <a:lnTo>
                    <a:pt x="15916080" y="10294752"/>
                  </a:lnTo>
                  <a:lnTo>
                    <a:pt x="15915550" y="10291370"/>
                  </a:lnTo>
                  <a:lnTo>
                    <a:pt x="15913164" y="10289563"/>
                  </a:lnTo>
                  <a:lnTo>
                    <a:pt x="15910444" y="10287613"/>
                  </a:lnTo>
                  <a:lnTo>
                    <a:pt x="15908058" y="10285806"/>
                  </a:lnTo>
                  <a:close/>
                </a:path>
                <a:path w="18829020" h="11215370">
                  <a:moveTo>
                    <a:pt x="18048480" y="11181478"/>
                  </a:moveTo>
                  <a:lnTo>
                    <a:pt x="18045524" y="11181007"/>
                  </a:lnTo>
                  <a:lnTo>
                    <a:pt x="18042094" y="11180727"/>
                  </a:lnTo>
                  <a:lnTo>
                    <a:pt x="18038996" y="11180589"/>
                  </a:lnTo>
                  <a:lnTo>
                    <a:pt x="18036521" y="11182690"/>
                  </a:lnTo>
                  <a:lnTo>
                    <a:pt x="18036050" y="11185646"/>
                  </a:lnTo>
                  <a:lnTo>
                    <a:pt x="18035721" y="11188268"/>
                  </a:lnTo>
                  <a:lnTo>
                    <a:pt x="18037154" y="11190457"/>
                  </a:lnTo>
                  <a:lnTo>
                    <a:pt x="18039155" y="11191311"/>
                  </a:lnTo>
                  <a:lnTo>
                    <a:pt x="18039632" y="11191120"/>
                  </a:lnTo>
                  <a:lnTo>
                    <a:pt x="18040967" y="11191690"/>
                  </a:lnTo>
                  <a:lnTo>
                    <a:pt x="18044399" y="11191970"/>
                  </a:lnTo>
                  <a:lnTo>
                    <a:pt x="18047498" y="11192108"/>
                  </a:lnTo>
                  <a:lnTo>
                    <a:pt x="18049970" y="11190006"/>
                  </a:lnTo>
                  <a:lnTo>
                    <a:pt x="18050444" y="11187051"/>
                  </a:lnTo>
                  <a:lnTo>
                    <a:pt x="18050582" y="11183953"/>
                  </a:lnTo>
                  <a:lnTo>
                    <a:pt x="18048480" y="11181478"/>
                  </a:lnTo>
                  <a:close/>
                </a:path>
                <a:path w="18829020" h="11215370">
                  <a:moveTo>
                    <a:pt x="15837967" y="10234601"/>
                  </a:moveTo>
                  <a:lnTo>
                    <a:pt x="15834585" y="10235131"/>
                  </a:lnTo>
                  <a:lnTo>
                    <a:pt x="15830971" y="10239903"/>
                  </a:lnTo>
                  <a:lnTo>
                    <a:pt x="15831500" y="10243285"/>
                  </a:lnTo>
                  <a:lnTo>
                    <a:pt x="15833887" y="10245092"/>
                  </a:lnTo>
                  <a:lnTo>
                    <a:pt x="15836604" y="10247041"/>
                  </a:lnTo>
                  <a:lnTo>
                    <a:pt x="15839945" y="10248466"/>
                  </a:lnTo>
                  <a:lnTo>
                    <a:pt x="15842518" y="10247985"/>
                  </a:lnTo>
                  <a:lnTo>
                    <a:pt x="15844182" y="10245933"/>
                  </a:lnTo>
                  <a:lnTo>
                    <a:pt x="15845989" y="10243547"/>
                  </a:lnTo>
                  <a:lnTo>
                    <a:pt x="15845458" y="10240164"/>
                  </a:lnTo>
                  <a:lnTo>
                    <a:pt x="15843071" y="10238357"/>
                  </a:lnTo>
                  <a:lnTo>
                    <a:pt x="15840353" y="10236409"/>
                  </a:lnTo>
                  <a:lnTo>
                    <a:pt x="15837967" y="10234601"/>
                  </a:lnTo>
                  <a:close/>
                </a:path>
                <a:path w="18829020" h="11215370">
                  <a:moveTo>
                    <a:pt x="15768302" y="10182393"/>
                  </a:moveTo>
                  <a:lnTo>
                    <a:pt x="15764920" y="10182923"/>
                  </a:lnTo>
                  <a:lnTo>
                    <a:pt x="15761306" y="10187695"/>
                  </a:lnTo>
                  <a:lnTo>
                    <a:pt x="15761835" y="10191077"/>
                  </a:lnTo>
                  <a:lnTo>
                    <a:pt x="15764221" y="10192884"/>
                  </a:lnTo>
                  <a:lnTo>
                    <a:pt x="15766941" y="10194834"/>
                  </a:lnTo>
                  <a:lnTo>
                    <a:pt x="15770279" y="10196258"/>
                  </a:lnTo>
                  <a:lnTo>
                    <a:pt x="15772852" y="10195777"/>
                  </a:lnTo>
                  <a:lnTo>
                    <a:pt x="15774517" y="10193725"/>
                  </a:lnTo>
                  <a:lnTo>
                    <a:pt x="15776324" y="10191339"/>
                  </a:lnTo>
                  <a:lnTo>
                    <a:pt x="15775794" y="10187958"/>
                  </a:lnTo>
                  <a:lnTo>
                    <a:pt x="15773408" y="10186150"/>
                  </a:lnTo>
                  <a:lnTo>
                    <a:pt x="15770688" y="10184201"/>
                  </a:lnTo>
                  <a:lnTo>
                    <a:pt x="15768302" y="10182393"/>
                  </a:lnTo>
                  <a:close/>
                </a:path>
                <a:path w="18829020" h="11215370">
                  <a:moveTo>
                    <a:pt x="18134562" y="11190578"/>
                  </a:moveTo>
                  <a:lnTo>
                    <a:pt x="18131464" y="11190440"/>
                  </a:lnTo>
                  <a:lnTo>
                    <a:pt x="18128032" y="11190160"/>
                  </a:lnTo>
                  <a:lnTo>
                    <a:pt x="18124933" y="11190022"/>
                  </a:lnTo>
                  <a:lnTo>
                    <a:pt x="18122125" y="11191980"/>
                  </a:lnTo>
                  <a:lnTo>
                    <a:pt x="18121987" y="11195078"/>
                  </a:lnTo>
                  <a:lnTo>
                    <a:pt x="18121800" y="11197366"/>
                  </a:lnTo>
                  <a:lnTo>
                    <a:pt x="18123232" y="11199555"/>
                  </a:lnTo>
                  <a:lnTo>
                    <a:pt x="18126907" y="11201123"/>
                  </a:lnTo>
                  <a:lnTo>
                    <a:pt x="18130337" y="11201402"/>
                  </a:lnTo>
                  <a:lnTo>
                    <a:pt x="18133435" y="11201540"/>
                  </a:lnTo>
                  <a:lnTo>
                    <a:pt x="18136244" y="11199582"/>
                  </a:lnTo>
                  <a:lnTo>
                    <a:pt x="18136519" y="11193386"/>
                  </a:lnTo>
                  <a:lnTo>
                    <a:pt x="18134562" y="11190578"/>
                  </a:lnTo>
                  <a:close/>
                </a:path>
                <a:path w="18829020" h="11215370">
                  <a:moveTo>
                    <a:pt x="15699590" y="10129804"/>
                  </a:moveTo>
                  <a:lnTo>
                    <a:pt x="15696206" y="10130334"/>
                  </a:lnTo>
                  <a:lnTo>
                    <a:pt x="15692594" y="10135106"/>
                  </a:lnTo>
                  <a:lnTo>
                    <a:pt x="15693125" y="10138489"/>
                  </a:lnTo>
                  <a:lnTo>
                    <a:pt x="15695508" y="10140294"/>
                  </a:lnTo>
                  <a:lnTo>
                    <a:pt x="15698230" y="10142244"/>
                  </a:lnTo>
                  <a:lnTo>
                    <a:pt x="15701566" y="10143668"/>
                  </a:lnTo>
                  <a:lnTo>
                    <a:pt x="15704140" y="10143188"/>
                  </a:lnTo>
                  <a:lnTo>
                    <a:pt x="15705804" y="10141135"/>
                  </a:lnTo>
                  <a:lnTo>
                    <a:pt x="15707611" y="10138749"/>
                  </a:lnTo>
                  <a:lnTo>
                    <a:pt x="15707082" y="10135367"/>
                  </a:lnTo>
                  <a:lnTo>
                    <a:pt x="15704697" y="10133560"/>
                  </a:lnTo>
                  <a:lnTo>
                    <a:pt x="15701975" y="10131610"/>
                  </a:lnTo>
                  <a:lnTo>
                    <a:pt x="15699590" y="10129804"/>
                  </a:lnTo>
                  <a:close/>
                </a:path>
                <a:path w="18829020" h="11215370">
                  <a:moveTo>
                    <a:pt x="18220637" y="11196913"/>
                  </a:moveTo>
                  <a:lnTo>
                    <a:pt x="18217538" y="11196775"/>
                  </a:lnTo>
                  <a:lnTo>
                    <a:pt x="18214106" y="11196495"/>
                  </a:lnTo>
                  <a:lnTo>
                    <a:pt x="18211008" y="11196357"/>
                  </a:lnTo>
                  <a:lnTo>
                    <a:pt x="18208536" y="11198459"/>
                  </a:lnTo>
                  <a:lnTo>
                    <a:pt x="18208398" y="11201556"/>
                  </a:lnTo>
                  <a:lnTo>
                    <a:pt x="18208212" y="11203845"/>
                  </a:lnTo>
                  <a:lnTo>
                    <a:pt x="18209643" y="11206033"/>
                  </a:lnTo>
                  <a:lnTo>
                    <a:pt x="18211646" y="11206888"/>
                  </a:lnTo>
                  <a:lnTo>
                    <a:pt x="18211788" y="11206554"/>
                  </a:lnTo>
                  <a:lnTo>
                    <a:pt x="18213458" y="11207267"/>
                  </a:lnTo>
                  <a:lnTo>
                    <a:pt x="18216890" y="11207547"/>
                  </a:lnTo>
                  <a:lnTo>
                    <a:pt x="18219986" y="11207684"/>
                  </a:lnTo>
                  <a:lnTo>
                    <a:pt x="18222463" y="11205584"/>
                  </a:lnTo>
                  <a:lnTo>
                    <a:pt x="18222738" y="11199388"/>
                  </a:lnTo>
                  <a:lnTo>
                    <a:pt x="18220637" y="11196913"/>
                  </a:lnTo>
                  <a:close/>
                </a:path>
                <a:path w="18829020" h="11215370">
                  <a:moveTo>
                    <a:pt x="15632115" y="10076163"/>
                  </a:moveTo>
                  <a:lnTo>
                    <a:pt x="15628731" y="10076693"/>
                  </a:lnTo>
                  <a:lnTo>
                    <a:pt x="15626924" y="10079079"/>
                  </a:lnTo>
                  <a:lnTo>
                    <a:pt x="15624783" y="10081322"/>
                  </a:lnTo>
                  <a:lnTo>
                    <a:pt x="15625315" y="10084705"/>
                  </a:lnTo>
                  <a:lnTo>
                    <a:pt x="15627700" y="10086512"/>
                  </a:lnTo>
                  <a:lnTo>
                    <a:pt x="15630419" y="10088460"/>
                  </a:lnTo>
                  <a:lnTo>
                    <a:pt x="15631756" y="10089031"/>
                  </a:lnTo>
                  <a:lnTo>
                    <a:pt x="15631613" y="10089365"/>
                  </a:lnTo>
                  <a:lnTo>
                    <a:pt x="15633615" y="10090219"/>
                  </a:lnTo>
                  <a:lnTo>
                    <a:pt x="15636188" y="10089738"/>
                  </a:lnTo>
                  <a:lnTo>
                    <a:pt x="15637853" y="10087686"/>
                  </a:lnTo>
                  <a:lnTo>
                    <a:pt x="15639994" y="10085443"/>
                  </a:lnTo>
                  <a:lnTo>
                    <a:pt x="15639463" y="10082059"/>
                  </a:lnTo>
                  <a:lnTo>
                    <a:pt x="15637077" y="10080253"/>
                  </a:lnTo>
                  <a:lnTo>
                    <a:pt x="15634358" y="10078304"/>
                  </a:lnTo>
                  <a:lnTo>
                    <a:pt x="15632115" y="10076163"/>
                  </a:lnTo>
                  <a:close/>
                </a:path>
                <a:path w="18829020" h="11215370">
                  <a:moveTo>
                    <a:pt x="18306948" y="11201770"/>
                  </a:moveTo>
                  <a:lnTo>
                    <a:pt x="18303849" y="11201633"/>
                  </a:lnTo>
                  <a:lnTo>
                    <a:pt x="18296987" y="11201072"/>
                  </a:lnTo>
                  <a:lnTo>
                    <a:pt x="18294846" y="11203316"/>
                  </a:lnTo>
                  <a:lnTo>
                    <a:pt x="18294708" y="11206414"/>
                  </a:lnTo>
                  <a:lnTo>
                    <a:pt x="18294522" y="11208701"/>
                  </a:lnTo>
                  <a:lnTo>
                    <a:pt x="18295953" y="11210891"/>
                  </a:lnTo>
                  <a:lnTo>
                    <a:pt x="18297957" y="11211745"/>
                  </a:lnTo>
                  <a:lnTo>
                    <a:pt x="18298099" y="11211411"/>
                  </a:lnTo>
                  <a:lnTo>
                    <a:pt x="18299771" y="11212124"/>
                  </a:lnTo>
                  <a:lnTo>
                    <a:pt x="18306633" y="11212684"/>
                  </a:lnTo>
                  <a:lnTo>
                    <a:pt x="18308774" y="11210441"/>
                  </a:lnTo>
                  <a:lnTo>
                    <a:pt x="18308911" y="11207343"/>
                  </a:lnTo>
                  <a:lnTo>
                    <a:pt x="18309191" y="11203911"/>
                  </a:lnTo>
                  <a:lnTo>
                    <a:pt x="18306948" y="11201770"/>
                  </a:lnTo>
                  <a:close/>
                </a:path>
                <a:path w="18829020" h="11215370">
                  <a:moveTo>
                    <a:pt x="15564923" y="10021855"/>
                  </a:moveTo>
                  <a:lnTo>
                    <a:pt x="15561349" y="10021908"/>
                  </a:lnTo>
                  <a:lnTo>
                    <a:pt x="15559542" y="10024294"/>
                  </a:lnTo>
                  <a:lnTo>
                    <a:pt x="15557879" y="10026346"/>
                  </a:lnTo>
                  <a:lnTo>
                    <a:pt x="15557932" y="10029921"/>
                  </a:lnTo>
                  <a:lnTo>
                    <a:pt x="15560319" y="10031728"/>
                  </a:lnTo>
                  <a:lnTo>
                    <a:pt x="15562894" y="10034010"/>
                  </a:lnTo>
                  <a:lnTo>
                    <a:pt x="15564231" y="10034580"/>
                  </a:lnTo>
                  <a:lnTo>
                    <a:pt x="15564089" y="10034914"/>
                  </a:lnTo>
                  <a:lnTo>
                    <a:pt x="15566092" y="10035768"/>
                  </a:lnTo>
                  <a:lnTo>
                    <a:pt x="15568662" y="10035287"/>
                  </a:lnTo>
                  <a:lnTo>
                    <a:pt x="15571992" y="10031183"/>
                  </a:lnTo>
                  <a:lnTo>
                    <a:pt x="15571939" y="10027609"/>
                  </a:lnTo>
                  <a:lnTo>
                    <a:pt x="15569553" y="10025802"/>
                  </a:lnTo>
                  <a:lnTo>
                    <a:pt x="15566975" y="10023519"/>
                  </a:lnTo>
                  <a:lnTo>
                    <a:pt x="15564923" y="10021855"/>
                  </a:lnTo>
                  <a:close/>
                </a:path>
                <a:path w="18829020" h="11215370">
                  <a:moveTo>
                    <a:pt x="18392968" y="11204530"/>
                  </a:moveTo>
                  <a:lnTo>
                    <a:pt x="18383678" y="11204119"/>
                  </a:lnTo>
                  <a:lnTo>
                    <a:pt x="18381537" y="11206362"/>
                  </a:lnTo>
                  <a:lnTo>
                    <a:pt x="18381397" y="11209459"/>
                  </a:lnTo>
                  <a:lnTo>
                    <a:pt x="18381687" y="11211555"/>
                  </a:lnTo>
                  <a:lnTo>
                    <a:pt x="18392798" y="11215112"/>
                  </a:lnTo>
                  <a:lnTo>
                    <a:pt x="18394937" y="11212867"/>
                  </a:lnTo>
                  <a:lnTo>
                    <a:pt x="18395212" y="11206671"/>
                  </a:lnTo>
                  <a:lnTo>
                    <a:pt x="18392968" y="11204530"/>
                  </a:lnTo>
                  <a:close/>
                </a:path>
                <a:path w="18829020" h="11215370">
                  <a:moveTo>
                    <a:pt x="15498161" y="9966545"/>
                  </a:moveTo>
                  <a:lnTo>
                    <a:pt x="15494586" y="9966598"/>
                  </a:lnTo>
                  <a:lnTo>
                    <a:pt x="15490973" y="9971371"/>
                  </a:lnTo>
                  <a:lnTo>
                    <a:pt x="15491026" y="9974945"/>
                  </a:lnTo>
                  <a:lnTo>
                    <a:pt x="15493412" y="9976751"/>
                  </a:lnTo>
                  <a:lnTo>
                    <a:pt x="15495989" y="9979034"/>
                  </a:lnTo>
                  <a:lnTo>
                    <a:pt x="15497325" y="9979604"/>
                  </a:lnTo>
                  <a:lnTo>
                    <a:pt x="15497516" y="9980080"/>
                  </a:lnTo>
                  <a:lnTo>
                    <a:pt x="15499519" y="9980934"/>
                  </a:lnTo>
                  <a:lnTo>
                    <a:pt x="15502234" y="9980120"/>
                  </a:lnTo>
                  <a:lnTo>
                    <a:pt x="15503756" y="9978402"/>
                  </a:lnTo>
                  <a:lnTo>
                    <a:pt x="15505563" y="9976016"/>
                  </a:lnTo>
                  <a:lnTo>
                    <a:pt x="15505508" y="9972441"/>
                  </a:lnTo>
                  <a:lnTo>
                    <a:pt x="15503123" y="9970634"/>
                  </a:lnTo>
                  <a:lnTo>
                    <a:pt x="15500546" y="9968351"/>
                  </a:lnTo>
                  <a:lnTo>
                    <a:pt x="15498161" y="9966545"/>
                  </a:lnTo>
                  <a:close/>
                </a:path>
                <a:path w="18829020" h="11215370">
                  <a:moveTo>
                    <a:pt x="15431683" y="9910568"/>
                  </a:moveTo>
                  <a:lnTo>
                    <a:pt x="15428109" y="9910622"/>
                  </a:lnTo>
                  <a:lnTo>
                    <a:pt x="15424496" y="9915394"/>
                  </a:lnTo>
                  <a:lnTo>
                    <a:pt x="15424549" y="9918967"/>
                  </a:lnTo>
                  <a:lnTo>
                    <a:pt x="15426934" y="9920774"/>
                  </a:lnTo>
                  <a:lnTo>
                    <a:pt x="15429512" y="9923057"/>
                  </a:lnTo>
                  <a:lnTo>
                    <a:pt x="15433183" y="9924623"/>
                  </a:lnTo>
                  <a:lnTo>
                    <a:pt x="15435755" y="9924142"/>
                  </a:lnTo>
                  <a:lnTo>
                    <a:pt x="15437277" y="9922424"/>
                  </a:lnTo>
                  <a:lnTo>
                    <a:pt x="15439083" y="9920038"/>
                  </a:lnTo>
                  <a:lnTo>
                    <a:pt x="15439030" y="9916464"/>
                  </a:lnTo>
                  <a:lnTo>
                    <a:pt x="15436645" y="9914657"/>
                  </a:lnTo>
                  <a:lnTo>
                    <a:pt x="15434069" y="9912375"/>
                  </a:lnTo>
                  <a:lnTo>
                    <a:pt x="15431683" y="9910568"/>
                  </a:lnTo>
                  <a:close/>
                </a:path>
                <a:path w="18829020" h="11215370">
                  <a:moveTo>
                    <a:pt x="18479939" y="11204146"/>
                  </a:moveTo>
                  <a:lnTo>
                    <a:pt x="18476841" y="11204007"/>
                  </a:lnTo>
                  <a:lnTo>
                    <a:pt x="18470364" y="11204402"/>
                  </a:lnTo>
                  <a:lnTo>
                    <a:pt x="18468220" y="11206644"/>
                  </a:lnTo>
                  <a:lnTo>
                    <a:pt x="18468083" y="11209742"/>
                  </a:lnTo>
                  <a:lnTo>
                    <a:pt x="18468230" y="11212172"/>
                  </a:lnTo>
                  <a:lnTo>
                    <a:pt x="18469472" y="11213886"/>
                  </a:lnTo>
                  <a:lnTo>
                    <a:pt x="18472144" y="11215025"/>
                  </a:lnTo>
                  <a:lnTo>
                    <a:pt x="18473622" y="11215261"/>
                  </a:lnTo>
                  <a:lnTo>
                    <a:pt x="18480100" y="11214868"/>
                  </a:lnTo>
                  <a:lnTo>
                    <a:pt x="18482242" y="11212625"/>
                  </a:lnTo>
                  <a:lnTo>
                    <a:pt x="18482379" y="11209527"/>
                  </a:lnTo>
                  <a:lnTo>
                    <a:pt x="18482183" y="11206286"/>
                  </a:lnTo>
                  <a:lnTo>
                    <a:pt x="18479939" y="11204146"/>
                  </a:lnTo>
                  <a:close/>
                </a:path>
                <a:path w="18829020" h="11215370">
                  <a:moveTo>
                    <a:pt x="15365822" y="9854065"/>
                  </a:moveTo>
                  <a:lnTo>
                    <a:pt x="15362249" y="9854119"/>
                  </a:lnTo>
                  <a:lnTo>
                    <a:pt x="15358635" y="9858890"/>
                  </a:lnTo>
                  <a:lnTo>
                    <a:pt x="15358830" y="9862130"/>
                  </a:lnTo>
                  <a:lnTo>
                    <a:pt x="15361074" y="9864271"/>
                  </a:lnTo>
                  <a:lnTo>
                    <a:pt x="15363652" y="9866555"/>
                  </a:lnTo>
                  <a:lnTo>
                    <a:pt x="15367323" y="9868121"/>
                  </a:lnTo>
                  <a:lnTo>
                    <a:pt x="15369896" y="9867640"/>
                  </a:lnTo>
                  <a:lnTo>
                    <a:pt x="15371419" y="9865921"/>
                  </a:lnTo>
                  <a:lnTo>
                    <a:pt x="15373226" y="9863536"/>
                  </a:lnTo>
                  <a:lnTo>
                    <a:pt x="15373030" y="9860296"/>
                  </a:lnTo>
                  <a:lnTo>
                    <a:pt x="15370786" y="9858155"/>
                  </a:lnTo>
                  <a:lnTo>
                    <a:pt x="15368209" y="9855872"/>
                  </a:lnTo>
                  <a:lnTo>
                    <a:pt x="15365822" y="9854065"/>
                  </a:lnTo>
                  <a:close/>
                </a:path>
                <a:path w="18829020" h="11215370">
                  <a:moveTo>
                    <a:pt x="18566004" y="11202190"/>
                  </a:moveTo>
                  <a:lnTo>
                    <a:pt x="18563239" y="11202195"/>
                  </a:lnTo>
                  <a:lnTo>
                    <a:pt x="18559999" y="11202390"/>
                  </a:lnTo>
                  <a:lnTo>
                    <a:pt x="18557092" y="11202729"/>
                  </a:lnTo>
                  <a:lnTo>
                    <a:pt x="18554808" y="11205306"/>
                  </a:lnTo>
                  <a:lnTo>
                    <a:pt x="18554813" y="11208070"/>
                  </a:lnTo>
                  <a:lnTo>
                    <a:pt x="18554960" y="11210501"/>
                  </a:lnTo>
                  <a:lnTo>
                    <a:pt x="18556203" y="11212214"/>
                  </a:lnTo>
                  <a:lnTo>
                    <a:pt x="18558206" y="11213068"/>
                  </a:lnTo>
                  <a:lnTo>
                    <a:pt x="18558349" y="11212734"/>
                  </a:lnTo>
                  <a:lnTo>
                    <a:pt x="18559016" y="11213019"/>
                  </a:lnTo>
                  <a:lnTo>
                    <a:pt x="18560492" y="11213254"/>
                  </a:lnTo>
                  <a:lnTo>
                    <a:pt x="18563733" y="11213059"/>
                  </a:lnTo>
                  <a:lnTo>
                    <a:pt x="18566637" y="11212720"/>
                  </a:lnTo>
                  <a:lnTo>
                    <a:pt x="18568921" y="11210142"/>
                  </a:lnTo>
                  <a:lnTo>
                    <a:pt x="18568916" y="11207378"/>
                  </a:lnTo>
                  <a:lnTo>
                    <a:pt x="18568580" y="11204473"/>
                  </a:lnTo>
                  <a:lnTo>
                    <a:pt x="18566004" y="11202190"/>
                  </a:lnTo>
                  <a:close/>
                </a:path>
                <a:path w="18829020" h="11215370">
                  <a:moveTo>
                    <a:pt x="15300915" y="9797179"/>
                  </a:moveTo>
                  <a:lnTo>
                    <a:pt x="15297675" y="9797375"/>
                  </a:lnTo>
                  <a:lnTo>
                    <a:pt x="15293393" y="9801863"/>
                  </a:lnTo>
                  <a:lnTo>
                    <a:pt x="15293590" y="9805103"/>
                  </a:lnTo>
                  <a:lnTo>
                    <a:pt x="15295835" y="9807245"/>
                  </a:lnTo>
                  <a:lnTo>
                    <a:pt x="15298409" y="9809526"/>
                  </a:lnTo>
                  <a:lnTo>
                    <a:pt x="15300081" y="9810239"/>
                  </a:lnTo>
                  <a:lnTo>
                    <a:pt x="15299939" y="9810573"/>
                  </a:lnTo>
                  <a:lnTo>
                    <a:pt x="15301941" y="9811427"/>
                  </a:lnTo>
                  <a:lnTo>
                    <a:pt x="15304512" y="9810946"/>
                  </a:lnTo>
                  <a:lnTo>
                    <a:pt x="15306034" y="9809227"/>
                  </a:lnTo>
                  <a:lnTo>
                    <a:pt x="15308174" y="9806984"/>
                  </a:lnTo>
                  <a:lnTo>
                    <a:pt x="15307979" y="9803744"/>
                  </a:lnTo>
                  <a:lnTo>
                    <a:pt x="15305737" y="9801603"/>
                  </a:lnTo>
                  <a:lnTo>
                    <a:pt x="15303158" y="9799320"/>
                  </a:lnTo>
                  <a:lnTo>
                    <a:pt x="15300915" y="9797179"/>
                  </a:lnTo>
                  <a:close/>
                </a:path>
                <a:path w="18829020" h="11215370">
                  <a:moveTo>
                    <a:pt x="18652633" y="11198897"/>
                  </a:moveTo>
                  <a:lnTo>
                    <a:pt x="18649726" y="11199236"/>
                  </a:lnTo>
                  <a:lnTo>
                    <a:pt x="18646486" y="11199431"/>
                  </a:lnTo>
                  <a:lnTo>
                    <a:pt x="18643579" y="11199770"/>
                  </a:lnTo>
                  <a:lnTo>
                    <a:pt x="18640962" y="11202204"/>
                  </a:lnTo>
                  <a:lnTo>
                    <a:pt x="18641300" y="11205111"/>
                  </a:lnTo>
                  <a:lnTo>
                    <a:pt x="18641256" y="11207065"/>
                  </a:lnTo>
                  <a:lnTo>
                    <a:pt x="18642499" y="11208779"/>
                  </a:lnTo>
                  <a:lnTo>
                    <a:pt x="18644502" y="11209633"/>
                  </a:lnTo>
                  <a:lnTo>
                    <a:pt x="18644360" y="11209967"/>
                  </a:lnTo>
                  <a:lnTo>
                    <a:pt x="18645361" y="11210394"/>
                  </a:lnTo>
                  <a:lnTo>
                    <a:pt x="18650223" y="11210100"/>
                  </a:lnTo>
                  <a:lnTo>
                    <a:pt x="18653129" y="11209762"/>
                  </a:lnTo>
                  <a:lnTo>
                    <a:pt x="18655746" y="11207327"/>
                  </a:lnTo>
                  <a:lnTo>
                    <a:pt x="18655069" y="11201515"/>
                  </a:lnTo>
                  <a:lnTo>
                    <a:pt x="18652633" y="11198897"/>
                  </a:lnTo>
                  <a:close/>
                </a:path>
                <a:path w="18829020" h="11215370">
                  <a:moveTo>
                    <a:pt x="15236434" y="9739292"/>
                  </a:moveTo>
                  <a:lnTo>
                    <a:pt x="15233194" y="9739488"/>
                  </a:lnTo>
                  <a:lnTo>
                    <a:pt x="15228913" y="9743975"/>
                  </a:lnTo>
                  <a:lnTo>
                    <a:pt x="15229110" y="9747215"/>
                  </a:lnTo>
                  <a:lnTo>
                    <a:pt x="15231353" y="9749356"/>
                  </a:lnTo>
                  <a:lnTo>
                    <a:pt x="15233929" y="9751639"/>
                  </a:lnTo>
                  <a:lnTo>
                    <a:pt x="15235599" y="9752352"/>
                  </a:lnTo>
                  <a:lnTo>
                    <a:pt x="15235457" y="9752685"/>
                  </a:lnTo>
                  <a:lnTo>
                    <a:pt x="15237460" y="9753540"/>
                  </a:lnTo>
                  <a:lnTo>
                    <a:pt x="15240031" y="9753058"/>
                  </a:lnTo>
                  <a:lnTo>
                    <a:pt x="15241553" y="9751340"/>
                  </a:lnTo>
                  <a:lnTo>
                    <a:pt x="15243694" y="9749097"/>
                  </a:lnTo>
                  <a:lnTo>
                    <a:pt x="15243499" y="9745857"/>
                  </a:lnTo>
                  <a:lnTo>
                    <a:pt x="15241256" y="9743716"/>
                  </a:lnTo>
                  <a:lnTo>
                    <a:pt x="15238678" y="9741433"/>
                  </a:lnTo>
                  <a:lnTo>
                    <a:pt x="15236434" y="9739292"/>
                  </a:lnTo>
                  <a:close/>
                </a:path>
                <a:path w="18829020" h="11215370">
                  <a:moveTo>
                    <a:pt x="15172239" y="9680737"/>
                  </a:moveTo>
                  <a:lnTo>
                    <a:pt x="15169000" y="9680935"/>
                  </a:lnTo>
                  <a:lnTo>
                    <a:pt x="15164719" y="9685421"/>
                  </a:lnTo>
                  <a:lnTo>
                    <a:pt x="15164914" y="9688661"/>
                  </a:lnTo>
                  <a:lnTo>
                    <a:pt x="15167158" y="9690802"/>
                  </a:lnTo>
                  <a:lnTo>
                    <a:pt x="15169736" y="9693085"/>
                  </a:lnTo>
                  <a:lnTo>
                    <a:pt x="15171404" y="9693797"/>
                  </a:lnTo>
                  <a:lnTo>
                    <a:pt x="15171262" y="9694131"/>
                  </a:lnTo>
                  <a:lnTo>
                    <a:pt x="15173265" y="9694985"/>
                  </a:lnTo>
                  <a:lnTo>
                    <a:pt x="15175838" y="9694505"/>
                  </a:lnTo>
                  <a:lnTo>
                    <a:pt x="15177360" y="9692787"/>
                  </a:lnTo>
                  <a:lnTo>
                    <a:pt x="15179501" y="9690543"/>
                  </a:lnTo>
                  <a:lnTo>
                    <a:pt x="15179303" y="9687302"/>
                  </a:lnTo>
                  <a:lnTo>
                    <a:pt x="15177060" y="9685162"/>
                  </a:lnTo>
                  <a:lnTo>
                    <a:pt x="15174482" y="9682878"/>
                  </a:lnTo>
                  <a:lnTo>
                    <a:pt x="15172239" y="9680737"/>
                  </a:lnTo>
                  <a:close/>
                </a:path>
                <a:path w="18829020" h="11215370">
                  <a:moveTo>
                    <a:pt x="18738784" y="11193033"/>
                  </a:moveTo>
                  <a:lnTo>
                    <a:pt x="18735877" y="11193371"/>
                  </a:lnTo>
                  <a:lnTo>
                    <a:pt x="18732637" y="11193567"/>
                  </a:lnTo>
                  <a:lnTo>
                    <a:pt x="18730064" y="11194048"/>
                  </a:lnTo>
                  <a:lnTo>
                    <a:pt x="18727447" y="11196482"/>
                  </a:lnTo>
                  <a:lnTo>
                    <a:pt x="18727785" y="11199389"/>
                  </a:lnTo>
                  <a:lnTo>
                    <a:pt x="18727741" y="11201343"/>
                  </a:lnTo>
                  <a:lnTo>
                    <a:pt x="18729317" y="11203199"/>
                  </a:lnTo>
                  <a:lnTo>
                    <a:pt x="18731655" y="11204196"/>
                  </a:lnTo>
                  <a:lnTo>
                    <a:pt x="18733609" y="11204241"/>
                  </a:lnTo>
                  <a:lnTo>
                    <a:pt x="18736850" y="11204045"/>
                  </a:lnTo>
                  <a:lnTo>
                    <a:pt x="18739420" y="11203563"/>
                  </a:lnTo>
                  <a:lnTo>
                    <a:pt x="18742037" y="11201128"/>
                  </a:lnTo>
                  <a:lnTo>
                    <a:pt x="18741698" y="11198222"/>
                  </a:lnTo>
                  <a:lnTo>
                    <a:pt x="18741220" y="11195650"/>
                  </a:lnTo>
                  <a:lnTo>
                    <a:pt x="18738784" y="11193033"/>
                  </a:lnTo>
                  <a:close/>
                </a:path>
                <a:path w="18829020" h="11215370">
                  <a:moveTo>
                    <a:pt x="15108662" y="9621657"/>
                  </a:moveTo>
                  <a:lnTo>
                    <a:pt x="15105424" y="9621854"/>
                  </a:lnTo>
                  <a:lnTo>
                    <a:pt x="15101142" y="9626341"/>
                  </a:lnTo>
                  <a:lnTo>
                    <a:pt x="15101337" y="9629581"/>
                  </a:lnTo>
                  <a:lnTo>
                    <a:pt x="15103581" y="9631722"/>
                  </a:lnTo>
                  <a:lnTo>
                    <a:pt x="15106159" y="9634005"/>
                  </a:lnTo>
                  <a:lnTo>
                    <a:pt x="15107827" y="9634717"/>
                  </a:lnTo>
                  <a:lnTo>
                    <a:pt x="15107685" y="9635050"/>
                  </a:lnTo>
                  <a:lnTo>
                    <a:pt x="15109688" y="9635905"/>
                  </a:lnTo>
                  <a:lnTo>
                    <a:pt x="15112261" y="9635425"/>
                  </a:lnTo>
                  <a:lnTo>
                    <a:pt x="15113783" y="9633706"/>
                  </a:lnTo>
                  <a:lnTo>
                    <a:pt x="15115924" y="9631463"/>
                  </a:lnTo>
                  <a:lnTo>
                    <a:pt x="15115726" y="9628223"/>
                  </a:lnTo>
                  <a:lnTo>
                    <a:pt x="15113484" y="9626082"/>
                  </a:lnTo>
                  <a:lnTo>
                    <a:pt x="15110906" y="9623798"/>
                  </a:lnTo>
                  <a:lnTo>
                    <a:pt x="15108662" y="9621657"/>
                  </a:lnTo>
                  <a:close/>
                </a:path>
                <a:path w="18829020" h="11215370">
                  <a:moveTo>
                    <a:pt x="18825311" y="11185356"/>
                  </a:moveTo>
                  <a:lnTo>
                    <a:pt x="18822404" y="11185694"/>
                  </a:lnTo>
                  <a:lnTo>
                    <a:pt x="18819166" y="11185891"/>
                  </a:lnTo>
                  <a:lnTo>
                    <a:pt x="18816261" y="11186230"/>
                  </a:lnTo>
                  <a:lnTo>
                    <a:pt x="18813978" y="11188808"/>
                  </a:lnTo>
                  <a:lnTo>
                    <a:pt x="18814316" y="11191714"/>
                  </a:lnTo>
                  <a:lnTo>
                    <a:pt x="18814604" y="11193809"/>
                  </a:lnTo>
                  <a:lnTo>
                    <a:pt x="18815844" y="11195522"/>
                  </a:lnTo>
                  <a:lnTo>
                    <a:pt x="18818181" y="11196519"/>
                  </a:lnTo>
                  <a:lnTo>
                    <a:pt x="18820135" y="11196564"/>
                  </a:lnTo>
                  <a:lnTo>
                    <a:pt x="18823376" y="11196367"/>
                  </a:lnTo>
                  <a:lnTo>
                    <a:pt x="18826283" y="11196029"/>
                  </a:lnTo>
                  <a:lnTo>
                    <a:pt x="18828566" y="11193452"/>
                  </a:lnTo>
                  <a:lnTo>
                    <a:pt x="18827889" y="11187639"/>
                  </a:lnTo>
                  <a:lnTo>
                    <a:pt x="18825311" y="11185356"/>
                  </a:lnTo>
                  <a:close/>
                </a:path>
                <a:path w="18829020" h="11215370">
                  <a:moveTo>
                    <a:pt x="15046039" y="9562195"/>
                  </a:moveTo>
                  <a:lnTo>
                    <a:pt x="15042798" y="9562391"/>
                  </a:lnTo>
                  <a:lnTo>
                    <a:pt x="15038516" y="9566878"/>
                  </a:lnTo>
                  <a:lnTo>
                    <a:pt x="15038714" y="9570119"/>
                  </a:lnTo>
                  <a:lnTo>
                    <a:pt x="15040957" y="9572259"/>
                  </a:lnTo>
                  <a:lnTo>
                    <a:pt x="15043534" y="9574542"/>
                  </a:lnTo>
                  <a:lnTo>
                    <a:pt x="15045204" y="9575255"/>
                  </a:lnTo>
                  <a:lnTo>
                    <a:pt x="15045062" y="9575588"/>
                  </a:lnTo>
                  <a:lnTo>
                    <a:pt x="15047065" y="9576443"/>
                  </a:lnTo>
                  <a:lnTo>
                    <a:pt x="15049636" y="9575962"/>
                  </a:lnTo>
                  <a:lnTo>
                    <a:pt x="15051158" y="9574244"/>
                  </a:lnTo>
                  <a:lnTo>
                    <a:pt x="15053156" y="9572334"/>
                  </a:lnTo>
                  <a:lnTo>
                    <a:pt x="15053104" y="9568760"/>
                  </a:lnTo>
                  <a:lnTo>
                    <a:pt x="15050859" y="9566619"/>
                  </a:lnTo>
                  <a:lnTo>
                    <a:pt x="15048282" y="9564336"/>
                  </a:lnTo>
                  <a:lnTo>
                    <a:pt x="15046039" y="9562195"/>
                  </a:lnTo>
                  <a:close/>
                </a:path>
                <a:path w="18829020" h="11215370">
                  <a:moveTo>
                    <a:pt x="14983842" y="9501731"/>
                  </a:moveTo>
                  <a:lnTo>
                    <a:pt x="14980267" y="9501785"/>
                  </a:lnTo>
                  <a:lnTo>
                    <a:pt x="14978126" y="9504028"/>
                  </a:lnTo>
                  <a:lnTo>
                    <a:pt x="14976129" y="9505938"/>
                  </a:lnTo>
                  <a:lnTo>
                    <a:pt x="14976183" y="9509512"/>
                  </a:lnTo>
                  <a:lnTo>
                    <a:pt x="14978427" y="9511653"/>
                  </a:lnTo>
                  <a:lnTo>
                    <a:pt x="14981003" y="9513935"/>
                  </a:lnTo>
                  <a:lnTo>
                    <a:pt x="14981194" y="9514412"/>
                  </a:lnTo>
                  <a:lnTo>
                    <a:pt x="14984532" y="9515835"/>
                  </a:lnTo>
                  <a:lnTo>
                    <a:pt x="14987105" y="9515355"/>
                  </a:lnTo>
                  <a:lnTo>
                    <a:pt x="14988627" y="9513637"/>
                  </a:lnTo>
                  <a:lnTo>
                    <a:pt x="14990625" y="9511727"/>
                  </a:lnTo>
                  <a:lnTo>
                    <a:pt x="14990573" y="9508153"/>
                  </a:lnTo>
                  <a:lnTo>
                    <a:pt x="14988330" y="9506013"/>
                  </a:lnTo>
                  <a:lnTo>
                    <a:pt x="14985751" y="9503729"/>
                  </a:lnTo>
                  <a:lnTo>
                    <a:pt x="14983842" y="9501731"/>
                  </a:lnTo>
                  <a:close/>
                </a:path>
                <a:path w="18829020" h="11215370">
                  <a:moveTo>
                    <a:pt x="14921980" y="9441410"/>
                  </a:moveTo>
                  <a:lnTo>
                    <a:pt x="14918548" y="9441130"/>
                  </a:lnTo>
                  <a:lnTo>
                    <a:pt x="14916407" y="9443373"/>
                  </a:lnTo>
                  <a:lnTo>
                    <a:pt x="14914408" y="9445282"/>
                  </a:lnTo>
                  <a:lnTo>
                    <a:pt x="14914127" y="9448714"/>
                  </a:lnTo>
                  <a:lnTo>
                    <a:pt x="14916370" y="9450854"/>
                  </a:lnTo>
                  <a:lnTo>
                    <a:pt x="14918949" y="9453138"/>
                  </a:lnTo>
                  <a:lnTo>
                    <a:pt x="14919475" y="9453756"/>
                  </a:lnTo>
                  <a:lnTo>
                    <a:pt x="14922478" y="9455038"/>
                  </a:lnTo>
                  <a:lnTo>
                    <a:pt x="14924909" y="9454891"/>
                  </a:lnTo>
                  <a:lnTo>
                    <a:pt x="14926431" y="9453173"/>
                  </a:lnTo>
                  <a:lnTo>
                    <a:pt x="14928430" y="9451263"/>
                  </a:lnTo>
                  <a:lnTo>
                    <a:pt x="14928708" y="9447831"/>
                  </a:lnTo>
                  <a:lnTo>
                    <a:pt x="14926465" y="9445691"/>
                  </a:lnTo>
                  <a:lnTo>
                    <a:pt x="14923889" y="9443408"/>
                  </a:lnTo>
                  <a:lnTo>
                    <a:pt x="14921980" y="9441410"/>
                  </a:lnTo>
                  <a:close/>
                </a:path>
                <a:path w="18829020" h="11215370">
                  <a:moveTo>
                    <a:pt x="14860877" y="9380229"/>
                  </a:moveTo>
                  <a:lnTo>
                    <a:pt x="14857444" y="9379949"/>
                  </a:lnTo>
                  <a:lnTo>
                    <a:pt x="14855303" y="9382192"/>
                  </a:lnTo>
                  <a:lnTo>
                    <a:pt x="14853306" y="9384102"/>
                  </a:lnTo>
                  <a:lnTo>
                    <a:pt x="14853027" y="9387533"/>
                  </a:lnTo>
                  <a:lnTo>
                    <a:pt x="14857512" y="9391814"/>
                  </a:lnTo>
                  <a:lnTo>
                    <a:pt x="14858038" y="9392434"/>
                  </a:lnTo>
                  <a:lnTo>
                    <a:pt x="14861375" y="9393857"/>
                  </a:lnTo>
                  <a:lnTo>
                    <a:pt x="14863806" y="9393710"/>
                  </a:lnTo>
                  <a:lnTo>
                    <a:pt x="14865328" y="9391992"/>
                  </a:lnTo>
                  <a:lnTo>
                    <a:pt x="14867326" y="9390082"/>
                  </a:lnTo>
                  <a:lnTo>
                    <a:pt x="14867605" y="9386650"/>
                  </a:lnTo>
                  <a:lnTo>
                    <a:pt x="14865362" y="9384509"/>
                  </a:lnTo>
                  <a:lnTo>
                    <a:pt x="14862787" y="9382228"/>
                  </a:lnTo>
                  <a:lnTo>
                    <a:pt x="14860877" y="9380229"/>
                  </a:lnTo>
                  <a:close/>
                </a:path>
                <a:path w="18829020" h="11215370">
                  <a:moveTo>
                    <a:pt x="14800058" y="9318380"/>
                  </a:moveTo>
                  <a:lnTo>
                    <a:pt x="14796627" y="9318100"/>
                  </a:lnTo>
                  <a:lnTo>
                    <a:pt x="14794486" y="9320343"/>
                  </a:lnTo>
                  <a:lnTo>
                    <a:pt x="14792488" y="9322253"/>
                  </a:lnTo>
                  <a:lnTo>
                    <a:pt x="14792239" y="9325303"/>
                  </a:lnTo>
                  <a:lnTo>
                    <a:pt x="14792208" y="9325684"/>
                  </a:lnTo>
                  <a:lnTo>
                    <a:pt x="14794452" y="9327825"/>
                  </a:lnTo>
                  <a:lnTo>
                    <a:pt x="14797079" y="9330919"/>
                  </a:lnTo>
                  <a:lnTo>
                    <a:pt x="14800417" y="9332342"/>
                  </a:lnTo>
                  <a:lnTo>
                    <a:pt x="14802847" y="9332195"/>
                  </a:lnTo>
                  <a:lnTo>
                    <a:pt x="14804116" y="9330764"/>
                  </a:lnTo>
                  <a:lnTo>
                    <a:pt x="14804369" y="9330477"/>
                  </a:lnTo>
                  <a:lnTo>
                    <a:pt x="14806368" y="9328568"/>
                  </a:lnTo>
                  <a:lnTo>
                    <a:pt x="14806616" y="9325517"/>
                  </a:lnTo>
                  <a:lnTo>
                    <a:pt x="14806647" y="9325136"/>
                  </a:lnTo>
                  <a:lnTo>
                    <a:pt x="14804404" y="9322995"/>
                  </a:lnTo>
                  <a:lnTo>
                    <a:pt x="14801968" y="9320378"/>
                  </a:lnTo>
                  <a:lnTo>
                    <a:pt x="14800058" y="9318380"/>
                  </a:lnTo>
                  <a:close/>
                </a:path>
                <a:path w="18829020" h="11215370">
                  <a:moveTo>
                    <a:pt x="14740002" y="9255672"/>
                  </a:moveTo>
                  <a:lnTo>
                    <a:pt x="14736570" y="9255392"/>
                  </a:lnTo>
                  <a:lnTo>
                    <a:pt x="14732288" y="9259878"/>
                  </a:lnTo>
                  <a:lnTo>
                    <a:pt x="14732040" y="9262929"/>
                  </a:lnTo>
                  <a:lnTo>
                    <a:pt x="14732009" y="9263311"/>
                  </a:lnTo>
                  <a:lnTo>
                    <a:pt x="14734252" y="9265451"/>
                  </a:lnTo>
                  <a:lnTo>
                    <a:pt x="14736879" y="9268544"/>
                  </a:lnTo>
                  <a:lnTo>
                    <a:pt x="14740217" y="9269968"/>
                  </a:lnTo>
                  <a:lnTo>
                    <a:pt x="14742648" y="9269821"/>
                  </a:lnTo>
                  <a:lnTo>
                    <a:pt x="14743916" y="9268390"/>
                  </a:lnTo>
                  <a:lnTo>
                    <a:pt x="14746311" y="9265860"/>
                  </a:lnTo>
                  <a:lnTo>
                    <a:pt x="14746591" y="9262428"/>
                  </a:lnTo>
                  <a:lnTo>
                    <a:pt x="14744347" y="9260287"/>
                  </a:lnTo>
                  <a:lnTo>
                    <a:pt x="14742245" y="9257813"/>
                  </a:lnTo>
                  <a:lnTo>
                    <a:pt x="14740002" y="9255672"/>
                  </a:lnTo>
                  <a:close/>
                </a:path>
                <a:path w="18829020" h="11215370">
                  <a:moveTo>
                    <a:pt x="14679945" y="9192964"/>
                  </a:moveTo>
                  <a:lnTo>
                    <a:pt x="14676515" y="9192685"/>
                  </a:lnTo>
                  <a:lnTo>
                    <a:pt x="14672234" y="9197172"/>
                  </a:lnTo>
                  <a:lnTo>
                    <a:pt x="14671984" y="9200221"/>
                  </a:lnTo>
                  <a:lnTo>
                    <a:pt x="14671952" y="9200602"/>
                  </a:lnTo>
                  <a:lnTo>
                    <a:pt x="14674196" y="9202743"/>
                  </a:lnTo>
                  <a:lnTo>
                    <a:pt x="14676823" y="9205837"/>
                  </a:lnTo>
                  <a:lnTo>
                    <a:pt x="14680161" y="9207261"/>
                  </a:lnTo>
                  <a:lnTo>
                    <a:pt x="14682591" y="9207114"/>
                  </a:lnTo>
                  <a:lnTo>
                    <a:pt x="14683860" y="9205682"/>
                  </a:lnTo>
                  <a:lnTo>
                    <a:pt x="14686254" y="9203152"/>
                  </a:lnTo>
                  <a:lnTo>
                    <a:pt x="14686533" y="9199720"/>
                  </a:lnTo>
                  <a:lnTo>
                    <a:pt x="14684290" y="9197580"/>
                  </a:lnTo>
                  <a:lnTo>
                    <a:pt x="14682190" y="9195106"/>
                  </a:lnTo>
                  <a:lnTo>
                    <a:pt x="14679945" y="9192964"/>
                  </a:lnTo>
                  <a:close/>
                </a:path>
                <a:path w="18829020" h="11215370">
                  <a:moveTo>
                    <a:pt x="14620699" y="9130207"/>
                  </a:moveTo>
                  <a:lnTo>
                    <a:pt x="14617269" y="9129928"/>
                  </a:lnTo>
                  <a:lnTo>
                    <a:pt x="14612987" y="9134415"/>
                  </a:lnTo>
                  <a:lnTo>
                    <a:pt x="14612737" y="9137465"/>
                  </a:lnTo>
                  <a:lnTo>
                    <a:pt x="14612706" y="9137846"/>
                  </a:lnTo>
                  <a:lnTo>
                    <a:pt x="14614950" y="9139987"/>
                  </a:lnTo>
                  <a:lnTo>
                    <a:pt x="14617576" y="9143080"/>
                  </a:lnTo>
                  <a:lnTo>
                    <a:pt x="14620915" y="9144504"/>
                  </a:lnTo>
                  <a:lnTo>
                    <a:pt x="14623345" y="9144358"/>
                  </a:lnTo>
                  <a:lnTo>
                    <a:pt x="14624614" y="9142926"/>
                  </a:lnTo>
                  <a:lnTo>
                    <a:pt x="14627009" y="9140396"/>
                  </a:lnTo>
                  <a:lnTo>
                    <a:pt x="14627288" y="9136963"/>
                  </a:lnTo>
                  <a:lnTo>
                    <a:pt x="14625045" y="9134823"/>
                  </a:lnTo>
                  <a:lnTo>
                    <a:pt x="14622943" y="9132349"/>
                  </a:lnTo>
                  <a:lnTo>
                    <a:pt x="14620699" y="9130207"/>
                  </a:lnTo>
                  <a:close/>
                </a:path>
                <a:path w="18829020" h="11215370">
                  <a:moveTo>
                    <a:pt x="14561738" y="9066783"/>
                  </a:moveTo>
                  <a:lnTo>
                    <a:pt x="14558639" y="9066645"/>
                  </a:lnTo>
                  <a:lnTo>
                    <a:pt x="14553691" y="9070848"/>
                  </a:lnTo>
                  <a:lnTo>
                    <a:pt x="14553411" y="9074279"/>
                  </a:lnTo>
                  <a:lnTo>
                    <a:pt x="14555654" y="9076420"/>
                  </a:lnTo>
                  <a:lnTo>
                    <a:pt x="14558281" y="9079513"/>
                  </a:lnTo>
                  <a:lnTo>
                    <a:pt x="14559617" y="9080083"/>
                  </a:lnTo>
                  <a:lnTo>
                    <a:pt x="14559474" y="9080417"/>
                  </a:lnTo>
                  <a:lnTo>
                    <a:pt x="14561476" y="9081271"/>
                  </a:lnTo>
                  <a:lnTo>
                    <a:pt x="14563908" y="9081124"/>
                  </a:lnTo>
                  <a:lnTo>
                    <a:pt x="14565429" y="9079406"/>
                  </a:lnTo>
                  <a:lnTo>
                    <a:pt x="14567904" y="9077305"/>
                  </a:lnTo>
                  <a:lnTo>
                    <a:pt x="14568184" y="9073873"/>
                  </a:lnTo>
                  <a:lnTo>
                    <a:pt x="14565941" y="9071733"/>
                  </a:lnTo>
                  <a:lnTo>
                    <a:pt x="14561738" y="9066783"/>
                  </a:lnTo>
                  <a:close/>
                </a:path>
                <a:path w="18829020" h="11215370">
                  <a:moveTo>
                    <a:pt x="14503396" y="9002835"/>
                  </a:moveTo>
                  <a:lnTo>
                    <a:pt x="14499822" y="9002888"/>
                  </a:lnTo>
                  <a:lnTo>
                    <a:pt x="14497824" y="9004797"/>
                  </a:lnTo>
                  <a:lnTo>
                    <a:pt x="14495350" y="9006898"/>
                  </a:lnTo>
                  <a:lnTo>
                    <a:pt x="14495404" y="9010473"/>
                  </a:lnTo>
                  <a:lnTo>
                    <a:pt x="14497312" y="9012471"/>
                  </a:lnTo>
                  <a:lnTo>
                    <a:pt x="14499940" y="9015565"/>
                  </a:lnTo>
                  <a:lnTo>
                    <a:pt x="14501275" y="9016134"/>
                  </a:lnTo>
                  <a:lnTo>
                    <a:pt x="14501133" y="9016468"/>
                  </a:lnTo>
                  <a:lnTo>
                    <a:pt x="14503135" y="9017322"/>
                  </a:lnTo>
                  <a:lnTo>
                    <a:pt x="14505375" y="9016699"/>
                  </a:lnTo>
                  <a:lnTo>
                    <a:pt x="14507087" y="9015457"/>
                  </a:lnTo>
                  <a:lnTo>
                    <a:pt x="14509563" y="9013356"/>
                  </a:lnTo>
                  <a:lnTo>
                    <a:pt x="14509509" y="9009782"/>
                  </a:lnTo>
                  <a:lnTo>
                    <a:pt x="14507600" y="9007784"/>
                  </a:lnTo>
                  <a:lnTo>
                    <a:pt x="14503396" y="9002835"/>
                  </a:lnTo>
                  <a:close/>
                </a:path>
                <a:path w="18829020" h="11215370">
                  <a:moveTo>
                    <a:pt x="14445196" y="8938552"/>
                  </a:moveTo>
                  <a:lnTo>
                    <a:pt x="14441622" y="8938605"/>
                  </a:lnTo>
                  <a:lnTo>
                    <a:pt x="14439625" y="8940515"/>
                  </a:lnTo>
                  <a:lnTo>
                    <a:pt x="14437150" y="8942615"/>
                  </a:lnTo>
                  <a:lnTo>
                    <a:pt x="14437204" y="8946190"/>
                  </a:lnTo>
                  <a:lnTo>
                    <a:pt x="14439113" y="8948188"/>
                  </a:lnTo>
                  <a:lnTo>
                    <a:pt x="14441737" y="8951280"/>
                  </a:lnTo>
                  <a:lnTo>
                    <a:pt x="14443075" y="8951851"/>
                  </a:lnTo>
                  <a:lnTo>
                    <a:pt x="14442933" y="8952185"/>
                  </a:lnTo>
                  <a:lnTo>
                    <a:pt x="14444936" y="8953039"/>
                  </a:lnTo>
                  <a:lnTo>
                    <a:pt x="14447173" y="8952415"/>
                  </a:lnTo>
                  <a:lnTo>
                    <a:pt x="14448886" y="8951174"/>
                  </a:lnTo>
                  <a:lnTo>
                    <a:pt x="14451361" y="8949072"/>
                  </a:lnTo>
                  <a:lnTo>
                    <a:pt x="14451307" y="8945498"/>
                  </a:lnTo>
                  <a:lnTo>
                    <a:pt x="14449397" y="8943499"/>
                  </a:lnTo>
                  <a:lnTo>
                    <a:pt x="14445196" y="8938552"/>
                  </a:lnTo>
                  <a:close/>
                </a:path>
                <a:path w="18829020" h="11215370">
                  <a:moveTo>
                    <a:pt x="14387614" y="8873742"/>
                  </a:moveTo>
                  <a:lnTo>
                    <a:pt x="14384373" y="8873938"/>
                  </a:lnTo>
                  <a:lnTo>
                    <a:pt x="14382041" y="8875705"/>
                  </a:lnTo>
                  <a:lnTo>
                    <a:pt x="14379566" y="8877807"/>
                  </a:lnTo>
                  <a:lnTo>
                    <a:pt x="14379762" y="8881046"/>
                  </a:lnTo>
                  <a:lnTo>
                    <a:pt x="14381530" y="8883379"/>
                  </a:lnTo>
                  <a:lnTo>
                    <a:pt x="14384158" y="8886473"/>
                  </a:lnTo>
                  <a:lnTo>
                    <a:pt x="14387495" y="8887896"/>
                  </a:lnTo>
                  <a:lnTo>
                    <a:pt x="14389591" y="8887607"/>
                  </a:lnTo>
                  <a:lnTo>
                    <a:pt x="14391305" y="8886365"/>
                  </a:lnTo>
                  <a:lnTo>
                    <a:pt x="14393780" y="8884264"/>
                  </a:lnTo>
                  <a:lnTo>
                    <a:pt x="14393584" y="8881024"/>
                  </a:lnTo>
                  <a:lnTo>
                    <a:pt x="14391816" y="8878692"/>
                  </a:lnTo>
                  <a:lnTo>
                    <a:pt x="14387614" y="8873742"/>
                  </a:lnTo>
                  <a:close/>
                </a:path>
                <a:path w="18829020" h="11215370">
                  <a:moveTo>
                    <a:pt x="14330843" y="8808885"/>
                  </a:moveTo>
                  <a:lnTo>
                    <a:pt x="14327268" y="8808938"/>
                  </a:lnTo>
                  <a:lnTo>
                    <a:pt x="14322604" y="8812473"/>
                  </a:lnTo>
                  <a:lnTo>
                    <a:pt x="14322659" y="8816047"/>
                  </a:lnTo>
                  <a:lnTo>
                    <a:pt x="14324425" y="8818379"/>
                  </a:lnTo>
                  <a:lnTo>
                    <a:pt x="14327052" y="8821473"/>
                  </a:lnTo>
                  <a:lnTo>
                    <a:pt x="14330388" y="8822896"/>
                  </a:lnTo>
                  <a:lnTo>
                    <a:pt x="14332485" y="8822607"/>
                  </a:lnTo>
                  <a:lnTo>
                    <a:pt x="14334199" y="8821364"/>
                  </a:lnTo>
                  <a:lnTo>
                    <a:pt x="14336674" y="8819264"/>
                  </a:lnTo>
                  <a:lnTo>
                    <a:pt x="14336477" y="8816023"/>
                  </a:lnTo>
                  <a:lnTo>
                    <a:pt x="14334710" y="8813691"/>
                  </a:lnTo>
                  <a:lnTo>
                    <a:pt x="14332610" y="8811217"/>
                  </a:lnTo>
                  <a:lnTo>
                    <a:pt x="14330843" y="8808885"/>
                  </a:lnTo>
                  <a:close/>
                </a:path>
                <a:path w="18829020" h="11215370">
                  <a:moveTo>
                    <a:pt x="14273687" y="8743075"/>
                  </a:moveTo>
                  <a:lnTo>
                    <a:pt x="14270255" y="8742794"/>
                  </a:lnTo>
                  <a:lnTo>
                    <a:pt x="14267923" y="8744561"/>
                  </a:lnTo>
                  <a:lnTo>
                    <a:pt x="14265924" y="8746470"/>
                  </a:lnTo>
                  <a:lnTo>
                    <a:pt x="14265644" y="8749903"/>
                  </a:lnTo>
                  <a:lnTo>
                    <a:pt x="14267412" y="8752235"/>
                  </a:lnTo>
                  <a:lnTo>
                    <a:pt x="14269514" y="8754710"/>
                  </a:lnTo>
                  <a:lnTo>
                    <a:pt x="14270231" y="8755805"/>
                  </a:lnTo>
                  <a:lnTo>
                    <a:pt x="14271566" y="8756374"/>
                  </a:lnTo>
                  <a:lnTo>
                    <a:pt x="14271709" y="8756040"/>
                  </a:lnTo>
                  <a:lnTo>
                    <a:pt x="14273378" y="8756752"/>
                  </a:lnTo>
                  <a:lnTo>
                    <a:pt x="14275474" y="8756462"/>
                  </a:lnTo>
                  <a:lnTo>
                    <a:pt x="14277187" y="8755220"/>
                  </a:lnTo>
                  <a:lnTo>
                    <a:pt x="14279186" y="8753311"/>
                  </a:lnTo>
                  <a:lnTo>
                    <a:pt x="14279466" y="8749879"/>
                  </a:lnTo>
                  <a:lnTo>
                    <a:pt x="14277698" y="8747547"/>
                  </a:lnTo>
                  <a:lnTo>
                    <a:pt x="14275596" y="8745072"/>
                  </a:lnTo>
                  <a:lnTo>
                    <a:pt x="14273687" y="8743075"/>
                  </a:lnTo>
                  <a:close/>
                </a:path>
                <a:path w="18829020" h="11215370">
                  <a:moveTo>
                    <a:pt x="14217342" y="8677215"/>
                  </a:moveTo>
                  <a:lnTo>
                    <a:pt x="14213912" y="8676936"/>
                  </a:lnTo>
                  <a:lnTo>
                    <a:pt x="14211580" y="8678703"/>
                  </a:lnTo>
                  <a:lnTo>
                    <a:pt x="14209582" y="8680612"/>
                  </a:lnTo>
                  <a:lnTo>
                    <a:pt x="14209302" y="8684044"/>
                  </a:lnTo>
                  <a:lnTo>
                    <a:pt x="14211069" y="8686376"/>
                  </a:lnTo>
                  <a:lnTo>
                    <a:pt x="14213168" y="8688850"/>
                  </a:lnTo>
                  <a:lnTo>
                    <a:pt x="14213551" y="8689803"/>
                  </a:lnTo>
                  <a:lnTo>
                    <a:pt x="14215221" y="8690515"/>
                  </a:lnTo>
                  <a:lnTo>
                    <a:pt x="14215363" y="8690181"/>
                  </a:lnTo>
                  <a:lnTo>
                    <a:pt x="14217033" y="8690893"/>
                  </a:lnTo>
                  <a:lnTo>
                    <a:pt x="14219130" y="8690604"/>
                  </a:lnTo>
                  <a:lnTo>
                    <a:pt x="14220842" y="8689361"/>
                  </a:lnTo>
                  <a:lnTo>
                    <a:pt x="14222841" y="8687451"/>
                  </a:lnTo>
                  <a:lnTo>
                    <a:pt x="14223120" y="8684020"/>
                  </a:lnTo>
                  <a:lnTo>
                    <a:pt x="14221354" y="8681688"/>
                  </a:lnTo>
                  <a:lnTo>
                    <a:pt x="14219252" y="8679214"/>
                  </a:lnTo>
                  <a:lnTo>
                    <a:pt x="14217342" y="8677215"/>
                  </a:lnTo>
                  <a:close/>
                </a:path>
                <a:path w="18829020" h="11215370">
                  <a:moveTo>
                    <a:pt x="14161142" y="8611023"/>
                  </a:moveTo>
                  <a:lnTo>
                    <a:pt x="14157710" y="8610742"/>
                  </a:lnTo>
                  <a:lnTo>
                    <a:pt x="14155377" y="8612509"/>
                  </a:lnTo>
                  <a:lnTo>
                    <a:pt x="14153379" y="8614419"/>
                  </a:lnTo>
                  <a:lnTo>
                    <a:pt x="14153099" y="8617851"/>
                  </a:lnTo>
                  <a:lnTo>
                    <a:pt x="14154866" y="8620183"/>
                  </a:lnTo>
                  <a:lnTo>
                    <a:pt x="14156966" y="8622657"/>
                  </a:lnTo>
                  <a:lnTo>
                    <a:pt x="14157349" y="8623609"/>
                  </a:lnTo>
                  <a:lnTo>
                    <a:pt x="14159018" y="8624321"/>
                  </a:lnTo>
                  <a:lnTo>
                    <a:pt x="14159160" y="8623988"/>
                  </a:lnTo>
                  <a:lnTo>
                    <a:pt x="14160830" y="8624700"/>
                  </a:lnTo>
                  <a:lnTo>
                    <a:pt x="14162927" y="8624411"/>
                  </a:lnTo>
                  <a:lnTo>
                    <a:pt x="14164639" y="8623168"/>
                  </a:lnTo>
                  <a:lnTo>
                    <a:pt x="14166638" y="8621259"/>
                  </a:lnTo>
                  <a:lnTo>
                    <a:pt x="14166918" y="8617827"/>
                  </a:lnTo>
                  <a:lnTo>
                    <a:pt x="14165151" y="8615495"/>
                  </a:lnTo>
                  <a:lnTo>
                    <a:pt x="14163051" y="8613021"/>
                  </a:lnTo>
                  <a:lnTo>
                    <a:pt x="14161142" y="8611023"/>
                  </a:lnTo>
                  <a:close/>
                </a:path>
                <a:path w="18829020" h="11215370">
                  <a:moveTo>
                    <a:pt x="14106082" y="8544923"/>
                  </a:moveTo>
                  <a:lnTo>
                    <a:pt x="14102652" y="8544643"/>
                  </a:lnTo>
                  <a:lnTo>
                    <a:pt x="14097987" y="8548177"/>
                  </a:lnTo>
                  <a:lnTo>
                    <a:pt x="14097707" y="8551609"/>
                  </a:lnTo>
                  <a:lnTo>
                    <a:pt x="14099474" y="8553941"/>
                  </a:lnTo>
                  <a:lnTo>
                    <a:pt x="14101574" y="8556415"/>
                  </a:lnTo>
                  <a:lnTo>
                    <a:pt x="14101958" y="8557368"/>
                  </a:lnTo>
                  <a:lnTo>
                    <a:pt x="14105295" y="8558792"/>
                  </a:lnTo>
                  <a:lnTo>
                    <a:pt x="14107392" y="8558502"/>
                  </a:lnTo>
                  <a:lnTo>
                    <a:pt x="14109106" y="8557260"/>
                  </a:lnTo>
                  <a:lnTo>
                    <a:pt x="14111438" y="8555493"/>
                  </a:lnTo>
                  <a:lnTo>
                    <a:pt x="14111718" y="8552061"/>
                  </a:lnTo>
                  <a:lnTo>
                    <a:pt x="14109950" y="8549729"/>
                  </a:lnTo>
                  <a:lnTo>
                    <a:pt x="14107848" y="8547255"/>
                  </a:lnTo>
                  <a:lnTo>
                    <a:pt x="14106082" y="8544923"/>
                  </a:lnTo>
                  <a:close/>
                </a:path>
                <a:path w="18829020" h="11215370">
                  <a:moveTo>
                    <a:pt x="14050974" y="8478013"/>
                  </a:moveTo>
                  <a:lnTo>
                    <a:pt x="14047544" y="8477733"/>
                  </a:lnTo>
                  <a:lnTo>
                    <a:pt x="14042881" y="8481268"/>
                  </a:lnTo>
                  <a:lnTo>
                    <a:pt x="14042600" y="8484699"/>
                  </a:lnTo>
                  <a:lnTo>
                    <a:pt x="14044367" y="8487031"/>
                  </a:lnTo>
                  <a:lnTo>
                    <a:pt x="14046467" y="8489505"/>
                  </a:lnTo>
                  <a:lnTo>
                    <a:pt x="14046849" y="8490458"/>
                  </a:lnTo>
                  <a:lnTo>
                    <a:pt x="14050188" y="8491882"/>
                  </a:lnTo>
                  <a:lnTo>
                    <a:pt x="14052285" y="8491593"/>
                  </a:lnTo>
                  <a:lnTo>
                    <a:pt x="14053998" y="8490351"/>
                  </a:lnTo>
                  <a:lnTo>
                    <a:pt x="14056330" y="8488584"/>
                  </a:lnTo>
                  <a:lnTo>
                    <a:pt x="14056610" y="8485151"/>
                  </a:lnTo>
                  <a:lnTo>
                    <a:pt x="14054844" y="8482819"/>
                  </a:lnTo>
                  <a:lnTo>
                    <a:pt x="14052742" y="8480345"/>
                  </a:lnTo>
                  <a:lnTo>
                    <a:pt x="14050974" y="8478013"/>
                  </a:lnTo>
                  <a:close/>
                </a:path>
                <a:path w="18829020" h="11215370">
                  <a:moveTo>
                    <a:pt x="13996010" y="8410770"/>
                  </a:moveTo>
                  <a:lnTo>
                    <a:pt x="13992578" y="8410489"/>
                  </a:lnTo>
                  <a:lnTo>
                    <a:pt x="13987913" y="8414023"/>
                  </a:lnTo>
                  <a:lnTo>
                    <a:pt x="13987636" y="8417456"/>
                  </a:lnTo>
                  <a:lnTo>
                    <a:pt x="13989402" y="8419788"/>
                  </a:lnTo>
                  <a:lnTo>
                    <a:pt x="13991502" y="8422262"/>
                  </a:lnTo>
                  <a:lnTo>
                    <a:pt x="13991885" y="8423215"/>
                  </a:lnTo>
                  <a:lnTo>
                    <a:pt x="13995223" y="8424639"/>
                  </a:lnTo>
                  <a:lnTo>
                    <a:pt x="13997320" y="8424349"/>
                  </a:lnTo>
                  <a:lnTo>
                    <a:pt x="13999033" y="8423108"/>
                  </a:lnTo>
                  <a:lnTo>
                    <a:pt x="14001366" y="8421340"/>
                  </a:lnTo>
                  <a:lnTo>
                    <a:pt x="14001646" y="8417909"/>
                  </a:lnTo>
                  <a:lnTo>
                    <a:pt x="13999878" y="8415576"/>
                  </a:lnTo>
                  <a:lnTo>
                    <a:pt x="13997777" y="8413101"/>
                  </a:lnTo>
                  <a:lnTo>
                    <a:pt x="13996010" y="8410770"/>
                  </a:lnTo>
                  <a:close/>
                </a:path>
                <a:path w="18829020" h="11215370">
                  <a:moveTo>
                    <a:pt x="13941521" y="8343335"/>
                  </a:moveTo>
                  <a:lnTo>
                    <a:pt x="13938090" y="8343054"/>
                  </a:lnTo>
                  <a:lnTo>
                    <a:pt x="13933425" y="8346589"/>
                  </a:lnTo>
                  <a:lnTo>
                    <a:pt x="13933145" y="8350021"/>
                  </a:lnTo>
                  <a:lnTo>
                    <a:pt x="13934912" y="8352352"/>
                  </a:lnTo>
                  <a:lnTo>
                    <a:pt x="13937013" y="8354827"/>
                  </a:lnTo>
                  <a:lnTo>
                    <a:pt x="13937396" y="8355780"/>
                  </a:lnTo>
                  <a:lnTo>
                    <a:pt x="13940734" y="8357204"/>
                  </a:lnTo>
                  <a:lnTo>
                    <a:pt x="13942832" y="8356915"/>
                  </a:lnTo>
                  <a:lnTo>
                    <a:pt x="13944546" y="8355672"/>
                  </a:lnTo>
                  <a:lnTo>
                    <a:pt x="13946877" y="8353905"/>
                  </a:lnTo>
                  <a:lnTo>
                    <a:pt x="13947158" y="8350474"/>
                  </a:lnTo>
                  <a:lnTo>
                    <a:pt x="13945390" y="8348142"/>
                  </a:lnTo>
                  <a:lnTo>
                    <a:pt x="13943289" y="8345667"/>
                  </a:lnTo>
                  <a:lnTo>
                    <a:pt x="13941521" y="8343335"/>
                  </a:lnTo>
                  <a:close/>
                </a:path>
                <a:path w="18829020" h="11215370">
                  <a:moveTo>
                    <a:pt x="13887509" y="8275709"/>
                  </a:moveTo>
                  <a:lnTo>
                    <a:pt x="13884077" y="8275428"/>
                  </a:lnTo>
                  <a:lnTo>
                    <a:pt x="13879414" y="8278963"/>
                  </a:lnTo>
                  <a:lnTo>
                    <a:pt x="13879134" y="8282394"/>
                  </a:lnTo>
                  <a:lnTo>
                    <a:pt x="13880900" y="8284726"/>
                  </a:lnTo>
                  <a:lnTo>
                    <a:pt x="13883002" y="8287201"/>
                  </a:lnTo>
                  <a:lnTo>
                    <a:pt x="13883385" y="8288154"/>
                  </a:lnTo>
                  <a:lnTo>
                    <a:pt x="13886721" y="8289577"/>
                  </a:lnTo>
                  <a:lnTo>
                    <a:pt x="13888818" y="8289288"/>
                  </a:lnTo>
                  <a:lnTo>
                    <a:pt x="13890532" y="8288046"/>
                  </a:lnTo>
                  <a:lnTo>
                    <a:pt x="13892863" y="8286279"/>
                  </a:lnTo>
                  <a:lnTo>
                    <a:pt x="13893144" y="8282847"/>
                  </a:lnTo>
                  <a:lnTo>
                    <a:pt x="13891376" y="8280515"/>
                  </a:lnTo>
                  <a:lnTo>
                    <a:pt x="13889277" y="8278041"/>
                  </a:lnTo>
                  <a:lnTo>
                    <a:pt x="13887509" y="8275709"/>
                  </a:lnTo>
                  <a:close/>
                </a:path>
                <a:path w="18829020" h="11215370">
                  <a:moveTo>
                    <a:pt x="13833780" y="8207414"/>
                  </a:moveTo>
                  <a:lnTo>
                    <a:pt x="13830349" y="8207134"/>
                  </a:lnTo>
                  <a:lnTo>
                    <a:pt x="13825685" y="8210668"/>
                  </a:lnTo>
                  <a:lnTo>
                    <a:pt x="13825405" y="8214100"/>
                  </a:lnTo>
                  <a:lnTo>
                    <a:pt x="13827171" y="8216432"/>
                  </a:lnTo>
                  <a:lnTo>
                    <a:pt x="13829273" y="8218906"/>
                  </a:lnTo>
                  <a:lnTo>
                    <a:pt x="13829656" y="8219859"/>
                  </a:lnTo>
                  <a:lnTo>
                    <a:pt x="13832995" y="8221283"/>
                  </a:lnTo>
                  <a:lnTo>
                    <a:pt x="13835091" y="8220994"/>
                  </a:lnTo>
                  <a:lnTo>
                    <a:pt x="13836805" y="8219752"/>
                  </a:lnTo>
                  <a:lnTo>
                    <a:pt x="13839136" y="8217985"/>
                  </a:lnTo>
                  <a:lnTo>
                    <a:pt x="13839417" y="8214553"/>
                  </a:lnTo>
                  <a:lnTo>
                    <a:pt x="13837650" y="8212221"/>
                  </a:lnTo>
                  <a:lnTo>
                    <a:pt x="13835548" y="8209746"/>
                  </a:lnTo>
                  <a:lnTo>
                    <a:pt x="13833780" y="8207414"/>
                  </a:lnTo>
                  <a:close/>
                </a:path>
                <a:path w="18829020" h="11215370">
                  <a:moveTo>
                    <a:pt x="13780389" y="8139263"/>
                  </a:moveTo>
                  <a:lnTo>
                    <a:pt x="13776956" y="8138983"/>
                  </a:lnTo>
                  <a:lnTo>
                    <a:pt x="13772292" y="8142517"/>
                  </a:lnTo>
                  <a:lnTo>
                    <a:pt x="13772012" y="8145949"/>
                  </a:lnTo>
                  <a:lnTo>
                    <a:pt x="13773779" y="8148281"/>
                  </a:lnTo>
                  <a:lnTo>
                    <a:pt x="13775881" y="8150756"/>
                  </a:lnTo>
                  <a:lnTo>
                    <a:pt x="13776263" y="8151708"/>
                  </a:lnTo>
                  <a:lnTo>
                    <a:pt x="13779602" y="8153132"/>
                  </a:lnTo>
                  <a:lnTo>
                    <a:pt x="13781696" y="8152842"/>
                  </a:lnTo>
                  <a:lnTo>
                    <a:pt x="13783410" y="8151600"/>
                  </a:lnTo>
                  <a:lnTo>
                    <a:pt x="13785742" y="8149833"/>
                  </a:lnTo>
                  <a:lnTo>
                    <a:pt x="13786022" y="8146401"/>
                  </a:lnTo>
                  <a:lnTo>
                    <a:pt x="13784254" y="8144069"/>
                  </a:lnTo>
                  <a:lnTo>
                    <a:pt x="13782155" y="8141595"/>
                  </a:lnTo>
                  <a:lnTo>
                    <a:pt x="13780389" y="8139263"/>
                  </a:lnTo>
                  <a:close/>
                </a:path>
                <a:path w="18829020" h="11215370">
                  <a:moveTo>
                    <a:pt x="13727754" y="8070252"/>
                  </a:moveTo>
                  <a:lnTo>
                    <a:pt x="13724322" y="8069972"/>
                  </a:lnTo>
                  <a:lnTo>
                    <a:pt x="13719659" y="8073506"/>
                  </a:lnTo>
                  <a:lnTo>
                    <a:pt x="13719379" y="8076938"/>
                  </a:lnTo>
                  <a:lnTo>
                    <a:pt x="13721145" y="8079270"/>
                  </a:lnTo>
                  <a:lnTo>
                    <a:pt x="13723104" y="8082078"/>
                  </a:lnTo>
                  <a:lnTo>
                    <a:pt x="13723487" y="8083031"/>
                  </a:lnTo>
                  <a:lnTo>
                    <a:pt x="13726826" y="8084455"/>
                  </a:lnTo>
                  <a:lnTo>
                    <a:pt x="13728923" y="8084166"/>
                  </a:lnTo>
                  <a:lnTo>
                    <a:pt x="13730635" y="8082924"/>
                  </a:lnTo>
                  <a:lnTo>
                    <a:pt x="13732968" y="8081157"/>
                  </a:lnTo>
                  <a:lnTo>
                    <a:pt x="13733248" y="8077725"/>
                  </a:lnTo>
                  <a:lnTo>
                    <a:pt x="13731481" y="8075393"/>
                  </a:lnTo>
                  <a:lnTo>
                    <a:pt x="13729522" y="8072584"/>
                  </a:lnTo>
                  <a:lnTo>
                    <a:pt x="13727754" y="8070252"/>
                  </a:lnTo>
                  <a:close/>
                </a:path>
                <a:path w="18829020" h="11215370">
                  <a:moveTo>
                    <a:pt x="13675121" y="8001241"/>
                  </a:moveTo>
                  <a:lnTo>
                    <a:pt x="13671689" y="8000960"/>
                  </a:lnTo>
                  <a:lnTo>
                    <a:pt x="13667024" y="8004495"/>
                  </a:lnTo>
                  <a:lnTo>
                    <a:pt x="13666745" y="8007927"/>
                  </a:lnTo>
                  <a:lnTo>
                    <a:pt x="13668512" y="8010259"/>
                  </a:lnTo>
                  <a:lnTo>
                    <a:pt x="13670471" y="8013068"/>
                  </a:lnTo>
                  <a:lnTo>
                    <a:pt x="13670855" y="8014021"/>
                  </a:lnTo>
                  <a:lnTo>
                    <a:pt x="13674192" y="8015444"/>
                  </a:lnTo>
                  <a:lnTo>
                    <a:pt x="13676289" y="8015155"/>
                  </a:lnTo>
                  <a:lnTo>
                    <a:pt x="13678003" y="8013912"/>
                  </a:lnTo>
                  <a:lnTo>
                    <a:pt x="13680335" y="8012145"/>
                  </a:lnTo>
                  <a:lnTo>
                    <a:pt x="13680615" y="8008714"/>
                  </a:lnTo>
                  <a:lnTo>
                    <a:pt x="13678847" y="8006382"/>
                  </a:lnTo>
                  <a:lnTo>
                    <a:pt x="13676888" y="8003573"/>
                  </a:lnTo>
                  <a:lnTo>
                    <a:pt x="13675121" y="8001241"/>
                  </a:lnTo>
                  <a:close/>
                </a:path>
                <a:path w="18829020" h="11215370">
                  <a:moveTo>
                    <a:pt x="13623156" y="7932516"/>
                  </a:moveTo>
                  <a:lnTo>
                    <a:pt x="13619724" y="7932235"/>
                  </a:lnTo>
                  <a:lnTo>
                    <a:pt x="13617392" y="7934002"/>
                  </a:lnTo>
                  <a:lnTo>
                    <a:pt x="13614726" y="7935627"/>
                  </a:lnTo>
                  <a:lnTo>
                    <a:pt x="13614448" y="7939060"/>
                  </a:lnTo>
                  <a:lnTo>
                    <a:pt x="13616214" y="7941391"/>
                  </a:lnTo>
                  <a:lnTo>
                    <a:pt x="13618172" y="7944200"/>
                  </a:lnTo>
                  <a:lnTo>
                    <a:pt x="13618555" y="7945152"/>
                  </a:lnTo>
                  <a:lnTo>
                    <a:pt x="13621893" y="7946576"/>
                  </a:lnTo>
                  <a:lnTo>
                    <a:pt x="13623847" y="7946620"/>
                  </a:lnTo>
                  <a:lnTo>
                    <a:pt x="13625561" y="7945378"/>
                  </a:lnTo>
                  <a:lnTo>
                    <a:pt x="13628227" y="7943754"/>
                  </a:lnTo>
                  <a:lnTo>
                    <a:pt x="13628507" y="7940322"/>
                  </a:lnTo>
                  <a:lnTo>
                    <a:pt x="13626741" y="7937990"/>
                  </a:lnTo>
                  <a:lnTo>
                    <a:pt x="13624780" y="7935181"/>
                  </a:lnTo>
                  <a:lnTo>
                    <a:pt x="13623156" y="7932516"/>
                  </a:lnTo>
                  <a:close/>
                </a:path>
                <a:path w="18829020" h="11215370">
                  <a:moveTo>
                    <a:pt x="13570808" y="7862837"/>
                  </a:moveTo>
                  <a:lnTo>
                    <a:pt x="13567377" y="7862557"/>
                  </a:lnTo>
                  <a:lnTo>
                    <a:pt x="13562713" y="7866093"/>
                  </a:lnTo>
                  <a:lnTo>
                    <a:pt x="13562098" y="7869381"/>
                  </a:lnTo>
                  <a:lnTo>
                    <a:pt x="13563866" y="7871712"/>
                  </a:lnTo>
                  <a:lnTo>
                    <a:pt x="13565825" y="7874521"/>
                  </a:lnTo>
                  <a:lnTo>
                    <a:pt x="13566542" y="7875616"/>
                  </a:lnTo>
                  <a:lnTo>
                    <a:pt x="13569545" y="7876897"/>
                  </a:lnTo>
                  <a:lnTo>
                    <a:pt x="13571499" y="7876941"/>
                  </a:lnTo>
                  <a:lnTo>
                    <a:pt x="13573212" y="7875699"/>
                  </a:lnTo>
                  <a:lnTo>
                    <a:pt x="13575878" y="7874075"/>
                  </a:lnTo>
                  <a:lnTo>
                    <a:pt x="13576159" y="7870644"/>
                  </a:lnTo>
                  <a:lnTo>
                    <a:pt x="13574391" y="7868311"/>
                  </a:lnTo>
                  <a:lnTo>
                    <a:pt x="13572432" y="7865503"/>
                  </a:lnTo>
                  <a:lnTo>
                    <a:pt x="13570808" y="7862837"/>
                  </a:lnTo>
                  <a:close/>
                </a:path>
                <a:path w="18829020" h="11215370">
                  <a:moveTo>
                    <a:pt x="13519604" y="7793253"/>
                  </a:moveTo>
                  <a:lnTo>
                    <a:pt x="13516314" y="7792639"/>
                  </a:lnTo>
                  <a:lnTo>
                    <a:pt x="13511650" y="7796171"/>
                  </a:lnTo>
                  <a:lnTo>
                    <a:pt x="13511038" y="7799462"/>
                  </a:lnTo>
                  <a:lnTo>
                    <a:pt x="13512804" y="7801794"/>
                  </a:lnTo>
                  <a:lnTo>
                    <a:pt x="13514762" y="7804603"/>
                  </a:lnTo>
                  <a:lnTo>
                    <a:pt x="13515478" y="7805697"/>
                  </a:lnTo>
                  <a:lnTo>
                    <a:pt x="13518483" y="7806979"/>
                  </a:lnTo>
                  <a:lnTo>
                    <a:pt x="13520437" y="7807024"/>
                  </a:lnTo>
                  <a:lnTo>
                    <a:pt x="13522151" y="7805781"/>
                  </a:lnTo>
                  <a:lnTo>
                    <a:pt x="13524484" y="7804014"/>
                  </a:lnTo>
                  <a:lnTo>
                    <a:pt x="13525098" y="7800724"/>
                  </a:lnTo>
                  <a:lnTo>
                    <a:pt x="13523330" y="7798393"/>
                  </a:lnTo>
                  <a:lnTo>
                    <a:pt x="13521371" y="7795584"/>
                  </a:lnTo>
                  <a:lnTo>
                    <a:pt x="13519604" y="7793253"/>
                  </a:lnTo>
                  <a:close/>
                </a:path>
                <a:path w="18829020" h="11215370">
                  <a:moveTo>
                    <a:pt x="13468543" y="7723333"/>
                  </a:moveTo>
                  <a:lnTo>
                    <a:pt x="13465254" y="7722719"/>
                  </a:lnTo>
                  <a:lnTo>
                    <a:pt x="13460590" y="7726255"/>
                  </a:lnTo>
                  <a:lnTo>
                    <a:pt x="13459975" y="7729543"/>
                  </a:lnTo>
                  <a:lnTo>
                    <a:pt x="13461743" y="7731876"/>
                  </a:lnTo>
                  <a:lnTo>
                    <a:pt x="13463701" y="7734683"/>
                  </a:lnTo>
                  <a:lnTo>
                    <a:pt x="13464418" y="7735778"/>
                  </a:lnTo>
                  <a:lnTo>
                    <a:pt x="13467422" y="7737059"/>
                  </a:lnTo>
                  <a:lnTo>
                    <a:pt x="13469376" y="7737104"/>
                  </a:lnTo>
                  <a:lnTo>
                    <a:pt x="13471089" y="7735863"/>
                  </a:lnTo>
                  <a:lnTo>
                    <a:pt x="13473422" y="7734095"/>
                  </a:lnTo>
                  <a:lnTo>
                    <a:pt x="13474035" y="7730806"/>
                  </a:lnTo>
                  <a:lnTo>
                    <a:pt x="13472269" y="7728474"/>
                  </a:lnTo>
                  <a:lnTo>
                    <a:pt x="13470310" y="7725665"/>
                  </a:lnTo>
                  <a:lnTo>
                    <a:pt x="13468543" y="7723333"/>
                  </a:lnTo>
                  <a:close/>
                </a:path>
                <a:path w="18829020" h="11215370">
                  <a:moveTo>
                    <a:pt x="13418099" y="7652890"/>
                  </a:moveTo>
                  <a:lnTo>
                    <a:pt x="13414810" y="7652276"/>
                  </a:lnTo>
                  <a:lnTo>
                    <a:pt x="13410146" y="7655809"/>
                  </a:lnTo>
                  <a:lnTo>
                    <a:pt x="13409532" y="7659099"/>
                  </a:lnTo>
                  <a:lnTo>
                    <a:pt x="13411299" y="7661431"/>
                  </a:lnTo>
                  <a:lnTo>
                    <a:pt x="13413258" y="7664240"/>
                  </a:lnTo>
                  <a:lnTo>
                    <a:pt x="13413974" y="7665335"/>
                  </a:lnTo>
                  <a:lnTo>
                    <a:pt x="13417312" y="7666759"/>
                  </a:lnTo>
                  <a:lnTo>
                    <a:pt x="13419267" y="7666803"/>
                  </a:lnTo>
                  <a:lnTo>
                    <a:pt x="13420980" y="7665561"/>
                  </a:lnTo>
                  <a:lnTo>
                    <a:pt x="13423313" y="7663793"/>
                  </a:lnTo>
                  <a:lnTo>
                    <a:pt x="13423926" y="7660504"/>
                  </a:lnTo>
                  <a:lnTo>
                    <a:pt x="13422160" y="7658172"/>
                  </a:lnTo>
                  <a:lnTo>
                    <a:pt x="13420201" y="7655365"/>
                  </a:lnTo>
                  <a:lnTo>
                    <a:pt x="13418099" y="7652890"/>
                  </a:lnTo>
                  <a:close/>
                </a:path>
                <a:path w="18829020" h="11215370">
                  <a:moveTo>
                    <a:pt x="13368132" y="7582255"/>
                  </a:moveTo>
                  <a:lnTo>
                    <a:pt x="13364509" y="7581497"/>
                  </a:lnTo>
                  <a:lnTo>
                    <a:pt x="13359845" y="7585032"/>
                  </a:lnTo>
                  <a:lnTo>
                    <a:pt x="13359089" y="7588656"/>
                  </a:lnTo>
                  <a:lnTo>
                    <a:pt x="13360856" y="7590988"/>
                  </a:lnTo>
                  <a:lnTo>
                    <a:pt x="13362815" y="7593795"/>
                  </a:lnTo>
                  <a:lnTo>
                    <a:pt x="13363531" y="7594891"/>
                  </a:lnTo>
                  <a:lnTo>
                    <a:pt x="13366866" y="7596313"/>
                  </a:lnTo>
                  <a:lnTo>
                    <a:pt x="13368824" y="7596359"/>
                  </a:lnTo>
                  <a:lnTo>
                    <a:pt x="13370537" y="7595118"/>
                  </a:lnTo>
                  <a:lnTo>
                    <a:pt x="13372868" y="7593350"/>
                  </a:lnTo>
                  <a:lnTo>
                    <a:pt x="13373626" y="7589726"/>
                  </a:lnTo>
                  <a:lnTo>
                    <a:pt x="13371858" y="7587394"/>
                  </a:lnTo>
                  <a:lnTo>
                    <a:pt x="13369899" y="7584586"/>
                  </a:lnTo>
                  <a:lnTo>
                    <a:pt x="13368132" y="7582255"/>
                  </a:lnTo>
                  <a:close/>
                </a:path>
                <a:path w="18829020" h="11215370">
                  <a:moveTo>
                    <a:pt x="13318642" y="7511427"/>
                  </a:moveTo>
                  <a:lnTo>
                    <a:pt x="13315019" y="7510670"/>
                  </a:lnTo>
                  <a:lnTo>
                    <a:pt x="13310355" y="7514206"/>
                  </a:lnTo>
                  <a:lnTo>
                    <a:pt x="13309597" y="7517828"/>
                  </a:lnTo>
                  <a:lnTo>
                    <a:pt x="13311365" y="7520161"/>
                  </a:lnTo>
                  <a:lnTo>
                    <a:pt x="13313324" y="7522968"/>
                  </a:lnTo>
                  <a:lnTo>
                    <a:pt x="13314041" y="7524063"/>
                  </a:lnTo>
                  <a:lnTo>
                    <a:pt x="13317379" y="7525487"/>
                  </a:lnTo>
                  <a:lnTo>
                    <a:pt x="13319333" y="7525532"/>
                  </a:lnTo>
                  <a:lnTo>
                    <a:pt x="13321047" y="7524291"/>
                  </a:lnTo>
                  <a:lnTo>
                    <a:pt x="13323378" y="7522522"/>
                  </a:lnTo>
                  <a:lnTo>
                    <a:pt x="13324134" y="7518900"/>
                  </a:lnTo>
                  <a:lnTo>
                    <a:pt x="13322367" y="7516567"/>
                  </a:lnTo>
                  <a:lnTo>
                    <a:pt x="13320409" y="7513759"/>
                  </a:lnTo>
                  <a:lnTo>
                    <a:pt x="13318642" y="7511427"/>
                  </a:lnTo>
                  <a:close/>
                </a:path>
                <a:path w="18829020" h="11215370">
                  <a:moveTo>
                    <a:pt x="13269436" y="7439933"/>
                  </a:moveTo>
                  <a:lnTo>
                    <a:pt x="13265813" y="7439176"/>
                  </a:lnTo>
                  <a:lnTo>
                    <a:pt x="13261148" y="7442710"/>
                  </a:lnTo>
                  <a:lnTo>
                    <a:pt x="13260393" y="7446334"/>
                  </a:lnTo>
                  <a:lnTo>
                    <a:pt x="13262160" y="7448666"/>
                  </a:lnTo>
                  <a:lnTo>
                    <a:pt x="13264117" y="7451474"/>
                  </a:lnTo>
                  <a:lnTo>
                    <a:pt x="13264834" y="7452569"/>
                  </a:lnTo>
                  <a:lnTo>
                    <a:pt x="13268173" y="7453993"/>
                  </a:lnTo>
                  <a:lnTo>
                    <a:pt x="13270270" y="7453704"/>
                  </a:lnTo>
                  <a:lnTo>
                    <a:pt x="13271841" y="7452796"/>
                  </a:lnTo>
                  <a:lnTo>
                    <a:pt x="13274173" y="7451028"/>
                  </a:lnTo>
                  <a:lnTo>
                    <a:pt x="13274929" y="7447405"/>
                  </a:lnTo>
                  <a:lnTo>
                    <a:pt x="13273161" y="7445073"/>
                  </a:lnTo>
                  <a:lnTo>
                    <a:pt x="13271203" y="7442265"/>
                  </a:lnTo>
                  <a:lnTo>
                    <a:pt x="13269436" y="7439933"/>
                  </a:lnTo>
                  <a:close/>
                </a:path>
                <a:path w="18829020" h="11215370">
                  <a:moveTo>
                    <a:pt x="13220898" y="7368722"/>
                  </a:moveTo>
                  <a:lnTo>
                    <a:pt x="13217274" y="7367966"/>
                  </a:lnTo>
                  <a:lnTo>
                    <a:pt x="13214942" y="7369734"/>
                  </a:lnTo>
                  <a:lnTo>
                    <a:pt x="13212276" y="7371358"/>
                  </a:lnTo>
                  <a:lnTo>
                    <a:pt x="13211520" y="7374982"/>
                  </a:lnTo>
                  <a:lnTo>
                    <a:pt x="13213288" y="7377314"/>
                  </a:lnTo>
                  <a:lnTo>
                    <a:pt x="13215248" y="7380124"/>
                  </a:lnTo>
                  <a:lnTo>
                    <a:pt x="13215629" y="7381074"/>
                  </a:lnTo>
                  <a:lnTo>
                    <a:pt x="13217632" y="7381929"/>
                  </a:lnTo>
                  <a:lnTo>
                    <a:pt x="13217490" y="7382263"/>
                  </a:lnTo>
                  <a:lnTo>
                    <a:pt x="13219158" y="7382974"/>
                  </a:lnTo>
                  <a:lnTo>
                    <a:pt x="13221254" y="7382686"/>
                  </a:lnTo>
                  <a:lnTo>
                    <a:pt x="13222826" y="7381778"/>
                  </a:lnTo>
                  <a:lnTo>
                    <a:pt x="13225492" y="7380152"/>
                  </a:lnTo>
                  <a:lnTo>
                    <a:pt x="13226249" y="7376529"/>
                  </a:lnTo>
                  <a:lnTo>
                    <a:pt x="13224481" y="7374196"/>
                  </a:lnTo>
                  <a:lnTo>
                    <a:pt x="13222523" y="7371389"/>
                  </a:lnTo>
                  <a:lnTo>
                    <a:pt x="13220898" y="7368722"/>
                  </a:lnTo>
                  <a:close/>
                </a:path>
                <a:path w="18829020" h="11215370">
                  <a:moveTo>
                    <a:pt x="13172644" y="7296846"/>
                  </a:moveTo>
                  <a:lnTo>
                    <a:pt x="13169021" y="7296088"/>
                  </a:lnTo>
                  <a:lnTo>
                    <a:pt x="13166689" y="7297856"/>
                  </a:lnTo>
                  <a:lnTo>
                    <a:pt x="13164022" y="7299481"/>
                  </a:lnTo>
                  <a:lnTo>
                    <a:pt x="13163477" y="7302405"/>
                  </a:lnTo>
                  <a:lnTo>
                    <a:pt x="13163409" y="7302771"/>
                  </a:lnTo>
                  <a:lnTo>
                    <a:pt x="13165033" y="7305437"/>
                  </a:lnTo>
                  <a:lnTo>
                    <a:pt x="13166994" y="7308245"/>
                  </a:lnTo>
                  <a:lnTo>
                    <a:pt x="13167376" y="7309196"/>
                  </a:lnTo>
                  <a:lnTo>
                    <a:pt x="13169378" y="7310050"/>
                  </a:lnTo>
                  <a:lnTo>
                    <a:pt x="13169236" y="7310384"/>
                  </a:lnTo>
                  <a:lnTo>
                    <a:pt x="13170905" y="7311096"/>
                  </a:lnTo>
                  <a:lnTo>
                    <a:pt x="13173002" y="7310808"/>
                  </a:lnTo>
                  <a:lnTo>
                    <a:pt x="13174573" y="7309900"/>
                  </a:lnTo>
                  <a:lnTo>
                    <a:pt x="13177238" y="7308275"/>
                  </a:lnTo>
                  <a:lnTo>
                    <a:pt x="13177994" y="7304651"/>
                  </a:lnTo>
                  <a:lnTo>
                    <a:pt x="13176228" y="7302319"/>
                  </a:lnTo>
                  <a:lnTo>
                    <a:pt x="13174270" y="7299511"/>
                  </a:lnTo>
                  <a:lnTo>
                    <a:pt x="13172644" y="7296846"/>
                  </a:lnTo>
                  <a:close/>
                </a:path>
                <a:path w="18829020" h="11215370">
                  <a:moveTo>
                    <a:pt x="13124534" y="7224634"/>
                  </a:moveTo>
                  <a:lnTo>
                    <a:pt x="13121244" y="7224020"/>
                  </a:lnTo>
                  <a:lnTo>
                    <a:pt x="13115911" y="7227270"/>
                  </a:lnTo>
                  <a:lnTo>
                    <a:pt x="13115366" y="7230193"/>
                  </a:lnTo>
                  <a:lnTo>
                    <a:pt x="13115298" y="7230559"/>
                  </a:lnTo>
                  <a:lnTo>
                    <a:pt x="13116923" y="7233224"/>
                  </a:lnTo>
                  <a:lnTo>
                    <a:pt x="13118882" y="7236033"/>
                  </a:lnTo>
                  <a:lnTo>
                    <a:pt x="13119265" y="7236986"/>
                  </a:lnTo>
                  <a:lnTo>
                    <a:pt x="13121267" y="7237840"/>
                  </a:lnTo>
                  <a:lnTo>
                    <a:pt x="13121459" y="7238316"/>
                  </a:lnTo>
                  <a:lnTo>
                    <a:pt x="13122794" y="7238886"/>
                  </a:lnTo>
                  <a:lnTo>
                    <a:pt x="13129741" y="7232775"/>
                  </a:lnTo>
                  <a:lnTo>
                    <a:pt x="13128116" y="7230108"/>
                  </a:lnTo>
                  <a:lnTo>
                    <a:pt x="13126158" y="7227300"/>
                  </a:lnTo>
                  <a:lnTo>
                    <a:pt x="13124534" y="7224634"/>
                  </a:lnTo>
                  <a:close/>
                </a:path>
                <a:path w="18829020" h="11215370">
                  <a:moveTo>
                    <a:pt x="13077517" y="7151706"/>
                  </a:moveTo>
                  <a:lnTo>
                    <a:pt x="13074228" y="7151092"/>
                  </a:lnTo>
                  <a:lnTo>
                    <a:pt x="13068895" y="7154343"/>
                  </a:lnTo>
                  <a:lnTo>
                    <a:pt x="13068349" y="7157265"/>
                  </a:lnTo>
                  <a:lnTo>
                    <a:pt x="13068281" y="7157630"/>
                  </a:lnTo>
                  <a:lnTo>
                    <a:pt x="13069906" y="7160296"/>
                  </a:lnTo>
                  <a:lnTo>
                    <a:pt x="13071865" y="7163105"/>
                  </a:lnTo>
                  <a:lnTo>
                    <a:pt x="13072106" y="7164392"/>
                  </a:lnTo>
                  <a:lnTo>
                    <a:pt x="13075778" y="7165958"/>
                  </a:lnTo>
                  <a:lnTo>
                    <a:pt x="13077874" y="7165668"/>
                  </a:lnTo>
                  <a:lnTo>
                    <a:pt x="13079446" y="7164760"/>
                  </a:lnTo>
                  <a:lnTo>
                    <a:pt x="13082111" y="7163136"/>
                  </a:lnTo>
                  <a:lnTo>
                    <a:pt x="13082656" y="7160212"/>
                  </a:lnTo>
                  <a:lnTo>
                    <a:pt x="13082724" y="7159847"/>
                  </a:lnTo>
                  <a:lnTo>
                    <a:pt x="13081100" y="7157181"/>
                  </a:lnTo>
                  <a:lnTo>
                    <a:pt x="13079141" y="7154372"/>
                  </a:lnTo>
                  <a:lnTo>
                    <a:pt x="13077517" y="7151706"/>
                  </a:lnTo>
                  <a:close/>
                </a:path>
                <a:path w="18829020" h="11215370">
                  <a:moveTo>
                    <a:pt x="13030358" y="7079112"/>
                  </a:moveTo>
                  <a:lnTo>
                    <a:pt x="13027069" y="7078498"/>
                  </a:lnTo>
                  <a:lnTo>
                    <a:pt x="13021737" y="7081747"/>
                  </a:lnTo>
                  <a:lnTo>
                    <a:pt x="13021192" y="7084672"/>
                  </a:lnTo>
                  <a:lnTo>
                    <a:pt x="13021124" y="7085037"/>
                  </a:lnTo>
                  <a:lnTo>
                    <a:pt x="13022748" y="7087703"/>
                  </a:lnTo>
                  <a:lnTo>
                    <a:pt x="13024706" y="7090511"/>
                  </a:lnTo>
                  <a:lnTo>
                    <a:pt x="13024947" y="7091798"/>
                  </a:lnTo>
                  <a:lnTo>
                    <a:pt x="13028618" y="7093364"/>
                  </a:lnTo>
                  <a:lnTo>
                    <a:pt x="13030716" y="7093075"/>
                  </a:lnTo>
                  <a:lnTo>
                    <a:pt x="13032288" y="7092166"/>
                  </a:lnTo>
                  <a:lnTo>
                    <a:pt x="13034952" y="7090542"/>
                  </a:lnTo>
                  <a:lnTo>
                    <a:pt x="13035498" y="7087618"/>
                  </a:lnTo>
                  <a:lnTo>
                    <a:pt x="13035566" y="7087252"/>
                  </a:lnTo>
                  <a:lnTo>
                    <a:pt x="13033942" y="7084587"/>
                  </a:lnTo>
                  <a:lnTo>
                    <a:pt x="13031983" y="7081778"/>
                  </a:lnTo>
                  <a:lnTo>
                    <a:pt x="13030358" y="7079112"/>
                  </a:lnTo>
                  <a:close/>
                </a:path>
                <a:path w="18829020" h="11215370">
                  <a:moveTo>
                    <a:pt x="12983676" y="7006327"/>
                  </a:moveTo>
                  <a:lnTo>
                    <a:pt x="12974584" y="7011917"/>
                  </a:lnTo>
                  <a:lnTo>
                    <a:pt x="12976209" y="7014584"/>
                  </a:lnTo>
                  <a:lnTo>
                    <a:pt x="12978167" y="7017392"/>
                  </a:lnTo>
                  <a:lnTo>
                    <a:pt x="12978407" y="7018679"/>
                  </a:lnTo>
                  <a:lnTo>
                    <a:pt x="12980411" y="7019533"/>
                  </a:lnTo>
                  <a:lnTo>
                    <a:pt x="12980886" y="7019341"/>
                  </a:lnTo>
                  <a:lnTo>
                    <a:pt x="12982221" y="7019911"/>
                  </a:lnTo>
                  <a:lnTo>
                    <a:pt x="12984176" y="7019955"/>
                  </a:lnTo>
                  <a:lnTo>
                    <a:pt x="12985747" y="7019047"/>
                  </a:lnTo>
                  <a:lnTo>
                    <a:pt x="12988413" y="7017422"/>
                  </a:lnTo>
                  <a:lnTo>
                    <a:pt x="12988959" y="7014499"/>
                  </a:lnTo>
                  <a:lnTo>
                    <a:pt x="12989027" y="7014133"/>
                  </a:lnTo>
                  <a:lnTo>
                    <a:pt x="12987402" y="7011467"/>
                  </a:lnTo>
                  <a:lnTo>
                    <a:pt x="12985442" y="7008659"/>
                  </a:lnTo>
                  <a:lnTo>
                    <a:pt x="12983676" y="7006327"/>
                  </a:lnTo>
                  <a:close/>
                </a:path>
                <a:path w="18829020" h="11215370">
                  <a:moveTo>
                    <a:pt x="12937278" y="6932874"/>
                  </a:moveTo>
                  <a:lnTo>
                    <a:pt x="12933798" y="6931784"/>
                  </a:lnTo>
                  <a:lnTo>
                    <a:pt x="12929133" y="6935318"/>
                  </a:lnTo>
                  <a:lnTo>
                    <a:pt x="12928291" y="6938114"/>
                  </a:lnTo>
                  <a:lnTo>
                    <a:pt x="12928186" y="6938464"/>
                  </a:lnTo>
                  <a:lnTo>
                    <a:pt x="12929811" y="6941130"/>
                  </a:lnTo>
                  <a:lnTo>
                    <a:pt x="12931768" y="6943939"/>
                  </a:lnTo>
                  <a:lnTo>
                    <a:pt x="12932343" y="6945368"/>
                  </a:lnTo>
                  <a:lnTo>
                    <a:pt x="12934346" y="6946222"/>
                  </a:lnTo>
                  <a:lnTo>
                    <a:pt x="12934489" y="6945888"/>
                  </a:lnTo>
                  <a:lnTo>
                    <a:pt x="12935823" y="6946458"/>
                  </a:lnTo>
                  <a:lnTo>
                    <a:pt x="12942629" y="6940680"/>
                  </a:lnTo>
                  <a:lnTo>
                    <a:pt x="12941004" y="6938015"/>
                  </a:lnTo>
                  <a:lnTo>
                    <a:pt x="12939045" y="6935206"/>
                  </a:lnTo>
                  <a:lnTo>
                    <a:pt x="12937278" y="6932874"/>
                  </a:lnTo>
                  <a:close/>
                </a:path>
                <a:path w="18829020" h="11215370">
                  <a:moveTo>
                    <a:pt x="12891691" y="6859372"/>
                  </a:moveTo>
                  <a:lnTo>
                    <a:pt x="12888545" y="6858424"/>
                  </a:lnTo>
                  <a:lnTo>
                    <a:pt x="12885879" y="6860048"/>
                  </a:lnTo>
                  <a:lnTo>
                    <a:pt x="12883546" y="6861816"/>
                  </a:lnTo>
                  <a:lnTo>
                    <a:pt x="12882703" y="6864612"/>
                  </a:lnTo>
                  <a:lnTo>
                    <a:pt x="12882598" y="6864962"/>
                  </a:lnTo>
                  <a:lnTo>
                    <a:pt x="12884223" y="6867628"/>
                  </a:lnTo>
                  <a:lnTo>
                    <a:pt x="12886182" y="6870437"/>
                  </a:lnTo>
                  <a:lnTo>
                    <a:pt x="12886756" y="6871866"/>
                  </a:lnTo>
                  <a:lnTo>
                    <a:pt x="12888758" y="6872720"/>
                  </a:lnTo>
                  <a:lnTo>
                    <a:pt x="12888567" y="6872244"/>
                  </a:lnTo>
                  <a:lnTo>
                    <a:pt x="12889902" y="6872813"/>
                  </a:lnTo>
                  <a:lnTo>
                    <a:pt x="12896708" y="6867036"/>
                  </a:lnTo>
                  <a:lnTo>
                    <a:pt x="12893458" y="6861703"/>
                  </a:lnTo>
                  <a:lnTo>
                    <a:pt x="12891691" y="6859372"/>
                  </a:lnTo>
                  <a:close/>
                </a:path>
                <a:path w="18829020" h="11215370">
                  <a:moveTo>
                    <a:pt x="12846579" y="6785678"/>
                  </a:moveTo>
                  <a:lnTo>
                    <a:pt x="12843433" y="6784730"/>
                  </a:lnTo>
                  <a:lnTo>
                    <a:pt x="12838101" y="6787979"/>
                  </a:lnTo>
                  <a:lnTo>
                    <a:pt x="12837153" y="6791126"/>
                  </a:lnTo>
                  <a:lnTo>
                    <a:pt x="12838778" y="6793792"/>
                  </a:lnTo>
                  <a:lnTo>
                    <a:pt x="12840736" y="6796601"/>
                  </a:lnTo>
                  <a:lnTo>
                    <a:pt x="12841311" y="6798030"/>
                  </a:lnTo>
                  <a:lnTo>
                    <a:pt x="12844648" y="6799453"/>
                  </a:lnTo>
                  <a:lnTo>
                    <a:pt x="12846603" y="6799498"/>
                  </a:lnTo>
                  <a:lnTo>
                    <a:pt x="12848174" y="6798589"/>
                  </a:lnTo>
                  <a:lnTo>
                    <a:pt x="12850506" y="6796821"/>
                  </a:lnTo>
                  <a:lnTo>
                    <a:pt x="12851454" y="6793676"/>
                  </a:lnTo>
                  <a:lnTo>
                    <a:pt x="12846579" y="6785678"/>
                  </a:lnTo>
                  <a:close/>
                </a:path>
                <a:path w="18829020" h="11215370">
                  <a:moveTo>
                    <a:pt x="12801802" y="6712126"/>
                  </a:moveTo>
                  <a:lnTo>
                    <a:pt x="12798654" y="6711179"/>
                  </a:lnTo>
                  <a:lnTo>
                    <a:pt x="12793323" y="6714428"/>
                  </a:lnTo>
                  <a:lnTo>
                    <a:pt x="12792376" y="6717574"/>
                  </a:lnTo>
                  <a:lnTo>
                    <a:pt x="12795625" y="6722907"/>
                  </a:lnTo>
                  <a:lnTo>
                    <a:pt x="12796199" y="6724336"/>
                  </a:lnTo>
                  <a:lnTo>
                    <a:pt x="12799871" y="6725902"/>
                  </a:lnTo>
                  <a:lnTo>
                    <a:pt x="12801492" y="6725804"/>
                  </a:lnTo>
                  <a:lnTo>
                    <a:pt x="12803064" y="6724896"/>
                  </a:lnTo>
                  <a:lnTo>
                    <a:pt x="12805729" y="6723271"/>
                  </a:lnTo>
                  <a:lnTo>
                    <a:pt x="12806676" y="6720124"/>
                  </a:lnTo>
                  <a:lnTo>
                    <a:pt x="12801802" y="6712126"/>
                  </a:lnTo>
                  <a:close/>
                </a:path>
                <a:path w="18829020" h="11215370">
                  <a:moveTo>
                    <a:pt x="12756976" y="6637765"/>
                  </a:moveTo>
                  <a:lnTo>
                    <a:pt x="12753829" y="6636817"/>
                  </a:lnTo>
                  <a:lnTo>
                    <a:pt x="12748497" y="6640067"/>
                  </a:lnTo>
                  <a:lnTo>
                    <a:pt x="12747549" y="6643214"/>
                  </a:lnTo>
                  <a:lnTo>
                    <a:pt x="12750799" y="6648546"/>
                  </a:lnTo>
                  <a:lnTo>
                    <a:pt x="12751372" y="6649974"/>
                  </a:lnTo>
                  <a:lnTo>
                    <a:pt x="12755045" y="6651541"/>
                  </a:lnTo>
                  <a:lnTo>
                    <a:pt x="12756666" y="6651443"/>
                  </a:lnTo>
                  <a:lnTo>
                    <a:pt x="12758237" y="6650535"/>
                  </a:lnTo>
                  <a:lnTo>
                    <a:pt x="12760902" y="6648910"/>
                  </a:lnTo>
                  <a:lnTo>
                    <a:pt x="12761851" y="6645763"/>
                  </a:lnTo>
                  <a:lnTo>
                    <a:pt x="12756976" y="6637765"/>
                  </a:lnTo>
                  <a:close/>
                </a:path>
                <a:path w="18829020" h="11215370">
                  <a:moveTo>
                    <a:pt x="12712483" y="6563546"/>
                  </a:moveTo>
                  <a:lnTo>
                    <a:pt x="12709336" y="6562598"/>
                  </a:lnTo>
                  <a:lnTo>
                    <a:pt x="12704005" y="6565848"/>
                  </a:lnTo>
                  <a:lnTo>
                    <a:pt x="12703058" y="6568996"/>
                  </a:lnTo>
                  <a:lnTo>
                    <a:pt x="12706306" y="6574327"/>
                  </a:lnTo>
                  <a:lnTo>
                    <a:pt x="12706881" y="6575756"/>
                  </a:lnTo>
                  <a:lnTo>
                    <a:pt x="12710552" y="6577322"/>
                  </a:lnTo>
                  <a:lnTo>
                    <a:pt x="12712173" y="6577224"/>
                  </a:lnTo>
                  <a:lnTo>
                    <a:pt x="12713743" y="6576315"/>
                  </a:lnTo>
                  <a:lnTo>
                    <a:pt x="12716409" y="6574691"/>
                  </a:lnTo>
                  <a:lnTo>
                    <a:pt x="12717357" y="6571543"/>
                  </a:lnTo>
                  <a:lnTo>
                    <a:pt x="12712483" y="6563546"/>
                  </a:lnTo>
                  <a:close/>
                </a:path>
                <a:path w="18829020" h="11215370">
                  <a:moveTo>
                    <a:pt x="12668324" y="6489469"/>
                  </a:moveTo>
                  <a:lnTo>
                    <a:pt x="12665178" y="6488522"/>
                  </a:lnTo>
                  <a:lnTo>
                    <a:pt x="12659846" y="6491771"/>
                  </a:lnTo>
                  <a:lnTo>
                    <a:pt x="12658898" y="6494919"/>
                  </a:lnTo>
                  <a:lnTo>
                    <a:pt x="12662148" y="6500250"/>
                  </a:lnTo>
                  <a:lnTo>
                    <a:pt x="12662722" y="6501679"/>
                  </a:lnTo>
                  <a:lnTo>
                    <a:pt x="12666394" y="6503246"/>
                  </a:lnTo>
                  <a:lnTo>
                    <a:pt x="12668014" y="6503147"/>
                  </a:lnTo>
                  <a:lnTo>
                    <a:pt x="12669585" y="6502239"/>
                  </a:lnTo>
                  <a:lnTo>
                    <a:pt x="12672251" y="6500615"/>
                  </a:lnTo>
                  <a:lnTo>
                    <a:pt x="12673199" y="6497467"/>
                  </a:lnTo>
                  <a:lnTo>
                    <a:pt x="12668324" y="6489469"/>
                  </a:lnTo>
                  <a:close/>
                </a:path>
                <a:path w="18829020" h="11215370">
                  <a:moveTo>
                    <a:pt x="12623974" y="6414916"/>
                  </a:moveTo>
                  <a:lnTo>
                    <a:pt x="12620826" y="6413968"/>
                  </a:lnTo>
                  <a:lnTo>
                    <a:pt x="12615495" y="6417219"/>
                  </a:lnTo>
                  <a:lnTo>
                    <a:pt x="12614548" y="6420366"/>
                  </a:lnTo>
                  <a:lnTo>
                    <a:pt x="12617797" y="6425697"/>
                  </a:lnTo>
                  <a:lnTo>
                    <a:pt x="12618371" y="6427126"/>
                  </a:lnTo>
                  <a:lnTo>
                    <a:pt x="12622043" y="6428692"/>
                  </a:lnTo>
                  <a:lnTo>
                    <a:pt x="12623664" y="6428594"/>
                  </a:lnTo>
                  <a:lnTo>
                    <a:pt x="12625235" y="6427687"/>
                  </a:lnTo>
                  <a:lnTo>
                    <a:pt x="12627901" y="6426062"/>
                  </a:lnTo>
                  <a:lnTo>
                    <a:pt x="12628848" y="6422915"/>
                  </a:lnTo>
                  <a:lnTo>
                    <a:pt x="12623974" y="6414916"/>
                  </a:lnTo>
                  <a:close/>
                </a:path>
                <a:path w="18829020" h="11215370">
                  <a:moveTo>
                    <a:pt x="12579624" y="6340365"/>
                  </a:moveTo>
                  <a:lnTo>
                    <a:pt x="12576477" y="6339417"/>
                  </a:lnTo>
                  <a:lnTo>
                    <a:pt x="12571144" y="6342666"/>
                  </a:lnTo>
                  <a:lnTo>
                    <a:pt x="12570197" y="6345812"/>
                  </a:lnTo>
                  <a:lnTo>
                    <a:pt x="12573447" y="6351144"/>
                  </a:lnTo>
                  <a:lnTo>
                    <a:pt x="12574021" y="6352573"/>
                  </a:lnTo>
                  <a:lnTo>
                    <a:pt x="12577694" y="6354139"/>
                  </a:lnTo>
                  <a:lnTo>
                    <a:pt x="12579313" y="6354041"/>
                  </a:lnTo>
                  <a:lnTo>
                    <a:pt x="12580884" y="6353134"/>
                  </a:lnTo>
                  <a:lnTo>
                    <a:pt x="12583550" y="6351509"/>
                  </a:lnTo>
                  <a:lnTo>
                    <a:pt x="12584498" y="6348362"/>
                  </a:lnTo>
                  <a:lnTo>
                    <a:pt x="12579624" y="6340365"/>
                  </a:lnTo>
                  <a:close/>
                </a:path>
                <a:path w="18829020" h="11215370">
                  <a:moveTo>
                    <a:pt x="12535465" y="6266288"/>
                  </a:moveTo>
                  <a:lnTo>
                    <a:pt x="12532318" y="6265339"/>
                  </a:lnTo>
                  <a:lnTo>
                    <a:pt x="12526986" y="6268590"/>
                  </a:lnTo>
                  <a:lnTo>
                    <a:pt x="12526038" y="6271737"/>
                  </a:lnTo>
                  <a:lnTo>
                    <a:pt x="12529287" y="6277068"/>
                  </a:lnTo>
                  <a:lnTo>
                    <a:pt x="12529861" y="6278497"/>
                  </a:lnTo>
                  <a:lnTo>
                    <a:pt x="12533534" y="6280064"/>
                  </a:lnTo>
                  <a:lnTo>
                    <a:pt x="12535155" y="6279966"/>
                  </a:lnTo>
                  <a:lnTo>
                    <a:pt x="12536726" y="6279057"/>
                  </a:lnTo>
                  <a:lnTo>
                    <a:pt x="12539392" y="6277433"/>
                  </a:lnTo>
                  <a:lnTo>
                    <a:pt x="12540340" y="6274286"/>
                  </a:lnTo>
                  <a:lnTo>
                    <a:pt x="12535465" y="6266288"/>
                  </a:lnTo>
                  <a:close/>
                </a:path>
                <a:path w="18829020" h="11215370">
                  <a:moveTo>
                    <a:pt x="12490972" y="6192069"/>
                  </a:moveTo>
                  <a:lnTo>
                    <a:pt x="12487825" y="6191121"/>
                  </a:lnTo>
                  <a:lnTo>
                    <a:pt x="12482494" y="6194371"/>
                  </a:lnTo>
                  <a:lnTo>
                    <a:pt x="12481544" y="6197518"/>
                  </a:lnTo>
                  <a:lnTo>
                    <a:pt x="12484795" y="6202849"/>
                  </a:lnTo>
                  <a:lnTo>
                    <a:pt x="12485370" y="6204278"/>
                  </a:lnTo>
                  <a:lnTo>
                    <a:pt x="12489039" y="6205844"/>
                  </a:lnTo>
                  <a:lnTo>
                    <a:pt x="12490662" y="6205747"/>
                  </a:lnTo>
                  <a:lnTo>
                    <a:pt x="12492233" y="6204838"/>
                  </a:lnTo>
                  <a:lnTo>
                    <a:pt x="12494899" y="6203214"/>
                  </a:lnTo>
                  <a:lnTo>
                    <a:pt x="12495846" y="6200066"/>
                  </a:lnTo>
                  <a:lnTo>
                    <a:pt x="12490972" y="6192069"/>
                  </a:lnTo>
                  <a:close/>
                </a:path>
                <a:path w="18829020" h="11215370">
                  <a:moveTo>
                    <a:pt x="12446003" y="6118041"/>
                  </a:moveTo>
                  <a:lnTo>
                    <a:pt x="12442857" y="6117094"/>
                  </a:lnTo>
                  <a:lnTo>
                    <a:pt x="12437526" y="6120343"/>
                  </a:lnTo>
                  <a:lnTo>
                    <a:pt x="12436578" y="6123491"/>
                  </a:lnTo>
                  <a:lnTo>
                    <a:pt x="12439826" y="6128822"/>
                  </a:lnTo>
                  <a:lnTo>
                    <a:pt x="12440400" y="6130251"/>
                  </a:lnTo>
                  <a:lnTo>
                    <a:pt x="12444072" y="6131817"/>
                  </a:lnTo>
                  <a:lnTo>
                    <a:pt x="12446026" y="6131861"/>
                  </a:lnTo>
                  <a:lnTo>
                    <a:pt x="12447598" y="6130953"/>
                  </a:lnTo>
                  <a:lnTo>
                    <a:pt x="12449930" y="6129187"/>
                  </a:lnTo>
                  <a:lnTo>
                    <a:pt x="12450878" y="6126039"/>
                  </a:lnTo>
                  <a:lnTo>
                    <a:pt x="12446003" y="6118041"/>
                  </a:lnTo>
                  <a:close/>
                </a:path>
                <a:path w="18829020" h="11215370">
                  <a:moveTo>
                    <a:pt x="12400082" y="6044397"/>
                  </a:moveTo>
                  <a:lnTo>
                    <a:pt x="12396935" y="6043449"/>
                  </a:lnTo>
                  <a:lnTo>
                    <a:pt x="12394268" y="6045074"/>
                  </a:lnTo>
                  <a:lnTo>
                    <a:pt x="12391936" y="6046841"/>
                  </a:lnTo>
                  <a:lnTo>
                    <a:pt x="12391095" y="6049639"/>
                  </a:lnTo>
                  <a:lnTo>
                    <a:pt x="12390990" y="6049989"/>
                  </a:lnTo>
                  <a:lnTo>
                    <a:pt x="12394239" y="6055320"/>
                  </a:lnTo>
                  <a:lnTo>
                    <a:pt x="12394814" y="6056749"/>
                  </a:lnTo>
                  <a:lnTo>
                    <a:pt x="12396816" y="6057603"/>
                  </a:lnTo>
                  <a:lnTo>
                    <a:pt x="12397293" y="6057412"/>
                  </a:lnTo>
                  <a:lnTo>
                    <a:pt x="12398628" y="6057981"/>
                  </a:lnTo>
                  <a:lnTo>
                    <a:pt x="12400582" y="6058026"/>
                  </a:lnTo>
                  <a:lnTo>
                    <a:pt x="12402153" y="6057118"/>
                  </a:lnTo>
                  <a:lnTo>
                    <a:pt x="12404484" y="6055350"/>
                  </a:lnTo>
                  <a:lnTo>
                    <a:pt x="12405327" y="6052553"/>
                  </a:lnTo>
                  <a:lnTo>
                    <a:pt x="12405432" y="6052203"/>
                  </a:lnTo>
                  <a:lnTo>
                    <a:pt x="12403808" y="6049537"/>
                  </a:lnTo>
                  <a:lnTo>
                    <a:pt x="12401850" y="6046730"/>
                  </a:lnTo>
                  <a:lnTo>
                    <a:pt x="12400082" y="6044397"/>
                  </a:lnTo>
                  <a:close/>
                </a:path>
                <a:path w="18829020" h="11215370">
                  <a:moveTo>
                    <a:pt x="12354161" y="5970752"/>
                  </a:moveTo>
                  <a:lnTo>
                    <a:pt x="12350872" y="5970139"/>
                  </a:lnTo>
                  <a:lnTo>
                    <a:pt x="12345539" y="5973388"/>
                  </a:lnTo>
                  <a:lnTo>
                    <a:pt x="12344994" y="5976312"/>
                  </a:lnTo>
                  <a:lnTo>
                    <a:pt x="12344926" y="5976677"/>
                  </a:lnTo>
                  <a:lnTo>
                    <a:pt x="12346551" y="5979343"/>
                  </a:lnTo>
                  <a:lnTo>
                    <a:pt x="12348509" y="5982151"/>
                  </a:lnTo>
                  <a:lnTo>
                    <a:pt x="12348750" y="5983437"/>
                  </a:lnTo>
                  <a:lnTo>
                    <a:pt x="12350753" y="5984291"/>
                  </a:lnTo>
                  <a:lnTo>
                    <a:pt x="12351228" y="5984101"/>
                  </a:lnTo>
                  <a:lnTo>
                    <a:pt x="12352563" y="5984670"/>
                  </a:lnTo>
                  <a:lnTo>
                    <a:pt x="12354518" y="5984715"/>
                  </a:lnTo>
                  <a:lnTo>
                    <a:pt x="12356089" y="5983806"/>
                  </a:lnTo>
                  <a:lnTo>
                    <a:pt x="12358754" y="5982182"/>
                  </a:lnTo>
                  <a:lnTo>
                    <a:pt x="12359301" y="5979258"/>
                  </a:lnTo>
                  <a:lnTo>
                    <a:pt x="12359369" y="5978893"/>
                  </a:lnTo>
                  <a:lnTo>
                    <a:pt x="12357744" y="5976226"/>
                  </a:lnTo>
                  <a:lnTo>
                    <a:pt x="12355785" y="5973417"/>
                  </a:lnTo>
                  <a:lnTo>
                    <a:pt x="12354161" y="5970752"/>
                  </a:lnTo>
                  <a:close/>
                </a:path>
                <a:path w="18829020" h="11215370">
                  <a:moveTo>
                    <a:pt x="12307478" y="5897966"/>
                  </a:moveTo>
                  <a:lnTo>
                    <a:pt x="12304189" y="5897352"/>
                  </a:lnTo>
                  <a:lnTo>
                    <a:pt x="12298858" y="5900603"/>
                  </a:lnTo>
                  <a:lnTo>
                    <a:pt x="12298312" y="5903526"/>
                  </a:lnTo>
                  <a:lnTo>
                    <a:pt x="12298244" y="5903892"/>
                  </a:lnTo>
                  <a:lnTo>
                    <a:pt x="12299868" y="5906558"/>
                  </a:lnTo>
                  <a:lnTo>
                    <a:pt x="12301826" y="5909365"/>
                  </a:lnTo>
                  <a:lnTo>
                    <a:pt x="12302067" y="5910651"/>
                  </a:lnTo>
                  <a:lnTo>
                    <a:pt x="12305740" y="5912218"/>
                  </a:lnTo>
                  <a:lnTo>
                    <a:pt x="12307835" y="5911928"/>
                  </a:lnTo>
                  <a:lnTo>
                    <a:pt x="12309407" y="5911020"/>
                  </a:lnTo>
                  <a:lnTo>
                    <a:pt x="12312073" y="5909396"/>
                  </a:lnTo>
                  <a:lnTo>
                    <a:pt x="12312618" y="5906473"/>
                  </a:lnTo>
                  <a:lnTo>
                    <a:pt x="12312686" y="5906107"/>
                  </a:lnTo>
                  <a:lnTo>
                    <a:pt x="12311062" y="5903441"/>
                  </a:lnTo>
                  <a:lnTo>
                    <a:pt x="12309103" y="5900632"/>
                  </a:lnTo>
                  <a:lnTo>
                    <a:pt x="12307478" y="5897966"/>
                  </a:lnTo>
                  <a:close/>
                </a:path>
                <a:path w="18829020" h="11215370">
                  <a:moveTo>
                    <a:pt x="12259559" y="5826231"/>
                  </a:moveTo>
                  <a:lnTo>
                    <a:pt x="12255936" y="5825475"/>
                  </a:lnTo>
                  <a:lnTo>
                    <a:pt x="12253604" y="5827243"/>
                  </a:lnTo>
                  <a:lnTo>
                    <a:pt x="12250938" y="5828867"/>
                  </a:lnTo>
                  <a:lnTo>
                    <a:pt x="12250182" y="5832489"/>
                  </a:lnTo>
                  <a:lnTo>
                    <a:pt x="12251948" y="5834822"/>
                  </a:lnTo>
                  <a:lnTo>
                    <a:pt x="12253907" y="5837630"/>
                  </a:lnTo>
                  <a:lnTo>
                    <a:pt x="12254290" y="5838583"/>
                  </a:lnTo>
                  <a:lnTo>
                    <a:pt x="12256292" y="5839437"/>
                  </a:lnTo>
                  <a:lnTo>
                    <a:pt x="12256150" y="5839771"/>
                  </a:lnTo>
                  <a:lnTo>
                    <a:pt x="12257819" y="5840483"/>
                  </a:lnTo>
                  <a:lnTo>
                    <a:pt x="12259916" y="5840194"/>
                  </a:lnTo>
                  <a:lnTo>
                    <a:pt x="12261487" y="5839285"/>
                  </a:lnTo>
                  <a:lnTo>
                    <a:pt x="12264153" y="5837661"/>
                  </a:lnTo>
                  <a:lnTo>
                    <a:pt x="12264909" y="5834037"/>
                  </a:lnTo>
                  <a:lnTo>
                    <a:pt x="12263142" y="5831706"/>
                  </a:lnTo>
                  <a:lnTo>
                    <a:pt x="12261184" y="5828898"/>
                  </a:lnTo>
                  <a:lnTo>
                    <a:pt x="12259559" y="5826231"/>
                  </a:lnTo>
                  <a:close/>
                </a:path>
                <a:path w="18829020" h="11215370">
                  <a:moveTo>
                    <a:pt x="12210353" y="5754738"/>
                  </a:moveTo>
                  <a:lnTo>
                    <a:pt x="12206729" y="5753981"/>
                  </a:lnTo>
                  <a:lnTo>
                    <a:pt x="12202066" y="5757515"/>
                  </a:lnTo>
                  <a:lnTo>
                    <a:pt x="12201310" y="5761138"/>
                  </a:lnTo>
                  <a:lnTo>
                    <a:pt x="12203077" y="5763471"/>
                  </a:lnTo>
                  <a:lnTo>
                    <a:pt x="12205035" y="5766279"/>
                  </a:lnTo>
                  <a:lnTo>
                    <a:pt x="12205752" y="5767374"/>
                  </a:lnTo>
                  <a:lnTo>
                    <a:pt x="12209090" y="5768798"/>
                  </a:lnTo>
                  <a:lnTo>
                    <a:pt x="12211043" y="5768842"/>
                  </a:lnTo>
                  <a:lnTo>
                    <a:pt x="12212757" y="5767600"/>
                  </a:lnTo>
                  <a:lnTo>
                    <a:pt x="12215089" y="5765832"/>
                  </a:lnTo>
                  <a:lnTo>
                    <a:pt x="12215845" y="5762209"/>
                  </a:lnTo>
                  <a:lnTo>
                    <a:pt x="12214079" y="5759877"/>
                  </a:lnTo>
                  <a:lnTo>
                    <a:pt x="12212120" y="5757070"/>
                  </a:lnTo>
                  <a:lnTo>
                    <a:pt x="12210353" y="5754738"/>
                  </a:lnTo>
                  <a:close/>
                </a:path>
                <a:path w="18829020" h="11215370">
                  <a:moveTo>
                    <a:pt x="12159434" y="5684485"/>
                  </a:moveTo>
                  <a:lnTo>
                    <a:pt x="12156145" y="5683870"/>
                  </a:lnTo>
                  <a:lnTo>
                    <a:pt x="12151480" y="5687405"/>
                  </a:lnTo>
                  <a:lnTo>
                    <a:pt x="12150867" y="5690694"/>
                  </a:lnTo>
                  <a:lnTo>
                    <a:pt x="12152633" y="5693026"/>
                  </a:lnTo>
                  <a:lnTo>
                    <a:pt x="12154591" y="5695834"/>
                  </a:lnTo>
                  <a:lnTo>
                    <a:pt x="12155310" y="5696930"/>
                  </a:lnTo>
                  <a:lnTo>
                    <a:pt x="12158313" y="5698211"/>
                  </a:lnTo>
                  <a:lnTo>
                    <a:pt x="12160267" y="5698256"/>
                  </a:lnTo>
                  <a:lnTo>
                    <a:pt x="12161981" y="5697013"/>
                  </a:lnTo>
                  <a:lnTo>
                    <a:pt x="12164312" y="5695247"/>
                  </a:lnTo>
                  <a:lnTo>
                    <a:pt x="12164927" y="5691957"/>
                  </a:lnTo>
                  <a:lnTo>
                    <a:pt x="12163160" y="5689625"/>
                  </a:lnTo>
                  <a:lnTo>
                    <a:pt x="12161201" y="5686816"/>
                  </a:lnTo>
                  <a:lnTo>
                    <a:pt x="12159434" y="5684485"/>
                  </a:lnTo>
                  <a:close/>
                </a:path>
                <a:path w="18829020" h="11215370">
                  <a:moveTo>
                    <a:pt x="12108372" y="5614566"/>
                  </a:moveTo>
                  <a:lnTo>
                    <a:pt x="12104940" y="5614286"/>
                  </a:lnTo>
                  <a:lnTo>
                    <a:pt x="12100275" y="5617820"/>
                  </a:lnTo>
                  <a:lnTo>
                    <a:pt x="12099995" y="5621251"/>
                  </a:lnTo>
                  <a:lnTo>
                    <a:pt x="12101763" y="5623583"/>
                  </a:lnTo>
                  <a:lnTo>
                    <a:pt x="12103722" y="5626392"/>
                  </a:lnTo>
                  <a:lnTo>
                    <a:pt x="12104105" y="5627345"/>
                  </a:lnTo>
                  <a:lnTo>
                    <a:pt x="12107441" y="5628768"/>
                  </a:lnTo>
                  <a:lnTo>
                    <a:pt x="12109538" y="5628479"/>
                  </a:lnTo>
                  <a:lnTo>
                    <a:pt x="12111252" y="5627237"/>
                  </a:lnTo>
                  <a:lnTo>
                    <a:pt x="12113585" y="5625469"/>
                  </a:lnTo>
                  <a:lnTo>
                    <a:pt x="12113864" y="5622038"/>
                  </a:lnTo>
                  <a:lnTo>
                    <a:pt x="12112098" y="5619706"/>
                  </a:lnTo>
                  <a:lnTo>
                    <a:pt x="12110138" y="5616898"/>
                  </a:lnTo>
                  <a:lnTo>
                    <a:pt x="12108372" y="5614566"/>
                  </a:lnTo>
                  <a:close/>
                </a:path>
                <a:path w="18829020" h="11215370">
                  <a:moveTo>
                    <a:pt x="1811458" y="1181602"/>
                  </a:moveTo>
                  <a:lnTo>
                    <a:pt x="1803113" y="1178042"/>
                  </a:lnTo>
                  <a:lnTo>
                    <a:pt x="1799779" y="1179383"/>
                  </a:lnTo>
                  <a:lnTo>
                    <a:pt x="1797502" y="1184723"/>
                  </a:lnTo>
                  <a:lnTo>
                    <a:pt x="1798841" y="1188057"/>
                  </a:lnTo>
                  <a:lnTo>
                    <a:pt x="1807187" y="1191616"/>
                  </a:lnTo>
                  <a:lnTo>
                    <a:pt x="1810521" y="1190276"/>
                  </a:lnTo>
                  <a:lnTo>
                    <a:pt x="1812799" y="1184936"/>
                  </a:lnTo>
                  <a:lnTo>
                    <a:pt x="1811458" y="1181602"/>
                  </a:lnTo>
                  <a:close/>
                </a:path>
                <a:path w="18829020" h="11215370">
                  <a:moveTo>
                    <a:pt x="1891386" y="1215302"/>
                  </a:moveTo>
                  <a:lnTo>
                    <a:pt x="1883040" y="1211742"/>
                  </a:lnTo>
                  <a:lnTo>
                    <a:pt x="1879706" y="1213082"/>
                  </a:lnTo>
                  <a:lnTo>
                    <a:pt x="1877428" y="1218422"/>
                  </a:lnTo>
                  <a:lnTo>
                    <a:pt x="1878768" y="1221756"/>
                  </a:lnTo>
                  <a:lnTo>
                    <a:pt x="1887114" y="1225316"/>
                  </a:lnTo>
                  <a:lnTo>
                    <a:pt x="1890448" y="1223976"/>
                  </a:lnTo>
                  <a:lnTo>
                    <a:pt x="1892726" y="1218636"/>
                  </a:lnTo>
                  <a:lnTo>
                    <a:pt x="1891386" y="1215302"/>
                  </a:lnTo>
                  <a:close/>
                </a:path>
                <a:path w="18829020" h="11215370">
                  <a:moveTo>
                    <a:pt x="1732150" y="1147377"/>
                  </a:moveTo>
                  <a:lnTo>
                    <a:pt x="1726475" y="1144956"/>
                  </a:lnTo>
                  <a:lnTo>
                    <a:pt x="1722203" y="1154971"/>
                  </a:lnTo>
                  <a:lnTo>
                    <a:pt x="1727878" y="1157391"/>
                  </a:lnTo>
                  <a:lnTo>
                    <a:pt x="1731212" y="1156051"/>
                  </a:lnTo>
                  <a:lnTo>
                    <a:pt x="1733490" y="1150711"/>
                  </a:lnTo>
                  <a:lnTo>
                    <a:pt x="1732150" y="1147377"/>
                  </a:lnTo>
                  <a:close/>
                </a:path>
                <a:path w="18829020" h="11215370">
                  <a:moveTo>
                    <a:pt x="1971597" y="1248333"/>
                  </a:moveTo>
                  <a:lnTo>
                    <a:pt x="1962918" y="1244631"/>
                  </a:lnTo>
                  <a:lnTo>
                    <a:pt x="1959918" y="1246114"/>
                  </a:lnTo>
                  <a:lnTo>
                    <a:pt x="1957640" y="1251455"/>
                  </a:lnTo>
                  <a:lnTo>
                    <a:pt x="1958980" y="1254788"/>
                  </a:lnTo>
                  <a:lnTo>
                    <a:pt x="1967659" y="1258490"/>
                  </a:lnTo>
                  <a:lnTo>
                    <a:pt x="1970659" y="1257009"/>
                  </a:lnTo>
                  <a:lnTo>
                    <a:pt x="1973080" y="1251334"/>
                  </a:lnTo>
                  <a:lnTo>
                    <a:pt x="1971597" y="1248333"/>
                  </a:lnTo>
                  <a:close/>
                </a:path>
                <a:path w="18829020" h="11215370">
                  <a:moveTo>
                    <a:pt x="1652935" y="1112008"/>
                  </a:moveTo>
                  <a:lnTo>
                    <a:pt x="1644589" y="1108448"/>
                  </a:lnTo>
                  <a:lnTo>
                    <a:pt x="1641256" y="1109789"/>
                  </a:lnTo>
                  <a:lnTo>
                    <a:pt x="1638978" y="1115130"/>
                  </a:lnTo>
                  <a:lnTo>
                    <a:pt x="1640318" y="1118462"/>
                  </a:lnTo>
                  <a:lnTo>
                    <a:pt x="1648663" y="1122022"/>
                  </a:lnTo>
                  <a:lnTo>
                    <a:pt x="1651997" y="1120683"/>
                  </a:lnTo>
                  <a:lnTo>
                    <a:pt x="1654275" y="1115342"/>
                  </a:lnTo>
                  <a:lnTo>
                    <a:pt x="1652935" y="1112008"/>
                  </a:lnTo>
                  <a:close/>
                </a:path>
                <a:path w="18829020" h="11215370">
                  <a:moveTo>
                    <a:pt x="12055311" y="5546555"/>
                  </a:moveTo>
                  <a:lnTo>
                    <a:pt x="12051881" y="5546276"/>
                  </a:lnTo>
                  <a:lnTo>
                    <a:pt x="12047216" y="5549811"/>
                  </a:lnTo>
                  <a:lnTo>
                    <a:pt x="12046936" y="5553242"/>
                  </a:lnTo>
                  <a:lnTo>
                    <a:pt x="12048703" y="5555575"/>
                  </a:lnTo>
                  <a:lnTo>
                    <a:pt x="12050803" y="5558048"/>
                  </a:lnTo>
                  <a:lnTo>
                    <a:pt x="12051186" y="5559000"/>
                  </a:lnTo>
                  <a:lnTo>
                    <a:pt x="12054525" y="5560425"/>
                  </a:lnTo>
                  <a:lnTo>
                    <a:pt x="12056621" y="5560136"/>
                  </a:lnTo>
                  <a:lnTo>
                    <a:pt x="12058335" y="5558894"/>
                  </a:lnTo>
                  <a:lnTo>
                    <a:pt x="12060666" y="5557127"/>
                  </a:lnTo>
                  <a:lnTo>
                    <a:pt x="12060948" y="5553695"/>
                  </a:lnTo>
                  <a:lnTo>
                    <a:pt x="12059180" y="5551363"/>
                  </a:lnTo>
                  <a:lnTo>
                    <a:pt x="12057079" y="5548888"/>
                  </a:lnTo>
                  <a:lnTo>
                    <a:pt x="12055311" y="5546555"/>
                  </a:lnTo>
                  <a:close/>
                </a:path>
                <a:path w="18829020" h="11215370">
                  <a:moveTo>
                    <a:pt x="2052094" y="1280697"/>
                  </a:moveTo>
                  <a:lnTo>
                    <a:pt x="2043415" y="1276995"/>
                  </a:lnTo>
                  <a:lnTo>
                    <a:pt x="2040415" y="1278478"/>
                  </a:lnTo>
                  <a:lnTo>
                    <a:pt x="2037994" y="1284153"/>
                  </a:lnTo>
                  <a:lnTo>
                    <a:pt x="2039477" y="1287152"/>
                  </a:lnTo>
                  <a:lnTo>
                    <a:pt x="2042148" y="1288291"/>
                  </a:lnTo>
                  <a:lnTo>
                    <a:pt x="2042290" y="1287957"/>
                  </a:lnTo>
                  <a:lnTo>
                    <a:pt x="2048299" y="1290520"/>
                  </a:lnTo>
                  <a:lnTo>
                    <a:pt x="2051298" y="1289039"/>
                  </a:lnTo>
                  <a:lnTo>
                    <a:pt x="2053577" y="1283698"/>
                  </a:lnTo>
                  <a:lnTo>
                    <a:pt x="2052094" y="1280697"/>
                  </a:lnTo>
                  <a:close/>
                </a:path>
                <a:path w="18829020" h="11215370">
                  <a:moveTo>
                    <a:pt x="1573863" y="1076305"/>
                  </a:moveTo>
                  <a:lnTo>
                    <a:pt x="1568188" y="1073884"/>
                  </a:lnTo>
                  <a:lnTo>
                    <a:pt x="1563916" y="1083899"/>
                  </a:lnTo>
                  <a:lnTo>
                    <a:pt x="1569257" y="1086177"/>
                  </a:lnTo>
                  <a:lnTo>
                    <a:pt x="1572448" y="1085172"/>
                  </a:lnTo>
                  <a:lnTo>
                    <a:pt x="1573587" y="1082502"/>
                  </a:lnTo>
                  <a:lnTo>
                    <a:pt x="1575202" y="1079639"/>
                  </a:lnTo>
                  <a:lnTo>
                    <a:pt x="1573863" y="1076305"/>
                  </a:lnTo>
                  <a:close/>
                </a:path>
                <a:path w="18829020" h="11215370">
                  <a:moveTo>
                    <a:pt x="2132257" y="1312920"/>
                  </a:moveTo>
                  <a:lnTo>
                    <a:pt x="2123911" y="1309360"/>
                  </a:lnTo>
                  <a:lnTo>
                    <a:pt x="2120912" y="1310842"/>
                  </a:lnTo>
                  <a:lnTo>
                    <a:pt x="2118633" y="1316183"/>
                  </a:lnTo>
                  <a:lnTo>
                    <a:pt x="2120116" y="1319183"/>
                  </a:lnTo>
                  <a:lnTo>
                    <a:pt x="2128461" y="1322743"/>
                  </a:lnTo>
                  <a:lnTo>
                    <a:pt x="2131461" y="1321260"/>
                  </a:lnTo>
                  <a:lnTo>
                    <a:pt x="2133739" y="1315919"/>
                  </a:lnTo>
                  <a:lnTo>
                    <a:pt x="2132257" y="1312920"/>
                  </a:lnTo>
                  <a:close/>
                </a:path>
                <a:path w="18829020" h="11215370">
                  <a:moveTo>
                    <a:pt x="1487490" y="1035516"/>
                  </a:moveTo>
                  <a:lnTo>
                    <a:pt x="1484157" y="1036855"/>
                  </a:lnTo>
                  <a:lnTo>
                    <a:pt x="1482649" y="1040159"/>
                  </a:lnTo>
                  <a:lnTo>
                    <a:pt x="1481544" y="1042055"/>
                  </a:lnTo>
                  <a:lnTo>
                    <a:pt x="1482742" y="1045722"/>
                  </a:lnTo>
                  <a:lnTo>
                    <a:pt x="1491422" y="1049425"/>
                  </a:lnTo>
                  <a:lnTo>
                    <a:pt x="1494612" y="1048419"/>
                  </a:lnTo>
                  <a:lnTo>
                    <a:pt x="1496120" y="1045116"/>
                  </a:lnTo>
                  <a:lnTo>
                    <a:pt x="1497225" y="1043219"/>
                  </a:lnTo>
                  <a:lnTo>
                    <a:pt x="1496027" y="1039552"/>
                  </a:lnTo>
                  <a:lnTo>
                    <a:pt x="1490352" y="1037132"/>
                  </a:lnTo>
                  <a:lnTo>
                    <a:pt x="1487490" y="1035516"/>
                  </a:lnTo>
                  <a:close/>
                </a:path>
                <a:path w="18829020" h="11215370">
                  <a:moveTo>
                    <a:pt x="2212989" y="1343806"/>
                  </a:moveTo>
                  <a:lnTo>
                    <a:pt x="2204644" y="1340246"/>
                  </a:lnTo>
                  <a:lnTo>
                    <a:pt x="2201643" y="1341729"/>
                  </a:lnTo>
                  <a:lnTo>
                    <a:pt x="2199365" y="1347070"/>
                  </a:lnTo>
                  <a:lnTo>
                    <a:pt x="2200848" y="1350071"/>
                  </a:lnTo>
                  <a:lnTo>
                    <a:pt x="2209193" y="1353631"/>
                  </a:lnTo>
                  <a:lnTo>
                    <a:pt x="2212193" y="1352148"/>
                  </a:lnTo>
                  <a:lnTo>
                    <a:pt x="2214472" y="1346806"/>
                  </a:lnTo>
                  <a:lnTo>
                    <a:pt x="2212989" y="1343806"/>
                  </a:lnTo>
                  <a:close/>
                </a:path>
                <a:path w="18829020" h="11215370">
                  <a:moveTo>
                    <a:pt x="1409463" y="998287"/>
                  </a:moveTo>
                  <a:lnTo>
                    <a:pt x="1406130" y="999627"/>
                  </a:lnTo>
                  <a:lnTo>
                    <a:pt x="1404622" y="1002930"/>
                  </a:lnTo>
                  <a:lnTo>
                    <a:pt x="1403517" y="1004825"/>
                  </a:lnTo>
                  <a:lnTo>
                    <a:pt x="1404715" y="1008493"/>
                  </a:lnTo>
                  <a:lnTo>
                    <a:pt x="1413394" y="1012196"/>
                  </a:lnTo>
                  <a:lnTo>
                    <a:pt x="1416586" y="1011189"/>
                  </a:lnTo>
                  <a:lnTo>
                    <a:pt x="1418093" y="1007887"/>
                  </a:lnTo>
                  <a:lnTo>
                    <a:pt x="1419198" y="1005990"/>
                  </a:lnTo>
                  <a:lnTo>
                    <a:pt x="1418000" y="1002323"/>
                  </a:lnTo>
                  <a:lnTo>
                    <a:pt x="1412325" y="999903"/>
                  </a:lnTo>
                  <a:lnTo>
                    <a:pt x="1409463" y="998287"/>
                  </a:lnTo>
                  <a:close/>
                </a:path>
                <a:path w="18829020" h="11215370">
                  <a:moveTo>
                    <a:pt x="2294341" y="1374168"/>
                  </a:moveTo>
                  <a:lnTo>
                    <a:pt x="2288665" y="1371747"/>
                  </a:lnTo>
                  <a:lnTo>
                    <a:pt x="2285852" y="1370942"/>
                  </a:lnTo>
                  <a:lnTo>
                    <a:pt x="2282853" y="1372424"/>
                  </a:lnTo>
                  <a:lnTo>
                    <a:pt x="2280574" y="1377765"/>
                  </a:lnTo>
                  <a:lnTo>
                    <a:pt x="2282057" y="1380765"/>
                  </a:lnTo>
                  <a:lnTo>
                    <a:pt x="2288065" y="1383328"/>
                  </a:lnTo>
                  <a:lnTo>
                    <a:pt x="2290878" y="1384133"/>
                  </a:lnTo>
                  <a:lnTo>
                    <a:pt x="2293878" y="1382651"/>
                  </a:lnTo>
                  <a:lnTo>
                    <a:pt x="2295017" y="1379981"/>
                  </a:lnTo>
                  <a:lnTo>
                    <a:pt x="2295621" y="1377870"/>
                  </a:lnTo>
                  <a:lnTo>
                    <a:pt x="2295822" y="1377168"/>
                  </a:lnTo>
                  <a:lnTo>
                    <a:pt x="2294341" y="1374168"/>
                  </a:lnTo>
                  <a:close/>
                </a:path>
                <a:path w="18829020" h="11215370">
                  <a:moveTo>
                    <a:pt x="1337539" y="962476"/>
                  </a:moveTo>
                  <a:lnTo>
                    <a:pt x="1331864" y="960056"/>
                  </a:lnTo>
                  <a:lnTo>
                    <a:pt x="1328339" y="960920"/>
                  </a:lnTo>
                  <a:lnTo>
                    <a:pt x="1326060" y="966261"/>
                  </a:lnTo>
                  <a:lnTo>
                    <a:pt x="1327066" y="969452"/>
                  </a:lnTo>
                  <a:lnTo>
                    <a:pt x="1329594" y="970926"/>
                  </a:lnTo>
                  <a:lnTo>
                    <a:pt x="1335603" y="973489"/>
                  </a:lnTo>
                  <a:lnTo>
                    <a:pt x="1338795" y="972482"/>
                  </a:lnTo>
                  <a:lnTo>
                    <a:pt x="1341073" y="967141"/>
                  </a:lnTo>
                  <a:lnTo>
                    <a:pt x="1340067" y="963949"/>
                  </a:lnTo>
                  <a:lnTo>
                    <a:pt x="1337539" y="962476"/>
                  </a:lnTo>
                  <a:close/>
                </a:path>
                <a:path w="18829020" h="11215370">
                  <a:moveTo>
                    <a:pt x="2375692" y="1404529"/>
                  </a:moveTo>
                  <a:lnTo>
                    <a:pt x="2370016" y="1402108"/>
                  </a:lnTo>
                  <a:lnTo>
                    <a:pt x="2367203" y="1401302"/>
                  </a:lnTo>
                  <a:lnTo>
                    <a:pt x="2364203" y="1402785"/>
                  </a:lnTo>
                  <a:lnTo>
                    <a:pt x="2363064" y="1405457"/>
                  </a:lnTo>
                  <a:lnTo>
                    <a:pt x="2362460" y="1407566"/>
                  </a:lnTo>
                  <a:lnTo>
                    <a:pt x="2362259" y="1408269"/>
                  </a:lnTo>
                  <a:lnTo>
                    <a:pt x="2363407" y="1411127"/>
                  </a:lnTo>
                  <a:lnTo>
                    <a:pt x="2369416" y="1413690"/>
                  </a:lnTo>
                  <a:lnTo>
                    <a:pt x="2372229" y="1414495"/>
                  </a:lnTo>
                  <a:lnTo>
                    <a:pt x="2375229" y="1413012"/>
                  </a:lnTo>
                  <a:lnTo>
                    <a:pt x="2376368" y="1410342"/>
                  </a:lnTo>
                  <a:lnTo>
                    <a:pt x="2377000" y="1408244"/>
                  </a:lnTo>
                  <a:lnTo>
                    <a:pt x="2377316" y="1407195"/>
                  </a:lnTo>
                  <a:lnTo>
                    <a:pt x="2375692" y="1404529"/>
                  </a:lnTo>
                  <a:close/>
                </a:path>
                <a:path w="18829020" h="11215370">
                  <a:moveTo>
                    <a:pt x="2456993" y="1434080"/>
                  </a:moveTo>
                  <a:lnTo>
                    <a:pt x="2451318" y="1431660"/>
                  </a:lnTo>
                  <a:lnTo>
                    <a:pt x="2448505" y="1430854"/>
                  </a:lnTo>
                  <a:lnTo>
                    <a:pt x="2445505" y="1432337"/>
                  </a:lnTo>
                  <a:lnTo>
                    <a:pt x="2444366" y="1435007"/>
                  </a:lnTo>
                  <a:lnTo>
                    <a:pt x="2443762" y="1437117"/>
                  </a:lnTo>
                  <a:lnTo>
                    <a:pt x="2443561" y="1437821"/>
                  </a:lnTo>
                  <a:lnTo>
                    <a:pt x="2444709" y="1440679"/>
                  </a:lnTo>
                  <a:lnTo>
                    <a:pt x="2450718" y="1443242"/>
                  </a:lnTo>
                  <a:lnTo>
                    <a:pt x="2453531" y="1444047"/>
                  </a:lnTo>
                  <a:lnTo>
                    <a:pt x="2456531" y="1442564"/>
                  </a:lnTo>
                  <a:lnTo>
                    <a:pt x="2457671" y="1439893"/>
                  </a:lnTo>
                  <a:lnTo>
                    <a:pt x="2458302" y="1437796"/>
                  </a:lnTo>
                  <a:lnTo>
                    <a:pt x="2458618" y="1436747"/>
                  </a:lnTo>
                  <a:lnTo>
                    <a:pt x="2456993" y="1434080"/>
                  </a:lnTo>
                  <a:close/>
                </a:path>
                <a:path w="18829020" h="11215370">
                  <a:moveTo>
                    <a:pt x="1260175" y="922768"/>
                  </a:moveTo>
                  <a:lnTo>
                    <a:pt x="1254500" y="920347"/>
                  </a:lnTo>
                  <a:lnTo>
                    <a:pt x="1250975" y="921211"/>
                  </a:lnTo>
                  <a:lnTo>
                    <a:pt x="1248554" y="926886"/>
                  </a:lnTo>
                  <a:lnTo>
                    <a:pt x="1249560" y="930078"/>
                  </a:lnTo>
                  <a:lnTo>
                    <a:pt x="1252089" y="931551"/>
                  </a:lnTo>
                  <a:lnTo>
                    <a:pt x="1258097" y="934114"/>
                  </a:lnTo>
                  <a:lnTo>
                    <a:pt x="1261288" y="933108"/>
                  </a:lnTo>
                  <a:lnTo>
                    <a:pt x="1263709" y="927432"/>
                  </a:lnTo>
                  <a:lnTo>
                    <a:pt x="1262704" y="924241"/>
                  </a:lnTo>
                  <a:lnTo>
                    <a:pt x="1260175" y="922768"/>
                  </a:lnTo>
                  <a:close/>
                </a:path>
                <a:path w="18829020" h="11215370">
                  <a:moveTo>
                    <a:pt x="2538723" y="1462630"/>
                  </a:moveTo>
                  <a:lnTo>
                    <a:pt x="2535909" y="1461825"/>
                  </a:lnTo>
                  <a:lnTo>
                    <a:pt x="2532905" y="1460543"/>
                  </a:lnTo>
                  <a:lnTo>
                    <a:pt x="2530092" y="1459738"/>
                  </a:lnTo>
                  <a:lnTo>
                    <a:pt x="2527092" y="1461221"/>
                  </a:lnTo>
                  <a:lnTo>
                    <a:pt x="2525953" y="1463891"/>
                  </a:lnTo>
                  <a:lnTo>
                    <a:pt x="2525148" y="1466705"/>
                  </a:lnTo>
                  <a:lnTo>
                    <a:pt x="2526296" y="1469561"/>
                  </a:lnTo>
                  <a:lnTo>
                    <a:pt x="2528967" y="1470700"/>
                  </a:lnTo>
                  <a:lnTo>
                    <a:pt x="2529444" y="1470509"/>
                  </a:lnTo>
                  <a:lnTo>
                    <a:pt x="2532448" y="1471790"/>
                  </a:lnTo>
                  <a:lnTo>
                    <a:pt x="2535261" y="1472596"/>
                  </a:lnTo>
                  <a:lnTo>
                    <a:pt x="2538260" y="1471114"/>
                  </a:lnTo>
                  <a:lnTo>
                    <a:pt x="2539400" y="1468443"/>
                  </a:lnTo>
                  <a:lnTo>
                    <a:pt x="2540205" y="1465630"/>
                  </a:lnTo>
                  <a:lnTo>
                    <a:pt x="2538723" y="1462630"/>
                  </a:lnTo>
                  <a:close/>
                </a:path>
                <a:path w="18829020" h="11215370">
                  <a:moveTo>
                    <a:pt x="1183572" y="882200"/>
                  </a:moveTo>
                  <a:lnTo>
                    <a:pt x="1177898" y="879779"/>
                  </a:lnTo>
                  <a:lnTo>
                    <a:pt x="1174372" y="880643"/>
                  </a:lnTo>
                  <a:lnTo>
                    <a:pt x="1172094" y="885985"/>
                  </a:lnTo>
                  <a:lnTo>
                    <a:pt x="1173100" y="889176"/>
                  </a:lnTo>
                  <a:lnTo>
                    <a:pt x="1175486" y="890983"/>
                  </a:lnTo>
                  <a:lnTo>
                    <a:pt x="1181495" y="893547"/>
                  </a:lnTo>
                  <a:lnTo>
                    <a:pt x="1184686" y="892540"/>
                  </a:lnTo>
                  <a:lnTo>
                    <a:pt x="1186964" y="887199"/>
                  </a:lnTo>
                  <a:lnTo>
                    <a:pt x="1185958" y="884007"/>
                  </a:lnTo>
                  <a:lnTo>
                    <a:pt x="1183572" y="882200"/>
                  </a:lnTo>
                  <a:close/>
                </a:path>
                <a:path w="18829020" h="11215370">
                  <a:moveTo>
                    <a:pt x="2620786" y="1491323"/>
                  </a:moveTo>
                  <a:lnTo>
                    <a:pt x="2617973" y="1490517"/>
                  </a:lnTo>
                  <a:lnTo>
                    <a:pt x="2614968" y="1489236"/>
                  </a:lnTo>
                  <a:lnTo>
                    <a:pt x="2612155" y="1488430"/>
                  </a:lnTo>
                  <a:lnTo>
                    <a:pt x="2609156" y="1489912"/>
                  </a:lnTo>
                  <a:lnTo>
                    <a:pt x="2608016" y="1492583"/>
                  </a:lnTo>
                  <a:lnTo>
                    <a:pt x="2607211" y="1495397"/>
                  </a:lnTo>
                  <a:lnTo>
                    <a:pt x="2608359" y="1498253"/>
                  </a:lnTo>
                  <a:lnTo>
                    <a:pt x="2611030" y="1499393"/>
                  </a:lnTo>
                  <a:lnTo>
                    <a:pt x="2611172" y="1499059"/>
                  </a:lnTo>
                  <a:lnTo>
                    <a:pt x="2614511" y="1500483"/>
                  </a:lnTo>
                  <a:lnTo>
                    <a:pt x="2617324" y="1501289"/>
                  </a:lnTo>
                  <a:lnTo>
                    <a:pt x="2620323" y="1499806"/>
                  </a:lnTo>
                  <a:lnTo>
                    <a:pt x="2621463" y="1497135"/>
                  </a:lnTo>
                  <a:lnTo>
                    <a:pt x="2622268" y="1494323"/>
                  </a:lnTo>
                  <a:lnTo>
                    <a:pt x="2620786" y="1491323"/>
                  </a:lnTo>
                  <a:close/>
                </a:path>
                <a:path w="18829020" h="11215370">
                  <a:moveTo>
                    <a:pt x="1101579" y="838545"/>
                  </a:moveTo>
                  <a:lnTo>
                    <a:pt x="1098388" y="839551"/>
                  </a:lnTo>
                  <a:lnTo>
                    <a:pt x="1095442" y="844607"/>
                  </a:lnTo>
                  <a:lnTo>
                    <a:pt x="1096448" y="847798"/>
                  </a:lnTo>
                  <a:lnTo>
                    <a:pt x="1098834" y="849605"/>
                  </a:lnTo>
                  <a:lnTo>
                    <a:pt x="1104842" y="852168"/>
                  </a:lnTo>
                  <a:lnTo>
                    <a:pt x="1107892" y="851496"/>
                  </a:lnTo>
                  <a:lnTo>
                    <a:pt x="1109031" y="848826"/>
                  </a:lnTo>
                  <a:lnTo>
                    <a:pt x="1110504" y="846297"/>
                  </a:lnTo>
                  <a:lnTo>
                    <a:pt x="1109497" y="843106"/>
                  </a:lnTo>
                  <a:lnTo>
                    <a:pt x="1107111" y="841299"/>
                  </a:lnTo>
                  <a:lnTo>
                    <a:pt x="1104107" y="840018"/>
                  </a:lnTo>
                  <a:lnTo>
                    <a:pt x="1101579" y="838545"/>
                  </a:lnTo>
                  <a:close/>
                </a:path>
                <a:path w="18829020" h="11215370">
                  <a:moveTo>
                    <a:pt x="2702657" y="1519539"/>
                  </a:moveTo>
                  <a:lnTo>
                    <a:pt x="2699844" y="1518733"/>
                  </a:lnTo>
                  <a:lnTo>
                    <a:pt x="2696840" y="1517452"/>
                  </a:lnTo>
                  <a:lnTo>
                    <a:pt x="2694027" y="1516647"/>
                  </a:lnTo>
                  <a:lnTo>
                    <a:pt x="2691027" y="1518130"/>
                  </a:lnTo>
                  <a:lnTo>
                    <a:pt x="2689888" y="1520800"/>
                  </a:lnTo>
                  <a:lnTo>
                    <a:pt x="2689083" y="1523612"/>
                  </a:lnTo>
                  <a:lnTo>
                    <a:pt x="2690231" y="1526469"/>
                  </a:lnTo>
                  <a:lnTo>
                    <a:pt x="2692902" y="1527609"/>
                  </a:lnTo>
                  <a:lnTo>
                    <a:pt x="2693044" y="1527275"/>
                  </a:lnTo>
                  <a:lnTo>
                    <a:pt x="2696383" y="1528699"/>
                  </a:lnTo>
                  <a:lnTo>
                    <a:pt x="2699196" y="1529504"/>
                  </a:lnTo>
                  <a:lnTo>
                    <a:pt x="2702195" y="1528022"/>
                  </a:lnTo>
                  <a:lnTo>
                    <a:pt x="2703334" y="1525351"/>
                  </a:lnTo>
                  <a:lnTo>
                    <a:pt x="2704140" y="1522539"/>
                  </a:lnTo>
                  <a:lnTo>
                    <a:pt x="2702657" y="1519539"/>
                  </a:lnTo>
                  <a:close/>
                </a:path>
                <a:path w="18829020" h="11215370">
                  <a:moveTo>
                    <a:pt x="12001157" y="5479264"/>
                  </a:moveTo>
                  <a:lnTo>
                    <a:pt x="11997726" y="5478984"/>
                  </a:lnTo>
                  <a:lnTo>
                    <a:pt x="11993061" y="5482518"/>
                  </a:lnTo>
                  <a:lnTo>
                    <a:pt x="11992781" y="5485950"/>
                  </a:lnTo>
                  <a:lnTo>
                    <a:pt x="11994548" y="5488281"/>
                  </a:lnTo>
                  <a:lnTo>
                    <a:pt x="11996649" y="5490756"/>
                  </a:lnTo>
                  <a:lnTo>
                    <a:pt x="11997031" y="5491708"/>
                  </a:lnTo>
                  <a:lnTo>
                    <a:pt x="12000370" y="5493133"/>
                  </a:lnTo>
                  <a:lnTo>
                    <a:pt x="12002467" y="5492843"/>
                  </a:lnTo>
                  <a:lnTo>
                    <a:pt x="12004180" y="5491602"/>
                  </a:lnTo>
                  <a:lnTo>
                    <a:pt x="12006511" y="5489834"/>
                  </a:lnTo>
                  <a:lnTo>
                    <a:pt x="12006793" y="5486402"/>
                  </a:lnTo>
                  <a:lnTo>
                    <a:pt x="12005025" y="5484070"/>
                  </a:lnTo>
                  <a:lnTo>
                    <a:pt x="12002924" y="5481596"/>
                  </a:lnTo>
                  <a:lnTo>
                    <a:pt x="12001157" y="5479264"/>
                  </a:lnTo>
                  <a:close/>
                </a:path>
                <a:path w="18829020" h="11215370">
                  <a:moveTo>
                    <a:pt x="2784671" y="1547421"/>
                  </a:moveTo>
                  <a:lnTo>
                    <a:pt x="2781858" y="1546615"/>
                  </a:lnTo>
                  <a:lnTo>
                    <a:pt x="2778854" y="1545334"/>
                  </a:lnTo>
                  <a:lnTo>
                    <a:pt x="2775707" y="1544386"/>
                  </a:lnTo>
                  <a:lnTo>
                    <a:pt x="2773041" y="1546010"/>
                  </a:lnTo>
                  <a:lnTo>
                    <a:pt x="2771902" y="1548681"/>
                  </a:lnTo>
                  <a:lnTo>
                    <a:pt x="2771096" y="1551495"/>
                  </a:lnTo>
                  <a:lnTo>
                    <a:pt x="2772245" y="1554352"/>
                  </a:lnTo>
                  <a:lnTo>
                    <a:pt x="2774916" y="1555491"/>
                  </a:lnTo>
                  <a:lnTo>
                    <a:pt x="2775058" y="1555158"/>
                  </a:lnTo>
                  <a:lnTo>
                    <a:pt x="2778396" y="1556582"/>
                  </a:lnTo>
                  <a:lnTo>
                    <a:pt x="2781543" y="1557530"/>
                  </a:lnTo>
                  <a:lnTo>
                    <a:pt x="2784209" y="1555905"/>
                  </a:lnTo>
                  <a:lnTo>
                    <a:pt x="2785348" y="1553233"/>
                  </a:lnTo>
                  <a:lnTo>
                    <a:pt x="2786153" y="1550421"/>
                  </a:lnTo>
                  <a:lnTo>
                    <a:pt x="2784671" y="1547421"/>
                  </a:lnTo>
                  <a:close/>
                </a:path>
                <a:path w="18829020" h="11215370">
                  <a:moveTo>
                    <a:pt x="1026307" y="795782"/>
                  </a:moveTo>
                  <a:lnTo>
                    <a:pt x="1022782" y="796646"/>
                  </a:lnTo>
                  <a:lnTo>
                    <a:pt x="1021643" y="799316"/>
                  </a:lnTo>
                  <a:lnTo>
                    <a:pt x="1020027" y="802179"/>
                  </a:lnTo>
                  <a:lnTo>
                    <a:pt x="1021033" y="805371"/>
                  </a:lnTo>
                  <a:lnTo>
                    <a:pt x="1023419" y="807178"/>
                  </a:lnTo>
                  <a:lnTo>
                    <a:pt x="1029762" y="809883"/>
                  </a:lnTo>
                  <a:lnTo>
                    <a:pt x="1032811" y="809211"/>
                  </a:lnTo>
                  <a:lnTo>
                    <a:pt x="1033950" y="806539"/>
                  </a:lnTo>
                  <a:lnTo>
                    <a:pt x="1035565" y="803678"/>
                  </a:lnTo>
                  <a:lnTo>
                    <a:pt x="1034559" y="800486"/>
                  </a:lnTo>
                  <a:lnTo>
                    <a:pt x="1032173" y="798679"/>
                  </a:lnTo>
                  <a:lnTo>
                    <a:pt x="1029169" y="797398"/>
                  </a:lnTo>
                  <a:lnTo>
                    <a:pt x="1026307" y="795782"/>
                  </a:lnTo>
                  <a:close/>
                </a:path>
                <a:path w="18829020" h="11215370">
                  <a:moveTo>
                    <a:pt x="2866970" y="1574635"/>
                  </a:moveTo>
                  <a:lnTo>
                    <a:pt x="2864157" y="1573830"/>
                  </a:lnTo>
                  <a:lnTo>
                    <a:pt x="2861153" y="1572548"/>
                  </a:lnTo>
                  <a:lnTo>
                    <a:pt x="2858006" y="1571601"/>
                  </a:lnTo>
                  <a:lnTo>
                    <a:pt x="2855340" y="1573226"/>
                  </a:lnTo>
                  <a:lnTo>
                    <a:pt x="2854201" y="1575896"/>
                  </a:lnTo>
                  <a:lnTo>
                    <a:pt x="2853395" y="1578709"/>
                  </a:lnTo>
                  <a:lnTo>
                    <a:pt x="2854544" y="1581566"/>
                  </a:lnTo>
                  <a:lnTo>
                    <a:pt x="2857215" y="1582705"/>
                  </a:lnTo>
                  <a:lnTo>
                    <a:pt x="2857357" y="1582371"/>
                  </a:lnTo>
                  <a:lnTo>
                    <a:pt x="2860695" y="1583795"/>
                  </a:lnTo>
                  <a:lnTo>
                    <a:pt x="2863842" y="1584743"/>
                  </a:lnTo>
                  <a:lnTo>
                    <a:pt x="2866508" y="1583119"/>
                  </a:lnTo>
                  <a:lnTo>
                    <a:pt x="2867647" y="1580449"/>
                  </a:lnTo>
                  <a:lnTo>
                    <a:pt x="2868452" y="1577635"/>
                  </a:lnTo>
                  <a:lnTo>
                    <a:pt x="2866970" y="1574635"/>
                  </a:lnTo>
                  <a:close/>
                </a:path>
                <a:path w="18829020" h="11215370">
                  <a:moveTo>
                    <a:pt x="951796" y="752161"/>
                  </a:moveTo>
                  <a:lnTo>
                    <a:pt x="948271" y="753026"/>
                  </a:lnTo>
                  <a:lnTo>
                    <a:pt x="945325" y="758082"/>
                  </a:lnTo>
                  <a:lnTo>
                    <a:pt x="946188" y="761607"/>
                  </a:lnTo>
                  <a:lnTo>
                    <a:pt x="948574" y="763413"/>
                  </a:lnTo>
                  <a:lnTo>
                    <a:pt x="954917" y="766119"/>
                  </a:lnTo>
                  <a:lnTo>
                    <a:pt x="957966" y="765447"/>
                  </a:lnTo>
                  <a:lnTo>
                    <a:pt x="959105" y="762776"/>
                  </a:lnTo>
                  <a:lnTo>
                    <a:pt x="960578" y="760247"/>
                  </a:lnTo>
                  <a:lnTo>
                    <a:pt x="959714" y="756723"/>
                  </a:lnTo>
                  <a:lnTo>
                    <a:pt x="957329" y="754916"/>
                  </a:lnTo>
                  <a:lnTo>
                    <a:pt x="954324" y="753634"/>
                  </a:lnTo>
                  <a:lnTo>
                    <a:pt x="951796" y="752161"/>
                  </a:lnTo>
                  <a:close/>
                </a:path>
                <a:path w="18829020" h="11215370">
                  <a:moveTo>
                    <a:pt x="2949411" y="1601517"/>
                  </a:moveTo>
                  <a:lnTo>
                    <a:pt x="2946456" y="1601044"/>
                  </a:lnTo>
                  <a:lnTo>
                    <a:pt x="2943452" y="1599763"/>
                  </a:lnTo>
                  <a:lnTo>
                    <a:pt x="2940305" y="1598815"/>
                  </a:lnTo>
                  <a:lnTo>
                    <a:pt x="2937639" y="1600440"/>
                  </a:lnTo>
                  <a:lnTo>
                    <a:pt x="2936500" y="1603110"/>
                  </a:lnTo>
                  <a:lnTo>
                    <a:pt x="2935694" y="1605924"/>
                  </a:lnTo>
                  <a:lnTo>
                    <a:pt x="2936842" y="1608782"/>
                  </a:lnTo>
                  <a:lnTo>
                    <a:pt x="2939513" y="1609921"/>
                  </a:lnTo>
                  <a:lnTo>
                    <a:pt x="2939655" y="1609587"/>
                  </a:lnTo>
                  <a:lnTo>
                    <a:pt x="2942994" y="1611011"/>
                  </a:lnTo>
                  <a:lnTo>
                    <a:pt x="2946141" y="1611959"/>
                  </a:lnTo>
                  <a:lnTo>
                    <a:pt x="2948807" y="1610333"/>
                  </a:lnTo>
                  <a:lnTo>
                    <a:pt x="2949946" y="1607662"/>
                  </a:lnTo>
                  <a:lnTo>
                    <a:pt x="2950894" y="1604516"/>
                  </a:lnTo>
                  <a:lnTo>
                    <a:pt x="2949411" y="1601517"/>
                  </a:lnTo>
                  <a:close/>
                </a:path>
                <a:path w="18829020" h="11215370">
                  <a:moveTo>
                    <a:pt x="3031661" y="1627921"/>
                  </a:moveTo>
                  <a:lnTo>
                    <a:pt x="3028706" y="1627448"/>
                  </a:lnTo>
                  <a:lnTo>
                    <a:pt x="3025701" y="1626167"/>
                  </a:lnTo>
                  <a:lnTo>
                    <a:pt x="3022888" y="1625362"/>
                  </a:lnTo>
                  <a:lnTo>
                    <a:pt x="3020222" y="1626987"/>
                  </a:lnTo>
                  <a:lnTo>
                    <a:pt x="3019083" y="1629658"/>
                  </a:lnTo>
                  <a:lnTo>
                    <a:pt x="3018278" y="1632470"/>
                  </a:lnTo>
                  <a:lnTo>
                    <a:pt x="3019426" y="1635328"/>
                  </a:lnTo>
                  <a:lnTo>
                    <a:pt x="3022097" y="1636467"/>
                  </a:lnTo>
                  <a:lnTo>
                    <a:pt x="3022239" y="1636133"/>
                  </a:lnTo>
                  <a:lnTo>
                    <a:pt x="3025577" y="1637557"/>
                  </a:lnTo>
                  <a:lnTo>
                    <a:pt x="3028390" y="1638363"/>
                  </a:lnTo>
                  <a:lnTo>
                    <a:pt x="3031057" y="1636737"/>
                  </a:lnTo>
                  <a:lnTo>
                    <a:pt x="3032195" y="1634067"/>
                  </a:lnTo>
                  <a:lnTo>
                    <a:pt x="3033144" y="1630920"/>
                  </a:lnTo>
                  <a:lnTo>
                    <a:pt x="3031661" y="1627921"/>
                  </a:lnTo>
                  <a:close/>
                </a:path>
                <a:path w="18829020" h="11215370">
                  <a:moveTo>
                    <a:pt x="883245" y="710294"/>
                  </a:moveTo>
                  <a:lnTo>
                    <a:pt x="880240" y="709012"/>
                  </a:lnTo>
                  <a:lnTo>
                    <a:pt x="877103" y="713592"/>
                  </a:lnTo>
                  <a:lnTo>
                    <a:pt x="874157" y="718648"/>
                  </a:lnTo>
                  <a:lnTo>
                    <a:pt x="880833" y="721496"/>
                  </a:lnTo>
                  <a:lnTo>
                    <a:pt x="883690" y="720349"/>
                  </a:lnTo>
                  <a:lnTo>
                    <a:pt x="885021" y="718154"/>
                  </a:lnTo>
                  <a:lnTo>
                    <a:pt x="886494" y="715625"/>
                  </a:lnTo>
                  <a:lnTo>
                    <a:pt x="885488" y="712434"/>
                  </a:lnTo>
                  <a:lnTo>
                    <a:pt x="883245" y="710294"/>
                  </a:lnTo>
                  <a:close/>
                </a:path>
                <a:path w="18829020" h="11215370">
                  <a:moveTo>
                    <a:pt x="3114245" y="1654468"/>
                  </a:moveTo>
                  <a:lnTo>
                    <a:pt x="3111289" y="1653996"/>
                  </a:lnTo>
                  <a:lnTo>
                    <a:pt x="3105614" y="1651575"/>
                  </a:lnTo>
                  <a:lnTo>
                    <a:pt x="3102806" y="1653535"/>
                  </a:lnTo>
                  <a:lnTo>
                    <a:pt x="3101667" y="1656205"/>
                  </a:lnTo>
                  <a:lnTo>
                    <a:pt x="3101193" y="1657976"/>
                  </a:lnTo>
                  <a:lnTo>
                    <a:pt x="3101004" y="1658684"/>
                  </a:lnTo>
                  <a:lnTo>
                    <a:pt x="3102152" y="1661541"/>
                  </a:lnTo>
                  <a:lnTo>
                    <a:pt x="3108161" y="1664104"/>
                  </a:lnTo>
                  <a:lnTo>
                    <a:pt x="3110974" y="1664909"/>
                  </a:lnTo>
                  <a:lnTo>
                    <a:pt x="3113640" y="1663285"/>
                  </a:lnTo>
                  <a:lnTo>
                    <a:pt x="3114779" y="1660614"/>
                  </a:lnTo>
                  <a:lnTo>
                    <a:pt x="3115727" y="1657468"/>
                  </a:lnTo>
                  <a:lnTo>
                    <a:pt x="3114245" y="1654468"/>
                  </a:lnTo>
                  <a:close/>
                </a:path>
                <a:path w="18829020" h="11215370">
                  <a:moveTo>
                    <a:pt x="11945004" y="5413881"/>
                  </a:moveTo>
                  <a:lnTo>
                    <a:pt x="11941572" y="5413601"/>
                  </a:lnTo>
                  <a:lnTo>
                    <a:pt x="11939240" y="5415367"/>
                  </a:lnTo>
                  <a:lnTo>
                    <a:pt x="11937241" y="5417277"/>
                  </a:lnTo>
                  <a:lnTo>
                    <a:pt x="11936961" y="5420710"/>
                  </a:lnTo>
                  <a:lnTo>
                    <a:pt x="11938729" y="5423042"/>
                  </a:lnTo>
                  <a:lnTo>
                    <a:pt x="11941355" y="5426134"/>
                  </a:lnTo>
                  <a:lnTo>
                    <a:pt x="11944694" y="5427558"/>
                  </a:lnTo>
                  <a:lnTo>
                    <a:pt x="11946789" y="5427268"/>
                  </a:lnTo>
                  <a:lnTo>
                    <a:pt x="11948503" y="5426027"/>
                  </a:lnTo>
                  <a:lnTo>
                    <a:pt x="11950835" y="5424260"/>
                  </a:lnTo>
                  <a:lnTo>
                    <a:pt x="11950781" y="5420685"/>
                  </a:lnTo>
                  <a:lnTo>
                    <a:pt x="11949013" y="5418354"/>
                  </a:lnTo>
                  <a:lnTo>
                    <a:pt x="11946913" y="5415879"/>
                  </a:lnTo>
                  <a:lnTo>
                    <a:pt x="11945004" y="5413881"/>
                  </a:lnTo>
                  <a:close/>
                </a:path>
                <a:path w="18829020" h="11215370">
                  <a:moveTo>
                    <a:pt x="809730" y="664335"/>
                  </a:moveTo>
                  <a:lnTo>
                    <a:pt x="806726" y="663054"/>
                  </a:lnTo>
                  <a:lnTo>
                    <a:pt x="803588" y="667634"/>
                  </a:lnTo>
                  <a:lnTo>
                    <a:pt x="800642" y="672690"/>
                  </a:lnTo>
                  <a:lnTo>
                    <a:pt x="806651" y="675254"/>
                  </a:lnTo>
                  <a:lnTo>
                    <a:pt x="809699" y="674582"/>
                  </a:lnTo>
                  <a:lnTo>
                    <a:pt x="811030" y="672387"/>
                  </a:lnTo>
                  <a:lnTo>
                    <a:pt x="812980" y="669667"/>
                  </a:lnTo>
                  <a:lnTo>
                    <a:pt x="811973" y="666476"/>
                  </a:lnTo>
                  <a:lnTo>
                    <a:pt x="809730" y="664335"/>
                  </a:lnTo>
                  <a:close/>
                </a:path>
                <a:path w="18829020" h="11215370">
                  <a:moveTo>
                    <a:pt x="3196971" y="1680682"/>
                  </a:moveTo>
                  <a:lnTo>
                    <a:pt x="3194016" y="1680209"/>
                  </a:lnTo>
                  <a:lnTo>
                    <a:pt x="3188340" y="1677788"/>
                  </a:lnTo>
                  <a:lnTo>
                    <a:pt x="3185532" y="1679747"/>
                  </a:lnTo>
                  <a:lnTo>
                    <a:pt x="3184393" y="1682417"/>
                  </a:lnTo>
                  <a:lnTo>
                    <a:pt x="3183730" y="1684897"/>
                  </a:lnTo>
                  <a:lnTo>
                    <a:pt x="3184878" y="1687755"/>
                  </a:lnTo>
                  <a:lnTo>
                    <a:pt x="3187549" y="1688894"/>
                  </a:lnTo>
                  <a:lnTo>
                    <a:pt x="3187357" y="1688418"/>
                  </a:lnTo>
                  <a:lnTo>
                    <a:pt x="3193700" y="1691123"/>
                  </a:lnTo>
                  <a:lnTo>
                    <a:pt x="3196508" y="1689164"/>
                  </a:lnTo>
                  <a:lnTo>
                    <a:pt x="3197648" y="1686493"/>
                  </a:lnTo>
                  <a:lnTo>
                    <a:pt x="3198453" y="1683680"/>
                  </a:lnTo>
                  <a:lnTo>
                    <a:pt x="3196971" y="1680682"/>
                  </a:lnTo>
                  <a:close/>
                </a:path>
                <a:path w="18829020" h="11215370">
                  <a:moveTo>
                    <a:pt x="3279505" y="1706418"/>
                  </a:moveTo>
                  <a:lnTo>
                    <a:pt x="3276550" y="1705945"/>
                  </a:lnTo>
                  <a:lnTo>
                    <a:pt x="3270875" y="1703525"/>
                  </a:lnTo>
                  <a:lnTo>
                    <a:pt x="3268066" y="1705484"/>
                  </a:lnTo>
                  <a:lnTo>
                    <a:pt x="3266927" y="1708155"/>
                  </a:lnTo>
                  <a:lnTo>
                    <a:pt x="3266264" y="1710633"/>
                  </a:lnTo>
                  <a:lnTo>
                    <a:pt x="3267413" y="1713491"/>
                  </a:lnTo>
                  <a:lnTo>
                    <a:pt x="3270084" y="1714630"/>
                  </a:lnTo>
                  <a:lnTo>
                    <a:pt x="3270560" y="1714439"/>
                  </a:lnTo>
                  <a:lnTo>
                    <a:pt x="3276235" y="1716859"/>
                  </a:lnTo>
                  <a:lnTo>
                    <a:pt x="3279043" y="1714902"/>
                  </a:lnTo>
                  <a:lnTo>
                    <a:pt x="3281322" y="1709559"/>
                  </a:lnTo>
                  <a:lnTo>
                    <a:pt x="3279505" y="1706418"/>
                  </a:lnTo>
                  <a:close/>
                </a:path>
                <a:path w="18829020" h="11215370">
                  <a:moveTo>
                    <a:pt x="731253" y="614288"/>
                  </a:moveTo>
                  <a:lnTo>
                    <a:pt x="727870" y="614818"/>
                  </a:lnTo>
                  <a:lnTo>
                    <a:pt x="725109" y="619558"/>
                  </a:lnTo>
                  <a:lnTo>
                    <a:pt x="724924" y="619874"/>
                  </a:lnTo>
                  <a:lnTo>
                    <a:pt x="725454" y="623257"/>
                  </a:lnTo>
                  <a:lnTo>
                    <a:pt x="727982" y="624730"/>
                  </a:lnTo>
                  <a:lnTo>
                    <a:pt x="730702" y="626679"/>
                  </a:lnTo>
                  <a:lnTo>
                    <a:pt x="733706" y="627961"/>
                  </a:lnTo>
                  <a:lnTo>
                    <a:pt x="736755" y="627288"/>
                  </a:lnTo>
                  <a:lnTo>
                    <a:pt x="737895" y="625407"/>
                  </a:lnTo>
                  <a:lnTo>
                    <a:pt x="739558" y="622566"/>
                  </a:lnTo>
                  <a:lnTo>
                    <a:pt x="739029" y="619183"/>
                  </a:lnTo>
                  <a:lnTo>
                    <a:pt x="736500" y="617711"/>
                  </a:lnTo>
                  <a:lnTo>
                    <a:pt x="733781" y="615761"/>
                  </a:lnTo>
                  <a:lnTo>
                    <a:pt x="731253" y="614288"/>
                  </a:lnTo>
                  <a:close/>
                </a:path>
                <a:path w="18829020" h="11215370">
                  <a:moveTo>
                    <a:pt x="3362659" y="1731629"/>
                  </a:moveTo>
                  <a:lnTo>
                    <a:pt x="3359703" y="1731158"/>
                  </a:lnTo>
                  <a:lnTo>
                    <a:pt x="3354028" y="1728737"/>
                  </a:lnTo>
                  <a:lnTo>
                    <a:pt x="3351220" y="1730696"/>
                  </a:lnTo>
                  <a:lnTo>
                    <a:pt x="3350081" y="1733366"/>
                  </a:lnTo>
                  <a:lnTo>
                    <a:pt x="3349417" y="1735845"/>
                  </a:lnTo>
                  <a:lnTo>
                    <a:pt x="3350566" y="1738702"/>
                  </a:lnTo>
                  <a:lnTo>
                    <a:pt x="3353237" y="1739841"/>
                  </a:lnTo>
                  <a:lnTo>
                    <a:pt x="3353713" y="1739650"/>
                  </a:lnTo>
                  <a:lnTo>
                    <a:pt x="3359388" y="1742071"/>
                  </a:lnTo>
                  <a:lnTo>
                    <a:pt x="3362196" y="1740112"/>
                  </a:lnTo>
                  <a:lnTo>
                    <a:pt x="3364474" y="1734771"/>
                  </a:lnTo>
                  <a:lnTo>
                    <a:pt x="3362659" y="1731629"/>
                  </a:lnTo>
                  <a:close/>
                </a:path>
                <a:path w="18829020" h="11215370">
                  <a:moveTo>
                    <a:pt x="3445335" y="1757033"/>
                  </a:moveTo>
                  <a:lnTo>
                    <a:pt x="3442380" y="1756561"/>
                  </a:lnTo>
                  <a:lnTo>
                    <a:pt x="3436705" y="1754140"/>
                  </a:lnTo>
                  <a:lnTo>
                    <a:pt x="3433896" y="1756098"/>
                  </a:lnTo>
                  <a:lnTo>
                    <a:pt x="3432757" y="1758769"/>
                  </a:lnTo>
                  <a:lnTo>
                    <a:pt x="3432094" y="1761248"/>
                  </a:lnTo>
                  <a:lnTo>
                    <a:pt x="3433243" y="1764106"/>
                  </a:lnTo>
                  <a:lnTo>
                    <a:pt x="3435913" y="1765245"/>
                  </a:lnTo>
                  <a:lnTo>
                    <a:pt x="3436390" y="1765054"/>
                  </a:lnTo>
                  <a:lnTo>
                    <a:pt x="3442065" y="1767474"/>
                  </a:lnTo>
                  <a:lnTo>
                    <a:pt x="3444874" y="1765515"/>
                  </a:lnTo>
                  <a:lnTo>
                    <a:pt x="3447152" y="1760174"/>
                  </a:lnTo>
                  <a:lnTo>
                    <a:pt x="3445335" y="1757033"/>
                  </a:lnTo>
                  <a:close/>
                </a:path>
                <a:path w="18829020" h="11215370">
                  <a:moveTo>
                    <a:pt x="660022" y="565752"/>
                  </a:moveTo>
                  <a:lnTo>
                    <a:pt x="656639" y="566283"/>
                  </a:lnTo>
                  <a:lnTo>
                    <a:pt x="654831" y="568669"/>
                  </a:lnTo>
                  <a:lnTo>
                    <a:pt x="653359" y="571197"/>
                  </a:lnTo>
                  <a:lnTo>
                    <a:pt x="653889" y="574579"/>
                  </a:lnTo>
                  <a:lnTo>
                    <a:pt x="656275" y="576386"/>
                  </a:lnTo>
                  <a:lnTo>
                    <a:pt x="658994" y="578335"/>
                  </a:lnTo>
                  <a:lnTo>
                    <a:pt x="662333" y="579759"/>
                  </a:lnTo>
                  <a:lnTo>
                    <a:pt x="665381" y="579087"/>
                  </a:lnTo>
                  <a:lnTo>
                    <a:pt x="666712" y="576892"/>
                  </a:lnTo>
                  <a:lnTo>
                    <a:pt x="668184" y="574365"/>
                  </a:lnTo>
                  <a:lnTo>
                    <a:pt x="667655" y="570982"/>
                  </a:lnTo>
                  <a:lnTo>
                    <a:pt x="665269" y="569175"/>
                  </a:lnTo>
                  <a:lnTo>
                    <a:pt x="662550" y="567226"/>
                  </a:lnTo>
                  <a:lnTo>
                    <a:pt x="660022" y="565752"/>
                  </a:lnTo>
                  <a:close/>
                </a:path>
                <a:path w="18829020" h="11215370">
                  <a:moveTo>
                    <a:pt x="11887230" y="5348596"/>
                  </a:moveTo>
                  <a:lnTo>
                    <a:pt x="11883656" y="5348650"/>
                  </a:lnTo>
                  <a:lnTo>
                    <a:pt x="11881659" y="5350559"/>
                  </a:lnTo>
                  <a:lnTo>
                    <a:pt x="11879184" y="5352660"/>
                  </a:lnTo>
                  <a:lnTo>
                    <a:pt x="11879237" y="5356235"/>
                  </a:lnTo>
                  <a:lnTo>
                    <a:pt x="11881147" y="5358232"/>
                  </a:lnTo>
                  <a:lnTo>
                    <a:pt x="11883772" y="5361325"/>
                  </a:lnTo>
                  <a:lnTo>
                    <a:pt x="11885109" y="5361896"/>
                  </a:lnTo>
                  <a:lnTo>
                    <a:pt x="11884967" y="5362229"/>
                  </a:lnTo>
                  <a:lnTo>
                    <a:pt x="11886970" y="5363084"/>
                  </a:lnTo>
                  <a:lnTo>
                    <a:pt x="11889208" y="5362460"/>
                  </a:lnTo>
                  <a:lnTo>
                    <a:pt x="11890921" y="5361219"/>
                  </a:lnTo>
                  <a:lnTo>
                    <a:pt x="11893395" y="5359117"/>
                  </a:lnTo>
                  <a:lnTo>
                    <a:pt x="11893341" y="5355542"/>
                  </a:lnTo>
                  <a:lnTo>
                    <a:pt x="11891432" y="5353545"/>
                  </a:lnTo>
                  <a:lnTo>
                    <a:pt x="11887230" y="5348596"/>
                  </a:lnTo>
                  <a:close/>
                </a:path>
                <a:path w="18829020" h="11215370">
                  <a:moveTo>
                    <a:pt x="3528773" y="1781577"/>
                  </a:moveTo>
                  <a:lnTo>
                    <a:pt x="3525818" y="1781104"/>
                  </a:lnTo>
                  <a:lnTo>
                    <a:pt x="3522814" y="1779823"/>
                  </a:lnTo>
                  <a:lnTo>
                    <a:pt x="3520001" y="1779017"/>
                  </a:lnTo>
                  <a:lnTo>
                    <a:pt x="3517192" y="1780977"/>
                  </a:lnTo>
                  <a:lnTo>
                    <a:pt x="3516053" y="1783647"/>
                  </a:lnTo>
                  <a:lnTo>
                    <a:pt x="3515390" y="1786126"/>
                  </a:lnTo>
                  <a:lnTo>
                    <a:pt x="3516872" y="1789126"/>
                  </a:lnTo>
                  <a:lnTo>
                    <a:pt x="3519209" y="1790123"/>
                  </a:lnTo>
                  <a:lnTo>
                    <a:pt x="3519018" y="1789647"/>
                  </a:lnTo>
                  <a:lnTo>
                    <a:pt x="3519351" y="1789789"/>
                  </a:lnTo>
                  <a:lnTo>
                    <a:pt x="3519827" y="1789598"/>
                  </a:lnTo>
                  <a:lnTo>
                    <a:pt x="3525503" y="1792019"/>
                  </a:lnTo>
                  <a:lnTo>
                    <a:pt x="3528311" y="1790059"/>
                  </a:lnTo>
                  <a:lnTo>
                    <a:pt x="3530590" y="1784718"/>
                  </a:lnTo>
                  <a:lnTo>
                    <a:pt x="3528773" y="1781577"/>
                  </a:lnTo>
                  <a:close/>
                </a:path>
                <a:path w="18829020" h="11215370">
                  <a:moveTo>
                    <a:pt x="3611735" y="1806312"/>
                  </a:moveTo>
                  <a:lnTo>
                    <a:pt x="3608779" y="1805840"/>
                  </a:lnTo>
                  <a:lnTo>
                    <a:pt x="3605776" y="1804559"/>
                  </a:lnTo>
                  <a:lnTo>
                    <a:pt x="3602963" y="1803753"/>
                  </a:lnTo>
                  <a:lnTo>
                    <a:pt x="3600154" y="1805711"/>
                  </a:lnTo>
                  <a:lnTo>
                    <a:pt x="3599015" y="1808382"/>
                  </a:lnTo>
                  <a:lnTo>
                    <a:pt x="3598352" y="1810861"/>
                  </a:lnTo>
                  <a:lnTo>
                    <a:pt x="3599834" y="1813861"/>
                  </a:lnTo>
                  <a:lnTo>
                    <a:pt x="3602505" y="1815000"/>
                  </a:lnTo>
                  <a:lnTo>
                    <a:pt x="3602981" y="1814809"/>
                  </a:lnTo>
                  <a:lnTo>
                    <a:pt x="3605986" y="1816090"/>
                  </a:lnTo>
                  <a:lnTo>
                    <a:pt x="3608799" y="1816896"/>
                  </a:lnTo>
                  <a:lnTo>
                    <a:pt x="3611606" y="1814938"/>
                  </a:lnTo>
                  <a:lnTo>
                    <a:pt x="3612746" y="1812266"/>
                  </a:lnTo>
                  <a:lnTo>
                    <a:pt x="3613551" y="1809454"/>
                  </a:lnTo>
                  <a:lnTo>
                    <a:pt x="3611735" y="1806312"/>
                  </a:lnTo>
                  <a:close/>
                </a:path>
                <a:path w="18829020" h="11215370">
                  <a:moveTo>
                    <a:pt x="589217" y="516216"/>
                  </a:moveTo>
                  <a:lnTo>
                    <a:pt x="585835" y="516746"/>
                  </a:lnTo>
                  <a:lnTo>
                    <a:pt x="582221" y="521518"/>
                  </a:lnTo>
                  <a:lnTo>
                    <a:pt x="582751" y="524901"/>
                  </a:lnTo>
                  <a:lnTo>
                    <a:pt x="585137" y="526707"/>
                  </a:lnTo>
                  <a:lnTo>
                    <a:pt x="587857" y="528656"/>
                  </a:lnTo>
                  <a:lnTo>
                    <a:pt x="588858" y="529083"/>
                  </a:lnTo>
                  <a:lnTo>
                    <a:pt x="588716" y="529417"/>
                  </a:lnTo>
                  <a:lnTo>
                    <a:pt x="591052" y="530414"/>
                  </a:lnTo>
                  <a:lnTo>
                    <a:pt x="593765" y="529599"/>
                  </a:lnTo>
                  <a:lnTo>
                    <a:pt x="595431" y="527548"/>
                  </a:lnTo>
                  <a:lnTo>
                    <a:pt x="597238" y="525161"/>
                  </a:lnTo>
                  <a:lnTo>
                    <a:pt x="596708" y="521779"/>
                  </a:lnTo>
                  <a:lnTo>
                    <a:pt x="594322" y="519972"/>
                  </a:lnTo>
                  <a:lnTo>
                    <a:pt x="591603" y="518023"/>
                  </a:lnTo>
                  <a:lnTo>
                    <a:pt x="589217" y="516216"/>
                  </a:lnTo>
                  <a:close/>
                </a:path>
                <a:path w="18829020" h="11215370">
                  <a:moveTo>
                    <a:pt x="3694840" y="1830712"/>
                  </a:moveTo>
                  <a:lnTo>
                    <a:pt x="3691884" y="1830241"/>
                  </a:lnTo>
                  <a:lnTo>
                    <a:pt x="3688880" y="1828959"/>
                  </a:lnTo>
                  <a:lnTo>
                    <a:pt x="3686067" y="1828154"/>
                  </a:lnTo>
                  <a:lnTo>
                    <a:pt x="3683258" y="1830113"/>
                  </a:lnTo>
                  <a:lnTo>
                    <a:pt x="3682118" y="1832784"/>
                  </a:lnTo>
                  <a:lnTo>
                    <a:pt x="3681456" y="1835263"/>
                  </a:lnTo>
                  <a:lnTo>
                    <a:pt x="3682939" y="1838263"/>
                  </a:lnTo>
                  <a:lnTo>
                    <a:pt x="3685609" y="1839402"/>
                  </a:lnTo>
                  <a:lnTo>
                    <a:pt x="3686085" y="1839211"/>
                  </a:lnTo>
                  <a:lnTo>
                    <a:pt x="3689090" y="1840492"/>
                  </a:lnTo>
                  <a:lnTo>
                    <a:pt x="3691903" y="1841298"/>
                  </a:lnTo>
                  <a:lnTo>
                    <a:pt x="3694711" y="1839340"/>
                  </a:lnTo>
                  <a:lnTo>
                    <a:pt x="3695850" y="1836668"/>
                  </a:lnTo>
                  <a:lnTo>
                    <a:pt x="3696656" y="1833855"/>
                  </a:lnTo>
                  <a:lnTo>
                    <a:pt x="3694840" y="1830712"/>
                  </a:lnTo>
                  <a:close/>
                </a:path>
                <a:path w="18829020" h="11215370">
                  <a:moveTo>
                    <a:pt x="518791" y="464868"/>
                  </a:moveTo>
                  <a:lnTo>
                    <a:pt x="515409" y="465398"/>
                  </a:lnTo>
                  <a:lnTo>
                    <a:pt x="511795" y="470169"/>
                  </a:lnTo>
                  <a:lnTo>
                    <a:pt x="512325" y="473551"/>
                  </a:lnTo>
                  <a:lnTo>
                    <a:pt x="514711" y="475358"/>
                  </a:lnTo>
                  <a:lnTo>
                    <a:pt x="517431" y="477308"/>
                  </a:lnTo>
                  <a:lnTo>
                    <a:pt x="520769" y="478732"/>
                  </a:lnTo>
                  <a:lnTo>
                    <a:pt x="523342" y="478251"/>
                  </a:lnTo>
                  <a:lnTo>
                    <a:pt x="525006" y="476199"/>
                  </a:lnTo>
                  <a:lnTo>
                    <a:pt x="526813" y="473813"/>
                  </a:lnTo>
                  <a:lnTo>
                    <a:pt x="526283" y="470431"/>
                  </a:lnTo>
                  <a:lnTo>
                    <a:pt x="523897" y="468624"/>
                  </a:lnTo>
                  <a:lnTo>
                    <a:pt x="521177" y="466675"/>
                  </a:lnTo>
                  <a:lnTo>
                    <a:pt x="518791" y="464868"/>
                  </a:lnTo>
                  <a:close/>
                </a:path>
                <a:path w="18829020" h="11215370">
                  <a:moveTo>
                    <a:pt x="3778420" y="1854923"/>
                  </a:moveTo>
                  <a:lnTo>
                    <a:pt x="3775464" y="1854451"/>
                  </a:lnTo>
                  <a:lnTo>
                    <a:pt x="3772460" y="1853170"/>
                  </a:lnTo>
                  <a:lnTo>
                    <a:pt x="3769647" y="1852364"/>
                  </a:lnTo>
                  <a:lnTo>
                    <a:pt x="3766839" y="1854324"/>
                  </a:lnTo>
                  <a:lnTo>
                    <a:pt x="3765700" y="1856994"/>
                  </a:lnTo>
                  <a:lnTo>
                    <a:pt x="3765036" y="1859473"/>
                  </a:lnTo>
                  <a:lnTo>
                    <a:pt x="3766518" y="1862472"/>
                  </a:lnTo>
                  <a:lnTo>
                    <a:pt x="3769189" y="1863611"/>
                  </a:lnTo>
                  <a:lnTo>
                    <a:pt x="3769666" y="1863420"/>
                  </a:lnTo>
                  <a:lnTo>
                    <a:pt x="3772670" y="1864701"/>
                  </a:lnTo>
                  <a:lnTo>
                    <a:pt x="3775483" y="1865507"/>
                  </a:lnTo>
                  <a:lnTo>
                    <a:pt x="3778291" y="1863549"/>
                  </a:lnTo>
                  <a:lnTo>
                    <a:pt x="3779430" y="1860879"/>
                  </a:lnTo>
                  <a:lnTo>
                    <a:pt x="3780236" y="1858065"/>
                  </a:lnTo>
                  <a:lnTo>
                    <a:pt x="3778420" y="1854923"/>
                  </a:lnTo>
                  <a:close/>
                </a:path>
                <a:path w="18829020" h="11215370">
                  <a:moveTo>
                    <a:pt x="11827793" y="5285364"/>
                  </a:moveTo>
                  <a:lnTo>
                    <a:pt x="11824361" y="5285082"/>
                  </a:lnTo>
                  <a:lnTo>
                    <a:pt x="11820079" y="5289570"/>
                  </a:lnTo>
                  <a:lnTo>
                    <a:pt x="11819831" y="5292620"/>
                  </a:lnTo>
                  <a:lnTo>
                    <a:pt x="11819800" y="5293002"/>
                  </a:lnTo>
                  <a:lnTo>
                    <a:pt x="11822043" y="5295142"/>
                  </a:lnTo>
                  <a:lnTo>
                    <a:pt x="11824671" y="5298236"/>
                  </a:lnTo>
                  <a:lnTo>
                    <a:pt x="11828007" y="5299660"/>
                  </a:lnTo>
                  <a:lnTo>
                    <a:pt x="11830438" y="5299513"/>
                  </a:lnTo>
                  <a:lnTo>
                    <a:pt x="11831707" y="5298081"/>
                  </a:lnTo>
                  <a:lnTo>
                    <a:pt x="11834100" y="5295551"/>
                  </a:lnTo>
                  <a:lnTo>
                    <a:pt x="11834380" y="5292119"/>
                  </a:lnTo>
                  <a:lnTo>
                    <a:pt x="11832137" y="5289978"/>
                  </a:lnTo>
                  <a:lnTo>
                    <a:pt x="11830036" y="5287503"/>
                  </a:lnTo>
                  <a:lnTo>
                    <a:pt x="11827793" y="5285364"/>
                  </a:lnTo>
                  <a:close/>
                </a:path>
                <a:path w="18829020" h="11215370">
                  <a:moveTo>
                    <a:pt x="3861666" y="1878991"/>
                  </a:moveTo>
                  <a:lnTo>
                    <a:pt x="3858710" y="1878519"/>
                  </a:lnTo>
                  <a:lnTo>
                    <a:pt x="3855707" y="1877238"/>
                  </a:lnTo>
                  <a:lnTo>
                    <a:pt x="3852893" y="1876432"/>
                  </a:lnTo>
                  <a:lnTo>
                    <a:pt x="3849751" y="1878248"/>
                  </a:lnTo>
                  <a:lnTo>
                    <a:pt x="3848946" y="1881062"/>
                  </a:lnTo>
                  <a:lnTo>
                    <a:pt x="3848283" y="1883540"/>
                  </a:lnTo>
                  <a:lnTo>
                    <a:pt x="3849765" y="1886540"/>
                  </a:lnTo>
                  <a:lnTo>
                    <a:pt x="3852436" y="1887680"/>
                  </a:lnTo>
                  <a:lnTo>
                    <a:pt x="3852912" y="1887488"/>
                  </a:lnTo>
                  <a:lnTo>
                    <a:pt x="3855917" y="1888770"/>
                  </a:lnTo>
                  <a:lnTo>
                    <a:pt x="3858730" y="1889575"/>
                  </a:lnTo>
                  <a:lnTo>
                    <a:pt x="3861537" y="1887617"/>
                  </a:lnTo>
                  <a:lnTo>
                    <a:pt x="3862677" y="1884946"/>
                  </a:lnTo>
                  <a:lnTo>
                    <a:pt x="3863482" y="1882133"/>
                  </a:lnTo>
                  <a:lnTo>
                    <a:pt x="3861666" y="1878991"/>
                  </a:lnTo>
                  <a:close/>
                </a:path>
                <a:path w="18829020" h="11215370">
                  <a:moveTo>
                    <a:pt x="450079" y="412278"/>
                  </a:moveTo>
                  <a:lnTo>
                    <a:pt x="446697" y="412807"/>
                  </a:lnTo>
                  <a:lnTo>
                    <a:pt x="443083" y="417579"/>
                  </a:lnTo>
                  <a:lnTo>
                    <a:pt x="443613" y="420962"/>
                  </a:lnTo>
                  <a:lnTo>
                    <a:pt x="445998" y="422769"/>
                  </a:lnTo>
                  <a:lnTo>
                    <a:pt x="448718" y="424718"/>
                  </a:lnTo>
                  <a:lnTo>
                    <a:pt x="452056" y="426142"/>
                  </a:lnTo>
                  <a:lnTo>
                    <a:pt x="454629" y="425661"/>
                  </a:lnTo>
                  <a:lnTo>
                    <a:pt x="456293" y="423609"/>
                  </a:lnTo>
                  <a:lnTo>
                    <a:pt x="458100" y="421224"/>
                  </a:lnTo>
                  <a:lnTo>
                    <a:pt x="457570" y="417840"/>
                  </a:lnTo>
                  <a:lnTo>
                    <a:pt x="455184" y="416035"/>
                  </a:lnTo>
                  <a:lnTo>
                    <a:pt x="452464" y="414085"/>
                  </a:lnTo>
                  <a:lnTo>
                    <a:pt x="450079" y="412278"/>
                  </a:lnTo>
                  <a:close/>
                </a:path>
                <a:path w="18829020" h="11215370">
                  <a:moveTo>
                    <a:pt x="3944912" y="1903059"/>
                  </a:moveTo>
                  <a:lnTo>
                    <a:pt x="3941957" y="1902587"/>
                  </a:lnTo>
                  <a:lnTo>
                    <a:pt x="3938953" y="1901306"/>
                  </a:lnTo>
                  <a:lnTo>
                    <a:pt x="3936140" y="1900501"/>
                  </a:lnTo>
                  <a:lnTo>
                    <a:pt x="3932998" y="1902316"/>
                  </a:lnTo>
                  <a:lnTo>
                    <a:pt x="3932193" y="1905130"/>
                  </a:lnTo>
                  <a:lnTo>
                    <a:pt x="3931530" y="1907608"/>
                  </a:lnTo>
                  <a:lnTo>
                    <a:pt x="3933011" y="1910608"/>
                  </a:lnTo>
                  <a:lnTo>
                    <a:pt x="3935683" y="1911748"/>
                  </a:lnTo>
                  <a:lnTo>
                    <a:pt x="3936159" y="1911556"/>
                  </a:lnTo>
                  <a:lnTo>
                    <a:pt x="3939163" y="1912838"/>
                  </a:lnTo>
                  <a:lnTo>
                    <a:pt x="3941976" y="1913643"/>
                  </a:lnTo>
                  <a:lnTo>
                    <a:pt x="3945119" y="1911826"/>
                  </a:lnTo>
                  <a:lnTo>
                    <a:pt x="3946729" y="1906200"/>
                  </a:lnTo>
                  <a:lnTo>
                    <a:pt x="3944912" y="1903059"/>
                  </a:lnTo>
                  <a:close/>
                </a:path>
                <a:path w="18829020" h="11215370">
                  <a:moveTo>
                    <a:pt x="4028301" y="1926793"/>
                  </a:moveTo>
                  <a:lnTo>
                    <a:pt x="4025346" y="1926320"/>
                  </a:lnTo>
                  <a:lnTo>
                    <a:pt x="4022342" y="1925039"/>
                  </a:lnTo>
                  <a:lnTo>
                    <a:pt x="4019529" y="1924234"/>
                  </a:lnTo>
                  <a:lnTo>
                    <a:pt x="4016387" y="1926050"/>
                  </a:lnTo>
                  <a:lnTo>
                    <a:pt x="4014776" y="1931676"/>
                  </a:lnTo>
                  <a:lnTo>
                    <a:pt x="4016401" y="1934343"/>
                  </a:lnTo>
                  <a:lnTo>
                    <a:pt x="4019071" y="1935482"/>
                  </a:lnTo>
                  <a:lnTo>
                    <a:pt x="4019548" y="1935290"/>
                  </a:lnTo>
                  <a:lnTo>
                    <a:pt x="4022552" y="1936572"/>
                  </a:lnTo>
                  <a:lnTo>
                    <a:pt x="4025365" y="1937377"/>
                  </a:lnTo>
                  <a:lnTo>
                    <a:pt x="4028507" y="1935560"/>
                  </a:lnTo>
                  <a:lnTo>
                    <a:pt x="4030118" y="1929934"/>
                  </a:lnTo>
                  <a:lnTo>
                    <a:pt x="4028301" y="1926793"/>
                  </a:lnTo>
                  <a:close/>
                </a:path>
                <a:path w="18829020" h="11215370">
                  <a:moveTo>
                    <a:pt x="11767167" y="5223991"/>
                  </a:moveTo>
                  <a:lnTo>
                    <a:pt x="11763735" y="5223711"/>
                  </a:lnTo>
                  <a:lnTo>
                    <a:pt x="11761595" y="5225954"/>
                  </a:lnTo>
                  <a:lnTo>
                    <a:pt x="11759597" y="5227864"/>
                  </a:lnTo>
                  <a:lnTo>
                    <a:pt x="11759316" y="5231295"/>
                  </a:lnTo>
                  <a:lnTo>
                    <a:pt x="11763803" y="5235577"/>
                  </a:lnTo>
                  <a:lnTo>
                    <a:pt x="11764329" y="5236196"/>
                  </a:lnTo>
                  <a:lnTo>
                    <a:pt x="11767667" y="5237619"/>
                  </a:lnTo>
                  <a:lnTo>
                    <a:pt x="11770096" y="5237472"/>
                  </a:lnTo>
                  <a:lnTo>
                    <a:pt x="11771618" y="5235753"/>
                  </a:lnTo>
                  <a:lnTo>
                    <a:pt x="11773617" y="5233845"/>
                  </a:lnTo>
                  <a:lnTo>
                    <a:pt x="11773897" y="5230412"/>
                  </a:lnTo>
                  <a:lnTo>
                    <a:pt x="11771654" y="5228273"/>
                  </a:lnTo>
                  <a:lnTo>
                    <a:pt x="11769076" y="5225989"/>
                  </a:lnTo>
                  <a:lnTo>
                    <a:pt x="11767167" y="5223991"/>
                  </a:lnTo>
                  <a:close/>
                </a:path>
                <a:path w="18829020" h="11215370">
                  <a:moveTo>
                    <a:pt x="4111691" y="1950526"/>
                  </a:moveTo>
                  <a:lnTo>
                    <a:pt x="4108736" y="1950055"/>
                  </a:lnTo>
                  <a:lnTo>
                    <a:pt x="4105731" y="1948773"/>
                  </a:lnTo>
                  <a:lnTo>
                    <a:pt x="4102918" y="1947968"/>
                  </a:lnTo>
                  <a:lnTo>
                    <a:pt x="4099776" y="1949783"/>
                  </a:lnTo>
                  <a:lnTo>
                    <a:pt x="4098165" y="1955411"/>
                  </a:lnTo>
                  <a:lnTo>
                    <a:pt x="4099790" y="1958076"/>
                  </a:lnTo>
                  <a:lnTo>
                    <a:pt x="4102461" y="1959215"/>
                  </a:lnTo>
                  <a:lnTo>
                    <a:pt x="4102937" y="1959023"/>
                  </a:lnTo>
                  <a:lnTo>
                    <a:pt x="4105942" y="1960305"/>
                  </a:lnTo>
                  <a:lnTo>
                    <a:pt x="4108754" y="1961112"/>
                  </a:lnTo>
                  <a:lnTo>
                    <a:pt x="4111896" y="1959294"/>
                  </a:lnTo>
                  <a:lnTo>
                    <a:pt x="4113507" y="1953669"/>
                  </a:lnTo>
                  <a:lnTo>
                    <a:pt x="4111691" y="1950526"/>
                  </a:lnTo>
                  <a:close/>
                </a:path>
                <a:path w="18829020" h="11215370">
                  <a:moveTo>
                    <a:pt x="383080" y="358445"/>
                  </a:moveTo>
                  <a:lnTo>
                    <a:pt x="379506" y="358499"/>
                  </a:lnTo>
                  <a:lnTo>
                    <a:pt x="377699" y="360885"/>
                  </a:lnTo>
                  <a:lnTo>
                    <a:pt x="376035" y="362937"/>
                  </a:lnTo>
                  <a:lnTo>
                    <a:pt x="376088" y="366512"/>
                  </a:lnTo>
                  <a:lnTo>
                    <a:pt x="378474" y="368319"/>
                  </a:lnTo>
                  <a:lnTo>
                    <a:pt x="381051" y="370602"/>
                  </a:lnTo>
                  <a:lnTo>
                    <a:pt x="382386" y="371172"/>
                  </a:lnTo>
                  <a:lnTo>
                    <a:pt x="382245" y="371504"/>
                  </a:lnTo>
                  <a:lnTo>
                    <a:pt x="384248" y="372359"/>
                  </a:lnTo>
                  <a:lnTo>
                    <a:pt x="386820" y="371879"/>
                  </a:lnTo>
                  <a:lnTo>
                    <a:pt x="390149" y="367774"/>
                  </a:lnTo>
                  <a:lnTo>
                    <a:pt x="390095" y="364200"/>
                  </a:lnTo>
                  <a:lnTo>
                    <a:pt x="387709" y="362393"/>
                  </a:lnTo>
                  <a:lnTo>
                    <a:pt x="385132" y="360110"/>
                  </a:lnTo>
                  <a:lnTo>
                    <a:pt x="383080" y="358445"/>
                  </a:lnTo>
                  <a:close/>
                </a:path>
                <a:path w="18829020" h="11215370">
                  <a:moveTo>
                    <a:pt x="4195222" y="1973926"/>
                  </a:moveTo>
                  <a:lnTo>
                    <a:pt x="4192267" y="1973455"/>
                  </a:lnTo>
                  <a:lnTo>
                    <a:pt x="4189262" y="1972173"/>
                  </a:lnTo>
                  <a:lnTo>
                    <a:pt x="4186449" y="1971368"/>
                  </a:lnTo>
                  <a:lnTo>
                    <a:pt x="4183307" y="1973184"/>
                  </a:lnTo>
                  <a:lnTo>
                    <a:pt x="4181697" y="1978810"/>
                  </a:lnTo>
                  <a:lnTo>
                    <a:pt x="4183321" y="1981476"/>
                  </a:lnTo>
                  <a:lnTo>
                    <a:pt x="4185992" y="1982615"/>
                  </a:lnTo>
                  <a:lnTo>
                    <a:pt x="4186468" y="1982424"/>
                  </a:lnTo>
                  <a:lnTo>
                    <a:pt x="4189473" y="1983705"/>
                  </a:lnTo>
                  <a:lnTo>
                    <a:pt x="4192286" y="1984511"/>
                  </a:lnTo>
                  <a:lnTo>
                    <a:pt x="4195427" y="1982695"/>
                  </a:lnTo>
                  <a:lnTo>
                    <a:pt x="4196233" y="1979881"/>
                  </a:lnTo>
                  <a:lnTo>
                    <a:pt x="4197182" y="1976734"/>
                  </a:lnTo>
                  <a:lnTo>
                    <a:pt x="4195222" y="1973926"/>
                  </a:lnTo>
                  <a:close/>
                </a:path>
                <a:path w="18829020" h="11215370">
                  <a:moveTo>
                    <a:pt x="4278419" y="1997184"/>
                  </a:moveTo>
                  <a:lnTo>
                    <a:pt x="4275464" y="1996712"/>
                  </a:lnTo>
                  <a:lnTo>
                    <a:pt x="4272460" y="1995430"/>
                  </a:lnTo>
                  <a:lnTo>
                    <a:pt x="4269647" y="1994625"/>
                  </a:lnTo>
                  <a:lnTo>
                    <a:pt x="4266505" y="1996442"/>
                  </a:lnTo>
                  <a:lnTo>
                    <a:pt x="4264894" y="2002068"/>
                  </a:lnTo>
                  <a:lnTo>
                    <a:pt x="4266518" y="2004734"/>
                  </a:lnTo>
                  <a:lnTo>
                    <a:pt x="4269189" y="2005873"/>
                  </a:lnTo>
                  <a:lnTo>
                    <a:pt x="4269665" y="2005681"/>
                  </a:lnTo>
                  <a:lnTo>
                    <a:pt x="4272670" y="2006963"/>
                  </a:lnTo>
                  <a:lnTo>
                    <a:pt x="4275483" y="2007768"/>
                  </a:lnTo>
                  <a:lnTo>
                    <a:pt x="4278625" y="2005953"/>
                  </a:lnTo>
                  <a:lnTo>
                    <a:pt x="4279431" y="2003139"/>
                  </a:lnTo>
                  <a:lnTo>
                    <a:pt x="4280379" y="1999992"/>
                  </a:lnTo>
                  <a:lnTo>
                    <a:pt x="4278419" y="1997184"/>
                  </a:lnTo>
                  <a:close/>
                </a:path>
                <a:path w="18829020" h="11215370">
                  <a:moveTo>
                    <a:pt x="11704636" y="5163384"/>
                  </a:moveTo>
                  <a:lnTo>
                    <a:pt x="11701395" y="5163581"/>
                  </a:lnTo>
                  <a:lnTo>
                    <a:pt x="11697114" y="5168067"/>
                  </a:lnTo>
                  <a:lnTo>
                    <a:pt x="11697310" y="5171307"/>
                  </a:lnTo>
                  <a:lnTo>
                    <a:pt x="11699554" y="5173448"/>
                  </a:lnTo>
                  <a:lnTo>
                    <a:pt x="11702131" y="5175731"/>
                  </a:lnTo>
                  <a:lnTo>
                    <a:pt x="11703800" y="5176443"/>
                  </a:lnTo>
                  <a:lnTo>
                    <a:pt x="11703658" y="5176777"/>
                  </a:lnTo>
                  <a:lnTo>
                    <a:pt x="11705661" y="5177632"/>
                  </a:lnTo>
                  <a:lnTo>
                    <a:pt x="11708233" y="5177150"/>
                  </a:lnTo>
                  <a:lnTo>
                    <a:pt x="11709755" y="5175433"/>
                  </a:lnTo>
                  <a:lnTo>
                    <a:pt x="11711896" y="5173189"/>
                  </a:lnTo>
                  <a:lnTo>
                    <a:pt x="11711700" y="5169948"/>
                  </a:lnTo>
                  <a:lnTo>
                    <a:pt x="11709457" y="5167807"/>
                  </a:lnTo>
                  <a:lnTo>
                    <a:pt x="11706879" y="5165525"/>
                  </a:lnTo>
                  <a:lnTo>
                    <a:pt x="11704636" y="5163384"/>
                  </a:lnTo>
                  <a:close/>
                </a:path>
                <a:path w="18829020" h="11215370">
                  <a:moveTo>
                    <a:pt x="316601" y="302469"/>
                  </a:moveTo>
                  <a:lnTo>
                    <a:pt x="313028" y="302522"/>
                  </a:lnTo>
                  <a:lnTo>
                    <a:pt x="309414" y="307293"/>
                  </a:lnTo>
                  <a:lnTo>
                    <a:pt x="309467" y="310868"/>
                  </a:lnTo>
                  <a:lnTo>
                    <a:pt x="311853" y="312675"/>
                  </a:lnTo>
                  <a:lnTo>
                    <a:pt x="314430" y="314958"/>
                  </a:lnTo>
                  <a:lnTo>
                    <a:pt x="318102" y="316525"/>
                  </a:lnTo>
                  <a:lnTo>
                    <a:pt x="320675" y="316044"/>
                  </a:lnTo>
                  <a:lnTo>
                    <a:pt x="322197" y="314325"/>
                  </a:lnTo>
                  <a:lnTo>
                    <a:pt x="324004" y="311939"/>
                  </a:lnTo>
                  <a:lnTo>
                    <a:pt x="323950" y="308365"/>
                  </a:lnTo>
                  <a:lnTo>
                    <a:pt x="321565" y="306558"/>
                  </a:lnTo>
                  <a:lnTo>
                    <a:pt x="318988" y="304275"/>
                  </a:lnTo>
                  <a:lnTo>
                    <a:pt x="316601" y="302469"/>
                  </a:lnTo>
                  <a:close/>
                </a:path>
                <a:path w="18829020" h="11215370">
                  <a:moveTo>
                    <a:pt x="4361951" y="2020583"/>
                  </a:moveTo>
                  <a:lnTo>
                    <a:pt x="4358996" y="2020112"/>
                  </a:lnTo>
                  <a:lnTo>
                    <a:pt x="4355991" y="2018830"/>
                  </a:lnTo>
                  <a:lnTo>
                    <a:pt x="4353178" y="2018025"/>
                  </a:lnTo>
                  <a:lnTo>
                    <a:pt x="4350036" y="2019842"/>
                  </a:lnTo>
                  <a:lnTo>
                    <a:pt x="4348426" y="2025468"/>
                  </a:lnTo>
                  <a:lnTo>
                    <a:pt x="4350050" y="2028134"/>
                  </a:lnTo>
                  <a:lnTo>
                    <a:pt x="4352720" y="2029273"/>
                  </a:lnTo>
                  <a:lnTo>
                    <a:pt x="4353197" y="2029082"/>
                  </a:lnTo>
                  <a:lnTo>
                    <a:pt x="4356201" y="2030363"/>
                  </a:lnTo>
                  <a:lnTo>
                    <a:pt x="4359014" y="2031169"/>
                  </a:lnTo>
                  <a:lnTo>
                    <a:pt x="4362157" y="2029352"/>
                  </a:lnTo>
                  <a:lnTo>
                    <a:pt x="4362962" y="2026540"/>
                  </a:lnTo>
                  <a:lnTo>
                    <a:pt x="4363910" y="2023392"/>
                  </a:lnTo>
                  <a:lnTo>
                    <a:pt x="4361951" y="2020583"/>
                  </a:lnTo>
                  <a:close/>
                </a:path>
                <a:path w="18829020" h="11215370">
                  <a:moveTo>
                    <a:pt x="4445482" y="2043984"/>
                  </a:moveTo>
                  <a:lnTo>
                    <a:pt x="4442527" y="2043512"/>
                  </a:lnTo>
                  <a:lnTo>
                    <a:pt x="4439523" y="2042231"/>
                  </a:lnTo>
                  <a:lnTo>
                    <a:pt x="4436709" y="2041425"/>
                  </a:lnTo>
                  <a:lnTo>
                    <a:pt x="4433567" y="2043242"/>
                  </a:lnTo>
                  <a:lnTo>
                    <a:pt x="4431957" y="2048868"/>
                  </a:lnTo>
                  <a:lnTo>
                    <a:pt x="4433582" y="2051533"/>
                  </a:lnTo>
                  <a:lnTo>
                    <a:pt x="4436252" y="2052672"/>
                  </a:lnTo>
                  <a:lnTo>
                    <a:pt x="4436729" y="2052481"/>
                  </a:lnTo>
                  <a:lnTo>
                    <a:pt x="4439732" y="2053762"/>
                  </a:lnTo>
                  <a:lnTo>
                    <a:pt x="4442545" y="2054569"/>
                  </a:lnTo>
                  <a:lnTo>
                    <a:pt x="4445688" y="2052752"/>
                  </a:lnTo>
                  <a:lnTo>
                    <a:pt x="4446493" y="2049940"/>
                  </a:lnTo>
                  <a:lnTo>
                    <a:pt x="4447441" y="2046792"/>
                  </a:lnTo>
                  <a:lnTo>
                    <a:pt x="4445482" y="2043984"/>
                  </a:lnTo>
                  <a:close/>
                </a:path>
                <a:path w="18829020" h="11215370">
                  <a:moveTo>
                    <a:pt x="11641393" y="5104447"/>
                  </a:moveTo>
                  <a:lnTo>
                    <a:pt x="11638153" y="5104642"/>
                  </a:lnTo>
                  <a:lnTo>
                    <a:pt x="11633872" y="5109129"/>
                  </a:lnTo>
                  <a:lnTo>
                    <a:pt x="11634067" y="5112370"/>
                  </a:lnTo>
                  <a:lnTo>
                    <a:pt x="11636311" y="5114511"/>
                  </a:lnTo>
                  <a:lnTo>
                    <a:pt x="11638888" y="5116794"/>
                  </a:lnTo>
                  <a:lnTo>
                    <a:pt x="11640557" y="5117506"/>
                  </a:lnTo>
                  <a:lnTo>
                    <a:pt x="11640415" y="5117840"/>
                  </a:lnTo>
                  <a:lnTo>
                    <a:pt x="11642417" y="5118694"/>
                  </a:lnTo>
                  <a:lnTo>
                    <a:pt x="11644990" y="5118213"/>
                  </a:lnTo>
                  <a:lnTo>
                    <a:pt x="11646512" y="5116494"/>
                  </a:lnTo>
                  <a:lnTo>
                    <a:pt x="11648653" y="5114252"/>
                  </a:lnTo>
                  <a:lnTo>
                    <a:pt x="11648457" y="5111011"/>
                  </a:lnTo>
                  <a:lnTo>
                    <a:pt x="11646214" y="5108870"/>
                  </a:lnTo>
                  <a:lnTo>
                    <a:pt x="11643636" y="5106588"/>
                  </a:lnTo>
                  <a:lnTo>
                    <a:pt x="11641393" y="5104447"/>
                  </a:lnTo>
                  <a:close/>
                </a:path>
                <a:path w="18829020" h="11215370">
                  <a:moveTo>
                    <a:pt x="251837" y="245249"/>
                  </a:moveTo>
                  <a:lnTo>
                    <a:pt x="248596" y="245446"/>
                  </a:lnTo>
                  <a:lnTo>
                    <a:pt x="244315" y="249932"/>
                  </a:lnTo>
                  <a:lnTo>
                    <a:pt x="244511" y="253172"/>
                  </a:lnTo>
                  <a:lnTo>
                    <a:pt x="246755" y="255313"/>
                  </a:lnTo>
                  <a:lnTo>
                    <a:pt x="249332" y="257596"/>
                  </a:lnTo>
                  <a:lnTo>
                    <a:pt x="251001" y="258308"/>
                  </a:lnTo>
                  <a:lnTo>
                    <a:pt x="250858" y="258642"/>
                  </a:lnTo>
                  <a:lnTo>
                    <a:pt x="252861" y="259497"/>
                  </a:lnTo>
                  <a:lnTo>
                    <a:pt x="255434" y="259015"/>
                  </a:lnTo>
                  <a:lnTo>
                    <a:pt x="256956" y="257297"/>
                  </a:lnTo>
                  <a:lnTo>
                    <a:pt x="259097" y="255054"/>
                  </a:lnTo>
                  <a:lnTo>
                    <a:pt x="258901" y="251813"/>
                  </a:lnTo>
                  <a:lnTo>
                    <a:pt x="256657" y="249674"/>
                  </a:lnTo>
                  <a:lnTo>
                    <a:pt x="254080" y="247390"/>
                  </a:lnTo>
                  <a:lnTo>
                    <a:pt x="251837" y="245249"/>
                  </a:lnTo>
                  <a:close/>
                </a:path>
                <a:path w="18829020" h="11215370">
                  <a:moveTo>
                    <a:pt x="4529156" y="2067050"/>
                  </a:moveTo>
                  <a:lnTo>
                    <a:pt x="4526200" y="2066578"/>
                  </a:lnTo>
                  <a:lnTo>
                    <a:pt x="4523196" y="2065297"/>
                  </a:lnTo>
                  <a:lnTo>
                    <a:pt x="4520383" y="2064492"/>
                  </a:lnTo>
                  <a:lnTo>
                    <a:pt x="4517241" y="2066308"/>
                  </a:lnTo>
                  <a:lnTo>
                    <a:pt x="4515630" y="2071934"/>
                  </a:lnTo>
                  <a:lnTo>
                    <a:pt x="4517256" y="2074600"/>
                  </a:lnTo>
                  <a:lnTo>
                    <a:pt x="4519926" y="2075739"/>
                  </a:lnTo>
                  <a:lnTo>
                    <a:pt x="4520403" y="2075547"/>
                  </a:lnTo>
                  <a:lnTo>
                    <a:pt x="4523406" y="2076829"/>
                  </a:lnTo>
                  <a:lnTo>
                    <a:pt x="4526220" y="2077634"/>
                  </a:lnTo>
                  <a:lnTo>
                    <a:pt x="4529361" y="2075818"/>
                  </a:lnTo>
                  <a:lnTo>
                    <a:pt x="4530167" y="2073005"/>
                  </a:lnTo>
                  <a:lnTo>
                    <a:pt x="4531114" y="2069859"/>
                  </a:lnTo>
                  <a:lnTo>
                    <a:pt x="4529156" y="2067050"/>
                  </a:lnTo>
                  <a:close/>
                </a:path>
                <a:path w="18829020" h="11215370">
                  <a:moveTo>
                    <a:pt x="4612496" y="2089974"/>
                  </a:moveTo>
                  <a:lnTo>
                    <a:pt x="4609540" y="2089503"/>
                  </a:lnTo>
                  <a:lnTo>
                    <a:pt x="4606536" y="2088221"/>
                  </a:lnTo>
                  <a:lnTo>
                    <a:pt x="4603723" y="2087416"/>
                  </a:lnTo>
                  <a:lnTo>
                    <a:pt x="4600581" y="2089233"/>
                  </a:lnTo>
                  <a:lnTo>
                    <a:pt x="4598970" y="2094857"/>
                  </a:lnTo>
                  <a:lnTo>
                    <a:pt x="4600595" y="2097524"/>
                  </a:lnTo>
                  <a:lnTo>
                    <a:pt x="4603266" y="2098663"/>
                  </a:lnTo>
                  <a:lnTo>
                    <a:pt x="4603742" y="2098471"/>
                  </a:lnTo>
                  <a:lnTo>
                    <a:pt x="4606747" y="2099753"/>
                  </a:lnTo>
                  <a:lnTo>
                    <a:pt x="4609560" y="2100558"/>
                  </a:lnTo>
                  <a:lnTo>
                    <a:pt x="4612701" y="2098743"/>
                  </a:lnTo>
                  <a:lnTo>
                    <a:pt x="4613507" y="2095929"/>
                  </a:lnTo>
                  <a:lnTo>
                    <a:pt x="4614454" y="2092783"/>
                  </a:lnTo>
                  <a:lnTo>
                    <a:pt x="4612496" y="2089974"/>
                  </a:lnTo>
                  <a:close/>
                </a:path>
                <a:path w="18829020" h="11215370">
                  <a:moveTo>
                    <a:pt x="4695502" y="2112756"/>
                  </a:moveTo>
                  <a:lnTo>
                    <a:pt x="4692547" y="2112284"/>
                  </a:lnTo>
                  <a:lnTo>
                    <a:pt x="4689542" y="2111003"/>
                  </a:lnTo>
                  <a:lnTo>
                    <a:pt x="4686729" y="2110197"/>
                  </a:lnTo>
                  <a:lnTo>
                    <a:pt x="4683588" y="2112013"/>
                  </a:lnTo>
                  <a:lnTo>
                    <a:pt x="4681976" y="2117639"/>
                  </a:lnTo>
                  <a:lnTo>
                    <a:pt x="4683601" y="2120305"/>
                  </a:lnTo>
                  <a:lnTo>
                    <a:pt x="4686271" y="2121444"/>
                  </a:lnTo>
                  <a:lnTo>
                    <a:pt x="4686748" y="2121253"/>
                  </a:lnTo>
                  <a:lnTo>
                    <a:pt x="4689752" y="2122534"/>
                  </a:lnTo>
                  <a:lnTo>
                    <a:pt x="4692565" y="2123340"/>
                  </a:lnTo>
                  <a:lnTo>
                    <a:pt x="4695708" y="2121523"/>
                  </a:lnTo>
                  <a:lnTo>
                    <a:pt x="4696513" y="2118711"/>
                  </a:lnTo>
                  <a:lnTo>
                    <a:pt x="4697461" y="2115564"/>
                  </a:lnTo>
                  <a:lnTo>
                    <a:pt x="4695502" y="2112756"/>
                  </a:lnTo>
                  <a:close/>
                </a:path>
                <a:path w="18829020" h="11215370">
                  <a:moveTo>
                    <a:pt x="11576579" y="5046417"/>
                  </a:moveTo>
                  <a:lnTo>
                    <a:pt x="11573338" y="5046613"/>
                  </a:lnTo>
                  <a:lnTo>
                    <a:pt x="11571197" y="5048857"/>
                  </a:lnTo>
                  <a:lnTo>
                    <a:pt x="11569390" y="5051242"/>
                  </a:lnTo>
                  <a:lnTo>
                    <a:pt x="11569587" y="5054482"/>
                  </a:lnTo>
                  <a:lnTo>
                    <a:pt x="11571831" y="5056623"/>
                  </a:lnTo>
                  <a:lnTo>
                    <a:pt x="11574408" y="5058906"/>
                  </a:lnTo>
                  <a:lnTo>
                    <a:pt x="11578080" y="5060473"/>
                  </a:lnTo>
                  <a:lnTo>
                    <a:pt x="11580652" y="5059991"/>
                  </a:lnTo>
                  <a:lnTo>
                    <a:pt x="11582174" y="5058274"/>
                  </a:lnTo>
                  <a:lnTo>
                    <a:pt x="11583981" y="5055888"/>
                  </a:lnTo>
                  <a:lnTo>
                    <a:pt x="11583785" y="5052648"/>
                  </a:lnTo>
                  <a:lnTo>
                    <a:pt x="11581542" y="5050507"/>
                  </a:lnTo>
                  <a:lnTo>
                    <a:pt x="11578964" y="5048224"/>
                  </a:lnTo>
                  <a:lnTo>
                    <a:pt x="11576579" y="5046417"/>
                  </a:lnTo>
                  <a:close/>
                </a:path>
                <a:path w="18829020" h="11215370">
                  <a:moveTo>
                    <a:pt x="188118" y="186503"/>
                  </a:moveTo>
                  <a:lnTo>
                    <a:pt x="184877" y="186699"/>
                  </a:lnTo>
                  <a:lnTo>
                    <a:pt x="180596" y="191186"/>
                  </a:lnTo>
                  <a:lnTo>
                    <a:pt x="180792" y="194426"/>
                  </a:lnTo>
                  <a:lnTo>
                    <a:pt x="183035" y="196567"/>
                  </a:lnTo>
                  <a:lnTo>
                    <a:pt x="185613" y="198849"/>
                  </a:lnTo>
                  <a:lnTo>
                    <a:pt x="187282" y="199561"/>
                  </a:lnTo>
                  <a:lnTo>
                    <a:pt x="187140" y="199895"/>
                  </a:lnTo>
                  <a:lnTo>
                    <a:pt x="189143" y="200750"/>
                  </a:lnTo>
                  <a:lnTo>
                    <a:pt x="191715" y="200270"/>
                  </a:lnTo>
                  <a:lnTo>
                    <a:pt x="193237" y="198551"/>
                  </a:lnTo>
                  <a:lnTo>
                    <a:pt x="195377" y="196308"/>
                  </a:lnTo>
                  <a:lnTo>
                    <a:pt x="195182" y="193068"/>
                  </a:lnTo>
                  <a:lnTo>
                    <a:pt x="192938" y="190927"/>
                  </a:lnTo>
                  <a:lnTo>
                    <a:pt x="190361" y="188643"/>
                  </a:lnTo>
                  <a:lnTo>
                    <a:pt x="188118" y="186503"/>
                  </a:lnTo>
                  <a:close/>
                </a:path>
                <a:path w="18829020" h="11215370">
                  <a:moveTo>
                    <a:pt x="4778842" y="2135680"/>
                  </a:moveTo>
                  <a:lnTo>
                    <a:pt x="4775887" y="2135208"/>
                  </a:lnTo>
                  <a:lnTo>
                    <a:pt x="4772882" y="2133927"/>
                  </a:lnTo>
                  <a:lnTo>
                    <a:pt x="4770069" y="2133121"/>
                  </a:lnTo>
                  <a:lnTo>
                    <a:pt x="4766927" y="2134937"/>
                  </a:lnTo>
                  <a:lnTo>
                    <a:pt x="4765317" y="2140563"/>
                  </a:lnTo>
                  <a:lnTo>
                    <a:pt x="4766941" y="2143229"/>
                  </a:lnTo>
                  <a:lnTo>
                    <a:pt x="4769612" y="2144368"/>
                  </a:lnTo>
                  <a:lnTo>
                    <a:pt x="4770088" y="2144177"/>
                  </a:lnTo>
                  <a:lnTo>
                    <a:pt x="4773092" y="2145458"/>
                  </a:lnTo>
                  <a:lnTo>
                    <a:pt x="4775905" y="2146264"/>
                  </a:lnTo>
                  <a:lnTo>
                    <a:pt x="4779048" y="2144447"/>
                  </a:lnTo>
                  <a:lnTo>
                    <a:pt x="4779853" y="2141634"/>
                  </a:lnTo>
                  <a:lnTo>
                    <a:pt x="4780801" y="2138488"/>
                  </a:lnTo>
                  <a:lnTo>
                    <a:pt x="4778842" y="2135680"/>
                  </a:lnTo>
                  <a:close/>
                </a:path>
                <a:path w="18829020" h="11215370">
                  <a:moveTo>
                    <a:pt x="4862182" y="2158604"/>
                  </a:moveTo>
                  <a:lnTo>
                    <a:pt x="4859226" y="2158132"/>
                  </a:lnTo>
                  <a:lnTo>
                    <a:pt x="4856222" y="2156851"/>
                  </a:lnTo>
                  <a:lnTo>
                    <a:pt x="4853409" y="2156045"/>
                  </a:lnTo>
                  <a:lnTo>
                    <a:pt x="4850267" y="2157861"/>
                  </a:lnTo>
                  <a:lnTo>
                    <a:pt x="4848656" y="2163487"/>
                  </a:lnTo>
                  <a:lnTo>
                    <a:pt x="4850281" y="2166153"/>
                  </a:lnTo>
                  <a:lnTo>
                    <a:pt x="4852951" y="2167292"/>
                  </a:lnTo>
                  <a:lnTo>
                    <a:pt x="4853428" y="2167101"/>
                  </a:lnTo>
                  <a:lnTo>
                    <a:pt x="4856432" y="2168382"/>
                  </a:lnTo>
                  <a:lnTo>
                    <a:pt x="4859245" y="2169188"/>
                  </a:lnTo>
                  <a:lnTo>
                    <a:pt x="4862388" y="2167371"/>
                  </a:lnTo>
                  <a:lnTo>
                    <a:pt x="4863193" y="2164559"/>
                  </a:lnTo>
                  <a:lnTo>
                    <a:pt x="4864141" y="2161411"/>
                  </a:lnTo>
                  <a:lnTo>
                    <a:pt x="4862182" y="2158604"/>
                  </a:lnTo>
                  <a:close/>
                </a:path>
                <a:path w="18829020" h="11215370">
                  <a:moveTo>
                    <a:pt x="11511244" y="4990533"/>
                  </a:moveTo>
                  <a:lnTo>
                    <a:pt x="11507671" y="4990587"/>
                  </a:lnTo>
                  <a:lnTo>
                    <a:pt x="11504057" y="4995359"/>
                  </a:lnTo>
                  <a:lnTo>
                    <a:pt x="11504111" y="4998933"/>
                  </a:lnTo>
                  <a:lnTo>
                    <a:pt x="11506497" y="5000739"/>
                  </a:lnTo>
                  <a:lnTo>
                    <a:pt x="11509074" y="5003022"/>
                  </a:lnTo>
                  <a:lnTo>
                    <a:pt x="11510408" y="5003592"/>
                  </a:lnTo>
                  <a:lnTo>
                    <a:pt x="11510600" y="5004068"/>
                  </a:lnTo>
                  <a:lnTo>
                    <a:pt x="11512603" y="5004923"/>
                  </a:lnTo>
                  <a:lnTo>
                    <a:pt x="11515318" y="5004109"/>
                  </a:lnTo>
                  <a:lnTo>
                    <a:pt x="11516841" y="5002390"/>
                  </a:lnTo>
                  <a:lnTo>
                    <a:pt x="11518647" y="5000005"/>
                  </a:lnTo>
                  <a:lnTo>
                    <a:pt x="11518594" y="4996430"/>
                  </a:lnTo>
                  <a:lnTo>
                    <a:pt x="11516207" y="4994623"/>
                  </a:lnTo>
                  <a:lnTo>
                    <a:pt x="11513631" y="4992340"/>
                  </a:lnTo>
                  <a:lnTo>
                    <a:pt x="11511244" y="4990533"/>
                  </a:lnTo>
                  <a:close/>
                </a:path>
                <a:path w="18829020" h="11215370">
                  <a:moveTo>
                    <a:pt x="126254" y="126182"/>
                  </a:moveTo>
                  <a:lnTo>
                    <a:pt x="122823" y="125901"/>
                  </a:lnTo>
                  <a:lnTo>
                    <a:pt x="120682" y="128145"/>
                  </a:lnTo>
                  <a:lnTo>
                    <a:pt x="118684" y="130054"/>
                  </a:lnTo>
                  <a:lnTo>
                    <a:pt x="118404" y="133486"/>
                  </a:lnTo>
                  <a:lnTo>
                    <a:pt x="120647" y="135627"/>
                  </a:lnTo>
                  <a:lnTo>
                    <a:pt x="123224" y="137910"/>
                  </a:lnTo>
                  <a:lnTo>
                    <a:pt x="123749" y="138529"/>
                  </a:lnTo>
                  <a:lnTo>
                    <a:pt x="126420" y="139668"/>
                  </a:lnTo>
                  <a:lnTo>
                    <a:pt x="128850" y="139521"/>
                  </a:lnTo>
                  <a:lnTo>
                    <a:pt x="130372" y="137802"/>
                  </a:lnTo>
                  <a:lnTo>
                    <a:pt x="132371" y="135892"/>
                  </a:lnTo>
                  <a:lnTo>
                    <a:pt x="132651" y="132461"/>
                  </a:lnTo>
                  <a:lnTo>
                    <a:pt x="128164" y="128179"/>
                  </a:lnTo>
                  <a:lnTo>
                    <a:pt x="126254" y="126182"/>
                  </a:lnTo>
                  <a:close/>
                </a:path>
                <a:path w="18829020" h="11215370">
                  <a:moveTo>
                    <a:pt x="4945522" y="2181528"/>
                  </a:moveTo>
                  <a:lnTo>
                    <a:pt x="4942567" y="2181056"/>
                  </a:lnTo>
                  <a:lnTo>
                    <a:pt x="4939562" y="2179775"/>
                  </a:lnTo>
                  <a:lnTo>
                    <a:pt x="4936749" y="2178969"/>
                  </a:lnTo>
                  <a:lnTo>
                    <a:pt x="4933607" y="2180785"/>
                  </a:lnTo>
                  <a:lnTo>
                    <a:pt x="4931996" y="2186411"/>
                  </a:lnTo>
                  <a:lnTo>
                    <a:pt x="4933621" y="2189077"/>
                  </a:lnTo>
                  <a:lnTo>
                    <a:pt x="4936291" y="2190216"/>
                  </a:lnTo>
                  <a:lnTo>
                    <a:pt x="4936768" y="2190025"/>
                  </a:lnTo>
                  <a:lnTo>
                    <a:pt x="4939772" y="2191306"/>
                  </a:lnTo>
                  <a:lnTo>
                    <a:pt x="4942585" y="2192112"/>
                  </a:lnTo>
                  <a:lnTo>
                    <a:pt x="4945727" y="2190295"/>
                  </a:lnTo>
                  <a:lnTo>
                    <a:pt x="4946533" y="2187483"/>
                  </a:lnTo>
                  <a:lnTo>
                    <a:pt x="4947481" y="2184335"/>
                  </a:lnTo>
                  <a:lnTo>
                    <a:pt x="4945522" y="2181528"/>
                  </a:lnTo>
                  <a:close/>
                </a:path>
                <a:path w="18829020" h="11215370">
                  <a:moveTo>
                    <a:pt x="5028862" y="2204452"/>
                  </a:moveTo>
                  <a:lnTo>
                    <a:pt x="5025907" y="2203979"/>
                  </a:lnTo>
                  <a:lnTo>
                    <a:pt x="5022902" y="2202697"/>
                  </a:lnTo>
                  <a:lnTo>
                    <a:pt x="5020089" y="2201892"/>
                  </a:lnTo>
                  <a:lnTo>
                    <a:pt x="5016947" y="2203709"/>
                  </a:lnTo>
                  <a:lnTo>
                    <a:pt x="5015336" y="2209335"/>
                  </a:lnTo>
                  <a:lnTo>
                    <a:pt x="5016960" y="2212001"/>
                  </a:lnTo>
                  <a:lnTo>
                    <a:pt x="5019631" y="2213140"/>
                  </a:lnTo>
                  <a:lnTo>
                    <a:pt x="5020108" y="2212949"/>
                  </a:lnTo>
                  <a:lnTo>
                    <a:pt x="5023112" y="2214230"/>
                  </a:lnTo>
                  <a:lnTo>
                    <a:pt x="5025925" y="2215036"/>
                  </a:lnTo>
                  <a:lnTo>
                    <a:pt x="5029068" y="2213219"/>
                  </a:lnTo>
                  <a:lnTo>
                    <a:pt x="5029873" y="2210405"/>
                  </a:lnTo>
                  <a:lnTo>
                    <a:pt x="5030821" y="2207259"/>
                  </a:lnTo>
                  <a:lnTo>
                    <a:pt x="5028862" y="2204452"/>
                  </a:lnTo>
                  <a:close/>
                </a:path>
                <a:path w="18829020" h="11215370">
                  <a:moveTo>
                    <a:pt x="11444147" y="4935081"/>
                  </a:moveTo>
                  <a:lnTo>
                    <a:pt x="11440765" y="4935611"/>
                  </a:lnTo>
                  <a:lnTo>
                    <a:pt x="11438958" y="4937998"/>
                  </a:lnTo>
                  <a:lnTo>
                    <a:pt x="11436817" y="4940240"/>
                  </a:lnTo>
                  <a:lnTo>
                    <a:pt x="11437347" y="4943624"/>
                  </a:lnTo>
                  <a:lnTo>
                    <a:pt x="11439734" y="4945430"/>
                  </a:lnTo>
                  <a:lnTo>
                    <a:pt x="11442310" y="4947713"/>
                  </a:lnTo>
                  <a:lnTo>
                    <a:pt x="11443646" y="4948282"/>
                  </a:lnTo>
                  <a:lnTo>
                    <a:pt x="11443504" y="4948616"/>
                  </a:lnTo>
                  <a:lnTo>
                    <a:pt x="11445507" y="4949471"/>
                  </a:lnTo>
                  <a:lnTo>
                    <a:pt x="11448079" y="4948989"/>
                  </a:lnTo>
                  <a:lnTo>
                    <a:pt x="11449743" y="4946938"/>
                  </a:lnTo>
                  <a:lnTo>
                    <a:pt x="11451742" y="4945028"/>
                  </a:lnTo>
                  <a:lnTo>
                    <a:pt x="11451354" y="4941312"/>
                  </a:lnTo>
                  <a:lnTo>
                    <a:pt x="11448967" y="4939505"/>
                  </a:lnTo>
                  <a:lnTo>
                    <a:pt x="11446391" y="4937222"/>
                  </a:lnTo>
                  <a:lnTo>
                    <a:pt x="11444147" y="4935081"/>
                  </a:lnTo>
                  <a:close/>
                </a:path>
                <a:path w="18829020" h="11215370">
                  <a:moveTo>
                    <a:pt x="5112202" y="2227375"/>
                  </a:moveTo>
                  <a:lnTo>
                    <a:pt x="5109247" y="2226903"/>
                  </a:lnTo>
                  <a:lnTo>
                    <a:pt x="5106242" y="2225621"/>
                  </a:lnTo>
                  <a:lnTo>
                    <a:pt x="5103429" y="2224816"/>
                  </a:lnTo>
                  <a:lnTo>
                    <a:pt x="5100287" y="2226633"/>
                  </a:lnTo>
                  <a:lnTo>
                    <a:pt x="5098676" y="2232259"/>
                  </a:lnTo>
                  <a:lnTo>
                    <a:pt x="5100301" y="2234924"/>
                  </a:lnTo>
                  <a:lnTo>
                    <a:pt x="5102972" y="2236063"/>
                  </a:lnTo>
                  <a:lnTo>
                    <a:pt x="5103448" y="2235872"/>
                  </a:lnTo>
                  <a:lnTo>
                    <a:pt x="5106452" y="2237153"/>
                  </a:lnTo>
                  <a:lnTo>
                    <a:pt x="5109265" y="2237960"/>
                  </a:lnTo>
                  <a:lnTo>
                    <a:pt x="5112408" y="2236143"/>
                  </a:lnTo>
                  <a:lnTo>
                    <a:pt x="5113213" y="2233329"/>
                  </a:lnTo>
                  <a:lnTo>
                    <a:pt x="5114161" y="2230183"/>
                  </a:lnTo>
                  <a:lnTo>
                    <a:pt x="5112202" y="2227375"/>
                  </a:lnTo>
                  <a:close/>
                </a:path>
                <a:path w="18829020" h="11215370">
                  <a:moveTo>
                    <a:pt x="66532" y="63616"/>
                  </a:moveTo>
                  <a:lnTo>
                    <a:pt x="63100" y="63336"/>
                  </a:lnTo>
                  <a:lnTo>
                    <a:pt x="58819" y="67823"/>
                  </a:lnTo>
                  <a:lnTo>
                    <a:pt x="58570" y="70874"/>
                  </a:lnTo>
                  <a:lnTo>
                    <a:pt x="58539" y="71254"/>
                  </a:lnTo>
                  <a:lnTo>
                    <a:pt x="60782" y="73395"/>
                  </a:lnTo>
                  <a:lnTo>
                    <a:pt x="63408" y="76488"/>
                  </a:lnTo>
                  <a:lnTo>
                    <a:pt x="66747" y="77912"/>
                  </a:lnTo>
                  <a:lnTo>
                    <a:pt x="69177" y="77765"/>
                  </a:lnTo>
                  <a:lnTo>
                    <a:pt x="70446" y="76333"/>
                  </a:lnTo>
                  <a:lnTo>
                    <a:pt x="72839" y="73804"/>
                  </a:lnTo>
                  <a:lnTo>
                    <a:pt x="73120" y="70371"/>
                  </a:lnTo>
                  <a:lnTo>
                    <a:pt x="70876" y="68231"/>
                  </a:lnTo>
                  <a:lnTo>
                    <a:pt x="68775" y="65757"/>
                  </a:lnTo>
                  <a:lnTo>
                    <a:pt x="66532" y="63616"/>
                  </a:lnTo>
                  <a:close/>
                </a:path>
                <a:path w="18829020" h="11215370">
                  <a:moveTo>
                    <a:pt x="5195684" y="2249964"/>
                  </a:moveTo>
                  <a:lnTo>
                    <a:pt x="5192729" y="2249493"/>
                  </a:lnTo>
                  <a:lnTo>
                    <a:pt x="5189724" y="2248211"/>
                  </a:lnTo>
                  <a:lnTo>
                    <a:pt x="5186911" y="2247406"/>
                  </a:lnTo>
                  <a:lnTo>
                    <a:pt x="5183770" y="2249222"/>
                  </a:lnTo>
                  <a:lnTo>
                    <a:pt x="5182159" y="2254849"/>
                  </a:lnTo>
                  <a:lnTo>
                    <a:pt x="5183784" y="2257514"/>
                  </a:lnTo>
                  <a:lnTo>
                    <a:pt x="5186454" y="2258653"/>
                  </a:lnTo>
                  <a:lnTo>
                    <a:pt x="5186930" y="2258463"/>
                  </a:lnTo>
                  <a:lnTo>
                    <a:pt x="5189934" y="2259744"/>
                  </a:lnTo>
                  <a:lnTo>
                    <a:pt x="5192747" y="2260550"/>
                  </a:lnTo>
                  <a:lnTo>
                    <a:pt x="5195890" y="2258733"/>
                  </a:lnTo>
                  <a:lnTo>
                    <a:pt x="5196695" y="2255919"/>
                  </a:lnTo>
                  <a:lnTo>
                    <a:pt x="5197643" y="2252773"/>
                  </a:lnTo>
                  <a:lnTo>
                    <a:pt x="5195684" y="2249964"/>
                  </a:lnTo>
                  <a:close/>
                </a:path>
                <a:path w="18829020" h="11215370">
                  <a:moveTo>
                    <a:pt x="11375862" y="4881490"/>
                  </a:moveTo>
                  <a:lnTo>
                    <a:pt x="11372479" y="4882020"/>
                  </a:lnTo>
                  <a:lnTo>
                    <a:pt x="11368866" y="4886792"/>
                  </a:lnTo>
                  <a:lnTo>
                    <a:pt x="11369395" y="4890173"/>
                  </a:lnTo>
                  <a:lnTo>
                    <a:pt x="11371781" y="4891980"/>
                  </a:lnTo>
                  <a:lnTo>
                    <a:pt x="11374502" y="4893930"/>
                  </a:lnTo>
                  <a:lnTo>
                    <a:pt x="11377840" y="4895354"/>
                  </a:lnTo>
                  <a:lnTo>
                    <a:pt x="11380413" y="4894873"/>
                  </a:lnTo>
                  <a:lnTo>
                    <a:pt x="11382076" y="4892820"/>
                  </a:lnTo>
                  <a:lnTo>
                    <a:pt x="11383883" y="4890435"/>
                  </a:lnTo>
                  <a:lnTo>
                    <a:pt x="11383353" y="4887053"/>
                  </a:lnTo>
                  <a:lnTo>
                    <a:pt x="11380967" y="4885246"/>
                  </a:lnTo>
                  <a:lnTo>
                    <a:pt x="11378247" y="4883297"/>
                  </a:lnTo>
                  <a:lnTo>
                    <a:pt x="11375862" y="4881490"/>
                  </a:lnTo>
                  <a:close/>
                </a:path>
                <a:path w="18829020" h="11215370">
                  <a:moveTo>
                    <a:pt x="5279358" y="2273031"/>
                  </a:moveTo>
                  <a:lnTo>
                    <a:pt x="5276402" y="2272559"/>
                  </a:lnTo>
                  <a:lnTo>
                    <a:pt x="5273398" y="2271278"/>
                  </a:lnTo>
                  <a:lnTo>
                    <a:pt x="5270585" y="2270473"/>
                  </a:lnTo>
                  <a:lnTo>
                    <a:pt x="5267443" y="2272288"/>
                  </a:lnTo>
                  <a:lnTo>
                    <a:pt x="5265832" y="2277915"/>
                  </a:lnTo>
                  <a:lnTo>
                    <a:pt x="5267457" y="2280580"/>
                  </a:lnTo>
                  <a:lnTo>
                    <a:pt x="5270128" y="2281720"/>
                  </a:lnTo>
                  <a:lnTo>
                    <a:pt x="5270604" y="2281528"/>
                  </a:lnTo>
                  <a:lnTo>
                    <a:pt x="5273608" y="2282810"/>
                  </a:lnTo>
                  <a:lnTo>
                    <a:pt x="5276421" y="2283615"/>
                  </a:lnTo>
                  <a:lnTo>
                    <a:pt x="5279563" y="2281799"/>
                  </a:lnTo>
                  <a:lnTo>
                    <a:pt x="5280369" y="2278986"/>
                  </a:lnTo>
                  <a:lnTo>
                    <a:pt x="5281316" y="2275839"/>
                  </a:lnTo>
                  <a:lnTo>
                    <a:pt x="5279358" y="2273031"/>
                  </a:lnTo>
                  <a:close/>
                </a:path>
                <a:path w="18829020" h="11215370">
                  <a:moveTo>
                    <a:pt x="5362698" y="2295955"/>
                  </a:moveTo>
                  <a:lnTo>
                    <a:pt x="5359742" y="2295484"/>
                  </a:lnTo>
                  <a:lnTo>
                    <a:pt x="5356738" y="2294202"/>
                  </a:lnTo>
                  <a:lnTo>
                    <a:pt x="5353925" y="2293397"/>
                  </a:lnTo>
                  <a:lnTo>
                    <a:pt x="5350783" y="2295212"/>
                  </a:lnTo>
                  <a:lnTo>
                    <a:pt x="5349172" y="2300838"/>
                  </a:lnTo>
                  <a:lnTo>
                    <a:pt x="5350797" y="2303504"/>
                  </a:lnTo>
                  <a:lnTo>
                    <a:pt x="5353467" y="2304643"/>
                  </a:lnTo>
                  <a:lnTo>
                    <a:pt x="5353944" y="2304452"/>
                  </a:lnTo>
                  <a:lnTo>
                    <a:pt x="5356948" y="2305734"/>
                  </a:lnTo>
                  <a:lnTo>
                    <a:pt x="5359761" y="2306539"/>
                  </a:lnTo>
                  <a:lnTo>
                    <a:pt x="5362903" y="2304723"/>
                  </a:lnTo>
                  <a:lnTo>
                    <a:pt x="5363709" y="2301910"/>
                  </a:lnTo>
                  <a:lnTo>
                    <a:pt x="5364657" y="2298762"/>
                  </a:lnTo>
                  <a:lnTo>
                    <a:pt x="5362698" y="2295955"/>
                  </a:lnTo>
                  <a:close/>
                </a:path>
                <a:path w="18829020" h="11215370">
                  <a:moveTo>
                    <a:pt x="11307149" y="4828900"/>
                  </a:moveTo>
                  <a:lnTo>
                    <a:pt x="11303767" y="4829430"/>
                  </a:lnTo>
                  <a:lnTo>
                    <a:pt x="11300153" y="4834201"/>
                  </a:lnTo>
                  <a:lnTo>
                    <a:pt x="11300682" y="4837584"/>
                  </a:lnTo>
                  <a:lnTo>
                    <a:pt x="11303069" y="4839391"/>
                  </a:lnTo>
                  <a:lnTo>
                    <a:pt x="11305788" y="4841340"/>
                  </a:lnTo>
                  <a:lnTo>
                    <a:pt x="11309126" y="4842764"/>
                  </a:lnTo>
                  <a:lnTo>
                    <a:pt x="11311700" y="4842283"/>
                  </a:lnTo>
                  <a:lnTo>
                    <a:pt x="11313364" y="4840231"/>
                  </a:lnTo>
                  <a:lnTo>
                    <a:pt x="11315172" y="4837845"/>
                  </a:lnTo>
                  <a:lnTo>
                    <a:pt x="11314641" y="4834463"/>
                  </a:lnTo>
                  <a:lnTo>
                    <a:pt x="11312255" y="4832655"/>
                  </a:lnTo>
                  <a:lnTo>
                    <a:pt x="11309536" y="4830706"/>
                  </a:lnTo>
                  <a:lnTo>
                    <a:pt x="11307149" y="4828900"/>
                  </a:lnTo>
                  <a:close/>
                </a:path>
                <a:path w="18829020" h="11215370">
                  <a:moveTo>
                    <a:pt x="8047" y="0"/>
                  </a:moveTo>
                  <a:lnTo>
                    <a:pt x="4473" y="53"/>
                  </a:lnTo>
                  <a:lnTo>
                    <a:pt x="2474" y="1964"/>
                  </a:lnTo>
                  <a:lnTo>
                    <a:pt x="0" y="4065"/>
                  </a:lnTo>
                  <a:lnTo>
                    <a:pt x="196" y="7305"/>
                  </a:lnTo>
                  <a:lnTo>
                    <a:pt x="1963" y="9637"/>
                  </a:lnTo>
                  <a:lnTo>
                    <a:pt x="4591" y="12732"/>
                  </a:lnTo>
                  <a:lnTo>
                    <a:pt x="5924" y="13300"/>
                  </a:lnTo>
                  <a:lnTo>
                    <a:pt x="5782" y="13633"/>
                  </a:lnTo>
                  <a:lnTo>
                    <a:pt x="7785" y="14487"/>
                  </a:lnTo>
                  <a:lnTo>
                    <a:pt x="10024" y="13865"/>
                  </a:lnTo>
                  <a:lnTo>
                    <a:pt x="11737" y="12623"/>
                  </a:lnTo>
                  <a:lnTo>
                    <a:pt x="14211" y="10522"/>
                  </a:lnTo>
                  <a:lnTo>
                    <a:pt x="14016" y="7281"/>
                  </a:lnTo>
                  <a:lnTo>
                    <a:pt x="12249" y="4949"/>
                  </a:lnTo>
                  <a:lnTo>
                    <a:pt x="8047" y="0"/>
                  </a:lnTo>
                  <a:close/>
                </a:path>
                <a:path w="18829020" h="11215370">
                  <a:moveTo>
                    <a:pt x="5445896" y="2319212"/>
                  </a:moveTo>
                  <a:lnTo>
                    <a:pt x="5442941" y="2318740"/>
                  </a:lnTo>
                  <a:lnTo>
                    <a:pt x="5439936" y="2317459"/>
                  </a:lnTo>
                  <a:lnTo>
                    <a:pt x="5437123" y="2316653"/>
                  </a:lnTo>
                  <a:lnTo>
                    <a:pt x="5433980" y="2318470"/>
                  </a:lnTo>
                  <a:lnTo>
                    <a:pt x="5432370" y="2324096"/>
                  </a:lnTo>
                  <a:lnTo>
                    <a:pt x="5433994" y="2326762"/>
                  </a:lnTo>
                  <a:lnTo>
                    <a:pt x="5436665" y="2327901"/>
                  </a:lnTo>
                  <a:lnTo>
                    <a:pt x="5437141" y="2327710"/>
                  </a:lnTo>
                  <a:lnTo>
                    <a:pt x="5440146" y="2328992"/>
                  </a:lnTo>
                  <a:lnTo>
                    <a:pt x="5442959" y="2329797"/>
                  </a:lnTo>
                  <a:lnTo>
                    <a:pt x="5446100" y="2327981"/>
                  </a:lnTo>
                  <a:lnTo>
                    <a:pt x="5446906" y="2325168"/>
                  </a:lnTo>
                  <a:lnTo>
                    <a:pt x="5447854" y="2322020"/>
                  </a:lnTo>
                  <a:lnTo>
                    <a:pt x="5445896" y="2319212"/>
                  </a:lnTo>
                  <a:close/>
                </a:path>
                <a:path w="18829020" h="11215370">
                  <a:moveTo>
                    <a:pt x="11237868" y="4777644"/>
                  </a:moveTo>
                  <a:lnTo>
                    <a:pt x="11234485" y="4778174"/>
                  </a:lnTo>
                  <a:lnTo>
                    <a:pt x="11230872" y="4782946"/>
                  </a:lnTo>
                  <a:lnTo>
                    <a:pt x="11231401" y="4786329"/>
                  </a:lnTo>
                  <a:lnTo>
                    <a:pt x="11233787" y="4788136"/>
                  </a:lnTo>
                  <a:lnTo>
                    <a:pt x="11236507" y="4790084"/>
                  </a:lnTo>
                  <a:lnTo>
                    <a:pt x="11237508" y="4790512"/>
                  </a:lnTo>
                  <a:lnTo>
                    <a:pt x="11237366" y="4790845"/>
                  </a:lnTo>
                  <a:lnTo>
                    <a:pt x="11239702" y="4791842"/>
                  </a:lnTo>
                  <a:lnTo>
                    <a:pt x="11242418" y="4791029"/>
                  </a:lnTo>
                  <a:lnTo>
                    <a:pt x="11244083" y="4788976"/>
                  </a:lnTo>
                  <a:lnTo>
                    <a:pt x="11245889" y="4786591"/>
                  </a:lnTo>
                  <a:lnTo>
                    <a:pt x="11245359" y="4783207"/>
                  </a:lnTo>
                  <a:lnTo>
                    <a:pt x="11242973" y="4781401"/>
                  </a:lnTo>
                  <a:lnTo>
                    <a:pt x="11240253" y="4779451"/>
                  </a:lnTo>
                  <a:lnTo>
                    <a:pt x="11237868" y="4777644"/>
                  </a:lnTo>
                  <a:close/>
                </a:path>
                <a:path w="18829020" h="11215370">
                  <a:moveTo>
                    <a:pt x="5529570" y="2342278"/>
                  </a:moveTo>
                  <a:lnTo>
                    <a:pt x="5526614" y="2341807"/>
                  </a:lnTo>
                  <a:lnTo>
                    <a:pt x="5523610" y="2340525"/>
                  </a:lnTo>
                  <a:lnTo>
                    <a:pt x="5520797" y="2339720"/>
                  </a:lnTo>
                  <a:lnTo>
                    <a:pt x="5517654" y="2341536"/>
                  </a:lnTo>
                  <a:lnTo>
                    <a:pt x="5516043" y="2347162"/>
                  </a:lnTo>
                  <a:lnTo>
                    <a:pt x="5517668" y="2349829"/>
                  </a:lnTo>
                  <a:lnTo>
                    <a:pt x="5520339" y="2350968"/>
                  </a:lnTo>
                  <a:lnTo>
                    <a:pt x="5520815" y="2350776"/>
                  </a:lnTo>
                  <a:lnTo>
                    <a:pt x="5523820" y="2352058"/>
                  </a:lnTo>
                  <a:lnTo>
                    <a:pt x="5526633" y="2352863"/>
                  </a:lnTo>
                  <a:lnTo>
                    <a:pt x="5529774" y="2351046"/>
                  </a:lnTo>
                  <a:lnTo>
                    <a:pt x="5530580" y="2348234"/>
                  </a:lnTo>
                  <a:lnTo>
                    <a:pt x="5531528" y="2345087"/>
                  </a:lnTo>
                  <a:lnTo>
                    <a:pt x="5529570" y="2342278"/>
                  </a:lnTo>
                  <a:close/>
                </a:path>
                <a:path w="18829020" h="11215370">
                  <a:moveTo>
                    <a:pt x="5612767" y="2365536"/>
                  </a:moveTo>
                  <a:lnTo>
                    <a:pt x="5609811" y="2365064"/>
                  </a:lnTo>
                  <a:lnTo>
                    <a:pt x="5606807" y="2363783"/>
                  </a:lnTo>
                  <a:lnTo>
                    <a:pt x="5603994" y="2362977"/>
                  </a:lnTo>
                  <a:lnTo>
                    <a:pt x="5600852" y="2364794"/>
                  </a:lnTo>
                  <a:lnTo>
                    <a:pt x="5599241" y="2370420"/>
                  </a:lnTo>
                  <a:lnTo>
                    <a:pt x="5600866" y="2373085"/>
                  </a:lnTo>
                  <a:lnTo>
                    <a:pt x="5603537" y="2374225"/>
                  </a:lnTo>
                  <a:lnTo>
                    <a:pt x="5604013" y="2374033"/>
                  </a:lnTo>
                  <a:lnTo>
                    <a:pt x="5607017" y="2375315"/>
                  </a:lnTo>
                  <a:lnTo>
                    <a:pt x="5609830" y="2376121"/>
                  </a:lnTo>
                  <a:lnTo>
                    <a:pt x="5612972" y="2374304"/>
                  </a:lnTo>
                  <a:lnTo>
                    <a:pt x="5613777" y="2371492"/>
                  </a:lnTo>
                  <a:lnTo>
                    <a:pt x="5614725" y="2368344"/>
                  </a:lnTo>
                  <a:lnTo>
                    <a:pt x="5612767" y="2365536"/>
                  </a:lnTo>
                  <a:close/>
                </a:path>
                <a:path w="18829020" h="11215370">
                  <a:moveTo>
                    <a:pt x="11167824" y="4727249"/>
                  </a:moveTo>
                  <a:lnTo>
                    <a:pt x="11164442" y="4727779"/>
                  </a:lnTo>
                  <a:lnTo>
                    <a:pt x="11160828" y="4732550"/>
                  </a:lnTo>
                  <a:lnTo>
                    <a:pt x="11161357" y="4735933"/>
                  </a:lnTo>
                  <a:lnTo>
                    <a:pt x="11163744" y="4737740"/>
                  </a:lnTo>
                  <a:lnTo>
                    <a:pt x="11166464" y="4739690"/>
                  </a:lnTo>
                  <a:lnTo>
                    <a:pt x="11167465" y="4740117"/>
                  </a:lnTo>
                  <a:lnTo>
                    <a:pt x="11167323" y="4740451"/>
                  </a:lnTo>
                  <a:lnTo>
                    <a:pt x="11169659" y="4741448"/>
                  </a:lnTo>
                  <a:lnTo>
                    <a:pt x="11172709" y="4740775"/>
                  </a:lnTo>
                  <a:lnTo>
                    <a:pt x="11174039" y="4738580"/>
                  </a:lnTo>
                  <a:lnTo>
                    <a:pt x="11175846" y="4736195"/>
                  </a:lnTo>
                  <a:lnTo>
                    <a:pt x="11175316" y="4732812"/>
                  </a:lnTo>
                  <a:lnTo>
                    <a:pt x="11172930" y="4731005"/>
                  </a:lnTo>
                  <a:lnTo>
                    <a:pt x="11170210" y="4729057"/>
                  </a:lnTo>
                  <a:lnTo>
                    <a:pt x="11167824" y="4727249"/>
                  </a:lnTo>
                  <a:close/>
                </a:path>
                <a:path w="18829020" h="11215370">
                  <a:moveTo>
                    <a:pt x="5696441" y="2388602"/>
                  </a:moveTo>
                  <a:lnTo>
                    <a:pt x="5693485" y="2388131"/>
                  </a:lnTo>
                  <a:lnTo>
                    <a:pt x="5690481" y="2386849"/>
                  </a:lnTo>
                  <a:lnTo>
                    <a:pt x="5687668" y="2386044"/>
                  </a:lnTo>
                  <a:lnTo>
                    <a:pt x="5684526" y="2387861"/>
                  </a:lnTo>
                  <a:lnTo>
                    <a:pt x="5682916" y="2393486"/>
                  </a:lnTo>
                  <a:lnTo>
                    <a:pt x="5684539" y="2396152"/>
                  </a:lnTo>
                  <a:lnTo>
                    <a:pt x="5687210" y="2397291"/>
                  </a:lnTo>
                  <a:lnTo>
                    <a:pt x="5687686" y="2397099"/>
                  </a:lnTo>
                  <a:lnTo>
                    <a:pt x="5690690" y="2398381"/>
                  </a:lnTo>
                  <a:lnTo>
                    <a:pt x="5693504" y="2399186"/>
                  </a:lnTo>
                  <a:lnTo>
                    <a:pt x="5696646" y="2397371"/>
                  </a:lnTo>
                  <a:lnTo>
                    <a:pt x="5697451" y="2394558"/>
                  </a:lnTo>
                  <a:lnTo>
                    <a:pt x="5698399" y="2391411"/>
                  </a:lnTo>
                  <a:lnTo>
                    <a:pt x="5696441" y="2388602"/>
                  </a:lnTo>
                  <a:close/>
                </a:path>
                <a:path w="18829020" h="11215370">
                  <a:moveTo>
                    <a:pt x="5779495" y="2412194"/>
                  </a:moveTo>
                  <a:lnTo>
                    <a:pt x="5776540" y="2411723"/>
                  </a:lnTo>
                  <a:lnTo>
                    <a:pt x="5773536" y="2410441"/>
                  </a:lnTo>
                  <a:lnTo>
                    <a:pt x="5770723" y="2409636"/>
                  </a:lnTo>
                  <a:lnTo>
                    <a:pt x="5767580" y="2411452"/>
                  </a:lnTo>
                  <a:lnTo>
                    <a:pt x="5765970" y="2417077"/>
                  </a:lnTo>
                  <a:lnTo>
                    <a:pt x="5767594" y="2419743"/>
                  </a:lnTo>
                  <a:lnTo>
                    <a:pt x="5770265" y="2420883"/>
                  </a:lnTo>
                  <a:lnTo>
                    <a:pt x="5770742" y="2420691"/>
                  </a:lnTo>
                  <a:lnTo>
                    <a:pt x="5773746" y="2421973"/>
                  </a:lnTo>
                  <a:lnTo>
                    <a:pt x="5776559" y="2422778"/>
                  </a:lnTo>
                  <a:lnTo>
                    <a:pt x="5779701" y="2420963"/>
                  </a:lnTo>
                  <a:lnTo>
                    <a:pt x="5781312" y="2415337"/>
                  </a:lnTo>
                  <a:lnTo>
                    <a:pt x="5779495" y="2412194"/>
                  </a:lnTo>
                  <a:close/>
                </a:path>
                <a:path w="18829020" h="11215370">
                  <a:moveTo>
                    <a:pt x="11095877" y="4677619"/>
                  </a:moveTo>
                  <a:lnTo>
                    <a:pt x="11089405" y="4683539"/>
                  </a:lnTo>
                  <a:lnTo>
                    <a:pt x="11090077" y="4686588"/>
                  </a:lnTo>
                  <a:lnTo>
                    <a:pt x="11092464" y="4688394"/>
                  </a:lnTo>
                  <a:lnTo>
                    <a:pt x="11095183" y="4690344"/>
                  </a:lnTo>
                  <a:lnTo>
                    <a:pt x="11098522" y="4691768"/>
                  </a:lnTo>
                  <a:lnTo>
                    <a:pt x="11101571" y="4691097"/>
                  </a:lnTo>
                  <a:lnTo>
                    <a:pt x="11102712" y="4689215"/>
                  </a:lnTo>
                  <a:lnTo>
                    <a:pt x="11104337" y="4686358"/>
                  </a:lnTo>
                  <a:lnTo>
                    <a:pt x="11104516" y="4686040"/>
                  </a:lnTo>
                  <a:lnTo>
                    <a:pt x="11103845" y="4682991"/>
                  </a:lnTo>
                  <a:lnTo>
                    <a:pt x="11101458" y="4681184"/>
                  </a:lnTo>
                  <a:lnTo>
                    <a:pt x="11098738" y="4679234"/>
                  </a:lnTo>
                  <a:lnTo>
                    <a:pt x="11095877" y="4677619"/>
                  </a:lnTo>
                  <a:close/>
                </a:path>
                <a:path w="18829020" h="11215370">
                  <a:moveTo>
                    <a:pt x="5863026" y="2435594"/>
                  </a:moveTo>
                  <a:lnTo>
                    <a:pt x="5860071" y="2435123"/>
                  </a:lnTo>
                  <a:lnTo>
                    <a:pt x="5857067" y="2433841"/>
                  </a:lnTo>
                  <a:lnTo>
                    <a:pt x="5854254" y="2433036"/>
                  </a:lnTo>
                  <a:lnTo>
                    <a:pt x="5851112" y="2434852"/>
                  </a:lnTo>
                  <a:lnTo>
                    <a:pt x="5849501" y="2440477"/>
                  </a:lnTo>
                  <a:lnTo>
                    <a:pt x="5851126" y="2443144"/>
                  </a:lnTo>
                  <a:lnTo>
                    <a:pt x="5853797" y="2444283"/>
                  </a:lnTo>
                  <a:lnTo>
                    <a:pt x="5854273" y="2444091"/>
                  </a:lnTo>
                  <a:lnTo>
                    <a:pt x="5857277" y="2445373"/>
                  </a:lnTo>
                  <a:lnTo>
                    <a:pt x="5860090" y="2446178"/>
                  </a:lnTo>
                  <a:lnTo>
                    <a:pt x="5863233" y="2444362"/>
                  </a:lnTo>
                  <a:lnTo>
                    <a:pt x="5864843" y="2438737"/>
                  </a:lnTo>
                  <a:lnTo>
                    <a:pt x="5863026" y="2435594"/>
                  </a:lnTo>
                  <a:close/>
                </a:path>
                <a:path w="18829020" h="11215370">
                  <a:moveTo>
                    <a:pt x="11024169" y="4629276"/>
                  </a:moveTo>
                  <a:lnTo>
                    <a:pt x="11017840" y="4634862"/>
                  </a:lnTo>
                  <a:lnTo>
                    <a:pt x="11018513" y="4637910"/>
                  </a:lnTo>
                  <a:lnTo>
                    <a:pt x="11020898" y="4639717"/>
                  </a:lnTo>
                  <a:lnTo>
                    <a:pt x="11023618" y="4641667"/>
                  </a:lnTo>
                  <a:lnTo>
                    <a:pt x="11026623" y="4642948"/>
                  </a:lnTo>
                  <a:lnTo>
                    <a:pt x="11029671" y="4642277"/>
                  </a:lnTo>
                  <a:lnTo>
                    <a:pt x="11030812" y="4640395"/>
                  </a:lnTo>
                  <a:lnTo>
                    <a:pt x="11032291" y="4637869"/>
                  </a:lnTo>
                  <a:lnTo>
                    <a:pt x="11032475" y="4637553"/>
                  </a:lnTo>
                  <a:lnTo>
                    <a:pt x="11031803" y="4634505"/>
                  </a:lnTo>
                  <a:lnTo>
                    <a:pt x="11029417" y="4632698"/>
                  </a:lnTo>
                  <a:lnTo>
                    <a:pt x="11026698" y="4630749"/>
                  </a:lnTo>
                  <a:lnTo>
                    <a:pt x="11024169" y="4629276"/>
                  </a:lnTo>
                  <a:close/>
                </a:path>
                <a:path w="18829020" h="11215370">
                  <a:moveTo>
                    <a:pt x="5946416" y="2459329"/>
                  </a:moveTo>
                  <a:lnTo>
                    <a:pt x="5943461" y="2458856"/>
                  </a:lnTo>
                  <a:lnTo>
                    <a:pt x="5940456" y="2457574"/>
                  </a:lnTo>
                  <a:lnTo>
                    <a:pt x="5937643" y="2456769"/>
                  </a:lnTo>
                  <a:lnTo>
                    <a:pt x="5934501" y="2458586"/>
                  </a:lnTo>
                  <a:lnTo>
                    <a:pt x="5933696" y="2461398"/>
                  </a:lnTo>
                  <a:lnTo>
                    <a:pt x="5933033" y="2463878"/>
                  </a:lnTo>
                  <a:lnTo>
                    <a:pt x="5934515" y="2466878"/>
                  </a:lnTo>
                  <a:lnTo>
                    <a:pt x="5937186" y="2468017"/>
                  </a:lnTo>
                  <a:lnTo>
                    <a:pt x="5937661" y="2467826"/>
                  </a:lnTo>
                  <a:lnTo>
                    <a:pt x="5940666" y="2469107"/>
                  </a:lnTo>
                  <a:lnTo>
                    <a:pt x="5943479" y="2469912"/>
                  </a:lnTo>
                  <a:lnTo>
                    <a:pt x="5946622" y="2468096"/>
                  </a:lnTo>
                  <a:lnTo>
                    <a:pt x="5948232" y="2462470"/>
                  </a:lnTo>
                  <a:lnTo>
                    <a:pt x="5946416" y="2459329"/>
                  </a:lnTo>
                  <a:close/>
                </a:path>
                <a:path w="18829020" h="11215370">
                  <a:moveTo>
                    <a:pt x="6029805" y="2483062"/>
                  </a:moveTo>
                  <a:lnTo>
                    <a:pt x="6026850" y="2482590"/>
                  </a:lnTo>
                  <a:lnTo>
                    <a:pt x="6023845" y="2481309"/>
                  </a:lnTo>
                  <a:lnTo>
                    <a:pt x="6021032" y="2480503"/>
                  </a:lnTo>
                  <a:lnTo>
                    <a:pt x="6017891" y="2482319"/>
                  </a:lnTo>
                  <a:lnTo>
                    <a:pt x="6017085" y="2485132"/>
                  </a:lnTo>
                  <a:lnTo>
                    <a:pt x="6016421" y="2487612"/>
                  </a:lnTo>
                  <a:lnTo>
                    <a:pt x="6017904" y="2490611"/>
                  </a:lnTo>
                  <a:lnTo>
                    <a:pt x="6020575" y="2491750"/>
                  </a:lnTo>
                  <a:lnTo>
                    <a:pt x="6021050" y="2491560"/>
                  </a:lnTo>
                  <a:lnTo>
                    <a:pt x="6024054" y="2492841"/>
                  </a:lnTo>
                  <a:lnTo>
                    <a:pt x="6026867" y="2493647"/>
                  </a:lnTo>
                  <a:lnTo>
                    <a:pt x="6030010" y="2491830"/>
                  </a:lnTo>
                  <a:lnTo>
                    <a:pt x="6031621" y="2486204"/>
                  </a:lnTo>
                  <a:lnTo>
                    <a:pt x="6029805" y="2483062"/>
                  </a:lnTo>
                  <a:close/>
                </a:path>
                <a:path w="18829020" h="11215370">
                  <a:moveTo>
                    <a:pt x="10951985" y="4581124"/>
                  </a:moveTo>
                  <a:lnTo>
                    <a:pt x="10948461" y="4581987"/>
                  </a:lnTo>
                  <a:lnTo>
                    <a:pt x="10947171" y="4584199"/>
                  </a:lnTo>
                  <a:lnTo>
                    <a:pt x="10946987" y="4584516"/>
                  </a:lnTo>
                  <a:lnTo>
                    <a:pt x="10945406" y="4586602"/>
                  </a:lnTo>
                  <a:lnTo>
                    <a:pt x="10945181" y="4586901"/>
                  </a:lnTo>
                  <a:lnTo>
                    <a:pt x="10946043" y="4590426"/>
                  </a:lnTo>
                  <a:lnTo>
                    <a:pt x="10948572" y="4591899"/>
                  </a:lnTo>
                  <a:lnTo>
                    <a:pt x="10951292" y="4593849"/>
                  </a:lnTo>
                  <a:lnTo>
                    <a:pt x="10954296" y="4595130"/>
                  </a:lnTo>
                  <a:lnTo>
                    <a:pt x="10957346" y="4594458"/>
                  </a:lnTo>
                  <a:lnTo>
                    <a:pt x="10958486" y="4592576"/>
                  </a:lnTo>
                  <a:lnTo>
                    <a:pt x="10958676" y="4592263"/>
                  </a:lnTo>
                  <a:lnTo>
                    <a:pt x="10960256" y="4590176"/>
                  </a:lnTo>
                  <a:lnTo>
                    <a:pt x="10960482" y="4589877"/>
                  </a:lnTo>
                  <a:lnTo>
                    <a:pt x="10959619" y="4586352"/>
                  </a:lnTo>
                  <a:lnTo>
                    <a:pt x="10957090" y="4584879"/>
                  </a:lnTo>
                  <a:lnTo>
                    <a:pt x="10954371" y="4582931"/>
                  </a:lnTo>
                  <a:lnTo>
                    <a:pt x="10951985" y="4581124"/>
                  </a:lnTo>
                  <a:close/>
                </a:path>
                <a:path w="18829020" h="11215370">
                  <a:moveTo>
                    <a:pt x="6113194" y="2506796"/>
                  </a:moveTo>
                  <a:lnTo>
                    <a:pt x="6110238" y="2506324"/>
                  </a:lnTo>
                  <a:lnTo>
                    <a:pt x="6107234" y="2505043"/>
                  </a:lnTo>
                  <a:lnTo>
                    <a:pt x="6104421" y="2504237"/>
                  </a:lnTo>
                  <a:lnTo>
                    <a:pt x="6101279" y="2506053"/>
                  </a:lnTo>
                  <a:lnTo>
                    <a:pt x="6100474" y="2508867"/>
                  </a:lnTo>
                  <a:lnTo>
                    <a:pt x="6099810" y="2511346"/>
                  </a:lnTo>
                  <a:lnTo>
                    <a:pt x="6101293" y="2514345"/>
                  </a:lnTo>
                  <a:lnTo>
                    <a:pt x="6103963" y="2515484"/>
                  </a:lnTo>
                  <a:lnTo>
                    <a:pt x="6104440" y="2515293"/>
                  </a:lnTo>
                  <a:lnTo>
                    <a:pt x="6107445" y="2516575"/>
                  </a:lnTo>
                  <a:lnTo>
                    <a:pt x="6110258" y="2517380"/>
                  </a:lnTo>
                  <a:lnTo>
                    <a:pt x="6113399" y="2515564"/>
                  </a:lnTo>
                  <a:lnTo>
                    <a:pt x="6115009" y="2509938"/>
                  </a:lnTo>
                  <a:lnTo>
                    <a:pt x="6113194" y="2506796"/>
                  </a:lnTo>
                  <a:close/>
                </a:path>
                <a:path w="18829020" h="11215370">
                  <a:moveTo>
                    <a:pt x="10879423" y="4534783"/>
                  </a:moveTo>
                  <a:lnTo>
                    <a:pt x="10875898" y="4535645"/>
                  </a:lnTo>
                  <a:lnTo>
                    <a:pt x="10874609" y="4537858"/>
                  </a:lnTo>
                  <a:lnTo>
                    <a:pt x="10874425" y="4538174"/>
                  </a:lnTo>
                  <a:lnTo>
                    <a:pt x="10872476" y="4540893"/>
                  </a:lnTo>
                  <a:lnTo>
                    <a:pt x="10873482" y="4544085"/>
                  </a:lnTo>
                  <a:lnTo>
                    <a:pt x="10875726" y="4546226"/>
                  </a:lnTo>
                  <a:lnTo>
                    <a:pt x="10881735" y="4548789"/>
                  </a:lnTo>
                  <a:lnTo>
                    <a:pt x="10884783" y="4548116"/>
                  </a:lnTo>
                  <a:lnTo>
                    <a:pt x="10885734" y="4546549"/>
                  </a:lnTo>
                  <a:lnTo>
                    <a:pt x="10886113" y="4545923"/>
                  </a:lnTo>
                  <a:lnTo>
                    <a:pt x="10887695" y="4543835"/>
                  </a:lnTo>
                  <a:lnTo>
                    <a:pt x="10887921" y="4543536"/>
                  </a:lnTo>
                  <a:lnTo>
                    <a:pt x="10887057" y="4540012"/>
                  </a:lnTo>
                  <a:lnTo>
                    <a:pt x="10884813" y="4537871"/>
                  </a:lnTo>
                  <a:lnTo>
                    <a:pt x="10881810" y="4536590"/>
                  </a:lnTo>
                  <a:lnTo>
                    <a:pt x="10879423" y="4534783"/>
                  </a:lnTo>
                  <a:close/>
                </a:path>
                <a:path w="18829020" h="11215370">
                  <a:moveTo>
                    <a:pt x="6196440" y="2530864"/>
                  </a:moveTo>
                  <a:lnTo>
                    <a:pt x="6193485" y="2530391"/>
                  </a:lnTo>
                  <a:lnTo>
                    <a:pt x="6190481" y="2529110"/>
                  </a:lnTo>
                  <a:lnTo>
                    <a:pt x="6187668" y="2528304"/>
                  </a:lnTo>
                  <a:lnTo>
                    <a:pt x="6184859" y="2530263"/>
                  </a:lnTo>
                  <a:lnTo>
                    <a:pt x="6183720" y="2532935"/>
                  </a:lnTo>
                  <a:lnTo>
                    <a:pt x="6183057" y="2535413"/>
                  </a:lnTo>
                  <a:lnTo>
                    <a:pt x="6184539" y="2538413"/>
                  </a:lnTo>
                  <a:lnTo>
                    <a:pt x="6187210" y="2539552"/>
                  </a:lnTo>
                  <a:lnTo>
                    <a:pt x="6187687" y="2539361"/>
                  </a:lnTo>
                  <a:lnTo>
                    <a:pt x="6190691" y="2540643"/>
                  </a:lnTo>
                  <a:lnTo>
                    <a:pt x="6193504" y="2541448"/>
                  </a:lnTo>
                  <a:lnTo>
                    <a:pt x="6196312" y="2539490"/>
                  </a:lnTo>
                  <a:lnTo>
                    <a:pt x="6197452" y="2536819"/>
                  </a:lnTo>
                  <a:lnTo>
                    <a:pt x="6198257" y="2534005"/>
                  </a:lnTo>
                  <a:lnTo>
                    <a:pt x="6196440" y="2530864"/>
                  </a:lnTo>
                  <a:close/>
                </a:path>
                <a:path w="18829020" h="11215370">
                  <a:moveTo>
                    <a:pt x="10805909" y="4488825"/>
                  </a:moveTo>
                  <a:lnTo>
                    <a:pt x="10802384" y="4489689"/>
                  </a:lnTo>
                  <a:lnTo>
                    <a:pt x="10801280" y="4491584"/>
                  </a:lnTo>
                  <a:lnTo>
                    <a:pt x="10800912" y="4492217"/>
                  </a:lnTo>
                  <a:lnTo>
                    <a:pt x="10799105" y="4494603"/>
                  </a:lnTo>
                  <a:lnTo>
                    <a:pt x="10800110" y="4497793"/>
                  </a:lnTo>
                  <a:lnTo>
                    <a:pt x="10802354" y="4499934"/>
                  </a:lnTo>
                  <a:lnTo>
                    <a:pt x="10806026" y="4501501"/>
                  </a:lnTo>
                  <a:lnTo>
                    <a:pt x="10805884" y="4501834"/>
                  </a:lnTo>
                  <a:lnTo>
                    <a:pt x="10808554" y="4502973"/>
                  </a:lnTo>
                  <a:lnTo>
                    <a:pt x="10811411" y="4501825"/>
                  </a:lnTo>
                  <a:lnTo>
                    <a:pt x="10812362" y="4500258"/>
                  </a:lnTo>
                  <a:lnTo>
                    <a:pt x="10812742" y="4499631"/>
                  </a:lnTo>
                  <a:lnTo>
                    <a:pt x="10814549" y="4497245"/>
                  </a:lnTo>
                  <a:lnTo>
                    <a:pt x="10813542" y="4494054"/>
                  </a:lnTo>
                  <a:lnTo>
                    <a:pt x="10811298" y="4491913"/>
                  </a:lnTo>
                  <a:lnTo>
                    <a:pt x="10808294" y="4490631"/>
                  </a:lnTo>
                  <a:lnTo>
                    <a:pt x="10805909" y="4488825"/>
                  </a:lnTo>
                  <a:close/>
                </a:path>
                <a:path w="18829020" h="11215370">
                  <a:moveTo>
                    <a:pt x="6279879" y="2555407"/>
                  </a:moveTo>
                  <a:lnTo>
                    <a:pt x="6276923" y="2554936"/>
                  </a:lnTo>
                  <a:lnTo>
                    <a:pt x="6273919" y="2553654"/>
                  </a:lnTo>
                  <a:lnTo>
                    <a:pt x="6271106" y="2552849"/>
                  </a:lnTo>
                  <a:lnTo>
                    <a:pt x="6268297" y="2554808"/>
                  </a:lnTo>
                  <a:lnTo>
                    <a:pt x="6267158" y="2557478"/>
                  </a:lnTo>
                  <a:lnTo>
                    <a:pt x="6266495" y="2559957"/>
                  </a:lnTo>
                  <a:lnTo>
                    <a:pt x="6267978" y="2562956"/>
                  </a:lnTo>
                  <a:lnTo>
                    <a:pt x="6270648" y="2564096"/>
                  </a:lnTo>
                  <a:lnTo>
                    <a:pt x="6271124" y="2563904"/>
                  </a:lnTo>
                  <a:lnTo>
                    <a:pt x="6274130" y="2565186"/>
                  </a:lnTo>
                  <a:lnTo>
                    <a:pt x="6276943" y="2565991"/>
                  </a:lnTo>
                  <a:lnTo>
                    <a:pt x="6279750" y="2564033"/>
                  </a:lnTo>
                  <a:lnTo>
                    <a:pt x="6280889" y="2561363"/>
                  </a:lnTo>
                  <a:lnTo>
                    <a:pt x="6281694" y="2558549"/>
                  </a:lnTo>
                  <a:lnTo>
                    <a:pt x="6279879" y="2555407"/>
                  </a:lnTo>
                  <a:close/>
                </a:path>
                <a:path w="18829020" h="11215370">
                  <a:moveTo>
                    <a:pt x="10731775" y="4443392"/>
                  </a:moveTo>
                  <a:lnTo>
                    <a:pt x="10728251" y="4444256"/>
                  </a:lnTo>
                  <a:lnTo>
                    <a:pt x="10725306" y="4449313"/>
                  </a:lnTo>
                  <a:lnTo>
                    <a:pt x="10726168" y="4452836"/>
                  </a:lnTo>
                  <a:lnTo>
                    <a:pt x="10728554" y="4454644"/>
                  </a:lnTo>
                  <a:lnTo>
                    <a:pt x="10734897" y="4457349"/>
                  </a:lnTo>
                  <a:lnTo>
                    <a:pt x="10737755" y="4456200"/>
                  </a:lnTo>
                  <a:lnTo>
                    <a:pt x="10739085" y="4454007"/>
                  </a:lnTo>
                  <a:lnTo>
                    <a:pt x="10740559" y="4451478"/>
                  </a:lnTo>
                  <a:lnTo>
                    <a:pt x="10739694" y="4447954"/>
                  </a:lnTo>
                  <a:lnTo>
                    <a:pt x="10737308" y="4446146"/>
                  </a:lnTo>
                  <a:lnTo>
                    <a:pt x="10734304" y="4444865"/>
                  </a:lnTo>
                  <a:lnTo>
                    <a:pt x="10731775" y="4443392"/>
                  </a:lnTo>
                  <a:close/>
                </a:path>
                <a:path w="18829020" h="11215370">
                  <a:moveTo>
                    <a:pt x="6362983" y="2579809"/>
                  </a:moveTo>
                  <a:lnTo>
                    <a:pt x="6360027" y="2579338"/>
                  </a:lnTo>
                  <a:lnTo>
                    <a:pt x="6357023" y="2578056"/>
                  </a:lnTo>
                  <a:lnTo>
                    <a:pt x="6354210" y="2577251"/>
                  </a:lnTo>
                  <a:lnTo>
                    <a:pt x="6351401" y="2579208"/>
                  </a:lnTo>
                  <a:lnTo>
                    <a:pt x="6350262" y="2581880"/>
                  </a:lnTo>
                  <a:lnTo>
                    <a:pt x="6349599" y="2584358"/>
                  </a:lnTo>
                  <a:lnTo>
                    <a:pt x="6351081" y="2587358"/>
                  </a:lnTo>
                  <a:lnTo>
                    <a:pt x="6353752" y="2588497"/>
                  </a:lnTo>
                  <a:lnTo>
                    <a:pt x="6354229" y="2588306"/>
                  </a:lnTo>
                  <a:lnTo>
                    <a:pt x="6357233" y="2589588"/>
                  </a:lnTo>
                  <a:lnTo>
                    <a:pt x="6360046" y="2590393"/>
                  </a:lnTo>
                  <a:lnTo>
                    <a:pt x="6362855" y="2588435"/>
                  </a:lnTo>
                  <a:lnTo>
                    <a:pt x="6363994" y="2585764"/>
                  </a:lnTo>
                  <a:lnTo>
                    <a:pt x="6364799" y="2582952"/>
                  </a:lnTo>
                  <a:lnTo>
                    <a:pt x="6362983" y="2579809"/>
                  </a:lnTo>
                  <a:close/>
                </a:path>
                <a:path w="18829020" h="11215370">
                  <a:moveTo>
                    <a:pt x="6446421" y="2604353"/>
                  </a:moveTo>
                  <a:lnTo>
                    <a:pt x="6443465" y="2603882"/>
                  </a:lnTo>
                  <a:lnTo>
                    <a:pt x="6440461" y="2602600"/>
                  </a:lnTo>
                  <a:lnTo>
                    <a:pt x="6437648" y="2601795"/>
                  </a:lnTo>
                  <a:lnTo>
                    <a:pt x="6434839" y="2603753"/>
                  </a:lnTo>
                  <a:lnTo>
                    <a:pt x="6433701" y="2606423"/>
                  </a:lnTo>
                  <a:lnTo>
                    <a:pt x="6433037" y="2608903"/>
                  </a:lnTo>
                  <a:lnTo>
                    <a:pt x="6434520" y="2611903"/>
                  </a:lnTo>
                  <a:lnTo>
                    <a:pt x="6437190" y="2613042"/>
                  </a:lnTo>
                  <a:lnTo>
                    <a:pt x="6437666" y="2612850"/>
                  </a:lnTo>
                  <a:lnTo>
                    <a:pt x="6440672" y="2614132"/>
                  </a:lnTo>
                  <a:lnTo>
                    <a:pt x="6443485" y="2614938"/>
                  </a:lnTo>
                  <a:lnTo>
                    <a:pt x="6446292" y="2612978"/>
                  </a:lnTo>
                  <a:lnTo>
                    <a:pt x="6447431" y="2610308"/>
                  </a:lnTo>
                  <a:lnTo>
                    <a:pt x="6448237" y="2607495"/>
                  </a:lnTo>
                  <a:lnTo>
                    <a:pt x="6446421" y="2604353"/>
                  </a:lnTo>
                  <a:close/>
                </a:path>
                <a:path w="18829020" h="11215370">
                  <a:moveTo>
                    <a:pt x="10657693" y="4398770"/>
                  </a:moveTo>
                  <a:lnTo>
                    <a:pt x="10654167" y="4399634"/>
                  </a:lnTo>
                  <a:lnTo>
                    <a:pt x="10651222" y="4404689"/>
                  </a:lnTo>
                  <a:lnTo>
                    <a:pt x="10652085" y="4408215"/>
                  </a:lnTo>
                  <a:lnTo>
                    <a:pt x="10654471" y="4410021"/>
                  </a:lnTo>
                  <a:lnTo>
                    <a:pt x="10660813" y="4412727"/>
                  </a:lnTo>
                  <a:lnTo>
                    <a:pt x="10663671" y="4411578"/>
                  </a:lnTo>
                  <a:lnTo>
                    <a:pt x="10665002" y="4409384"/>
                  </a:lnTo>
                  <a:lnTo>
                    <a:pt x="10666475" y="4406856"/>
                  </a:lnTo>
                  <a:lnTo>
                    <a:pt x="10665611" y="4403331"/>
                  </a:lnTo>
                  <a:lnTo>
                    <a:pt x="10663226" y="4401524"/>
                  </a:lnTo>
                  <a:lnTo>
                    <a:pt x="10660220" y="4400243"/>
                  </a:lnTo>
                  <a:lnTo>
                    <a:pt x="10657693" y="4398770"/>
                  </a:lnTo>
                  <a:close/>
                </a:path>
                <a:path w="18829020" h="11215370">
                  <a:moveTo>
                    <a:pt x="6520486" y="2637919"/>
                  </a:moveTo>
                  <a:lnTo>
                    <a:pt x="6519818" y="2637634"/>
                  </a:lnTo>
                  <a:lnTo>
                    <a:pt x="6519676" y="2637968"/>
                  </a:lnTo>
                  <a:lnTo>
                    <a:pt x="6520010" y="2638111"/>
                  </a:lnTo>
                  <a:lnTo>
                    <a:pt x="6520486" y="2637919"/>
                  </a:lnTo>
                  <a:close/>
                </a:path>
                <a:path w="18829020" h="11215370">
                  <a:moveTo>
                    <a:pt x="6529240" y="2629422"/>
                  </a:moveTo>
                  <a:lnTo>
                    <a:pt x="6526285" y="2628951"/>
                  </a:lnTo>
                  <a:lnTo>
                    <a:pt x="6520610" y="2626530"/>
                  </a:lnTo>
                  <a:lnTo>
                    <a:pt x="6517801" y="2628488"/>
                  </a:lnTo>
                  <a:lnTo>
                    <a:pt x="6516662" y="2631159"/>
                  </a:lnTo>
                  <a:lnTo>
                    <a:pt x="6515999" y="2633638"/>
                  </a:lnTo>
                  <a:lnTo>
                    <a:pt x="6517481" y="2636637"/>
                  </a:lnTo>
                  <a:lnTo>
                    <a:pt x="6523491" y="2639201"/>
                  </a:lnTo>
                  <a:lnTo>
                    <a:pt x="6526304" y="2640006"/>
                  </a:lnTo>
                  <a:lnTo>
                    <a:pt x="6529112" y="2638048"/>
                  </a:lnTo>
                  <a:lnTo>
                    <a:pt x="6530251" y="2635377"/>
                  </a:lnTo>
                  <a:lnTo>
                    <a:pt x="6531057" y="2632565"/>
                  </a:lnTo>
                  <a:lnTo>
                    <a:pt x="6529240" y="2629422"/>
                  </a:lnTo>
                  <a:close/>
                </a:path>
                <a:path w="18829020" h="11215370">
                  <a:moveTo>
                    <a:pt x="10582989" y="4354672"/>
                  </a:moveTo>
                  <a:lnTo>
                    <a:pt x="10579465" y="4355537"/>
                  </a:lnTo>
                  <a:lnTo>
                    <a:pt x="10576519" y="4360592"/>
                  </a:lnTo>
                  <a:lnTo>
                    <a:pt x="10577383" y="4364118"/>
                  </a:lnTo>
                  <a:lnTo>
                    <a:pt x="10579768" y="4365924"/>
                  </a:lnTo>
                  <a:lnTo>
                    <a:pt x="10586111" y="4368630"/>
                  </a:lnTo>
                  <a:lnTo>
                    <a:pt x="10589159" y="4367957"/>
                  </a:lnTo>
                  <a:lnTo>
                    <a:pt x="10590299" y="4365286"/>
                  </a:lnTo>
                  <a:lnTo>
                    <a:pt x="10591771" y="4362758"/>
                  </a:lnTo>
                  <a:lnTo>
                    <a:pt x="10590908" y="4359234"/>
                  </a:lnTo>
                  <a:lnTo>
                    <a:pt x="10588522" y="4357427"/>
                  </a:lnTo>
                  <a:lnTo>
                    <a:pt x="10585517" y="4356145"/>
                  </a:lnTo>
                  <a:lnTo>
                    <a:pt x="10582989" y="4354672"/>
                  </a:lnTo>
                  <a:close/>
                </a:path>
                <a:path w="18829020" h="11215370">
                  <a:moveTo>
                    <a:pt x="6612535" y="2654300"/>
                  </a:moveTo>
                  <a:lnTo>
                    <a:pt x="6609580" y="2653828"/>
                  </a:lnTo>
                  <a:lnTo>
                    <a:pt x="6603905" y="2651407"/>
                  </a:lnTo>
                  <a:lnTo>
                    <a:pt x="6601097" y="2653366"/>
                  </a:lnTo>
                  <a:lnTo>
                    <a:pt x="6599958" y="2656037"/>
                  </a:lnTo>
                  <a:lnTo>
                    <a:pt x="6599295" y="2658516"/>
                  </a:lnTo>
                  <a:lnTo>
                    <a:pt x="6600443" y="2661373"/>
                  </a:lnTo>
                  <a:lnTo>
                    <a:pt x="6603113" y="2662512"/>
                  </a:lnTo>
                  <a:lnTo>
                    <a:pt x="6603590" y="2662321"/>
                  </a:lnTo>
                  <a:lnTo>
                    <a:pt x="6609265" y="2664742"/>
                  </a:lnTo>
                  <a:lnTo>
                    <a:pt x="6612074" y="2662783"/>
                  </a:lnTo>
                  <a:lnTo>
                    <a:pt x="6614352" y="2657442"/>
                  </a:lnTo>
                  <a:lnTo>
                    <a:pt x="6612535" y="2654300"/>
                  </a:lnTo>
                  <a:close/>
                </a:path>
                <a:path w="18829020" h="11215370">
                  <a:moveTo>
                    <a:pt x="10508002" y="4311242"/>
                  </a:moveTo>
                  <a:lnTo>
                    <a:pt x="10504477" y="4312106"/>
                  </a:lnTo>
                  <a:lnTo>
                    <a:pt x="10503338" y="4314776"/>
                  </a:lnTo>
                  <a:lnTo>
                    <a:pt x="10501722" y="4317638"/>
                  </a:lnTo>
                  <a:lnTo>
                    <a:pt x="10502728" y="4320830"/>
                  </a:lnTo>
                  <a:lnTo>
                    <a:pt x="10505114" y="4322637"/>
                  </a:lnTo>
                  <a:lnTo>
                    <a:pt x="10511458" y="4325343"/>
                  </a:lnTo>
                  <a:lnTo>
                    <a:pt x="10514506" y="4324670"/>
                  </a:lnTo>
                  <a:lnTo>
                    <a:pt x="10515645" y="4321999"/>
                  </a:lnTo>
                  <a:lnTo>
                    <a:pt x="10517260" y="4319138"/>
                  </a:lnTo>
                  <a:lnTo>
                    <a:pt x="10516254" y="4315946"/>
                  </a:lnTo>
                  <a:lnTo>
                    <a:pt x="10513869" y="4314139"/>
                  </a:lnTo>
                  <a:lnTo>
                    <a:pt x="10510864" y="4312857"/>
                  </a:lnTo>
                  <a:lnTo>
                    <a:pt x="10508002" y="4311242"/>
                  </a:lnTo>
                  <a:close/>
                </a:path>
                <a:path w="18829020" h="11215370">
                  <a:moveTo>
                    <a:pt x="6695547" y="2679845"/>
                  </a:moveTo>
                  <a:lnTo>
                    <a:pt x="6692591" y="2679374"/>
                  </a:lnTo>
                  <a:lnTo>
                    <a:pt x="6686916" y="2676953"/>
                  </a:lnTo>
                  <a:lnTo>
                    <a:pt x="6684107" y="2678912"/>
                  </a:lnTo>
                  <a:lnTo>
                    <a:pt x="6682969" y="2681582"/>
                  </a:lnTo>
                  <a:lnTo>
                    <a:pt x="6682305" y="2684062"/>
                  </a:lnTo>
                  <a:lnTo>
                    <a:pt x="6683454" y="2686918"/>
                  </a:lnTo>
                  <a:lnTo>
                    <a:pt x="6686125" y="2688057"/>
                  </a:lnTo>
                  <a:lnTo>
                    <a:pt x="6686602" y="2687866"/>
                  </a:lnTo>
                  <a:lnTo>
                    <a:pt x="6692276" y="2690287"/>
                  </a:lnTo>
                  <a:lnTo>
                    <a:pt x="6695084" y="2688329"/>
                  </a:lnTo>
                  <a:lnTo>
                    <a:pt x="6697363" y="2682988"/>
                  </a:lnTo>
                  <a:lnTo>
                    <a:pt x="6695547" y="2679845"/>
                  </a:lnTo>
                  <a:close/>
                </a:path>
                <a:path w="18829020" h="11215370">
                  <a:moveTo>
                    <a:pt x="10432730" y="4268480"/>
                  </a:moveTo>
                  <a:lnTo>
                    <a:pt x="10429205" y="4269343"/>
                  </a:lnTo>
                  <a:lnTo>
                    <a:pt x="10428066" y="4272014"/>
                  </a:lnTo>
                  <a:lnTo>
                    <a:pt x="10426450" y="4274877"/>
                  </a:lnTo>
                  <a:lnTo>
                    <a:pt x="10427457" y="4278068"/>
                  </a:lnTo>
                  <a:lnTo>
                    <a:pt x="10429842" y="4279874"/>
                  </a:lnTo>
                  <a:lnTo>
                    <a:pt x="10433515" y="4281441"/>
                  </a:lnTo>
                  <a:lnTo>
                    <a:pt x="10433323" y="4280965"/>
                  </a:lnTo>
                  <a:lnTo>
                    <a:pt x="10435993" y="4282104"/>
                  </a:lnTo>
                  <a:lnTo>
                    <a:pt x="10439042" y="4281432"/>
                  </a:lnTo>
                  <a:lnTo>
                    <a:pt x="10440182" y="4278761"/>
                  </a:lnTo>
                  <a:lnTo>
                    <a:pt x="10441655" y="4276233"/>
                  </a:lnTo>
                  <a:lnTo>
                    <a:pt x="10440648" y="4273042"/>
                  </a:lnTo>
                  <a:lnTo>
                    <a:pt x="10438262" y="4271235"/>
                  </a:lnTo>
                  <a:lnTo>
                    <a:pt x="10435258" y="4269953"/>
                  </a:lnTo>
                  <a:lnTo>
                    <a:pt x="10432730" y="4268480"/>
                  </a:lnTo>
                  <a:close/>
                </a:path>
                <a:path w="18829020" h="11215370">
                  <a:moveTo>
                    <a:pt x="6778557" y="2705391"/>
                  </a:moveTo>
                  <a:lnTo>
                    <a:pt x="6775602" y="2704920"/>
                  </a:lnTo>
                  <a:lnTo>
                    <a:pt x="6769926" y="2702499"/>
                  </a:lnTo>
                  <a:lnTo>
                    <a:pt x="6767119" y="2704457"/>
                  </a:lnTo>
                  <a:lnTo>
                    <a:pt x="6765980" y="2707127"/>
                  </a:lnTo>
                  <a:lnTo>
                    <a:pt x="6765317" y="2709607"/>
                  </a:lnTo>
                  <a:lnTo>
                    <a:pt x="6766465" y="2712464"/>
                  </a:lnTo>
                  <a:lnTo>
                    <a:pt x="6769135" y="2713603"/>
                  </a:lnTo>
                  <a:lnTo>
                    <a:pt x="6769611" y="2713412"/>
                  </a:lnTo>
                  <a:lnTo>
                    <a:pt x="6775287" y="2715833"/>
                  </a:lnTo>
                  <a:lnTo>
                    <a:pt x="6778095" y="2713873"/>
                  </a:lnTo>
                  <a:lnTo>
                    <a:pt x="6780373" y="2708532"/>
                  </a:lnTo>
                  <a:lnTo>
                    <a:pt x="6778557" y="2705391"/>
                  </a:lnTo>
                  <a:close/>
                </a:path>
                <a:path w="18829020" h="11215370">
                  <a:moveTo>
                    <a:pt x="10356839" y="4226243"/>
                  </a:moveTo>
                  <a:lnTo>
                    <a:pt x="10353314" y="4227107"/>
                  </a:lnTo>
                  <a:lnTo>
                    <a:pt x="10352175" y="4229778"/>
                  </a:lnTo>
                  <a:lnTo>
                    <a:pt x="10350702" y="4232306"/>
                  </a:lnTo>
                  <a:lnTo>
                    <a:pt x="10351708" y="4235496"/>
                  </a:lnTo>
                  <a:lnTo>
                    <a:pt x="10354094" y="4237303"/>
                  </a:lnTo>
                  <a:lnTo>
                    <a:pt x="10360103" y="4239867"/>
                  </a:lnTo>
                  <a:lnTo>
                    <a:pt x="10363152" y="4239195"/>
                  </a:lnTo>
                  <a:lnTo>
                    <a:pt x="10364291" y="4236524"/>
                  </a:lnTo>
                  <a:lnTo>
                    <a:pt x="10365763" y="4233996"/>
                  </a:lnTo>
                  <a:lnTo>
                    <a:pt x="10364758" y="4230805"/>
                  </a:lnTo>
                  <a:lnTo>
                    <a:pt x="10362371" y="4228997"/>
                  </a:lnTo>
                  <a:lnTo>
                    <a:pt x="10359367" y="4227716"/>
                  </a:lnTo>
                  <a:lnTo>
                    <a:pt x="10356839" y="4226243"/>
                  </a:lnTo>
                  <a:close/>
                </a:path>
                <a:path w="18829020" h="11215370">
                  <a:moveTo>
                    <a:pt x="6861567" y="2730936"/>
                  </a:moveTo>
                  <a:lnTo>
                    <a:pt x="6858612" y="2730464"/>
                  </a:lnTo>
                  <a:lnTo>
                    <a:pt x="6852937" y="2728044"/>
                  </a:lnTo>
                  <a:lnTo>
                    <a:pt x="6850129" y="2730002"/>
                  </a:lnTo>
                  <a:lnTo>
                    <a:pt x="6848990" y="2732673"/>
                  </a:lnTo>
                  <a:lnTo>
                    <a:pt x="6848327" y="2735153"/>
                  </a:lnTo>
                  <a:lnTo>
                    <a:pt x="6849476" y="2738009"/>
                  </a:lnTo>
                  <a:lnTo>
                    <a:pt x="6852147" y="2739148"/>
                  </a:lnTo>
                  <a:lnTo>
                    <a:pt x="6851955" y="2738672"/>
                  </a:lnTo>
                  <a:lnTo>
                    <a:pt x="6858297" y="2741378"/>
                  </a:lnTo>
                  <a:lnTo>
                    <a:pt x="6861105" y="2739419"/>
                  </a:lnTo>
                  <a:lnTo>
                    <a:pt x="6863384" y="2734077"/>
                  </a:lnTo>
                  <a:lnTo>
                    <a:pt x="6861567" y="2730936"/>
                  </a:lnTo>
                  <a:close/>
                </a:path>
                <a:path w="18829020" h="11215370">
                  <a:moveTo>
                    <a:pt x="10281473" y="4184625"/>
                  </a:moveTo>
                  <a:lnTo>
                    <a:pt x="10277949" y="4185490"/>
                  </a:lnTo>
                  <a:lnTo>
                    <a:pt x="10276810" y="4188160"/>
                  </a:lnTo>
                  <a:lnTo>
                    <a:pt x="10275337" y="4190687"/>
                  </a:lnTo>
                  <a:lnTo>
                    <a:pt x="10276343" y="4193879"/>
                  </a:lnTo>
                  <a:lnTo>
                    <a:pt x="10278728" y="4195686"/>
                  </a:lnTo>
                  <a:lnTo>
                    <a:pt x="10284737" y="4198249"/>
                  </a:lnTo>
                  <a:lnTo>
                    <a:pt x="10287787" y="4197577"/>
                  </a:lnTo>
                  <a:lnTo>
                    <a:pt x="10288926" y="4194907"/>
                  </a:lnTo>
                  <a:lnTo>
                    <a:pt x="10290399" y="4192378"/>
                  </a:lnTo>
                  <a:lnTo>
                    <a:pt x="10289392" y="4189187"/>
                  </a:lnTo>
                  <a:lnTo>
                    <a:pt x="10287006" y="4187380"/>
                  </a:lnTo>
                  <a:lnTo>
                    <a:pt x="10284002" y="4186099"/>
                  </a:lnTo>
                  <a:lnTo>
                    <a:pt x="10281473" y="4184625"/>
                  </a:lnTo>
                  <a:close/>
                </a:path>
                <a:path w="18829020" h="11215370">
                  <a:moveTo>
                    <a:pt x="6944436" y="2756815"/>
                  </a:moveTo>
                  <a:lnTo>
                    <a:pt x="6941481" y="2756343"/>
                  </a:lnTo>
                  <a:lnTo>
                    <a:pt x="6938477" y="2755062"/>
                  </a:lnTo>
                  <a:lnTo>
                    <a:pt x="6935664" y="2754256"/>
                  </a:lnTo>
                  <a:lnTo>
                    <a:pt x="6932997" y="2755882"/>
                  </a:lnTo>
                  <a:lnTo>
                    <a:pt x="6931858" y="2758553"/>
                  </a:lnTo>
                  <a:lnTo>
                    <a:pt x="6931195" y="2761031"/>
                  </a:lnTo>
                  <a:lnTo>
                    <a:pt x="6932344" y="2763888"/>
                  </a:lnTo>
                  <a:lnTo>
                    <a:pt x="6935014" y="2765027"/>
                  </a:lnTo>
                  <a:lnTo>
                    <a:pt x="6935156" y="2764694"/>
                  </a:lnTo>
                  <a:lnTo>
                    <a:pt x="6938495" y="2766118"/>
                  </a:lnTo>
                  <a:lnTo>
                    <a:pt x="6941308" y="2766924"/>
                  </a:lnTo>
                  <a:lnTo>
                    <a:pt x="6943974" y="2765298"/>
                  </a:lnTo>
                  <a:lnTo>
                    <a:pt x="6946252" y="2759957"/>
                  </a:lnTo>
                  <a:lnTo>
                    <a:pt x="6944436" y="2756815"/>
                  </a:lnTo>
                  <a:close/>
                </a:path>
                <a:path w="18829020" h="11215370">
                  <a:moveTo>
                    <a:pt x="10205298" y="4143056"/>
                  </a:moveTo>
                  <a:lnTo>
                    <a:pt x="10201772" y="4143920"/>
                  </a:lnTo>
                  <a:lnTo>
                    <a:pt x="10200633" y="4146590"/>
                  </a:lnTo>
                  <a:lnTo>
                    <a:pt x="10199161" y="4149119"/>
                  </a:lnTo>
                  <a:lnTo>
                    <a:pt x="10200166" y="4152311"/>
                  </a:lnTo>
                  <a:lnTo>
                    <a:pt x="10202553" y="4154118"/>
                  </a:lnTo>
                  <a:lnTo>
                    <a:pt x="10205890" y="4155542"/>
                  </a:lnTo>
                  <a:lnTo>
                    <a:pt x="10205748" y="4155874"/>
                  </a:lnTo>
                  <a:lnTo>
                    <a:pt x="10208420" y="4157014"/>
                  </a:lnTo>
                  <a:lnTo>
                    <a:pt x="10211610" y="4156008"/>
                  </a:lnTo>
                  <a:lnTo>
                    <a:pt x="10212749" y="4153337"/>
                  </a:lnTo>
                  <a:lnTo>
                    <a:pt x="10214222" y="4150808"/>
                  </a:lnTo>
                  <a:lnTo>
                    <a:pt x="10213217" y="4147618"/>
                  </a:lnTo>
                  <a:lnTo>
                    <a:pt x="10210830" y="4145811"/>
                  </a:lnTo>
                  <a:lnTo>
                    <a:pt x="10207827" y="4144529"/>
                  </a:lnTo>
                  <a:lnTo>
                    <a:pt x="10205298" y="4143056"/>
                  </a:lnTo>
                  <a:close/>
                </a:path>
                <a:path w="18829020" h="11215370">
                  <a:moveTo>
                    <a:pt x="7027496" y="2783171"/>
                  </a:moveTo>
                  <a:lnTo>
                    <a:pt x="7024541" y="2782700"/>
                  </a:lnTo>
                  <a:lnTo>
                    <a:pt x="7021537" y="2781418"/>
                  </a:lnTo>
                  <a:lnTo>
                    <a:pt x="7018724" y="2780613"/>
                  </a:lnTo>
                  <a:lnTo>
                    <a:pt x="7016058" y="2782237"/>
                  </a:lnTo>
                  <a:lnTo>
                    <a:pt x="7014918" y="2784908"/>
                  </a:lnTo>
                  <a:lnTo>
                    <a:pt x="7014113" y="2787720"/>
                  </a:lnTo>
                  <a:lnTo>
                    <a:pt x="7015261" y="2790578"/>
                  </a:lnTo>
                  <a:lnTo>
                    <a:pt x="7017932" y="2791717"/>
                  </a:lnTo>
                  <a:lnTo>
                    <a:pt x="7018074" y="2791383"/>
                  </a:lnTo>
                  <a:lnTo>
                    <a:pt x="7021413" y="2792807"/>
                  </a:lnTo>
                  <a:lnTo>
                    <a:pt x="7024226" y="2793613"/>
                  </a:lnTo>
                  <a:lnTo>
                    <a:pt x="7026892" y="2791988"/>
                  </a:lnTo>
                  <a:lnTo>
                    <a:pt x="7028031" y="2789318"/>
                  </a:lnTo>
                  <a:lnTo>
                    <a:pt x="7028979" y="2786171"/>
                  </a:lnTo>
                  <a:lnTo>
                    <a:pt x="7027496" y="2783171"/>
                  </a:lnTo>
                  <a:close/>
                </a:path>
                <a:path w="18829020" h="11215370">
                  <a:moveTo>
                    <a:pt x="10134513" y="4104575"/>
                  </a:moveTo>
                  <a:lnTo>
                    <a:pt x="10128838" y="4102154"/>
                  </a:lnTo>
                  <a:lnTo>
                    <a:pt x="10125312" y="4103018"/>
                  </a:lnTo>
                  <a:lnTo>
                    <a:pt x="10123034" y="4108359"/>
                  </a:lnTo>
                  <a:lnTo>
                    <a:pt x="10123898" y="4111885"/>
                  </a:lnTo>
                  <a:lnTo>
                    <a:pt x="10126426" y="4113359"/>
                  </a:lnTo>
                  <a:lnTo>
                    <a:pt x="10132435" y="4115922"/>
                  </a:lnTo>
                  <a:lnTo>
                    <a:pt x="10135626" y="4114915"/>
                  </a:lnTo>
                  <a:lnTo>
                    <a:pt x="10137904" y="4109574"/>
                  </a:lnTo>
                  <a:lnTo>
                    <a:pt x="10136898" y="4106382"/>
                  </a:lnTo>
                  <a:lnTo>
                    <a:pt x="10134513" y="4104575"/>
                  </a:lnTo>
                  <a:close/>
                </a:path>
                <a:path w="18829020" h="11215370">
                  <a:moveTo>
                    <a:pt x="7110222" y="2809384"/>
                  </a:moveTo>
                  <a:lnTo>
                    <a:pt x="7107267" y="2808912"/>
                  </a:lnTo>
                  <a:lnTo>
                    <a:pt x="7104262" y="2807631"/>
                  </a:lnTo>
                  <a:lnTo>
                    <a:pt x="7101449" y="2806825"/>
                  </a:lnTo>
                  <a:lnTo>
                    <a:pt x="7098784" y="2808450"/>
                  </a:lnTo>
                  <a:lnTo>
                    <a:pt x="7097645" y="2811121"/>
                  </a:lnTo>
                  <a:lnTo>
                    <a:pt x="7096839" y="2813934"/>
                  </a:lnTo>
                  <a:lnTo>
                    <a:pt x="7097988" y="2816791"/>
                  </a:lnTo>
                  <a:lnTo>
                    <a:pt x="7100658" y="2817930"/>
                  </a:lnTo>
                  <a:lnTo>
                    <a:pt x="7100466" y="2817454"/>
                  </a:lnTo>
                  <a:lnTo>
                    <a:pt x="7103805" y="2818878"/>
                  </a:lnTo>
                  <a:lnTo>
                    <a:pt x="7106952" y="2819825"/>
                  </a:lnTo>
                  <a:lnTo>
                    <a:pt x="7109618" y="2818201"/>
                  </a:lnTo>
                  <a:lnTo>
                    <a:pt x="7110757" y="2815530"/>
                  </a:lnTo>
                  <a:lnTo>
                    <a:pt x="7111705" y="2812384"/>
                  </a:lnTo>
                  <a:lnTo>
                    <a:pt x="7110222" y="2809384"/>
                  </a:lnTo>
                  <a:close/>
                </a:path>
                <a:path w="18829020" h="11215370">
                  <a:moveTo>
                    <a:pt x="10057909" y="4064008"/>
                  </a:moveTo>
                  <a:lnTo>
                    <a:pt x="10052235" y="4061588"/>
                  </a:lnTo>
                  <a:lnTo>
                    <a:pt x="10048709" y="4062451"/>
                  </a:lnTo>
                  <a:lnTo>
                    <a:pt x="10046431" y="4067792"/>
                  </a:lnTo>
                  <a:lnTo>
                    <a:pt x="10047295" y="4071317"/>
                  </a:lnTo>
                  <a:lnTo>
                    <a:pt x="10049824" y="4072791"/>
                  </a:lnTo>
                  <a:lnTo>
                    <a:pt x="10055833" y="4075354"/>
                  </a:lnTo>
                  <a:lnTo>
                    <a:pt x="10059023" y="4074347"/>
                  </a:lnTo>
                  <a:lnTo>
                    <a:pt x="10061302" y="4069006"/>
                  </a:lnTo>
                  <a:lnTo>
                    <a:pt x="10060437" y="4065481"/>
                  </a:lnTo>
                  <a:lnTo>
                    <a:pt x="10057909" y="4064008"/>
                  </a:lnTo>
                  <a:close/>
                </a:path>
                <a:path w="18829020" h="11215370">
                  <a:moveTo>
                    <a:pt x="7193190" y="2836883"/>
                  </a:moveTo>
                  <a:lnTo>
                    <a:pt x="7190377" y="2836078"/>
                  </a:lnTo>
                  <a:lnTo>
                    <a:pt x="7187372" y="2834796"/>
                  </a:lnTo>
                  <a:lnTo>
                    <a:pt x="7184225" y="2833849"/>
                  </a:lnTo>
                  <a:lnTo>
                    <a:pt x="7181559" y="2835474"/>
                  </a:lnTo>
                  <a:lnTo>
                    <a:pt x="7180420" y="2838144"/>
                  </a:lnTo>
                  <a:lnTo>
                    <a:pt x="7179614" y="2840957"/>
                  </a:lnTo>
                  <a:lnTo>
                    <a:pt x="7180763" y="2843814"/>
                  </a:lnTo>
                  <a:lnTo>
                    <a:pt x="7183434" y="2844953"/>
                  </a:lnTo>
                  <a:lnTo>
                    <a:pt x="7183576" y="2844619"/>
                  </a:lnTo>
                  <a:lnTo>
                    <a:pt x="7186914" y="2846043"/>
                  </a:lnTo>
                  <a:lnTo>
                    <a:pt x="7190061" y="2846991"/>
                  </a:lnTo>
                  <a:lnTo>
                    <a:pt x="7192727" y="2845367"/>
                  </a:lnTo>
                  <a:lnTo>
                    <a:pt x="7193866" y="2842697"/>
                  </a:lnTo>
                  <a:lnTo>
                    <a:pt x="7194672" y="2839883"/>
                  </a:lnTo>
                  <a:lnTo>
                    <a:pt x="7193190" y="2836883"/>
                  </a:lnTo>
                  <a:close/>
                </a:path>
                <a:path w="18829020" h="11215370">
                  <a:moveTo>
                    <a:pt x="9981165" y="4023774"/>
                  </a:moveTo>
                  <a:lnTo>
                    <a:pt x="9975489" y="4021352"/>
                  </a:lnTo>
                  <a:lnTo>
                    <a:pt x="9971966" y="4022217"/>
                  </a:lnTo>
                  <a:lnTo>
                    <a:pt x="9969687" y="4027558"/>
                  </a:lnTo>
                  <a:lnTo>
                    <a:pt x="9970550" y="4031084"/>
                  </a:lnTo>
                  <a:lnTo>
                    <a:pt x="9973078" y="4032556"/>
                  </a:lnTo>
                  <a:lnTo>
                    <a:pt x="9979086" y="4035120"/>
                  </a:lnTo>
                  <a:lnTo>
                    <a:pt x="9982278" y="4034113"/>
                  </a:lnTo>
                  <a:lnTo>
                    <a:pt x="9984557" y="4028772"/>
                  </a:lnTo>
                  <a:lnTo>
                    <a:pt x="9983694" y="4025247"/>
                  </a:lnTo>
                  <a:lnTo>
                    <a:pt x="9981165" y="4023774"/>
                  </a:lnTo>
                  <a:close/>
                </a:path>
                <a:path w="18829020" h="11215370">
                  <a:moveTo>
                    <a:pt x="7275821" y="2864241"/>
                  </a:moveTo>
                  <a:lnTo>
                    <a:pt x="7273008" y="2863436"/>
                  </a:lnTo>
                  <a:lnTo>
                    <a:pt x="7270004" y="2862154"/>
                  </a:lnTo>
                  <a:lnTo>
                    <a:pt x="7266857" y="2861205"/>
                  </a:lnTo>
                  <a:lnTo>
                    <a:pt x="7264192" y="2862831"/>
                  </a:lnTo>
                  <a:lnTo>
                    <a:pt x="7263053" y="2865501"/>
                  </a:lnTo>
                  <a:lnTo>
                    <a:pt x="7262247" y="2868314"/>
                  </a:lnTo>
                  <a:lnTo>
                    <a:pt x="7263396" y="2871172"/>
                  </a:lnTo>
                  <a:lnTo>
                    <a:pt x="7266066" y="2872311"/>
                  </a:lnTo>
                  <a:lnTo>
                    <a:pt x="7266209" y="2871977"/>
                  </a:lnTo>
                  <a:lnTo>
                    <a:pt x="7269547" y="2873401"/>
                  </a:lnTo>
                  <a:lnTo>
                    <a:pt x="7272694" y="2874349"/>
                  </a:lnTo>
                  <a:lnTo>
                    <a:pt x="7275359" y="2872723"/>
                  </a:lnTo>
                  <a:lnTo>
                    <a:pt x="7276499" y="2870052"/>
                  </a:lnTo>
                  <a:lnTo>
                    <a:pt x="7277304" y="2867240"/>
                  </a:lnTo>
                  <a:lnTo>
                    <a:pt x="7275821" y="2864241"/>
                  </a:lnTo>
                  <a:close/>
                </a:path>
                <a:path w="18829020" h="11215370">
                  <a:moveTo>
                    <a:pt x="9904277" y="3983875"/>
                  </a:moveTo>
                  <a:lnTo>
                    <a:pt x="9898602" y="3981454"/>
                  </a:lnTo>
                  <a:lnTo>
                    <a:pt x="9895077" y="3982317"/>
                  </a:lnTo>
                  <a:lnTo>
                    <a:pt x="9892656" y="3987992"/>
                  </a:lnTo>
                  <a:lnTo>
                    <a:pt x="9893661" y="3991183"/>
                  </a:lnTo>
                  <a:lnTo>
                    <a:pt x="9896190" y="3992656"/>
                  </a:lnTo>
                  <a:lnTo>
                    <a:pt x="9902199" y="3995220"/>
                  </a:lnTo>
                  <a:lnTo>
                    <a:pt x="9905391" y="3994213"/>
                  </a:lnTo>
                  <a:lnTo>
                    <a:pt x="9907812" y="3988538"/>
                  </a:lnTo>
                  <a:lnTo>
                    <a:pt x="9906805" y="3985348"/>
                  </a:lnTo>
                  <a:lnTo>
                    <a:pt x="9904277" y="3983875"/>
                  </a:lnTo>
                  <a:close/>
                </a:path>
                <a:path w="18829020" h="11215370">
                  <a:moveTo>
                    <a:pt x="7358455" y="2891597"/>
                  </a:moveTo>
                  <a:lnTo>
                    <a:pt x="7355642" y="2890791"/>
                  </a:lnTo>
                  <a:lnTo>
                    <a:pt x="7352637" y="2889510"/>
                  </a:lnTo>
                  <a:lnTo>
                    <a:pt x="7349490" y="2888562"/>
                  </a:lnTo>
                  <a:lnTo>
                    <a:pt x="7346824" y="2890187"/>
                  </a:lnTo>
                  <a:lnTo>
                    <a:pt x="7345684" y="2892858"/>
                  </a:lnTo>
                  <a:lnTo>
                    <a:pt x="7344879" y="2895671"/>
                  </a:lnTo>
                  <a:lnTo>
                    <a:pt x="7346028" y="2898528"/>
                  </a:lnTo>
                  <a:lnTo>
                    <a:pt x="7348698" y="2899668"/>
                  </a:lnTo>
                  <a:lnTo>
                    <a:pt x="7348841" y="2899334"/>
                  </a:lnTo>
                  <a:lnTo>
                    <a:pt x="7352179" y="2900758"/>
                  </a:lnTo>
                  <a:lnTo>
                    <a:pt x="7355326" y="2901705"/>
                  </a:lnTo>
                  <a:lnTo>
                    <a:pt x="7357992" y="2900081"/>
                  </a:lnTo>
                  <a:lnTo>
                    <a:pt x="7359131" y="2897410"/>
                  </a:lnTo>
                  <a:lnTo>
                    <a:pt x="7359937" y="2894597"/>
                  </a:lnTo>
                  <a:lnTo>
                    <a:pt x="7358455" y="2891597"/>
                  </a:lnTo>
                  <a:close/>
                </a:path>
                <a:path w="18829020" h="11215370">
                  <a:moveTo>
                    <a:pt x="9827246" y="3944308"/>
                  </a:moveTo>
                  <a:lnTo>
                    <a:pt x="9821572" y="3941888"/>
                  </a:lnTo>
                  <a:lnTo>
                    <a:pt x="9818047" y="3942751"/>
                  </a:lnTo>
                  <a:lnTo>
                    <a:pt x="9815626" y="3948426"/>
                  </a:lnTo>
                  <a:lnTo>
                    <a:pt x="9816632" y="3951617"/>
                  </a:lnTo>
                  <a:lnTo>
                    <a:pt x="9819160" y="3953090"/>
                  </a:lnTo>
                  <a:lnTo>
                    <a:pt x="9825169" y="3955654"/>
                  </a:lnTo>
                  <a:lnTo>
                    <a:pt x="9828360" y="3954647"/>
                  </a:lnTo>
                  <a:lnTo>
                    <a:pt x="9830781" y="3948972"/>
                  </a:lnTo>
                  <a:lnTo>
                    <a:pt x="9829775" y="3945780"/>
                  </a:lnTo>
                  <a:lnTo>
                    <a:pt x="9827246" y="3944308"/>
                  </a:lnTo>
                  <a:close/>
                </a:path>
                <a:path w="18829020" h="11215370">
                  <a:moveTo>
                    <a:pt x="9749932" y="3905410"/>
                  </a:moveTo>
                  <a:lnTo>
                    <a:pt x="9743923" y="3902847"/>
                  </a:lnTo>
                  <a:lnTo>
                    <a:pt x="9740732" y="3903852"/>
                  </a:lnTo>
                  <a:lnTo>
                    <a:pt x="9739593" y="3906524"/>
                  </a:lnTo>
                  <a:lnTo>
                    <a:pt x="9738120" y="3909051"/>
                  </a:lnTo>
                  <a:lnTo>
                    <a:pt x="9739460" y="3912385"/>
                  </a:lnTo>
                  <a:lnTo>
                    <a:pt x="9741988" y="3913858"/>
                  </a:lnTo>
                  <a:lnTo>
                    <a:pt x="9747997" y="3916421"/>
                  </a:lnTo>
                  <a:lnTo>
                    <a:pt x="9751189" y="3915415"/>
                  </a:lnTo>
                  <a:lnTo>
                    <a:pt x="9753467" y="3910074"/>
                  </a:lnTo>
                  <a:lnTo>
                    <a:pt x="9752460" y="3906883"/>
                  </a:lnTo>
                  <a:lnTo>
                    <a:pt x="9749932" y="3905410"/>
                  </a:lnTo>
                  <a:close/>
                </a:path>
                <a:path w="18829020" h="11215370">
                  <a:moveTo>
                    <a:pt x="7440801" y="2919622"/>
                  </a:moveTo>
                  <a:lnTo>
                    <a:pt x="7437988" y="2918817"/>
                  </a:lnTo>
                  <a:lnTo>
                    <a:pt x="7434985" y="2917535"/>
                  </a:lnTo>
                  <a:lnTo>
                    <a:pt x="7432172" y="2916730"/>
                  </a:lnTo>
                  <a:lnTo>
                    <a:pt x="7429172" y="2918212"/>
                  </a:lnTo>
                  <a:lnTo>
                    <a:pt x="7428033" y="2920883"/>
                  </a:lnTo>
                  <a:lnTo>
                    <a:pt x="7427228" y="2923695"/>
                  </a:lnTo>
                  <a:lnTo>
                    <a:pt x="7428376" y="2926553"/>
                  </a:lnTo>
                  <a:lnTo>
                    <a:pt x="7431047" y="2927692"/>
                  </a:lnTo>
                  <a:lnTo>
                    <a:pt x="7431189" y="2927358"/>
                  </a:lnTo>
                  <a:lnTo>
                    <a:pt x="7434527" y="2928782"/>
                  </a:lnTo>
                  <a:lnTo>
                    <a:pt x="7437340" y="2929588"/>
                  </a:lnTo>
                  <a:lnTo>
                    <a:pt x="7440340" y="2928105"/>
                  </a:lnTo>
                  <a:lnTo>
                    <a:pt x="7441479" y="2925435"/>
                  </a:lnTo>
                  <a:lnTo>
                    <a:pt x="7442285" y="2922621"/>
                  </a:lnTo>
                  <a:lnTo>
                    <a:pt x="7440801" y="2919622"/>
                  </a:lnTo>
                  <a:close/>
                </a:path>
                <a:path w="18829020" h="11215370">
                  <a:moveTo>
                    <a:pt x="9666942" y="3864090"/>
                  </a:moveTo>
                  <a:lnTo>
                    <a:pt x="9663274" y="3865288"/>
                  </a:lnTo>
                  <a:lnTo>
                    <a:pt x="9660996" y="3870629"/>
                  </a:lnTo>
                  <a:lnTo>
                    <a:pt x="9662002" y="3873821"/>
                  </a:lnTo>
                  <a:lnTo>
                    <a:pt x="9664531" y="3875294"/>
                  </a:lnTo>
                  <a:lnTo>
                    <a:pt x="9670540" y="3877857"/>
                  </a:lnTo>
                  <a:lnTo>
                    <a:pt x="9673732" y="3876851"/>
                  </a:lnTo>
                  <a:lnTo>
                    <a:pt x="9676010" y="3871510"/>
                  </a:lnTo>
                  <a:lnTo>
                    <a:pt x="9675002" y="3868317"/>
                  </a:lnTo>
                  <a:lnTo>
                    <a:pt x="9672475" y="3866844"/>
                  </a:lnTo>
                  <a:lnTo>
                    <a:pt x="9669471" y="3865563"/>
                  </a:lnTo>
                  <a:lnTo>
                    <a:pt x="9666942" y="3864090"/>
                  </a:lnTo>
                  <a:close/>
                </a:path>
                <a:path w="18829020" h="11215370">
                  <a:moveTo>
                    <a:pt x="7523150" y="2947646"/>
                  </a:moveTo>
                  <a:lnTo>
                    <a:pt x="7520337" y="2946840"/>
                  </a:lnTo>
                  <a:lnTo>
                    <a:pt x="7517333" y="2945559"/>
                  </a:lnTo>
                  <a:lnTo>
                    <a:pt x="7514520" y="2944754"/>
                  </a:lnTo>
                  <a:lnTo>
                    <a:pt x="7511519" y="2946236"/>
                  </a:lnTo>
                  <a:lnTo>
                    <a:pt x="7510380" y="2948907"/>
                  </a:lnTo>
                  <a:lnTo>
                    <a:pt x="7509575" y="2951720"/>
                  </a:lnTo>
                  <a:lnTo>
                    <a:pt x="7510723" y="2954577"/>
                  </a:lnTo>
                  <a:lnTo>
                    <a:pt x="7513394" y="2955717"/>
                  </a:lnTo>
                  <a:lnTo>
                    <a:pt x="7513536" y="2955383"/>
                  </a:lnTo>
                  <a:lnTo>
                    <a:pt x="7516875" y="2956807"/>
                  </a:lnTo>
                  <a:lnTo>
                    <a:pt x="7519688" y="2957612"/>
                  </a:lnTo>
                  <a:lnTo>
                    <a:pt x="7522688" y="2956131"/>
                  </a:lnTo>
                  <a:lnTo>
                    <a:pt x="7523827" y="2953460"/>
                  </a:lnTo>
                  <a:lnTo>
                    <a:pt x="7524633" y="2950646"/>
                  </a:lnTo>
                  <a:lnTo>
                    <a:pt x="7523150" y="2947646"/>
                  </a:lnTo>
                  <a:close/>
                </a:path>
                <a:path w="18829020" h="11215370">
                  <a:moveTo>
                    <a:pt x="9589485" y="3825525"/>
                  </a:moveTo>
                  <a:lnTo>
                    <a:pt x="9585817" y="3826723"/>
                  </a:lnTo>
                  <a:lnTo>
                    <a:pt x="9584310" y="3830025"/>
                  </a:lnTo>
                  <a:lnTo>
                    <a:pt x="9583205" y="3831922"/>
                  </a:lnTo>
                  <a:lnTo>
                    <a:pt x="9584403" y="3835590"/>
                  </a:lnTo>
                  <a:lnTo>
                    <a:pt x="9593083" y="3839293"/>
                  </a:lnTo>
                  <a:lnTo>
                    <a:pt x="9596273" y="3838286"/>
                  </a:lnTo>
                  <a:lnTo>
                    <a:pt x="9597781" y="3834982"/>
                  </a:lnTo>
                  <a:lnTo>
                    <a:pt x="9598886" y="3833086"/>
                  </a:lnTo>
                  <a:lnTo>
                    <a:pt x="9597688" y="3829419"/>
                  </a:lnTo>
                  <a:lnTo>
                    <a:pt x="9592013" y="3826998"/>
                  </a:lnTo>
                  <a:lnTo>
                    <a:pt x="9589485" y="3825525"/>
                  </a:lnTo>
                  <a:close/>
                </a:path>
                <a:path w="18829020" h="11215370">
                  <a:moveTo>
                    <a:pt x="7605213" y="2976339"/>
                  </a:moveTo>
                  <a:lnTo>
                    <a:pt x="7602400" y="2975534"/>
                  </a:lnTo>
                  <a:lnTo>
                    <a:pt x="7599395" y="2974252"/>
                  </a:lnTo>
                  <a:lnTo>
                    <a:pt x="7596582" y="2973447"/>
                  </a:lnTo>
                  <a:lnTo>
                    <a:pt x="7593583" y="2974929"/>
                  </a:lnTo>
                  <a:lnTo>
                    <a:pt x="7592444" y="2977599"/>
                  </a:lnTo>
                  <a:lnTo>
                    <a:pt x="7591638" y="2980412"/>
                  </a:lnTo>
                  <a:lnTo>
                    <a:pt x="7592787" y="2983270"/>
                  </a:lnTo>
                  <a:lnTo>
                    <a:pt x="7595457" y="2984409"/>
                  </a:lnTo>
                  <a:lnTo>
                    <a:pt x="7595934" y="2984218"/>
                  </a:lnTo>
                  <a:lnTo>
                    <a:pt x="7598939" y="2985500"/>
                  </a:lnTo>
                  <a:lnTo>
                    <a:pt x="7601752" y="2986305"/>
                  </a:lnTo>
                  <a:lnTo>
                    <a:pt x="7605085" y="2984964"/>
                  </a:lnTo>
                  <a:lnTo>
                    <a:pt x="7606695" y="2979338"/>
                  </a:lnTo>
                  <a:lnTo>
                    <a:pt x="7605213" y="2976339"/>
                  </a:lnTo>
                  <a:close/>
                </a:path>
                <a:path w="18829020" h="11215370">
                  <a:moveTo>
                    <a:pt x="9511552" y="3787152"/>
                  </a:moveTo>
                  <a:lnTo>
                    <a:pt x="9507884" y="3788350"/>
                  </a:lnTo>
                  <a:lnTo>
                    <a:pt x="9506377" y="3791653"/>
                  </a:lnTo>
                  <a:lnTo>
                    <a:pt x="9505272" y="3793549"/>
                  </a:lnTo>
                  <a:lnTo>
                    <a:pt x="9506470" y="3797216"/>
                  </a:lnTo>
                  <a:lnTo>
                    <a:pt x="9515149" y="3800918"/>
                  </a:lnTo>
                  <a:lnTo>
                    <a:pt x="9518340" y="3799912"/>
                  </a:lnTo>
                  <a:lnTo>
                    <a:pt x="9519848" y="3796610"/>
                  </a:lnTo>
                  <a:lnTo>
                    <a:pt x="9520952" y="3794714"/>
                  </a:lnTo>
                  <a:lnTo>
                    <a:pt x="9519755" y="3791047"/>
                  </a:lnTo>
                  <a:lnTo>
                    <a:pt x="9514080" y="3788626"/>
                  </a:lnTo>
                  <a:lnTo>
                    <a:pt x="9511552" y="3787152"/>
                  </a:lnTo>
                  <a:close/>
                </a:path>
                <a:path w="18829020" h="11215370">
                  <a:moveTo>
                    <a:pt x="7687134" y="3005364"/>
                  </a:moveTo>
                  <a:lnTo>
                    <a:pt x="7681459" y="3002944"/>
                  </a:lnTo>
                  <a:lnTo>
                    <a:pt x="7678646" y="3002138"/>
                  </a:lnTo>
                  <a:lnTo>
                    <a:pt x="7675646" y="3003621"/>
                  </a:lnTo>
                  <a:lnTo>
                    <a:pt x="7674506" y="3006292"/>
                  </a:lnTo>
                  <a:lnTo>
                    <a:pt x="7673701" y="3009105"/>
                  </a:lnTo>
                  <a:lnTo>
                    <a:pt x="7674850" y="3011962"/>
                  </a:lnTo>
                  <a:lnTo>
                    <a:pt x="7677520" y="3013101"/>
                  </a:lnTo>
                  <a:lnTo>
                    <a:pt x="7677996" y="3012910"/>
                  </a:lnTo>
                  <a:lnTo>
                    <a:pt x="7681001" y="3014192"/>
                  </a:lnTo>
                  <a:lnTo>
                    <a:pt x="7683814" y="3014997"/>
                  </a:lnTo>
                  <a:lnTo>
                    <a:pt x="7686814" y="3013514"/>
                  </a:lnTo>
                  <a:lnTo>
                    <a:pt x="7687953" y="3010844"/>
                  </a:lnTo>
                  <a:lnTo>
                    <a:pt x="7688759" y="3008031"/>
                  </a:lnTo>
                  <a:lnTo>
                    <a:pt x="7687134" y="3005364"/>
                  </a:lnTo>
                  <a:close/>
                </a:path>
                <a:path w="18829020" h="11215370">
                  <a:moveTo>
                    <a:pt x="9433618" y="3748780"/>
                  </a:moveTo>
                  <a:lnTo>
                    <a:pt x="9430284" y="3750119"/>
                  </a:lnTo>
                  <a:lnTo>
                    <a:pt x="9428777" y="3753422"/>
                  </a:lnTo>
                  <a:lnTo>
                    <a:pt x="9427672" y="3755317"/>
                  </a:lnTo>
                  <a:lnTo>
                    <a:pt x="9428870" y="3758985"/>
                  </a:lnTo>
                  <a:lnTo>
                    <a:pt x="9437549" y="3762688"/>
                  </a:lnTo>
                  <a:lnTo>
                    <a:pt x="9440741" y="3761681"/>
                  </a:lnTo>
                  <a:lnTo>
                    <a:pt x="9442248" y="3758379"/>
                  </a:lnTo>
                  <a:lnTo>
                    <a:pt x="9443353" y="3756483"/>
                  </a:lnTo>
                  <a:lnTo>
                    <a:pt x="9442155" y="3752814"/>
                  </a:lnTo>
                  <a:lnTo>
                    <a:pt x="9436480" y="3750394"/>
                  </a:lnTo>
                  <a:lnTo>
                    <a:pt x="9433618" y="3748780"/>
                  </a:lnTo>
                  <a:close/>
                </a:path>
                <a:path w="18829020" h="11215370">
                  <a:moveTo>
                    <a:pt x="7769054" y="3034390"/>
                  </a:moveTo>
                  <a:lnTo>
                    <a:pt x="7766241" y="3033585"/>
                  </a:lnTo>
                  <a:lnTo>
                    <a:pt x="7763237" y="3032303"/>
                  </a:lnTo>
                  <a:lnTo>
                    <a:pt x="7760424" y="3031498"/>
                  </a:lnTo>
                  <a:lnTo>
                    <a:pt x="7757424" y="3032981"/>
                  </a:lnTo>
                  <a:lnTo>
                    <a:pt x="7756285" y="3035651"/>
                  </a:lnTo>
                  <a:lnTo>
                    <a:pt x="7755681" y="3037761"/>
                  </a:lnTo>
                  <a:lnTo>
                    <a:pt x="7755480" y="3038465"/>
                  </a:lnTo>
                  <a:lnTo>
                    <a:pt x="7756628" y="3041323"/>
                  </a:lnTo>
                  <a:lnTo>
                    <a:pt x="7762637" y="3043886"/>
                  </a:lnTo>
                  <a:lnTo>
                    <a:pt x="7765450" y="3044691"/>
                  </a:lnTo>
                  <a:lnTo>
                    <a:pt x="7768449" y="3043208"/>
                  </a:lnTo>
                  <a:lnTo>
                    <a:pt x="7769589" y="3040537"/>
                  </a:lnTo>
                  <a:lnTo>
                    <a:pt x="7770220" y="3038440"/>
                  </a:lnTo>
                  <a:lnTo>
                    <a:pt x="7770536" y="3037390"/>
                  </a:lnTo>
                  <a:lnTo>
                    <a:pt x="7769054" y="3034390"/>
                  </a:lnTo>
                  <a:close/>
                </a:path>
                <a:path w="18829020" h="11215370">
                  <a:moveTo>
                    <a:pt x="9355734" y="3711216"/>
                  </a:moveTo>
                  <a:lnTo>
                    <a:pt x="9352734" y="3712698"/>
                  </a:lnTo>
                  <a:lnTo>
                    <a:pt x="9349788" y="3717755"/>
                  </a:lnTo>
                  <a:lnTo>
                    <a:pt x="9350986" y="3721423"/>
                  </a:lnTo>
                  <a:lnTo>
                    <a:pt x="9359665" y="3725125"/>
                  </a:lnTo>
                  <a:lnTo>
                    <a:pt x="9362856" y="3724119"/>
                  </a:lnTo>
                  <a:lnTo>
                    <a:pt x="9363996" y="3721447"/>
                  </a:lnTo>
                  <a:lnTo>
                    <a:pt x="9365469" y="3718920"/>
                  </a:lnTo>
                  <a:lnTo>
                    <a:pt x="9364271" y="3715252"/>
                  </a:lnTo>
                  <a:lnTo>
                    <a:pt x="9358596" y="3712831"/>
                  </a:lnTo>
                  <a:lnTo>
                    <a:pt x="9355734" y="3711216"/>
                  </a:lnTo>
                  <a:close/>
                </a:path>
                <a:path w="18829020" h="11215370">
                  <a:moveTo>
                    <a:pt x="9277516" y="3673511"/>
                  </a:moveTo>
                  <a:lnTo>
                    <a:pt x="9274182" y="3674851"/>
                  </a:lnTo>
                  <a:lnTo>
                    <a:pt x="9272674" y="3678153"/>
                  </a:lnTo>
                  <a:lnTo>
                    <a:pt x="9271570" y="3680048"/>
                  </a:lnTo>
                  <a:lnTo>
                    <a:pt x="9272767" y="3683716"/>
                  </a:lnTo>
                  <a:lnTo>
                    <a:pt x="9281447" y="3687419"/>
                  </a:lnTo>
                  <a:lnTo>
                    <a:pt x="9284639" y="3686412"/>
                  </a:lnTo>
                  <a:lnTo>
                    <a:pt x="9286146" y="3683110"/>
                  </a:lnTo>
                  <a:lnTo>
                    <a:pt x="9287249" y="3681214"/>
                  </a:lnTo>
                  <a:lnTo>
                    <a:pt x="9286052" y="3677547"/>
                  </a:lnTo>
                  <a:lnTo>
                    <a:pt x="9280377" y="3675126"/>
                  </a:lnTo>
                  <a:lnTo>
                    <a:pt x="9277516" y="3673511"/>
                  </a:lnTo>
                  <a:close/>
                </a:path>
                <a:path w="18829020" h="11215370">
                  <a:moveTo>
                    <a:pt x="7850214" y="3064276"/>
                  </a:moveTo>
                  <a:lnTo>
                    <a:pt x="7844539" y="3061855"/>
                  </a:lnTo>
                  <a:lnTo>
                    <a:pt x="7841726" y="3061050"/>
                  </a:lnTo>
                  <a:lnTo>
                    <a:pt x="7838726" y="3062533"/>
                  </a:lnTo>
                  <a:lnTo>
                    <a:pt x="7837587" y="3065203"/>
                  </a:lnTo>
                  <a:lnTo>
                    <a:pt x="7836983" y="3067313"/>
                  </a:lnTo>
                  <a:lnTo>
                    <a:pt x="7836782" y="3068015"/>
                  </a:lnTo>
                  <a:lnTo>
                    <a:pt x="7837930" y="3070873"/>
                  </a:lnTo>
                  <a:lnTo>
                    <a:pt x="7843939" y="3073436"/>
                  </a:lnTo>
                  <a:lnTo>
                    <a:pt x="7846752" y="3074241"/>
                  </a:lnTo>
                  <a:lnTo>
                    <a:pt x="7849752" y="3072760"/>
                  </a:lnTo>
                  <a:lnTo>
                    <a:pt x="7850891" y="3070089"/>
                  </a:lnTo>
                  <a:lnTo>
                    <a:pt x="7851523" y="3067991"/>
                  </a:lnTo>
                  <a:lnTo>
                    <a:pt x="7851838" y="3066942"/>
                  </a:lnTo>
                  <a:lnTo>
                    <a:pt x="7850214" y="3064276"/>
                  </a:lnTo>
                  <a:close/>
                </a:path>
                <a:path w="18829020" h="11215370">
                  <a:moveTo>
                    <a:pt x="9199490" y="3636281"/>
                  </a:moveTo>
                  <a:lnTo>
                    <a:pt x="9196155" y="3637621"/>
                  </a:lnTo>
                  <a:lnTo>
                    <a:pt x="9194648" y="3640924"/>
                  </a:lnTo>
                  <a:lnTo>
                    <a:pt x="9193543" y="3642820"/>
                  </a:lnTo>
                  <a:lnTo>
                    <a:pt x="9194740" y="3646487"/>
                  </a:lnTo>
                  <a:lnTo>
                    <a:pt x="9203420" y="3650190"/>
                  </a:lnTo>
                  <a:lnTo>
                    <a:pt x="9206611" y="3649183"/>
                  </a:lnTo>
                  <a:lnTo>
                    <a:pt x="9208118" y="3645881"/>
                  </a:lnTo>
                  <a:lnTo>
                    <a:pt x="9209223" y="3643984"/>
                  </a:lnTo>
                  <a:lnTo>
                    <a:pt x="9208026" y="3640317"/>
                  </a:lnTo>
                  <a:lnTo>
                    <a:pt x="9202351" y="3637896"/>
                  </a:lnTo>
                  <a:lnTo>
                    <a:pt x="9199490" y="3636281"/>
                  </a:lnTo>
                  <a:close/>
                </a:path>
                <a:path w="18829020" h="11215370">
                  <a:moveTo>
                    <a:pt x="7931708" y="3094304"/>
                  </a:moveTo>
                  <a:lnTo>
                    <a:pt x="7926033" y="3091883"/>
                  </a:lnTo>
                  <a:lnTo>
                    <a:pt x="7923220" y="3091078"/>
                  </a:lnTo>
                  <a:lnTo>
                    <a:pt x="7920220" y="3092560"/>
                  </a:lnTo>
                  <a:lnTo>
                    <a:pt x="7917941" y="3097902"/>
                  </a:lnTo>
                  <a:lnTo>
                    <a:pt x="7919423" y="3100901"/>
                  </a:lnTo>
                  <a:lnTo>
                    <a:pt x="7925432" y="3103464"/>
                  </a:lnTo>
                  <a:lnTo>
                    <a:pt x="7928245" y="3104269"/>
                  </a:lnTo>
                  <a:lnTo>
                    <a:pt x="7931245" y="3102788"/>
                  </a:lnTo>
                  <a:lnTo>
                    <a:pt x="7932385" y="3100117"/>
                  </a:lnTo>
                  <a:lnTo>
                    <a:pt x="7932989" y="3098006"/>
                  </a:lnTo>
                  <a:lnTo>
                    <a:pt x="7933190" y="3097303"/>
                  </a:lnTo>
                  <a:lnTo>
                    <a:pt x="7931708" y="3094304"/>
                  </a:lnTo>
                  <a:close/>
                </a:path>
                <a:path w="18829020" h="11215370">
                  <a:moveTo>
                    <a:pt x="9120985" y="3599243"/>
                  </a:moveTo>
                  <a:lnTo>
                    <a:pt x="9117651" y="3600583"/>
                  </a:lnTo>
                  <a:lnTo>
                    <a:pt x="9116144" y="3603885"/>
                  </a:lnTo>
                  <a:lnTo>
                    <a:pt x="9115040" y="3605782"/>
                  </a:lnTo>
                  <a:lnTo>
                    <a:pt x="9116238" y="3609449"/>
                  </a:lnTo>
                  <a:lnTo>
                    <a:pt x="9124583" y="3613009"/>
                  </a:lnTo>
                  <a:lnTo>
                    <a:pt x="9127773" y="3612003"/>
                  </a:lnTo>
                  <a:lnTo>
                    <a:pt x="9129281" y="3608700"/>
                  </a:lnTo>
                  <a:lnTo>
                    <a:pt x="9130386" y="3606803"/>
                  </a:lnTo>
                  <a:lnTo>
                    <a:pt x="9129189" y="3603137"/>
                  </a:lnTo>
                  <a:lnTo>
                    <a:pt x="9123513" y="3600716"/>
                  </a:lnTo>
                  <a:lnTo>
                    <a:pt x="9120985" y="3599243"/>
                  </a:lnTo>
                  <a:close/>
                </a:path>
                <a:path w="18829020" h="11215370">
                  <a:moveTo>
                    <a:pt x="8012916" y="3124998"/>
                  </a:moveTo>
                  <a:lnTo>
                    <a:pt x="8007241" y="3122578"/>
                  </a:lnTo>
                  <a:lnTo>
                    <a:pt x="8004428" y="3121772"/>
                  </a:lnTo>
                  <a:lnTo>
                    <a:pt x="8001429" y="3123255"/>
                  </a:lnTo>
                  <a:lnTo>
                    <a:pt x="7999150" y="3128597"/>
                  </a:lnTo>
                  <a:lnTo>
                    <a:pt x="8000632" y="3131596"/>
                  </a:lnTo>
                  <a:lnTo>
                    <a:pt x="8006641" y="3134160"/>
                  </a:lnTo>
                  <a:lnTo>
                    <a:pt x="8009454" y="3134965"/>
                  </a:lnTo>
                  <a:lnTo>
                    <a:pt x="8012454" y="3133482"/>
                  </a:lnTo>
                  <a:lnTo>
                    <a:pt x="8013593" y="3130811"/>
                  </a:lnTo>
                  <a:lnTo>
                    <a:pt x="8014197" y="3128702"/>
                  </a:lnTo>
                  <a:lnTo>
                    <a:pt x="8014398" y="3127998"/>
                  </a:lnTo>
                  <a:lnTo>
                    <a:pt x="8012916" y="3124998"/>
                  </a:lnTo>
                  <a:close/>
                </a:path>
                <a:path w="18829020" h="11215370">
                  <a:moveTo>
                    <a:pt x="9050686" y="3566100"/>
                  </a:moveTo>
                  <a:lnTo>
                    <a:pt x="9042340" y="3562539"/>
                  </a:lnTo>
                  <a:lnTo>
                    <a:pt x="9039149" y="3563545"/>
                  </a:lnTo>
                  <a:lnTo>
                    <a:pt x="9037642" y="3566848"/>
                  </a:lnTo>
                  <a:lnTo>
                    <a:pt x="9036537" y="3568744"/>
                  </a:lnTo>
                  <a:lnTo>
                    <a:pt x="9037734" y="3572411"/>
                  </a:lnTo>
                  <a:lnTo>
                    <a:pt x="9046080" y="3575972"/>
                  </a:lnTo>
                  <a:lnTo>
                    <a:pt x="9049272" y="3574965"/>
                  </a:lnTo>
                  <a:lnTo>
                    <a:pt x="9050779" y="3571663"/>
                  </a:lnTo>
                  <a:lnTo>
                    <a:pt x="9051884" y="3569766"/>
                  </a:lnTo>
                  <a:lnTo>
                    <a:pt x="9050686" y="3566100"/>
                  </a:lnTo>
                  <a:close/>
                </a:path>
                <a:path w="18829020" h="11215370">
                  <a:moveTo>
                    <a:pt x="8093506" y="3156219"/>
                  </a:moveTo>
                  <a:lnTo>
                    <a:pt x="8085160" y="3152660"/>
                  </a:lnTo>
                  <a:lnTo>
                    <a:pt x="8082161" y="3154143"/>
                  </a:lnTo>
                  <a:lnTo>
                    <a:pt x="8079883" y="3159483"/>
                  </a:lnTo>
                  <a:lnTo>
                    <a:pt x="8081365" y="3162483"/>
                  </a:lnTo>
                  <a:lnTo>
                    <a:pt x="8089711" y="3166043"/>
                  </a:lnTo>
                  <a:lnTo>
                    <a:pt x="8092710" y="3164559"/>
                  </a:lnTo>
                  <a:lnTo>
                    <a:pt x="8094988" y="3159218"/>
                  </a:lnTo>
                  <a:lnTo>
                    <a:pt x="8093506" y="3156219"/>
                  </a:lnTo>
                  <a:close/>
                </a:path>
                <a:path w="18829020" h="11215370">
                  <a:moveTo>
                    <a:pt x="8964171" y="3525643"/>
                  </a:moveTo>
                  <a:lnTo>
                    <a:pt x="8960838" y="3526984"/>
                  </a:lnTo>
                  <a:lnTo>
                    <a:pt x="8959340" y="3530290"/>
                  </a:lnTo>
                  <a:lnTo>
                    <a:pt x="8958083" y="3532517"/>
                  </a:lnTo>
                  <a:lnTo>
                    <a:pt x="8959423" y="3535849"/>
                  </a:lnTo>
                  <a:lnTo>
                    <a:pt x="8967769" y="3539409"/>
                  </a:lnTo>
                  <a:lnTo>
                    <a:pt x="8970960" y="3538404"/>
                  </a:lnTo>
                  <a:lnTo>
                    <a:pt x="8972468" y="3535101"/>
                  </a:lnTo>
                  <a:lnTo>
                    <a:pt x="8973571" y="3533205"/>
                  </a:lnTo>
                  <a:lnTo>
                    <a:pt x="8972373" y="3529537"/>
                  </a:lnTo>
                  <a:lnTo>
                    <a:pt x="8966700" y="3527117"/>
                  </a:lnTo>
                  <a:lnTo>
                    <a:pt x="8964171" y="3525643"/>
                  </a:lnTo>
                  <a:close/>
                </a:path>
                <a:path w="18829020" h="11215370">
                  <a:moveTo>
                    <a:pt x="8174430" y="3187582"/>
                  </a:moveTo>
                  <a:lnTo>
                    <a:pt x="8166085" y="3184022"/>
                  </a:lnTo>
                  <a:lnTo>
                    <a:pt x="8163084" y="3185505"/>
                  </a:lnTo>
                  <a:lnTo>
                    <a:pt x="8160806" y="3190846"/>
                  </a:lnTo>
                  <a:lnTo>
                    <a:pt x="8162288" y="3193845"/>
                  </a:lnTo>
                  <a:lnTo>
                    <a:pt x="8170634" y="3197405"/>
                  </a:lnTo>
                  <a:lnTo>
                    <a:pt x="8173634" y="3195923"/>
                  </a:lnTo>
                  <a:lnTo>
                    <a:pt x="8175912" y="3190582"/>
                  </a:lnTo>
                  <a:lnTo>
                    <a:pt x="8174430" y="3187582"/>
                  </a:lnTo>
                  <a:close/>
                </a:path>
                <a:path w="18829020" h="11215370">
                  <a:moveTo>
                    <a:pt x="8885525" y="3488940"/>
                  </a:moveTo>
                  <a:lnTo>
                    <a:pt x="8882192" y="3490279"/>
                  </a:lnTo>
                  <a:lnTo>
                    <a:pt x="8880693" y="3493586"/>
                  </a:lnTo>
                  <a:lnTo>
                    <a:pt x="8879437" y="3495811"/>
                  </a:lnTo>
                  <a:lnTo>
                    <a:pt x="8880777" y="3499146"/>
                  </a:lnTo>
                  <a:lnTo>
                    <a:pt x="8889123" y="3502706"/>
                  </a:lnTo>
                  <a:lnTo>
                    <a:pt x="8892314" y="3501699"/>
                  </a:lnTo>
                  <a:lnTo>
                    <a:pt x="8893812" y="3498393"/>
                  </a:lnTo>
                  <a:lnTo>
                    <a:pt x="8895069" y="3496166"/>
                  </a:lnTo>
                  <a:lnTo>
                    <a:pt x="8893730" y="3492833"/>
                  </a:lnTo>
                  <a:lnTo>
                    <a:pt x="8888055" y="3490412"/>
                  </a:lnTo>
                  <a:lnTo>
                    <a:pt x="8885525" y="3488940"/>
                  </a:lnTo>
                  <a:close/>
                </a:path>
                <a:path w="18829020" h="11215370">
                  <a:moveTo>
                    <a:pt x="8255687" y="3219088"/>
                  </a:moveTo>
                  <a:lnTo>
                    <a:pt x="8247008" y="3215385"/>
                  </a:lnTo>
                  <a:lnTo>
                    <a:pt x="8244009" y="3216867"/>
                  </a:lnTo>
                  <a:lnTo>
                    <a:pt x="8241587" y="3222543"/>
                  </a:lnTo>
                  <a:lnTo>
                    <a:pt x="8243070" y="3225542"/>
                  </a:lnTo>
                  <a:lnTo>
                    <a:pt x="8245741" y="3226682"/>
                  </a:lnTo>
                  <a:lnTo>
                    <a:pt x="8245883" y="3226348"/>
                  </a:lnTo>
                  <a:lnTo>
                    <a:pt x="8251892" y="3228911"/>
                  </a:lnTo>
                  <a:lnTo>
                    <a:pt x="8254891" y="3227429"/>
                  </a:lnTo>
                  <a:lnTo>
                    <a:pt x="8257170" y="3222087"/>
                  </a:lnTo>
                  <a:lnTo>
                    <a:pt x="8255687" y="3219088"/>
                  </a:lnTo>
                  <a:close/>
                </a:path>
                <a:path w="18829020" h="11215370">
                  <a:moveTo>
                    <a:pt x="8814608" y="3456321"/>
                  </a:moveTo>
                  <a:lnTo>
                    <a:pt x="8806261" y="3452761"/>
                  </a:lnTo>
                  <a:lnTo>
                    <a:pt x="8802928" y="3454100"/>
                  </a:lnTo>
                  <a:lnTo>
                    <a:pt x="8800649" y="3459442"/>
                  </a:lnTo>
                  <a:lnTo>
                    <a:pt x="8801990" y="3462775"/>
                  </a:lnTo>
                  <a:lnTo>
                    <a:pt x="8810336" y="3466335"/>
                  </a:lnTo>
                  <a:lnTo>
                    <a:pt x="8813668" y="3464996"/>
                  </a:lnTo>
                  <a:lnTo>
                    <a:pt x="8815947" y="3459653"/>
                  </a:lnTo>
                  <a:lnTo>
                    <a:pt x="8814608" y="3456321"/>
                  </a:lnTo>
                  <a:close/>
                </a:path>
                <a:path w="18829020" h="11215370">
                  <a:moveTo>
                    <a:pt x="8336184" y="3251452"/>
                  </a:moveTo>
                  <a:lnTo>
                    <a:pt x="8327505" y="3247749"/>
                  </a:lnTo>
                  <a:lnTo>
                    <a:pt x="8324505" y="3249231"/>
                  </a:lnTo>
                  <a:lnTo>
                    <a:pt x="8322226" y="3254573"/>
                  </a:lnTo>
                  <a:lnTo>
                    <a:pt x="8323566" y="3257906"/>
                  </a:lnTo>
                  <a:lnTo>
                    <a:pt x="8332246" y="3261608"/>
                  </a:lnTo>
                  <a:lnTo>
                    <a:pt x="8335246" y="3260127"/>
                  </a:lnTo>
                  <a:lnTo>
                    <a:pt x="8337525" y="3254785"/>
                  </a:lnTo>
                  <a:lnTo>
                    <a:pt x="8336184" y="3251452"/>
                  </a:lnTo>
                  <a:close/>
                </a:path>
                <a:path w="18829020" h="11215370">
                  <a:moveTo>
                    <a:pt x="8735727" y="3421094"/>
                  </a:moveTo>
                  <a:lnTo>
                    <a:pt x="8727380" y="3417534"/>
                  </a:lnTo>
                  <a:lnTo>
                    <a:pt x="8724046" y="3418874"/>
                  </a:lnTo>
                  <a:lnTo>
                    <a:pt x="8721768" y="3424215"/>
                  </a:lnTo>
                  <a:lnTo>
                    <a:pt x="8723109" y="3427548"/>
                  </a:lnTo>
                  <a:lnTo>
                    <a:pt x="8731455" y="3431109"/>
                  </a:lnTo>
                  <a:lnTo>
                    <a:pt x="8734787" y="3429769"/>
                  </a:lnTo>
                  <a:lnTo>
                    <a:pt x="8737066" y="3424428"/>
                  </a:lnTo>
                  <a:lnTo>
                    <a:pt x="8735727" y="3421094"/>
                  </a:lnTo>
                  <a:close/>
                </a:path>
                <a:path w="18829020" h="11215370">
                  <a:moveTo>
                    <a:pt x="8416873" y="3284292"/>
                  </a:moveTo>
                  <a:lnTo>
                    <a:pt x="8408192" y="3280589"/>
                  </a:lnTo>
                  <a:lnTo>
                    <a:pt x="8405192" y="3282072"/>
                  </a:lnTo>
                  <a:lnTo>
                    <a:pt x="8402914" y="3287414"/>
                  </a:lnTo>
                  <a:lnTo>
                    <a:pt x="8404254" y="3290748"/>
                  </a:lnTo>
                  <a:lnTo>
                    <a:pt x="8412600" y="3294308"/>
                  </a:lnTo>
                  <a:lnTo>
                    <a:pt x="8415934" y="3292967"/>
                  </a:lnTo>
                  <a:lnTo>
                    <a:pt x="8418213" y="3287626"/>
                  </a:lnTo>
                  <a:lnTo>
                    <a:pt x="8416873" y="3284292"/>
                  </a:lnTo>
                  <a:close/>
                </a:path>
                <a:path w="18829020" h="11215370">
                  <a:moveTo>
                    <a:pt x="8656368" y="3386060"/>
                  </a:moveTo>
                  <a:lnTo>
                    <a:pt x="8648023" y="3382500"/>
                  </a:lnTo>
                  <a:lnTo>
                    <a:pt x="8644689" y="3383839"/>
                  </a:lnTo>
                  <a:lnTo>
                    <a:pt x="8642411" y="3389180"/>
                  </a:lnTo>
                  <a:lnTo>
                    <a:pt x="8643751" y="3392514"/>
                  </a:lnTo>
                  <a:lnTo>
                    <a:pt x="8652096" y="3396074"/>
                  </a:lnTo>
                  <a:lnTo>
                    <a:pt x="8655430" y="3394734"/>
                  </a:lnTo>
                  <a:lnTo>
                    <a:pt x="8657709" y="3389393"/>
                  </a:lnTo>
                  <a:lnTo>
                    <a:pt x="8656368" y="3386060"/>
                  </a:lnTo>
                  <a:close/>
                </a:path>
                <a:path w="18829020" h="11215370">
                  <a:moveTo>
                    <a:pt x="8496941" y="3317659"/>
                  </a:moveTo>
                  <a:lnTo>
                    <a:pt x="8488596" y="3314099"/>
                  </a:lnTo>
                  <a:lnTo>
                    <a:pt x="8485262" y="3315438"/>
                  </a:lnTo>
                  <a:lnTo>
                    <a:pt x="8482984" y="3320779"/>
                  </a:lnTo>
                  <a:lnTo>
                    <a:pt x="8484324" y="3324114"/>
                  </a:lnTo>
                  <a:lnTo>
                    <a:pt x="8492669" y="3327673"/>
                  </a:lnTo>
                  <a:lnTo>
                    <a:pt x="8496002" y="3326333"/>
                  </a:lnTo>
                  <a:lnTo>
                    <a:pt x="8498281" y="3320991"/>
                  </a:lnTo>
                  <a:lnTo>
                    <a:pt x="8496941" y="3317659"/>
                  </a:lnTo>
                  <a:close/>
                </a:path>
                <a:path w="18829020" h="11215370">
                  <a:moveTo>
                    <a:pt x="8576727" y="3351693"/>
                  </a:moveTo>
                  <a:lnTo>
                    <a:pt x="8568381" y="3348133"/>
                  </a:lnTo>
                  <a:lnTo>
                    <a:pt x="8565047" y="3349472"/>
                  </a:lnTo>
                  <a:lnTo>
                    <a:pt x="8562769" y="3354813"/>
                  </a:lnTo>
                  <a:lnTo>
                    <a:pt x="8564109" y="3358147"/>
                  </a:lnTo>
                  <a:lnTo>
                    <a:pt x="8572455" y="3361707"/>
                  </a:lnTo>
                  <a:lnTo>
                    <a:pt x="8575788" y="3360367"/>
                  </a:lnTo>
                  <a:lnTo>
                    <a:pt x="8578066" y="3355025"/>
                  </a:lnTo>
                  <a:lnTo>
                    <a:pt x="8576727" y="3351693"/>
                  </a:lnTo>
                  <a:close/>
                </a:path>
              </a:pathLst>
            </a:custGeom>
            <a:solidFill>
              <a:srgbClr val="49326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65361" y="3787"/>
              <a:ext cx="17877790" cy="11304905"/>
            </a:xfrm>
            <a:custGeom>
              <a:avLst/>
              <a:gdLst/>
              <a:ahLst/>
              <a:cxnLst/>
              <a:rect l="l" t="t" r="r" b="b"/>
              <a:pathLst>
                <a:path w="17877790" h="11304905">
                  <a:moveTo>
                    <a:pt x="16968986" y="11034098"/>
                  </a:moveTo>
                  <a:lnTo>
                    <a:pt x="16960641" y="11030539"/>
                  </a:lnTo>
                  <a:lnTo>
                    <a:pt x="16957783" y="11031687"/>
                  </a:lnTo>
                  <a:lnTo>
                    <a:pt x="16955505" y="11037028"/>
                  </a:lnTo>
                  <a:lnTo>
                    <a:pt x="16956653" y="11039886"/>
                  </a:lnTo>
                  <a:lnTo>
                    <a:pt x="16964999" y="11043446"/>
                  </a:lnTo>
                  <a:lnTo>
                    <a:pt x="16967856" y="11042297"/>
                  </a:lnTo>
                  <a:lnTo>
                    <a:pt x="16970135" y="11036956"/>
                  </a:lnTo>
                  <a:lnTo>
                    <a:pt x="16968986" y="11034098"/>
                  </a:lnTo>
                  <a:close/>
                </a:path>
                <a:path w="17877790" h="11304905">
                  <a:moveTo>
                    <a:pt x="17048721" y="11067322"/>
                  </a:moveTo>
                  <a:lnTo>
                    <a:pt x="17043045" y="11064901"/>
                  </a:lnTo>
                  <a:lnTo>
                    <a:pt x="17040231" y="11064095"/>
                  </a:lnTo>
                  <a:lnTo>
                    <a:pt x="17037376" y="11065245"/>
                  </a:lnTo>
                  <a:lnTo>
                    <a:pt x="17035097" y="11070586"/>
                  </a:lnTo>
                  <a:lnTo>
                    <a:pt x="17036244" y="11073442"/>
                  </a:lnTo>
                  <a:lnTo>
                    <a:pt x="17041920" y="11075863"/>
                  </a:lnTo>
                  <a:lnTo>
                    <a:pt x="17044734" y="11076669"/>
                  </a:lnTo>
                  <a:lnTo>
                    <a:pt x="17047592" y="11075521"/>
                  </a:lnTo>
                  <a:lnTo>
                    <a:pt x="17049870" y="11070180"/>
                  </a:lnTo>
                  <a:lnTo>
                    <a:pt x="17048721" y="11067322"/>
                  </a:lnTo>
                  <a:close/>
                </a:path>
                <a:path w="17877790" h="11304905">
                  <a:moveTo>
                    <a:pt x="16890105" y="10998872"/>
                  </a:moveTo>
                  <a:lnTo>
                    <a:pt x="16882093" y="10995455"/>
                  </a:lnTo>
                  <a:lnTo>
                    <a:pt x="16878902" y="10996461"/>
                  </a:lnTo>
                  <a:lnTo>
                    <a:pt x="16876623" y="11001802"/>
                  </a:lnTo>
                  <a:lnTo>
                    <a:pt x="16877630" y="11004993"/>
                  </a:lnTo>
                  <a:lnTo>
                    <a:pt x="16885641" y="11008411"/>
                  </a:lnTo>
                  <a:lnTo>
                    <a:pt x="16888833" y="11007405"/>
                  </a:lnTo>
                  <a:lnTo>
                    <a:pt x="16891111" y="11002064"/>
                  </a:lnTo>
                  <a:lnTo>
                    <a:pt x="16890105" y="10998872"/>
                  </a:lnTo>
                  <a:close/>
                </a:path>
                <a:path w="17877790" h="11304905">
                  <a:moveTo>
                    <a:pt x="17129169" y="11098876"/>
                  </a:moveTo>
                  <a:lnTo>
                    <a:pt x="17120824" y="11095316"/>
                  </a:lnTo>
                  <a:lnTo>
                    <a:pt x="17117823" y="11096799"/>
                  </a:lnTo>
                  <a:lnTo>
                    <a:pt x="17115545" y="11102140"/>
                  </a:lnTo>
                  <a:lnTo>
                    <a:pt x="17116694" y="11104997"/>
                  </a:lnTo>
                  <a:lnTo>
                    <a:pt x="17119363" y="11106136"/>
                  </a:lnTo>
                  <a:lnTo>
                    <a:pt x="17119839" y="11105944"/>
                  </a:lnTo>
                  <a:lnTo>
                    <a:pt x="17125515" y="11108366"/>
                  </a:lnTo>
                  <a:lnTo>
                    <a:pt x="17128515" y="11106884"/>
                  </a:lnTo>
                  <a:lnTo>
                    <a:pt x="17130651" y="11101876"/>
                  </a:lnTo>
                  <a:lnTo>
                    <a:pt x="17129169" y="11098876"/>
                  </a:lnTo>
                  <a:close/>
                </a:path>
                <a:path w="17877790" h="11304905">
                  <a:moveTo>
                    <a:pt x="16811651" y="10962644"/>
                  </a:moveTo>
                  <a:lnTo>
                    <a:pt x="16803306" y="10959084"/>
                  </a:lnTo>
                  <a:lnTo>
                    <a:pt x="16800114" y="10960091"/>
                  </a:lnTo>
                  <a:lnTo>
                    <a:pt x="16797836" y="10965432"/>
                  </a:lnTo>
                  <a:lnTo>
                    <a:pt x="16798842" y="10968623"/>
                  </a:lnTo>
                  <a:lnTo>
                    <a:pt x="16807187" y="10972183"/>
                  </a:lnTo>
                  <a:lnTo>
                    <a:pt x="16810379" y="10971177"/>
                  </a:lnTo>
                  <a:lnTo>
                    <a:pt x="16812657" y="10965836"/>
                  </a:lnTo>
                  <a:lnTo>
                    <a:pt x="16811651" y="10962644"/>
                  </a:lnTo>
                  <a:close/>
                </a:path>
                <a:path w="17877790" h="11304905">
                  <a:moveTo>
                    <a:pt x="17210328" y="11128761"/>
                  </a:moveTo>
                  <a:lnTo>
                    <a:pt x="17207517" y="11127956"/>
                  </a:lnTo>
                  <a:lnTo>
                    <a:pt x="17201841" y="11125535"/>
                  </a:lnTo>
                  <a:lnTo>
                    <a:pt x="17198840" y="11127018"/>
                  </a:lnTo>
                  <a:lnTo>
                    <a:pt x="17196562" y="11132359"/>
                  </a:lnTo>
                  <a:lnTo>
                    <a:pt x="17197711" y="11135216"/>
                  </a:lnTo>
                  <a:lnTo>
                    <a:pt x="17200380" y="11136355"/>
                  </a:lnTo>
                  <a:lnTo>
                    <a:pt x="17201192" y="11136307"/>
                  </a:lnTo>
                  <a:lnTo>
                    <a:pt x="17206535" y="11138585"/>
                  </a:lnTo>
                  <a:lnTo>
                    <a:pt x="17209533" y="11137102"/>
                  </a:lnTo>
                  <a:lnTo>
                    <a:pt x="17211811" y="11131761"/>
                  </a:lnTo>
                  <a:lnTo>
                    <a:pt x="17210328" y="11128761"/>
                  </a:lnTo>
                  <a:close/>
                </a:path>
                <a:path w="17877790" h="11304905">
                  <a:moveTo>
                    <a:pt x="16726229" y="10921472"/>
                  </a:moveTo>
                  <a:lnTo>
                    <a:pt x="16723040" y="10922478"/>
                  </a:lnTo>
                  <a:lnTo>
                    <a:pt x="16721901" y="10925149"/>
                  </a:lnTo>
                  <a:lnTo>
                    <a:pt x="16720428" y="10927677"/>
                  </a:lnTo>
                  <a:lnTo>
                    <a:pt x="16721291" y="10931202"/>
                  </a:lnTo>
                  <a:lnTo>
                    <a:pt x="16726965" y="10933622"/>
                  </a:lnTo>
                  <a:lnTo>
                    <a:pt x="16727491" y="10934241"/>
                  </a:lnTo>
                  <a:lnTo>
                    <a:pt x="16729827" y="10935238"/>
                  </a:lnTo>
                  <a:lnTo>
                    <a:pt x="16733019" y="10934232"/>
                  </a:lnTo>
                  <a:lnTo>
                    <a:pt x="16735297" y="10928891"/>
                  </a:lnTo>
                  <a:lnTo>
                    <a:pt x="16734433" y="10925366"/>
                  </a:lnTo>
                  <a:lnTo>
                    <a:pt x="16728758" y="10922945"/>
                  </a:lnTo>
                  <a:lnTo>
                    <a:pt x="16726229" y="10921472"/>
                  </a:lnTo>
                  <a:close/>
                </a:path>
                <a:path w="17877790" h="11304905">
                  <a:moveTo>
                    <a:pt x="17291581" y="11157503"/>
                  </a:moveTo>
                  <a:lnTo>
                    <a:pt x="17288770" y="11156698"/>
                  </a:lnTo>
                  <a:lnTo>
                    <a:pt x="17283093" y="11154276"/>
                  </a:lnTo>
                  <a:lnTo>
                    <a:pt x="17280427" y="11155901"/>
                  </a:lnTo>
                  <a:lnTo>
                    <a:pt x="17278291" y="11160909"/>
                  </a:lnTo>
                  <a:lnTo>
                    <a:pt x="17279774" y="11163909"/>
                  </a:lnTo>
                  <a:lnTo>
                    <a:pt x="17282111" y="11164906"/>
                  </a:lnTo>
                  <a:lnTo>
                    <a:pt x="17282253" y="11164572"/>
                  </a:lnTo>
                  <a:lnTo>
                    <a:pt x="17288263" y="11167136"/>
                  </a:lnTo>
                  <a:lnTo>
                    <a:pt x="17290928" y="11165510"/>
                  </a:lnTo>
                  <a:lnTo>
                    <a:pt x="17293064" y="11160503"/>
                  </a:lnTo>
                  <a:lnTo>
                    <a:pt x="17291581" y="11157503"/>
                  </a:lnTo>
                  <a:close/>
                </a:path>
                <a:path w="17877790" h="11304905">
                  <a:moveTo>
                    <a:pt x="16648724" y="10882098"/>
                  </a:moveTo>
                  <a:lnTo>
                    <a:pt x="16645533" y="10883103"/>
                  </a:lnTo>
                  <a:lnTo>
                    <a:pt x="16644394" y="10885774"/>
                  </a:lnTo>
                  <a:lnTo>
                    <a:pt x="16642921" y="10888302"/>
                  </a:lnTo>
                  <a:lnTo>
                    <a:pt x="16643927" y="10891493"/>
                  </a:lnTo>
                  <a:lnTo>
                    <a:pt x="16646455" y="10892966"/>
                  </a:lnTo>
                  <a:lnTo>
                    <a:pt x="16652130" y="10895387"/>
                  </a:lnTo>
                  <a:lnTo>
                    <a:pt x="16655179" y="10894715"/>
                  </a:lnTo>
                  <a:lnTo>
                    <a:pt x="16656318" y="10892044"/>
                  </a:lnTo>
                  <a:lnTo>
                    <a:pt x="16657791" y="10889516"/>
                  </a:lnTo>
                  <a:lnTo>
                    <a:pt x="16656785" y="10886325"/>
                  </a:lnTo>
                  <a:lnTo>
                    <a:pt x="16654256" y="10884852"/>
                  </a:lnTo>
                  <a:lnTo>
                    <a:pt x="16651253" y="10883571"/>
                  </a:lnTo>
                  <a:lnTo>
                    <a:pt x="16648724" y="10882098"/>
                  </a:lnTo>
                  <a:close/>
                </a:path>
                <a:path w="17877790" h="11304905">
                  <a:moveTo>
                    <a:pt x="17373973" y="11183573"/>
                  </a:moveTo>
                  <a:lnTo>
                    <a:pt x="17371019" y="11183102"/>
                  </a:lnTo>
                  <a:lnTo>
                    <a:pt x="17368012" y="11181819"/>
                  </a:lnTo>
                  <a:lnTo>
                    <a:pt x="17365200" y="11181015"/>
                  </a:lnTo>
                  <a:lnTo>
                    <a:pt x="17362537" y="11182640"/>
                  </a:lnTo>
                  <a:lnTo>
                    <a:pt x="17360401" y="11187648"/>
                  </a:lnTo>
                  <a:lnTo>
                    <a:pt x="17361881" y="11190646"/>
                  </a:lnTo>
                  <a:lnTo>
                    <a:pt x="17364218" y="11191643"/>
                  </a:lnTo>
                  <a:lnTo>
                    <a:pt x="17364695" y="11191453"/>
                  </a:lnTo>
                  <a:lnTo>
                    <a:pt x="17368033" y="11192877"/>
                  </a:lnTo>
                  <a:lnTo>
                    <a:pt x="17370847" y="11193682"/>
                  </a:lnTo>
                  <a:lnTo>
                    <a:pt x="17373511" y="11192056"/>
                  </a:lnTo>
                  <a:lnTo>
                    <a:pt x="17374650" y="11189386"/>
                  </a:lnTo>
                  <a:lnTo>
                    <a:pt x="17375456" y="11186573"/>
                  </a:lnTo>
                  <a:lnTo>
                    <a:pt x="17373973" y="11183573"/>
                  </a:lnTo>
                  <a:close/>
                </a:path>
                <a:path w="17877790" h="11304905">
                  <a:moveTo>
                    <a:pt x="16572456" y="10841672"/>
                  </a:moveTo>
                  <a:lnTo>
                    <a:pt x="16568930" y="10842536"/>
                  </a:lnTo>
                  <a:lnTo>
                    <a:pt x="16567791" y="10845206"/>
                  </a:lnTo>
                  <a:lnTo>
                    <a:pt x="16566460" y="10847400"/>
                  </a:lnTo>
                  <a:lnTo>
                    <a:pt x="16567467" y="10850592"/>
                  </a:lnTo>
                  <a:lnTo>
                    <a:pt x="16569852" y="10852399"/>
                  </a:lnTo>
                  <a:lnTo>
                    <a:pt x="16575861" y="10854962"/>
                  </a:lnTo>
                  <a:lnTo>
                    <a:pt x="16579053" y="10853956"/>
                  </a:lnTo>
                  <a:lnTo>
                    <a:pt x="16580049" y="10851619"/>
                  </a:lnTo>
                  <a:lnTo>
                    <a:pt x="16581380" y="10849425"/>
                  </a:lnTo>
                  <a:lnTo>
                    <a:pt x="16580373" y="10846234"/>
                  </a:lnTo>
                  <a:lnTo>
                    <a:pt x="16577987" y="10844426"/>
                  </a:lnTo>
                  <a:lnTo>
                    <a:pt x="16574984" y="10843146"/>
                  </a:lnTo>
                  <a:lnTo>
                    <a:pt x="16572456" y="10841672"/>
                  </a:lnTo>
                  <a:close/>
                </a:path>
                <a:path w="17877790" h="11304905">
                  <a:moveTo>
                    <a:pt x="16496565" y="10799436"/>
                  </a:moveTo>
                  <a:lnTo>
                    <a:pt x="16493038" y="10800298"/>
                  </a:lnTo>
                  <a:lnTo>
                    <a:pt x="16491899" y="10802969"/>
                  </a:lnTo>
                  <a:lnTo>
                    <a:pt x="16490427" y="10805498"/>
                  </a:lnTo>
                  <a:lnTo>
                    <a:pt x="16491433" y="10808688"/>
                  </a:lnTo>
                  <a:lnTo>
                    <a:pt x="16493819" y="10810496"/>
                  </a:lnTo>
                  <a:lnTo>
                    <a:pt x="16499827" y="10813058"/>
                  </a:lnTo>
                  <a:lnTo>
                    <a:pt x="16503018" y="10812053"/>
                  </a:lnTo>
                  <a:lnTo>
                    <a:pt x="16504015" y="10809716"/>
                  </a:lnTo>
                  <a:lnTo>
                    <a:pt x="16505488" y="10807188"/>
                  </a:lnTo>
                  <a:lnTo>
                    <a:pt x="16504483" y="10803997"/>
                  </a:lnTo>
                  <a:lnTo>
                    <a:pt x="16502096" y="10802190"/>
                  </a:lnTo>
                  <a:lnTo>
                    <a:pt x="16499094" y="10800909"/>
                  </a:lnTo>
                  <a:lnTo>
                    <a:pt x="16496565" y="10799436"/>
                  </a:lnTo>
                  <a:close/>
                </a:path>
                <a:path w="17877790" h="11304905">
                  <a:moveTo>
                    <a:pt x="17456458" y="11208500"/>
                  </a:moveTo>
                  <a:lnTo>
                    <a:pt x="17453504" y="11208029"/>
                  </a:lnTo>
                  <a:lnTo>
                    <a:pt x="17450499" y="11206747"/>
                  </a:lnTo>
                  <a:lnTo>
                    <a:pt x="17448020" y="11206084"/>
                  </a:lnTo>
                  <a:lnTo>
                    <a:pt x="17445356" y="11207709"/>
                  </a:lnTo>
                  <a:lnTo>
                    <a:pt x="17444216" y="11210380"/>
                  </a:lnTo>
                  <a:lnTo>
                    <a:pt x="17443411" y="11213193"/>
                  </a:lnTo>
                  <a:lnTo>
                    <a:pt x="17444700" y="11215716"/>
                  </a:lnTo>
                  <a:lnTo>
                    <a:pt x="17447037" y="11216713"/>
                  </a:lnTo>
                  <a:lnTo>
                    <a:pt x="17447180" y="11216379"/>
                  </a:lnTo>
                  <a:lnTo>
                    <a:pt x="17447514" y="11216522"/>
                  </a:lnTo>
                  <a:lnTo>
                    <a:pt x="17447990" y="11216330"/>
                  </a:lnTo>
                  <a:lnTo>
                    <a:pt x="17450995" y="11217612"/>
                  </a:lnTo>
                  <a:lnTo>
                    <a:pt x="17453475" y="11218275"/>
                  </a:lnTo>
                  <a:lnTo>
                    <a:pt x="17456141" y="11216651"/>
                  </a:lnTo>
                  <a:lnTo>
                    <a:pt x="17457280" y="11213980"/>
                  </a:lnTo>
                  <a:lnTo>
                    <a:pt x="17457943" y="11211501"/>
                  </a:lnTo>
                  <a:lnTo>
                    <a:pt x="17456458" y="11208500"/>
                  </a:lnTo>
                  <a:close/>
                </a:path>
                <a:path w="17877790" h="11304905">
                  <a:moveTo>
                    <a:pt x="16421960" y="10756958"/>
                  </a:moveTo>
                  <a:lnTo>
                    <a:pt x="16418578" y="10757488"/>
                  </a:lnTo>
                  <a:lnTo>
                    <a:pt x="16417438" y="10760159"/>
                  </a:lnTo>
                  <a:lnTo>
                    <a:pt x="16415965" y="10762687"/>
                  </a:lnTo>
                  <a:lnTo>
                    <a:pt x="16416637" y="10765736"/>
                  </a:lnTo>
                  <a:lnTo>
                    <a:pt x="16419023" y="10767542"/>
                  </a:lnTo>
                  <a:lnTo>
                    <a:pt x="16422695" y="10769108"/>
                  </a:lnTo>
                  <a:lnTo>
                    <a:pt x="16422552" y="10769443"/>
                  </a:lnTo>
                  <a:lnTo>
                    <a:pt x="16424890" y="10770440"/>
                  </a:lnTo>
                  <a:lnTo>
                    <a:pt x="16428082" y="10769433"/>
                  </a:lnTo>
                  <a:lnTo>
                    <a:pt x="16429078" y="10767097"/>
                  </a:lnTo>
                  <a:lnTo>
                    <a:pt x="16430551" y="10764569"/>
                  </a:lnTo>
                  <a:lnTo>
                    <a:pt x="16429879" y="10761520"/>
                  </a:lnTo>
                  <a:lnTo>
                    <a:pt x="16427492" y="10759713"/>
                  </a:lnTo>
                  <a:lnTo>
                    <a:pt x="16424487" y="10758431"/>
                  </a:lnTo>
                  <a:lnTo>
                    <a:pt x="16421960" y="10756958"/>
                  </a:lnTo>
                  <a:close/>
                </a:path>
                <a:path w="17877790" h="11304905">
                  <a:moveTo>
                    <a:pt x="17539324" y="11231615"/>
                  </a:moveTo>
                  <a:lnTo>
                    <a:pt x="17536368" y="11231144"/>
                  </a:lnTo>
                  <a:lnTo>
                    <a:pt x="17533697" y="11230004"/>
                  </a:lnTo>
                  <a:lnTo>
                    <a:pt x="17530883" y="11229199"/>
                  </a:lnTo>
                  <a:lnTo>
                    <a:pt x="17528219" y="11230824"/>
                  </a:lnTo>
                  <a:lnTo>
                    <a:pt x="17527414" y="11233638"/>
                  </a:lnTo>
                  <a:lnTo>
                    <a:pt x="17526751" y="11236117"/>
                  </a:lnTo>
                  <a:lnTo>
                    <a:pt x="17528042" y="11238640"/>
                  </a:lnTo>
                  <a:lnTo>
                    <a:pt x="17530377" y="11239636"/>
                  </a:lnTo>
                  <a:lnTo>
                    <a:pt x="17530853" y="11239445"/>
                  </a:lnTo>
                  <a:lnTo>
                    <a:pt x="17533859" y="11240727"/>
                  </a:lnTo>
                  <a:lnTo>
                    <a:pt x="17536672" y="11241532"/>
                  </a:lnTo>
                  <a:lnTo>
                    <a:pt x="17539336" y="11239907"/>
                  </a:lnTo>
                  <a:lnTo>
                    <a:pt x="17540947" y="11234281"/>
                  </a:lnTo>
                  <a:lnTo>
                    <a:pt x="17539324" y="11231615"/>
                  </a:lnTo>
                  <a:close/>
                </a:path>
                <a:path w="17877790" h="11304905">
                  <a:moveTo>
                    <a:pt x="16347591" y="10713003"/>
                  </a:moveTo>
                  <a:lnTo>
                    <a:pt x="16344543" y="10713676"/>
                  </a:lnTo>
                  <a:lnTo>
                    <a:pt x="16343438" y="10715572"/>
                  </a:lnTo>
                  <a:lnTo>
                    <a:pt x="16341739" y="10718398"/>
                  </a:lnTo>
                  <a:lnTo>
                    <a:pt x="16342270" y="10721781"/>
                  </a:lnTo>
                  <a:lnTo>
                    <a:pt x="16344655" y="10723588"/>
                  </a:lnTo>
                  <a:lnTo>
                    <a:pt x="16350664" y="10726151"/>
                  </a:lnTo>
                  <a:lnTo>
                    <a:pt x="16353379" y="10725337"/>
                  </a:lnTo>
                  <a:lnTo>
                    <a:pt x="16355660" y="10721575"/>
                  </a:lnTo>
                  <a:lnTo>
                    <a:pt x="16356040" y="10720948"/>
                  </a:lnTo>
                  <a:lnTo>
                    <a:pt x="16355510" y="10717565"/>
                  </a:lnTo>
                  <a:lnTo>
                    <a:pt x="16353125" y="10715759"/>
                  </a:lnTo>
                  <a:lnTo>
                    <a:pt x="16350119" y="10714476"/>
                  </a:lnTo>
                  <a:lnTo>
                    <a:pt x="16347591" y="10713003"/>
                  </a:lnTo>
                  <a:close/>
                </a:path>
                <a:path w="17877790" h="11304905">
                  <a:moveTo>
                    <a:pt x="17623184" y="11252394"/>
                  </a:moveTo>
                  <a:lnTo>
                    <a:pt x="17620085" y="11252256"/>
                  </a:lnTo>
                  <a:lnTo>
                    <a:pt x="17617414" y="11251117"/>
                  </a:lnTo>
                  <a:lnTo>
                    <a:pt x="17614458" y="11250645"/>
                  </a:lnTo>
                  <a:lnTo>
                    <a:pt x="17611792" y="11252270"/>
                  </a:lnTo>
                  <a:lnTo>
                    <a:pt x="17610987" y="11255083"/>
                  </a:lnTo>
                  <a:lnTo>
                    <a:pt x="17610324" y="11257562"/>
                  </a:lnTo>
                  <a:lnTo>
                    <a:pt x="17611615" y="11260086"/>
                  </a:lnTo>
                  <a:lnTo>
                    <a:pt x="17614286" y="11261225"/>
                  </a:lnTo>
                  <a:lnTo>
                    <a:pt x="17615241" y="11260843"/>
                  </a:lnTo>
                  <a:lnTo>
                    <a:pt x="17617910" y="11261982"/>
                  </a:lnTo>
                  <a:lnTo>
                    <a:pt x="17620864" y="11262452"/>
                  </a:lnTo>
                  <a:lnTo>
                    <a:pt x="17623530" y="11260828"/>
                  </a:lnTo>
                  <a:lnTo>
                    <a:pt x="17624335" y="11258015"/>
                  </a:lnTo>
                  <a:lnTo>
                    <a:pt x="17624664" y="11255393"/>
                  </a:lnTo>
                  <a:lnTo>
                    <a:pt x="17623184" y="11252394"/>
                  </a:lnTo>
                  <a:close/>
                </a:path>
                <a:path w="17877790" h="11304905">
                  <a:moveTo>
                    <a:pt x="16274411" y="10667188"/>
                  </a:moveTo>
                  <a:lnTo>
                    <a:pt x="16271027" y="10667717"/>
                  </a:lnTo>
                  <a:lnTo>
                    <a:pt x="16268450" y="10672142"/>
                  </a:lnTo>
                  <a:lnTo>
                    <a:pt x="16268082" y="10672774"/>
                  </a:lnTo>
                  <a:lnTo>
                    <a:pt x="16268753" y="10675823"/>
                  </a:lnTo>
                  <a:lnTo>
                    <a:pt x="16270997" y="10677963"/>
                  </a:lnTo>
                  <a:lnTo>
                    <a:pt x="16277007" y="10680527"/>
                  </a:lnTo>
                  <a:lnTo>
                    <a:pt x="16279720" y="10679711"/>
                  </a:lnTo>
                  <a:lnTo>
                    <a:pt x="16280671" y="10678144"/>
                  </a:lnTo>
                  <a:lnTo>
                    <a:pt x="16282524" y="10674989"/>
                  </a:lnTo>
                  <a:lnTo>
                    <a:pt x="16281853" y="10671940"/>
                  </a:lnTo>
                  <a:lnTo>
                    <a:pt x="16279609" y="10669800"/>
                  </a:lnTo>
                  <a:lnTo>
                    <a:pt x="16276605" y="10668518"/>
                  </a:lnTo>
                  <a:lnTo>
                    <a:pt x="16274411" y="10667188"/>
                  </a:lnTo>
                  <a:close/>
                </a:path>
                <a:path w="17877790" h="11304905">
                  <a:moveTo>
                    <a:pt x="17707422" y="11271361"/>
                  </a:moveTo>
                  <a:lnTo>
                    <a:pt x="17701512" y="11270418"/>
                  </a:lnTo>
                  <a:lnTo>
                    <a:pt x="17698890" y="11270089"/>
                  </a:lnTo>
                  <a:lnTo>
                    <a:pt x="17696224" y="11271714"/>
                  </a:lnTo>
                  <a:lnTo>
                    <a:pt x="17695419" y="11274527"/>
                  </a:lnTo>
                  <a:lnTo>
                    <a:pt x="17694756" y="11277006"/>
                  </a:lnTo>
                  <a:lnTo>
                    <a:pt x="17696045" y="11279528"/>
                  </a:lnTo>
                  <a:lnTo>
                    <a:pt x="17698382" y="11280525"/>
                  </a:lnTo>
                  <a:lnTo>
                    <a:pt x="17698193" y="11280050"/>
                  </a:lnTo>
                  <a:lnTo>
                    <a:pt x="17699192" y="11280476"/>
                  </a:lnTo>
                  <a:lnTo>
                    <a:pt x="17702482" y="11281090"/>
                  </a:lnTo>
                  <a:lnTo>
                    <a:pt x="17705104" y="11281420"/>
                  </a:lnTo>
                  <a:lnTo>
                    <a:pt x="17708104" y="11279938"/>
                  </a:lnTo>
                  <a:lnTo>
                    <a:pt x="17708576" y="11276983"/>
                  </a:lnTo>
                  <a:lnTo>
                    <a:pt x="17708905" y="11274361"/>
                  </a:lnTo>
                  <a:lnTo>
                    <a:pt x="17707422" y="11271361"/>
                  </a:lnTo>
                  <a:close/>
                </a:path>
                <a:path w="17877790" h="11304905">
                  <a:moveTo>
                    <a:pt x="16201706" y="10621181"/>
                  </a:moveTo>
                  <a:lnTo>
                    <a:pt x="16198324" y="10621711"/>
                  </a:lnTo>
                  <a:lnTo>
                    <a:pt x="16195746" y="10626135"/>
                  </a:lnTo>
                  <a:lnTo>
                    <a:pt x="16195378" y="10626767"/>
                  </a:lnTo>
                  <a:lnTo>
                    <a:pt x="16196051" y="10629816"/>
                  </a:lnTo>
                  <a:lnTo>
                    <a:pt x="16198294" y="10631956"/>
                  </a:lnTo>
                  <a:lnTo>
                    <a:pt x="16204636" y="10634662"/>
                  </a:lnTo>
                  <a:lnTo>
                    <a:pt x="16207352" y="10633847"/>
                  </a:lnTo>
                  <a:lnTo>
                    <a:pt x="16208302" y="10632280"/>
                  </a:lnTo>
                  <a:lnTo>
                    <a:pt x="16210155" y="10629125"/>
                  </a:lnTo>
                  <a:lnTo>
                    <a:pt x="16209483" y="10626076"/>
                  </a:lnTo>
                  <a:lnTo>
                    <a:pt x="16207240" y="10623936"/>
                  </a:lnTo>
                  <a:lnTo>
                    <a:pt x="16204235" y="10622654"/>
                  </a:lnTo>
                  <a:lnTo>
                    <a:pt x="16201706" y="10621181"/>
                  </a:lnTo>
                  <a:close/>
                </a:path>
                <a:path w="17877790" h="11304905">
                  <a:moveTo>
                    <a:pt x="17791896" y="11288849"/>
                  </a:moveTo>
                  <a:lnTo>
                    <a:pt x="17783030" y="11287436"/>
                  </a:lnTo>
                  <a:lnTo>
                    <a:pt x="17780364" y="11289060"/>
                  </a:lnTo>
                  <a:lnTo>
                    <a:pt x="17779893" y="11292015"/>
                  </a:lnTo>
                  <a:lnTo>
                    <a:pt x="17779372" y="11294161"/>
                  </a:lnTo>
                  <a:lnTo>
                    <a:pt x="17780664" y="11296685"/>
                  </a:lnTo>
                  <a:lnTo>
                    <a:pt x="17784003" y="11298109"/>
                  </a:lnTo>
                  <a:lnTo>
                    <a:pt x="17789912" y="11299051"/>
                  </a:lnTo>
                  <a:lnTo>
                    <a:pt x="17792578" y="11297427"/>
                  </a:lnTo>
                  <a:lnTo>
                    <a:pt x="17793462" y="11291885"/>
                  </a:lnTo>
                  <a:lnTo>
                    <a:pt x="17793521" y="11291516"/>
                  </a:lnTo>
                  <a:lnTo>
                    <a:pt x="17791896" y="11288849"/>
                  </a:lnTo>
                  <a:close/>
                </a:path>
                <a:path w="17877790" h="11304905">
                  <a:moveTo>
                    <a:pt x="16129715" y="10573506"/>
                  </a:moveTo>
                  <a:lnTo>
                    <a:pt x="16126331" y="10574035"/>
                  </a:lnTo>
                  <a:lnTo>
                    <a:pt x="16124858" y="10576563"/>
                  </a:lnTo>
                  <a:lnTo>
                    <a:pt x="16123051" y="10578948"/>
                  </a:lnTo>
                  <a:lnTo>
                    <a:pt x="16123582" y="10582332"/>
                  </a:lnTo>
                  <a:lnTo>
                    <a:pt x="16126111" y="10583805"/>
                  </a:lnTo>
                  <a:lnTo>
                    <a:pt x="16128495" y="10585611"/>
                  </a:lnTo>
                  <a:lnTo>
                    <a:pt x="16129498" y="10586038"/>
                  </a:lnTo>
                  <a:lnTo>
                    <a:pt x="16129355" y="10586373"/>
                  </a:lnTo>
                  <a:lnTo>
                    <a:pt x="16131692" y="10587369"/>
                  </a:lnTo>
                  <a:lnTo>
                    <a:pt x="16134407" y="10586554"/>
                  </a:lnTo>
                  <a:lnTo>
                    <a:pt x="16135738" y="10584360"/>
                  </a:lnTo>
                  <a:lnTo>
                    <a:pt x="16137545" y="10581975"/>
                  </a:lnTo>
                  <a:lnTo>
                    <a:pt x="16137013" y="10578591"/>
                  </a:lnTo>
                  <a:lnTo>
                    <a:pt x="16134485" y="10577118"/>
                  </a:lnTo>
                  <a:lnTo>
                    <a:pt x="16129715" y="10573506"/>
                  </a:lnTo>
                  <a:close/>
                </a:path>
                <a:path w="17877790" h="11304905">
                  <a:moveTo>
                    <a:pt x="17876890" y="11304194"/>
                  </a:moveTo>
                  <a:lnTo>
                    <a:pt x="17868027" y="11302780"/>
                  </a:lnTo>
                  <a:lnTo>
                    <a:pt x="17865359" y="11304404"/>
                  </a:lnTo>
                  <a:lnTo>
                    <a:pt x="17865300" y="11304768"/>
                  </a:lnTo>
                  <a:lnTo>
                    <a:pt x="17877241" y="11304768"/>
                  </a:lnTo>
                  <a:lnTo>
                    <a:pt x="17876890" y="11304194"/>
                  </a:lnTo>
                  <a:close/>
                </a:path>
                <a:path w="17877790" h="11304905">
                  <a:moveTo>
                    <a:pt x="16058149" y="10524828"/>
                  </a:moveTo>
                  <a:lnTo>
                    <a:pt x="16055100" y="10525499"/>
                  </a:lnTo>
                  <a:lnTo>
                    <a:pt x="16051488" y="10530272"/>
                  </a:lnTo>
                  <a:lnTo>
                    <a:pt x="16052159" y="10533320"/>
                  </a:lnTo>
                  <a:lnTo>
                    <a:pt x="16056930" y="10536934"/>
                  </a:lnTo>
                  <a:lnTo>
                    <a:pt x="16060268" y="10538357"/>
                  </a:lnTo>
                  <a:lnTo>
                    <a:pt x="16062841" y="10537877"/>
                  </a:lnTo>
                  <a:lnTo>
                    <a:pt x="16064172" y="10535683"/>
                  </a:lnTo>
                  <a:lnTo>
                    <a:pt x="16065979" y="10533296"/>
                  </a:lnTo>
                  <a:lnTo>
                    <a:pt x="16065307" y="10530248"/>
                  </a:lnTo>
                  <a:lnTo>
                    <a:pt x="16058149" y="10524828"/>
                  </a:lnTo>
                  <a:close/>
                </a:path>
                <a:path w="17877790" h="11304905">
                  <a:moveTo>
                    <a:pt x="15987010" y="10475147"/>
                  </a:moveTo>
                  <a:lnTo>
                    <a:pt x="15983962" y="10475820"/>
                  </a:lnTo>
                  <a:lnTo>
                    <a:pt x="15980348" y="10480592"/>
                  </a:lnTo>
                  <a:lnTo>
                    <a:pt x="15981020" y="10483641"/>
                  </a:lnTo>
                  <a:lnTo>
                    <a:pt x="15985792" y="10487255"/>
                  </a:lnTo>
                  <a:lnTo>
                    <a:pt x="15989132" y="10488679"/>
                  </a:lnTo>
                  <a:lnTo>
                    <a:pt x="15991703" y="10488197"/>
                  </a:lnTo>
                  <a:lnTo>
                    <a:pt x="15993033" y="10486003"/>
                  </a:lnTo>
                  <a:lnTo>
                    <a:pt x="15994840" y="10483617"/>
                  </a:lnTo>
                  <a:lnTo>
                    <a:pt x="15994167" y="10480568"/>
                  </a:lnTo>
                  <a:lnTo>
                    <a:pt x="15987010" y="10475147"/>
                  </a:lnTo>
                  <a:close/>
                </a:path>
                <a:path w="17877790" h="11304905">
                  <a:moveTo>
                    <a:pt x="15917160" y="10425229"/>
                  </a:moveTo>
                  <a:lnTo>
                    <a:pt x="15913777" y="10425759"/>
                  </a:lnTo>
                  <a:lnTo>
                    <a:pt x="15910163" y="10430530"/>
                  </a:lnTo>
                  <a:lnTo>
                    <a:pt x="15910837" y="10433579"/>
                  </a:lnTo>
                  <a:lnTo>
                    <a:pt x="15915607" y="10437193"/>
                  </a:lnTo>
                  <a:lnTo>
                    <a:pt x="15918946" y="10438617"/>
                  </a:lnTo>
                  <a:lnTo>
                    <a:pt x="15921185" y="10437994"/>
                  </a:lnTo>
                  <a:lnTo>
                    <a:pt x="15922850" y="10435942"/>
                  </a:lnTo>
                  <a:lnTo>
                    <a:pt x="15924656" y="10433556"/>
                  </a:lnTo>
                  <a:lnTo>
                    <a:pt x="15923983" y="10430507"/>
                  </a:lnTo>
                  <a:lnTo>
                    <a:pt x="15919212" y="10426893"/>
                  </a:lnTo>
                  <a:lnTo>
                    <a:pt x="15917160" y="10425229"/>
                  </a:lnTo>
                  <a:close/>
                </a:path>
                <a:path w="17877790" h="11304905">
                  <a:moveTo>
                    <a:pt x="15847402" y="10374166"/>
                  </a:moveTo>
                  <a:lnTo>
                    <a:pt x="15844160" y="10374361"/>
                  </a:lnTo>
                  <a:lnTo>
                    <a:pt x="15842353" y="10376747"/>
                  </a:lnTo>
                  <a:lnTo>
                    <a:pt x="15841023" y="10378941"/>
                  </a:lnTo>
                  <a:lnTo>
                    <a:pt x="15841222" y="10382183"/>
                  </a:lnTo>
                  <a:lnTo>
                    <a:pt x="15845990" y="10385795"/>
                  </a:lnTo>
                  <a:lnTo>
                    <a:pt x="15849329" y="10387220"/>
                  </a:lnTo>
                  <a:lnTo>
                    <a:pt x="15851568" y="10386597"/>
                  </a:lnTo>
                  <a:lnTo>
                    <a:pt x="15853233" y="10384544"/>
                  </a:lnTo>
                  <a:lnTo>
                    <a:pt x="15854564" y="10382350"/>
                  </a:lnTo>
                  <a:lnTo>
                    <a:pt x="15854366" y="10379109"/>
                  </a:lnTo>
                  <a:lnTo>
                    <a:pt x="15849596" y="10375496"/>
                  </a:lnTo>
                  <a:lnTo>
                    <a:pt x="15847402" y="10374166"/>
                  </a:lnTo>
                  <a:close/>
                </a:path>
                <a:path w="17877790" h="11304905">
                  <a:moveTo>
                    <a:pt x="15778547" y="10321910"/>
                  </a:moveTo>
                  <a:lnTo>
                    <a:pt x="15775305" y="10322105"/>
                  </a:lnTo>
                  <a:lnTo>
                    <a:pt x="15773499" y="10324491"/>
                  </a:lnTo>
                  <a:lnTo>
                    <a:pt x="15771834" y="10326543"/>
                  </a:lnTo>
                  <a:lnTo>
                    <a:pt x="15772033" y="10329785"/>
                  </a:lnTo>
                  <a:lnTo>
                    <a:pt x="15776801" y="10333396"/>
                  </a:lnTo>
                  <a:lnTo>
                    <a:pt x="15778138" y="10333967"/>
                  </a:lnTo>
                  <a:lnTo>
                    <a:pt x="15777662" y="10334158"/>
                  </a:lnTo>
                  <a:lnTo>
                    <a:pt x="15779665" y="10335012"/>
                  </a:lnTo>
                  <a:lnTo>
                    <a:pt x="15782380" y="10334198"/>
                  </a:lnTo>
                  <a:lnTo>
                    <a:pt x="15783902" y="10332481"/>
                  </a:lnTo>
                  <a:lnTo>
                    <a:pt x="15785566" y="10330428"/>
                  </a:lnTo>
                  <a:lnTo>
                    <a:pt x="15785370" y="10327187"/>
                  </a:lnTo>
                  <a:lnTo>
                    <a:pt x="15780599" y="10323574"/>
                  </a:lnTo>
                  <a:lnTo>
                    <a:pt x="15778547" y="10321910"/>
                  </a:lnTo>
                  <a:close/>
                </a:path>
                <a:path w="17877790" h="11304905">
                  <a:moveTo>
                    <a:pt x="15710594" y="10268459"/>
                  </a:moveTo>
                  <a:lnTo>
                    <a:pt x="15707354" y="10268656"/>
                  </a:lnTo>
                  <a:lnTo>
                    <a:pt x="15703740" y="10273427"/>
                  </a:lnTo>
                  <a:lnTo>
                    <a:pt x="15703940" y="10276670"/>
                  </a:lnTo>
                  <a:lnTo>
                    <a:pt x="15708708" y="10280281"/>
                  </a:lnTo>
                  <a:lnTo>
                    <a:pt x="15710045" y="10280852"/>
                  </a:lnTo>
                  <a:lnTo>
                    <a:pt x="15709902" y="10281186"/>
                  </a:lnTo>
                  <a:lnTo>
                    <a:pt x="15711906" y="10282040"/>
                  </a:lnTo>
                  <a:lnTo>
                    <a:pt x="15714619" y="10281225"/>
                  </a:lnTo>
                  <a:lnTo>
                    <a:pt x="15716141" y="10279507"/>
                  </a:lnTo>
                  <a:lnTo>
                    <a:pt x="15717948" y="10277121"/>
                  </a:lnTo>
                  <a:lnTo>
                    <a:pt x="15717753" y="10273881"/>
                  </a:lnTo>
                  <a:lnTo>
                    <a:pt x="15710594" y="10268459"/>
                  </a:lnTo>
                  <a:close/>
                </a:path>
                <a:path w="17877790" h="11304905">
                  <a:moveTo>
                    <a:pt x="15642785" y="10214677"/>
                  </a:moveTo>
                  <a:lnTo>
                    <a:pt x="15639546" y="10214873"/>
                  </a:lnTo>
                  <a:lnTo>
                    <a:pt x="15635932" y="10219645"/>
                  </a:lnTo>
                  <a:lnTo>
                    <a:pt x="15636127" y="10222885"/>
                  </a:lnTo>
                  <a:lnTo>
                    <a:pt x="15640900" y="10226499"/>
                  </a:lnTo>
                  <a:lnTo>
                    <a:pt x="15644238" y="10227922"/>
                  </a:lnTo>
                  <a:lnTo>
                    <a:pt x="15646810" y="10227442"/>
                  </a:lnTo>
                  <a:lnTo>
                    <a:pt x="15648331" y="10225723"/>
                  </a:lnTo>
                  <a:lnTo>
                    <a:pt x="15650138" y="10223338"/>
                  </a:lnTo>
                  <a:lnTo>
                    <a:pt x="15649943" y="10220097"/>
                  </a:lnTo>
                  <a:lnTo>
                    <a:pt x="15642785" y="10214677"/>
                  </a:lnTo>
                  <a:close/>
                </a:path>
                <a:path w="17877790" h="11304905">
                  <a:moveTo>
                    <a:pt x="15575738" y="10160035"/>
                  </a:moveTo>
                  <a:lnTo>
                    <a:pt x="15572498" y="10160232"/>
                  </a:lnTo>
                  <a:lnTo>
                    <a:pt x="15568884" y="10165003"/>
                  </a:lnTo>
                  <a:lnTo>
                    <a:pt x="15569080" y="10168243"/>
                  </a:lnTo>
                  <a:lnTo>
                    <a:pt x="15573853" y="10171857"/>
                  </a:lnTo>
                  <a:lnTo>
                    <a:pt x="15577189" y="10173280"/>
                  </a:lnTo>
                  <a:lnTo>
                    <a:pt x="15579762" y="10172800"/>
                  </a:lnTo>
                  <a:lnTo>
                    <a:pt x="15581284" y="10171081"/>
                  </a:lnTo>
                  <a:lnTo>
                    <a:pt x="15583091" y="10168696"/>
                  </a:lnTo>
                  <a:lnTo>
                    <a:pt x="15582895" y="10165455"/>
                  </a:lnTo>
                  <a:lnTo>
                    <a:pt x="15575738" y="10160035"/>
                  </a:lnTo>
                  <a:close/>
                </a:path>
                <a:path w="17877790" h="11304905">
                  <a:moveTo>
                    <a:pt x="15509451" y="10104534"/>
                  </a:moveTo>
                  <a:lnTo>
                    <a:pt x="15506210" y="10104730"/>
                  </a:lnTo>
                  <a:lnTo>
                    <a:pt x="15502597" y="10109502"/>
                  </a:lnTo>
                  <a:lnTo>
                    <a:pt x="15502793" y="10112741"/>
                  </a:lnTo>
                  <a:lnTo>
                    <a:pt x="15505178" y="10114548"/>
                  </a:lnTo>
                  <a:lnTo>
                    <a:pt x="15507422" y="10116689"/>
                  </a:lnTo>
                  <a:lnTo>
                    <a:pt x="15510427" y="10117971"/>
                  </a:lnTo>
                  <a:lnTo>
                    <a:pt x="15512998" y="10117490"/>
                  </a:lnTo>
                  <a:lnTo>
                    <a:pt x="15514521" y="10115771"/>
                  </a:lnTo>
                  <a:lnTo>
                    <a:pt x="15516660" y="10113528"/>
                  </a:lnTo>
                  <a:lnTo>
                    <a:pt x="15516466" y="10110288"/>
                  </a:lnTo>
                  <a:lnTo>
                    <a:pt x="15514080" y="10108481"/>
                  </a:lnTo>
                  <a:lnTo>
                    <a:pt x="15511836" y="10106340"/>
                  </a:lnTo>
                  <a:lnTo>
                    <a:pt x="15509451" y="10104534"/>
                  </a:lnTo>
                  <a:close/>
                </a:path>
                <a:path w="17877790" h="11304905">
                  <a:moveTo>
                    <a:pt x="15443783" y="10048508"/>
                  </a:moveTo>
                  <a:lnTo>
                    <a:pt x="15440876" y="10048845"/>
                  </a:lnTo>
                  <a:lnTo>
                    <a:pt x="15436594" y="10053332"/>
                  </a:lnTo>
                  <a:lnTo>
                    <a:pt x="15436791" y="10056573"/>
                  </a:lnTo>
                  <a:lnTo>
                    <a:pt x="15439176" y="10058380"/>
                  </a:lnTo>
                  <a:lnTo>
                    <a:pt x="15441420" y="10060521"/>
                  </a:lnTo>
                  <a:lnTo>
                    <a:pt x="15442755" y="10061090"/>
                  </a:lnTo>
                  <a:lnTo>
                    <a:pt x="15442612" y="10061424"/>
                  </a:lnTo>
                  <a:lnTo>
                    <a:pt x="15444616" y="10062278"/>
                  </a:lnTo>
                  <a:lnTo>
                    <a:pt x="15447188" y="10061797"/>
                  </a:lnTo>
                  <a:lnTo>
                    <a:pt x="15448711" y="10060079"/>
                  </a:lnTo>
                  <a:lnTo>
                    <a:pt x="15450852" y="10057836"/>
                  </a:lnTo>
                  <a:lnTo>
                    <a:pt x="15450654" y="10054595"/>
                  </a:lnTo>
                  <a:lnTo>
                    <a:pt x="15448269" y="10052788"/>
                  </a:lnTo>
                  <a:lnTo>
                    <a:pt x="15443783" y="10048508"/>
                  </a:lnTo>
                  <a:close/>
                </a:path>
                <a:path w="17877790" h="11304905">
                  <a:moveTo>
                    <a:pt x="15378876" y="9991622"/>
                  </a:moveTo>
                  <a:lnTo>
                    <a:pt x="15375301" y="9991676"/>
                  </a:lnTo>
                  <a:lnTo>
                    <a:pt x="15373494" y="9994061"/>
                  </a:lnTo>
                  <a:lnTo>
                    <a:pt x="15371497" y="9995971"/>
                  </a:lnTo>
                  <a:lnTo>
                    <a:pt x="15371549" y="9999544"/>
                  </a:lnTo>
                  <a:lnTo>
                    <a:pt x="15373935" y="10001352"/>
                  </a:lnTo>
                  <a:lnTo>
                    <a:pt x="15376179" y="10003493"/>
                  </a:lnTo>
                  <a:lnTo>
                    <a:pt x="15377847" y="10004204"/>
                  </a:lnTo>
                  <a:lnTo>
                    <a:pt x="15377371" y="10004395"/>
                  </a:lnTo>
                  <a:lnTo>
                    <a:pt x="15379375" y="10005250"/>
                  </a:lnTo>
                  <a:lnTo>
                    <a:pt x="15381947" y="10004769"/>
                  </a:lnTo>
                  <a:lnTo>
                    <a:pt x="15383469" y="10003051"/>
                  </a:lnTo>
                  <a:lnTo>
                    <a:pt x="15385468" y="10001142"/>
                  </a:lnTo>
                  <a:lnTo>
                    <a:pt x="15385415" y="9997568"/>
                  </a:lnTo>
                  <a:lnTo>
                    <a:pt x="15383029" y="9995761"/>
                  </a:lnTo>
                  <a:lnTo>
                    <a:pt x="15380785" y="9993620"/>
                  </a:lnTo>
                  <a:lnTo>
                    <a:pt x="15378876" y="9991622"/>
                  </a:lnTo>
                  <a:close/>
                </a:path>
                <a:path w="17877790" h="11304905">
                  <a:moveTo>
                    <a:pt x="15313969" y="9934736"/>
                  </a:moveTo>
                  <a:lnTo>
                    <a:pt x="15310728" y="9934932"/>
                  </a:lnTo>
                  <a:lnTo>
                    <a:pt x="15308729" y="9936842"/>
                  </a:lnTo>
                  <a:lnTo>
                    <a:pt x="15307065" y="9938894"/>
                  </a:lnTo>
                  <a:lnTo>
                    <a:pt x="15307260" y="9942134"/>
                  </a:lnTo>
                  <a:lnTo>
                    <a:pt x="15309170" y="9944132"/>
                  </a:lnTo>
                  <a:lnTo>
                    <a:pt x="15311414" y="9946273"/>
                  </a:lnTo>
                  <a:lnTo>
                    <a:pt x="15313082" y="9946985"/>
                  </a:lnTo>
                  <a:lnTo>
                    <a:pt x="15312608" y="9947177"/>
                  </a:lnTo>
                  <a:lnTo>
                    <a:pt x="15314611" y="9948031"/>
                  </a:lnTo>
                  <a:lnTo>
                    <a:pt x="15317182" y="9947550"/>
                  </a:lnTo>
                  <a:lnTo>
                    <a:pt x="15318704" y="9945832"/>
                  </a:lnTo>
                  <a:lnTo>
                    <a:pt x="15320369" y="9943780"/>
                  </a:lnTo>
                  <a:lnTo>
                    <a:pt x="15320174" y="9940540"/>
                  </a:lnTo>
                  <a:lnTo>
                    <a:pt x="15318264" y="9938541"/>
                  </a:lnTo>
                  <a:lnTo>
                    <a:pt x="15316020" y="9936401"/>
                  </a:lnTo>
                  <a:lnTo>
                    <a:pt x="15313969" y="9934736"/>
                  </a:lnTo>
                  <a:close/>
                </a:path>
                <a:path w="17877790" h="11304905">
                  <a:moveTo>
                    <a:pt x="15249965" y="9876658"/>
                  </a:moveTo>
                  <a:lnTo>
                    <a:pt x="15246724" y="9876854"/>
                  </a:lnTo>
                  <a:lnTo>
                    <a:pt x="15244725" y="9878764"/>
                  </a:lnTo>
                  <a:lnTo>
                    <a:pt x="15243062" y="9880816"/>
                  </a:lnTo>
                  <a:lnTo>
                    <a:pt x="15243256" y="9884055"/>
                  </a:lnTo>
                  <a:lnTo>
                    <a:pt x="15245166" y="9886054"/>
                  </a:lnTo>
                  <a:lnTo>
                    <a:pt x="15247410" y="9888195"/>
                  </a:lnTo>
                  <a:lnTo>
                    <a:pt x="15249078" y="9888907"/>
                  </a:lnTo>
                  <a:lnTo>
                    <a:pt x="15248604" y="9889098"/>
                  </a:lnTo>
                  <a:lnTo>
                    <a:pt x="15250608" y="9889953"/>
                  </a:lnTo>
                  <a:lnTo>
                    <a:pt x="15253178" y="9889472"/>
                  </a:lnTo>
                  <a:lnTo>
                    <a:pt x="15254700" y="9887754"/>
                  </a:lnTo>
                  <a:lnTo>
                    <a:pt x="15256365" y="9885702"/>
                  </a:lnTo>
                  <a:lnTo>
                    <a:pt x="15256170" y="9882462"/>
                  </a:lnTo>
                  <a:lnTo>
                    <a:pt x="15254260" y="9880463"/>
                  </a:lnTo>
                  <a:lnTo>
                    <a:pt x="15252016" y="9878322"/>
                  </a:lnTo>
                  <a:lnTo>
                    <a:pt x="15249965" y="9876658"/>
                  </a:lnTo>
                  <a:close/>
                </a:path>
                <a:path w="17877790" h="11304905">
                  <a:moveTo>
                    <a:pt x="15186388" y="9817578"/>
                  </a:moveTo>
                  <a:lnTo>
                    <a:pt x="15182813" y="9817632"/>
                  </a:lnTo>
                  <a:lnTo>
                    <a:pt x="15179485" y="9821736"/>
                  </a:lnTo>
                  <a:lnTo>
                    <a:pt x="15179679" y="9824976"/>
                  </a:lnTo>
                  <a:lnTo>
                    <a:pt x="15181589" y="9826974"/>
                  </a:lnTo>
                  <a:lnTo>
                    <a:pt x="15183833" y="9829115"/>
                  </a:lnTo>
                  <a:lnTo>
                    <a:pt x="15187171" y="9830539"/>
                  </a:lnTo>
                  <a:lnTo>
                    <a:pt x="15189601" y="9830392"/>
                  </a:lnTo>
                  <a:lnTo>
                    <a:pt x="15191123" y="9828674"/>
                  </a:lnTo>
                  <a:lnTo>
                    <a:pt x="15192788" y="9826622"/>
                  </a:lnTo>
                  <a:lnTo>
                    <a:pt x="15192593" y="9823382"/>
                  </a:lnTo>
                  <a:lnTo>
                    <a:pt x="15190683" y="9821383"/>
                  </a:lnTo>
                  <a:lnTo>
                    <a:pt x="15188439" y="9819243"/>
                  </a:lnTo>
                  <a:lnTo>
                    <a:pt x="15186388" y="9817578"/>
                  </a:lnTo>
                  <a:close/>
                </a:path>
                <a:path w="17877790" h="11304905">
                  <a:moveTo>
                    <a:pt x="15123955" y="9758592"/>
                  </a:moveTo>
                  <a:lnTo>
                    <a:pt x="15120713" y="9758787"/>
                  </a:lnTo>
                  <a:lnTo>
                    <a:pt x="15116717" y="9762607"/>
                  </a:lnTo>
                  <a:lnTo>
                    <a:pt x="15116914" y="9765847"/>
                  </a:lnTo>
                  <a:lnTo>
                    <a:pt x="15118824" y="9767846"/>
                  </a:lnTo>
                  <a:lnTo>
                    <a:pt x="15121068" y="9769986"/>
                  </a:lnTo>
                  <a:lnTo>
                    <a:pt x="15122736" y="9770698"/>
                  </a:lnTo>
                  <a:lnTo>
                    <a:pt x="15122593" y="9771032"/>
                  </a:lnTo>
                  <a:lnTo>
                    <a:pt x="15124263" y="9771744"/>
                  </a:lnTo>
                  <a:lnTo>
                    <a:pt x="15126692" y="9771597"/>
                  </a:lnTo>
                  <a:lnTo>
                    <a:pt x="15128215" y="9769878"/>
                  </a:lnTo>
                  <a:lnTo>
                    <a:pt x="15130213" y="9767969"/>
                  </a:lnTo>
                  <a:lnTo>
                    <a:pt x="15130017" y="9764729"/>
                  </a:lnTo>
                  <a:lnTo>
                    <a:pt x="15128106" y="9762730"/>
                  </a:lnTo>
                  <a:lnTo>
                    <a:pt x="15125865" y="9760590"/>
                  </a:lnTo>
                  <a:lnTo>
                    <a:pt x="15123955" y="9758592"/>
                  </a:lnTo>
                  <a:close/>
                </a:path>
                <a:path w="17877790" h="11304905">
                  <a:moveTo>
                    <a:pt x="15061616" y="9698461"/>
                  </a:moveTo>
                  <a:lnTo>
                    <a:pt x="15058375" y="9698657"/>
                  </a:lnTo>
                  <a:lnTo>
                    <a:pt x="15056376" y="9700567"/>
                  </a:lnTo>
                  <a:lnTo>
                    <a:pt x="15054235" y="9702810"/>
                  </a:lnTo>
                  <a:lnTo>
                    <a:pt x="15054433" y="9706051"/>
                  </a:lnTo>
                  <a:lnTo>
                    <a:pt x="15056342" y="9708049"/>
                  </a:lnTo>
                  <a:lnTo>
                    <a:pt x="15058586" y="9710190"/>
                  </a:lnTo>
                  <a:lnTo>
                    <a:pt x="15060255" y="9710902"/>
                  </a:lnTo>
                  <a:lnTo>
                    <a:pt x="15060447" y="9711378"/>
                  </a:lnTo>
                  <a:lnTo>
                    <a:pt x="15062115" y="9712090"/>
                  </a:lnTo>
                  <a:lnTo>
                    <a:pt x="15064545" y="9711942"/>
                  </a:lnTo>
                  <a:lnTo>
                    <a:pt x="15066066" y="9710224"/>
                  </a:lnTo>
                  <a:lnTo>
                    <a:pt x="15068206" y="9707980"/>
                  </a:lnTo>
                  <a:lnTo>
                    <a:pt x="15068012" y="9704741"/>
                  </a:lnTo>
                  <a:lnTo>
                    <a:pt x="15066102" y="9702742"/>
                  </a:lnTo>
                  <a:lnTo>
                    <a:pt x="15061616" y="9698461"/>
                  </a:lnTo>
                  <a:close/>
                </a:path>
                <a:path w="17877790" h="11304905">
                  <a:moveTo>
                    <a:pt x="15000037" y="9637472"/>
                  </a:moveTo>
                  <a:lnTo>
                    <a:pt x="14996798" y="9637668"/>
                  </a:lnTo>
                  <a:lnTo>
                    <a:pt x="14994799" y="9639578"/>
                  </a:lnTo>
                  <a:lnTo>
                    <a:pt x="14992658" y="9641821"/>
                  </a:lnTo>
                  <a:lnTo>
                    <a:pt x="14992853" y="9645061"/>
                  </a:lnTo>
                  <a:lnTo>
                    <a:pt x="14994762" y="9647059"/>
                  </a:lnTo>
                  <a:lnTo>
                    <a:pt x="14997006" y="9649200"/>
                  </a:lnTo>
                  <a:lnTo>
                    <a:pt x="14997198" y="9649677"/>
                  </a:lnTo>
                  <a:lnTo>
                    <a:pt x="15000535" y="9651100"/>
                  </a:lnTo>
                  <a:lnTo>
                    <a:pt x="15002966" y="9650953"/>
                  </a:lnTo>
                  <a:lnTo>
                    <a:pt x="15004488" y="9649235"/>
                  </a:lnTo>
                  <a:lnTo>
                    <a:pt x="15006629" y="9646991"/>
                  </a:lnTo>
                  <a:lnTo>
                    <a:pt x="15006433" y="9643752"/>
                  </a:lnTo>
                  <a:lnTo>
                    <a:pt x="15004523" y="9641753"/>
                  </a:lnTo>
                  <a:lnTo>
                    <a:pt x="15000037" y="9637472"/>
                  </a:lnTo>
                  <a:close/>
                </a:path>
                <a:path w="17877790" h="11304905">
                  <a:moveTo>
                    <a:pt x="14938793" y="9576625"/>
                  </a:moveTo>
                  <a:lnTo>
                    <a:pt x="14935552" y="9576821"/>
                  </a:lnTo>
                  <a:lnTo>
                    <a:pt x="14933553" y="9578731"/>
                  </a:lnTo>
                  <a:lnTo>
                    <a:pt x="14931412" y="9580974"/>
                  </a:lnTo>
                  <a:lnTo>
                    <a:pt x="14931610" y="9584215"/>
                  </a:lnTo>
                  <a:lnTo>
                    <a:pt x="14933519" y="9586213"/>
                  </a:lnTo>
                  <a:lnTo>
                    <a:pt x="14935761" y="9588353"/>
                  </a:lnTo>
                  <a:lnTo>
                    <a:pt x="14935952" y="9588829"/>
                  </a:lnTo>
                  <a:lnTo>
                    <a:pt x="14939291" y="9590253"/>
                  </a:lnTo>
                  <a:lnTo>
                    <a:pt x="14941722" y="9590106"/>
                  </a:lnTo>
                  <a:lnTo>
                    <a:pt x="14943243" y="9588388"/>
                  </a:lnTo>
                  <a:lnTo>
                    <a:pt x="14945383" y="9586144"/>
                  </a:lnTo>
                  <a:lnTo>
                    <a:pt x="14945189" y="9582905"/>
                  </a:lnTo>
                  <a:lnTo>
                    <a:pt x="14943279" y="9580906"/>
                  </a:lnTo>
                  <a:lnTo>
                    <a:pt x="14938793" y="9576625"/>
                  </a:lnTo>
                  <a:close/>
                </a:path>
                <a:path w="17877790" h="11304905">
                  <a:moveTo>
                    <a:pt x="14877832" y="9515110"/>
                  </a:moveTo>
                  <a:lnTo>
                    <a:pt x="14874591" y="9515305"/>
                  </a:lnTo>
                  <a:lnTo>
                    <a:pt x="14872593" y="9517215"/>
                  </a:lnTo>
                  <a:lnTo>
                    <a:pt x="14870453" y="9519459"/>
                  </a:lnTo>
                  <a:lnTo>
                    <a:pt x="14870649" y="9522699"/>
                  </a:lnTo>
                  <a:lnTo>
                    <a:pt x="14872558" y="9524698"/>
                  </a:lnTo>
                  <a:lnTo>
                    <a:pt x="14874802" y="9526838"/>
                  </a:lnTo>
                  <a:lnTo>
                    <a:pt x="14874994" y="9527315"/>
                  </a:lnTo>
                  <a:lnTo>
                    <a:pt x="14878332" y="9528739"/>
                  </a:lnTo>
                  <a:lnTo>
                    <a:pt x="14880763" y="9528592"/>
                  </a:lnTo>
                  <a:lnTo>
                    <a:pt x="14882284" y="9526873"/>
                  </a:lnTo>
                  <a:lnTo>
                    <a:pt x="14884425" y="9524630"/>
                  </a:lnTo>
                  <a:lnTo>
                    <a:pt x="14884229" y="9521390"/>
                  </a:lnTo>
                  <a:lnTo>
                    <a:pt x="14882319" y="9519391"/>
                  </a:lnTo>
                  <a:lnTo>
                    <a:pt x="14877832" y="9515110"/>
                  </a:lnTo>
                  <a:close/>
                </a:path>
                <a:path w="17877790" h="11304905">
                  <a:moveTo>
                    <a:pt x="14817492" y="9453071"/>
                  </a:moveTo>
                  <a:lnTo>
                    <a:pt x="14813918" y="9453124"/>
                  </a:lnTo>
                  <a:lnTo>
                    <a:pt x="14809922" y="9456944"/>
                  </a:lnTo>
                  <a:lnTo>
                    <a:pt x="14809973" y="9460517"/>
                  </a:lnTo>
                  <a:lnTo>
                    <a:pt x="14811883" y="9462515"/>
                  </a:lnTo>
                  <a:lnTo>
                    <a:pt x="14814127" y="9464656"/>
                  </a:lnTo>
                  <a:lnTo>
                    <a:pt x="14814653" y="9465275"/>
                  </a:lnTo>
                  <a:lnTo>
                    <a:pt x="14817657" y="9466556"/>
                  </a:lnTo>
                  <a:lnTo>
                    <a:pt x="14820230" y="9466075"/>
                  </a:lnTo>
                  <a:lnTo>
                    <a:pt x="14821609" y="9464691"/>
                  </a:lnTo>
                  <a:lnTo>
                    <a:pt x="14823607" y="9462781"/>
                  </a:lnTo>
                  <a:lnTo>
                    <a:pt x="14823553" y="9459206"/>
                  </a:lnTo>
                  <a:lnTo>
                    <a:pt x="14821644" y="9457209"/>
                  </a:lnTo>
                  <a:lnTo>
                    <a:pt x="14819401" y="9455068"/>
                  </a:lnTo>
                  <a:lnTo>
                    <a:pt x="14817492" y="9453071"/>
                  </a:lnTo>
                  <a:close/>
                </a:path>
                <a:path w="17877790" h="11304905">
                  <a:moveTo>
                    <a:pt x="14758104" y="9390648"/>
                  </a:moveTo>
                  <a:lnTo>
                    <a:pt x="14754529" y="9390701"/>
                  </a:lnTo>
                  <a:lnTo>
                    <a:pt x="14752531" y="9392610"/>
                  </a:lnTo>
                  <a:lnTo>
                    <a:pt x="14750200" y="9394378"/>
                  </a:lnTo>
                  <a:lnTo>
                    <a:pt x="14750251" y="9397952"/>
                  </a:lnTo>
                  <a:lnTo>
                    <a:pt x="14752160" y="9399949"/>
                  </a:lnTo>
                  <a:lnTo>
                    <a:pt x="14754404" y="9402090"/>
                  </a:lnTo>
                  <a:lnTo>
                    <a:pt x="14754929" y="9402709"/>
                  </a:lnTo>
                  <a:lnTo>
                    <a:pt x="14756265" y="9403279"/>
                  </a:lnTo>
                  <a:lnTo>
                    <a:pt x="14756122" y="9403613"/>
                  </a:lnTo>
                  <a:lnTo>
                    <a:pt x="14757792" y="9404325"/>
                  </a:lnTo>
                  <a:lnTo>
                    <a:pt x="14760364" y="9403843"/>
                  </a:lnTo>
                  <a:lnTo>
                    <a:pt x="14761744" y="9402459"/>
                  </a:lnTo>
                  <a:lnTo>
                    <a:pt x="14764076" y="9400692"/>
                  </a:lnTo>
                  <a:lnTo>
                    <a:pt x="14764022" y="9397118"/>
                  </a:lnTo>
                  <a:lnTo>
                    <a:pt x="14762113" y="9395120"/>
                  </a:lnTo>
                  <a:lnTo>
                    <a:pt x="14759870" y="9392979"/>
                  </a:lnTo>
                  <a:lnTo>
                    <a:pt x="14758104" y="9390648"/>
                  </a:lnTo>
                  <a:close/>
                </a:path>
                <a:path w="17877790" h="11304905">
                  <a:moveTo>
                    <a:pt x="14698855" y="9327890"/>
                  </a:moveTo>
                  <a:lnTo>
                    <a:pt x="14695280" y="9327944"/>
                  </a:lnTo>
                  <a:lnTo>
                    <a:pt x="14693283" y="9329853"/>
                  </a:lnTo>
                  <a:lnTo>
                    <a:pt x="14690951" y="9331621"/>
                  </a:lnTo>
                  <a:lnTo>
                    <a:pt x="14691005" y="9335195"/>
                  </a:lnTo>
                  <a:lnTo>
                    <a:pt x="14692914" y="9337193"/>
                  </a:lnTo>
                  <a:lnTo>
                    <a:pt x="14695158" y="9339334"/>
                  </a:lnTo>
                  <a:lnTo>
                    <a:pt x="14695683" y="9339953"/>
                  </a:lnTo>
                  <a:lnTo>
                    <a:pt x="14697019" y="9340522"/>
                  </a:lnTo>
                  <a:lnTo>
                    <a:pt x="14696877" y="9340856"/>
                  </a:lnTo>
                  <a:lnTo>
                    <a:pt x="14698546" y="9341568"/>
                  </a:lnTo>
                  <a:lnTo>
                    <a:pt x="14701118" y="9341087"/>
                  </a:lnTo>
                  <a:lnTo>
                    <a:pt x="14702498" y="9339703"/>
                  </a:lnTo>
                  <a:lnTo>
                    <a:pt x="14704496" y="9337793"/>
                  </a:lnTo>
                  <a:lnTo>
                    <a:pt x="14704745" y="9334742"/>
                  </a:lnTo>
                  <a:lnTo>
                    <a:pt x="14704776" y="9334362"/>
                  </a:lnTo>
                  <a:lnTo>
                    <a:pt x="14702866" y="9332363"/>
                  </a:lnTo>
                  <a:lnTo>
                    <a:pt x="14700622" y="9330222"/>
                  </a:lnTo>
                  <a:lnTo>
                    <a:pt x="14698855" y="9327890"/>
                  </a:lnTo>
                  <a:close/>
                </a:path>
                <a:path w="17877790" h="11304905">
                  <a:moveTo>
                    <a:pt x="14639894" y="9264466"/>
                  </a:moveTo>
                  <a:lnTo>
                    <a:pt x="14636462" y="9264186"/>
                  </a:lnTo>
                  <a:lnTo>
                    <a:pt x="14632466" y="9268005"/>
                  </a:lnTo>
                  <a:lnTo>
                    <a:pt x="14632186" y="9271437"/>
                  </a:lnTo>
                  <a:lnTo>
                    <a:pt x="14634095" y="9273435"/>
                  </a:lnTo>
                  <a:lnTo>
                    <a:pt x="14636723" y="9276529"/>
                  </a:lnTo>
                  <a:lnTo>
                    <a:pt x="14639726" y="9277810"/>
                  </a:lnTo>
                  <a:lnTo>
                    <a:pt x="14642157" y="9277663"/>
                  </a:lnTo>
                  <a:lnTo>
                    <a:pt x="14643537" y="9276278"/>
                  </a:lnTo>
                  <a:lnTo>
                    <a:pt x="14645535" y="9274369"/>
                  </a:lnTo>
                  <a:lnTo>
                    <a:pt x="14645815" y="9270937"/>
                  </a:lnTo>
                  <a:lnTo>
                    <a:pt x="14643905" y="9268939"/>
                  </a:lnTo>
                  <a:lnTo>
                    <a:pt x="14641803" y="9266464"/>
                  </a:lnTo>
                  <a:lnTo>
                    <a:pt x="14639894" y="9264466"/>
                  </a:lnTo>
                  <a:close/>
                </a:path>
                <a:path w="17877790" h="11304905">
                  <a:moveTo>
                    <a:pt x="14581886" y="9200659"/>
                  </a:moveTo>
                  <a:lnTo>
                    <a:pt x="14578454" y="9200380"/>
                  </a:lnTo>
                  <a:lnTo>
                    <a:pt x="14574458" y="9204198"/>
                  </a:lnTo>
                  <a:lnTo>
                    <a:pt x="14574178" y="9207630"/>
                  </a:lnTo>
                  <a:lnTo>
                    <a:pt x="14576087" y="9209628"/>
                  </a:lnTo>
                  <a:lnTo>
                    <a:pt x="14578712" y="9212721"/>
                  </a:lnTo>
                  <a:lnTo>
                    <a:pt x="14581719" y="9214003"/>
                  </a:lnTo>
                  <a:lnTo>
                    <a:pt x="14584147" y="9213855"/>
                  </a:lnTo>
                  <a:lnTo>
                    <a:pt x="14585527" y="9212471"/>
                  </a:lnTo>
                  <a:lnTo>
                    <a:pt x="14587525" y="9210561"/>
                  </a:lnTo>
                  <a:lnTo>
                    <a:pt x="14587806" y="9207130"/>
                  </a:lnTo>
                  <a:lnTo>
                    <a:pt x="14585897" y="9205132"/>
                  </a:lnTo>
                  <a:lnTo>
                    <a:pt x="14583796" y="9202658"/>
                  </a:lnTo>
                  <a:lnTo>
                    <a:pt x="14581886" y="9200659"/>
                  </a:lnTo>
                  <a:close/>
                </a:path>
                <a:path w="17877790" h="11304905">
                  <a:moveTo>
                    <a:pt x="14523828" y="9136042"/>
                  </a:moveTo>
                  <a:lnTo>
                    <a:pt x="14520397" y="9135762"/>
                  </a:lnTo>
                  <a:lnTo>
                    <a:pt x="14516400" y="9139582"/>
                  </a:lnTo>
                  <a:lnTo>
                    <a:pt x="14516118" y="9143012"/>
                  </a:lnTo>
                  <a:lnTo>
                    <a:pt x="14518028" y="9145010"/>
                  </a:lnTo>
                  <a:lnTo>
                    <a:pt x="14520656" y="9148105"/>
                  </a:lnTo>
                  <a:lnTo>
                    <a:pt x="14523659" y="9149386"/>
                  </a:lnTo>
                  <a:lnTo>
                    <a:pt x="14526089" y="9149238"/>
                  </a:lnTo>
                  <a:lnTo>
                    <a:pt x="14527469" y="9147854"/>
                  </a:lnTo>
                  <a:lnTo>
                    <a:pt x="14529467" y="9145945"/>
                  </a:lnTo>
                  <a:lnTo>
                    <a:pt x="14529748" y="9142513"/>
                  </a:lnTo>
                  <a:lnTo>
                    <a:pt x="14527837" y="9140515"/>
                  </a:lnTo>
                  <a:lnTo>
                    <a:pt x="14525738" y="9138041"/>
                  </a:lnTo>
                  <a:lnTo>
                    <a:pt x="14523828" y="9136042"/>
                  </a:lnTo>
                  <a:close/>
                </a:path>
                <a:path w="17877790" h="11304905">
                  <a:moveTo>
                    <a:pt x="14466437" y="9071709"/>
                  </a:moveTo>
                  <a:lnTo>
                    <a:pt x="14463005" y="9071429"/>
                  </a:lnTo>
                  <a:lnTo>
                    <a:pt x="14459009" y="9075249"/>
                  </a:lnTo>
                  <a:lnTo>
                    <a:pt x="14458729" y="9078680"/>
                  </a:lnTo>
                  <a:lnTo>
                    <a:pt x="14460638" y="9080678"/>
                  </a:lnTo>
                  <a:lnTo>
                    <a:pt x="14463265" y="9083772"/>
                  </a:lnTo>
                  <a:lnTo>
                    <a:pt x="14466270" y="9085053"/>
                  </a:lnTo>
                  <a:lnTo>
                    <a:pt x="14468701" y="9084906"/>
                  </a:lnTo>
                  <a:lnTo>
                    <a:pt x="14470079" y="9083522"/>
                  </a:lnTo>
                  <a:lnTo>
                    <a:pt x="14472078" y="9081612"/>
                  </a:lnTo>
                  <a:lnTo>
                    <a:pt x="14472358" y="9078181"/>
                  </a:lnTo>
                  <a:lnTo>
                    <a:pt x="14470449" y="9076182"/>
                  </a:lnTo>
                  <a:lnTo>
                    <a:pt x="14468347" y="9073708"/>
                  </a:lnTo>
                  <a:lnTo>
                    <a:pt x="14466437" y="9071709"/>
                  </a:lnTo>
                  <a:close/>
                </a:path>
                <a:path w="17877790" h="11304905">
                  <a:moveTo>
                    <a:pt x="14409473" y="9006376"/>
                  </a:moveTo>
                  <a:lnTo>
                    <a:pt x="14406041" y="9006095"/>
                  </a:lnTo>
                  <a:lnTo>
                    <a:pt x="14402045" y="9009914"/>
                  </a:lnTo>
                  <a:lnTo>
                    <a:pt x="14401765" y="9013346"/>
                  </a:lnTo>
                  <a:lnTo>
                    <a:pt x="14403674" y="9015344"/>
                  </a:lnTo>
                  <a:lnTo>
                    <a:pt x="14406302" y="9018438"/>
                  </a:lnTo>
                  <a:lnTo>
                    <a:pt x="14409306" y="9019720"/>
                  </a:lnTo>
                  <a:lnTo>
                    <a:pt x="14411736" y="9019572"/>
                  </a:lnTo>
                  <a:lnTo>
                    <a:pt x="14413115" y="9018188"/>
                  </a:lnTo>
                  <a:lnTo>
                    <a:pt x="14415114" y="9016278"/>
                  </a:lnTo>
                  <a:lnTo>
                    <a:pt x="14415394" y="9012846"/>
                  </a:lnTo>
                  <a:lnTo>
                    <a:pt x="14413484" y="9010848"/>
                  </a:lnTo>
                  <a:lnTo>
                    <a:pt x="14411382" y="9008373"/>
                  </a:lnTo>
                  <a:lnTo>
                    <a:pt x="14409473" y="9006376"/>
                  </a:lnTo>
                  <a:close/>
                </a:path>
                <a:path w="17877790" h="11304905">
                  <a:moveTo>
                    <a:pt x="14352988" y="8940851"/>
                  </a:moveTo>
                  <a:lnTo>
                    <a:pt x="14349890" y="8940713"/>
                  </a:lnTo>
                  <a:lnTo>
                    <a:pt x="14347557" y="8942480"/>
                  </a:lnTo>
                  <a:lnTo>
                    <a:pt x="14345559" y="8944389"/>
                  </a:lnTo>
                  <a:lnTo>
                    <a:pt x="14345421" y="8947487"/>
                  </a:lnTo>
                  <a:lnTo>
                    <a:pt x="14347189" y="8949819"/>
                  </a:lnTo>
                  <a:lnTo>
                    <a:pt x="14349813" y="8952912"/>
                  </a:lnTo>
                  <a:lnTo>
                    <a:pt x="14352819" y="8954194"/>
                  </a:lnTo>
                  <a:lnTo>
                    <a:pt x="14355248" y="8954046"/>
                  </a:lnTo>
                  <a:lnTo>
                    <a:pt x="14356628" y="8952662"/>
                  </a:lnTo>
                  <a:lnTo>
                    <a:pt x="14358626" y="8950752"/>
                  </a:lnTo>
                  <a:lnTo>
                    <a:pt x="14358764" y="8947655"/>
                  </a:lnTo>
                  <a:lnTo>
                    <a:pt x="14356997" y="8945323"/>
                  </a:lnTo>
                  <a:lnTo>
                    <a:pt x="14354897" y="8942849"/>
                  </a:lnTo>
                  <a:lnTo>
                    <a:pt x="14352988" y="8940851"/>
                  </a:lnTo>
                  <a:close/>
                </a:path>
                <a:path w="17877790" h="11304905">
                  <a:moveTo>
                    <a:pt x="14297453" y="8874942"/>
                  </a:moveTo>
                  <a:lnTo>
                    <a:pt x="14294356" y="8874805"/>
                  </a:lnTo>
                  <a:lnTo>
                    <a:pt x="14289691" y="8878339"/>
                  </a:lnTo>
                  <a:lnTo>
                    <a:pt x="14289554" y="8881437"/>
                  </a:lnTo>
                  <a:lnTo>
                    <a:pt x="14291320" y="8883769"/>
                  </a:lnTo>
                  <a:lnTo>
                    <a:pt x="14293421" y="8886243"/>
                  </a:lnTo>
                  <a:lnTo>
                    <a:pt x="14293802" y="8887195"/>
                  </a:lnTo>
                  <a:lnTo>
                    <a:pt x="14296807" y="8888477"/>
                  </a:lnTo>
                  <a:lnTo>
                    <a:pt x="14298904" y="8888187"/>
                  </a:lnTo>
                  <a:lnTo>
                    <a:pt x="14300618" y="8886946"/>
                  </a:lnTo>
                  <a:lnTo>
                    <a:pt x="14302949" y="8885178"/>
                  </a:lnTo>
                  <a:lnTo>
                    <a:pt x="14303088" y="8882081"/>
                  </a:lnTo>
                  <a:lnTo>
                    <a:pt x="14301320" y="8879748"/>
                  </a:lnTo>
                  <a:lnTo>
                    <a:pt x="14299221" y="8877275"/>
                  </a:lnTo>
                  <a:lnTo>
                    <a:pt x="14297453" y="8874942"/>
                  </a:lnTo>
                  <a:close/>
                </a:path>
                <a:path w="17877790" h="11304905">
                  <a:moveTo>
                    <a:pt x="14241584" y="8808891"/>
                  </a:moveTo>
                  <a:lnTo>
                    <a:pt x="14238487" y="8808754"/>
                  </a:lnTo>
                  <a:lnTo>
                    <a:pt x="14233822" y="8812288"/>
                  </a:lnTo>
                  <a:lnTo>
                    <a:pt x="14233685" y="8815386"/>
                  </a:lnTo>
                  <a:lnTo>
                    <a:pt x="14235452" y="8817718"/>
                  </a:lnTo>
                  <a:lnTo>
                    <a:pt x="14237552" y="8820192"/>
                  </a:lnTo>
                  <a:lnTo>
                    <a:pt x="14238268" y="8821288"/>
                  </a:lnTo>
                  <a:lnTo>
                    <a:pt x="14240937" y="8822426"/>
                  </a:lnTo>
                  <a:lnTo>
                    <a:pt x="14243035" y="8822136"/>
                  </a:lnTo>
                  <a:lnTo>
                    <a:pt x="14244749" y="8820895"/>
                  </a:lnTo>
                  <a:lnTo>
                    <a:pt x="14247081" y="8819128"/>
                  </a:lnTo>
                  <a:lnTo>
                    <a:pt x="14247219" y="8816030"/>
                  </a:lnTo>
                  <a:lnTo>
                    <a:pt x="14245451" y="8813698"/>
                  </a:lnTo>
                  <a:lnTo>
                    <a:pt x="14243352" y="8811224"/>
                  </a:lnTo>
                  <a:lnTo>
                    <a:pt x="14241584" y="8808891"/>
                  </a:lnTo>
                  <a:close/>
                </a:path>
                <a:path w="17877790" h="11304905">
                  <a:moveTo>
                    <a:pt x="14186335" y="8742316"/>
                  </a:moveTo>
                  <a:lnTo>
                    <a:pt x="14183237" y="8742178"/>
                  </a:lnTo>
                  <a:lnTo>
                    <a:pt x="14178573" y="8745713"/>
                  </a:lnTo>
                  <a:lnTo>
                    <a:pt x="14178435" y="8748810"/>
                  </a:lnTo>
                  <a:lnTo>
                    <a:pt x="14180202" y="8751143"/>
                  </a:lnTo>
                  <a:lnTo>
                    <a:pt x="14182302" y="8753616"/>
                  </a:lnTo>
                  <a:lnTo>
                    <a:pt x="14183018" y="8754711"/>
                  </a:lnTo>
                  <a:lnTo>
                    <a:pt x="14185690" y="8755851"/>
                  </a:lnTo>
                  <a:lnTo>
                    <a:pt x="14187786" y="8755561"/>
                  </a:lnTo>
                  <a:lnTo>
                    <a:pt x="14189499" y="8754319"/>
                  </a:lnTo>
                  <a:lnTo>
                    <a:pt x="14191831" y="8752552"/>
                  </a:lnTo>
                  <a:lnTo>
                    <a:pt x="14191969" y="8749454"/>
                  </a:lnTo>
                  <a:lnTo>
                    <a:pt x="14190202" y="8747122"/>
                  </a:lnTo>
                  <a:lnTo>
                    <a:pt x="14188102" y="8744648"/>
                  </a:lnTo>
                  <a:lnTo>
                    <a:pt x="14186335" y="8742316"/>
                  </a:lnTo>
                  <a:close/>
                </a:path>
                <a:path w="17877790" h="11304905">
                  <a:moveTo>
                    <a:pt x="14131369" y="8675072"/>
                  </a:moveTo>
                  <a:lnTo>
                    <a:pt x="14128270" y="8674934"/>
                  </a:lnTo>
                  <a:lnTo>
                    <a:pt x="14123606" y="8678468"/>
                  </a:lnTo>
                  <a:lnTo>
                    <a:pt x="14123470" y="8681567"/>
                  </a:lnTo>
                  <a:lnTo>
                    <a:pt x="14125238" y="8683899"/>
                  </a:lnTo>
                  <a:lnTo>
                    <a:pt x="14127337" y="8686373"/>
                  </a:lnTo>
                  <a:lnTo>
                    <a:pt x="14127720" y="8687326"/>
                  </a:lnTo>
                  <a:lnTo>
                    <a:pt x="14130724" y="8688607"/>
                  </a:lnTo>
                  <a:lnTo>
                    <a:pt x="14132821" y="8688317"/>
                  </a:lnTo>
                  <a:lnTo>
                    <a:pt x="14134535" y="8687076"/>
                  </a:lnTo>
                  <a:lnTo>
                    <a:pt x="14136867" y="8685309"/>
                  </a:lnTo>
                  <a:lnTo>
                    <a:pt x="14137005" y="8682210"/>
                  </a:lnTo>
                  <a:lnTo>
                    <a:pt x="14135237" y="8679878"/>
                  </a:lnTo>
                  <a:lnTo>
                    <a:pt x="14133135" y="8677404"/>
                  </a:lnTo>
                  <a:lnTo>
                    <a:pt x="14131369" y="8675072"/>
                  </a:lnTo>
                  <a:close/>
                </a:path>
                <a:path w="17877790" h="11304905">
                  <a:moveTo>
                    <a:pt x="14077072" y="8608114"/>
                  </a:moveTo>
                  <a:lnTo>
                    <a:pt x="14073974" y="8607976"/>
                  </a:lnTo>
                  <a:lnTo>
                    <a:pt x="14069309" y="8611510"/>
                  </a:lnTo>
                  <a:lnTo>
                    <a:pt x="14069172" y="8614608"/>
                  </a:lnTo>
                  <a:lnTo>
                    <a:pt x="14070939" y="8616940"/>
                  </a:lnTo>
                  <a:lnTo>
                    <a:pt x="14073041" y="8619415"/>
                  </a:lnTo>
                  <a:lnTo>
                    <a:pt x="14073424" y="8620367"/>
                  </a:lnTo>
                  <a:lnTo>
                    <a:pt x="14076428" y="8621649"/>
                  </a:lnTo>
                  <a:lnTo>
                    <a:pt x="14078525" y="8621359"/>
                  </a:lnTo>
                  <a:lnTo>
                    <a:pt x="14080238" y="8620118"/>
                  </a:lnTo>
                  <a:lnTo>
                    <a:pt x="14082571" y="8618350"/>
                  </a:lnTo>
                  <a:lnTo>
                    <a:pt x="14082708" y="8615252"/>
                  </a:lnTo>
                  <a:lnTo>
                    <a:pt x="14080940" y="8612920"/>
                  </a:lnTo>
                  <a:lnTo>
                    <a:pt x="14078839" y="8610446"/>
                  </a:lnTo>
                  <a:lnTo>
                    <a:pt x="14077072" y="8608114"/>
                  </a:lnTo>
                  <a:close/>
                </a:path>
                <a:path w="17877790" h="11304905">
                  <a:moveTo>
                    <a:pt x="14023060" y="8540487"/>
                  </a:moveTo>
                  <a:lnTo>
                    <a:pt x="14019963" y="8540349"/>
                  </a:lnTo>
                  <a:lnTo>
                    <a:pt x="14015298" y="8543884"/>
                  </a:lnTo>
                  <a:lnTo>
                    <a:pt x="14015160" y="8546982"/>
                  </a:lnTo>
                  <a:lnTo>
                    <a:pt x="14016928" y="8549314"/>
                  </a:lnTo>
                  <a:lnTo>
                    <a:pt x="14019027" y="8551788"/>
                  </a:lnTo>
                  <a:lnTo>
                    <a:pt x="14019410" y="8552740"/>
                  </a:lnTo>
                  <a:lnTo>
                    <a:pt x="14022414" y="8554022"/>
                  </a:lnTo>
                  <a:lnTo>
                    <a:pt x="14024510" y="8553733"/>
                  </a:lnTo>
                  <a:lnTo>
                    <a:pt x="14026224" y="8552490"/>
                  </a:lnTo>
                  <a:lnTo>
                    <a:pt x="14028557" y="8550724"/>
                  </a:lnTo>
                  <a:lnTo>
                    <a:pt x="14028694" y="8547626"/>
                  </a:lnTo>
                  <a:lnTo>
                    <a:pt x="14026926" y="8545293"/>
                  </a:lnTo>
                  <a:lnTo>
                    <a:pt x="14024827" y="8542819"/>
                  </a:lnTo>
                  <a:lnTo>
                    <a:pt x="14023060" y="8540487"/>
                  </a:lnTo>
                  <a:close/>
                </a:path>
                <a:path w="17877790" h="11304905">
                  <a:moveTo>
                    <a:pt x="13969715" y="8473145"/>
                  </a:moveTo>
                  <a:lnTo>
                    <a:pt x="13966425" y="8472531"/>
                  </a:lnTo>
                  <a:lnTo>
                    <a:pt x="13964094" y="8474299"/>
                  </a:lnTo>
                  <a:lnTo>
                    <a:pt x="13962238" y="8475874"/>
                  </a:lnTo>
                  <a:lnTo>
                    <a:pt x="13961623" y="8479163"/>
                  </a:lnTo>
                  <a:lnTo>
                    <a:pt x="13963390" y="8481496"/>
                  </a:lnTo>
                  <a:lnTo>
                    <a:pt x="13965492" y="8483971"/>
                  </a:lnTo>
                  <a:lnTo>
                    <a:pt x="13965874" y="8484923"/>
                  </a:lnTo>
                  <a:lnTo>
                    <a:pt x="13967545" y="8485636"/>
                  </a:lnTo>
                  <a:lnTo>
                    <a:pt x="13967353" y="8485159"/>
                  </a:lnTo>
                  <a:lnTo>
                    <a:pt x="13969021" y="8485870"/>
                  </a:lnTo>
                  <a:lnTo>
                    <a:pt x="13970975" y="8485915"/>
                  </a:lnTo>
                  <a:lnTo>
                    <a:pt x="13972689" y="8484674"/>
                  </a:lnTo>
                  <a:lnTo>
                    <a:pt x="13974545" y="8483097"/>
                  </a:lnTo>
                  <a:lnTo>
                    <a:pt x="13975159" y="8479808"/>
                  </a:lnTo>
                  <a:lnTo>
                    <a:pt x="13973391" y="8477476"/>
                  </a:lnTo>
                  <a:lnTo>
                    <a:pt x="13969715" y="8473145"/>
                  </a:lnTo>
                  <a:close/>
                </a:path>
                <a:path w="17877790" h="11304905">
                  <a:moveTo>
                    <a:pt x="13916463" y="8404660"/>
                  </a:moveTo>
                  <a:lnTo>
                    <a:pt x="13913174" y="8404047"/>
                  </a:lnTo>
                  <a:lnTo>
                    <a:pt x="13910843" y="8405814"/>
                  </a:lnTo>
                  <a:lnTo>
                    <a:pt x="13908844" y="8407723"/>
                  </a:lnTo>
                  <a:lnTo>
                    <a:pt x="13908231" y="8411013"/>
                  </a:lnTo>
                  <a:lnTo>
                    <a:pt x="13909997" y="8413345"/>
                  </a:lnTo>
                  <a:lnTo>
                    <a:pt x="13912098" y="8415819"/>
                  </a:lnTo>
                  <a:lnTo>
                    <a:pt x="13912479" y="8416771"/>
                  </a:lnTo>
                  <a:lnTo>
                    <a:pt x="13914149" y="8417483"/>
                  </a:lnTo>
                  <a:lnTo>
                    <a:pt x="13914434" y="8416815"/>
                  </a:lnTo>
                  <a:lnTo>
                    <a:pt x="13916103" y="8417527"/>
                  </a:lnTo>
                  <a:lnTo>
                    <a:pt x="13918057" y="8417572"/>
                  </a:lnTo>
                  <a:lnTo>
                    <a:pt x="13919771" y="8416330"/>
                  </a:lnTo>
                  <a:lnTo>
                    <a:pt x="13921627" y="8414755"/>
                  </a:lnTo>
                  <a:lnTo>
                    <a:pt x="13922241" y="8411465"/>
                  </a:lnTo>
                  <a:lnTo>
                    <a:pt x="13920473" y="8409133"/>
                  </a:lnTo>
                  <a:lnTo>
                    <a:pt x="13918372" y="8406658"/>
                  </a:lnTo>
                  <a:lnTo>
                    <a:pt x="13916463" y="8404660"/>
                  </a:lnTo>
                  <a:close/>
                </a:path>
                <a:path w="17877790" h="11304905">
                  <a:moveTo>
                    <a:pt x="13864213" y="8336602"/>
                  </a:moveTo>
                  <a:lnTo>
                    <a:pt x="13860924" y="8335988"/>
                  </a:lnTo>
                  <a:lnTo>
                    <a:pt x="13856260" y="8339523"/>
                  </a:lnTo>
                  <a:lnTo>
                    <a:pt x="13855646" y="8342811"/>
                  </a:lnTo>
                  <a:lnTo>
                    <a:pt x="13859181" y="8347476"/>
                  </a:lnTo>
                  <a:lnTo>
                    <a:pt x="13859564" y="8348429"/>
                  </a:lnTo>
                  <a:lnTo>
                    <a:pt x="13863567" y="8350137"/>
                  </a:lnTo>
                  <a:lnTo>
                    <a:pt x="13865189" y="8350039"/>
                  </a:lnTo>
                  <a:lnTo>
                    <a:pt x="13866902" y="8348797"/>
                  </a:lnTo>
                  <a:lnTo>
                    <a:pt x="13869234" y="8347030"/>
                  </a:lnTo>
                  <a:lnTo>
                    <a:pt x="13869849" y="8343741"/>
                  </a:lnTo>
                  <a:lnTo>
                    <a:pt x="13868081" y="8341409"/>
                  </a:lnTo>
                  <a:lnTo>
                    <a:pt x="13865979" y="8338934"/>
                  </a:lnTo>
                  <a:lnTo>
                    <a:pt x="13864213" y="8336602"/>
                  </a:lnTo>
                  <a:close/>
                </a:path>
                <a:path w="17877790" h="11304905">
                  <a:moveTo>
                    <a:pt x="13811439" y="8267925"/>
                  </a:moveTo>
                  <a:lnTo>
                    <a:pt x="13808149" y="8267311"/>
                  </a:lnTo>
                  <a:lnTo>
                    <a:pt x="13803485" y="8270846"/>
                  </a:lnTo>
                  <a:lnTo>
                    <a:pt x="13802870" y="8274135"/>
                  </a:lnTo>
                  <a:lnTo>
                    <a:pt x="13804638" y="8276467"/>
                  </a:lnTo>
                  <a:lnTo>
                    <a:pt x="13806740" y="8278942"/>
                  </a:lnTo>
                  <a:lnTo>
                    <a:pt x="13807122" y="8279894"/>
                  </a:lnTo>
                  <a:lnTo>
                    <a:pt x="13810460" y="8281318"/>
                  </a:lnTo>
                  <a:lnTo>
                    <a:pt x="13812081" y="8281220"/>
                  </a:lnTo>
                  <a:lnTo>
                    <a:pt x="13813794" y="8279978"/>
                  </a:lnTo>
                  <a:lnTo>
                    <a:pt x="13816125" y="8278211"/>
                  </a:lnTo>
                  <a:lnTo>
                    <a:pt x="13816738" y="8274921"/>
                  </a:lnTo>
                  <a:lnTo>
                    <a:pt x="13811439" y="8267925"/>
                  </a:lnTo>
                  <a:close/>
                </a:path>
                <a:path w="17877790" h="11304905">
                  <a:moveTo>
                    <a:pt x="13759616" y="8198866"/>
                  </a:moveTo>
                  <a:lnTo>
                    <a:pt x="13756326" y="8198252"/>
                  </a:lnTo>
                  <a:lnTo>
                    <a:pt x="13751662" y="8201786"/>
                  </a:lnTo>
                  <a:lnTo>
                    <a:pt x="13751047" y="8205075"/>
                  </a:lnTo>
                  <a:lnTo>
                    <a:pt x="13754583" y="8209740"/>
                  </a:lnTo>
                  <a:lnTo>
                    <a:pt x="13754965" y="8210692"/>
                  </a:lnTo>
                  <a:lnTo>
                    <a:pt x="13758636" y="8212258"/>
                  </a:lnTo>
                  <a:lnTo>
                    <a:pt x="13760258" y="8212160"/>
                  </a:lnTo>
                  <a:lnTo>
                    <a:pt x="13761971" y="8210919"/>
                  </a:lnTo>
                  <a:lnTo>
                    <a:pt x="13764304" y="8209152"/>
                  </a:lnTo>
                  <a:lnTo>
                    <a:pt x="13764915" y="8205861"/>
                  </a:lnTo>
                  <a:lnTo>
                    <a:pt x="13759616" y="8198866"/>
                  </a:lnTo>
                  <a:close/>
                </a:path>
                <a:path w="17877790" h="11304905">
                  <a:moveTo>
                    <a:pt x="13707935" y="8129473"/>
                  </a:moveTo>
                  <a:lnTo>
                    <a:pt x="13704645" y="8128859"/>
                  </a:lnTo>
                  <a:lnTo>
                    <a:pt x="13699982" y="8132392"/>
                  </a:lnTo>
                  <a:lnTo>
                    <a:pt x="13699367" y="8135681"/>
                  </a:lnTo>
                  <a:lnTo>
                    <a:pt x="13702902" y="8140346"/>
                  </a:lnTo>
                  <a:lnTo>
                    <a:pt x="13703286" y="8141299"/>
                  </a:lnTo>
                  <a:lnTo>
                    <a:pt x="13706957" y="8142865"/>
                  </a:lnTo>
                  <a:lnTo>
                    <a:pt x="13708577" y="8142767"/>
                  </a:lnTo>
                  <a:lnTo>
                    <a:pt x="13710291" y="8141525"/>
                  </a:lnTo>
                  <a:lnTo>
                    <a:pt x="13712623" y="8139758"/>
                  </a:lnTo>
                  <a:lnTo>
                    <a:pt x="13713235" y="8136467"/>
                  </a:lnTo>
                  <a:lnTo>
                    <a:pt x="13707935" y="8129473"/>
                  </a:lnTo>
                  <a:close/>
                </a:path>
                <a:path w="17877790" h="11304905">
                  <a:moveTo>
                    <a:pt x="13656730" y="8059886"/>
                  </a:moveTo>
                  <a:lnTo>
                    <a:pt x="13653443" y="8059273"/>
                  </a:lnTo>
                  <a:lnTo>
                    <a:pt x="13648778" y="8062808"/>
                  </a:lnTo>
                  <a:lnTo>
                    <a:pt x="13648164" y="8066097"/>
                  </a:lnTo>
                  <a:lnTo>
                    <a:pt x="13651699" y="8070760"/>
                  </a:lnTo>
                  <a:lnTo>
                    <a:pt x="13652081" y="8071713"/>
                  </a:lnTo>
                  <a:lnTo>
                    <a:pt x="13655752" y="8073279"/>
                  </a:lnTo>
                  <a:lnTo>
                    <a:pt x="13657372" y="8073181"/>
                  </a:lnTo>
                  <a:lnTo>
                    <a:pt x="13659085" y="8071939"/>
                  </a:lnTo>
                  <a:lnTo>
                    <a:pt x="13661417" y="8070172"/>
                  </a:lnTo>
                  <a:lnTo>
                    <a:pt x="13662032" y="8066883"/>
                  </a:lnTo>
                  <a:lnTo>
                    <a:pt x="13656730" y="8059886"/>
                  </a:lnTo>
                  <a:close/>
                </a:path>
                <a:path w="17877790" h="11304905">
                  <a:moveTo>
                    <a:pt x="13606145" y="7989777"/>
                  </a:moveTo>
                  <a:lnTo>
                    <a:pt x="13602855" y="7989163"/>
                  </a:lnTo>
                  <a:lnTo>
                    <a:pt x="13598192" y="7992696"/>
                  </a:lnTo>
                  <a:lnTo>
                    <a:pt x="13597576" y="7995986"/>
                  </a:lnTo>
                  <a:lnTo>
                    <a:pt x="13601112" y="8000651"/>
                  </a:lnTo>
                  <a:lnTo>
                    <a:pt x="13601494" y="8001603"/>
                  </a:lnTo>
                  <a:lnTo>
                    <a:pt x="13605166" y="8003170"/>
                  </a:lnTo>
                  <a:lnTo>
                    <a:pt x="13606929" y="8002738"/>
                  </a:lnTo>
                  <a:lnTo>
                    <a:pt x="13608500" y="8001829"/>
                  </a:lnTo>
                  <a:lnTo>
                    <a:pt x="13610833" y="8000062"/>
                  </a:lnTo>
                  <a:lnTo>
                    <a:pt x="13611447" y="7996773"/>
                  </a:lnTo>
                  <a:lnTo>
                    <a:pt x="13606145" y="7989777"/>
                  </a:lnTo>
                  <a:close/>
                </a:path>
                <a:path w="17877790" h="11304905">
                  <a:moveTo>
                    <a:pt x="13556035" y="7919474"/>
                  </a:moveTo>
                  <a:lnTo>
                    <a:pt x="13552747" y="7918861"/>
                  </a:lnTo>
                  <a:lnTo>
                    <a:pt x="13548083" y="7922396"/>
                  </a:lnTo>
                  <a:lnTo>
                    <a:pt x="13547469" y="7925684"/>
                  </a:lnTo>
                  <a:lnTo>
                    <a:pt x="13549236" y="7928017"/>
                  </a:lnTo>
                  <a:lnTo>
                    <a:pt x="13550861" y="7930682"/>
                  </a:lnTo>
                  <a:lnTo>
                    <a:pt x="13551244" y="7931634"/>
                  </a:lnTo>
                  <a:lnTo>
                    <a:pt x="13554914" y="7933200"/>
                  </a:lnTo>
                  <a:lnTo>
                    <a:pt x="13556679" y="7932769"/>
                  </a:lnTo>
                  <a:lnTo>
                    <a:pt x="13558250" y="7931862"/>
                  </a:lnTo>
                  <a:lnTo>
                    <a:pt x="13560581" y="7930095"/>
                  </a:lnTo>
                  <a:lnTo>
                    <a:pt x="13561194" y="7926805"/>
                  </a:lnTo>
                  <a:lnTo>
                    <a:pt x="13559428" y="7924473"/>
                  </a:lnTo>
                  <a:lnTo>
                    <a:pt x="13557802" y="7921806"/>
                  </a:lnTo>
                  <a:lnTo>
                    <a:pt x="13556035" y="7919474"/>
                  </a:lnTo>
                  <a:close/>
                </a:path>
                <a:path w="17877790" h="11304905">
                  <a:moveTo>
                    <a:pt x="13505878" y="7848363"/>
                  </a:moveTo>
                  <a:lnTo>
                    <a:pt x="13502588" y="7847749"/>
                  </a:lnTo>
                  <a:lnTo>
                    <a:pt x="13497922" y="7851284"/>
                  </a:lnTo>
                  <a:lnTo>
                    <a:pt x="13497309" y="7854572"/>
                  </a:lnTo>
                  <a:lnTo>
                    <a:pt x="13499076" y="7856904"/>
                  </a:lnTo>
                  <a:lnTo>
                    <a:pt x="13500701" y="7859570"/>
                  </a:lnTo>
                  <a:lnTo>
                    <a:pt x="13501418" y="7860665"/>
                  </a:lnTo>
                  <a:lnTo>
                    <a:pt x="13504757" y="7862090"/>
                  </a:lnTo>
                  <a:lnTo>
                    <a:pt x="13506520" y="7861658"/>
                  </a:lnTo>
                  <a:lnTo>
                    <a:pt x="13508090" y="7860749"/>
                  </a:lnTo>
                  <a:lnTo>
                    <a:pt x="13510422" y="7858983"/>
                  </a:lnTo>
                  <a:lnTo>
                    <a:pt x="13511037" y="7855694"/>
                  </a:lnTo>
                  <a:lnTo>
                    <a:pt x="13509269" y="7853362"/>
                  </a:lnTo>
                  <a:lnTo>
                    <a:pt x="13507644" y="7850695"/>
                  </a:lnTo>
                  <a:lnTo>
                    <a:pt x="13505878" y="7848363"/>
                  </a:lnTo>
                  <a:close/>
                </a:path>
                <a:path w="17877790" h="11304905">
                  <a:moveTo>
                    <a:pt x="13457196" y="7777488"/>
                  </a:moveTo>
                  <a:lnTo>
                    <a:pt x="13453906" y="7776874"/>
                  </a:lnTo>
                  <a:lnTo>
                    <a:pt x="13451575" y="7778640"/>
                  </a:lnTo>
                  <a:lnTo>
                    <a:pt x="13448909" y="7780264"/>
                  </a:lnTo>
                  <a:lnTo>
                    <a:pt x="13448294" y="7783554"/>
                  </a:lnTo>
                  <a:lnTo>
                    <a:pt x="13450061" y="7785886"/>
                  </a:lnTo>
                  <a:lnTo>
                    <a:pt x="13451687" y="7788553"/>
                  </a:lnTo>
                  <a:lnTo>
                    <a:pt x="13452402" y="7789647"/>
                  </a:lnTo>
                  <a:lnTo>
                    <a:pt x="13454073" y="7790360"/>
                  </a:lnTo>
                  <a:lnTo>
                    <a:pt x="13453930" y="7790694"/>
                  </a:lnTo>
                  <a:lnTo>
                    <a:pt x="13455599" y="7791406"/>
                  </a:lnTo>
                  <a:lnTo>
                    <a:pt x="13457362" y="7790974"/>
                  </a:lnTo>
                  <a:lnTo>
                    <a:pt x="13458933" y="7790065"/>
                  </a:lnTo>
                  <a:lnTo>
                    <a:pt x="13461599" y="7788440"/>
                  </a:lnTo>
                  <a:lnTo>
                    <a:pt x="13462213" y="7785152"/>
                  </a:lnTo>
                  <a:lnTo>
                    <a:pt x="13460447" y="7782819"/>
                  </a:lnTo>
                  <a:lnTo>
                    <a:pt x="13457196" y="7777488"/>
                  </a:lnTo>
                  <a:close/>
                </a:path>
                <a:path w="17877790" h="11304905">
                  <a:moveTo>
                    <a:pt x="13408324" y="7706135"/>
                  </a:moveTo>
                  <a:lnTo>
                    <a:pt x="13405034" y="7705521"/>
                  </a:lnTo>
                  <a:lnTo>
                    <a:pt x="13402702" y="7707287"/>
                  </a:lnTo>
                  <a:lnTo>
                    <a:pt x="13400036" y="7708913"/>
                  </a:lnTo>
                  <a:lnTo>
                    <a:pt x="13399423" y="7712203"/>
                  </a:lnTo>
                  <a:lnTo>
                    <a:pt x="13401191" y="7714534"/>
                  </a:lnTo>
                  <a:lnTo>
                    <a:pt x="13402814" y="7717200"/>
                  </a:lnTo>
                  <a:lnTo>
                    <a:pt x="13403531" y="7718295"/>
                  </a:lnTo>
                  <a:lnTo>
                    <a:pt x="13405200" y="7719007"/>
                  </a:lnTo>
                  <a:lnTo>
                    <a:pt x="13405058" y="7719341"/>
                  </a:lnTo>
                  <a:lnTo>
                    <a:pt x="13406727" y="7720053"/>
                  </a:lnTo>
                  <a:lnTo>
                    <a:pt x="13408489" y="7719621"/>
                  </a:lnTo>
                  <a:lnTo>
                    <a:pt x="13410060" y="7718714"/>
                  </a:lnTo>
                  <a:lnTo>
                    <a:pt x="13412726" y="7717088"/>
                  </a:lnTo>
                  <a:lnTo>
                    <a:pt x="13413341" y="7713799"/>
                  </a:lnTo>
                  <a:lnTo>
                    <a:pt x="13411574" y="7711466"/>
                  </a:lnTo>
                  <a:lnTo>
                    <a:pt x="13408324" y="7706135"/>
                  </a:lnTo>
                  <a:close/>
                </a:path>
                <a:path w="17877790" h="11304905">
                  <a:moveTo>
                    <a:pt x="13360263" y="7634734"/>
                  </a:moveTo>
                  <a:lnTo>
                    <a:pt x="13357116" y="7633786"/>
                  </a:lnTo>
                  <a:lnTo>
                    <a:pt x="13352450" y="7637321"/>
                  </a:lnTo>
                  <a:lnTo>
                    <a:pt x="13351713" y="7639769"/>
                  </a:lnTo>
                  <a:lnTo>
                    <a:pt x="13351503" y="7640467"/>
                  </a:lnTo>
                  <a:lnTo>
                    <a:pt x="13353270" y="7642798"/>
                  </a:lnTo>
                  <a:lnTo>
                    <a:pt x="13354895" y="7645464"/>
                  </a:lnTo>
                  <a:lnTo>
                    <a:pt x="13355612" y="7646559"/>
                  </a:lnTo>
                  <a:lnTo>
                    <a:pt x="13358951" y="7647984"/>
                  </a:lnTo>
                  <a:lnTo>
                    <a:pt x="13360570" y="7647885"/>
                  </a:lnTo>
                  <a:lnTo>
                    <a:pt x="13362141" y="7646978"/>
                  </a:lnTo>
                  <a:lnTo>
                    <a:pt x="13364473" y="7645212"/>
                  </a:lnTo>
                  <a:lnTo>
                    <a:pt x="13365211" y="7642764"/>
                  </a:lnTo>
                  <a:lnTo>
                    <a:pt x="13365422" y="7642065"/>
                  </a:lnTo>
                  <a:lnTo>
                    <a:pt x="13363655" y="7639732"/>
                  </a:lnTo>
                  <a:lnTo>
                    <a:pt x="13362029" y="7637066"/>
                  </a:lnTo>
                  <a:lnTo>
                    <a:pt x="13360263" y="7634734"/>
                  </a:lnTo>
                  <a:close/>
                </a:path>
                <a:path w="17877790" h="11304905">
                  <a:moveTo>
                    <a:pt x="13312627" y="7562331"/>
                  </a:moveTo>
                  <a:lnTo>
                    <a:pt x="13309481" y="7561384"/>
                  </a:lnTo>
                  <a:lnTo>
                    <a:pt x="13304816" y="7564919"/>
                  </a:lnTo>
                  <a:lnTo>
                    <a:pt x="13304078" y="7567365"/>
                  </a:lnTo>
                  <a:lnTo>
                    <a:pt x="13303867" y="7568064"/>
                  </a:lnTo>
                  <a:lnTo>
                    <a:pt x="13305635" y="7570396"/>
                  </a:lnTo>
                  <a:lnTo>
                    <a:pt x="13307261" y="7573062"/>
                  </a:lnTo>
                  <a:lnTo>
                    <a:pt x="13307977" y="7574157"/>
                  </a:lnTo>
                  <a:lnTo>
                    <a:pt x="13311316" y="7575582"/>
                  </a:lnTo>
                  <a:lnTo>
                    <a:pt x="13312936" y="7575483"/>
                  </a:lnTo>
                  <a:lnTo>
                    <a:pt x="13314507" y="7574575"/>
                  </a:lnTo>
                  <a:lnTo>
                    <a:pt x="13316839" y="7572808"/>
                  </a:lnTo>
                  <a:lnTo>
                    <a:pt x="13317576" y="7570362"/>
                  </a:lnTo>
                  <a:lnTo>
                    <a:pt x="13317786" y="7569662"/>
                  </a:lnTo>
                  <a:lnTo>
                    <a:pt x="13316020" y="7567330"/>
                  </a:lnTo>
                  <a:lnTo>
                    <a:pt x="13314395" y="7564664"/>
                  </a:lnTo>
                  <a:lnTo>
                    <a:pt x="13312627" y="7562331"/>
                  </a:lnTo>
                  <a:close/>
                </a:path>
                <a:path w="17877790" h="11304905">
                  <a:moveTo>
                    <a:pt x="13265802" y="7489879"/>
                  </a:moveTo>
                  <a:lnTo>
                    <a:pt x="13262655" y="7488931"/>
                  </a:lnTo>
                  <a:lnTo>
                    <a:pt x="13257991" y="7492466"/>
                  </a:lnTo>
                  <a:lnTo>
                    <a:pt x="13257255" y="7494913"/>
                  </a:lnTo>
                  <a:lnTo>
                    <a:pt x="13257045" y="7495613"/>
                  </a:lnTo>
                  <a:lnTo>
                    <a:pt x="13258811" y="7497945"/>
                  </a:lnTo>
                  <a:lnTo>
                    <a:pt x="13260436" y="7500611"/>
                  </a:lnTo>
                  <a:lnTo>
                    <a:pt x="13260819" y="7501564"/>
                  </a:lnTo>
                  <a:lnTo>
                    <a:pt x="13264490" y="7503130"/>
                  </a:lnTo>
                  <a:lnTo>
                    <a:pt x="13266110" y="7503031"/>
                  </a:lnTo>
                  <a:lnTo>
                    <a:pt x="13267681" y="7502123"/>
                  </a:lnTo>
                  <a:lnTo>
                    <a:pt x="13270013" y="7500355"/>
                  </a:lnTo>
                  <a:lnTo>
                    <a:pt x="13270751" y="7497909"/>
                  </a:lnTo>
                  <a:lnTo>
                    <a:pt x="13270962" y="7497209"/>
                  </a:lnTo>
                  <a:lnTo>
                    <a:pt x="13269193" y="7494878"/>
                  </a:lnTo>
                  <a:lnTo>
                    <a:pt x="13267570" y="7492212"/>
                  </a:lnTo>
                  <a:lnTo>
                    <a:pt x="13265802" y="7489879"/>
                  </a:lnTo>
                  <a:close/>
                </a:path>
                <a:path w="17877790" h="11304905">
                  <a:moveTo>
                    <a:pt x="13219263" y="7416760"/>
                  </a:moveTo>
                  <a:lnTo>
                    <a:pt x="13210645" y="7422159"/>
                  </a:lnTo>
                  <a:lnTo>
                    <a:pt x="13213896" y="7427492"/>
                  </a:lnTo>
                  <a:lnTo>
                    <a:pt x="13214136" y="7428778"/>
                  </a:lnTo>
                  <a:lnTo>
                    <a:pt x="13216140" y="7429633"/>
                  </a:lnTo>
                  <a:lnTo>
                    <a:pt x="13216282" y="7429299"/>
                  </a:lnTo>
                  <a:lnTo>
                    <a:pt x="13217950" y="7430011"/>
                  </a:lnTo>
                  <a:lnTo>
                    <a:pt x="13224422" y="7424090"/>
                  </a:lnTo>
                  <a:lnTo>
                    <a:pt x="13222655" y="7421760"/>
                  </a:lnTo>
                  <a:lnTo>
                    <a:pt x="13221030" y="7419093"/>
                  </a:lnTo>
                  <a:lnTo>
                    <a:pt x="13219263" y="7416760"/>
                  </a:lnTo>
                  <a:close/>
                </a:path>
                <a:path w="17877790" h="11304905">
                  <a:moveTo>
                    <a:pt x="13174200" y="7343877"/>
                  </a:moveTo>
                  <a:lnTo>
                    <a:pt x="13170911" y="7343263"/>
                  </a:lnTo>
                  <a:lnTo>
                    <a:pt x="13165864" y="7345843"/>
                  </a:lnTo>
                  <a:lnTo>
                    <a:pt x="13165249" y="7349133"/>
                  </a:lnTo>
                  <a:lnTo>
                    <a:pt x="13166540" y="7351657"/>
                  </a:lnTo>
                  <a:lnTo>
                    <a:pt x="13168165" y="7354323"/>
                  </a:lnTo>
                  <a:lnTo>
                    <a:pt x="13168406" y="7355610"/>
                  </a:lnTo>
                  <a:lnTo>
                    <a:pt x="13172413" y="7357319"/>
                  </a:lnTo>
                  <a:lnTo>
                    <a:pt x="13174032" y="7357220"/>
                  </a:lnTo>
                  <a:lnTo>
                    <a:pt x="13175603" y="7356312"/>
                  </a:lnTo>
                  <a:lnTo>
                    <a:pt x="13177936" y="7354545"/>
                  </a:lnTo>
                  <a:lnTo>
                    <a:pt x="13178408" y="7351590"/>
                  </a:lnTo>
                  <a:lnTo>
                    <a:pt x="13177117" y="7349066"/>
                  </a:lnTo>
                  <a:lnTo>
                    <a:pt x="13175491" y="7346401"/>
                  </a:lnTo>
                  <a:lnTo>
                    <a:pt x="13174200" y="7343877"/>
                  </a:lnTo>
                  <a:close/>
                </a:path>
                <a:path w="17877790" h="11304905">
                  <a:moveTo>
                    <a:pt x="13129090" y="7270184"/>
                  </a:moveTo>
                  <a:lnTo>
                    <a:pt x="13125800" y="7269569"/>
                  </a:lnTo>
                  <a:lnTo>
                    <a:pt x="13120752" y="7272151"/>
                  </a:lnTo>
                  <a:lnTo>
                    <a:pt x="13120140" y="7275440"/>
                  </a:lnTo>
                  <a:lnTo>
                    <a:pt x="13121431" y="7277964"/>
                  </a:lnTo>
                  <a:lnTo>
                    <a:pt x="13123054" y="7280630"/>
                  </a:lnTo>
                  <a:lnTo>
                    <a:pt x="13123294" y="7281916"/>
                  </a:lnTo>
                  <a:lnTo>
                    <a:pt x="13126967" y="7283483"/>
                  </a:lnTo>
                  <a:lnTo>
                    <a:pt x="13128586" y="7283384"/>
                  </a:lnTo>
                  <a:lnTo>
                    <a:pt x="13130158" y="7282476"/>
                  </a:lnTo>
                  <a:lnTo>
                    <a:pt x="13132682" y="7281185"/>
                  </a:lnTo>
                  <a:lnTo>
                    <a:pt x="13133297" y="7277895"/>
                  </a:lnTo>
                  <a:lnTo>
                    <a:pt x="13132005" y="7275372"/>
                  </a:lnTo>
                  <a:lnTo>
                    <a:pt x="13130380" y="7272707"/>
                  </a:lnTo>
                  <a:lnTo>
                    <a:pt x="13129090" y="7270184"/>
                  </a:lnTo>
                  <a:close/>
                </a:path>
                <a:path w="17877790" h="11304905">
                  <a:moveTo>
                    <a:pt x="13084454" y="7196298"/>
                  </a:moveTo>
                  <a:lnTo>
                    <a:pt x="13081164" y="7195684"/>
                  </a:lnTo>
                  <a:lnTo>
                    <a:pt x="13076118" y="7198266"/>
                  </a:lnTo>
                  <a:lnTo>
                    <a:pt x="13075503" y="7201554"/>
                  </a:lnTo>
                  <a:lnTo>
                    <a:pt x="13076794" y="7204078"/>
                  </a:lnTo>
                  <a:lnTo>
                    <a:pt x="13078418" y="7206744"/>
                  </a:lnTo>
                  <a:lnTo>
                    <a:pt x="13078659" y="7208031"/>
                  </a:lnTo>
                  <a:lnTo>
                    <a:pt x="13082332" y="7209597"/>
                  </a:lnTo>
                  <a:lnTo>
                    <a:pt x="13083952" y="7209499"/>
                  </a:lnTo>
                  <a:lnTo>
                    <a:pt x="13085524" y="7208591"/>
                  </a:lnTo>
                  <a:lnTo>
                    <a:pt x="13088046" y="7207299"/>
                  </a:lnTo>
                  <a:lnTo>
                    <a:pt x="13088661" y="7204011"/>
                  </a:lnTo>
                  <a:lnTo>
                    <a:pt x="13087371" y="7201488"/>
                  </a:lnTo>
                  <a:lnTo>
                    <a:pt x="13085745" y="7198822"/>
                  </a:lnTo>
                  <a:lnTo>
                    <a:pt x="13084454" y="7196298"/>
                  </a:lnTo>
                  <a:close/>
                </a:path>
                <a:path w="17877790" h="11304905">
                  <a:moveTo>
                    <a:pt x="13039770" y="7121603"/>
                  </a:moveTo>
                  <a:lnTo>
                    <a:pt x="13036481" y="7120989"/>
                  </a:lnTo>
                  <a:lnTo>
                    <a:pt x="13031433" y="7123572"/>
                  </a:lnTo>
                  <a:lnTo>
                    <a:pt x="13030819" y="7126859"/>
                  </a:lnTo>
                  <a:lnTo>
                    <a:pt x="13032110" y="7129383"/>
                  </a:lnTo>
                  <a:lnTo>
                    <a:pt x="13033735" y="7132049"/>
                  </a:lnTo>
                  <a:lnTo>
                    <a:pt x="13034308" y="7133478"/>
                  </a:lnTo>
                  <a:lnTo>
                    <a:pt x="13037647" y="7134902"/>
                  </a:lnTo>
                  <a:lnTo>
                    <a:pt x="13039268" y="7134804"/>
                  </a:lnTo>
                  <a:lnTo>
                    <a:pt x="13040839" y="7133896"/>
                  </a:lnTo>
                  <a:lnTo>
                    <a:pt x="13043362" y="7132604"/>
                  </a:lnTo>
                  <a:lnTo>
                    <a:pt x="13043978" y="7129317"/>
                  </a:lnTo>
                  <a:lnTo>
                    <a:pt x="13042686" y="7126793"/>
                  </a:lnTo>
                  <a:lnTo>
                    <a:pt x="13041061" y="7124127"/>
                  </a:lnTo>
                  <a:lnTo>
                    <a:pt x="13039770" y="7121603"/>
                  </a:lnTo>
                  <a:close/>
                </a:path>
                <a:path w="17877790" h="11304905">
                  <a:moveTo>
                    <a:pt x="12996564" y="7047143"/>
                  </a:moveTo>
                  <a:lnTo>
                    <a:pt x="12993274" y="7046529"/>
                  </a:lnTo>
                  <a:lnTo>
                    <a:pt x="12988227" y="7049112"/>
                  </a:lnTo>
                  <a:lnTo>
                    <a:pt x="12987613" y="7052401"/>
                  </a:lnTo>
                  <a:lnTo>
                    <a:pt x="12988905" y="7054924"/>
                  </a:lnTo>
                  <a:lnTo>
                    <a:pt x="12990530" y="7057590"/>
                  </a:lnTo>
                  <a:lnTo>
                    <a:pt x="12991104" y="7059019"/>
                  </a:lnTo>
                  <a:lnTo>
                    <a:pt x="12994441" y="7060442"/>
                  </a:lnTo>
                  <a:lnTo>
                    <a:pt x="12996063" y="7060345"/>
                  </a:lnTo>
                  <a:lnTo>
                    <a:pt x="12997634" y="7059436"/>
                  </a:lnTo>
                  <a:lnTo>
                    <a:pt x="13000158" y="7058146"/>
                  </a:lnTo>
                  <a:lnTo>
                    <a:pt x="13000771" y="7054856"/>
                  </a:lnTo>
                  <a:lnTo>
                    <a:pt x="12999479" y="7052333"/>
                  </a:lnTo>
                  <a:lnTo>
                    <a:pt x="12997854" y="7049667"/>
                  </a:lnTo>
                  <a:lnTo>
                    <a:pt x="12996564" y="7047143"/>
                  </a:lnTo>
                  <a:close/>
                </a:path>
                <a:path w="17877790" h="11304905">
                  <a:moveTo>
                    <a:pt x="12953358" y="6972684"/>
                  </a:moveTo>
                  <a:lnTo>
                    <a:pt x="12950211" y="6971736"/>
                  </a:lnTo>
                  <a:lnTo>
                    <a:pt x="12945164" y="6974319"/>
                  </a:lnTo>
                  <a:lnTo>
                    <a:pt x="12944549" y="6977607"/>
                  </a:lnTo>
                  <a:lnTo>
                    <a:pt x="12945839" y="6980131"/>
                  </a:lnTo>
                  <a:lnTo>
                    <a:pt x="12947465" y="6982796"/>
                  </a:lnTo>
                  <a:lnTo>
                    <a:pt x="12948039" y="6984225"/>
                  </a:lnTo>
                  <a:lnTo>
                    <a:pt x="12951378" y="6985649"/>
                  </a:lnTo>
                  <a:lnTo>
                    <a:pt x="12952998" y="6985551"/>
                  </a:lnTo>
                  <a:lnTo>
                    <a:pt x="12954569" y="6984644"/>
                  </a:lnTo>
                  <a:lnTo>
                    <a:pt x="12957093" y="6983352"/>
                  </a:lnTo>
                  <a:lnTo>
                    <a:pt x="12957705" y="6980063"/>
                  </a:lnTo>
                  <a:lnTo>
                    <a:pt x="12956415" y="6977540"/>
                  </a:lnTo>
                  <a:lnTo>
                    <a:pt x="12954792" y="6974874"/>
                  </a:lnTo>
                  <a:lnTo>
                    <a:pt x="12953358" y="6972684"/>
                  </a:lnTo>
                  <a:close/>
                </a:path>
                <a:path w="17877790" h="11304905">
                  <a:moveTo>
                    <a:pt x="12910912" y="6897366"/>
                  </a:moveTo>
                  <a:lnTo>
                    <a:pt x="12907765" y="6896418"/>
                  </a:lnTo>
                  <a:lnTo>
                    <a:pt x="12905242" y="6897708"/>
                  </a:lnTo>
                  <a:lnTo>
                    <a:pt x="12903052" y="6899142"/>
                  </a:lnTo>
                  <a:lnTo>
                    <a:pt x="12902103" y="6902289"/>
                  </a:lnTo>
                  <a:lnTo>
                    <a:pt x="12903394" y="6904812"/>
                  </a:lnTo>
                  <a:lnTo>
                    <a:pt x="12905019" y="6907478"/>
                  </a:lnTo>
                  <a:lnTo>
                    <a:pt x="12905593" y="6908907"/>
                  </a:lnTo>
                  <a:lnTo>
                    <a:pt x="12908933" y="6910331"/>
                  </a:lnTo>
                  <a:lnTo>
                    <a:pt x="12910552" y="6910233"/>
                  </a:lnTo>
                  <a:lnTo>
                    <a:pt x="12912123" y="6909325"/>
                  </a:lnTo>
                  <a:lnTo>
                    <a:pt x="12914313" y="6907892"/>
                  </a:lnTo>
                  <a:lnTo>
                    <a:pt x="12915262" y="6904745"/>
                  </a:lnTo>
                  <a:lnTo>
                    <a:pt x="12913971" y="6902221"/>
                  </a:lnTo>
                  <a:lnTo>
                    <a:pt x="12912345" y="6899556"/>
                  </a:lnTo>
                  <a:lnTo>
                    <a:pt x="12910912" y="6897366"/>
                  </a:lnTo>
                  <a:close/>
                </a:path>
                <a:path w="17877790" h="11304905">
                  <a:moveTo>
                    <a:pt x="12869420" y="6821664"/>
                  </a:moveTo>
                  <a:lnTo>
                    <a:pt x="12866272" y="6820717"/>
                  </a:lnTo>
                  <a:lnTo>
                    <a:pt x="12861225" y="6823299"/>
                  </a:lnTo>
                  <a:lnTo>
                    <a:pt x="12860278" y="6826446"/>
                  </a:lnTo>
                  <a:lnTo>
                    <a:pt x="12861569" y="6828969"/>
                  </a:lnTo>
                  <a:lnTo>
                    <a:pt x="12868583" y="6834724"/>
                  </a:lnTo>
                  <a:lnTo>
                    <a:pt x="12870154" y="6833815"/>
                  </a:lnTo>
                  <a:lnTo>
                    <a:pt x="12872677" y="6832524"/>
                  </a:lnTo>
                  <a:lnTo>
                    <a:pt x="12873627" y="6829377"/>
                  </a:lnTo>
                  <a:lnTo>
                    <a:pt x="12872336" y="6826854"/>
                  </a:lnTo>
                  <a:lnTo>
                    <a:pt x="12870710" y="6824188"/>
                  </a:lnTo>
                  <a:lnTo>
                    <a:pt x="12869420" y="6821664"/>
                  </a:lnTo>
                  <a:close/>
                </a:path>
                <a:path w="17877790" h="11304905">
                  <a:moveTo>
                    <a:pt x="12828259" y="6746105"/>
                  </a:moveTo>
                  <a:lnTo>
                    <a:pt x="12825114" y="6745158"/>
                  </a:lnTo>
                  <a:lnTo>
                    <a:pt x="12820067" y="6747740"/>
                  </a:lnTo>
                  <a:lnTo>
                    <a:pt x="12819117" y="6750886"/>
                  </a:lnTo>
                  <a:lnTo>
                    <a:pt x="12820409" y="6753409"/>
                  </a:lnTo>
                  <a:lnTo>
                    <a:pt x="12827424" y="6759164"/>
                  </a:lnTo>
                  <a:lnTo>
                    <a:pt x="12828995" y="6758256"/>
                  </a:lnTo>
                  <a:lnTo>
                    <a:pt x="12831520" y="6756965"/>
                  </a:lnTo>
                  <a:lnTo>
                    <a:pt x="12832466" y="6753818"/>
                  </a:lnTo>
                  <a:lnTo>
                    <a:pt x="12831174" y="6751295"/>
                  </a:lnTo>
                  <a:lnTo>
                    <a:pt x="12829550" y="6748629"/>
                  </a:lnTo>
                  <a:lnTo>
                    <a:pt x="12828259" y="6746105"/>
                  </a:lnTo>
                  <a:close/>
                </a:path>
                <a:path w="17877790" h="11304905">
                  <a:moveTo>
                    <a:pt x="12787385" y="6669879"/>
                  </a:moveTo>
                  <a:lnTo>
                    <a:pt x="12784237" y="6668931"/>
                  </a:lnTo>
                  <a:lnTo>
                    <a:pt x="12779191" y="6671513"/>
                  </a:lnTo>
                  <a:lnTo>
                    <a:pt x="12778244" y="6674661"/>
                  </a:lnTo>
                  <a:lnTo>
                    <a:pt x="12779535" y="6677183"/>
                  </a:lnTo>
                  <a:lnTo>
                    <a:pt x="12786550" y="6682938"/>
                  </a:lnTo>
                  <a:lnTo>
                    <a:pt x="12788121" y="6682030"/>
                  </a:lnTo>
                  <a:lnTo>
                    <a:pt x="12790645" y="6680740"/>
                  </a:lnTo>
                  <a:lnTo>
                    <a:pt x="12791592" y="6677592"/>
                  </a:lnTo>
                  <a:lnTo>
                    <a:pt x="12790302" y="6675068"/>
                  </a:lnTo>
                  <a:lnTo>
                    <a:pt x="12788676" y="6672402"/>
                  </a:lnTo>
                  <a:lnTo>
                    <a:pt x="12787385" y="6669879"/>
                  </a:lnTo>
                  <a:close/>
                </a:path>
                <a:path w="17877790" h="11304905">
                  <a:moveTo>
                    <a:pt x="12746846" y="6593795"/>
                  </a:moveTo>
                  <a:lnTo>
                    <a:pt x="12743698" y="6592848"/>
                  </a:lnTo>
                  <a:lnTo>
                    <a:pt x="12738650" y="6595429"/>
                  </a:lnTo>
                  <a:lnTo>
                    <a:pt x="12737704" y="6598576"/>
                  </a:lnTo>
                  <a:lnTo>
                    <a:pt x="12738995" y="6601100"/>
                  </a:lnTo>
                  <a:lnTo>
                    <a:pt x="12740619" y="6603766"/>
                  </a:lnTo>
                  <a:lnTo>
                    <a:pt x="12741336" y="6604861"/>
                  </a:lnTo>
                  <a:lnTo>
                    <a:pt x="12743196" y="6606049"/>
                  </a:lnTo>
                  <a:lnTo>
                    <a:pt x="12744531" y="6606619"/>
                  </a:lnTo>
                  <a:lnTo>
                    <a:pt x="12746151" y="6606520"/>
                  </a:lnTo>
                  <a:lnTo>
                    <a:pt x="12747580" y="6605946"/>
                  </a:lnTo>
                  <a:lnTo>
                    <a:pt x="12750104" y="6604655"/>
                  </a:lnTo>
                  <a:lnTo>
                    <a:pt x="12751053" y="6601508"/>
                  </a:lnTo>
                  <a:lnTo>
                    <a:pt x="12749761" y="6598985"/>
                  </a:lnTo>
                  <a:lnTo>
                    <a:pt x="12748136" y="6596318"/>
                  </a:lnTo>
                  <a:lnTo>
                    <a:pt x="12746846" y="6593795"/>
                  </a:lnTo>
                  <a:close/>
                </a:path>
                <a:path w="17877790" h="11304905">
                  <a:moveTo>
                    <a:pt x="12706588" y="6517042"/>
                  </a:moveTo>
                  <a:lnTo>
                    <a:pt x="12703443" y="6516095"/>
                  </a:lnTo>
                  <a:lnTo>
                    <a:pt x="12698396" y="6518678"/>
                  </a:lnTo>
                  <a:lnTo>
                    <a:pt x="12697447" y="6521824"/>
                  </a:lnTo>
                  <a:lnTo>
                    <a:pt x="12698738" y="6524348"/>
                  </a:lnTo>
                  <a:lnTo>
                    <a:pt x="12700363" y="6527013"/>
                  </a:lnTo>
                  <a:lnTo>
                    <a:pt x="12701080" y="6528108"/>
                  </a:lnTo>
                  <a:lnTo>
                    <a:pt x="12702941" y="6529296"/>
                  </a:lnTo>
                  <a:lnTo>
                    <a:pt x="12704276" y="6529866"/>
                  </a:lnTo>
                  <a:lnTo>
                    <a:pt x="12705897" y="6529768"/>
                  </a:lnTo>
                  <a:lnTo>
                    <a:pt x="12707325" y="6529193"/>
                  </a:lnTo>
                  <a:lnTo>
                    <a:pt x="12709848" y="6527903"/>
                  </a:lnTo>
                  <a:lnTo>
                    <a:pt x="12710796" y="6524757"/>
                  </a:lnTo>
                  <a:lnTo>
                    <a:pt x="12709505" y="6522233"/>
                  </a:lnTo>
                  <a:lnTo>
                    <a:pt x="12707879" y="6519566"/>
                  </a:lnTo>
                  <a:lnTo>
                    <a:pt x="12706588" y="6517042"/>
                  </a:lnTo>
                  <a:close/>
                </a:path>
                <a:path w="17877790" h="11304905">
                  <a:moveTo>
                    <a:pt x="12666810" y="6440100"/>
                  </a:moveTo>
                  <a:lnTo>
                    <a:pt x="12663663" y="6439152"/>
                  </a:lnTo>
                  <a:lnTo>
                    <a:pt x="12658616" y="6441734"/>
                  </a:lnTo>
                  <a:lnTo>
                    <a:pt x="12657668" y="6444881"/>
                  </a:lnTo>
                  <a:lnTo>
                    <a:pt x="12658960" y="6447405"/>
                  </a:lnTo>
                  <a:lnTo>
                    <a:pt x="12660443" y="6450404"/>
                  </a:lnTo>
                  <a:lnTo>
                    <a:pt x="12661160" y="6451499"/>
                  </a:lnTo>
                  <a:lnTo>
                    <a:pt x="12663018" y="6452687"/>
                  </a:lnTo>
                  <a:lnTo>
                    <a:pt x="12663161" y="6452353"/>
                  </a:lnTo>
                  <a:lnTo>
                    <a:pt x="12664496" y="6452923"/>
                  </a:lnTo>
                  <a:lnTo>
                    <a:pt x="12666115" y="6452824"/>
                  </a:lnTo>
                  <a:lnTo>
                    <a:pt x="12667544" y="6452250"/>
                  </a:lnTo>
                  <a:lnTo>
                    <a:pt x="12670068" y="6450960"/>
                  </a:lnTo>
                  <a:lnTo>
                    <a:pt x="12671017" y="6447813"/>
                  </a:lnTo>
                  <a:lnTo>
                    <a:pt x="12669727" y="6445289"/>
                  </a:lnTo>
                  <a:lnTo>
                    <a:pt x="12668101" y="6442624"/>
                  </a:lnTo>
                  <a:lnTo>
                    <a:pt x="12666810" y="6440100"/>
                  </a:lnTo>
                  <a:close/>
                </a:path>
                <a:path w="17877790" h="11304905">
                  <a:moveTo>
                    <a:pt x="12627079" y="6363967"/>
                  </a:moveTo>
                  <a:lnTo>
                    <a:pt x="12623933" y="6363019"/>
                  </a:lnTo>
                  <a:lnTo>
                    <a:pt x="12618885" y="6365600"/>
                  </a:lnTo>
                  <a:lnTo>
                    <a:pt x="12617939" y="6368747"/>
                  </a:lnTo>
                  <a:lnTo>
                    <a:pt x="12619229" y="6371271"/>
                  </a:lnTo>
                  <a:lnTo>
                    <a:pt x="12620854" y="6373937"/>
                  </a:lnTo>
                  <a:lnTo>
                    <a:pt x="12621571" y="6375032"/>
                  </a:lnTo>
                  <a:lnTo>
                    <a:pt x="12623430" y="6376220"/>
                  </a:lnTo>
                  <a:lnTo>
                    <a:pt x="12623288" y="6376554"/>
                  </a:lnTo>
                  <a:lnTo>
                    <a:pt x="12624622" y="6377123"/>
                  </a:lnTo>
                  <a:lnTo>
                    <a:pt x="12626244" y="6377026"/>
                  </a:lnTo>
                  <a:lnTo>
                    <a:pt x="12627673" y="6376452"/>
                  </a:lnTo>
                  <a:lnTo>
                    <a:pt x="12630197" y="6375160"/>
                  </a:lnTo>
                  <a:lnTo>
                    <a:pt x="12631143" y="6372013"/>
                  </a:lnTo>
                  <a:lnTo>
                    <a:pt x="12629853" y="6369490"/>
                  </a:lnTo>
                  <a:lnTo>
                    <a:pt x="12628370" y="6366491"/>
                  </a:lnTo>
                  <a:lnTo>
                    <a:pt x="12627079" y="6363967"/>
                  </a:lnTo>
                  <a:close/>
                </a:path>
                <a:path w="17877790" h="11304905">
                  <a:moveTo>
                    <a:pt x="12587634" y="6287165"/>
                  </a:moveTo>
                  <a:lnTo>
                    <a:pt x="12584488" y="6286218"/>
                  </a:lnTo>
                  <a:lnTo>
                    <a:pt x="12579441" y="6288801"/>
                  </a:lnTo>
                  <a:lnTo>
                    <a:pt x="12578492" y="6291946"/>
                  </a:lnTo>
                  <a:lnTo>
                    <a:pt x="12579782" y="6294470"/>
                  </a:lnTo>
                  <a:lnTo>
                    <a:pt x="12581407" y="6297136"/>
                  </a:lnTo>
                  <a:lnTo>
                    <a:pt x="12582125" y="6298230"/>
                  </a:lnTo>
                  <a:lnTo>
                    <a:pt x="12583986" y="6299419"/>
                  </a:lnTo>
                  <a:lnTo>
                    <a:pt x="12585321" y="6299988"/>
                  </a:lnTo>
                  <a:lnTo>
                    <a:pt x="12586942" y="6299890"/>
                  </a:lnTo>
                  <a:lnTo>
                    <a:pt x="12588369" y="6299317"/>
                  </a:lnTo>
                  <a:lnTo>
                    <a:pt x="12590893" y="6298025"/>
                  </a:lnTo>
                  <a:lnTo>
                    <a:pt x="12591841" y="6294879"/>
                  </a:lnTo>
                  <a:lnTo>
                    <a:pt x="12590549" y="6292355"/>
                  </a:lnTo>
                  <a:lnTo>
                    <a:pt x="12588924" y="6289689"/>
                  </a:lnTo>
                  <a:lnTo>
                    <a:pt x="12587634" y="6287165"/>
                  </a:lnTo>
                  <a:close/>
                </a:path>
                <a:path w="17877790" h="11304905">
                  <a:moveTo>
                    <a:pt x="12547854" y="6210223"/>
                  </a:moveTo>
                  <a:lnTo>
                    <a:pt x="12544707" y="6209274"/>
                  </a:lnTo>
                  <a:lnTo>
                    <a:pt x="12539661" y="6211856"/>
                  </a:lnTo>
                  <a:lnTo>
                    <a:pt x="12538713" y="6215003"/>
                  </a:lnTo>
                  <a:lnTo>
                    <a:pt x="12540004" y="6217528"/>
                  </a:lnTo>
                  <a:lnTo>
                    <a:pt x="12541629" y="6220194"/>
                  </a:lnTo>
                  <a:lnTo>
                    <a:pt x="12542347" y="6221288"/>
                  </a:lnTo>
                  <a:lnTo>
                    <a:pt x="12544205" y="6222475"/>
                  </a:lnTo>
                  <a:lnTo>
                    <a:pt x="12545541" y="6223045"/>
                  </a:lnTo>
                  <a:lnTo>
                    <a:pt x="12547161" y="6222948"/>
                  </a:lnTo>
                  <a:lnTo>
                    <a:pt x="12548589" y="6222373"/>
                  </a:lnTo>
                  <a:lnTo>
                    <a:pt x="12551113" y="6221082"/>
                  </a:lnTo>
                  <a:lnTo>
                    <a:pt x="12552062" y="6217935"/>
                  </a:lnTo>
                  <a:lnTo>
                    <a:pt x="12550771" y="6215413"/>
                  </a:lnTo>
                  <a:lnTo>
                    <a:pt x="12549146" y="6212746"/>
                  </a:lnTo>
                  <a:lnTo>
                    <a:pt x="12547854" y="6210223"/>
                  </a:lnTo>
                  <a:close/>
                </a:path>
                <a:path w="17877790" h="11304905">
                  <a:moveTo>
                    <a:pt x="12507932" y="6133613"/>
                  </a:moveTo>
                  <a:lnTo>
                    <a:pt x="12504785" y="6132665"/>
                  </a:lnTo>
                  <a:lnTo>
                    <a:pt x="12499738" y="6135248"/>
                  </a:lnTo>
                  <a:lnTo>
                    <a:pt x="12498790" y="6138394"/>
                  </a:lnTo>
                  <a:lnTo>
                    <a:pt x="12500082" y="6140917"/>
                  </a:lnTo>
                  <a:lnTo>
                    <a:pt x="12501707" y="6143583"/>
                  </a:lnTo>
                  <a:lnTo>
                    <a:pt x="12502424" y="6144678"/>
                  </a:lnTo>
                  <a:lnTo>
                    <a:pt x="12504285" y="6145867"/>
                  </a:lnTo>
                  <a:lnTo>
                    <a:pt x="12505621" y="6146437"/>
                  </a:lnTo>
                  <a:lnTo>
                    <a:pt x="12507240" y="6146338"/>
                  </a:lnTo>
                  <a:lnTo>
                    <a:pt x="12508669" y="6145764"/>
                  </a:lnTo>
                  <a:lnTo>
                    <a:pt x="12511192" y="6144474"/>
                  </a:lnTo>
                  <a:lnTo>
                    <a:pt x="12512139" y="6141326"/>
                  </a:lnTo>
                  <a:lnTo>
                    <a:pt x="12510849" y="6138803"/>
                  </a:lnTo>
                  <a:lnTo>
                    <a:pt x="12509223" y="6136137"/>
                  </a:lnTo>
                  <a:lnTo>
                    <a:pt x="12507932" y="6133613"/>
                  </a:lnTo>
                  <a:close/>
                </a:path>
                <a:path w="17877790" h="11304905">
                  <a:moveTo>
                    <a:pt x="12467869" y="6057338"/>
                  </a:moveTo>
                  <a:lnTo>
                    <a:pt x="12464722" y="6056390"/>
                  </a:lnTo>
                  <a:lnTo>
                    <a:pt x="12459675" y="6058972"/>
                  </a:lnTo>
                  <a:lnTo>
                    <a:pt x="12458727" y="6062119"/>
                  </a:lnTo>
                  <a:lnTo>
                    <a:pt x="12460019" y="6064642"/>
                  </a:lnTo>
                  <a:lnTo>
                    <a:pt x="12461642" y="6067308"/>
                  </a:lnTo>
                  <a:lnTo>
                    <a:pt x="12462359" y="6068403"/>
                  </a:lnTo>
                  <a:lnTo>
                    <a:pt x="12464220" y="6069591"/>
                  </a:lnTo>
                  <a:lnTo>
                    <a:pt x="12465555" y="6070161"/>
                  </a:lnTo>
                  <a:lnTo>
                    <a:pt x="12467175" y="6070062"/>
                  </a:lnTo>
                  <a:lnTo>
                    <a:pt x="12468604" y="6069488"/>
                  </a:lnTo>
                  <a:lnTo>
                    <a:pt x="12471127" y="6068198"/>
                  </a:lnTo>
                  <a:lnTo>
                    <a:pt x="12472076" y="6065051"/>
                  </a:lnTo>
                  <a:lnTo>
                    <a:pt x="12470785" y="6062527"/>
                  </a:lnTo>
                  <a:lnTo>
                    <a:pt x="12469160" y="6059860"/>
                  </a:lnTo>
                  <a:lnTo>
                    <a:pt x="12467869" y="6057338"/>
                  </a:lnTo>
                  <a:close/>
                </a:path>
                <a:path w="17877790" h="11304905">
                  <a:moveTo>
                    <a:pt x="12427470" y="5980920"/>
                  </a:moveTo>
                  <a:lnTo>
                    <a:pt x="12424324" y="5979973"/>
                  </a:lnTo>
                  <a:lnTo>
                    <a:pt x="12419278" y="5982554"/>
                  </a:lnTo>
                  <a:lnTo>
                    <a:pt x="12418329" y="5985700"/>
                  </a:lnTo>
                  <a:lnTo>
                    <a:pt x="12419619" y="5988224"/>
                  </a:lnTo>
                  <a:lnTo>
                    <a:pt x="12426635" y="5993979"/>
                  </a:lnTo>
                  <a:lnTo>
                    <a:pt x="12428206" y="5993070"/>
                  </a:lnTo>
                  <a:lnTo>
                    <a:pt x="12430730" y="5991779"/>
                  </a:lnTo>
                  <a:lnTo>
                    <a:pt x="12431677" y="5988633"/>
                  </a:lnTo>
                  <a:lnTo>
                    <a:pt x="12430386" y="5986109"/>
                  </a:lnTo>
                  <a:lnTo>
                    <a:pt x="12428761" y="5983442"/>
                  </a:lnTo>
                  <a:lnTo>
                    <a:pt x="12427470" y="5980920"/>
                  </a:lnTo>
                  <a:close/>
                </a:path>
                <a:path w="17877790" h="11304905">
                  <a:moveTo>
                    <a:pt x="12385978" y="5905218"/>
                  </a:moveTo>
                  <a:lnTo>
                    <a:pt x="12382830" y="5904270"/>
                  </a:lnTo>
                  <a:lnTo>
                    <a:pt x="12377782" y="5906853"/>
                  </a:lnTo>
                  <a:lnTo>
                    <a:pt x="12376836" y="5909999"/>
                  </a:lnTo>
                  <a:lnTo>
                    <a:pt x="12378128" y="5912522"/>
                  </a:lnTo>
                  <a:lnTo>
                    <a:pt x="12379752" y="5915188"/>
                  </a:lnTo>
                  <a:lnTo>
                    <a:pt x="12380326" y="5916617"/>
                  </a:lnTo>
                  <a:lnTo>
                    <a:pt x="12383665" y="5918042"/>
                  </a:lnTo>
                  <a:lnTo>
                    <a:pt x="12385143" y="5918277"/>
                  </a:lnTo>
                  <a:lnTo>
                    <a:pt x="12386713" y="5917369"/>
                  </a:lnTo>
                  <a:lnTo>
                    <a:pt x="12389237" y="5916079"/>
                  </a:lnTo>
                  <a:lnTo>
                    <a:pt x="12390185" y="5912931"/>
                  </a:lnTo>
                  <a:lnTo>
                    <a:pt x="12388893" y="5910408"/>
                  </a:lnTo>
                  <a:lnTo>
                    <a:pt x="12387268" y="5907742"/>
                  </a:lnTo>
                  <a:lnTo>
                    <a:pt x="12385978" y="5905218"/>
                  </a:lnTo>
                  <a:close/>
                </a:path>
                <a:path w="17877790" h="11304905">
                  <a:moveTo>
                    <a:pt x="12343674" y="5829565"/>
                  </a:moveTo>
                  <a:lnTo>
                    <a:pt x="12340528" y="5828619"/>
                  </a:lnTo>
                  <a:lnTo>
                    <a:pt x="12335482" y="5831201"/>
                  </a:lnTo>
                  <a:lnTo>
                    <a:pt x="12334867" y="5834490"/>
                  </a:lnTo>
                  <a:lnTo>
                    <a:pt x="12336157" y="5837013"/>
                  </a:lnTo>
                  <a:lnTo>
                    <a:pt x="12337782" y="5839679"/>
                  </a:lnTo>
                  <a:lnTo>
                    <a:pt x="12338357" y="5841108"/>
                  </a:lnTo>
                  <a:lnTo>
                    <a:pt x="12341696" y="5842532"/>
                  </a:lnTo>
                  <a:lnTo>
                    <a:pt x="12343315" y="5842434"/>
                  </a:lnTo>
                  <a:lnTo>
                    <a:pt x="12344886" y="5841525"/>
                  </a:lnTo>
                  <a:lnTo>
                    <a:pt x="12347076" y="5840092"/>
                  </a:lnTo>
                  <a:lnTo>
                    <a:pt x="12348023" y="5836945"/>
                  </a:lnTo>
                  <a:lnTo>
                    <a:pt x="12346733" y="5834421"/>
                  </a:lnTo>
                  <a:lnTo>
                    <a:pt x="12345108" y="5831755"/>
                  </a:lnTo>
                  <a:lnTo>
                    <a:pt x="12343674" y="5829565"/>
                  </a:lnTo>
                  <a:close/>
                </a:path>
                <a:path w="17877790" h="11304905">
                  <a:moveTo>
                    <a:pt x="12301088" y="5754582"/>
                  </a:moveTo>
                  <a:lnTo>
                    <a:pt x="12297798" y="5753968"/>
                  </a:lnTo>
                  <a:lnTo>
                    <a:pt x="12292751" y="5756549"/>
                  </a:lnTo>
                  <a:lnTo>
                    <a:pt x="12292135" y="5759839"/>
                  </a:lnTo>
                  <a:lnTo>
                    <a:pt x="12293427" y="5762363"/>
                  </a:lnTo>
                  <a:lnTo>
                    <a:pt x="12295052" y="5765028"/>
                  </a:lnTo>
                  <a:lnTo>
                    <a:pt x="12295627" y="5766457"/>
                  </a:lnTo>
                  <a:lnTo>
                    <a:pt x="12298964" y="5767881"/>
                  </a:lnTo>
                  <a:lnTo>
                    <a:pt x="12300585" y="5767783"/>
                  </a:lnTo>
                  <a:lnTo>
                    <a:pt x="12302156" y="5766876"/>
                  </a:lnTo>
                  <a:lnTo>
                    <a:pt x="12304680" y="5765584"/>
                  </a:lnTo>
                  <a:lnTo>
                    <a:pt x="12305295" y="5762295"/>
                  </a:lnTo>
                  <a:lnTo>
                    <a:pt x="12304003" y="5759772"/>
                  </a:lnTo>
                  <a:lnTo>
                    <a:pt x="12302378" y="5757106"/>
                  </a:lnTo>
                  <a:lnTo>
                    <a:pt x="12301088" y="5754582"/>
                  </a:lnTo>
                  <a:close/>
                </a:path>
                <a:path w="17877790" h="11304905">
                  <a:moveTo>
                    <a:pt x="12257404" y="5680313"/>
                  </a:moveTo>
                  <a:lnTo>
                    <a:pt x="12254114" y="5679699"/>
                  </a:lnTo>
                  <a:lnTo>
                    <a:pt x="12249066" y="5682282"/>
                  </a:lnTo>
                  <a:lnTo>
                    <a:pt x="12248454" y="5685571"/>
                  </a:lnTo>
                  <a:lnTo>
                    <a:pt x="12249745" y="5688095"/>
                  </a:lnTo>
                  <a:lnTo>
                    <a:pt x="12251370" y="5690761"/>
                  </a:lnTo>
                  <a:lnTo>
                    <a:pt x="12251610" y="5692046"/>
                  </a:lnTo>
                  <a:lnTo>
                    <a:pt x="12255283" y="5693613"/>
                  </a:lnTo>
                  <a:lnTo>
                    <a:pt x="12256903" y="5693515"/>
                  </a:lnTo>
                  <a:lnTo>
                    <a:pt x="12258474" y="5692608"/>
                  </a:lnTo>
                  <a:lnTo>
                    <a:pt x="12260997" y="5691316"/>
                  </a:lnTo>
                  <a:lnTo>
                    <a:pt x="12261611" y="5688026"/>
                  </a:lnTo>
                  <a:lnTo>
                    <a:pt x="12260320" y="5685503"/>
                  </a:lnTo>
                  <a:lnTo>
                    <a:pt x="12258694" y="5682837"/>
                  </a:lnTo>
                  <a:lnTo>
                    <a:pt x="12257404" y="5680313"/>
                  </a:lnTo>
                  <a:close/>
                </a:path>
                <a:path w="17877790" h="11304905">
                  <a:moveTo>
                    <a:pt x="12211150" y="5606527"/>
                  </a:moveTo>
                  <a:lnTo>
                    <a:pt x="12208002" y="5605579"/>
                  </a:lnTo>
                  <a:lnTo>
                    <a:pt x="12203339" y="5609113"/>
                  </a:lnTo>
                  <a:lnTo>
                    <a:pt x="12202601" y="5611561"/>
                  </a:lnTo>
                  <a:lnTo>
                    <a:pt x="12202390" y="5612260"/>
                  </a:lnTo>
                  <a:lnTo>
                    <a:pt x="12204157" y="5614593"/>
                  </a:lnTo>
                  <a:lnTo>
                    <a:pt x="12205782" y="5617259"/>
                  </a:lnTo>
                  <a:lnTo>
                    <a:pt x="12206022" y="5618544"/>
                  </a:lnTo>
                  <a:lnTo>
                    <a:pt x="12208027" y="5619399"/>
                  </a:lnTo>
                  <a:lnTo>
                    <a:pt x="12208169" y="5619065"/>
                  </a:lnTo>
                  <a:lnTo>
                    <a:pt x="12209837" y="5619777"/>
                  </a:lnTo>
                  <a:lnTo>
                    <a:pt x="12216309" y="5613858"/>
                  </a:lnTo>
                  <a:lnTo>
                    <a:pt x="12214542" y="5611526"/>
                  </a:lnTo>
                  <a:lnTo>
                    <a:pt x="12212917" y="5608859"/>
                  </a:lnTo>
                  <a:lnTo>
                    <a:pt x="12211150" y="5606527"/>
                  </a:lnTo>
                  <a:close/>
                </a:path>
                <a:path w="17877790" h="11304905">
                  <a:moveTo>
                    <a:pt x="12164516" y="5534551"/>
                  </a:moveTo>
                  <a:lnTo>
                    <a:pt x="12161368" y="5533603"/>
                  </a:lnTo>
                  <a:lnTo>
                    <a:pt x="12156705" y="5537138"/>
                  </a:lnTo>
                  <a:lnTo>
                    <a:pt x="12155968" y="5539586"/>
                  </a:lnTo>
                  <a:lnTo>
                    <a:pt x="12155758" y="5540286"/>
                  </a:lnTo>
                  <a:lnTo>
                    <a:pt x="12157525" y="5542617"/>
                  </a:lnTo>
                  <a:lnTo>
                    <a:pt x="12159148" y="5545282"/>
                  </a:lnTo>
                  <a:lnTo>
                    <a:pt x="12159865" y="5546377"/>
                  </a:lnTo>
                  <a:lnTo>
                    <a:pt x="12163203" y="5547801"/>
                  </a:lnTo>
                  <a:lnTo>
                    <a:pt x="12164824" y="5547703"/>
                  </a:lnTo>
                  <a:lnTo>
                    <a:pt x="12166395" y="5546795"/>
                  </a:lnTo>
                  <a:lnTo>
                    <a:pt x="12168726" y="5545028"/>
                  </a:lnTo>
                  <a:lnTo>
                    <a:pt x="12169464" y="5542581"/>
                  </a:lnTo>
                  <a:lnTo>
                    <a:pt x="12169675" y="5541881"/>
                  </a:lnTo>
                  <a:lnTo>
                    <a:pt x="12167908" y="5539549"/>
                  </a:lnTo>
                  <a:lnTo>
                    <a:pt x="12166283" y="5536884"/>
                  </a:lnTo>
                  <a:lnTo>
                    <a:pt x="12164516" y="5534551"/>
                  </a:lnTo>
                  <a:close/>
                </a:path>
                <a:path w="17877790" h="11304905">
                  <a:moveTo>
                    <a:pt x="1682204" y="1060777"/>
                  </a:moveTo>
                  <a:lnTo>
                    <a:pt x="1673858" y="1057217"/>
                  </a:lnTo>
                  <a:lnTo>
                    <a:pt x="1671001" y="1058365"/>
                  </a:lnTo>
                  <a:lnTo>
                    <a:pt x="1668723" y="1063706"/>
                  </a:lnTo>
                  <a:lnTo>
                    <a:pt x="1669871" y="1066563"/>
                  </a:lnTo>
                  <a:lnTo>
                    <a:pt x="1678217" y="1070123"/>
                  </a:lnTo>
                  <a:lnTo>
                    <a:pt x="1681075" y="1068975"/>
                  </a:lnTo>
                  <a:lnTo>
                    <a:pt x="1683353" y="1063633"/>
                  </a:lnTo>
                  <a:lnTo>
                    <a:pt x="1682204" y="1060777"/>
                  </a:lnTo>
                  <a:close/>
                </a:path>
                <a:path w="17877790" h="11304905">
                  <a:moveTo>
                    <a:pt x="1602419" y="1026743"/>
                  </a:moveTo>
                  <a:lnTo>
                    <a:pt x="1594073" y="1023183"/>
                  </a:lnTo>
                  <a:lnTo>
                    <a:pt x="1591217" y="1024331"/>
                  </a:lnTo>
                  <a:lnTo>
                    <a:pt x="1589081" y="1029338"/>
                  </a:lnTo>
                  <a:lnTo>
                    <a:pt x="1590086" y="1032530"/>
                  </a:lnTo>
                  <a:lnTo>
                    <a:pt x="1598432" y="1036090"/>
                  </a:lnTo>
                  <a:lnTo>
                    <a:pt x="1601289" y="1034941"/>
                  </a:lnTo>
                  <a:lnTo>
                    <a:pt x="1603425" y="1029934"/>
                  </a:lnTo>
                  <a:lnTo>
                    <a:pt x="1602419" y="1026743"/>
                  </a:lnTo>
                  <a:close/>
                </a:path>
                <a:path w="17877790" h="11304905">
                  <a:moveTo>
                    <a:pt x="1762082" y="1093666"/>
                  </a:moveTo>
                  <a:lnTo>
                    <a:pt x="1756407" y="1091245"/>
                  </a:lnTo>
                  <a:lnTo>
                    <a:pt x="1753594" y="1090440"/>
                  </a:lnTo>
                  <a:lnTo>
                    <a:pt x="1750737" y="1091588"/>
                  </a:lnTo>
                  <a:lnTo>
                    <a:pt x="1748459" y="1096929"/>
                  </a:lnTo>
                  <a:lnTo>
                    <a:pt x="1749607" y="1099787"/>
                  </a:lnTo>
                  <a:lnTo>
                    <a:pt x="1755616" y="1102350"/>
                  </a:lnTo>
                  <a:lnTo>
                    <a:pt x="1758429" y="1103155"/>
                  </a:lnTo>
                  <a:lnTo>
                    <a:pt x="1761287" y="1102006"/>
                  </a:lnTo>
                  <a:lnTo>
                    <a:pt x="1762426" y="1099336"/>
                  </a:lnTo>
                  <a:lnTo>
                    <a:pt x="1763130" y="1096875"/>
                  </a:lnTo>
                  <a:lnTo>
                    <a:pt x="1763231" y="1096523"/>
                  </a:lnTo>
                  <a:lnTo>
                    <a:pt x="1762082" y="1093666"/>
                  </a:lnTo>
                  <a:close/>
                </a:path>
                <a:path w="17877790" h="11304905">
                  <a:moveTo>
                    <a:pt x="1523730" y="991993"/>
                  </a:moveTo>
                  <a:lnTo>
                    <a:pt x="1515384" y="988433"/>
                  </a:lnTo>
                  <a:lnTo>
                    <a:pt x="1512193" y="989438"/>
                  </a:lnTo>
                  <a:lnTo>
                    <a:pt x="1509915" y="994779"/>
                  </a:lnTo>
                  <a:lnTo>
                    <a:pt x="1510921" y="997971"/>
                  </a:lnTo>
                  <a:lnTo>
                    <a:pt x="1519266" y="1001531"/>
                  </a:lnTo>
                  <a:lnTo>
                    <a:pt x="1522458" y="1000524"/>
                  </a:lnTo>
                  <a:lnTo>
                    <a:pt x="1524736" y="995183"/>
                  </a:lnTo>
                  <a:lnTo>
                    <a:pt x="1523730" y="991993"/>
                  </a:lnTo>
                  <a:close/>
                </a:path>
                <a:path w="17877790" h="11304905">
                  <a:moveTo>
                    <a:pt x="1842436" y="1126364"/>
                  </a:moveTo>
                  <a:lnTo>
                    <a:pt x="1836761" y="1123943"/>
                  </a:lnTo>
                  <a:lnTo>
                    <a:pt x="1833948" y="1123138"/>
                  </a:lnTo>
                  <a:lnTo>
                    <a:pt x="1831091" y="1124287"/>
                  </a:lnTo>
                  <a:lnTo>
                    <a:pt x="1828813" y="1129627"/>
                  </a:lnTo>
                  <a:lnTo>
                    <a:pt x="1829961" y="1132485"/>
                  </a:lnTo>
                  <a:lnTo>
                    <a:pt x="1835970" y="1135048"/>
                  </a:lnTo>
                  <a:lnTo>
                    <a:pt x="1838783" y="1135853"/>
                  </a:lnTo>
                  <a:lnTo>
                    <a:pt x="1841641" y="1134704"/>
                  </a:lnTo>
                  <a:lnTo>
                    <a:pt x="1842780" y="1132034"/>
                  </a:lnTo>
                  <a:lnTo>
                    <a:pt x="1843484" y="1129574"/>
                  </a:lnTo>
                  <a:lnTo>
                    <a:pt x="1843585" y="1129222"/>
                  </a:lnTo>
                  <a:lnTo>
                    <a:pt x="1842436" y="1126364"/>
                  </a:lnTo>
                  <a:close/>
                </a:path>
                <a:path w="17877790" h="11304905">
                  <a:moveTo>
                    <a:pt x="1444991" y="956432"/>
                  </a:moveTo>
                  <a:lnTo>
                    <a:pt x="1436645" y="952872"/>
                  </a:lnTo>
                  <a:lnTo>
                    <a:pt x="1433454" y="953879"/>
                  </a:lnTo>
                  <a:lnTo>
                    <a:pt x="1431176" y="959219"/>
                  </a:lnTo>
                  <a:lnTo>
                    <a:pt x="1432182" y="962411"/>
                  </a:lnTo>
                  <a:lnTo>
                    <a:pt x="1440528" y="965970"/>
                  </a:lnTo>
                  <a:lnTo>
                    <a:pt x="1443719" y="964964"/>
                  </a:lnTo>
                  <a:lnTo>
                    <a:pt x="1445997" y="959624"/>
                  </a:lnTo>
                  <a:lnTo>
                    <a:pt x="1444991" y="956432"/>
                  </a:lnTo>
                  <a:close/>
                </a:path>
                <a:path w="17877790" h="11304905">
                  <a:moveTo>
                    <a:pt x="1922884" y="1157918"/>
                  </a:moveTo>
                  <a:lnTo>
                    <a:pt x="1914539" y="1154358"/>
                  </a:lnTo>
                  <a:lnTo>
                    <a:pt x="1911539" y="1155841"/>
                  </a:lnTo>
                  <a:lnTo>
                    <a:pt x="1909260" y="1161182"/>
                  </a:lnTo>
                  <a:lnTo>
                    <a:pt x="1910409" y="1164039"/>
                  </a:lnTo>
                  <a:lnTo>
                    <a:pt x="1919088" y="1167741"/>
                  </a:lnTo>
                  <a:lnTo>
                    <a:pt x="1922088" y="1166259"/>
                  </a:lnTo>
                  <a:lnTo>
                    <a:pt x="1924366" y="1160918"/>
                  </a:lnTo>
                  <a:lnTo>
                    <a:pt x="1922884" y="1157918"/>
                  </a:lnTo>
                  <a:close/>
                </a:path>
                <a:path w="17877790" h="11304905">
                  <a:moveTo>
                    <a:pt x="1366680" y="919870"/>
                  </a:moveTo>
                  <a:lnTo>
                    <a:pt x="1358334" y="916310"/>
                  </a:lnTo>
                  <a:lnTo>
                    <a:pt x="1355142" y="917317"/>
                  </a:lnTo>
                  <a:lnTo>
                    <a:pt x="1352864" y="922658"/>
                  </a:lnTo>
                  <a:lnTo>
                    <a:pt x="1353871" y="925848"/>
                  </a:lnTo>
                  <a:lnTo>
                    <a:pt x="1362216" y="929408"/>
                  </a:lnTo>
                  <a:lnTo>
                    <a:pt x="1365407" y="928403"/>
                  </a:lnTo>
                  <a:lnTo>
                    <a:pt x="1367686" y="923062"/>
                  </a:lnTo>
                  <a:lnTo>
                    <a:pt x="1366680" y="919870"/>
                  </a:lnTo>
                  <a:close/>
                </a:path>
                <a:path w="17877790" h="11304905">
                  <a:moveTo>
                    <a:pt x="2003474" y="1189139"/>
                  </a:moveTo>
                  <a:lnTo>
                    <a:pt x="1995128" y="1185579"/>
                  </a:lnTo>
                  <a:lnTo>
                    <a:pt x="1992129" y="1187061"/>
                  </a:lnTo>
                  <a:lnTo>
                    <a:pt x="1989850" y="1192402"/>
                  </a:lnTo>
                  <a:lnTo>
                    <a:pt x="1990999" y="1195259"/>
                  </a:lnTo>
                  <a:lnTo>
                    <a:pt x="1993669" y="1196399"/>
                  </a:lnTo>
                  <a:lnTo>
                    <a:pt x="1994146" y="1196207"/>
                  </a:lnTo>
                  <a:lnTo>
                    <a:pt x="1999821" y="1198628"/>
                  </a:lnTo>
                  <a:lnTo>
                    <a:pt x="2002821" y="1197145"/>
                  </a:lnTo>
                  <a:lnTo>
                    <a:pt x="2004956" y="1192138"/>
                  </a:lnTo>
                  <a:lnTo>
                    <a:pt x="2003474" y="1189139"/>
                  </a:lnTo>
                  <a:close/>
                </a:path>
                <a:path w="17877790" h="11304905">
                  <a:moveTo>
                    <a:pt x="1288652" y="882641"/>
                  </a:moveTo>
                  <a:lnTo>
                    <a:pt x="1283311" y="880363"/>
                  </a:lnTo>
                  <a:lnTo>
                    <a:pt x="1279771" y="887928"/>
                  </a:lnTo>
                  <a:lnTo>
                    <a:pt x="1278848" y="889901"/>
                  </a:lnTo>
                  <a:lnTo>
                    <a:pt x="1284189" y="892179"/>
                  </a:lnTo>
                  <a:lnTo>
                    <a:pt x="1287380" y="891174"/>
                  </a:lnTo>
                  <a:lnTo>
                    <a:pt x="1289517" y="886166"/>
                  </a:lnTo>
                  <a:lnTo>
                    <a:pt x="1288652" y="882641"/>
                  </a:lnTo>
                  <a:close/>
                </a:path>
                <a:path w="17877790" h="11304905">
                  <a:moveTo>
                    <a:pt x="2084349" y="1219691"/>
                  </a:moveTo>
                  <a:lnTo>
                    <a:pt x="2076003" y="1216131"/>
                  </a:lnTo>
                  <a:lnTo>
                    <a:pt x="2073003" y="1217614"/>
                  </a:lnTo>
                  <a:lnTo>
                    <a:pt x="2070725" y="1222955"/>
                  </a:lnTo>
                  <a:lnTo>
                    <a:pt x="2071873" y="1225813"/>
                  </a:lnTo>
                  <a:lnTo>
                    <a:pt x="2074544" y="1226952"/>
                  </a:lnTo>
                  <a:lnTo>
                    <a:pt x="2075020" y="1226761"/>
                  </a:lnTo>
                  <a:lnTo>
                    <a:pt x="2080695" y="1229181"/>
                  </a:lnTo>
                  <a:lnTo>
                    <a:pt x="2083696" y="1227699"/>
                  </a:lnTo>
                  <a:lnTo>
                    <a:pt x="2085974" y="1222358"/>
                  </a:lnTo>
                  <a:lnTo>
                    <a:pt x="2084349" y="1219691"/>
                  </a:lnTo>
                  <a:close/>
                </a:path>
                <a:path w="17877790" h="11304905">
                  <a:moveTo>
                    <a:pt x="1203183" y="840659"/>
                  </a:moveTo>
                  <a:lnTo>
                    <a:pt x="1199993" y="841665"/>
                  </a:lnTo>
                  <a:lnTo>
                    <a:pt x="1198853" y="844336"/>
                  </a:lnTo>
                  <a:lnTo>
                    <a:pt x="1197380" y="846863"/>
                  </a:lnTo>
                  <a:lnTo>
                    <a:pt x="1198386" y="850055"/>
                  </a:lnTo>
                  <a:lnTo>
                    <a:pt x="1200915" y="851528"/>
                  </a:lnTo>
                  <a:lnTo>
                    <a:pt x="1206590" y="853949"/>
                  </a:lnTo>
                  <a:lnTo>
                    <a:pt x="1209638" y="853276"/>
                  </a:lnTo>
                  <a:lnTo>
                    <a:pt x="1210777" y="850606"/>
                  </a:lnTo>
                  <a:lnTo>
                    <a:pt x="1212251" y="848077"/>
                  </a:lnTo>
                  <a:lnTo>
                    <a:pt x="1211244" y="844887"/>
                  </a:lnTo>
                  <a:lnTo>
                    <a:pt x="1208716" y="843414"/>
                  </a:lnTo>
                  <a:lnTo>
                    <a:pt x="1205711" y="842132"/>
                  </a:lnTo>
                  <a:lnTo>
                    <a:pt x="1203183" y="840659"/>
                  </a:lnTo>
                  <a:close/>
                </a:path>
                <a:path w="17877790" h="11304905">
                  <a:moveTo>
                    <a:pt x="2165508" y="1249577"/>
                  </a:moveTo>
                  <a:lnTo>
                    <a:pt x="2157163" y="1246017"/>
                  </a:lnTo>
                  <a:lnTo>
                    <a:pt x="2154163" y="1247500"/>
                  </a:lnTo>
                  <a:lnTo>
                    <a:pt x="2151885" y="1252840"/>
                  </a:lnTo>
                  <a:lnTo>
                    <a:pt x="2153033" y="1255697"/>
                  </a:lnTo>
                  <a:lnTo>
                    <a:pt x="2155704" y="1256837"/>
                  </a:lnTo>
                  <a:lnTo>
                    <a:pt x="2156180" y="1256645"/>
                  </a:lnTo>
                  <a:lnTo>
                    <a:pt x="2161855" y="1259066"/>
                  </a:lnTo>
                  <a:lnTo>
                    <a:pt x="2164855" y="1257584"/>
                  </a:lnTo>
                  <a:lnTo>
                    <a:pt x="2167133" y="1252243"/>
                  </a:lnTo>
                  <a:lnTo>
                    <a:pt x="2165508" y="1249577"/>
                  </a:lnTo>
                  <a:close/>
                </a:path>
                <a:path w="17877790" h="11304905">
                  <a:moveTo>
                    <a:pt x="1126153" y="801093"/>
                  </a:moveTo>
                  <a:lnTo>
                    <a:pt x="1122629" y="801956"/>
                  </a:lnTo>
                  <a:lnTo>
                    <a:pt x="1121489" y="804627"/>
                  </a:lnTo>
                  <a:lnTo>
                    <a:pt x="1120016" y="807156"/>
                  </a:lnTo>
                  <a:lnTo>
                    <a:pt x="1121023" y="810347"/>
                  </a:lnTo>
                  <a:lnTo>
                    <a:pt x="1123551" y="811820"/>
                  </a:lnTo>
                  <a:lnTo>
                    <a:pt x="1129226" y="814240"/>
                  </a:lnTo>
                  <a:lnTo>
                    <a:pt x="1132275" y="813568"/>
                  </a:lnTo>
                  <a:lnTo>
                    <a:pt x="1133414" y="810898"/>
                  </a:lnTo>
                  <a:lnTo>
                    <a:pt x="1134887" y="808369"/>
                  </a:lnTo>
                  <a:lnTo>
                    <a:pt x="1133880" y="805178"/>
                  </a:lnTo>
                  <a:lnTo>
                    <a:pt x="1131352" y="803705"/>
                  </a:lnTo>
                  <a:lnTo>
                    <a:pt x="1128348" y="802424"/>
                  </a:lnTo>
                  <a:lnTo>
                    <a:pt x="1126153" y="801093"/>
                  </a:lnTo>
                  <a:close/>
                </a:path>
                <a:path w="17877790" h="11304905">
                  <a:moveTo>
                    <a:pt x="2246476" y="1278986"/>
                  </a:moveTo>
                  <a:lnTo>
                    <a:pt x="2238464" y="1275568"/>
                  </a:lnTo>
                  <a:lnTo>
                    <a:pt x="2235465" y="1277050"/>
                  </a:lnTo>
                  <a:lnTo>
                    <a:pt x="2233328" y="1282058"/>
                  </a:lnTo>
                  <a:lnTo>
                    <a:pt x="2234477" y="1284915"/>
                  </a:lnTo>
                  <a:lnTo>
                    <a:pt x="2242823" y="1288475"/>
                  </a:lnTo>
                  <a:lnTo>
                    <a:pt x="2245823" y="1286993"/>
                  </a:lnTo>
                  <a:lnTo>
                    <a:pt x="2248102" y="1281651"/>
                  </a:lnTo>
                  <a:lnTo>
                    <a:pt x="2246476" y="1278986"/>
                  </a:lnTo>
                  <a:close/>
                </a:path>
                <a:path w="17877790" h="11304905">
                  <a:moveTo>
                    <a:pt x="2328206" y="1307536"/>
                  </a:moveTo>
                  <a:lnTo>
                    <a:pt x="2325392" y="1306730"/>
                  </a:lnTo>
                  <a:lnTo>
                    <a:pt x="2319718" y="1304310"/>
                  </a:lnTo>
                  <a:lnTo>
                    <a:pt x="2317052" y="1305934"/>
                  </a:lnTo>
                  <a:lnTo>
                    <a:pt x="2314916" y="1310941"/>
                  </a:lnTo>
                  <a:lnTo>
                    <a:pt x="2316398" y="1313941"/>
                  </a:lnTo>
                  <a:lnTo>
                    <a:pt x="2324744" y="1317501"/>
                  </a:lnTo>
                  <a:lnTo>
                    <a:pt x="2327410" y="1315876"/>
                  </a:lnTo>
                  <a:lnTo>
                    <a:pt x="2329688" y="1310535"/>
                  </a:lnTo>
                  <a:lnTo>
                    <a:pt x="2328206" y="1307536"/>
                  </a:lnTo>
                  <a:close/>
                </a:path>
                <a:path w="17877790" h="11304905">
                  <a:moveTo>
                    <a:pt x="1049742" y="761002"/>
                  </a:moveTo>
                  <a:lnTo>
                    <a:pt x="1046217" y="761866"/>
                  </a:lnTo>
                  <a:lnTo>
                    <a:pt x="1045078" y="764536"/>
                  </a:lnTo>
                  <a:lnTo>
                    <a:pt x="1043605" y="767063"/>
                  </a:lnTo>
                  <a:lnTo>
                    <a:pt x="1044611" y="770255"/>
                  </a:lnTo>
                  <a:lnTo>
                    <a:pt x="1047139" y="771728"/>
                  </a:lnTo>
                  <a:lnTo>
                    <a:pt x="1053148" y="774291"/>
                  </a:lnTo>
                  <a:lnTo>
                    <a:pt x="1056340" y="773285"/>
                  </a:lnTo>
                  <a:lnTo>
                    <a:pt x="1057336" y="770949"/>
                  </a:lnTo>
                  <a:lnTo>
                    <a:pt x="1058809" y="768420"/>
                  </a:lnTo>
                  <a:lnTo>
                    <a:pt x="1057803" y="765229"/>
                  </a:lnTo>
                  <a:lnTo>
                    <a:pt x="1055275" y="763756"/>
                  </a:lnTo>
                  <a:lnTo>
                    <a:pt x="1052270" y="762475"/>
                  </a:lnTo>
                  <a:lnTo>
                    <a:pt x="1049742" y="761002"/>
                  </a:lnTo>
                  <a:close/>
                </a:path>
                <a:path w="17877790" h="11304905">
                  <a:moveTo>
                    <a:pt x="2409743" y="1335609"/>
                  </a:moveTo>
                  <a:lnTo>
                    <a:pt x="2406931" y="1334803"/>
                  </a:lnTo>
                  <a:lnTo>
                    <a:pt x="2401256" y="1332382"/>
                  </a:lnTo>
                  <a:lnTo>
                    <a:pt x="2398590" y="1334007"/>
                  </a:lnTo>
                  <a:lnTo>
                    <a:pt x="2396453" y="1339016"/>
                  </a:lnTo>
                  <a:lnTo>
                    <a:pt x="2397936" y="1342015"/>
                  </a:lnTo>
                  <a:lnTo>
                    <a:pt x="2406282" y="1345575"/>
                  </a:lnTo>
                  <a:lnTo>
                    <a:pt x="2408948" y="1343950"/>
                  </a:lnTo>
                  <a:lnTo>
                    <a:pt x="2411226" y="1338608"/>
                  </a:lnTo>
                  <a:lnTo>
                    <a:pt x="2409743" y="1335609"/>
                  </a:lnTo>
                  <a:close/>
                </a:path>
                <a:path w="17877790" h="11304905">
                  <a:moveTo>
                    <a:pt x="973375" y="718956"/>
                  </a:moveTo>
                  <a:lnTo>
                    <a:pt x="970184" y="719962"/>
                  </a:lnTo>
                  <a:lnTo>
                    <a:pt x="967238" y="725019"/>
                  </a:lnTo>
                  <a:lnTo>
                    <a:pt x="968244" y="728210"/>
                  </a:lnTo>
                  <a:lnTo>
                    <a:pt x="970630" y="730016"/>
                  </a:lnTo>
                  <a:lnTo>
                    <a:pt x="976639" y="732579"/>
                  </a:lnTo>
                  <a:lnTo>
                    <a:pt x="979830" y="731574"/>
                  </a:lnTo>
                  <a:lnTo>
                    <a:pt x="980827" y="729237"/>
                  </a:lnTo>
                  <a:lnTo>
                    <a:pt x="982300" y="726709"/>
                  </a:lnTo>
                  <a:lnTo>
                    <a:pt x="981293" y="723517"/>
                  </a:lnTo>
                  <a:lnTo>
                    <a:pt x="978908" y="721710"/>
                  </a:lnTo>
                  <a:lnTo>
                    <a:pt x="975903" y="720429"/>
                  </a:lnTo>
                  <a:lnTo>
                    <a:pt x="973375" y="718956"/>
                  </a:lnTo>
                  <a:close/>
                </a:path>
                <a:path w="17877790" h="11304905">
                  <a:moveTo>
                    <a:pt x="2491757" y="1363492"/>
                  </a:moveTo>
                  <a:lnTo>
                    <a:pt x="2488944" y="1362686"/>
                  </a:lnTo>
                  <a:lnTo>
                    <a:pt x="2483269" y="1360266"/>
                  </a:lnTo>
                  <a:lnTo>
                    <a:pt x="2480604" y="1361890"/>
                  </a:lnTo>
                  <a:lnTo>
                    <a:pt x="2478468" y="1366897"/>
                  </a:lnTo>
                  <a:lnTo>
                    <a:pt x="2479950" y="1369897"/>
                  </a:lnTo>
                  <a:lnTo>
                    <a:pt x="2482287" y="1370894"/>
                  </a:lnTo>
                  <a:lnTo>
                    <a:pt x="2482429" y="1370560"/>
                  </a:lnTo>
                  <a:lnTo>
                    <a:pt x="2488438" y="1373123"/>
                  </a:lnTo>
                  <a:lnTo>
                    <a:pt x="2491104" y="1371498"/>
                  </a:lnTo>
                  <a:lnTo>
                    <a:pt x="2493240" y="1366491"/>
                  </a:lnTo>
                  <a:lnTo>
                    <a:pt x="2491757" y="1363492"/>
                  </a:lnTo>
                  <a:close/>
                </a:path>
                <a:path w="17877790" h="11304905">
                  <a:moveTo>
                    <a:pt x="12116263" y="5462673"/>
                  </a:moveTo>
                  <a:lnTo>
                    <a:pt x="12112973" y="5462059"/>
                  </a:lnTo>
                  <a:lnTo>
                    <a:pt x="12110641" y="5463827"/>
                  </a:lnTo>
                  <a:lnTo>
                    <a:pt x="12107974" y="5465452"/>
                  </a:lnTo>
                  <a:lnTo>
                    <a:pt x="12107362" y="5468741"/>
                  </a:lnTo>
                  <a:lnTo>
                    <a:pt x="12109129" y="5471074"/>
                  </a:lnTo>
                  <a:lnTo>
                    <a:pt x="12110753" y="5473738"/>
                  </a:lnTo>
                  <a:lnTo>
                    <a:pt x="12111469" y="5474833"/>
                  </a:lnTo>
                  <a:lnTo>
                    <a:pt x="12113139" y="5475545"/>
                  </a:lnTo>
                  <a:lnTo>
                    <a:pt x="12113330" y="5476022"/>
                  </a:lnTo>
                  <a:lnTo>
                    <a:pt x="12115000" y="5476734"/>
                  </a:lnTo>
                  <a:lnTo>
                    <a:pt x="12116763" y="5476302"/>
                  </a:lnTo>
                  <a:lnTo>
                    <a:pt x="12118332" y="5475394"/>
                  </a:lnTo>
                  <a:lnTo>
                    <a:pt x="12120665" y="5473627"/>
                  </a:lnTo>
                  <a:lnTo>
                    <a:pt x="12121280" y="5470338"/>
                  </a:lnTo>
                  <a:lnTo>
                    <a:pt x="12119512" y="5468006"/>
                  </a:lnTo>
                  <a:lnTo>
                    <a:pt x="12116263" y="5462673"/>
                  </a:lnTo>
                  <a:close/>
                </a:path>
                <a:path w="17877790" h="11304905">
                  <a:moveTo>
                    <a:pt x="903827" y="679425"/>
                  </a:moveTo>
                  <a:lnTo>
                    <a:pt x="898152" y="677004"/>
                  </a:lnTo>
                  <a:lnTo>
                    <a:pt x="894770" y="677534"/>
                  </a:lnTo>
                  <a:lnTo>
                    <a:pt x="892491" y="682876"/>
                  </a:lnTo>
                  <a:lnTo>
                    <a:pt x="893163" y="685924"/>
                  </a:lnTo>
                  <a:lnTo>
                    <a:pt x="895549" y="687731"/>
                  </a:lnTo>
                  <a:lnTo>
                    <a:pt x="901558" y="690294"/>
                  </a:lnTo>
                  <a:lnTo>
                    <a:pt x="904749" y="689288"/>
                  </a:lnTo>
                  <a:lnTo>
                    <a:pt x="906885" y="684280"/>
                  </a:lnTo>
                  <a:lnTo>
                    <a:pt x="906213" y="681231"/>
                  </a:lnTo>
                  <a:lnTo>
                    <a:pt x="903827" y="679425"/>
                  </a:lnTo>
                  <a:close/>
                </a:path>
                <a:path w="17877790" h="11304905">
                  <a:moveTo>
                    <a:pt x="2574056" y="1390706"/>
                  </a:moveTo>
                  <a:lnTo>
                    <a:pt x="2571243" y="1389901"/>
                  </a:lnTo>
                  <a:lnTo>
                    <a:pt x="2565568" y="1387480"/>
                  </a:lnTo>
                  <a:lnTo>
                    <a:pt x="2562903" y="1389104"/>
                  </a:lnTo>
                  <a:lnTo>
                    <a:pt x="2560766" y="1394112"/>
                  </a:lnTo>
                  <a:lnTo>
                    <a:pt x="2562249" y="1397111"/>
                  </a:lnTo>
                  <a:lnTo>
                    <a:pt x="2564586" y="1398108"/>
                  </a:lnTo>
                  <a:lnTo>
                    <a:pt x="2564728" y="1397774"/>
                  </a:lnTo>
                  <a:lnTo>
                    <a:pt x="2570737" y="1400337"/>
                  </a:lnTo>
                  <a:lnTo>
                    <a:pt x="2573403" y="1398713"/>
                  </a:lnTo>
                  <a:lnTo>
                    <a:pt x="2575681" y="1393371"/>
                  </a:lnTo>
                  <a:lnTo>
                    <a:pt x="2574056" y="1390706"/>
                  </a:lnTo>
                  <a:close/>
                </a:path>
                <a:path w="17877790" h="11304905">
                  <a:moveTo>
                    <a:pt x="2656306" y="1417110"/>
                  </a:moveTo>
                  <a:lnTo>
                    <a:pt x="2653351" y="1416639"/>
                  </a:lnTo>
                  <a:lnTo>
                    <a:pt x="2650347" y="1415357"/>
                  </a:lnTo>
                  <a:lnTo>
                    <a:pt x="2647533" y="1414552"/>
                  </a:lnTo>
                  <a:lnTo>
                    <a:pt x="2644867" y="1416177"/>
                  </a:lnTo>
                  <a:lnTo>
                    <a:pt x="2642731" y="1421184"/>
                  </a:lnTo>
                  <a:lnTo>
                    <a:pt x="2644214" y="1424183"/>
                  </a:lnTo>
                  <a:lnTo>
                    <a:pt x="2646551" y="1425180"/>
                  </a:lnTo>
                  <a:lnTo>
                    <a:pt x="2647027" y="1424989"/>
                  </a:lnTo>
                  <a:lnTo>
                    <a:pt x="2650365" y="1426413"/>
                  </a:lnTo>
                  <a:lnTo>
                    <a:pt x="2653178" y="1427218"/>
                  </a:lnTo>
                  <a:lnTo>
                    <a:pt x="2655844" y="1425594"/>
                  </a:lnTo>
                  <a:lnTo>
                    <a:pt x="2656983" y="1422923"/>
                  </a:lnTo>
                  <a:lnTo>
                    <a:pt x="2657789" y="1420110"/>
                  </a:lnTo>
                  <a:lnTo>
                    <a:pt x="2656306" y="1417110"/>
                  </a:lnTo>
                  <a:close/>
                </a:path>
                <a:path w="17877790" h="11304905">
                  <a:moveTo>
                    <a:pt x="823641" y="633382"/>
                  </a:moveTo>
                  <a:lnTo>
                    <a:pt x="820592" y="634055"/>
                  </a:lnTo>
                  <a:lnTo>
                    <a:pt x="817646" y="639111"/>
                  </a:lnTo>
                  <a:lnTo>
                    <a:pt x="818318" y="642161"/>
                  </a:lnTo>
                  <a:lnTo>
                    <a:pt x="820704" y="643968"/>
                  </a:lnTo>
                  <a:lnTo>
                    <a:pt x="826713" y="646531"/>
                  </a:lnTo>
                  <a:lnTo>
                    <a:pt x="829762" y="645858"/>
                  </a:lnTo>
                  <a:lnTo>
                    <a:pt x="830759" y="643521"/>
                  </a:lnTo>
                  <a:lnTo>
                    <a:pt x="832231" y="640993"/>
                  </a:lnTo>
                  <a:lnTo>
                    <a:pt x="831559" y="637944"/>
                  </a:lnTo>
                  <a:lnTo>
                    <a:pt x="829174" y="636137"/>
                  </a:lnTo>
                  <a:lnTo>
                    <a:pt x="826169" y="634856"/>
                  </a:lnTo>
                  <a:lnTo>
                    <a:pt x="823641" y="633382"/>
                  </a:lnTo>
                  <a:close/>
                </a:path>
                <a:path w="17877790" h="11304905">
                  <a:moveTo>
                    <a:pt x="2738555" y="1443515"/>
                  </a:moveTo>
                  <a:lnTo>
                    <a:pt x="2735742" y="1442710"/>
                  </a:lnTo>
                  <a:lnTo>
                    <a:pt x="2732738" y="1441429"/>
                  </a:lnTo>
                  <a:lnTo>
                    <a:pt x="2729926" y="1440622"/>
                  </a:lnTo>
                  <a:lnTo>
                    <a:pt x="2727259" y="1442247"/>
                  </a:lnTo>
                  <a:lnTo>
                    <a:pt x="2725123" y="1447254"/>
                  </a:lnTo>
                  <a:lnTo>
                    <a:pt x="2726606" y="1450255"/>
                  </a:lnTo>
                  <a:lnTo>
                    <a:pt x="2728942" y="1451251"/>
                  </a:lnTo>
                  <a:lnTo>
                    <a:pt x="2729419" y="1451060"/>
                  </a:lnTo>
                  <a:lnTo>
                    <a:pt x="2732757" y="1452484"/>
                  </a:lnTo>
                  <a:lnTo>
                    <a:pt x="2735570" y="1453289"/>
                  </a:lnTo>
                  <a:lnTo>
                    <a:pt x="2738236" y="1451664"/>
                  </a:lnTo>
                  <a:lnTo>
                    <a:pt x="2739376" y="1448993"/>
                  </a:lnTo>
                  <a:lnTo>
                    <a:pt x="2740181" y="1446180"/>
                  </a:lnTo>
                  <a:lnTo>
                    <a:pt x="2738555" y="1443515"/>
                  </a:lnTo>
                  <a:close/>
                </a:path>
                <a:path w="17877790" h="11304905">
                  <a:moveTo>
                    <a:pt x="750176" y="588234"/>
                  </a:moveTo>
                  <a:lnTo>
                    <a:pt x="746793" y="588765"/>
                  </a:lnTo>
                  <a:lnTo>
                    <a:pt x="744215" y="593190"/>
                  </a:lnTo>
                  <a:lnTo>
                    <a:pt x="743847" y="593821"/>
                  </a:lnTo>
                  <a:lnTo>
                    <a:pt x="744519" y="596870"/>
                  </a:lnTo>
                  <a:lnTo>
                    <a:pt x="746763" y="599010"/>
                  </a:lnTo>
                  <a:lnTo>
                    <a:pt x="752772" y="601573"/>
                  </a:lnTo>
                  <a:lnTo>
                    <a:pt x="755486" y="600759"/>
                  </a:lnTo>
                  <a:lnTo>
                    <a:pt x="756437" y="599192"/>
                  </a:lnTo>
                  <a:lnTo>
                    <a:pt x="758290" y="596037"/>
                  </a:lnTo>
                  <a:lnTo>
                    <a:pt x="757618" y="592988"/>
                  </a:lnTo>
                  <a:lnTo>
                    <a:pt x="755375" y="590847"/>
                  </a:lnTo>
                  <a:lnTo>
                    <a:pt x="752370" y="589565"/>
                  </a:lnTo>
                  <a:lnTo>
                    <a:pt x="750176" y="588234"/>
                  </a:lnTo>
                  <a:close/>
                </a:path>
                <a:path w="17877790" h="11304905">
                  <a:moveTo>
                    <a:pt x="2821090" y="1469252"/>
                  </a:moveTo>
                  <a:lnTo>
                    <a:pt x="2818135" y="1468780"/>
                  </a:lnTo>
                  <a:lnTo>
                    <a:pt x="2815130" y="1467499"/>
                  </a:lnTo>
                  <a:lnTo>
                    <a:pt x="2812318" y="1466692"/>
                  </a:lnTo>
                  <a:lnTo>
                    <a:pt x="2809652" y="1468318"/>
                  </a:lnTo>
                  <a:lnTo>
                    <a:pt x="2807515" y="1473326"/>
                  </a:lnTo>
                  <a:lnTo>
                    <a:pt x="2808998" y="1476325"/>
                  </a:lnTo>
                  <a:lnTo>
                    <a:pt x="2811335" y="1477322"/>
                  </a:lnTo>
                  <a:lnTo>
                    <a:pt x="2811811" y="1477130"/>
                  </a:lnTo>
                  <a:lnTo>
                    <a:pt x="2815149" y="1478554"/>
                  </a:lnTo>
                  <a:lnTo>
                    <a:pt x="2817963" y="1479360"/>
                  </a:lnTo>
                  <a:lnTo>
                    <a:pt x="2820628" y="1477735"/>
                  </a:lnTo>
                  <a:lnTo>
                    <a:pt x="2821767" y="1475064"/>
                  </a:lnTo>
                  <a:lnTo>
                    <a:pt x="2822573" y="1472251"/>
                  </a:lnTo>
                  <a:lnTo>
                    <a:pt x="2821090" y="1469252"/>
                  </a:lnTo>
                  <a:close/>
                </a:path>
                <a:path w="17877790" h="11304905">
                  <a:moveTo>
                    <a:pt x="2903625" y="1494988"/>
                  </a:moveTo>
                  <a:lnTo>
                    <a:pt x="2900670" y="1494517"/>
                  </a:lnTo>
                  <a:lnTo>
                    <a:pt x="2897665" y="1493235"/>
                  </a:lnTo>
                  <a:lnTo>
                    <a:pt x="2894852" y="1492430"/>
                  </a:lnTo>
                  <a:lnTo>
                    <a:pt x="2892186" y="1494055"/>
                  </a:lnTo>
                  <a:lnTo>
                    <a:pt x="2891047" y="1496725"/>
                  </a:lnTo>
                  <a:lnTo>
                    <a:pt x="2890242" y="1499537"/>
                  </a:lnTo>
                  <a:lnTo>
                    <a:pt x="2891533" y="1502061"/>
                  </a:lnTo>
                  <a:lnTo>
                    <a:pt x="2893870" y="1503058"/>
                  </a:lnTo>
                  <a:lnTo>
                    <a:pt x="2894012" y="1502724"/>
                  </a:lnTo>
                  <a:lnTo>
                    <a:pt x="2897684" y="1504291"/>
                  </a:lnTo>
                  <a:lnTo>
                    <a:pt x="2900497" y="1505096"/>
                  </a:lnTo>
                  <a:lnTo>
                    <a:pt x="2903163" y="1503472"/>
                  </a:lnTo>
                  <a:lnTo>
                    <a:pt x="2904302" y="1500802"/>
                  </a:lnTo>
                  <a:lnTo>
                    <a:pt x="2905107" y="1497988"/>
                  </a:lnTo>
                  <a:lnTo>
                    <a:pt x="2903625" y="1494988"/>
                  </a:lnTo>
                  <a:close/>
                </a:path>
                <a:path w="17877790" h="11304905">
                  <a:moveTo>
                    <a:pt x="677471" y="542227"/>
                  </a:moveTo>
                  <a:lnTo>
                    <a:pt x="674089" y="542758"/>
                  </a:lnTo>
                  <a:lnTo>
                    <a:pt x="671510" y="547183"/>
                  </a:lnTo>
                  <a:lnTo>
                    <a:pt x="671142" y="547815"/>
                  </a:lnTo>
                  <a:lnTo>
                    <a:pt x="671815" y="550863"/>
                  </a:lnTo>
                  <a:lnTo>
                    <a:pt x="674058" y="553004"/>
                  </a:lnTo>
                  <a:lnTo>
                    <a:pt x="680401" y="555710"/>
                  </a:lnTo>
                  <a:lnTo>
                    <a:pt x="683116" y="554895"/>
                  </a:lnTo>
                  <a:lnTo>
                    <a:pt x="684066" y="553328"/>
                  </a:lnTo>
                  <a:lnTo>
                    <a:pt x="685920" y="550172"/>
                  </a:lnTo>
                  <a:lnTo>
                    <a:pt x="685247" y="547123"/>
                  </a:lnTo>
                  <a:lnTo>
                    <a:pt x="683004" y="544982"/>
                  </a:lnTo>
                  <a:lnTo>
                    <a:pt x="680000" y="543700"/>
                  </a:lnTo>
                  <a:lnTo>
                    <a:pt x="677471" y="542227"/>
                  </a:lnTo>
                  <a:close/>
                </a:path>
                <a:path w="17877790" h="11304905">
                  <a:moveTo>
                    <a:pt x="12066486" y="5392515"/>
                  </a:moveTo>
                  <a:lnTo>
                    <a:pt x="12063199" y="5391902"/>
                  </a:lnTo>
                  <a:lnTo>
                    <a:pt x="12058534" y="5395436"/>
                  </a:lnTo>
                  <a:lnTo>
                    <a:pt x="12057920" y="5398724"/>
                  </a:lnTo>
                  <a:lnTo>
                    <a:pt x="12061454" y="5403389"/>
                  </a:lnTo>
                  <a:lnTo>
                    <a:pt x="12061837" y="5404342"/>
                  </a:lnTo>
                  <a:lnTo>
                    <a:pt x="12065508" y="5405907"/>
                  </a:lnTo>
                  <a:lnTo>
                    <a:pt x="12067271" y="5405475"/>
                  </a:lnTo>
                  <a:lnTo>
                    <a:pt x="12068842" y="5404567"/>
                  </a:lnTo>
                  <a:lnTo>
                    <a:pt x="12071174" y="5402799"/>
                  </a:lnTo>
                  <a:lnTo>
                    <a:pt x="12071788" y="5399511"/>
                  </a:lnTo>
                  <a:lnTo>
                    <a:pt x="12066486" y="5392515"/>
                  </a:lnTo>
                  <a:close/>
                </a:path>
                <a:path w="17877790" h="11304905">
                  <a:moveTo>
                    <a:pt x="2986444" y="1520058"/>
                  </a:moveTo>
                  <a:lnTo>
                    <a:pt x="2983489" y="1519587"/>
                  </a:lnTo>
                  <a:lnTo>
                    <a:pt x="2980484" y="1518305"/>
                  </a:lnTo>
                  <a:lnTo>
                    <a:pt x="2977671" y="1517500"/>
                  </a:lnTo>
                  <a:lnTo>
                    <a:pt x="2975006" y="1519124"/>
                  </a:lnTo>
                  <a:lnTo>
                    <a:pt x="2973866" y="1521795"/>
                  </a:lnTo>
                  <a:lnTo>
                    <a:pt x="2973061" y="1524607"/>
                  </a:lnTo>
                  <a:lnTo>
                    <a:pt x="2974352" y="1527131"/>
                  </a:lnTo>
                  <a:lnTo>
                    <a:pt x="2977022" y="1528270"/>
                  </a:lnTo>
                  <a:lnTo>
                    <a:pt x="2977499" y="1528079"/>
                  </a:lnTo>
                  <a:lnTo>
                    <a:pt x="2980503" y="1529360"/>
                  </a:lnTo>
                  <a:lnTo>
                    <a:pt x="2983316" y="1530166"/>
                  </a:lnTo>
                  <a:lnTo>
                    <a:pt x="2985982" y="1528540"/>
                  </a:lnTo>
                  <a:lnTo>
                    <a:pt x="2987121" y="1525870"/>
                  </a:lnTo>
                  <a:lnTo>
                    <a:pt x="2987927" y="1523058"/>
                  </a:lnTo>
                  <a:lnTo>
                    <a:pt x="2986444" y="1520058"/>
                  </a:lnTo>
                  <a:close/>
                </a:path>
                <a:path w="17877790" h="11304905">
                  <a:moveTo>
                    <a:pt x="605479" y="494552"/>
                  </a:moveTo>
                  <a:lnTo>
                    <a:pt x="602096" y="495082"/>
                  </a:lnTo>
                  <a:lnTo>
                    <a:pt x="600623" y="497610"/>
                  </a:lnTo>
                  <a:lnTo>
                    <a:pt x="598816" y="499996"/>
                  </a:lnTo>
                  <a:lnTo>
                    <a:pt x="599346" y="503379"/>
                  </a:lnTo>
                  <a:lnTo>
                    <a:pt x="601875" y="504851"/>
                  </a:lnTo>
                  <a:lnTo>
                    <a:pt x="604260" y="506658"/>
                  </a:lnTo>
                  <a:lnTo>
                    <a:pt x="605262" y="507085"/>
                  </a:lnTo>
                  <a:lnTo>
                    <a:pt x="605120" y="507419"/>
                  </a:lnTo>
                  <a:lnTo>
                    <a:pt x="607456" y="508416"/>
                  </a:lnTo>
                  <a:lnTo>
                    <a:pt x="610171" y="507602"/>
                  </a:lnTo>
                  <a:lnTo>
                    <a:pt x="611502" y="505407"/>
                  </a:lnTo>
                  <a:lnTo>
                    <a:pt x="613309" y="503021"/>
                  </a:lnTo>
                  <a:lnTo>
                    <a:pt x="612779" y="499639"/>
                  </a:lnTo>
                  <a:lnTo>
                    <a:pt x="610251" y="498166"/>
                  </a:lnTo>
                  <a:lnTo>
                    <a:pt x="605479" y="494552"/>
                  </a:lnTo>
                  <a:close/>
                </a:path>
                <a:path w="17877790" h="11304905">
                  <a:moveTo>
                    <a:pt x="3069264" y="1545127"/>
                  </a:moveTo>
                  <a:lnTo>
                    <a:pt x="3066309" y="1544655"/>
                  </a:lnTo>
                  <a:lnTo>
                    <a:pt x="3063304" y="1543374"/>
                  </a:lnTo>
                  <a:lnTo>
                    <a:pt x="3060491" y="1542568"/>
                  </a:lnTo>
                  <a:lnTo>
                    <a:pt x="3057825" y="1544194"/>
                  </a:lnTo>
                  <a:lnTo>
                    <a:pt x="3056686" y="1546864"/>
                  </a:lnTo>
                  <a:lnTo>
                    <a:pt x="3055880" y="1549677"/>
                  </a:lnTo>
                  <a:lnTo>
                    <a:pt x="3057172" y="1552200"/>
                  </a:lnTo>
                  <a:lnTo>
                    <a:pt x="3059842" y="1553339"/>
                  </a:lnTo>
                  <a:lnTo>
                    <a:pt x="3060318" y="1553149"/>
                  </a:lnTo>
                  <a:lnTo>
                    <a:pt x="3063323" y="1554430"/>
                  </a:lnTo>
                  <a:lnTo>
                    <a:pt x="3066136" y="1555236"/>
                  </a:lnTo>
                  <a:lnTo>
                    <a:pt x="3069135" y="1553753"/>
                  </a:lnTo>
                  <a:lnTo>
                    <a:pt x="3070746" y="1548127"/>
                  </a:lnTo>
                  <a:lnTo>
                    <a:pt x="3069264" y="1545127"/>
                  </a:lnTo>
                  <a:close/>
                </a:path>
                <a:path w="17877790" h="11304905">
                  <a:moveTo>
                    <a:pt x="3152225" y="1569862"/>
                  </a:moveTo>
                  <a:lnTo>
                    <a:pt x="3149270" y="1569391"/>
                  </a:lnTo>
                  <a:lnTo>
                    <a:pt x="3146266" y="1568109"/>
                  </a:lnTo>
                  <a:lnTo>
                    <a:pt x="3143453" y="1567303"/>
                  </a:lnTo>
                  <a:lnTo>
                    <a:pt x="3140787" y="1568928"/>
                  </a:lnTo>
                  <a:lnTo>
                    <a:pt x="3139647" y="1571599"/>
                  </a:lnTo>
                  <a:lnTo>
                    <a:pt x="3138842" y="1574413"/>
                  </a:lnTo>
                  <a:lnTo>
                    <a:pt x="3140133" y="1576936"/>
                  </a:lnTo>
                  <a:lnTo>
                    <a:pt x="3142804" y="1578075"/>
                  </a:lnTo>
                  <a:lnTo>
                    <a:pt x="3143280" y="1577883"/>
                  </a:lnTo>
                  <a:lnTo>
                    <a:pt x="3146284" y="1579165"/>
                  </a:lnTo>
                  <a:lnTo>
                    <a:pt x="3149097" y="1579970"/>
                  </a:lnTo>
                  <a:lnTo>
                    <a:pt x="3151763" y="1578346"/>
                  </a:lnTo>
                  <a:lnTo>
                    <a:pt x="3152903" y="1575675"/>
                  </a:lnTo>
                  <a:lnTo>
                    <a:pt x="3153708" y="1572861"/>
                  </a:lnTo>
                  <a:lnTo>
                    <a:pt x="3152225" y="1569862"/>
                  </a:lnTo>
                  <a:close/>
                </a:path>
                <a:path w="17877790" h="11304905">
                  <a:moveTo>
                    <a:pt x="534056" y="445541"/>
                  </a:moveTo>
                  <a:lnTo>
                    <a:pt x="531007" y="446214"/>
                  </a:lnTo>
                  <a:lnTo>
                    <a:pt x="527394" y="450985"/>
                  </a:lnTo>
                  <a:lnTo>
                    <a:pt x="528066" y="454033"/>
                  </a:lnTo>
                  <a:lnTo>
                    <a:pt x="532838" y="457647"/>
                  </a:lnTo>
                  <a:lnTo>
                    <a:pt x="536176" y="459071"/>
                  </a:lnTo>
                  <a:lnTo>
                    <a:pt x="538748" y="458590"/>
                  </a:lnTo>
                  <a:lnTo>
                    <a:pt x="540079" y="456396"/>
                  </a:lnTo>
                  <a:lnTo>
                    <a:pt x="541886" y="454010"/>
                  </a:lnTo>
                  <a:lnTo>
                    <a:pt x="541213" y="450962"/>
                  </a:lnTo>
                  <a:lnTo>
                    <a:pt x="534056" y="445541"/>
                  </a:lnTo>
                  <a:close/>
                </a:path>
                <a:path w="17877790" h="11304905">
                  <a:moveTo>
                    <a:pt x="3235138" y="1593787"/>
                  </a:moveTo>
                  <a:lnTo>
                    <a:pt x="3232183" y="1593316"/>
                  </a:lnTo>
                  <a:lnTo>
                    <a:pt x="3229179" y="1592034"/>
                  </a:lnTo>
                  <a:lnTo>
                    <a:pt x="3226699" y="1591371"/>
                  </a:lnTo>
                  <a:lnTo>
                    <a:pt x="3224033" y="1592996"/>
                  </a:lnTo>
                  <a:lnTo>
                    <a:pt x="3222894" y="1595667"/>
                  </a:lnTo>
                  <a:lnTo>
                    <a:pt x="3222089" y="1598480"/>
                  </a:lnTo>
                  <a:lnTo>
                    <a:pt x="3223379" y="1601004"/>
                  </a:lnTo>
                  <a:lnTo>
                    <a:pt x="3225716" y="1602000"/>
                  </a:lnTo>
                  <a:lnTo>
                    <a:pt x="3225525" y="1601524"/>
                  </a:lnTo>
                  <a:lnTo>
                    <a:pt x="3225859" y="1601667"/>
                  </a:lnTo>
                  <a:lnTo>
                    <a:pt x="3226335" y="1601475"/>
                  </a:lnTo>
                  <a:lnTo>
                    <a:pt x="3229339" y="1602757"/>
                  </a:lnTo>
                  <a:lnTo>
                    <a:pt x="3232152" y="1603562"/>
                  </a:lnTo>
                  <a:lnTo>
                    <a:pt x="3234819" y="1601937"/>
                  </a:lnTo>
                  <a:lnTo>
                    <a:pt x="3235958" y="1599267"/>
                  </a:lnTo>
                  <a:lnTo>
                    <a:pt x="3236621" y="1596787"/>
                  </a:lnTo>
                  <a:lnTo>
                    <a:pt x="3235138" y="1593787"/>
                  </a:lnTo>
                  <a:close/>
                </a:path>
                <a:path w="17877790" h="11304905">
                  <a:moveTo>
                    <a:pt x="3318051" y="1617713"/>
                  </a:moveTo>
                  <a:lnTo>
                    <a:pt x="3315096" y="1617241"/>
                  </a:lnTo>
                  <a:lnTo>
                    <a:pt x="3312091" y="1615960"/>
                  </a:lnTo>
                  <a:lnTo>
                    <a:pt x="3309612" y="1615297"/>
                  </a:lnTo>
                  <a:lnTo>
                    <a:pt x="3306946" y="1616922"/>
                  </a:lnTo>
                  <a:lnTo>
                    <a:pt x="3305605" y="1620295"/>
                  </a:lnTo>
                  <a:lnTo>
                    <a:pt x="3305001" y="1622405"/>
                  </a:lnTo>
                  <a:lnTo>
                    <a:pt x="3306292" y="1624928"/>
                  </a:lnTo>
                  <a:lnTo>
                    <a:pt x="3308629" y="1625925"/>
                  </a:lnTo>
                  <a:lnTo>
                    <a:pt x="3308771" y="1625591"/>
                  </a:lnTo>
                  <a:lnTo>
                    <a:pt x="3309105" y="1625733"/>
                  </a:lnTo>
                  <a:lnTo>
                    <a:pt x="3309582" y="1625542"/>
                  </a:lnTo>
                  <a:lnTo>
                    <a:pt x="3312586" y="1626823"/>
                  </a:lnTo>
                  <a:lnTo>
                    <a:pt x="3315065" y="1627486"/>
                  </a:lnTo>
                  <a:lnTo>
                    <a:pt x="3318207" y="1625671"/>
                  </a:lnTo>
                  <a:lnTo>
                    <a:pt x="3319534" y="1620713"/>
                  </a:lnTo>
                  <a:lnTo>
                    <a:pt x="3318051" y="1617713"/>
                  </a:lnTo>
                  <a:close/>
                </a:path>
                <a:path w="17877790" h="11304905">
                  <a:moveTo>
                    <a:pt x="12014997" y="5323597"/>
                  </a:moveTo>
                  <a:lnTo>
                    <a:pt x="12011708" y="5322982"/>
                  </a:lnTo>
                  <a:lnTo>
                    <a:pt x="12007044" y="5326518"/>
                  </a:lnTo>
                  <a:lnTo>
                    <a:pt x="12006431" y="5329808"/>
                  </a:lnTo>
                  <a:lnTo>
                    <a:pt x="12009964" y="5334471"/>
                  </a:lnTo>
                  <a:lnTo>
                    <a:pt x="12010347" y="5335424"/>
                  </a:lnTo>
                  <a:lnTo>
                    <a:pt x="12014354" y="5337133"/>
                  </a:lnTo>
                  <a:lnTo>
                    <a:pt x="12015973" y="5337034"/>
                  </a:lnTo>
                  <a:lnTo>
                    <a:pt x="12017687" y="5335792"/>
                  </a:lnTo>
                  <a:lnTo>
                    <a:pt x="12020019" y="5334026"/>
                  </a:lnTo>
                  <a:lnTo>
                    <a:pt x="12020633" y="5330736"/>
                  </a:lnTo>
                  <a:lnTo>
                    <a:pt x="12018867" y="5328404"/>
                  </a:lnTo>
                  <a:lnTo>
                    <a:pt x="12016765" y="5325930"/>
                  </a:lnTo>
                  <a:lnTo>
                    <a:pt x="12014997" y="5323597"/>
                  </a:lnTo>
                  <a:close/>
                </a:path>
                <a:path w="17877790" h="11304905">
                  <a:moveTo>
                    <a:pt x="464347" y="395288"/>
                  </a:moveTo>
                  <a:lnTo>
                    <a:pt x="460964" y="395818"/>
                  </a:lnTo>
                  <a:lnTo>
                    <a:pt x="457350" y="400589"/>
                  </a:lnTo>
                  <a:lnTo>
                    <a:pt x="458027" y="403641"/>
                  </a:lnTo>
                  <a:lnTo>
                    <a:pt x="462795" y="407251"/>
                  </a:lnTo>
                  <a:lnTo>
                    <a:pt x="466133" y="408675"/>
                  </a:lnTo>
                  <a:lnTo>
                    <a:pt x="468371" y="408053"/>
                  </a:lnTo>
                  <a:lnTo>
                    <a:pt x="470036" y="406001"/>
                  </a:lnTo>
                  <a:lnTo>
                    <a:pt x="471843" y="403614"/>
                  </a:lnTo>
                  <a:lnTo>
                    <a:pt x="471171" y="400565"/>
                  </a:lnTo>
                  <a:lnTo>
                    <a:pt x="466399" y="396952"/>
                  </a:lnTo>
                  <a:lnTo>
                    <a:pt x="464347" y="395288"/>
                  </a:lnTo>
                  <a:close/>
                </a:path>
                <a:path w="17877790" h="11304905">
                  <a:moveTo>
                    <a:pt x="3401297" y="1641781"/>
                  </a:moveTo>
                  <a:lnTo>
                    <a:pt x="3398342" y="1641309"/>
                  </a:lnTo>
                  <a:lnTo>
                    <a:pt x="3395337" y="1640028"/>
                  </a:lnTo>
                  <a:lnTo>
                    <a:pt x="3392858" y="1639365"/>
                  </a:lnTo>
                  <a:lnTo>
                    <a:pt x="3389859" y="1640846"/>
                  </a:lnTo>
                  <a:lnTo>
                    <a:pt x="3388248" y="1646472"/>
                  </a:lnTo>
                  <a:lnTo>
                    <a:pt x="3389539" y="1648996"/>
                  </a:lnTo>
                  <a:lnTo>
                    <a:pt x="3391876" y="1649993"/>
                  </a:lnTo>
                  <a:lnTo>
                    <a:pt x="3392018" y="1649659"/>
                  </a:lnTo>
                  <a:lnTo>
                    <a:pt x="3392352" y="1649802"/>
                  </a:lnTo>
                  <a:lnTo>
                    <a:pt x="3392828" y="1649610"/>
                  </a:lnTo>
                  <a:lnTo>
                    <a:pt x="3395833" y="1650892"/>
                  </a:lnTo>
                  <a:lnTo>
                    <a:pt x="3398312" y="1651555"/>
                  </a:lnTo>
                  <a:lnTo>
                    <a:pt x="3401312" y="1650072"/>
                  </a:lnTo>
                  <a:lnTo>
                    <a:pt x="3402922" y="1644447"/>
                  </a:lnTo>
                  <a:lnTo>
                    <a:pt x="3401297" y="1641781"/>
                  </a:lnTo>
                  <a:close/>
                </a:path>
                <a:path w="17877790" h="11304905">
                  <a:moveTo>
                    <a:pt x="3484353" y="1665372"/>
                  </a:moveTo>
                  <a:lnTo>
                    <a:pt x="3481397" y="1664901"/>
                  </a:lnTo>
                  <a:lnTo>
                    <a:pt x="3478393" y="1663619"/>
                  </a:lnTo>
                  <a:lnTo>
                    <a:pt x="3475914" y="1662957"/>
                  </a:lnTo>
                  <a:lnTo>
                    <a:pt x="3472914" y="1664438"/>
                  </a:lnTo>
                  <a:lnTo>
                    <a:pt x="3472109" y="1667251"/>
                  </a:lnTo>
                  <a:lnTo>
                    <a:pt x="3471446" y="1669730"/>
                  </a:lnTo>
                  <a:lnTo>
                    <a:pt x="3472737" y="1672254"/>
                  </a:lnTo>
                  <a:lnTo>
                    <a:pt x="3475407" y="1673393"/>
                  </a:lnTo>
                  <a:lnTo>
                    <a:pt x="3475883" y="1673202"/>
                  </a:lnTo>
                  <a:lnTo>
                    <a:pt x="3478888" y="1674483"/>
                  </a:lnTo>
                  <a:lnTo>
                    <a:pt x="3481701" y="1675289"/>
                  </a:lnTo>
                  <a:lnTo>
                    <a:pt x="3484367" y="1673664"/>
                  </a:lnTo>
                  <a:lnTo>
                    <a:pt x="3485977" y="1668039"/>
                  </a:lnTo>
                  <a:lnTo>
                    <a:pt x="3484353" y="1665372"/>
                  </a:lnTo>
                  <a:close/>
                </a:path>
                <a:path w="17877790" h="11304905">
                  <a:moveTo>
                    <a:pt x="394731" y="343890"/>
                  </a:moveTo>
                  <a:lnTo>
                    <a:pt x="391491" y="344087"/>
                  </a:lnTo>
                  <a:lnTo>
                    <a:pt x="389684" y="346473"/>
                  </a:lnTo>
                  <a:lnTo>
                    <a:pt x="388019" y="348524"/>
                  </a:lnTo>
                  <a:lnTo>
                    <a:pt x="388216" y="351764"/>
                  </a:lnTo>
                  <a:lnTo>
                    <a:pt x="392987" y="355378"/>
                  </a:lnTo>
                  <a:lnTo>
                    <a:pt x="394323" y="355947"/>
                  </a:lnTo>
                  <a:lnTo>
                    <a:pt x="393846" y="356139"/>
                  </a:lnTo>
                  <a:lnTo>
                    <a:pt x="396183" y="357136"/>
                  </a:lnTo>
                  <a:lnTo>
                    <a:pt x="398564" y="356178"/>
                  </a:lnTo>
                  <a:lnTo>
                    <a:pt x="400086" y="354461"/>
                  </a:lnTo>
                  <a:lnTo>
                    <a:pt x="401751" y="352408"/>
                  </a:lnTo>
                  <a:lnTo>
                    <a:pt x="401554" y="349169"/>
                  </a:lnTo>
                  <a:lnTo>
                    <a:pt x="396783" y="345555"/>
                  </a:lnTo>
                  <a:lnTo>
                    <a:pt x="394731" y="343890"/>
                  </a:lnTo>
                  <a:close/>
                </a:path>
                <a:path w="17877790" h="11304905">
                  <a:moveTo>
                    <a:pt x="3567550" y="1688629"/>
                  </a:moveTo>
                  <a:lnTo>
                    <a:pt x="3564595" y="1688158"/>
                  </a:lnTo>
                  <a:lnTo>
                    <a:pt x="3561591" y="1686876"/>
                  </a:lnTo>
                  <a:lnTo>
                    <a:pt x="3558777" y="1686071"/>
                  </a:lnTo>
                  <a:lnTo>
                    <a:pt x="3556111" y="1687696"/>
                  </a:lnTo>
                  <a:lnTo>
                    <a:pt x="3555306" y="1690508"/>
                  </a:lnTo>
                  <a:lnTo>
                    <a:pt x="3554643" y="1692988"/>
                  </a:lnTo>
                  <a:lnTo>
                    <a:pt x="3555933" y="1695512"/>
                  </a:lnTo>
                  <a:lnTo>
                    <a:pt x="3558604" y="1696651"/>
                  </a:lnTo>
                  <a:lnTo>
                    <a:pt x="3559081" y="1696460"/>
                  </a:lnTo>
                  <a:lnTo>
                    <a:pt x="3562085" y="1697741"/>
                  </a:lnTo>
                  <a:lnTo>
                    <a:pt x="3564898" y="1698547"/>
                  </a:lnTo>
                  <a:lnTo>
                    <a:pt x="3567565" y="1696922"/>
                  </a:lnTo>
                  <a:lnTo>
                    <a:pt x="3569175" y="1691296"/>
                  </a:lnTo>
                  <a:lnTo>
                    <a:pt x="3567550" y="1688629"/>
                  </a:lnTo>
                  <a:close/>
                </a:path>
                <a:path w="17877790" h="11304905">
                  <a:moveTo>
                    <a:pt x="11960603" y="5255019"/>
                  </a:moveTo>
                  <a:lnTo>
                    <a:pt x="11957505" y="5254880"/>
                  </a:lnTo>
                  <a:lnTo>
                    <a:pt x="11952841" y="5258415"/>
                  </a:lnTo>
                  <a:lnTo>
                    <a:pt x="11952702" y="5261513"/>
                  </a:lnTo>
                  <a:lnTo>
                    <a:pt x="11954470" y="5263845"/>
                  </a:lnTo>
                  <a:lnTo>
                    <a:pt x="11956571" y="5266320"/>
                  </a:lnTo>
                  <a:lnTo>
                    <a:pt x="11956954" y="5267273"/>
                  </a:lnTo>
                  <a:lnTo>
                    <a:pt x="11959958" y="5268554"/>
                  </a:lnTo>
                  <a:lnTo>
                    <a:pt x="11962055" y="5268265"/>
                  </a:lnTo>
                  <a:lnTo>
                    <a:pt x="11963769" y="5267023"/>
                  </a:lnTo>
                  <a:lnTo>
                    <a:pt x="11966101" y="5265255"/>
                  </a:lnTo>
                  <a:lnTo>
                    <a:pt x="11966238" y="5262158"/>
                  </a:lnTo>
                  <a:lnTo>
                    <a:pt x="11964471" y="5259825"/>
                  </a:lnTo>
                  <a:lnTo>
                    <a:pt x="11962369" y="5257350"/>
                  </a:lnTo>
                  <a:lnTo>
                    <a:pt x="11960603" y="5255019"/>
                  </a:lnTo>
                  <a:close/>
                </a:path>
                <a:path w="17877790" h="11304905">
                  <a:moveTo>
                    <a:pt x="3650890" y="1711553"/>
                  </a:moveTo>
                  <a:lnTo>
                    <a:pt x="3647935" y="1711082"/>
                  </a:lnTo>
                  <a:lnTo>
                    <a:pt x="3644930" y="1709800"/>
                  </a:lnTo>
                  <a:lnTo>
                    <a:pt x="3642117" y="1708995"/>
                  </a:lnTo>
                  <a:lnTo>
                    <a:pt x="3639451" y="1710620"/>
                  </a:lnTo>
                  <a:lnTo>
                    <a:pt x="3638646" y="1713432"/>
                  </a:lnTo>
                  <a:lnTo>
                    <a:pt x="3637983" y="1715912"/>
                  </a:lnTo>
                  <a:lnTo>
                    <a:pt x="3639273" y="1718436"/>
                  </a:lnTo>
                  <a:lnTo>
                    <a:pt x="3641944" y="1719575"/>
                  </a:lnTo>
                  <a:lnTo>
                    <a:pt x="3642420" y="1719384"/>
                  </a:lnTo>
                  <a:lnTo>
                    <a:pt x="3645425" y="1720665"/>
                  </a:lnTo>
                  <a:lnTo>
                    <a:pt x="3648238" y="1721471"/>
                  </a:lnTo>
                  <a:lnTo>
                    <a:pt x="3650904" y="1719845"/>
                  </a:lnTo>
                  <a:lnTo>
                    <a:pt x="3652515" y="1714219"/>
                  </a:lnTo>
                  <a:lnTo>
                    <a:pt x="3650890" y="1711553"/>
                  </a:lnTo>
                  <a:close/>
                </a:path>
                <a:path w="17877790" h="11304905">
                  <a:moveTo>
                    <a:pt x="326780" y="290441"/>
                  </a:moveTo>
                  <a:lnTo>
                    <a:pt x="323539" y="290638"/>
                  </a:lnTo>
                  <a:lnTo>
                    <a:pt x="319926" y="295408"/>
                  </a:lnTo>
                  <a:lnTo>
                    <a:pt x="320122" y="298649"/>
                  </a:lnTo>
                  <a:lnTo>
                    <a:pt x="324894" y="302263"/>
                  </a:lnTo>
                  <a:lnTo>
                    <a:pt x="326229" y="302832"/>
                  </a:lnTo>
                  <a:lnTo>
                    <a:pt x="326086" y="303166"/>
                  </a:lnTo>
                  <a:lnTo>
                    <a:pt x="328089" y="304021"/>
                  </a:lnTo>
                  <a:lnTo>
                    <a:pt x="330804" y="303206"/>
                  </a:lnTo>
                  <a:lnTo>
                    <a:pt x="332326" y="301487"/>
                  </a:lnTo>
                  <a:lnTo>
                    <a:pt x="334133" y="299102"/>
                  </a:lnTo>
                  <a:lnTo>
                    <a:pt x="333937" y="295861"/>
                  </a:lnTo>
                  <a:lnTo>
                    <a:pt x="326780" y="290441"/>
                  </a:lnTo>
                  <a:close/>
                </a:path>
                <a:path w="17877790" h="11304905">
                  <a:moveTo>
                    <a:pt x="3733897" y="1734335"/>
                  </a:moveTo>
                  <a:lnTo>
                    <a:pt x="3730941" y="1733863"/>
                  </a:lnTo>
                  <a:lnTo>
                    <a:pt x="3728271" y="1732724"/>
                  </a:lnTo>
                  <a:lnTo>
                    <a:pt x="3725458" y="1731919"/>
                  </a:lnTo>
                  <a:lnTo>
                    <a:pt x="3722792" y="1733543"/>
                  </a:lnTo>
                  <a:lnTo>
                    <a:pt x="3721985" y="1736356"/>
                  </a:lnTo>
                  <a:lnTo>
                    <a:pt x="3721322" y="1738836"/>
                  </a:lnTo>
                  <a:lnTo>
                    <a:pt x="3722614" y="1741360"/>
                  </a:lnTo>
                  <a:lnTo>
                    <a:pt x="3724950" y="1742357"/>
                  </a:lnTo>
                  <a:lnTo>
                    <a:pt x="3725427" y="1742165"/>
                  </a:lnTo>
                  <a:lnTo>
                    <a:pt x="3728431" y="1743447"/>
                  </a:lnTo>
                  <a:lnTo>
                    <a:pt x="3731244" y="1744252"/>
                  </a:lnTo>
                  <a:lnTo>
                    <a:pt x="3733910" y="1742627"/>
                  </a:lnTo>
                  <a:lnTo>
                    <a:pt x="3735521" y="1737001"/>
                  </a:lnTo>
                  <a:lnTo>
                    <a:pt x="3733897" y="1734335"/>
                  </a:lnTo>
                  <a:close/>
                </a:path>
                <a:path w="17877790" h="11304905">
                  <a:moveTo>
                    <a:pt x="3817712" y="1757067"/>
                  </a:moveTo>
                  <a:lnTo>
                    <a:pt x="3814757" y="1756596"/>
                  </a:lnTo>
                  <a:lnTo>
                    <a:pt x="3811753" y="1755314"/>
                  </a:lnTo>
                  <a:lnTo>
                    <a:pt x="3808940" y="1754509"/>
                  </a:lnTo>
                  <a:lnTo>
                    <a:pt x="3806274" y="1756133"/>
                  </a:lnTo>
                  <a:lnTo>
                    <a:pt x="3805468" y="1758946"/>
                  </a:lnTo>
                  <a:lnTo>
                    <a:pt x="3804805" y="1761426"/>
                  </a:lnTo>
                  <a:lnTo>
                    <a:pt x="3806096" y="1763949"/>
                  </a:lnTo>
                  <a:lnTo>
                    <a:pt x="3808767" y="1765088"/>
                  </a:lnTo>
                  <a:lnTo>
                    <a:pt x="3809243" y="1764897"/>
                  </a:lnTo>
                  <a:lnTo>
                    <a:pt x="3812247" y="1766178"/>
                  </a:lnTo>
                  <a:lnTo>
                    <a:pt x="3815060" y="1766985"/>
                  </a:lnTo>
                  <a:lnTo>
                    <a:pt x="3817726" y="1765359"/>
                  </a:lnTo>
                  <a:lnTo>
                    <a:pt x="3819337" y="1759733"/>
                  </a:lnTo>
                  <a:lnTo>
                    <a:pt x="3817712" y="1757067"/>
                  </a:lnTo>
                  <a:close/>
                </a:path>
                <a:path w="17877790" h="11304905">
                  <a:moveTo>
                    <a:pt x="260016" y="235132"/>
                  </a:moveTo>
                  <a:lnTo>
                    <a:pt x="256776" y="235328"/>
                  </a:lnTo>
                  <a:lnTo>
                    <a:pt x="253163" y="240099"/>
                  </a:lnTo>
                  <a:lnTo>
                    <a:pt x="253359" y="243339"/>
                  </a:lnTo>
                  <a:lnTo>
                    <a:pt x="255744" y="245146"/>
                  </a:lnTo>
                  <a:lnTo>
                    <a:pt x="257988" y="247287"/>
                  </a:lnTo>
                  <a:lnTo>
                    <a:pt x="261326" y="248711"/>
                  </a:lnTo>
                  <a:lnTo>
                    <a:pt x="263899" y="248230"/>
                  </a:lnTo>
                  <a:lnTo>
                    <a:pt x="265421" y="246511"/>
                  </a:lnTo>
                  <a:lnTo>
                    <a:pt x="267228" y="244126"/>
                  </a:lnTo>
                  <a:lnTo>
                    <a:pt x="267031" y="240885"/>
                  </a:lnTo>
                  <a:lnTo>
                    <a:pt x="264645" y="239080"/>
                  </a:lnTo>
                  <a:lnTo>
                    <a:pt x="262402" y="236939"/>
                  </a:lnTo>
                  <a:lnTo>
                    <a:pt x="260016" y="235132"/>
                  </a:lnTo>
                  <a:close/>
                </a:path>
                <a:path w="17877790" h="11304905">
                  <a:moveTo>
                    <a:pt x="3901337" y="1779324"/>
                  </a:moveTo>
                  <a:lnTo>
                    <a:pt x="3898381" y="1778852"/>
                  </a:lnTo>
                  <a:lnTo>
                    <a:pt x="3895378" y="1777571"/>
                  </a:lnTo>
                  <a:lnTo>
                    <a:pt x="3892565" y="1776765"/>
                  </a:lnTo>
                  <a:lnTo>
                    <a:pt x="3889899" y="1778389"/>
                  </a:lnTo>
                  <a:lnTo>
                    <a:pt x="3889093" y="1781203"/>
                  </a:lnTo>
                  <a:lnTo>
                    <a:pt x="3888429" y="1783682"/>
                  </a:lnTo>
                  <a:lnTo>
                    <a:pt x="3889721" y="1786205"/>
                  </a:lnTo>
                  <a:lnTo>
                    <a:pt x="3892726" y="1787487"/>
                  </a:lnTo>
                  <a:lnTo>
                    <a:pt x="3893201" y="1787296"/>
                  </a:lnTo>
                  <a:lnTo>
                    <a:pt x="3895872" y="1788436"/>
                  </a:lnTo>
                  <a:lnTo>
                    <a:pt x="3898685" y="1789241"/>
                  </a:lnTo>
                  <a:lnTo>
                    <a:pt x="3901351" y="1787616"/>
                  </a:lnTo>
                  <a:lnTo>
                    <a:pt x="3902962" y="1781990"/>
                  </a:lnTo>
                  <a:lnTo>
                    <a:pt x="3901337" y="1779324"/>
                  </a:lnTo>
                  <a:close/>
                </a:path>
                <a:path w="17877790" h="11304905">
                  <a:moveTo>
                    <a:pt x="11906022" y="5188728"/>
                  </a:moveTo>
                  <a:lnTo>
                    <a:pt x="11902923" y="5188591"/>
                  </a:lnTo>
                  <a:lnTo>
                    <a:pt x="11898258" y="5192124"/>
                  </a:lnTo>
                  <a:lnTo>
                    <a:pt x="11898121" y="5195222"/>
                  </a:lnTo>
                  <a:lnTo>
                    <a:pt x="11899889" y="5197554"/>
                  </a:lnTo>
                  <a:lnTo>
                    <a:pt x="11901988" y="5200028"/>
                  </a:lnTo>
                  <a:lnTo>
                    <a:pt x="11902371" y="5200981"/>
                  </a:lnTo>
                  <a:lnTo>
                    <a:pt x="11905375" y="5202262"/>
                  </a:lnTo>
                  <a:lnTo>
                    <a:pt x="11907471" y="5201973"/>
                  </a:lnTo>
                  <a:lnTo>
                    <a:pt x="11909185" y="5200731"/>
                  </a:lnTo>
                  <a:lnTo>
                    <a:pt x="11911517" y="5198964"/>
                  </a:lnTo>
                  <a:lnTo>
                    <a:pt x="11911655" y="5195866"/>
                  </a:lnTo>
                  <a:lnTo>
                    <a:pt x="11909888" y="5193533"/>
                  </a:lnTo>
                  <a:lnTo>
                    <a:pt x="11907788" y="5191060"/>
                  </a:lnTo>
                  <a:lnTo>
                    <a:pt x="11906022" y="5188728"/>
                  </a:lnTo>
                  <a:close/>
                </a:path>
                <a:path w="17877790" h="11304905">
                  <a:moveTo>
                    <a:pt x="3984628" y="1801437"/>
                  </a:moveTo>
                  <a:lnTo>
                    <a:pt x="3981673" y="1800966"/>
                  </a:lnTo>
                  <a:lnTo>
                    <a:pt x="3979002" y="1799827"/>
                  </a:lnTo>
                  <a:lnTo>
                    <a:pt x="3976189" y="1799021"/>
                  </a:lnTo>
                  <a:lnTo>
                    <a:pt x="3973523" y="1800645"/>
                  </a:lnTo>
                  <a:lnTo>
                    <a:pt x="3972717" y="1803459"/>
                  </a:lnTo>
                  <a:lnTo>
                    <a:pt x="3972054" y="1805939"/>
                  </a:lnTo>
                  <a:lnTo>
                    <a:pt x="3973346" y="1808461"/>
                  </a:lnTo>
                  <a:lnTo>
                    <a:pt x="3975683" y="1809458"/>
                  </a:lnTo>
                  <a:lnTo>
                    <a:pt x="3976159" y="1809267"/>
                  </a:lnTo>
                  <a:lnTo>
                    <a:pt x="3979164" y="1810548"/>
                  </a:lnTo>
                  <a:lnTo>
                    <a:pt x="3981977" y="1811354"/>
                  </a:lnTo>
                  <a:lnTo>
                    <a:pt x="3984642" y="1809729"/>
                  </a:lnTo>
                  <a:lnTo>
                    <a:pt x="3986253" y="1804103"/>
                  </a:lnTo>
                  <a:lnTo>
                    <a:pt x="3984628" y="1801437"/>
                  </a:lnTo>
                  <a:close/>
                </a:path>
                <a:path w="17877790" h="11304905">
                  <a:moveTo>
                    <a:pt x="194824" y="178914"/>
                  </a:moveTo>
                  <a:lnTo>
                    <a:pt x="191250" y="178968"/>
                  </a:lnTo>
                  <a:lnTo>
                    <a:pt x="189443" y="181353"/>
                  </a:lnTo>
                  <a:lnTo>
                    <a:pt x="187445" y="183263"/>
                  </a:lnTo>
                  <a:lnTo>
                    <a:pt x="187499" y="186836"/>
                  </a:lnTo>
                  <a:lnTo>
                    <a:pt x="189885" y="188643"/>
                  </a:lnTo>
                  <a:lnTo>
                    <a:pt x="192128" y="190784"/>
                  </a:lnTo>
                  <a:lnTo>
                    <a:pt x="193797" y="191496"/>
                  </a:lnTo>
                  <a:lnTo>
                    <a:pt x="193321" y="191688"/>
                  </a:lnTo>
                  <a:lnTo>
                    <a:pt x="195324" y="192542"/>
                  </a:lnTo>
                  <a:lnTo>
                    <a:pt x="197897" y="192061"/>
                  </a:lnTo>
                  <a:lnTo>
                    <a:pt x="199419" y="190342"/>
                  </a:lnTo>
                  <a:lnTo>
                    <a:pt x="201417" y="188433"/>
                  </a:lnTo>
                  <a:lnTo>
                    <a:pt x="201363" y="184860"/>
                  </a:lnTo>
                  <a:lnTo>
                    <a:pt x="198977" y="183053"/>
                  </a:lnTo>
                  <a:lnTo>
                    <a:pt x="196734" y="180912"/>
                  </a:lnTo>
                  <a:lnTo>
                    <a:pt x="194824" y="178914"/>
                  </a:lnTo>
                  <a:close/>
                </a:path>
                <a:path w="17877790" h="11304905">
                  <a:moveTo>
                    <a:pt x="4068252" y="1823693"/>
                  </a:moveTo>
                  <a:lnTo>
                    <a:pt x="4065297" y="1823222"/>
                  </a:lnTo>
                  <a:lnTo>
                    <a:pt x="4062627" y="1822083"/>
                  </a:lnTo>
                  <a:lnTo>
                    <a:pt x="4059814" y="1821278"/>
                  </a:lnTo>
                  <a:lnTo>
                    <a:pt x="4057148" y="1822902"/>
                  </a:lnTo>
                  <a:lnTo>
                    <a:pt x="4056342" y="1825715"/>
                  </a:lnTo>
                  <a:lnTo>
                    <a:pt x="4055679" y="1828195"/>
                  </a:lnTo>
                  <a:lnTo>
                    <a:pt x="4056971" y="1830718"/>
                  </a:lnTo>
                  <a:lnTo>
                    <a:pt x="4059307" y="1831714"/>
                  </a:lnTo>
                  <a:lnTo>
                    <a:pt x="4059783" y="1831524"/>
                  </a:lnTo>
                  <a:lnTo>
                    <a:pt x="4062788" y="1832806"/>
                  </a:lnTo>
                  <a:lnTo>
                    <a:pt x="4065601" y="1833611"/>
                  </a:lnTo>
                  <a:lnTo>
                    <a:pt x="4068266" y="1831985"/>
                  </a:lnTo>
                  <a:lnTo>
                    <a:pt x="4069878" y="1826360"/>
                  </a:lnTo>
                  <a:lnTo>
                    <a:pt x="4068252" y="1823693"/>
                  </a:lnTo>
                  <a:close/>
                </a:path>
                <a:path w="17877790" h="11304905">
                  <a:moveTo>
                    <a:pt x="4152354" y="1845758"/>
                  </a:moveTo>
                  <a:lnTo>
                    <a:pt x="4149398" y="1845287"/>
                  </a:lnTo>
                  <a:lnTo>
                    <a:pt x="4146393" y="1844005"/>
                  </a:lnTo>
                  <a:lnTo>
                    <a:pt x="4143580" y="1843200"/>
                  </a:lnTo>
                  <a:lnTo>
                    <a:pt x="4140915" y="1844824"/>
                  </a:lnTo>
                  <a:lnTo>
                    <a:pt x="4140109" y="1847637"/>
                  </a:lnTo>
                  <a:lnTo>
                    <a:pt x="4139446" y="1850117"/>
                  </a:lnTo>
                  <a:lnTo>
                    <a:pt x="4140737" y="1852640"/>
                  </a:lnTo>
                  <a:lnTo>
                    <a:pt x="4143408" y="1853779"/>
                  </a:lnTo>
                  <a:lnTo>
                    <a:pt x="4143884" y="1853587"/>
                  </a:lnTo>
                  <a:lnTo>
                    <a:pt x="4146889" y="1854869"/>
                  </a:lnTo>
                  <a:lnTo>
                    <a:pt x="4149702" y="1855674"/>
                  </a:lnTo>
                  <a:lnTo>
                    <a:pt x="4152367" y="1854050"/>
                  </a:lnTo>
                  <a:lnTo>
                    <a:pt x="4153978" y="1848424"/>
                  </a:lnTo>
                  <a:lnTo>
                    <a:pt x="4152354" y="1845758"/>
                  </a:lnTo>
                  <a:close/>
                </a:path>
                <a:path w="17877790" h="11304905">
                  <a:moveTo>
                    <a:pt x="11849057" y="5123394"/>
                  </a:moveTo>
                  <a:lnTo>
                    <a:pt x="11845625" y="5123114"/>
                  </a:lnTo>
                  <a:lnTo>
                    <a:pt x="11841629" y="5126933"/>
                  </a:lnTo>
                  <a:lnTo>
                    <a:pt x="11841349" y="5130364"/>
                  </a:lnTo>
                  <a:lnTo>
                    <a:pt x="11843259" y="5132363"/>
                  </a:lnTo>
                  <a:lnTo>
                    <a:pt x="11845886" y="5135456"/>
                  </a:lnTo>
                  <a:lnTo>
                    <a:pt x="11848890" y="5136738"/>
                  </a:lnTo>
                  <a:lnTo>
                    <a:pt x="11851320" y="5136591"/>
                  </a:lnTo>
                  <a:lnTo>
                    <a:pt x="11852700" y="5135206"/>
                  </a:lnTo>
                  <a:lnTo>
                    <a:pt x="11854698" y="5133297"/>
                  </a:lnTo>
                  <a:lnTo>
                    <a:pt x="11854979" y="5129865"/>
                  </a:lnTo>
                  <a:lnTo>
                    <a:pt x="11853068" y="5127867"/>
                  </a:lnTo>
                  <a:lnTo>
                    <a:pt x="11850967" y="5125392"/>
                  </a:lnTo>
                  <a:lnTo>
                    <a:pt x="11849057" y="5123394"/>
                  </a:lnTo>
                  <a:close/>
                </a:path>
                <a:path w="17877790" h="11304905">
                  <a:moveTo>
                    <a:pt x="130536" y="121502"/>
                  </a:moveTo>
                  <a:lnTo>
                    <a:pt x="127295" y="121699"/>
                  </a:lnTo>
                  <a:lnTo>
                    <a:pt x="125297" y="123609"/>
                  </a:lnTo>
                  <a:lnTo>
                    <a:pt x="123633" y="125660"/>
                  </a:lnTo>
                  <a:lnTo>
                    <a:pt x="123829" y="128901"/>
                  </a:lnTo>
                  <a:lnTo>
                    <a:pt x="125738" y="130899"/>
                  </a:lnTo>
                  <a:lnTo>
                    <a:pt x="127982" y="133039"/>
                  </a:lnTo>
                  <a:lnTo>
                    <a:pt x="129651" y="133751"/>
                  </a:lnTo>
                  <a:lnTo>
                    <a:pt x="129175" y="133943"/>
                  </a:lnTo>
                  <a:lnTo>
                    <a:pt x="131178" y="134797"/>
                  </a:lnTo>
                  <a:lnTo>
                    <a:pt x="133748" y="134316"/>
                  </a:lnTo>
                  <a:lnTo>
                    <a:pt x="135272" y="132598"/>
                  </a:lnTo>
                  <a:lnTo>
                    <a:pt x="136937" y="130546"/>
                  </a:lnTo>
                  <a:lnTo>
                    <a:pt x="136740" y="127306"/>
                  </a:lnTo>
                  <a:lnTo>
                    <a:pt x="134831" y="125308"/>
                  </a:lnTo>
                  <a:lnTo>
                    <a:pt x="132588" y="123167"/>
                  </a:lnTo>
                  <a:lnTo>
                    <a:pt x="130536" y="121502"/>
                  </a:lnTo>
                  <a:close/>
                </a:path>
                <a:path w="17877790" h="11304905">
                  <a:moveTo>
                    <a:pt x="4236121" y="1867681"/>
                  </a:moveTo>
                  <a:lnTo>
                    <a:pt x="4233166" y="1867209"/>
                  </a:lnTo>
                  <a:lnTo>
                    <a:pt x="4230161" y="1865927"/>
                  </a:lnTo>
                  <a:lnTo>
                    <a:pt x="4227348" y="1865122"/>
                  </a:lnTo>
                  <a:lnTo>
                    <a:pt x="4224682" y="1866746"/>
                  </a:lnTo>
                  <a:lnTo>
                    <a:pt x="4223877" y="1869560"/>
                  </a:lnTo>
                  <a:lnTo>
                    <a:pt x="4223214" y="1872039"/>
                  </a:lnTo>
                  <a:lnTo>
                    <a:pt x="4224505" y="1874562"/>
                  </a:lnTo>
                  <a:lnTo>
                    <a:pt x="4227175" y="1875701"/>
                  </a:lnTo>
                  <a:lnTo>
                    <a:pt x="4227652" y="1875510"/>
                  </a:lnTo>
                  <a:lnTo>
                    <a:pt x="4230656" y="1876791"/>
                  </a:lnTo>
                  <a:lnTo>
                    <a:pt x="4233469" y="1877598"/>
                  </a:lnTo>
                  <a:lnTo>
                    <a:pt x="4236135" y="1875973"/>
                  </a:lnTo>
                  <a:lnTo>
                    <a:pt x="4237745" y="1870347"/>
                  </a:lnTo>
                  <a:lnTo>
                    <a:pt x="4236121" y="1867681"/>
                  </a:lnTo>
                  <a:close/>
                </a:path>
                <a:path w="17877790" h="11304905">
                  <a:moveTo>
                    <a:pt x="4319697" y="1889126"/>
                  </a:moveTo>
                  <a:lnTo>
                    <a:pt x="4316741" y="1888655"/>
                  </a:lnTo>
                  <a:lnTo>
                    <a:pt x="4313737" y="1887373"/>
                  </a:lnTo>
                  <a:lnTo>
                    <a:pt x="4310924" y="1886568"/>
                  </a:lnTo>
                  <a:lnTo>
                    <a:pt x="4308258" y="1888192"/>
                  </a:lnTo>
                  <a:lnTo>
                    <a:pt x="4307453" y="1891006"/>
                  </a:lnTo>
                  <a:lnTo>
                    <a:pt x="4306790" y="1893486"/>
                  </a:lnTo>
                  <a:lnTo>
                    <a:pt x="4308080" y="1896009"/>
                  </a:lnTo>
                  <a:lnTo>
                    <a:pt x="4311084" y="1897291"/>
                  </a:lnTo>
                  <a:lnTo>
                    <a:pt x="4311561" y="1897100"/>
                  </a:lnTo>
                  <a:lnTo>
                    <a:pt x="4314232" y="1898239"/>
                  </a:lnTo>
                  <a:lnTo>
                    <a:pt x="4317045" y="1899044"/>
                  </a:lnTo>
                  <a:lnTo>
                    <a:pt x="4319711" y="1897419"/>
                  </a:lnTo>
                  <a:lnTo>
                    <a:pt x="4321321" y="1891793"/>
                  </a:lnTo>
                  <a:lnTo>
                    <a:pt x="4319697" y="1889126"/>
                  </a:lnTo>
                  <a:close/>
                </a:path>
                <a:path w="17877790" h="11304905">
                  <a:moveTo>
                    <a:pt x="68530" y="61515"/>
                  </a:moveTo>
                  <a:lnTo>
                    <a:pt x="65290" y="61711"/>
                  </a:lnTo>
                  <a:lnTo>
                    <a:pt x="63292" y="63620"/>
                  </a:lnTo>
                  <a:lnTo>
                    <a:pt x="61151" y="65864"/>
                  </a:lnTo>
                  <a:lnTo>
                    <a:pt x="61347" y="69105"/>
                  </a:lnTo>
                  <a:lnTo>
                    <a:pt x="63256" y="71103"/>
                  </a:lnTo>
                  <a:lnTo>
                    <a:pt x="65500" y="73243"/>
                  </a:lnTo>
                  <a:lnTo>
                    <a:pt x="67169" y="73955"/>
                  </a:lnTo>
                  <a:lnTo>
                    <a:pt x="67361" y="74431"/>
                  </a:lnTo>
                  <a:lnTo>
                    <a:pt x="69030" y="75143"/>
                  </a:lnTo>
                  <a:lnTo>
                    <a:pt x="71460" y="74997"/>
                  </a:lnTo>
                  <a:lnTo>
                    <a:pt x="72982" y="73278"/>
                  </a:lnTo>
                  <a:lnTo>
                    <a:pt x="75123" y="71034"/>
                  </a:lnTo>
                  <a:lnTo>
                    <a:pt x="74926" y="67795"/>
                  </a:lnTo>
                  <a:lnTo>
                    <a:pt x="73017" y="65796"/>
                  </a:lnTo>
                  <a:lnTo>
                    <a:pt x="68530" y="61515"/>
                  </a:lnTo>
                  <a:close/>
                </a:path>
                <a:path w="17877790" h="11304905">
                  <a:moveTo>
                    <a:pt x="4403463" y="1911049"/>
                  </a:moveTo>
                  <a:lnTo>
                    <a:pt x="4400508" y="1910577"/>
                  </a:lnTo>
                  <a:lnTo>
                    <a:pt x="4397504" y="1909296"/>
                  </a:lnTo>
                  <a:lnTo>
                    <a:pt x="4394691" y="1908490"/>
                  </a:lnTo>
                  <a:lnTo>
                    <a:pt x="4392025" y="1910114"/>
                  </a:lnTo>
                  <a:lnTo>
                    <a:pt x="4391220" y="1912928"/>
                  </a:lnTo>
                  <a:lnTo>
                    <a:pt x="4390556" y="1915408"/>
                  </a:lnTo>
                  <a:lnTo>
                    <a:pt x="4391847" y="1917932"/>
                  </a:lnTo>
                  <a:lnTo>
                    <a:pt x="4394518" y="1919071"/>
                  </a:lnTo>
                  <a:lnTo>
                    <a:pt x="4394994" y="1918879"/>
                  </a:lnTo>
                  <a:lnTo>
                    <a:pt x="4397999" y="1920161"/>
                  </a:lnTo>
                  <a:lnTo>
                    <a:pt x="4400812" y="1920966"/>
                  </a:lnTo>
                  <a:lnTo>
                    <a:pt x="4403478" y="1919341"/>
                  </a:lnTo>
                  <a:lnTo>
                    <a:pt x="4405089" y="1913715"/>
                  </a:lnTo>
                  <a:lnTo>
                    <a:pt x="4403463" y="1911049"/>
                  </a:lnTo>
                  <a:close/>
                </a:path>
                <a:path w="17877790" h="11304905">
                  <a:moveTo>
                    <a:pt x="11790907" y="5059921"/>
                  </a:moveTo>
                  <a:lnTo>
                    <a:pt x="11787332" y="5059974"/>
                  </a:lnTo>
                  <a:lnTo>
                    <a:pt x="11785334" y="5061884"/>
                  </a:lnTo>
                  <a:lnTo>
                    <a:pt x="11783003" y="5063651"/>
                  </a:lnTo>
                  <a:lnTo>
                    <a:pt x="11783057" y="5067225"/>
                  </a:lnTo>
                  <a:lnTo>
                    <a:pt x="11784965" y="5069224"/>
                  </a:lnTo>
                  <a:lnTo>
                    <a:pt x="11787207" y="5071364"/>
                  </a:lnTo>
                  <a:lnTo>
                    <a:pt x="11787732" y="5071983"/>
                  </a:lnTo>
                  <a:lnTo>
                    <a:pt x="11789068" y="5072552"/>
                  </a:lnTo>
                  <a:lnTo>
                    <a:pt x="11788925" y="5072886"/>
                  </a:lnTo>
                  <a:lnTo>
                    <a:pt x="11790595" y="5073598"/>
                  </a:lnTo>
                  <a:lnTo>
                    <a:pt x="11793168" y="5073117"/>
                  </a:lnTo>
                  <a:lnTo>
                    <a:pt x="11794547" y="5071732"/>
                  </a:lnTo>
                  <a:lnTo>
                    <a:pt x="11796879" y="5069965"/>
                  </a:lnTo>
                  <a:lnTo>
                    <a:pt x="11796825" y="5066391"/>
                  </a:lnTo>
                  <a:lnTo>
                    <a:pt x="11794916" y="5064393"/>
                  </a:lnTo>
                  <a:lnTo>
                    <a:pt x="11792674" y="5062252"/>
                  </a:lnTo>
                  <a:lnTo>
                    <a:pt x="11790907" y="5059921"/>
                  </a:lnTo>
                  <a:close/>
                </a:path>
                <a:path w="17877790" h="11304905">
                  <a:moveTo>
                    <a:pt x="4486706" y="1932352"/>
                  </a:moveTo>
                  <a:lnTo>
                    <a:pt x="4483750" y="1931881"/>
                  </a:lnTo>
                  <a:lnTo>
                    <a:pt x="4481080" y="1930742"/>
                  </a:lnTo>
                  <a:lnTo>
                    <a:pt x="4478266" y="1929936"/>
                  </a:lnTo>
                  <a:lnTo>
                    <a:pt x="4475600" y="1931561"/>
                  </a:lnTo>
                  <a:lnTo>
                    <a:pt x="4474795" y="1934374"/>
                  </a:lnTo>
                  <a:lnTo>
                    <a:pt x="4474132" y="1936854"/>
                  </a:lnTo>
                  <a:lnTo>
                    <a:pt x="4475423" y="1939377"/>
                  </a:lnTo>
                  <a:lnTo>
                    <a:pt x="4478094" y="1940517"/>
                  </a:lnTo>
                  <a:lnTo>
                    <a:pt x="4478570" y="1940325"/>
                  </a:lnTo>
                  <a:lnTo>
                    <a:pt x="4481241" y="1941465"/>
                  </a:lnTo>
                  <a:lnTo>
                    <a:pt x="4484054" y="1942270"/>
                  </a:lnTo>
                  <a:lnTo>
                    <a:pt x="4486719" y="1940644"/>
                  </a:lnTo>
                  <a:lnTo>
                    <a:pt x="4488330" y="1935018"/>
                  </a:lnTo>
                  <a:lnTo>
                    <a:pt x="4486706" y="1932352"/>
                  </a:lnTo>
                  <a:close/>
                </a:path>
                <a:path w="17877790" h="11304905">
                  <a:moveTo>
                    <a:pt x="4570423" y="1953466"/>
                  </a:moveTo>
                  <a:lnTo>
                    <a:pt x="4567326" y="1953327"/>
                  </a:lnTo>
                  <a:lnTo>
                    <a:pt x="4564655" y="1952188"/>
                  </a:lnTo>
                  <a:lnTo>
                    <a:pt x="4561842" y="1951382"/>
                  </a:lnTo>
                  <a:lnTo>
                    <a:pt x="4559176" y="1953008"/>
                  </a:lnTo>
                  <a:lnTo>
                    <a:pt x="4558371" y="1955820"/>
                  </a:lnTo>
                  <a:lnTo>
                    <a:pt x="4557708" y="1958300"/>
                  </a:lnTo>
                  <a:lnTo>
                    <a:pt x="4558998" y="1960824"/>
                  </a:lnTo>
                  <a:lnTo>
                    <a:pt x="4561670" y="1961963"/>
                  </a:lnTo>
                  <a:lnTo>
                    <a:pt x="4562146" y="1961771"/>
                  </a:lnTo>
                  <a:lnTo>
                    <a:pt x="4564817" y="1962911"/>
                  </a:lnTo>
                  <a:lnTo>
                    <a:pt x="4567630" y="1963716"/>
                  </a:lnTo>
                  <a:lnTo>
                    <a:pt x="4570295" y="1962091"/>
                  </a:lnTo>
                  <a:lnTo>
                    <a:pt x="4571906" y="1956465"/>
                  </a:lnTo>
                  <a:lnTo>
                    <a:pt x="4570423" y="1953466"/>
                  </a:lnTo>
                  <a:close/>
                </a:path>
                <a:path w="17877790" h="11304905">
                  <a:moveTo>
                    <a:pt x="7570" y="0"/>
                  </a:moveTo>
                  <a:lnTo>
                    <a:pt x="3996" y="54"/>
                  </a:lnTo>
                  <a:lnTo>
                    <a:pt x="0" y="3874"/>
                  </a:lnTo>
                  <a:lnTo>
                    <a:pt x="53" y="7447"/>
                  </a:lnTo>
                  <a:lnTo>
                    <a:pt x="1963" y="9446"/>
                  </a:lnTo>
                  <a:lnTo>
                    <a:pt x="4207" y="11585"/>
                  </a:lnTo>
                  <a:lnTo>
                    <a:pt x="4732" y="12204"/>
                  </a:lnTo>
                  <a:lnTo>
                    <a:pt x="7736" y="13486"/>
                  </a:lnTo>
                  <a:lnTo>
                    <a:pt x="10309" y="13006"/>
                  </a:lnTo>
                  <a:lnTo>
                    <a:pt x="11688" y="11621"/>
                  </a:lnTo>
                  <a:lnTo>
                    <a:pt x="13829" y="9378"/>
                  </a:lnTo>
                  <a:lnTo>
                    <a:pt x="13633" y="6137"/>
                  </a:lnTo>
                  <a:lnTo>
                    <a:pt x="11723" y="4139"/>
                  </a:lnTo>
                  <a:lnTo>
                    <a:pt x="9480" y="1998"/>
                  </a:lnTo>
                  <a:lnTo>
                    <a:pt x="7570" y="0"/>
                  </a:lnTo>
                  <a:close/>
                </a:path>
                <a:path w="17877790" h="11304905">
                  <a:moveTo>
                    <a:pt x="11731182" y="4997355"/>
                  </a:moveTo>
                  <a:lnTo>
                    <a:pt x="11727944" y="4997552"/>
                  </a:lnTo>
                  <a:lnTo>
                    <a:pt x="11725946" y="4999461"/>
                  </a:lnTo>
                  <a:lnTo>
                    <a:pt x="11723804" y="5001704"/>
                  </a:lnTo>
                  <a:lnTo>
                    <a:pt x="11723999" y="5004945"/>
                  </a:lnTo>
                  <a:lnTo>
                    <a:pt x="11725910" y="5006942"/>
                  </a:lnTo>
                  <a:lnTo>
                    <a:pt x="11728154" y="5009083"/>
                  </a:lnTo>
                  <a:lnTo>
                    <a:pt x="11728345" y="5009560"/>
                  </a:lnTo>
                  <a:lnTo>
                    <a:pt x="11731683" y="5010984"/>
                  </a:lnTo>
                  <a:lnTo>
                    <a:pt x="11734114" y="5010836"/>
                  </a:lnTo>
                  <a:lnTo>
                    <a:pt x="11735636" y="5009119"/>
                  </a:lnTo>
                  <a:lnTo>
                    <a:pt x="11737776" y="5006875"/>
                  </a:lnTo>
                  <a:lnTo>
                    <a:pt x="11737579" y="5003634"/>
                  </a:lnTo>
                  <a:lnTo>
                    <a:pt x="11735670" y="5001637"/>
                  </a:lnTo>
                  <a:lnTo>
                    <a:pt x="11731182" y="4997355"/>
                  </a:lnTo>
                  <a:close/>
                </a:path>
                <a:path w="17877790" h="11304905">
                  <a:moveTo>
                    <a:pt x="4654142" y="1974578"/>
                  </a:moveTo>
                  <a:lnTo>
                    <a:pt x="4651044" y="1974440"/>
                  </a:lnTo>
                  <a:lnTo>
                    <a:pt x="4648373" y="1973301"/>
                  </a:lnTo>
                  <a:lnTo>
                    <a:pt x="4645561" y="1972495"/>
                  </a:lnTo>
                  <a:lnTo>
                    <a:pt x="4642894" y="1974120"/>
                  </a:lnTo>
                  <a:lnTo>
                    <a:pt x="4642089" y="1976932"/>
                  </a:lnTo>
                  <a:lnTo>
                    <a:pt x="4641426" y="1979412"/>
                  </a:lnTo>
                  <a:lnTo>
                    <a:pt x="4642717" y="1981936"/>
                  </a:lnTo>
                  <a:lnTo>
                    <a:pt x="4645387" y="1983075"/>
                  </a:lnTo>
                  <a:lnTo>
                    <a:pt x="4645864" y="1982883"/>
                  </a:lnTo>
                  <a:lnTo>
                    <a:pt x="4648534" y="1984023"/>
                  </a:lnTo>
                  <a:lnTo>
                    <a:pt x="4651347" y="1984828"/>
                  </a:lnTo>
                  <a:lnTo>
                    <a:pt x="4654013" y="1983203"/>
                  </a:lnTo>
                  <a:lnTo>
                    <a:pt x="4655624" y="1977577"/>
                  </a:lnTo>
                  <a:lnTo>
                    <a:pt x="4654142" y="1974578"/>
                  </a:lnTo>
                  <a:close/>
                </a:path>
                <a:path w="17877790" h="11304905">
                  <a:moveTo>
                    <a:pt x="4737383" y="1995881"/>
                  </a:moveTo>
                  <a:lnTo>
                    <a:pt x="4734285" y="1995744"/>
                  </a:lnTo>
                  <a:lnTo>
                    <a:pt x="4731615" y="1994605"/>
                  </a:lnTo>
                  <a:lnTo>
                    <a:pt x="4728802" y="1993799"/>
                  </a:lnTo>
                  <a:lnTo>
                    <a:pt x="4726136" y="1995423"/>
                  </a:lnTo>
                  <a:lnTo>
                    <a:pt x="4725331" y="1998237"/>
                  </a:lnTo>
                  <a:lnTo>
                    <a:pt x="4724668" y="2000716"/>
                  </a:lnTo>
                  <a:lnTo>
                    <a:pt x="4725959" y="2003239"/>
                  </a:lnTo>
                  <a:lnTo>
                    <a:pt x="4728296" y="2004236"/>
                  </a:lnTo>
                  <a:lnTo>
                    <a:pt x="4728772" y="2004045"/>
                  </a:lnTo>
                  <a:lnTo>
                    <a:pt x="4731776" y="2005326"/>
                  </a:lnTo>
                  <a:lnTo>
                    <a:pt x="4734589" y="2006132"/>
                  </a:lnTo>
                  <a:lnTo>
                    <a:pt x="4737256" y="2004506"/>
                  </a:lnTo>
                  <a:lnTo>
                    <a:pt x="4738866" y="1998880"/>
                  </a:lnTo>
                  <a:lnTo>
                    <a:pt x="4737383" y="1995881"/>
                  </a:lnTo>
                  <a:close/>
                </a:path>
                <a:path w="17877790" h="11304905">
                  <a:moveTo>
                    <a:pt x="4820959" y="2017327"/>
                  </a:moveTo>
                  <a:lnTo>
                    <a:pt x="4817861" y="2017190"/>
                  </a:lnTo>
                  <a:lnTo>
                    <a:pt x="4815191" y="2016051"/>
                  </a:lnTo>
                  <a:lnTo>
                    <a:pt x="4812378" y="2015245"/>
                  </a:lnTo>
                  <a:lnTo>
                    <a:pt x="4809712" y="2016869"/>
                  </a:lnTo>
                  <a:lnTo>
                    <a:pt x="4808906" y="2019683"/>
                  </a:lnTo>
                  <a:lnTo>
                    <a:pt x="4808244" y="2022161"/>
                  </a:lnTo>
                  <a:lnTo>
                    <a:pt x="4809534" y="2024685"/>
                  </a:lnTo>
                  <a:lnTo>
                    <a:pt x="4811872" y="2025682"/>
                  </a:lnTo>
                  <a:lnTo>
                    <a:pt x="4812348" y="2025491"/>
                  </a:lnTo>
                  <a:lnTo>
                    <a:pt x="4815352" y="2026772"/>
                  </a:lnTo>
                  <a:lnTo>
                    <a:pt x="4818165" y="2027577"/>
                  </a:lnTo>
                  <a:lnTo>
                    <a:pt x="4820831" y="2025952"/>
                  </a:lnTo>
                  <a:lnTo>
                    <a:pt x="4822441" y="2020327"/>
                  </a:lnTo>
                  <a:lnTo>
                    <a:pt x="4820959" y="2017327"/>
                  </a:lnTo>
                  <a:close/>
                </a:path>
                <a:path w="17877790" h="11304905">
                  <a:moveTo>
                    <a:pt x="11669797" y="4936842"/>
                  </a:moveTo>
                  <a:lnTo>
                    <a:pt x="11666556" y="4937038"/>
                  </a:lnTo>
                  <a:lnTo>
                    <a:pt x="11664558" y="4938949"/>
                  </a:lnTo>
                  <a:lnTo>
                    <a:pt x="11662418" y="4941191"/>
                  </a:lnTo>
                  <a:lnTo>
                    <a:pt x="11662614" y="4944431"/>
                  </a:lnTo>
                  <a:lnTo>
                    <a:pt x="11664524" y="4946430"/>
                  </a:lnTo>
                  <a:lnTo>
                    <a:pt x="11666766" y="4948570"/>
                  </a:lnTo>
                  <a:lnTo>
                    <a:pt x="11668436" y="4949282"/>
                  </a:lnTo>
                  <a:lnTo>
                    <a:pt x="11668626" y="4949758"/>
                  </a:lnTo>
                  <a:lnTo>
                    <a:pt x="11670295" y="4950470"/>
                  </a:lnTo>
                  <a:lnTo>
                    <a:pt x="11672726" y="4950323"/>
                  </a:lnTo>
                  <a:lnTo>
                    <a:pt x="11674248" y="4948605"/>
                  </a:lnTo>
                  <a:lnTo>
                    <a:pt x="11676389" y="4946361"/>
                  </a:lnTo>
                  <a:lnTo>
                    <a:pt x="11676193" y="4943122"/>
                  </a:lnTo>
                  <a:lnTo>
                    <a:pt x="11674284" y="4941124"/>
                  </a:lnTo>
                  <a:lnTo>
                    <a:pt x="11669797" y="4936842"/>
                  </a:lnTo>
                  <a:close/>
                </a:path>
                <a:path w="17877790" h="11304905">
                  <a:moveTo>
                    <a:pt x="4905011" y="2038582"/>
                  </a:moveTo>
                  <a:lnTo>
                    <a:pt x="4901913" y="2038444"/>
                  </a:lnTo>
                  <a:lnTo>
                    <a:pt x="4898909" y="2037163"/>
                  </a:lnTo>
                  <a:lnTo>
                    <a:pt x="4896096" y="2036357"/>
                  </a:lnTo>
                  <a:lnTo>
                    <a:pt x="4893430" y="2037982"/>
                  </a:lnTo>
                  <a:lnTo>
                    <a:pt x="4892625" y="2040795"/>
                  </a:lnTo>
                  <a:lnTo>
                    <a:pt x="4891962" y="2043274"/>
                  </a:lnTo>
                  <a:lnTo>
                    <a:pt x="4893253" y="2045797"/>
                  </a:lnTo>
                  <a:lnTo>
                    <a:pt x="4895923" y="2046937"/>
                  </a:lnTo>
                  <a:lnTo>
                    <a:pt x="4896734" y="2046888"/>
                  </a:lnTo>
                  <a:lnTo>
                    <a:pt x="4899404" y="2048027"/>
                  </a:lnTo>
                  <a:lnTo>
                    <a:pt x="4902217" y="2048832"/>
                  </a:lnTo>
                  <a:lnTo>
                    <a:pt x="4904883" y="2047208"/>
                  </a:lnTo>
                  <a:lnTo>
                    <a:pt x="4906493" y="2041582"/>
                  </a:lnTo>
                  <a:lnTo>
                    <a:pt x="4905011" y="2038582"/>
                  </a:lnTo>
                  <a:close/>
                </a:path>
                <a:path w="17877790" h="11304905">
                  <a:moveTo>
                    <a:pt x="4988587" y="2060028"/>
                  </a:moveTo>
                  <a:lnTo>
                    <a:pt x="4985489" y="2059890"/>
                  </a:lnTo>
                  <a:lnTo>
                    <a:pt x="4982485" y="2058609"/>
                  </a:lnTo>
                  <a:lnTo>
                    <a:pt x="4979672" y="2057803"/>
                  </a:lnTo>
                  <a:lnTo>
                    <a:pt x="4977006" y="2059428"/>
                  </a:lnTo>
                  <a:lnTo>
                    <a:pt x="4976201" y="2062241"/>
                  </a:lnTo>
                  <a:lnTo>
                    <a:pt x="4975538" y="2064720"/>
                  </a:lnTo>
                  <a:lnTo>
                    <a:pt x="4976829" y="2067244"/>
                  </a:lnTo>
                  <a:lnTo>
                    <a:pt x="4979833" y="2068525"/>
                  </a:lnTo>
                  <a:lnTo>
                    <a:pt x="4980310" y="2068334"/>
                  </a:lnTo>
                  <a:lnTo>
                    <a:pt x="4982980" y="2069473"/>
                  </a:lnTo>
                  <a:lnTo>
                    <a:pt x="4985793" y="2070278"/>
                  </a:lnTo>
                  <a:lnTo>
                    <a:pt x="4988458" y="2068654"/>
                  </a:lnTo>
                  <a:lnTo>
                    <a:pt x="4990069" y="2063028"/>
                  </a:lnTo>
                  <a:lnTo>
                    <a:pt x="4988587" y="2060028"/>
                  </a:lnTo>
                  <a:close/>
                </a:path>
                <a:path w="17877790" h="11304905">
                  <a:moveTo>
                    <a:pt x="11606696" y="4877571"/>
                  </a:moveTo>
                  <a:lnTo>
                    <a:pt x="11603457" y="4877766"/>
                  </a:lnTo>
                  <a:lnTo>
                    <a:pt x="11601458" y="4879676"/>
                  </a:lnTo>
                  <a:lnTo>
                    <a:pt x="11599793" y="4881729"/>
                  </a:lnTo>
                  <a:lnTo>
                    <a:pt x="11599989" y="4884968"/>
                  </a:lnTo>
                  <a:lnTo>
                    <a:pt x="11601898" y="4886966"/>
                  </a:lnTo>
                  <a:lnTo>
                    <a:pt x="11604142" y="4889107"/>
                  </a:lnTo>
                  <a:lnTo>
                    <a:pt x="11605811" y="4889819"/>
                  </a:lnTo>
                  <a:lnTo>
                    <a:pt x="11605669" y="4890153"/>
                  </a:lnTo>
                  <a:lnTo>
                    <a:pt x="11607337" y="4890865"/>
                  </a:lnTo>
                  <a:lnTo>
                    <a:pt x="11609910" y="4890384"/>
                  </a:lnTo>
                  <a:lnTo>
                    <a:pt x="11611432" y="4888667"/>
                  </a:lnTo>
                  <a:lnTo>
                    <a:pt x="11613097" y="4886614"/>
                  </a:lnTo>
                  <a:lnTo>
                    <a:pt x="11612902" y="4883374"/>
                  </a:lnTo>
                  <a:lnTo>
                    <a:pt x="11610993" y="4881376"/>
                  </a:lnTo>
                  <a:lnTo>
                    <a:pt x="11608748" y="4879236"/>
                  </a:lnTo>
                  <a:lnTo>
                    <a:pt x="11606696" y="4877571"/>
                  </a:lnTo>
                  <a:close/>
                </a:path>
                <a:path w="17877790" h="11304905">
                  <a:moveTo>
                    <a:pt x="5072305" y="2081140"/>
                  </a:moveTo>
                  <a:lnTo>
                    <a:pt x="5069207" y="2081003"/>
                  </a:lnTo>
                  <a:lnTo>
                    <a:pt x="5066202" y="2079721"/>
                  </a:lnTo>
                  <a:lnTo>
                    <a:pt x="5063389" y="2078915"/>
                  </a:lnTo>
                  <a:lnTo>
                    <a:pt x="5060724" y="2080541"/>
                  </a:lnTo>
                  <a:lnTo>
                    <a:pt x="5059919" y="2083353"/>
                  </a:lnTo>
                  <a:lnTo>
                    <a:pt x="5059255" y="2085833"/>
                  </a:lnTo>
                  <a:lnTo>
                    <a:pt x="5060547" y="2088355"/>
                  </a:lnTo>
                  <a:lnTo>
                    <a:pt x="5063552" y="2089637"/>
                  </a:lnTo>
                  <a:lnTo>
                    <a:pt x="5064027" y="2089446"/>
                  </a:lnTo>
                  <a:lnTo>
                    <a:pt x="5066698" y="2090585"/>
                  </a:lnTo>
                  <a:lnTo>
                    <a:pt x="5069511" y="2091390"/>
                  </a:lnTo>
                  <a:lnTo>
                    <a:pt x="5072176" y="2089766"/>
                  </a:lnTo>
                  <a:lnTo>
                    <a:pt x="5073787" y="2084140"/>
                  </a:lnTo>
                  <a:lnTo>
                    <a:pt x="5072305" y="2081140"/>
                  </a:lnTo>
                  <a:close/>
                </a:path>
                <a:path w="17877790" h="11304905">
                  <a:moveTo>
                    <a:pt x="5156023" y="2102252"/>
                  </a:moveTo>
                  <a:lnTo>
                    <a:pt x="5152925" y="2102114"/>
                  </a:lnTo>
                  <a:lnTo>
                    <a:pt x="5149921" y="2100833"/>
                  </a:lnTo>
                  <a:lnTo>
                    <a:pt x="5147108" y="2100028"/>
                  </a:lnTo>
                  <a:lnTo>
                    <a:pt x="5144442" y="2101653"/>
                  </a:lnTo>
                  <a:lnTo>
                    <a:pt x="5143637" y="2104465"/>
                  </a:lnTo>
                  <a:lnTo>
                    <a:pt x="5142974" y="2106945"/>
                  </a:lnTo>
                  <a:lnTo>
                    <a:pt x="5144265" y="2109468"/>
                  </a:lnTo>
                  <a:lnTo>
                    <a:pt x="5146936" y="2110607"/>
                  </a:lnTo>
                  <a:lnTo>
                    <a:pt x="5147746" y="2110558"/>
                  </a:lnTo>
                  <a:lnTo>
                    <a:pt x="5150416" y="2111697"/>
                  </a:lnTo>
                  <a:lnTo>
                    <a:pt x="5153229" y="2112503"/>
                  </a:lnTo>
                  <a:lnTo>
                    <a:pt x="5155895" y="2110878"/>
                  </a:lnTo>
                  <a:lnTo>
                    <a:pt x="5157505" y="2105252"/>
                  </a:lnTo>
                  <a:lnTo>
                    <a:pt x="5156023" y="2102252"/>
                  </a:lnTo>
                  <a:close/>
                </a:path>
                <a:path w="17877790" h="11304905">
                  <a:moveTo>
                    <a:pt x="11542834" y="4819159"/>
                  </a:moveTo>
                  <a:lnTo>
                    <a:pt x="11539595" y="4819354"/>
                  </a:lnTo>
                  <a:lnTo>
                    <a:pt x="11537454" y="4821598"/>
                  </a:lnTo>
                  <a:lnTo>
                    <a:pt x="11535456" y="4823507"/>
                  </a:lnTo>
                  <a:lnTo>
                    <a:pt x="11535651" y="4826748"/>
                  </a:lnTo>
                  <a:lnTo>
                    <a:pt x="11540138" y="4831030"/>
                  </a:lnTo>
                  <a:lnTo>
                    <a:pt x="11541807" y="4831741"/>
                  </a:lnTo>
                  <a:lnTo>
                    <a:pt x="11541330" y="4831933"/>
                  </a:lnTo>
                  <a:lnTo>
                    <a:pt x="11543333" y="4832787"/>
                  </a:lnTo>
                  <a:lnTo>
                    <a:pt x="11545906" y="4832306"/>
                  </a:lnTo>
                  <a:lnTo>
                    <a:pt x="11547428" y="4830587"/>
                  </a:lnTo>
                  <a:lnTo>
                    <a:pt x="11549427" y="4828677"/>
                  </a:lnTo>
                  <a:lnTo>
                    <a:pt x="11549231" y="4825438"/>
                  </a:lnTo>
                  <a:lnTo>
                    <a:pt x="11544745" y="4821157"/>
                  </a:lnTo>
                  <a:lnTo>
                    <a:pt x="11542834" y="4819159"/>
                  </a:lnTo>
                  <a:close/>
                </a:path>
                <a:path w="17877790" h="11304905">
                  <a:moveTo>
                    <a:pt x="5239123" y="2123890"/>
                  </a:moveTo>
                  <a:lnTo>
                    <a:pt x="5236167" y="2123418"/>
                  </a:lnTo>
                  <a:lnTo>
                    <a:pt x="5233497" y="2122279"/>
                  </a:lnTo>
                  <a:lnTo>
                    <a:pt x="5230684" y="2121474"/>
                  </a:lnTo>
                  <a:lnTo>
                    <a:pt x="5228017" y="2123099"/>
                  </a:lnTo>
                  <a:lnTo>
                    <a:pt x="5227212" y="2125911"/>
                  </a:lnTo>
                  <a:lnTo>
                    <a:pt x="5226549" y="2128391"/>
                  </a:lnTo>
                  <a:lnTo>
                    <a:pt x="5227840" y="2130915"/>
                  </a:lnTo>
                  <a:lnTo>
                    <a:pt x="5230177" y="2131912"/>
                  </a:lnTo>
                  <a:lnTo>
                    <a:pt x="5230653" y="2131720"/>
                  </a:lnTo>
                  <a:lnTo>
                    <a:pt x="5233658" y="2133002"/>
                  </a:lnTo>
                  <a:lnTo>
                    <a:pt x="5236471" y="2133807"/>
                  </a:lnTo>
                  <a:lnTo>
                    <a:pt x="5239137" y="2132182"/>
                  </a:lnTo>
                  <a:lnTo>
                    <a:pt x="5240747" y="2126556"/>
                  </a:lnTo>
                  <a:lnTo>
                    <a:pt x="5239123" y="2123890"/>
                  </a:lnTo>
                  <a:close/>
                </a:path>
                <a:path w="17877790" h="11304905">
                  <a:moveTo>
                    <a:pt x="5322841" y="2145002"/>
                  </a:moveTo>
                  <a:lnTo>
                    <a:pt x="5319743" y="2144864"/>
                  </a:lnTo>
                  <a:lnTo>
                    <a:pt x="5317072" y="2143725"/>
                  </a:lnTo>
                  <a:lnTo>
                    <a:pt x="5314259" y="2142920"/>
                  </a:lnTo>
                  <a:lnTo>
                    <a:pt x="5311593" y="2144545"/>
                  </a:lnTo>
                  <a:lnTo>
                    <a:pt x="5310788" y="2147359"/>
                  </a:lnTo>
                  <a:lnTo>
                    <a:pt x="5310125" y="2149837"/>
                  </a:lnTo>
                  <a:lnTo>
                    <a:pt x="5311416" y="2152361"/>
                  </a:lnTo>
                  <a:lnTo>
                    <a:pt x="5313753" y="2153358"/>
                  </a:lnTo>
                  <a:lnTo>
                    <a:pt x="5314229" y="2153166"/>
                  </a:lnTo>
                  <a:lnTo>
                    <a:pt x="5317234" y="2154448"/>
                  </a:lnTo>
                  <a:lnTo>
                    <a:pt x="5320047" y="2155253"/>
                  </a:lnTo>
                  <a:lnTo>
                    <a:pt x="5322713" y="2153628"/>
                  </a:lnTo>
                  <a:lnTo>
                    <a:pt x="5324323" y="2148002"/>
                  </a:lnTo>
                  <a:lnTo>
                    <a:pt x="5322841" y="2145002"/>
                  </a:lnTo>
                  <a:close/>
                </a:path>
                <a:path w="17877790" h="11304905">
                  <a:moveTo>
                    <a:pt x="11477927" y="4762273"/>
                  </a:moveTo>
                  <a:lnTo>
                    <a:pt x="11474687" y="4762470"/>
                  </a:lnTo>
                  <a:lnTo>
                    <a:pt x="11472880" y="4764855"/>
                  </a:lnTo>
                  <a:lnTo>
                    <a:pt x="11470740" y="4767098"/>
                  </a:lnTo>
                  <a:lnTo>
                    <a:pt x="11470935" y="4770338"/>
                  </a:lnTo>
                  <a:lnTo>
                    <a:pt x="11473321" y="4772145"/>
                  </a:lnTo>
                  <a:lnTo>
                    <a:pt x="11475565" y="4774286"/>
                  </a:lnTo>
                  <a:lnTo>
                    <a:pt x="11476899" y="4774855"/>
                  </a:lnTo>
                  <a:lnTo>
                    <a:pt x="11476757" y="4775189"/>
                  </a:lnTo>
                  <a:lnTo>
                    <a:pt x="11478759" y="4776043"/>
                  </a:lnTo>
                  <a:lnTo>
                    <a:pt x="11481332" y="4775562"/>
                  </a:lnTo>
                  <a:lnTo>
                    <a:pt x="11482855" y="4773844"/>
                  </a:lnTo>
                  <a:lnTo>
                    <a:pt x="11484995" y="4771601"/>
                  </a:lnTo>
                  <a:lnTo>
                    <a:pt x="11484800" y="4768361"/>
                  </a:lnTo>
                  <a:lnTo>
                    <a:pt x="11482415" y="4766555"/>
                  </a:lnTo>
                  <a:lnTo>
                    <a:pt x="11477927" y="4762273"/>
                  </a:lnTo>
                  <a:close/>
                </a:path>
                <a:path w="17877790" h="11304905">
                  <a:moveTo>
                    <a:pt x="5406559" y="2166115"/>
                  </a:moveTo>
                  <a:lnTo>
                    <a:pt x="5403461" y="2165976"/>
                  </a:lnTo>
                  <a:lnTo>
                    <a:pt x="5400791" y="2164837"/>
                  </a:lnTo>
                  <a:lnTo>
                    <a:pt x="5397978" y="2164032"/>
                  </a:lnTo>
                  <a:lnTo>
                    <a:pt x="5395312" y="2165657"/>
                  </a:lnTo>
                  <a:lnTo>
                    <a:pt x="5394506" y="2168471"/>
                  </a:lnTo>
                  <a:lnTo>
                    <a:pt x="5393844" y="2170949"/>
                  </a:lnTo>
                  <a:lnTo>
                    <a:pt x="5395134" y="2173473"/>
                  </a:lnTo>
                  <a:lnTo>
                    <a:pt x="5397471" y="2174470"/>
                  </a:lnTo>
                  <a:lnTo>
                    <a:pt x="5397947" y="2174278"/>
                  </a:lnTo>
                  <a:lnTo>
                    <a:pt x="5400952" y="2175560"/>
                  </a:lnTo>
                  <a:lnTo>
                    <a:pt x="5403765" y="2176365"/>
                  </a:lnTo>
                  <a:lnTo>
                    <a:pt x="5406430" y="2174741"/>
                  </a:lnTo>
                  <a:lnTo>
                    <a:pt x="5408041" y="2169114"/>
                  </a:lnTo>
                  <a:lnTo>
                    <a:pt x="5406559" y="2166115"/>
                  </a:lnTo>
                  <a:close/>
                </a:path>
                <a:path w="17877790" h="11304905">
                  <a:moveTo>
                    <a:pt x="5490468" y="2187703"/>
                  </a:moveTo>
                  <a:lnTo>
                    <a:pt x="5487371" y="2187565"/>
                  </a:lnTo>
                  <a:lnTo>
                    <a:pt x="5484366" y="2186283"/>
                  </a:lnTo>
                  <a:lnTo>
                    <a:pt x="5481553" y="2185478"/>
                  </a:lnTo>
                  <a:lnTo>
                    <a:pt x="5478887" y="2187103"/>
                  </a:lnTo>
                  <a:lnTo>
                    <a:pt x="5478082" y="2189917"/>
                  </a:lnTo>
                  <a:lnTo>
                    <a:pt x="5477419" y="2192395"/>
                  </a:lnTo>
                  <a:lnTo>
                    <a:pt x="5478710" y="2194919"/>
                  </a:lnTo>
                  <a:lnTo>
                    <a:pt x="5481715" y="2196201"/>
                  </a:lnTo>
                  <a:lnTo>
                    <a:pt x="5482190" y="2196009"/>
                  </a:lnTo>
                  <a:lnTo>
                    <a:pt x="5484861" y="2197148"/>
                  </a:lnTo>
                  <a:lnTo>
                    <a:pt x="5487674" y="2197953"/>
                  </a:lnTo>
                  <a:lnTo>
                    <a:pt x="5490339" y="2196329"/>
                  </a:lnTo>
                  <a:lnTo>
                    <a:pt x="5491951" y="2190702"/>
                  </a:lnTo>
                  <a:lnTo>
                    <a:pt x="5490468" y="2187703"/>
                  </a:lnTo>
                  <a:close/>
                </a:path>
                <a:path w="17877790" h="11304905">
                  <a:moveTo>
                    <a:pt x="11411163" y="4706963"/>
                  </a:moveTo>
                  <a:lnTo>
                    <a:pt x="11407922" y="4707159"/>
                  </a:lnTo>
                  <a:lnTo>
                    <a:pt x="11404309" y="4711930"/>
                  </a:lnTo>
                  <a:lnTo>
                    <a:pt x="11404506" y="4715171"/>
                  </a:lnTo>
                  <a:lnTo>
                    <a:pt x="11409277" y="4718784"/>
                  </a:lnTo>
                  <a:lnTo>
                    <a:pt x="11412617" y="4720209"/>
                  </a:lnTo>
                  <a:lnTo>
                    <a:pt x="11415190" y="4719728"/>
                  </a:lnTo>
                  <a:lnTo>
                    <a:pt x="11416712" y="4718010"/>
                  </a:lnTo>
                  <a:lnTo>
                    <a:pt x="11418518" y="4715624"/>
                  </a:lnTo>
                  <a:lnTo>
                    <a:pt x="11418322" y="4712383"/>
                  </a:lnTo>
                  <a:lnTo>
                    <a:pt x="11411163" y="4706963"/>
                  </a:lnTo>
                  <a:close/>
                </a:path>
                <a:path w="17877790" h="11304905">
                  <a:moveTo>
                    <a:pt x="5574236" y="2209626"/>
                  </a:moveTo>
                  <a:lnTo>
                    <a:pt x="5571280" y="2209154"/>
                  </a:lnTo>
                  <a:lnTo>
                    <a:pt x="5568275" y="2207873"/>
                  </a:lnTo>
                  <a:lnTo>
                    <a:pt x="5565463" y="2207066"/>
                  </a:lnTo>
                  <a:lnTo>
                    <a:pt x="5562797" y="2208691"/>
                  </a:lnTo>
                  <a:lnTo>
                    <a:pt x="5561991" y="2211505"/>
                  </a:lnTo>
                  <a:lnTo>
                    <a:pt x="5561328" y="2213985"/>
                  </a:lnTo>
                  <a:lnTo>
                    <a:pt x="5562619" y="2216507"/>
                  </a:lnTo>
                  <a:lnTo>
                    <a:pt x="5565290" y="2217647"/>
                  </a:lnTo>
                  <a:lnTo>
                    <a:pt x="5565766" y="2217455"/>
                  </a:lnTo>
                  <a:lnTo>
                    <a:pt x="5568771" y="2218737"/>
                  </a:lnTo>
                  <a:lnTo>
                    <a:pt x="5571584" y="2219542"/>
                  </a:lnTo>
                  <a:lnTo>
                    <a:pt x="5574249" y="2217918"/>
                  </a:lnTo>
                  <a:lnTo>
                    <a:pt x="5575860" y="2212291"/>
                  </a:lnTo>
                  <a:lnTo>
                    <a:pt x="5574236" y="2209626"/>
                  </a:lnTo>
                  <a:close/>
                </a:path>
                <a:path w="17877790" h="11304905">
                  <a:moveTo>
                    <a:pt x="5657811" y="2231072"/>
                  </a:moveTo>
                  <a:lnTo>
                    <a:pt x="5654856" y="2230600"/>
                  </a:lnTo>
                  <a:lnTo>
                    <a:pt x="5651851" y="2229319"/>
                  </a:lnTo>
                  <a:lnTo>
                    <a:pt x="5649038" y="2228513"/>
                  </a:lnTo>
                  <a:lnTo>
                    <a:pt x="5646373" y="2230138"/>
                  </a:lnTo>
                  <a:lnTo>
                    <a:pt x="5645567" y="2232951"/>
                  </a:lnTo>
                  <a:lnTo>
                    <a:pt x="5644904" y="2235431"/>
                  </a:lnTo>
                  <a:lnTo>
                    <a:pt x="5646195" y="2237954"/>
                  </a:lnTo>
                  <a:lnTo>
                    <a:pt x="5649199" y="2239235"/>
                  </a:lnTo>
                  <a:lnTo>
                    <a:pt x="5649676" y="2239044"/>
                  </a:lnTo>
                  <a:lnTo>
                    <a:pt x="5652347" y="2240183"/>
                  </a:lnTo>
                  <a:lnTo>
                    <a:pt x="5655160" y="2240988"/>
                  </a:lnTo>
                  <a:lnTo>
                    <a:pt x="5657825" y="2239364"/>
                  </a:lnTo>
                  <a:lnTo>
                    <a:pt x="5659436" y="2233737"/>
                  </a:lnTo>
                  <a:lnTo>
                    <a:pt x="5657811" y="2231072"/>
                  </a:lnTo>
                  <a:close/>
                </a:path>
                <a:path w="17877790" h="11304905">
                  <a:moveTo>
                    <a:pt x="11344307" y="4652798"/>
                  </a:moveTo>
                  <a:lnTo>
                    <a:pt x="11341067" y="4652993"/>
                  </a:lnTo>
                  <a:lnTo>
                    <a:pt x="11337454" y="4657765"/>
                  </a:lnTo>
                  <a:lnTo>
                    <a:pt x="11337649" y="4661005"/>
                  </a:lnTo>
                  <a:lnTo>
                    <a:pt x="11342421" y="4664619"/>
                  </a:lnTo>
                  <a:lnTo>
                    <a:pt x="11343755" y="4665188"/>
                  </a:lnTo>
                  <a:lnTo>
                    <a:pt x="11343613" y="4665522"/>
                  </a:lnTo>
                  <a:lnTo>
                    <a:pt x="11345616" y="4666377"/>
                  </a:lnTo>
                  <a:lnTo>
                    <a:pt x="11348332" y="4665562"/>
                  </a:lnTo>
                  <a:lnTo>
                    <a:pt x="11349854" y="4663844"/>
                  </a:lnTo>
                  <a:lnTo>
                    <a:pt x="11351661" y="4661457"/>
                  </a:lnTo>
                  <a:lnTo>
                    <a:pt x="11351466" y="4658218"/>
                  </a:lnTo>
                  <a:lnTo>
                    <a:pt x="11344307" y="4652798"/>
                  </a:lnTo>
                  <a:close/>
                </a:path>
                <a:path w="17877790" h="11304905">
                  <a:moveTo>
                    <a:pt x="5741578" y="2252994"/>
                  </a:moveTo>
                  <a:lnTo>
                    <a:pt x="5738623" y="2252522"/>
                  </a:lnTo>
                  <a:lnTo>
                    <a:pt x="5735618" y="2251241"/>
                  </a:lnTo>
                  <a:lnTo>
                    <a:pt x="5732805" y="2250436"/>
                  </a:lnTo>
                  <a:lnTo>
                    <a:pt x="5730140" y="2252060"/>
                  </a:lnTo>
                  <a:lnTo>
                    <a:pt x="5729334" y="2254873"/>
                  </a:lnTo>
                  <a:lnTo>
                    <a:pt x="5728671" y="2257353"/>
                  </a:lnTo>
                  <a:lnTo>
                    <a:pt x="5729962" y="2259876"/>
                  </a:lnTo>
                  <a:lnTo>
                    <a:pt x="5732633" y="2261015"/>
                  </a:lnTo>
                  <a:lnTo>
                    <a:pt x="5733109" y="2260825"/>
                  </a:lnTo>
                  <a:lnTo>
                    <a:pt x="5736113" y="2262106"/>
                  </a:lnTo>
                  <a:lnTo>
                    <a:pt x="5738926" y="2262911"/>
                  </a:lnTo>
                  <a:lnTo>
                    <a:pt x="5741592" y="2261286"/>
                  </a:lnTo>
                  <a:lnTo>
                    <a:pt x="5743203" y="2255660"/>
                  </a:lnTo>
                  <a:lnTo>
                    <a:pt x="5741578" y="2252994"/>
                  </a:lnTo>
                  <a:close/>
                </a:path>
                <a:path w="17877790" h="11304905">
                  <a:moveTo>
                    <a:pt x="11275929" y="4600350"/>
                  </a:moveTo>
                  <a:lnTo>
                    <a:pt x="11272689" y="4600546"/>
                  </a:lnTo>
                  <a:lnTo>
                    <a:pt x="11270882" y="4602931"/>
                  </a:lnTo>
                  <a:lnTo>
                    <a:pt x="11269217" y="4604984"/>
                  </a:lnTo>
                  <a:lnTo>
                    <a:pt x="11269413" y="4608223"/>
                  </a:lnTo>
                  <a:lnTo>
                    <a:pt x="11274185" y="4611837"/>
                  </a:lnTo>
                  <a:lnTo>
                    <a:pt x="11275520" y="4612407"/>
                  </a:lnTo>
                  <a:lnTo>
                    <a:pt x="11275044" y="4612598"/>
                  </a:lnTo>
                  <a:lnTo>
                    <a:pt x="11277380" y="4613595"/>
                  </a:lnTo>
                  <a:lnTo>
                    <a:pt x="11279762" y="4612638"/>
                  </a:lnTo>
                  <a:lnTo>
                    <a:pt x="11281284" y="4610920"/>
                  </a:lnTo>
                  <a:lnTo>
                    <a:pt x="11282948" y="4608868"/>
                  </a:lnTo>
                  <a:lnTo>
                    <a:pt x="11282753" y="4605627"/>
                  </a:lnTo>
                  <a:lnTo>
                    <a:pt x="11277981" y="4602014"/>
                  </a:lnTo>
                  <a:lnTo>
                    <a:pt x="11275929" y="4600350"/>
                  </a:lnTo>
                  <a:close/>
                </a:path>
                <a:path w="17877790" h="11304905">
                  <a:moveTo>
                    <a:pt x="5824678" y="2274631"/>
                  </a:moveTo>
                  <a:lnTo>
                    <a:pt x="5821722" y="2274160"/>
                  </a:lnTo>
                  <a:lnTo>
                    <a:pt x="5819052" y="2273021"/>
                  </a:lnTo>
                  <a:lnTo>
                    <a:pt x="5816239" y="2272216"/>
                  </a:lnTo>
                  <a:lnTo>
                    <a:pt x="5813573" y="2273840"/>
                  </a:lnTo>
                  <a:lnTo>
                    <a:pt x="5812767" y="2276653"/>
                  </a:lnTo>
                  <a:lnTo>
                    <a:pt x="5812104" y="2279133"/>
                  </a:lnTo>
                  <a:lnTo>
                    <a:pt x="5813395" y="2281655"/>
                  </a:lnTo>
                  <a:lnTo>
                    <a:pt x="5815732" y="2282652"/>
                  </a:lnTo>
                  <a:lnTo>
                    <a:pt x="5816209" y="2282461"/>
                  </a:lnTo>
                  <a:lnTo>
                    <a:pt x="5819213" y="2283743"/>
                  </a:lnTo>
                  <a:lnTo>
                    <a:pt x="5822026" y="2284548"/>
                  </a:lnTo>
                  <a:lnTo>
                    <a:pt x="5824692" y="2282924"/>
                  </a:lnTo>
                  <a:lnTo>
                    <a:pt x="5826302" y="2277298"/>
                  </a:lnTo>
                  <a:lnTo>
                    <a:pt x="5824678" y="2274631"/>
                  </a:lnTo>
                  <a:close/>
                </a:path>
                <a:path w="17877790" h="11304905">
                  <a:moveTo>
                    <a:pt x="5908779" y="2296696"/>
                  </a:moveTo>
                  <a:lnTo>
                    <a:pt x="5905824" y="2296225"/>
                  </a:lnTo>
                  <a:lnTo>
                    <a:pt x="5902819" y="2294943"/>
                  </a:lnTo>
                  <a:lnTo>
                    <a:pt x="5900006" y="2294138"/>
                  </a:lnTo>
                  <a:lnTo>
                    <a:pt x="5897341" y="2295762"/>
                  </a:lnTo>
                  <a:lnTo>
                    <a:pt x="5896535" y="2298576"/>
                  </a:lnTo>
                  <a:lnTo>
                    <a:pt x="5895872" y="2301055"/>
                  </a:lnTo>
                  <a:lnTo>
                    <a:pt x="5897163" y="2303578"/>
                  </a:lnTo>
                  <a:lnTo>
                    <a:pt x="5900167" y="2304859"/>
                  </a:lnTo>
                  <a:lnTo>
                    <a:pt x="5900643" y="2304668"/>
                  </a:lnTo>
                  <a:lnTo>
                    <a:pt x="5903315" y="2305807"/>
                  </a:lnTo>
                  <a:lnTo>
                    <a:pt x="5906127" y="2306614"/>
                  </a:lnTo>
                  <a:lnTo>
                    <a:pt x="5908793" y="2304989"/>
                  </a:lnTo>
                  <a:lnTo>
                    <a:pt x="5910404" y="2299362"/>
                  </a:lnTo>
                  <a:lnTo>
                    <a:pt x="5908779" y="2296696"/>
                  </a:lnTo>
                  <a:close/>
                </a:path>
                <a:path w="17877790" h="11304905">
                  <a:moveTo>
                    <a:pt x="11206932" y="4548427"/>
                  </a:moveTo>
                  <a:lnTo>
                    <a:pt x="11203692" y="4548624"/>
                  </a:lnTo>
                  <a:lnTo>
                    <a:pt x="11201885" y="4551010"/>
                  </a:lnTo>
                  <a:lnTo>
                    <a:pt x="11200555" y="4553204"/>
                  </a:lnTo>
                  <a:lnTo>
                    <a:pt x="11200750" y="4556444"/>
                  </a:lnTo>
                  <a:lnTo>
                    <a:pt x="11205523" y="4560057"/>
                  </a:lnTo>
                  <a:lnTo>
                    <a:pt x="11208860" y="4561481"/>
                  </a:lnTo>
                  <a:lnTo>
                    <a:pt x="11211098" y="4560858"/>
                  </a:lnTo>
                  <a:lnTo>
                    <a:pt x="11212763" y="4558806"/>
                  </a:lnTo>
                  <a:lnTo>
                    <a:pt x="11214093" y="4556612"/>
                  </a:lnTo>
                  <a:lnTo>
                    <a:pt x="11213898" y="4553372"/>
                  </a:lnTo>
                  <a:lnTo>
                    <a:pt x="11209126" y="4549757"/>
                  </a:lnTo>
                  <a:lnTo>
                    <a:pt x="11206932" y="4548427"/>
                  </a:lnTo>
                  <a:close/>
                </a:path>
                <a:path w="17877790" h="11304905">
                  <a:moveTo>
                    <a:pt x="5992545" y="2318618"/>
                  </a:moveTo>
                  <a:lnTo>
                    <a:pt x="5989590" y="2318147"/>
                  </a:lnTo>
                  <a:lnTo>
                    <a:pt x="5986586" y="2316865"/>
                  </a:lnTo>
                  <a:lnTo>
                    <a:pt x="5983773" y="2316060"/>
                  </a:lnTo>
                  <a:lnTo>
                    <a:pt x="5981107" y="2317684"/>
                  </a:lnTo>
                  <a:lnTo>
                    <a:pt x="5980301" y="2320498"/>
                  </a:lnTo>
                  <a:lnTo>
                    <a:pt x="5979638" y="2322977"/>
                  </a:lnTo>
                  <a:lnTo>
                    <a:pt x="5980930" y="2325501"/>
                  </a:lnTo>
                  <a:lnTo>
                    <a:pt x="5983600" y="2326641"/>
                  </a:lnTo>
                  <a:lnTo>
                    <a:pt x="5984076" y="2326449"/>
                  </a:lnTo>
                  <a:lnTo>
                    <a:pt x="5987080" y="2327731"/>
                  </a:lnTo>
                  <a:lnTo>
                    <a:pt x="5989894" y="2328536"/>
                  </a:lnTo>
                  <a:lnTo>
                    <a:pt x="5992560" y="2326911"/>
                  </a:lnTo>
                  <a:lnTo>
                    <a:pt x="5994170" y="2321285"/>
                  </a:lnTo>
                  <a:lnTo>
                    <a:pt x="5992545" y="2318618"/>
                  </a:lnTo>
                  <a:close/>
                </a:path>
                <a:path w="17877790" h="11304905">
                  <a:moveTo>
                    <a:pt x="6076171" y="2340875"/>
                  </a:moveTo>
                  <a:lnTo>
                    <a:pt x="6073215" y="2340403"/>
                  </a:lnTo>
                  <a:lnTo>
                    <a:pt x="6070211" y="2339122"/>
                  </a:lnTo>
                  <a:lnTo>
                    <a:pt x="6067398" y="2338316"/>
                  </a:lnTo>
                  <a:lnTo>
                    <a:pt x="6064733" y="2339941"/>
                  </a:lnTo>
                  <a:lnTo>
                    <a:pt x="6063927" y="2342754"/>
                  </a:lnTo>
                  <a:lnTo>
                    <a:pt x="6063264" y="2345234"/>
                  </a:lnTo>
                  <a:lnTo>
                    <a:pt x="6064555" y="2347756"/>
                  </a:lnTo>
                  <a:lnTo>
                    <a:pt x="6067225" y="2348896"/>
                  </a:lnTo>
                  <a:lnTo>
                    <a:pt x="6067701" y="2348704"/>
                  </a:lnTo>
                  <a:lnTo>
                    <a:pt x="6070706" y="2349986"/>
                  </a:lnTo>
                  <a:lnTo>
                    <a:pt x="6073519" y="2350791"/>
                  </a:lnTo>
                  <a:lnTo>
                    <a:pt x="6076185" y="2349167"/>
                  </a:lnTo>
                  <a:lnTo>
                    <a:pt x="6077795" y="2343541"/>
                  </a:lnTo>
                  <a:lnTo>
                    <a:pt x="6076171" y="2340875"/>
                  </a:lnTo>
                  <a:close/>
                </a:path>
                <a:path w="17877790" h="11304905">
                  <a:moveTo>
                    <a:pt x="11136981" y="4496888"/>
                  </a:moveTo>
                  <a:lnTo>
                    <a:pt x="11133934" y="4497560"/>
                  </a:lnTo>
                  <a:lnTo>
                    <a:pt x="11130320" y="4502331"/>
                  </a:lnTo>
                  <a:lnTo>
                    <a:pt x="11130991" y="4505380"/>
                  </a:lnTo>
                  <a:lnTo>
                    <a:pt x="11135764" y="4508995"/>
                  </a:lnTo>
                  <a:lnTo>
                    <a:pt x="11139101" y="4510419"/>
                  </a:lnTo>
                  <a:lnTo>
                    <a:pt x="11141674" y="4509938"/>
                  </a:lnTo>
                  <a:lnTo>
                    <a:pt x="11143005" y="4507743"/>
                  </a:lnTo>
                  <a:lnTo>
                    <a:pt x="11144811" y="4505357"/>
                  </a:lnTo>
                  <a:lnTo>
                    <a:pt x="11144140" y="4502308"/>
                  </a:lnTo>
                  <a:lnTo>
                    <a:pt x="11136981" y="4496888"/>
                  </a:lnTo>
                  <a:close/>
                </a:path>
                <a:path w="17877790" h="11304905">
                  <a:moveTo>
                    <a:pt x="6159795" y="2363131"/>
                  </a:moveTo>
                  <a:lnTo>
                    <a:pt x="6156840" y="2362659"/>
                  </a:lnTo>
                  <a:lnTo>
                    <a:pt x="6153835" y="2361378"/>
                  </a:lnTo>
                  <a:lnTo>
                    <a:pt x="6151022" y="2360573"/>
                  </a:lnTo>
                  <a:lnTo>
                    <a:pt x="6148357" y="2362197"/>
                  </a:lnTo>
                  <a:lnTo>
                    <a:pt x="6147551" y="2365010"/>
                  </a:lnTo>
                  <a:lnTo>
                    <a:pt x="6146888" y="2367490"/>
                  </a:lnTo>
                  <a:lnTo>
                    <a:pt x="6148180" y="2370013"/>
                  </a:lnTo>
                  <a:lnTo>
                    <a:pt x="6150851" y="2371152"/>
                  </a:lnTo>
                  <a:lnTo>
                    <a:pt x="6151326" y="2370960"/>
                  </a:lnTo>
                  <a:lnTo>
                    <a:pt x="6154331" y="2372242"/>
                  </a:lnTo>
                  <a:lnTo>
                    <a:pt x="6157143" y="2373048"/>
                  </a:lnTo>
                  <a:lnTo>
                    <a:pt x="6159809" y="2371423"/>
                  </a:lnTo>
                  <a:lnTo>
                    <a:pt x="6161420" y="2365797"/>
                  </a:lnTo>
                  <a:lnTo>
                    <a:pt x="6159795" y="2363131"/>
                  </a:lnTo>
                  <a:close/>
                </a:path>
                <a:path w="17877790" h="11304905">
                  <a:moveTo>
                    <a:pt x="11066319" y="4447016"/>
                  </a:moveTo>
                  <a:lnTo>
                    <a:pt x="11063271" y="4447689"/>
                  </a:lnTo>
                  <a:lnTo>
                    <a:pt x="11059657" y="4452461"/>
                  </a:lnTo>
                  <a:lnTo>
                    <a:pt x="11060330" y="4455510"/>
                  </a:lnTo>
                  <a:lnTo>
                    <a:pt x="11065102" y="4459123"/>
                  </a:lnTo>
                  <a:lnTo>
                    <a:pt x="11068440" y="4460547"/>
                  </a:lnTo>
                  <a:lnTo>
                    <a:pt x="11071012" y="4460067"/>
                  </a:lnTo>
                  <a:lnTo>
                    <a:pt x="11072343" y="4457872"/>
                  </a:lnTo>
                  <a:lnTo>
                    <a:pt x="11074150" y="4455487"/>
                  </a:lnTo>
                  <a:lnTo>
                    <a:pt x="11073477" y="4452438"/>
                  </a:lnTo>
                  <a:lnTo>
                    <a:pt x="11066319" y="4447016"/>
                  </a:lnTo>
                  <a:close/>
                </a:path>
                <a:path w="17877790" h="11304905">
                  <a:moveTo>
                    <a:pt x="6243420" y="2385387"/>
                  </a:moveTo>
                  <a:lnTo>
                    <a:pt x="6240465" y="2384916"/>
                  </a:lnTo>
                  <a:lnTo>
                    <a:pt x="6237460" y="2383634"/>
                  </a:lnTo>
                  <a:lnTo>
                    <a:pt x="6234647" y="2382829"/>
                  </a:lnTo>
                  <a:lnTo>
                    <a:pt x="6231982" y="2384453"/>
                  </a:lnTo>
                  <a:lnTo>
                    <a:pt x="6231176" y="2387267"/>
                  </a:lnTo>
                  <a:lnTo>
                    <a:pt x="6230513" y="2389746"/>
                  </a:lnTo>
                  <a:lnTo>
                    <a:pt x="6231804" y="2392269"/>
                  </a:lnTo>
                  <a:lnTo>
                    <a:pt x="6234475" y="2393408"/>
                  </a:lnTo>
                  <a:lnTo>
                    <a:pt x="6234950" y="2393216"/>
                  </a:lnTo>
                  <a:lnTo>
                    <a:pt x="6237956" y="2394498"/>
                  </a:lnTo>
                  <a:lnTo>
                    <a:pt x="6240769" y="2395304"/>
                  </a:lnTo>
                  <a:lnTo>
                    <a:pt x="6243434" y="2393679"/>
                  </a:lnTo>
                  <a:lnTo>
                    <a:pt x="6245045" y="2388053"/>
                  </a:lnTo>
                  <a:lnTo>
                    <a:pt x="6243420" y="2385387"/>
                  </a:lnTo>
                  <a:close/>
                </a:path>
                <a:path w="17877790" h="11304905">
                  <a:moveTo>
                    <a:pt x="6327094" y="2408453"/>
                  </a:moveTo>
                  <a:lnTo>
                    <a:pt x="6324138" y="2407982"/>
                  </a:lnTo>
                  <a:lnTo>
                    <a:pt x="6321134" y="2406700"/>
                  </a:lnTo>
                  <a:lnTo>
                    <a:pt x="6318321" y="2405895"/>
                  </a:lnTo>
                  <a:lnTo>
                    <a:pt x="6315655" y="2407519"/>
                  </a:lnTo>
                  <a:lnTo>
                    <a:pt x="6314850" y="2410333"/>
                  </a:lnTo>
                  <a:lnTo>
                    <a:pt x="6314187" y="2412813"/>
                  </a:lnTo>
                  <a:lnTo>
                    <a:pt x="6315477" y="2415335"/>
                  </a:lnTo>
                  <a:lnTo>
                    <a:pt x="6318148" y="2416474"/>
                  </a:lnTo>
                  <a:lnTo>
                    <a:pt x="6318625" y="2416283"/>
                  </a:lnTo>
                  <a:lnTo>
                    <a:pt x="6321629" y="2417565"/>
                  </a:lnTo>
                  <a:lnTo>
                    <a:pt x="6324442" y="2418370"/>
                  </a:lnTo>
                  <a:lnTo>
                    <a:pt x="6327108" y="2416746"/>
                  </a:lnTo>
                  <a:lnTo>
                    <a:pt x="6328719" y="2411118"/>
                  </a:lnTo>
                  <a:lnTo>
                    <a:pt x="6327094" y="2408453"/>
                  </a:lnTo>
                  <a:close/>
                </a:path>
                <a:path w="17877790" h="11304905">
                  <a:moveTo>
                    <a:pt x="10995232" y="4398148"/>
                  </a:moveTo>
                  <a:lnTo>
                    <a:pt x="10992182" y="4398820"/>
                  </a:lnTo>
                  <a:lnTo>
                    <a:pt x="10988568" y="4403592"/>
                  </a:lnTo>
                  <a:lnTo>
                    <a:pt x="10989241" y="4406642"/>
                  </a:lnTo>
                  <a:lnTo>
                    <a:pt x="10994012" y="4410254"/>
                  </a:lnTo>
                  <a:lnTo>
                    <a:pt x="10995015" y="4410682"/>
                  </a:lnTo>
                  <a:lnTo>
                    <a:pt x="10994872" y="4411016"/>
                  </a:lnTo>
                  <a:lnTo>
                    <a:pt x="10997209" y="4412012"/>
                  </a:lnTo>
                  <a:lnTo>
                    <a:pt x="10999925" y="4411199"/>
                  </a:lnTo>
                  <a:lnTo>
                    <a:pt x="11001254" y="4409004"/>
                  </a:lnTo>
                  <a:lnTo>
                    <a:pt x="11003062" y="4406617"/>
                  </a:lnTo>
                  <a:lnTo>
                    <a:pt x="11002388" y="4403569"/>
                  </a:lnTo>
                  <a:lnTo>
                    <a:pt x="10995232" y="4398148"/>
                  </a:lnTo>
                  <a:close/>
                </a:path>
                <a:path w="17877790" h="11304905">
                  <a:moveTo>
                    <a:pt x="6410576" y="2431043"/>
                  </a:moveTo>
                  <a:lnTo>
                    <a:pt x="6407621" y="2430571"/>
                  </a:lnTo>
                  <a:lnTo>
                    <a:pt x="6404616" y="2429289"/>
                  </a:lnTo>
                  <a:lnTo>
                    <a:pt x="6401803" y="2428484"/>
                  </a:lnTo>
                  <a:lnTo>
                    <a:pt x="6399137" y="2430109"/>
                  </a:lnTo>
                  <a:lnTo>
                    <a:pt x="6398332" y="2432923"/>
                  </a:lnTo>
                  <a:lnTo>
                    <a:pt x="6397669" y="2435403"/>
                  </a:lnTo>
                  <a:lnTo>
                    <a:pt x="6398961" y="2437925"/>
                  </a:lnTo>
                  <a:lnTo>
                    <a:pt x="6401631" y="2439065"/>
                  </a:lnTo>
                  <a:lnTo>
                    <a:pt x="6402107" y="2438873"/>
                  </a:lnTo>
                  <a:lnTo>
                    <a:pt x="6405111" y="2440155"/>
                  </a:lnTo>
                  <a:lnTo>
                    <a:pt x="6407924" y="2440960"/>
                  </a:lnTo>
                  <a:lnTo>
                    <a:pt x="6410590" y="2439336"/>
                  </a:lnTo>
                  <a:lnTo>
                    <a:pt x="6412201" y="2433708"/>
                  </a:lnTo>
                  <a:lnTo>
                    <a:pt x="6410576" y="2431043"/>
                  </a:lnTo>
                  <a:close/>
                </a:path>
                <a:path w="17877790" h="11304905">
                  <a:moveTo>
                    <a:pt x="10923047" y="4349996"/>
                  </a:moveTo>
                  <a:lnTo>
                    <a:pt x="10919666" y="4350526"/>
                  </a:lnTo>
                  <a:lnTo>
                    <a:pt x="10916904" y="4355266"/>
                  </a:lnTo>
                  <a:lnTo>
                    <a:pt x="10916720" y="4355582"/>
                  </a:lnTo>
                  <a:lnTo>
                    <a:pt x="10917248" y="4358965"/>
                  </a:lnTo>
                  <a:lnTo>
                    <a:pt x="10919777" y="4360438"/>
                  </a:lnTo>
                  <a:lnTo>
                    <a:pt x="10922164" y="4362245"/>
                  </a:lnTo>
                  <a:lnTo>
                    <a:pt x="10925500" y="4363669"/>
                  </a:lnTo>
                  <a:lnTo>
                    <a:pt x="10928216" y="4362854"/>
                  </a:lnTo>
                  <a:lnTo>
                    <a:pt x="10929356" y="4360972"/>
                  </a:lnTo>
                  <a:lnTo>
                    <a:pt x="10931019" y="4358131"/>
                  </a:lnTo>
                  <a:lnTo>
                    <a:pt x="10930490" y="4354750"/>
                  </a:lnTo>
                  <a:lnTo>
                    <a:pt x="10927961" y="4353276"/>
                  </a:lnTo>
                  <a:lnTo>
                    <a:pt x="10925575" y="4351469"/>
                  </a:lnTo>
                  <a:lnTo>
                    <a:pt x="10923047" y="4349996"/>
                  </a:lnTo>
                  <a:close/>
                </a:path>
                <a:path w="17877790" h="11304905">
                  <a:moveTo>
                    <a:pt x="6494251" y="2454109"/>
                  </a:moveTo>
                  <a:lnTo>
                    <a:pt x="6491295" y="2453638"/>
                  </a:lnTo>
                  <a:lnTo>
                    <a:pt x="6488290" y="2452356"/>
                  </a:lnTo>
                  <a:lnTo>
                    <a:pt x="6485477" y="2451550"/>
                  </a:lnTo>
                  <a:lnTo>
                    <a:pt x="6482811" y="2453176"/>
                  </a:lnTo>
                  <a:lnTo>
                    <a:pt x="6482005" y="2455989"/>
                  </a:lnTo>
                  <a:lnTo>
                    <a:pt x="6481343" y="2458468"/>
                  </a:lnTo>
                  <a:lnTo>
                    <a:pt x="6482634" y="2460992"/>
                  </a:lnTo>
                  <a:lnTo>
                    <a:pt x="6485305" y="2462131"/>
                  </a:lnTo>
                  <a:lnTo>
                    <a:pt x="6485780" y="2461939"/>
                  </a:lnTo>
                  <a:lnTo>
                    <a:pt x="6488785" y="2463221"/>
                  </a:lnTo>
                  <a:lnTo>
                    <a:pt x="6491598" y="2464026"/>
                  </a:lnTo>
                  <a:lnTo>
                    <a:pt x="6494263" y="2462402"/>
                  </a:lnTo>
                  <a:lnTo>
                    <a:pt x="6495874" y="2456775"/>
                  </a:lnTo>
                  <a:lnTo>
                    <a:pt x="6494251" y="2454109"/>
                  </a:lnTo>
                  <a:close/>
                </a:path>
                <a:path w="17877790" h="11304905">
                  <a:moveTo>
                    <a:pt x="10851104" y="4303130"/>
                  </a:moveTo>
                  <a:lnTo>
                    <a:pt x="10847721" y="4303660"/>
                  </a:lnTo>
                  <a:lnTo>
                    <a:pt x="10845144" y="4308084"/>
                  </a:lnTo>
                  <a:lnTo>
                    <a:pt x="10844775" y="4308716"/>
                  </a:lnTo>
                  <a:lnTo>
                    <a:pt x="10845447" y="4311764"/>
                  </a:lnTo>
                  <a:lnTo>
                    <a:pt x="10847691" y="4313905"/>
                  </a:lnTo>
                  <a:lnTo>
                    <a:pt x="10853699" y="4316468"/>
                  </a:lnTo>
                  <a:lnTo>
                    <a:pt x="10856414" y="4315653"/>
                  </a:lnTo>
                  <a:lnTo>
                    <a:pt x="10857364" y="4314087"/>
                  </a:lnTo>
                  <a:lnTo>
                    <a:pt x="10859218" y="4310932"/>
                  </a:lnTo>
                  <a:lnTo>
                    <a:pt x="10858546" y="4307883"/>
                  </a:lnTo>
                  <a:lnTo>
                    <a:pt x="10856302" y="4305742"/>
                  </a:lnTo>
                  <a:lnTo>
                    <a:pt x="10853631" y="4304602"/>
                  </a:lnTo>
                  <a:lnTo>
                    <a:pt x="10851104" y="4303130"/>
                  </a:lnTo>
                  <a:close/>
                </a:path>
                <a:path w="17877790" h="11304905">
                  <a:moveTo>
                    <a:pt x="6577782" y="2477509"/>
                  </a:moveTo>
                  <a:lnTo>
                    <a:pt x="6574827" y="2477038"/>
                  </a:lnTo>
                  <a:lnTo>
                    <a:pt x="6571822" y="2475756"/>
                  </a:lnTo>
                  <a:lnTo>
                    <a:pt x="6569009" y="2474951"/>
                  </a:lnTo>
                  <a:lnTo>
                    <a:pt x="6566342" y="2476576"/>
                  </a:lnTo>
                  <a:lnTo>
                    <a:pt x="6565537" y="2479388"/>
                  </a:lnTo>
                  <a:lnTo>
                    <a:pt x="6564874" y="2481868"/>
                  </a:lnTo>
                  <a:lnTo>
                    <a:pt x="6566165" y="2484392"/>
                  </a:lnTo>
                  <a:lnTo>
                    <a:pt x="6568836" y="2485531"/>
                  </a:lnTo>
                  <a:lnTo>
                    <a:pt x="6569311" y="2485339"/>
                  </a:lnTo>
                  <a:lnTo>
                    <a:pt x="6572316" y="2486621"/>
                  </a:lnTo>
                  <a:lnTo>
                    <a:pt x="6574795" y="2487284"/>
                  </a:lnTo>
                  <a:lnTo>
                    <a:pt x="6577796" y="2485801"/>
                  </a:lnTo>
                  <a:lnTo>
                    <a:pt x="6579406" y="2480175"/>
                  </a:lnTo>
                  <a:lnTo>
                    <a:pt x="6577782" y="2477509"/>
                  </a:lnTo>
                  <a:close/>
                </a:path>
                <a:path w="17877790" h="11304905">
                  <a:moveTo>
                    <a:pt x="10777874" y="4256504"/>
                  </a:moveTo>
                  <a:lnTo>
                    <a:pt x="10774492" y="4257034"/>
                  </a:lnTo>
                  <a:lnTo>
                    <a:pt x="10771915" y="4261459"/>
                  </a:lnTo>
                  <a:lnTo>
                    <a:pt x="10771546" y="4262091"/>
                  </a:lnTo>
                  <a:lnTo>
                    <a:pt x="10772218" y="4265140"/>
                  </a:lnTo>
                  <a:lnTo>
                    <a:pt x="10774462" y="4267280"/>
                  </a:lnTo>
                  <a:lnTo>
                    <a:pt x="10780136" y="4269700"/>
                  </a:lnTo>
                  <a:lnTo>
                    <a:pt x="10782851" y="4268886"/>
                  </a:lnTo>
                  <a:lnTo>
                    <a:pt x="10783801" y="4267318"/>
                  </a:lnTo>
                  <a:lnTo>
                    <a:pt x="10785654" y="4264164"/>
                  </a:lnTo>
                  <a:lnTo>
                    <a:pt x="10784983" y="4261115"/>
                  </a:lnTo>
                  <a:lnTo>
                    <a:pt x="10782739" y="4258974"/>
                  </a:lnTo>
                  <a:lnTo>
                    <a:pt x="10780068" y="4257834"/>
                  </a:lnTo>
                  <a:lnTo>
                    <a:pt x="10777874" y="4256504"/>
                  </a:lnTo>
                  <a:close/>
                </a:path>
                <a:path w="17877790" h="11304905">
                  <a:moveTo>
                    <a:pt x="6661455" y="2500575"/>
                  </a:moveTo>
                  <a:lnTo>
                    <a:pt x="6658500" y="2500104"/>
                  </a:lnTo>
                  <a:lnTo>
                    <a:pt x="6655496" y="2498823"/>
                  </a:lnTo>
                  <a:lnTo>
                    <a:pt x="6653016" y="2498160"/>
                  </a:lnTo>
                  <a:lnTo>
                    <a:pt x="6650351" y="2499785"/>
                  </a:lnTo>
                  <a:lnTo>
                    <a:pt x="6649212" y="2502455"/>
                  </a:lnTo>
                  <a:lnTo>
                    <a:pt x="6648406" y="2505269"/>
                  </a:lnTo>
                  <a:lnTo>
                    <a:pt x="6649697" y="2507791"/>
                  </a:lnTo>
                  <a:lnTo>
                    <a:pt x="6652033" y="2508788"/>
                  </a:lnTo>
                  <a:lnTo>
                    <a:pt x="6652176" y="2508454"/>
                  </a:lnTo>
                  <a:lnTo>
                    <a:pt x="6652510" y="2508596"/>
                  </a:lnTo>
                  <a:lnTo>
                    <a:pt x="6652987" y="2508405"/>
                  </a:lnTo>
                  <a:lnTo>
                    <a:pt x="6655991" y="2509687"/>
                  </a:lnTo>
                  <a:lnTo>
                    <a:pt x="6658470" y="2510351"/>
                  </a:lnTo>
                  <a:lnTo>
                    <a:pt x="6661469" y="2508868"/>
                  </a:lnTo>
                  <a:lnTo>
                    <a:pt x="6663080" y="2503242"/>
                  </a:lnTo>
                  <a:lnTo>
                    <a:pt x="6661455" y="2500575"/>
                  </a:lnTo>
                  <a:close/>
                </a:path>
                <a:path w="17877790" h="11304905">
                  <a:moveTo>
                    <a:pt x="6744844" y="2524310"/>
                  </a:moveTo>
                  <a:lnTo>
                    <a:pt x="6741889" y="2523838"/>
                  </a:lnTo>
                  <a:lnTo>
                    <a:pt x="6738884" y="2522557"/>
                  </a:lnTo>
                  <a:lnTo>
                    <a:pt x="6736405" y="2521894"/>
                  </a:lnTo>
                  <a:lnTo>
                    <a:pt x="6733739" y="2523519"/>
                  </a:lnTo>
                  <a:lnTo>
                    <a:pt x="6732600" y="2526189"/>
                  </a:lnTo>
                  <a:lnTo>
                    <a:pt x="6731795" y="2529002"/>
                  </a:lnTo>
                  <a:lnTo>
                    <a:pt x="6733085" y="2531525"/>
                  </a:lnTo>
                  <a:lnTo>
                    <a:pt x="6735422" y="2532522"/>
                  </a:lnTo>
                  <a:lnTo>
                    <a:pt x="6735564" y="2532188"/>
                  </a:lnTo>
                  <a:lnTo>
                    <a:pt x="6735898" y="2532330"/>
                  </a:lnTo>
                  <a:lnTo>
                    <a:pt x="6736375" y="2532139"/>
                  </a:lnTo>
                  <a:lnTo>
                    <a:pt x="6739380" y="2533421"/>
                  </a:lnTo>
                  <a:lnTo>
                    <a:pt x="6741859" y="2534084"/>
                  </a:lnTo>
                  <a:lnTo>
                    <a:pt x="6744524" y="2532459"/>
                  </a:lnTo>
                  <a:lnTo>
                    <a:pt x="6745664" y="2529788"/>
                  </a:lnTo>
                  <a:lnTo>
                    <a:pt x="6746326" y="2527310"/>
                  </a:lnTo>
                  <a:lnTo>
                    <a:pt x="6744844" y="2524310"/>
                  </a:lnTo>
                  <a:close/>
                </a:path>
                <a:path w="17877790" h="11304905">
                  <a:moveTo>
                    <a:pt x="10704218" y="4210880"/>
                  </a:moveTo>
                  <a:lnTo>
                    <a:pt x="10701170" y="4211553"/>
                  </a:lnTo>
                  <a:lnTo>
                    <a:pt x="10698592" y="4215977"/>
                  </a:lnTo>
                  <a:lnTo>
                    <a:pt x="10698224" y="4216609"/>
                  </a:lnTo>
                  <a:lnTo>
                    <a:pt x="10698754" y="4219992"/>
                  </a:lnTo>
                  <a:lnTo>
                    <a:pt x="10701139" y="4221799"/>
                  </a:lnTo>
                  <a:lnTo>
                    <a:pt x="10706814" y="4224220"/>
                  </a:lnTo>
                  <a:lnTo>
                    <a:pt x="10709529" y="4223405"/>
                  </a:lnTo>
                  <a:lnTo>
                    <a:pt x="10710480" y="4221837"/>
                  </a:lnTo>
                  <a:lnTo>
                    <a:pt x="10712333" y="4218683"/>
                  </a:lnTo>
                  <a:lnTo>
                    <a:pt x="10711803" y="4215299"/>
                  </a:lnTo>
                  <a:lnTo>
                    <a:pt x="10709418" y="4213493"/>
                  </a:lnTo>
                  <a:lnTo>
                    <a:pt x="10706747" y="4212353"/>
                  </a:lnTo>
                  <a:lnTo>
                    <a:pt x="10704218" y="4210880"/>
                  </a:lnTo>
                  <a:close/>
                </a:path>
                <a:path w="17877790" h="11304905">
                  <a:moveTo>
                    <a:pt x="6828425" y="2548520"/>
                  </a:moveTo>
                  <a:lnTo>
                    <a:pt x="6825469" y="2548049"/>
                  </a:lnTo>
                  <a:lnTo>
                    <a:pt x="6822465" y="2546767"/>
                  </a:lnTo>
                  <a:lnTo>
                    <a:pt x="6819652" y="2545962"/>
                  </a:lnTo>
                  <a:lnTo>
                    <a:pt x="6816986" y="2547586"/>
                  </a:lnTo>
                  <a:lnTo>
                    <a:pt x="6815846" y="2550257"/>
                  </a:lnTo>
                  <a:lnTo>
                    <a:pt x="6815041" y="2553069"/>
                  </a:lnTo>
                  <a:lnTo>
                    <a:pt x="6816331" y="2555593"/>
                  </a:lnTo>
                  <a:lnTo>
                    <a:pt x="6818668" y="2556590"/>
                  </a:lnTo>
                  <a:lnTo>
                    <a:pt x="6819145" y="2556399"/>
                  </a:lnTo>
                  <a:lnTo>
                    <a:pt x="6819479" y="2556541"/>
                  </a:lnTo>
                  <a:lnTo>
                    <a:pt x="6819956" y="2556350"/>
                  </a:lnTo>
                  <a:lnTo>
                    <a:pt x="6822960" y="2557631"/>
                  </a:lnTo>
                  <a:lnTo>
                    <a:pt x="6825439" y="2558294"/>
                  </a:lnTo>
                  <a:lnTo>
                    <a:pt x="6828105" y="2556669"/>
                  </a:lnTo>
                  <a:lnTo>
                    <a:pt x="6829244" y="2553999"/>
                  </a:lnTo>
                  <a:lnTo>
                    <a:pt x="6829907" y="2551519"/>
                  </a:lnTo>
                  <a:lnTo>
                    <a:pt x="6828425" y="2548520"/>
                  </a:lnTo>
                  <a:close/>
                </a:path>
                <a:path w="17877790" h="11304905">
                  <a:moveTo>
                    <a:pt x="10630134" y="4166257"/>
                  </a:moveTo>
                  <a:lnTo>
                    <a:pt x="10627085" y="4166930"/>
                  </a:lnTo>
                  <a:lnTo>
                    <a:pt x="10625980" y="4168827"/>
                  </a:lnTo>
                  <a:lnTo>
                    <a:pt x="10624281" y="4171652"/>
                  </a:lnTo>
                  <a:lnTo>
                    <a:pt x="10624810" y="4175035"/>
                  </a:lnTo>
                  <a:lnTo>
                    <a:pt x="10627197" y="4176841"/>
                  </a:lnTo>
                  <a:lnTo>
                    <a:pt x="10633207" y="4179405"/>
                  </a:lnTo>
                  <a:lnTo>
                    <a:pt x="10635920" y="4178590"/>
                  </a:lnTo>
                  <a:lnTo>
                    <a:pt x="10638201" y="4174829"/>
                  </a:lnTo>
                  <a:lnTo>
                    <a:pt x="10638581" y="4174202"/>
                  </a:lnTo>
                  <a:lnTo>
                    <a:pt x="10638052" y="4170819"/>
                  </a:lnTo>
                  <a:lnTo>
                    <a:pt x="10635666" y="4169012"/>
                  </a:lnTo>
                  <a:lnTo>
                    <a:pt x="10632663" y="4167731"/>
                  </a:lnTo>
                  <a:lnTo>
                    <a:pt x="10630134" y="4166257"/>
                  </a:lnTo>
                  <a:close/>
                </a:path>
                <a:path w="17877790" h="11304905">
                  <a:moveTo>
                    <a:pt x="6911671" y="2572587"/>
                  </a:moveTo>
                  <a:lnTo>
                    <a:pt x="6908716" y="2572116"/>
                  </a:lnTo>
                  <a:lnTo>
                    <a:pt x="6905711" y="2570834"/>
                  </a:lnTo>
                  <a:lnTo>
                    <a:pt x="6902898" y="2570029"/>
                  </a:lnTo>
                  <a:lnTo>
                    <a:pt x="6900232" y="2571654"/>
                  </a:lnTo>
                  <a:lnTo>
                    <a:pt x="6899093" y="2574324"/>
                  </a:lnTo>
                  <a:lnTo>
                    <a:pt x="6898287" y="2577137"/>
                  </a:lnTo>
                  <a:lnTo>
                    <a:pt x="6899579" y="2579662"/>
                  </a:lnTo>
                  <a:lnTo>
                    <a:pt x="6902249" y="2580801"/>
                  </a:lnTo>
                  <a:lnTo>
                    <a:pt x="6902725" y="2580609"/>
                  </a:lnTo>
                  <a:lnTo>
                    <a:pt x="6905730" y="2581891"/>
                  </a:lnTo>
                  <a:lnTo>
                    <a:pt x="6908543" y="2582696"/>
                  </a:lnTo>
                  <a:lnTo>
                    <a:pt x="6911209" y="2581071"/>
                  </a:lnTo>
                  <a:lnTo>
                    <a:pt x="6912348" y="2578400"/>
                  </a:lnTo>
                  <a:lnTo>
                    <a:pt x="6913153" y="2575587"/>
                  </a:lnTo>
                  <a:lnTo>
                    <a:pt x="6911671" y="2572587"/>
                  </a:lnTo>
                  <a:close/>
                </a:path>
                <a:path w="17877790" h="11304905">
                  <a:moveTo>
                    <a:pt x="10555907" y="4121969"/>
                  </a:moveTo>
                  <a:lnTo>
                    <a:pt x="10552859" y="4122642"/>
                  </a:lnTo>
                  <a:lnTo>
                    <a:pt x="10549913" y="4127698"/>
                  </a:lnTo>
                  <a:lnTo>
                    <a:pt x="10550584" y="4130746"/>
                  </a:lnTo>
                  <a:lnTo>
                    <a:pt x="10552971" y="4132553"/>
                  </a:lnTo>
                  <a:lnTo>
                    <a:pt x="10558980" y="4135116"/>
                  </a:lnTo>
                  <a:lnTo>
                    <a:pt x="10562029" y="4134445"/>
                  </a:lnTo>
                  <a:lnTo>
                    <a:pt x="10563026" y="4132107"/>
                  </a:lnTo>
                  <a:lnTo>
                    <a:pt x="10564497" y="4129579"/>
                  </a:lnTo>
                  <a:lnTo>
                    <a:pt x="10563826" y="4126530"/>
                  </a:lnTo>
                  <a:lnTo>
                    <a:pt x="10561440" y="4124723"/>
                  </a:lnTo>
                  <a:lnTo>
                    <a:pt x="10558435" y="4123441"/>
                  </a:lnTo>
                  <a:lnTo>
                    <a:pt x="10555907" y="4121969"/>
                  </a:lnTo>
                  <a:close/>
                </a:path>
                <a:path w="17877790" h="11304905">
                  <a:moveTo>
                    <a:pt x="6995109" y="2597131"/>
                  </a:moveTo>
                  <a:lnTo>
                    <a:pt x="6992154" y="2596660"/>
                  </a:lnTo>
                  <a:lnTo>
                    <a:pt x="6989149" y="2595378"/>
                  </a:lnTo>
                  <a:lnTo>
                    <a:pt x="6986336" y="2594573"/>
                  </a:lnTo>
                  <a:lnTo>
                    <a:pt x="6983671" y="2596197"/>
                  </a:lnTo>
                  <a:lnTo>
                    <a:pt x="6982531" y="2598868"/>
                  </a:lnTo>
                  <a:lnTo>
                    <a:pt x="6981726" y="2601682"/>
                  </a:lnTo>
                  <a:lnTo>
                    <a:pt x="6983016" y="2604204"/>
                  </a:lnTo>
                  <a:lnTo>
                    <a:pt x="6985687" y="2605344"/>
                  </a:lnTo>
                  <a:lnTo>
                    <a:pt x="6986164" y="2605152"/>
                  </a:lnTo>
                  <a:lnTo>
                    <a:pt x="6989168" y="2606434"/>
                  </a:lnTo>
                  <a:lnTo>
                    <a:pt x="6991981" y="2607239"/>
                  </a:lnTo>
                  <a:lnTo>
                    <a:pt x="6994647" y="2605615"/>
                  </a:lnTo>
                  <a:lnTo>
                    <a:pt x="6995786" y="2602944"/>
                  </a:lnTo>
                  <a:lnTo>
                    <a:pt x="6996592" y="2600132"/>
                  </a:lnTo>
                  <a:lnTo>
                    <a:pt x="6995109" y="2597131"/>
                  </a:lnTo>
                  <a:close/>
                </a:path>
                <a:path w="17877790" h="11304905">
                  <a:moveTo>
                    <a:pt x="10487072" y="4080769"/>
                  </a:moveTo>
                  <a:lnTo>
                    <a:pt x="10481396" y="4078348"/>
                  </a:lnTo>
                  <a:lnTo>
                    <a:pt x="10478014" y="4078878"/>
                  </a:lnTo>
                  <a:lnTo>
                    <a:pt x="10476875" y="4081548"/>
                  </a:lnTo>
                  <a:lnTo>
                    <a:pt x="10475402" y="4084077"/>
                  </a:lnTo>
                  <a:lnTo>
                    <a:pt x="10476075" y="4087125"/>
                  </a:lnTo>
                  <a:lnTo>
                    <a:pt x="10478460" y="4088932"/>
                  </a:lnTo>
                  <a:lnTo>
                    <a:pt x="10484469" y="4091495"/>
                  </a:lnTo>
                  <a:lnTo>
                    <a:pt x="10487661" y="4090489"/>
                  </a:lnTo>
                  <a:lnTo>
                    <a:pt x="10488657" y="4088153"/>
                  </a:lnTo>
                  <a:lnTo>
                    <a:pt x="10490130" y="4085624"/>
                  </a:lnTo>
                  <a:lnTo>
                    <a:pt x="10489457" y="4082576"/>
                  </a:lnTo>
                  <a:lnTo>
                    <a:pt x="10487072" y="4080769"/>
                  </a:lnTo>
                  <a:close/>
                </a:path>
                <a:path w="17877790" h="11304905">
                  <a:moveTo>
                    <a:pt x="7078070" y="2621867"/>
                  </a:moveTo>
                  <a:lnTo>
                    <a:pt x="7075115" y="2621395"/>
                  </a:lnTo>
                  <a:lnTo>
                    <a:pt x="7072111" y="2620113"/>
                  </a:lnTo>
                  <a:lnTo>
                    <a:pt x="7069298" y="2619308"/>
                  </a:lnTo>
                  <a:lnTo>
                    <a:pt x="7066632" y="2620933"/>
                  </a:lnTo>
                  <a:lnTo>
                    <a:pt x="7065493" y="2623604"/>
                  </a:lnTo>
                  <a:lnTo>
                    <a:pt x="7064688" y="2626417"/>
                  </a:lnTo>
                  <a:lnTo>
                    <a:pt x="7065979" y="2628941"/>
                  </a:lnTo>
                  <a:lnTo>
                    <a:pt x="7068649" y="2630080"/>
                  </a:lnTo>
                  <a:lnTo>
                    <a:pt x="7069125" y="2629888"/>
                  </a:lnTo>
                  <a:lnTo>
                    <a:pt x="7072130" y="2631170"/>
                  </a:lnTo>
                  <a:lnTo>
                    <a:pt x="7074943" y="2631975"/>
                  </a:lnTo>
                  <a:lnTo>
                    <a:pt x="7077942" y="2630493"/>
                  </a:lnTo>
                  <a:lnTo>
                    <a:pt x="7079553" y="2624866"/>
                  </a:lnTo>
                  <a:lnTo>
                    <a:pt x="7078070" y="2621867"/>
                  </a:lnTo>
                  <a:close/>
                </a:path>
                <a:path w="17877790" h="11304905">
                  <a:moveTo>
                    <a:pt x="10412084" y="4037339"/>
                  </a:moveTo>
                  <a:lnTo>
                    <a:pt x="10406409" y="4034919"/>
                  </a:lnTo>
                  <a:lnTo>
                    <a:pt x="10403027" y="4035449"/>
                  </a:lnTo>
                  <a:lnTo>
                    <a:pt x="10401888" y="4038119"/>
                  </a:lnTo>
                  <a:lnTo>
                    <a:pt x="10400415" y="4040647"/>
                  </a:lnTo>
                  <a:lnTo>
                    <a:pt x="10401421" y="4043839"/>
                  </a:lnTo>
                  <a:lnTo>
                    <a:pt x="10403806" y="4045645"/>
                  </a:lnTo>
                  <a:lnTo>
                    <a:pt x="10409815" y="4048209"/>
                  </a:lnTo>
                  <a:lnTo>
                    <a:pt x="10413007" y="4047202"/>
                  </a:lnTo>
                  <a:lnTo>
                    <a:pt x="10414004" y="4044865"/>
                  </a:lnTo>
                  <a:lnTo>
                    <a:pt x="10415477" y="4042337"/>
                  </a:lnTo>
                  <a:lnTo>
                    <a:pt x="10414470" y="4039147"/>
                  </a:lnTo>
                  <a:lnTo>
                    <a:pt x="10412084" y="4037339"/>
                  </a:lnTo>
                  <a:close/>
                </a:path>
                <a:path w="17877790" h="11304905">
                  <a:moveTo>
                    <a:pt x="7161225" y="2647079"/>
                  </a:moveTo>
                  <a:lnTo>
                    <a:pt x="7158269" y="2646607"/>
                  </a:lnTo>
                  <a:lnTo>
                    <a:pt x="7155264" y="2645325"/>
                  </a:lnTo>
                  <a:lnTo>
                    <a:pt x="7152451" y="2644520"/>
                  </a:lnTo>
                  <a:lnTo>
                    <a:pt x="7149784" y="2646145"/>
                  </a:lnTo>
                  <a:lnTo>
                    <a:pt x="7148645" y="2648815"/>
                  </a:lnTo>
                  <a:lnTo>
                    <a:pt x="7147840" y="2651628"/>
                  </a:lnTo>
                  <a:lnTo>
                    <a:pt x="7149131" y="2654151"/>
                  </a:lnTo>
                  <a:lnTo>
                    <a:pt x="7151803" y="2655291"/>
                  </a:lnTo>
                  <a:lnTo>
                    <a:pt x="7152280" y="2655100"/>
                  </a:lnTo>
                  <a:lnTo>
                    <a:pt x="7155283" y="2656381"/>
                  </a:lnTo>
                  <a:lnTo>
                    <a:pt x="7158096" y="2657186"/>
                  </a:lnTo>
                  <a:lnTo>
                    <a:pt x="7160761" y="2655562"/>
                  </a:lnTo>
                  <a:lnTo>
                    <a:pt x="7161900" y="2652892"/>
                  </a:lnTo>
                  <a:lnTo>
                    <a:pt x="7162706" y="2650078"/>
                  </a:lnTo>
                  <a:lnTo>
                    <a:pt x="7161225" y="2647079"/>
                  </a:lnTo>
                  <a:close/>
                </a:path>
                <a:path w="17877790" h="11304905">
                  <a:moveTo>
                    <a:pt x="10331137" y="3992156"/>
                  </a:moveTo>
                  <a:lnTo>
                    <a:pt x="10327613" y="3993021"/>
                  </a:lnTo>
                  <a:lnTo>
                    <a:pt x="10326474" y="3995691"/>
                  </a:lnTo>
                  <a:lnTo>
                    <a:pt x="10325000" y="3998219"/>
                  </a:lnTo>
                  <a:lnTo>
                    <a:pt x="10326007" y="4001411"/>
                  </a:lnTo>
                  <a:lnTo>
                    <a:pt x="10328392" y="4003218"/>
                  </a:lnTo>
                  <a:lnTo>
                    <a:pt x="10334401" y="4005781"/>
                  </a:lnTo>
                  <a:lnTo>
                    <a:pt x="10337593" y="4004775"/>
                  </a:lnTo>
                  <a:lnTo>
                    <a:pt x="10338590" y="4002437"/>
                  </a:lnTo>
                  <a:lnTo>
                    <a:pt x="10340062" y="3999910"/>
                  </a:lnTo>
                  <a:lnTo>
                    <a:pt x="10339056" y="3996718"/>
                  </a:lnTo>
                  <a:lnTo>
                    <a:pt x="10336670" y="3994911"/>
                  </a:lnTo>
                  <a:lnTo>
                    <a:pt x="10333665" y="3993629"/>
                  </a:lnTo>
                  <a:lnTo>
                    <a:pt x="10331137" y="3992156"/>
                  </a:lnTo>
                  <a:close/>
                </a:path>
                <a:path w="17877790" h="11304905">
                  <a:moveTo>
                    <a:pt x="7244378" y="2672291"/>
                  </a:moveTo>
                  <a:lnTo>
                    <a:pt x="7241422" y="2671819"/>
                  </a:lnTo>
                  <a:lnTo>
                    <a:pt x="7238417" y="2670537"/>
                  </a:lnTo>
                  <a:lnTo>
                    <a:pt x="7235604" y="2669732"/>
                  </a:lnTo>
                  <a:lnTo>
                    <a:pt x="7232938" y="2671356"/>
                  </a:lnTo>
                  <a:lnTo>
                    <a:pt x="7231799" y="2674027"/>
                  </a:lnTo>
                  <a:lnTo>
                    <a:pt x="7230994" y="2676840"/>
                  </a:lnTo>
                  <a:lnTo>
                    <a:pt x="7232285" y="2679364"/>
                  </a:lnTo>
                  <a:lnTo>
                    <a:pt x="7234622" y="2680360"/>
                  </a:lnTo>
                  <a:lnTo>
                    <a:pt x="7234764" y="2680027"/>
                  </a:lnTo>
                  <a:lnTo>
                    <a:pt x="7238436" y="2681593"/>
                  </a:lnTo>
                  <a:lnTo>
                    <a:pt x="7241249" y="2682398"/>
                  </a:lnTo>
                  <a:lnTo>
                    <a:pt x="7243915" y="2680773"/>
                  </a:lnTo>
                  <a:lnTo>
                    <a:pt x="7245054" y="2678103"/>
                  </a:lnTo>
                  <a:lnTo>
                    <a:pt x="7245860" y="2675289"/>
                  </a:lnTo>
                  <a:lnTo>
                    <a:pt x="7244378" y="2672291"/>
                  </a:lnTo>
                  <a:close/>
                </a:path>
                <a:path w="17877790" h="11304905">
                  <a:moveTo>
                    <a:pt x="10255914" y="3950204"/>
                  </a:moveTo>
                  <a:lnTo>
                    <a:pt x="10252388" y="3951067"/>
                  </a:lnTo>
                  <a:lnTo>
                    <a:pt x="10251248" y="3953738"/>
                  </a:lnTo>
                  <a:lnTo>
                    <a:pt x="10249775" y="3956267"/>
                  </a:lnTo>
                  <a:lnTo>
                    <a:pt x="10250782" y="3959458"/>
                  </a:lnTo>
                  <a:lnTo>
                    <a:pt x="10253168" y="3961265"/>
                  </a:lnTo>
                  <a:lnTo>
                    <a:pt x="10259178" y="3963829"/>
                  </a:lnTo>
                  <a:lnTo>
                    <a:pt x="10262368" y="3962821"/>
                  </a:lnTo>
                  <a:lnTo>
                    <a:pt x="10263364" y="3960485"/>
                  </a:lnTo>
                  <a:lnTo>
                    <a:pt x="10264837" y="3957956"/>
                  </a:lnTo>
                  <a:lnTo>
                    <a:pt x="10263831" y="3954765"/>
                  </a:lnTo>
                  <a:lnTo>
                    <a:pt x="10261446" y="3952958"/>
                  </a:lnTo>
                  <a:lnTo>
                    <a:pt x="10258442" y="3951677"/>
                  </a:lnTo>
                  <a:lnTo>
                    <a:pt x="10255914" y="3950204"/>
                  </a:lnTo>
                  <a:close/>
                </a:path>
                <a:path w="17877790" h="11304905">
                  <a:moveTo>
                    <a:pt x="7326912" y="2698027"/>
                  </a:moveTo>
                  <a:lnTo>
                    <a:pt x="7323957" y="2697555"/>
                  </a:lnTo>
                  <a:lnTo>
                    <a:pt x="7320952" y="2696274"/>
                  </a:lnTo>
                  <a:lnTo>
                    <a:pt x="7318139" y="2695468"/>
                  </a:lnTo>
                  <a:lnTo>
                    <a:pt x="7315473" y="2697092"/>
                  </a:lnTo>
                  <a:lnTo>
                    <a:pt x="7313336" y="2702101"/>
                  </a:lnTo>
                  <a:lnTo>
                    <a:pt x="7314819" y="2705100"/>
                  </a:lnTo>
                  <a:lnTo>
                    <a:pt x="7317156" y="2706097"/>
                  </a:lnTo>
                  <a:lnTo>
                    <a:pt x="7317633" y="2705905"/>
                  </a:lnTo>
                  <a:lnTo>
                    <a:pt x="7320970" y="2707329"/>
                  </a:lnTo>
                  <a:lnTo>
                    <a:pt x="7323783" y="2708134"/>
                  </a:lnTo>
                  <a:lnTo>
                    <a:pt x="7326449" y="2706510"/>
                  </a:lnTo>
                  <a:lnTo>
                    <a:pt x="7327589" y="2703839"/>
                  </a:lnTo>
                  <a:lnTo>
                    <a:pt x="7328394" y="2701027"/>
                  </a:lnTo>
                  <a:lnTo>
                    <a:pt x="7326912" y="2698027"/>
                  </a:lnTo>
                  <a:close/>
                </a:path>
                <a:path w="17877790" h="11304905">
                  <a:moveTo>
                    <a:pt x="10179930" y="3909112"/>
                  </a:moveTo>
                  <a:lnTo>
                    <a:pt x="10176403" y="3909975"/>
                  </a:lnTo>
                  <a:lnTo>
                    <a:pt x="10175264" y="3912645"/>
                  </a:lnTo>
                  <a:lnTo>
                    <a:pt x="10173933" y="3914840"/>
                  </a:lnTo>
                  <a:lnTo>
                    <a:pt x="10174940" y="3918031"/>
                  </a:lnTo>
                  <a:lnTo>
                    <a:pt x="10177327" y="3919838"/>
                  </a:lnTo>
                  <a:lnTo>
                    <a:pt x="10183334" y="3922401"/>
                  </a:lnTo>
                  <a:lnTo>
                    <a:pt x="10186526" y="3921394"/>
                  </a:lnTo>
                  <a:lnTo>
                    <a:pt x="10187523" y="3919058"/>
                  </a:lnTo>
                  <a:lnTo>
                    <a:pt x="10188854" y="3916863"/>
                  </a:lnTo>
                  <a:lnTo>
                    <a:pt x="10187847" y="3913673"/>
                  </a:lnTo>
                  <a:lnTo>
                    <a:pt x="10185462" y="3911866"/>
                  </a:lnTo>
                  <a:lnTo>
                    <a:pt x="10182458" y="3910585"/>
                  </a:lnTo>
                  <a:lnTo>
                    <a:pt x="10179930" y="3909112"/>
                  </a:lnTo>
                  <a:close/>
                </a:path>
                <a:path w="17877790" h="11304905">
                  <a:moveTo>
                    <a:pt x="7409305" y="2724097"/>
                  </a:moveTo>
                  <a:lnTo>
                    <a:pt x="7406349" y="2723626"/>
                  </a:lnTo>
                  <a:lnTo>
                    <a:pt x="7403344" y="2722344"/>
                  </a:lnTo>
                  <a:lnTo>
                    <a:pt x="7400531" y="2721539"/>
                  </a:lnTo>
                  <a:lnTo>
                    <a:pt x="7397864" y="2723164"/>
                  </a:lnTo>
                  <a:lnTo>
                    <a:pt x="7395728" y="2728171"/>
                  </a:lnTo>
                  <a:lnTo>
                    <a:pt x="7397211" y="2731170"/>
                  </a:lnTo>
                  <a:lnTo>
                    <a:pt x="7399548" y="2732167"/>
                  </a:lnTo>
                  <a:lnTo>
                    <a:pt x="7400025" y="2731977"/>
                  </a:lnTo>
                  <a:lnTo>
                    <a:pt x="7403362" y="2733400"/>
                  </a:lnTo>
                  <a:lnTo>
                    <a:pt x="7406175" y="2734206"/>
                  </a:lnTo>
                  <a:lnTo>
                    <a:pt x="7408841" y="2732580"/>
                  </a:lnTo>
                  <a:lnTo>
                    <a:pt x="7409980" y="2729911"/>
                  </a:lnTo>
                  <a:lnTo>
                    <a:pt x="7410786" y="2727097"/>
                  </a:lnTo>
                  <a:lnTo>
                    <a:pt x="7409305" y="2724097"/>
                  </a:lnTo>
                  <a:close/>
                </a:path>
                <a:path w="17877790" h="11304905">
                  <a:moveTo>
                    <a:pt x="10103946" y="3868019"/>
                  </a:moveTo>
                  <a:lnTo>
                    <a:pt x="10100419" y="3868882"/>
                  </a:lnTo>
                  <a:lnTo>
                    <a:pt x="10099280" y="3871552"/>
                  </a:lnTo>
                  <a:lnTo>
                    <a:pt x="10097807" y="3874081"/>
                  </a:lnTo>
                  <a:lnTo>
                    <a:pt x="10098814" y="3877273"/>
                  </a:lnTo>
                  <a:lnTo>
                    <a:pt x="10101342" y="3878746"/>
                  </a:lnTo>
                  <a:lnTo>
                    <a:pt x="10107350" y="3881309"/>
                  </a:lnTo>
                  <a:lnTo>
                    <a:pt x="10110542" y="3880302"/>
                  </a:lnTo>
                  <a:lnTo>
                    <a:pt x="10111539" y="3877965"/>
                  </a:lnTo>
                  <a:lnTo>
                    <a:pt x="10113012" y="3875438"/>
                  </a:lnTo>
                  <a:lnTo>
                    <a:pt x="10112005" y="3872246"/>
                  </a:lnTo>
                  <a:lnTo>
                    <a:pt x="10109478" y="3870773"/>
                  </a:lnTo>
                  <a:lnTo>
                    <a:pt x="10106474" y="3869491"/>
                  </a:lnTo>
                  <a:lnTo>
                    <a:pt x="10103946" y="3868019"/>
                  </a:lnTo>
                  <a:close/>
                </a:path>
                <a:path w="17877790" h="11304905">
                  <a:moveTo>
                    <a:pt x="7491696" y="2750169"/>
                  </a:moveTo>
                  <a:lnTo>
                    <a:pt x="7488741" y="2749697"/>
                  </a:lnTo>
                  <a:lnTo>
                    <a:pt x="7485735" y="2748415"/>
                  </a:lnTo>
                  <a:lnTo>
                    <a:pt x="7482922" y="2747610"/>
                  </a:lnTo>
                  <a:lnTo>
                    <a:pt x="7480256" y="2749234"/>
                  </a:lnTo>
                  <a:lnTo>
                    <a:pt x="7478120" y="2754241"/>
                  </a:lnTo>
                  <a:lnTo>
                    <a:pt x="7479603" y="2757241"/>
                  </a:lnTo>
                  <a:lnTo>
                    <a:pt x="7481940" y="2758238"/>
                  </a:lnTo>
                  <a:lnTo>
                    <a:pt x="7482417" y="2758047"/>
                  </a:lnTo>
                  <a:lnTo>
                    <a:pt x="7485754" y="2759471"/>
                  </a:lnTo>
                  <a:lnTo>
                    <a:pt x="7488567" y="2760276"/>
                  </a:lnTo>
                  <a:lnTo>
                    <a:pt x="7491233" y="2758651"/>
                  </a:lnTo>
                  <a:lnTo>
                    <a:pt x="7492372" y="2755981"/>
                  </a:lnTo>
                  <a:lnTo>
                    <a:pt x="7493177" y="2753168"/>
                  </a:lnTo>
                  <a:lnTo>
                    <a:pt x="7491696" y="2750169"/>
                  </a:lnTo>
                  <a:close/>
                </a:path>
                <a:path w="17877790" h="11304905">
                  <a:moveTo>
                    <a:pt x="10027343" y="3827450"/>
                  </a:moveTo>
                  <a:lnTo>
                    <a:pt x="10024151" y="3828457"/>
                  </a:lnTo>
                  <a:lnTo>
                    <a:pt x="10023011" y="3831128"/>
                  </a:lnTo>
                  <a:lnTo>
                    <a:pt x="10021538" y="3833655"/>
                  </a:lnTo>
                  <a:lnTo>
                    <a:pt x="10022545" y="3836847"/>
                  </a:lnTo>
                  <a:lnTo>
                    <a:pt x="10025074" y="3838319"/>
                  </a:lnTo>
                  <a:lnTo>
                    <a:pt x="10030748" y="3840740"/>
                  </a:lnTo>
                  <a:lnTo>
                    <a:pt x="10033939" y="3839735"/>
                  </a:lnTo>
                  <a:lnTo>
                    <a:pt x="10034936" y="3837398"/>
                  </a:lnTo>
                  <a:lnTo>
                    <a:pt x="10036409" y="3834870"/>
                  </a:lnTo>
                  <a:lnTo>
                    <a:pt x="10035403" y="3831678"/>
                  </a:lnTo>
                  <a:lnTo>
                    <a:pt x="10032874" y="3830205"/>
                  </a:lnTo>
                  <a:lnTo>
                    <a:pt x="10029871" y="3828924"/>
                  </a:lnTo>
                  <a:lnTo>
                    <a:pt x="10027343" y="3827450"/>
                  </a:lnTo>
                  <a:close/>
                </a:path>
                <a:path w="17877790" h="11304905">
                  <a:moveTo>
                    <a:pt x="7573995" y="2777383"/>
                  </a:moveTo>
                  <a:lnTo>
                    <a:pt x="7571182" y="2776578"/>
                  </a:lnTo>
                  <a:lnTo>
                    <a:pt x="7568177" y="2775296"/>
                  </a:lnTo>
                  <a:lnTo>
                    <a:pt x="7565364" y="2774491"/>
                  </a:lnTo>
                  <a:lnTo>
                    <a:pt x="7562698" y="2776114"/>
                  </a:lnTo>
                  <a:lnTo>
                    <a:pt x="7560562" y="2781123"/>
                  </a:lnTo>
                  <a:lnTo>
                    <a:pt x="7562045" y="2784122"/>
                  </a:lnTo>
                  <a:lnTo>
                    <a:pt x="7564381" y="2785119"/>
                  </a:lnTo>
                  <a:lnTo>
                    <a:pt x="7564858" y="2784928"/>
                  </a:lnTo>
                  <a:lnTo>
                    <a:pt x="7568196" y="2786351"/>
                  </a:lnTo>
                  <a:lnTo>
                    <a:pt x="7571009" y="2787156"/>
                  </a:lnTo>
                  <a:lnTo>
                    <a:pt x="7573675" y="2785532"/>
                  </a:lnTo>
                  <a:lnTo>
                    <a:pt x="7574814" y="2782861"/>
                  </a:lnTo>
                  <a:lnTo>
                    <a:pt x="7575619" y="2780049"/>
                  </a:lnTo>
                  <a:lnTo>
                    <a:pt x="7573995" y="2777383"/>
                  </a:lnTo>
                  <a:close/>
                </a:path>
                <a:path w="17877790" h="11304905">
                  <a:moveTo>
                    <a:pt x="9950597" y="3787218"/>
                  </a:moveTo>
                  <a:lnTo>
                    <a:pt x="9947406" y="3788223"/>
                  </a:lnTo>
                  <a:lnTo>
                    <a:pt x="9946266" y="3790894"/>
                  </a:lnTo>
                  <a:lnTo>
                    <a:pt x="9944794" y="3793422"/>
                  </a:lnTo>
                  <a:lnTo>
                    <a:pt x="9945800" y="3796613"/>
                  </a:lnTo>
                  <a:lnTo>
                    <a:pt x="9948327" y="3798086"/>
                  </a:lnTo>
                  <a:lnTo>
                    <a:pt x="9954004" y="3800508"/>
                  </a:lnTo>
                  <a:lnTo>
                    <a:pt x="9957052" y="3799835"/>
                  </a:lnTo>
                  <a:lnTo>
                    <a:pt x="9958191" y="3797163"/>
                  </a:lnTo>
                  <a:lnTo>
                    <a:pt x="9959663" y="3794635"/>
                  </a:lnTo>
                  <a:lnTo>
                    <a:pt x="9958657" y="3791445"/>
                  </a:lnTo>
                  <a:lnTo>
                    <a:pt x="9956129" y="3789972"/>
                  </a:lnTo>
                  <a:lnTo>
                    <a:pt x="9953126" y="3788691"/>
                  </a:lnTo>
                  <a:lnTo>
                    <a:pt x="9950597" y="3787218"/>
                  </a:lnTo>
                  <a:close/>
                </a:path>
                <a:path w="17877790" h="11304905">
                  <a:moveTo>
                    <a:pt x="7655960" y="2804455"/>
                  </a:moveTo>
                  <a:lnTo>
                    <a:pt x="7653147" y="2803650"/>
                  </a:lnTo>
                  <a:lnTo>
                    <a:pt x="7647471" y="2801228"/>
                  </a:lnTo>
                  <a:lnTo>
                    <a:pt x="7644805" y="2802854"/>
                  </a:lnTo>
                  <a:lnTo>
                    <a:pt x="7642669" y="2807861"/>
                  </a:lnTo>
                  <a:lnTo>
                    <a:pt x="7644152" y="2810860"/>
                  </a:lnTo>
                  <a:lnTo>
                    <a:pt x="7646489" y="2811857"/>
                  </a:lnTo>
                  <a:lnTo>
                    <a:pt x="7646631" y="2811523"/>
                  </a:lnTo>
                  <a:lnTo>
                    <a:pt x="7652641" y="2814087"/>
                  </a:lnTo>
                  <a:lnTo>
                    <a:pt x="7655305" y="2812462"/>
                  </a:lnTo>
                  <a:lnTo>
                    <a:pt x="7657441" y="2807454"/>
                  </a:lnTo>
                  <a:lnTo>
                    <a:pt x="7655960" y="2804455"/>
                  </a:lnTo>
                  <a:close/>
                </a:path>
                <a:path w="17877790" h="11304905">
                  <a:moveTo>
                    <a:pt x="9874044" y="3747459"/>
                  </a:moveTo>
                  <a:lnTo>
                    <a:pt x="9871186" y="3748608"/>
                  </a:lnTo>
                  <a:lnTo>
                    <a:pt x="9868240" y="3753664"/>
                  </a:lnTo>
                  <a:lnTo>
                    <a:pt x="9869246" y="3756856"/>
                  </a:lnTo>
                  <a:lnTo>
                    <a:pt x="9871774" y="3758329"/>
                  </a:lnTo>
                  <a:lnTo>
                    <a:pt x="9877448" y="3760749"/>
                  </a:lnTo>
                  <a:lnTo>
                    <a:pt x="9880497" y="3760077"/>
                  </a:lnTo>
                  <a:lnTo>
                    <a:pt x="9881636" y="3757407"/>
                  </a:lnTo>
                  <a:lnTo>
                    <a:pt x="9883109" y="3754878"/>
                  </a:lnTo>
                  <a:lnTo>
                    <a:pt x="9882104" y="3751687"/>
                  </a:lnTo>
                  <a:lnTo>
                    <a:pt x="9879576" y="3750213"/>
                  </a:lnTo>
                  <a:lnTo>
                    <a:pt x="9876573" y="3748932"/>
                  </a:lnTo>
                  <a:lnTo>
                    <a:pt x="9874044" y="3747459"/>
                  </a:lnTo>
                  <a:close/>
                </a:path>
                <a:path w="17877790" h="11304905">
                  <a:moveTo>
                    <a:pt x="7738117" y="2832003"/>
                  </a:moveTo>
                  <a:lnTo>
                    <a:pt x="7735304" y="2831198"/>
                  </a:lnTo>
                  <a:lnTo>
                    <a:pt x="7729628" y="2828777"/>
                  </a:lnTo>
                  <a:lnTo>
                    <a:pt x="7726962" y="2830402"/>
                  </a:lnTo>
                  <a:lnTo>
                    <a:pt x="7724826" y="2835409"/>
                  </a:lnTo>
                  <a:lnTo>
                    <a:pt x="7726308" y="2838410"/>
                  </a:lnTo>
                  <a:lnTo>
                    <a:pt x="7734653" y="2841969"/>
                  </a:lnTo>
                  <a:lnTo>
                    <a:pt x="7737319" y="2840344"/>
                  </a:lnTo>
                  <a:lnTo>
                    <a:pt x="7739598" y="2835003"/>
                  </a:lnTo>
                  <a:lnTo>
                    <a:pt x="7738117" y="2832003"/>
                  </a:lnTo>
                  <a:close/>
                </a:path>
                <a:path w="17877790" h="11304905">
                  <a:moveTo>
                    <a:pt x="9796871" y="3708228"/>
                  </a:moveTo>
                  <a:lnTo>
                    <a:pt x="9793680" y="3709233"/>
                  </a:lnTo>
                  <a:lnTo>
                    <a:pt x="9792541" y="3711904"/>
                  </a:lnTo>
                  <a:lnTo>
                    <a:pt x="9791068" y="3714432"/>
                  </a:lnTo>
                  <a:lnTo>
                    <a:pt x="9792073" y="3717623"/>
                  </a:lnTo>
                  <a:lnTo>
                    <a:pt x="9794602" y="3719097"/>
                  </a:lnTo>
                  <a:lnTo>
                    <a:pt x="9800278" y="3721518"/>
                  </a:lnTo>
                  <a:lnTo>
                    <a:pt x="9803325" y="3720844"/>
                  </a:lnTo>
                  <a:lnTo>
                    <a:pt x="9804464" y="3718173"/>
                  </a:lnTo>
                  <a:lnTo>
                    <a:pt x="9805937" y="3715646"/>
                  </a:lnTo>
                  <a:lnTo>
                    <a:pt x="9804931" y="3712454"/>
                  </a:lnTo>
                  <a:lnTo>
                    <a:pt x="9802403" y="3710981"/>
                  </a:lnTo>
                  <a:lnTo>
                    <a:pt x="9799399" y="3709700"/>
                  </a:lnTo>
                  <a:lnTo>
                    <a:pt x="9796871" y="3708228"/>
                  </a:lnTo>
                  <a:close/>
                </a:path>
                <a:path w="17877790" h="11304905">
                  <a:moveTo>
                    <a:pt x="7819797" y="2859743"/>
                  </a:moveTo>
                  <a:lnTo>
                    <a:pt x="7816984" y="2858938"/>
                  </a:lnTo>
                  <a:lnTo>
                    <a:pt x="7811308" y="2856516"/>
                  </a:lnTo>
                  <a:lnTo>
                    <a:pt x="7808642" y="2858142"/>
                  </a:lnTo>
                  <a:lnTo>
                    <a:pt x="7806506" y="2863149"/>
                  </a:lnTo>
                  <a:lnTo>
                    <a:pt x="7807989" y="2866148"/>
                  </a:lnTo>
                  <a:lnTo>
                    <a:pt x="7816336" y="2869709"/>
                  </a:lnTo>
                  <a:lnTo>
                    <a:pt x="7818999" y="2868084"/>
                  </a:lnTo>
                  <a:lnTo>
                    <a:pt x="7821278" y="2862742"/>
                  </a:lnTo>
                  <a:lnTo>
                    <a:pt x="7819797" y="2859743"/>
                  </a:lnTo>
                  <a:close/>
                </a:path>
                <a:path w="17877790" h="11304905">
                  <a:moveTo>
                    <a:pt x="9720367" y="3669280"/>
                  </a:moveTo>
                  <a:lnTo>
                    <a:pt x="9717509" y="3670428"/>
                  </a:lnTo>
                  <a:lnTo>
                    <a:pt x="9714563" y="3675485"/>
                  </a:lnTo>
                  <a:lnTo>
                    <a:pt x="9715570" y="3678676"/>
                  </a:lnTo>
                  <a:lnTo>
                    <a:pt x="9718097" y="3680149"/>
                  </a:lnTo>
                  <a:lnTo>
                    <a:pt x="9723771" y="3682570"/>
                  </a:lnTo>
                  <a:lnTo>
                    <a:pt x="9726820" y="3681897"/>
                  </a:lnTo>
                  <a:lnTo>
                    <a:pt x="9727960" y="3679226"/>
                  </a:lnTo>
                  <a:lnTo>
                    <a:pt x="9729433" y="3676698"/>
                  </a:lnTo>
                  <a:lnTo>
                    <a:pt x="9728427" y="3673507"/>
                  </a:lnTo>
                  <a:lnTo>
                    <a:pt x="9725899" y="3672034"/>
                  </a:lnTo>
                  <a:lnTo>
                    <a:pt x="9722895" y="3670752"/>
                  </a:lnTo>
                  <a:lnTo>
                    <a:pt x="9720367" y="3669280"/>
                  </a:lnTo>
                  <a:close/>
                </a:path>
                <a:path w="17877790" h="11304905">
                  <a:moveTo>
                    <a:pt x="9642910" y="3630715"/>
                  </a:moveTo>
                  <a:lnTo>
                    <a:pt x="9639717" y="3631721"/>
                  </a:lnTo>
                  <a:lnTo>
                    <a:pt x="9638578" y="3634391"/>
                  </a:lnTo>
                  <a:lnTo>
                    <a:pt x="9637105" y="3636920"/>
                  </a:lnTo>
                  <a:lnTo>
                    <a:pt x="9637969" y="3640445"/>
                  </a:lnTo>
                  <a:lnTo>
                    <a:pt x="9643645" y="3642867"/>
                  </a:lnTo>
                  <a:lnTo>
                    <a:pt x="9644170" y="3643484"/>
                  </a:lnTo>
                  <a:lnTo>
                    <a:pt x="9646506" y="3644480"/>
                  </a:lnTo>
                  <a:lnTo>
                    <a:pt x="9649697" y="3643475"/>
                  </a:lnTo>
                  <a:lnTo>
                    <a:pt x="9651976" y="3638134"/>
                  </a:lnTo>
                  <a:lnTo>
                    <a:pt x="9651112" y="3634608"/>
                  </a:lnTo>
                  <a:lnTo>
                    <a:pt x="9645438" y="3632188"/>
                  </a:lnTo>
                  <a:lnTo>
                    <a:pt x="9642910" y="3630715"/>
                  </a:lnTo>
                  <a:close/>
                </a:path>
                <a:path w="17877790" h="11304905">
                  <a:moveTo>
                    <a:pt x="7901669" y="2887959"/>
                  </a:moveTo>
                  <a:lnTo>
                    <a:pt x="7898855" y="2887154"/>
                  </a:lnTo>
                  <a:lnTo>
                    <a:pt x="7893180" y="2884733"/>
                  </a:lnTo>
                  <a:lnTo>
                    <a:pt x="7890513" y="2886358"/>
                  </a:lnTo>
                  <a:lnTo>
                    <a:pt x="7888377" y="2891365"/>
                  </a:lnTo>
                  <a:lnTo>
                    <a:pt x="7889860" y="2894365"/>
                  </a:lnTo>
                  <a:lnTo>
                    <a:pt x="7898205" y="2897925"/>
                  </a:lnTo>
                  <a:lnTo>
                    <a:pt x="7900871" y="2896300"/>
                  </a:lnTo>
                  <a:lnTo>
                    <a:pt x="7903150" y="2890959"/>
                  </a:lnTo>
                  <a:lnTo>
                    <a:pt x="7901669" y="2887959"/>
                  </a:lnTo>
                  <a:close/>
                </a:path>
                <a:path w="17877790" h="11304905">
                  <a:moveTo>
                    <a:pt x="9573463" y="3595568"/>
                  </a:moveTo>
                  <a:lnTo>
                    <a:pt x="9565118" y="3592008"/>
                  </a:lnTo>
                  <a:lnTo>
                    <a:pt x="9561926" y="3593014"/>
                  </a:lnTo>
                  <a:lnTo>
                    <a:pt x="9559648" y="3598355"/>
                  </a:lnTo>
                  <a:lnTo>
                    <a:pt x="9560512" y="3601880"/>
                  </a:lnTo>
                  <a:lnTo>
                    <a:pt x="9568857" y="3605440"/>
                  </a:lnTo>
                  <a:lnTo>
                    <a:pt x="9572049" y="3604433"/>
                  </a:lnTo>
                  <a:lnTo>
                    <a:pt x="9574327" y="3599093"/>
                  </a:lnTo>
                  <a:lnTo>
                    <a:pt x="9573463" y="3595568"/>
                  </a:lnTo>
                  <a:close/>
                </a:path>
                <a:path w="17877790" h="11304905">
                  <a:moveTo>
                    <a:pt x="7983255" y="2916843"/>
                  </a:moveTo>
                  <a:lnTo>
                    <a:pt x="7975242" y="2913425"/>
                  </a:lnTo>
                  <a:lnTo>
                    <a:pt x="7972243" y="2914908"/>
                  </a:lnTo>
                  <a:lnTo>
                    <a:pt x="7970107" y="2919915"/>
                  </a:lnTo>
                  <a:lnTo>
                    <a:pt x="7971256" y="2922772"/>
                  </a:lnTo>
                  <a:lnTo>
                    <a:pt x="7979934" y="2926474"/>
                  </a:lnTo>
                  <a:lnTo>
                    <a:pt x="7982600" y="2924850"/>
                  </a:lnTo>
                  <a:lnTo>
                    <a:pt x="7984879" y="2919509"/>
                  </a:lnTo>
                  <a:lnTo>
                    <a:pt x="7983255" y="2916843"/>
                  </a:lnTo>
                  <a:close/>
                </a:path>
                <a:path w="17877790" h="11304905">
                  <a:moveTo>
                    <a:pt x="9495580" y="3558005"/>
                  </a:moveTo>
                  <a:lnTo>
                    <a:pt x="9487234" y="3554445"/>
                  </a:lnTo>
                  <a:lnTo>
                    <a:pt x="9484042" y="3555450"/>
                  </a:lnTo>
                  <a:lnTo>
                    <a:pt x="9481906" y="3560459"/>
                  </a:lnTo>
                  <a:lnTo>
                    <a:pt x="9482770" y="3563983"/>
                  </a:lnTo>
                  <a:lnTo>
                    <a:pt x="9491116" y="3567544"/>
                  </a:lnTo>
                  <a:lnTo>
                    <a:pt x="9494307" y="3566538"/>
                  </a:lnTo>
                  <a:lnTo>
                    <a:pt x="9496443" y="3561529"/>
                  </a:lnTo>
                  <a:lnTo>
                    <a:pt x="9495580" y="3558005"/>
                  </a:lnTo>
                  <a:close/>
                </a:path>
                <a:path w="17877790" h="11304905">
                  <a:moveTo>
                    <a:pt x="8065175" y="2945869"/>
                  </a:moveTo>
                  <a:lnTo>
                    <a:pt x="8056830" y="2942309"/>
                  </a:lnTo>
                  <a:lnTo>
                    <a:pt x="8053830" y="2943790"/>
                  </a:lnTo>
                  <a:lnTo>
                    <a:pt x="8051551" y="2949133"/>
                  </a:lnTo>
                  <a:lnTo>
                    <a:pt x="8052700" y="2951989"/>
                  </a:lnTo>
                  <a:lnTo>
                    <a:pt x="8055371" y="2953129"/>
                  </a:lnTo>
                  <a:lnTo>
                    <a:pt x="8056182" y="2953080"/>
                  </a:lnTo>
                  <a:lnTo>
                    <a:pt x="8061522" y="2955358"/>
                  </a:lnTo>
                  <a:lnTo>
                    <a:pt x="8064521" y="2953876"/>
                  </a:lnTo>
                  <a:lnTo>
                    <a:pt x="8066800" y="2948535"/>
                  </a:lnTo>
                  <a:lnTo>
                    <a:pt x="8065175" y="2945869"/>
                  </a:lnTo>
                  <a:close/>
                </a:path>
                <a:path w="17877790" h="11304905">
                  <a:moveTo>
                    <a:pt x="9417838" y="3520108"/>
                  </a:moveTo>
                  <a:lnTo>
                    <a:pt x="9409492" y="3516547"/>
                  </a:lnTo>
                  <a:lnTo>
                    <a:pt x="9406299" y="3517553"/>
                  </a:lnTo>
                  <a:lnTo>
                    <a:pt x="9404021" y="3522894"/>
                  </a:lnTo>
                  <a:lnTo>
                    <a:pt x="9405027" y="3526086"/>
                  </a:lnTo>
                  <a:lnTo>
                    <a:pt x="9413374" y="3529647"/>
                  </a:lnTo>
                  <a:lnTo>
                    <a:pt x="9416564" y="3528640"/>
                  </a:lnTo>
                  <a:lnTo>
                    <a:pt x="9418842" y="3523298"/>
                  </a:lnTo>
                  <a:lnTo>
                    <a:pt x="9417838" y="3520108"/>
                  </a:lnTo>
                  <a:close/>
                </a:path>
                <a:path w="17877790" h="11304905">
                  <a:moveTo>
                    <a:pt x="8146476" y="2975420"/>
                  </a:moveTo>
                  <a:lnTo>
                    <a:pt x="8138132" y="2971861"/>
                  </a:lnTo>
                  <a:lnTo>
                    <a:pt x="8135132" y="2973342"/>
                  </a:lnTo>
                  <a:lnTo>
                    <a:pt x="8132854" y="2978683"/>
                  </a:lnTo>
                  <a:lnTo>
                    <a:pt x="8134002" y="2981541"/>
                  </a:lnTo>
                  <a:lnTo>
                    <a:pt x="8136673" y="2982680"/>
                  </a:lnTo>
                  <a:lnTo>
                    <a:pt x="8137150" y="2982489"/>
                  </a:lnTo>
                  <a:lnTo>
                    <a:pt x="8142824" y="2984909"/>
                  </a:lnTo>
                  <a:lnTo>
                    <a:pt x="8145824" y="2983427"/>
                  </a:lnTo>
                  <a:lnTo>
                    <a:pt x="8148103" y="2978086"/>
                  </a:lnTo>
                  <a:lnTo>
                    <a:pt x="8146476" y="2975420"/>
                  </a:lnTo>
                  <a:close/>
                </a:path>
                <a:path w="17877790" h="11304905">
                  <a:moveTo>
                    <a:pt x="9340145" y="3483021"/>
                  </a:moveTo>
                  <a:lnTo>
                    <a:pt x="9331799" y="3479461"/>
                  </a:lnTo>
                  <a:lnTo>
                    <a:pt x="9328606" y="3480467"/>
                  </a:lnTo>
                  <a:lnTo>
                    <a:pt x="9326328" y="3485808"/>
                  </a:lnTo>
                  <a:lnTo>
                    <a:pt x="9327335" y="3488999"/>
                  </a:lnTo>
                  <a:lnTo>
                    <a:pt x="9335682" y="3492559"/>
                  </a:lnTo>
                  <a:lnTo>
                    <a:pt x="9338871" y="3491553"/>
                  </a:lnTo>
                  <a:lnTo>
                    <a:pt x="9341149" y="3486212"/>
                  </a:lnTo>
                  <a:lnTo>
                    <a:pt x="9340145" y="3483021"/>
                  </a:lnTo>
                  <a:close/>
                </a:path>
                <a:path w="17877790" h="11304905">
                  <a:moveTo>
                    <a:pt x="8227637" y="3005305"/>
                  </a:moveTo>
                  <a:lnTo>
                    <a:pt x="8219292" y="3001745"/>
                  </a:lnTo>
                  <a:lnTo>
                    <a:pt x="8216291" y="3003228"/>
                  </a:lnTo>
                  <a:lnTo>
                    <a:pt x="8214013" y="3008569"/>
                  </a:lnTo>
                  <a:lnTo>
                    <a:pt x="8215162" y="3011427"/>
                  </a:lnTo>
                  <a:lnTo>
                    <a:pt x="8217833" y="3012566"/>
                  </a:lnTo>
                  <a:lnTo>
                    <a:pt x="8218309" y="3012375"/>
                  </a:lnTo>
                  <a:lnTo>
                    <a:pt x="8223983" y="3014795"/>
                  </a:lnTo>
                  <a:lnTo>
                    <a:pt x="8226983" y="3013312"/>
                  </a:lnTo>
                  <a:lnTo>
                    <a:pt x="8229262" y="3007971"/>
                  </a:lnTo>
                  <a:lnTo>
                    <a:pt x="8227637" y="3005305"/>
                  </a:lnTo>
                  <a:close/>
                </a:path>
                <a:path w="17877790" h="11304905">
                  <a:moveTo>
                    <a:pt x="9262119" y="3445791"/>
                  </a:moveTo>
                  <a:lnTo>
                    <a:pt x="9253772" y="3442231"/>
                  </a:lnTo>
                  <a:lnTo>
                    <a:pt x="9250580" y="3443237"/>
                  </a:lnTo>
                  <a:lnTo>
                    <a:pt x="9248301" y="3448578"/>
                  </a:lnTo>
                  <a:lnTo>
                    <a:pt x="9249308" y="3451770"/>
                  </a:lnTo>
                  <a:lnTo>
                    <a:pt x="9257655" y="3455331"/>
                  </a:lnTo>
                  <a:lnTo>
                    <a:pt x="9260845" y="3454323"/>
                  </a:lnTo>
                  <a:lnTo>
                    <a:pt x="9263123" y="3448982"/>
                  </a:lnTo>
                  <a:lnTo>
                    <a:pt x="9262119" y="3445791"/>
                  </a:lnTo>
                  <a:close/>
                </a:path>
                <a:path w="17877790" h="11304905">
                  <a:moveTo>
                    <a:pt x="8308511" y="3035858"/>
                  </a:moveTo>
                  <a:lnTo>
                    <a:pt x="8300167" y="3032298"/>
                  </a:lnTo>
                  <a:lnTo>
                    <a:pt x="8297167" y="3033780"/>
                  </a:lnTo>
                  <a:lnTo>
                    <a:pt x="8294888" y="3039122"/>
                  </a:lnTo>
                  <a:lnTo>
                    <a:pt x="8296037" y="3041979"/>
                  </a:lnTo>
                  <a:lnTo>
                    <a:pt x="8298708" y="3043118"/>
                  </a:lnTo>
                  <a:lnTo>
                    <a:pt x="8299185" y="3042927"/>
                  </a:lnTo>
                  <a:lnTo>
                    <a:pt x="8304859" y="3045347"/>
                  </a:lnTo>
                  <a:lnTo>
                    <a:pt x="8307858" y="3043866"/>
                  </a:lnTo>
                  <a:lnTo>
                    <a:pt x="8310137" y="3038523"/>
                  </a:lnTo>
                  <a:lnTo>
                    <a:pt x="8308511" y="3035858"/>
                  </a:lnTo>
                  <a:close/>
                </a:path>
                <a:path w="17877790" h="11304905">
                  <a:moveTo>
                    <a:pt x="9183948" y="3408896"/>
                  </a:moveTo>
                  <a:lnTo>
                    <a:pt x="9175602" y="3405336"/>
                  </a:lnTo>
                  <a:lnTo>
                    <a:pt x="9172412" y="3406341"/>
                  </a:lnTo>
                  <a:lnTo>
                    <a:pt x="9170133" y="3411684"/>
                  </a:lnTo>
                  <a:lnTo>
                    <a:pt x="9171139" y="3414874"/>
                  </a:lnTo>
                  <a:lnTo>
                    <a:pt x="9179485" y="3418434"/>
                  </a:lnTo>
                  <a:lnTo>
                    <a:pt x="9182675" y="3417428"/>
                  </a:lnTo>
                  <a:lnTo>
                    <a:pt x="9184954" y="3412086"/>
                  </a:lnTo>
                  <a:lnTo>
                    <a:pt x="9183948" y="3408896"/>
                  </a:lnTo>
                  <a:close/>
                </a:path>
                <a:path w="17877790" h="11304905">
                  <a:moveTo>
                    <a:pt x="8389101" y="3067079"/>
                  </a:moveTo>
                  <a:lnTo>
                    <a:pt x="8380757" y="3063520"/>
                  </a:lnTo>
                  <a:lnTo>
                    <a:pt x="8377757" y="3065001"/>
                  </a:lnTo>
                  <a:lnTo>
                    <a:pt x="8375479" y="3070342"/>
                  </a:lnTo>
                  <a:lnTo>
                    <a:pt x="8376627" y="3073200"/>
                  </a:lnTo>
                  <a:lnTo>
                    <a:pt x="8385306" y="3076902"/>
                  </a:lnTo>
                  <a:lnTo>
                    <a:pt x="8388306" y="3075419"/>
                  </a:lnTo>
                  <a:lnTo>
                    <a:pt x="8390584" y="3070078"/>
                  </a:lnTo>
                  <a:lnTo>
                    <a:pt x="8389101" y="3067079"/>
                  </a:lnTo>
                  <a:close/>
                </a:path>
                <a:path w="17877790" h="11304905">
                  <a:moveTo>
                    <a:pt x="9105637" y="3372335"/>
                  </a:moveTo>
                  <a:lnTo>
                    <a:pt x="9097291" y="3368775"/>
                  </a:lnTo>
                  <a:lnTo>
                    <a:pt x="9094100" y="3369780"/>
                  </a:lnTo>
                  <a:lnTo>
                    <a:pt x="9091822" y="3375122"/>
                  </a:lnTo>
                  <a:lnTo>
                    <a:pt x="9092827" y="3378313"/>
                  </a:lnTo>
                  <a:lnTo>
                    <a:pt x="9101173" y="3381873"/>
                  </a:lnTo>
                  <a:lnTo>
                    <a:pt x="9104365" y="3380867"/>
                  </a:lnTo>
                  <a:lnTo>
                    <a:pt x="9106644" y="3375526"/>
                  </a:lnTo>
                  <a:lnTo>
                    <a:pt x="9105637" y="3372335"/>
                  </a:lnTo>
                  <a:close/>
                </a:path>
                <a:path w="17877790" h="11304905">
                  <a:moveTo>
                    <a:pt x="8469549" y="3098633"/>
                  </a:moveTo>
                  <a:lnTo>
                    <a:pt x="8461204" y="3095073"/>
                  </a:lnTo>
                  <a:lnTo>
                    <a:pt x="8458204" y="3096556"/>
                  </a:lnTo>
                  <a:lnTo>
                    <a:pt x="8455926" y="3101896"/>
                  </a:lnTo>
                  <a:lnTo>
                    <a:pt x="8457075" y="3104754"/>
                  </a:lnTo>
                  <a:lnTo>
                    <a:pt x="8465420" y="3108314"/>
                  </a:lnTo>
                  <a:lnTo>
                    <a:pt x="8468420" y="3106831"/>
                  </a:lnTo>
                  <a:lnTo>
                    <a:pt x="8470698" y="3101491"/>
                  </a:lnTo>
                  <a:lnTo>
                    <a:pt x="8469549" y="3098633"/>
                  </a:lnTo>
                  <a:close/>
                </a:path>
                <a:path w="17877790" h="11304905">
                  <a:moveTo>
                    <a:pt x="9026992" y="3335630"/>
                  </a:moveTo>
                  <a:lnTo>
                    <a:pt x="9018644" y="3332070"/>
                  </a:lnTo>
                  <a:lnTo>
                    <a:pt x="9015455" y="3333077"/>
                  </a:lnTo>
                  <a:lnTo>
                    <a:pt x="9013176" y="3338418"/>
                  </a:lnTo>
                  <a:lnTo>
                    <a:pt x="9014183" y="3341609"/>
                  </a:lnTo>
                  <a:lnTo>
                    <a:pt x="9022528" y="3345168"/>
                  </a:lnTo>
                  <a:lnTo>
                    <a:pt x="9025720" y="3344163"/>
                  </a:lnTo>
                  <a:lnTo>
                    <a:pt x="9027998" y="3338822"/>
                  </a:lnTo>
                  <a:lnTo>
                    <a:pt x="9026992" y="3335630"/>
                  </a:lnTo>
                  <a:close/>
                </a:path>
                <a:path w="17877790" h="11304905">
                  <a:moveTo>
                    <a:pt x="8549855" y="3130521"/>
                  </a:moveTo>
                  <a:lnTo>
                    <a:pt x="8544178" y="3128100"/>
                  </a:lnTo>
                  <a:lnTo>
                    <a:pt x="8541366" y="3127294"/>
                  </a:lnTo>
                  <a:lnTo>
                    <a:pt x="8538509" y="3128444"/>
                  </a:lnTo>
                  <a:lnTo>
                    <a:pt x="8536231" y="3133785"/>
                  </a:lnTo>
                  <a:lnTo>
                    <a:pt x="8537379" y="3136641"/>
                  </a:lnTo>
                  <a:lnTo>
                    <a:pt x="8543389" y="3139205"/>
                  </a:lnTo>
                  <a:lnTo>
                    <a:pt x="8546202" y="3140010"/>
                  </a:lnTo>
                  <a:lnTo>
                    <a:pt x="8549059" y="3138862"/>
                  </a:lnTo>
                  <a:lnTo>
                    <a:pt x="8550198" y="3136192"/>
                  </a:lnTo>
                  <a:lnTo>
                    <a:pt x="8550903" y="3133730"/>
                  </a:lnTo>
                  <a:lnTo>
                    <a:pt x="8551003" y="3133379"/>
                  </a:lnTo>
                  <a:lnTo>
                    <a:pt x="8549855" y="3130521"/>
                  </a:lnTo>
                  <a:close/>
                </a:path>
                <a:path w="17877790" h="11304905">
                  <a:moveTo>
                    <a:pt x="8948252" y="3300069"/>
                  </a:moveTo>
                  <a:lnTo>
                    <a:pt x="8939908" y="3296510"/>
                  </a:lnTo>
                  <a:lnTo>
                    <a:pt x="8936715" y="3297516"/>
                  </a:lnTo>
                  <a:lnTo>
                    <a:pt x="8934437" y="3302857"/>
                  </a:lnTo>
                  <a:lnTo>
                    <a:pt x="8935444" y="3306048"/>
                  </a:lnTo>
                  <a:lnTo>
                    <a:pt x="8943789" y="3309607"/>
                  </a:lnTo>
                  <a:lnTo>
                    <a:pt x="8946980" y="3308602"/>
                  </a:lnTo>
                  <a:lnTo>
                    <a:pt x="8949258" y="3303261"/>
                  </a:lnTo>
                  <a:lnTo>
                    <a:pt x="8948252" y="3300069"/>
                  </a:lnTo>
                  <a:close/>
                </a:path>
                <a:path w="17877790" h="11304905">
                  <a:moveTo>
                    <a:pt x="8630209" y="3163219"/>
                  </a:moveTo>
                  <a:lnTo>
                    <a:pt x="8624534" y="3160798"/>
                  </a:lnTo>
                  <a:lnTo>
                    <a:pt x="8621720" y="3159992"/>
                  </a:lnTo>
                  <a:lnTo>
                    <a:pt x="8618862" y="3161141"/>
                  </a:lnTo>
                  <a:lnTo>
                    <a:pt x="8616584" y="3166482"/>
                  </a:lnTo>
                  <a:lnTo>
                    <a:pt x="8617733" y="3169340"/>
                  </a:lnTo>
                  <a:lnTo>
                    <a:pt x="8623409" y="3171762"/>
                  </a:lnTo>
                  <a:lnTo>
                    <a:pt x="8626221" y="3172567"/>
                  </a:lnTo>
                  <a:lnTo>
                    <a:pt x="8629081" y="3171418"/>
                  </a:lnTo>
                  <a:lnTo>
                    <a:pt x="8631359" y="3166077"/>
                  </a:lnTo>
                  <a:lnTo>
                    <a:pt x="8630209" y="3163219"/>
                  </a:lnTo>
                  <a:close/>
                </a:path>
                <a:path w="17877790" h="11304905">
                  <a:moveTo>
                    <a:pt x="8869037" y="3264700"/>
                  </a:moveTo>
                  <a:lnTo>
                    <a:pt x="8860692" y="3261141"/>
                  </a:lnTo>
                  <a:lnTo>
                    <a:pt x="8857834" y="3262289"/>
                  </a:lnTo>
                  <a:lnTo>
                    <a:pt x="8855556" y="3267630"/>
                  </a:lnTo>
                  <a:lnTo>
                    <a:pt x="8856562" y="3270822"/>
                  </a:lnTo>
                  <a:lnTo>
                    <a:pt x="8864907" y="3274382"/>
                  </a:lnTo>
                  <a:lnTo>
                    <a:pt x="8867765" y="3273233"/>
                  </a:lnTo>
                  <a:lnTo>
                    <a:pt x="8870044" y="3267892"/>
                  </a:lnTo>
                  <a:lnTo>
                    <a:pt x="8869037" y="3264700"/>
                  </a:lnTo>
                  <a:close/>
                </a:path>
                <a:path w="17877790" h="11304905">
                  <a:moveTo>
                    <a:pt x="8710137" y="3196919"/>
                  </a:moveTo>
                  <a:lnTo>
                    <a:pt x="8701791" y="3193358"/>
                  </a:lnTo>
                  <a:lnTo>
                    <a:pt x="8698933" y="3194507"/>
                  </a:lnTo>
                  <a:lnTo>
                    <a:pt x="8696655" y="3199848"/>
                  </a:lnTo>
                  <a:lnTo>
                    <a:pt x="8697803" y="3202706"/>
                  </a:lnTo>
                  <a:lnTo>
                    <a:pt x="8706150" y="3206267"/>
                  </a:lnTo>
                  <a:lnTo>
                    <a:pt x="8709005" y="3205117"/>
                  </a:lnTo>
                  <a:lnTo>
                    <a:pt x="8711284" y="3199776"/>
                  </a:lnTo>
                  <a:lnTo>
                    <a:pt x="8710137" y="3196919"/>
                  </a:lnTo>
                  <a:close/>
                </a:path>
                <a:path w="17877790" h="11304905">
                  <a:moveTo>
                    <a:pt x="8789587" y="3230809"/>
                  </a:moveTo>
                  <a:lnTo>
                    <a:pt x="8781242" y="3227250"/>
                  </a:lnTo>
                  <a:lnTo>
                    <a:pt x="8778384" y="3228398"/>
                  </a:lnTo>
                  <a:lnTo>
                    <a:pt x="8776105" y="3233739"/>
                  </a:lnTo>
                  <a:lnTo>
                    <a:pt x="8777254" y="3236597"/>
                  </a:lnTo>
                  <a:lnTo>
                    <a:pt x="8785599" y="3240157"/>
                  </a:lnTo>
                  <a:lnTo>
                    <a:pt x="8788457" y="3239008"/>
                  </a:lnTo>
                  <a:lnTo>
                    <a:pt x="8790735" y="3233667"/>
                  </a:lnTo>
                  <a:lnTo>
                    <a:pt x="8789587" y="3230809"/>
                  </a:lnTo>
                  <a:close/>
                </a:path>
              </a:pathLst>
            </a:custGeom>
            <a:solidFill>
              <a:srgbClr val="4331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5829" y="39103"/>
              <a:ext cx="17294225" cy="11269980"/>
            </a:xfrm>
            <a:custGeom>
              <a:avLst/>
              <a:gdLst/>
              <a:ahLst/>
              <a:cxnLst/>
              <a:rect l="l" t="t" r="r" b="b"/>
              <a:pathLst>
                <a:path w="17294225" h="11269980">
                  <a:moveTo>
                    <a:pt x="16969367" y="11145754"/>
                  </a:moveTo>
                  <a:lnTo>
                    <a:pt x="16961355" y="11142336"/>
                  </a:lnTo>
                  <a:lnTo>
                    <a:pt x="16958498" y="11143484"/>
                  </a:lnTo>
                  <a:lnTo>
                    <a:pt x="16956219" y="11148826"/>
                  </a:lnTo>
                  <a:lnTo>
                    <a:pt x="16957368" y="11151683"/>
                  </a:lnTo>
                  <a:lnTo>
                    <a:pt x="16965380" y="11155100"/>
                  </a:lnTo>
                  <a:lnTo>
                    <a:pt x="16968235" y="11153951"/>
                  </a:lnTo>
                  <a:lnTo>
                    <a:pt x="16970513" y="11148610"/>
                  </a:lnTo>
                  <a:lnTo>
                    <a:pt x="16969367" y="11145754"/>
                  </a:lnTo>
                  <a:close/>
                </a:path>
                <a:path w="17294225" h="11269980">
                  <a:moveTo>
                    <a:pt x="16890390" y="11111670"/>
                  </a:moveTo>
                  <a:lnTo>
                    <a:pt x="16882381" y="11108254"/>
                  </a:lnTo>
                  <a:lnTo>
                    <a:pt x="16879521" y="11109401"/>
                  </a:lnTo>
                  <a:lnTo>
                    <a:pt x="16877243" y="11114742"/>
                  </a:lnTo>
                  <a:lnTo>
                    <a:pt x="16878394" y="11117601"/>
                  </a:lnTo>
                  <a:lnTo>
                    <a:pt x="16886403" y="11121017"/>
                  </a:lnTo>
                  <a:lnTo>
                    <a:pt x="16889261" y="11119869"/>
                  </a:lnTo>
                  <a:lnTo>
                    <a:pt x="16891539" y="11114527"/>
                  </a:lnTo>
                  <a:lnTo>
                    <a:pt x="16890390" y="11111670"/>
                  </a:lnTo>
                  <a:close/>
                </a:path>
                <a:path w="17294225" h="11269980">
                  <a:moveTo>
                    <a:pt x="17048577" y="11178358"/>
                  </a:moveTo>
                  <a:lnTo>
                    <a:pt x="17041233" y="11175226"/>
                  </a:lnTo>
                  <a:lnTo>
                    <a:pt x="17038376" y="11176374"/>
                  </a:lnTo>
                  <a:lnTo>
                    <a:pt x="17036240" y="11181381"/>
                  </a:lnTo>
                  <a:lnTo>
                    <a:pt x="17037722" y="11184381"/>
                  </a:lnTo>
                  <a:lnTo>
                    <a:pt x="17045063" y="11187513"/>
                  </a:lnTo>
                  <a:lnTo>
                    <a:pt x="17047921" y="11186364"/>
                  </a:lnTo>
                  <a:lnTo>
                    <a:pt x="17050057" y="11181357"/>
                  </a:lnTo>
                  <a:lnTo>
                    <a:pt x="17048577" y="11178358"/>
                  </a:lnTo>
                  <a:close/>
                </a:path>
                <a:path w="17294225" h="11269980">
                  <a:moveTo>
                    <a:pt x="16804308" y="11072977"/>
                  </a:moveTo>
                  <a:lnTo>
                    <a:pt x="16801116" y="11073983"/>
                  </a:lnTo>
                  <a:lnTo>
                    <a:pt x="16799787" y="11076967"/>
                  </a:lnTo>
                  <a:lnTo>
                    <a:pt x="16798646" y="11078848"/>
                  </a:lnTo>
                  <a:lnTo>
                    <a:pt x="16799653" y="11082040"/>
                  </a:lnTo>
                  <a:lnTo>
                    <a:pt x="16807666" y="11085458"/>
                  </a:lnTo>
                  <a:lnTo>
                    <a:pt x="16810522" y="11084308"/>
                  </a:lnTo>
                  <a:lnTo>
                    <a:pt x="16811709" y="11081658"/>
                  </a:lnTo>
                  <a:lnTo>
                    <a:pt x="16812849" y="11079777"/>
                  </a:lnTo>
                  <a:lnTo>
                    <a:pt x="16811843" y="11076586"/>
                  </a:lnTo>
                  <a:lnTo>
                    <a:pt x="16806503" y="11074308"/>
                  </a:lnTo>
                  <a:lnTo>
                    <a:pt x="16804308" y="11072977"/>
                  </a:lnTo>
                  <a:close/>
                </a:path>
                <a:path w="17294225" h="11269980">
                  <a:moveTo>
                    <a:pt x="17128975" y="11209102"/>
                  </a:moveTo>
                  <a:lnTo>
                    <a:pt x="17121632" y="11205970"/>
                  </a:lnTo>
                  <a:lnTo>
                    <a:pt x="17118774" y="11207118"/>
                  </a:lnTo>
                  <a:lnTo>
                    <a:pt x="17117635" y="11209789"/>
                  </a:lnTo>
                  <a:lnTo>
                    <a:pt x="17116972" y="11212268"/>
                  </a:lnTo>
                  <a:lnTo>
                    <a:pt x="17118121" y="11215125"/>
                  </a:lnTo>
                  <a:lnTo>
                    <a:pt x="17125464" y="11218257"/>
                  </a:lnTo>
                  <a:lnTo>
                    <a:pt x="17128319" y="11217108"/>
                  </a:lnTo>
                  <a:lnTo>
                    <a:pt x="17130598" y="11211767"/>
                  </a:lnTo>
                  <a:lnTo>
                    <a:pt x="17128975" y="11209102"/>
                  </a:lnTo>
                  <a:close/>
                </a:path>
                <a:path w="17294225" h="11269980">
                  <a:moveTo>
                    <a:pt x="16733816" y="11039356"/>
                  </a:moveTo>
                  <a:lnTo>
                    <a:pt x="16726139" y="11036082"/>
                  </a:lnTo>
                  <a:lnTo>
                    <a:pt x="16723090" y="11036754"/>
                  </a:lnTo>
                  <a:lnTo>
                    <a:pt x="16720811" y="11042095"/>
                  </a:lnTo>
                  <a:lnTo>
                    <a:pt x="16721484" y="11045144"/>
                  </a:lnTo>
                  <a:lnTo>
                    <a:pt x="16729497" y="11048562"/>
                  </a:lnTo>
                  <a:lnTo>
                    <a:pt x="16732353" y="11047413"/>
                  </a:lnTo>
                  <a:lnTo>
                    <a:pt x="16734489" y="11042405"/>
                  </a:lnTo>
                  <a:lnTo>
                    <a:pt x="16733816" y="11039356"/>
                  </a:lnTo>
                  <a:close/>
                </a:path>
                <a:path w="17294225" h="11269980">
                  <a:moveTo>
                    <a:pt x="17210562" y="11237985"/>
                  </a:moveTo>
                  <a:lnTo>
                    <a:pt x="17205219" y="11235706"/>
                  </a:lnTo>
                  <a:lnTo>
                    <a:pt x="17202408" y="11234902"/>
                  </a:lnTo>
                  <a:lnTo>
                    <a:pt x="17199884" y="11236193"/>
                  </a:lnTo>
                  <a:lnTo>
                    <a:pt x="17198745" y="11238864"/>
                  </a:lnTo>
                  <a:lnTo>
                    <a:pt x="17198272" y="11240634"/>
                  </a:lnTo>
                  <a:lnTo>
                    <a:pt x="17198082" y="11241343"/>
                  </a:lnTo>
                  <a:lnTo>
                    <a:pt x="17199231" y="11244200"/>
                  </a:lnTo>
                  <a:lnTo>
                    <a:pt x="17201568" y="11245197"/>
                  </a:lnTo>
                  <a:lnTo>
                    <a:pt x="17202045" y="11245006"/>
                  </a:lnTo>
                  <a:lnTo>
                    <a:pt x="17204713" y="11246145"/>
                  </a:lnTo>
                  <a:lnTo>
                    <a:pt x="17207527" y="11246950"/>
                  </a:lnTo>
                  <a:lnTo>
                    <a:pt x="17210049" y="11245658"/>
                  </a:lnTo>
                  <a:lnTo>
                    <a:pt x="17211188" y="11242987"/>
                  </a:lnTo>
                  <a:lnTo>
                    <a:pt x="17211661" y="11241217"/>
                  </a:lnTo>
                  <a:lnTo>
                    <a:pt x="17211851" y="11240508"/>
                  </a:lnTo>
                  <a:lnTo>
                    <a:pt x="17210562" y="11237985"/>
                  </a:lnTo>
                  <a:close/>
                </a:path>
                <a:path w="17294225" h="11269980">
                  <a:moveTo>
                    <a:pt x="16654356" y="10999937"/>
                  </a:moveTo>
                  <a:lnTo>
                    <a:pt x="16649016" y="10997659"/>
                  </a:lnTo>
                  <a:lnTo>
                    <a:pt x="16645967" y="10998332"/>
                  </a:lnTo>
                  <a:lnTo>
                    <a:pt x="16643831" y="11003339"/>
                  </a:lnTo>
                  <a:lnTo>
                    <a:pt x="16644503" y="11006388"/>
                  </a:lnTo>
                  <a:lnTo>
                    <a:pt x="16647032" y="11007862"/>
                  </a:lnTo>
                  <a:lnTo>
                    <a:pt x="16652372" y="11010139"/>
                  </a:lnTo>
                  <a:lnTo>
                    <a:pt x="16655564" y="11009133"/>
                  </a:lnTo>
                  <a:lnTo>
                    <a:pt x="16657557" y="11004460"/>
                  </a:lnTo>
                  <a:lnTo>
                    <a:pt x="16656885" y="11001410"/>
                  </a:lnTo>
                  <a:lnTo>
                    <a:pt x="16654356" y="10999937"/>
                  </a:lnTo>
                  <a:close/>
                </a:path>
                <a:path w="17294225" h="11269980">
                  <a:moveTo>
                    <a:pt x="17292384" y="11265392"/>
                  </a:moveTo>
                  <a:lnTo>
                    <a:pt x="17289570" y="11264586"/>
                  </a:lnTo>
                  <a:lnTo>
                    <a:pt x="17286899" y="11263447"/>
                  </a:lnTo>
                  <a:lnTo>
                    <a:pt x="17284088" y="11262642"/>
                  </a:lnTo>
                  <a:lnTo>
                    <a:pt x="17281564" y="11263933"/>
                  </a:lnTo>
                  <a:lnTo>
                    <a:pt x="17280425" y="11266603"/>
                  </a:lnTo>
                  <a:lnTo>
                    <a:pt x="17279620" y="11269452"/>
                  </a:lnTo>
                  <a:lnTo>
                    <a:pt x="17293234" y="11269452"/>
                  </a:lnTo>
                  <a:lnTo>
                    <a:pt x="17293675" y="11267915"/>
                  </a:lnTo>
                  <a:lnTo>
                    <a:pt x="17292384" y="11265392"/>
                  </a:lnTo>
                  <a:close/>
                </a:path>
                <a:path w="17294225" h="11269980">
                  <a:moveTo>
                    <a:pt x="16577611" y="10959704"/>
                  </a:moveTo>
                  <a:lnTo>
                    <a:pt x="16572271" y="10957426"/>
                  </a:lnTo>
                  <a:lnTo>
                    <a:pt x="16569222" y="10958098"/>
                  </a:lnTo>
                  <a:lnTo>
                    <a:pt x="16566943" y="10963439"/>
                  </a:lnTo>
                  <a:lnTo>
                    <a:pt x="16567616" y="10966488"/>
                  </a:lnTo>
                  <a:lnTo>
                    <a:pt x="16570144" y="10967962"/>
                  </a:lnTo>
                  <a:lnTo>
                    <a:pt x="16575484" y="10970239"/>
                  </a:lnTo>
                  <a:lnTo>
                    <a:pt x="16578676" y="10969233"/>
                  </a:lnTo>
                  <a:lnTo>
                    <a:pt x="16580812" y="10964226"/>
                  </a:lnTo>
                  <a:lnTo>
                    <a:pt x="16580139" y="10961177"/>
                  </a:lnTo>
                  <a:lnTo>
                    <a:pt x="16577611" y="10959704"/>
                  </a:lnTo>
                  <a:close/>
                </a:path>
                <a:path w="17294225" h="11269980">
                  <a:moveTo>
                    <a:pt x="16497287" y="10916760"/>
                  </a:moveTo>
                  <a:lnTo>
                    <a:pt x="16493906" y="10917291"/>
                  </a:lnTo>
                  <a:lnTo>
                    <a:pt x="16492767" y="10919961"/>
                  </a:lnTo>
                  <a:lnTo>
                    <a:pt x="16491294" y="10922489"/>
                  </a:lnTo>
                  <a:lnTo>
                    <a:pt x="16492108" y="10925204"/>
                  </a:lnTo>
                  <a:lnTo>
                    <a:pt x="16494495" y="10927011"/>
                  </a:lnTo>
                  <a:lnTo>
                    <a:pt x="16499834" y="10929289"/>
                  </a:lnTo>
                  <a:lnTo>
                    <a:pt x="16502884" y="10928617"/>
                  </a:lnTo>
                  <a:lnTo>
                    <a:pt x="16503880" y="10926280"/>
                  </a:lnTo>
                  <a:lnTo>
                    <a:pt x="16505353" y="10923752"/>
                  </a:lnTo>
                  <a:lnTo>
                    <a:pt x="16504539" y="10921037"/>
                  </a:lnTo>
                  <a:lnTo>
                    <a:pt x="16502153" y="10919230"/>
                  </a:lnTo>
                  <a:lnTo>
                    <a:pt x="16499482" y="10918090"/>
                  </a:lnTo>
                  <a:lnTo>
                    <a:pt x="16497287" y="10916760"/>
                  </a:lnTo>
                  <a:close/>
                </a:path>
                <a:path w="17294225" h="11269980">
                  <a:moveTo>
                    <a:pt x="16421539" y="10874190"/>
                  </a:moveTo>
                  <a:lnTo>
                    <a:pt x="16418157" y="10874720"/>
                  </a:lnTo>
                  <a:lnTo>
                    <a:pt x="16417018" y="10877390"/>
                  </a:lnTo>
                  <a:lnTo>
                    <a:pt x="16415687" y="10879584"/>
                  </a:lnTo>
                  <a:lnTo>
                    <a:pt x="16416360" y="10882634"/>
                  </a:lnTo>
                  <a:lnTo>
                    <a:pt x="16418745" y="10884440"/>
                  </a:lnTo>
                  <a:lnTo>
                    <a:pt x="16424086" y="10886718"/>
                  </a:lnTo>
                  <a:lnTo>
                    <a:pt x="16427136" y="10886046"/>
                  </a:lnTo>
                  <a:lnTo>
                    <a:pt x="16428132" y="10883709"/>
                  </a:lnTo>
                  <a:lnTo>
                    <a:pt x="16429463" y="10881515"/>
                  </a:lnTo>
                  <a:lnTo>
                    <a:pt x="16428790" y="10878467"/>
                  </a:lnTo>
                  <a:lnTo>
                    <a:pt x="16426404" y="10876659"/>
                  </a:lnTo>
                  <a:lnTo>
                    <a:pt x="16423733" y="10875520"/>
                  </a:lnTo>
                  <a:lnTo>
                    <a:pt x="16421539" y="10874190"/>
                  </a:lnTo>
                  <a:close/>
                </a:path>
                <a:path w="17294225" h="11269980">
                  <a:moveTo>
                    <a:pt x="16347504" y="10830377"/>
                  </a:moveTo>
                  <a:lnTo>
                    <a:pt x="16344455" y="10831049"/>
                  </a:lnTo>
                  <a:lnTo>
                    <a:pt x="16341509" y="10836106"/>
                  </a:lnTo>
                  <a:lnTo>
                    <a:pt x="16342182" y="10839154"/>
                  </a:lnTo>
                  <a:lnTo>
                    <a:pt x="16344567" y="10840961"/>
                  </a:lnTo>
                  <a:lnTo>
                    <a:pt x="16349909" y="10843240"/>
                  </a:lnTo>
                  <a:lnTo>
                    <a:pt x="16352958" y="10842568"/>
                  </a:lnTo>
                  <a:lnTo>
                    <a:pt x="16353955" y="10840231"/>
                  </a:lnTo>
                  <a:lnTo>
                    <a:pt x="16355428" y="10837703"/>
                  </a:lnTo>
                  <a:lnTo>
                    <a:pt x="16354756" y="10834654"/>
                  </a:lnTo>
                  <a:lnTo>
                    <a:pt x="16352371" y="10832847"/>
                  </a:lnTo>
                  <a:lnTo>
                    <a:pt x="16349699" y="10831708"/>
                  </a:lnTo>
                  <a:lnTo>
                    <a:pt x="16347504" y="10830377"/>
                  </a:lnTo>
                  <a:close/>
                </a:path>
                <a:path w="17294225" h="11269980">
                  <a:moveTo>
                    <a:pt x="16273420" y="10785754"/>
                  </a:moveTo>
                  <a:lnTo>
                    <a:pt x="16270372" y="10786426"/>
                  </a:lnTo>
                  <a:lnTo>
                    <a:pt x="16267425" y="10791483"/>
                  </a:lnTo>
                  <a:lnTo>
                    <a:pt x="16268098" y="10794532"/>
                  </a:lnTo>
                  <a:lnTo>
                    <a:pt x="16270483" y="10796338"/>
                  </a:lnTo>
                  <a:lnTo>
                    <a:pt x="16276158" y="10798759"/>
                  </a:lnTo>
                  <a:lnTo>
                    <a:pt x="16278874" y="10797945"/>
                  </a:lnTo>
                  <a:lnTo>
                    <a:pt x="16280204" y="10795750"/>
                  </a:lnTo>
                  <a:lnTo>
                    <a:pt x="16281677" y="10793222"/>
                  </a:lnTo>
                  <a:lnTo>
                    <a:pt x="16281005" y="10790173"/>
                  </a:lnTo>
                  <a:lnTo>
                    <a:pt x="16278618" y="10788366"/>
                  </a:lnTo>
                  <a:lnTo>
                    <a:pt x="16275947" y="10787227"/>
                  </a:lnTo>
                  <a:lnTo>
                    <a:pt x="16273420" y="10785754"/>
                  </a:lnTo>
                  <a:close/>
                </a:path>
                <a:path w="17294225" h="11269980">
                  <a:moveTo>
                    <a:pt x="16200573" y="10740081"/>
                  </a:moveTo>
                  <a:lnTo>
                    <a:pt x="16197716" y="10741230"/>
                  </a:lnTo>
                  <a:lnTo>
                    <a:pt x="16194624" y="10745040"/>
                  </a:lnTo>
                  <a:lnTo>
                    <a:pt x="16194386" y="10745333"/>
                  </a:lnTo>
                  <a:lnTo>
                    <a:pt x="16195394" y="10748525"/>
                  </a:lnTo>
                  <a:lnTo>
                    <a:pt x="16197304" y="10750524"/>
                  </a:lnTo>
                  <a:lnTo>
                    <a:pt x="16202978" y="10752944"/>
                  </a:lnTo>
                  <a:lnTo>
                    <a:pt x="16205551" y="10752463"/>
                  </a:lnTo>
                  <a:lnTo>
                    <a:pt x="16206692" y="10750582"/>
                  </a:lnTo>
                  <a:lnTo>
                    <a:pt x="16206882" y="10750269"/>
                  </a:lnTo>
                  <a:lnTo>
                    <a:pt x="16208546" y="10748217"/>
                  </a:lnTo>
                  <a:lnTo>
                    <a:pt x="16207875" y="10745169"/>
                  </a:lnTo>
                  <a:lnTo>
                    <a:pt x="16205631" y="10743028"/>
                  </a:lnTo>
                  <a:lnTo>
                    <a:pt x="16202960" y="10741888"/>
                  </a:lnTo>
                  <a:lnTo>
                    <a:pt x="16200573" y="10740081"/>
                  </a:lnTo>
                  <a:close/>
                </a:path>
                <a:path w="17294225" h="11269980">
                  <a:moveTo>
                    <a:pt x="16128487" y="10693549"/>
                  </a:moveTo>
                  <a:lnTo>
                    <a:pt x="16125105" y="10694079"/>
                  </a:lnTo>
                  <a:lnTo>
                    <a:pt x="16122445" y="10698468"/>
                  </a:lnTo>
                  <a:lnTo>
                    <a:pt x="16123116" y="10701517"/>
                  </a:lnTo>
                  <a:lnTo>
                    <a:pt x="16125025" y="10703515"/>
                  </a:lnTo>
                  <a:lnTo>
                    <a:pt x="16130703" y="10705936"/>
                  </a:lnTo>
                  <a:lnTo>
                    <a:pt x="16133273" y="10705454"/>
                  </a:lnTo>
                  <a:lnTo>
                    <a:pt x="16135935" y="10701066"/>
                  </a:lnTo>
                  <a:lnTo>
                    <a:pt x="16135262" y="10698017"/>
                  </a:lnTo>
                  <a:lnTo>
                    <a:pt x="16133353" y="10696019"/>
                  </a:lnTo>
                  <a:lnTo>
                    <a:pt x="16130682" y="10694880"/>
                  </a:lnTo>
                  <a:lnTo>
                    <a:pt x="16128487" y="10693549"/>
                  </a:lnTo>
                  <a:close/>
                </a:path>
                <a:path w="17294225" h="11269980">
                  <a:moveTo>
                    <a:pt x="16056781" y="10645205"/>
                  </a:moveTo>
                  <a:lnTo>
                    <a:pt x="16053397" y="10645735"/>
                  </a:lnTo>
                  <a:lnTo>
                    <a:pt x="16050735" y="10650124"/>
                  </a:lnTo>
                  <a:lnTo>
                    <a:pt x="16051267" y="10653507"/>
                  </a:lnTo>
                  <a:lnTo>
                    <a:pt x="16053462" y="10654838"/>
                  </a:lnTo>
                  <a:lnTo>
                    <a:pt x="16055846" y="10656644"/>
                  </a:lnTo>
                  <a:lnTo>
                    <a:pt x="16058851" y="10657926"/>
                  </a:lnTo>
                  <a:lnTo>
                    <a:pt x="16061424" y="10657445"/>
                  </a:lnTo>
                  <a:lnTo>
                    <a:pt x="16064085" y="10653056"/>
                  </a:lnTo>
                  <a:lnTo>
                    <a:pt x="16063554" y="10649672"/>
                  </a:lnTo>
                  <a:lnTo>
                    <a:pt x="16061360" y="10648343"/>
                  </a:lnTo>
                  <a:lnTo>
                    <a:pt x="16058975" y="10646536"/>
                  </a:lnTo>
                  <a:lnTo>
                    <a:pt x="16056781" y="10645205"/>
                  </a:lnTo>
                  <a:close/>
                </a:path>
                <a:path w="17294225" h="11269980">
                  <a:moveTo>
                    <a:pt x="15985691" y="10596337"/>
                  </a:moveTo>
                  <a:lnTo>
                    <a:pt x="15982643" y="10597009"/>
                  </a:lnTo>
                  <a:lnTo>
                    <a:pt x="15980979" y="10599061"/>
                  </a:lnTo>
                  <a:lnTo>
                    <a:pt x="15979648" y="10601256"/>
                  </a:lnTo>
                  <a:lnTo>
                    <a:pt x="15980321" y="10604304"/>
                  </a:lnTo>
                  <a:lnTo>
                    <a:pt x="15982372" y="10605969"/>
                  </a:lnTo>
                  <a:lnTo>
                    <a:pt x="15984759" y="10607775"/>
                  </a:lnTo>
                  <a:lnTo>
                    <a:pt x="15987762" y="10609057"/>
                  </a:lnTo>
                  <a:lnTo>
                    <a:pt x="15990478" y="10608242"/>
                  </a:lnTo>
                  <a:lnTo>
                    <a:pt x="15991665" y="10606381"/>
                  </a:lnTo>
                  <a:lnTo>
                    <a:pt x="15992995" y="10604187"/>
                  </a:lnTo>
                  <a:lnTo>
                    <a:pt x="15992324" y="10601139"/>
                  </a:lnTo>
                  <a:lnTo>
                    <a:pt x="15990273" y="10599475"/>
                  </a:lnTo>
                  <a:lnTo>
                    <a:pt x="15987886" y="10597667"/>
                  </a:lnTo>
                  <a:lnTo>
                    <a:pt x="15985691" y="10596337"/>
                  </a:lnTo>
                  <a:close/>
                </a:path>
                <a:path w="17294225" h="11269980">
                  <a:moveTo>
                    <a:pt x="15915839" y="10546417"/>
                  </a:moveTo>
                  <a:lnTo>
                    <a:pt x="15912792" y="10547090"/>
                  </a:lnTo>
                  <a:lnTo>
                    <a:pt x="15909463" y="10551193"/>
                  </a:lnTo>
                  <a:lnTo>
                    <a:pt x="15910135" y="10554242"/>
                  </a:lnTo>
                  <a:lnTo>
                    <a:pt x="15912186" y="10555906"/>
                  </a:lnTo>
                  <a:lnTo>
                    <a:pt x="15914572" y="10557713"/>
                  </a:lnTo>
                  <a:lnTo>
                    <a:pt x="15915573" y="10558140"/>
                  </a:lnTo>
                  <a:lnTo>
                    <a:pt x="15915431" y="10558474"/>
                  </a:lnTo>
                  <a:lnTo>
                    <a:pt x="15917434" y="10559329"/>
                  </a:lnTo>
                  <a:lnTo>
                    <a:pt x="15920149" y="10558514"/>
                  </a:lnTo>
                  <a:lnTo>
                    <a:pt x="15921338" y="10556653"/>
                  </a:lnTo>
                  <a:lnTo>
                    <a:pt x="15923002" y="10554601"/>
                  </a:lnTo>
                  <a:lnTo>
                    <a:pt x="15922331" y="10551553"/>
                  </a:lnTo>
                  <a:lnTo>
                    <a:pt x="15920278" y="10549889"/>
                  </a:lnTo>
                  <a:lnTo>
                    <a:pt x="15917892" y="10548082"/>
                  </a:lnTo>
                  <a:lnTo>
                    <a:pt x="15915839" y="10546417"/>
                  </a:lnTo>
                  <a:close/>
                </a:path>
                <a:path w="17294225" h="11269980">
                  <a:moveTo>
                    <a:pt x="15846082" y="10495354"/>
                  </a:moveTo>
                  <a:lnTo>
                    <a:pt x="15843034" y="10496026"/>
                  </a:lnTo>
                  <a:lnTo>
                    <a:pt x="15841369" y="10498078"/>
                  </a:lnTo>
                  <a:lnTo>
                    <a:pt x="15839562" y="10500464"/>
                  </a:lnTo>
                  <a:lnTo>
                    <a:pt x="15840233" y="10503512"/>
                  </a:lnTo>
                  <a:lnTo>
                    <a:pt x="15842286" y="10505177"/>
                  </a:lnTo>
                  <a:lnTo>
                    <a:pt x="15844672" y="10506984"/>
                  </a:lnTo>
                  <a:lnTo>
                    <a:pt x="15845673" y="10507411"/>
                  </a:lnTo>
                  <a:lnTo>
                    <a:pt x="15845864" y="10507887"/>
                  </a:lnTo>
                  <a:lnTo>
                    <a:pt x="15847868" y="10508742"/>
                  </a:lnTo>
                  <a:lnTo>
                    <a:pt x="15850248" y="10507784"/>
                  </a:lnTo>
                  <a:lnTo>
                    <a:pt x="15851770" y="10506066"/>
                  </a:lnTo>
                  <a:lnTo>
                    <a:pt x="15853577" y="10503680"/>
                  </a:lnTo>
                  <a:lnTo>
                    <a:pt x="15852906" y="10500632"/>
                  </a:lnTo>
                  <a:lnTo>
                    <a:pt x="15850855" y="10498967"/>
                  </a:lnTo>
                  <a:lnTo>
                    <a:pt x="15846082" y="10495354"/>
                  </a:lnTo>
                  <a:close/>
                </a:path>
                <a:path w="17294225" h="11269980">
                  <a:moveTo>
                    <a:pt x="15777085" y="10443432"/>
                  </a:moveTo>
                  <a:lnTo>
                    <a:pt x="15774036" y="10444104"/>
                  </a:lnTo>
                  <a:lnTo>
                    <a:pt x="15772372" y="10446156"/>
                  </a:lnTo>
                  <a:lnTo>
                    <a:pt x="15770565" y="10448542"/>
                  </a:lnTo>
                  <a:lnTo>
                    <a:pt x="15771237" y="10451591"/>
                  </a:lnTo>
                  <a:lnTo>
                    <a:pt x="15773288" y="10453255"/>
                  </a:lnTo>
                  <a:lnTo>
                    <a:pt x="15775675" y="10455061"/>
                  </a:lnTo>
                  <a:lnTo>
                    <a:pt x="15779012" y="10456485"/>
                  </a:lnTo>
                  <a:lnTo>
                    <a:pt x="15781251" y="10455862"/>
                  </a:lnTo>
                  <a:lnTo>
                    <a:pt x="15782774" y="10454144"/>
                  </a:lnTo>
                  <a:lnTo>
                    <a:pt x="15784581" y="10451758"/>
                  </a:lnTo>
                  <a:lnTo>
                    <a:pt x="15783909" y="10448710"/>
                  </a:lnTo>
                  <a:lnTo>
                    <a:pt x="15781857" y="10447045"/>
                  </a:lnTo>
                  <a:lnTo>
                    <a:pt x="15777085" y="10443432"/>
                  </a:lnTo>
                  <a:close/>
                </a:path>
                <a:path w="17294225" h="11269980">
                  <a:moveTo>
                    <a:pt x="15708849" y="10390649"/>
                  </a:moveTo>
                  <a:lnTo>
                    <a:pt x="15705466" y="10391180"/>
                  </a:lnTo>
                  <a:lnTo>
                    <a:pt x="15703802" y="10393232"/>
                  </a:lnTo>
                  <a:lnTo>
                    <a:pt x="15701995" y="10395617"/>
                  </a:lnTo>
                  <a:lnTo>
                    <a:pt x="15702666" y="10398666"/>
                  </a:lnTo>
                  <a:lnTo>
                    <a:pt x="15704719" y="10400331"/>
                  </a:lnTo>
                  <a:lnTo>
                    <a:pt x="15707105" y="10402138"/>
                  </a:lnTo>
                  <a:lnTo>
                    <a:pt x="15710443" y="10403562"/>
                  </a:lnTo>
                  <a:lnTo>
                    <a:pt x="15712681" y="10402938"/>
                  </a:lnTo>
                  <a:lnTo>
                    <a:pt x="15714203" y="10401220"/>
                  </a:lnTo>
                  <a:lnTo>
                    <a:pt x="15716010" y="10398834"/>
                  </a:lnTo>
                  <a:lnTo>
                    <a:pt x="15715339" y="10395786"/>
                  </a:lnTo>
                  <a:lnTo>
                    <a:pt x="15713287" y="10394121"/>
                  </a:lnTo>
                  <a:lnTo>
                    <a:pt x="15710901" y="10392314"/>
                  </a:lnTo>
                  <a:lnTo>
                    <a:pt x="15708849" y="10390649"/>
                  </a:lnTo>
                  <a:close/>
                </a:path>
                <a:path w="17294225" h="11269980">
                  <a:moveTo>
                    <a:pt x="15641232" y="10337343"/>
                  </a:moveTo>
                  <a:lnTo>
                    <a:pt x="15637847" y="10337873"/>
                  </a:lnTo>
                  <a:lnTo>
                    <a:pt x="15634518" y="10341977"/>
                  </a:lnTo>
                  <a:lnTo>
                    <a:pt x="15635049" y="10345360"/>
                  </a:lnTo>
                  <a:lnTo>
                    <a:pt x="15637102" y="10347025"/>
                  </a:lnTo>
                  <a:lnTo>
                    <a:pt x="15639486" y="10348830"/>
                  </a:lnTo>
                  <a:lnTo>
                    <a:pt x="15642826" y="10350255"/>
                  </a:lnTo>
                  <a:lnTo>
                    <a:pt x="15645064" y="10349632"/>
                  </a:lnTo>
                  <a:lnTo>
                    <a:pt x="15646586" y="10347914"/>
                  </a:lnTo>
                  <a:lnTo>
                    <a:pt x="15648251" y="10345861"/>
                  </a:lnTo>
                  <a:lnTo>
                    <a:pt x="15647719" y="10342478"/>
                  </a:lnTo>
                  <a:lnTo>
                    <a:pt x="15645668" y="10340814"/>
                  </a:lnTo>
                  <a:lnTo>
                    <a:pt x="15643284" y="10339008"/>
                  </a:lnTo>
                  <a:lnTo>
                    <a:pt x="15641232" y="10337343"/>
                  </a:lnTo>
                  <a:close/>
                </a:path>
                <a:path w="17294225" h="11269980">
                  <a:moveTo>
                    <a:pt x="15574231" y="10283511"/>
                  </a:moveTo>
                  <a:lnTo>
                    <a:pt x="15570991" y="10283707"/>
                  </a:lnTo>
                  <a:lnTo>
                    <a:pt x="15567664" y="10287811"/>
                  </a:lnTo>
                  <a:lnTo>
                    <a:pt x="15567858" y="10291051"/>
                  </a:lnTo>
                  <a:lnTo>
                    <a:pt x="15569910" y="10292715"/>
                  </a:lnTo>
                  <a:lnTo>
                    <a:pt x="15572296" y="10294523"/>
                  </a:lnTo>
                  <a:lnTo>
                    <a:pt x="15573631" y="10295092"/>
                  </a:lnTo>
                  <a:lnTo>
                    <a:pt x="15573489" y="10295425"/>
                  </a:lnTo>
                  <a:lnTo>
                    <a:pt x="15575492" y="10296280"/>
                  </a:lnTo>
                  <a:lnTo>
                    <a:pt x="15577731" y="10295657"/>
                  </a:lnTo>
                  <a:lnTo>
                    <a:pt x="15579252" y="10293938"/>
                  </a:lnTo>
                  <a:lnTo>
                    <a:pt x="15580916" y="10291887"/>
                  </a:lnTo>
                  <a:lnTo>
                    <a:pt x="15580722" y="10288647"/>
                  </a:lnTo>
                  <a:lnTo>
                    <a:pt x="15578670" y="10286983"/>
                  </a:lnTo>
                  <a:lnTo>
                    <a:pt x="15576284" y="10285175"/>
                  </a:lnTo>
                  <a:lnTo>
                    <a:pt x="15574231" y="10283511"/>
                  </a:lnTo>
                  <a:close/>
                </a:path>
                <a:path w="17294225" h="11269980">
                  <a:moveTo>
                    <a:pt x="15507801" y="10228343"/>
                  </a:moveTo>
                  <a:lnTo>
                    <a:pt x="15504562" y="10228540"/>
                  </a:lnTo>
                  <a:lnTo>
                    <a:pt x="15501233" y="10232643"/>
                  </a:lnTo>
                  <a:lnTo>
                    <a:pt x="15501430" y="10235884"/>
                  </a:lnTo>
                  <a:lnTo>
                    <a:pt x="15503482" y="10237548"/>
                  </a:lnTo>
                  <a:lnTo>
                    <a:pt x="15505866" y="10239354"/>
                  </a:lnTo>
                  <a:lnTo>
                    <a:pt x="15507202" y="10239924"/>
                  </a:lnTo>
                  <a:lnTo>
                    <a:pt x="15507060" y="10240259"/>
                  </a:lnTo>
                  <a:lnTo>
                    <a:pt x="15509063" y="10241113"/>
                  </a:lnTo>
                  <a:lnTo>
                    <a:pt x="15511302" y="10240490"/>
                  </a:lnTo>
                  <a:lnTo>
                    <a:pt x="15512825" y="10238771"/>
                  </a:lnTo>
                  <a:lnTo>
                    <a:pt x="15514489" y="10236720"/>
                  </a:lnTo>
                  <a:lnTo>
                    <a:pt x="15514292" y="10233479"/>
                  </a:lnTo>
                  <a:lnTo>
                    <a:pt x="15512239" y="10231815"/>
                  </a:lnTo>
                  <a:lnTo>
                    <a:pt x="15509853" y="10230007"/>
                  </a:lnTo>
                  <a:lnTo>
                    <a:pt x="15507801" y="10228343"/>
                  </a:lnTo>
                  <a:close/>
                </a:path>
                <a:path w="17294225" h="11269980">
                  <a:moveTo>
                    <a:pt x="15441992" y="10172651"/>
                  </a:moveTo>
                  <a:lnTo>
                    <a:pt x="15438752" y="10172847"/>
                  </a:lnTo>
                  <a:lnTo>
                    <a:pt x="15435423" y="10176951"/>
                  </a:lnTo>
                  <a:lnTo>
                    <a:pt x="15435618" y="10180191"/>
                  </a:lnTo>
                  <a:lnTo>
                    <a:pt x="15437671" y="10181856"/>
                  </a:lnTo>
                  <a:lnTo>
                    <a:pt x="15440057" y="10183663"/>
                  </a:lnTo>
                  <a:lnTo>
                    <a:pt x="15441391" y="10184232"/>
                  </a:lnTo>
                  <a:lnTo>
                    <a:pt x="15441249" y="10184566"/>
                  </a:lnTo>
                  <a:lnTo>
                    <a:pt x="15443252" y="10185421"/>
                  </a:lnTo>
                  <a:lnTo>
                    <a:pt x="15445490" y="10184797"/>
                  </a:lnTo>
                  <a:lnTo>
                    <a:pt x="15447012" y="10183079"/>
                  </a:lnTo>
                  <a:lnTo>
                    <a:pt x="15448677" y="10181027"/>
                  </a:lnTo>
                  <a:lnTo>
                    <a:pt x="15448482" y="10177787"/>
                  </a:lnTo>
                  <a:lnTo>
                    <a:pt x="15446430" y="10176123"/>
                  </a:lnTo>
                  <a:lnTo>
                    <a:pt x="15444044" y="10174316"/>
                  </a:lnTo>
                  <a:lnTo>
                    <a:pt x="15441992" y="10172651"/>
                  </a:lnTo>
                  <a:close/>
                </a:path>
                <a:path w="17294225" h="11269980">
                  <a:moveTo>
                    <a:pt x="15377084" y="10115765"/>
                  </a:moveTo>
                  <a:lnTo>
                    <a:pt x="15373844" y="10115962"/>
                  </a:lnTo>
                  <a:lnTo>
                    <a:pt x="15370515" y="10120066"/>
                  </a:lnTo>
                  <a:lnTo>
                    <a:pt x="15370711" y="10123306"/>
                  </a:lnTo>
                  <a:lnTo>
                    <a:pt x="15372763" y="10124970"/>
                  </a:lnTo>
                  <a:lnTo>
                    <a:pt x="15375007" y="10127111"/>
                  </a:lnTo>
                  <a:lnTo>
                    <a:pt x="15378344" y="10128534"/>
                  </a:lnTo>
                  <a:lnTo>
                    <a:pt x="15380440" y="10128245"/>
                  </a:lnTo>
                  <a:lnTo>
                    <a:pt x="15381962" y="10126527"/>
                  </a:lnTo>
                  <a:lnTo>
                    <a:pt x="15383627" y="10124475"/>
                  </a:lnTo>
                  <a:lnTo>
                    <a:pt x="15383432" y="10121235"/>
                  </a:lnTo>
                  <a:lnTo>
                    <a:pt x="15381380" y="10119571"/>
                  </a:lnTo>
                  <a:lnTo>
                    <a:pt x="15379137" y="10117430"/>
                  </a:lnTo>
                  <a:lnTo>
                    <a:pt x="15377084" y="10115765"/>
                  </a:lnTo>
                  <a:close/>
                </a:path>
                <a:path w="17294225" h="11269980">
                  <a:moveTo>
                    <a:pt x="15312653" y="10058689"/>
                  </a:moveTo>
                  <a:lnTo>
                    <a:pt x="15309413" y="10058885"/>
                  </a:lnTo>
                  <a:lnTo>
                    <a:pt x="15306084" y="10062989"/>
                  </a:lnTo>
                  <a:lnTo>
                    <a:pt x="15306279" y="10066229"/>
                  </a:lnTo>
                  <a:lnTo>
                    <a:pt x="15308333" y="10067894"/>
                  </a:lnTo>
                  <a:lnTo>
                    <a:pt x="15310576" y="10070034"/>
                  </a:lnTo>
                  <a:lnTo>
                    <a:pt x="15313914" y="10071458"/>
                  </a:lnTo>
                  <a:lnTo>
                    <a:pt x="15316009" y="10071168"/>
                  </a:lnTo>
                  <a:lnTo>
                    <a:pt x="15317531" y="10069450"/>
                  </a:lnTo>
                  <a:lnTo>
                    <a:pt x="15319196" y="10067398"/>
                  </a:lnTo>
                  <a:lnTo>
                    <a:pt x="15319001" y="10064158"/>
                  </a:lnTo>
                  <a:lnTo>
                    <a:pt x="15316949" y="10062494"/>
                  </a:lnTo>
                  <a:lnTo>
                    <a:pt x="15314705" y="10060353"/>
                  </a:lnTo>
                  <a:lnTo>
                    <a:pt x="15312653" y="10058689"/>
                  </a:lnTo>
                  <a:close/>
                </a:path>
                <a:path w="17294225" h="11269980">
                  <a:moveTo>
                    <a:pt x="15248793" y="10000276"/>
                  </a:moveTo>
                  <a:lnTo>
                    <a:pt x="15245886" y="10000615"/>
                  </a:lnTo>
                  <a:lnTo>
                    <a:pt x="15243887" y="10002524"/>
                  </a:lnTo>
                  <a:lnTo>
                    <a:pt x="15241748" y="10004768"/>
                  </a:lnTo>
                  <a:lnTo>
                    <a:pt x="15242084" y="10007674"/>
                  </a:lnTo>
                  <a:lnTo>
                    <a:pt x="15243994" y="10009673"/>
                  </a:lnTo>
                  <a:lnTo>
                    <a:pt x="15246238" y="10011813"/>
                  </a:lnTo>
                  <a:lnTo>
                    <a:pt x="15247906" y="10012525"/>
                  </a:lnTo>
                  <a:lnTo>
                    <a:pt x="15247764" y="10012859"/>
                  </a:lnTo>
                  <a:lnTo>
                    <a:pt x="15249767" y="10013713"/>
                  </a:lnTo>
                  <a:lnTo>
                    <a:pt x="15251864" y="10013424"/>
                  </a:lnTo>
                  <a:lnTo>
                    <a:pt x="15253385" y="10011705"/>
                  </a:lnTo>
                  <a:lnTo>
                    <a:pt x="15255526" y="10009462"/>
                  </a:lnTo>
                  <a:lnTo>
                    <a:pt x="15255189" y="10006557"/>
                  </a:lnTo>
                  <a:lnTo>
                    <a:pt x="15253279" y="10004559"/>
                  </a:lnTo>
                  <a:lnTo>
                    <a:pt x="15248793" y="10000276"/>
                  </a:lnTo>
                  <a:close/>
                </a:path>
                <a:path w="17294225" h="11269980">
                  <a:moveTo>
                    <a:pt x="15185265" y="9942007"/>
                  </a:moveTo>
                  <a:lnTo>
                    <a:pt x="15182358" y="9942345"/>
                  </a:lnTo>
                  <a:lnTo>
                    <a:pt x="15180361" y="9944255"/>
                  </a:lnTo>
                  <a:lnTo>
                    <a:pt x="15178220" y="9946499"/>
                  </a:lnTo>
                  <a:lnTo>
                    <a:pt x="15178556" y="9949404"/>
                  </a:lnTo>
                  <a:lnTo>
                    <a:pt x="15180466" y="9951402"/>
                  </a:lnTo>
                  <a:lnTo>
                    <a:pt x="15182710" y="9953543"/>
                  </a:lnTo>
                  <a:lnTo>
                    <a:pt x="15184379" y="9954255"/>
                  </a:lnTo>
                  <a:lnTo>
                    <a:pt x="15184236" y="9954589"/>
                  </a:lnTo>
                  <a:lnTo>
                    <a:pt x="15186239" y="9955443"/>
                  </a:lnTo>
                  <a:lnTo>
                    <a:pt x="15188336" y="9955154"/>
                  </a:lnTo>
                  <a:lnTo>
                    <a:pt x="15189858" y="9953436"/>
                  </a:lnTo>
                  <a:lnTo>
                    <a:pt x="15191999" y="9951193"/>
                  </a:lnTo>
                  <a:lnTo>
                    <a:pt x="15191659" y="9948286"/>
                  </a:lnTo>
                  <a:lnTo>
                    <a:pt x="15189750" y="9946287"/>
                  </a:lnTo>
                  <a:lnTo>
                    <a:pt x="15185265" y="9942007"/>
                  </a:lnTo>
                  <a:close/>
                </a:path>
                <a:path w="17294225" h="11269980">
                  <a:moveTo>
                    <a:pt x="15122831" y="9883020"/>
                  </a:moveTo>
                  <a:lnTo>
                    <a:pt x="15119590" y="9883216"/>
                  </a:lnTo>
                  <a:lnTo>
                    <a:pt x="15115594" y="9887035"/>
                  </a:lnTo>
                  <a:lnTo>
                    <a:pt x="15115791" y="9890276"/>
                  </a:lnTo>
                  <a:lnTo>
                    <a:pt x="15117700" y="9892273"/>
                  </a:lnTo>
                  <a:lnTo>
                    <a:pt x="15119944" y="9894415"/>
                  </a:lnTo>
                  <a:lnTo>
                    <a:pt x="15121613" y="9895127"/>
                  </a:lnTo>
                  <a:lnTo>
                    <a:pt x="15121471" y="9895460"/>
                  </a:lnTo>
                  <a:lnTo>
                    <a:pt x="15123474" y="9896315"/>
                  </a:lnTo>
                  <a:lnTo>
                    <a:pt x="15125570" y="9896025"/>
                  </a:lnTo>
                  <a:lnTo>
                    <a:pt x="15127092" y="9894307"/>
                  </a:lnTo>
                  <a:lnTo>
                    <a:pt x="15129090" y="9892398"/>
                  </a:lnTo>
                  <a:lnTo>
                    <a:pt x="15128894" y="9889158"/>
                  </a:lnTo>
                  <a:lnTo>
                    <a:pt x="15126984" y="9887159"/>
                  </a:lnTo>
                  <a:lnTo>
                    <a:pt x="15124740" y="9885018"/>
                  </a:lnTo>
                  <a:lnTo>
                    <a:pt x="15122831" y="9883020"/>
                  </a:lnTo>
                  <a:close/>
                </a:path>
                <a:path w="17294225" h="11269980">
                  <a:moveTo>
                    <a:pt x="15061018" y="9823508"/>
                  </a:moveTo>
                  <a:lnTo>
                    <a:pt x="15057777" y="9823705"/>
                  </a:lnTo>
                  <a:lnTo>
                    <a:pt x="15053782" y="9827524"/>
                  </a:lnTo>
                  <a:lnTo>
                    <a:pt x="15053975" y="9830764"/>
                  </a:lnTo>
                  <a:lnTo>
                    <a:pt x="15057796" y="9834761"/>
                  </a:lnTo>
                  <a:lnTo>
                    <a:pt x="15059464" y="9835472"/>
                  </a:lnTo>
                  <a:lnTo>
                    <a:pt x="15059656" y="9835948"/>
                  </a:lnTo>
                  <a:lnTo>
                    <a:pt x="15061659" y="9836803"/>
                  </a:lnTo>
                  <a:lnTo>
                    <a:pt x="15063898" y="9836180"/>
                  </a:lnTo>
                  <a:lnTo>
                    <a:pt x="15065276" y="9834795"/>
                  </a:lnTo>
                  <a:lnTo>
                    <a:pt x="15067275" y="9832885"/>
                  </a:lnTo>
                  <a:lnTo>
                    <a:pt x="15067079" y="9829645"/>
                  </a:lnTo>
                  <a:lnTo>
                    <a:pt x="15065169" y="9827646"/>
                  </a:lnTo>
                  <a:lnTo>
                    <a:pt x="15062927" y="9825507"/>
                  </a:lnTo>
                  <a:lnTo>
                    <a:pt x="15061018" y="9823508"/>
                  </a:lnTo>
                  <a:close/>
                </a:path>
                <a:path w="17294225" h="11269980">
                  <a:moveTo>
                    <a:pt x="14999296" y="9762852"/>
                  </a:moveTo>
                  <a:lnTo>
                    <a:pt x="14996055" y="9763048"/>
                  </a:lnTo>
                  <a:lnTo>
                    <a:pt x="14992059" y="9766868"/>
                  </a:lnTo>
                  <a:lnTo>
                    <a:pt x="14992256" y="9770108"/>
                  </a:lnTo>
                  <a:lnTo>
                    <a:pt x="14996075" y="9774104"/>
                  </a:lnTo>
                  <a:lnTo>
                    <a:pt x="14997745" y="9774816"/>
                  </a:lnTo>
                  <a:lnTo>
                    <a:pt x="14997602" y="9775151"/>
                  </a:lnTo>
                  <a:lnTo>
                    <a:pt x="14999604" y="9776005"/>
                  </a:lnTo>
                  <a:lnTo>
                    <a:pt x="15001843" y="9775382"/>
                  </a:lnTo>
                  <a:lnTo>
                    <a:pt x="15003223" y="9773998"/>
                  </a:lnTo>
                  <a:lnTo>
                    <a:pt x="15005221" y="9772088"/>
                  </a:lnTo>
                  <a:lnTo>
                    <a:pt x="15005025" y="9768847"/>
                  </a:lnTo>
                  <a:lnTo>
                    <a:pt x="14999296" y="9762852"/>
                  </a:lnTo>
                  <a:close/>
                </a:path>
                <a:path w="17294225" h="11269980">
                  <a:moveTo>
                    <a:pt x="14938053" y="9702006"/>
                  </a:moveTo>
                  <a:lnTo>
                    <a:pt x="14934953" y="9701868"/>
                  </a:lnTo>
                  <a:lnTo>
                    <a:pt x="14932955" y="9703777"/>
                  </a:lnTo>
                  <a:lnTo>
                    <a:pt x="14931528" y="9705536"/>
                  </a:lnTo>
                  <a:lnTo>
                    <a:pt x="14931290" y="9705829"/>
                  </a:lnTo>
                  <a:lnTo>
                    <a:pt x="14931153" y="9708927"/>
                  </a:lnTo>
                  <a:lnTo>
                    <a:pt x="14934973" y="9712924"/>
                  </a:lnTo>
                  <a:lnTo>
                    <a:pt x="14935497" y="9713542"/>
                  </a:lnTo>
                  <a:lnTo>
                    <a:pt x="14938502" y="9714824"/>
                  </a:lnTo>
                  <a:lnTo>
                    <a:pt x="14940740" y="9714200"/>
                  </a:lnTo>
                  <a:lnTo>
                    <a:pt x="14942120" y="9712816"/>
                  </a:lnTo>
                  <a:lnTo>
                    <a:pt x="14943546" y="9711057"/>
                  </a:lnTo>
                  <a:lnTo>
                    <a:pt x="14943785" y="9710764"/>
                  </a:lnTo>
                  <a:lnTo>
                    <a:pt x="14943922" y="9707666"/>
                  </a:lnTo>
                  <a:lnTo>
                    <a:pt x="14940104" y="9703671"/>
                  </a:lnTo>
                  <a:lnTo>
                    <a:pt x="14938053" y="9702006"/>
                  </a:lnTo>
                  <a:close/>
                </a:path>
                <a:path w="17294225" h="11269980">
                  <a:moveTo>
                    <a:pt x="14877760" y="9640776"/>
                  </a:moveTo>
                  <a:lnTo>
                    <a:pt x="14874661" y="9640637"/>
                  </a:lnTo>
                  <a:lnTo>
                    <a:pt x="14870665" y="9644457"/>
                  </a:lnTo>
                  <a:lnTo>
                    <a:pt x="14870527" y="9647555"/>
                  </a:lnTo>
                  <a:lnTo>
                    <a:pt x="14874346" y="9651551"/>
                  </a:lnTo>
                  <a:lnTo>
                    <a:pt x="14874538" y="9652027"/>
                  </a:lnTo>
                  <a:lnTo>
                    <a:pt x="14877875" y="9653451"/>
                  </a:lnTo>
                  <a:lnTo>
                    <a:pt x="14879972" y="9653161"/>
                  </a:lnTo>
                  <a:lnTo>
                    <a:pt x="14881352" y="9651777"/>
                  </a:lnTo>
                  <a:lnTo>
                    <a:pt x="14883350" y="9649868"/>
                  </a:lnTo>
                  <a:lnTo>
                    <a:pt x="14883488" y="9646770"/>
                  </a:lnTo>
                  <a:lnTo>
                    <a:pt x="14877760" y="9640776"/>
                  </a:lnTo>
                  <a:close/>
                </a:path>
                <a:path w="17294225" h="11269980">
                  <a:moveTo>
                    <a:pt x="14817753" y="9578878"/>
                  </a:moveTo>
                  <a:lnTo>
                    <a:pt x="14814656" y="9578741"/>
                  </a:lnTo>
                  <a:lnTo>
                    <a:pt x="14810659" y="9582560"/>
                  </a:lnTo>
                  <a:lnTo>
                    <a:pt x="14810519" y="9585657"/>
                  </a:lnTo>
                  <a:lnTo>
                    <a:pt x="14814339" y="9589654"/>
                  </a:lnTo>
                  <a:lnTo>
                    <a:pt x="14814530" y="9590130"/>
                  </a:lnTo>
                  <a:lnTo>
                    <a:pt x="14817868" y="9591554"/>
                  </a:lnTo>
                  <a:lnTo>
                    <a:pt x="14819965" y="9591264"/>
                  </a:lnTo>
                  <a:lnTo>
                    <a:pt x="14821344" y="9589880"/>
                  </a:lnTo>
                  <a:lnTo>
                    <a:pt x="14823342" y="9587970"/>
                  </a:lnTo>
                  <a:lnTo>
                    <a:pt x="14823482" y="9584873"/>
                  </a:lnTo>
                  <a:lnTo>
                    <a:pt x="14817753" y="9578878"/>
                  </a:lnTo>
                  <a:close/>
                </a:path>
                <a:path w="17294225" h="11269980">
                  <a:moveTo>
                    <a:pt x="14758364" y="9516456"/>
                  </a:moveTo>
                  <a:lnTo>
                    <a:pt x="14755265" y="9516317"/>
                  </a:lnTo>
                  <a:lnTo>
                    <a:pt x="14751268" y="9520136"/>
                  </a:lnTo>
                  <a:lnTo>
                    <a:pt x="14751130" y="9523234"/>
                  </a:lnTo>
                  <a:lnTo>
                    <a:pt x="14754951" y="9527231"/>
                  </a:lnTo>
                  <a:lnTo>
                    <a:pt x="14755141" y="9527707"/>
                  </a:lnTo>
                  <a:lnTo>
                    <a:pt x="14758480" y="9529131"/>
                  </a:lnTo>
                  <a:lnTo>
                    <a:pt x="14760575" y="9528841"/>
                  </a:lnTo>
                  <a:lnTo>
                    <a:pt x="14761955" y="9527457"/>
                  </a:lnTo>
                  <a:lnTo>
                    <a:pt x="14763954" y="9525547"/>
                  </a:lnTo>
                  <a:lnTo>
                    <a:pt x="14764091" y="9522450"/>
                  </a:lnTo>
                  <a:lnTo>
                    <a:pt x="14758364" y="9516456"/>
                  </a:lnTo>
                  <a:close/>
                </a:path>
                <a:path w="17294225" h="11269980">
                  <a:moveTo>
                    <a:pt x="14698785" y="9453557"/>
                  </a:moveTo>
                  <a:lnTo>
                    <a:pt x="14695684" y="9453417"/>
                  </a:lnTo>
                  <a:lnTo>
                    <a:pt x="14691688" y="9457237"/>
                  </a:lnTo>
                  <a:lnTo>
                    <a:pt x="14691551" y="9460335"/>
                  </a:lnTo>
                  <a:lnTo>
                    <a:pt x="14695370" y="9464331"/>
                  </a:lnTo>
                  <a:lnTo>
                    <a:pt x="14695895" y="9464950"/>
                  </a:lnTo>
                  <a:lnTo>
                    <a:pt x="14698899" y="9466232"/>
                  </a:lnTo>
                  <a:lnTo>
                    <a:pt x="14700996" y="9465942"/>
                  </a:lnTo>
                  <a:lnTo>
                    <a:pt x="14702375" y="9464558"/>
                  </a:lnTo>
                  <a:lnTo>
                    <a:pt x="14704374" y="9462649"/>
                  </a:lnTo>
                  <a:lnTo>
                    <a:pt x="14704511" y="9459551"/>
                  </a:lnTo>
                  <a:lnTo>
                    <a:pt x="14698785" y="9453557"/>
                  </a:lnTo>
                  <a:close/>
                </a:path>
                <a:path w="17294225" h="11269980">
                  <a:moveTo>
                    <a:pt x="14640297" y="9389940"/>
                  </a:moveTo>
                  <a:lnTo>
                    <a:pt x="14637200" y="9389803"/>
                  </a:lnTo>
                  <a:lnTo>
                    <a:pt x="14633203" y="9393622"/>
                  </a:lnTo>
                  <a:lnTo>
                    <a:pt x="14633066" y="9396719"/>
                  </a:lnTo>
                  <a:lnTo>
                    <a:pt x="14636885" y="9400716"/>
                  </a:lnTo>
                  <a:lnTo>
                    <a:pt x="14637410" y="9401335"/>
                  </a:lnTo>
                  <a:lnTo>
                    <a:pt x="14640414" y="9402616"/>
                  </a:lnTo>
                  <a:lnTo>
                    <a:pt x="14642511" y="9402327"/>
                  </a:lnTo>
                  <a:lnTo>
                    <a:pt x="14643890" y="9400943"/>
                  </a:lnTo>
                  <a:lnTo>
                    <a:pt x="14645889" y="9399033"/>
                  </a:lnTo>
                  <a:lnTo>
                    <a:pt x="14646026" y="9395936"/>
                  </a:lnTo>
                  <a:lnTo>
                    <a:pt x="14640297" y="9389940"/>
                  </a:lnTo>
                  <a:close/>
                </a:path>
                <a:path w="17294225" h="11269980">
                  <a:moveTo>
                    <a:pt x="14582289" y="9326133"/>
                  </a:moveTo>
                  <a:lnTo>
                    <a:pt x="14579192" y="9325995"/>
                  </a:lnTo>
                  <a:lnTo>
                    <a:pt x="14575195" y="9329815"/>
                  </a:lnTo>
                  <a:lnTo>
                    <a:pt x="14575057" y="9332913"/>
                  </a:lnTo>
                  <a:lnTo>
                    <a:pt x="14578875" y="9336908"/>
                  </a:lnTo>
                  <a:lnTo>
                    <a:pt x="14579400" y="9337527"/>
                  </a:lnTo>
                  <a:lnTo>
                    <a:pt x="14582407" y="9338810"/>
                  </a:lnTo>
                  <a:lnTo>
                    <a:pt x="14584503" y="9338520"/>
                  </a:lnTo>
                  <a:lnTo>
                    <a:pt x="14585882" y="9337136"/>
                  </a:lnTo>
                  <a:lnTo>
                    <a:pt x="14587880" y="9335226"/>
                  </a:lnTo>
                  <a:lnTo>
                    <a:pt x="14588018" y="9332128"/>
                  </a:lnTo>
                  <a:lnTo>
                    <a:pt x="14582289" y="9326133"/>
                  </a:lnTo>
                  <a:close/>
                </a:path>
                <a:path w="17294225" h="11269980">
                  <a:moveTo>
                    <a:pt x="14524755" y="9262135"/>
                  </a:moveTo>
                  <a:lnTo>
                    <a:pt x="14521658" y="9261997"/>
                  </a:lnTo>
                  <a:lnTo>
                    <a:pt x="14517661" y="9265816"/>
                  </a:lnTo>
                  <a:lnTo>
                    <a:pt x="14517524" y="9268914"/>
                  </a:lnTo>
                  <a:lnTo>
                    <a:pt x="14521343" y="9272910"/>
                  </a:lnTo>
                  <a:lnTo>
                    <a:pt x="14521868" y="9273529"/>
                  </a:lnTo>
                  <a:lnTo>
                    <a:pt x="14524873" y="9274811"/>
                  </a:lnTo>
                  <a:lnTo>
                    <a:pt x="14526969" y="9274521"/>
                  </a:lnTo>
                  <a:lnTo>
                    <a:pt x="14528349" y="9273136"/>
                  </a:lnTo>
                  <a:lnTo>
                    <a:pt x="14530347" y="9271227"/>
                  </a:lnTo>
                  <a:lnTo>
                    <a:pt x="14530484" y="9268130"/>
                  </a:lnTo>
                  <a:lnTo>
                    <a:pt x="14524755" y="9262135"/>
                  </a:lnTo>
                  <a:close/>
                </a:path>
                <a:path w="17294225" h="11269980">
                  <a:moveTo>
                    <a:pt x="14468175" y="9197752"/>
                  </a:moveTo>
                  <a:lnTo>
                    <a:pt x="14465077" y="9197615"/>
                  </a:lnTo>
                  <a:lnTo>
                    <a:pt x="14463079" y="9199525"/>
                  </a:lnTo>
                  <a:lnTo>
                    <a:pt x="14460889" y="9200958"/>
                  </a:lnTo>
                  <a:lnTo>
                    <a:pt x="14460609" y="9204389"/>
                  </a:lnTo>
                  <a:lnTo>
                    <a:pt x="14464429" y="9208387"/>
                  </a:lnTo>
                  <a:lnTo>
                    <a:pt x="14464954" y="9209006"/>
                  </a:lnTo>
                  <a:lnTo>
                    <a:pt x="14466289" y="9209575"/>
                  </a:lnTo>
                  <a:lnTo>
                    <a:pt x="14466146" y="9209909"/>
                  </a:lnTo>
                  <a:lnTo>
                    <a:pt x="14467816" y="9210621"/>
                  </a:lnTo>
                  <a:lnTo>
                    <a:pt x="14469911" y="9210331"/>
                  </a:lnTo>
                  <a:lnTo>
                    <a:pt x="14471291" y="9208946"/>
                  </a:lnTo>
                  <a:lnTo>
                    <a:pt x="14473481" y="9207513"/>
                  </a:lnTo>
                  <a:lnTo>
                    <a:pt x="14473761" y="9204082"/>
                  </a:lnTo>
                  <a:lnTo>
                    <a:pt x="14469942" y="9200084"/>
                  </a:lnTo>
                  <a:lnTo>
                    <a:pt x="14468175" y="9197752"/>
                  </a:lnTo>
                  <a:close/>
                </a:path>
                <a:path w="17294225" h="11269980">
                  <a:moveTo>
                    <a:pt x="14412023" y="9132371"/>
                  </a:moveTo>
                  <a:lnTo>
                    <a:pt x="14408590" y="9132090"/>
                  </a:lnTo>
                  <a:lnTo>
                    <a:pt x="14406591" y="9134000"/>
                  </a:lnTo>
                  <a:lnTo>
                    <a:pt x="14404401" y="9135433"/>
                  </a:lnTo>
                  <a:lnTo>
                    <a:pt x="14404122" y="9138864"/>
                  </a:lnTo>
                  <a:lnTo>
                    <a:pt x="14406032" y="9140862"/>
                  </a:lnTo>
                  <a:lnTo>
                    <a:pt x="14407799" y="9143195"/>
                  </a:lnTo>
                  <a:lnTo>
                    <a:pt x="14408323" y="9143813"/>
                  </a:lnTo>
                  <a:lnTo>
                    <a:pt x="14409659" y="9144383"/>
                  </a:lnTo>
                  <a:lnTo>
                    <a:pt x="14409517" y="9144716"/>
                  </a:lnTo>
                  <a:lnTo>
                    <a:pt x="14411186" y="9145428"/>
                  </a:lnTo>
                  <a:lnTo>
                    <a:pt x="14413282" y="9145139"/>
                  </a:lnTo>
                  <a:lnTo>
                    <a:pt x="14414661" y="9143755"/>
                  </a:lnTo>
                  <a:lnTo>
                    <a:pt x="14416851" y="9142322"/>
                  </a:lnTo>
                  <a:lnTo>
                    <a:pt x="14417131" y="9138890"/>
                  </a:lnTo>
                  <a:lnTo>
                    <a:pt x="14415222" y="9136892"/>
                  </a:lnTo>
                  <a:lnTo>
                    <a:pt x="14413457" y="9134560"/>
                  </a:lnTo>
                  <a:lnTo>
                    <a:pt x="14412023" y="9132371"/>
                  </a:lnTo>
                  <a:close/>
                </a:path>
                <a:path w="17294225" h="11269980">
                  <a:moveTo>
                    <a:pt x="14356012" y="9066653"/>
                  </a:moveTo>
                  <a:lnTo>
                    <a:pt x="14352581" y="9066374"/>
                  </a:lnTo>
                  <a:lnTo>
                    <a:pt x="14350582" y="9068283"/>
                  </a:lnTo>
                  <a:lnTo>
                    <a:pt x="14348392" y="9069716"/>
                  </a:lnTo>
                  <a:lnTo>
                    <a:pt x="14348113" y="9073148"/>
                  </a:lnTo>
                  <a:lnTo>
                    <a:pt x="14350023" y="9075147"/>
                  </a:lnTo>
                  <a:lnTo>
                    <a:pt x="14351788" y="9077478"/>
                  </a:lnTo>
                  <a:lnTo>
                    <a:pt x="14352313" y="9078097"/>
                  </a:lnTo>
                  <a:lnTo>
                    <a:pt x="14353648" y="9078666"/>
                  </a:lnTo>
                  <a:lnTo>
                    <a:pt x="14353505" y="9079000"/>
                  </a:lnTo>
                  <a:lnTo>
                    <a:pt x="14355175" y="9079712"/>
                  </a:lnTo>
                  <a:lnTo>
                    <a:pt x="14357273" y="9079423"/>
                  </a:lnTo>
                  <a:lnTo>
                    <a:pt x="14358652" y="9078039"/>
                  </a:lnTo>
                  <a:lnTo>
                    <a:pt x="14360843" y="9076605"/>
                  </a:lnTo>
                  <a:lnTo>
                    <a:pt x="14361122" y="9073174"/>
                  </a:lnTo>
                  <a:lnTo>
                    <a:pt x="14359213" y="9071176"/>
                  </a:lnTo>
                  <a:lnTo>
                    <a:pt x="14357446" y="9068843"/>
                  </a:lnTo>
                  <a:lnTo>
                    <a:pt x="14356012" y="9066653"/>
                  </a:lnTo>
                  <a:close/>
                </a:path>
                <a:path w="17294225" h="11269980">
                  <a:moveTo>
                    <a:pt x="14300144" y="9000603"/>
                  </a:moveTo>
                  <a:lnTo>
                    <a:pt x="14296712" y="9000323"/>
                  </a:lnTo>
                  <a:lnTo>
                    <a:pt x="14294714" y="9002232"/>
                  </a:lnTo>
                  <a:lnTo>
                    <a:pt x="14292859" y="9003808"/>
                  </a:lnTo>
                  <a:lnTo>
                    <a:pt x="14292244" y="9007098"/>
                  </a:lnTo>
                  <a:lnTo>
                    <a:pt x="14294154" y="9009096"/>
                  </a:lnTo>
                  <a:lnTo>
                    <a:pt x="14295921" y="9011428"/>
                  </a:lnTo>
                  <a:lnTo>
                    <a:pt x="14296305" y="9012381"/>
                  </a:lnTo>
                  <a:lnTo>
                    <a:pt x="14297639" y="9012950"/>
                  </a:lnTo>
                  <a:lnTo>
                    <a:pt x="14297829" y="9013426"/>
                  </a:lnTo>
                  <a:lnTo>
                    <a:pt x="14299499" y="9014138"/>
                  </a:lnTo>
                  <a:lnTo>
                    <a:pt x="14301593" y="9013848"/>
                  </a:lnTo>
                  <a:lnTo>
                    <a:pt x="14302974" y="9012464"/>
                  </a:lnTo>
                  <a:lnTo>
                    <a:pt x="14304972" y="9010554"/>
                  </a:lnTo>
                  <a:lnTo>
                    <a:pt x="14305586" y="9007265"/>
                  </a:lnTo>
                  <a:lnTo>
                    <a:pt x="14303676" y="9005266"/>
                  </a:lnTo>
                  <a:lnTo>
                    <a:pt x="14300144" y="9000603"/>
                  </a:lnTo>
                  <a:close/>
                </a:path>
                <a:path w="17294225" h="11269980">
                  <a:moveTo>
                    <a:pt x="14245086" y="8934504"/>
                  </a:moveTo>
                  <a:lnTo>
                    <a:pt x="14241796" y="8933890"/>
                  </a:lnTo>
                  <a:lnTo>
                    <a:pt x="14237799" y="8937708"/>
                  </a:lnTo>
                  <a:lnTo>
                    <a:pt x="14237185" y="8940998"/>
                  </a:lnTo>
                  <a:lnTo>
                    <a:pt x="14239095" y="8942996"/>
                  </a:lnTo>
                  <a:lnTo>
                    <a:pt x="14240863" y="8945328"/>
                  </a:lnTo>
                  <a:lnTo>
                    <a:pt x="14241246" y="8946281"/>
                  </a:lnTo>
                  <a:lnTo>
                    <a:pt x="14242580" y="8946850"/>
                  </a:lnTo>
                  <a:lnTo>
                    <a:pt x="14243056" y="8946659"/>
                  </a:lnTo>
                  <a:lnTo>
                    <a:pt x="14244726" y="8947371"/>
                  </a:lnTo>
                  <a:lnTo>
                    <a:pt x="14246680" y="8947415"/>
                  </a:lnTo>
                  <a:lnTo>
                    <a:pt x="14248060" y="8946031"/>
                  </a:lnTo>
                  <a:lnTo>
                    <a:pt x="14250057" y="8944121"/>
                  </a:lnTo>
                  <a:lnTo>
                    <a:pt x="14250672" y="8940832"/>
                  </a:lnTo>
                  <a:lnTo>
                    <a:pt x="14248762" y="8938834"/>
                  </a:lnTo>
                  <a:lnTo>
                    <a:pt x="14246994" y="8936502"/>
                  </a:lnTo>
                  <a:lnTo>
                    <a:pt x="14245086" y="8934504"/>
                  </a:lnTo>
                  <a:close/>
                </a:path>
                <a:path w="17294225" h="11269980">
                  <a:moveTo>
                    <a:pt x="14190312" y="8867736"/>
                  </a:moveTo>
                  <a:lnTo>
                    <a:pt x="14187023" y="8867122"/>
                  </a:lnTo>
                  <a:lnTo>
                    <a:pt x="14183026" y="8870942"/>
                  </a:lnTo>
                  <a:lnTo>
                    <a:pt x="14182555" y="8873897"/>
                  </a:lnTo>
                  <a:lnTo>
                    <a:pt x="14186089" y="8878561"/>
                  </a:lnTo>
                  <a:lnTo>
                    <a:pt x="14186472" y="8879514"/>
                  </a:lnTo>
                  <a:lnTo>
                    <a:pt x="14187807" y="8880083"/>
                  </a:lnTo>
                  <a:lnTo>
                    <a:pt x="14188284" y="8879892"/>
                  </a:lnTo>
                  <a:lnTo>
                    <a:pt x="14189953" y="8880604"/>
                  </a:lnTo>
                  <a:lnTo>
                    <a:pt x="14191906" y="8880648"/>
                  </a:lnTo>
                  <a:lnTo>
                    <a:pt x="14193286" y="8879263"/>
                  </a:lnTo>
                  <a:lnTo>
                    <a:pt x="14195285" y="8877354"/>
                  </a:lnTo>
                  <a:lnTo>
                    <a:pt x="14195756" y="8874399"/>
                  </a:lnTo>
                  <a:lnTo>
                    <a:pt x="14192222" y="8869734"/>
                  </a:lnTo>
                  <a:lnTo>
                    <a:pt x="14190312" y="8867736"/>
                  </a:lnTo>
                  <a:close/>
                </a:path>
                <a:path w="17294225" h="11269980">
                  <a:moveTo>
                    <a:pt x="14135681" y="8800636"/>
                  </a:moveTo>
                  <a:lnTo>
                    <a:pt x="14132726" y="8800163"/>
                  </a:lnTo>
                  <a:lnTo>
                    <a:pt x="14130394" y="8801931"/>
                  </a:lnTo>
                  <a:lnTo>
                    <a:pt x="14128396" y="8803841"/>
                  </a:lnTo>
                  <a:lnTo>
                    <a:pt x="14127924" y="8806796"/>
                  </a:lnTo>
                  <a:lnTo>
                    <a:pt x="14131459" y="8811460"/>
                  </a:lnTo>
                  <a:lnTo>
                    <a:pt x="14131842" y="8812413"/>
                  </a:lnTo>
                  <a:lnTo>
                    <a:pt x="14133176" y="8812982"/>
                  </a:lnTo>
                  <a:lnTo>
                    <a:pt x="14133653" y="8812791"/>
                  </a:lnTo>
                  <a:lnTo>
                    <a:pt x="14135323" y="8813503"/>
                  </a:lnTo>
                  <a:lnTo>
                    <a:pt x="14137276" y="8813547"/>
                  </a:lnTo>
                  <a:lnTo>
                    <a:pt x="14138656" y="8812163"/>
                  </a:lnTo>
                  <a:lnTo>
                    <a:pt x="14140654" y="8810253"/>
                  </a:lnTo>
                  <a:lnTo>
                    <a:pt x="14141126" y="8807298"/>
                  </a:lnTo>
                  <a:lnTo>
                    <a:pt x="14137592" y="8802634"/>
                  </a:lnTo>
                  <a:lnTo>
                    <a:pt x="14135681" y="8800636"/>
                  </a:lnTo>
                  <a:close/>
                </a:path>
                <a:path w="17294225" h="11269980">
                  <a:moveTo>
                    <a:pt x="14081525" y="8733342"/>
                  </a:moveTo>
                  <a:lnTo>
                    <a:pt x="14078570" y="8732871"/>
                  </a:lnTo>
                  <a:lnTo>
                    <a:pt x="14076238" y="8734638"/>
                  </a:lnTo>
                  <a:lnTo>
                    <a:pt x="14074239" y="8736548"/>
                  </a:lnTo>
                  <a:lnTo>
                    <a:pt x="14073770" y="8739504"/>
                  </a:lnTo>
                  <a:lnTo>
                    <a:pt x="14077302" y="8744167"/>
                  </a:lnTo>
                  <a:lnTo>
                    <a:pt x="14078020" y="8745263"/>
                  </a:lnTo>
                  <a:lnTo>
                    <a:pt x="14079355" y="8745832"/>
                  </a:lnTo>
                  <a:lnTo>
                    <a:pt x="14079497" y="8745498"/>
                  </a:lnTo>
                  <a:lnTo>
                    <a:pt x="14081167" y="8746210"/>
                  </a:lnTo>
                  <a:lnTo>
                    <a:pt x="14083120" y="8746254"/>
                  </a:lnTo>
                  <a:lnTo>
                    <a:pt x="14084499" y="8744870"/>
                  </a:lnTo>
                  <a:lnTo>
                    <a:pt x="14086498" y="8742960"/>
                  </a:lnTo>
                  <a:lnTo>
                    <a:pt x="14086969" y="8740005"/>
                  </a:lnTo>
                  <a:lnTo>
                    <a:pt x="14083435" y="8735341"/>
                  </a:lnTo>
                  <a:lnTo>
                    <a:pt x="14081525" y="8733342"/>
                  </a:lnTo>
                  <a:close/>
                </a:path>
                <a:path w="17294225" h="11269980">
                  <a:moveTo>
                    <a:pt x="14028325" y="8665668"/>
                  </a:moveTo>
                  <a:lnTo>
                    <a:pt x="14025369" y="8665196"/>
                  </a:lnTo>
                  <a:lnTo>
                    <a:pt x="14020704" y="8668730"/>
                  </a:lnTo>
                  <a:lnTo>
                    <a:pt x="14020233" y="8671686"/>
                  </a:lnTo>
                  <a:lnTo>
                    <a:pt x="14023767" y="8676350"/>
                  </a:lnTo>
                  <a:lnTo>
                    <a:pt x="14024484" y="8677445"/>
                  </a:lnTo>
                  <a:lnTo>
                    <a:pt x="14027489" y="8678727"/>
                  </a:lnTo>
                  <a:lnTo>
                    <a:pt x="14029442" y="8678770"/>
                  </a:lnTo>
                  <a:lnTo>
                    <a:pt x="14030822" y="8677386"/>
                  </a:lnTo>
                  <a:lnTo>
                    <a:pt x="14033154" y="8675619"/>
                  </a:lnTo>
                  <a:lnTo>
                    <a:pt x="14033627" y="8672665"/>
                  </a:lnTo>
                  <a:lnTo>
                    <a:pt x="14028325" y="8665668"/>
                  </a:lnTo>
                  <a:close/>
                </a:path>
                <a:path w="17294225" h="11269980">
                  <a:moveTo>
                    <a:pt x="13975121" y="8597992"/>
                  </a:moveTo>
                  <a:lnTo>
                    <a:pt x="13972166" y="8597521"/>
                  </a:lnTo>
                  <a:lnTo>
                    <a:pt x="13967502" y="8601055"/>
                  </a:lnTo>
                  <a:lnTo>
                    <a:pt x="13967030" y="8604011"/>
                  </a:lnTo>
                  <a:lnTo>
                    <a:pt x="13970564" y="8608674"/>
                  </a:lnTo>
                  <a:lnTo>
                    <a:pt x="13970947" y="8609627"/>
                  </a:lnTo>
                  <a:lnTo>
                    <a:pt x="13974285" y="8611051"/>
                  </a:lnTo>
                  <a:lnTo>
                    <a:pt x="13975906" y="8610952"/>
                  </a:lnTo>
                  <a:lnTo>
                    <a:pt x="13977619" y="8609711"/>
                  </a:lnTo>
                  <a:lnTo>
                    <a:pt x="13979952" y="8607944"/>
                  </a:lnTo>
                  <a:lnTo>
                    <a:pt x="13980423" y="8604988"/>
                  </a:lnTo>
                  <a:lnTo>
                    <a:pt x="13975121" y="8597992"/>
                  </a:lnTo>
                  <a:close/>
                </a:path>
                <a:path w="17294225" h="11269980">
                  <a:moveTo>
                    <a:pt x="13922204" y="8529648"/>
                  </a:moveTo>
                  <a:lnTo>
                    <a:pt x="13919248" y="8529177"/>
                  </a:lnTo>
                  <a:lnTo>
                    <a:pt x="13914584" y="8532712"/>
                  </a:lnTo>
                  <a:lnTo>
                    <a:pt x="13914114" y="8535668"/>
                  </a:lnTo>
                  <a:lnTo>
                    <a:pt x="13917647" y="8540331"/>
                  </a:lnTo>
                  <a:lnTo>
                    <a:pt x="13918029" y="8541284"/>
                  </a:lnTo>
                  <a:lnTo>
                    <a:pt x="13921367" y="8542708"/>
                  </a:lnTo>
                  <a:lnTo>
                    <a:pt x="13923130" y="8542276"/>
                  </a:lnTo>
                  <a:lnTo>
                    <a:pt x="13924701" y="8541368"/>
                  </a:lnTo>
                  <a:lnTo>
                    <a:pt x="13927032" y="8539601"/>
                  </a:lnTo>
                  <a:lnTo>
                    <a:pt x="13927505" y="8536646"/>
                  </a:lnTo>
                  <a:lnTo>
                    <a:pt x="13922204" y="8529648"/>
                  </a:lnTo>
                  <a:close/>
                </a:path>
                <a:path w="17294225" h="11269980">
                  <a:moveTo>
                    <a:pt x="13870096" y="8461257"/>
                  </a:moveTo>
                  <a:lnTo>
                    <a:pt x="13867140" y="8460785"/>
                  </a:lnTo>
                  <a:lnTo>
                    <a:pt x="13862476" y="8464319"/>
                  </a:lnTo>
                  <a:lnTo>
                    <a:pt x="13862004" y="8467275"/>
                  </a:lnTo>
                  <a:lnTo>
                    <a:pt x="13865539" y="8471939"/>
                  </a:lnTo>
                  <a:lnTo>
                    <a:pt x="13865922" y="8472892"/>
                  </a:lnTo>
                  <a:lnTo>
                    <a:pt x="13869260" y="8474315"/>
                  </a:lnTo>
                  <a:lnTo>
                    <a:pt x="13871022" y="8473884"/>
                  </a:lnTo>
                  <a:lnTo>
                    <a:pt x="13872594" y="8472976"/>
                  </a:lnTo>
                  <a:lnTo>
                    <a:pt x="13874925" y="8471208"/>
                  </a:lnTo>
                  <a:lnTo>
                    <a:pt x="13875398" y="8468253"/>
                  </a:lnTo>
                  <a:lnTo>
                    <a:pt x="13870096" y="8461257"/>
                  </a:lnTo>
                  <a:close/>
                </a:path>
                <a:path w="17294225" h="11269980">
                  <a:moveTo>
                    <a:pt x="13817939" y="8392055"/>
                  </a:moveTo>
                  <a:lnTo>
                    <a:pt x="13814983" y="8391583"/>
                  </a:lnTo>
                  <a:lnTo>
                    <a:pt x="13810320" y="8395117"/>
                  </a:lnTo>
                  <a:lnTo>
                    <a:pt x="13809849" y="8398073"/>
                  </a:lnTo>
                  <a:lnTo>
                    <a:pt x="13813382" y="8402737"/>
                  </a:lnTo>
                  <a:lnTo>
                    <a:pt x="13813764" y="8403689"/>
                  </a:lnTo>
                  <a:lnTo>
                    <a:pt x="13817103" y="8405113"/>
                  </a:lnTo>
                  <a:lnTo>
                    <a:pt x="13818866" y="8404682"/>
                  </a:lnTo>
                  <a:lnTo>
                    <a:pt x="13820436" y="8403773"/>
                  </a:lnTo>
                  <a:lnTo>
                    <a:pt x="13822768" y="8402006"/>
                  </a:lnTo>
                  <a:lnTo>
                    <a:pt x="13823241" y="8399051"/>
                  </a:lnTo>
                  <a:lnTo>
                    <a:pt x="13817939" y="8392055"/>
                  </a:lnTo>
                  <a:close/>
                </a:path>
                <a:path w="17294225" h="11269980">
                  <a:moveTo>
                    <a:pt x="13766450" y="8323137"/>
                  </a:moveTo>
                  <a:lnTo>
                    <a:pt x="13763494" y="8322666"/>
                  </a:lnTo>
                  <a:lnTo>
                    <a:pt x="13758831" y="8326200"/>
                  </a:lnTo>
                  <a:lnTo>
                    <a:pt x="13758358" y="8329154"/>
                  </a:lnTo>
                  <a:lnTo>
                    <a:pt x="13761893" y="8333820"/>
                  </a:lnTo>
                  <a:lnTo>
                    <a:pt x="13762276" y="8334772"/>
                  </a:lnTo>
                  <a:lnTo>
                    <a:pt x="13765614" y="8336196"/>
                  </a:lnTo>
                  <a:lnTo>
                    <a:pt x="13767377" y="8335764"/>
                  </a:lnTo>
                  <a:lnTo>
                    <a:pt x="13768948" y="8334856"/>
                  </a:lnTo>
                  <a:lnTo>
                    <a:pt x="13771281" y="8333089"/>
                  </a:lnTo>
                  <a:lnTo>
                    <a:pt x="13771752" y="8330135"/>
                  </a:lnTo>
                  <a:lnTo>
                    <a:pt x="13766450" y="8323137"/>
                  </a:lnTo>
                  <a:close/>
                </a:path>
                <a:path w="17294225" h="11269980">
                  <a:moveTo>
                    <a:pt x="13715246" y="8253552"/>
                  </a:moveTo>
                  <a:lnTo>
                    <a:pt x="13712291" y="8253081"/>
                  </a:lnTo>
                  <a:lnTo>
                    <a:pt x="13707627" y="8256615"/>
                  </a:lnTo>
                  <a:lnTo>
                    <a:pt x="13707155" y="8259571"/>
                  </a:lnTo>
                  <a:lnTo>
                    <a:pt x="13710689" y="8264235"/>
                  </a:lnTo>
                  <a:lnTo>
                    <a:pt x="13711072" y="8265187"/>
                  </a:lnTo>
                  <a:lnTo>
                    <a:pt x="13714411" y="8266612"/>
                  </a:lnTo>
                  <a:lnTo>
                    <a:pt x="13716173" y="8266179"/>
                  </a:lnTo>
                  <a:lnTo>
                    <a:pt x="13717744" y="8265272"/>
                  </a:lnTo>
                  <a:lnTo>
                    <a:pt x="13720076" y="8263504"/>
                  </a:lnTo>
                  <a:lnTo>
                    <a:pt x="13720548" y="8260548"/>
                  </a:lnTo>
                  <a:lnTo>
                    <a:pt x="13715246" y="8253552"/>
                  </a:lnTo>
                  <a:close/>
                </a:path>
                <a:path w="17294225" h="11269980">
                  <a:moveTo>
                    <a:pt x="13664520" y="8183776"/>
                  </a:moveTo>
                  <a:lnTo>
                    <a:pt x="13661564" y="8183305"/>
                  </a:lnTo>
                  <a:lnTo>
                    <a:pt x="13656900" y="8186840"/>
                  </a:lnTo>
                  <a:lnTo>
                    <a:pt x="13656427" y="8189795"/>
                  </a:lnTo>
                  <a:lnTo>
                    <a:pt x="13659963" y="8194459"/>
                  </a:lnTo>
                  <a:lnTo>
                    <a:pt x="13660345" y="8195411"/>
                  </a:lnTo>
                  <a:lnTo>
                    <a:pt x="13663684" y="8196835"/>
                  </a:lnTo>
                  <a:lnTo>
                    <a:pt x="13665446" y="8196403"/>
                  </a:lnTo>
                  <a:lnTo>
                    <a:pt x="13667018" y="8195495"/>
                  </a:lnTo>
                  <a:lnTo>
                    <a:pt x="13669349" y="8193728"/>
                  </a:lnTo>
                  <a:lnTo>
                    <a:pt x="13669819" y="8190773"/>
                  </a:lnTo>
                  <a:lnTo>
                    <a:pt x="13664520" y="8183776"/>
                  </a:lnTo>
                  <a:close/>
                </a:path>
                <a:path w="17294225" h="11269980">
                  <a:moveTo>
                    <a:pt x="13614124" y="8114143"/>
                  </a:moveTo>
                  <a:lnTo>
                    <a:pt x="13611168" y="8113671"/>
                  </a:lnTo>
                  <a:lnTo>
                    <a:pt x="13608978" y="8115104"/>
                  </a:lnTo>
                  <a:lnTo>
                    <a:pt x="13606981" y="8117013"/>
                  </a:lnTo>
                  <a:lnTo>
                    <a:pt x="13606509" y="8119969"/>
                  </a:lnTo>
                  <a:lnTo>
                    <a:pt x="13607942" y="8122159"/>
                  </a:lnTo>
                  <a:lnTo>
                    <a:pt x="13609710" y="8124491"/>
                  </a:lnTo>
                  <a:lnTo>
                    <a:pt x="13610091" y="8125444"/>
                  </a:lnTo>
                  <a:lnTo>
                    <a:pt x="13613430" y="8126868"/>
                  </a:lnTo>
                  <a:lnTo>
                    <a:pt x="13615193" y="8126436"/>
                  </a:lnTo>
                  <a:lnTo>
                    <a:pt x="13616765" y="8125528"/>
                  </a:lnTo>
                  <a:lnTo>
                    <a:pt x="13619096" y="8123760"/>
                  </a:lnTo>
                  <a:lnTo>
                    <a:pt x="13619235" y="8120662"/>
                  </a:lnTo>
                  <a:lnTo>
                    <a:pt x="13617801" y="8118473"/>
                  </a:lnTo>
                  <a:lnTo>
                    <a:pt x="13616033" y="8116140"/>
                  </a:lnTo>
                  <a:lnTo>
                    <a:pt x="13614124" y="8114143"/>
                  </a:lnTo>
                  <a:close/>
                </a:path>
                <a:path w="17294225" h="11269980">
                  <a:moveTo>
                    <a:pt x="13565158" y="8043933"/>
                  </a:moveTo>
                  <a:lnTo>
                    <a:pt x="13561870" y="8043319"/>
                  </a:lnTo>
                  <a:lnTo>
                    <a:pt x="13557489" y="8046187"/>
                  </a:lnTo>
                  <a:lnTo>
                    <a:pt x="13556877" y="8049476"/>
                  </a:lnTo>
                  <a:lnTo>
                    <a:pt x="13558311" y="8051666"/>
                  </a:lnTo>
                  <a:lnTo>
                    <a:pt x="13560077" y="8053998"/>
                  </a:lnTo>
                  <a:lnTo>
                    <a:pt x="13560461" y="8054951"/>
                  </a:lnTo>
                  <a:lnTo>
                    <a:pt x="13563797" y="8056374"/>
                  </a:lnTo>
                  <a:lnTo>
                    <a:pt x="13565415" y="8056275"/>
                  </a:lnTo>
                  <a:lnTo>
                    <a:pt x="13566988" y="8055368"/>
                  </a:lnTo>
                  <a:lnTo>
                    <a:pt x="13569177" y="8053934"/>
                  </a:lnTo>
                  <a:lnTo>
                    <a:pt x="13569792" y="8050645"/>
                  </a:lnTo>
                  <a:lnTo>
                    <a:pt x="13568360" y="8048456"/>
                  </a:lnTo>
                  <a:lnTo>
                    <a:pt x="13566592" y="8046123"/>
                  </a:lnTo>
                  <a:lnTo>
                    <a:pt x="13565158" y="8043933"/>
                  </a:lnTo>
                  <a:close/>
                </a:path>
                <a:path w="17294225" h="11269980">
                  <a:moveTo>
                    <a:pt x="13516144" y="7972916"/>
                  </a:moveTo>
                  <a:lnTo>
                    <a:pt x="13512855" y="7972302"/>
                  </a:lnTo>
                  <a:lnTo>
                    <a:pt x="13508475" y="7975168"/>
                  </a:lnTo>
                  <a:lnTo>
                    <a:pt x="13507862" y="7978457"/>
                  </a:lnTo>
                  <a:lnTo>
                    <a:pt x="13509296" y="7980647"/>
                  </a:lnTo>
                  <a:lnTo>
                    <a:pt x="13511062" y="7982979"/>
                  </a:lnTo>
                  <a:lnTo>
                    <a:pt x="13511445" y="7983932"/>
                  </a:lnTo>
                  <a:lnTo>
                    <a:pt x="13514784" y="7985356"/>
                  </a:lnTo>
                  <a:lnTo>
                    <a:pt x="13516403" y="7985257"/>
                  </a:lnTo>
                  <a:lnTo>
                    <a:pt x="13517975" y="7984349"/>
                  </a:lnTo>
                  <a:lnTo>
                    <a:pt x="13520164" y="7982917"/>
                  </a:lnTo>
                  <a:lnTo>
                    <a:pt x="13520778" y="7979628"/>
                  </a:lnTo>
                  <a:lnTo>
                    <a:pt x="13519345" y="7977438"/>
                  </a:lnTo>
                  <a:lnTo>
                    <a:pt x="13517578" y="7975106"/>
                  </a:lnTo>
                  <a:lnTo>
                    <a:pt x="13516144" y="7972916"/>
                  </a:lnTo>
                  <a:close/>
                </a:path>
                <a:path w="17294225" h="11269980">
                  <a:moveTo>
                    <a:pt x="13467606" y="7901705"/>
                  </a:moveTo>
                  <a:lnTo>
                    <a:pt x="13464316" y="7901093"/>
                  </a:lnTo>
                  <a:lnTo>
                    <a:pt x="13459938" y="7903958"/>
                  </a:lnTo>
                  <a:lnTo>
                    <a:pt x="13459324" y="7907248"/>
                  </a:lnTo>
                  <a:lnTo>
                    <a:pt x="13460757" y="7909438"/>
                  </a:lnTo>
                  <a:lnTo>
                    <a:pt x="13462524" y="7911770"/>
                  </a:lnTo>
                  <a:lnTo>
                    <a:pt x="13462907" y="7912723"/>
                  </a:lnTo>
                  <a:lnTo>
                    <a:pt x="13466245" y="7914147"/>
                  </a:lnTo>
                  <a:lnTo>
                    <a:pt x="13467865" y="7914048"/>
                  </a:lnTo>
                  <a:lnTo>
                    <a:pt x="13469436" y="7913140"/>
                  </a:lnTo>
                  <a:lnTo>
                    <a:pt x="13471625" y="7911706"/>
                  </a:lnTo>
                  <a:lnTo>
                    <a:pt x="13472240" y="7908418"/>
                  </a:lnTo>
                  <a:lnTo>
                    <a:pt x="13470806" y="7906228"/>
                  </a:lnTo>
                  <a:lnTo>
                    <a:pt x="13469040" y="7903896"/>
                  </a:lnTo>
                  <a:lnTo>
                    <a:pt x="13467606" y="7901705"/>
                  </a:lnTo>
                  <a:close/>
                </a:path>
                <a:path w="17294225" h="11269980">
                  <a:moveTo>
                    <a:pt x="13419353" y="7829829"/>
                  </a:moveTo>
                  <a:lnTo>
                    <a:pt x="13416063" y="7829215"/>
                  </a:lnTo>
                  <a:lnTo>
                    <a:pt x="13411685" y="7832081"/>
                  </a:lnTo>
                  <a:lnTo>
                    <a:pt x="13411071" y="7835371"/>
                  </a:lnTo>
                  <a:lnTo>
                    <a:pt x="13412503" y="7837561"/>
                  </a:lnTo>
                  <a:lnTo>
                    <a:pt x="13414270" y="7839892"/>
                  </a:lnTo>
                  <a:lnTo>
                    <a:pt x="13414987" y="7840987"/>
                  </a:lnTo>
                  <a:lnTo>
                    <a:pt x="13417992" y="7842269"/>
                  </a:lnTo>
                  <a:lnTo>
                    <a:pt x="13419611" y="7842170"/>
                  </a:lnTo>
                  <a:lnTo>
                    <a:pt x="13421182" y="7841263"/>
                  </a:lnTo>
                  <a:lnTo>
                    <a:pt x="13423372" y="7839829"/>
                  </a:lnTo>
                  <a:lnTo>
                    <a:pt x="13423987" y="7836540"/>
                  </a:lnTo>
                  <a:lnTo>
                    <a:pt x="13422554" y="7834350"/>
                  </a:lnTo>
                  <a:lnTo>
                    <a:pt x="13420786" y="7832018"/>
                  </a:lnTo>
                  <a:lnTo>
                    <a:pt x="13419353" y="7829829"/>
                  </a:lnTo>
                  <a:close/>
                </a:path>
                <a:path w="17294225" h="11269980">
                  <a:moveTo>
                    <a:pt x="13372386" y="7757710"/>
                  </a:moveTo>
                  <a:lnTo>
                    <a:pt x="13369097" y="7757096"/>
                  </a:lnTo>
                  <a:lnTo>
                    <a:pt x="13364717" y="7759964"/>
                  </a:lnTo>
                  <a:lnTo>
                    <a:pt x="13364103" y="7763252"/>
                  </a:lnTo>
                  <a:lnTo>
                    <a:pt x="13365537" y="7765442"/>
                  </a:lnTo>
                  <a:lnTo>
                    <a:pt x="13367303" y="7767774"/>
                  </a:lnTo>
                  <a:lnTo>
                    <a:pt x="13368020" y="7768870"/>
                  </a:lnTo>
                  <a:lnTo>
                    <a:pt x="13371023" y="7770150"/>
                  </a:lnTo>
                  <a:lnTo>
                    <a:pt x="13372642" y="7770052"/>
                  </a:lnTo>
                  <a:lnTo>
                    <a:pt x="13374216" y="7769145"/>
                  </a:lnTo>
                  <a:lnTo>
                    <a:pt x="13376404" y="7767712"/>
                  </a:lnTo>
                  <a:lnTo>
                    <a:pt x="13377020" y="7764422"/>
                  </a:lnTo>
                  <a:lnTo>
                    <a:pt x="13375587" y="7762233"/>
                  </a:lnTo>
                  <a:lnTo>
                    <a:pt x="13373819" y="7759900"/>
                  </a:lnTo>
                  <a:lnTo>
                    <a:pt x="13372386" y="7757710"/>
                  </a:lnTo>
                  <a:close/>
                </a:path>
                <a:path w="17294225" h="11269980">
                  <a:moveTo>
                    <a:pt x="13325846" y="7684591"/>
                  </a:moveTo>
                  <a:lnTo>
                    <a:pt x="13322556" y="7683977"/>
                  </a:lnTo>
                  <a:lnTo>
                    <a:pt x="13318176" y="7686844"/>
                  </a:lnTo>
                  <a:lnTo>
                    <a:pt x="13317632" y="7689768"/>
                  </a:lnTo>
                  <a:lnTo>
                    <a:pt x="13317563" y="7690135"/>
                  </a:lnTo>
                  <a:lnTo>
                    <a:pt x="13318996" y="7692323"/>
                  </a:lnTo>
                  <a:lnTo>
                    <a:pt x="13320620" y="7694989"/>
                  </a:lnTo>
                  <a:lnTo>
                    <a:pt x="13321338" y="7696083"/>
                  </a:lnTo>
                  <a:lnTo>
                    <a:pt x="13324343" y="7697365"/>
                  </a:lnTo>
                  <a:lnTo>
                    <a:pt x="13325959" y="7697266"/>
                  </a:lnTo>
                  <a:lnTo>
                    <a:pt x="13327533" y="7696359"/>
                  </a:lnTo>
                  <a:lnTo>
                    <a:pt x="13329723" y="7694925"/>
                  </a:lnTo>
                  <a:lnTo>
                    <a:pt x="13330269" y="7692003"/>
                  </a:lnTo>
                  <a:lnTo>
                    <a:pt x="13330338" y="7691637"/>
                  </a:lnTo>
                  <a:lnTo>
                    <a:pt x="13328904" y="7689447"/>
                  </a:lnTo>
                  <a:lnTo>
                    <a:pt x="13327279" y="7686781"/>
                  </a:lnTo>
                  <a:lnTo>
                    <a:pt x="13325846" y="7684591"/>
                  </a:lnTo>
                  <a:close/>
                </a:path>
                <a:path w="17294225" h="11269980">
                  <a:moveTo>
                    <a:pt x="13280308" y="7611899"/>
                  </a:moveTo>
                  <a:lnTo>
                    <a:pt x="13277018" y="7611285"/>
                  </a:lnTo>
                  <a:lnTo>
                    <a:pt x="13274827" y="7612718"/>
                  </a:lnTo>
                  <a:lnTo>
                    <a:pt x="13272305" y="7614010"/>
                  </a:lnTo>
                  <a:lnTo>
                    <a:pt x="13271691" y="7617299"/>
                  </a:lnTo>
                  <a:lnTo>
                    <a:pt x="13273124" y="7619487"/>
                  </a:lnTo>
                  <a:lnTo>
                    <a:pt x="13274749" y="7622154"/>
                  </a:lnTo>
                  <a:lnTo>
                    <a:pt x="13275466" y="7623249"/>
                  </a:lnTo>
                  <a:lnTo>
                    <a:pt x="13277134" y="7623960"/>
                  </a:lnTo>
                  <a:lnTo>
                    <a:pt x="13276992" y="7624294"/>
                  </a:lnTo>
                  <a:lnTo>
                    <a:pt x="13278327" y="7624864"/>
                  </a:lnTo>
                  <a:lnTo>
                    <a:pt x="13279948" y="7624766"/>
                  </a:lnTo>
                  <a:lnTo>
                    <a:pt x="13281519" y="7623858"/>
                  </a:lnTo>
                  <a:lnTo>
                    <a:pt x="13284043" y="7622568"/>
                  </a:lnTo>
                  <a:lnTo>
                    <a:pt x="13284656" y="7619279"/>
                  </a:lnTo>
                  <a:lnTo>
                    <a:pt x="13283223" y="7617089"/>
                  </a:lnTo>
                  <a:lnTo>
                    <a:pt x="13281598" y="7614422"/>
                  </a:lnTo>
                  <a:lnTo>
                    <a:pt x="13280308" y="7611899"/>
                  </a:lnTo>
                  <a:close/>
                </a:path>
                <a:path w="17294225" h="11269980">
                  <a:moveTo>
                    <a:pt x="13235196" y="7538205"/>
                  </a:moveTo>
                  <a:lnTo>
                    <a:pt x="13231906" y="7537591"/>
                  </a:lnTo>
                  <a:lnTo>
                    <a:pt x="13229717" y="7539025"/>
                  </a:lnTo>
                  <a:lnTo>
                    <a:pt x="13227193" y="7540316"/>
                  </a:lnTo>
                  <a:lnTo>
                    <a:pt x="13226579" y="7543605"/>
                  </a:lnTo>
                  <a:lnTo>
                    <a:pt x="13228012" y="7545793"/>
                  </a:lnTo>
                  <a:lnTo>
                    <a:pt x="13229637" y="7548460"/>
                  </a:lnTo>
                  <a:lnTo>
                    <a:pt x="13229878" y="7549746"/>
                  </a:lnTo>
                  <a:lnTo>
                    <a:pt x="13233216" y="7551170"/>
                  </a:lnTo>
                  <a:lnTo>
                    <a:pt x="13234836" y="7551072"/>
                  </a:lnTo>
                  <a:lnTo>
                    <a:pt x="13236408" y="7550164"/>
                  </a:lnTo>
                  <a:lnTo>
                    <a:pt x="13238931" y="7548874"/>
                  </a:lnTo>
                  <a:lnTo>
                    <a:pt x="13239545" y="7545585"/>
                  </a:lnTo>
                  <a:lnTo>
                    <a:pt x="13238111" y="7543395"/>
                  </a:lnTo>
                  <a:lnTo>
                    <a:pt x="13236487" y="7540729"/>
                  </a:lnTo>
                  <a:lnTo>
                    <a:pt x="13235196" y="7538205"/>
                  </a:lnTo>
                  <a:close/>
                </a:path>
                <a:path w="17294225" h="11269980">
                  <a:moveTo>
                    <a:pt x="13190561" y="7464320"/>
                  </a:moveTo>
                  <a:lnTo>
                    <a:pt x="13187272" y="7463706"/>
                  </a:lnTo>
                  <a:lnTo>
                    <a:pt x="13185082" y="7465140"/>
                  </a:lnTo>
                  <a:lnTo>
                    <a:pt x="13182558" y="7466431"/>
                  </a:lnTo>
                  <a:lnTo>
                    <a:pt x="13181944" y="7469720"/>
                  </a:lnTo>
                  <a:lnTo>
                    <a:pt x="13183378" y="7471909"/>
                  </a:lnTo>
                  <a:lnTo>
                    <a:pt x="13185003" y="7474575"/>
                  </a:lnTo>
                  <a:lnTo>
                    <a:pt x="13185244" y="7475862"/>
                  </a:lnTo>
                  <a:lnTo>
                    <a:pt x="13188247" y="7477143"/>
                  </a:lnTo>
                  <a:lnTo>
                    <a:pt x="13189868" y="7477045"/>
                  </a:lnTo>
                  <a:lnTo>
                    <a:pt x="13191438" y="7476136"/>
                  </a:lnTo>
                  <a:lnTo>
                    <a:pt x="13193962" y="7474846"/>
                  </a:lnTo>
                  <a:lnTo>
                    <a:pt x="13194576" y="7471557"/>
                  </a:lnTo>
                  <a:lnTo>
                    <a:pt x="13193143" y="7469368"/>
                  </a:lnTo>
                  <a:lnTo>
                    <a:pt x="13190561" y="7464320"/>
                  </a:lnTo>
                  <a:close/>
                </a:path>
                <a:path w="17294225" h="11269980">
                  <a:moveTo>
                    <a:pt x="13147071" y="7390528"/>
                  </a:moveTo>
                  <a:lnTo>
                    <a:pt x="13144257" y="7389723"/>
                  </a:lnTo>
                  <a:lnTo>
                    <a:pt x="13141733" y="7391014"/>
                  </a:lnTo>
                  <a:lnTo>
                    <a:pt x="13139544" y="7392448"/>
                  </a:lnTo>
                  <a:lnTo>
                    <a:pt x="13138737" y="7395261"/>
                  </a:lnTo>
                  <a:lnTo>
                    <a:pt x="13141321" y="7400307"/>
                  </a:lnTo>
                  <a:lnTo>
                    <a:pt x="13141562" y="7401595"/>
                  </a:lnTo>
                  <a:lnTo>
                    <a:pt x="13144899" y="7403018"/>
                  </a:lnTo>
                  <a:lnTo>
                    <a:pt x="13146519" y="7402919"/>
                  </a:lnTo>
                  <a:lnTo>
                    <a:pt x="13148090" y="7402012"/>
                  </a:lnTo>
                  <a:lnTo>
                    <a:pt x="13150279" y="7400578"/>
                  </a:lnTo>
                  <a:lnTo>
                    <a:pt x="13151086" y="7397766"/>
                  </a:lnTo>
                  <a:lnTo>
                    <a:pt x="13148503" y="7392718"/>
                  </a:lnTo>
                  <a:lnTo>
                    <a:pt x="13147071" y="7390528"/>
                  </a:lnTo>
                  <a:close/>
                </a:path>
                <a:path w="17294225" h="11269980">
                  <a:moveTo>
                    <a:pt x="13103863" y="7316069"/>
                  </a:moveTo>
                  <a:lnTo>
                    <a:pt x="13101049" y="7315264"/>
                  </a:lnTo>
                  <a:lnTo>
                    <a:pt x="13098527" y="7316554"/>
                  </a:lnTo>
                  <a:lnTo>
                    <a:pt x="13096336" y="7317988"/>
                  </a:lnTo>
                  <a:lnTo>
                    <a:pt x="13095532" y="7320802"/>
                  </a:lnTo>
                  <a:lnTo>
                    <a:pt x="13098114" y="7325848"/>
                  </a:lnTo>
                  <a:lnTo>
                    <a:pt x="13098354" y="7327135"/>
                  </a:lnTo>
                  <a:lnTo>
                    <a:pt x="13100357" y="7327989"/>
                  </a:lnTo>
                  <a:lnTo>
                    <a:pt x="13100499" y="7327655"/>
                  </a:lnTo>
                  <a:lnTo>
                    <a:pt x="13101835" y="7328225"/>
                  </a:lnTo>
                  <a:lnTo>
                    <a:pt x="13103313" y="7328461"/>
                  </a:lnTo>
                  <a:lnTo>
                    <a:pt x="13104884" y="7327552"/>
                  </a:lnTo>
                  <a:lnTo>
                    <a:pt x="13107074" y="7326120"/>
                  </a:lnTo>
                  <a:lnTo>
                    <a:pt x="13107878" y="7323306"/>
                  </a:lnTo>
                  <a:lnTo>
                    <a:pt x="13105296" y="7318259"/>
                  </a:lnTo>
                  <a:lnTo>
                    <a:pt x="13103863" y="7316069"/>
                  </a:lnTo>
                  <a:close/>
                </a:path>
                <a:path w="17294225" h="11269980">
                  <a:moveTo>
                    <a:pt x="13062085" y="7241036"/>
                  </a:moveTo>
                  <a:lnTo>
                    <a:pt x="13059272" y="7240230"/>
                  </a:lnTo>
                  <a:lnTo>
                    <a:pt x="13054225" y="7242811"/>
                  </a:lnTo>
                  <a:lnTo>
                    <a:pt x="13053421" y="7245626"/>
                  </a:lnTo>
                  <a:lnTo>
                    <a:pt x="13056002" y="7250673"/>
                  </a:lnTo>
                  <a:lnTo>
                    <a:pt x="13056243" y="7251960"/>
                  </a:lnTo>
                  <a:lnTo>
                    <a:pt x="13059580" y="7253383"/>
                  </a:lnTo>
                  <a:lnTo>
                    <a:pt x="13061059" y="7253618"/>
                  </a:lnTo>
                  <a:lnTo>
                    <a:pt x="13062630" y="7252711"/>
                  </a:lnTo>
                  <a:lnTo>
                    <a:pt x="13065153" y="7251419"/>
                  </a:lnTo>
                  <a:lnTo>
                    <a:pt x="13065958" y="7248606"/>
                  </a:lnTo>
                  <a:lnTo>
                    <a:pt x="13062085" y="7241036"/>
                  </a:lnTo>
                  <a:close/>
                </a:path>
                <a:path w="17294225" h="11269980">
                  <a:moveTo>
                    <a:pt x="13019782" y="7165384"/>
                  </a:moveTo>
                  <a:lnTo>
                    <a:pt x="13016970" y="7164578"/>
                  </a:lnTo>
                  <a:lnTo>
                    <a:pt x="13011922" y="7167160"/>
                  </a:lnTo>
                  <a:lnTo>
                    <a:pt x="13011117" y="7169972"/>
                  </a:lnTo>
                  <a:lnTo>
                    <a:pt x="13013698" y="7175020"/>
                  </a:lnTo>
                  <a:lnTo>
                    <a:pt x="13014273" y="7176449"/>
                  </a:lnTo>
                  <a:lnTo>
                    <a:pt x="13017278" y="7177731"/>
                  </a:lnTo>
                  <a:lnTo>
                    <a:pt x="13018897" y="7177632"/>
                  </a:lnTo>
                  <a:lnTo>
                    <a:pt x="13020326" y="7177058"/>
                  </a:lnTo>
                  <a:lnTo>
                    <a:pt x="13022850" y="7175766"/>
                  </a:lnTo>
                  <a:lnTo>
                    <a:pt x="13023655" y="7172954"/>
                  </a:lnTo>
                  <a:lnTo>
                    <a:pt x="13019782" y="7165384"/>
                  </a:lnTo>
                  <a:close/>
                </a:path>
                <a:path w="17294225" h="11269980">
                  <a:moveTo>
                    <a:pt x="12978766" y="7089490"/>
                  </a:moveTo>
                  <a:lnTo>
                    <a:pt x="12975952" y="7088685"/>
                  </a:lnTo>
                  <a:lnTo>
                    <a:pt x="12970905" y="7091268"/>
                  </a:lnTo>
                  <a:lnTo>
                    <a:pt x="12970100" y="7094080"/>
                  </a:lnTo>
                  <a:lnTo>
                    <a:pt x="12972683" y="7099127"/>
                  </a:lnTo>
                  <a:lnTo>
                    <a:pt x="12973257" y="7100555"/>
                  </a:lnTo>
                  <a:lnTo>
                    <a:pt x="12976260" y="7101837"/>
                  </a:lnTo>
                  <a:lnTo>
                    <a:pt x="12977882" y="7101740"/>
                  </a:lnTo>
                  <a:lnTo>
                    <a:pt x="12979310" y="7101166"/>
                  </a:lnTo>
                  <a:lnTo>
                    <a:pt x="12981833" y="7099875"/>
                  </a:lnTo>
                  <a:lnTo>
                    <a:pt x="12982638" y="7097062"/>
                  </a:lnTo>
                  <a:lnTo>
                    <a:pt x="12978766" y="7089490"/>
                  </a:lnTo>
                  <a:close/>
                </a:path>
                <a:path w="17294225" h="11269980">
                  <a:moveTo>
                    <a:pt x="12938559" y="7013549"/>
                  </a:moveTo>
                  <a:lnTo>
                    <a:pt x="12935746" y="7012743"/>
                  </a:lnTo>
                  <a:lnTo>
                    <a:pt x="12930699" y="7015325"/>
                  </a:lnTo>
                  <a:lnTo>
                    <a:pt x="12929894" y="7018139"/>
                  </a:lnTo>
                  <a:lnTo>
                    <a:pt x="12932475" y="7023186"/>
                  </a:lnTo>
                  <a:lnTo>
                    <a:pt x="12933192" y="7024281"/>
                  </a:lnTo>
                  <a:lnTo>
                    <a:pt x="12935053" y="7025470"/>
                  </a:lnTo>
                  <a:lnTo>
                    <a:pt x="12936053" y="7025897"/>
                  </a:lnTo>
                  <a:lnTo>
                    <a:pt x="12937675" y="7025799"/>
                  </a:lnTo>
                  <a:lnTo>
                    <a:pt x="12939103" y="7025224"/>
                  </a:lnTo>
                  <a:lnTo>
                    <a:pt x="12941627" y="7023933"/>
                  </a:lnTo>
                  <a:lnTo>
                    <a:pt x="12942432" y="7021119"/>
                  </a:lnTo>
                  <a:lnTo>
                    <a:pt x="12938559" y="7013549"/>
                  </a:lnTo>
                  <a:close/>
                </a:path>
                <a:path w="17294225" h="11269980">
                  <a:moveTo>
                    <a:pt x="12899306" y="6937225"/>
                  </a:moveTo>
                  <a:lnTo>
                    <a:pt x="12896158" y="6936277"/>
                  </a:lnTo>
                  <a:lnTo>
                    <a:pt x="12893634" y="6937568"/>
                  </a:lnTo>
                  <a:lnTo>
                    <a:pt x="12891254" y="6938525"/>
                  </a:lnTo>
                  <a:lnTo>
                    <a:pt x="12896466" y="6949429"/>
                  </a:lnTo>
                  <a:lnTo>
                    <a:pt x="12898087" y="6949331"/>
                  </a:lnTo>
                  <a:lnTo>
                    <a:pt x="12901896" y="6947799"/>
                  </a:lnTo>
                  <a:lnTo>
                    <a:pt x="12902845" y="6944653"/>
                  </a:lnTo>
                  <a:lnTo>
                    <a:pt x="12900262" y="6939606"/>
                  </a:lnTo>
                  <a:lnTo>
                    <a:pt x="12899306" y="6937225"/>
                  </a:lnTo>
                  <a:close/>
                </a:path>
                <a:path w="17294225" h="11269980">
                  <a:moveTo>
                    <a:pt x="12860193" y="6860566"/>
                  </a:moveTo>
                  <a:lnTo>
                    <a:pt x="12857188" y="6859284"/>
                  </a:lnTo>
                  <a:lnTo>
                    <a:pt x="12854666" y="6860575"/>
                  </a:lnTo>
                  <a:lnTo>
                    <a:pt x="12852284" y="6861532"/>
                  </a:lnTo>
                  <a:lnTo>
                    <a:pt x="12857497" y="6872437"/>
                  </a:lnTo>
                  <a:lnTo>
                    <a:pt x="12859117" y="6872338"/>
                  </a:lnTo>
                  <a:lnTo>
                    <a:pt x="12862927" y="6870807"/>
                  </a:lnTo>
                  <a:lnTo>
                    <a:pt x="12863875" y="6867660"/>
                  </a:lnTo>
                  <a:lnTo>
                    <a:pt x="12861293" y="6862613"/>
                  </a:lnTo>
                  <a:lnTo>
                    <a:pt x="12860193" y="6860566"/>
                  </a:lnTo>
                  <a:close/>
                </a:path>
                <a:path w="17294225" h="11269980">
                  <a:moveTo>
                    <a:pt x="12822510" y="6783333"/>
                  </a:moveTo>
                  <a:lnTo>
                    <a:pt x="12819506" y="6782052"/>
                  </a:lnTo>
                  <a:lnTo>
                    <a:pt x="12816982" y="6783343"/>
                  </a:lnTo>
                  <a:lnTo>
                    <a:pt x="12814600" y="6784299"/>
                  </a:lnTo>
                  <a:lnTo>
                    <a:pt x="12813320" y="6787305"/>
                  </a:lnTo>
                  <a:lnTo>
                    <a:pt x="12815902" y="6792351"/>
                  </a:lnTo>
                  <a:lnTo>
                    <a:pt x="12816618" y="6793446"/>
                  </a:lnTo>
                  <a:lnTo>
                    <a:pt x="12818478" y="6794634"/>
                  </a:lnTo>
                  <a:lnTo>
                    <a:pt x="12818336" y="6794968"/>
                  </a:lnTo>
                  <a:lnTo>
                    <a:pt x="12819337" y="6795396"/>
                  </a:lnTo>
                  <a:lnTo>
                    <a:pt x="12820958" y="6795298"/>
                  </a:lnTo>
                  <a:lnTo>
                    <a:pt x="12824767" y="6793765"/>
                  </a:lnTo>
                  <a:lnTo>
                    <a:pt x="12826049" y="6790761"/>
                  </a:lnTo>
                  <a:lnTo>
                    <a:pt x="12823467" y="6785714"/>
                  </a:lnTo>
                  <a:lnTo>
                    <a:pt x="12822510" y="6783333"/>
                  </a:lnTo>
                  <a:close/>
                </a:path>
                <a:path w="17294225" h="11269980">
                  <a:moveTo>
                    <a:pt x="12784968" y="6705767"/>
                  </a:moveTo>
                  <a:lnTo>
                    <a:pt x="12781966" y="6704486"/>
                  </a:lnTo>
                  <a:lnTo>
                    <a:pt x="12779442" y="6705777"/>
                  </a:lnTo>
                  <a:lnTo>
                    <a:pt x="12777060" y="6706733"/>
                  </a:lnTo>
                  <a:lnTo>
                    <a:pt x="12775779" y="6709738"/>
                  </a:lnTo>
                  <a:lnTo>
                    <a:pt x="12778360" y="6714785"/>
                  </a:lnTo>
                  <a:lnTo>
                    <a:pt x="12779077" y="6715880"/>
                  </a:lnTo>
                  <a:lnTo>
                    <a:pt x="12780937" y="6717068"/>
                  </a:lnTo>
                  <a:lnTo>
                    <a:pt x="12780795" y="6717401"/>
                  </a:lnTo>
                  <a:lnTo>
                    <a:pt x="12781796" y="6717829"/>
                  </a:lnTo>
                  <a:lnTo>
                    <a:pt x="12783417" y="6717731"/>
                  </a:lnTo>
                  <a:lnTo>
                    <a:pt x="12787227" y="6716200"/>
                  </a:lnTo>
                  <a:lnTo>
                    <a:pt x="12788509" y="6713195"/>
                  </a:lnTo>
                  <a:lnTo>
                    <a:pt x="12785926" y="6708147"/>
                  </a:lnTo>
                  <a:lnTo>
                    <a:pt x="12784968" y="6705767"/>
                  </a:lnTo>
                  <a:close/>
                </a:path>
                <a:path w="17294225" h="11269980">
                  <a:moveTo>
                    <a:pt x="12747905" y="6628009"/>
                  </a:moveTo>
                  <a:lnTo>
                    <a:pt x="12744901" y="6626727"/>
                  </a:lnTo>
                  <a:lnTo>
                    <a:pt x="12742377" y="6628019"/>
                  </a:lnTo>
                  <a:lnTo>
                    <a:pt x="12739997" y="6628975"/>
                  </a:lnTo>
                  <a:lnTo>
                    <a:pt x="12738714" y="6631980"/>
                  </a:lnTo>
                  <a:lnTo>
                    <a:pt x="12741296" y="6637026"/>
                  </a:lnTo>
                  <a:lnTo>
                    <a:pt x="12741679" y="6637979"/>
                  </a:lnTo>
                  <a:lnTo>
                    <a:pt x="12743873" y="6639310"/>
                  </a:lnTo>
                  <a:lnTo>
                    <a:pt x="12743731" y="6639644"/>
                  </a:lnTo>
                  <a:lnTo>
                    <a:pt x="12745065" y="6640213"/>
                  </a:lnTo>
                  <a:lnTo>
                    <a:pt x="12746352" y="6639972"/>
                  </a:lnTo>
                  <a:lnTo>
                    <a:pt x="12750162" y="6638441"/>
                  </a:lnTo>
                  <a:lnTo>
                    <a:pt x="12751445" y="6635437"/>
                  </a:lnTo>
                  <a:lnTo>
                    <a:pt x="12748861" y="6630390"/>
                  </a:lnTo>
                  <a:lnTo>
                    <a:pt x="12747905" y="6628009"/>
                  </a:lnTo>
                  <a:close/>
                </a:path>
                <a:path w="17294225" h="11269980">
                  <a:moveTo>
                    <a:pt x="12711459" y="6549725"/>
                  </a:moveTo>
                  <a:lnTo>
                    <a:pt x="12708455" y="6548444"/>
                  </a:lnTo>
                  <a:lnTo>
                    <a:pt x="12705931" y="6549735"/>
                  </a:lnTo>
                  <a:lnTo>
                    <a:pt x="12703549" y="6550692"/>
                  </a:lnTo>
                  <a:lnTo>
                    <a:pt x="12702269" y="6553697"/>
                  </a:lnTo>
                  <a:lnTo>
                    <a:pt x="12704851" y="6558743"/>
                  </a:lnTo>
                  <a:lnTo>
                    <a:pt x="12705091" y="6560030"/>
                  </a:lnTo>
                  <a:lnTo>
                    <a:pt x="12707285" y="6561360"/>
                  </a:lnTo>
                  <a:lnTo>
                    <a:pt x="12708287" y="6561787"/>
                  </a:lnTo>
                  <a:lnTo>
                    <a:pt x="12709573" y="6561547"/>
                  </a:lnTo>
                  <a:lnTo>
                    <a:pt x="12711002" y="6560974"/>
                  </a:lnTo>
                  <a:lnTo>
                    <a:pt x="12713716" y="6560158"/>
                  </a:lnTo>
                  <a:lnTo>
                    <a:pt x="12714998" y="6557153"/>
                  </a:lnTo>
                  <a:lnTo>
                    <a:pt x="12712416" y="6552107"/>
                  </a:lnTo>
                  <a:lnTo>
                    <a:pt x="12711459" y="6549725"/>
                  </a:lnTo>
                  <a:close/>
                </a:path>
                <a:path w="17294225" h="11269980">
                  <a:moveTo>
                    <a:pt x="12675824" y="6471393"/>
                  </a:moveTo>
                  <a:lnTo>
                    <a:pt x="12672819" y="6470111"/>
                  </a:lnTo>
                  <a:lnTo>
                    <a:pt x="12670295" y="6471402"/>
                  </a:lnTo>
                  <a:lnTo>
                    <a:pt x="12667581" y="6472218"/>
                  </a:lnTo>
                  <a:lnTo>
                    <a:pt x="12666299" y="6475222"/>
                  </a:lnTo>
                  <a:lnTo>
                    <a:pt x="12668880" y="6480269"/>
                  </a:lnTo>
                  <a:lnTo>
                    <a:pt x="12669121" y="6481556"/>
                  </a:lnTo>
                  <a:lnTo>
                    <a:pt x="12671315" y="6482885"/>
                  </a:lnTo>
                  <a:lnTo>
                    <a:pt x="12672651" y="6483455"/>
                  </a:lnTo>
                  <a:lnTo>
                    <a:pt x="12673794" y="6483549"/>
                  </a:lnTo>
                  <a:lnTo>
                    <a:pt x="12675223" y="6482975"/>
                  </a:lnTo>
                  <a:lnTo>
                    <a:pt x="12677939" y="6482160"/>
                  </a:lnTo>
                  <a:lnTo>
                    <a:pt x="12679220" y="6479156"/>
                  </a:lnTo>
                  <a:lnTo>
                    <a:pt x="12676638" y="6474108"/>
                  </a:lnTo>
                  <a:lnTo>
                    <a:pt x="12675824" y="6471393"/>
                  </a:lnTo>
                  <a:close/>
                </a:path>
                <a:path w="17294225" h="11269980">
                  <a:moveTo>
                    <a:pt x="12640188" y="6393061"/>
                  </a:moveTo>
                  <a:lnTo>
                    <a:pt x="12637183" y="6391780"/>
                  </a:lnTo>
                  <a:lnTo>
                    <a:pt x="12634660" y="6393071"/>
                  </a:lnTo>
                  <a:lnTo>
                    <a:pt x="12631944" y="6393886"/>
                  </a:lnTo>
                  <a:lnTo>
                    <a:pt x="12630663" y="6396889"/>
                  </a:lnTo>
                  <a:lnTo>
                    <a:pt x="12633245" y="6401936"/>
                  </a:lnTo>
                  <a:lnTo>
                    <a:pt x="12633485" y="6403223"/>
                  </a:lnTo>
                  <a:lnTo>
                    <a:pt x="12635679" y="6404553"/>
                  </a:lnTo>
                  <a:lnTo>
                    <a:pt x="12637014" y="6405123"/>
                  </a:lnTo>
                  <a:lnTo>
                    <a:pt x="12638158" y="6405217"/>
                  </a:lnTo>
                  <a:lnTo>
                    <a:pt x="12639587" y="6404642"/>
                  </a:lnTo>
                  <a:lnTo>
                    <a:pt x="12642303" y="6403827"/>
                  </a:lnTo>
                  <a:lnTo>
                    <a:pt x="12643584" y="6400823"/>
                  </a:lnTo>
                  <a:lnTo>
                    <a:pt x="12641001" y="6395776"/>
                  </a:lnTo>
                  <a:lnTo>
                    <a:pt x="12640188" y="6393061"/>
                  </a:lnTo>
                  <a:close/>
                </a:path>
                <a:path w="17294225" h="11269980">
                  <a:moveTo>
                    <a:pt x="12605028" y="6314538"/>
                  </a:moveTo>
                  <a:lnTo>
                    <a:pt x="12602024" y="6313257"/>
                  </a:lnTo>
                  <a:lnTo>
                    <a:pt x="12599500" y="6314547"/>
                  </a:lnTo>
                  <a:lnTo>
                    <a:pt x="12596785" y="6315362"/>
                  </a:lnTo>
                  <a:lnTo>
                    <a:pt x="12595503" y="6318366"/>
                  </a:lnTo>
                  <a:lnTo>
                    <a:pt x="12598086" y="6323413"/>
                  </a:lnTo>
                  <a:lnTo>
                    <a:pt x="12598326" y="6324699"/>
                  </a:lnTo>
                  <a:lnTo>
                    <a:pt x="12600520" y="6326030"/>
                  </a:lnTo>
                  <a:lnTo>
                    <a:pt x="12601856" y="6326599"/>
                  </a:lnTo>
                  <a:lnTo>
                    <a:pt x="12603000" y="6326693"/>
                  </a:lnTo>
                  <a:lnTo>
                    <a:pt x="12604428" y="6326118"/>
                  </a:lnTo>
                  <a:lnTo>
                    <a:pt x="12607143" y="6325304"/>
                  </a:lnTo>
                  <a:lnTo>
                    <a:pt x="12608425" y="6322299"/>
                  </a:lnTo>
                  <a:lnTo>
                    <a:pt x="12605843" y="6317253"/>
                  </a:lnTo>
                  <a:lnTo>
                    <a:pt x="12605028" y="6314538"/>
                  </a:lnTo>
                  <a:close/>
                </a:path>
                <a:path w="17294225" h="11269980">
                  <a:moveTo>
                    <a:pt x="12570011" y="6235679"/>
                  </a:moveTo>
                  <a:lnTo>
                    <a:pt x="12567007" y="6234398"/>
                  </a:lnTo>
                  <a:lnTo>
                    <a:pt x="12564483" y="6235689"/>
                  </a:lnTo>
                  <a:lnTo>
                    <a:pt x="12561769" y="6236504"/>
                  </a:lnTo>
                  <a:lnTo>
                    <a:pt x="12560487" y="6239510"/>
                  </a:lnTo>
                  <a:lnTo>
                    <a:pt x="12563069" y="6244556"/>
                  </a:lnTo>
                  <a:lnTo>
                    <a:pt x="12563309" y="6245842"/>
                  </a:lnTo>
                  <a:lnTo>
                    <a:pt x="12565503" y="6247172"/>
                  </a:lnTo>
                  <a:lnTo>
                    <a:pt x="12566839" y="6247741"/>
                  </a:lnTo>
                  <a:lnTo>
                    <a:pt x="12567983" y="6247836"/>
                  </a:lnTo>
                  <a:lnTo>
                    <a:pt x="12569411" y="6247262"/>
                  </a:lnTo>
                  <a:lnTo>
                    <a:pt x="12572127" y="6246447"/>
                  </a:lnTo>
                  <a:lnTo>
                    <a:pt x="12573408" y="6243443"/>
                  </a:lnTo>
                  <a:lnTo>
                    <a:pt x="12570825" y="6238394"/>
                  </a:lnTo>
                  <a:lnTo>
                    <a:pt x="12570011" y="6235679"/>
                  </a:lnTo>
                  <a:close/>
                </a:path>
                <a:path w="17294225" h="11269980">
                  <a:moveTo>
                    <a:pt x="12534993" y="6156822"/>
                  </a:moveTo>
                  <a:lnTo>
                    <a:pt x="12531990" y="6155541"/>
                  </a:lnTo>
                  <a:lnTo>
                    <a:pt x="12529465" y="6156832"/>
                  </a:lnTo>
                  <a:lnTo>
                    <a:pt x="12526750" y="6157647"/>
                  </a:lnTo>
                  <a:lnTo>
                    <a:pt x="12525469" y="6160651"/>
                  </a:lnTo>
                  <a:lnTo>
                    <a:pt x="12528050" y="6165697"/>
                  </a:lnTo>
                  <a:lnTo>
                    <a:pt x="12528291" y="6166984"/>
                  </a:lnTo>
                  <a:lnTo>
                    <a:pt x="12530486" y="6168315"/>
                  </a:lnTo>
                  <a:lnTo>
                    <a:pt x="12530343" y="6168649"/>
                  </a:lnTo>
                  <a:lnTo>
                    <a:pt x="12531679" y="6169218"/>
                  </a:lnTo>
                  <a:lnTo>
                    <a:pt x="12532823" y="6169312"/>
                  </a:lnTo>
                  <a:lnTo>
                    <a:pt x="12534251" y="6168737"/>
                  </a:lnTo>
                  <a:lnTo>
                    <a:pt x="12536966" y="6167922"/>
                  </a:lnTo>
                  <a:lnTo>
                    <a:pt x="12538248" y="6164918"/>
                  </a:lnTo>
                  <a:lnTo>
                    <a:pt x="12536956" y="6162394"/>
                  </a:lnTo>
                  <a:lnTo>
                    <a:pt x="12535808" y="6159538"/>
                  </a:lnTo>
                  <a:lnTo>
                    <a:pt x="12534993" y="6156822"/>
                  </a:lnTo>
                  <a:close/>
                </a:path>
                <a:path w="17294225" h="11269980">
                  <a:moveTo>
                    <a:pt x="12500310" y="6078108"/>
                  </a:moveTo>
                  <a:lnTo>
                    <a:pt x="12497497" y="6077303"/>
                  </a:lnTo>
                  <a:lnTo>
                    <a:pt x="12492068" y="6078932"/>
                  </a:lnTo>
                  <a:lnTo>
                    <a:pt x="12490787" y="6081936"/>
                  </a:lnTo>
                  <a:lnTo>
                    <a:pt x="12493368" y="6086983"/>
                  </a:lnTo>
                  <a:lnTo>
                    <a:pt x="12493608" y="6088270"/>
                  </a:lnTo>
                  <a:lnTo>
                    <a:pt x="12495802" y="6089600"/>
                  </a:lnTo>
                  <a:lnTo>
                    <a:pt x="12497138" y="6090170"/>
                  </a:lnTo>
                  <a:lnTo>
                    <a:pt x="12498282" y="6090263"/>
                  </a:lnTo>
                  <a:lnTo>
                    <a:pt x="12499711" y="6089689"/>
                  </a:lnTo>
                  <a:lnTo>
                    <a:pt x="12502426" y="6088874"/>
                  </a:lnTo>
                  <a:lnTo>
                    <a:pt x="12503708" y="6085870"/>
                  </a:lnTo>
                  <a:lnTo>
                    <a:pt x="12501125" y="6080822"/>
                  </a:lnTo>
                  <a:lnTo>
                    <a:pt x="12500310" y="6078108"/>
                  </a:lnTo>
                  <a:close/>
                </a:path>
                <a:path w="17294225" h="11269980">
                  <a:moveTo>
                    <a:pt x="12465150" y="5999584"/>
                  </a:moveTo>
                  <a:lnTo>
                    <a:pt x="12462146" y="5998302"/>
                  </a:lnTo>
                  <a:lnTo>
                    <a:pt x="12459622" y="5999594"/>
                  </a:lnTo>
                  <a:lnTo>
                    <a:pt x="12456907" y="6000407"/>
                  </a:lnTo>
                  <a:lnTo>
                    <a:pt x="12455625" y="6003412"/>
                  </a:lnTo>
                  <a:lnTo>
                    <a:pt x="12458208" y="6008459"/>
                  </a:lnTo>
                  <a:lnTo>
                    <a:pt x="12458448" y="6009745"/>
                  </a:lnTo>
                  <a:lnTo>
                    <a:pt x="12460643" y="6011076"/>
                  </a:lnTo>
                  <a:lnTo>
                    <a:pt x="12461978" y="6011646"/>
                  </a:lnTo>
                  <a:lnTo>
                    <a:pt x="12463122" y="6011739"/>
                  </a:lnTo>
                  <a:lnTo>
                    <a:pt x="12464551" y="6011165"/>
                  </a:lnTo>
                  <a:lnTo>
                    <a:pt x="12467266" y="6010350"/>
                  </a:lnTo>
                  <a:lnTo>
                    <a:pt x="12468547" y="6007346"/>
                  </a:lnTo>
                  <a:lnTo>
                    <a:pt x="12465965" y="6002299"/>
                  </a:lnTo>
                  <a:lnTo>
                    <a:pt x="12465150" y="5999584"/>
                  </a:lnTo>
                  <a:close/>
                </a:path>
                <a:path w="17294225" h="11269980">
                  <a:moveTo>
                    <a:pt x="12429657" y="5920917"/>
                  </a:moveTo>
                  <a:lnTo>
                    <a:pt x="12426653" y="5919636"/>
                  </a:lnTo>
                  <a:lnTo>
                    <a:pt x="12424129" y="5920927"/>
                  </a:lnTo>
                  <a:lnTo>
                    <a:pt x="12421414" y="5921742"/>
                  </a:lnTo>
                  <a:lnTo>
                    <a:pt x="12420133" y="5924746"/>
                  </a:lnTo>
                  <a:lnTo>
                    <a:pt x="12422715" y="5929793"/>
                  </a:lnTo>
                  <a:lnTo>
                    <a:pt x="12422955" y="5931079"/>
                  </a:lnTo>
                  <a:lnTo>
                    <a:pt x="12425149" y="5932410"/>
                  </a:lnTo>
                  <a:lnTo>
                    <a:pt x="12426485" y="5932979"/>
                  </a:lnTo>
                  <a:lnTo>
                    <a:pt x="12427629" y="5933073"/>
                  </a:lnTo>
                  <a:lnTo>
                    <a:pt x="12429058" y="5932498"/>
                  </a:lnTo>
                  <a:lnTo>
                    <a:pt x="12431772" y="5931683"/>
                  </a:lnTo>
                  <a:lnTo>
                    <a:pt x="12433053" y="5928680"/>
                  </a:lnTo>
                  <a:lnTo>
                    <a:pt x="12430472" y="5923633"/>
                  </a:lnTo>
                  <a:lnTo>
                    <a:pt x="12429657" y="5920917"/>
                  </a:lnTo>
                  <a:close/>
                </a:path>
                <a:path w="17294225" h="11269980">
                  <a:moveTo>
                    <a:pt x="12393354" y="5842301"/>
                  </a:moveTo>
                  <a:lnTo>
                    <a:pt x="12390350" y="5841020"/>
                  </a:lnTo>
                  <a:lnTo>
                    <a:pt x="12387826" y="5842310"/>
                  </a:lnTo>
                  <a:lnTo>
                    <a:pt x="12385445" y="5843267"/>
                  </a:lnTo>
                  <a:lnTo>
                    <a:pt x="12384163" y="5846271"/>
                  </a:lnTo>
                  <a:lnTo>
                    <a:pt x="12386746" y="5851319"/>
                  </a:lnTo>
                  <a:lnTo>
                    <a:pt x="12386986" y="5852606"/>
                  </a:lnTo>
                  <a:lnTo>
                    <a:pt x="12389180" y="5853936"/>
                  </a:lnTo>
                  <a:lnTo>
                    <a:pt x="12390516" y="5854506"/>
                  </a:lnTo>
                  <a:lnTo>
                    <a:pt x="12391802" y="5854265"/>
                  </a:lnTo>
                  <a:lnTo>
                    <a:pt x="12395612" y="5852733"/>
                  </a:lnTo>
                  <a:lnTo>
                    <a:pt x="12396893" y="5849729"/>
                  </a:lnTo>
                  <a:lnTo>
                    <a:pt x="12394312" y="5844682"/>
                  </a:lnTo>
                  <a:lnTo>
                    <a:pt x="12393354" y="5842301"/>
                  </a:lnTo>
                  <a:close/>
                </a:path>
                <a:path w="17294225" h="11269980">
                  <a:moveTo>
                    <a:pt x="12356624" y="5764686"/>
                  </a:moveTo>
                  <a:lnTo>
                    <a:pt x="12353619" y="5763404"/>
                  </a:lnTo>
                  <a:lnTo>
                    <a:pt x="12351095" y="5764694"/>
                  </a:lnTo>
                  <a:lnTo>
                    <a:pt x="12348715" y="5765652"/>
                  </a:lnTo>
                  <a:lnTo>
                    <a:pt x="12347432" y="5768656"/>
                  </a:lnTo>
                  <a:lnTo>
                    <a:pt x="12350014" y="5773703"/>
                  </a:lnTo>
                  <a:lnTo>
                    <a:pt x="12350731" y="5774798"/>
                  </a:lnTo>
                  <a:lnTo>
                    <a:pt x="12352592" y="5775985"/>
                  </a:lnTo>
                  <a:lnTo>
                    <a:pt x="12352449" y="5776320"/>
                  </a:lnTo>
                  <a:lnTo>
                    <a:pt x="12353451" y="5776748"/>
                  </a:lnTo>
                  <a:lnTo>
                    <a:pt x="12355071" y="5776650"/>
                  </a:lnTo>
                  <a:lnTo>
                    <a:pt x="12358881" y="5775117"/>
                  </a:lnTo>
                  <a:lnTo>
                    <a:pt x="12360163" y="5772114"/>
                  </a:lnTo>
                  <a:lnTo>
                    <a:pt x="12357581" y="5767066"/>
                  </a:lnTo>
                  <a:lnTo>
                    <a:pt x="12356624" y="5764686"/>
                  </a:lnTo>
                  <a:close/>
                </a:path>
                <a:path w="17294225" h="11269980">
                  <a:moveTo>
                    <a:pt x="12319416" y="5687261"/>
                  </a:moveTo>
                  <a:lnTo>
                    <a:pt x="12316412" y="5685980"/>
                  </a:lnTo>
                  <a:lnTo>
                    <a:pt x="12313888" y="5687271"/>
                  </a:lnTo>
                  <a:lnTo>
                    <a:pt x="12311507" y="5688227"/>
                  </a:lnTo>
                  <a:lnTo>
                    <a:pt x="12310226" y="5691233"/>
                  </a:lnTo>
                  <a:lnTo>
                    <a:pt x="12312808" y="5696279"/>
                  </a:lnTo>
                  <a:lnTo>
                    <a:pt x="12313524" y="5697374"/>
                  </a:lnTo>
                  <a:lnTo>
                    <a:pt x="12315384" y="5698562"/>
                  </a:lnTo>
                  <a:lnTo>
                    <a:pt x="12315242" y="5698896"/>
                  </a:lnTo>
                  <a:lnTo>
                    <a:pt x="12316244" y="5699323"/>
                  </a:lnTo>
                  <a:lnTo>
                    <a:pt x="12317864" y="5699225"/>
                  </a:lnTo>
                  <a:lnTo>
                    <a:pt x="12321673" y="5697693"/>
                  </a:lnTo>
                  <a:lnTo>
                    <a:pt x="12322955" y="5694689"/>
                  </a:lnTo>
                  <a:lnTo>
                    <a:pt x="12320373" y="5689643"/>
                  </a:lnTo>
                  <a:lnTo>
                    <a:pt x="12319416" y="5687261"/>
                  </a:lnTo>
                  <a:close/>
                </a:path>
                <a:path w="17294225" h="11269980">
                  <a:moveTo>
                    <a:pt x="12280732" y="5609601"/>
                  </a:moveTo>
                  <a:lnTo>
                    <a:pt x="12277585" y="5608654"/>
                  </a:lnTo>
                  <a:lnTo>
                    <a:pt x="12275062" y="5609944"/>
                  </a:lnTo>
                  <a:lnTo>
                    <a:pt x="12272681" y="5610902"/>
                  </a:lnTo>
                  <a:lnTo>
                    <a:pt x="12277893" y="5621806"/>
                  </a:lnTo>
                  <a:lnTo>
                    <a:pt x="12279514" y="5621708"/>
                  </a:lnTo>
                  <a:lnTo>
                    <a:pt x="12283323" y="5620177"/>
                  </a:lnTo>
                  <a:lnTo>
                    <a:pt x="12284271" y="5617029"/>
                  </a:lnTo>
                  <a:lnTo>
                    <a:pt x="12281689" y="5611982"/>
                  </a:lnTo>
                  <a:lnTo>
                    <a:pt x="12280732" y="5609601"/>
                  </a:lnTo>
                  <a:close/>
                </a:path>
                <a:path w="17294225" h="11269980">
                  <a:moveTo>
                    <a:pt x="12240810" y="5532992"/>
                  </a:moveTo>
                  <a:lnTo>
                    <a:pt x="12237996" y="5532187"/>
                  </a:lnTo>
                  <a:lnTo>
                    <a:pt x="12232950" y="5534769"/>
                  </a:lnTo>
                  <a:lnTo>
                    <a:pt x="12232145" y="5537581"/>
                  </a:lnTo>
                  <a:lnTo>
                    <a:pt x="12234726" y="5542629"/>
                  </a:lnTo>
                  <a:lnTo>
                    <a:pt x="12235443" y="5543724"/>
                  </a:lnTo>
                  <a:lnTo>
                    <a:pt x="12237304" y="5544912"/>
                  </a:lnTo>
                  <a:lnTo>
                    <a:pt x="12238304" y="5545339"/>
                  </a:lnTo>
                  <a:lnTo>
                    <a:pt x="12239926" y="5545241"/>
                  </a:lnTo>
                  <a:lnTo>
                    <a:pt x="12241354" y="5544666"/>
                  </a:lnTo>
                  <a:lnTo>
                    <a:pt x="12243878" y="5543375"/>
                  </a:lnTo>
                  <a:lnTo>
                    <a:pt x="12244683" y="5540563"/>
                  </a:lnTo>
                  <a:lnTo>
                    <a:pt x="12240810" y="5532992"/>
                  </a:lnTo>
                  <a:close/>
                </a:path>
                <a:path w="17294225" h="11269980">
                  <a:moveTo>
                    <a:pt x="12200462" y="5457384"/>
                  </a:moveTo>
                  <a:lnTo>
                    <a:pt x="12197648" y="5456578"/>
                  </a:lnTo>
                  <a:lnTo>
                    <a:pt x="12192600" y="5459161"/>
                  </a:lnTo>
                  <a:lnTo>
                    <a:pt x="12191796" y="5461974"/>
                  </a:lnTo>
                  <a:lnTo>
                    <a:pt x="12194378" y="5467020"/>
                  </a:lnTo>
                  <a:lnTo>
                    <a:pt x="12194618" y="5468307"/>
                  </a:lnTo>
                  <a:lnTo>
                    <a:pt x="12197956" y="5469730"/>
                  </a:lnTo>
                  <a:lnTo>
                    <a:pt x="12199577" y="5469632"/>
                  </a:lnTo>
                  <a:lnTo>
                    <a:pt x="12201006" y="5469058"/>
                  </a:lnTo>
                  <a:lnTo>
                    <a:pt x="12203529" y="5467768"/>
                  </a:lnTo>
                  <a:lnTo>
                    <a:pt x="12204333" y="5464954"/>
                  </a:lnTo>
                  <a:lnTo>
                    <a:pt x="12200462" y="5457384"/>
                  </a:lnTo>
                  <a:close/>
                </a:path>
                <a:path w="17294225" h="11269980">
                  <a:moveTo>
                    <a:pt x="1405739" y="853896"/>
                  </a:moveTo>
                  <a:lnTo>
                    <a:pt x="1397727" y="850478"/>
                  </a:lnTo>
                  <a:lnTo>
                    <a:pt x="1394870" y="851627"/>
                  </a:lnTo>
                  <a:lnTo>
                    <a:pt x="1392591" y="856968"/>
                  </a:lnTo>
                  <a:lnTo>
                    <a:pt x="1393740" y="859825"/>
                  </a:lnTo>
                  <a:lnTo>
                    <a:pt x="1401752" y="863243"/>
                  </a:lnTo>
                  <a:lnTo>
                    <a:pt x="1404609" y="862095"/>
                  </a:lnTo>
                  <a:lnTo>
                    <a:pt x="1406887" y="856753"/>
                  </a:lnTo>
                  <a:lnTo>
                    <a:pt x="1405739" y="853896"/>
                  </a:lnTo>
                  <a:close/>
                </a:path>
                <a:path w="17294225" h="11269980">
                  <a:moveTo>
                    <a:pt x="1484665" y="887168"/>
                  </a:moveTo>
                  <a:lnTo>
                    <a:pt x="1476987" y="883893"/>
                  </a:lnTo>
                  <a:lnTo>
                    <a:pt x="1474129" y="885042"/>
                  </a:lnTo>
                  <a:lnTo>
                    <a:pt x="1471851" y="890383"/>
                  </a:lnTo>
                  <a:lnTo>
                    <a:pt x="1473000" y="893240"/>
                  </a:lnTo>
                  <a:lnTo>
                    <a:pt x="1481012" y="896657"/>
                  </a:lnTo>
                  <a:lnTo>
                    <a:pt x="1483869" y="895509"/>
                  </a:lnTo>
                  <a:lnTo>
                    <a:pt x="1486147" y="890168"/>
                  </a:lnTo>
                  <a:lnTo>
                    <a:pt x="1484665" y="887168"/>
                  </a:lnTo>
                  <a:close/>
                </a:path>
                <a:path w="17294225" h="11269980">
                  <a:moveTo>
                    <a:pt x="1326573" y="819337"/>
                  </a:moveTo>
                  <a:lnTo>
                    <a:pt x="1321232" y="817059"/>
                  </a:lnTo>
                  <a:lnTo>
                    <a:pt x="1318419" y="816253"/>
                  </a:lnTo>
                  <a:lnTo>
                    <a:pt x="1315704" y="817068"/>
                  </a:lnTo>
                  <a:lnTo>
                    <a:pt x="1313425" y="822409"/>
                  </a:lnTo>
                  <a:lnTo>
                    <a:pt x="1314574" y="825266"/>
                  </a:lnTo>
                  <a:lnTo>
                    <a:pt x="1322586" y="828684"/>
                  </a:lnTo>
                  <a:lnTo>
                    <a:pt x="1325443" y="827536"/>
                  </a:lnTo>
                  <a:lnTo>
                    <a:pt x="1327722" y="822195"/>
                  </a:lnTo>
                  <a:lnTo>
                    <a:pt x="1326573" y="819337"/>
                  </a:lnTo>
                  <a:close/>
                </a:path>
                <a:path w="17294225" h="11269980">
                  <a:moveTo>
                    <a:pt x="1564877" y="920200"/>
                  </a:moveTo>
                  <a:lnTo>
                    <a:pt x="1556865" y="916782"/>
                  </a:lnTo>
                  <a:lnTo>
                    <a:pt x="1554008" y="917931"/>
                  </a:lnTo>
                  <a:lnTo>
                    <a:pt x="1551729" y="923273"/>
                  </a:lnTo>
                  <a:lnTo>
                    <a:pt x="1552878" y="926129"/>
                  </a:lnTo>
                  <a:lnTo>
                    <a:pt x="1555548" y="927268"/>
                  </a:lnTo>
                  <a:lnTo>
                    <a:pt x="1555690" y="926936"/>
                  </a:lnTo>
                  <a:lnTo>
                    <a:pt x="1561032" y="929214"/>
                  </a:lnTo>
                  <a:lnTo>
                    <a:pt x="1563889" y="928065"/>
                  </a:lnTo>
                  <a:lnTo>
                    <a:pt x="1566025" y="923058"/>
                  </a:lnTo>
                  <a:lnTo>
                    <a:pt x="1564877" y="920200"/>
                  </a:lnTo>
                  <a:close/>
                </a:path>
                <a:path w="17294225" h="11269980">
                  <a:moveTo>
                    <a:pt x="1240490" y="780643"/>
                  </a:moveTo>
                  <a:lnTo>
                    <a:pt x="1237299" y="781650"/>
                  </a:lnTo>
                  <a:lnTo>
                    <a:pt x="1235969" y="784635"/>
                  </a:lnTo>
                  <a:lnTo>
                    <a:pt x="1234829" y="786515"/>
                  </a:lnTo>
                  <a:lnTo>
                    <a:pt x="1235835" y="789707"/>
                  </a:lnTo>
                  <a:lnTo>
                    <a:pt x="1243847" y="793124"/>
                  </a:lnTo>
                  <a:lnTo>
                    <a:pt x="1246705" y="791975"/>
                  </a:lnTo>
                  <a:lnTo>
                    <a:pt x="1247891" y="789326"/>
                  </a:lnTo>
                  <a:lnTo>
                    <a:pt x="1249032" y="787444"/>
                  </a:lnTo>
                  <a:lnTo>
                    <a:pt x="1248026" y="784253"/>
                  </a:lnTo>
                  <a:lnTo>
                    <a:pt x="1242685" y="781974"/>
                  </a:lnTo>
                  <a:lnTo>
                    <a:pt x="1240490" y="780643"/>
                  </a:lnTo>
                  <a:close/>
                </a:path>
                <a:path w="17294225" h="11269980">
                  <a:moveTo>
                    <a:pt x="1644230" y="952471"/>
                  </a:moveTo>
                  <a:lnTo>
                    <a:pt x="1636885" y="949338"/>
                  </a:lnTo>
                  <a:lnTo>
                    <a:pt x="1634028" y="950487"/>
                  </a:lnTo>
                  <a:lnTo>
                    <a:pt x="1631893" y="955496"/>
                  </a:lnTo>
                  <a:lnTo>
                    <a:pt x="1633374" y="958494"/>
                  </a:lnTo>
                  <a:lnTo>
                    <a:pt x="1640718" y="961627"/>
                  </a:lnTo>
                  <a:lnTo>
                    <a:pt x="1643575" y="960479"/>
                  </a:lnTo>
                  <a:lnTo>
                    <a:pt x="1645712" y="955471"/>
                  </a:lnTo>
                  <a:lnTo>
                    <a:pt x="1644230" y="952471"/>
                  </a:lnTo>
                  <a:close/>
                </a:path>
                <a:path w="17294225" h="11269980">
                  <a:moveTo>
                    <a:pt x="1162512" y="744225"/>
                  </a:moveTo>
                  <a:lnTo>
                    <a:pt x="1159322" y="745230"/>
                  </a:lnTo>
                  <a:lnTo>
                    <a:pt x="1157814" y="748534"/>
                  </a:lnTo>
                  <a:lnTo>
                    <a:pt x="1156709" y="750430"/>
                  </a:lnTo>
                  <a:lnTo>
                    <a:pt x="1157715" y="753621"/>
                  </a:lnTo>
                  <a:lnTo>
                    <a:pt x="1165727" y="757038"/>
                  </a:lnTo>
                  <a:lnTo>
                    <a:pt x="1168584" y="755890"/>
                  </a:lnTo>
                  <a:lnTo>
                    <a:pt x="1169949" y="752921"/>
                  </a:lnTo>
                  <a:lnTo>
                    <a:pt x="1171054" y="751024"/>
                  </a:lnTo>
                  <a:lnTo>
                    <a:pt x="1170048" y="747834"/>
                  </a:lnTo>
                  <a:lnTo>
                    <a:pt x="1164707" y="745556"/>
                  </a:lnTo>
                  <a:lnTo>
                    <a:pt x="1162512" y="744225"/>
                  </a:lnTo>
                  <a:close/>
                </a:path>
                <a:path w="17294225" h="11269980">
                  <a:moveTo>
                    <a:pt x="1724819" y="983692"/>
                  </a:moveTo>
                  <a:lnTo>
                    <a:pt x="1717141" y="980417"/>
                  </a:lnTo>
                  <a:lnTo>
                    <a:pt x="1714284" y="981566"/>
                  </a:lnTo>
                  <a:lnTo>
                    <a:pt x="1713145" y="984236"/>
                  </a:lnTo>
                  <a:lnTo>
                    <a:pt x="1712482" y="986715"/>
                  </a:lnTo>
                  <a:lnTo>
                    <a:pt x="1713630" y="989573"/>
                  </a:lnTo>
                  <a:lnTo>
                    <a:pt x="1720974" y="992706"/>
                  </a:lnTo>
                  <a:lnTo>
                    <a:pt x="1723832" y="991557"/>
                  </a:lnTo>
                  <a:lnTo>
                    <a:pt x="1726110" y="986216"/>
                  </a:lnTo>
                  <a:lnTo>
                    <a:pt x="1724819" y="983692"/>
                  </a:lnTo>
                  <a:close/>
                </a:path>
                <a:path w="17294225" h="11269980">
                  <a:moveTo>
                    <a:pt x="1084628" y="706662"/>
                  </a:moveTo>
                  <a:lnTo>
                    <a:pt x="1081437" y="707667"/>
                  </a:lnTo>
                  <a:lnTo>
                    <a:pt x="1079159" y="713009"/>
                  </a:lnTo>
                  <a:lnTo>
                    <a:pt x="1079831" y="716058"/>
                  </a:lnTo>
                  <a:lnTo>
                    <a:pt x="1087842" y="719475"/>
                  </a:lnTo>
                  <a:lnTo>
                    <a:pt x="1090700" y="718326"/>
                  </a:lnTo>
                  <a:lnTo>
                    <a:pt x="1092836" y="713319"/>
                  </a:lnTo>
                  <a:lnTo>
                    <a:pt x="1092163" y="710271"/>
                  </a:lnTo>
                  <a:lnTo>
                    <a:pt x="1086822" y="707993"/>
                  </a:lnTo>
                  <a:lnTo>
                    <a:pt x="1084628" y="706662"/>
                  </a:lnTo>
                  <a:close/>
                </a:path>
                <a:path w="17294225" h="11269980">
                  <a:moveTo>
                    <a:pt x="1805552" y="1014579"/>
                  </a:moveTo>
                  <a:lnTo>
                    <a:pt x="1797874" y="1011304"/>
                  </a:lnTo>
                  <a:lnTo>
                    <a:pt x="1795016" y="1012452"/>
                  </a:lnTo>
                  <a:lnTo>
                    <a:pt x="1793877" y="1015123"/>
                  </a:lnTo>
                  <a:lnTo>
                    <a:pt x="1793214" y="1017601"/>
                  </a:lnTo>
                  <a:lnTo>
                    <a:pt x="1794363" y="1020459"/>
                  </a:lnTo>
                  <a:lnTo>
                    <a:pt x="1801707" y="1023592"/>
                  </a:lnTo>
                  <a:lnTo>
                    <a:pt x="1804564" y="1022443"/>
                  </a:lnTo>
                  <a:lnTo>
                    <a:pt x="1806843" y="1017102"/>
                  </a:lnTo>
                  <a:lnTo>
                    <a:pt x="1805552" y="1014579"/>
                  </a:lnTo>
                  <a:close/>
                </a:path>
                <a:path w="17294225" h="11269980">
                  <a:moveTo>
                    <a:pt x="1886044" y="1044178"/>
                  </a:moveTo>
                  <a:lnTo>
                    <a:pt x="1878366" y="1040903"/>
                  </a:lnTo>
                  <a:lnTo>
                    <a:pt x="1875842" y="1042195"/>
                  </a:lnTo>
                  <a:lnTo>
                    <a:pt x="1874703" y="1044865"/>
                  </a:lnTo>
                  <a:lnTo>
                    <a:pt x="1874040" y="1047344"/>
                  </a:lnTo>
                  <a:lnTo>
                    <a:pt x="1875189" y="1050202"/>
                  </a:lnTo>
                  <a:lnTo>
                    <a:pt x="1882867" y="1053477"/>
                  </a:lnTo>
                  <a:lnTo>
                    <a:pt x="1885390" y="1052186"/>
                  </a:lnTo>
                  <a:lnTo>
                    <a:pt x="1887668" y="1046845"/>
                  </a:lnTo>
                  <a:lnTo>
                    <a:pt x="1886044" y="1044178"/>
                  </a:lnTo>
                  <a:close/>
                </a:path>
                <a:path w="17294225" h="11269980">
                  <a:moveTo>
                    <a:pt x="1012561" y="671185"/>
                  </a:moveTo>
                  <a:lnTo>
                    <a:pt x="1007220" y="668907"/>
                  </a:lnTo>
                  <a:lnTo>
                    <a:pt x="1004171" y="669579"/>
                  </a:lnTo>
                  <a:lnTo>
                    <a:pt x="1002035" y="674587"/>
                  </a:lnTo>
                  <a:lnTo>
                    <a:pt x="1002565" y="677970"/>
                  </a:lnTo>
                  <a:lnTo>
                    <a:pt x="1010576" y="681387"/>
                  </a:lnTo>
                  <a:lnTo>
                    <a:pt x="1013768" y="680381"/>
                  </a:lnTo>
                  <a:lnTo>
                    <a:pt x="1015761" y="675707"/>
                  </a:lnTo>
                  <a:lnTo>
                    <a:pt x="1015089" y="672658"/>
                  </a:lnTo>
                  <a:lnTo>
                    <a:pt x="1012561" y="671185"/>
                  </a:lnTo>
                  <a:close/>
                </a:path>
                <a:path w="17294225" h="11269980">
                  <a:moveTo>
                    <a:pt x="1967488" y="1073396"/>
                  </a:moveTo>
                  <a:lnTo>
                    <a:pt x="1962481" y="1071260"/>
                  </a:lnTo>
                  <a:lnTo>
                    <a:pt x="1959668" y="1070455"/>
                  </a:lnTo>
                  <a:lnTo>
                    <a:pt x="1957144" y="1071745"/>
                  </a:lnTo>
                  <a:lnTo>
                    <a:pt x="1956005" y="1074416"/>
                  </a:lnTo>
                  <a:lnTo>
                    <a:pt x="1955531" y="1076187"/>
                  </a:lnTo>
                  <a:lnTo>
                    <a:pt x="1955342" y="1076896"/>
                  </a:lnTo>
                  <a:lnTo>
                    <a:pt x="1956490" y="1079752"/>
                  </a:lnTo>
                  <a:lnTo>
                    <a:pt x="1958827" y="1080749"/>
                  </a:lnTo>
                  <a:lnTo>
                    <a:pt x="1959303" y="1080559"/>
                  </a:lnTo>
                  <a:lnTo>
                    <a:pt x="1961974" y="1081698"/>
                  </a:lnTo>
                  <a:lnTo>
                    <a:pt x="1969113" y="1076062"/>
                  </a:lnTo>
                  <a:lnTo>
                    <a:pt x="1967488" y="1073396"/>
                  </a:lnTo>
                  <a:close/>
                </a:path>
                <a:path w="17294225" h="11269980">
                  <a:moveTo>
                    <a:pt x="935531" y="631619"/>
                  </a:moveTo>
                  <a:lnTo>
                    <a:pt x="930190" y="629341"/>
                  </a:lnTo>
                  <a:lnTo>
                    <a:pt x="927141" y="630013"/>
                  </a:lnTo>
                  <a:lnTo>
                    <a:pt x="925005" y="635020"/>
                  </a:lnTo>
                  <a:lnTo>
                    <a:pt x="925677" y="638070"/>
                  </a:lnTo>
                  <a:lnTo>
                    <a:pt x="928205" y="639543"/>
                  </a:lnTo>
                  <a:lnTo>
                    <a:pt x="933547" y="641821"/>
                  </a:lnTo>
                  <a:lnTo>
                    <a:pt x="936738" y="640815"/>
                  </a:lnTo>
                  <a:lnTo>
                    <a:pt x="938731" y="636141"/>
                  </a:lnTo>
                  <a:lnTo>
                    <a:pt x="938059" y="633092"/>
                  </a:lnTo>
                  <a:lnTo>
                    <a:pt x="935531" y="631619"/>
                  </a:lnTo>
                  <a:close/>
                </a:path>
                <a:path w="17294225" h="11269980">
                  <a:moveTo>
                    <a:pt x="2049217" y="1101946"/>
                  </a:moveTo>
                  <a:lnTo>
                    <a:pt x="2046404" y="1101141"/>
                  </a:lnTo>
                  <a:lnTo>
                    <a:pt x="2043733" y="1100002"/>
                  </a:lnTo>
                  <a:lnTo>
                    <a:pt x="2040920" y="1099196"/>
                  </a:lnTo>
                  <a:lnTo>
                    <a:pt x="2038397" y="1100488"/>
                  </a:lnTo>
                  <a:lnTo>
                    <a:pt x="2037258" y="1103158"/>
                  </a:lnTo>
                  <a:lnTo>
                    <a:pt x="2036785" y="1104929"/>
                  </a:lnTo>
                  <a:lnTo>
                    <a:pt x="2036595" y="1105636"/>
                  </a:lnTo>
                  <a:lnTo>
                    <a:pt x="2037744" y="1108494"/>
                  </a:lnTo>
                  <a:lnTo>
                    <a:pt x="2040081" y="1109491"/>
                  </a:lnTo>
                  <a:lnTo>
                    <a:pt x="2040557" y="1109299"/>
                  </a:lnTo>
                  <a:lnTo>
                    <a:pt x="2043227" y="1110439"/>
                  </a:lnTo>
                  <a:lnTo>
                    <a:pt x="2050366" y="1104804"/>
                  </a:lnTo>
                  <a:lnTo>
                    <a:pt x="2049217" y="1101946"/>
                  </a:lnTo>
                  <a:close/>
                </a:path>
                <a:path w="17294225" h="11269980">
                  <a:moveTo>
                    <a:pt x="854397" y="588724"/>
                  </a:moveTo>
                  <a:lnTo>
                    <a:pt x="851348" y="589396"/>
                  </a:lnTo>
                  <a:lnTo>
                    <a:pt x="850209" y="592067"/>
                  </a:lnTo>
                  <a:lnTo>
                    <a:pt x="848736" y="594595"/>
                  </a:lnTo>
                  <a:lnTo>
                    <a:pt x="849408" y="597644"/>
                  </a:lnTo>
                  <a:lnTo>
                    <a:pt x="851937" y="599117"/>
                  </a:lnTo>
                  <a:lnTo>
                    <a:pt x="857277" y="601396"/>
                  </a:lnTo>
                  <a:lnTo>
                    <a:pt x="860326" y="600723"/>
                  </a:lnTo>
                  <a:lnTo>
                    <a:pt x="861323" y="598387"/>
                  </a:lnTo>
                  <a:lnTo>
                    <a:pt x="862796" y="595858"/>
                  </a:lnTo>
                  <a:lnTo>
                    <a:pt x="862124" y="592809"/>
                  </a:lnTo>
                  <a:lnTo>
                    <a:pt x="859596" y="591336"/>
                  </a:lnTo>
                  <a:lnTo>
                    <a:pt x="856925" y="590197"/>
                  </a:lnTo>
                  <a:lnTo>
                    <a:pt x="854397" y="588724"/>
                  </a:lnTo>
                  <a:close/>
                </a:path>
                <a:path w="17294225" h="11269980">
                  <a:moveTo>
                    <a:pt x="2130755" y="1130020"/>
                  </a:moveTo>
                  <a:lnTo>
                    <a:pt x="2127942" y="1129214"/>
                  </a:lnTo>
                  <a:lnTo>
                    <a:pt x="2125272" y="1128075"/>
                  </a:lnTo>
                  <a:lnTo>
                    <a:pt x="2122459" y="1127270"/>
                  </a:lnTo>
                  <a:lnTo>
                    <a:pt x="2119935" y="1128560"/>
                  </a:lnTo>
                  <a:lnTo>
                    <a:pt x="2118796" y="1131231"/>
                  </a:lnTo>
                  <a:lnTo>
                    <a:pt x="2118322" y="1133003"/>
                  </a:lnTo>
                  <a:lnTo>
                    <a:pt x="2118133" y="1133711"/>
                  </a:lnTo>
                  <a:lnTo>
                    <a:pt x="2119282" y="1136568"/>
                  </a:lnTo>
                  <a:lnTo>
                    <a:pt x="2121618" y="1137564"/>
                  </a:lnTo>
                  <a:lnTo>
                    <a:pt x="2121760" y="1137232"/>
                  </a:lnTo>
                  <a:lnTo>
                    <a:pt x="2124764" y="1138513"/>
                  </a:lnTo>
                  <a:lnTo>
                    <a:pt x="2127577" y="1139319"/>
                  </a:lnTo>
                  <a:lnTo>
                    <a:pt x="2130101" y="1138027"/>
                  </a:lnTo>
                  <a:lnTo>
                    <a:pt x="2131241" y="1135356"/>
                  </a:lnTo>
                  <a:lnTo>
                    <a:pt x="2131714" y="1133585"/>
                  </a:lnTo>
                  <a:lnTo>
                    <a:pt x="2131904" y="1132876"/>
                  </a:lnTo>
                  <a:lnTo>
                    <a:pt x="2130755" y="1130020"/>
                  </a:lnTo>
                  <a:close/>
                </a:path>
                <a:path w="17294225" h="11269980">
                  <a:moveTo>
                    <a:pt x="778555" y="547298"/>
                  </a:moveTo>
                  <a:lnTo>
                    <a:pt x="775172" y="547828"/>
                  </a:lnTo>
                  <a:lnTo>
                    <a:pt x="774033" y="550498"/>
                  </a:lnTo>
                  <a:lnTo>
                    <a:pt x="772561" y="553025"/>
                  </a:lnTo>
                  <a:lnTo>
                    <a:pt x="773375" y="555741"/>
                  </a:lnTo>
                  <a:lnTo>
                    <a:pt x="775761" y="557548"/>
                  </a:lnTo>
                  <a:lnTo>
                    <a:pt x="781102" y="559826"/>
                  </a:lnTo>
                  <a:lnTo>
                    <a:pt x="784151" y="559153"/>
                  </a:lnTo>
                  <a:lnTo>
                    <a:pt x="785147" y="556817"/>
                  </a:lnTo>
                  <a:lnTo>
                    <a:pt x="786621" y="554289"/>
                  </a:lnTo>
                  <a:lnTo>
                    <a:pt x="785806" y="551574"/>
                  </a:lnTo>
                  <a:lnTo>
                    <a:pt x="783420" y="549767"/>
                  </a:lnTo>
                  <a:lnTo>
                    <a:pt x="780749" y="548628"/>
                  </a:lnTo>
                  <a:lnTo>
                    <a:pt x="778555" y="547298"/>
                  </a:lnTo>
                  <a:close/>
                </a:path>
                <a:path w="17294225" h="11269980">
                  <a:moveTo>
                    <a:pt x="2212578" y="1157426"/>
                  </a:moveTo>
                  <a:lnTo>
                    <a:pt x="2209765" y="1156620"/>
                  </a:lnTo>
                  <a:lnTo>
                    <a:pt x="2207094" y="1155481"/>
                  </a:lnTo>
                  <a:lnTo>
                    <a:pt x="2204281" y="1154676"/>
                  </a:lnTo>
                  <a:lnTo>
                    <a:pt x="2201757" y="1155967"/>
                  </a:lnTo>
                  <a:lnTo>
                    <a:pt x="2200618" y="1158637"/>
                  </a:lnTo>
                  <a:lnTo>
                    <a:pt x="2199813" y="1161450"/>
                  </a:lnTo>
                  <a:lnTo>
                    <a:pt x="2201104" y="1163973"/>
                  </a:lnTo>
                  <a:lnTo>
                    <a:pt x="2203441" y="1164970"/>
                  </a:lnTo>
                  <a:lnTo>
                    <a:pt x="2203583" y="1164636"/>
                  </a:lnTo>
                  <a:lnTo>
                    <a:pt x="2206588" y="1165918"/>
                  </a:lnTo>
                  <a:lnTo>
                    <a:pt x="2209401" y="1166723"/>
                  </a:lnTo>
                  <a:lnTo>
                    <a:pt x="2211924" y="1165433"/>
                  </a:lnTo>
                  <a:lnTo>
                    <a:pt x="2213063" y="1162762"/>
                  </a:lnTo>
                  <a:lnTo>
                    <a:pt x="2213868" y="1159949"/>
                  </a:lnTo>
                  <a:lnTo>
                    <a:pt x="2212578" y="1157426"/>
                  </a:lnTo>
                  <a:close/>
                </a:path>
                <a:path w="17294225" h="11269980">
                  <a:moveTo>
                    <a:pt x="2294543" y="1184498"/>
                  </a:moveTo>
                  <a:lnTo>
                    <a:pt x="2291730" y="1183692"/>
                  </a:lnTo>
                  <a:lnTo>
                    <a:pt x="2289059" y="1182553"/>
                  </a:lnTo>
                  <a:lnTo>
                    <a:pt x="2286246" y="1181748"/>
                  </a:lnTo>
                  <a:lnTo>
                    <a:pt x="2283722" y="1183039"/>
                  </a:lnTo>
                  <a:lnTo>
                    <a:pt x="2282583" y="1185709"/>
                  </a:lnTo>
                  <a:lnTo>
                    <a:pt x="2281778" y="1188523"/>
                  </a:lnTo>
                  <a:lnTo>
                    <a:pt x="2283069" y="1191047"/>
                  </a:lnTo>
                  <a:lnTo>
                    <a:pt x="2285406" y="1192044"/>
                  </a:lnTo>
                  <a:lnTo>
                    <a:pt x="2285548" y="1191710"/>
                  </a:lnTo>
                  <a:lnTo>
                    <a:pt x="2288552" y="1192991"/>
                  </a:lnTo>
                  <a:lnTo>
                    <a:pt x="2291365" y="1193797"/>
                  </a:lnTo>
                  <a:lnTo>
                    <a:pt x="2293889" y="1192505"/>
                  </a:lnTo>
                  <a:lnTo>
                    <a:pt x="2295029" y="1189834"/>
                  </a:lnTo>
                  <a:lnTo>
                    <a:pt x="2295834" y="1187022"/>
                  </a:lnTo>
                  <a:lnTo>
                    <a:pt x="2294543" y="1184498"/>
                  </a:lnTo>
                  <a:close/>
                </a:path>
                <a:path w="17294225" h="11269980">
                  <a:moveTo>
                    <a:pt x="703759" y="504345"/>
                  </a:moveTo>
                  <a:lnTo>
                    <a:pt x="700377" y="504874"/>
                  </a:lnTo>
                  <a:lnTo>
                    <a:pt x="699237" y="507545"/>
                  </a:lnTo>
                  <a:lnTo>
                    <a:pt x="697907" y="509739"/>
                  </a:lnTo>
                  <a:lnTo>
                    <a:pt x="698579" y="512788"/>
                  </a:lnTo>
                  <a:lnTo>
                    <a:pt x="700965" y="514595"/>
                  </a:lnTo>
                  <a:lnTo>
                    <a:pt x="706306" y="516873"/>
                  </a:lnTo>
                  <a:lnTo>
                    <a:pt x="709355" y="516200"/>
                  </a:lnTo>
                  <a:lnTo>
                    <a:pt x="710352" y="513863"/>
                  </a:lnTo>
                  <a:lnTo>
                    <a:pt x="711682" y="511670"/>
                  </a:lnTo>
                  <a:lnTo>
                    <a:pt x="711010" y="508620"/>
                  </a:lnTo>
                  <a:lnTo>
                    <a:pt x="708625" y="506813"/>
                  </a:lnTo>
                  <a:lnTo>
                    <a:pt x="705954" y="505674"/>
                  </a:lnTo>
                  <a:lnTo>
                    <a:pt x="703759" y="504345"/>
                  </a:lnTo>
                  <a:close/>
                </a:path>
                <a:path w="17294225" h="11269980">
                  <a:moveTo>
                    <a:pt x="12157874" y="5382399"/>
                  </a:moveTo>
                  <a:lnTo>
                    <a:pt x="12155060" y="5381593"/>
                  </a:lnTo>
                  <a:lnTo>
                    <a:pt x="12152538" y="5382885"/>
                  </a:lnTo>
                  <a:lnTo>
                    <a:pt x="12150347" y="5384319"/>
                  </a:lnTo>
                  <a:lnTo>
                    <a:pt x="12149542" y="5387132"/>
                  </a:lnTo>
                  <a:lnTo>
                    <a:pt x="12152124" y="5392179"/>
                  </a:lnTo>
                  <a:lnTo>
                    <a:pt x="12152365" y="5393466"/>
                  </a:lnTo>
                  <a:lnTo>
                    <a:pt x="12155702" y="5394889"/>
                  </a:lnTo>
                  <a:lnTo>
                    <a:pt x="12157322" y="5394791"/>
                  </a:lnTo>
                  <a:lnTo>
                    <a:pt x="12158894" y="5393883"/>
                  </a:lnTo>
                  <a:lnTo>
                    <a:pt x="12161084" y="5392449"/>
                  </a:lnTo>
                  <a:lnTo>
                    <a:pt x="12161889" y="5389637"/>
                  </a:lnTo>
                  <a:lnTo>
                    <a:pt x="12159308" y="5384589"/>
                  </a:lnTo>
                  <a:lnTo>
                    <a:pt x="12157874" y="5382399"/>
                  </a:lnTo>
                  <a:close/>
                </a:path>
                <a:path w="17294225" h="11269980">
                  <a:moveTo>
                    <a:pt x="2376174" y="1211427"/>
                  </a:moveTo>
                  <a:lnTo>
                    <a:pt x="2373361" y="1210622"/>
                  </a:lnTo>
                  <a:lnTo>
                    <a:pt x="2370690" y="1209483"/>
                  </a:lnTo>
                  <a:lnTo>
                    <a:pt x="2368211" y="1208820"/>
                  </a:lnTo>
                  <a:lnTo>
                    <a:pt x="2365687" y="1210111"/>
                  </a:lnTo>
                  <a:lnTo>
                    <a:pt x="2364548" y="1212782"/>
                  </a:lnTo>
                  <a:lnTo>
                    <a:pt x="2364075" y="1214552"/>
                  </a:lnTo>
                  <a:lnTo>
                    <a:pt x="2363885" y="1215261"/>
                  </a:lnTo>
                  <a:lnTo>
                    <a:pt x="2365176" y="1217785"/>
                  </a:lnTo>
                  <a:lnTo>
                    <a:pt x="2370517" y="1220063"/>
                  </a:lnTo>
                  <a:lnTo>
                    <a:pt x="2372996" y="1220726"/>
                  </a:lnTo>
                  <a:lnTo>
                    <a:pt x="2375520" y="1219435"/>
                  </a:lnTo>
                  <a:lnTo>
                    <a:pt x="2376659" y="1216765"/>
                  </a:lnTo>
                  <a:lnTo>
                    <a:pt x="2377465" y="1213951"/>
                  </a:lnTo>
                  <a:lnTo>
                    <a:pt x="2376174" y="1211427"/>
                  </a:lnTo>
                  <a:close/>
                </a:path>
                <a:path w="17294225" h="11269980">
                  <a:moveTo>
                    <a:pt x="634923" y="463143"/>
                  </a:moveTo>
                  <a:lnTo>
                    <a:pt x="632252" y="462004"/>
                  </a:lnTo>
                  <a:lnTo>
                    <a:pt x="626930" y="470782"/>
                  </a:lnTo>
                  <a:lnTo>
                    <a:pt x="630268" y="472207"/>
                  </a:lnTo>
                  <a:lnTo>
                    <a:pt x="630126" y="472541"/>
                  </a:lnTo>
                  <a:lnTo>
                    <a:pt x="632462" y="473537"/>
                  </a:lnTo>
                  <a:lnTo>
                    <a:pt x="635511" y="472865"/>
                  </a:lnTo>
                  <a:lnTo>
                    <a:pt x="636508" y="470527"/>
                  </a:lnTo>
                  <a:lnTo>
                    <a:pt x="637982" y="467999"/>
                  </a:lnTo>
                  <a:lnTo>
                    <a:pt x="637309" y="464950"/>
                  </a:lnTo>
                  <a:lnTo>
                    <a:pt x="634923" y="463143"/>
                  </a:lnTo>
                  <a:close/>
                </a:path>
                <a:path w="17294225" h="11269980">
                  <a:moveTo>
                    <a:pt x="2458374" y="1237022"/>
                  </a:moveTo>
                  <a:lnTo>
                    <a:pt x="2455419" y="1236551"/>
                  </a:lnTo>
                  <a:lnTo>
                    <a:pt x="2452748" y="1235412"/>
                  </a:lnTo>
                  <a:lnTo>
                    <a:pt x="2450269" y="1234749"/>
                  </a:lnTo>
                  <a:lnTo>
                    <a:pt x="2447746" y="1236039"/>
                  </a:lnTo>
                  <a:lnTo>
                    <a:pt x="2446607" y="1238710"/>
                  </a:lnTo>
                  <a:lnTo>
                    <a:pt x="2446133" y="1240480"/>
                  </a:lnTo>
                  <a:lnTo>
                    <a:pt x="2445944" y="1241189"/>
                  </a:lnTo>
                  <a:lnTo>
                    <a:pt x="2447235" y="1243713"/>
                  </a:lnTo>
                  <a:lnTo>
                    <a:pt x="2452576" y="1245991"/>
                  </a:lnTo>
                  <a:lnTo>
                    <a:pt x="2455055" y="1246654"/>
                  </a:lnTo>
                  <a:lnTo>
                    <a:pt x="2457579" y="1245362"/>
                  </a:lnTo>
                  <a:lnTo>
                    <a:pt x="2458718" y="1242692"/>
                  </a:lnTo>
                  <a:lnTo>
                    <a:pt x="2459523" y="1239880"/>
                  </a:lnTo>
                  <a:lnTo>
                    <a:pt x="2458374" y="1237022"/>
                  </a:lnTo>
                  <a:close/>
                </a:path>
                <a:path w="17294225" h="11269980">
                  <a:moveTo>
                    <a:pt x="2541051" y="1262425"/>
                  </a:moveTo>
                  <a:lnTo>
                    <a:pt x="2538096" y="1261953"/>
                  </a:lnTo>
                  <a:lnTo>
                    <a:pt x="2535425" y="1260814"/>
                  </a:lnTo>
                  <a:lnTo>
                    <a:pt x="2532946" y="1260151"/>
                  </a:lnTo>
                  <a:lnTo>
                    <a:pt x="2530422" y="1261443"/>
                  </a:lnTo>
                  <a:lnTo>
                    <a:pt x="2529283" y="1264113"/>
                  </a:lnTo>
                  <a:lnTo>
                    <a:pt x="2528620" y="1266592"/>
                  </a:lnTo>
                  <a:lnTo>
                    <a:pt x="2529911" y="1269116"/>
                  </a:lnTo>
                  <a:lnTo>
                    <a:pt x="2532248" y="1270113"/>
                  </a:lnTo>
                  <a:lnTo>
                    <a:pt x="2532390" y="1269779"/>
                  </a:lnTo>
                  <a:lnTo>
                    <a:pt x="2535395" y="1271061"/>
                  </a:lnTo>
                  <a:lnTo>
                    <a:pt x="2537874" y="1271724"/>
                  </a:lnTo>
                  <a:lnTo>
                    <a:pt x="2540398" y="1270432"/>
                  </a:lnTo>
                  <a:lnTo>
                    <a:pt x="2541537" y="1267761"/>
                  </a:lnTo>
                  <a:lnTo>
                    <a:pt x="2542200" y="1265283"/>
                  </a:lnTo>
                  <a:lnTo>
                    <a:pt x="2541051" y="1262425"/>
                  </a:lnTo>
                  <a:close/>
                </a:path>
                <a:path w="17294225" h="11269980">
                  <a:moveTo>
                    <a:pt x="556877" y="414859"/>
                  </a:moveTo>
                  <a:lnTo>
                    <a:pt x="553829" y="415531"/>
                  </a:lnTo>
                  <a:lnTo>
                    <a:pt x="552540" y="417743"/>
                  </a:lnTo>
                  <a:lnTo>
                    <a:pt x="552355" y="418059"/>
                  </a:lnTo>
                  <a:lnTo>
                    <a:pt x="550929" y="419817"/>
                  </a:lnTo>
                  <a:lnTo>
                    <a:pt x="550691" y="420111"/>
                  </a:lnTo>
                  <a:lnTo>
                    <a:pt x="551221" y="423494"/>
                  </a:lnTo>
                  <a:lnTo>
                    <a:pt x="553607" y="425301"/>
                  </a:lnTo>
                  <a:lnTo>
                    <a:pt x="556945" y="426725"/>
                  </a:lnTo>
                  <a:lnTo>
                    <a:pt x="556803" y="427059"/>
                  </a:lnTo>
                  <a:lnTo>
                    <a:pt x="559139" y="428055"/>
                  </a:lnTo>
                  <a:lnTo>
                    <a:pt x="561855" y="427240"/>
                  </a:lnTo>
                  <a:lnTo>
                    <a:pt x="562995" y="425359"/>
                  </a:lnTo>
                  <a:lnTo>
                    <a:pt x="563185" y="425046"/>
                  </a:lnTo>
                  <a:lnTo>
                    <a:pt x="564612" y="423287"/>
                  </a:lnTo>
                  <a:lnTo>
                    <a:pt x="564850" y="422994"/>
                  </a:lnTo>
                  <a:lnTo>
                    <a:pt x="564320" y="419611"/>
                  </a:lnTo>
                  <a:lnTo>
                    <a:pt x="561934" y="417804"/>
                  </a:lnTo>
                  <a:lnTo>
                    <a:pt x="559263" y="416665"/>
                  </a:lnTo>
                  <a:lnTo>
                    <a:pt x="556877" y="414859"/>
                  </a:lnTo>
                  <a:close/>
                </a:path>
                <a:path w="17294225" h="11269980">
                  <a:moveTo>
                    <a:pt x="2623394" y="1287686"/>
                  </a:moveTo>
                  <a:lnTo>
                    <a:pt x="2620439" y="1287213"/>
                  </a:lnTo>
                  <a:lnTo>
                    <a:pt x="2617769" y="1286074"/>
                  </a:lnTo>
                  <a:lnTo>
                    <a:pt x="2615290" y="1285411"/>
                  </a:lnTo>
                  <a:lnTo>
                    <a:pt x="2612766" y="1286703"/>
                  </a:lnTo>
                  <a:lnTo>
                    <a:pt x="2611626" y="1289374"/>
                  </a:lnTo>
                  <a:lnTo>
                    <a:pt x="2610964" y="1291852"/>
                  </a:lnTo>
                  <a:lnTo>
                    <a:pt x="2612255" y="1294376"/>
                  </a:lnTo>
                  <a:lnTo>
                    <a:pt x="2614591" y="1295373"/>
                  </a:lnTo>
                  <a:lnTo>
                    <a:pt x="2614400" y="1294897"/>
                  </a:lnTo>
                  <a:lnTo>
                    <a:pt x="2617738" y="1296321"/>
                  </a:lnTo>
                  <a:lnTo>
                    <a:pt x="2620217" y="1296984"/>
                  </a:lnTo>
                  <a:lnTo>
                    <a:pt x="2622741" y="1295694"/>
                  </a:lnTo>
                  <a:lnTo>
                    <a:pt x="2623880" y="1293022"/>
                  </a:lnTo>
                  <a:lnTo>
                    <a:pt x="2624543" y="1290543"/>
                  </a:lnTo>
                  <a:lnTo>
                    <a:pt x="2623394" y="1287686"/>
                  </a:lnTo>
                  <a:close/>
                </a:path>
                <a:path w="17294225" h="11269980">
                  <a:moveTo>
                    <a:pt x="484173" y="368852"/>
                  </a:moveTo>
                  <a:lnTo>
                    <a:pt x="480791" y="369381"/>
                  </a:lnTo>
                  <a:lnTo>
                    <a:pt x="478129" y="373770"/>
                  </a:lnTo>
                  <a:lnTo>
                    <a:pt x="478802" y="376819"/>
                  </a:lnTo>
                  <a:lnTo>
                    <a:pt x="480711" y="378817"/>
                  </a:lnTo>
                  <a:lnTo>
                    <a:pt x="486386" y="381238"/>
                  </a:lnTo>
                  <a:lnTo>
                    <a:pt x="488959" y="380757"/>
                  </a:lnTo>
                  <a:lnTo>
                    <a:pt x="491620" y="376368"/>
                  </a:lnTo>
                  <a:lnTo>
                    <a:pt x="490947" y="373320"/>
                  </a:lnTo>
                  <a:lnTo>
                    <a:pt x="489038" y="371322"/>
                  </a:lnTo>
                  <a:lnTo>
                    <a:pt x="486367" y="370183"/>
                  </a:lnTo>
                  <a:lnTo>
                    <a:pt x="484173" y="368852"/>
                  </a:lnTo>
                  <a:close/>
                </a:path>
                <a:path w="17294225" h="11269980">
                  <a:moveTo>
                    <a:pt x="2706023" y="1312278"/>
                  </a:moveTo>
                  <a:lnTo>
                    <a:pt x="2703067" y="1311807"/>
                  </a:lnTo>
                  <a:lnTo>
                    <a:pt x="2700396" y="1310668"/>
                  </a:lnTo>
                  <a:lnTo>
                    <a:pt x="2697917" y="1310005"/>
                  </a:lnTo>
                  <a:lnTo>
                    <a:pt x="2695393" y="1311296"/>
                  </a:lnTo>
                  <a:lnTo>
                    <a:pt x="2694255" y="1313966"/>
                  </a:lnTo>
                  <a:lnTo>
                    <a:pt x="2693591" y="1316446"/>
                  </a:lnTo>
                  <a:lnTo>
                    <a:pt x="2694883" y="1318969"/>
                  </a:lnTo>
                  <a:lnTo>
                    <a:pt x="2697220" y="1319966"/>
                  </a:lnTo>
                  <a:lnTo>
                    <a:pt x="2697696" y="1319774"/>
                  </a:lnTo>
                  <a:lnTo>
                    <a:pt x="2700366" y="1320913"/>
                  </a:lnTo>
                  <a:lnTo>
                    <a:pt x="2702846" y="1321576"/>
                  </a:lnTo>
                  <a:lnTo>
                    <a:pt x="2705845" y="1320094"/>
                  </a:lnTo>
                  <a:lnTo>
                    <a:pt x="2707171" y="1315136"/>
                  </a:lnTo>
                  <a:lnTo>
                    <a:pt x="2706023" y="1312278"/>
                  </a:lnTo>
                  <a:close/>
                </a:path>
                <a:path w="17294225" h="11269980">
                  <a:moveTo>
                    <a:pt x="2789127" y="1336681"/>
                  </a:moveTo>
                  <a:lnTo>
                    <a:pt x="2786171" y="1336209"/>
                  </a:lnTo>
                  <a:lnTo>
                    <a:pt x="2783501" y="1335070"/>
                  </a:lnTo>
                  <a:lnTo>
                    <a:pt x="2780688" y="1334265"/>
                  </a:lnTo>
                  <a:lnTo>
                    <a:pt x="2778498" y="1335697"/>
                  </a:lnTo>
                  <a:lnTo>
                    <a:pt x="2777359" y="1338368"/>
                  </a:lnTo>
                  <a:lnTo>
                    <a:pt x="2776696" y="1340847"/>
                  </a:lnTo>
                  <a:lnTo>
                    <a:pt x="2777987" y="1343371"/>
                  </a:lnTo>
                  <a:lnTo>
                    <a:pt x="2780324" y="1344367"/>
                  </a:lnTo>
                  <a:lnTo>
                    <a:pt x="2780800" y="1344176"/>
                  </a:lnTo>
                  <a:lnTo>
                    <a:pt x="2783471" y="1345315"/>
                  </a:lnTo>
                  <a:lnTo>
                    <a:pt x="2786284" y="1346121"/>
                  </a:lnTo>
                  <a:lnTo>
                    <a:pt x="2788473" y="1344688"/>
                  </a:lnTo>
                  <a:lnTo>
                    <a:pt x="2789612" y="1342017"/>
                  </a:lnTo>
                  <a:lnTo>
                    <a:pt x="2790417" y="1339204"/>
                  </a:lnTo>
                  <a:lnTo>
                    <a:pt x="2789127" y="1336681"/>
                  </a:lnTo>
                  <a:close/>
                </a:path>
                <a:path w="17294225" h="11269980">
                  <a:moveTo>
                    <a:pt x="412608" y="320174"/>
                  </a:moveTo>
                  <a:lnTo>
                    <a:pt x="409225" y="320704"/>
                  </a:lnTo>
                  <a:lnTo>
                    <a:pt x="406564" y="325092"/>
                  </a:lnTo>
                  <a:lnTo>
                    <a:pt x="407094" y="328476"/>
                  </a:lnTo>
                  <a:lnTo>
                    <a:pt x="409289" y="329805"/>
                  </a:lnTo>
                  <a:lnTo>
                    <a:pt x="411675" y="331612"/>
                  </a:lnTo>
                  <a:lnTo>
                    <a:pt x="414679" y="332894"/>
                  </a:lnTo>
                  <a:lnTo>
                    <a:pt x="417251" y="332414"/>
                  </a:lnTo>
                  <a:lnTo>
                    <a:pt x="419912" y="328025"/>
                  </a:lnTo>
                  <a:lnTo>
                    <a:pt x="419383" y="324642"/>
                  </a:lnTo>
                  <a:lnTo>
                    <a:pt x="417188" y="323311"/>
                  </a:lnTo>
                  <a:lnTo>
                    <a:pt x="414802" y="321504"/>
                  </a:lnTo>
                  <a:lnTo>
                    <a:pt x="412608" y="320174"/>
                  </a:lnTo>
                  <a:close/>
                </a:path>
                <a:path w="17294225" h="11269980">
                  <a:moveTo>
                    <a:pt x="12113523" y="5307847"/>
                  </a:moveTo>
                  <a:lnTo>
                    <a:pt x="12110234" y="5307232"/>
                  </a:lnTo>
                  <a:lnTo>
                    <a:pt x="12108044" y="5308665"/>
                  </a:lnTo>
                  <a:lnTo>
                    <a:pt x="12105521" y="5309957"/>
                  </a:lnTo>
                  <a:lnTo>
                    <a:pt x="12104905" y="5313246"/>
                  </a:lnTo>
                  <a:lnTo>
                    <a:pt x="12106340" y="5315435"/>
                  </a:lnTo>
                  <a:lnTo>
                    <a:pt x="12107965" y="5318102"/>
                  </a:lnTo>
                  <a:lnTo>
                    <a:pt x="12108205" y="5319388"/>
                  </a:lnTo>
                  <a:lnTo>
                    <a:pt x="12111544" y="5320813"/>
                  </a:lnTo>
                  <a:lnTo>
                    <a:pt x="12113163" y="5320714"/>
                  </a:lnTo>
                  <a:lnTo>
                    <a:pt x="12114735" y="5319806"/>
                  </a:lnTo>
                  <a:lnTo>
                    <a:pt x="12117257" y="5318515"/>
                  </a:lnTo>
                  <a:lnTo>
                    <a:pt x="12117872" y="5315226"/>
                  </a:lnTo>
                  <a:lnTo>
                    <a:pt x="12116439" y="5313036"/>
                  </a:lnTo>
                  <a:lnTo>
                    <a:pt x="12114814" y="5310369"/>
                  </a:lnTo>
                  <a:lnTo>
                    <a:pt x="12113523" y="5307847"/>
                  </a:lnTo>
                  <a:close/>
                </a:path>
                <a:path w="17294225" h="11269980">
                  <a:moveTo>
                    <a:pt x="2871705" y="1360464"/>
                  </a:moveTo>
                  <a:lnTo>
                    <a:pt x="2868750" y="1359992"/>
                  </a:lnTo>
                  <a:lnTo>
                    <a:pt x="2866079" y="1358853"/>
                  </a:lnTo>
                  <a:lnTo>
                    <a:pt x="2863266" y="1358048"/>
                  </a:lnTo>
                  <a:lnTo>
                    <a:pt x="2861077" y="1359480"/>
                  </a:lnTo>
                  <a:lnTo>
                    <a:pt x="2859938" y="1362152"/>
                  </a:lnTo>
                  <a:lnTo>
                    <a:pt x="2859275" y="1364630"/>
                  </a:lnTo>
                  <a:lnTo>
                    <a:pt x="2860566" y="1367154"/>
                  </a:lnTo>
                  <a:lnTo>
                    <a:pt x="2862903" y="1368151"/>
                  </a:lnTo>
                  <a:lnTo>
                    <a:pt x="2863378" y="1367959"/>
                  </a:lnTo>
                  <a:lnTo>
                    <a:pt x="2866049" y="1369098"/>
                  </a:lnTo>
                  <a:lnTo>
                    <a:pt x="2868862" y="1369904"/>
                  </a:lnTo>
                  <a:lnTo>
                    <a:pt x="2871052" y="1368470"/>
                  </a:lnTo>
                  <a:lnTo>
                    <a:pt x="2872191" y="1365800"/>
                  </a:lnTo>
                  <a:lnTo>
                    <a:pt x="2872997" y="1362986"/>
                  </a:lnTo>
                  <a:lnTo>
                    <a:pt x="2871705" y="1360464"/>
                  </a:lnTo>
                  <a:close/>
                </a:path>
                <a:path w="17294225" h="11269980">
                  <a:moveTo>
                    <a:pt x="341995" y="271113"/>
                  </a:moveTo>
                  <a:lnTo>
                    <a:pt x="338947" y="271786"/>
                  </a:lnTo>
                  <a:lnTo>
                    <a:pt x="335618" y="275890"/>
                  </a:lnTo>
                  <a:lnTo>
                    <a:pt x="336290" y="278939"/>
                  </a:lnTo>
                  <a:lnTo>
                    <a:pt x="338342" y="280604"/>
                  </a:lnTo>
                  <a:lnTo>
                    <a:pt x="340728" y="282410"/>
                  </a:lnTo>
                  <a:lnTo>
                    <a:pt x="341730" y="282837"/>
                  </a:lnTo>
                  <a:lnTo>
                    <a:pt x="341587" y="283171"/>
                  </a:lnTo>
                  <a:lnTo>
                    <a:pt x="343590" y="284025"/>
                  </a:lnTo>
                  <a:lnTo>
                    <a:pt x="346305" y="283211"/>
                  </a:lnTo>
                  <a:lnTo>
                    <a:pt x="347493" y="281350"/>
                  </a:lnTo>
                  <a:lnTo>
                    <a:pt x="349158" y="279298"/>
                  </a:lnTo>
                  <a:lnTo>
                    <a:pt x="348485" y="276250"/>
                  </a:lnTo>
                  <a:lnTo>
                    <a:pt x="346433" y="274585"/>
                  </a:lnTo>
                  <a:lnTo>
                    <a:pt x="344047" y="272778"/>
                  </a:lnTo>
                  <a:lnTo>
                    <a:pt x="341995" y="271113"/>
                  </a:lnTo>
                  <a:close/>
                </a:path>
                <a:path w="17294225" h="11269980">
                  <a:moveTo>
                    <a:pt x="2954761" y="1384054"/>
                  </a:moveTo>
                  <a:lnTo>
                    <a:pt x="2951805" y="1383583"/>
                  </a:lnTo>
                  <a:lnTo>
                    <a:pt x="2949135" y="1382444"/>
                  </a:lnTo>
                  <a:lnTo>
                    <a:pt x="2946322" y="1381638"/>
                  </a:lnTo>
                  <a:lnTo>
                    <a:pt x="2944132" y="1383072"/>
                  </a:lnTo>
                  <a:lnTo>
                    <a:pt x="2942993" y="1385742"/>
                  </a:lnTo>
                  <a:lnTo>
                    <a:pt x="2942330" y="1388222"/>
                  </a:lnTo>
                  <a:lnTo>
                    <a:pt x="2943621" y="1390746"/>
                  </a:lnTo>
                  <a:lnTo>
                    <a:pt x="2945958" y="1391743"/>
                  </a:lnTo>
                  <a:lnTo>
                    <a:pt x="2946434" y="1391551"/>
                  </a:lnTo>
                  <a:lnTo>
                    <a:pt x="2949104" y="1392690"/>
                  </a:lnTo>
                  <a:lnTo>
                    <a:pt x="2951917" y="1393495"/>
                  </a:lnTo>
                  <a:lnTo>
                    <a:pt x="2954107" y="1392062"/>
                  </a:lnTo>
                  <a:lnTo>
                    <a:pt x="2955247" y="1389391"/>
                  </a:lnTo>
                  <a:lnTo>
                    <a:pt x="2956052" y="1386578"/>
                  </a:lnTo>
                  <a:lnTo>
                    <a:pt x="2954761" y="1384054"/>
                  </a:lnTo>
                  <a:close/>
                </a:path>
                <a:path w="17294225" h="11269980">
                  <a:moveTo>
                    <a:pt x="3037958" y="1407312"/>
                  </a:moveTo>
                  <a:lnTo>
                    <a:pt x="3035003" y="1406841"/>
                  </a:lnTo>
                  <a:lnTo>
                    <a:pt x="3032332" y="1405702"/>
                  </a:lnTo>
                  <a:lnTo>
                    <a:pt x="3029519" y="1404896"/>
                  </a:lnTo>
                  <a:lnTo>
                    <a:pt x="3027329" y="1406330"/>
                  </a:lnTo>
                  <a:lnTo>
                    <a:pt x="3026191" y="1409000"/>
                  </a:lnTo>
                  <a:lnTo>
                    <a:pt x="3025527" y="1411480"/>
                  </a:lnTo>
                  <a:lnTo>
                    <a:pt x="3026818" y="1414004"/>
                  </a:lnTo>
                  <a:lnTo>
                    <a:pt x="3029155" y="1415000"/>
                  </a:lnTo>
                  <a:lnTo>
                    <a:pt x="3029631" y="1414809"/>
                  </a:lnTo>
                  <a:lnTo>
                    <a:pt x="3032302" y="1415948"/>
                  </a:lnTo>
                  <a:lnTo>
                    <a:pt x="3035115" y="1416753"/>
                  </a:lnTo>
                  <a:lnTo>
                    <a:pt x="3037639" y="1415462"/>
                  </a:lnTo>
                  <a:lnTo>
                    <a:pt x="3039250" y="1409836"/>
                  </a:lnTo>
                  <a:lnTo>
                    <a:pt x="3037958" y="1407312"/>
                  </a:lnTo>
                  <a:close/>
                </a:path>
                <a:path w="17294225" h="11269980">
                  <a:moveTo>
                    <a:pt x="272714" y="219858"/>
                  </a:moveTo>
                  <a:lnTo>
                    <a:pt x="269664" y="220531"/>
                  </a:lnTo>
                  <a:lnTo>
                    <a:pt x="268000" y="222584"/>
                  </a:lnTo>
                  <a:lnTo>
                    <a:pt x="266193" y="224969"/>
                  </a:lnTo>
                  <a:lnTo>
                    <a:pt x="266865" y="228018"/>
                  </a:lnTo>
                  <a:lnTo>
                    <a:pt x="268917" y="229683"/>
                  </a:lnTo>
                  <a:lnTo>
                    <a:pt x="271304" y="231488"/>
                  </a:lnTo>
                  <a:lnTo>
                    <a:pt x="272305" y="231916"/>
                  </a:lnTo>
                  <a:lnTo>
                    <a:pt x="272496" y="232392"/>
                  </a:lnTo>
                  <a:lnTo>
                    <a:pt x="274499" y="233246"/>
                  </a:lnTo>
                  <a:lnTo>
                    <a:pt x="276880" y="232290"/>
                  </a:lnTo>
                  <a:lnTo>
                    <a:pt x="278402" y="230571"/>
                  </a:lnTo>
                  <a:lnTo>
                    <a:pt x="280209" y="228186"/>
                  </a:lnTo>
                  <a:lnTo>
                    <a:pt x="279537" y="225137"/>
                  </a:lnTo>
                  <a:lnTo>
                    <a:pt x="277485" y="223472"/>
                  </a:lnTo>
                  <a:lnTo>
                    <a:pt x="272714" y="219858"/>
                  </a:lnTo>
                  <a:close/>
                </a:path>
                <a:path w="17294225" h="11269980">
                  <a:moveTo>
                    <a:pt x="3120965" y="1430094"/>
                  </a:moveTo>
                  <a:lnTo>
                    <a:pt x="3118343" y="1429765"/>
                  </a:lnTo>
                  <a:lnTo>
                    <a:pt x="3115672" y="1428626"/>
                  </a:lnTo>
                  <a:lnTo>
                    <a:pt x="3112717" y="1428154"/>
                  </a:lnTo>
                  <a:lnTo>
                    <a:pt x="3110193" y="1429444"/>
                  </a:lnTo>
                  <a:lnTo>
                    <a:pt x="3109388" y="1432258"/>
                  </a:lnTo>
                  <a:lnTo>
                    <a:pt x="3108725" y="1434738"/>
                  </a:lnTo>
                  <a:lnTo>
                    <a:pt x="3110016" y="1437260"/>
                  </a:lnTo>
                  <a:lnTo>
                    <a:pt x="3112687" y="1438399"/>
                  </a:lnTo>
                  <a:lnTo>
                    <a:pt x="3113163" y="1438208"/>
                  </a:lnTo>
                  <a:lnTo>
                    <a:pt x="3115834" y="1439347"/>
                  </a:lnTo>
                  <a:lnTo>
                    <a:pt x="3118789" y="1439819"/>
                  </a:lnTo>
                  <a:lnTo>
                    <a:pt x="3121312" y="1438528"/>
                  </a:lnTo>
                  <a:lnTo>
                    <a:pt x="3122118" y="1435715"/>
                  </a:lnTo>
                  <a:lnTo>
                    <a:pt x="3122589" y="1432760"/>
                  </a:lnTo>
                  <a:lnTo>
                    <a:pt x="3120965" y="1430094"/>
                  </a:lnTo>
                  <a:close/>
                </a:path>
                <a:path w="17294225" h="11269980">
                  <a:moveTo>
                    <a:pt x="12067508" y="5235345"/>
                  </a:moveTo>
                  <a:lnTo>
                    <a:pt x="12064220" y="5234731"/>
                  </a:lnTo>
                  <a:lnTo>
                    <a:pt x="12059839" y="5237599"/>
                  </a:lnTo>
                  <a:lnTo>
                    <a:pt x="12059294" y="5240522"/>
                  </a:lnTo>
                  <a:lnTo>
                    <a:pt x="12059226" y="5240888"/>
                  </a:lnTo>
                  <a:lnTo>
                    <a:pt x="12060659" y="5243078"/>
                  </a:lnTo>
                  <a:lnTo>
                    <a:pt x="12062426" y="5245410"/>
                  </a:lnTo>
                  <a:lnTo>
                    <a:pt x="12063144" y="5246506"/>
                  </a:lnTo>
                  <a:lnTo>
                    <a:pt x="12064812" y="5247217"/>
                  </a:lnTo>
                  <a:lnTo>
                    <a:pt x="12064670" y="5247551"/>
                  </a:lnTo>
                  <a:lnTo>
                    <a:pt x="12066005" y="5248121"/>
                  </a:lnTo>
                  <a:lnTo>
                    <a:pt x="12072000" y="5242391"/>
                  </a:lnTo>
                  <a:lnTo>
                    <a:pt x="12070566" y="5240201"/>
                  </a:lnTo>
                  <a:lnTo>
                    <a:pt x="12068942" y="5237535"/>
                  </a:lnTo>
                  <a:lnTo>
                    <a:pt x="12067508" y="5235345"/>
                  </a:lnTo>
                  <a:close/>
                </a:path>
                <a:path w="17294225" h="11269980">
                  <a:moveTo>
                    <a:pt x="3204447" y="1452684"/>
                  </a:moveTo>
                  <a:lnTo>
                    <a:pt x="3201491" y="1452212"/>
                  </a:lnTo>
                  <a:lnTo>
                    <a:pt x="3198821" y="1451073"/>
                  </a:lnTo>
                  <a:lnTo>
                    <a:pt x="3196008" y="1450268"/>
                  </a:lnTo>
                  <a:lnTo>
                    <a:pt x="3193342" y="1451892"/>
                  </a:lnTo>
                  <a:lnTo>
                    <a:pt x="3192536" y="1454705"/>
                  </a:lnTo>
                  <a:lnTo>
                    <a:pt x="3191873" y="1457185"/>
                  </a:lnTo>
                  <a:lnTo>
                    <a:pt x="3193165" y="1459708"/>
                  </a:lnTo>
                  <a:lnTo>
                    <a:pt x="3195835" y="1460847"/>
                  </a:lnTo>
                  <a:lnTo>
                    <a:pt x="3196311" y="1460656"/>
                  </a:lnTo>
                  <a:lnTo>
                    <a:pt x="3198982" y="1461795"/>
                  </a:lnTo>
                  <a:lnTo>
                    <a:pt x="3201938" y="1462266"/>
                  </a:lnTo>
                  <a:lnTo>
                    <a:pt x="3204461" y="1460976"/>
                  </a:lnTo>
                  <a:lnTo>
                    <a:pt x="3205266" y="1458162"/>
                  </a:lnTo>
                  <a:lnTo>
                    <a:pt x="3205737" y="1455208"/>
                  </a:lnTo>
                  <a:lnTo>
                    <a:pt x="3204447" y="1452684"/>
                  </a:lnTo>
                  <a:close/>
                </a:path>
                <a:path w="17294225" h="11269980">
                  <a:moveTo>
                    <a:pt x="204334" y="167411"/>
                  </a:moveTo>
                  <a:lnTo>
                    <a:pt x="200952" y="167942"/>
                  </a:lnTo>
                  <a:lnTo>
                    <a:pt x="197623" y="172044"/>
                  </a:lnTo>
                  <a:lnTo>
                    <a:pt x="198153" y="175427"/>
                  </a:lnTo>
                  <a:lnTo>
                    <a:pt x="200205" y="177092"/>
                  </a:lnTo>
                  <a:lnTo>
                    <a:pt x="202591" y="178899"/>
                  </a:lnTo>
                  <a:lnTo>
                    <a:pt x="205929" y="180323"/>
                  </a:lnTo>
                  <a:lnTo>
                    <a:pt x="208168" y="179699"/>
                  </a:lnTo>
                  <a:lnTo>
                    <a:pt x="209690" y="177981"/>
                  </a:lnTo>
                  <a:lnTo>
                    <a:pt x="211354" y="175930"/>
                  </a:lnTo>
                  <a:lnTo>
                    <a:pt x="210825" y="172546"/>
                  </a:lnTo>
                  <a:lnTo>
                    <a:pt x="208772" y="170883"/>
                  </a:lnTo>
                  <a:lnTo>
                    <a:pt x="206386" y="169076"/>
                  </a:lnTo>
                  <a:lnTo>
                    <a:pt x="204334" y="167411"/>
                  </a:lnTo>
                  <a:close/>
                </a:path>
                <a:path w="17294225" h="11269980">
                  <a:moveTo>
                    <a:pt x="3288072" y="1474940"/>
                  </a:moveTo>
                  <a:lnTo>
                    <a:pt x="3285116" y="1474469"/>
                  </a:lnTo>
                  <a:lnTo>
                    <a:pt x="3282446" y="1473330"/>
                  </a:lnTo>
                  <a:lnTo>
                    <a:pt x="3279633" y="1472524"/>
                  </a:lnTo>
                  <a:lnTo>
                    <a:pt x="3276967" y="1474148"/>
                  </a:lnTo>
                  <a:lnTo>
                    <a:pt x="3276161" y="1476962"/>
                  </a:lnTo>
                  <a:lnTo>
                    <a:pt x="3275498" y="1479441"/>
                  </a:lnTo>
                  <a:lnTo>
                    <a:pt x="3276789" y="1481964"/>
                  </a:lnTo>
                  <a:lnTo>
                    <a:pt x="3279126" y="1482961"/>
                  </a:lnTo>
                  <a:lnTo>
                    <a:pt x="3279268" y="1482627"/>
                  </a:lnTo>
                  <a:lnTo>
                    <a:pt x="3279602" y="1482769"/>
                  </a:lnTo>
                  <a:lnTo>
                    <a:pt x="3280078" y="1482578"/>
                  </a:lnTo>
                  <a:lnTo>
                    <a:pt x="3282749" y="1483717"/>
                  </a:lnTo>
                  <a:lnTo>
                    <a:pt x="3285562" y="1484522"/>
                  </a:lnTo>
                  <a:lnTo>
                    <a:pt x="3288227" y="1482898"/>
                  </a:lnTo>
                  <a:lnTo>
                    <a:pt x="3289034" y="1480085"/>
                  </a:lnTo>
                  <a:lnTo>
                    <a:pt x="3289696" y="1477606"/>
                  </a:lnTo>
                  <a:lnTo>
                    <a:pt x="3288072" y="1474940"/>
                  </a:lnTo>
                  <a:close/>
                </a:path>
                <a:path w="17294225" h="11269980">
                  <a:moveTo>
                    <a:pt x="3371362" y="1497054"/>
                  </a:moveTo>
                  <a:lnTo>
                    <a:pt x="3368407" y="1496582"/>
                  </a:lnTo>
                  <a:lnTo>
                    <a:pt x="3365736" y="1495443"/>
                  </a:lnTo>
                  <a:lnTo>
                    <a:pt x="3362923" y="1494638"/>
                  </a:lnTo>
                  <a:lnTo>
                    <a:pt x="3360258" y="1496262"/>
                  </a:lnTo>
                  <a:lnTo>
                    <a:pt x="3359452" y="1499076"/>
                  </a:lnTo>
                  <a:lnTo>
                    <a:pt x="3358789" y="1501555"/>
                  </a:lnTo>
                  <a:lnTo>
                    <a:pt x="3360080" y="1504078"/>
                  </a:lnTo>
                  <a:lnTo>
                    <a:pt x="3362417" y="1505075"/>
                  </a:lnTo>
                  <a:lnTo>
                    <a:pt x="3362559" y="1504741"/>
                  </a:lnTo>
                  <a:lnTo>
                    <a:pt x="3362893" y="1504883"/>
                  </a:lnTo>
                  <a:lnTo>
                    <a:pt x="3363370" y="1504692"/>
                  </a:lnTo>
                  <a:lnTo>
                    <a:pt x="3366040" y="1505831"/>
                  </a:lnTo>
                  <a:lnTo>
                    <a:pt x="3368853" y="1506636"/>
                  </a:lnTo>
                  <a:lnTo>
                    <a:pt x="3371518" y="1505012"/>
                  </a:lnTo>
                  <a:lnTo>
                    <a:pt x="3372325" y="1502199"/>
                  </a:lnTo>
                  <a:lnTo>
                    <a:pt x="3372988" y="1499719"/>
                  </a:lnTo>
                  <a:lnTo>
                    <a:pt x="3371362" y="1497054"/>
                  </a:lnTo>
                  <a:close/>
                </a:path>
                <a:path w="17294225" h="11269980">
                  <a:moveTo>
                    <a:pt x="137335" y="113580"/>
                  </a:moveTo>
                  <a:lnTo>
                    <a:pt x="134096" y="113775"/>
                  </a:lnTo>
                  <a:lnTo>
                    <a:pt x="130767" y="117879"/>
                  </a:lnTo>
                  <a:lnTo>
                    <a:pt x="130963" y="121119"/>
                  </a:lnTo>
                  <a:lnTo>
                    <a:pt x="133015" y="122784"/>
                  </a:lnTo>
                  <a:lnTo>
                    <a:pt x="135400" y="124591"/>
                  </a:lnTo>
                  <a:lnTo>
                    <a:pt x="136736" y="125161"/>
                  </a:lnTo>
                  <a:lnTo>
                    <a:pt x="136593" y="125495"/>
                  </a:lnTo>
                  <a:lnTo>
                    <a:pt x="138596" y="126349"/>
                  </a:lnTo>
                  <a:lnTo>
                    <a:pt x="140835" y="125725"/>
                  </a:lnTo>
                  <a:lnTo>
                    <a:pt x="142357" y="124007"/>
                  </a:lnTo>
                  <a:lnTo>
                    <a:pt x="144021" y="121955"/>
                  </a:lnTo>
                  <a:lnTo>
                    <a:pt x="143826" y="118715"/>
                  </a:lnTo>
                  <a:lnTo>
                    <a:pt x="141774" y="117050"/>
                  </a:lnTo>
                  <a:lnTo>
                    <a:pt x="139388" y="115243"/>
                  </a:lnTo>
                  <a:lnTo>
                    <a:pt x="137335" y="113580"/>
                  </a:lnTo>
                  <a:close/>
                </a:path>
                <a:path w="17294225" h="11269980">
                  <a:moveTo>
                    <a:pt x="3454796" y="1518834"/>
                  </a:moveTo>
                  <a:lnTo>
                    <a:pt x="3451840" y="1518362"/>
                  </a:lnTo>
                  <a:lnTo>
                    <a:pt x="3449170" y="1517223"/>
                  </a:lnTo>
                  <a:lnTo>
                    <a:pt x="3446357" y="1516418"/>
                  </a:lnTo>
                  <a:lnTo>
                    <a:pt x="3443691" y="1518042"/>
                  </a:lnTo>
                  <a:lnTo>
                    <a:pt x="3442886" y="1520856"/>
                  </a:lnTo>
                  <a:lnTo>
                    <a:pt x="3442223" y="1523334"/>
                  </a:lnTo>
                  <a:lnTo>
                    <a:pt x="3443514" y="1525858"/>
                  </a:lnTo>
                  <a:lnTo>
                    <a:pt x="3445850" y="1526855"/>
                  </a:lnTo>
                  <a:lnTo>
                    <a:pt x="3445993" y="1526521"/>
                  </a:lnTo>
                  <a:lnTo>
                    <a:pt x="3446327" y="1526663"/>
                  </a:lnTo>
                  <a:lnTo>
                    <a:pt x="3446802" y="1526472"/>
                  </a:lnTo>
                  <a:lnTo>
                    <a:pt x="3449473" y="1527611"/>
                  </a:lnTo>
                  <a:lnTo>
                    <a:pt x="3452286" y="1528417"/>
                  </a:lnTo>
                  <a:lnTo>
                    <a:pt x="3454952" y="1526792"/>
                  </a:lnTo>
                  <a:lnTo>
                    <a:pt x="3455758" y="1523979"/>
                  </a:lnTo>
                  <a:lnTo>
                    <a:pt x="3456421" y="1521499"/>
                  </a:lnTo>
                  <a:lnTo>
                    <a:pt x="3454796" y="1518834"/>
                  </a:lnTo>
                  <a:close/>
                </a:path>
                <a:path w="17294225" h="11269980">
                  <a:moveTo>
                    <a:pt x="12020399" y="5163562"/>
                  </a:moveTo>
                  <a:lnTo>
                    <a:pt x="12017109" y="5162948"/>
                  </a:lnTo>
                  <a:lnTo>
                    <a:pt x="12012730" y="5165815"/>
                  </a:lnTo>
                  <a:lnTo>
                    <a:pt x="12012117" y="5169104"/>
                  </a:lnTo>
                  <a:lnTo>
                    <a:pt x="12013551" y="5171293"/>
                  </a:lnTo>
                  <a:lnTo>
                    <a:pt x="12015316" y="5173625"/>
                  </a:lnTo>
                  <a:lnTo>
                    <a:pt x="12015699" y="5174577"/>
                  </a:lnTo>
                  <a:lnTo>
                    <a:pt x="12019038" y="5176002"/>
                  </a:lnTo>
                  <a:lnTo>
                    <a:pt x="12020658" y="5175904"/>
                  </a:lnTo>
                  <a:lnTo>
                    <a:pt x="12022229" y="5174995"/>
                  </a:lnTo>
                  <a:lnTo>
                    <a:pt x="12024418" y="5173562"/>
                  </a:lnTo>
                  <a:lnTo>
                    <a:pt x="12025033" y="5170274"/>
                  </a:lnTo>
                  <a:lnTo>
                    <a:pt x="12023599" y="5168084"/>
                  </a:lnTo>
                  <a:lnTo>
                    <a:pt x="12021832" y="5165751"/>
                  </a:lnTo>
                  <a:lnTo>
                    <a:pt x="12020399" y="5163562"/>
                  </a:lnTo>
                  <a:close/>
                </a:path>
                <a:path w="17294225" h="11269980">
                  <a:moveTo>
                    <a:pt x="3538037" y="1540137"/>
                  </a:moveTo>
                  <a:lnTo>
                    <a:pt x="3535416" y="1539808"/>
                  </a:lnTo>
                  <a:lnTo>
                    <a:pt x="3532746" y="1538669"/>
                  </a:lnTo>
                  <a:lnTo>
                    <a:pt x="3529933" y="1537864"/>
                  </a:lnTo>
                  <a:lnTo>
                    <a:pt x="3527267" y="1539488"/>
                  </a:lnTo>
                  <a:lnTo>
                    <a:pt x="3526461" y="1542302"/>
                  </a:lnTo>
                  <a:lnTo>
                    <a:pt x="3525798" y="1544781"/>
                  </a:lnTo>
                  <a:lnTo>
                    <a:pt x="3527089" y="1547304"/>
                  </a:lnTo>
                  <a:lnTo>
                    <a:pt x="3529426" y="1548301"/>
                  </a:lnTo>
                  <a:lnTo>
                    <a:pt x="3529903" y="1548109"/>
                  </a:lnTo>
                  <a:lnTo>
                    <a:pt x="3530236" y="1548252"/>
                  </a:lnTo>
                  <a:lnTo>
                    <a:pt x="3530712" y="1548061"/>
                  </a:lnTo>
                  <a:lnTo>
                    <a:pt x="3533382" y="1549200"/>
                  </a:lnTo>
                  <a:lnTo>
                    <a:pt x="3535862" y="1549863"/>
                  </a:lnTo>
                  <a:lnTo>
                    <a:pt x="3538528" y="1548238"/>
                  </a:lnTo>
                  <a:lnTo>
                    <a:pt x="3539334" y="1545425"/>
                  </a:lnTo>
                  <a:lnTo>
                    <a:pt x="3539996" y="1542946"/>
                  </a:lnTo>
                  <a:lnTo>
                    <a:pt x="3538037" y="1540137"/>
                  </a:lnTo>
                  <a:close/>
                </a:path>
                <a:path w="17294225" h="11269980">
                  <a:moveTo>
                    <a:pt x="71382" y="58221"/>
                  </a:moveTo>
                  <a:lnTo>
                    <a:pt x="68142" y="58416"/>
                  </a:lnTo>
                  <a:lnTo>
                    <a:pt x="64814" y="62520"/>
                  </a:lnTo>
                  <a:lnTo>
                    <a:pt x="65010" y="65761"/>
                  </a:lnTo>
                  <a:lnTo>
                    <a:pt x="67061" y="67425"/>
                  </a:lnTo>
                  <a:lnTo>
                    <a:pt x="69447" y="69232"/>
                  </a:lnTo>
                  <a:lnTo>
                    <a:pt x="70782" y="69802"/>
                  </a:lnTo>
                  <a:lnTo>
                    <a:pt x="70640" y="70136"/>
                  </a:lnTo>
                  <a:lnTo>
                    <a:pt x="72643" y="70990"/>
                  </a:lnTo>
                  <a:lnTo>
                    <a:pt x="74882" y="70367"/>
                  </a:lnTo>
                  <a:lnTo>
                    <a:pt x="76404" y="68648"/>
                  </a:lnTo>
                  <a:lnTo>
                    <a:pt x="78068" y="66597"/>
                  </a:lnTo>
                  <a:lnTo>
                    <a:pt x="77872" y="63356"/>
                  </a:lnTo>
                  <a:lnTo>
                    <a:pt x="75820" y="61691"/>
                  </a:lnTo>
                  <a:lnTo>
                    <a:pt x="73435" y="59884"/>
                  </a:lnTo>
                  <a:lnTo>
                    <a:pt x="71382" y="58221"/>
                  </a:lnTo>
                  <a:close/>
                </a:path>
                <a:path w="17294225" h="11269980">
                  <a:moveTo>
                    <a:pt x="3621280" y="1561441"/>
                  </a:moveTo>
                  <a:lnTo>
                    <a:pt x="3618658" y="1561112"/>
                  </a:lnTo>
                  <a:lnTo>
                    <a:pt x="3615988" y="1559973"/>
                  </a:lnTo>
                  <a:lnTo>
                    <a:pt x="3613508" y="1559310"/>
                  </a:lnTo>
                  <a:lnTo>
                    <a:pt x="3610843" y="1560934"/>
                  </a:lnTo>
                  <a:lnTo>
                    <a:pt x="3610037" y="1563748"/>
                  </a:lnTo>
                  <a:lnTo>
                    <a:pt x="3609374" y="1566227"/>
                  </a:lnTo>
                  <a:lnTo>
                    <a:pt x="3610665" y="1568750"/>
                  </a:lnTo>
                  <a:lnTo>
                    <a:pt x="3613002" y="1569747"/>
                  </a:lnTo>
                  <a:lnTo>
                    <a:pt x="3612811" y="1569271"/>
                  </a:lnTo>
                  <a:lnTo>
                    <a:pt x="3613144" y="1569413"/>
                  </a:lnTo>
                  <a:lnTo>
                    <a:pt x="3613620" y="1569223"/>
                  </a:lnTo>
                  <a:lnTo>
                    <a:pt x="3616291" y="1570362"/>
                  </a:lnTo>
                  <a:lnTo>
                    <a:pt x="3619104" y="1571167"/>
                  </a:lnTo>
                  <a:lnTo>
                    <a:pt x="3621770" y="1569542"/>
                  </a:lnTo>
                  <a:lnTo>
                    <a:pt x="3622575" y="1566728"/>
                  </a:lnTo>
                  <a:lnTo>
                    <a:pt x="3623238" y="1564249"/>
                  </a:lnTo>
                  <a:lnTo>
                    <a:pt x="3621280" y="1561441"/>
                  </a:lnTo>
                  <a:close/>
                </a:path>
                <a:path w="17294225" h="11269980">
                  <a:moveTo>
                    <a:pt x="3705332" y="1582695"/>
                  </a:moveTo>
                  <a:lnTo>
                    <a:pt x="3702376" y="1582224"/>
                  </a:lnTo>
                  <a:lnTo>
                    <a:pt x="3699705" y="1581085"/>
                  </a:lnTo>
                  <a:lnTo>
                    <a:pt x="3697226" y="1580422"/>
                  </a:lnTo>
                  <a:lnTo>
                    <a:pt x="3694560" y="1582047"/>
                  </a:lnTo>
                  <a:lnTo>
                    <a:pt x="3693755" y="1584860"/>
                  </a:lnTo>
                  <a:lnTo>
                    <a:pt x="3693092" y="1587339"/>
                  </a:lnTo>
                  <a:lnTo>
                    <a:pt x="3694382" y="1589863"/>
                  </a:lnTo>
                  <a:lnTo>
                    <a:pt x="3696719" y="1590860"/>
                  </a:lnTo>
                  <a:lnTo>
                    <a:pt x="3696862" y="1590526"/>
                  </a:lnTo>
                  <a:lnTo>
                    <a:pt x="3697195" y="1590668"/>
                  </a:lnTo>
                  <a:lnTo>
                    <a:pt x="3697672" y="1590477"/>
                  </a:lnTo>
                  <a:lnTo>
                    <a:pt x="3700342" y="1591616"/>
                  </a:lnTo>
                  <a:lnTo>
                    <a:pt x="3702822" y="1592279"/>
                  </a:lnTo>
                  <a:lnTo>
                    <a:pt x="3705488" y="1590654"/>
                  </a:lnTo>
                  <a:lnTo>
                    <a:pt x="3706293" y="1587841"/>
                  </a:lnTo>
                  <a:lnTo>
                    <a:pt x="3706956" y="1585362"/>
                  </a:lnTo>
                  <a:lnTo>
                    <a:pt x="3705332" y="1582695"/>
                  </a:lnTo>
                  <a:close/>
                </a:path>
                <a:path w="17294225" h="11269980">
                  <a:moveTo>
                    <a:pt x="7045" y="0"/>
                  </a:moveTo>
                  <a:lnTo>
                    <a:pt x="4138" y="338"/>
                  </a:lnTo>
                  <a:lnTo>
                    <a:pt x="2140" y="2247"/>
                  </a:lnTo>
                  <a:lnTo>
                    <a:pt x="0" y="4491"/>
                  </a:lnTo>
                  <a:lnTo>
                    <a:pt x="338" y="7397"/>
                  </a:lnTo>
                  <a:lnTo>
                    <a:pt x="2248" y="9395"/>
                  </a:lnTo>
                  <a:lnTo>
                    <a:pt x="4491" y="11536"/>
                  </a:lnTo>
                  <a:lnTo>
                    <a:pt x="6160" y="12248"/>
                  </a:lnTo>
                  <a:lnTo>
                    <a:pt x="6018" y="12582"/>
                  </a:lnTo>
                  <a:lnTo>
                    <a:pt x="8021" y="13436"/>
                  </a:lnTo>
                  <a:lnTo>
                    <a:pt x="10117" y="13147"/>
                  </a:lnTo>
                  <a:lnTo>
                    <a:pt x="11639" y="11429"/>
                  </a:lnTo>
                  <a:lnTo>
                    <a:pt x="13780" y="9185"/>
                  </a:lnTo>
                  <a:lnTo>
                    <a:pt x="13441" y="6280"/>
                  </a:lnTo>
                  <a:lnTo>
                    <a:pt x="11531" y="4281"/>
                  </a:lnTo>
                  <a:lnTo>
                    <a:pt x="7045" y="0"/>
                  </a:lnTo>
                  <a:close/>
                </a:path>
                <a:path w="17294225" h="11269980">
                  <a:moveTo>
                    <a:pt x="11970241" y="5092451"/>
                  </a:moveTo>
                  <a:lnTo>
                    <a:pt x="11967285" y="5091979"/>
                  </a:lnTo>
                  <a:lnTo>
                    <a:pt x="11962621" y="5095514"/>
                  </a:lnTo>
                  <a:lnTo>
                    <a:pt x="11962149" y="5098468"/>
                  </a:lnTo>
                  <a:lnTo>
                    <a:pt x="11965684" y="5103133"/>
                  </a:lnTo>
                  <a:lnTo>
                    <a:pt x="11966066" y="5104085"/>
                  </a:lnTo>
                  <a:lnTo>
                    <a:pt x="11969405" y="5105510"/>
                  </a:lnTo>
                  <a:lnTo>
                    <a:pt x="11971168" y="5105078"/>
                  </a:lnTo>
                  <a:lnTo>
                    <a:pt x="11972739" y="5104169"/>
                  </a:lnTo>
                  <a:lnTo>
                    <a:pt x="11975070" y="5102401"/>
                  </a:lnTo>
                  <a:lnTo>
                    <a:pt x="11975541" y="5099446"/>
                  </a:lnTo>
                  <a:lnTo>
                    <a:pt x="11970241" y="5092451"/>
                  </a:lnTo>
                  <a:close/>
                </a:path>
                <a:path w="17294225" h="11269980">
                  <a:moveTo>
                    <a:pt x="3789049" y="1603809"/>
                  </a:moveTo>
                  <a:lnTo>
                    <a:pt x="3786094" y="1603336"/>
                  </a:lnTo>
                  <a:lnTo>
                    <a:pt x="3783424" y="1602197"/>
                  </a:lnTo>
                  <a:lnTo>
                    <a:pt x="3780944" y="1601534"/>
                  </a:lnTo>
                  <a:lnTo>
                    <a:pt x="3778278" y="1603159"/>
                  </a:lnTo>
                  <a:lnTo>
                    <a:pt x="3777473" y="1605972"/>
                  </a:lnTo>
                  <a:lnTo>
                    <a:pt x="3777144" y="1608594"/>
                  </a:lnTo>
                  <a:lnTo>
                    <a:pt x="3778101" y="1610975"/>
                  </a:lnTo>
                  <a:lnTo>
                    <a:pt x="3780437" y="1611972"/>
                  </a:lnTo>
                  <a:lnTo>
                    <a:pt x="3780580" y="1611638"/>
                  </a:lnTo>
                  <a:lnTo>
                    <a:pt x="3780914" y="1611781"/>
                  </a:lnTo>
                  <a:lnTo>
                    <a:pt x="3781390" y="1611589"/>
                  </a:lnTo>
                  <a:lnTo>
                    <a:pt x="3784061" y="1612728"/>
                  </a:lnTo>
                  <a:lnTo>
                    <a:pt x="3786540" y="1613391"/>
                  </a:lnTo>
                  <a:lnTo>
                    <a:pt x="3789206" y="1611766"/>
                  </a:lnTo>
                  <a:lnTo>
                    <a:pt x="3790011" y="1608954"/>
                  </a:lnTo>
                  <a:lnTo>
                    <a:pt x="3790674" y="1606474"/>
                  </a:lnTo>
                  <a:lnTo>
                    <a:pt x="3789049" y="1603809"/>
                  </a:lnTo>
                  <a:close/>
                </a:path>
                <a:path w="17294225" h="11269980">
                  <a:moveTo>
                    <a:pt x="3872385" y="1623968"/>
                  </a:moveTo>
                  <a:lnTo>
                    <a:pt x="3869620" y="1623973"/>
                  </a:lnTo>
                  <a:lnTo>
                    <a:pt x="3866950" y="1622834"/>
                  </a:lnTo>
                  <a:lnTo>
                    <a:pt x="3864471" y="1622170"/>
                  </a:lnTo>
                  <a:lnTo>
                    <a:pt x="3861805" y="1623795"/>
                  </a:lnTo>
                  <a:lnTo>
                    <a:pt x="3861000" y="1626607"/>
                  </a:lnTo>
                  <a:lnTo>
                    <a:pt x="3860670" y="1629230"/>
                  </a:lnTo>
                  <a:lnTo>
                    <a:pt x="3861628" y="1631611"/>
                  </a:lnTo>
                  <a:lnTo>
                    <a:pt x="3863964" y="1632608"/>
                  </a:lnTo>
                  <a:lnTo>
                    <a:pt x="3864107" y="1632274"/>
                  </a:lnTo>
                  <a:lnTo>
                    <a:pt x="3864441" y="1632416"/>
                  </a:lnTo>
                  <a:lnTo>
                    <a:pt x="3864917" y="1632225"/>
                  </a:lnTo>
                  <a:lnTo>
                    <a:pt x="3867588" y="1633364"/>
                  </a:lnTo>
                  <a:lnTo>
                    <a:pt x="3870067" y="1634027"/>
                  </a:lnTo>
                  <a:lnTo>
                    <a:pt x="3872733" y="1632402"/>
                  </a:lnTo>
                  <a:lnTo>
                    <a:pt x="3873538" y="1629589"/>
                  </a:lnTo>
                  <a:lnTo>
                    <a:pt x="3874201" y="1627111"/>
                  </a:lnTo>
                  <a:lnTo>
                    <a:pt x="3872385" y="1623968"/>
                  </a:lnTo>
                  <a:close/>
                </a:path>
                <a:path w="17294225" h="11269980">
                  <a:moveTo>
                    <a:pt x="3956579" y="1644889"/>
                  </a:moveTo>
                  <a:lnTo>
                    <a:pt x="3953481" y="1644751"/>
                  </a:lnTo>
                  <a:lnTo>
                    <a:pt x="3950811" y="1643612"/>
                  </a:lnTo>
                  <a:lnTo>
                    <a:pt x="3948331" y="1642949"/>
                  </a:lnTo>
                  <a:lnTo>
                    <a:pt x="3945666" y="1644574"/>
                  </a:lnTo>
                  <a:lnTo>
                    <a:pt x="3944860" y="1647387"/>
                  </a:lnTo>
                  <a:lnTo>
                    <a:pt x="3944531" y="1650008"/>
                  </a:lnTo>
                  <a:lnTo>
                    <a:pt x="3945489" y="1652389"/>
                  </a:lnTo>
                  <a:lnTo>
                    <a:pt x="3947825" y="1653386"/>
                  </a:lnTo>
                  <a:lnTo>
                    <a:pt x="3947968" y="1653052"/>
                  </a:lnTo>
                  <a:lnTo>
                    <a:pt x="3948778" y="1653003"/>
                  </a:lnTo>
                  <a:lnTo>
                    <a:pt x="3951448" y="1654142"/>
                  </a:lnTo>
                  <a:lnTo>
                    <a:pt x="3953928" y="1654805"/>
                  </a:lnTo>
                  <a:lnTo>
                    <a:pt x="3956593" y="1653180"/>
                  </a:lnTo>
                  <a:lnTo>
                    <a:pt x="3957399" y="1650368"/>
                  </a:lnTo>
                  <a:lnTo>
                    <a:pt x="3958061" y="1647889"/>
                  </a:lnTo>
                  <a:lnTo>
                    <a:pt x="3956579" y="1644889"/>
                  </a:lnTo>
                  <a:close/>
                </a:path>
                <a:path w="17294225" h="11269980">
                  <a:moveTo>
                    <a:pt x="4039914" y="1665048"/>
                  </a:moveTo>
                  <a:lnTo>
                    <a:pt x="4037151" y="1665053"/>
                  </a:lnTo>
                  <a:lnTo>
                    <a:pt x="4034480" y="1663914"/>
                  </a:lnTo>
                  <a:lnTo>
                    <a:pt x="4032001" y="1663251"/>
                  </a:lnTo>
                  <a:lnTo>
                    <a:pt x="4029334" y="1664876"/>
                  </a:lnTo>
                  <a:lnTo>
                    <a:pt x="4028529" y="1667689"/>
                  </a:lnTo>
                  <a:lnTo>
                    <a:pt x="4028201" y="1670310"/>
                  </a:lnTo>
                  <a:lnTo>
                    <a:pt x="4029157" y="1672691"/>
                  </a:lnTo>
                  <a:lnTo>
                    <a:pt x="4031494" y="1673688"/>
                  </a:lnTo>
                  <a:lnTo>
                    <a:pt x="4032447" y="1673305"/>
                  </a:lnTo>
                  <a:lnTo>
                    <a:pt x="4035118" y="1674444"/>
                  </a:lnTo>
                  <a:lnTo>
                    <a:pt x="4037597" y="1675107"/>
                  </a:lnTo>
                  <a:lnTo>
                    <a:pt x="4040262" y="1673483"/>
                  </a:lnTo>
                  <a:lnTo>
                    <a:pt x="4041873" y="1667857"/>
                  </a:lnTo>
                  <a:lnTo>
                    <a:pt x="4039914" y="1665048"/>
                  </a:lnTo>
                  <a:close/>
                </a:path>
                <a:path w="17294225" h="11269980">
                  <a:moveTo>
                    <a:pt x="11919369" y="5023008"/>
                  </a:moveTo>
                  <a:lnTo>
                    <a:pt x="11916415" y="5022535"/>
                  </a:lnTo>
                  <a:lnTo>
                    <a:pt x="11911750" y="5026071"/>
                  </a:lnTo>
                  <a:lnTo>
                    <a:pt x="11911279" y="5029025"/>
                  </a:lnTo>
                  <a:lnTo>
                    <a:pt x="11914813" y="5033690"/>
                  </a:lnTo>
                  <a:lnTo>
                    <a:pt x="11915196" y="5034642"/>
                  </a:lnTo>
                  <a:lnTo>
                    <a:pt x="11918535" y="5036066"/>
                  </a:lnTo>
                  <a:lnTo>
                    <a:pt x="11920296" y="5035635"/>
                  </a:lnTo>
                  <a:lnTo>
                    <a:pt x="11921868" y="5034726"/>
                  </a:lnTo>
                  <a:lnTo>
                    <a:pt x="11924200" y="5032959"/>
                  </a:lnTo>
                  <a:lnTo>
                    <a:pt x="11924671" y="5030004"/>
                  </a:lnTo>
                  <a:lnTo>
                    <a:pt x="11919369" y="5023008"/>
                  </a:lnTo>
                  <a:close/>
                </a:path>
                <a:path w="17294225" h="11269980">
                  <a:moveTo>
                    <a:pt x="4124109" y="1685969"/>
                  </a:moveTo>
                  <a:lnTo>
                    <a:pt x="4121011" y="1685832"/>
                  </a:lnTo>
                  <a:lnTo>
                    <a:pt x="4118341" y="1684693"/>
                  </a:lnTo>
                  <a:lnTo>
                    <a:pt x="4115862" y="1684030"/>
                  </a:lnTo>
                  <a:lnTo>
                    <a:pt x="4113195" y="1685655"/>
                  </a:lnTo>
                  <a:lnTo>
                    <a:pt x="4112390" y="1688467"/>
                  </a:lnTo>
                  <a:lnTo>
                    <a:pt x="4112203" y="1690755"/>
                  </a:lnTo>
                  <a:lnTo>
                    <a:pt x="4113161" y="1693136"/>
                  </a:lnTo>
                  <a:lnTo>
                    <a:pt x="4115497" y="1694132"/>
                  </a:lnTo>
                  <a:lnTo>
                    <a:pt x="4115355" y="1694466"/>
                  </a:lnTo>
                  <a:lnTo>
                    <a:pt x="4116307" y="1694083"/>
                  </a:lnTo>
                  <a:lnTo>
                    <a:pt x="4118978" y="1695223"/>
                  </a:lnTo>
                  <a:lnTo>
                    <a:pt x="4121457" y="1695887"/>
                  </a:lnTo>
                  <a:lnTo>
                    <a:pt x="4124265" y="1693927"/>
                  </a:lnTo>
                  <a:lnTo>
                    <a:pt x="4124928" y="1691449"/>
                  </a:lnTo>
                  <a:lnTo>
                    <a:pt x="4125734" y="1688635"/>
                  </a:lnTo>
                  <a:lnTo>
                    <a:pt x="4124109" y="1685969"/>
                  </a:lnTo>
                  <a:close/>
                </a:path>
                <a:path w="17294225" h="11269980">
                  <a:moveTo>
                    <a:pt x="4207587" y="1705796"/>
                  </a:moveTo>
                  <a:lnTo>
                    <a:pt x="4204823" y="1705800"/>
                  </a:lnTo>
                  <a:lnTo>
                    <a:pt x="4202152" y="1704660"/>
                  </a:lnTo>
                  <a:lnTo>
                    <a:pt x="4199673" y="1703997"/>
                  </a:lnTo>
                  <a:lnTo>
                    <a:pt x="4197007" y="1705623"/>
                  </a:lnTo>
                  <a:lnTo>
                    <a:pt x="4196201" y="1708436"/>
                  </a:lnTo>
                  <a:lnTo>
                    <a:pt x="4196015" y="1710723"/>
                  </a:lnTo>
                  <a:lnTo>
                    <a:pt x="4196972" y="1713105"/>
                  </a:lnTo>
                  <a:lnTo>
                    <a:pt x="4199309" y="1714102"/>
                  </a:lnTo>
                  <a:lnTo>
                    <a:pt x="4199166" y="1714436"/>
                  </a:lnTo>
                  <a:lnTo>
                    <a:pt x="4200119" y="1714053"/>
                  </a:lnTo>
                  <a:lnTo>
                    <a:pt x="4202789" y="1715192"/>
                  </a:lnTo>
                  <a:lnTo>
                    <a:pt x="4205268" y="1715855"/>
                  </a:lnTo>
                  <a:lnTo>
                    <a:pt x="4208077" y="1713897"/>
                  </a:lnTo>
                  <a:lnTo>
                    <a:pt x="4208740" y="1711417"/>
                  </a:lnTo>
                  <a:lnTo>
                    <a:pt x="4209546" y="1708604"/>
                  </a:lnTo>
                  <a:lnTo>
                    <a:pt x="4207587" y="1705796"/>
                  </a:lnTo>
                  <a:close/>
                </a:path>
                <a:path w="17294225" h="11269980">
                  <a:moveTo>
                    <a:pt x="4291923" y="1726383"/>
                  </a:moveTo>
                  <a:lnTo>
                    <a:pt x="4288825" y="1726245"/>
                  </a:lnTo>
                  <a:lnTo>
                    <a:pt x="4286155" y="1725106"/>
                  </a:lnTo>
                  <a:lnTo>
                    <a:pt x="4283676" y="1724443"/>
                  </a:lnTo>
                  <a:lnTo>
                    <a:pt x="4281010" y="1726067"/>
                  </a:lnTo>
                  <a:lnTo>
                    <a:pt x="4280205" y="1728881"/>
                  </a:lnTo>
                  <a:lnTo>
                    <a:pt x="4280017" y="1731169"/>
                  </a:lnTo>
                  <a:lnTo>
                    <a:pt x="4280975" y="1733549"/>
                  </a:lnTo>
                  <a:lnTo>
                    <a:pt x="4283312" y="1734546"/>
                  </a:lnTo>
                  <a:lnTo>
                    <a:pt x="4283169" y="1734880"/>
                  </a:lnTo>
                  <a:lnTo>
                    <a:pt x="4284121" y="1734497"/>
                  </a:lnTo>
                  <a:lnTo>
                    <a:pt x="4286792" y="1735636"/>
                  </a:lnTo>
                  <a:lnTo>
                    <a:pt x="4289271" y="1736299"/>
                  </a:lnTo>
                  <a:lnTo>
                    <a:pt x="4292080" y="1734341"/>
                  </a:lnTo>
                  <a:lnTo>
                    <a:pt x="4292743" y="1731861"/>
                  </a:lnTo>
                  <a:lnTo>
                    <a:pt x="4293548" y="1729049"/>
                  </a:lnTo>
                  <a:lnTo>
                    <a:pt x="4291923" y="1726383"/>
                  </a:lnTo>
                  <a:close/>
                </a:path>
                <a:path w="17294225" h="11269980">
                  <a:moveTo>
                    <a:pt x="11866643" y="4955140"/>
                  </a:moveTo>
                  <a:lnTo>
                    <a:pt x="11863689" y="4954669"/>
                  </a:lnTo>
                  <a:lnTo>
                    <a:pt x="11861356" y="4956437"/>
                  </a:lnTo>
                  <a:lnTo>
                    <a:pt x="11859358" y="4958345"/>
                  </a:lnTo>
                  <a:lnTo>
                    <a:pt x="11858886" y="4961301"/>
                  </a:lnTo>
                  <a:lnTo>
                    <a:pt x="11862420" y="4965966"/>
                  </a:lnTo>
                  <a:lnTo>
                    <a:pt x="11862804" y="4966919"/>
                  </a:lnTo>
                  <a:lnTo>
                    <a:pt x="11864139" y="4967488"/>
                  </a:lnTo>
                  <a:lnTo>
                    <a:pt x="11864615" y="4967297"/>
                  </a:lnTo>
                  <a:lnTo>
                    <a:pt x="11866284" y="4968009"/>
                  </a:lnTo>
                  <a:lnTo>
                    <a:pt x="11868238" y="4968053"/>
                  </a:lnTo>
                  <a:lnTo>
                    <a:pt x="11869617" y="4966668"/>
                  </a:lnTo>
                  <a:lnTo>
                    <a:pt x="11871616" y="4964758"/>
                  </a:lnTo>
                  <a:lnTo>
                    <a:pt x="11872088" y="4961802"/>
                  </a:lnTo>
                  <a:lnTo>
                    <a:pt x="11868553" y="4957139"/>
                  </a:lnTo>
                  <a:lnTo>
                    <a:pt x="11866643" y="4955140"/>
                  </a:lnTo>
                  <a:close/>
                </a:path>
                <a:path w="17294225" h="11269980">
                  <a:moveTo>
                    <a:pt x="4375401" y="1746208"/>
                  </a:moveTo>
                  <a:lnTo>
                    <a:pt x="4372637" y="1746213"/>
                  </a:lnTo>
                  <a:lnTo>
                    <a:pt x="4369967" y="1745074"/>
                  </a:lnTo>
                  <a:lnTo>
                    <a:pt x="4367487" y="1744411"/>
                  </a:lnTo>
                  <a:lnTo>
                    <a:pt x="4364679" y="1746369"/>
                  </a:lnTo>
                  <a:lnTo>
                    <a:pt x="4364016" y="1748849"/>
                  </a:lnTo>
                  <a:lnTo>
                    <a:pt x="4363829" y="1751137"/>
                  </a:lnTo>
                  <a:lnTo>
                    <a:pt x="4364786" y="1753518"/>
                  </a:lnTo>
                  <a:lnTo>
                    <a:pt x="4367123" y="1754515"/>
                  </a:lnTo>
                  <a:lnTo>
                    <a:pt x="4366980" y="1754849"/>
                  </a:lnTo>
                  <a:lnTo>
                    <a:pt x="4367933" y="1754466"/>
                  </a:lnTo>
                  <a:lnTo>
                    <a:pt x="4370603" y="1755605"/>
                  </a:lnTo>
                  <a:lnTo>
                    <a:pt x="4373082" y="1756268"/>
                  </a:lnTo>
                  <a:lnTo>
                    <a:pt x="4375891" y="1754309"/>
                  </a:lnTo>
                  <a:lnTo>
                    <a:pt x="4376554" y="1751829"/>
                  </a:lnTo>
                  <a:lnTo>
                    <a:pt x="4377359" y="1749017"/>
                  </a:lnTo>
                  <a:lnTo>
                    <a:pt x="4375401" y="1746208"/>
                  </a:lnTo>
                  <a:close/>
                </a:path>
                <a:path w="17294225" h="11269980">
                  <a:moveTo>
                    <a:pt x="4459212" y="1766178"/>
                  </a:moveTo>
                  <a:lnTo>
                    <a:pt x="4456448" y="1766182"/>
                  </a:lnTo>
                  <a:lnTo>
                    <a:pt x="4453777" y="1765043"/>
                  </a:lnTo>
                  <a:lnTo>
                    <a:pt x="4451299" y="1764379"/>
                  </a:lnTo>
                  <a:lnTo>
                    <a:pt x="4448490" y="1766338"/>
                  </a:lnTo>
                  <a:lnTo>
                    <a:pt x="4447828" y="1768817"/>
                  </a:lnTo>
                  <a:lnTo>
                    <a:pt x="4447640" y="1771105"/>
                  </a:lnTo>
                  <a:lnTo>
                    <a:pt x="4448598" y="1773486"/>
                  </a:lnTo>
                  <a:lnTo>
                    <a:pt x="4450934" y="1774483"/>
                  </a:lnTo>
                  <a:lnTo>
                    <a:pt x="4450792" y="1774817"/>
                  </a:lnTo>
                  <a:lnTo>
                    <a:pt x="4451745" y="1774434"/>
                  </a:lnTo>
                  <a:lnTo>
                    <a:pt x="4454415" y="1775573"/>
                  </a:lnTo>
                  <a:lnTo>
                    <a:pt x="4456894" y="1776236"/>
                  </a:lnTo>
                  <a:lnTo>
                    <a:pt x="4459703" y="1774277"/>
                  </a:lnTo>
                  <a:lnTo>
                    <a:pt x="4460366" y="1771799"/>
                  </a:lnTo>
                  <a:lnTo>
                    <a:pt x="4461171" y="1768985"/>
                  </a:lnTo>
                  <a:lnTo>
                    <a:pt x="4459212" y="1766178"/>
                  </a:lnTo>
                  <a:close/>
                </a:path>
                <a:path w="17294225" h="11269980">
                  <a:moveTo>
                    <a:pt x="11811586" y="4889042"/>
                  </a:moveTo>
                  <a:lnTo>
                    <a:pt x="11808153" y="4888762"/>
                  </a:lnTo>
                  <a:lnTo>
                    <a:pt x="11806156" y="4890671"/>
                  </a:lnTo>
                  <a:lnTo>
                    <a:pt x="11803966" y="4892105"/>
                  </a:lnTo>
                  <a:lnTo>
                    <a:pt x="11803686" y="4895536"/>
                  </a:lnTo>
                  <a:lnTo>
                    <a:pt x="11805595" y="4897534"/>
                  </a:lnTo>
                  <a:lnTo>
                    <a:pt x="11807363" y="4899866"/>
                  </a:lnTo>
                  <a:lnTo>
                    <a:pt x="11807888" y="4900485"/>
                  </a:lnTo>
                  <a:lnTo>
                    <a:pt x="11809224" y="4901055"/>
                  </a:lnTo>
                  <a:lnTo>
                    <a:pt x="11809081" y="4901389"/>
                  </a:lnTo>
                  <a:lnTo>
                    <a:pt x="11810750" y="4902100"/>
                  </a:lnTo>
                  <a:lnTo>
                    <a:pt x="11812846" y="4901811"/>
                  </a:lnTo>
                  <a:lnTo>
                    <a:pt x="11814226" y="4900426"/>
                  </a:lnTo>
                  <a:lnTo>
                    <a:pt x="11816415" y="4898992"/>
                  </a:lnTo>
                  <a:lnTo>
                    <a:pt x="11816696" y="4895561"/>
                  </a:lnTo>
                  <a:lnTo>
                    <a:pt x="11814786" y="4893563"/>
                  </a:lnTo>
                  <a:lnTo>
                    <a:pt x="11813019" y="4891230"/>
                  </a:lnTo>
                  <a:lnTo>
                    <a:pt x="11811586" y="4889042"/>
                  </a:lnTo>
                  <a:close/>
                </a:path>
                <a:path w="17294225" h="11269980">
                  <a:moveTo>
                    <a:pt x="4542833" y="1785669"/>
                  </a:moveTo>
                  <a:lnTo>
                    <a:pt x="4540069" y="1785674"/>
                  </a:lnTo>
                  <a:lnTo>
                    <a:pt x="4537398" y="1784535"/>
                  </a:lnTo>
                  <a:lnTo>
                    <a:pt x="4534918" y="1783872"/>
                  </a:lnTo>
                  <a:lnTo>
                    <a:pt x="4532111" y="1785830"/>
                  </a:lnTo>
                  <a:lnTo>
                    <a:pt x="4531448" y="1788310"/>
                  </a:lnTo>
                  <a:lnTo>
                    <a:pt x="4531261" y="1790597"/>
                  </a:lnTo>
                  <a:lnTo>
                    <a:pt x="4532218" y="1792978"/>
                  </a:lnTo>
                  <a:lnTo>
                    <a:pt x="4534555" y="1793975"/>
                  </a:lnTo>
                  <a:lnTo>
                    <a:pt x="4534412" y="1794309"/>
                  </a:lnTo>
                  <a:lnTo>
                    <a:pt x="4535365" y="1793926"/>
                  </a:lnTo>
                  <a:lnTo>
                    <a:pt x="4538035" y="1795065"/>
                  </a:lnTo>
                  <a:lnTo>
                    <a:pt x="4540515" y="1795728"/>
                  </a:lnTo>
                  <a:lnTo>
                    <a:pt x="4543323" y="1793770"/>
                  </a:lnTo>
                  <a:lnTo>
                    <a:pt x="4543986" y="1791290"/>
                  </a:lnTo>
                  <a:lnTo>
                    <a:pt x="4544791" y="1788478"/>
                  </a:lnTo>
                  <a:lnTo>
                    <a:pt x="4542833" y="1785669"/>
                  </a:lnTo>
                  <a:close/>
                </a:path>
                <a:path w="17294225" h="11269980">
                  <a:moveTo>
                    <a:pt x="4626311" y="1805495"/>
                  </a:moveTo>
                  <a:lnTo>
                    <a:pt x="4623547" y="1805500"/>
                  </a:lnTo>
                  <a:lnTo>
                    <a:pt x="4620875" y="1804360"/>
                  </a:lnTo>
                  <a:lnTo>
                    <a:pt x="4618396" y="1803698"/>
                  </a:lnTo>
                  <a:lnTo>
                    <a:pt x="4615588" y="1805657"/>
                  </a:lnTo>
                  <a:lnTo>
                    <a:pt x="4614925" y="1808135"/>
                  </a:lnTo>
                  <a:lnTo>
                    <a:pt x="4614738" y="1810423"/>
                  </a:lnTo>
                  <a:lnTo>
                    <a:pt x="4615696" y="1812804"/>
                  </a:lnTo>
                  <a:lnTo>
                    <a:pt x="4618033" y="1813801"/>
                  </a:lnTo>
                  <a:lnTo>
                    <a:pt x="4617890" y="1814134"/>
                  </a:lnTo>
                  <a:lnTo>
                    <a:pt x="4618843" y="1813752"/>
                  </a:lnTo>
                  <a:lnTo>
                    <a:pt x="4621513" y="1814890"/>
                  </a:lnTo>
                  <a:lnTo>
                    <a:pt x="4623992" y="1815553"/>
                  </a:lnTo>
                  <a:lnTo>
                    <a:pt x="4626800" y="1813595"/>
                  </a:lnTo>
                  <a:lnTo>
                    <a:pt x="4627463" y="1811117"/>
                  </a:lnTo>
                  <a:lnTo>
                    <a:pt x="4628268" y="1808303"/>
                  </a:lnTo>
                  <a:lnTo>
                    <a:pt x="4626311" y="1805495"/>
                  </a:lnTo>
                  <a:close/>
                </a:path>
                <a:path w="17294225" h="11269980">
                  <a:moveTo>
                    <a:pt x="4710264" y="1825130"/>
                  </a:moveTo>
                  <a:lnTo>
                    <a:pt x="4707500" y="1825134"/>
                  </a:lnTo>
                  <a:lnTo>
                    <a:pt x="4704830" y="1823995"/>
                  </a:lnTo>
                  <a:lnTo>
                    <a:pt x="4702351" y="1823332"/>
                  </a:lnTo>
                  <a:lnTo>
                    <a:pt x="4699542" y="1825291"/>
                  </a:lnTo>
                  <a:lnTo>
                    <a:pt x="4698879" y="1827771"/>
                  </a:lnTo>
                  <a:lnTo>
                    <a:pt x="4698692" y="1830058"/>
                  </a:lnTo>
                  <a:lnTo>
                    <a:pt x="4699649" y="1832439"/>
                  </a:lnTo>
                  <a:lnTo>
                    <a:pt x="4701986" y="1833436"/>
                  </a:lnTo>
                  <a:lnTo>
                    <a:pt x="4701843" y="1833770"/>
                  </a:lnTo>
                  <a:lnTo>
                    <a:pt x="4702796" y="1833387"/>
                  </a:lnTo>
                  <a:lnTo>
                    <a:pt x="4705467" y="1834526"/>
                  </a:lnTo>
                  <a:lnTo>
                    <a:pt x="4707946" y="1835189"/>
                  </a:lnTo>
                  <a:lnTo>
                    <a:pt x="4710754" y="1833231"/>
                  </a:lnTo>
                  <a:lnTo>
                    <a:pt x="4711417" y="1830751"/>
                  </a:lnTo>
                  <a:lnTo>
                    <a:pt x="4712223" y="1827938"/>
                  </a:lnTo>
                  <a:lnTo>
                    <a:pt x="4710264" y="1825130"/>
                  </a:lnTo>
                  <a:close/>
                </a:path>
                <a:path w="17294225" h="11269980">
                  <a:moveTo>
                    <a:pt x="11754480" y="4824042"/>
                  </a:moveTo>
                  <a:lnTo>
                    <a:pt x="11751381" y="4823902"/>
                  </a:lnTo>
                  <a:lnTo>
                    <a:pt x="11747386" y="4827723"/>
                  </a:lnTo>
                  <a:lnTo>
                    <a:pt x="11747248" y="4830820"/>
                  </a:lnTo>
                  <a:lnTo>
                    <a:pt x="11751067" y="4834817"/>
                  </a:lnTo>
                  <a:lnTo>
                    <a:pt x="11751592" y="4835436"/>
                  </a:lnTo>
                  <a:lnTo>
                    <a:pt x="11754596" y="4836717"/>
                  </a:lnTo>
                  <a:lnTo>
                    <a:pt x="11756693" y="4836428"/>
                  </a:lnTo>
                  <a:lnTo>
                    <a:pt x="11758073" y="4835043"/>
                  </a:lnTo>
                  <a:lnTo>
                    <a:pt x="11760071" y="4833134"/>
                  </a:lnTo>
                  <a:lnTo>
                    <a:pt x="11760209" y="4830036"/>
                  </a:lnTo>
                  <a:lnTo>
                    <a:pt x="11754480" y="4824042"/>
                  </a:lnTo>
                  <a:close/>
                </a:path>
                <a:path w="17294225" h="11269980">
                  <a:moveTo>
                    <a:pt x="4794218" y="1844764"/>
                  </a:moveTo>
                  <a:lnTo>
                    <a:pt x="4791120" y="1844627"/>
                  </a:lnTo>
                  <a:lnTo>
                    <a:pt x="4788449" y="1843488"/>
                  </a:lnTo>
                  <a:lnTo>
                    <a:pt x="4785970" y="1842825"/>
                  </a:lnTo>
                  <a:lnTo>
                    <a:pt x="4783162" y="1844783"/>
                  </a:lnTo>
                  <a:lnTo>
                    <a:pt x="4782499" y="1847262"/>
                  </a:lnTo>
                  <a:lnTo>
                    <a:pt x="4782312" y="1849551"/>
                  </a:lnTo>
                  <a:lnTo>
                    <a:pt x="4783269" y="1851931"/>
                  </a:lnTo>
                  <a:lnTo>
                    <a:pt x="4785606" y="1852927"/>
                  </a:lnTo>
                  <a:lnTo>
                    <a:pt x="4785464" y="1853261"/>
                  </a:lnTo>
                  <a:lnTo>
                    <a:pt x="4786416" y="1852878"/>
                  </a:lnTo>
                  <a:lnTo>
                    <a:pt x="4789087" y="1854018"/>
                  </a:lnTo>
                  <a:lnTo>
                    <a:pt x="4791566" y="1854681"/>
                  </a:lnTo>
                  <a:lnTo>
                    <a:pt x="4794374" y="1852723"/>
                  </a:lnTo>
                  <a:lnTo>
                    <a:pt x="4795037" y="1850243"/>
                  </a:lnTo>
                  <a:lnTo>
                    <a:pt x="4795843" y="1847431"/>
                  </a:lnTo>
                  <a:lnTo>
                    <a:pt x="4794218" y="1844764"/>
                  </a:lnTo>
                  <a:close/>
                </a:path>
                <a:path w="17294225" h="11269980">
                  <a:moveTo>
                    <a:pt x="4878029" y="1864734"/>
                  </a:moveTo>
                  <a:lnTo>
                    <a:pt x="4874932" y="1864595"/>
                  </a:lnTo>
                  <a:lnTo>
                    <a:pt x="4872261" y="1863455"/>
                  </a:lnTo>
                  <a:lnTo>
                    <a:pt x="4869782" y="1862793"/>
                  </a:lnTo>
                  <a:lnTo>
                    <a:pt x="4866973" y="1864752"/>
                  </a:lnTo>
                  <a:lnTo>
                    <a:pt x="4866311" y="1867230"/>
                  </a:lnTo>
                  <a:lnTo>
                    <a:pt x="4866123" y="1869518"/>
                  </a:lnTo>
                  <a:lnTo>
                    <a:pt x="4867081" y="1871900"/>
                  </a:lnTo>
                  <a:lnTo>
                    <a:pt x="4869417" y="1872897"/>
                  </a:lnTo>
                  <a:lnTo>
                    <a:pt x="4869275" y="1873231"/>
                  </a:lnTo>
                  <a:lnTo>
                    <a:pt x="4870228" y="1872848"/>
                  </a:lnTo>
                  <a:lnTo>
                    <a:pt x="4872898" y="1873987"/>
                  </a:lnTo>
                  <a:lnTo>
                    <a:pt x="4875377" y="1874650"/>
                  </a:lnTo>
                  <a:lnTo>
                    <a:pt x="4878186" y="1872691"/>
                  </a:lnTo>
                  <a:lnTo>
                    <a:pt x="4878849" y="1870212"/>
                  </a:lnTo>
                  <a:lnTo>
                    <a:pt x="4879654" y="1867399"/>
                  </a:lnTo>
                  <a:lnTo>
                    <a:pt x="4878029" y="1864734"/>
                  </a:lnTo>
                  <a:close/>
                </a:path>
                <a:path w="17294225" h="11269980">
                  <a:moveTo>
                    <a:pt x="11696329" y="4760567"/>
                  </a:moveTo>
                  <a:lnTo>
                    <a:pt x="11693230" y="4760430"/>
                  </a:lnTo>
                  <a:lnTo>
                    <a:pt x="11689233" y="4764248"/>
                  </a:lnTo>
                  <a:lnTo>
                    <a:pt x="11689096" y="4767347"/>
                  </a:lnTo>
                  <a:lnTo>
                    <a:pt x="11692916" y="4771344"/>
                  </a:lnTo>
                  <a:lnTo>
                    <a:pt x="11693441" y="4771963"/>
                  </a:lnTo>
                  <a:lnTo>
                    <a:pt x="11696445" y="4773244"/>
                  </a:lnTo>
                  <a:lnTo>
                    <a:pt x="11698542" y="4772955"/>
                  </a:lnTo>
                  <a:lnTo>
                    <a:pt x="11699920" y="4771570"/>
                  </a:lnTo>
                  <a:lnTo>
                    <a:pt x="11701919" y="4769660"/>
                  </a:lnTo>
                  <a:lnTo>
                    <a:pt x="11702056" y="4766563"/>
                  </a:lnTo>
                  <a:lnTo>
                    <a:pt x="11696329" y="4760567"/>
                  </a:lnTo>
                  <a:close/>
                </a:path>
                <a:path w="17294225" h="11269980">
                  <a:moveTo>
                    <a:pt x="4961649" y="1884225"/>
                  </a:moveTo>
                  <a:lnTo>
                    <a:pt x="4958885" y="1884230"/>
                  </a:lnTo>
                  <a:lnTo>
                    <a:pt x="4956214" y="1883091"/>
                  </a:lnTo>
                  <a:lnTo>
                    <a:pt x="4953735" y="1882428"/>
                  </a:lnTo>
                  <a:lnTo>
                    <a:pt x="4950927" y="1884386"/>
                  </a:lnTo>
                  <a:lnTo>
                    <a:pt x="4950264" y="1886866"/>
                  </a:lnTo>
                  <a:lnTo>
                    <a:pt x="4950077" y="1889153"/>
                  </a:lnTo>
                  <a:lnTo>
                    <a:pt x="4951034" y="1891534"/>
                  </a:lnTo>
                  <a:lnTo>
                    <a:pt x="4953372" y="1892531"/>
                  </a:lnTo>
                  <a:lnTo>
                    <a:pt x="4953229" y="1892865"/>
                  </a:lnTo>
                  <a:lnTo>
                    <a:pt x="4954182" y="1892482"/>
                  </a:lnTo>
                  <a:lnTo>
                    <a:pt x="4956852" y="1893621"/>
                  </a:lnTo>
                  <a:lnTo>
                    <a:pt x="4959331" y="1894284"/>
                  </a:lnTo>
                  <a:lnTo>
                    <a:pt x="4962139" y="1892326"/>
                  </a:lnTo>
                  <a:lnTo>
                    <a:pt x="4962803" y="1889846"/>
                  </a:lnTo>
                  <a:lnTo>
                    <a:pt x="4963608" y="1887034"/>
                  </a:lnTo>
                  <a:lnTo>
                    <a:pt x="4961649" y="1884225"/>
                  </a:lnTo>
                  <a:close/>
                </a:path>
                <a:path w="17294225" h="11269980">
                  <a:moveTo>
                    <a:pt x="5045603" y="1903859"/>
                  </a:moveTo>
                  <a:lnTo>
                    <a:pt x="5042505" y="1903722"/>
                  </a:lnTo>
                  <a:lnTo>
                    <a:pt x="5039835" y="1902583"/>
                  </a:lnTo>
                  <a:lnTo>
                    <a:pt x="5037356" y="1901920"/>
                  </a:lnTo>
                  <a:lnTo>
                    <a:pt x="5034547" y="1903879"/>
                  </a:lnTo>
                  <a:lnTo>
                    <a:pt x="5033884" y="1906357"/>
                  </a:lnTo>
                  <a:lnTo>
                    <a:pt x="5033697" y="1908646"/>
                  </a:lnTo>
                  <a:lnTo>
                    <a:pt x="5034655" y="1911026"/>
                  </a:lnTo>
                  <a:lnTo>
                    <a:pt x="5036992" y="1912023"/>
                  </a:lnTo>
                  <a:lnTo>
                    <a:pt x="5036849" y="1912357"/>
                  </a:lnTo>
                  <a:lnTo>
                    <a:pt x="5037802" y="1911974"/>
                  </a:lnTo>
                  <a:lnTo>
                    <a:pt x="5040473" y="1913113"/>
                  </a:lnTo>
                  <a:lnTo>
                    <a:pt x="5042951" y="1913777"/>
                  </a:lnTo>
                  <a:lnTo>
                    <a:pt x="5045760" y="1911818"/>
                  </a:lnTo>
                  <a:lnTo>
                    <a:pt x="5046423" y="1909339"/>
                  </a:lnTo>
                  <a:lnTo>
                    <a:pt x="5047228" y="1906526"/>
                  </a:lnTo>
                  <a:lnTo>
                    <a:pt x="5045603" y="1903859"/>
                  </a:lnTo>
                  <a:close/>
                </a:path>
                <a:path w="17294225" h="11269980">
                  <a:moveTo>
                    <a:pt x="5129223" y="1923351"/>
                  </a:moveTo>
                  <a:lnTo>
                    <a:pt x="5126460" y="1923356"/>
                  </a:lnTo>
                  <a:lnTo>
                    <a:pt x="5123789" y="1922217"/>
                  </a:lnTo>
                  <a:lnTo>
                    <a:pt x="5121309" y="1921554"/>
                  </a:lnTo>
                  <a:lnTo>
                    <a:pt x="5118502" y="1923513"/>
                  </a:lnTo>
                  <a:lnTo>
                    <a:pt x="5117838" y="1925993"/>
                  </a:lnTo>
                  <a:lnTo>
                    <a:pt x="5117652" y="1928280"/>
                  </a:lnTo>
                  <a:lnTo>
                    <a:pt x="5118609" y="1930661"/>
                  </a:lnTo>
                  <a:lnTo>
                    <a:pt x="5120946" y="1931658"/>
                  </a:lnTo>
                  <a:lnTo>
                    <a:pt x="5120803" y="1931992"/>
                  </a:lnTo>
                  <a:lnTo>
                    <a:pt x="5121755" y="1931609"/>
                  </a:lnTo>
                  <a:lnTo>
                    <a:pt x="5124426" y="1932748"/>
                  </a:lnTo>
                  <a:lnTo>
                    <a:pt x="5126905" y="1933411"/>
                  </a:lnTo>
                  <a:lnTo>
                    <a:pt x="5129713" y="1931453"/>
                  </a:lnTo>
                  <a:lnTo>
                    <a:pt x="5130376" y="1928973"/>
                  </a:lnTo>
                  <a:lnTo>
                    <a:pt x="5131182" y="1926160"/>
                  </a:lnTo>
                  <a:lnTo>
                    <a:pt x="5129223" y="1923351"/>
                  </a:lnTo>
                  <a:close/>
                </a:path>
                <a:path w="17294225" h="11269980">
                  <a:moveTo>
                    <a:pt x="11637130" y="4698621"/>
                  </a:moveTo>
                  <a:lnTo>
                    <a:pt x="11634034" y="4698483"/>
                  </a:lnTo>
                  <a:lnTo>
                    <a:pt x="11630036" y="4702303"/>
                  </a:lnTo>
                  <a:lnTo>
                    <a:pt x="11629899" y="4705400"/>
                  </a:lnTo>
                  <a:lnTo>
                    <a:pt x="11633718" y="4709397"/>
                  </a:lnTo>
                  <a:lnTo>
                    <a:pt x="11633909" y="4709873"/>
                  </a:lnTo>
                  <a:lnTo>
                    <a:pt x="11635245" y="4710443"/>
                  </a:lnTo>
                  <a:lnTo>
                    <a:pt x="11635102" y="4710777"/>
                  </a:lnTo>
                  <a:lnTo>
                    <a:pt x="11637106" y="4711631"/>
                  </a:lnTo>
                  <a:lnTo>
                    <a:pt x="11639345" y="4711008"/>
                  </a:lnTo>
                  <a:lnTo>
                    <a:pt x="11640725" y="4709623"/>
                  </a:lnTo>
                  <a:lnTo>
                    <a:pt x="11642722" y="4707714"/>
                  </a:lnTo>
                  <a:lnTo>
                    <a:pt x="11642860" y="4704616"/>
                  </a:lnTo>
                  <a:lnTo>
                    <a:pt x="11637130" y="4698621"/>
                  </a:lnTo>
                  <a:close/>
                </a:path>
                <a:path w="17294225" h="11269980">
                  <a:moveTo>
                    <a:pt x="5213177" y="1942986"/>
                  </a:moveTo>
                  <a:lnTo>
                    <a:pt x="5210413" y="1942991"/>
                  </a:lnTo>
                  <a:lnTo>
                    <a:pt x="5207743" y="1941852"/>
                  </a:lnTo>
                  <a:lnTo>
                    <a:pt x="5205264" y="1941189"/>
                  </a:lnTo>
                  <a:lnTo>
                    <a:pt x="5202455" y="1943147"/>
                  </a:lnTo>
                  <a:lnTo>
                    <a:pt x="5201792" y="1945627"/>
                  </a:lnTo>
                  <a:lnTo>
                    <a:pt x="5201605" y="1947915"/>
                  </a:lnTo>
                  <a:lnTo>
                    <a:pt x="5202562" y="1950295"/>
                  </a:lnTo>
                  <a:lnTo>
                    <a:pt x="5204900" y="1951292"/>
                  </a:lnTo>
                  <a:lnTo>
                    <a:pt x="5204757" y="1951626"/>
                  </a:lnTo>
                  <a:lnTo>
                    <a:pt x="5205709" y="1951244"/>
                  </a:lnTo>
                  <a:lnTo>
                    <a:pt x="5208379" y="1952383"/>
                  </a:lnTo>
                  <a:lnTo>
                    <a:pt x="5210859" y="1953046"/>
                  </a:lnTo>
                  <a:lnTo>
                    <a:pt x="5213667" y="1951087"/>
                  </a:lnTo>
                  <a:lnTo>
                    <a:pt x="5214331" y="1948607"/>
                  </a:lnTo>
                  <a:lnTo>
                    <a:pt x="5215136" y="1945795"/>
                  </a:lnTo>
                  <a:lnTo>
                    <a:pt x="5213177" y="1942986"/>
                  </a:lnTo>
                  <a:close/>
                </a:path>
                <a:path w="17294225" h="11269980">
                  <a:moveTo>
                    <a:pt x="5297131" y="1962621"/>
                  </a:moveTo>
                  <a:lnTo>
                    <a:pt x="5294367" y="1962626"/>
                  </a:lnTo>
                  <a:lnTo>
                    <a:pt x="5291697" y="1961486"/>
                  </a:lnTo>
                  <a:lnTo>
                    <a:pt x="5289217" y="1960823"/>
                  </a:lnTo>
                  <a:lnTo>
                    <a:pt x="5286409" y="1962783"/>
                  </a:lnTo>
                  <a:lnTo>
                    <a:pt x="5285746" y="1965261"/>
                  </a:lnTo>
                  <a:lnTo>
                    <a:pt x="5285559" y="1967549"/>
                  </a:lnTo>
                  <a:lnTo>
                    <a:pt x="5286516" y="1969931"/>
                  </a:lnTo>
                  <a:lnTo>
                    <a:pt x="5288853" y="1970927"/>
                  </a:lnTo>
                  <a:lnTo>
                    <a:pt x="5288710" y="1971261"/>
                  </a:lnTo>
                  <a:lnTo>
                    <a:pt x="5289663" y="1970878"/>
                  </a:lnTo>
                  <a:lnTo>
                    <a:pt x="5292334" y="1972018"/>
                  </a:lnTo>
                  <a:lnTo>
                    <a:pt x="5294813" y="1972680"/>
                  </a:lnTo>
                  <a:lnTo>
                    <a:pt x="5297622" y="1970721"/>
                  </a:lnTo>
                  <a:lnTo>
                    <a:pt x="5298284" y="1968243"/>
                  </a:lnTo>
                  <a:lnTo>
                    <a:pt x="5299090" y="1965429"/>
                  </a:lnTo>
                  <a:lnTo>
                    <a:pt x="5297131" y="1962621"/>
                  </a:lnTo>
                  <a:close/>
                </a:path>
                <a:path w="17294225" h="11269980">
                  <a:moveTo>
                    <a:pt x="11575218" y="4637489"/>
                  </a:moveTo>
                  <a:lnTo>
                    <a:pt x="11571978" y="4637686"/>
                  </a:lnTo>
                  <a:lnTo>
                    <a:pt x="11567982" y="4641505"/>
                  </a:lnTo>
                  <a:lnTo>
                    <a:pt x="11568178" y="4644744"/>
                  </a:lnTo>
                  <a:lnTo>
                    <a:pt x="11570088" y="4646743"/>
                  </a:lnTo>
                  <a:lnTo>
                    <a:pt x="11572331" y="4648884"/>
                  </a:lnTo>
                  <a:lnTo>
                    <a:pt x="11574000" y="4649596"/>
                  </a:lnTo>
                  <a:lnTo>
                    <a:pt x="11573524" y="4649787"/>
                  </a:lnTo>
                  <a:lnTo>
                    <a:pt x="11575527" y="4650642"/>
                  </a:lnTo>
                  <a:lnTo>
                    <a:pt x="11577767" y="4650018"/>
                  </a:lnTo>
                  <a:lnTo>
                    <a:pt x="11579145" y="4648633"/>
                  </a:lnTo>
                  <a:lnTo>
                    <a:pt x="11581144" y="4646724"/>
                  </a:lnTo>
                  <a:lnTo>
                    <a:pt x="11580947" y="4643484"/>
                  </a:lnTo>
                  <a:lnTo>
                    <a:pt x="11575218" y="4637489"/>
                  </a:lnTo>
                  <a:close/>
                </a:path>
                <a:path w="17294225" h="11269980">
                  <a:moveTo>
                    <a:pt x="5380942" y="1982590"/>
                  </a:moveTo>
                  <a:lnTo>
                    <a:pt x="5378178" y="1982595"/>
                  </a:lnTo>
                  <a:lnTo>
                    <a:pt x="5375508" y="1981455"/>
                  </a:lnTo>
                  <a:lnTo>
                    <a:pt x="5373028" y="1980793"/>
                  </a:lnTo>
                  <a:lnTo>
                    <a:pt x="5370220" y="1982750"/>
                  </a:lnTo>
                  <a:lnTo>
                    <a:pt x="5369557" y="1985229"/>
                  </a:lnTo>
                  <a:lnTo>
                    <a:pt x="5369371" y="1987517"/>
                  </a:lnTo>
                  <a:lnTo>
                    <a:pt x="5370327" y="1989898"/>
                  </a:lnTo>
                  <a:lnTo>
                    <a:pt x="5372665" y="1990895"/>
                  </a:lnTo>
                  <a:lnTo>
                    <a:pt x="5372522" y="1991229"/>
                  </a:lnTo>
                  <a:lnTo>
                    <a:pt x="5373475" y="1990846"/>
                  </a:lnTo>
                  <a:lnTo>
                    <a:pt x="5376145" y="1991986"/>
                  </a:lnTo>
                  <a:lnTo>
                    <a:pt x="5378625" y="1992648"/>
                  </a:lnTo>
                  <a:lnTo>
                    <a:pt x="5381433" y="1990689"/>
                  </a:lnTo>
                  <a:lnTo>
                    <a:pt x="5382096" y="1988211"/>
                  </a:lnTo>
                  <a:lnTo>
                    <a:pt x="5382901" y="1985399"/>
                  </a:lnTo>
                  <a:lnTo>
                    <a:pt x="5380942" y="1982590"/>
                  </a:lnTo>
                  <a:close/>
                </a:path>
                <a:path w="17294225" h="11269980">
                  <a:moveTo>
                    <a:pt x="5464896" y="2002224"/>
                  </a:moveTo>
                  <a:lnTo>
                    <a:pt x="5462132" y="2002229"/>
                  </a:lnTo>
                  <a:lnTo>
                    <a:pt x="5459462" y="2001090"/>
                  </a:lnTo>
                  <a:lnTo>
                    <a:pt x="5456982" y="2000426"/>
                  </a:lnTo>
                  <a:lnTo>
                    <a:pt x="5454174" y="2002386"/>
                  </a:lnTo>
                  <a:lnTo>
                    <a:pt x="5453511" y="2004864"/>
                  </a:lnTo>
                  <a:lnTo>
                    <a:pt x="5453324" y="2007152"/>
                  </a:lnTo>
                  <a:lnTo>
                    <a:pt x="5454282" y="2009533"/>
                  </a:lnTo>
                  <a:lnTo>
                    <a:pt x="5456619" y="2010530"/>
                  </a:lnTo>
                  <a:lnTo>
                    <a:pt x="5456476" y="2010864"/>
                  </a:lnTo>
                  <a:lnTo>
                    <a:pt x="5457429" y="2010480"/>
                  </a:lnTo>
                  <a:lnTo>
                    <a:pt x="5460099" y="2011620"/>
                  </a:lnTo>
                  <a:lnTo>
                    <a:pt x="5462579" y="2012283"/>
                  </a:lnTo>
                  <a:lnTo>
                    <a:pt x="5465387" y="2010325"/>
                  </a:lnTo>
                  <a:lnTo>
                    <a:pt x="5466050" y="2007845"/>
                  </a:lnTo>
                  <a:lnTo>
                    <a:pt x="5466855" y="2005032"/>
                  </a:lnTo>
                  <a:lnTo>
                    <a:pt x="5464896" y="2002224"/>
                  </a:lnTo>
                  <a:close/>
                </a:path>
                <a:path w="17294225" h="11269980">
                  <a:moveTo>
                    <a:pt x="11512595" y="4578027"/>
                  </a:moveTo>
                  <a:lnTo>
                    <a:pt x="11509689" y="4578365"/>
                  </a:lnTo>
                  <a:lnTo>
                    <a:pt x="11507690" y="4580275"/>
                  </a:lnTo>
                  <a:lnTo>
                    <a:pt x="11505549" y="4582518"/>
                  </a:lnTo>
                  <a:lnTo>
                    <a:pt x="11505888" y="4585424"/>
                  </a:lnTo>
                  <a:lnTo>
                    <a:pt x="11507798" y="4587423"/>
                  </a:lnTo>
                  <a:lnTo>
                    <a:pt x="11510041" y="4589564"/>
                  </a:lnTo>
                  <a:lnTo>
                    <a:pt x="11511710" y="4590276"/>
                  </a:lnTo>
                  <a:lnTo>
                    <a:pt x="11511568" y="4590610"/>
                  </a:lnTo>
                  <a:lnTo>
                    <a:pt x="11513571" y="4591464"/>
                  </a:lnTo>
                  <a:lnTo>
                    <a:pt x="11515667" y="4591174"/>
                  </a:lnTo>
                  <a:lnTo>
                    <a:pt x="11517189" y="4589456"/>
                  </a:lnTo>
                  <a:lnTo>
                    <a:pt x="11519328" y="4587212"/>
                  </a:lnTo>
                  <a:lnTo>
                    <a:pt x="11518991" y="4584306"/>
                  </a:lnTo>
                  <a:lnTo>
                    <a:pt x="11517081" y="4582307"/>
                  </a:lnTo>
                  <a:lnTo>
                    <a:pt x="11512595" y="4578027"/>
                  </a:lnTo>
                  <a:close/>
                </a:path>
                <a:path w="17294225" h="11269980">
                  <a:moveTo>
                    <a:pt x="5549042" y="2022334"/>
                  </a:moveTo>
                  <a:lnTo>
                    <a:pt x="5545944" y="2022197"/>
                  </a:lnTo>
                  <a:lnTo>
                    <a:pt x="5543274" y="2021058"/>
                  </a:lnTo>
                  <a:lnTo>
                    <a:pt x="5540794" y="2020395"/>
                  </a:lnTo>
                  <a:lnTo>
                    <a:pt x="5538128" y="2022020"/>
                  </a:lnTo>
                  <a:lnTo>
                    <a:pt x="5537323" y="2024832"/>
                  </a:lnTo>
                  <a:lnTo>
                    <a:pt x="5537136" y="2027121"/>
                  </a:lnTo>
                  <a:lnTo>
                    <a:pt x="5538093" y="2029502"/>
                  </a:lnTo>
                  <a:lnTo>
                    <a:pt x="5540430" y="2030499"/>
                  </a:lnTo>
                  <a:lnTo>
                    <a:pt x="5540288" y="2030832"/>
                  </a:lnTo>
                  <a:lnTo>
                    <a:pt x="5541240" y="2030450"/>
                  </a:lnTo>
                  <a:lnTo>
                    <a:pt x="5543910" y="2031589"/>
                  </a:lnTo>
                  <a:lnTo>
                    <a:pt x="5546390" y="2032252"/>
                  </a:lnTo>
                  <a:lnTo>
                    <a:pt x="5549198" y="2030293"/>
                  </a:lnTo>
                  <a:lnTo>
                    <a:pt x="5549861" y="2027814"/>
                  </a:lnTo>
                  <a:lnTo>
                    <a:pt x="5550667" y="2025001"/>
                  </a:lnTo>
                  <a:lnTo>
                    <a:pt x="5549042" y="2022334"/>
                  </a:lnTo>
                  <a:close/>
                </a:path>
                <a:path w="17294225" h="11269980">
                  <a:moveTo>
                    <a:pt x="5632853" y="2042304"/>
                  </a:moveTo>
                  <a:lnTo>
                    <a:pt x="5630089" y="2042307"/>
                  </a:lnTo>
                  <a:lnTo>
                    <a:pt x="5627419" y="2041168"/>
                  </a:lnTo>
                  <a:lnTo>
                    <a:pt x="5624940" y="2040505"/>
                  </a:lnTo>
                  <a:lnTo>
                    <a:pt x="5622274" y="2042130"/>
                  </a:lnTo>
                  <a:lnTo>
                    <a:pt x="5621468" y="2044944"/>
                  </a:lnTo>
                  <a:lnTo>
                    <a:pt x="5621281" y="2047231"/>
                  </a:lnTo>
                  <a:lnTo>
                    <a:pt x="5622239" y="2049612"/>
                  </a:lnTo>
                  <a:lnTo>
                    <a:pt x="5624575" y="2050609"/>
                  </a:lnTo>
                  <a:lnTo>
                    <a:pt x="5624433" y="2050943"/>
                  </a:lnTo>
                  <a:lnTo>
                    <a:pt x="5625386" y="2050560"/>
                  </a:lnTo>
                  <a:lnTo>
                    <a:pt x="5628056" y="2051699"/>
                  </a:lnTo>
                  <a:lnTo>
                    <a:pt x="5630535" y="2052362"/>
                  </a:lnTo>
                  <a:lnTo>
                    <a:pt x="5633201" y="2050738"/>
                  </a:lnTo>
                  <a:lnTo>
                    <a:pt x="5634812" y="2045111"/>
                  </a:lnTo>
                  <a:lnTo>
                    <a:pt x="5632853" y="2042304"/>
                  </a:lnTo>
                  <a:close/>
                </a:path>
                <a:path w="17294225" h="11269980">
                  <a:moveTo>
                    <a:pt x="11448783" y="4520424"/>
                  </a:moveTo>
                  <a:lnTo>
                    <a:pt x="11445542" y="4520621"/>
                  </a:lnTo>
                  <a:lnTo>
                    <a:pt x="11442213" y="4524724"/>
                  </a:lnTo>
                  <a:lnTo>
                    <a:pt x="11442409" y="4527965"/>
                  </a:lnTo>
                  <a:lnTo>
                    <a:pt x="11444460" y="4529629"/>
                  </a:lnTo>
                  <a:lnTo>
                    <a:pt x="11446704" y="4531771"/>
                  </a:lnTo>
                  <a:lnTo>
                    <a:pt x="11450042" y="4533194"/>
                  </a:lnTo>
                  <a:lnTo>
                    <a:pt x="11452139" y="4532905"/>
                  </a:lnTo>
                  <a:lnTo>
                    <a:pt x="11453661" y="4531186"/>
                  </a:lnTo>
                  <a:lnTo>
                    <a:pt x="11455326" y="4529134"/>
                  </a:lnTo>
                  <a:lnTo>
                    <a:pt x="11455129" y="4525894"/>
                  </a:lnTo>
                  <a:lnTo>
                    <a:pt x="11453078" y="4524230"/>
                  </a:lnTo>
                  <a:lnTo>
                    <a:pt x="11450834" y="4522089"/>
                  </a:lnTo>
                  <a:lnTo>
                    <a:pt x="11448783" y="4520424"/>
                  </a:lnTo>
                  <a:close/>
                </a:path>
                <a:path w="17294225" h="11269980">
                  <a:moveTo>
                    <a:pt x="5716665" y="2062271"/>
                  </a:moveTo>
                  <a:lnTo>
                    <a:pt x="5713901" y="2062276"/>
                  </a:lnTo>
                  <a:lnTo>
                    <a:pt x="5711231" y="2061137"/>
                  </a:lnTo>
                  <a:lnTo>
                    <a:pt x="5708751" y="2060474"/>
                  </a:lnTo>
                  <a:lnTo>
                    <a:pt x="5705943" y="2062432"/>
                  </a:lnTo>
                  <a:lnTo>
                    <a:pt x="5705280" y="2064912"/>
                  </a:lnTo>
                  <a:lnTo>
                    <a:pt x="5705093" y="2067200"/>
                  </a:lnTo>
                  <a:lnTo>
                    <a:pt x="5706050" y="2069581"/>
                  </a:lnTo>
                  <a:lnTo>
                    <a:pt x="5708387" y="2070577"/>
                  </a:lnTo>
                  <a:lnTo>
                    <a:pt x="5708245" y="2070911"/>
                  </a:lnTo>
                  <a:lnTo>
                    <a:pt x="5709197" y="2070528"/>
                  </a:lnTo>
                  <a:lnTo>
                    <a:pt x="5711867" y="2071667"/>
                  </a:lnTo>
                  <a:lnTo>
                    <a:pt x="5714347" y="2072330"/>
                  </a:lnTo>
                  <a:lnTo>
                    <a:pt x="5717012" y="2070706"/>
                  </a:lnTo>
                  <a:lnTo>
                    <a:pt x="5718623" y="2065080"/>
                  </a:lnTo>
                  <a:lnTo>
                    <a:pt x="5716665" y="2062271"/>
                  </a:lnTo>
                  <a:close/>
                </a:path>
                <a:path w="17294225" h="11269980">
                  <a:moveTo>
                    <a:pt x="11383591" y="4464206"/>
                  </a:moveTo>
                  <a:lnTo>
                    <a:pt x="11380350" y="4464402"/>
                  </a:lnTo>
                  <a:lnTo>
                    <a:pt x="11377021" y="4468506"/>
                  </a:lnTo>
                  <a:lnTo>
                    <a:pt x="11377217" y="4471747"/>
                  </a:lnTo>
                  <a:lnTo>
                    <a:pt x="11379268" y="4473411"/>
                  </a:lnTo>
                  <a:lnTo>
                    <a:pt x="11381654" y="4475218"/>
                  </a:lnTo>
                  <a:lnTo>
                    <a:pt x="11382990" y="4475788"/>
                  </a:lnTo>
                  <a:lnTo>
                    <a:pt x="11382847" y="4476122"/>
                  </a:lnTo>
                  <a:lnTo>
                    <a:pt x="11384851" y="4476977"/>
                  </a:lnTo>
                  <a:lnTo>
                    <a:pt x="11387089" y="4476353"/>
                  </a:lnTo>
                  <a:lnTo>
                    <a:pt x="11388611" y="4474634"/>
                  </a:lnTo>
                  <a:lnTo>
                    <a:pt x="11390276" y="4472582"/>
                  </a:lnTo>
                  <a:lnTo>
                    <a:pt x="11390079" y="4469342"/>
                  </a:lnTo>
                  <a:lnTo>
                    <a:pt x="11388027" y="4467677"/>
                  </a:lnTo>
                  <a:lnTo>
                    <a:pt x="11385642" y="4465871"/>
                  </a:lnTo>
                  <a:lnTo>
                    <a:pt x="11383591" y="4464206"/>
                  </a:lnTo>
                  <a:close/>
                </a:path>
                <a:path w="17294225" h="11269980">
                  <a:moveTo>
                    <a:pt x="5800810" y="2082383"/>
                  </a:moveTo>
                  <a:lnTo>
                    <a:pt x="5798046" y="2082387"/>
                  </a:lnTo>
                  <a:lnTo>
                    <a:pt x="5795376" y="2081248"/>
                  </a:lnTo>
                  <a:lnTo>
                    <a:pt x="5792897" y="2080585"/>
                  </a:lnTo>
                  <a:lnTo>
                    <a:pt x="5790230" y="2082210"/>
                  </a:lnTo>
                  <a:lnTo>
                    <a:pt x="5789425" y="2085022"/>
                  </a:lnTo>
                  <a:lnTo>
                    <a:pt x="5789238" y="2087311"/>
                  </a:lnTo>
                  <a:lnTo>
                    <a:pt x="5790195" y="2089692"/>
                  </a:lnTo>
                  <a:lnTo>
                    <a:pt x="5792532" y="2090689"/>
                  </a:lnTo>
                  <a:lnTo>
                    <a:pt x="5792389" y="2091023"/>
                  </a:lnTo>
                  <a:lnTo>
                    <a:pt x="5793342" y="2090640"/>
                  </a:lnTo>
                  <a:lnTo>
                    <a:pt x="5796012" y="2091779"/>
                  </a:lnTo>
                  <a:lnTo>
                    <a:pt x="5798492" y="2092442"/>
                  </a:lnTo>
                  <a:lnTo>
                    <a:pt x="5801300" y="2090483"/>
                  </a:lnTo>
                  <a:lnTo>
                    <a:pt x="5801963" y="2088004"/>
                  </a:lnTo>
                  <a:lnTo>
                    <a:pt x="5802769" y="2085191"/>
                  </a:lnTo>
                  <a:lnTo>
                    <a:pt x="5800810" y="2082383"/>
                  </a:lnTo>
                  <a:close/>
                </a:path>
                <a:path w="17294225" h="11269980">
                  <a:moveTo>
                    <a:pt x="5884812" y="2102827"/>
                  </a:moveTo>
                  <a:lnTo>
                    <a:pt x="5881715" y="2102690"/>
                  </a:lnTo>
                  <a:lnTo>
                    <a:pt x="5879044" y="2101551"/>
                  </a:lnTo>
                  <a:lnTo>
                    <a:pt x="5876565" y="2100888"/>
                  </a:lnTo>
                  <a:lnTo>
                    <a:pt x="5873899" y="2102512"/>
                  </a:lnTo>
                  <a:lnTo>
                    <a:pt x="5873094" y="2105324"/>
                  </a:lnTo>
                  <a:lnTo>
                    <a:pt x="5872907" y="2107612"/>
                  </a:lnTo>
                  <a:lnTo>
                    <a:pt x="5873864" y="2109994"/>
                  </a:lnTo>
                  <a:lnTo>
                    <a:pt x="5876201" y="2110991"/>
                  </a:lnTo>
                  <a:lnTo>
                    <a:pt x="5876059" y="2111325"/>
                  </a:lnTo>
                  <a:lnTo>
                    <a:pt x="5877011" y="2110942"/>
                  </a:lnTo>
                  <a:lnTo>
                    <a:pt x="5879682" y="2112081"/>
                  </a:lnTo>
                  <a:lnTo>
                    <a:pt x="5882161" y="2112744"/>
                  </a:lnTo>
                  <a:lnTo>
                    <a:pt x="5884827" y="2111119"/>
                  </a:lnTo>
                  <a:lnTo>
                    <a:pt x="5885632" y="2108306"/>
                  </a:lnTo>
                  <a:lnTo>
                    <a:pt x="5886296" y="2105826"/>
                  </a:lnTo>
                  <a:lnTo>
                    <a:pt x="5884812" y="2102827"/>
                  </a:lnTo>
                  <a:close/>
                </a:path>
                <a:path w="17294225" h="11269980">
                  <a:moveTo>
                    <a:pt x="11317778" y="4408513"/>
                  </a:moveTo>
                  <a:lnTo>
                    <a:pt x="11314396" y="4409044"/>
                  </a:lnTo>
                  <a:lnTo>
                    <a:pt x="11311068" y="4413148"/>
                  </a:lnTo>
                  <a:lnTo>
                    <a:pt x="11311263" y="4416388"/>
                  </a:lnTo>
                  <a:lnTo>
                    <a:pt x="11313316" y="4418053"/>
                  </a:lnTo>
                  <a:lnTo>
                    <a:pt x="11315701" y="4419860"/>
                  </a:lnTo>
                  <a:lnTo>
                    <a:pt x="11317037" y="4420429"/>
                  </a:lnTo>
                  <a:lnTo>
                    <a:pt x="11316894" y="4420763"/>
                  </a:lnTo>
                  <a:lnTo>
                    <a:pt x="11318897" y="4421618"/>
                  </a:lnTo>
                  <a:lnTo>
                    <a:pt x="11321135" y="4420994"/>
                  </a:lnTo>
                  <a:lnTo>
                    <a:pt x="11322658" y="4419275"/>
                  </a:lnTo>
                  <a:lnTo>
                    <a:pt x="11324323" y="4417223"/>
                  </a:lnTo>
                  <a:lnTo>
                    <a:pt x="11324127" y="4413984"/>
                  </a:lnTo>
                  <a:lnTo>
                    <a:pt x="11322075" y="4412319"/>
                  </a:lnTo>
                  <a:lnTo>
                    <a:pt x="11319688" y="4410512"/>
                  </a:lnTo>
                  <a:lnTo>
                    <a:pt x="11317778" y="4408513"/>
                  </a:lnTo>
                  <a:close/>
                </a:path>
                <a:path w="17294225" h="11269980">
                  <a:moveTo>
                    <a:pt x="5968625" y="2122796"/>
                  </a:moveTo>
                  <a:lnTo>
                    <a:pt x="5965860" y="2122800"/>
                  </a:lnTo>
                  <a:lnTo>
                    <a:pt x="5963189" y="2121661"/>
                  </a:lnTo>
                  <a:lnTo>
                    <a:pt x="5960710" y="2120998"/>
                  </a:lnTo>
                  <a:lnTo>
                    <a:pt x="5958045" y="2122622"/>
                  </a:lnTo>
                  <a:lnTo>
                    <a:pt x="5957239" y="2125436"/>
                  </a:lnTo>
                  <a:lnTo>
                    <a:pt x="5956910" y="2128057"/>
                  </a:lnTo>
                  <a:lnTo>
                    <a:pt x="5957868" y="2130439"/>
                  </a:lnTo>
                  <a:lnTo>
                    <a:pt x="5960205" y="2131435"/>
                  </a:lnTo>
                  <a:lnTo>
                    <a:pt x="5960347" y="2131101"/>
                  </a:lnTo>
                  <a:lnTo>
                    <a:pt x="5961157" y="2131052"/>
                  </a:lnTo>
                  <a:lnTo>
                    <a:pt x="5963827" y="2132191"/>
                  </a:lnTo>
                  <a:lnTo>
                    <a:pt x="5966306" y="2132854"/>
                  </a:lnTo>
                  <a:lnTo>
                    <a:pt x="5968973" y="2131230"/>
                  </a:lnTo>
                  <a:lnTo>
                    <a:pt x="5969778" y="2128417"/>
                  </a:lnTo>
                  <a:lnTo>
                    <a:pt x="5970441" y="2125938"/>
                  </a:lnTo>
                  <a:lnTo>
                    <a:pt x="5968625" y="2122796"/>
                  </a:lnTo>
                  <a:close/>
                </a:path>
                <a:path w="17294225" h="11269980">
                  <a:moveTo>
                    <a:pt x="6052628" y="2143240"/>
                  </a:moveTo>
                  <a:lnTo>
                    <a:pt x="6049863" y="2143245"/>
                  </a:lnTo>
                  <a:lnTo>
                    <a:pt x="6047192" y="2142105"/>
                  </a:lnTo>
                  <a:lnTo>
                    <a:pt x="6044713" y="2141442"/>
                  </a:lnTo>
                  <a:lnTo>
                    <a:pt x="6042048" y="2143068"/>
                  </a:lnTo>
                  <a:lnTo>
                    <a:pt x="6041242" y="2145880"/>
                  </a:lnTo>
                  <a:lnTo>
                    <a:pt x="6040913" y="2148502"/>
                  </a:lnTo>
                  <a:lnTo>
                    <a:pt x="6041870" y="2150883"/>
                  </a:lnTo>
                  <a:lnTo>
                    <a:pt x="6044207" y="2151879"/>
                  </a:lnTo>
                  <a:lnTo>
                    <a:pt x="6044349" y="2151545"/>
                  </a:lnTo>
                  <a:lnTo>
                    <a:pt x="6044683" y="2151688"/>
                  </a:lnTo>
                  <a:lnTo>
                    <a:pt x="6045160" y="2151498"/>
                  </a:lnTo>
                  <a:lnTo>
                    <a:pt x="6047830" y="2152637"/>
                  </a:lnTo>
                  <a:lnTo>
                    <a:pt x="6050309" y="2153300"/>
                  </a:lnTo>
                  <a:lnTo>
                    <a:pt x="6052976" y="2151675"/>
                  </a:lnTo>
                  <a:lnTo>
                    <a:pt x="6053781" y="2148862"/>
                  </a:lnTo>
                  <a:lnTo>
                    <a:pt x="6054444" y="2146383"/>
                  </a:lnTo>
                  <a:lnTo>
                    <a:pt x="6052628" y="2143240"/>
                  </a:lnTo>
                  <a:close/>
                </a:path>
                <a:path w="17294225" h="11269980">
                  <a:moveTo>
                    <a:pt x="11250589" y="4354205"/>
                  </a:moveTo>
                  <a:lnTo>
                    <a:pt x="11247205" y="4354735"/>
                  </a:lnTo>
                  <a:lnTo>
                    <a:pt x="11243878" y="4358840"/>
                  </a:lnTo>
                  <a:lnTo>
                    <a:pt x="11244408" y="4362223"/>
                  </a:lnTo>
                  <a:lnTo>
                    <a:pt x="11246459" y="4363887"/>
                  </a:lnTo>
                  <a:lnTo>
                    <a:pt x="11248844" y="4365693"/>
                  </a:lnTo>
                  <a:lnTo>
                    <a:pt x="11252183" y="4367117"/>
                  </a:lnTo>
                  <a:lnTo>
                    <a:pt x="11254422" y="4366495"/>
                  </a:lnTo>
                  <a:lnTo>
                    <a:pt x="11255944" y="4364776"/>
                  </a:lnTo>
                  <a:lnTo>
                    <a:pt x="11257609" y="4362724"/>
                  </a:lnTo>
                  <a:lnTo>
                    <a:pt x="11257079" y="4359342"/>
                  </a:lnTo>
                  <a:lnTo>
                    <a:pt x="11255026" y="4357677"/>
                  </a:lnTo>
                  <a:lnTo>
                    <a:pt x="11252641" y="4355870"/>
                  </a:lnTo>
                  <a:lnTo>
                    <a:pt x="11250589" y="4354205"/>
                  </a:lnTo>
                  <a:close/>
                </a:path>
                <a:path w="17294225" h="11269980">
                  <a:moveTo>
                    <a:pt x="6136489" y="2164018"/>
                  </a:moveTo>
                  <a:lnTo>
                    <a:pt x="6133724" y="2164023"/>
                  </a:lnTo>
                  <a:lnTo>
                    <a:pt x="6131053" y="2162884"/>
                  </a:lnTo>
                  <a:lnTo>
                    <a:pt x="6128574" y="2162221"/>
                  </a:lnTo>
                  <a:lnTo>
                    <a:pt x="6125909" y="2163846"/>
                  </a:lnTo>
                  <a:lnTo>
                    <a:pt x="6125103" y="2166659"/>
                  </a:lnTo>
                  <a:lnTo>
                    <a:pt x="6124774" y="2169281"/>
                  </a:lnTo>
                  <a:lnTo>
                    <a:pt x="6125731" y="2171662"/>
                  </a:lnTo>
                  <a:lnTo>
                    <a:pt x="6128067" y="2172659"/>
                  </a:lnTo>
                  <a:lnTo>
                    <a:pt x="6128210" y="2172325"/>
                  </a:lnTo>
                  <a:lnTo>
                    <a:pt x="6128544" y="2172467"/>
                  </a:lnTo>
                  <a:lnTo>
                    <a:pt x="6129019" y="2172276"/>
                  </a:lnTo>
                  <a:lnTo>
                    <a:pt x="6131691" y="2173415"/>
                  </a:lnTo>
                  <a:lnTo>
                    <a:pt x="6134170" y="2174078"/>
                  </a:lnTo>
                  <a:lnTo>
                    <a:pt x="6136836" y="2172453"/>
                  </a:lnTo>
                  <a:lnTo>
                    <a:pt x="6137641" y="2169640"/>
                  </a:lnTo>
                  <a:lnTo>
                    <a:pt x="6138304" y="2167160"/>
                  </a:lnTo>
                  <a:lnTo>
                    <a:pt x="6136489" y="2164018"/>
                  </a:lnTo>
                  <a:close/>
                </a:path>
                <a:path w="17294225" h="11269980">
                  <a:moveTo>
                    <a:pt x="6220540" y="2185272"/>
                  </a:moveTo>
                  <a:lnTo>
                    <a:pt x="6217918" y="2184944"/>
                  </a:lnTo>
                  <a:lnTo>
                    <a:pt x="6215248" y="2183805"/>
                  </a:lnTo>
                  <a:lnTo>
                    <a:pt x="6212769" y="2183142"/>
                  </a:lnTo>
                  <a:lnTo>
                    <a:pt x="6210102" y="2184767"/>
                  </a:lnTo>
                  <a:lnTo>
                    <a:pt x="6209297" y="2187580"/>
                  </a:lnTo>
                  <a:lnTo>
                    <a:pt x="6208968" y="2190201"/>
                  </a:lnTo>
                  <a:lnTo>
                    <a:pt x="6209925" y="2192583"/>
                  </a:lnTo>
                  <a:lnTo>
                    <a:pt x="6212262" y="2193580"/>
                  </a:lnTo>
                  <a:lnTo>
                    <a:pt x="6212404" y="2193246"/>
                  </a:lnTo>
                  <a:lnTo>
                    <a:pt x="6212738" y="2193388"/>
                  </a:lnTo>
                  <a:lnTo>
                    <a:pt x="6213215" y="2193197"/>
                  </a:lnTo>
                  <a:lnTo>
                    <a:pt x="6215885" y="2194336"/>
                  </a:lnTo>
                  <a:lnTo>
                    <a:pt x="6218364" y="2194998"/>
                  </a:lnTo>
                  <a:lnTo>
                    <a:pt x="6221030" y="2193374"/>
                  </a:lnTo>
                  <a:lnTo>
                    <a:pt x="6221835" y="2190561"/>
                  </a:lnTo>
                  <a:lnTo>
                    <a:pt x="6222499" y="2188081"/>
                  </a:lnTo>
                  <a:lnTo>
                    <a:pt x="6220540" y="2185272"/>
                  </a:lnTo>
                  <a:close/>
                </a:path>
                <a:path w="17294225" h="11269980">
                  <a:moveTo>
                    <a:pt x="11182494" y="4301090"/>
                  </a:moveTo>
                  <a:lnTo>
                    <a:pt x="11179445" y="4301762"/>
                  </a:lnTo>
                  <a:lnTo>
                    <a:pt x="11177782" y="4303815"/>
                  </a:lnTo>
                  <a:lnTo>
                    <a:pt x="11175974" y="4306201"/>
                  </a:lnTo>
                  <a:lnTo>
                    <a:pt x="11176647" y="4309249"/>
                  </a:lnTo>
                  <a:lnTo>
                    <a:pt x="11178699" y="4310913"/>
                  </a:lnTo>
                  <a:lnTo>
                    <a:pt x="11181085" y="4312721"/>
                  </a:lnTo>
                  <a:lnTo>
                    <a:pt x="11184423" y="4314144"/>
                  </a:lnTo>
                  <a:lnTo>
                    <a:pt x="11186662" y="4313521"/>
                  </a:lnTo>
                  <a:lnTo>
                    <a:pt x="11188184" y="4311804"/>
                  </a:lnTo>
                  <a:lnTo>
                    <a:pt x="11189991" y="4309417"/>
                  </a:lnTo>
                  <a:lnTo>
                    <a:pt x="11189319" y="4306368"/>
                  </a:lnTo>
                  <a:lnTo>
                    <a:pt x="11187266" y="4304703"/>
                  </a:lnTo>
                  <a:lnTo>
                    <a:pt x="11182494" y="4301090"/>
                  </a:lnTo>
                  <a:close/>
                </a:path>
                <a:path w="17294225" h="11269980">
                  <a:moveTo>
                    <a:pt x="6304258" y="2206386"/>
                  </a:moveTo>
                  <a:lnTo>
                    <a:pt x="6301637" y="2206056"/>
                  </a:lnTo>
                  <a:lnTo>
                    <a:pt x="6298966" y="2204916"/>
                  </a:lnTo>
                  <a:lnTo>
                    <a:pt x="6296487" y="2204253"/>
                  </a:lnTo>
                  <a:lnTo>
                    <a:pt x="6293821" y="2205879"/>
                  </a:lnTo>
                  <a:lnTo>
                    <a:pt x="6293015" y="2208692"/>
                  </a:lnTo>
                  <a:lnTo>
                    <a:pt x="6292353" y="2211171"/>
                  </a:lnTo>
                  <a:lnTo>
                    <a:pt x="6293643" y="2213694"/>
                  </a:lnTo>
                  <a:lnTo>
                    <a:pt x="6295980" y="2214691"/>
                  </a:lnTo>
                  <a:lnTo>
                    <a:pt x="6296122" y="2214358"/>
                  </a:lnTo>
                  <a:lnTo>
                    <a:pt x="6296456" y="2214500"/>
                  </a:lnTo>
                  <a:lnTo>
                    <a:pt x="6296933" y="2214309"/>
                  </a:lnTo>
                  <a:lnTo>
                    <a:pt x="6299603" y="2215448"/>
                  </a:lnTo>
                  <a:lnTo>
                    <a:pt x="6302082" y="2216111"/>
                  </a:lnTo>
                  <a:lnTo>
                    <a:pt x="6304748" y="2214487"/>
                  </a:lnTo>
                  <a:lnTo>
                    <a:pt x="6305554" y="2211673"/>
                  </a:lnTo>
                  <a:lnTo>
                    <a:pt x="6306217" y="2209194"/>
                  </a:lnTo>
                  <a:lnTo>
                    <a:pt x="6304258" y="2206386"/>
                  </a:lnTo>
                  <a:close/>
                </a:path>
                <a:path w="17294225" h="11269980">
                  <a:moveTo>
                    <a:pt x="11113832" y="4249310"/>
                  </a:moveTo>
                  <a:lnTo>
                    <a:pt x="11110782" y="4249983"/>
                  </a:lnTo>
                  <a:lnTo>
                    <a:pt x="11109117" y="4252035"/>
                  </a:lnTo>
                  <a:lnTo>
                    <a:pt x="11107311" y="4254420"/>
                  </a:lnTo>
                  <a:lnTo>
                    <a:pt x="11107984" y="4257469"/>
                  </a:lnTo>
                  <a:lnTo>
                    <a:pt x="11110036" y="4259133"/>
                  </a:lnTo>
                  <a:lnTo>
                    <a:pt x="11112421" y="4260940"/>
                  </a:lnTo>
                  <a:lnTo>
                    <a:pt x="11113423" y="4261367"/>
                  </a:lnTo>
                  <a:lnTo>
                    <a:pt x="11113614" y="4261844"/>
                  </a:lnTo>
                  <a:lnTo>
                    <a:pt x="11115618" y="4262698"/>
                  </a:lnTo>
                  <a:lnTo>
                    <a:pt x="11117999" y="4261741"/>
                  </a:lnTo>
                  <a:lnTo>
                    <a:pt x="11119520" y="4260023"/>
                  </a:lnTo>
                  <a:lnTo>
                    <a:pt x="11121327" y="4257637"/>
                  </a:lnTo>
                  <a:lnTo>
                    <a:pt x="11120654" y="4254588"/>
                  </a:lnTo>
                  <a:lnTo>
                    <a:pt x="11118603" y="4252924"/>
                  </a:lnTo>
                  <a:lnTo>
                    <a:pt x="11113832" y="4249310"/>
                  </a:lnTo>
                  <a:close/>
                </a:path>
                <a:path w="17294225" h="11269980">
                  <a:moveTo>
                    <a:pt x="6388310" y="2227640"/>
                  </a:moveTo>
                  <a:lnTo>
                    <a:pt x="6385355" y="2227169"/>
                  </a:lnTo>
                  <a:lnTo>
                    <a:pt x="6382684" y="2226030"/>
                  </a:lnTo>
                  <a:lnTo>
                    <a:pt x="6380204" y="2225367"/>
                  </a:lnTo>
                  <a:lnTo>
                    <a:pt x="6377539" y="2226991"/>
                  </a:lnTo>
                  <a:lnTo>
                    <a:pt x="6376734" y="2229805"/>
                  </a:lnTo>
                  <a:lnTo>
                    <a:pt x="6376070" y="2232284"/>
                  </a:lnTo>
                  <a:lnTo>
                    <a:pt x="6377361" y="2234807"/>
                  </a:lnTo>
                  <a:lnTo>
                    <a:pt x="6379698" y="2235804"/>
                  </a:lnTo>
                  <a:lnTo>
                    <a:pt x="6379507" y="2235328"/>
                  </a:lnTo>
                  <a:lnTo>
                    <a:pt x="6379841" y="2235470"/>
                  </a:lnTo>
                  <a:lnTo>
                    <a:pt x="6380316" y="2235279"/>
                  </a:lnTo>
                  <a:lnTo>
                    <a:pt x="6382986" y="2236418"/>
                  </a:lnTo>
                  <a:lnTo>
                    <a:pt x="6385799" y="2237224"/>
                  </a:lnTo>
                  <a:lnTo>
                    <a:pt x="6388466" y="2235599"/>
                  </a:lnTo>
                  <a:lnTo>
                    <a:pt x="6389271" y="2232785"/>
                  </a:lnTo>
                  <a:lnTo>
                    <a:pt x="6389935" y="2230305"/>
                  </a:lnTo>
                  <a:lnTo>
                    <a:pt x="6388310" y="2227640"/>
                  </a:lnTo>
                  <a:close/>
                </a:path>
                <a:path w="17294225" h="11269980">
                  <a:moveTo>
                    <a:pt x="6472219" y="2249229"/>
                  </a:moveTo>
                  <a:lnTo>
                    <a:pt x="6469598" y="2248900"/>
                  </a:lnTo>
                  <a:lnTo>
                    <a:pt x="6466927" y="2247760"/>
                  </a:lnTo>
                  <a:lnTo>
                    <a:pt x="6464114" y="2246955"/>
                  </a:lnTo>
                  <a:lnTo>
                    <a:pt x="6461448" y="2248579"/>
                  </a:lnTo>
                  <a:lnTo>
                    <a:pt x="6460643" y="2251393"/>
                  </a:lnTo>
                  <a:lnTo>
                    <a:pt x="6459980" y="2253873"/>
                  </a:lnTo>
                  <a:lnTo>
                    <a:pt x="6461271" y="2256395"/>
                  </a:lnTo>
                  <a:lnTo>
                    <a:pt x="6463608" y="2257392"/>
                  </a:lnTo>
                  <a:lnTo>
                    <a:pt x="6463751" y="2257058"/>
                  </a:lnTo>
                  <a:lnTo>
                    <a:pt x="6464084" y="2257201"/>
                  </a:lnTo>
                  <a:lnTo>
                    <a:pt x="6464560" y="2257010"/>
                  </a:lnTo>
                  <a:lnTo>
                    <a:pt x="6467230" y="2258149"/>
                  </a:lnTo>
                  <a:lnTo>
                    <a:pt x="6470043" y="2258955"/>
                  </a:lnTo>
                  <a:lnTo>
                    <a:pt x="6472710" y="2257330"/>
                  </a:lnTo>
                  <a:lnTo>
                    <a:pt x="6473516" y="2254516"/>
                  </a:lnTo>
                  <a:lnTo>
                    <a:pt x="6474178" y="2252038"/>
                  </a:lnTo>
                  <a:lnTo>
                    <a:pt x="6472219" y="2249229"/>
                  </a:lnTo>
                  <a:close/>
                </a:path>
                <a:path w="17294225" h="11269980">
                  <a:moveTo>
                    <a:pt x="11044122" y="4199057"/>
                  </a:moveTo>
                  <a:lnTo>
                    <a:pt x="11041074" y="4199730"/>
                  </a:lnTo>
                  <a:lnTo>
                    <a:pt x="11037745" y="4203833"/>
                  </a:lnTo>
                  <a:lnTo>
                    <a:pt x="11038417" y="4206883"/>
                  </a:lnTo>
                  <a:lnTo>
                    <a:pt x="11040468" y="4208547"/>
                  </a:lnTo>
                  <a:lnTo>
                    <a:pt x="11042855" y="4210353"/>
                  </a:lnTo>
                  <a:lnTo>
                    <a:pt x="11043856" y="4210780"/>
                  </a:lnTo>
                  <a:lnTo>
                    <a:pt x="11043713" y="4211114"/>
                  </a:lnTo>
                  <a:lnTo>
                    <a:pt x="11045717" y="4211968"/>
                  </a:lnTo>
                  <a:lnTo>
                    <a:pt x="11048432" y="4211155"/>
                  </a:lnTo>
                  <a:lnTo>
                    <a:pt x="11049620" y="4209294"/>
                  </a:lnTo>
                  <a:lnTo>
                    <a:pt x="11051285" y="4207241"/>
                  </a:lnTo>
                  <a:lnTo>
                    <a:pt x="11050612" y="4204193"/>
                  </a:lnTo>
                  <a:lnTo>
                    <a:pt x="11048559" y="4202528"/>
                  </a:lnTo>
                  <a:lnTo>
                    <a:pt x="11046174" y="4200721"/>
                  </a:lnTo>
                  <a:lnTo>
                    <a:pt x="11044122" y="4199057"/>
                  </a:lnTo>
                  <a:close/>
                </a:path>
                <a:path w="17294225" h="11269980">
                  <a:moveTo>
                    <a:pt x="6556129" y="2270817"/>
                  </a:moveTo>
                  <a:lnTo>
                    <a:pt x="6553507" y="2270488"/>
                  </a:lnTo>
                  <a:lnTo>
                    <a:pt x="6550837" y="2269349"/>
                  </a:lnTo>
                  <a:lnTo>
                    <a:pt x="6548024" y="2268544"/>
                  </a:lnTo>
                  <a:lnTo>
                    <a:pt x="6545358" y="2270169"/>
                  </a:lnTo>
                  <a:lnTo>
                    <a:pt x="6544553" y="2272981"/>
                  </a:lnTo>
                  <a:lnTo>
                    <a:pt x="6543890" y="2275461"/>
                  </a:lnTo>
                  <a:lnTo>
                    <a:pt x="6545181" y="2277984"/>
                  </a:lnTo>
                  <a:lnTo>
                    <a:pt x="6547517" y="2278980"/>
                  </a:lnTo>
                  <a:lnTo>
                    <a:pt x="6547660" y="2278647"/>
                  </a:lnTo>
                  <a:lnTo>
                    <a:pt x="6547994" y="2278789"/>
                  </a:lnTo>
                  <a:lnTo>
                    <a:pt x="6548470" y="2278599"/>
                  </a:lnTo>
                  <a:lnTo>
                    <a:pt x="6551140" y="2279738"/>
                  </a:lnTo>
                  <a:lnTo>
                    <a:pt x="6553953" y="2280543"/>
                  </a:lnTo>
                  <a:lnTo>
                    <a:pt x="6556619" y="2278918"/>
                  </a:lnTo>
                  <a:lnTo>
                    <a:pt x="6557425" y="2276104"/>
                  </a:lnTo>
                  <a:lnTo>
                    <a:pt x="6558087" y="2273626"/>
                  </a:lnTo>
                  <a:lnTo>
                    <a:pt x="6556129" y="2270817"/>
                  </a:lnTo>
                  <a:close/>
                </a:path>
                <a:path w="17294225" h="11269980">
                  <a:moveTo>
                    <a:pt x="10973461" y="4149187"/>
                  </a:moveTo>
                  <a:lnTo>
                    <a:pt x="10970412" y="4149860"/>
                  </a:lnTo>
                  <a:lnTo>
                    <a:pt x="10968748" y="4151911"/>
                  </a:lnTo>
                  <a:lnTo>
                    <a:pt x="10967417" y="4154106"/>
                  </a:lnTo>
                  <a:lnTo>
                    <a:pt x="10968089" y="4157153"/>
                  </a:lnTo>
                  <a:lnTo>
                    <a:pt x="10970141" y="4158818"/>
                  </a:lnTo>
                  <a:lnTo>
                    <a:pt x="10972527" y="4160625"/>
                  </a:lnTo>
                  <a:lnTo>
                    <a:pt x="10975532" y="4161907"/>
                  </a:lnTo>
                  <a:lnTo>
                    <a:pt x="10978246" y="4161091"/>
                  </a:lnTo>
                  <a:lnTo>
                    <a:pt x="10979434" y="4159232"/>
                  </a:lnTo>
                  <a:lnTo>
                    <a:pt x="10980765" y="4157037"/>
                  </a:lnTo>
                  <a:lnTo>
                    <a:pt x="10980093" y="4153989"/>
                  </a:lnTo>
                  <a:lnTo>
                    <a:pt x="10978041" y="4152324"/>
                  </a:lnTo>
                  <a:lnTo>
                    <a:pt x="10975654" y="4150517"/>
                  </a:lnTo>
                  <a:lnTo>
                    <a:pt x="10973461" y="4149187"/>
                  </a:lnTo>
                  <a:close/>
                </a:path>
                <a:path w="17294225" h="11269980">
                  <a:moveTo>
                    <a:pt x="6640230" y="2292882"/>
                  </a:moveTo>
                  <a:lnTo>
                    <a:pt x="6637275" y="2292411"/>
                  </a:lnTo>
                  <a:lnTo>
                    <a:pt x="6634603" y="2291271"/>
                  </a:lnTo>
                  <a:lnTo>
                    <a:pt x="6631790" y="2290466"/>
                  </a:lnTo>
                  <a:lnTo>
                    <a:pt x="6629125" y="2292090"/>
                  </a:lnTo>
                  <a:lnTo>
                    <a:pt x="6628320" y="2294904"/>
                  </a:lnTo>
                  <a:lnTo>
                    <a:pt x="6627656" y="2297383"/>
                  </a:lnTo>
                  <a:lnTo>
                    <a:pt x="6628948" y="2299907"/>
                  </a:lnTo>
                  <a:lnTo>
                    <a:pt x="6631284" y="2300904"/>
                  </a:lnTo>
                  <a:lnTo>
                    <a:pt x="6631427" y="2300570"/>
                  </a:lnTo>
                  <a:lnTo>
                    <a:pt x="6631761" y="2300713"/>
                  </a:lnTo>
                  <a:lnTo>
                    <a:pt x="6632236" y="2300521"/>
                  </a:lnTo>
                  <a:lnTo>
                    <a:pt x="6634907" y="2301660"/>
                  </a:lnTo>
                  <a:lnTo>
                    <a:pt x="6637720" y="2302465"/>
                  </a:lnTo>
                  <a:lnTo>
                    <a:pt x="6640387" y="2300840"/>
                  </a:lnTo>
                  <a:lnTo>
                    <a:pt x="6641193" y="2298027"/>
                  </a:lnTo>
                  <a:lnTo>
                    <a:pt x="6641855" y="2295548"/>
                  </a:lnTo>
                  <a:lnTo>
                    <a:pt x="6640230" y="2292882"/>
                  </a:lnTo>
                  <a:close/>
                </a:path>
                <a:path w="17294225" h="11269980">
                  <a:moveTo>
                    <a:pt x="10902371" y="4100318"/>
                  </a:moveTo>
                  <a:lnTo>
                    <a:pt x="10898989" y="4100847"/>
                  </a:lnTo>
                  <a:lnTo>
                    <a:pt x="10896328" y="4105237"/>
                  </a:lnTo>
                  <a:lnTo>
                    <a:pt x="10896858" y="4108619"/>
                  </a:lnTo>
                  <a:lnTo>
                    <a:pt x="10899053" y="4109950"/>
                  </a:lnTo>
                  <a:lnTo>
                    <a:pt x="10901438" y="4111756"/>
                  </a:lnTo>
                  <a:lnTo>
                    <a:pt x="10904442" y="4113038"/>
                  </a:lnTo>
                  <a:lnTo>
                    <a:pt x="10907015" y="4112557"/>
                  </a:lnTo>
                  <a:lnTo>
                    <a:pt x="10909676" y="4108168"/>
                  </a:lnTo>
                  <a:lnTo>
                    <a:pt x="10909146" y="4104785"/>
                  </a:lnTo>
                  <a:lnTo>
                    <a:pt x="10906951" y="4103454"/>
                  </a:lnTo>
                  <a:lnTo>
                    <a:pt x="10904566" y="4101649"/>
                  </a:lnTo>
                  <a:lnTo>
                    <a:pt x="10902371" y="4100318"/>
                  </a:lnTo>
                  <a:close/>
                </a:path>
                <a:path w="17294225" h="11269980">
                  <a:moveTo>
                    <a:pt x="6723854" y="2315138"/>
                  </a:moveTo>
                  <a:lnTo>
                    <a:pt x="6720899" y="2314667"/>
                  </a:lnTo>
                  <a:lnTo>
                    <a:pt x="6718229" y="2313528"/>
                  </a:lnTo>
                  <a:lnTo>
                    <a:pt x="6715416" y="2312722"/>
                  </a:lnTo>
                  <a:lnTo>
                    <a:pt x="6712751" y="2314347"/>
                  </a:lnTo>
                  <a:lnTo>
                    <a:pt x="6711945" y="2317160"/>
                  </a:lnTo>
                  <a:lnTo>
                    <a:pt x="6711281" y="2319640"/>
                  </a:lnTo>
                  <a:lnTo>
                    <a:pt x="6712573" y="2322162"/>
                  </a:lnTo>
                  <a:lnTo>
                    <a:pt x="6715243" y="2323301"/>
                  </a:lnTo>
                  <a:lnTo>
                    <a:pt x="6715718" y="2323111"/>
                  </a:lnTo>
                  <a:lnTo>
                    <a:pt x="6718390" y="2324250"/>
                  </a:lnTo>
                  <a:lnTo>
                    <a:pt x="6721345" y="2324722"/>
                  </a:lnTo>
                  <a:lnTo>
                    <a:pt x="6723868" y="2323430"/>
                  </a:lnTo>
                  <a:lnTo>
                    <a:pt x="6724674" y="2320617"/>
                  </a:lnTo>
                  <a:lnTo>
                    <a:pt x="6725146" y="2317662"/>
                  </a:lnTo>
                  <a:lnTo>
                    <a:pt x="6723854" y="2315138"/>
                  </a:lnTo>
                  <a:close/>
                </a:path>
                <a:path w="17294225" h="11269980">
                  <a:moveTo>
                    <a:pt x="6807480" y="2337395"/>
                  </a:moveTo>
                  <a:lnTo>
                    <a:pt x="6804524" y="2336923"/>
                  </a:lnTo>
                  <a:lnTo>
                    <a:pt x="6801853" y="2335783"/>
                  </a:lnTo>
                  <a:lnTo>
                    <a:pt x="6798897" y="2335312"/>
                  </a:lnTo>
                  <a:lnTo>
                    <a:pt x="6796374" y="2336602"/>
                  </a:lnTo>
                  <a:lnTo>
                    <a:pt x="6795569" y="2339416"/>
                  </a:lnTo>
                  <a:lnTo>
                    <a:pt x="6794906" y="2341896"/>
                  </a:lnTo>
                  <a:lnTo>
                    <a:pt x="6796198" y="2344419"/>
                  </a:lnTo>
                  <a:lnTo>
                    <a:pt x="6798868" y="2345558"/>
                  </a:lnTo>
                  <a:lnTo>
                    <a:pt x="6799344" y="2345366"/>
                  </a:lnTo>
                  <a:lnTo>
                    <a:pt x="6802014" y="2346505"/>
                  </a:lnTo>
                  <a:lnTo>
                    <a:pt x="6804827" y="2347312"/>
                  </a:lnTo>
                  <a:lnTo>
                    <a:pt x="6807494" y="2345687"/>
                  </a:lnTo>
                  <a:lnTo>
                    <a:pt x="6809105" y="2340061"/>
                  </a:lnTo>
                  <a:lnTo>
                    <a:pt x="6807480" y="2337395"/>
                  </a:lnTo>
                  <a:close/>
                </a:path>
                <a:path w="17294225" h="11269980">
                  <a:moveTo>
                    <a:pt x="10831190" y="4052592"/>
                  </a:moveTo>
                  <a:lnTo>
                    <a:pt x="10827806" y="4053122"/>
                  </a:lnTo>
                  <a:lnTo>
                    <a:pt x="10825145" y="4057511"/>
                  </a:lnTo>
                  <a:lnTo>
                    <a:pt x="10825817" y="4060560"/>
                  </a:lnTo>
                  <a:lnTo>
                    <a:pt x="10827727" y="4062559"/>
                  </a:lnTo>
                  <a:lnTo>
                    <a:pt x="10833403" y="4064980"/>
                  </a:lnTo>
                  <a:lnTo>
                    <a:pt x="10835974" y="4064498"/>
                  </a:lnTo>
                  <a:lnTo>
                    <a:pt x="10838636" y="4060108"/>
                  </a:lnTo>
                  <a:lnTo>
                    <a:pt x="10837964" y="4057061"/>
                  </a:lnTo>
                  <a:lnTo>
                    <a:pt x="10836054" y="4055062"/>
                  </a:lnTo>
                  <a:lnTo>
                    <a:pt x="10833383" y="4053923"/>
                  </a:lnTo>
                  <a:lnTo>
                    <a:pt x="10831190" y="4052592"/>
                  </a:lnTo>
                  <a:close/>
                </a:path>
                <a:path w="17294225" h="11269980">
                  <a:moveTo>
                    <a:pt x="6890961" y="2359984"/>
                  </a:moveTo>
                  <a:lnTo>
                    <a:pt x="6888006" y="2359513"/>
                  </a:lnTo>
                  <a:lnTo>
                    <a:pt x="6885336" y="2358374"/>
                  </a:lnTo>
                  <a:lnTo>
                    <a:pt x="6882381" y="2357903"/>
                  </a:lnTo>
                  <a:lnTo>
                    <a:pt x="6879858" y="2359193"/>
                  </a:lnTo>
                  <a:lnTo>
                    <a:pt x="6879052" y="2362006"/>
                  </a:lnTo>
                  <a:lnTo>
                    <a:pt x="6878388" y="2364486"/>
                  </a:lnTo>
                  <a:lnTo>
                    <a:pt x="6879680" y="2367009"/>
                  </a:lnTo>
                  <a:lnTo>
                    <a:pt x="6882350" y="2368148"/>
                  </a:lnTo>
                  <a:lnTo>
                    <a:pt x="6882825" y="2367957"/>
                  </a:lnTo>
                  <a:lnTo>
                    <a:pt x="6885497" y="2369097"/>
                  </a:lnTo>
                  <a:lnTo>
                    <a:pt x="6888452" y="2369568"/>
                  </a:lnTo>
                  <a:lnTo>
                    <a:pt x="6890975" y="2368276"/>
                  </a:lnTo>
                  <a:lnTo>
                    <a:pt x="6891782" y="2365463"/>
                  </a:lnTo>
                  <a:lnTo>
                    <a:pt x="6892253" y="2362508"/>
                  </a:lnTo>
                  <a:lnTo>
                    <a:pt x="6890961" y="2359984"/>
                  </a:lnTo>
                  <a:close/>
                </a:path>
                <a:path w="17294225" h="11269980">
                  <a:moveTo>
                    <a:pt x="10758579" y="4005442"/>
                  </a:moveTo>
                  <a:lnTo>
                    <a:pt x="10755530" y="4006114"/>
                  </a:lnTo>
                  <a:lnTo>
                    <a:pt x="10754389" y="4007995"/>
                  </a:lnTo>
                  <a:lnTo>
                    <a:pt x="10754199" y="4008308"/>
                  </a:lnTo>
                  <a:lnTo>
                    <a:pt x="10752772" y="4010067"/>
                  </a:lnTo>
                  <a:lnTo>
                    <a:pt x="10752535" y="4010360"/>
                  </a:lnTo>
                  <a:lnTo>
                    <a:pt x="10753541" y="4013551"/>
                  </a:lnTo>
                  <a:lnTo>
                    <a:pt x="10755451" y="4015550"/>
                  </a:lnTo>
                  <a:lnTo>
                    <a:pt x="10761126" y="4017971"/>
                  </a:lnTo>
                  <a:lnTo>
                    <a:pt x="10763698" y="4017489"/>
                  </a:lnTo>
                  <a:lnTo>
                    <a:pt x="10764839" y="4015608"/>
                  </a:lnTo>
                  <a:lnTo>
                    <a:pt x="10765028" y="4015296"/>
                  </a:lnTo>
                  <a:lnTo>
                    <a:pt x="10766455" y="4013537"/>
                  </a:lnTo>
                  <a:lnTo>
                    <a:pt x="10766693" y="4013243"/>
                  </a:lnTo>
                  <a:lnTo>
                    <a:pt x="10765688" y="4010052"/>
                  </a:lnTo>
                  <a:lnTo>
                    <a:pt x="10763777" y="4008055"/>
                  </a:lnTo>
                  <a:lnTo>
                    <a:pt x="10761106" y="4006915"/>
                  </a:lnTo>
                  <a:lnTo>
                    <a:pt x="10758579" y="4005442"/>
                  </a:lnTo>
                  <a:close/>
                </a:path>
                <a:path w="17294225" h="11269980">
                  <a:moveTo>
                    <a:pt x="6973825" y="2383100"/>
                  </a:moveTo>
                  <a:lnTo>
                    <a:pt x="6970870" y="2382628"/>
                  </a:lnTo>
                  <a:lnTo>
                    <a:pt x="6968200" y="2381490"/>
                  </a:lnTo>
                  <a:lnTo>
                    <a:pt x="6965387" y="2380684"/>
                  </a:lnTo>
                  <a:lnTo>
                    <a:pt x="6962863" y="2381974"/>
                  </a:lnTo>
                  <a:lnTo>
                    <a:pt x="6962057" y="2384788"/>
                  </a:lnTo>
                  <a:lnTo>
                    <a:pt x="6961394" y="2387267"/>
                  </a:lnTo>
                  <a:lnTo>
                    <a:pt x="6962686" y="2389790"/>
                  </a:lnTo>
                  <a:lnTo>
                    <a:pt x="6965022" y="2390787"/>
                  </a:lnTo>
                  <a:lnTo>
                    <a:pt x="6965499" y="2390595"/>
                  </a:lnTo>
                  <a:lnTo>
                    <a:pt x="6968169" y="2391735"/>
                  </a:lnTo>
                  <a:lnTo>
                    <a:pt x="6970982" y="2392540"/>
                  </a:lnTo>
                  <a:lnTo>
                    <a:pt x="6973505" y="2391250"/>
                  </a:lnTo>
                  <a:lnTo>
                    <a:pt x="6975116" y="2385622"/>
                  </a:lnTo>
                  <a:lnTo>
                    <a:pt x="6973825" y="2383100"/>
                  </a:lnTo>
                  <a:close/>
                </a:path>
                <a:path w="17294225" h="11269980">
                  <a:moveTo>
                    <a:pt x="10685825" y="3958625"/>
                  </a:moveTo>
                  <a:lnTo>
                    <a:pt x="10682775" y="3959297"/>
                  </a:lnTo>
                  <a:lnTo>
                    <a:pt x="10681486" y="3961510"/>
                  </a:lnTo>
                  <a:lnTo>
                    <a:pt x="10681303" y="3961825"/>
                  </a:lnTo>
                  <a:lnTo>
                    <a:pt x="10679877" y="3963584"/>
                  </a:lnTo>
                  <a:lnTo>
                    <a:pt x="10679639" y="3963877"/>
                  </a:lnTo>
                  <a:lnTo>
                    <a:pt x="10680169" y="3967260"/>
                  </a:lnTo>
                  <a:lnTo>
                    <a:pt x="10682555" y="3969066"/>
                  </a:lnTo>
                  <a:lnTo>
                    <a:pt x="10685894" y="3970491"/>
                  </a:lnTo>
                  <a:lnTo>
                    <a:pt x="10685751" y="3970825"/>
                  </a:lnTo>
                  <a:lnTo>
                    <a:pt x="10688087" y="3971821"/>
                  </a:lnTo>
                  <a:lnTo>
                    <a:pt x="10690803" y="3971006"/>
                  </a:lnTo>
                  <a:lnTo>
                    <a:pt x="10691943" y="3969126"/>
                  </a:lnTo>
                  <a:lnTo>
                    <a:pt x="10692133" y="3968812"/>
                  </a:lnTo>
                  <a:lnTo>
                    <a:pt x="10693559" y="3967053"/>
                  </a:lnTo>
                  <a:lnTo>
                    <a:pt x="10693796" y="3966761"/>
                  </a:lnTo>
                  <a:lnTo>
                    <a:pt x="10693267" y="3963378"/>
                  </a:lnTo>
                  <a:lnTo>
                    <a:pt x="10690882" y="3961571"/>
                  </a:lnTo>
                  <a:lnTo>
                    <a:pt x="10688211" y="3960432"/>
                  </a:lnTo>
                  <a:lnTo>
                    <a:pt x="10685825" y="3958625"/>
                  </a:lnTo>
                  <a:close/>
                </a:path>
                <a:path w="17294225" h="11269980">
                  <a:moveTo>
                    <a:pt x="7057024" y="2406357"/>
                  </a:moveTo>
                  <a:lnTo>
                    <a:pt x="7054068" y="2405885"/>
                  </a:lnTo>
                  <a:lnTo>
                    <a:pt x="7051398" y="2404746"/>
                  </a:lnTo>
                  <a:lnTo>
                    <a:pt x="7048585" y="2403941"/>
                  </a:lnTo>
                  <a:lnTo>
                    <a:pt x="7046395" y="2405375"/>
                  </a:lnTo>
                  <a:lnTo>
                    <a:pt x="7045256" y="2408046"/>
                  </a:lnTo>
                  <a:lnTo>
                    <a:pt x="7044593" y="2410524"/>
                  </a:lnTo>
                  <a:lnTo>
                    <a:pt x="7045883" y="2413048"/>
                  </a:lnTo>
                  <a:lnTo>
                    <a:pt x="7048221" y="2414045"/>
                  </a:lnTo>
                  <a:lnTo>
                    <a:pt x="7048697" y="2413853"/>
                  </a:lnTo>
                  <a:lnTo>
                    <a:pt x="7051367" y="2414992"/>
                  </a:lnTo>
                  <a:lnTo>
                    <a:pt x="7054180" y="2415798"/>
                  </a:lnTo>
                  <a:lnTo>
                    <a:pt x="7056370" y="2414364"/>
                  </a:lnTo>
                  <a:lnTo>
                    <a:pt x="7057509" y="2411694"/>
                  </a:lnTo>
                  <a:lnTo>
                    <a:pt x="7058315" y="2408881"/>
                  </a:lnTo>
                  <a:lnTo>
                    <a:pt x="7057024" y="2406357"/>
                  </a:lnTo>
                  <a:close/>
                </a:path>
                <a:path w="17294225" h="11269980">
                  <a:moveTo>
                    <a:pt x="10612502" y="3913143"/>
                  </a:moveTo>
                  <a:lnTo>
                    <a:pt x="10609454" y="3913816"/>
                  </a:lnTo>
                  <a:lnTo>
                    <a:pt x="10606508" y="3918872"/>
                  </a:lnTo>
                  <a:lnTo>
                    <a:pt x="10607180" y="3921920"/>
                  </a:lnTo>
                  <a:lnTo>
                    <a:pt x="10609566" y="3923727"/>
                  </a:lnTo>
                  <a:lnTo>
                    <a:pt x="10615241" y="3926148"/>
                  </a:lnTo>
                  <a:lnTo>
                    <a:pt x="10617955" y="3925334"/>
                  </a:lnTo>
                  <a:lnTo>
                    <a:pt x="10619286" y="3923139"/>
                  </a:lnTo>
                  <a:lnTo>
                    <a:pt x="10620759" y="3920611"/>
                  </a:lnTo>
                  <a:lnTo>
                    <a:pt x="10620087" y="3917562"/>
                  </a:lnTo>
                  <a:lnTo>
                    <a:pt x="10617701" y="3915755"/>
                  </a:lnTo>
                  <a:lnTo>
                    <a:pt x="10615031" y="3914616"/>
                  </a:lnTo>
                  <a:lnTo>
                    <a:pt x="10612502" y="3913143"/>
                  </a:lnTo>
                  <a:close/>
                </a:path>
                <a:path w="17294225" h="11269980">
                  <a:moveTo>
                    <a:pt x="7140221" y="2429615"/>
                  </a:moveTo>
                  <a:lnTo>
                    <a:pt x="7137266" y="2429143"/>
                  </a:lnTo>
                  <a:lnTo>
                    <a:pt x="7134595" y="2428004"/>
                  </a:lnTo>
                  <a:lnTo>
                    <a:pt x="7131782" y="2427199"/>
                  </a:lnTo>
                  <a:lnTo>
                    <a:pt x="7129592" y="2428632"/>
                  </a:lnTo>
                  <a:lnTo>
                    <a:pt x="7128453" y="2431304"/>
                  </a:lnTo>
                  <a:lnTo>
                    <a:pt x="7127790" y="2433782"/>
                  </a:lnTo>
                  <a:lnTo>
                    <a:pt x="7129081" y="2436306"/>
                  </a:lnTo>
                  <a:lnTo>
                    <a:pt x="7131417" y="2437303"/>
                  </a:lnTo>
                  <a:lnTo>
                    <a:pt x="7131894" y="2437111"/>
                  </a:lnTo>
                  <a:lnTo>
                    <a:pt x="7134565" y="2438251"/>
                  </a:lnTo>
                  <a:lnTo>
                    <a:pt x="7137378" y="2439056"/>
                  </a:lnTo>
                  <a:lnTo>
                    <a:pt x="7139567" y="2437622"/>
                  </a:lnTo>
                  <a:lnTo>
                    <a:pt x="7140706" y="2434952"/>
                  </a:lnTo>
                  <a:lnTo>
                    <a:pt x="7141512" y="2432138"/>
                  </a:lnTo>
                  <a:lnTo>
                    <a:pt x="7140221" y="2429615"/>
                  </a:lnTo>
                  <a:close/>
                </a:path>
                <a:path w="17294225" h="11269980">
                  <a:moveTo>
                    <a:pt x="10538895" y="3868329"/>
                  </a:moveTo>
                  <a:lnTo>
                    <a:pt x="10535845" y="3869002"/>
                  </a:lnTo>
                  <a:lnTo>
                    <a:pt x="10532899" y="3874058"/>
                  </a:lnTo>
                  <a:lnTo>
                    <a:pt x="10533572" y="3877106"/>
                  </a:lnTo>
                  <a:lnTo>
                    <a:pt x="10535957" y="3878913"/>
                  </a:lnTo>
                  <a:lnTo>
                    <a:pt x="10541634" y="3881334"/>
                  </a:lnTo>
                  <a:lnTo>
                    <a:pt x="10544682" y="3880661"/>
                  </a:lnTo>
                  <a:lnTo>
                    <a:pt x="10545678" y="3878325"/>
                  </a:lnTo>
                  <a:lnTo>
                    <a:pt x="10547151" y="3875798"/>
                  </a:lnTo>
                  <a:lnTo>
                    <a:pt x="10546479" y="3872748"/>
                  </a:lnTo>
                  <a:lnTo>
                    <a:pt x="10544094" y="3870941"/>
                  </a:lnTo>
                  <a:lnTo>
                    <a:pt x="10541422" y="3869802"/>
                  </a:lnTo>
                  <a:lnTo>
                    <a:pt x="10538895" y="3868329"/>
                  </a:lnTo>
                  <a:close/>
                </a:path>
                <a:path w="17294225" h="11269980">
                  <a:moveTo>
                    <a:pt x="7223134" y="2453540"/>
                  </a:moveTo>
                  <a:lnTo>
                    <a:pt x="7220178" y="2453069"/>
                  </a:lnTo>
                  <a:lnTo>
                    <a:pt x="7217508" y="2451930"/>
                  </a:lnTo>
                  <a:lnTo>
                    <a:pt x="7214695" y="2451124"/>
                  </a:lnTo>
                  <a:lnTo>
                    <a:pt x="7212505" y="2452558"/>
                  </a:lnTo>
                  <a:lnTo>
                    <a:pt x="7211366" y="2455228"/>
                  </a:lnTo>
                  <a:lnTo>
                    <a:pt x="7210703" y="2457708"/>
                  </a:lnTo>
                  <a:lnTo>
                    <a:pt x="7211993" y="2460230"/>
                  </a:lnTo>
                  <a:lnTo>
                    <a:pt x="7214331" y="2461228"/>
                  </a:lnTo>
                  <a:lnTo>
                    <a:pt x="7214807" y="2461036"/>
                  </a:lnTo>
                  <a:lnTo>
                    <a:pt x="7217477" y="2462175"/>
                  </a:lnTo>
                  <a:lnTo>
                    <a:pt x="7220290" y="2462980"/>
                  </a:lnTo>
                  <a:lnTo>
                    <a:pt x="7222480" y="2461548"/>
                  </a:lnTo>
                  <a:lnTo>
                    <a:pt x="7223620" y="2458877"/>
                  </a:lnTo>
                  <a:lnTo>
                    <a:pt x="7224425" y="2456065"/>
                  </a:lnTo>
                  <a:lnTo>
                    <a:pt x="7223134" y="2453540"/>
                  </a:lnTo>
                  <a:close/>
                </a:path>
                <a:path w="17294225" h="11269980">
                  <a:moveTo>
                    <a:pt x="7306046" y="2477466"/>
                  </a:moveTo>
                  <a:lnTo>
                    <a:pt x="7303091" y="2476995"/>
                  </a:lnTo>
                  <a:lnTo>
                    <a:pt x="7300420" y="2475855"/>
                  </a:lnTo>
                  <a:lnTo>
                    <a:pt x="7297607" y="2475050"/>
                  </a:lnTo>
                  <a:lnTo>
                    <a:pt x="7295418" y="2476483"/>
                  </a:lnTo>
                  <a:lnTo>
                    <a:pt x="7294278" y="2479154"/>
                  </a:lnTo>
                  <a:lnTo>
                    <a:pt x="7293616" y="2481632"/>
                  </a:lnTo>
                  <a:lnTo>
                    <a:pt x="7294907" y="2484156"/>
                  </a:lnTo>
                  <a:lnTo>
                    <a:pt x="7297244" y="2485153"/>
                  </a:lnTo>
                  <a:lnTo>
                    <a:pt x="7297719" y="2484961"/>
                  </a:lnTo>
                  <a:lnTo>
                    <a:pt x="7300391" y="2486101"/>
                  </a:lnTo>
                  <a:lnTo>
                    <a:pt x="7302870" y="2486764"/>
                  </a:lnTo>
                  <a:lnTo>
                    <a:pt x="7305393" y="2485472"/>
                  </a:lnTo>
                  <a:lnTo>
                    <a:pt x="7306532" y="2482802"/>
                  </a:lnTo>
                  <a:lnTo>
                    <a:pt x="7307195" y="2480324"/>
                  </a:lnTo>
                  <a:lnTo>
                    <a:pt x="7306046" y="2477466"/>
                  </a:lnTo>
                  <a:close/>
                </a:path>
                <a:path w="17294225" h="11269980">
                  <a:moveTo>
                    <a:pt x="10464384" y="3824708"/>
                  </a:moveTo>
                  <a:lnTo>
                    <a:pt x="10461192" y="3825715"/>
                  </a:lnTo>
                  <a:lnTo>
                    <a:pt x="10458531" y="3830102"/>
                  </a:lnTo>
                  <a:lnTo>
                    <a:pt x="10459204" y="3833152"/>
                  </a:lnTo>
                  <a:lnTo>
                    <a:pt x="10461590" y="3834959"/>
                  </a:lnTo>
                  <a:lnTo>
                    <a:pt x="10466931" y="3837237"/>
                  </a:lnTo>
                  <a:lnTo>
                    <a:pt x="10469979" y="3836564"/>
                  </a:lnTo>
                  <a:lnTo>
                    <a:pt x="10470976" y="3834228"/>
                  </a:lnTo>
                  <a:lnTo>
                    <a:pt x="10472307" y="3832033"/>
                  </a:lnTo>
                  <a:lnTo>
                    <a:pt x="10471634" y="3828985"/>
                  </a:lnTo>
                  <a:lnTo>
                    <a:pt x="10469249" y="3827178"/>
                  </a:lnTo>
                  <a:lnTo>
                    <a:pt x="10466578" y="3826039"/>
                  </a:lnTo>
                  <a:lnTo>
                    <a:pt x="10464384" y="3824708"/>
                  </a:lnTo>
                  <a:close/>
                </a:path>
                <a:path w="17294225" h="11269980">
                  <a:moveTo>
                    <a:pt x="7388816" y="2501725"/>
                  </a:moveTo>
                  <a:lnTo>
                    <a:pt x="7385861" y="2501253"/>
                  </a:lnTo>
                  <a:lnTo>
                    <a:pt x="7383191" y="2500114"/>
                  </a:lnTo>
                  <a:lnTo>
                    <a:pt x="7380712" y="2499451"/>
                  </a:lnTo>
                  <a:lnTo>
                    <a:pt x="7378188" y="2500742"/>
                  </a:lnTo>
                  <a:lnTo>
                    <a:pt x="7377049" y="2503412"/>
                  </a:lnTo>
                  <a:lnTo>
                    <a:pt x="7376386" y="2505892"/>
                  </a:lnTo>
                  <a:lnTo>
                    <a:pt x="7377677" y="2508416"/>
                  </a:lnTo>
                  <a:lnTo>
                    <a:pt x="7380014" y="2509413"/>
                  </a:lnTo>
                  <a:lnTo>
                    <a:pt x="7380490" y="2509221"/>
                  </a:lnTo>
                  <a:lnTo>
                    <a:pt x="7383160" y="2510360"/>
                  </a:lnTo>
                  <a:lnTo>
                    <a:pt x="7385639" y="2511023"/>
                  </a:lnTo>
                  <a:lnTo>
                    <a:pt x="7388164" y="2509732"/>
                  </a:lnTo>
                  <a:lnTo>
                    <a:pt x="7389303" y="2507062"/>
                  </a:lnTo>
                  <a:lnTo>
                    <a:pt x="7389966" y="2504582"/>
                  </a:lnTo>
                  <a:lnTo>
                    <a:pt x="7388816" y="2501725"/>
                  </a:lnTo>
                  <a:close/>
                </a:path>
                <a:path w="17294225" h="11269980">
                  <a:moveTo>
                    <a:pt x="10390206" y="3781230"/>
                  </a:moveTo>
                  <a:lnTo>
                    <a:pt x="10386824" y="3781759"/>
                  </a:lnTo>
                  <a:lnTo>
                    <a:pt x="10385685" y="3784430"/>
                  </a:lnTo>
                  <a:lnTo>
                    <a:pt x="10384354" y="3786624"/>
                  </a:lnTo>
                  <a:lnTo>
                    <a:pt x="10385027" y="3789673"/>
                  </a:lnTo>
                  <a:lnTo>
                    <a:pt x="10387412" y="3791480"/>
                  </a:lnTo>
                  <a:lnTo>
                    <a:pt x="10392753" y="3793758"/>
                  </a:lnTo>
                  <a:lnTo>
                    <a:pt x="10395801" y="3793085"/>
                  </a:lnTo>
                  <a:lnTo>
                    <a:pt x="10396798" y="3790749"/>
                  </a:lnTo>
                  <a:lnTo>
                    <a:pt x="10398129" y="3788554"/>
                  </a:lnTo>
                  <a:lnTo>
                    <a:pt x="10397457" y="3785507"/>
                  </a:lnTo>
                  <a:lnTo>
                    <a:pt x="10395070" y="3783700"/>
                  </a:lnTo>
                  <a:lnTo>
                    <a:pt x="10392400" y="3782561"/>
                  </a:lnTo>
                  <a:lnTo>
                    <a:pt x="10390206" y="3781230"/>
                  </a:lnTo>
                  <a:close/>
                </a:path>
                <a:path w="17294225" h="11269980">
                  <a:moveTo>
                    <a:pt x="7471445" y="2526318"/>
                  </a:moveTo>
                  <a:lnTo>
                    <a:pt x="7468489" y="2525846"/>
                  </a:lnTo>
                  <a:lnTo>
                    <a:pt x="7465818" y="2524707"/>
                  </a:lnTo>
                  <a:lnTo>
                    <a:pt x="7463339" y="2524044"/>
                  </a:lnTo>
                  <a:lnTo>
                    <a:pt x="7460816" y="2525334"/>
                  </a:lnTo>
                  <a:lnTo>
                    <a:pt x="7459677" y="2528006"/>
                  </a:lnTo>
                  <a:lnTo>
                    <a:pt x="7459014" y="2530485"/>
                  </a:lnTo>
                  <a:lnTo>
                    <a:pt x="7460305" y="2533008"/>
                  </a:lnTo>
                  <a:lnTo>
                    <a:pt x="7462642" y="2534005"/>
                  </a:lnTo>
                  <a:lnTo>
                    <a:pt x="7462450" y="2533529"/>
                  </a:lnTo>
                  <a:lnTo>
                    <a:pt x="7465789" y="2534953"/>
                  </a:lnTo>
                  <a:lnTo>
                    <a:pt x="7468268" y="2535616"/>
                  </a:lnTo>
                  <a:lnTo>
                    <a:pt x="7470791" y="2534325"/>
                  </a:lnTo>
                  <a:lnTo>
                    <a:pt x="7471930" y="2531654"/>
                  </a:lnTo>
                  <a:lnTo>
                    <a:pt x="7472593" y="2529176"/>
                  </a:lnTo>
                  <a:lnTo>
                    <a:pt x="7471445" y="2526318"/>
                  </a:lnTo>
                  <a:close/>
                </a:path>
                <a:path w="17294225" h="11269980">
                  <a:moveTo>
                    <a:pt x="10315410" y="3738276"/>
                  </a:moveTo>
                  <a:lnTo>
                    <a:pt x="10312027" y="3738806"/>
                  </a:lnTo>
                  <a:lnTo>
                    <a:pt x="10310888" y="3741476"/>
                  </a:lnTo>
                  <a:lnTo>
                    <a:pt x="10309557" y="3743671"/>
                  </a:lnTo>
                  <a:lnTo>
                    <a:pt x="10310230" y="3746720"/>
                  </a:lnTo>
                  <a:lnTo>
                    <a:pt x="10312615" y="3748527"/>
                  </a:lnTo>
                  <a:lnTo>
                    <a:pt x="10317956" y="3750805"/>
                  </a:lnTo>
                  <a:lnTo>
                    <a:pt x="10321005" y="3750133"/>
                  </a:lnTo>
                  <a:lnTo>
                    <a:pt x="10322002" y="3747795"/>
                  </a:lnTo>
                  <a:lnTo>
                    <a:pt x="10323333" y="3745600"/>
                  </a:lnTo>
                  <a:lnTo>
                    <a:pt x="10322661" y="3742553"/>
                  </a:lnTo>
                  <a:lnTo>
                    <a:pt x="10320275" y="3740745"/>
                  </a:lnTo>
                  <a:lnTo>
                    <a:pt x="10317604" y="3739606"/>
                  </a:lnTo>
                  <a:lnTo>
                    <a:pt x="10315410" y="3738276"/>
                  </a:lnTo>
                  <a:close/>
                </a:path>
                <a:path w="17294225" h="11269980">
                  <a:moveTo>
                    <a:pt x="7553788" y="2551578"/>
                  </a:moveTo>
                  <a:lnTo>
                    <a:pt x="7550832" y="2551106"/>
                  </a:lnTo>
                  <a:lnTo>
                    <a:pt x="7548162" y="2549967"/>
                  </a:lnTo>
                  <a:lnTo>
                    <a:pt x="7545683" y="2549305"/>
                  </a:lnTo>
                  <a:lnTo>
                    <a:pt x="7543159" y="2550596"/>
                  </a:lnTo>
                  <a:lnTo>
                    <a:pt x="7542020" y="2553267"/>
                  </a:lnTo>
                  <a:lnTo>
                    <a:pt x="7541357" y="2555746"/>
                  </a:lnTo>
                  <a:lnTo>
                    <a:pt x="7542648" y="2558269"/>
                  </a:lnTo>
                  <a:lnTo>
                    <a:pt x="7544985" y="2559266"/>
                  </a:lnTo>
                  <a:lnTo>
                    <a:pt x="7545127" y="2558932"/>
                  </a:lnTo>
                  <a:lnTo>
                    <a:pt x="7548131" y="2560214"/>
                  </a:lnTo>
                  <a:lnTo>
                    <a:pt x="7550611" y="2560877"/>
                  </a:lnTo>
                  <a:lnTo>
                    <a:pt x="7553611" y="2559395"/>
                  </a:lnTo>
                  <a:lnTo>
                    <a:pt x="7554937" y="2554436"/>
                  </a:lnTo>
                  <a:lnTo>
                    <a:pt x="7553788" y="2551578"/>
                  </a:lnTo>
                  <a:close/>
                </a:path>
                <a:path w="17294225" h="11269980">
                  <a:moveTo>
                    <a:pt x="10240662" y="3696132"/>
                  </a:moveTo>
                  <a:lnTo>
                    <a:pt x="10237281" y="3696662"/>
                  </a:lnTo>
                  <a:lnTo>
                    <a:pt x="10236141" y="3699333"/>
                  </a:lnTo>
                  <a:lnTo>
                    <a:pt x="10234668" y="3701862"/>
                  </a:lnTo>
                  <a:lnTo>
                    <a:pt x="10235482" y="3704576"/>
                  </a:lnTo>
                  <a:lnTo>
                    <a:pt x="10237868" y="3706383"/>
                  </a:lnTo>
                  <a:lnTo>
                    <a:pt x="10243211" y="3708662"/>
                  </a:lnTo>
                  <a:lnTo>
                    <a:pt x="10246258" y="3707990"/>
                  </a:lnTo>
                  <a:lnTo>
                    <a:pt x="10247255" y="3705653"/>
                  </a:lnTo>
                  <a:lnTo>
                    <a:pt x="10248729" y="3703124"/>
                  </a:lnTo>
                  <a:lnTo>
                    <a:pt x="10247914" y="3700408"/>
                  </a:lnTo>
                  <a:lnTo>
                    <a:pt x="10245529" y="3698602"/>
                  </a:lnTo>
                  <a:lnTo>
                    <a:pt x="10242858" y="3697462"/>
                  </a:lnTo>
                  <a:lnTo>
                    <a:pt x="10240662" y="3696132"/>
                  </a:lnTo>
                  <a:close/>
                </a:path>
                <a:path w="17294225" h="11269980">
                  <a:moveTo>
                    <a:pt x="7636464" y="2576981"/>
                  </a:moveTo>
                  <a:lnTo>
                    <a:pt x="7633509" y="2576510"/>
                  </a:lnTo>
                  <a:lnTo>
                    <a:pt x="7630839" y="2575371"/>
                  </a:lnTo>
                  <a:lnTo>
                    <a:pt x="7628360" y="2574708"/>
                  </a:lnTo>
                  <a:lnTo>
                    <a:pt x="7625836" y="2576000"/>
                  </a:lnTo>
                  <a:lnTo>
                    <a:pt x="7624697" y="2578670"/>
                  </a:lnTo>
                  <a:lnTo>
                    <a:pt x="7624034" y="2581149"/>
                  </a:lnTo>
                  <a:lnTo>
                    <a:pt x="7625325" y="2583672"/>
                  </a:lnTo>
                  <a:lnTo>
                    <a:pt x="7627661" y="2584668"/>
                  </a:lnTo>
                  <a:lnTo>
                    <a:pt x="7627804" y="2584335"/>
                  </a:lnTo>
                  <a:lnTo>
                    <a:pt x="7630810" y="2585617"/>
                  </a:lnTo>
                  <a:lnTo>
                    <a:pt x="7633289" y="2586280"/>
                  </a:lnTo>
                  <a:lnTo>
                    <a:pt x="7635812" y="2584989"/>
                  </a:lnTo>
                  <a:lnTo>
                    <a:pt x="7636951" y="2582318"/>
                  </a:lnTo>
                  <a:lnTo>
                    <a:pt x="7637614" y="2579840"/>
                  </a:lnTo>
                  <a:lnTo>
                    <a:pt x="7636464" y="2576981"/>
                  </a:lnTo>
                  <a:close/>
                </a:path>
                <a:path w="17294225" h="11269980">
                  <a:moveTo>
                    <a:pt x="10164963" y="3654372"/>
                  </a:moveTo>
                  <a:lnTo>
                    <a:pt x="10161915" y="3655045"/>
                  </a:lnTo>
                  <a:lnTo>
                    <a:pt x="10158969" y="3660101"/>
                  </a:lnTo>
                  <a:lnTo>
                    <a:pt x="10159783" y="3662815"/>
                  </a:lnTo>
                  <a:lnTo>
                    <a:pt x="10162169" y="3664622"/>
                  </a:lnTo>
                  <a:lnTo>
                    <a:pt x="10167511" y="3666900"/>
                  </a:lnTo>
                  <a:lnTo>
                    <a:pt x="10170560" y="3666228"/>
                  </a:lnTo>
                  <a:lnTo>
                    <a:pt x="10171557" y="3663892"/>
                  </a:lnTo>
                  <a:lnTo>
                    <a:pt x="10173029" y="3661364"/>
                  </a:lnTo>
                  <a:lnTo>
                    <a:pt x="10172214" y="3658649"/>
                  </a:lnTo>
                  <a:lnTo>
                    <a:pt x="10169829" y="3656842"/>
                  </a:lnTo>
                  <a:lnTo>
                    <a:pt x="10167158" y="3655702"/>
                  </a:lnTo>
                  <a:lnTo>
                    <a:pt x="10164963" y="3654372"/>
                  </a:lnTo>
                  <a:close/>
                </a:path>
                <a:path w="17294225" h="11269980">
                  <a:moveTo>
                    <a:pt x="7718524" y="2602910"/>
                  </a:moveTo>
                  <a:lnTo>
                    <a:pt x="7715568" y="2602438"/>
                  </a:lnTo>
                  <a:lnTo>
                    <a:pt x="7712898" y="2601299"/>
                  </a:lnTo>
                  <a:lnTo>
                    <a:pt x="7710419" y="2600636"/>
                  </a:lnTo>
                  <a:lnTo>
                    <a:pt x="7707894" y="2601927"/>
                  </a:lnTo>
                  <a:lnTo>
                    <a:pt x="7706755" y="2604597"/>
                  </a:lnTo>
                  <a:lnTo>
                    <a:pt x="7706281" y="2606368"/>
                  </a:lnTo>
                  <a:lnTo>
                    <a:pt x="7706092" y="2607077"/>
                  </a:lnTo>
                  <a:lnTo>
                    <a:pt x="7707383" y="2609601"/>
                  </a:lnTo>
                  <a:lnTo>
                    <a:pt x="7712724" y="2611879"/>
                  </a:lnTo>
                  <a:lnTo>
                    <a:pt x="7715203" y="2612542"/>
                  </a:lnTo>
                  <a:lnTo>
                    <a:pt x="7717727" y="2611251"/>
                  </a:lnTo>
                  <a:lnTo>
                    <a:pt x="7718867" y="2608580"/>
                  </a:lnTo>
                  <a:lnTo>
                    <a:pt x="7719672" y="2605767"/>
                  </a:lnTo>
                  <a:lnTo>
                    <a:pt x="7718524" y="2602910"/>
                  </a:lnTo>
                  <a:close/>
                </a:path>
                <a:path w="17294225" h="11269980">
                  <a:moveTo>
                    <a:pt x="10088979" y="3613280"/>
                  </a:moveTo>
                  <a:lnTo>
                    <a:pt x="10085931" y="3613951"/>
                  </a:lnTo>
                  <a:lnTo>
                    <a:pt x="10084792" y="3616623"/>
                  </a:lnTo>
                  <a:lnTo>
                    <a:pt x="10083319" y="3619150"/>
                  </a:lnTo>
                  <a:lnTo>
                    <a:pt x="10083990" y="3622199"/>
                  </a:lnTo>
                  <a:lnTo>
                    <a:pt x="10086519" y="3623672"/>
                  </a:lnTo>
                  <a:lnTo>
                    <a:pt x="10089523" y="3624954"/>
                  </a:lnTo>
                  <a:lnTo>
                    <a:pt x="10089381" y="3625288"/>
                  </a:lnTo>
                  <a:lnTo>
                    <a:pt x="10091718" y="3626285"/>
                  </a:lnTo>
                  <a:lnTo>
                    <a:pt x="10094908" y="3625278"/>
                  </a:lnTo>
                  <a:lnTo>
                    <a:pt x="10095905" y="3622941"/>
                  </a:lnTo>
                  <a:lnTo>
                    <a:pt x="10097378" y="3620413"/>
                  </a:lnTo>
                  <a:lnTo>
                    <a:pt x="10096706" y="3617364"/>
                  </a:lnTo>
                  <a:lnTo>
                    <a:pt x="10094178" y="3615891"/>
                  </a:lnTo>
                  <a:lnTo>
                    <a:pt x="10091508" y="3614752"/>
                  </a:lnTo>
                  <a:lnTo>
                    <a:pt x="10088979" y="3613280"/>
                  </a:lnTo>
                  <a:close/>
                </a:path>
                <a:path w="17294225" h="11269980">
                  <a:moveTo>
                    <a:pt x="7800915" y="2628981"/>
                  </a:moveTo>
                  <a:lnTo>
                    <a:pt x="7797960" y="2628508"/>
                  </a:lnTo>
                  <a:lnTo>
                    <a:pt x="7795290" y="2627369"/>
                  </a:lnTo>
                  <a:lnTo>
                    <a:pt x="7792811" y="2626706"/>
                  </a:lnTo>
                  <a:lnTo>
                    <a:pt x="7790287" y="2627998"/>
                  </a:lnTo>
                  <a:lnTo>
                    <a:pt x="7789148" y="2630669"/>
                  </a:lnTo>
                  <a:lnTo>
                    <a:pt x="7788675" y="2632439"/>
                  </a:lnTo>
                  <a:lnTo>
                    <a:pt x="7788485" y="2633148"/>
                  </a:lnTo>
                  <a:lnTo>
                    <a:pt x="7789775" y="2635671"/>
                  </a:lnTo>
                  <a:lnTo>
                    <a:pt x="7795116" y="2637949"/>
                  </a:lnTo>
                  <a:lnTo>
                    <a:pt x="7797596" y="2638613"/>
                  </a:lnTo>
                  <a:lnTo>
                    <a:pt x="7800120" y="2637321"/>
                  </a:lnTo>
                  <a:lnTo>
                    <a:pt x="7801258" y="2634651"/>
                  </a:lnTo>
                  <a:lnTo>
                    <a:pt x="7802064" y="2631837"/>
                  </a:lnTo>
                  <a:lnTo>
                    <a:pt x="7800915" y="2628981"/>
                  </a:lnTo>
                  <a:close/>
                </a:path>
                <a:path w="17294225" h="11269980">
                  <a:moveTo>
                    <a:pt x="10017861" y="3574655"/>
                  </a:moveTo>
                  <a:lnTo>
                    <a:pt x="10012519" y="3572377"/>
                  </a:lnTo>
                  <a:lnTo>
                    <a:pt x="10009471" y="3573050"/>
                  </a:lnTo>
                  <a:lnTo>
                    <a:pt x="10007192" y="3578392"/>
                  </a:lnTo>
                  <a:lnTo>
                    <a:pt x="10007864" y="3581440"/>
                  </a:lnTo>
                  <a:lnTo>
                    <a:pt x="10010393" y="3582913"/>
                  </a:lnTo>
                  <a:lnTo>
                    <a:pt x="10015734" y="3585192"/>
                  </a:lnTo>
                  <a:lnTo>
                    <a:pt x="10018925" y="3584185"/>
                  </a:lnTo>
                  <a:lnTo>
                    <a:pt x="10021061" y="3579177"/>
                  </a:lnTo>
                  <a:lnTo>
                    <a:pt x="10020388" y="3576128"/>
                  </a:lnTo>
                  <a:lnTo>
                    <a:pt x="10017861" y="3574655"/>
                  </a:lnTo>
                  <a:close/>
                </a:path>
                <a:path w="17294225" h="11269980">
                  <a:moveTo>
                    <a:pt x="9941449" y="3534565"/>
                  </a:moveTo>
                  <a:lnTo>
                    <a:pt x="9936108" y="3532287"/>
                  </a:lnTo>
                  <a:lnTo>
                    <a:pt x="9932916" y="3533293"/>
                  </a:lnTo>
                  <a:lnTo>
                    <a:pt x="9930923" y="3537965"/>
                  </a:lnTo>
                  <a:lnTo>
                    <a:pt x="9931594" y="3541014"/>
                  </a:lnTo>
                  <a:lnTo>
                    <a:pt x="9934123" y="3542487"/>
                  </a:lnTo>
                  <a:lnTo>
                    <a:pt x="9939465" y="3544766"/>
                  </a:lnTo>
                  <a:lnTo>
                    <a:pt x="9942656" y="3543759"/>
                  </a:lnTo>
                  <a:lnTo>
                    <a:pt x="9944649" y="3539086"/>
                  </a:lnTo>
                  <a:lnTo>
                    <a:pt x="9943976" y="3536038"/>
                  </a:lnTo>
                  <a:lnTo>
                    <a:pt x="9941449" y="3534565"/>
                  </a:lnTo>
                  <a:close/>
                </a:path>
                <a:path w="17294225" h="11269980">
                  <a:moveTo>
                    <a:pt x="7883356" y="2655861"/>
                  </a:moveTo>
                  <a:lnTo>
                    <a:pt x="7880543" y="2655056"/>
                  </a:lnTo>
                  <a:lnTo>
                    <a:pt x="7877873" y="2653917"/>
                  </a:lnTo>
                  <a:lnTo>
                    <a:pt x="7875060" y="2653112"/>
                  </a:lnTo>
                  <a:lnTo>
                    <a:pt x="7872536" y="2654403"/>
                  </a:lnTo>
                  <a:lnTo>
                    <a:pt x="7871397" y="2657073"/>
                  </a:lnTo>
                  <a:lnTo>
                    <a:pt x="7870592" y="2659885"/>
                  </a:lnTo>
                  <a:lnTo>
                    <a:pt x="7871883" y="2662409"/>
                  </a:lnTo>
                  <a:lnTo>
                    <a:pt x="7874220" y="2663406"/>
                  </a:lnTo>
                  <a:lnTo>
                    <a:pt x="7874362" y="2663072"/>
                  </a:lnTo>
                  <a:lnTo>
                    <a:pt x="7877367" y="2664354"/>
                  </a:lnTo>
                  <a:lnTo>
                    <a:pt x="7880180" y="2665159"/>
                  </a:lnTo>
                  <a:lnTo>
                    <a:pt x="7882703" y="2663868"/>
                  </a:lnTo>
                  <a:lnTo>
                    <a:pt x="7883842" y="2661198"/>
                  </a:lnTo>
                  <a:lnTo>
                    <a:pt x="7884647" y="2658385"/>
                  </a:lnTo>
                  <a:lnTo>
                    <a:pt x="7883356" y="2655861"/>
                  </a:lnTo>
                  <a:close/>
                </a:path>
                <a:path w="17294225" h="11269980">
                  <a:moveTo>
                    <a:pt x="9865229" y="3494950"/>
                  </a:moveTo>
                  <a:lnTo>
                    <a:pt x="9859887" y="3492671"/>
                  </a:lnTo>
                  <a:lnTo>
                    <a:pt x="9856697" y="3493677"/>
                  </a:lnTo>
                  <a:lnTo>
                    <a:pt x="9854703" y="3498351"/>
                  </a:lnTo>
                  <a:lnTo>
                    <a:pt x="9855376" y="3501399"/>
                  </a:lnTo>
                  <a:lnTo>
                    <a:pt x="9857903" y="3502872"/>
                  </a:lnTo>
                  <a:lnTo>
                    <a:pt x="9863244" y="3505151"/>
                  </a:lnTo>
                  <a:lnTo>
                    <a:pt x="9866436" y="3504145"/>
                  </a:lnTo>
                  <a:lnTo>
                    <a:pt x="9868430" y="3499471"/>
                  </a:lnTo>
                  <a:lnTo>
                    <a:pt x="9867757" y="3496423"/>
                  </a:lnTo>
                  <a:lnTo>
                    <a:pt x="9865229" y="3494950"/>
                  </a:lnTo>
                  <a:close/>
                </a:path>
                <a:path w="17294225" h="11269980">
                  <a:moveTo>
                    <a:pt x="7965322" y="2682933"/>
                  </a:moveTo>
                  <a:lnTo>
                    <a:pt x="7962509" y="2682128"/>
                  </a:lnTo>
                  <a:lnTo>
                    <a:pt x="7959838" y="2680989"/>
                  </a:lnTo>
                  <a:lnTo>
                    <a:pt x="7957025" y="2680184"/>
                  </a:lnTo>
                  <a:lnTo>
                    <a:pt x="7954502" y="2681474"/>
                  </a:lnTo>
                  <a:lnTo>
                    <a:pt x="7953362" y="2684145"/>
                  </a:lnTo>
                  <a:lnTo>
                    <a:pt x="7952557" y="2686959"/>
                  </a:lnTo>
                  <a:lnTo>
                    <a:pt x="7953847" y="2689482"/>
                  </a:lnTo>
                  <a:lnTo>
                    <a:pt x="7956184" y="2690479"/>
                  </a:lnTo>
                  <a:lnTo>
                    <a:pt x="7956326" y="2690145"/>
                  </a:lnTo>
                  <a:lnTo>
                    <a:pt x="7959331" y="2691427"/>
                  </a:lnTo>
                  <a:lnTo>
                    <a:pt x="7962144" y="2692232"/>
                  </a:lnTo>
                  <a:lnTo>
                    <a:pt x="7964667" y="2690941"/>
                  </a:lnTo>
                  <a:lnTo>
                    <a:pt x="7965807" y="2688269"/>
                  </a:lnTo>
                  <a:lnTo>
                    <a:pt x="7966612" y="2685457"/>
                  </a:lnTo>
                  <a:lnTo>
                    <a:pt x="7965322" y="2682933"/>
                  </a:lnTo>
                  <a:close/>
                </a:path>
                <a:path w="17294225" h="11269980">
                  <a:moveTo>
                    <a:pt x="9788724" y="3456002"/>
                  </a:moveTo>
                  <a:lnTo>
                    <a:pt x="9783382" y="3453724"/>
                  </a:lnTo>
                  <a:lnTo>
                    <a:pt x="9780335" y="3454395"/>
                  </a:lnTo>
                  <a:lnTo>
                    <a:pt x="9778199" y="3459403"/>
                  </a:lnTo>
                  <a:lnTo>
                    <a:pt x="9778871" y="3462452"/>
                  </a:lnTo>
                  <a:lnTo>
                    <a:pt x="9781399" y="3463925"/>
                  </a:lnTo>
                  <a:lnTo>
                    <a:pt x="9786740" y="3466203"/>
                  </a:lnTo>
                  <a:lnTo>
                    <a:pt x="9789931" y="3465196"/>
                  </a:lnTo>
                  <a:lnTo>
                    <a:pt x="9791924" y="3460523"/>
                  </a:lnTo>
                  <a:lnTo>
                    <a:pt x="9791252" y="3457475"/>
                  </a:lnTo>
                  <a:lnTo>
                    <a:pt x="9788724" y="3456002"/>
                  </a:lnTo>
                  <a:close/>
                </a:path>
                <a:path w="17294225" h="11269980">
                  <a:moveTo>
                    <a:pt x="8047002" y="2710673"/>
                  </a:moveTo>
                  <a:lnTo>
                    <a:pt x="8044189" y="2709868"/>
                  </a:lnTo>
                  <a:lnTo>
                    <a:pt x="8041518" y="2708729"/>
                  </a:lnTo>
                  <a:lnTo>
                    <a:pt x="8038705" y="2707923"/>
                  </a:lnTo>
                  <a:lnTo>
                    <a:pt x="8036182" y="2709215"/>
                  </a:lnTo>
                  <a:lnTo>
                    <a:pt x="8035043" y="2711885"/>
                  </a:lnTo>
                  <a:lnTo>
                    <a:pt x="8034569" y="2713656"/>
                  </a:lnTo>
                  <a:lnTo>
                    <a:pt x="8034379" y="2714364"/>
                  </a:lnTo>
                  <a:lnTo>
                    <a:pt x="8035529" y="2717221"/>
                  </a:lnTo>
                  <a:lnTo>
                    <a:pt x="8037866" y="2718218"/>
                  </a:lnTo>
                  <a:lnTo>
                    <a:pt x="8038008" y="2717884"/>
                  </a:lnTo>
                  <a:lnTo>
                    <a:pt x="8041013" y="2719166"/>
                  </a:lnTo>
                  <a:lnTo>
                    <a:pt x="8048150" y="2713531"/>
                  </a:lnTo>
                  <a:lnTo>
                    <a:pt x="8047002" y="2710673"/>
                  </a:lnTo>
                  <a:close/>
                </a:path>
                <a:path w="17294225" h="11269980">
                  <a:moveTo>
                    <a:pt x="9714221" y="3417909"/>
                  </a:moveTo>
                  <a:lnTo>
                    <a:pt x="9706210" y="3414492"/>
                  </a:lnTo>
                  <a:lnTo>
                    <a:pt x="9703020" y="3415497"/>
                  </a:lnTo>
                  <a:lnTo>
                    <a:pt x="9701026" y="3420172"/>
                  </a:lnTo>
                  <a:lnTo>
                    <a:pt x="9701555" y="3423553"/>
                  </a:lnTo>
                  <a:lnTo>
                    <a:pt x="9709568" y="3426971"/>
                  </a:lnTo>
                  <a:lnTo>
                    <a:pt x="9712758" y="3425964"/>
                  </a:lnTo>
                  <a:lnTo>
                    <a:pt x="9714894" y="3420957"/>
                  </a:lnTo>
                  <a:lnTo>
                    <a:pt x="9714221" y="3417909"/>
                  </a:lnTo>
                  <a:close/>
                </a:path>
                <a:path w="17294225" h="11269980">
                  <a:moveTo>
                    <a:pt x="8128539" y="2738747"/>
                  </a:moveTo>
                  <a:lnTo>
                    <a:pt x="8125726" y="2737941"/>
                  </a:lnTo>
                  <a:lnTo>
                    <a:pt x="8123056" y="2736802"/>
                  </a:lnTo>
                  <a:lnTo>
                    <a:pt x="8120243" y="2735997"/>
                  </a:lnTo>
                  <a:lnTo>
                    <a:pt x="8117720" y="2737287"/>
                  </a:lnTo>
                  <a:lnTo>
                    <a:pt x="8116580" y="2739958"/>
                  </a:lnTo>
                  <a:lnTo>
                    <a:pt x="8116107" y="2741730"/>
                  </a:lnTo>
                  <a:lnTo>
                    <a:pt x="8115917" y="2742438"/>
                  </a:lnTo>
                  <a:lnTo>
                    <a:pt x="8117067" y="2745295"/>
                  </a:lnTo>
                  <a:lnTo>
                    <a:pt x="8119403" y="2746292"/>
                  </a:lnTo>
                  <a:lnTo>
                    <a:pt x="8119878" y="2746101"/>
                  </a:lnTo>
                  <a:lnTo>
                    <a:pt x="8122550" y="2747240"/>
                  </a:lnTo>
                  <a:lnTo>
                    <a:pt x="8125363" y="2748046"/>
                  </a:lnTo>
                  <a:lnTo>
                    <a:pt x="8127886" y="2746754"/>
                  </a:lnTo>
                  <a:lnTo>
                    <a:pt x="8129025" y="2744083"/>
                  </a:lnTo>
                  <a:lnTo>
                    <a:pt x="8129499" y="2742312"/>
                  </a:lnTo>
                  <a:lnTo>
                    <a:pt x="8129689" y="2741605"/>
                  </a:lnTo>
                  <a:lnTo>
                    <a:pt x="8128539" y="2738747"/>
                  </a:lnTo>
                  <a:close/>
                </a:path>
                <a:path w="17294225" h="11269980">
                  <a:moveTo>
                    <a:pt x="9637099" y="3379486"/>
                  </a:moveTo>
                  <a:lnTo>
                    <a:pt x="9629087" y="3376068"/>
                  </a:lnTo>
                  <a:lnTo>
                    <a:pt x="9626039" y="3376741"/>
                  </a:lnTo>
                  <a:lnTo>
                    <a:pt x="9623761" y="3382083"/>
                  </a:lnTo>
                  <a:lnTo>
                    <a:pt x="9624432" y="3385131"/>
                  </a:lnTo>
                  <a:lnTo>
                    <a:pt x="9632778" y="3388692"/>
                  </a:lnTo>
                  <a:lnTo>
                    <a:pt x="9635635" y="3387542"/>
                  </a:lnTo>
                  <a:lnTo>
                    <a:pt x="9637771" y="3382535"/>
                  </a:lnTo>
                  <a:lnTo>
                    <a:pt x="9637099" y="3379486"/>
                  </a:lnTo>
                  <a:close/>
                </a:path>
                <a:path w="17294225" h="11269980">
                  <a:moveTo>
                    <a:pt x="8209936" y="2767155"/>
                  </a:moveTo>
                  <a:lnTo>
                    <a:pt x="8207123" y="2766349"/>
                  </a:lnTo>
                  <a:lnTo>
                    <a:pt x="8204451" y="2765210"/>
                  </a:lnTo>
                  <a:lnTo>
                    <a:pt x="8201638" y="2764405"/>
                  </a:lnTo>
                  <a:lnTo>
                    <a:pt x="8199114" y="2765696"/>
                  </a:lnTo>
                  <a:lnTo>
                    <a:pt x="8197975" y="2768366"/>
                  </a:lnTo>
                  <a:lnTo>
                    <a:pt x="8197502" y="2770137"/>
                  </a:lnTo>
                  <a:lnTo>
                    <a:pt x="8197313" y="2770844"/>
                  </a:lnTo>
                  <a:lnTo>
                    <a:pt x="8198462" y="2773702"/>
                  </a:lnTo>
                  <a:lnTo>
                    <a:pt x="8200798" y="2774699"/>
                  </a:lnTo>
                  <a:lnTo>
                    <a:pt x="8201275" y="2774508"/>
                  </a:lnTo>
                  <a:lnTo>
                    <a:pt x="8203945" y="2775647"/>
                  </a:lnTo>
                  <a:lnTo>
                    <a:pt x="8206758" y="2776452"/>
                  </a:lnTo>
                  <a:lnTo>
                    <a:pt x="8209282" y="2775162"/>
                  </a:lnTo>
                  <a:lnTo>
                    <a:pt x="8210421" y="2772491"/>
                  </a:lnTo>
                  <a:lnTo>
                    <a:pt x="8210894" y="2770721"/>
                  </a:lnTo>
                  <a:lnTo>
                    <a:pt x="8211084" y="2770012"/>
                  </a:lnTo>
                  <a:lnTo>
                    <a:pt x="8209936" y="2767155"/>
                  </a:lnTo>
                  <a:close/>
                </a:path>
                <a:path w="17294225" h="11269980">
                  <a:moveTo>
                    <a:pt x="9559499" y="3341255"/>
                  </a:moveTo>
                  <a:lnTo>
                    <a:pt x="9551822" y="3337980"/>
                  </a:lnTo>
                  <a:lnTo>
                    <a:pt x="9548772" y="3338653"/>
                  </a:lnTo>
                  <a:lnTo>
                    <a:pt x="9546494" y="3343994"/>
                  </a:lnTo>
                  <a:lnTo>
                    <a:pt x="9547166" y="3347042"/>
                  </a:lnTo>
                  <a:lnTo>
                    <a:pt x="9555179" y="3350460"/>
                  </a:lnTo>
                  <a:lnTo>
                    <a:pt x="9558036" y="3349312"/>
                  </a:lnTo>
                  <a:lnTo>
                    <a:pt x="9560171" y="3344305"/>
                  </a:lnTo>
                  <a:lnTo>
                    <a:pt x="9559499" y="3341255"/>
                  </a:lnTo>
                  <a:close/>
                </a:path>
                <a:path w="17294225" h="11269980">
                  <a:moveTo>
                    <a:pt x="8290903" y="2796564"/>
                  </a:moveTo>
                  <a:lnTo>
                    <a:pt x="8285562" y="2794285"/>
                  </a:lnTo>
                  <a:lnTo>
                    <a:pt x="8282749" y="2793480"/>
                  </a:lnTo>
                  <a:lnTo>
                    <a:pt x="8280225" y="2794770"/>
                  </a:lnTo>
                  <a:lnTo>
                    <a:pt x="8279086" y="2797441"/>
                  </a:lnTo>
                  <a:lnTo>
                    <a:pt x="8278517" y="2799567"/>
                  </a:lnTo>
                  <a:lnTo>
                    <a:pt x="8278423" y="2799920"/>
                  </a:lnTo>
                  <a:lnTo>
                    <a:pt x="8279572" y="2802778"/>
                  </a:lnTo>
                  <a:lnTo>
                    <a:pt x="8284913" y="2805056"/>
                  </a:lnTo>
                  <a:lnTo>
                    <a:pt x="8287726" y="2805861"/>
                  </a:lnTo>
                  <a:lnTo>
                    <a:pt x="8290250" y="2804571"/>
                  </a:lnTo>
                  <a:lnTo>
                    <a:pt x="8291389" y="2801900"/>
                  </a:lnTo>
                  <a:lnTo>
                    <a:pt x="8291993" y="2799790"/>
                  </a:lnTo>
                  <a:lnTo>
                    <a:pt x="8292195" y="2799086"/>
                  </a:lnTo>
                  <a:lnTo>
                    <a:pt x="8290903" y="2796564"/>
                  </a:lnTo>
                  <a:close/>
                </a:path>
                <a:path w="17294225" h="11269980">
                  <a:moveTo>
                    <a:pt x="9474556" y="3299892"/>
                  </a:moveTo>
                  <a:lnTo>
                    <a:pt x="9471364" y="3300899"/>
                  </a:lnTo>
                  <a:lnTo>
                    <a:pt x="9469086" y="3306240"/>
                  </a:lnTo>
                  <a:lnTo>
                    <a:pt x="9469758" y="3309288"/>
                  </a:lnTo>
                  <a:lnTo>
                    <a:pt x="9477770" y="3312705"/>
                  </a:lnTo>
                  <a:lnTo>
                    <a:pt x="9480627" y="3311558"/>
                  </a:lnTo>
                  <a:lnTo>
                    <a:pt x="9482764" y="3306549"/>
                  </a:lnTo>
                  <a:lnTo>
                    <a:pt x="9482091" y="3303501"/>
                  </a:lnTo>
                  <a:lnTo>
                    <a:pt x="9476750" y="3301223"/>
                  </a:lnTo>
                  <a:lnTo>
                    <a:pt x="9474556" y="3299892"/>
                  </a:lnTo>
                  <a:close/>
                </a:path>
                <a:path w="17294225" h="11269980">
                  <a:moveTo>
                    <a:pt x="8372063" y="2826449"/>
                  </a:moveTo>
                  <a:lnTo>
                    <a:pt x="8364050" y="2823031"/>
                  </a:lnTo>
                  <a:lnTo>
                    <a:pt x="8361527" y="2824321"/>
                  </a:lnTo>
                  <a:lnTo>
                    <a:pt x="8360388" y="2826991"/>
                  </a:lnTo>
                  <a:lnTo>
                    <a:pt x="8359725" y="2829471"/>
                  </a:lnTo>
                  <a:lnTo>
                    <a:pt x="8360874" y="2832329"/>
                  </a:lnTo>
                  <a:lnTo>
                    <a:pt x="8368552" y="2835604"/>
                  </a:lnTo>
                  <a:lnTo>
                    <a:pt x="8371075" y="2834313"/>
                  </a:lnTo>
                  <a:lnTo>
                    <a:pt x="8373353" y="2828972"/>
                  </a:lnTo>
                  <a:lnTo>
                    <a:pt x="8372063" y="2826449"/>
                  </a:lnTo>
                  <a:close/>
                </a:path>
                <a:path w="17294225" h="11269980">
                  <a:moveTo>
                    <a:pt x="9404206" y="3265938"/>
                  </a:moveTo>
                  <a:lnTo>
                    <a:pt x="9396528" y="3262663"/>
                  </a:lnTo>
                  <a:lnTo>
                    <a:pt x="9393480" y="3263335"/>
                  </a:lnTo>
                  <a:lnTo>
                    <a:pt x="9391202" y="3268676"/>
                  </a:lnTo>
                  <a:lnTo>
                    <a:pt x="9391873" y="3271725"/>
                  </a:lnTo>
                  <a:lnTo>
                    <a:pt x="9399886" y="3275143"/>
                  </a:lnTo>
                  <a:lnTo>
                    <a:pt x="9402742" y="3273993"/>
                  </a:lnTo>
                  <a:lnTo>
                    <a:pt x="9404878" y="3268986"/>
                  </a:lnTo>
                  <a:lnTo>
                    <a:pt x="9404206" y="3265938"/>
                  </a:lnTo>
                  <a:close/>
                </a:path>
                <a:path w="17294225" h="11269980">
                  <a:moveTo>
                    <a:pt x="8452746" y="2856525"/>
                  </a:moveTo>
                  <a:lnTo>
                    <a:pt x="8445068" y="2853250"/>
                  </a:lnTo>
                  <a:lnTo>
                    <a:pt x="8442210" y="2854398"/>
                  </a:lnTo>
                  <a:lnTo>
                    <a:pt x="8441071" y="2857068"/>
                  </a:lnTo>
                  <a:lnTo>
                    <a:pt x="8440408" y="2859548"/>
                  </a:lnTo>
                  <a:lnTo>
                    <a:pt x="8441557" y="2862405"/>
                  </a:lnTo>
                  <a:lnTo>
                    <a:pt x="8448902" y="2865538"/>
                  </a:lnTo>
                  <a:lnTo>
                    <a:pt x="8451758" y="2864390"/>
                  </a:lnTo>
                  <a:lnTo>
                    <a:pt x="8454036" y="2859048"/>
                  </a:lnTo>
                  <a:lnTo>
                    <a:pt x="8452746" y="2856525"/>
                  </a:lnTo>
                  <a:close/>
                </a:path>
                <a:path w="17294225" h="11269980">
                  <a:moveTo>
                    <a:pt x="9326513" y="3228850"/>
                  </a:moveTo>
                  <a:lnTo>
                    <a:pt x="9318836" y="3225575"/>
                  </a:lnTo>
                  <a:lnTo>
                    <a:pt x="9315786" y="3226248"/>
                  </a:lnTo>
                  <a:lnTo>
                    <a:pt x="9314279" y="3229550"/>
                  </a:lnTo>
                  <a:lnTo>
                    <a:pt x="9313174" y="3231447"/>
                  </a:lnTo>
                  <a:lnTo>
                    <a:pt x="9314181" y="3234637"/>
                  </a:lnTo>
                  <a:lnTo>
                    <a:pt x="9322193" y="3238055"/>
                  </a:lnTo>
                  <a:lnTo>
                    <a:pt x="9325049" y="3236907"/>
                  </a:lnTo>
                  <a:lnTo>
                    <a:pt x="9326414" y="3233939"/>
                  </a:lnTo>
                  <a:lnTo>
                    <a:pt x="9327519" y="3232042"/>
                  </a:lnTo>
                  <a:lnTo>
                    <a:pt x="9326513" y="3228850"/>
                  </a:lnTo>
                  <a:close/>
                </a:path>
                <a:path w="17294225" h="11269980">
                  <a:moveTo>
                    <a:pt x="9241143" y="3188489"/>
                  </a:moveTo>
                  <a:lnTo>
                    <a:pt x="9237951" y="3189494"/>
                  </a:lnTo>
                  <a:lnTo>
                    <a:pt x="9236444" y="3192798"/>
                  </a:lnTo>
                  <a:lnTo>
                    <a:pt x="9235339" y="3194693"/>
                  </a:lnTo>
                  <a:lnTo>
                    <a:pt x="9236345" y="3197885"/>
                  </a:lnTo>
                  <a:lnTo>
                    <a:pt x="9244357" y="3201302"/>
                  </a:lnTo>
                  <a:lnTo>
                    <a:pt x="9247214" y="3200154"/>
                  </a:lnTo>
                  <a:lnTo>
                    <a:pt x="9248579" y="3197185"/>
                  </a:lnTo>
                  <a:lnTo>
                    <a:pt x="9249684" y="3195288"/>
                  </a:lnTo>
                  <a:lnTo>
                    <a:pt x="9248677" y="3192098"/>
                  </a:lnTo>
                  <a:lnTo>
                    <a:pt x="9243337" y="3189820"/>
                  </a:lnTo>
                  <a:lnTo>
                    <a:pt x="9241143" y="3188489"/>
                  </a:lnTo>
                  <a:close/>
                </a:path>
                <a:path w="17294225" h="11269980">
                  <a:moveTo>
                    <a:pt x="8533479" y="2887413"/>
                  </a:moveTo>
                  <a:lnTo>
                    <a:pt x="8525800" y="2884137"/>
                  </a:lnTo>
                  <a:lnTo>
                    <a:pt x="8522943" y="2885285"/>
                  </a:lnTo>
                  <a:lnTo>
                    <a:pt x="8521804" y="2887956"/>
                  </a:lnTo>
                  <a:lnTo>
                    <a:pt x="8521141" y="2890436"/>
                  </a:lnTo>
                  <a:lnTo>
                    <a:pt x="8522290" y="2893292"/>
                  </a:lnTo>
                  <a:lnTo>
                    <a:pt x="8529634" y="2896425"/>
                  </a:lnTo>
                  <a:lnTo>
                    <a:pt x="8532491" y="2895277"/>
                  </a:lnTo>
                  <a:lnTo>
                    <a:pt x="8534770" y="2889935"/>
                  </a:lnTo>
                  <a:lnTo>
                    <a:pt x="8533479" y="2887413"/>
                  </a:lnTo>
                  <a:close/>
                </a:path>
                <a:path w="17294225" h="11269980">
                  <a:moveTo>
                    <a:pt x="9162689" y="3152261"/>
                  </a:moveTo>
                  <a:lnTo>
                    <a:pt x="9159497" y="3153267"/>
                  </a:lnTo>
                  <a:lnTo>
                    <a:pt x="9158168" y="3156251"/>
                  </a:lnTo>
                  <a:lnTo>
                    <a:pt x="9157027" y="3158132"/>
                  </a:lnTo>
                  <a:lnTo>
                    <a:pt x="9158034" y="3161324"/>
                  </a:lnTo>
                  <a:lnTo>
                    <a:pt x="9166046" y="3164742"/>
                  </a:lnTo>
                  <a:lnTo>
                    <a:pt x="9168903" y="3163592"/>
                  </a:lnTo>
                  <a:lnTo>
                    <a:pt x="9170090" y="3160941"/>
                  </a:lnTo>
                  <a:lnTo>
                    <a:pt x="9171230" y="3159061"/>
                  </a:lnTo>
                  <a:lnTo>
                    <a:pt x="9170224" y="3155870"/>
                  </a:lnTo>
                  <a:lnTo>
                    <a:pt x="9164883" y="3153591"/>
                  </a:lnTo>
                  <a:lnTo>
                    <a:pt x="9162689" y="3152261"/>
                  </a:lnTo>
                  <a:close/>
                </a:path>
                <a:path w="17294225" h="11269980">
                  <a:moveTo>
                    <a:pt x="8613735" y="2918490"/>
                  </a:moveTo>
                  <a:lnTo>
                    <a:pt x="8606056" y="2915214"/>
                  </a:lnTo>
                  <a:lnTo>
                    <a:pt x="8603199" y="2916363"/>
                  </a:lnTo>
                  <a:lnTo>
                    <a:pt x="8601063" y="2921371"/>
                  </a:lnTo>
                  <a:lnTo>
                    <a:pt x="8602546" y="2924371"/>
                  </a:lnTo>
                  <a:lnTo>
                    <a:pt x="8609889" y="2927503"/>
                  </a:lnTo>
                  <a:lnTo>
                    <a:pt x="8612747" y="2926355"/>
                  </a:lnTo>
                  <a:lnTo>
                    <a:pt x="8614883" y="2921347"/>
                  </a:lnTo>
                  <a:lnTo>
                    <a:pt x="8613735" y="2918490"/>
                  </a:lnTo>
                  <a:close/>
                </a:path>
                <a:path w="17294225" h="11269980">
                  <a:moveTo>
                    <a:pt x="8693707" y="2950235"/>
                  </a:moveTo>
                  <a:lnTo>
                    <a:pt x="8686362" y="2947102"/>
                  </a:lnTo>
                  <a:lnTo>
                    <a:pt x="8683504" y="2948251"/>
                  </a:lnTo>
                  <a:lnTo>
                    <a:pt x="8681368" y="2953258"/>
                  </a:lnTo>
                  <a:lnTo>
                    <a:pt x="8682851" y="2956259"/>
                  </a:lnTo>
                  <a:lnTo>
                    <a:pt x="8690194" y="2959391"/>
                  </a:lnTo>
                  <a:lnTo>
                    <a:pt x="8693052" y="2958242"/>
                  </a:lnTo>
                  <a:lnTo>
                    <a:pt x="8695188" y="2953235"/>
                  </a:lnTo>
                  <a:lnTo>
                    <a:pt x="8693707" y="2950235"/>
                  </a:lnTo>
                  <a:close/>
                </a:path>
                <a:path w="17294225" h="11269980">
                  <a:moveTo>
                    <a:pt x="9091628" y="3119975"/>
                  </a:moveTo>
                  <a:lnTo>
                    <a:pt x="9083951" y="3116700"/>
                  </a:lnTo>
                  <a:lnTo>
                    <a:pt x="9080901" y="3117373"/>
                  </a:lnTo>
                  <a:lnTo>
                    <a:pt x="9079572" y="3120357"/>
                  </a:lnTo>
                  <a:lnTo>
                    <a:pt x="9078431" y="3122238"/>
                  </a:lnTo>
                  <a:lnTo>
                    <a:pt x="9079436" y="3125429"/>
                  </a:lnTo>
                  <a:lnTo>
                    <a:pt x="9087449" y="3128847"/>
                  </a:lnTo>
                  <a:lnTo>
                    <a:pt x="9090307" y="3127698"/>
                  </a:lnTo>
                  <a:lnTo>
                    <a:pt x="9091493" y="3125048"/>
                  </a:lnTo>
                  <a:lnTo>
                    <a:pt x="9092634" y="3123167"/>
                  </a:lnTo>
                  <a:lnTo>
                    <a:pt x="9091628" y="3119975"/>
                  </a:lnTo>
                  <a:close/>
                </a:path>
                <a:path w="17294225" h="11269980">
                  <a:moveTo>
                    <a:pt x="8774537" y="2982743"/>
                  </a:moveTo>
                  <a:lnTo>
                    <a:pt x="8766525" y="2979325"/>
                  </a:lnTo>
                  <a:lnTo>
                    <a:pt x="8763667" y="2980473"/>
                  </a:lnTo>
                  <a:lnTo>
                    <a:pt x="8761389" y="2985814"/>
                  </a:lnTo>
                  <a:lnTo>
                    <a:pt x="8762538" y="2988672"/>
                  </a:lnTo>
                  <a:lnTo>
                    <a:pt x="8770550" y="2992089"/>
                  </a:lnTo>
                  <a:lnTo>
                    <a:pt x="8773408" y="2990941"/>
                  </a:lnTo>
                  <a:lnTo>
                    <a:pt x="8775686" y="2985600"/>
                  </a:lnTo>
                  <a:lnTo>
                    <a:pt x="8774537" y="2982743"/>
                  </a:lnTo>
                  <a:close/>
                </a:path>
                <a:path w="17294225" h="11269980">
                  <a:moveTo>
                    <a:pt x="9012889" y="3084416"/>
                  </a:moveTo>
                  <a:lnTo>
                    <a:pt x="9004876" y="3080998"/>
                  </a:lnTo>
                  <a:lnTo>
                    <a:pt x="9002020" y="3082146"/>
                  </a:lnTo>
                  <a:lnTo>
                    <a:pt x="8999742" y="3087487"/>
                  </a:lnTo>
                  <a:lnTo>
                    <a:pt x="9000889" y="3090345"/>
                  </a:lnTo>
                  <a:lnTo>
                    <a:pt x="9008902" y="3093763"/>
                  </a:lnTo>
                  <a:lnTo>
                    <a:pt x="9011760" y="3092614"/>
                  </a:lnTo>
                  <a:lnTo>
                    <a:pt x="9014038" y="3087273"/>
                  </a:lnTo>
                  <a:lnTo>
                    <a:pt x="9012889" y="3084416"/>
                  </a:lnTo>
                  <a:close/>
                </a:path>
                <a:path w="17294225" h="11269980">
                  <a:moveTo>
                    <a:pt x="8854272" y="3015966"/>
                  </a:moveTo>
                  <a:lnTo>
                    <a:pt x="8846261" y="3012549"/>
                  </a:lnTo>
                  <a:lnTo>
                    <a:pt x="8843403" y="3013698"/>
                  </a:lnTo>
                  <a:lnTo>
                    <a:pt x="8841125" y="3019039"/>
                  </a:lnTo>
                  <a:lnTo>
                    <a:pt x="8842274" y="3021895"/>
                  </a:lnTo>
                  <a:lnTo>
                    <a:pt x="8850285" y="3025313"/>
                  </a:lnTo>
                  <a:lnTo>
                    <a:pt x="8853142" y="3024165"/>
                  </a:lnTo>
                  <a:lnTo>
                    <a:pt x="8855420" y="3018823"/>
                  </a:lnTo>
                  <a:lnTo>
                    <a:pt x="8854272" y="3015966"/>
                  </a:lnTo>
                  <a:close/>
                </a:path>
                <a:path w="17294225" h="11269980">
                  <a:moveTo>
                    <a:pt x="8933723" y="3049857"/>
                  </a:moveTo>
                  <a:lnTo>
                    <a:pt x="8925711" y="3046439"/>
                  </a:lnTo>
                  <a:lnTo>
                    <a:pt x="8922854" y="3047589"/>
                  </a:lnTo>
                  <a:lnTo>
                    <a:pt x="8920576" y="3052930"/>
                  </a:lnTo>
                  <a:lnTo>
                    <a:pt x="8921724" y="3055786"/>
                  </a:lnTo>
                  <a:lnTo>
                    <a:pt x="8929736" y="3059204"/>
                  </a:lnTo>
                  <a:lnTo>
                    <a:pt x="8932592" y="3058056"/>
                  </a:lnTo>
                  <a:lnTo>
                    <a:pt x="8934871" y="3052714"/>
                  </a:lnTo>
                  <a:lnTo>
                    <a:pt x="8933723" y="3049857"/>
                  </a:lnTo>
                  <a:close/>
                </a:path>
              </a:pathLst>
            </a:custGeom>
            <a:solidFill>
              <a:srgbClr val="3C316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44712" y="11475"/>
              <a:ext cx="16932910" cy="11288395"/>
            </a:xfrm>
            <a:custGeom>
              <a:avLst/>
              <a:gdLst/>
              <a:ahLst/>
              <a:cxnLst/>
              <a:rect l="l" t="t" r="r" b="b"/>
              <a:pathLst>
                <a:path w="16932910" h="11288395">
                  <a:moveTo>
                    <a:pt x="16931609" y="11279392"/>
                  </a:moveTo>
                  <a:lnTo>
                    <a:pt x="16924268" y="11276260"/>
                  </a:lnTo>
                  <a:lnTo>
                    <a:pt x="16921410" y="11277408"/>
                  </a:lnTo>
                  <a:lnTo>
                    <a:pt x="16919417" y="11282082"/>
                  </a:lnTo>
                  <a:lnTo>
                    <a:pt x="16920566" y="11284939"/>
                  </a:lnTo>
                  <a:lnTo>
                    <a:pt x="16927907" y="11288071"/>
                  </a:lnTo>
                  <a:lnTo>
                    <a:pt x="16930764" y="11286923"/>
                  </a:lnTo>
                  <a:lnTo>
                    <a:pt x="16932758" y="11282249"/>
                  </a:lnTo>
                  <a:lnTo>
                    <a:pt x="16931609" y="11279392"/>
                  </a:lnTo>
                  <a:close/>
                </a:path>
                <a:path w="16932910" h="11288395">
                  <a:moveTo>
                    <a:pt x="16852870" y="11243831"/>
                  </a:moveTo>
                  <a:lnTo>
                    <a:pt x="16845861" y="11240841"/>
                  </a:lnTo>
                  <a:lnTo>
                    <a:pt x="16843005" y="11241991"/>
                  </a:lnTo>
                  <a:lnTo>
                    <a:pt x="16840869" y="11246998"/>
                  </a:lnTo>
                  <a:lnTo>
                    <a:pt x="16842016" y="11249855"/>
                  </a:lnTo>
                  <a:lnTo>
                    <a:pt x="16849026" y="11252845"/>
                  </a:lnTo>
                  <a:lnTo>
                    <a:pt x="16851883" y="11251697"/>
                  </a:lnTo>
                  <a:lnTo>
                    <a:pt x="16854019" y="11246689"/>
                  </a:lnTo>
                  <a:lnTo>
                    <a:pt x="16852870" y="11243831"/>
                  </a:lnTo>
                  <a:close/>
                </a:path>
                <a:path w="16932910" h="11288395">
                  <a:moveTo>
                    <a:pt x="16775703" y="11207363"/>
                  </a:moveTo>
                  <a:lnTo>
                    <a:pt x="16768694" y="11204373"/>
                  </a:lnTo>
                  <a:lnTo>
                    <a:pt x="16765502" y="11205379"/>
                  </a:lnTo>
                  <a:lnTo>
                    <a:pt x="16763508" y="11210052"/>
                  </a:lnTo>
                  <a:lnTo>
                    <a:pt x="16764515" y="11213244"/>
                  </a:lnTo>
                  <a:lnTo>
                    <a:pt x="16771858" y="11216376"/>
                  </a:lnTo>
                  <a:lnTo>
                    <a:pt x="16774716" y="11215228"/>
                  </a:lnTo>
                  <a:lnTo>
                    <a:pt x="16776710" y="11210554"/>
                  </a:lnTo>
                  <a:lnTo>
                    <a:pt x="16775703" y="11207363"/>
                  </a:lnTo>
                  <a:close/>
                </a:path>
                <a:path w="16932910" h="11288395">
                  <a:moveTo>
                    <a:pt x="16691762" y="11166427"/>
                  </a:moveTo>
                  <a:lnTo>
                    <a:pt x="16688570" y="11167433"/>
                  </a:lnTo>
                  <a:lnTo>
                    <a:pt x="16687573" y="11169770"/>
                  </a:lnTo>
                  <a:lnTo>
                    <a:pt x="16686243" y="11171964"/>
                  </a:lnTo>
                  <a:lnTo>
                    <a:pt x="16687249" y="11175156"/>
                  </a:lnTo>
                  <a:lnTo>
                    <a:pt x="16691921" y="11177149"/>
                  </a:lnTo>
                  <a:lnTo>
                    <a:pt x="16692115" y="11177626"/>
                  </a:lnTo>
                  <a:lnTo>
                    <a:pt x="16694450" y="11178622"/>
                  </a:lnTo>
                  <a:lnTo>
                    <a:pt x="16697166" y="11177808"/>
                  </a:lnTo>
                  <a:lnTo>
                    <a:pt x="16698162" y="11175471"/>
                  </a:lnTo>
                  <a:lnTo>
                    <a:pt x="16699635" y="11172943"/>
                  </a:lnTo>
                  <a:lnTo>
                    <a:pt x="16698629" y="11169751"/>
                  </a:lnTo>
                  <a:lnTo>
                    <a:pt x="16693957" y="11167758"/>
                  </a:lnTo>
                  <a:lnTo>
                    <a:pt x="16691762" y="11166427"/>
                  </a:lnTo>
                  <a:close/>
                </a:path>
                <a:path w="16932910" h="11288395">
                  <a:moveTo>
                    <a:pt x="16614874" y="11126528"/>
                  </a:moveTo>
                  <a:lnTo>
                    <a:pt x="16611683" y="11127533"/>
                  </a:lnTo>
                  <a:lnTo>
                    <a:pt x="16610686" y="11129870"/>
                  </a:lnTo>
                  <a:lnTo>
                    <a:pt x="16609355" y="11132064"/>
                  </a:lnTo>
                  <a:lnTo>
                    <a:pt x="16610362" y="11135256"/>
                  </a:lnTo>
                  <a:lnTo>
                    <a:pt x="16612554" y="11136586"/>
                  </a:lnTo>
                  <a:lnTo>
                    <a:pt x="16617563" y="11138723"/>
                  </a:lnTo>
                  <a:lnTo>
                    <a:pt x="16620278" y="11137908"/>
                  </a:lnTo>
                  <a:lnTo>
                    <a:pt x="16621275" y="11135570"/>
                  </a:lnTo>
                  <a:lnTo>
                    <a:pt x="16622606" y="11133376"/>
                  </a:lnTo>
                  <a:lnTo>
                    <a:pt x="16621599" y="11130185"/>
                  </a:lnTo>
                  <a:lnTo>
                    <a:pt x="16619404" y="11128855"/>
                  </a:lnTo>
                  <a:lnTo>
                    <a:pt x="16617069" y="11127859"/>
                  </a:lnTo>
                  <a:lnTo>
                    <a:pt x="16614874" y="11126528"/>
                  </a:lnTo>
                  <a:close/>
                </a:path>
                <a:path w="16932910" h="11288395">
                  <a:moveTo>
                    <a:pt x="16539082" y="11085911"/>
                  </a:moveTo>
                  <a:lnTo>
                    <a:pt x="16535890" y="11086917"/>
                  </a:lnTo>
                  <a:lnTo>
                    <a:pt x="16534893" y="11089254"/>
                  </a:lnTo>
                  <a:lnTo>
                    <a:pt x="16533563" y="11091448"/>
                  </a:lnTo>
                  <a:lnTo>
                    <a:pt x="16534569" y="11094639"/>
                  </a:lnTo>
                  <a:lnTo>
                    <a:pt x="16536762" y="11095969"/>
                  </a:lnTo>
                  <a:lnTo>
                    <a:pt x="16541770" y="11098106"/>
                  </a:lnTo>
                  <a:lnTo>
                    <a:pt x="16544486" y="11097291"/>
                  </a:lnTo>
                  <a:lnTo>
                    <a:pt x="16545483" y="11094954"/>
                  </a:lnTo>
                  <a:lnTo>
                    <a:pt x="16546813" y="11092760"/>
                  </a:lnTo>
                  <a:lnTo>
                    <a:pt x="16545807" y="11089569"/>
                  </a:lnTo>
                  <a:lnTo>
                    <a:pt x="16543614" y="11088239"/>
                  </a:lnTo>
                  <a:lnTo>
                    <a:pt x="16541277" y="11087242"/>
                  </a:lnTo>
                  <a:lnTo>
                    <a:pt x="16539082" y="11085911"/>
                  </a:lnTo>
                  <a:close/>
                </a:path>
                <a:path w="16932910" h="11288395">
                  <a:moveTo>
                    <a:pt x="16463523" y="11043816"/>
                  </a:moveTo>
                  <a:lnTo>
                    <a:pt x="16460333" y="11044823"/>
                  </a:lnTo>
                  <a:lnTo>
                    <a:pt x="16458340" y="11049496"/>
                  </a:lnTo>
                  <a:lnTo>
                    <a:pt x="16459155" y="11052211"/>
                  </a:lnTo>
                  <a:lnTo>
                    <a:pt x="16461205" y="11053875"/>
                  </a:lnTo>
                  <a:lnTo>
                    <a:pt x="16466545" y="11056153"/>
                  </a:lnTo>
                  <a:lnTo>
                    <a:pt x="16469261" y="11055338"/>
                  </a:lnTo>
                  <a:lnTo>
                    <a:pt x="16471254" y="11050665"/>
                  </a:lnTo>
                  <a:lnTo>
                    <a:pt x="16470442" y="11047950"/>
                  </a:lnTo>
                  <a:lnTo>
                    <a:pt x="16468389" y="11046286"/>
                  </a:lnTo>
                  <a:lnTo>
                    <a:pt x="16466052" y="11045289"/>
                  </a:lnTo>
                  <a:lnTo>
                    <a:pt x="16463523" y="11043816"/>
                  </a:lnTo>
                  <a:close/>
                </a:path>
                <a:path w="16932910" h="11288395">
                  <a:moveTo>
                    <a:pt x="16389873" y="11000956"/>
                  </a:moveTo>
                  <a:lnTo>
                    <a:pt x="16386489" y="11001486"/>
                  </a:lnTo>
                  <a:lnTo>
                    <a:pt x="16385493" y="11003823"/>
                  </a:lnTo>
                  <a:lnTo>
                    <a:pt x="16384542" y="11005391"/>
                  </a:lnTo>
                  <a:lnTo>
                    <a:pt x="16384162" y="11006017"/>
                  </a:lnTo>
                  <a:lnTo>
                    <a:pt x="16384836" y="11009067"/>
                  </a:lnTo>
                  <a:lnTo>
                    <a:pt x="16386887" y="11010731"/>
                  </a:lnTo>
                  <a:lnTo>
                    <a:pt x="16391893" y="11012866"/>
                  </a:lnTo>
                  <a:lnTo>
                    <a:pt x="16394800" y="11012528"/>
                  </a:lnTo>
                  <a:lnTo>
                    <a:pt x="16395797" y="11010191"/>
                  </a:lnTo>
                  <a:lnTo>
                    <a:pt x="16396747" y="11008624"/>
                  </a:lnTo>
                  <a:lnTo>
                    <a:pt x="16397127" y="11007997"/>
                  </a:lnTo>
                  <a:lnTo>
                    <a:pt x="16396456" y="11004948"/>
                  </a:lnTo>
                  <a:lnTo>
                    <a:pt x="16394404" y="11003283"/>
                  </a:lnTo>
                  <a:lnTo>
                    <a:pt x="16392066" y="11002286"/>
                  </a:lnTo>
                  <a:lnTo>
                    <a:pt x="16389873" y="11000956"/>
                  </a:lnTo>
                  <a:close/>
                </a:path>
                <a:path w="16932910" h="11288395">
                  <a:moveTo>
                    <a:pt x="16316120" y="10956475"/>
                  </a:moveTo>
                  <a:lnTo>
                    <a:pt x="16313073" y="10957149"/>
                  </a:lnTo>
                  <a:lnTo>
                    <a:pt x="16310792" y="10960910"/>
                  </a:lnTo>
                  <a:lnTo>
                    <a:pt x="16310412" y="10961537"/>
                  </a:lnTo>
                  <a:lnTo>
                    <a:pt x="16311084" y="10964585"/>
                  </a:lnTo>
                  <a:lnTo>
                    <a:pt x="16313136" y="10966250"/>
                  </a:lnTo>
                  <a:lnTo>
                    <a:pt x="16318144" y="10968387"/>
                  </a:lnTo>
                  <a:lnTo>
                    <a:pt x="16321050" y="10968048"/>
                  </a:lnTo>
                  <a:lnTo>
                    <a:pt x="16322047" y="10965711"/>
                  </a:lnTo>
                  <a:lnTo>
                    <a:pt x="16323378" y="10963517"/>
                  </a:lnTo>
                  <a:lnTo>
                    <a:pt x="16322704" y="10960467"/>
                  </a:lnTo>
                  <a:lnTo>
                    <a:pt x="16320653" y="10958803"/>
                  </a:lnTo>
                  <a:lnTo>
                    <a:pt x="16318315" y="10957806"/>
                  </a:lnTo>
                  <a:lnTo>
                    <a:pt x="16316120" y="10956475"/>
                  </a:lnTo>
                  <a:close/>
                </a:path>
                <a:path w="16932910" h="11288395">
                  <a:moveTo>
                    <a:pt x="16243133" y="10911136"/>
                  </a:moveTo>
                  <a:lnTo>
                    <a:pt x="16240084" y="10911809"/>
                  </a:lnTo>
                  <a:lnTo>
                    <a:pt x="16237802" y="10915571"/>
                  </a:lnTo>
                  <a:lnTo>
                    <a:pt x="16237422" y="10916197"/>
                  </a:lnTo>
                  <a:lnTo>
                    <a:pt x="16238096" y="10919247"/>
                  </a:lnTo>
                  <a:lnTo>
                    <a:pt x="16240147" y="10920911"/>
                  </a:lnTo>
                  <a:lnTo>
                    <a:pt x="16245155" y="10923047"/>
                  </a:lnTo>
                  <a:lnTo>
                    <a:pt x="16247869" y="10922232"/>
                  </a:lnTo>
                  <a:lnTo>
                    <a:pt x="16248661" y="10920992"/>
                  </a:lnTo>
                  <a:lnTo>
                    <a:pt x="16249057" y="10920372"/>
                  </a:lnTo>
                  <a:lnTo>
                    <a:pt x="16250388" y="10918177"/>
                  </a:lnTo>
                  <a:lnTo>
                    <a:pt x="16249716" y="10915129"/>
                  </a:lnTo>
                  <a:lnTo>
                    <a:pt x="16247664" y="10913464"/>
                  </a:lnTo>
                  <a:lnTo>
                    <a:pt x="16245328" y="10912467"/>
                  </a:lnTo>
                  <a:lnTo>
                    <a:pt x="16243133" y="10911136"/>
                  </a:lnTo>
                  <a:close/>
                </a:path>
                <a:path w="16932910" h="11288395">
                  <a:moveTo>
                    <a:pt x="16170855" y="10864128"/>
                  </a:moveTo>
                  <a:lnTo>
                    <a:pt x="16167807" y="10864800"/>
                  </a:lnTo>
                  <a:lnTo>
                    <a:pt x="16166856" y="10866368"/>
                  </a:lnTo>
                  <a:lnTo>
                    <a:pt x="16165371" y="10868891"/>
                  </a:lnTo>
                  <a:lnTo>
                    <a:pt x="16165003" y="10869523"/>
                  </a:lnTo>
                  <a:lnTo>
                    <a:pt x="16165818" y="10872238"/>
                  </a:lnTo>
                  <a:lnTo>
                    <a:pt x="16167727" y="10874236"/>
                  </a:lnTo>
                  <a:lnTo>
                    <a:pt x="16172736" y="10876372"/>
                  </a:lnTo>
                  <a:lnTo>
                    <a:pt x="16175449" y="10875557"/>
                  </a:lnTo>
                  <a:lnTo>
                    <a:pt x="16176241" y="10874317"/>
                  </a:lnTo>
                  <a:lnTo>
                    <a:pt x="16176637" y="10873697"/>
                  </a:lnTo>
                  <a:lnTo>
                    <a:pt x="16177742" y="10871801"/>
                  </a:lnTo>
                  <a:lnTo>
                    <a:pt x="16178110" y="10871168"/>
                  </a:lnTo>
                  <a:lnTo>
                    <a:pt x="16177296" y="10868453"/>
                  </a:lnTo>
                  <a:lnTo>
                    <a:pt x="16175386" y="10866455"/>
                  </a:lnTo>
                  <a:lnTo>
                    <a:pt x="16173049" y="10865458"/>
                  </a:lnTo>
                  <a:lnTo>
                    <a:pt x="16170855" y="10864128"/>
                  </a:lnTo>
                  <a:close/>
                </a:path>
                <a:path w="16932910" h="11288395">
                  <a:moveTo>
                    <a:pt x="16099198" y="10816595"/>
                  </a:moveTo>
                  <a:lnTo>
                    <a:pt x="16096148" y="10817267"/>
                  </a:lnTo>
                  <a:lnTo>
                    <a:pt x="16094817" y="10819461"/>
                  </a:lnTo>
                  <a:lnTo>
                    <a:pt x="16093154" y="10821513"/>
                  </a:lnTo>
                  <a:lnTo>
                    <a:pt x="16093825" y="10824562"/>
                  </a:lnTo>
                  <a:lnTo>
                    <a:pt x="16095734" y="10826560"/>
                  </a:lnTo>
                  <a:lnTo>
                    <a:pt x="16099074" y="10827985"/>
                  </a:lnTo>
                  <a:lnTo>
                    <a:pt x="16098597" y="10828175"/>
                  </a:lnTo>
                  <a:lnTo>
                    <a:pt x="16100600" y="10829030"/>
                  </a:lnTo>
                  <a:lnTo>
                    <a:pt x="16103316" y="10828215"/>
                  </a:lnTo>
                  <a:lnTo>
                    <a:pt x="16104504" y="10826355"/>
                  </a:lnTo>
                  <a:lnTo>
                    <a:pt x="16106168" y="10824303"/>
                  </a:lnTo>
                  <a:lnTo>
                    <a:pt x="16105497" y="10821255"/>
                  </a:lnTo>
                  <a:lnTo>
                    <a:pt x="16103587" y="10819256"/>
                  </a:lnTo>
                  <a:lnTo>
                    <a:pt x="16101249" y="10818259"/>
                  </a:lnTo>
                  <a:lnTo>
                    <a:pt x="16099198" y="10816595"/>
                  </a:lnTo>
                  <a:close/>
                </a:path>
                <a:path w="16932910" h="11288395">
                  <a:moveTo>
                    <a:pt x="16028585" y="10767535"/>
                  </a:moveTo>
                  <a:lnTo>
                    <a:pt x="16025535" y="10768207"/>
                  </a:lnTo>
                  <a:lnTo>
                    <a:pt x="16024205" y="10770401"/>
                  </a:lnTo>
                  <a:lnTo>
                    <a:pt x="16022398" y="10772787"/>
                  </a:lnTo>
                  <a:lnTo>
                    <a:pt x="16023072" y="10775836"/>
                  </a:lnTo>
                  <a:lnTo>
                    <a:pt x="16025266" y="10777166"/>
                  </a:lnTo>
                  <a:lnTo>
                    <a:pt x="16027316" y="10778830"/>
                  </a:lnTo>
                  <a:lnTo>
                    <a:pt x="16030322" y="10780112"/>
                  </a:lnTo>
                  <a:lnTo>
                    <a:pt x="16032894" y="10779631"/>
                  </a:lnTo>
                  <a:lnTo>
                    <a:pt x="16034082" y="10777771"/>
                  </a:lnTo>
                  <a:lnTo>
                    <a:pt x="16035889" y="10775385"/>
                  </a:lnTo>
                  <a:lnTo>
                    <a:pt x="16035215" y="10772336"/>
                  </a:lnTo>
                  <a:lnTo>
                    <a:pt x="16033021" y="10771006"/>
                  </a:lnTo>
                  <a:lnTo>
                    <a:pt x="16030971" y="10769342"/>
                  </a:lnTo>
                  <a:lnTo>
                    <a:pt x="16028585" y="10767535"/>
                  </a:lnTo>
                  <a:close/>
                </a:path>
                <a:path w="16932910" h="11288395">
                  <a:moveTo>
                    <a:pt x="15958590" y="10717949"/>
                  </a:moveTo>
                  <a:lnTo>
                    <a:pt x="15955541" y="10718621"/>
                  </a:lnTo>
                  <a:lnTo>
                    <a:pt x="15952212" y="10722725"/>
                  </a:lnTo>
                  <a:lnTo>
                    <a:pt x="15952886" y="10725774"/>
                  </a:lnTo>
                  <a:lnTo>
                    <a:pt x="15956990" y="10729103"/>
                  </a:lnTo>
                  <a:lnTo>
                    <a:pt x="15959993" y="10730384"/>
                  </a:lnTo>
                  <a:lnTo>
                    <a:pt x="15962567" y="10729903"/>
                  </a:lnTo>
                  <a:lnTo>
                    <a:pt x="15963755" y="10728043"/>
                  </a:lnTo>
                  <a:lnTo>
                    <a:pt x="15965418" y="10725990"/>
                  </a:lnTo>
                  <a:lnTo>
                    <a:pt x="15964747" y="10722942"/>
                  </a:lnTo>
                  <a:lnTo>
                    <a:pt x="15958590" y="10717949"/>
                  </a:lnTo>
                  <a:close/>
                </a:path>
                <a:path w="16932910" h="11288395">
                  <a:moveTo>
                    <a:pt x="15888882" y="10667696"/>
                  </a:moveTo>
                  <a:lnTo>
                    <a:pt x="15885974" y="10668033"/>
                  </a:lnTo>
                  <a:lnTo>
                    <a:pt x="15884310" y="10670086"/>
                  </a:lnTo>
                  <a:lnTo>
                    <a:pt x="15882980" y="10672280"/>
                  </a:lnTo>
                  <a:lnTo>
                    <a:pt x="15883318" y="10675187"/>
                  </a:lnTo>
                  <a:lnTo>
                    <a:pt x="15887423" y="10678516"/>
                  </a:lnTo>
                  <a:lnTo>
                    <a:pt x="15890426" y="10679797"/>
                  </a:lnTo>
                  <a:lnTo>
                    <a:pt x="15892998" y="10679316"/>
                  </a:lnTo>
                  <a:lnTo>
                    <a:pt x="15894187" y="10677455"/>
                  </a:lnTo>
                  <a:lnTo>
                    <a:pt x="15895518" y="10675261"/>
                  </a:lnTo>
                  <a:lnTo>
                    <a:pt x="15895180" y="10672355"/>
                  </a:lnTo>
                  <a:lnTo>
                    <a:pt x="15891077" y="10669027"/>
                  </a:lnTo>
                  <a:lnTo>
                    <a:pt x="15888882" y="10667696"/>
                  </a:lnTo>
                  <a:close/>
                </a:path>
                <a:path w="16932910" h="11288395">
                  <a:moveTo>
                    <a:pt x="15820217" y="10615915"/>
                  </a:moveTo>
                  <a:lnTo>
                    <a:pt x="15817311" y="10616254"/>
                  </a:lnTo>
                  <a:lnTo>
                    <a:pt x="15815646" y="10618306"/>
                  </a:lnTo>
                  <a:lnTo>
                    <a:pt x="15814316" y="10620500"/>
                  </a:lnTo>
                  <a:lnTo>
                    <a:pt x="15814653" y="10623406"/>
                  </a:lnTo>
                  <a:lnTo>
                    <a:pt x="15818758" y="10626735"/>
                  </a:lnTo>
                  <a:lnTo>
                    <a:pt x="15821763" y="10628017"/>
                  </a:lnTo>
                  <a:lnTo>
                    <a:pt x="15824002" y="10627394"/>
                  </a:lnTo>
                  <a:lnTo>
                    <a:pt x="15825525" y="10625676"/>
                  </a:lnTo>
                  <a:lnTo>
                    <a:pt x="15826855" y="10623482"/>
                  </a:lnTo>
                  <a:lnTo>
                    <a:pt x="15826515" y="10620575"/>
                  </a:lnTo>
                  <a:lnTo>
                    <a:pt x="15822412" y="10617246"/>
                  </a:lnTo>
                  <a:lnTo>
                    <a:pt x="15820217" y="10615915"/>
                  </a:lnTo>
                  <a:close/>
                </a:path>
                <a:path w="16932910" h="11288395">
                  <a:moveTo>
                    <a:pt x="15752173" y="10563610"/>
                  </a:moveTo>
                  <a:lnTo>
                    <a:pt x="15749267" y="10563949"/>
                  </a:lnTo>
                  <a:lnTo>
                    <a:pt x="15745938" y="10568052"/>
                  </a:lnTo>
                  <a:lnTo>
                    <a:pt x="15746276" y="10570958"/>
                  </a:lnTo>
                  <a:lnTo>
                    <a:pt x="15750380" y="10574288"/>
                  </a:lnTo>
                  <a:lnTo>
                    <a:pt x="15751382" y="10574715"/>
                  </a:lnTo>
                  <a:lnTo>
                    <a:pt x="15751240" y="10575049"/>
                  </a:lnTo>
                  <a:lnTo>
                    <a:pt x="15753243" y="10575904"/>
                  </a:lnTo>
                  <a:lnTo>
                    <a:pt x="15755482" y="10575280"/>
                  </a:lnTo>
                  <a:lnTo>
                    <a:pt x="15757004" y="10573562"/>
                  </a:lnTo>
                  <a:lnTo>
                    <a:pt x="15758668" y="10571510"/>
                  </a:lnTo>
                  <a:lnTo>
                    <a:pt x="15758329" y="10568603"/>
                  </a:lnTo>
                  <a:lnTo>
                    <a:pt x="15752173" y="10563610"/>
                  </a:lnTo>
                  <a:close/>
                </a:path>
                <a:path w="16932910" h="11288395">
                  <a:moveTo>
                    <a:pt x="15684222" y="10510161"/>
                  </a:moveTo>
                  <a:lnTo>
                    <a:pt x="15681314" y="10510499"/>
                  </a:lnTo>
                  <a:lnTo>
                    <a:pt x="15677985" y="10514602"/>
                  </a:lnTo>
                  <a:lnTo>
                    <a:pt x="15678325" y="10517509"/>
                  </a:lnTo>
                  <a:lnTo>
                    <a:pt x="15682429" y="10520838"/>
                  </a:lnTo>
                  <a:lnTo>
                    <a:pt x="15683763" y="10521408"/>
                  </a:lnTo>
                  <a:lnTo>
                    <a:pt x="15683287" y="10521599"/>
                  </a:lnTo>
                  <a:lnTo>
                    <a:pt x="15685290" y="10522454"/>
                  </a:lnTo>
                  <a:lnTo>
                    <a:pt x="15687529" y="10521831"/>
                  </a:lnTo>
                  <a:lnTo>
                    <a:pt x="15689051" y="10520112"/>
                  </a:lnTo>
                  <a:lnTo>
                    <a:pt x="15690715" y="10518060"/>
                  </a:lnTo>
                  <a:lnTo>
                    <a:pt x="15690378" y="10515155"/>
                  </a:lnTo>
                  <a:lnTo>
                    <a:pt x="15684222" y="10510161"/>
                  </a:lnTo>
                  <a:close/>
                </a:path>
                <a:path w="16932910" h="11288395">
                  <a:moveTo>
                    <a:pt x="15617364" y="10455995"/>
                  </a:moveTo>
                  <a:lnTo>
                    <a:pt x="15614458" y="10456333"/>
                  </a:lnTo>
                  <a:lnTo>
                    <a:pt x="15611130" y="10460438"/>
                  </a:lnTo>
                  <a:lnTo>
                    <a:pt x="15611469" y="10463344"/>
                  </a:lnTo>
                  <a:lnTo>
                    <a:pt x="15615572" y="10466672"/>
                  </a:lnTo>
                  <a:lnTo>
                    <a:pt x="15618577" y="10467954"/>
                  </a:lnTo>
                  <a:lnTo>
                    <a:pt x="15620673" y="10467665"/>
                  </a:lnTo>
                  <a:lnTo>
                    <a:pt x="15622196" y="10465947"/>
                  </a:lnTo>
                  <a:lnTo>
                    <a:pt x="15623860" y="10463895"/>
                  </a:lnTo>
                  <a:lnTo>
                    <a:pt x="15623520" y="10460988"/>
                  </a:lnTo>
                  <a:lnTo>
                    <a:pt x="15617364" y="10455995"/>
                  </a:lnTo>
                  <a:close/>
                </a:path>
                <a:path w="16932910" h="11288395">
                  <a:moveTo>
                    <a:pt x="15551128" y="10401304"/>
                  </a:moveTo>
                  <a:lnTo>
                    <a:pt x="15548220" y="10401642"/>
                  </a:lnTo>
                  <a:lnTo>
                    <a:pt x="15544891" y="10405746"/>
                  </a:lnTo>
                  <a:lnTo>
                    <a:pt x="15545231" y="10408653"/>
                  </a:lnTo>
                  <a:lnTo>
                    <a:pt x="15549335" y="10411982"/>
                  </a:lnTo>
                  <a:lnTo>
                    <a:pt x="15552339" y="10413263"/>
                  </a:lnTo>
                  <a:lnTo>
                    <a:pt x="15554435" y="10412974"/>
                  </a:lnTo>
                  <a:lnTo>
                    <a:pt x="15555956" y="10411255"/>
                  </a:lnTo>
                  <a:lnTo>
                    <a:pt x="15557621" y="10409203"/>
                  </a:lnTo>
                  <a:lnTo>
                    <a:pt x="15557284" y="10406298"/>
                  </a:lnTo>
                  <a:lnTo>
                    <a:pt x="15551128" y="10401304"/>
                  </a:lnTo>
                  <a:close/>
                </a:path>
                <a:path w="16932910" h="11288395">
                  <a:moveTo>
                    <a:pt x="15485792" y="10345420"/>
                  </a:moveTo>
                  <a:lnTo>
                    <a:pt x="15482553" y="10345616"/>
                  </a:lnTo>
                  <a:lnTo>
                    <a:pt x="15479225" y="10349721"/>
                  </a:lnTo>
                  <a:lnTo>
                    <a:pt x="15479419" y="10352960"/>
                  </a:lnTo>
                  <a:lnTo>
                    <a:pt x="15483524" y="10356289"/>
                  </a:lnTo>
                  <a:lnTo>
                    <a:pt x="15486862" y="10357713"/>
                  </a:lnTo>
                  <a:lnTo>
                    <a:pt x="15488957" y="10357423"/>
                  </a:lnTo>
                  <a:lnTo>
                    <a:pt x="15490479" y="10355705"/>
                  </a:lnTo>
                  <a:lnTo>
                    <a:pt x="15492144" y="10353653"/>
                  </a:lnTo>
                  <a:lnTo>
                    <a:pt x="15491948" y="10350414"/>
                  </a:lnTo>
                  <a:lnTo>
                    <a:pt x="15485792" y="10345420"/>
                  </a:lnTo>
                  <a:close/>
                </a:path>
                <a:path w="16932910" h="11288395">
                  <a:moveTo>
                    <a:pt x="15421411" y="10289153"/>
                  </a:moveTo>
                  <a:lnTo>
                    <a:pt x="15418169" y="10289349"/>
                  </a:lnTo>
                  <a:lnTo>
                    <a:pt x="15416505" y="10291401"/>
                  </a:lnTo>
                  <a:lnTo>
                    <a:pt x="15414506" y="10293310"/>
                  </a:lnTo>
                  <a:lnTo>
                    <a:pt x="15414704" y="10296551"/>
                  </a:lnTo>
                  <a:lnTo>
                    <a:pt x="15418808" y="10299880"/>
                  </a:lnTo>
                  <a:lnTo>
                    <a:pt x="15420142" y="10300449"/>
                  </a:lnTo>
                  <a:lnTo>
                    <a:pt x="15420000" y="10300783"/>
                  </a:lnTo>
                  <a:lnTo>
                    <a:pt x="15422003" y="10301637"/>
                  </a:lnTo>
                  <a:lnTo>
                    <a:pt x="15424100" y="10301348"/>
                  </a:lnTo>
                  <a:lnTo>
                    <a:pt x="15425621" y="10299629"/>
                  </a:lnTo>
                  <a:lnTo>
                    <a:pt x="15427619" y="10297720"/>
                  </a:lnTo>
                  <a:lnTo>
                    <a:pt x="15427425" y="10294481"/>
                  </a:lnTo>
                  <a:lnTo>
                    <a:pt x="15423320" y="10291151"/>
                  </a:lnTo>
                  <a:lnTo>
                    <a:pt x="15421411" y="10289153"/>
                  </a:lnTo>
                  <a:close/>
                </a:path>
                <a:path w="16932910" h="11288395">
                  <a:moveTo>
                    <a:pt x="15356980" y="10232076"/>
                  </a:moveTo>
                  <a:lnTo>
                    <a:pt x="15353738" y="10232272"/>
                  </a:lnTo>
                  <a:lnTo>
                    <a:pt x="15352074" y="10234324"/>
                  </a:lnTo>
                  <a:lnTo>
                    <a:pt x="15350075" y="10236233"/>
                  </a:lnTo>
                  <a:lnTo>
                    <a:pt x="15350273" y="10239474"/>
                  </a:lnTo>
                  <a:lnTo>
                    <a:pt x="15354376" y="10242803"/>
                  </a:lnTo>
                  <a:lnTo>
                    <a:pt x="15355711" y="10243372"/>
                  </a:lnTo>
                  <a:lnTo>
                    <a:pt x="15355902" y="10243848"/>
                  </a:lnTo>
                  <a:lnTo>
                    <a:pt x="15357572" y="10244560"/>
                  </a:lnTo>
                  <a:lnTo>
                    <a:pt x="15359811" y="10243937"/>
                  </a:lnTo>
                  <a:lnTo>
                    <a:pt x="15361191" y="10242553"/>
                  </a:lnTo>
                  <a:lnTo>
                    <a:pt x="15363188" y="10240643"/>
                  </a:lnTo>
                  <a:lnTo>
                    <a:pt x="15362994" y="10237404"/>
                  </a:lnTo>
                  <a:lnTo>
                    <a:pt x="15358889" y="10234074"/>
                  </a:lnTo>
                  <a:lnTo>
                    <a:pt x="15356980" y="10232076"/>
                  </a:lnTo>
                  <a:close/>
                </a:path>
                <a:path w="16932910" h="11288395">
                  <a:moveTo>
                    <a:pt x="15293168" y="10174474"/>
                  </a:moveTo>
                  <a:lnTo>
                    <a:pt x="15290068" y="10174336"/>
                  </a:lnTo>
                  <a:lnTo>
                    <a:pt x="15286740" y="10178440"/>
                  </a:lnTo>
                  <a:lnTo>
                    <a:pt x="15286603" y="10181538"/>
                  </a:lnTo>
                  <a:lnTo>
                    <a:pt x="15290706" y="10184867"/>
                  </a:lnTo>
                  <a:lnTo>
                    <a:pt x="15292041" y="10185436"/>
                  </a:lnTo>
                  <a:lnTo>
                    <a:pt x="15292233" y="10185913"/>
                  </a:lnTo>
                  <a:lnTo>
                    <a:pt x="15293902" y="10186625"/>
                  </a:lnTo>
                  <a:lnTo>
                    <a:pt x="15296141" y="10186001"/>
                  </a:lnTo>
                  <a:lnTo>
                    <a:pt x="15297520" y="10184617"/>
                  </a:lnTo>
                  <a:lnTo>
                    <a:pt x="15299185" y="10182565"/>
                  </a:lnTo>
                  <a:lnTo>
                    <a:pt x="15299321" y="10179467"/>
                  </a:lnTo>
                  <a:lnTo>
                    <a:pt x="15293168" y="10174474"/>
                  </a:lnTo>
                  <a:close/>
                </a:path>
                <a:path w="16932910" h="11288395">
                  <a:moveTo>
                    <a:pt x="15229923" y="10115536"/>
                  </a:moveTo>
                  <a:lnTo>
                    <a:pt x="15226826" y="10115399"/>
                  </a:lnTo>
                  <a:lnTo>
                    <a:pt x="15223497" y="10119503"/>
                  </a:lnTo>
                  <a:lnTo>
                    <a:pt x="15223360" y="10122601"/>
                  </a:lnTo>
                  <a:lnTo>
                    <a:pt x="15225412" y="10124265"/>
                  </a:lnTo>
                  <a:lnTo>
                    <a:pt x="15227322" y="10126264"/>
                  </a:lnTo>
                  <a:lnTo>
                    <a:pt x="15228657" y="10126833"/>
                  </a:lnTo>
                  <a:lnTo>
                    <a:pt x="15228848" y="10127309"/>
                  </a:lnTo>
                  <a:lnTo>
                    <a:pt x="15230518" y="10128021"/>
                  </a:lnTo>
                  <a:lnTo>
                    <a:pt x="15232755" y="10127398"/>
                  </a:lnTo>
                  <a:lnTo>
                    <a:pt x="15234135" y="10126013"/>
                  </a:lnTo>
                  <a:lnTo>
                    <a:pt x="15235800" y="10123961"/>
                  </a:lnTo>
                  <a:lnTo>
                    <a:pt x="15235937" y="10120864"/>
                  </a:lnTo>
                  <a:lnTo>
                    <a:pt x="15233885" y="10119199"/>
                  </a:lnTo>
                  <a:lnTo>
                    <a:pt x="15231975" y="10117200"/>
                  </a:lnTo>
                  <a:lnTo>
                    <a:pt x="15229923" y="10115536"/>
                  </a:lnTo>
                  <a:close/>
                </a:path>
                <a:path w="16932910" h="11288395">
                  <a:moveTo>
                    <a:pt x="15167157" y="10056407"/>
                  </a:moveTo>
                  <a:lnTo>
                    <a:pt x="15164394" y="10056412"/>
                  </a:lnTo>
                  <a:lnTo>
                    <a:pt x="15162395" y="10058322"/>
                  </a:lnTo>
                  <a:lnTo>
                    <a:pt x="15160731" y="10060374"/>
                  </a:lnTo>
                  <a:lnTo>
                    <a:pt x="15160737" y="10063138"/>
                  </a:lnTo>
                  <a:lnTo>
                    <a:pt x="15164553" y="10067133"/>
                  </a:lnTo>
                  <a:lnTo>
                    <a:pt x="15166225" y="10067846"/>
                  </a:lnTo>
                  <a:lnTo>
                    <a:pt x="15166082" y="10068181"/>
                  </a:lnTo>
                  <a:lnTo>
                    <a:pt x="15167751" y="10068893"/>
                  </a:lnTo>
                  <a:lnTo>
                    <a:pt x="15169990" y="10068269"/>
                  </a:lnTo>
                  <a:lnTo>
                    <a:pt x="15171370" y="10066885"/>
                  </a:lnTo>
                  <a:lnTo>
                    <a:pt x="15173034" y="10064833"/>
                  </a:lnTo>
                  <a:lnTo>
                    <a:pt x="15173028" y="10062068"/>
                  </a:lnTo>
                  <a:lnTo>
                    <a:pt x="15169209" y="10058072"/>
                  </a:lnTo>
                  <a:lnTo>
                    <a:pt x="15167157" y="10056407"/>
                  </a:lnTo>
                  <a:close/>
                </a:path>
                <a:path w="16932910" h="11288395">
                  <a:moveTo>
                    <a:pt x="15105010" y="9996754"/>
                  </a:moveTo>
                  <a:lnTo>
                    <a:pt x="15102244" y="9996758"/>
                  </a:lnTo>
                  <a:lnTo>
                    <a:pt x="15100246" y="9998667"/>
                  </a:lnTo>
                  <a:lnTo>
                    <a:pt x="15098581" y="10000719"/>
                  </a:lnTo>
                  <a:lnTo>
                    <a:pt x="15098587" y="10003484"/>
                  </a:lnTo>
                  <a:lnTo>
                    <a:pt x="15102407" y="10007480"/>
                  </a:lnTo>
                  <a:lnTo>
                    <a:pt x="15105744" y="10008904"/>
                  </a:lnTo>
                  <a:lnTo>
                    <a:pt x="15107841" y="10008615"/>
                  </a:lnTo>
                  <a:lnTo>
                    <a:pt x="15109221" y="10007230"/>
                  </a:lnTo>
                  <a:lnTo>
                    <a:pt x="15110885" y="10005178"/>
                  </a:lnTo>
                  <a:lnTo>
                    <a:pt x="15110879" y="10002414"/>
                  </a:lnTo>
                  <a:lnTo>
                    <a:pt x="15107063" y="9998418"/>
                  </a:lnTo>
                  <a:lnTo>
                    <a:pt x="15105010" y="9996754"/>
                  </a:lnTo>
                  <a:close/>
                </a:path>
                <a:path w="16932910" h="11288395">
                  <a:moveTo>
                    <a:pt x="15044149" y="9936859"/>
                  </a:moveTo>
                  <a:lnTo>
                    <a:pt x="15041383" y="9936863"/>
                  </a:lnTo>
                  <a:lnTo>
                    <a:pt x="15037386" y="9940682"/>
                  </a:lnTo>
                  <a:lnTo>
                    <a:pt x="15037391" y="9943446"/>
                  </a:lnTo>
                  <a:lnTo>
                    <a:pt x="15041211" y="9947443"/>
                  </a:lnTo>
                  <a:lnTo>
                    <a:pt x="15042879" y="9948155"/>
                  </a:lnTo>
                  <a:lnTo>
                    <a:pt x="15042737" y="9948489"/>
                  </a:lnTo>
                  <a:lnTo>
                    <a:pt x="15044406" y="9949201"/>
                  </a:lnTo>
                  <a:lnTo>
                    <a:pt x="15046502" y="9948911"/>
                  </a:lnTo>
                  <a:lnTo>
                    <a:pt x="15047882" y="9947527"/>
                  </a:lnTo>
                  <a:lnTo>
                    <a:pt x="15049880" y="9945617"/>
                  </a:lnTo>
                  <a:lnTo>
                    <a:pt x="15049878" y="9942854"/>
                  </a:lnTo>
                  <a:lnTo>
                    <a:pt x="15044149" y="9936859"/>
                  </a:lnTo>
                  <a:close/>
                </a:path>
                <a:path w="16932910" h="11288395">
                  <a:moveTo>
                    <a:pt x="14983379" y="9875820"/>
                  </a:moveTo>
                  <a:lnTo>
                    <a:pt x="14980616" y="9875825"/>
                  </a:lnTo>
                  <a:lnTo>
                    <a:pt x="14976619" y="9879644"/>
                  </a:lnTo>
                  <a:lnTo>
                    <a:pt x="14976623" y="9882408"/>
                  </a:lnTo>
                  <a:lnTo>
                    <a:pt x="14980442" y="9886404"/>
                  </a:lnTo>
                  <a:lnTo>
                    <a:pt x="14982112" y="9887117"/>
                  </a:lnTo>
                  <a:lnTo>
                    <a:pt x="14981970" y="9887451"/>
                  </a:lnTo>
                  <a:lnTo>
                    <a:pt x="14983639" y="9888163"/>
                  </a:lnTo>
                  <a:lnTo>
                    <a:pt x="14985736" y="9887874"/>
                  </a:lnTo>
                  <a:lnTo>
                    <a:pt x="14987115" y="9886489"/>
                  </a:lnTo>
                  <a:lnTo>
                    <a:pt x="14989113" y="9884580"/>
                  </a:lnTo>
                  <a:lnTo>
                    <a:pt x="14989108" y="9881816"/>
                  </a:lnTo>
                  <a:lnTo>
                    <a:pt x="14983379" y="9875820"/>
                  </a:lnTo>
                  <a:close/>
                </a:path>
                <a:path w="16932910" h="11288395">
                  <a:moveTo>
                    <a:pt x="14923230" y="9814257"/>
                  </a:moveTo>
                  <a:lnTo>
                    <a:pt x="14920132" y="9814119"/>
                  </a:lnTo>
                  <a:lnTo>
                    <a:pt x="14918134" y="9816029"/>
                  </a:lnTo>
                  <a:lnTo>
                    <a:pt x="14916278" y="9817604"/>
                  </a:lnTo>
                  <a:lnTo>
                    <a:pt x="14916141" y="9820702"/>
                  </a:lnTo>
                  <a:lnTo>
                    <a:pt x="14919960" y="9824698"/>
                  </a:lnTo>
                  <a:lnTo>
                    <a:pt x="14920485" y="9825317"/>
                  </a:lnTo>
                  <a:lnTo>
                    <a:pt x="14923155" y="9826456"/>
                  </a:lnTo>
                  <a:lnTo>
                    <a:pt x="14925252" y="9826167"/>
                  </a:lnTo>
                  <a:lnTo>
                    <a:pt x="14926632" y="9824783"/>
                  </a:lnTo>
                  <a:lnTo>
                    <a:pt x="14928488" y="9823207"/>
                  </a:lnTo>
                  <a:lnTo>
                    <a:pt x="14928625" y="9820109"/>
                  </a:lnTo>
                  <a:lnTo>
                    <a:pt x="14924805" y="9816112"/>
                  </a:lnTo>
                  <a:lnTo>
                    <a:pt x="14923230" y="9814257"/>
                  </a:lnTo>
                  <a:close/>
                </a:path>
                <a:path w="16932910" h="11288395">
                  <a:moveTo>
                    <a:pt x="14863698" y="9752167"/>
                  </a:moveTo>
                  <a:lnTo>
                    <a:pt x="14860601" y="9752030"/>
                  </a:lnTo>
                  <a:lnTo>
                    <a:pt x="14858603" y="9753940"/>
                  </a:lnTo>
                  <a:lnTo>
                    <a:pt x="14856747" y="9755516"/>
                  </a:lnTo>
                  <a:lnTo>
                    <a:pt x="14856610" y="9758613"/>
                  </a:lnTo>
                  <a:lnTo>
                    <a:pt x="14860427" y="9762609"/>
                  </a:lnTo>
                  <a:lnTo>
                    <a:pt x="14860952" y="9763227"/>
                  </a:lnTo>
                  <a:lnTo>
                    <a:pt x="14863624" y="9764367"/>
                  </a:lnTo>
                  <a:lnTo>
                    <a:pt x="14865721" y="9764078"/>
                  </a:lnTo>
                  <a:lnTo>
                    <a:pt x="14867101" y="9762694"/>
                  </a:lnTo>
                  <a:lnTo>
                    <a:pt x="14868957" y="9761118"/>
                  </a:lnTo>
                  <a:lnTo>
                    <a:pt x="14869094" y="9758020"/>
                  </a:lnTo>
                  <a:lnTo>
                    <a:pt x="14865275" y="9754024"/>
                  </a:lnTo>
                  <a:lnTo>
                    <a:pt x="14863698" y="9752167"/>
                  </a:lnTo>
                  <a:close/>
                </a:path>
                <a:path w="16932910" h="11288395">
                  <a:moveTo>
                    <a:pt x="14804310" y="9689744"/>
                  </a:moveTo>
                  <a:lnTo>
                    <a:pt x="14801213" y="9689607"/>
                  </a:lnTo>
                  <a:lnTo>
                    <a:pt x="14799215" y="9691517"/>
                  </a:lnTo>
                  <a:lnTo>
                    <a:pt x="14797359" y="9693093"/>
                  </a:lnTo>
                  <a:lnTo>
                    <a:pt x="14797219" y="9696190"/>
                  </a:lnTo>
                  <a:lnTo>
                    <a:pt x="14801038" y="9700186"/>
                  </a:lnTo>
                  <a:lnTo>
                    <a:pt x="14801230" y="9700662"/>
                  </a:lnTo>
                  <a:lnTo>
                    <a:pt x="14804234" y="9701944"/>
                  </a:lnTo>
                  <a:lnTo>
                    <a:pt x="14806332" y="9701656"/>
                  </a:lnTo>
                  <a:lnTo>
                    <a:pt x="14807712" y="9700271"/>
                  </a:lnTo>
                  <a:lnTo>
                    <a:pt x="14809567" y="9698695"/>
                  </a:lnTo>
                  <a:lnTo>
                    <a:pt x="14809705" y="9695597"/>
                  </a:lnTo>
                  <a:lnTo>
                    <a:pt x="14805886" y="9691600"/>
                  </a:lnTo>
                  <a:lnTo>
                    <a:pt x="14804310" y="9689744"/>
                  </a:lnTo>
                  <a:close/>
                </a:path>
                <a:path w="16932910" h="11288395">
                  <a:moveTo>
                    <a:pt x="14745873" y="9626939"/>
                  </a:moveTo>
                  <a:lnTo>
                    <a:pt x="14742775" y="9626801"/>
                  </a:lnTo>
                  <a:lnTo>
                    <a:pt x="14740777" y="9628710"/>
                  </a:lnTo>
                  <a:lnTo>
                    <a:pt x="14738921" y="9630286"/>
                  </a:lnTo>
                  <a:lnTo>
                    <a:pt x="14738783" y="9633384"/>
                  </a:lnTo>
                  <a:lnTo>
                    <a:pt x="14742603" y="9637382"/>
                  </a:lnTo>
                  <a:lnTo>
                    <a:pt x="14742795" y="9637858"/>
                  </a:lnTo>
                  <a:lnTo>
                    <a:pt x="14745798" y="9639139"/>
                  </a:lnTo>
                  <a:lnTo>
                    <a:pt x="14747894" y="9638849"/>
                  </a:lnTo>
                  <a:lnTo>
                    <a:pt x="14749274" y="9637465"/>
                  </a:lnTo>
                  <a:lnTo>
                    <a:pt x="14751130" y="9635889"/>
                  </a:lnTo>
                  <a:lnTo>
                    <a:pt x="14751268" y="9632791"/>
                  </a:lnTo>
                  <a:lnTo>
                    <a:pt x="14747449" y="9628795"/>
                  </a:lnTo>
                  <a:lnTo>
                    <a:pt x="14745873" y="9626939"/>
                  </a:lnTo>
                  <a:close/>
                </a:path>
                <a:path w="16932910" h="11288395">
                  <a:moveTo>
                    <a:pt x="14687388" y="9563324"/>
                  </a:moveTo>
                  <a:lnTo>
                    <a:pt x="14684291" y="9563186"/>
                  </a:lnTo>
                  <a:lnTo>
                    <a:pt x="14682292" y="9565095"/>
                  </a:lnTo>
                  <a:lnTo>
                    <a:pt x="14680436" y="9566671"/>
                  </a:lnTo>
                  <a:lnTo>
                    <a:pt x="14680299" y="9569768"/>
                  </a:lnTo>
                  <a:lnTo>
                    <a:pt x="14684119" y="9573766"/>
                  </a:lnTo>
                  <a:lnTo>
                    <a:pt x="14684645" y="9574385"/>
                  </a:lnTo>
                  <a:lnTo>
                    <a:pt x="14686980" y="9575381"/>
                  </a:lnTo>
                  <a:lnTo>
                    <a:pt x="14689076" y="9575091"/>
                  </a:lnTo>
                  <a:lnTo>
                    <a:pt x="14690455" y="9573707"/>
                  </a:lnTo>
                  <a:lnTo>
                    <a:pt x="14692645" y="9572274"/>
                  </a:lnTo>
                  <a:lnTo>
                    <a:pt x="14692783" y="9569176"/>
                  </a:lnTo>
                  <a:lnTo>
                    <a:pt x="14688964" y="9565179"/>
                  </a:lnTo>
                  <a:lnTo>
                    <a:pt x="14687388" y="9563324"/>
                  </a:lnTo>
                  <a:close/>
                </a:path>
                <a:path w="16932910" h="11288395">
                  <a:moveTo>
                    <a:pt x="14629712" y="9499658"/>
                  </a:moveTo>
                  <a:lnTo>
                    <a:pt x="14626757" y="9499187"/>
                  </a:lnTo>
                  <a:lnTo>
                    <a:pt x="14622760" y="9503006"/>
                  </a:lnTo>
                  <a:lnTo>
                    <a:pt x="14622289" y="9505961"/>
                  </a:lnTo>
                  <a:lnTo>
                    <a:pt x="14626108" y="9509958"/>
                  </a:lnTo>
                  <a:lnTo>
                    <a:pt x="14626633" y="9510577"/>
                  </a:lnTo>
                  <a:lnTo>
                    <a:pt x="14627969" y="9511147"/>
                  </a:lnTo>
                  <a:lnTo>
                    <a:pt x="14627826" y="9511480"/>
                  </a:lnTo>
                  <a:lnTo>
                    <a:pt x="14629496" y="9512192"/>
                  </a:lnTo>
                  <a:lnTo>
                    <a:pt x="14631591" y="9511902"/>
                  </a:lnTo>
                  <a:lnTo>
                    <a:pt x="14632971" y="9510518"/>
                  </a:lnTo>
                  <a:lnTo>
                    <a:pt x="14634970" y="9508608"/>
                  </a:lnTo>
                  <a:lnTo>
                    <a:pt x="14635441" y="9505653"/>
                  </a:lnTo>
                  <a:lnTo>
                    <a:pt x="14629712" y="9499658"/>
                  </a:lnTo>
                  <a:close/>
                </a:path>
                <a:path w="16932910" h="11288395">
                  <a:moveTo>
                    <a:pt x="14572657" y="9435469"/>
                  </a:moveTo>
                  <a:lnTo>
                    <a:pt x="14569700" y="9434997"/>
                  </a:lnTo>
                  <a:lnTo>
                    <a:pt x="14565703" y="9438816"/>
                  </a:lnTo>
                  <a:lnTo>
                    <a:pt x="14565232" y="9441771"/>
                  </a:lnTo>
                  <a:lnTo>
                    <a:pt x="14569051" y="9445767"/>
                  </a:lnTo>
                  <a:lnTo>
                    <a:pt x="14569576" y="9446386"/>
                  </a:lnTo>
                  <a:lnTo>
                    <a:pt x="14570912" y="9446956"/>
                  </a:lnTo>
                  <a:lnTo>
                    <a:pt x="14570769" y="9447290"/>
                  </a:lnTo>
                  <a:lnTo>
                    <a:pt x="14572439" y="9448002"/>
                  </a:lnTo>
                  <a:lnTo>
                    <a:pt x="14574534" y="9447712"/>
                  </a:lnTo>
                  <a:lnTo>
                    <a:pt x="14575914" y="9446328"/>
                  </a:lnTo>
                  <a:lnTo>
                    <a:pt x="14577913" y="9444418"/>
                  </a:lnTo>
                  <a:lnTo>
                    <a:pt x="14578384" y="9441463"/>
                  </a:lnTo>
                  <a:lnTo>
                    <a:pt x="14572657" y="9435469"/>
                  </a:lnTo>
                  <a:close/>
                </a:path>
                <a:path w="16932910" h="11288395">
                  <a:moveTo>
                    <a:pt x="14515885" y="9370611"/>
                  </a:moveTo>
                  <a:lnTo>
                    <a:pt x="14512930" y="9370140"/>
                  </a:lnTo>
                  <a:lnTo>
                    <a:pt x="14508933" y="9373959"/>
                  </a:lnTo>
                  <a:lnTo>
                    <a:pt x="14508462" y="9376914"/>
                  </a:lnTo>
                  <a:lnTo>
                    <a:pt x="14512281" y="9380911"/>
                  </a:lnTo>
                  <a:lnTo>
                    <a:pt x="14512806" y="9381529"/>
                  </a:lnTo>
                  <a:lnTo>
                    <a:pt x="14515811" y="9382811"/>
                  </a:lnTo>
                  <a:lnTo>
                    <a:pt x="14517764" y="9382855"/>
                  </a:lnTo>
                  <a:lnTo>
                    <a:pt x="14519144" y="9381471"/>
                  </a:lnTo>
                  <a:lnTo>
                    <a:pt x="14521142" y="9379562"/>
                  </a:lnTo>
                  <a:lnTo>
                    <a:pt x="14521614" y="9376606"/>
                  </a:lnTo>
                  <a:lnTo>
                    <a:pt x="14515885" y="9370611"/>
                  </a:lnTo>
                  <a:close/>
                </a:path>
                <a:path w="16932910" h="11288395">
                  <a:moveTo>
                    <a:pt x="14459731" y="9305228"/>
                  </a:moveTo>
                  <a:lnTo>
                    <a:pt x="14456776" y="9304757"/>
                  </a:lnTo>
                  <a:lnTo>
                    <a:pt x="14452779" y="9308576"/>
                  </a:lnTo>
                  <a:lnTo>
                    <a:pt x="14452308" y="9311531"/>
                  </a:lnTo>
                  <a:lnTo>
                    <a:pt x="14456128" y="9315528"/>
                  </a:lnTo>
                  <a:lnTo>
                    <a:pt x="14456652" y="9316146"/>
                  </a:lnTo>
                  <a:lnTo>
                    <a:pt x="14459657" y="9317428"/>
                  </a:lnTo>
                  <a:lnTo>
                    <a:pt x="14461611" y="9317472"/>
                  </a:lnTo>
                  <a:lnTo>
                    <a:pt x="14462990" y="9316088"/>
                  </a:lnTo>
                  <a:lnTo>
                    <a:pt x="14464989" y="9314178"/>
                  </a:lnTo>
                  <a:lnTo>
                    <a:pt x="14465460" y="9311223"/>
                  </a:lnTo>
                  <a:lnTo>
                    <a:pt x="14459731" y="9305228"/>
                  </a:lnTo>
                  <a:close/>
                </a:path>
                <a:path w="16932910" h="11288395">
                  <a:moveTo>
                    <a:pt x="14404055" y="9239654"/>
                  </a:moveTo>
                  <a:lnTo>
                    <a:pt x="14401099" y="9239182"/>
                  </a:lnTo>
                  <a:lnTo>
                    <a:pt x="14397103" y="9243002"/>
                  </a:lnTo>
                  <a:lnTo>
                    <a:pt x="14396632" y="9245957"/>
                  </a:lnTo>
                  <a:lnTo>
                    <a:pt x="14400451" y="9249953"/>
                  </a:lnTo>
                  <a:lnTo>
                    <a:pt x="14400977" y="9250573"/>
                  </a:lnTo>
                  <a:lnTo>
                    <a:pt x="14403980" y="9251854"/>
                  </a:lnTo>
                  <a:lnTo>
                    <a:pt x="14405934" y="9251898"/>
                  </a:lnTo>
                  <a:lnTo>
                    <a:pt x="14407314" y="9250513"/>
                  </a:lnTo>
                  <a:lnTo>
                    <a:pt x="14409313" y="9248604"/>
                  </a:lnTo>
                  <a:lnTo>
                    <a:pt x="14409784" y="9245649"/>
                  </a:lnTo>
                  <a:lnTo>
                    <a:pt x="14404055" y="9239654"/>
                  </a:lnTo>
                  <a:close/>
                </a:path>
                <a:path w="16932910" h="11288395">
                  <a:moveTo>
                    <a:pt x="14348854" y="9173888"/>
                  </a:moveTo>
                  <a:lnTo>
                    <a:pt x="14345754" y="9173749"/>
                  </a:lnTo>
                  <a:lnTo>
                    <a:pt x="14343900" y="9175325"/>
                  </a:lnTo>
                  <a:lnTo>
                    <a:pt x="14341901" y="9177235"/>
                  </a:lnTo>
                  <a:lnTo>
                    <a:pt x="14341763" y="9180333"/>
                  </a:lnTo>
                  <a:lnTo>
                    <a:pt x="14343338" y="9182189"/>
                  </a:lnTo>
                  <a:lnTo>
                    <a:pt x="14345249" y="9184187"/>
                  </a:lnTo>
                  <a:lnTo>
                    <a:pt x="14345774" y="9184806"/>
                  </a:lnTo>
                  <a:lnTo>
                    <a:pt x="14348778" y="9186087"/>
                  </a:lnTo>
                  <a:lnTo>
                    <a:pt x="14350732" y="9186132"/>
                  </a:lnTo>
                  <a:lnTo>
                    <a:pt x="14352112" y="9184747"/>
                  </a:lnTo>
                  <a:lnTo>
                    <a:pt x="14354110" y="9182838"/>
                  </a:lnTo>
                  <a:lnTo>
                    <a:pt x="14354248" y="9179740"/>
                  </a:lnTo>
                  <a:lnTo>
                    <a:pt x="14352672" y="9177884"/>
                  </a:lnTo>
                  <a:lnTo>
                    <a:pt x="14348854" y="9173888"/>
                  </a:lnTo>
                  <a:close/>
                </a:path>
                <a:path w="16932910" h="11288395">
                  <a:moveTo>
                    <a:pt x="14294079" y="9107120"/>
                  </a:moveTo>
                  <a:lnTo>
                    <a:pt x="14291124" y="9106649"/>
                  </a:lnTo>
                  <a:lnTo>
                    <a:pt x="14287127" y="9110468"/>
                  </a:lnTo>
                  <a:lnTo>
                    <a:pt x="14286990" y="9113566"/>
                  </a:lnTo>
                  <a:lnTo>
                    <a:pt x="14288566" y="9115421"/>
                  </a:lnTo>
                  <a:lnTo>
                    <a:pt x="14290476" y="9117420"/>
                  </a:lnTo>
                  <a:lnTo>
                    <a:pt x="14290859" y="9118373"/>
                  </a:lnTo>
                  <a:lnTo>
                    <a:pt x="14292193" y="9118942"/>
                  </a:lnTo>
                  <a:lnTo>
                    <a:pt x="14292336" y="9118608"/>
                  </a:lnTo>
                  <a:lnTo>
                    <a:pt x="14294005" y="9119320"/>
                  </a:lnTo>
                  <a:lnTo>
                    <a:pt x="14296102" y="9119031"/>
                  </a:lnTo>
                  <a:lnTo>
                    <a:pt x="14297338" y="9117980"/>
                  </a:lnTo>
                  <a:lnTo>
                    <a:pt x="14299337" y="9116070"/>
                  </a:lnTo>
                  <a:lnTo>
                    <a:pt x="14299475" y="9112973"/>
                  </a:lnTo>
                  <a:lnTo>
                    <a:pt x="14297899" y="9111116"/>
                  </a:lnTo>
                  <a:lnTo>
                    <a:pt x="14294079" y="9107120"/>
                  </a:lnTo>
                  <a:close/>
                </a:path>
                <a:path w="16932910" h="11288395">
                  <a:moveTo>
                    <a:pt x="14240594" y="9040113"/>
                  </a:moveTo>
                  <a:lnTo>
                    <a:pt x="14237494" y="9039975"/>
                  </a:lnTo>
                  <a:lnTo>
                    <a:pt x="14235638" y="9041550"/>
                  </a:lnTo>
                  <a:lnTo>
                    <a:pt x="14233306" y="9043317"/>
                  </a:lnTo>
                  <a:lnTo>
                    <a:pt x="14233169" y="9046416"/>
                  </a:lnTo>
                  <a:lnTo>
                    <a:pt x="14234746" y="9048272"/>
                  </a:lnTo>
                  <a:lnTo>
                    <a:pt x="14236513" y="9050604"/>
                  </a:lnTo>
                  <a:lnTo>
                    <a:pt x="14236897" y="9051557"/>
                  </a:lnTo>
                  <a:lnTo>
                    <a:pt x="14238231" y="9052126"/>
                  </a:lnTo>
                  <a:lnTo>
                    <a:pt x="14238373" y="9051792"/>
                  </a:lnTo>
                  <a:lnTo>
                    <a:pt x="14240043" y="9052504"/>
                  </a:lnTo>
                  <a:lnTo>
                    <a:pt x="14242139" y="9052215"/>
                  </a:lnTo>
                  <a:lnTo>
                    <a:pt x="14243377" y="9051165"/>
                  </a:lnTo>
                  <a:lnTo>
                    <a:pt x="14245708" y="9049397"/>
                  </a:lnTo>
                  <a:lnTo>
                    <a:pt x="14245844" y="9046299"/>
                  </a:lnTo>
                  <a:lnTo>
                    <a:pt x="14244268" y="9044443"/>
                  </a:lnTo>
                  <a:lnTo>
                    <a:pt x="14242360" y="9042445"/>
                  </a:lnTo>
                  <a:lnTo>
                    <a:pt x="14240594" y="9040113"/>
                  </a:lnTo>
                  <a:close/>
                </a:path>
                <a:path w="16932910" h="11288395">
                  <a:moveTo>
                    <a:pt x="14186295" y="8973154"/>
                  </a:moveTo>
                  <a:lnTo>
                    <a:pt x="14183198" y="8973016"/>
                  </a:lnTo>
                  <a:lnTo>
                    <a:pt x="14181342" y="8974592"/>
                  </a:lnTo>
                  <a:lnTo>
                    <a:pt x="14179010" y="8976359"/>
                  </a:lnTo>
                  <a:lnTo>
                    <a:pt x="14178872" y="8979457"/>
                  </a:lnTo>
                  <a:lnTo>
                    <a:pt x="14180447" y="8981312"/>
                  </a:lnTo>
                  <a:lnTo>
                    <a:pt x="14182215" y="8983645"/>
                  </a:lnTo>
                  <a:lnTo>
                    <a:pt x="14182598" y="8984598"/>
                  </a:lnTo>
                  <a:lnTo>
                    <a:pt x="14185601" y="8985879"/>
                  </a:lnTo>
                  <a:lnTo>
                    <a:pt x="14187698" y="8985590"/>
                  </a:lnTo>
                  <a:lnTo>
                    <a:pt x="14188936" y="8984539"/>
                  </a:lnTo>
                  <a:lnTo>
                    <a:pt x="14191268" y="8982772"/>
                  </a:lnTo>
                  <a:lnTo>
                    <a:pt x="14191405" y="8979674"/>
                  </a:lnTo>
                  <a:lnTo>
                    <a:pt x="14189829" y="8977818"/>
                  </a:lnTo>
                  <a:lnTo>
                    <a:pt x="14186295" y="8973154"/>
                  </a:lnTo>
                  <a:close/>
                </a:path>
                <a:path w="16932910" h="11288395">
                  <a:moveTo>
                    <a:pt x="14133284" y="8905955"/>
                  </a:moveTo>
                  <a:lnTo>
                    <a:pt x="14129853" y="8905675"/>
                  </a:lnTo>
                  <a:lnTo>
                    <a:pt x="14127997" y="8907251"/>
                  </a:lnTo>
                  <a:lnTo>
                    <a:pt x="14125808" y="8908684"/>
                  </a:lnTo>
                  <a:lnTo>
                    <a:pt x="14125529" y="8912117"/>
                  </a:lnTo>
                  <a:lnTo>
                    <a:pt x="14127104" y="8913972"/>
                  </a:lnTo>
                  <a:lnTo>
                    <a:pt x="14128871" y="8916304"/>
                  </a:lnTo>
                  <a:lnTo>
                    <a:pt x="14129253" y="8917256"/>
                  </a:lnTo>
                  <a:lnTo>
                    <a:pt x="14132257" y="8918537"/>
                  </a:lnTo>
                  <a:lnTo>
                    <a:pt x="14134356" y="8918249"/>
                  </a:lnTo>
                  <a:lnTo>
                    <a:pt x="14135593" y="8917199"/>
                  </a:lnTo>
                  <a:lnTo>
                    <a:pt x="14137783" y="8915765"/>
                  </a:lnTo>
                  <a:lnTo>
                    <a:pt x="14137919" y="8912667"/>
                  </a:lnTo>
                  <a:lnTo>
                    <a:pt x="14136486" y="8910477"/>
                  </a:lnTo>
                  <a:lnTo>
                    <a:pt x="14134718" y="8908145"/>
                  </a:lnTo>
                  <a:lnTo>
                    <a:pt x="14133284" y="8905955"/>
                  </a:lnTo>
                  <a:close/>
                </a:path>
                <a:path w="16932910" h="11288395">
                  <a:moveTo>
                    <a:pt x="14080226" y="8837946"/>
                  </a:moveTo>
                  <a:lnTo>
                    <a:pt x="14077128" y="8837808"/>
                  </a:lnTo>
                  <a:lnTo>
                    <a:pt x="14072749" y="8840675"/>
                  </a:lnTo>
                  <a:lnTo>
                    <a:pt x="14072610" y="8843773"/>
                  </a:lnTo>
                  <a:lnTo>
                    <a:pt x="14074044" y="8845963"/>
                  </a:lnTo>
                  <a:lnTo>
                    <a:pt x="14075812" y="8848295"/>
                  </a:lnTo>
                  <a:lnTo>
                    <a:pt x="14076195" y="8849248"/>
                  </a:lnTo>
                  <a:lnTo>
                    <a:pt x="14078865" y="8850386"/>
                  </a:lnTo>
                  <a:lnTo>
                    <a:pt x="14080962" y="8850097"/>
                  </a:lnTo>
                  <a:lnTo>
                    <a:pt x="14082198" y="8849046"/>
                  </a:lnTo>
                  <a:lnTo>
                    <a:pt x="14084388" y="8847613"/>
                  </a:lnTo>
                  <a:lnTo>
                    <a:pt x="14084526" y="8844516"/>
                  </a:lnTo>
                  <a:lnTo>
                    <a:pt x="14080226" y="8837946"/>
                  </a:lnTo>
                  <a:close/>
                </a:path>
                <a:path w="16932910" h="11288395">
                  <a:moveTo>
                    <a:pt x="14027642" y="8769746"/>
                  </a:moveTo>
                  <a:lnTo>
                    <a:pt x="14024544" y="8769608"/>
                  </a:lnTo>
                  <a:lnTo>
                    <a:pt x="14020165" y="8772474"/>
                  </a:lnTo>
                  <a:lnTo>
                    <a:pt x="14020026" y="8775572"/>
                  </a:lnTo>
                  <a:lnTo>
                    <a:pt x="14021460" y="8777762"/>
                  </a:lnTo>
                  <a:lnTo>
                    <a:pt x="14023228" y="8780095"/>
                  </a:lnTo>
                  <a:lnTo>
                    <a:pt x="14023611" y="8781047"/>
                  </a:lnTo>
                  <a:lnTo>
                    <a:pt x="14026615" y="8782329"/>
                  </a:lnTo>
                  <a:lnTo>
                    <a:pt x="14028711" y="8782039"/>
                  </a:lnTo>
                  <a:lnTo>
                    <a:pt x="14029948" y="8780988"/>
                  </a:lnTo>
                  <a:lnTo>
                    <a:pt x="14032138" y="8779555"/>
                  </a:lnTo>
                  <a:lnTo>
                    <a:pt x="14032276" y="8776457"/>
                  </a:lnTo>
                  <a:lnTo>
                    <a:pt x="14030843" y="8774267"/>
                  </a:lnTo>
                  <a:lnTo>
                    <a:pt x="14029075" y="8771935"/>
                  </a:lnTo>
                  <a:lnTo>
                    <a:pt x="14027642" y="8769746"/>
                  </a:lnTo>
                  <a:close/>
                </a:path>
                <a:path w="16932910" h="11288395">
                  <a:moveTo>
                    <a:pt x="13975392" y="8701688"/>
                  </a:moveTo>
                  <a:lnTo>
                    <a:pt x="13972294" y="8701550"/>
                  </a:lnTo>
                  <a:lnTo>
                    <a:pt x="13967915" y="8704416"/>
                  </a:lnTo>
                  <a:lnTo>
                    <a:pt x="13967777" y="8707514"/>
                  </a:lnTo>
                  <a:lnTo>
                    <a:pt x="13971360" y="8712988"/>
                  </a:lnTo>
                  <a:lnTo>
                    <a:pt x="13974365" y="8714270"/>
                  </a:lnTo>
                  <a:lnTo>
                    <a:pt x="13976461" y="8713981"/>
                  </a:lnTo>
                  <a:lnTo>
                    <a:pt x="13979554" y="8711354"/>
                  </a:lnTo>
                  <a:lnTo>
                    <a:pt x="13980027" y="8708399"/>
                  </a:lnTo>
                  <a:lnTo>
                    <a:pt x="13978593" y="8706209"/>
                  </a:lnTo>
                  <a:lnTo>
                    <a:pt x="13976825" y="8703877"/>
                  </a:lnTo>
                  <a:lnTo>
                    <a:pt x="13975392" y="8701688"/>
                  </a:lnTo>
                  <a:close/>
                </a:path>
                <a:path w="16932910" h="11288395">
                  <a:moveTo>
                    <a:pt x="13923427" y="8632962"/>
                  </a:moveTo>
                  <a:lnTo>
                    <a:pt x="13920471" y="8632490"/>
                  </a:lnTo>
                  <a:lnTo>
                    <a:pt x="13918283" y="8633923"/>
                  </a:lnTo>
                  <a:lnTo>
                    <a:pt x="13916426" y="8635499"/>
                  </a:lnTo>
                  <a:lnTo>
                    <a:pt x="13915953" y="8638455"/>
                  </a:lnTo>
                  <a:lnTo>
                    <a:pt x="13918821" y="8642834"/>
                  </a:lnTo>
                  <a:lnTo>
                    <a:pt x="13919203" y="8643786"/>
                  </a:lnTo>
                  <a:lnTo>
                    <a:pt x="13922208" y="8645068"/>
                  </a:lnTo>
                  <a:lnTo>
                    <a:pt x="13924304" y="8644778"/>
                  </a:lnTo>
                  <a:lnTo>
                    <a:pt x="13927397" y="8642152"/>
                  </a:lnTo>
                  <a:lnTo>
                    <a:pt x="13927870" y="8639197"/>
                  </a:lnTo>
                  <a:lnTo>
                    <a:pt x="13925002" y="8634816"/>
                  </a:lnTo>
                  <a:lnTo>
                    <a:pt x="13923427" y="8632962"/>
                  </a:lnTo>
                  <a:close/>
                </a:path>
                <a:path w="16932910" h="11288395">
                  <a:moveTo>
                    <a:pt x="13872271" y="8564187"/>
                  </a:moveTo>
                  <a:lnTo>
                    <a:pt x="13869315" y="8563715"/>
                  </a:lnTo>
                  <a:lnTo>
                    <a:pt x="13867125" y="8565149"/>
                  </a:lnTo>
                  <a:lnTo>
                    <a:pt x="13865270" y="8566724"/>
                  </a:lnTo>
                  <a:lnTo>
                    <a:pt x="13864800" y="8569679"/>
                  </a:lnTo>
                  <a:lnTo>
                    <a:pt x="13867666" y="8574059"/>
                  </a:lnTo>
                  <a:lnTo>
                    <a:pt x="13868049" y="8575012"/>
                  </a:lnTo>
                  <a:lnTo>
                    <a:pt x="13871052" y="8576293"/>
                  </a:lnTo>
                  <a:lnTo>
                    <a:pt x="13873150" y="8576004"/>
                  </a:lnTo>
                  <a:lnTo>
                    <a:pt x="13876244" y="8573377"/>
                  </a:lnTo>
                  <a:lnTo>
                    <a:pt x="13876712" y="8570422"/>
                  </a:lnTo>
                  <a:lnTo>
                    <a:pt x="13873846" y="8566042"/>
                  </a:lnTo>
                  <a:lnTo>
                    <a:pt x="13872271" y="8564187"/>
                  </a:lnTo>
                  <a:close/>
                </a:path>
                <a:path w="16932910" h="11288395">
                  <a:moveTo>
                    <a:pt x="13821067" y="8494602"/>
                  </a:moveTo>
                  <a:lnTo>
                    <a:pt x="13818111" y="8494129"/>
                  </a:lnTo>
                  <a:lnTo>
                    <a:pt x="13815922" y="8495563"/>
                  </a:lnTo>
                  <a:lnTo>
                    <a:pt x="13814066" y="8497139"/>
                  </a:lnTo>
                  <a:lnTo>
                    <a:pt x="13813593" y="8500095"/>
                  </a:lnTo>
                  <a:lnTo>
                    <a:pt x="13816461" y="8504474"/>
                  </a:lnTo>
                  <a:lnTo>
                    <a:pt x="13816844" y="8505426"/>
                  </a:lnTo>
                  <a:lnTo>
                    <a:pt x="13818512" y="8506138"/>
                  </a:lnTo>
                  <a:lnTo>
                    <a:pt x="13818655" y="8505804"/>
                  </a:lnTo>
                  <a:lnTo>
                    <a:pt x="13819990" y="8506374"/>
                  </a:lnTo>
                  <a:lnTo>
                    <a:pt x="13821944" y="8506419"/>
                  </a:lnTo>
                  <a:lnTo>
                    <a:pt x="13825037" y="8503792"/>
                  </a:lnTo>
                  <a:lnTo>
                    <a:pt x="13825509" y="8500836"/>
                  </a:lnTo>
                  <a:lnTo>
                    <a:pt x="13822642" y="8496457"/>
                  </a:lnTo>
                  <a:lnTo>
                    <a:pt x="13821067" y="8494602"/>
                  </a:lnTo>
                  <a:close/>
                </a:path>
                <a:path w="16932910" h="11288395">
                  <a:moveTo>
                    <a:pt x="13770532" y="8425302"/>
                  </a:moveTo>
                  <a:lnTo>
                    <a:pt x="13767576" y="8424830"/>
                  </a:lnTo>
                  <a:lnTo>
                    <a:pt x="13765385" y="8426264"/>
                  </a:lnTo>
                  <a:lnTo>
                    <a:pt x="13763531" y="8427839"/>
                  </a:lnTo>
                  <a:lnTo>
                    <a:pt x="13763059" y="8430794"/>
                  </a:lnTo>
                  <a:lnTo>
                    <a:pt x="13765925" y="8435174"/>
                  </a:lnTo>
                  <a:lnTo>
                    <a:pt x="13766308" y="8436126"/>
                  </a:lnTo>
                  <a:lnTo>
                    <a:pt x="13767977" y="8436838"/>
                  </a:lnTo>
                  <a:lnTo>
                    <a:pt x="13767786" y="8436362"/>
                  </a:lnTo>
                  <a:lnTo>
                    <a:pt x="13769121" y="8436932"/>
                  </a:lnTo>
                  <a:lnTo>
                    <a:pt x="13771074" y="8436976"/>
                  </a:lnTo>
                  <a:lnTo>
                    <a:pt x="13772312" y="8435925"/>
                  </a:lnTo>
                  <a:lnTo>
                    <a:pt x="13774502" y="8434492"/>
                  </a:lnTo>
                  <a:lnTo>
                    <a:pt x="13774973" y="8431538"/>
                  </a:lnTo>
                  <a:lnTo>
                    <a:pt x="13772107" y="8427158"/>
                  </a:lnTo>
                  <a:lnTo>
                    <a:pt x="13770532" y="8425302"/>
                  </a:lnTo>
                  <a:close/>
                </a:path>
                <a:path w="16932910" h="11288395">
                  <a:moveTo>
                    <a:pt x="13720613" y="8355476"/>
                  </a:moveTo>
                  <a:lnTo>
                    <a:pt x="13717657" y="8355004"/>
                  </a:lnTo>
                  <a:lnTo>
                    <a:pt x="13713278" y="8357871"/>
                  </a:lnTo>
                  <a:lnTo>
                    <a:pt x="13712805" y="8360827"/>
                  </a:lnTo>
                  <a:lnTo>
                    <a:pt x="13715672" y="8365206"/>
                  </a:lnTo>
                  <a:lnTo>
                    <a:pt x="13716055" y="8366159"/>
                  </a:lnTo>
                  <a:lnTo>
                    <a:pt x="13719057" y="8367440"/>
                  </a:lnTo>
                  <a:lnTo>
                    <a:pt x="13721010" y="8367483"/>
                  </a:lnTo>
                  <a:lnTo>
                    <a:pt x="13722250" y="8366434"/>
                  </a:lnTo>
                  <a:lnTo>
                    <a:pt x="13724440" y="8365000"/>
                  </a:lnTo>
                  <a:lnTo>
                    <a:pt x="13724913" y="8362045"/>
                  </a:lnTo>
                  <a:lnTo>
                    <a:pt x="13720613" y="8355476"/>
                  </a:lnTo>
                  <a:close/>
                </a:path>
                <a:path w="16932910" h="11288395">
                  <a:moveTo>
                    <a:pt x="13670837" y="8285316"/>
                  </a:moveTo>
                  <a:lnTo>
                    <a:pt x="13667882" y="8284845"/>
                  </a:lnTo>
                  <a:lnTo>
                    <a:pt x="13663502" y="8287712"/>
                  </a:lnTo>
                  <a:lnTo>
                    <a:pt x="13663032" y="8290668"/>
                  </a:lnTo>
                  <a:lnTo>
                    <a:pt x="13665898" y="8295046"/>
                  </a:lnTo>
                  <a:lnTo>
                    <a:pt x="13666281" y="8295999"/>
                  </a:lnTo>
                  <a:lnTo>
                    <a:pt x="13669286" y="8297281"/>
                  </a:lnTo>
                  <a:lnTo>
                    <a:pt x="13670905" y="8297182"/>
                  </a:lnTo>
                  <a:lnTo>
                    <a:pt x="13672477" y="8296274"/>
                  </a:lnTo>
                  <a:lnTo>
                    <a:pt x="13674667" y="8294841"/>
                  </a:lnTo>
                  <a:lnTo>
                    <a:pt x="13675136" y="8291886"/>
                  </a:lnTo>
                  <a:lnTo>
                    <a:pt x="13670837" y="8285316"/>
                  </a:lnTo>
                  <a:close/>
                </a:path>
                <a:path w="16932910" h="11288395">
                  <a:moveTo>
                    <a:pt x="13621681" y="8214633"/>
                  </a:moveTo>
                  <a:lnTo>
                    <a:pt x="13618724" y="8214161"/>
                  </a:lnTo>
                  <a:lnTo>
                    <a:pt x="13614345" y="8217028"/>
                  </a:lnTo>
                  <a:lnTo>
                    <a:pt x="13613875" y="8219983"/>
                  </a:lnTo>
                  <a:lnTo>
                    <a:pt x="13616741" y="8224363"/>
                  </a:lnTo>
                  <a:lnTo>
                    <a:pt x="13617124" y="8225315"/>
                  </a:lnTo>
                  <a:lnTo>
                    <a:pt x="13620128" y="8226597"/>
                  </a:lnTo>
                  <a:lnTo>
                    <a:pt x="13621749" y="8226499"/>
                  </a:lnTo>
                  <a:lnTo>
                    <a:pt x="13623319" y="8225590"/>
                  </a:lnTo>
                  <a:lnTo>
                    <a:pt x="13625509" y="8224156"/>
                  </a:lnTo>
                  <a:lnTo>
                    <a:pt x="13625981" y="8221202"/>
                  </a:lnTo>
                  <a:lnTo>
                    <a:pt x="13621681" y="8214633"/>
                  </a:lnTo>
                  <a:close/>
                </a:path>
                <a:path w="16932910" h="11288395">
                  <a:moveTo>
                    <a:pt x="13573475" y="8143564"/>
                  </a:moveTo>
                  <a:lnTo>
                    <a:pt x="13570520" y="8143093"/>
                  </a:lnTo>
                  <a:lnTo>
                    <a:pt x="13566140" y="8145959"/>
                  </a:lnTo>
                  <a:lnTo>
                    <a:pt x="13565670" y="8148916"/>
                  </a:lnTo>
                  <a:lnTo>
                    <a:pt x="13568538" y="8153297"/>
                  </a:lnTo>
                  <a:lnTo>
                    <a:pt x="13568919" y="8154247"/>
                  </a:lnTo>
                  <a:lnTo>
                    <a:pt x="13571924" y="8155529"/>
                  </a:lnTo>
                  <a:lnTo>
                    <a:pt x="13573544" y="8155432"/>
                  </a:lnTo>
                  <a:lnTo>
                    <a:pt x="13575115" y="8154523"/>
                  </a:lnTo>
                  <a:lnTo>
                    <a:pt x="13577305" y="8153090"/>
                  </a:lnTo>
                  <a:lnTo>
                    <a:pt x="13577775" y="8150133"/>
                  </a:lnTo>
                  <a:lnTo>
                    <a:pt x="13573475" y="8143564"/>
                  </a:lnTo>
                  <a:close/>
                </a:path>
                <a:path w="16932910" h="11288395">
                  <a:moveTo>
                    <a:pt x="13525556" y="8071829"/>
                  </a:moveTo>
                  <a:lnTo>
                    <a:pt x="13522601" y="8071358"/>
                  </a:lnTo>
                  <a:lnTo>
                    <a:pt x="13518221" y="8074225"/>
                  </a:lnTo>
                  <a:lnTo>
                    <a:pt x="13517750" y="8077180"/>
                  </a:lnTo>
                  <a:lnTo>
                    <a:pt x="13520617" y="8081560"/>
                  </a:lnTo>
                  <a:lnTo>
                    <a:pt x="13520999" y="8082512"/>
                  </a:lnTo>
                  <a:lnTo>
                    <a:pt x="13524002" y="8083793"/>
                  </a:lnTo>
                  <a:lnTo>
                    <a:pt x="13525624" y="8083696"/>
                  </a:lnTo>
                  <a:lnTo>
                    <a:pt x="13527195" y="8082787"/>
                  </a:lnTo>
                  <a:lnTo>
                    <a:pt x="13529384" y="8081355"/>
                  </a:lnTo>
                  <a:lnTo>
                    <a:pt x="13529856" y="8078399"/>
                  </a:lnTo>
                  <a:lnTo>
                    <a:pt x="13525556" y="8071829"/>
                  </a:lnTo>
                  <a:close/>
                </a:path>
                <a:path w="16932910" h="11288395">
                  <a:moveTo>
                    <a:pt x="13478447" y="8000046"/>
                  </a:moveTo>
                  <a:lnTo>
                    <a:pt x="13475491" y="7999574"/>
                  </a:lnTo>
                  <a:lnTo>
                    <a:pt x="13471112" y="8002442"/>
                  </a:lnTo>
                  <a:lnTo>
                    <a:pt x="13470641" y="8005397"/>
                  </a:lnTo>
                  <a:lnTo>
                    <a:pt x="13473507" y="8009775"/>
                  </a:lnTo>
                  <a:lnTo>
                    <a:pt x="13473890" y="8010728"/>
                  </a:lnTo>
                  <a:lnTo>
                    <a:pt x="13476895" y="8012010"/>
                  </a:lnTo>
                  <a:lnTo>
                    <a:pt x="13478515" y="8011911"/>
                  </a:lnTo>
                  <a:lnTo>
                    <a:pt x="13480086" y="8011003"/>
                  </a:lnTo>
                  <a:lnTo>
                    <a:pt x="13482276" y="8009570"/>
                  </a:lnTo>
                  <a:lnTo>
                    <a:pt x="13482747" y="8006616"/>
                  </a:lnTo>
                  <a:lnTo>
                    <a:pt x="13478447" y="8000046"/>
                  </a:lnTo>
                  <a:close/>
                </a:path>
                <a:path w="16932910" h="11288395">
                  <a:moveTo>
                    <a:pt x="13432432" y="7927545"/>
                  </a:moveTo>
                  <a:lnTo>
                    <a:pt x="13429477" y="7927074"/>
                  </a:lnTo>
                  <a:lnTo>
                    <a:pt x="13427287" y="7928507"/>
                  </a:lnTo>
                  <a:lnTo>
                    <a:pt x="13424764" y="7929798"/>
                  </a:lnTo>
                  <a:lnTo>
                    <a:pt x="13424351" y="7932383"/>
                  </a:lnTo>
                  <a:lnTo>
                    <a:pt x="13424292" y="7932754"/>
                  </a:lnTo>
                  <a:lnTo>
                    <a:pt x="13427159" y="7937133"/>
                  </a:lnTo>
                  <a:lnTo>
                    <a:pt x="13427542" y="7938085"/>
                  </a:lnTo>
                  <a:lnTo>
                    <a:pt x="13429211" y="7938797"/>
                  </a:lnTo>
                  <a:lnTo>
                    <a:pt x="13429068" y="7939131"/>
                  </a:lnTo>
                  <a:lnTo>
                    <a:pt x="13430403" y="7939700"/>
                  </a:lnTo>
                  <a:lnTo>
                    <a:pt x="13432024" y="7939602"/>
                  </a:lnTo>
                  <a:lnTo>
                    <a:pt x="13433594" y="7938694"/>
                  </a:lnTo>
                  <a:lnTo>
                    <a:pt x="13436118" y="7937402"/>
                  </a:lnTo>
                  <a:lnTo>
                    <a:pt x="13436530" y="7934817"/>
                  </a:lnTo>
                  <a:lnTo>
                    <a:pt x="13436589" y="7934449"/>
                  </a:lnTo>
                  <a:lnTo>
                    <a:pt x="13433723" y="7930069"/>
                  </a:lnTo>
                  <a:lnTo>
                    <a:pt x="13432432" y="7927545"/>
                  </a:lnTo>
                  <a:close/>
                </a:path>
                <a:path w="16932910" h="11288395">
                  <a:moveTo>
                    <a:pt x="13386417" y="7855044"/>
                  </a:moveTo>
                  <a:lnTo>
                    <a:pt x="13383604" y="7854239"/>
                  </a:lnTo>
                  <a:lnTo>
                    <a:pt x="13379225" y="7857106"/>
                  </a:lnTo>
                  <a:lnTo>
                    <a:pt x="13378520" y="7859567"/>
                  </a:lnTo>
                  <a:lnTo>
                    <a:pt x="13378419" y="7859918"/>
                  </a:lnTo>
                  <a:lnTo>
                    <a:pt x="13382003" y="7865393"/>
                  </a:lnTo>
                  <a:lnTo>
                    <a:pt x="13383673" y="7866105"/>
                  </a:lnTo>
                  <a:lnTo>
                    <a:pt x="13383195" y="7866296"/>
                  </a:lnTo>
                  <a:lnTo>
                    <a:pt x="13384531" y="7866866"/>
                  </a:lnTo>
                  <a:lnTo>
                    <a:pt x="13386151" y="7866768"/>
                  </a:lnTo>
                  <a:lnTo>
                    <a:pt x="13387722" y="7865859"/>
                  </a:lnTo>
                  <a:lnTo>
                    <a:pt x="13389911" y="7864427"/>
                  </a:lnTo>
                  <a:lnTo>
                    <a:pt x="13390616" y="7861965"/>
                  </a:lnTo>
                  <a:lnTo>
                    <a:pt x="13390717" y="7861613"/>
                  </a:lnTo>
                  <a:lnTo>
                    <a:pt x="13386417" y="7855044"/>
                  </a:lnTo>
                  <a:close/>
                </a:path>
                <a:path w="16932910" h="11288395">
                  <a:moveTo>
                    <a:pt x="13341164" y="7781685"/>
                  </a:moveTo>
                  <a:lnTo>
                    <a:pt x="13338350" y="7780879"/>
                  </a:lnTo>
                  <a:lnTo>
                    <a:pt x="13333971" y="7783746"/>
                  </a:lnTo>
                  <a:lnTo>
                    <a:pt x="13333267" y="7786207"/>
                  </a:lnTo>
                  <a:lnTo>
                    <a:pt x="13333166" y="7786558"/>
                  </a:lnTo>
                  <a:lnTo>
                    <a:pt x="13336749" y="7792033"/>
                  </a:lnTo>
                  <a:lnTo>
                    <a:pt x="13339419" y="7793172"/>
                  </a:lnTo>
                  <a:lnTo>
                    <a:pt x="13340897" y="7793408"/>
                  </a:lnTo>
                  <a:lnTo>
                    <a:pt x="13342469" y="7792500"/>
                  </a:lnTo>
                  <a:lnTo>
                    <a:pt x="13344658" y="7791066"/>
                  </a:lnTo>
                  <a:lnTo>
                    <a:pt x="13345363" y="7788605"/>
                  </a:lnTo>
                  <a:lnTo>
                    <a:pt x="13345464" y="7788254"/>
                  </a:lnTo>
                  <a:lnTo>
                    <a:pt x="13341164" y="7781685"/>
                  </a:lnTo>
                  <a:close/>
                </a:path>
                <a:path w="16932910" h="11288395">
                  <a:moveTo>
                    <a:pt x="13297672" y="7707893"/>
                  </a:moveTo>
                  <a:lnTo>
                    <a:pt x="13294525" y="7706945"/>
                  </a:lnTo>
                  <a:lnTo>
                    <a:pt x="13292336" y="7708379"/>
                  </a:lnTo>
                  <a:lnTo>
                    <a:pt x="13290288" y="7709479"/>
                  </a:lnTo>
                  <a:lnTo>
                    <a:pt x="13289343" y="7712626"/>
                  </a:lnTo>
                  <a:lnTo>
                    <a:pt x="13292207" y="7717004"/>
                  </a:lnTo>
                  <a:lnTo>
                    <a:pt x="13292782" y="7718433"/>
                  </a:lnTo>
                  <a:lnTo>
                    <a:pt x="13294451" y="7719145"/>
                  </a:lnTo>
                  <a:lnTo>
                    <a:pt x="13294260" y="7718669"/>
                  </a:lnTo>
                  <a:lnTo>
                    <a:pt x="13295595" y="7719238"/>
                  </a:lnTo>
                  <a:lnTo>
                    <a:pt x="13297073" y="7719474"/>
                  </a:lnTo>
                  <a:lnTo>
                    <a:pt x="13298645" y="7718566"/>
                  </a:lnTo>
                  <a:lnTo>
                    <a:pt x="13300691" y="7717467"/>
                  </a:lnTo>
                  <a:lnTo>
                    <a:pt x="13301639" y="7714321"/>
                  </a:lnTo>
                  <a:lnTo>
                    <a:pt x="13298771" y="7709940"/>
                  </a:lnTo>
                  <a:lnTo>
                    <a:pt x="13297672" y="7707893"/>
                  </a:lnTo>
                  <a:close/>
                </a:path>
                <a:path w="16932910" h="11288395">
                  <a:moveTo>
                    <a:pt x="13254132" y="7633291"/>
                  </a:moveTo>
                  <a:lnTo>
                    <a:pt x="13250985" y="7632343"/>
                  </a:lnTo>
                  <a:lnTo>
                    <a:pt x="13248796" y="7633777"/>
                  </a:lnTo>
                  <a:lnTo>
                    <a:pt x="13246748" y="7634877"/>
                  </a:lnTo>
                  <a:lnTo>
                    <a:pt x="13245801" y="7638023"/>
                  </a:lnTo>
                  <a:lnTo>
                    <a:pt x="13248667" y="7642402"/>
                  </a:lnTo>
                  <a:lnTo>
                    <a:pt x="13248908" y="7643688"/>
                  </a:lnTo>
                  <a:lnTo>
                    <a:pt x="13250911" y="7644543"/>
                  </a:lnTo>
                  <a:lnTo>
                    <a:pt x="13250720" y="7644067"/>
                  </a:lnTo>
                  <a:lnTo>
                    <a:pt x="13252055" y="7644636"/>
                  </a:lnTo>
                  <a:lnTo>
                    <a:pt x="13253676" y="7644538"/>
                  </a:lnTo>
                  <a:lnTo>
                    <a:pt x="13255104" y="7643965"/>
                  </a:lnTo>
                  <a:lnTo>
                    <a:pt x="13257151" y="7642865"/>
                  </a:lnTo>
                  <a:lnTo>
                    <a:pt x="13258098" y="7639718"/>
                  </a:lnTo>
                  <a:lnTo>
                    <a:pt x="13255232" y="7635339"/>
                  </a:lnTo>
                  <a:lnTo>
                    <a:pt x="13254132" y="7633291"/>
                  </a:lnTo>
                  <a:close/>
                </a:path>
                <a:path w="16932910" h="11288395">
                  <a:moveTo>
                    <a:pt x="13212212" y="7558591"/>
                  </a:moveTo>
                  <a:lnTo>
                    <a:pt x="13209065" y="7557643"/>
                  </a:lnTo>
                  <a:lnTo>
                    <a:pt x="13206876" y="7559077"/>
                  </a:lnTo>
                  <a:lnTo>
                    <a:pt x="13204494" y="7560034"/>
                  </a:lnTo>
                  <a:lnTo>
                    <a:pt x="13203546" y="7563182"/>
                  </a:lnTo>
                  <a:lnTo>
                    <a:pt x="13204980" y="7565372"/>
                  </a:lnTo>
                  <a:lnTo>
                    <a:pt x="13206272" y="7567894"/>
                  </a:lnTo>
                  <a:lnTo>
                    <a:pt x="13206513" y="7569180"/>
                  </a:lnTo>
                  <a:lnTo>
                    <a:pt x="13209851" y="7570604"/>
                  </a:lnTo>
                  <a:lnTo>
                    <a:pt x="13211471" y="7570507"/>
                  </a:lnTo>
                  <a:lnTo>
                    <a:pt x="13215279" y="7568976"/>
                  </a:lnTo>
                  <a:lnTo>
                    <a:pt x="13216227" y="7565828"/>
                  </a:lnTo>
                  <a:lnTo>
                    <a:pt x="13214794" y="7563638"/>
                  </a:lnTo>
                  <a:lnTo>
                    <a:pt x="13212212" y="7558591"/>
                  </a:lnTo>
                  <a:close/>
                </a:path>
                <a:path w="16932910" h="11288395">
                  <a:moveTo>
                    <a:pt x="13170243" y="7483081"/>
                  </a:moveTo>
                  <a:lnTo>
                    <a:pt x="13167096" y="7482133"/>
                  </a:lnTo>
                  <a:lnTo>
                    <a:pt x="13164906" y="7483566"/>
                  </a:lnTo>
                  <a:lnTo>
                    <a:pt x="13162383" y="7484858"/>
                  </a:lnTo>
                  <a:lnTo>
                    <a:pt x="13161435" y="7488005"/>
                  </a:lnTo>
                  <a:lnTo>
                    <a:pt x="13162869" y="7490195"/>
                  </a:lnTo>
                  <a:lnTo>
                    <a:pt x="13164159" y="7492719"/>
                  </a:lnTo>
                  <a:lnTo>
                    <a:pt x="13164400" y="7494004"/>
                  </a:lnTo>
                  <a:lnTo>
                    <a:pt x="13168073" y="7495571"/>
                  </a:lnTo>
                  <a:lnTo>
                    <a:pt x="13169359" y="7495330"/>
                  </a:lnTo>
                  <a:lnTo>
                    <a:pt x="13170787" y="7494757"/>
                  </a:lnTo>
                  <a:lnTo>
                    <a:pt x="13173311" y="7493465"/>
                  </a:lnTo>
                  <a:lnTo>
                    <a:pt x="13174259" y="7490318"/>
                  </a:lnTo>
                  <a:lnTo>
                    <a:pt x="13172825" y="7488128"/>
                  </a:lnTo>
                  <a:lnTo>
                    <a:pt x="13170243" y="7483081"/>
                  </a:lnTo>
                  <a:close/>
                </a:path>
                <a:path w="16932910" h="11288395">
                  <a:moveTo>
                    <a:pt x="13129417" y="7407665"/>
                  </a:moveTo>
                  <a:lnTo>
                    <a:pt x="13126606" y="7406861"/>
                  </a:lnTo>
                  <a:lnTo>
                    <a:pt x="13121558" y="7409442"/>
                  </a:lnTo>
                  <a:lnTo>
                    <a:pt x="13120753" y="7412254"/>
                  </a:lnTo>
                  <a:lnTo>
                    <a:pt x="13123334" y="7417302"/>
                  </a:lnTo>
                  <a:lnTo>
                    <a:pt x="13123575" y="7418588"/>
                  </a:lnTo>
                  <a:lnTo>
                    <a:pt x="13127246" y="7420155"/>
                  </a:lnTo>
                  <a:lnTo>
                    <a:pt x="13128533" y="7419914"/>
                  </a:lnTo>
                  <a:lnTo>
                    <a:pt x="13129962" y="7419340"/>
                  </a:lnTo>
                  <a:lnTo>
                    <a:pt x="13132486" y="7418048"/>
                  </a:lnTo>
                  <a:lnTo>
                    <a:pt x="13133291" y="7415236"/>
                  </a:lnTo>
                  <a:lnTo>
                    <a:pt x="13129417" y="7407665"/>
                  </a:lnTo>
                  <a:close/>
                </a:path>
                <a:path w="16932910" h="11288395">
                  <a:moveTo>
                    <a:pt x="13089068" y="7332057"/>
                  </a:moveTo>
                  <a:lnTo>
                    <a:pt x="13086398" y="7330918"/>
                  </a:lnTo>
                  <a:lnTo>
                    <a:pt x="13083874" y="7332209"/>
                  </a:lnTo>
                  <a:lnTo>
                    <a:pt x="13081684" y="7333643"/>
                  </a:lnTo>
                  <a:lnTo>
                    <a:pt x="13080546" y="7336313"/>
                  </a:lnTo>
                  <a:lnTo>
                    <a:pt x="13083128" y="7341359"/>
                  </a:lnTo>
                  <a:lnTo>
                    <a:pt x="13083369" y="7342646"/>
                  </a:lnTo>
                  <a:lnTo>
                    <a:pt x="13087040" y="7344212"/>
                  </a:lnTo>
                  <a:lnTo>
                    <a:pt x="13088327" y="7343972"/>
                  </a:lnTo>
                  <a:lnTo>
                    <a:pt x="13089756" y="7343397"/>
                  </a:lnTo>
                  <a:lnTo>
                    <a:pt x="13091946" y="7341965"/>
                  </a:lnTo>
                  <a:lnTo>
                    <a:pt x="13093083" y="7339294"/>
                  </a:lnTo>
                  <a:lnTo>
                    <a:pt x="13090502" y="7334247"/>
                  </a:lnTo>
                  <a:lnTo>
                    <a:pt x="13089068" y="7332057"/>
                  </a:lnTo>
                  <a:close/>
                </a:path>
                <a:path w="16932910" h="11288395">
                  <a:moveTo>
                    <a:pt x="13049623" y="7255256"/>
                  </a:moveTo>
                  <a:lnTo>
                    <a:pt x="13046953" y="7254117"/>
                  </a:lnTo>
                  <a:lnTo>
                    <a:pt x="13044430" y="7255407"/>
                  </a:lnTo>
                  <a:lnTo>
                    <a:pt x="13042239" y="7256841"/>
                  </a:lnTo>
                  <a:lnTo>
                    <a:pt x="13041100" y="7259512"/>
                  </a:lnTo>
                  <a:lnTo>
                    <a:pt x="13043681" y="7264560"/>
                  </a:lnTo>
                  <a:lnTo>
                    <a:pt x="13044064" y="7265512"/>
                  </a:lnTo>
                  <a:lnTo>
                    <a:pt x="13045925" y="7266701"/>
                  </a:lnTo>
                  <a:lnTo>
                    <a:pt x="13047595" y="7267413"/>
                  </a:lnTo>
                  <a:lnTo>
                    <a:pt x="13048880" y="7267172"/>
                  </a:lnTo>
                  <a:lnTo>
                    <a:pt x="13050309" y="7266598"/>
                  </a:lnTo>
                  <a:lnTo>
                    <a:pt x="13052499" y="7265164"/>
                  </a:lnTo>
                  <a:lnTo>
                    <a:pt x="13053639" y="7262493"/>
                  </a:lnTo>
                  <a:lnTo>
                    <a:pt x="13051057" y="7257445"/>
                  </a:lnTo>
                  <a:lnTo>
                    <a:pt x="13049623" y="7255256"/>
                  </a:lnTo>
                  <a:close/>
                </a:path>
                <a:path w="16932910" h="11288395">
                  <a:moveTo>
                    <a:pt x="13011321" y="7178549"/>
                  </a:moveTo>
                  <a:lnTo>
                    <a:pt x="13008651" y="7177410"/>
                  </a:lnTo>
                  <a:lnTo>
                    <a:pt x="13003604" y="7179993"/>
                  </a:lnTo>
                  <a:lnTo>
                    <a:pt x="13002464" y="7182662"/>
                  </a:lnTo>
                  <a:lnTo>
                    <a:pt x="13005047" y="7187709"/>
                  </a:lnTo>
                  <a:lnTo>
                    <a:pt x="13005762" y="7188804"/>
                  </a:lnTo>
                  <a:lnTo>
                    <a:pt x="13007623" y="7189992"/>
                  </a:lnTo>
                  <a:lnTo>
                    <a:pt x="13007481" y="7190326"/>
                  </a:lnTo>
                  <a:lnTo>
                    <a:pt x="13008817" y="7190896"/>
                  </a:lnTo>
                  <a:lnTo>
                    <a:pt x="13010103" y="7190655"/>
                  </a:lnTo>
                  <a:lnTo>
                    <a:pt x="13011532" y="7190081"/>
                  </a:lnTo>
                  <a:lnTo>
                    <a:pt x="13014055" y="7188789"/>
                  </a:lnTo>
                  <a:lnTo>
                    <a:pt x="13015195" y="7186121"/>
                  </a:lnTo>
                  <a:lnTo>
                    <a:pt x="13011321" y="7178549"/>
                  </a:lnTo>
                  <a:close/>
                </a:path>
                <a:path w="16932910" h="11288395">
                  <a:moveTo>
                    <a:pt x="12973638" y="7101316"/>
                  </a:moveTo>
                  <a:lnTo>
                    <a:pt x="12970826" y="7100511"/>
                  </a:lnTo>
                  <a:lnTo>
                    <a:pt x="12968445" y="7101467"/>
                  </a:lnTo>
                  <a:lnTo>
                    <a:pt x="12965921" y="7102759"/>
                  </a:lnTo>
                  <a:lnTo>
                    <a:pt x="12965115" y="7105572"/>
                  </a:lnTo>
                  <a:lnTo>
                    <a:pt x="12966073" y="7107954"/>
                  </a:lnTo>
                  <a:lnTo>
                    <a:pt x="12967364" y="7110478"/>
                  </a:lnTo>
                  <a:lnTo>
                    <a:pt x="12968087" y="7111575"/>
                  </a:lnTo>
                  <a:lnTo>
                    <a:pt x="12969941" y="7112760"/>
                  </a:lnTo>
                  <a:lnTo>
                    <a:pt x="12969799" y="7113094"/>
                  </a:lnTo>
                  <a:lnTo>
                    <a:pt x="12971134" y="7113663"/>
                  </a:lnTo>
                  <a:lnTo>
                    <a:pt x="12972420" y="7113424"/>
                  </a:lnTo>
                  <a:lnTo>
                    <a:pt x="12973849" y="7112850"/>
                  </a:lnTo>
                  <a:lnTo>
                    <a:pt x="12976372" y="7111558"/>
                  </a:lnTo>
                  <a:lnTo>
                    <a:pt x="12977178" y="7108744"/>
                  </a:lnTo>
                  <a:lnTo>
                    <a:pt x="12976220" y="7106363"/>
                  </a:lnTo>
                  <a:lnTo>
                    <a:pt x="12973638" y="7101316"/>
                  </a:lnTo>
                  <a:close/>
                </a:path>
                <a:path w="16932910" h="11288395">
                  <a:moveTo>
                    <a:pt x="12936575" y="7023558"/>
                  </a:moveTo>
                  <a:lnTo>
                    <a:pt x="12933761" y="7022753"/>
                  </a:lnTo>
                  <a:lnTo>
                    <a:pt x="12931380" y="7023710"/>
                  </a:lnTo>
                  <a:lnTo>
                    <a:pt x="12928857" y="7025002"/>
                  </a:lnTo>
                  <a:lnTo>
                    <a:pt x="12928050" y="7027814"/>
                  </a:lnTo>
                  <a:lnTo>
                    <a:pt x="12929008" y="7030195"/>
                  </a:lnTo>
                  <a:lnTo>
                    <a:pt x="12935355" y="7035664"/>
                  </a:lnTo>
                  <a:lnTo>
                    <a:pt x="12936784" y="7035090"/>
                  </a:lnTo>
                  <a:lnTo>
                    <a:pt x="12939307" y="7033799"/>
                  </a:lnTo>
                  <a:lnTo>
                    <a:pt x="12940114" y="7030986"/>
                  </a:lnTo>
                  <a:lnTo>
                    <a:pt x="12939156" y="7028606"/>
                  </a:lnTo>
                  <a:lnTo>
                    <a:pt x="12936575" y="7023558"/>
                  </a:lnTo>
                  <a:close/>
                </a:path>
                <a:path w="16932910" h="11288395">
                  <a:moveTo>
                    <a:pt x="12901129" y="6945703"/>
                  </a:moveTo>
                  <a:lnTo>
                    <a:pt x="12898316" y="6944898"/>
                  </a:lnTo>
                  <a:lnTo>
                    <a:pt x="12893077" y="6947003"/>
                  </a:lnTo>
                  <a:lnTo>
                    <a:pt x="12892272" y="6949815"/>
                  </a:lnTo>
                  <a:lnTo>
                    <a:pt x="12894187" y="6954578"/>
                  </a:lnTo>
                  <a:lnTo>
                    <a:pt x="12894904" y="6955673"/>
                  </a:lnTo>
                  <a:lnTo>
                    <a:pt x="12896763" y="6956861"/>
                  </a:lnTo>
                  <a:lnTo>
                    <a:pt x="12896956" y="6957338"/>
                  </a:lnTo>
                  <a:lnTo>
                    <a:pt x="12898291" y="6957907"/>
                  </a:lnTo>
                  <a:lnTo>
                    <a:pt x="12899435" y="6958001"/>
                  </a:lnTo>
                  <a:lnTo>
                    <a:pt x="12903720" y="6956277"/>
                  </a:lnTo>
                  <a:lnTo>
                    <a:pt x="12904526" y="6953463"/>
                  </a:lnTo>
                  <a:lnTo>
                    <a:pt x="12903569" y="6951082"/>
                  </a:lnTo>
                  <a:lnTo>
                    <a:pt x="12902278" y="6948561"/>
                  </a:lnTo>
                  <a:lnTo>
                    <a:pt x="12901129" y="6945703"/>
                  </a:lnTo>
                  <a:close/>
                </a:path>
                <a:path w="16932910" h="11288395">
                  <a:moveTo>
                    <a:pt x="12865970" y="6867179"/>
                  </a:moveTo>
                  <a:lnTo>
                    <a:pt x="12863633" y="6866182"/>
                  </a:lnTo>
                  <a:lnTo>
                    <a:pt x="12857919" y="6868479"/>
                  </a:lnTo>
                  <a:lnTo>
                    <a:pt x="12857113" y="6871293"/>
                  </a:lnTo>
                  <a:lnTo>
                    <a:pt x="12859602" y="6877483"/>
                  </a:lnTo>
                  <a:lnTo>
                    <a:pt x="12861463" y="6878672"/>
                  </a:lnTo>
                  <a:lnTo>
                    <a:pt x="12862798" y="6879241"/>
                  </a:lnTo>
                  <a:lnTo>
                    <a:pt x="12863941" y="6879334"/>
                  </a:lnTo>
                  <a:lnTo>
                    <a:pt x="12868227" y="6877610"/>
                  </a:lnTo>
                  <a:lnTo>
                    <a:pt x="12869032" y="6874798"/>
                  </a:lnTo>
                  <a:lnTo>
                    <a:pt x="12865970" y="6867179"/>
                  </a:lnTo>
                  <a:close/>
                </a:path>
                <a:path w="16932910" h="11288395">
                  <a:moveTo>
                    <a:pt x="12831621" y="6788606"/>
                  </a:moveTo>
                  <a:lnTo>
                    <a:pt x="12828950" y="6787466"/>
                  </a:lnTo>
                  <a:lnTo>
                    <a:pt x="12826568" y="6788424"/>
                  </a:lnTo>
                  <a:lnTo>
                    <a:pt x="12824044" y="6789715"/>
                  </a:lnTo>
                  <a:lnTo>
                    <a:pt x="12822905" y="6792385"/>
                  </a:lnTo>
                  <a:lnTo>
                    <a:pt x="12824820" y="6797148"/>
                  </a:lnTo>
                  <a:lnTo>
                    <a:pt x="12825061" y="6798434"/>
                  </a:lnTo>
                  <a:lnTo>
                    <a:pt x="12827256" y="6799764"/>
                  </a:lnTo>
                  <a:lnTo>
                    <a:pt x="12828591" y="6800334"/>
                  </a:lnTo>
                  <a:lnTo>
                    <a:pt x="12829736" y="6800428"/>
                  </a:lnTo>
                  <a:lnTo>
                    <a:pt x="12831163" y="6799854"/>
                  </a:lnTo>
                  <a:lnTo>
                    <a:pt x="12833687" y="6798563"/>
                  </a:lnTo>
                  <a:lnTo>
                    <a:pt x="12834826" y="6795893"/>
                  </a:lnTo>
                  <a:lnTo>
                    <a:pt x="12832911" y="6791129"/>
                  </a:lnTo>
                  <a:lnTo>
                    <a:pt x="12831621" y="6788606"/>
                  </a:lnTo>
                  <a:close/>
                </a:path>
                <a:path w="16932910" h="11288395">
                  <a:moveTo>
                    <a:pt x="12797890" y="6709508"/>
                  </a:moveTo>
                  <a:lnTo>
                    <a:pt x="12795219" y="6708369"/>
                  </a:lnTo>
                  <a:lnTo>
                    <a:pt x="12792837" y="6709326"/>
                  </a:lnTo>
                  <a:lnTo>
                    <a:pt x="12790315" y="6710617"/>
                  </a:lnTo>
                  <a:lnTo>
                    <a:pt x="12789175" y="6713288"/>
                  </a:lnTo>
                  <a:lnTo>
                    <a:pt x="12791089" y="6718050"/>
                  </a:lnTo>
                  <a:lnTo>
                    <a:pt x="12791330" y="6719336"/>
                  </a:lnTo>
                  <a:lnTo>
                    <a:pt x="12793524" y="6720667"/>
                  </a:lnTo>
                  <a:lnTo>
                    <a:pt x="12794859" y="6721236"/>
                  </a:lnTo>
                  <a:lnTo>
                    <a:pt x="12796003" y="6721330"/>
                  </a:lnTo>
                  <a:lnTo>
                    <a:pt x="12797432" y="6720755"/>
                  </a:lnTo>
                  <a:lnTo>
                    <a:pt x="12799955" y="6719465"/>
                  </a:lnTo>
                  <a:lnTo>
                    <a:pt x="12801094" y="6716794"/>
                  </a:lnTo>
                  <a:lnTo>
                    <a:pt x="12799180" y="6712032"/>
                  </a:lnTo>
                  <a:lnTo>
                    <a:pt x="12797890" y="6709508"/>
                  </a:lnTo>
                  <a:close/>
                </a:path>
                <a:path w="16932910" h="11288395">
                  <a:moveTo>
                    <a:pt x="12764635" y="6630218"/>
                  </a:moveTo>
                  <a:lnTo>
                    <a:pt x="12761965" y="6629079"/>
                  </a:lnTo>
                  <a:lnTo>
                    <a:pt x="12759583" y="6630036"/>
                  </a:lnTo>
                  <a:lnTo>
                    <a:pt x="12757059" y="6631326"/>
                  </a:lnTo>
                  <a:lnTo>
                    <a:pt x="12755920" y="6633998"/>
                  </a:lnTo>
                  <a:lnTo>
                    <a:pt x="12757835" y="6638761"/>
                  </a:lnTo>
                  <a:lnTo>
                    <a:pt x="12758075" y="6640047"/>
                  </a:lnTo>
                  <a:lnTo>
                    <a:pt x="12760270" y="6641378"/>
                  </a:lnTo>
                  <a:lnTo>
                    <a:pt x="12761606" y="6641948"/>
                  </a:lnTo>
                  <a:lnTo>
                    <a:pt x="12762749" y="6642041"/>
                  </a:lnTo>
                  <a:lnTo>
                    <a:pt x="12764178" y="6641466"/>
                  </a:lnTo>
                  <a:lnTo>
                    <a:pt x="12766702" y="6640175"/>
                  </a:lnTo>
                  <a:lnTo>
                    <a:pt x="12767841" y="6637504"/>
                  </a:lnTo>
                  <a:lnTo>
                    <a:pt x="12765926" y="6632742"/>
                  </a:lnTo>
                  <a:lnTo>
                    <a:pt x="12764635" y="6630218"/>
                  </a:lnTo>
                  <a:close/>
                </a:path>
                <a:path w="16932910" h="11288395">
                  <a:moveTo>
                    <a:pt x="12732666" y="6550689"/>
                  </a:moveTo>
                  <a:lnTo>
                    <a:pt x="12729663" y="6549407"/>
                  </a:lnTo>
                  <a:lnTo>
                    <a:pt x="12724900" y="6551321"/>
                  </a:lnTo>
                  <a:lnTo>
                    <a:pt x="12723618" y="6554326"/>
                  </a:lnTo>
                  <a:lnTo>
                    <a:pt x="12725531" y="6559088"/>
                  </a:lnTo>
                  <a:lnTo>
                    <a:pt x="12725772" y="6560374"/>
                  </a:lnTo>
                  <a:lnTo>
                    <a:pt x="12727968" y="6561705"/>
                  </a:lnTo>
                  <a:lnTo>
                    <a:pt x="12729303" y="6562274"/>
                  </a:lnTo>
                  <a:lnTo>
                    <a:pt x="12730446" y="6562367"/>
                  </a:lnTo>
                  <a:lnTo>
                    <a:pt x="12734256" y="6560837"/>
                  </a:lnTo>
                  <a:lnTo>
                    <a:pt x="12735538" y="6557832"/>
                  </a:lnTo>
                  <a:lnTo>
                    <a:pt x="12732666" y="6550689"/>
                  </a:lnTo>
                  <a:close/>
                </a:path>
                <a:path w="16932910" h="11288395">
                  <a:moveTo>
                    <a:pt x="12700841" y="6470825"/>
                  </a:moveTo>
                  <a:lnTo>
                    <a:pt x="12697837" y="6469544"/>
                  </a:lnTo>
                  <a:lnTo>
                    <a:pt x="12693074" y="6471457"/>
                  </a:lnTo>
                  <a:lnTo>
                    <a:pt x="12691792" y="6474462"/>
                  </a:lnTo>
                  <a:lnTo>
                    <a:pt x="12693707" y="6479226"/>
                  </a:lnTo>
                  <a:lnTo>
                    <a:pt x="12693947" y="6480511"/>
                  </a:lnTo>
                  <a:lnTo>
                    <a:pt x="12696142" y="6481841"/>
                  </a:lnTo>
                  <a:lnTo>
                    <a:pt x="12697477" y="6482411"/>
                  </a:lnTo>
                  <a:lnTo>
                    <a:pt x="12698621" y="6482505"/>
                  </a:lnTo>
                  <a:lnTo>
                    <a:pt x="12702430" y="6480974"/>
                  </a:lnTo>
                  <a:lnTo>
                    <a:pt x="12703712" y="6477968"/>
                  </a:lnTo>
                  <a:lnTo>
                    <a:pt x="12700841" y="6470825"/>
                  </a:lnTo>
                  <a:close/>
                </a:path>
                <a:path w="16932910" h="11288395">
                  <a:moveTo>
                    <a:pt x="12669491" y="6390771"/>
                  </a:moveTo>
                  <a:lnTo>
                    <a:pt x="12666486" y="6389489"/>
                  </a:lnTo>
                  <a:lnTo>
                    <a:pt x="12661725" y="6391403"/>
                  </a:lnTo>
                  <a:lnTo>
                    <a:pt x="12660443" y="6394408"/>
                  </a:lnTo>
                  <a:lnTo>
                    <a:pt x="12662357" y="6399169"/>
                  </a:lnTo>
                  <a:lnTo>
                    <a:pt x="12662597" y="6400456"/>
                  </a:lnTo>
                  <a:lnTo>
                    <a:pt x="12664791" y="6401786"/>
                  </a:lnTo>
                  <a:lnTo>
                    <a:pt x="12666126" y="6402356"/>
                  </a:lnTo>
                  <a:lnTo>
                    <a:pt x="12667271" y="6402449"/>
                  </a:lnTo>
                  <a:lnTo>
                    <a:pt x="12671081" y="6400919"/>
                  </a:lnTo>
                  <a:lnTo>
                    <a:pt x="12672363" y="6397914"/>
                  </a:lnTo>
                  <a:lnTo>
                    <a:pt x="12669491" y="6390771"/>
                  </a:lnTo>
                  <a:close/>
                </a:path>
                <a:path w="16932910" h="11288395">
                  <a:moveTo>
                    <a:pt x="12638284" y="6310382"/>
                  </a:moveTo>
                  <a:lnTo>
                    <a:pt x="12635279" y="6309100"/>
                  </a:lnTo>
                  <a:lnTo>
                    <a:pt x="12630518" y="6311014"/>
                  </a:lnTo>
                  <a:lnTo>
                    <a:pt x="12629236" y="6314019"/>
                  </a:lnTo>
                  <a:lnTo>
                    <a:pt x="12631723" y="6320208"/>
                  </a:lnTo>
                  <a:lnTo>
                    <a:pt x="12633918" y="6321540"/>
                  </a:lnTo>
                  <a:lnTo>
                    <a:pt x="12634919" y="6321967"/>
                  </a:lnTo>
                  <a:lnTo>
                    <a:pt x="12637493" y="6321486"/>
                  </a:lnTo>
                  <a:lnTo>
                    <a:pt x="12639873" y="6320529"/>
                  </a:lnTo>
                  <a:lnTo>
                    <a:pt x="12641154" y="6317525"/>
                  </a:lnTo>
                  <a:lnTo>
                    <a:pt x="12638284" y="6310382"/>
                  </a:lnTo>
                  <a:close/>
                </a:path>
                <a:path w="16932910" h="11288395">
                  <a:moveTo>
                    <a:pt x="12607887" y="6229943"/>
                  </a:moveTo>
                  <a:lnTo>
                    <a:pt x="12604882" y="6228661"/>
                  </a:lnTo>
                  <a:lnTo>
                    <a:pt x="12600120" y="6230576"/>
                  </a:lnTo>
                  <a:lnTo>
                    <a:pt x="12598838" y="6233581"/>
                  </a:lnTo>
                  <a:lnTo>
                    <a:pt x="12601326" y="6239772"/>
                  </a:lnTo>
                  <a:lnTo>
                    <a:pt x="12603520" y="6241101"/>
                  </a:lnTo>
                  <a:lnTo>
                    <a:pt x="12604522" y="6241528"/>
                  </a:lnTo>
                  <a:lnTo>
                    <a:pt x="12607096" y="6241049"/>
                  </a:lnTo>
                  <a:lnTo>
                    <a:pt x="12609476" y="6240091"/>
                  </a:lnTo>
                  <a:lnTo>
                    <a:pt x="12610758" y="6237087"/>
                  </a:lnTo>
                  <a:lnTo>
                    <a:pt x="12607887" y="6229943"/>
                  </a:lnTo>
                  <a:close/>
                </a:path>
                <a:path w="16932910" h="11288395">
                  <a:moveTo>
                    <a:pt x="12577489" y="6149506"/>
                  </a:moveTo>
                  <a:lnTo>
                    <a:pt x="12574484" y="6148224"/>
                  </a:lnTo>
                  <a:lnTo>
                    <a:pt x="12569723" y="6150138"/>
                  </a:lnTo>
                  <a:lnTo>
                    <a:pt x="12568441" y="6153143"/>
                  </a:lnTo>
                  <a:lnTo>
                    <a:pt x="12570930" y="6159333"/>
                  </a:lnTo>
                  <a:lnTo>
                    <a:pt x="12573123" y="6160664"/>
                  </a:lnTo>
                  <a:lnTo>
                    <a:pt x="12574125" y="6161092"/>
                  </a:lnTo>
                  <a:lnTo>
                    <a:pt x="12576698" y="6160611"/>
                  </a:lnTo>
                  <a:lnTo>
                    <a:pt x="12579078" y="6159653"/>
                  </a:lnTo>
                  <a:lnTo>
                    <a:pt x="12580360" y="6156649"/>
                  </a:lnTo>
                  <a:lnTo>
                    <a:pt x="12577489" y="6149506"/>
                  </a:lnTo>
                  <a:close/>
                </a:path>
                <a:path w="16932910" h="11288395">
                  <a:moveTo>
                    <a:pt x="12547092" y="6069067"/>
                  </a:moveTo>
                  <a:lnTo>
                    <a:pt x="12544087" y="6067785"/>
                  </a:lnTo>
                  <a:lnTo>
                    <a:pt x="12539325" y="6069700"/>
                  </a:lnTo>
                  <a:lnTo>
                    <a:pt x="12538043" y="6072705"/>
                  </a:lnTo>
                  <a:lnTo>
                    <a:pt x="12540533" y="6078896"/>
                  </a:lnTo>
                  <a:lnTo>
                    <a:pt x="12542726" y="6080225"/>
                  </a:lnTo>
                  <a:lnTo>
                    <a:pt x="12543727" y="6080652"/>
                  </a:lnTo>
                  <a:lnTo>
                    <a:pt x="12546301" y="6080173"/>
                  </a:lnTo>
                  <a:lnTo>
                    <a:pt x="12548681" y="6079215"/>
                  </a:lnTo>
                  <a:lnTo>
                    <a:pt x="12549963" y="6076211"/>
                  </a:lnTo>
                  <a:lnTo>
                    <a:pt x="12547092" y="6069067"/>
                  </a:lnTo>
                  <a:close/>
                </a:path>
                <a:path w="16932910" h="11288395">
                  <a:moveTo>
                    <a:pt x="12516695" y="5988630"/>
                  </a:moveTo>
                  <a:lnTo>
                    <a:pt x="12513690" y="5987349"/>
                  </a:lnTo>
                  <a:lnTo>
                    <a:pt x="12508928" y="5989263"/>
                  </a:lnTo>
                  <a:lnTo>
                    <a:pt x="12507647" y="5992266"/>
                  </a:lnTo>
                  <a:lnTo>
                    <a:pt x="12510135" y="5998457"/>
                  </a:lnTo>
                  <a:lnTo>
                    <a:pt x="12512328" y="5999788"/>
                  </a:lnTo>
                  <a:lnTo>
                    <a:pt x="12513330" y="6000216"/>
                  </a:lnTo>
                  <a:lnTo>
                    <a:pt x="12515903" y="5999735"/>
                  </a:lnTo>
                  <a:lnTo>
                    <a:pt x="12518285" y="5998777"/>
                  </a:lnTo>
                  <a:lnTo>
                    <a:pt x="12519566" y="5995774"/>
                  </a:lnTo>
                  <a:lnTo>
                    <a:pt x="12516695" y="5988630"/>
                  </a:lnTo>
                  <a:close/>
                </a:path>
                <a:path w="16932910" h="11288395">
                  <a:moveTo>
                    <a:pt x="12486489" y="5908667"/>
                  </a:moveTo>
                  <a:lnTo>
                    <a:pt x="12483485" y="5907386"/>
                  </a:lnTo>
                  <a:lnTo>
                    <a:pt x="12478722" y="5909301"/>
                  </a:lnTo>
                  <a:lnTo>
                    <a:pt x="12477440" y="5912305"/>
                  </a:lnTo>
                  <a:lnTo>
                    <a:pt x="12479354" y="5917067"/>
                  </a:lnTo>
                  <a:lnTo>
                    <a:pt x="12479595" y="5918353"/>
                  </a:lnTo>
                  <a:lnTo>
                    <a:pt x="12481790" y="5919684"/>
                  </a:lnTo>
                  <a:lnTo>
                    <a:pt x="12483125" y="5920253"/>
                  </a:lnTo>
                  <a:lnTo>
                    <a:pt x="12485697" y="5919773"/>
                  </a:lnTo>
                  <a:lnTo>
                    <a:pt x="12488078" y="5918816"/>
                  </a:lnTo>
                  <a:lnTo>
                    <a:pt x="12489360" y="5915812"/>
                  </a:lnTo>
                  <a:lnTo>
                    <a:pt x="12486489" y="5908667"/>
                  </a:lnTo>
                  <a:close/>
                </a:path>
                <a:path w="16932910" h="11288395">
                  <a:moveTo>
                    <a:pt x="12455616" y="5828421"/>
                  </a:moveTo>
                  <a:lnTo>
                    <a:pt x="12452611" y="5827139"/>
                  </a:lnTo>
                  <a:lnTo>
                    <a:pt x="12447849" y="5829054"/>
                  </a:lnTo>
                  <a:lnTo>
                    <a:pt x="12446567" y="5832058"/>
                  </a:lnTo>
                  <a:lnTo>
                    <a:pt x="12448481" y="5836821"/>
                  </a:lnTo>
                  <a:lnTo>
                    <a:pt x="12448722" y="5838106"/>
                  </a:lnTo>
                  <a:lnTo>
                    <a:pt x="12450915" y="5839437"/>
                  </a:lnTo>
                  <a:lnTo>
                    <a:pt x="12452251" y="5840007"/>
                  </a:lnTo>
                  <a:lnTo>
                    <a:pt x="12453395" y="5840100"/>
                  </a:lnTo>
                  <a:lnTo>
                    <a:pt x="12457205" y="5838569"/>
                  </a:lnTo>
                  <a:lnTo>
                    <a:pt x="12458486" y="5835566"/>
                  </a:lnTo>
                  <a:lnTo>
                    <a:pt x="12455616" y="5828421"/>
                  </a:lnTo>
                  <a:close/>
                </a:path>
                <a:path w="16932910" h="11288395">
                  <a:moveTo>
                    <a:pt x="12423931" y="5748224"/>
                  </a:moveTo>
                  <a:lnTo>
                    <a:pt x="12420927" y="5746942"/>
                  </a:lnTo>
                  <a:lnTo>
                    <a:pt x="12416164" y="5748857"/>
                  </a:lnTo>
                  <a:lnTo>
                    <a:pt x="12414883" y="5751861"/>
                  </a:lnTo>
                  <a:lnTo>
                    <a:pt x="12416797" y="5756622"/>
                  </a:lnTo>
                  <a:lnTo>
                    <a:pt x="12417037" y="5757909"/>
                  </a:lnTo>
                  <a:lnTo>
                    <a:pt x="12419233" y="5759240"/>
                  </a:lnTo>
                  <a:lnTo>
                    <a:pt x="12420568" y="5759809"/>
                  </a:lnTo>
                  <a:lnTo>
                    <a:pt x="12421712" y="5759903"/>
                  </a:lnTo>
                  <a:lnTo>
                    <a:pt x="12425521" y="5758372"/>
                  </a:lnTo>
                  <a:lnTo>
                    <a:pt x="12426802" y="5755367"/>
                  </a:lnTo>
                  <a:lnTo>
                    <a:pt x="12423931" y="5748224"/>
                  </a:lnTo>
                  <a:close/>
                </a:path>
                <a:path w="16932910" h="11288395">
                  <a:moveTo>
                    <a:pt x="12391629" y="5668552"/>
                  </a:moveTo>
                  <a:lnTo>
                    <a:pt x="12388959" y="5667413"/>
                  </a:lnTo>
                  <a:lnTo>
                    <a:pt x="12386577" y="5668370"/>
                  </a:lnTo>
                  <a:lnTo>
                    <a:pt x="12384055" y="5669661"/>
                  </a:lnTo>
                  <a:lnTo>
                    <a:pt x="12382916" y="5672332"/>
                  </a:lnTo>
                  <a:lnTo>
                    <a:pt x="12384830" y="5677093"/>
                  </a:lnTo>
                  <a:lnTo>
                    <a:pt x="12385069" y="5678379"/>
                  </a:lnTo>
                  <a:lnTo>
                    <a:pt x="12387264" y="5679710"/>
                  </a:lnTo>
                  <a:lnTo>
                    <a:pt x="12388599" y="5680280"/>
                  </a:lnTo>
                  <a:lnTo>
                    <a:pt x="12389743" y="5680373"/>
                  </a:lnTo>
                  <a:lnTo>
                    <a:pt x="12391172" y="5679799"/>
                  </a:lnTo>
                  <a:lnTo>
                    <a:pt x="12393695" y="5678507"/>
                  </a:lnTo>
                  <a:lnTo>
                    <a:pt x="12394834" y="5675837"/>
                  </a:lnTo>
                  <a:lnTo>
                    <a:pt x="12392919" y="5671075"/>
                  </a:lnTo>
                  <a:lnTo>
                    <a:pt x="12391629" y="5668552"/>
                  </a:lnTo>
                  <a:close/>
                </a:path>
                <a:path w="16932910" h="11288395">
                  <a:moveTo>
                    <a:pt x="12358374" y="5589263"/>
                  </a:moveTo>
                  <a:lnTo>
                    <a:pt x="12355703" y="5588123"/>
                  </a:lnTo>
                  <a:lnTo>
                    <a:pt x="12353323" y="5589080"/>
                  </a:lnTo>
                  <a:lnTo>
                    <a:pt x="12350799" y="5590371"/>
                  </a:lnTo>
                  <a:lnTo>
                    <a:pt x="12349660" y="5593041"/>
                  </a:lnTo>
                  <a:lnTo>
                    <a:pt x="12351574" y="5597804"/>
                  </a:lnTo>
                  <a:lnTo>
                    <a:pt x="12351814" y="5599091"/>
                  </a:lnTo>
                  <a:lnTo>
                    <a:pt x="12354008" y="5600421"/>
                  </a:lnTo>
                  <a:lnTo>
                    <a:pt x="12355343" y="5600991"/>
                  </a:lnTo>
                  <a:lnTo>
                    <a:pt x="12356488" y="5601084"/>
                  </a:lnTo>
                  <a:lnTo>
                    <a:pt x="12357917" y="5600510"/>
                  </a:lnTo>
                  <a:lnTo>
                    <a:pt x="12360441" y="5599219"/>
                  </a:lnTo>
                  <a:lnTo>
                    <a:pt x="12361580" y="5596547"/>
                  </a:lnTo>
                  <a:lnTo>
                    <a:pt x="12359666" y="5591786"/>
                  </a:lnTo>
                  <a:lnTo>
                    <a:pt x="12358374" y="5589263"/>
                  </a:lnTo>
                  <a:close/>
                </a:path>
                <a:path w="16932910" h="11288395">
                  <a:moveTo>
                    <a:pt x="12324310" y="5510022"/>
                  </a:moveTo>
                  <a:lnTo>
                    <a:pt x="12321496" y="5509216"/>
                  </a:lnTo>
                  <a:lnTo>
                    <a:pt x="12316258" y="5511322"/>
                  </a:lnTo>
                  <a:lnTo>
                    <a:pt x="12315453" y="5514135"/>
                  </a:lnTo>
                  <a:lnTo>
                    <a:pt x="12317941" y="5520326"/>
                  </a:lnTo>
                  <a:lnTo>
                    <a:pt x="12319801" y="5521514"/>
                  </a:lnTo>
                  <a:lnTo>
                    <a:pt x="12321137" y="5522084"/>
                  </a:lnTo>
                  <a:lnTo>
                    <a:pt x="12322281" y="5522177"/>
                  </a:lnTo>
                  <a:lnTo>
                    <a:pt x="12326567" y="5520455"/>
                  </a:lnTo>
                  <a:lnTo>
                    <a:pt x="12327373" y="5517641"/>
                  </a:lnTo>
                  <a:lnTo>
                    <a:pt x="12324310" y="5510022"/>
                  </a:lnTo>
                  <a:close/>
                </a:path>
                <a:path w="16932910" h="11288395">
                  <a:moveTo>
                    <a:pt x="1264883" y="748244"/>
                  </a:moveTo>
                  <a:lnTo>
                    <a:pt x="1257538" y="745112"/>
                  </a:lnTo>
                  <a:lnTo>
                    <a:pt x="1254681" y="746259"/>
                  </a:lnTo>
                  <a:lnTo>
                    <a:pt x="1252688" y="750933"/>
                  </a:lnTo>
                  <a:lnTo>
                    <a:pt x="1253836" y="753791"/>
                  </a:lnTo>
                  <a:lnTo>
                    <a:pt x="1261180" y="756923"/>
                  </a:lnTo>
                  <a:lnTo>
                    <a:pt x="1264038" y="755774"/>
                  </a:lnTo>
                  <a:lnTo>
                    <a:pt x="1266031" y="751101"/>
                  </a:lnTo>
                  <a:lnTo>
                    <a:pt x="1264883" y="748244"/>
                  </a:lnTo>
                  <a:close/>
                </a:path>
                <a:path w="16932910" h="11288395">
                  <a:moveTo>
                    <a:pt x="1343808" y="781517"/>
                  </a:moveTo>
                  <a:lnTo>
                    <a:pt x="1336798" y="778526"/>
                  </a:lnTo>
                  <a:lnTo>
                    <a:pt x="1333941" y="779674"/>
                  </a:lnTo>
                  <a:lnTo>
                    <a:pt x="1331947" y="784348"/>
                  </a:lnTo>
                  <a:lnTo>
                    <a:pt x="1333096" y="787205"/>
                  </a:lnTo>
                  <a:lnTo>
                    <a:pt x="1340106" y="790196"/>
                  </a:lnTo>
                  <a:lnTo>
                    <a:pt x="1342963" y="789047"/>
                  </a:lnTo>
                  <a:lnTo>
                    <a:pt x="1344957" y="784373"/>
                  </a:lnTo>
                  <a:lnTo>
                    <a:pt x="1343808" y="781517"/>
                  </a:lnTo>
                  <a:close/>
                </a:path>
                <a:path w="16932910" h="11288395">
                  <a:moveTo>
                    <a:pt x="1185525" y="713209"/>
                  </a:moveTo>
                  <a:lnTo>
                    <a:pt x="1178515" y="710219"/>
                  </a:lnTo>
                  <a:lnTo>
                    <a:pt x="1175657" y="711368"/>
                  </a:lnTo>
                  <a:lnTo>
                    <a:pt x="1173522" y="716374"/>
                  </a:lnTo>
                  <a:lnTo>
                    <a:pt x="1174670" y="719232"/>
                  </a:lnTo>
                  <a:lnTo>
                    <a:pt x="1181681" y="722222"/>
                  </a:lnTo>
                  <a:lnTo>
                    <a:pt x="1184538" y="721073"/>
                  </a:lnTo>
                  <a:lnTo>
                    <a:pt x="1186673" y="716067"/>
                  </a:lnTo>
                  <a:lnTo>
                    <a:pt x="1185525" y="713209"/>
                  </a:lnTo>
                  <a:close/>
                </a:path>
                <a:path w="16932910" h="11288395">
                  <a:moveTo>
                    <a:pt x="1423352" y="814264"/>
                  </a:moveTo>
                  <a:lnTo>
                    <a:pt x="1416342" y="811273"/>
                  </a:lnTo>
                  <a:lnTo>
                    <a:pt x="1413484" y="812422"/>
                  </a:lnTo>
                  <a:lnTo>
                    <a:pt x="1411491" y="817096"/>
                  </a:lnTo>
                  <a:lnTo>
                    <a:pt x="1412640" y="819952"/>
                  </a:lnTo>
                  <a:lnTo>
                    <a:pt x="1419650" y="822943"/>
                  </a:lnTo>
                  <a:lnTo>
                    <a:pt x="1422507" y="821795"/>
                  </a:lnTo>
                  <a:lnTo>
                    <a:pt x="1424501" y="817122"/>
                  </a:lnTo>
                  <a:lnTo>
                    <a:pt x="1423352" y="814264"/>
                  </a:lnTo>
                  <a:close/>
                </a:path>
                <a:path w="16932910" h="11288395">
                  <a:moveTo>
                    <a:pt x="1107788" y="678076"/>
                  </a:moveTo>
                  <a:lnTo>
                    <a:pt x="1100444" y="674943"/>
                  </a:lnTo>
                  <a:lnTo>
                    <a:pt x="1097586" y="676092"/>
                  </a:lnTo>
                  <a:lnTo>
                    <a:pt x="1095450" y="681099"/>
                  </a:lnTo>
                  <a:lnTo>
                    <a:pt x="1096599" y="683956"/>
                  </a:lnTo>
                  <a:lnTo>
                    <a:pt x="1103943" y="687089"/>
                  </a:lnTo>
                  <a:lnTo>
                    <a:pt x="1106800" y="685941"/>
                  </a:lnTo>
                  <a:lnTo>
                    <a:pt x="1108936" y="680934"/>
                  </a:lnTo>
                  <a:lnTo>
                    <a:pt x="1107788" y="678076"/>
                  </a:lnTo>
                  <a:close/>
                </a:path>
                <a:path w="16932910" h="11288395">
                  <a:moveTo>
                    <a:pt x="1503324" y="846009"/>
                  </a:moveTo>
                  <a:lnTo>
                    <a:pt x="1498650" y="844016"/>
                  </a:lnTo>
                  <a:lnTo>
                    <a:pt x="1496171" y="843353"/>
                  </a:lnTo>
                  <a:lnTo>
                    <a:pt x="1493314" y="844502"/>
                  </a:lnTo>
                  <a:lnTo>
                    <a:pt x="1491320" y="849175"/>
                  </a:lnTo>
                  <a:lnTo>
                    <a:pt x="1492468" y="852033"/>
                  </a:lnTo>
                  <a:lnTo>
                    <a:pt x="1497476" y="854169"/>
                  </a:lnTo>
                  <a:lnTo>
                    <a:pt x="1499955" y="854832"/>
                  </a:lnTo>
                  <a:lnTo>
                    <a:pt x="1502813" y="853683"/>
                  </a:lnTo>
                  <a:lnTo>
                    <a:pt x="1503809" y="851347"/>
                  </a:lnTo>
                  <a:lnTo>
                    <a:pt x="1504413" y="849236"/>
                  </a:lnTo>
                  <a:lnTo>
                    <a:pt x="1504615" y="848533"/>
                  </a:lnTo>
                  <a:lnTo>
                    <a:pt x="1503324" y="846009"/>
                  </a:lnTo>
                  <a:close/>
                </a:path>
                <a:path w="16932910" h="11288395">
                  <a:moveTo>
                    <a:pt x="1029810" y="641656"/>
                  </a:moveTo>
                  <a:lnTo>
                    <a:pt x="1022466" y="638523"/>
                  </a:lnTo>
                  <a:lnTo>
                    <a:pt x="1019609" y="639672"/>
                  </a:lnTo>
                  <a:lnTo>
                    <a:pt x="1017615" y="644346"/>
                  </a:lnTo>
                  <a:lnTo>
                    <a:pt x="1018621" y="647537"/>
                  </a:lnTo>
                  <a:lnTo>
                    <a:pt x="1025965" y="650670"/>
                  </a:lnTo>
                  <a:lnTo>
                    <a:pt x="1028823" y="649521"/>
                  </a:lnTo>
                  <a:lnTo>
                    <a:pt x="1030816" y="644848"/>
                  </a:lnTo>
                  <a:lnTo>
                    <a:pt x="1029810" y="641656"/>
                  </a:lnTo>
                  <a:close/>
                </a:path>
                <a:path w="16932910" h="11288395">
                  <a:moveTo>
                    <a:pt x="1583580" y="877087"/>
                  </a:moveTo>
                  <a:lnTo>
                    <a:pt x="1578907" y="875093"/>
                  </a:lnTo>
                  <a:lnTo>
                    <a:pt x="1576094" y="874288"/>
                  </a:lnTo>
                  <a:lnTo>
                    <a:pt x="1573570" y="875579"/>
                  </a:lnTo>
                  <a:lnTo>
                    <a:pt x="1571576" y="880252"/>
                  </a:lnTo>
                  <a:lnTo>
                    <a:pt x="1572725" y="883110"/>
                  </a:lnTo>
                  <a:lnTo>
                    <a:pt x="1575062" y="884107"/>
                  </a:lnTo>
                  <a:lnTo>
                    <a:pt x="1575538" y="883915"/>
                  </a:lnTo>
                  <a:lnTo>
                    <a:pt x="1577875" y="884912"/>
                  </a:lnTo>
                  <a:lnTo>
                    <a:pt x="1580688" y="885718"/>
                  </a:lnTo>
                  <a:lnTo>
                    <a:pt x="1583545" y="884570"/>
                  </a:lnTo>
                  <a:lnTo>
                    <a:pt x="1584681" y="880319"/>
                  </a:lnTo>
                  <a:lnTo>
                    <a:pt x="1584871" y="879610"/>
                  </a:lnTo>
                  <a:lnTo>
                    <a:pt x="1583580" y="877087"/>
                  </a:lnTo>
                  <a:close/>
                </a:path>
                <a:path w="16932910" h="11288395">
                  <a:moveTo>
                    <a:pt x="945583" y="601388"/>
                  </a:moveTo>
                  <a:lnTo>
                    <a:pt x="942392" y="602394"/>
                  </a:lnTo>
                  <a:lnTo>
                    <a:pt x="941015" y="605357"/>
                  </a:lnTo>
                  <a:lnTo>
                    <a:pt x="940064" y="606925"/>
                  </a:lnTo>
                  <a:lnTo>
                    <a:pt x="941070" y="610117"/>
                  </a:lnTo>
                  <a:lnTo>
                    <a:pt x="945744" y="612110"/>
                  </a:lnTo>
                  <a:lnTo>
                    <a:pt x="945935" y="612587"/>
                  </a:lnTo>
                  <a:lnTo>
                    <a:pt x="948272" y="613583"/>
                  </a:lnTo>
                  <a:lnTo>
                    <a:pt x="951130" y="612435"/>
                  </a:lnTo>
                  <a:lnTo>
                    <a:pt x="952507" y="609470"/>
                  </a:lnTo>
                  <a:lnTo>
                    <a:pt x="953457" y="607904"/>
                  </a:lnTo>
                  <a:lnTo>
                    <a:pt x="952451" y="604712"/>
                  </a:lnTo>
                  <a:lnTo>
                    <a:pt x="947778" y="602718"/>
                  </a:lnTo>
                  <a:lnTo>
                    <a:pt x="945583" y="601388"/>
                  </a:lnTo>
                  <a:close/>
                </a:path>
                <a:path w="16932910" h="11288395">
                  <a:moveTo>
                    <a:pt x="1664264" y="907164"/>
                  </a:moveTo>
                  <a:lnTo>
                    <a:pt x="1659590" y="905170"/>
                  </a:lnTo>
                  <a:lnTo>
                    <a:pt x="1656777" y="904365"/>
                  </a:lnTo>
                  <a:lnTo>
                    <a:pt x="1654253" y="905656"/>
                  </a:lnTo>
                  <a:lnTo>
                    <a:pt x="1652259" y="910329"/>
                  </a:lnTo>
                  <a:lnTo>
                    <a:pt x="1653408" y="913187"/>
                  </a:lnTo>
                  <a:lnTo>
                    <a:pt x="1655745" y="914184"/>
                  </a:lnTo>
                  <a:lnTo>
                    <a:pt x="1656221" y="913992"/>
                  </a:lnTo>
                  <a:lnTo>
                    <a:pt x="1658558" y="914989"/>
                  </a:lnTo>
                  <a:lnTo>
                    <a:pt x="1661371" y="915795"/>
                  </a:lnTo>
                  <a:lnTo>
                    <a:pt x="1663895" y="914503"/>
                  </a:lnTo>
                  <a:lnTo>
                    <a:pt x="1664892" y="912166"/>
                  </a:lnTo>
                  <a:lnTo>
                    <a:pt x="1665365" y="910396"/>
                  </a:lnTo>
                  <a:lnTo>
                    <a:pt x="1665554" y="909688"/>
                  </a:lnTo>
                  <a:lnTo>
                    <a:pt x="1664264" y="907164"/>
                  </a:lnTo>
                  <a:close/>
                </a:path>
                <a:path w="16932910" h="11288395">
                  <a:moveTo>
                    <a:pt x="868602" y="562632"/>
                  </a:moveTo>
                  <a:lnTo>
                    <a:pt x="865411" y="563638"/>
                  </a:lnTo>
                  <a:lnTo>
                    <a:pt x="864414" y="565974"/>
                  </a:lnTo>
                  <a:lnTo>
                    <a:pt x="862941" y="568503"/>
                  </a:lnTo>
                  <a:lnTo>
                    <a:pt x="863947" y="571694"/>
                  </a:lnTo>
                  <a:lnTo>
                    <a:pt x="871292" y="574826"/>
                  </a:lnTo>
                  <a:lnTo>
                    <a:pt x="874006" y="574012"/>
                  </a:lnTo>
                  <a:lnTo>
                    <a:pt x="875003" y="571675"/>
                  </a:lnTo>
                  <a:lnTo>
                    <a:pt x="876476" y="569148"/>
                  </a:lnTo>
                  <a:lnTo>
                    <a:pt x="875470" y="565956"/>
                  </a:lnTo>
                  <a:lnTo>
                    <a:pt x="870796" y="563962"/>
                  </a:lnTo>
                  <a:lnTo>
                    <a:pt x="868602" y="562632"/>
                  </a:lnTo>
                  <a:close/>
                </a:path>
                <a:path w="16932910" h="11288395">
                  <a:moveTo>
                    <a:pt x="1744756" y="936764"/>
                  </a:moveTo>
                  <a:lnTo>
                    <a:pt x="1742276" y="936101"/>
                  </a:lnTo>
                  <a:lnTo>
                    <a:pt x="1737602" y="934108"/>
                  </a:lnTo>
                  <a:lnTo>
                    <a:pt x="1734936" y="935733"/>
                  </a:lnTo>
                  <a:lnTo>
                    <a:pt x="1732943" y="940406"/>
                  </a:lnTo>
                  <a:lnTo>
                    <a:pt x="1734234" y="942929"/>
                  </a:lnTo>
                  <a:lnTo>
                    <a:pt x="1741578" y="946062"/>
                  </a:lnTo>
                  <a:lnTo>
                    <a:pt x="1744244" y="944438"/>
                  </a:lnTo>
                  <a:lnTo>
                    <a:pt x="1746238" y="939765"/>
                  </a:lnTo>
                  <a:lnTo>
                    <a:pt x="1744756" y="936764"/>
                  </a:lnTo>
                  <a:close/>
                </a:path>
                <a:path w="16932910" h="11288395">
                  <a:moveTo>
                    <a:pt x="12288532" y="5432023"/>
                  </a:moveTo>
                  <a:lnTo>
                    <a:pt x="12285719" y="5431218"/>
                  </a:lnTo>
                  <a:lnTo>
                    <a:pt x="12280480" y="5433324"/>
                  </a:lnTo>
                  <a:lnTo>
                    <a:pt x="12279675" y="5436137"/>
                  </a:lnTo>
                  <a:lnTo>
                    <a:pt x="12280632" y="5438518"/>
                  </a:lnTo>
                  <a:lnTo>
                    <a:pt x="12281924" y="5441041"/>
                  </a:lnTo>
                  <a:lnTo>
                    <a:pt x="12282639" y="5442136"/>
                  </a:lnTo>
                  <a:lnTo>
                    <a:pt x="12284500" y="5443324"/>
                  </a:lnTo>
                  <a:lnTo>
                    <a:pt x="12284358" y="5443658"/>
                  </a:lnTo>
                  <a:lnTo>
                    <a:pt x="12285693" y="5444228"/>
                  </a:lnTo>
                  <a:lnTo>
                    <a:pt x="12286838" y="5444321"/>
                  </a:lnTo>
                  <a:lnTo>
                    <a:pt x="12291123" y="5442599"/>
                  </a:lnTo>
                  <a:lnTo>
                    <a:pt x="12291928" y="5439785"/>
                  </a:lnTo>
                  <a:lnTo>
                    <a:pt x="12290970" y="5437405"/>
                  </a:lnTo>
                  <a:lnTo>
                    <a:pt x="12289680" y="5434881"/>
                  </a:lnTo>
                  <a:lnTo>
                    <a:pt x="12288532" y="5432023"/>
                  </a:lnTo>
                  <a:close/>
                </a:path>
                <a:path w="16932910" h="11288395">
                  <a:moveTo>
                    <a:pt x="1825390" y="966030"/>
                  </a:moveTo>
                  <a:lnTo>
                    <a:pt x="1818380" y="963040"/>
                  </a:lnTo>
                  <a:lnTo>
                    <a:pt x="1815714" y="964665"/>
                  </a:lnTo>
                  <a:lnTo>
                    <a:pt x="1813720" y="969340"/>
                  </a:lnTo>
                  <a:lnTo>
                    <a:pt x="1815011" y="971862"/>
                  </a:lnTo>
                  <a:lnTo>
                    <a:pt x="1822355" y="974995"/>
                  </a:lnTo>
                  <a:lnTo>
                    <a:pt x="1825021" y="973371"/>
                  </a:lnTo>
                  <a:lnTo>
                    <a:pt x="1827015" y="968696"/>
                  </a:lnTo>
                  <a:lnTo>
                    <a:pt x="1825390" y="966030"/>
                  </a:lnTo>
                  <a:close/>
                </a:path>
                <a:path w="16932910" h="11288395">
                  <a:moveTo>
                    <a:pt x="791906" y="523208"/>
                  </a:moveTo>
                  <a:lnTo>
                    <a:pt x="788715" y="524213"/>
                  </a:lnTo>
                  <a:lnTo>
                    <a:pt x="787718" y="526551"/>
                  </a:lnTo>
                  <a:lnTo>
                    <a:pt x="786387" y="528745"/>
                  </a:lnTo>
                  <a:lnTo>
                    <a:pt x="787393" y="531937"/>
                  </a:lnTo>
                  <a:lnTo>
                    <a:pt x="789588" y="533267"/>
                  </a:lnTo>
                  <a:lnTo>
                    <a:pt x="794595" y="535403"/>
                  </a:lnTo>
                  <a:lnTo>
                    <a:pt x="797310" y="534589"/>
                  </a:lnTo>
                  <a:lnTo>
                    <a:pt x="798307" y="532251"/>
                  </a:lnTo>
                  <a:lnTo>
                    <a:pt x="799638" y="530057"/>
                  </a:lnTo>
                  <a:lnTo>
                    <a:pt x="798631" y="526866"/>
                  </a:lnTo>
                  <a:lnTo>
                    <a:pt x="796437" y="525535"/>
                  </a:lnTo>
                  <a:lnTo>
                    <a:pt x="794100" y="524539"/>
                  </a:lnTo>
                  <a:lnTo>
                    <a:pt x="791906" y="523208"/>
                  </a:lnTo>
                  <a:close/>
                </a:path>
                <a:path w="16932910" h="11288395">
                  <a:moveTo>
                    <a:pt x="1907070" y="993771"/>
                  </a:moveTo>
                  <a:lnTo>
                    <a:pt x="1904591" y="993108"/>
                  </a:lnTo>
                  <a:lnTo>
                    <a:pt x="1899917" y="991114"/>
                  </a:lnTo>
                  <a:lnTo>
                    <a:pt x="1897251" y="992739"/>
                  </a:lnTo>
                  <a:lnTo>
                    <a:pt x="1895258" y="997412"/>
                  </a:lnTo>
                  <a:lnTo>
                    <a:pt x="1896549" y="999936"/>
                  </a:lnTo>
                  <a:lnTo>
                    <a:pt x="1903893" y="1003069"/>
                  </a:lnTo>
                  <a:lnTo>
                    <a:pt x="1906559" y="1001443"/>
                  </a:lnTo>
                  <a:lnTo>
                    <a:pt x="1908694" y="996437"/>
                  </a:lnTo>
                  <a:lnTo>
                    <a:pt x="1907070" y="993771"/>
                  </a:lnTo>
                  <a:close/>
                </a:path>
                <a:path w="16932910" h="11288395">
                  <a:moveTo>
                    <a:pt x="715922" y="482115"/>
                  </a:moveTo>
                  <a:lnTo>
                    <a:pt x="712730" y="483121"/>
                  </a:lnTo>
                  <a:lnTo>
                    <a:pt x="711733" y="485459"/>
                  </a:lnTo>
                  <a:lnTo>
                    <a:pt x="710403" y="487652"/>
                  </a:lnTo>
                  <a:lnTo>
                    <a:pt x="711409" y="490844"/>
                  </a:lnTo>
                  <a:lnTo>
                    <a:pt x="713604" y="492173"/>
                  </a:lnTo>
                  <a:lnTo>
                    <a:pt x="718611" y="494309"/>
                  </a:lnTo>
                  <a:lnTo>
                    <a:pt x="721326" y="493496"/>
                  </a:lnTo>
                  <a:lnTo>
                    <a:pt x="722322" y="491159"/>
                  </a:lnTo>
                  <a:lnTo>
                    <a:pt x="723653" y="488965"/>
                  </a:lnTo>
                  <a:lnTo>
                    <a:pt x="722647" y="485773"/>
                  </a:lnTo>
                  <a:lnTo>
                    <a:pt x="720453" y="484442"/>
                  </a:lnTo>
                  <a:lnTo>
                    <a:pt x="718116" y="483445"/>
                  </a:lnTo>
                  <a:lnTo>
                    <a:pt x="715922" y="482115"/>
                  </a:lnTo>
                  <a:close/>
                </a:path>
                <a:path w="16932910" h="11288395">
                  <a:moveTo>
                    <a:pt x="1988416" y="1021368"/>
                  </a:moveTo>
                  <a:lnTo>
                    <a:pt x="1985937" y="1020705"/>
                  </a:lnTo>
                  <a:lnTo>
                    <a:pt x="1981263" y="1018712"/>
                  </a:lnTo>
                  <a:lnTo>
                    <a:pt x="1978598" y="1020336"/>
                  </a:lnTo>
                  <a:lnTo>
                    <a:pt x="1976604" y="1025010"/>
                  </a:lnTo>
                  <a:lnTo>
                    <a:pt x="1977895" y="1027533"/>
                  </a:lnTo>
                  <a:lnTo>
                    <a:pt x="1985239" y="1030666"/>
                  </a:lnTo>
                  <a:lnTo>
                    <a:pt x="1987905" y="1029042"/>
                  </a:lnTo>
                  <a:lnTo>
                    <a:pt x="1990041" y="1024033"/>
                  </a:lnTo>
                  <a:lnTo>
                    <a:pt x="1988416" y="1021368"/>
                  </a:lnTo>
                  <a:close/>
                </a:path>
                <a:path w="16932910" h="11288395">
                  <a:moveTo>
                    <a:pt x="645563" y="442633"/>
                  </a:moveTo>
                  <a:lnTo>
                    <a:pt x="640556" y="440497"/>
                  </a:lnTo>
                  <a:lnTo>
                    <a:pt x="637507" y="441169"/>
                  </a:lnTo>
                  <a:lnTo>
                    <a:pt x="635514" y="445842"/>
                  </a:lnTo>
                  <a:lnTo>
                    <a:pt x="636328" y="448557"/>
                  </a:lnTo>
                  <a:lnTo>
                    <a:pt x="638381" y="450222"/>
                  </a:lnTo>
                  <a:lnTo>
                    <a:pt x="643722" y="452501"/>
                  </a:lnTo>
                  <a:lnTo>
                    <a:pt x="646437" y="451685"/>
                  </a:lnTo>
                  <a:lnTo>
                    <a:pt x="648430" y="447012"/>
                  </a:lnTo>
                  <a:lnTo>
                    <a:pt x="647615" y="444298"/>
                  </a:lnTo>
                  <a:lnTo>
                    <a:pt x="645563" y="442633"/>
                  </a:lnTo>
                  <a:close/>
                </a:path>
                <a:path w="16932910" h="11288395">
                  <a:moveTo>
                    <a:pt x="2070381" y="1048440"/>
                  </a:moveTo>
                  <a:lnTo>
                    <a:pt x="2067902" y="1047777"/>
                  </a:lnTo>
                  <a:lnTo>
                    <a:pt x="2063228" y="1045784"/>
                  </a:lnTo>
                  <a:lnTo>
                    <a:pt x="2060562" y="1047409"/>
                  </a:lnTo>
                  <a:lnTo>
                    <a:pt x="2058568" y="1052082"/>
                  </a:lnTo>
                  <a:lnTo>
                    <a:pt x="2059860" y="1054605"/>
                  </a:lnTo>
                  <a:lnTo>
                    <a:pt x="2062197" y="1055602"/>
                  </a:lnTo>
                  <a:lnTo>
                    <a:pt x="2062339" y="1055268"/>
                  </a:lnTo>
                  <a:lnTo>
                    <a:pt x="2067347" y="1057404"/>
                  </a:lnTo>
                  <a:lnTo>
                    <a:pt x="2070012" y="1055780"/>
                  </a:lnTo>
                  <a:lnTo>
                    <a:pt x="2072006" y="1051106"/>
                  </a:lnTo>
                  <a:lnTo>
                    <a:pt x="2070381" y="1048440"/>
                  </a:lnTo>
                  <a:close/>
                </a:path>
                <a:path w="16932910" h="11288395">
                  <a:moveTo>
                    <a:pt x="2152155" y="1075036"/>
                  </a:moveTo>
                  <a:lnTo>
                    <a:pt x="2149675" y="1074373"/>
                  </a:lnTo>
                  <a:lnTo>
                    <a:pt x="2145002" y="1072379"/>
                  </a:lnTo>
                  <a:lnTo>
                    <a:pt x="2142336" y="1074005"/>
                  </a:lnTo>
                  <a:lnTo>
                    <a:pt x="2141339" y="1076341"/>
                  </a:lnTo>
                  <a:lnTo>
                    <a:pt x="2140676" y="1078820"/>
                  </a:lnTo>
                  <a:lnTo>
                    <a:pt x="2141633" y="1081202"/>
                  </a:lnTo>
                  <a:lnTo>
                    <a:pt x="2143970" y="1082199"/>
                  </a:lnTo>
                  <a:lnTo>
                    <a:pt x="2144112" y="1081865"/>
                  </a:lnTo>
                  <a:lnTo>
                    <a:pt x="2149120" y="1084001"/>
                  </a:lnTo>
                  <a:lnTo>
                    <a:pt x="2151786" y="1082376"/>
                  </a:lnTo>
                  <a:lnTo>
                    <a:pt x="2153779" y="1077702"/>
                  </a:lnTo>
                  <a:lnTo>
                    <a:pt x="2152155" y="1075036"/>
                  </a:lnTo>
                  <a:close/>
                </a:path>
                <a:path w="16932910" h="11288395">
                  <a:moveTo>
                    <a:pt x="566712" y="397161"/>
                  </a:moveTo>
                  <a:lnTo>
                    <a:pt x="563330" y="397690"/>
                  </a:lnTo>
                  <a:lnTo>
                    <a:pt x="562333" y="400028"/>
                  </a:lnTo>
                  <a:lnTo>
                    <a:pt x="561383" y="401594"/>
                  </a:lnTo>
                  <a:lnTo>
                    <a:pt x="561003" y="402221"/>
                  </a:lnTo>
                  <a:lnTo>
                    <a:pt x="561675" y="405271"/>
                  </a:lnTo>
                  <a:lnTo>
                    <a:pt x="563727" y="406935"/>
                  </a:lnTo>
                  <a:lnTo>
                    <a:pt x="568734" y="409071"/>
                  </a:lnTo>
                  <a:lnTo>
                    <a:pt x="571641" y="408732"/>
                  </a:lnTo>
                  <a:lnTo>
                    <a:pt x="572638" y="406395"/>
                  </a:lnTo>
                  <a:lnTo>
                    <a:pt x="573588" y="404829"/>
                  </a:lnTo>
                  <a:lnTo>
                    <a:pt x="573968" y="404201"/>
                  </a:lnTo>
                  <a:lnTo>
                    <a:pt x="573296" y="401152"/>
                  </a:lnTo>
                  <a:lnTo>
                    <a:pt x="571244" y="399488"/>
                  </a:lnTo>
                  <a:lnTo>
                    <a:pt x="568907" y="398491"/>
                  </a:lnTo>
                  <a:lnTo>
                    <a:pt x="566712" y="397161"/>
                  </a:lnTo>
                  <a:close/>
                </a:path>
                <a:path w="16932910" h="11288395">
                  <a:moveTo>
                    <a:pt x="2234356" y="1100630"/>
                  </a:moveTo>
                  <a:lnTo>
                    <a:pt x="2231876" y="1099967"/>
                  </a:lnTo>
                  <a:lnTo>
                    <a:pt x="2227203" y="1097973"/>
                  </a:lnTo>
                  <a:lnTo>
                    <a:pt x="2224536" y="1099599"/>
                  </a:lnTo>
                  <a:lnTo>
                    <a:pt x="2223539" y="1101936"/>
                  </a:lnTo>
                  <a:lnTo>
                    <a:pt x="2222877" y="1104414"/>
                  </a:lnTo>
                  <a:lnTo>
                    <a:pt x="2223834" y="1106796"/>
                  </a:lnTo>
                  <a:lnTo>
                    <a:pt x="2226171" y="1107793"/>
                  </a:lnTo>
                  <a:lnTo>
                    <a:pt x="2226313" y="1107459"/>
                  </a:lnTo>
                  <a:lnTo>
                    <a:pt x="2231321" y="1109595"/>
                  </a:lnTo>
                  <a:lnTo>
                    <a:pt x="2233987" y="1107969"/>
                  </a:lnTo>
                  <a:lnTo>
                    <a:pt x="2235980" y="1103296"/>
                  </a:lnTo>
                  <a:lnTo>
                    <a:pt x="2234356" y="1100630"/>
                  </a:lnTo>
                  <a:close/>
                </a:path>
                <a:path w="16932910" h="11288395">
                  <a:moveTo>
                    <a:pt x="493296" y="352822"/>
                  </a:moveTo>
                  <a:lnTo>
                    <a:pt x="490247" y="353495"/>
                  </a:lnTo>
                  <a:lnTo>
                    <a:pt x="487586" y="357884"/>
                  </a:lnTo>
                  <a:lnTo>
                    <a:pt x="488258" y="360933"/>
                  </a:lnTo>
                  <a:lnTo>
                    <a:pt x="490310" y="362597"/>
                  </a:lnTo>
                  <a:lnTo>
                    <a:pt x="495318" y="364734"/>
                  </a:lnTo>
                  <a:lnTo>
                    <a:pt x="497890" y="364252"/>
                  </a:lnTo>
                  <a:lnTo>
                    <a:pt x="500552" y="359864"/>
                  </a:lnTo>
                  <a:lnTo>
                    <a:pt x="499879" y="356814"/>
                  </a:lnTo>
                  <a:lnTo>
                    <a:pt x="497827" y="355150"/>
                  </a:lnTo>
                  <a:lnTo>
                    <a:pt x="495491" y="354153"/>
                  </a:lnTo>
                  <a:lnTo>
                    <a:pt x="493296" y="352822"/>
                  </a:lnTo>
                  <a:close/>
                </a:path>
                <a:path w="16932910" h="11288395">
                  <a:moveTo>
                    <a:pt x="2316841" y="1125557"/>
                  </a:moveTo>
                  <a:lnTo>
                    <a:pt x="2314219" y="1125228"/>
                  </a:lnTo>
                  <a:lnTo>
                    <a:pt x="2311882" y="1124231"/>
                  </a:lnTo>
                  <a:lnTo>
                    <a:pt x="2309069" y="1123426"/>
                  </a:lnTo>
                  <a:lnTo>
                    <a:pt x="2306737" y="1125194"/>
                  </a:lnTo>
                  <a:lnTo>
                    <a:pt x="2305740" y="1127530"/>
                  </a:lnTo>
                  <a:lnTo>
                    <a:pt x="2305078" y="1130008"/>
                  </a:lnTo>
                  <a:lnTo>
                    <a:pt x="2306035" y="1132390"/>
                  </a:lnTo>
                  <a:lnTo>
                    <a:pt x="2308372" y="1133387"/>
                  </a:lnTo>
                  <a:lnTo>
                    <a:pt x="2308848" y="1133195"/>
                  </a:lnTo>
                  <a:lnTo>
                    <a:pt x="2311518" y="1134334"/>
                  </a:lnTo>
                  <a:lnTo>
                    <a:pt x="2314332" y="1135140"/>
                  </a:lnTo>
                  <a:lnTo>
                    <a:pt x="2316663" y="1133373"/>
                  </a:lnTo>
                  <a:lnTo>
                    <a:pt x="2317660" y="1131036"/>
                  </a:lnTo>
                  <a:lnTo>
                    <a:pt x="2318323" y="1128557"/>
                  </a:lnTo>
                  <a:lnTo>
                    <a:pt x="2316841" y="1125557"/>
                  </a:lnTo>
                  <a:close/>
                </a:path>
                <a:path w="16932910" h="11288395">
                  <a:moveTo>
                    <a:pt x="12251132" y="5354124"/>
                  </a:moveTo>
                  <a:lnTo>
                    <a:pt x="12248462" y="5352985"/>
                  </a:lnTo>
                  <a:lnTo>
                    <a:pt x="12243415" y="5355566"/>
                  </a:lnTo>
                  <a:lnTo>
                    <a:pt x="12242277" y="5358236"/>
                  </a:lnTo>
                  <a:lnTo>
                    <a:pt x="12244858" y="5363284"/>
                  </a:lnTo>
                  <a:lnTo>
                    <a:pt x="12245575" y="5364379"/>
                  </a:lnTo>
                  <a:lnTo>
                    <a:pt x="12247435" y="5365567"/>
                  </a:lnTo>
                  <a:lnTo>
                    <a:pt x="12247292" y="5365901"/>
                  </a:lnTo>
                  <a:lnTo>
                    <a:pt x="12248628" y="5366471"/>
                  </a:lnTo>
                  <a:lnTo>
                    <a:pt x="12249915" y="5366230"/>
                  </a:lnTo>
                  <a:lnTo>
                    <a:pt x="12251344" y="5365656"/>
                  </a:lnTo>
                  <a:lnTo>
                    <a:pt x="12253868" y="5364365"/>
                  </a:lnTo>
                  <a:lnTo>
                    <a:pt x="12255006" y="5361693"/>
                  </a:lnTo>
                  <a:lnTo>
                    <a:pt x="12251132" y="5354124"/>
                  </a:lnTo>
                  <a:close/>
                </a:path>
                <a:path w="16932910" h="11288395">
                  <a:moveTo>
                    <a:pt x="420258" y="306674"/>
                  </a:moveTo>
                  <a:lnTo>
                    <a:pt x="417209" y="307346"/>
                  </a:lnTo>
                  <a:lnTo>
                    <a:pt x="414929" y="311107"/>
                  </a:lnTo>
                  <a:lnTo>
                    <a:pt x="414548" y="311734"/>
                  </a:lnTo>
                  <a:lnTo>
                    <a:pt x="415220" y="314783"/>
                  </a:lnTo>
                  <a:lnTo>
                    <a:pt x="417272" y="316448"/>
                  </a:lnTo>
                  <a:lnTo>
                    <a:pt x="422280" y="318584"/>
                  </a:lnTo>
                  <a:lnTo>
                    <a:pt x="424995" y="317769"/>
                  </a:lnTo>
                  <a:lnTo>
                    <a:pt x="425787" y="316528"/>
                  </a:lnTo>
                  <a:lnTo>
                    <a:pt x="426183" y="315908"/>
                  </a:lnTo>
                  <a:lnTo>
                    <a:pt x="427514" y="313714"/>
                  </a:lnTo>
                  <a:lnTo>
                    <a:pt x="426841" y="310666"/>
                  </a:lnTo>
                  <a:lnTo>
                    <a:pt x="424789" y="309001"/>
                  </a:lnTo>
                  <a:lnTo>
                    <a:pt x="422452" y="308005"/>
                  </a:lnTo>
                  <a:lnTo>
                    <a:pt x="420258" y="306674"/>
                  </a:lnTo>
                  <a:close/>
                </a:path>
                <a:path w="16932910" h="11288395">
                  <a:moveTo>
                    <a:pt x="2399326" y="1150484"/>
                  </a:moveTo>
                  <a:lnTo>
                    <a:pt x="2396704" y="1150156"/>
                  </a:lnTo>
                  <a:lnTo>
                    <a:pt x="2394367" y="1149159"/>
                  </a:lnTo>
                  <a:lnTo>
                    <a:pt x="2391554" y="1148353"/>
                  </a:lnTo>
                  <a:lnTo>
                    <a:pt x="2389223" y="1150120"/>
                  </a:lnTo>
                  <a:lnTo>
                    <a:pt x="2388226" y="1152457"/>
                  </a:lnTo>
                  <a:lnTo>
                    <a:pt x="2387563" y="1154936"/>
                  </a:lnTo>
                  <a:lnTo>
                    <a:pt x="2388520" y="1157317"/>
                  </a:lnTo>
                  <a:lnTo>
                    <a:pt x="2390857" y="1158314"/>
                  </a:lnTo>
                  <a:lnTo>
                    <a:pt x="2390999" y="1157980"/>
                  </a:lnTo>
                  <a:lnTo>
                    <a:pt x="2394004" y="1159262"/>
                  </a:lnTo>
                  <a:lnTo>
                    <a:pt x="2396817" y="1160067"/>
                  </a:lnTo>
                  <a:lnTo>
                    <a:pt x="2399149" y="1158299"/>
                  </a:lnTo>
                  <a:lnTo>
                    <a:pt x="2400145" y="1155963"/>
                  </a:lnTo>
                  <a:lnTo>
                    <a:pt x="2400809" y="1153483"/>
                  </a:lnTo>
                  <a:lnTo>
                    <a:pt x="2399326" y="1150484"/>
                  </a:lnTo>
                  <a:close/>
                </a:path>
                <a:path w="16932910" h="11288395">
                  <a:moveTo>
                    <a:pt x="2481763" y="1174601"/>
                  </a:moveTo>
                  <a:lnTo>
                    <a:pt x="2479141" y="1174271"/>
                  </a:lnTo>
                  <a:lnTo>
                    <a:pt x="2476804" y="1173275"/>
                  </a:lnTo>
                  <a:lnTo>
                    <a:pt x="2473991" y="1172469"/>
                  </a:lnTo>
                  <a:lnTo>
                    <a:pt x="2471660" y="1174236"/>
                  </a:lnTo>
                  <a:lnTo>
                    <a:pt x="2470663" y="1176573"/>
                  </a:lnTo>
                  <a:lnTo>
                    <a:pt x="2469999" y="1179053"/>
                  </a:lnTo>
                  <a:lnTo>
                    <a:pt x="2470957" y="1181434"/>
                  </a:lnTo>
                  <a:lnTo>
                    <a:pt x="2473293" y="1182431"/>
                  </a:lnTo>
                  <a:lnTo>
                    <a:pt x="2473436" y="1182097"/>
                  </a:lnTo>
                  <a:lnTo>
                    <a:pt x="2476440" y="1183379"/>
                  </a:lnTo>
                  <a:lnTo>
                    <a:pt x="2479253" y="1184184"/>
                  </a:lnTo>
                  <a:lnTo>
                    <a:pt x="2481585" y="1182416"/>
                  </a:lnTo>
                  <a:lnTo>
                    <a:pt x="2482582" y="1180079"/>
                  </a:lnTo>
                  <a:lnTo>
                    <a:pt x="2483388" y="1177267"/>
                  </a:lnTo>
                  <a:lnTo>
                    <a:pt x="2481763" y="1174601"/>
                  </a:lnTo>
                  <a:close/>
                </a:path>
                <a:path w="16932910" h="11288395">
                  <a:moveTo>
                    <a:pt x="348600" y="259140"/>
                  </a:moveTo>
                  <a:lnTo>
                    <a:pt x="345551" y="259812"/>
                  </a:lnTo>
                  <a:lnTo>
                    <a:pt x="344220" y="262007"/>
                  </a:lnTo>
                  <a:lnTo>
                    <a:pt x="342556" y="264059"/>
                  </a:lnTo>
                  <a:lnTo>
                    <a:pt x="343228" y="267107"/>
                  </a:lnTo>
                  <a:lnTo>
                    <a:pt x="345138" y="269105"/>
                  </a:lnTo>
                  <a:lnTo>
                    <a:pt x="348476" y="270529"/>
                  </a:lnTo>
                  <a:lnTo>
                    <a:pt x="348000" y="270721"/>
                  </a:lnTo>
                  <a:lnTo>
                    <a:pt x="350003" y="271575"/>
                  </a:lnTo>
                  <a:lnTo>
                    <a:pt x="352718" y="270760"/>
                  </a:lnTo>
                  <a:lnTo>
                    <a:pt x="353906" y="268900"/>
                  </a:lnTo>
                  <a:lnTo>
                    <a:pt x="355570" y="266849"/>
                  </a:lnTo>
                  <a:lnTo>
                    <a:pt x="354898" y="263800"/>
                  </a:lnTo>
                  <a:lnTo>
                    <a:pt x="352988" y="261801"/>
                  </a:lnTo>
                  <a:lnTo>
                    <a:pt x="350652" y="260804"/>
                  </a:lnTo>
                  <a:lnTo>
                    <a:pt x="348600" y="259140"/>
                  </a:lnTo>
                  <a:close/>
                </a:path>
                <a:path w="16932910" h="11288395">
                  <a:moveTo>
                    <a:pt x="2564200" y="1198718"/>
                  </a:moveTo>
                  <a:lnTo>
                    <a:pt x="2561578" y="1198389"/>
                  </a:lnTo>
                  <a:lnTo>
                    <a:pt x="2559241" y="1197392"/>
                  </a:lnTo>
                  <a:lnTo>
                    <a:pt x="2556762" y="1196728"/>
                  </a:lnTo>
                  <a:lnTo>
                    <a:pt x="2554430" y="1198496"/>
                  </a:lnTo>
                  <a:lnTo>
                    <a:pt x="2553433" y="1200833"/>
                  </a:lnTo>
                  <a:lnTo>
                    <a:pt x="2552770" y="1203313"/>
                  </a:lnTo>
                  <a:lnTo>
                    <a:pt x="2553727" y="1205693"/>
                  </a:lnTo>
                  <a:lnTo>
                    <a:pt x="2556397" y="1206832"/>
                  </a:lnTo>
                  <a:lnTo>
                    <a:pt x="2556874" y="1206641"/>
                  </a:lnTo>
                  <a:lnTo>
                    <a:pt x="2559211" y="1207637"/>
                  </a:lnTo>
                  <a:lnTo>
                    <a:pt x="2561691" y="1208300"/>
                  </a:lnTo>
                  <a:lnTo>
                    <a:pt x="2564022" y="1206534"/>
                  </a:lnTo>
                  <a:lnTo>
                    <a:pt x="2565019" y="1204196"/>
                  </a:lnTo>
                  <a:lnTo>
                    <a:pt x="2565824" y="1201383"/>
                  </a:lnTo>
                  <a:lnTo>
                    <a:pt x="2564200" y="1198718"/>
                  </a:lnTo>
                  <a:close/>
                </a:path>
                <a:path w="16932910" h="11288395">
                  <a:moveTo>
                    <a:pt x="2646921" y="1222166"/>
                  </a:moveTo>
                  <a:lnTo>
                    <a:pt x="2644300" y="1221837"/>
                  </a:lnTo>
                  <a:lnTo>
                    <a:pt x="2641963" y="1220840"/>
                  </a:lnTo>
                  <a:lnTo>
                    <a:pt x="2639484" y="1220177"/>
                  </a:lnTo>
                  <a:lnTo>
                    <a:pt x="2637151" y="1221945"/>
                  </a:lnTo>
                  <a:lnTo>
                    <a:pt x="2635964" y="1224991"/>
                  </a:lnTo>
                  <a:lnTo>
                    <a:pt x="2635491" y="1226761"/>
                  </a:lnTo>
                  <a:lnTo>
                    <a:pt x="2636448" y="1229142"/>
                  </a:lnTo>
                  <a:lnTo>
                    <a:pt x="2638785" y="1230139"/>
                  </a:lnTo>
                  <a:lnTo>
                    <a:pt x="2638928" y="1229805"/>
                  </a:lnTo>
                  <a:lnTo>
                    <a:pt x="2639261" y="1229947"/>
                  </a:lnTo>
                  <a:lnTo>
                    <a:pt x="2639738" y="1229756"/>
                  </a:lnTo>
                  <a:lnTo>
                    <a:pt x="2642074" y="1230753"/>
                  </a:lnTo>
                  <a:lnTo>
                    <a:pt x="2644553" y="1231415"/>
                  </a:lnTo>
                  <a:lnTo>
                    <a:pt x="2646886" y="1229649"/>
                  </a:lnTo>
                  <a:lnTo>
                    <a:pt x="2648072" y="1226603"/>
                  </a:lnTo>
                  <a:lnTo>
                    <a:pt x="2648546" y="1224832"/>
                  </a:lnTo>
                  <a:lnTo>
                    <a:pt x="2646921" y="1222166"/>
                  </a:lnTo>
                  <a:close/>
                </a:path>
                <a:path w="16932910" h="11288395">
                  <a:moveTo>
                    <a:pt x="278321" y="210222"/>
                  </a:moveTo>
                  <a:lnTo>
                    <a:pt x="275272" y="210894"/>
                  </a:lnTo>
                  <a:lnTo>
                    <a:pt x="271943" y="214998"/>
                  </a:lnTo>
                  <a:lnTo>
                    <a:pt x="272615" y="218048"/>
                  </a:lnTo>
                  <a:lnTo>
                    <a:pt x="276719" y="221376"/>
                  </a:lnTo>
                  <a:lnTo>
                    <a:pt x="279724" y="222657"/>
                  </a:lnTo>
                  <a:lnTo>
                    <a:pt x="282294" y="222177"/>
                  </a:lnTo>
                  <a:lnTo>
                    <a:pt x="283484" y="220316"/>
                  </a:lnTo>
                  <a:lnTo>
                    <a:pt x="285149" y="218264"/>
                  </a:lnTo>
                  <a:lnTo>
                    <a:pt x="284477" y="215215"/>
                  </a:lnTo>
                  <a:lnTo>
                    <a:pt x="278321" y="210222"/>
                  </a:lnTo>
                  <a:close/>
                </a:path>
                <a:path w="16932910" h="11288395">
                  <a:moveTo>
                    <a:pt x="2729784" y="1245281"/>
                  </a:moveTo>
                  <a:lnTo>
                    <a:pt x="2727163" y="1244952"/>
                  </a:lnTo>
                  <a:lnTo>
                    <a:pt x="2724827" y="1243956"/>
                  </a:lnTo>
                  <a:lnTo>
                    <a:pt x="2722347" y="1243293"/>
                  </a:lnTo>
                  <a:lnTo>
                    <a:pt x="2720015" y="1245060"/>
                  </a:lnTo>
                  <a:lnTo>
                    <a:pt x="2718844" y="1248112"/>
                  </a:lnTo>
                  <a:lnTo>
                    <a:pt x="2718497" y="1249542"/>
                  </a:lnTo>
                  <a:lnTo>
                    <a:pt x="2719454" y="1251924"/>
                  </a:lnTo>
                  <a:lnTo>
                    <a:pt x="2722125" y="1253063"/>
                  </a:lnTo>
                  <a:lnTo>
                    <a:pt x="2722601" y="1252871"/>
                  </a:lnTo>
                  <a:lnTo>
                    <a:pt x="2724938" y="1253868"/>
                  </a:lnTo>
                  <a:lnTo>
                    <a:pt x="2727417" y="1254531"/>
                  </a:lnTo>
                  <a:lnTo>
                    <a:pt x="2729750" y="1252764"/>
                  </a:lnTo>
                  <a:lnTo>
                    <a:pt x="2730936" y="1249719"/>
                  </a:lnTo>
                  <a:lnTo>
                    <a:pt x="2731410" y="1247948"/>
                  </a:lnTo>
                  <a:lnTo>
                    <a:pt x="2729784" y="1245281"/>
                  </a:lnTo>
                  <a:close/>
                </a:path>
                <a:path w="16932910" h="11288395">
                  <a:moveTo>
                    <a:pt x="208135" y="160160"/>
                  </a:moveTo>
                  <a:lnTo>
                    <a:pt x="205229" y="160499"/>
                  </a:lnTo>
                  <a:lnTo>
                    <a:pt x="203564" y="162550"/>
                  </a:lnTo>
                  <a:lnTo>
                    <a:pt x="202234" y="164745"/>
                  </a:lnTo>
                  <a:lnTo>
                    <a:pt x="202572" y="167651"/>
                  </a:lnTo>
                  <a:lnTo>
                    <a:pt x="206676" y="170980"/>
                  </a:lnTo>
                  <a:lnTo>
                    <a:pt x="209681" y="172262"/>
                  </a:lnTo>
                  <a:lnTo>
                    <a:pt x="212253" y="171780"/>
                  </a:lnTo>
                  <a:lnTo>
                    <a:pt x="213442" y="169919"/>
                  </a:lnTo>
                  <a:lnTo>
                    <a:pt x="214772" y="167726"/>
                  </a:lnTo>
                  <a:lnTo>
                    <a:pt x="214433" y="164820"/>
                  </a:lnTo>
                  <a:lnTo>
                    <a:pt x="210330" y="161491"/>
                  </a:lnTo>
                  <a:lnTo>
                    <a:pt x="208135" y="160160"/>
                  </a:lnTo>
                  <a:close/>
                </a:path>
                <a:path w="16932910" h="11288395">
                  <a:moveTo>
                    <a:pt x="12212832" y="5277415"/>
                  </a:moveTo>
                  <a:lnTo>
                    <a:pt x="12210162" y="5276276"/>
                  </a:lnTo>
                  <a:lnTo>
                    <a:pt x="12207638" y="5277568"/>
                  </a:lnTo>
                  <a:lnTo>
                    <a:pt x="12205448" y="5279001"/>
                  </a:lnTo>
                  <a:lnTo>
                    <a:pt x="12204309" y="5281671"/>
                  </a:lnTo>
                  <a:lnTo>
                    <a:pt x="12206890" y="5286718"/>
                  </a:lnTo>
                  <a:lnTo>
                    <a:pt x="12207131" y="5288004"/>
                  </a:lnTo>
                  <a:lnTo>
                    <a:pt x="12210803" y="5289570"/>
                  </a:lnTo>
                  <a:lnTo>
                    <a:pt x="12212089" y="5289330"/>
                  </a:lnTo>
                  <a:lnTo>
                    <a:pt x="12213518" y="5288756"/>
                  </a:lnTo>
                  <a:lnTo>
                    <a:pt x="12215708" y="5287323"/>
                  </a:lnTo>
                  <a:lnTo>
                    <a:pt x="12216847" y="5284653"/>
                  </a:lnTo>
                  <a:lnTo>
                    <a:pt x="12214265" y="5279605"/>
                  </a:lnTo>
                  <a:lnTo>
                    <a:pt x="12212832" y="5277415"/>
                  </a:lnTo>
                  <a:close/>
                </a:path>
                <a:path w="16932910" h="11288395">
                  <a:moveTo>
                    <a:pt x="2812790" y="1268063"/>
                  </a:moveTo>
                  <a:lnTo>
                    <a:pt x="2810169" y="1267734"/>
                  </a:lnTo>
                  <a:lnTo>
                    <a:pt x="2807832" y="1266737"/>
                  </a:lnTo>
                  <a:lnTo>
                    <a:pt x="2805352" y="1266074"/>
                  </a:lnTo>
                  <a:lnTo>
                    <a:pt x="2803021" y="1267842"/>
                  </a:lnTo>
                  <a:lnTo>
                    <a:pt x="2801851" y="1270893"/>
                  </a:lnTo>
                  <a:lnTo>
                    <a:pt x="2801504" y="1272324"/>
                  </a:lnTo>
                  <a:lnTo>
                    <a:pt x="2802795" y="1274847"/>
                  </a:lnTo>
                  <a:lnTo>
                    <a:pt x="2805132" y="1275843"/>
                  </a:lnTo>
                  <a:lnTo>
                    <a:pt x="2805608" y="1275652"/>
                  </a:lnTo>
                  <a:lnTo>
                    <a:pt x="2807945" y="1276649"/>
                  </a:lnTo>
                  <a:lnTo>
                    <a:pt x="2810423" y="1277313"/>
                  </a:lnTo>
                  <a:lnTo>
                    <a:pt x="2813089" y="1275687"/>
                  </a:lnTo>
                  <a:lnTo>
                    <a:pt x="2814415" y="1270729"/>
                  </a:lnTo>
                  <a:lnTo>
                    <a:pt x="2812790" y="1268063"/>
                  </a:lnTo>
                  <a:close/>
                </a:path>
                <a:path w="16932910" h="11288395">
                  <a:moveTo>
                    <a:pt x="2895939" y="1290511"/>
                  </a:moveTo>
                  <a:lnTo>
                    <a:pt x="2893318" y="1290182"/>
                  </a:lnTo>
                  <a:lnTo>
                    <a:pt x="2890981" y="1289185"/>
                  </a:lnTo>
                  <a:lnTo>
                    <a:pt x="2888501" y="1288522"/>
                  </a:lnTo>
                  <a:lnTo>
                    <a:pt x="2885836" y="1290147"/>
                  </a:lnTo>
                  <a:lnTo>
                    <a:pt x="2885173" y="1292626"/>
                  </a:lnTo>
                  <a:lnTo>
                    <a:pt x="2884652" y="1294772"/>
                  </a:lnTo>
                  <a:lnTo>
                    <a:pt x="2885944" y="1297294"/>
                  </a:lnTo>
                  <a:lnTo>
                    <a:pt x="2888280" y="1298291"/>
                  </a:lnTo>
                  <a:lnTo>
                    <a:pt x="2888756" y="1298101"/>
                  </a:lnTo>
                  <a:lnTo>
                    <a:pt x="2891093" y="1299098"/>
                  </a:lnTo>
                  <a:lnTo>
                    <a:pt x="2893572" y="1299760"/>
                  </a:lnTo>
                  <a:lnTo>
                    <a:pt x="2896238" y="1298135"/>
                  </a:lnTo>
                  <a:lnTo>
                    <a:pt x="2897564" y="1293177"/>
                  </a:lnTo>
                  <a:lnTo>
                    <a:pt x="2895939" y="1290511"/>
                  </a:lnTo>
                  <a:close/>
                </a:path>
                <a:path w="16932910" h="11288395">
                  <a:moveTo>
                    <a:pt x="139806" y="108522"/>
                  </a:moveTo>
                  <a:lnTo>
                    <a:pt x="136899" y="108861"/>
                  </a:lnTo>
                  <a:lnTo>
                    <a:pt x="133570" y="112965"/>
                  </a:lnTo>
                  <a:lnTo>
                    <a:pt x="133909" y="115872"/>
                  </a:lnTo>
                  <a:lnTo>
                    <a:pt x="138013" y="119201"/>
                  </a:lnTo>
                  <a:lnTo>
                    <a:pt x="139014" y="119628"/>
                  </a:lnTo>
                  <a:lnTo>
                    <a:pt x="138872" y="119961"/>
                  </a:lnTo>
                  <a:lnTo>
                    <a:pt x="140875" y="120815"/>
                  </a:lnTo>
                  <a:lnTo>
                    <a:pt x="143113" y="120193"/>
                  </a:lnTo>
                  <a:lnTo>
                    <a:pt x="144636" y="118474"/>
                  </a:lnTo>
                  <a:lnTo>
                    <a:pt x="146300" y="116422"/>
                  </a:lnTo>
                  <a:lnTo>
                    <a:pt x="145962" y="113516"/>
                  </a:lnTo>
                  <a:lnTo>
                    <a:pt x="139806" y="108522"/>
                  </a:lnTo>
                  <a:close/>
                </a:path>
                <a:path w="16932910" h="11288395">
                  <a:moveTo>
                    <a:pt x="2978896" y="1312482"/>
                  </a:moveTo>
                  <a:lnTo>
                    <a:pt x="2976274" y="1312153"/>
                  </a:lnTo>
                  <a:lnTo>
                    <a:pt x="2973938" y="1311156"/>
                  </a:lnTo>
                  <a:lnTo>
                    <a:pt x="2971458" y="1310493"/>
                  </a:lnTo>
                  <a:lnTo>
                    <a:pt x="2968793" y="1312119"/>
                  </a:lnTo>
                  <a:lnTo>
                    <a:pt x="2968130" y="1314597"/>
                  </a:lnTo>
                  <a:lnTo>
                    <a:pt x="2967609" y="1316743"/>
                  </a:lnTo>
                  <a:lnTo>
                    <a:pt x="2968901" y="1319266"/>
                  </a:lnTo>
                  <a:lnTo>
                    <a:pt x="2971237" y="1320263"/>
                  </a:lnTo>
                  <a:lnTo>
                    <a:pt x="2971713" y="1320071"/>
                  </a:lnTo>
                  <a:lnTo>
                    <a:pt x="2974050" y="1321068"/>
                  </a:lnTo>
                  <a:lnTo>
                    <a:pt x="2976529" y="1321731"/>
                  </a:lnTo>
                  <a:lnTo>
                    <a:pt x="2979195" y="1320106"/>
                  </a:lnTo>
                  <a:lnTo>
                    <a:pt x="2980521" y="1315148"/>
                  </a:lnTo>
                  <a:lnTo>
                    <a:pt x="2978896" y="1312482"/>
                  </a:lnTo>
                  <a:close/>
                </a:path>
                <a:path w="16932910" h="11288395">
                  <a:moveTo>
                    <a:pt x="3062472" y="1333928"/>
                  </a:moveTo>
                  <a:lnTo>
                    <a:pt x="3059850" y="1333599"/>
                  </a:lnTo>
                  <a:lnTo>
                    <a:pt x="3057513" y="1332602"/>
                  </a:lnTo>
                  <a:lnTo>
                    <a:pt x="3055034" y="1331939"/>
                  </a:lnTo>
                  <a:lnTo>
                    <a:pt x="3052368" y="1333565"/>
                  </a:lnTo>
                  <a:lnTo>
                    <a:pt x="3051706" y="1336043"/>
                  </a:lnTo>
                  <a:lnTo>
                    <a:pt x="3051185" y="1338189"/>
                  </a:lnTo>
                  <a:lnTo>
                    <a:pt x="3052476" y="1340712"/>
                  </a:lnTo>
                  <a:lnTo>
                    <a:pt x="3054814" y="1341709"/>
                  </a:lnTo>
                  <a:lnTo>
                    <a:pt x="3055289" y="1341517"/>
                  </a:lnTo>
                  <a:lnTo>
                    <a:pt x="3057626" y="1342514"/>
                  </a:lnTo>
                  <a:lnTo>
                    <a:pt x="3060105" y="1343178"/>
                  </a:lnTo>
                  <a:lnTo>
                    <a:pt x="3062771" y="1341552"/>
                  </a:lnTo>
                  <a:lnTo>
                    <a:pt x="3064096" y="1336594"/>
                  </a:lnTo>
                  <a:lnTo>
                    <a:pt x="3062472" y="1333928"/>
                  </a:lnTo>
                  <a:close/>
                </a:path>
                <a:path w="16932910" h="11288395">
                  <a:moveTo>
                    <a:pt x="74382" y="56547"/>
                  </a:moveTo>
                  <a:lnTo>
                    <a:pt x="71196" y="60316"/>
                  </a:lnTo>
                  <a:lnTo>
                    <a:pt x="68343" y="64229"/>
                  </a:lnTo>
                  <a:lnTo>
                    <a:pt x="70395" y="65893"/>
                  </a:lnTo>
                  <a:lnTo>
                    <a:pt x="73400" y="67175"/>
                  </a:lnTo>
                  <a:lnTo>
                    <a:pt x="75638" y="66551"/>
                  </a:lnTo>
                  <a:lnTo>
                    <a:pt x="77160" y="64834"/>
                  </a:lnTo>
                  <a:lnTo>
                    <a:pt x="78825" y="62781"/>
                  </a:lnTo>
                  <a:lnTo>
                    <a:pt x="78487" y="59875"/>
                  </a:lnTo>
                  <a:lnTo>
                    <a:pt x="74382" y="56547"/>
                  </a:lnTo>
                  <a:close/>
                </a:path>
                <a:path w="16932910" h="11288395">
                  <a:moveTo>
                    <a:pt x="3145714" y="1355232"/>
                  </a:moveTo>
                  <a:lnTo>
                    <a:pt x="3143092" y="1354903"/>
                  </a:lnTo>
                  <a:lnTo>
                    <a:pt x="3140755" y="1353906"/>
                  </a:lnTo>
                  <a:lnTo>
                    <a:pt x="3138276" y="1353243"/>
                  </a:lnTo>
                  <a:lnTo>
                    <a:pt x="3135611" y="1354868"/>
                  </a:lnTo>
                  <a:lnTo>
                    <a:pt x="3134948" y="1357347"/>
                  </a:lnTo>
                  <a:lnTo>
                    <a:pt x="3134427" y="1359493"/>
                  </a:lnTo>
                  <a:lnTo>
                    <a:pt x="3135718" y="1362017"/>
                  </a:lnTo>
                  <a:lnTo>
                    <a:pt x="3138055" y="1363013"/>
                  </a:lnTo>
                  <a:lnTo>
                    <a:pt x="3138530" y="1362822"/>
                  </a:lnTo>
                  <a:lnTo>
                    <a:pt x="3140868" y="1363819"/>
                  </a:lnTo>
                  <a:lnTo>
                    <a:pt x="3143347" y="1364481"/>
                  </a:lnTo>
                  <a:lnTo>
                    <a:pt x="3146013" y="1362856"/>
                  </a:lnTo>
                  <a:lnTo>
                    <a:pt x="3147338" y="1357898"/>
                  </a:lnTo>
                  <a:lnTo>
                    <a:pt x="3145714" y="1355232"/>
                  </a:lnTo>
                  <a:close/>
                </a:path>
                <a:path w="16932910" h="11288395">
                  <a:moveTo>
                    <a:pt x="12172768" y="5201140"/>
                  </a:moveTo>
                  <a:lnTo>
                    <a:pt x="12169954" y="5200335"/>
                  </a:lnTo>
                  <a:lnTo>
                    <a:pt x="12164908" y="5202916"/>
                  </a:lnTo>
                  <a:lnTo>
                    <a:pt x="12164102" y="5205730"/>
                  </a:lnTo>
                  <a:lnTo>
                    <a:pt x="12166684" y="5210777"/>
                  </a:lnTo>
                  <a:lnTo>
                    <a:pt x="12166924" y="5212063"/>
                  </a:lnTo>
                  <a:lnTo>
                    <a:pt x="12170596" y="5213629"/>
                  </a:lnTo>
                  <a:lnTo>
                    <a:pt x="12171883" y="5213389"/>
                  </a:lnTo>
                  <a:lnTo>
                    <a:pt x="12173312" y="5212814"/>
                  </a:lnTo>
                  <a:lnTo>
                    <a:pt x="12175835" y="5211524"/>
                  </a:lnTo>
                  <a:lnTo>
                    <a:pt x="12176641" y="5208711"/>
                  </a:lnTo>
                  <a:lnTo>
                    <a:pt x="12172768" y="5201140"/>
                  </a:lnTo>
                  <a:close/>
                </a:path>
                <a:path w="16932910" h="11288395">
                  <a:moveTo>
                    <a:pt x="3229432" y="1376344"/>
                  </a:moveTo>
                  <a:lnTo>
                    <a:pt x="3226811" y="1376015"/>
                  </a:lnTo>
                  <a:lnTo>
                    <a:pt x="3224473" y="1375018"/>
                  </a:lnTo>
                  <a:lnTo>
                    <a:pt x="3221994" y="1374355"/>
                  </a:lnTo>
                  <a:lnTo>
                    <a:pt x="3219329" y="1375981"/>
                  </a:lnTo>
                  <a:lnTo>
                    <a:pt x="3218665" y="1378460"/>
                  </a:lnTo>
                  <a:lnTo>
                    <a:pt x="3218145" y="1380605"/>
                  </a:lnTo>
                  <a:lnTo>
                    <a:pt x="3219435" y="1383128"/>
                  </a:lnTo>
                  <a:lnTo>
                    <a:pt x="3221772" y="1384125"/>
                  </a:lnTo>
                  <a:lnTo>
                    <a:pt x="3222249" y="1383934"/>
                  </a:lnTo>
                  <a:lnTo>
                    <a:pt x="3224586" y="1384931"/>
                  </a:lnTo>
                  <a:lnTo>
                    <a:pt x="3227065" y="1385594"/>
                  </a:lnTo>
                  <a:lnTo>
                    <a:pt x="3229730" y="1383969"/>
                  </a:lnTo>
                  <a:lnTo>
                    <a:pt x="3231057" y="1379010"/>
                  </a:lnTo>
                  <a:lnTo>
                    <a:pt x="3229432" y="1376344"/>
                  </a:lnTo>
                  <a:close/>
                </a:path>
                <a:path w="16932910" h="11288395">
                  <a:moveTo>
                    <a:pt x="6569" y="0"/>
                  </a:moveTo>
                  <a:lnTo>
                    <a:pt x="3329" y="195"/>
                  </a:lnTo>
                  <a:lnTo>
                    <a:pt x="0" y="4300"/>
                  </a:lnTo>
                  <a:lnTo>
                    <a:pt x="196" y="7539"/>
                  </a:lnTo>
                  <a:lnTo>
                    <a:pt x="4300" y="10868"/>
                  </a:lnTo>
                  <a:lnTo>
                    <a:pt x="7638" y="12292"/>
                  </a:lnTo>
                  <a:lnTo>
                    <a:pt x="9734" y="12003"/>
                  </a:lnTo>
                  <a:lnTo>
                    <a:pt x="11256" y="10285"/>
                  </a:lnTo>
                  <a:lnTo>
                    <a:pt x="12921" y="8233"/>
                  </a:lnTo>
                  <a:lnTo>
                    <a:pt x="12725" y="4992"/>
                  </a:lnTo>
                  <a:lnTo>
                    <a:pt x="6569" y="0"/>
                  </a:lnTo>
                  <a:close/>
                </a:path>
                <a:path w="16932910" h="11288395">
                  <a:moveTo>
                    <a:pt x="3312816" y="1397315"/>
                  </a:moveTo>
                  <a:lnTo>
                    <a:pt x="3310195" y="1396985"/>
                  </a:lnTo>
                  <a:lnTo>
                    <a:pt x="3307858" y="1395988"/>
                  </a:lnTo>
                  <a:lnTo>
                    <a:pt x="3305379" y="1395325"/>
                  </a:lnTo>
                  <a:lnTo>
                    <a:pt x="3302713" y="1396950"/>
                  </a:lnTo>
                  <a:lnTo>
                    <a:pt x="3302050" y="1399430"/>
                  </a:lnTo>
                  <a:lnTo>
                    <a:pt x="3301530" y="1401575"/>
                  </a:lnTo>
                  <a:lnTo>
                    <a:pt x="3302820" y="1404098"/>
                  </a:lnTo>
                  <a:lnTo>
                    <a:pt x="3305157" y="1405095"/>
                  </a:lnTo>
                  <a:lnTo>
                    <a:pt x="3305633" y="1404904"/>
                  </a:lnTo>
                  <a:lnTo>
                    <a:pt x="3307971" y="1405901"/>
                  </a:lnTo>
                  <a:lnTo>
                    <a:pt x="3310450" y="1406563"/>
                  </a:lnTo>
                  <a:lnTo>
                    <a:pt x="3313114" y="1404939"/>
                  </a:lnTo>
                  <a:lnTo>
                    <a:pt x="3313778" y="1402459"/>
                  </a:lnTo>
                  <a:lnTo>
                    <a:pt x="3314584" y="1399646"/>
                  </a:lnTo>
                  <a:lnTo>
                    <a:pt x="3312816" y="1397315"/>
                  </a:lnTo>
                  <a:close/>
                </a:path>
                <a:path w="16932910" h="11288395">
                  <a:moveTo>
                    <a:pt x="3396485" y="1417617"/>
                  </a:moveTo>
                  <a:lnTo>
                    <a:pt x="3393863" y="1417288"/>
                  </a:lnTo>
                  <a:lnTo>
                    <a:pt x="3391526" y="1416291"/>
                  </a:lnTo>
                  <a:lnTo>
                    <a:pt x="3389047" y="1415628"/>
                  </a:lnTo>
                  <a:lnTo>
                    <a:pt x="3386382" y="1417252"/>
                  </a:lnTo>
                  <a:lnTo>
                    <a:pt x="3385719" y="1419732"/>
                  </a:lnTo>
                  <a:lnTo>
                    <a:pt x="3385198" y="1421877"/>
                  </a:lnTo>
                  <a:lnTo>
                    <a:pt x="3386490" y="1424400"/>
                  </a:lnTo>
                  <a:lnTo>
                    <a:pt x="3388826" y="1425397"/>
                  </a:lnTo>
                  <a:lnTo>
                    <a:pt x="3389302" y="1425205"/>
                  </a:lnTo>
                  <a:lnTo>
                    <a:pt x="3391639" y="1426202"/>
                  </a:lnTo>
                  <a:lnTo>
                    <a:pt x="3394118" y="1426866"/>
                  </a:lnTo>
                  <a:lnTo>
                    <a:pt x="3396784" y="1425241"/>
                  </a:lnTo>
                  <a:lnTo>
                    <a:pt x="3397447" y="1422761"/>
                  </a:lnTo>
                  <a:lnTo>
                    <a:pt x="3398252" y="1419949"/>
                  </a:lnTo>
                  <a:lnTo>
                    <a:pt x="3396485" y="1417617"/>
                  </a:lnTo>
                  <a:close/>
                </a:path>
                <a:path w="16932910" h="11288395">
                  <a:moveTo>
                    <a:pt x="12130372" y="5126632"/>
                  </a:moveTo>
                  <a:lnTo>
                    <a:pt x="12127224" y="5125684"/>
                  </a:lnTo>
                  <a:lnTo>
                    <a:pt x="12125035" y="5127118"/>
                  </a:lnTo>
                  <a:lnTo>
                    <a:pt x="12122988" y="5128218"/>
                  </a:lnTo>
                  <a:lnTo>
                    <a:pt x="12122040" y="5131364"/>
                  </a:lnTo>
                  <a:lnTo>
                    <a:pt x="12124906" y="5135744"/>
                  </a:lnTo>
                  <a:lnTo>
                    <a:pt x="12125147" y="5137030"/>
                  </a:lnTo>
                  <a:lnTo>
                    <a:pt x="12127149" y="5137884"/>
                  </a:lnTo>
                  <a:lnTo>
                    <a:pt x="12126958" y="5137408"/>
                  </a:lnTo>
                  <a:lnTo>
                    <a:pt x="12128294" y="5137978"/>
                  </a:lnTo>
                  <a:lnTo>
                    <a:pt x="12129913" y="5137880"/>
                  </a:lnTo>
                  <a:lnTo>
                    <a:pt x="12131342" y="5137305"/>
                  </a:lnTo>
                  <a:lnTo>
                    <a:pt x="12133389" y="5136205"/>
                  </a:lnTo>
                  <a:lnTo>
                    <a:pt x="12134338" y="5133059"/>
                  </a:lnTo>
                  <a:lnTo>
                    <a:pt x="12131470" y="5128679"/>
                  </a:lnTo>
                  <a:lnTo>
                    <a:pt x="12130372" y="5126632"/>
                  </a:lnTo>
                  <a:close/>
                </a:path>
                <a:path w="16932910" h="11288395">
                  <a:moveTo>
                    <a:pt x="3480154" y="1437919"/>
                  </a:moveTo>
                  <a:lnTo>
                    <a:pt x="3477533" y="1437590"/>
                  </a:lnTo>
                  <a:lnTo>
                    <a:pt x="3475196" y="1436593"/>
                  </a:lnTo>
                  <a:lnTo>
                    <a:pt x="3472716" y="1435930"/>
                  </a:lnTo>
                  <a:lnTo>
                    <a:pt x="3470051" y="1437555"/>
                  </a:lnTo>
                  <a:lnTo>
                    <a:pt x="3469388" y="1440034"/>
                  </a:lnTo>
                  <a:lnTo>
                    <a:pt x="3468867" y="1442179"/>
                  </a:lnTo>
                  <a:lnTo>
                    <a:pt x="3470158" y="1444703"/>
                  </a:lnTo>
                  <a:lnTo>
                    <a:pt x="3472495" y="1445700"/>
                  </a:lnTo>
                  <a:lnTo>
                    <a:pt x="3472971" y="1445508"/>
                  </a:lnTo>
                  <a:lnTo>
                    <a:pt x="3475308" y="1446505"/>
                  </a:lnTo>
                  <a:lnTo>
                    <a:pt x="3477787" y="1447168"/>
                  </a:lnTo>
                  <a:lnTo>
                    <a:pt x="3480453" y="1445543"/>
                  </a:lnTo>
                  <a:lnTo>
                    <a:pt x="3481116" y="1443063"/>
                  </a:lnTo>
                  <a:lnTo>
                    <a:pt x="3481921" y="1440251"/>
                  </a:lnTo>
                  <a:lnTo>
                    <a:pt x="3480154" y="1437919"/>
                  </a:lnTo>
                  <a:close/>
                </a:path>
                <a:path w="16932910" h="11288395">
                  <a:moveTo>
                    <a:pt x="3563965" y="1457888"/>
                  </a:moveTo>
                  <a:lnTo>
                    <a:pt x="3561343" y="1457559"/>
                  </a:lnTo>
                  <a:lnTo>
                    <a:pt x="3559007" y="1456562"/>
                  </a:lnTo>
                  <a:lnTo>
                    <a:pt x="3556529" y="1455898"/>
                  </a:lnTo>
                  <a:lnTo>
                    <a:pt x="3553862" y="1457523"/>
                  </a:lnTo>
                  <a:lnTo>
                    <a:pt x="3553200" y="1460002"/>
                  </a:lnTo>
                  <a:lnTo>
                    <a:pt x="3552679" y="1462147"/>
                  </a:lnTo>
                  <a:lnTo>
                    <a:pt x="3553970" y="1464671"/>
                  </a:lnTo>
                  <a:lnTo>
                    <a:pt x="3555972" y="1465526"/>
                  </a:lnTo>
                  <a:lnTo>
                    <a:pt x="3556115" y="1465192"/>
                  </a:lnTo>
                  <a:lnTo>
                    <a:pt x="3556925" y="1465143"/>
                  </a:lnTo>
                  <a:lnTo>
                    <a:pt x="3559262" y="1466139"/>
                  </a:lnTo>
                  <a:lnTo>
                    <a:pt x="3561741" y="1466802"/>
                  </a:lnTo>
                  <a:lnTo>
                    <a:pt x="3564408" y="1465177"/>
                  </a:lnTo>
                  <a:lnTo>
                    <a:pt x="3565734" y="1460219"/>
                  </a:lnTo>
                  <a:lnTo>
                    <a:pt x="3563965" y="1457888"/>
                  </a:lnTo>
                  <a:close/>
                </a:path>
                <a:path w="16932910" h="11288395">
                  <a:moveTo>
                    <a:pt x="3647586" y="1477380"/>
                  </a:moveTo>
                  <a:lnTo>
                    <a:pt x="3644822" y="1477384"/>
                  </a:lnTo>
                  <a:lnTo>
                    <a:pt x="3642485" y="1476387"/>
                  </a:lnTo>
                  <a:lnTo>
                    <a:pt x="3640006" y="1475725"/>
                  </a:lnTo>
                  <a:lnTo>
                    <a:pt x="3637341" y="1477349"/>
                  </a:lnTo>
                  <a:lnTo>
                    <a:pt x="3636677" y="1479829"/>
                  </a:lnTo>
                  <a:lnTo>
                    <a:pt x="3636157" y="1481973"/>
                  </a:lnTo>
                  <a:lnTo>
                    <a:pt x="3637447" y="1484497"/>
                  </a:lnTo>
                  <a:lnTo>
                    <a:pt x="3639450" y="1485351"/>
                  </a:lnTo>
                  <a:lnTo>
                    <a:pt x="3639593" y="1485017"/>
                  </a:lnTo>
                  <a:lnTo>
                    <a:pt x="3640403" y="1484968"/>
                  </a:lnTo>
                  <a:lnTo>
                    <a:pt x="3642740" y="1485965"/>
                  </a:lnTo>
                  <a:lnTo>
                    <a:pt x="3645219" y="1486628"/>
                  </a:lnTo>
                  <a:lnTo>
                    <a:pt x="3647885" y="1485004"/>
                  </a:lnTo>
                  <a:lnTo>
                    <a:pt x="3649210" y="1480046"/>
                  </a:lnTo>
                  <a:lnTo>
                    <a:pt x="3647586" y="1477380"/>
                  </a:lnTo>
                  <a:close/>
                </a:path>
                <a:path w="16932910" h="11288395">
                  <a:moveTo>
                    <a:pt x="3731540" y="1497014"/>
                  </a:moveTo>
                  <a:lnTo>
                    <a:pt x="3728776" y="1497019"/>
                  </a:lnTo>
                  <a:lnTo>
                    <a:pt x="3726439" y="1496022"/>
                  </a:lnTo>
                  <a:lnTo>
                    <a:pt x="3723960" y="1495359"/>
                  </a:lnTo>
                  <a:lnTo>
                    <a:pt x="3721294" y="1496984"/>
                  </a:lnTo>
                  <a:lnTo>
                    <a:pt x="3720631" y="1499463"/>
                  </a:lnTo>
                  <a:lnTo>
                    <a:pt x="3720111" y="1501609"/>
                  </a:lnTo>
                  <a:lnTo>
                    <a:pt x="3721402" y="1504133"/>
                  </a:lnTo>
                  <a:lnTo>
                    <a:pt x="3723405" y="1504987"/>
                  </a:lnTo>
                  <a:lnTo>
                    <a:pt x="3724357" y="1504604"/>
                  </a:lnTo>
                  <a:lnTo>
                    <a:pt x="3726694" y="1505601"/>
                  </a:lnTo>
                  <a:lnTo>
                    <a:pt x="3729507" y="1506406"/>
                  </a:lnTo>
                  <a:lnTo>
                    <a:pt x="3731838" y="1504638"/>
                  </a:lnTo>
                  <a:lnTo>
                    <a:pt x="3733165" y="1499680"/>
                  </a:lnTo>
                  <a:lnTo>
                    <a:pt x="3731540" y="1497014"/>
                  </a:lnTo>
                  <a:close/>
                </a:path>
                <a:path w="16932910" h="11288395">
                  <a:moveTo>
                    <a:pt x="12086070" y="5052890"/>
                  </a:moveTo>
                  <a:lnTo>
                    <a:pt x="12083257" y="5052083"/>
                  </a:lnTo>
                  <a:lnTo>
                    <a:pt x="12078877" y="5054951"/>
                  </a:lnTo>
                  <a:lnTo>
                    <a:pt x="12078173" y="5057412"/>
                  </a:lnTo>
                  <a:lnTo>
                    <a:pt x="12078072" y="5057763"/>
                  </a:lnTo>
                  <a:lnTo>
                    <a:pt x="12081655" y="5063238"/>
                  </a:lnTo>
                  <a:lnTo>
                    <a:pt x="12083325" y="5063950"/>
                  </a:lnTo>
                  <a:lnTo>
                    <a:pt x="12082849" y="5064142"/>
                  </a:lnTo>
                  <a:lnTo>
                    <a:pt x="12084184" y="5064712"/>
                  </a:lnTo>
                  <a:lnTo>
                    <a:pt x="12085803" y="5064613"/>
                  </a:lnTo>
                  <a:lnTo>
                    <a:pt x="12087375" y="5063705"/>
                  </a:lnTo>
                  <a:lnTo>
                    <a:pt x="12089564" y="5062271"/>
                  </a:lnTo>
                  <a:lnTo>
                    <a:pt x="12090269" y="5059810"/>
                  </a:lnTo>
                  <a:lnTo>
                    <a:pt x="12090370" y="5059459"/>
                  </a:lnTo>
                  <a:lnTo>
                    <a:pt x="12086070" y="5052890"/>
                  </a:lnTo>
                  <a:close/>
                </a:path>
                <a:path w="16932910" h="11288395">
                  <a:moveTo>
                    <a:pt x="3815302" y="1516173"/>
                  </a:moveTo>
                  <a:lnTo>
                    <a:pt x="3812538" y="1516177"/>
                  </a:lnTo>
                  <a:lnTo>
                    <a:pt x="3810202" y="1515181"/>
                  </a:lnTo>
                  <a:lnTo>
                    <a:pt x="3807389" y="1514375"/>
                  </a:lnTo>
                  <a:lnTo>
                    <a:pt x="3805056" y="1516142"/>
                  </a:lnTo>
                  <a:lnTo>
                    <a:pt x="3803730" y="1521100"/>
                  </a:lnTo>
                  <a:lnTo>
                    <a:pt x="3805164" y="1523290"/>
                  </a:lnTo>
                  <a:lnTo>
                    <a:pt x="3807167" y="1524145"/>
                  </a:lnTo>
                  <a:lnTo>
                    <a:pt x="3808119" y="1523761"/>
                  </a:lnTo>
                  <a:lnTo>
                    <a:pt x="3810456" y="1524758"/>
                  </a:lnTo>
                  <a:lnTo>
                    <a:pt x="3813269" y="1525564"/>
                  </a:lnTo>
                  <a:lnTo>
                    <a:pt x="3815601" y="1523797"/>
                  </a:lnTo>
                  <a:lnTo>
                    <a:pt x="3816927" y="1518838"/>
                  </a:lnTo>
                  <a:lnTo>
                    <a:pt x="3815302" y="1516173"/>
                  </a:lnTo>
                  <a:close/>
                </a:path>
                <a:path w="16932910" h="11288395">
                  <a:moveTo>
                    <a:pt x="3899398" y="1535473"/>
                  </a:moveTo>
                  <a:lnTo>
                    <a:pt x="3896634" y="1535478"/>
                  </a:lnTo>
                  <a:lnTo>
                    <a:pt x="3894298" y="1534481"/>
                  </a:lnTo>
                  <a:lnTo>
                    <a:pt x="3891485" y="1533676"/>
                  </a:lnTo>
                  <a:lnTo>
                    <a:pt x="3889153" y="1535442"/>
                  </a:lnTo>
                  <a:lnTo>
                    <a:pt x="3887827" y="1540402"/>
                  </a:lnTo>
                  <a:lnTo>
                    <a:pt x="3889260" y="1542591"/>
                  </a:lnTo>
                  <a:lnTo>
                    <a:pt x="3891262" y="1543446"/>
                  </a:lnTo>
                  <a:lnTo>
                    <a:pt x="3892215" y="1543063"/>
                  </a:lnTo>
                  <a:lnTo>
                    <a:pt x="3894552" y="1544060"/>
                  </a:lnTo>
                  <a:lnTo>
                    <a:pt x="3897365" y="1544865"/>
                  </a:lnTo>
                  <a:lnTo>
                    <a:pt x="3899698" y="1543098"/>
                  </a:lnTo>
                  <a:lnTo>
                    <a:pt x="3901024" y="1538139"/>
                  </a:lnTo>
                  <a:lnTo>
                    <a:pt x="3899398" y="1535473"/>
                  </a:lnTo>
                  <a:close/>
                </a:path>
                <a:path w="16932910" h="11288395">
                  <a:moveTo>
                    <a:pt x="3983303" y="1554298"/>
                  </a:moveTo>
                  <a:lnTo>
                    <a:pt x="3980539" y="1554303"/>
                  </a:lnTo>
                  <a:lnTo>
                    <a:pt x="3978202" y="1553306"/>
                  </a:lnTo>
                  <a:lnTo>
                    <a:pt x="3975389" y="1552501"/>
                  </a:lnTo>
                  <a:lnTo>
                    <a:pt x="3973058" y="1554268"/>
                  </a:lnTo>
                  <a:lnTo>
                    <a:pt x="3971732" y="1559226"/>
                  </a:lnTo>
                  <a:lnTo>
                    <a:pt x="3973165" y="1561416"/>
                  </a:lnTo>
                  <a:lnTo>
                    <a:pt x="3975168" y="1562270"/>
                  </a:lnTo>
                  <a:lnTo>
                    <a:pt x="3976120" y="1561887"/>
                  </a:lnTo>
                  <a:lnTo>
                    <a:pt x="3978457" y="1562884"/>
                  </a:lnTo>
                  <a:lnTo>
                    <a:pt x="3981270" y="1563689"/>
                  </a:lnTo>
                  <a:lnTo>
                    <a:pt x="3983602" y="1561921"/>
                  </a:lnTo>
                  <a:lnTo>
                    <a:pt x="3984928" y="1556964"/>
                  </a:lnTo>
                  <a:lnTo>
                    <a:pt x="3983303" y="1554298"/>
                  </a:lnTo>
                  <a:close/>
                </a:path>
                <a:path w="16932910" h="11288395">
                  <a:moveTo>
                    <a:pt x="12040674" y="4979863"/>
                  </a:moveTo>
                  <a:lnTo>
                    <a:pt x="12037719" y="4979392"/>
                  </a:lnTo>
                  <a:lnTo>
                    <a:pt x="12033339" y="4982258"/>
                  </a:lnTo>
                  <a:lnTo>
                    <a:pt x="12032867" y="4985214"/>
                  </a:lnTo>
                  <a:lnTo>
                    <a:pt x="12035734" y="4989593"/>
                  </a:lnTo>
                  <a:lnTo>
                    <a:pt x="12036117" y="4990546"/>
                  </a:lnTo>
                  <a:lnTo>
                    <a:pt x="12039122" y="4991828"/>
                  </a:lnTo>
                  <a:lnTo>
                    <a:pt x="12040741" y="4991729"/>
                  </a:lnTo>
                  <a:lnTo>
                    <a:pt x="12042312" y="4990821"/>
                  </a:lnTo>
                  <a:lnTo>
                    <a:pt x="12044502" y="4989387"/>
                  </a:lnTo>
                  <a:lnTo>
                    <a:pt x="12044974" y="4986433"/>
                  </a:lnTo>
                  <a:lnTo>
                    <a:pt x="12040674" y="4979863"/>
                  </a:lnTo>
                  <a:close/>
                </a:path>
                <a:path w="16932910" h="11288395">
                  <a:moveTo>
                    <a:pt x="4067065" y="1573456"/>
                  </a:moveTo>
                  <a:lnTo>
                    <a:pt x="4064301" y="1573461"/>
                  </a:lnTo>
                  <a:lnTo>
                    <a:pt x="4061965" y="1572464"/>
                  </a:lnTo>
                  <a:lnTo>
                    <a:pt x="4059152" y="1571659"/>
                  </a:lnTo>
                  <a:lnTo>
                    <a:pt x="4056820" y="1573426"/>
                  </a:lnTo>
                  <a:lnTo>
                    <a:pt x="4055494" y="1578385"/>
                  </a:lnTo>
                  <a:lnTo>
                    <a:pt x="4056928" y="1580573"/>
                  </a:lnTo>
                  <a:lnTo>
                    <a:pt x="4058930" y="1581428"/>
                  </a:lnTo>
                  <a:lnTo>
                    <a:pt x="4059883" y="1581045"/>
                  </a:lnTo>
                  <a:lnTo>
                    <a:pt x="4062220" y="1582041"/>
                  </a:lnTo>
                  <a:lnTo>
                    <a:pt x="4065033" y="1582847"/>
                  </a:lnTo>
                  <a:lnTo>
                    <a:pt x="4067365" y="1581081"/>
                  </a:lnTo>
                  <a:lnTo>
                    <a:pt x="4068691" y="1576122"/>
                  </a:lnTo>
                  <a:lnTo>
                    <a:pt x="4067065" y="1573456"/>
                  </a:lnTo>
                  <a:close/>
                </a:path>
                <a:path w="16932910" h="11288395">
                  <a:moveTo>
                    <a:pt x="4151447" y="1592088"/>
                  </a:moveTo>
                  <a:lnTo>
                    <a:pt x="4148683" y="1592093"/>
                  </a:lnTo>
                  <a:lnTo>
                    <a:pt x="4146347" y="1591097"/>
                  </a:lnTo>
                  <a:lnTo>
                    <a:pt x="4143534" y="1590291"/>
                  </a:lnTo>
                  <a:lnTo>
                    <a:pt x="4141201" y="1592059"/>
                  </a:lnTo>
                  <a:lnTo>
                    <a:pt x="4139875" y="1597017"/>
                  </a:lnTo>
                  <a:lnTo>
                    <a:pt x="4141309" y="1599207"/>
                  </a:lnTo>
                  <a:lnTo>
                    <a:pt x="4143311" y="1600061"/>
                  </a:lnTo>
                  <a:lnTo>
                    <a:pt x="4144263" y="1599678"/>
                  </a:lnTo>
                  <a:lnTo>
                    <a:pt x="4146601" y="1600675"/>
                  </a:lnTo>
                  <a:lnTo>
                    <a:pt x="4149414" y="1601480"/>
                  </a:lnTo>
                  <a:lnTo>
                    <a:pt x="4151746" y="1599714"/>
                  </a:lnTo>
                  <a:lnTo>
                    <a:pt x="4153072" y="1594755"/>
                  </a:lnTo>
                  <a:lnTo>
                    <a:pt x="4151447" y="1592088"/>
                  </a:lnTo>
                  <a:close/>
                </a:path>
                <a:path w="16932910" h="11288395">
                  <a:moveTo>
                    <a:pt x="4235352" y="1610914"/>
                  </a:moveTo>
                  <a:lnTo>
                    <a:pt x="4232588" y="1610918"/>
                  </a:lnTo>
                  <a:lnTo>
                    <a:pt x="4230251" y="1609921"/>
                  </a:lnTo>
                  <a:lnTo>
                    <a:pt x="4227438" y="1609116"/>
                  </a:lnTo>
                  <a:lnTo>
                    <a:pt x="4225106" y="1610883"/>
                  </a:lnTo>
                  <a:lnTo>
                    <a:pt x="4223780" y="1615842"/>
                  </a:lnTo>
                  <a:lnTo>
                    <a:pt x="4225213" y="1618032"/>
                  </a:lnTo>
                  <a:lnTo>
                    <a:pt x="4227217" y="1618887"/>
                  </a:lnTo>
                  <a:lnTo>
                    <a:pt x="4228169" y="1618503"/>
                  </a:lnTo>
                  <a:lnTo>
                    <a:pt x="4230506" y="1619500"/>
                  </a:lnTo>
                  <a:lnTo>
                    <a:pt x="4233319" y="1620306"/>
                  </a:lnTo>
                  <a:lnTo>
                    <a:pt x="4235650" y="1618538"/>
                  </a:lnTo>
                  <a:lnTo>
                    <a:pt x="4236977" y="1613580"/>
                  </a:lnTo>
                  <a:lnTo>
                    <a:pt x="4235352" y="1610914"/>
                  </a:lnTo>
                  <a:close/>
                </a:path>
                <a:path w="16932910" h="11288395">
                  <a:moveTo>
                    <a:pt x="11992946" y="4908605"/>
                  </a:moveTo>
                  <a:lnTo>
                    <a:pt x="11989990" y="4908133"/>
                  </a:lnTo>
                  <a:lnTo>
                    <a:pt x="11985610" y="4910999"/>
                  </a:lnTo>
                  <a:lnTo>
                    <a:pt x="11985138" y="4913955"/>
                  </a:lnTo>
                  <a:lnTo>
                    <a:pt x="11988006" y="4918334"/>
                  </a:lnTo>
                  <a:lnTo>
                    <a:pt x="11988388" y="4919286"/>
                  </a:lnTo>
                  <a:lnTo>
                    <a:pt x="11991393" y="4920568"/>
                  </a:lnTo>
                  <a:lnTo>
                    <a:pt x="11993013" y="4920470"/>
                  </a:lnTo>
                  <a:lnTo>
                    <a:pt x="11994584" y="4919561"/>
                  </a:lnTo>
                  <a:lnTo>
                    <a:pt x="11996773" y="4918129"/>
                  </a:lnTo>
                  <a:lnTo>
                    <a:pt x="11997246" y="4915173"/>
                  </a:lnTo>
                  <a:lnTo>
                    <a:pt x="11992946" y="4908605"/>
                  </a:lnTo>
                  <a:close/>
                </a:path>
                <a:path w="16932910" h="11288395">
                  <a:moveTo>
                    <a:pt x="4319399" y="1629405"/>
                  </a:moveTo>
                  <a:lnTo>
                    <a:pt x="4316635" y="1629409"/>
                  </a:lnTo>
                  <a:lnTo>
                    <a:pt x="4314299" y="1628413"/>
                  </a:lnTo>
                  <a:lnTo>
                    <a:pt x="4311486" y="1627608"/>
                  </a:lnTo>
                  <a:lnTo>
                    <a:pt x="4309153" y="1629374"/>
                  </a:lnTo>
                  <a:lnTo>
                    <a:pt x="4307827" y="1634332"/>
                  </a:lnTo>
                  <a:lnTo>
                    <a:pt x="4309261" y="1636522"/>
                  </a:lnTo>
                  <a:lnTo>
                    <a:pt x="4311264" y="1637377"/>
                  </a:lnTo>
                  <a:lnTo>
                    <a:pt x="4312216" y="1636993"/>
                  </a:lnTo>
                  <a:lnTo>
                    <a:pt x="4314553" y="1637990"/>
                  </a:lnTo>
                  <a:lnTo>
                    <a:pt x="4317366" y="1638796"/>
                  </a:lnTo>
                  <a:lnTo>
                    <a:pt x="4319699" y="1637028"/>
                  </a:lnTo>
                  <a:lnTo>
                    <a:pt x="4321024" y="1632071"/>
                  </a:lnTo>
                  <a:lnTo>
                    <a:pt x="4319399" y="1629405"/>
                  </a:lnTo>
                  <a:close/>
                </a:path>
                <a:path w="16932910" h="11288395">
                  <a:moveTo>
                    <a:pt x="4402778" y="1647610"/>
                  </a:moveTo>
                  <a:lnTo>
                    <a:pt x="4400014" y="1647615"/>
                  </a:lnTo>
                  <a:lnTo>
                    <a:pt x="4397678" y="1646618"/>
                  </a:lnTo>
                  <a:lnTo>
                    <a:pt x="4395199" y="1645955"/>
                  </a:lnTo>
                  <a:lnTo>
                    <a:pt x="4392867" y="1647723"/>
                  </a:lnTo>
                  <a:lnTo>
                    <a:pt x="4391540" y="1652681"/>
                  </a:lnTo>
                  <a:lnTo>
                    <a:pt x="4392974" y="1654871"/>
                  </a:lnTo>
                  <a:lnTo>
                    <a:pt x="4394643" y="1655583"/>
                  </a:lnTo>
                  <a:lnTo>
                    <a:pt x="4395595" y="1655200"/>
                  </a:lnTo>
                  <a:lnTo>
                    <a:pt x="4397932" y="1656197"/>
                  </a:lnTo>
                  <a:lnTo>
                    <a:pt x="4400745" y="1657002"/>
                  </a:lnTo>
                  <a:lnTo>
                    <a:pt x="4403078" y="1655234"/>
                  </a:lnTo>
                  <a:lnTo>
                    <a:pt x="4404404" y="1650276"/>
                  </a:lnTo>
                  <a:lnTo>
                    <a:pt x="4402778" y="1647610"/>
                  </a:lnTo>
                  <a:close/>
                </a:path>
                <a:path w="16932910" h="11288395">
                  <a:moveTo>
                    <a:pt x="4486634" y="1665625"/>
                  </a:moveTo>
                  <a:lnTo>
                    <a:pt x="4483870" y="1665630"/>
                  </a:lnTo>
                  <a:lnTo>
                    <a:pt x="4481533" y="1664633"/>
                  </a:lnTo>
                  <a:lnTo>
                    <a:pt x="4479054" y="1663970"/>
                  </a:lnTo>
                  <a:lnTo>
                    <a:pt x="4476723" y="1665737"/>
                  </a:lnTo>
                  <a:lnTo>
                    <a:pt x="4475397" y="1670696"/>
                  </a:lnTo>
                  <a:lnTo>
                    <a:pt x="4476830" y="1672885"/>
                  </a:lnTo>
                  <a:lnTo>
                    <a:pt x="4478832" y="1673739"/>
                  </a:lnTo>
                  <a:lnTo>
                    <a:pt x="4479786" y="1673356"/>
                  </a:lnTo>
                  <a:lnTo>
                    <a:pt x="4482122" y="1674353"/>
                  </a:lnTo>
                  <a:lnTo>
                    <a:pt x="4484601" y="1675017"/>
                  </a:lnTo>
                  <a:lnTo>
                    <a:pt x="4486933" y="1673249"/>
                  </a:lnTo>
                  <a:lnTo>
                    <a:pt x="4488259" y="1668290"/>
                  </a:lnTo>
                  <a:lnTo>
                    <a:pt x="4486634" y="1665625"/>
                  </a:lnTo>
                  <a:close/>
                </a:path>
                <a:path w="16932910" h="11288395">
                  <a:moveTo>
                    <a:pt x="11942979" y="4837969"/>
                  </a:moveTo>
                  <a:lnTo>
                    <a:pt x="11940023" y="4837497"/>
                  </a:lnTo>
                  <a:lnTo>
                    <a:pt x="11937833" y="4838931"/>
                  </a:lnTo>
                  <a:lnTo>
                    <a:pt x="11935977" y="4840506"/>
                  </a:lnTo>
                  <a:lnTo>
                    <a:pt x="11935506" y="4843462"/>
                  </a:lnTo>
                  <a:lnTo>
                    <a:pt x="11938374" y="4847841"/>
                  </a:lnTo>
                  <a:lnTo>
                    <a:pt x="11938756" y="4848794"/>
                  </a:lnTo>
                  <a:lnTo>
                    <a:pt x="11940425" y="4849505"/>
                  </a:lnTo>
                  <a:lnTo>
                    <a:pt x="11940567" y="4849171"/>
                  </a:lnTo>
                  <a:lnTo>
                    <a:pt x="11941903" y="4849741"/>
                  </a:lnTo>
                  <a:lnTo>
                    <a:pt x="11943857" y="4849786"/>
                  </a:lnTo>
                  <a:lnTo>
                    <a:pt x="11946949" y="4847159"/>
                  </a:lnTo>
                  <a:lnTo>
                    <a:pt x="11947422" y="4844205"/>
                  </a:lnTo>
                  <a:lnTo>
                    <a:pt x="11944554" y="4839825"/>
                  </a:lnTo>
                  <a:lnTo>
                    <a:pt x="11942979" y="4837969"/>
                  </a:lnTo>
                  <a:close/>
                </a:path>
                <a:path w="16932910" h="11288395">
                  <a:moveTo>
                    <a:pt x="4570348" y="1683974"/>
                  </a:moveTo>
                  <a:lnTo>
                    <a:pt x="4567584" y="1683977"/>
                  </a:lnTo>
                  <a:lnTo>
                    <a:pt x="4565247" y="1682981"/>
                  </a:lnTo>
                  <a:lnTo>
                    <a:pt x="4562768" y="1682318"/>
                  </a:lnTo>
                  <a:lnTo>
                    <a:pt x="4560435" y="1684085"/>
                  </a:lnTo>
                  <a:lnTo>
                    <a:pt x="4559109" y="1689043"/>
                  </a:lnTo>
                  <a:lnTo>
                    <a:pt x="4560543" y="1691233"/>
                  </a:lnTo>
                  <a:lnTo>
                    <a:pt x="4562546" y="1692088"/>
                  </a:lnTo>
                  <a:lnTo>
                    <a:pt x="4563499" y="1691705"/>
                  </a:lnTo>
                  <a:lnTo>
                    <a:pt x="4565835" y="1692701"/>
                  </a:lnTo>
                  <a:lnTo>
                    <a:pt x="4568314" y="1693364"/>
                  </a:lnTo>
                  <a:lnTo>
                    <a:pt x="4570647" y="1691597"/>
                  </a:lnTo>
                  <a:lnTo>
                    <a:pt x="4571972" y="1686639"/>
                  </a:lnTo>
                  <a:lnTo>
                    <a:pt x="4570348" y="1683974"/>
                  </a:lnTo>
                  <a:close/>
                </a:path>
                <a:path w="16932910" h="11288395">
                  <a:moveTo>
                    <a:pt x="4654204" y="1701988"/>
                  </a:moveTo>
                  <a:lnTo>
                    <a:pt x="4651440" y="1701992"/>
                  </a:lnTo>
                  <a:lnTo>
                    <a:pt x="4649103" y="1700995"/>
                  </a:lnTo>
                  <a:lnTo>
                    <a:pt x="4646624" y="1700333"/>
                  </a:lnTo>
                  <a:lnTo>
                    <a:pt x="4644291" y="1702100"/>
                  </a:lnTo>
                  <a:lnTo>
                    <a:pt x="4642966" y="1707057"/>
                  </a:lnTo>
                  <a:lnTo>
                    <a:pt x="4644399" y="1709247"/>
                  </a:lnTo>
                  <a:lnTo>
                    <a:pt x="4646402" y="1710101"/>
                  </a:lnTo>
                  <a:lnTo>
                    <a:pt x="4647354" y="1709718"/>
                  </a:lnTo>
                  <a:lnTo>
                    <a:pt x="4649692" y="1710715"/>
                  </a:lnTo>
                  <a:lnTo>
                    <a:pt x="4652170" y="1711380"/>
                  </a:lnTo>
                  <a:lnTo>
                    <a:pt x="4654503" y="1709612"/>
                  </a:lnTo>
                  <a:lnTo>
                    <a:pt x="4655829" y="1704654"/>
                  </a:lnTo>
                  <a:lnTo>
                    <a:pt x="4654204" y="1701988"/>
                  </a:lnTo>
                  <a:close/>
                </a:path>
                <a:path w="16932910" h="11288395">
                  <a:moveTo>
                    <a:pt x="4738059" y="1720002"/>
                  </a:moveTo>
                  <a:lnTo>
                    <a:pt x="4735295" y="1720006"/>
                  </a:lnTo>
                  <a:lnTo>
                    <a:pt x="4732960" y="1719009"/>
                  </a:lnTo>
                  <a:lnTo>
                    <a:pt x="4730480" y="1718346"/>
                  </a:lnTo>
                  <a:lnTo>
                    <a:pt x="4728148" y="1720114"/>
                  </a:lnTo>
                  <a:lnTo>
                    <a:pt x="4726822" y="1725072"/>
                  </a:lnTo>
                  <a:lnTo>
                    <a:pt x="4728255" y="1727262"/>
                  </a:lnTo>
                  <a:lnTo>
                    <a:pt x="4730258" y="1728117"/>
                  </a:lnTo>
                  <a:lnTo>
                    <a:pt x="4731210" y="1727733"/>
                  </a:lnTo>
                  <a:lnTo>
                    <a:pt x="4733547" y="1728730"/>
                  </a:lnTo>
                  <a:lnTo>
                    <a:pt x="4736026" y="1729393"/>
                  </a:lnTo>
                  <a:lnTo>
                    <a:pt x="4738358" y="1727627"/>
                  </a:lnTo>
                  <a:lnTo>
                    <a:pt x="4739685" y="1722668"/>
                  </a:lnTo>
                  <a:lnTo>
                    <a:pt x="4738059" y="1720002"/>
                  </a:lnTo>
                  <a:close/>
                </a:path>
                <a:path w="16932910" h="11288395">
                  <a:moveTo>
                    <a:pt x="11891489" y="4769051"/>
                  </a:moveTo>
                  <a:lnTo>
                    <a:pt x="11888392" y="4768914"/>
                  </a:lnTo>
                  <a:lnTo>
                    <a:pt x="11884012" y="4771780"/>
                  </a:lnTo>
                  <a:lnTo>
                    <a:pt x="11883874" y="4774879"/>
                  </a:lnTo>
                  <a:lnTo>
                    <a:pt x="11885308" y="4777069"/>
                  </a:lnTo>
                  <a:lnTo>
                    <a:pt x="11887075" y="4779400"/>
                  </a:lnTo>
                  <a:lnTo>
                    <a:pt x="11887458" y="4780352"/>
                  </a:lnTo>
                  <a:lnTo>
                    <a:pt x="11890463" y="4781634"/>
                  </a:lnTo>
                  <a:lnTo>
                    <a:pt x="11892558" y="4781345"/>
                  </a:lnTo>
                  <a:lnTo>
                    <a:pt x="11893795" y="4780295"/>
                  </a:lnTo>
                  <a:lnTo>
                    <a:pt x="11895986" y="4778861"/>
                  </a:lnTo>
                  <a:lnTo>
                    <a:pt x="11896123" y="4775762"/>
                  </a:lnTo>
                  <a:lnTo>
                    <a:pt x="11894690" y="4773574"/>
                  </a:lnTo>
                  <a:lnTo>
                    <a:pt x="11892923" y="4771241"/>
                  </a:lnTo>
                  <a:lnTo>
                    <a:pt x="11891489" y="4769051"/>
                  </a:lnTo>
                  <a:close/>
                </a:path>
                <a:path w="16932910" h="11288395">
                  <a:moveTo>
                    <a:pt x="4822249" y="1738160"/>
                  </a:moveTo>
                  <a:lnTo>
                    <a:pt x="4819485" y="1738163"/>
                  </a:lnTo>
                  <a:lnTo>
                    <a:pt x="4817148" y="1737167"/>
                  </a:lnTo>
                  <a:lnTo>
                    <a:pt x="4814669" y="1736503"/>
                  </a:lnTo>
                  <a:lnTo>
                    <a:pt x="4812337" y="1738271"/>
                  </a:lnTo>
                  <a:lnTo>
                    <a:pt x="4811010" y="1743229"/>
                  </a:lnTo>
                  <a:lnTo>
                    <a:pt x="4812444" y="1745419"/>
                  </a:lnTo>
                  <a:lnTo>
                    <a:pt x="4814447" y="1746274"/>
                  </a:lnTo>
                  <a:lnTo>
                    <a:pt x="4815400" y="1745891"/>
                  </a:lnTo>
                  <a:lnTo>
                    <a:pt x="4817736" y="1746888"/>
                  </a:lnTo>
                  <a:lnTo>
                    <a:pt x="4820215" y="1747550"/>
                  </a:lnTo>
                  <a:lnTo>
                    <a:pt x="4822548" y="1745783"/>
                  </a:lnTo>
                  <a:lnTo>
                    <a:pt x="4823874" y="1740825"/>
                  </a:lnTo>
                  <a:lnTo>
                    <a:pt x="4822249" y="1738160"/>
                  </a:lnTo>
                  <a:close/>
                </a:path>
                <a:path w="16932910" h="11288395">
                  <a:moveTo>
                    <a:pt x="4906105" y="1756174"/>
                  </a:moveTo>
                  <a:lnTo>
                    <a:pt x="4903341" y="1756179"/>
                  </a:lnTo>
                  <a:lnTo>
                    <a:pt x="4901004" y="1755182"/>
                  </a:lnTo>
                  <a:lnTo>
                    <a:pt x="4898525" y="1754519"/>
                  </a:lnTo>
                  <a:lnTo>
                    <a:pt x="4896193" y="1756285"/>
                  </a:lnTo>
                  <a:lnTo>
                    <a:pt x="4894867" y="1761243"/>
                  </a:lnTo>
                  <a:lnTo>
                    <a:pt x="4896300" y="1763433"/>
                  </a:lnTo>
                  <a:lnTo>
                    <a:pt x="4898303" y="1764287"/>
                  </a:lnTo>
                  <a:lnTo>
                    <a:pt x="4899256" y="1763905"/>
                  </a:lnTo>
                  <a:lnTo>
                    <a:pt x="4901592" y="1764901"/>
                  </a:lnTo>
                  <a:lnTo>
                    <a:pt x="4904072" y="1765564"/>
                  </a:lnTo>
                  <a:lnTo>
                    <a:pt x="4906404" y="1763798"/>
                  </a:lnTo>
                  <a:lnTo>
                    <a:pt x="4907730" y="1758840"/>
                  </a:lnTo>
                  <a:lnTo>
                    <a:pt x="4906105" y="1756174"/>
                  </a:lnTo>
                  <a:close/>
                </a:path>
                <a:path w="16932910" h="11288395">
                  <a:moveTo>
                    <a:pt x="11837335" y="4701760"/>
                  </a:moveTo>
                  <a:lnTo>
                    <a:pt x="11834236" y="4701622"/>
                  </a:lnTo>
                  <a:lnTo>
                    <a:pt x="11832381" y="4703197"/>
                  </a:lnTo>
                  <a:lnTo>
                    <a:pt x="11830383" y="4705107"/>
                  </a:lnTo>
                  <a:lnTo>
                    <a:pt x="11830245" y="4708204"/>
                  </a:lnTo>
                  <a:lnTo>
                    <a:pt x="11831821" y="4710060"/>
                  </a:lnTo>
                  <a:lnTo>
                    <a:pt x="11833731" y="4712059"/>
                  </a:lnTo>
                  <a:lnTo>
                    <a:pt x="11834114" y="4713012"/>
                  </a:lnTo>
                  <a:lnTo>
                    <a:pt x="11835448" y="4713581"/>
                  </a:lnTo>
                  <a:lnTo>
                    <a:pt x="11835591" y="4713247"/>
                  </a:lnTo>
                  <a:lnTo>
                    <a:pt x="11837260" y="4713959"/>
                  </a:lnTo>
                  <a:lnTo>
                    <a:pt x="11839357" y="4713670"/>
                  </a:lnTo>
                  <a:lnTo>
                    <a:pt x="11840594" y="4712619"/>
                  </a:lnTo>
                  <a:lnTo>
                    <a:pt x="11842592" y="4710708"/>
                  </a:lnTo>
                  <a:lnTo>
                    <a:pt x="11842730" y="4707612"/>
                  </a:lnTo>
                  <a:lnTo>
                    <a:pt x="11841154" y="4705755"/>
                  </a:lnTo>
                  <a:lnTo>
                    <a:pt x="11837335" y="4701760"/>
                  </a:lnTo>
                  <a:close/>
                </a:path>
                <a:path w="16932910" h="11288395">
                  <a:moveTo>
                    <a:pt x="4989961" y="1774187"/>
                  </a:moveTo>
                  <a:lnTo>
                    <a:pt x="4987196" y="1774192"/>
                  </a:lnTo>
                  <a:lnTo>
                    <a:pt x="4984860" y="1773195"/>
                  </a:lnTo>
                  <a:lnTo>
                    <a:pt x="4982381" y="1772532"/>
                  </a:lnTo>
                  <a:lnTo>
                    <a:pt x="4980049" y="1774300"/>
                  </a:lnTo>
                  <a:lnTo>
                    <a:pt x="4978723" y="1779258"/>
                  </a:lnTo>
                  <a:lnTo>
                    <a:pt x="4980157" y="1781448"/>
                  </a:lnTo>
                  <a:lnTo>
                    <a:pt x="4982159" y="1782303"/>
                  </a:lnTo>
                  <a:lnTo>
                    <a:pt x="4983111" y="1781919"/>
                  </a:lnTo>
                  <a:lnTo>
                    <a:pt x="4985449" y="1782916"/>
                  </a:lnTo>
                  <a:lnTo>
                    <a:pt x="4987928" y="1783579"/>
                  </a:lnTo>
                  <a:lnTo>
                    <a:pt x="4990260" y="1781813"/>
                  </a:lnTo>
                  <a:lnTo>
                    <a:pt x="4991586" y="1776854"/>
                  </a:lnTo>
                  <a:lnTo>
                    <a:pt x="4989961" y="1774187"/>
                  </a:lnTo>
                  <a:close/>
                </a:path>
                <a:path w="16932910" h="11288395">
                  <a:moveTo>
                    <a:pt x="5074150" y="1792344"/>
                  </a:moveTo>
                  <a:lnTo>
                    <a:pt x="5071386" y="1792349"/>
                  </a:lnTo>
                  <a:lnTo>
                    <a:pt x="5069050" y="1791353"/>
                  </a:lnTo>
                  <a:lnTo>
                    <a:pt x="5066570" y="1790690"/>
                  </a:lnTo>
                  <a:lnTo>
                    <a:pt x="5064239" y="1792456"/>
                  </a:lnTo>
                  <a:lnTo>
                    <a:pt x="5062912" y="1797415"/>
                  </a:lnTo>
                  <a:lnTo>
                    <a:pt x="5064345" y="1799605"/>
                  </a:lnTo>
                  <a:lnTo>
                    <a:pt x="5066348" y="1800460"/>
                  </a:lnTo>
                  <a:lnTo>
                    <a:pt x="5067301" y="1800077"/>
                  </a:lnTo>
                  <a:lnTo>
                    <a:pt x="5069638" y="1801074"/>
                  </a:lnTo>
                  <a:lnTo>
                    <a:pt x="5072117" y="1801736"/>
                  </a:lnTo>
                  <a:lnTo>
                    <a:pt x="5074449" y="1799969"/>
                  </a:lnTo>
                  <a:lnTo>
                    <a:pt x="5075775" y="1795011"/>
                  </a:lnTo>
                  <a:lnTo>
                    <a:pt x="5074150" y="1792344"/>
                  </a:lnTo>
                  <a:close/>
                </a:path>
                <a:path w="16932910" h="11288395">
                  <a:moveTo>
                    <a:pt x="11781992" y="4636327"/>
                  </a:moveTo>
                  <a:lnTo>
                    <a:pt x="11779036" y="4635856"/>
                  </a:lnTo>
                  <a:lnTo>
                    <a:pt x="11775039" y="4639675"/>
                  </a:lnTo>
                  <a:lnTo>
                    <a:pt x="11774568" y="4642629"/>
                  </a:lnTo>
                  <a:lnTo>
                    <a:pt x="11778387" y="4646627"/>
                  </a:lnTo>
                  <a:lnTo>
                    <a:pt x="11778913" y="4647246"/>
                  </a:lnTo>
                  <a:lnTo>
                    <a:pt x="11781917" y="4648527"/>
                  </a:lnTo>
                  <a:lnTo>
                    <a:pt x="11783871" y="4648571"/>
                  </a:lnTo>
                  <a:lnTo>
                    <a:pt x="11785250" y="4647186"/>
                  </a:lnTo>
                  <a:lnTo>
                    <a:pt x="11787248" y="4645277"/>
                  </a:lnTo>
                  <a:lnTo>
                    <a:pt x="11787720" y="4642321"/>
                  </a:lnTo>
                  <a:lnTo>
                    <a:pt x="11781992" y="4636327"/>
                  </a:lnTo>
                  <a:close/>
                </a:path>
                <a:path w="16932910" h="11288395">
                  <a:moveTo>
                    <a:pt x="5158007" y="1810360"/>
                  </a:moveTo>
                  <a:lnTo>
                    <a:pt x="5155243" y="1810365"/>
                  </a:lnTo>
                  <a:lnTo>
                    <a:pt x="5152905" y="1809368"/>
                  </a:lnTo>
                  <a:lnTo>
                    <a:pt x="5150426" y="1808705"/>
                  </a:lnTo>
                  <a:lnTo>
                    <a:pt x="5148094" y="1810471"/>
                  </a:lnTo>
                  <a:lnTo>
                    <a:pt x="5146769" y="1815429"/>
                  </a:lnTo>
                  <a:lnTo>
                    <a:pt x="5148202" y="1817619"/>
                  </a:lnTo>
                  <a:lnTo>
                    <a:pt x="5150204" y="1818474"/>
                  </a:lnTo>
                  <a:lnTo>
                    <a:pt x="5151157" y="1818091"/>
                  </a:lnTo>
                  <a:lnTo>
                    <a:pt x="5153494" y="1819087"/>
                  </a:lnTo>
                  <a:lnTo>
                    <a:pt x="5155973" y="1819750"/>
                  </a:lnTo>
                  <a:lnTo>
                    <a:pt x="5158305" y="1817984"/>
                  </a:lnTo>
                  <a:lnTo>
                    <a:pt x="5159631" y="1813026"/>
                  </a:lnTo>
                  <a:lnTo>
                    <a:pt x="5158007" y="1810360"/>
                  </a:lnTo>
                  <a:close/>
                </a:path>
                <a:path w="16932910" h="11288395">
                  <a:moveTo>
                    <a:pt x="5242196" y="1828516"/>
                  </a:moveTo>
                  <a:lnTo>
                    <a:pt x="5239432" y="1828520"/>
                  </a:lnTo>
                  <a:lnTo>
                    <a:pt x="5237095" y="1827523"/>
                  </a:lnTo>
                  <a:lnTo>
                    <a:pt x="5234616" y="1826861"/>
                  </a:lnTo>
                  <a:lnTo>
                    <a:pt x="5232284" y="1828629"/>
                  </a:lnTo>
                  <a:lnTo>
                    <a:pt x="5230959" y="1833587"/>
                  </a:lnTo>
                  <a:lnTo>
                    <a:pt x="5232391" y="1835776"/>
                  </a:lnTo>
                  <a:lnTo>
                    <a:pt x="5234395" y="1836631"/>
                  </a:lnTo>
                  <a:lnTo>
                    <a:pt x="5235347" y="1836248"/>
                  </a:lnTo>
                  <a:lnTo>
                    <a:pt x="5237683" y="1837244"/>
                  </a:lnTo>
                  <a:lnTo>
                    <a:pt x="5240162" y="1837908"/>
                  </a:lnTo>
                  <a:lnTo>
                    <a:pt x="5242494" y="1836140"/>
                  </a:lnTo>
                  <a:lnTo>
                    <a:pt x="5243821" y="1831182"/>
                  </a:lnTo>
                  <a:lnTo>
                    <a:pt x="5242196" y="1828516"/>
                  </a:lnTo>
                  <a:close/>
                </a:path>
                <a:path w="16932910" h="11288395">
                  <a:moveTo>
                    <a:pt x="5326386" y="1846673"/>
                  </a:moveTo>
                  <a:lnTo>
                    <a:pt x="5323622" y="1846678"/>
                  </a:lnTo>
                  <a:lnTo>
                    <a:pt x="5321285" y="1845681"/>
                  </a:lnTo>
                  <a:lnTo>
                    <a:pt x="5318806" y="1845018"/>
                  </a:lnTo>
                  <a:lnTo>
                    <a:pt x="5316474" y="1846785"/>
                  </a:lnTo>
                  <a:lnTo>
                    <a:pt x="5315148" y="1851744"/>
                  </a:lnTo>
                  <a:lnTo>
                    <a:pt x="5316581" y="1853933"/>
                  </a:lnTo>
                  <a:lnTo>
                    <a:pt x="5318584" y="1854787"/>
                  </a:lnTo>
                  <a:lnTo>
                    <a:pt x="5319536" y="1854405"/>
                  </a:lnTo>
                  <a:lnTo>
                    <a:pt x="5321873" y="1855402"/>
                  </a:lnTo>
                  <a:lnTo>
                    <a:pt x="5324352" y="1856065"/>
                  </a:lnTo>
                  <a:lnTo>
                    <a:pt x="5326684" y="1854297"/>
                  </a:lnTo>
                  <a:lnTo>
                    <a:pt x="5328011" y="1849339"/>
                  </a:lnTo>
                  <a:lnTo>
                    <a:pt x="5326386" y="1846673"/>
                  </a:lnTo>
                  <a:close/>
                </a:path>
                <a:path w="16932910" h="11288395">
                  <a:moveTo>
                    <a:pt x="11724744" y="4571661"/>
                  </a:moveTo>
                  <a:lnTo>
                    <a:pt x="11721646" y="4571524"/>
                  </a:lnTo>
                  <a:lnTo>
                    <a:pt x="11719647" y="4573433"/>
                  </a:lnTo>
                  <a:lnTo>
                    <a:pt x="11717791" y="4575009"/>
                  </a:lnTo>
                  <a:lnTo>
                    <a:pt x="11717654" y="4578106"/>
                  </a:lnTo>
                  <a:lnTo>
                    <a:pt x="11721474" y="4582103"/>
                  </a:lnTo>
                  <a:lnTo>
                    <a:pt x="11721998" y="4582722"/>
                  </a:lnTo>
                  <a:lnTo>
                    <a:pt x="11723334" y="4583291"/>
                  </a:lnTo>
                  <a:lnTo>
                    <a:pt x="11722381" y="4583674"/>
                  </a:lnTo>
                  <a:lnTo>
                    <a:pt x="11724049" y="4584386"/>
                  </a:lnTo>
                  <a:lnTo>
                    <a:pt x="11726147" y="4584097"/>
                  </a:lnTo>
                  <a:lnTo>
                    <a:pt x="11727527" y="4582712"/>
                  </a:lnTo>
                  <a:lnTo>
                    <a:pt x="11729859" y="4580944"/>
                  </a:lnTo>
                  <a:lnTo>
                    <a:pt x="11729997" y="4577847"/>
                  </a:lnTo>
                  <a:lnTo>
                    <a:pt x="11726177" y="4573851"/>
                  </a:lnTo>
                  <a:lnTo>
                    <a:pt x="11724744" y="4571661"/>
                  </a:lnTo>
                  <a:close/>
                </a:path>
                <a:path w="16932910" h="11288395">
                  <a:moveTo>
                    <a:pt x="5410575" y="1864830"/>
                  </a:moveTo>
                  <a:lnTo>
                    <a:pt x="5407811" y="1864835"/>
                  </a:lnTo>
                  <a:lnTo>
                    <a:pt x="5405474" y="1863838"/>
                  </a:lnTo>
                  <a:lnTo>
                    <a:pt x="5402995" y="1863175"/>
                  </a:lnTo>
                  <a:lnTo>
                    <a:pt x="5400663" y="1864942"/>
                  </a:lnTo>
                  <a:lnTo>
                    <a:pt x="5399337" y="1869900"/>
                  </a:lnTo>
                  <a:lnTo>
                    <a:pt x="5400770" y="1872090"/>
                  </a:lnTo>
                  <a:lnTo>
                    <a:pt x="5402774" y="1872945"/>
                  </a:lnTo>
                  <a:lnTo>
                    <a:pt x="5403726" y="1872561"/>
                  </a:lnTo>
                  <a:lnTo>
                    <a:pt x="5406062" y="1873558"/>
                  </a:lnTo>
                  <a:lnTo>
                    <a:pt x="5408542" y="1874221"/>
                  </a:lnTo>
                  <a:lnTo>
                    <a:pt x="5410873" y="1872454"/>
                  </a:lnTo>
                  <a:lnTo>
                    <a:pt x="5412200" y="1867497"/>
                  </a:lnTo>
                  <a:lnTo>
                    <a:pt x="5410575" y="1864830"/>
                  </a:lnTo>
                  <a:close/>
                </a:path>
                <a:path w="16932910" h="11288395">
                  <a:moveTo>
                    <a:pt x="5494765" y="1882986"/>
                  </a:moveTo>
                  <a:lnTo>
                    <a:pt x="5492001" y="1882991"/>
                  </a:lnTo>
                  <a:lnTo>
                    <a:pt x="5489665" y="1881995"/>
                  </a:lnTo>
                  <a:lnTo>
                    <a:pt x="5487185" y="1881332"/>
                  </a:lnTo>
                  <a:lnTo>
                    <a:pt x="5484853" y="1883099"/>
                  </a:lnTo>
                  <a:lnTo>
                    <a:pt x="5483527" y="1888058"/>
                  </a:lnTo>
                  <a:lnTo>
                    <a:pt x="5484961" y="1890246"/>
                  </a:lnTo>
                  <a:lnTo>
                    <a:pt x="5486964" y="1891101"/>
                  </a:lnTo>
                  <a:lnTo>
                    <a:pt x="5487916" y="1890719"/>
                  </a:lnTo>
                  <a:lnTo>
                    <a:pt x="5490252" y="1891716"/>
                  </a:lnTo>
                  <a:lnTo>
                    <a:pt x="5492731" y="1892378"/>
                  </a:lnTo>
                  <a:lnTo>
                    <a:pt x="5495064" y="1890611"/>
                  </a:lnTo>
                  <a:lnTo>
                    <a:pt x="5496390" y="1885653"/>
                  </a:lnTo>
                  <a:lnTo>
                    <a:pt x="5494765" y="1882986"/>
                  </a:lnTo>
                  <a:close/>
                </a:path>
                <a:path w="16932910" h="11288395">
                  <a:moveTo>
                    <a:pt x="11666641" y="4508997"/>
                  </a:moveTo>
                  <a:lnTo>
                    <a:pt x="11663543" y="4508860"/>
                  </a:lnTo>
                  <a:lnTo>
                    <a:pt x="11661545" y="4510770"/>
                  </a:lnTo>
                  <a:lnTo>
                    <a:pt x="11659690" y="4512345"/>
                  </a:lnTo>
                  <a:lnTo>
                    <a:pt x="11659552" y="4515443"/>
                  </a:lnTo>
                  <a:lnTo>
                    <a:pt x="11663371" y="4519440"/>
                  </a:lnTo>
                  <a:lnTo>
                    <a:pt x="11663896" y="4520059"/>
                  </a:lnTo>
                  <a:lnTo>
                    <a:pt x="11666566" y="4521198"/>
                  </a:lnTo>
                  <a:lnTo>
                    <a:pt x="11668663" y="4520908"/>
                  </a:lnTo>
                  <a:lnTo>
                    <a:pt x="11670043" y="4519524"/>
                  </a:lnTo>
                  <a:lnTo>
                    <a:pt x="11671899" y="4517948"/>
                  </a:lnTo>
                  <a:lnTo>
                    <a:pt x="11672036" y="4514850"/>
                  </a:lnTo>
                  <a:lnTo>
                    <a:pt x="11668217" y="4510854"/>
                  </a:lnTo>
                  <a:lnTo>
                    <a:pt x="11666641" y="4508997"/>
                  </a:lnTo>
                  <a:close/>
                </a:path>
                <a:path w="16932910" h="11288395">
                  <a:moveTo>
                    <a:pt x="5578812" y="1901478"/>
                  </a:moveTo>
                  <a:lnTo>
                    <a:pt x="5576048" y="1901483"/>
                  </a:lnTo>
                  <a:lnTo>
                    <a:pt x="5573711" y="1900486"/>
                  </a:lnTo>
                  <a:lnTo>
                    <a:pt x="5571232" y="1899823"/>
                  </a:lnTo>
                  <a:lnTo>
                    <a:pt x="5568900" y="1901589"/>
                  </a:lnTo>
                  <a:lnTo>
                    <a:pt x="5567574" y="1906549"/>
                  </a:lnTo>
                  <a:lnTo>
                    <a:pt x="5569007" y="1908737"/>
                  </a:lnTo>
                  <a:lnTo>
                    <a:pt x="5571011" y="1909592"/>
                  </a:lnTo>
                  <a:lnTo>
                    <a:pt x="5571963" y="1909209"/>
                  </a:lnTo>
                  <a:lnTo>
                    <a:pt x="5574299" y="1910205"/>
                  </a:lnTo>
                  <a:lnTo>
                    <a:pt x="5576779" y="1910868"/>
                  </a:lnTo>
                  <a:lnTo>
                    <a:pt x="5579111" y="1909102"/>
                  </a:lnTo>
                  <a:lnTo>
                    <a:pt x="5580437" y="1904143"/>
                  </a:lnTo>
                  <a:lnTo>
                    <a:pt x="5578812" y="1901478"/>
                  </a:lnTo>
                  <a:close/>
                </a:path>
                <a:path w="16932910" h="11288395">
                  <a:moveTo>
                    <a:pt x="5663335" y="1919777"/>
                  </a:moveTo>
                  <a:lnTo>
                    <a:pt x="5660571" y="1919782"/>
                  </a:lnTo>
                  <a:lnTo>
                    <a:pt x="5658235" y="1918785"/>
                  </a:lnTo>
                  <a:lnTo>
                    <a:pt x="5655421" y="1917979"/>
                  </a:lnTo>
                  <a:lnTo>
                    <a:pt x="5653090" y="1919747"/>
                  </a:lnTo>
                  <a:lnTo>
                    <a:pt x="5651764" y="1924705"/>
                  </a:lnTo>
                  <a:lnTo>
                    <a:pt x="5653197" y="1926895"/>
                  </a:lnTo>
                  <a:lnTo>
                    <a:pt x="5655533" y="1927891"/>
                  </a:lnTo>
                  <a:lnTo>
                    <a:pt x="5656487" y="1927509"/>
                  </a:lnTo>
                  <a:lnTo>
                    <a:pt x="5658823" y="1928505"/>
                  </a:lnTo>
                  <a:lnTo>
                    <a:pt x="5661302" y="1929168"/>
                  </a:lnTo>
                  <a:lnTo>
                    <a:pt x="5663635" y="1927401"/>
                  </a:lnTo>
                  <a:lnTo>
                    <a:pt x="5664960" y="1922442"/>
                  </a:lnTo>
                  <a:lnTo>
                    <a:pt x="5663335" y="1919777"/>
                  </a:lnTo>
                  <a:close/>
                </a:path>
                <a:path w="16932910" h="11288395">
                  <a:moveTo>
                    <a:pt x="11606206" y="4448101"/>
                  </a:moveTo>
                  <a:lnTo>
                    <a:pt x="11603443" y="4448106"/>
                  </a:lnTo>
                  <a:lnTo>
                    <a:pt x="11599446" y="4451926"/>
                  </a:lnTo>
                  <a:lnTo>
                    <a:pt x="11599452" y="4454690"/>
                  </a:lnTo>
                  <a:lnTo>
                    <a:pt x="11603269" y="4458686"/>
                  </a:lnTo>
                  <a:lnTo>
                    <a:pt x="11604940" y="4459399"/>
                  </a:lnTo>
                  <a:lnTo>
                    <a:pt x="11604797" y="4459733"/>
                  </a:lnTo>
                  <a:lnTo>
                    <a:pt x="11606466" y="4460444"/>
                  </a:lnTo>
                  <a:lnTo>
                    <a:pt x="11608562" y="4460155"/>
                  </a:lnTo>
                  <a:lnTo>
                    <a:pt x="11609942" y="4458770"/>
                  </a:lnTo>
                  <a:lnTo>
                    <a:pt x="11611939" y="4456861"/>
                  </a:lnTo>
                  <a:lnTo>
                    <a:pt x="11611935" y="4454096"/>
                  </a:lnTo>
                  <a:lnTo>
                    <a:pt x="11606206" y="4448101"/>
                  </a:lnTo>
                  <a:close/>
                </a:path>
                <a:path w="16932910" h="11288395">
                  <a:moveTo>
                    <a:pt x="5747382" y="1938267"/>
                  </a:moveTo>
                  <a:lnTo>
                    <a:pt x="5744618" y="1938272"/>
                  </a:lnTo>
                  <a:lnTo>
                    <a:pt x="5742282" y="1937276"/>
                  </a:lnTo>
                  <a:lnTo>
                    <a:pt x="5739469" y="1936470"/>
                  </a:lnTo>
                  <a:lnTo>
                    <a:pt x="5737137" y="1938238"/>
                  </a:lnTo>
                  <a:lnTo>
                    <a:pt x="5735811" y="1943196"/>
                  </a:lnTo>
                  <a:lnTo>
                    <a:pt x="5737244" y="1945385"/>
                  </a:lnTo>
                  <a:lnTo>
                    <a:pt x="5739248" y="1946239"/>
                  </a:lnTo>
                  <a:lnTo>
                    <a:pt x="5740200" y="1945856"/>
                  </a:lnTo>
                  <a:lnTo>
                    <a:pt x="5742537" y="1946853"/>
                  </a:lnTo>
                  <a:lnTo>
                    <a:pt x="5745350" y="1947658"/>
                  </a:lnTo>
                  <a:lnTo>
                    <a:pt x="5747682" y="1945892"/>
                  </a:lnTo>
                  <a:lnTo>
                    <a:pt x="5749008" y="1940934"/>
                  </a:lnTo>
                  <a:lnTo>
                    <a:pt x="5747382" y="1938267"/>
                  </a:lnTo>
                  <a:close/>
                </a:path>
                <a:path w="16932910" h="11288395">
                  <a:moveTo>
                    <a:pt x="5831430" y="1956757"/>
                  </a:moveTo>
                  <a:lnTo>
                    <a:pt x="5828666" y="1956762"/>
                  </a:lnTo>
                  <a:lnTo>
                    <a:pt x="5826329" y="1955765"/>
                  </a:lnTo>
                  <a:lnTo>
                    <a:pt x="5823516" y="1954960"/>
                  </a:lnTo>
                  <a:lnTo>
                    <a:pt x="5821185" y="1956728"/>
                  </a:lnTo>
                  <a:lnTo>
                    <a:pt x="5819858" y="1961686"/>
                  </a:lnTo>
                  <a:lnTo>
                    <a:pt x="5821291" y="1963876"/>
                  </a:lnTo>
                  <a:lnTo>
                    <a:pt x="5823294" y="1964730"/>
                  </a:lnTo>
                  <a:lnTo>
                    <a:pt x="5824247" y="1964347"/>
                  </a:lnTo>
                  <a:lnTo>
                    <a:pt x="5826584" y="1965344"/>
                  </a:lnTo>
                  <a:lnTo>
                    <a:pt x="5829397" y="1966150"/>
                  </a:lnTo>
                  <a:lnTo>
                    <a:pt x="5831729" y="1964383"/>
                  </a:lnTo>
                  <a:lnTo>
                    <a:pt x="5833055" y="1959424"/>
                  </a:lnTo>
                  <a:lnTo>
                    <a:pt x="5831430" y="1956757"/>
                  </a:lnTo>
                  <a:close/>
                </a:path>
                <a:path w="16932910" h="11288395">
                  <a:moveTo>
                    <a:pt x="11544342" y="4387780"/>
                  </a:moveTo>
                  <a:lnTo>
                    <a:pt x="11541579" y="4387784"/>
                  </a:lnTo>
                  <a:lnTo>
                    <a:pt x="11539581" y="4389694"/>
                  </a:lnTo>
                  <a:lnTo>
                    <a:pt x="11537918" y="4391746"/>
                  </a:lnTo>
                  <a:lnTo>
                    <a:pt x="11537921" y="4394510"/>
                  </a:lnTo>
                  <a:lnTo>
                    <a:pt x="11541740" y="4398507"/>
                  </a:lnTo>
                  <a:lnTo>
                    <a:pt x="11543409" y="4399219"/>
                  </a:lnTo>
                  <a:lnTo>
                    <a:pt x="11543267" y="4399553"/>
                  </a:lnTo>
                  <a:lnTo>
                    <a:pt x="11544935" y="4400264"/>
                  </a:lnTo>
                  <a:lnTo>
                    <a:pt x="11547176" y="4399641"/>
                  </a:lnTo>
                  <a:lnTo>
                    <a:pt x="11548556" y="4398257"/>
                  </a:lnTo>
                  <a:lnTo>
                    <a:pt x="11550220" y="4396204"/>
                  </a:lnTo>
                  <a:lnTo>
                    <a:pt x="11550214" y="4393440"/>
                  </a:lnTo>
                  <a:lnTo>
                    <a:pt x="11546395" y="4389445"/>
                  </a:lnTo>
                  <a:lnTo>
                    <a:pt x="11544342" y="4387780"/>
                  </a:lnTo>
                  <a:close/>
                </a:path>
                <a:path w="16932910" h="11288395">
                  <a:moveTo>
                    <a:pt x="5915669" y="1975725"/>
                  </a:moveTo>
                  <a:lnTo>
                    <a:pt x="5912905" y="1975730"/>
                  </a:lnTo>
                  <a:lnTo>
                    <a:pt x="5910568" y="1974733"/>
                  </a:lnTo>
                  <a:lnTo>
                    <a:pt x="5907755" y="1973928"/>
                  </a:lnTo>
                  <a:lnTo>
                    <a:pt x="5905423" y="1975694"/>
                  </a:lnTo>
                  <a:lnTo>
                    <a:pt x="5904097" y="1980654"/>
                  </a:lnTo>
                  <a:lnTo>
                    <a:pt x="5905531" y="1982844"/>
                  </a:lnTo>
                  <a:lnTo>
                    <a:pt x="5907533" y="1983698"/>
                  </a:lnTo>
                  <a:lnTo>
                    <a:pt x="5908486" y="1983315"/>
                  </a:lnTo>
                  <a:lnTo>
                    <a:pt x="5910823" y="1984312"/>
                  </a:lnTo>
                  <a:lnTo>
                    <a:pt x="5913636" y="1985117"/>
                  </a:lnTo>
                  <a:lnTo>
                    <a:pt x="5915967" y="1983349"/>
                  </a:lnTo>
                  <a:lnTo>
                    <a:pt x="5917294" y="1978391"/>
                  </a:lnTo>
                  <a:lnTo>
                    <a:pt x="5915669" y="1975725"/>
                  </a:lnTo>
                  <a:close/>
                </a:path>
                <a:path w="16932910" h="11288395">
                  <a:moveTo>
                    <a:pt x="6000049" y="1994358"/>
                  </a:moveTo>
                  <a:lnTo>
                    <a:pt x="5997285" y="1994363"/>
                  </a:lnTo>
                  <a:lnTo>
                    <a:pt x="5994949" y="1993367"/>
                  </a:lnTo>
                  <a:lnTo>
                    <a:pt x="5992135" y="1992561"/>
                  </a:lnTo>
                  <a:lnTo>
                    <a:pt x="5989804" y="1994328"/>
                  </a:lnTo>
                  <a:lnTo>
                    <a:pt x="5988479" y="1999286"/>
                  </a:lnTo>
                  <a:lnTo>
                    <a:pt x="5989912" y="2001476"/>
                  </a:lnTo>
                  <a:lnTo>
                    <a:pt x="5991914" y="2002330"/>
                  </a:lnTo>
                  <a:lnTo>
                    <a:pt x="5992867" y="2001947"/>
                  </a:lnTo>
                  <a:lnTo>
                    <a:pt x="5995204" y="2002944"/>
                  </a:lnTo>
                  <a:lnTo>
                    <a:pt x="5998017" y="2003749"/>
                  </a:lnTo>
                  <a:lnTo>
                    <a:pt x="6000349" y="2001982"/>
                  </a:lnTo>
                  <a:lnTo>
                    <a:pt x="6001674" y="1997025"/>
                  </a:lnTo>
                  <a:lnTo>
                    <a:pt x="6000049" y="1994358"/>
                  </a:lnTo>
                  <a:close/>
                </a:path>
                <a:path w="16932910" h="11288395">
                  <a:moveTo>
                    <a:pt x="11481625" y="4329460"/>
                  </a:moveTo>
                  <a:lnTo>
                    <a:pt x="11478528" y="4329323"/>
                  </a:lnTo>
                  <a:lnTo>
                    <a:pt x="11475199" y="4333427"/>
                  </a:lnTo>
                  <a:lnTo>
                    <a:pt x="11475061" y="4336525"/>
                  </a:lnTo>
                  <a:lnTo>
                    <a:pt x="11479165" y="4339853"/>
                  </a:lnTo>
                  <a:lnTo>
                    <a:pt x="11480501" y="4340423"/>
                  </a:lnTo>
                  <a:lnTo>
                    <a:pt x="11480692" y="4340899"/>
                  </a:lnTo>
                  <a:lnTo>
                    <a:pt x="11482361" y="4341611"/>
                  </a:lnTo>
                  <a:lnTo>
                    <a:pt x="11484600" y="4340989"/>
                  </a:lnTo>
                  <a:lnTo>
                    <a:pt x="11485980" y="4339604"/>
                  </a:lnTo>
                  <a:lnTo>
                    <a:pt x="11487979" y="4337696"/>
                  </a:lnTo>
                  <a:lnTo>
                    <a:pt x="11487781" y="4334454"/>
                  </a:lnTo>
                  <a:lnTo>
                    <a:pt x="11481625" y="4329460"/>
                  </a:lnTo>
                  <a:close/>
                </a:path>
                <a:path w="16932910" h="11288395">
                  <a:moveTo>
                    <a:pt x="6083955" y="2013183"/>
                  </a:moveTo>
                  <a:lnTo>
                    <a:pt x="6081191" y="2013188"/>
                  </a:lnTo>
                  <a:lnTo>
                    <a:pt x="6078854" y="2012191"/>
                  </a:lnTo>
                  <a:lnTo>
                    <a:pt x="6076041" y="2011385"/>
                  </a:lnTo>
                  <a:lnTo>
                    <a:pt x="6073710" y="2013153"/>
                  </a:lnTo>
                  <a:lnTo>
                    <a:pt x="6072383" y="2018111"/>
                  </a:lnTo>
                  <a:lnTo>
                    <a:pt x="6073816" y="2020300"/>
                  </a:lnTo>
                  <a:lnTo>
                    <a:pt x="6075820" y="2021154"/>
                  </a:lnTo>
                  <a:lnTo>
                    <a:pt x="6076772" y="2020773"/>
                  </a:lnTo>
                  <a:lnTo>
                    <a:pt x="6079108" y="2021769"/>
                  </a:lnTo>
                  <a:lnTo>
                    <a:pt x="6081921" y="2022574"/>
                  </a:lnTo>
                  <a:lnTo>
                    <a:pt x="6084254" y="2020807"/>
                  </a:lnTo>
                  <a:lnTo>
                    <a:pt x="6085580" y="2015849"/>
                  </a:lnTo>
                  <a:lnTo>
                    <a:pt x="6083955" y="2013183"/>
                  </a:lnTo>
                  <a:close/>
                </a:path>
                <a:path w="16932910" h="11288395">
                  <a:moveTo>
                    <a:pt x="11417672" y="4272192"/>
                  </a:moveTo>
                  <a:lnTo>
                    <a:pt x="11414432" y="4272389"/>
                  </a:lnTo>
                  <a:lnTo>
                    <a:pt x="11412767" y="4274441"/>
                  </a:lnTo>
                  <a:lnTo>
                    <a:pt x="11410768" y="4276351"/>
                  </a:lnTo>
                  <a:lnTo>
                    <a:pt x="11410964" y="4279590"/>
                  </a:lnTo>
                  <a:lnTo>
                    <a:pt x="11415069" y="4282920"/>
                  </a:lnTo>
                  <a:lnTo>
                    <a:pt x="11416403" y="4283489"/>
                  </a:lnTo>
                  <a:lnTo>
                    <a:pt x="11416261" y="4283823"/>
                  </a:lnTo>
                  <a:lnTo>
                    <a:pt x="11418263" y="4284677"/>
                  </a:lnTo>
                  <a:lnTo>
                    <a:pt x="11420360" y="4284387"/>
                  </a:lnTo>
                  <a:lnTo>
                    <a:pt x="11421882" y="4282669"/>
                  </a:lnTo>
                  <a:lnTo>
                    <a:pt x="11423880" y="4280760"/>
                  </a:lnTo>
                  <a:lnTo>
                    <a:pt x="11423685" y="4277520"/>
                  </a:lnTo>
                  <a:lnTo>
                    <a:pt x="11419580" y="4274190"/>
                  </a:lnTo>
                  <a:lnTo>
                    <a:pt x="11417672" y="4272192"/>
                  </a:lnTo>
                  <a:close/>
                </a:path>
                <a:path w="16932910" h="11288395">
                  <a:moveTo>
                    <a:pt x="6168052" y="2032483"/>
                  </a:moveTo>
                  <a:lnTo>
                    <a:pt x="6165288" y="2032488"/>
                  </a:lnTo>
                  <a:lnTo>
                    <a:pt x="6162951" y="2031491"/>
                  </a:lnTo>
                  <a:lnTo>
                    <a:pt x="6160138" y="2030686"/>
                  </a:lnTo>
                  <a:lnTo>
                    <a:pt x="6157806" y="2032453"/>
                  </a:lnTo>
                  <a:lnTo>
                    <a:pt x="6156480" y="2037412"/>
                  </a:lnTo>
                  <a:lnTo>
                    <a:pt x="6157912" y="2039601"/>
                  </a:lnTo>
                  <a:lnTo>
                    <a:pt x="6159915" y="2040456"/>
                  </a:lnTo>
                  <a:lnTo>
                    <a:pt x="6160868" y="2040073"/>
                  </a:lnTo>
                  <a:lnTo>
                    <a:pt x="6163206" y="2041070"/>
                  </a:lnTo>
                  <a:lnTo>
                    <a:pt x="6166019" y="2041875"/>
                  </a:lnTo>
                  <a:lnTo>
                    <a:pt x="6168350" y="2040108"/>
                  </a:lnTo>
                  <a:lnTo>
                    <a:pt x="6169676" y="2035149"/>
                  </a:lnTo>
                  <a:lnTo>
                    <a:pt x="6168052" y="2032483"/>
                  </a:lnTo>
                  <a:close/>
                </a:path>
                <a:path w="16932910" h="11288395">
                  <a:moveTo>
                    <a:pt x="6252147" y="2051784"/>
                  </a:moveTo>
                  <a:lnTo>
                    <a:pt x="6249383" y="2051789"/>
                  </a:lnTo>
                  <a:lnTo>
                    <a:pt x="6247046" y="2050792"/>
                  </a:lnTo>
                  <a:lnTo>
                    <a:pt x="6244233" y="2049987"/>
                  </a:lnTo>
                  <a:lnTo>
                    <a:pt x="6241902" y="2051754"/>
                  </a:lnTo>
                  <a:lnTo>
                    <a:pt x="6240575" y="2056713"/>
                  </a:lnTo>
                  <a:lnTo>
                    <a:pt x="6242009" y="2058903"/>
                  </a:lnTo>
                  <a:lnTo>
                    <a:pt x="6244012" y="2059757"/>
                  </a:lnTo>
                  <a:lnTo>
                    <a:pt x="6244965" y="2059374"/>
                  </a:lnTo>
                  <a:lnTo>
                    <a:pt x="6247301" y="2060371"/>
                  </a:lnTo>
                  <a:lnTo>
                    <a:pt x="6249780" y="2061034"/>
                  </a:lnTo>
                  <a:lnTo>
                    <a:pt x="6252446" y="2059409"/>
                  </a:lnTo>
                  <a:lnTo>
                    <a:pt x="6253772" y="2054450"/>
                  </a:lnTo>
                  <a:lnTo>
                    <a:pt x="6252147" y="2051784"/>
                  </a:lnTo>
                  <a:close/>
                </a:path>
                <a:path w="16932910" h="11288395">
                  <a:moveTo>
                    <a:pt x="11351669" y="4216024"/>
                  </a:moveTo>
                  <a:lnTo>
                    <a:pt x="11348762" y="4216361"/>
                  </a:lnTo>
                  <a:lnTo>
                    <a:pt x="11345433" y="4220466"/>
                  </a:lnTo>
                  <a:lnTo>
                    <a:pt x="11345772" y="4223372"/>
                  </a:lnTo>
                  <a:lnTo>
                    <a:pt x="11349875" y="4226701"/>
                  </a:lnTo>
                  <a:lnTo>
                    <a:pt x="11352880" y="4227983"/>
                  </a:lnTo>
                  <a:lnTo>
                    <a:pt x="11354977" y="4227694"/>
                  </a:lnTo>
                  <a:lnTo>
                    <a:pt x="11356499" y="4225976"/>
                  </a:lnTo>
                  <a:lnTo>
                    <a:pt x="11358164" y="4223924"/>
                  </a:lnTo>
                  <a:lnTo>
                    <a:pt x="11357825" y="4221017"/>
                  </a:lnTo>
                  <a:lnTo>
                    <a:pt x="11351669" y="4216024"/>
                  </a:lnTo>
                  <a:close/>
                </a:path>
                <a:path w="16932910" h="11288395">
                  <a:moveTo>
                    <a:pt x="6336577" y="2071228"/>
                  </a:moveTo>
                  <a:lnTo>
                    <a:pt x="6333813" y="2071233"/>
                  </a:lnTo>
                  <a:lnTo>
                    <a:pt x="6331476" y="2070236"/>
                  </a:lnTo>
                  <a:lnTo>
                    <a:pt x="6328998" y="2069572"/>
                  </a:lnTo>
                  <a:lnTo>
                    <a:pt x="6326332" y="2071198"/>
                  </a:lnTo>
                  <a:lnTo>
                    <a:pt x="6325006" y="2076156"/>
                  </a:lnTo>
                  <a:lnTo>
                    <a:pt x="6326438" y="2078345"/>
                  </a:lnTo>
                  <a:lnTo>
                    <a:pt x="6328442" y="2079200"/>
                  </a:lnTo>
                  <a:lnTo>
                    <a:pt x="6329394" y="2078817"/>
                  </a:lnTo>
                  <a:lnTo>
                    <a:pt x="6331732" y="2079814"/>
                  </a:lnTo>
                  <a:lnTo>
                    <a:pt x="6334211" y="2080477"/>
                  </a:lnTo>
                  <a:lnTo>
                    <a:pt x="6336877" y="2078851"/>
                  </a:lnTo>
                  <a:lnTo>
                    <a:pt x="6338202" y="2073893"/>
                  </a:lnTo>
                  <a:lnTo>
                    <a:pt x="6336577" y="2071228"/>
                  </a:lnTo>
                  <a:close/>
                </a:path>
                <a:path w="16932910" h="11288395">
                  <a:moveTo>
                    <a:pt x="6420532" y="2090862"/>
                  </a:moveTo>
                  <a:lnTo>
                    <a:pt x="6417768" y="2090867"/>
                  </a:lnTo>
                  <a:lnTo>
                    <a:pt x="6415430" y="2089870"/>
                  </a:lnTo>
                  <a:lnTo>
                    <a:pt x="6412951" y="2089207"/>
                  </a:lnTo>
                  <a:lnTo>
                    <a:pt x="6410286" y="2090832"/>
                  </a:lnTo>
                  <a:lnTo>
                    <a:pt x="6409623" y="2093311"/>
                  </a:lnTo>
                  <a:lnTo>
                    <a:pt x="6409103" y="2095456"/>
                  </a:lnTo>
                  <a:lnTo>
                    <a:pt x="6410394" y="2097980"/>
                  </a:lnTo>
                  <a:lnTo>
                    <a:pt x="6412397" y="2098834"/>
                  </a:lnTo>
                  <a:lnTo>
                    <a:pt x="6412539" y="2098500"/>
                  </a:lnTo>
                  <a:lnTo>
                    <a:pt x="6413349" y="2098451"/>
                  </a:lnTo>
                  <a:lnTo>
                    <a:pt x="6415686" y="2099448"/>
                  </a:lnTo>
                  <a:lnTo>
                    <a:pt x="6418165" y="2100111"/>
                  </a:lnTo>
                  <a:lnTo>
                    <a:pt x="6420830" y="2098486"/>
                  </a:lnTo>
                  <a:lnTo>
                    <a:pt x="6422156" y="2093529"/>
                  </a:lnTo>
                  <a:lnTo>
                    <a:pt x="6420532" y="2090862"/>
                  </a:lnTo>
                  <a:close/>
                </a:path>
                <a:path w="16932910" h="11288395">
                  <a:moveTo>
                    <a:pt x="11285431" y="4161332"/>
                  </a:moveTo>
                  <a:lnTo>
                    <a:pt x="11282525" y="4161671"/>
                  </a:lnTo>
                  <a:lnTo>
                    <a:pt x="11279196" y="4165776"/>
                  </a:lnTo>
                  <a:lnTo>
                    <a:pt x="11279535" y="4168682"/>
                  </a:lnTo>
                  <a:lnTo>
                    <a:pt x="11283638" y="4172011"/>
                  </a:lnTo>
                  <a:lnTo>
                    <a:pt x="11284973" y="4172580"/>
                  </a:lnTo>
                  <a:lnTo>
                    <a:pt x="11284498" y="4172772"/>
                  </a:lnTo>
                  <a:lnTo>
                    <a:pt x="11286500" y="4173626"/>
                  </a:lnTo>
                  <a:lnTo>
                    <a:pt x="11288739" y="4173002"/>
                  </a:lnTo>
                  <a:lnTo>
                    <a:pt x="11290261" y="4171285"/>
                  </a:lnTo>
                  <a:lnTo>
                    <a:pt x="11291926" y="4169233"/>
                  </a:lnTo>
                  <a:lnTo>
                    <a:pt x="11291587" y="4166326"/>
                  </a:lnTo>
                  <a:lnTo>
                    <a:pt x="11285431" y="4161332"/>
                  </a:lnTo>
                  <a:close/>
                </a:path>
                <a:path w="16932910" h="11288395">
                  <a:moveTo>
                    <a:pt x="6504820" y="2110639"/>
                  </a:moveTo>
                  <a:lnTo>
                    <a:pt x="6502056" y="2110644"/>
                  </a:lnTo>
                  <a:lnTo>
                    <a:pt x="6499719" y="2109647"/>
                  </a:lnTo>
                  <a:lnTo>
                    <a:pt x="6497239" y="2108984"/>
                  </a:lnTo>
                  <a:lnTo>
                    <a:pt x="6494572" y="2110609"/>
                  </a:lnTo>
                  <a:lnTo>
                    <a:pt x="6493910" y="2113087"/>
                  </a:lnTo>
                  <a:lnTo>
                    <a:pt x="6493389" y="2115233"/>
                  </a:lnTo>
                  <a:lnTo>
                    <a:pt x="6494680" y="2117757"/>
                  </a:lnTo>
                  <a:lnTo>
                    <a:pt x="6496683" y="2118612"/>
                  </a:lnTo>
                  <a:lnTo>
                    <a:pt x="6497494" y="2118563"/>
                  </a:lnTo>
                  <a:lnTo>
                    <a:pt x="6499830" y="2119559"/>
                  </a:lnTo>
                  <a:lnTo>
                    <a:pt x="6502309" y="2120222"/>
                  </a:lnTo>
                  <a:lnTo>
                    <a:pt x="6504976" y="2118597"/>
                  </a:lnTo>
                  <a:lnTo>
                    <a:pt x="6505639" y="2116119"/>
                  </a:lnTo>
                  <a:lnTo>
                    <a:pt x="6506444" y="2113305"/>
                  </a:lnTo>
                  <a:lnTo>
                    <a:pt x="6504820" y="2110639"/>
                  </a:lnTo>
                  <a:close/>
                </a:path>
                <a:path w="16932910" h="11288395">
                  <a:moveTo>
                    <a:pt x="11218623" y="4107976"/>
                  </a:moveTo>
                  <a:lnTo>
                    <a:pt x="11215716" y="4108315"/>
                  </a:lnTo>
                  <a:lnTo>
                    <a:pt x="11212388" y="4112419"/>
                  </a:lnTo>
                  <a:lnTo>
                    <a:pt x="11212727" y="4115326"/>
                  </a:lnTo>
                  <a:lnTo>
                    <a:pt x="11216831" y="4118654"/>
                  </a:lnTo>
                  <a:lnTo>
                    <a:pt x="11217831" y="4119081"/>
                  </a:lnTo>
                  <a:lnTo>
                    <a:pt x="11217689" y="4119415"/>
                  </a:lnTo>
                  <a:lnTo>
                    <a:pt x="11219692" y="4120269"/>
                  </a:lnTo>
                  <a:lnTo>
                    <a:pt x="11221931" y="4119647"/>
                  </a:lnTo>
                  <a:lnTo>
                    <a:pt x="11223453" y="4117928"/>
                  </a:lnTo>
                  <a:lnTo>
                    <a:pt x="11225118" y="4115877"/>
                  </a:lnTo>
                  <a:lnTo>
                    <a:pt x="11224779" y="4112970"/>
                  </a:lnTo>
                  <a:lnTo>
                    <a:pt x="11218623" y="4107976"/>
                  </a:lnTo>
                  <a:close/>
                </a:path>
                <a:path w="16932910" h="11288395">
                  <a:moveTo>
                    <a:pt x="6588489" y="2130941"/>
                  </a:moveTo>
                  <a:lnTo>
                    <a:pt x="6585867" y="2130612"/>
                  </a:lnTo>
                  <a:lnTo>
                    <a:pt x="6583530" y="2129615"/>
                  </a:lnTo>
                  <a:lnTo>
                    <a:pt x="6581051" y="2128952"/>
                  </a:lnTo>
                  <a:lnTo>
                    <a:pt x="6578385" y="2130577"/>
                  </a:lnTo>
                  <a:lnTo>
                    <a:pt x="6577722" y="2133057"/>
                  </a:lnTo>
                  <a:lnTo>
                    <a:pt x="6577202" y="2135202"/>
                  </a:lnTo>
                  <a:lnTo>
                    <a:pt x="6578491" y="2137725"/>
                  </a:lnTo>
                  <a:lnTo>
                    <a:pt x="6580829" y="2138722"/>
                  </a:lnTo>
                  <a:lnTo>
                    <a:pt x="6581306" y="2138531"/>
                  </a:lnTo>
                  <a:lnTo>
                    <a:pt x="6583642" y="2139528"/>
                  </a:lnTo>
                  <a:lnTo>
                    <a:pt x="6586121" y="2140190"/>
                  </a:lnTo>
                  <a:lnTo>
                    <a:pt x="6588787" y="2138566"/>
                  </a:lnTo>
                  <a:lnTo>
                    <a:pt x="6589450" y="2136087"/>
                  </a:lnTo>
                  <a:lnTo>
                    <a:pt x="6590255" y="2133273"/>
                  </a:lnTo>
                  <a:lnTo>
                    <a:pt x="6588489" y="2130941"/>
                  </a:lnTo>
                  <a:close/>
                </a:path>
                <a:path w="16932910" h="11288395">
                  <a:moveTo>
                    <a:pt x="6672157" y="2151244"/>
                  </a:moveTo>
                  <a:lnTo>
                    <a:pt x="6669536" y="2150915"/>
                  </a:lnTo>
                  <a:lnTo>
                    <a:pt x="6667199" y="2149918"/>
                  </a:lnTo>
                  <a:lnTo>
                    <a:pt x="6664719" y="2149255"/>
                  </a:lnTo>
                  <a:lnTo>
                    <a:pt x="6662054" y="2150879"/>
                  </a:lnTo>
                  <a:lnTo>
                    <a:pt x="6661391" y="2153359"/>
                  </a:lnTo>
                  <a:lnTo>
                    <a:pt x="6660870" y="2155505"/>
                  </a:lnTo>
                  <a:lnTo>
                    <a:pt x="6662162" y="2158028"/>
                  </a:lnTo>
                  <a:lnTo>
                    <a:pt x="6664499" y="2159024"/>
                  </a:lnTo>
                  <a:lnTo>
                    <a:pt x="6664974" y="2158833"/>
                  </a:lnTo>
                  <a:lnTo>
                    <a:pt x="6667312" y="2159830"/>
                  </a:lnTo>
                  <a:lnTo>
                    <a:pt x="6669791" y="2160492"/>
                  </a:lnTo>
                  <a:lnTo>
                    <a:pt x="6672456" y="2158868"/>
                  </a:lnTo>
                  <a:lnTo>
                    <a:pt x="6673119" y="2156389"/>
                  </a:lnTo>
                  <a:lnTo>
                    <a:pt x="6673925" y="2153575"/>
                  </a:lnTo>
                  <a:lnTo>
                    <a:pt x="6672157" y="2151244"/>
                  </a:lnTo>
                  <a:close/>
                </a:path>
                <a:path w="16932910" h="11288395">
                  <a:moveTo>
                    <a:pt x="11150245" y="4055530"/>
                  </a:moveTo>
                  <a:lnTo>
                    <a:pt x="11147338" y="4055868"/>
                  </a:lnTo>
                  <a:lnTo>
                    <a:pt x="11145674" y="4057919"/>
                  </a:lnTo>
                  <a:lnTo>
                    <a:pt x="11144343" y="4060114"/>
                  </a:lnTo>
                  <a:lnTo>
                    <a:pt x="11144682" y="4063020"/>
                  </a:lnTo>
                  <a:lnTo>
                    <a:pt x="11148787" y="4066350"/>
                  </a:lnTo>
                  <a:lnTo>
                    <a:pt x="11151790" y="4067631"/>
                  </a:lnTo>
                  <a:lnTo>
                    <a:pt x="11154362" y="4067149"/>
                  </a:lnTo>
                  <a:lnTo>
                    <a:pt x="11155551" y="4065289"/>
                  </a:lnTo>
                  <a:lnTo>
                    <a:pt x="11156881" y="4063095"/>
                  </a:lnTo>
                  <a:lnTo>
                    <a:pt x="11156543" y="4060190"/>
                  </a:lnTo>
                  <a:lnTo>
                    <a:pt x="11152438" y="4056860"/>
                  </a:lnTo>
                  <a:lnTo>
                    <a:pt x="11150245" y="4055530"/>
                  </a:lnTo>
                  <a:close/>
                </a:path>
                <a:path w="16932910" h="11288395">
                  <a:moveTo>
                    <a:pt x="6755826" y="2171546"/>
                  </a:moveTo>
                  <a:lnTo>
                    <a:pt x="6753205" y="2171217"/>
                  </a:lnTo>
                  <a:lnTo>
                    <a:pt x="6750868" y="2170220"/>
                  </a:lnTo>
                  <a:lnTo>
                    <a:pt x="6748388" y="2169557"/>
                  </a:lnTo>
                  <a:lnTo>
                    <a:pt x="6745723" y="2171181"/>
                  </a:lnTo>
                  <a:lnTo>
                    <a:pt x="6745060" y="2173661"/>
                  </a:lnTo>
                  <a:lnTo>
                    <a:pt x="6744540" y="2175807"/>
                  </a:lnTo>
                  <a:lnTo>
                    <a:pt x="6745830" y="2178330"/>
                  </a:lnTo>
                  <a:lnTo>
                    <a:pt x="6748167" y="2179327"/>
                  </a:lnTo>
                  <a:lnTo>
                    <a:pt x="6748643" y="2179136"/>
                  </a:lnTo>
                  <a:lnTo>
                    <a:pt x="6750980" y="2180132"/>
                  </a:lnTo>
                  <a:lnTo>
                    <a:pt x="6753459" y="2180795"/>
                  </a:lnTo>
                  <a:lnTo>
                    <a:pt x="6756125" y="2179170"/>
                  </a:lnTo>
                  <a:lnTo>
                    <a:pt x="6756788" y="2176690"/>
                  </a:lnTo>
                  <a:lnTo>
                    <a:pt x="6757593" y="2173878"/>
                  </a:lnTo>
                  <a:lnTo>
                    <a:pt x="6755826" y="2171546"/>
                  </a:lnTo>
                  <a:close/>
                </a:path>
                <a:path w="16932910" h="11288395">
                  <a:moveTo>
                    <a:pt x="11080962" y="4004274"/>
                  </a:moveTo>
                  <a:lnTo>
                    <a:pt x="11078057" y="4004613"/>
                  </a:lnTo>
                  <a:lnTo>
                    <a:pt x="11074727" y="4008717"/>
                  </a:lnTo>
                  <a:lnTo>
                    <a:pt x="11075400" y="4011766"/>
                  </a:lnTo>
                  <a:lnTo>
                    <a:pt x="11079504" y="4015094"/>
                  </a:lnTo>
                  <a:lnTo>
                    <a:pt x="11082509" y="4016376"/>
                  </a:lnTo>
                  <a:lnTo>
                    <a:pt x="11085081" y="4015896"/>
                  </a:lnTo>
                  <a:lnTo>
                    <a:pt x="11086268" y="4014034"/>
                  </a:lnTo>
                  <a:lnTo>
                    <a:pt x="11087933" y="4011982"/>
                  </a:lnTo>
                  <a:lnTo>
                    <a:pt x="11087261" y="4008933"/>
                  </a:lnTo>
                  <a:lnTo>
                    <a:pt x="11083157" y="4005605"/>
                  </a:lnTo>
                  <a:lnTo>
                    <a:pt x="11080962" y="4004274"/>
                  </a:lnTo>
                  <a:close/>
                </a:path>
                <a:path w="16932910" h="11288395">
                  <a:moveTo>
                    <a:pt x="6839353" y="2192183"/>
                  </a:moveTo>
                  <a:lnTo>
                    <a:pt x="6836732" y="2191852"/>
                  </a:lnTo>
                  <a:lnTo>
                    <a:pt x="6834394" y="2190855"/>
                  </a:lnTo>
                  <a:lnTo>
                    <a:pt x="6831915" y="2190193"/>
                  </a:lnTo>
                  <a:lnTo>
                    <a:pt x="6829249" y="2191818"/>
                  </a:lnTo>
                  <a:lnTo>
                    <a:pt x="6828587" y="2194296"/>
                  </a:lnTo>
                  <a:lnTo>
                    <a:pt x="6828066" y="2196442"/>
                  </a:lnTo>
                  <a:lnTo>
                    <a:pt x="6829357" y="2198966"/>
                  </a:lnTo>
                  <a:lnTo>
                    <a:pt x="6831694" y="2199963"/>
                  </a:lnTo>
                  <a:lnTo>
                    <a:pt x="6832170" y="2199771"/>
                  </a:lnTo>
                  <a:lnTo>
                    <a:pt x="6834507" y="2200768"/>
                  </a:lnTo>
                  <a:lnTo>
                    <a:pt x="6836986" y="2201431"/>
                  </a:lnTo>
                  <a:lnTo>
                    <a:pt x="6839652" y="2199806"/>
                  </a:lnTo>
                  <a:lnTo>
                    <a:pt x="6840978" y="2194848"/>
                  </a:lnTo>
                  <a:lnTo>
                    <a:pt x="6839353" y="2192183"/>
                  </a:lnTo>
                  <a:close/>
                </a:path>
                <a:path w="16932910" h="11288395">
                  <a:moveTo>
                    <a:pt x="6923071" y="2213295"/>
                  </a:moveTo>
                  <a:lnTo>
                    <a:pt x="6920449" y="2212966"/>
                  </a:lnTo>
                  <a:lnTo>
                    <a:pt x="6918112" y="2211969"/>
                  </a:lnTo>
                  <a:lnTo>
                    <a:pt x="6915634" y="2211305"/>
                  </a:lnTo>
                  <a:lnTo>
                    <a:pt x="6912968" y="2212930"/>
                  </a:lnTo>
                  <a:lnTo>
                    <a:pt x="6912305" y="2215409"/>
                  </a:lnTo>
                  <a:lnTo>
                    <a:pt x="6911784" y="2217555"/>
                  </a:lnTo>
                  <a:lnTo>
                    <a:pt x="6913076" y="2220079"/>
                  </a:lnTo>
                  <a:lnTo>
                    <a:pt x="6915412" y="2221075"/>
                  </a:lnTo>
                  <a:lnTo>
                    <a:pt x="6915888" y="2220884"/>
                  </a:lnTo>
                  <a:lnTo>
                    <a:pt x="6918225" y="2221881"/>
                  </a:lnTo>
                  <a:lnTo>
                    <a:pt x="6920704" y="2222543"/>
                  </a:lnTo>
                  <a:lnTo>
                    <a:pt x="6923370" y="2220918"/>
                  </a:lnTo>
                  <a:lnTo>
                    <a:pt x="6924696" y="2215960"/>
                  </a:lnTo>
                  <a:lnTo>
                    <a:pt x="6923071" y="2213295"/>
                  </a:lnTo>
                  <a:close/>
                </a:path>
                <a:path w="16932910" h="11288395">
                  <a:moveTo>
                    <a:pt x="11011396" y="3953687"/>
                  </a:moveTo>
                  <a:lnTo>
                    <a:pt x="11008347" y="3954360"/>
                  </a:lnTo>
                  <a:lnTo>
                    <a:pt x="11005018" y="3958464"/>
                  </a:lnTo>
                  <a:lnTo>
                    <a:pt x="11005691" y="3961512"/>
                  </a:lnTo>
                  <a:lnTo>
                    <a:pt x="11009794" y="3964841"/>
                  </a:lnTo>
                  <a:lnTo>
                    <a:pt x="11012798" y="3966122"/>
                  </a:lnTo>
                  <a:lnTo>
                    <a:pt x="11015371" y="3965641"/>
                  </a:lnTo>
                  <a:lnTo>
                    <a:pt x="11016559" y="3963781"/>
                  </a:lnTo>
                  <a:lnTo>
                    <a:pt x="11018224" y="3961729"/>
                  </a:lnTo>
                  <a:lnTo>
                    <a:pt x="11017552" y="3958681"/>
                  </a:lnTo>
                  <a:lnTo>
                    <a:pt x="11011396" y="3953687"/>
                  </a:lnTo>
                  <a:close/>
                </a:path>
                <a:path w="16932910" h="11288395">
                  <a:moveTo>
                    <a:pt x="7006455" y="2234264"/>
                  </a:moveTo>
                  <a:lnTo>
                    <a:pt x="7003833" y="2233935"/>
                  </a:lnTo>
                  <a:lnTo>
                    <a:pt x="7001497" y="2232939"/>
                  </a:lnTo>
                  <a:lnTo>
                    <a:pt x="6999018" y="2232276"/>
                  </a:lnTo>
                  <a:lnTo>
                    <a:pt x="6996352" y="2233900"/>
                  </a:lnTo>
                  <a:lnTo>
                    <a:pt x="6995689" y="2236380"/>
                  </a:lnTo>
                  <a:lnTo>
                    <a:pt x="6995169" y="2238524"/>
                  </a:lnTo>
                  <a:lnTo>
                    <a:pt x="6996460" y="2241048"/>
                  </a:lnTo>
                  <a:lnTo>
                    <a:pt x="6998796" y="2242045"/>
                  </a:lnTo>
                  <a:lnTo>
                    <a:pt x="6999273" y="2241853"/>
                  </a:lnTo>
                  <a:lnTo>
                    <a:pt x="7001609" y="2242850"/>
                  </a:lnTo>
                  <a:lnTo>
                    <a:pt x="7004089" y="2243513"/>
                  </a:lnTo>
                  <a:lnTo>
                    <a:pt x="7006754" y="2241888"/>
                  </a:lnTo>
                  <a:lnTo>
                    <a:pt x="7008080" y="2236929"/>
                  </a:lnTo>
                  <a:lnTo>
                    <a:pt x="7006455" y="2234264"/>
                  </a:lnTo>
                  <a:close/>
                </a:path>
                <a:path w="16932910" h="11288395">
                  <a:moveTo>
                    <a:pt x="10940449" y="3904485"/>
                  </a:moveTo>
                  <a:lnTo>
                    <a:pt x="10937401" y="3905156"/>
                  </a:lnTo>
                  <a:lnTo>
                    <a:pt x="10936070" y="3907351"/>
                  </a:lnTo>
                  <a:lnTo>
                    <a:pt x="10934406" y="3909404"/>
                  </a:lnTo>
                  <a:lnTo>
                    <a:pt x="10935078" y="3912452"/>
                  </a:lnTo>
                  <a:lnTo>
                    <a:pt x="10936987" y="3914450"/>
                  </a:lnTo>
                  <a:lnTo>
                    <a:pt x="10940326" y="3915874"/>
                  </a:lnTo>
                  <a:lnTo>
                    <a:pt x="10940184" y="3916208"/>
                  </a:lnTo>
                  <a:lnTo>
                    <a:pt x="10942186" y="3917062"/>
                  </a:lnTo>
                  <a:lnTo>
                    <a:pt x="10944902" y="3916247"/>
                  </a:lnTo>
                  <a:lnTo>
                    <a:pt x="10946089" y="3914388"/>
                  </a:lnTo>
                  <a:lnTo>
                    <a:pt x="10947754" y="3912335"/>
                  </a:lnTo>
                  <a:lnTo>
                    <a:pt x="10947082" y="3909286"/>
                  </a:lnTo>
                  <a:lnTo>
                    <a:pt x="10945173" y="3907289"/>
                  </a:lnTo>
                  <a:lnTo>
                    <a:pt x="10942835" y="3906292"/>
                  </a:lnTo>
                  <a:lnTo>
                    <a:pt x="10940449" y="3904485"/>
                  </a:lnTo>
                  <a:close/>
                </a:path>
                <a:path w="16932910" h="11288395">
                  <a:moveTo>
                    <a:pt x="7089697" y="2255568"/>
                  </a:moveTo>
                  <a:lnTo>
                    <a:pt x="7087075" y="2255239"/>
                  </a:lnTo>
                  <a:lnTo>
                    <a:pt x="7084738" y="2254242"/>
                  </a:lnTo>
                  <a:lnTo>
                    <a:pt x="7082259" y="2253579"/>
                  </a:lnTo>
                  <a:lnTo>
                    <a:pt x="7079594" y="2255203"/>
                  </a:lnTo>
                  <a:lnTo>
                    <a:pt x="7078931" y="2257683"/>
                  </a:lnTo>
                  <a:lnTo>
                    <a:pt x="7078410" y="2259828"/>
                  </a:lnTo>
                  <a:lnTo>
                    <a:pt x="7079702" y="2262352"/>
                  </a:lnTo>
                  <a:lnTo>
                    <a:pt x="7082038" y="2263348"/>
                  </a:lnTo>
                  <a:lnTo>
                    <a:pt x="7082514" y="2263157"/>
                  </a:lnTo>
                  <a:lnTo>
                    <a:pt x="7084851" y="2264154"/>
                  </a:lnTo>
                  <a:lnTo>
                    <a:pt x="7087330" y="2264817"/>
                  </a:lnTo>
                  <a:lnTo>
                    <a:pt x="7089996" y="2263192"/>
                  </a:lnTo>
                  <a:lnTo>
                    <a:pt x="7091322" y="2258234"/>
                  </a:lnTo>
                  <a:lnTo>
                    <a:pt x="7089697" y="2255568"/>
                  </a:lnTo>
                  <a:close/>
                </a:path>
                <a:path w="16932910" h="11288395">
                  <a:moveTo>
                    <a:pt x="10869409" y="3856426"/>
                  </a:moveTo>
                  <a:lnTo>
                    <a:pt x="10866361" y="3857098"/>
                  </a:lnTo>
                  <a:lnTo>
                    <a:pt x="10863889" y="3861173"/>
                  </a:lnTo>
                  <a:lnTo>
                    <a:pt x="10863699" y="3861486"/>
                  </a:lnTo>
                  <a:lnTo>
                    <a:pt x="10864372" y="3864536"/>
                  </a:lnTo>
                  <a:lnTo>
                    <a:pt x="10866282" y="3866534"/>
                  </a:lnTo>
                  <a:lnTo>
                    <a:pt x="10870954" y="3868527"/>
                  </a:lnTo>
                  <a:lnTo>
                    <a:pt x="10873669" y="3867712"/>
                  </a:lnTo>
                  <a:lnTo>
                    <a:pt x="10874660" y="3866162"/>
                  </a:lnTo>
                  <a:lnTo>
                    <a:pt x="10874858" y="3865851"/>
                  </a:lnTo>
                  <a:lnTo>
                    <a:pt x="10876522" y="3863800"/>
                  </a:lnTo>
                  <a:lnTo>
                    <a:pt x="10875850" y="3860751"/>
                  </a:lnTo>
                  <a:lnTo>
                    <a:pt x="10873940" y="3858754"/>
                  </a:lnTo>
                  <a:lnTo>
                    <a:pt x="10871604" y="3857757"/>
                  </a:lnTo>
                  <a:lnTo>
                    <a:pt x="10869409" y="3856426"/>
                  </a:lnTo>
                  <a:close/>
                </a:path>
                <a:path w="16932910" h="11288395">
                  <a:moveTo>
                    <a:pt x="7173131" y="2277348"/>
                  </a:moveTo>
                  <a:lnTo>
                    <a:pt x="7170509" y="2277019"/>
                  </a:lnTo>
                  <a:lnTo>
                    <a:pt x="7168172" y="2276022"/>
                  </a:lnTo>
                  <a:lnTo>
                    <a:pt x="7165693" y="2275359"/>
                  </a:lnTo>
                  <a:lnTo>
                    <a:pt x="7163027" y="2276983"/>
                  </a:lnTo>
                  <a:lnTo>
                    <a:pt x="7162364" y="2279463"/>
                  </a:lnTo>
                  <a:lnTo>
                    <a:pt x="7161844" y="2281608"/>
                  </a:lnTo>
                  <a:lnTo>
                    <a:pt x="7163135" y="2284132"/>
                  </a:lnTo>
                  <a:lnTo>
                    <a:pt x="7165472" y="2285128"/>
                  </a:lnTo>
                  <a:lnTo>
                    <a:pt x="7165948" y="2284937"/>
                  </a:lnTo>
                  <a:lnTo>
                    <a:pt x="7168285" y="2285934"/>
                  </a:lnTo>
                  <a:lnTo>
                    <a:pt x="7170764" y="2286597"/>
                  </a:lnTo>
                  <a:lnTo>
                    <a:pt x="7173430" y="2284971"/>
                  </a:lnTo>
                  <a:lnTo>
                    <a:pt x="7174755" y="2280014"/>
                  </a:lnTo>
                  <a:lnTo>
                    <a:pt x="7173131" y="2277348"/>
                  </a:lnTo>
                  <a:close/>
                </a:path>
                <a:path w="16932910" h="11288395">
                  <a:moveTo>
                    <a:pt x="7256422" y="2299462"/>
                  </a:moveTo>
                  <a:lnTo>
                    <a:pt x="7253800" y="2299133"/>
                  </a:lnTo>
                  <a:lnTo>
                    <a:pt x="7251463" y="2298136"/>
                  </a:lnTo>
                  <a:lnTo>
                    <a:pt x="7248984" y="2297473"/>
                  </a:lnTo>
                  <a:lnTo>
                    <a:pt x="7246318" y="2299097"/>
                  </a:lnTo>
                  <a:lnTo>
                    <a:pt x="7245655" y="2301577"/>
                  </a:lnTo>
                  <a:lnTo>
                    <a:pt x="7245135" y="2303722"/>
                  </a:lnTo>
                  <a:lnTo>
                    <a:pt x="7246425" y="2306245"/>
                  </a:lnTo>
                  <a:lnTo>
                    <a:pt x="7248762" y="2307242"/>
                  </a:lnTo>
                  <a:lnTo>
                    <a:pt x="7249239" y="2307051"/>
                  </a:lnTo>
                  <a:lnTo>
                    <a:pt x="7251576" y="2308048"/>
                  </a:lnTo>
                  <a:lnTo>
                    <a:pt x="7254055" y="2308711"/>
                  </a:lnTo>
                  <a:lnTo>
                    <a:pt x="7256720" y="2307086"/>
                  </a:lnTo>
                  <a:lnTo>
                    <a:pt x="7258046" y="2302128"/>
                  </a:lnTo>
                  <a:lnTo>
                    <a:pt x="7256422" y="2299462"/>
                  </a:lnTo>
                  <a:close/>
                </a:path>
                <a:path w="16932910" h="11288395">
                  <a:moveTo>
                    <a:pt x="10797751" y="3808892"/>
                  </a:moveTo>
                  <a:lnTo>
                    <a:pt x="10794845" y="3809231"/>
                  </a:lnTo>
                  <a:lnTo>
                    <a:pt x="10792267" y="3813655"/>
                  </a:lnTo>
                  <a:lnTo>
                    <a:pt x="10791899" y="3814287"/>
                  </a:lnTo>
                  <a:lnTo>
                    <a:pt x="10792713" y="3817001"/>
                  </a:lnTo>
                  <a:lnTo>
                    <a:pt x="10794623" y="3819000"/>
                  </a:lnTo>
                  <a:lnTo>
                    <a:pt x="10799631" y="3821136"/>
                  </a:lnTo>
                  <a:lnTo>
                    <a:pt x="10802346" y="3820321"/>
                  </a:lnTo>
                  <a:lnTo>
                    <a:pt x="10803137" y="3819081"/>
                  </a:lnTo>
                  <a:lnTo>
                    <a:pt x="10803534" y="3818461"/>
                  </a:lnTo>
                  <a:lnTo>
                    <a:pt x="10805006" y="3815932"/>
                  </a:lnTo>
                  <a:lnTo>
                    <a:pt x="10804191" y="3813218"/>
                  </a:lnTo>
                  <a:lnTo>
                    <a:pt x="10802283" y="3811220"/>
                  </a:lnTo>
                  <a:lnTo>
                    <a:pt x="10799945" y="3810223"/>
                  </a:lnTo>
                  <a:lnTo>
                    <a:pt x="10797751" y="3808892"/>
                  </a:lnTo>
                  <a:close/>
                </a:path>
                <a:path w="16932910" h="11288395">
                  <a:moveTo>
                    <a:pt x="7339236" y="2321767"/>
                  </a:moveTo>
                  <a:lnTo>
                    <a:pt x="7336614" y="2321438"/>
                  </a:lnTo>
                  <a:lnTo>
                    <a:pt x="7334278" y="2320441"/>
                  </a:lnTo>
                  <a:lnTo>
                    <a:pt x="7331799" y="2319778"/>
                  </a:lnTo>
                  <a:lnTo>
                    <a:pt x="7329133" y="2321403"/>
                  </a:lnTo>
                  <a:lnTo>
                    <a:pt x="7328470" y="2323882"/>
                  </a:lnTo>
                  <a:lnTo>
                    <a:pt x="7327950" y="2326027"/>
                  </a:lnTo>
                  <a:lnTo>
                    <a:pt x="7329240" y="2328551"/>
                  </a:lnTo>
                  <a:lnTo>
                    <a:pt x="7331578" y="2329548"/>
                  </a:lnTo>
                  <a:lnTo>
                    <a:pt x="7332053" y="2329356"/>
                  </a:lnTo>
                  <a:lnTo>
                    <a:pt x="7334390" y="2330353"/>
                  </a:lnTo>
                  <a:lnTo>
                    <a:pt x="7336870" y="2331016"/>
                  </a:lnTo>
                  <a:lnTo>
                    <a:pt x="7339535" y="2329390"/>
                  </a:lnTo>
                  <a:lnTo>
                    <a:pt x="7340861" y="2324432"/>
                  </a:lnTo>
                  <a:lnTo>
                    <a:pt x="7339236" y="2321767"/>
                  </a:lnTo>
                  <a:close/>
                </a:path>
                <a:path w="16932910" h="11288395">
                  <a:moveTo>
                    <a:pt x="10725189" y="3762551"/>
                  </a:moveTo>
                  <a:lnTo>
                    <a:pt x="10722140" y="3763223"/>
                  </a:lnTo>
                  <a:lnTo>
                    <a:pt x="10719860" y="3766985"/>
                  </a:lnTo>
                  <a:lnTo>
                    <a:pt x="10719480" y="3767612"/>
                  </a:lnTo>
                  <a:lnTo>
                    <a:pt x="10720151" y="3770661"/>
                  </a:lnTo>
                  <a:lnTo>
                    <a:pt x="10722203" y="3772324"/>
                  </a:lnTo>
                  <a:lnTo>
                    <a:pt x="10727211" y="3774461"/>
                  </a:lnTo>
                  <a:lnTo>
                    <a:pt x="10729925" y="3773647"/>
                  </a:lnTo>
                  <a:lnTo>
                    <a:pt x="10730717" y="3772406"/>
                  </a:lnTo>
                  <a:lnTo>
                    <a:pt x="10731113" y="3771786"/>
                  </a:lnTo>
                  <a:lnTo>
                    <a:pt x="10732444" y="3769592"/>
                  </a:lnTo>
                  <a:lnTo>
                    <a:pt x="10731773" y="3766543"/>
                  </a:lnTo>
                  <a:lnTo>
                    <a:pt x="10729720" y="3764878"/>
                  </a:lnTo>
                  <a:lnTo>
                    <a:pt x="10727384" y="3763882"/>
                  </a:lnTo>
                  <a:lnTo>
                    <a:pt x="10725189" y="3762551"/>
                  </a:lnTo>
                  <a:close/>
                </a:path>
                <a:path w="16932910" h="11288395">
                  <a:moveTo>
                    <a:pt x="7422243" y="2344549"/>
                  </a:moveTo>
                  <a:lnTo>
                    <a:pt x="7419621" y="2344220"/>
                  </a:lnTo>
                  <a:lnTo>
                    <a:pt x="7417284" y="2343223"/>
                  </a:lnTo>
                  <a:lnTo>
                    <a:pt x="7414805" y="2342560"/>
                  </a:lnTo>
                  <a:lnTo>
                    <a:pt x="7412473" y="2344327"/>
                  </a:lnTo>
                  <a:lnTo>
                    <a:pt x="7411303" y="2347378"/>
                  </a:lnTo>
                  <a:lnTo>
                    <a:pt x="7410956" y="2348809"/>
                  </a:lnTo>
                  <a:lnTo>
                    <a:pt x="7411912" y="2351190"/>
                  </a:lnTo>
                  <a:lnTo>
                    <a:pt x="7414583" y="2352329"/>
                  </a:lnTo>
                  <a:lnTo>
                    <a:pt x="7415060" y="2352138"/>
                  </a:lnTo>
                  <a:lnTo>
                    <a:pt x="7417396" y="2353134"/>
                  </a:lnTo>
                  <a:lnTo>
                    <a:pt x="7419875" y="2353797"/>
                  </a:lnTo>
                  <a:lnTo>
                    <a:pt x="7422208" y="2352030"/>
                  </a:lnTo>
                  <a:lnTo>
                    <a:pt x="7423393" y="2348985"/>
                  </a:lnTo>
                  <a:lnTo>
                    <a:pt x="7423867" y="2347214"/>
                  </a:lnTo>
                  <a:lnTo>
                    <a:pt x="7422243" y="2344549"/>
                  </a:lnTo>
                  <a:close/>
                </a:path>
                <a:path w="16932910" h="11288395">
                  <a:moveTo>
                    <a:pt x="10652343" y="3716878"/>
                  </a:moveTo>
                  <a:lnTo>
                    <a:pt x="10649294" y="3717550"/>
                  </a:lnTo>
                  <a:lnTo>
                    <a:pt x="10646632" y="3721939"/>
                  </a:lnTo>
                  <a:lnTo>
                    <a:pt x="10647305" y="3724988"/>
                  </a:lnTo>
                  <a:lnTo>
                    <a:pt x="10649356" y="3726653"/>
                  </a:lnTo>
                  <a:lnTo>
                    <a:pt x="10654363" y="3728789"/>
                  </a:lnTo>
                  <a:lnTo>
                    <a:pt x="10656936" y="3728308"/>
                  </a:lnTo>
                  <a:lnTo>
                    <a:pt x="10659598" y="3723919"/>
                  </a:lnTo>
                  <a:lnTo>
                    <a:pt x="10658926" y="3720870"/>
                  </a:lnTo>
                  <a:lnTo>
                    <a:pt x="10656874" y="3719205"/>
                  </a:lnTo>
                  <a:lnTo>
                    <a:pt x="10654537" y="3718208"/>
                  </a:lnTo>
                  <a:lnTo>
                    <a:pt x="10652343" y="3716878"/>
                  </a:lnTo>
                  <a:close/>
                </a:path>
                <a:path w="16932910" h="11288395">
                  <a:moveTo>
                    <a:pt x="7505439" y="2367806"/>
                  </a:moveTo>
                  <a:lnTo>
                    <a:pt x="7502818" y="2367476"/>
                  </a:lnTo>
                  <a:lnTo>
                    <a:pt x="7500481" y="2366479"/>
                  </a:lnTo>
                  <a:lnTo>
                    <a:pt x="7498002" y="2365816"/>
                  </a:lnTo>
                  <a:lnTo>
                    <a:pt x="7495670" y="2367584"/>
                  </a:lnTo>
                  <a:lnTo>
                    <a:pt x="7494500" y="2370636"/>
                  </a:lnTo>
                  <a:lnTo>
                    <a:pt x="7494153" y="2372066"/>
                  </a:lnTo>
                  <a:lnTo>
                    <a:pt x="7495110" y="2374448"/>
                  </a:lnTo>
                  <a:lnTo>
                    <a:pt x="7497781" y="2375587"/>
                  </a:lnTo>
                  <a:lnTo>
                    <a:pt x="7498256" y="2375395"/>
                  </a:lnTo>
                  <a:lnTo>
                    <a:pt x="7500594" y="2376392"/>
                  </a:lnTo>
                  <a:lnTo>
                    <a:pt x="7503073" y="2377055"/>
                  </a:lnTo>
                  <a:lnTo>
                    <a:pt x="7505405" y="2375287"/>
                  </a:lnTo>
                  <a:lnTo>
                    <a:pt x="7506591" y="2372243"/>
                  </a:lnTo>
                  <a:lnTo>
                    <a:pt x="7507064" y="2370471"/>
                  </a:lnTo>
                  <a:lnTo>
                    <a:pt x="7505439" y="2367806"/>
                  </a:lnTo>
                  <a:close/>
                </a:path>
                <a:path w="16932910" h="11288395">
                  <a:moveTo>
                    <a:pt x="10579068" y="3672206"/>
                  </a:moveTo>
                  <a:lnTo>
                    <a:pt x="10576020" y="3672879"/>
                  </a:lnTo>
                  <a:lnTo>
                    <a:pt x="10573739" y="3676640"/>
                  </a:lnTo>
                  <a:lnTo>
                    <a:pt x="10573359" y="3677267"/>
                  </a:lnTo>
                  <a:lnTo>
                    <a:pt x="10574030" y="3680316"/>
                  </a:lnTo>
                  <a:lnTo>
                    <a:pt x="10576083" y="3681981"/>
                  </a:lnTo>
                  <a:lnTo>
                    <a:pt x="10581090" y="3684117"/>
                  </a:lnTo>
                  <a:lnTo>
                    <a:pt x="10583997" y="3683779"/>
                  </a:lnTo>
                  <a:lnTo>
                    <a:pt x="10584994" y="3681441"/>
                  </a:lnTo>
                  <a:lnTo>
                    <a:pt x="10586324" y="3679248"/>
                  </a:lnTo>
                  <a:lnTo>
                    <a:pt x="10585652" y="3676198"/>
                  </a:lnTo>
                  <a:lnTo>
                    <a:pt x="10583600" y="3674534"/>
                  </a:lnTo>
                  <a:lnTo>
                    <a:pt x="10581263" y="3673537"/>
                  </a:lnTo>
                  <a:lnTo>
                    <a:pt x="10579068" y="3672206"/>
                  </a:lnTo>
                  <a:close/>
                </a:path>
                <a:path w="16932910" h="11288395">
                  <a:moveTo>
                    <a:pt x="7588304" y="2390921"/>
                  </a:moveTo>
                  <a:lnTo>
                    <a:pt x="7585682" y="2390592"/>
                  </a:lnTo>
                  <a:lnTo>
                    <a:pt x="7583345" y="2389595"/>
                  </a:lnTo>
                  <a:lnTo>
                    <a:pt x="7580866" y="2388932"/>
                  </a:lnTo>
                  <a:lnTo>
                    <a:pt x="7578535" y="2390699"/>
                  </a:lnTo>
                  <a:lnTo>
                    <a:pt x="7577348" y="2393745"/>
                  </a:lnTo>
                  <a:lnTo>
                    <a:pt x="7576874" y="2395516"/>
                  </a:lnTo>
                  <a:lnTo>
                    <a:pt x="7577831" y="2397897"/>
                  </a:lnTo>
                  <a:lnTo>
                    <a:pt x="7580168" y="2398894"/>
                  </a:lnTo>
                  <a:lnTo>
                    <a:pt x="7580311" y="2398560"/>
                  </a:lnTo>
                  <a:lnTo>
                    <a:pt x="7580644" y="2398703"/>
                  </a:lnTo>
                  <a:lnTo>
                    <a:pt x="7581120" y="2398511"/>
                  </a:lnTo>
                  <a:lnTo>
                    <a:pt x="7583457" y="2399508"/>
                  </a:lnTo>
                  <a:lnTo>
                    <a:pt x="7585937" y="2400171"/>
                  </a:lnTo>
                  <a:lnTo>
                    <a:pt x="7588269" y="2398403"/>
                  </a:lnTo>
                  <a:lnTo>
                    <a:pt x="7589455" y="2395357"/>
                  </a:lnTo>
                  <a:lnTo>
                    <a:pt x="7589928" y="2393587"/>
                  </a:lnTo>
                  <a:lnTo>
                    <a:pt x="7588304" y="2390921"/>
                  </a:lnTo>
                  <a:close/>
                </a:path>
                <a:path w="16932910" h="11288395">
                  <a:moveTo>
                    <a:pt x="10505319" y="3627726"/>
                  </a:moveTo>
                  <a:lnTo>
                    <a:pt x="10501936" y="3628257"/>
                  </a:lnTo>
                  <a:lnTo>
                    <a:pt x="10500939" y="3630594"/>
                  </a:lnTo>
                  <a:lnTo>
                    <a:pt x="10499989" y="3632160"/>
                  </a:lnTo>
                  <a:lnTo>
                    <a:pt x="10499609" y="3632788"/>
                  </a:lnTo>
                  <a:lnTo>
                    <a:pt x="10500280" y="3635836"/>
                  </a:lnTo>
                  <a:lnTo>
                    <a:pt x="10502332" y="3637500"/>
                  </a:lnTo>
                  <a:lnTo>
                    <a:pt x="10507339" y="3639636"/>
                  </a:lnTo>
                  <a:lnTo>
                    <a:pt x="10510246" y="3639298"/>
                  </a:lnTo>
                  <a:lnTo>
                    <a:pt x="10511243" y="3636961"/>
                  </a:lnTo>
                  <a:lnTo>
                    <a:pt x="10512193" y="3635394"/>
                  </a:lnTo>
                  <a:lnTo>
                    <a:pt x="10512573" y="3634767"/>
                  </a:lnTo>
                  <a:lnTo>
                    <a:pt x="10511902" y="3631718"/>
                  </a:lnTo>
                  <a:lnTo>
                    <a:pt x="10509849" y="3630053"/>
                  </a:lnTo>
                  <a:lnTo>
                    <a:pt x="10507512" y="3629056"/>
                  </a:lnTo>
                  <a:lnTo>
                    <a:pt x="10505319" y="3627726"/>
                  </a:lnTo>
                  <a:close/>
                </a:path>
                <a:path w="16932910" h="11288395">
                  <a:moveTo>
                    <a:pt x="7671359" y="2414513"/>
                  </a:moveTo>
                  <a:lnTo>
                    <a:pt x="7668737" y="2414184"/>
                  </a:lnTo>
                  <a:lnTo>
                    <a:pt x="7666401" y="2413187"/>
                  </a:lnTo>
                  <a:lnTo>
                    <a:pt x="7663588" y="2412382"/>
                  </a:lnTo>
                  <a:lnTo>
                    <a:pt x="7661256" y="2414148"/>
                  </a:lnTo>
                  <a:lnTo>
                    <a:pt x="7660259" y="2416485"/>
                  </a:lnTo>
                  <a:lnTo>
                    <a:pt x="7659595" y="2418965"/>
                  </a:lnTo>
                  <a:lnTo>
                    <a:pt x="7660552" y="2421345"/>
                  </a:lnTo>
                  <a:lnTo>
                    <a:pt x="7662889" y="2422342"/>
                  </a:lnTo>
                  <a:lnTo>
                    <a:pt x="7663366" y="2422151"/>
                  </a:lnTo>
                  <a:lnTo>
                    <a:pt x="7666370" y="2423432"/>
                  </a:lnTo>
                  <a:lnTo>
                    <a:pt x="7668849" y="2424095"/>
                  </a:lnTo>
                  <a:lnTo>
                    <a:pt x="7671181" y="2422329"/>
                  </a:lnTo>
                  <a:lnTo>
                    <a:pt x="7672178" y="2419991"/>
                  </a:lnTo>
                  <a:lnTo>
                    <a:pt x="7672983" y="2417179"/>
                  </a:lnTo>
                  <a:lnTo>
                    <a:pt x="7671359" y="2414513"/>
                  </a:lnTo>
                  <a:close/>
                </a:path>
                <a:path w="16932910" h="11288395">
                  <a:moveTo>
                    <a:pt x="10430806" y="3584105"/>
                  </a:moveTo>
                  <a:lnTo>
                    <a:pt x="10427758" y="3584778"/>
                  </a:lnTo>
                  <a:lnTo>
                    <a:pt x="10426762" y="3587114"/>
                  </a:lnTo>
                  <a:lnTo>
                    <a:pt x="10425288" y="3589643"/>
                  </a:lnTo>
                  <a:lnTo>
                    <a:pt x="10426103" y="3592357"/>
                  </a:lnTo>
                  <a:lnTo>
                    <a:pt x="10428155" y="3594021"/>
                  </a:lnTo>
                  <a:lnTo>
                    <a:pt x="10431160" y="3595303"/>
                  </a:lnTo>
                  <a:lnTo>
                    <a:pt x="10431018" y="3595637"/>
                  </a:lnTo>
                  <a:lnTo>
                    <a:pt x="10433021" y="3596492"/>
                  </a:lnTo>
                  <a:lnTo>
                    <a:pt x="10436069" y="3595820"/>
                  </a:lnTo>
                  <a:lnTo>
                    <a:pt x="10437066" y="3593483"/>
                  </a:lnTo>
                  <a:lnTo>
                    <a:pt x="10438539" y="3590955"/>
                  </a:lnTo>
                  <a:lnTo>
                    <a:pt x="10437724" y="3588240"/>
                  </a:lnTo>
                  <a:lnTo>
                    <a:pt x="10435672" y="3586575"/>
                  </a:lnTo>
                  <a:lnTo>
                    <a:pt x="10433335" y="3585578"/>
                  </a:lnTo>
                  <a:lnTo>
                    <a:pt x="10430806" y="3584105"/>
                  </a:lnTo>
                  <a:close/>
                </a:path>
                <a:path w="16932910" h="11288395">
                  <a:moveTo>
                    <a:pt x="7754129" y="2438771"/>
                  </a:moveTo>
                  <a:lnTo>
                    <a:pt x="7751508" y="2438442"/>
                  </a:lnTo>
                  <a:lnTo>
                    <a:pt x="7749171" y="2437445"/>
                  </a:lnTo>
                  <a:lnTo>
                    <a:pt x="7746357" y="2436640"/>
                  </a:lnTo>
                  <a:lnTo>
                    <a:pt x="7744025" y="2438408"/>
                  </a:lnTo>
                  <a:lnTo>
                    <a:pt x="7743028" y="2440745"/>
                  </a:lnTo>
                  <a:lnTo>
                    <a:pt x="7742366" y="2443223"/>
                  </a:lnTo>
                  <a:lnTo>
                    <a:pt x="7743323" y="2445605"/>
                  </a:lnTo>
                  <a:lnTo>
                    <a:pt x="7745660" y="2446602"/>
                  </a:lnTo>
                  <a:lnTo>
                    <a:pt x="7745802" y="2446268"/>
                  </a:lnTo>
                  <a:lnTo>
                    <a:pt x="7748807" y="2447549"/>
                  </a:lnTo>
                  <a:lnTo>
                    <a:pt x="7751620" y="2448355"/>
                  </a:lnTo>
                  <a:lnTo>
                    <a:pt x="7753952" y="2446587"/>
                  </a:lnTo>
                  <a:lnTo>
                    <a:pt x="7754948" y="2444251"/>
                  </a:lnTo>
                  <a:lnTo>
                    <a:pt x="7755754" y="2441437"/>
                  </a:lnTo>
                  <a:lnTo>
                    <a:pt x="7754129" y="2438771"/>
                  </a:lnTo>
                  <a:close/>
                </a:path>
                <a:path w="16932910" h="11288395">
                  <a:moveTo>
                    <a:pt x="10361209" y="3543764"/>
                  </a:moveTo>
                  <a:lnTo>
                    <a:pt x="10356202" y="3541628"/>
                  </a:lnTo>
                  <a:lnTo>
                    <a:pt x="10353154" y="3542300"/>
                  </a:lnTo>
                  <a:lnTo>
                    <a:pt x="10351161" y="3546974"/>
                  </a:lnTo>
                  <a:lnTo>
                    <a:pt x="10351974" y="3549689"/>
                  </a:lnTo>
                  <a:lnTo>
                    <a:pt x="10354027" y="3551353"/>
                  </a:lnTo>
                  <a:lnTo>
                    <a:pt x="10359368" y="3553632"/>
                  </a:lnTo>
                  <a:lnTo>
                    <a:pt x="10362082" y="3552816"/>
                  </a:lnTo>
                  <a:lnTo>
                    <a:pt x="10364076" y="3548143"/>
                  </a:lnTo>
                  <a:lnTo>
                    <a:pt x="10363262" y="3545429"/>
                  </a:lnTo>
                  <a:lnTo>
                    <a:pt x="10361209" y="3543764"/>
                  </a:lnTo>
                  <a:close/>
                </a:path>
                <a:path w="16932910" h="11288395">
                  <a:moveTo>
                    <a:pt x="7836281" y="2463556"/>
                  </a:moveTo>
                  <a:lnTo>
                    <a:pt x="7833659" y="2463227"/>
                  </a:lnTo>
                  <a:lnTo>
                    <a:pt x="7831322" y="2462230"/>
                  </a:lnTo>
                  <a:lnTo>
                    <a:pt x="7828509" y="2461425"/>
                  </a:lnTo>
                  <a:lnTo>
                    <a:pt x="7826177" y="2463193"/>
                  </a:lnTo>
                  <a:lnTo>
                    <a:pt x="7825181" y="2465529"/>
                  </a:lnTo>
                  <a:lnTo>
                    <a:pt x="7824517" y="2468008"/>
                  </a:lnTo>
                  <a:lnTo>
                    <a:pt x="7825475" y="2470389"/>
                  </a:lnTo>
                  <a:lnTo>
                    <a:pt x="7827812" y="2471386"/>
                  </a:lnTo>
                  <a:lnTo>
                    <a:pt x="7828288" y="2471194"/>
                  </a:lnTo>
                  <a:lnTo>
                    <a:pt x="7830959" y="2472333"/>
                  </a:lnTo>
                  <a:lnTo>
                    <a:pt x="7833772" y="2473139"/>
                  </a:lnTo>
                  <a:lnTo>
                    <a:pt x="7836103" y="2471372"/>
                  </a:lnTo>
                  <a:lnTo>
                    <a:pt x="7837100" y="2469035"/>
                  </a:lnTo>
                  <a:lnTo>
                    <a:pt x="7837763" y="2466556"/>
                  </a:lnTo>
                  <a:lnTo>
                    <a:pt x="7836281" y="2463556"/>
                  </a:lnTo>
                  <a:close/>
                </a:path>
                <a:path w="16932910" h="11288395">
                  <a:moveTo>
                    <a:pt x="10281264" y="3499008"/>
                  </a:moveTo>
                  <a:lnTo>
                    <a:pt x="10278074" y="3500015"/>
                  </a:lnTo>
                  <a:lnTo>
                    <a:pt x="10276080" y="3504688"/>
                  </a:lnTo>
                  <a:lnTo>
                    <a:pt x="10276894" y="3507403"/>
                  </a:lnTo>
                  <a:lnTo>
                    <a:pt x="10278946" y="3509068"/>
                  </a:lnTo>
                  <a:lnTo>
                    <a:pt x="10284287" y="3511347"/>
                  </a:lnTo>
                  <a:lnTo>
                    <a:pt x="10287003" y="3510532"/>
                  </a:lnTo>
                  <a:lnTo>
                    <a:pt x="10288997" y="3505857"/>
                  </a:lnTo>
                  <a:lnTo>
                    <a:pt x="10288181" y="3503143"/>
                  </a:lnTo>
                  <a:lnTo>
                    <a:pt x="10286129" y="3501478"/>
                  </a:lnTo>
                  <a:lnTo>
                    <a:pt x="10283793" y="3500482"/>
                  </a:lnTo>
                  <a:lnTo>
                    <a:pt x="10281264" y="3499008"/>
                  </a:lnTo>
                  <a:close/>
                </a:path>
                <a:path w="16932910" h="11288395">
                  <a:moveTo>
                    <a:pt x="7918766" y="2488483"/>
                  </a:moveTo>
                  <a:lnTo>
                    <a:pt x="7916144" y="2488154"/>
                  </a:lnTo>
                  <a:lnTo>
                    <a:pt x="7913808" y="2487158"/>
                  </a:lnTo>
                  <a:lnTo>
                    <a:pt x="7910995" y="2486353"/>
                  </a:lnTo>
                  <a:lnTo>
                    <a:pt x="7908663" y="2488119"/>
                  </a:lnTo>
                  <a:lnTo>
                    <a:pt x="7907666" y="2490455"/>
                  </a:lnTo>
                  <a:lnTo>
                    <a:pt x="7907003" y="2492934"/>
                  </a:lnTo>
                  <a:lnTo>
                    <a:pt x="7907960" y="2495316"/>
                  </a:lnTo>
                  <a:lnTo>
                    <a:pt x="7910297" y="2496313"/>
                  </a:lnTo>
                  <a:lnTo>
                    <a:pt x="7910582" y="2495645"/>
                  </a:lnTo>
                  <a:lnTo>
                    <a:pt x="7915590" y="2497781"/>
                  </a:lnTo>
                  <a:lnTo>
                    <a:pt x="7918256" y="2496156"/>
                  </a:lnTo>
                  <a:lnTo>
                    <a:pt x="7920249" y="2491482"/>
                  </a:lnTo>
                  <a:lnTo>
                    <a:pt x="7918766" y="2488483"/>
                  </a:lnTo>
                  <a:close/>
                </a:path>
                <a:path w="16932910" h="11288395">
                  <a:moveTo>
                    <a:pt x="10206232" y="3457532"/>
                  </a:moveTo>
                  <a:lnTo>
                    <a:pt x="10203041" y="3458539"/>
                  </a:lnTo>
                  <a:lnTo>
                    <a:pt x="10202044" y="3460876"/>
                  </a:lnTo>
                  <a:lnTo>
                    <a:pt x="10200713" y="3463071"/>
                  </a:lnTo>
                  <a:lnTo>
                    <a:pt x="10201720" y="3466261"/>
                  </a:lnTo>
                  <a:lnTo>
                    <a:pt x="10203914" y="3467592"/>
                  </a:lnTo>
                  <a:lnTo>
                    <a:pt x="10208921" y="3469728"/>
                  </a:lnTo>
                  <a:lnTo>
                    <a:pt x="10211637" y="3468913"/>
                  </a:lnTo>
                  <a:lnTo>
                    <a:pt x="10212633" y="3466577"/>
                  </a:lnTo>
                  <a:lnTo>
                    <a:pt x="10213964" y="3464382"/>
                  </a:lnTo>
                  <a:lnTo>
                    <a:pt x="10212958" y="3461190"/>
                  </a:lnTo>
                  <a:lnTo>
                    <a:pt x="10210764" y="3459860"/>
                  </a:lnTo>
                  <a:lnTo>
                    <a:pt x="10208427" y="3458863"/>
                  </a:lnTo>
                  <a:lnTo>
                    <a:pt x="10206232" y="3457532"/>
                  </a:lnTo>
                  <a:close/>
                </a:path>
                <a:path w="16932910" h="11288395">
                  <a:moveTo>
                    <a:pt x="8000682" y="2514745"/>
                  </a:moveTo>
                  <a:lnTo>
                    <a:pt x="7998203" y="2514082"/>
                  </a:lnTo>
                  <a:lnTo>
                    <a:pt x="7993529" y="2512089"/>
                  </a:lnTo>
                  <a:lnTo>
                    <a:pt x="7990864" y="2513713"/>
                  </a:lnTo>
                  <a:lnTo>
                    <a:pt x="7989867" y="2516050"/>
                  </a:lnTo>
                  <a:lnTo>
                    <a:pt x="7989204" y="2518530"/>
                  </a:lnTo>
                  <a:lnTo>
                    <a:pt x="7990162" y="2520910"/>
                  </a:lnTo>
                  <a:lnTo>
                    <a:pt x="7992498" y="2521907"/>
                  </a:lnTo>
                  <a:lnTo>
                    <a:pt x="7992641" y="2521573"/>
                  </a:lnTo>
                  <a:lnTo>
                    <a:pt x="7997648" y="2523709"/>
                  </a:lnTo>
                  <a:lnTo>
                    <a:pt x="8000313" y="2522085"/>
                  </a:lnTo>
                  <a:lnTo>
                    <a:pt x="8002307" y="2517410"/>
                  </a:lnTo>
                  <a:lnTo>
                    <a:pt x="8000682" y="2514745"/>
                  </a:lnTo>
                  <a:close/>
                </a:path>
                <a:path w="16932910" h="11288395">
                  <a:moveTo>
                    <a:pt x="10130724" y="3416248"/>
                  </a:moveTo>
                  <a:lnTo>
                    <a:pt x="10127532" y="3417255"/>
                  </a:lnTo>
                  <a:lnTo>
                    <a:pt x="10126536" y="3419591"/>
                  </a:lnTo>
                  <a:lnTo>
                    <a:pt x="10125206" y="3421786"/>
                  </a:lnTo>
                  <a:lnTo>
                    <a:pt x="10126213" y="3424977"/>
                  </a:lnTo>
                  <a:lnTo>
                    <a:pt x="10128408" y="3426308"/>
                  </a:lnTo>
                  <a:lnTo>
                    <a:pt x="10133414" y="3428443"/>
                  </a:lnTo>
                  <a:lnTo>
                    <a:pt x="10136129" y="3427628"/>
                  </a:lnTo>
                  <a:lnTo>
                    <a:pt x="10137126" y="3425292"/>
                  </a:lnTo>
                  <a:lnTo>
                    <a:pt x="10138457" y="3423097"/>
                  </a:lnTo>
                  <a:lnTo>
                    <a:pt x="10137450" y="3419907"/>
                  </a:lnTo>
                  <a:lnTo>
                    <a:pt x="10135256" y="3418576"/>
                  </a:lnTo>
                  <a:lnTo>
                    <a:pt x="10132919" y="3417579"/>
                  </a:lnTo>
                  <a:lnTo>
                    <a:pt x="10130724" y="3416248"/>
                  </a:lnTo>
                  <a:close/>
                </a:path>
                <a:path w="16932910" h="11288395">
                  <a:moveTo>
                    <a:pt x="8082740" y="2540673"/>
                  </a:moveTo>
                  <a:lnTo>
                    <a:pt x="8080261" y="2540010"/>
                  </a:lnTo>
                  <a:lnTo>
                    <a:pt x="8075587" y="2538016"/>
                  </a:lnTo>
                  <a:lnTo>
                    <a:pt x="8072922" y="2539642"/>
                  </a:lnTo>
                  <a:lnTo>
                    <a:pt x="8071925" y="2541978"/>
                  </a:lnTo>
                  <a:lnTo>
                    <a:pt x="8071262" y="2544457"/>
                  </a:lnTo>
                  <a:lnTo>
                    <a:pt x="8072219" y="2546839"/>
                  </a:lnTo>
                  <a:lnTo>
                    <a:pt x="8074556" y="2547836"/>
                  </a:lnTo>
                  <a:lnTo>
                    <a:pt x="8074698" y="2547502"/>
                  </a:lnTo>
                  <a:lnTo>
                    <a:pt x="8079706" y="2549638"/>
                  </a:lnTo>
                  <a:lnTo>
                    <a:pt x="8082372" y="2548013"/>
                  </a:lnTo>
                  <a:lnTo>
                    <a:pt x="8084366" y="2543339"/>
                  </a:lnTo>
                  <a:lnTo>
                    <a:pt x="8082740" y="2540673"/>
                  </a:lnTo>
                  <a:close/>
                </a:path>
                <a:path w="16932910" h="11288395">
                  <a:moveTo>
                    <a:pt x="10054789" y="3375965"/>
                  </a:moveTo>
                  <a:lnTo>
                    <a:pt x="10051598" y="3376972"/>
                  </a:lnTo>
                  <a:lnTo>
                    <a:pt x="10050602" y="3379308"/>
                  </a:lnTo>
                  <a:lnTo>
                    <a:pt x="10049271" y="3381503"/>
                  </a:lnTo>
                  <a:lnTo>
                    <a:pt x="10050276" y="3384694"/>
                  </a:lnTo>
                  <a:lnTo>
                    <a:pt x="10052471" y="3386025"/>
                  </a:lnTo>
                  <a:lnTo>
                    <a:pt x="10057478" y="3388161"/>
                  </a:lnTo>
                  <a:lnTo>
                    <a:pt x="10060193" y="3387346"/>
                  </a:lnTo>
                  <a:lnTo>
                    <a:pt x="10061190" y="3385009"/>
                  </a:lnTo>
                  <a:lnTo>
                    <a:pt x="10062521" y="3382814"/>
                  </a:lnTo>
                  <a:lnTo>
                    <a:pt x="10061515" y="3379624"/>
                  </a:lnTo>
                  <a:lnTo>
                    <a:pt x="10059320" y="3378293"/>
                  </a:lnTo>
                  <a:lnTo>
                    <a:pt x="10056983" y="3377296"/>
                  </a:lnTo>
                  <a:lnTo>
                    <a:pt x="10054789" y="3375965"/>
                  </a:lnTo>
                  <a:close/>
                </a:path>
                <a:path w="16932910" h="11288395">
                  <a:moveTo>
                    <a:pt x="8164656" y="2566936"/>
                  </a:moveTo>
                  <a:lnTo>
                    <a:pt x="8162177" y="2566273"/>
                  </a:lnTo>
                  <a:lnTo>
                    <a:pt x="8157504" y="2564280"/>
                  </a:lnTo>
                  <a:lnTo>
                    <a:pt x="8154838" y="2565904"/>
                  </a:lnTo>
                  <a:lnTo>
                    <a:pt x="8152844" y="2570577"/>
                  </a:lnTo>
                  <a:lnTo>
                    <a:pt x="8154136" y="2573101"/>
                  </a:lnTo>
                  <a:lnTo>
                    <a:pt x="8156472" y="2574098"/>
                  </a:lnTo>
                  <a:lnTo>
                    <a:pt x="8156615" y="2573764"/>
                  </a:lnTo>
                  <a:lnTo>
                    <a:pt x="8161622" y="2575900"/>
                  </a:lnTo>
                  <a:lnTo>
                    <a:pt x="8164288" y="2574274"/>
                  </a:lnTo>
                  <a:lnTo>
                    <a:pt x="8166281" y="2569601"/>
                  </a:lnTo>
                  <a:lnTo>
                    <a:pt x="8164656" y="2566936"/>
                  </a:lnTo>
                  <a:close/>
                </a:path>
                <a:path w="16932910" h="11288395">
                  <a:moveTo>
                    <a:pt x="9978378" y="3335874"/>
                  </a:moveTo>
                  <a:lnTo>
                    <a:pt x="9975187" y="3336881"/>
                  </a:lnTo>
                  <a:lnTo>
                    <a:pt x="9974190" y="3339218"/>
                  </a:lnTo>
                  <a:lnTo>
                    <a:pt x="9972718" y="3341746"/>
                  </a:lnTo>
                  <a:lnTo>
                    <a:pt x="9973866" y="3344602"/>
                  </a:lnTo>
                  <a:lnTo>
                    <a:pt x="9976061" y="3345933"/>
                  </a:lnTo>
                  <a:lnTo>
                    <a:pt x="9981067" y="3348068"/>
                  </a:lnTo>
                  <a:lnTo>
                    <a:pt x="9983782" y="3347254"/>
                  </a:lnTo>
                  <a:lnTo>
                    <a:pt x="9984779" y="3344917"/>
                  </a:lnTo>
                  <a:lnTo>
                    <a:pt x="9986109" y="3342724"/>
                  </a:lnTo>
                  <a:lnTo>
                    <a:pt x="9985104" y="3339532"/>
                  </a:lnTo>
                  <a:lnTo>
                    <a:pt x="9982909" y="3338201"/>
                  </a:lnTo>
                  <a:lnTo>
                    <a:pt x="9980572" y="3337204"/>
                  </a:lnTo>
                  <a:lnTo>
                    <a:pt x="9978378" y="3335874"/>
                  </a:lnTo>
                  <a:close/>
                </a:path>
                <a:path w="16932910" h="11288395">
                  <a:moveTo>
                    <a:pt x="8246287" y="2593865"/>
                  </a:moveTo>
                  <a:lnTo>
                    <a:pt x="8243808" y="2593203"/>
                  </a:lnTo>
                  <a:lnTo>
                    <a:pt x="8239134" y="2591209"/>
                  </a:lnTo>
                  <a:lnTo>
                    <a:pt x="8236469" y="2592833"/>
                  </a:lnTo>
                  <a:lnTo>
                    <a:pt x="8234475" y="2597508"/>
                  </a:lnTo>
                  <a:lnTo>
                    <a:pt x="8235767" y="2600030"/>
                  </a:lnTo>
                  <a:lnTo>
                    <a:pt x="8238103" y="2601027"/>
                  </a:lnTo>
                  <a:lnTo>
                    <a:pt x="8238246" y="2600693"/>
                  </a:lnTo>
                  <a:lnTo>
                    <a:pt x="8243253" y="2602829"/>
                  </a:lnTo>
                  <a:lnTo>
                    <a:pt x="8245919" y="2601205"/>
                  </a:lnTo>
                  <a:lnTo>
                    <a:pt x="8247913" y="2596531"/>
                  </a:lnTo>
                  <a:lnTo>
                    <a:pt x="8246287" y="2593865"/>
                  </a:lnTo>
                  <a:close/>
                </a:path>
                <a:path w="16932910" h="11288395">
                  <a:moveTo>
                    <a:pt x="9902491" y="3296401"/>
                  </a:moveTo>
                  <a:lnTo>
                    <a:pt x="9899300" y="3297408"/>
                  </a:lnTo>
                  <a:lnTo>
                    <a:pt x="9898304" y="3299744"/>
                  </a:lnTo>
                  <a:lnTo>
                    <a:pt x="9896831" y="3302272"/>
                  </a:lnTo>
                  <a:lnTo>
                    <a:pt x="9897979" y="3305130"/>
                  </a:lnTo>
                  <a:lnTo>
                    <a:pt x="9900173" y="3306461"/>
                  </a:lnTo>
                  <a:lnTo>
                    <a:pt x="9905182" y="3308597"/>
                  </a:lnTo>
                  <a:lnTo>
                    <a:pt x="9907896" y="3307782"/>
                  </a:lnTo>
                  <a:lnTo>
                    <a:pt x="9908893" y="3305445"/>
                  </a:lnTo>
                  <a:lnTo>
                    <a:pt x="9910366" y="3302917"/>
                  </a:lnTo>
                  <a:lnTo>
                    <a:pt x="9909217" y="3300059"/>
                  </a:lnTo>
                  <a:lnTo>
                    <a:pt x="9907023" y="3298729"/>
                  </a:lnTo>
                  <a:lnTo>
                    <a:pt x="9904686" y="3297732"/>
                  </a:lnTo>
                  <a:lnTo>
                    <a:pt x="9902491" y="3296401"/>
                  </a:lnTo>
                  <a:close/>
                </a:path>
                <a:path w="16932910" h="11288395">
                  <a:moveTo>
                    <a:pt x="8328110" y="2621271"/>
                  </a:moveTo>
                  <a:lnTo>
                    <a:pt x="8325631" y="2620608"/>
                  </a:lnTo>
                  <a:lnTo>
                    <a:pt x="8320958" y="2618615"/>
                  </a:lnTo>
                  <a:lnTo>
                    <a:pt x="8318291" y="2620239"/>
                  </a:lnTo>
                  <a:lnTo>
                    <a:pt x="8316298" y="2624912"/>
                  </a:lnTo>
                  <a:lnTo>
                    <a:pt x="8317589" y="2627436"/>
                  </a:lnTo>
                  <a:lnTo>
                    <a:pt x="8324933" y="2630569"/>
                  </a:lnTo>
                  <a:lnTo>
                    <a:pt x="8327599" y="2628945"/>
                  </a:lnTo>
                  <a:lnTo>
                    <a:pt x="8329735" y="2623938"/>
                  </a:lnTo>
                  <a:lnTo>
                    <a:pt x="8328110" y="2621271"/>
                  </a:lnTo>
                  <a:close/>
                </a:path>
                <a:path w="16932910" h="11288395">
                  <a:moveTo>
                    <a:pt x="9825987" y="3257453"/>
                  </a:moveTo>
                  <a:lnTo>
                    <a:pt x="9822795" y="3258460"/>
                  </a:lnTo>
                  <a:lnTo>
                    <a:pt x="9821430" y="3261428"/>
                  </a:lnTo>
                  <a:lnTo>
                    <a:pt x="9820325" y="3263325"/>
                  </a:lnTo>
                  <a:lnTo>
                    <a:pt x="9821333" y="3266516"/>
                  </a:lnTo>
                  <a:lnTo>
                    <a:pt x="9826005" y="3268509"/>
                  </a:lnTo>
                  <a:lnTo>
                    <a:pt x="9826482" y="3268319"/>
                  </a:lnTo>
                  <a:lnTo>
                    <a:pt x="9828818" y="3269316"/>
                  </a:lnTo>
                  <a:lnTo>
                    <a:pt x="9831534" y="3268501"/>
                  </a:lnTo>
                  <a:lnTo>
                    <a:pt x="9832910" y="3265537"/>
                  </a:lnTo>
                  <a:lnTo>
                    <a:pt x="9833861" y="3263970"/>
                  </a:lnTo>
                  <a:lnTo>
                    <a:pt x="9832855" y="3260778"/>
                  </a:lnTo>
                  <a:lnTo>
                    <a:pt x="9828181" y="3258784"/>
                  </a:lnTo>
                  <a:lnTo>
                    <a:pt x="9825987" y="3257453"/>
                  </a:lnTo>
                  <a:close/>
                </a:path>
                <a:path w="16932910" h="11288395">
                  <a:moveTo>
                    <a:pt x="8409314" y="2649203"/>
                  </a:moveTo>
                  <a:lnTo>
                    <a:pt x="8406835" y="2648540"/>
                  </a:lnTo>
                  <a:lnTo>
                    <a:pt x="8402161" y="2646546"/>
                  </a:lnTo>
                  <a:lnTo>
                    <a:pt x="8399495" y="2648170"/>
                  </a:lnTo>
                  <a:lnTo>
                    <a:pt x="8397501" y="2652845"/>
                  </a:lnTo>
                  <a:lnTo>
                    <a:pt x="8398793" y="2655368"/>
                  </a:lnTo>
                  <a:lnTo>
                    <a:pt x="8406136" y="2658500"/>
                  </a:lnTo>
                  <a:lnTo>
                    <a:pt x="8408802" y="2656876"/>
                  </a:lnTo>
                  <a:lnTo>
                    <a:pt x="8410939" y="2651868"/>
                  </a:lnTo>
                  <a:lnTo>
                    <a:pt x="8409314" y="2649203"/>
                  </a:lnTo>
                  <a:close/>
                </a:path>
                <a:path w="16932910" h="11288395">
                  <a:moveTo>
                    <a:pt x="9748863" y="3219031"/>
                  </a:moveTo>
                  <a:lnTo>
                    <a:pt x="9745672" y="3220038"/>
                  </a:lnTo>
                  <a:lnTo>
                    <a:pt x="9744295" y="3223001"/>
                  </a:lnTo>
                  <a:lnTo>
                    <a:pt x="9743344" y="3224569"/>
                  </a:lnTo>
                  <a:lnTo>
                    <a:pt x="9744351" y="3227761"/>
                  </a:lnTo>
                  <a:lnTo>
                    <a:pt x="9751695" y="3230894"/>
                  </a:lnTo>
                  <a:lnTo>
                    <a:pt x="9754411" y="3230079"/>
                  </a:lnTo>
                  <a:lnTo>
                    <a:pt x="9755788" y="3227114"/>
                  </a:lnTo>
                  <a:lnTo>
                    <a:pt x="9756738" y="3225547"/>
                  </a:lnTo>
                  <a:lnTo>
                    <a:pt x="9755732" y="3222356"/>
                  </a:lnTo>
                  <a:lnTo>
                    <a:pt x="9751058" y="3220362"/>
                  </a:lnTo>
                  <a:lnTo>
                    <a:pt x="9748863" y="3219031"/>
                  </a:lnTo>
                  <a:close/>
                </a:path>
                <a:path w="16932910" h="11288395">
                  <a:moveTo>
                    <a:pt x="8490425" y="2678278"/>
                  </a:moveTo>
                  <a:lnTo>
                    <a:pt x="8483414" y="2675288"/>
                  </a:lnTo>
                  <a:lnTo>
                    <a:pt x="8480748" y="2676911"/>
                  </a:lnTo>
                  <a:lnTo>
                    <a:pt x="8478755" y="2681585"/>
                  </a:lnTo>
                  <a:lnTo>
                    <a:pt x="8480046" y="2684109"/>
                  </a:lnTo>
                  <a:lnTo>
                    <a:pt x="8487389" y="2687241"/>
                  </a:lnTo>
                  <a:lnTo>
                    <a:pt x="8490057" y="2685617"/>
                  </a:lnTo>
                  <a:lnTo>
                    <a:pt x="8492050" y="2680943"/>
                  </a:lnTo>
                  <a:lnTo>
                    <a:pt x="8490425" y="2678278"/>
                  </a:lnTo>
                  <a:close/>
                </a:path>
                <a:path w="16932910" h="11288395">
                  <a:moveTo>
                    <a:pt x="9670930" y="3180659"/>
                  </a:moveTo>
                  <a:lnTo>
                    <a:pt x="9668072" y="3181806"/>
                  </a:lnTo>
                  <a:lnTo>
                    <a:pt x="9666079" y="3186480"/>
                  </a:lnTo>
                  <a:lnTo>
                    <a:pt x="9667085" y="3189671"/>
                  </a:lnTo>
                  <a:lnTo>
                    <a:pt x="9671759" y="3191665"/>
                  </a:lnTo>
                  <a:lnTo>
                    <a:pt x="9671616" y="3191999"/>
                  </a:lnTo>
                  <a:lnTo>
                    <a:pt x="9673954" y="3192996"/>
                  </a:lnTo>
                  <a:lnTo>
                    <a:pt x="9676811" y="3191847"/>
                  </a:lnTo>
                  <a:lnTo>
                    <a:pt x="9677808" y="3189511"/>
                  </a:lnTo>
                  <a:lnTo>
                    <a:pt x="9679139" y="3187316"/>
                  </a:lnTo>
                  <a:lnTo>
                    <a:pt x="9678132" y="3184125"/>
                  </a:lnTo>
                  <a:lnTo>
                    <a:pt x="9673459" y="3182132"/>
                  </a:lnTo>
                  <a:lnTo>
                    <a:pt x="9670930" y="3180659"/>
                  </a:lnTo>
                  <a:close/>
                </a:path>
                <a:path w="16932910" h="11288395">
                  <a:moveTo>
                    <a:pt x="8571535" y="2707352"/>
                  </a:moveTo>
                  <a:lnTo>
                    <a:pt x="8566862" y="2705359"/>
                  </a:lnTo>
                  <a:lnTo>
                    <a:pt x="8564382" y="2704695"/>
                  </a:lnTo>
                  <a:lnTo>
                    <a:pt x="8561858" y="2705987"/>
                  </a:lnTo>
                  <a:lnTo>
                    <a:pt x="8559865" y="2710660"/>
                  </a:lnTo>
                  <a:lnTo>
                    <a:pt x="8561156" y="2713184"/>
                  </a:lnTo>
                  <a:lnTo>
                    <a:pt x="8568501" y="2716317"/>
                  </a:lnTo>
                  <a:lnTo>
                    <a:pt x="8571167" y="2714692"/>
                  </a:lnTo>
                  <a:lnTo>
                    <a:pt x="8573161" y="2710019"/>
                  </a:lnTo>
                  <a:lnTo>
                    <a:pt x="8571535" y="2707352"/>
                  </a:lnTo>
                  <a:close/>
                </a:path>
                <a:path w="16932910" h="11288395">
                  <a:moveTo>
                    <a:pt x="9601200" y="3146178"/>
                  </a:moveTo>
                  <a:lnTo>
                    <a:pt x="9593856" y="3143046"/>
                  </a:lnTo>
                  <a:lnTo>
                    <a:pt x="9590998" y="3144194"/>
                  </a:lnTo>
                  <a:lnTo>
                    <a:pt x="9589005" y="3148868"/>
                  </a:lnTo>
                  <a:lnTo>
                    <a:pt x="9590011" y="3152060"/>
                  </a:lnTo>
                  <a:lnTo>
                    <a:pt x="9597354" y="3155192"/>
                  </a:lnTo>
                  <a:lnTo>
                    <a:pt x="9600212" y="3154043"/>
                  </a:lnTo>
                  <a:lnTo>
                    <a:pt x="9602206" y="3149370"/>
                  </a:lnTo>
                  <a:lnTo>
                    <a:pt x="9601200" y="3146178"/>
                  </a:lnTo>
                  <a:close/>
                </a:path>
                <a:path w="16932910" h="11288395">
                  <a:moveTo>
                    <a:pt x="9523649" y="3108758"/>
                  </a:moveTo>
                  <a:lnTo>
                    <a:pt x="9516305" y="3105625"/>
                  </a:lnTo>
                  <a:lnTo>
                    <a:pt x="9513448" y="3106774"/>
                  </a:lnTo>
                  <a:lnTo>
                    <a:pt x="9511454" y="3111448"/>
                  </a:lnTo>
                  <a:lnTo>
                    <a:pt x="9512461" y="3114639"/>
                  </a:lnTo>
                  <a:lnTo>
                    <a:pt x="9519804" y="3117772"/>
                  </a:lnTo>
                  <a:lnTo>
                    <a:pt x="9522662" y="3116623"/>
                  </a:lnTo>
                  <a:lnTo>
                    <a:pt x="9524656" y="3111949"/>
                  </a:lnTo>
                  <a:lnTo>
                    <a:pt x="9523649" y="3108758"/>
                  </a:lnTo>
                  <a:close/>
                </a:path>
                <a:path w="16932910" h="11288395">
                  <a:moveTo>
                    <a:pt x="8652837" y="2736904"/>
                  </a:moveTo>
                  <a:lnTo>
                    <a:pt x="8648164" y="2734910"/>
                  </a:lnTo>
                  <a:lnTo>
                    <a:pt x="8645350" y="2734105"/>
                  </a:lnTo>
                  <a:lnTo>
                    <a:pt x="8642826" y="2735396"/>
                  </a:lnTo>
                  <a:lnTo>
                    <a:pt x="8640833" y="2740069"/>
                  </a:lnTo>
                  <a:lnTo>
                    <a:pt x="8641981" y="2742927"/>
                  </a:lnTo>
                  <a:lnTo>
                    <a:pt x="8644319" y="2743924"/>
                  </a:lnTo>
                  <a:lnTo>
                    <a:pt x="8644795" y="2743733"/>
                  </a:lnTo>
                  <a:lnTo>
                    <a:pt x="8647132" y="2744730"/>
                  </a:lnTo>
                  <a:lnTo>
                    <a:pt x="8649945" y="2745535"/>
                  </a:lnTo>
                  <a:lnTo>
                    <a:pt x="8652469" y="2744243"/>
                  </a:lnTo>
                  <a:lnTo>
                    <a:pt x="8653466" y="2741906"/>
                  </a:lnTo>
                  <a:lnTo>
                    <a:pt x="8653939" y="2740136"/>
                  </a:lnTo>
                  <a:lnTo>
                    <a:pt x="8654128" y="2739428"/>
                  </a:lnTo>
                  <a:lnTo>
                    <a:pt x="8652837" y="2736904"/>
                  </a:lnTo>
                  <a:close/>
                </a:path>
                <a:path w="16932910" h="11288395">
                  <a:moveTo>
                    <a:pt x="9445956" y="3071671"/>
                  </a:moveTo>
                  <a:lnTo>
                    <a:pt x="9438612" y="3068539"/>
                  </a:lnTo>
                  <a:lnTo>
                    <a:pt x="9435755" y="3069687"/>
                  </a:lnTo>
                  <a:lnTo>
                    <a:pt x="9433762" y="3074360"/>
                  </a:lnTo>
                  <a:lnTo>
                    <a:pt x="9434768" y="3077552"/>
                  </a:lnTo>
                  <a:lnTo>
                    <a:pt x="9442112" y="3080684"/>
                  </a:lnTo>
                  <a:lnTo>
                    <a:pt x="9444969" y="3079535"/>
                  </a:lnTo>
                  <a:lnTo>
                    <a:pt x="9446963" y="3074862"/>
                  </a:lnTo>
                  <a:lnTo>
                    <a:pt x="9445956" y="3071671"/>
                  </a:lnTo>
                  <a:close/>
                </a:path>
                <a:path w="16932910" h="11288395">
                  <a:moveTo>
                    <a:pt x="8733378" y="2767314"/>
                  </a:moveTo>
                  <a:lnTo>
                    <a:pt x="8728704" y="2765321"/>
                  </a:lnTo>
                  <a:lnTo>
                    <a:pt x="8725891" y="2764515"/>
                  </a:lnTo>
                  <a:lnTo>
                    <a:pt x="8723368" y="2765806"/>
                  </a:lnTo>
                  <a:lnTo>
                    <a:pt x="8721375" y="2770479"/>
                  </a:lnTo>
                  <a:lnTo>
                    <a:pt x="8722522" y="2773337"/>
                  </a:lnTo>
                  <a:lnTo>
                    <a:pt x="8724860" y="2774334"/>
                  </a:lnTo>
                  <a:lnTo>
                    <a:pt x="8725336" y="2774142"/>
                  </a:lnTo>
                  <a:lnTo>
                    <a:pt x="8727673" y="2775139"/>
                  </a:lnTo>
                  <a:lnTo>
                    <a:pt x="8734669" y="2769838"/>
                  </a:lnTo>
                  <a:lnTo>
                    <a:pt x="8733378" y="2767314"/>
                  </a:lnTo>
                  <a:close/>
                </a:path>
                <a:path w="16932910" h="11288395">
                  <a:moveTo>
                    <a:pt x="9367979" y="3035252"/>
                  </a:moveTo>
                  <a:lnTo>
                    <a:pt x="9360634" y="3032119"/>
                  </a:lnTo>
                  <a:lnTo>
                    <a:pt x="9357777" y="3033268"/>
                  </a:lnTo>
                  <a:lnTo>
                    <a:pt x="9355784" y="3037941"/>
                  </a:lnTo>
                  <a:lnTo>
                    <a:pt x="9356790" y="3041132"/>
                  </a:lnTo>
                  <a:lnTo>
                    <a:pt x="9364134" y="3044265"/>
                  </a:lnTo>
                  <a:lnTo>
                    <a:pt x="9366992" y="3043117"/>
                  </a:lnTo>
                  <a:lnTo>
                    <a:pt x="9368985" y="3038444"/>
                  </a:lnTo>
                  <a:lnTo>
                    <a:pt x="9367979" y="3035252"/>
                  </a:lnTo>
                  <a:close/>
                </a:path>
                <a:path w="16932910" h="11288395">
                  <a:moveTo>
                    <a:pt x="8813634" y="2798392"/>
                  </a:moveTo>
                  <a:lnTo>
                    <a:pt x="8808962" y="2796399"/>
                  </a:lnTo>
                  <a:lnTo>
                    <a:pt x="8806148" y="2795593"/>
                  </a:lnTo>
                  <a:lnTo>
                    <a:pt x="8803624" y="2796885"/>
                  </a:lnTo>
                  <a:lnTo>
                    <a:pt x="8801631" y="2801558"/>
                  </a:lnTo>
                  <a:lnTo>
                    <a:pt x="8802780" y="2804415"/>
                  </a:lnTo>
                  <a:lnTo>
                    <a:pt x="8807787" y="2806551"/>
                  </a:lnTo>
                  <a:lnTo>
                    <a:pt x="8810266" y="2807215"/>
                  </a:lnTo>
                  <a:lnTo>
                    <a:pt x="8813123" y="2806066"/>
                  </a:lnTo>
                  <a:lnTo>
                    <a:pt x="8814120" y="2803729"/>
                  </a:lnTo>
                  <a:lnTo>
                    <a:pt x="8814724" y="2801619"/>
                  </a:lnTo>
                  <a:lnTo>
                    <a:pt x="8814925" y="2800916"/>
                  </a:lnTo>
                  <a:lnTo>
                    <a:pt x="8813634" y="2798392"/>
                  </a:lnTo>
                  <a:close/>
                </a:path>
                <a:path w="16932910" h="11288395">
                  <a:moveTo>
                    <a:pt x="9289859" y="2999166"/>
                  </a:moveTo>
                  <a:lnTo>
                    <a:pt x="9282514" y="2996033"/>
                  </a:lnTo>
                  <a:lnTo>
                    <a:pt x="9279657" y="2997182"/>
                  </a:lnTo>
                  <a:lnTo>
                    <a:pt x="9277521" y="3002189"/>
                  </a:lnTo>
                  <a:lnTo>
                    <a:pt x="9278669" y="3005047"/>
                  </a:lnTo>
                  <a:lnTo>
                    <a:pt x="9286014" y="3008180"/>
                  </a:lnTo>
                  <a:lnTo>
                    <a:pt x="9288871" y="3007031"/>
                  </a:lnTo>
                  <a:lnTo>
                    <a:pt x="9291007" y="3002023"/>
                  </a:lnTo>
                  <a:lnTo>
                    <a:pt x="9289859" y="2999166"/>
                  </a:lnTo>
                  <a:close/>
                </a:path>
                <a:path w="16932910" h="11288395">
                  <a:moveTo>
                    <a:pt x="8893605" y="2830137"/>
                  </a:moveTo>
                  <a:lnTo>
                    <a:pt x="8886596" y="2827147"/>
                  </a:lnTo>
                  <a:lnTo>
                    <a:pt x="8883739" y="2828296"/>
                  </a:lnTo>
                  <a:lnTo>
                    <a:pt x="8881745" y="2832971"/>
                  </a:lnTo>
                  <a:lnTo>
                    <a:pt x="8882893" y="2835827"/>
                  </a:lnTo>
                  <a:lnTo>
                    <a:pt x="8889903" y="2838817"/>
                  </a:lnTo>
                  <a:lnTo>
                    <a:pt x="8892760" y="2837670"/>
                  </a:lnTo>
                  <a:lnTo>
                    <a:pt x="8894754" y="2832995"/>
                  </a:lnTo>
                  <a:lnTo>
                    <a:pt x="8893605" y="2830137"/>
                  </a:lnTo>
                  <a:close/>
                </a:path>
                <a:path w="16932910" h="11288395">
                  <a:moveTo>
                    <a:pt x="9210978" y="2963940"/>
                  </a:moveTo>
                  <a:lnTo>
                    <a:pt x="9203967" y="2960950"/>
                  </a:lnTo>
                  <a:lnTo>
                    <a:pt x="9201110" y="2962098"/>
                  </a:lnTo>
                  <a:lnTo>
                    <a:pt x="9199116" y="2966772"/>
                  </a:lnTo>
                  <a:lnTo>
                    <a:pt x="9200265" y="2969629"/>
                  </a:lnTo>
                  <a:lnTo>
                    <a:pt x="9204938" y="2971622"/>
                  </a:lnTo>
                  <a:lnTo>
                    <a:pt x="9204796" y="2971956"/>
                  </a:lnTo>
                  <a:lnTo>
                    <a:pt x="9207133" y="2972953"/>
                  </a:lnTo>
                  <a:lnTo>
                    <a:pt x="9209990" y="2971806"/>
                  </a:lnTo>
                  <a:lnTo>
                    <a:pt x="9212127" y="2966797"/>
                  </a:lnTo>
                  <a:lnTo>
                    <a:pt x="9210978" y="2963940"/>
                  </a:lnTo>
                  <a:close/>
                </a:path>
                <a:path w="16932910" h="11288395">
                  <a:moveTo>
                    <a:pt x="8973626" y="2862694"/>
                  </a:moveTo>
                  <a:lnTo>
                    <a:pt x="8966282" y="2859561"/>
                  </a:lnTo>
                  <a:lnTo>
                    <a:pt x="8963425" y="2860709"/>
                  </a:lnTo>
                  <a:lnTo>
                    <a:pt x="8961431" y="2865384"/>
                  </a:lnTo>
                  <a:lnTo>
                    <a:pt x="8962580" y="2868240"/>
                  </a:lnTo>
                  <a:lnTo>
                    <a:pt x="8969590" y="2871231"/>
                  </a:lnTo>
                  <a:lnTo>
                    <a:pt x="8972446" y="2870083"/>
                  </a:lnTo>
                  <a:lnTo>
                    <a:pt x="8974440" y="2865408"/>
                  </a:lnTo>
                  <a:lnTo>
                    <a:pt x="8973626" y="2862694"/>
                  </a:lnTo>
                  <a:close/>
                </a:path>
                <a:path w="16932910" h="11288395">
                  <a:moveTo>
                    <a:pt x="9052694" y="2895633"/>
                  </a:moveTo>
                  <a:lnTo>
                    <a:pt x="9045683" y="2892642"/>
                  </a:lnTo>
                  <a:lnTo>
                    <a:pt x="9042827" y="2893790"/>
                  </a:lnTo>
                  <a:lnTo>
                    <a:pt x="9040833" y="2898465"/>
                  </a:lnTo>
                  <a:lnTo>
                    <a:pt x="9041981" y="2901322"/>
                  </a:lnTo>
                  <a:lnTo>
                    <a:pt x="9048991" y="2904313"/>
                  </a:lnTo>
                  <a:lnTo>
                    <a:pt x="9051849" y="2903164"/>
                  </a:lnTo>
                  <a:lnTo>
                    <a:pt x="9053843" y="2898489"/>
                  </a:lnTo>
                  <a:lnTo>
                    <a:pt x="9052694" y="2895633"/>
                  </a:lnTo>
                  <a:close/>
                </a:path>
                <a:path w="16932910" h="11288395">
                  <a:moveTo>
                    <a:pt x="9132146" y="2929524"/>
                  </a:moveTo>
                  <a:lnTo>
                    <a:pt x="9124801" y="2926391"/>
                  </a:lnTo>
                  <a:lnTo>
                    <a:pt x="9121944" y="2927539"/>
                  </a:lnTo>
                  <a:lnTo>
                    <a:pt x="9119950" y="2932213"/>
                  </a:lnTo>
                  <a:lnTo>
                    <a:pt x="9121099" y="2935071"/>
                  </a:lnTo>
                  <a:lnTo>
                    <a:pt x="9128443" y="2938204"/>
                  </a:lnTo>
                  <a:lnTo>
                    <a:pt x="9131300" y="2937055"/>
                  </a:lnTo>
                  <a:lnTo>
                    <a:pt x="9133294" y="2932380"/>
                  </a:lnTo>
                  <a:lnTo>
                    <a:pt x="9132146" y="2929524"/>
                  </a:lnTo>
                  <a:close/>
                </a:path>
              </a:pathLst>
            </a:custGeom>
            <a:solidFill>
              <a:srgbClr val="36316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19112" y="34680"/>
              <a:ext cx="16581755" cy="11248390"/>
            </a:xfrm>
            <a:custGeom>
              <a:avLst/>
              <a:gdLst/>
              <a:ahLst/>
              <a:cxnLst/>
              <a:rect l="l" t="t" r="r" b="b"/>
              <a:pathLst>
                <a:path w="16581755" h="11248390">
                  <a:moveTo>
                    <a:pt x="16578419" y="11238626"/>
                  </a:moveTo>
                  <a:lnTo>
                    <a:pt x="16573744" y="11236632"/>
                  </a:lnTo>
                  <a:lnTo>
                    <a:pt x="16570695" y="11237304"/>
                  </a:lnTo>
                  <a:lnTo>
                    <a:pt x="16568701" y="11241978"/>
                  </a:lnTo>
                  <a:lnTo>
                    <a:pt x="16569516" y="11244693"/>
                  </a:lnTo>
                  <a:lnTo>
                    <a:pt x="16571711" y="11246024"/>
                  </a:lnTo>
                  <a:lnTo>
                    <a:pt x="16576720" y="11248161"/>
                  </a:lnTo>
                  <a:lnTo>
                    <a:pt x="16579433" y="11247345"/>
                  </a:lnTo>
                  <a:lnTo>
                    <a:pt x="16581427" y="11242671"/>
                  </a:lnTo>
                  <a:lnTo>
                    <a:pt x="16580614" y="11239957"/>
                  </a:lnTo>
                  <a:lnTo>
                    <a:pt x="16578419" y="11238626"/>
                  </a:lnTo>
                  <a:close/>
                </a:path>
                <a:path w="16581755" h="11248390">
                  <a:moveTo>
                    <a:pt x="16498286" y="11196158"/>
                  </a:moveTo>
                  <a:lnTo>
                    <a:pt x="16495237" y="11196830"/>
                  </a:lnTo>
                  <a:lnTo>
                    <a:pt x="16494240" y="11199167"/>
                  </a:lnTo>
                  <a:lnTo>
                    <a:pt x="16493051" y="11201028"/>
                  </a:lnTo>
                  <a:lnTo>
                    <a:pt x="16493724" y="11204076"/>
                  </a:lnTo>
                  <a:lnTo>
                    <a:pt x="16495919" y="11205407"/>
                  </a:lnTo>
                  <a:lnTo>
                    <a:pt x="16500927" y="11207544"/>
                  </a:lnTo>
                  <a:lnTo>
                    <a:pt x="16503500" y="11207063"/>
                  </a:lnTo>
                  <a:lnTo>
                    <a:pt x="16504497" y="11204726"/>
                  </a:lnTo>
                  <a:lnTo>
                    <a:pt x="16505683" y="11202865"/>
                  </a:lnTo>
                  <a:lnTo>
                    <a:pt x="16505010" y="11199816"/>
                  </a:lnTo>
                  <a:lnTo>
                    <a:pt x="16502815" y="11198485"/>
                  </a:lnTo>
                  <a:lnTo>
                    <a:pt x="16500481" y="11197489"/>
                  </a:lnTo>
                  <a:lnTo>
                    <a:pt x="16498286" y="11196158"/>
                  </a:lnTo>
                  <a:close/>
                </a:path>
                <a:path w="16581755" h="11248390">
                  <a:moveTo>
                    <a:pt x="16423682" y="11153681"/>
                  </a:moveTo>
                  <a:lnTo>
                    <a:pt x="16420632" y="11154353"/>
                  </a:lnTo>
                  <a:lnTo>
                    <a:pt x="16419636" y="11156690"/>
                  </a:lnTo>
                  <a:lnTo>
                    <a:pt x="16418305" y="11158884"/>
                  </a:lnTo>
                  <a:lnTo>
                    <a:pt x="16419120" y="11161599"/>
                  </a:lnTo>
                  <a:lnTo>
                    <a:pt x="16421172" y="11163264"/>
                  </a:lnTo>
                  <a:lnTo>
                    <a:pt x="16426178" y="11165400"/>
                  </a:lnTo>
                  <a:lnTo>
                    <a:pt x="16428894" y="11164585"/>
                  </a:lnTo>
                  <a:lnTo>
                    <a:pt x="16429748" y="11162582"/>
                  </a:lnTo>
                  <a:lnTo>
                    <a:pt x="16431079" y="11160388"/>
                  </a:lnTo>
                  <a:lnTo>
                    <a:pt x="16430264" y="11157672"/>
                  </a:lnTo>
                  <a:lnTo>
                    <a:pt x="16428211" y="11156008"/>
                  </a:lnTo>
                  <a:lnTo>
                    <a:pt x="16425874" y="11155011"/>
                  </a:lnTo>
                  <a:lnTo>
                    <a:pt x="16423682" y="11153681"/>
                  </a:lnTo>
                  <a:close/>
                </a:path>
                <a:path w="16581755" h="11248390">
                  <a:moveTo>
                    <a:pt x="16349028" y="11110394"/>
                  </a:moveTo>
                  <a:lnTo>
                    <a:pt x="16345979" y="11111066"/>
                  </a:lnTo>
                  <a:lnTo>
                    <a:pt x="16344982" y="11113403"/>
                  </a:lnTo>
                  <a:lnTo>
                    <a:pt x="16343652" y="11115597"/>
                  </a:lnTo>
                  <a:lnTo>
                    <a:pt x="16344464" y="11118311"/>
                  </a:lnTo>
                  <a:lnTo>
                    <a:pt x="16346517" y="11119976"/>
                  </a:lnTo>
                  <a:lnTo>
                    <a:pt x="16351525" y="11122112"/>
                  </a:lnTo>
                  <a:lnTo>
                    <a:pt x="16354240" y="11121298"/>
                  </a:lnTo>
                  <a:lnTo>
                    <a:pt x="16355095" y="11119294"/>
                  </a:lnTo>
                  <a:lnTo>
                    <a:pt x="16356426" y="11117100"/>
                  </a:lnTo>
                  <a:lnTo>
                    <a:pt x="16355611" y="11114385"/>
                  </a:lnTo>
                  <a:lnTo>
                    <a:pt x="16353558" y="11112720"/>
                  </a:lnTo>
                  <a:lnTo>
                    <a:pt x="16351223" y="11111724"/>
                  </a:lnTo>
                  <a:lnTo>
                    <a:pt x="16349028" y="11110394"/>
                  </a:lnTo>
                  <a:close/>
                </a:path>
                <a:path w="16581755" h="11248390">
                  <a:moveTo>
                    <a:pt x="16275610" y="11066055"/>
                  </a:moveTo>
                  <a:lnTo>
                    <a:pt x="16272897" y="11066871"/>
                  </a:lnTo>
                  <a:lnTo>
                    <a:pt x="16270236" y="11071259"/>
                  </a:lnTo>
                  <a:lnTo>
                    <a:pt x="16271051" y="11073974"/>
                  </a:lnTo>
                  <a:lnTo>
                    <a:pt x="16273101" y="11075638"/>
                  </a:lnTo>
                  <a:lnTo>
                    <a:pt x="16278109" y="11077775"/>
                  </a:lnTo>
                  <a:lnTo>
                    <a:pt x="16280822" y="11076959"/>
                  </a:lnTo>
                  <a:lnTo>
                    <a:pt x="16281677" y="11074956"/>
                  </a:lnTo>
                  <a:lnTo>
                    <a:pt x="16283007" y="11072762"/>
                  </a:lnTo>
                  <a:lnTo>
                    <a:pt x="16282195" y="11070048"/>
                  </a:lnTo>
                  <a:lnTo>
                    <a:pt x="16280142" y="11068383"/>
                  </a:lnTo>
                  <a:lnTo>
                    <a:pt x="16277805" y="11067386"/>
                  </a:lnTo>
                  <a:lnTo>
                    <a:pt x="16275610" y="11066055"/>
                  </a:lnTo>
                  <a:close/>
                </a:path>
                <a:path w="16581755" h="11248390">
                  <a:moveTo>
                    <a:pt x="16203431" y="11020667"/>
                  </a:moveTo>
                  <a:lnTo>
                    <a:pt x="16200383" y="11021340"/>
                  </a:lnTo>
                  <a:lnTo>
                    <a:pt x="16199243" y="11023221"/>
                  </a:lnTo>
                  <a:lnTo>
                    <a:pt x="16199053" y="11023534"/>
                  </a:lnTo>
                  <a:lnTo>
                    <a:pt x="16197626" y="11025293"/>
                  </a:lnTo>
                  <a:lnTo>
                    <a:pt x="16197388" y="11025586"/>
                  </a:lnTo>
                  <a:lnTo>
                    <a:pt x="16198060" y="11028634"/>
                  </a:lnTo>
                  <a:lnTo>
                    <a:pt x="16200112" y="11030299"/>
                  </a:lnTo>
                  <a:lnTo>
                    <a:pt x="16203117" y="11031581"/>
                  </a:lnTo>
                  <a:lnTo>
                    <a:pt x="16203309" y="11032057"/>
                  </a:lnTo>
                  <a:lnTo>
                    <a:pt x="16205312" y="11032912"/>
                  </a:lnTo>
                  <a:lnTo>
                    <a:pt x="16207694" y="11031955"/>
                  </a:lnTo>
                  <a:lnTo>
                    <a:pt x="16208684" y="11030405"/>
                  </a:lnTo>
                  <a:lnTo>
                    <a:pt x="16208882" y="11030095"/>
                  </a:lnTo>
                  <a:lnTo>
                    <a:pt x="16210309" y="11028335"/>
                  </a:lnTo>
                  <a:lnTo>
                    <a:pt x="16210547" y="11028042"/>
                  </a:lnTo>
                  <a:lnTo>
                    <a:pt x="16209871" y="11024992"/>
                  </a:lnTo>
                  <a:lnTo>
                    <a:pt x="16207821" y="11023329"/>
                  </a:lnTo>
                  <a:lnTo>
                    <a:pt x="16205483" y="11022331"/>
                  </a:lnTo>
                  <a:lnTo>
                    <a:pt x="16203431" y="11020667"/>
                  </a:lnTo>
                  <a:close/>
                </a:path>
                <a:path w="16581755" h="11248390">
                  <a:moveTo>
                    <a:pt x="16131204" y="10974469"/>
                  </a:moveTo>
                  <a:lnTo>
                    <a:pt x="16128297" y="10974807"/>
                  </a:lnTo>
                  <a:lnTo>
                    <a:pt x="16125826" y="10978883"/>
                  </a:lnTo>
                  <a:lnTo>
                    <a:pt x="16125636" y="10979196"/>
                  </a:lnTo>
                  <a:lnTo>
                    <a:pt x="16125976" y="10982103"/>
                  </a:lnTo>
                  <a:lnTo>
                    <a:pt x="16128028" y="10983768"/>
                  </a:lnTo>
                  <a:lnTo>
                    <a:pt x="16133368" y="10986046"/>
                  </a:lnTo>
                  <a:lnTo>
                    <a:pt x="16135607" y="10985422"/>
                  </a:lnTo>
                  <a:lnTo>
                    <a:pt x="16136597" y="10983872"/>
                  </a:lnTo>
                  <a:lnTo>
                    <a:pt x="16138126" y="10981368"/>
                  </a:lnTo>
                  <a:lnTo>
                    <a:pt x="16137787" y="10978461"/>
                  </a:lnTo>
                  <a:lnTo>
                    <a:pt x="16135736" y="10976797"/>
                  </a:lnTo>
                  <a:lnTo>
                    <a:pt x="16133399" y="10975800"/>
                  </a:lnTo>
                  <a:lnTo>
                    <a:pt x="16131204" y="10974469"/>
                  </a:lnTo>
                  <a:close/>
                </a:path>
                <a:path w="16581755" h="11248390">
                  <a:moveTo>
                    <a:pt x="16060022" y="10926744"/>
                  </a:moveTo>
                  <a:lnTo>
                    <a:pt x="16057114" y="10927082"/>
                  </a:lnTo>
                  <a:lnTo>
                    <a:pt x="16054644" y="10931158"/>
                  </a:lnTo>
                  <a:lnTo>
                    <a:pt x="16054454" y="10931471"/>
                  </a:lnTo>
                  <a:lnTo>
                    <a:pt x="16054935" y="10934044"/>
                  </a:lnTo>
                  <a:lnTo>
                    <a:pt x="16056845" y="10936042"/>
                  </a:lnTo>
                  <a:lnTo>
                    <a:pt x="16062185" y="10938320"/>
                  </a:lnTo>
                  <a:lnTo>
                    <a:pt x="16064424" y="10937697"/>
                  </a:lnTo>
                  <a:lnTo>
                    <a:pt x="16065415" y="10936147"/>
                  </a:lnTo>
                  <a:lnTo>
                    <a:pt x="16066943" y="10933642"/>
                  </a:lnTo>
                  <a:lnTo>
                    <a:pt x="16066463" y="10931070"/>
                  </a:lnTo>
                  <a:lnTo>
                    <a:pt x="16064553" y="10929072"/>
                  </a:lnTo>
                  <a:lnTo>
                    <a:pt x="16062216" y="10928075"/>
                  </a:lnTo>
                  <a:lnTo>
                    <a:pt x="16060022" y="10926744"/>
                  </a:lnTo>
                  <a:close/>
                </a:path>
                <a:path w="16581755" h="11248390">
                  <a:moveTo>
                    <a:pt x="15988933" y="10877875"/>
                  </a:moveTo>
                  <a:lnTo>
                    <a:pt x="15986027" y="10878214"/>
                  </a:lnTo>
                  <a:lnTo>
                    <a:pt x="15984696" y="10880408"/>
                  </a:lnTo>
                  <a:lnTo>
                    <a:pt x="15983508" y="10882268"/>
                  </a:lnTo>
                  <a:lnTo>
                    <a:pt x="15983846" y="10885175"/>
                  </a:lnTo>
                  <a:lnTo>
                    <a:pt x="15985756" y="10887173"/>
                  </a:lnTo>
                  <a:lnTo>
                    <a:pt x="15991096" y="10889451"/>
                  </a:lnTo>
                  <a:lnTo>
                    <a:pt x="15993335" y="10888828"/>
                  </a:lnTo>
                  <a:lnTo>
                    <a:pt x="15995711" y="10885107"/>
                  </a:lnTo>
                  <a:lnTo>
                    <a:pt x="15995374" y="10882201"/>
                  </a:lnTo>
                  <a:lnTo>
                    <a:pt x="15993464" y="10880203"/>
                  </a:lnTo>
                  <a:lnTo>
                    <a:pt x="15991126" y="10879206"/>
                  </a:lnTo>
                  <a:lnTo>
                    <a:pt x="15988933" y="10877875"/>
                  </a:lnTo>
                  <a:close/>
                </a:path>
                <a:path w="16581755" h="11248390">
                  <a:moveTo>
                    <a:pt x="15919081" y="10827955"/>
                  </a:moveTo>
                  <a:lnTo>
                    <a:pt x="15916508" y="10828436"/>
                  </a:lnTo>
                  <a:lnTo>
                    <a:pt x="15914843" y="10830488"/>
                  </a:lnTo>
                  <a:lnTo>
                    <a:pt x="15913513" y="10832683"/>
                  </a:lnTo>
                  <a:lnTo>
                    <a:pt x="15913997" y="10835256"/>
                  </a:lnTo>
                  <a:lnTo>
                    <a:pt x="15918099" y="10838584"/>
                  </a:lnTo>
                  <a:lnTo>
                    <a:pt x="15920769" y="10839723"/>
                  </a:lnTo>
                  <a:lnTo>
                    <a:pt x="15923341" y="10839243"/>
                  </a:lnTo>
                  <a:lnTo>
                    <a:pt x="15924528" y="10837382"/>
                  </a:lnTo>
                  <a:lnTo>
                    <a:pt x="15925859" y="10835187"/>
                  </a:lnTo>
                  <a:lnTo>
                    <a:pt x="15925379" y="10832615"/>
                  </a:lnTo>
                  <a:lnTo>
                    <a:pt x="15921276" y="10829286"/>
                  </a:lnTo>
                  <a:lnTo>
                    <a:pt x="15919081" y="10827955"/>
                  </a:lnTo>
                  <a:close/>
                </a:path>
                <a:path w="16581755" h="11248390">
                  <a:moveTo>
                    <a:pt x="15849848" y="10777511"/>
                  </a:moveTo>
                  <a:lnTo>
                    <a:pt x="15847275" y="10777991"/>
                  </a:lnTo>
                  <a:lnTo>
                    <a:pt x="15843946" y="10782096"/>
                  </a:lnTo>
                  <a:lnTo>
                    <a:pt x="15844427" y="10784668"/>
                  </a:lnTo>
                  <a:lnTo>
                    <a:pt x="15848532" y="10787997"/>
                  </a:lnTo>
                  <a:lnTo>
                    <a:pt x="15849533" y="10788424"/>
                  </a:lnTo>
                  <a:lnTo>
                    <a:pt x="15849390" y="10788758"/>
                  </a:lnTo>
                  <a:lnTo>
                    <a:pt x="15851060" y="10789470"/>
                  </a:lnTo>
                  <a:lnTo>
                    <a:pt x="15853632" y="10788989"/>
                  </a:lnTo>
                  <a:lnTo>
                    <a:pt x="15854820" y="10787129"/>
                  </a:lnTo>
                  <a:lnTo>
                    <a:pt x="15856485" y="10785076"/>
                  </a:lnTo>
                  <a:lnTo>
                    <a:pt x="15856005" y="10782504"/>
                  </a:lnTo>
                  <a:lnTo>
                    <a:pt x="15849848" y="10777511"/>
                  </a:lnTo>
                  <a:close/>
                </a:path>
                <a:path w="16581755" h="11248390">
                  <a:moveTo>
                    <a:pt x="15781853" y="10726016"/>
                  </a:moveTo>
                  <a:lnTo>
                    <a:pt x="15778946" y="10726354"/>
                  </a:lnTo>
                  <a:lnTo>
                    <a:pt x="15777282" y="10728406"/>
                  </a:lnTo>
                  <a:lnTo>
                    <a:pt x="15775760" y="10730124"/>
                  </a:lnTo>
                  <a:lnTo>
                    <a:pt x="15776097" y="10733031"/>
                  </a:lnTo>
                  <a:lnTo>
                    <a:pt x="15780201" y="10736360"/>
                  </a:lnTo>
                  <a:lnTo>
                    <a:pt x="15781204" y="10736787"/>
                  </a:lnTo>
                  <a:lnTo>
                    <a:pt x="15781062" y="10737121"/>
                  </a:lnTo>
                  <a:lnTo>
                    <a:pt x="15782730" y="10737832"/>
                  </a:lnTo>
                  <a:lnTo>
                    <a:pt x="15785303" y="10737351"/>
                  </a:lnTo>
                  <a:lnTo>
                    <a:pt x="15786491" y="10735491"/>
                  </a:lnTo>
                  <a:lnTo>
                    <a:pt x="15788013" y="10733773"/>
                  </a:lnTo>
                  <a:lnTo>
                    <a:pt x="15787673" y="10730866"/>
                  </a:lnTo>
                  <a:lnTo>
                    <a:pt x="15783572" y="10727538"/>
                  </a:lnTo>
                  <a:lnTo>
                    <a:pt x="15781853" y="10726016"/>
                  </a:lnTo>
                  <a:close/>
                </a:path>
                <a:path w="16581755" h="11248390">
                  <a:moveTo>
                    <a:pt x="15713807" y="10673710"/>
                  </a:moveTo>
                  <a:lnTo>
                    <a:pt x="15710902" y="10674049"/>
                  </a:lnTo>
                  <a:lnTo>
                    <a:pt x="15709238" y="10676101"/>
                  </a:lnTo>
                  <a:lnTo>
                    <a:pt x="15707716" y="10677819"/>
                  </a:lnTo>
                  <a:lnTo>
                    <a:pt x="15708053" y="10680726"/>
                  </a:lnTo>
                  <a:lnTo>
                    <a:pt x="15712157" y="10684054"/>
                  </a:lnTo>
                  <a:lnTo>
                    <a:pt x="15714828" y="10685194"/>
                  </a:lnTo>
                  <a:lnTo>
                    <a:pt x="15717259" y="10685047"/>
                  </a:lnTo>
                  <a:lnTo>
                    <a:pt x="15718447" y="10683186"/>
                  </a:lnTo>
                  <a:lnTo>
                    <a:pt x="15719969" y="10681468"/>
                  </a:lnTo>
                  <a:lnTo>
                    <a:pt x="15719629" y="10678561"/>
                  </a:lnTo>
                  <a:lnTo>
                    <a:pt x="15715526" y="10675232"/>
                  </a:lnTo>
                  <a:lnTo>
                    <a:pt x="15713807" y="10673710"/>
                  </a:lnTo>
                  <a:close/>
                </a:path>
                <a:path w="16581755" h="11248390">
                  <a:moveTo>
                    <a:pt x="15646475" y="10619736"/>
                  </a:moveTo>
                  <a:lnTo>
                    <a:pt x="15643568" y="10620074"/>
                  </a:lnTo>
                  <a:lnTo>
                    <a:pt x="15640239" y="10624178"/>
                  </a:lnTo>
                  <a:lnTo>
                    <a:pt x="15640579" y="10627085"/>
                  </a:lnTo>
                  <a:lnTo>
                    <a:pt x="15644683" y="10630414"/>
                  </a:lnTo>
                  <a:lnTo>
                    <a:pt x="15647686" y="10631696"/>
                  </a:lnTo>
                  <a:lnTo>
                    <a:pt x="15649782" y="10631405"/>
                  </a:lnTo>
                  <a:lnTo>
                    <a:pt x="15651304" y="10629687"/>
                  </a:lnTo>
                  <a:lnTo>
                    <a:pt x="15652969" y="10627635"/>
                  </a:lnTo>
                  <a:lnTo>
                    <a:pt x="15652631" y="10624729"/>
                  </a:lnTo>
                  <a:lnTo>
                    <a:pt x="15646475" y="10619736"/>
                  </a:lnTo>
                  <a:close/>
                </a:path>
                <a:path w="16581755" h="11248390">
                  <a:moveTo>
                    <a:pt x="15579476" y="10565904"/>
                  </a:moveTo>
                  <a:lnTo>
                    <a:pt x="15576712" y="10565909"/>
                  </a:lnTo>
                  <a:lnTo>
                    <a:pt x="15573383" y="10570013"/>
                  </a:lnTo>
                  <a:lnTo>
                    <a:pt x="15573721" y="10572919"/>
                  </a:lnTo>
                  <a:lnTo>
                    <a:pt x="15577825" y="10576248"/>
                  </a:lnTo>
                  <a:lnTo>
                    <a:pt x="15580828" y="10577529"/>
                  </a:lnTo>
                  <a:lnTo>
                    <a:pt x="15583069" y="10576907"/>
                  </a:lnTo>
                  <a:lnTo>
                    <a:pt x="15584450" y="10575522"/>
                  </a:lnTo>
                  <a:lnTo>
                    <a:pt x="15586113" y="10573470"/>
                  </a:lnTo>
                  <a:lnTo>
                    <a:pt x="15585774" y="10570563"/>
                  </a:lnTo>
                  <a:lnTo>
                    <a:pt x="15581669" y="10567234"/>
                  </a:lnTo>
                  <a:lnTo>
                    <a:pt x="15579476" y="10565904"/>
                  </a:lnTo>
                  <a:close/>
                </a:path>
                <a:path w="16581755" h="11248390">
                  <a:moveTo>
                    <a:pt x="15514048" y="10511164"/>
                  </a:moveTo>
                  <a:lnTo>
                    <a:pt x="15511285" y="10511168"/>
                  </a:lnTo>
                  <a:lnTo>
                    <a:pt x="15507955" y="10515272"/>
                  </a:lnTo>
                  <a:lnTo>
                    <a:pt x="15507959" y="10518036"/>
                  </a:lnTo>
                  <a:lnTo>
                    <a:pt x="15512063" y="10521365"/>
                  </a:lnTo>
                  <a:lnTo>
                    <a:pt x="15513399" y="10521935"/>
                  </a:lnTo>
                  <a:lnTo>
                    <a:pt x="15513257" y="10522269"/>
                  </a:lnTo>
                  <a:lnTo>
                    <a:pt x="15514926" y="10522981"/>
                  </a:lnTo>
                  <a:lnTo>
                    <a:pt x="15517166" y="10522358"/>
                  </a:lnTo>
                  <a:lnTo>
                    <a:pt x="15518544" y="10520973"/>
                  </a:lnTo>
                  <a:lnTo>
                    <a:pt x="15520209" y="10518921"/>
                  </a:lnTo>
                  <a:lnTo>
                    <a:pt x="15520204" y="10516157"/>
                  </a:lnTo>
                  <a:lnTo>
                    <a:pt x="15514048" y="10511164"/>
                  </a:lnTo>
                  <a:close/>
                </a:path>
                <a:path w="16581755" h="11248390">
                  <a:moveTo>
                    <a:pt x="15448713" y="10455279"/>
                  </a:moveTo>
                  <a:lnTo>
                    <a:pt x="15445950" y="10455285"/>
                  </a:lnTo>
                  <a:lnTo>
                    <a:pt x="15442620" y="10459389"/>
                  </a:lnTo>
                  <a:lnTo>
                    <a:pt x="15442627" y="10462153"/>
                  </a:lnTo>
                  <a:lnTo>
                    <a:pt x="15446728" y="10465481"/>
                  </a:lnTo>
                  <a:lnTo>
                    <a:pt x="15448065" y="10466051"/>
                  </a:lnTo>
                  <a:lnTo>
                    <a:pt x="15447922" y="10466385"/>
                  </a:lnTo>
                  <a:lnTo>
                    <a:pt x="15449592" y="10467097"/>
                  </a:lnTo>
                  <a:lnTo>
                    <a:pt x="15451830" y="10466473"/>
                  </a:lnTo>
                  <a:lnTo>
                    <a:pt x="15453210" y="10465089"/>
                  </a:lnTo>
                  <a:lnTo>
                    <a:pt x="15454874" y="10463037"/>
                  </a:lnTo>
                  <a:lnTo>
                    <a:pt x="15454869" y="10460273"/>
                  </a:lnTo>
                  <a:lnTo>
                    <a:pt x="15448713" y="10455279"/>
                  </a:lnTo>
                  <a:close/>
                </a:path>
                <a:path w="16581755" h="11248390">
                  <a:moveTo>
                    <a:pt x="15383997" y="10398870"/>
                  </a:moveTo>
                  <a:lnTo>
                    <a:pt x="15381234" y="10398875"/>
                  </a:lnTo>
                  <a:lnTo>
                    <a:pt x="15377905" y="10402979"/>
                  </a:lnTo>
                  <a:lnTo>
                    <a:pt x="15377911" y="10405744"/>
                  </a:lnTo>
                  <a:lnTo>
                    <a:pt x="15382012" y="10409072"/>
                  </a:lnTo>
                  <a:lnTo>
                    <a:pt x="15383349" y="10409642"/>
                  </a:lnTo>
                  <a:lnTo>
                    <a:pt x="15383206" y="10409975"/>
                  </a:lnTo>
                  <a:lnTo>
                    <a:pt x="15384876" y="10410687"/>
                  </a:lnTo>
                  <a:lnTo>
                    <a:pt x="15387114" y="10410064"/>
                  </a:lnTo>
                  <a:lnTo>
                    <a:pt x="15388494" y="10408679"/>
                  </a:lnTo>
                  <a:lnTo>
                    <a:pt x="15390158" y="10406628"/>
                  </a:lnTo>
                  <a:lnTo>
                    <a:pt x="15390153" y="10403864"/>
                  </a:lnTo>
                  <a:lnTo>
                    <a:pt x="15383997" y="10398870"/>
                  </a:lnTo>
                  <a:close/>
                </a:path>
                <a:path w="16581755" h="11248390">
                  <a:moveTo>
                    <a:pt x="15320233" y="10342078"/>
                  </a:moveTo>
                  <a:lnTo>
                    <a:pt x="15317472" y="10342083"/>
                  </a:lnTo>
                  <a:lnTo>
                    <a:pt x="15314142" y="10346187"/>
                  </a:lnTo>
                  <a:lnTo>
                    <a:pt x="15314145" y="10348951"/>
                  </a:lnTo>
                  <a:lnTo>
                    <a:pt x="15316197" y="10350615"/>
                  </a:lnTo>
                  <a:lnTo>
                    <a:pt x="15317916" y="10352137"/>
                  </a:lnTo>
                  <a:lnTo>
                    <a:pt x="15321254" y="10353561"/>
                  </a:lnTo>
                  <a:lnTo>
                    <a:pt x="15323351" y="10353273"/>
                  </a:lnTo>
                  <a:lnTo>
                    <a:pt x="15324731" y="10351888"/>
                  </a:lnTo>
                  <a:lnTo>
                    <a:pt x="15326396" y="10349836"/>
                  </a:lnTo>
                  <a:lnTo>
                    <a:pt x="15326390" y="10347072"/>
                  </a:lnTo>
                  <a:lnTo>
                    <a:pt x="15320233" y="10342078"/>
                  </a:lnTo>
                  <a:close/>
                </a:path>
                <a:path w="16581755" h="11248390">
                  <a:moveTo>
                    <a:pt x="15256899" y="10284285"/>
                  </a:moveTo>
                  <a:lnTo>
                    <a:pt x="15253799" y="10284146"/>
                  </a:lnTo>
                  <a:lnTo>
                    <a:pt x="15252135" y="10286198"/>
                  </a:lnTo>
                  <a:lnTo>
                    <a:pt x="15250612" y="10287916"/>
                  </a:lnTo>
                  <a:lnTo>
                    <a:pt x="15250476" y="10291015"/>
                  </a:lnTo>
                  <a:lnTo>
                    <a:pt x="15252527" y="10292679"/>
                  </a:lnTo>
                  <a:lnTo>
                    <a:pt x="15254246" y="10294202"/>
                  </a:lnTo>
                  <a:lnTo>
                    <a:pt x="15257583" y="10295626"/>
                  </a:lnTo>
                  <a:lnTo>
                    <a:pt x="15259680" y="10295336"/>
                  </a:lnTo>
                  <a:lnTo>
                    <a:pt x="15261059" y="10293951"/>
                  </a:lnTo>
                  <a:lnTo>
                    <a:pt x="15262581" y="10292233"/>
                  </a:lnTo>
                  <a:lnTo>
                    <a:pt x="15262721" y="10289136"/>
                  </a:lnTo>
                  <a:lnTo>
                    <a:pt x="15258616" y="10285807"/>
                  </a:lnTo>
                  <a:lnTo>
                    <a:pt x="15256899" y="10284285"/>
                  </a:lnTo>
                  <a:close/>
                </a:path>
                <a:path w="16581755" h="11248390">
                  <a:moveTo>
                    <a:pt x="15194322" y="10225632"/>
                  </a:moveTo>
                  <a:lnTo>
                    <a:pt x="15191225" y="10225495"/>
                  </a:lnTo>
                  <a:lnTo>
                    <a:pt x="15189560" y="10227546"/>
                  </a:lnTo>
                  <a:lnTo>
                    <a:pt x="15188038" y="10229264"/>
                  </a:lnTo>
                  <a:lnTo>
                    <a:pt x="15187902" y="10232363"/>
                  </a:lnTo>
                  <a:lnTo>
                    <a:pt x="15189953" y="10234027"/>
                  </a:lnTo>
                  <a:lnTo>
                    <a:pt x="15191672" y="10235549"/>
                  </a:lnTo>
                  <a:lnTo>
                    <a:pt x="15194676" y="10236831"/>
                  </a:lnTo>
                  <a:lnTo>
                    <a:pt x="15196771" y="10236541"/>
                  </a:lnTo>
                  <a:lnTo>
                    <a:pt x="15198151" y="10235157"/>
                  </a:lnTo>
                  <a:lnTo>
                    <a:pt x="15200007" y="10233581"/>
                  </a:lnTo>
                  <a:lnTo>
                    <a:pt x="15200145" y="10230483"/>
                  </a:lnTo>
                  <a:lnTo>
                    <a:pt x="15196040" y="10227154"/>
                  </a:lnTo>
                  <a:lnTo>
                    <a:pt x="15194322" y="10225632"/>
                  </a:lnTo>
                  <a:close/>
                </a:path>
                <a:path w="16581755" h="11248390">
                  <a:moveTo>
                    <a:pt x="15132225" y="10166788"/>
                  </a:moveTo>
                  <a:lnTo>
                    <a:pt x="15129125" y="10166650"/>
                  </a:lnTo>
                  <a:lnTo>
                    <a:pt x="15127460" y="10168702"/>
                  </a:lnTo>
                  <a:lnTo>
                    <a:pt x="15125605" y="10170278"/>
                  </a:lnTo>
                  <a:lnTo>
                    <a:pt x="15125468" y="10173375"/>
                  </a:lnTo>
                  <a:lnTo>
                    <a:pt x="15127521" y="10175041"/>
                  </a:lnTo>
                  <a:lnTo>
                    <a:pt x="15129238" y="10176562"/>
                  </a:lnTo>
                  <a:lnTo>
                    <a:pt x="15130575" y="10177132"/>
                  </a:lnTo>
                  <a:lnTo>
                    <a:pt x="15130432" y="10177467"/>
                  </a:lnTo>
                  <a:lnTo>
                    <a:pt x="15132100" y="10178178"/>
                  </a:lnTo>
                  <a:lnTo>
                    <a:pt x="15134197" y="10177889"/>
                  </a:lnTo>
                  <a:lnTo>
                    <a:pt x="15135577" y="10176504"/>
                  </a:lnTo>
                  <a:lnTo>
                    <a:pt x="15137433" y="10174929"/>
                  </a:lnTo>
                  <a:lnTo>
                    <a:pt x="15137571" y="10171831"/>
                  </a:lnTo>
                  <a:lnTo>
                    <a:pt x="15135518" y="10170166"/>
                  </a:lnTo>
                  <a:lnTo>
                    <a:pt x="15133801" y="10168645"/>
                  </a:lnTo>
                  <a:lnTo>
                    <a:pt x="15132225" y="10166788"/>
                  </a:lnTo>
                  <a:close/>
                </a:path>
                <a:path w="16581755" h="11248390">
                  <a:moveTo>
                    <a:pt x="15070694" y="10106608"/>
                  </a:moveTo>
                  <a:lnTo>
                    <a:pt x="15067789" y="10106947"/>
                  </a:lnTo>
                  <a:lnTo>
                    <a:pt x="15064077" y="10110099"/>
                  </a:lnTo>
                  <a:lnTo>
                    <a:pt x="15064414" y="10113005"/>
                  </a:lnTo>
                  <a:lnTo>
                    <a:pt x="15067567" y="10116718"/>
                  </a:lnTo>
                  <a:lnTo>
                    <a:pt x="15070571" y="10117999"/>
                  </a:lnTo>
                  <a:lnTo>
                    <a:pt x="15072667" y="10117709"/>
                  </a:lnTo>
                  <a:lnTo>
                    <a:pt x="15074047" y="10116324"/>
                  </a:lnTo>
                  <a:lnTo>
                    <a:pt x="15075903" y="10114749"/>
                  </a:lnTo>
                  <a:lnTo>
                    <a:pt x="15075564" y="10111843"/>
                  </a:lnTo>
                  <a:lnTo>
                    <a:pt x="15073988" y="10109986"/>
                  </a:lnTo>
                  <a:lnTo>
                    <a:pt x="15072270" y="10108464"/>
                  </a:lnTo>
                  <a:lnTo>
                    <a:pt x="15070694" y="10106608"/>
                  </a:lnTo>
                  <a:close/>
                </a:path>
                <a:path w="16581755" h="11248390">
                  <a:moveTo>
                    <a:pt x="15009640" y="10046237"/>
                  </a:moveTo>
                  <a:lnTo>
                    <a:pt x="15006736" y="10046576"/>
                  </a:lnTo>
                  <a:lnTo>
                    <a:pt x="15003023" y="10049728"/>
                  </a:lnTo>
                  <a:lnTo>
                    <a:pt x="15003362" y="10052634"/>
                  </a:lnTo>
                  <a:lnTo>
                    <a:pt x="15006513" y="10056346"/>
                  </a:lnTo>
                  <a:lnTo>
                    <a:pt x="15008183" y="10057058"/>
                  </a:lnTo>
                  <a:lnTo>
                    <a:pt x="15007705" y="10057249"/>
                  </a:lnTo>
                  <a:lnTo>
                    <a:pt x="15009375" y="10057962"/>
                  </a:lnTo>
                  <a:lnTo>
                    <a:pt x="15011471" y="10057672"/>
                  </a:lnTo>
                  <a:lnTo>
                    <a:pt x="15012850" y="10056287"/>
                  </a:lnTo>
                  <a:lnTo>
                    <a:pt x="15014706" y="10054711"/>
                  </a:lnTo>
                  <a:lnTo>
                    <a:pt x="15014367" y="10051805"/>
                  </a:lnTo>
                  <a:lnTo>
                    <a:pt x="15009640" y="10046237"/>
                  </a:lnTo>
                  <a:close/>
                </a:path>
                <a:path w="16581755" h="11248390">
                  <a:moveTo>
                    <a:pt x="14948872" y="9985199"/>
                  </a:moveTo>
                  <a:lnTo>
                    <a:pt x="14945966" y="9985537"/>
                  </a:lnTo>
                  <a:lnTo>
                    <a:pt x="14942254" y="9988690"/>
                  </a:lnTo>
                  <a:lnTo>
                    <a:pt x="14942593" y="9991595"/>
                  </a:lnTo>
                  <a:lnTo>
                    <a:pt x="14945745" y="9995308"/>
                  </a:lnTo>
                  <a:lnTo>
                    <a:pt x="14947413" y="9996019"/>
                  </a:lnTo>
                  <a:lnTo>
                    <a:pt x="14946937" y="9996211"/>
                  </a:lnTo>
                  <a:lnTo>
                    <a:pt x="14948607" y="9996923"/>
                  </a:lnTo>
                  <a:lnTo>
                    <a:pt x="14950702" y="9996633"/>
                  </a:lnTo>
                  <a:lnTo>
                    <a:pt x="14952082" y="9995249"/>
                  </a:lnTo>
                  <a:lnTo>
                    <a:pt x="14953604" y="9993531"/>
                  </a:lnTo>
                  <a:lnTo>
                    <a:pt x="14953599" y="9990766"/>
                  </a:lnTo>
                  <a:lnTo>
                    <a:pt x="14948872" y="9985199"/>
                  </a:lnTo>
                  <a:close/>
                </a:path>
                <a:path w="16581755" h="11248390">
                  <a:moveTo>
                    <a:pt x="14889199" y="9923444"/>
                  </a:moveTo>
                  <a:lnTo>
                    <a:pt x="14886435" y="9923449"/>
                  </a:lnTo>
                  <a:lnTo>
                    <a:pt x="14884579" y="9925025"/>
                  </a:lnTo>
                  <a:lnTo>
                    <a:pt x="14883153" y="9926783"/>
                  </a:lnTo>
                  <a:lnTo>
                    <a:pt x="14882915" y="9927076"/>
                  </a:lnTo>
                  <a:lnTo>
                    <a:pt x="14882920" y="9929840"/>
                  </a:lnTo>
                  <a:lnTo>
                    <a:pt x="14886072" y="9933552"/>
                  </a:lnTo>
                  <a:lnTo>
                    <a:pt x="14887740" y="9934264"/>
                  </a:lnTo>
                  <a:lnTo>
                    <a:pt x="14887598" y="9934598"/>
                  </a:lnTo>
                  <a:lnTo>
                    <a:pt x="14889268" y="9935310"/>
                  </a:lnTo>
                  <a:lnTo>
                    <a:pt x="14891363" y="9935021"/>
                  </a:lnTo>
                  <a:lnTo>
                    <a:pt x="14892743" y="9933637"/>
                  </a:lnTo>
                  <a:lnTo>
                    <a:pt x="14894170" y="9931877"/>
                  </a:lnTo>
                  <a:lnTo>
                    <a:pt x="14894407" y="9931584"/>
                  </a:lnTo>
                  <a:lnTo>
                    <a:pt x="14894402" y="9928820"/>
                  </a:lnTo>
                  <a:lnTo>
                    <a:pt x="14891251" y="9925108"/>
                  </a:lnTo>
                  <a:lnTo>
                    <a:pt x="14889199" y="9923444"/>
                  </a:lnTo>
                  <a:close/>
                </a:path>
                <a:path w="16581755" h="11248390">
                  <a:moveTo>
                    <a:pt x="14830144" y="9861164"/>
                  </a:moveTo>
                  <a:lnTo>
                    <a:pt x="14827381" y="9861168"/>
                  </a:lnTo>
                  <a:lnTo>
                    <a:pt x="14825525" y="9862744"/>
                  </a:lnTo>
                  <a:lnTo>
                    <a:pt x="14824098" y="9864503"/>
                  </a:lnTo>
                  <a:lnTo>
                    <a:pt x="14823860" y="9864796"/>
                  </a:lnTo>
                  <a:lnTo>
                    <a:pt x="14823864" y="9867560"/>
                  </a:lnTo>
                  <a:lnTo>
                    <a:pt x="14827544" y="9871892"/>
                  </a:lnTo>
                  <a:lnTo>
                    <a:pt x="14830213" y="9873030"/>
                  </a:lnTo>
                  <a:lnTo>
                    <a:pt x="14832308" y="9872740"/>
                  </a:lnTo>
                  <a:lnTo>
                    <a:pt x="14833688" y="9871356"/>
                  </a:lnTo>
                  <a:lnTo>
                    <a:pt x="14835115" y="9869597"/>
                  </a:lnTo>
                  <a:lnTo>
                    <a:pt x="14835353" y="9869304"/>
                  </a:lnTo>
                  <a:lnTo>
                    <a:pt x="14835348" y="9866540"/>
                  </a:lnTo>
                  <a:lnTo>
                    <a:pt x="14832197" y="9862829"/>
                  </a:lnTo>
                  <a:lnTo>
                    <a:pt x="14830144" y="9861164"/>
                  </a:lnTo>
                  <a:close/>
                </a:path>
                <a:path w="16581755" h="11248390">
                  <a:moveTo>
                    <a:pt x="14771565" y="9798692"/>
                  </a:moveTo>
                  <a:lnTo>
                    <a:pt x="14768802" y="9798697"/>
                  </a:lnTo>
                  <a:lnTo>
                    <a:pt x="14766946" y="9800272"/>
                  </a:lnTo>
                  <a:lnTo>
                    <a:pt x="14764947" y="9802182"/>
                  </a:lnTo>
                  <a:lnTo>
                    <a:pt x="14764952" y="9804946"/>
                  </a:lnTo>
                  <a:lnTo>
                    <a:pt x="14768629" y="9809276"/>
                  </a:lnTo>
                  <a:lnTo>
                    <a:pt x="14771299" y="9810415"/>
                  </a:lnTo>
                  <a:lnTo>
                    <a:pt x="14773254" y="9810460"/>
                  </a:lnTo>
                  <a:lnTo>
                    <a:pt x="14774634" y="9809076"/>
                  </a:lnTo>
                  <a:lnTo>
                    <a:pt x="14776632" y="9807166"/>
                  </a:lnTo>
                  <a:lnTo>
                    <a:pt x="14776626" y="9804402"/>
                  </a:lnTo>
                  <a:lnTo>
                    <a:pt x="14773474" y="9800690"/>
                  </a:lnTo>
                  <a:lnTo>
                    <a:pt x="14771565" y="9798692"/>
                  </a:lnTo>
                  <a:close/>
                </a:path>
                <a:path w="16581755" h="11248390">
                  <a:moveTo>
                    <a:pt x="14713129" y="9735886"/>
                  </a:moveTo>
                  <a:lnTo>
                    <a:pt x="14710366" y="9735891"/>
                  </a:lnTo>
                  <a:lnTo>
                    <a:pt x="14708510" y="9737467"/>
                  </a:lnTo>
                  <a:lnTo>
                    <a:pt x="14706511" y="9739376"/>
                  </a:lnTo>
                  <a:lnTo>
                    <a:pt x="14706516" y="9742140"/>
                  </a:lnTo>
                  <a:lnTo>
                    <a:pt x="14709668" y="9745851"/>
                  </a:lnTo>
                  <a:lnTo>
                    <a:pt x="14709859" y="9746329"/>
                  </a:lnTo>
                  <a:lnTo>
                    <a:pt x="14712864" y="9747610"/>
                  </a:lnTo>
                  <a:lnTo>
                    <a:pt x="14714817" y="9747653"/>
                  </a:lnTo>
                  <a:lnTo>
                    <a:pt x="14716197" y="9746269"/>
                  </a:lnTo>
                  <a:lnTo>
                    <a:pt x="14718195" y="9744360"/>
                  </a:lnTo>
                  <a:lnTo>
                    <a:pt x="14718190" y="9741596"/>
                  </a:lnTo>
                  <a:lnTo>
                    <a:pt x="14715039" y="9737885"/>
                  </a:lnTo>
                  <a:lnTo>
                    <a:pt x="14713129" y="9735886"/>
                  </a:lnTo>
                  <a:close/>
                </a:path>
                <a:path w="16581755" h="11248390">
                  <a:moveTo>
                    <a:pt x="14655454" y="9672221"/>
                  </a:moveTo>
                  <a:lnTo>
                    <a:pt x="14652690" y="9672226"/>
                  </a:lnTo>
                  <a:lnTo>
                    <a:pt x="14650834" y="9673802"/>
                  </a:lnTo>
                  <a:lnTo>
                    <a:pt x="14648835" y="9675711"/>
                  </a:lnTo>
                  <a:lnTo>
                    <a:pt x="14648840" y="9678475"/>
                  </a:lnTo>
                  <a:lnTo>
                    <a:pt x="14651992" y="9682187"/>
                  </a:lnTo>
                  <a:lnTo>
                    <a:pt x="14652183" y="9682663"/>
                  </a:lnTo>
                  <a:lnTo>
                    <a:pt x="14655188" y="9683945"/>
                  </a:lnTo>
                  <a:lnTo>
                    <a:pt x="14657141" y="9683989"/>
                  </a:lnTo>
                  <a:lnTo>
                    <a:pt x="14658521" y="9682605"/>
                  </a:lnTo>
                  <a:lnTo>
                    <a:pt x="14660519" y="9680695"/>
                  </a:lnTo>
                  <a:lnTo>
                    <a:pt x="14660514" y="9677931"/>
                  </a:lnTo>
                  <a:lnTo>
                    <a:pt x="14657364" y="9674219"/>
                  </a:lnTo>
                  <a:lnTo>
                    <a:pt x="14655454" y="9672221"/>
                  </a:lnTo>
                  <a:close/>
                </a:path>
                <a:path w="16581755" h="11248390">
                  <a:moveTo>
                    <a:pt x="14598590" y="9608508"/>
                  </a:moveTo>
                  <a:lnTo>
                    <a:pt x="14595491" y="9608370"/>
                  </a:lnTo>
                  <a:lnTo>
                    <a:pt x="14591778" y="9611521"/>
                  </a:lnTo>
                  <a:lnTo>
                    <a:pt x="14591641" y="9614619"/>
                  </a:lnTo>
                  <a:lnTo>
                    <a:pt x="14594792" y="9618330"/>
                  </a:lnTo>
                  <a:lnTo>
                    <a:pt x="14594983" y="9618807"/>
                  </a:lnTo>
                  <a:lnTo>
                    <a:pt x="14597987" y="9620088"/>
                  </a:lnTo>
                  <a:lnTo>
                    <a:pt x="14599944" y="9620133"/>
                  </a:lnTo>
                  <a:lnTo>
                    <a:pt x="14601324" y="9618749"/>
                  </a:lnTo>
                  <a:lnTo>
                    <a:pt x="14603321" y="9616840"/>
                  </a:lnTo>
                  <a:lnTo>
                    <a:pt x="14603317" y="9614076"/>
                  </a:lnTo>
                  <a:lnTo>
                    <a:pt x="14598590" y="9608508"/>
                  </a:lnTo>
                  <a:close/>
                </a:path>
                <a:path w="16581755" h="11248390">
                  <a:moveTo>
                    <a:pt x="14542152" y="9543792"/>
                  </a:moveTo>
                  <a:lnTo>
                    <a:pt x="14539052" y="9543654"/>
                  </a:lnTo>
                  <a:lnTo>
                    <a:pt x="14535341" y="9546806"/>
                  </a:lnTo>
                  <a:lnTo>
                    <a:pt x="14535202" y="9549904"/>
                  </a:lnTo>
                  <a:lnTo>
                    <a:pt x="14538356" y="9553616"/>
                  </a:lnTo>
                  <a:lnTo>
                    <a:pt x="14538547" y="9554092"/>
                  </a:lnTo>
                  <a:lnTo>
                    <a:pt x="14541552" y="9555374"/>
                  </a:lnTo>
                  <a:lnTo>
                    <a:pt x="14543648" y="9555084"/>
                  </a:lnTo>
                  <a:lnTo>
                    <a:pt x="14546741" y="9552458"/>
                  </a:lnTo>
                  <a:lnTo>
                    <a:pt x="14546879" y="9549360"/>
                  </a:lnTo>
                  <a:lnTo>
                    <a:pt x="14542152" y="9543792"/>
                  </a:lnTo>
                  <a:close/>
                </a:path>
                <a:path w="16581755" h="11248390">
                  <a:moveTo>
                    <a:pt x="14485379" y="9478934"/>
                  </a:moveTo>
                  <a:lnTo>
                    <a:pt x="14482282" y="9478797"/>
                  </a:lnTo>
                  <a:lnTo>
                    <a:pt x="14478570" y="9481948"/>
                  </a:lnTo>
                  <a:lnTo>
                    <a:pt x="14478432" y="9485047"/>
                  </a:lnTo>
                  <a:lnTo>
                    <a:pt x="14482109" y="9489377"/>
                  </a:lnTo>
                  <a:lnTo>
                    <a:pt x="14484780" y="9490516"/>
                  </a:lnTo>
                  <a:lnTo>
                    <a:pt x="14486876" y="9490226"/>
                  </a:lnTo>
                  <a:lnTo>
                    <a:pt x="14489969" y="9487601"/>
                  </a:lnTo>
                  <a:lnTo>
                    <a:pt x="14490107" y="9484502"/>
                  </a:lnTo>
                  <a:lnTo>
                    <a:pt x="14485379" y="9478934"/>
                  </a:lnTo>
                  <a:close/>
                </a:path>
                <a:path w="16581755" h="11248390">
                  <a:moveTo>
                    <a:pt x="14429703" y="9413360"/>
                  </a:moveTo>
                  <a:lnTo>
                    <a:pt x="14426605" y="9413222"/>
                  </a:lnTo>
                  <a:lnTo>
                    <a:pt x="14422894" y="9416374"/>
                  </a:lnTo>
                  <a:lnTo>
                    <a:pt x="14422756" y="9419472"/>
                  </a:lnTo>
                  <a:lnTo>
                    <a:pt x="14426433" y="9423803"/>
                  </a:lnTo>
                  <a:lnTo>
                    <a:pt x="14429103" y="9424942"/>
                  </a:lnTo>
                  <a:lnTo>
                    <a:pt x="14431198" y="9424652"/>
                  </a:lnTo>
                  <a:lnTo>
                    <a:pt x="14434292" y="9422025"/>
                  </a:lnTo>
                  <a:lnTo>
                    <a:pt x="14434429" y="9418927"/>
                  </a:lnTo>
                  <a:lnTo>
                    <a:pt x="14429703" y="9413360"/>
                  </a:lnTo>
                  <a:close/>
                </a:path>
                <a:path w="16581755" h="11248390">
                  <a:moveTo>
                    <a:pt x="14374835" y="9347737"/>
                  </a:moveTo>
                  <a:lnTo>
                    <a:pt x="14371737" y="9347599"/>
                  </a:lnTo>
                  <a:lnTo>
                    <a:pt x="14369881" y="9349175"/>
                  </a:lnTo>
                  <a:lnTo>
                    <a:pt x="14367692" y="9350608"/>
                  </a:lnTo>
                  <a:lnTo>
                    <a:pt x="14367554" y="9353706"/>
                  </a:lnTo>
                  <a:lnTo>
                    <a:pt x="14371231" y="9358036"/>
                  </a:lnTo>
                  <a:lnTo>
                    <a:pt x="14372565" y="9358605"/>
                  </a:lnTo>
                  <a:lnTo>
                    <a:pt x="14372757" y="9359083"/>
                  </a:lnTo>
                  <a:lnTo>
                    <a:pt x="14374092" y="9359652"/>
                  </a:lnTo>
                  <a:lnTo>
                    <a:pt x="14376190" y="9359362"/>
                  </a:lnTo>
                  <a:lnTo>
                    <a:pt x="14379283" y="9356736"/>
                  </a:lnTo>
                  <a:lnTo>
                    <a:pt x="14379421" y="9353639"/>
                  </a:lnTo>
                  <a:lnTo>
                    <a:pt x="14376267" y="9349926"/>
                  </a:lnTo>
                  <a:lnTo>
                    <a:pt x="14374835" y="9347737"/>
                  </a:lnTo>
                  <a:close/>
                </a:path>
                <a:path w="16581755" h="11248390">
                  <a:moveTo>
                    <a:pt x="14320111" y="9281779"/>
                  </a:moveTo>
                  <a:lnTo>
                    <a:pt x="14317014" y="9281642"/>
                  </a:lnTo>
                  <a:lnTo>
                    <a:pt x="14315158" y="9283218"/>
                  </a:lnTo>
                  <a:lnTo>
                    <a:pt x="14312968" y="9284651"/>
                  </a:lnTo>
                  <a:lnTo>
                    <a:pt x="14312829" y="9287749"/>
                  </a:lnTo>
                  <a:lnTo>
                    <a:pt x="14316507" y="9292079"/>
                  </a:lnTo>
                  <a:lnTo>
                    <a:pt x="14317841" y="9292649"/>
                  </a:lnTo>
                  <a:lnTo>
                    <a:pt x="14317699" y="9292982"/>
                  </a:lnTo>
                  <a:lnTo>
                    <a:pt x="14319035" y="9293552"/>
                  </a:lnTo>
                  <a:lnTo>
                    <a:pt x="14321130" y="9293262"/>
                  </a:lnTo>
                  <a:lnTo>
                    <a:pt x="14322368" y="9292211"/>
                  </a:lnTo>
                  <a:lnTo>
                    <a:pt x="14324558" y="9290778"/>
                  </a:lnTo>
                  <a:lnTo>
                    <a:pt x="14324695" y="9287680"/>
                  </a:lnTo>
                  <a:lnTo>
                    <a:pt x="14321544" y="9283969"/>
                  </a:lnTo>
                  <a:lnTo>
                    <a:pt x="14320111" y="9281779"/>
                  </a:lnTo>
                  <a:close/>
                </a:path>
                <a:path w="16581755" h="11248390">
                  <a:moveTo>
                    <a:pt x="14265864" y="9215632"/>
                  </a:moveTo>
                  <a:lnTo>
                    <a:pt x="14262907" y="9215159"/>
                  </a:lnTo>
                  <a:lnTo>
                    <a:pt x="14261051" y="9216735"/>
                  </a:lnTo>
                  <a:lnTo>
                    <a:pt x="14258861" y="9218168"/>
                  </a:lnTo>
                  <a:lnTo>
                    <a:pt x="14258723" y="9221266"/>
                  </a:lnTo>
                  <a:lnTo>
                    <a:pt x="14262400" y="9225596"/>
                  </a:lnTo>
                  <a:lnTo>
                    <a:pt x="14263736" y="9226167"/>
                  </a:lnTo>
                  <a:lnTo>
                    <a:pt x="14263594" y="9226500"/>
                  </a:lnTo>
                  <a:lnTo>
                    <a:pt x="14264930" y="9227070"/>
                  </a:lnTo>
                  <a:lnTo>
                    <a:pt x="14267025" y="9226780"/>
                  </a:lnTo>
                  <a:lnTo>
                    <a:pt x="14268262" y="9225730"/>
                  </a:lnTo>
                  <a:lnTo>
                    <a:pt x="14270453" y="9224296"/>
                  </a:lnTo>
                  <a:lnTo>
                    <a:pt x="14270591" y="9221199"/>
                  </a:lnTo>
                  <a:lnTo>
                    <a:pt x="14265864" y="9215632"/>
                  </a:lnTo>
                  <a:close/>
                </a:path>
                <a:path w="16581755" h="11248390">
                  <a:moveTo>
                    <a:pt x="14212041" y="9148481"/>
                  </a:moveTo>
                  <a:lnTo>
                    <a:pt x="14209087" y="9148009"/>
                  </a:lnTo>
                  <a:lnTo>
                    <a:pt x="14205374" y="9151161"/>
                  </a:lnTo>
                  <a:lnTo>
                    <a:pt x="14204903" y="9154117"/>
                  </a:lnTo>
                  <a:lnTo>
                    <a:pt x="14208054" y="9157828"/>
                  </a:lnTo>
                  <a:lnTo>
                    <a:pt x="14208437" y="9158781"/>
                  </a:lnTo>
                  <a:lnTo>
                    <a:pt x="14211108" y="9159920"/>
                  </a:lnTo>
                  <a:lnTo>
                    <a:pt x="14213204" y="9159630"/>
                  </a:lnTo>
                  <a:lnTo>
                    <a:pt x="14216297" y="9157004"/>
                  </a:lnTo>
                  <a:lnTo>
                    <a:pt x="14216769" y="9154048"/>
                  </a:lnTo>
                  <a:lnTo>
                    <a:pt x="14212041" y="9148481"/>
                  </a:lnTo>
                  <a:close/>
                </a:path>
                <a:path w="16581755" h="11248390">
                  <a:moveTo>
                    <a:pt x="14158696" y="9081140"/>
                  </a:moveTo>
                  <a:lnTo>
                    <a:pt x="14155742" y="9080668"/>
                  </a:lnTo>
                  <a:lnTo>
                    <a:pt x="14152030" y="9083819"/>
                  </a:lnTo>
                  <a:lnTo>
                    <a:pt x="14151558" y="9086774"/>
                  </a:lnTo>
                  <a:lnTo>
                    <a:pt x="14154709" y="9090487"/>
                  </a:lnTo>
                  <a:lnTo>
                    <a:pt x="14155092" y="9091439"/>
                  </a:lnTo>
                  <a:lnTo>
                    <a:pt x="14157762" y="9092578"/>
                  </a:lnTo>
                  <a:lnTo>
                    <a:pt x="14159858" y="9092288"/>
                  </a:lnTo>
                  <a:lnTo>
                    <a:pt x="14162951" y="9089662"/>
                  </a:lnTo>
                  <a:lnTo>
                    <a:pt x="14163424" y="9086707"/>
                  </a:lnTo>
                  <a:lnTo>
                    <a:pt x="14158696" y="9081140"/>
                  </a:lnTo>
                  <a:close/>
                </a:path>
                <a:path w="16581755" h="11248390">
                  <a:moveTo>
                    <a:pt x="14105828" y="9013606"/>
                  </a:moveTo>
                  <a:lnTo>
                    <a:pt x="14102873" y="9013135"/>
                  </a:lnTo>
                  <a:lnTo>
                    <a:pt x="14099161" y="9016286"/>
                  </a:lnTo>
                  <a:lnTo>
                    <a:pt x="14098688" y="9019241"/>
                  </a:lnTo>
                  <a:lnTo>
                    <a:pt x="14101841" y="9022953"/>
                  </a:lnTo>
                  <a:lnTo>
                    <a:pt x="14102224" y="9023906"/>
                  </a:lnTo>
                  <a:lnTo>
                    <a:pt x="14103558" y="9024475"/>
                  </a:lnTo>
                  <a:lnTo>
                    <a:pt x="14103700" y="9024141"/>
                  </a:lnTo>
                  <a:lnTo>
                    <a:pt x="14105036" y="9024711"/>
                  </a:lnTo>
                  <a:lnTo>
                    <a:pt x="14106991" y="9024756"/>
                  </a:lnTo>
                  <a:lnTo>
                    <a:pt x="14110085" y="9022130"/>
                  </a:lnTo>
                  <a:lnTo>
                    <a:pt x="14110555" y="9019174"/>
                  </a:lnTo>
                  <a:lnTo>
                    <a:pt x="14105828" y="9013606"/>
                  </a:lnTo>
                  <a:close/>
                </a:path>
                <a:path w="16581755" h="11248390">
                  <a:moveTo>
                    <a:pt x="14053578" y="8945548"/>
                  </a:moveTo>
                  <a:lnTo>
                    <a:pt x="14050623" y="8945077"/>
                  </a:lnTo>
                  <a:lnTo>
                    <a:pt x="14046911" y="8948228"/>
                  </a:lnTo>
                  <a:lnTo>
                    <a:pt x="14046439" y="8951184"/>
                  </a:lnTo>
                  <a:lnTo>
                    <a:pt x="14049591" y="8954895"/>
                  </a:lnTo>
                  <a:lnTo>
                    <a:pt x="14049973" y="8955848"/>
                  </a:lnTo>
                  <a:lnTo>
                    <a:pt x="14051308" y="8956417"/>
                  </a:lnTo>
                  <a:lnTo>
                    <a:pt x="14051450" y="8956083"/>
                  </a:lnTo>
                  <a:lnTo>
                    <a:pt x="14052786" y="8956653"/>
                  </a:lnTo>
                  <a:lnTo>
                    <a:pt x="14054741" y="8956698"/>
                  </a:lnTo>
                  <a:lnTo>
                    <a:pt x="14057835" y="8954071"/>
                  </a:lnTo>
                  <a:lnTo>
                    <a:pt x="14058305" y="8951116"/>
                  </a:lnTo>
                  <a:lnTo>
                    <a:pt x="14053578" y="8945548"/>
                  </a:lnTo>
                  <a:close/>
                </a:path>
                <a:path w="16581755" h="11248390">
                  <a:moveTo>
                    <a:pt x="14001470" y="8877156"/>
                  </a:moveTo>
                  <a:lnTo>
                    <a:pt x="13998515" y="8876685"/>
                  </a:lnTo>
                  <a:lnTo>
                    <a:pt x="13994803" y="8879836"/>
                  </a:lnTo>
                  <a:lnTo>
                    <a:pt x="13994332" y="8882792"/>
                  </a:lnTo>
                  <a:lnTo>
                    <a:pt x="13997483" y="8886503"/>
                  </a:lnTo>
                  <a:lnTo>
                    <a:pt x="13997866" y="8887456"/>
                  </a:lnTo>
                  <a:lnTo>
                    <a:pt x="13999200" y="8888025"/>
                  </a:lnTo>
                  <a:lnTo>
                    <a:pt x="13999343" y="8887691"/>
                  </a:lnTo>
                  <a:lnTo>
                    <a:pt x="14000678" y="8888260"/>
                  </a:lnTo>
                  <a:lnTo>
                    <a:pt x="14002634" y="8888306"/>
                  </a:lnTo>
                  <a:lnTo>
                    <a:pt x="14005727" y="8885680"/>
                  </a:lnTo>
                  <a:lnTo>
                    <a:pt x="14006197" y="8882724"/>
                  </a:lnTo>
                  <a:lnTo>
                    <a:pt x="14001470" y="8877156"/>
                  </a:lnTo>
                  <a:close/>
                </a:path>
                <a:path w="16581755" h="11248390">
                  <a:moveTo>
                    <a:pt x="13949839" y="8808572"/>
                  </a:moveTo>
                  <a:lnTo>
                    <a:pt x="13946884" y="8808100"/>
                  </a:lnTo>
                  <a:lnTo>
                    <a:pt x="13943172" y="8811253"/>
                  </a:lnTo>
                  <a:lnTo>
                    <a:pt x="13942700" y="8814209"/>
                  </a:lnTo>
                  <a:lnTo>
                    <a:pt x="13945852" y="8817919"/>
                  </a:lnTo>
                  <a:lnTo>
                    <a:pt x="13946235" y="8818872"/>
                  </a:lnTo>
                  <a:lnTo>
                    <a:pt x="13947570" y="8819442"/>
                  </a:lnTo>
                  <a:lnTo>
                    <a:pt x="13947713" y="8819108"/>
                  </a:lnTo>
                  <a:lnTo>
                    <a:pt x="13949047" y="8819677"/>
                  </a:lnTo>
                  <a:lnTo>
                    <a:pt x="13951001" y="8819721"/>
                  </a:lnTo>
                  <a:lnTo>
                    <a:pt x="13954094" y="8817095"/>
                  </a:lnTo>
                  <a:lnTo>
                    <a:pt x="13954424" y="8814474"/>
                  </a:lnTo>
                  <a:lnTo>
                    <a:pt x="13952990" y="8812284"/>
                  </a:lnTo>
                  <a:lnTo>
                    <a:pt x="13949839" y="8808572"/>
                  </a:lnTo>
                  <a:close/>
                </a:path>
                <a:path w="16581755" h="11248390">
                  <a:moveTo>
                    <a:pt x="13899161" y="8739607"/>
                  </a:moveTo>
                  <a:lnTo>
                    <a:pt x="13896538" y="8739277"/>
                  </a:lnTo>
                  <a:lnTo>
                    <a:pt x="13892158" y="8742143"/>
                  </a:lnTo>
                  <a:lnTo>
                    <a:pt x="13891831" y="8744765"/>
                  </a:lnTo>
                  <a:lnTo>
                    <a:pt x="13894698" y="8749145"/>
                  </a:lnTo>
                  <a:lnTo>
                    <a:pt x="13895080" y="8750097"/>
                  </a:lnTo>
                  <a:lnTo>
                    <a:pt x="13896415" y="8750667"/>
                  </a:lnTo>
                  <a:lnTo>
                    <a:pt x="13896558" y="8750333"/>
                  </a:lnTo>
                  <a:lnTo>
                    <a:pt x="13897893" y="8750903"/>
                  </a:lnTo>
                  <a:lnTo>
                    <a:pt x="13899846" y="8750947"/>
                  </a:lnTo>
                  <a:lnTo>
                    <a:pt x="13901084" y="8749896"/>
                  </a:lnTo>
                  <a:lnTo>
                    <a:pt x="13903274" y="8748462"/>
                  </a:lnTo>
                  <a:lnTo>
                    <a:pt x="13903604" y="8745842"/>
                  </a:lnTo>
                  <a:lnTo>
                    <a:pt x="13902170" y="8743652"/>
                  </a:lnTo>
                  <a:lnTo>
                    <a:pt x="13900594" y="8741797"/>
                  </a:lnTo>
                  <a:lnTo>
                    <a:pt x="13899161" y="8739607"/>
                  </a:lnTo>
                  <a:close/>
                </a:path>
                <a:path w="16581755" h="11248390">
                  <a:moveTo>
                    <a:pt x="13848290" y="8670164"/>
                  </a:moveTo>
                  <a:lnTo>
                    <a:pt x="13845668" y="8669834"/>
                  </a:lnTo>
                  <a:lnTo>
                    <a:pt x="13841289" y="8672701"/>
                  </a:lnTo>
                  <a:lnTo>
                    <a:pt x="13840959" y="8675323"/>
                  </a:lnTo>
                  <a:lnTo>
                    <a:pt x="13843825" y="8679702"/>
                  </a:lnTo>
                  <a:lnTo>
                    <a:pt x="13844208" y="8680654"/>
                  </a:lnTo>
                  <a:lnTo>
                    <a:pt x="13846879" y="8681794"/>
                  </a:lnTo>
                  <a:lnTo>
                    <a:pt x="13848835" y="8681839"/>
                  </a:lnTo>
                  <a:lnTo>
                    <a:pt x="13850072" y="8680788"/>
                  </a:lnTo>
                  <a:lnTo>
                    <a:pt x="13852261" y="8679355"/>
                  </a:lnTo>
                  <a:lnTo>
                    <a:pt x="13852589" y="8676732"/>
                  </a:lnTo>
                  <a:lnTo>
                    <a:pt x="13848290" y="8670164"/>
                  </a:lnTo>
                  <a:close/>
                </a:path>
                <a:path w="16581755" h="11248390">
                  <a:moveTo>
                    <a:pt x="13797420" y="8600721"/>
                  </a:moveTo>
                  <a:lnTo>
                    <a:pt x="13794799" y="8600393"/>
                  </a:lnTo>
                  <a:lnTo>
                    <a:pt x="13790419" y="8603259"/>
                  </a:lnTo>
                  <a:lnTo>
                    <a:pt x="13790090" y="8605880"/>
                  </a:lnTo>
                  <a:lnTo>
                    <a:pt x="13793673" y="8611355"/>
                  </a:lnTo>
                  <a:lnTo>
                    <a:pt x="13796009" y="8612351"/>
                  </a:lnTo>
                  <a:lnTo>
                    <a:pt x="13797964" y="8612395"/>
                  </a:lnTo>
                  <a:lnTo>
                    <a:pt x="13799200" y="8611344"/>
                  </a:lnTo>
                  <a:lnTo>
                    <a:pt x="13801390" y="8609912"/>
                  </a:lnTo>
                  <a:lnTo>
                    <a:pt x="13801719" y="8607291"/>
                  </a:lnTo>
                  <a:lnTo>
                    <a:pt x="13797420" y="8600721"/>
                  </a:lnTo>
                  <a:close/>
                </a:path>
                <a:path w="16581755" h="11248390">
                  <a:moveTo>
                    <a:pt x="13747501" y="8530895"/>
                  </a:moveTo>
                  <a:lnTo>
                    <a:pt x="13744881" y="8530566"/>
                  </a:lnTo>
                  <a:lnTo>
                    <a:pt x="13740501" y="8533433"/>
                  </a:lnTo>
                  <a:lnTo>
                    <a:pt x="13740171" y="8536055"/>
                  </a:lnTo>
                  <a:lnTo>
                    <a:pt x="13743037" y="8540435"/>
                  </a:lnTo>
                  <a:lnTo>
                    <a:pt x="13743421" y="8541388"/>
                  </a:lnTo>
                  <a:lnTo>
                    <a:pt x="13746090" y="8542526"/>
                  </a:lnTo>
                  <a:lnTo>
                    <a:pt x="13748043" y="8542570"/>
                  </a:lnTo>
                  <a:lnTo>
                    <a:pt x="13749283" y="8541520"/>
                  </a:lnTo>
                  <a:lnTo>
                    <a:pt x="13751473" y="8540087"/>
                  </a:lnTo>
                  <a:lnTo>
                    <a:pt x="13751801" y="8537464"/>
                  </a:lnTo>
                  <a:lnTo>
                    <a:pt x="13747501" y="8530895"/>
                  </a:lnTo>
                  <a:close/>
                </a:path>
                <a:path w="16581755" h="11248390">
                  <a:moveTo>
                    <a:pt x="13698060" y="8460878"/>
                  </a:moveTo>
                  <a:lnTo>
                    <a:pt x="13695439" y="8460550"/>
                  </a:lnTo>
                  <a:lnTo>
                    <a:pt x="13691059" y="8463417"/>
                  </a:lnTo>
                  <a:lnTo>
                    <a:pt x="13690729" y="8466037"/>
                  </a:lnTo>
                  <a:lnTo>
                    <a:pt x="13693596" y="8470417"/>
                  </a:lnTo>
                  <a:lnTo>
                    <a:pt x="13693978" y="8471369"/>
                  </a:lnTo>
                  <a:lnTo>
                    <a:pt x="13696649" y="8472508"/>
                  </a:lnTo>
                  <a:lnTo>
                    <a:pt x="13698605" y="8472553"/>
                  </a:lnTo>
                  <a:lnTo>
                    <a:pt x="13699842" y="8471504"/>
                  </a:lnTo>
                  <a:lnTo>
                    <a:pt x="13702032" y="8470070"/>
                  </a:lnTo>
                  <a:lnTo>
                    <a:pt x="13702360" y="8467448"/>
                  </a:lnTo>
                  <a:lnTo>
                    <a:pt x="13698060" y="8460878"/>
                  </a:lnTo>
                  <a:close/>
                </a:path>
                <a:path w="16581755" h="11248390">
                  <a:moveTo>
                    <a:pt x="13649236" y="8390337"/>
                  </a:moveTo>
                  <a:lnTo>
                    <a:pt x="13646281" y="8389866"/>
                  </a:lnTo>
                  <a:lnTo>
                    <a:pt x="13644091" y="8391298"/>
                  </a:lnTo>
                  <a:lnTo>
                    <a:pt x="13642044" y="8392397"/>
                  </a:lnTo>
                  <a:lnTo>
                    <a:pt x="13641573" y="8395353"/>
                  </a:lnTo>
                  <a:lnTo>
                    <a:pt x="13644441" y="8399734"/>
                  </a:lnTo>
                  <a:lnTo>
                    <a:pt x="13644824" y="8400686"/>
                  </a:lnTo>
                  <a:lnTo>
                    <a:pt x="13647828" y="8401968"/>
                  </a:lnTo>
                  <a:lnTo>
                    <a:pt x="13649447" y="8401869"/>
                  </a:lnTo>
                  <a:lnTo>
                    <a:pt x="13650684" y="8400818"/>
                  </a:lnTo>
                  <a:lnTo>
                    <a:pt x="13652875" y="8399385"/>
                  </a:lnTo>
                  <a:lnTo>
                    <a:pt x="13653158" y="8397137"/>
                  </a:lnTo>
                  <a:lnTo>
                    <a:pt x="13653205" y="8396763"/>
                  </a:lnTo>
                  <a:lnTo>
                    <a:pt x="13650335" y="8392385"/>
                  </a:lnTo>
                  <a:lnTo>
                    <a:pt x="13649236" y="8390337"/>
                  </a:lnTo>
                  <a:close/>
                </a:path>
                <a:path w="16581755" h="11248390">
                  <a:moveTo>
                    <a:pt x="13600413" y="8319794"/>
                  </a:moveTo>
                  <a:lnTo>
                    <a:pt x="13597316" y="8319656"/>
                  </a:lnTo>
                  <a:lnTo>
                    <a:pt x="13593221" y="8321856"/>
                  </a:lnTo>
                  <a:lnTo>
                    <a:pt x="13592809" y="8324443"/>
                  </a:lnTo>
                  <a:lnTo>
                    <a:pt x="13592750" y="8324812"/>
                  </a:lnTo>
                  <a:lnTo>
                    <a:pt x="13595617" y="8329192"/>
                  </a:lnTo>
                  <a:lnTo>
                    <a:pt x="13596000" y="8330145"/>
                  </a:lnTo>
                  <a:lnTo>
                    <a:pt x="13599002" y="8331425"/>
                  </a:lnTo>
                  <a:lnTo>
                    <a:pt x="13600622" y="8331327"/>
                  </a:lnTo>
                  <a:lnTo>
                    <a:pt x="13601861" y="8330277"/>
                  </a:lnTo>
                  <a:lnTo>
                    <a:pt x="13603909" y="8329177"/>
                  </a:lnTo>
                  <a:lnTo>
                    <a:pt x="13604322" y="8326591"/>
                  </a:lnTo>
                  <a:lnTo>
                    <a:pt x="13604381" y="8326221"/>
                  </a:lnTo>
                  <a:lnTo>
                    <a:pt x="13601512" y="8321842"/>
                  </a:lnTo>
                  <a:lnTo>
                    <a:pt x="13600413" y="8319794"/>
                  </a:lnTo>
                  <a:close/>
                </a:path>
                <a:path w="16581755" h="11248390">
                  <a:moveTo>
                    <a:pt x="13552543" y="8248869"/>
                  </a:moveTo>
                  <a:lnTo>
                    <a:pt x="13545020" y="8253553"/>
                  </a:lnTo>
                  <a:lnTo>
                    <a:pt x="13547889" y="8257933"/>
                  </a:lnTo>
                  <a:lnTo>
                    <a:pt x="13548272" y="8258884"/>
                  </a:lnTo>
                  <a:lnTo>
                    <a:pt x="13551275" y="8260165"/>
                  </a:lnTo>
                  <a:lnTo>
                    <a:pt x="13552897" y="8260069"/>
                  </a:lnTo>
                  <a:lnTo>
                    <a:pt x="13554134" y="8259018"/>
                  </a:lnTo>
                  <a:lnTo>
                    <a:pt x="13555847" y="8257777"/>
                  </a:lnTo>
                  <a:lnTo>
                    <a:pt x="13556551" y="8255315"/>
                  </a:lnTo>
                  <a:lnTo>
                    <a:pt x="13556652" y="8254963"/>
                  </a:lnTo>
                  <a:lnTo>
                    <a:pt x="13553784" y="8250583"/>
                  </a:lnTo>
                  <a:lnTo>
                    <a:pt x="13552543" y="8248869"/>
                  </a:lnTo>
                  <a:close/>
                </a:path>
                <a:path w="16581755" h="11248390">
                  <a:moveTo>
                    <a:pt x="13505911" y="8176894"/>
                  </a:moveTo>
                  <a:lnTo>
                    <a:pt x="13503096" y="8176088"/>
                  </a:lnTo>
                  <a:lnTo>
                    <a:pt x="13498717" y="8178955"/>
                  </a:lnTo>
                  <a:lnTo>
                    <a:pt x="13498013" y="8181417"/>
                  </a:lnTo>
                  <a:lnTo>
                    <a:pt x="13497913" y="8181768"/>
                  </a:lnTo>
                  <a:lnTo>
                    <a:pt x="13500779" y="8186148"/>
                  </a:lnTo>
                  <a:lnTo>
                    <a:pt x="13501162" y="8187100"/>
                  </a:lnTo>
                  <a:lnTo>
                    <a:pt x="13502831" y="8187812"/>
                  </a:lnTo>
                  <a:lnTo>
                    <a:pt x="13502688" y="8188146"/>
                  </a:lnTo>
                  <a:lnTo>
                    <a:pt x="13504358" y="8188858"/>
                  </a:lnTo>
                  <a:lnTo>
                    <a:pt x="13505978" y="8188760"/>
                  </a:lnTo>
                  <a:lnTo>
                    <a:pt x="13507216" y="8187709"/>
                  </a:lnTo>
                  <a:lnTo>
                    <a:pt x="13509404" y="8186276"/>
                  </a:lnTo>
                  <a:lnTo>
                    <a:pt x="13510110" y="8183815"/>
                  </a:lnTo>
                  <a:lnTo>
                    <a:pt x="13510211" y="8183463"/>
                  </a:lnTo>
                  <a:lnTo>
                    <a:pt x="13505911" y="8176894"/>
                  </a:lnTo>
                  <a:close/>
                </a:path>
                <a:path w="16581755" h="11248390">
                  <a:moveTo>
                    <a:pt x="13459418" y="8104585"/>
                  </a:moveTo>
                  <a:lnTo>
                    <a:pt x="13456605" y="8103780"/>
                  </a:lnTo>
                  <a:lnTo>
                    <a:pt x="13452227" y="8106646"/>
                  </a:lnTo>
                  <a:lnTo>
                    <a:pt x="13451522" y="8109107"/>
                  </a:lnTo>
                  <a:lnTo>
                    <a:pt x="13451422" y="8109459"/>
                  </a:lnTo>
                  <a:lnTo>
                    <a:pt x="13454288" y="8113839"/>
                  </a:lnTo>
                  <a:lnTo>
                    <a:pt x="13454671" y="8114791"/>
                  </a:lnTo>
                  <a:lnTo>
                    <a:pt x="13458010" y="8116215"/>
                  </a:lnTo>
                  <a:lnTo>
                    <a:pt x="13459487" y="8116451"/>
                  </a:lnTo>
                  <a:lnTo>
                    <a:pt x="13460724" y="8115400"/>
                  </a:lnTo>
                  <a:lnTo>
                    <a:pt x="13462914" y="8113966"/>
                  </a:lnTo>
                  <a:lnTo>
                    <a:pt x="13463619" y="8111506"/>
                  </a:lnTo>
                  <a:lnTo>
                    <a:pt x="13463719" y="8111154"/>
                  </a:lnTo>
                  <a:lnTo>
                    <a:pt x="13459418" y="8104585"/>
                  </a:lnTo>
                  <a:close/>
                </a:path>
                <a:path w="16581755" h="11248390">
                  <a:moveTo>
                    <a:pt x="13413881" y="8031894"/>
                  </a:moveTo>
                  <a:lnTo>
                    <a:pt x="13411067" y="8031088"/>
                  </a:lnTo>
                  <a:lnTo>
                    <a:pt x="13406688" y="8033954"/>
                  </a:lnTo>
                  <a:lnTo>
                    <a:pt x="13405984" y="8036415"/>
                  </a:lnTo>
                  <a:lnTo>
                    <a:pt x="13405883" y="8036767"/>
                  </a:lnTo>
                  <a:lnTo>
                    <a:pt x="13408749" y="8041146"/>
                  </a:lnTo>
                  <a:lnTo>
                    <a:pt x="13409132" y="8042099"/>
                  </a:lnTo>
                  <a:lnTo>
                    <a:pt x="13412471" y="8043523"/>
                  </a:lnTo>
                  <a:lnTo>
                    <a:pt x="13413949" y="8043759"/>
                  </a:lnTo>
                  <a:lnTo>
                    <a:pt x="13415186" y="8042708"/>
                  </a:lnTo>
                  <a:lnTo>
                    <a:pt x="13417375" y="8041274"/>
                  </a:lnTo>
                  <a:lnTo>
                    <a:pt x="13418080" y="8038814"/>
                  </a:lnTo>
                  <a:lnTo>
                    <a:pt x="13418180" y="8038462"/>
                  </a:lnTo>
                  <a:lnTo>
                    <a:pt x="13413881" y="8031894"/>
                  </a:lnTo>
                  <a:close/>
                </a:path>
                <a:path w="16581755" h="11248390">
                  <a:moveTo>
                    <a:pt x="13368960" y="7958676"/>
                  </a:moveTo>
                  <a:lnTo>
                    <a:pt x="13366148" y="7957871"/>
                  </a:lnTo>
                  <a:lnTo>
                    <a:pt x="13361768" y="7960736"/>
                  </a:lnTo>
                  <a:lnTo>
                    <a:pt x="13361063" y="7963197"/>
                  </a:lnTo>
                  <a:lnTo>
                    <a:pt x="13360963" y="7963549"/>
                  </a:lnTo>
                  <a:lnTo>
                    <a:pt x="13363829" y="7967929"/>
                  </a:lnTo>
                  <a:lnTo>
                    <a:pt x="13364212" y="7968882"/>
                  </a:lnTo>
                  <a:lnTo>
                    <a:pt x="13367551" y="7970306"/>
                  </a:lnTo>
                  <a:lnTo>
                    <a:pt x="13369170" y="7970207"/>
                  </a:lnTo>
                  <a:lnTo>
                    <a:pt x="13372455" y="7968057"/>
                  </a:lnTo>
                  <a:lnTo>
                    <a:pt x="13373160" y="7965595"/>
                  </a:lnTo>
                  <a:lnTo>
                    <a:pt x="13373260" y="7965244"/>
                  </a:lnTo>
                  <a:lnTo>
                    <a:pt x="13368960" y="7958676"/>
                  </a:lnTo>
                  <a:close/>
                </a:path>
                <a:path w="16581755" h="11248390">
                  <a:moveTo>
                    <a:pt x="13324992" y="7885075"/>
                  </a:moveTo>
                  <a:lnTo>
                    <a:pt x="13322180" y="7884270"/>
                  </a:lnTo>
                  <a:lnTo>
                    <a:pt x="13317800" y="7887136"/>
                  </a:lnTo>
                  <a:lnTo>
                    <a:pt x="13317096" y="7889597"/>
                  </a:lnTo>
                  <a:lnTo>
                    <a:pt x="13316995" y="7889949"/>
                  </a:lnTo>
                  <a:lnTo>
                    <a:pt x="13319861" y="7894329"/>
                  </a:lnTo>
                  <a:lnTo>
                    <a:pt x="13320244" y="7895281"/>
                  </a:lnTo>
                  <a:lnTo>
                    <a:pt x="13323583" y="7896705"/>
                  </a:lnTo>
                  <a:lnTo>
                    <a:pt x="13325204" y="7896607"/>
                  </a:lnTo>
                  <a:lnTo>
                    <a:pt x="13328489" y="7894457"/>
                  </a:lnTo>
                  <a:lnTo>
                    <a:pt x="13329192" y="7891996"/>
                  </a:lnTo>
                  <a:lnTo>
                    <a:pt x="13329293" y="7891644"/>
                  </a:lnTo>
                  <a:lnTo>
                    <a:pt x="13324992" y="7885075"/>
                  </a:lnTo>
                  <a:close/>
                </a:path>
                <a:path w="16581755" h="11248390">
                  <a:moveTo>
                    <a:pt x="13282121" y="7810758"/>
                  </a:moveTo>
                  <a:lnTo>
                    <a:pt x="13279308" y="7809953"/>
                  </a:lnTo>
                  <a:lnTo>
                    <a:pt x="13277119" y="7811387"/>
                  </a:lnTo>
                  <a:lnTo>
                    <a:pt x="13274595" y="7812678"/>
                  </a:lnTo>
                  <a:lnTo>
                    <a:pt x="13273788" y="7815490"/>
                  </a:lnTo>
                  <a:lnTo>
                    <a:pt x="13276656" y="7819869"/>
                  </a:lnTo>
                  <a:lnTo>
                    <a:pt x="13277229" y="7821298"/>
                  </a:lnTo>
                  <a:lnTo>
                    <a:pt x="13280234" y="7822580"/>
                  </a:lnTo>
                  <a:lnTo>
                    <a:pt x="13281855" y="7822482"/>
                  </a:lnTo>
                  <a:lnTo>
                    <a:pt x="13285138" y="7820331"/>
                  </a:lnTo>
                  <a:lnTo>
                    <a:pt x="13285944" y="7817519"/>
                  </a:lnTo>
                  <a:lnTo>
                    <a:pt x="13284511" y="7815330"/>
                  </a:lnTo>
                  <a:lnTo>
                    <a:pt x="13283411" y="7813282"/>
                  </a:lnTo>
                  <a:lnTo>
                    <a:pt x="13282121" y="7810758"/>
                  </a:lnTo>
                  <a:close/>
                </a:path>
                <a:path w="16581755" h="11248390">
                  <a:moveTo>
                    <a:pt x="13240059" y="7736392"/>
                  </a:moveTo>
                  <a:lnTo>
                    <a:pt x="13237244" y="7735586"/>
                  </a:lnTo>
                  <a:lnTo>
                    <a:pt x="13235055" y="7737020"/>
                  </a:lnTo>
                  <a:lnTo>
                    <a:pt x="13232531" y="7738312"/>
                  </a:lnTo>
                  <a:lnTo>
                    <a:pt x="13231726" y="7741124"/>
                  </a:lnTo>
                  <a:lnTo>
                    <a:pt x="13233160" y="7743314"/>
                  </a:lnTo>
                  <a:lnTo>
                    <a:pt x="13234259" y="7745360"/>
                  </a:lnTo>
                  <a:lnTo>
                    <a:pt x="13234833" y="7746789"/>
                  </a:lnTo>
                  <a:lnTo>
                    <a:pt x="13237838" y="7748071"/>
                  </a:lnTo>
                  <a:lnTo>
                    <a:pt x="13239458" y="7747972"/>
                  </a:lnTo>
                  <a:lnTo>
                    <a:pt x="13240552" y="7747257"/>
                  </a:lnTo>
                  <a:lnTo>
                    <a:pt x="13243076" y="7745965"/>
                  </a:lnTo>
                  <a:lnTo>
                    <a:pt x="13243881" y="7743153"/>
                  </a:lnTo>
                  <a:lnTo>
                    <a:pt x="13242449" y="7740963"/>
                  </a:lnTo>
                  <a:lnTo>
                    <a:pt x="13241349" y="7738916"/>
                  </a:lnTo>
                  <a:lnTo>
                    <a:pt x="13240059" y="7736392"/>
                  </a:lnTo>
                  <a:close/>
                </a:path>
                <a:path w="16581755" h="11248390">
                  <a:moveTo>
                    <a:pt x="13198139" y="7661693"/>
                  </a:moveTo>
                  <a:lnTo>
                    <a:pt x="13195324" y="7660886"/>
                  </a:lnTo>
                  <a:lnTo>
                    <a:pt x="13193278" y="7661986"/>
                  </a:lnTo>
                  <a:lnTo>
                    <a:pt x="13191088" y="7663420"/>
                  </a:lnTo>
                  <a:lnTo>
                    <a:pt x="13190282" y="7666233"/>
                  </a:lnTo>
                  <a:lnTo>
                    <a:pt x="13192482" y="7670328"/>
                  </a:lnTo>
                  <a:lnTo>
                    <a:pt x="13192722" y="7671613"/>
                  </a:lnTo>
                  <a:lnTo>
                    <a:pt x="13196061" y="7673037"/>
                  </a:lnTo>
                  <a:lnTo>
                    <a:pt x="13197680" y="7672939"/>
                  </a:lnTo>
                  <a:lnTo>
                    <a:pt x="13200965" y="7670790"/>
                  </a:lnTo>
                  <a:lnTo>
                    <a:pt x="13201770" y="7667977"/>
                  </a:lnTo>
                  <a:lnTo>
                    <a:pt x="13199572" y="7663882"/>
                  </a:lnTo>
                  <a:lnTo>
                    <a:pt x="13198139" y="7661693"/>
                  </a:lnTo>
                  <a:close/>
                </a:path>
                <a:path w="16581755" h="11248390">
                  <a:moveTo>
                    <a:pt x="13157789" y="7586084"/>
                  </a:moveTo>
                  <a:lnTo>
                    <a:pt x="13154976" y="7585279"/>
                  </a:lnTo>
                  <a:lnTo>
                    <a:pt x="13152929" y="7586379"/>
                  </a:lnTo>
                  <a:lnTo>
                    <a:pt x="13150739" y="7587811"/>
                  </a:lnTo>
                  <a:lnTo>
                    <a:pt x="13149934" y="7590625"/>
                  </a:lnTo>
                  <a:lnTo>
                    <a:pt x="13152132" y="7594720"/>
                  </a:lnTo>
                  <a:lnTo>
                    <a:pt x="13152373" y="7596006"/>
                  </a:lnTo>
                  <a:lnTo>
                    <a:pt x="13155710" y="7597430"/>
                  </a:lnTo>
                  <a:lnTo>
                    <a:pt x="13157331" y="7597332"/>
                  </a:lnTo>
                  <a:lnTo>
                    <a:pt x="13160616" y="7595182"/>
                  </a:lnTo>
                  <a:lnTo>
                    <a:pt x="13161422" y="7592368"/>
                  </a:lnTo>
                  <a:lnTo>
                    <a:pt x="13159222" y="7588274"/>
                  </a:lnTo>
                  <a:lnTo>
                    <a:pt x="13157789" y="7586084"/>
                  </a:lnTo>
                  <a:close/>
                </a:path>
                <a:path w="16581755" h="11248390">
                  <a:moveTo>
                    <a:pt x="13118059" y="7509952"/>
                  </a:moveTo>
                  <a:lnTo>
                    <a:pt x="13115245" y="7509146"/>
                  </a:lnTo>
                  <a:lnTo>
                    <a:pt x="13113199" y="7510246"/>
                  </a:lnTo>
                  <a:lnTo>
                    <a:pt x="13111009" y="7511680"/>
                  </a:lnTo>
                  <a:lnTo>
                    <a:pt x="13110203" y="7514492"/>
                  </a:lnTo>
                  <a:lnTo>
                    <a:pt x="13112403" y="7518586"/>
                  </a:lnTo>
                  <a:lnTo>
                    <a:pt x="13112643" y="7519873"/>
                  </a:lnTo>
                  <a:lnTo>
                    <a:pt x="13115981" y="7521296"/>
                  </a:lnTo>
                  <a:lnTo>
                    <a:pt x="13117601" y="7521198"/>
                  </a:lnTo>
                  <a:lnTo>
                    <a:pt x="13120885" y="7519049"/>
                  </a:lnTo>
                  <a:lnTo>
                    <a:pt x="13121690" y="7516236"/>
                  </a:lnTo>
                  <a:lnTo>
                    <a:pt x="13119492" y="7512141"/>
                  </a:lnTo>
                  <a:lnTo>
                    <a:pt x="13118059" y="7509952"/>
                  </a:lnTo>
                  <a:close/>
                </a:path>
                <a:path w="16581755" h="11248390">
                  <a:moveTo>
                    <a:pt x="13079614" y="7433578"/>
                  </a:moveTo>
                  <a:lnTo>
                    <a:pt x="13077135" y="7432914"/>
                  </a:lnTo>
                  <a:lnTo>
                    <a:pt x="13074755" y="7433871"/>
                  </a:lnTo>
                  <a:lnTo>
                    <a:pt x="13072231" y="7435163"/>
                  </a:lnTo>
                  <a:lnTo>
                    <a:pt x="13071568" y="7437642"/>
                  </a:lnTo>
                  <a:lnTo>
                    <a:pt x="13072525" y="7440024"/>
                  </a:lnTo>
                  <a:lnTo>
                    <a:pt x="13073624" y="7442070"/>
                  </a:lnTo>
                  <a:lnTo>
                    <a:pt x="13073864" y="7443357"/>
                  </a:lnTo>
                  <a:lnTo>
                    <a:pt x="13077203" y="7444781"/>
                  </a:lnTo>
                  <a:lnTo>
                    <a:pt x="13078681" y="7445017"/>
                  </a:lnTo>
                  <a:lnTo>
                    <a:pt x="13079776" y="7444301"/>
                  </a:lnTo>
                  <a:lnTo>
                    <a:pt x="13082299" y="7443009"/>
                  </a:lnTo>
                  <a:lnTo>
                    <a:pt x="13082962" y="7440530"/>
                  </a:lnTo>
                  <a:lnTo>
                    <a:pt x="13082005" y="7438148"/>
                  </a:lnTo>
                  <a:lnTo>
                    <a:pt x="13080906" y="7436101"/>
                  </a:lnTo>
                  <a:lnTo>
                    <a:pt x="13079614" y="7433578"/>
                  </a:lnTo>
                  <a:close/>
                </a:path>
                <a:path w="16581755" h="11248390">
                  <a:moveTo>
                    <a:pt x="13041931" y="7356345"/>
                  </a:moveTo>
                  <a:lnTo>
                    <a:pt x="13039118" y="7355540"/>
                  </a:lnTo>
                  <a:lnTo>
                    <a:pt x="13034356" y="7357455"/>
                  </a:lnTo>
                  <a:lnTo>
                    <a:pt x="13033552" y="7360266"/>
                  </a:lnTo>
                  <a:lnTo>
                    <a:pt x="13035848" y="7365982"/>
                  </a:lnTo>
                  <a:lnTo>
                    <a:pt x="13037708" y="7367170"/>
                  </a:lnTo>
                  <a:lnTo>
                    <a:pt x="13039043" y="7367739"/>
                  </a:lnTo>
                  <a:lnTo>
                    <a:pt x="13040522" y="7367975"/>
                  </a:lnTo>
                  <a:lnTo>
                    <a:pt x="13041617" y="7367258"/>
                  </a:lnTo>
                  <a:lnTo>
                    <a:pt x="13043997" y="7366301"/>
                  </a:lnTo>
                  <a:lnTo>
                    <a:pt x="13044803" y="7363489"/>
                  </a:lnTo>
                  <a:lnTo>
                    <a:pt x="13041931" y="7356345"/>
                  </a:lnTo>
                  <a:close/>
                </a:path>
                <a:path w="16581755" h="11248390">
                  <a:moveTo>
                    <a:pt x="13005059" y="7279063"/>
                  </a:moveTo>
                  <a:lnTo>
                    <a:pt x="13002247" y="7278257"/>
                  </a:lnTo>
                  <a:lnTo>
                    <a:pt x="12997483" y="7280172"/>
                  </a:lnTo>
                  <a:lnTo>
                    <a:pt x="12996678" y="7282985"/>
                  </a:lnTo>
                  <a:lnTo>
                    <a:pt x="12998974" y="7288701"/>
                  </a:lnTo>
                  <a:lnTo>
                    <a:pt x="13000836" y="7289888"/>
                  </a:lnTo>
                  <a:lnTo>
                    <a:pt x="13002171" y="7290458"/>
                  </a:lnTo>
                  <a:lnTo>
                    <a:pt x="13003643" y="7290692"/>
                  </a:lnTo>
                  <a:lnTo>
                    <a:pt x="13004743" y="7289976"/>
                  </a:lnTo>
                  <a:lnTo>
                    <a:pt x="13007124" y="7289020"/>
                  </a:lnTo>
                  <a:lnTo>
                    <a:pt x="13007930" y="7286207"/>
                  </a:lnTo>
                  <a:lnTo>
                    <a:pt x="13005059" y="7279063"/>
                  </a:lnTo>
                  <a:close/>
                </a:path>
                <a:path w="16581755" h="11248390">
                  <a:moveTo>
                    <a:pt x="12969138" y="7201399"/>
                  </a:moveTo>
                  <a:lnTo>
                    <a:pt x="12966325" y="7200594"/>
                  </a:lnTo>
                  <a:lnTo>
                    <a:pt x="12963944" y="7201551"/>
                  </a:lnTo>
                  <a:lnTo>
                    <a:pt x="12961228" y="7202366"/>
                  </a:lnTo>
                  <a:lnTo>
                    <a:pt x="12960423" y="7205178"/>
                  </a:lnTo>
                  <a:lnTo>
                    <a:pt x="12962338" y="7209940"/>
                  </a:lnTo>
                  <a:lnTo>
                    <a:pt x="12963054" y="7211035"/>
                  </a:lnTo>
                  <a:lnTo>
                    <a:pt x="12964915" y="7212223"/>
                  </a:lnTo>
                  <a:lnTo>
                    <a:pt x="12964773" y="7212557"/>
                  </a:lnTo>
                  <a:lnTo>
                    <a:pt x="12965774" y="7212984"/>
                  </a:lnTo>
                  <a:lnTo>
                    <a:pt x="12967251" y="7213220"/>
                  </a:lnTo>
                  <a:lnTo>
                    <a:pt x="12968346" y="7212503"/>
                  </a:lnTo>
                  <a:lnTo>
                    <a:pt x="12970727" y="7211547"/>
                  </a:lnTo>
                  <a:lnTo>
                    <a:pt x="12971867" y="7208876"/>
                  </a:lnTo>
                  <a:lnTo>
                    <a:pt x="12969953" y="7204114"/>
                  </a:lnTo>
                  <a:lnTo>
                    <a:pt x="12969138" y="7201399"/>
                  </a:lnTo>
                  <a:close/>
                </a:path>
                <a:path w="16581755" h="11248390">
                  <a:moveTo>
                    <a:pt x="12933837" y="7123210"/>
                  </a:moveTo>
                  <a:lnTo>
                    <a:pt x="12931164" y="7122070"/>
                  </a:lnTo>
                  <a:lnTo>
                    <a:pt x="12926403" y="7123984"/>
                  </a:lnTo>
                  <a:lnTo>
                    <a:pt x="12925264" y="7126654"/>
                  </a:lnTo>
                  <a:lnTo>
                    <a:pt x="12927178" y="7131417"/>
                  </a:lnTo>
                  <a:lnTo>
                    <a:pt x="12927895" y="7132512"/>
                  </a:lnTo>
                  <a:lnTo>
                    <a:pt x="12929755" y="7133700"/>
                  </a:lnTo>
                  <a:lnTo>
                    <a:pt x="12929613" y="7134034"/>
                  </a:lnTo>
                  <a:lnTo>
                    <a:pt x="12930614" y="7134461"/>
                  </a:lnTo>
                  <a:lnTo>
                    <a:pt x="12932092" y="7134697"/>
                  </a:lnTo>
                  <a:lnTo>
                    <a:pt x="12933187" y="7133980"/>
                  </a:lnTo>
                  <a:lnTo>
                    <a:pt x="12935568" y="7133023"/>
                  </a:lnTo>
                  <a:lnTo>
                    <a:pt x="12936707" y="7130351"/>
                  </a:lnTo>
                  <a:lnTo>
                    <a:pt x="12933837" y="7123210"/>
                  </a:lnTo>
                  <a:close/>
                </a:path>
                <a:path w="16581755" h="11248390">
                  <a:moveTo>
                    <a:pt x="12899487" y="7044637"/>
                  </a:moveTo>
                  <a:lnTo>
                    <a:pt x="12896815" y="7043497"/>
                  </a:lnTo>
                  <a:lnTo>
                    <a:pt x="12892053" y="7045411"/>
                  </a:lnTo>
                  <a:lnTo>
                    <a:pt x="12890914" y="7048082"/>
                  </a:lnTo>
                  <a:lnTo>
                    <a:pt x="12892829" y="7052845"/>
                  </a:lnTo>
                  <a:lnTo>
                    <a:pt x="12893545" y="7053940"/>
                  </a:lnTo>
                  <a:lnTo>
                    <a:pt x="12895405" y="7055128"/>
                  </a:lnTo>
                  <a:lnTo>
                    <a:pt x="12895263" y="7055461"/>
                  </a:lnTo>
                  <a:lnTo>
                    <a:pt x="12896265" y="7055888"/>
                  </a:lnTo>
                  <a:lnTo>
                    <a:pt x="12897742" y="7056125"/>
                  </a:lnTo>
                  <a:lnTo>
                    <a:pt x="12898838" y="7055408"/>
                  </a:lnTo>
                  <a:lnTo>
                    <a:pt x="12901218" y="7054451"/>
                  </a:lnTo>
                  <a:lnTo>
                    <a:pt x="12902357" y="7051779"/>
                  </a:lnTo>
                  <a:lnTo>
                    <a:pt x="12899487" y="7044637"/>
                  </a:lnTo>
                  <a:close/>
                </a:path>
                <a:path w="16581755" h="11248390">
                  <a:moveTo>
                    <a:pt x="12866708" y="6965155"/>
                  </a:moveTo>
                  <a:lnTo>
                    <a:pt x="12864037" y="6964015"/>
                  </a:lnTo>
                  <a:lnTo>
                    <a:pt x="12859275" y="6965930"/>
                  </a:lnTo>
                  <a:lnTo>
                    <a:pt x="12859093" y="6970983"/>
                  </a:lnTo>
                  <a:lnTo>
                    <a:pt x="12860624" y="6974792"/>
                  </a:lnTo>
                  <a:lnTo>
                    <a:pt x="12862485" y="6975979"/>
                  </a:lnTo>
                  <a:lnTo>
                    <a:pt x="12863487" y="6976407"/>
                  </a:lnTo>
                  <a:lnTo>
                    <a:pt x="12864965" y="6976644"/>
                  </a:lnTo>
                  <a:lnTo>
                    <a:pt x="12866058" y="6975926"/>
                  </a:lnTo>
                  <a:lnTo>
                    <a:pt x="12868440" y="6974970"/>
                  </a:lnTo>
                  <a:lnTo>
                    <a:pt x="12868622" y="6969917"/>
                  </a:lnTo>
                  <a:lnTo>
                    <a:pt x="12866708" y="6965155"/>
                  </a:lnTo>
                  <a:close/>
                </a:path>
                <a:path w="16581755" h="11248390">
                  <a:moveTo>
                    <a:pt x="12834262" y="6885816"/>
                  </a:moveTo>
                  <a:lnTo>
                    <a:pt x="12831593" y="6884677"/>
                  </a:lnTo>
                  <a:lnTo>
                    <a:pt x="12826830" y="6886593"/>
                  </a:lnTo>
                  <a:lnTo>
                    <a:pt x="12826648" y="6891644"/>
                  </a:lnTo>
                  <a:lnTo>
                    <a:pt x="12828180" y="6895453"/>
                  </a:lnTo>
                  <a:lnTo>
                    <a:pt x="12830041" y="6896642"/>
                  </a:lnTo>
                  <a:lnTo>
                    <a:pt x="12831043" y="6897069"/>
                  </a:lnTo>
                  <a:lnTo>
                    <a:pt x="12832663" y="6896971"/>
                  </a:lnTo>
                  <a:lnTo>
                    <a:pt x="12835996" y="6895631"/>
                  </a:lnTo>
                  <a:lnTo>
                    <a:pt x="12836177" y="6890580"/>
                  </a:lnTo>
                  <a:lnTo>
                    <a:pt x="12834262" y="6885816"/>
                  </a:lnTo>
                  <a:close/>
                </a:path>
                <a:path w="16581755" h="11248390">
                  <a:moveTo>
                    <a:pt x="12802772" y="6806096"/>
                  </a:moveTo>
                  <a:lnTo>
                    <a:pt x="12800101" y="6804957"/>
                  </a:lnTo>
                  <a:lnTo>
                    <a:pt x="12795338" y="6806870"/>
                  </a:lnTo>
                  <a:lnTo>
                    <a:pt x="12795156" y="6811923"/>
                  </a:lnTo>
                  <a:lnTo>
                    <a:pt x="12796114" y="6814303"/>
                  </a:lnTo>
                  <a:lnTo>
                    <a:pt x="12796354" y="6815590"/>
                  </a:lnTo>
                  <a:lnTo>
                    <a:pt x="12798549" y="6816921"/>
                  </a:lnTo>
                  <a:lnTo>
                    <a:pt x="12799549" y="6817348"/>
                  </a:lnTo>
                  <a:lnTo>
                    <a:pt x="12801170" y="6817249"/>
                  </a:lnTo>
                  <a:lnTo>
                    <a:pt x="12804504" y="6815910"/>
                  </a:lnTo>
                  <a:lnTo>
                    <a:pt x="12804686" y="6810858"/>
                  </a:lnTo>
                  <a:lnTo>
                    <a:pt x="12802772" y="6806096"/>
                  </a:lnTo>
                  <a:close/>
                </a:path>
                <a:path w="16581755" h="11248390">
                  <a:moveTo>
                    <a:pt x="12772374" y="6725658"/>
                  </a:moveTo>
                  <a:lnTo>
                    <a:pt x="12769704" y="6724519"/>
                  </a:lnTo>
                  <a:lnTo>
                    <a:pt x="12764941" y="6726434"/>
                  </a:lnTo>
                  <a:lnTo>
                    <a:pt x="12763802" y="6729104"/>
                  </a:lnTo>
                  <a:lnTo>
                    <a:pt x="12765716" y="6733865"/>
                  </a:lnTo>
                  <a:lnTo>
                    <a:pt x="12765956" y="6735152"/>
                  </a:lnTo>
                  <a:lnTo>
                    <a:pt x="12768151" y="6736483"/>
                  </a:lnTo>
                  <a:lnTo>
                    <a:pt x="12768293" y="6736149"/>
                  </a:lnTo>
                  <a:lnTo>
                    <a:pt x="12769295" y="6736576"/>
                  </a:lnTo>
                  <a:lnTo>
                    <a:pt x="12770772" y="6736811"/>
                  </a:lnTo>
                  <a:lnTo>
                    <a:pt x="12774106" y="6735471"/>
                  </a:lnTo>
                  <a:lnTo>
                    <a:pt x="12775245" y="6732801"/>
                  </a:lnTo>
                  <a:lnTo>
                    <a:pt x="12772374" y="6725658"/>
                  </a:lnTo>
                  <a:close/>
                </a:path>
                <a:path w="16581755" h="11248390">
                  <a:moveTo>
                    <a:pt x="12742310" y="6645362"/>
                  </a:moveTo>
                  <a:lnTo>
                    <a:pt x="12739640" y="6644223"/>
                  </a:lnTo>
                  <a:lnTo>
                    <a:pt x="12734878" y="6646137"/>
                  </a:lnTo>
                  <a:lnTo>
                    <a:pt x="12733739" y="6648808"/>
                  </a:lnTo>
                  <a:lnTo>
                    <a:pt x="12735653" y="6653570"/>
                  </a:lnTo>
                  <a:lnTo>
                    <a:pt x="12735893" y="6654857"/>
                  </a:lnTo>
                  <a:lnTo>
                    <a:pt x="12738087" y="6656187"/>
                  </a:lnTo>
                  <a:lnTo>
                    <a:pt x="12738229" y="6655853"/>
                  </a:lnTo>
                  <a:lnTo>
                    <a:pt x="12739231" y="6656280"/>
                  </a:lnTo>
                  <a:lnTo>
                    <a:pt x="12740709" y="6656516"/>
                  </a:lnTo>
                  <a:lnTo>
                    <a:pt x="12741662" y="6656133"/>
                  </a:lnTo>
                  <a:lnTo>
                    <a:pt x="12743709" y="6655033"/>
                  </a:lnTo>
                  <a:lnTo>
                    <a:pt x="12745182" y="6652506"/>
                  </a:lnTo>
                  <a:lnTo>
                    <a:pt x="12742310" y="6645362"/>
                  </a:lnTo>
                  <a:close/>
                </a:path>
                <a:path w="16581755" h="11248390">
                  <a:moveTo>
                    <a:pt x="12710528" y="6563545"/>
                  </a:moveTo>
                  <a:lnTo>
                    <a:pt x="12708147" y="6564502"/>
                  </a:lnTo>
                  <a:lnTo>
                    <a:pt x="12706099" y="6565602"/>
                  </a:lnTo>
                  <a:lnTo>
                    <a:pt x="12704627" y="6568130"/>
                  </a:lnTo>
                  <a:lnTo>
                    <a:pt x="12706541" y="6572891"/>
                  </a:lnTo>
                  <a:lnTo>
                    <a:pt x="12706782" y="6574178"/>
                  </a:lnTo>
                  <a:lnTo>
                    <a:pt x="12708977" y="6575509"/>
                  </a:lnTo>
                  <a:lnTo>
                    <a:pt x="12709119" y="6575175"/>
                  </a:lnTo>
                  <a:lnTo>
                    <a:pt x="12710455" y="6575745"/>
                  </a:lnTo>
                  <a:lnTo>
                    <a:pt x="12711598" y="6575837"/>
                  </a:lnTo>
                  <a:lnTo>
                    <a:pt x="12712550" y="6575455"/>
                  </a:lnTo>
                  <a:lnTo>
                    <a:pt x="12714598" y="6574355"/>
                  </a:lnTo>
                  <a:lnTo>
                    <a:pt x="12716071" y="6571827"/>
                  </a:lnTo>
                  <a:lnTo>
                    <a:pt x="12714157" y="6567066"/>
                  </a:lnTo>
                  <a:lnTo>
                    <a:pt x="12713057" y="6565018"/>
                  </a:lnTo>
                  <a:lnTo>
                    <a:pt x="12710528" y="6563545"/>
                  </a:lnTo>
                  <a:close/>
                </a:path>
                <a:path w="16581755" h="11248390">
                  <a:moveTo>
                    <a:pt x="12682370" y="6482483"/>
                  </a:moveTo>
                  <a:lnTo>
                    <a:pt x="12679989" y="6483441"/>
                  </a:lnTo>
                  <a:lnTo>
                    <a:pt x="12677941" y="6484541"/>
                  </a:lnTo>
                  <a:lnTo>
                    <a:pt x="12676469" y="6487068"/>
                  </a:lnTo>
                  <a:lnTo>
                    <a:pt x="12678384" y="6491830"/>
                  </a:lnTo>
                  <a:lnTo>
                    <a:pt x="12678624" y="6493117"/>
                  </a:lnTo>
                  <a:lnTo>
                    <a:pt x="12680818" y="6494447"/>
                  </a:lnTo>
                  <a:lnTo>
                    <a:pt x="12681294" y="6494256"/>
                  </a:lnTo>
                  <a:lnTo>
                    <a:pt x="12682296" y="6494683"/>
                  </a:lnTo>
                  <a:lnTo>
                    <a:pt x="12683440" y="6494776"/>
                  </a:lnTo>
                  <a:lnTo>
                    <a:pt x="12684393" y="6494393"/>
                  </a:lnTo>
                  <a:lnTo>
                    <a:pt x="12686439" y="6493294"/>
                  </a:lnTo>
                  <a:lnTo>
                    <a:pt x="12687912" y="6490767"/>
                  </a:lnTo>
                  <a:lnTo>
                    <a:pt x="12685998" y="6486004"/>
                  </a:lnTo>
                  <a:lnTo>
                    <a:pt x="12684900" y="6483957"/>
                  </a:lnTo>
                  <a:lnTo>
                    <a:pt x="12682370" y="6482483"/>
                  </a:lnTo>
                  <a:close/>
                </a:path>
                <a:path w="16581755" h="11248390">
                  <a:moveTo>
                    <a:pt x="12655022" y="6401373"/>
                  </a:moveTo>
                  <a:lnTo>
                    <a:pt x="12650260" y="6403288"/>
                  </a:lnTo>
                  <a:lnTo>
                    <a:pt x="12649154" y="6405184"/>
                  </a:lnTo>
                  <a:lnTo>
                    <a:pt x="12648786" y="6405815"/>
                  </a:lnTo>
                  <a:lnTo>
                    <a:pt x="12650701" y="6410578"/>
                  </a:lnTo>
                  <a:lnTo>
                    <a:pt x="12650940" y="6411864"/>
                  </a:lnTo>
                  <a:lnTo>
                    <a:pt x="12653136" y="6413194"/>
                  </a:lnTo>
                  <a:lnTo>
                    <a:pt x="12654471" y="6413764"/>
                  </a:lnTo>
                  <a:lnTo>
                    <a:pt x="12655611" y="6413857"/>
                  </a:lnTo>
                  <a:lnTo>
                    <a:pt x="12658949" y="6412518"/>
                  </a:lnTo>
                  <a:lnTo>
                    <a:pt x="12660053" y="6410621"/>
                  </a:lnTo>
                  <a:lnTo>
                    <a:pt x="12660421" y="6409990"/>
                  </a:lnTo>
                  <a:lnTo>
                    <a:pt x="12657550" y="6402846"/>
                  </a:lnTo>
                  <a:lnTo>
                    <a:pt x="12655022" y="6401373"/>
                  </a:lnTo>
                  <a:close/>
                </a:path>
                <a:path w="16581755" h="11248390">
                  <a:moveTo>
                    <a:pt x="12628148" y="6320071"/>
                  </a:moveTo>
                  <a:lnTo>
                    <a:pt x="12623387" y="6321985"/>
                  </a:lnTo>
                  <a:lnTo>
                    <a:pt x="12622283" y="6323882"/>
                  </a:lnTo>
                  <a:lnTo>
                    <a:pt x="12621915" y="6324515"/>
                  </a:lnTo>
                  <a:lnTo>
                    <a:pt x="12623829" y="6329276"/>
                  </a:lnTo>
                  <a:lnTo>
                    <a:pt x="12624069" y="6330563"/>
                  </a:lnTo>
                  <a:lnTo>
                    <a:pt x="12626263" y="6331892"/>
                  </a:lnTo>
                  <a:lnTo>
                    <a:pt x="12627599" y="6332462"/>
                  </a:lnTo>
                  <a:lnTo>
                    <a:pt x="12628742" y="6332556"/>
                  </a:lnTo>
                  <a:lnTo>
                    <a:pt x="12632076" y="6331216"/>
                  </a:lnTo>
                  <a:lnTo>
                    <a:pt x="12633180" y="6329320"/>
                  </a:lnTo>
                  <a:lnTo>
                    <a:pt x="12633548" y="6328688"/>
                  </a:lnTo>
                  <a:lnTo>
                    <a:pt x="12630679" y="6321544"/>
                  </a:lnTo>
                  <a:lnTo>
                    <a:pt x="12628148" y="6320071"/>
                  </a:lnTo>
                  <a:close/>
                </a:path>
                <a:path w="16581755" h="11248390">
                  <a:moveTo>
                    <a:pt x="12601086" y="6238294"/>
                  </a:moveTo>
                  <a:lnTo>
                    <a:pt x="12596324" y="6240208"/>
                  </a:lnTo>
                  <a:lnTo>
                    <a:pt x="12595219" y="6242104"/>
                  </a:lnTo>
                  <a:lnTo>
                    <a:pt x="12594851" y="6242736"/>
                  </a:lnTo>
                  <a:lnTo>
                    <a:pt x="12597338" y="6248926"/>
                  </a:lnTo>
                  <a:lnTo>
                    <a:pt x="12599533" y="6250257"/>
                  </a:lnTo>
                  <a:lnTo>
                    <a:pt x="12600535" y="6250684"/>
                  </a:lnTo>
                  <a:lnTo>
                    <a:pt x="12601679" y="6250778"/>
                  </a:lnTo>
                  <a:lnTo>
                    <a:pt x="12605013" y="6249439"/>
                  </a:lnTo>
                  <a:lnTo>
                    <a:pt x="12606117" y="6247542"/>
                  </a:lnTo>
                  <a:lnTo>
                    <a:pt x="12606485" y="6246910"/>
                  </a:lnTo>
                  <a:lnTo>
                    <a:pt x="12603615" y="6239767"/>
                  </a:lnTo>
                  <a:lnTo>
                    <a:pt x="12601086" y="6238294"/>
                  </a:lnTo>
                  <a:close/>
                </a:path>
                <a:path w="16581755" h="11248390">
                  <a:moveTo>
                    <a:pt x="12575023" y="6156944"/>
                  </a:moveTo>
                  <a:lnTo>
                    <a:pt x="12570262" y="6158858"/>
                  </a:lnTo>
                  <a:lnTo>
                    <a:pt x="12569156" y="6160753"/>
                  </a:lnTo>
                  <a:lnTo>
                    <a:pt x="12568788" y="6161385"/>
                  </a:lnTo>
                  <a:lnTo>
                    <a:pt x="12569745" y="6163766"/>
                  </a:lnTo>
                  <a:lnTo>
                    <a:pt x="12570369" y="6166005"/>
                  </a:lnTo>
                  <a:lnTo>
                    <a:pt x="12570943" y="6167434"/>
                  </a:lnTo>
                  <a:lnTo>
                    <a:pt x="12573138" y="6168765"/>
                  </a:lnTo>
                  <a:lnTo>
                    <a:pt x="12574473" y="6169335"/>
                  </a:lnTo>
                  <a:lnTo>
                    <a:pt x="12575616" y="6169428"/>
                  </a:lnTo>
                  <a:lnTo>
                    <a:pt x="12578951" y="6168088"/>
                  </a:lnTo>
                  <a:lnTo>
                    <a:pt x="12580056" y="6166191"/>
                  </a:lnTo>
                  <a:lnTo>
                    <a:pt x="12580424" y="6165559"/>
                  </a:lnTo>
                  <a:lnTo>
                    <a:pt x="12577551" y="6158415"/>
                  </a:lnTo>
                  <a:lnTo>
                    <a:pt x="12575023" y="6156944"/>
                  </a:lnTo>
                  <a:close/>
                </a:path>
                <a:path w="16581755" h="11248390">
                  <a:moveTo>
                    <a:pt x="12549104" y="6075259"/>
                  </a:moveTo>
                  <a:lnTo>
                    <a:pt x="12544341" y="6077172"/>
                  </a:lnTo>
                  <a:lnTo>
                    <a:pt x="12543237" y="6079069"/>
                  </a:lnTo>
                  <a:lnTo>
                    <a:pt x="12542869" y="6079701"/>
                  </a:lnTo>
                  <a:lnTo>
                    <a:pt x="12543826" y="6082083"/>
                  </a:lnTo>
                  <a:lnTo>
                    <a:pt x="12544449" y="6084320"/>
                  </a:lnTo>
                  <a:lnTo>
                    <a:pt x="12545023" y="6085749"/>
                  </a:lnTo>
                  <a:lnTo>
                    <a:pt x="12547217" y="6087080"/>
                  </a:lnTo>
                  <a:lnTo>
                    <a:pt x="12548219" y="6087507"/>
                  </a:lnTo>
                  <a:lnTo>
                    <a:pt x="12549363" y="6087600"/>
                  </a:lnTo>
                  <a:lnTo>
                    <a:pt x="12552697" y="6086260"/>
                  </a:lnTo>
                  <a:lnTo>
                    <a:pt x="12553801" y="6084364"/>
                  </a:lnTo>
                  <a:lnTo>
                    <a:pt x="12554169" y="6083732"/>
                  </a:lnTo>
                  <a:lnTo>
                    <a:pt x="12553213" y="6081351"/>
                  </a:lnTo>
                  <a:lnTo>
                    <a:pt x="12552590" y="6079114"/>
                  </a:lnTo>
                  <a:lnTo>
                    <a:pt x="12551632" y="6076732"/>
                  </a:lnTo>
                  <a:lnTo>
                    <a:pt x="12549104" y="6075259"/>
                  </a:lnTo>
                  <a:close/>
                </a:path>
                <a:path w="16581755" h="11248390">
                  <a:moveTo>
                    <a:pt x="12523327" y="5993240"/>
                  </a:moveTo>
                  <a:lnTo>
                    <a:pt x="12518565" y="5995155"/>
                  </a:lnTo>
                  <a:lnTo>
                    <a:pt x="12517459" y="5997051"/>
                  </a:lnTo>
                  <a:lnTo>
                    <a:pt x="12517092" y="5997682"/>
                  </a:lnTo>
                  <a:lnTo>
                    <a:pt x="12518048" y="6000063"/>
                  </a:lnTo>
                  <a:lnTo>
                    <a:pt x="12518671" y="6002303"/>
                  </a:lnTo>
                  <a:lnTo>
                    <a:pt x="12519388" y="6003398"/>
                  </a:lnTo>
                  <a:lnTo>
                    <a:pt x="12521440" y="6005061"/>
                  </a:lnTo>
                  <a:lnTo>
                    <a:pt x="12522775" y="6005631"/>
                  </a:lnTo>
                  <a:lnTo>
                    <a:pt x="12523920" y="6005724"/>
                  </a:lnTo>
                  <a:lnTo>
                    <a:pt x="12527253" y="6004385"/>
                  </a:lnTo>
                  <a:lnTo>
                    <a:pt x="12528358" y="6002488"/>
                  </a:lnTo>
                  <a:lnTo>
                    <a:pt x="12528725" y="6001857"/>
                  </a:lnTo>
                  <a:lnTo>
                    <a:pt x="12525855" y="5994713"/>
                  </a:lnTo>
                  <a:lnTo>
                    <a:pt x="12523327" y="5993240"/>
                  </a:lnTo>
                  <a:close/>
                </a:path>
                <a:path w="16581755" h="11248390">
                  <a:moveTo>
                    <a:pt x="12497407" y="5911556"/>
                  </a:moveTo>
                  <a:lnTo>
                    <a:pt x="12492645" y="5913470"/>
                  </a:lnTo>
                  <a:lnTo>
                    <a:pt x="12491539" y="5915366"/>
                  </a:lnTo>
                  <a:lnTo>
                    <a:pt x="12491170" y="5915998"/>
                  </a:lnTo>
                  <a:lnTo>
                    <a:pt x="12492128" y="5918378"/>
                  </a:lnTo>
                  <a:lnTo>
                    <a:pt x="12492752" y="5920618"/>
                  </a:lnTo>
                  <a:lnTo>
                    <a:pt x="12493326" y="5922047"/>
                  </a:lnTo>
                  <a:lnTo>
                    <a:pt x="12495521" y="5923378"/>
                  </a:lnTo>
                  <a:lnTo>
                    <a:pt x="12496521" y="5923804"/>
                  </a:lnTo>
                  <a:lnTo>
                    <a:pt x="12497666" y="5923898"/>
                  </a:lnTo>
                  <a:lnTo>
                    <a:pt x="12500999" y="5922559"/>
                  </a:lnTo>
                  <a:lnTo>
                    <a:pt x="12502104" y="5920662"/>
                  </a:lnTo>
                  <a:lnTo>
                    <a:pt x="12502473" y="5920030"/>
                  </a:lnTo>
                  <a:lnTo>
                    <a:pt x="12501515" y="5917648"/>
                  </a:lnTo>
                  <a:lnTo>
                    <a:pt x="12500892" y="5915409"/>
                  </a:lnTo>
                  <a:lnTo>
                    <a:pt x="12499935" y="5913027"/>
                  </a:lnTo>
                  <a:lnTo>
                    <a:pt x="12497407" y="5911556"/>
                  </a:lnTo>
                  <a:close/>
                </a:path>
                <a:path w="16581755" h="11248390">
                  <a:moveTo>
                    <a:pt x="12471152" y="5829728"/>
                  </a:moveTo>
                  <a:lnTo>
                    <a:pt x="12466390" y="5831642"/>
                  </a:lnTo>
                  <a:lnTo>
                    <a:pt x="12465286" y="5833539"/>
                  </a:lnTo>
                  <a:lnTo>
                    <a:pt x="12464918" y="5834171"/>
                  </a:lnTo>
                  <a:lnTo>
                    <a:pt x="12467406" y="5840363"/>
                  </a:lnTo>
                  <a:lnTo>
                    <a:pt x="12469600" y="5841692"/>
                  </a:lnTo>
                  <a:lnTo>
                    <a:pt x="12470268" y="5841977"/>
                  </a:lnTo>
                  <a:lnTo>
                    <a:pt x="12471408" y="5842070"/>
                  </a:lnTo>
                  <a:lnTo>
                    <a:pt x="12474746" y="5840731"/>
                  </a:lnTo>
                  <a:lnTo>
                    <a:pt x="12475850" y="5838834"/>
                  </a:lnTo>
                  <a:lnTo>
                    <a:pt x="12476218" y="5838202"/>
                  </a:lnTo>
                  <a:lnTo>
                    <a:pt x="12475261" y="5835822"/>
                  </a:lnTo>
                  <a:lnTo>
                    <a:pt x="12474638" y="5833583"/>
                  </a:lnTo>
                  <a:lnTo>
                    <a:pt x="12473682" y="5831202"/>
                  </a:lnTo>
                  <a:lnTo>
                    <a:pt x="12471152" y="5829728"/>
                  </a:lnTo>
                  <a:close/>
                </a:path>
                <a:path w="16581755" h="11248390">
                  <a:moveTo>
                    <a:pt x="12445233" y="5748044"/>
                  </a:moveTo>
                  <a:lnTo>
                    <a:pt x="12440471" y="5749958"/>
                  </a:lnTo>
                  <a:lnTo>
                    <a:pt x="12439366" y="5751854"/>
                  </a:lnTo>
                  <a:lnTo>
                    <a:pt x="12438997" y="5752487"/>
                  </a:lnTo>
                  <a:lnTo>
                    <a:pt x="12440912" y="5757249"/>
                  </a:lnTo>
                  <a:lnTo>
                    <a:pt x="12441151" y="5758535"/>
                  </a:lnTo>
                  <a:lnTo>
                    <a:pt x="12443347" y="5759866"/>
                  </a:lnTo>
                  <a:lnTo>
                    <a:pt x="12444349" y="5760294"/>
                  </a:lnTo>
                  <a:lnTo>
                    <a:pt x="12445492" y="5760386"/>
                  </a:lnTo>
                  <a:lnTo>
                    <a:pt x="12448826" y="5759046"/>
                  </a:lnTo>
                  <a:lnTo>
                    <a:pt x="12449931" y="5757151"/>
                  </a:lnTo>
                  <a:lnTo>
                    <a:pt x="12450300" y="5756517"/>
                  </a:lnTo>
                  <a:lnTo>
                    <a:pt x="12449342" y="5754137"/>
                  </a:lnTo>
                  <a:lnTo>
                    <a:pt x="12448718" y="5751898"/>
                  </a:lnTo>
                  <a:lnTo>
                    <a:pt x="12447761" y="5749516"/>
                  </a:lnTo>
                  <a:lnTo>
                    <a:pt x="12445233" y="5748044"/>
                  </a:lnTo>
                  <a:close/>
                </a:path>
                <a:path w="16581755" h="11248390">
                  <a:moveTo>
                    <a:pt x="12418361" y="5666742"/>
                  </a:moveTo>
                  <a:lnTo>
                    <a:pt x="12413599" y="5668656"/>
                  </a:lnTo>
                  <a:lnTo>
                    <a:pt x="12412494" y="5670553"/>
                  </a:lnTo>
                  <a:lnTo>
                    <a:pt x="12412126" y="5671185"/>
                  </a:lnTo>
                  <a:lnTo>
                    <a:pt x="12414040" y="5675947"/>
                  </a:lnTo>
                  <a:lnTo>
                    <a:pt x="12414280" y="5677233"/>
                  </a:lnTo>
                  <a:lnTo>
                    <a:pt x="12416474" y="5678564"/>
                  </a:lnTo>
                  <a:lnTo>
                    <a:pt x="12417810" y="5679133"/>
                  </a:lnTo>
                  <a:lnTo>
                    <a:pt x="12418954" y="5679227"/>
                  </a:lnTo>
                  <a:lnTo>
                    <a:pt x="12422288" y="5677886"/>
                  </a:lnTo>
                  <a:lnTo>
                    <a:pt x="12423392" y="5675991"/>
                  </a:lnTo>
                  <a:lnTo>
                    <a:pt x="12423760" y="5675358"/>
                  </a:lnTo>
                  <a:lnTo>
                    <a:pt x="12420889" y="5668216"/>
                  </a:lnTo>
                  <a:lnTo>
                    <a:pt x="12418361" y="5666742"/>
                  </a:lnTo>
                  <a:close/>
                </a:path>
                <a:path w="16581755" h="11248390">
                  <a:moveTo>
                    <a:pt x="12390821" y="5585155"/>
                  </a:moveTo>
                  <a:lnTo>
                    <a:pt x="12388439" y="5586113"/>
                  </a:lnTo>
                  <a:lnTo>
                    <a:pt x="12386391" y="5587213"/>
                  </a:lnTo>
                  <a:lnTo>
                    <a:pt x="12384920" y="5589741"/>
                  </a:lnTo>
                  <a:lnTo>
                    <a:pt x="12386834" y="5594502"/>
                  </a:lnTo>
                  <a:lnTo>
                    <a:pt x="12387074" y="5595789"/>
                  </a:lnTo>
                  <a:lnTo>
                    <a:pt x="12389269" y="5597120"/>
                  </a:lnTo>
                  <a:lnTo>
                    <a:pt x="12389744" y="5596928"/>
                  </a:lnTo>
                  <a:lnTo>
                    <a:pt x="12390746" y="5597355"/>
                  </a:lnTo>
                  <a:lnTo>
                    <a:pt x="12391890" y="5597448"/>
                  </a:lnTo>
                  <a:lnTo>
                    <a:pt x="12392843" y="5597065"/>
                  </a:lnTo>
                  <a:lnTo>
                    <a:pt x="12394890" y="5595967"/>
                  </a:lnTo>
                  <a:lnTo>
                    <a:pt x="12396363" y="5593438"/>
                  </a:lnTo>
                  <a:lnTo>
                    <a:pt x="12394448" y="5588676"/>
                  </a:lnTo>
                  <a:lnTo>
                    <a:pt x="12393348" y="5586628"/>
                  </a:lnTo>
                  <a:lnTo>
                    <a:pt x="12390821" y="5585155"/>
                  </a:lnTo>
                  <a:close/>
                </a:path>
                <a:path w="16581755" h="11248390">
                  <a:moveTo>
                    <a:pt x="12362520" y="5504428"/>
                  </a:moveTo>
                  <a:lnTo>
                    <a:pt x="12360139" y="5505386"/>
                  </a:lnTo>
                  <a:lnTo>
                    <a:pt x="12358091" y="5506485"/>
                  </a:lnTo>
                  <a:lnTo>
                    <a:pt x="12356619" y="5509013"/>
                  </a:lnTo>
                  <a:lnTo>
                    <a:pt x="12358533" y="5513774"/>
                  </a:lnTo>
                  <a:lnTo>
                    <a:pt x="12358773" y="5515061"/>
                  </a:lnTo>
                  <a:lnTo>
                    <a:pt x="12360968" y="5516392"/>
                  </a:lnTo>
                  <a:lnTo>
                    <a:pt x="12361110" y="5516058"/>
                  </a:lnTo>
                  <a:lnTo>
                    <a:pt x="12362446" y="5516628"/>
                  </a:lnTo>
                  <a:lnTo>
                    <a:pt x="12363590" y="5516721"/>
                  </a:lnTo>
                  <a:lnTo>
                    <a:pt x="12364543" y="5516338"/>
                  </a:lnTo>
                  <a:lnTo>
                    <a:pt x="12366589" y="5515239"/>
                  </a:lnTo>
                  <a:lnTo>
                    <a:pt x="12368062" y="5512712"/>
                  </a:lnTo>
                  <a:lnTo>
                    <a:pt x="12366147" y="5507948"/>
                  </a:lnTo>
                  <a:lnTo>
                    <a:pt x="12365048" y="5505901"/>
                  </a:lnTo>
                  <a:lnTo>
                    <a:pt x="12362520" y="5504428"/>
                  </a:lnTo>
                  <a:close/>
                </a:path>
                <a:path w="16581755" h="11248390">
                  <a:moveTo>
                    <a:pt x="12335745" y="5424746"/>
                  </a:moveTo>
                  <a:lnTo>
                    <a:pt x="12333075" y="5423607"/>
                  </a:lnTo>
                  <a:lnTo>
                    <a:pt x="12328312" y="5425522"/>
                  </a:lnTo>
                  <a:lnTo>
                    <a:pt x="12327173" y="5428192"/>
                  </a:lnTo>
                  <a:lnTo>
                    <a:pt x="12329088" y="5432955"/>
                  </a:lnTo>
                  <a:lnTo>
                    <a:pt x="12329328" y="5434240"/>
                  </a:lnTo>
                  <a:lnTo>
                    <a:pt x="12331523" y="5435571"/>
                  </a:lnTo>
                  <a:lnTo>
                    <a:pt x="12331665" y="5435237"/>
                  </a:lnTo>
                  <a:lnTo>
                    <a:pt x="12332667" y="5435664"/>
                  </a:lnTo>
                  <a:lnTo>
                    <a:pt x="12334145" y="5435900"/>
                  </a:lnTo>
                  <a:lnTo>
                    <a:pt x="12337478" y="5434561"/>
                  </a:lnTo>
                  <a:lnTo>
                    <a:pt x="12338617" y="5431891"/>
                  </a:lnTo>
                  <a:lnTo>
                    <a:pt x="12335745" y="5424746"/>
                  </a:lnTo>
                  <a:close/>
                </a:path>
                <a:path w="16581755" h="11248390">
                  <a:moveTo>
                    <a:pt x="1054130" y="594627"/>
                  </a:moveTo>
                  <a:lnTo>
                    <a:pt x="1047120" y="591636"/>
                  </a:lnTo>
                  <a:lnTo>
                    <a:pt x="1044262" y="592785"/>
                  </a:lnTo>
                  <a:lnTo>
                    <a:pt x="1042269" y="597459"/>
                  </a:lnTo>
                  <a:lnTo>
                    <a:pt x="1043417" y="600316"/>
                  </a:lnTo>
                  <a:lnTo>
                    <a:pt x="1050427" y="603307"/>
                  </a:lnTo>
                  <a:lnTo>
                    <a:pt x="1053285" y="602158"/>
                  </a:lnTo>
                  <a:lnTo>
                    <a:pt x="1055279" y="597484"/>
                  </a:lnTo>
                  <a:lnTo>
                    <a:pt x="1054130" y="594627"/>
                  </a:lnTo>
                  <a:close/>
                </a:path>
                <a:path w="16581755" h="11248390">
                  <a:moveTo>
                    <a:pt x="1133247" y="628375"/>
                  </a:moveTo>
                  <a:lnTo>
                    <a:pt x="1126237" y="625385"/>
                  </a:lnTo>
                  <a:lnTo>
                    <a:pt x="1123379" y="626534"/>
                  </a:lnTo>
                  <a:lnTo>
                    <a:pt x="1121386" y="631207"/>
                  </a:lnTo>
                  <a:lnTo>
                    <a:pt x="1122534" y="634065"/>
                  </a:lnTo>
                  <a:lnTo>
                    <a:pt x="1129544" y="637055"/>
                  </a:lnTo>
                  <a:lnTo>
                    <a:pt x="1132402" y="635906"/>
                  </a:lnTo>
                  <a:lnTo>
                    <a:pt x="1134396" y="631233"/>
                  </a:lnTo>
                  <a:lnTo>
                    <a:pt x="1133247" y="628375"/>
                  </a:lnTo>
                  <a:close/>
                </a:path>
                <a:path w="16581755" h="11248390">
                  <a:moveTo>
                    <a:pt x="975489" y="560686"/>
                  </a:moveTo>
                  <a:lnTo>
                    <a:pt x="970816" y="558693"/>
                  </a:lnTo>
                  <a:lnTo>
                    <a:pt x="967256" y="567039"/>
                  </a:lnTo>
                  <a:lnTo>
                    <a:pt x="971595" y="568890"/>
                  </a:lnTo>
                  <a:lnTo>
                    <a:pt x="974310" y="568075"/>
                  </a:lnTo>
                  <a:lnTo>
                    <a:pt x="975307" y="565738"/>
                  </a:lnTo>
                  <a:lnTo>
                    <a:pt x="976638" y="563544"/>
                  </a:lnTo>
                  <a:lnTo>
                    <a:pt x="975489" y="560686"/>
                  </a:lnTo>
                  <a:close/>
                </a:path>
                <a:path w="16581755" h="11248390">
                  <a:moveTo>
                    <a:pt x="1212315" y="661314"/>
                  </a:moveTo>
                  <a:lnTo>
                    <a:pt x="1205305" y="658323"/>
                  </a:lnTo>
                  <a:lnTo>
                    <a:pt x="1202781" y="659615"/>
                  </a:lnTo>
                  <a:lnTo>
                    <a:pt x="1201784" y="661951"/>
                  </a:lnTo>
                  <a:lnTo>
                    <a:pt x="1201264" y="664097"/>
                  </a:lnTo>
                  <a:lnTo>
                    <a:pt x="1202078" y="666812"/>
                  </a:lnTo>
                  <a:lnTo>
                    <a:pt x="1209089" y="669802"/>
                  </a:lnTo>
                  <a:lnTo>
                    <a:pt x="1211613" y="668511"/>
                  </a:lnTo>
                  <a:lnTo>
                    <a:pt x="1213606" y="663838"/>
                  </a:lnTo>
                  <a:lnTo>
                    <a:pt x="1212315" y="661314"/>
                  </a:lnTo>
                  <a:close/>
                </a:path>
                <a:path w="16581755" h="11248390">
                  <a:moveTo>
                    <a:pt x="897561" y="525077"/>
                  </a:moveTo>
                  <a:lnTo>
                    <a:pt x="890550" y="522086"/>
                  </a:lnTo>
                  <a:lnTo>
                    <a:pt x="887835" y="522901"/>
                  </a:lnTo>
                  <a:lnTo>
                    <a:pt x="885842" y="527575"/>
                  </a:lnTo>
                  <a:lnTo>
                    <a:pt x="886656" y="530290"/>
                  </a:lnTo>
                  <a:lnTo>
                    <a:pt x="893667" y="533280"/>
                  </a:lnTo>
                  <a:lnTo>
                    <a:pt x="896382" y="532465"/>
                  </a:lnTo>
                  <a:lnTo>
                    <a:pt x="898375" y="527792"/>
                  </a:lnTo>
                  <a:lnTo>
                    <a:pt x="897561" y="525077"/>
                  </a:lnTo>
                  <a:close/>
                </a:path>
                <a:path w="16581755" h="11248390">
                  <a:moveTo>
                    <a:pt x="1291810" y="693251"/>
                  </a:moveTo>
                  <a:lnTo>
                    <a:pt x="1284800" y="690260"/>
                  </a:lnTo>
                  <a:lnTo>
                    <a:pt x="1282276" y="691552"/>
                  </a:lnTo>
                  <a:lnTo>
                    <a:pt x="1281279" y="693889"/>
                  </a:lnTo>
                  <a:lnTo>
                    <a:pt x="1280711" y="696013"/>
                  </a:lnTo>
                  <a:lnTo>
                    <a:pt x="1280617" y="696367"/>
                  </a:lnTo>
                  <a:lnTo>
                    <a:pt x="1281574" y="698749"/>
                  </a:lnTo>
                  <a:lnTo>
                    <a:pt x="1288584" y="701739"/>
                  </a:lnTo>
                  <a:lnTo>
                    <a:pt x="1291108" y="700448"/>
                  </a:lnTo>
                  <a:lnTo>
                    <a:pt x="1293101" y="695774"/>
                  </a:lnTo>
                  <a:lnTo>
                    <a:pt x="1291810" y="693251"/>
                  </a:lnTo>
                  <a:close/>
                </a:path>
                <a:path w="16581755" h="11248390">
                  <a:moveTo>
                    <a:pt x="1372066" y="724329"/>
                  </a:moveTo>
                  <a:lnTo>
                    <a:pt x="1365056" y="721339"/>
                  </a:lnTo>
                  <a:lnTo>
                    <a:pt x="1362532" y="722630"/>
                  </a:lnTo>
                  <a:lnTo>
                    <a:pt x="1361536" y="724966"/>
                  </a:lnTo>
                  <a:lnTo>
                    <a:pt x="1360967" y="727092"/>
                  </a:lnTo>
                  <a:lnTo>
                    <a:pt x="1360873" y="727446"/>
                  </a:lnTo>
                  <a:lnTo>
                    <a:pt x="1361830" y="729826"/>
                  </a:lnTo>
                  <a:lnTo>
                    <a:pt x="1368841" y="732817"/>
                  </a:lnTo>
                  <a:lnTo>
                    <a:pt x="1371363" y="731526"/>
                  </a:lnTo>
                  <a:lnTo>
                    <a:pt x="1373357" y="726853"/>
                  </a:lnTo>
                  <a:lnTo>
                    <a:pt x="1372066" y="724329"/>
                  </a:lnTo>
                  <a:close/>
                </a:path>
                <a:path w="16581755" h="11248390">
                  <a:moveTo>
                    <a:pt x="819917" y="488800"/>
                  </a:moveTo>
                  <a:lnTo>
                    <a:pt x="812906" y="485810"/>
                  </a:lnTo>
                  <a:lnTo>
                    <a:pt x="810191" y="486625"/>
                  </a:lnTo>
                  <a:lnTo>
                    <a:pt x="808340" y="490965"/>
                  </a:lnTo>
                  <a:lnTo>
                    <a:pt x="809013" y="494013"/>
                  </a:lnTo>
                  <a:lnTo>
                    <a:pt x="813686" y="496006"/>
                  </a:lnTo>
                  <a:lnTo>
                    <a:pt x="813544" y="496340"/>
                  </a:lnTo>
                  <a:lnTo>
                    <a:pt x="815880" y="497337"/>
                  </a:lnTo>
                  <a:lnTo>
                    <a:pt x="818595" y="496523"/>
                  </a:lnTo>
                  <a:lnTo>
                    <a:pt x="820589" y="491850"/>
                  </a:lnTo>
                  <a:lnTo>
                    <a:pt x="819917" y="488800"/>
                  </a:lnTo>
                  <a:close/>
                </a:path>
                <a:path w="16581755" h="11248390">
                  <a:moveTo>
                    <a:pt x="1452416" y="754263"/>
                  </a:moveTo>
                  <a:lnTo>
                    <a:pt x="1445406" y="751272"/>
                  </a:lnTo>
                  <a:lnTo>
                    <a:pt x="1442882" y="752564"/>
                  </a:lnTo>
                  <a:lnTo>
                    <a:pt x="1441885" y="754901"/>
                  </a:lnTo>
                  <a:lnTo>
                    <a:pt x="1441317" y="757025"/>
                  </a:lnTo>
                  <a:lnTo>
                    <a:pt x="1441222" y="757379"/>
                  </a:lnTo>
                  <a:lnTo>
                    <a:pt x="1442180" y="759761"/>
                  </a:lnTo>
                  <a:lnTo>
                    <a:pt x="1449190" y="762751"/>
                  </a:lnTo>
                  <a:lnTo>
                    <a:pt x="1451713" y="761460"/>
                  </a:lnTo>
                  <a:lnTo>
                    <a:pt x="1453707" y="756787"/>
                  </a:lnTo>
                  <a:lnTo>
                    <a:pt x="1452416" y="754263"/>
                  </a:lnTo>
                  <a:close/>
                </a:path>
                <a:path w="16581755" h="11248390">
                  <a:moveTo>
                    <a:pt x="743127" y="450520"/>
                  </a:moveTo>
                  <a:lnTo>
                    <a:pt x="736117" y="447529"/>
                  </a:lnTo>
                  <a:lnTo>
                    <a:pt x="733402" y="448344"/>
                  </a:lnTo>
                  <a:lnTo>
                    <a:pt x="731408" y="453019"/>
                  </a:lnTo>
                  <a:lnTo>
                    <a:pt x="732081" y="456067"/>
                  </a:lnTo>
                  <a:lnTo>
                    <a:pt x="739091" y="459057"/>
                  </a:lnTo>
                  <a:lnTo>
                    <a:pt x="741806" y="458243"/>
                  </a:lnTo>
                  <a:lnTo>
                    <a:pt x="743800" y="453569"/>
                  </a:lnTo>
                  <a:lnTo>
                    <a:pt x="743127" y="450520"/>
                  </a:lnTo>
                  <a:close/>
                </a:path>
                <a:path w="16581755" h="11248390">
                  <a:moveTo>
                    <a:pt x="1533050" y="783530"/>
                  </a:moveTo>
                  <a:lnTo>
                    <a:pt x="1526040" y="780539"/>
                  </a:lnTo>
                  <a:lnTo>
                    <a:pt x="1523516" y="781831"/>
                  </a:lnTo>
                  <a:lnTo>
                    <a:pt x="1522520" y="784167"/>
                  </a:lnTo>
                  <a:lnTo>
                    <a:pt x="1522046" y="785938"/>
                  </a:lnTo>
                  <a:lnTo>
                    <a:pt x="1521857" y="786646"/>
                  </a:lnTo>
                  <a:lnTo>
                    <a:pt x="1522814" y="789028"/>
                  </a:lnTo>
                  <a:lnTo>
                    <a:pt x="1525150" y="790025"/>
                  </a:lnTo>
                  <a:lnTo>
                    <a:pt x="1525293" y="789691"/>
                  </a:lnTo>
                  <a:lnTo>
                    <a:pt x="1529966" y="791684"/>
                  </a:lnTo>
                  <a:lnTo>
                    <a:pt x="1532490" y="790393"/>
                  </a:lnTo>
                  <a:lnTo>
                    <a:pt x="1534341" y="786053"/>
                  </a:lnTo>
                  <a:lnTo>
                    <a:pt x="1533050" y="783530"/>
                  </a:lnTo>
                  <a:close/>
                </a:path>
                <a:path w="16581755" h="11248390">
                  <a:moveTo>
                    <a:pt x="664477" y="411053"/>
                  </a:moveTo>
                  <a:lnTo>
                    <a:pt x="659803" y="409059"/>
                  </a:lnTo>
                  <a:lnTo>
                    <a:pt x="656755" y="409731"/>
                  </a:lnTo>
                  <a:lnTo>
                    <a:pt x="654761" y="414404"/>
                  </a:lnTo>
                  <a:lnTo>
                    <a:pt x="655576" y="417120"/>
                  </a:lnTo>
                  <a:lnTo>
                    <a:pt x="657770" y="418450"/>
                  </a:lnTo>
                  <a:lnTo>
                    <a:pt x="662778" y="420586"/>
                  </a:lnTo>
                  <a:lnTo>
                    <a:pt x="665493" y="419771"/>
                  </a:lnTo>
                  <a:lnTo>
                    <a:pt x="667486" y="415098"/>
                  </a:lnTo>
                  <a:lnTo>
                    <a:pt x="666671" y="412384"/>
                  </a:lnTo>
                  <a:lnTo>
                    <a:pt x="664477" y="411053"/>
                  </a:lnTo>
                  <a:close/>
                </a:path>
                <a:path w="16581755" h="11248390">
                  <a:moveTo>
                    <a:pt x="1613969" y="812128"/>
                  </a:moveTo>
                  <a:lnTo>
                    <a:pt x="1606959" y="809138"/>
                  </a:lnTo>
                  <a:lnTo>
                    <a:pt x="1604436" y="810430"/>
                  </a:lnTo>
                  <a:lnTo>
                    <a:pt x="1603439" y="812767"/>
                  </a:lnTo>
                  <a:lnTo>
                    <a:pt x="1602965" y="814537"/>
                  </a:lnTo>
                  <a:lnTo>
                    <a:pt x="1602776" y="815245"/>
                  </a:lnTo>
                  <a:lnTo>
                    <a:pt x="1603733" y="817626"/>
                  </a:lnTo>
                  <a:lnTo>
                    <a:pt x="1606070" y="818622"/>
                  </a:lnTo>
                  <a:lnTo>
                    <a:pt x="1606212" y="818290"/>
                  </a:lnTo>
                  <a:lnTo>
                    <a:pt x="1610886" y="820283"/>
                  </a:lnTo>
                  <a:lnTo>
                    <a:pt x="1613409" y="818992"/>
                  </a:lnTo>
                  <a:lnTo>
                    <a:pt x="1615403" y="814319"/>
                  </a:lnTo>
                  <a:lnTo>
                    <a:pt x="1613969" y="812128"/>
                  </a:lnTo>
                  <a:close/>
                </a:path>
                <a:path w="16581755" h="11248390">
                  <a:moveTo>
                    <a:pt x="583868" y="368776"/>
                  </a:moveTo>
                  <a:lnTo>
                    <a:pt x="580820" y="369448"/>
                  </a:lnTo>
                  <a:lnTo>
                    <a:pt x="579823" y="371785"/>
                  </a:lnTo>
                  <a:lnTo>
                    <a:pt x="578492" y="373980"/>
                  </a:lnTo>
                  <a:lnTo>
                    <a:pt x="579307" y="376694"/>
                  </a:lnTo>
                  <a:lnTo>
                    <a:pt x="581501" y="378025"/>
                  </a:lnTo>
                  <a:lnTo>
                    <a:pt x="586509" y="380161"/>
                  </a:lnTo>
                  <a:lnTo>
                    <a:pt x="589081" y="379681"/>
                  </a:lnTo>
                  <a:lnTo>
                    <a:pt x="590078" y="377344"/>
                  </a:lnTo>
                  <a:lnTo>
                    <a:pt x="591409" y="375149"/>
                  </a:lnTo>
                  <a:lnTo>
                    <a:pt x="590594" y="372433"/>
                  </a:lnTo>
                  <a:lnTo>
                    <a:pt x="588399" y="371104"/>
                  </a:lnTo>
                  <a:lnTo>
                    <a:pt x="586062" y="370107"/>
                  </a:lnTo>
                  <a:lnTo>
                    <a:pt x="583868" y="368776"/>
                  </a:lnTo>
                  <a:close/>
                </a:path>
                <a:path w="16581755" h="11248390">
                  <a:moveTo>
                    <a:pt x="1695458" y="839392"/>
                  </a:moveTo>
                  <a:lnTo>
                    <a:pt x="1692979" y="838729"/>
                  </a:lnTo>
                  <a:lnTo>
                    <a:pt x="1690642" y="837732"/>
                  </a:lnTo>
                  <a:lnTo>
                    <a:pt x="1688163" y="837069"/>
                  </a:lnTo>
                  <a:lnTo>
                    <a:pt x="1685640" y="838361"/>
                  </a:lnTo>
                  <a:lnTo>
                    <a:pt x="1684643" y="840697"/>
                  </a:lnTo>
                  <a:lnTo>
                    <a:pt x="1683980" y="843177"/>
                  </a:lnTo>
                  <a:lnTo>
                    <a:pt x="1684936" y="845558"/>
                  </a:lnTo>
                  <a:lnTo>
                    <a:pt x="1687273" y="846555"/>
                  </a:lnTo>
                  <a:lnTo>
                    <a:pt x="1687750" y="846363"/>
                  </a:lnTo>
                  <a:lnTo>
                    <a:pt x="1690086" y="847360"/>
                  </a:lnTo>
                  <a:lnTo>
                    <a:pt x="1692566" y="848023"/>
                  </a:lnTo>
                  <a:lnTo>
                    <a:pt x="1695089" y="846732"/>
                  </a:lnTo>
                  <a:lnTo>
                    <a:pt x="1696086" y="844394"/>
                  </a:lnTo>
                  <a:lnTo>
                    <a:pt x="1696749" y="841916"/>
                  </a:lnTo>
                  <a:lnTo>
                    <a:pt x="1695458" y="839392"/>
                  </a:lnTo>
                  <a:close/>
                </a:path>
                <a:path w="16581755" h="11248390">
                  <a:moveTo>
                    <a:pt x="508837" y="327300"/>
                  </a:moveTo>
                  <a:lnTo>
                    <a:pt x="505788" y="327973"/>
                  </a:lnTo>
                  <a:lnTo>
                    <a:pt x="504791" y="330310"/>
                  </a:lnTo>
                  <a:lnTo>
                    <a:pt x="503461" y="332504"/>
                  </a:lnTo>
                  <a:lnTo>
                    <a:pt x="504133" y="335552"/>
                  </a:lnTo>
                  <a:lnTo>
                    <a:pt x="506327" y="336883"/>
                  </a:lnTo>
                  <a:lnTo>
                    <a:pt x="511335" y="339018"/>
                  </a:lnTo>
                  <a:lnTo>
                    <a:pt x="514049" y="338205"/>
                  </a:lnTo>
                  <a:lnTo>
                    <a:pt x="514904" y="336201"/>
                  </a:lnTo>
                  <a:lnTo>
                    <a:pt x="516234" y="334008"/>
                  </a:lnTo>
                  <a:lnTo>
                    <a:pt x="515562" y="330958"/>
                  </a:lnTo>
                  <a:lnTo>
                    <a:pt x="513368" y="329628"/>
                  </a:lnTo>
                  <a:lnTo>
                    <a:pt x="511031" y="328631"/>
                  </a:lnTo>
                  <a:lnTo>
                    <a:pt x="508837" y="327300"/>
                  </a:lnTo>
                  <a:close/>
                </a:path>
                <a:path w="16581755" h="11248390">
                  <a:moveTo>
                    <a:pt x="1776947" y="866655"/>
                  </a:moveTo>
                  <a:lnTo>
                    <a:pt x="1774468" y="865993"/>
                  </a:lnTo>
                  <a:lnTo>
                    <a:pt x="1772131" y="864996"/>
                  </a:lnTo>
                  <a:lnTo>
                    <a:pt x="1769652" y="864333"/>
                  </a:lnTo>
                  <a:lnTo>
                    <a:pt x="1767128" y="865624"/>
                  </a:lnTo>
                  <a:lnTo>
                    <a:pt x="1766131" y="867961"/>
                  </a:lnTo>
                  <a:lnTo>
                    <a:pt x="1765468" y="870440"/>
                  </a:lnTo>
                  <a:lnTo>
                    <a:pt x="1766759" y="872964"/>
                  </a:lnTo>
                  <a:lnTo>
                    <a:pt x="1768762" y="873818"/>
                  </a:lnTo>
                  <a:lnTo>
                    <a:pt x="1768905" y="873484"/>
                  </a:lnTo>
                  <a:lnTo>
                    <a:pt x="1771575" y="874624"/>
                  </a:lnTo>
                  <a:lnTo>
                    <a:pt x="1774055" y="875287"/>
                  </a:lnTo>
                  <a:lnTo>
                    <a:pt x="1776578" y="873995"/>
                  </a:lnTo>
                  <a:lnTo>
                    <a:pt x="1777575" y="871659"/>
                  </a:lnTo>
                  <a:lnTo>
                    <a:pt x="1778238" y="869179"/>
                  </a:lnTo>
                  <a:lnTo>
                    <a:pt x="1776947" y="866655"/>
                  </a:lnTo>
                  <a:close/>
                </a:path>
                <a:path w="16581755" h="11248390">
                  <a:moveTo>
                    <a:pt x="1858102" y="893778"/>
                  </a:moveTo>
                  <a:lnTo>
                    <a:pt x="1855623" y="893114"/>
                  </a:lnTo>
                  <a:lnTo>
                    <a:pt x="1853286" y="892117"/>
                  </a:lnTo>
                  <a:lnTo>
                    <a:pt x="1850807" y="891454"/>
                  </a:lnTo>
                  <a:lnTo>
                    <a:pt x="1848617" y="892888"/>
                  </a:lnTo>
                  <a:lnTo>
                    <a:pt x="1847620" y="895224"/>
                  </a:lnTo>
                  <a:lnTo>
                    <a:pt x="1847273" y="896654"/>
                  </a:lnTo>
                  <a:lnTo>
                    <a:pt x="1847099" y="897369"/>
                  </a:lnTo>
                  <a:lnTo>
                    <a:pt x="1848390" y="899893"/>
                  </a:lnTo>
                  <a:lnTo>
                    <a:pt x="1853064" y="901887"/>
                  </a:lnTo>
                  <a:lnTo>
                    <a:pt x="1855543" y="902550"/>
                  </a:lnTo>
                  <a:lnTo>
                    <a:pt x="1857733" y="901116"/>
                  </a:lnTo>
                  <a:lnTo>
                    <a:pt x="1858730" y="898780"/>
                  </a:lnTo>
                  <a:lnTo>
                    <a:pt x="1859393" y="896300"/>
                  </a:lnTo>
                  <a:lnTo>
                    <a:pt x="1858102" y="893778"/>
                  </a:lnTo>
                  <a:close/>
                </a:path>
                <a:path w="16581755" h="11248390">
                  <a:moveTo>
                    <a:pt x="433898" y="284681"/>
                  </a:moveTo>
                  <a:lnTo>
                    <a:pt x="430850" y="285352"/>
                  </a:lnTo>
                  <a:lnTo>
                    <a:pt x="429853" y="287690"/>
                  </a:lnTo>
                  <a:lnTo>
                    <a:pt x="428522" y="289883"/>
                  </a:lnTo>
                  <a:lnTo>
                    <a:pt x="429337" y="292599"/>
                  </a:lnTo>
                  <a:lnTo>
                    <a:pt x="431389" y="294263"/>
                  </a:lnTo>
                  <a:lnTo>
                    <a:pt x="436396" y="296399"/>
                  </a:lnTo>
                  <a:lnTo>
                    <a:pt x="439111" y="295584"/>
                  </a:lnTo>
                  <a:lnTo>
                    <a:pt x="439965" y="293582"/>
                  </a:lnTo>
                  <a:lnTo>
                    <a:pt x="441296" y="291387"/>
                  </a:lnTo>
                  <a:lnTo>
                    <a:pt x="440481" y="288673"/>
                  </a:lnTo>
                  <a:lnTo>
                    <a:pt x="438429" y="287008"/>
                  </a:lnTo>
                  <a:lnTo>
                    <a:pt x="436092" y="286012"/>
                  </a:lnTo>
                  <a:lnTo>
                    <a:pt x="433898" y="284681"/>
                  </a:lnTo>
                  <a:close/>
                </a:path>
                <a:path w="16581755" h="11248390">
                  <a:moveTo>
                    <a:pt x="12305540" y="5344785"/>
                  </a:moveTo>
                  <a:lnTo>
                    <a:pt x="12302869" y="5343645"/>
                  </a:lnTo>
                  <a:lnTo>
                    <a:pt x="12298107" y="5345561"/>
                  </a:lnTo>
                  <a:lnTo>
                    <a:pt x="12297925" y="5350612"/>
                  </a:lnTo>
                  <a:lnTo>
                    <a:pt x="12298881" y="5352993"/>
                  </a:lnTo>
                  <a:lnTo>
                    <a:pt x="12299122" y="5354279"/>
                  </a:lnTo>
                  <a:lnTo>
                    <a:pt x="12301317" y="5355609"/>
                  </a:lnTo>
                  <a:lnTo>
                    <a:pt x="12302319" y="5356037"/>
                  </a:lnTo>
                  <a:lnTo>
                    <a:pt x="12303939" y="5355939"/>
                  </a:lnTo>
                  <a:lnTo>
                    <a:pt x="12307272" y="5354599"/>
                  </a:lnTo>
                  <a:lnTo>
                    <a:pt x="12307454" y="5349548"/>
                  </a:lnTo>
                  <a:lnTo>
                    <a:pt x="12305540" y="5344785"/>
                  </a:lnTo>
                  <a:close/>
                </a:path>
                <a:path w="16581755" h="11248390">
                  <a:moveTo>
                    <a:pt x="1939827" y="919563"/>
                  </a:moveTo>
                  <a:lnTo>
                    <a:pt x="1937347" y="918900"/>
                  </a:lnTo>
                  <a:lnTo>
                    <a:pt x="1935010" y="917904"/>
                  </a:lnTo>
                  <a:lnTo>
                    <a:pt x="1932531" y="917241"/>
                  </a:lnTo>
                  <a:lnTo>
                    <a:pt x="1930341" y="918673"/>
                  </a:lnTo>
                  <a:lnTo>
                    <a:pt x="1929344" y="921010"/>
                  </a:lnTo>
                  <a:lnTo>
                    <a:pt x="1928997" y="922441"/>
                  </a:lnTo>
                  <a:lnTo>
                    <a:pt x="1928824" y="923156"/>
                  </a:lnTo>
                  <a:lnTo>
                    <a:pt x="1930115" y="925679"/>
                  </a:lnTo>
                  <a:lnTo>
                    <a:pt x="1934789" y="927673"/>
                  </a:lnTo>
                  <a:lnTo>
                    <a:pt x="1937268" y="928337"/>
                  </a:lnTo>
                  <a:lnTo>
                    <a:pt x="1939458" y="926903"/>
                  </a:lnTo>
                  <a:lnTo>
                    <a:pt x="1940455" y="924566"/>
                  </a:lnTo>
                  <a:lnTo>
                    <a:pt x="1941118" y="922086"/>
                  </a:lnTo>
                  <a:lnTo>
                    <a:pt x="1939827" y="919563"/>
                  </a:lnTo>
                  <a:close/>
                </a:path>
                <a:path w="16581755" h="11248390">
                  <a:moveTo>
                    <a:pt x="359863" y="240869"/>
                  </a:moveTo>
                  <a:lnTo>
                    <a:pt x="356815" y="241540"/>
                  </a:lnTo>
                  <a:lnTo>
                    <a:pt x="355818" y="243877"/>
                  </a:lnTo>
                  <a:lnTo>
                    <a:pt x="354487" y="246071"/>
                  </a:lnTo>
                  <a:lnTo>
                    <a:pt x="355302" y="248786"/>
                  </a:lnTo>
                  <a:lnTo>
                    <a:pt x="357354" y="250451"/>
                  </a:lnTo>
                  <a:lnTo>
                    <a:pt x="362361" y="252587"/>
                  </a:lnTo>
                  <a:lnTo>
                    <a:pt x="365076" y="251772"/>
                  </a:lnTo>
                  <a:lnTo>
                    <a:pt x="365931" y="249769"/>
                  </a:lnTo>
                  <a:lnTo>
                    <a:pt x="367261" y="247575"/>
                  </a:lnTo>
                  <a:lnTo>
                    <a:pt x="366447" y="244860"/>
                  </a:lnTo>
                  <a:lnTo>
                    <a:pt x="364394" y="243196"/>
                  </a:lnTo>
                  <a:lnTo>
                    <a:pt x="362057" y="242199"/>
                  </a:lnTo>
                  <a:lnTo>
                    <a:pt x="359863" y="240869"/>
                  </a:lnTo>
                  <a:close/>
                </a:path>
                <a:path w="16581755" h="11248390">
                  <a:moveTo>
                    <a:pt x="2022027" y="945157"/>
                  </a:moveTo>
                  <a:lnTo>
                    <a:pt x="2019548" y="944494"/>
                  </a:lnTo>
                  <a:lnTo>
                    <a:pt x="2017211" y="943497"/>
                  </a:lnTo>
                  <a:lnTo>
                    <a:pt x="2014732" y="942835"/>
                  </a:lnTo>
                  <a:lnTo>
                    <a:pt x="2012542" y="944268"/>
                  </a:lnTo>
                  <a:lnTo>
                    <a:pt x="2011546" y="946605"/>
                  </a:lnTo>
                  <a:lnTo>
                    <a:pt x="2011025" y="948750"/>
                  </a:lnTo>
                  <a:lnTo>
                    <a:pt x="2012316" y="951273"/>
                  </a:lnTo>
                  <a:lnTo>
                    <a:pt x="2014319" y="952127"/>
                  </a:lnTo>
                  <a:lnTo>
                    <a:pt x="2014461" y="951795"/>
                  </a:lnTo>
                  <a:lnTo>
                    <a:pt x="2017132" y="952934"/>
                  </a:lnTo>
                  <a:lnTo>
                    <a:pt x="2019611" y="953597"/>
                  </a:lnTo>
                  <a:lnTo>
                    <a:pt x="2021801" y="952163"/>
                  </a:lnTo>
                  <a:lnTo>
                    <a:pt x="2022798" y="949827"/>
                  </a:lnTo>
                  <a:lnTo>
                    <a:pt x="2023318" y="947681"/>
                  </a:lnTo>
                  <a:lnTo>
                    <a:pt x="2022027" y="945157"/>
                  </a:lnTo>
                  <a:close/>
                </a:path>
                <a:path w="16581755" h="11248390">
                  <a:moveTo>
                    <a:pt x="287684" y="195480"/>
                  </a:moveTo>
                  <a:lnTo>
                    <a:pt x="284636" y="196152"/>
                  </a:lnTo>
                  <a:lnTo>
                    <a:pt x="283495" y="198033"/>
                  </a:lnTo>
                  <a:lnTo>
                    <a:pt x="283305" y="198347"/>
                  </a:lnTo>
                  <a:lnTo>
                    <a:pt x="281878" y="200106"/>
                  </a:lnTo>
                  <a:lnTo>
                    <a:pt x="281641" y="200398"/>
                  </a:lnTo>
                  <a:lnTo>
                    <a:pt x="282313" y="203447"/>
                  </a:lnTo>
                  <a:lnTo>
                    <a:pt x="284365" y="205112"/>
                  </a:lnTo>
                  <a:lnTo>
                    <a:pt x="287369" y="206393"/>
                  </a:lnTo>
                  <a:lnTo>
                    <a:pt x="287227" y="206727"/>
                  </a:lnTo>
                  <a:lnTo>
                    <a:pt x="289230" y="207582"/>
                  </a:lnTo>
                  <a:lnTo>
                    <a:pt x="291611" y="206624"/>
                  </a:lnTo>
                  <a:lnTo>
                    <a:pt x="292601" y="205073"/>
                  </a:lnTo>
                  <a:lnTo>
                    <a:pt x="292799" y="204764"/>
                  </a:lnTo>
                  <a:lnTo>
                    <a:pt x="294226" y="203005"/>
                  </a:lnTo>
                  <a:lnTo>
                    <a:pt x="294463" y="202712"/>
                  </a:lnTo>
                  <a:lnTo>
                    <a:pt x="293791" y="199663"/>
                  </a:lnTo>
                  <a:lnTo>
                    <a:pt x="291739" y="197999"/>
                  </a:lnTo>
                  <a:lnTo>
                    <a:pt x="289402" y="197002"/>
                  </a:lnTo>
                  <a:lnTo>
                    <a:pt x="287684" y="195480"/>
                  </a:lnTo>
                  <a:close/>
                </a:path>
                <a:path w="16581755" h="11248390">
                  <a:moveTo>
                    <a:pt x="2104321" y="969608"/>
                  </a:moveTo>
                  <a:lnTo>
                    <a:pt x="2101700" y="969279"/>
                  </a:lnTo>
                  <a:lnTo>
                    <a:pt x="2099363" y="968283"/>
                  </a:lnTo>
                  <a:lnTo>
                    <a:pt x="2096884" y="967620"/>
                  </a:lnTo>
                  <a:lnTo>
                    <a:pt x="2094694" y="969052"/>
                  </a:lnTo>
                  <a:lnTo>
                    <a:pt x="2093697" y="971390"/>
                  </a:lnTo>
                  <a:lnTo>
                    <a:pt x="2093177" y="973534"/>
                  </a:lnTo>
                  <a:lnTo>
                    <a:pt x="2094468" y="976058"/>
                  </a:lnTo>
                  <a:lnTo>
                    <a:pt x="2096470" y="976912"/>
                  </a:lnTo>
                  <a:lnTo>
                    <a:pt x="2096613" y="976578"/>
                  </a:lnTo>
                  <a:lnTo>
                    <a:pt x="2099284" y="977718"/>
                  </a:lnTo>
                  <a:lnTo>
                    <a:pt x="2101763" y="978380"/>
                  </a:lnTo>
                  <a:lnTo>
                    <a:pt x="2103952" y="976948"/>
                  </a:lnTo>
                  <a:lnTo>
                    <a:pt x="2104949" y="974611"/>
                  </a:lnTo>
                  <a:lnTo>
                    <a:pt x="2105612" y="972132"/>
                  </a:lnTo>
                  <a:lnTo>
                    <a:pt x="2104321" y="969608"/>
                  </a:lnTo>
                  <a:close/>
                </a:path>
                <a:path w="16581755" h="11248390">
                  <a:moveTo>
                    <a:pt x="2186758" y="993724"/>
                  </a:moveTo>
                  <a:lnTo>
                    <a:pt x="2184136" y="993395"/>
                  </a:lnTo>
                  <a:lnTo>
                    <a:pt x="2181799" y="992398"/>
                  </a:lnTo>
                  <a:lnTo>
                    <a:pt x="2179320" y="991736"/>
                  </a:lnTo>
                  <a:lnTo>
                    <a:pt x="2177130" y="993169"/>
                  </a:lnTo>
                  <a:lnTo>
                    <a:pt x="2176134" y="995505"/>
                  </a:lnTo>
                  <a:lnTo>
                    <a:pt x="2175613" y="997651"/>
                  </a:lnTo>
                  <a:lnTo>
                    <a:pt x="2176904" y="1000175"/>
                  </a:lnTo>
                  <a:lnTo>
                    <a:pt x="2178907" y="1001029"/>
                  </a:lnTo>
                  <a:lnTo>
                    <a:pt x="2178716" y="1000553"/>
                  </a:lnTo>
                  <a:lnTo>
                    <a:pt x="2181720" y="1001835"/>
                  </a:lnTo>
                  <a:lnTo>
                    <a:pt x="2184199" y="1002498"/>
                  </a:lnTo>
                  <a:lnTo>
                    <a:pt x="2186389" y="1001064"/>
                  </a:lnTo>
                  <a:lnTo>
                    <a:pt x="2187386" y="998728"/>
                  </a:lnTo>
                  <a:lnTo>
                    <a:pt x="2188049" y="996248"/>
                  </a:lnTo>
                  <a:lnTo>
                    <a:pt x="2186758" y="993724"/>
                  </a:lnTo>
                  <a:close/>
                </a:path>
                <a:path w="16581755" h="11248390">
                  <a:moveTo>
                    <a:pt x="220321" y="151751"/>
                  </a:moveTo>
                  <a:lnTo>
                    <a:pt x="217984" y="150755"/>
                  </a:lnTo>
                  <a:lnTo>
                    <a:pt x="215274" y="154333"/>
                  </a:lnTo>
                  <a:lnTo>
                    <a:pt x="212613" y="158722"/>
                  </a:lnTo>
                  <a:lnTo>
                    <a:pt x="217954" y="161000"/>
                  </a:lnTo>
                  <a:lnTo>
                    <a:pt x="220193" y="160376"/>
                  </a:lnTo>
                  <a:lnTo>
                    <a:pt x="221381" y="158517"/>
                  </a:lnTo>
                  <a:lnTo>
                    <a:pt x="222712" y="156322"/>
                  </a:lnTo>
                  <a:lnTo>
                    <a:pt x="222373" y="153416"/>
                  </a:lnTo>
                  <a:lnTo>
                    <a:pt x="220321" y="151751"/>
                  </a:lnTo>
                  <a:close/>
                </a:path>
                <a:path w="16581755" h="11248390">
                  <a:moveTo>
                    <a:pt x="2269336" y="1017507"/>
                  </a:moveTo>
                  <a:lnTo>
                    <a:pt x="2266715" y="1017179"/>
                  </a:lnTo>
                  <a:lnTo>
                    <a:pt x="2264378" y="1016182"/>
                  </a:lnTo>
                  <a:lnTo>
                    <a:pt x="2261899" y="1015519"/>
                  </a:lnTo>
                  <a:lnTo>
                    <a:pt x="2259710" y="1016951"/>
                  </a:lnTo>
                  <a:lnTo>
                    <a:pt x="2258713" y="1019289"/>
                  </a:lnTo>
                  <a:lnTo>
                    <a:pt x="2258192" y="1021435"/>
                  </a:lnTo>
                  <a:lnTo>
                    <a:pt x="2259482" y="1023958"/>
                  </a:lnTo>
                  <a:lnTo>
                    <a:pt x="2261486" y="1024813"/>
                  </a:lnTo>
                  <a:lnTo>
                    <a:pt x="2261294" y="1024336"/>
                  </a:lnTo>
                  <a:lnTo>
                    <a:pt x="2264299" y="1025618"/>
                  </a:lnTo>
                  <a:lnTo>
                    <a:pt x="2266778" y="1026281"/>
                  </a:lnTo>
                  <a:lnTo>
                    <a:pt x="2268968" y="1024847"/>
                  </a:lnTo>
                  <a:lnTo>
                    <a:pt x="2269965" y="1022510"/>
                  </a:lnTo>
                  <a:lnTo>
                    <a:pt x="2270627" y="1020031"/>
                  </a:lnTo>
                  <a:lnTo>
                    <a:pt x="2269336" y="1017507"/>
                  </a:lnTo>
                  <a:close/>
                </a:path>
                <a:path w="16581755" h="11248390">
                  <a:moveTo>
                    <a:pt x="144225" y="100746"/>
                  </a:moveTo>
                  <a:lnTo>
                    <a:pt x="141318" y="101084"/>
                  </a:lnTo>
                  <a:lnTo>
                    <a:pt x="138847" y="105161"/>
                  </a:lnTo>
                  <a:lnTo>
                    <a:pt x="138657" y="105474"/>
                  </a:lnTo>
                  <a:lnTo>
                    <a:pt x="139138" y="108046"/>
                  </a:lnTo>
                  <a:lnTo>
                    <a:pt x="141048" y="110044"/>
                  </a:lnTo>
                  <a:lnTo>
                    <a:pt x="146389" y="112323"/>
                  </a:lnTo>
                  <a:lnTo>
                    <a:pt x="148628" y="111699"/>
                  </a:lnTo>
                  <a:lnTo>
                    <a:pt x="149617" y="110149"/>
                  </a:lnTo>
                  <a:lnTo>
                    <a:pt x="151146" y="107644"/>
                  </a:lnTo>
                  <a:lnTo>
                    <a:pt x="150666" y="105072"/>
                  </a:lnTo>
                  <a:lnTo>
                    <a:pt x="148756" y="103073"/>
                  </a:lnTo>
                  <a:lnTo>
                    <a:pt x="146419" y="102076"/>
                  </a:lnTo>
                  <a:lnTo>
                    <a:pt x="144225" y="100746"/>
                  </a:lnTo>
                  <a:close/>
                </a:path>
                <a:path w="16581755" h="11248390">
                  <a:moveTo>
                    <a:pt x="2352058" y="1040957"/>
                  </a:moveTo>
                  <a:lnTo>
                    <a:pt x="2349436" y="1040628"/>
                  </a:lnTo>
                  <a:lnTo>
                    <a:pt x="2347099" y="1039631"/>
                  </a:lnTo>
                  <a:lnTo>
                    <a:pt x="2344620" y="1038968"/>
                  </a:lnTo>
                  <a:lnTo>
                    <a:pt x="2342431" y="1040401"/>
                  </a:lnTo>
                  <a:lnTo>
                    <a:pt x="2340579" y="1044741"/>
                  </a:lnTo>
                  <a:lnTo>
                    <a:pt x="2341871" y="1047264"/>
                  </a:lnTo>
                  <a:lnTo>
                    <a:pt x="2344207" y="1048261"/>
                  </a:lnTo>
                  <a:lnTo>
                    <a:pt x="2344683" y="1048069"/>
                  </a:lnTo>
                  <a:lnTo>
                    <a:pt x="2347020" y="1049066"/>
                  </a:lnTo>
                  <a:lnTo>
                    <a:pt x="2349500" y="1049729"/>
                  </a:lnTo>
                  <a:lnTo>
                    <a:pt x="2351689" y="1048297"/>
                  </a:lnTo>
                  <a:lnTo>
                    <a:pt x="2352686" y="1045959"/>
                  </a:lnTo>
                  <a:lnTo>
                    <a:pt x="2353349" y="1043480"/>
                  </a:lnTo>
                  <a:lnTo>
                    <a:pt x="2352058" y="1040957"/>
                  </a:lnTo>
                  <a:close/>
                </a:path>
                <a:path w="16581755" h="11248390">
                  <a:moveTo>
                    <a:pt x="12273714" y="5264922"/>
                  </a:moveTo>
                  <a:lnTo>
                    <a:pt x="12271043" y="5263782"/>
                  </a:lnTo>
                  <a:lnTo>
                    <a:pt x="12266281" y="5265697"/>
                  </a:lnTo>
                  <a:lnTo>
                    <a:pt x="12266099" y="5270749"/>
                  </a:lnTo>
                  <a:lnTo>
                    <a:pt x="12267631" y="5274558"/>
                  </a:lnTo>
                  <a:lnTo>
                    <a:pt x="12269490" y="5275746"/>
                  </a:lnTo>
                  <a:lnTo>
                    <a:pt x="12270492" y="5276173"/>
                  </a:lnTo>
                  <a:lnTo>
                    <a:pt x="12271970" y="5276409"/>
                  </a:lnTo>
                  <a:lnTo>
                    <a:pt x="12273065" y="5275692"/>
                  </a:lnTo>
                  <a:lnTo>
                    <a:pt x="12275446" y="5274736"/>
                  </a:lnTo>
                  <a:lnTo>
                    <a:pt x="12275628" y="5269684"/>
                  </a:lnTo>
                  <a:lnTo>
                    <a:pt x="12273714" y="5264922"/>
                  </a:lnTo>
                  <a:close/>
                </a:path>
                <a:path w="16581755" h="11248390">
                  <a:moveTo>
                    <a:pt x="2435064" y="1063738"/>
                  </a:moveTo>
                  <a:lnTo>
                    <a:pt x="2432443" y="1063408"/>
                  </a:lnTo>
                  <a:lnTo>
                    <a:pt x="2430106" y="1062411"/>
                  </a:lnTo>
                  <a:lnTo>
                    <a:pt x="2427627" y="1061749"/>
                  </a:lnTo>
                  <a:lnTo>
                    <a:pt x="2425437" y="1063182"/>
                  </a:lnTo>
                  <a:lnTo>
                    <a:pt x="2423586" y="1067522"/>
                  </a:lnTo>
                  <a:lnTo>
                    <a:pt x="2424876" y="1070046"/>
                  </a:lnTo>
                  <a:lnTo>
                    <a:pt x="2427213" y="1071042"/>
                  </a:lnTo>
                  <a:lnTo>
                    <a:pt x="2427690" y="1070851"/>
                  </a:lnTo>
                  <a:lnTo>
                    <a:pt x="2430027" y="1071848"/>
                  </a:lnTo>
                  <a:lnTo>
                    <a:pt x="2432506" y="1072511"/>
                  </a:lnTo>
                  <a:lnTo>
                    <a:pt x="2434695" y="1071078"/>
                  </a:lnTo>
                  <a:lnTo>
                    <a:pt x="2435692" y="1068741"/>
                  </a:lnTo>
                  <a:lnTo>
                    <a:pt x="2436356" y="1066261"/>
                  </a:lnTo>
                  <a:lnTo>
                    <a:pt x="2435064" y="1063738"/>
                  </a:lnTo>
                  <a:close/>
                </a:path>
                <a:path w="16581755" h="11248390">
                  <a:moveTo>
                    <a:pt x="74707" y="50970"/>
                  </a:moveTo>
                  <a:lnTo>
                    <a:pt x="72134" y="51451"/>
                  </a:lnTo>
                  <a:lnTo>
                    <a:pt x="68806" y="55554"/>
                  </a:lnTo>
                  <a:lnTo>
                    <a:pt x="69286" y="58126"/>
                  </a:lnTo>
                  <a:lnTo>
                    <a:pt x="73390" y="61456"/>
                  </a:lnTo>
                  <a:lnTo>
                    <a:pt x="74392" y="61883"/>
                  </a:lnTo>
                  <a:lnTo>
                    <a:pt x="74583" y="62359"/>
                  </a:lnTo>
                  <a:lnTo>
                    <a:pt x="76252" y="63071"/>
                  </a:lnTo>
                  <a:lnTo>
                    <a:pt x="78825" y="62590"/>
                  </a:lnTo>
                  <a:lnTo>
                    <a:pt x="80014" y="60729"/>
                  </a:lnTo>
                  <a:lnTo>
                    <a:pt x="81344" y="58535"/>
                  </a:lnTo>
                  <a:lnTo>
                    <a:pt x="80863" y="55962"/>
                  </a:lnTo>
                  <a:lnTo>
                    <a:pt x="74707" y="50970"/>
                  </a:lnTo>
                  <a:close/>
                </a:path>
                <a:path w="16581755" h="11248390">
                  <a:moveTo>
                    <a:pt x="2517737" y="1086377"/>
                  </a:moveTo>
                  <a:lnTo>
                    <a:pt x="2515115" y="1086048"/>
                  </a:lnTo>
                  <a:lnTo>
                    <a:pt x="2512778" y="1085051"/>
                  </a:lnTo>
                  <a:lnTo>
                    <a:pt x="2510299" y="1084388"/>
                  </a:lnTo>
                  <a:lnTo>
                    <a:pt x="2508109" y="1085822"/>
                  </a:lnTo>
                  <a:lnTo>
                    <a:pt x="2506258" y="1090161"/>
                  </a:lnTo>
                  <a:lnTo>
                    <a:pt x="2507549" y="1092685"/>
                  </a:lnTo>
                  <a:lnTo>
                    <a:pt x="2509886" y="1093682"/>
                  </a:lnTo>
                  <a:lnTo>
                    <a:pt x="2510362" y="1093490"/>
                  </a:lnTo>
                  <a:lnTo>
                    <a:pt x="2512699" y="1094487"/>
                  </a:lnTo>
                  <a:lnTo>
                    <a:pt x="2515178" y="1095150"/>
                  </a:lnTo>
                  <a:lnTo>
                    <a:pt x="2517701" y="1093860"/>
                  </a:lnTo>
                  <a:lnTo>
                    <a:pt x="2519028" y="1088900"/>
                  </a:lnTo>
                  <a:lnTo>
                    <a:pt x="2517737" y="1086377"/>
                  </a:lnTo>
                  <a:close/>
                </a:path>
                <a:path w="16581755" h="11248390">
                  <a:moveTo>
                    <a:pt x="2600836" y="1108014"/>
                  </a:moveTo>
                  <a:lnTo>
                    <a:pt x="2598215" y="1107685"/>
                  </a:lnTo>
                  <a:lnTo>
                    <a:pt x="2595878" y="1106688"/>
                  </a:lnTo>
                  <a:lnTo>
                    <a:pt x="2593398" y="1106025"/>
                  </a:lnTo>
                  <a:lnTo>
                    <a:pt x="2590874" y="1107317"/>
                  </a:lnTo>
                  <a:lnTo>
                    <a:pt x="2590211" y="1109796"/>
                  </a:lnTo>
                  <a:lnTo>
                    <a:pt x="2589357" y="1111798"/>
                  </a:lnTo>
                  <a:lnTo>
                    <a:pt x="2590648" y="1114322"/>
                  </a:lnTo>
                  <a:lnTo>
                    <a:pt x="2592985" y="1115319"/>
                  </a:lnTo>
                  <a:lnTo>
                    <a:pt x="2593462" y="1115128"/>
                  </a:lnTo>
                  <a:lnTo>
                    <a:pt x="2595798" y="1116125"/>
                  </a:lnTo>
                  <a:lnTo>
                    <a:pt x="2598277" y="1116787"/>
                  </a:lnTo>
                  <a:lnTo>
                    <a:pt x="2600801" y="1115497"/>
                  </a:lnTo>
                  <a:lnTo>
                    <a:pt x="2602127" y="1110538"/>
                  </a:lnTo>
                  <a:lnTo>
                    <a:pt x="2600836" y="1108014"/>
                  </a:lnTo>
                  <a:close/>
                </a:path>
                <a:path w="16581755" h="11248390">
                  <a:moveTo>
                    <a:pt x="6092" y="0"/>
                  </a:moveTo>
                  <a:lnTo>
                    <a:pt x="3186" y="337"/>
                  </a:lnTo>
                  <a:lnTo>
                    <a:pt x="1522" y="2390"/>
                  </a:lnTo>
                  <a:lnTo>
                    <a:pt x="0" y="4108"/>
                  </a:lnTo>
                  <a:lnTo>
                    <a:pt x="338" y="7015"/>
                  </a:lnTo>
                  <a:lnTo>
                    <a:pt x="4442" y="10343"/>
                  </a:lnTo>
                  <a:lnTo>
                    <a:pt x="5444" y="10770"/>
                  </a:lnTo>
                  <a:lnTo>
                    <a:pt x="5301" y="11104"/>
                  </a:lnTo>
                  <a:lnTo>
                    <a:pt x="6970" y="11816"/>
                  </a:lnTo>
                  <a:lnTo>
                    <a:pt x="9543" y="11335"/>
                  </a:lnTo>
                  <a:lnTo>
                    <a:pt x="10731" y="9475"/>
                  </a:lnTo>
                  <a:lnTo>
                    <a:pt x="12253" y="7757"/>
                  </a:lnTo>
                  <a:lnTo>
                    <a:pt x="11915" y="4850"/>
                  </a:lnTo>
                  <a:lnTo>
                    <a:pt x="7810" y="1522"/>
                  </a:lnTo>
                  <a:lnTo>
                    <a:pt x="6092" y="0"/>
                  </a:lnTo>
                  <a:close/>
                </a:path>
                <a:path w="16581755" h="11248390">
                  <a:moveTo>
                    <a:pt x="2683935" y="1129651"/>
                  </a:moveTo>
                  <a:lnTo>
                    <a:pt x="2681314" y="1129322"/>
                  </a:lnTo>
                  <a:lnTo>
                    <a:pt x="2678977" y="1128326"/>
                  </a:lnTo>
                  <a:lnTo>
                    <a:pt x="2676498" y="1127663"/>
                  </a:lnTo>
                  <a:lnTo>
                    <a:pt x="2673974" y="1128954"/>
                  </a:lnTo>
                  <a:lnTo>
                    <a:pt x="2673311" y="1131434"/>
                  </a:lnTo>
                  <a:lnTo>
                    <a:pt x="2672315" y="1133770"/>
                  </a:lnTo>
                  <a:lnTo>
                    <a:pt x="2673748" y="1135960"/>
                  </a:lnTo>
                  <a:lnTo>
                    <a:pt x="2676084" y="1136957"/>
                  </a:lnTo>
                  <a:lnTo>
                    <a:pt x="2676561" y="1136765"/>
                  </a:lnTo>
                  <a:lnTo>
                    <a:pt x="2678897" y="1137762"/>
                  </a:lnTo>
                  <a:lnTo>
                    <a:pt x="2681377" y="1138425"/>
                  </a:lnTo>
                  <a:lnTo>
                    <a:pt x="2683900" y="1137135"/>
                  </a:lnTo>
                  <a:lnTo>
                    <a:pt x="2685226" y="1132175"/>
                  </a:lnTo>
                  <a:lnTo>
                    <a:pt x="2683935" y="1129651"/>
                  </a:lnTo>
                  <a:close/>
                </a:path>
                <a:path w="16581755" h="11248390">
                  <a:moveTo>
                    <a:pt x="2767177" y="1150956"/>
                  </a:moveTo>
                  <a:lnTo>
                    <a:pt x="2764555" y="1150627"/>
                  </a:lnTo>
                  <a:lnTo>
                    <a:pt x="2762219" y="1149631"/>
                  </a:lnTo>
                  <a:lnTo>
                    <a:pt x="2759740" y="1148966"/>
                  </a:lnTo>
                  <a:lnTo>
                    <a:pt x="2757216" y="1150258"/>
                  </a:lnTo>
                  <a:lnTo>
                    <a:pt x="2755890" y="1155217"/>
                  </a:lnTo>
                  <a:lnTo>
                    <a:pt x="2756990" y="1157263"/>
                  </a:lnTo>
                  <a:lnTo>
                    <a:pt x="2758993" y="1158118"/>
                  </a:lnTo>
                  <a:lnTo>
                    <a:pt x="2759135" y="1157784"/>
                  </a:lnTo>
                  <a:lnTo>
                    <a:pt x="2759469" y="1157926"/>
                  </a:lnTo>
                  <a:lnTo>
                    <a:pt x="2759945" y="1157735"/>
                  </a:lnTo>
                  <a:lnTo>
                    <a:pt x="2762282" y="1158732"/>
                  </a:lnTo>
                  <a:lnTo>
                    <a:pt x="2764761" y="1159395"/>
                  </a:lnTo>
                  <a:lnTo>
                    <a:pt x="2767284" y="1158104"/>
                  </a:lnTo>
                  <a:lnTo>
                    <a:pt x="2767947" y="1155625"/>
                  </a:lnTo>
                  <a:lnTo>
                    <a:pt x="2768468" y="1153479"/>
                  </a:lnTo>
                  <a:lnTo>
                    <a:pt x="2767177" y="1150956"/>
                  </a:lnTo>
                  <a:close/>
                </a:path>
                <a:path w="16581755" h="11248390">
                  <a:moveTo>
                    <a:pt x="12240174" y="5186300"/>
                  </a:moveTo>
                  <a:lnTo>
                    <a:pt x="12237504" y="5185161"/>
                  </a:lnTo>
                  <a:lnTo>
                    <a:pt x="12232742" y="5187075"/>
                  </a:lnTo>
                  <a:lnTo>
                    <a:pt x="12231603" y="5189745"/>
                  </a:lnTo>
                  <a:lnTo>
                    <a:pt x="12233517" y="5194508"/>
                  </a:lnTo>
                  <a:lnTo>
                    <a:pt x="12234232" y="5195602"/>
                  </a:lnTo>
                  <a:lnTo>
                    <a:pt x="12236093" y="5196791"/>
                  </a:lnTo>
                  <a:lnTo>
                    <a:pt x="12235951" y="5197125"/>
                  </a:lnTo>
                  <a:lnTo>
                    <a:pt x="12236952" y="5197552"/>
                  </a:lnTo>
                  <a:lnTo>
                    <a:pt x="12238430" y="5197788"/>
                  </a:lnTo>
                  <a:lnTo>
                    <a:pt x="12239525" y="5197071"/>
                  </a:lnTo>
                  <a:lnTo>
                    <a:pt x="12241907" y="5196114"/>
                  </a:lnTo>
                  <a:lnTo>
                    <a:pt x="12243047" y="5193442"/>
                  </a:lnTo>
                  <a:lnTo>
                    <a:pt x="12240174" y="5186300"/>
                  </a:lnTo>
                  <a:close/>
                </a:path>
                <a:path w="16581755" h="11248390">
                  <a:moveTo>
                    <a:pt x="2850370" y="1171450"/>
                  </a:moveTo>
                  <a:lnTo>
                    <a:pt x="2847748" y="1171121"/>
                  </a:lnTo>
                  <a:lnTo>
                    <a:pt x="2845412" y="1170124"/>
                  </a:lnTo>
                  <a:lnTo>
                    <a:pt x="2843266" y="1169603"/>
                  </a:lnTo>
                  <a:lnTo>
                    <a:pt x="2840743" y="1170894"/>
                  </a:lnTo>
                  <a:lnTo>
                    <a:pt x="2839417" y="1175853"/>
                  </a:lnTo>
                  <a:lnTo>
                    <a:pt x="2840517" y="1177899"/>
                  </a:lnTo>
                  <a:lnTo>
                    <a:pt x="2842520" y="1178754"/>
                  </a:lnTo>
                  <a:lnTo>
                    <a:pt x="2842662" y="1178420"/>
                  </a:lnTo>
                  <a:lnTo>
                    <a:pt x="2842996" y="1178562"/>
                  </a:lnTo>
                  <a:lnTo>
                    <a:pt x="2843471" y="1178372"/>
                  </a:lnTo>
                  <a:lnTo>
                    <a:pt x="2845808" y="1179369"/>
                  </a:lnTo>
                  <a:lnTo>
                    <a:pt x="2847954" y="1179889"/>
                  </a:lnTo>
                  <a:lnTo>
                    <a:pt x="2850477" y="1178598"/>
                  </a:lnTo>
                  <a:lnTo>
                    <a:pt x="2851803" y="1173640"/>
                  </a:lnTo>
                  <a:lnTo>
                    <a:pt x="2850370" y="1171450"/>
                  </a:lnTo>
                  <a:close/>
                </a:path>
                <a:path w="16581755" h="11248390">
                  <a:moveTo>
                    <a:pt x="2933705" y="1191609"/>
                  </a:moveTo>
                  <a:lnTo>
                    <a:pt x="2931084" y="1191280"/>
                  </a:lnTo>
                  <a:lnTo>
                    <a:pt x="2928747" y="1190283"/>
                  </a:lnTo>
                  <a:lnTo>
                    <a:pt x="2926459" y="1190097"/>
                  </a:lnTo>
                  <a:lnTo>
                    <a:pt x="2923936" y="1191387"/>
                  </a:lnTo>
                  <a:lnTo>
                    <a:pt x="2922610" y="1196346"/>
                  </a:lnTo>
                  <a:lnTo>
                    <a:pt x="2923709" y="1198394"/>
                  </a:lnTo>
                  <a:lnTo>
                    <a:pt x="2925712" y="1199248"/>
                  </a:lnTo>
                  <a:lnTo>
                    <a:pt x="2926188" y="1199057"/>
                  </a:lnTo>
                  <a:lnTo>
                    <a:pt x="2926522" y="1199199"/>
                  </a:lnTo>
                  <a:lnTo>
                    <a:pt x="2926998" y="1199008"/>
                  </a:lnTo>
                  <a:lnTo>
                    <a:pt x="2929335" y="1200005"/>
                  </a:lnTo>
                  <a:lnTo>
                    <a:pt x="2931957" y="1200334"/>
                  </a:lnTo>
                  <a:lnTo>
                    <a:pt x="2934147" y="1198900"/>
                  </a:lnTo>
                  <a:lnTo>
                    <a:pt x="2934810" y="1196420"/>
                  </a:lnTo>
                  <a:lnTo>
                    <a:pt x="2935139" y="1193799"/>
                  </a:lnTo>
                  <a:lnTo>
                    <a:pt x="2933705" y="1191609"/>
                  </a:lnTo>
                  <a:close/>
                </a:path>
                <a:path w="16581755" h="11248390">
                  <a:moveTo>
                    <a:pt x="3016898" y="1212104"/>
                  </a:moveTo>
                  <a:lnTo>
                    <a:pt x="3014277" y="1211774"/>
                  </a:lnTo>
                  <a:lnTo>
                    <a:pt x="3011940" y="1210777"/>
                  </a:lnTo>
                  <a:lnTo>
                    <a:pt x="3009319" y="1210448"/>
                  </a:lnTo>
                  <a:lnTo>
                    <a:pt x="3007128" y="1211882"/>
                  </a:lnTo>
                  <a:lnTo>
                    <a:pt x="3006466" y="1214360"/>
                  </a:lnTo>
                  <a:lnTo>
                    <a:pt x="3005945" y="1216506"/>
                  </a:lnTo>
                  <a:lnTo>
                    <a:pt x="3007044" y="1218553"/>
                  </a:lnTo>
                  <a:lnTo>
                    <a:pt x="3009715" y="1219693"/>
                  </a:lnTo>
                  <a:lnTo>
                    <a:pt x="3010191" y="1219501"/>
                  </a:lnTo>
                  <a:lnTo>
                    <a:pt x="3012528" y="1220498"/>
                  </a:lnTo>
                  <a:lnTo>
                    <a:pt x="3015150" y="1220827"/>
                  </a:lnTo>
                  <a:lnTo>
                    <a:pt x="3017340" y="1219393"/>
                  </a:lnTo>
                  <a:lnTo>
                    <a:pt x="3018002" y="1216915"/>
                  </a:lnTo>
                  <a:lnTo>
                    <a:pt x="3018331" y="1214293"/>
                  </a:lnTo>
                  <a:lnTo>
                    <a:pt x="3016898" y="1212104"/>
                  </a:lnTo>
                  <a:close/>
                </a:path>
                <a:path w="16581755" h="11248390">
                  <a:moveTo>
                    <a:pt x="3100710" y="1232072"/>
                  </a:moveTo>
                  <a:lnTo>
                    <a:pt x="3098087" y="1231743"/>
                  </a:lnTo>
                  <a:lnTo>
                    <a:pt x="3095751" y="1230746"/>
                  </a:lnTo>
                  <a:lnTo>
                    <a:pt x="3093130" y="1230417"/>
                  </a:lnTo>
                  <a:lnTo>
                    <a:pt x="3090940" y="1231850"/>
                  </a:lnTo>
                  <a:lnTo>
                    <a:pt x="3090277" y="1234329"/>
                  </a:lnTo>
                  <a:lnTo>
                    <a:pt x="3089756" y="1236474"/>
                  </a:lnTo>
                  <a:lnTo>
                    <a:pt x="3090856" y="1238522"/>
                  </a:lnTo>
                  <a:lnTo>
                    <a:pt x="3093527" y="1239661"/>
                  </a:lnTo>
                  <a:lnTo>
                    <a:pt x="3094003" y="1239469"/>
                  </a:lnTo>
                  <a:lnTo>
                    <a:pt x="3096340" y="1240466"/>
                  </a:lnTo>
                  <a:lnTo>
                    <a:pt x="3098961" y="1240795"/>
                  </a:lnTo>
                  <a:lnTo>
                    <a:pt x="3101151" y="1239361"/>
                  </a:lnTo>
                  <a:lnTo>
                    <a:pt x="3101814" y="1236883"/>
                  </a:lnTo>
                  <a:lnTo>
                    <a:pt x="3102143" y="1234262"/>
                  </a:lnTo>
                  <a:lnTo>
                    <a:pt x="3100710" y="1232072"/>
                  </a:lnTo>
                  <a:close/>
                </a:path>
                <a:path w="16581755" h="11248390">
                  <a:moveTo>
                    <a:pt x="12205682" y="5108061"/>
                  </a:moveTo>
                  <a:lnTo>
                    <a:pt x="12202869" y="5107256"/>
                  </a:lnTo>
                  <a:lnTo>
                    <a:pt x="12200488" y="5108212"/>
                  </a:lnTo>
                  <a:lnTo>
                    <a:pt x="12197774" y="5109027"/>
                  </a:lnTo>
                  <a:lnTo>
                    <a:pt x="12196968" y="5111841"/>
                  </a:lnTo>
                  <a:lnTo>
                    <a:pt x="12199264" y="5117554"/>
                  </a:lnTo>
                  <a:lnTo>
                    <a:pt x="12201126" y="5118743"/>
                  </a:lnTo>
                  <a:lnTo>
                    <a:pt x="12201317" y="5119219"/>
                  </a:lnTo>
                  <a:lnTo>
                    <a:pt x="12202318" y="5119647"/>
                  </a:lnTo>
                  <a:lnTo>
                    <a:pt x="12203796" y="5119882"/>
                  </a:lnTo>
                  <a:lnTo>
                    <a:pt x="12204891" y="5119166"/>
                  </a:lnTo>
                  <a:lnTo>
                    <a:pt x="12207606" y="5118352"/>
                  </a:lnTo>
                  <a:lnTo>
                    <a:pt x="12208412" y="5115538"/>
                  </a:lnTo>
                  <a:lnTo>
                    <a:pt x="12206497" y="5110775"/>
                  </a:lnTo>
                  <a:lnTo>
                    <a:pt x="12205682" y="5108061"/>
                  </a:lnTo>
                  <a:close/>
                </a:path>
                <a:path w="16581755" h="11248390">
                  <a:moveTo>
                    <a:pt x="3184330" y="1251564"/>
                  </a:moveTo>
                  <a:lnTo>
                    <a:pt x="3181708" y="1251234"/>
                  </a:lnTo>
                  <a:lnTo>
                    <a:pt x="3179372" y="1250238"/>
                  </a:lnTo>
                  <a:lnTo>
                    <a:pt x="3176750" y="1249909"/>
                  </a:lnTo>
                  <a:lnTo>
                    <a:pt x="3174560" y="1251343"/>
                  </a:lnTo>
                  <a:lnTo>
                    <a:pt x="3173897" y="1253821"/>
                  </a:lnTo>
                  <a:lnTo>
                    <a:pt x="3173376" y="1255967"/>
                  </a:lnTo>
                  <a:lnTo>
                    <a:pt x="3174476" y="1258013"/>
                  </a:lnTo>
                  <a:lnTo>
                    <a:pt x="3177147" y="1259152"/>
                  </a:lnTo>
                  <a:lnTo>
                    <a:pt x="3177622" y="1258962"/>
                  </a:lnTo>
                  <a:lnTo>
                    <a:pt x="3179959" y="1259959"/>
                  </a:lnTo>
                  <a:lnTo>
                    <a:pt x="3182581" y="1260288"/>
                  </a:lnTo>
                  <a:lnTo>
                    <a:pt x="3184771" y="1258854"/>
                  </a:lnTo>
                  <a:lnTo>
                    <a:pt x="3185434" y="1256376"/>
                  </a:lnTo>
                  <a:lnTo>
                    <a:pt x="3185763" y="1253754"/>
                  </a:lnTo>
                  <a:lnTo>
                    <a:pt x="3184330" y="1251564"/>
                  </a:lnTo>
                  <a:close/>
                </a:path>
                <a:path w="16581755" h="11248390">
                  <a:moveTo>
                    <a:pt x="3268093" y="1270722"/>
                  </a:moveTo>
                  <a:lnTo>
                    <a:pt x="3265470" y="1270392"/>
                  </a:lnTo>
                  <a:lnTo>
                    <a:pt x="3263134" y="1269396"/>
                  </a:lnTo>
                  <a:lnTo>
                    <a:pt x="3260512" y="1269067"/>
                  </a:lnTo>
                  <a:lnTo>
                    <a:pt x="3258323" y="1270501"/>
                  </a:lnTo>
                  <a:lnTo>
                    <a:pt x="3257659" y="1272980"/>
                  </a:lnTo>
                  <a:lnTo>
                    <a:pt x="3257139" y="1275125"/>
                  </a:lnTo>
                  <a:lnTo>
                    <a:pt x="3258239" y="1277172"/>
                  </a:lnTo>
                  <a:lnTo>
                    <a:pt x="3260575" y="1278169"/>
                  </a:lnTo>
                  <a:lnTo>
                    <a:pt x="3261385" y="1278120"/>
                  </a:lnTo>
                  <a:lnTo>
                    <a:pt x="3263722" y="1279117"/>
                  </a:lnTo>
                  <a:lnTo>
                    <a:pt x="3266344" y="1279446"/>
                  </a:lnTo>
                  <a:lnTo>
                    <a:pt x="3268533" y="1278013"/>
                  </a:lnTo>
                  <a:lnTo>
                    <a:pt x="3269196" y="1275533"/>
                  </a:lnTo>
                  <a:lnTo>
                    <a:pt x="3269526" y="1272911"/>
                  </a:lnTo>
                  <a:lnTo>
                    <a:pt x="3268093" y="1270722"/>
                  </a:lnTo>
                  <a:close/>
                </a:path>
                <a:path w="16581755" h="11248390">
                  <a:moveTo>
                    <a:pt x="3351806" y="1289070"/>
                  </a:moveTo>
                  <a:lnTo>
                    <a:pt x="3349042" y="1289075"/>
                  </a:lnTo>
                  <a:lnTo>
                    <a:pt x="3346705" y="1288078"/>
                  </a:lnTo>
                  <a:lnTo>
                    <a:pt x="3344083" y="1287749"/>
                  </a:lnTo>
                  <a:lnTo>
                    <a:pt x="3341893" y="1289182"/>
                  </a:lnTo>
                  <a:lnTo>
                    <a:pt x="3341230" y="1291662"/>
                  </a:lnTo>
                  <a:lnTo>
                    <a:pt x="3340710" y="1293807"/>
                  </a:lnTo>
                  <a:lnTo>
                    <a:pt x="3341809" y="1295855"/>
                  </a:lnTo>
                  <a:lnTo>
                    <a:pt x="3344146" y="1296852"/>
                  </a:lnTo>
                  <a:lnTo>
                    <a:pt x="3344956" y="1296803"/>
                  </a:lnTo>
                  <a:lnTo>
                    <a:pt x="3347293" y="1297800"/>
                  </a:lnTo>
                  <a:lnTo>
                    <a:pt x="3349915" y="1298128"/>
                  </a:lnTo>
                  <a:lnTo>
                    <a:pt x="3352105" y="1296695"/>
                  </a:lnTo>
                  <a:lnTo>
                    <a:pt x="3352768" y="1294215"/>
                  </a:lnTo>
                  <a:lnTo>
                    <a:pt x="3353096" y="1291594"/>
                  </a:lnTo>
                  <a:lnTo>
                    <a:pt x="3351806" y="1289070"/>
                  </a:lnTo>
                  <a:close/>
                </a:path>
                <a:path w="16581755" h="11248390">
                  <a:moveTo>
                    <a:pt x="3435710" y="1307895"/>
                  </a:moveTo>
                  <a:lnTo>
                    <a:pt x="3432946" y="1307899"/>
                  </a:lnTo>
                  <a:lnTo>
                    <a:pt x="3430610" y="1306902"/>
                  </a:lnTo>
                  <a:lnTo>
                    <a:pt x="3427988" y="1306573"/>
                  </a:lnTo>
                  <a:lnTo>
                    <a:pt x="3425798" y="1308007"/>
                  </a:lnTo>
                  <a:lnTo>
                    <a:pt x="3425135" y="1310485"/>
                  </a:lnTo>
                  <a:lnTo>
                    <a:pt x="3424615" y="1312631"/>
                  </a:lnTo>
                  <a:lnTo>
                    <a:pt x="3425715" y="1314679"/>
                  </a:lnTo>
                  <a:lnTo>
                    <a:pt x="3428051" y="1315676"/>
                  </a:lnTo>
                  <a:lnTo>
                    <a:pt x="3428861" y="1315627"/>
                  </a:lnTo>
                  <a:lnTo>
                    <a:pt x="3431198" y="1316623"/>
                  </a:lnTo>
                  <a:lnTo>
                    <a:pt x="3433820" y="1316952"/>
                  </a:lnTo>
                  <a:lnTo>
                    <a:pt x="3436010" y="1315519"/>
                  </a:lnTo>
                  <a:lnTo>
                    <a:pt x="3436672" y="1313040"/>
                  </a:lnTo>
                  <a:lnTo>
                    <a:pt x="3437002" y="1310418"/>
                  </a:lnTo>
                  <a:lnTo>
                    <a:pt x="3435710" y="1307895"/>
                  </a:lnTo>
                  <a:close/>
                </a:path>
                <a:path w="16581755" h="11248390">
                  <a:moveTo>
                    <a:pt x="12168476" y="5030637"/>
                  </a:moveTo>
                  <a:lnTo>
                    <a:pt x="12165662" y="5029831"/>
                  </a:lnTo>
                  <a:lnTo>
                    <a:pt x="12160901" y="5031745"/>
                  </a:lnTo>
                  <a:lnTo>
                    <a:pt x="12160095" y="5034559"/>
                  </a:lnTo>
                  <a:lnTo>
                    <a:pt x="12161053" y="5036939"/>
                  </a:lnTo>
                  <a:lnTo>
                    <a:pt x="12162151" y="5038986"/>
                  </a:lnTo>
                  <a:lnTo>
                    <a:pt x="12162534" y="5039939"/>
                  </a:lnTo>
                  <a:lnTo>
                    <a:pt x="12164394" y="5041127"/>
                  </a:lnTo>
                  <a:lnTo>
                    <a:pt x="12164252" y="5041461"/>
                  </a:lnTo>
                  <a:lnTo>
                    <a:pt x="12165587" y="5042031"/>
                  </a:lnTo>
                  <a:lnTo>
                    <a:pt x="12167065" y="5042267"/>
                  </a:lnTo>
                  <a:lnTo>
                    <a:pt x="12168160" y="5041550"/>
                  </a:lnTo>
                  <a:lnTo>
                    <a:pt x="12170542" y="5040592"/>
                  </a:lnTo>
                  <a:lnTo>
                    <a:pt x="12171347" y="5037780"/>
                  </a:lnTo>
                  <a:lnTo>
                    <a:pt x="12168476" y="5030637"/>
                  </a:lnTo>
                  <a:close/>
                </a:path>
                <a:path w="16581755" h="11248390">
                  <a:moveTo>
                    <a:pt x="3519758" y="1326385"/>
                  </a:moveTo>
                  <a:lnTo>
                    <a:pt x="3516994" y="1326390"/>
                  </a:lnTo>
                  <a:lnTo>
                    <a:pt x="3514657" y="1325394"/>
                  </a:lnTo>
                  <a:lnTo>
                    <a:pt x="3512035" y="1325065"/>
                  </a:lnTo>
                  <a:lnTo>
                    <a:pt x="3509845" y="1326498"/>
                  </a:lnTo>
                  <a:lnTo>
                    <a:pt x="3509183" y="1328977"/>
                  </a:lnTo>
                  <a:lnTo>
                    <a:pt x="3508662" y="1331123"/>
                  </a:lnTo>
                  <a:lnTo>
                    <a:pt x="3509762" y="1333169"/>
                  </a:lnTo>
                  <a:lnTo>
                    <a:pt x="3511765" y="1334023"/>
                  </a:lnTo>
                  <a:lnTo>
                    <a:pt x="3511956" y="1334500"/>
                  </a:lnTo>
                  <a:lnTo>
                    <a:pt x="3512909" y="1334117"/>
                  </a:lnTo>
                  <a:lnTo>
                    <a:pt x="3515245" y="1335113"/>
                  </a:lnTo>
                  <a:lnTo>
                    <a:pt x="3517867" y="1335444"/>
                  </a:lnTo>
                  <a:lnTo>
                    <a:pt x="3520057" y="1334010"/>
                  </a:lnTo>
                  <a:lnTo>
                    <a:pt x="3520720" y="1331532"/>
                  </a:lnTo>
                  <a:lnTo>
                    <a:pt x="3521049" y="1328909"/>
                  </a:lnTo>
                  <a:lnTo>
                    <a:pt x="3519758" y="1326385"/>
                  </a:lnTo>
                  <a:close/>
                </a:path>
                <a:path w="16581755" h="11248390">
                  <a:moveTo>
                    <a:pt x="3603471" y="1344734"/>
                  </a:moveTo>
                  <a:lnTo>
                    <a:pt x="3600707" y="1344738"/>
                  </a:lnTo>
                  <a:lnTo>
                    <a:pt x="3598371" y="1343741"/>
                  </a:lnTo>
                  <a:lnTo>
                    <a:pt x="3595748" y="1343412"/>
                  </a:lnTo>
                  <a:lnTo>
                    <a:pt x="3593559" y="1344846"/>
                  </a:lnTo>
                  <a:lnTo>
                    <a:pt x="3592896" y="1347326"/>
                  </a:lnTo>
                  <a:lnTo>
                    <a:pt x="3592375" y="1349471"/>
                  </a:lnTo>
                  <a:lnTo>
                    <a:pt x="3593475" y="1351518"/>
                  </a:lnTo>
                  <a:lnTo>
                    <a:pt x="3595478" y="1352372"/>
                  </a:lnTo>
                  <a:lnTo>
                    <a:pt x="3595669" y="1352848"/>
                  </a:lnTo>
                  <a:lnTo>
                    <a:pt x="3596622" y="1352465"/>
                  </a:lnTo>
                  <a:lnTo>
                    <a:pt x="3598959" y="1353462"/>
                  </a:lnTo>
                  <a:lnTo>
                    <a:pt x="3601581" y="1353791"/>
                  </a:lnTo>
                  <a:lnTo>
                    <a:pt x="3603770" y="1352359"/>
                  </a:lnTo>
                  <a:lnTo>
                    <a:pt x="3604433" y="1349879"/>
                  </a:lnTo>
                  <a:lnTo>
                    <a:pt x="3604762" y="1347257"/>
                  </a:lnTo>
                  <a:lnTo>
                    <a:pt x="3603471" y="1344734"/>
                  </a:lnTo>
                  <a:close/>
                </a:path>
                <a:path w="16581755" h="11248390">
                  <a:moveTo>
                    <a:pt x="3687326" y="1362749"/>
                  </a:moveTo>
                  <a:lnTo>
                    <a:pt x="3684563" y="1362753"/>
                  </a:lnTo>
                  <a:lnTo>
                    <a:pt x="3682226" y="1361756"/>
                  </a:lnTo>
                  <a:lnTo>
                    <a:pt x="3679605" y="1361427"/>
                  </a:lnTo>
                  <a:lnTo>
                    <a:pt x="3677415" y="1362861"/>
                  </a:lnTo>
                  <a:lnTo>
                    <a:pt x="3676752" y="1365339"/>
                  </a:lnTo>
                  <a:lnTo>
                    <a:pt x="3676231" y="1367485"/>
                  </a:lnTo>
                  <a:lnTo>
                    <a:pt x="3677331" y="1369533"/>
                  </a:lnTo>
                  <a:lnTo>
                    <a:pt x="3679334" y="1370387"/>
                  </a:lnTo>
                  <a:lnTo>
                    <a:pt x="3679525" y="1370864"/>
                  </a:lnTo>
                  <a:lnTo>
                    <a:pt x="3680478" y="1370481"/>
                  </a:lnTo>
                  <a:lnTo>
                    <a:pt x="3682814" y="1371477"/>
                  </a:lnTo>
                  <a:lnTo>
                    <a:pt x="3685436" y="1371806"/>
                  </a:lnTo>
                  <a:lnTo>
                    <a:pt x="3687626" y="1370372"/>
                  </a:lnTo>
                  <a:lnTo>
                    <a:pt x="3688289" y="1367894"/>
                  </a:lnTo>
                  <a:lnTo>
                    <a:pt x="3688618" y="1365272"/>
                  </a:lnTo>
                  <a:lnTo>
                    <a:pt x="3687326" y="1362749"/>
                  </a:lnTo>
                  <a:close/>
                </a:path>
                <a:path w="16581755" h="11248390">
                  <a:moveTo>
                    <a:pt x="12129363" y="4953978"/>
                  </a:moveTo>
                  <a:lnTo>
                    <a:pt x="12126551" y="4953173"/>
                  </a:lnTo>
                  <a:lnTo>
                    <a:pt x="12124504" y="4954272"/>
                  </a:lnTo>
                  <a:lnTo>
                    <a:pt x="12122313" y="4955705"/>
                  </a:lnTo>
                  <a:lnTo>
                    <a:pt x="12121508" y="4958519"/>
                  </a:lnTo>
                  <a:lnTo>
                    <a:pt x="12123708" y="4962613"/>
                  </a:lnTo>
                  <a:lnTo>
                    <a:pt x="12123948" y="4963900"/>
                  </a:lnTo>
                  <a:lnTo>
                    <a:pt x="12127286" y="4965324"/>
                  </a:lnTo>
                  <a:lnTo>
                    <a:pt x="12128907" y="4965226"/>
                  </a:lnTo>
                  <a:lnTo>
                    <a:pt x="12132191" y="4963076"/>
                  </a:lnTo>
                  <a:lnTo>
                    <a:pt x="12132996" y="4960262"/>
                  </a:lnTo>
                  <a:lnTo>
                    <a:pt x="12130797" y="4956167"/>
                  </a:lnTo>
                  <a:lnTo>
                    <a:pt x="12129363" y="4953978"/>
                  </a:lnTo>
                  <a:close/>
                </a:path>
                <a:path w="16581755" h="11248390">
                  <a:moveTo>
                    <a:pt x="3771325" y="1380429"/>
                  </a:moveTo>
                  <a:lnTo>
                    <a:pt x="3768561" y="1380434"/>
                  </a:lnTo>
                  <a:lnTo>
                    <a:pt x="3766224" y="1379437"/>
                  </a:lnTo>
                  <a:lnTo>
                    <a:pt x="3763602" y="1379108"/>
                  </a:lnTo>
                  <a:lnTo>
                    <a:pt x="3761413" y="1380541"/>
                  </a:lnTo>
                  <a:lnTo>
                    <a:pt x="3760750" y="1383020"/>
                  </a:lnTo>
                  <a:lnTo>
                    <a:pt x="3760230" y="1385165"/>
                  </a:lnTo>
                  <a:lnTo>
                    <a:pt x="3761329" y="1387212"/>
                  </a:lnTo>
                  <a:lnTo>
                    <a:pt x="3763332" y="1388067"/>
                  </a:lnTo>
                  <a:lnTo>
                    <a:pt x="3763523" y="1388543"/>
                  </a:lnTo>
                  <a:lnTo>
                    <a:pt x="3764476" y="1388160"/>
                  </a:lnTo>
                  <a:lnTo>
                    <a:pt x="3766813" y="1389157"/>
                  </a:lnTo>
                  <a:lnTo>
                    <a:pt x="3769434" y="1389487"/>
                  </a:lnTo>
                  <a:lnTo>
                    <a:pt x="3771624" y="1388053"/>
                  </a:lnTo>
                  <a:lnTo>
                    <a:pt x="3772287" y="1385574"/>
                  </a:lnTo>
                  <a:lnTo>
                    <a:pt x="3772616" y="1382953"/>
                  </a:lnTo>
                  <a:lnTo>
                    <a:pt x="3771325" y="1380429"/>
                  </a:lnTo>
                  <a:close/>
                </a:path>
                <a:path w="16581755" h="11248390">
                  <a:moveTo>
                    <a:pt x="3855323" y="1398110"/>
                  </a:moveTo>
                  <a:lnTo>
                    <a:pt x="3852560" y="1398114"/>
                  </a:lnTo>
                  <a:lnTo>
                    <a:pt x="3850223" y="1397117"/>
                  </a:lnTo>
                  <a:lnTo>
                    <a:pt x="3847601" y="1396788"/>
                  </a:lnTo>
                  <a:lnTo>
                    <a:pt x="3845411" y="1398222"/>
                  </a:lnTo>
                  <a:lnTo>
                    <a:pt x="3844748" y="1400701"/>
                  </a:lnTo>
                  <a:lnTo>
                    <a:pt x="3844228" y="1402846"/>
                  </a:lnTo>
                  <a:lnTo>
                    <a:pt x="3845328" y="1404894"/>
                  </a:lnTo>
                  <a:lnTo>
                    <a:pt x="3847330" y="1405748"/>
                  </a:lnTo>
                  <a:lnTo>
                    <a:pt x="3847522" y="1406224"/>
                  </a:lnTo>
                  <a:lnTo>
                    <a:pt x="3848475" y="1405841"/>
                  </a:lnTo>
                  <a:lnTo>
                    <a:pt x="3850811" y="1406838"/>
                  </a:lnTo>
                  <a:lnTo>
                    <a:pt x="3853433" y="1407167"/>
                  </a:lnTo>
                  <a:lnTo>
                    <a:pt x="3855622" y="1405734"/>
                  </a:lnTo>
                  <a:lnTo>
                    <a:pt x="3856286" y="1403255"/>
                  </a:lnTo>
                  <a:lnTo>
                    <a:pt x="3856615" y="1400633"/>
                  </a:lnTo>
                  <a:lnTo>
                    <a:pt x="3855323" y="1398110"/>
                  </a:lnTo>
                  <a:close/>
                </a:path>
                <a:path w="16581755" h="11248390">
                  <a:moveTo>
                    <a:pt x="3939322" y="1415790"/>
                  </a:moveTo>
                  <a:lnTo>
                    <a:pt x="3936558" y="1415795"/>
                  </a:lnTo>
                  <a:lnTo>
                    <a:pt x="3934221" y="1414798"/>
                  </a:lnTo>
                  <a:lnTo>
                    <a:pt x="3931599" y="1414469"/>
                  </a:lnTo>
                  <a:lnTo>
                    <a:pt x="3929409" y="1415903"/>
                  </a:lnTo>
                  <a:lnTo>
                    <a:pt x="3928747" y="1418381"/>
                  </a:lnTo>
                  <a:lnTo>
                    <a:pt x="3928226" y="1420527"/>
                  </a:lnTo>
                  <a:lnTo>
                    <a:pt x="3929325" y="1422575"/>
                  </a:lnTo>
                  <a:lnTo>
                    <a:pt x="3931329" y="1423429"/>
                  </a:lnTo>
                  <a:lnTo>
                    <a:pt x="3931186" y="1423763"/>
                  </a:lnTo>
                  <a:lnTo>
                    <a:pt x="3931519" y="1423905"/>
                  </a:lnTo>
                  <a:lnTo>
                    <a:pt x="3932472" y="1423522"/>
                  </a:lnTo>
                  <a:lnTo>
                    <a:pt x="3934809" y="1424519"/>
                  </a:lnTo>
                  <a:lnTo>
                    <a:pt x="3937431" y="1424848"/>
                  </a:lnTo>
                  <a:lnTo>
                    <a:pt x="3939620" y="1423414"/>
                  </a:lnTo>
                  <a:lnTo>
                    <a:pt x="3940283" y="1420936"/>
                  </a:lnTo>
                  <a:lnTo>
                    <a:pt x="3940612" y="1418314"/>
                  </a:lnTo>
                  <a:lnTo>
                    <a:pt x="3939322" y="1415790"/>
                  </a:lnTo>
                  <a:close/>
                </a:path>
                <a:path w="16581755" h="11248390">
                  <a:moveTo>
                    <a:pt x="12088823" y="4877895"/>
                  </a:moveTo>
                  <a:lnTo>
                    <a:pt x="12086010" y="4877090"/>
                  </a:lnTo>
                  <a:lnTo>
                    <a:pt x="12083821" y="4878522"/>
                  </a:lnTo>
                  <a:lnTo>
                    <a:pt x="12081297" y="4879813"/>
                  </a:lnTo>
                  <a:lnTo>
                    <a:pt x="12080492" y="4882626"/>
                  </a:lnTo>
                  <a:lnTo>
                    <a:pt x="12081924" y="4884815"/>
                  </a:lnTo>
                  <a:lnTo>
                    <a:pt x="12083025" y="4886864"/>
                  </a:lnTo>
                  <a:lnTo>
                    <a:pt x="12083598" y="4888292"/>
                  </a:lnTo>
                  <a:lnTo>
                    <a:pt x="12086603" y="4889574"/>
                  </a:lnTo>
                  <a:lnTo>
                    <a:pt x="12088224" y="4889476"/>
                  </a:lnTo>
                  <a:lnTo>
                    <a:pt x="12089318" y="4888759"/>
                  </a:lnTo>
                  <a:lnTo>
                    <a:pt x="12091842" y="4887467"/>
                  </a:lnTo>
                  <a:lnTo>
                    <a:pt x="12092647" y="4884655"/>
                  </a:lnTo>
                  <a:lnTo>
                    <a:pt x="12091214" y="4882465"/>
                  </a:lnTo>
                  <a:lnTo>
                    <a:pt x="12090115" y="4880417"/>
                  </a:lnTo>
                  <a:lnTo>
                    <a:pt x="12088823" y="4877895"/>
                  </a:lnTo>
                  <a:close/>
                </a:path>
                <a:path w="16581755" h="11248390">
                  <a:moveTo>
                    <a:pt x="4023462" y="1433137"/>
                  </a:moveTo>
                  <a:lnTo>
                    <a:pt x="4020698" y="1433142"/>
                  </a:lnTo>
                  <a:lnTo>
                    <a:pt x="4018361" y="1432145"/>
                  </a:lnTo>
                  <a:lnTo>
                    <a:pt x="4015740" y="1431816"/>
                  </a:lnTo>
                  <a:lnTo>
                    <a:pt x="4013550" y="1433250"/>
                  </a:lnTo>
                  <a:lnTo>
                    <a:pt x="4012887" y="1435728"/>
                  </a:lnTo>
                  <a:lnTo>
                    <a:pt x="4012366" y="1437874"/>
                  </a:lnTo>
                  <a:lnTo>
                    <a:pt x="4013467" y="1439921"/>
                  </a:lnTo>
                  <a:lnTo>
                    <a:pt x="4015470" y="1440775"/>
                  </a:lnTo>
                  <a:lnTo>
                    <a:pt x="4015327" y="1441109"/>
                  </a:lnTo>
                  <a:lnTo>
                    <a:pt x="4015661" y="1441251"/>
                  </a:lnTo>
                  <a:lnTo>
                    <a:pt x="4016613" y="1440870"/>
                  </a:lnTo>
                  <a:lnTo>
                    <a:pt x="4018949" y="1441866"/>
                  </a:lnTo>
                  <a:lnTo>
                    <a:pt x="4021571" y="1442195"/>
                  </a:lnTo>
                  <a:lnTo>
                    <a:pt x="4023761" y="1440761"/>
                  </a:lnTo>
                  <a:lnTo>
                    <a:pt x="4024424" y="1438283"/>
                  </a:lnTo>
                  <a:lnTo>
                    <a:pt x="4024753" y="1435661"/>
                  </a:lnTo>
                  <a:lnTo>
                    <a:pt x="4023462" y="1433137"/>
                  </a:lnTo>
                  <a:close/>
                </a:path>
                <a:path w="16581755" h="11248390">
                  <a:moveTo>
                    <a:pt x="4107603" y="1450484"/>
                  </a:moveTo>
                  <a:lnTo>
                    <a:pt x="4104839" y="1450488"/>
                  </a:lnTo>
                  <a:lnTo>
                    <a:pt x="4102502" y="1449491"/>
                  </a:lnTo>
                  <a:lnTo>
                    <a:pt x="4099880" y="1449162"/>
                  </a:lnTo>
                  <a:lnTo>
                    <a:pt x="4097691" y="1450596"/>
                  </a:lnTo>
                  <a:lnTo>
                    <a:pt x="4097028" y="1453076"/>
                  </a:lnTo>
                  <a:lnTo>
                    <a:pt x="4096507" y="1455221"/>
                  </a:lnTo>
                  <a:lnTo>
                    <a:pt x="4097607" y="1457268"/>
                  </a:lnTo>
                  <a:lnTo>
                    <a:pt x="4099943" y="1458264"/>
                  </a:lnTo>
                  <a:lnTo>
                    <a:pt x="4100896" y="1457881"/>
                  </a:lnTo>
                  <a:lnTo>
                    <a:pt x="4103233" y="1458878"/>
                  </a:lnTo>
                  <a:lnTo>
                    <a:pt x="4105712" y="1459542"/>
                  </a:lnTo>
                  <a:lnTo>
                    <a:pt x="4108044" y="1457775"/>
                  </a:lnTo>
                  <a:lnTo>
                    <a:pt x="4108707" y="1455295"/>
                  </a:lnTo>
                  <a:lnTo>
                    <a:pt x="4109228" y="1453149"/>
                  </a:lnTo>
                  <a:lnTo>
                    <a:pt x="4107603" y="1450484"/>
                  </a:lnTo>
                  <a:close/>
                </a:path>
                <a:path w="16581755" h="11248390">
                  <a:moveTo>
                    <a:pt x="4191886" y="1467498"/>
                  </a:moveTo>
                  <a:lnTo>
                    <a:pt x="4189122" y="1467502"/>
                  </a:lnTo>
                  <a:lnTo>
                    <a:pt x="4186785" y="1466506"/>
                  </a:lnTo>
                  <a:lnTo>
                    <a:pt x="4184306" y="1465843"/>
                  </a:lnTo>
                  <a:lnTo>
                    <a:pt x="4181974" y="1467609"/>
                  </a:lnTo>
                  <a:lnTo>
                    <a:pt x="4181311" y="1470089"/>
                  </a:lnTo>
                  <a:lnTo>
                    <a:pt x="4180790" y="1472233"/>
                  </a:lnTo>
                  <a:lnTo>
                    <a:pt x="4181890" y="1474281"/>
                  </a:lnTo>
                  <a:lnTo>
                    <a:pt x="4184227" y="1475278"/>
                  </a:lnTo>
                  <a:lnTo>
                    <a:pt x="4185179" y="1474895"/>
                  </a:lnTo>
                  <a:lnTo>
                    <a:pt x="4187516" y="1475891"/>
                  </a:lnTo>
                  <a:lnTo>
                    <a:pt x="4190137" y="1476220"/>
                  </a:lnTo>
                  <a:lnTo>
                    <a:pt x="4192327" y="1474788"/>
                  </a:lnTo>
                  <a:lnTo>
                    <a:pt x="4192990" y="1472308"/>
                  </a:lnTo>
                  <a:lnTo>
                    <a:pt x="4193177" y="1470021"/>
                  </a:lnTo>
                  <a:lnTo>
                    <a:pt x="4191886" y="1467498"/>
                  </a:lnTo>
                  <a:close/>
                </a:path>
                <a:path w="16581755" h="11248390">
                  <a:moveTo>
                    <a:pt x="12045808" y="4803911"/>
                  </a:moveTo>
                  <a:lnTo>
                    <a:pt x="12042996" y="4803106"/>
                  </a:lnTo>
                  <a:lnTo>
                    <a:pt x="12038617" y="4805973"/>
                  </a:lnTo>
                  <a:lnTo>
                    <a:pt x="12037912" y="4808433"/>
                  </a:lnTo>
                  <a:lnTo>
                    <a:pt x="12037811" y="4808785"/>
                  </a:lnTo>
                  <a:lnTo>
                    <a:pt x="12040678" y="4813165"/>
                  </a:lnTo>
                  <a:lnTo>
                    <a:pt x="12041061" y="4814118"/>
                  </a:lnTo>
                  <a:lnTo>
                    <a:pt x="12044399" y="4815542"/>
                  </a:lnTo>
                  <a:lnTo>
                    <a:pt x="12046019" y="4815443"/>
                  </a:lnTo>
                  <a:lnTo>
                    <a:pt x="12049303" y="4813292"/>
                  </a:lnTo>
                  <a:lnTo>
                    <a:pt x="12050008" y="4810832"/>
                  </a:lnTo>
                  <a:lnTo>
                    <a:pt x="12050108" y="4810480"/>
                  </a:lnTo>
                  <a:lnTo>
                    <a:pt x="12045808" y="4803911"/>
                  </a:lnTo>
                  <a:close/>
                </a:path>
                <a:path w="16581755" h="11248390">
                  <a:moveTo>
                    <a:pt x="4276169" y="1484509"/>
                  </a:moveTo>
                  <a:lnTo>
                    <a:pt x="4273405" y="1484514"/>
                  </a:lnTo>
                  <a:lnTo>
                    <a:pt x="4271068" y="1483518"/>
                  </a:lnTo>
                  <a:lnTo>
                    <a:pt x="4268589" y="1482855"/>
                  </a:lnTo>
                  <a:lnTo>
                    <a:pt x="4266257" y="1484622"/>
                  </a:lnTo>
                  <a:lnTo>
                    <a:pt x="4265594" y="1487101"/>
                  </a:lnTo>
                  <a:lnTo>
                    <a:pt x="4265073" y="1489247"/>
                  </a:lnTo>
                  <a:lnTo>
                    <a:pt x="4266173" y="1491294"/>
                  </a:lnTo>
                  <a:lnTo>
                    <a:pt x="4268509" y="1492291"/>
                  </a:lnTo>
                  <a:lnTo>
                    <a:pt x="4269462" y="1491908"/>
                  </a:lnTo>
                  <a:lnTo>
                    <a:pt x="4271799" y="1492905"/>
                  </a:lnTo>
                  <a:lnTo>
                    <a:pt x="4274278" y="1493568"/>
                  </a:lnTo>
                  <a:lnTo>
                    <a:pt x="4276610" y="1491800"/>
                  </a:lnTo>
                  <a:lnTo>
                    <a:pt x="4277273" y="1489321"/>
                  </a:lnTo>
                  <a:lnTo>
                    <a:pt x="4277794" y="1487176"/>
                  </a:lnTo>
                  <a:lnTo>
                    <a:pt x="4276169" y="1484509"/>
                  </a:lnTo>
                  <a:close/>
                </a:path>
                <a:path w="16581755" h="11248390">
                  <a:moveTo>
                    <a:pt x="4359785" y="1501238"/>
                  </a:moveTo>
                  <a:lnTo>
                    <a:pt x="4357020" y="1501243"/>
                  </a:lnTo>
                  <a:lnTo>
                    <a:pt x="4354683" y="1500246"/>
                  </a:lnTo>
                  <a:lnTo>
                    <a:pt x="4352204" y="1499583"/>
                  </a:lnTo>
                  <a:lnTo>
                    <a:pt x="4349872" y="1501351"/>
                  </a:lnTo>
                  <a:lnTo>
                    <a:pt x="4349209" y="1503829"/>
                  </a:lnTo>
                  <a:lnTo>
                    <a:pt x="4348688" y="1505975"/>
                  </a:lnTo>
                  <a:lnTo>
                    <a:pt x="4349788" y="1508023"/>
                  </a:lnTo>
                  <a:lnTo>
                    <a:pt x="4352125" y="1509020"/>
                  </a:lnTo>
                  <a:lnTo>
                    <a:pt x="4353077" y="1508636"/>
                  </a:lnTo>
                  <a:lnTo>
                    <a:pt x="4355414" y="1509633"/>
                  </a:lnTo>
                  <a:lnTo>
                    <a:pt x="4357893" y="1510296"/>
                  </a:lnTo>
                  <a:lnTo>
                    <a:pt x="4360225" y="1508528"/>
                  </a:lnTo>
                  <a:lnTo>
                    <a:pt x="4360888" y="1506050"/>
                  </a:lnTo>
                  <a:lnTo>
                    <a:pt x="4361409" y="1503904"/>
                  </a:lnTo>
                  <a:lnTo>
                    <a:pt x="4359785" y="1501238"/>
                  </a:lnTo>
                  <a:close/>
                </a:path>
                <a:path w="16581755" h="11248390">
                  <a:moveTo>
                    <a:pt x="4443734" y="1518109"/>
                  </a:moveTo>
                  <a:lnTo>
                    <a:pt x="4440969" y="1518114"/>
                  </a:lnTo>
                  <a:lnTo>
                    <a:pt x="4438633" y="1517117"/>
                  </a:lnTo>
                  <a:lnTo>
                    <a:pt x="4436153" y="1516454"/>
                  </a:lnTo>
                  <a:lnTo>
                    <a:pt x="4433822" y="1518222"/>
                  </a:lnTo>
                  <a:lnTo>
                    <a:pt x="4433158" y="1520700"/>
                  </a:lnTo>
                  <a:lnTo>
                    <a:pt x="4432638" y="1522845"/>
                  </a:lnTo>
                  <a:lnTo>
                    <a:pt x="4433737" y="1524892"/>
                  </a:lnTo>
                  <a:lnTo>
                    <a:pt x="4436074" y="1525889"/>
                  </a:lnTo>
                  <a:lnTo>
                    <a:pt x="4437027" y="1525506"/>
                  </a:lnTo>
                  <a:lnTo>
                    <a:pt x="4439364" y="1526503"/>
                  </a:lnTo>
                  <a:lnTo>
                    <a:pt x="4441843" y="1527166"/>
                  </a:lnTo>
                  <a:lnTo>
                    <a:pt x="4444174" y="1525399"/>
                  </a:lnTo>
                  <a:lnTo>
                    <a:pt x="4444837" y="1522921"/>
                  </a:lnTo>
                  <a:lnTo>
                    <a:pt x="4445358" y="1520775"/>
                  </a:lnTo>
                  <a:lnTo>
                    <a:pt x="4443734" y="1518109"/>
                  </a:lnTo>
                  <a:close/>
                </a:path>
                <a:path w="16581755" h="11248390">
                  <a:moveTo>
                    <a:pt x="12001222" y="4730836"/>
                  </a:moveTo>
                  <a:lnTo>
                    <a:pt x="11998409" y="4730031"/>
                  </a:lnTo>
                  <a:lnTo>
                    <a:pt x="11994029" y="4732897"/>
                  </a:lnTo>
                  <a:lnTo>
                    <a:pt x="11993325" y="4735358"/>
                  </a:lnTo>
                  <a:lnTo>
                    <a:pt x="11993224" y="4735710"/>
                  </a:lnTo>
                  <a:lnTo>
                    <a:pt x="11996091" y="4740090"/>
                  </a:lnTo>
                  <a:lnTo>
                    <a:pt x="11996474" y="4741042"/>
                  </a:lnTo>
                  <a:lnTo>
                    <a:pt x="11999812" y="4742466"/>
                  </a:lnTo>
                  <a:lnTo>
                    <a:pt x="12001289" y="4742702"/>
                  </a:lnTo>
                  <a:lnTo>
                    <a:pt x="12002527" y="4741651"/>
                  </a:lnTo>
                  <a:lnTo>
                    <a:pt x="12004717" y="4740217"/>
                  </a:lnTo>
                  <a:lnTo>
                    <a:pt x="12005421" y="4737757"/>
                  </a:lnTo>
                  <a:lnTo>
                    <a:pt x="12005522" y="4737405"/>
                  </a:lnTo>
                  <a:lnTo>
                    <a:pt x="12001222" y="4730836"/>
                  </a:lnTo>
                  <a:close/>
                </a:path>
                <a:path w="16581755" h="11248390">
                  <a:moveTo>
                    <a:pt x="4527825" y="1534646"/>
                  </a:moveTo>
                  <a:lnTo>
                    <a:pt x="4525061" y="1534651"/>
                  </a:lnTo>
                  <a:lnTo>
                    <a:pt x="4522725" y="1533654"/>
                  </a:lnTo>
                  <a:lnTo>
                    <a:pt x="4520245" y="1532991"/>
                  </a:lnTo>
                  <a:lnTo>
                    <a:pt x="4517913" y="1534758"/>
                  </a:lnTo>
                  <a:lnTo>
                    <a:pt x="4517250" y="1537237"/>
                  </a:lnTo>
                  <a:lnTo>
                    <a:pt x="4516729" y="1539383"/>
                  </a:lnTo>
                  <a:lnTo>
                    <a:pt x="4517829" y="1541429"/>
                  </a:lnTo>
                  <a:lnTo>
                    <a:pt x="4520166" y="1542426"/>
                  </a:lnTo>
                  <a:lnTo>
                    <a:pt x="4521117" y="1542044"/>
                  </a:lnTo>
                  <a:lnTo>
                    <a:pt x="4523455" y="1543041"/>
                  </a:lnTo>
                  <a:lnTo>
                    <a:pt x="4525934" y="1543704"/>
                  </a:lnTo>
                  <a:lnTo>
                    <a:pt x="4528266" y="1541936"/>
                  </a:lnTo>
                  <a:lnTo>
                    <a:pt x="4529592" y="1536978"/>
                  </a:lnTo>
                  <a:lnTo>
                    <a:pt x="4527825" y="1534646"/>
                  </a:lnTo>
                  <a:close/>
                </a:path>
                <a:path w="16581755" h="11248390">
                  <a:moveTo>
                    <a:pt x="4611774" y="1551516"/>
                  </a:moveTo>
                  <a:lnTo>
                    <a:pt x="4609010" y="1551521"/>
                  </a:lnTo>
                  <a:lnTo>
                    <a:pt x="4606674" y="1550525"/>
                  </a:lnTo>
                  <a:lnTo>
                    <a:pt x="4604193" y="1549861"/>
                  </a:lnTo>
                  <a:lnTo>
                    <a:pt x="4601862" y="1551628"/>
                  </a:lnTo>
                  <a:lnTo>
                    <a:pt x="4601199" y="1554107"/>
                  </a:lnTo>
                  <a:lnTo>
                    <a:pt x="4600679" y="1556252"/>
                  </a:lnTo>
                  <a:lnTo>
                    <a:pt x="4601778" y="1558300"/>
                  </a:lnTo>
                  <a:lnTo>
                    <a:pt x="4604115" y="1559297"/>
                  </a:lnTo>
                  <a:lnTo>
                    <a:pt x="4605068" y="1558914"/>
                  </a:lnTo>
                  <a:lnTo>
                    <a:pt x="4607404" y="1559911"/>
                  </a:lnTo>
                  <a:lnTo>
                    <a:pt x="4609883" y="1560574"/>
                  </a:lnTo>
                  <a:lnTo>
                    <a:pt x="4612216" y="1558806"/>
                  </a:lnTo>
                  <a:lnTo>
                    <a:pt x="4613541" y="1553849"/>
                  </a:lnTo>
                  <a:lnTo>
                    <a:pt x="4611774" y="1551516"/>
                  </a:lnTo>
                  <a:close/>
                </a:path>
                <a:path w="16581755" h="11248390">
                  <a:moveTo>
                    <a:pt x="4695866" y="1568052"/>
                  </a:moveTo>
                  <a:lnTo>
                    <a:pt x="4693102" y="1568057"/>
                  </a:lnTo>
                  <a:lnTo>
                    <a:pt x="4690766" y="1567061"/>
                  </a:lnTo>
                  <a:lnTo>
                    <a:pt x="4688286" y="1566397"/>
                  </a:lnTo>
                  <a:lnTo>
                    <a:pt x="4685953" y="1568165"/>
                  </a:lnTo>
                  <a:lnTo>
                    <a:pt x="4685290" y="1570645"/>
                  </a:lnTo>
                  <a:lnTo>
                    <a:pt x="4684770" y="1572789"/>
                  </a:lnTo>
                  <a:lnTo>
                    <a:pt x="4685870" y="1574837"/>
                  </a:lnTo>
                  <a:lnTo>
                    <a:pt x="4688206" y="1575834"/>
                  </a:lnTo>
                  <a:lnTo>
                    <a:pt x="4689159" y="1575451"/>
                  </a:lnTo>
                  <a:lnTo>
                    <a:pt x="4691496" y="1576448"/>
                  </a:lnTo>
                  <a:lnTo>
                    <a:pt x="4693975" y="1577110"/>
                  </a:lnTo>
                  <a:lnTo>
                    <a:pt x="4696307" y="1575344"/>
                  </a:lnTo>
                  <a:lnTo>
                    <a:pt x="4696970" y="1572864"/>
                  </a:lnTo>
                  <a:lnTo>
                    <a:pt x="4697491" y="1570719"/>
                  </a:lnTo>
                  <a:lnTo>
                    <a:pt x="4695866" y="1568052"/>
                  </a:lnTo>
                  <a:close/>
                </a:path>
                <a:path w="16581755" h="11248390">
                  <a:moveTo>
                    <a:pt x="11954255" y="4658719"/>
                  </a:moveTo>
                  <a:lnTo>
                    <a:pt x="11951300" y="4658246"/>
                  </a:lnTo>
                  <a:lnTo>
                    <a:pt x="11949111" y="4659680"/>
                  </a:lnTo>
                  <a:lnTo>
                    <a:pt x="11947063" y="4660780"/>
                  </a:lnTo>
                  <a:lnTo>
                    <a:pt x="11946651" y="4663365"/>
                  </a:lnTo>
                  <a:lnTo>
                    <a:pt x="11946592" y="4663735"/>
                  </a:lnTo>
                  <a:lnTo>
                    <a:pt x="11949458" y="4668115"/>
                  </a:lnTo>
                  <a:lnTo>
                    <a:pt x="11949841" y="4669067"/>
                  </a:lnTo>
                  <a:lnTo>
                    <a:pt x="11952845" y="4670349"/>
                  </a:lnTo>
                  <a:lnTo>
                    <a:pt x="11954465" y="4670251"/>
                  </a:lnTo>
                  <a:lnTo>
                    <a:pt x="11955703" y="4669200"/>
                  </a:lnTo>
                  <a:lnTo>
                    <a:pt x="11957415" y="4667957"/>
                  </a:lnTo>
                  <a:lnTo>
                    <a:pt x="11958121" y="4665497"/>
                  </a:lnTo>
                  <a:lnTo>
                    <a:pt x="11958221" y="4665145"/>
                  </a:lnTo>
                  <a:lnTo>
                    <a:pt x="11955355" y="4660766"/>
                  </a:lnTo>
                  <a:lnTo>
                    <a:pt x="11954255" y="4658719"/>
                  </a:lnTo>
                  <a:close/>
                </a:path>
                <a:path w="16581755" h="11248390">
                  <a:moveTo>
                    <a:pt x="4779957" y="1584590"/>
                  </a:moveTo>
                  <a:lnTo>
                    <a:pt x="4777194" y="1584594"/>
                  </a:lnTo>
                  <a:lnTo>
                    <a:pt x="4774856" y="1583597"/>
                  </a:lnTo>
                  <a:lnTo>
                    <a:pt x="4772377" y="1582934"/>
                  </a:lnTo>
                  <a:lnTo>
                    <a:pt x="4770045" y="1584702"/>
                  </a:lnTo>
                  <a:lnTo>
                    <a:pt x="4769383" y="1587181"/>
                  </a:lnTo>
                  <a:lnTo>
                    <a:pt x="4768862" y="1589327"/>
                  </a:lnTo>
                  <a:lnTo>
                    <a:pt x="4769961" y="1591374"/>
                  </a:lnTo>
                  <a:lnTo>
                    <a:pt x="4772298" y="1592371"/>
                  </a:lnTo>
                  <a:lnTo>
                    <a:pt x="4773251" y="1591988"/>
                  </a:lnTo>
                  <a:lnTo>
                    <a:pt x="4775587" y="1592985"/>
                  </a:lnTo>
                  <a:lnTo>
                    <a:pt x="4778066" y="1593647"/>
                  </a:lnTo>
                  <a:lnTo>
                    <a:pt x="4780399" y="1591880"/>
                  </a:lnTo>
                  <a:lnTo>
                    <a:pt x="4781725" y="1586922"/>
                  </a:lnTo>
                  <a:lnTo>
                    <a:pt x="4779957" y="1584590"/>
                  </a:lnTo>
                  <a:close/>
                </a:path>
                <a:path w="16581755" h="11248390">
                  <a:moveTo>
                    <a:pt x="4864049" y="1601126"/>
                  </a:moveTo>
                  <a:lnTo>
                    <a:pt x="4861285" y="1601131"/>
                  </a:lnTo>
                  <a:lnTo>
                    <a:pt x="4858948" y="1600134"/>
                  </a:lnTo>
                  <a:lnTo>
                    <a:pt x="4856469" y="1599471"/>
                  </a:lnTo>
                  <a:lnTo>
                    <a:pt x="4854137" y="1601239"/>
                  </a:lnTo>
                  <a:lnTo>
                    <a:pt x="4853474" y="1603718"/>
                  </a:lnTo>
                  <a:lnTo>
                    <a:pt x="4852953" y="1605863"/>
                  </a:lnTo>
                  <a:lnTo>
                    <a:pt x="4854053" y="1607911"/>
                  </a:lnTo>
                  <a:lnTo>
                    <a:pt x="4856389" y="1608908"/>
                  </a:lnTo>
                  <a:lnTo>
                    <a:pt x="4857342" y="1608525"/>
                  </a:lnTo>
                  <a:lnTo>
                    <a:pt x="4859679" y="1609522"/>
                  </a:lnTo>
                  <a:lnTo>
                    <a:pt x="4862158" y="1610185"/>
                  </a:lnTo>
                  <a:lnTo>
                    <a:pt x="4864490" y="1608417"/>
                  </a:lnTo>
                  <a:lnTo>
                    <a:pt x="4865816" y="1603459"/>
                  </a:lnTo>
                  <a:lnTo>
                    <a:pt x="4864049" y="1601126"/>
                  </a:lnTo>
                  <a:close/>
                </a:path>
                <a:path w="16581755" h="11248390">
                  <a:moveTo>
                    <a:pt x="11905099" y="4588034"/>
                  </a:moveTo>
                  <a:lnTo>
                    <a:pt x="11902477" y="4587704"/>
                  </a:lnTo>
                  <a:lnTo>
                    <a:pt x="11898097" y="4590571"/>
                  </a:lnTo>
                  <a:lnTo>
                    <a:pt x="11897769" y="4593194"/>
                  </a:lnTo>
                  <a:lnTo>
                    <a:pt x="11900635" y="4597572"/>
                  </a:lnTo>
                  <a:lnTo>
                    <a:pt x="11901018" y="4598525"/>
                  </a:lnTo>
                  <a:lnTo>
                    <a:pt x="11903688" y="4599664"/>
                  </a:lnTo>
                  <a:lnTo>
                    <a:pt x="11905641" y="4599708"/>
                  </a:lnTo>
                  <a:lnTo>
                    <a:pt x="11906879" y="4598657"/>
                  </a:lnTo>
                  <a:lnTo>
                    <a:pt x="11909069" y="4597225"/>
                  </a:lnTo>
                  <a:lnTo>
                    <a:pt x="11909399" y="4594603"/>
                  </a:lnTo>
                  <a:lnTo>
                    <a:pt x="11905099" y="4588034"/>
                  </a:lnTo>
                  <a:close/>
                </a:path>
                <a:path w="16581755" h="11248390">
                  <a:moveTo>
                    <a:pt x="4948141" y="1617663"/>
                  </a:moveTo>
                  <a:lnTo>
                    <a:pt x="4945377" y="1617668"/>
                  </a:lnTo>
                  <a:lnTo>
                    <a:pt x="4943039" y="1616671"/>
                  </a:lnTo>
                  <a:lnTo>
                    <a:pt x="4940560" y="1616008"/>
                  </a:lnTo>
                  <a:lnTo>
                    <a:pt x="4938229" y="1617775"/>
                  </a:lnTo>
                  <a:lnTo>
                    <a:pt x="4937566" y="1620255"/>
                  </a:lnTo>
                  <a:lnTo>
                    <a:pt x="4937045" y="1622400"/>
                  </a:lnTo>
                  <a:lnTo>
                    <a:pt x="4938144" y="1624448"/>
                  </a:lnTo>
                  <a:lnTo>
                    <a:pt x="4940481" y="1625445"/>
                  </a:lnTo>
                  <a:lnTo>
                    <a:pt x="4941433" y="1625062"/>
                  </a:lnTo>
                  <a:lnTo>
                    <a:pt x="4943771" y="1626059"/>
                  </a:lnTo>
                  <a:lnTo>
                    <a:pt x="4946250" y="1626722"/>
                  </a:lnTo>
                  <a:lnTo>
                    <a:pt x="4948582" y="1624954"/>
                  </a:lnTo>
                  <a:lnTo>
                    <a:pt x="4949908" y="1619995"/>
                  </a:lnTo>
                  <a:lnTo>
                    <a:pt x="4948141" y="1617663"/>
                  </a:lnTo>
                  <a:close/>
                </a:path>
                <a:path w="16581755" h="11248390">
                  <a:moveTo>
                    <a:pt x="5032374" y="1633866"/>
                  </a:moveTo>
                  <a:lnTo>
                    <a:pt x="5029611" y="1633871"/>
                  </a:lnTo>
                  <a:lnTo>
                    <a:pt x="5027274" y="1632874"/>
                  </a:lnTo>
                  <a:lnTo>
                    <a:pt x="5024795" y="1632212"/>
                  </a:lnTo>
                  <a:lnTo>
                    <a:pt x="5022463" y="1633978"/>
                  </a:lnTo>
                  <a:lnTo>
                    <a:pt x="5021800" y="1636458"/>
                  </a:lnTo>
                  <a:lnTo>
                    <a:pt x="5021279" y="1638602"/>
                  </a:lnTo>
                  <a:lnTo>
                    <a:pt x="5022379" y="1640650"/>
                  </a:lnTo>
                  <a:lnTo>
                    <a:pt x="5024715" y="1641646"/>
                  </a:lnTo>
                  <a:lnTo>
                    <a:pt x="5025668" y="1641264"/>
                  </a:lnTo>
                  <a:lnTo>
                    <a:pt x="5028005" y="1642261"/>
                  </a:lnTo>
                  <a:lnTo>
                    <a:pt x="5030484" y="1642923"/>
                  </a:lnTo>
                  <a:lnTo>
                    <a:pt x="5032816" y="1641157"/>
                  </a:lnTo>
                  <a:lnTo>
                    <a:pt x="5034142" y="1636199"/>
                  </a:lnTo>
                  <a:lnTo>
                    <a:pt x="5032374" y="1633866"/>
                  </a:lnTo>
                  <a:close/>
                </a:path>
                <a:path w="16581755" h="11248390">
                  <a:moveTo>
                    <a:pt x="5116466" y="1650403"/>
                  </a:moveTo>
                  <a:lnTo>
                    <a:pt x="5113702" y="1650408"/>
                  </a:lnTo>
                  <a:lnTo>
                    <a:pt x="5111365" y="1649411"/>
                  </a:lnTo>
                  <a:lnTo>
                    <a:pt x="5108886" y="1648748"/>
                  </a:lnTo>
                  <a:lnTo>
                    <a:pt x="5106554" y="1650515"/>
                  </a:lnTo>
                  <a:lnTo>
                    <a:pt x="5105891" y="1652995"/>
                  </a:lnTo>
                  <a:lnTo>
                    <a:pt x="5105370" y="1655140"/>
                  </a:lnTo>
                  <a:lnTo>
                    <a:pt x="5106470" y="1657187"/>
                  </a:lnTo>
                  <a:lnTo>
                    <a:pt x="5108807" y="1658183"/>
                  </a:lnTo>
                  <a:lnTo>
                    <a:pt x="5109759" y="1657802"/>
                  </a:lnTo>
                  <a:lnTo>
                    <a:pt x="5112096" y="1658799"/>
                  </a:lnTo>
                  <a:lnTo>
                    <a:pt x="5114575" y="1659461"/>
                  </a:lnTo>
                  <a:lnTo>
                    <a:pt x="5116908" y="1657694"/>
                  </a:lnTo>
                  <a:lnTo>
                    <a:pt x="5118233" y="1652736"/>
                  </a:lnTo>
                  <a:lnTo>
                    <a:pt x="5116466" y="1650403"/>
                  </a:lnTo>
                  <a:close/>
                </a:path>
                <a:path w="16581755" h="11248390">
                  <a:moveTo>
                    <a:pt x="11854278" y="4519402"/>
                  </a:moveTo>
                  <a:lnTo>
                    <a:pt x="11851322" y="4518930"/>
                  </a:lnTo>
                  <a:lnTo>
                    <a:pt x="11847609" y="4522081"/>
                  </a:lnTo>
                  <a:lnTo>
                    <a:pt x="11847138" y="4525036"/>
                  </a:lnTo>
                  <a:lnTo>
                    <a:pt x="11850289" y="4528748"/>
                  </a:lnTo>
                  <a:lnTo>
                    <a:pt x="11850672" y="4529701"/>
                  </a:lnTo>
                  <a:lnTo>
                    <a:pt x="11852008" y="4530270"/>
                  </a:lnTo>
                  <a:lnTo>
                    <a:pt x="11852150" y="4529937"/>
                  </a:lnTo>
                  <a:lnTo>
                    <a:pt x="11853486" y="4530506"/>
                  </a:lnTo>
                  <a:lnTo>
                    <a:pt x="11855439" y="4530550"/>
                  </a:lnTo>
                  <a:lnTo>
                    <a:pt x="11858533" y="4527923"/>
                  </a:lnTo>
                  <a:lnTo>
                    <a:pt x="11859005" y="4524969"/>
                  </a:lnTo>
                  <a:lnTo>
                    <a:pt x="11854278" y="4519402"/>
                  </a:lnTo>
                  <a:close/>
                </a:path>
                <a:path w="16581755" h="11248390">
                  <a:moveTo>
                    <a:pt x="5200892" y="1667083"/>
                  </a:moveTo>
                  <a:lnTo>
                    <a:pt x="5198127" y="1667087"/>
                  </a:lnTo>
                  <a:lnTo>
                    <a:pt x="5195791" y="1666091"/>
                  </a:lnTo>
                  <a:lnTo>
                    <a:pt x="5193312" y="1665428"/>
                  </a:lnTo>
                  <a:lnTo>
                    <a:pt x="5190980" y="1667194"/>
                  </a:lnTo>
                  <a:lnTo>
                    <a:pt x="5190316" y="1669674"/>
                  </a:lnTo>
                  <a:lnTo>
                    <a:pt x="5189796" y="1671818"/>
                  </a:lnTo>
                  <a:lnTo>
                    <a:pt x="5190895" y="1673866"/>
                  </a:lnTo>
                  <a:lnTo>
                    <a:pt x="5193233" y="1674863"/>
                  </a:lnTo>
                  <a:lnTo>
                    <a:pt x="5194185" y="1674480"/>
                  </a:lnTo>
                  <a:lnTo>
                    <a:pt x="5196522" y="1675477"/>
                  </a:lnTo>
                  <a:lnTo>
                    <a:pt x="5199001" y="1676140"/>
                  </a:lnTo>
                  <a:lnTo>
                    <a:pt x="5201332" y="1674373"/>
                  </a:lnTo>
                  <a:lnTo>
                    <a:pt x="5202658" y="1669415"/>
                  </a:lnTo>
                  <a:lnTo>
                    <a:pt x="5200892" y="1667083"/>
                  </a:lnTo>
                  <a:close/>
                </a:path>
                <a:path w="16581755" h="11248390">
                  <a:moveTo>
                    <a:pt x="5284983" y="1683618"/>
                  </a:moveTo>
                  <a:lnTo>
                    <a:pt x="5282219" y="1683623"/>
                  </a:lnTo>
                  <a:lnTo>
                    <a:pt x="5279883" y="1682626"/>
                  </a:lnTo>
                  <a:lnTo>
                    <a:pt x="5277404" y="1681964"/>
                  </a:lnTo>
                  <a:lnTo>
                    <a:pt x="5275072" y="1683731"/>
                  </a:lnTo>
                  <a:lnTo>
                    <a:pt x="5274408" y="1686211"/>
                  </a:lnTo>
                  <a:lnTo>
                    <a:pt x="5273888" y="1688355"/>
                  </a:lnTo>
                  <a:lnTo>
                    <a:pt x="5274987" y="1690403"/>
                  </a:lnTo>
                  <a:lnTo>
                    <a:pt x="5277324" y="1691400"/>
                  </a:lnTo>
                  <a:lnTo>
                    <a:pt x="5278276" y="1691017"/>
                  </a:lnTo>
                  <a:lnTo>
                    <a:pt x="5280613" y="1692014"/>
                  </a:lnTo>
                  <a:lnTo>
                    <a:pt x="5283093" y="1692677"/>
                  </a:lnTo>
                  <a:lnTo>
                    <a:pt x="5285424" y="1690910"/>
                  </a:lnTo>
                  <a:lnTo>
                    <a:pt x="5286750" y="1685951"/>
                  </a:lnTo>
                  <a:lnTo>
                    <a:pt x="5284983" y="1683618"/>
                  </a:lnTo>
                  <a:close/>
                </a:path>
                <a:path w="16581755" h="11248390">
                  <a:moveTo>
                    <a:pt x="11801409" y="4451868"/>
                  </a:moveTo>
                  <a:lnTo>
                    <a:pt x="11798453" y="4451397"/>
                  </a:lnTo>
                  <a:lnTo>
                    <a:pt x="11794741" y="4454549"/>
                  </a:lnTo>
                  <a:lnTo>
                    <a:pt x="11794269" y="4457504"/>
                  </a:lnTo>
                  <a:lnTo>
                    <a:pt x="11797422" y="4461216"/>
                  </a:lnTo>
                  <a:lnTo>
                    <a:pt x="11797805" y="4462168"/>
                  </a:lnTo>
                  <a:lnTo>
                    <a:pt x="11800475" y="4463306"/>
                  </a:lnTo>
                  <a:lnTo>
                    <a:pt x="11802570" y="4463018"/>
                  </a:lnTo>
                  <a:lnTo>
                    <a:pt x="11805664" y="4460391"/>
                  </a:lnTo>
                  <a:lnTo>
                    <a:pt x="11806136" y="4457436"/>
                  </a:lnTo>
                  <a:lnTo>
                    <a:pt x="11801409" y="4451868"/>
                  </a:lnTo>
                  <a:close/>
                </a:path>
                <a:path w="16581755" h="11248390">
                  <a:moveTo>
                    <a:pt x="5369409" y="1700298"/>
                  </a:moveTo>
                  <a:lnTo>
                    <a:pt x="5366645" y="1700302"/>
                  </a:lnTo>
                  <a:lnTo>
                    <a:pt x="5364308" y="1699306"/>
                  </a:lnTo>
                  <a:lnTo>
                    <a:pt x="5361829" y="1698643"/>
                  </a:lnTo>
                  <a:lnTo>
                    <a:pt x="5359496" y="1700410"/>
                  </a:lnTo>
                  <a:lnTo>
                    <a:pt x="5358834" y="1702889"/>
                  </a:lnTo>
                  <a:lnTo>
                    <a:pt x="5358313" y="1705035"/>
                  </a:lnTo>
                  <a:lnTo>
                    <a:pt x="5359413" y="1707082"/>
                  </a:lnTo>
                  <a:lnTo>
                    <a:pt x="5361749" y="1708079"/>
                  </a:lnTo>
                  <a:lnTo>
                    <a:pt x="5362702" y="1707696"/>
                  </a:lnTo>
                  <a:lnTo>
                    <a:pt x="5365038" y="1708693"/>
                  </a:lnTo>
                  <a:lnTo>
                    <a:pt x="5367518" y="1709356"/>
                  </a:lnTo>
                  <a:lnTo>
                    <a:pt x="5369850" y="1707588"/>
                  </a:lnTo>
                  <a:lnTo>
                    <a:pt x="5371176" y="1702630"/>
                  </a:lnTo>
                  <a:lnTo>
                    <a:pt x="5369409" y="1700298"/>
                  </a:lnTo>
                  <a:close/>
                </a:path>
                <a:path w="16581755" h="11248390">
                  <a:moveTo>
                    <a:pt x="5453501" y="1716835"/>
                  </a:moveTo>
                  <a:lnTo>
                    <a:pt x="5450737" y="1716840"/>
                  </a:lnTo>
                  <a:lnTo>
                    <a:pt x="5448399" y="1715843"/>
                  </a:lnTo>
                  <a:lnTo>
                    <a:pt x="5445920" y="1715180"/>
                  </a:lnTo>
                  <a:lnTo>
                    <a:pt x="5443588" y="1716948"/>
                  </a:lnTo>
                  <a:lnTo>
                    <a:pt x="5442926" y="1719426"/>
                  </a:lnTo>
                  <a:lnTo>
                    <a:pt x="5442405" y="1721572"/>
                  </a:lnTo>
                  <a:lnTo>
                    <a:pt x="5443504" y="1723619"/>
                  </a:lnTo>
                  <a:lnTo>
                    <a:pt x="5445841" y="1724616"/>
                  </a:lnTo>
                  <a:lnTo>
                    <a:pt x="5446794" y="1724233"/>
                  </a:lnTo>
                  <a:lnTo>
                    <a:pt x="5449130" y="1725230"/>
                  </a:lnTo>
                  <a:lnTo>
                    <a:pt x="5451609" y="1725893"/>
                  </a:lnTo>
                  <a:lnTo>
                    <a:pt x="5453941" y="1724125"/>
                  </a:lnTo>
                  <a:lnTo>
                    <a:pt x="5454605" y="1721647"/>
                  </a:lnTo>
                  <a:lnTo>
                    <a:pt x="5455125" y="1719501"/>
                  </a:lnTo>
                  <a:lnTo>
                    <a:pt x="5453501" y="1716835"/>
                  </a:lnTo>
                  <a:close/>
                </a:path>
                <a:path w="16581755" h="11248390">
                  <a:moveTo>
                    <a:pt x="11746492" y="4385434"/>
                  </a:moveTo>
                  <a:lnTo>
                    <a:pt x="11743395" y="4385296"/>
                  </a:lnTo>
                  <a:lnTo>
                    <a:pt x="11739683" y="4388449"/>
                  </a:lnTo>
                  <a:lnTo>
                    <a:pt x="11739546" y="4391546"/>
                  </a:lnTo>
                  <a:lnTo>
                    <a:pt x="11743222" y="4395877"/>
                  </a:lnTo>
                  <a:lnTo>
                    <a:pt x="11745892" y="4397016"/>
                  </a:lnTo>
                  <a:lnTo>
                    <a:pt x="11747988" y="4396726"/>
                  </a:lnTo>
                  <a:lnTo>
                    <a:pt x="11751081" y="4394100"/>
                  </a:lnTo>
                  <a:lnTo>
                    <a:pt x="11751219" y="4391002"/>
                  </a:lnTo>
                  <a:lnTo>
                    <a:pt x="11746492" y="4385434"/>
                  </a:lnTo>
                  <a:close/>
                </a:path>
                <a:path w="16581755" h="11248390">
                  <a:moveTo>
                    <a:pt x="5537925" y="1733514"/>
                  </a:moveTo>
                  <a:lnTo>
                    <a:pt x="5535161" y="1733519"/>
                  </a:lnTo>
                  <a:lnTo>
                    <a:pt x="5532825" y="1732522"/>
                  </a:lnTo>
                  <a:lnTo>
                    <a:pt x="5530346" y="1731859"/>
                  </a:lnTo>
                  <a:lnTo>
                    <a:pt x="5528014" y="1733626"/>
                  </a:lnTo>
                  <a:lnTo>
                    <a:pt x="5527350" y="1736105"/>
                  </a:lnTo>
                  <a:lnTo>
                    <a:pt x="5526830" y="1738251"/>
                  </a:lnTo>
                  <a:lnTo>
                    <a:pt x="5527929" y="1740299"/>
                  </a:lnTo>
                  <a:lnTo>
                    <a:pt x="5530266" y="1741295"/>
                  </a:lnTo>
                  <a:lnTo>
                    <a:pt x="5531218" y="1740912"/>
                  </a:lnTo>
                  <a:lnTo>
                    <a:pt x="5533556" y="1741909"/>
                  </a:lnTo>
                  <a:lnTo>
                    <a:pt x="5536035" y="1742572"/>
                  </a:lnTo>
                  <a:lnTo>
                    <a:pt x="5538367" y="1740805"/>
                  </a:lnTo>
                  <a:lnTo>
                    <a:pt x="5539030" y="1738325"/>
                  </a:lnTo>
                  <a:lnTo>
                    <a:pt x="5539551" y="1736180"/>
                  </a:lnTo>
                  <a:lnTo>
                    <a:pt x="5537925" y="1733514"/>
                  </a:lnTo>
                  <a:close/>
                </a:path>
                <a:path w="16581755" h="11248390">
                  <a:moveTo>
                    <a:pt x="5622209" y="1750527"/>
                  </a:moveTo>
                  <a:lnTo>
                    <a:pt x="5619445" y="1750532"/>
                  </a:lnTo>
                  <a:lnTo>
                    <a:pt x="5617108" y="1749535"/>
                  </a:lnTo>
                  <a:lnTo>
                    <a:pt x="5614629" y="1748872"/>
                  </a:lnTo>
                  <a:lnTo>
                    <a:pt x="5612297" y="1750639"/>
                  </a:lnTo>
                  <a:lnTo>
                    <a:pt x="5611634" y="1753119"/>
                  </a:lnTo>
                  <a:lnTo>
                    <a:pt x="5611114" y="1755263"/>
                  </a:lnTo>
                  <a:lnTo>
                    <a:pt x="5612213" y="1757311"/>
                  </a:lnTo>
                  <a:lnTo>
                    <a:pt x="5614550" y="1758308"/>
                  </a:lnTo>
                  <a:lnTo>
                    <a:pt x="5615502" y="1757925"/>
                  </a:lnTo>
                  <a:lnTo>
                    <a:pt x="5617838" y="1758921"/>
                  </a:lnTo>
                  <a:lnTo>
                    <a:pt x="5620318" y="1759584"/>
                  </a:lnTo>
                  <a:lnTo>
                    <a:pt x="5622650" y="1757818"/>
                  </a:lnTo>
                  <a:lnTo>
                    <a:pt x="5623313" y="1755338"/>
                  </a:lnTo>
                  <a:lnTo>
                    <a:pt x="5623833" y="1753194"/>
                  </a:lnTo>
                  <a:lnTo>
                    <a:pt x="5622209" y="1750527"/>
                  </a:lnTo>
                  <a:close/>
                </a:path>
                <a:path w="16581755" h="11248390">
                  <a:moveTo>
                    <a:pt x="11690389" y="4320861"/>
                  </a:moveTo>
                  <a:lnTo>
                    <a:pt x="11687624" y="4320866"/>
                  </a:lnTo>
                  <a:lnTo>
                    <a:pt x="11685768" y="4322442"/>
                  </a:lnTo>
                  <a:lnTo>
                    <a:pt x="11683770" y="4324352"/>
                  </a:lnTo>
                  <a:lnTo>
                    <a:pt x="11683774" y="4327115"/>
                  </a:lnTo>
                  <a:lnTo>
                    <a:pt x="11686926" y="4330828"/>
                  </a:lnTo>
                  <a:lnTo>
                    <a:pt x="11687118" y="4331304"/>
                  </a:lnTo>
                  <a:lnTo>
                    <a:pt x="11690122" y="4332585"/>
                  </a:lnTo>
                  <a:lnTo>
                    <a:pt x="11692076" y="4332630"/>
                  </a:lnTo>
                  <a:lnTo>
                    <a:pt x="11693456" y="4331245"/>
                  </a:lnTo>
                  <a:lnTo>
                    <a:pt x="11695454" y="4329336"/>
                  </a:lnTo>
                  <a:lnTo>
                    <a:pt x="11695449" y="4326572"/>
                  </a:lnTo>
                  <a:lnTo>
                    <a:pt x="11692298" y="4322860"/>
                  </a:lnTo>
                  <a:lnTo>
                    <a:pt x="11690389" y="4320861"/>
                  </a:lnTo>
                  <a:close/>
                </a:path>
                <a:path w="16581755" h="11248390">
                  <a:moveTo>
                    <a:pt x="5706634" y="1767206"/>
                  </a:moveTo>
                  <a:lnTo>
                    <a:pt x="5703870" y="1767210"/>
                  </a:lnTo>
                  <a:lnTo>
                    <a:pt x="5701534" y="1766213"/>
                  </a:lnTo>
                  <a:lnTo>
                    <a:pt x="5699054" y="1765551"/>
                  </a:lnTo>
                  <a:lnTo>
                    <a:pt x="5696722" y="1767318"/>
                  </a:lnTo>
                  <a:lnTo>
                    <a:pt x="5696059" y="1769798"/>
                  </a:lnTo>
                  <a:lnTo>
                    <a:pt x="5695538" y="1771944"/>
                  </a:lnTo>
                  <a:lnTo>
                    <a:pt x="5696638" y="1773990"/>
                  </a:lnTo>
                  <a:lnTo>
                    <a:pt x="5698974" y="1774987"/>
                  </a:lnTo>
                  <a:lnTo>
                    <a:pt x="5699927" y="1774604"/>
                  </a:lnTo>
                  <a:lnTo>
                    <a:pt x="5702264" y="1775601"/>
                  </a:lnTo>
                  <a:lnTo>
                    <a:pt x="5704881" y="1775929"/>
                  </a:lnTo>
                  <a:lnTo>
                    <a:pt x="5707076" y="1774497"/>
                  </a:lnTo>
                  <a:lnTo>
                    <a:pt x="5707739" y="1772018"/>
                  </a:lnTo>
                  <a:lnTo>
                    <a:pt x="5707925" y="1769729"/>
                  </a:lnTo>
                  <a:lnTo>
                    <a:pt x="5706634" y="1767206"/>
                  </a:lnTo>
                  <a:close/>
                </a:path>
                <a:path w="16581755" h="11248390">
                  <a:moveTo>
                    <a:pt x="5790917" y="1784220"/>
                  </a:moveTo>
                  <a:lnTo>
                    <a:pt x="5788154" y="1784224"/>
                  </a:lnTo>
                  <a:lnTo>
                    <a:pt x="5785817" y="1783227"/>
                  </a:lnTo>
                  <a:lnTo>
                    <a:pt x="5783337" y="1782564"/>
                  </a:lnTo>
                  <a:lnTo>
                    <a:pt x="5781005" y="1784332"/>
                  </a:lnTo>
                  <a:lnTo>
                    <a:pt x="5780343" y="1786810"/>
                  </a:lnTo>
                  <a:lnTo>
                    <a:pt x="5779822" y="1788956"/>
                  </a:lnTo>
                  <a:lnTo>
                    <a:pt x="5780921" y="1791003"/>
                  </a:lnTo>
                  <a:lnTo>
                    <a:pt x="5783258" y="1792000"/>
                  </a:lnTo>
                  <a:lnTo>
                    <a:pt x="5784211" y="1791617"/>
                  </a:lnTo>
                  <a:lnTo>
                    <a:pt x="5786547" y="1792614"/>
                  </a:lnTo>
                  <a:lnTo>
                    <a:pt x="5789026" y="1793277"/>
                  </a:lnTo>
                  <a:lnTo>
                    <a:pt x="5791358" y="1791509"/>
                  </a:lnTo>
                  <a:lnTo>
                    <a:pt x="5792021" y="1789031"/>
                  </a:lnTo>
                  <a:lnTo>
                    <a:pt x="5792542" y="1786885"/>
                  </a:lnTo>
                  <a:lnTo>
                    <a:pt x="5790917" y="1784220"/>
                  </a:lnTo>
                  <a:close/>
                </a:path>
                <a:path w="16581755" h="11248390">
                  <a:moveTo>
                    <a:pt x="11632095" y="4257722"/>
                  </a:moveTo>
                  <a:lnTo>
                    <a:pt x="11629330" y="4257727"/>
                  </a:lnTo>
                  <a:lnTo>
                    <a:pt x="11627474" y="4259303"/>
                  </a:lnTo>
                  <a:lnTo>
                    <a:pt x="11626047" y="4261062"/>
                  </a:lnTo>
                  <a:lnTo>
                    <a:pt x="11625810" y="4261354"/>
                  </a:lnTo>
                  <a:lnTo>
                    <a:pt x="11625815" y="4264119"/>
                  </a:lnTo>
                  <a:lnTo>
                    <a:pt x="11629491" y="4268448"/>
                  </a:lnTo>
                  <a:lnTo>
                    <a:pt x="11631829" y="4269445"/>
                  </a:lnTo>
                  <a:lnTo>
                    <a:pt x="11633925" y="4269157"/>
                  </a:lnTo>
                  <a:lnTo>
                    <a:pt x="11635304" y="4267772"/>
                  </a:lnTo>
                  <a:lnTo>
                    <a:pt x="11637302" y="4265863"/>
                  </a:lnTo>
                  <a:lnTo>
                    <a:pt x="11637298" y="4263099"/>
                  </a:lnTo>
                  <a:lnTo>
                    <a:pt x="11634146" y="4259387"/>
                  </a:lnTo>
                  <a:lnTo>
                    <a:pt x="11632095" y="4257722"/>
                  </a:lnTo>
                  <a:close/>
                </a:path>
                <a:path w="16581755" h="11248390">
                  <a:moveTo>
                    <a:pt x="5875200" y="1801232"/>
                  </a:moveTo>
                  <a:lnTo>
                    <a:pt x="5872436" y="1801237"/>
                  </a:lnTo>
                  <a:lnTo>
                    <a:pt x="5870099" y="1800240"/>
                  </a:lnTo>
                  <a:lnTo>
                    <a:pt x="5867478" y="1799911"/>
                  </a:lnTo>
                  <a:lnTo>
                    <a:pt x="5865288" y="1801345"/>
                  </a:lnTo>
                  <a:lnTo>
                    <a:pt x="5864625" y="1803823"/>
                  </a:lnTo>
                  <a:lnTo>
                    <a:pt x="5864104" y="1805969"/>
                  </a:lnTo>
                  <a:lnTo>
                    <a:pt x="5865204" y="1808016"/>
                  </a:lnTo>
                  <a:lnTo>
                    <a:pt x="5867540" y="1809013"/>
                  </a:lnTo>
                  <a:lnTo>
                    <a:pt x="5868494" y="1808630"/>
                  </a:lnTo>
                  <a:lnTo>
                    <a:pt x="5870830" y="1809627"/>
                  </a:lnTo>
                  <a:lnTo>
                    <a:pt x="5873452" y="1809956"/>
                  </a:lnTo>
                  <a:lnTo>
                    <a:pt x="5875642" y="1808523"/>
                  </a:lnTo>
                  <a:lnTo>
                    <a:pt x="5876305" y="1806044"/>
                  </a:lnTo>
                  <a:lnTo>
                    <a:pt x="5876491" y="1803756"/>
                  </a:lnTo>
                  <a:lnTo>
                    <a:pt x="5875200" y="1801232"/>
                  </a:lnTo>
                  <a:close/>
                </a:path>
                <a:path w="16581755" h="11248390">
                  <a:moveTo>
                    <a:pt x="5959817" y="1818387"/>
                  </a:moveTo>
                  <a:lnTo>
                    <a:pt x="5957053" y="1818392"/>
                  </a:lnTo>
                  <a:lnTo>
                    <a:pt x="5954716" y="1817396"/>
                  </a:lnTo>
                  <a:lnTo>
                    <a:pt x="5952095" y="1817067"/>
                  </a:lnTo>
                  <a:lnTo>
                    <a:pt x="5949905" y="1818499"/>
                  </a:lnTo>
                  <a:lnTo>
                    <a:pt x="5949242" y="1820979"/>
                  </a:lnTo>
                  <a:lnTo>
                    <a:pt x="5948721" y="1823125"/>
                  </a:lnTo>
                  <a:lnTo>
                    <a:pt x="5949820" y="1825172"/>
                  </a:lnTo>
                  <a:lnTo>
                    <a:pt x="5952157" y="1826169"/>
                  </a:lnTo>
                  <a:lnTo>
                    <a:pt x="5953110" y="1825786"/>
                  </a:lnTo>
                  <a:lnTo>
                    <a:pt x="5955447" y="1826783"/>
                  </a:lnTo>
                  <a:lnTo>
                    <a:pt x="5957926" y="1827446"/>
                  </a:lnTo>
                  <a:lnTo>
                    <a:pt x="5960259" y="1825678"/>
                  </a:lnTo>
                  <a:lnTo>
                    <a:pt x="5960922" y="1823199"/>
                  </a:lnTo>
                  <a:lnTo>
                    <a:pt x="5961442" y="1821054"/>
                  </a:lnTo>
                  <a:lnTo>
                    <a:pt x="5959817" y="1818387"/>
                  </a:lnTo>
                  <a:close/>
                </a:path>
                <a:path w="16581755" h="11248390">
                  <a:moveTo>
                    <a:pt x="11572278" y="4196301"/>
                  </a:moveTo>
                  <a:lnTo>
                    <a:pt x="11569373" y="4196639"/>
                  </a:lnTo>
                  <a:lnTo>
                    <a:pt x="11565660" y="4199791"/>
                  </a:lnTo>
                  <a:lnTo>
                    <a:pt x="11565999" y="4202697"/>
                  </a:lnTo>
                  <a:lnTo>
                    <a:pt x="11569150" y="4206409"/>
                  </a:lnTo>
                  <a:lnTo>
                    <a:pt x="11570820" y="4207121"/>
                  </a:lnTo>
                  <a:lnTo>
                    <a:pt x="11570343" y="4207313"/>
                  </a:lnTo>
                  <a:lnTo>
                    <a:pt x="11572013" y="4208025"/>
                  </a:lnTo>
                  <a:lnTo>
                    <a:pt x="11574108" y="4207735"/>
                  </a:lnTo>
                  <a:lnTo>
                    <a:pt x="11575488" y="4206350"/>
                  </a:lnTo>
                  <a:lnTo>
                    <a:pt x="11577343" y="4204775"/>
                  </a:lnTo>
                  <a:lnTo>
                    <a:pt x="11577005" y="4201868"/>
                  </a:lnTo>
                  <a:lnTo>
                    <a:pt x="11572278" y="4196301"/>
                  </a:lnTo>
                  <a:close/>
                </a:path>
                <a:path w="16581755" h="11248390">
                  <a:moveTo>
                    <a:pt x="6043958" y="1835735"/>
                  </a:moveTo>
                  <a:lnTo>
                    <a:pt x="6041193" y="1835739"/>
                  </a:lnTo>
                  <a:lnTo>
                    <a:pt x="6038857" y="1834743"/>
                  </a:lnTo>
                  <a:lnTo>
                    <a:pt x="6036235" y="1834414"/>
                  </a:lnTo>
                  <a:lnTo>
                    <a:pt x="6034046" y="1835847"/>
                  </a:lnTo>
                  <a:lnTo>
                    <a:pt x="6033383" y="1838326"/>
                  </a:lnTo>
                  <a:lnTo>
                    <a:pt x="6032862" y="1840471"/>
                  </a:lnTo>
                  <a:lnTo>
                    <a:pt x="6033962" y="1842518"/>
                  </a:lnTo>
                  <a:lnTo>
                    <a:pt x="6035965" y="1843373"/>
                  </a:lnTo>
                  <a:lnTo>
                    <a:pt x="6035822" y="1843707"/>
                  </a:lnTo>
                  <a:lnTo>
                    <a:pt x="6036156" y="1843849"/>
                  </a:lnTo>
                  <a:lnTo>
                    <a:pt x="6037108" y="1843466"/>
                  </a:lnTo>
                  <a:lnTo>
                    <a:pt x="6039445" y="1844463"/>
                  </a:lnTo>
                  <a:lnTo>
                    <a:pt x="6042067" y="1844791"/>
                  </a:lnTo>
                  <a:lnTo>
                    <a:pt x="6044256" y="1843359"/>
                  </a:lnTo>
                  <a:lnTo>
                    <a:pt x="6044919" y="1840879"/>
                  </a:lnTo>
                  <a:lnTo>
                    <a:pt x="6045249" y="1838259"/>
                  </a:lnTo>
                  <a:lnTo>
                    <a:pt x="6043958" y="1835735"/>
                  </a:lnTo>
                  <a:close/>
                </a:path>
                <a:path w="16581755" h="11248390">
                  <a:moveTo>
                    <a:pt x="6128433" y="1853223"/>
                  </a:moveTo>
                  <a:lnTo>
                    <a:pt x="6125668" y="1853228"/>
                  </a:lnTo>
                  <a:lnTo>
                    <a:pt x="6123332" y="1852231"/>
                  </a:lnTo>
                  <a:lnTo>
                    <a:pt x="6120710" y="1851902"/>
                  </a:lnTo>
                  <a:lnTo>
                    <a:pt x="6118520" y="1853336"/>
                  </a:lnTo>
                  <a:lnTo>
                    <a:pt x="6117857" y="1855816"/>
                  </a:lnTo>
                  <a:lnTo>
                    <a:pt x="6117337" y="1857960"/>
                  </a:lnTo>
                  <a:lnTo>
                    <a:pt x="6118436" y="1860008"/>
                  </a:lnTo>
                  <a:lnTo>
                    <a:pt x="6120439" y="1860862"/>
                  </a:lnTo>
                  <a:lnTo>
                    <a:pt x="6120630" y="1861338"/>
                  </a:lnTo>
                  <a:lnTo>
                    <a:pt x="6121583" y="1860955"/>
                  </a:lnTo>
                  <a:lnTo>
                    <a:pt x="6123919" y="1861952"/>
                  </a:lnTo>
                  <a:lnTo>
                    <a:pt x="6126541" y="1862281"/>
                  </a:lnTo>
                  <a:lnTo>
                    <a:pt x="6128731" y="1860849"/>
                  </a:lnTo>
                  <a:lnTo>
                    <a:pt x="6129394" y="1858369"/>
                  </a:lnTo>
                  <a:lnTo>
                    <a:pt x="6129724" y="1855747"/>
                  </a:lnTo>
                  <a:lnTo>
                    <a:pt x="6128433" y="1853223"/>
                  </a:lnTo>
                  <a:close/>
                </a:path>
                <a:path w="16581755" h="11248390">
                  <a:moveTo>
                    <a:pt x="11511751" y="4136548"/>
                  </a:moveTo>
                  <a:lnTo>
                    <a:pt x="11508654" y="4136411"/>
                  </a:lnTo>
                  <a:lnTo>
                    <a:pt x="11506989" y="4138463"/>
                  </a:lnTo>
                  <a:lnTo>
                    <a:pt x="11505133" y="4140039"/>
                  </a:lnTo>
                  <a:lnTo>
                    <a:pt x="11504995" y="4143137"/>
                  </a:lnTo>
                  <a:lnTo>
                    <a:pt x="11507047" y="4144801"/>
                  </a:lnTo>
                  <a:lnTo>
                    <a:pt x="11508765" y="4146323"/>
                  </a:lnTo>
                  <a:lnTo>
                    <a:pt x="11510099" y="4146893"/>
                  </a:lnTo>
                  <a:lnTo>
                    <a:pt x="11509957" y="4147226"/>
                  </a:lnTo>
                  <a:lnTo>
                    <a:pt x="11511626" y="4147939"/>
                  </a:lnTo>
                  <a:lnTo>
                    <a:pt x="11513723" y="4147649"/>
                  </a:lnTo>
                  <a:lnTo>
                    <a:pt x="11515103" y="4146266"/>
                  </a:lnTo>
                  <a:lnTo>
                    <a:pt x="11516959" y="4144689"/>
                  </a:lnTo>
                  <a:lnTo>
                    <a:pt x="11517097" y="4141591"/>
                  </a:lnTo>
                  <a:lnTo>
                    <a:pt x="11515044" y="4139926"/>
                  </a:lnTo>
                  <a:lnTo>
                    <a:pt x="11513327" y="4138404"/>
                  </a:lnTo>
                  <a:lnTo>
                    <a:pt x="11511751" y="4136548"/>
                  </a:lnTo>
                  <a:close/>
                </a:path>
                <a:path w="16581755" h="11248390">
                  <a:moveTo>
                    <a:pt x="6212764" y="1871046"/>
                  </a:moveTo>
                  <a:lnTo>
                    <a:pt x="6210000" y="1871051"/>
                  </a:lnTo>
                  <a:lnTo>
                    <a:pt x="6207663" y="1870054"/>
                  </a:lnTo>
                  <a:lnTo>
                    <a:pt x="6205041" y="1869725"/>
                  </a:lnTo>
                  <a:lnTo>
                    <a:pt x="6202853" y="1871158"/>
                  </a:lnTo>
                  <a:lnTo>
                    <a:pt x="6202189" y="1873638"/>
                  </a:lnTo>
                  <a:lnTo>
                    <a:pt x="6201669" y="1875784"/>
                  </a:lnTo>
                  <a:lnTo>
                    <a:pt x="6202768" y="1877831"/>
                  </a:lnTo>
                  <a:lnTo>
                    <a:pt x="6204771" y="1878686"/>
                  </a:lnTo>
                  <a:lnTo>
                    <a:pt x="6204962" y="1879162"/>
                  </a:lnTo>
                  <a:lnTo>
                    <a:pt x="6205915" y="1878779"/>
                  </a:lnTo>
                  <a:lnTo>
                    <a:pt x="6208252" y="1879776"/>
                  </a:lnTo>
                  <a:lnTo>
                    <a:pt x="6210874" y="1880105"/>
                  </a:lnTo>
                  <a:lnTo>
                    <a:pt x="6213063" y="1878671"/>
                  </a:lnTo>
                  <a:lnTo>
                    <a:pt x="6213725" y="1876192"/>
                  </a:lnTo>
                  <a:lnTo>
                    <a:pt x="6214055" y="1873570"/>
                  </a:lnTo>
                  <a:lnTo>
                    <a:pt x="6212764" y="1871046"/>
                  </a:lnTo>
                  <a:close/>
                </a:path>
                <a:path w="16581755" h="11248390">
                  <a:moveTo>
                    <a:pt x="6297097" y="1888870"/>
                  </a:moveTo>
                  <a:lnTo>
                    <a:pt x="6294332" y="1888875"/>
                  </a:lnTo>
                  <a:lnTo>
                    <a:pt x="6291996" y="1887878"/>
                  </a:lnTo>
                  <a:lnTo>
                    <a:pt x="6289374" y="1887549"/>
                  </a:lnTo>
                  <a:lnTo>
                    <a:pt x="6287184" y="1888982"/>
                  </a:lnTo>
                  <a:lnTo>
                    <a:pt x="6286521" y="1891461"/>
                  </a:lnTo>
                  <a:lnTo>
                    <a:pt x="6286001" y="1893606"/>
                  </a:lnTo>
                  <a:lnTo>
                    <a:pt x="6287100" y="1895653"/>
                  </a:lnTo>
                  <a:lnTo>
                    <a:pt x="6289103" y="1896508"/>
                  </a:lnTo>
                  <a:lnTo>
                    <a:pt x="6289295" y="1896984"/>
                  </a:lnTo>
                  <a:lnTo>
                    <a:pt x="6290247" y="1896601"/>
                  </a:lnTo>
                  <a:lnTo>
                    <a:pt x="6292584" y="1897598"/>
                  </a:lnTo>
                  <a:lnTo>
                    <a:pt x="6295205" y="1897927"/>
                  </a:lnTo>
                  <a:lnTo>
                    <a:pt x="6297395" y="1896494"/>
                  </a:lnTo>
                  <a:lnTo>
                    <a:pt x="6298058" y="1894015"/>
                  </a:lnTo>
                  <a:lnTo>
                    <a:pt x="6298387" y="1891394"/>
                  </a:lnTo>
                  <a:lnTo>
                    <a:pt x="6297097" y="1888870"/>
                  </a:lnTo>
                  <a:close/>
                </a:path>
                <a:path w="16581755" h="11248390">
                  <a:moveTo>
                    <a:pt x="11448984" y="4077419"/>
                  </a:moveTo>
                  <a:lnTo>
                    <a:pt x="11445886" y="4077282"/>
                  </a:lnTo>
                  <a:lnTo>
                    <a:pt x="11444221" y="4079334"/>
                  </a:lnTo>
                  <a:lnTo>
                    <a:pt x="11442699" y="4081051"/>
                  </a:lnTo>
                  <a:lnTo>
                    <a:pt x="11442562" y="4084150"/>
                  </a:lnTo>
                  <a:lnTo>
                    <a:pt x="11444614" y="4085815"/>
                  </a:lnTo>
                  <a:lnTo>
                    <a:pt x="11446332" y="4087337"/>
                  </a:lnTo>
                  <a:lnTo>
                    <a:pt x="11449336" y="4088618"/>
                  </a:lnTo>
                  <a:lnTo>
                    <a:pt x="11451433" y="4088329"/>
                  </a:lnTo>
                  <a:lnTo>
                    <a:pt x="11452813" y="4086944"/>
                  </a:lnTo>
                  <a:lnTo>
                    <a:pt x="11454335" y="4085226"/>
                  </a:lnTo>
                  <a:lnTo>
                    <a:pt x="11454472" y="4082128"/>
                  </a:lnTo>
                  <a:lnTo>
                    <a:pt x="11452420" y="4080464"/>
                  </a:lnTo>
                  <a:lnTo>
                    <a:pt x="11448984" y="4077419"/>
                  </a:lnTo>
                  <a:close/>
                </a:path>
                <a:path w="16581755" h="11248390">
                  <a:moveTo>
                    <a:pt x="6381094" y="1906549"/>
                  </a:moveTo>
                  <a:lnTo>
                    <a:pt x="6378330" y="1906554"/>
                  </a:lnTo>
                  <a:lnTo>
                    <a:pt x="6375994" y="1905558"/>
                  </a:lnTo>
                  <a:lnTo>
                    <a:pt x="6373373" y="1905229"/>
                  </a:lnTo>
                  <a:lnTo>
                    <a:pt x="6371182" y="1906663"/>
                  </a:lnTo>
                  <a:lnTo>
                    <a:pt x="6370519" y="1909142"/>
                  </a:lnTo>
                  <a:lnTo>
                    <a:pt x="6369999" y="1911287"/>
                  </a:lnTo>
                  <a:lnTo>
                    <a:pt x="6371098" y="1913334"/>
                  </a:lnTo>
                  <a:lnTo>
                    <a:pt x="6373101" y="1914189"/>
                  </a:lnTo>
                  <a:lnTo>
                    <a:pt x="6373293" y="1914665"/>
                  </a:lnTo>
                  <a:lnTo>
                    <a:pt x="6374245" y="1914282"/>
                  </a:lnTo>
                  <a:lnTo>
                    <a:pt x="6376582" y="1915279"/>
                  </a:lnTo>
                  <a:lnTo>
                    <a:pt x="6379204" y="1915608"/>
                  </a:lnTo>
                  <a:lnTo>
                    <a:pt x="6381394" y="1914176"/>
                  </a:lnTo>
                  <a:lnTo>
                    <a:pt x="6382057" y="1911696"/>
                  </a:lnTo>
                  <a:lnTo>
                    <a:pt x="6382386" y="1909074"/>
                  </a:lnTo>
                  <a:lnTo>
                    <a:pt x="6381094" y="1906549"/>
                  </a:lnTo>
                  <a:close/>
                </a:path>
                <a:path w="16581755" h="11248390">
                  <a:moveTo>
                    <a:pt x="6464808" y="1924899"/>
                  </a:moveTo>
                  <a:lnTo>
                    <a:pt x="6462043" y="1924903"/>
                  </a:lnTo>
                  <a:lnTo>
                    <a:pt x="6459707" y="1923906"/>
                  </a:lnTo>
                  <a:lnTo>
                    <a:pt x="6457085" y="1923578"/>
                  </a:lnTo>
                  <a:lnTo>
                    <a:pt x="6454896" y="1925010"/>
                  </a:lnTo>
                  <a:lnTo>
                    <a:pt x="6454233" y="1927490"/>
                  </a:lnTo>
                  <a:lnTo>
                    <a:pt x="6453712" y="1929636"/>
                  </a:lnTo>
                  <a:lnTo>
                    <a:pt x="6454812" y="1931683"/>
                  </a:lnTo>
                  <a:lnTo>
                    <a:pt x="6456815" y="1932538"/>
                  </a:lnTo>
                  <a:lnTo>
                    <a:pt x="6457005" y="1933014"/>
                  </a:lnTo>
                  <a:lnTo>
                    <a:pt x="6457958" y="1932631"/>
                  </a:lnTo>
                  <a:lnTo>
                    <a:pt x="6460296" y="1933628"/>
                  </a:lnTo>
                  <a:lnTo>
                    <a:pt x="6462917" y="1933957"/>
                  </a:lnTo>
                  <a:lnTo>
                    <a:pt x="6465106" y="1932523"/>
                  </a:lnTo>
                  <a:lnTo>
                    <a:pt x="6465769" y="1930043"/>
                  </a:lnTo>
                  <a:lnTo>
                    <a:pt x="6466099" y="1927422"/>
                  </a:lnTo>
                  <a:lnTo>
                    <a:pt x="6464808" y="1924899"/>
                  </a:lnTo>
                  <a:close/>
                </a:path>
                <a:path w="16581755" h="11248390">
                  <a:moveTo>
                    <a:pt x="11385171" y="4019818"/>
                  </a:moveTo>
                  <a:lnTo>
                    <a:pt x="11382408" y="4019823"/>
                  </a:lnTo>
                  <a:lnTo>
                    <a:pt x="11379079" y="4023927"/>
                  </a:lnTo>
                  <a:lnTo>
                    <a:pt x="11379083" y="4026690"/>
                  </a:lnTo>
                  <a:lnTo>
                    <a:pt x="11381135" y="4028354"/>
                  </a:lnTo>
                  <a:lnTo>
                    <a:pt x="11382854" y="4029877"/>
                  </a:lnTo>
                  <a:lnTo>
                    <a:pt x="11384189" y="4030446"/>
                  </a:lnTo>
                  <a:lnTo>
                    <a:pt x="11384381" y="4030923"/>
                  </a:lnTo>
                  <a:lnTo>
                    <a:pt x="11386050" y="4031635"/>
                  </a:lnTo>
                  <a:lnTo>
                    <a:pt x="11388288" y="4031011"/>
                  </a:lnTo>
                  <a:lnTo>
                    <a:pt x="11389668" y="4029626"/>
                  </a:lnTo>
                  <a:lnTo>
                    <a:pt x="11391333" y="4027575"/>
                  </a:lnTo>
                  <a:lnTo>
                    <a:pt x="11391327" y="4024812"/>
                  </a:lnTo>
                  <a:lnTo>
                    <a:pt x="11385171" y="4019818"/>
                  </a:lnTo>
                  <a:close/>
                </a:path>
                <a:path w="16581755" h="11248390">
                  <a:moveTo>
                    <a:pt x="6548998" y="1943056"/>
                  </a:moveTo>
                  <a:lnTo>
                    <a:pt x="6546234" y="1943061"/>
                  </a:lnTo>
                  <a:lnTo>
                    <a:pt x="6543897" y="1942064"/>
                  </a:lnTo>
                  <a:lnTo>
                    <a:pt x="6541275" y="1941735"/>
                  </a:lnTo>
                  <a:lnTo>
                    <a:pt x="6539086" y="1943168"/>
                  </a:lnTo>
                  <a:lnTo>
                    <a:pt x="6538422" y="1945647"/>
                  </a:lnTo>
                  <a:lnTo>
                    <a:pt x="6537902" y="1947792"/>
                  </a:lnTo>
                  <a:lnTo>
                    <a:pt x="6539002" y="1949839"/>
                  </a:lnTo>
                  <a:lnTo>
                    <a:pt x="6541004" y="1950694"/>
                  </a:lnTo>
                  <a:lnTo>
                    <a:pt x="6541196" y="1951170"/>
                  </a:lnTo>
                  <a:lnTo>
                    <a:pt x="6542148" y="1950787"/>
                  </a:lnTo>
                  <a:lnTo>
                    <a:pt x="6544485" y="1951784"/>
                  </a:lnTo>
                  <a:lnTo>
                    <a:pt x="6547107" y="1952113"/>
                  </a:lnTo>
                  <a:lnTo>
                    <a:pt x="6549297" y="1950679"/>
                  </a:lnTo>
                  <a:lnTo>
                    <a:pt x="6549959" y="1948201"/>
                  </a:lnTo>
                  <a:lnTo>
                    <a:pt x="6550288" y="1945580"/>
                  </a:lnTo>
                  <a:lnTo>
                    <a:pt x="6548998" y="1943056"/>
                  </a:lnTo>
                  <a:close/>
                </a:path>
                <a:path w="16581755" h="11248390">
                  <a:moveTo>
                    <a:pt x="11319979" y="3963600"/>
                  </a:moveTo>
                  <a:lnTo>
                    <a:pt x="11317216" y="3963605"/>
                  </a:lnTo>
                  <a:lnTo>
                    <a:pt x="11313887" y="3967709"/>
                  </a:lnTo>
                  <a:lnTo>
                    <a:pt x="11313891" y="3970471"/>
                  </a:lnTo>
                  <a:lnTo>
                    <a:pt x="11317996" y="3973801"/>
                  </a:lnTo>
                  <a:lnTo>
                    <a:pt x="11319331" y="3974371"/>
                  </a:lnTo>
                  <a:lnTo>
                    <a:pt x="11319189" y="3974705"/>
                  </a:lnTo>
                  <a:lnTo>
                    <a:pt x="11320857" y="3975416"/>
                  </a:lnTo>
                  <a:lnTo>
                    <a:pt x="11323096" y="3974793"/>
                  </a:lnTo>
                  <a:lnTo>
                    <a:pt x="11324476" y="3973409"/>
                  </a:lnTo>
                  <a:lnTo>
                    <a:pt x="11326140" y="3971357"/>
                  </a:lnTo>
                  <a:lnTo>
                    <a:pt x="11326135" y="3968594"/>
                  </a:lnTo>
                  <a:lnTo>
                    <a:pt x="11319979" y="3963600"/>
                  </a:lnTo>
                  <a:close/>
                </a:path>
                <a:path w="16581755" h="11248390">
                  <a:moveTo>
                    <a:pt x="6632711" y="1961403"/>
                  </a:moveTo>
                  <a:lnTo>
                    <a:pt x="6629947" y="1961408"/>
                  </a:lnTo>
                  <a:lnTo>
                    <a:pt x="6627611" y="1960412"/>
                  </a:lnTo>
                  <a:lnTo>
                    <a:pt x="6624989" y="1960083"/>
                  </a:lnTo>
                  <a:lnTo>
                    <a:pt x="6622799" y="1961516"/>
                  </a:lnTo>
                  <a:lnTo>
                    <a:pt x="6622136" y="1963995"/>
                  </a:lnTo>
                  <a:lnTo>
                    <a:pt x="6621616" y="1966141"/>
                  </a:lnTo>
                  <a:lnTo>
                    <a:pt x="6622715" y="1968188"/>
                  </a:lnTo>
                  <a:lnTo>
                    <a:pt x="6625052" y="1969185"/>
                  </a:lnTo>
                  <a:lnTo>
                    <a:pt x="6625862" y="1969136"/>
                  </a:lnTo>
                  <a:lnTo>
                    <a:pt x="6628198" y="1970133"/>
                  </a:lnTo>
                  <a:lnTo>
                    <a:pt x="6630821" y="1970462"/>
                  </a:lnTo>
                  <a:lnTo>
                    <a:pt x="6633010" y="1969028"/>
                  </a:lnTo>
                  <a:lnTo>
                    <a:pt x="6633673" y="1966550"/>
                  </a:lnTo>
                  <a:lnTo>
                    <a:pt x="6634002" y="1963928"/>
                  </a:lnTo>
                  <a:lnTo>
                    <a:pt x="6632711" y="1961403"/>
                  </a:lnTo>
                  <a:close/>
                </a:path>
                <a:path w="16581755" h="11248390">
                  <a:moveTo>
                    <a:pt x="6716616" y="1980229"/>
                  </a:moveTo>
                  <a:lnTo>
                    <a:pt x="6713852" y="1980234"/>
                  </a:lnTo>
                  <a:lnTo>
                    <a:pt x="6711515" y="1979237"/>
                  </a:lnTo>
                  <a:lnTo>
                    <a:pt x="6708894" y="1978907"/>
                  </a:lnTo>
                  <a:lnTo>
                    <a:pt x="6706704" y="1980340"/>
                  </a:lnTo>
                  <a:lnTo>
                    <a:pt x="6706040" y="1982820"/>
                  </a:lnTo>
                  <a:lnTo>
                    <a:pt x="6705520" y="1984966"/>
                  </a:lnTo>
                  <a:lnTo>
                    <a:pt x="6706619" y="1987012"/>
                  </a:lnTo>
                  <a:lnTo>
                    <a:pt x="6708957" y="1988009"/>
                  </a:lnTo>
                  <a:lnTo>
                    <a:pt x="6709766" y="1987961"/>
                  </a:lnTo>
                  <a:lnTo>
                    <a:pt x="6712102" y="1988958"/>
                  </a:lnTo>
                  <a:lnTo>
                    <a:pt x="6714725" y="1989287"/>
                  </a:lnTo>
                  <a:lnTo>
                    <a:pt x="6716915" y="1987853"/>
                  </a:lnTo>
                  <a:lnTo>
                    <a:pt x="6717578" y="1985373"/>
                  </a:lnTo>
                  <a:lnTo>
                    <a:pt x="6717907" y="1982751"/>
                  </a:lnTo>
                  <a:lnTo>
                    <a:pt x="6716616" y="1980229"/>
                  </a:lnTo>
                  <a:close/>
                </a:path>
                <a:path w="16581755" h="11248390">
                  <a:moveTo>
                    <a:pt x="11254026" y="3908241"/>
                  </a:moveTo>
                  <a:lnTo>
                    <a:pt x="11251120" y="3908580"/>
                  </a:lnTo>
                  <a:lnTo>
                    <a:pt x="11247791" y="3912684"/>
                  </a:lnTo>
                  <a:lnTo>
                    <a:pt x="11248130" y="3915589"/>
                  </a:lnTo>
                  <a:lnTo>
                    <a:pt x="11252234" y="3918918"/>
                  </a:lnTo>
                  <a:lnTo>
                    <a:pt x="11255237" y="3920200"/>
                  </a:lnTo>
                  <a:lnTo>
                    <a:pt x="11257334" y="3919910"/>
                  </a:lnTo>
                  <a:lnTo>
                    <a:pt x="11258856" y="3918193"/>
                  </a:lnTo>
                  <a:lnTo>
                    <a:pt x="11260521" y="3916141"/>
                  </a:lnTo>
                  <a:lnTo>
                    <a:pt x="11260182" y="3913235"/>
                  </a:lnTo>
                  <a:lnTo>
                    <a:pt x="11254026" y="3908241"/>
                  </a:lnTo>
                  <a:close/>
                </a:path>
                <a:path w="16581755" h="11248390">
                  <a:moveTo>
                    <a:pt x="6800236" y="1999720"/>
                  </a:moveTo>
                  <a:lnTo>
                    <a:pt x="6797614" y="1999391"/>
                  </a:lnTo>
                  <a:lnTo>
                    <a:pt x="6795277" y="1998394"/>
                  </a:lnTo>
                  <a:lnTo>
                    <a:pt x="6792655" y="1998065"/>
                  </a:lnTo>
                  <a:lnTo>
                    <a:pt x="6790466" y="1999499"/>
                  </a:lnTo>
                  <a:lnTo>
                    <a:pt x="6789804" y="2001978"/>
                  </a:lnTo>
                  <a:lnTo>
                    <a:pt x="6789283" y="2004124"/>
                  </a:lnTo>
                  <a:lnTo>
                    <a:pt x="6790382" y="2006171"/>
                  </a:lnTo>
                  <a:lnTo>
                    <a:pt x="6792720" y="2007168"/>
                  </a:lnTo>
                  <a:lnTo>
                    <a:pt x="6793529" y="2007119"/>
                  </a:lnTo>
                  <a:lnTo>
                    <a:pt x="6795866" y="2008116"/>
                  </a:lnTo>
                  <a:lnTo>
                    <a:pt x="6798488" y="2008445"/>
                  </a:lnTo>
                  <a:lnTo>
                    <a:pt x="6800677" y="2007011"/>
                  </a:lnTo>
                  <a:lnTo>
                    <a:pt x="6801340" y="2004532"/>
                  </a:lnTo>
                  <a:lnTo>
                    <a:pt x="6801669" y="2001910"/>
                  </a:lnTo>
                  <a:lnTo>
                    <a:pt x="6800236" y="1999720"/>
                  </a:lnTo>
                  <a:close/>
                </a:path>
                <a:path w="16581755" h="11248390">
                  <a:moveTo>
                    <a:pt x="11187218" y="3854885"/>
                  </a:moveTo>
                  <a:lnTo>
                    <a:pt x="11184312" y="3855224"/>
                  </a:lnTo>
                  <a:lnTo>
                    <a:pt x="11182648" y="3857276"/>
                  </a:lnTo>
                  <a:lnTo>
                    <a:pt x="11181125" y="3858994"/>
                  </a:lnTo>
                  <a:lnTo>
                    <a:pt x="11181464" y="3861900"/>
                  </a:lnTo>
                  <a:lnTo>
                    <a:pt x="11185568" y="3865229"/>
                  </a:lnTo>
                  <a:lnTo>
                    <a:pt x="11188239" y="3866369"/>
                  </a:lnTo>
                  <a:lnTo>
                    <a:pt x="11190335" y="3866078"/>
                  </a:lnTo>
                  <a:lnTo>
                    <a:pt x="11193379" y="3862643"/>
                  </a:lnTo>
                  <a:lnTo>
                    <a:pt x="11193040" y="3859736"/>
                  </a:lnTo>
                  <a:lnTo>
                    <a:pt x="11188936" y="3856408"/>
                  </a:lnTo>
                  <a:lnTo>
                    <a:pt x="11187218" y="3854885"/>
                  </a:lnTo>
                  <a:close/>
                </a:path>
                <a:path w="16581755" h="11248390">
                  <a:moveTo>
                    <a:pt x="6883999" y="2018880"/>
                  </a:moveTo>
                  <a:lnTo>
                    <a:pt x="6881377" y="2018551"/>
                  </a:lnTo>
                  <a:lnTo>
                    <a:pt x="6879040" y="2017554"/>
                  </a:lnTo>
                  <a:lnTo>
                    <a:pt x="6876418" y="2017225"/>
                  </a:lnTo>
                  <a:lnTo>
                    <a:pt x="6874229" y="2018657"/>
                  </a:lnTo>
                  <a:lnTo>
                    <a:pt x="6873565" y="2021137"/>
                  </a:lnTo>
                  <a:lnTo>
                    <a:pt x="6873045" y="2023281"/>
                  </a:lnTo>
                  <a:lnTo>
                    <a:pt x="6874144" y="2025329"/>
                  </a:lnTo>
                  <a:lnTo>
                    <a:pt x="6876816" y="2026468"/>
                  </a:lnTo>
                  <a:lnTo>
                    <a:pt x="6877291" y="2026277"/>
                  </a:lnTo>
                  <a:lnTo>
                    <a:pt x="6879628" y="2027273"/>
                  </a:lnTo>
                  <a:lnTo>
                    <a:pt x="6882250" y="2027603"/>
                  </a:lnTo>
                  <a:lnTo>
                    <a:pt x="6884440" y="2026169"/>
                  </a:lnTo>
                  <a:lnTo>
                    <a:pt x="6885103" y="2023690"/>
                  </a:lnTo>
                  <a:lnTo>
                    <a:pt x="6885432" y="2021069"/>
                  </a:lnTo>
                  <a:lnTo>
                    <a:pt x="6883999" y="2018880"/>
                  </a:lnTo>
                  <a:close/>
                </a:path>
                <a:path w="16581755" h="11248390">
                  <a:moveTo>
                    <a:pt x="6967618" y="2038371"/>
                  </a:moveTo>
                  <a:lnTo>
                    <a:pt x="6964997" y="2038042"/>
                  </a:lnTo>
                  <a:lnTo>
                    <a:pt x="6962659" y="2037045"/>
                  </a:lnTo>
                  <a:lnTo>
                    <a:pt x="6960038" y="2036716"/>
                  </a:lnTo>
                  <a:lnTo>
                    <a:pt x="6957849" y="2038150"/>
                  </a:lnTo>
                  <a:lnTo>
                    <a:pt x="6957186" y="2040629"/>
                  </a:lnTo>
                  <a:lnTo>
                    <a:pt x="6956666" y="2042775"/>
                  </a:lnTo>
                  <a:lnTo>
                    <a:pt x="6957765" y="2044821"/>
                  </a:lnTo>
                  <a:lnTo>
                    <a:pt x="6960435" y="2045960"/>
                  </a:lnTo>
                  <a:lnTo>
                    <a:pt x="6960912" y="2045770"/>
                  </a:lnTo>
                  <a:lnTo>
                    <a:pt x="6963248" y="2046767"/>
                  </a:lnTo>
                  <a:lnTo>
                    <a:pt x="6965870" y="2047096"/>
                  </a:lnTo>
                  <a:lnTo>
                    <a:pt x="6968060" y="2045662"/>
                  </a:lnTo>
                  <a:lnTo>
                    <a:pt x="6968722" y="2043183"/>
                  </a:lnTo>
                  <a:lnTo>
                    <a:pt x="6969051" y="2040561"/>
                  </a:lnTo>
                  <a:lnTo>
                    <a:pt x="6967618" y="2038371"/>
                  </a:lnTo>
                  <a:close/>
                </a:path>
                <a:path w="16581755" h="11248390">
                  <a:moveTo>
                    <a:pt x="11119650" y="3802388"/>
                  </a:moveTo>
                  <a:lnTo>
                    <a:pt x="11116601" y="3803061"/>
                  </a:lnTo>
                  <a:lnTo>
                    <a:pt x="11113557" y="3806497"/>
                  </a:lnTo>
                  <a:lnTo>
                    <a:pt x="11113895" y="3809404"/>
                  </a:lnTo>
                  <a:lnTo>
                    <a:pt x="11117999" y="3812733"/>
                  </a:lnTo>
                  <a:lnTo>
                    <a:pt x="11119001" y="3813160"/>
                  </a:lnTo>
                  <a:lnTo>
                    <a:pt x="11118858" y="3813494"/>
                  </a:lnTo>
                  <a:lnTo>
                    <a:pt x="11120528" y="3814206"/>
                  </a:lnTo>
                  <a:lnTo>
                    <a:pt x="11123100" y="3813725"/>
                  </a:lnTo>
                  <a:lnTo>
                    <a:pt x="11124288" y="3811864"/>
                  </a:lnTo>
                  <a:lnTo>
                    <a:pt x="11125810" y="3810145"/>
                  </a:lnTo>
                  <a:lnTo>
                    <a:pt x="11125472" y="3807240"/>
                  </a:lnTo>
                  <a:lnTo>
                    <a:pt x="11121368" y="3803910"/>
                  </a:lnTo>
                  <a:lnTo>
                    <a:pt x="11119650" y="3802388"/>
                  </a:lnTo>
                  <a:close/>
                </a:path>
                <a:path w="16581755" h="11248390">
                  <a:moveTo>
                    <a:pt x="7051097" y="2058197"/>
                  </a:moveTo>
                  <a:lnTo>
                    <a:pt x="7048475" y="2057868"/>
                  </a:lnTo>
                  <a:lnTo>
                    <a:pt x="7046138" y="2056871"/>
                  </a:lnTo>
                  <a:lnTo>
                    <a:pt x="7043516" y="2056542"/>
                  </a:lnTo>
                  <a:lnTo>
                    <a:pt x="7041326" y="2057976"/>
                  </a:lnTo>
                  <a:lnTo>
                    <a:pt x="7040664" y="2060454"/>
                  </a:lnTo>
                  <a:lnTo>
                    <a:pt x="7040143" y="2062600"/>
                  </a:lnTo>
                  <a:lnTo>
                    <a:pt x="7041242" y="2064647"/>
                  </a:lnTo>
                  <a:lnTo>
                    <a:pt x="7043913" y="2065787"/>
                  </a:lnTo>
                  <a:lnTo>
                    <a:pt x="7044389" y="2065595"/>
                  </a:lnTo>
                  <a:lnTo>
                    <a:pt x="7046726" y="2066592"/>
                  </a:lnTo>
                  <a:lnTo>
                    <a:pt x="7049348" y="2066921"/>
                  </a:lnTo>
                  <a:lnTo>
                    <a:pt x="7051537" y="2065487"/>
                  </a:lnTo>
                  <a:lnTo>
                    <a:pt x="7052201" y="2063009"/>
                  </a:lnTo>
                  <a:lnTo>
                    <a:pt x="7052530" y="2060387"/>
                  </a:lnTo>
                  <a:lnTo>
                    <a:pt x="7051097" y="2058197"/>
                  </a:lnTo>
                  <a:close/>
                </a:path>
                <a:path w="16581755" h="11248390">
                  <a:moveTo>
                    <a:pt x="11050510" y="3750799"/>
                  </a:moveTo>
                  <a:lnTo>
                    <a:pt x="11047938" y="3751281"/>
                  </a:lnTo>
                  <a:lnTo>
                    <a:pt x="11044609" y="3755386"/>
                  </a:lnTo>
                  <a:lnTo>
                    <a:pt x="11045090" y="3757958"/>
                  </a:lnTo>
                  <a:lnTo>
                    <a:pt x="11049194" y="3761287"/>
                  </a:lnTo>
                  <a:lnTo>
                    <a:pt x="11050196" y="3761714"/>
                  </a:lnTo>
                  <a:lnTo>
                    <a:pt x="11050054" y="3762047"/>
                  </a:lnTo>
                  <a:lnTo>
                    <a:pt x="11051723" y="3762759"/>
                  </a:lnTo>
                  <a:lnTo>
                    <a:pt x="11054295" y="3762278"/>
                  </a:lnTo>
                  <a:lnTo>
                    <a:pt x="11055483" y="3760418"/>
                  </a:lnTo>
                  <a:lnTo>
                    <a:pt x="11057147" y="3758366"/>
                  </a:lnTo>
                  <a:lnTo>
                    <a:pt x="11056666" y="3755793"/>
                  </a:lnTo>
                  <a:lnTo>
                    <a:pt x="11050510" y="3750799"/>
                  </a:lnTo>
                  <a:close/>
                </a:path>
                <a:path w="16581755" h="11248390">
                  <a:moveTo>
                    <a:pt x="7134716" y="2077690"/>
                  </a:moveTo>
                  <a:lnTo>
                    <a:pt x="7132094" y="2077361"/>
                  </a:lnTo>
                  <a:lnTo>
                    <a:pt x="7129757" y="2076364"/>
                  </a:lnTo>
                  <a:lnTo>
                    <a:pt x="7127136" y="2076034"/>
                  </a:lnTo>
                  <a:lnTo>
                    <a:pt x="7124946" y="2077467"/>
                  </a:lnTo>
                  <a:lnTo>
                    <a:pt x="7123620" y="2082427"/>
                  </a:lnTo>
                  <a:lnTo>
                    <a:pt x="7124721" y="2084473"/>
                  </a:lnTo>
                  <a:lnTo>
                    <a:pt x="7126723" y="2085328"/>
                  </a:lnTo>
                  <a:lnTo>
                    <a:pt x="7127199" y="2085136"/>
                  </a:lnTo>
                  <a:lnTo>
                    <a:pt x="7127533" y="2085278"/>
                  </a:lnTo>
                  <a:lnTo>
                    <a:pt x="7128010" y="2085087"/>
                  </a:lnTo>
                  <a:lnTo>
                    <a:pt x="7130345" y="2086083"/>
                  </a:lnTo>
                  <a:lnTo>
                    <a:pt x="7132630" y="2086270"/>
                  </a:lnTo>
                  <a:lnTo>
                    <a:pt x="7135157" y="2084980"/>
                  </a:lnTo>
                  <a:lnTo>
                    <a:pt x="7135820" y="2082501"/>
                  </a:lnTo>
                  <a:lnTo>
                    <a:pt x="7136150" y="2079878"/>
                  </a:lnTo>
                  <a:lnTo>
                    <a:pt x="7134716" y="2077690"/>
                  </a:lnTo>
                  <a:close/>
                </a:path>
                <a:path w="16581755" h="11248390">
                  <a:moveTo>
                    <a:pt x="7217766" y="2098517"/>
                  </a:moveTo>
                  <a:lnTo>
                    <a:pt x="7215144" y="2098188"/>
                  </a:lnTo>
                  <a:lnTo>
                    <a:pt x="7212808" y="2097191"/>
                  </a:lnTo>
                  <a:lnTo>
                    <a:pt x="7210663" y="2096671"/>
                  </a:lnTo>
                  <a:lnTo>
                    <a:pt x="7208140" y="2097961"/>
                  </a:lnTo>
                  <a:lnTo>
                    <a:pt x="7206813" y="2102920"/>
                  </a:lnTo>
                  <a:lnTo>
                    <a:pt x="7207913" y="2104967"/>
                  </a:lnTo>
                  <a:lnTo>
                    <a:pt x="7209916" y="2105821"/>
                  </a:lnTo>
                  <a:lnTo>
                    <a:pt x="7210058" y="2105488"/>
                  </a:lnTo>
                  <a:lnTo>
                    <a:pt x="7210392" y="2105631"/>
                  </a:lnTo>
                  <a:lnTo>
                    <a:pt x="7210867" y="2105439"/>
                  </a:lnTo>
                  <a:lnTo>
                    <a:pt x="7213205" y="2106436"/>
                  </a:lnTo>
                  <a:lnTo>
                    <a:pt x="7215350" y="2106956"/>
                  </a:lnTo>
                  <a:lnTo>
                    <a:pt x="7217874" y="2105665"/>
                  </a:lnTo>
                  <a:lnTo>
                    <a:pt x="7219200" y="2100707"/>
                  </a:lnTo>
                  <a:lnTo>
                    <a:pt x="7217766" y="2098517"/>
                  </a:lnTo>
                  <a:close/>
                </a:path>
                <a:path w="16581755" h="11248390">
                  <a:moveTo>
                    <a:pt x="10980801" y="3700547"/>
                  </a:moveTo>
                  <a:lnTo>
                    <a:pt x="10977895" y="3700885"/>
                  </a:lnTo>
                  <a:lnTo>
                    <a:pt x="10975235" y="3705274"/>
                  </a:lnTo>
                  <a:lnTo>
                    <a:pt x="10975572" y="3708180"/>
                  </a:lnTo>
                  <a:lnTo>
                    <a:pt x="10977481" y="3710179"/>
                  </a:lnTo>
                  <a:lnTo>
                    <a:pt x="10980820" y="3711603"/>
                  </a:lnTo>
                  <a:lnTo>
                    <a:pt x="10980962" y="3711269"/>
                  </a:lnTo>
                  <a:lnTo>
                    <a:pt x="10982632" y="3711981"/>
                  </a:lnTo>
                  <a:lnTo>
                    <a:pt x="10985204" y="3711500"/>
                  </a:lnTo>
                  <a:lnTo>
                    <a:pt x="10987580" y="3707779"/>
                  </a:lnTo>
                  <a:lnTo>
                    <a:pt x="10987243" y="3704872"/>
                  </a:lnTo>
                  <a:lnTo>
                    <a:pt x="10985332" y="3702875"/>
                  </a:lnTo>
                  <a:lnTo>
                    <a:pt x="10982995" y="3701878"/>
                  </a:lnTo>
                  <a:lnTo>
                    <a:pt x="10980801" y="3700547"/>
                  </a:lnTo>
                  <a:close/>
                </a:path>
                <a:path w="16581755" h="11248390">
                  <a:moveTo>
                    <a:pt x="7301294" y="2119153"/>
                  </a:moveTo>
                  <a:lnTo>
                    <a:pt x="7298672" y="2118824"/>
                  </a:lnTo>
                  <a:lnTo>
                    <a:pt x="7296335" y="2117827"/>
                  </a:lnTo>
                  <a:lnTo>
                    <a:pt x="7294190" y="2117306"/>
                  </a:lnTo>
                  <a:lnTo>
                    <a:pt x="7291665" y="2118598"/>
                  </a:lnTo>
                  <a:lnTo>
                    <a:pt x="7290340" y="2123556"/>
                  </a:lnTo>
                  <a:lnTo>
                    <a:pt x="7291439" y="2125603"/>
                  </a:lnTo>
                  <a:lnTo>
                    <a:pt x="7293442" y="2126458"/>
                  </a:lnTo>
                  <a:lnTo>
                    <a:pt x="7293585" y="2126124"/>
                  </a:lnTo>
                  <a:lnTo>
                    <a:pt x="7293919" y="2126267"/>
                  </a:lnTo>
                  <a:lnTo>
                    <a:pt x="7294396" y="2126075"/>
                  </a:lnTo>
                  <a:lnTo>
                    <a:pt x="7296731" y="2127072"/>
                  </a:lnTo>
                  <a:lnTo>
                    <a:pt x="7298877" y="2127592"/>
                  </a:lnTo>
                  <a:lnTo>
                    <a:pt x="7301401" y="2126301"/>
                  </a:lnTo>
                  <a:lnTo>
                    <a:pt x="7302064" y="2123821"/>
                  </a:lnTo>
                  <a:lnTo>
                    <a:pt x="7302584" y="2121677"/>
                  </a:lnTo>
                  <a:lnTo>
                    <a:pt x="7301294" y="2119153"/>
                  </a:lnTo>
                  <a:close/>
                </a:path>
                <a:path w="16581755" h="11248390">
                  <a:moveTo>
                    <a:pt x="10910522" y="3651628"/>
                  </a:moveTo>
                  <a:lnTo>
                    <a:pt x="10907616" y="3651967"/>
                  </a:lnTo>
                  <a:lnTo>
                    <a:pt x="10905145" y="3656042"/>
                  </a:lnTo>
                  <a:lnTo>
                    <a:pt x="10904955" y="3656356"/>
                  </a:lnTo>
                  <a:lnTo>
                    <a:pt x="10905435" y="3658928"/>
                  </a:lnTo>
                  <a:lnTo>
                    <a:pt x="10907345" y="3660927"/>
                  </a:lnTo>
                  <a:lnTo>
                    <a:pt x="10912686" y="3663206"/>
                  </a:lnTo>
                  <a:lnTo>
                    <a:pt x="10914925" y="3662582"/>
                  </a:lnTo>
                  <a:lnTo>
                    <a:pt x="10915916" y="3661031"/>
                  </a:lnTo>
                  <a:lnTo>
                    <a:pt x="10917443" y="3658527"/>
                  </a:lnTo>
                  <a:lnTo>
                    <a:pt x="10916963" y="3655954"/>
                  </a:lnTo>
                  <a:lnTo>
                    <a:pt x="10915054" y="3653956"/>
                  </a:lnTo>
                  <a:lnTo>
                    <a:pt x="10912717" y="3652959"/>
                  </a:lnTo>
                  <a:lnTo>
                    <a:pt x="10910522" y="3651628"/>
                  </a:lnTo>
                  <a:close/>
                </a:path>
                <a:path w="16581755" h="11248390">
                  <a:moveTo>
                    <a:pt x="7385011" y="2140265"/>
                  </a:moveTo>
                  <a:lnTo>
                    <a:pt x="7382389" y="2139936"/>
                  </a:lnTo>
                  <a:lnTo>
                    <a:pt x="7380054" y="2138939"/>
                  </a:lnTo>
                  <a:lnTo>
                    <a:pt x="7377574" y="2138276"/>
                  </a:lnTo>
                  <a:lnTo>
                    <a:pt x="7375050" y="2139567"/>
                  </a:lnTo>
                  <a:lnTo>
                    <a:pt x="7373724" y="2144526"/>
                  </a:lnTo>
                  <a:lnTo>
                    <a:pt x="7374823" y="2146573"/>
                  </a:lnTo>
                  <a:lnTo>
                    <a:pt x="7376826" y="2147428"/>
                  </a:lnTo>
                  <a:lnTo>
                    <a:pt x="7376969" y="2147094"/>
                  </a:lnTo>
                  <a:lnTo>
                    <a:pt x="7377303" y="2147236"/>
                  </a:lnTo>
                  <a:lnTo>
                    <a:pt x="7377779" y="2147045"/>
                  </a:lnTo>
                  <a:lnTo>
                    <a:pt x="7380116" y="2148041"/>
                  </a:lnTo>
                  <a:lnTo>
                    <a:pt x="7382595" y="2148704"/>
                  </a:lnTo>
                  <a:lnTo>
                    <a:pt x="7385119" y="2147413"/>
                  </a:lnTo>
                  <a:lnTo>
                    <a:pt x="7385782" y="2144935"/>
                  </a:lnTo>
                  <a:lnTo>
                    <a:pt x="7386303" y="2142789"/>
                  </a:lnTo>
                  <a:lnTo>
                    <a:pt x="7385011" y="2140265"/>
                  </a:lnTo>
                  <a:close/>
                </a:path>
                <a:path w="16581755" h="11248390">
                  <a:moveTo>
                    <a:pt x="10839959" y="3603379"/>
                  </a:moveTo>
                  <a:lnTo>
                    <a:pt x="10837054" y="3603717"/>
                  </a:lnTo>
                  <a:lnTo>
                    <a:pt x="10834582" y="3607793"/>
                  </a:lnTo>
                  <a:lnTo>
                    <a:pt x="10834392" y="3608106"/>
                  </a:lnTo>
                  <a:lnTo>
                    <a:pt x="10834872" y="3610679"/>
                  </a:lnTo>
                  <a:lnTo>
                    <a:pt x="10836781" y="3612676"/>
                  </a:lnTo>
                  <a:lnTo>
                    <a:pt x="10842123" y="3614955"/>
                  </a:lnTo>
                  <a:lnTo>
                    <a:pt x="10844361" y="3614332"/>
                  </a:lnTo>
                  <a:lnTo>
                    <a:pt x="10845351" y="3612781"/>
                  </a:lnTo>
                  <a:lnTo>
                    <a:pt x="10846880" y="3610276"/>
                  </a:lnTo>
                  <a:lnTo>
                    <a:pt x="10846399" y="3607703"/>
                  </a:lnTo>
                  <a:lnTo>
                    <a:pt x="10844489" y="3605706"/>
                  </a:lnTo>
                  <a:lnTo>
                    <a:pt x="10842154" y="3604710"/>
                  </a:lnTo>
                  <a:lnTo>
                    <a:pt x="10839959" y="3603379"/>
                  </a:lnTo>
                  <a:close/>
                </a:path>
                <a:path w="16581755" h="11248390">
                  <a:moveTo>
                    <a:pt x="7468253" y="2161568"/>
                  </a:moveTo>
                  <a:lnTo>
                    <a:pt x="7465631" y="2161239"/>
                  </a:lnTo>
                  <a:lnTo>
                    <a:pt x="7463295" y="2160243"/>
                  </a:lnTo>
                  <a:lnTo>
                    <a:pt x="7460816" y="2159580"/>
                  </a:lnTo>
                  <a:lnTo>
                    <a:pt x="7458292" y="2160871"/>
                  </a:lnTo>
                  <a:lnTo>
                    <a:pt x="7457629" y="2163349"/>
                  </a:lnTo>
                  <a:lnTo>
                    <a:pt x="7456632" y="2165687"/>
                  </a:lnTo>
                  <a:lnTo>
                    <a:pt x="7458065" y="2167877"/>
                  </a:lnTo>
                  <a:lnTo>
                    <a:pt x="7460402" y="2168874"/>
                  </a:lnTo>
                  <a:lnTo>
                    <a:pt x="7460879" y="2168682"/>
                  </a:lnTo>
                  <a:lnTo>
                    <a:pt x="7463216" y="2169679"/>
                  </a:lnTo>
                  <a:lnTo>
                    <a:pt x="7465695" y="2170342"/>
                  </a:lnTo>
                  <a:lnTo>
                    <a:pt x="7468218" y="2169051"/>
                  </a:lnTo>
                  <a:lnTo>
                    <a:pt x="7469544" y="2164092"/>
                  </a:lnTo>
                  <a:lnTo>
                    <a:pt x="7468253" y="2161568"/>
                  </a:lnTo>
                  <a:close/>
                </a:path>
                <a:path w="16581755" h="11248390">
                  <a:moveTo>
                    <a:pt x="10768158" y="3556178"/>
                  </a:moveTo>
                  <a:lnTo>
                    <a:pt x="10765252" y="3556517"/>
                  </a:lnTo>
                  <a:lnTo>
                    <a:pt x="10762781" y="3560592"/>
                  </a:lnTo>
                  <a:lnTo>
                    <a:pt x="10762591" y="3560906"/>
                  </a:lnTo>
                  <a:lnTo>
                    <a:pt x="10762929" y="3563813"/>
                  </a:lnTo>
                  <a:lnTo>
                    <a:pt x="10764980" y="3565477"/>
                  </a:lnTo>
                  <a:lnTo>
                    <a:pt x="10770322" y="3567755"/>
                  </a:lnTo>
                  <a:lnTo>
                    <a:pt x="10772561" y="3567132"/>
                  </a:lnTo>
                  <a:lnTo>
                    <a:pt x="10773551" y="3565581"/>
                  </a:lnTo>
                  <a:lnTo>
                    <a:pt x="10775080" y="3563077"/>
                  </a:lnTo>
                  <a:lnTo>
                    <a:pt x="10774741" y="3560170"/>
                  </a:lnTo>
                  <a:lnTo>
                    <a:pt x="10772689" y="3558505"/>
                  </a:lnTo>
                  <a:lnTo>
                    <a:pt x="10770353" y="3557509"/>
                  </a:lnTo>
                  <a:lnTo>
                    <a:pt x="10768158" y="3556178"/>
                  </a:lnTo>
                  <a:close/>
                </a:path>
                <a:path w="16581755" h="11248390">
                  <a:moveTo>
                    <a:pt x="7551353" y="2183207"/>
                  </a:moveTo>
                  <a:lnTo>
                    <a:pt x="7548732" y="2182877"/>
                  </a:lnTo>
                  <a:lnTo>
                    <a:pt x="7546395" y="2181880"/>
                  </a:lnTo>
                  <a:lnTo>
                    <a:pt x="7543915" y="2181217"/>
                  </a:lnTo>
                  <a:lnTo>
                    <a:pt x="7541391" y="2182508"/>
                  </a:lnTo>
                  <a:lnTo>
                    <a:pt x="7540729" y="2184987"/>
                  </a:lnTo>
                  <a:lnTo>
                    <a:pt x="7539874" y="2186990"/>
                  </a:lnTo>
                  <a:lnTo>
                    <a:pt x="7541166" y="2189515"/>
                  </a:lnTo>
                  <a:lnTo>
                    <a:pt x="7543502" y="2190511"/>
                  </a:lnTo>
                  <a:lnTo>
                    <a:pt x="7543978" y="2190320"/>
                  </a:lnTo>
                  <a:lnTo>
                    <a:pt x="7546315" y="2191317"/>
                  </a:lnTo>
                  <a:lnTo>
                    <a:pt x="7548795" y="2191980"/>
                  </a:lnTo>
                  <a:lnTo>
                    <a:pt x="7551318" y="2190688"/>
                  </a:lnTo>
                  <a:lnTo>
                    <a:pt x="7552644" y="2185730"/>
                  </a:lnTo>
                  <a:lnTo>
                    <a:pt x="7551353" y="2183207"/>
                  </a:lnTo>
                  <a:close/>
                </a:path>
                <a:path w="16581755" h="11248390">
                  <a:moveTo>
                    <a:pt x="7634168" y="2205511"/>
                  </a:moveTo>
                  <a:lnTo>
                    <a:pt x="7631546" y="2205182"/>
                  </a:lnTo>
                  <a:lnTo>
                    <a:pt x="7629209" y="2204185"/>
                  </a:lnTo>
                  <a:lnTo>
                    <a:pt x="7626730" y="2203523"/>
                  </a:lnTo>
                  <a:lnTo>
                    <a:pt x="7624540" y="2204956"/>
                  </a:lnTo>
                  <a:lnTo>
                    <a:pt x="7622689" y="2209296"/>
                  </a:lnTo>
                  <a:lnTo>
                    <a:pt x="7623980" y="2211820"/>
                  </a:lnTo>
                  <a:lnTo>
                    <a:pt x="7626317" y="2212817"/>
                  </a:lnTo>
                  <a:lnTo>
                    <a:pt x="7626793" y="2212625"/>
                  </a:lnTo>
                  <a:lnTo>
                    <a:pt x="7629130" y="2213622"/>
                  </a:lnTo>
                  <a:lnTo>
                    <a:pt x="7631609" y="2214285"/>
                  </a:lnTo>
                  <a:lnTo>
                    <a:pt x="7633798" y="2212851"/>
                  </a:lnTo>
                  <a:lnTo>
                    <a:pt x="7634795" y="2210515"/>
                  </a:lnTo>
                  <a:lnTo>
                    <a:pt x="7635458" y="2208035"/>
                  </a:lnTo>
                  <a:lnTo>
                    <a:pt x="7634168" y="2205511"/>
                  </a:lnTo>
                  <a:close/>
                </a:path>
                <a:path w="16581755" h="11248390">
                  <a:moveTo>
                    <a:pt x="10696215" y="3509313"/>
                  </a:moveTo>
                  <a:lnTo>
                    <a:pt x="10693167" y="3509985"/>
                  </a:lnTo>
                  <a:lnTo>
                    <a:pt x="10692026" y="3511866"/>
                  </a:lnTo>
                  <a:lnTo>
                    <a:pt x="10691836" y="3512180"/>
                  </a:lnTo>
                  <a:lnTo>
                    <a:pt x="10690409" y="3513939"/>
                  </a:lnTo>
                  <a:lnTo>
                    <a:pt x="10690172" y="3514231"/>
                  </a:lnTo>
                  <a:lnTo>
                    <a:pt x="10690843" y="3517280"/>
                  </a:lnTo>
                  <a:lnTo>
                    <a:pt x="10692894" y="3518944"/>
                  </a:lnTo>
                  <a:lnTo>
                    <a:pt x="10695901" y="3520226"/>
                  </a:lnTo>
                  <a:lnTo>
                    <a:pt x="10696091" y="3520702"/>
                  </a:lnTo>
                  <a:lnTo>
                    <a:pt x="10698094" y="3521557"/>
                  </a:lnTo>
                  <a:lnTo>
                    <a:pt x="10700475" y="3520599"/>
                  </a:lnTo>
                  <a:lnTo>
                    <a:pt x="10701465" y="3519048"/>
                  </a:lnTo>
                  <a:lnTo>
                    <a:pt x="10701663" y="3518739"/>
                  </a:lnTo>
                  <a:lnTo>
                    <a:pt x="10703090" y="3516980"/>
                  </a:lnTo>
                  <a:lnTo>
                    <a:pt x="10703327" y="3516687"/>
                  </a:lnTo>
                  <a:lnTo>
                    <a:pt x="10702656" y="3513639"/>
                  </a:lnTo>
                  <a:lnTo>
                    <a:pt x="10700603" y="3511974"/>
                  </a:lnTo>
                  <a:lnTo>
                    <a:pt x="10698267" y="3510978"/>
                  </a:lnTo>
                  <a:lnTo>
                    <a:pt x="10696215" y="3509313"/>
                  </a:lnTo>
                  <a:close/>
                </a:path>
                <a:path w="16581755" h="11248390">
                  <a:moveTo>
                    <a:pt x="7716982" y="2227817"/>
                  </a:moveTo>
                  <a:lnTo>
                    <a:pt x="7714361" y="2227488"/>
                  </a:lnTo>
                  <a:lnTo>
                    <a:pt x="7712024" y="2226491"/>
                  </a:lnTo>
                  <a:lnTo>
                    <a:pt x="7709545" y="2225828"/>
                  </a:lnTo>
                  <a:lnTo>
                    <a:pt x="7707355" y="2227262"/>
                  </a:lnTo>
                  <a:lnTo>
                    <a:pt x="7705504" y="2231601"/>
                  </a:lnTo>
                  <a:lnTo>
                    <a:pt x="7706795" y="2234125"/>
                  </a:lnTo>
                  <a:lnTo>
                    <a:pt x="7709131" y="2235122"/>
                  </a:lnTo>
                  <a:lnTo>
                    <a:pt x="7709607" y="2234930"/>
                  </a:lnTo>
                  <a:lnTo>
                    <a:pt x="7711944" y="2235927"/>
                  </a:lnTo>
                  <a:lnTo>
                    <a:pt x="7714424" y="2236590"/>
                  </a:lnTo>
                  <a:lnTo>
                    <a:pt x="7716613" y="2235156"/>
                  </a:lnTo>
                  <a:lnTo>
                    <a:pt x="7717610" y="2232819"/>
                  </a:lnTo>
                  <a:lnTo>
                    <a:pt x="7718273" y="2230340"/>
                  </a:lnTo>
                  <a:lnTo>
                    <a:pt x="7716982" y="2227817"/>
                  </a:lnTo>
                  <a:close/>
                </a:path>
                <a:path w="16581755" h="11248390">
                  <a:moveTo>
                    <a:pt x="10623225" y="3463973"/>
                  </a:moveTo>
                  <a:lnTo>
                    <a:pt x="10620177" y="3464646"/>
                  </a:lnTo>
                  <a:lnTo>
                    <a:pt x="10619227" y="3466213"/>
                  </a:lnTo>
                  <a:lnTo>
                    <a:pt x="10618054" y="3468081"/>
                  </a:lnTo>
                  <a:lnTo>
                    <a:pt x="10617658" y="3468701"/>
                  </a:lnTo>
                  <a:lnTo>
                    <a:pt x="10618331" y="3471749"/>
                  </a:lnTo>
                  <a:lnTo>
                    <a:pt x="10620382" y="3473413"/>
                  </a:lnTo>
                  <a:lnTo>
                    <a:pt x="10625389" y="3475549"/>
                  </a:lnTo>
                  <a:lnTo>
                    <a:pt x="10628105" y="3474734"/>
                  </a:lnTo>
                  <a:lnTo>
                    <a:pt x="10628959" y="3472732"/>
                  </a:lnTo>
                  <a:lnTo>
                    <a:pt x="10629751" y="3471492"/>
                  </a:lnTo>
                  <a:lnTo>
                    <a:pt x="10630147" y="3470871"/>
                  </a:lnTo>
                  <a:lnTo>
                    <a:pt x="10629474" y="3467823"/>
                  </a:lnTo>
                  <a:lnTo>
                    <a:pt x="10627423" y="3466159"/>
                  </a:lnTo>
                  <a:lnTo>
                    <a:pt x="10625086" y="3465162"/>
                  </a:lnTo>
                  <a:lnTo>
                    <a:pt x="10623225" y="3463973"/>
                  </a:lnTo>
                  <a:close/>
                </a:path>
                <a:path w="16581755" h="11248390">
                  <a:moveTo>
                    <a:pt x="7799988" y="2250598"/>
                  </a:moveTo>
                  <a:lnTo>
                    <a:pt x="7797367" y="2250269"/>
                  </a:lnTo>
                  <a:lnTo>
                    <a:pt x="7795030" y="2249273"/>
                  </a:lnTo>
                  <a:lnTo>
                    <a:pt x="7792551" y="2248610"/>
                  </a:lnTo>
                  <a:lnTo>
                    <a:pt x="7790360" y="2250043"/>
                  </a:lnTo>
                  <a:lnTo>
                    <a:pt x="7788509" y="2254383"/>
                  </a:lnTo>
                  <a:lnTo>
                    <a:pt x="7789801" y="2256907"/>
                  </a:lnTo>
                  <a:lnTo>
                    <a:pt x="7792138" y="2257904"/>
                  </a:lnTo>
                  <a:lnTo>
                    <a:pt x="7792613" y="2257712"/>
                  </a:lnTo>
                  <a:lnTo>
                    <a:pt x="7794951" y="2258709"/>
                  </a:lnTo>
                  <a:lnTo>
                    <a:pt x="7797430" y="2259372"/>
                  </a:lnTo>
                  <a:lnTo>
                    <a:pt x="7799619" y="2257938"/>
                  </a:lnTo>
                  <a:lnTo>
                    <a:pt x="7800616" y="2255601"/>
                  </a:lnTo>
                  <a:lnTo>
                    <a:pt x="7801279" y="2253122"/>
                  </a:lnTo>
                  <a:lnTo>
                    <a:pt x="7799988" y="2250598"/>
                  </a:lnTo>
                  <a:close/>
                </a:path>
                <a:path w="16581755" h="11248390">
                  <a:moveTo>
                    <a:pt x="10549760" y="3418826"/>
                  </a:moveTo>
                  <a:lnTo>
                    <a:pt x="10546710" y="3419498"/>
                  </a:lnTo>
                  <a:lnTo>
                    <a:pt x="10545714" y="3421834"/>
                  </a:lnTo>
                  <a:lnTo>
                    <a:pt x="10544383" y="3424029"/>
                  </a:lnTo>
                  <a:lnTo>
                    <a:pt x="10545199" y="3426743"/>
                  </a:lnTo>
                  <a:lnTo>
                    <a:pt x="10547251" y="3428408"/>
                  </a:lnTo>
                  <a:lnTo>
                    <a:pt x="10552258" y="3430544"/>
                  </a:lnTo>
                  <a:lnTo>
                    <a:pt x="10554974" y="3429729"/>
                  </a:lnTo>
                  <a:lnTo>
                    <a:pt x="10555828" y="3427727"/>
                  </a:lnTo>
                  <a:lnTo>
                    <a:pt x="10557157" y="3425532"/>
                  </a:lnTo>
                  <a:lnTo>
                    <a:pt x="10556343" y="3422818"/>
                  </a:lnTo>
                  <a:lnTo>
                    <a:pt x="10554292" y="3421153"/>
                  </a:lnTo>
                  <a:lnTo>
                    <a:pt x="10551955" y="3420156"/>
                  </a:lnTo>
                  <a:lnTo>
                    <a:pt x="10549760" y="3418826"/>
                  </a:lnTo>
                  <a:close/>
                </a:path>
                <a:path w="16581755" h="11248390">
                  <a:moveTo>
                    <a:pt x="7882042" y="2273763"/>
                  </a:moveTo>
                  <a:lnTo>
                    <a:pt x="7879420" y="2273434"/>
                  </a:lnTo>
                  <a:lnTo>
                    <a:pt x="7877083" y="2272437"/>
                  </a:lnTo>
                  <a:lnTo>
                    <a:pt x="7874604" y="2271774"/>
                  </a:lnTo>
                  <a:lnTo>
                    <a:pt x="7872415" y="2273207"/>
                  </a:lnTo>
                  <a:lnTo>
                    <a:pt x="7871418" y="2275544"/>
                  </a:lnTo>
                  <a:lnTo>
                    <a:pt x="7870897" y="2277690"/>
                  </a:lnTo>
                  <a:lnTo>
                    <a:pt x="7872188" y="2280212"/>
                  </a:lnTo>
                  <a:lnTo>
                    <a:pt x="7874192" y="2281067"/>
                  </a:lnTo>
                  <a:lnTo>
                    <a:pt x="7874000" y="2280590"/>
                  </a:lnTo>
                  <a:lnTo>
                    <a:pt x="7877004" y="2281872"/>
                  </a:lnTo>
                  <a:lnTo>
                    <a:pt x="7879483" y="2282535"/>
                  </a:lnTo>
                  <a:lnTo>
                    <a:pt x="7881674" y="2281103"/>
                  </a:lnTo>
                  <a:lnTo>
                    <a:pt x="7882671" y="2278765"/>
                  </a:lnTo>
                  <a:lnTo>
                    <a:pt x="7883334" y="2276286"/>
                  </a:lnTo>
                  <a:lnTo>
                    <a:pt x="7882042" y="2273763"/>
                  </a:lnTo>
                  <a:close/>
                </a:path>
                <a:path w="16581755" h="11248390">
                  <a:moveTo>
                    <a:pt x="10476202" y="3374822"/>
                  </a:moveTo>
                  <a:lnTo>
                    <a:pt x="10473152" y="3375494"/>
                  </a:lnTo>
                  <a:lnTo>
                    <a:pt x="10472156" y="3377830"/>
                  </a:lnTo>
                  <a:lnTo>
                    <a:pt x="10470825" y="3380024"/>
                  </a:lnTo>
                  <a:lnTo>
                    <a:pt x="10471640" y="3382740"/>
                  </a:lnTo>
                  <a:lnTo>
                    <a:pt x="10473693" y="3384404"/>
                  </a:lnTo>
                  <a:lnTo>
                    <a:pt x="10478700" y="3386540"/>
                  </a:lnTo>
                  <a:lnTo>
                    <a:pt x="10481414" y="3385725"/>
                  </a:lnTo>
                  <a:lnTo>
                    <a:pt x="10482268" y="3383723"/>
                  </a:lnTo>
                  <a:lnTo>
                    <a:pt x="10483599" y="3381528"/>
                  </a:lnTo>
                  <a:lnTo>
                    <a:pt x="10482785" y="3378814"/>
                  </a:lnTo>
                  <a:lnTo>
                    <a:pt x="10480732" y="3377149"/>
                  </a:lnTo>
                  <a:lnTo>
                    <a:pt x="10478396" y="3376153"/>
                  </a:lnTo>
                  <a:lnTo>
                    <a:pt x="10476202" y="3374822"/>
                  </a:lnTo>
                  <a:close/>
                </a:path>
                <a:path w="16581755" h="11248390">
                  <a:moveTo>
                    <a:pt x="7964621" y="2297545"/>
                  </a:moveTo>
                  <a:lnTo>
                    <a:pt x="7961999" y="2297216"/>
                  </a:lnTo>
                  <a:lnTo>
                    <a:pt x="7959663" y="2296219"/>
                  </a:lnTo>
                  <a:lnTo>
                    <a:pt x="7957183" y="2295556"/>
                  </a:lnTo>
                  <a:lnTo>
                    <a:pt x="7954994" y="2296990"/>
                  </a:lnTo>
                  <a:lnTo>
                    <a:pt x="7953997" y="2299327"/>
                  </a:lnTo>
                  <a:lnTo>
                    <a:pt x="7953477" y="2301472"/>
                  </a:lnTo>
                  <a:lnTo>
                    <a:pt x="7954767" y="2303996"/>
                  </a:lnTo>
                  <a:lnTo>
                    <a:pt x="7956770" y="2304850"/>
                  </a:lnTo>
                  <a:lnTo>
                    <a:pt x="7956579" y="2304374"/>
                  </a:lnTo>
                  <a:lnTo>
                    <a:pt x="7959583" y="2305655"/>
                  </a:lnTo>
                  <a:lnTo>
                    <a:pt x="7962062" y="2306318"/>
                  </a:lnTo>
                  <a:lnTo>
                    <a:pt x="7964251" y="2304886"/>
                  </a:lnTo>
                  <a:lnTo>
                    <a:pt x="7965248" y="2302548"/>
                  </a:lnTo>
                  <a:lnTo>
                    <a:pt x="7965911" y="2300069"/>
                  </a:lnTo>
                  <a:lnTo>
                    <a:pt x="7964621" y="2297545"/>
                  </a:lnTo>
                  <a:close/>
                </a:path>
                <a:path w="16581755" h="11248390">
                  <a:moveTo>
                    <a:pt x="10402023" y="3331343"/>
                  </a:moveTo>
                  <a:lnTo>
                    <a:pt x="10398974" y="3332014"/>
                  </a:lnTo>
                  <a:lnTo>
                    <a:pt x="10397977" y="3334352"/>
                  </a:lnTo>
                  <a:lnTo>
                    <a:pt x="10396647" y="3336545"/>
                  </a:lnTo>
                  <a:lnTo>
                    <a:pt x="10397463" y="3339261"/>
                  </a:lnTo>
                  <a:lnTo>
                    <a:pt x="10399514" y="3340926"/>
                  </a:lnTo>
                  <a:lnTo>
                    <a:pt x="10404522" y="3343062"/>
                  </a:lnTo>
                  <a:lnTo>
                    <a:pt x="10407237" y="3342247"/>
                  </a:lnTo>
                  <a:lnTo>
                    <a:pt x="10408092" y="3340243"/>
                  </a:lnTo>
                  <a:lnTo>
                    <a:pt x="10409422" y="3338050"/>
                  </a:lnTo>
                  <a:lnTo>
                    <a:pt x="10408607" y="3335334"/>
                  </a:lnTo>
                  <a:lnTo>
                    <a:pt x="10406555" y="3333671"/>
                  </a:lnTo>
                  <a:lnTo>
                    <a:pt x="10404218" y="3332674"/>
                  </a:lnTo>
                  <a:lnTo>
                    <a:pt x="10402023" y="3331343"/>
                  </a:lnTo>
                  <a:close/>
                </a:path>
                <a:path w="16581755" h="11248390">
                  <a:moveTo>
                    <a:pt x="8046773" y="2322330"/>
                  </a:moveTo>
                  <a:lnTo>
                    <a:pt x="8042766" y="2320621"/>
                  </a:lnTo>
                  <a:lnTo>
                    <a:pt x="8040915" y="2324960"/>
                  </a:lnTo>
                  <a:lnTo>
                    <a:pt x="8039961" y="2328895"/>
                  </a:lnTo>
                  <a:lnTo>
                    <a:pt x="8039874" y="2329252"/>
                  </a:lnTo>
                  <a:lnTo>
                    <a:pt x="8041877" y="2330107"/>
                  </a:lnTo>
                  <a:lnTo>
                    <a:pt x="8044356" y="2330769"/>
                  </a:lnTo>
                  <a:lnTo>
                    <a:pt x="8046546" y="2329336"/>
                  </a:lnTo>
                  <a:lnTo>
                    <a:pt x="8047542" y="2326999"/>
                  </a:lnTo>
                  <a:lnTo>
                    <a:pt x="8048206" y="2324520"/>
                  </a:lnTo>
                  <a:lnTo>
                    <a:pt x="8046773" y="2322330"/>
                  </a:lnTo>
                  <a:close/>
                </a:path>
                <a:path w="16581755" h="11248390">
                  <a:moveTo>
                    <a:pt x="10328087" y="3289150"/>
                  </a:moveTo>
                  <a:lnTo>
                    <a:pt x="10325038" y="3289823"/>
                  </a:lnTo>
                  <a:lnTo>
                    <a:pt x="10324041" y="3292159"/>
                  </a:lnTo>
                  <a:lnTo>
                    <a:pt x="10322710" y="3294354"/>
                  </a:lnTo>
                  <a:lnTo>
                    <a:pt x="10323526" y="3297070"/>
                  </a:lnTo>
                  <a:lnTo>
                    <a:pt x="10325578" y="3298734"/>
                  </a:lnTo>
                  <a:lnTo>
                    <a:pt x="10330585" y="3300870"/>
                  </a:lnTo>
                  <a:lnTo>
                    <a:pt x="10333300" y="3300055"/>
                  </a:lnTo>
                  <a:lnTo>
                    <a:pt x="10334155" y="3298052"/>
                  </a:lnTo>
                  <a:lnTo>
                    <a:pt x="10335486" y="3295857"/>
                  </a:lnTo>
                  <a:lnTo>
                    <a:pt x="10334671" y="3293142"/>
                  </a:lnTo>
                  <a:lnTo>
                    <a:pt x="10332618" y="3291478"/>
                  </a:lnTo>
                  <a:lnTo>
                    <a:pt x="10330282" y="3290481"/>
                  </a:lnTo>
                  <a:lnTo>
                    <a:pt x="10328087" y="3289150"/>
                  </a:lnTo>
                  <a:close/>
                </a:path>
                <a:path w="16581755" h="11248390">
                  <a:moveTo>
                    <a:pt x="8129066" y="2346781"/>
                  </a:moveTo>
                  <a:lnTo>
                    <a:pt x="8126587" y="2346118"/>
                  </a:lnTo>
                  <a:lnTo>
                    <a:pt x="8124251" y="2345121"/>
                  </a:lnTo>
                  <a:lnTo>
                    <a:pt x="8121772" y="2344459"/>
                  </a:lnTo>
                  <a:lnTo>
                    <a:pt x="8119581" y="2345891"/>
                  </a:lnTo>
                  <a:lnTo>
                    <a:pt x="8118584" y="2348228"/>
                  </a:lnTo>
                  <a:lnTo>
                    <a:pt x="8118064" y="2350373"/>
                  </a:lnTo>
                  <a:lnTo>
                    <a:pt x="8119356" y="2352897"/>
                  </a:lnTo>
                  <a:lnTo>
                    <a:pt x="8121358" y="2353751"/>
                  </a:lnTo>
                  <a:lnTo>
                    <a:pt x="8121501" y="2353417"/>
                  </a:lnTo>
                  <a:lnTo>
                    <a:pt x="8124172" y="2354557"/>
                  </a:lnTo>
                  <a:lnTo>
                    <a:pt x="8126651" y="2355219"/>
                  </a:lnTo>
                  <a:lnTo>
                    <a:pt x="8128840" y="2353787"/>
                  </a:lnTo>
                  <a:lnTo>
                    <a:pt x="8129837" y="2351449"/>
                  </a:lnTo>
                  <a:lnTo>
                    <a:pt x="8130500" y="2348971"/>
                  </a:lnTo>
                  <a:lnTo>
                    <a:pt x="8129066" y="2346781"/>
                  </a:lnTo>
                  <a:close/>
                </a:path>
                <a:path w="16581755" h="11248390">
                  <a:moveTo>
                    <a:pt x="10253340" y="3247008"/>
                  </a:moveTo>
                  <a:lnTo>
                    <a:pt x="10250291" y="3247679"/>
                  </a:lnTo>
                  <a:lnTo>
                    <a:pt x="10249294" y="3250016"/>
                  </a:lnTo>
                  <a:lnTo>
                    <a:pt x="10247964" y="3252210"/>
                  </a:lnTo>
                  <a:lnTo>
                    <a:pt x="10248637" y="3255259"/>
                  </a:lnTo>
                  <a:lnTo>
                    <a:pt x="10250831" y="3256590"/>
                  </a:lnTo>
                  <a:lnTo>
                    <a:pt x="10255837" y="3258726"/>
                  </a:lnTo>
                  <a:lnTo>
                    <a:pt x="10258553" y="3257911"/>
                  </a:lnTo>
                  <a:lnTo>
                    <a:pt x="10259407" y="3255909"/>
                  </a:lnTo>
                  <a:lnTo>
                    <a:pt x="10260738" y="3253714"/>
                  </a:lnTo>
                  <a:lnTo>
                    <a:pt x="10260067" y="3250665"/>
                  </a:lnTo>
                  <a:lnTo>
                    <a:pt x="10257872" y="3249334"/>
                  </a:lnTo>
                  <a:lnTo>
                    <a:pt x="10255535" y="3248337"/>
                  </a:lnTo>
                  <a:lnTo>
                    <a:pt x="10253340" y="3247008"/>
                  </a:lnTo>
                  <a:close/>
                </a:path>
                <a:path w="16581755" h="11248390">
                  <a:moveTo>
                    <a:pt x="8211410" y="2372041"/>
                  </a:moveTo>
                  <a:lnTo>
                    <a:pt x="8207070" y="2370190"/>
                  </a:lnTo>
                  <a:lnTo>
                    <a:pt x="8205219" y="2374529"/>
                  </a:lnTo>
                  <a:lnTo>
                    <a:pt x="8204217" y="2378443"/>
                  </a:lnTo>
                  <a:lnTo>
                    <a:pt x="8204126" y="2378799"/>
                  </a:lnTo>
                  <a:lnTo>
                    <a:pt x="8206514" y="2379818"/>
                  </a:lnTo>
                  <a:lnTo>
                    <a:pt x="8208994" y="2380481"/>
                  </a:lnTo>
                  <a:lnTo>
                    <a:pt x="8211183" y="2379046"/>
                  </a:lnTo>
                  <a:lnTo>
                    <a:pt x="8212180" y="2376709"/>
                  </a:lnTo>
                  <a:lnTo>
                    <a:pt x="8212843" y="2374231"/>
                  </a:lnTo>
                  <a:lnTo>
                    <a:pt x="8211410" y="2372041"/>
                  </a:lnTo>
                  <a:close/>
                </a:path>
                <a:path w="16581755" h="11248390">
                  <a:moveTo>
                    <a:pt x="10177689" y="3206056"/>
                  </a:moveTo>
                  <a:lnTo>
                    <a:pt x="10174641" y="3206729"/>
                  </a:lnTo>
                  <a:lnTo>
                    <a:pt x="10173645" y="3209066"/>
                  </a:lnTo>
                  <a:lnTo>
                    <a:pt x="10172314" y="3211260"/>
                  </a:lnTo>
                  <a:lnTo>
                    <a:pt x="10173128" y="3213974"/>
                  </a:lnTo>
                  <a:lnTo>
                    <a:pt x="10175323" y="3215305"/>
                  </a:lnTo>
                  <a:lnTo>
                    <a:pt x="10180331" y="3217442"/>
                  </a:lnTo>
                  <a:lnTo>
                    <a:pt x="10182903" y="3216960"/>
                  </a:lnTo>
                  <a:lnTo>
                    <a:pt x="10183900" y="3214624"/>
                  </a:lnTo>
                  <a:lnTo>
                    <a:pt x="10185230" y="3212430"/>
                  </a:lnTo>
                  <a:lnTo>
                    <a:pt x="10184415" y="3209715"/>
                  </a:lnTo>
                  <a:lnTo>
                    <a:pt x="10182221" y="3208384"/>
                  </a:lnTo>
                  <a:lnTo>
                    <a:pt x="10179884" y="3207387"/>
                  </a:lnTo>
                  <a:lnTo>
                    <a:pt x="10177689" y="3206056"/>
                  </a:lnTo>
                  <a:close/>
                </a:path>
                <a:path w="16581755" h="11248390">
                  <a:moveTo>
                    <a:pt x="8293135" y="2397827"/>
                  </a:moveTo>
                  <a:lnTo>
                    <a:pt x="8290655" y="2397164"/>
                  </a:lnTo>
                  <a:lnTo>
                    <a:pt x="8288318" y="2396167"/>
                  </a:lnTo>
                  <a:lnTo>
                    <a:pt x="8285840" y="2395504"/>
                  </a:lnTo>
                  <a:lnTo>
                    <a:pt x="8283650" y="2396938"/>
                  </a:lnTo>
                  <a:lnTo>
                    <a:pt x="8282653" y="2399275"/>
                  </a:lnTo>
                  <a:lnTo>
                    <a:pt x="8282306" y="2400706"/>
                  </a:lnTo>
                  <a:lnTo>
                    <a:pt x="8282132" y="2401420"/>
                  </a:lnTo>
                  <a:lnTo>
                    <a:pt x="8283422" y="2403943"/>
                  </a:lnTo>
                  <a:lnTo>
                    <a:pt x="8288097" y="2405937"/>
                  </a:lnTo>
                  <a:lnTo>
                    <a:pt x="8290575" y="2406600"/>
                  </a:lnTo>
                  <a:lnTo>
                    <a:pt x="8292765" y="2405167"/>
                  </a:lnTo>
                  <a:lnTo>
                    <a:pt x="8293762" y="2402830"/>
                  </a:lnTo>
                  <a:lnTo>
                    <a:pt x="8294425" y="2400350"/>
                  </a:lnTo>
                  <a:lnTo>
                    <a:pt x="8293135" y="2397827"/>
                  </a:lnTo>
                  <a:close/>
                </a:path>
                <a:path w="16581755" h="11248390">
                  <a:moveTo>
                    <a:pt x="10102039" y="3165106"/>
                  </a:moveTo>
                  <a:lnTo>
                    <a:pt x="10099325" y="3165921"/>
                  </a:lnTo>
                  <a:lnTo>
                    <a:pt x="10097332" y="3170595"/>
                  </a:lnTo>
                  <a:lnTo>
                    <a:pt x="10098145" y="3173310"/>
                  </a:lnTo>
                  <a:lnTo>
                    <a:pt x="10100340" y="3174640"/>
                  </a:lnTo>
                  <a:lnTo>
                    <a:pt x="10102677" y="3175637"/>
                  </a:lnTo>
                  <a:lnTo>
                    <a:pt x="10102200" y="3175828"/>
                  </a:lnTo>
                  <a:lnTo>
                    <a:pt x="10104537" y="3176825"/>
                  </a:lnTo>
                  <a:lnTo>
                    <a:pt x="10107253" y="3176011"/>
                  </a:lnTo>
                  <a:lnTo>
                    <a:pt x="10108250" y="3173673"/>
                  </a:lnTo>
                  <a:lnTo>
                    <a:pt x="10109580" y="3171480"/>
                  </a:lnTo>
                  <a:lnTo>
                    <a:pt x="10108765" y="3168764"/>
                  </a:lnTo>
                  <a:lnTo>
                    <a:pt x="10106571" y="3167434"/>
                  </a:lnTo>
                  <a:lnTo>
                    <a:pt x="10104234" y="3166437"/>
                  </a:lnTo>
                  <a:lnTo>
                    <a:pt x="10102039" y="3165106"/>
                  </a:lnTo>
                  <a:close/>
                </a:path>
                <a:path w="16581755" h="11248390">
                  <a:moveTo>
                    <a:pt x="8375192" y="2423755"/>
                  </a:moveTo>
                  <a:lnTo>
                    <a:pt x="8372713" y="2423093"/>
                  </a:lnTo>
                  <a:lnTo>
                    <a:pt x="8370376" y="2422096"/>
                  </a:lnTo>
                  <a:lnTo>
                    <a:pt x="8368230" y="2421575"/>
                  </a:lnTo>
                  <a:lnTo>
                    <a:pt x="8365708" y="2422865"/>
                  </a:lnTo>
                  <a:lnTo>
                    <a:pt x="8364711" y="2425203"/>
                  </a:lnTo>
                  <a:lnTo>
                    <a:pt x="8364048" y="2427681"/>
                  </a:lnTo>
                  <a:lnTo>
                    <a:pt x="8365339" y="2430205"/>
                  </a:lnTo>
                  <a:lnTo>
                    <a:pt x="8367342" y="2431059"/>
                  </a:lnTo>
                  <a:lnTo>
                    <a:pt x="8367484" y="2430725"/>
                  </a:lnTo>
                  <a:lnTo>
                    <a:pt x="8370155" y="2431865"/>
                  </a:lnTo>
                  <a:lnTo>
                    <a:pt x="8372634" y="2432527"/>
                  </a:lnTo>
                  <a:lnTo>
                    <a:pt x="8374823" y="2431095"/>
                  </a:lnTo>
                  <a:lnTo>
                    <a:pt x="8375820" y="2428758"/>
                  </a:lnTo>
                  <a:lnTo>
                    <a:pt x="8376484" y="2426280"/>
                  </a:lnTo>
                  <a:lnTo>
                    <a:pt x="8375192" y="2423755"/>
                  </a:lnTo>
                  <a:close/>
                </a:path>
                <a:path w="16581755" h="11248390">
                  <a:moveTo>
                    <a:pt x="10030969" y="3127293"/>
                  </a:moveTo>
                  <a:lnTo>
                    <a:pt x="10026296" y="3125299"/>
                  </a:lnTo>
                  <a:lnTo>
                    <a:pt x="10023247" y="3125972"/>
                  </a:lnTo>
                  <a:lnTo>
                    <a:pt x="10021253" y="3130645"/>
                  </a:lnTo>
                  <a:lnTo>
                    <a:pt x="10022068" y="3133361"/>
                  </a:lnTo>
                  <a:lnTo>
                    <a:pt x="10024263" y="3134691"/>
                  </a:lnTo>
                  <a:lnTo>
                    <a:pt x="10029270" y="3136827"/>
                  </a:lnTo>
                  <a:lnTo>
                    <a:pt x="10031985" y="3136012"/>
                  </a:lnTo>
                  <a:lnTo>
                    <a:pt x="10033978" y="3131339"/>
                  </a:lnTo>
                  <a:lnTo>
                    <a:pt x="10033164" y="3128624"/>
                  </a:lnTo>
                  <a:lnTo>
                    <a:pt x="10030969" y="3127293"/>
                  </a:lnTo>
                  <a:close/>
                </a:path>
                <a:path w="16581755" h="11248390">
                  <a:moveTo>
                    <a:pt x="8456824" y="2450685"/>
                  </a:moveTo>
                  <a:lnTo>
                    <a:pt x="8454345" y="2450023"/>
                  </a:lnTo>
                  <a:lnTo>
                    <a:pt x="8452008" y="2449026"/>
                  </a:lnTo>
                  <a:lnTo>
                    <a:pt x="8449528" y="2448362"/>
                  </a:lnTo>
                  <a:lnTo>
                    <a:pt x="8447006" y="2449653"/>
                  </a:lnTo>
                  <a:lnTo>
                    <a:pt x="8446009" y="2451990"/>
                  </a:lnTo>
                  <a:lnTo>
                    <a:pt x="8445346" y="2454470"/>
                  </a:lnTo>
                  <a:lnTo>
                    <a:pt x="8446636" y="2456993"/>
                  </a:lnTo>
                  <a:lnTo>
                    <a:pt x="8448639" y="2457848"/>
                  </a:lnTo>
                  <a:lnTo>
                    <a:pt x="8448782" y="2457514"/>
                  </a:lnTo>
                  <a:lnTo>
                    <a:pt x="8451452" y="2458653"/>
                  </a:lnTo>
                  <a:lnTo>
                    <a:pt x="8453931" y="2459316"/>
                  </a:lnTo>
                  <a:lnTo>
                    <a:pt x="8456454" y="2458024"/>
                  </a:lnTo>
                  <a:lnTo>
                    <a:pt x="8457451" y="2455687"/>
                  </a:lnTo>
                  <a:lnTo>
                    <a:pt x="8458114" y="2453209"/>
                  </a:lnTo>
                  <a:lnTo>
                    <a:pt x="8456824" y="2450685"/>
                  </a:lnTo>
                  <a:close/>
                </a:path>
                <a:path w="16581755" h="11248390">
                  <a:moveTo>
                    <a:pt x="9957420" y="3088817"/>
                  </a:moveTo>
                  <a:lnTo>
                    <a:pt x="9950075" y="3085684"/>
                  </a:lnTo>
                  <a:lnTo>
                    <a:pt x="9947361" y="3086499"/>
                  </a:lnTo>
                  <a:lnTo>
                    <a:pt x="9945367" y="3091172"/>
                  </a:lnTo>
                  <a:lnTo>
                    <a:pt x="9946182" y="3093888"/>
                  </a:lnTo>
                  <a:lnTo>
                    <a:pt x="9948376" y="3095218"/>
                  </a:lnTo>
                  <a:lnTo>
                    <a:pt x="9953383" y="3097354"/>
                  </a:lnTo>
                  <a:lnTo>
                    <a:pt x="9956099" y="3096539"/>
                  </a:lnTo>
                  <a:lnTo>
                    <a:pt x="9958092" y="3091866"/>
                  </a:lnTo>
                  <a:lnTo>
                    <a:pt x="9957420" y="3088817"/>
                  </a:lnTo>
                  <a:close/>
                </a:path>
                <a:path w="16581755" h="11248390">
                  <a:moveTo>
                    <a:pt x="8538312" y="2477948"/>
                  </a:moveTo>
                  <a:lnTo>
                    <a:pt x="8535833" y="2477285"/>
                  </a:lnTo>
                  <a:lnTo>
                    <a:pt x="8533496" y="2476289"/>
                  </a:lnTo>
                  <a:lnTo>
                    <a:pt x="8531017" y="2475626"/>
                  </a:lnTo>
                  <a:lnTo>
                    <a:pt x="8528493" y="2476917"/>
                  </a:lnTo>
                  <a:lnTo>
                    <a:pt x="8527496" y="2479253"/>
                  </a:lnTo>
                  <a:lnTo>
                    <a:pt x="8526833" y="2481733"/>
                  </a:lnTo>
                  <a:lnTo>
                    <a:pt x="8527791" y="2484113"/>
                  </a:lnTo>
                  <a:lnTo>
                    <a:pt x="8530128" y="2485110"/>
                  </a:lnTo>
                  <a:lnTo>
                    <a:pt x="8530605" y="2484919"/>
                  </a:lnTo>
                  <a:lnTo>
                    <a:pt x="8532942" y="2485916"/>
                  </a:lnTo>
                  <a:lnTo>
                    <a:pt x="8535420" y="2486578"/>
                  </a:lnTo>
                  <a:lnTo>
                    <a:pt x="8537944" y="2485288"/>
                  </a:lnTo>
                  <a:lnTo>
                    <a:pt x="8538941" y="2482951"/>
                  </a:lnTo>
                  <a:lnTo>
                    <a:pt x="8539604" y="2480472"/>
                  </a:lnTo>
                  <a:lnTo>
                    <a:pt x="8538312" y="2477948"/>
                  </a:lnTo>
                  <a:close/>
                </a:path>
                <a:path w="16581755" h="11248390">
                  <a:moveTo>
                    <a:pt x="9880724" y="3049393"/>
                  </a:moveTo>
                  <a:lnTo>
                    <a:pt x="9873713" y="3046402"/>
                  </a:lnTo>
                  <a:lnTo>
                    <a:pt x="9870999" y="3047218"/>
                  </a:lnTo>
                  <a:lnTo>
                    <a:pt x="9869005" y="3051891"/>
                  </a:lnTo>
                  <a:lnTo>
                    <a:pt x="9869677" y="3054940"/>
                  </a:lnTo>
                  <a:lnTo>
                    <a:pt x="9876687" y="3057931"/>
                  </a:lnTo>
                  <a:lnTo>
                    <a:pt x="9879403" y="3057116"/>
                  </a:lnTo>
                  <a:lnTo>
                    <a:pt x="9881396" y="3052442"/>
                  </a:lnTo>
                  <a:lnTo>
                    <a:pt x="9880724" y="3049393"/>
                  </a:lnTo>
                  <a:close/>
                </a:path>
                <a:path w="16581755" h="11248390">
                  <a:moveTo>
                    <a:pt x="8619232" y="2506548"/>
                  </a:moveTo>
                  <a:lnTo>
                    <a:pt x="8616753" y="2505885"/>
                  </a:lnTo>
                  <a:lnTo>
                    <a:pt x="8612079" y="2503891"/>
                  </a:lnTo>
                  <a:lnTo>
                    <a:pt x="8609556" y="2505181"/>
                  </a:lnTo>
                  <a:lnTo>
                    <a:pt x="8608559" y="2507519"/>
                  </a:lnTo>
                  <a:lnTo>
                    <a:pt x="8608085" y="2509290"/>
                  </a:lnTo>
                  <a:lnTo>
                    <a:pt x="8607896" y="2509998"/>
                  </a:lnTo>
                  <a:lnTo>
                    <a:pt x="8608853" y="2512379"/>
                  </a:lnTo>
                  <a:lnTo>
                    <a:pt x="8611191" y="2513376"/>
                  </a:lnTo>
                  <a:lnTo>
                    <a:pt x="8611333" y="2513043"/>
                  </a:lnTo>
                  <a:lnTo>
                    <a:pt x="8616005" y="2515036"/>
                  </a:lnTo>
                  <a:lnTo>
                    <a:pt x="8618529" y="2513745"/>
                  </a:lnTo>
                  <a:lnTo>
                    <a:pt x="8620523" y="2509070"/>
                  </a:lnTo>
                  <a:lnTo>
                    <a:pt x="8619232" y="2506548"/>
                  </a:lnTo>
                  <a:close/>
                </a:path>
                <a:path w="16581755" h="11248390">
                  <a:moveTo>
                    <a:pt x="9803934" y="3011113"/>
                  </a:moveTo>
                  <a:lnTo>
                    <a:pt x="9796924" y="3008123"/>
                  </a:lnTo>
                  <a:lnTo>
                    <a:pt x="9794210" y="3008938"/>
                  </a:lnTo>
                  <a:lnTo>
                    <a:pt x="9792216" y="3013612"/>
                  </a:lnTo>
                  <a:lnTo>
                    <a:pt x="9792887" y="3016661"/>
                  </a:lnTo>
                  <a:lnTo>
                    <a:pt x="9799898" y="3019651"/>
                  </a:lnTo>
                  <a:lnTo>
                    <a:pt x="9802612" y="3018836"/>
                  </a:lnTo>
                  <a:lnTo>
                    <a:pt x="9804606" y="3014161"/>
                  </a:lnTo>
                  <a:lnTo>
                    <a:pt x="9803934" y="3011113"/>
                  </a:lnTo>
                  <a:close/>
                </a:path>
                <a:path w="16581755" h="11248390">
                  <a:moveTo>
                    <a:pt x="8700009" y="2535481"/>
                  </a:moveTo>
                  <a:lnTo>
                    <a:pt x="8692998" y="2532490"/>
                  </a:lnTo>
                  <a:lnTo>
                    <a:pt x="8690474" y="2533781"/>
                  </a:lnTo>
                  <a:lnTo>
                    <a:pt x="8689477" y="2536117"/>
                  </a:lnTo>
                  <a:lnTo>
                    <a:pt x="8689004" y="2537887"/>
                  </a:lnTo>
                  <a:lnTo>
                    <a:pt x="8688814" y="2538597"/>
                  </a:lnTo>
                  <a:lnTo>
                    <a:pt x="8689772" y="2540978"/>
                  </a:lnTo>
                  <a:lnTo>
                    <a:pt x="8692108" y="2541974"/>
                  </a:lnTo>
                  <a:lnTo>
                    <a:pt x="8692251" y="2541640"/>
                  </a:lnTo>
                  <a:lnTo>
                    <a:pt x="8696925" y="2543634"/>
                  </a:lnTo>
                  <a:lnTo>
                    <a:pt x="8699448" y="2542342"/>
                  </a:lnTo>
                  <a:lnTo>
                    <a:pt x="8701441" y="2537670"/>
                  </a:lnTo>
                  <a:lnTo>
                    <a:pt x="8700009" y="2535481"/>
                  </a:lnTo>
                  <a:close/>
                </a:path>
                <a:path w="16581755" h="11248390">
                  <a:moveTo>
                    <a:pt x="9727145" y="2972834"/>
                  </a:moveTo>
                  <a:lnTo>
                    <a:pt x="9720135" y="2969843"/>
                  </a:lnTo>
                  <a:lnTo>
                    <a:pt x="9717419" y="2970658"/>
                  </a:lnTo>
                  <a:lnTo>
                    <a:pt x="9715426" y="2975332"/>
                  </a:lnTo>
                  <a:lnTo>
                    <a:pt x="9716098" y="2978380"/>
                  </a:lnTo>
                  <a:lnTo>
                    <a:pt x="9723109" y="2981370"/>
                  </a:lnTo>
                  <a:lnTo>
                    <a:pt x="9725823" y="2980556"/>
                  </a:lnTo>
                  <a:lnTo>
                    <a:pt x="9727816" y="2975883"/>
                  </a:lnTo>
                  <a:lnTo>
                    <a:pt x="9727145" y="2972834"/>
                  </a:lnTo>
                  <a:close/>
                </a:path>
                <a:path w="16581755" h="11248390">
                  <a:moveTo>
                    <a:pt x="9650070" y="2935220"/>
                  </a:moveTo>
                  <a:lnTo>
                    <a:pt x="9643061" y="2932230"/>
                  </a:lnTo>
                  <a:lnTo>
                    <a:pt x="9640345" y="2933045"/>
                  </a:lnTo>
                  <a:lnTo>
                    <a:pt x="9638351" y="2937720"/>
                  </a:lnTo>
                  <a:lnTo>
                    <a:pt x="9639024" y="2940768"/>
                  </a:lnTo>
                  <a:lnTo>
                    <a:pt x="9646035" y="2943759"/>
                  </a:lnTo>
                  <a:lnTo>
                    <a:pt x="9648749" y="2942944"/>
                  </a:lnTo>
                  <a:lnTo>
                    <a:pt x="9650743" y="2938270"/>
                  </a:lnTo>
                  <a:lnTo>
                    <a:pt x="9650070" y="2935220"/>
                  </a:lnTo>
                  <a:close/>
                </a:path>
                <a:path w="16581755" h="11248390">
                  <a:moveTo>
                    <a:pt x="8780785" y="2564412"/>
                  </a:moveTo>
                  <a:lnTo>
                    <a:pt x="8773775" y="2561422"/>
                  </a:lnTo>
                  <a:lnTo>
                    <a:pt x="8771252" y="2562713"/>
                  </a:lnTo>
                  <a:lnTo>
                    <a:pt x="8770255" y="2565051"/>
                  </a:lnTo>
                  <a:lnTo>
                    <a:pt x="8769687" y="2567176"/>
                  </a:lnTo>
                  <a:lnTo>
                    <a:pt x="8769592" y="2567530"/>
                  </a:lnTo>
                  <a:lnTo>
                    <a:pt x="8770548" y="2569910"/>
                  </a:lnTo>
                  <a:lnTo>
                    <a:pt x="8777559" y="2572901"/>
                  </a:lnTo>
                  <a:lnTo>
                    <a:pt x="8780081" y="2571610"/>
                  </a:lnTo>
                  <a:lnTo>
                    <a:pt x="8782075" y="2566936"/>
                  </a:lnTo>
                  <a:lnTo>
                    <a:pt x="8780785" y="2564412"/>
                  </a:lnTo>
                  <a:close/>
                </a:path>
                <a:path w="16581755" h="11248390">
                  <a:moveTo>
                    <a:pt x="9572235" y="2898468"/>
                  </a:moveTo>
                  <a:lnTo>
                    <a:pt x="9565224" y="2895477"/>
                  </a:lnTo>
                  <a:lnTo>
                    <a:pt x="9562510" y="2896293"/>
                  </a:lnTo>
                  <a:lnTo>
                    <a:pt x="9560516" y="2900966"/>
                  </a:lnTo>
                  <a:lnTo>
                    <a:pt x="9561331" y="2903682"/>
                  </a:lnTo>
                  <a:lnTo>
                    <a:pt x="9568342" y="2906672"/>
                  </a:lnTo>
                  <a:lnTo>
                    <a:pt x="9571056" y="2905857"/>
                  </a:lnTo>
                  <a:lnTo>
                    <a:pt x="9573050" y="2901184"/>
                  </a:lnTo>
                  <a:lnTo>
                    <a:pt x="9572235" y="2898468"/>
                  </a:lnTo>
                  <a:close/>
                </a:path>
                <a:path w="16581755" h="11248390">
                  <a:moveTo>
                    <a:pt x="8861468" y="2594489"/>
                  </a:moveTo>
                  <a:lnTo>
                    <a:pt x="8854458" y="2591499"/>
                  </a:lnTo>
                  <a:lnTo>
                    <a:pt x="8851935" y="2592790"/>
                  </a:lnTo>
                  <a:lnTo>
                    <a:pt x="8850938" y="2595127"/>
                  </a:lnTo>
                  <a:lnTo>
                    <a:pt x="8850370" y="2597252"/>
                  </a:lnTo>
                  <a:lnTo>
                    <a:pt x="8850275" y="2597606"/>
                  </a:lnTo>
                  <a:lnTo>
                    <a:pt x="8851233" y="2599988"/>
                  </a:lnTo>
                  <a:lnTo>
                    <a:pt x="8858242" y="2602978"/>
                  </a:lnTo>
                  <a:lnTo>
                    <a:pt x="8860766" y="2601687"/>
                  </a:lnTo>
                  <a:lnTo>
                    <a:pt x="8862760" y="2597013"/>
                  </a:lnTo>
                  <a:lnTo>
                    <a:pt x="8861468" y="2594489"/>
                  </a:lnTo>
                  <a:close/>
                </a:path>
                <a:path w="16581755" h="11248390">
                  <a:moveTo>
                    <a:pt x="9494733" y="2861858"/>
                  </a:moveTo>
                  <a:lnTo>
                    <a:pt x="9487723" y="2858867"/>
                  </a:lnTo>
                  <a:lnTo>
                    <a:pt x="9485008" y="2859681"/>
                  </a:lnTo>
                  <a:lnTo>
                    <a:pt x="9483014" y="2864355"/>
                  </a:lnTo>
                  <a:lnTo>
                    <a:pt x="9483829" y="2867070"/>
                  </a:lnTo>
                  <a:lnTo>
                    <a:pt x="9490840" y="2870061"/>
                  </a:lnTo>
                  <a:lnTo>
                    <a:pt x="9493555" y="2869246"/>
                  </a:lnTo>
                  <a:lnTo>
                    <a:pt x="9495549" y="2864572"/>
                  </a:lnTo>
                  <a:lnTo>
                    <a:pt x="9494733" y="2861858"/>
                  </a:lnTo>
                  <a:close/>
                </a:path>
                <a:path w="16581755" h="11248390">
                  <a:moveTo>
                    <a:pt x="8941533" y="2625091"/>
                  </a:moveTo>
                  <a:lnTo>
                    <a:pt x="8934523" y="2622101"/>
                  </a:lnTo>
                  <a:lnTo>
                    <a:pt x="8932000" y="2623392"/>
                  </a:lnTo>
                  <a:lnTo>
                    <a:pt x="8931003" y="2625729"/>
                  </a:lnTo>
                  <a:lnTo>
                    <a:pt x="8930434" y="2627854"/>
                  </a:lnTo>
                  <a:lnTo>
                    <a:pt x="8930340" y="2628207"/>
                  </a:lnTo>
                  <a:lnTo>
                    <a:pt x="8931296" y="2630588"/>
                  </a:lnTo>
                  <a:lnTo>
                    <a:pt x="8938307" y="2633579"/>
                  </a:lnTo>
                  <a:lnTo>
                    <a:pt x="8940830" y="2632289"/>
                  </a:lnTo>
                  <a:lnTo>
                    <a:pt x="8942824" y="2627616"/>
                  </a:lnTo>
                  <a:lnTo>
                    <a:pt x="8941533" y="2625091"/>
                  </a:lnTo>
                  <a:close/>
                </a:path>
                <a:path w="16581755" h="11248390">
                  <a:moveTo>
                    <a:pt x="9417089" y="2825580"/>
                  </a:moveTo>
                  <a:lnTo>
                    <a:pt x="9410078" y="2822590"/>
                  </a:lnTo>
                  <a:lnTo>
                    <a:pt x="9407364" y="2823405"/>
                  </a:lnTo>
                  <a:lnTo>
                    <a:pt x="9405370" y="2828078"/>
                  </a:lnTo>
                  <a:lnTo>
                    <a:pt x="9406185" y="2830794"/>
                  </a:lnTo>
                  <a:lnTo>
                    <a:pt x="9413196" y="2833784"/>
                  </a:lnTo>
                  <a:lnTo>
                    <a:pt x="9415910" y="2832969"/>
                  </a:lnTo>
                  <a:lnTo>
                    <a:pt x="9417904" y="2828296"/>
                  </a:lnTo>
                  <a:lnTo>
                    <a:pt x="9417089" y="2825580"/>
                  </a:lnTo>
                  <a:close/>
                </a:path>
                <a:path w="16581755" h="11248390">
                  <a:moveTo>
                    <a:pt x="9021646" y="2656503"/>
                  </a:moveTo>
                  <a:lnTo>
                    <a:pt x="9014637" y="2653513"/>
                  </a:lnTo>
                  <a:lnTo>
                    <a:pt x="9012114" y="2654805"/>
                  </a:lnTo>
                  <a:lnTo>
                    <a:pt x="9011118" y="2657141"/>
                  </a:lnTo>
                  <a:lnTo>
                    <a:pt x="9010548" y="2659266"/>
                  </a:lnTo>
                  <a:lnTo>
                    <a:pt x="9010453" y="2659620"/>
                  </a:lnTo>
                  <a:lnTo>
                    <a:pt x="9011409" y="2662001"/>
                  </a:lnTo>
                  <a:lnTo>
                    <a:pt x="9018420" y="2664991"/>
                  </a:lnTo>
                  <a:lnTo>
                    <a:pt x="9020944" y="2663700"/>
                  </a:lnTo>
                  <a:lnTo>
                    <a:pt x="9022938" y="2659027"/>
                  </a:lnTo>
                  <a:lnTo>
                    <a:pt x="9021646" y="2656503"/>
                  </a:lnTo>
                  <a:close/>
                </a:path>
                <a:path w="16581755" h="11248390">
                  <a:moveTo>
                    <a:pt x="9338684" y="2790162"/>
                  </a:moveTo>
                  <a:lnTo>
                    <a:pt x="9331674" y="2787172"/>
                  </a:lnTo>
                  <a:lnTo>
                    <a:pt x="9328959" y="2787987"/>
                  </a:lnTo>
                  <a:lnTo>
                    <a:pt x="9327772" y="2790638"/>
                  </a:lnTo>
                  <a:lnTo>
                    <a:pt x="9326632" y="2792518"/>
                  </a:lnTo>
                  <a:lnTo>
                    <a:pt x="9327781" y="2795376"/>
                  </a:lnTo>
                  <a:lnTo>
                    <a:pt x="9334790" y="2798366"/>
                  </a:lnTo>
                  <a:lnTo>
                    <a:pt x="9337506" y="2797551"/>
                  </a:lnTo>
                  <a:lnTo>
                    <a:pt x="9338692" y="2794901"/>
                  </a:lnTo>
                  <a:lnTo>
                    <a:pt x="9339833" y="2793020"/>
                  </a:lnTo>
                  <a:lnTo>
                    <a:pt x="9338684" y="2790162"/>
                  </a:lnTo>
                  <a:close/>
                </a:path>
                <a:path w="16581755" h="11248390">
                  <a:moveTo>
                    <a:pt x="9101000" y="2688774"/>
                  </a:moveTo>
                  <a:lnTo>
                    <a:pt x="9093989" y="2685783"/>
                  </a:lnTo>
                  <a:lnTo>
                    <a:pt x="9091465" y="2687075"/>
                  </a:lnTo>
                  <a:lnTo>
                    <a:pt x="9089614" y="2691414"/>
                  </a:lnTo>
                  <a:lnTo>
                    <a:pt x="9090763" y="2694272"/>
                  </a:lnTo>
                  <a:lnTo>
                    <a:pt x="9097774" y="2697262"/>
                  </a:lnTo>
                  <a:lnTo>
                    <a:pt x="9100298" y="2695971"/>
                  </a:lnTo>
                  <a:lnTo>
                    <a:pt x="9101294" y="2693635"/>
                  </a:lnTo>
                  <a:lnTo>
                    <a:pt x="9101815" y="2691489"/>
                  </a:lnTo>
                  <a:lnTo>
                    <a:pt x="9101000" y="2688774"/>
                  </a:lnTo>
                  <a:close/>
                </a:path>
                <a:path w="16581755" h="11248390">
                  <a:moveTo>
                    <a:pt x="9260137" y="2755078"/>
                  </a:moveTo>
                  <a:lnTo>
                    <a:pt x="9253127" y="2752087"/>
                  </a:lnTo>
                  <a:lnTo>
                    <a:pt x="9250270" y="2753237"/>
                  </a:lnTo>
                  <a:lnTo>
                    <a:pt x="9248276" y="2757911"/>
                  </a:lnTo>
                  <a:lnTo>
                    <a:pt x="9249424" y="2760767"/>
                  </a:lnTo>
                  <a:lnTo>
                    <a:pt x="9256435" y="2763758"/>
                  </a:lnTo>
                  <a:lnTo>
                    <a:pt x="9259292" y="2762610"/>
                  </a:lnTo>
                  <a:lnTo>
                    <a:pt x="9261286" y="2757936"/>
                  </a:lnTo>
                  <a:lnTo>
                    <a:pt x="9260137" y="2755078"/>
                  </a:lnTo>
                  <a:close/>
                </a:path>
                <a:path w="16581755" h="11248390">
                  <a:moveTo>
                    <a:pt x="9181020" y="2721329"/>
                  </a:moveTo>
                  <a:lnTo>
                    <a:pt x="9174010" y="2718339"/>
                  </a:lnTo>
                  <a:lnTo>
                    <a:pt x="9171152" y="2719488"/>
                  </a:lnTo>
                  <a:lnTo>
                    <a:pt x="9169158" y="2724162"/>
                  </a:lnTo>
                  <a:lnTo>
                    <a:pt x="9170307" y="2727019"/>
                  </a:lnTo>
                  <a:lnTo>
                    <a:pt x="9177318" y="2730009"/>
                  </a:lnTo>
                  <a:lnTo>
                    <a:pt x="9180175" y="2728862"/>
                  </a:lnTo>
                  <a:lnTo>
                    <a:pt x="9182169" y="2724187"/>
                  </a:lnTo>
                  <a:lnTo>
                    <a:pt x="9181020" y="2721329"/>
                  </a:lnTo>
                  <a:close/>
                </a:path>
              </a:pathLst>
            </a:custGeom>
            <a:solidFill>
              <a:srgbClr val="2F316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25557" y="1004"/>
              <a:ext cx="16366490" cy="11278870"/>
            </a:xfrm>
            <a:custGeom>
              <a:avLst/>
              <a:gdLst/>
              <a:ahLst/>
              <a:cxnLst/>
              <a:rect l="l" t="t" r="r" b="b"/>
              <a:pathLst>
                <a:path w="16366490" h="11278870">
                  <a:moveTo>
                    <a:pt x="16359490" y="11267637"/>
                  </a:moveTo>
                  <a:lnTo>
                    <a:pt x="16356584" y="11267975"/>
                  </a:lnTo>
                  <a:lnTo>
                    <a:pt x="16355587" y="11270312"/>
                  </a:lnTo>
                  <a:lnTo>
                    <a:pt x="16354795" y="11271552"/>
                  </a:lnTo>
                  <a:lnTo>
                    <a:pt x="16354399" y="11272172"/>
                  </a:lnTo>
                  <a:lnTo>
                    <a:pt x="16354882" y="11274746"/>
                  </a:lnTo>
                  <a:lnTo>
                    <a:pt x="16356935" y="11276411"/>
                  </a:lnTo>
                  <a:lnTo>
                    <a:pt x="16361607" y="11278404"/>
                  </a:lnTo>
                  <a:lnTo>
                    <a:pt x="16364180" y="11277923"/>
                  </a:lnTo>
                  <a:lnTo>
                    <a:pt x="16365034" y="11275920"/>
                  </a:lnTo>
                  <a:lnTo>
                    <a:pt x="16365827" y="11274679"/>
                  </a:lnTo>
                  <a:lnTo>
                    <a:pt x="16366222" y="11274060"/>
                  </a:lnTo>
                  <a:lnTo>
                    <a:pt x="16365741" y="11271486"/>
                  </a:lnTo>
                  <a:lnTo>
                    <a:pt x="16363689" y="11269822"/>
                  </a:lnTo>
                  <a:lnTo>
                    <a:pt x="16361685" y="11268968"/>
                  </a:lnTo>
                  <a:lnTo>
                    <a:pt x="16359490" y="11267637"/>
                  </a:lnTo>
                  <a:close/>
                </a:path>
                <a:path w="16366490" h="11278870">
                  <a:moveTo>
                    <a:pt x="16286693" y="11222774"/>
                  </a:moveTo>
                  <a:lnTo>
                    <a:pt x="16284123" y="11223255"/>
                  </a:lnTo>
                  <a:lnTo>
                    <a:pt x="16281842" y="11227017"/>
                  </a:lnTo>
                  <a:lnTo>
                    <a:pt x="16281461" y="11227644"/>
                  </a:lnTo>
                  <a:lnTo>
                    <a:pt x="16281940" y="11230216"/>
                  </a:lnTo>
                  <a:lnTo>
                    <a:pt x="16283993" y="11231880"/>
                  </a:lnTo>
                  <a:lnTo>
                    <a:pt x="16288667" y="11233874"/>
                  </a:lnTo>
                  <a:lnTo>
                    <a:pt x="16291240" y="11233394"/>
                  </a:lnTo>
                  <a:lnTo>
                    <a:pt x="16292095" y="11231391"/>
                  </a:lnTo>
                  <a:lnTo>
                    <a:pt x="16293425" y="11229197"/>
                  </a:lnTo>
                  <a:lnTo>
                    <a:pt x="16292944" y="11226624"/>
                  </a:lnTo>
                  <a:lnTo>
                    <a:pt x="16290892" y="11224959"/>
                  </a:lnTo>
                  <a:lnTo>
                    <a:pt x="16288888" y="11224104"/>
                  </a:lnTo>
                  <a:lnTo>
                    <a:pt x="16286693" y="11222774"/>
                  </a:lnTo>
                  <a:close/>
                </a:path>
                <a:path w="16366490" h="11278870">
                  <a:moveTo>
                    <a:pt x="16214181" y="11177243"/>
                  </a:moveTo>
                  <a:lnTo>
                    <a:pt x="16211608" y="11177724"/>
                  </a:lnTo>
                  <a:lnTo>
                    <a:pt x="16209327" y="11181486"/>
                  </a:lnTo>
                  <a:lnTo>
                    <a:pt x="16208947" y="11182113"/>
                  </a:lnTo>
                  <a:lnTo>
                    <a:pt x="16209428" y="11184685"/>
                  </a:lnTo>
                  <a:lnTo>
                    <a:pt x="16211480" y="11186350"/>
                  </a:lnTo>
                  <a:lnTo>
                    <a:pt x="16216152" y="11188343"/>
                  </a:lnTo>
                  <a:lnTo>
                    <a:pt x="16218726" y="11187862"/>
                  </a:lnTo>
                  <a:lnTo>
                    <a:pt x="16219580" y="11185859"/>
                  </a:lnTo>
                  <a:lnTo>
                    <a:pt x="16220911" y="11183665"/>
                  </a:lnTo>
                  <a:lnTo>
                    <a:pt x="16220432" y="11181094"/>
                  </a:lnTo>
                  <a:lnTo>
                    <a:pt x="16218379" y="11179429"/>
                  </a:lnTo>
                  <a:lnTo>
                    <a:pt x="16216376" y="11178574"/>
                  </a:lnTo>
                  <a:lnTo>
                    <a:pt x="16214181" y="11177243"/>
                  </a:lnTo>
                  <a:close/>
                </a:path>
                <a:path w="16366490" h="11278870">
                  <a:moveTo>
                    <a:pt x="16142572" y="11130520"/>
                  </a:moveTo>
                  <a:lnTo>
                    <a:pt x="16139999" y="11131001"/>
                  </a:lnTo>
                  <a:lnTo>
                    <a:pt x="16138858" y="11132882"/>
                  </a:lnTo>
                  <a:lnTo>
                    <a:pt x="16137480" y="11135056"/>
                  </a:lnTo>
                  <a:lnTo>
                    <a:pt x="16137819" y="11137962"/>
                  </a:lnTo>
                  <a:lnTo>
                    <a:pt x="16139871" y="11139627"/>
                  </a:lnTo>
                  <a:lnTo>
                    <a:pt x="16144544" y="11141620"/>
                  </a:lnTo>
                  <a:lnTo>
                    <a:pt x="16146782" y="11140997"/>
                  </a:lnTo>
                  <a:lnTo>
                    <a:pt x="16148961" y="11137586"/>
                  </a:lnTo>
                  <a:lnTo>
                    <a:pt x="16149159" y="11137276"/>
                  </a:lnTo>
                  <a:lnTo>
                    <a:pt x="16148821" y="11134369"/>
                  </a:lnTo>
                  <a:lnTo>
                    <a:pt x="16146770" y="11132706"/>
                  </a:lnTo>
                  <a:lnTo>
                    <a:pt x="16144767" y="11131851"/>
                  </a:lnTo>
                  <a:lnTo>
                    <a:pt x="16142572" y="11130520"/>
                  </a:lnTo>
                  <a:close/>
                </a:path>
                <a:path w="16366490" h="11278870">
                  <a:moveTo>
                    <a:pt x="16072199" y="11082746"/>
                  </a:moveTo>
                  <a:lnTo>
                    <a:pt x="16069292" y="11083084"/>
                  </a:lnTo>
                  <a:lnTo>
                    <a:pt x="16067962" y="11085278"/>
                  </a:lnTo>
                  <a:lnTo>
                    <a:pt x="16066440" y="11086996"/>
                  </a:lnTo>
                  <a:lnTo>
                    <a:pt x="16066923" y="11089571"/>
                  </a:lnTo>
                  <a:lnTo>
                    <a:pt x="16068832" y="11091568"/>
                  </a:lnTo>
                  <a:lnTo>
                    <a:pt x="16071501" y="11092707"/>
                  </a:lnTo>
                  <a:lnTo>
                    <a:pt x="16071359" y="11093040"/>
                  </a:lnTo>
                  <a:lnTo>
                    <a:pt x="16073362" y="11093895"/>
                  </a:lnTo>
                  <a:lnTo>
                    <a:pt x="16075601" y="11093272"/>
                  </a:lnTo>
                  <a:lnTo>
                    <a:pt x="16076789" y="11091411"/>
                  </a:lnTo>
                  <a:lnTo>
                    <a:pt x="16078309" y="11089692"/>
                  </a:lnTo>
                  <a:lnTo>
                    <a:pt x="16077830" y="11087120"/>
                  </a:lnTo>
                  <a:lnTo>
                    <a:pt x="16075920" y="11085122"/>
                  </a:lnTo>
                  <a:lnTo>
                    <a:pt x="16073918" y="11084268"/>
                  </a:lnTo>
                  <a:lnTo>
                    <a:pt x="16072199" y="11082746"/>
                  </a:lnTo>
                  <a:close/>
                </a:path>
                <a:path w="16366490" h="11278870">
                  <a:moveTo>
                    <a:pt x="16001730" y="11033352"/>
                  </a:moveTo>
                  <a:lnTo>
                    <a:pt x="15998823" y="11033690"/>
                  </a:lnTo>
                  <a:lnTo>
                    <a:pt x="15997492" y="11035885"/>
                  </a:lnTo>
                  <a:lnTo>
                    <a:pt x="15995828" y="11037937"/>
                  </a:lnTo>
                  <a:lnTo>
                    <a:pt x="15996309" y="11040509"/>
                  </a:lnTo>
                  <a:lnTo>
                    <a:pt x="15998219" y="11042508"/>
                  </a:lnTo>
                  <a:lnTo>
                    <a:pt x="16002891" y="11044501"/>
                  </a:lnTo>
                  <a:lnTo>
                    <a:pt x="16004989" y="11044212"/>
                  </a:lnTo>
                  <a:lnTo>
                    <a:pt x="16006177" y="11042351"/>
                  </a:lnTo>
                  <a:lnTo>
                    <a:pt x="16007841" y="11040299"/>
                  </a:lnTo>
                  <a:lnTo>
                    <a:pt x="16007026" y="11037583"/>
                  </a:lnTo>
                  <a:lnTo>
                    <a:pt x="16005450" y="11035728"/>
                  </a:lnTo>
                  <a:lnTo>
                    <a:pt x="16003447" y="11034874"/>
                  </a:lnTo>
                  <a:lnTo>
                    <a:pt x="16001730" y="11033352"/>
                  </a:lnTo>
                  <a:close/>
                </a:path>
                <a:path w="16366490" h="11278870">
                  <a:moveTo>
                    <a:pt x="15932212" y="10983574"/>
                  </a:moveTo>
                  <a:lnTo>
                    <a:pt x="15929162" y="10984247"/>
                  </a:lnTo>
                  <a:lnTo>
                    <a:pt x="15927974" y="10986107"/>
                  </a:lnTo>
                  <a:lnTo>
                    <a:pt x="15926310" y="10988160"/>
                  </a:lnTo>
                  <a:lnTo>
                    <a:pt x="15927126" y="10990875"/>
                  </a:lnTo>
                  <a:lnTo>
                    <a:pt x="15928702" y="10992730"/>
                  </a:lnTo>
                  <a:lnTo>
                    <a:pt x="15933374" y="10994723"/>
                  </a:lnTo>
                  <a:lnTo>
                    <a:pt x="15935469" y="10994434"/>
                  </a:lnTo>
                  <a:lnTo>
                    <a:pt x="15936658" y="10992574"/>
                  </a:lnTo>
                  <a:lnTo>
                    <a:pt x="15938322" y="10990522"/>
                  </a:lnTo>
                  <a:lnTo>
                    <a:pt x="15937508" y="10987807"/>
                  </a:lnTo>
                  <a:lnTo>
                    <a:pt x="15935934" y="10985951"/>
                  </a:lnTo>
                  <a:lnTo>
                    <a:pt x="15933930" y="10985096"/>
                  </a:lnTo>
                  <a:lnTo>
                    <a:pt x="15932212" y="10983574"/>
                  </a:lnTo>
                  <a:close/>
                </a:path>
                <a:path w="16366490" h="11278870">
                  <a:moveTo>
                    <a:pt x="15862978" y="10933130"/>
                  </a:moveTo>
                  <a:lnTo>
                    <a:pt x="15860406" y="10933611"/>
                  </a:lnTo>
                  <a:lnTo>
                    <a:pt x="15858884" y="10935329"/>
                  </a:lnTo>
                  <a:lnTo>
                    <a:pt x="15857696" y="10937189"/>
                  </a:lnTo>
                  <a:lnTo>
                    <a:pt x="15858033" y="10940095"/>
                  </a:lnTo>
                  <a:lnTo>
                    <a:pt x="15859609" y="10941952"/>
                  </a:lnTo>
                  <a:lnTo>
                    <a:pt x="15862615" y="10943233"/>
                  </a:lnTo>
                  <a:lnTo>
                    <a:pt x="15862472" y="10943567"/>
                  </a:lnTo>
                  <a:lnTo>
                    <a:pt x="15864475" y="10944422"/>
                  </a:lnTo>
                  <a:lnTo>
                    <a:pt x="15866713" y="10943798"/>
                  </a:lnTo>
                  <a:lnTo>
                    <a:pt x="15867759" y="10942271"/>
                  </a:lnTo>
                  <a:lnTo>
                    <a:pt x="15869090" y="10940077"/>
                  </a:lnTo>
                  <a:lnTo>
                    <a:pt x="15868607" y="10937504"/>
                  </a:lnTo>
                  <a:lnTo>
                    <a:pt x="15865172" y="10934460"/>
                  </a:lnTo>
                  <a:lnTo>
                    <a:pt x="15862978" y="10933130"/>
                  </a:lnTo>
                  <a:close/>
                </a:path>
                <a:path w="16366490" h="11278870">
                  <a:moveTo>
                    <a:pt x="15794934" y="10880825"/>
                  </a:moveTo>
                  <a:lnTo>
                    <a:pt x="15792360" y="10881305"/>
                  </a:lnTo>
                  <a:lnTo>
                    <a:pt x="15790838" y="10883023"/>
                  </a:lnTo>
                  <a:lnTo>
                    <a:pt x="15789507" y="10885217"/>
                  </a:lnTo>
                  <a:lnTo>
                    <a:pt x="15789989" y="10887790"/>
                  </a:lnTo>
                  <a:lnTo>
                    <a:pt x="15793425" y="10890835"/>
                  </a:lnTo>
                  <a:lnTo>
                    <a:pt x="15796430" y="10892117"/>
                  </a:lnTo>
                  <a:lnTo>
                    <a:pt x="15798669" y="10891493"/>
                  </a:lnTo>
                  <a:lnTo>
                    <a:pt x="15799715" y="10889967"/>
                  </a:lnTo>
                  <a:lnTo>
                    <a:pt x="15801046" y="10887772"/>
                  </a:lnTo>
                  <a:lnTo>
                    <a:pt x="15800564" y="10885199"/>
                  </a:lnTo>
                  <a:lnTo>
                    <a:pt x="15797128" y="10882155"/>
                  </a:lnTo>
                  <a:lnTo>
                    <a:pt x="15794934" y="10880825"/>
                  </a:lnTo>
                  <a:close/>
                </a:path>
                <a:path w="16366490" h="11278870">
                  <a:moveTo>
                    <a:pt x="15727698" y="10828469"/>
                  </a:moveTo>
                  <a:lnTo>
                    <a:pt x="15725127" y="10828951"/>
                  </a:lnTo>
                  <a:lnTo>
                    <a:pt x="15723605" y="10830669"/>
                  </a:lnTo>
                  <a:lnTo>
                    <a:pt x="15721941" y="10832721"/>
                  </a:lnTo>
                  <a:lnTo>
                    <a:pt x="15722419" y="10835293"/>
                  </a:lnTo>
                  <a:lnTo>
                    <a:pt x="15725858" y="10838338"/>
                  </a:lnTo>
                  <a:lnTo>
                    <a:pt x="15726858" y="10838765"/>
                  </a:lnTo>
                  <a:lnTo>
                    <a:pt x="15726716" y="10839099"/>
                  </a:lnTo>
                  <a:lnTo>
                    <a:pt x="15728719" y="10839954"/>
                  </a:lnTo>
                  <a:lnTo>
                    <a:pt x="15730957" y="10839330"/>
                  </a:lnTo>
                  <a:lnTo>
                    <a:pt x="15732003" y="10837803"/>
                  </a:lnTo>
                  <a:lnTo>
                    <a:pt x="15733667" y="10835751"/>
                  </a:lnTo>
                  <a:lnTo>
                    <a:pt x="15733186" y="10833178"/>
                  </a:lnTo>
                  <a:lnTo>
                    <a:pt x="15729750" y="10830134"/>
                  </a:lnTo>
                  <a:lnTo>
                    <a:pt x="15727698" y="10828469"/>
                  </a:lnTo>
                  <a:close/>
                </a:path>
                <a:path w="16366490" h="11278870">
                  <a:moveTo>
                    <a:pt x="15661035" y="10774781"/>
                  </a:moveTo>
                  <a:lnTo>
                    <a:pt x="15658461" y="10775261"/>
                  </a:lnTo>
                  <a:lnTo>
                    <a:pt x="15656938" y="10776979"/>
                  </a:lnTo>
                  <a:lnTo>
                    <a:pt x="15655275" y="10779032"/>
                  </a:lnTo>
                  <a:lnTo>
                    <a:pt x="15655756" y="10781605"/>
                  </a:lnTo>
                  <a:lnTo>
                    <a:pt x="15659192" y="10784648"/>
                  </a:lnTo>
                  <a:lnTo>
                    <a:pt x="15660193" y="10785075"/>
                  </a:lnTo>
                  <a:lnTo>
                    <a:pt x="15660050" y="10785409"/>
                  </a:lnTo>
                  <a:lnTo>
                    <a:pt x="15662054" y="10786264"/>
                  </a:lnTo>
                  <a:lnTo>
                    <a:pt x="15663958" y="10785498"/>
                  </a:lnTo>
                  <a:lnTo>
                    <a:pt x="15665337" y="10784113"/>
                  </a:lnTo>
                  <a:lnTo>
                    <a:pt x="15666860" y="10782395"/>
                  </a:lnTo>
                  <a:lnTo>
                    <a:pt x="15666522" y="10779489"/>
                  </a:lnTo>
                  <a:lnTo>
                    <a:pt x="15663086" y="10776445"/>
                  </a:lnTo>
                  <a:lnTo>
                    <a:pt x="15661035" y="10774781"/>
                  </a:lnTo>
                  <a:close/>
                </a:path>
                <a:path w="16366490" h="11278870">
                  <a:moveTo>
                    <a:pt x="15594987" y="10720566"/>
                  </a:moveTo>
                  <a:lnTo>
                    <a:pt x="15592080" y="10720904"/>
                  </a:lnTo>
                  <a:lnTo>
                    <a:pt x="15589036" y="10724340"/>
                  </a:lnTo>
                  <a:lnTo>
                    <a:pt x="15589374" y="10727246"/>
                  </a:lnTo>
                  <a:lnTo>
                    <a:pt x="15592812" y="10730291"/>
                  </a:lnTo>
                  <a:lnTo>
                    <a:pt x="15593813" y="10730718"/>
                  </a:lnTo>
                  <a:lnTo>
                    <a:pt x="15593671" y="10731052"/>
                  </a:lnTo>
                  <a:lnTo>
                    <a:pt x="15595674" y="10731907"/>
                  </a:lnTo>
                  <a:lnTo>
                    <a:pt x="15597579" y="10731141"/>
                  </a:lnTo>
                  <a:lnTo>
                    <a:pt x="15598958" y="10729756"/>
                  </a:lnTo>
                  <a:lnTo>
                    <a:pt x="15600480" y="10728039"/>
                  </a:lnTo>
                  <a:lnTo>
                    <a:pt x="15600141" y="10725132"/>
                  </a:lnTo>
                  <a:lnTo>
                    <a:pt x="15594987" y="10720566"/>
                  </a:lnTo>
                  <a:close/>
                </a:path>
                <a:path w="16366490" h="11278870">
                  <a:moveTo>
                    <a:pt x="15529367" y="10665349"/>
                  </a:moveTo>
                  <a:lnTo>
                    <a:pt x="15526463" y="10665689"/>
                  </a:lnTo>
                  <a:lnTo>
                    <a:pt x="15523419" y="10669125"/>
                  </a:lnTo>
                  <a:lnTo>
                    <a:pt x="15523755" y="10672030"/>
                  </a:lnTo>
                  <a:lnTo>
                    <a:pt x="15527192" y="10675075"/>
                  </a:lnTo>
                  <a:lnTo>
                    <a:pt x="15530197" y="10676357"/>
                  </a:lnTo>
                  <a:lnTo>
                    <a:pt x="15531959" y="10675924"/>
                  </a:lnTo>
                  <a:lnTo>
                    <a:pt x="15533338" y="10674540"/>
                  </a:lnTo>
                  <a:lnTo>
                    <a:pt x="15534861" y="10672822"/>
                  </a:lnTo>
                  <a:lnTo>
                    <a:pt x="15534522" y="10669916"/>
                  </a:lnTo>
                  <a:lnTo>
                    <a:pt x="15529367" y="10665349"/>
                  </a:lnTo>
                  <a:close/>
                </a:path>
                <a:path w="16366490" h="11278870">
                  <a:moveTo>
                    <a:pt x="15464509" y="10609273"/>
                  </a:moveTo>
                  <a:lnTo>
                    <a:pt x="15461604" y="10609613"/>
                  </a:lnTo>
                  <a:lnTo>
                    <a:pt x="15458560" y="10613049"/>
                  </a:lnTo>
                  <a:lnTo>
                    <a:pt x="15458897" y="10615954"/>
                  </a:lnTo>
                  <a:lnTo>
                    <a:pt x="15462334" y="10618999"/>
                  </a:lnTo>
                  <a:lnTo>
                    <a:pt x="15465339" y="10620281"/>
                  </a:lnTo>
                  <a:lnTo>
                    <a:pt x="15467102" y="10619849"/>
                  </a:lnTo>
                  <a:lnTo>
                    <a:pt x="15468480" y="10618464"/>
                  </a:lnTo>
                  <a:lnTo>
                    <a:pt x="15470002" y="10616746"/>
                  </a:lnTo>
                  <a:lnTo>
                    <a:pt x="15469663" y="10613840"/>
                  </a:lnTo>
                  <a:lnTo>
                    <a:pt x="15464509" y="10609273"/>
                  </a:lnTo>
                  <a:close/>
                </a:path>
                <a:path w="16366490" h="11278870">
                  <a:moveTo>
                    <a:pt x="15400270" y="10552673"/>
                  </a:moveTo>
                  <a:lnTo>
                    <a:pt x="15397363" y="10553011"/>
                  </a:lnTo>
                  <a:lnTo>
                    <a:pt x="15394318" y="10556447"/>
                  </a:lnTo>
                  <a:lnTo>
                    <a:pt x="15394658" y="10559355"/>
                  </a:lnTo>
                  <a:lnTo>
                    <a:pt x="15398094" y="10562398"/>
                  </a:lnTo>
                  <a:lnTo>
                    <a:pt x="15401100" y="10563681"/>
                  </a:lnTo>
                  <a:lnTo>
                    <a:pt x="15402862" y="10563248"/>
                  </a:lnTo>
                  <a:lnTo>
                    <a:pt x="15404242" y="10561864"/>
                  </a:lnTo>
                  <a:lnTo>
                    <a:pt x="15405764" y="10560146"/>
                  </a:lnTo>
                  <a:lnTo>
                    <a:pt x="15405424" y="10557239"/>
                  </a:lnTo>
                  <a:lnTo>
                    <a:pt x="15400270" y="10552673"/>
                  </a:lnTo>
                  <a:close/>
                </a:path>
                <a:path w="16366490" h="11278870">
                  <a:moveTo>
                    <a:pt x="15336649" y="10495548"/>
                  </a:moveTo>
                  <a:lnTo>
                    <a:pt x="15333743" y="10495886"/>
                  </a:lnTo>
                  <a:lnTo>
                    <a:pt x="15332220" y="10497604"/>
                  </a:lnTo>
                  <a:lnTo>
                    <a:pt x="15330364" y="10499180"/>
                  </a:lnTo>
                  <a:lnTo>
                    <a:pt x="15330703" y="10502086"/>
                  </a:lnTo>
                  <a:lnTo>
                    <a:pt x="15334139" y="10505130"/>
                  </a:lnTo>
                  <a:lnTo>
                    <a:pt x="15335473" y="10505699"/>
                  </a:lnTo>
                  <a:lnTo>
                    <a:pt x="15335331" y="10506033"/>
                  </a:lnTo>
                  <a:lnTo>
                    <a:pt x="15337001" y="10506745"/>
                  </a:lnTo>
                  <a:lnTo>
                    <a:pt x="15338764" y="10506314"/>
                  </a:lnTo>
                  <a:lnTo>
                    <a:pt x="15340144" y="10504929"/>
                  </a:lnTo>
                  <a:lnTo>
                    <a:pt x="15342000" y="10503354"/>
                  </a:lnTo>
                  <a:lnTo>
                    <a:pt x="15341662" y="10500447"/>
                  </a:lnTo>
                  <a:lnTo>
                    <a:pt x="15338226" y="10497403"/>
                  </a:lnTo>
                  <a:lnTo>
                    <a:pt x="15336649" y="10495548"/>
                  </a:lnTo>
                  <a:close/>
                </a:path>
                <a:path w="16366490" h="11278870">
                  <a:moveTo>
                    <a:pt x="15273646" y="10437896"/>
                  </a:moveTo>
                  <a:lnTo>
                    <a:pt x="15270884" y="10437901"/>
                  </a:lnTo>
                  <a:lnTo>
                    <a:pt x="15267839" y="10441337"/>
                  </a:lnTo>
                  <a:lnTo>
                    <a:pt x="15267842" y="10444101"/>
                  </a:lnTo>
                  <a:lnTo>
                    <a:pt x="15271281" y="10447145"/>
                  </a:lnTo>
                  <a:lnTo>
                    <a:pt x="15272615" y="10447714"/>
                  </a:lnTo>
                  <a:lnTo>
                    <a:pt x="15272472" y="10448049"/>
                  </a:lnTo>
                  <a:lnTo>
                    <a:pt x="15274142" y="10448761"/>
                  </a:lnTo>
                  <a:lnTo>
                    <a:pt x="15275903" y="10448328"/>
                  </a:lnTo>
                  <a:lnTo>
                    <a:pt x="15277283" y="10446944"/>
                  </a:lnTo>
                  <a:lnTo>
                    <a:pt x="15278805" y="10445226"/>
                  </a:lnTo>
                  <a:lnTo>
                    <a:pt x="15278800" y="10442462"/>
                  </a:lnTo>
                  <a:lnTo>
                    <a:pt x="15273646" y="10437896"/>
                  </a:lnTo>
                  <a:close/>
                </a:path>
                <a:path w="16366490" h="11278870">
                  <a:moveTo>
                    <a:pt x="15211689" y="10378718"/>
                  </a:moveTo>
                  <a:lnTo>
                    <a:pt x="15208926" y="10378723"/>
                  </a:lnTo>
                  <a:lnTo>
                    <a:pt x="15207404" y="10380441"/>
                  </a:lnTo>
                  <a:lnTo>
                    <a:pt x="15205740" y="10382493"/>
                  </a:lnTo>
                  <a:lnTo>
                    <a:pt x="15205744" y="10385257"/>
                  </a:lnTo>
                  <a:lnTo>
                    <a:pt x="15209180" y="10388301"/>
                  </a:lnTo>
                  <a:lnTo>
                    <a:pt x="15212518" y="10389725"/>
                  </a:lnTo>
                  <a:lnTo>
                    <a:pt x="15214281" y="10389293"/>
                  </a:lnTo>
                  <a:lnTo>
                    <a:pt x="15215661" y="10387909"/>
                  </a:lnTo>
                  <a:lnTo>
                    <a:pt x="15217182" y="10386190"/>
                  </a:lnTo>
                  <a:lnTo>
                    <a:pt x="15217177" y="10383426"/>
                  </a:lnTo>
                  <a:lnTo>
                    <a:pt x="15213741" y="10380382"/>
                  </a:lnTo>
                  <a:lnTo>
                    <a:pt x="15211689" y="10378718"/>
                  </a:lnTo>
                  <a:close/>
                </a:path>
                <a:path w="16366490" h="11278870">
                  <a:moveTo>
                    <a:pt x="15149876" y="10319207"/>
                  </a:moveTo>
                  <a:lnTo>
                    <a:pt x="15147111" y="10319211"/>
                  </a:lnTo>
                  <a:lnTo>
                    <a:pt x="15145589" y="10320929"/>
                  </a:lnTo>
                  <a:lnTo>
                    <a:pt x="15143924" y="10322981"/>
                  </a:lnTo>
                  <a:lnTo>
                    <a:pt x="15143929" y="10325745"/>
                  </a:lnTo>
                  <a:lnTo>
                    <a:pt x="15147366" y="10328789"/>
                  </a:lnTo>
                  <a:lnTo>
                    <a:pt x="15148702" y="10329359"/>
                  </a:lnTo>
                  <a:lnTo>
                    <a:pt x="15148892" y="10329835"/>
                  </a:lnTo>
                  <a:lnTo>
                    <a:pt x="15150562" y="10330547"/>
                  </a:lnTo>
                  <a:lnTo>
                    <a:pt x="15152326" y="10330115"/>
                  </a:lnTo>
                  <a:lnTo>
                    <a:pt x="15153705" y="10328731"/>
                  </a:lnTo>
                  <a:lnTo>
                    <a:pt x="15155369" y="10326679"/>
                  </a:lnTo>
                  <a:lnTo>
                    <a:pt x="15155364" y="10323914"/>
                  </a:lnTo>
                  <a:lnTo>
                    <a:pt x="15151928" y="10320871"/>
                  </a:lnTo>
                  <a:lnTo>
                    <a:pt x="15149876" y="10319207"/>
                  </a:lnTo>
                  <a:close/>
                </a:path>
                <a:path w="16366490" h="11278870">
                  <a:moveTo>
                    <a:pt x="15088680" y="10259170"/>
                  </a:moveTo>
                  <a:lnTo>
                    <a:pt x="15085917" y="10259174"/>
                  </a:lnTo>
                  <a:lnTo>
                    <a:pt x="15084395" y="10260892"/>
                  </a:lnTo>
                  <a:lnTo>
                    <a:pt x="15082730" y="10262944"/>
                  </a:lnTo>
                  <a:lnTo>
                    <a:pt x="15082734" y="10265708"/>
                  </a:lnTo>
                  <a:lnTo>
                    <a:pt x="15086170" y="10268752"/>
                  </a:lnTo>
                  <a:lnTo>
                    <a:pt x="15087507" y="10269322"/>
                  </a:lnTo>
                  <a:lnTo>
                    <a:pt x="15087698" y="10269798"/>
                  </a:lnTo>
                  <a:lnTo>
                    <a:pt x="15089367" y="10270510"/>
                  </a:lnTo>
                  <a:lnTo>
                    <a:pt x="15091129" y="10270078"/>
                  </a:lnTo>
                  <a:lnTo>
                    <a:pt x="15092509" y="10268694"/>
                  </a:lnTo>
                  <a:lnTo>
                    <a:pt x="15094173" y="10266642"/>
                  </a:lnTo>
                  <a:lnTo>
                    <a:pt x="15094169" y="10263878"/>
                  </a:lnTo>
                  <a:lnTo>
                    <a:pt x="15090733" y="10260834"/>
                  </a:lnTo>
                  <a:lnTo>
                    <a:pt x="15088680" y="10259170"/>
                  </a:lnTo>
                  <a:close/>
                </a:path>
                <a:path w="16366490" h="11278870">
                  <a:moveTo>
                    <a:pt x="15028102" y="10198606"/>
                  </a:moveTo>
                  <a:lnTo>
                    <a:pt x="15025340" y="10198613"/>
                  </a:lnTo>
                  <a:lnTo>
                    <a:pt x="15023484" y="10200188"/>
                  </a:lnTo>
                  <a:lnTo>
                    <a:pt x="15022216" y="10201620"/>
                  </a:lnTo>
                  <a:lnTo>
                    <a:pt x="15021962" y="10201906"/>
                  </a:lnTo>
                  <a:lnTo>
                    <a:pt x="15021967" y="10204670"/>
                  </a:lnTo>
                  <a:lnTo>
                    <a:pt x="15023545" y="10206527"/>
                  </a:lnTo>
                  <a:lnTo>
                    <a:pt x="15025260" y="10208048"/>
                  </a:lnTo>
                  <a:lnTo>
                    <a:pt x="15028598" y="10209471"/>
                  </a:lnTo>
                  <a:lnTo>
                    <a:pt x="15030218" y="10209374"/>
                  </a:lnTo>
                  <a:lnTo>
                    <a:pt x="15031597" y="10207989"/>
                  </a:lnTo>
                  <a:lnTo>
                    <a:pt x="15032866" y="10206557"/>
                  </a:lnTo>
                  <a:lnTo>
                    <a:pt x="15033119" y="10206271"/>
                  </a:lnTo>
                  <a:lnTo>
                    <a:pt x="15033114" y="10203507"/>
                  </a:lnTo>
                  <a:lnTo>
                    <a:pt x="15031539" y="10201651"/>
                  </a:lnTo>
                  <a:lnTo>
                    <a:pt x="15028102" y="10198606"/>
                  </a:lnTo>
                  <a:close/>
                </a:path>
                <a:path w="16366490" h="11278870">
                  <a:moveTo>
                    <a:pt x="14968479" y="10137662"/>
                  </a:moveTo>
                  <a:lnTo>
                    <a:pt x="14965714" y="10137666"/>
                  </a:lnTo>
                  <a:lnTo>
                    <a:pt x="14962002" y="10140817"/>
                  </a:lnTo>
                  <a:lnTo>
                    <a:pt x="14962006" y="10143582"/>
                  </a:lnTo>
                  <a:lnTo>
                    <a:pt x="14963583" y="10145438"/>
                  </a:lnTo>
                  <a:lnTo>
                    <a:pt x="14965302" y="10146960"/>
                  </a:lnTo>
                  <a:lnTo>
                    <a:pt x="14966971" y="10147672"/>
                  </a:lnTo>
                  <a:lnTo>
                    <a:pt x="14966828" y="10148006"/>
                  </a:lnTo>
                  <a:lnTo>
                    <a:pt x="14968498" y="10148718"/>
                  </a:lnTo>
                  <a:lnTo>
                    <a:pt x="14970118" y="10148620"/>
                  </a:lnTo>
                  <a:lnTo>
                    <a:pt x="14971497" y="10147235"/>
                  </a:lnTo>
                  <a:lnTo>
                    <a:pt x="14973353" y="10145659"/>
                  </a:lnTo>
                  <a:lnTo>
                    <a:pt x="14973348" y="10142896"/>
                  </a:lnTo>
                  <a:lnTo>
                    <a:pt x="14971773" y="10141040"/>
                  </a:lnTo>
                  <a:lnTo>
                    <a:pt x="14970054" y="10139518"/>
                  </a:lnTo>
                  <a:lnTo>
                    <a:pt x="14968479" y="10137662"/>
                  </a:lnTo>
                  <a:close/>
                </a:path>
                <a:path w="16366490" h="11278870">
                  <a:moveTo>
                    <a:pt x="14909283" y="10075716"/>
                  </a:moveTo>
                  <a:lnTo>
                    <a:pt x="14906517" y="10075720"/>
                  </a:lnTo>
                  <a:lnTo>
                    <a:pt x="14902805" y="10078871"/>
                  </a:lnTo>
                  <a:lnTo>
                    <a:pt x="14902810" y="10081635"/>
                  </a:lnTo>
                  <a:lnTo>
                    <a:pt x="14905961" y="10085347"/>
                  </a:lnTo>
                  <a:lnTo>
                    <a:pt x="14909300" y="10086771"/>
                  </a:lnTo>
                  <a:lnTo>
                    <a:pt x="14910921" y="10086674"/>
                  </a:lnTo>
                  <a:lnTo>
                    <a:pt x="14912301" y="10085289"/>
                  </a:lnTo>
                  <a:lnTo>
                    <a:pt x="14914156" y="10083713"/>
                  </a:lnTo>
                  <a:lnTo>
                    <a:pt x="14914152" y="10080950"/>
                  </a:lnTo>
                  <a:lnTo>
                    <a:pt x="14912576" y="10079093"/>
                  </a:lnTo>
                  <a:lnTo>
                    <a:pt x="14910857" y="10077572"/>
                  </a:lnTo>
                  <a:lnTo>
                    <a:pt x="14909283" y="10075716"/>
                  </a:lnTo>
                  <a:close/>
                </a:path>
                <a:path w="16366490" h="11278870">
                  <a:moveTo>
                    <a:pt x="14850702" y="10013243"/>
                  </a:moveTo>
                  <a:lnTo>
                    <a:pt x="14847939" y="10013248"/>
                  </a:lnTo>
                  <a:lnTo>
                    <a:pt x="14844228" y="10016400"/>
                  </a:lnTo>
                  <a:lnTo>
                    <a:pt x="14844233" y="10019164"/>
                  </a:lnTo>
                  <a:lnTo>
                    <a:pt x="14847910" y="10023495"/>
                  </a:lnTo>
                  <a:lnTo>
                    <a:pt x="14850579" y="10024634"/>
                  </a:lnTo>
                  <a:lnTo>
                    <a:pt x="14852198" y="10024535"/>
                  </a:lnTo>
                  <a:lnTo>
                    <a:pt x="14853578" y="10023150"/>
                  </a:lnTo>
                  <a:lnTo>
                    <a:pt x="14855434" y="10021575"/>
                  </a:lnTo>
                  <a:lnTo>
                    <a:pt x="14855430" y="10018810"/>
                  </a:lnTo>
                  <a:lnTo>
                    <a:pt x="14850702" y="10013243"/>
                  </a:lnTo>
                  <a:close/>
                </a:path>
                <a:path w="16366490" h="11278870">
                  <a:moveTo>
                    <a:pt x="14792268" y="9950438"/>
                  </a:moveTo>
                  <a:lnTo>
                    <a:pt x="14789502" y="9950442"/>
                  </a:lnTo>
                  <a:lnTo>
                    <a:pt x="14785790" y="9953593"/>
                  </a:lnTo>
                  <a:lnTo>
                    <a:pt x="14785794" y="9956358"/>
                  </a:lnTo>
                  <a:lnTo>
                    <a:pt x="14789471" y="9960688"/>
                  </a:lnTo>
                  <a:lnTo>
                    <a:pt x="14792143" y="9961828"/>
                  </a:lnTo>
                  <a:lnTo>
                    <a:pt x="14793906" y="9961396"/>
                  </a:lnTo>
                  <a:lnTo>
                    <a:pt x="14796998" y="9958770"/>
                  </a:lnTo>
                  <a:lnTo>
                    <a:pt x="14796995" y="9956006"/>
                  </a:lnTo>
                  <a:lnTo>
                    <a:pt x="14792268" y="9950438"/>
                  </a:lnTo>
                  <a:close/>
                </a:path>
                <a:path w="16366490" h="11278870">
                  <a:moveTo>
                    <a:pt x="14734783" y="9887249"/>
                  </a:moveTo>
                  <a:lnTo>
                    <a:pt x="14732020" y="9887254"/>
                  </a:lnTo>
                  <a:lnTo>
                    <a:pt x="14728308" y="9890406"/>
                  </a:lnTo>
                  <a:lnTo>
                    <a:pt x="14728313" y="9893170"/>
                  </a:lnTo>
                  <a:lnTo>
                    <a:pt x="14731989" y="9897500"/>
                  </a:lnTo>
                  <a:lnTo>
                    <a:pt x="14734659" y="9898639"/>
                  </a:lnTo>
                  <a:lnTo>
                    <a:pt x="14736422" y="9898207"/>
                  </a:lnTo>
                  <a:lnTo>
                    <a:pt x="14739514" y="9895580"/>
                  </a:lnTo>
                  <a:lnTo>
                    <a:pt x="14739510" y="9892817"/>
                  </a:lnTo>
                  <a:lnTo>
                    <a:pt x="14734783" y="9887249"/>
                  </a:lnTo>
                  <a:close/>
                </a:path>
                <a:path w="16366490" h="11278870">
                  <a:moveTo>
                    <a:pt x="14677584" y="9823393"/>
                  </a:moveTo>
                  <a:lnTo>
                    <a:pt x="14674820" y="9823398"/>
                  </a:lnTo>
                  <a:lnTo>
                    <a:pt x="14671108" y="9826550"/>
                  </a:lnTo>
                  <a:lnTo>
                    <a:pt x="14671113" y="9829313"/>
                  </a:lnTo>
                  <a:lnTo>
                    <a:pt x="14674791" y="9833644"/>
                  </a:lnTo>
                  <a:lnTo>
                    <a:pt x="14677460" y="9834783"/>
                  </a:lnTo>
                  <a:lnTo>
                    <a:pt x="14679222" y="9834351"/>
                  </a:lnTo>
                  <a:lnTo>
                    <a:pt x="14682315" y="9831724"/>
                  </a:lnTo>
                  <a:lnTo>
                    <a:pt x="14682311" y="9828961"/>
                  </a:lnTo>
                  <a:lnTo>
                    <a:pt x="14677584" y="9823393"/>
                  </a:lnTo>
                  <a:close/>
                </a:path>
                <a:path w="16366490" h="11278870">
                  <a:moveTo>
                    <a:pt x="14621003" y="9759011"/>
                  </a:moveTo>
                  <a:lnTo>
                    <a:pt x="14618239" y="9759017"/>
                  </a:lnTo>
                  <a:lnTo>
                    <a:pt x="14614529" y="9762168"/>
                  </a:lnTo>
                  <a:lnTo>
                    <a:pt x="14614532" y="9764932"/>
                  </a:lnTo>
                  <a:lnTo>
                    <a:pt x="14617684" y="9768644"/>
                  </a:lnTo>
                  <a:lnTo>
                    <a:pt x="14617875" y="9769120"/>
                  </a:lnTo>
                  <a:lnTo>
                    <a:pt x="14620880" y="9770402"/>
                  </a:lnTo>
                  <a:lnTo>
                    <a:pt x="14622642" y="9769969"/>
                  </a:lnTo>
                  <a:lnTo>
                    <a:pt x="14623879" y="9768919"/>
                  </a:lnTo>
                  <a:lnTo>
                    <a:pt x="14625401" y="9767201"/>
                  </a:lnTo>
                  <a:lnTo>
                    <a:pt x="14625730" y="9764579"/>
                  </a:lnTo>
                  <a:lnTo>
                    <a:pt x="14621003" y="9759011"/>
                  </a:lnTo>
                  <a:close/>
                </a:path>
                <a:path w="16366490" h="11278870">
                  <a:moveTo>
                    <a:pt x="14565091" y="9694915"/>
                  </a:moveTo>
                  <a:lnTo>
                    <a:pt x="14562470" y="9694586"/>
                  </a:lnTo>
                  <a:lnTo>
                    <a:pt x="14558758" y="9697737"/>
                  </a:lnTo>
                  <a:lnTo>
                    <a:pt x="14558429" y="9700360"/>
                  </a:lnTo>
                  <a:lnTo>
                    <a:pt x="14561580" y="9704071"/>
                  </a:lnTo>
                  <a:lnTo>
                    <a:pt x="14561771" y="9704547"/>
                  </a:lnTo>
                  <a:lnTo>
                    <a:pt x="14563106" y="9705117"/>
                  </a:lnTo>
                  <a:lnTo>
                    <a:pt x="14562964" y="9705450"/>
                  </a:lnTo>
                  <a:lnTo>
                    <a:pt x="14564633" y="9706162"/>
                  </a:lnTo>
                  <a:lnTo>
                    <a:pt x="14566395" y="9705730"/>
                  </a:lnTo>
                  <a:lnTo>
                    <a:pt x="14569488" y="9703104"/>
                  </a:lnTo>
                  <a:lnTo>
                    <a:pt x="14569818" y="9700483"/>
                  </a:lnTo>
                  <a:lnTo>
                    <a:pt x="14565091" y="9694915"/>
                  </a:lnTo>
                  <a:close/>
                </a:path>
                <a:path w="16366490" h="11278870">
                  <a:moveTo>
                    <a:pt x="14509271" y="9629674"/>
                  </a:moveTo>
                  <a:lnTo>
                    <a:pt x="14506650" y="9629346"/>
                  </a:lnTo>
                  <a:lnTo>
                    <a:pt x="14502939" y="9632497"/>
                  </a:lnTo>
                  <a:lnTo>
                    <a:pt x="14502609" y="9635119"/>
                  </a:lnTo>
                  <a:lnTo>
                    <a:pt x="14505760" y="9638830"/>
                  </a:lnTo>
                  <a:lnTo>
                    <a:pt x="14505952" y="9639306"/>
                  </a:lnTo>
                  <a:lnTo>
                    <a:pt x="14507287" y="9639876"/>
                  </a:lnTo>
                  <a:lnTo>
                    <a:pt x="14507145" y="9640210"/>
                  </a:lnTo>
                  <a:lnTo>
                    <a:pt x="14508814" y="9640922"/>
                  </a:lnTo>
                  <a:lnTo>
                    <a:pt x="14510576" y="9640490"/>
                  </a:lnTo>
                  <a:lnTo>
                    <a:pt x="14513670" y="9637864"/>
                  </a:lnTo>
                  <a:lnTo>
                    <a:pt x="14513998" y="9635242"/>
                  </a:lnTo>
                  <a:lnTo>
                    <a:pt x="14509271" y="9629674"/>
                  </a:lnTo>
                  <a:close/>
                </a:path>
                <a:path w="16366490" h="11278870">
                  <a:moveTo>
                    <a:pt x="14454405" y="9564052"/>
                  </a:moveTo>
                  <a:lnTo>
                    <a:pt x="14451783" y="9563722"/>
                  </a:lnTo>
                  <a:lnTo>
                    <a:pt x="14448071" y="9566873"/>
                  </a:lnTo>
                  <a:lnTo>
                    <a:pt x="14447741" y="9569494"/>
                  </a:lnTo>
                  <a:lnTo>
                    <a:pt x="14450893" y="9573206"/>
                  </a:lnTo>
                  <a:lnTo>
                    <a:pt x="14451085" y="9573684"/>
                  </a:lnTo>
                  <a:lnTo>
                    <a:pt x="14452421" y="9574253"/>
                  </a:lnTo>
                  <a:lnTo>
                    <a:pt x="14452279" y="9574587"/>
                  </a:lnTo>
                  <a:lnTo>
                    <a:pt x="14453947" y="9575298"/>
                  </a:lnTo>
                  <a:lnTo>
                    <a:pt x="14455710" y="9574867"/>
                  </a:lnTo>
                  <a:lnTo>
                    <a:pt x="14458803" y="9572241"/>
                  </a:lnTo>
                  <a:lnTo>
                    <a:pt x="14459132" y="9569619"/>
                  </a:lnTo>
                  <a:lnTo>
                    <a:pt x="14454405" y="9564052"/>
                  </a:lnTo>
                  <a:close/>
                </a:path>
                <a:path w="16366490" h="11278870">
                  <a:moveTo>
                    <a:pt x="14399345" y="9497951"/>
                  </a:moveTo>
                  <a:lnTo>
                    <a:pt x="14396724" y="9497622"/>
                  </a:lnTo>
                  <a:lnTo>
                    <a:pt x="14393013" y="9500774"/>
                  </a:lnTo>
                  <a:lnTo>
                    <a:pt x="14392683" y="9503395"/>
                  </a:lnTo>
                  <a:lnTo>
                    <a:pt x="14396361" y="9507726"/>
                  </a:lnTo>
                  <a:lnTo>
                    <a:pt x="14399030" y="9508865"/>
                  </a:lnTo>
                  <a:lnTo>
                    <a:pt x="14400653" y="9508767"/>
                  </a:lnTo>
                  <a:lnTo>
                    <a:pt x="14403745" y="9506141"/>
                  </a:lnTo>
                  <a:lnTo>
                    <a:pt x="14404073" y="9503519"/>
                  </a:lnTo>
                  <a:lnTo>
                    <a:pt x="14399345" y="9497951"/>
                  </a:lnTo>
                  <a:close/>
                </a:path>
                <a:path w="16366490" h="11278870">
                  <a:moveTo>
                    <a:pt x="14345098" y="9431803"/>
                  </a:moveTo>
                  <a:lnTo>
                    <a:pt x="14342476" y="9431473"/>
                  </a:lnTo>
                  <a:lnTo>
                    <a:pt x="14338764" y="9434625"/>
                  </a:lnTo>
                  <a:lnTo>
                    <a:pt x="14338436" y="9437247"/>
                  </a:lnTo>
                  <a:lnTo>
                    <a:pt x="14342114" y="9441578"/>
                  </a:lnTo>
                  <a:lnTo>
                    <a:pt x="14344784" y="9442717"/>
                  </a:lnTo>
                  <a:lnTo>
                    <a:pt x="14346403" y="9442618"/>
                  </a:lnTo>
                  <a:lnTo>
                    <a:pt x="14349496" y="9439992"/>
                  </a:lnTo>
                  <a:lnTo>
                    <a:pt x="14349825" y="9437371"/>
                  </a:lnTo>
                  <a:lnTo>
                    <a:pt x="14345098" y="9431803"/>
                  </a:lnTo>
                  <a:close/>
                </a:path>
                <a:path w="16366490" h="11278870">
                  <a:moveTo>
                    <a:pt x="14291611" y="9364795"/>
                  </a:moveTo>
                  <a:lnTo>
                    <a:pt x="14288990" y="9364466"/>
                  </a:lnTo>
                  <a:lnTo>
                    <a:pt x="14285278" y="9367617"/>
                  </a:lnTo>
                  <a:lnTo>
                    <a:pt x="14284948" y="9370240"/>
                  </a:lnTo>
                  <a:lnTo>
                    <a:pt x="14288625" y="9374570"/>
                  </a:lnTo>
                  <a:lnTo>
                    <a:pt x="14291294" y="9375708"/>
                  </a:lnTo>
                  <a:lnTo>
                    <a:pt x="14292915" y="9375611"/>
                  </a:lnTo>
                  <a:lnTo>
                    <a:pt x="14296008" y="9372984"/>
                  </a:lnTo>
                  <a:lnTo>
                    <a:pt x="14296338" y="9370362"/>
                  </a:lnTo>
                  <a:lnTo>
                    <a:pt x="14291611" y="9364795"/>
                  </a:lnTo>
                  <a:close/>
                </a:path>
                <a:path w="16366490" h="11278870">
                  <a:moveTo>
                    <a:pt x="14238791" y="9298072"/>
                  </a:moveTo>
                  <a:lnTo>
                    <a:pt x="14235836" y="9297601"/>
                  </a:lnTo>
                  <a:lnTo>
                    <a:pt x="14233980" y="9299177"/>
                  </a:lnTo>
                  <a:lnTo>
                    <a:pt x="14232266" y="9300419"/>
                  </a:lnTo>
                  <a:lnTo>
                    <a:pt x="14231795" y="9303374"/>
                  </a:lnTo>
                  <a:lnTo>
                    <a:pt x="14235472" y="9307704"/>
                  </a:lnTo>
                  <a:lnTo>
                    <a:pt x="14238142" y="9308843"/>
                  </a:lnTo>
                  <a:lnTo>
                    <a:pt x="14239761" y="9308745"/>
                  </a:lnTo>
                  <a:lnTo>
                    <a:pt x="14240998" y="9307694"/>
                  </a:lnTo>
                  <a:lnTo>
                    <a:pt x="14242712" y="9306452"/>
                  </a:lnTo>
                  <a:lnTo>
                    <a:pt x="14243184" y="9303498"/>
                  </a:lnTo>
                  <a:lnTo>
                    <a:pt x="14240032" y="9299786"/>
                  </a:lnTo>
                  <a:lnTo>
                    <a:pt x="14238791" y="9298072"/>
                  </a:lnTo>
                  <a:close/>
                </a:path>
                <a:path w="16366490" h="11278870">
                  <a:moveTo>
                    <a:pt x="14186063" y="9230205"/>
                  </a:moveTo>
                  <a:lnTo>
                    <a:pt x="14183110" y="9229734"/>
                  </a:lnTo>
                  <a:lnTo>
                    <a:pt x="14181254" y="9231310"/>
                  </a:lnTo>
                  <a:lnTo>
                    <a:pt x="14179540" y="9232551"/>
                  </a:lnTo>
                  <a:lnTo>
                    <a:pt x="14179069" y="9235507"/>
                  </a:lnTo>
                  <a:lnTo>
                    <a:pt x="14182220" y="9239219"/>
                  </a:lnTo>
                  <a:lnTo>
                    <a:pt x="14182603" y="9240171"/>
                  </a:lnTo>
                  <a:lnTo>
                    <a:pt x="14183937" y="9240740"/>
                  </a:lnTo>
                  <a:lnTo>
                    <a:pt x="14183746" y="9240264"/>
                  </a:lnTo>
                  <a:lnTo>
                    <a:pt x="14185415" y="9240976"/>
                  </a:lnTo>
                  <a:lnTo>
                    <a:pt x="14187037" y="9240879"/>
                  </a:lnTo>
                  <a:lnTo>
                    <a:pt x="14188274" y="9239828"/>
                  </a:lnTo>
                  <a:lnTo>
                    <a:pt x="14189988" y="9238586"/>
                  </a:lnTo>
                  <a:lnTo>
                    <a:pt x="14190457" y="9235631"/>
                  </a:lnTo>
                  <a:lnTo>
                    <a:pt x="14187306" y="9231919"/>
                  </a:lnTo>
                  <a:lnTo>
                    <a:pt x="14186063" y="9230205"/>
                  </a:lnTo>
                  <a:close/>
                </a:path>
                <a:path w="16366490" h="11278870">
                  <a:moveTo>
                    <a:pt x="14134149" y="9162290"/>
                  </a:moveTo>
                  <a:lnTo>
                    <a:pt x="14131194" y="9161819"/>
                  </a:lnTo>
                  <a:lnTo>
                    <a:pt x="14129338" y="9163393"/>
                  </a:lnTo>
                  <a:lnTo>
                    <a:pt x="14127624" y="9164636"/>
                  </a:lnTo>
                  <a:lnTo>
                    <a:pt x="14127153" y="9167591"/>
                  </a:lnTo>
                  <a:lnTo>
                    <a:pt x="14128729" y="9169447"/>
                  </a:lnTo>
                  <a:lnTo>
                    <a:pt x="14129970" y="9171160"/>
                  </a:lnTo>
                  <a:lnTo>
                    <a:pt x="14130353" y="9172113"/>
                  </a:lnTo>
                  <a:lnTo>
                    <a:pt x="14131687" y="9172682"/>
                  </a:lnTo>
                  <a:lnTo>
                    <a:pt x="14131830" y="9172349"/>
                  </a:lnTo>
                  <a:lnTo>
                    <a:pt x="14133165" y="9172918"/>
                  </a:lnTo>
                  <a:lnTo>
                    <a:pt x="14134784" y="9172820"/>
                  </a:lnTo>
                  <a:lnTo>
                    <a:pt x="14136022" y="9171770"/>
                  </a:lnTo>
                  <a:lnTo>
                    <a:pt x="14137736" y="9170527"/>
                  </a:lnTo>
                  <a:lnTo>
                    <a:pt x="14138207" y="9167571"/>
                  </a:lnTo>
                  <a:lnTo>
                    <a:pt x="14136632" y="9165716"/>
                  </a:lnTo>
                  <a:lnTo>
                    <a:pt x="14134149" y="9162290"/>
                  </a:lnTo>
                  <a:close/>
                </a:path>
                <a:path w="16366490" h="11278870">
                  <a:moveTo>
                    <a:pt x="14082709" y="9094183"/>
                  </a:moveTo>
                  <a:lnTo>
                    <a:pt x="14079753" y="9093711"/>
                  </a:lnTo>
                  <a:lnTo>
                    <a:pt x="14077897" y="9095286"/>
                  </a:lnTo>
                  <a:lnTo>
                    <a:pt x="14075850" y="9096385"/>
                  </a:lnTo>
                  <a:lnTo>
                    <a:pt x="14075379" y="9099341"/>
                  </a:lnTo>
                  <a:lnTo>
                    <a:pt x="14076955" y="9101197"/>
                  </a:lnTo>
                  <a:lnTo>
                    <a:pt x="14078196" y="9102911"/>
                  </a:lnTo>
                  <a:lnTo>
                    <a:pt x="14078579" y="9103863"/>
                  </a:lnTo>
                  <a:lnTo>
                    <a:pt x="14081584" y="9105145"/>
                  </a:lnTo>
                  <a:lnTo>
                    <a:pt x="14083204" y="9105047"/>
                  </a:lnTo>
                  <a:lnTo>
                    <a:pt x="14084441" y="9103996"/>
                  </a:lnTo>
                  <a:lnTo>
                    <a:pt x="14086488" y="9102896"/>
                  </a:lnTo>
                  <a:lnTo>
                    <a:pt x="14086960" y="9099941"/>
                  </a:lnTo>
                  <a:lnTo>
                    <a:pt x="14083808" y="9096230"/>
                  </a:lnTo>
                  <a:lnTo>
                    <a:pt x="14082709" y="9094183"/>
                  </a:lnTo>
                  <a:close/>
                </a:path>
                <a:path w="16366490" h="11278870">
                  <a:moveTo>
                    <a:pt x="14031411" y="9025740"/>
                  </a:moveTo>
                  <a:lnTo>
                    <a:pt x="14028456" y="9025269"/>
                  </a:lnTo>
                  <a:lnTo>
                    <a:pt x="14026599" y="9026845"/>
                  </a:lnTo>
                  <a:lnTo>
                    <a:pt x="14024553" y="9027945"/>
                  </a:lnTo>
                  <a:lnTo>
                    <a:pt x="14024080" y="9030901"/>
                  </a:lnTo>
                  <a:lnTo>
                    <a:pt x="14025656" y="9032757"/>
                  </a:lnTo>
                  <a:lnTo>
                    <a:pt x="14026898" y="9034469"/>
                  </a:lnTo>
                  <a:lnTo>
                    <a:pt x="14027281" y="9035422"/>
                  </a:lnTo>
                  <a:lnTo>
                    <a:pt x="14029953" y="9036562"/>
                  </a:lnTo>
                  <a:lnTo>
                    <a:pt x="14031572" y="9036463"/>
                  </a:lnTo>
                  <a:lnTo>
                    <a:pt x="14032810" y="9035413"/>
                  </a:lnTo>
                  <a:lnTo>
                    <a:pt x="14034857" y="9034314"/>
                  </a:lnTo>
                  <a:lnTo>
                    <a:pt x="14035329" y="9031358"/>
                  </a:lnTo>
                  <a:lnTo>
                    <a:pt x="14033754" y="9029502"/>
                  </a:lnTo>
                  <a:lnTo>
                    <a:pt x="14032510" y="9027788"/>
                  </a:lnTo>
                  <a:lnTo>
                    <a:pt x="14031411" y="9025740"/>
                  </a:lnTo>
                  <a:close/>
                </a:path>
                <a:path w="16366490" h="11278870">
                  <a:moveTo>
                    <a:pt x="13980256" y="8956967"/>
                  </a:moveTo>
                  <a:lnTo>
                    <a:pt x="13977301" y="8956496"/>
                  </a:lnTo>
                  <a:lnTo>
                    <a:pt x="13975446" y="8958071"/>
                  </a:lnTo>
                  <a:lnTo>
                    <a:pt x="13973398" y="8959169"/>
                  </a:lnTo>
                  <a:lnTo>
                    <a:pt x="13972926" y="8962125"/>
                  </a:lnTo>
                  <a:lnTo>
                    <a:pt x="13974502" y="8963981"/>
                  </a:lnTo>
                  <a:lnTo>
                    <a:pt x="13975743" y="8965695"/>
                  </a:lnTo>
                  <a:lnTo>
                    <a:pt x="13976126" y="8966647"/>
                  </a:lnTo>
                  <a:lnTo>
                    <a:pt x="13977461" y="8967217"/>
                  </a:lnTo>
                  <a:lnTo>
                    <a:pt x="13977319" y="8967551"/>
                  </a:lnTo>
                  <a:lnTo>
                    <a:pt x="13978654" y="8968121"/>
                  </a:lnTo>
                  <a:lnTo>
                    <a:pt x="13980276" y="8968023"/>
                  </a:lnTo>
                  <a:lnTo>
                    <a:pt x="13981512" y="8966972"/>
                  </a:lnTo>
                  <a:lnTo>
                    <a:pt x="13983702" y="8965538"/>
                  </a:lnTo>
                  <a:lnTo>
                    <a:pt x="13984172" y="8962583"/>
                  </a:lnTo>
                  <a:lnTo>
                    <a:pt x="13982597" y="8960727"/>
                  </a:lnTo>
                  <a:lnTo>
                    <a:pt x="13981355" y="8959014"/>
                  </a:lnTo>
                  <a:lnTo>
                    <a:pt x="13980256" y="8956967"/>
                  </a:lnTo>
                  <a:close/>
                </a:path>
                <a:path w="16366490" h="11278870">
                  <a:moveTo>
                    <a:pt x="13930196" y="8887474"/>
                  </a:moveTo>
                  <a:lnTo>
                    <a:pt x="13927241" y="8887003"/>
                  </a:lnTo>
                  <a:lnTo>
                    <a:pt x="13925384" y="8888579"/>
                  </a:lnTo>
                  <a:lnTo>
                    <a:pt x="13923194" y="8890012"/>
                  </a:lnTo>
                  <a:lnTo>
                    <a:pt x="13922723" y="8892967"/>
                  </a:lnTo>
                  <a:lnTo>
                    <a:pt x="13924298" y="8894823"/>
                  </a:lnTo>
                  <a:lnTo>
                    <a:pt x="13925540" y="8896537"/>
                  </a:lnTo>
                  <a:lnTo>
                    <a:pt x="13925924" y="8897490"/>
                  </a:lnTo>
                  <a:lnTo>
                    <a:pt x="13928927" y="8898771"/>
                  </a:lnTo>
                  <a:lnTo>
                    <a:pt x="13930549" y="8898673"/>
                  </a:lnTo>
                  <a:lnTo>
                    <a:pt x="13931786" y="8897623"/>
                  </a:lnTo>
                  <a:lnTo>
                    <a:pt x="13933976" y="8896190"/>
                  </a:lnTo>
                  <a:lnTo>
                    <a:pt x="13934446" y="8893234"/>
                  </a:lnTo>
                  <a:lnTo>
                    <a:pt x="13932870" y="8891377"/>
                  </a:lnTo>
                  <a:lnTo>
                    <a:pt x="13931629" y="8889664"/>
                  </a:lnTo>
                  <a:lnTo>
                    <a:pt x="13930196" y="8887474"/>
                  </a:lnTo>
                  <a:close/>
                </a:path>
                <a:path w="16366490" h="11278870">
                  <a:moveTo>
                    <a:pt x="13880133" y="8817982"/>
                  </a:moveTo>
                  <a:lnTo>
                    <a:pt x="13877178" y="8817511"/>
                  </a:lnTo>
                  <a:lnTo>
                    <a:pt x="13873468" y="8820662"/>
                  </a:lnTo>
                  <a:lnTo>
                    <a:pt x="13872663" y="8823476"/>
                  </a:lnTo>
                  <a:lnTo>
                    <a:pt x="13874238" y="8825331"/>
                  </a:lnTo>
                  <a:lnTo>
                    <a:pt x="13875480" y="8827045"/>
                  </a:lnTo>
                  <a:lnTo>
                    <a:pt x="13875863" y="8827998"/>
                  </a:lnTo>
                  <a:lnTo>
                    <a:pt x="13878867" y="8829279"/>
                  </a:lnTo>
                  <a:lnTo>
                    <a:pt x="13880486" y="8829181"/>
                  </a:lnTo>
                  <a:lnTo>
                    <a:pt x="13883580" y="8826554"/>
                  </a:lnTo>
                  <a:lnTo>
                    <a:pt x="13884386" y="8823742"/>
                  </a:lnTo>
                  <a:lnTo>
                    <a:pt x="13882810" y="8821887"/>
                  </a:lnTo>
                  <a:lnTo>
                    <a:pt x="13881566" y="8820173"/>
                  </a:lnTo>
                  <a:lnTo>
                    <a:pt x="13880133" y="8817982"/>
                  </a:lnTo>
                  <a:close/>
                </a:path>
                <a:path w="16366490" h="11278870">
                  <a:moveTo>
                    <a:pt x="13830074" y="8748491"/>
                  </a:moveTo>
                  <a:lnTo>
                    <a:pt x="13827262" y="8747685"/>
                  </a:lnTo>
                  <a:lnTo>
                    <a:pt x="13823551" y="8750838"/>
                  </a:lnTo>
                  <a:lnTo>
                    <a:pt x="13822744" y="8753651"/>
                  </a:lnTo>
                  <a:lnTo>
                    <a:pt x="13824320" y="8755507"/>
                  </a:lnTo>
                  <a:lnTo>
                    <a:pt x="13825562" y="8757221"/>
                  </a:lnTo>
                  <a:lnTo>
                    <a:pt x="13825945" y="8758172"/>
                  </a:lnTo>
                  <a:lnTo>
                    <a:pt x="13828948" y="8759453"/>
                  </a:lnTo>
                  <a:lnTo>
                    <a:pt x="13830568" y="8759356"/>
                  </a:lnTo>
                  <a:lnTo>
                    <a:pt x="13833661" y="8756729"/>
                  </a:lnTo>
                  <a:lnTo>
                    <a:pt x="13834468" y="8753916"/>
                  </a:lnTo>
                  <a:lnTo>
                    <a:pt x="13832892" y="8752060"/>
                  </a:lnTo>
                  <a:lnTo>
                    <a:pt x="13831650" y="8750348"/>
                  </a:lnTo>
                  <a:lnTo>
                    <a:pt x="13830074" y="8748491"/>
                  </a:lnTo>
                  <a:close/>
                </a:path>
                <a:path w="16366490" h="11278870">
                  <a:moveTo>
                    <a:pt x="13780967" y="8678617"/>
                  </a:moveTo>
                  <a:lnTo>
                    <a:pt x="13778488" y="8677954"/>
                  </a:lnTo>
                  <a:lnTo>
                    <a:pt x="13776298" y="8679388"/>
                  </a:lnTo>
                  <a:lnTo>
                    <a:pt x="13774442" y="8680963"/>
                  </a:lnTo>
                  <a:lnTo>
                    <a:pt x="13773779" y="8683442"/>
                  </a:lnTo>
                  <a:lnTo>
                    <a:pt x="13775212" y="8685632"/>
                  </a:lnTo>
                  <a:lnTo>
                    <a:pt x="13776454" y="8687345"/>
                  </a:lnTo>
                  <a:lnTo>
                    <a:pt x="13776836" y="8688297"/>
                  </a:lnTo>
                  <a:lnTo>
                    <a:pt x="13779841" y="8689579"/>
                  </a:lnTo>
                  <a:lnTo>
                    <a:pt x="13781460" y="8689480"/>
                  </a:lnTo>
                  <a:lnTo>
                    <a:pt x="13784554" y="8686855"/>
                  </a:lnTo>
                  <a:lnTo>
                    <a:pt x="13785217" y="8684377"/>
                  </a:lnTo>
                  <a:lnTo>
                    <a:pt x="13783784" y="8682186"/>
                  </a:lnTo>
                  <a:lnTo>
                    <a:pt x="13782543" y="8680473"/>
                  </a:lnTo>
                  <a:lnTo>
                    <a:pt x="13780967" y="8678617"/>
                  </a:lnTo>
                  <a:close/>
                </a:path>
                <a:path w="16366490" h="11278870">
                  <a:moveTo>
                    <a:pt x="13732144" y="8608076"/>
                  </a:moveTo>
                  <a:lnTo>
                    <a:pt x="13729664" y="8607413"/>
                  </a:lnTo>
                  <a:lnTo>
                    <a:pt x="13727475" y="8608846"/>
                  </a:lnTo>
                  <a:lnTo>
                    <a:pt x="13725620" y="8610420"/>
                  </a:lnTo>
                  <a:lnTo>
                    <a:pt x="13724955" y="8612900"/>
                  </a:lnTo>
                  <a:lnTo>
                    <a:pt x="13726389" y="8615090"/>
                  </a:lnTo>
                  <a:lnTo>
                    <a:pt x="13727630" y="8616803"/>
                  </a:lnTo>
                  <a:lnTo>
                    <a:pt x="13728013" y="8617756"/>
                  </a:lnTo>
                  <a:lnTo>
                    <a:pt x="13731018" y="8619038"/>
                  </a:lnTo>
                  <a:lnTo>
                    <a:pt x="13732637" y="8618939"/>
                  </a:lnTo>
                  <a:lnTo>
                    <a:pt x="13735731" y="8616312"/>
                  </a:lnTo>
                  <a:lnTo>
                    <a:pt x="13736394" y="8613834"/>
                  </a:lnTo>
                  <a:lnTo>
                    <a:pt x="13734961" y="8611644"/>
                  </a:lnTo>
                  <a:lnTo>
                    <a:pt x="13733719" y="8609931"/>
                  </a:lnTo>
                  <a:lnTo>
                    <a:pt x="13732144" y="8608076"/>
                  </a:lnTo>
                  <a:close/>
                </a:path>
                <a:path w="16366490" h="11278870">
                  <a:moveTo>
                    <a:pt x="13683654" y="8537674"/>
                  </a:moveTo>
                  <a:lnTo>
                    <a:pt x="13681174" y="8537012"/>
                  </a:lnTo>
                  <a:lnTo>
                    <a:pt x="13678985" y="8538445"/>
                  </a:lnTo>
                  <a:lnTo>
                    <a:pt x="13677128" y="8540021"/>
                  </a:lnTo>
                  <a:lnTo>
                    <a:pt x="13676466" y="8542501"/>
                  </a:lnTo>
                  <a:lnTo>
                    <a:pt x="13677900" y="8544691"/>
                  </a:lnTo>
                  <a:lnTo>
                    <a:pt x="13679142" y="8546403"/>
                  </a:lnTo>
                  <a:lnTo>
                    <a:pt x="13679524" y="8547356"/>
                  </a:lnTo>
                  <a:lnTo>
                    <a:pt x="13682530" y="8548638"/>
                  </a:lnTo>
                  <a:lnTo>
                    <a:pt x="13684149" y="8548539"/>
                  </a:lnTo>
                  <a:lnTo>
                    <a:pt x="13687241" y="8545913"/>
                  </a:lnTo>
                  <a:lnTo>
                    <a:pt x="13687905" y="8543434"/>
                  </a:lnTo>
                  <a:lnTo>
                    <a:pt x="13686472" y="8541244"/>
                  </a:lnTo>
                  <a:lnTo>
                    <a:pt x="13685231" y="8539530"/>
                  </a:lnTo>
                  <a:lnTo>
                    <a:pt x="13683654" y="8537674"/>
                  </a:lnTo>
                  <a:close/>
                </a:path>
                <a:path w="16366490" h="11278870">
                  <a:moveTo>
                    <a:pt x="13635116" y="8466465"/>
                  </a:moveTo>
                  <a:lnTo>
                    <a:pt x="13632635" y="8465802"/>
                  </a:lnTo>
                  <a:lnTo>
                    <a:pt x="13630445" y="8467235"/>
                  </a:lnTo>
                  <a:lnTo>
                    <a:pt x="13628590" y="8468812"/>
                  </a:lnTo>
                  <a:lnTo>
                    <a:pt x="13627929" y="8471291"/>
                  </a:lnTo>
                  <a:lnTo>
                    <a:pt x="13629361" y="8473480"/>
                  </a:lnTo>
                  <a:lnTo>
                    <a:pt x="13630604" y="8475193"/>
                  </a:lnTo>
                  <a:lnTo>
                    <a:pt x="13630987" y="8476146"/>
                  </a:lnTo>
                  <a:lnTo>
                    <a:pt x="13632656" y="8476858"/>
                  </a:lnTo>
                  <a:lnTo>
                    <a:pt x="13632464" y="8476381"/>
                  </a:lnTo>
                  <a:lnTo>
                    <a:pt x="13633799" y="8476951"/>
                  </a:lnTo>
                  <a:lnTo>
                    <a:pt x="13635276" y="8477186"/>
                  </a:lnTo>
                  <a:lnTo>
                    <a:pt x="13636514" y="8476135"/>
                  </a:lnTo>
                  <a:lnTo>
                    <a:pt x="13638703" y="8474703"/>
                  </a:lnTo>
                  <a:lnTo>
                    <a:pt x="13639367" y="8472225"/>
                  </a:lnTo>
                  <a:lnTo>
                    <a:pt x="13637933" y="8470035"/>
                  </a:lnTo>
                  <a:lnTo>
                    <a:pt x="13636692" y="8468321"/>
                  </a:lnTo>
                  <a:lnTo>
                    <a:pt x="13635116" y="8466465"/>
                  </a:lnTo>
                  <a:close/>
                </a:path>
                <a:path w="16366490" h="11278870">
                  <a:moveTo>
                    <a:pt x="13588340" y="8394824"/>
                  </a:moveTo>
                  <a:lnTo>
                    <a:pt x="13585861" y="8394161"/>
                  </a:lnTo>
                  <a:lnTo>
                    <a:pt x="13581482" y="8397027"/>
                  </a:lnTo>
                  <a:lnTo>
                    <a:pt x="13581007" y="8398798"/>
                  </a:lnTo>
                  <a:lnTo>
                    <a:pt x="13580817" y="8399506"/>
                  </a:lnTo>
                  <a:lnTo>
                    <a:pt x="13582251" y="8401695"/>
                  </a:lnTo>
                  <a:lnTo>
                    <a:pt x="13583350" y="8403743"/>
                  </a:lnTo>
                  <a:lnTo>
                    <a:pt x="13583733" y="8404695"/>
                  </a:lnTo>
                  <a:lnTo>
                    <a:pt x="13585402" y="8405407"/>
                  </a:lnTo>
                  <a:lnTo>
                    <a:pt x="13585545" y="8405074"/>
                  </a:lnTo>
                  <a:lnTo>
                    <a:pt x="13586880" y="8405643"/>
                  </a:lnTo>
                  <a:lnTo>
                    <a:pt x="13588502" y="8405546"/>
                  </a:lnTo>
                  <a:lnTo>
                    <a:pt x="13591786" y="8403396"/>
                  </a:lnTo>
                  <a:lnTo>
                    <a:pt x="13592259" y="8401625"/>
                  </a:lnTo>
                  <a:lnTo>
                    <a:pt x="13592449" y="8400916"/>
                  </a:lnTo>
                  <a:lnTo>
                    <a:pt x="13591015" y="8398726"/>
                  </a:lnTo>
                  <a:lnTo>
                    <a:pt x="13589774" y="8397014"/>
                  </a:lnTo>
                  <a:lnTo>
                    <a:pt x="13588340" y="8394824"/>
                  </a:lnTo>
                  <a:close/>
                </a:path>
                <a:path w="16366490" h="11278870">
                  <a:moveTo>
                    <a:pt x="13542040" y="8322991"/>
                  </a:moveTo>
                  <a:lnTo>
                    <a:pt x="13534853" y="8327815"/>
                  </a:lnTo>
                  <a:lnTo>
                    <a:pt x="13537051" y="8331910"/>
                  </a:lnTo>
                  <a:lnTo>
                    <a:pt x="13537434" y="8332863"/>
                  </a:lnTo>
                  <a:lnTo>
                    <a:pt x="13540439" y="8334145"/>
                  </a:lnTo>
                  <a:lnTo>
                    <a:pt x="13542060" y="8334047"/>
                  </a:lnTo>
                  <a:lnTo>
                    <a:pt x="13545344" y="8331896"/>
                  </a:lnTo>
                  <a:lnTo>
                    <a:pt x="13545626" y="8329648"/>
                  </a:lnTo>
                  <a:lnTo>
                    <a:pt x="13545673" y="8329274"/>
                  </a:lnTo>
                  <a:lnTo>
                    <a:pt x="13543473" y="8325181"/>
                  </a:lnTo>
                  <a:lnTo>
                    <a:pt x="13542040" y="8322991"/>
                  </a:lnTo>
                  <a:close/>
                </a:path>
                <a:path w="16366490" h="11278870">
                  <a:moveTo>
                    <a:pt x="13496359" y="8250633"/>
                  </a:moveTo>
                  <a:lnTo>
                    <a:pt x="13489171" y="8255457"/>
                  </a:lnTo>
                  <a:lnTo>
                    <a:pt x="13491370" y="8259552"/>
                  </a:lnTo>
                  <a:lnTo>
                    <a:pt x="13491753" y="8260505"/>
                  </a:lnTo>
                  <a:lnTo>
                    <a:pt x="13494758" y="8261787"/>
                  </a:lnTo>
                  <a:lnTo>
                    <a:pt x="13496378" y="8261688"/>
                  </a:lnTo>
                  <a:lnTo>
                    <a:pt x="13499663" y="8259538"/>
                  </a:lnTo>
                  <a:lnTo>
                    <a:pt x="13499946" y="8257290"/>
                  </a:lnTo>
                  <a:lnTo>
                    <a:pt x="13499993" y="8256916"/>
                  </a:lnTo>
                  <a:lnTo>
                    <a:pt x="13497793" y="8252822"/>
                  </a:lnTo>
                  <a:lnTo>
                    <a:pt x="13496359" y="8250633"/>
                  </a:lnTo>
                  <a:close/>
                </a:path>
                <a:path w="16366490" h="11278870">
                  <a:moveTo>
                    <a:pt x="13451297" y="8177750"/>
                  </a:moveTo>
                  <a:lnTo>
                    <a:pt x="13448675" y="8177419"/>
                  </a:lnTo>
                  <a:lnTo>
                    <a:pt x="13446629" y="8178519"/>
                  </a:lnTo>
                  <a:lnTo>
                    <a:pt x="13444439" y="8179952"/>
                  </a:lnTo>
                  <a:lnTo>
                    <a:pt x="13444157" y="8182199"/>
                  </a:lnTo>
                  <a:lnTo>
                    <a:pt x="13444110" y="8182574"/>
                  </a:lnTo>
                  <a:lnTo>
                    <a:pt x="13446308" y="8186669"/>
                  </a:lnTo>
                  <a:lnTo>
                    <a:pt x="13446691" y="8187622"/>
                  </a:lnTo>
                  <a:lnTo>
                    <a:pt x="13449695" y="8188903"/>
                  </a:lnTo>
                  <a:lnTo>
                    <a:pt x="13451316" y="8188805"/>
                  </a:lnTo>
                  <a:lnTo>
                    <a:pt x="13454601" y="8186654"/>
                  </a:lnTo>
                  <a:lnTo>
                    <a:pt x="13454883" y="8184407"/>
                  </a:lnTo>
                  <a:lnTo>
                    <a:pt x="13454930" y="8184032"/>
                  </a:lnTo>
                  <a:lnTo>
                    <a:pt x="13452730" y="8179938"/>
                  </a:lnTo>
                  <a:lnTo>
                    <a:pt x="13451297" y="8177750"/>
                  </a:lnTo>
                  <a:close/>
                </a:path>
                <a:path w="16366490" h="11278870">
                  <a:moveTo>
                    <a:pt x="13407187" y="8104483"/>
                  </a:moveTo>
                  <a:lnTo>
                    <a:pt x="13400143" y="8108974"/>
                  </a:lnTo>
                  <a:lnTo>
                    <a:pt x="13402341" y="8113069"/>
                  </a:lnTo>
                  <a:lnTo>
                    <a:pt x="13402724" y="8114021"/>
                  </a:lnTo>
                  <a:lnTo>
                    <a:pt x="13405728" y="8115303"/>
                  </a:lnTo>
                  <a:lnTo>
                    <a:pt x="13407348" y="8115204"/>
                  </a:lnTo>
                  <a:lnTo>
                    <a:pt x="13410633" y="8113054"/>
                  </a:lnTo>
                  <a:lnTo>
                    <a:pt x="13410916" y="8110806"/>
                  </a:lnTo>
                  <a:lnTo>
                    <a:pt x="13410963" y="8110432"/>
                  </a:lnTo>
                  <a:lnTo>
                    <a:pt x="13408763" y="8106338"/>
                  </a:lnTo>
                  <a:lnTo>
                    <a:pt x="13407187" y="8104483"/>
                  </a:lnTo>
                  <a:close/>
                </a:path>
                <a:path w="16366490" h="11278870">
                  <a:moveTo>
                    <a:pt x="13364840" y="8030785"/>
                  </a:moveTo>
                  <a:lnTo>
                    <a:pt x="13362027" y="8029979"/>
                  </a:lnTo>
                  <a:lnTo>
                    <a:pt x="13357933" y="8032178"/>
                  </a:lnTo>
                  <a:lnTo>
                    <a:pt x="13357127" y="8034990"/>
                  </a:lnTo>
                  <a:lnTo>
                    <a:pt x="13359326" y="8039085"/>
                  </a:lnTo>
                  <a:lnTo>
                    <a:pt x="13359709" y="8040038"/>
                  </a:lnTo>
                  <a:lnTo>
                    <a:pt x="13361377" y="8040749"/>
                  </a:lnTo>
                  <a:lnTo>
                    <a:pt x="13361235" y="8041083"/>
                  </a:lnTo>
                  <a:lnTo>
                    <a:pt x="13362570" y="8041653"/>
                  </a:lnTo>
                  <a:lnTo>
                    <a:pt x="13364191" y="8041555"/>
                  </a:lnTo>
                  <a:lnTo>
                    <a:pt x="13365286" y="8040838"/>
                  </a:lnTo>
                  <a:lnTo>
                    <a:pt x="13367334" y="8039738"/>
                  </a:lnTo>
                  <a:lnTo>
                    <a:pt x="13368139" y="8036926"/>
                  </a:lnTo>
                  <a:lnTo>
                    <a:pt x="13364840" y="8030785"/>
                  </a:lnTo>
                  <a:close/>
                </a:path>
                <a:path w="16366490" h="11278870">
                  <a:moveTo>
                    <a:pt x="13322919" y="7956084"/>
                  </a:moveTo>
                  <a:lnTo>
                    <a:pt x="13320107" y="7955279"/>
                  </a:lnTo>
                  <a:lnTo>
                    <a:pt x="13316013" y="7957478"/>
                  </a:lnTo>
                  <a:lnTo>
                    <a:pt x="13315207" y="7960290"/>
                  </a:lnTo>
                  <a:lnTo>
                    <a:pt x="13317406" y="7964385"/>
                  </a:lnTo>
                  <a:lnTo>
                    <a:pt x="13317647" y="7965672"/>
                  </a:lnTo>
                  <a:lnTo>
                    <a:pt x="13320651" y="7966953"/>
                  </a:lnTo>
                  <a:lnTo>
                    <a:pt x="13322271" y="7966855"/>
                  </a:lnTo>
                  <a:lnTo>
                    <a:pt x="13323366" y="7966138"/>
                  </a:lnTo>
                  <a:lnTo>
                    <a:pt x="13325414" y="7965038"/>
                  </a:lnTo>
                  <a:lnTo>
                    <a:pt x="13326219" y="7962226"/>
                  </a:lnTo>
                  <a:lnTo>
                    <a:pt x="13322919" y="7956084"/>
                  </a:lnTo>
                  <a:close/>
                </a:path>
                <a:path w="16366490" h="11278870">
                  <a:moveTo>
                    <a:pt x="13281477" y="7881193"/>
                  </a:moveTo>
                  <a:lnTo>
                    <a:pt x="13278663" y="7880387"/>
                  </a:lnTo>
                  <a:lnTo>
                    <a:pt x="13274568" y="7882587"/>
                  </a:lnTo>
                  <a:lnTo>
                    <a:pt x="13273764" y="7885400"/>
                  </a:lnTo>
                  <a:lnTo>
                    <a:pt x="13275963" y="7889493"/>
                  </a:lnTo>
                  <a:lnTo>
                    <a:pt x="13276203" y="7890780"/>
                  </a:lnTo>
                  <a:lnTo>
                    <a:pt x="13279208" y="7892062"/>
                  </a:lnTo>
                  <a:lnTo>
                    <a:pt x="13280828" y="7891963"/>
                  </a:lnTo>
                  <a:lnTo>
                    <a:pt x="13281922" y="7891248"/>
                  </a:lnTo>
                  <a:lnTo>
                    <a:pt x="13283970" y="7890148"/>
                  </a:lnTo>
                  <a:lnTo>
                    <a:pt x="13284774" y="7887335"/>
                  </a:lnTo>
                  <a:lnTo>
                    <a:pt x="13281477" y="7881193"/>
                  </a:lnTo>
                  <a:close/>
                </a:path>
                <a:path w="16366490" h="11278870">
                  <a:moveTo>
                    <a:pt x="13240793" y="7805442"/>
                  </a:moveTo>
                  <a:lnTo>
                    <a:pt x="13237981" y="7804637"/>
                  </a:lnTo>
                  <a:lnTo>
                    <a:pt x="13233887" y="7806836"/>
                  </a:lnTo>
                  <a:lnTo>
                    <a:pt x="13233080" y="7809649"/>
                  </a:lnTo>
                  <a:lnTo>
                    <a:pt x="13235279" y="7813743"/>
                  </a:lnTo>
                  <a:lnTo>
                    <a:pt x="13235853" y="7815172"/>
                  </a:lnTo>
                  <a:lnTo>
                    <a:pt x="13237523" y="7815884"/>
                  </a:lnTo>
                  <a:lnTo>
                    <a:pt x="13237665" y="7815550"/>
                  </a:lnTo>
                  <a:lnTo>
                    <a:pt x="13238667" y="7815978"/>
                  </a:lnTo>
                  <a:lnTo>
                    <a:pt x="13240145" y="7816213"/>
                  </a:lnTo>
                  <a:lnTo>
                    <a:pt x="13241240" y="7815497"/>
                  </a:lnTo>
                  <a:lnTo>
                    <a:pt x="13243286" y="7814398"/>
                  </a:lnTo>
                  <a:lnTo>
                    <a:pt x="13244092" y="7811584"/>
                  </a:lnTo>
                  <a:lnTo>
                    <a:pt x="13240793" y="7805442"/>
                  </a:lnTo>
                  <a:close/>
                </a:path>
                <a:path w="16366490" h="11278870">
                  <a:moveTo>
                    <a:pt x="13201397" y="7729452"/>
                  </a:moveTo>
                  <a:lnTo>
                    <a:pt x="13198584" y="7728647"/>
                  </a:lnTo>
                  <a:lnTo>
                    <a:pt x="13194489" y="7730846"/>
                  </a:lnTo>
                  <a:lnTo>
                    <a:pt x="13193684" y="7733658"/>
                  </a:lnTo>
                  <a:lnTo>
                    <a:pt x="13195884" y="7737753"/>
                  </a:lnTo>
                  <a:lnTo>
                    <a:pt x="13196457" y="7739182"/>
                  </a:lnTo>
                  <a:lnTo>
                    <a:pt x="13198127" y="7739894"/>
                  </a:lnTo>
                  <a:lnTo>
                    <a:pt x="13198269" y="7739560"/>
                  </a:lnTo>
                  <a:lnTo>
                    <a:pt x="13199271" y="7739987"/>
                  </a:lnTo>
                  <a:lnTo>
                    <a:pt x="13200747" y="7740223"/>
                  </a:lnTo>
                  <a:lnTo>
                    <a:pt x="13201843" y="7739506"/>
                  </a:lnTo>
                  <a:lnTo>
                    <a:pt x="13203890" y="7738406"/>
                  </a:lnTo>
                  <a:lnTo>
                    <a:pt x="13204696" y="7735593"/>
                  </a:lnTo>
                  <a:lnTo>
                    <a:pt x="13201397" y="7729452"/>
                  </a:lnTo>
                  <a:close/>
                </a:path>
                <a:path w="16366490" h="11278870">
                  <a:moveTo>
                    <a:pt x="13163288" y="7653220"/>
                  </a:moveTo>
                  <a:lnTo>
                    <a:pt x="13160474" y="7652415"/>
                  </a:lnTo>
                  <a:lnTo>
                    <a:pt x="13158426" y="7653515"/>
                  </a:lnTo>
                  <a:lnTo>
                    <a:pt x="13156045" y="7654472"/>
                  </a:lnTo>
                  <a:lnTo>
                    <a:pt x="13155239" y="7657285"/>
                  </a:lnTo>
                  <a:lnTo>
                    <a:pt x="13157440" y="7661379"/>
                  </a:lnTo>
                  <a:lnTo>
                    <a:pt x="13157679" y="7662666"/>
                  </a:lnTo>
                  <a:lnTo>
                    <a:pt x="13160683" y="7663948"/>
                  </a:lnTo>
                  <a:lnTo>
                    <a:pt x="13162162" y="7664182"/>
                  </a:lnTo>
                  <a:lnTo>
                    <a:pt x="13163257" y="7663467"/>
                  </a:lnTo>
                  <a:lnTo>
                    <a:pt x="13165638" y="7662509"/>
                  </a:lnTo>
                  <a:lnTo>
                    <a:pt x="13166442" y="7659696"/>
                  </a:lnTo>
                  <a:lnTo>
                    <a:pt x="13164244" y="7655601"/>
                  </a:lnTo>
                  <a:lnTo>
                    <a:pt x="13163288" y="7653220"/>
                  </a:lnTo>
                  <a:close/>
                </a:path>
                <a:path w="16366490" h="11278870">
                  <a:moveTo>
                    <a:pt x="13125652" y="7576799"/>
                  </a:moveTo>
                  <a:lnTo>
                    <a:pt x="13122980" y="7575659"/>
                  </a:lnTo>
                  <a:lnTo>
                    <a:pt x="13118888" y="7577857"/>
                  </a:lnTo>
                  <a:lnTo>
                    <a:pt x="13118848" y="7582576"/>
                  </a:lnTo>
                  <a:lnTo>
                    <a:pt x="13119947" y="7584623"/>
                  </a:lnTo>
                  <a:lnTo>
                    <a:pt x="13120187" y="7585910"/>
                  </a:lnTo>
                  <a:lnTo>
                    <a:pt x="13123193" y="7587192"/>
                  </a:lnTo>
                  <a:lnTo>
                    <a:pt x="13124669" y="7587427"/>
                  </a:lnTo>
                  <a:lnTo>
                    <a:pt x="13125764" y="7586710"/>
                  </a:lnTo>
                  <a:lnTo>
                    <a:pt x="13127812" y="7585610"/>
                  </a:lnTo>
                  <a:lnTo>
                    <a:pt x="13127851" y="7580893"/>
                  </a:lnTo>
                  <a:lnTo>
                    <a:pt x="13125652" y="7576799"/>
                  </a:lnTo>
                  <a:close/>
                </a:path>
                <a:path w="16366490" h="11278870">
                  <a:moveTo>
                    <a:pt x="13089590" y="7499467"/>
                  </a:moveTo>
                  <a:lnTo>
                    <a:pt x="13086919" y="7498327"/>
                  </a:lnTo>
                  <a:lnTo>
                    <a:pt x="13084872" y="7499427"/>
                  </a:lnTo>
                  <a:lnTo>
                    <a:pt x="13082491" y="7500385"/>
                  </a:lnTo>
                  <a:lnTo>
                    <a:pt x="13082451" y="7505102"/>
                  </a:lnTo>
                  <a:lnTo>
                    <a:pt x="13083550" y="7507148"/>
                  </a:lnTo>
                  <a:lnTo>
                    <a:pt x="13083933" y="7508101"/>
                  </a:lnTo>
                  <a:lnTo>
                    <a:pt x="13085794" y="7509291"/>
                  </a:lnTo>
                  <a:lnTo>
                    <a:pt x="13085652" y="7509624"/>
                  </a:lnTo>
                  <a:lnTo>
                    <a:pt x="13086654" y="7510051"/>
                  </a:lnTo>
                  <a:lnTo>
                    <a:pt x="13088125" y="7510285"/>
                  </a:lnTo>
                  <a:lnTo>
                    <a:pt x="13089225" y="7509569"/>
                  </a:lnTo>
                  <a:lnTo>
                    <a:pt x="13091607" y="7508613"/>
                  </a:lnTo>
                  <a:lnTo>
                    <a:pt x="13091646" y="7503895"/>
                  </a:lnTo>
                  <a:lnTo>
                    <a:pt x="13090547" y="7501848"/>
                  </a:lnTo>
                  <a:lnTo>
                    <a:pt x="13089590" y="7499467"/>
                  </a:lnTo>
                  <a:close/>
                </a:path>
                <a:path w="16366490" h="11278870">
                  <a:moveTo>
                    <a:pt x="13054145" y="7421611"/>
                  </a:moveTo>
                  <a:lnTo>
                    <a:pt x="13051809" y="7420615"/>
                  </a:lnTo>
                  <a:lnTo>
                    <a:pt x="13047046" y="7422528"/>
                  </a:lnTo>
                  <a:lnTo>
                    <a:pt x="13047007" y="7427246"/>
                  </a:lnTo>
                  <a:lnTo>
                    <a:pt x="13048106" y="7429293"/>
                  </a:lnTo>
                  <a:lnTo>
                    <a:pt x="13048488" y="7430246"/>
                  </a:lnTo>
                  <a:lnTo>
                    <a:pt x="13050349" y="7431434"/>
                  </a:lnTo>
                  <a:lnTo>
                    <a:pt x="13050207" y="7431768"/>
                  </a:lnTo>
                  <a:lnTo>
                    <a:pt x="13051209" y="7432196"/>
                  </a:lnTo>
                  <a:lnTo>
                    <a:pt x="13052687" y="7432431"/>
                  </a:lnTo>
                  <a:lnTo>
                    <a:pt x="13053782" y="7431715"/>
                  </a:lnTo>
                  <a:lnTo>
                    <a:pt x="13056162" y="7430757"/>
                  </a:lnTo>
                  <a:lnTo>
                    <a:pt x="13056203" y="7426040"/>
                  </a:lnTo>
                  <a:lnTo>
                    <a:pt x="13055101" y="7423993"/>
                  </a:lnTo>
                  <a:lnTo>
                    <a:pt x="13054145" y="7421611"/>
                  </a:lnTo>
                  <a:close/>
                </a:path>
                <a:path w="16366490" h="11278870">
                  <a:moveTo>
                    <a:pt x="13019796" y="7343038"/>
                  </a:moveTo>
                  <a:lnTo>
                    <a:pt x="13017460" y="7342042"/>
                  </a:lnTo>
                  <a:lnTo>
                    <a:pt x="13012697" y="7343955"/>
                  </a:lnTo>
                  <a:lnTo>
                    <a:pt x="13012657" y="7348674"/>
                  </a:lnTo>
                  <a:lnTo>
                    <a:pt x="13013756" y="7350721"/>
                  </a:lnTo>
                  <a:lnTo>
                    <a:pt x="13014139" y="7351674"/>
                  </a:lnTo>
                  <a:lnTo>
                    <a:pt x="13016000" y="7352862"/>
                  </a:lnTo>
                  <a:lnTo>
                    <a:pt x="13015858" y="7353195"/>
                  </a:lnTo>
                  <a:lnTo>
                    <a:pt x="13016859" y="7353622"/>
                  </a:lnTo>
                  <a:lnTo>
                    <a:pt x="13018479" y="7353526"/>
                  </a:lnTo>
                  <a:lnTo>
                    <a:pt x="13021812" y="7352185"/>
                  </a:lnTo>
                  <a:lnTo>
                    <a:pt x="13021853" y="7347466"/>
                  </a:lnTo>
                  <a:lnTo>
                    <a:pt x="13020752" y="7345418"/>
                  </a:lnTo>
                  <a:lnTo>
                    <a:pt x="13019796" y="7343038"/>
                  </a:lnTo>
                  <a:close/>
                </a:path>
                <a:path w="16366490" h="11278870">
                  <a:moveTo>
                    <a:pt x="12986257" y="7264416"/>
                  </a:moveTo>
                  <a:lnTo>
                    <a:pt x="12983919" y="7263419"/>
                  </a:lnTo>
                  <a:lnTo>
                    <a:pt x="12979157" y="7265334"/>
                  </a:lnTo>
                  <a:lnTo>
                    <a:pt x="12979116" y="7270053"/>
                  </a:lnTo>
                  <a:lnTo>
                    <a:pt x="12980218" y="7272100"/>
                  </a:lnTo>
                  <a:lnTo>
                    <a:pt x="12980601" y="7273052"/>
                  </a:lnTo>
                  <a:lnTo>
                    <a:pt x="12982461" y="7274240"/>
                  </a:lnTo>
                  <a:lnTo>
                    <a:pt x="12982318" y="7274574"/>
                  </a:lnTo>
                  <a:lnTo>
                    <a:pt x="12983654" y="7275144"/>
                  </a:lnTo>
                  <a:lnTo>
                    <a:pt x="12984939" y="7274903"/>
                  </a:lnTo>
                  <a:lnTo>
                    <a:pt x="12988273" y="7273564"/>
                  </a:lnTo>
                  <a:lnTo>
                    <a:pt x="12988313" y="7268845"/>
                  </a:lnTo>
                  <a:lnTo>
                    <a:pt x="12987214" y="7266798"/>
                  </a:lnTo>
                  <a:lnTo>
                    <a:pt x="12986257" y="7264416"/>
                  </a:lnTo>
                  <a:close/>
                </a:path>
                <a:path w="16366490" h="11278870">
                  <a:moveTo>
                    <a:pt x="12953953" y="7184744"/>
                  </a:moveTo>
                  <a:lnTo>
                    <a:pt x="12951617" y="7183747"/>
                  </a:lnTo>
                  <a:lnTo>
                    <a:pt x="12946855" y="7185662"/>
                  </a:lnTo>
                  <a:lnTo>
                    <a:pt x="12946815" y="7190380"/>
                  </a:lnTo>
                  <a:lnTo>
                    <a:pt x="12948156" y="7193713"/>
                  </a:lnTo>
                  <a:lnTo>
                    <a:pt x="12950016" y="7194902"/>
                  </a:lnTo>
                  <a:lnTo>
                    <a:pt x="12951018" y="7195330"/>
                  </a:lnTo>
                  <a:lnTo>
                    <a:pt x="12952304" y="7195087"/>
                  </a:lnTo>
                  <a:lnTo>
                    <a:pt x="12955637" y="7193748"/>
                  </a:lnTo>
                  <a:lnTo>
                    <a:pt x="12955677" y="7189031"/>
                  </a:lnTo>
                  <a:lnTo>
                    <a:pt x="12953953" y="7184744"/>
                  </a:lnTo>
                  <a:close/>
                </a:path>
                <a:path w="16366490" h="11278870">
                  <a:moveTo>
                    <a:pt x="12922605" y="7104689"/>
                  </a:moveTo>
                  <a:lnTo>
                    <a:pt x="12920268" y="7103692"/>
                  </a:lnTo>
                  <a:lnTo>
                    <a:pt x="12915505" y="7105607"/>
                  </a:lnTo>
                  <a:lnTo>
                    <a:pt x="12915465" y="7110325"/>
                  </a:lnTo>
                  <a:lnTo>
                    <a:pt x="12916089" y="7112563"/>
                  </a:lnTo>
                  <a:lnTo>
                    <a:pt x="12916664" y="7113992"/>
                  </a:lnTo>
                  <a:lnTo>
                    <a:pt x="12918524" y="7115180"/>
                  </a:lnTo>
                  <a:lnTo>
                    <a:pt x="12918666" y="7114846"/>
                  </a:lnTo>
                  <a:lnTo>
                    <a:pt x="12919668" y="7115273"/>
                  </a:lnTo>
                  <a:lnTo>
                    <a:pt x="12920812" y="7115367"/>
                  </a:lnTo>
                  <a:lnTo>
                    <a:pt x="12924144" y="7114027"/>
                  </a:lnTo>
                  <a:lnTo>
                    <a:pt x="12924185" y="7109310"/>
                  </a:lnTo>
                  <a:lnTo>
                    <a:pt x="12923561" y="7107071"/>
                  </a:lnTo>
                  <a:lnTo>
                    <a:pt x="12922605" y="7104689"/>
                  </a:lnTo>
                  <a:close/>
                </a:path>
                <a:path w="16366490" h="11278870">
                  <a:moveTo>
                    <a:pt x="12890061" y="7023731"/>
                  </a:moveTo>
                  <a:lnTo>
                    <a:pt x="12887680" y="7024688"/>
                  </a:lnTo>
                  <a:lnTo>
                    <a:pt x="12885633" y="7025788"/>
                  </a:lnTo>
                  <a:lnTo>
                    <a:pt x="12885259" y="7030363"/>
                  </a:lnTo>
                  <a:lnTo>
                    <a:pt x="12885883" y="7032601"/>
                  </a:lnTo>
                  <a:lnTo>
                    <a:pt x="12886457" y="7034030"/>
                  </a:lnTo>
                  <a:lnTo>
                    <a:pt x="12888318" y="7035218"/>
                  </a:lnTo>
                  <a:lnTo>
                    <a:pt x="12888461" y="7034885"/>
                  </a:lnTo>
                  <a:lnTo>
                    <a:pt x="12889462" y="7035312"/>
                  </a:lnTo>
                  <a:lnTo>
                    <a:pt x="12890605" y="7035405"/>
                  </a:lnTo>
                  <a:lnTo>
                    <a:pt x="12891558" y="7035022"/>
                  </a:lnTo>
                  <a:lnTo>
                    <a:pt x="12893604" y="7033923"/>
                  </a:lnTo>
                  <a:lnTo>
                    <a:pt x="12893978" y="7029348"/>
                  </a:lnTo>
                  <a:lnTo>
                    <a:pt x="12893356" y="7027109"/>
                  </a:lnTo>
                  <a:lnTo>
                    <a:pt x="12892256" y="7025062"/>
                  </a:lnTo>
                  <a:lnTo>
                    <a:pt x="12890061" y="7023731"/>
                  </a:lnTo>
                  <a:close/>
                </a:path>
                <a:path w="16366490" h="11278870">
                  <a:moveTo>
                    <a:pt x="12860332" y="6943578"/>
                  </a:moveTo>
                  <a:lnTo>
                    <a:pt x="12856045" y="6945301"/>
                  </a:lnTo>
                  <a:lnTo>
                    <a:pt x="12855531" y="6950211"/>
                  </a:lnTo>
                  <a:lnTo>
                    <a:pt x="12856154" y="6952448"/>
                  </a:lnTo>
                  <a:lnTo>
                    <a:pt x="12856728" y="6953877"/>
                  </a:lnTo>
                  <a:lnTo>
                    <a:pt x="12858588" y="6955065"/>
                  </a:lnTo>
                  <a:lnTo>
                    <a:pt x="12858730" y="6954731"/>
                  </a:lnTo>
                  <a:lnTo>
                    <a:pt x="12859732" y="6955159"/>
                  </a:lnTo>
                  <a:lnTo>
                    <a:pt x="12860876" y="6955252"/>
                  </a:lnTo>
                  <a:lnTo>
                    <a:pt x="12861828" y="6954869"/>
                  </a:lnTo>
                  <a:lnTo>
                    <a:pt x="12863875" y="6953770"/>
                  </a:lnTo>
                  <a:lnTo>
                    <a:pt x="12864248" y="6949195"/>
                  </a:lnTo>
                  <a:lnTo>
                    <a:pt x="12863626" y="6946956"/>
                  </a:lnTo>
                  <a:lnTo>
                    <a:pt x="12862527" y="6944909"/>
                  </a:lnTo>
                  <a:lnTo>
                    <a:pt x="12860332" y="6943578"/>
                  </a:lnTo>
                  <a:close/>
                </a:path>
                <a:path w="16366490" h="11278870">
                  <a:moveTo>
                    <a:pt x="12834559" y="6864323"/>
                  </a:moveTo>
                  <a:lnTo>
                    <a:pt x="12831889" y="6863184"/>
                  </a:lnTo>
                  <a:lnTo>
                    <a:pt x="12829649" y="6863807"/>
                  </a:lnTo>
                  <a:lnTo>
                    <a:pt x="12827745" y="6864574"/>
                  </a:lnTo>
                  <a:lnTo>
                    <a:pt x="12827229" y="6869483"/>
                  </a:lnTo>
                  <a:lnTo>
                    <a:pt x="12827853" y="6871721"/>
                  </a:lnTo>
                  <a:lnTo>
                    <a:pt x="12828093" y="6873007"/>
                  </a:lnTo>
                  <a:lnTo>
                    <a:pt x="12830288" y="6874338"/>
                  </a:lnTo>
                  <a:lnTo>
                    <a:pt x="12830430" y="6874004"/>
                  </a:lnTo>
                  <a:lnTo>
                    <a:pt x="12831431" y="6874431"/>
                  </a:lnTo>
                  <a:lnTo>
                    <a:pt x="12832575" y="6874524"/>
                  </a:lnTo>
                  <a:lnTo>
                    <a:pt x="12835432" y="6873377"/>
                  </a:lnTo>
                  <a:lnTo>
                    <a:pt x="12835948" y="6868467"/>
                  </a:lnTo>
                  <a:lnTo>
                    <a:pt x="12835325" y="6866228"/>
                  </a:lnTo>
                  <a:lnTo>
                    <a:pt x="12834559" y="6864323"/>
                  </a:lnTo>
                  <a:close/>
                </a:path>
                <a:path w="16366490" h="11278870">
                  <a:moveTo>
                    <a:pt x="12807544" y="6783355"/>
                  </a:moveTo>
                  <a:lnTo>
                    <a:pt x="12804874" y="6782216"/>
                  </a:lnTo>
                  <a:lnTo>
                    <a:pt x="12800397" y="6783463"/>
                  </a:lnTo>
                  <a:lnTo>
                    <a:pt x="12799880" y="6788372"/>
                  </a:lnTo>
                  <a:lnTo>
                    <a:pt x="12800504" y="6790611"/>
                  </a:lnTo>
                  <a:lnTo>
                    <a:pt x="12800744" y="6791898"/>
                  </a:lnTo>
                  <a:lnTo>
                    <a:pt x="12802939" y="6793227"/>
                  </a:lnTo>
                  <a:lnTo>
                    <a:pt x="12803940" y="6793654"/>
                  </a:lnTo>
                  <a:lnTo>
                    <a:pt x="12805080" y="6793747"/>
                  </a:lnTo>
                  <a:lnTo>
                    <a:pt x="12806036" y="6793366"/>
                  </a:lnTo>
                  <a:lnTo>
                    <a:pt x="12808274" y="6792742"/>
                  </a:lnTo>
                  <a:lnTo>
                    <a:pt x="12808791" y="6787833"/>
                  </a:lnTo>
                  <a:lnTo>
                    <a:pt x="12807544" y="6783355"/>
                  </a:lnTo>
                  <a:close/>
                </a:path>
                <a:path w="16366490" h="11278870">
                  <a:moveTo>
                    <a:pt x="12781006" y="6702197"/>
                  </a:moveTo>
                  <a:lnTo>
                    <a:pt x="12778334" y="6701057"/>
                  </a:lnTo>
                  <a:lnTo>
                    <a:pt x="12773857" y="6702303"/>
                  </a:lnTo>
                  <a:lnTo>
                    <a:pt x="12772719" y="6704975"/>
                  </a:lnTo>
                  <a:lnTo>
                    <a:pt x="12773965" y="6709451"/>
                  </a:lnTo>
                  <a:lnTo>
                    <a:pt x="12774206" y="6710738"/>
                  </a:lnTo>
                  <a:lnTo>
                    <a:pt x="12776401" y="6712069"/>
                  </a:lnTo>
                  <a:lnTo>
                    <a:pt x="12777402" y="6712496"/>
                  </a:lnTo>
                  <a:lnTo>
                    <a:pt x="12778545" y="6712589"/>
                  </a:lnTo>
                  <a:lnTo>
                    <a:pt x="12779498" y="6712206"/>
                  </a:lnTo>
                  <a:lnTo>
                    <a:pt x="12781737" y="6711584"/>
                  </a:lnTo>
                  <a:lnTo>
                    <a:pt x="12782876" y="6708913"/>
                  </a:lnTo>
                  <a:lnTo>
                    <a:pt x="12781006" y="6702197"/>
                  </a:lnTo>
                  <a:close/>
                </a:path>
                <a:path w="16366490" h="11278870">
                  <a:moveTo>
                    <a:pt x="12755228" y="6620177"/>
                  </a:moveTo>
                  <a:lnTo>
                    <a:pt x="12752558" y="6619038"/>
                  </a:lnTo>
                  <a:lnTo>
                    <a:pt x="12748081" y="6620285"/>
                  </a:lnTo>
                  <a:lnTo>
                    <a:pt x="12746942" y="6622956"/>
                  </a:lnTo>
                  <a:lnTo>
                    <a:pt x="12748188" y="6627434"/>
                  </a:lnTo>
                  <a:lnTo>
                    <a:pt x="12748436" y="6628724"/>
                  </a:lnTo>
                  <a:lnTo>
                    <a:pt x="12750623" y="6630051"/>
                  </a:lnTo>
                  <a:lnTo>
                    <a:pt x="12751625" y="6630478"/>
                  </a:lnTo>
                  <a:lnTo>
                    <a:pt x="12752768" y="6630571"/>
                  </a:lnTo>
                  <a:lnTo>
                    <a:pt x="12753720" y="6630188"/>
                  </a:lnTo>
                  <a:lnTo>
                    <a:pt x="12755959" y="6629565"/>
                  </a:lnTo>
                  <a:lnTo>
                    <a:pt x="12757099" y="6626894"/>
                  </a:lnTo>
                  <a:lnTo>
                    <a:pt x="12755228" y="6620177"/>
                  </a:lnTo>
                  <a:close/>
                </a:path>
                <a:path w="16366490" h="11278870">
                  <a:moveTo>
                    <a:pt x="12730786" y="6538729"/>
                  </a:moveTo>
                  <a:lnTo>
                    <a:pt x="12728116" y="6537590"/>
                  </a:lnTo>
                  <a:lnTo>
                    <a:pt x="12725877" y="6538214"/>
                  </a:lnTo>
                  <a:lnTo>
                    <a:pt x="12723305" y="6538694"/>
                  </a:lnTo>
                  <a:lnTo>
                    <a:pt x="12722165" y="6541365"/>
                  </a:lnTo>
                  <a:lnTo>
                    <a:pt x="12723412" y="6545842"/>
                  </a:lnTo>
                  <a:lnTo>
                    <a:pt x="12723653" y="6547129"/>
                  </a:lnTo>
                  <a:lnTo>
                    <a:pt x="12725846" y="6548459"/>
                  </a:lnTo>
                  <a:lnTo>
                    <a:pt x="12725704" y="6548793"/>
                  </a:lnTo>
                  <a:lnTo>
                    <a:pt x="12726706" y="6549220"/>
                  </a:lnTo>
                  <a:lnTo>
                    <a:pt x="12727850" y="6549314"/>
                  </a:lnTo>
                  <a:lnTo>
                    <a:pt x="12728802" y="6548931"/>
                  </a:lnTo>
                  <a:lnTo>
                    <a:pt x="12731375" y="6548450"/>
                  </a:lnTo>
                  <a:lnTo>
                    <a:pt x="12732514" y="6545780"/>
                  </a:lnTo>
                  <a:lnTo>
                    <a:pt x="12731267" y="6541301"/>
                  </a:lnTo>
                  <a:lnTo>
                    <a:pt x="12730786" y="6538729"/>
                  </a:lnTo>
                  <a:close/>
                </a:path>
                <a:path w="16366490" h="11278870">
                  <a:moveTo>
                    <a:pt x="12703959" y="6455473"/>
                  </a:moveTo>
                  <a:lnTo>
                    <a:pt x="12699481" y="6456720"/>
                  </a:lnTo>
                  <a:lnTo>
                    <a:pt x="12698009" y="6459249"/>
                  </a:lnTo>
                  <a:lnTo>
                    <a:pt x="12699255" y="6463726"/>
                  </a:lnTo>
                  <a:lnTo>
                    <a:pt x="12699641" y="6464680"/>
                  </a:lnTo>
                  <a:lnTo>
                    <a:pt x="12701690" y="6466342"/>
                  </a:lnTo>
                  <a:lnTo>
                    <a:pt x="12701547" y="6466676"/>
                  </a:lnTo>
                  <a:lnTo>
                    <a:pt x="12702549" y="6467103"/>
                  </a:lnTo>
                  <a:lnTo>
                    <a:pt x="12703693" y="6467197"/>
                  </a:lnTo>
                  <a:lnTo>
                    <a:pt x="12704645" y="6466815"/>
                  </a:lnTo>
                  <a:lnTo>
                    <a:pt x="12706884" y="6466191"/>
                  </a:lnTo>
                  <a:lnTo>
                    <a:pt x="12708356" y="6463663"/>
                  </a:lnTo>
                  <a:lnTo>
                    <a:pt x="12706487" y="6456946"/>
                  </a:lnTo>
                  <a:lnTo>
                    <a:pt x="12703959" y="6455473"/>
                  </a:lnTo>
                  <a:close/>
                </a:path>
                <a:path w="16366490" h="11278870">
                  <a:moveTo>
                    <a:pt x="12680277" y="6373166"/>
                  </a:moveTo>
                  <a:lnTo>
                    <a:pt x="12675799" y="6374411"/>
                  </a:lnTo>
                  <a:lnTo>
                    <a:pt x="12674327" y="6376941"/>
                  </a:lnTo>
                  <a:lnTo>
                    <a:pt x="12675575" y="6381418"/>
                  </a:lnTo>
                  <a:lnTo>
                    <a:pt x="12675956" y="6382370"/>
                  </a:lnTo>
                  <a:lnTo>
                    <a:pt x="12678009" y="6384035"/>
                  </a:lnTo>
                  <a:lnTo>
                    <a:pt x="12677866" y="6384369"/>
                  </a:lnTo>
                  <a:lnTo>
                    <a:pt x="12678868" y="6384796"/>
                  </a:lnTo>
                  <a:lnTo>
                    <a:pt x="12680011" y="6384889"/>
                  </a:lnTo>
                  <a:lnTo>
                    <a:pt x="12680964" y="6384506"/>
                  </a:lnTo>
                  <a:lnTo>
                    <a:pt x="12683202" y="6383884"/>
                  </a:lnTo>
                  <a:lnTo>
                    <a:pt x="12684676" y="6381355"/>
                  </a:lnTo>
                  <a:lnTo>
                    <a:pt x="12682806" y="6374639"/>
                  </a:lnTo>
                  <a:lnTo>
                    <a:pt x="12680277" y="6373166"/>
                  </a:lnTo>
                  <a:close/>
                </a:path>
                <a:path w="16366490" h="11278870">
                  <a:moveTo>
                    <a:pt x="12657548" y="6290475"/>
                  </a:moveTo>
                  <a:lnTo>
                    <a:pt x="12653071" y="6291721"/>
                  </a:lnTo>
                  <a:lnTo>
                    <a:pt x="12651598" y="6294250"/>
                  </a:lnTo>
                  <a:lnTo>
                    <a:pt x="12652845" y="6298727"/>
                  </a:lnTo>
                  <a:lnTo>
                    <a:pt x="12653086" y="6300014"/>
                  </a:lnTo>
                  <a:lnTo>
                    <a:pt x="12655137" y="6301678"/>
                  </a:lnTo>
                  <a:lnTo>
                    <a:pt x="12656140" y="6302106"/>
                  </a:lnTo>
                  <a:lnTo>
                    <a:pt x="12657283" y="6302199"/>
                  </a:lnTo>
                  <a:lnTo>
                    <a:pt x="12658235" y="6301816"/>
                  </a:lnTo>
                  <a:lnTo>
                    <a:pt x="12660473" y="6301192"/>
                  </a:lnTo>
                  <a:lnTo>
                    <a:pt x="12661947" y="6298665"/>
                  </a:lnTo>
                  <a:lnTo>
                    <a:pt x="12660077" y="6291948"/>
                  </a:lnTo>
                  <a:lnTo>
                    <a:pt x="12657548" y="6290475"/>
                  </a:lnTo>
                  <a:close/>
                </a:path>
                <a:path w="16366490" h="11278870">
                  <a:moveTo>
                    <a:pt x="12635154" y="6207926"/>
                  </a:moveTo>
                  <a:lnTo>
                    <a:pt x="12630677" y="6209173"/>
                  </a:lnTo>
                  <a:lnTo>
                    <a:pt x="12629204" y="6211702"/>
                  </a:lnTo>
                  <a:lnTo>
                    <a:pt x="12630450" y="6216179"/>
                  </a:lnTo>
                  <a:lnTo>
                    <a:pt x="12630690" y="6217465"/>
                  </a:lnTo>
                  <a:lnTo>
                    <a:pt x="12632743" y="6219130"/>
                  </a:lnTo>
                  <a:lnTo>
                    <a:pt x="12633743" y="6219557"/>
                  </a:lnTo>
                  <a:lnTo>
                    <a:pt x="12634887" y="6219650"/>
                  </a:lnTo>
                  <a:lnTo>
                    <a:pt x="12635840" y="6219267"/>
                  </a:lnTo>
                  <a:lnTo>
                    <a:pt x="12638079" y="6218644"/>
                  </a:lnTo>
                  <a:lnTo>
                    <a:pt x="12639552" y="6216116"/>
                  </a:lnTo>
                  <a:lnTo>
                    <a:pt x="12637683" y="6209399"/>
                  </a:lnTo>
                  <a:lnTo>
                    <a:pt x="12635154" y="6207926"/>
                  </a:lnTo>
                  <a:close/>
                </a:path>
                <a:path w="16366490" h="11278870">
                  <a:moveTo>
                    <a:pt x="12612568" y="6124902"/>
                  </a:moveTo>
                  <a:lnTo>
                    <a:pt x="12608090" y="6126149"/>
                  </a:lnTo>
                  <a:lnTo>
                    <a:pt x="12606618" y="6128677"/>
                  </a:lnTo>
                  <a:lnTo>
                    <a:pt x="12607864" y="6133155"/>
                  </a:lnTo>
                  <a:lnTo>
                    <a:pt x="12608438" y="6134584"/>
                  </a:lnTo>
                  <a:lnTo>
                    <a:pt x="12610489" y="6136248"/>
                  </a:lnTo>
                  <a:lnTo>
                    <a:pt x="12611157" y="6136533"/>
                  </a:lnTo>
                  <a:lnTo>
                    <a:pt x="12612301" y="6136626"/>
                  </a:lnTo>
                  <a:lnTo>
                    <a:pt x="12613254" y="6136243"/>
                  </a:lnTo>
                  <a:lnTo>
                    <a:pt x="12615493" y="6135620"/>
                  </a:lnTo>
                  <a:lnTo>
                    <a:pt x="12616965" y="6133091"/>
                  </a:lnTo>
                  <a:lnTo>
                    <a:pt x="12615097" y="6126375"/>
                  </a:lnTo>
                  <a:lnTo>
                    <a:pt x="12612568" y="6124902"/>
                  </a:lnTo>
                  <a:close/>
                </a:path>
                <a:path w="16366490" h="11278870">
                  <a:moveTo>
                    <a:pt x="12590983" y="6042304"/>
                  </a:moveTo>
                  <a:lnTo>
                    <a:pt x="12586504" y="6043551"/>
                  </a:lnTo>
                  <a:lnTo>
                    <a:pt x="12585033" y="6046079"/>
                  </a:lnTo>
                  <a:lnTo>
                    <a:pt x="12586280" y="6050557"/>
                  </a:lnTo>
                  <a:lnTo>
                    <a:pt x="12586853" y="6051985"/>
                  </a:lnTo>
                  <a:lnTo>
                    <a:pt x="12588905" y="6053649"/>
                  </a:lnTo>
                  <a:lnTo>
                    <a:pt x="12589572" y="6053934"/>
                  </a:lnTo>
                  <a:lnTo>
                    <a:pt x="12590717" y="6054028"/>
                  </a:lnTo>
                  <a:lnTo>
                    <a:pt x="12591669" y="6053645"/>
                  </a:lnTo>
                  <a:lnTo>
                    <a:pt x="12593908" y="6053022"/>
                  </a:lnTo>
                  <a:lnTo>
                    <a:pt x="12595381" y="6050494"/>
                  </a:lnTo>
                  <a:lnTo>
                    <a:pt x="12593512" y="6043778"/>
                  </a:lnTo>
                  <a:lnTo>
                    <a:pt x="12590983" y="6042304"/>
                  </a:lnTo>
                  <a:close/>
                </a:path>
                <a:path w="16366490" h="11278870">
                  <a:moveTo>
                    <a:pt x="12569207" y="5959231"/>
                  </a:moveTo>
                  <a:lnTo>
                    <a:pt x="12564729" y="5960477"/>
                  </a:lnTo>
                  <a:lnTo>
                    <a:pt x="12563256" y="5963006"/>
                  </a:lnTo>
                  <a:lnTo>
                    <a:pt x="12564503" y="5967484"/>
                  </a:lnTo>
                  <a:lnTo>
                    <a:pt x="12565078" y="5968912"/>
                  </a:lnTo>
                  <a:lnTo>
                    <a:pt x="12567129" y="5970576"/>
                  </a:lnTo>
                  <a:lnTo>
                    <a:pt x="12567271" y="5970242"/>
                  </a:lnTo>
                  <a:lnTo>
                    <a:pt x="12568941" y="5970954"/>
                  </a:lnTo>
                  <a:lnTo>
                    <a:pt x="12569894" y="5970572"/>
                  </a:lnTo>
                  <a:lnTo>
                    <a:pt x="12572133" y="5969948"/>
                  </a:lnTo>
                  <a:lnTo>
                    <a:pt x="12573604" y="5967420"/>
                  </a:lnTo>
                  <a:lnTo>
                    <a:pt x="12571735" y="5960704"/>
                  </a:lnTo>
                  <a:lnTo>
                    <a:pt x="12569207" y="5959231"/>
                  </a:lnTo>
                  <a:close/>
                </a:path>
                <a:path w="16366490" h="11278870">
                  <a:moveTo>
                    <a:pt x="12547622" y="5876634"/>
                  </a:moveTo>
                  <a:lnTo>
                    <a:pt x="12543145" y="5877880"/>
                  </a:lnTo>
                  <a:lnTo>
                    <a:pt x="12541671" y="5880408"/>
                  </a:lnTo>
                  <a:lnTo>
                    <a:pt x="12542918" y="5884886"/>
                  </a:lnTo>
                  <a:lnTo>
                    <a:pt x="12543493" y="5886315"/>
                  </a:lnTo>
                  <a:lnTo>
                    <a:pt x="12545545" y="5887979"/>
                  </a:lnTo>
                  <a:lnTo>
                    <a:pt x="12546213" y="5888264"/>
                  </a:lnTo>
                  <a:lnTo>
                    <a:pt x="12547357" y="5888358"/>
                  </a:lnTo>
                  <a:lnTo>
                    <a:pt x="12548308" y="5887974"/>
                  </a:lnTo>
                  <a:lnTo>
                    <a:pt x="12550548" y="5887351"/>
                  </a:lnTo>
                  <a:lnTo>
                    <a:pt x="12552020" y="5884823"/>
                  </a:lnTo>
                  <a:lnTo>
                    <a:pt x="12550150" y="5878107"/>
                  </a:lnTo>
                  <a:lnTo>
                    <a:pt x="12547622" y="5876634"/>
                  </a:lnTo>
                  <a:close/>
                </a:path>
                <a:path w="16366490" h="11278870">
                  <a:moveTo>
                    <a:pt x="12526179" y="5793703"/>
                  </a:moveTo>
                  <a:lnTo>
                    <a:pt x="12521702" y="5794949"/>
                  </a:lnTo>
                  <a:lnTo>
                    <a:pt x="12520229" y="5797478"/>
                  </a:lnTo>
                  <a:lnTo>
                    <a:pt x="12521475" y="5801954"/>
                  </a:lnTo>
                  <a:lnTo>
                    <a:pt x="12522050" y="5803383"/>
                  </a:lnTo>
                  <a:lnTo>
                    <a:pt x="12524102" y="5805048"/>
                  </a:lnTo>
                  <a:lnTo>
                    <a:pt x="12524770" y="5805333"/>
                  </a:lnTo>
                  <a:lnTo>
                    <a:pt x="12525914" y="5805426"/>
                  </a:lnTo>
                  <a:lnTo>
                    <a:pt x="12526867" y="5805043"/>
                  </a:lnTo>
                  <a:lnTo>
                    <a:pt x="12529105" y="5804420"/>
                  </a:lnTo>
                  <a:lnTo>
                    <a:pt x="12530577" y="5801892"/>
                  </a:lnTo>
                  <a:lnTo>
                    <a:pt x="12528708" y="5795175"/>
                  </a:lnTo>
                  <a:lnTo>
                    <a:pt x="12526179" y="5793703"/>
                  </a:lnTo>
                  <a:close/>
                </a:path>
                <a:path w="16366490" h="11278870">
                  <a:moveTo>
                    <a:pt x="12504595" y="5711106"/>
                  </a:moveTo>
                  <a:lnTo>
                    <a:pt x="12500117" y="5712352"/>
                  </a:lnTo>
                  <a:lnTo>
                    <a:pt x="12498645" y="5714880"/>
                  </a:lnTo>
                  <a:lnTo>
                    <a:pt x="12499891" y="5719358"/>
                  </a:lnTo>
                  <a:lnTo>
                    <a:pt x="12500132" y="5720644"/>
                  </a:lnTo>
                  <a:lnTo>
                    <a:pt x="12502183" y="5722308"/>
                  </a:lnTo>
                  <a:lnTo>
                    <a:pt x="12503185" y="5722736"/>
                  </a:lnTo>
                  <a:lnTo>
                    <a:pt x="12504329" y="5722829"/>
                  </a:lnTo>
                  <a:lnTo>
                    <a:pt x="12505281" y="5722446"/>
                  </a:lnTo>
                  <a:lnTo>
                    <a:pt x="12507521" y="5721823"/>
                  </a:lnTo>
                  <a:lnTo>
                    <a:pt x="12508993" y="5719293"/>
                  </a:lnTo>
                  <a:lnTo>
                    <a:pt x="12507123" y="5712579"/>
                  </a:lnTo>
                  <a:lnTo>
                    <a:pt x="12504595" y="5711106"/>
                  </a:lnTo>
                  <a:close/>
                </a:path>
                <a:path w="16366490" h="11278870">
                  <a:moveTo>
                    <a:pt x="12481866" y="5628414"/>
                  </a:moveTo>
                  <a:lnTo>
                    <a:pt x="12477389" y="5629661"/>
                  </a:lnTo>
                  <a:lnTo>
                    <a:pt x="12475916" y="5632189"/>
                  </a:lnTo>
                  <a:lnTo>
                    <a:pt x="12477162" y="5636667"/>
                  </a:lnTo>
                  <a:lnTo>
                    <a:pt x="12477403" y="5637952"/>
                  </a:lnTo>
                  <a:lnTo>
                    <a:pt x="12479455" y="5639617"/>
                  </a:lnTo>
                  <a:lnTo>
                    <a:pt x="12480457" y="5640044"/>
                  </a:lnTo>
                  <a:lnTo>
                    <a:pt x="12481601" y="5640138"/>
                  </a:lnTo>
                  <a:lnTo>
                    <a:pt x="12482554" y="5639755"/>
                  </a:lnTo>
                  <a:lnTo>
                    <a:pt x="12484791" y="5639132"/>
                  </a:lnTo>
                  <a:lnTo>
                    <a:pt x="12486264" y="5636603"/>
                  </a:lnTo>
                  <a:lnTo>
                    <a:pt x="12484394" y="5629887"/>
                  </a:lnTo>
                  <a:lnTo>
                    <a:pt x="12481866" y="5628414"/>
                  </a:lnTo>
                  <a:close/>
                </a:path>
                <a:path w="16366490" h="11278870">
                  <a:moveTo>
                    <a:pt x="12458853" y="5546392"/>
                  </a:moveTo>
                  <a:lnTo>
                    <a:pt x="12454375" y="5547637"/>
                  </a:lnTo>
                  <a:lnTo>
                    <a:pt x="12452903" y="5550167"/>
                  </a:lnTo>
                  <a:lnTo>
                    <a:pt x="12454149" y="5554643"/>
                  </a:lnTo>
                  <a:lnTo>
                    <a:pt x="12454532" y="5555596"/>
                  </a:lnTo>
                  <a:lnTo>
                    <a:pt x="12456583" y="5557260"/>
                  </a:lnTo>
                  <a:lnTo>
                    <a:pt x="12456441" y="5557594"/>
                  </a:lnTo>
                  <a:lnTo>
                    <a:pt x="12457443" y="5558021"/>
                  </a:lnTo>
                  <a:lnTo>
                    <a:pt x="12458587" y="5558115"/>
                  </a:lnTo>
                  <a:lnTo>
                    <a:pt x="12459539" y="5557732"/>
                  </a:lnTo>
                  <a:lnTo>
                    <a:pt x="12461778" y="5557108"/>
                  </a:lnTo>
                  <a:lnTo>
                    <a:pt x="12463250" y="5554580"/>
                  </a:lnTo>
                  <a:lnTo>
                    <a:pt x="12461382" y="5547865"/>
                  </a:lnTo>
                  <a:lnTo>
                    <a:pt x="12458853" y="5546392"/>
                  </a:lnTo>
                  <a:close/>
                </a:path>
                <a:path w="16366490" h="11278870">
                  <a:moveTo>
                    <a:pt x="12437700" y="5465557"/>
                  </a:moveTo>
                  <a:lnTo>
                    <a:pt x="12435030" y="5464418"/>
                  </a:lnTo>
                  <a:lnTo>
                    <a:pt x="12432791" y="5465040"/>
                  </a:lnTo>
                  <a:lnTo>
                    <a:pt x="12430218" y="5465521"/>
                  </a:lnTo>
                  <a:lnTo>
                    <a:pt x="12429079" y="5468191"/>
                  </a:lnTo>
                  <a:lnTo>
                    <a:pt x="12430326" y="5472670"/>
                  </a:lnTo>
                  <a:lnTo>
                    <a:pt x="12430566" y="5473956"/>
                  </a:lnTo>
                  <a:lnTo>
                    <a:pt x="12432760" y="5475287"/>
                  </a:lnTo>
                  <a:lnTo>
                    <a:pt x="12432618" y="5475621"/>
                  </a:lnTo>
                  <a:lnTo>
                    <a:pt x="12433619" y="5476048"/>
                  </a:lnTo>
                  <a:lnTo>
                    <a:pt x="12434763" y="5476141"/>
                  </a:lnTo>
                  <a:lnTo>
                    <a:pt x="12435716" y="5475758"/>
                  </a:lnTo>
                  <a:lnTo>
                    <a:pt x="12438289" y="5475277"/>
                  </a:lnTo>
                  <a:lnTo>
                    <a:pt x="12439427" y="5472606"/>
                  </a:lnTo>
                  <a:lnTo>
                    <a:pt x="12438181" y="5468129"/>
                  </a:lnTo>
                  <a:lnTo>
                    <a:pt x="12437700" y="5465557"/>
                  </a:lnTo>
                  <a:close/>
                </a:path>
                <a:path w="16366490" h="11278870">
                  <a:moveTo>
                    <a:pt x="985835" y="535983"/>
                  </a:moveTo>
                  <a:lnTo>
                    <a:pt x="979158" y="533135"/>
                  </a:lnTo>
                  <a:lnTo>
                    <a:pt x="976777" y="534092"/>
                  </a:lnTo>
                  <a:lnTo>
                    <a:pt x="974784" y="538766"/>
                  </a:lnTo>
                  <a:lnTo>
                    <a:pt x="975741" y="541146"/>
                  </a:lnTo>
                  <a:lnTo>
                    <a:pt x="982418" y="543994"/>
                  </a:lnTo>
                  <a:lnTo>
                    <a:pt x="984799" y="543038"/>
                  </a:lnTo>
                  <a:lnTo>
                    <a:pt x="986792" y="538364"/>
                  </a:lnTo>
                  <a:lnTo>
                    <a:pt x="985835" y="535983"/>
                  </a:lnTo>
                  <a:close/>
                </a:path>
                <a:path w="16366490" h="11278870">
                  <a:moveTo>
                    <a:pt x="907195" y="502043"/>
                  </a:moveTo>
                  <a:lnTo>
                    <a:pt x="900518" y="499195"/>
                  </a:lnTo>
                  <a:lnTo>
                    <a:pt x="898137" y="500152"/>
                  </a:lnTo>
                  <a:lnTo>
                    <a:pt x="896286" y="504492"/>
                  </a:lnTo>
                  <a:lnTo>
                    <a:pt x="897100" y="507206"/>
                  </a:lnTo>
                  <a:lnTo>
                    <a:pt x="903777" y="510054"/>
                  </a:lnTo>
                  <a:lnTo>
                    <a:pt x="906158" y="509097"/>
                  </a:lnTo>
                  <a:lnTo>
                    <a:pt x="908009" y="504758"/>
                  </a:lnTo>
                  <a:lnTo>
                    <a:pt x="907195" y="502043"/>
                  </a:lnTo>
                  <a:close/>
                </a:path>
                <a:path w="16366490" h="11278870">
                  <a:moveTo>
                    <a:pt x="1064903" y="568921"/>
                  </a:moveTo>
                  <a:lnTo>
                    <a:pt x="1058226" y="566073"/>
                  </a:lnTo>
                  <a:lnTo>
                    <a:pt x="1055845" y="567031"/>
                  </a:lnTo>
                  <a:lnTo>
                    <a:pt x="1053852" y="571704"/>
                  </a:lnTo>
                  <a:lnTo>
                    <a:pt x="1054809" y="574086"/>
                  </a:lnTo>
                  <a:lnTo>
                    <a:pt x="1061486" y="576934"/>
                  </a:lnTo>
                  <a:lnTo>
                    <a:pt x="1063867" y="575976"/>
                  </a:lnTo>
                  <a:lnTo>
                    <a:pt x="1065860" y="571303"/>
                  </a:lnTo>
                  <a:lnTo>
                    <a:pt x="1064903" y="568921"/>
                  </a:lnTo>
                  <a:close/>
                </a:path>
                <a:path w="16366490" h="11278870">
                  <a:moveTo>
                    <a:pt x="829315" y="467243"/>
                  </a:moveTo>
                  <a:lnTo>
                    <a:pt x="822972" y="464538"/>
                  </a:lnTo>
                  <a:lnTo>
                    <a:pt x="820257" y="465353"/>
                  </a:lnTo>
                  <a:lnTo>
                    <a:pt x="818406" y="469692"/>
                  </a:lnTo>
                  <a:lnTo>
                    <a:pt x="819221" y="472408"/>
                  </a:lnTo>
                  <a:lnTo>
                    <a:pt x="825563" y="475113"/>
                  </a:lnTo>
                  <a:lnTo>
                    <a:pt x="828278" y="474298"/>
                  </a:lnTo>
                  <a:lnTo>
                    <a:pt x="830129" y="469958"/>
                  </a:lnTo>
                  <a:lnTo>
                    <a:pt x="829315" y="467243"/>
                  </a:lnTo>
                  <a:close/>
                </a:path>
                <a:path w="16366490" h="11278870">
                  <a:moveTo>
                    <a:pt x="1144399" y="600858"/>
                  </a:moveTo>
                  <a:lnTo>
                    <a:pt x="1137722" y="598010"/>
                  </a:lnTo>
                  <a:lnTo>
                    <a:pt x="1135341" y="598968"/>
                  </a:lnTo>
                  <a:lnTo>
                    <a:pt x="1133347" y="603641"/>
                  </a:lnTo>
                  <a:lnTo>
                    <a:pt x="1134304" y="606022"/>
                  </a:lnTo>
                  <a:lnTo>
                    <a:pt x="1140981" y="608871"/>
                  </a:lnTo>
                  <a:lnTo>
                    <a:pt x="1143362" y="607913"/>
                  </a:lnTo>
                  <a:lnTo>
                    <a:pt x="1145355" y="603240"/>
                  </a:lnTo>
                  <a:lnTo>
                    <a:pt x="1144399" y="600858"/>
                  </a:lnTo>
                  <a:close/>
                </a:path>
                <a:path w="16366490" h="11278870">
                  <a:moveTo>
                    <a:pt x="751671" y="430967"/>
                  </a:moveTo>
                  <a:lnTo>
                    <a:pt x="745328" y="428261"/>
                  </a:lnTo>
                  <a:lnTo>
                    <a:pt x="742613" y="429075"/>
                  </a:lnTo>
                  <a:lnTo>
                    <a:pt x="740619" y="433750"/>
                  </a:lnTo>
                  <a:lnTo>
                    <a:pt x="741434" y="436465"/>
                  </a:lnTo>
                  <a:lnTo>
                    <a:pt x="747777" y="439171"/>
                  </a:lnTo>
                  <a:lnTo>
                    <a:pt x="750634" y="438022"/>
                  </a:lnTo>
                  <a:lnTo>
                    <a:pt x="752485" y="433681"/>
                  </a:lnTo>
                  <a:lnTo>
                    <a:pt x="751671" y="430967"/>
                  </a:lnTo>
                  <a:close/>
                </a:path>
                <a:path w="16366490" h="11278870">
                  <a:moveTo>
                    <a:pt x="1224320" y="631794"/>
                  </a:moveTo>
                  <a:lnTo>
                    <a:pt x="1217644" y="628946"/>
                  </a:lnTo>
                  <a:lnTo>
                    <a:pt x="1215263" y="629904"/>
                  </a:lnTo>
                  <a:lnTo>
                    <a:pt x="1213269" y="634577"/>
                  </a:lnTo>
                  <a:lnTo>
                    <a:pt x="1214560" y="637101"/>
                  </a:lnTo>
                  <a:lnTo>
                    <a:pt x="1218900" y="638952"/>
                  </a:lnTo>
                  <a:lnTo>
                    <a:pt x="1221379" y="639615"/>
                  </a:lnTo>
                  <a:lnTo>
                    <a:pt x="1223760" y="638658"/>
                  </a:lnTo>
                  <a:lnTo>
                    <a:pt x="1224757" y="636320"/>
                  </a:lnTo>
                  <a:lnTo>
                    <a:pt x="1225278" y="634176"/>
                  </a:lnTo>
                  <a:lnTo>
                    <a:pt x="1224320" y="631794"/>
                  </a:lnTo>
                  <a:close/>
                </a:path>
                <a:path w="16366490" h="11278870">
                  <a:moveTo>
                    <a:pt x="674503" y="394498"/>
                  </a:moveTo>
                  <a:lnTo>
                    <a:pt x="670163" y="392647"/>
                  </a:lnTo>
                  <a:lnTo>
                    <a:pt x="669225" y="394614"/>
                  </a:lnTo>
                  <a:lnTo>
                    <a:pt x="668131" y="396909"/>
                  </a:lnTo>
                  <a:lnTo>
                    <a:pt x="667193" y="398877"/>
                  </a:lnTo>
                  <a:lnTo>
                    <a:pt x="666412" y="400517"/>
                  </a:lnTo>
                  <a:lnTo>
                    <a:pt x="670418" y="402225"/>
                  </a:lnTo>
                  <a:lnTo>
                    <a:pt x="673133" y="401410"/>
                  </a:lnTo>
                  <a:lnTo>
                    <a:pt x="673987" y="399407"/>
                  </a:lnTo>
                  <a:lnTo>
                    <a:pt x="675318" y="397213"/>
                  </a:lnTo>
                  <a:lnTo>
                    <a:pt x="674503" y="394498"/>
                  </a:lnTo>
                  <a:close/>
                </a:path>
                <a:path w="16366490" h="11278870">
                  <a:moveTo>
                    <a:pt x="1304193" y="661920"/>
                  </a:moveTo>
                  <a:lnTo>
                    <a:pt x="1299854" y="660069"/>
                  </a:lnTo>
                  <a:lnTo>
                    <a:pt x="1297708" y="659549"/>
                  </a:lnTo>
                  <a:lnTo>
                    <a:pt x="1295328" y="660505"/>
                  </a:lnTo>
                  <a:lnTo>
                    <a:pt x="1293477" y="664845"/>
                  </a:lnTo>
                  <a:lnTo>
                    <a:pt x="1294767" y="667368"/>
                  </a:lnTo>
                  <a:lnTo>
                    <a:pt x="1299107" y="669220"/>
                  </a:lnTo>
                  <a:lnTo>
                    <a:pt x="1301253" y="669740"/>
                  </a:lnTo>
                  <a:lnTo>
                    <a:pt x="1303634" y="668783"/>
                  </a:lnTo>
                  <a:lnTo>
                    <a:pt x="1304630" y="666447"/>
                  </a:lnTo>
                  <a:lnTo>
                    <a:pt x="1305104" y="664675"/>
                  </a:lnTo>
                  <a:lnTo>
                    <a:pt x="1305294" y="663967"/>
                  </a:lnTo>
                  <a:lnTo>
                    <a:pt x="1304193" y="661920"/>
                  </a:lnTo>
                  <a:close/>
                </a:path>
                <a:path w="16366490" h="11278870">
                  <a:moveTo>
                    <a:pt x="598047" y="356361"/>
                  </a:moveTo>
                  <a:lnTo>
                    <a:pt x="593708" y="354510"/>
                  </a:lnTo>
                  <a:lnTo>
                    <a:pt x="589622" y="362237"/>
                  </a:lnTo>
                  <a:lnTo>
                    <a:pt x="593962" y="364088"/>
                  </a:lnTo>
                  <a:lnTo>
                    <a:pt x="596677" y="363273"/>
                  </a:lnTo>
                  <a:lnTo>
                    <a:pt x="597532" y="361270"/>
                  </a:lnTo>
                  <a:lnTo>
                    <a:pt x="598719" y="359410"/>
                  </a:lnTo>
                  <a:lnTo>
                    <a:pt x="598047" y="356361"/>
                  </a:lnTo>
                  <a:close/>
                </a:path>
                <a:path w="16366490" h="11278870">
                  <a:moveTo>
                    <a:pt x="1384495" y="691044"/>
                  </a:moveTo>
                  <a:lnTo>
                    <a:pt x="1380155" y="689193"/>
                  </a:lnTo>
                  <a:lnTo>
                    <a:pt x="1378010" y="688672"/>
                  </a:lnTo>
                  <a:lnTo>
                    <a:pt x="1375628" y="689630"/>
                  </a:lnTo>
                  <a:lnTo>
                    <a:pt x="1373777" y="693969"/>
                  </a:lnTo>
                  <a:lnTo>
                    <a:pt x="1375068" y="696493"/>
                  </a:lnTo>
                  <a:lnTo>
                    <a:pt x="1379407" y="698344"/>
                  </a:lnTo>
                  <a:lnTo>
                    <a:pt x="1381553" y="698865"/>
                  </a:lnTo>
                  <a:lnTo>
                    <a:pt x="1383934" y="697907"/>
                  </a:lnTo>
                  <a:lnTo>
                    <a:pt x="1384931" y="695571"/>
                  </a:lnTo>
                  <a:lnTo>
                    <a:pt x="1385404" y="693800"/>
                  </a:lnTo>
                  <a:lnTo>
                    <a:pt x="1385594" y="693091"/>
                  </a:lnTo>
                  <a:lnTo>
                    <a:pt x="1384495" y="691044"/>
                  </a:lnTo>
                  <a:close/>
                </a:path>
                <a:path w="16366490" h="11278870">
                  <a:moveTo>
                    <a:pt x="1465414" y="719643"/>
                  </a:moveTo>
                  <a:lnTo>
                    <a:pt x="1461074" y="717792"/>
                  </a:lnTo>
                  <a:lnTo>
                    <a:pt x="1458928" y="717271"/>
                  </a:lnTo>
                  <a:lnTo>
                    <a:pt x="1456547" y="718229"/>
                  </a:lnTo>
                  <a:lnTo>
                    <a:pt x="1454696" y="722568"/>
                  </a:lnTo>
                  <a:lnTo>
                    <a:pt x="1455987" y="725092"/>
                  </a:lnTo>
                  <a:lnTo>
                    <a:pt x="1460326" y="726943"/>
                  </a:lnTo>
                  <a:lnTo>
                    <a:pt x="1462472" y="727464"/>
                  </a:lnTo>
                  <a:lnTo>
                    <a:pt x="1464853" y="726506"/>
                  </a:lnTo>
                  <a:lnTo>
                    <a:pt x="1465850" y="724169"/>
                  </a:lnTo>
                  <a:lnTo>
                    <a:pt x="1466323" y="722399"/>
                  </a:lnTo>
                  <a:lnTo>
                    <a:pt x="1466513" y="721690"/>
                  </a:lnTo>
                  <a:lnTo>
                    <a:pt x="1465414" y="719643"/>
                  </a:lnTo>
                  <a:close/>
                </a:path>
                <a:path w="16366490" h="11278870">
                  <a:moveTo>
                    <a:pt x="515293" y="313564"/>
                  </a:moveTo>
                  <a:lnTo>
                    <a:pt x="512578" y="314379"/>
                  </a:lnTo>
                  <a:lnTo>
                    <a:pt x="511582" y="316715"/>
                  </a:lnTo>
                  <a:lnTo>
                    <a:pt x="510251" y="318910"/>
                  </a:lnTo>
                  <a:lnTo>
                    <a:pt x="511065" y="321625"/>
                  </a:lnTo>
                  <a:lnTo>
                    <a:pt x="513260" y="322956"/>
                  </a:lnTo>
                  <a:lnTo>
                    <a:pt x="517600" y="324807"/>
                  </a:lnTo>
                  <a:lnTo>
                    <a:pt x="520314" y="323992"/>
                  </a:lnTo>
                  <a:lnTo>
                    <a:pt x="521169" y="321988"/>
                  </a:lnTo>
                  <a:lnTo>
                    <a:pt x="522499" y="319795"/>
                  </a:lnTo>
                  <a:lnTo>
                    <a:pt x="521685" y="317079"/>
                  </a:lnTo>
                  <a:lnTo>
                    <a:pt x="519491" y="315749"/>
                  </a:lnTo>
                  <a:lnTo>
                    <a:pt x="517488" y="314894"/>
                  </a:lnTo>
                  <a:lnTo>
                    <a:pt x="515293" y="313564"/>
                  </a:lnTo>
                  <a:close/>
                </a:path>
                <a:path w="16366490" h="11278870">
                  <a:moveTo>
                    <a:pt x="12412733" y="5383489"/>
                  </a:moveTo>
                  <a:lnTo>
                    <a:pt x="12410062" y="5382350"/>
                  </a:lnTo>
                  <a:lnTo>
                    <a:pt x="12405584" y="5383597"/>
                  </a:lnTo>
                  <a:lnTo>
                    <a:pt x="12404445" y="5386267"/>
                  </a:lnTo>
                  <a:lnTo>
                    <a:pt x="12405692" y="5390744"/>
                  </a:lnTo>
                  <a:lnTo>
                    <a:pt x="12405932" y="5392030"/>
                  </a:lnTo>
                  <a:lnTo>
                    <a:pt x="12408127" y="5393361"/>
                  </a:lnTo>
                  <a:lnTo>
                    <a:pt x="12409127" y="5393788"/>
                  </a:lnTo>
                  <a:lnTo>
                    <a:pt x="12410273" y="5393882"/>
                  </a:lnTo>
                  <a:lnTo>
                    <a:pt x="12411225" y="5393499"/>
                  </a:lnTo>
                  <a:lnTo>
                    <a:pt x="12413463" y="5392875"/>
                  </a:lnTo>
                  <a:lnTo>
                    <a:pt x="12414604" y="5390206"/>
                  </a:lnTo>
                  <a:lnTo>
                    <a:pt x="12412733" y="5383489"/>
                  </a:lnTo>
                  <a:close/>
                </a:path>
                <a:path w="16366490" h="11278870">
                  <a:moveTo>
                    <a:pt x="1546284" y="747432"/>
                  </a:moveTo>
                  <a:lnTo>
                    <a:pt x="1541944" y="745580"/>
                  </a:lnTo>
                  <a:lnTo>
                    <a:pt x="1539465" y="744918"/>
                  </a:lnTo>
                  <a:lnTo>
                    <a:pt x="1537417" y="746017"/>
                  </a:lnTo>
                  <a:lnTo>
                    <a:pt x="1535566" y="750357"/>
                  </a:lnTo>
                  <a:lnTo>
                    <a:pt x="1536857" y="752881"/>
                  </a:lnTo>
                  <a:lnTo>
                    <a:pt x="1541197" y="754732"/>
                  </a:lnTo>
                  <a:lnTo>
                    <a:pt x="1543676" y="755395"/>
                  </a:lnTo>
                  <a:lnTo>
                    <a:pt x="1545724" y="754295"/>
                  </a:lnTo>
                  <a:lnTo>
                    <a:pt x="1546721" y="751958"/>
                  </a:lnTo>
                  <a:lnTo>
                    <a:pt x="1547194" y="750188"/>
                  </a:lnTo>
                  <a:lnTo>
                    <a:pt x="1547383" y="749479"/>
                  </a:lnTo>
                  <a:lnTo>
                    <a:pt x="1546284" y="747432"/>
                  </a:lnTo>
                  <a:close/>
                </a:path>
                <a:path w="16366490" h="11278870">
                  <a:moveTo>
                    <a:pt x="444174" y="274940"/>
                  </a:moveTo>
                  <a:lnTo>
                    <a:pt x="440168" y="273231"/>
                  </a:lnTo>
                  <a:lnTo>
                    <a:pt x="437261" y="273570"/>
                  </a:lnTo>
                  <a:lnTo>
                    <a:pt x="435267" y="278245"/>
                  </a:lnTo>
                  <a:lnTo>
                    <a:pt x="435749" y="280816"/>
                  </a:lnTo>
                  <a:lnTo>
                    <a:pt x="437943" y="282147"/>
                  </a:lnTo>
                  <a:lnTo>
                    <a:pt x="442283" y="283998"/>
                  </a:lnTo>
                  <a:lnTo>
                    <a:pt x="444998" y="283183"/>
                  </a:lnTo>
                  <a:lnTo>
                    <a:pt x="446849" y="278844"/>
                  </a:lnTo>
                  <a:lnTo>
                    <a:pt x="446368" y="276271"/>
                  </a:lnTo>
                  <a:lnTo>
                    <a:pt x="444174" y="274940"/>
                  </a:lnTo>
                  <a:close/>
                </a:path>
                <a:path w="16366490" h="11278870">
                  <a:moveTo>
                    <a:pt x="1627915" y="774361"/>
                  </a:moveTo>
                  <a:lnTo>
                    <a:pt x="1625435" y="773698"/>
                  </a:lnTo>
                  <a:lnTo>
                    <a:pt x="1623433" y="772844"/>
                  </a:lnTo>
                  <a:lnTo>
                    <a:pt x="1620954" y="772181"/>
                  </a:lnTo>
                  <a:lnTo>
                    <a:pt x="1618906" y="773281"/>
                  </a:lnTo>
                  <a:lnTo>
                    <a:pt x="1617909" y="775617"/>
                  </a:lnTo>
                  <a:lnTo>
                    <a:pt x="1617562" y="777047"/>
                  </a:lnTo>
                  <a:lnTo>
                    <a:pt x="1617389" y="777763"/>
                  </a:lnTo>
                  <a:lnTo>
                    <a:pt x="1618346" y="780144"/>
                  </a:lnTo>
                  <a:lnTo>
                    <a:pt x="1620349" y="780999"/>
                  </a:lnTo>
                  <a:lnTo>
                    <a:pt x="1620491" y="780665"/>
                  </a:lnTo>
                  <a:lnTo>
                    <a:pt x="1622828" y="781662"/>
                  </a:lnTo>
                  <a:lnTo>
                    <a:pt x="1628872" y="776743"/>
                  </a:lnTo>
                  <a:lnTo>
                    <a:pt x="1627915" y="774361"/>
                  </a:lnTo>
                  <a:close/>
                </a:path>
                <a:path w="16366490" h="11278870">
                  <a:moveTo>
                    <a:pt x="369427" y="232798"/>
                  </a:moveTo>
                  <a:lnTo>
                    <a:pt x="365421" y="231089"/>
                  </a:lnTo>
                  <a:lnTo>
                    <a:pt x="362515" y="231427"/>
                  </a:lnTo>
                  <a:lnTo>
                    <a:pt x="360664" y="235767"/>
                  </a:lnTo>
                  <a:lnTo>
                    <a:pt x="361145" y="238339"/>
                  </a:lnTo>
                  <a:lnTo>
                    <a:pt x="363197" y="240003"/>
                  </a:lnTo>
                  <a:lnTo>
                    <a:pt x="367536" y="241854"/>
                  </a:lnTo>
                  <a:lnTo>
                    <a:pt x="370251" y="241041"/>
                  </a:lnTo>
                  <a:lnTo>
                    <a:pt x="371960" y="237035"/>
                  </a:lnTo>
                  <a:lnTo>
                    <a:pt x="371479" y="234462"/>
                  </a:lnTo>
                  <a:lnTo>
                    <a:pt x="369427" y="232798"/>
                  </a:lnTo>
                  <a:close/>
                </a:path>
                <a:path w="16366490" h="11278870">
                  <a:moveTo>
                    <a:pt x="1709497" y="800481"/>
                  </a:moveTo>
                  <a:lnTo>
                    <a:pt x="1707018" y="799818"/>
                  </a:lnTo>
                  <a:lnTo>
                    <a:pt x="1705015" y="798963"/>
                  </a:lnTo>
                  <a:lnTo>
                    <a:pt x="1702535" y="798300"/>
                  </a:lnTo>
                  <a:lnTo>
                    <a:pt x="1700488" y="799400"/>
                  </a:lnTo>
                  <a:lnTo>
                    <a:pt x="1699491" y="801737"/>
                  </a:lnTo>
                  <a:lnTo>
                    <a:pt x="1699144" y="803168"/>
                  </a:lnTo>
                  <a:lnTo>
                    <a:pt x="1698971" y="803882"/>
                  </a:lnTo>
                  <a:lnTo>
                    <a:pt x="1699928" y="806264"/>
                  </a:lnTo>
                  <a:lnTo>
                    <a:pt x="1701931" y="807118"/>
                  </a:lnTo>
                  <a:lnTo>
                    <a:pt x="1702073" y="806784"/>
                  </a:lnTo>
                  <a:lnTo>
                    <a:pt x="1706747" y="808778"/>
                  </a:lnTo>
                  <a:lnTo>
                    <a:pt x="1708936" y="807345"/>
                  </a:lnTo>
                  <a:lnTo>
                    <a:pt x="1710788" y="803004"/>
                  </a:lnTo>
                  <a:lnTo>
                    <a:pt x="1709497" y="800481"/>
                  </a:lnTo>
                  <a:close/>
                </a:path>
                <a:path w="16366490" h="11278870">
                  <a:moveTo>
                    <a:pt x="291435" y="188087"/>
                  </a:moveTo>
                  <a:lnTo>
                    <a:pt x="288529" y="188424"/>
                  </a:lnTo>
                  <a:lnTo>
                    <a:pt x="287532" y="190762"/>
                  </a:lnTo>
                  <a:lnTo>
                    <a:pt x="286740" y="192002"/>
                  </a:lnTo>
                  <a:lnTo>
                    <a:pt x="286344" y="192621"/>
                  </a:lnTo>
                  <a:lnTo>
                    <a:pt x="286825" y="195194"/>
                  </a:lnTo>
                  <a:lnTo>
                    <a:pt x="288877" y="196859"/>
                  </a:lnTo>
                  <a:lnTo>
                    <a:pt x="293550" y="198852"/>
                  </a:lnTo>
                  <a:lnTo>
                    <a:pt x="296123" y="198371"/>
                  </a:lnTo>
                  <a:lnTo>
                    <a:pt x="296977" y="196369"/>
                  </a:lnTo>
                  <a:lnTo>
                    <a:pt x="297769" y="195128"/>
                  </a:lnTo>
                  <a:lnTo>
                    <a:pt x="298165" y="194508"/>
                  </a:lnTo>
                  <a:lnTo>
                    <a:pt x="297684" y="191936"/>
                  </a:lnTo>
                  <a:lnTo>
                    <a:pt x="295632" y="190272"/>
                  </a:lnTo>
                  <a:lnTo>
                    <a:pt x="293629" y="189417"/>
                  </a:lnTo>
                  <a:lnTo>
                    <a:pt x="291435" y="188087"/>
                  </a:lnTo>
                  <a:close/>
                </a:path>
                <a:path w="16366490" h="11278870">
                  <a:moveTo>
                    <a:pt x="1791221" y="826267"/>
                  </a:moveTo>
                  <a:lnTo>
                    <a:pt x="1788742" y="825604"/>
                  </a:lnTo>
                  <a:lnTo>
                    <a:pt x="1784402" y="823753"/>
                  </a:lnTo>
                  <a:lnTo>
                    <a:pt x="1782212" y="825187"/>
                  </a:lnTo>
                  <a:lnTo>
                    <a:pt x="1781216" y="827523"/>
                  </a:lnTo>
                  <a:lnTo>
                    <a:pt x="1780869" y="828953"/>
                  </a:lnTo>
                  <a:lnTo>
                    <a:pt x="1780695" y="829669"/>
                  </a:lnTo>
                  <a:lnTo>
                    <a:pt x="1781653" y="832049"/>
                  </a:lnTo>
                  <a:lnTo>
                    <a:pt x="1783655" y="832903"/>
                  </a:lnTo>
                  <a:lnTo>
                    <a:pt x="1783798" y="832569"/>
                  </a:lnTo>
                  <a:lnTo>
                    <a:pt x="1788472" y="834563"/>
                  </a:lnTo>
                  <a:lnTo>
                    <a:pt x="1790661" y="833131"/>
                  </a:lnTo>
                  <a:lnTo>
                    <a:pt x="1792655" y="828457"/>
                  </a:lnTo>
                  <a:lnTo>
                    <a:pt x="1791221" y="826267"/>
                  </a:lnTo>
                  <a:close/>
                </a:path>
                <a:path w="16366490" h="11278870">
                  <a:moveTo>
                    <a:pt x="1872897" y="851242"/>
                  </a:moveTo>
                  <a:lnTo>
                    <a:pt x="1870418" y="850580"/>
                  </a:lnTo>
                  <a:lnTo>
                    <a:pt x="1866078" y="848728"/>
                  </a:lnTo>
                  <a:lnTo>
                    <a:pt x="1863888" y="850162"/>
                  </a:lnTo>
                  <a:lnTo>
                    <a:pt x="1862892" y="852498"/>
                  </a:lnTo>
                  <a:lnTo>
                    <a:pt x="1862544" y="853929"/>
                  </a:lnTo>
                  <a:lnTo>
                    <a:pt x="1862371" y="854644"/>
                  </a:lnTo>
                  <a:lnTo>
                    <a:pt x="1863328" y="857026"/>
                  </a:lnTo>
                  <a:lnTo>
                    <a:pt x="1865331" y="857880"/>
                  </a:lnTo>
                  <a:lnTo>
                    <a:pt x="1865473" y="857546"/>
                  </a:lnTo>
                  <a:lnTo>
                    <a:pt x="1870147" y="859540"/>
                  </a:lnTo>
                  <a:lnTo>
                    <a:pt x="1872337" y="858106"/>
                  </a:lnTo>
                  <a:lnTo>
                    <a:pt x="1874330" y="853432"/>
                  </a:lnTo>
                  <a:lnTo>
                    <a:pt x="1872897" y="851242"/>
                  </a:lnTo>
                  <a:close/>
                </a:path>
                <a:path w="16366490" h="11278870">
                  <a:moveTo>
                    <a:pt x="218780" y="142890"/>
                  </a:moveTo>
                  <a:lnTo>
                    <a:pt x="216207" y="143371"/>
                  </a:lnTo>
                  <a:lnTo>
                    <a:pt x="213926" y="147132"/>
                  </a:lnTo>
                  <a:lnTo>
                    <a:pt x="213546" y="147759"/>
                  </a:lnTo>
                  <a:lnTo>
                    <a:pt x="214027" y="150331"/>
                  </a:lnTo>
                  <a:lnTo>
                    <a:pt x="216079" y="151996"/>
                  </a:lnTo>
                  <a:lnTo>
                    <a:pt x="220753" y="153989"/>
                  </a:lnTo>
                  <a:lnTo>
                    <a:pt x="223325" y="153508"/>
                  </a:lnTo>
                  <a:lnTo>
                    <a:pt x="224180" y="151506"/>
                  </a:lnTo>
                  <a:lnTo>
                    <a:pt x="225510" y="149311"/>
                  </a:lnTo>
                  <a:lnTo>
                    <a:pt x="225029" y="146739"/>
                  </a:lnTo>
                  <a:lnTo>
                    <a:pt x="222977" y="145075"/>
                  </a:lnTo>
                  <a:lnTo>
                    <a:pt x="220974" y="144220"/>
                  </a:lnTo>
                  <a:lnTo>
                    <a:pt x="218780" y="142890"/>
                  </a:lnTo>
                  <a:close/>
                </a:path>
                <a:path w="16366490" h="11278870">
                  <a:moveTo>
                    <a:pt x="1955333" y="875360"/>
                  </a:moveTo>
                  <a:lnTo>
                    <a:pt x="1952712" y="875031"/>
                  </a:lnTo>
                  <a:lnTo>
                    <a:pt x="1948372" y="873180"/>
                  </a:lnTo>
                  <a:lnTo>
                    <a:pt x="1946183" y="874612"/>
                  </a:lnTo>
                  <a:lnTo>
                    <a:pt x="1945186" y="876949"/>
                  </a:lnTo>
                  <a:lnTo>
                    <a:pt x="1944839" y="878380"/>
                  </a:lnTo>
                  <a:lnTo>
                    <a:pt x="1944665" y="879095"/>
                  </a:lnTo>
                  <a:lnTo>
                    <a:pt x="1945622" y="881477"/>
                  </a:lnTo>
                  <a:lnTo>
                    <a:pt x="1947624" y="882331"/>
                  </a:lnTo>
                  <a:lnTo>
                    <a:pt x="1947767" y="881997"/>
                  </a:lnTo>
                  <a:lnTo>
                    <a:pt x="1952441" y="883991"/>
                  </a:lnTo>
                  <a:lnTo>
                    <a:pt x="1954631" y="882557"/>
                  </a:lnTo>
                  <a:lnTo>
                    <a:pt x="1956624" y="877884"/>
                  </a:lnTo>
                  <a:lnTo>
                    <a:pt x="1955333" y="875360"/>
                  </a:lnTo>
                  <a:close/>
                </a:path>
                <a:path w="16366490" h="11278870">
                  <a:moveTo>
                    <a:pt x="146552" y="96691"/>
                  </a:moveTo>
                  <a:lnTo>
                    <a:pt x="143979" y="97172"/>
                  </a:lnTo>
                  <a:lnTo>
                    <a:pt x="142838" y="99053"/>
                  </a:lnTo>
                  <a:lnTo>
                    <a:pt x="141460" y="101227"/>
                  </a:lnTo>
                  <a:lnTo>
                    <a:pt x="141799" y="104132"/>
                  </a:lnTo>
                  <a:lnTo>
                    <a:pt x="143851" y="105797"/>
                  </a:lnTo>
                  <a:lnTo>
                    <a:pt x="148524" y="107791"/>
                  </a:lnTo>
                  <a:lnTo>
                    <a:pt x="150763" y="107168"/>
                  </a:lnTo>
                  <a:lnTo>
                    <a:pt x="152942" y="103757"/>
                  </a:lnTo>
                  <a:lnTo>
                    <a:pt x="153139" y="103447"/>
                  </a:lnTo>
                  <a:lnTo>
                    <a:pt x="152801" y="100541"/>
                  </a:lnTo>
                  <a:lnTo>
                    <a:pt x="150749" y="98876"/>
                  </a:lnTo>
                  <a:lnTo>
                    <a:pt x="148746" y="98022"/>
                  </a:lnTo>
                  <a:lnTo>
                    <a:pt x="146552" y="96691"/>
                  </a:lnTo>
                  <a:close/>
                </a:path>
                <a:path w="16366490" h="11278870">
                  <a:moveTo>
                    <a:pt x="2037102" y="899192"/>
                  </a:moveTo>
                  <a:lnTo>
                    <a:pt x="2034481" y="898862"/>
                  </a:lnTo>
                  <a:lnTo>
                    <a:pt x="2030475" y="897153"/>
                  </a:lnTo>
                  <a:lnTo>
                    <a:pt x="2028285" y="898587"/>
                  </a:lnTo>
                  <a:lnTo>
                    <a:pt x="2027288" y="900924"/>
                  </a:lnTo>
                  <a:lnTo>
                    <a:pt x="2026625" y="903403"/>
                  </a:lnTo>
                  <a:lnTo>
                    <a:pt x="2027725" y="905450"/>
                  </a:lnTo>
                  <a:lnTo>
                    <a:pt x="2029727" y="906304"/>
                  </a:lnTo>
                  <a:lnTo>
                    <a:pt x="2029536" y="905828"/>
                  </a:lnTo>
                  <a:lnTo>
                    <a:pt x="2034210" y="907822"/>
                  </a:lnTo>
                  <a:lnTo>
                    <a:pt x="2036399" y="906389"/>
                  </a:lnTo>
                  <a:lnTo>
                    <a:pt x="2038393" y="901715"/>
                  </a:lnTo>
                  <a:lnTo>
                    <a:pt x="2037102" y="899192"/>
                  </a:lnTo>
                  <a:close/>
                </a:path>
                <a:path w="16366490" h="11278870">
                  <a:moveTo>
                    <a:pt x="12386813" y="5301804"/>
                  </a:moveTo>
                  <a:lnTo>
                    <a:pt x="12384143" y="5300665"/>
                  </a:lnTo>
                  <a:lnTo>
                    <a:pt x="12379665" y="5301912"/>
                  </a:lnTo>
                  <a:lnTo>
                    <a:pt x="12378525" y="5304583"/>
                  </a:lnTo>
                  <a:lnTo>
                    <a:pt x="12379773" y="5309060"/>
                  </a:lnTo>
                  <a:lnTo>
                    <a:pt x="12380013" y="5310347"/>
                  </a:lnTo>
                  <a:lnTo>
                    <a:pt x="12382207" y="5311677"/>
                  </a:lnTo>
                  <a:lnTo>
                    <a:pt x="12383209" y="5312105"/>
                  </a:lnTo>
                  <a:lnTo>
                    <a:pt x="12384348" y="5312196"/>
                  </a:lnTo>
                  <a:lnTo>
                    <a:pt x="12385304" y="5311815"/>
                  </a:lnTo>
                  <a:lnTo>
                    <a:pt x="12387543" y="5311191"/>
                  </a:lnTo>
                  <a:lnTo>
                    <a:pt x="12388682" y="5308521"/>
                  </a:lnTo>
                  <a:lnTo>
                    <a:pt x="12386813" y="5301804"/>
                  </a:lnTo>
                  <a:close/>
                </a:path>
                <a:path w="16366490" h="11278870">
                  <a:moveTo>
                    <a:pt x="2119490" y="922498"/>
                  </a:moveTo>
                  <a:lnTo>
                    <a:pt x="2116868" y="922169"/>
                  </a:lnTo>
                  <a:lnTo>
                    <a:pt x="2114865" y="921314"/>
                  </a:lnTo>
                  <a:lnTo>
                    <a:pt x="2112720" y="920794"/>
                  </a:lnTo>
                  <a:lnTo>
                    <a:pt x="2110530" y="922228"/>
                  </a:lnTo>
                  <a:lnTo>
                    <a:pt x="2109533" y="924564"/>
                  </a:lnTo>
                  <a:lnTo>
                    <a:pt x="2109013" y="926710"/>
                  </a:lnTo>
                  <a:lnTo>
                    <a:pt x="2110112" y="928757"/>
                  </a:lnTo>
                  <a:lnTo>
                    <a:pt x="2114786" y="930751"/>
                  </a:lnTo>
                  <a:lnTo>
                    <a:pt x="2116931" y="931271"/>
                  </a:lnTo>
                  <a:lnTo>
                    <a:pt x="2119121" y="929837"/>
                  </a:lnTo>
                  <a:lnTo>
                    <a:pt x="2120117" y="927501"/>
                  </a:lnTo>
                  <a:lnTo>
                    <a:pt x="2120781" y="925022"/>
                  </a:lnTo>
                  <a:lnTo>
                    <a:pt x="2119490" y="922498"/>
                  </a:lnTo>
                  <a:close/>
                </a:path>
                <a:path w="16366490" h="11278870">
                  <a:moveTo>
                    <a:pt x="76038" y="49250"/>
                  </a:moveTo>
                  <a:lnTo>
                    <a:pt x="73131" y="49589"/>
                  </a:lnTo>
                  <a:lnTo>
                    <a:pt x="71800" y="51784"/>
                  </a:lnTo>
                  <a:lnTo>
                    <a:pt x="70278" y="53502"/>
                  </a:lnTo>
                  <a:lnTo>
                    <a:pt x="70759" y="56074"/>
                  </a:lnTo>
                  <a:lnTo>
                    <a:pt x="72669" y="58072"/>
                  </a:lnTo>
                  <a:lnTo>
                    <a:pt x="75339" y="59212"/>
                  </a:lnTo>
                  <a:lnTo>
                    <a:pt x="75197" y="59546"/>
                  </a:lnTo>
                  <a:lnTo>
                    <a:pt x="77200" y="60400"/>
                  </a:lnTo>
                  <a:lnTo>
                    <a:pt x="79438" y="59776"/>
                  </a:lnTo>
                  <a:lnTo>
                    <a:pt x="80626" y="57917"/>
                  </a:lnTo>
                  <a:lnTo>
                    <a:pt x="82149" y="56198"/>
                  </a:lnTo>
                  <a:lnTo>
                    <a:pt x="81668" y="53625"/>
                  </a:lnTo>
                  <a:lnTo>
                    <a:pt x="79759" y="51627"/>
                  </a:lnTo>
                  <a:lnTo>
                    <a:pt x="77756" y="50772"/>
                  </a:lnTo>
                  <a:lnTo>
                    <a:pt x="76038" y="49250"/>
                  </a:lnTo>
                  <a:close/>
                </a:path>
                <a:path w="16366490" h="11278870">
                  <a:moveTo>
                    <a:pt x="2202162" y="945137"/>
                  </a:moveTo>
                  <a:lnTo>
                    <a:pt x="2199540" y="944808"/>
                  </a:lnTo>
                  <a:lnTo>
                    <a:pt x="2197537" y="943954"/>
                  </a:lnTo>
                  <a:lnTo>
                    <a:pt x="2195392" y="943433"/>
                  </a:lnTo>
                  <a:lnTo>
                    <a:pt x="2193202" y="944867"/>
                  </a:lnTo>
                  <a:lnTo>
                    <a:pt x="2192032" y="947918"/>
                  </a:lnTo>
                  <a:lnTo>
                    <a:pt x="2191685" y="949349"/>
                  </a:lnTo>
                  <a:lnTo>
                    <a:pt x="2192785" y="951395"/>
                  </a:lnTo>
                  <a:lnTo>
                    <a:pt x="2194788" y="952250"/>
                  </a:lnTo>
                  <a:lnTo>
                    <a:pt x="2194930" y="951917"/>
                  </a:lnTo>
                  <a:lnTo>
                    <a:pt x="2197601" y="953056"/>
                  </a:lnTo>
                  <a:lnTo>
                    <a:pt x="2199746" y="953577"/>
                  </a:lnTo>
                  <a:lnTo>
                    <a:pt x="2201935" y="952143"/>
                  </a:lnTo>
                  <a:lnTo>
                    <a:pt x="2203105" y="949091"/>
                  </a:lnTo>
                  <a:lnTo>
                    <a:pt x="2203453" y="947661"/>
                  </a:lnTo>
                  <a:lnTo>
                    <a:pt x="2202162" y="945137"/>
                  </a:lnTo>
                  <a:close/>
                </a:path>
                <a:path w="16366490" h="11278870">
                  <a:moveTo>
                    <a:pt x="5900" y="0"/>
                  </a:moveTo>
                  <a:lnTo>
                    <a:pt x="2852" y="671"/>
                  </a:lnTo>
                  <a:lnTo>
                    <a:pt x="1664" y="2532"/>
                  </a:lnTo>
                  <a:lnTo>
                    <a:pt x="0" y="4583"/>
                  </a:lnTo>
                  <a:lnTo>
                    <a:pt x="814" y="7299"/>
                  </a:lnTo>
                  <a:lnTo>
                    <a:pt x="2390" y="9155"/>
                  </a:lnTo>
                  <a:lnTo>
                    <a:pt x="7063" y="11148"/>
                  </a:lnTo>
                  <a:lnTo>
                    <a:pt x="9160" y="10859"/>
                  </a:lnTo>
                  <a:lnTo>
                    <a:pt x="10348" y="8998"/>
                  </a:lnTo>
                  <a:lnTo>
                    <a:pt x="12012" y="6946"/>
                  </a:lnTo>
                  <a:lnTo>
                    <a:pt x="11198" y="4231"/>
                  </a:lnTo>
                  <a:lnTo>
                    <a:pt x="9622" y="2375"/>
                  </a:lnTo>
                  <a:lnTo>
                    <a:pt x="7619" y="1521"/>
                  </a:lnTo>
                  <a:lnTo>
                    <a:pt x="5900" y="0"/>
                  </a:lnTo>
                  <a:close/>
                </a:path>
                <a:path w="16366490" h="11278870">
                  <a:moveTo>
                    <a:pt x="2284977" y="967442"/>
                  </a:moveTo>
                  <a:lnTo>
                    <a:pt x="2282355" y="967113"/>
                  </a:lnTo>
                  <a:lnTo>
                    <a:pt x="2280352" y="966259"/>
                  </a:lnTo>
                  <a:lnTo>
                    <a:pt x="2278206" y="965738"/>
                  </a:lnTo>
                  <a:lnTo>
                    <a:pt x="2276017" y="967172"/>
                  </a:lnTo>
                  <a:lnTo>
                    <a:pt x="2274847" y="970224"/>
                  </a:lnTo>
                  <a:lnTo>
                    <a:pt x="2274500" y="971654"/>
                  </a:lnTo>
                  <a:lnTo>
                    <a:pt x="2275599" y="973702"/>
                  </a:lnTo>
                  <a:lnTo>
                    <a:pt x="2277936" y="974698"/>
                  </a:lnTo>
                  <a:lnTo>
                    <a:pt x="2278412" y="974507"/>
                  </a:lnTo>
                  <a:lnTo>
                    <a:pt x="2280415" y="975361"/>
                  </a:lnTo>
                  <a:lnTo>
                    <a:pt x="2282560" y="975882"/>
                  </a:lnTo>
                  <a:lnTo>
                    <a:pt x="2284750" y="974448"/>
                  </a:lnTo>
                  <a:lnTo>
                    <a:pt x="2285920" y="971397"/>
                  </a:lnTo>
                  <a:lnTo>
                    <a:pt x="2286268" y="969966"/>
                  </a:lnTo>
                  <a:lnTo>
                    <a:pt x="2284977" y="967442"/>
                  </a:lnTo>
                  <a:close/>
                </a:path>
                <a:path w="16366490" h="11278870">
                  <a:moveTo>
                    <a:pt x="2367600" y="989271"/>
                  </a:moveTo>
                  <a:lnTo>
                    <a:pt x="2364978" y="988942"/>
                  </a:lnTo>
                  <a:lnTo>
                    <a:pt x="2362975" y="988088"/>
                  </a:lnTo>
                  <a:lnTo>
                    <a:pt x="2360830" y="987567"/>
                  </a:lnTo>
                  <a:lnTo>
                    <a:pt x="2358640" y="989001"/>
                  </a:lnTo>
                  <a:lnTo>
                    <a:pt x="2357470" y="992053"/>
                  </a:lnTo>
                  <a:lnTo>
                    <a:pt x="2357123" y="993483"/>
                  </a:lnTo>
                  <a:lnTo>
                    <a:pt x="2358223" y="995529"/>
                  </a:lnTo>
                  <a:lnTo>
                    <a:pt x="2360559" y="996526"/>
                  </a:lnTo>
                  <a:lnTo>
                    <a:pt x="2361036" y="996335"/>
                  </a:lnTo>
                  <a:lnTo>
                    <a:pt x="2363039" y="997189"/>
                  </a:lnTo>
                  <a:lnTo>
                    <a:pt x="2365184" y="997710"/>
                  </a:lnTo>
                  <a:lnTo>
                    <a:pt x="2367374" y="996277"/>
                  </a:lnTo>
                  <a:lnTo>
                    <a:pt x="2368544" y="993226"/>
                  </a:lnTo>
                  <a:lnTo>
                    <a:pt x="2368891" y="991795"/>
                  </a:lnTo>
                  <a:lnTo>
                    <a:pt x="2367600" y="989271"/>
                  </a:lnTo>
                  <a:close/>
                </a:path>
                <a:path w="16366490" h="11278870">
                  <a:moveTo>
                    <a:pt x="2450700" y="1010909"/>
                  </a:moveTo>
                  <a:lnTo>
                    <a:pt x="2448078" y="1010580"/>
                  </a:lnTo>
                  <a:lnTo>
                    <a:pt x="2446075" y="1009725"/>
                  </a:lnTo>
                  <a:lnTo>
                    <a:pt x="2443596" y="1009063"/>
                  </a:lnTo>
                  <a:lnTo>
                    <a:pt x="2441406" y="1010496"/>
                  </a:lnTo>
                  <a:lnTo>
                    <a:pt x="2440743" y="1012975"/>
                  </a:lnTo>
                  <a:lnTo>
                    <a:pt x="2440222" y="1015121"/>
                  </a:lnTo>
                  <a:lnTo>
                    <a:pt x="2441322" y="1017167"/>
                  </a:lnTo>
                  <a:lnTo>
                    <a:pt x="2443659" y="1018164"/>
                  </a:lnTo>
                  <a:lnTo>
                    <a:pt x="2444135" y="1017972"/>
                  </a:lnTo>
                  <a:lnTo>
                    <a:pt x="2446138" y="1018827"/>
                  </a:lnTo>
                  <a:lnTo>
                    <a:pt x="2448283" y="1019348"/>
                  </a:lnTo>
                  <a:lnTo>
                    <a:pt x="2450807" y="1018057"/>
                  </a:lnTo>
                  <a:lnTo>
                    <a:pt x="2451470" y="1015578"/>
                  </a:lnTo>
                  <a:lnTo>
                    <a:pt x="2451990" y="1013433"/>
                  </a:lnTo>
                  <a:lnTo>
                    <a:pt x="2450700" y="1010909"/>
                  </a:lnTo>
                  <a:close/>
                </a:path>
                <a:path w="16366490" h="11278870">
                  <a:moveTo>
                    <a:pt x="2533750" y="1031736"/>
                  </a:moveTo>
                  <a:lnTo>
                    <a:pt x="2531128" y="1031407"/>
                  </a:lnTo>
                  <a:lnTo>
                    <a:pt x="2529125" y="1030553"/>
                  </a:lnTo>
                  <a:lnTo>
                    <a:pt x="2526646" y="1029890"/>
                  </a:lnTo>
                  <a:lnTo>
                    <a:pt x="2524456" y="1031324"/>
                  </a:lnTo>
                  <a:lnTo>
                    <a:pt x="2523794" y="1033802"/>
                  </a:lnTo>
                  <a:lnTo>
                    <a:pt x="2523273" y="1035948"/>
                  </a:lnTo>
                  <a:lnTo>
                    <a:pt x="2524372" y="1037995"/>
                  </a:lnTo>
                  <a:lnTo>
                    <a:pt x="2526709" y="1038992"/>
                  </a:lnTo>
                  <a:lnTo>
                    <a:pt x="2527185" y="1038801"/>
                  </a:lnTo>
                  <a:lnTo>
                    <a:pt x="2529188" y="1039655"/>
                  </a:lnTo>
                  <a:lnTo>
                    <a:pt x="2531667" y="1040318"/>
                  </a:lnTo>
                  <a:lnTo>
                    <a:pt x="2533858" y="1038884"/>
                  </a:lnTo>
                  <a:lnTo>
                    <a:pt x="2535183" y="1033926"/>
                  </a:lnTo>
                  <a:lnTo>
                    <a:pt x="2533750" y="1031736"/>
                  </a:lnTo>
                  <a:close/>
                </a:path>
                <a:path w="16366490" h="11278870">
                  <a:moveTo>
                    <a:pt x="12359131" y="5220551"/>
                  </a:moveTo>
                  <a:lnTo>
                    <a:pt x="12356460" y="5219412"/>
                  </a:lnTo>
                  <a:lnTo>
                    <a:pt x="12354221" y="5220036"/>
                  </a:lnTo>
                  <a:lnTo>
                    <a:pt x="12352316" y="5220801"/>
                  </a:lnTo>
                  <a:lnTo>
                    <a:pt x="12351801" y="5225711"/>
                  </a:lnTo>
                  <a:lnTo>
                    <a:pt x="12352424" y="5227950"/>
                  </a:lnTo>
                  <a:lnTo>
                    <a:pt x="12352665" y="5229236"/>
                  </a:lnTo>
                  <a:lnTo>
                    <a:pt x="12354858" y="5230567"/>
                  </a:lnTo>
                  <a:lnTo>
                    <a:pt x="12355001" y="5230233"/>
                  </a:lnTo>
                  <a:lnTo>
                    <a:pt x="12356002" y="5230660"/>
                  </a:lnTo>
                  <a:lnTo>
                    <a:pt x="12357145" y="5230753"/>
                  </a:lnTo>
                  <a:lnTo>
                    <a:pt x="12360003" y="5229604"/>
                  </a:lnTo>
                  <a:lnTo>
                    <a:pt x="12360519" y="5224695"/>
                  </a:lnTo>
                  <a:lnTo>
                    <a:pt x="12359897" y="5222456"/>
                  </a:lnTo>
                  <a:lnTo>
                    <a:pt x="12359131" y="5220551"/>
                  </a:lnTo>
                  <a:close/>
                </a:path>
                <a:path w="16366490" h="11278870">
                  <a:moveTo>
                    <a:pt x="2616943" y="1052229"/>
                  </a:moveTo>
                  <a:lnTo>
                    <a:pt x="2614321" y="1051900"/>
                  </a:lnTo>
                  <a:lnTo>
                    <a:pt x="2612318" y="1051046"/>
                  </a:lnTo>
                  <a:lnTo>
                    <a:pt x="2609839" y="1050383"/>
                  </a:lnTo>
                  <a:lnTo>
                    <a:pt x="2607649" y="1051817"/>
                  </a:lnTo>
                  <a:lnTo>
                    <a:pt x="2606986" y="1054297"/>
                  </a:lnTo>
                  <a:lnTo>
                    <a:pt x="2606466" y="1056441"/>
                  </a:lnTo>
                  <a:lnTo>
                    <a:pt x="2607565" y="1058489"/>
                  </a:lnTo>
                  <a:lnTo>
                    <a:pt x="2609902" y="1059486"/>
                  </a:lnTo>
                  <a:lnTo>
                    <a:pt x="2610378" y="1059294"/>
                  </a:lnTo>
                  <a:lnTo>
                    <a:pt x="2612381" y="1060149"/>
                  </a:lnTo>
                  <a:lnTo>
                    <a:pt x="2614860" y="1060811"/>
                  </a:lnTo>
                  <a:lnTo>
                    <a:pt x="2617050" y="1059379"/>
                  </a:lnTo>
                  <a:lnTo>
                    <a:pt x="2618376" y="1054420"/>
                  </a:lnTo>
                  <a:lnTo>
                    <a:pt x="2616943" y="1052229"/>
                  </a:lnTo>
                  <a:close/>
                </a:path>
                <a:path w="16366490" h="11278870">
                  <a:moveTo>
                    <a:pt x="2700278" y="1072390"/>
                  </a:moveTo>
                  <a:lnTo>
                    <a:pt x="2697656" y="1072061"/>
                  </a:lnTo>
                  <a:lnTo>
                    <a:pt x="2695653" y="1071207"/>
                  </a:lnTo>
                  <a:lnTo>
                    <a:pt x="2693174" y="1070544"/>
                  </a:lnTo>
                  <a:lnTo>
                    <a:pt x="2690985" y="1071977"/>
                  </a:lnTo>
                  <a:lnTo>
                    <a:pt x="2690322" y="1074456"/>
                  </a:lnTo>
                  <a:lnTo>
                    <a:pt x="2689801" y="1076602"/>
                  </a:lnTo>
                  <a:lnTo>
                    <a:pt x="2690901" y="1078648"/>
                  </a:lnTo>
                  <a:lnTo>
                    <a:pt x="2693237" y="1079645"/>
                  </a:lnTo>
                  <a:lnTo>
                    <a:pt x="2693714" y="1079454"/>
                  </a:lnTo>
                  <a:lnTo>
                    <a:pt x="2695717" y="1080308"/>
                  </a:lnTo>
                  <a:lnTo>
                    <a:pt x="2698196" y="1080971"/>
                  </a:lnTo>
                  <a:lnTo>
                    <a:pt x="2700385" y="1079538"/>
                  </a:lnTo>
                  <a:lnTo>
                    <a:pt x="2701711" y="1074579"/>
                  </a:lnTo>
                  <a:lnTo>
                    <a:pt x="2700278" y="1072390"/>
                  </a:lnTo>
                  <a:close/>
                </a:path>
                <a:path w="16366490" h="11278870">
                  <a:moveTo>
                    <a:pt x="2783564" y="1091740"/>
                  </a:moveTo>
                  <a:lnTo>
                    <a:pt x="2780942" y="1091411"/>
                  </a:lnTo>
                  <a:lnTo>
                    <a:pt x="2778940" y="1090556"/>
                  </a:lnTo>
                  <a:lnTo>
                    <a:pt x="2776461" y="1089893"/>
                  </a:lnTo>
                  <a:lnTo>
                    <a:pt x="2774271" y="1091326"/>
                  </a:lnTo>
                  <a:lnTo>
                    <a:pt x="2773608" y="1093806"/>
                  </a:lnTo>
                  <a:lnTo>
                    <a:pt x="2773087" y="1095951"/>
                  </a:lnTo>
                  <a:lnTo>
                    <a:pt x="2774186" y="1097999"/>
                  </a:lnTo>
                  <a:lnTo>
                    <a:pt x="2776523" y="1098996"/>
                  </a:lnTo>
                  <a:lnTo>
                    <a:pt x="2776999" y="1098804"/>
                  </a:lnTo>
                  <a:lnTo>
                    <a:pt x="2779002" y="1099659"/>
                  </a:lnTo>
                  <a:lnTo>
                    <a:pt x="2781482" y="1100321"/>
                  </a:lnTo>
                  <a:lnTo>
                    <a:pt x="2783672" y="1098888"/>
                  </a:lnTo>
                  <a:lnTo>
                    <a:pt x="2784997" y="1093930"/>
                  </a:lnTo>
                  <a:lnTo>
                    <a:pt x="2783564" y="1091740"/>
                  </a:lnTo>
                  <a:close/>
                </a:path>
                <a:path w="16366490" h="11278870">
                  <a:moveTo>
                    <a:pt x="2867184" y="1111233"/>
                  </a:moveTo>
                  <a:lnTo>
                    <a:pt x="2864563" y="1110904"/>
                  </a:lnTo>
                  <a:lnTo>
                    <a:pt x="2862560" y="1110049"/>
                  </a:lnTo>
                  <a:lnTo>
                    <a:pt x="2860080" y="1109386"/>
                  </a:lnTo>
                  <a:lnTo>
                    <a:pt x="2857890" y="1110819"/>
                  </a:lnTo>
                  <a:lnTo>
                    <a:pt x="2857227" y="1113298"/>
                  </a:lnTo>
                  <a:lnTo>
                    <a:pt x="2856707" y="1115443"/>
                  </a:lnTo>
                  <a:lnTo>
                    <a:pt x="2857806" y="1117490"/>
                  </a:lnTo>
                  <a:lnTo>
                    <a:pt x="2860144" y="1118487"/>
                  </a:lnTo>
                  <a:lnTo>
                    <a:pt x="2860620" y="1118296"/>
                  </a:lnTo>
                  <a:lnTo>
                    <a:pt x="2862623" y="1119150"/>
                  </a:lnTo>
                  <a:lnTo>
                    <a:pt x="2865102" y="1119813"/>
                  </a:lnTo>
                  <a:lnTo>
                    <a:pt x="2867292" y="1118380"/>
                  </a:lnTo>
                  <a:lnTo>
                    <a:pt x="2868618" y="1113421"/>
                  </a:lnTo>
                  <a:lnTo>
                    <a:pt x="2867184" y="1111233"/>
                  </a:lnTo>
                  <a:close/>
                </a:path>
                <a:path w="16366490" h="11278870">
                  <a:moveTo>
                    <a:pt x="12328301" y="5138352"/>
                  </a:moveTo>
                  <a:lnTo>
                    <a:pt x="12325920" y="5139308"/>
                  </a:lnTo>
                  <a:lnTo>
                    <a:pt x="12323873" y="5140408"/>
                  </a:lnTo>
                  <a:lnTo>
                    <a:pt x="12323499" y="5144984"/>
                  </a:lnTo>
                  <a:lnTo>
                    <a:pt x="12324123" y="5147222"/>
                  </a:lnTo>
                  <a:lnTo>
                    <a:pt x="12324697" y="5148651"/>
                  </a:lnTo>
                  <a:lnTo>
                    <a:pt x="12326557" y="5149839"/>
                  </a:lnTo>
                  <a:lnTo>
                    <a:pt x="12326700" y="5149505"/>
                  </a:lnTo>
                  <a:lnTo>
                    <a:pt x="12327701" y="5149932"/>
                  </a:lnTo>
                  <a:lnTo>
                    <a:pt x="12328845" y="5150026"/>
                  </a:lnTo>
                  <a:lnTo>
                    <a:pt x="12329798" y="5149643"/>
                  </a:lnTo>
                  <a:lnTo>
                    <a:pt x="12331844" y="5148544"/>
                  </a:lnTo>
                  <a:lnTo>
                    <a:pt x="12332219" y="5143968"/>
                  </a:lnTo>
                  <a:lnTo>
                    <a:pt x="12331595" y="5141729"/>
                  </a:lnTo>
                  <a:lnTo>
                    <a:pt x="12330496" y="5139683"/>
                  </a:lnTo>
                  <a:lnTo>
                    <a:pt x="12328301" y="5138352"/>
                  </a:lnTo>
                  <a:close/>
                </a:path>
                <a:path w="16366490" h="11278870">
                  <a:moveTo>
                    <a:pt x="2950612" y="1130248"/>
                  </a:moveTo>
                  <a:lnTo>
                    <a:pt x="2947991" y="1129919"/>
                  </a:lnTo>
                  <a:lnTo>
                    <a:pt x="2945988" y="1129064"/>
                  </a:lnTo>
                  <a:lnTo>
                    <a:pt x="2943509" y="1128402"/>
                  </a:lnTo>
                  <a:lnTo>
                    <a:pt x="2941320" y="1129834"/>
                  </a:lnTo>
                  <a:lnTo>
                    <a:pt x="2940657" y="1132314"/>
                  </a:lnTo>
                  <a:lnTo>
                    <a:pt x="2940137" y="1134459"/>
                  </a:lnTo>
                  <a:lnTo>
                    <a:pt x="2941236" y="1136506"/>
                  </a:lnTo>
                  <a:lnTo>
                    <a:pt x="2943573" y="1137503"/>
                  </a:lnTo>
                  <a:lnTo>
                    <a:pt x="2944049" y="1137311"/>
                  </a:lnTo>
                  <a:lnTo>
                    <a:pt x="2946052" y="1138166"/>
                  </a:lnTo>
                  <a:lnTo>
                    <a:pt x="2948531" y="1138829"/>
                  </a:lnTo>
                  <a:lnTo>
                    <a:pt x="2950720" y="1137396"/>
                  </a:lnTo>
                  <a:lnTo>
                    <a:pt x="2952046" y="1132438"/>
                  </a:lnTo>
                  <a:lnTo>
                    <a:pt x="2950612" y="1130248"/>
                  </a:lnTo>
                  <a:close/>
                </a:path>
                <a:path w="16366490" h="11278870">
                  <a:moveTo>
                    <a:pt x="3034184" y="1148930"/>
                  </a:moveTo>
                  <a:lnTo>
                    <a:pt x="3031563" y="1148601"/>
                  </a:lnTo>
                  <a:lnTo>
                    <a:pt x="3029559" y="1147746"/>
                  </a:lnTo>
                  <a:lnTo>
                    <a:pt x="3027080" y="1147083"/>
                  </a:lnTo>
                  <a:lnTo>
                    <a:pt x="3024890" y="1148517"/>
                  </a:lnTo>
                  <a:lnTo>
                    <a:pt x="3024227" y="1150997"/>
                  </a:lnTo>
                  <a:lnTo>
                    <a:pt x="3023707" y="1153141"/>
                  </a:lnTo>
                  <a:lnTo>
                    <a:pt x="3024806" y="1155189"/>
                  </a:lnTo>
                  <a:lnTo>
                    <a:pt x="3026809" y="1156043"/>
                  </a:lnTo>
                  <a:lnTo>
                    <a:pt x="3026952" y="1155709"/>
                  </a:lnTo>
                  <a:lnTo>
                    <a:pt x="3027285" y="1155851"/>
                  </a:lnTo>
                  <a:lnTo>
                    <a:pt x="3027762" y="1155660"/>
                  </a:lnTo>
                  <a:lnTo>
                    <a:pt x="3029765" y="1156515"/>
                  </a:lnTo>
                  <a:lnTo>
                    <a:pt x="3032244" y="1157177"/>
                  </a:lnTo>
                  <a:lnTo>
                    <a:pt x="3034434" y="1155745"/>
                  </a:lnTo>
                  <a:lnTo>
                    <a:pt x="3035097" y="1153265"/>
                  </a:lnTo>
                  <a:lnTo>
                    <a:pt x="3035617" y="1151119"/>
                  </a:lnTo>
                  <a:lnTo>
                    <a:pt x="3034184" y="1148930"/>
                  </a:lnTo>
                  <a:close/>
                </a:path>
                <a:path w="16366490" h="11278870">
                  <a:moveTo>
                    <a:pt x="3117897" y="1167278"/>
                  </a:moveTo>
                  <a:lnTo>
                    <a:pt x="3115275" y="1166949"/>
                  </a:lnTo>
                  <a:lnTo>
                    <a:pt x="3113273" y="1166095"/>
                  </a:lnTo>
                  <a:lnTo>
                    <a:pt x="3110793" y="1165432"/>
                  </a:lnTo>
                  <a:lnTo>
                    <a:pt x="3108604" y="1166865"/>
                  </a:lnTo>
                  <a:lnTo>
                    <a:pt x="3107941" y="1169344"/>
                  </a:lnTo>
                  <a:lnTo>
                    <a:pt x="3107421" y="1171490"/>
                  </a:lnTo>
                  <a:lnTo>
                    <a:pt x="3108520" y="1173538"/>
                  </a:lnTo>
                  <a:lnTo>
                    <a:pt x="3110523" y="1174392"/>
                  </a:lnTo>
                  <a:lnTo>
                    <a:pt x="3110665" y="1174058"/>
                  </a:lnTo>
                  <a:lnTo>
                    <a:pt x="3111475" y="1174009"/>
                  </a:lnTo>
                  <a:lnTo>
                    <a:pt x="3113478" y="1174863"/>
                  </a:lnTo>
                  <a:lnTo>
                    <a:pt x="3115957" y="1175526"/>
                  </a:lnTo>
                  <a:lnTo>
                    <a:pt x="3118147" y="1174092"/>
                  </a:lnTo>
                  <a:lnTo>
                    <a:pt x="3118810" y="1171613"/>
                  </a:lnTo>
                  <a:lnTo>
                    <a:pt x="3119331" y="1169468"/>
                  </a:lnTo>
                  <a:lnTo>
                    <a:pt x="3117897" y="1167278"/>
                  </a:lnTo>
                  <a:close/>
                </a:path>
                <a:path w="16366490" h="11278870">
                  <a:moveTo>
                    <a:pt x="3201753" y="1185293"/>
                  </a:moveTo>
                  <a:lnTo>
                    <a:pt x="3199132" y="1184964"/>
                  </a:lnTo>
                  <a:lnTo>
                    <a:pt x="3197128" y="1184110"/>
                  </a:lnTo>
                  <a:lnTo>
                    <a:pt x="3194649" y="1183447"/>
                  </a:lnTo>
                  <a:lnTo>
                    <a:pt x="3192459" y="1184879"/>
                  </a:lnTo>
                  <a:lnTo>
                    <a:pt x="3191796" y="1187359"/>
                  </a:lnTo>
                  <a:lnTo>
                    <a:pt x="3191276" y="1189504"/>
                  </a:lnTo>
                  <a:lnTo>
                    <a:pt x="3192375" y="1191551"/>
                  </a:lnTo>
                  <a:lnTo>
                    <a:pt x="3194379" y="1192406"/>
                  </a:lnTo>
                  <a:lnTo>
                    <a:pt x="3194521" y="1192072"/>
                  </a:lnTo>
                  <a:lnTo>
                    <a:pt x="3195331" y="1192023"/>
                  </a:lnTo>
                  <a:lnTo>
                    <a:pt x="3197334" y="1192877"/>
                  </a:lnTo>
                  <a:lnTo>
                    <a:pt x="3199813" y="1193540"/>
                  </a:lnTo>
                  <a:lnTo>
                    <a:pt x="3202003" y="1192108"/>
                  </a:lnTo>
                  <a:lnTo>
                    <a:pt x="3202666" y="1189628"/>
                  </a:lnTo>
                  <a:lnTo>
                    <a:pt x="3203186" y="1187483"/>
                  </a:lnTo>
                  <a:lnTo>
                    <a:pt x="3201753" y="1185293"/>
                  </a:lnTo>
                  <a:close/>
                </a:path>
                <a:path w="16366490" h="11278870">
                  <a:moveTo>
                    <a:pt x="12300148" y="5060054"/>
                  </a:moveTo>
                  <a:lnTo>
                    <a:pt x="12297811" y="5059057"/>
                  </a:lnTo>
                  <a:lnTo>
                    <a:pt x="12293049" y="5060972"/>
                  </a:lnTo>
                  <a:lnTo>
                    <a:pt x="12293008" y="5065689"/>
                  </a:lnTo>
                  <a:lnTo>
                    <a:pt x="12294348" y="5069023"/>
                  </a:lnTo>
                  <a:lnTo>
                    <a:pt x="12296209" y="5070212"/>
                  </a:lnTo>
                  <a:lnTo>
                    <a:pt x="12296352" y="5069878"/>
                  </a:lnTo>
                  <a:lnTo>
                    <a:pt x="12297353" y="5070305"/>
                  </a:lnTo>
                  <a:lnTo>
                    <a:pt x="12298496" y="5070398"/>
                  </a:lnTo>
                  <a:lnTo>
                    <a:pt x="12301831" y="5069058"/>
                  </a:lnTo>
                  <a:lnTo>
                    <a:pt x="12301870" y="5064340"/>
                  </a:lnTo>
                  <a:lnTo>
                    <a:pt x="12300148" y="5060054"/>
                  </a:lnTo>
                  <a:close/>
                </a:path>
                <a:path w="16366490" h="11278870">
                  <a:moveTo>
                    <a:pt x="3285226" y="1202354"/>
                  </a:moveTo>
                  <a:lnTo>
                    <a:pt x="3282462" y="1202359"/>
                  </a:lnTo>
                  <a:lnTo>
                    <a:pt x="3280459" y="1201505"/>
                  </a:lnTo>
                  <a:lnTo>
                    <a:pt x="3278314" y="1200984"/>
                  </a:lnTo>
                  <a:lnTo>
                    <a:pt x="3276124" y="1202418"/>
                  </a:lnTo>
                  <a:lnTo>
                    <a:pt x="3275461" y="1204897"/>
                  </a:lnTo>
                  <a:lnTo>
                    <a:pt x="3274940" y="1207042"/>
                  </a:lnTo>
                  <a:lnTo>
                    <a:pt x="3276040" y="1209090"/>
                  </a:lnTo>
                  <a:lnTo>
                    <a:pt x="3278043" y="1209944"/>
                  </a:lnTo>
                  <a:lnTo>
                    <a:pt x="3278185" y="1209611"/>
                  </a:lnTo>
                  <a:lnTo>
                    <a:pt x="3278996" y="1209561"/>
                  </a:lnTo>
                  <a:lnTo>
                    <a:pt x="3280998" y="1210416"/>
                  </a:lnTo>
                  <a:lnTo>
                    <a:pt x="3283144" y="1210936"/>
                  </a:lnTo>
                  <a:lnTo>
                    <a:pt x="3285334" y="1209503"/>
                  </a:lnTo>
                  <a:lnTo>
                    <a:pt x="3285996" y="1207024"/>
                  </a:lnTo>
                  <a:lnTo>
                    <a:pt x="3286517" y="1204878"/>
                  </a:lnTo>
                  <a:lnTo>
                    <a:pt x="3285226" y="1202354"/>
                  </a:lnTo>
                  <a:close/>
                </a:path>
                <a:path w="16366490" h="11278870">
                  <a:moveTo>
                    <a:pt x="3369224" y="1220035"/>
                  </a:moveTo>
                  <a:lnTo>
                    <a:pt x="3366460" y="1220040"/>
                  </a:lnTo>
                  <a:lnTo>
                    <a:pt x="3364457" y="1219186"/>
                  </a:lnTo>
                  <a:lnTo>
                    <a:pt x="3362312" y="1218665"/>
                  </a:lnTo>
                  <a:lnTo>
                    <a:pt x="3360123" y="1220098"/>
                  </a:lnTo>
                  <a:lnTo>
                    <a:pt x="3359460" y="1222578"/>
                  </a:lnTo>
                  <a:lnTo>
                    <a:pt x="3358938" y="1224723"/>
                  </a:lnTo>
                  <a:lnTo>
                    <a:pt x="3360038" y="1226771"/>
                  </a:lnTo>
                  <a:lnTo>
                    <a:pt x="3362041" y="1227625"/>
                  </a:lnTo>
                  <a:lnTo>
                    <a:pt x="3362183" y="1227292"/>
                  </a:lnTo>
                  <a:lnTo>
                    <a:pt x="3362994" y="1227243"/>
                  </a:lnTo>
                  <a:lnTo>
                    <a:pt x="3364996" y="1228097"/>
                  </a:lnTo>
                  <a:lnTo>
                    <a:pt x="3367142" y="1228617"/>
                  </a:lnTo>
                  <a:lnTo>
                    <a:pt x="3369332" y="1227184"/>
                  </a:lnTo>
                  <a:lnTo>
                    <a:pt x="3369995" y="1224704"/>
                  </a:lnTo>
                  <a:lnTo>
                    <a:pt x="3370515" y="1222559"/>
                  </a:lnTo>
                  <a:lnTo>
                    <a:pt x="3369224" y="1220035"/>
                  </a:lnTo>
                  <a:close/>
                </a:path>
                <a:path w="16366490" h="11278870">
                  <a:moveTo>
                    <a:pt x="3452697" y="1237098"/>
                  </a:moveTo>
                  <a:lnTo>
                    <a:pt x="3450266" y="1237245"/>
                  </a:lnTo>
                  <a:lnTo>
                    <a:pt x="3448264" y="1236391"/>
                  </a:lnTo>
                  <a:lnTo>
                    <a:pt x="3446118" y="1235870"/>
                  </a:lnTo>
                  <a:lnTo>
                    <a:pt x="3443929" y="1237303"/>
                  </a:lnTo>
                  <a:lnTo>
                    <a:pt x="3443266" y="1239783"/>
                  </a:lnTo>
                  <a:lnTo>
                    <a:pt x="3442746" y="1241927"/>
                  </a:lnTo>
                  <a:lnTo>
                    <a:pt x="3443845" y="1243975"/>
                  </a:lnTo>
                  <a:lnTo>
                    <a:pt x="3445848" y="1244829"/>
                  </a:lnTo>
                  <a:lnTo>
                    <a:pt x="3446801" y="1244446"/>
                  </a:lnTo>
                  <a:lnTo>
                    <a:pt x="3448804" y="1245300"/>
                  </a:lnTo>
                  <a:lnTo>
                    <a:pt x="3450949" y="1245821"/>
                  </a:lnTo>
                  <a:lnTo>
                    <a:pt x="3453281" y="1244054"/>
                  </a:lnTo>
                  <a:lnTo>
                    <a:pt x="3454322" y="1239764"/>
                  </a:lnTo>
                  <a:lnTo>
                    <a:pt x="3452697" y="1237098"/>
                  </a:lnTo>
                  <a:close/>
                </a:path>
                <a:path w="16366490" h="11278870">
                  <a:moveTo>
                    <a:pt x="12268705" y="4981143"/>
                  </a:moveTo>
                  <a:lnTo>
                    <a:pt x="12266368" y="4980146"/>
                  </a:lnTo>
                  <a:lnTo>
                    <a:pt x="12261604" y="4982061"/>
                  </a:lnTo>
                  <a:lnTo>
                    <a:pt x="12261565" y="4986778"/>
                  </a:lnTo>
                  <a:lnTo>
                    <a:pt x="12262714" y="4989636"/>
                  </a:lnTo>
                  <a:lnTo>
                    <a:pt x="12264574" y="4990824"/>
                  </a:lnTo>
                  <a:lnTo>
                    <a:pt x="12264767" y="4991300"/>
                  </a:lnTo>
                  <a:lnTo>
                    <a:pt x="12266101" y="4991869"/>
                  </a:lnTo>
                  <a:lnTo>
                    <a:pt x="12267387" y="4991630"/>
                  </a:lnTo>
                  <a:lnTo>
                    <a:pt x="12270722" y="4990290"/>
                  </a:lnTo>
                  <a:lnTo>
                    <a:pt x="12270761" y="4985572"/>
                  </a:lnTo>
                  <a:lnTo>
                    <a:pt x="12269662" y="4983525"/>
                  </a:lnTo>
                  <a:lnTo>
                    <a:pt x="12268705" y="4981143"/>
                  </a:lnTo>
                  <a:close/>
                </a:path>
                <a:path w="16366490" h="11278870">
                  <a:moveTo>
                    <a:pt x="3536838" y="1254444"/>
                  </a:moveTo>
                  <a:lnTo>
                    <a:pt x="3534074" y="1254448"/>
                  </a:lnTo>
                  <a:lnTo>
                    <a:pt x="3532071" y="1253594"/>
                  </a:lnTo>
                  <a:lnTo>
                    <a:pt x="3529926" y="1253074"/>
                  </a:lnTo>
                  <a:lnTo>
                    <a:pt x="3527736" y="1254508"/>
                  </a:lnTo>
                  <a:lnTo>
                    <a:pt x="3527073" y="1256987"/>
                  </a:lnTo>
                  <a:lnTo>
                    <a:pt x="3526552" y="1259132"/>
                  </a:lnTo>
                  <a:lnTo>
                    <a:pt x="3527652" y="1261179"/>
                  </a:lnTo>
                  <a:lnTo>
                    <a:pt x="3529655" y="1262034"/>
                  </a:lnTo>
                  <a:lnTo>
                    <a:pt x="3530607" y="1261651"/>
                  </a:lnTo>
                  <a:lnTo>
                    <a:pt x="3532610" y="1262505"/>
                  </a:lnTo>
                  <a:lnTo>
                    <a:pt x="3534755" y="1263026"/>
                  </a:lnTo>
                  <a:lnTo>
                    <a:pt x="3536946" y="1261593"/>
                  </a:lnTo>
                  <a:lnTo>
                    <a:pt x="3537609" y="1259114"/>
                  </a:lnTo>
                  <a:lnTo>
                    <a:pt x="3538129" y="1256968"/>
                  </a:lnTo>
                  <a:lnTo>
                    <a:pt x="3536838" y="1254444"/>
                  </a:lnTo>
                  <a:close/>
                </a:path>
                <a:path w="16366490" h="11278870">
                  <a:moveTo>
                    <a:pt x="3620929" y="1270982"/>
                  </a:moveTo>
                  <a:lnTo>
                    <a:pt x="3618166" y="1270986"/>
                  </a:lnTo>
                  <a:lnTo>
                    <a:pt x="3616162" y="1270131"/>
                  </a:lnTo>
                  <a:lnTo>
                    <a:pt x="3614017" y="1269611"/>
                  </a:lnTo>
                  <a:lnTo>
                    <a:pt x="3611827" y="1271044"/>
                  </a:lnTo>
                  <a:lnTo>
                    <a:pt x="3611164" y="1273523"/>
                  </a:lnTo>
                  <a:lnTo>
                    <a:pt x="3610644" y="1275669"/>
                  </a:lnTo>
                  <a:lnTo>
                    <a:pt x="3611743" y="1277716"/>
                  </a:lnTo>
                  <a:lnTo>
                    <a:pt x="3613747" y="1278571"/>
                  </a:lnTo>
                  <a:lnTo>
                    <a:pt x="3614699" y="1278188"/>
                  </a:lnTo>
                  <a:lnTo>
                    <a:pt x="3616702" y="1279042"/>
                  </a:lnTo>
                  <a:lnTo>
                    <a:pt x="3618847" y="1279562"/>
                  </a:lnTo>
                  <a:lnTo>
                    <a:pt x="3621037" y="1278129"/>
                  </a:lnTo>
                  <a:lnTo>
                    <a:pt x="3621700" y="1275650"/>
                  </a:lnTo>
                  <a:lnTo>
                    <a:pt x="3622221" y="1273505"/>
                  </a:lnTo>
                  <a:lnTo>
                    <a:pt x="3620929" y="1270982"/>
                  </a:lnTo>
                  <a:close/>
                </a:path>
                <a:path w="16366490" h="11278870">
                  <a:moveTo>
                    <a:pt x="3704545" y="1287709"/>
                  </a:moveTo>
                  <a:lnTo>
                    <a:pt x="3702115" y="1287856"/>
                  </a:lnTo>
                  <a:lnTo>
                    <a:pt x="3700112" y="1287002"/>
                  </a:lnTo>
                  <a:lnTo>
                    <a:pt x="3697967" y="1286482"/>
                  </a:lnTo>
                  <a:lnTo>
                    <a:pt x="3695777" y="1287915"/>
                  </a:lnTo>
                  <a:lnTo>
                    <a:pt x="3695113" y="1290394"/>
                  </a:lnTo>
                  <a:lnTo>
                    <a:pt x="3694593" y="1292539"/>
                  </a:lnTo>
                  <a:lnTo>
                    <a:pt x="3695692" y="1294587"/>
                  </a:lnTo>
                  <a:lnTo>
                    <a:pt x="3697695" y="1295441"/>
                  </a:lnTo>
                  <a:lnTo>
                    <a:pt x="3698648" y="1295058"/>
                  </a:lnTo>
                  <a:lnTo>
                    <a:pt x="3700651" y="1295913"/>
                  </a:lnTo>
                  <a:lnTo>
                    <a:pt x="3702796" y="1296433"/>
                  </a:lnTo>
                  <a:lnTo>
                    <a:pt x="3704986" y="1295000"/>
                  </a:lnTo>
                  <a:lnTo>
                    <a:pt x="3706312" y="1290042"/>
                  </a:lnTo>
                  <a:lnTo>
                    <a:pt x="3704545" y="1287709"/>
                  </a:lnTo>
                  <a:close/>
                </a:path>
                <a:path w="16366490" h="11278870">
                  <a:moveTo>
                    <a:pt x="3788779" y="1303912"/>
                  </a:moveTo>
                  <a:lnTo>
                    <a:pt x="3786349" y="1304059"/>
                  </a:lnTo>
                  <a:lnTo>
                    <a:pt x="3784346" y="1303205"/>
                  </a:lnTo>
                  <a:lnTo>
                    <a:pt x="3782201" y="1302685"/>
                  </a:lnTo>
                  <a:lnTo>
                    <a:pt x="3780011" y="1304117"/>
                  </a:lnTo>
                  <a:lnTo>
                    <a:pt x="3779348" y="1306597"/>
                  </a:lnTo>
                  <a:lnTo>
                    <a:pt x="3778827" y="1308743"/>
                  </a:lnTo>
                  <a:lnTo>
                    <a:pt x="3779926" y="1310790"/>
                  </a:lnTo>
                  <a:lnTo>
                    <a:pt x="3781930" y="1311645"/>
                  </a:lnTo>
                  <a:lnTo>
                    <a:pt x="3782882" y="1311262"/>
                  </a:lnTo>
                  <a:lnTo>
                    <a:pt x="3784885" y="1312116"/>
                  </a:lnTo>
                  <a:lnTo>
                    <a:pt x="3787030" y="1312637"/>
                  </a:lnTo>
                  <a:lnTo>
                    <a:pt x="3789220" y="1311203"/>
                  </a:lnTo>
                  <a:lnTo>
                    <a:pt x="3790546" y="1306245"/>
                  </a:lnTo>
                  <a:lnTo>
                    <a:pt x="3788779" y="1303912"/>
                  </a:lnTo>
                  <a:close/>
                </a:path>
                <a:path w="16366490" h="11278870">
                  <a:moveTo>
                    <a:pt x="12234355" y="4902571"/>
                  </a:moveTo>
                  <a:lnTo>
                    <a:pt x="12232018" y="4901574"/>
                  </a:lnTo>
                  <a:lnTo>
                    <a:pt x="12227255" y="4903487"/>
                  </a:lnTo>
                  <a:lnTo>
                    <a:pt x="12227216" y="4908205"/>
                  </a:lnTo>
                  <a:lnTo>
                    <a:pt x="12228316" y="4910253"/>
                  </a:lnTo>
                  <a:lnTo>
                    <a:pt x="12228698" y="4911205"/>
                  </a:lnTo>
                  <a:lnTo>
                    <a:pt x="12230560" y="4912394"/>
                  </a:lnTo>
                  <a:lnTo>
                    <a:pt x="12230417" y="4912728"/>
                  </a:lnTo>
                  <a:lnTo>
                    <a:pt x="12231418" y="4913155"/>
                  </a:lnTo>
                  <a:lnTo>
                    <a:pt x="12232896" y="4913390"/>
                  </a:lnTo>
                  <a:lnTo>
                    <a:pt x="12233991" y="4912674"/>
                  </a:lnTo>
                  <a:lnTo>
                    <a:pt x="12236372" y="4911716"/>
                  </a:lnTo>
                  <a:lnTo>
                    <a:pt x="12236412" y="4906999"/>
                  </a:lnTo>
                  <a:lnTo>
                    <a:pt x="12235313" y="4904953"/>
                  </a:lnTo>
                  <a:lnTo>
                    <a:pt x="12234355" y="4902571"/>
                  </a:lnTo>
                  <a:close/>
                </a:path>
                <a:path w="16366490" h="11278870">
                  <a:moveTo>
                    <a:pt x="3873062" y="1320925"/>
                  </a:moveTo>
                  <a:lnTo>
                    <a:pt x="3870298" y="1320930"/>
                  </a:lnTo>
                  <a:lnTo>
                    <a:pt x="3868295" y="1320076"/>
                  </a:lnTo>
                  <a:lnTo>
                    <a:pt x="3866150" y="1319555"/>
                  </a:lnTo>
                  <a:lnTo>
                    <a:pt x="3863818" y="1321322"/>
                  </a:lnTo>
                  <a:lnTo>
                    <a:pt x="3863297" y="1323468"/>
                  </a:lnTo>
                  <a:lnTo>
                    <a:pt x="3862919" y="1325278"/>
                  </a:lnTo>
                  <a:lnTo>
                    <a:pt x="3864018" y="1327326"/>
                  </a:lnTo>
                  <a:lnTo>
                    <a:pt x="3866022" y="1328180"/>
                  </a:lnTo>
                  <a:lnTo>
                    <a:pt x="3865545" y="1328372"/>
                  </a:lnTo>
                  <a:lnTo>
                    <a:pt x="3865879" y="1328514"/>
                  </a:lnTo>
                  <a:lnTo>
                    <a:pt x="3866832" y="1328131"/>
                  </a:lnTo>
                  <a:lnTo>
                    <a:pt x="3868835" y="1328986"/>
                  </a:lnTo>
                  <a:lnTo>
                    <a:pt x="3870980" y="1329506"/>
                  </a:lnTo>
                  <a:lnTo>
                    <a:pt x="3873169" y="1328073"/>
                  </a:lnTo>
                  <a:lnTo>
                    <a:pt x="3874495" y="1323115"/>
                  </a:lnTo>
                  <a:lnTo>
                    <a:pt x="3873062" y="1320925"/>
                  </a:lnTo>
                  <a:close/>
                </a:path>
                <a:path w="16366490" h="11278870">
                  <a:moveTo>
                    <a:pt x="3957105" y="1336652"/>
                  </a:moveTo>
                  <a:lnTo>
                    <a:pt x="3954341" y="1336657"/>
                  </a:lnTo>
                  <a:lnTo>
                    <a:pt x="3952337" y="1335803"/>
                  </a:lnTo>
                  <a:lnTo>
                    <a:pt x="3950191" y="1335282"/>
                  </a:lnTo>
                  <a:lnTo>
                    <a:pt x="3948003" y="1336715"/>
                  </a:lnTo>
                  <a:lnTo>
                    <a:pt x="3947340" y="1339195"/>
                  </a:lnTo>
                  <a:lnTo>
                    <a:pt x="3946962" y="1341007"/>
                  </a:lnTo>
                  <a:lnTo>
                    <a:pt x="3948061" y="1343054"/>
                  </a:lnTo>
                  <a:lnTo>
                    <a:pt x="3950064" y="1343908"/>
                  </a:lnTo>
                  <a:lnTo>
                    <a:pt x="3949587" y="1344100"/>
                  </a:lnTo>
                  <a:lnTo>
                    <a:pt x="3949921" y="1344242"/>
                  </a:lnTo>
                  <a:lnTo>
                    <a:pt x="3950874" y="1343859"/>
                  </a:lnTo>
                  <a:lnTo>
                    <a:pt x="3952877" y="1344714"/>
                  </a:lnTo>
                  <a:lnTo>
                    <a:pt x="3955022" y="1345234"/>
                  </a:lnTo>
                  <a:lnTo>
                    <a:pt x="3957354" y="1343466"/>
                  </a:lnTo>
                  <a:lnTo>
                    <a:pt x="3957875" y="1341321"/>
                  </a:lnTo>
                  <a:lnTo>
                    <a:pt x="3958538" y="1338842"/>
                  </a:lnTo>
                  <a:lnTo>
                    <a:pt x="3957105" y="1336652"/>
                  </a:lnTo>
                  <a:close/>
                </a:path>
                <a:path w="16366490" h="11278870">
                  <a:moveTo>
                    <a:pt x="4041005" y="1352713"/>
                  </a:moveTo>
                  <a:lnTo>
                    <a:pt x="4038574" y="1352860"/>
                  </a:lnTo>
                  <a:lnTo>
                    <a:pt x="4036571" y="1352006"/>
                  </a:lnTo>
                  <a:lnTo>
                    <a:pt x="4034426" y="1351485"/>
                  </a:lnTo>
                  <a:lnTo>
                    <a:pt x="4032094" y="1353252"/>
                  </a:lnTo>
                  <a:lnTo>
                    <a:pt x="4031574" y="1355398"/>
                  </a:lnTo>
                  <a:lnTo>
                    <a:pt x="4031195" y="1357208"/>
                  </a:lnTo>
                  <a:lnTo>
                    <a:pt x="4032295" y="1359256"/>
                  </a:lnTo>
                  <a:lnTo>
                    <a:pt x="4034298" y="1360110"/>
                  </a:lnTo>
                  <a:lnTo>
                    <a:pt x="4033822" y="1360302"/>
                  </a:lnTo>
                  <a:lnTo>
                    <a:pt x="4034156" y="1360444"/>
                  </a:lnTo>
                  <a:lnTo>
                    <a:pt x="4035108" y="1360061"/>
                  </a:lnTo>
                  <a:lnTo>
                    <a:pt x="4037111" y="1360915"/>
                  </a:lnTo>
                  <a:lnTo>
                    <a:pt x="4039256" y="1361436"/>
                  </a:lnTo>
                  <a:lnTo>
                    <a:pt x="4041588" y="1359670"/>
                  </a:lnTo>
                  <a:lnTo>
                    <a:pt x="4042109" y="1357524"/>
                  </a:lnTo>
                  <a:lnTo>
                    <a:pt x="4042772" y="1355045"/>
                  </a:lnTo>
                  <a:lnTo>
                    <a:pt x="4041005" y="1352713"/>
                  </a:lnTo>
                  <a:close/>
                </a:path>
                <a:path w="16366490" h="11278870">
                  <a:moveTo>
                    <a:pt x="12198101" y="4824764"/>
                  </a:moveTo>
                  <a:lnTo>
                    <a:pt x="12195429" y="4823624"/>
                  </a:lnTo>
                  <a:lnTo>
                    <a:pt x="12191334" y="4825823"/>
                  </a:lnTo>
                  <a:lnTo>
                    <a:pt x="12191295" y="4830541"/>
                  </a:lnTo>
                  <a:lnTo>
                    <a:pt x="12192395" y="4832588"/>
                  </a:lnTo>
                  <a:lnTo>
                    <a:pt x="12192636" y="4833874"/>
                  </a:lnTo>
                  <a:lnTo>
                    <a:pt x="12195641" y="4835156"/>
                  </a:lnTo>
                  <a:lnTo>
                    <a:pt x="12197117" y="4835392"/>
                  </a:lnTo>
                  <a:lnTo>
                    <a:pt x="12198213" y="4834675"/>
                  </a:lnTo>
                  <a:lnTo>
                    <a:pt x="12200260" y="4833576"/>
                  </a:lnTo>
                  <a:lnTo>
                    <a:pt x="12200299" y="4828857"/>
                  </a:lnTo>
                  <a:lnTo>
                    <a:pt x="12198101" y="4824764"/>
                  </a:lnTo>
                  <a:close/>
                </a:path>
                <a:path w="16366490" h="11278870">
                  <a:moveTo>
                    <a:pt x="4125523" y="1368248"/>
                  </a:moveTo>
                  <a:lnTo>
                    <a:pt x="4122759" y="1368253"/>
                  </a:lnTo>
                  <a:lnTo>
                    <a:pt x="4120757" y="1367399"/>
                  </a:lnTo>
                  <a:lnTo>
                    <a:pt x="4118610" y="1366878"/>
                  </a:lnTo>
                  <a:lnTo>
                    <a:pt x="4116279" y="1368644"/>
                  </a:lnTo>
                  <a:lnTo>
                    <a:pt x="4115758" y="1370790"/>
                  </a:lnTo>
                  <a:lnTo>
                    <a:pt x="4115714" y="1372745"/>
                  </a:lnTo>
                  <a:lnTo>
                    <a:pt x="4116480" y="1374649"/>
                  </a:lnTo>
                  <a:lnTo>
                    <a:pt x="4118483" y="1375503"/>
                  </a:lnTo>
                  <a:lnTo>
                    <a:pt x="4118006" y="1375694"/>
                  </a:lnTo>
                  <a:lnTo>
                    <a:pt x="4118340" y="1375837"/>
                  </a:lnTo>
                  <a:lnTo>
                    <a:pt x="4119293" y="1375455"/>
                  </a:lnTo>
                  <a:lnTo>
                    <a:pt x="4121295" y="1376309"/>
                  </a:lnTo>
                  <a:lnTo>
                    <a:pt x="4123441" y="1376830"/>
                  </a:lnTo>
                  <a:lnTo>
                    <a:pt x="4125773" y="1375062"/>
                  </a:lnTo>
                  <a:lnTo>
                    <a:pt x="4126294" y="1372917"/>
                  </a:lnTo>
                  <a:lnTo>
                    <a:pt x="4126956" y="1370438"/>
                  </a:lnTo>
                  <a:lnTo>
                    <a:pt x="4125523" y="1368248"/>
                  </a:lnTo>
                  <a:close/>
                </a:path>
                <a:path w="16366490" h="11278870">
                  <a:moveTo>
                    <a:pt x="4209566" y="1383975"/>
                  </a:moveTo>
                  <a:lnTo>
                    <a:pt x="4207136" y="1384122"/>
                  </a:lnTo>
                  <a:lnTo>
                    <a:pt x="4205133" y="1383268"/>
                  </a:lnTo>
                  <a:lnTo>
                    <a:pt x="4202987" y="1382747"/>
                  </a:lnTo>
                  <a:lnTo>
                    <a:pt x="4200656" y="1384514"/>
                  </a:lnTo>
                  <a:lnTo>
                    <a:pt x="4200135" y="1386660"/>
                  </a:lnTo>
                  <a:lnTo>
                    <a:pt x="4200091" y="1388613"/>
                  </a:lnTo>
                  <a:lnTo>
                    <a:pt x="4200856" y="1390518"/>
                  </a:lnTo>
                  <a:lnTo>
                    <a:pt x="4202859" y="1391372"/>
                  </a:lnTo>
                  <a:lnTo>
                    <a:pt x="4202383" y="1391564"/>
                  </a:lnTo>
                  <a:lnTo>
                    <a:pt x="4202717" y="1391706"/>
                  </a:lnTo>
                  <a:lnTo>
                    <a:pt x="4203669" y="1391323"/>
                  </a:lnTo>
                  <a:lnTo>
                    <a:pt x="4205672" y="1392177"/>
                  </a:lnTo>
                  <a:lnTo>
                    <a:pt x="4207818" y="1392698"/>
                  </a:lnTo>
                  <a:lnTo>
                    <a:pt x="4210149" y="1390931"/>
                  </a:lnTo>
                  <a:lnTo>
                    <a:pt x="4210670" y="1388786"/>
                  </a:lnTo>
                  <a:lnTo>
                    <a:pt x="4211333" y="1386307"/>
                  </a:lnTo>
                  <a:lnTo>
                    <a:pt x="4209566" y="1383975"/>
                  </a:lnTo>
                  <a:close/>
                </a:path>
                <a:path w="16366490" h="11278870">
                  <a:moveTo>
                    <a:pt x="4293274" y="1399559"/>
                  </a:moveTo>
                  <a:lnTo>
                    <a:pt x="4290845" y="1399705"/>
                  </a:lnTo>
                  <a:lnTo>
                    <a:pt x="4288842" y="1398851"/>
                  </a:lnTo>
                  <a:lnTo>
                    <a:pt x="4286696" y="1398330"/>
                  </a:lnTo>
                  <a:lnTo>
                    <a:pt x="4284364" y="1400098"/>
                  </a:lnTo>
                  <a:lnTo>
                    <a:pt x="4283843" y="1402244"/>
                  </a:lnTo>
                  <a:lnTo>
                    <a:pt x="4283800" y="1404197"/>
                  </a:lnTo>
                  <a:lnTo>
                    <a:pt x="4284565" y="1406102"/>
                  </a:lnTo>
                  <a:lnTo>
                    <a:pt x="4286568" y="1406956"/>
                  </a:lnTo>
                  <a:lnTo>
                    <a:pt x="4286092" y="1407148"/>
                  </a:lnTo>
                  <a:lnTo>
                    <a:pt x="4286426" y="1407291"/>
                  </a:lnTo>
                  <a:lnTo>
                    <a:pt x="4287378" y="1406907"/>
                  </a:lnTo>
                  <a:lnTo>
                    <a:pt x="4289381" y="1407762"/>
                  </a:lnTo>
                  <a:lnTo>
                    <a:pt x="4291526" y="1408282"/>
                  </a:lnTo>
                  <a:lnTo>
                    <a:pt x="4293859" y="1406516"/>
                  </a:lnTo>
                  <a:lnTo>
                    <a:pt x="4294379" y="1404370"/>
                  </a:lnTo>
                  <a:lnTo>
                    <a:pt x="4295042" y="1401890"/>
                  </a:lnTo>
                  <a:lnTo>
                    <a:pt x="4293274" y="1399559"/>
                  </a:lnTo>
                  <a:close/>
                </a:path>
                <a:path w="16366490" h="11278870">
                  <a:moveTo>
                    <a:pt x="12160083" y="4747388"/>
                  </a:moveTo>
                  <a:lnTo>
                    <a:pt x="12157271" y="4746583"/>
                  </a:lnTo>
                  <a:lnTo>
                    <a:pt x="12153176" y="4748782"/>
                  </a:lnTo>
                  <a:lnTo>
                    <a:pt x="12152370" y="4751595"/>
                  </a:lnTo>
                  <a:lnTo>
                    <a:pt x="12154570" y="4755689"/>
                  </a:lnTo>
                  <a:lnTo>
                    <a:pt x="12155145" y="4757118"/>
                  </a:lnTo>
                  <a:lnTo>
                    <a:pt x="12156813" y="4757830"/>
                  </a:lnTo>
                  <a:lnTo>
                    <a:pt x="12156955" y="4757496"/>
                  </a:lnTo>
                  <a:lnTo>
                    <a:pt x="12157957" y="4757923"/>
                  </a:lnTo>
                  <a:lnTo>
                    <a:pt x="12159434" y="4758159"/>
                  </a:lnTo>
                  <a:lnTo>
                    <a:pt x="12160529" y="4757442"/>
                  </a:lnTo>
                  <a:lnTo>
                    <a:pt x="12162576" y="4756343"/>
                  </a:lnTo>
                  <a:lnTo>
                    <a:pt x="12163382" y="4753530"/>
                  </a:lnTo>
                  <a:lnTo>
                    <a:pt x="12160083" y="4747388"/>
                  </a:lnTo>
                  <a:close/>
                </a:path>
                <a:path w="16366490" h="11278870">
                  <a:moveTo>
                    <a:pt x="4377126" y="1414810"/>
                  </a:moveTo>
                  <a:lnTo>
                    <a:pt x="4374696" y="1414957"/>
                  </a:lnTo>
                  <a:lnTo>
                    <a:pt x="4372692" y="1414102"/>
                  </a:lnTo>
                  <a:lnTo>
                    <a:pt x="4370547" y="1413582"/>
                  </a:lnTo>
                  <a:lnTo>
                    <a:pt x="4368216" y="1415349"/>
                  </a:lnTo>
                  <a:lnTo>
                    <a:pt x="4367695" y="1417494"/>
                  </a:lnTo>
                  <a:lnTo>
                    <a:pt x="4367651" y="1419447"/>
                  </a:lnTo>
                  <a:lnTo>
                    <a:pt x="4368416" y="1421353"/>
                  </a:lnTo>
                  <a:lnTo>
                    <a:pt x="4370419" y="1422207"/>
                  </a:lnTo>
                  <a:lnTo>
                    <a:pt x="4369943" y="1422398"/>
                  </a:lnTo>
                  <a:lnTo>
                    <a:pt x="4370276" y="1422541"/>
                  </a:lnTo>
                  <a:lnTo>
                    <a:pt x="4371229" y="1422158"/>
                  </a:lnTo>
                  <a:lnTo>
                    <a:pt x="4373232" y="1423012"/>
                  </a:lnTo>
                  <a:lnTo>
                    <a:pt x="4375378" y="1423533"/>
                  </a:lnTo>
                  <a:lnTo>
                    <a:pt x="4377710" y="1421766"/>
                  </a:lnTo>
                  <a:lnTo>
                    <a:pt x="4378230" y="1419621"/>
                  </a:lnTo>
                  <a:lnTo>
                    <a:pt x="4378893" y="1417142"/>
                  </a:lnTo>
                  <a:lnTo>
                    <a:pt x="4377126" y="1414810"/>
                  </a:lnTo>
                  <a:close/>
                </a:path>
                <a:path w="16366490" h="11278870">
                  <a:moveTo>
                    <a:pt x="4461645" y="1430345"/>
                  </a:moveTo>
                  <a:lnTo>
                    <a:pt x="4458881" y="1430350"/>
                  </a:lnTo>
                  <a:lnTo>
                    <a:pt x="4456878" y="1429496"/>
                  </a:lnTo>
                  <a:lnTo>
                    <a:pt x="4454733" y="1428975"/>
                  </a:lnTo>
                  <a:lnTo>
                    <a:pt x="4452400" y="1430741"/>
                  </a:lnTo>
                  <a:lnTo>
                    <a:pt x="4451879" y="1432887"/>
                  </a:lnTo>
                  <a:lnTo>
                    <a:pt x="4451835" y="1434841"/>
                  </a:lnTo>
                  <a:lnTo>
                    <a:pt x="4452935" y="1436888"/>
                  </a:lnTo>
                  <a:lnTo>
                    <a:pt x="4454604" y="1437600"/>
                  </a:lnTo>
                  <a:lnTo>
                    <a:pt x="4454128" y="1437791"/>
                  </a:lnTo>
                  <a:lnTo>
                    <a:pt x="4454462" y="1437934"/>
                  </a:lnTo>
                  <a:lnTo>
                    <a:pt x="4455414" y="1437551"/>
                  </a:lnTo>
                  <a:lnTo>
                    <a:pt x="4457418" y="1438405"/>
                  </a:lnTo>
                  <a:lnTo>
                    <a:pt x="4459563" y="1438926"/>
                  </a:lnTo>
                  <a:lnTo>
                    <a:pt x="4461894" y="1437159"/>
                  </a:lnTo>
                  <a:lnTo>
                    <a:pt x="4462415" y="1435013"/>
                  </a:lnTo>
                  <a:lnTo>
                    <a:pt x="4463078" y="1432535"/>
                  </a:lnTo>
                  <a:lnTo>
                    <a:pt x="4461645" y="1430345"/>
                  </a:lnTo>
                  <a:close/>
                </a:path>
                <a:path w="16366490" h="11278870">
                  <a:moveTo>
                    <a:pt x="4545304" y="1445119"/>
                  </a:moveTo>
                  <a:lnTo>
                    <a:pt x="4542874" y="1445266"/>
                  </a:lnTo>
                  <a:lnTo>
                    <a:pt x="4540871" y="1444412"/>
                  </a:lnTo>
                  <a:lnTo>
                    <a:pt x="4538725" y="1443891"/>
                  </a:lnTo>
                  <a:lnTo>
                    <a:pt x="4536394" y="1445658"/>
                  </a:lnTo>
                  <a:lnTo>
                    <a:pt x="4535873" y="1447804"/>
                  </a:lnTo>
                  <a:lnTo>
                    <a:pt x="4535829" y="1449757"/>
                  </a:lnTo>
                  <a:lnTo>
                    <a:pt x="4536929" y="1451804"/>
                  </a:lnTo>
                  <a:lnTo>
                    <a:pt x="4538597" y="1452516"/>
                  </a:lnTo>
                  <a:lnTo>
                    <a:pt x="4538122" y="1452708"/>
                  </a:lnTo>
                  <a:lnTo>
                    <a:pt x="4538456" y="1452850"/>
                  </a:lnTo>
                  <a:lnTo>
                    <a:pt x="4539408" y="1452467"/>
                  </a:lnTo>
                  <a:lnTo>
                    <a:pt x="4541411" y="1453322"/>
                  </a:lnTo>
                  <a:lnTo>
                    <a:pt x="4543556" y="1453842"/>
                  </a:lnTo>
                  <a:lnTo>
                    <a:pt x="4545888" y="1452076"/>
                  </a:lnTo>
                  <a:lnTo>
                    <a:pt x="4546408" y="1449930"/>
                  </a:lnTo>
                  <a:lnTo>
                    <a:pt x="4547071" y="1447451"/>
                  </a:lnTo>
                  <a:lnTo>
                    <a:pt x="4545304" y="1445119"/>
                  </a:lnTo>
                  <a:close/>
                </a:path>
                <a:path w="16366490" h="11278870">
                  <a:moveTo>
                    <a:pt x="12120403" y="4672065"/>
                  </a:moveTo>
                  <a:lnTo>
                    <a:pt x="12117589" y="4671259"/>
                  </a:lnTo>
                  <a:lnTo>
                    <a:pt x="12113495" y="4673459"/>
                  </a:lnTo>
                  <a:lnTo>
                    <a:pt x="12112689" y="4676273"/>
                  </a:lnTo>
                  <a:lnTo>
                    <a:pt x="12114888" y="4680366"/>
                  </a:lnTo>
                  <a:lnTo>
                    <a:pt x="12115128" y="4681653"/>
                  </a:lnTo>
                  <a:lnTo>
                    <a:pt x="12118132" y="4682934"/>
                  </a:lnTo>
                  <a:lnTo>
                    <a:pt x="12119753" y="4682836"/>
                  </a:lnTo>
                  <a:lnTo>
                    <a:pt x="12120848" y="4682119"/>
                  </a:lnTo>
                  <a:lnTo>
                    <a:pt x="12122894" y="4681019"/>
                  </a:lnTo>
                  <a:lnTo>
                    <a:pt x="12123701" y="4678207"/>
                  </a:lnTo>
                  <a:lnTo>
                    <a:pt x="12120403" y="4672065"/>
                  </a:lnTo>
                  <a:close/>
                </a:path>
                <a:path w="16366490" h="11278870">
                  <a:moveTo>
                    <a:pt x="4629490" y="1460512"/>
                  </a:moveTo>
                  <a:lnTo>
                    <a:pt x="4627059" y="1460659"/>
                  </a:lnTo>
                  <a:lnTo>
                    <a:pt x="4625056" y="1459805"/>
                  </a:lnTo>
                  <a:lnTo>
                    <a:pt x="4622911" y="1459284"/>
                  </a:lnTo>
                  <a:lnTo>
                    <a:pt x="4620579" y="1461051"/>
                  </a:lnTo>
                  <a:lnTo>
                    <a:pt x="4620058" y="1463197"/>
                  </a:lnTo>
                  <a:lnTo>
                    <a:pt x="4620014" y="1465151"/>
                  </a:lnTo>
                  <a:lnTo>
                    <a:pt x="4621113" y="1467197"/>
                  </a:lnTo>
                  <a:lnTo>
                    <a:pt x="4622783" y="1467909"/>
                  </a:lnTo>
                  <a:lnTo>
                    <a:pt x="4622307" y="1468101"/>
                  </a:lnTo>
                  <a:lnTo>
                    <a:pt x="4622640" y="1468243"/>
                  </a:lnTo>
                  <a:lnTo>
                    <a:pt x="4623593" y="1467862"/>
                  </a:lnTo>
                  <a:lnTo>
                    <a:pt x="4625595" y="1468716"/>
                  </a:lnTo>
                  <a:lnTo>
                    <a:pt x="4627741" y="1469236"/>
                  </a:lnTo>
                  <a:lnTo>
                    <a:pt x="4630073" y="1467469"/>
                  </a:lnTo>
                  <a:lnTo>
                    <a:pt x="4630594" y="1465323"/>
                  </a:lnTo>
                  <a:lnTo>
                    <a:pt x="4631256" y="1462844"/>
                  </a:lnTo>
                  <a:lnTo>
                    <a:pt x="4629490" y="1460512"/>
                  </a:lnTo>
                  <a:close/>
                </a:path>
                <a:path w="16366490" h="11278870">
                  <a:moveTo>
                    <a:pt x="4713816" y="1475571"/>
                  </a:moveTo>
                  <a:lnTo>
                    <a:pt x="4711052" y="1475576"/>
                  </a:lnTo>
                  <a:lnTo>
                    <a:pt x="4709049" y="1474721"/>
                  </a:lnTo>
                  <a:lnTo>
                    <a:pt x="4706904" y="1474201"/>
                  </a:lnTo>
                  <a:lnTo>
                    <a:pt x="4704572" y="1475969"/>
                  </a:lnTo>
                  <a:lnTo>
                    <a:pt x="4704051" y="1478113"/>
                  </a:lnTo>
                  <a:lnTo>
                    <a:pt x="4704007" y="1480067"/>
                  </a:lnTo>
                  <a:lnTo>
                    <a:pt x="4705107" y="1482114"/>
                  </a:lnTo>
                  <a:lnTo>
                    <a:pt x="4706776" y="1482826"/>
                  </a:lnTo>
                  <a:lnTo>
                    <a:pt x="4706300" y="1483017"/>
                  </a:lnTo>
                  <a:lnTo>
                    <a:pt x="4706634" y="1483160"/>
                  </a:lnTo>
                  <a:lnTo>
                    <a:pt x="4707586" y="1482778"/>
                  </a:lnTo>
                  <a:lnTo>
                    <a:pt x="4709589" y="1483632"/>
                  </a:lnTo>
                  <a:lnTo>
                    <a:pt x="4711734" y="1484153"/>
                  </a:lnTo>
                  <a:lnTo>
                    <a:pt x="4714067" y="1482385"/>
                  </a:lnTo>
                  <a:lnTo>
                    <a:pt x="4714587" y="1480241"/>
                  </a:lnTo>
                  <a:lnTo>
                    <a:pt x="4715250" y="1477761"/>
                  </a:lnTo>
                  <a:lnTo>
                    <a:pt x="4713816" y="1475571"/>
                  </a:lnTo>
                  <a:close/>
                </a:path>
                <a:path w="16366490" h="11278870">
                  <a:moveTo>
                    <a:pt x="12078197" y="4598033"/>
                  </a:moveTo>
                  <a:lnTo>
                    <a:pt x="12075384" y="4597228"/>
                  </a:lnTo>
                  <a:lnTo>
                    <a:pt x="12071290" y="4599427"/>
                  </a:lnTo>
                  <a:lnTo>
                    <a:pt x="12070584" y="4601888"/>
                  </a:lnTo>
                  <a:lnTo>
                    <a:pt x="12070483" y="4602240"/>
                  </a:lnTo>
                  <a:lnTo>
                    <a:pt x="12072683" y="4606334"/>
                  </a:lnTo>
                  <a:lnTo>
                    <a:pt x="12073066" y="4607287"/>
                  </a:lnTo>
                  <a:lnTo>
                    <a:pt x="12076404" y="4608711"/>
                  </a:lnTo>
                  <a:lnTo>
                    <a:pt x="12078025" y="4608612"/>
                  </a:lnTo>
                  <a:lnTo>
                    <a:pt x="12079120" y="4607896"/>
                  </a:lnTo>
                  <a:lnTo>
                    <a:pt x="12080975" y="4606321"/>
                  </a:lnTo>
                  <a:lnTo>
                    <a:pt x="12081638" y="4603841"/>
                  </a:lnTo>
                  <a:lnTo>
                    <a:pt x="12079440" y="4599746"/>
                  </a:lnTo>
                  <a:lnTo>
                    <a:pt x="12078197" y="4598033"/>
                  </a:lnTo>
                  <a:close/>
                </a:path>
                <a:path w="16366490" h="11278870">
                  <a:moveTo>
                    <a:pt x="4797810" y="1490487"/>
                  </a:moveTo>
                  <a:lnTo>
                    <a:pt x="4795380" y="1490635"/>
                  </a:lnTo>
                  <a:lnTo>
                    <a:pt x="4793377" y="1489780"/>
                  </a:lnTo>
                  <a:lnTo>
                    <a:pt x="4791232" y="1489260"/>
                  </a:lnTo>
                  <a:lnTo>
                    <a:pt x="4788900" y="1491026"/>
                  </a:lnTo>
                  <a:lnTo>
                    <a:pt x="4788379" y="1493172"/>
                  </a:lnTo>
                  <a:lnTo>
                    <a:pt x="4788335" y="1495127"/>
                  </a:lnTo>
                  <a:lnTo>
                    <a:pt x="4789434" y="1497174"/>
                  </a:lnTo>
                  <a:lnTo>
                    <a:pt x="4791103" y="1497886"/>
                  </a:lnTo>
                  <a:lnTo>
                    <a:pt x="4790627" y="1498078"/>
                  </a:lnTo>
                  <a:lnTo>
                    <a:pt x="4790961" y="1498220"/>
                  </a:lnTo>
                  <a:lnTo>
                    <a:pt x="4791913" y="1497837"/>
                  </a:lnTo>
                  <a:lnTo>
                    <a:pt x="4793916" y="1498691"/>
                  </a:lnTo>
                  <a:lnTo>
                    <a:pt x="4796062" y="1499212"/>
                  </a:lnTo>
                  <a:lnTo>
                    <a:pt x="4798728" y="1497587"/>
                  </a:lnTo>
                  <a:lnTo>
                    <a:pt x="4798915" y="1495298"/>
                  </a:lnTo>
                  <a:lnTo>
                    <a:pt x="4799577" y="1492820"/>
                  </a:lnTo>
                  <a:lnTo>
                    <a:pt x="4797810" y="1490487"/>
                  </a:lnTo>
                  <a:close/>
                </a:path>
                <a:path w="16366490" h="11278870">
                  <a:moveTo>
                    <a:pt x="4882137" y="1505546"/>
                  </a:moveTo>
                  <a:lnTo>
                    <a:pt x="4879707" y="1505694"/>
                  </a:lnTo>
                  <a:lnTo>
                    <a:pt x="4877705" y="1504839"/>
                  </a:lnTo>
                  <a:lnTo>
                    <a:pt x="4875559" y="1504319"/>
                  </a:lnTo>
                  <a:lnTo>
                    <a:pt x="4873227" y="1506087"/>
                  </a:lnTo>
                  <a:lnTo>
                    <a:pt x="4872707" y="1508231"/>
                  </a:lnTo>
                  <a:lnTo>
                    <a:pt x="4872662" y="1510185"/>
                  </a:lnTo>
                  <a:lnTo>
                    <a:pt x="4873761" y="1512233"/>
                  </a:lnTo>
                  <a:lnTo>
                    <a:pt x="4875431" y="1512945"/>
                  </a:lnTo>
                  <a:lnTo>
                    <a:pt x="4874955" y="1513137"/>
                  </a:lnTo>
                  <a:lnTo>
                    <a:pt x="4875288" y="1513279"/>
                  </a:lnTo>
                  <a:lnTo>
                    <a:pt x="4876241" y="1512896"/>
                  </a:lnTo>
                  <a:lnTo>
                    <a:pt x="4878244" y="1513750"/>
                  </a:lnTo>
                  <a:lnTo>
                    <a:pt x="4880389" y="1514271"/>
                  </a:lnTo>
                  <a:lnTo>
                    <a:pt x="4883055" y="1512645"/>
                  </a:lnTo>
                  <a:lnTo>
                    <a:pt x="4883241" y="1510358"/>
                  </a:lnTo>
                  <a:lnTo>
                    <a:pt x="4883905" y="1507879"/>
                  </a:lnTo>
                  <a:lnTo>
                    <a:pt x="4882137" y="1505546"/>
                  </a:lnTo>
                  <a:close/>
                </a:path>
                <a:path w="16366490" h="11278870">
                  <a:moveTo>
                    <a:pt x="4966465" y="1520605"/>
                  </a:moveTo>
                  <a:lnTo>
                    <a:pt x="4963701" y="1520610"/>
                  </a:lnTo>
                  <a:lnTo>
                    <a:pt x="4961698" y="1519756"/>
                  </a:lnTo>
                  <a:lnTo>
                    <a:pt x="4959553" y="1519235"/>
                  </a:lnTo>
                  <a:lnTo>
                    <a:pt x="4956887" y="1520859"/>
                  </a:lnTo>
                  <a:lnTo>
                    <a:pt x="4956700" y="1523148"/>
                  </a:lnTo>
                  <a:lnTo>
                    <a:pt x="4956656" y="1525102"/>
                  </a:lnTo>
                  <a:lnTo>
                    <a:pt x="4957755" y="1527149"/>
                  </a:lnTo>
                  <a:lnTo>
                    <a:pt x="4959424" y="1527861"/>
                  </a:lnTo>
                  <a:lnTo>
                    <a:pt x="4958948" y="1528053"/>
                  </a:lnTo>
                  <a:lnTo>
                    <a:pt x="4959282" y="1528195"/>
                  </a:lnTo>
                  <a:lnTo>
                    <a:pt x="4960234" y="1527812"/>
                  </a:lnTo>
                  <a:lnTo>
                    <a:pt x="4962237" y="1528667"/>
                  </a:lnTo>
                  <a:lnTo>
                    <a:pt x="4964383" y="1529187"/>
                  </a:lnTo>
                  <a:lnTo>
                    <a:pt x="4966715" y="1527419"/>
                  </a:lnTo>
                  <a:lnTo>
                    <a:pt x="4967235" y="1525274"/>
                  </a:lnTo>
                  <a:lnTo>
                    <a:pt x="4967898" y="1522795"/>
                  </a:lnTo>
                  <a:lnTo>
                    <a:pt x="4966465" y="1520605"/>
                  </a:lnTo>
                  <a:close/>
                </a:path>
                <a:path w="16366490" h="11278870">
                  <a:moveTo>
                    <a:pt x="12033420" y="4524482"/>
                  </a:moveTo>
                  <a:lnTo>
                    <a:pt x="12030798" y="4524153"/>
                  </a:lnTo>
                  <a:lnTo>
                    <a:pt x="12028750" y="4525251"/>
                  </a:lnTo>
                  <a:lnTo>
                    <a:pt x="12026560" y="4526685"/>
                  </a:lnTo>
                  <a:lnTo>
                    <a:pt x="12026278" y="4528933"/>
                  </a:lnTo>
                  <a:lnTo>
                    <a:pt x="12026231" y="4529307"/>
                  </a:lnTo>
                  <a:lnTo>
                    <a:pt x="12028431" y="4533401"/>
                  </a:lnTo>
                  <a:lnTo>
                    <a:pt x="12028814" y="4534354"/>
                  </a:lnTo>
                  <a:lnTo>
                    <a:pt x="12031819" y="4535636"/>
                  </a:lnTo>
                  <a:lnTo>
                    <a:pt x="12033438" y="4535537"/>
                  </a:lnTo>
                  <a:lnTo>
                    <a:pt x="12036722" y="4533388"/>
                  </a:lnTo>
                  <a:lnTo>
                    <a:pt x="12037005" y="4531140"/>
                  </a:lnTo>
                  <a:lnTo>
                    <a:pt x="12037052" y="4530766"/>
                  </a:lnTo>
                  <a:lnTo>
                    <a:pt x="12034853" y="4526672"/>
                  </a:lnTo>
                  <a:lnTo>
                    <a:pt x="12033420" y="4524482"/>
                  </a:lnTo>
                  <a:close/>
                </a:path>
                <a:path w="16366490" h="11278870">
                  <a:moveTo>
                    <a:pt x="5050459" y="1535522"/>
                  </a:moveTo>
                  <a:lnTo>
                    <a:pt x="5048028" y="1535669"/>
                  </a:lnTo>
                  <a:lnTo>
                    <a:pt x="5046025" y="1534815"/>
                  </a:lnTo>
                  <a:lnTo>
                    <a:pt x="5043880" y="1534294"/>
                  </a:lnTo>
                  <a:lnTo>
                    <a:pt x="5041214" y="1535920"/>
                  </a:lnTo>
                  <a:lnTo>
                    <a:pt x="5041028" y="1538207"/>
                  </a:lnTo>
                  <a:lnTo>
                    <a:pt x="5040983" y="1540161"/>
                  </a:lnTo>
                  <a:lnTo>
                    <a:pt x="5042082" y="1542208"/>
                  </a:lnTo>
                  <a:lnTo>
                    <a:pt x="5043752" y="1542920"/>
                  </a:lnTo>
                  <a:lnTo>
                    <a:pt x="5043275" y="1543112"/>
                  </a:lnTo>
                  <a:lnTo>
                    <a:pt x="5043609" y="1543254"/>
                  </a:lnTo>
                  <a:lnTo>
                    <a:pt x="5044562" y="1542871"/>
                  </a:lnTo>
                  <a:lnTo>
                    <a:pt x="5046565" y="1543726"/>
                  </a:lnTo>
                  <a:lnTo>
                    <a:pt x="5048710" y="1544246"/>
                  </a:lnTo>
                  <a:lnTo>
                    <a:pt x="5051042" y="1542479"/>
                  </a:lnTo>
                  <a:lnTo>
                    <a:pt x="5051563" y="1540334"/>
                  </a:lnTo>
                  <a:lnTo>
                    <a:pt x="5052226" y="1537854"/>
                  </a:lnTo>
                  <a:lnTo>
                    <a:pt x="5050459" y="1535522"/>
                  </a:lnTo>
                  <a:close/>
                </a:path>
                <a:path w="16366490" h="11278870">
                  <a:moveTo>
                    <a:pt x="5134785" y="1550582"/>
                  </a:moveTo>
                  <a:lnTo>
                    <a:pt x="5132356" y="1550728"/>
                  </a:lnTo>
                  <a:lnTo>
                    <a:pt x="5130353" y="1549874"/>
                  </a:lnTo>
                  <a:lnTo>
                    <a:pt x="5128207" y="1549353"/>
                  </a:lnTo>
                  <a:lnTo>
                    <a:pt x="5125541" y="1550979"/>
                  </a:lnTo>
                  <a:lnTo>
                    <a:pt x="5125355" y="1553266"/>
                  </a:lnTo>
                  <a:lnTo>
                    <a:pt x="5125311" y="1555220"/>
                  </a:lnTo>
                  <a:lnTo>
                    <a:pt x="5126410" y="1557268"/>
                  </a:lnTo>
                  <a:lnTo>
                    <a:pt x="5128079" y="1557979"/>
                  </a:lnTo>
                  <a:lnTo>
                    <a:pt x="5127603" y="1558171"/>
                  </a:lnTo>
                  <a:lnTo>
                    <a:pt x="5127937" y="1558314"/>
                  </a:lnTo>
                  <a:lnTo>
                    <a:pt x="5128889" y="1557930"/>
                  </a:lnTo>
                  <a:lnTo>
                    <a:pt x="5130892" y="1558785"/>
                  </a:lnTo>
                  <a:lnTo>
                    <a:pt x="5133038" y="1559305"/>
                  </a:lnTo>
                  <a:lnTo>
                    <a:pt x="5135370" y="1557538"/>
                  </a:lnTo>
                  <a:lnTo>
                    <a:pt x="5135890" y="1555393"/>
                  </a:lnTo>
                  <a:lnTo>
                    <a:pt x="5136553" y="1552913"/>
                  </a:lnTo>
                  <a:lnTo>
                    <a:pt x="5134785" y="1550582"/>
                  </a:lnTo>
                  <a:close/>
                </a:path>
                <a:path w="16366490" h="11278870">
                  <a:moveTo>
                    <a:pt x="11986645" y="4452840"/>
                  </a:moveTo>
                  <a:lnTo>
                    <a:pt x="11984165" y="4452177"/>
                  </a:lnTo>
                  <a:lnTo>
                    <a:pt x="11981975" y="4453610"/>
                  </a:lnTo>
                  <a:lnTo>
                    <a:pt x="11980119" y="4455187"/>
                  </a:lnTo>
                  <a:lnTo>
                    <a:pt x="11979456" y="4457665"/>
                  </a:lnTo>
                  <a:lnTo>
                    <a:pt x="11980890" y="4459855"/>
                  </a:lnTo>
                  <a:lnTo>
                    <a:pt x="11982131" y="4461569"/>
                  </a:lnTo>
                  <a:lnTo>
                    <a:pt x="11982514" y="4462521"/>
                  </a:lnTo>
                  <a:lnTo>
                    <a:pt x="11984183" y="4463233"/>
                  </a:lnTo>
                  <a:lnTo>
                    <a:pt x="11984326" y="4462899"/>
                  </a:lnTo>
                  <a:lnTo>
                    <a:pt x="11985661" y="4463469"/>
                  </a:lnTo>
                  <a:lnTo>
                    <a:pt x="11987139" y="4463705"/>
                  </a:lnTo>
                  <a:lnTo>
                    <a:pt x="11990231" y="4461079"/>
                  </a:lnTo>
                  <a:lnTo>
                    <a:pt x="11990895" y="4458599"/>
                  </a:lnTo>
                  <a:lnTo>
                    <a:pt x="11989462" y="4456410"/>
                  </a:lnTo>
                  <a:lnTo>
                    <a:pt x="11988220" y="4454696"/>
                  </a:lnTo>
                  <a:lnTo>
                    <a:pt x="11986645" y="4452840"/>
                  </a:lnTo>
                  <a:close/>
                </a:path>
                <a:path w="16366490" h="11278870">
                  <a:moveTo>
                    <a:pt x="5219114" y="1565640"/>
                  </a:moveTo>
                  <a:lnTo>
                    <a:pt x="5216683" y="1565787"/>
                  </a:lnTo>
                  <a:lnTo>
                    <a:pt x="5214680" y="1564933"/>
                  </a:lnTo>
                  <a:lnTo>
                    <a:pt x="5212535" y="1564412"/>
                  </a:lnTo>
                  <a:lnTo>
                    <a:pt x="5209869" y="1566038"/>
                  </a:lnTo>
                  <a:lnTo>
                    <a:pt x="5209681" y="1568326"/>
                  </a:lnTo>
                  <a:lnTo>
                    <a:pt x="5209637" y="1570279"/>
                  </a:lnTo>
                  <a:lnTo>
                    <a:pt x="5210737" y="1572326"/>
                  </a:lnTo>
                  <a:lnTo>
                    <a:pt x="5212407" y="1573039"/>
                  </a:lnTo>
                  <a:lnTo>
                    <a:pt x="5211930" y="1573230"/>
                  </a:lnTo>
                  <a:lnTo>
                    <a:pt x="5212264" y="1573372"/>
                  </a:lnTo>
                  <a:lnTo>
                    <a:pt x="5213216" y="1572989"/>
                  </a:lnTo>
                  <a:lnTo>
                    <a:pt x="5215220" y="1573844"/>
                  </a:lnTo>
                  <a:lnTo>
                    <a:pt x="5217365" y="1574364"/>
                  </a:lnTo>
                  <a:lnTo>
                    <a:pt x="5219696" y="1572598"/>
                  </a:lnTo>
                  <a:lnTo>
                    <a:pt x="5220218" y="1570452"/>
                  </a:lnTo>
                  <a:lnTo>
                    <a:pt x="5220881" y="1567972"/>
                  </a:lnTo>
                  <a:lnTo>
                    <a:pt x="5219114" y="1565640"/>
                  </a:lnTo>
                  <a:close/>
                </a:path>
                <a:path w="16366490" h="11278870">
                  <a:moveTo>
                    <a:pt x="5303583" y="1580366"/>
                  </a:moveTo>
                  <a:lnTo>
                    <a:pt x="5301153" y="1580514"/>
                  </a:lnTo>
                  <a:lnTo>
                    <a:pt x="5299150" y="1579659"/>
                  </a:lnTo>
                  <a:lnTo>
                    <a:pt x="5297004" y="1579138"/>
                  </a:lnTo>
                  <a:lnTo>
                    <a:pt x="5294338" y="1580763"/>
                  </a:lnTo>
                  <a:lnTo>
                    <a:pt x="5294152" y="1583051"/>
                  </a:lnTo>
                  <a:lnTo>
                    <a:pt x="5294108" y="1585004"/>
                  </a:lnTo>
                  <a:lnTo>
                    <a:pt x="5295208" y="1587052"/>
                  </a:lnTo>
                  <a:lnTo>
                    <a:pt x="5296876" y="1587764"/>
                  </a:lnTo>
                  <a:lnTo>
                    <a:pt x="5296400" y="1587955"/>
                  </a:lnTo>
                  <a:lnTo>
                    <a:pt x="5296733" y="1588097"/>
                  </a:lnTo>
                  <a:lnTo>
                    <a:pt x="5297686" y="1587714"/>
                  </a:lnTo>
                  <a:lnTo>
                    <a:pt x="5299689" y="1588569"/>
                  </a:lnTo>
                  <a:lnTo>
                    <a:pt x="5301835" y="1589089"/>
                  </a:lnTo>
                  <a:lnTo>
                    <a:pt x="5304167" y="1587323"/>
                  </a:lnTo>
                  <a:lnTo>
                    <a:pt x="5304687" y="1585177"/>
                  </a:lnTo>
                  <a:lnTo>
                    <a:pt x="5305350" y="1582699"/>
                  </a:lnTo>
                  <a:lnTo>
                    <a:pt x="5303583" y="1580366"/>
                  </a:lnTo>
                  <a:close/>
                </a:path>
                <a:path w="16366490" h="11278870">
                  <a:moveTo>
                    <a:pt x="5387910" y="1595425"/>
                  </a:moveTo>
                  <a:lnTo>
                    <a:pt x="5385480" y="1595571"/>
                  </a:lnTo>
                  <a:lnTo>
                    <a:pt x="5383477" y="1594717"/>
                  </a:lnTo>
                  <a:lnTo>
                    <a:pt x="5381332" y="1594196"/>
                  </a:lnTo>
                  <a:lnTo>
                    <a:pt x="5379000" y="1595964"/>
                  </a:lnTo>
                  <a:lnTo>
                    <a:pt x="5378479" y="1598110"/>
                  </a:lnTo>
                  <a:lnTo>
                    <a:pt x="5378435" y="1600064"/>
                  </a:lnTo>
                  <a:lnTo>
                    <a:pt x="5379534" y="1602110"/>
                  </a:lnTo>
                  <a:lnTo>
                    <a:pt x="5381204" y="1602822"/>
                  </a:lnTo>
                  <a:lnTo>
                    <a:pt x="5380727" y="1603014"/>
                  </a:lnTo>
                  <a:lnTo>
                    <a:pt x="5381061" y="1603156"/>
                  </a:lnTo>
                  <a:lnTo>
                    <a:pt x="5382014" y="1602773"/>
                  </a:lnTo>
                  <a:lnTo>
                    <a:pt x="5384017" y="1603628"/>
                  </a:lnTo>
                  <a:lnTo>
                    <a:pt x="5386161" y="1604149"/>
                  </a:lnTo>
                  <a:lnTo>
                    <a:pt x="5388827" y="1602524"/>
                  </a:lnTo>
                  <a:lnTo>
                    <a:pt x="5389014" y="1600236"/>
                  </a:lnTo>
                  <a:lnTo>
                    <a:pt x="5389678" y="1597756"/>
                  </a:lnTo>
                  <a:lnTo>
                    <a:pt x="5387910" y="1595425"/>
                  </a:lnTo>
                  <a:close/>
                </a:path>
                <a:path w="16366490" h="11278870">
                  <a:moveTo>
                    <a:pt x="11938489" y="4382583"/>
                  </a:moveTo>
                  <a:lnTo>
                    <a:pt x="11935676" y="4381778"/>
                  </a:lnTo>
                  <a:lnTo>
                    <a:pt x="11931964" y="4384929"/>
                  </a:lnTo>
                  <a:lnTo>
                    <a:pt x="11931158" y="4387741"/>
                  </a:lnTo>
                  <a:lnTo>
                    <a:pt x="11932734" y="4389597"/>
                  </a:lnTo>
                  <a:lnTo>
                    <a:pt x="11933976" y="4391311"/>
                  </a:lnTo>
                  <a:lnTo>
                    <a:pt x="11934359" y="4392264"/>
                  </a:lnTo>
                  <a:lnTo>
                    <a:pt x="11937363" y="4393545"/>
                  </a:lnTo>
                  <a:lnTo>
                    <a:pt x="11938984" y="4393447"/>
                  </a:lnTo>
                  <a:lnTo>
                    <a:pt x="11942077" y="4390821"/>
                  </a:lnTo>
                  <a:lnTo>
                    <a:pt x="11942881" y="4388007"/>
                  </a:lnTo>
                  <a:lnTo>
                    <a:pt x="11941306" y="4386153"/>
                  </a:lnTo>
                  <a:lnTo>
                    <a:pt x="11940064" y="4384439"/>
                  </a:lnTo>
                  <a:lnTo>
                    <a:pt x="11938489" y="4382583"/>
                  </a:lnTo>
                  <a:close/>
                </a:path>
                <a:path w="16366490" h="11278870">
                  <a:moveTo>
                    <a:pt x="5472572" y="1610627"/>
                  </a:moveTo>
                  <a:lnTo>
                    <a:pt x="5470141" y="1610774"/>
                  </a:lnTo>
                  <a:lnTo>
                    <a:pt x="5468138" y="1609919"/>
                  </a:lnTo>
                  <a:lnTo>
                    <a:pt x="5465993" y="1609399"/>
                  </a:lnTo>
                  <a:lnTo>
                    <a:pt x="5463661" y="1611165"/>
                  </a:lnTo>
                  <a:lnTo>
                    <a:pt x="5463140" y="1613311"/>
                  </a:lnTo>
                  <a:lnTo>
                    <a:pt x="5463096" y="1615264"/>
                  </a:lnTo>
                  <a:lnTo>
                    <a:pt x="5464196" y="1617312"/>
                  </a:lnTo>
                  <a:lnTo>
                    <a:pt x="5465865" y="1618024"/>
                  </a:lnTo>
                  <a:lnTo>
                    <a:pt x="5465389" y="1618215"/>
                  </a:lnTo>
                  <a:lnTo>
                    <a:pt x="5465722" y="1618358"/>
                  </a:lnTo>
                  <a:lnTo>
                    <a:pt x="5466675" y="1617975"/>
                  </a:lnTo>
                  <a:lnTo>
                    <a:pt x="5468678" y="1618829"/>
                  </a:lnTo>
                  <a:lnTo>
                    <a:pt x="5470823" y="1619350"/>
                  </a:lnTo>
                  <a:lnTo>
                    <a:pt x="5473489" y="1617726"/>
                  </a:lnTo>
                  <a:lnTo>
                    <a:pt x="5473676" y="1615437"/>
                  </a:lnTo>
                  <a:lnTo>
                    <a:pt x="5474338" y="1612959"/>
                  </a:lnTo>
                  <a:lnTo>
                    <a:pt x="5472572" y="1610627"/>
                  </a:lnTo>
                  <a:close/>
                </a:path>
                <a:path w="16366490" h="11278870">
                  <a:moveTo>
                    <a:pt x="5556756" y="1626019"/>
                  </a:moveTo>
                  <a:lnTo>
                    <a:pt x="5554326" y="1626166"/>
                  </a:lnTo>
                  <a:lnTo>
                    <a:pt x="5552323" y="1625312"/>
                  </a:lnTo>
                  <a:lnTo>
                    <a:pt x="5550177" y="1624791"/>
                  </a:lnTo>
                  <a:lnTo>
                    <a:pt x="5547846" y="1626558"/>
                  </a:lnTo>
                  <a:lnTo>
                    <a:pt x="5547326" y="1628704"/>
                  </a:lnTo>
                  <a:lnTo>
                    <a:pt x="5547281" y="1630658"/>
                  </a:lnTo>
                  <a:lnTo>
                    <a:pt x="5548380" y="1632706"/>
                  </a:lnTo>
                  <a:lnTo>
                    <a:pt x="5550049" y="1633418"/>
                  </a:lnTo>
                  <a:lnTo>
                    <a:pt x="5549573" y="1633608"/>
                  </a:lnTo>
                  <a:lnTo>
                    <a:pt x="5549907" y="1633751"/>
                  </a:lnTo>
                  <a:lnTo>
                    <a:pt x="5550859" y="1633369"/>
                  </a:lnTo>
                  <a:lnTo>
                    <a:pt x="5552862" y="1634223"/>
                  </a:lnTo>
                  <a:lnTo>
                    <a:pt x="5555007" y="1634744"/>
                  </a:lnTo>
                  <a:lnTo>
                    <a:pt x="5557340" y="1632976"/>
                  </a:lnTo>
                  <a:lnTo>
                    <a:pt x="5557861" y="1630830"/>
                  </a:lnTo>
                  <a:lnTo>
                    <a:pt x="5558523" y="1628352"/>
                  </a:lnTo>
                  <a:lnTo>
                    <a:pt x="5556756" y="1626019"/>
                  </a:lnTo>
                  <a:close/>
                </a:path>
                <a:path w="16366490" h="11278870">
                  <a:moveTo>
                    <a:pt x="11887476" y="4313474"/>
                  </a:moveTo>
                  <a:lnTo>
                    <a:pt x="11884520" y="4313003"/>
                  </a:lnTo>
                  <a:lnTo>
                    <a:pt x="11882665" y="4314578"/>
                  </a:lnTo>
                  <a:lnTo>
                    <a:pt x="11880618" y="4315678"/>
                  </a:lnTo>
                  <a:lnTo>
                    <a:pt x="11880146" y="4318634"/>
                  </a:lnTo>
                  <a:lnTo>
                    <a:pt x="11883298" y="4322345"/>
                  </a:lnTo>
                  <a:lnTo>
                    <a:pt x="11883680" y="4323298"/>
                  </a:lnTo>
                  <a:lnTo>
                    <a:pt x="11886350" y="4324436"/>
                  </a:lnTo>
                  <a:lnTo>
                    <a:pt x="11887971" y="4324338"/>
                  </a:lnTo>
                  <a:lnTo>
                    <a:pt x="11889207" y="4323288"/>
                  </a:lnTo>
                  <a:lnTo>
                    <a:pt x="11890921" y="4322046"/>
                  </a:lnTo>
                  <a:lnTo>
                    <a:pt x="11891393" y="4319091"/>
                  </a:lnTo>
                  <a:lnTo>
                    <a:pt x="11889817" y="4317234"/>
                  </a:lnTo>
                  <a:lnTo>
                    <a:pt x="11888576" y="4315521"/>
                  </a:lnTo>
                  <a:lnTo>
                    <a:pt x="11887476" y="4313474"/>
                  </a:lnTo>
                  <a:close/>
                </a:path>
                <a:path w="16366490" h="11278870">
                  <a:moveTo>
                    <a:pt x="5641418" y="1641221"/>
                  </a:moveTo>
                  <a:lnTo>
                    <a:pt x="5638987" y="1641368"/>
                  </a:lnTo>
                  <a:lnTo>
                    <a:pt x="5636984" y="1640513"/>
                  </a:lnTo>
                  <a:lnTo>
                    <a:pt x="5634839" y="1639993"/>
                  </a:lnTo>
                  <a:lnTo>
                    <a:pt x="5632507" y="1641760"/>
                  </a:lnTo>
                  <a:lnTo>
                    <a:pt x="5631987" y="1643905"/>
                  </a:lnTo>
                  <a:lnTo>
                    <a:pt x="5631942" y="1645860"/>
                  </a:lnTo>
                  <a:lnTo>
                    <a:pt x="5633041" y="1647906"/>
                  </a:lnTo>
                  <a:lnTo>
                    <a:pt x="5634711" y="1648618"/>
                  </a:lnTo>
                  <a:lnTo>
                    <a:pt x="5634235" y="1648809"/>
                  </a:lnTo>
                  <a:lnTo>
                    <a:pt x="5634569" y="1648952"/>
                  </a:lnTo>
                  <a:lnTo>
                    <a:pt x="5635521" y="1648569"/>
                  </a:lnTo>
                  <a:lnTo>
                    <a:pt x="5637524" y="1649423"/>
                  </a:lnTo>
                  <a:lnTo>
                    <a:pt x="5639669" y="1649944"/>
                  </a:lnTo>
                  <a:lnTo>
                    <a:pt x="5641859" y="1648511"/>
                  </a:lnTo>
                  <a:lnTo>
                    <a:pt x="5643185" y="1643553"/>
                  </a:lnTo>
                  <a:lnTo>
                    <a:pt x="5641418" y="1641221"/>
                  </a:lnTo>
                  <a:close/>
                </a:path>
                <a:path w="16366490" h="11278870">
                  <a:moveTo>
                    <a:pt x="5725745" y="1656280"/>
                  </a:moveTo>
                  <a:lnTo>
                    <a:pt x="5723315" y="1656427"/>
                  </a:lnTo>
                  <a:lnTo>
                    <a:pt x="5721312" y="1655573"/>
                  </a:lnTo>
                  <a:lnTo>
                    <a:pt x="5719166" y="1655052"/>
                  </a:lnTo>
                  <a:lnTo>
                    <a:pt x="5716835" y="1656819"/>
                  </a:lnTo>
                  <a:lnTo>
                    <a:pt x="5716314" y="1658964"/>
                  </a:lnTo>
                  <a:lnTo>
                    <a:pt x="5716270" y="1660919"/>
                  </a:lnTo>
                  <a:lnTo>
                    <a:pt x="5717369" y="1662966"/>
                  </a:lnTo>
                  <a:lnTo>
                    <a:pt x="5719038" y="1663678"/>
                  </a:lnTo>
                  <a:lnTo>
                    <a:pt x="5718562" y="1663870"/>
                  </a:lnTo>
                  <a:lnTo>
                    <a:pt x="5718896" y="1664012"/>
                  </a:lnTo>
                  <a:lnTo>
                    <a:pt x="5719848" y="1663629"/>
                  </a:lnTo>
                  <a:lnTo>
                    <a:pt x="5721851" y="1664483"/>
                  </a:lnTo>
                  <a:lnTo>
                    <a:pt x="5723997" y="1665004"/>
                  </a:lnTo>
                  <a:lnTo>
                    <a:pt x="5726329" y="1663236"/>
                  </a:lnTo>
                  <a:lnTo>
                    <a:pt x="5726849" y="1661090"/>
                  </a:lnTo>
                  <a:lnTo>
                    <a:pt x="5727512" y="1658612"/>
                  </a:lnTo>
                  <a:lnTo>
                    <a:pt x="5725745" y="1656280"/>
                  </a:lnTo>
                  <a:close/>
                </a:path>
                <a:path w="16366490" h="11278870">
                  <a:moveTo>
                    <a:pt x="11834274" y="4245798"/>
                  </a:moveTo>
                  <a:lnTo>
                    <a:pt x="11831652" y="4245469"/>
                  </a:lnTo>
                  <a:lnTo>
                    <a:pt x="11827941" y="4248621"/>
                  </a:lnTo>
                  <a:lnTo>
                    <a:pt x="11827610" y="4251242"/>
                  </a:lnTo>
                  <a:lnTo>
                    <a:pt x="11831288" y="4255573"/>
                  </a:lnTo>
                  <a:lnTo>
                    <a:pt x="11833958" y="4256712"/>
                  </a:lnTo>
                  <a:lnTo>
                    <a:pt x="11835578" y="4256614"/>
                  </a:lnTo>
                  <a:lnTo>
                    <a:pt x="11838671" y="4253987"/>
                  </a:lnTo>
                  <a:lnTo>
                    <a:pt x="11839001" y="4251367"/>
                  </a:lnTo>
                  <a:lnTo>
                    <a:pt x="11834274" y="4245798"/>
                  </a:lnTo>
                  <a:close/>
                </a:path>
                <a:path w="16366490" h="11278870">
                  <a:moveTo>
                    <a:pt x="5810598" y="1671957"/>
                  </a:moveTo>
                  <a:lnTo>
                    <a:pt x="5807834" y="1671962"/>
                  </a:lnTo>
                  <a:lnTo>
                    <a:pt x="5805831" y="1671108"/>
                  </a:lnTo>
                  <a:lnTo>
                    <a:pt x="5803685" y="1670587"/>
                  </a:lnTo>
                  <a:lnTo>
                    <a:pt x="5801353" y="1672354"/>
                  </a:lnTo>
                  <a:lnTo>
                    <a:pt x="5800833" y="1674500"/>
                  </a:lnTo>
                  <a:lnTo>
                    <a:pt x="5800788" y="1676454"/>
                  </a:lnTo>
                  <a:lnTo>
                    <a:pt x="5801554" y="1678358"/>
                  </a:lnTo>
                  <a:lnTo>
                    <a:pt x="5803557" y="1679212"/>
                  </a:lnTo>
                  <a:lnTo>
                    <a:pt x="5803081" y="1679404"/>
                  </a:lnTo>
                  <a:lnTo>
                    <a:pt x="5803415" y="1679546"/>
                  </a:lnTo>
                  <a:lnTo>
                    <a:pt x="5804367" y="1679163"/>
                  </a:lnTo>
                  <a:lnTo>
                    <a:pt x="5806370" y="1680017"/>
                  </a:lnTo>
                  <a:lnTo>
                    <a:pt x="5808516" y="1680538"/>
                  </a:lnTo>
                  <a:lnTo>
                    <a:pt x="5810848" y="1678772"/>
                  </a:lnTo>
                  <a:lnTo>
                    <a:pt x="5811369" y="1676626"/>
                  </a:lnTo>
                  <a:lnTo>
                    <a:pt x="5812031" y="1674147"/>
                  </a:lnTo>
                  <a:lnTo>
                    <a:pt x="5810598" y="1671957"/>
                  </a:lnTo>
                  <a:close/>
                </a:path>
                <a:path w="16366490" h="11278870">
                  <a:moveTo>
                    <a:pt x="5894783" y="1687350"/>
                  </a:moveTo>
                  <a:lnTo>
                    <a:pt x="5892353" y="1687498"/>
                  </a:lnTo>
                  <a:lnTo>
                    <a:pt x="5890349" y="1686643"/>
                  </a:lnTo>
                  <a:lnTo>
                    <a:pt x="5888204" y="1686123"/>
                  </a:lnTo>
                  <a:lnTo>
                    <a:pt x="5885872" y="1687889"/>
                  </a:lnTo>
                  <a:lnTo>
                    <a:pt x="5885352" y="1690035"/>
                  </a:lnTo>
                  <a:lnTo>
                    <a:pt x="5885307" y="1691989"/>
                  </a:lnTo>
                  <a:lnTo>
                    <a:pt x="5886073" y="1693894"/>
                  </a:lnTo>
                  <a:lnTo>
                    <a:pt x="5888076" y="1694749"/>
                  </a:lnTo>
                  <a:lnTo>
                    <a:pt x="5887599" y="1694940"/>
                  </a:lnTo>
                  <a:lnTo>
                    <a:pt x="5887933" y="1695082"/>
                  </a:lnTo>
                  <a:lnTo>
                    <a:pt x="5888885" y="1694699"/>
                  </a:lnTo>
                  <a:lnTo>
                    <a:pt x="5890888" y="1695554"/>
                  </a:lnTo>
                  <a:lnTo>
                    <a:pt x="5893034" y="1696074"/>
                  </a:lnTo>
                  <a:lnTo>
                    <a:pt x="5895367" y="1694307"/>
                  </a:lnTo>
                  <a:lnTo>
                    <a:pt x="5895887" y="1692161"/>
                  </a:lnTo>
                  <a:lnTo>
                    <a:pt x="5896550" y="1689683"/>
                  </a:lnTo>
                  <a:lnTo>
                    <a:pt x="5894783" y="1687350"/>
                  </a:lnTo>
                  <a:close/>
                </a:path>
                <a:path w="16366490" h="11278870">
                  <a:moveTo>
                    <a:pt x="11780216" y="4180127"/>
                  </a:moveTo>
                  <a:lnTo>
                    <a:pt x="11777595" y="4179798"/>
                  </a:lnTo>
                  <a:lnTo>
                    <a:pt x="11773883" y="4182949"/>
                  </a:lnTo>
                  <a:lnTo>
                    <a:pt x="11773555" y="4185570"/>
                  </a:lnTo>
                  <a:lnTo>
                    <a:pt x="11776706" y="4189282"/>
                  </a:lnTo>
                  <a:lnTo>
                    <a:pt x="11776897" y="4189758"/>
                  </a:lnTo>
                  <a:lnTo>
                    <a:pt x="11778232" y="4190327"/>
                  </a:lnTo>
                  <a:lnTo>
                    <a:pt x="11778089" y="4190661"/>
                  </a:lnTo>
                  <a:lnTo>
                    <a:pt x="11779759" y="4191374"/>
                  </a:lnTo>
                  <a:lnTo>
                    <a:pt x="11781522" y="4190942"/>
                  </a:lnTo>
                  <a:lnTo>
                    <a:pt x="11784615" y="4188316"/>
                  </a:lnTo>
                  <a:lnTo>
                    <a:pt x="11784944" y="4185694"/>
                  </a:lnTo>
                  <a:lnTo>
                    <a:pt x="11780216" y="4180127"/>
                  </a:lnTo>
                  <a:close/>
                </a:path>
                <a:path w="16366490" h="11278870">
                  <a:moveTo>
                    <a:pt x="5979302" y="1702886"/>
                  </a:moveTo>
                  <a:lnTo>
                    <a:pt x="5976872" y="1703033"/>
                  </a:lnTo>
                  <a:lnTo>
                    <a:pt x="5974868" y="1702178"/>
                  </a:lnTo>
                  <a:lnTo>
                    <a:pt x="5972723" y="1701658"/>
                  </a:lnTo>
                  <a:lnTo>
                    <a:pt x="5970390" y="1703425"/>
                  </a:lnTo>
                  <a:lnTo>
                    <a:pt x="5969870" y="1705570"/>
                  </a:lnTo>
                  <a:lnTo>
                    <a:pt x="5969826" y="1707524"/>
                  </a:lnTo>
                  <a:lnTo>
                    <a:pt x="5970592" y="1709429"/>
                  </a:lnTo>
                  <a:lnTo>
                    <a:pt x="5972595" y="1710283"/>
                  </a:lnTo>
                  <a:lnTo>
                    <a:pt x="5972119" y="1710474"/>
                  </a:lnTo>
                  <a:lnTo>
                    <a:pt x="5972452" y="1710616"/>
                  </a:lnTo>
                  <a:lnTo>
                    <a:pt x="5973405" y="1710234"/>
                  </a:lnTo>
                  <a:lnTo>
                    <a:pt x="5975408" y="1711088"/>
                  </a:lnTo>
                  <a:lnTo>
                    <a:pt x="5977553" y="1711609"/>
                  </a:lnTo>
                  <a:lnTo>
                    <a:pt x="5979885" y="1709842"/>
                  </a:lnTo>
                  <a:lnTo>
                    <a:pt x="5980406" y="1707698"/>
                  </a:lnTo>
                  <a:lnTo>
                    <a:pt x="5981069" y="1705218"/>
                  </a:lnTo>
                  <a:lnTo>
                    <a:pt x="5979302" y="1702886"/>
                  </a:lnTo>
                  <a:close/>
                </a:path>
                <a:path w="16366490" h="11278870">
                  <a:moveTo>
                    <a:pt x="6063678" y="1718755"/>
                  </a:moveTo>
                  <a:lnTo>
                    <a:pt x="6061248" y="1718902"/>
                  </a:lnTo>
                  <a:lnTo>
                    <a:pt x="6059245" y="1718047"/>
                  </a:lnTo>
                  <a:lnTo>
                    <a:pt x="6057099" y="1717527"/>
                  </a:lnTo>
                  <a:lnTo>
                    <a:pt x="6054768" y="1719294"/>
                  </a:lnTo>
                  <a:lnTo>
                    <a:pt x="6054247" y="1721439"/>
                  </a:lnTo>
                  <a:lnTo>
                    <a:pt x="6053869" y="1723251"/>
                  </a:lnTo>
                  <a:lnTo>
                    <a:pt x="6054968" y="1725299"/>
                  </a:lnTo>
                  <a:lnTo>
                    <a:pt x="6056971" y="1726153"/>
                  </a:lnTo>
                  <a:lnTo>
                    <a:pt x="6056495" y="1726345"/>
                  </a:lnTo>
                  <a:lnTo>
                    <a:pt x="6056828" y="1726487"/>
                  </a:lnTo>
                  <a:lnTo>
                    <a:pt x="6057781" y="1726104"/>
                  </a:lnTo>
                  <a:lnTo>
                    <a:pt x="6059784" y="1726958"/>
                  </a:lnTo>
                  <a:lnTo>
                    <a:pt x="6061929" y="1727479"/>
                  </a:lnTo>
                  <a:lnTo>
                    <a:pt x="6064119" y="1726045"/>
                  </a:lnTo>
                  <a:lnTo>
                    <a:pt x="6065445" y="1721087"/>
                  </a:lnTo>
                  <a:lnTo>
                    <a:pt x="6063678" y="1718755"/>
                  </a:lnTo>
                  <a:close/>
                </a:path>
                <a:path w="16366490" h="11278870">
                  <a:moveTo>
                    <a:pt x="11723922" y="4115078"/>
                  </a:moveTo>
                  <a:lnTo>
                    <a:pt x="11721157" y="4115082"/>
                  </a:lnTo>
                  <a:lnTo>
                    <a:pt x="11717445" y="4118233"/>
                  </a:lnTo>
                  <a:lnTo>
                    <a:pt x="11717450" y="4120997"/>
                  </a:lnTo>
                  <a:lnTo>
                    <a:pt x="11721127" y="4125328"/>
                  </a:lnTo>
                  <a:lnTo>
                    <a:pt x="11723797" y="4126467"/>
                  </a:lnTo>
                  <a:lnTo>
                    <a:pt x="11725561" y="4126035"/>
                  </a:lnTo>
                  <a:lnTo>
                    <a:pt x="11728653" y="4123409"/>
                  </a:lnTo>
                  <a:lnTo>
                    <a:pt x="11728649" y="4120645"/>
                  </a:lnTo>
                  <a:lnTo>
                    <a:pt x="11723922" y="4115078"/>
                  </a:lnTo>
                  <a:close/>
                </a:path>
                <a:path w="16366490" h="11278870">
                  <a:moveTo>
                    <a:pt x="6148722" y="1734909"/>
                  </a:moveTo>
                  <a:lnTo>
                    <a:pt x="6145958" y="1734914"/>
                  </a:lnTo>
                  <a:lnTo>
                    <a:pt x="6143955" y="1734059"/>
                  </a:lnTo>
                  <a:lnTo>
                    <a:pt x="6141810" y="1733539"/>
                  </a:lnTo>
                  <a:lnTo>
                    <a:pt x="6139477" y="1735306"/>
                  </a:lnTo>
                  <a:lnTo>
                    <a:pt x="6138957" y="1737451"/>
                  </a:lnTo>
                  <a:lnTo>
                    <a:pt x="6138579" y="1739263"/>
                  </a:lnTo>
                  <a:lnTo>
                    <a:pt x="6139678" y="1741309"/>
                  </a:lnTo>
                  <a:lnTo>
                    <a:pt x="6141681" y="1742163"/>
                  </a:lnTo>
                  <a:lnTo>
                    <a:pt x="6141205" y="1742355"/>
                  </a:lnTo>
                  <a:lnTo>
                    <a:pt x="6141539" y="1742497"/>
                  </a:lnTo>
                  <a:lnTo>
                    <a:pt x="6142492" y="1742114"/>
                  </a:lnTo>
                  <a:lnTo>
                    <a:pt x="6144495" y="1742969"/>
                  </a:lnTo>
                  <a:lnTo>
                    <a:pt x="6146639" y="1743490"/>
                  </a:lnTo>
                  <a:lnTo>
                    <a:pt x="6148972" y="1741723"/>
                  </a:lnTo>
                  <a:lnTo>
                    <a:pt x="6149492" y="1739578"/>
                  </a:lnTo>
                  <a:lnTo>
                    <a:pt x="6150155" y="1737099"/>
                  </a:lnTo>
                  <a:lnTo>
                    <a:pt x="6148722" y="1734909"/>
                  </a:lnTo>
                  <a:close/>
                </a:path>
                <a:path w="16366490" h="11278870">
                  <a:moveTo>
                    <a:pt x="6232765" y="1750635"/>
                  </a:moveTo>
                  <a:lnTo>
                    <a:pt x="6230000" y="1750640"/>
                  </a:lnTo>
                  <a:lnTo>
                    <a:pt x="6227997" y="1749786"/>
                  </a:lnTo>
                  <a:lnTo>
                    <a:pt x="6225852" y="1749265"/>
                  </a:lnTo>
                  <a:lnTo>
                    <a:pt x="6223663" y="1750698"/>
                  </a:lnTo>
                  <a:lnTo>
                    <a:pt x="6223000" y="1753178"/>
                  </a:lnTo>
                  <a:lnTo>
                    <a:pt x="6222621" y="1754989"/>
                  </a:lnTo>
                  <a:lnTo>
                    <a:pt x="6223721" y="1757037"/>
                  </a:lnTo>
                  <a:lnTo>
                    <a:pt x="6225724" y="1757891"/>
                  </a:lnTo>
                  <a:lnTo>
                    <a:pt x="6225247" y="1758083"/>
                  </a:lnTo>
                  <a:lnTo>
                    <a:pt x="6225581" y="1758225"/>
                  </a:lnTo>
                  <a:lnTo>
                    <a:pt x="6226534" y="1757842"/>
                  </a:lnTo>
                  <a:lnTo>
                    <a:pt x="6228537" y="1758697"/>
                  </a:lnTo>
                  <a:lnTo>
                    <a:pt x="6230682" y="1759217"/>
                  </a:lnTo>
                  <a:lnTo>
                    <a:pt x="6233014" y="1757450"/>
                  </a:lnTo>
                  <a:lnTo>
                    <a:pt x="6233535" y="1755304"/>
                  </a:lnTo>
                  <a:lnTo>
                    <a:pt x="6234198" y="1752825"/>
                  </a:lnTo>
                  <a:lnTo>
                    <a:pt x="6232765" y="1750635"/>
                  </a:lnTo>
                  <a:close/>
                </a:path>
                <a:path w="16366490" h="11278870">
                  <a:moveTo>
                    <a:pt x="11665961" y="4052081"/>
                  </a:moveTo>
                  <a:lnTo>
                    <a:pt x="11663198" y="4052085"/>
                  </a:lnTo>
                  <a:lnTo>
                    <a:pt x="11659486" y="4055236"/>
                  </a:lnTo>
                  <a:lnTo>
                    <a:pt x="11659491" y="4058000"/>
                  </a:lnTo>
                  <a:lnTo>
                    <a:pt x="11663167" y="4062331"/>
                  </a:lnTo>
                  <a:lnTo>
                    <a:pt x="11665837" y="4063470"/>
                  </a:lnTo>
                  <a:lnTo>
                    <a:pt x="11667457" y="4063372"/>
                  </a:lnTo>
                  <a:lnTo>
                    <a:pt x="11668837" y="4061987"/>
                  </a:lnTo>
                  <a:lnTo>
                    <a:pt x="11670694" y="4060411"/>
                  </a:lnTo>
                  <a:lnTo>
                    <a:pt x="11670688" y="4057648"/>
                  </a:lnTo>
                  <a:lnTo>
                    <a:pt x="11665961" y="4052081"/>
                  </a:lnTo>
                  <a:close/>
                </a:path>
                <a:path w="16366490" h="11278870">
                  <a:moveTo>
                    <a:pt x="6317141" y="1766504"/>
                  </a:moveTo>
                  <a:lnTo>
                    <a:pt x="6314376" y="1766509"/>
                  </a:lnTo>
                  <a:lnTo>
                    <a:pt x="6312374" y="1765655"/>
                  </a:lnTo>
                  <a:lnTo>
                    <a:pt x="6310228" y="1765134"/>
                  </a:lnTo>
                  <a:lnTo>
                    <a:pt x="6308039" y="1766568"/>
                  </a:lnTo>
                  <a:lnTo>
                    <a:pt x="6307376" y="1769047"/>
                  </a:lnTo>
                  <a:lnTo>
                    <a:pt x="6306855" y="1771192"/>
                  </a:lnTo>
                  <a:lnTo>
                    <a:pt x="6307955" y="1773239"/>
                  </a:lnTo>
                  <a:lnTo>
                    <a:pt x="6309958" y="1774094"/>
                  </a:lnTo>
                  <a:lnTo>
                    <a:pt x="6310911" y="1773711"/>
                  </a:lnTo>
                  <a:lnTo>
                    <a:pt x="6312914" y="1774565"/>
                  </a:lnTo>
                  <a:lnTo>
                    <a:pt x="6315059" y="1775085"/>
                  </a:lnTo>
                  <a:lnTo>
                    <a:pt x="6317391" y="1773319"/>
                  </a:lnTo>
                  <a:lnTo>
                    <a:pt x="6317912" y="1771173"/>
                  </a:lnTo>
                  <a:lnTo>
                    <a:pt x="6318575" y="1768695"/>
                  </a:lnTo>
                  <a:lnTo>
                    <a:pt x="6317141" y="1766504"/>
                  </a:lnTo>
                  <a:close/>
                </a:path>
                <a:path w="16366490" h="11278870">
                  <a:moveTo>
                    <a:pt x="6401375" y="1782708"/>
                  </a:moveTo>
                  <a:lnTo>
                    <a:pt x="6398610" y="1782712"/>
                  </a:lnTo>
                  <a:lnTo>
                    <a:pt x="6396607" y="1781858"/>
                  </a:lnTo>
                  <a:lnTo>
                    <a:pt x="6394462" y="1781337"/>
                  </a:lnTo>
                  <a:lnTo>
                    <a:pt x="6392273" y="1782770"/>
                  </a:lnTo>
                  <a:lnTo>
                    <a:pt x="6391609" y="1785250"/>
                  </a:lnTo>
                  <a:lnTo>
                    <a:pt x="6391089" y="1787395"/>
                  </a:lnTo>
                  <a:lnTo>
                    <a:pt x="6392189" y="1789442"/>
                  </a:lnTo>
                  <a:lnTo>
                    <a:pt x="6394192" y="1790297"/>
                  </a:lnTo>
                  <a:lnTo>
                    <a:pt x="6395145" y="1789914"/>
                  </a:lnTo>
                  <a:lnTo>
                    <a:pt x="6397148" y="1790768"/>
                  </a:lnTo>
                  <a:lnTo>
                    <a:pt x="6399293" y="1791288"/>
                  </a:lnTo>
                  <a:lnTo>
                    <a:pt x="6401482" y="1789856"/>
                  </a:lnTo>
                  <a:lnTo>
                    <a:pt x="6402809" y="1784898"/>
                  </a:lnTo>
                  <a:lnTo>
                    <a:pt x="6401375" y="1782708"/>
                  </a:lnTo>
                  <a:close/>
                </a:path>
                <a:path w="16366490" h="11278870">
                  <a:moveTo>
                    <a:pt x="11606002" y="3990992"/>
                  </a:moveTo>
                  <a:lnTo>
                    <a:pt x="11603239" y="3990997"/>
                  </a:lnTo>
                  <a:lnTo>
                    <a:pt x="11601383" y="3992573"/>
                  </a:lnTo>
                  <a:lnTo>
                    <a:pt x="11600114" y="3994005"/>
                  </a:lnTo>
                  <a:lnTo>
                    <a:pt x="11599860" y="3994291"/>
                  </a:lnTo>
                  <a:lnTo>
                    <a:pt x="11599865" y="3997055"/>
                  </a:lnTo>
                  <a:lnTo>
                    <a:pt x="11601442" y="3998911"/>
                  </a:lnTo>
                  <a:lnTo>
                    <a:pt x="11603159" y="4000433"/>
                  </a:lnTo>
                  <a:lnTo>
                    <a:pt x="11606498" y="4001857"/>
                  </a:lnTo>
                  <a:lnTo>
                    <a:pt x="11608118" y="4001759"/>
                  </a:lnTo>
                  <a:lnTo>
                    <a:pt x="11609496" y="4000375"/>
                  </a:lnTo>
                  <a:lnTo>
                    <a:pt x="11610765" y="3998943"/>
                  </a:lnTo>
                  <a:lnTo>
                    <a:pt x="11611019" y="3998657"/>
                  </a:lnTo>
                  <a:lnTo>
                    <a:pt x="11611014" y="3995892"/>
                  </a:lnTo>
                  <a:lnTo>
                    <a:pt x="11609439" y="3994036"/>
                  </a:lnTo>
                  <a:lnTo>
                    <a:pt x="11606002" y="3990992"/>
                  </a:lnTo>
                  <a:close/>
                </a:path>
                <a:path w="16366490" h="11278870">
                  <a:moveTo>
                    <a:pt x="6485133" y="1799102"/>
                  </a:moveTo>
                  <a:lnTo>
                    <a:pt x="6482369" y="1799107"/>
                  </a:lnTo>
                  <a:lnTo>
                    <a:pt x="6480366" y="1798253"/>
                  </a:lnTo>
                  <a:lnTo>
                    <a:pt x="6478220" y="1797732"/>
                  </a:lnTo>
                  <a:lnTo>
                    <a:pt x="6476031" y="1799165"/>
                  </a:lnTo>
                  <a:lnTo>
                    <a:pt x="6475368" y="1801645"/>
                  </a:lnTo>
                  <a:lnTo>
                    <a:pt x="6474848" y="1803789"/>
                  </a:lnTo>
                  <a:lnTo>
                    <a:pt x="6475947" y="1805837"/>
                  </a:lnTo>
                  <a:lnTo>
                    <a:pt x="6477950" y="1806691"/>
                  </a:lnTo>
                  <a:lnTo>
                    <a:pt x="6478902" y="1806308"/>
                  </a:lnTo>
                  <a:lnTo>
                    <a:pt x="6480905" y="1807162"/>
                  </a:lnTo>
                  <a:lnTo>
                    <a:pt x="6483051" y="1807683"/>
                  </a:lnTo>
                  <a:lnTo>
                    <a:pt x="6485240" y="1806250"/>
                  </a:lnTo>
                  <a:lnTo>
                    <a:pt x="6486565" y="1801292"/>
                  </a:lnTo>
                  <a:lnTo>
                    <a:pt x="6485133" y="1799102"/>
                  </a:lnTo>
                  <a:close/>
                </a:path>
                <a:path w="16366490" h="11278870">
                  <a:moveTo>
                    <a:pt x="6569225" y="1815638"/>
                  </a:moveTo>
                  <a:lnTo>
                    <a:pt x="6566461" y="1815643"/>
                  </a:lnTo>
                  <a:lnTo>
                    <a:pt x="6564458" y="1814788"/>
                  </a:lnTo>
                  <a:lnTo>
                    <a:pt x="6562312" y="1814268"/>
                  </a:lnTo>
                  <a:lnTo>
                    <a:pt x="6560123" y="1815702"/>
                  </a:lnTo>
                  <a:lnTo>
                    <a:pt x="6559460" y="1818182"/>
                  </a:lnTo>
                  <a:lnTo>
                    <a:pt x="6558939" y="1820326"/>
                  </a:lnTo>
                  <a:lnTo>
                    <a:pt x="6560039" y="1822374"/>
                  </a:lnTo>
                  <a:lnTo>
                    <a:pt x="6562041" y="1823228"/>
                  </a:lnTo>
                  <a:lnTo>
                    <a:pt x="6562993" y="1822845"/>
                  </a:lnTo>
                  <a:lnTo>
                    <a:pt x="6564996" y="1823699"/>
                  </a:lnTo>
                  <a:lnTo>
                    <a:pt x="6567142" y="1824220"/>
                  </a:lnTo>
                  <a:lnTo>
                    <a:pt x="6569331" y="1822787"/>
                  </a:lnTo>
                  <a:lnTo>
                    <a:pt x="6569994" y="1820307"/>
                  </a:lnTo>
                  <a:lnTo>
                    <a:pt x="6570515" y="1818162"/>
                  </a:lnTo>
                  <a:lnTo>
                    <a:pt x="6569225" y="1815638"/>
                  </a:lnTo>
                  <a:close/>
                </a:path>
                <a:path w="16366490" h="11278870">
                  <a:moveTo>
                    <a:pt x="11545140" y="3931098"/>
                  </a:moveTo>
                  <a:lnTo>
                    <a:pt x="11542377" y="3931102"/>
                  </a:lnTo>
                  <a:lnTo>
                    <a:pt x="11540855" y="3932821"/>
                  </a:lnTo>
                  <a:lnTo>
                    <a:pt x="11539191" y="3934872"/>
                  </a:lnTo>
                  <a:lnTo>
                    <a:pt x="11539195" y="3937637"/>
                  </a:lnTo>
                  <a:lnTo>
                    <a:pt x="11542631" y="3940681"/>
                  </a:lnTo>
                  <a:lnTo>
                    <a:pt x="11543967" y="3941250"/>
                  </a:lnTo>
                  <a:lnTo>
                    <a:pt x="11544158" y="3941727"/>
                  </a:lnTo>
                  <a:lnTo>
                    <a:pt x="11545827" y="3942438"/>
                  </a:lnTo>
                  <a:lnTo>
                    <a:pt x="11547590" y="3942006"/>
                  </a:lnTo>
                  <a:lnTo>
                    <a:pt x="11548969" y="3940622"/>
                  </a:lnTo>
                  <a:lnTo>
                    <a:pt x="11550634" y="3938571"/>
                  </a:lnTo>
                  <a:lnTo>
                    <a:pt x="11550629" y="3935806"/>
                  </a:lnTo>
                  <a:lnTo>
                    <a:pt x="11547193" y="3932763"/>
                  </a:lnTo>
                  <a:lnTo>
                    <a:pt x="11545140" y="3931098"/>
                  </a:lnTo>
                  <a:close/>
                </a:path>
                <a:path w="16366490" h="11278870">
                  <a:moveTo>
                    <a:pt x="6652839" y="1832368"/>
                  </a:moveTo>
                  <a:lnTo>
                    <a:pt x="6650410" y="1832514"/>
                  </a:lnTo>
                  <a:lnTo>
                    <a:pt x="6648407" y="1831659"/>
                  </a:lnTo>
                  <a:lnTo>
                    <a:pt x="6646261" y="1831139"/>
                  </a:lnTo>
                  <a:lnTo>
                    <a:pt x="6644072" y="1832573"/>
                  </a:lnTo>
                  <a:lnTo>
                    <a:pt x="6643409" y="1835051"/>
                  </a:lnTo>
                  <a:lnTo>
                    <a:pt x="6642888" y="1837197"/>
                  </a:lnTo>
                  <a:lnTo>
                    <a:pt x="6643988" y="1839244"/>
                  </a:lnTo>
                  <a:lnTo>
                    <a:pt x="6645990" y="1840099"/>
                  </a:lnTo>
                  <a:lnTo>
                    <a:pt x="6646943" y="1839716"/>
                  </a:lnTo>
                  <a:lnTo>
                    <a:pt x="6648945" y="1840570"/>
                  </a:lnTo>
                  <a:lnTo>
                    <a:pt x="6651091" y="1841091"/>
                  </a:lnTo>
                  <a:lnTo>
                    <a:pt x="6653281" y="1839657"/>
                  </a:lnTo>
                  <a:lnTo>
                    <a:pt x="6653943" y="1837178"/>
                  </a:lnTo>
                  <a:lnTo>
                    <a:pt x="6654464" y="1835032"/>
                  </a:lnTo>
                  <a:lnTo>
                    <a:pt x="6652839" y="1832368"/>
                  </a:lnTo>
                  <a:close/>
                </a:path>
                <a:path w="16366490" h="11278870">
                  <a:moveTo>
                    <a:pt x="6736980" y="1849714"/>
                  </a:moveTo>
                  <a:lnTo>
                    <a:pt x="6734550" y="1849861"/>
                  </a:lnTo>
                  <a:lnTo>
                    <a:pt x="6732548" y="1849007"/>
                  </a:lnTo>
                  <a:lnTo>
                    <a:pt x="6730402" y="1848486"/>
                  </a:lnTo>
                  <a:lnTo>
                    <a:pt x="6728211" y="1849919"/>
                  </a:lnTo>
                  <a:lnTo>
                    <a:pt x="6727548" y="1852398"/>
                  </a:lnTo>
                  <a:lnTo>
                    <a:pt x="6727028" y="1854544"/>
                  </a:lnTo>
                  <a:lnTo>
                    <a:pt x="6728129" y="1856590"/>
                  </a:lnTo>
                  <a:lnTo>
                    <a:pt x="6730131" y="1857445"/>
                  </a:lnTo>
                  <a:lnTo>
                    <a:pt x="6731084" y="1857063"/>
                  </a:lnTo>
                  <a:lnTo>
                    <a:pt x="6733086" y="1857917"/>
                  </a:lnTo>
                  <a:lnTo>
                    <a:pt x="6735232" y="1858438"/>
                  </a:lnTo>
                  <a:lnTo>
                    <a:pt x="6737421" y="1857004"/>
                  </a:lnTo>
                  <a:lnTo>
                    <a:pt x="6738084" y="1854524"/>
                  </a:lnTo>
                  <a:lnTo>
                    <a:pt x="6738605" y="1852380"/>
                  </a:lnTo>
                  <a:lnTo>
                    <a:pt x="6736980" y="1849714"/>
                  </a:lnTo>
                  <a:close/>
                </a:path>
                <a:path w="16366490" h="11278870">
                  <a:moveTo>
                    <a:pt x="11483042" y="3872253"/>
                  </a:moveTo>
                  <a:lnTo>
                    <a:pt x="11480136" y="3872592"/>
                  </a:lnTo>
                  <a:lnTo>
                    <a:pt x="11478614" y="3874311"/>
                  </a:lnTo>
                  <a:lnTo>
                    <a:pt x="11476757" y="3875887"/>
                  </a:lnTo>
                  <a:lnTo>
                    <a:pt x="11477097" y="3878793"/>
                  </a:lnTo>
                  <a:lnTo>
                    <a:pt x="11480532" y="3881837"/>
                  </a:lnTo>
                  <a:lnTo>
                    <a:pt x="11481867" y="3882406"/>
                  </a:lnTo>
                  <a:lnTo>
                    <a:pt x="11481724" y="3882740"/>
                  </a:lnTo>
                  <a:lnTo>
                    <a:pt x="11483394" y="3883452"/>
                  </a:lnTo>
                  <a:lnTo>
                    <a:pt x="11485157" y="3883020"/>
                  </a:lnTo>
                  <a:lnTo>
                    <a:pt x="11486537" y="3881636"/>
                  </a:lnTo>
                  <a:lnTo>
                    <a:pt x="11488392" y="3880061"/>
                  </a:lnTo>
                  <a:lnTo>
                    <a:pt x="11488054" y="3877154"/>
                  </a:lnTo>
                  <a:lnTo>
                    <a:pt x="11484618" y="3874110"/>
                  </a:lnTo>
                  <a:lnTo>
                    <a:pt x="11483042" y="3872253"/>
                  </a:lnTo>
                  <a:close/>
                </a:path>
                <a:path w="16366490" h="11278870">
                  <a:moveTo>
                    <a:pt x="6821121" y="1867061"/>
                  </a:moveTo>
                  <a:lnTo>
                    <a:pt x="6818357" y="1867066"/>
                  </a:lnTo>
                  <a:lnTo>
                    <a:pt x="6816354" y="1866211"/>
                  </a:lnTo>
                  <a:lnTo>
                    <a:pt x="6814208" y="1865691"/>
                  </a:lnTo>
                  <a:lnTo>
                    <a:pt x="6812019" y="1867123"/>
                  </a:lnTo>
                  <a:lnTo>
                    <a:pt x="6811356" y="1869603"/>
                  </a:lnTo>
                  <a:lnTo>
                    <a:pt x="6810836" y="1871749"/>
                  </a:lnTo>
                  <a:lnTo>
                    <a:pt x="6811935" y="1873795"/>
                  </a:lnTo>
                  <a:lnTo>
                    <a:pt x="6813938" y="1874649"/>
                  </a:lnTo>
                  <a:lnTo>
                    <a:pt x="6814080" y="1874316"/>
                  </a:lnTo>
                  <a:lnTo>
                    <a:pt x="6814890" y="1874268"/>
                  </a:lnTo>
                  <a:lnTo>
                    <a:pt x="6816893" y="1875122"/>
                  </a:lnTo>
                  <a:lnTo>
                    <a:pt x="6819038" y="1875642"/>
                  </a:lnTo>
                  <a:lnTo>
                    <a:pt x="6821228" y="1874209"/>
                  </a:lnTo>
                  <a:lnTo>
                    <a:pt x="6821891" y="1871729"/>
                  </a:lnTo>
                  <a:lnTo>
                    <a:pt x="6822412" y="1869584"/>
                  </a:lnTo>
                  <a:lnTo>
                    <a:pt x="6821121" y="1867061"/>
                  </a:lnTo>
                  <a:close/>
                </a:path>
                <a:path w="16366490" h="11278870">
                  <a:moveTo>
                    <a:pt x="11419088" y="3814986"/>
                  </a:moveTo>
                  <a:lnTo>
                    <a:pt x="11416180" y="3815323"/>
                  </a:lnTo>
                  <a:lnTo>
                    <a:pt x="11413135" y="3818760"/>
                  </a:lnTo>
                  <a:lnTo>
                    <a:pt x="11413475" y="3821667"/>
                  </a:lnTo>
                  <a:lnTo>
                    <a:pt x="11416912" y="3824711"/>
                  </a:lnTo>
                  <a:lnTo>
                    <a:pt x="11419917" y="3825992"/>
                  </a:lnTo>
                  <a:lnTo>
                    <a:pt x="11421678" y="3825561"/>
                  </a:lnTo>
                  <a:lnTo>
                    <a:pt x="11423058" y="3824176"/>
                  </a:lnTo>
                  <a:lnTo>
                    <a:pt x="11424580" y="3822458"/>
                  </a:lnTo>
                  <a:lnTo>
                    <a:pt x="11424242" y="3819551"/>
                  </a:lnTo>
                  <a:lnTo>
                    <a:pt x="11419088" y="3814986"/>
                  </a:lnTo>
                  <a:close/>
                </a:path>
                <a:path w="16366490" h="11278870">
                  <a:moveTo>
                    <a:pt x="6904928" y="1884265"/>
                  </a:moveTo>
                  <a:lnTo>
                    <a:pt x="6902164" y="1884270"/>
                  </a:lnTo>
                  <a:lnTo>
                    <a:pt x="6900161" y="1883416"/>
                  </a:lnTo>
                  <a:lnTo>
                    <a:pt x="6898016" y="1882894"/>
                  </a:lnTo>
                  <a:lnTo>
                    <a:pt x="6895826" y="1884328"/>
                  </a:lnTo>
                  <a:lnTo>
                    <a:pt x="6895163" y="1886807"/>
                  </a:lnTo>
                  <a:lnTo>
                    <a:pt x="6894643" y="1888952"/>
                  </a:lnTo>
                  <a:lnTo>
                    <a:pt x="6895742" y="1891000"/>
                  </a:lnTo>
                  <a:lnTo>
                    <a:pt x="6897745" y="1891854"/>
                  </a:lnTo>
                  <a:lnTo>
                    <a:pt x="6897887" y="1891520"/>
                  </a:lnTo>
                  <a:lnTo>
                    <a:pt x="6898697" y="1891471"/>
                  </a:lnTo>
                  <a:lnTo>
                    <a:pt x="6900700" y="1892326"/>
                  </a:lnTo>
                  <a:lnTo>
                    <a:pt x="6902845" y="1892846"/>
                  </a:lnTo>
                  <a:lnTo>
                    <a:pt x="6905035" y="1891412"/>
                  </a:lnTo>
                  <a:lnTo>
                    <a:pt x="6905697" y="1888934"/>
                  </a:lnTo>
                  <a:lnTo>
                    <a:pt x="6906218" y="1886788"/>
                  </a:lnTo>
                  <a:lnTo>
                    <a:pt x="6904928" y="1884265"/>
                  </a:lnTo>
                  <a:close/>
                </a:path>
                <a:path w="16366490" h="11278870">
                  <a:moveTo>
                    <a:pt x="6988975" y="1902755"/>
                  </a:moveTo>
                  <a:lnTo>
                    <a:pt x="6986353" y="1902426"/>
                  </a:lnTo>
                  <a:lnTo>
                    <a:pt x="6984350" y="1901572"/>
                  </a:lnTo>
                  <a:lnTo>
                    <a:pt x="6981871" y="1900909"/>
                  </a:lnTo>
                  <a:lnTo>
                    <a:pt x="6979681" y="1902343"/>
                  </a:lnTo>
                  <a:lnTo>
                    <a:pt x="6979018" y="1904821"/>
                  </a:lnTo>
                  <a:lnTo>
                    <a:pt x="6978498" y="1906967"/>
                  </a:lnTo>
                  <a:lnTo>
                    <a:pt x="6979598" y="1909015"/>
                  </a:lnTo>
                  <a:lnTo>
                    <a:pt x="6981601" y="1909869"/>
                  </a:lnTo>
                  <a:lnTo>
                    <a:pt x="6981743" y="1909535"/>
                  </a:lnTo>
                  <a:lnTo>
                    <a:pt x="6982553" y="1909486"/>
                  </a:lnTo>
                  <a:lnTo>
                    <a:pt x="6984556" y="1910340"/>
                  </a:lnTo>
                  <a:lnTo>
                    <a:pt x="6987035" y="1911003"/>
                  </a:lnTo>
                  <a:lnTo>
                    <a:pt x="6989225" y="1909570"/>
                  </a:lnTo>
                  <a:lnTo>
                    <a:pt x="6989888" y="1907091"/>
                  </a:lnTo>
                  <a:lnTo>
                    <a:pt x="6990408" y="1904945"/>
                  </a:lnTo>
                  <a:lnTo>
                    <a:pt x="6988975" y="1902755"/>
                  </a:lnTo>
                  <a:close/>
                </a:path>
                <a:path w="16366490" h="11278870">
                  <a:moveTo>
                    <a:pt x="11354562" y="3759052"/>
                  </a:moveTo>
                  <a:lnTo>
                    <a:pt x="11351656" y="3759391"/>
                  </a:lnTo>
                  <a:lnTo>
                    <a:pt x="11348612" y="3762827"/>
                  </a:lnTo>
                  <a:lnTo>
                    <a:pt x="11348951" y="3765734"/>
                  </a:lnTo>
                  <a:lnTo>
                    <a:pt x="11352387" y="3768778"/>
                  </a:lnTo>
                  <a:lnTo>
                    <a:pt x="11353721" y="3769348"/>
                  </a:lnTo>
                  <a:lnTo>
                    <a:pt x="11353246" y="3769540"/>
                  </a:lnTo>
                  <a:lnTo>
                    <a:pt x="11355249" y="3770394"/>
                  </a:lnTo>
                  <a:lnTo>
                    <a:pt x="11357153" y="3769628"/>
                  </a:lnTo>
                  <a:lnTo>
                    <a:pt x="11358533" y="3768243"/>
                  </a:lnTo>
                  <a:lnTo>
                    <a:pt x="11360056" y="3766525"/>
                  </a:lnTo>
                  <a:lnTo>
                    <a:pt x="11359717" y="3763618"/>
                  </a:lnTo>
                  <a:lnTo>
                    <a:pt x="11354562" y="3759052"/>
                  </a:lnTo>
                  <a:close/>
                </a:path>
                <a:path w="16366490" h="11278870">
                  <a:moveTo>
                    <a:pt x="7072831" y="1920770"/>
                  </a:moveTo>
                  <a:lnTo>
                    <a:pt x="7070209" y="1920440"/>
                  </a:lnTo>
                  <a:lnTo>
                    <a:pt x="7068206" y="1919586"/>
                  </a:lnTo>
                  <a:lnTo>
                    <a:pt x="7065727" y="1918923"/>
                  </a:lnTo>
                  <a:lnTo>
                    <a:pt x="7063537" y="1920356"/>
                  </a:lnTo>
                  <a:lnTo>
                    <a:pt x="7062874" y="1922836"/>
                  </a:lnTo>
                  <a:lnTo>
                    <a:pt x="7062353" y="1924982"/>
                  </a:lnTo>
                  <a:lnTo>
                    <a:pt x="7063453" y="1927028"/>
                  </a:lnTo>
                  <a:lnTo>
                    <a:pt x="7065456" y="1927883"/>
                  </a:lnTo>
                  <a:lnTo>
                    <a:pt x="7065598" y="1927549"/>
                  </a:lnTo>
                  <a:lnTo>
                    <a:pt x="7066409" y="1927500"/>
                  </a:lnTo>
                  <a:lnTo>
                    <a:pt x="7068412" y="1928354"/>
                  </a:lnTo>
                  <a:lnTo>
                    <a:pt x="7070891" y="1929019"/>
                  </a:lnTo>
                  <a:lnTo>
                    <a:pt x="7073081" y="1927585"/>
                  </a:lnTo>
                  <a:lnTo>
                    <a:pt x="7073744" y="1925105"/>
                  </a:lnTo>
                  <a:lnTo>
                    <a:pt x="7074265" y="1922959"/>
                  </a:lnTo>
                  <a:lnTo>
                    <a:pt x="7072831" y="1920770"/>
                  </a:lnTo>
                  <a:close/>
                </a:path>
                <a:path w="16366490" h="11278870">
                  <a:moveTo>
                    <a:pt x="11289134" y="3704312"/>
                  </a:moveTo>
                  <a:lnTo>
                    <a:pt x="11286228" y="3704651"/>
                  </a:lnTo>
                  <a:lnTo>
                    <a:pt x="11283184" y="3708087"/>
                  </a:lnTo>
                  <a:lnTo>
                    <a:pt x="11283523" y="3710994"/>
                  </a:lnTo>
                  <a:lnTo>
                    <a:pt x="11286959" y="3714038"/>
                  </a:lnTo>
                  <a:lnTo>
                    <a:pt x="11287960" y="3714466"/>
                  </a:lnTo>
                  <a:lnTo>
                    <a:pt x="11287818" y="3714799"/>
                  </a:lnTo>
                  <a:lnTo>
                    <a:pt x="11289821" y="3715654"/>
                  </a:lnTo>
                  <a:lnTo>
                    <a:pt x="11291725" y="3714888"/>
                  </a:lnTo>
                  <a:lnTo>
                    <a:pt x="11293105" y="3713503"/>
                  </a:lnTo>
                  <a:lnTo>
                    <a:pt x="11294628" y="3711785"/>
                  </a:lnTo>
                  <a:lnTo>
                    <a:pt x="11294289" y="3708878"/>
                  </a:lnTo>
                  <a:lnTo>
                    <a:pt x="11289134" y="3704312"/>
                  </a:lnTo>
                  <a:close/>
                </a:path>
                <a:path w="16366490" h="11278870">
                  <a:moveTo>
                    <a:pt x="7156544" y="1939119"/>
                  </a:moveTo>
                  <a:lnTo>
                    <a:pt x="7153923" y="1938789"/>
                  </a:lnTo>
                  <a:lnTo>
                    <a:pt x="7151920" y="1937935"/>
                  </a:lnTo>
                  <a:lnTo>
                    <a:pt x="7149441" y="1937272"/>
                  </a:lnTo>
                  <a:lnTo>
                    <a:pt x="7147251" y="1938706"/>
                  </a:lnTo>
                  <a:lnTo>
                    <a:pt x="7146588" y="1941184"/>
                  </a:lnTo>
                  <a:lnTo>
                    <a:pt x="7146067" y="1943330"/>
                  </a:lnTo>
                  <a:lnTo>
                    <a:pt x="7147166" y="1945377"/>
                  </a:lnTo>
                  <a:lnTo>
                    <a:pt x="7149170" y="1946232"/>
                  </a:lnTo>
                  <a:lnTo>
                    <a:pt x="7149312" y="1945898"/>
                  </a:lnTo>
                  <a:lnTo>
                    <a:pt x="7150122" y="1945848"/>
                  </a:lnTo>
                  <a:lnTo>
                    <a:pt x="7152125" y="1946703"/>
                  </a:lnTo>
                  <a:lnTo>
                    <a:pt x="7154604" y="1947366"/>
                  </a:lnTo>
                  <a:lnTo>
                    <a:pt x="7156794" y="1945932"/>
                  </a:lnTo>
                  <a:lnTo>
                    <a:pt x="7157456" y="1943453"/>
                  </a:lnTo>
                  <a:lnTo>
                    <a:pt x="7157977" y="1941308"/>
                  </a:lnTo>
                  <a:lnTo>
                    <a:pt x="7156544" y="1939119"/>
                  </a:lnTo>
                  <a:close/>
                </a:path>
                <a:path w="16366490" h="11278870">
                  <a:moveTo>
                    <a:pt x="7240115" y="1957801"/>
                  </a:moveTo>
                  <a:lnTo>
                    <a:pt x="7237494" y="1957472"/>
                  </a:lnTo>
                  <a:lnTo>
                    <a:pt x="7235490" y="1956617"/>
                  </a:lnTo>
                  <a:lnTo>
                    <a:pt x="7233011" y="1955954"/>
                  </a:lnTo>
                  <a:lnTo>
                    <a:pt x="7230822" y="1957388"/>
                  </a:lnTo>
                  <a:lnTo>
                    <a:pt x="7230159" y="1959867"/>
                  </a:lnTo>
                  <a:lnTo>
                    <a:pt x="7229639" y="1962011"/>
                  </a:lnTo>
                  <a:lnTo>
                    <a:pt x="7230738" y="1964059"/>
                  </a:lnTo>
                  <a:lnTo>
                    <a:pt x="7232741" y="1964913"/>
                  </a:lnTo>
                  <a:lnTo>
                    <a:pt x="7232883" y="1964579"/>
                  </a:lnTo>
                  <a:lnTo>
                    <a:pt x="7233217" y="1964722"/>
                  </a:lnTo>
                  <a:lnTo>
                    <a:pt x="7233693" y="1964530"/>
                  </a:lnTo>
                  <a:lnTo>
                    <a:pt x="7235696" y="1965384"/>
                  </a:lnTo>
                  <a:lnTo>
                    <a:pt x="7238175" y="1966047"/>
                  </a:lnTo>
                  <a:lnTo>
                    <a:pt x="7240365" y="1964615"/>
                  </a:lnTo>
                  <a:lnTo>
                    <a:pt x="7241028" y="1962135"/>
                  </a:lnTo>
                  <a:lnTo>
                    <a:pt x="7241548" y="1959991"/>
                  </a:lnTo>
                  <a:lnTo>
                    <a:pt x="7240115" y="1957801"/>
                  </a:lnTo>
                  <a:close/>
                </a:path>
                <a:path w="16366490" h="11278870">
                  <a:moveTo>
                    <a:pt x="11221658" y="3650672"/>
                  </a:moveTo>
                  <a:lnTo>
                    <a:pt x="11219087" y="3651152"/>
                  </a:lnTo>
                  <a:lnTo>
                    <a:pt x="11217565" y="3652871"/>
                  </a:lnTo>
                  <a:lnTo>
                    <a:pt x="11216234" y="3655065"/>
                  </a:lnTo>
                  <a:lnTo>
                    <a:pt x="11216715" y="3657637"/>
                  </a:lnTo>
                  <a:lnTo>
                    <a:pt x="11220151" y="3660682"/>
                  </a:lnTo>
                  <a:lnTo>
                    <a:pt x="11222822" y="3661821"/>
                  </a:lnTo>
                  <a:lnTo>
                    <a:pt x="11225062" y="3661198"/>
                  </a:lnTo>
                  <a:lnTo>
                    <a:pt x="11226107" y="3659672"/>
                  </a:lnTo>
                  <a:lnTo>
                    <a:pt x="11227772" y="3657619"/>
                  </a:lnTo>
                  <a:lnTo>
                    <a:pt x="11227290" y="3655046"/>
                  </a:lnTo>
                  <a:lnTo>
                    <a:pt x="11223853" y="3652003"/>
                  </a:lnTo>
                  <a:lnTo>
                    <a:pt x="11221658" y="3650672"/>
                  </a:lnTo>
                  <a:close/>
                </a:path>
                <a:path w="16366490" h="11278870">
                  <a:moveTo>
                    <a:pt x="7323686" y="1976482"/>
                  </a:moveTo>
                  <a:lnTo>
                    <a:pt x="7321065" y="1976153"/>
                  </a:lnTo>
                  <a:lnTo>
                    <a:pt x="7319062" y="1975299"/>
                  </a:lnTo>
                  <a:lnTo>
                    <a:pt x="7316583" y="1974636"/>
                  </a:lnTo>
                  <a:lnTo>
                    <a:pt x="7314392" y="1976070"/>
                  </a:lnTo>
                  <a:lnTo>
                    <a:pt x="7313729" y="1978549"/>
                  </a:lnTo>
                  <a:lnTo>
                    <a:pt x="7313209" y="1980694"/>
                  </a:lnTo>
                  <a:lnTo>
                    <a:pt x="7314309" y="1982742"/>
                  </a:lnTo>
                  <a:lnTo>
                    <a:pt x="7316646" y="1983738"/>
                  </a:lnTo>
                  <a:lnTo>
                    <a:pt x="7317122" y="1983547"/>
                  </a:lnTo>
                  <a:lnTo>
                    <a:pt x="7319125" y="1984401"/>
                  </a:lnTo>
                  <a:lnTo>
                    <a:pt x="7321604" y="1985064"/>
                  </a:lnTo>
                  <a:lnTo>
                    <a:pt x="7323794" y="1983630"/>
                  </a:lnTo>
                  <a:lnTo>
                    <a:pt x="7325120" y="1978672"/>
                  </a:lnTo>
                  <a:lnTo>
                    <a:pt x="7323686" y="1976482"/>
                  </a:lnTo>
                  <a:close/>
                </a:path>
                <a:path w="16366490" h="11278870">
                  <a:moveTo>
                    <a:pt x="11153949" y="3598509"/>
                  </a:moveTo>
                  <a:lnTo>
                    <a:pt x="11151375" y="3598990"/>
                  </a:lnTo>
                  <a:lnTo>
                    <a:pt x="11149853" y="3600708"/>
                  </a:lnTo>
                  <a:lnTo>
                    <a:pt x="11148523" y="3602902"/>
                  </a:lnTo>
                  <a:lnTo>
                    <a:pt x="11149004" y="3605475"/>
                  </a:lnTo>
                  <a:lnTo>
                    <a:pt x="11152440" y="3608518"/>
                  </a:lnTo>
                  <a:lnTo>
                    <a:pt x="11155445" y="3609800"/>
                  </a:lnTo>
                  <a:lnTo>
                    <a:pt x="11157683" y="3609177"/>
                  </a:lnTo>
                  <a:lnTo>
                    <a:pt x="11158729" y="3607650"/>
                  </a:lnTo>
                  <a:lnTo>
                    <a:pt x="11160059" y="3605456"/>
                  </a:lnTo>
                  <a:lnTo>
                    <a:pt x="11159579" y="3602884"/>
                  </a:lnTo>
                  <a:lnTo>
                    <a:pt x="11156142" y="3599839"/>
                  </a:lnTo>
                  <a:lnTo>
                    <a:pt x="11153949" y="3598509"/>
                  </a:lnTo>
                  <a:close/>
                </a:path>
                <a:path w="16366490" h="11278870">
                  <a:moveTo>
                    <a:pt x="7406972" y="1995833"/>
                  </a:moveTo>
                  <a:lnTo>
                    <a:pt x="7404351" y="1995502"/>
                  </a:lnTo>
                  <a:lnTo>
                    <a:pt x="7402348" y="1994648"/>
                  </a:lnTo>
                  <a:lnTo>
                    <a:pt x="7399869" y="1993985"/>
                  </a:lnTo>
                  <a:lnTo>
                    <a:pt x="7397679" y="1995419"/>
                  </a:lnTo>
                  <a:lnTo>
                    <a:pt x="7397016" y="1997899"/>
                  </a:lnTo>
                  <a:lnTo>
                    <a:pt x="7396495" y="2000044"/>
                  </a:lnTo>
                  <a:lnTo>
                    <a:pt x="7397595" y="2002091"/>
                  </a:lnTo>
                  <a:lnTo>
                    <a:pt x="7399931" y="2003087"/>
                  </a:lnTo>
                  <a:lnTo>
                    <a:pt x="7400408" y="2002896"/>
                  </a:lnTo>
                  <a:lnTo>
                    <a:pt x="7402411" y="2003751"/>
                  </a:lnTo>
                  <a:lnTo>
                    <a:pt x="7404890" y="2004415"/>
                  </a:lnTo>
                  <a:lnTo>
                    <a:pt x="7407080" y="2002981"/>
                  </a:lnTo>
                  <a:lnTo>
                    <a:pt x="7408407" y="1998022"/>
                  </a:lnTo>
                  <a:lnTo>
                    <a:pt x="7406972" y="1995833"/>
                  </a:lnTo>
                  <a:close/>
                </a:path>
                <a:path w="16366490" h="11278870">
                  <a:moveTo>
                    <a:pt x="7490592" y="2015324"/>
                  </a:moveTo>
                  <a:lnTo>
                    <a:pt x="7487970" y="2014995"/>
                  </a:lnTo>
                  <a:lnTo>
                    <a:pt x="7485967" y="2014141"/>
                  </a:lnTo>
                  <a:lnTo>
                    <a:pt x="7483488" y="2013478"/>
                  </a:lnTo>
                  <a:lnTo>
                    <a:pt x="7481299" y="2014912"/>
                  </a:lnTo>
                  <a:lnTo>
                    <a:pt x="7480637" y="2017391"/>
                  </a:lnTo>
                  <a:lnTo>
                    <a:pt x="7480116" y="2019536"/>
                  </a:lnTo>
                  <a:lnTo>
                    <a:pt x="7481215" y="2021584"/>
                  </a:lnTo>
                  <a:lnTo>
                    <a:pt x="7483552" y="2022581"/>
                  </a:lnTo>
                  <a:lnTo>
                    <a:pt x="7484028" y="2022389"/>
                  </a:lnTo>
                  <a:lnTo>
                    <a:pt x="7486030" y="2023243"/>
                  </a:lnTo>
                  <a:lnTo>
                    <a:pt x="7488510" y="2023906"/>
                  </a:lnTo>
                  <a:lnTo>
                    <a:pt x="7490700" y="2022472"/>
                  </a:lnTo>
                  <a:lnTo>
                    <a:pt x="7492026" y="2017514"/>
                  </a:lnTo>
                  <a:lnTo>
                    <a:pt x="7490592" y="2015324"/>
                  </a:lnTo>
                  <a:close/>
                </a:path>
                <a:path w="16366490" h="11278870">
                  <a:moveTo>
                    <a:pt x="11085334" y="3547538"/>
                  </a:moveTo>
                  <a:lnTo>
                    <a:pt x="11082618" y="3548353"/>
                  </a:lnTo>
                  <a:lnTo>
                    <a:pt x="11081096" y="3550072"/>
                  </a:lnTo>
                  <a:lnTo>
                    <a:pt x="11079433" y="3552124"/>
                  </a:lnTo>
                  <a:lnTo>
                    <a:pt x="11080247" y="3554839"/>
                  </a:lnTo>
                  <a:lnTo>
                    <a:pt x="11081823" y="3556695"/>
                  </a:lnTo>
                  <a:lnTo>
                    <a:pt x="11086497" y="3558689"/>
                  </a:lnTo>
                  <a:lnTo>
                    <a:pt x="11088593" y="3558399"/>
                  </a:lnTo>
                  <a:lnTo>
                    <a:pt x="11089781" y="3556538"/>
                  </a:lnTo>
                  <a:lnTo>
                    <a:pt x="11091446" y="3554487"/>
                  </a:lnTo>
                  <a:lnTo>
                    <a:pt x="11090631" y="3551771"/>
                  </a:lnTo>
                  <a:lnTo>
                    <a:pt x="11089056" y="3549915"/>
                  </a:lnTo>
                  <a:lnTo>
                    <a:pt x="11087052" y="3549061"/>
                  </a:lnTo>
                  <a:lnTo>
                    <a:pt x="11085334" y="3547538"/>
                  </a:lnTo>
                  <a:close/>
                </a:path>
                <a:path w="16366490" h="11278870">
                  <a:moveTo>
                    <a:pt x="7573594" y="2035341"/>
                  </a:moveTo>
                  <a:lnTo>
                    <a:pt x="7570972" y="2035013"/>
                  </a:lnTo>
                  <a:lnTo>
                    <a:pt x="7568970" y="2034158"/>
                  </a:lnTo>
                  <a:lnTo>
                    <a:pt x="7566490" y="2033495"/>
                  </a:lnTo>
                  <a:lnTo>
                    <a:pt x="7564300" y="2034929"/>
                  </a:lnTo>
                  <a:lnTo>
                    <a:pt x="7563637" y="2037407"/>
                  </a:lnTo>
                  <a:lnTo>
                    <a:pt x="7563116" y="2039553"/>
                  </a:lnTo>
                  <a:lnTo>
                    <a:pt x="7564217" y="2041601"/>
                  </a:lnTo>
                  <a:lnTo>
                    <a:pt x="7566553" y="2042598"/>
                  </a:lnTo>
                  <a:lnTo>
                    <a:pt x="7567030" y="2042406"/>
                  </a:lnTo>
                  <a:lnTo>
                    <a:pt x="7569033" y="2043261"/>
                  </a:lnTo>
                  <a:lnTo>
                    <a:pt x="7571512" y="2043923"/>
                  </a:lnTo>
                  <a:lnTo>
                    <a:pt x="7573702" y="2042490"/>
                  </a:lnTo>
                  <a:lnTo>
                    <a:pt x="7575028" y="2037532"/>
                  </a:lnTo>
                  <a:lnTo>
                    <a:pt x="7573594" y="2035341"/>
                  </a:lnTo>
                  <a:close/>
                </a:path>
                <a:path w="16366490" h="11278870">
                  <a:moveTo>
                    <a:pt x="11015958" y="3497427"/>
                  </a:moveTo>
                  <a:lnTo>
                    <a:pt x="11012910" y="3498100"/>
                  </a:lnTo>
                  <a:lnTo>
                    <a:pt x="11011721" y="3499961"/>
                  </a:lnTo>
                  <a:lnTo>
                    <a:pt x="11010057" y="3502012"/>
                  </a:lnTo>
                  <a:lnTo>
                    <a:pt x="11010538" y="3504586"/>
                  </a:lnTo>
                  <a:lnTo>
                    <a:pt x="11012448" y="3506584"/>
                  </a:lnTo>
                  <a:lnTo>
                    <a:pt x="11017121" y="3508578"/>
                  </a:lnTo>
                  <a:lnTo>
                    <a:pt x="11019218" y="3508288"/>
                  </a:lnTo>
                  <a:lnTo>
                    <a:pt x="11020407" y="3506427"/>
                  </a:lnTo>
                  <a:lnTo>
                    <a:pt x="11022071" y="3504376"/>
                  </a:lnTo>
                  <a:lnTo>
                    <a:pt x="11021590" y="3501803"/>
                  </a:lnTo>
                  <a:lnTo>
                    <a:pt x="11019680" y="3499804"/>
                  </a:lnTo>
                  <a:lnTo>
                    <a:pt x="11017677" y="3498950"/>
                  </a:lnTo>
                  <a:lnTo>
                    <a:pt x="11015958" y="3497427"/>
                  </a:lnTo>
                  <a:close/>
                </a:path>
                <a:path w="16366490" h="11278870">
                  <a:moveTo>
                    <a:pt x="7656929" y="2055502"/>
                  </a:moveTo>
                  <a:lnTo>
                    <a:pt x="7654308" y="2055173"/>
                  </a:lnTo>
                  <a:lnTo>
                    <a:pt x="7652305" y="2054319"/>
                  </a:lnTo>
                  <a:lnTo>
                    <a:pt x="7649825" y="2053656"/>
                  </a:lnTo>
                  <a:lnTo>
                    <a:pt x="7647636" y="2055089"/>
                  </a:lnTo>
                  <a:lnTo>
                    <a:pt x="7646973" y="2057567"/>
                  </a:lnTo>
                  <a:lnTo>
                    <a:pt x="7646452" y="2059713"/>
                  </a:lnTo>
                  <a:lnTo>
                    <a:pt x="7647552" y="2061760"/>
                  </a:lnTo>
                  <a:lnTo>
                    <a:pt x="7649888" y="2062757"/>
                  </a:lnTo>
                  <a:lnTo>
                    <a:pt x="7650365" y="2062566"/>
                  </a:lnTo>
                  <a:lnTo>
                    <a:pt x="7652367" y="2063420"/>
                  </a:lnTo>
                  <a:lnTo>
                    <a:pt x="7654847" y="2064083"/>
                  </a:lnTo>
                  <a:lnTo>
                    <a:pt x="7657037" y="2062649"/>
                  </a:lnTo>
                  <a:lnTo>
                    <a:pt x="7658362" y="2057692"/>
                  </a:lnTo>
                  <a:lnTo>
                    <a:pt x="7656929" y="2055502"/>
                  </a:lnTo>
                  <a:close/>
                </a:path>
                <a:path w="16366490" h="11278870">
                  <a:moveTo>
                    <a:pt x="10945871" y="3448986"/>
                  </a:moveTo>
                  <a:lnTo>
                    <a:pt x="10942965" y="3449325"/>
                  </a:lnTo>
                  <a:lnTo>
                    <a:pt x="10941635" y="3451519"/>
                  </a:lnTo>
                  <a:lnTo>
                    <a:pt x="10940113" y="3453237"/>
                  </a:lnTo>
                  <a:lnTo>
                    <a:pt x="10940594" y="3455810"/>
                  </a:lnTo>
                  <a:lnTo>
                    <a:pt x="10942502" y="3457809"/>
                  </a:lnTo>
                  <a:lnTo>
                    <a:pt x="10945172" y="3458948"/>
                  </a:lnTo>
                  <a:lnTo>
                    <a:pt x="10945030" y="3459281"/>
                  </a:lnTo>
                  <a:lnTo>
                    <a:pt x="10947033" y="3460136"/>
                  </a:lnTo>
                  <a:lnTo>
                    <a:pt x="10949273" y="3459513"/>
                  </a:lnTo>
                  <a:lnTo>
                    <a:pt x="10950461" y="3457652"/>
                  </a:lnTo>
                  <a:lnTo>
                    <a:pt x="10951983" y="3455933"/>
                  </a:lnTo>
                  <a:lnTo>
                    <a:pt x="10951502" y="3453361"/>
                  </a:lnTo>
                  <a:lnTo>
                    <a:pt x="10949592" y="3451363"/>
                  </a:lnTo>
                  <a:lnTo>
                    <a:pt x="10947590" y="3450508"/>
                  </a:lnTo>
                  <a:lnTo>
                    <a:pt x="10945871" y="3448986"/>
                  </a:lnTo>
                  <a:close/>
                </a:path>
                <a:path w="16366490" h="11278870">
                  <a:moveTo>
                    <a:pt x="7739979" y="2076330"/>
                  </a:moveTo>
                  <a:lnTo>
                    <a:pt x="7737358" y="2076001"/>
                  </a:lnTo>
                  <a:lnTo>
                    <a:pt x="7735355" y="2075146"/>
                  </a:lnTo>
                  <a:lnTo>
                    <a:pt x="7732875" y="2074483"/>
                  </a:lnTo>
                  <a:lnTo>
                    <a:pt x="7730686" y="2075916"/>
                  </a:lnTo>
                  <a:lnTo>
                    <a:pt x="7730023" y="2078395"/>
                  </a:lnTo>
                  <a:lnTo>
                    <a:pt x="7729502" y="2080540"/>
                  </a:lnTo>
                  <a:lnTo>
                    <a:pt x="7730602" y="2082587"/>
                  </a:lnTo>
                  <a:lnTo>
                    <a:pt x="7732939" y="2083584"/>
                  </a:lnTo>
                  <a:lnTo>
                    <a:pt x="7733416" y="2083393"/>
                  </a:lnTo>
                  <a:lnTo>
                    <a:pt x="7735419" y="2084248"/>
                  </a:lnTo>
                  <a:lnTo>
                    <a:pt x="7737898" y="2084910"/>
                  </a:lnTo>
                  <a:lnTo>
                    <a:pt x="7740087" y="2083478"/>
                  </a:lnTo>
                  <a:lnTo>
                    <a:pt x="7741413" y="2078520"/>
                  </a:lnTo>
                  <a:lnTo>
                    <a:pt x="7739979" y="2076330"/>
                  </a:lnTo>
                  <a:close/>
                </a:path>
                <a:path w="16366490" h="11278870">
                  <a:moveTo>
                    <a:pt x="10874831" y="3400927"/>
                  </a:moveTo>
                  <a:lnTo>
                    <a:pt x="10871925" y="3401266"/>
                  </a:lnTo>
                  <a:lnTo>
                    <a:pt x="10870784" y="3403147"/>
                  </a:lnTo>
                  <a:lnTo>
                    <a:pt x="10869406" y="3405320"/>
                  </a:lnTo>
                  <a:lnTo>
                    <a:pt x="10869745" y="3408227"/>
                  </a:lnTo>
                  <a:lnTo>
                    <a:pt x="10871797" y="3409892"/>
                  </a:lnTo>
                  <a:lnTo>
                    <a:pt x="10876471" y="3411885"/>
                  </a:lnTo>
                  <a:lnTo>
                    <a:pt x="10878709" y="3411261"/>
                  </a:lnTo>
                  <a:lnTo>
                    <a:pt x="10880887" y="3407851"/>
                  </a:lnTo>
                  <a:lnTo>
                    <a:pt x="10881085" y="3407541"/>
                  </a:lnTo>
                  <a:lnTo>
                    <a:pt x="10880746" y="3404635"/>
                  </a:lnTo>
                  <a:lnTo>
                    <a:pt x="10878695" y="3402970"/>
                  </a:lnTo>
                  <a:lnTo>
                    <a:pt x="10876691" y="3402116"/>
                  </a:lnTo>
                  <a:lnTo>
                    <a:pt x="10874831" y="3400927"/>
                  </a:lnTo>
                  <a:close/>
                </a:path>
                <a:path w="16366490" h="11278870">
                  <a:moveTo>
                    <a:pt x="7823363" y="2097299"/>
                  </a:moveTo>
                  <a:lnTo>
                    <a:pt x="7820742" y="2096970"/>
                  </a:lnTo>
                  <a:lnTo>
                    <a:pt x="7818739" y="2096116"/>
                  </a:lnTo>
                  <a:lnTo>
                    <a:pt x="7816594" y="2095595"/>
                  </a:lnTo>
                  <a:lnTo>
                    <a:pt x="7814070" y="2096887"/>
                  </a:lnTo>
                  <a:lnTo>
                    <a:pt x="7813407" y="2099365"/>
                  </a:lnTo>
                  <a:lnTo>
                    <a:pt x="7812887" y="2101510"/>
                  </a:lnTo>
                  <a:lnTo>
                    <a:pt x="7813987" y="2103558"/>
                  </a:lnTo>
                  <a:lnTo>
                    <a:pt x="7816324" y="2104554"/>
                  </a:lnTo>
                  <a:lnTo>
                    <a:pt x="7816800" y="2104363"/>
                  </a:lnTo>
                  <a:lnTo>
                    <a:pt x="7818803" y="2105217"/>
                  </a:lnTo>
                  <a:lnTo>
                    <a:pt x="7820948" y="2105738"/>
                  </a:lnTo>
                  <a:lnTo>
                    <a:pt x="7823471" y="2104447"/>
                  </a:lnTo>
                  <a:lnTo>
                    <a:pt x="7824134" y="2101969"/>
                  </a:lnTo>
                  <a:lnTo>
                    <a:pt x="7824655" y="2099823"/>
                  </a:lnTo>
                  <a:lnTo>
                    <a:pt x="7823363" y="2097299"/>
                  </a:lnTo>
                  <a:close/>
                </a:path>
                <a:path w="16366490" h="11278870">
                  <a:moveTo>
                    <a:pt x="7906130" y="2118794"/>
                  </a:moveTo>
                  <a:lnTo>
                    <a:pt x="7903508" y="2118465"/>
                  </a:lnTo>
                  <a:lnTo>
                    <a:pt x="7901505" y="2117611"/>
                  </a:lnTo>
                  <a:lnTo>
                    <a:pt x="7899360" y="2117091"/>
                  </a:lnTo>
                  <a:lnTo>
                    <a:pt x="7897170" y="2118524"/>
                  </a:lnTo>
                  <a:lnTo>
                    <a:pt x="7896000" y="2121576"/>
                  </a:lnTo>
                  <a:lnTo>
                    <a:pt x="7895653" y="2123006"/>
                  </a:lnTo>
                  <a:lnTo>
                    <a:pt x="7896753" y="2125053"/>
                  </a:lnTo>
                  <a:lnTo>
                    <a:pt x="7899089" y="2126049"/>
                  </a:lnTo>
                  <a:lnTo>
                    <a:pt x="7899565" y="2125858"/>
                  </a:lnTo>
                  <a:lnTo>
                    <a:pt x="7901568" y="2126712"/>
                  </a:lnTo>
                  <a:lnTo>
                    <a:pt x="7903714" y="2127233"/>
                  </a:lnTo>
                  <a:lnTo>
                    <a:pt x="7905903" y="2125800"/>
                  </a:lnTo>
                  <a:lnTo>
                    <a:pt x="7907073" y="2122749"/>
                  </a:lnTo>
                  <a:lnTo>
                    <a:pt x="7907420" y="2121318"/>
                  </a:lnTo>
                  <a:lnTo>
                    <a:pt x="7906130" y="2118794"/>
                  </a:lnTo>
                  <a:close/>
                </a:path>
                <a:path w="16366490" h="11278870">
                  <a:moveTo>
                    <a:pt x="10802696" y="3353585"/>
                  </a:moveTo>
                  <a:lnTo>
                    <a:pt x="10800123" y="3354066"/>
                  </a:lnTo>
                  <a:lnTo>
                    <a:pt x="10797842" y="3357827"/>
                  </a:lnTo>
                  <a:lnTo>
                    <a:pt x="10797462" y="3358454"/>
                  </a:lnTo>
                  <a:lnTo>
                    <a:pt x="10797943" y="3361027"/>
                  </a:lnTo>
                  <a:lnTo>
                    <a:pt x="10799996" y="3362692"/>
                  </a:lnTo>
                  <a:lnTo>
                    <a:pt x="10804670" y="3364686"/>
                  </a:lnTo>
                  <a:lnTo>
                    <a:pt x="10806908" y="3364062"/>
                  </a:lnTo>
                  <a:lnTo>
                    <a:pt x="10807700" y="3362822"/>
                  </a:lnTo>
                  <a:lnTo>
                    <a:pt x="10808097" y="3362201"/>
                  </a:lnTo>
                  <a:lnTo>
                    <a:pt x="10809427" y="3360008"/>
                  </a:lnTo>
                  <a:lnTo>
                    <a:pt x="10808946" y="3357435"/>
                  </a:lnTo>
                  <a:lnTo>
                    <a:pt x="10806895" y="3355770"/>
                  </a:lnTo>
                  <a:lnTo>
                    <a:pt x="10804891" y="3354916"/>
                  </a:lnTo>
                  <a:lnTo>
                    <a:pt x="10802696" y="3353585"/>
                  </a:lnTo>
                  <a:close/>
                </a:path>
                <a:path w="16366490" h="11278870">
                  <a:moveTo>
                    <a:pt x="7989087" y="2140766"/>
                  </a:moveTo>
                  <a:lnTo>
                    <a:pt x="7986465" y="2140437"/>
                  </a:lnTo>
                  <a:lnTo>
                    <a:pt x="7984462" y="2139582"/>
                  </a:lnTo>
                  <a:lnTo>
                    <a:pt x="7982317" y="2139062"/>
                  </a:lnTo>
                  <a:lnTo>
                    <a:pt x="7980127" y="2140496"/>
                  </a:lnTo>
                  <a:lnTo>
                    <a:pt x="7978957" y="2143547"/>
                  </a:lnTo>
                  <a:lnTo>
                    <a:pt x="7978609" y="2144978"/>
                  </a:lnTo>
                  <a:lnTo>
                    <a:pt x="7979709" y="2147024"/>
                  </a:lnTo>
                  <a:lnTo>
                    <a:pt x="7982046" y="2148021"/>
                  </a:lnTo>
                  <a:lnTo>
                    <a:pt x="7982522" y="2147829"/>
                  </a:lnTo>
                  <a:lnTo>
                    <a:pt x="7984526" y="2148684"/>
                  </a:lnTo>
                  <a:lnTo>
                    <a:pt x="7986671" y="2149204"/>
                  </a:lnTo>
                  <a:lnTo>
                    <a:pt x="7988860" y="2147771"/>
                  </a:lnTo>
                  <a:lnTo>
                    <a:pt x="7990030" y="2144720"/>
                  </a:lnTo>
                  <a:lnTo>
                    <a:pt x="7990377" y="2143289"/>
                  </a:lnTo>
                  <a:lnTo>
                    <a:pt x="7989087" y="2140766"/>
                  </a:lnTo>
                  <a:close/>
                </a:path>
                <a:path w="16366490" h="11278870">
                  <a:moveTo>
                    <a:pt x="10730803" y="3307529"/>
                  </a:moveTo>
                  <a:lnTo>
                    <a:pt x="10728230" y="3308010"/>
                  </a:lnTo>
                  <a:lnTo>
                    <a:pt x="10725950" y="3311772"/>
                  </a:lnTo>
                  <a:lnTo>
                    <a:pt x="10725570" y="3312399"/>
                  </a:lnTo>
                  <a:lnTo>
                    <a:pt x="10726050" y="3314971"/>
                  </a:lnTo>
                  <a:lnTo>
                    <a:pt x="10728101" y="3316636"/>
                  </a:lnTo>
                  <a:lnTo>
                    <a:pt x="10732775" y="3318630"/>
                  </a:lnTo>
                  <a:lnTo>
                    <a:pt x="10735347" y="3318148"/>
                  </a:lnTo>
                  <a:lnTo>
                    <a:pt x="10736202" y="3316145"/>
                  </a:lnTo>
                  <a:lnTo>
                    <a:pt x="10737532" y="3313951"/>
                  </a:lnTo>
                  <a:lnTo>
                    <a:pt x="10737051" y="3311378"/>
                  </a:lnTo>
                  <a:lnTo>
                    <a:pt x="10735000" y="3309714"/>
                  </a:lnTo>
                  <a:lnTo>
                    <a:pt x="10732997" y="3308859"/>
                  </a:lnTo>
                  <a:lnTo>
                    <a:pt x="10730803" y="3307529"/>
                  </a:lnTo>
                  <a:close/>
                </a:path>
                <a:path w="16366490" h="11278870">
                  <a:moveTo>
                    <a:pt x="8071425" y="2163262"/>
                  </a:moveTo>
                  <a:lnTo>
                    <a:pt x="8068803" y="2162934"/>
                  </a:lnTo>
                  <a:lnTo>
                    <a:pt x="8066800" y="2162079"/>
                  </a:lnTo>
                  <a:lnTo>
                    <a:pt x="8064655" y="2161559"/>
                  </a:lnTo>
                  <a:lnTo>
                    <a:pt x="8062465" y="2162991"/>
                  </a:lnTo>
                  <a:lnTo>
                    <a:pt x="8061295" y="2166044"/>
                  </a:lnTo>
                  <a:lnTo>
                    <a:pt x="8060948" y="2167473"/>
                  </a:lnTo>
                  <a:lnTo>
                    <a:pt x="8062048" y="2169521"/>
                  </a:lnTo>
                  <a:lnTo>
                    <a:pt x="8064051" y="2170375"/>
                  </a:lnTo>
                  <a:lnTo>
                    <a:pt x="8064193" y="2170041"/>
                  </a:lnTo>
                  <a:lnTo>
                    <a:pt x="8066864" y="2171180"/>
                  </a:lnTo>
                  <a:lnTo>
                    <a:pt x="8069009" y="2171701"/>
                  </a:lnTo>
                  <a:lnTo>
                    <a:pt x="8071199" y="2170268"/>
                  </a:lnTo>
                  <a:lnTo>
                    <a:pt x="8072369" y="2167216"/>
                  </a:lnTo>
                  <a:lnTo>
                    <a:pt x="8072716" y="2165787"/>
                  </a:lnTo>
                  <a:lnTo>
                    <a:pt x="8071425" y="2163262"/>
                  </a:lnTo>
                  <a:close/>
                </a:path>
                <a:path w="16366490" h="11278870">
                  <a:moveTo>
                    <a:pt x="10658148" y="3262332"/>
                  </a:moveTo>
                  <a:lnTo>
                    <a:pt x="10655241" y="3262671"/>
                  </a:lnTo>
                  <a:lnTo>
                    <a:pt x="10654244" y="3265008"/>
                  </a:lnTo>
                  <a:lnTo>
                    <a:pt x="10653294" y="3266576"/>
                  </a:lnTo>
                  <a:lnTo>
                    <a:pt x="10652913" y="3267203"/>
                  </a:lnTo>
                  <a:lnTo>
                    <a:pt x="10653395" y="3269775"/>
                  </a:lnTo>
                  <a:lnTo>
                    <a:pt x="10655446" y="3271439"/>
                  </a:lnTo>
                  <a:lnTo>
                    <a:pt x="10660119" y="3273432"/>
                  </a:lnTo>
                  <a:lnTo>
                    <a:pt x="10662693" y="3272951"/>
                  </a:lnTo>
                  <a:lnTo>
                    <a:pt x="10663547" y="3270949"/>
                  </a:lnTo>
                  <a:lnTo>
                    <a:pt x="10664497" y="3269382"/>
                  </a:lnTo>
                  <a:lnTo>
                    <a:pt x="10664877" y="3268754"/>
                  </a:lnTo>
                  <a:lnTo>
                    <a:pt x="10664396" y="3266181"/>
                  </a:lnTo>
                  <a:lnTo>
                    <a:pt x="10662345" y="3264517"/>
                  </a:lnTo>
                  <a:lnTo>
                    <a:pt x="10660342" y="3263662"/>
                  </a:lnTo>
                  <a:lnTo>
                    <a:pt x="10658148" y="3262332"/>
                  </a:lnTo>
                  <a:close/>
                </a:path>
                <a:path w="16366490" h="11278870">
                  <a:moveTo>
                    <a:pt x="8154097" y="2185901"/>
                  </a:moveTo>
                  <a:lnTo>
                    <a:pt x="8151475" y="2185573"/>
                  </a:lnTo>
                  <a:lnTo>
                    <a:pt x="8149472" y="2184718"/>
                  </a:lnTo>
                  <a:lnTo>
                    <a:pt x="8147327" y="2184198"/>
                  </a:lnTo>
                  <a:lnTo>
                    <a:pt x="8145137" y="2185630"/>
                  </a:lnTo>
                  <a:lnTo>
                    <a:pt x="8144140" y="2187968"/>
                  </a:lnTo>
                  <a:lnTo>
                    <a:pt x="8143620" y="2190112"/>
                  </a:lnTo>
                  <a:lnTo>
                    <a:pt x="8144721" y="2192160"/>
                  </a:lnTo>
                  <a:lnTo>
                    <a:pt x="8146723" y="2193014"/>
                  </a:lnTo>
                  <a:lnTo>
                    <a:pt x="8146532" y="2192538"/>
                  </a:lnTo>
                  <a:lnTo>
                    <a:pt x="8151205" y="2194531"/>
                  </a:lnTo>
                  <a:lnTo>
                    <a:pt x="8153394" y="2193099"/>
                  </a:lnTo>
                  <a:lnTo>
                    <a:pt x="8155388" y="2188426"/>
                  </a:lnTo>
                  <a:lnTo>
                    <a:pt x="8154097" y="2185901"/>
                  </a:lnTo>
                  <a:close/>
                </a:path>
                <a:path w="16366490" h="11278870">
                  <a:moveTo>
                    <a:pt x="10584589" y="3218328"/>
                  </a:moveTo>
                  <a:lnTo>
                    <a:pt x="10581682" y="3218667"/>
                  </a:lnTo>
                  <a:lnTo>
                    <a:pt x="10580685" y="3221004"/>
                  </a:lnTo>
                  <a:lnTo>
                    <a:pt x="10579892" y="3222244"/>
                  </a:lnTo>
                  <a:lnTo>
                    <a:pt x="10579497" y="3222864"/>
                  </a:lnTo>
                  <a:lnTo>
                    <a:pt x="10579978" y="3225437"/>
                  </a:lnTo>
                  <a:lnTo>
                    <a:pt x="10582030" y="3227101"/>
                  </a:lnTo>
                  <a:lnTo>
                    <a:pt x="10586704" y="3229095"/>
                  </a:lnTo>
                  <a:lnTo>
                    <a:pt x="10589275" y="3228613"/>
                  </a:lnTo>
                  <a:lnTo>
                    <a:pt x="10590130" y="3226611"/>
                  </a:lnTo>
                  <a:lnTo>
                    <a:pt x="10590922" y="3225371"/>
                  </a:lnTo>
                  <a:lnTo>
                    <a:pt x="10591318" y="3224750"/>
                  </a:lnTo>
                  <a:lnTo>
                    <a:pt x="10590838" y="3222178"/>
                  </a:lnTo>
                  <a:lnTo>
                    <a:pt x="10588786" y="3220513"/>
                  </a:lnTo>
                  <a:lnTo>
                    <a:pt x="10586784" y="3219659"/>
                  </a:lnTo>
                  <a:lnTo>
                    <a:pt x="10584589" y="3218328"/>
                  </a:lnTo>
                  <a:close/>
                </a:path>
                <a:path w="16366490" h="11278870">
                  <a:moveTo>
                    <a:pt x="8236485" y="2209209"/>
                  </a:moveTo>
                  <a:lnTo>
                    <a:pt x="8233863" y="2208878"/>
                  </a:lnTo>
                  <a:lnTo>
                    <a:pt x="8229857" y="2207170"/>
                  </a:lnTo>
                  <a:lnTo>
                    <a:pt x="8227669" y="2208604"/>
                  </a:lnTo>
                  <a:lnTo>
                    <a:pt x="8226672" y="2210940"/>
                  </a:lnTo>
                  <a:lnTo>
                    <a:pt x="8226009" y="2213420"/>
                  </a:lnTo>
                  <a:lnTo>
                    <a:pt x="8227107" y="2215467"/>
                  </a:lnTo>
                  <a:lnTo>
                    <a:pt x="8229111" y="2216322"/>
                  </a:lnTo>
                  <a:lnTo>
                    <a:pt x="8229253" y="2215988"/>
                  </a:lnTo>
                  <a:lnTo>
                    <a:pt x="8233593" y="2217839"/>
                  </a:lnTo>
                  <a:lnTo>
                    <a:pt x="8235782" y="2216405"/>
                  </a:lnTo>
                  <a:lnTo>
                    <a:pt x="8237775" y="2211731"/>
                  </a:lnTo>
                  <a:lnTo>
                    <a:pt x="8236485" y="2209209"/>
                  </a:lnTo>
                  <a:close/>
                </a:path>
                <a:path w="16366490" h="11278870">
                  <a:moveTo>
                    <a:pt x="10511221" y="3174800"/>
                  </a:moveTo>
                  <a:lnTo>
                    <a:pt x="10508506" y="3175616"/>
                  </a:lnTo>
                  <a:lnTo>
                    <a:pt x="10506526" y="3178716"/>
                  </a:lnTo>
                  <a:lnTo>
                    <a:pt x="10506130" y="3179336"/>
                  </a:lnTo>
                  <a:lnTo>
                    <a:pt x="10506610" y="3181909"/>
                  </a:lnTo>
                  <a:lnTo>
                    <a:pt x="10508662" y="3183574"/>
                  </a:lnTo>
                  <a:lnTo>
                    <a:pt x="10511333" y="3184713"/>
                  </a:lnTo>
                  <a:lnTo>
                    <a:pt x="10510857" y="3184903"/>
                  </a:lnTo>
                  <a:lnTo>
                    <a:pt x="10512860" y="3185757"/>
                  </a:lnTo>
                  <a:lnTo>
                    <a:pt x="10515575" y="3184944"/>
                  </a:lnTo>
                  <a:lnTo>
                    <a:pt x="10516429" y="3182940"/>
                  </a:lnTo>
                  <a:lnTo>
                    <a:pt x="10517617" y="3181081"/>
                  </a:lnTo>
                  <a:lnTo>
                    <a:pt x="10517137" y="3178508"/>
                  </a:lnTo>
                  <a:lnTo>
                    <a:pt x="10515085" y="3176843"/>
                  </a:lnTo>
                  <a:lnTo>
                    <a:pt x="10513082" y="3175989"/>
                  </a:lnTo>
                  <a:lnTo>
                    <a:pt x="10511221" y="3174800"/>
                  </a:lnTo>
                  <a:close/>
                </a:path>
                <a:path w="16366490" h="11278870">
                  <a:moveTo>
                    <a:pt x="8319255" y="2233467"/>
                  </a:moveTo>
                  <a:lnTo>
                    <a:pt x="8316634" y="2233138"/>
                  </a:lnTo>
                  <a:lnTo>
                    <a:pt x="8312293" y="2231287"/>
                  </a:lnTo>
                  <a:lnTo>
                    <a:pt x="8310104" y="2232719"/>
                  </a:lnTo>
                  <a:lnTo>
                    <a:pt x="8309107" y="2235057"/>
                  </a:lnTo>
                  <a:lnTo>
                    <a:pt x="8308760" y="2236487"/>
                  </a:lnTo>
                  <a:lnTo>
                    <a:pt x="8308586" y="2237202"/>
                  </a:lnTo>
                  <a:lnTo>
                    <a:pt x="8309545" y="2239584"/>
                  </a:lnTo>
                  <a:lnTo>
                    <a:pt x="8311547" y="2240439"/>
                  </a:lnTo>
                  <a:lnTo>
                    <a:pt x="8311689" y="2240105"/>
                  </a:lnTo>
                  <a:lnTo>
                    <a:pt x="8316363" y="2242098"/>
                  </a:lnTo>
                  <a:lnTo>
                    <a:pt x="8318553" y="2240664"/>
                  </a:lnTo>
                  <a:lnTo>
                    <a:pt x="8320546" y="2235991"/>
                  </a:lnTo>
                  <a:lnTo>
                    <a:pt x="8319255" y="2233467"/>
                  </a:lnTo>
                  <a:close/>
                </a:path>
                <a:path w="16366490" h="11278870">
                  <a:moveTo>
                    <a:pt x="10441098" y="3133841"/>
                  </a:moveTo>
                  <a:lnTo>
                    <a:pt x="10437093" y="3132132"/>
                  </a:lnTo>
                  <a:lnTo>
                    <a:pt x="10434186" y="3132471"/>
                  </a:lnTo>
                  <a:lnTo>
                    <a:pt x="10432193" y="3137143"/>
                  </a:lnTo>
                  <a:lnTo>
                    <a:pt x="10432674" y="3139716"/>
                  </a:lnTo>
                  <a:lnTo>
                    <a:pt x="10434868" y="3141047"/>
                  </a:lnTo>
                  <a:lnTo>
                    <a:pt x="10439208" y="3142898"/>
                  </a:lnTo>
                  <a:lnTo>
                    <a:pt x="10441923" y="3142084"/>
                  </a:lnTo>
                  <a:lnTo>
                    <a:pt x="10443774" y="3137745"/>
                  </a:lnTo>
                  <a:lnTo>
                    <a:pt x="10443151" y="3135506"/>
                  </a:lnTo>
                  <a:lnTo>
                    <a:pt x="10441098" y="3133841"/>
                  </a:lnTo>
                  <a:close/>
                </a:path>
                <a:path w="16366490" h="11278870">
                  <a:moveTo>
                    <a:pt x="8401073" y="2258108"/>
                  </a:moveTo>
                  <a:lnTo>
                    <a:pt x="8398594" y="2257446"/>
                  </a:lnTo>
                  <a:lnTo>
                    <a:pt x="8394255" y="2255595"/>
                  </a:lnTo>
                  <a:lnTo>
                    <a:pt x="8392065" y="2257028"/>
                  </a:lnTo>
                  <a:lnTo>
                    <a:pt x="8391068" y="2259365"/>
                  </a:lnTo>
                  <a:lnTo>
                    <a:pt x="8390720" y="2260796"/>
                  </a:lnTo>
                  <a:lnTo>
                    <a:pt x="8390547" y="2261511"/>
                  </a:lnTo>
                  <a:lnTo>
                    <a:pt x="8391505" y="2263892"/>
                  </a:lnTo>
                  <a:lnTo>
                    <a:pt x="8393508" y="2264746"/>
                  </a:lnTo>
                  <a:lnTo>
                    <a:pt x="8393651" y="2264412"/>
                  </a:lnTo>
                  <a:lnTo>
                    <a:pt x="8398323" y="2266405"/>
                  </a:lnTo>
                  <a:lnTo>
                    <a:pt x="8400512" y="2264973"/>
                  </a:lnTo>
                  <a:lnTo>
                    <a:pt x="8402506" y="2260298"/>
                  </a:lnTo>
                  <a:lnTo>
                    <a:pt x="8401073" y="2258108"/>
                  </a:lnTo>
                  <a:close/>
                </a:path>
                <a:path w="16366490" h="11278870">
                  <a:moveTo>
                    <a:pt x="10366494" y="3091363"/>
                  </a:moveTo>
                  <a:lnTo>
                    <a:pt x="10362489" y="3089654"/>
                  </a:lnTo>
                  <a:lnTo>
                    <a:pt x="10359582" y="3089993"/>
                  </a:lnTo>
                  <a:lnTo>
                    <a:pt x="10357588" y="3094666"/>
                  </a:lnTo>
                  <a:lnTo>
                    <a:pt x="10358069" y="3097239"/>
                  </a:lnTo>
                  <a:lnTo>
                    <a:pt x="10360263" y="3098570"/>
                  </a:lnTo>
                  <a:lnTo>
                    <a:pt x="10364604" y="3100421"/>
                  </a:lnTo>
                  <a:lnTo>
                    <a:pt x="10367318" y="3099606"/>
                  </a:lnTo>
                  <a:lnTo>
                    <a:pt x="10369169" y="3095267"/>
                  </a:lnTo>
                  <a:lnTo>
                    <a:pt x="10368689" y="3092694"/>
                  </a:lnTo>
                  <a:lnTo>
                    <a:pt x="10366494" y="3091363"/>
                  </a:lnTo>
                  <a:close/>
                </a:path>
                <a:path w="16366490" h="11278870">
                  <a:moveTo>
                    <a:pt x="8483083" y="2283227"/>
                  </a:moveTo>
                  <a:lnTo>
                    <a:pt x="8480603" y="2282564"/>
                  </a:lnTo>
                  <a:lnTo>
                    <a:pt x="8476263" y="2280713"/>
                  </a:lnTo>
                  <a:lnTo>
                    <a:pt x="8474073" y="2282147"/>
                  </a:lnTo>
                  <a:lnTo>
                    <a:pt x="8473077" y="2284483"/>
                  </a:lnTo>
                  <a:lnTo>
                    <a:pt x="8472730" y="2285914"/>
                  </a:lnTo>
                  <a:lnTo>
                    <a:pt x="8472556" y="2286629"/>
                  </a:lnTo>
                  <a:lnTo>
                    <a:pt x="8473514" y="2289009"/>
                  </a:lnTo>
                  <a:lnTo>
                    <a:pt x="8475516" y="2289863"/>
                  </a:lnTo>
                  <a:lnTo>
                    <a:pt x="8475658" y="2289531"/>
                  </a:lnTo>
                  <a:lnTo>
                    <a:pt x="8480333" y="2291525"/>
                  </a:lnTo>
                  <a:lnTo>
                    <a:pt x="8482523" y="2290091"/>
                  </a:lnTo>
                  <a:lnTo>
                    <a:pt x="8484516" y="2285418"/>
                  </a:lnTo>
                  <a:lnTo>
                    <a:pt x="8483083" y="2283227"/>
                  </a:lnTo>
                  <a:close/>
                </a:path>
                <a:path w="16366490" h="11278870">
                  <a:moveTo>
                    <a:pt x="10287598" y="3047845"/>
                  </a:moveTo>
                  <a:lnTo>
                    <a:pt x="10284884" y="3048659"/>
                  </a:lnTo>
                  <a:lnTo>
                    <a:pt x="10282890" y="3053334"/>
                  </a:lnTo>
                  <a:lnTo>
                    <a:pt x="10283371" y="3055907"/>
                  </a:lnTo>
                  <a:lnTo>
                    <a:pt x="10285566" y="3057236"/>
                  </a:lnTo>
                  <a:lnTo>
                    <a:pt x="10289906" y="3059088"/>
                  </a:lnTo>
                  <a:lnTo>
                    <a:pt x="10292620" y="3058274"/>
                  </a:lnTo>
                  <a:lnTo>
                    <a:pt x="10294472" y="3053933"/>
                  </a:lnTo>
                  <a:lnTo>
                    <a:pt x="10293990" y="3051361"/>
                  </a:lnTo>
                  <a:lnTo>
                    <a:pt x="10291795" y="3050030"/>
                  </a:lnTo>
                  <a:lnTo>
                    <a:pt x="10289793" y="3049176"/>
                  </a:lnTo>
                  <a:lnTo>
                    <a:pt x="10287598" y="3047845"/>
                  </a:lnTo>
                  <a:close/>
                </a:path>
                <a:path w="16366490" h="11278870">
                  <a:moveTo>
                    <a:pt x="8564949" y="2308680"/>
                  </a:moveTo>
                  <a:lnTo>
                    <a:pt x="8562470" y="2308017"/>
                  </a:lnTo>
                  <a:lnTo>
                    <a:pt x="8558131" y="2306166"/>
                  </a:lnTo>
                  <a:lnTo>
                    <a:pt x="8555940" y="2307598"/>
                  </a:lnTo>
                  <a:lnTo>
                    <a:pt x="8554943" y="2309934"/>
                  </a:lnTo>
                  <a:lnTo>
                    <a:pt x="8554596" y="2311365"/>
                  </a:lnTo>
                  <a:lnTo>
                    <a:pt x="8554423" y="2312080"/>
                  </a:lnTo>
                  <a:lnTo>
                    <a:pt x="8555380" y="2314462"/>
                  </a:lnTo>
                  <a:lnTo>
                    <a:pt x="8557384" y="2315316"/>
                  </a:lnTo>
                  <a:lnTo>
                    <a:pt x="8557526" y="2314983"/>
                  </a:lnTo>
                  <a:lnTo>
                    <a:pt x="8562199" y="2316976"/>
                  </a:lnTo>
                  <a:lnTo>
                    <a:pt x="8564389" y="2315542"/>
                  </a:lnTo>
                  <a:lnTo>
                    <a:pt x="8566241" y="2311203"/>
                  </a:lnTo>
                  <a:lnTo>
                    <a:pt x="8564949" y="2308680"/>
                  </a:lnTo>
                  <a:close/>
                </a:path>
                <a:path w="16366490" h="11278870">
                  <a:moveTo>
                    <a:pt x="10216338" y="3009556"/>
                  </a:moveTo>
                  <a:lnTo>
                    <a:pt x="10211999" y="3007705"/>
                  </a:lnTo>
                  <a:lnTo>
                    <a:pt x="10209759" y="3008329"/>
                  </a:lnTo>
                  <a:lnTo>
                    <a:pt x="10207098" y="3012717"/>
                  </a:lnTo>
                  <a:lnTo>
                    <a:pt x="10207912" y="3015431"/>
                  </a:lnTo>
                  <a:lnTo>
                    <a:pt x="10210107" y="3016762"/>
                  </a:lnTo>
                  <a:lnTo>
                    <a:pt x="10214447" y="3018613"/>
                  </a:lnTo>
                  <a:lnTo>
                    <a:pt x="10217162" y="3017799"/>
                  </a:lnTo>
                  <a:lnTo>
                    <a:pt x="10218016" y="3015796"/>
                  </a:lnTo>
                  <a:lnTo>
                    <a:pt x="10219347" y="3013602"/>
                  </a:lnTo>
                  <a:lnTo>
                    <a:pt x="10218532" y="3010887"/>
                  </a:lnTo>
                  <a:lnTo>
                    <a:pt x="10216338" y="3009556"/>
                  </a:lnTo>
                  <a:close/>
                </a:path>
                <a:path w="16366490" h="11278870">
                  <a:moveTo>
                    <a:pt x="8646531" y="2334799"/>
                  </a:moveTo>
                  <a:lnTo>
                    <a:pt x="8644052" y="2334137"/>
                  </a:lnTo>
                  <a:lnTo>
                    <a:pt x="8642049" y="2333282"/>
                  </a:lnTo>
                  <a:lnTo>
                    <a:pt x="8639570" y="2332618"/>
                  </a:lnTo>
                  <a:lnTo>
                    <a:pt x="8637523" y="2333718"/>
                  </a:lnTo>
                  <a:lnTo>
                    <a:pt x="8636526" y="2336055"/>
                  </a:lnTo>
                  <a:lnTo>
                    <a:pt x="8636179" y="2337486"/>
                  </a:lnTo>
                  <a:lnTo>
                    <a:pt x="8636005" y="2338201"/>
                  </a:lnTo>
                  <a:lnTo>
                    <a:pt x="8636963" y="2340582"/>
                  </a:lnTo>
                  <a:lnTo>
                    <a:pt x="8638965" y="2341436"/>
                  </a:lnTo>
                  <a:lnTo>
                    <a:pt x="8639107" y="2341103"/>
                  </a:lnTo>
                  <a:lnTo>
                    <a:pt x="8641445" y="2342100"/>
                  </a:lnTo>
                  <a:lnTo>
                    <a:pt x="8643924" y="2342763"/>
                  </a:lnTo>
                  <a:lnTo>
                    <a:pt x="8645971" y="2341663"/>
                  </a:lnTo>
                  <a:lnTo>
                    <a:pt x="8646968" y="2339326"/>
                  </a:lnTo>
                  <a:lnTo>
                    <a:pt x="8647315" y="2337895"/>
                  </a:lnTo>
                  <a:lnTo>
                    <a:pt x="8647489" y="2337180"/>
                  </a:lnTo>
                  <a:lnTo>
                    <a:pt x="8646531" y="2334799"/>
                  </a:lnTo>
                  <a:close/>
                </a:path>
                <a:path w="16366490" h="11278870">
                  <a:moveTo>
                    <a:pt x="10136729" y="2967706"/>
                  </a:moveTo>
                  <a:lnTo>
                    <a:pt x="10134015" y="2968522"/>
                  </a:lnTo>
                  <a:lnTo>
                    <a:pt x="10132623" y="2971478"/>
                  </a:lnTo>
                  <a:lnTo>
                    <a:pt x="10131831" y="2972719"/>
                  </a:lnTo>
                  <a:lnTo>
                    <a:pt x="10132645" y="2975434"/>
                  </a:lnTo>
                  <a:lnTo>
                    <a:pt x="10134839" y="2976765"/>
                  </a:lnTo>
                  <a:lnTo>
                    <a:pt x="10139179" y="2978616"/>
                  </a:lnTo>
                  <a:lnTo>
                    <a:pt x="10141893" y="2977801"/>
                  </a:lnTo>
                  <a:lnTo>
                    <a:pt x="10143144" y="2975177"/>
                  </a:lnTo>
                  <a:lnTo>
                    <a:pt x="10143937" y="2973936"/>
                  </a:lnTo>
                  <a:lnTo>
                    <a:pt x="10143122" y="2971223"/>
                  </a:lnTo>
                  <a:lnTo>
                    <a:pt x="10140927" y="2969892"/>
                  </a:lnTo>
                  <a:lnTo>
                    <a:pt x="10138924" y="2969037"/>
                  </a:lnTo>
                  <a:lnTo>
                    <a:pt x="10136729" y="2967706"/>
                  </a:lnTo>
                  <a:close/>
                </a:path>
                <a:path w="16366490" h="11278870">
                  <a:moveTo>
                    <a:pt x="8727829" y="2361587"/>
                  </a:moveTo>
                  <a:lnTo>
                    <a:pt x="8725349" y="2360924"/>
                  </a:lnTo>
                  <a:lnTo>
                    <a:pt x="8723346" y="2360069"/>
                  </a:lnTo>
                  <a:lnTo>
                    <a:pt x="8720867" y="2359406"/>
                  </a:lnTo>
                  <a:lnTo>
                    <a:pt x="8718820" y="2360506"/>
                  </a:lnTo>
                  <a:lnTo>
                    <a:pt x="8717823" y="2362842"/>
                  </a:lnTo>
                  <a:lnTo>
                    <a:pt x="8717476" y="2364273"/>
                  </a:lnTo>
                  <a:lnTo>
                    <a:pt x="8717302" y="2364988"/>
                  </a:lnTo>
                  <a:lnTo>
                    <a:pt x="8718260" y="2367369"/>
                  </a:lnTo>
                  <a:lnTo>
                    <a:pt x="8720264" y="2368223"/>
                  </a:lnTo>
                  <a:lnTo>
                    <a:pt x="8720406" y="2367889"/>
                  </a:lnTo>
                  <a:lnTo>
                    <a:pt x="8722742" y="2368886"/>
                  </a:lnTo>
                  <a:lnTo>
                    <a:pt x="8728785" y="2363968"/>
                  </a:lnTo>
                  <a:lnTo>
                    <a:pt x="8727829" y="2361587"/>
                  </a:lnTo>
                  <a:close/>
                </a:path>
                <a:path w="16366490" h="11278870">
                  <a:moveTo>
                    <a:pt x="10060845" y="2928234"/>
                  </a:moveTo>
                  <a:lnTo>
                    <a:pt x="10058129" y="2929049"/>
                  </a:lnTo>
                  <a:lnTo>
                    <a:pt x="10056737" y="2932005"/>
                  </a:lnTo>
                  <a:lnTo>
                    <a:pt x="10055944" y="2933246"/>
                  </a:lnTo>
                  <a:lnTo>
                    <a:pt x="10056616" y="2936295"/>
                  </a:lnTo>
                  <a:lnTo>
                    <a:pt x="10063292" y="2939143"/>
                  </a:lnTo>
                  <a:lnTo>
                    <a:pt x="10066008" y="2938328"/>
                  </a:lnTo>
                  <a:lnTo>
                    <a:pt x="10067258" y="2935705"/>
                  </a:lnTo>
                  <a:lnTo>
                    <a:pt x="10068050" y="2934465"/>
                  </a:lnTo>
                  <a:lnTo>
                    <a:pt x="10067379" y="2931416"/>
                  </a:lnTo>
                  <a:lnTo>
                    <a:pt x="10063038" y="2929564"/>
                  </a:lnTo>
                  <a:lnTo>
                    <a:pt x="10060845" y="2928234"/>
                  </a:lnTo>
                  <a:close/>
                </a:path>
                <a:path w="16366490" h="11278870">
                  <a:moveTo>
                    <a:pt x="8808841" y="2389042"/>
                  </a:moveTo>
                  <a:lnTo>
                    <a:pt x="8806361" y="2388378"/>
                  </a:lnTo>
                  <a:lnTo>
                    <a:pt x="8804359" y="2387524"/>
                  </a:lnTo>
                  <a:lnTo>
                    <a:pt x="8802213" y="2387004"/>
                  </a:lnTo>
                  <a:lnTo>
                    <a:pt x="8799833" y="2387960"/>
                  </a:lnTo>
                  <a:lnTo>
                    <a:pt x="8797982" y="2392301"/>
                  </a:lnTo>
                  <a:lnTo>
                    <a:pt x="8799272" y="2394825"/>
                  </a:lnTo>
                  <a:lnTo>
                    <a:pt x="8803611" y="2396676"/>
                  </a:lnTo>
                  <a:lnTo>
                    <a:pt x="8806091" y="2397339"/>
                  </a:lnTo>
                  <a:lnTo>
                    <a:pt x="8808139" y="2396239"/>
                  </a:lnTo>
                  <a:lnTo>
                    <a:pt x="8809136" y="2393902"/>
                  </a:lnTo>
                  <a:lnTo>
                    <a:pt x="8809609" y="2392130"/>
                  </a:lnTo>
                  <a:lnTo>
                    <a:pt x="8809798" y="2391423"/>
                  </a:lnTo>
                  <a:lnTo>
                    <a:pt x="8808841" y="2389042"/>
                  </a:lnTo>
                  <a:close/>
                </a:path>
                <a:path w="16366490" h="11278870">
                  <a:moveTo>
                    <a:pt x="9984339" y="2889286"/>
                  </a:moveTo>
                  <a:lnTo>
                    <a:pt x="9981624" y="2890101"/>
                  </a:lnTo>
                  <a:lnTo>
                    <a:pt x="9980231" y="2893058"/>
                  </a:lnTo>
                  <a:lnTo>
                    <a:pt x="9979439" y="2894298"/>
                  </a:lnTo>
                  <a:lnTo>
                    <a:pt x="9980111" y="2897348"/>
                  </a:lnTo>
                  <a:lnTo>
                    <a:pt x="9986789" y="2900196"/>
                  </a:lnTo>
                  <a:lnTo>
                    <a:pt x="9989503" y="2899381"/>
                  </a:lnTo>
                  <a:lnTo>
                    <a:pt x="9990754" y="2896757"/>
                  </a:lnTo>
                  <a:lnTo>
                    <a:pt x="9991546" y="2895518"/>
                  </a:lnTo>
                  <a:lnTo>
                    <a:pt x="9990873" y="2892468"/>
                  </a:lnTo>
                  <a:lnTo>
                    <a:pt x="9986534" y="2890617"/>
                  </a:lnTo>
                  <a:lnTo>
                    <a:pt x="9984339" y="2889286"/>
                  </a:lnTo>
                  <a:close/>
                </a:path>
                <a:path w="16366490" h="11278870">
                  <a:moveTo>
                    <a:pt x="8889761" y="2417641"/>
                  </a:moveTo>
                  <a:lnTo>
                    <a:pt x="8885420" y="2415789"/>
                  </a:lnTo>
                  <a:lnTo>
                    <a:pt x="8883275" y="2415269"/>
                  </a:lnTo>
                  <a:lnTo>
                    <a:pt x="8880894" y="2416227"/>
                  </a:lnTo>
                  <a:lnTo>
                    <a:pt x="8879043" y="2420566"/>
                  </a:lnTo>
                  <a:lnTo>
                    <a:pt x="8880334" y="2423088"/>
                  </a:lnTo>
                  <a:lnTo>
                    <a:pt x="8884674" y="2424940"/>
                  </a:lnTo>
                  <a:lnTo>
                    <a:pt x="8886819" y="2425460"/>
                  </a:lnTo>
                  <a:lnTo>
                    <a:pt x="8889200" y="2424504"/>
                  </a:lnTo>
                  <a:lnTo>
                    <a:pt x="8890197" y="2422167"/>
                  </a:lnTo>
                  <a:lnTo>
                    <a:pt x="8890670" y="2420397"/>
                  </a:lnTo>
                  <a:lnTo>
                    <a:pt x="8890860" y="2419688"/>
                  </a:lnTo>
                  <a:lnTo>
                    <a:pt x="8889761" y="2417641"/>
                  </a:lnTo>
                  <a:close/>
                </a:path>
                <a:path w="16366490" h="11278870">
                  <a:moveTo>
                    <a:pt x="9908026" y="2850815"/>
                  </a:moveTo>
                  <a:lnTo>
                    <a:pt x="9905312" y="2851631"/>
                  </a:lnTo>
                  <a:lnTo>
                    <a:pt x="9903935" y="2854594"/>
                  </a:lnTo>
                  <a:lnTo>
                    <a:pt x="9902984" y="2856162"/>
                  </a:lnTo>
                  <a:lnTo>
                    <a:pt x="9903799" y="2858875"/>
                  </a:lnTo>
                  <a:lnTo>
                    <a:pt x="9910475" y="2861723"/>
                  </a:lnTo>
                  <a:lnTo>
                    <a:pt x="9913190" y="2860910"/>
                  </a:lnTo>
                  <a:lnTo>
                    <a:pt x="9914425" y="2858279"/>
                  </a:lnTo>
                  <a:lnTo>
                    <a:pt x="9915374" y="2856712"/>
                  </a:lnTo>
                  <a:lnTo>
                    <a:pt x="9914559" y="2853997"/>
                  </a:lnTo>
                  <a:lnTo>
                    <a:pt x="9910220" y="2852146"/>
                  </a:lnTo>
                  <a:lnTo>
                    <a:pt x="9908026" y="2850815"/>
                  </a:lnTo>
                  <a:close/>
                </a:path>
                <a:path w="16366490" h="11278870">
                  <a:moveTo>
                    <a:pt x="8970203" y="2446430"/>
                  </a:moveTo>
                  <a:lnTo>
                    <a:pt x="8965863" y="2444579"/>
                  </a:lnTo>
                  <a:lnTo>
                    <a:pt x="8963719" y="2444058"/>
                  </a:lnTo>
                  <a:lnTo>
                    <a:pt x="8961337" y="2445016"/>
                  </a:lnTo>
                  <a:lnTo>
                    <a:pt x="8959486" y="2449356"/>
                  </a:lnTo>
                  <a:lnTo>
                    <a:pt x="8960777" y="2451879"/>
                  </a:lnTo>
                  <a:lnTo>
                    <a:pt x="8965117" y="2453730"/>
                  </a:lnTo>
                  <a:lnTo>
                    <a:pt x="8967262" y="2454251"/>
                  </a:lnTo>
                  <a:lnTo>
                    <a:pt x="8969642" y="2453294"/>
                  </a:lnTo>
                  <a:lnTo>
                    <a:pt x="8970639" y="2450957"/>
                  </a:lnTo>
                  <a:lnTo>
                    <a:pt x="8971113" y="2449186"/>
                  </a:lnTo>
                  <a:lnTo>
                    <a:pt x="8971303" y="2448477"/>
                  </a:lnTo>
                  <a:lnTo>
                    <a:pt x="8970203" y="2446430"/>
                  </a:lnTo>
                  <a:close/>
                </a:path>
                <a:path w="16366490" h="11278870">
                  <a:moveTo>
                    <a:pt x="9831094" y="2812870"/>
                  </a:moveTo>
                  <a:lnTo>
                    <a:pt x="9828379" y="2813683"/>
                  </a:lnTo>
                  <a:lnTo>
                    <a:pt x="9827002" y="2816648"/>
                  </a:lnTo>
                  <a:lnTo>
                    <a:pt x="9826051" y="2818215"/>
                  </a:lnTo>
                  <a:lnTo>
                    <a:pt x="9826867" y="2820930"/>
                  </a:lnTo>
                  <a:lnTo>
                    <a:pt x="9833542" y="2823777"/>
                  </a:lnTo>
                  <a:lnTo>
                    <a:pt x="9836257" y="2822964"/>
                  </a:lnTo>
                  <a:lnTo>
                    <a:pt x="9837492" y="2820333"/>
                  </a:lnTo>
                  <a:lnTo>
                    <a:pt x="9838443" y="2818765"/>
                  </a:lnTo>
                  <a:lnTo>
                    <a:pt x="9837628" y="2816050"/>
                  </a:lnTo>
                  <a:lnTo>
                    <a:pt x="9833288" y="2814199"/>
                  </a:lnTo>
                  <a:lnTo>
                    <a:pt x="9831094" y="2812870"/>
                  </a:lnTo>
                  <a:close/>
                </a:path>
                <a:path w="16366490" h="11278870">
                  <a:moveTo>
                    <a:pt x="9754211" y="2775733"/>
                  </a:moveTo>
                  <a:lnTo>
                    <a:pt x="9751495" y="2776547"/>
                  </a:lnTo>
                  <a:lnTo>
                    <a:pt x="9750499" y="2778883"/>
                  </a:lnTo>
                  <a:lnTo>
                    <a:pt x="9749168" y="2781078"/>
                  </a:lnTo>
                  <a:lnTo>
                    <a:pt x="9749984" y="2783794"/>
                  </a:lnTo>
                  <a:lnTo>
                    <a:pt x="9754323" y="2785645"/>
                  </a:lnTo>
                  <a:lnTo>
                    <a:pt x="9754848" y="2786264"/>
                  </a:lnTo>
                  <a:lnTo>
                    <a:pt x="9756851" y="2787118"/>
                  </a:lnTo>
                  <a:lnTo>
                    <a:pt x="9759709" y="2785969"/>
                  </a:lnTo>
                  <a:lnTo>
                    <a:pt x="9761560" y="2781630"/>
                  </a:lnTo>
                  <a:lnTo>
                    <a:pt x="9760745" y="2778914"/>
                  </a:lnTo>
                  <a:lnTo>
                    <a:pt x="9756406" y="2777063"/>
                  </a:lnTo>
                  <a:lnTo>
                    <a:pt x="9754211" y="2775733"/>
                  </a:lnTo>
                  <a:close/>
                </a:path>
                <a:path w="16366490" h="11278870">
                  <a:moveTo>
                    <a:pt x="9050837" y="2475698"/>
                  </a:moveTo>
                  <a:lnTo>
                    <a:pt x="9046498" y="2473847"/>
                  </a:lnTo>
                  <a:lnTo>
                    <a:pt x="9044353" y="2473325"/>
                  </a:lnTo>
                  <a:lnTo>
                    <a:pt x="9041971" y="2474282"/>
                  </a:lnTo>
                  <a:lnTo>
                    <a:pt x="9040120" y="2478622"/>
                  </a:lnTo>
                  <a:lnTo>
                    <a:pt x="9041411" y="2481146"/>
                  </a:lnTo>
                  <a:lnTo>
                    <a:pt x="9045751" y="2482997"/>
                  </a:lnTo>
                  <a:lnTo>
                    <a:pt x="9047896" y="2483518"/>
                  </a:lnTo>
                  <a:lnTo>
                    <a:pt x="9050278" y="2482560"/>
                  </a:lnTo>
                  <a:lnTo>
                    <a:pt x="9051275" y="2480224"/>
                  </a:lnTo>
                  <a:lnTo>
                    <a:pt x="9051708" y="2478436"/>
                  </a:lnTo>
                  <a:lnTo>
                    <a:pt x="9051795" y="2478078"/>
                  </a:lnTo>
                  <a:lnTo>
                    <a:pt x="9050837" y="2475698"/>
                  </a:lnTo>
                  <a:close/>
                </a:path>
                <a:path w="16366490" h="11278870">
                  <a:moveTo>
                    <a:pt x="9682861" y="2741352"/>
                  </a:moveTo>
                  <a:lnTo>
                    <a:pt x="9676518" y="2738646"/>
                  </a:lnTo>
                  <a:lnTo>
                    <a:pt x="9673802" y="2739461"/>
                  </a:lnTo>
                  <a:lnTo>
                    <a:pt x="9671809" y="2744134"/>
                  </a:lnTo>
                  <a:lnTo>
                    <a:pt x="9672624" y="2746849"/>
                  </a:lnTo>
                  <a:lnTo>
                    <a:pt x="9678967" y="2749554"/>
                  </a:lnTo>
                  <a:lnTo>
                    <a:pt x="9681825" y="2748407"/>
                  </a:lnTo>
                  <a:lnTo>
                    <a:pt x="9683676" y="2744067"/>
                  </a:lnTo>
                  <a:lnTo>
                    <a:pt x="9682861" y="2741352"/>
                  </a:lnTo>
                  <a:close/>
                </a:path>
                <a:path w="16366490" h="11278870">
                  <a:moveTo>
                    <a:pt x="9131378" y="2506108"/>
                  </a:moveTo>
                  <a:lnTo>
                    <a:pt x="9124702" y="2503260"/>
                  </a:lnTo>
                  <a:lnTo>
                    <a:pt x="9122321" y="2504217"/>
                  </a:lnTo>
                  <a:lnTo>
                    <a:pt x="9120328" y="2508891"/>
                  </a:lnTo>
                  <a:lnTo>
                    <a:pt x="9121618" y="2511413"/>
                  </a:lnTo>
                  <a:lnTo>
                    <a:pt x="9123622" y="2512268"/>
                  </a:lnTo>
                  <a:lnTo>
                    <a:pt x="9123764" y="2511934"/>
                  </a:lnTo>
                  <a:lnTo>
                    <a:pt x="9128104" y="2513785"/>
                  </a:lnTo>
                  <a:lnTo>
                    <a:pt x="9130485" y="2512829"/>
                  </a:lnTo>
                  <a:lnTo>
                    <a:pt x="9132336" y="2508489"/>
                  </a:lnTo>
                  <a:lnTo>
                    <a:pt x="9131378" y="2506108"/>
                  </a:lnTo>
                  <a:close/>
                </a:path>
                <a:path w="16366490" h="11278870">
                  <a:moveTo>
                    <a:pt x="9605217" y="2705074"/>
                  </a:moveTo>
                  <a:lnTo>
                    <a:pt x="9598874" y="2702369"/>
                  </a:lnTo>
                  <a:lnTo>
                    <a:pt x="9596160" y="2703184"/>
                  </a:lnTo>
                  <a:lnTo>
                    <a:pt x="9594167" y="2707858"/>
                  </a:lnTo>
                  <a:lnTo>
                    <a:pt x="9594980" y="2710573"/>
                  </a:lnTo>
                  <a:lnTo>
                    <a:pt x="9601323" y="2713278"/>
                  </a:lnTo>
                  <a:lnTo>
                    <a:pt x="9604038" y="2712463"/>
                  </a:lnTo>
                  <a:lnTo>
                    <a:pt x="9606031" y="2707789"/>
                  </a:lnTo>
                  <a:lnTo>
                    <a:pt x="9605217" y="2705074"/>
                  </a:lnTo>
                  <a:close/>
                </a:path>
                <a:path w="16366490" h="11278870">
                  <a:moveTo>
                    <a:pt x="9211158" y="2537377"/>
                  </a:moveTo>
                  <a:lnTo>
                    <a:pt x="9204482" y="2534528"/>
                  </a:lnTo>
                  <a:lnTo>
                    <a:pt x="9202101" y="2535486"/>
                  </a:lnTo>
                  <a:lnTo>
                    <a:pt x="9200108" y="2540160"/>
                  </a:lnTo>
                  <a:lnTo>
                    <a:pt x="9201398" y="2542683"/>
                  </a:lnTo>
                  <a:lnTo>
                    <a:pt x="9207740" y="2545389"/>
                  </a:lnTo>
                  <a:lnTo>
                    <a:pt x="9210122" y="2544432"/>
                  </a:lnTo>
                  <a:lnTo>
                    <a:pt x="9212116" y="2539758"/>
                  </a:lnTo>
                  <a:lnTo>
                    <a:pt x="9211158" y="2537377"/>
                  </a:lnTo>
                  <a:close/>
                </a:path>
                <a:path w="16366490" h="11278870">
                  <a:moveTo>
                    <a:pt x="9290654" y="2569315"/>
                  </a:moveTo>
                  <a:lnTo>
                    <a:pt x="9283977" y="2566467"/>
                  </a:lnTo>
                  <a:lnTo>
                    <a:pt x="9281596" y="2567423"/>
                  </a:lnTo>
                  <a:lnTo>
                    <a:pt x="9279602" y="2572098"/>
                  </a:lnTo>
                  <a:lnTo>
                    <a:pt x="9280560" y="2574478"/>
                  </a:lnTo>
                  <a:lnTo>
                    <a:pt x="9287237" y="2577326"/>
                  </a:lnTo>
                  <a:lnTo>
                    <a:pt x="9289617" y="2576369"/>
                  </a:lnTo>
                  <a:lnTo>
                    <a:pt x="9291611" y="2571695"/>
                  </a:lnTo>
                  <a:lnTo>
                    <a:pt x="9290654" y="2569315"/>
                  </a:lnTo>
                  <a:close/>
                </a:path>
                <a:path w="16366490" h="11278870">
                  <a:moveTo>
                    <a:pt x="9527002" y="2670133"/>
                  </a:moveTo>
                  <a:lnTo>
                    <a:pt x="9519993" y="2667143"/>
                  </a:lnTo>
                  <a:lnTo>
                    <a:pt x="9517612" y="2668100"/>
                  </a:lnTo>
                  <a:lnTo>
                    <a:pt x="9515760" y="2672440"/>
                  </a:lnTo>
                  <a:lnTo>
                    <a:pt x="9516576" y="2675155"/>
                  </a:lnTo>
                  <a:lnTo>
                    <a:pt x="9523585" y="2678145"/>
                  </a:lnTo>
                  <a:lnTo>
                    <a:pt x="9525967" y="2677189"/>
                  </a:lnTo>
                  <a:lnTo>
                    <a:pt x="9527819" y="2672848"/>
                  </a:lnTo>
                  <a:lnTo>
                    <a:pt x="9527002" y="2670133"/>
                  </a:lnTo>
                  <a:close/>
                </a:path>
                <a:path w="16366490" h="11278870">
                  <a:moveTo>
                    <a:pt x="9369530" y="2601777"/>
                  </a:moveTo>
                  <a:lnTo>
                    <a:pt x="9363187" y="2599071"/>
                  </a:lnTo>
                  <a:lnTo>
                    <a:pt x="9360806" y="2600027"/>
                  </a:lnTo>
                  <a:lnTo>
                    <a:pt x="9358812" y="2604702"/>
                  </a:lnTo>
                  <a:lnTo>
                    <a:pt x="9359770" y="2607084"/>
                  </a:lnTo>
                  <a:lnTo>
                    <a:pt x="9366446" y="2609932"/>
                  </a:lnTo>
                  <a:lnTo>
                    <a:pt x="9368828" y="2608974"/>
                  </a:lnTo>
                  <a:lnTo>
                    <a:pt x="9370822" y="2604300"/>
                  </a:lnTo>
                  <a:lnTo>
                    <a:pt x="9369530" y="2601777"/>
                  </a:lnTo>
                  <a:close/>
                </a:path>
                <a:path w="16366490" h="11278870">
                  <a:moveTo>
                    <a:pt x="9448647" y="2635526"/>
                  </a:moveTo>
                  <a:lnTo>
                    <a:pt x="9441971" y="2632678"/>
                  </a:lnTo>
                  <a:lnTo>
                    <a:pt x="9439590" y="2633634"/>
                  </a:lnTo>
                  <a:lnTo>
                    <a:pt x="9437596" y="2638309"/>
                  </a:lnTo>
                  <a:lnTo>
                    <a:pt x="9438554" y="2640690"/>
                  </a:lnTo>
                  <a:lnTo>
                    <a:pt x="9445229" y="2643538"/>
                  </a:lnTo>
                  <a:lnTo>
                    <a:pt x="9447611" y="2642581"/>
                  </a:lnTo>
                  <a:lnTo>
                    <a:pt x="9449605" y="2637906"/>
                  </a:lnTo>
                  <a:lnTo>
                    <a:pt x="9448647" y="2635526"/>
                  </a:lnTo>
                  <a:close/>
                </a:path>
              </a:pathLst>
            </a:custGeom>
            <a:solidFill>
              <a:srgbClr val="28306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32961" y="13721"/>
              <a:ext cx="16315482" cy="1128821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32961" y="1132195"/>
            <a:ext cx="2144395" cy="511809"/>
          </a:xfrm>
          <a:custGeom>
            <a:avLst/>
            <a:gdLst/>
            <a:ahLst/>
            <a:cxnLst/>
            <a:rect l="l" t="t" r="r" b="b"/>
            <a:pathLst>
              <a:path w="2144395" h="511810">
                <a:moveTo>
                  <a:pt x="293115" y="9968"/>
                </a:moveTo>
                <a:lnTo>
                  <a:pt x="180853" y="9968"/>
                </a:lnTo>
                <a:lnTo>
                  <a:pt x="174266" y="10457"/>
                </a:lnTo>
                <a:lnTo>
                  <a:pt x="143116" y="38449"/>
                </a:lnTo>
                <a:lnTo>
                  <a:pt x="0" y="501262"/>
                </a:lnTo>
                <a:lnTo>
                  <a:pt x="111787" y="501262"/>
                </a:lnTo>
                <a:lnTo>
                  <a:pt x="147826" y="371674"/>
                </a:lnTo>
                <a:lnTo>
                  <a:pt x="104666" y="371674"/>
                </a:lnTo>
                <a:lnTo>
                  <a:pt x="104666" y="289792"/>
                </a:lnTo>
                <a:lnTo>
                  <a:pt x="170598" y="289792"/>
                </a:lnTo>
                <a:lnTo>
                  <a:pt x="212182" y="140267"/>
                </a:lnTo>
                <a:lnTo>
                  <a:pt x="214555" y="132198"/>
                </a:lnTo>
                <a:lnTo>
                  <a:pt x="216454" y="124128"/>
                </a:lnTo>
                <a:lnTo>
                  <a:pt x="217878" y="116059"/>
                </a:lnTo>
                <a:lnTo>
                  <a:pt x="219776" y="107515"/>
                </a:lnTo>
                <a:lnTo>
                  <a:pt x="221438" y="99445"/>
                </a:lnTo>
                <a:lnTo>
                  <a:pt x="222862" y="91850"/>
                </a:lnTo>
                <a:lnTo>
                  <a:pt x="338264" y="91850"/>
                </a:lnTo>
                <a:lnTo>
                  <a:pt x="321833" y="38449"/>
                </a:lnTo>
                <a:lnTo>
                  <a:pt x="319459" y="29904"/>
                </a:lnTo>
                <a:lnTo>
                  <a:pt x="314712" y="23021"/>
                </a:lnTo>
                <a:lnTo>
                  <a:pt x="307592" y="17800"/>
                </a:lnTo>
                <a:lnTo>
                  <a:pt x="300947" y="12579"/>
                </a:lnTo>
                <a:lnTo>
                  <a:pt x="293115" y="9968"/>
                </a:lnTo>
                <a:close/>
              </a:path>
              <a:path w="2144395" h="511810">
                <a:moveTo>
                  <a:pt x="338264" y="91850"/>
                </a:moveTo>
                <a:lnTo>
                  <a:pt x="242086" y="91850"/>
                </a:lnTo>
                <a:lnTo>
                  <a:pt x="243510" y="99445"/>
                </a:lnTo>
                <a:lnTo>
                  <a:pt x="252767" y="140267"/>
                </a:lnTo>
                <a:lnTo>
                  <a:pt x="353162" y="501262"/>
                </a:lnTo>
                <a:lnTo>
                  <a:pt x="464237" y="501262"/>
                </a:lnTo>
                <a:lnTo>
                  <a:pt x="424364" y="371674"/>
                </a:lnTo>
                <a:lnTo>
                  <a:pt x="359570" y="371674"/>
                </a:lnTo>
                <a:lnTo>
                  <a:pt x="359570" y="289792"/>
                </a:lnTo>
                <a:lnTo>
                  <a:pt x="399169" y="289792"/>
                </a:lnTo>
                <a:lnTo>
                  <a:pt x="338264" y="91850"/>
                </a:lnTo>
                <a:close/>
              </a:path>
              <a:path w="2144395" h="511810">
                <a:moveTo>
                  <a:pt x="692584" y="9968"/>
                </a:moveTo>
                <a:lnTo>
                  <a:pt x="583645" y="9968"/>
                </a:lnTo>
                <a:lnTo>
                  <a:pt x="583645" y="501262"/>
                </a:lnTo>
                <a:lnTo>
                  <a:pt x="692584" y="501262"/>
                </a:lnTo>
                <a:lnTo>
                  <a:pt x="692584" y="9968"/>
                </a:lnTo>
                <a:close/>
              </a:path>
              <a:path w="2144395" h="511810">
                <a:moveTo>
                  <a:pt x="170598" y="289792"/>
                </a:moveTo>
                <a:lnTo>
                  <a:pt x="104666" y="289792"/>
                </a:lnTo>
                <a:lnTo>
                  <a:pt x="104666" y="371674"/>
                </a:lnTo>
                <a:lnTo>
                  <a:pt x="147826" y="371674"/>
                </a:lnTo>
                <a:lnTo>
                  <a:pt x="170598" y="289792"/>
                </a:lnTo>
                <a:close/>
              </a:path>
              <a:path w="2144395" h="511810">
                <a:moveTo>
                  <a:pt x="294350" y="289792"/>
                </a:moveTo>
                <a:lnTo>
                  <a:pt x="170598" y="289792"/>
                </a:lnTo>
                <a:lnTo>
                  <a:pt x="147826" y="371674"/>
                </a:lnTo>
                <a:lnTo>
                  <a:pt x="317122" y="371674"/>
                </a:lnTo>
                <a:lnTo>
                  <a:pt x="294350" y="289792"/>
                </a:lnTo>
                <a:close/>
              </a:path>
              <a:path w="2144395" h="511810">
                <a:moveTo>
                  <a:pt x="399169" y="289792"/>
                </a:moveTo>
                <a:lnTo>
                  <a:pt x="359570" y="289792"/>
                </a:lnTo>
                <a:lnTo>
                  <a:pt x="359570" y="371674"/>
                </a:lnTo>
                <a:lnTo>
                  <a:pt x="424364" y="371674"/>
                </a:lnTo>
                <a:lnTo>
                  <a:pt x="399169" y="289792"/>
                </a:lnTo>
                <a:close/>
              </a:path>
              <a:path w="2144395" h="511810">
                <a:moveTo>
                  <a:pt x="583645" y="9968"/>
                </a:moveTo>
                <a:lnTo>
                  <a:pt x="436256" y="9968"/>
                </a:lnTo>
                <a:lnTo>
                  <a:pt x="436256" y="95410"/>
                </a:lnTo>
                <a:lnTo>
                  <a:pt x="583645" y="95410"/>
                </a:lnTo>
                <a:lnTo>
                  <a:pt x="583645" y="9968"/>
                </a:lnTo>
                <a:close/>
              </a:path>
              <a:path w="2144395" h="511810">
                <a:moveTo>
                  <a:pt x="840684" y="9968"/>
                </a:moveTo>
                <a:lnTo>
                  <a:pt x="692584" y="9968"/>
                </a:lnTo>
                <a:lnTo>
                  <a:pt x="692584" y="95410"/>
                </a:lnTo>
                <a:lnTo>
                  <a:pt x="840684" y="95410"/>
                </a:lnTo>
                <a:lnTo>
                  <a:pt x="840684" y="9968"/>
                </a:lnTo>
                <a:close/>
              </a:path>
              <a:path w="2144395" h="511810">
                <a:moveTo>
                  <a:pt x="1091154" y="0"/>
                </a:moveTo>
                <a:lnTo>
                  <a:pt x="1037218" y="3204"/>
                </a:lnTo>
                <a:lnTo>
                  <a:pt x="992183" y="12816"/>
                </a:lnTo>
                <a:lnTo>
                  <a:pt x="955514" y="29192"/>
                </a:lnTo>
                <a:lnTo>
                  <a:pt x="926677" y="54113"/>
                </a:lnTo>
                <a:lnTo>
                  <a:pt x="905139" y="87934"/>
                </a:lnTo>
                <a:lnTo>
                  <a:pt x="890364" y="132435"/>
                </a:lnTo>
                <a:lnTo>
                  <a:pt x="881820" y="187795"/>
                </a:lnTo>
                <a:lnTo>
                  <a:pt x="878972" y="255615"/>
                </a:lnTo>
                <a:lnTo>
                  <a:pt x="879593" y="286588"/>
                </a:lnTo>
                <a:lnTo>
                  <a:pt x="885380" y="353073"/>
                </a:lnTo>
                <a:lnTo>
                  <a:pt x="896906" y="402825"/>
                </a:lnTo>
                <a:lnTo>
                  <a:pt x="915062" y="441986"/>
                </a:lnTo>
                <a:lnTo>
                  <a:pt x="940116" y="471090"/>
                </a:lnTo>
                <a:lnTo>
                  <a:pt x="972869" y="491738"/>
                </a:lnTo>
                <a:lnTo>
                  <a:pt x="1013588" y="504421"/>
                </a:lnTo>
                <a:lnTo>
                  <a:pt x="1063073" y="510474"/>
                </a:lnTo>
                <a:lnTo>
                  <a:pt x="1091154" y="511230"/>
                </a:lnTo>
                <a:lnTo>
                  <a:pt x="1119234" y="510474"/>
                </a:lnTo>
                <a:lnTo>
                  <a:pt x="1168719" y="504421"/>
                </a:lnTo>
                <a:lnTo>
                  <a:pt x="1209394" y="491738"/>
                </a:lnTo>
                <a:lnTo>
                  <a:pt x="1241791" y="471090"/>
                </a:lnTo>
                <a:lnTo>
                  <a:pt x="1266533" y="441986"/>
                </a:lnTo>
                <a:lnTo>
                  <a:pt x="1275686" y="425076"/>
                </a:lnTo>
                <a:lnTo>
                  <a:pt x="1091154" y="425076"/>
                </a:lnTo>
                <a:lnTo>
                  <a:pt x="1073309" y="424141"/>
                </a:lnTo>
                <a:lnTo>
                  <a:pt x="1032056" y="410123"/>
                </a:lnTo>
                <a:lnTo>
                  <a:pt x="1007491" y="375279"/>
                </a:lnTo>
                <a:lnTo>
                  <a:pt x="998413" y="337853"/>
                </a:lnTo>
                <a:lnTo>
                  <a:pt x="994141" y="286588"/>
                </a:lnTo>
                <a:lnTo>
                  <a:pt x="993607" y="255615"/>
                </a:lnTo>
                <a:lnTo>
                  <a:pt x="994141" y="224375"/>
                </a:lnTo>
                <a:lnTo>
                  <a:pt x="998413" y="173109"/>
                </a:lnTo>
                <a:lnTo>
                  <a:pt x="1007491" y="135951"/>
                </a:lnTo>
                <a:lnTo>
                  <a:pt x="1032056" y="101106"/>
                </a:lnTo>
                <a:lnTo>
                  <a:pt x="1073309" y="87088"/>
                </a:lnTo>
                <a:lnTo>
                  <a:pt x="1091154" y="86154"/>
                </a:lnTo>
                <a:lnTo>
                  <a:pt x="1275489" y="86154"/>
                </a:lnTo>
                <a:lnTo>
                  <a:pt x="1266533" y="69688"/>
                </a:lnTo>
                <a:lnTo>
                  <a:pt x="1241791" y="40585"/>
                </a:lnTo>
                <a:lnTo>
                  <a:pt x="1209394" y="19936"/>
                </a:lnTo>
                <a:lnTo>
                  <a:pt x="1168719" y="7209"/>
                </a:lnTo>
                <a:lnTo>
                  <a:pt x="1119234" y="801"/>
                </a:lnTo>
                <a:lnTo>
                  <a:pt x="1091154" y="0"/>
                </a:lnTo>
                <a:close/>
              </a:path>
              <a:path w="2144395" h="511810">
                <a:moveTo>
                  <a:pt x="1275489" y="86154"/>
                </a:moveTo>
                <a:lnTo>
                  <a:pt x="1091154" y="86154"/>
                </a:lnTo>
                <a:lnTo>
                  <a:pt x="1108643" y="87088"/>
                </a:lnTo>
                <a:lnTo>
                  <a:pt x="1124085" y="89892"/>
                </a:lnTo>
                <a:lnTo>
                  <a:pt x="1158707" y="109962"/>
                </a:lnTo>
                <a:lnTo>
                  <a:pt x="1178732" y="153084"/>
                </a:lnTo>
                <a:lnTo>
                  <a:pt x="1185674" y="196873"/>
                </a:lnTo>
                <a:lnTo>
                  <a:pt x="1187989" y="255615"/>
                </a:lnTo>
                <a:lnTo>
                  <a:pt x="1187410" y="286588"/>
                </a:lnTo>
                <a:lnTo>
                  <a:pt x="1182782" y="337853"/>
                </a:lnTo>
                <a:lnTo>
                  <a:pt x="1173659" y="375279"/>
                </a:lnTo>
                <a:lnTo>
                  <a:pt x="1148827" y="410123"/>
                </a:lnTo>
                <a:lnTo>
                  <a:pt x="1108643" y="424141"/>
                </a:lnTo>
                <a:lnTo>
                  <a:pt x="1091154" y="425076"/>
                </a:lnTo>
                <a:lnTo>
                  <a:pt x="1275686" y="425076"/>
                </a:lnTo>
                <a:lnTo>
                  <a:pt x="1291231" y="379506"/>
                </a:lnTo>
                <a:lnTo>
                  <a:pt x="1299776" y="323613"/>
                </a:lnTo>
                <a:lnTo>
                  <a:pt x="1302624" y="255615"/>
                </a:lnTo>
                <a:lnTo>
                  <a:pt x="1301997" y="224375"/>
                </a:lnTo>
                <a:lnTo>
                  <a:pt x="1301912" y="220147"/>
                </a:lnTo>
                <a:lnTo>
                  <a:pt x="1296216" y="158558"/>
                </a:lnTo>
                <a:lnTo>
                  <a:pt x="1284690" y="108850"/>
                </a:lnTo>
                <a:lnTo>
                  <a:pt x="1276457" y="87934"/>
                </a:lnTo>
                <a:lnTo>
                  <a:pt x="1275489" y="86154"/>
                </a:lnTo>
                <a:close/>
              </a:path>
              <a:path w="2144395" h="511810">
                <a:moveTo>
                  <a:pt x="1379149" y="414395"/>
                </a:moveTo>
                <a:lnTo>
                  <a:pt x="1372029" y="491293"/>
                </a:lnTo>
                <a:lnTo>
                  <a:pt x="1426499" y="501618"/>
                </a:lnTo>
                <a:lnTo>
                  <a:pt x="1474560" y="506958"/>
                </a:lnTo>
                <a:lnTo>
                  <a:pt x="1514255" y="509628"/>
                </a:lnTo>
                <a:lnTo>
                  <a:pt x="1543626" y="510518"/>
                </a:lnTo>
                <a:lnTo>
                  <a:pt x="1567924" y="510073"/>
                </a:lnTo>
                <a:lnTo>
                  <a:pt x="1610645" y="506513"/>
                </a:lnTo>
                <a:lnTo>
                  <a:pt x="1660575" y="494676"/>
                </a:lnTo>
                <a:lnTo>
                  <a:pt x="1695286" y="472736"/>
                </a:lnTo>
                <a:lnTo>
                  <a:pt x="1716647" y="437892"/>
                </a:lnTo>
                <a:lnTo>
                  <a:pt x="1721979" y="417955"/>
                </a:lnTo>
                <a:lnTo>
                  <a:pt x="1505177" y="417955"/>
                </a:lnTo>
                <a:lnTo>
                  <a:pt x="1451775" y="416531"/>
                </a:lnTo>
                <a:lnTo>
                  <a:pt x="1437890" y="415953"/>
                </a:lnTo>
                <a:lnTo>
                  <a:pt x="1438438" y="415953"/>
                </a:lnTo>
                <a:lnTo>
                  <a:pt x="1379149" y="414395"/>
                </a:lnTo>
                <a:close/>
              </a:path>
              <a:path w="2144395" h="511810">
                <a:moveTo>
                  <a:pt x="1547898" y="712"/>
                </a:moveTo>
                <a:lnTo>
                  <a:pt x="1502863" y="2136"/>
                </a:lnTo>
                <a:lnTo>
                  <a:pt x="1464592" y="6408"/>
                </a:lnTo>
                <a:lnTo>
                  <a:pt x="1420135" y="20159"/>
                </a:lnTo>
                <a:lnTo>
                  <a:pt x="1389652" y="45035"/>
                </a:lnTo>
                <a:lnTo>
                  <a:pt x="1371940" y="83261"/>
                </a:lnTo>
                <a:lnTo>
                  <a:pt x="1366377" y="136707"/>
                </a:lnTo>
                <a:lnTo>
                  <a:pt x="1366333" y="138131"/>
                </a:lnTo>
                <a:lnTo>
                  <a:pt x="1367801" y="164209"/>
                </a:lnTo>
                <a:lnTo>
                  <a:pt x="1379550" y="208354"/>
                </a:lnTo>
                <a:lnTo>
                  <a:pt x="1403625" y="242353"/>
                </a:lnTo>
                <a:lnTo>
                  <a:pt x="1443498" y="269410"/>
                </a:lnTo>
                <a:lnTo>
                  <a:pt x="1569259" y="314712"/>
                </a:lnTo>
                <a:lnTo>
                  <a:pt x="1577669" y="317294"/>
                </a:lnTo>
                <a:lnTo>
                  <a:pt x="1585101" y="320053"/>
                </a:lnTo>
                <a:lnTo>
                  <a:pt x="1591554" y="322990"/>
                </a:lnTo>
                <a:lnTo>
                  <a:pt x="1597027" y="326105"/>
                </a:lnTo>
                <a:lnTo>
                  <a:pt x="1604148" y="329902"/>
                </a:lnTo>
                <a:lnTo>
                  <a:pt x="1616909" y="368114"/>
                </a:lnTo>
                <a:lnTo>
                  <a:pt x="1616964" y="369538"/>
                </a:lnTo>
                <a:lnTo>
                  <a:pt x="1601656" y="409055"/>
                </a:lnTo>
                <a:lnTo>
                  <a:pt x="1557065" y="417733"/>
                </a:lnTo>
                <a:lnTo>
                  <a:pt x="1543626" y="417955"/>
                </a:lnTo>
                <a:lnTo>
                  <a:pt x="1721979" y="417955"/>
                </a:lnTo>
                <a:lnTo>
                  <a:pt x="1724123" y="406563"/>
                </a:lnTo>
                <a:lnTo>
                  <a:pt x="1725992" y="388229"/>
                </a:lnTo>
                <a:lnTo>
                  <a:pt x="1726571" y="369538"/>
                </a:lnTo>
                <a:lnTo>
                  <a:pt x="1726615" y="368114"/>
                </a:lnTo>
                <a:lnTo>
                  <a:pt x="1720919" y="317917"/>
                </a:lnTo>
                <a:lnTo>
                  <a:pt x="1703830" y="278399"/>
                </a:lnTo>
                <a:lnTo>
                  <a:pt x="1671968" y="247783"/>
                </a:lnTo>
                <a:lnTo>
                  <a:pt x="1621948" y="224286"/>
                </a:lnTo>
                <a:lnTo>
                  <a:pt x="1527249" y="193669"/>
                </a:lnTo>
                <a:lnTo>
                  <a:pt x="1514033" y="188907"/>
                </a:lnTo>
                <a:lnTo>
                  <a:pt x="1481680" y="166479"/>
                </a:lnTo>
                <a:lnTo>
                  <a:pt x="1475359" y="138131"/>
                </a:lnTo>
                <a:lnTo>
                  <a:pt x="1475272" y="136707"/>
                </a:lnTo>
                <a:lnTo>
                  <a:pt x="1490936" y="97546"/>
                </a:lnTo>
                <a:lnTo>
                  <a:pt x="1496633" y="94224"/>
                </a:lnTo>
                <a:lnTo>
                  <a:pt x="1503990" y="92325"/>
                </a:lnTo>
                <a:lnTo>
                  <a:pt x="1513009" y="91850"/>
                </a:lnTo>
                <a:lnTo>
                  <a:pt x="1520485" y="91227"/>
                </a:lnTo>
                <a:lnTo>
                  <a:pt x="1527855" y="90827"/>
                </a:lnTo>
                <a:lnTo>
                  <a:pt x="1527190" y="90827"/>
                </a:lnTo>
                <a:lnTo>
                  <a:pt x="1534607" y="90604"/>
                </a:lnTo>
                <a:lnTo>
                  <a:pt x="1703312" y="90604"/>
                </a:lnTo>
                <a:lnTo>
                  <a:pt x="1710239" y="20648"/>
                </a:lnTo>
                <a:lnTo>
                  <a:pt x="1669119" y="10680"/>
                </a:lnTo>
                <a:lnTo>
                  <a:pt x="1626932" y="4984"/>
                </a:lnTo>
                <a:lnTo>
                  <a:pt x="1585813" y="1780"/>
                </a:lnTo>
                <a:lnTo>
                  <a:pt x="1568606" y="1068"/>
                </a:lnTo>
                <a:lnTo>
                  <a:pt x="1572640" y="1068"/>
                </a:lnTo>
                <a:lnTo>
                  <a:pt x="1547898" y="712"/>
                </a:lnTo>
                <a:close/>
              </a:path>
              <a:path w="2144395" h="511810">
                <a:moveTo>
                  <a:pt x="1703312" y="90604"/>
                </a:moveTo>
                <a:lnTo>
                  <a:pt x="1588127" y="90604"/>
                </a:lnTo>
                <a:lnTo>
                  <a:pt x="1635757" y="91227"/>
                </a:lnTo>
                <a:lnTo>
                  <a:pt x="1634698" y="91227"/>
                </a:lnTo>
                <a:lnTo>
                  <a:pt x="1692676" y="92325"/>
                </a:lnTo>
                <a:lnTo>
                  <a:pt x="1692231" y="92325"/>
                </a:lnTo>
                <a:lnTo>
                  <a:pt x="1703119" y="92562"/>
                </a:lnTo>
                <a:lnTo>
                  <a:pt x="1703189" y="91850"/>
                </a:lnTo>
                <a:lnTo>
                  <a:pt x="1703312" y="90604"/>
                </a:lnTo>
                <a:close/>
              </a:path>
              <a:path w="2144395" h="511810">
                <a:moveTo>
                  <a:pt x="1796349" y="414395"/>
                </a:moveTo>
                <a:lnTo>
                  <a:pt x="1789228" y="491293"/>
                </a:lnTo>
                <a:lnTo>
                  <a:pt x="1843698" y="501618"/>
                </a:lnTo>
                <a:lnTo>
                  <a:pt x="1891759" y="506958"/>
                </a:lnTo>
                <a:lnTo>
                  <a:pt x="1931454" y="509628"/>
                </a:lnTo>
                <a:lnTo>
                  <a:pt x="1960825" y="510518"/>
                </a:lnTo>
                <a:lnTo>
                  <a:pt x="1985123" y="510073"/>
                </a:lnTo>
                <a:lnTo>
                  <a:pt x="2027844" y="506513"/>
                </a:lnTo>
                <a:lnTo>
                  <a:pt x="2077775" y="494676"/>
                </a:lnTo>
                <a:lnTo>
                  <a:pt x="2112486" y="472736"/>
                </a:lnTo>
                <a:lnTo>
                  <a:pt x="2133846" y="437892"/>
                </a:lnTo>
                <a:lnTo>
                  <a:pt x="2139179" y="417955"/>
                </a:lnTo>
                <a:lnTo>
                  <a:pt x="1922376" y="417955"/>
                </a:lnTo>
                <a:lnTo>
                  <a:pt x="1868975" y="416531"/>
                </a:lnTo>
                <a:lnTo>
                  <a:pt x="1855090" y="415953"/>
                </a:lnTo>
                <a:lnTo>
                  <a:pt x="1855637" y="415953"/>
                </a:lnTo>
                <a:lnTo>
                  <a:pt x="1796349" y="414395"/>
                </a:lnTo>
                <a:close/>
              </a:path>
              <a:path w="2144395" h="511810">
                <a:moveTo>
                  <a:pt x="1965097" y="712"/>
                </a:moveTo>
                <a:lnTo>
                  <a:pt x="1920062" y="2136"/>
                </a:lnTo>
                <a:lnTo>
                  <a:pt x="1881791" y="6408"/>
                </a:lnTo>
                <a:lnTo>
                  <a:pt x="1837334" y="20159"/>
                </a:lnTo>
                <a:lnTo>
                  <a:pt x="1806851" y="45035"/>
                </a:lnTo>
                <a:lnTo>
                  <a:pt x="1789139" y="83261"/>
                </a:lnTo>
                <a:lnTo>
                  <a:pt x="1783576" y="136707"/>
                </a:lnTo>
                <a:lnTo>
                  <a:pt x="1783532" y="138131"/>
                </a:lnTo>
                <a:lnTo>
                  <a:pt x="1785001" y="164209"/>
                </a:lnTo>
                <a:lnTo>
                  <a:pt x="1796749" y="208354"/>
                </a:lnTo>
                <a:lnTo>
                  <a:pt x="1820824" y="242353"/>
                </a:lnTo>
                <a:lnTo>
                  <a:pt x="1860697" y="269410"/>
                </a:lnTo>
                <a:lnTo>
                  <a:pt x="1986458" y="314712"/>
                </a:lnTo>
                <a:lnTo>
                  <a:pt x="1994869" y="317294"/>
                </a:lnTo>
                <a:lnTo>
                  <a:pt x="2002301" y="320053"/>
                </a:lnTo>
                <a:lnTo>
                  <a:pt x="2008753" y="322990"/>
                </a:lnTo>
                <a:lnTo>
                  <a:pt x="2014227" y="326105"/>
                </a:lnTo>
                <a:lnTo>
                  <a:pt x="2021347" y="329902"/>
                </a:lnTo>
                <a:lnTo>
                  <a:pt x="2034109" y="368114"/>
                </a:lnTo>
                <a:lnTo>
                  <a:pt x="2034163" y="369538"/>
                </a:lnTo>
                <a:lnTo>
                  <a:pt x="2018855" y="409055"/>
                </a:lnTo>
                <a:lnTo>
                  <a:pt x="1974265" y="417733"/>
                </a:lnTo>
                <a:lnTo>
                  <a:pt x="1960825" y="417955"/>
                </a:lnTo>
                <a:lnTo>
                  <a:pt x="2139179" y="417955"/>
                </a:lnTo>
                <a:lnTo>
                  <a:pt x="2141322" y="406563"/>
                </a:lnTo>
                <a:lnTo>
                  <a:pt x="2143192" y="388229"/>
                </a:lnTo>
                <a:lnTo>
                  <a:pt x="2143770" y="369538"/>
                </a:lnTo>
                <a:lnTo>
                  <a:pt x="2143815" y="368114"/>
                </a:lnTo>
                <a:lnTo>
                  <a:pt x="2142390" y="341680"/>
                </a:lnTo>
                <a:lnTo>
                  <a:pt x="2130998" y="296823"/>
                </a:lnTo>
                <a:lnTo>
                  <a:pt x="2107368" y="262201"/>
                </a:lnTo>
                <a:lnTo>
                  <a:pt x="2066427" y="235144"/>
                </a:lnTo>
                <a:lnTo>
                  <a:pt x="1944449" y="193669"/>
                </a:lnTo>
                <a:lnTo>
                  <a:pt x="1931232" y="188907"/>
                </a:lnTo>
                <a:lnTo>
                  <a:pt x="1898880" y="166479"/>
                </a:lnTo>
                <a:lnTo>
                  <a:pt x="1892471" y="136707"/>
                </a:lnTo>
                <a:lnTo>
                  <a:pt x="1892694" y="128964"/>
                </a:lnTo>
                <a:lnTo>
                  <a:pt x="1908136" y="97546"/>
                </a:lnTo>
                <a:lnTo>
                  <a:pt x="1913832" y="94224"/>
                </a:lnTo>
                <a:lnTo>
                  <a:pt x="1921190" y="92325"/>
                </a:lnTo>
                <a:lnTo>
                  <a:pt x="1930208" y="91850"/>
                </a:lnTo>
                <a:lnTo>
                  <a:pt x="1937685" y="91227"/>
                </a:lnTo>
                <a:lnTo>
                  <a:pt x="1945054" y="90827"/>
                </a:lnTo>
                <a:lnTo>
                  <a:pt x="1944390" y="90827"/>
                </a:lnTo>
                <a:lnTo>
                  <a:pt x="1951806" y="90604"/>
                </a:lnTo>
                <a:lnTo>
                  <a:pt x="2120512" y="90604"/>
                </a:lnTo>
                <a:lnTo>
                  <a:pt x="2127438" y="20648"/>
                </a:lnTo>
                <a:lnTo>
                  <a:pt x="2086319" y="10680"/>
                </a:lnTo>
                <a:lnTo>
                  <a:pt x="2044132" y="4984"/>
                </a:lnTo>
                <a:lnTo>
                  <a:pt x="2003012" y="1780"/>
                </a:lnTo>
                <a:lnTo>
                  <a:pt x="1985805" y="1068"/>
                </a:lnTo>
                <a:lnTo>
                  <a:pt x="1989840" y="1068"/>
                </a:lnTo>
                <a:lnTo>
                  <a:pt x="1965097" y="712"/>
                </a:lnTo>
                <a:close/>
              </a:path>
              <a:path w="2144395" h="511810">
                <a:moveTo>
                  <a:pt x="2120512" y="90604"/>
                </a:moveTo>
                <a:lnTo>
                  <a:pt x="2005327" y="90604"/>
                </a:lnTo>
                <a:lnTo>
                  <a:pt x="2052957" y="91227"/>
                </a:lnTo>
                <a:lnTo>
                  <a:pt x="2051898" y="91227"/>
                </a:lnTo>
                <a:lnTo>
                  <a:pt x="2109875" y="92325"/>
                </a:lnTo>
                <a:lnTo>
                  <a:pt x="2109430" y="92325"/>
                </a:lnTo>
                <a:lnTo>
                  <a:pt x="2120318" y="92562"/>
                </a:lnTo>
                <a:lnTo>
                  <a:pt x="2120388" y="91850"/>
                </a:lnTo>
                <a:lnTo>
                  <a:pt x="2120512" y="9060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828814" y="3294612"/>
            <a:ext cx="6563533" cy="954683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887731" y="3196584"/>
            <a:ext cx="581025" cy="581025"/>
            <a:chOff x="1887731" y="3196584"/>
            <a:chExt cx="581025" cy="581025"/>
          </a:xfrm>
        </p:grpSpPr>
        <p:sp>
          <p:nvSpPr>
            <p:cNvPr id="5" name="object 5"/>
            <p:cNvSpPr/>
            <p:nvPr/>
          </p:nvSpPr>
          <p:spPr>
            <a:xfrm>
              <a:off x="1887728" y="3196595"/>
              <a:ext cx="581025" cy="581025"/>
            </a:xfrm>
            <a:custGeom>
              <a:avLst/>
              <a:gdLst/>
              <a:ahLst/>
              <a:cxnLst/>
              <a:rect l="l" t="t" r="r" b="b"/>
              <a:pathLst>
                <a:path w="581025" h="581025">
                  <a:moveTo>
                    <a:pt x="21209" y="345770"/>
                  </a:moveTo>
                  <a:lnTo>
                    <a:pt x="5816" y="348919"/>
                  </a:lnTo>
                  <a:lnTo>
                    <a:pt x="21209" y="345770"/>
                  </a:lnTo>
                  <a:close/>
                </a:path>
                <a:path w="581025" h="581025">
                  <a:moveTo>
                    <a:pt x="480161" y="383628"/>
                  </a:moveTo>
                  <a:lnTo>
                    <a:pt x="478205" y="373900"/>
                  </a:lnTo>
                  <a:lnTo>
                    <a:pt x="472846" y="365963"/>
                  </a:lnTo>
                  <a:lnTo>
                    <a:pt x="464908" y="360603"/>
                  </a:lnTo>
                  <a:lnTo>
                    <a:pt x="461606" y="359943"/>
                  </a:lnTo>
                  <a:lnTo>
                    <a:pt x="461606" y="380085"/>
                  </a:lnTo>
                  <a:lnTo>
                    <a:pt x="461606" y="387172"/>
                  </a:lnTo>
                  <a:lnTo>
                    <a:pt x="458724" y="390055"/>
                  </a:lnTo>
                  <a:lnTo>
                    <a:pt x="455180" y="390055"/>
                  </a:lnTo>
                  <a:lnTo>
                    <a:pt x="451637" y="390055"/>
                  </a:lnTo>
                  <a:lnTo>
                    <a:pt x="448754" y="387172"/>
                  </a:lnTo>
                  <a:lnTo>
                    <a:pt x="448754" y="380085"/>
                  </a:lnTo>
                  <a:lnTo>
                    <a:pt x="451637" y="377202"/>
                  </a:lnTo>
                  <a:lnTo>
                    <a:pt x="455180" y="377202"/>
                  </a:lnTo>
                  <a:lnTo>
                    <a:pt x="458724" y="377202"/>
                  </a:lnTo>
                  <a:lnTo>
                    <a:pt x="461606" y="380085"/>
                  </a:lnTo>
                  <a:lnTo>
                    <a:pt x="461606" y="359943"/>
                  </a:lnTo>
                  <a:lnTo>
                    <a:pt x="455180" y="358635"/>
                  </a:lnTo>
                  <a:lnTo>
                    <a:pt x="445452" y="360603"/>
                  </a:lnTo>
                  <a:lnTo>
                    <a:pt x="437515" y="365963"/>
                  </a:lnTo>
                  <a:lnTo>
                    <a:pt x="432155" y="373900"/>
                  </a:lnTo>
                  <a:lnTo>
                    <a:pt x="430199" y="383628"/>
                  </a:lnTo>
                  <a:lnTo>
                    <a:pt x="432155" y="393357"/>
                  </a:lnTo>
                  <a:lnTo>
                    <a:pt x="437515" y="401294"/>
                  </a:lnTo>
                  <a:lnTo>
                    <a:pt x="445452" y="406654"/>
                  </a:lnTo>
                  <a:lnTo>
                    <a:pt x="455180" y="408609"/>
                  </a:lnTo>
                  <a:lnTo>
                    <a:pt x="464908" y="406654"/>
                  </a:lnTo>
                  <a:lnTo>
                    <a:pt x="472846" y="401294"/>
                  </a:lnTo>
                  <a:lnTo>
                    <a:pt x="478205" y="393357"/>
                  </a:lnTo>
                  <a:lnTo>
                    <a:pt x="480161" y="383628"/>
                  </a:lnTo>
                  <a:close/>
                </a:path>
                <a:path w="581025" h="581025">
                  <a:moveTo>
                    <a:pt x="576605" y="239687"/>
                  </a:moveTo>
                  <a:lnTo>
                    <a:pt x="574840" y="231203"/>
                  </a:lnTo>
                  <a:lnTo>
                    <a:pt x="561492" y="185877"/>
                  </a:lnTo>
                  <a:lnTo>
                    <a:pt x="541604" y="144373"/>
                  </a:lnTo>
                  <a:lnTo>
                    <a:pt x="525830" y="121551"/>
                  </a:lnTo>
                  <a:lnTo>
                    <a:pt x="525830" y="116573"/>
                  </a:lnTo>
                  <a:lnTo>
                    <a:pt x="518807" y="109537"/>
                  </a:lnTo>
                  <a:lnTo>
                    <a:pt x="517525" y="109537"/>
                  </a:lnTo>
                  <a:lnTo>
                    <a:pt x="515886" y="107162"/>
                  </a:lnTo>
                  <a:lnTo>
                    <a:pt x="485025" y="74701"/>
                  </a:lnTo>
                  <a:lnTo>
                    <a:pt x="474980" y="66954"/>
                  </a:lnTo>
                  <a:lnTo>
                    <a:pt x="474980" y="109537"/>
                  </a:lnTo>
                  <a:lnTo>
                    <a:pt x="202526" y="109537"/>
                  </a:lnTo>
                  <a:lnTo>
                    <a:pt x="217678" y="67945"/>
                  </a:lnTo>
                  <a:lnTo>
                    <a:pt x="234162" y="37693"/>
                  </a:lnTo>
                  <a:lnTo>
                    <a:pt x="237807" y="36588"/>
                  </a:lnTo>
                  <a:lnTo>
                    <a:pt x="236969" y="32550"/>
                  </a:lnTo>
                  <a:lnTo>
                    <a:pt x="237832" y="36588"/>
                  </a:lnTo>
                  <a:lnTo>
                    <a:pt x="284238" y="31229"/>
                  </a:lnTo>
                  <a:lnTo>
                    <a:pt x="329565" y="34124"/>
                  </a:lnTo>
                  <a:lnTo>
                    <a:pt x="372948" y="44704"/>
                  </a:lnTo>
                  <a:lnTo>
                    <a:pt x="413524" y="62382"/>
                  </a:lnTo>
                  <a:lnTo>
                    <a:pt x="450430" y="86614"/>
                  </a:lnTo>
                  <a:lnTo>
                    <a:pt x="474980" y="109537"/>
                  </a:lnTo>
                  <a:lnTo>
                    <a:pt x="474980" y="66954"/>
                  </a:lnTo>
                  <a:lnTo>
                    <a:pt x="420357" y="31229"/>
                  </a:lnTo>
                  <a:lnTo>
                    <a:pt x="368668" y="10502"/>
                  </a:lnTo>
                  <a:lnTo>
                    <a:pt x="324307" y="1701"/>
                  </a:lnTo>
                  <a:lnTo>
                    <a:pt x="278345" y="0"/>
                  </a:lnTo>
                  <a:lnTo>
                    <a:pt x="231482" y="5829"/>
                  </a:lnTo>
                  <a:lnTo>
                    <a:pt x="232371" y="10172"/>
                  </a:lnTo>
                  <a:lnTo>
                    <a:pt x="231457" y="5829"/>
                  </a:lnTo>
                  <a:lnTo>
                    <a:pt x="223989" y="8001"/>
                  </a:lnTo>
                  <a:lnTo>
                    <a:pt x="221145" y="8001"/>
                  </a:lnTo>
                  <a:lnTo>
                    <a:pt x="215607" y="10223"/>
                  </a:lnTo>
                  <a:lnTo>
                    <a:pt x="215277" y="10541"/>
                  </a:lnTo>
                  <a:lnTo>
                    <a:pt x="191071" y="17602"/>
                  </a:lnTo>
                  <a:lnTo>
                    <a:pt x="191071" y="51079"/>
                  </a:lnTo>
                  <a:lnTo>
                    <a:pt x="176771" y="86474"/>
                  </a:lnTo>
                  <a:lnTo>
                    <a:pt x="170154" y="109537"/>
                  </a:lnTo>
                  <a:lnTo>
                    <a:pt x="162052" y="109537"/>
                  </a:lnTo>
                  <a:lnTo>
                    <a:pt x="162052" y="140957"/>
                  </a:lnTo>
                  <a:lnTo>
                    <a:pt x="154393" y="180670"/>
                  </a:lnTo>
                  <a:lnTo>
                    <a:pt x="148463" y="233921"/>
                  </a:lnTo>
                  <a:lnTo>
                    <a:pt x="147650" y="256070"/>
                  </a:lnTo>
                  <a:lnTo>
                    <a:pt x="33807" y="256070"/>
                  </a:lnTo>
                  <a:lnTo>
                    <a:pt x="34099" y="251561"/>
                  </a:lnTo>
                  <a:lnTo>
                    <a:pt x="34150" y="250736"/>
                  </a:lnTo>
                  <a:lnTo>
                    <a:pt x="44754" y="207327"/>
                  </a:lnTo>
                  <a:lnTo>
                    <a:pt x="62471" y="166751"/>
                  </a:lnTo>
                  <a:lnTo>
                    <a:pt x="79438" y="140957"/>
                  </a:lnTo>
                  <a:lnTo>
                    <a:pt x="162052" y="140957"/>
                  </a:lnTo>
                  <a:lnTo>
                    <a:pt x="162052" y="109537"/>
                  </a:lnTo>
                  <a:lnTo>
                    <a:pt x="105752" y="109537"/>
                  </a:lnTo>
                  <a:lnTo>
                    <a:pt x="116979" y="97548"/>
                  </a:lnTo>
                  <a:lnTo>
                    <a:pt x="152615" y="70662"/>
                  </a:lnTo>
                  <a:lnTo>
                    <a:pt x="191071" y="51079"/>
                  </a:lnTo>
                  <a:lnTo>
                    <a:pt x="191071" y="17602"/>
                  </a:lnTo>
                  <a:lnTo>
                    <a:pt x="144614" y="38811"/>
                  </a:lnTo>
                  <a:lnTo>
                    <a:pt x="107365" y="64452"/>
                  </a:lnTo>
                  <a:lnTo>
                    <a:pt x="74866" y="95262"/>
                  </a:lnTo>
                  <a:lnTo>
                    <a:pt x="63817" y="109537"/>
                  </a:lnTo>
                  <a:lnTo>
                    <a:pt x="61861" y="109537"/>
                  </a:lnTo>
                  <a:lnTo>
                    <a:pt x="54825" y="116573"/>
                  </a:lnTo>
                  <a:lnTo>
                    <a:pt x="54825" y="121183"/>
                  </a:lnTo>
                  <a:lnTo>
                    <a:pt x="47586" y="130530"/>
                  </a:lnTo>
                  <a:lnTo>
                    <a:pt x="25984" y="169545"/>
                  </a:lnTo>
                  <a:lnTo>
                    <a:pt x="10553" y="211607"/>
                  </a:lnTo>
                  <a:lnTo>
                    <a:pt x="1727" y="255993"/>
                  </a:lnTo>
                  <a:lnTo>
                    <a:pt x="1498" y="261975"/>
                  </a:lnTo>
                  <a:lnTo>
                    <a:pt x="368" y="263105"/>
                  </a:lnTo>
                  <a:lnTo>
                    <a:pt x="368" y="280454"/>
                  </a:lnTo>
                  <a:lnTo>
                    <a:pt x="787" y="280885"/>
                  </a:lnTo>
                  <a:lnTo>
                    <a:pt x="0" y="302018"/>
                  </a:lnTo>
                  <a:lnTo>
                    <a:pt x="5816" y="348919"/>
                  </a:lnTo>
                  <a:lnTo>
                    <a:pt x="36372" y="342633"/>
                  </a:lnTo>
                  <a:lnTo>
                    <a:pt x="36588" y="342633"/>
                  </a:lnTo>
                  <a:lnTo>
                    <a:pt x="31229" y="296113"/>
                  </a:lnTo>
                  <a:lnTo>
                    <a:pt x="31775" y="287477"/>
                  </a:lnTo>
                  <a:lnTo>
                    <a:pt x="146494" y="287477"/>
                  </a:lnTo>
                  <a:lnTo>
                    <a:pt x="146405" y="290093"/>
                  </a:lnTo>
                  <a:lnTo>
                    <a:pt x="148463" y="346265"/>
                  </a:lnTo>
                  <a:lnTo>
                    <a:pt x="154393" y="399554"/>
                  </a:lnTo>
                  <a:lnTo>
                    <a:pt x="154978" y="402602"/>
                  </a:lnTo>
                  <a:lnTo>
                    <a:pt x="57721" y="402602"/>
                  </a:lnTo>
                  <a:lnTo>
                    <a:pt x="49974" y="387350"/>
                  </a:lnTo>
                  <a:lnTo>
                    <a:pt x="38481" y="348957"/>
                  </a:lnTo>
                  <a:lnTo>
                    <a:pt x="36588" y="342633"/>
                  </a:lnTo>
                  <a:lnTo>
                    <a:pt x="5829" y="348957"/>
                  </a:lnTo>
                  <a:lnTo>
                    <a:pt x="18948" y="394258"/>
                  </a:lnTo>
                  <a:lnTo>
                    <a:pt x="31623" y="420966"/>
                  </a:lnTo>
                  <a:lnTo>
                    <a:pt x="31623" y="426986"/>
                  </a:lnTo>
                  <a:lnTo>
                    <a:pt x="37058" y="432422"/>
                  </a:lnTo>
                  <a:lnTo>
                    <a:pt x="38671" y="435800"/>
                  </a:lnTo>
                  <a:lnTo>
                    <a:pt x="64274" y="473062"/>
                  </a:lnTo>
                  <a:lnTo>
                    <a:pt x="95046" y="505574"/>
                  </a:lnTo>
                  <a:lnTo>
                    <a:pt x="130263" y="532892"/>
                  </a:lnTo>
                  <a:lnTo>
                    <a:pt x="169240" y="554532"/>
                  </a:lnTo>
                  <a:lnTo>
                    <a:pt x="211251" y="570039"/>
                  </a:lnTo>
                  <a:lnTo>
                    <a:pt x="220357" y="571881"/>
                  </a:lnTo>
                  <a:lnTo>
                    <a:pt x="221221" y="572211"/>
                  </a:lnTo>
                  <a:lnTo>
                    <a:pt x="222059" y="572211"/>
                  </a:lnTo>
                  <a:lnTo>
                    <a:pt x="255587" y="578942"/>
                  </a:lnTo>
                  <a:lnTo>
                    <a:pt x="301548" y="580783"/>
                  </a:lnTo>
                  <a:lnTo>
                    <a:pt x="348424" y="575094"/>
                  </a:lnTo>
                  <a:lnTo>
                    <a:pt x="356920" y="573366"/>
                  </a:lnTo>
                  <a:lnTo>
                    <a:pt x="362407" y="565073"/>
                  </a:lnTo>
                  <a:lnTo>
                    <a:pt x="358940" y="548068"/>
                  </a:lnTo>
                  <a:lnTo>
                    <a:pt x="350647" y="542582"/>
                  </a:lnTo>
                  <a:lnTo>
                    <a:pt x="342138" y="544322"/>
                  </a:lnTo>
                  <a:lnTo>
                    <a:pt x="295732" y="549529"/>
                  </a:lnTo>
                  <a:lnTo>
                    <a:pt x="250405" y="546506"/>
                  </a:lnTo>
                  <a:lnTo>
                    <a:pt x="217665" y="512318"/>
                  </a:lnTo>
                  <a:lnTo>
                    <a:pt x="201295" y="467347"/>
                  </a:lnTo>
                  <a:lnTo>
                    <a:pt x="193382" y="434009"/>
                  </a:lnTo>
                  <a:lnTo>
                    <a:pt x="272021" y="434009"/>
                  </a:lnTo>
                  <a:lnTo>
                    <a:pt x="280695" y="434009"/>
                  </a:lnTo>
                  <a:lnTo>
                    <a:pt x="287718" y="426986"/>
                  </a:lnTo>
                  <a:lnTo>
                    <a:pt x="287718" y="409638"/>
                  </a:lnTo>
                  <a:lnTo>
                    <a:pt x="280695" y="402602"/>
                  </a:lnTo>
                  <a:lnTo>
                    <a:pt x="272021" y="402602"/>
                  </a:lnTo>
                  <a:lnTo>
                    <a:pt x="190893" y="402602"/>
                  </a:lnTo>
                  <a:lnTo>
                    <a:pt x="190893" y="528751"/>
                  </a:lnTo>
                  <a:lnTo>
                    <a:pt x="166497" y="518045"/>
                  </a:lnTo>
                  <a:lnTo>
                    <a:pt x="129654" y="493737"/>
                  </a:lnTo>
                  <a:lnTo>
                    <a:pt x="97383" y="463473"/>
                  </a:lnTo>
                  <a:lnTo>
                    <a:pt x="75184" y="434009"/>
                  </a:lnTo>
                  <a:lnTo>
                    <a:pt x="161023" y="434009"/>
                  </a:lnTo>
                  <a:lnTo>
                    <a:pt x="163931" y="449046"/>
                  </a:lnTo>
                  <a:lnTo>
                    <a:pt x="176771" y="493826"/>
                  </a:lnTo>
                  <a:lnTo>
                    <a:pt x="190893" y="528751"/>
                  </a:lnTo>
                  <a:lnTo>
                    <a:pt x="190893" y="402602"/>
                  </a:lnTo>
                  <a:lnTo>
                    <a:pt x="187134" y="402602"/>
                  </a:lnTo>
                  <a:lnTo>
                    <a:pt x="180670" y="354850"/>
                  </a:lnTo>
                  <a:lnTo>
                    <a:pt x="177825" y="290093"/>
                  </a:lnTo>
                  <a:lnTo>
                    <a:pt x="177939" y="287477"/>
                  </a:lnTo>
                  <a:lnTo>
                    <a:pt x="308648" y="287477"/>
                  </a:lnTo>
                  <a:lnTo>
                    <a:pt x="317322" y="287477"/>
                  </a:lnTo>
                  <a:lnTo>
                    <a:pt x="324358" y="280454"/>
                  </a:lnTo>
                  <a:lnTo>
                    <a:pt x="324358" y="263105"/>
                  </a:lnTo>
                  <a:lnTo>
                    <a:pt x="317322" y="256070"/>
                  </a:lnTo>
                  <a:lnTo>
                    <a:pt x="308648" y="256070"/>
                  </a:lnTo>
                  <a:lnTo>
                    <a:pt x="179311" y="256070"/>
                  </a:lnTo>
                  <a:lnTo>
                    <a:pt x="180670" y="225361"/>
                  </a:lnTo>
                  <a:lnTo>
                    <a:pt x="188722" y="165862"/>
                  </a:lnTo>
                  <a:lnTo>
                    <a:pt x="194627" y="140957"/>
                  </a:lnTo>
                  <a:lnTo>
                    <a:pt x="501065" y="140957"/>
                  </a:lnTo>
                  <a:lnTo>
                    <a:pt x="509765" y="152438"/>
                  </a:lnTo>
                  <a:lnTo>
                    <a:pt x="530491" y="192887"/>
                  </a:lnTo>
                  <a:lnTo>
                    <a:pt x="544080" y="237617"/>
                  </a:lnTo>
                  <a:lnTo>
                    <a:pt x="545858" y="246113"/>
                  </a:lnTo>
                  <a:lnTo>
                    <a:pt x="554177" y="251561"/>
                  </a:lnTo>
                  <a:lnTo>
                    <a:pt x="571169" y="248005"/>
                  </a:lnTo>
                  <a:lnTo>
                    <a:pt x="576605" y="239687"/>
                  </a:lnTo>
                  <a:close/>
                </a:path>
                <a:path w="581025" h="581025">
                  <a:moveTo>
                    <a:pt x="580783" y="383628"/>
                  </a:moveTo>
                  <a:lnTo>
                    <a:pt x="570928" y="334683"/>
                  </a:lnTo>
                  <a:lnTo>
                    <a:pt x="544042" y="294767"/>
                  </a:lnTo>
                  <a:lnTo>
                    <a:pt x="504113" y="267881"/>
                  </a:lnTo>
                  <a:lnTo>
                    <a:pt x="455180" y="258025"/>
                  </a:lnTo>
                  <a:lnTo>
                    <a:pt x="406234" y="267881"/>
                  </a:lnTo>
                  <a:lnTo>
                    <a:pt x="366318" y="294767"/>
                  </a:lnTo>
                  <a:lnTo>
                    <a:pt x="339432" y="334683"/>
                  </a:lnTo>
                  <a:lnTo>
                    <a:pt x="329577" y="383628"/>
                  </a:lnTo>
                  <a:lnTo>
                    <a:pt x="330479" y="395097"/>
                  </a:lnTo>
                  <a:lnTo>
                    <a:pt x="347281" y="443992"/>
                  </a:lnTo>
                  <a:lnTo>
                    <a:pt x="368452" y="482307"/>
                  </a:lnTo>
                  <a:lnTo>
                    <a:pt x="400507" y="530415"/>
                  </a:lnTo>
                  <a:lnTo>
                    <a:pt x="428396" y="567677"/>
                  </a:lnTo>
                  <a:lnTo>
                    <a:pt x="433755" y="573138"/>
                  </a:lnTo>
                  <a:lnTo>
                    <a:pt x="440194" y="577278"/>
                  </a:lnTo>
                  <a:lnTo>
                    <a:pt x="447433" y="579882"/>
                  </a:lnTo>
                  <a:lnTo>
                    <a:pt x="455180" y="580783"/>
                  </a:lnTo>
                  <a:lnTo>
                    <a:pt x="462927" y="579882"/>
                  </a:lnTo>
                  <a:lnTo>
                    <a:pt x="470166" y="577278"/>
                  </a:lnTo>
                  <a:lnTo>
                    <a:pt x="476605" y="573138"/>
                  </a:lnTo>
                  <a:lnTo>
                    <a:pt x="481952" y="567677"/>
                  </a:lnTo>
                  <a:lnTo>
                    <a:pt x="460578" y="550951"/>
                  </a:lnTo>
                  <a:lnTo>
                    <a:pt x="457187" y="548360"/>
                  </a:lnTo>
                  <a:lnTo>
                    <a:pt x="456692" y="548995"/>
                  </a:lnTo>
                  <a:lnTo>
                    <a:pt x="455866" y="549376"/>
                  </a:lnTo>
                  <a:lnTo>
                    <a:pt x="455180" y="549376"/>
                  </a:lnTo>
                  <a:lnTo>
                    <a:pt x="454494" y="549376"/>
                  </a:lnTo>
                  <a:lnTo>
                    <a:pt x="453669" y="548995"/>
                  </a:lnTo>
                  <a:lnTo>
                    <a:pt x="453174" y="548360"/>
                  </a:lnTo>
                  <a:lnTo>
                    <a:pt x="451129" y="549922"/>
                  </a:lnTo>
                  <a:lnTo>
                    <a:pt x="453097" y="548360"/>
                  </a:lnTo>
                  <a:lnTo>
                    <a:pt x="426059" y="512140"/>
                  </a:lnTo>
                  <a:lnTo>
                    <a:pt x="395249" y="465924"/>
                  </a:lnTo>
                  <a:lnTo>
                    <a:pt x="375577" y="430352"/>
                  </a:lnTo>
                  <a:lnTo>
                    <a:pt x="361581" y="390690"/>
                  </a:lnTo>
                  <a:lnTo>
                    <a:pt x="360984" y="383628"/>
                  </a:lnTo>
                  <a:lnTo>
                    <a:pt x="368376" y="346913"/>
                  </a:lnTo>
                  <a:lnTo>
                    <a:pt x="388531" y="316979"/>
                  </a:lnTo>
                  <a:lnTo>
                    <a:pt x="418465" y="296824"/>
                  </a:lnTo>
                  <a:lnTo>
                    <a:pt x="455180" y="289433"/>
                  </a:lnTo>
                  <a:lnTo>
                    <a:pt x="491896" y="296824"/>
                  </a:lnTo>
                  <a:lnTo>
                    <a:pt x="521830" y="316979"/>
                  </a:lnTo>
                  <a:lnTo>
                    <a:pt x="541985" y="346913"/>
                  </a:lnTo>
                  <a:lnTo>
                    <a:pt x="549376" y="383628"/>
                  </a:lnTo>
                  <a:lnTo>
                    <a:pt x="548779" y="390690"/>
                  </a:lnTo>
                  <a:lnTo>
                    <a:pt x="534784" y="430352"/>
                  </a:lnTo>
                  <a:lnTo>
                    <a:pt x="515099" y="465924"/>
                  </a:lnTo>
                  <a:lnTo>
                    <a:pt x="484301" y="512140"/>
                  </a:lnTo>
                  <a:lnTo>
                    <a:pt x="457263" y="548360"/>
                  </a:lnTo>
                  <a:lnTo>
                    <a:pt x="460578" y="550951"/>
                  </a:lnTo>
                  <a:lnTo>
                    <a:pt x="482028" y="567677"/>
                  </a:lnTo>
                  <a:lnTo>
                    <a:pt x="489381" y="557999"/>
                  </a:lnTo>
                  <a:lnTo>
                    <a:pt x="494779" y="550951"/>
                  </a:lnTo>
                  <a:lnTo>
                    <a:pt x="525970" y="507161"/>
                  </a:lnTo>
                  <a:lnTo>
                    <a:pt x="549465" y="469569"/>
                  </a:lnTo>
                  <a:lnTo>
                    <a:pt x="568794" y="431444"/>
                  </a:lnTo>
                  <a:lnTo>
                    <a:pt x="579882" y="395097"/>
                  </a:lnTo>
                  <a:lnTo>
                    <a:pt x="580783" y="383628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28683" y="3204430"/>
              <a:ext cx="88404" cy="207339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813736" y="5185025"/>
            <a:ext cx="5977322" cy="426898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905701" y="5091467"/>
            <a:ext cx="544830" cy="581660"/>
            <a:chOff x="1905701" y="5091467"/>
            <a:chExt cx="544830" cy="581660"/>
          </a:xfrm>
        </p:grpSpPr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088941" y="5183088"/>
              <a:ext cx="178005" cy="17800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905698" y="5091473"/>
              <a:ext cx="544830" cy="581660"/>
            </a:xfrm>
            <a:custGeom>
              <a:avLst/>
              <a:gdLst/>
              <a:ahLst/>
              <a:cxnLst/>
              <a:rect l="l" t="t" r="r" b="b"/>
              <a:pathLst>
                <a:path w="544830" h="581660">
                  <a:moveTo>
                    <a:pt x="272237" y="476681"/>
                  </a:moveTo>
                  <a:lnTo>
                    <a:pt x="269481" y="482041"/>
                  </a:lnTo>
                  <a:lnTo>
                    <a:pt x="272199" y="476681"/>
                  </a:lnTo>
                  <a:lnTo>
                    <a:pt x="252145" y="491324"/>
                  </a:lnTo>
                  <a:lnTo>
                    <a:pt x="268325" y="501510"/>
                  </a:lnTo>
                  <a:lnTo>
                    <a:pt x="272237" y="501510"/>
                  </a:lnTo>
                  <a:lnTo>
                    <a:pt x="272237" y="476681"/>
                  </a:lnTo>
                  <a:close/>
                </a:path>
                <a:path w="544830" h="581660">
                  <a:moveTo>
                    <a:pt x="283502" y="498817"/>
                  </a:moveTo>
                  <a:lnTo>
                    <a:pt x="272288" y="476681"/>
                  </a:lnTo>
                  <a:lnTo>
                    <a:pt x="272237" y="501510"/>
                  </a:lnTo>
                  <a:lnTo>
                    <a:pt x="276148" y="501510"/>
                  </a:lnTo>
                  <a:lnTo>
                    <a:pt x="280009" y="500583"/>
                  </a:lnTo>
                  <a:lnTo>
                    <a:pt x="283502" y="498817"/>
                  </a:lnTo>
                  <a:close/>
                </a:path>
                <a:path w="544830" h="581660">
                  <a:moveTo>
                    <a:pt x="452856" y="180619"/>
                  </a:moveTo>
                  <a:lnTo>
                    <a:pt x="449364" y="145224"/>
                  </a:lnTo>
                  <a:lnTo>
                    <a:pt x="439115" y="111506"/>
                  </a:lnTo>
                  <a:lnTo>
                    <a:pt x="422516" y="80416"/>
                  </a:lnTo>
                  <a:lnTo>
                    <a:pt x="421449" y="79121"/>
                  </a:lnTo>
                  <a:lnTo>
                    <a:pt x="421449" y="180619"/>
                  </a:lnTo>
                  <a:lnTo>
                    <a:pt x="420204" y="194284"/>
                  </a:lnTo>
                  <a:lnTo>
                    <a:pt x="402628" y="248805"/>
                  </a:lnTo>
                  <a:lnTo>
                    <a:pt x="381889" y="291934"/>
                  </a:lnTo>
                  <a:lnTo>
                    <a:pt x="356920" y="336550"/>
                  </a:lnTo>
                  <a:lnTo>
                    <a:pt x="330352" y="379755"/>
                  </a:lnTo>
                  <a:lnTo>
                    <a:pt x="304800" y="418680"/>
                  </a:lnTo>
                  <a:lnTo>
                    <a:pt x="282816" y="450596"/>
                  </a:lnTo>
                  <a:lnTo>
                    <a:pt x="277520" y="458025"/>
                  </a:lnTo>
                  <a:lnTo>
                    <a:pt x="277520" y="472808"/>
                  </a:lnTo>
                  <a:lnTo>
                    <a:pt x="272338" y="476643"/>
                  </a:lnTo>
                  <a:lnTo>
                    <a:pt x="274142" y="475234"/>
                  </a:lnTo>
                  <a:lnTo>
                    <a:pt x="277520" y="472808"/>
                  </a:lnTo>
                  <a:lnTo>
                    <a:pt x="277520" y="458025"/>
                  </a:lnTo>
                  <a:lnTo>
                    <a:pt x="239687" y="418680"/>
                  </a:lnTo>
                  <a:lnTo>
                    <a:pt x="214134" y="379755"/>
                  </a:lnTo>
                  <a:lnTo>
                    <a:pt x="187553" y="336550"/>
                  </a:lnTo>
                  <a:lnTo>
                    <a:pt x="162598" y="291934"/>
                  </a:lnTo>
                  <a:lnTo>
                    <a:pt x="141846" y="248805"/>
                  </a:lnTo>
                  <a:lnTo>
                    <a:pt x="127901" y="210350"/>
                  </a:lnTo>
                  <a:lnTo>
                    <a:pt x="123024" y="180619"/>
                  </a:lnTo>
                  <a:lnTo>
                    <a:pt x="125920" y="151371"/>
                  </a:lnTo>
                  <a:lnTo>
                    <a:pt x="148094" y="97840"/>
                  </a:lnTo>
                  <a:lnTo>
                    <a:pt x="189458" y="56476"/>
                  </a:lnTo>
                  <a:lnTo>
                    <a:pt x="242989" y="34302"/>
                  </a:lnTo>
                  <a:lnTo>
                    <a:pt x="272237" y="31407"/>
                  </a:lnTo>
                  <a:lnTo>
                    <a:pt x="301485" y="34302"/>
                  </a:lnTo>
                  <a:lnTo>
                    <a:pt x="355015" y="56476"/>
                  </a:lnTo>
                  <a:lnTo>
                    <a:pt x="396379" y="97840"/>
                  </a:lnTo>
                  <a:lnTo>
                    <a:pt x="418553" y="151371"/>
                  </a:lnTo>
                  <a:lnTo>
                    <a:pt x="421449" y="180619"/>
                  </a:lnTo>
                  <a:lnTo>
                    <a:pt x="421449" y="79121"/>
                  </a:lnTo>
                  <a:lnTo>
                    <a:pt x="372452" y="30353"/>
                  </a:lnTo>
                  <a:lnTo>
                    <a:pt x="307644" y="3505"/>
                  </a:lnTo>
                  <a:lnTo>
                    <a:pt x="272237" y="0"/>
                  </a:lnTo>
                  <a:lnTo>
                    <a:pt x="236842" y="3505"/>
                  </a:lnTo>
                  <a:lnTo>
                    <a:pt x="172034" y="30353"/>
                  </a:lnTo>
                  <a:lnTo>
                    <a:pt x="121958" y="80416"/>
                  </a:lnTo>
                  <a:lnTo>
                    <a:pt x="95123" y="145224"/>
                  </a:lnTo>
                  <a:lnTo>
                    <a:pt x="91617" y="180619"/>
                  </a:lnTo>
                  <a:lnTo>
                    <a:pt x="93205" y="198932"/>
                  </a:lnTo>
                  <a:lnTo>
                    <a:pt x="104406" y="239687"/>
                  </a:lnTo>
                  <a:lnTo>
                    <a:pt x="123228" y="283616"/>
                  </a:lnTo>
                  <a:lnTo>
                    <a:pt x="147320" y="329628"/>
                  </a:lnTo>
                  <a:lnTo>
                    <a:pt x="187617" y="396595"/>
                  </a:lnTo>
                  <a:lnTo>
                    <a:pt x="213639" y="436245"/>
                  </a:lnTo>
                  <a:lnTo>
                    <a:pt x="235991" y="468706"/>
                  </a:lnTo>
                  <a:lnTo>
                    <a:pt x="252095" y="491274"/>
                  </a:lnTo>
                  <a:lnTo>
                    <a:pt x="272199" y="476681"/>
                  </a:lnTo>
                  <a:lnTo>
                    <a:pt x="266954" y="472808"/>
                  </a:lnTo>
                  <a:lnTo>
                    <a:pt x="272199" y="476631"/>
                  </a:lnTo>
                  <a:lnTo>
                    <a:pt x="267081" y="472808"/>
                  </a:lnTo>
                  <a:lnTo>
                    <a:pt x="272237" y="476592"/>
                  </a:lnTo>
                  <a:lnTo>
                    <a:pt x="272402" y="476770"/>
                  </a:lnTo>
                  <a:lnTo>
                    <a:pt x="275005" y="482041"/>
                  </a:lnTo>
                  <a:lnTo>
                    <a:pt x="283502" y="498817"/>
                  </a:lnTo>
                  <a:lnTo>
                    <a:pt x="286994" y="497052"/>
                  </a:lnTo>
                  <a:lnTo>
                    <a:pt x="290017" y="494487"/>
                  </a:lnTo>
                  <a:lnTo>
                    <a:pt x="292328" y="491324"/>
                  </a:lnTo>
                  <a:lnTo>
                    <a:pt x="279400" y="481850"/>
                  </a:lnTo>
                  <a:lnTo>
                    <a:pt x="292366" y="491261"/>
                  </a:lnTo>
                  <a:lnTo>
                    <a:pt x="330835" y="436245"/>
                  </a:lnTo>
                  <a:lnTo>
                    <a:pt x="356857" y="396595"/>
                  </a:lnTo>
                  <a:lnTo>
                    <a:pt x="383971" y="352513"/>
                  </a:lnTo>
                  <a:lnTo>
                    <a:pt x="409702" y="306539"/>
                  </a:lnTo>
                  <a:lnTo>
                    <a:pt x="431495" y="261213"/>
                  </a:lnTo>
                  <a:lnTo>
                    <a:pt x="446836" y="218770"/>
                  </a:lnTo>
                  <a:lnTo>
                    <a:pt x="451269" y="198932"/>
                  </a:lnTo>
                  <a:lnTo>
                    <a:pt x="452856" y="180619"/>
                  </a:lnTo>
                  <a:close/>
                </a:path>
                <a:path w="544830" h="581660">
                  <a:moveTo>
                    <a:pt x="544487" y="492125"/>
                  </a:moveTo>
                  <a:lnTo>
                    <a:pt x="527151" y="458127"/>
                  </a:lnTo>
                  <a:lnTo>
                    <a:pt x="488797" y="435749"/>
                  </a:lnTo>
                  <a:lnTo>
                    <a:pt x="446303" y="422084"/>
                  </a:lnTo>
                  <a:lnTo>
                    <a:pt x="413194" y="414858"/>
                  </a:lnTo>
                  <a:lnTo>
                    <a:pt x="412762" y="414858"/>
                  </a:lnTo>
                  <a:lnTo>
                    <a:pt x="404583" y="420382"/>
                  </a:lnTo>
                  <a:lnTo>
                    <a:pt x="401548" y="435749"/>
                  </a:lnTo>
                  <a:lnTo>
                    <a:pt x="401256" y="437388"/>
                  </a:lnTo>
                  <a:lnTo>
                    <a:pt x="406793" y="445668"/>
                  </a:lnTo>
                  <a:lnTo>
                    <a:pt x="407060" y="445668"/>
                  </a:lnTo>
                  <a:lnTo>
                    <a:pt x="415251" y="447306"/>
                  </a:lnTo>
                  <a:lnTo>
                    <a:pt x="458266" y="458127"/>
                  </a:lnTo>
                  <a:lnTo>
                    <a:pt x="499922" y="476135"/>
                  </a:lnTo>
                  <a:lnTo>
                    <a:pt x="513067" y="490791"/>
                  </a:lnTo>
                  <a:lnTo>
                    <a:pt x="513067" y="494284"/>
                  </a:lnTo>
                  <a:lnTo>
                    <a:pt x="478853" y="518642"/>
                  </a:lnTo>
                  <a:lnTo>
                    <a:pt x="412635" y="537502"/>
                  </a:lnTo>
                  <a:lnTo>
                    <a:pt x="370217" y="544080"/>
                  </a:lnTo>
                  <a:lnTo>
                    <a:pt x="323088" y="548259"/>
                  </a:lnTo>
                  <a:lnTo>
                    <a:pt x="272237" y="549719"/>
                  </a:lnTo>
                  <a:lnTo>
                    <a:pt x="221399" y="548259"/>
                  </a:lnTo>
                  <a:lnTo>
                    <a:pt x="174256" y="544080"/>
                  </a:lnTo>
                  <a:lnTo>
                    <a:pt x="131838" y="537502"/>
                  </a:lnTo>
                  <a:lnTo>
                    <a:pt x="79349" y="523887"/>
                  </a:lnTo>
                  <a:lnTo>
                    <a:pt x="44653" y="507644"/>
                  </a:lnTo>
                  <a:lnTo>
                    <a:pt x="31407" y="494284"/>
                  </a:lnTo>
                  <a:lnTo>
                    <a:pt x="31407" y="490791"/>
                  </a:lnTo>
                  <a:lnTo>
                    <a:pt x="67703" y="464743"/>
                  </a:lnTo>
                  <a:lnTo>
                    <a:pt x="105651" y="452564"/>
                  </a:lnTo>
                  <a:lnTo>
                    <a:pt x="137223" y="445668"/>
                  </a:lnTo>
                  <a:lnTo>
                    <a:pt x="142748" y="437388"/>
                  </a:lnTo>
                  <a:lnTo>
                    <a:pt x="139357" y="420382"/>
                  </a:lnTo>
                  <a:lnTo>
                    <a:pt x="131089" y="414858"/>
                  </a:lnTo>
                  <a:lnTo>
                    <a:pt x="122580" y="416547"/>
                  </a:lnTo>
                  <a:lnTo>
                    <a:pt x="75641" y="428485"/>
                  </a:lnTo>
                  <a:lnTo>
                    <a:pt x="38354" y="443814"/>
                  </a:lnTo>
                  <a:lnTo>
                    <a:pt x="7048" y="469811"/>
                  </a:lnTo>
                  <a:lnTo>
                    <a:pt x="0" y="492125"/>
                  </a:lnTo>
                  <a:lnTo>
                    <a:pt x="2209" y="504888"/>
                  </a:lnTo>
                  <a:lnTo>
                    <a:pt x="39281" y="540931"/>
                  </a:lnTo>
                  <a:lnTo>
                    <a:pt x="86512" y="559066"/>
                  </a:lnTo>
                  <a:lnTo>
                    <a:pt x="125755" y="568325"/>
                  </a:lnTo>
                  <a:lnTo>
                    <a:pt x="170484" y="575259"/>
                  </a:lnTo>
                  <a:lnTo>
                    <a:pt x="219671" y="579615"/>
                  </a:lnTo>
                  <a:lnTo>
                    <a:pt x="272237" y="581139"/>
                  </a:lnTo>
                  <a:lnTo>
                    <a:pt x="324815" y="579615"/>
                  </a:lnTo>
                  <a:lnTo>
                    <a:pt x="373989" y="575259"/>
                  </a:lnTo>
                  <a:lnTo>
                    <a:pt x="418719" y="568325"/>
                  </a:lnTo>
                  <a:lnTo>
                    <a:pt x="457962" y="559066"/>
                  </a:lnTo>
                  <a:lnTo>
                    <a:pt x="505206" y="540931"/>
                  </a:lnTo>
                  <a:lnTo>
                    <a:pt x="536333" y="516051"/>
                  </a:lnTo>
                  <a:lnTo>
                    <a:pt x="542277" y="504888"/>
                  </a:lnTo>
                  <a:lnTo>
                    <a:pt x="544487" y="492125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838238" y="7022246"/>
            <a:ext cx="6234070" cy="1391999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1869052" y="6941848"/>
            <a:ext cx="187960" cy="501015"/>
            <a:chOff x="1869052" y="6941848"/>
            <a:chExt cx="187960" cy="501015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908144" y="6941848"/>
              <a:ext cx="148686" cy="14868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869052" y="7098213"/>
              <a:ext cx="168275" cy="344170"/>
            </a:xfrm>
            <a:custGeom>
              <a:avLst/>
              <a:gdLst/>
              <a:ahLst/>
              <a:cxnLst/>
              <a:rect l="l" t="t" r="r" b="b"/>
              <a:pathLst>
                <a:path w="168275" h="344170">
                  <a:moveTo>
                    <a:pt x="74343" y="328436"/>
                  </a:moveTo>
                  <a:lnTo>
                    <a:pt x="58758" y="330384"/>
                  </a:lnTo>
                  <a:lnTo>
                    <a:pt x="59740" y="338244"/>
                  </a:lnTo>
                  <a:lnTo>
                    <a:pt x="66422" y="344143"/>
                  </a:lnTo>
                  <a:lnTo>
                    <a:pt x="74343" y="344143"/>
                  </a:lnTo>
                  <a:lnTo>
                    <a:pt x="74343" y="328436"/>
                  </a:lnTo>
                  <a:close/>
                </a:path>
                <a:path w="168275" h="344170">
                  <a:moveTo>
                    <a:pt x="152525" y="312730"/>
                  </a:moveTo>
                  <a:lnTo>
                    <a:pt x="88208" y="312730"/>
                  </a:lnTo>
                  <a:lnTo>
                    <a:pt x="89928" y="326488"/>
                  </a:lnTo>
                  <a:lnTo>
                    <a:pt x="74343" y="328436"/>
                  </a:lnTo>
                  <a:lnTo>
                    <a:pt x="74343" y="344143"/>
                  </a:lnTo>
                  <a:lnTo>
                    <a:pt x="152525" y="344143"/>
                  </a:lnTo>
                  <a:lnTo>
                    <a:pt x="152525" y="312730"/>
                  </a:lnTo>
                  <a:close/>
                </a:path>
                <a:path w="168275" h="344170">
                  <a:moveTo>
                    <a:pt x="161200" y="312730"/>
                  </a:moveTo>
                  <a:lnTo>
                    <a:pt x="152525" y="312730"/>
                  </a:lnTo>
                  <a:lnTo>
                    <a:pt x="152525" y="344143"/>
                  </a:lnTo>
                  <a:lnTo>
                    <a:pt x="161200" y="344143"/>
                  </a:lnTo>
                  <a:lnTo>
                    <a:pt x="168232" y="337111"/>
                  </a:lnTo>
                  <a:lnTo>
                    <a:pt x="168232" y="319762"/>
                  </a:lnTo>
                  <a:lnTo>
                    <a:pt x="161200" y="312730"/>
                  </a:lnTo>
                  <a:close/>
                </a:path>
                <a:path w="168275" h="344170">
                  <a:moveTo>
                    <a:pt x="54797" y="172071"/>
                  </a:moveTo>
                  <a:lnTo>
                    <a:pt x="39212" y="174019"/>
                  </a:lnTo>
                  <a:lnTo>
                    <a:pt x="58758" y="330384"/>
                  </a:lnTo>
                  <a:lnTo>
                    <a:pt x="74343" y="328436"/>
                  </a:lnTo>
                  <a:lnTo>
                    <a:pt x="74343" y="312730"/>
                  </a:lnTo>
                  <a:lnTo>
                    <a:pt x="88208" y="312730"/>
                  </a:lnTo>
                  <a:lnTo>
                    <a:pt x="72589" y="187777"/>
                  </a:lnTo>
                  <a:lnTo>
                    <a:pt x="54797" y="187777"/>
                  </a:lnTo>
                  <a:lnTo>
                    <a:pt x="54797" y="172071"/>
                  </a:lnTo>
                  <a:close/>
                </a:path>
                <a:path w="168275" h="344170">
                  <a:moveTo>
                    <a:pt x="88208" y="312730"/>
                  </a:moveTo>
                  <a:lnTo>
                    <a:pt x="74343" y="312730"/>
                  </a:lnTo>
                  <a:lnTo>
                    <a:pt x="74343" y="328436"/>
                  </a:lnTo>
                  <a:lnTo>
                    <a:pt x="89928" y="326488"/>
                  </a:lnTo>
                  <a:lnTo>
                    <a:pt x="88208" y="312730"/>
                  </a:lnTo>
                  <a:close/>
                </a:path>
                <a:path w="168275" h="344170">
                  <a:moveTo>
                    <a:pt x="113434" y="0"/>
                  </a:moveTo>
                  <a:lnTo>
                    <a:pt x="69292" y="8918"/>
                  </a:lnTo>
                  <a:lnTo>
                    <a:pt x="33234" y="33234"/>
                  </a:lnTo>
                  <a:lnTo>
                    <a:pt x="8918" y="69292"/>
                  </a:lnTo>
                  <a:lnTo>
                    <a:pt x="0" y="113434"/>
                  </a:lnTo>
                  <a:lnTo>
                    <a:pt x="0" y="180745"/>
                  </a:lnTo>
                  <a:lnTo>
                    <a:pt x="7031" y="187777"/>
                  </a:lnTo>
                  <a:lnTo>
                    <a:pt x="15706" y="187777"/>
                  </a:lnTo>
                  <a:lnTo>
                    <a:pt x="15706" y="156365"/>
                  </a:lnTo>
                  <a:lnTo>
                    <a:pt x="31412" y="156365"/>
                  </a:lnTo>
                  <a:lnTo>
                    <a:pt x="31412" y="113434"/>
                  </a:lnTo>
                  <a:lnTo>
                    <a:pt x="37862" y="81519"/>
                  </a:lnTo>
                  <a:lnTo>
                    <a:pt x="55446" y="55446"/>
                  </a:lnTo>
                  <a:lnTo>
                    <a:pt x="81519" y="37862"/>
                  </a:lnTo>
                  <a:lnTo>
                    <a:pt x="113434" y="31412"/>
                  </a:lnTo>
                  <a:lnTo>
                    <a:pt x="113434" y="0"/>
                  </a:lnTo>
                  <a:close/>
                </a:path>
                <a:path w="168275" h="344170">
                  <a:moveTo>
                    <a:pt x="31412" y="156365"/>
                  </a:moveTo>
                  <a:lnTo>
                    <a:pt x="15706" y="156365"/>
                  </a:lnTo>
                  <a:lnTo>
                    <a:pt x="15706" y="187777"/>
                  </a:lnTo>
                  <a:lnTo>
                    <a:pt x="40932" y="187777"/>
                  </a:lnTo>
                  <a:lnTo>
                    <a:pt x="39212" y="174019"/>
                  </a:lnTo>
                  <a:lnTo>
                    <a:pt x="54797" y="172071"/>
                  </a:lnTo>
                  <a:lnTo>
                    <a:pt x="31412" y="172071"/>
                  </a:lnTo>
                  <a:lnTo>
                    <a:pt x="31412" y="156365"/>
                  </a:lnTo>
                  <a:close/>
                </a:path>
                <a:path w="168275" h="344170">
                  <a:moveTo>
                    <a:pt x="70382" y="170123"/>
                  </a:moveTo>
                  <a:lnTo>
                    <a:pt x="54797" y="172071"/>
                  </a:lnTo>
                  <a:lnTo>
                    <a:pt x="54797" y="187777"/>
                  </a:lnTo>
                  <a:lnTo>
                    <a:pt x="72589" y="187777"/>
                  </a:lnTo>
                  <a:lnTo>
                    <a:pt x="70382" y="170123"/>
                  </a:lnTo>
                  <a:close/>
                </a:path>
                <a:path w="168275" h="344170">
                  <a:moveTo>
                    <a:pt x="54797" y="156365"/>
                  </a:moveTo>
                  <a:lnTo>
                    <a:pt x="31412" y="156365"/>
                  </a:lnTo>
                  <a:lnTo>
                    <a:pt x="31412" y="172071"/>
                  </a:lnTo>
                  <a:lnTo>
                    <a:pt x="54797" y="172071"/>
                  </a:lnTo>
                  <a:lnTo>
                    <a:pt x="54797" y="156365"/>
                  </a:lnTo>
                  <a:close/>
                </a:path>
                <a:path w="168275" h="344170">
                  <a:moveTo>
                    <a:pt x="62718" y="156365"/>
                  </a:moveTo>
                  <a:lnTo>
                    <a:pt x="54797" y="156365"/>
                  </a:lnTo>
                  <a:lnTo>
                    <a:pt x="54797" y="172071"/>
                  </a:lnTo>
                  <a:lnTo>
                    <a:pt x="70382" y="170123"/>
                  </a:lnTo>
                  <a:lnTo>
                    <a:pt x="69400" y="162263"/>
                  </a:lnTo>
                  <a:lnTo>
                    <a:pt x="62718" y="156365"/>
                  </a:lnTo>
                  <a:close/>
                </a:path>
                <a:path w="168275" h="344170">
                  <a:moveTo>
                    <a:pt x="122108" y="0"/>
                  </a:moveTo>
                  <a:lnTo>
                    <a:pt x="113434" y="0"/>
                  </a:lnTo>
                  <a:lnTo>
                    <a:pt x="113434" y="31412"/>
                  </a:lnTo>
                  <a:lnTo>
                    <a:pt x="122108" y="31412"/>
                  </a:lnTo>
                  <a:lnTo>
                    <a:pt x="129140" y="24380"/>
                  </a:lnTo>
                  <a:lnTo>
                    <a:pt x="129140" y="7031"/>
                  </a:lnTo>
                  <a:lnTo>
                    <a:pt x="122108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2025418" y="6863665"/>
            <a:ext cx="461645" cy="617855"/>
            <a:chOff x="2025418" y="6863665"/>
            <a:chExt cx="461645" cy="617855"/>
          </a:xfrm>
        </p:grpSpPr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99057" y="6941848"/>
              <a:ext cx="148686" cy="14868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318603" y="7098213"/>
              <a:ext cx="168275" cy="344170"/>
            </a:xfrm>
            <a:custGeom>
              <a:avLst/>
              <a:gdLst/>
              <a:ahLst/>
              <a:cxnLst/>
              <a:rect l="l" t="t" r="r" b="b"/>
              <a:pathLst>
                <a:path w="168275" h="344170">
                  <a:moveTo>
                    <a:pt x="15706" y="312730"/>
                  </a:moveTo>
                  <a:lnTo>
                    <a:pt x="7031" y="312730"/>
                  </a:lnTo>
                  <a:lnTo>
                    <a:pt x="0" y="319762"/>
                  </a:lnTo>
                  <a:lnTo>
                    <a:pt x="0" y="337111"/>
                  </a:lnTo>
                  <a:lnTo>
                    <a:pt x="7031" y="344143"/>
                  </a:lnTo>
                  <a:lnTo>
                    <a:pt x="15706" y="344143"/>
                  </a:lnTo>
                  <a:lnTo>
                    <a:pt x="15706" y="312730"/>
                  </a:lnTo>
                  <a:close/>
                </a:path>
                <a:path w="168275" h="344170">
                  <a:moveTo>
                    <a:pt x="80023" y="312730"/>
                  </a:moveTo>
                  <a:lnTo>
                    <a:pt x="15706" y="312730"/>
                  </a:lnTo>
                  <a:lnTo>
                    <a:pt x="15706" y="344143"/>
                  </a:lnTo>
                  <a:lnTo>
                    <a:pt x="93888" y="344143"/>
                  </a:lnTo>
                  <a:lnTo>
                    <a:pt x="93888" y="328436"/>
                  </a:lnTo>
                  <a:lnTo>
                    <a:pt x="78303" y="326488"/>
                  </a:lnTo>
                  <a:lnTo>
                    <a:pt x="80023" y="312730"/>
                  </a:lnTo>
                  <a:close/>
                </a:path>
                <a:path w="168275" h="344170">
                  <a:moveTo>
                    <a:pt x="93888" y="328436"/>
                  </a:moveTo>
                  <a:lnTo>
                    <a:pt x="93888" y="344143"/>
                  </a:lnTo>
                  <a:lnTo>
                    <a:pt x="101809" y="344143"/>
                  </a:lnTo>
                  <a:lnTo>
                    <a:pt x="108491" y="338244"/>
                  </a:lnTo>
                  <a:lnTo>
                    <a:pt x="109473" y="330384"/>
                  </a:lnTo>
                  <a:lnTo>
                    <a:pt x="93888" y="328436"/>
                  </a:lnTo>
                  <a:close/>
                </a:path>
                <a:path w="168275" h="344170">
                  <a:moveTo>
                    <a:pt x="111680" y="312730"/>
                  </a:moveTo>
                  <a:lnTo>
                    <a:pt x="93888" y="312730"/>
                  </a:lnTo>
                  <a:lnTo>
                    <a:pt x="93888" y="328436"/>
                  </a:lnTo>
                  <a:lnTo>
                    <a:pt x="109473" y="330384"/>
                  </a:lnTo>
                  <a:lnTo>
                    <a:pt x="111680" y="312730"/>
                  </a:lnTo>
                  <a:close/>
                </a:path>
                <a:path w="168275" h="344170">
                  <a:moveTo>
                    <a:pt x="97849" y="170123"/>
                  </a:moveTo>
                  <a:lnTo>
                    <a:pt x="78303" y="326488"/>
                  </a:lnTo>
                  <a:lnTo>
                    <a:pt x="93888" y="328436"/>
                  </a:lnTo>
                  <a:lnTo>
                    <a:pt x="93888" y="312730"/>
                  </a:lnTo>
                  <a:lnTo>
                    <a:pt x="111680" y="312730"/>
                  </a:lnTo>
                  <a:lnTo>
                    <a:pt x="127299" y="187777"/>
                  </a:lnTo>
                  <a:lnTo>
                    <a:pt x="113434" y="187777"/>
                  </a:lnTo>
                  <a:lnTo>
                    <a:pt x="113434" y="172071"/>
                  </a:lnTo>
                  <a:lnTo>
                    <a:pt x="97849" y="170123"/>
                  </a:lnTo>
                  <a:close/>
                </a:path>
                <a:path w="168275" h="344170">
                  <a:moveTo>
                    <a:pt x="113434" y="172071"/>
                  </a:moveTo>
                  <a:lnTo>
                    <a:pt x="113434" y="187777"/>
                  </a:lnTo>
                  <a:lnTo>
                    <a:pt x="127299" y="187777"/>
                  </a:lnTo>
                  <a:lnTo>
                    <a:pt x="129019" y="174019"/>
                  </a:lnTo>
                  <a:lnTo>
                    <a:pt x="113434" y="172071"/>
                  </a:lnTo>
                  <a:close/>
                </a:path>
                <a:path w="168275" h="344170">
                  <a:moveTo>
                    <a:pt x="136819" y="156365"/>
                  </a:moveTo>
                  <a:lnTo>
                    <a:pt x="113434" y="156365"/>
                  </a:lnTo>
                  <a:lnTo>
                    <a:pt x="113434" y="172071"/>
                  </a:lnTo>
                  <a:lnTo>
                    <a:pt x="129019" y="174019"/>
                  </a:lnTo>
                  <a:lnTo>
                    <a:pt x="127299" y="187777"/>
                  </a:lnTo>
                  <a:lnTo>
                    <a:pt x="152525" y="187777"/>
                  </a:lnTo>
                  <a:lnTo>
                    <a:pt x="152525" y="172071"/>
                  </a:lnTo>
                  <a:lnTo>
                    <a:pt x="136819" y="172071"/>
                  </a:lnTo>
                  <a:lnTo>
                    <a:pt x="136819" y="156365"/>
                  </a:lnTo>
                  <a:close/>
                </a:path>
                <a:path w="168275" h="344170">
                  <a:moveTo>
                    <a:pt x="168232" y="156365"/>
                  </a:moveTo>
                  <a:lnTo>
                    <a:pt x="152525" y="156365"/>
                  </a:lnTo>
                  <a:lnTo>
                    <a:pt x="152525" y="187777"/>
                  </a:lnTo>
                  <a:lnTo>
                    <a:pt x="161200" y="187777"/>
                  </a:lnTo>
                  <a:lnTo>
                    <a:pt x="168232" y="180745"/>
                  </a:lnTo>
                  <a:lnTo>
                    <a:pt x="168232" y="156365"/>
                  </a:lnTo>
                  <a:close/>
                </a:path>
                <a:path w="168275" h="344170">
                  <a:moveTo>
                    <a:pt x="113434" y="156365"/>
                  </a:moveTo>
                  <a:lnTo>
                    <a:pt x="105513" y="156365"/>
                  </a:lnTo>
                  <a:lnTo>
                    <a:pt x="98832" y="162263"/>
                  </a:lnTo>
                  <a:lnTo>
                    <a:pt x="97849" y="170123"/>
                  </a:lnTo>
                  <a:lnTo>
                    <a:pt x="113434" y="172071"/>
                  </a:lnTo>
                  <a:lnTo>
                    <a:pt x="113434" y="156365"/>
                  </a:lnTo>
                  <a:close/>
                </a:path>
                <a:path w="168275" h="344170">
                  <a:moveTo>
                    <a:pt x="54797" y="0"/>
                  </a:moveTo>
                  <a:lnTo>
                    <a:pt x="54797" y="31412"/>
                  </a:lnTo>
                  <a:lnTo>
                    <a:pt x="86712" y="37862"/>
                  </a:lnTo>
                  <a:lnTo>
                    <a:pt x="112785" y="55446"/>
                  </a:lnTo>
                  <a:lnTo>
                    <a:pt x="130369" y="81519"/>
                  </a:lnTo>
                  <a:lnTo>
                    <a:pt x="136819" y="113434"/>
                  </a:lnTo>
                  <a:lnTo>
                    <a:pt x="136819" y="172071"/>
                  </a:lnTo>
                  <a:lnTo>
                    <a:pt x="152525" y="172071"/>
                  </a:lnTo>
                  <a:lnTo>
                    <a:pt x="152525" y="156365"/>
                  </a:lnTo>
                  <a:lnTo>
                    <a:pt x="168232" y="156365"/>
                  </a:lnTo>
                  <a:lnTo>
                    <a:pt x="168232" y="113434"/>
                  </a:lnTo>
                  <a:lnTo>
                    <a:pt x="159314" y="69292"/>
                  </a:lnTo>
                  <a:lnTo>
                    <a:pt x="134997" y="33234"/>
                  </a:lnTo>
                  <a:lnTo>
                    <a:pt x="98939" y="8918"/>
                  </a:lnTo>
                  <a:lnTo>
                    <a:pt x="54797" y="0"/>
                  </a:lnTo>
                  <a:close/>
                </a:path>
                <a:path w="168275" h="344170">
                  <a:moveTo>
                    <a:pt x="54797" y="0"/>
                  </a:moveTo>
                  <a:lnTo>
                    <a:pt x="46123" y="0"/>
                  </a:lnTo>
                  <a:lnTo>
                    <a:pt x="39091" y="7031"/>
                  </a:lnTo>
                  <a:lnTo>
                    <a:pt x="39091" y="24380"/>
                  </a:lnTo>
                  <a:lnTo>
                    <a:pt x="46123" y="31412"/>
                  </a:lnTo>
                  <a:lnTo>
                    <a:pt x="54797" y="31412"/>
                  </a:lnTo>
                  <a:lnTo>
                    <a:pt x="54797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84056" y="6863665"/>
              <a:ext cx="187777" cy="18777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025418" y="7059121"/>
              <a:ext cx="305435" cy="422909"/>
            </a:xfrm>
            <a:custGeom>
              <a:avLst/>
              <a:gdLst/>
              <a:ahLst/>
              <a:cxnLst/>
              <a:rect l="l" t="t" r="r" b="b"/>
              <a:pathLst>
                <a:path w="305435" h="422909">
                  <a:moveTo>
                    <a:pt x="93888" y="406619"/>
                  </a:moveTo>
                  <a:lnTo>
                    <a:pt x="78260" y="408182"/>
                  </a:lnTo>
                  <a:lnTo>
                    <a:pt x="79063" y="416211"/>
                  </a:lnTo>
                  <a:lnTo>
                    <a:pt x="85819" y="422325"/>
                  </a:lnTo>
                  <a:lnTo>
                    <a:pt x="93888" y="422325"/>
                  </a:lnTo>
                  <a:lnTo>
                    <a:pt x="93888" y="406619"/>
                  </a:lnTo>
                  <a:close/>
                </a:path>
                <a:path w="305435" h="422909">
                  <a:moveTo>
                    <a:pt x="196948" y="390913"/>
                  </a:moveTo>
                  <a:lnTo>
                    <a:pt x="108102" y="390913"/>
                  </a:lnTo>
                  <a:lnTo>
                    <a:pt x="109517" y="405056"/>
                  </a:lnTo>
                  <a:lnTo>
                    <a:pt x="93888" y="406619"/>
                  </a:lnTo>
                  <a:lnTo>
                    <a:pt x="93888" y="422325"/>
                  </a:lnTo>
                  <a:lnTo>
                    <a:pt x="211162" y="422325"/>
                  </a:lnTo>
                  <a:lnTo>
                    <a:pt x="211162" y="406619"/>
                  </a:lnTo>
                  <a:lnTo>
                    <a:pt x="195534" y="405056"/>
                  </a:lnTo>
                  <a:lnTo>
                    <a:pt x="196948" y="390913"/>
                  </a:lnTo>
                  <a:close/>
                </a:path>
                <a:path w="305435" h="422909">
                  <a:moveTo>
                    <a:pt x="211162" y="406619"/>
                  </a:moveTo>
                  <a:lnTo>
                    <a:pt x="211162" y="422325"/>
                  </a:lnTo>
                  <a:lnTo>
                    <a:pt x="219231" y="422325"/>
                  </a:lnTo>
                  <a:lnTo>
                    <a:pt x="225988" y="416211"/>
                  </a:lnTo>
                  <a:lnTo>
                    <a:pt x="226791" y="408182"/>
                  </a:lnTo>
                  <a:lnTo>
                    <a:pt x="211162" y="406619"/>
                  </a:lnTo>
                  <a:close/>
                </a:path>
                <a:path w="305435" h="422909">
                  <a:moveTo>
                    <a:pt x="74343" y="211162"/>
                  </a:moveTo>
                  <a:lnTo>
                    <a:pt x="58714" y="212725"/>
                  </a:lnTo>
                  <a:lnTo>
                    <a:pt x="78260" y="408182"/>
                  </a:lnTo>
                  <a:lnTo>
                    <a:pt x="93888" y="406619"/>
                  </a:lnTo>
                  <a:lnTo>
                    <a:pt x="93888" y="390913"/>
                  </a:lnTo>
                  <a:lnTo>
                    <a:pt x="108102" y="390913"/>
                  </a:lnTo>
                  <a:lnTo>
                    <a:pt x="91698" y="226869"/>
                  </a:lnTo>
                  <a:lnTo>
                    <a:pt x="74343" y="226869"/>
                  </a:lnTo>
                  <a:lnTo>
                    <a:pt x="74343" y="211162"/>
                  </a:lnTo>
                  <a:close/>
                </a:path>
                <a:path w="305435" h="422909">
                  <a:moveTo>
                    <a:pt x="228518" y="390913"/>
                  </a:moveTo>
                  <a:lnTo>
                    <a:pt x="211162" y="390913"/>
                  </a:lnTo>
                  <a:lnTo>
                    <a:pt x="211163" y="406619"/>
                  </a:lnTo>
                  <a:lnTo>
                    <a:pt x="226791" y="408182"/>
                  </a:lnTo>
                  <a:lnTo>
                    <a:pt x="228518" y="390913"/>
                  </a:lnTo>
                  <a:close/>
                </a:path>
                <a:path w="305435" h="422909">
                  <a:moveTo>
                    <a:pt x="108102" y="390913"/>
                  </a:moveTo>
                  <a:lnTo>
                    <a:pt x="93888" y="390913"/>
                  </a:lnTo>
                  <a:lnTo>
                    <a:pt x="93888" y="406619"/>
                  </a:lnTo>
                  <a:lnTo>
                    <a:pt x="109517" y="405056"/>
                  </a:lnTo>
                  <a:lnTo>
                    <a:pt x="108102" y="390913"/>
                  </a:lnTo>
                  <a:close/>
                </a:path>
                <a:path w="305435" h="422909">
                  <a:moveTo>
                    <a:pt x="215080" y="209600"/>
                  </a:moveTo>
                  <a:lnTo>
                    <a:pt x="195534" y="405056"/>
                  </a:lnTo>
                  <a:lnTo>
                    <a:pt x="211163" y="406619"/>
                  </a:lnTo>
                  <a:lnTo>
                    <a:pt x="211162" y="390913"/>
                  </a:lnTo>
                  <a:lnTo>
                    <a:pt x="228518" y="390913"/>
                  </a:lnTo>
                  <a:lnTo>
                    <a:pt x="244922" y="226869"/>
                  </a:lnTo>
                  <a:lnTo>
                    <a:pt x="230708" y="226869"/>
                  </a:lnTo>
                  <a:lnTo>
                    <a:pt x="230708" y="211162"/>
                  </a:lnTo>
                  <a:lnTo>
                    <a:pt x="215080" y="209600"/>
                  </a:lnTo>
                  <a:close/>
                </a:path>
                <a:path w="305435" h="422909">
                  <a:moveTo>
                    <a:pt x="152525" y="0"/>
                  </a:moveTo>
                  <a:lnTo>
                    <a:pt x="104310" y="7774"/>
                  </a:lnTo>
                  <a:lnTo>
                    <a:pt x="62440" y="29424"/>
                  </a:lnTo>
                  <a:lnTo>
                    <a:pt x="29424" y="62440"/>
                  </a:lnTo>
                  <a:lnTo>
                    <a:pt x="7774" y="104310"/>
                  </a:lnTo>
                  <a:lnTo>
                    <a:pt x="0" y="152525"/>
                  </a:lnTo>
                  <a:lnTo>
                    <a:pt x="0" y="219837"/>
                  </a:lnTo>
                  <a:lnTo>
                    <a:pt x="7031" y="226869"/>
                  </a:lnTo>
                  <a:lnTo>
                    <a:pt x="15706" y="226869"/>
                  </a:lnTo>
                  <a:lnTo>
                    <a:pt x="15706" y="195456"/>
                  </a:lnTo>
                  <a:lnTo>
                    <a:pt x="31412" y="195456"/>
                  </a:lnTo>
                  <a:lnTo>
                    <a:pt x="31412" y="152525"/>
                  </a:lnTo>
                  <a:lnTo>
                    <a:pt x="40928" y="105377"/>
                  </a:lnTo>
                  <a:lnTo>
                    <a:pt x="66880" y="66880"/>
                  </a:lnTo>
                  <a:lnTo>
                    <a:pt x="105377" y="40928"/>
                  </a:lnTo>
                  <a:lnTo>
                    <a:pt x="152525" y="31412"/>
                  </a:lnTo>
                  <a:lnTo>
                    <a:pt x="152525" y="0"/>
                  </a:lnTo>
                  <a:close/>
                </a:path>
                <a:path w="305435" h="422909">
                  <a:moveTo>
                    <a:pt x="31412" y="195456"/>
                  </a:moveTo>
                  <a:lnTo>
                    <a:pt x="15706" y="195456"/>
                  </a:lnTo>
                  <a:lnTo>
                    <a:pt x="15706" y="226869"/>
                  </a:lnTo>
                  <a:lnTo>
                    <a:pt x="60129" y="226869"/>
                  </a:lnTo>
                  <a:lnTo>
                    <a:pt x="58714" y="212725"/>
                  </a:lnTo>
                  <a:lnTo>
                    <a:pt x="74343" y="211162"/>
                  </a:lnTo>
                  <a:lnTo>
                    <a:pt x="31412" y="211162"/>
                  </a:lnTo>
                  <a:lnTo>
                    <a:pt x="31412" y="195456"/>
                  </a:lnTo>
                  <a:close/>
                </a:path>
                <a:path w="305435" h="422909">
                  <a:moveTo>
                    <a:pt x="89971" y="209600"/>
                  </a:moveTo>
                  <a:lnTo>
                    <a:pt x="74343" y="211162"/>
                  </a:lnTo>
                  <a:lnTo>
                    <a:pt x="74343" y="226869"/>
                  </a:lnTo>
                  <a:lnTo>
                    <a:pt x="91698" y="226869"/>
                  </a:lnTo>
                  <a:lnTo>
                    <a:pt x="89971" y="209600"/>
                  </a:lnTo>
                  <a:close/>
                </a:path>
                <a:path w="305435" h="422909">
                  <a:moveTo>
                    <a:pt x="230708" y="211162"/>
                  </a:moveTo>
                  <a:lnTo>
                    <a:pt x="230708" y="226869"/>
                  </a:lnTo>
                  <a:lnTo>
                    <a:pt x="244922" y="226869"/>
                  </a:lnTo>
                  <a:lnTo>
                    <a:pt x="246336" y="212725"/>
                  </a:lnTo>
                  <a:lnTo>
                    <a:pt x="230708" y="211162"/>
                  </a:lnTo>
                  <a:close/>
                </a:path>
                <a:path w="305435" h="422909">
                  <a:moveTo>
                    <a:pt x="273639" y="195456"/>
                  </a:moveTo>
                  <a:lnTo>
                    <a:pt x="230708" y="195456"/>
                  </a:lnTo>
                  <a:lnTo>
                    <a:pt x="230708" y="211162"/>
                  </a:lnTo>
                  <a:lnTo>
                    <a:pt x="246336" y="212725"/>
                  </a:lnTo>
                  <a:lnTo>
                    <a:pt x="244922" y="226869"/>
                  </a:lnTo>
                  <a:lnTo>
                    <a:pt x="289345" y="226869"/>
                  </a:lnTo>
                  <a:lnTo>
                    <a:pt x="289345" y="211162"/>
                  </a:lnTo>
                  <a:lnTo>
                    <a:pt x="273639" y="211162"/>
                  </a:lnTo>
                  <a:lnTo>
                    <a:pt x="273639" y="195456"/>
                  </a:lnTo>
                  <a:close/>
                </a:path>
                <a:path w="305435" h="422909">
                  <a:moveTo>
                    <a:pt x="305051" y="195456"/>
                  </a:moveTo>
                  <a:lnTo>
                    <a:pt x="289345" y="195456"/>
                  </a:lnTo>
                  <a:lnTo>
                    <a:pt x="289345" y="226869"/>
                  </a:lnTo>
                  <a:lnTo>
                    <a:pt x="298019" y="226869"/>
                  </a:lnTo>
                  <a:lnTo>
                    <a:pt x="305051" y="219837"/>
                  </a:lnTo>
                  <a:lnTo>
                    <a:pt x="305051" y="195456"/>
                  </a:lnTo>
                  <a:close/>
                </a:path>
                <a:path w="305435" h="422909">
                  <a:moveTo>
                    <a:pt x="74343" y="195456"/>
                  </a:moveTo>
                  <a:lnTo>
                    <a:pt x="31412" y="195456"/>
                  </a:lnTo>
                  <a:lnTo>
                    <a:pt x="31412" y="211162"/>
                  </a:lnTo>
                  <a:lnTo>
                    <a:pt x="74343" y="211162"/>
                  </a:lnTo>
                  <a:lnTo>
                    <a:pt x="74343" y="195456"/>
                  </a:lnTo>
                  <a:close/>
                </a:path>
                <a:path w="305435" h="422909">
                  <a:moveTo>
                    <a:pt x="82412" y="195456"/>
                  </a:moveTo>
                  <a:lnTo>
                    <a:pt x="74343" y="195456"/>
                  </a:lnTo>
                  <a:lnTo>
                    <a:pt x="74343" y="211162"/>
                  </a:lnTo>
                  <a:lnTo>
                    <a:pt x="89971" y="209600"/>
                  </a:lnTo>
                  <a:lnTo>
                    <a:pt x="89168" y="201570"/>
                  </a:lnTo>
                  <a:lnTo>
                    <a:pt x="82412" y="195456"/>
                  </a:lnTo>
                  <a:close/>
                </a:path>
                <a:path w="305435" h="422909">
                  <a:moveTo>
                    <a:pt x="230708" y="195456"/>
                  </a:moveTo>
                  <a:lnTo>
                    <a:pt x="222639" y="195456"/>
                  </a:lnTo>
                  <a:lnTo>
                    <a:pt x="215883" y="201570"/>
                  </a:lnTo>
                  <a:lnTo>
                    <a:pt x="215080" y="209600"/>
                  </a:lnTo>
                  <a:lnTo>
                    <a:pt x="230708" y="211162"/>
                  </a:lnTo>
                  <a:lnTo>
                    <a:pt x="230708" y="195456"/>
                  </a:lnTo>
                  <a:close/>
                </a:path>
                <a:path w="305435" h="422909">
                  <a:moveTo>
                    <a:pt x="152525" y="0"/>
                  </a:moveTo>
                  <a:lnTo>
                    <a:pt x="152525" y="31412"/>
                  </a:lnTo>
                  <a:lnTo>
                    <a:pt x="199674" y="40928"/>
                  </a:lnTo>
                  <a:lnTo>
                    <a:pt x="238170" y="66880"/>
                  </a:lnTo>
                  <a:lnTo>
                    <a:pt x="264123" y="105377"/>
                  </a:lnTo>
                  <a:lnTo>
                    <a:pt x="273639" y="152525"/>
                  </a:lnTo>
                  <a:lnTo>
                    <a:pt x="273639" y="211162"/>
                  </a:lnTo>
                  <a:lnTo>
                    <a:pt x="289345" y="211162"/>
                  </a:lnTo>
                  <a:lnTo>
                    <a:pt x="289345" y="195456"/>
                  </a:lnTo>
                  <a:lnTo>
                    <a:pt x="305051" y="195456"/>
                  </a:lnTo>
                  <a:lnTo>
                    <a:pt x="305051" y="152525"/>
                  </a:lnTo>
                  <a:lnTo>
                    <a:pt x="297277" y="104310"/>
                  </a:lnTo>
                  <a:lnTo>
                    <a:pt x="275626" y="62440"/>
                  </a:lnTo>
                  <a:lnTo>
                    <a:pt x="242611" y="29424"/>
                  </a:lnTo>
                  <a:lnTo>
                    <a:pt x="200740" y="7774"/>
                  </a:lnTo>
                  <a:lnTo>
                    <a:pt x="152525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" name="object 2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879638" y="3301679"/>
            <a:ext cx="6488926" cy="94761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956574" y="3165544"/>
            <a:ext cx="572674" cy="5732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1898957" y="5179429"/>
            <a:ext cx="6514773" cy="431079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0945927" y="5115585"/>
            <a:ext cx="594157" cy="593102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0860926" y="6997512"/>
            <a:ext cx="581134" cy="353530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1883407" y="7029314"/>
            <a:ext cx="6605028" cy="947615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" y="0"/>
            <a:ext cx="20104735" cy="11308715"/>
            <a:chOff x="-1" y="0"/>
            <a:chExt cx="20104735" cy="113087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-1" y="1910779"/>
              <a:ext cx="20104099" cy="818770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7072" y="4313239"/>
              <a:ext cx="20032345" cy="5941695"/>
            </a:xfrm>
            <a:custGeom>
              <a:avLst/>
              <a:gdLst/>
              <a:ahLst/>
              <a:cxnLst/>
              <a:rect l="l" t="t" r="r" b="b"/>
              <a:pathLst>
                <a:path w="20032345" h="5941695">
                  <a:moveTo>
                    <a:pt x="16707" y="2209024"/>
                  </a:moveTo>
                  <a:lnTo>
                    <a:pt x="9893" y="2209275"/>
                  </a:lnTo>
                  <a:lnTo>
                    <a:pt x="6088" y="2213570"/>
                  </a:lnTo>
                  <a:lnTo>
                    <a:pt x="3947" y="2215813"/>
                  </a:lnTo>
                  <a:lnTo>
                    <a:pt x="0" y="2220442"/>
                  </a:lnTo>
                  <a:lnTo>
                    <a:pt x="249" y="2227257"/>
                  </a:lnTo>
                  <a:lnTo>
                    <a:pt x="4545" y="2231061"/>
                  </a:lnTo>
                  <a:lnTo>
                    <a:pt x="5261" y="2232156"/>
                  </a:lnTo>
                  <a:lnTo>
                    <a:pt x="11604" y="2234862"/>
                  </a:lnTo>
                  <a:lnTo>
                    <a:pt x="16749" y="2233901"/>
                  </a:lnTo>
                  <a:lnTo>
                    <a:pt x="19793" y="2230464"/>
                  </a:lnTo>
                  <a:lnTo>
                    <a:pt x="21934" y="2228220"/>
                  </a:lnTo>
                  <a:lnTo>
                    <a:pt x="25882" y="2223591"/>
                  </a:lnTo>
                  <a:lnTo>
                    <a:pt x="25632" y="2216776"/>
                  </a:lnTo>
                  <a:lnTo>
                    <a:pt x="21337" y="2212971"/>
                  </a:lnTo>
                  <a:lnTo>
                    <a:pt x="16707" y="2209024"/>
                  </a:lnTo>
                  <a:close/>
                </a:path>
                <a:path w="20032345" h="5941695">
                  <a:moveTo>
                    <a:pt x="75311" y="2145639"/>
                  </a:moveTo>
                  <a:lnTo>
                    <a:pt x="68831" y="2146031"/>
                  </a:lnTo>
                  <a:lnTo>
                    <a:pt x="64692" y="2150184"/>
                  </a:lnTo>
                  <a:lnTo>
                    <a:pt x="62551" y="2152428"/>
                  </a:lnTo>
                  <a:lnTo>
                    <a:pt x="58603" y="2157057"/>
                  </a:lnTo>
                  <a:lnTo>
                    <a:pt x="58995" y="2163538"/>
                  </a:lnTo>
                  <a:lnTo>
                    <a:pt x="63148" y="2167677"/>
                  </a:lnTo>
                  <a:lnTo>
                    <a:pt x="63865" y="2168772"/>
                  </a:lnTo>
                  <a:lnTo>
                    <a:pt x="66202" y="2169769"/>
                  </a:lnTo>
                  <a:lnTo>
                    <a:pt x="66344" y="2169434"/>
                  </a:lnTo>
                  <a:lnTo>
                    <a:pt x="70350" y="2171143"/>
                  </a:lnTo>
                  <a:lnTo>
                    <a:pt x="75351" y="2170515"/>
                  </a:lnTo>
                  <a:lnTo>
                    <a:pt x="78397" y="2167078"/>
                  </a:lnTo>
                  <a:lnTo>
                    <a:pt x="80538" y="2164836"/>
                  </a:lnTo>
                  <a:lnTo>
                    <a:pt x="84485" y="2160206"/>
                  </a:lnTo>
                  <a:lnTo>
                    <a:pt x="84093" y="2153726"/>
                  </a:lnTo>
                  <a:lnTo>
                    <a:pt x="79940" y="2149587"/>
                  </a:lnTo>
                  <a:lnTo>
                    <a:pt x="75311" y="2145639"/>
                  </a:lnTo>
                  <a:close/>
                </a:path>
                <a:path w="20032345" h="5941695">
                  <a:moveTo>
                    <a:pt x="134916" y="2082681"/>
                  </a:moveTo>
                  <a:lnTo>
                    <a:pt x="128102" y="2082931"/>
                  </a:lnTo>
                  <a:lnTo>
                    <a:pt x="123963" y="2087084"/>
                  </a:lnTo>
                  <a:lnTo>
                    <a:pt x="121822" y="2089327"/>
                  </a:lnTo>
                  <a:lnTo>
                    <a:pt x="117683" y="2093480"/>
                  </a:lnTo>
                  <a:lnTo>
                    <a:pt x="117933" y="2100294"/>
                  </a:lnTo>
                  <a:lnTo>
                    <a:pt x="122086" y="2104433"/>
                  </a:lnTo>
                  <a:lnTo>
                    <a:pt x="122803" y="2105529"/>
                  </a:lnTo>
                  <a:lnTo>
                    <a:pt x="129145" y="2108234"/>
                  </a:lnTo>
                  <a:lnTo>
                    <a:pt x="134148" y="2107606"/>
                  </a:lnTo>
                  <a:lnTo>
                    <a:pt x="137192" y="2104170"/>
                  </a:lnTo>
                  <a:lnTo>
                    <a:pt x="139333" y="2101926"/>
                  </a:lnTo>
                  <a:lnTo>
                    <a:pt x="143472" y="2097773"/>
                  </a:lnTo>
                  <a:lnTo>
                    <a:pt x="143222" y="2090958"/>
                  </a:lnTo>
                  <a:lnTo>
                    <a:pt x="134916" y="2082681"/>
                  </a:lnTo>
                  <a:close/>
                </a:path>
                <a:path w="20032345" h="5941695">
                  <a:moveTo>
                    <a:pt x="194712" y="2020200"/>
                  </a:moveTo>
                  <a:lnTo>
                    <a:pt x="187899" y="2020449"/>
                  </a:lnTo>
                  <a:lnTo>
                    <a:pt x="183760" y="2024602"/>
                  </a:lnTo>
                  <a:lnTo>
                    <a:pt x="181619" y="2026846"/>
                  </a:lnTo>
                  <a:lnTo>
                    <a:pt x="177480" y="2030998"/>
                  </a:lnTo>
                  <a:lnTo>
                    <a:pt x="177729" y="2037813"/>
                  </a:lnTo>
                  <a:lnTo>
                    <a:pt x="181882" y="2041952"/>
                  </a:lnTo>
                  <a:lnTo>
                    <a:pt x="182599" y="2043047"/>
                  </a:lnTo>
                  <a:lnTo>
                    <a:pt x="188941" y="2045752"/>
                  </a:lnTo>
                  <a:lnTo>
                    <a:pt x="193945" y="2045124"/>
                  </a:lnTo>
                  <a:lnTo>
                    <a:pt x="196989" y="2041688"/>
                  </a:lnTo>
                  <a:lnTo>
                    <a:pt x="199129" y="2039445"/>
                  </a:lnTo>
                  <a:lnTo>
                    <a:pt x="203268" y="2035292"/>
                  </a:lnTo>
                  <a:lnTo>
                    <a:pt x="203019" y="2028477"/>
                  </a:lnTo>
                  <a:lnTo>
                    <a:pt x="194712" y="2020200"/>
                  </a:lnTo>
                  <a:close/>
                </a:path>
                <a:path w="20032345" h="5941695">
                  <a:moveTo>
                    <a:pt x="254367" y="1958052"/>
                  </a:moveTo>
                  <a:lnTo>
                    <a:pt x="247553" y="1958301"/>
                  </a:lnTo>
                  <a:lnTo>
                    <a:pt x="243414" y="1962454"/>
                  </a:lnTo>
                  <a:lnTo>
                    <a:pt x="241273" y="1964698"/>
                  </a:lnTo>
                  <a:lnTo>
                    <a:pt x="237134" y="1968850"/>
                  </a:lnTo>
                  <a:lnTo>
                    <a:pt x="237384" y="1975665"/>
                  </a:lnTo>
                  <a:lnTo>
                    <a:pt x="241536" y="1979804"/>
                  </a:lnTo>
                  <a:lnTo>
                    <a:pt x="242587" y="1981041"/>
                  </a:lnTo>
                  <a:lnTo>
                    <a:pt x="248595" y="1983604"/>
                  </a:lnTo>
                  <a:lnTo>
                    <a:pt x="253265" y="1982834"/>
                  </a:lnTo>
                  <a:lnTo>
                    <a:pt x="256643" y="1979540"/>
                  </a:lnTo>
                  <a:lnTo>
                    <a:pt x="258784" y="1977296"/>
                  </a:lnTo>
                  <a:lnTo>
                    <a:pt x="262923" y="1973143"/>
                  </a:lnTo>
                  <a:lnTo>
                    <a:pt x="262673" y="1966329"/>
                  </a:lnTo>
                  <a:lnTo>
                    <a:pt x="254367" y="1958052"/>
                  </a:lnTo>
                  <a:close/>
                </a:path>
                <a:path w="20032345" h="5941695">
                  <a:moveTo>
                    <a:pt x="315356" y="1896473"/>
                  </a:moveTo>
                  <a:lnTo>
                    <a:pt x="308542" y="1896722"/>
                  </a:lnTo>
                  <a:lnTo>
                    <a:pt x="304403" y="1900875"/>
                  </a:lnTo>
                  <a:lnTo>
                    <a:pt x="302262" y="1903119"/>
                  </a:lnTo>
                  <a:lnTo>
                    <a:pt x="297790" y="1907130"/>
                  </a:lnTo>
                  <a:lnTo>
                    <a:pt x="298039" y="1913944"/>
                  </a:lnTo>
                  <a:lnTo>
                    <a:pt x="302192" y="1918083"/>
                  </a:lnTo>
                  <a:lnTo>
                    <a:pt x="303242" y="1919321"/>
                  </a:lnTo>
                  <a:lnTo>
                    <a:pt x="305580" y="1920318"/>
                  </a:lnTo>
                  <a:lnTo>
                    <a:pt x="305771" y="1920793"/>
                  </a:lnTo>
                  <a:lnTo>
                    <a:pt x="309443" y="1922360"/>
                  </a:lnTo>
                  <a:lnTo>
                    <a:pt x="314112" y="1921589"/>
                  </a:lnTo>
                  <a:lnTo>
                    <a:pt x="317490" y="1918295"/>
                  </a:lnTo>
                  <a:lnTo>
                    <a:pt x="319631" y="1916051"/>
                  </a:lnTo>
                  <a:lnTo>
                    <a:pt x="323770" y="1911898"/>
                  </a:lnTo>
                  <a:lnTo>
                    <a:pt x="323519" y="1905085"/>
                  </a:lnTo>
                  <a:lnTo>
                    <a:pt x="319366" y="1900946"/>
                  </a:lnTo>
                  <a:lnTo>
                    <a:pt x="315356" y="1896473"/>
                  </a:lnTo>
                  <a:close/>
                </a:path>
                <a:path w="20032345" h="5941695">
                  <a:moveTo>
                    <a:pt x="9341241" y="5672042"/>
                  </a:moveTo>
                  <a:lnTo>
                    <a:pt x="9327888" y="5666347"/>
                  </a:lnTo>
                  <a:lnTo>
                    <a:pt x="9321697" y="5668836"/>
                  </a:lnTo>
                  <a:lnTo>
                    <a:pt x="9316998" y="5679852"/>
                  </a:lnTo>
                  <a:lnTo>
                    <a:pt x="9319487" y="5686043"/>
                  </a:lnTo>
                  <a:lnTo>
                    <a:pt x="9332839" y="5691739"/>
                  </a:lnTo>
                  <a:lnTo>
                    <a:pt x="9339030" y="5689251"/>
                  </a:lnTo>
                  <a:lnTo>
                    <a:pt x="9343729" y="5678234"/>
                  </a:lnTo>
                  <a:lnTo>
                    <a:pt x="9341241" y="5672042"/>
                  </a:lnTo>
                  <a:close/>
                </a:path>
                <a:path w="20032345" h="5941695">
                  <a:moveTo>
                    <a:pt x="9420976" y="5705267"/>
                  </a:moveTo>
                  <a:lnTo>
                    <a:pt x="9407289" y="5699429"/>
                  </a:lnTo>
                  <a:lnTo>
                    <a:pt x="9401290" y="5702393"/>
                  </a:lnTo>
                  <a:lnTo>
                    <a:pt x="9396733" y="5713076"/>
                  </a:lnTo>
                  <a:lnTo>
                    <a:pt x="9399222" y="5719266"/>
                  </a:lnTo>
                  <a:lnTo>
                    <a:pt x="9404563" y="5721545"/>
                  </a:lnTo>
                  <a:lnTo>
                    <a:pt x="9405039" y="5721353"/>
                  </a:lnTo>
                  <a:lnTo>
                    <a:pt x="9413385" y="5724913"/>
                  </a:lnTo>
                  <a:lnTo>
                    <a:pt x="9419385" y="5721949"/>
                  </a:lnTo>
                  <a:lnTo>
                    <a:pt x="9423942" y="5711266"/>
                  </a:lnTo>
                  <a:lnTo>
                    <a:pt x="9420976" y="5705267"/>
                  </a:lnTo>
                  <a:close/>
                </a:path>
                <a:path w="20032345" h="5941695">
                  <a:moveTo>
                    <a:pt x="9262836" y="5636626"/>
                  </a:moveTo>
                  <a:lnTo>
                    <a:pt x="9249817" y="5631072"/>
                  </a:lnTo>
                  <a:lnTo>
                    <a:pt x="9243292" y="5633419"/>
                  </a:lnTo>
                  <a:lnTo>
                    <a:pt x="9241014" y="5638760"/>
                  </a:lnTo>
                  <a:lnTo>
                    <a:pt x="9238259" y="5644292"/>
                  </a:lnTo>
                  <a:lnTo>
                    <a:pt x="9240605" y="5650817"/>
                  </a:lnTo>
                  <a:lnTo>
                    <a:pt x="9253957" y="5656513"/>
                  </a:lnTo>
                  <a:lnTo>
                    <a:pt x="9260483" y="5654166"/>
                  </a:lnTo>
                  <a:lnTo>
                    <a:pt x="9265182" y="5643150"/>
                  </a:lnTo>
                  <a:lnTo>
                    <a:pt x="9262836" y="5636626"/>
                  </a:lnTo>
                  <a:close/>
                </a:path>
                <a:path w="20032345" h="5941695">
                  <a:moveTo>
                    <a:pt x="9495843" y="5733256"/>
                  </a:moveTo>
                  <a:lnTo>
                    <a:pt x="9493172" y="5732117"/>
                  </a:lnTo>
                  <a:lnTo>
                    <a:pt x="9487688" y="5730172"/>
                  </a:lnTo>
                  <a:lnTo>
                    <a:pt x="9481689" y="5733137"/>
                  </a:lnTo>
                  <a:lnTo>
                    <a:pt x="9477132" y="5743819"/>
                  </a:lnTo>
                  <a:lnTo>
                    <a:pt x="9479763" y="5749677"/>
                  </a:lnTo>
                  <a:lnTo>
                    <a:pt x="9485105" y="5751955"/>
                  </a:lnTo>
                  <a:lnTo>
                    <a:pt x="9485581" y="5751764"/>
                  </a:lnTo>
                  <a:lnTo>
                    <a:pt x="9488918" y="5753188"/>
                  </a:lnTo>
                  <a:lnTo>
                    <a:pt x="9495723" y="5733600"/>
                  </a:lnTo>
                  <a:lnTo>
                    <a:pt x="9495843" y="5733256"/>
                  </a:lnTo>
                  <a:close/>
                </a:path>
                <a:path w="20032345" h="5941695">
                  <a:moveTo>
                    <a:pt x="9172076" y="5593175"/>
                  </a:moveTo>
                  <a:lnTo>
                    <a:pt x="9165216" y="5595378"/>
                  </a:lnTo>
                  <a:lnTo>
                    <a:pt x="9162290" y="5602022"/>
                  </a:lnTo>
                  <a:lnTo>
                    <a:pt x="9160184" y="5606252"/>
                  </a:lnTo>
                  <a:lnTo>
                    <a:pt x="9162530" y="5612777"/>
                  </a:lnTo>
                  <a:lnTo>
                    <a:pt x="9167728" y="5615390"/>
                  </a:lnTo>
                  <a:lnTo>
                    <a:pt x="9176074" y="5618949"/>
                  </a:lnTo>
                  <a:lnTo>
                    <a:pt x="9182456" y="5616937"/>
                  </a:lnTo>
                  <a:lnTo>
                    <a:pt x="9185383" y="5610294"/>
                  </a:lnTo>
                  <a:lnTo>
                    <a:pt x="9187489" y="5606063"/>
                  </a:lnTo>
                  <a:lnTo>
                    <a:pt x="9185143" y="5599538"/>
                  </a:lnTo>
                  <a:lnTo>
                    <a:pt x="9179944" y="5596926"/>
                  </a:lnTo>
                  <a:lnTo>
                    <a:pt x="9177274" y="5595787"/>
                  </a:lnTo>
                  <a:lnTo>
                    <a:pt x="9172076" y="5593175"/>
                  </a:lnTo>
                  <a:close/>
                </a:path>
                <a:path w="20032345" h="5941695">
                  <a:moveTo>
                    <a:pt x="376061" y="1835562"/>
                  </a:moveTo>
                  <a:lnTo>
                    <a:pt x="369389" y="1835478"/>
                  </a:lnTo>
                  <a:lnTo>
                    <a:pt x="365250" y="1839631"/>
                  </a:lnTo>
                  <a:lnTo>
                    <a:pt x="363109" y="1841875"/>
                  </a:lnTo>
                  <a:lnTo>
                    <a:pt x="358970" y="1846028"/>
                  </a:lnTo>
                  <a:lnTo>
                    <a:pt x="358886" y="1852699"/>
                  </a:lnTo>
                  <a:lnTo>
                    <a:pt x="363040" y="1856838"/>
                  </a:lnTo>
                  <a:lnTo>
                    <a:pt x="364091" y="1858076"/>
                  </a:lnTo>
                  <a:lnTo>
                    <a:pt x="370099" y="1860639"/>
                  </a:lnTo>
                  <a:lnTo>
                    <a:pt x="374768" y="1859869"/>
                  </a:lnTo>
                  <a:lnTo>
                    <a:pt x="378003" y="1856909"/>
                  </a:lnTo>
                  <a:lnTo>
                    <a:pt x="380144" y="1854665"/>
                  </a:lnTo>
                  <a:lnTo>
                    <a:pt x="384283" y="1850512"/>
                  </a:lnTo>
                  <a:lnTo>
                    <a:pt x="384367" y="1843840"/>
                  </a:lnTo>
                  <a:lnTo>
                    <a:pt x="376061" y="1835562"/>
                  </a:lnTo>
                  <a:close/>
                </a:path>
                <a:path w="20032345" h="5941695">
                  <a:moveTo>
                    <a:pt x="9582530" y="5763132"/>
                  </a:moveTo>
                  <a:lnTo>
                    <a:pt x="9576904" y="5761521"/>
                  </a:lnTo>
                  <a:lnTo>
                    <a:pt x="9574234" y="5760382"/>
                  </a:lnTo>
                  <a:lnTo>
                    <a:pt x="9568607" y="5758771"/>
                  </a:lnTo>
                  <a:lnTo>
                    <a:pt x="9562608" y="5761736"/>
                  </a:lnTo>
                  <a:lnTo>
                    <a:pt x="9559465" y="5770655"/>
                  </a:lnTo>
                  <a:lnTo>
                    <a:pt x="9558861" y="5772370"/>
                  </a:lnTo>
                  <a:lnTo>
                    <a:pt x="9561492" y="5778226"/>
                  </a:lnTo>
                  <a:lnTo>
                    <a:pt x="9566500" y="5780363"/>
                  </a:lnTo>
                  <a:lnTo>
                    <a:pt x="9566976" y="5780172"/>
                  </a:lnTo>
                  <a:lnTo>
                    <a:pt x="9570314" y="5781596"/>
                  </a:lnTo>
                  <a:lnTo>
                    <a:pt x="9575940" y="5783206"/>
                  </a:lnTo>
                  <a:lnTo>
                    <a:pt x="9581939" y="5780242"/>
                  </a:lnTo>
                  <a:lnTo>
                    <a:pt x="9583884" y="5774758"/>
                  </a:lnTo>
                  <a:lnTo>
                    <a:pt x="9585495" y="5769132"/>
                  </a:lnTo>
                  <a:lnTo>
                    <a:pt x="9582530" y="5763132"/>
                  </a:lnTo>
                  <a:close/>
                </a:path>
                <a:path w="20032345" h="5941695">
                  <a:moveTo>
                    <a:pt x="9095712" y="5553894"/>
                  </a:moveTo>
                  <a:lnTo>
                    <a:pt x="9088995" y="5555763"/>
                  </a:lnTo>
                  <a:lnTo>
                    <a:pt x="9083629" y="5566495"/>
                  </a:lnTo>
                  <a:lnTo>
                    <a:pt x="9085641" y="5572878"/>
                  </a:lnTo>
                  <a:lnTo>
                    <a:pt x="9090699" y="5575824"/>
                  </a:lnTo>
                  <a:lnTo>
                    <a:pt x="9099378" y="5579526"/>
                  </a:lnTo>
                  <a:lnTo>
                    <a:pt x="9105427" y="5577371"/>
                  </a:lnTo>
                  <a:lnTo>
                    <a:pt x="9107897" y="5572506"/>
                  </a:lnTo>
                  <a:lnTo>
                    <a:pt x="9110651" y="5566973"/>
                  </a:lnTo>
                  <a:lnTo>
                    <a:pt x="9108638" y="5560591"/>
                  </a:lnTo>
                  <a:lnTo>
                    <a:pt x="9103582" y="5557645"/>
                  </a:lnTo>
                  <a:lnTo>
                    <a:pt x="9100911" y="5556506"/>
                  </a:lnTo>
                  <a:lnTo>
                    <a:pt x="9095712" y="5553894"/>
                  </a:lnTo>
                  <a:close/>
                </a:path>
                <a:path w="20032345" h="5941695">
                  <a:moveTo>
                    <a:pt x="9664731" y="5788727"/>
                  </a:moveTo>
                  <a:lnTo>
                    <a:pt x="9658962" y="5787450"/>
                  </a:lnTo>
                  <a:lnTo>
                    <a:pt x="9656291" y="5786311"/>
                  </a:lnTo>
                  <a:lnTo>
                    <a:pt x="9650665" y="5784700"/>
                  </a:lnTo>
                  <a:lnTo>
                    <a:pt x="9644524" y="5787999"/>
                  </a:lnTo>
                  <a:lnTo>
                    <a:pt x="9642913" y="5793624"/>
                  </a:lnTo>
                  <a:lnTo>
                    <a:pt x="9641111" y="5798775"/>
                  </a:lnTo>
                  <a:lnTo>
                    <a:pt x="9643884" y="5804297"/>
                  </a:lnTo>
                  <a:lnTo>
                    <a:pt x="9649559" y="5806718"/>
                  </a:lnTo>
                  <a:lnTo>
                    <a:pt x="9650370" y="5806669"/>
                  </a:lnTo>
                  <a:lnTo>
                    <a:pt x="9653040" y="5807808"/>
                  </a:lnTo>
                  <a:lnTo>
                    <a:pt x="9658666" y="5809419"/>
                  </a:lnTo>
                  <a:lnTo>
                    <a:pt x="9664807" y="5806121"/>
                  </a:lnTo>
                  <a:lnTo>
                    <a:pt x="9668029" y="5794869"/>
                  </a:lnTo>
                  <a:lnTo>
                    <a:pt x="9664731" y="5788727"/>
                  </a:lnTo>
                  <a:close/>
                </a:path>
                <a:path w="20032345" h="5941695">
                  <a:moveTo>
                    <a:pt x="9020822" y="5512084"/>
                  </a:moveTo>
                  <a:lnTo>
                    <a:pt x="9014107" y="5513954"/>
                  </a:lnTo>
                  <a:lnTo>
                    <a:pt x="9008215" y="5524066"/>
                  </a:lnTo>
                  <a:lnTo>
                    <a:pt x="9010085" y="5530782"/>
                  </a:lnTo>
                  <a:lnTo>
                    <a:pt x="9014999" y="5534062"/>
                  </a:lnTo>
                  <a:lnTo>
                    <a:pt x="9024013" y="5537907"/>
                  </a:lnTo>
                  <a:lnTo>
                    <a:pt x="9029584" y="5535944"/>
                  </a:lnTo>
                  <a:lnTo>
                    <a:pt x="9032387" y="5531222"/>
                  </a:lnTo>
                  <a:lnTo>
                    <a:pt x="9035476" y="5525831"/>
                  </a:lnTo>
                  <a:lnTo>
                    <a:pt x="9033465" y="5519450"/>
                  </a:lnTo>
                  <a:lnTo>
                    <a:pt x="9028550" y="5516169"/>
                  </a:lnTo>
                  <a:lnTo>
                    <a:pt x="9025879" y="5515030"/>
                  </a:lnTo>
                  <a:lnTo>
                    <a:pt x="9020822" y="5512084"/>
                  </a:lnTo>
                  <a:close/>
                </a:path>
                <a:path w="20032345" h="5941695">
                  <a:moveTo>
                    <a:pt x="9747309" y="5812510"/>
                  </a:moveTo>
                  <a:lnTo>
                    <a:pt x="9741541" y="5811232"/>
                  </a:lnTo>
                  <a:lnTo>
                    <a:pt x="9738871" y="5810093"/>
                  </a:lnTo>
                  <a:lnTo>
                    <a:pt x="9733245" y="5808483"/>
                  </a:lnTo>
                  <a:lnTo>
                    <a:pt x="9727436" y="5811923"/>
                  </a:lnTo>
                  <a:lnTo>
                    <a:pt x="9725826" y="5817549"/>
                  </a:lnTo>
                  <a:lnTo>
                    <a:pt x="9724500" y="5822508"/>
                  </a:lnTo>
                  <a:lnTo>
                    <a:pt x="9727274" y="5828031"/>
                  </a:lnTo>
                  <a:lnTo>
                    <a:pt x="9732281" y="5830167"/>
                  </a:lnTo>
                  <a:lnTo>
                    <a:pt x="9733424" y="5830261"/>
                  </a:lnTo>
                  <a:lnTo>
                    <a:pt x="9736095" y="5831400"/>
                  </a:lnTo>
                  <a:lnTo>
                    <a:pt x="9741721" y="5833011"/>
                  </a:lnTo>
                  <a:lnTo>
                    <a:pt x="9747529" y="5829570"/>
                  </a:lnTo>
                  <a:lnTo>
                    <a:pt x="9750751" y="5818317"/>
                  </a:lnTo>
                  <a:lnTo>
                    <a:pt x="9747309" y="5812510"/>
                  </a:lnTo>
                  <a:close/>
                </a:path>
                <a:path w="20032345" h="5941695">
                  <a:moveTo>
                    <a:pt x="8946789" y="5468271"/>
                  </a:moveTo>
                  <a:lnTo>
                    <a:pt x="8940214" y="5469807"/>
                  </a:lnTo>
                  <a:lnTo>
                    <a:pt x="8937268" y="5474864"/>
                  </a:lnTo>
                  <a:lnTo>
                    <a:pt x="8934180" y="5480254"/>
                  </a:lnTo>
                  <a:lnTo>
                    <a:pt x="8935859" y="5486494"/>
                  </a:lnTo>
                  <a:lnTo>
                    <a:pt x="8940630" y="5490108"/>
                  </a:lnTo>
                  <a:lnTo>
                    <a:pt x="8949309" y="5493810"/>
                  </a:lnTo>
                  <a:lnTo>
                    <a:pt x="8955074" y="5492323"/>
                  </a:lnTo>
                  <a:lnTo>
                    <a:pt x="8957877" y="5487600"/>
                  </a:lnTo>
                  <a:lnTo>
                    <a:pt x="8960965" y="5482210"/>
                  </a:lnTo>
                  <a:lnTo>
                    <a:pt x="8959430" y="5475636"/>
                  </a:lnTo>
                  <a:lnTo>
                    <a:pt x="8954515" y="5472356"/>
                  </a:lnTo>
                  <a:lnTo>
                    <a:pt x="8951845" y="5471217"/>
                  </a:lnTo>
                  <a:lnTo>
                    <a:pt x="8946789" y="5468271"/>
                  </a:lnTo>
                  <a:close/>
                </a:path>
                <a:path w="20032345" h="5941695">
                  <a:moveTo>
                    <a:pt x="9830979" y="5832812"/>
                  </a:moveTo>
                  <a:lnTo>
                    <a:pt x="9825068" y="5831869"/>
                  </a:lnTo>
                  <a:lnTo>
                    <a:pt x="9822397" y="5830730"/>
                  </a:lnTo>
                  <a:lnTo>
                    <a:pt x="9816629" y="5829452"/>
                  </a:lnTo>
                  <a:lnTo>
                    <a:pt x="9810822" y="5832893"/>
                  </a:lnTo>
                  <a:lnTo>
                    <a:pt x="9809545" y="5838662"/>
                  </a:lnTo>
                  <a:lnTo>
                    <a:pt x="9808075" y="5843954"/>
                  </a:lnTo>
                  <a:lnTo>
                    <a:pt x="9810992" y="5849144"/>
                  </a:lnTo>
                  <a:lnTo>
                    <a:pt x="9816333" y="5851422"/>
                  </a:lnTo>
                  <a:lnTo>
                    <a:pt x="9817618" y="5851181"/>
                  </a:lnTo>
                  <a:lnTo>
                    <a:pt x="9820290" y="5852321"/>
                  </a:lnTo>
                  <a:lnTo>
                    <a:pt x="9826058" y="5853598"/>
                  </a:lnTo>
                  <a:lnTo>
                    <a:pt x="9831867" y="5850157"/>
                  </a:lnTo>
                  <a:lnTo>
                    <a:pt x="9834420" y="5838620"/>
                  </a:lnTo>
                  <a:lnTo>
                    <a:pt x="9830979" y="5832812"/>
                  </a:lnTo>
                  <a:close/>
                </a:path>
                <a:path w="20032345" h="5941695">
                  <a:moveTo>
                    <a:pt x="8874084" y="5422264"/>
                  </a:moveTo>
                  <a:lnTo>
                    <a:pt x="8867510" y="5423801"/>
                  </a:lnTo>
                  <a:lnTo>
                    <a:pt x="8860950" y="5433629"/>
                  </a:lnTo>
                  <a:lnTo>
                    <a:pt x="8862487" y="5440202"/>
                  </a:lnTo>
                  <a:lnTo>
                    <a:pt x="8867258" y="5443816"/>
                  </a:lnTo>
                  <a:lnTo>
                    <a:pt x="8876271" y="5447660"/>
                  </a:lnTo>
                  <a:lnTo>
                    <a:pt x="8882035" y="5446174"/>
                  </a:lnTo>
                  <a:lnTo>
                    <a:pt x="8884696" y="5441785"/>
                  </a:lnTo>
                  <a:lnTo>
                    <a:pt x="8887976" y="5436871"/>
                  </a:lnTo>
                  <a:lnTo>
                    <a:pt x="8886441" y="5430297"/>
                  </a:lnTo>
                  <a:lnTo>
                    <a:pt x="8881669" y="5426683"/>
                  </a:lnTo>
                  <a:lnTo>
                    <a:pt x="8878998" y="5425544"/>
                  </a:lnTo>
                  <a:lnTo>
                    <a:pt x="8874084" y="5422264"/>
                  </a:lnTo>
                  <a:close/>
                </a:path>
                <a:path w="20032345" h="5941695">
                  <a:moveTo>
                    <a:pt x="9915168" y="5850969"/>
                  </a:moveTo>
                  <a:lnTo>
                    <a:pt x="9909400" y="5849692"/>
                  </a:lnTo>
                  <a:lnTo>
                    <a:pt x="9900534" y="5848278"/>
                  </a:lnTo>
                  <a:lnTo>
                    <a:pt x="9895060" y="5851861"/>
                  </a:lnTo>
                  <a:lnTo>
                    <a:pt x="9893783" y="5857629"/>
                  </a:lnTo>
                  <a:lnTo>
                    <a:pt x="9892791" y="5862730"/>
                  </a:lnTo>
                  <a:lnTo>
                    <a:pt x="9895373" y="5867776"/>
                  </a:lnTo>
                  <a:lnTo>
                    <a:pt x="9900046" y="5869770"/>
                  </a:lnTo>
                  <a:lnTo>
                    <a:pt x="9900188" y="5869437"/>
                  </a:lnTo>
                  <a:lnTo>
                    <a:pt x="9902191" y="5870292"/>
                  </a:lnTo>
                  <a:lnTo>
                    <a:pt x="9905147" y="5870762"/>
                  </a:lnTo>
                  <a:lnTo>
                    <a:pt x="9910915" y="5872039"/>
                  </a:lnTo>
                  <a:lnTo>
                    <a:pt x="9916532" y="5868122"/>
                  </a:lnTo>
                  <a:lnTo>
                    <a:pt x="9919086" y="5856584"/>
                  </a:lnTo>
                  <a:lnTo>
                    <a:pt x="9915168" y="5850969"/>
                  </a:lnTo>
                  <a:close/>
                </a:path>
                <a:path w="20032345" h="5941695">
                  <a:moveTo>
                    <a:pt x="8802568" y="5374397"/>
                  </a:moveTo>
                  <a:lnTo>
                    <a:pt x="8795802" y="5375457"/>
                  </a:lnTo>
                  <a:lnTo>
                    <a:pt x="8789243" y="5385285"/>
                  </a:lnTo>
                  <a:lnTo>
                    <a:pt x="8790303" y="5392051"/>
                  </a:lnTo>
                  <a:lnTo>
                    <a:pt x="8795217" y="5395330"/>
                  </a:lnTo>
                  <a:lnTo>
                    <a:pt x="8797602" y="5397137"/>
                  </a:lnTo>
                  <a:lnTo>
                    <a:pt x="8799605" y="5397991"/>
                  </a:lnTo>
                  <a:lnTo>
                    <a:pt x="8799463" y="5398325"/>
                  </a:lnTo>
                  <a:lnTo>
                    <a:pt x="8804136" y="5400319"/>
                  </a:lnTo>
                  <a:lnTo>
                    <a:pt x="8809566" y="5398690"/>
                  </a:lnTo>
                  <a:lnTo>
                    <a:pt x="8812561" y="5394444"/>
                  </a:lnTo>
                  <a:lnTo>
                    <a:pt x="8815841" y="5389529"/>
                  </a:lnTo>
                  <a:lnTo>
                    <a:pt x="8814781" y="5382763"/>
                  </a:lnTo>
                  <a:lnTo>
                    <a:pt x="8809867" y="5379484"/>
                  </a:lnTo>
                  <a:lnTo>
                    <a:pt x="8807482" y="5377677"/>
                  </a:lnTo>
                  <a:lnTo>
                    <a:pt x="8802568" y="5374397"/>
                  </a:lnTo>
                  <a:close/>
                </a:path>
                <a:path w="20032345" h="5941695">
                  <a:moveTo>
                    <a:pt x="9999737" y="5867314"/>
                  </a:moveTo>
                  <a:lnTo>
                    <a:pt x="9990870" y="5865900"/>
                  </a:lnTo>
                  <a:lnTo>
                    <a:pt x="9985102" y="5864623"/>
                  </a:lnTo>
                  <a:lnTo>
                    <a:pt x="9979484" y="5868540"/>
                  </a:lnTo>
                  <a:lnTo>
                    <a:pt x="9978541" y="5874451"/>
                  </a:lnTo>
                  <a:lnTo>
                    <a:pt x="9977550" y="5879551"/>
                  </a:lnTo>
                  <a:lnTo>
                    <a:pt x="9980608" y="5884406"/>
                  </a:lnTo>
                  <a:lnTo>
                    <a:pt x="9984947" y="5886257"/>
                  </a:lnTo>
                  <a:lnTo>
                    <a:pt x="9984755" y="5885782"/>
                  </a:lnTo>
                  <a:lnTo>
                    <a:pt x="9987093" y="5886779"/>
                  </a:lnTo>
                  <a:lnTo>
                    <a:pt x="9990049" y="5887250"/>
                  </a:lnTo>
                  <a:lnTo>
                    <a:pt x="9995817" y="5888527"/>
                  </a:lnTo>
                  <a:lnTo>
                    <a:pt x="10001435" y="5884610"/>
                  </a:lnTo>
                  <a:lnTo>
                    <a:pt x="10002378" y="5878699"/>
                  </a:lnTo>
                  <a:lnTo>
                    <a:pt x="10003654" y="5872930"/>
                  </a:lnTo>
                  <a:lnTo>
                    <a:pt x="9999737" y="5867314"/>
                  </a:lnTo>
                  <a:close/>
                </a:path>
                <a:path w="20032345" h="5941695">
                  <a:moveTo>
                    <a:pt x="8732240" y="5324669"/>
                  </a:moveTo>
                  <a:lnTo>
                    <a:pt x="8725808" y="5325871"/>
                  </a:lnTo>
                  <a:lnTo>
                    <a:pt x="8718807" y="5335116"/>
                  </a:lnTo>
                  <a:lnTo>
                    <a:pt x="8718581" y="5335414"/>
                  </a:lnTo>
                  <a:lnTo>
                    <a:pt x="8719783" y="5341846"/>
                  </a:lnTo>
                  <a:lnTo>
                    <a:pt x="8726941" y="5347267"/>
                  </a:lnTo>
                  <a:lnTo>
                    <a:pt x="8728944" y="5348121"/>
                  </a:lnTo>
                  <a:lnTo>
                    <a:pt x="8728801" y="5348455"/>
                  </a:lnTo>
                  <a:lnTo>
                    <a:pt x="8733475" y="5350449"/>
                  </a:lnTo>
                  <a:lnTo>
                    <a:pt x="8738763" y="5349152"/>
                  </a:lnTo>
                  <a:lnTo>
                    <a:pt x="8741544" y="5345210"/>
                  </a:lnTo>
                  <a:lnTo>
                    <a:pt x="8745371" y="5340135"/>
                  </a:lnTo>
                  <a:lnTo>
                    <a:pt x="8744170" y="5333704"/>
                  </a:lnTo>
                  <a:lnTo>
                    <a:pt x="8732240" y="5324669"/>
                  </a:lnTo>
                  <a:close/>
                </a:path>
                <a:path w="20032345" h="5941695">
                  <a:moveTo>
                    <a:pt x="438243" y="1774887"/>
                  </a:moveTo>
                  <a:lnTo>
                    <a:pt x="431237" y="1774661"/>
                  </a:lnTo>
                  <a:lnTo>
                    <a:pt x="427098" y="1778814"/>
                  </a:lnTo>
                  <a:lnTo>
                    <a:pt x="424957" y="1781057"/>
                  </a:lnTo>
                  <a:lnTo>
                    <a:pt x="420819" y="1785211"/>
                  </a:lnTo>
                  <a:lnTo>
                    <a:pt x="420592" y="1792216"/>
                  </a:lnTo>
                  <a:lnTo>
                    <a:pt x="424746" y="1796354"/>
                  </a:lnTo>
                  <a:lnTo>
                    <a:pt x="425462" y="1797449"/>
                  </a:lnTo>
                  <a:lnTo>
                    <a:pt x="428133" y="1798589"/>
                  </a:lnTo>
                  <a:lnTo>
                    <a:pt x="428609" y="1798398"/>
                  </a:lnTo>
                  <a:lnTo>
                    <a:pt x="432281" y="1799964"/>
                  </a:lnTo>
                  <a:lnTo>
                    <a:pt x="446549" y="1783165"/>
                  </a:lnTo>
                  <a:lnTo>
                    <a:pt x="438243" y="1774887"/>
                  </a:lnTo>
                  <a:close/>
                </a:path>
                <a:path w="20032345" h="5941695">
                  <a:moveTo>
                    <a:pt x="10084491" y="5881371"/>
                  </a:moveTo>
                  <a:lnTo>
                    <a:pt x="10069714" y="5879014"/>
                  </a:lnTo>
                  <a:lnTo>
                    <a:pt x="10064431" y="5883074"/>
                  </a:lnTo>
                  <a:lnTo>
                    <a:pt x="10063546" y="5888615"/>
                  </a:lnTo>
                  <a:lnTo>
                    <a:pt x="10063487" y="5888984"/>
                  </a:lnTo>
                  <a:lnTo>
                    <a:pt x="10062971" y="5893893"/>
                  </a:lnTo>
                  <a:lnTo>
                    <a:pt x="10065697" y="5898607"/>
                  </a:lnTo>
                  <a:lnTo>
                    <a:pt x="10070036" y="5900458"/>
                  </a:lnTo>
                  <a:lnTo>
                    <a:pt x="10070178" y="5900125"/>
                  </a:lnTo>
                  <a:lnTo>
                    <a:pt x="10072515" y="5901122"/>
                  </a:lnTo>
                  <a:lnTo>
                    <a:pt x="10081381" y="5902535"/>
                  </a:lnTo>
                  <a:lnTo>
                    <a:pt x="10086664" y="5898477"/>
                  </a:lnTo>
                  <a:lnTo>
                    <a:pt x="10088491" y="5887024"/>
                  </a:lnTo>
                  <a:lnTo>
                    <a:pt x="10088550" y="5886654"/>
                  </a:lnTo>
                  <a:lnTo>
                    <a:pt x="10084491" y="5881371"/>
                  </a:lnTo>
                  <a:close/>
                </a:path>
                <a:path w="20032345" h="5941695">
                  <a:moveTo>
                    <a:pt x="8663292" y="5273557"/>
                  </a:moveTo>
                  <a:lnTo>
                    <a:pt x="8656669" y="5274282"/>
                  </a:lnTo>
                  <a:lnTo>
                    <a:pt x="8649441" y="5283826"/>
                  </a:lnTo>
                  <a:lnTo>
                    <a:pt x="8650168" y="5290449"/>
                  </a:lnTo>
                  <a:lnTo>
                    <a:pt x="8657325" y="5295869"/>
                  </a:lnTo>
                  <a:lnTo>
                    <a:pt x="8659662" y="5296866"/>
                  </a:lnTo>
                  <a:lnTo>
                    <a:pt x="8659520" y="5297200"/>
                  </a:lnTo>
                  <a:lnTo>
                    <a:pt x="8664193" y="5299193"/>
                  </a:lnTo>
                  <a:lnTo>
                    <a:pt x="8669480" y="5297899"/>
                  </a:lnTo>
                  <a:lnTo>
                    <a:pt x="8672333" y="5293987"/>
                  </a:lnTo>
                  <a:lnTo>
                    <a:pt x="8675947" y="5289215"/>
                  </a:lnTo>
                  <a:lnTo>
                    <a:pt x="8675220" y="5282591"/>
                  </a:lnTo>
                  <a:lnTo>
                    <a:pt x="8663292" y="5273557"/>
                  </a:lnTo>
                  <a:close/>
                </a:path>
                <a:path w="20032345" h="5941695">
                  <a:moveTo>
                    <a:pt x="10169958" y="5893760"/>
                  </a:moveTo>
                  <a:lnTo>
                    <a:pt x="10161091" y="5892345"/>
                  </a:lnTo>
                  <a:lnTo>
                    <a:pt x="10155514" y="5891544"/>
                  </a:lnTo>
                  <a:lnTo>
                    <a:pt x="10150232" y="5895605"/>
                  </a:lnTo>
                  <a:lnTo>
                    <a:pt x="10149289" y="5901516"/>
                  </a:lnTo>
                  <a:lnTo>
                    <a:pt x="10148439" y="5906283"/>
                  </a:lnTo>
                  <a:lnTo>
                    <a:pt x="10166989" y="5914590"/>
                  </a:lnTo>
                  <a:lnTo>
                    <a:pt x="10172273" y="5910531"/>
                  </a:lnTo>
                  <a:lnTo>
                    <a:pt x="10173217" y="5904621"/>
                  </a:lnTo>
                  <a:lnTo>
                    <a:pt x="10173964" y="5899414"/>
                  </a:lnTo>
                  <a:lnTo>
                    <a:pt x="10174017" y="5899044"/>
                  </a:lnTo>
                  <a:lnTo>
                    <a:pt x="10169958" y="5893760"/>
                  </a:lnTo>
                  <a:close/>
                </a:path>
                <a:path w="20032345" h="5941695">
                  <a:moveTo>
                    <a:pt x="8595674" y="5220249"/>
                  </a:moveTo>
                  <a:lnTo>
                    <a:pt x="8588717" y="5220834"/>
                  </a:lnTo>
                  <a:lnTo>
                    <a:pt x="8585104" y="5225606"/>
                  </a:lnTo>
                  <a:lnTo>
                    <a:pt x="8581299" y="5229901"/>
                  </a:lnTo>
                  <a:lnTo>
                    <a:pt x="8581883" y="5236858"/>
                  </a:lnTo>
                  <a:lnTo>
                    <a:pt x="8589039" y="5242278"/>
                  </a:lnTo>
                  <a:lnTo>
                    <a:pt x="8589899" y="5243039"/>
                  </a:lnTo>
                  <a:lnTo>
                    <a:pt x="8591568" y="5243751"/>
                  </a:lnTo>
                  <a:lnTo>
                    <a:pt x="8591425" y="5244085"/>
                  </a:lnTo>
                  <a:lnTo>
                    <a:pt x="8595765" y="5245936"/>
                  </a:lnTo>
                  <a:lnTo>
                    <a:pt x="8600719" y="5244498"/>
                  </a:lnTo>
                  <a:lnTo>
                    <a:pt x="8603905" y="5240728"/>
                  </a:lnTo>
                  <a:lnTo>
                    <a:pt x="8607710" y="5236433"/>
                  </a:lnTo>
                  <a:lnTo>
                    <a:pt x="8607127" y="5229476"/>
                  </a:lnTo>
                  <a:lnTo>
                    <a:pt x="8599969" y="5224055"/>
                  </a:lnTo>
                  <a:lnTo>
                    <a:pt x="8595674" y="5220249"/>
                  </a:lnTo>
                  <a:close/>
                </a:path>
                <a:path w="20032345" h="5941695">
                  <a:moveTo>
                    <a:pt x="10255705" y="5902717"/>
                  </a:moveTo>
                  <a:lnTo>
                    <a:pt x="10249650" y="5902108"/>
                  </a:lnTo>
                  <a:lnTo>
                    <a:pt x="10246696" y="5901636"/>
                  </a:lnTo>
                  <a:lnTo>
                    <a:pt x="10240976" y="5901169"/>
                  </a:lnTo>
                  <a:lnTo>
                    <a:pt x="10235694" y="5905230"/>
                  </a:lnTo>
                  <a:lnTo>
                    <a:pt x="10234607" y="5915814"/>
                  </a:lnTo>
                  <a:lnTo>
                    <a:pt x="10234568" y="5916192"/>
                  </a:lnTo>
                  <a:lnTo>
                    <a:pt x="10237101" y="5920429"/>
                  </a:lnTo>
                  <a:lnTo>
                    <a:pt x="10241441" y="5922280"/>
                  </a:lnTo>
                  <a:lnTo>
                    <a:pt x="10241584" y="5921946"/>
                  </a:lnTo>
                  <a:lnTo>
                    <a:pt x="10242586" y="5922373"/>
                  </a:lnTo>
                  <a:lnTo>
                    <a:pt x="10244730" y="5922893"/>
                  </a:lnTo>
                  <a:lnTo>
                    <a:pt x="10247685" y="5923365"/>
                  </a:lnTo>
                  <a:lnTo>
                    <a:pt x="10253404" y="5923832"/>
                  </a:lnTo>
                  <a:lnTo>
                    <a:pt x="10258687" y="5919773"/>
                  </a:lnTo>
                  <a:lnTo>
                    <a:pt x="10259296" y="5913719"/>
                  </a:lnTo>
                  <a:lnTo>
                    <a:pt x="10259763" y="5908000"/>
                  </a:lnTo>
                  <a:lnTo>
                    <a:pt x="10255705" y="5902717"/>
                  </a:lnTo>
                  <a:close/>
                </a:path>
                <a:path w="20032345" h="5941695">
                  <a:moveTo>
                    <a:pt x="8528768" y="5165274"/>
                  </a:moveTo>
                  <a:lnTo>
                    <a:pt x="8522288" y="5165666"/>
                  </a:lnTo>
                  <a:lnTo>
                    <a:pt x="8518340" y="5170296"/>
                  </a:lnTo>
                  <a:lnTo>
                    <a:pt x="8514726" y="5175067"/>
                  </a:lnTo>
                  <a:lnTo>
                    <a:pt x="8515119" y="5181548"/>
                  </a:lnTo>
                  <a:lnTo>
                    <a:pt x="8519748" y="5185496"/>
                  </a:lnTo>
                  <a:lnTo>
                    <a:pt x="8522134" y="5187302"/>
                  </a:lnTo>
                  <a:lnTo>
                    <a:pt x="8522994" y="5188064"/>
                  </a:lnTo>
                  <a:lnTo>
                    <a:pt x="8529002" y="5190627"/>
                  </a:lnTo>
                  <a:lnTo>
                    <a:pt x="8534146" y="5189664"/>
                  </a:lnTo>
                  <a:lnTo>
                    <a:pt x="8537334" y="5185893"/>
                  </a:lnTo>
                  <a:lnTo>
                    <a:pt x="8540947" y="5181122"/>
                  </a:lnTo>
                  <a:lnTo>
                    <a:pt x="8540555" y="5174641"/>
                  </a:lnTo>
                  <a:lnTo>
                    <a:pt x="8535926" y="5170694"/>
                  </a:lnTo>
                  <a:lnTo>
                    <a:pt x="8528768" y="5165274"/>
                  </a:lnTo>
                  <a:close/>
                </a:path>
                <a:path w="20032345" h="5941695">
                  <a:moveTo>
                    <a:pt x="499665" y="1715071"/>
                  </a:moveTo>
                  <a:lnTo>
                    <a:pt x="492659" y="1714845"/>
                  </a:lnTo>
                  <a:lnTo>
                    <a:pt x="488520" y="1718998"/>
                  </a:lnTo>
                  <a:lnTo>
                    <a:pt x="486522" y="1720907"/>
                  </a:lnTo>
                  <a:lnTo>
                    <a:pt x="482383" y="1725060"/>
                  </a:lnTo>
                  <a:lnTo>
                    <a:pt x="482156" y="1732066"/>
                  </a:lnTo>
                  <a:lnTo>
                    <a:pt x="486309" y="1736205"/>
                  </a:lnTo>
                  <a:lnTo>
                    <a:pt x="487360" y="1737442"/>
                  </a:lnTo>
                  <a:lnTo>
                    <a:pt x="493702" y="1740148"/>
                  </a:lnTo>
                  <a:lnTo>
                    <a:pt x="498372" y="1739377"/>
                  </a:lnTo>
                  <a:lnTo>
                    <a:pt x="501607" y="1736417"/>
                  </a:lnTo>
                  <a:lnTo>
                    <a:pt x="503605" y="1734507"/>
                  </a:lnTo>
                  <a:lnTo>
                    <a:pt x="507744" y="1730354"/>
                  </a:lnTo>
                  <a:lnTo>
                    <a:pt x="507970" y="1723349"/>
                  </a:lnTo>
                  <a:lnTo>
                    <a:pt x="499665" y="1715071"/>
                  </a:lnTo>
                  <a:close/>
                </a:path>
                <a:path w="20032345" h="5941695">
                  <a:moveTo>
                    <a:pt x="10341019" y="5909912"/>
                  </a:moveTo>
                  <a:lnTo>
                    <a:pt x="10335299" y="5909445"/>
                  </a:lnTo>
                  <a:lnTo>
                    <a:pt x="10332202" y="5909307"/>
                  </a:lnTo>
                  <a:lnTo>
                    <a:pt x="10326482" y="5908840"/>
                  </a:lnTo>
                  <a:lnTo>
                    <a:pt x="10321390" y="5913376"/>
                  </a:lnTo>
                  <a:lnTo>
                    <a:pt x="10320550" y="5923670"/>
                  </a:lnTo>
                  <a:lnTo>
                    <a:pt x="10323418" y="5928049"/>
                  </a:lnTo>
                  <a:lnTo>
                    <a:pt x="10328425" y="5930185"/>
                  </a:lnTo>
                  <a:lnTo>
                    <a:pt x="10330711" y="5930373"/>
                  </a:lnTo>
                  <a:lnTo>
                    <a:pt x="10333810" y="5930510"/>
                  </a:lnTo>
                  <a:lnTo>
                    <a:pt x="10339529" y="5930977"/>
                  </a:lnTo>
                  <a:lnTo>
                    <a:pt x="10344621" y="5926441"/>
                  </a:lnTo>
                  <a:lnTo>
                    <a:pt x="10345554" y="5915002"/>
                  </a:lnTo>
                  <a:lnTo>
                    <a:pt x="10341019" y="5909912"/>
                  </a:lnTo>
                  <a:close/>
                </a:path>
                <a:path w="20032345" h="5941695">
                  <a:moveTo>
                    <a:pt x="8464053" y="5108865"/>
                  </a:moveTo>
                  <a:lnTo>
                    <a:pt x="8457097" y="5109449"/>
                  </a:lnTo>
                  <a:lnTo>
                    <a:pt x="8449487" y="5118040"/>
                  </a:lnTo>
                  <a:lnTo>
                    <a:pt x="8450069" y="5124996"/>
                  </a:lnTo>
                  <a:lnTo>
                    <a:pt x="8454365" y="5128801"/>
                  </a:lnTo>
                  <a:lnTo>
                    <a:pt x="8456608" y="5130942"/>
                  </a:lnTo>
                  <a:lnTo>
                    <a:pt x="8457469" y="5131704"/>
                  </a:lnTo>
                  <a:lnTo>
                    <a:pt x="8463477" y="5134267"/>
                  </a:lnTo>
                  <a:lnTo>
                    <a:pt x="8468622" y="5133304"/>
                  </a:lnTo>
                  <a:lnTo>
                    <a:pt x="8475471" y="5125572"/>
                  </a:lnTo>
                  <a:lnTo>
                    <a:pt x="8474887" y="5118616"/>
                  </a:lnTo>
                  <a:lnTo>
                    <a:pt x="8470592" y="5114811"/>
                  </a:lnTo>
                  <a:lnTo>
                    <a:pt x="8468349" y="5112670"/>
                  </a:lnTo>
                  <a:lnTo>
                    <a:pt x="8464053" y="5108865"/>
                  </a:lnTo>
                  <a:close/>
                </a:path>
                <a:path w="20032345" h="5941695">
                  <a:moveTo>
                    <a:pt x="8400049" y="5050786"/>
                  </a:moveTo>
                  <a:lnTo>
                    <a:pt x="8393236" y="5051037"/>
                  </a:lnTo>
                  <a:lnTo>
                    <a:pt x="8389430" y="5055332"/>
                  </a:lnTo>
                  <a:lnTo>
                    <a:pt x="8385483" y="5059961"/>
                  </a:lnTo>
                  <a:lnTo>
                    <a:pt x="8385732" y="5066776"/>
                  </a:lnTo>
                  <a:lnTo>
                    <a:pt x="8390028" y="5070581"/>
                  </a:lnTo>
                  <a:lnTo>
                    <a:pt x="8392271" y="5072721"/>
                  </a:lnTo>
                  <a:lnTo>
                    <a:pt x="8392988" y="5073816"/>
                  </a:lnTo>
                  <a:lnTo>
                    <a:pt x="8399330" y="5076521"/>
                  </a:lnTo>
                  <a:lnTo>
                    <a:pt x="8404475" y="5075560"/>
                  </a:lnTo>
                  <a:lnTo>
                    <a:pt x="8407519" y="5072124"/>
                  </a:lnTo>
                  <a:lnTo>
                    <a:pt x="8411467" y="5067494"/>
                  </a:lnTo>
                  <a:lnTo>
                    <a:pt x="8411218" y="5060680"/>
                  </a:lnTo>
                  <a:lnTo>
                    <a:pt x="8406922" y="5056875"/>
                  </a:lnTo>
                  <a:lnTo>
                    <a:pt x="8404678" y="5054734"/>
                  </a:lnTo>
                  <a:lnTo>
                    <a:pt x="8400049" y="5050786"/>
                  </a:lnTo>
                  <a:close/>
                </a:path>
                <a:path w="20032345" h="5941695">
                  <a:moveTo>
                    <a:pt x="10427188" y="5915102"/>
                  </a:moveTo>
                  <a:lnTo>
                    <a:pt x="10421326" y="5914970"/>
                  </a:lnTo>
                  <a:lnTo>
                    <a:pt x="10412033" y="5914556"/>
                  </a:lnTo>
                  <a:lnTo>
                    <a:pt x="10406942" y="5919092"/>
                  </a:lnTo>
                  <a:lnTo>
                    <a:pt x="10406808" y="5924954"/>
                  </a:lnTo>
                  <a:lnTo>
                    <a:pt x="10406769" y="5929673"/>
                  </a:lnTo>
                  <a:lnTo>
                    <a:pt x="10409444" y="5933575"/>
                  </a:lnTo>
                  <a:lnTo>
                    <a:pt x="10414785" y="5935854"/>
                  </a:lnTo>
                  <a:lnTo>
                    <a:pt x="10417406" y="5936182"/>
                  </a:lnTo>
                  <a:lnTo>
                    <a:pt x="10420505" y="5936320"/>
                  </a:lnTo>
                  <a:lnTo>
                    <a:pt x="10426368" y="5936453"/>
                  </a:lnTo>
                  <a:lnTo>
                    <a:pt x="10431458" y="5931918"/>
                  </a:lnTo>
                  <a:lnTo>
                    <a:pt x="10431723" y="5920194"/>
                  </a:lnTo>
                  <a:lnTo>
                    <a:pt x="10427188" y="5915102"/>
                  </a:lnTo>
                  <a:close/>
                </a:path>
                <a:path w="20032345" h="5941695">
                  <a:moveTo>
                    <a:pt x="8337807" y="4992276"/>
                  </a:moveTo>
                  <a:lnTo>
                    <a:pt x="8330994" y="4992526"/>
                  </a:lnTo>
                  <a:lnTo>
                    <a:pt x="8322716" y="5000832"/>
                  </a:lnTo>
                  <a:lnTo>
                    <a:pt x="8322965" y="5007646"/>
                  </a:lnTo>
                  <a:lnTo>
                    <a:pt x="8327118" y="5011785"/>
                  </a:lnTo>
                  <a:lnTo>
                    <a:pt x="8329362" y="5013926"/>
                  </a:lnTo>
                  <a:lnTo>
                    <a:pt x="8330079" y="5015021"/>
                  </a:lnTo>
                  <a:lnTo>
                    <a:pt x="8336420" y="5017726"/>
                  </a:lnTo>
                  <a:lnTo>
                    <a:pt x="8341424" y="5017098"/>
                  </a:lnTo>
                  <a:lnTo>
                    <a:pt x="8344467" y="5013662"/>
                  </a:lnTo>
                  <a:lnTo>
                    <a:pt x="8348607" y="5009509"/>
                  </a:lnTo>
                  <a:lnTo>
                    <a:pt x="8348358" y="5002695"/>
                  </a:lnTo>
                  <a:lnTo>
                    <a:pt x="8344204" y="4998556"/>
                  </a:lnTo>
                  <a:lnTo>
                    <a:pt x="8341960" y="4996416"/>
                  </a:lnTo>
                  <a:lnTo>
                    <a:pt x="8337807" y="4992276"/>
                  </a:lnTo>
                  <a:close/>
                </a:path>
                <a:path w="20032345" h="5941695">
                  <a:moveTo>
                    <a:pt x="10512926" y="5918532"/>
                  </a:moveTo>
                  <a:lnTo>
                    <a:pt x="10507064" y="5918399"/>
                  </a:lnTo>
                  <a:lnTo>
                    <a:pt x="10504300" y="5918403"/>
                  </a:lnTo>
                  <a:lnTo>
                    <a:pt x="10498438" y="5918270"/>
                  </a:lnTo>
                  <a:lnTo>
                    <a:pt x="10493346" y="5922806"/>
                  </a:lnTo>
                  <a:lnTo>
                    <a:pt x="10493213" y="5928668"/>
                  </a:lnTo>
                  <a:lnTo>
                    <a:pt x="10492839" y="5933243"/>
                  </a:lnTo>
                  <a:lnTo>
                    <a:pt x="10495515" y="5937147"/>
                  </a:lnTo>
                  <a:lnTo>
                    <a:pt x="10500522" y="5939283"/>
                  </a:lnTo>
                  <a:lnTo>
                    <a:pt x="10503143" y="5939611"/>
                  </a:lnTo>
                  <a:lnTo>
                    <a:pt x="10512437" y="5940024"/>
                  </a:lnTo>
                  <a:lnTo>
                    <a:pt x="10517195" y="5935346"/>
                  </a:lnTo>
                  <a:lnTo>
                    <a:pt x="10517328" y="5929484"/>
                  </a:lnTo>
                  <a:lnTo>
                    <a:pt x="10517603" y="5923288"/>
                  </a:lnTo>
                  <a:lnTo>
                    <a:pt x="10512926" y="5918532"/>
                  </a:lnTo>
                  <a:close/>
                </a:path>
                <a:path w="20032345" h="5941695">
                  <a:moveTo>
                    <a:pt x="562898" y="1655634"/>
                  </a:moveTo>
                  <a:lnTo>
                    <a:pt x="556226" y="1655550"/>
                  </a:lnTo>
                  <a:lnTo>
                    <a:pt x="551753" y="1659561"/>
                  </a:lnTo>
                  <a:lnTo>
                    <a:pt x="549754" y="1661470"/>
                  </a:lnTo>
                  <a:lnTo>
                    <a:pt x="545281" y="1665480"/>
                  </a:lnTo>
                  <a:lnTo>
                    <a:pt x="545055" y="1672486"/>
                  </a:lnTo>
                  <a:lnTo>
                    <a:pt x="549208" y="1676625"/>
                  </a:lnTo>
                  <a:lnTo>
                    <a:pt x="550259" y="1677862"/>
                  </a:lnTo>
                  <a:lnTo>
                    <a:pt x="552929" y="1679001"/>
                  </a:lnTo>
                  <a:lnTo>
                    <a:pt x="552787" y="1679335"/>
                  </a:lnTo>
                  <a:lnTo>
                    <a:pt x="556459" y="1680901"/>
                  </a:lnTo>
                  <a:lnTo>
                    <a:pt x="561128" y="1680131"/>
                  </a:lnTo>
                  <a:lnTo>
                    <a:pt x="564363" y="1677171"/>
                  </a:lnTo>
                  <a:lnTo>
                    <a:pt x="566362" y="1675261"/>
                  </a:lnTo>
                  <a:lnTo>
                    <a:pt x="570835" y="1671251"/>
                  </a:lnTo>
                  <a:lnTo>
                    <a:pt x="570919" y="1664579"/>
                  </a:lnTo>
                  <a:lnTo>
                    <a:pt x="562898" y="1655634"/>
                  </a:lnTo>
                  <a:close/>
                </a:path>
                <a:path w="20032345" h="5941695">
                  <a:moveTo>
                    <a:pt x="8276278" y="4932097"/>
                  </a:moveTo>
                  <a:lnTo>
                    <a:pt x="8269606" y="4932013"/>
                  </a:lnTo>
                  <a:lnTo>
                    <a:pt x="8261328" y="4940319"/>
                  </a:lnTo>
                  <a:lnTo>
                    <a:pt x="8261244" y="4946991"/>
                  </a:lnTo>
                  <a:lnTo>
                    <a:pt x="8265397" y="4951130"/>
                  </a:lnTo>
                  <a:lnTo>
                    <a:pt x="8267641" y="4953271"/>
                  </a:lnTo>
                  <a:lnTo>
                    <a:pt x="8268692" y="4954508"/>
                  </a:lnTo>
                  <a:lnTo>
                    <a:pt x="8274366" y="4956928"/>
                  </a:lnTo>
                  <a:lnTo>
                    <a:pt x="8278894" y="4956492"/>
                  </a:lnTo>
                  <a:lnTo>
                    <a:pt x="8282271" y="4953198"/>
                  </a:lnTo>
                  <a:lnTo>
                    <a:pt x="8286410" y="4949045"/>
                  </a:lnTo>
                  <a:lnTo>
                    <a:pt x="8286494" y="4942373"/>
                  </a:lnTo>
                  <a:lnTo>
                    <a:pt x="8282341" y="4938234"/>
                  </a:lnTo>
                  <a:lnTo>
                    <a:pt x="8280431" y="4936235"/>
                  </a:lnTo>
                  <a:lnTo>
                    <a:pt x="8276278" y="4932097"/>
                  </a:lnTo>
                  <a:close/>
                </a:path>
                <a:path w="20032345" h="5941695">
                  <a:moveTo>
                    <a:pt x="10598848" y="5919672"/>
                  </a:moveTo>
                  <a:lnTo>
                    <a:pt x="10592987" y="5919539"/>
                  </a:lnTo>
                  <a:lnTo>
                    <a:pt x="10583885" y="5919603"/>
                  </a:lnTo>
                  <a:lnTo>
                    <a:pt x="10579463" y="5924423"/>
                  </a:lnTo>
                  <a:lnTo>
                    <a:pt x="10579329" y="5930284"/>
                  </a:lnTo>
                  <a:lnTo>
                    <a:pt x="10579432" y="5934669"/>
                  </a:lnTo>
                  <a:lnTo>
                    <a:pt x="10581773" y="5938429"/>
                  </a:lnTo>
                  <a:lnTo>
                    <a:pt x="10586780" y="5940565"/>
                  </a:lnTo>
                  <a:lnTo>
                    <a:pt x="10589736" y="5941037"/>
                  </a:lnTo>
                  <a:lnTo>
                    <a:pt x="10592833" y="5941175"/>
                  </a:lnTo>
                  <a:lnTo>
                    <a:pt x="10599171" y="5941116"/>
                  </a:lnTo>
                  <a:lnTo>
                    <a:pt x="10603595" y="5936297"/>
                  </a:lnTo>
                  <a:lnTo>
                    <a:pt x="10603728" y="5930434"/>
                  </a:lnTo>
                  <a:lnTo>
                    <a:pt x="10603670" y="5924096"/>
                  </a:lnTo>
                  <a:lnTo>
                    <a:pt x="10598848" y="5919672"/>
                  </a:lnTo>
                  <a:close/>
                </a:path>
                <a:path w="20032345" h="5941695">
                  <a:moveTo>
                    <a:pt x="8216271" y="4870200"/>
                  </a:moveTo>
                  <a:lnTo>
                    <a:pt x="8209266" y="4869972"/>
                  </a:lnTo>
                  <a:lnTo>
                    <a:pt x="8200988" y="4878279"/>
                  </a:lnTo>
                  <a:lnTo>
                    <a:pt x="8200761" y="4885285"/>
                  </a:lnTo>
                  <a:lnTo>
                    <a:pt x="8204915" y="4889424"/>
                  </a:lnTo>
                  <a:lnTo>
                    <a:pt x="8207157" y="4891564"/>
                  </a:lnTo>
                  <a:lnTo>
                    <a:pt x="8207875" y="4892659"/>
                  </a:lnTo>
                  <a:lnTo>
                    <a:pt x="8214217" y="4895365"/>
                  </a:lnTo>
                  <a:lnTo>
                    <a:pt x="8218886" y="4894594"/>
                  </a:lnTo>
                  <a:lnTo>
                    <a:pt x="8222122" y="4891634"/>
                  </a:lnTo>
                  <a:lnTo>
                    <a:pt x="8226260" y="4887481"/>
                  </a:lnTo>
                  <a:lnTo>
                    <a:pt x="8226487" y="4880476"/>
                  </a:lnTo>
                  <a:lnTo>
                    <a:pt x="8222333" y="4876337"/>
                  </a:lnTo>
                  <a:lnTo>
                    <a:pt x="8220424" y="4874339"/>
                  </a:lnTo>
                  <a:lnTo>
                    <a:pt x="8216271" y="4870200"/>
                  </a:lnTo>
                  <a:close/>
                </a:path>
                <a:path w="20032345" h="5941695">
                  <a:moveTo>
                    <a:pt x="10684484" y="5918717"/>
                  </a:moveTo>
                  <a:lnTo>
                    <a:pt x="10678480" y="5918918"/>
                  </a:lnTo>
                  <a:lnTo>
                    <a:pt x="10675716" y="5918923"/>
                  </a:lnTo>
                  <a:lnTo>
                    <a:pt x="10669712" y="5919124"/>
                  </a:lnTo>
                  <a:lnTo>
                    <a:pt x="10664953" y="5923801"/>
                  </a:lnTo>
                  <a:lnTo>
                    <a:pt x="10665154" y="5929806"/>
                  </a:lnTo>
                  <a:lnTo>
                    <a:pt x="10665258" y="5934190"/>
                  </a:lnTo>
                  <a:lnTo>
                    <a:pt x="10667933" y="5938094"/>
                  </a:lnTo>
                  <a:lnTo>
                    <a:pt x="10672941" y="5940230"/>
                  </a:lnTo>
                  <a:lnTo>
                    <a:pt x="10676038" y="5940366"/>
                  </a:lnTo>
                  <a:lnTo>
                    <a:pt x="10678802" y="5940362"/>
                  </a:lnTo>
                  <a:lnTo>
                    <a:pt x="10684807" y="5940161"/>
                  </a:lnTo>
                  <a:lnTo>
                    <a:pt x="10689564" y="5935484"/>
                  </a:lnTo>
                  <a:lnTo>
                    <a:pt x="10689162" y="5923475"/>
                  </a:lnTo>
                  <a:lnTo>
                    <a:pt x="10684484" y="5918717"/>
                  </a:lnTo>
                  <a:close/>
                </a:path>
                <a:path w="20032345" h="5941695">
                  <a:moveTo>
                    <a:pt x="625988" y="1596529"/>
                  </a:moveTo>
                  <a:lnTo>
                    <a:pt x="619316" y="1596446"/>
                  </a:lnTo>
                  <a:lnTo>
                    <a:pt x="614843" y="1600456"/>
                  </a:lnTo>
                  <a:lnTo>
                    <a:pt x="612845" y="1602365"/>
                  </a:lnTo>
                  <a:lnTo>
                    <a:pt x="608372" y="1606376"/>
                  </a:lnTo>
                  <a:lnTo>
                    <a:pt x="608288" y="1613048"/>
                  </a:lnTo>
                  <a:lnTo>
                    <a:pt x="612299" y="1617521"/>
                  </a:lnTo>
                  <a:lnTo>
                    <a:pt x="613207" y="1619092"/>
                  </a:lnTo>
                  <a:lnTo>
                    <a:pt x="615878" y="1620231"/>
                  </a:lnTo>
                  <a:lnTo>
                    <a:pt x="616020" y="1619897"/>
                  </a:lnTo>
                  <a:lnTo>
                    <a:pt x="619692" y="1621463"/>
                  </a:lnTo>
                  <a:lnTo>
                    <a:pt x="624218" y="1621027"/>
                  </a:lnTo>
                  <a:lnTo>
                    <a:pt x="627454" y="1618068"/>
                  </a:lnTo>
                  <a:lnTo>
                    <a:pt x="629452" y="1616158"/>
                  </a:lnTo>
                  <a:lnTo>
                    <a:pt x="633925" y="1612147"/>
                  </a:lnTo>
                  <a:lnTo>
                    <a:pt x="634009" y="1605474"/>
                  </a:lnTo>
                  <a:lnTo>
                    <a:pt x="625988" y="1596529"/>
                  </a:lnTo>
                  <a:close/>
                </a:path>
                <a:path w="20032345" h="5941695">
                  <a:moveTo>
                    <a:pt x="8157359" y="4807586"/>
                  </a:moveTo>
                  <a:lnTo>
                    <a:pt x="8150829" y="4807167"/>
                  </a:lnTo>
                  <a:lnTo>
                    <a:pt x="8146357" y="4811177"/>
                  </a:lnTo>
                  <a:lnTo>
                    <a:pt x="8142218" y="4815331"/>
                  </a:lnTo>
                  <a:lnTo>
                    <a:pt x="8141799" y="4821861"/>
                  </a:lnTo>
                  <a:lnTo>
                    <a:pt x="8145810" y="4826333"/>
                  </a:lnTo>
                  <a:lnTo>
                    <a:pt x="8147719" y="4828331"/>
                  </a:lnTo>
                  <a:lnTo>
                    <a:pt x="8148628" y="4829903"/>
                  </a:lnTo>
                  <a:lnTo>
                    <a:pt x="8151298" y="4831042"/>
                  </a:lnTo>
                  <a:lnTo>
                    <a:pt x="8151441" y="4830708"/>
                  </a:lnTo>
                  <a:lnTo>
                    <a:pt x="8155112" y="4832274"/>
                  </a:lnTo>
                  <a:lnTo>
                    <a:pt x="8159640" y="4831838"/>
                  </a:lnTo>
                  <a:lnTo>
                    <a:pt x="8162876" y="4828877"/>
                  </a:lnTo>
                  <a:lnTo>
                    <a:pt x="8167015" y="4824724"/>
                  </a:lnTo>
                  <a:lnTo>
                    <a:pt x="8167431" y="4818195"/>
                  </a:lnTo>
                  <a:lnTo>
                    <a:pt x="8163421" y="4813722"/>
                  </a:lnTo>
                  <a:lnTo>
                    <a:pt x="8161512" y="4811724"/>
                  </a:lnTo>
                  <a:lnTo>
                    <a:pt x="8157359" y="4807586"/>
                  </a:lnTo>
                  <a:close/>
                </a:path>
                <a:path w="20032345" h="5941695">
                  <a:moveTo>
                    <a:pt x="10770070" y="5916952"/>
                  </a:moveTo>
                  <a:lnTo>
                    <a:pt x="10764066" y="5917153"/>
                  </a:lnTo>
                  <a:lnTo>
                    <a:pt x="10761301" y="5917158"/>
                  </a:lnTo>
                  <a:lnTo>
                    <a:pt x="10755631" y="5917501"/>
                  </a:lnTo>
                  <a:lnTo>
                    <a:pt x="10750873" y="5922178"/>
                  </a:lnTo>
                  <a:lnTo>
                    <a:pt x="10751075" y="5928182"/>
                  </a:lnTo>
                  <a:lnTo>
                    <a:pt x="10751176" y="5932567"/>
                  </a:lnTo>
                  <a:lnTo>
                    <a:pt x="10753994" y="5936137"/>
                  </a:lnTo>
                  <a:lnTo>
                    <a:pt x="10759002" y="5938273"/>
                  </a:lnTo>
                  <a:lnTo>
                    <a:pt x="10762100" y="5938411"/>
                  </a:lnTo>
                  <a:lnTo>
                    <a:pt x="10764865" y="5938406"/>
                  </a:lnTo>
                  <a:lnTo>
                    <a:pt x="10770535" y="5938063"/>
                  </a:lnTo>
                  <a:lnTo>
                    <a:pt x="10775292" y="5933384"/>
                  </a:lnTo>
                  <a:lnTo>
                    <a:pt x="10775091" y="5927379"/>
                  </a:lnTo>
                  <a:lnTo>
                    <a:pt x="10774748" y="5921710"/>
                  </a:lnTo>
                  <a:lnTo>
                    <a:pt x="10770070" y="5916952"/>
                  </a:lnTo>
                  <a:close/>
                </a:path>
                <a:path w="20032345" h="5941695">
                  <a:moveTo>
                    <a:pt x="8099826" y="4743587"/>
                  </a:moveTo>
                  <a:lnTo>
                    <a:pt x="8092819" y="4743360"/>
                  </a:lnTo>
                  <a:lnTo>
                    <a:pt x="8084160" y="4750713"/>
                  </a:lnTo>
                  <a:lnTo>
                    <a:pt x="8083599" y="4757578"/>
                  </a:lnTo>
                  <a:lnTo>
                    <a:pt x="8087610" y="4762050"/>
                  </a:lnTo>
                  <a:lnTo>
                    <a:pt x="8089520" y="4764049"/>
                  </a:lnTo>
                  <a:lnTo>
                    <a:pt x="8090762" y="4765762"/>
                  </a:lnTo>
                  <a:lnTo>
                    <a:pt x="8096770" y="4768325"/>
                  </a:lnTo>
                  <a:lnTo>
                    <a:pt x="8101297" y="4767888"/>
                  </a:lnTo>
                  <a:lnTo>
                    <a:pt x="8104532" y="4764928"/>
                  </a:lnTo>
                  <a:lnTo>
                    <a:pt x="8108863" y="4761251"/>
                  </a:lnTo>
                  <a:lnTo>
                    <a:pt x="8109423" y="4754389"/>
                  </a:lnTo>
                  <a:lnTo>
                    <a:pt x="8105413" y="4749916"/>
                  </a:lnTo>
                  <a:lnTo>
                    <a:pt x="8103503" y="4747918"/>
                  </a:lnTo>
                  <a:lnTo>
                    <a:pt x="8099826" y="4743587"/>
                  </a:lnTo>
                  <a:close/>
                </a:path>
                <a:path w="20032345" h="5941695">
                  <a:moveTo>
                    <a:pt x="10856175" y="5913042"/>
                  </a:moveTo>
                  <a:lnTo>
                    <a:pt x="10850171" y="5913242"/>
                  </a:lnTo>
                  <a:lnTo>
                    <a:pt x="10847265" y="5913579"/>
                  </a:lnTo>
                  <a:lnTo>
                    <a:pt x="10841594" y="5913923"/>
                  </a:lnTo>
                  <a:lnTo>
                    <a:pt x="10837170" y="5918745"/>
                  </a:lnTo>
                  <a:lnTo>
                    <a:pt x="10837371" y="5924748"/>
                  </a:lnTo>
                  <a:lnTo>
                    <a:pt x="10837617" y="5928799"/>
                  </a:lnTo>
                  <a:lnTo>
                    <a:pt x="10840100" y="5932226"/>
                  </a:lnTo>
                  <a:lnTo>
                    <a:pt x="10845107" y="5934362"/>
                  </a:lnTo>
                  <a:lnTo>
                    <a:pt x="10848540" y="5934642"/>
                  </a:lnTo>
                  <a:lnTo>
                    <a:pt x="10851447" y="5934304"/>
                  </a:lnTo>
                  <a:lnTo>
                    <a:pt x="10857117" y="5933960"/>
                  </a:lnTo>
                  <a:lnTo>
                    <a:pt x="10861541" y="5929141"/>
                  </a:lnTo>
                  <a:lnTo>
                    <a:pt x="10861339" y="5923136"/>
                  </a:lnTo>
                  <a:lnTo>
                    <a:pt x="10860997" y="5917466"/>
                  </a:lnTo>
                  <a:lnTo>
                    <a:pt x="10856175" y="5913042"/>
                  </a:lnTo>
                  <a:close/>
                </a:path>
                <a:path w="20032345" h="5941695">
                  <a:moveTo>
                    <a:pt x="8043530" y="4678538"/>
                  </a:moveTo>
                  <a:lnTo>
                    <a:pt x="8036858" y="4678453"/>
                  </a:lnTo>
                  <a:lnTo>
                    <a:pt x="8027530" y="4685521"/>
                  </a:lnTo>
                  <a:lnTo>
                    <a:pt x="8026970" y="4692385"/>
                  </a:lnTo>
                  <a:lnTo>
                    <a:pt x="8030980" y="4696858"/>
                  </a:lnTo>
                  <a:lnTo>
                    <a:pt x="8032748" y="4699191"/>
                  </a:lnTo>
                  <a:lnTo>
                    <a:pt x="8033655" y="4700762"/>
                  </a:lnTo>
                  <a:lnTo>
                    <a:pt x="8039998" y="4703467"/>
                  </a:lnTo>
                  <a:lnTo>
                    <a:pt x="8044526" y="4703031"/>
                  </a:lnTo>
                  <a:lnTo>
                    <a:pt x="8047618" y="4700405"/>
                  </a:lnTo>
                  <a:lnTo>
                    <a:pt x="8052283" y="4696870"/>
                  </a:lnTo>
                  <a:lnTo>
                    <a:pt x="8052843" y="4690006"/>
                  </a:lnTo>
                  <a:lnTo>
                    <a:pt x="8048832" y="4685533"/>
                  </a:lnTo>
                  <a:lnTo>
                    <a:pt x="8043530" y="4678538"/>
                  </a:lnTo>
                  <a:close/>
                </a:path>
                <a:path w="20032345" h="5941695">
                  <a:moveTo>
                    <a:pt x="689461" y="1538378"/>
                  </a:moveTo>
                  <a:lnTo>
                    <a:pt x="671904" y="1554562"/>
                  </a:lnTo>
                  <a:lnTo>
                    <a:pt x="675915" y="1559036"/>
                  </a:lnTo>
                  <a:lnTo>
                    <a:pt x="676823" y="1560607"/>
                  </a:lnTo>
                  <a:lnTo>
                    <a:pt x="679493" y="1561746"/>
                  </a:lnTo>
                  <a:lnTo>
                    <a:pt x="679636" y="1561412"/>
                  </a:lnTo>
                  <a:lnTo>
                    <a:pt x="683308" y="1562978"/>
                  </a:lnTo>
                  <a:lnTo>
                    <a:pt x="697625" y="1546990"/>
                  </a:lnTo>
                  <a:lnTo>
                    <a:pt x="693614" y="1542517"/>
                  </a:lnTo>
                  <a:lnTo>
                    <a:pt x="689461" y="1538378"/>
                  </a:lnTo>
                  <a:close/>
                </a:path>
                <a:path w="20032345" h="5941695">
                  <a:moveTo>
                    <a:pt x="10941992" y="5907034"/>
                  </a:moveTo>
                  <a:lnTo>
                    <a:pt x="10936322" y="5907377"/>
                  </a:lnTo>
                  <a:lnTo>
                    <a:pt x="10933415" y="5907716"/>
                  </a:lnTo>
                  <a:lnTo>
                    <a:pt x="10927269" y="5908250"/>
                  </a:lnTo>
                  <a:lnTo>
                    <a:pt x="10923038" y="5913547"/>
                  </a:lnTo>
                  <a:lnTo>
                    <a:pt x="10923625" y="5923268"/>
                  </a:lnTo>
                  <a:lnTo>
                    <a:pt x="10926109" y="5926695"/>
                  </a:lnTo>
                  <a:lnTo>
                    <a:pt x="10931450" y="5928974"/>
                  </a:lnTo>
                  <a:lnTo>
                    <a:pt x="10934882" y="5929254"/>
                  </a:lnTo>
                  <a:lnTo>
                    <a:pt x="10937789" y="5928915"/>
                  </a:lnTo>
                  <a:lnTo>
                    <a:pt x="10943935" y="5928381"/>
                  </a:lnTo>
                  <a:lnTo>
                    <a:pt x="10948167" y="5923083"/>
                  </a:lnTo>
                  <a:lnTo>
                    <a:pt x="10947823" y="5917413"/>
                  </a:lnTo>
                  <a:lnTo>
                    <a:pt x="10947289" y="5911266"/>
                  </a:lnTo>
                  <a:lnTo>
                    <a:pt x="10941992" y="5907034"/>
                  </a:lnTo>
                  <a:close/>
                </a:path>
                <a:path w="20032345" h="5941695">
                  <a:moveTo>
                    <a:pt x="7987995" y="4612629"/>
                  </a:moveTo>
                  <a:lnTo>
                    <a:pt x="7981132" y="4612069"/>
                  </a:lnTo>
                  <a:lnTo>
                    <a:pt x="7976802" y="4615746"/>
                  </a:lnTo>
                  <a:lnTo>
                    <a:pt x="7972329" y="4619757"/>
                  </a:lnTo>
                  <a:lnTo>
                    <a:pt x="7971769" y="4626620"/>
                  </a:lnTo>
                  <a:lnTo>
                    <a:pt x="7975446" y="4630950"/>
                  </a:lnTo>
                  <a:lnTo>
                    <a:pt x="7977213" y="4633282"/>
                  </a:lnTo>
                  <a:lnTo>
                    <a:pt x="7978263" y="4634520"/>
                  </a:lnTo>
                  <a:lnTo>
                    <a:pt x="7981125" y="4636135"/>
                  </a:lnTo>
                  <a:lnTo>
                    <a:pt x="7984797" y="4637701"/>
                  </a:lnTo>
                  <a:lnTo>
                    <a:pt x="7989324" y="4637264"/>
                  </a:lnTo>
                  <a:lnTo>
                    <a:pt x="7992417" y="4634639"/>
                  </a:lnTo>
                  <a:lnTo>
                    <a:pt x="7996890" y="4630628"/>
                  </a:lnTo>
                  <a:lnTo>
                    <a:pt x="7997450" y="4623765"/>
                  </a:lnTo>
                  <a:lnTo>
                    <a:pt x="7993773" y="4619434"/>
                  </a:lnTo>
                  <a:lnTo>
                    <a:pt x="7992006" y="4617101"/>
                  </a:lnTo>
                  <a:lnTo>
                    <a:pt x="7987995" y="4612629"/>
                  </a:lnTo>
                  <a:close/>
                </a:path>
                <a:path w="20032345" h="5941695">
                  <a:moveTo>
                    <a:pt x="11027092" y="5899932"/>
                  </a:moveTo>
                  <a:lnTo>
                    <a:pt x="11012560" y="5901625"/>
                  </a:lnTo>
                  <a:lnTo>
                    <a:pt x="11007994" y="5906779"/>
                  </a:lnTo>
                  <a:lnTo>
                    <a:pt x="11008671" y="5912593"/>
                  </a:lnTo>
                  <a:lnTo>
                    <a:pt x="11009059" y="5916309"/>
                  </a:lnTo>
                  <a:lnTo>
                    <a:pt x="11011875" y="5919877"/>
                  </a:lnTo>
                  <a:lnTo>
                    <a:pt x="11015214" y="5921302"/>
                  </a:lnTo>
                  <a:lnTo>
                    <a:pt x="11015072" y="5921635"/>
                  </a:lnTo>
                  <a:lnTo>
                    <a:pt x="11016741" y="5922348"/>
                  </a:lnTo>
                  <a:lnTo>
                    <a:pt x="11020315" y="5922293"/>
                  </a:lnTo>
                  <a:lnTo>
                    <a:pt x="11029034" y="5921279"/>
                  </a:lnTo>
                  <a:lnTo>
                    <a:pt x="11033601" y="5916124"/>
                  </a:lnTo>
                  <a:lnTo>
                    <a:pt x="11032247" y="5904498"/>
                  </a:lnTo>
                  <a:lnTo>
                    <a:pt x="11027092" y="5899932"/>
                  </a:lnTo>
                  <a:close/>
                </a:path>
                <a:path w="20032345" h="5941695">
                  <a:moveTo>
                    <a:pt x="7933698" y="4545670"/>
                  </a:moveTo>
                  <a:lnTo>
                    <a:pt x="7926836" y="4545110"/>
                  </a:lnTo>
                  <a:lnTo>
                    <a:pt x="7917507" y="4552179"/>
                  </a:lnTo>
                  <a:lnTo>
                    <a:pt x="7916947" y="4559043"/>
                  </a:lnTo>
                  <a:lnTo>
                    <a:pt x="7922249" y="4566038"/>
                  </a:lnTo>
                  <a:lnTo>
                    <a:pt x="7923633" y="4567418"/>
                  </a:lnTo>
                  <a:lnTo>
                    <a:pt x="7926494" y="4569033"/>
                  </a:lnTo>
                  <a:lnTo>
                    <a:pt x="7926352" y="4569367"/>
                  </a:lnTo>
                  <a:lnTo>
                    <a:pt x="7929690" y="4570791"/>
                  </a:lnTo>
                  <a:lnTo>
                    <a:pt x="7934217" y="4570355"/>
                  </a:lnTo>
                  <a:lnTo>
                    <a:pt x="7937310" y="4567729"/>
                  </a:lnTo>
                  <a:lnTo>
                    <a:pt x="7941974" y="4564195"/>
                  </a:lnTo>
                  <a:lnTo>
                    <a:pt x="7942535" y="4557331"/>
                  </a:lnTo>
                  <a:lnTo>
                    <a:pt x="7933698" y="4545670"/>
                  </a:lnTo>
                  <a:close/>
                </a:path>
                <a:path w="20032345" h="5941695">
                  <a:moveTo>
                    <a:pt x="753936" y="1480654"/>
                  </a:moveTo>
                  <a:lnTo>
                    <a:pt x="747407" y="1480236"/>
                  </a:lnTo>
                  <a:lnTo>
                    <a:pt x="742934" y="1484246"/>
                  </a:lnTo>
                  <a:lnTo>
                    <a:pt x="740936" y="1486156"/>
                  </a:lnTo>
                  <a:lnTo>
                    <a:pt x="736463" y="1490167"/>
                  </a:lnTo>
                  <a:lnTo>
                    <a:pt x="736045" y="1496696"/>
                  </a:lnTo>
                  <a:lnTo>
                    <a:pt x="740056" y="1501168"/>
                  </a:lnTo>
                  <a:lnTo>
                    <a:pt x="740964" y="1502740"/>
                  </a:lnTo>
                  <a:lnTo>
                    <a:pt x="747307" y="1505445"/>
                  </a:lnTo>
                  <a:lnTo>
                    <a:pt x="751833" y="1505009"/>
                  </a:lnTo>
                  <a:lnTo>
                    <a:pt x="755068" y="1502049"/>
                  </a:lnTo>
                  <a:lnTo>
                    <a:pt x="757067" y="1500140"/>
                  </a:lnTo>
                  <a:lnTo>
                    <a:pt x="761539" y="1496129"/>
                  </a:lnTo>
                  <a:lnTo>
                    <a:pt x="761957" y="1489600"/>
                  </a:lnTo>
                  <a:lnTo>
                    <a:pt x="753936" y="1480654"/>
                  </a:lnTo>
                  <a:close/>
                </a:path>
                <a:path w="20032345" h="5941695">
                  <a:moveTo>
                    <a:pt x="11112427" y="5891353"/>
                  </a:moveTo>
                  <a:lnTo>
                    <a:pt x="11097896" y="5893045"/>
                  </a:lnTo>
                  <a:lnTo>
                    <a:pt x="11093663" y="5898343"/>
                  </a:lnTo>
                  <a:lnTo>
                    <a:pt x="11094340" y="5904155"/>
                  </a:lnTo>
                  <a:lnTo>
                    <a:pt x="11094919" y="5908348"/>
                  </a:lnTo>
                  <a:lnTo>
                    <a:pt x="11097546" y="5911441"/>
                  </a:lnTo>
                  <a:lnTo>
                    <a:pt x="11102553" y="5913577"/>
                  </a:lnTo>
                  <a:lnTo>
                    <a:pt x="11106127" y="5913523"/>
                  </a:lnTo>
                  <a:lnTo>
                    <a:pt x="11114846" y="5912507"/>
                  </a:lnTo>
                  <a:lnTo>
                    <a:pt x="11119079" y="5907211"/>
                  </a:lnTo>
                  <a:lnTo>
                    <a:pt x="11117725" y="5895585"/>
                  </a:lnTo>
                  <a:lnTo>
                    <a:pt x="11112427" y="5891353"/>
                  </a:lnTo>
                  <a:close/>
                </a:path>
                <a:path w="20032345" h="5941695">
                  <a:moveTo>
                    <a:pt x="7880829" y="4478138"/>
                  </a:moveTo>
                  <a:lnTo>
                    <a:pt x="7874109" y="4477243"/>
                  </a:lnTo>
                  <a:lnTo>
                    <a:pt x="7864780" y="4484312"/>
                  </a:lnTo>
                  <a:lnTo>
                    <a:pt x="7863887" y="4491033"/>
                  </a:lnTo>
                  <a:lnTo>
                    <a:pt x="7869188" y="4498029"/>
                  </a:lnTo>
                  <a:lnTo>
                    <a:pt x="7870096" y="4499600"/>
                  </a:lnTo>
                  <a:lnTo>
                    <a:pt x="7873292" y="4501359"/>
                  </a:lnTo>
                  <a:lnTo>
                    <a:pt x="7876964" y="4502925"/>
                  </a:lnTo>
                  <a:lnTo>
                    <a:pt x="7881013" y="4502680"/>
                  </a:lnTo>
                  <a:lnTo>
                    <a:pt x="7884107" y="4500053"/>
                  </a:lnTo>
                  <a:lnTo>
                    <a:pt x="7888771" y="4496519"/>
                  </a:lnTo>
                  <a:lnTo>
                    <a:pt x="7889665" y="4489798"/>
                  </a:lnTo>
                  <a:lnTo>
                    <a:pt x="7880829" y="4478138"/>
                  </a:lnTo>
                  <a:close/>
                </a:path>
                <a:path w="20032345" h="5941695">
                  <a:moveTo>
                    <a:pt x="11198000" y="5881295"/>
                  </a:moveTo>
                  <a:lnTo>
                    <a:pt x="11183468" y="5882988"/>
                  </a:lnTo>
                  <a:lnTo>
                    <a:pt x="11179235" y="5888284"/>
                  </a:lnTo>
                  <a:lnTo>
                    <a:pt x="11179912" y="5894097"/>
                  </a:lnTo>
                  <a:lnTo>
                    <a:pt x="11180491" y="5898290"/>
                  </a:lnTo>
                  <a:lnTo>
                    <a:pt x="11183118" y="5901384"/>
                  </a:lnTo>
                  <a:lnTo>
                    <a:pt x="11187791" y="5903377"/>
                  </a:lnTo>
                  <a:lnTo>
                    <a:pt x="11191698" y="5903466"/>
                  </a:lnTo>
                  <a:lnTo>
                    <a:pt x="11200418" y="5902450"/>
                  </a:lnTo>
                  <a:lnTo>
                    <a:pt x="11204650" y="5897154"/>
                  </a:lnTo>
                  <a:lnTo>
                    <a:pt x="11203296" y="5885528"/>
                  </a:lnTo>
                  <a:lnTo>
                    <a:pt x="11198000" y="5881295"/>
                  </a:lnTo>
                  <a:close/>
                </a:path>
                <a:path w="20032345" h="5941695">
                  <a:moveTo>
                    <a:pt x="818602" y="1423406"/>
                  </a:moveTo>
                  <a:lnTo>
                    <a:pt x="811739" y="1422846"/>
                  </a:lnTo>
                  <a:lnTo>
                    <a:pt x="807266" y="1426856"/>
                  </a:lnTo>
                  <a:lnTo>
                    <a:pt x="804934" y="1428624"/>
                  </a:lnTo>
                  <a:lnTo>
                    <a:pt x="800604" y="1432301"/>
                  </a:lnTo>
                  <a:lnTo>
                    <a:pt x="800044" y="1439163"/>
                  </a:lnTo>
                  <a:lnTo>
                    <a:pt x="804054" y="1443636"/>
                  </a:lnTo>
                  <a:lnTo>
                    <a:pt x="804962" y="1445207"/>
                  </a:lnTo>
                  <a:lnTo>
                    <a:pt x="811639" y="1448055"/>
                  </a:lnTo>
                  <a:lnTo>
                    <a:pt x="816165" y="1447619"/>
                  </a:lnTo>
                  <a:lnTo>
                    <a:pt x="819401" y="1444659"/>
                  </a:lnTo>
                  <a:lnTo>
                    <a:pt x="821399" y="1442749"/>
                  </a:lnTo>
                  <a:lnTo>
                    <a:pt x="825730" y="1439072"/>
                  </a:lnTo>
                  <a:lnTo>
                    <a:pt x="826290" y="1432209"/>
                  </a:lnTo>
                  <a:lnTo>
                    <a:pt x="822279" y="1427735"/>
                  </a:lnTo>
                  <a:lnTo>
                    <a:pt x="818602" y="1423406"/>
                  </a:lnTo>
                  <a:close/>
                </a:path>
                <a:path w="20032345" h="5941695">
                  <a:moveTo>
                    <a:pt x="7828197" y="4409127"/>
                  </a:moveTo>
                  <a:lnTo>
                    <a:pt x="7821476" y="4408233"/>
                  </a:lnTo>
                  <a:lnTo>
                    <a:pt x="7812148" y="4415302"/>
                  </a:lnTo>
                  <a:lnTo>
                    <a:pt x="7811254" y="4422022"/>
                  </a:lnTo>
                  <a:lnTo>
                    <a:pt x="7816555" y="4429019"/>
                  </a:lnTo>
                  <a:lnTo>
                    <a:pt x="7817797" y="4430732"/>
                  </a:lnTo>
                  <a:lnTo>
                    <a:pt x="7820993" y="4432490"/>
                  </a:lnTo>
                  <a:lnTo>
                    <a:pt x="7824331" y="4433914"/>
                  </a:lnTo>
                  <a:lnTo>
                    <a:pt x="7828524" y="4433335"/>
                  </a:lnTo>
                  <a:lnTo>
                    <a:pt x="7831475" y="4431042"/>
                  </a:lnTo>
                  <a:lnTo>
                    <a:pt x="7836139" y="4427508"/>
                  </a:lnTo>
                  <a:lnTo>
                    <a:pt x="7837033" y="4420787"/>
                  </a:lnTo>
                  <a:lnTo>
                    <a:pt x="7828197" y="4409127"/>
                  </a:lnTo>
                  <a:close/>
                </a:path>
                <a:path w="20032345" h="5941695">
                  <a:moveTo>
                    <a:pt x="11283188" y="5870286"/>
                  </a:moveTo>
                  <a:lnTo>
                    <a:pt x="11268656" y="5871979"/>
                  </a:lnTo>
                  <a:lnTo>
                    <a:pt x="11264757" y="5877418"/>
                  </a:lnTo>
                  <a:lnTo>
                    <a:pt x="11265435" y="5883231"/>
                  </a:lnTo>
                  <a:lnTo>
                    <a:pt x="11265823" y="5886947"/>
                  </a:lnTo>
                  <a:lnTo>
                    <a:pt x="11268449" y="5890040"/>
                  </a:lnTo>
                  <a:lnTo>
                    <a:pt x="11273456" y="5892176"/>
                  </a:lnTo>
                  <a:lnTo>
                    <a:pt x="11277363" y="5892265"/>
                  </a:lnTo>
                  <a:lnTo>
                    <a:pt x="11286082" y="5891249"/>
                  </a:lnTo>
                  <a:lnTo>
                    <a:pt x="11289981" y="5885810"/>
                  </a:lnTo>
                  <a:lnTo>
                    <a:pt x="11288626" y="5874185"/>
                  </a:lnTo>
                  <a:lnTo>
                    <a:pt x="11283188" y="5870286"/>
                  </a:lnTo>
                  <a:close/>
                </a:path>
                <a:path w="20032345" h="5941695">
                  <a:moveTo>
                    <a:pt x="7777184" y="4340018"/>
                  </a:moveTo>
                  <a:lnTo>
                    <a:pt x="7770464" y="4339124"/>
                  </a:lnTo>
                  <a:lnTo>
                    <a:pt x="7765800" y="4342658"/>
                  </a:lnTo>
                  <a:lnTo>
                    <a:pt x="7760801" y="4346050"/>
                  </a:lnTo>
                  <a:lnTo>
                    <a:pt x="7759907" y="4352772"/>
                  </a:lnTo>
                  <a:lnTo>
                    <a:pt x="7765208" y="4359768"/>
                  </a:lnTo>
                  <a:lnTo>
                    <a:pt x="7766450" y="4361481"/>
                  </a:lnTo>
                  <a:lnTo>
                    <a:pt x="7767978" y="4362527"/>
                  </a:lnTo>
                  <a:lnTo>
                    <a:pt x="7772985" y="4364663"/>
                  </a:lnTo>
                  <a:lnTo>
                    <a:pt x="7776701" y="4364276"/>
                  </a:lnTo>
                  <a:lnTo>
                    <a:pt x="7779986" y="4362126"/>
                  </a:lnTo>
                  <a:lnTo>
                    <a:pt x="7784984" y="4358734"/>
                  </a:lnTo>
                  <a:lnTo>
                    <a:pt x="7785878" y="4352012"/>
                  </a:lnTo>
                  <a:lnTo>
                    <a:pt x="7780576" y="4345017"/>
                  </a:lnTo>
                  <a:lnTo>
                    <a:pt x="7777184" y="4340018"/>
                  </a:lnTo>
                  <a:close/>
                </a:path>
                <a:path w="20032345" h="5941695">
                  <a:moveTo>
                    <a:pt x="11368087" y="5857179"/>
                  </a:moveTo>
                  <a:lnTo>
                    <a:pt x="11362132" y="5858190"/>
                  </a:lnTo>
                  <a:lnTo>
                    <a:pt x="11359225" y="5858529"/>
                  </a:lnTo>
                  <a:lnTo>
                    <a:pt x="11353604" y="5859682"/>
                  </a:lnTo>
                  <a:lnTo>
                    <a:pt x="11349371" y="5864979"/>
                  </a:lnTo>
                  <a:lnTo>
                    <a:pt x="11350383" y="5870935"/>
                  </a:lnTo>
                  <a:lnTo>
                    <a:pt x="11351105" y="5874793"/>
                  </a:lnTo>
                  <a:lnTo>
                    <a:pt x="11353396" y="5877744"/>
                  </a:lnTo>
                  <a:lnTo>
                    <a:pt x="11358404" y="5879880"/>
                  </a:lnTo>
                  <a:lnTo>
                    <a:pt x="11362311" y="5879968"/>
                  </a:lnTo>
                  <a:lnTo>
                    <a:pt x="11365218" y="5879630"/>
                  </a:lnTo>
                  <a:lnTo>
                    <a:pt x="11371173" y="5878619"/>
                  </a:lnTo>
                  <a:lnTo>
                    <a:pt x="11375406" y="5873322"/>
                  </a:lnTo>
                  <a:lnTo>
                    <a:pt x="11373384" y="5861411"/>
                  </a:lnTo>
                  <a:lnTo>
                    <a:pt x="11368087" y="5857179"/>
                  </a:lnTo>
                  <a:close/>
                </a:path>
                <a:path w="20032345" h="5941695">
                  <a:moveTo>
                    <a:pt x="883936" y="1366443"/>
                  </a:moveTo>
                  <a:lnTo>
                    <a:pt x="877073" y="1365883"/>
                  </a:lnTo>
                  <a:lnTo>
                    <a:pt x="872600" y="1369894"/>
                  </a:lnTo>
                  <a:lnTo>
                    <a:pt x="870268" y="1371659"/>
                  </a:lnTo>
                  <a:lnTo>
                    <a:pt x="865938" y="1375337"/>
                  </a:lnTo>
                  <a:lnTo>
                    <a:pt x="865377" y="1382200"/>
                  </a:lnTo>
                  <a:lnTo>
                    <a:pt x="869388" y="1386673"/>
                  </a:lnTo>
                  <a:lnTo>
                    <a:pt x="870296" y="1388244"/>
                  </a:lnTo>
                  <a:lnTo>
                    <a:pt x="873301" y="1389526"/>
                  </a:lnTo>
                  <a:lnTo>
                    <a:pt x="872824" y="1389717"/>
                  </a:lnTo>
                  <a:lnTo>
                    <a:pt x="876162" y="1391141"/>
                  </a:lnTo>
                  <a:lnTo>
                    <a:pt x="880832" y="1390371"/>
                  </a:lnTo>
                  <a:lnTo>
                    <a:pt x="883925" y="1387744"/>
                  </a:lnTo>
                  <a:lnTo>
                    <a:pt x="890921" y="1382442"/>
                  </a:lnTo>
                  <a:lnTo>
                    <a:pt x="891481" y="1375580"/>
                  </a:lnTo>
                  <a:lnTo>
                    <a:pt x="887471" y="1371107"/>
                  </a:lnTo>
                  <a:lnTo>
                    <a:pt x="883936" y="1366443"/>
                  </a:lnTo>
                  <a:close/>
                </a:path>
                <a:path w="20032345" h="5941695">
                  <a:moveTo>
                    <a:pt x="7727409" y="4269859"/>
                  </a:moveTo>
                  <a:lnTo>
                    <a:pt x="7720831" y="4268630"/>
                  </a:lnTo>
                  <a:lnTo>
                    <a:pt x="7715832" y="4272023"/>
                  </a:lnTo>
                  <a:lnTo>
                    <a:pt x="7711168" y="4275557"/>
                  </a:lnTo>
                  <a:lnTo>
                    <a:pt x="7709940" y="4282136"/>
                  </a:lnTo>
                  <a:lnTo>
                    <a:pt x="7713333" y="4287134"/>
                  </a:lnTo>
                  <a:lnTo>
                    <a:pt x="7715099" y="4289465"/>
                  </a:lnTo>
                  <a:lnTo>
                    <a:pt x="7716007" y="4291037"/>
                  </a:lnTo>
                  <a:lnTo>
                    <a:pt x="7717869" y="4292226"/>
                  </a:lnTo>
                  <a:lnTo>
                    <a:pt x="7723209" y="4294504"/>
                  </a:lnTo>
                  <a:lnTo>
                    <a:pt x="7726926" y="4294116"/>
                  </a:lnTo>
                  <a:lnTo>
                    <a:pt x="7730210" y="4291966"/>
                  </a:lnTo>
                  <a:lnTo>
                    <a:pt x="7734874" y="4288432"/>
                  </a:lnTo>
                  <a:lnTo>
                    <a:pt x="7736102" y="4281853"/>
                  </a:lnTo>
                  <a:lnTo>
                    <a:pt x="7732710" y="4276855"/>
                  </a:lnTo>
                  <a:lnTo>
                    <a:pt x="7727409" y="4269859"/>
                  </a:lnTo>
                  <a:close/>
                </a:path>
                <a:path w="20032345" h="5941695">
                  <a:moveTo>
                    <a:pt x="11453272" y="5843406"/>
                  </a:moveTo>
                  <a:lnTo>
                    <a:pt x="11447317" y="5844417"/>
                  </a:lnTo>
                  <a:lnTo>
                    <a:pt x="11444410" y="5844756"/>
                  </a:lnTo>
                  <a:lnTo>
                    <a:pt x="11438455" y="5845766"/>
                  </a:lnTo>
                  <a:lnTo>
                    <a:pt x="11434556" y="5851206"/>
                  </a:lnTo>
                  <a:lnTo>
                    <a:pt x="11435566" y="5857160"/>
                  </a:lnTo>
                  <a:lnTo>
                    <a:pt x="11436288" y="5861020"/>
                  </a:lnTo>
                  <a:lnTo>
                    <a:pt x="11438581" y="5863970"/>
                  </a:lnTo>
                  <a:lnTo>
                    <a:pt x="11443923" y="5866249"/>
                  </a:lnTo>
                  <a:lnTo>
                    <a:pt x="11447972" y="5866004"/>
                  </a:lnTo>
                  <a:lnTo>
                    <a:pt x="11450878" y="5865665"/>
                  </a:lnTo>
                  <a:lnTo>
                    <a:pt x="11456833" y="5864653"/>
                  </a:lnTo>
                  <a:lnTo>
                    <a:pt x="11460732" y="5859214"/>
                  </a:lnTo>
                  <a:lnTo>
                    <a:pt x="11458710" y="5847304"/>
                  </a:lnTo>
                  <a:lnTo>
                    <a:pt x="11453272" y="5843406"/>
                  </a:lnTo>
                  <a:close/>
                </a:path>
                <a:path w="20032345" h="5941695">
                  <a:moveTo>
                    <a:pt x="7678060" y="4198698"/>
                  </a:moveTo>
                  <a:lnTo>
                    <a:pt x="7671482" y="4197470"/>
                  </a:lnTo>
                  <a:lnTo>
                    <a:pt x="7661485" y="4204254"/>
                  </a:lnTo>
                  <a:lnTo>
                    <a:pt x="7660258" y="4210833"/>
                  </a:lnTo>
                  <a:lnTo>
                    <a:pt x="7663650" y="4215831"/>
                  </a:lnTo>
                  <a:lnTo>
                    <a:pt x="7665416" y="4218163"/>
                  </a:lnTo>
                  <a:lnTo>
                    <a:pt x="7666516" y="4220211"/>
                  </a:lnTo>
                  <a:lnTo>
                    <a:pt x="7668377" y="4221398"/>
                  </a:lnTo>
                  <a:lnTo>
                    <a:pt x="7673384" y="4223534"/>
                  </a:lnTo>
                  <a:lnTo>
                    <a:pt x="7677100" y="4223147"/>
                  </a:lnTo>
                  <a:lnTo>
                    <a:pt x="7680385" y="4220997"/>
                  </a:lnTo>
                  <a:lnTo>
                    <a:pt x="7685384" y="4217605"/>
                  </a:lnTo>
                  <a:lnTo>
                    <a:pt x="7686611" y="4211026"/>
                  </a:lnTo>
                  <a:lnTo>
                    <a:pt x="7683219" y="4206029"/>
                  </a:lnTo>
                  <a:lnTo>
                    <a:pt x="7681452" y="4203696"/>
                  </a:lnTo>
                  <a:lnTo>
                    <a:pt x="7678060" y="4198698"/>
                  </a:lnTo>
                  <a:close/>
                </a:path>
                <a:path w="20032345" h="5941695">
                  <a:moveTo>
                    <a:pt x="11537596" y="5828872"/>
                  </a:moveTo>
                  <a:lnTo>
                    <a:pt x="11531641" y="5829882"/>
                  </a:lnTo>
                  <a:lnTo>
                    <a:pt x="11528734" y="5830221"/>
                  </a:lnTo>
                  <a:lnTo>
                    <a:pt x="11523113" y="5831374"/>
                  </a:lnTo>
                  <a:lnTo>
                    <a:pt x="11519214" y="5836814"/>
                  </a:lnTo>
                  <a:lnTo>
                    <a:pt x="11520226" y="5842769"/>
                  </a:lnTo>
                  <a:lnTo>
                    <a:pt x="11521089" y="5846293"/>
                  </a:lnTo>
                  <a:lnTo>
                    <a:pt x="11523382" y="5849244"/>
                  </a:lnTo>
                  <a:lnTo>
                    <a:pt x="11528389" y="5851380"/>
                  </a:lnTo>
                  <a:lnTo>
                    <a:pt x="11532773" y="5851277"/>
                  </a:lnTo>
                  <a:lnTo>
                    <a:pt x="11535680" y="5850938"/>
                  </a:lnTo>
                  <a:lnTo>
                    <a:pt x="11541301" y="5849785"/>
                  </a:lnTo>
                  <a:lnTo>
                    <a:pt x="11545199" y="5844346"/>
                  </a:lnTo>
                  <a:lnTo>
                    <a:pt x="11544188" y="5838391"/>
                  </a:lnTo>
                  <a:lnTo>
                    <a:pt x="11543035" y="5832770"/>
                  </a:lnTo>
                  <a:lnTo>
                    <a:pt x="11537596" y="5828872"/>
                  </a:lnTo>
                  <a:close/>
                </a:path>
                <a:path w="20032345" h="5941695">
                  <a:moveTo>
                    <a:pt x="949987" y="1310574"/>
                  </a:moveTo>
                  <a:lnTo>
                    <a:pt x="943266" y="1309680"/>
                  </a:lnTo>
                  <a:lnTo>
                    <a:pt x="938793" y="1313691"/>
                  </a:lnTo>
                  <a:lnTo>
                    <a:pt x="936461" y="1315458"/>
                  </a:lnTo>
                  <a:lnTo>
                    <a:pt x="931988" y="1319468"/>
                  </a:lnTo>
                  <a:lnTo>
                    <a:pt x="931094" y="1326189"/>
                  </a:lnTo>
                  <a:lnTo>
                    <a:pt x="935105" y="1330662"/>
                  </a:lnTo>
                  <a:lnTo>
                    <a:pt x="936155" y="1331899"/>
                  </a:lnTo>
                  <a:lnTo>
                    <a:pt x="939017" y="1333515"/>
                  </a:lnTo>
                  <a:lnTo>
                    <a:pt x="942689" y="1335081"/>
                  </a:lnTo>
                  <a:lnTo>
                    <a:pt x="947216" y="1334644"/>
                  </a:lnTo>
                  <a:lnTo>
                    <a:pt x="950309" y="1332018"/>
                  </a:lnTo>
                  <a:lnTo>
                    <a:pt x="952641" y="1330252"/>
                  </a:lnTo>
                  <a:lnTo>
                    <a:pt x="957114" y="1326241"/>
                  </a:lnTo>
                  <a:lnTo>
                    <a:pt x="958008" y="1319519"/>
                  </a:lnTo>
                  <a:lnTo>
                    <a:pt x="949987" y="1310574"/>
                  </a:lnTo>
                  <a:close/>
                </a:path>
                <a:path w="20032345" h="5941695">
                  <a:moveTo>
                    <a:pt x="7630190" y="4127774"/>
                  </a:moveTo>
                  <a:lnTo>
                    <a:pt x="7623754" y="4126211"/>
                  </a:lnTo>
                  <a:lnTo>
                    <a:pt x="7613758" y="4132996"/>
                  </a:lnTo>
                  <a:lnTo>
                    <a:pt x="7612196" y="4139432"/>
                  </a:lnTo>
                  <a:lnTo>
                    <a:pt x="7615588" y="4144429"/>
                  </a:lnTo>
                  <a:lnTo>
                    <a:pt x="7617355" y="4146762"/>
                  </a:lnTo>
                  <a:lnTo>
                    <a:pt x="7618597" y="4148475"/>
                  </a:lnTo>
                  <a:lnTo>
                    <a:pt x="7619982" y="4149855"/>
                  </a:lnTo>
                  <a:lnTo>
                    <a:pt x="7625323" y="4152133"/>
                  </a:lnTo>
                  <a:lnTo>
                    <a:pt x="7628897" y="4152080"/>
                  </a:lnTo>
                  <a:lnTo>
                    <a:pt x="7632181" y="4149930"/>
                  </a:lnTo>
                  <a:lnTo>
                    <a:pt x="7637179" y="4146538"/>
                  </a:lnTo>
                  <a:lnTo>
                    <a:pt x="7638740" y="4140102"/>
                  </a:lnTo>
                  <a:lnTo>
                    <a:pt x="7635348" y="4135103"/>
                  </a:lnTo>
                  <a:lnTo>
                    <a:pt x="7633582" y="4132771"/>
                  </a:lnTo>
                  <a:lnTo>
                    <a:pt x="7630190" y="4127774"/>
                  </a:lnTo>
                  <a:close/>
                </a:path>
                <a:path w="20032345" h="5941695">
                  <a:moveTo>
                    <a:pt x="11622015" y="5813192"/>
                  </a:moveTo>
                  <a:lnTo>
                    <a:pt x="11616392" y="5814346"/>
                  </a:lnTo>
                  <a:lnTo>
                    <a:pt x="11613487" y="5814685"/>
                  </a:lnTo>
                  <a:lnTo>
                    <a:pt x="11607531" y="5815695"/>
                  </a:lnTo>
                  <a:lnTo>
                    <a:pt x="11603825" y="5821611"/>
                  </a:lnTo>
                  <a:lnTo>
                    <a:pt x="11604977" y="5827232"/>
                  </a:lnTo>
                  <a:lnTo>
                    <a:pt x="11605507" y="5830615"/>
                  </a:lnTo>
                  <a:lnTo>
                    <a:pt x="11608134" y="5833707"/>
                  </a:lnTo>
                  <a:lnTo>
                    <a:pt x="11611139" y="5834989"/>
                  </a:lnTo>
                  <a:lnTo>
                    <a:pt x="11611330" y="5835465"/>
                  </a:lnTo>
                  <a:lnTo>
                    <a:pt x="11613000" y="5836178"/>
                  </a:lnTo>
                  <a:lnTo>
                    <a:pt x="11615286" y="5836365"/>
                  </a:lnTo>
                  <a:lnTo>
                    <a:pt x="11617383" y="5836075"/>
                  </a:lnTo>
                  <a:lnTo>
                    <a:pt x="11620431" y="5835402"/>
                  </a:lnTo>
                  <a:lnTo>
                    <a:pt x="11626386" y="5834391"/>
                  </a:lnTo>
                  <a:lnTo>
                    <a:pt x="11630095" y="5828476"/>
                  </a:lnTo>
                  <a:lnTo>
                    <a:pt x="11628941" y="5822855"/>
                  </a:lnTo>
                  <a:lnTo>
                    <a:pt x="11627930" y="5816900"/>
                  </a:lnTo>
                  <a:lnTo>
                    <a:pt x="11622015" y="5813192"/>
                  </a:lnTo>
                  <a:close/>
                </a:path>
                <a:path w="20032345" h="5941695">
                  <a:moveTo>
                    <a:pt x="1016229" y="1255181"/>
                  </a:moveTo>
                  <a:lnTo>
                    <a:pt x="1009366" y="1254622"/>
                  </a:lnTo>
                  <a:lnTo>
                    <a:pt x="1005035" y="1258298"/>
                  </a:lnTo>
                  <a:lnTo>
                    <a:pt x="1002703" y="1260066"/>
                  </a:lnTo>
                  <a:lnTo>
                    <a:pt x="998230" y="1264076"/>
                  </a:lnTo>
                  <a:lnTo>
                    <a:pt x="997670" y="1270940"/>
                  </a:lnTo>
                  <a:lnTo>
                    <a:pt x="1002397" y="1276507"/>
                  </a:lnTo>
                  <a:lnTo>
                    <a:pt x="1005260" y="1278122"/>
                  </a:lnTo>
                  <a:lnTo>
                    <a:pt x="1008931" y="1279689"/>
                  </a:lnTo>
                  <a:lnTo>
                    <a:pt x="1013458" y="1279252"/>
                  </a:lnTo>
                  <a:lnTo>
                    <a:pt x="1016551" y="1276626"/>
                  </a:lnTo>
                  <a:lnTo>
                    <a:pt x="1018883" y="1274858"/>
                  </a:lnTo>
                  <a:lnTo>
                    <a:pt x="1023356" y="1270848"/>
                  </a:lnTo>
                  <a:lnTo>
                    <a:pt x="1023916" y="1263985"/>
                  </a:lnTo>
                  <a:lnTo>
                    <a:pt x="1020239" y="1259655"/>
                  </a:lnTo>
                  <a:lnTo>
                    <a:pt x="1016229" y="1255181"/>
                  </a:lnTo>
                  <a:close/>
                </a:path>
                <a:path w="20032345" h="5941695">
                  <a:moveTo>
                    <a:pt x="7583031" y="4055178"/>
                  </a:moveTo>
                  <a:lnTo>
                    <a:pt x="7576595" y="4053618"/>
                  </a:lnTo>
                  <a:lnTo>
                    <a:pt x="7566598" y="4060402"/>
                  </a:lnTo>
                  <a:lnTo>
                    <a:pt x="7565038" y="4066838"/>
                  </a:lnTo>
                  <a:lnTo>
                    <a:pt x="7568430" y="4071835"/>
                  </a:lnTo>
                  <a:lnTo>
                    <a:pt x="7570053" y="4074501"/>
                  </a:lnTo>
                  <a:lnTo>
                    <a:pt x="7571296" y="4076215"/>
                  </a:lnTo>
                  <a:lnTo>
                    <a:pt x="7572680" y="4077595"/>
                  </a:lnTo>
                  <a:lnTo>
                    <a:pt x="7578021" y="4079874"/>
                  </a:lnTo>
                  <a:lnTo>
                    <a:pt x="7581737" y="4079485"/>
                  </a:lnTo>
                  <a:lnTo>
                    <a:pt x="7584880" y="4077669"/>
                  </a:lnTo>
                  <a:lnTo>
                    <a:pt x="7589878" y="4074277"/>
                  </a:lnTo>
                  <a:lnTo>
                    <a:pt x="7591106" y="4067699"/>
                  </a:lnTo>
                  <a:lnTo>
                    <a:pt x="7588048" y="4062843"/>
                  </a:lnTo>
                  <a:lnTo>
                    <a:pt x="7586423" y="4060177"/>
                  </a:lnTo>
                  <a:lnTo>
                    <a:pt x="7583031" y="4055178"/>
                  </a:lnTo>
                  <a:close/>
                </a:path>
                <a:path w="20032345" h="5941695">
                  <a:moveTo>
                    <a:pt x="11706334" y="5795894"/>
                  </a:moveTo>
                  <a:lnTo>
                    <a:pt x="11700712" y="5797047"/>
                  </a:lnTo>
                  <a:lnTo>
                    <a:pt x="11697665" y="5797721"/>
                  </a:lnTo>
                  <a:lnTo>
                    <a:pt x="11692043" y="5798873"/>
                  </a:lnTo>
                  <a:lnTo>
                    <a:pt x="11688336" y="5804787"/>
                  </a:lnTo>
                  <a:lnTo>
                    <a:pt x="11689490" y="5810409"/>
                  </a:lnTo>
                  <a:lnTo>
                    <a:pt x="11689876" y="5814125"/>
                  </a:lnTo>
                  <a:lnTo>
                    <a:pt x="11692646" y="5816885"/>
                  </a:lnTo>
                  <a:lnTo>
                    <a:pt x="11697319" y="5818879"/>
                  </a:lnTo>
                  <a:lnTo>
                    <a:pt x="11699465" y="5819399"/>
                  </a:lnTo>
                  <a:lnTo>
                    <a:pt x="11701703" y="5818776"/>
                  </a:lnTo>
                  <a:lnTo>
                    <a:pt x="11704752" y="5818104"/>
                  </a:lnTo>
                  <a:lnTo>
                    <a:pt x="11710706" y="5817094"/>
                  </a:lnTo>
                  <a:lnTo>
                    <a:pt x="11714414" y="5811178"/>
                  </a:lnTo>
                  <a:lnTo>
                    <a:pt x="11713260" y="5805556"/>
                  </a:lnTo>
                  <a:lnTo>
                    <a:pt x="11712250" y="5799601"/>
                  </a:lnTo>
                  <a:lnTo>
                    <a:pt x="11706334" y="5795894"/>
                  </a:lnTo>
                  <a:close/>
                </a:path>
                <a:path w="20032345" h="5941695">
                  <a:moveTo>
                    <a:pt x="7536683" y="3982536"/>
                  </a:moveTo>
                  <a:lnTo>
                    <a:pt x="7529770" y="3981166"/>
                  </a:lnTo>
                  <a:lnTo>
                    <a:pt x="7524914" y="3984224"/>
                  </a:lnTo>
                  <a:lnTo>
                    <a:pt x="7519725" y="3987140"/>
                  </a:lnTo>
                  <a:lnTo>
                    <a:pt x="7518354" y="3994053"/>
                  </a:lnTo>
                  <a:lnTo>
                    <a:pt x="7521413" y="3998908"/>
                  </a:lnTo>
                  <a:lnTo>
                    <a:pt x="7523038" y="4001573"/>
                  </a:lnTo>
                  <a:lnTo>
                    <a:pt x="7524280" y="4003287"/>
                  </a:lnTo>
                  <a:lnTo>
                    <a:pt x="7525998" y="4004808"/>
                  </a:lnTo>
                  <a:lnTo>
                    <a:pt x="7528001" y="4005663"/>
                  </a:lnTo>
                  <a:lnTo>
                    <a:pt x="7527859" y="4005997"/>
                  </a:lnTo>
                  <a:lnTo>
                    <a:pt x="7530863" y="4007278"/>
                  </a:lnTo>
                  <a:lnTo>
                    <a:pt x="7534580" y="4006891"/>
                  </a:lnTo>
                  <a:lnTo>
                    <a:pt x="7537722" y="4005075"/>
                  </a:lnTo>
                  <a:lnTo>
                    <a:pt x="7542912" y="4002159"/>
                  </a:lnTo>
                  <a:lnTo>
                    <a:pt x="7544282" y="3995247"/>
                  </a:lnTo>
                  <a:lnTo>
                    <a:pt x="7541223" y="3990391"/>
                  </a:lnTo>
                  <a:lnTo>
                    <a:pt x="7539598" y="3987726"/>
                  </a:lnTo>
                  <a:lnTo>
                    <a:pt x="7536683" y="3982536"/>
                  </a:lnTo>
                  <a:close/>
                </a:path>
                <a:path w="20032345" h="5941695">
                  <a:moveTo>
                    <a:pt x="11790320" y="5778452"/>
                  </a:moveTo>
                  <a:lnTo>
                    <a:pt x="11784699" y="5779606"/>
                  </a:lnTo>
                  <a:lnTo>
                    <a:pt x="11781650" y="5780279"/>
                  </a:lnTo>
                  <a:lnTo>
                    <a:pt x="11776029" y="5781432"/>
                  </a:lnTo>
                  <a:lnTo>
                    <a:pt x="11772322" y="5787348"/>
                  </a:lnTo>
                  <a:lnTo>
                    <a:pt x="11773476" y="5792969"/>
                  </a:lnTo>
                  <a:lnTo>
                    <a:pt x="11774339" y="5796494"/>
                  </a:lnTo>
                  <a:lnTo>
                    <a:pt x="11776773" y="5799110"/>
                  </a:lnTo>
                  <a:lnTo>
                    <a:pt x="11781781" y="5801246"/>
                  </a:lnTo>
                  <a:lnTo>
                    <a:pt x="11783928" y="5801767"/>
                  </a:lnTo>
                  <a:lnTo>
                    <a:pt x="11786166" y="5801143"/>
                  </a:lnTo>
                  <a:lnTo>
                    <a:pt x="11789215" y="5800472"/>
                  </a:lnTo>
                  <a:lnTo>
                    <a:pt x="11794836" y="5799318"/>
                  </a:lnTo>
                  <a:lnTo>
                    <a:pt x="11798542" y="5793402"/>
                  </a:lnTo>
                  <a:lnTo>
                    <a:pt x="11796235" y="5782160"/>
                  </a:lnTo>
                  <a:lnTo>
                    <a:pt x="11790320" y="5778452"/>
                  </a:lnTo>
                  <a:close/>
                </a:path>
                <a:path w="20032345" h="5941695">
                  <a:moveTo>
                    <a:pt x="1082996" y="1200409"/>
                  </a:moveTo>
                  <a:lnTo>
                    <a:pt x="1076467" y="1199990"/>
                  </a:lnTo>
                  <a:lnTo>
                    <a:pt x="1069470" y="1205292"/>
                  </a:lnTo>
                  <a:lnTo>
                    <a:pt x="1064664" y="1209160"/>
                  </a:lnTo>
                  <a:lnTo>
                    <a:pt x="1064246" y="1215689"/>
                  </a:lnTo>
                  <a:lnTo>
                    <a:pt x="1067780" y="1220353"/>
                  </a:lnTo>
                  <a:lnTo>
                    <a:pt x="1069165" y="1221733"/>
                  </a:lnTo>
                  <a:lnTo>
                    <a:pt x="1072026" y="1223350"/>
                  </a:lnTo>
                  <a:lnTo>
                    <a:pt x="1071884" y="1223682"/>
                  </a:lnTo>
                  <a:lnTo>
                    <a:pt x="1075222" y="1225106"/>
                  </a:lnTo>
                  <a:lnTo>
                    <a:pt x="1079749" y="1224671"/>
                  </a:lnTo>
                  <a:lnTo>
                    <a:pt x="1082842" y="1222044"/>
                  </a:lnTo>
                  <a:lnTo>
                    <a:pt x="1085174" y="1220277"/>
                  </a:lnTo>
                  <a:lnTo>
                    <a:pt x="1089981" y="1216409"/>
                  </a:lnTo>
                  <a:lnTo>
                    <a:pt x="1090399" y="1209880"/>
                  </a:lnTo>
                  <a:lnTo>
                    <a:pt x="1086864" y="1205215"/>
                  </a:lnTo>
                  <a:lnTo>
                    <a:pt x="1082996" y="1200409"/>
                  </a:lnTo>
                  <a:close/>
                </a:path>
                <a:path w="20032345" h="5941695">
                  <a:moveTo>
                    <a:pt x="7491287" y="3909510"/>
                  </a:moveTo>
                  <a:lnTo>
                    <a:pt x="7484517" y="3907806"/>
                  </a:lnTo>
                  <a:lnTo>
                    <a:pt x="7474805" y="3913922"/>
                  </a:lnTo>
                  <a:lnTo>
                    <a:pt x="7473101" y="3920692"/>
                  </a:lnTo>
                  <a:lnTo>
                    <a:pt x="7476159" y="3925548"/>
                  </a:lnTo>
                  <a:lnTo>
                    <a:pt x="7477784" y="3928214"/>
                  </a:lnTo>
                  <a:lnTo>
                    <a:pt x="7479026" y="3929927"/>
                  </a:lnTo>
                  <a:lnTo>
                    <a:pt x="7480744" y="3931449"/>
                  </a:lnTo>
                  <a:lnTo>
                    <a:pt x="7485751" y="3933585"/>
                  </a:lnTo>
                  <a:lnTo>
                    <a:pt x="7489326" y="3933532"/>
                  </a:lnTo>
                  <a:lnTo>
                    <a:pt x="7492468" y="3931715"/>
                  </a:lnTo>
                  <a:lnTo>
                    <a:pt x="7497324" y="3928658"/>
                  </a:lnTo>
                  <a:lnTo>
                    <a:pt x="7499028" y="3921887"/>
                  </a:lnTo>
                  <a:lnTo>
                    <a:pt x="7495970" y="3917032"/>
                  </a:lnTo>
                  <a:lnTo>
                    <a:pt x="7494344" y="3914366"/>
                  </a:lnTo>
                  <a:lnTo>
                    <a:pt x="7491287" y="3909510"/>
                  </a:lnTo>
                  <a:close/>
                </a:path>
                <a:path w="20032345" h="5941695">
                  <a:moveTo>
                    <a:pt x="11874543" y="5759534"/>
                  </a:moveTo>
                  <a:lnTo>
                    <a:pt x="11868780" y="5761022"/>
                  </a:lnTo>
                  <a:lnTo>
                    <a:pt x="11865731" y="5761693"/>
                  </a:lnTo>
                  <a:lnTo>
                    <a:pt x="11859776" y="5762705"/>
                  </a:lnTo>
                  <a:lnTo>
                    <a:pt x="11856068" y="5768620"/>
                  </a:lnTo>
                  <a:lnTo>
                    <a:pt x="11857555" y="5774384"/>
                  </a:lnTo>
                  <a:lnTo>
                    <a:pt x="11858419" y="5777909"/>
                  </a:lnTo>
                  <a:lnTo>
                    <a:pt x="11860854" y="5780525"/>
                  </a:lnTo>
                  <a:lnTo>
                    <a:pt x="11863857" y="5781806"/>
                  </a:lnTo>
                  <a:lnTo>
                    <a:pt x="11863715" y="5782140"/>
                  </a:lnTo>
                  <a:lnTo>
                    <a:pt x="11865718" y="5782995"/>
                  </a:lnTo>
                  <a:lnTo>
                    <a:pt x="11868007" y="5783182"/>
                  </a:lnTo>
                  <a:lnTo>
                    <a:pt x="11870246" y="5782559"/>
                  </a:lnTo>
                  <a:lnTo>
                    <a:pt x="11873295" y="5781886"/>
                  </a:lnTo>
                  <a:lnTo>
                    <a:pt x="11879250" y="5780875"/>
                  </a:lnTo>
                  <a:lnTo>
                    <a:pt x="11882957" y="5774960"/>
                  </a:lnTo>
                  <a:lnTo>
                    <a:pt x="11881469" y="5769196"/>
                  </a:lnTo>
                  <a:lnTo>
                    <a:pt x="11880459" y="5763241"/>
                  </a:lnTo>
                  <a:lnTo>
                    <a:pt x="11874543" y="5759534"/>
                  </a:lnTo>
                  <a:close/>
                </a:path>
                <a:path w="20032345" h="5941695">
                  <a:moveTo>
                    <a:pt x="7446317" y="3835483"/>
                  </a:moveTo>
                  <a:lnTo>
                    <a:pt x="7439881" y="3833921"/>
                  </a:lnTo>
                  <a:lnTo>
                    <a:pt x="7434692" y="3836836"/>
                  </a:lnTo>
                  <a:lnTo>
                    <a:pt x="7429836" y="3839895"/>
                  </a:lnTo>
                  <a:lnTo>
                    <a:pt x="7428275" y="3846330"/>
                  </a:lnTo>
                  <a:lnTo>
                    <a:pt x="7431191" y="3851520"/>
                  </a:lnTo>
                  <a:lnTo>
                    <a:pt x="7432815" y="3854187"/>
                  </a:lnTo>
                  <a:lnTo>
                    <a:pt x="7433915" y="3856234"/>
                  </a:lnTo>
                  <a:lnTo>
                    <a:pt x="7435632" y="3857756"/>
                  </a:lnTo>
                  <a:lnTo>
                    <a:pt x="7437635" y="3858611"/>
                  </a:lnTo>
                  <a:lnTo>
                    <a:pt x="7437777" y="3858277"/>
                  </a:lnTo>
                  <a:lnTo>
                    <a:pt x="7440782" y="3859558"/>
                  </a:lnTo>
                  <a:lnTo>
                    <a:pt x="7444357" y="3859505"/>
                  </a:lnTo>
                  <a:lnTo>
                    <a:pt x="7447499" y="3857688"/>
                  </a:lnTo>
                  <a:lnTo>
                    <a:pt x="7452355" y="3854630"/>
                  </a:lnTo>
                  <a:lnTo>
                    <a:pt x="7453917" y="3848194"/>
                  </a:lnTo>
                  <a:lnTo>
                    <a:pt x="7451000" y="3843005"/>
                  </a:lnTo>
                  <a:lnTo>
                    <a:pt x="7449376" y="3840339"/>
                  </a:lnTo>
                  <a:lnTo>
                    <a:pt x="7446317" y="3835483"/>
                  </a:lnTo>
                  <a:close/>
                </a:path>
                <a:path w="20032345" h="5941695">
                  <a:moveTo>
                    <a:pt x="1150765" y="1146062"/>
                  </a:moveTo>
                  <a:lnTo>
                    <a:pt x="1143901" y="1145502"/>
                  </a:lnTo>
                  <a:lnTo>
                    <a:pt x="1132241" y="1154338"/>
                  </a:lnTo>
                  <a:lnTo>
                    <a:pt x="1131681" y="1161201"/>
                  </a:lnTo>
                  <a:lnTo>
                    <a:pt x="1135215" y="1165865"/>
                  </a:lnTo>
                  <a:lnTo>
                    <a:pt x="1136123" y="1167437"/>
                  </a:lnTo>
                  <a:lnTo>
                    <a:pt x="1139319" y="1169194"/>
                  </a:lnTo>
                  <a:lnTo>
                    <a:pt x="1139462" y="1168861"/>
                  </a:lnTo>
                  <a:lnTo>
                    <a:pt x="1143134" y="1170427"/>
                  </a:lnTo>
                  <a:lnTo>
                    <a:pt x="1147184" y="1170181"/>
                  </a:lnTo>
                  <a:lnTo>
                    <a:pt x="1150277" y="1167556"/>
                  </a:lnTo>
                  <a:lnTo>
                    <a:pt x="1157274" y="1162254"/>
                  </a:lnTo>
                  <a:lnTo>
                    <a:pt x="1157833" y="1155390"/>
                  </a:lnTo>
                  <a:lnTo>
                    <a:pt x="1150765" y="1146062"/>
                  </a:lnTo>
                  <a:close/>
                </a:path>
                <a:path w="20032345" h="5941695">
                  <a:moveTo>
                    <a:pt x="11958240" y="5739996"/>
                  </a:moveTo>
                  <a:lnTo>
                    <a:pt x="11952477" y="5741484"/>
                  </a:lnTo>
                  <a:lnTo>
                    <a:pt x="11949427" y="5742157"/>
                  </a:lnTo>
                  <a:lnTo>
                    <a:pt x="11943807" y="5743310"/>
                  </a:lnTo>
                  <a:lnTo>
                    <a:pt x="11940099" y="5749225"/>
                  </a:lnTo>
                  <a:lnTo>
                    <a:pt x="11941586" y="5754988"/>
                  </a:lnTo>
                  <a:lnTo>
                    <a:pt x="11942450" y="5758513"/>
                  </a:lnTo>
                  <a:lnTo>
                    <a:pt x="11944884" y="5761130"/>
                  </a:lnTo>
                  <a:lnTo>
                    <a:pt x="11949892" y="5763266"/>
                  </a:lnTo>
                  <a:lnTo>
                    <a:pt x="11952180" y="5763453"/>
                  </a:lnTo>
                  <a:lnTo>
                    <a:pt x="11954419" y="5762829"/>
                  </a:lnTo>
                  <a:lnTo>
                    <a:pt x="11957467" y="5762157"/>
                  </a:lnTo>
                  <a:lnTo>
                    <a:pt x="11963088" y="5761005"/>
                  </a:lnTo>
                  <a:lnTo>
                    <a:pt x="11966795" y="5755089"/>
                  </a:lnTo>
                  <a:lnTo>
                    <a:pt x="11965307" y="5749325"/>
                  </a:lnTo>
                  <a:lnTo>
                    <a:pt x="11964155" y="5743703"/>
                  </a:lnTo>
                  <a:lnTo>
                    <a:pt x="11958240" y="5739996"/>
                  </a:lnTo>
                  <a:close/>
                </a:path>
                <a:path w="20032345" h="5941695">
                  <a:moveTo>
                    <a:pt x="7402159" y="3761407"/>
                  </a:moveTo>
                  <a:lnTo>
                    <a:pt x="7395723" y="3759844"/>
                  </a:lnTo>
                  <a:lnTo>
                    <a:pt x="7385344" y="3765676"/>
                  </a:lnTo>
                  <a:lnTo>
                    <a:pt x="7383782" y="3772112"/>
                  </a:lnTo>
                  <a:lnTo>
                    <a:pt x="7386698" y="3777301"/>
                  </a:lnTo>
                  <a:lnTo>
                    <a:pt x="7388323" y="3779968"/>
                  </a:lnTo>
                  <a:lnTo>
                    <a:pt x="7389423" y="3782015"/>
                  </a:lnTo>
                  <a:lnTo>
                    <a:pt x="7391140" y="3783537"/>
                  </a:lnTo>
                  <a:lnTo>
                    <a:pt x="7396482" y="3785816"/>
                  </a:lnTo>
                  <a:lnTo>
                    <a:pt x="7400055" y="3785762"/>
                  </a:lnTo>
                  <a:lnTo>
                    <a:pt x="7403197" y="3783945"/>
                  </a:lnTo>
                  <a:lnTo>
                    <a:pt x="7408053" y="3780887"/>
                  </a:lnTo>
                  <a:lnTo>
                    <a:pt x="7409615" y="3774451"/>
                  </a:lnTo>
                  <a:lnTo>
                    <a:pt x="7406699" y="3769261"/>
                  </a:lnTo>
                  <a:lnTo>
                    <a:pt x="7405075" y="3766596"/>
                  </a:lnTo>
                  <a:lnTo>
                    <a:pt x="7402159" y="3761407"/>
                  </a:lnTo>
                  <a:close/>
                </a:path>
                <a:path w="20032345" h="5941695">
                  <a:moveTo>
                    <a:pt x="12042079" y="5720124"/>
                  </a:moveTo>
                  <a:lnTo>
                    <a:pt x="12036315" y="5721612"/>
                  </a:lnTo>
                  <a:lnTo>
                    <a:pt x="12033267" y="5722285"/>
                  </a:lnTo>
                  <a:lnTo>
                    <a:pt x="12027504" y="5723772"/>
                  </a:lnTo>
                  <a:lnTo>
                    <a:pt x="12023939" y="5729354"/>
                  </a:lnTo>
                  <a:lnTo>
                    <a:pt x="12025425" y="5735118"/>
                  </a:lnTo>
                  <a:lnTo>
                    <a:pt x="12026289" y="5738643"/>
                  </a:lnTo>
                  <a:lnTo>
                    <a:pt x="12028724" y="5741258"/>
                  </a:lnTo>
                  <a:lnTo>
                    <a:pt x="12034065" y="5743537"/>
                  </a:lnTo>
                  <a:lnTo>
                    <a:pt x="12036353" y="5743725"/>
                  </a:lnTo>
                  <a:lnTo>
                    <a:pt x="12038591" y="5743101"/>
                  </a:lnTo>
                  <a:lnTo>
                    <a:pt x="12041306" y="5742286"/>
                  </a:lnTo>
                  <a:lnTo>
                    <a:pt x="12046927" y="5741133"/>
                  </a:lnTo>
                  <a:lnTo>
                    <a:pt x="12050635" y="5735218"/>
                  </a:lnTo>
                  <a:lnTo>
                    <a:pt x="12049147" y="5729454"/>
                  </a:lnTo>
                  <a:lnTo>
                    <a:pt x="12047994" y="5723832"/>
                  </a:lnTo>
                  <a:lnTo>
                    <a:pt x="12042079" y="5720124"/>
                  </a:lnTo>
                  <a:close/>
                </a:path>
                <a:path w="20032345" h="5941695">
                  <a:moveTo>
                    <a:pt x="1218440" y="1092860"/>
                  </a:moveTo>
                  <a:lnTo>
                    <a:pt x="1211719" y="1091966"/>
                  </a:lnTo>
                  <a:lnTo>
                    <a:pt x="1204723" y="1097266"/>
                  </a:lnTo>
                  <a:lnTo>
                    <a:pt x="1200392" y="1100944"/>
                  </a:lnTo>
                  <a:lnTo>
                    <a:pt x="1199498" y="1107665"/>
                  </a:lnTo>
                  <a:lnTo>
                    <a:pt x="1203033" y="1112329"/>
                  </a:lnTo>
                  <a:lnTo>
                    <a:pt x="1203941" y="1113900"/>
                  </a:lnTo>
                  <a:lnTo>
                    <a:pt x="1207137" y="1115658"/>
                  </a:lnTo>
                  <a:lnTo>
                    <a:pt x="1210475" y="1117082"/>
                  </a:lnTo>
                  <a:lnTo>
                    <a:pt x="1214526" y="1116837"/>
                  </a:lnTo>
                  <a:lnTo>
                    <a:pt x="1217619" y="1114211"/>
                  </a:lnTo>
                  <a:lnTo>
                    <a:pt x="1224615" y="1108909"/>
                  </a:lnTo>
                  <a:lnTo>
                    <a:pt x="1225509" y="1102188"/>
                  </a:lnTo>
                  <a:lnTo>
                    <a:pt x="1218440" y="1092860"/>
                  </a:lnTo>
                  <a:close/>
                </a:path>
                <a:path w="20032345" h="5941695">
                  <a:moveTo>
                    <a:pt x="7358142" y="3686996"/>
                  </a:moveTo>
                  <a:lnTo>
                    <a:pt x="7351706" y="3685435"/>
                  </a:lnTo>
                  <a:lnTo>
                    <a:pt x="7341327" y="3691265"/>
                  </a:lnTo>
                  <a:lnTo>
                    <a:pt x="7339765" y="3697702"/>
                  </a:lnTo>
                  <a:lnTo>
                    <a:pt x="7342681" y="3702891"/>
                  </a:lnTo>
                  <a:lnTo>
                    <a:pt x="7344306" y="3705557"/>
                  </a:lnTo>
                  <a:lnTo>
                    <a:pt x="7345405" y="3707605"/>
                  </a:lnTo>
                  <a:lnTo>
                    <a:pt x="7347124" y="3709127"/>
                  </a:lnTo>
                  <a:lnTo>
                    <a:pt x="7352132" y="3711263"/>
                  </a:lnTo>
                  <a:lnTo>
                    <a:pt x="7355705" y="3711209"/>
                  </a:lnTo>
                  <a:lnTo>
                    <a:pt x="7358848" y="3709392"/>
                  </a:lnTo>
                  <a:lnTo>
                    <a:pt x="7364037" y="3706477"/>
                  </a:lnTo>
                  <a:lnTo>
                    <a:pt x="7365599" y="3700041"/>
                  </a:lnTo>
                  <a:lnTo>
                    <a:pt x="7362683" y="3694851"/>
                  </a:lnTo>
                  <a:lnTo>
                    <a:pt x="7361058" y="3692185"/>
                  </a:lnTo>
                  <a:lnTo>
                    <a:pt x="7358142" y="3686996"/>
                  </a:lnTo>
                  <a:close/>
                </a:path>
                <a:path w="20032345" h="5941695">
                  <a:moveTo>
                    <a:pt x="12125535" y="5699300"/>
                  </a:moveTo>
                  <a:lnTo>
                    <a:pt x="12119772" y="5700788"/>
                  </a:lnTo>
                  <a:lnTo>
                    <a:pt x="12117057" y="5701604"/>
                  </a:lnTo>
                  <a:lnTo>
                    <a:pt x="12111293" y="5703090"/>
                  </a:lnTo>
                  <a:lnTo>
                    <a:pt x="12107729" y="5708672"/>
                  </a:lnTo>
                  <a:lnTo>
                    <a:pt x="12109215" y="5714436"/>
                  </a:lnTo>
                  <a:lnTo>
                    <a:pt x="12110080" y="5717961"/>
                  </a:lnTo>
                  <a:lnTo>
                    <a:pt x="12112514" y="5720578"/>
                  </a:lnTo>
                  <a:lnTo>
                    <a:pt x="12117187" y="5722571"/>
                  </a:lnTo>
                  <a:lnTo>
                    <a:pt x="12119809" y="5722901"/>
                  </a:lnTo>
                  <a:lnTo>
                    <a:pt x="12122049" y="5722277"/>
                  </a:lnTo>
                  <a:lnTo>
                    <a:pt x="12124763" y="5721462"/>
                  </a:lnTo>
                  <a:lnTo>
                    <a:pt x="12130527" y="5719976"/>
                  </a:lnTo>
                  <a:lnTo>
                    <a:pt x="12134091" y="5714393"/>
                  </a:lnTo>
                  <a:lnTo>
                    <a:pt x="12131117" y="5702866"/>
                  </a:lnTo>
                  <a:lnTo>
                    <a:pt x="12125535" y="5699300"/>
                  </a:lnTo>
                  <a:close/>
                </a:path>
                <a:path w="20032345" h="5941695">
                  <a:moveTo>
                    <a:pt x="7314602" y="3612394"/>
                  </a:moveTo>
                  <a:lnTo>
                    <a:pt x="7308166" y="3610833"/>
                  </a:lnTo>
                  <a:lnTo>
                    <a:pt x="7297787" y="3616663"/>
                  </a:lnTo>
                  <a:lnTo>
                    <a:pt x="7296225" y="3623100"/>
                  </a:lnTo>
                  <a:lnTo>
                    <a:pt x="7299140" y="3628290"/>
                  </a:lnTo>
                  <a:lnTo>
                    <a:pt x="7300433" y="3630813"/>
                  </a:lnTo>
                  <a:lnTo>
                    <a:pt x="7301866" y="3633003"/>
                  </a:lnTo>
                  <a:lnTo>
                    <a:pt x="7303584" y="3634525"/>
                  </a:lnTo>
                  <a:lnTo>
                    <a:pt x="7308592" y="3636661"/>
                  </a:lnTo>
                  <a:lnTo>
                    <a:pt x="7312165" y="3636607"/>
                  </a:lnTo>
                  <a:lnTo>
                    <a:pt x="7315307" y="3634790"/>
                  </a:lnTo>
                  <a:lnTo>
                    <a:pt x="7320497" y="3631874"/>
                  </a:lnTo>
                  <a:lnTo>
                    <a:pt x="7322058" y="3625440"/>
                  </a:lnTo>
                  <a:lnTo>
                    <a:pt x="7319143" y="3620249"/>
                  </a:lnTo>
                  <a:lnTo>
                    <a:pt x="7317518" y="3617584"/>
                  </a:lnTo>
                  <a:lnTo>
                    <a:pt x="7314602" y="3612394"/>
                  </a:lnTo>
                  <a:close/>
                </a:path>
                <a:path w="20032345" h="5941695">
                  <a:moveTo>
                    <a:pt x="1286641" y="1040276"/>
                  </a:moveTo>
                  <a:lnTo>
                    <a:pt x="1279920" y="1039382"/>
                  </a:lnTo>
                  <a:lnTo>
                    <a:pt x="1268259" y="1048218"/>
                  </a:lnTo>
                  <a:lnTo>
                    <a:pt x="1267366" y="1054938"/>
                  </a:lnTo>
                  <a:lnTo>
                    <a:pt x="1270900" y="1059602"/>
                  </a:lnTo>
                  <a:lnTo>
                    <a:pt x="1272142" y="1061316"/>
                  </a:lnTo>
                  <a:lnTo>
                    <a:pt x="1275338" y="1063074"/>
                  </a:lnTo>
                  <a:lnTo>
                    <a:pt x="1278676" y="1064498"/>
                  </a:lnTo>
                  <a:lnTo>
                    <a:pt x="1282726" y="1064253"/>
                  </a:lnTo>
                  <a:lnTo>
                    <a:pt x="1285819" y="1061627"/>
                  </a:lnTo>
                  <a:lnTo>
                    <a:pt x="1292816" y="1056325"/>
                  </a:lnTo>
                  <a:lnTo>
                    <a:pt x="1293710" y="1049604"/>
                  </a:lnTo>
                  <a:lnTo>
                    <a:pt x="1286641" y="1040276"/>
                  </a:lnTo>
                  <a:close/>
                </a:path>
                <a:path w="20032345" h="5941695">
                  <a:moveTo>
                    <a:pt x="12208659" y="5678335"/>
                  </a:moveTo>
                  <a:lnTo>
                    <a:pt x="12202894" y="5679822"/>
                  </a:lnTo>
                  <a:lnTo>
                    <a:pt x="12200180" y="5680637"/>
                  </a:lnTo>
                  <a:lnTo>
                    <a:pt x="12194416" y="5682125"/>
                  </a:lnTo>
                  <a:lnTo>
                    <a:pt x="12191184" y="5687849"/>
                  </a:lnTo>
                  <a:lnTo>
                    <a:pt x="12192672" y="5693612"/>
                  </a:lnTo>
                  <a:lnTo>
                    <a:pt x="12193343" y="5696661"/>
                  </a:lnTo>
                  <a:lnTo>
                    <a:pt x="12195779" y="5699279"/>
                  </a:lnTo>
                  <a:lnTo>
                    <a:pt x="12200786" y="5701415"/>
                  </a:lnTo>
                  <a:lnTo>
                    <a:pt x="12203409" y="5701743"/>
                  </a:lnTo>
                  <a:lnTo>
                    <a:pt x="12205646" y="5701120"/>
                  </a:lnTo>
                  <a:lnTo>
                    <a:pt x="12208362" y="5700305"/>
                  </a:lnTo>
                  <a:lnTo>
                    <a:pt x="12214125" y="5698818"/>
                  </a:lnTo>
                  <a:lnTo>
                    <a:pt x="12217356" y="5693094"/>
                  </a:lnTo>
                  <a:lnTo>
                    <a:pt x="12214383" y="5681566"/>
                  </a:lnTo>
                  <a:lnTo>
                    <a:pt x="12208659" y="5678335"/>
                  </a:lnTo>
                  <a:close/>
                </a:path>
                <a:path w="20032345" h="5941695">
                  <a:moveTo>
                    <a:pt x="7271539" y="3537601"/>
                  </a:moveTo>
                  <a:lnTo>
                    <a:pt x="7265102" y="3536039"/>
                  </a:lnTo>
                  <a:lnTo>
                    <a:pt x="7254723" y="3541870"/>
                  </a:lnTo>
                  <a:lnTo>
                    <a:pt x="7253161" y="3548307"/>
                  </a:lnTo>
                  <a:lnTo>
                    <a:pt x="7256077" y="3553496"/>
                  </a:lnTo>
                  <a:lnTo>
                    <a:pt x="7257368" y="3556020"/>
                  </a:lnTo>
                  <a:lnTo>
                    <a:pt x="7258801" y="3558209"/>
                  </a:lnTo>
                  <a:lnTo>
                    <a:pt x="7260520" y="3559731"/>
                  </a:lnTo>
                  <a:lnTo>
                    <a:pt x="7265528" y="3561867"/>
                  </a:lnTo>
                  <a:lnTo>
                    <a:pt x="7269102" y="3561813"/>
                  </a:lnTo>
                  <a:lnTo>
                    <a:pt x="7272244" y="3559998"/>
                  </a:lnTo>
                  <a:lnTo>
                    <a:pt x="7277433" y="3557082"/>
                  </a:lnTo>
                  <a:lnTo>
                    <a:pt x="7278995" y="3550646"/>
                  </a:lnTo>
                  <a:lnTo>
                    <a:pt x="7276079" y="3545456"/>
                  </a:lnTo>
                  <a:lnTo>
                    <a:pt x="7274454" y="3542791"/>
                  </a:lnTo>
                  <a:lnTo>
                    <a:pt x="7271539" y="3537601"/>
                  </a:lnTo>
                  <a:close/>
                </a:path>
                <a:path w="20032345" h="5941695">
                  <a:moveTo>
                    <a:pt x="12292208" y="5656368"/>
                  </a:moveTo>
                  <a:lnTo>
                    <a:pt x="12286445" y="5657855"/>
                  </a:lnTo>
                  <a:lnTo>
                    <a:pt x="12283730" y="5658670"/>
                  </a:lnTo>
                  <a:lnTo>
                    <a:pt x="12277966" y="5660157"/>
                  </a:lnTo>
                  <a:lnTo>
                    <a:pt x="12274734" y="5665880"/>
                  </a:lnTo>
                  <a:lnTo>
                    <a:pt x="12276222" y="5671644"/>
                  </a:lnTo>
                  <a:lnTo>
                    <a:pt x="12277227" y="5674835"/>
                  </a:lnTo>
                  <a:lnTo>
                    <a:pt x="12279329" y="5677310"/>
                  </a:lnTo>
                  <a:lnTo>
                    <a:pt x="12284336" y="5679446"/>
                  </a:lnTo>
                  <a:lnTo>
                    <a:pt x="12286958" y="5679776"/>
                  </a:lnTo>
                  <a:lnTo>
                    <a:pt x="12289196" y="5679152"/>
                  </a:lnTo>
                  <a:lnTo>
                    <a:pt x="12291912" y="5678337"/>
                  </a:lnTo>
                  <a:lnTo>
                    <a:pt x="12297675" y="5676850"/>
                  </a:lnTo>
                  <a:lnTo>
                    <a:pt x="12300906" y="5671126"/>
                  </a:lnTo>
                  <a:lnTo>
                    <a:pt x="12297931" y="5659599"/>
                  </a:lnTo>
                  <a:lnTo>
                    <a:pt x="12292208" y="5656368"/>
                  </a:lnTo>
                  <a:close/>
                </a:path>
                <a:path w="20032345" h="5941695">
                  <a:moveTo>
                    <a:pt x="1355225" y="988645"/>
                  </a:moveTo>
                  <a:lnTo>
                    <a:pt x="1348503" y="987751"/>
                  </a:lnTo>
                  <a:lnTo>
                    <a:pt x="1336843" y="996587"/>
                  </a:lnTo>
                  <a:lnTo>
                    <a:pt x="1335949" y="1003307"/>
                  </a:lnTo>
                  <a:lnTo>
                    <a:pt x="1339483" y="1007971"/>
                  </a:lnTo>
                  <a:lnTo>
                    <a:pt x="1340725" y="1009685"/>
                  </a:lnTo>
                  <a:lnTo>
                    <a:pt x="1342252" y="1010731"/>
                  </a:lnTo>
                  <a:lnTo>
                    <a:pt x="1347259" y="1012867"/>
                  </a:lnTo>
                  <a:lnTo>
                    <a:pt x="1351452" y="1012287"/>
                  </a:lnTo>
                  <a:lnTo>
                    <a:pt x="1354403" y="1009994"/>
                  </a:lnTo>
                  <a:lnTo>
                    <a:pt x="1361399" y="1004694"/>
                  </a:lnTo>
                  <a:lnTo>
                    <a:pt x="1362293" y="997973"/>
                  </a:lnTo>
                  <a:lnTo>
                    <a:pt x="1355225" y="988645"/>
                  </a:lnTo>
                  <a:close/>
                </a:path>
                <a:path w="20032345" h="5941695">
                  <a:moveTo>
                    <a:pt x="7228332" y="3463141"/>
                  </a:moveTo>
                  <a:lnTo>
                    <a:pt x="7222038" y="3461246"/>
                  </a:lnTo>
                  <a:lnTo>
                    <a:pt x="7216849" y="3464162"/>
                  </a:lnTo>
                  <a:lnTo>
                    <a:pt x="7211993" y="3467220"/>
                  </a:lnTo>
                  <a:lnTo>
                    <a:pt x="7210098" y="3473514"/>
                  </a:lnTo>
                  <a:lnTo>
                    <a:pt x="7213013" y="3478704"/>
                  </a:lnTo>
                  <a:lnTo>
                    <a:pt x="7214304" y="3481227"/>
                  </a:lnTo>
                  <a:lnTo>
                    <a:pt x="7215404" y="3483274"/>
                  </a:lnTo>
                  <a:lnTo>
                    <a:pt x="7217455" y="3484939"/>
                  </a:lnTo>
                  <a:lnTo>
                    <a:pt x="7222463" y="3487075"/>
                  </a:lnTo>
                  <a:lnTo>
                    <a:pt x="7226037" y="3487021"/>
                  </a:lnTo>
                  <a:lnTo>
                    <a:pt x="7229180" y="3485204"/>
                  </a:lnTo>
                  <a:lnTo>
                    <a:pt x="7234035" y="3482146"/>
                  </a:lnTo>
                  <a:lnTo>
                    <a:pt x="7235931" y="3475853"/>
                  </a:lnTo>
                  <a:lnTo>
                    <a:pt x="7233015" y="3470664"/>
                  </a:lnTo>
                  <a:lnTo>
                    <a:pt x="7231390" y="3467997"/>
                  </a:lnTo>
                  <a:lnTo>
                    <a:pt x="7228332" y="3463141"/>
                  </a:lnTo>
                  <a:close/>
                </a:path>
                <a:path w="20032345" h="5941695">
                  <a:moveTo>
                    <a:pt x="12375424" y="5634258"/>
                  </a:moveTo>
                  <a:lnTo>
                    <a:pt x="12369661" y="5635746"/>
                  </a:lnTo>
                  <a:lnTo>
                    <a:pt x="12366945" y="5636561"/>
                  </a:lnTo>
                  <a:lnTo>
                    <a:pt x="12361182" y="5638047"/>
                  </a:lnTo>
                  <a:lnTo>
                    <a:pt x="12357950" y="5643771"/>
                  </a:lnTo>
                  <a:lnTo>
                    <a:pt x="12359438" y="5649535"/>
                  </a:lnTo>
                  <a:lnTo>
                    <a:pt x="12360443" y="5652725"/>
                  </a:lnTo>
                  <a:lnTo>
                    <a:pt x="12362545" y="5655200"/>
                  </a:lnTo>
                  <a:lnTo>
                    <a:pt x="12367552" y="5657336"/>
                  </a:lnTo>
                  <a:lnTo>
                    <a:pt x="12370174" y="5657665"/>
                  </a:lnTo>
                  <a:lnTo>
                    <a:pt x="12372412" y="5657041"/>
                  </a:lnTo>
                  <a:lnTo>
                    <a:pt x="12375127" y="5656227"/>
                  </a:lnTo>
                  <a:lnTo>
                    <a:pt x="12380891" y="5654739"/>
                  </a:lnTo>
                  <a:lnTo>
                    <a:pt x="12384123" y="5649017"/>
                  </a:lnTo>
                  <a:lnTo>
                    <a:pt x="12381148" y="5637489"/>
                  </a:lnTo>
                  <a:lnTo>
                    <a:pt x="12375424" y="5634258"/>
                  </a:lnTo>
                  <a:close/>
                </a:path>
                <a:path w="20032345" h="5941695">
                  <a:moveTo>
                    <a:pt x="1425000" y="937916"/>
                  </a:moveTo>
                  <a:lnTo>
                    <a:pt x="1418422" y="936689"/>
                  </a:lnTo>
                  <a:lnTo>
                    <a:pt x="1411426" y="941990"/>
                  </a:lnTo>
                  <a:lnTo>
                    <a:pt x="1406428" y="945383"/>
                  </a:lnTo>
                  <a:lnTo>
                    <a:pt x="1405533" y="952103"/>
                  </a:lnTo>
                  <a:lnTo>
                    <a:pt x="1409068" y="956767"/>
                  </a:lnTo>
                  <a:lnTo>
                    <a:pt x="1410310" y="958481"/>
                  </a:lnTo>
                  <a:lnTo>
                    <a:pt x="1411837" y="959527"/>
                  </a:lnTo>
                  <a:lnTo>
                    <a:pt x="1416844" y="961663"/>
                  </a:lnTo>
                  <a:lnTo>
                    <a:pt x="1420561" y="961275"/>
                  </a:lnTo>
                  <a:lnTo>
                    <a:pt x="1423845" y="959125"/>
                  </a:lnTo>
                  <a:lnTo>
                    <a:pt x="1430841" y="953823"/>
                  </a:lnTo>
                  <a:lnTo>
                    <a:pt x="1432069" y="947245"/>
                  </a:lnTo>
                  <a:lnTo>
                    <a:pt x="1425000" y="937916"/>
                  </a:lnTo>
                  <a:close/>
                </a:path>
                <a:path w="20032345" h="5941695">
                  <a:moveTo>
                    <a:pt x="7186221" y="3387966"/>
                  </a:moveTo>
                  <a:lnTo>
                    <a:pt x="7179927" y="3386070"/>
                  </a:lnTo>
                  <a:lnTo>
                    <a:pt x="7169547" y="3391902"/>
                  </a:lnTo>
                  <a:lnTo>
                    <a:pt x="7167968" y="3397147"/>
                  </a:lnTo>
                  <a:lnTo>
                    <a:pt x="7167653" y="3398195"/>
                  </a:lnTo>
                  <a:lnTo>
                    <a:pt x="7170568" y="3403385"/>
                  </a:lnTo>
                  <a:lnTo>
                    <a:pt x="7171859" y="3405908"/>
                  </a:lnTo>
                  <a:lnTo>
                    <a:pt x="7172959" y="3407956"/>
                  </a:lnTo>
                  <a:lnTo>
                    <a:pt x="7175011" y="3409620"/>
                  </a:lnTo>
                  <a:lnTo>
                    <a:pt x="7179684" y="3411614"/>
                  </a:lnTo>
                  <a:lnTo>
                    <a:pt x="7183116" y="3411895"/>
                  </a:lnTo>
                  <a:lnTo>
                    <a:pt x="7186258" y="3410078"/>
                  </a:lnTo>
                  <a:lnTo>
                    <a:pt x="7191448" y="3407163"/>
                  </a:lnTo>
                  <a:lnTo>
                    <a:pt x="7193027" y="3401918"/>
                  </a:lnTo>
                  <a:lnTo>
                    <a:pt x="7193343" y="3400869"/>
                  </a:lnTo>
                  <a:lnTo>
                    <a:pt x="7190427" y="3395678"/>
                  </a:lnTo>
                  <a:lnTo>
                    <a:pt x="7189136" y="3393155"/>
                  </a:lnTo>
                  <a:lnTo>
                    <a:pt x="7186221" y="3387966"/>
                  </a:lnTo>
                  <a:close/>
                </a:path>
                <a:path w="20032345" h="5941695">
                  <a:moveTo>
                    <a:pt x="12458591" y="5611338"/>
                  </a:moveTo>
                  <a:lnTo>
                    <a:pt x="12452826" y="5612824"/>
                  </a:lnTo>
                  <a:lnTo>
                    <a:pt x="12450112" y="5613640"/>
                  </a:lnTo>
                  <a:lnTo>
                    <a:pt x="12444348" y="5615126"/>
                  </a:lnTo>
                  <a:lnTo>
                    <a:pt x="12441118" y="5620850"/>
                  </a:lnTo>
                  <a:lnTo>
                    <a:pt x="12442604" y="5626615"/>
                  </a:lnTo>
                  <a:lnTo>
                    <a:pt x="12443611" y="5629806"/>
                  </a:lnTo>
                  <a:lnTo>
                    <a:pt x="12445711" y="5632280"/>
                  </a:lnTo>
                  <a:lnTo>
                    <a:pt x="12450718" y="5634416"/>
                  </a:lnTo>
                  <a:lnTo>
                    <a:pt x="12453341" y="5634745"/>
                  </a:lnTo>
                  <a:lnTo>
                    <a:pt x="12455580" y="5634122"/>
                  </a:lnTo>
                  <a:lnTo>
                    <a:pt x="12458295" y="5633308"/>
                  </a:lnTo>
                  <a:lnTo>
                    <a:pt x="12464059" y="5631820"/>
                  </a:lnTo>
                  <a:lnTo>
                    <a:pt x="12467288" y="5626096"/>
                  </a:lnTo>
                  <a:lnTo>
                    <a:pt x="12464315" y="5614568"/>
                  </a:lnTo>
                  <a:lnTo>
                    <a:pt x="12458591" y="5611338"/>
                  </a:lnTo>
                  <a:close/>
                </a:path>
                <a:path w="20032345" h="5941695">
                  <a:moveTo>
                    <a:pt x="7144585" y="3312597"/>
                  </a:moveTo>
                  <a:lnTo>
                    <a:pt x="7137957" y="3310560"/>
                  </a:lnTo>
                  <a:lnTo>
                    <a:pt x="7132768" y="3313475"/>
                  </a:lnTo>
                  <a:lnTo>
                    <a:pt x="7127721" y="3316058"/>
                  </a:lnTo>
                  <a:lnTo>
                    <a:pt x="7125898" y="3321988"/>
                  </a:lnTo>
                  <a:lnTo>
                    <a:pt x="7125683" y="3322686"/>
                  </a:lnTo>
                  <a:lnTo>
                    <a:pt x="7128599" y="3327875"/>
                  </a:lnTo>
                  <a:lnTo>
                    <a:pt x="7129890" y="3330399"/>
                  </a:lnTo>
                  <a:lnTo>
                    <a:pt x="7130989" y="3332446"/>
                  </a:lnTo>
                  <a:lnTo>
                    <a:pt x="7133041" y="3334111"/>
                  </a:lnTo>
                  <a:lnTo>
                    <a:pt x="7138048" y="3336247"/>
                  </a:lnTo>
                  <a:lnTo>
                    <a:pt x="7141289" y="3336050"/>
                  </a:lnTo>
                  <a:lnTo>
                    <a:pt x="7144289" y="3334567"/>
                  </a:lnTo>
                  <a:lnTo>
                    <a:pt x="7149336" y="3331986"/>
                  </a:lnTo>
                  <a:lnTo>
                    <a:pt x="7151159" y="3326056"/>
                  </a:lnTo>
                  <a:lnTo>
                    <a:pt x="7151373" y="3325358"/>
                  </a:lnTo>
                  <a:lnTo>
                    <a:pt x="7148458" y="3320168"/>
                  </a:lnTo>
                  <a:lnTo>
                    <a:pt x="7144585" y="3312597"/>
                  </a:lnTo>
                  <a:close/>
                </a:path>
                <a:path w="20032345" h="5941695">
                  <a:moveTo>
                    <a:pt x="1495587" y="887140"/>
                  </a:moveTo>
                  <a:lnTo>
                    <a:pt x="1489008" y="885912"/>
                  </a:lnTo>
                  <a:lnTo>
                    <a:pt x="1484010" y="889304"/>
                  </a:lnTo>
                  <a:lnTo>
                    <a:pt x="1477015" y="894605"/>
                  </a:lnTo>
                  <a:lnTo>
                    <a:pt x="1475854" y="900819"/>
                  </a:lnTo>
                  <a:lnTo>
                    <a:pt x="1475786" y="901183"/>
                  </a:lnTo>
                  <a:lnTo>
                    <a:pt x="1479178" y="906182"/>
                  </a:lnTo>
                  <a:lnTo>
                    <a:pt x="1480086" y="907753"/>
                  </a:lnTo>
                  <a:lnTo>
                    <a:pt x="1481947" y="908941"/>
                  </a:lnTo>
                  <a:lnTo>
                    <a:pt x="1487288" y="911220"/>
                  </a:lnTo>
                  <a:lnTo>
                    <a:pt x="1491005" y="910832"/>
                  </a:lnTo>
                  <a:lnTo>
                    <a:pt x="1494289" y="908682"/>
                  </a:lnTo>
                  <a:lnTo>
                    <a:pt x="1501286" y="903381"/>
                  </a:lnTo>
                  <a:lnTo>
                    <a:pt x="1502445" y="897167"/>
                  </a:lnTo>
                  <a:lnTo>
                    <a:pt x="1502513" y="896802"/>
                  </a:lnTo>
                  <a:lnTo>
                    <a:pt x="1499122" y="891803"/>
                  </a:lnTo>
                  <a:lnTo>
                    <a:pt x="1495587" y="887140"/>
                  </a:lnTo>
                  <a:close/>
                </a:path>
                <a:path w="20032345" h="5941695">
                  <a:moveTo>
                    <a:pt x="12541758" y="5588417"/>
                  </a:moveTo>
                  <a:lnTo>
                    <a:pt x="12535994" y="5589905"/>
                  </a:lnTo>
                  <a:lnTo>
                    <a:pt x="12533279" y="5590719"/>
                  </a:lnTo>
                  <a:lnTo>
                    <a:pt x="12527515" y="5592207"/>
                  </a:lnTo>
                  <a:lnTo>
                    <a:pt x="12524284" y="5597931"/>
                  </a:lnTo>
                  <a:lnTo>
                    <a:pt x="12525771" y="5603694"/>
                  </a:lnTo>
                  <a:lnTo>
                    <a:pt x="12526778" y="5606886"/>
                  </a:lnTo>
                  <a:lnTo>
                    <a:pt x="12528879" y="5609361"/>
                  </a:lnTo>
                  <a:lnTo>
                    <a:pt x="12531883" y="5610642"/>
                  </a:lnTo>
                  <a:lnTo>
                    <a:pt x="12531741" y="5610975"/>
                  </a:lnTo>
                  <a:lnTo>
                    <a:pt x="12533744" y="5611829"/>
                  </a:lnTo>
                  <a:lnTo>
                    <a:pt x="12536507" y="5611825"/>
                  </a:lnTo>
                  <a:lnTo>
                    <a:pt x="12538746" y="5611202"/>
                  </a:lnTo>
                  <a:lnTo>
                    <a:pt x="12541461" y="5610387"/>
                  </a:lnTo>
                  <a:lnTo>
                    <a:pt x="12547225" y="5608900"/>
                  </a:lnTo>
                  <a:lnTo>
                    <a:pt x="12550456" y="5603176"/>
                  </a:lnTo>
                  <a:lnTo>
                    <a:pt x="12547482" y="5591648"/>
                  </a:lnTo>
                  <a:lnTo>
                    <a:pt x="12541758" y="5588417"/>
                  </a:lnTo>
                  <a:close/>
                </a:path>
                <a:path w="20032345" h="5941695">
                  <a:moveTo>
                    <a:pt x="7103234" y="3236563"/>
                  </a:moveTo>
                  <a:lnTo>
                    <a:pt x="7096607" y="3234525"/>
                  </a:lnTo>
                  <a:lnTo>
                    <a:pt x="7091417" y="3237440"/>
                  </a:lnTo>
                  <a:lnTo>
                    <a:pt x="7086371" y="3240022"/>
                  </a:lnTo>
                  <a:lnTo>
                    <a:pt x="7084547" y="3245953"/>
                  </a:lnTo>
                  <a:lnTo>
                    <a:pt x="7084333" y="3246651"/>
                  </a:lnTo>
                  <a:lnTo>
                    <a:pt x="7087249" y="3251840"/>
                  </a:lnTo>
                  <a:lnTo>
                    <a:pt x="7088539" y="3254364"/>
                  </a:lnTo>
                  <a:lnTo>
                    <a:pt x="7089639" y="3256410"/>
                  </a:lnTo>
                  <a:lnTo>
                    <a:pt x="7091691" y="3258075"/>
                  </a:lnTo>
                  <a:lnTo>
                    <a:pt x="7096699" y="3260211"/>
                  </a:lnTo>
                  <a:lnTo>
                    <a:pt x="7099939" y="3260015"/>
                  </a:lnTo>
                  <a:lnTo>
                    <a:pt x="7102938" y="3258533"/>
                  </a:lnTo>
                  <a:lnTo>
                    <a:pt x="7107985" y="3255951"/>
                  </a:lnTo>
                  <a:lnTo>
                    <a:pt x="7109809" y="3250020"/>
                  </a:lnTo>
                  <a:lnTo>
                    <a:pt x="7110023" y="3249324"/>
                  </a:lnTo>
                  <a:lnTo>
                    <a:pt x="7107107" y="3244133"/>
                  </a:lnTo>
                  <a:lnTo>
                    <a:pt x="7103234" y="3236563"/>
                  </a:lnTo>
                  <a:close/>
                </a:path>
                <a:path w="20032345" h="5941695">
                  <a:moveTo>
                    <a:pt x="12624542" y="5564545"/>
                  </a:moveTo>
                  <a:lnTo>
                    <a:pt x="12618778" y="5566033"/>
                  </a:lnTo>
                  <a:lnTo>
                    <a:pt x="12610633" y="5568476"/>
                  </a:lnTo>
                  <a:lnTo>
                    <a:pt x="12607402" y="5574201"/>
                  </a:lnTo>
                  <a:lnTo>
                    <a:pt x="12608889" y="5579964"/>
                  </a:lnTo>
                  <a:lnTo>
                    <a:pt x="12609896" y="5583155"/>
                  </a:lnTo>
                  <a:lnTo>
                    <a:pt x="12611997" y="5585630"/>
                  </a:lnTo>
                  <a:lnTo>
                    <a:pt x="12617004" y="5587766"/>
                  </a:lnTo>
                  <a:lnTo>
                    <a:pt x="12619768" y="5587760"/>
                  </a:lnTo>
                  <a:lnTo>
                    <a:pt x="12622007" y="5587137"/>
                  </a:lnTo>
                  <a:lnTo>
                    <a:pt x="12630151" y="5584694"/>
                  </a:lnTo>
                  <a:lnTo>
                    <a:pt x="12633382" y="5578970"/>
                  </a:lnTo>
                  <a:lnTo>
                    <a:pt x="12631895" y="5573207"/>
                  </a:lnTo>
                  <a:lnTo>
                    <a:pt x="12630266" y="5567776"/>
                  </a:lnTo>
                  <a:lnTo>
                    <a:pt x="12624542" y="5564545"/>
                  </a:lnTo>
                  <a:close/>
                </a:path>
                <a:path w="20032345" h="5941695">
                  <a:moveTo>
                    <a:pt x="1566556" y="837315"/>
                  </a:moveTo>
                  <a:lnTo>
                    <a:pt x="1559978" y="836088"/>
                  </a:lnTo>
                  <a:lnTo>
                    <a:pt x="1554980" y="839480"/>
                  </a:lnTo>
                  <a:lnTo>
                    <a:pt x="1552648" y="841246"/>
                  </a:lnTo>
                  <a:lnTo>
                    <a:pt x="1547650" y="844638"/>
                  </a:lnTo>
                  <a:lnTo>
                    <a:pt x="1546422" y="851216"/>
                  </a:lnTo>
                  <a:lnTo>
                    <a:pt x="1549814" y="856215"/>
                  </a:lnTo>
                  <a:lnTo>
                    <a:pt x="1550913" y="858262"/>
                  </a:lnTo>
                  <a:lnTo>
                    <a:pt x="1552774" y="859451"/>
                  </a:lnTo>
                  <a:lnTo>
                    <a:pt x="1557781" y="861587"/>
                  </a:lnTo>
                  <a:lnTo>
                    <a:pt x="1561498" y="861199"/>
                  </a:lnTo>
                  <a:lnTo>
                    <a:pt x="1564782" y="859048"/>
                  </a:lnTo>
                  <a:lnTo>
                    <a:pt x="1567115" y="857281"/>
                  </a:lnTo>
                  <a:lnTo>
                    <a:pt x="1572112" y="853890"/>
                  </a:lnTo>
                  <a:lnTo>
                    <a:pt x="1573340" y="847311"/>
                  </a:lnTo>
                  <a:lnTo>
                    <a:pt x="1566556" y="837315"/>
                  </a:lnTo>
                  <a:close/>
                </a:path>
                <a:path w="20032345" h="5941695">
                  <a:moveTo>
                    <a:pt x="7061884" y="3160528"/>
                  </a:moveTo>
                  <a:lnTo>
                    <a:pt x="7055256" y="3158490"/>
                  </a:lnTo>
                  <a:lnTo>
                    <a:pt x="7050067" y="3161406"/>
                  </a:lnTo>
                  <a:lnTo>
                    <a:pt x="7045020" y="3163988"/>
                  </a:lnTo>
                  <a:lnTo>
                    <a:pt x="7043196" y="3169917"/>
                  </a:lnTo>
                  <a:lnTo>
                    <a:pt x="7042982" y="3170615"/>
                  </a:lnTo>
                  <a:lnTo>
                    <a:pt x="7045898" y="3175804"/>
                  </a:lnTo>
                  <a:lnTo>
                    <a:pt x="7047188" y="3178328"/>
                  </a:lnTo>
                  <a:lnTo>
                    <a:pt x="7048288" y="3180375"/>
                  </a:lnTo>
                  <a:lnTo>
                    <a:pt x="7050340" y="3182040"/>
                  </a:lnTo>
                  <a:lnTo>
                    <a:pt x="7055348" y="3184176"/>
                  </a:lnTo>
                  <a:lnTo>
                    <a:pt x="7058588" y="3183980"/>
                  </a:lnTo>
                  <a:lnTo>
                    <a:pt x="7061588" y="3182497"/>
                  </a:lnTo>
                  <a:lnTo>
                    <a:pt x="7066635" y="3179915"/>
                  </a:lnTo>
                  <a:lnTo>
                    <a:pt x="7068458" y="3173986"/>
                  </a:lnTo>
                  <a:lnTo>
                    <a:pt x="7068673" y="3173289"/>
                  </a:lnTo>
                  <a:lnTo>
                    <a:pt x="7065757" y="3168099"/>
                  </a:lnTo>
                  <a:lnTo>
                    <a:pt x="7061884" y="3160528"/>
                  </a:lnTo>
                  <a:close/>
                </a:path>
                <a:path w="20032345" h="5941695">
                  <a:moveTo>
                    <a:pt x="12707660" y="5540815"/>
                  </a:moveTo>
                  <a:lnTo>
                    <a:pt x="12701896" y="5542302"/>
                  </a:lnTo>
                  <a:lnTo>
                    <a:pt x="12693752" y="5544746"/>
                  </a:lnTo>
                  <a:lnTo>
                    <a:pt x="12690520" y="5550470"/>
                  </a:lnTo>
                  <a:lnTo>
                    <a:pt x="12692007" y="5556235"/>
                  </a:lnTo>
                  <a:lnTo>
                    <a:pt x="12693014" y="5559425"/>
                  </a:lnTo>
                  <a:lnTo>
                    <a:pt x="12695113" y="5561899"/>
                  </a:lnTo>
                  <a:lnTo>
                    <a:pt x="12700122" y="5564036"/>
                  </a:lnTo>
                  <a:lnTo>
                    <a:pt x="12702886" y="5564031"/>
                  </a:lnTo>
                  <a:lnTo>
                    <a:pt x="12705125" y="5563408"/>
                  </a:lnTo>
                  <a:lnTo>
                    <a:pt x="12713269" y="5560963"/>
                  </a:lnTo>
                  <a:lnTo>
                    <a:pt x="12716501" y="5555241"/>
                  </a:lnTo>
                  <a:lnTo>
                    <a:pt x="12715013" y="5549476"/>
                  </a:lnTo>
                  <a:lnTo>
                    <a:pt x="12713384" y="5544046"/>
                  </a:lnTo>
                  <a:lnTo>
                    <a:pt x="12707660" y="5540815"/>
                  </a:lnTo>
                  <a:close/>
                </a:path>
                <a:path w="20032345" h="5941695">
                  <a:moveTo>
                    <a:pt x="1637909" y="788443"/>
                  </a:moveTo>
                  <a:lnTo>
                    <a:pt x="1631330" y="787215"/>
                  </a:lnTo>
                  <a:lnTo>
                    <a:pt x="1626332" y="790607"/>
                  </a:lnTo>
                  <a:lnTo>
                    <a:pt x="1624000" y="792374"/>
                  </a:lnTo>
                  <a:lnTo>
                    <a:pt x="1619002" y="795766"/>
                  </a:lnTo>
                  <a:lnTo>
                    <a:pt x="1625795" y="811291"/>
                  </a:lnTo>
                  <a:lnTo>
                    <a:pt x="1625938" y="810956"/>
                  </a:lnTo>
                  <a:lnTo>
                    <a:pt x="1629276" y="812380"/>
                  </a:lnTo>
                  <a:lnTo>
                    <a:pt x="1632850" y="812327"/>
                  </a:lnTo>
                  <a:lnTo>
                    <a:pt x="1636134" y="810177"/>
                  </a:lnTo>
                  <a:lnTo>
                    <a:pt x="1638467" y="808409"/>
                  </a:lnTo>
                  <a:lnTo>
                    <a:pt x="1643465" y="805017"/>
                  </a:lnTo>
                  <a:lnTo>
                    <a:pt x="1644693" y="798439"/>
                  </a:lnTo>
                  <a:lnTo>
                    <a:pt x="1637909" y="788443"/>
                  </a:lnTo>
                  <a:close/>
                </a:path>
                <a:path w="20032345" h="5941695">
                  <a:moveTo>
                    <a:pt x="7021486" y="3084110"/>
                  </a:moveTo>
                  <a:lnTo>
                    <a:pt x="7014858" y="3082073"/>
                  </a:lnTo>
                  <a:lnTo>
                    <a:pt x="7009669" y="3084988"/>
                  </a:lnTo>
                  <a:lnTo>
                    <a:pt x="7004288" y="3087427"/>
                  </a:lnTo>
                  <a:lnTo>
                    <a:pt x="7002357" y="3093706"/>
                  </a:lnTo>
                  <a:lnTo>
                    <a:pt x="7002251" y="3094054"/>
                  </a:lnTo>
                  <a:lnTo>
                    <a:pt x="7005166" y="3099244"/>
                  </a:lnTo>
                  <a:lnTo>
                    <a:pt x="7006457" y="3101768"/>
                  </a:lnTo>
                  <a:lnTo>
                    <a:pt x="7007414" y="3104149"/>
                  </a:lnTo>
                  <a:lnTo>
                    <a:pt x="7009466" y="3105814"/>
                  </a:lnTo>
                  <a:lnTo>
                    <a:pt x="7014473" y="3107950"/>
                  </a:lnTo>
                  <a:lnTo>
                    <a:pt x="7017714" y="3107754"/>
                  </a:lnTo>
                  <a:lnTo>
                    <a:pt x="7020713" y="3106271"/>
                  </a:lnTo>
                  <a:lnTo>
                    <a:pt x="7026094" y="3103832"/>
                  </a:lnTo>
                  <a:lnTo>
                    <a:pt x="7028025" y="3097553"/>
                  </a:lnTo>
                  <a:lnTo>
                    <a:pt x="7028132" y="3097204"/>
                  </a:lnTo>
                  <a:lnTo>
                    <a:pt x="7025216" y="3092014"/>
                  </a:lnTo>
                  <a:lnTo>
                    <a:pt x="7023925" y="3089491"/>
                  </a:lnTo>
                  <a:lnTo>
                    <a:pt x="7021486" y="3084110"/>
                  </a:lnTo>
                  <a:close/>
                </a:path>
                <a:path w="20032345" h="5941695">
                  <a:moveTo>
                    <a:pt x="12790444" y="5516943"/>
                  </a:moveTo>
                  <a:lnTo>
                    <a:pt x="12784681" y="5518430"/>
                  </a:lnTo>
                  <a:lnTo>
                    <a:pt x="12776536" y="5520874"/>
                  </a:lnTo>
                  <a:lnTo>
                    <a:pt x="12773305" y="5526598"/>
                  </a:lnTo>
                  <a:lnTo>
                    <a:pt x="12774791" y="5532361"/>
                  </a:lnTo>
                  <a:lnTo>
                    <a:pt x="12775798" y="5535553"/>
                  </a:lnTo>
                  <a:lnTo>
                    <a:pt x="12777899" y="5538028"/>
                  </a:lnTo>
                  <a:lnTo>
                    <a:pt x="12782905" y="5540163"/>
                  </a:lnTo>
                  <a:lnTo>
                    <a:pt x="12785670" y="5540159"/>
                  </a:lnTo>
                  <a:lnTo>
                    <a:pt x="12787909" y="5539535"/>
                  </a:lnTo>
                  <a:lnTo>
                    <a:pt x="12796054" y="5537091"/>
                  </a:lnTo>
                  <a:lnTo>
                    <a:pt x="12799285" y="5531367"/>
                  </a:lnTo>
                  <a:lnTo>
                    <a:pt x="12797797" y="5525603"/>
                  </a:lnTo>
                  <a:lnTo>
                    <a:pt x="12796168" y="5520174"/>
                  </a:lnTo>
                  <a:lnTo>
                    <a:pt x="12790444" y="5516943"/>
                  </a:lnTo>
                  <a:close/>
                </a:path>
                <a:path w="20032345" h="5941695">
                  <a:moveTo>
                    <a:pt x="6980612" y="3007884"/>
                  </a:moveTo>
                  <a:lnTo>
                    <a:pt x="6974127" y="3005512"/>
                  </a:lnTo>
                  <a:lnTo>
                    <a:pt x="6968937" y="3008428"/>
                  </a:lnTo>
                  <a:lnTo>
                    <a:pt x="6963890" y="3011010"/>
                  </a:lnTo>
                  <a:lnTo>
                    <a:pt x="6961643" y="3017154"/>
                  </a:lnTo>
                  <a:lnTo>
                    <a:pt x="6961518" y="3017494"/>
                  </a:lnTo>
                  <a:lnTo>
                    <a:pt x="6964433" y="3022684"/>
                  </a:lnTo>
                  <a:lnTo>
                    <a:pt x="6967017" y="3027731"/>
                  </a:lnTo>
                  <a:lnTo>
                    <a:pt x="6968734" y="3029253"/>
                  </a:lnTo>
                  <a:lnTo>
                    <a:pt x="6973742" y="3031389"/>
                  </a:lnTo>
                  <a:lnTo>
                    <a:pt x="6976982" y="3031192"/>
                  </a:lnTo>
                  <a:lnTo>
                    <a:pt x="6979981" y="3029711"/>
                  </a:lnTo>
                  <a:lnTo>
                    <a:pt x="6985362" y="3027271"/>
                  </a:lnTo>
                  <a:lnTo>
                    <a:pt x="6987293" y="3020993"/>
                  </a:lnTo>
                  <a:lnTo>
                    <a:pt x="6987400" y="3020644"/>
                  </a:lnTo>
                  <a:lnTo>
                    <a:pt x="6984485" y="3015454"/>
                  </a:lnTo>
                  <a:lnTo>
                    <a:pt x="6980612" y="3007884"/>
                  </a:lnTo>
                  <a:close/>
                </a:path>
                <a:path w="20032345" h="5941695">
                  <a:moveTo>
                    <a:pt x="1710502" y="741284"/>
                  </a:moveTo>
                  <a:lnTo>
                    <a:pt x="1704067" y="739723"/>
                  </a:lnTo>
                  <a:lnTo>
                    <a:pt x="1699069" y="743115"/>
                  </a:lnTo>
                  <a:lnTo>
                    <a:pt x="1696403" y="744739"/>
                  </a:lnTo>
                  <a:lnTo>
                    <a:pt x="1691405" y="748131"/>
                  </a:lnTo>
                  <a:lnTo>
                    <a:pt x="1689843" y="754568"/>
                  </a:lnTo>
                  <a:lnTo>
                    <a:pt x="1693235" y="759565"/>
                  </a:lnTo>
                  <a:lnTo>
                    <a:pt x="1694477" y="761279"/>
                  </a:lnTo>
                  <a:lnTo>
                    <a:pt x="1695861" y="762659"/>
                  </a:lnTo>
                  <a:lnTo>
                    <a:pt x="1701202" y="764937"/>
                  </a:lnTo>
                  <a:lnTo>
                    <a:pt x="1704776" y="764883"/>
                  </a:lnTo>
                  <a:lnTo>
                    <a:pt x="1708060" y="762734"/>
                  </a:lnTo>
                  <a:lnTo>
                    <a:pt x="1710727" y="761108"/>
                  </a:lnTo>
                  <a:lnTo>
                    <a:pt x="1715725" y="757717"/>
                  </a:lnTo>
                  <a:lnTo>
                    <a:pt x="1717286" y="751280"/>
                  </a:lnTo>
                  <a:lnTo>
                    <a:pt x="1710502" y="741284"/>
                  </a:lnTo>
                  <a:close/>
                </a:path>
                <a:path w="20032345" h="5941695">
                  <a:moveTo>
                    <a:pt x="12873704" y="5492878"/>
                  </a:moveTo>
                  <a:lnTo>
                    <a:pt x="12867941" y="5494366"/>
                  </a:lnTo>
                  <a:lnTo>
                    <a:pt x="12859795" y="5496809"/>
                  </a:lnTo>
                  <a:lnTo>
                    <a:pt x="12856565" y="5502534"/>
                  </a:lnTo>
                  <a:lnTo>
                    <a:pt x="12858051" y="5508297"/>
                  </a:lnTo>
                  <a:lnTo>
                    <a:pt x="12859058" y="5511489"/>
                  </a:lnTo>
                  <a:lnTo>
                    <a:pt x="12861159" y="5513962"/>
                  </a:lnTo>
                  <a:lnTo>
                    <a:pt x="12866167" y="5516099"/>
                  </a:lnTo>
                  <a:lnTo>
                    <a:pt x="12868930" y="5516095"/>
                  </a:lnTo>
                  <a:lnTo>
                    <a:pt x="12871169" y="5515471"/>
                  </a:lnTo>
                  <a:lnTo>
                    <a:pt x="12873885" y="5514657"/>
                  </a:lnTo>
                  <a:lnTo>
                    <a:pt x="12879648" y="5513170"/>
                  </a:lnTo>
                  <a:lnTo>
                    <a:pt x="12882544" y="5507303"/>
                  </a:lnTo>
                  <a:lnTo>
                    <a:pt x="12879570" y="5495775"/>
                  </a:lnTo>
                  <a:lnTo>
                    <a:pt x="12873704" y="5492878"/>
                  </a:lnTo>
                  <a:close/>
                </a:path>
                <a:path w="20032345" h="5941695">
                  <a:moveTo>
                    <a:pt x="6940547" y="2931608"/>
                  </a:moveTo>
                  <a:lnTo>
                    <a:pt x="6934063" y="2929237"/>
                  </a:lnTo>
                  <a:lnTo>
                    <a:pt x="6928874" y="2932152"/>
                  </a:lnTo>
                  <a:lnTo>
                    <a:pt x="6923826" y="2934735"/>
                  </a:lnTo>
                  <a:lnTo>
                    <a:pt x="6921579" y="2940877"/>
                  </a:lnTo>
                  <a:lnTo>
                    <a:pt x="6921454" y="2941219"/>
                  </a:lnTo>
                  <a:lnTo>
                    <a:pt x="6924369" y="2946409"/>
                  </a:lnTo>
                  <a:lnTo>
                    <a:pt x="6926952" y="2951455"/>
                  </a:lnTo>
                  <a:lnTo>
                    <a:pt x="6928670" y="2952977"/>
                  </a:lnTo>
                  <a:lnTo>
                    <a:pt x="6933677" y="2955114"/>
                  </a:lnTo>
                  <a:lnTo>
                    <a:pt x="6936917" y="2954917"/>
                  </a:lnTo>
                  <a:lnTo>
                    <a:pt x="6939917" y="2953435"/>
                  </a:lnTo>
                  <a:lnTo>
                    <a:pt x="6944965" y="2950853"/>
                  </a:lnTo>
                  <a:lnTo>
                    <a:pt x="6947212" y="2944710"/>
                  </a:lnTo>
                  <a:lnTo>
                    <a:pt x="6947336" y="2944369"/>
                  </a:lnTo>
                  <a:lnTo>
                    <a:pt x="6944421" y="2939179"/>
                  </a:lnTo>
                  <a:lnTo>
                    <a:pt x="6940547" y="2931608"/>
                  </a:lnTo>
                  <a:close/>
                </a:path>
                <a:path w="20032345" h="5941695">
                  <a:moveTo>
                    <a:pt x="12956630" y="5468672"/>
                  </a:moveTo>
                  <a:lnTo>
                    <a:pt x="12950867" y="5470160"/>
                  </a:lnTo>
                  <a:lnTo>
                    <a:pt x="12948153" y="5470974"/>
                  </a:lnTo>
                  <a:lnTo>
                    <a:pt x="12942388" y="5472461"/>
                  </a:lnTo>
                  <a:lnTo>
                    <a:pt x="12939491" y="5478327"/>
                  </a:lnTo>
                  <a:lnTo>
                    <a:pt x="12940979" y="5484092"/>
                  </a:lnTo>
                  <a:lnTo>
                    <a:pt x="12941984" y="5487283"/>
                  </a:lnTo>
                  <a:lnTo>
                    <a:pt x="12944086" y="5489757"/>
                  </a:lnTo>
                  <a:lnTo>
                    <a:pt x="12949093" y="5491893"/>
                  </a:lnTo>
                  <a:lnTo>
                    <a:pt x="12951715" y="5492223"/>
                  </a:lnTo>
                  <a:lnTo>
                    <a:pt x="12954095" y="5491265"/>
                  </a:lnTo>
                  <a:lnTo>
                    <a:pt x="12962240" y="5488821"/>
                  </a:lnTo>
                  <a:lnTo>
                    <a:pt x="12965471" y="5483097"/>
                  </a:lnTo>
                  <a:lnTo>
                    <a:pt x="12963985" y="5477333"/>
                  </a:lnTo>
                  <a:lnTo>
                    <a:pt x="12962356" y="5471903"/>
                  </a:lnTo>
                  <a:lnTo>
                    <a:pt x="12956630" y="5468672"/>
                  </a:lnTo>
                  <a:close/>
                </a:path>
                <a:path w="20032345" h="5941695">
                  <a:moveTo>
                    <a:pt x="1783097" y="694125"/>
                  </a:moveTo>
                  <a:lnTo>
                    <a:pt x="1776184" y="692755"/>
                  </a:lnTo>
                  <a:lnTo>
                    <a:pt x="1771328" y="695814"/>
                  </a:lnTo>
                  <a:lnTo>
                    <a:pt x="1768663" y="697438"/>
                  </a:lnTo>
                  <a:lnTo>
                    <a:pt x="1763807" y="700496"/>
                  </a:lnTo>
                  <a:lnTo>
                    <a:pt x="1762437" y="707409"/>
                  </a:lnTo>
                  <a:lnTo>
                    <a:pt x="1765495" y="712265"/>
                  </a:lnTo>
                  <a:lnTo>
                    <a:pt x="1766737" y="713977"/>
                  </a:lnTo>
                  <a:lnTo>
                    <a:pt x="1768455" y="715500"/>
                  </a:lnTo>
                  <a:lnTo>
                    <a:pt x="1773463" y="717636"/>
                  </a:lnTo>
                  <a:lnTo>
                    <a:pt x="1777179" y="717249"/>
                  </a:lnTo>
                  <a:lnTo>
                    <a:pt x="1780321" y="715432"/>
                  </a:lnTo>
                  <a:lnTo>
                    <a:pt x="1782988" y="713807"/>
                  </a:lnTo>
                  <a:lnTo>
                    <a:pt x="1787843" y="710749"/>
                  </a:lnTo>
                  <a:lnTo>
                    <a:pt x="1789213" y="703838"/>
                  </a:lnTo>
                  <a:lnTo>
                    <a:pt x="1783097" y="694125"/>
                  </a:lnTo>
                  <a:close/>
                </a:path>
                <a:path w="20032345" h="5941695">
                  <a:moveTo>
                    <a:pt x="6901245" y="2854474"/>
                  </a:moveTo>
                  <a:lnTo>
                    <a:pt x="6894759" y="2852102"/>
                  </a:lnTo>
                  <a:lnTo>
                    <a:pt x="6884380" y="2857933"/>
                  </a:lnTo>
                  <a:lnTo>
                    <a:pt x="6882259" y="2863735"/>
                  </a:lnTo>
                  <a:lnTo>
                    <a:pt x="6882009" y="2864418"/>
                  </a:lnTo>
                  <a:lnTo>
                    <a:pt x="6884924" y="2869608"/>
                  </a:lnTo>
                  <a:lnTo>
                    <a:pt x="6887506" y="2874655"/>
                  </a:lnTo>
                  <a:lnTo>
                    <a:pt x="6889224" y="2876177"/>
                  </a:lnTo>
                  <a:lnTo>
                    <a:pt x="6894566" y="2878455"/>
                  </a:lnTo>
                  <a:lnTo>
                    <a:pt x="6897806" y="2878259"/>
                  </a:lnTo>
                  <a:lnTo>
                    <a:pt x="6900806" y="2876776"/>
                  </a:lnTo>
                  <a:lnTo>
                    <a:pt x="6905996" y="2873861"/>
                  </a:lnTo>
                  <a:lnTo>
                    <a:pt x="6908118" y="2868058"/>
                  </a:lnTo>
                  <a:lnTo>
                    <a:pt x="6908367" y="2867376"/>
                  </a:lnTo>
                  <a:lnTo>
                    <a:pt x="6905451" y="2862186"/>
                  </a:lnTo>
                  <a:lnTo>
                    <a:pt x="6904160" y="2859663"/>
                  </a:lnTo>
                  <a:lnTo>
                    <a:pt x="6901245" y="2854474"/>
                  </a:lnTo>
                  <a:close/>
                </a:path>
                <a:path w="20032345" h="5941695">
                  <a:moveTo>
                    <a:pt x="13039700" y="5444132"/>
                  </a:moveTo>
                  <a:lnTo>
                    <a:pt x="13033935" y="5445620"/>
                  </a:lnTo>
                  <a:lnTo>
                    <a:pt x="13031221" y="5446434"/>
                  </a:lnTo>
                  <a:lnTo>
                    <a:pt x="13025457" y="5447922"/>
                  </a:lnTo>
                  <a:lnTo>
                    <a:pt x="13022560" y="5453786"/>
                  </a:lnTo>
                  <a:lnTo>
                    <a:pt x="13024048" y="5459550"/>
                  </a:lnTo>
                  <a:lnTo>
                    <a:pt x="13025053" y="5462742"/>
                  </a:lnTo>
                  <a:lnTo>
                    <a:pt x="13027154" y="5465217"/>
                  </a:lnTo>
                  <a:lnTo>
                    <a:pt x="13032161" y="5467352"/>
                  </a:lnTo>
                  <a:lnTo>
                    <a:pt x="13034784" y="5467682"/>
                  </a:lnTo>
                  <a:lnTo>
                    <a:pt x="13037165" y="5466724"/>
                  </a:lnTo>
                  <a:lnTo>
                    <a:pt x="13039879" y="5465910"/>
                  </a:lnTo>
                  <a:lnTo>
                    <a:pt x="13045643" y="5464422"/>
                  </a:lnTo>
                  <a:lnTo>
                    <a:pt x="13048541" y="5458556"/>
                  </a:lnTo>
                  <a:lnTo>
                    <a:pt x="13045566" y="5447029"/>
                  </a:lnTo>
                  <a:lnTo>
                    <a:pt x="13039700" y="5444132"/>
                  </a:lnTo>
                  <a:close/>
                </a:path>
                <a:path w="20032345" h="5941695">
                  <a:moveTo>
                    <a:pt x="1856933" y="648681"/>
                  </a:moveTo>
                  <a:lnTo>
                    <a:pt x="1850163" y="646977"/>
                  </a:lnTo>
                  <a:lnTo>
                    <a:pt x="1845307" y="650035"/>
                  </a:lnTo>
                  <a:lnTo>
                    <a:pt x="1842642" y="651659"/>
                  </a:lnTo>
                  <a:lnTo>
                    <a:pt x="1837786" y="654718"/>
                  </a:lnTo>
                  <a:lnTo>
                    <a:pt x="1836082" y="661487"/>
                  </a:lnTo>
                  <a:lnTo>
                    <a:pt x="1839140" y="666343"/>
                  </a:lnTo>
                  <a:lnTo>
                    <a:pt x="1840382" y="668057"/>
                  </a:lnTo>
                  <a:lnTo>
                    <a:pt x="1842100" y="669579"/>
                  </a:lnTo>
                  <a:lnTo>
                    <a:pt x="1847107" y="671715"/>
                  </a:lnTo>
                  <a:lnTo>
                    <a:pt x="1850681" y="671661"/>
                  </a:lnTo>
                  <a:lnTo>
                    <a:pt x="1853823" y="669844"/>
                  </a:lnTo>
                  <a:lnTo>
                    <a:pt x="1856489" y="668220"/>
                  </a:lnTo>
                  <a:lnTo>
                    <a:pt x="1861345" y="665162"/>
                  </a:lnTo>
                  <a:lnTo>
                    <a:pt x="1863050" y="658391"/>
                  </a:lnTo>
                  <a:lnTo>
                    <a:pt x="1856933" y="648681"/>
                  </a:lnTo>
                  <a:close/>
                </a:path>
                <a:path w="20032345" h="5941695">
                  <a:moveTo>
                    <a:pt x="6861941" y="2777339"/>
                  </a:moveTo>
                  <a:lnTo>
                    <a:pt x="6855314" y="2775301"/>
                  </a:lnTo>
                  <a:lnTo>
                    <a:pt x="6850267" y="2777883"/>
                  </a:lnTo>
                  <a:lnTo>
                    <a:pt x="6845077" y="2780798"/>
                  </a:lnTo>
                  <a:lnTo>
                    <a:pt x="6843253" y="2786728"/>
                  </a:lnTo>
                  <a:lnTo>
                    <a:pt x="6843039" y="2787426"/>
                  </a:lnTo>
                  <a:lnTo>
                    <a:pt x="6848204" y="2797521"/>
                  </a:lnTo>
                  <a:lnTo>
                    <a:pt x="6849920" y="2799042"/>
                  </a:lnTo>
                  <a:lnTo>
                    <a:pt x="6852258" y="2800039"/>
                  </a:lnTo>
                  <a:lnTo>
                    <a:pt x="6852400" y="2799705"/>
                  </a:lnTo>
                  <a:lnTo>
                    <a:pt x="6855405" y="2800987"/>
                  </a:lnTo>
                  <a:lnTo>
                    <a:pt x="6868729" y="2790098"/>
                  </a:lnTo>
                  <a:lnTo>
                    <a:pt x="6864856" y="2782528"/>
                  </a:lnTo>
                  <a:lnTo>
                    <a:pt x="6861941" y="2777339"/>
                  </a:lnTo>
                  <a:close/>
                </a:path>
                <a:path w="20032345" h="5941695">
                  <a:moveTo>
                    <a:pt x="13122626" y="5419926"/>
                  </a:moveTo>
                  <a:lnTo>
                    <a:pt x="13116863" y="5421413"/>
                  </a:lnTo>
                  <a:lnTo>
                    <a:pt x="13114147" y="5422227"/>
                  </a:lnTo>
                  <a:lnTo>
                    <a:pt x="13108384" y="5423714"/>
                  </a:lnTo>
                  <a:lnTo>
                    <a:pt x="13105487" y="5429581"/>
                  </a:lnTo>
                  <a:lnTo>
                    <a:pt x="13106973" y="5435345"/>
                  </a:lnTo>
                  <a:lnTo>
                    <a:pt x="13107980" y="5438536"/>
                  </a:lnTo>
                  <a:lnTo>
                    <a:pt x="13110080" y="5441010"/>
                  </a:lnTo>
                  <a:lnTo>
                    <a:pt x="13115088" y="5443146"/>
                  </a:lnTo>
                  <a:lnTo>
                    <a:pt x="13117710" y="5443475"/>
                  </a:lnTo>
                  <a:lnTo>
                    <a:pt x="13120091" y="5442519"/>
                  </a:lnTo>
                  <a:lnTo>
                    <a:pt x="13122805" y="5441704"/>
                  </a:lnTo>
                  <a:lnTo>
                    <a:pt x="13128570" y="5440216"/>
                  </a:lnTo>
                  <a:lnTo>
                    <a:pt x="13131467" y="5434350"/>
                  </a:lnTo>
                  <a:lnTo>
                    <a:pt x="13128493" y="5422823"/>
                  </a:lnTo>
                  <a:lnTo>
                    <a:pt x="13122626" y="5419926"/>
                  </a:lnTo>
                  <a:close/>
                </a:path>
                <a:path w="20032345" h="5941695">
                  <a:moveTo>
                    <a:pt x="6823448" y="2700155"/>
                  </a:moveTo>
                  <a:lnTo>
                    <a:pt x="6817154" y="2698260"/>
                  </a:lnTo>
                  <a:lnTo>
                    <a:pt x="6811773" y="2700699"/>
                  </a:lnTo>
                  <a:lnTo>
                    <a:pt x="6806251" y="2703473"/>
                  </a:lnTo>
                  <a:lnTo>
                    <a:pt x="6804355" y="2709766"/>
                  </a:lnTo>
                  <a:lnTo>
                    <a:pt x="6806795" y="2715147"/>
                  </a:lnTo>
                  <a:lnTo>
                    <a:pt x="6808085" y="2717670"/>
                  </a:lnTo>
                  <a:lnTo>
                    <a:pt x="6809043" y="2720052"/>
                  </a:lnTo>
                  <a:lnTo>
                    <a:pt x="6811094" y="2721717"/>
                  </a:lnTo>
                  <a:lnTo>
                    <a:pt x="6816435" y="2723995"/>
                  </a:lnTo>
                  <a:lnTo>
                    <a:pt x="6819533" y="2724132"/>
                  </a:lnTo>
                  <a:lnTo>
                    <a:pt x="6822533" y="2722649"/>
                  </a:lnTo>
                  <a:lnTo>
                    <a:pt x="6828056" y="2719876"/>
                  </a:lnTo>
                  <a:lnTo>
                    <a:pt x="6829951" y="2713582"/>
                  </a:lnTo>
                  <a:lnTo>
                    <a:pt x="6827512" y="2708202"/>
                  </a:lnTo>
                  <a:lnTo>
                    <a:pt x="6826221" y="2705678"/>
                  </a:lnTo>
                  <a:lnTo>
                    <a:pt x="6823448" y="2700155"/>
                  </a:lnTo>
                  <a:close/>
                </a:path>
                <a:path w="20032345" h="5941695">
                  <a:moveTo>
                    <a:pt x="1930769" y="603235"/>
                  </a:moveTo>
                  <a:lnTo>
                    <a:pt x="1910060" y="615709"/>
                  </a:lnTo>
                  <a:lnTo>
                    <a:pt x="1912976" y="620898"/>
                  </a:lnTo>
                  <a:lnTo>
                    <a:pt x="1914075" y="622945"/>
                  </a:lnTo>
                  <a:lnTo>
                    <a:pt x="1915793" y="624467"/>
                  </a:lnTo>
                  <a:lnTo>
                    <a:pt x="1920467" y="626461"/>
                  </a:lnTo>
                  <a:lnTo>
                    <a:pt x="1924041" y="626407"/>
                  </a:lnTo>
                  <a:lnTo>
                    <a:pt x="1927183" y="624591"/>
                  </a:lnTo>
                  <a:lnTo>
                    <a:pt x="1929849" y="622966"/>
                  </a:lnTo>
                  <a:lnTo>
                    <a:pt x="1935038" y="620051"/>
                  </a:lnTo>
                  <a:lnTo>
                    <a:pt x="1936600" y="613614"/>
                  </a:lnTo>
                  <a:lnTo>
                    <a:pt x="1930769" y="603235"/>
                  </a:lnTo>
                  <a:close/>
                </a:path>
                <a:path w="20032345" h="5941695">
                  <a:moveTo>
                    <a:pt x="13205694" y="5395386"/>
                  </a:moveTo>
                  <a:lnTo>
                    <a:pt x="13199931" y="5396872"/>
                  </a:lnTo>
                  <a:lnTo>
                    <a:pt x="13197216" y="5397687"/>
                  </a:lnTo>
                  <a:lnTo>
                    <a:pt x="13191452" y="5399174"/>
                  </a:lnTo>
                  <a:lnTo>
                    <a:pt x="13188555" y="5405041"/>
                  </a:lnTo>
                  <a:lnTo>
                    <a:pt x="13190042" y="5410804"/>
                  </a:lnTo>
                  <a:lnTo>
                    <a:pt x="13191048" y="5413996"/>
                  </a:lnTo>
                  <a:lnTo>
                    <a:pt x="13193150" y="5416471"/>
                  </a:lnTo>
                  <a:lnTo>
                    <a:pt x="13198157" y="5418607"/>
                  </a:lnTo>
                  <a:lnTo>
                    <a:pt x="13200778" y="5418935"/>
                  </a:lnTo>
                  <a:lnTo>
                    <a:pt x="13203160" y="5417978"/>
                  </a:lnTo>
                  <a:lnTo>
                    <a:pt x="13205874" y="5417163"/>
                  </a:lnTo>
                  <a:lnTo>
                    <a:pt x="13211638" y="5415676"/>
                  </a:lnTo>
                  <a:lnTo>
                    <a:pt x="13214536" y="5409810"/>
                  </a:lnTo>
                  <a:lnTo>
                    <a:pt x="13211561" y="5398283"/>
                  </a:lnTo>
                  <a:lnTo>
                    <a:pt x="13205694" y="5395386"/>
                  </a:lnTo>
                  <a:close/>
                </a:path>
                <a:path w="20032345" h="5941695">
                  <a:moveTo>
                    <a:pt x="6784954" y="2622972"/>
                  </a:moveTo>
                  <a:lnTo>
                    <a:pt x="6778661" y="2621077"/>
                  </a:lnTo>
                  <a:lnTo>
                    <a:pt x="6773281" y="2623516"/>
                  </a:lnTo>
                  <a:lnTo>
                    <a:pt x="6767758" y="2626289"/>
                  </a:lnTo>
                  <a:lnTo>
                    <a:pt x="6765862" y="2632583"/>
                  </a:lnTo>
                  <a:lnTo>
                    <a:pt x="6768301" y="2637964"/>
                  </a:lnTo>
                  <a:lnTo>
                    <a:pt x="6769592" y="2640487"/>
                  </a:lnTo>
                  <a:lnTo>
                    <a:pt x="6770549" y="2642868"/>
                  </a:lnTo>
                  <a:lnTo>
                    <a:pt x="6772602" y="2644532"/>
                  </a:lnTo>
                  <a:lnTo>
                    <a:pt x="6777942" y="2646810"/>
                  </a:lnTo>
                  <a:lnTo>
                    <a:pt x="6781040" y="2646947"/>
                  </a:lnTo>
                  <a:lnTo>
                    <a:pt x="6784040" y="2645466"/>
                  </a:lnTo>
                  <a:lnTo>
                    <a:pt x="6789563" y="2642693"/>
                  </a:lnTo>
                  <a:lnTo>
                    <a:pt x="6791459" y="2636399"/>
                  </a:lnTo>
                  <a:lnTo>
                    <a:pt x="6789019" y="2631019"/>
                  </a:lnTo>
                  <a:lnTo>
                    <a:pt x="6787728" y="2628495"/>
                  </a:lnTo>
                  <a:lnTo>
                    <a:pt x="6784954" y="2622972"/>
                  </a:lnTo>
                  <a:close/>
                </a:path>
                <a:path w="20032345" h="5941695">
                  <a:moveTo>
                    <a:pt x="2005370" y="559695"/>
                  </a:moveTo>
                  <a:lnTo>
                    <a:pt x="1998935" y="558134"/>
                  </a:lnTo>
                  <a:lnTo>
                    <a:pt x="1993745" y="561049"/>
                  </a:lnTo>
                  <a:lnTo>
                    <a:pt x="1991079" y="562674"/>
                  </a:lnTo>
                  <a:lnTo>
                    <a:pt x="1985890" y="565590"/>
                  </a:lnTo>
                  <a:lnTo>
                    <a:pt x="1992398" y="581781"/>
                  </a:lnTo>
                  <a:lnTo>
                    <a:pt x="1992207" y="581305"/>
                  </a:lnTo>
                  <a:lnTo>
                    <a:pt x="1995211" y="582587"/>
                  </a:lnTo>
                  <a:lnTo>
                    <a:pt x="1998786" y="582533"/>
                  </a:lnTo>
                  <a:lnTo>
                    <a:pt x="2001927" y="580717"/>
                  </a:lnTo>
                  <a:lnTo>
                    <a:pt x="2004451" y="579427"/>
                  </a:lnTo>
                  <a:lnTo>
                    <a:pt x="2009641" y="576510"/>
                  </a:lnTo>
                  <a:lnTo>
                    <a:pt x="2011202" y="570074"/>
                  </a:lnTo>
                  <a:lnTo>
                    <a:pt x="2005370" y="559695"/>
                  </a:lnTo>
                  <a:close/>
                </a:path>
                <a:path w="20032345" h="5941695">
                  <a:moveTo>
                    <a:pt x="13288621" y="5371178"/>
                  </a:moveTo>
                  <a:lnTo>
                    <a:pt x="13282857" y="5372666"/>
                  </a:lnTo>
                  <a:lnTo>
                    <a:pt x="13274712" y="5375110"/>
                  </a:lnTo>
                  <a:lnTo>
                    <a:pt x="13271481" y="5380834"/>
                  </a:lnTo>
                  <a:lnTo>
                    <a:pt x="13272968" y="5386598"/>
                  </a:lnTo>
                  <a:lnTo>
                    <a:pt x="13273974" y="5389789"/>
                  </a:lnTo>
                  <a:lnTo>
                    <a:pt x="13276076" y="5392263"/>
                  </a:lnTo>
                  <a:lnTo>
                    <a:pt x="13281084" y="5394399"/>
                  </a:lnTo>
                  <a:lnTo>
                    <a:pt x="13283847" y="5394394"/>
                  </a:lnTo>
                  <a:lnTo>
                    <a:pt x="13286086" y="5393772"/>
                  </a:lnTo>
                  <a:lnTo>
                    <a:pt x="13294231" y="5391328"/>
                  </a:lnTo>
                  <a:lnTo>
                    <a:pt x="13297462" y="5385604"/>
                  </a:lnTo>
                  <a:lnTo>
                    <a:pt x="13295975" y="5379840"/>
                  </a:lnTo>
                  <a:lnTo>
                    <a:pt x="13294345" y="5374409"/>
                  </a:lnTo>
                  <a:lnTo>
                    <a:pt x="13288621" y="5371178"/>
                  </a:lnTo>
                  <a:close/>
                </a:path>
                <a:path w="20032345" h="5941695">
                  <a:moveTo>
                    <a:pt x="6746747" y="2545121"/>
                  </a:moveTo>
                  <a:lnTo>
                    <a:pt x="6740452" y="2543225"/>
                  </a:lnTo>
                  <a:lnTo>
                    <a:pt x="6735071" y="2545664"/>
                  </a:lnTo>
                  <a:lnTo>
                    <a:pt x="6729548" y="2548437"/>
                  </a:lnTo>
                  <a:lnTo>
                    <a:pt x="6727654" y="2554731"/>
                  </a:lnTo>
                  <a:lnTo>
                    <a:pt x="6730094" y="2560112"/>
                  </a:lnTo>
                  <a:lnTo>
                    <a:pt x="6731384" y="2562636"/>
                  </a:lnTo>
                  <a:lnTo>
                    <a:pt x="6732341" y="2565017"/>
                  </a:lnTo>
                  <a:lnTo>
                    <a:pt x="6734393" y="2566682"/>
                  </a:lnTo>
                  <a:lnTo>
                    <a:pt x="6739733" y="2568960"/>
                  </a:lnTo>
                  <a:lnTo>
                    <a:pt x="6742832" y="2569097"/>
                  </a:lnTo>
                  <a:lnTo>
                    <a:pt x="6745832" y="2567614"/>
                  </a:lnTo>
                  <a:lnTo>
                    <a:pt x="6751355" y="2564841"/>
                  </a:lnTo>
                  <a:lnTo>
                    <a:pt x="6753250" y="2558548"/>
                  </a:lnTo>
                  <a:lnTo>
                    <a:pt x="6750810" y="2553167"/>
                  </a:lnTo>
                  <a:lnTo>
                    <a:pt x="6749520" y="2550643"/>
                  </a:lnTo>
                  <a:lnTo>
                    <a:pt x="6746747" y="2545121"/>
                  </a:lnTo>
                  <a:close/>
                </a:path>
                <a:path w="20032345" h="5941695">
                  <a:moveTo>
                    <a:pt x="13371882" y="5347115"/>
                  </a:moveTo>
                  <a:lnTo>
                    <a:pt x="13366117" y="5348602"/>
                  </a:lnTo>
                  <a:lnTo>
                    <a:pt x="13357972" y="5351046"/>
                  </a:lnTo>
                  <a:lnTo>
                    <a:pt x="13354741" y="5356770"/>
                  </a:lnTo>
                  <a:lnTo>
                    <a:pt x="13356229" y="5362534"/>
                  </a:lnTo>
                  <a:lnTo>
                    <a:pt x="13357234" y="5365726"/>
                  </a:lnTo>
                  <a:lnTo>
                    <a:pt x="13359336" y="5368201"/>
                  </a:lnTo>
                  <a:lnTo>
                    <a:pt x="13364343" y="5370337"/>
                  </a:lnTo>
                  <a:lnTo>
                    <a:pt x="13367108" y="5370332"/>
                  </a:lnTo>
                  <a:lnTo>
                    <a:pt x="13369346" y="5369708"/>
                  </a:lnTo>
                  <a:lnTo>
                    <a:pt x="13377491" y="5367263"/>
                  </a:lnTo>
                  <a:lnTo>
                    <a:pt x="13380722" y="5361540"/>
                  </a:lnTo>
                  <a:lnTo>
                    <a:pt x="13379235" y="5355777"/>
                  </a:lnTo>
                  <a:lnTo>
                    <a:pt x="13377606" y="5350346"/>
                  </a:lnTo>
                  <a:lnTo>
                    <a:pt x="13371882" y="5347115"/>
                  </a:lnTo>
                  <a:close/>
                </a:path>
                <a:path w="20032345" h="5941695">
                  <a:moveTo>
                    <a:pt x="2080404" y="517918"/>
                  </a:moveTo>
                  <a:lnTo>
                    <a:pt x="2074111" y="516022"/>
                  </a:lnTo>
                  <a:lnTo>
                    <a:pt x="2068921" y="518938"/>
                  </a:lnTo>
                  <a:lnTo>
                    <a:pt x="2066397" y="520229"/>
                  </a:lnTo>
                  <a:lnTo>
                    <a:pt x="2061208" y="523144"/>
                  </a:lnTo>
                  <a:lnTo>
                    <a:pt x="2059418" y="529088"/>
                  </a:lnTo>
                  <a:lnTo>
                    <a:pt x="2059313" y="529438"/>
                  </a:lnTo>
                  <a:lnTo>
                    <a:pt x="2062228" y="534628"/>
                  </a:lnTo>
                  <a:lnTo>
                    <a:pt x="2063328" y="536675"/>
                  </a:lnTo>
                  <a:lnTo>
                    <a:pt x="2065380" y="538339"/>
                  </a:lnTo>
                  <a:lnTo>
                    <a:pt x="2070053" y="540333"/>
                  </a:lnTo>
                  <a:lnTo>
                    <a:pt x="2073485" y="540613"/>
                  </a:lnTo>
                  <a:lnTo>
                    <a:pt x="2076627" y="538797"/>
                  </a:lnTo>
                  <a:lnTo>
                    <a:pt x="2079151" y="537506"/>
                  </a:lnTo>
                  <a:lnTo>
                    <a:pt x="2084340" y="534590"/>
                  </a:lnTo>
                  <a:lnTo>
                    <a:pt x="2086131" y="528646"/>
                  </a:lnTo>
                  <a:lnTo>
                    <a:pt x="2086236" y="528297"/>
                  </a:lnTo>
                  <a:lnTo>
                    <a:pt x="2080404" y="517918"/>
                  </a:lnTo>
                  <a:close/>
                </a:path>
                <a:path w="20032345" h="5941695">
                  <a:moveTo>
                    <a:pt x="6709205" y="2467554"/>
                  </a:moveTo>
                  <a:lnTo>
                    <a:pt x="6702913" y="2465657"/>
                  </a:lnTo>
                  <a:lnTo>
                    <a:pt x="6697531" y="2468098"/>
                  </a:lnTo>
                  <a:lnTo>
                    <a:pt x="6692009" y="2470871"/>
                  </a:lnTo>
                  <a:lnTo>
                    <a:pt x="6690113" y="2477164"/>
                  </a:lnTo>
                  <a:lnTo>
                    <a:pt x="6692553" y="2482545"/>
                  </a:lnTo>
                  <a:lnTo>
                    <a:pt x="6693843" y="2485069"/>
                  </a:lnTo>
                  <a:lnTo>
                    <a:pt x="6694800" y="2487450"/>
                  </a:lnTo>
                  <a:lnTo>
                    <a:pt x="6696852" y="2489115"/>
                  </a:lnTo>
                  <a:lnTo>
                    <a:pt x="6702193" y="2491393"/>
                  </a:lnTo>
                  <a:lnTo>
                    <a:pt x="6705291" y="2491531"/>
                  </a:lnTo>
                  <a:lnTo>
                    <a:pt x="6708291" y="2490048"/>
                  </a:lnTo>
                  <a:lnTo>
                    <a:pt x="6713480" y="2487132"/>
                  </a:lnTo>
                  <a:lnTo>
                    <a:pt x="6715709" y="2480981"/>
                  </a:lnTo>
                  <a:lnTo>
                    <a:pt x="6713270" y="2475601"/>
                  </a:lnTo>
                  <a:lnTo>
                    <a:pt x="6711979" y="2473076"/>
                  </a:lnTo>
                  <a:lnTo>
                    <a:pt x="6709205" y="2467554"/>
                  </a:lnTo>
                  <a:close/>
                </a:path>
                <a:path w="20032345" h="5941695">
                  <a:moveTo>
                    <a:pt x="13455142" y="5323051"/>
                  </a:moveTo>
                  <a:lnTo>
                    <a:pt x="13449378" y="5324539"/>
                  </a:lnTo>
                  <a:lnTo>
                    <a:pt x="13441233" y="5326983"/>
                  </a:lnTo>
                  <a:lnTo>
                    <a:pt x="13438002" y="5332707"/>
                  </a:lnTo>
                  <a:lnTo>
                    <a:pt x="13439489" y="5338470"/>
                  </a:lnTo>
                  <a:lnTo>
                    <a:pt x="13440496" y="5341661"/>
                  </a:lnTo>
                  <a:lnTo>
                    <a:pt x="13442597" y="5344136"/>
                  </a:lnTo>
                  <a:lnTo>
                    <a:pt x="13447604" y="5346272"/>
                  </a:lnTo>
                  <a:lnTo>
                    <a:pt x="13450368" y="5346267"/>
                  </a:lnTo>
                  <a:lnTo>
                    <a:pt x="13452607" y="5345645"/>
                  </a:lnTo>
                  <a:lnTo>
                    <a:pt x="13460752" y="5343201"/>
                  </a:lnTo>
                  <a:lnTo>
                    <a:pt x="13463983" y="5337475"/>
                  </a:lnTo>
                  <a:lnTo>
                    <a:pt x="13462495" y="5331712"/>
                  </a:lnTo>
                  <a:lnTo>
                    <a:pt x="13460866" y="5326282"/>
                  </a:lnTo>
                  <a:lnTo>
                    <a:pt x="13455142" y="5323051"/>
                  </a:lnTo>
                  <a:close/>
                </a:path>
                <a:path w="20032345" h="5941695">
                  <a:moveTo>
                    <a:pt x="2156439" y="476567"/>
                  </a:moveTo>
                  <a:lnTo>
                    <a:pt x="2149812" y="474529"/>
                  </a:lnTo>
                  <a:lnTo>
                    <a:pt x="2144623" y="477445"/>
                  </a:lnTo>
                  <a:lnTo>
                    <a:pt x="2137052" y="481318"/>
                  </a:lnTo>
                  <a:lnTo>
                    <a:pt x="2135014" y="487945"/>
                  </a:lnTo>
                  <a:lnTo>
                    <a:pt x="2137930" y="493134"/>
                  </a:lnTo>
                  <a:lnTo>
                    <a:pt x="2139029" y="495182"/>
                  </a:lnTo>
                  <a:lnTo>
                    <a:pt x="2141081" y="496846"/>
                  </a:lnTo>
                  <a:lnTo>
                    <a:pt x="2146088" y="498982"/>
                  </a:lnTo>
                  <a:lnTo>
                    <a:pt x="2149329" y="498786"/>
                  </a:lnTo>
                  <a:lnTo>
                    <a:pt x="2152329" y="497303"/>
                  </a:lnTo>
                  <a:lnTo>
                    <a:pt x="2159899" y="493431"/>
                  </a:lnTo>
                  <a:lnTo>
                    <a:pt x="2161937" y="486804"/>
                  </a:lnTo>
                  <a:lnTo>
                    <a:pt x="2159022" y="481614"/>
                  </a:lnTo>
                  <a:lnTo>
                    <a:pt x="2156439" y="476567"/>
                  </a:lnTo>
                  <a:close/>
                </a:path>
                <a:path w="20032345" h="5941695">
                  <a:moveTo>
                    <a:pt x="6671665" y="2389987"/>
                  </a:moveTo>
                  <a:lnTo>
                    <a:pt x="6665514" y="2387758"/>
                  </a:lnTo>
                  <a:lnTo>
                    <a:pt x="6660133" y="2390197"/>
                  </a:lnTo>
                  <a:lnTo>
                    <a:pt x="6654944" y="2393113"/>
                  </a:lnTo>
                  <a:lnTo>
                    <a:pt x="6652715" y="2399266"/>
                  </a:lnTo>
                  <a:lnTo>
                    <a:pt x="6655153" y="2404645"/>
                  </a:lnTo>
                  <a:lnTo>
                    <a:pt x="6656444" y="2407168"/>
                  </a:lnTo>
                  <a:lnTo>
                    <a:pt x="6657402" y="2409550"/>
                  </a:lnTo>
                  <a:lnTo>
                    <a:pt x="6659454" y="2411214"/>
                  </a:lnTo>
                  <a:lnTo>
                    <a:pt x="6664795" y="2413493"/>
                  </a:lnTo>
                  <a:lnTo>
                    <a:pt x="6667893" y="2413630"/>
                  </a:lnTo>
                  <a:lnTo>
                    <a:pt x="6670892" y="2412149"/>
                  </a:lnTo>
                  <a:lnTo>
                    <a:pt x="6676082" y="2409233"/>
                  </a:lnTo>
                  <a:lnTo>
                    <a:pt x="6678312" y="2403081"/>
                  </a:lnTo>
                  <a:lnTo>
                    <a:pt x="6675872" y="2397700"/>
                  </a:lnTo>
                  <a:lnTo>
                    <a:pt x="6674581" y="2395178"/>
                  </a:lnTo>
                  <a:lnTo>
                    <a:pt x="6671665" y="2389987"/>
                  </a:lnTo>
                  <a:close/>
                </a:path>
                <a:path w="20032345" h="5941695">
                  <a:moveTo>
                    <a:pt x="13538117" y="5299655"/>
                  </a:moveTo>
                  <a:lnTo>
                    <a:pt x="13532354" y="5301142"/>
                  </a:lnTo>
                  <a:lnTo>
                    <a:pt x="13524208" y="5303585"/>
                  </a:lnTo>
                  <a:lnTo>
                    <a:pt x="13520978" y="5309310"/>
                  </a:lnTo>
                  <a:lnTo>
                    <a:pt x="13522465" y="5315075"/>
                  </a:lnTo>
                  <a:lnTo>
                    <a:pt x="13523471" y="5318265"/>
                  </a:lnTo>
                  <a:lnTo>
                    <a:pt x="13525571" y="5320740"/>
                  </a:lnTo>
                  <a:lnTo>
                    <a:pt x="13530579" y="5322875"/>
                  </a:lnTo>
                  <a:lnTo>
                    <a:pt x="13533344" y="5322871"/>
                  </a:lnTo>
                  <a:lnTo>
                    <a:pt x="13535582" y="5322247"/>
                  </a:lnTo>
                  <a:lnTo>
                    <a:pt x="13543727" y="5319803"/>
                  </a:lnTo>
                  <a:lnTo>
                    <a:pt x="13546957" y="5314079"/>
                  </a:lnTo>
                  <a:lnTo>
                    <a:pt x="13545470" y="5308315"/>
                  </a:lnTo>
                  <a:lnTo>
                    <a:pt x="13543841" y="5302886"/>
                  </a:lnTo>
                  <a:lnTo>
                    <a:pt x="13538117" y="5299655"/>
                  </a:lnTo>
                  <a:close/>
                </a:path>
                <a:path w="20032345" h="5941695">
                  <a:moveTo>
                    <a:pt x="2232857" y="436169"/>
                  </a:moveTo>
                  <a:lnTo>
                    <a:pt x="2226372" y="433798"/>
                  </a:lnTo>
                  <a:lnTo>
                    <a:pt x="2221183" y="436713"/>
                  </a:lnTo>
                  <a:lnTo>
                    <a:pt x="2213612" y="440586"/>
                  </a:lnTo>
                  <a:lnTo>
                    <a:pt x="2211240" y="447071"/>
                  </a:lnTo>
                  <a:lnTo>
                    <a:pt x="2214156" y="452260"/>
                  </a:lnTo>
                  <a:lnTo>
                    <a:pt x="2215447" y="454784"/>
                  </a:lnTo>
                  <a:lnTo>
                    <a:pt x="2217165" y="456306"/>
                  </a:lnTo>
                  <a:lnTo>
                    <a:pt x="2222172" y="458442"/>
                  </a:lnTo>
                  <a:lnTo>
                    <a:pt x="2225413" y="458246"/>
                  </a:lnTo>
                  <a:lnTo>
                    <a:pt x="2228412" y="456764"/>
                  </a:lnTo>
                  <a:lnTo>
                    <a:pt x="2235983" y="452890"/>
                  </a:lnTo>
                  <a:lnTo>
                    <a:pt x="2238355" y="446406"/>
                  </a:lnTo>
                  <a:lnTo>
                    <a:pt x="2235440" y="441216"/>
                  </a:lnTo>
                  <a:lnTo>
                    <a:pt x="2232857" y="436169"/>
                  </a:lnTo>
                  <a:close/>
                </a:path>
                <a:path w="20032345" h="5941695">
                  <a:moveTo>
                    <a:pt x="6634744" y="2311895"/>
                  </a:moveTo>
                  <a:lnTo>
                    <a:pt x="6628592" y="2309666"/>
                  </a:lnTo>
                  <a:lnTo>
                    <a:pt x="6623211" y="2312105"/>
                  </a:lnTo>
                  <a:lnTo>
                    <a:pt x="6617688" y="2314879"/>
                  </a:lnTo>
                  <a:lnTo>
                    <a:pt x="6615458" y="2321029"/>
                  </a:lnTo>
                  <a:lnTo>
                    <a:pt x="6617898" y="2326411"/>
                  </a:lnTo>
                  <a:lnTo>
                    <a:pt x="6620479" y="2331458"/>
                  </a:lnTo>
                  <a:lnTo>
                    <a:pt x="6622532" y="2333122"/>
                  </a:lnTo>
                  <a:lnTo>
                    <a:pt x="6624868" y="2334119"/>
                  </a:lnTo>
                  <a:lnTo>
                    <a:pt x="6624726" y="2334453"/>
                  </a:lnTo>
                  <a:lnTo>
                    <a:pt x="6627397" y="2335592"/>
                  </a:lnTo>
                  <a:lnTo>
                    <a:pt x="6630494" y="2335730"/>
                  </a:lnTo>
                  <a:lnTo>
                    <a:pt x="6633494" y="2334248"/>
                  </a:lnTo>
                  <a:lnTo>
                    <a:pt x="6639018" y="2331474"/>
                  </a:lnTo>
                  <a:lnTo>
                    <a:pt x="6641247" y="2325324"/>
                  </a:lnTo>
                  <a:lnTo>
                    <a:pt x="6638808" y="2319942"/>
                  </a:lnTo>
                  <a:lnTo>
                    <a:pt x="6637517" y="2317418"/>
                  </a:lnTo>
                  <a:lnTo>
                    <a:pt x="6634744" y="2311895"/>
                  </a:lnTo>
                  <a:close/>
                </a:path>
                <a:path w="20032345" h="5941695">
                  <a:moveTo>
                    <a:pt x="13621902" y="5276210"/>
                  </a:moveTo>
                  <a:lnTo>
                    <a:pt x="13616139" y="5277697"/>
                  </a:lnTo>
                  <a:lnTo>
                    <a:pt x="13613425" y="5278512"/>
                  </a:lnTo>
                  <a:lnTo>
                    <a:pt x="13607660" y="5279998"/>
                  </a:lnTo>
                  <a:lnTo>
                    <a:pt x="13604429" y="5285722"/>
                  </a:lnTo>
                  <a:lnTo>
                    <a:pt x="13605916" y="5291486"/>
                  </a:lnTo>
                  <a:lnTo>
                    <a:pt x="13606923" y="5294678"/>
                  </a:lnTo>
                  <a:lnTo>
                    <a:pt x="13609024" y="5297153"/>
                  </a:lnTo>
                  <a:lnTo>
                    <a:pt x="13614031" y="5299288"/>
                  </a:lnTo>
                  <a:lnTo>
                    <a:pt x="13616652" y="5299617"/>
                  </a:lnTo>
                  <a:lnTo>
                    <a:pt x="13618891" y="5298994"/>
                  </a:lnTo>
                  <a:lnTo>
                    <a:pt x="13621607" y="5298179"/>
                  </a:lnTo>
                  <a:lnTo>
                    <a:pt x="13627370" y="5296692"/>
                  </a:lnTo>
                  <a:lnTo>
                    <a:pt x="13630601" y="5290968"/>
                  </a:lnTo>
                  <a:lnTo>
                    <a:pt x="13627627" y="5279441"/>
                  </a:lnTo>
                  <a:lnTo>
                    <a:pt x="13621902" y="5276210"/>
                  </a:lnTo>
                  <a:close/>
                </a:path>
                <a:path w="20032345" h="5941695">
                  <a:moveTo>
                    <a:pt x="6597487" y="2233661"/>
                  </a:moveTo>
                  <a:lnTo>
                    <a:pt x="6591336" y="2231432"/>
                  </a:lnTo>
                  <a:lnTo>
                    <a:pt x="6585955" y="2233872"/>
                  </a:lnTo>
                  <a:lnTo>
                    <a:pt x="6580765" y="2236787"/>
                  </a:lnTo>
                  <a:lnTo>
                    <a:pt x="6578536" y="2242939"/>
                  </a:lnTo>
                  <a:lnTo>
                    <a:pt x="6580975" y="2248319"/>
                  </a:lnTo>
                  <a:lnTo>
                    <a:pt x="6582266" y="2250843"/>
                  </a:lnTo>
                  <a:lnTo>
                    <a:pt x="6583224" y="2253223"/>
                  </a:lnTo>
                  <a:lnTo>
                    <a:pt x="6585276" y="2254888"/>
                  </a:lnTo>
                  <a:lnTo>
                    <a:pt x="6590617" y="2257166"/>
                  </a:lnTo>
                  <a:lnTo>
                    <a:pt x="6593715" y="2257304"/>
                  </a:lnTo>
                  <a:lnTo>
                    <a:pt x="6596714" y="2255822"/>
                  </a:lnTo>
                  <a:lnTo>
                    <a:pt x="6601904" y="2252907"/>
                  </a:lnTo>
                  <a:lnTo>
                    <a:pt x="6604133" y="2246755"/>
                  </a:lnTo>
                  <a:lnTo>
                    <a:pt x="6601694" y="2241375"/>
                  </a:lnTo>
                  <a:lnTo>
                    <a:pt x="6600403" y="2238851"/>
                  </a:lnTo>
                  <a:lnTo>
                    <a:pt x="6597487" y="2233661"/>
                  </a:lnTo>
                  <a:close/>
                </a:path>
                <a:path w="20032345" h="5941695">
                  <a:moveTo>
                    <a:pt x="2310325" y="397009"/>
                  </a:moveTo>
                  <a:lnTo>
                    <a:pt x="2304032" y="395112"/>
                  </a:lnTo>
                  <a:lnTo>
                    <a:pt x="2298651" y="397551"/>
                  </a:lnTo>
                  <a:lnTo>
                    <a:pt x="2296127" y="398843"/>
                  </a:lnTo>
                  <a:lnTo>
                    <a:pt x="2290604" y="401616"/>
                  </a:lnTo>
                  <a:lnTo>
                    <a:pt x="2288709" y="407910"/>
                  </a:lnTo>
                  <a:lnTo>
                    <a:pt x="2291148" y="413291"/>
                  </a:lnTo>
                  <a:lnTo>
                    <a:pt x="2292105" y="415672"/>
                  </a:lnTo>
                  <a:lnTo>
                    <a:pt x="2294157" y="417337"/>
                  </a:lnTo>
                  <a:lnTo>
                    <a:pt x="2299498" y="419616"/>
                  </a:lnTo>
                  <a:lnTo>
                    <a:pt x="2302596" y="419753"/>
                  </a:lnTo>
                  <a:lnTo>
                    <a:pt x="2305596" y="418271"/>
                  </a:lnTo>
                  <a:lnTo>
                    <a:pt x="2308120" y="416979"/>
                  </a:lnTo>
                  <a:lnTo>
                    <a:pt x="2313643" y="414206"/>
                  </a:lnTo>
                  <a:lnTo>
                    <a:pt x="2315538" y="407912"/>
                  </a:lnTo>
                  <a:lnTo>
                    <a:pt x="2313099" y="402532"/>
                  </a:lnTo>
                  <a:lnTo>
                    <a:pt x="2310325" y="397009"/>
                  </a:lnTo>
                  <a:close/>
                </a:path>
                <a:path w="20032345" h="5941695">
                  <a:moveTo>
                    <a:pt x="13705403" y="5253432"/>
                  </a:moveTo>
                  <a:lnTo>
                    <a:pt x="13699640" y="5254919"/>
                  </a:lnTo>
                  <a:lnTo>
                    <a:pt x="13696925" y="5255733"/>
                  </a:lnTo>
                  <a:lnTo>
                    <a:pt x="13691161" y="5257221"/>
                  </a:lnTo>
                  <a:lnTo>
                    <a:pt x="13687930" y="5262945"/>
                  </a:lnTo>
                  <a:lnTo>
                    <a:pt x="13689417" y="5268708"/>
                  </a:lnTo>
                  <a:lnTo>
                    <a:pt x="13690423" y="5271899"/>
                  </a:lnTo>
                  <a:lnTo>
                    <a:pt x="13692525" y="5274374"/>
                  </a:lnTo>
                  <a:lnTo>
                    <a:pt x="13697532" y="5276510"/>
                  </a:lnTo>
                  <a:lnTo>
                    <a:pt x="13700153" y="5276839"/>
                  </a:lnTo>
                  <a:lnTo>
                    <a:pt x="13702392" y="5276215"/>
                  </a:lnTo>
                  <a:lnTo>
                    <a:pt x="13705107" y="5275402"/>
                  </a:lnTo>
                  <a:lnTo>
                    <a:pt x="13710871" y="5273914"/>
                  </a:lnTo>
                  <a:lnTo>
                    <a:pt x="13714102" y="5268190"/>
                  </a:lnTo>
                  <a:lnTo>
                    <a:pt x="13711127" y="5256663"/>
                  </a:lnTo>
                  <a:lnTo>
                    <a:pt x="13705403" y="5253432"/>
                  </a:lnTo>
                  <a:close/>
                </a:path>
                <a:path w="20032345" h="5941695">
                  <a:moveTo>
                    <a:pt x="6560089" y="2155762"/>
                  </a:moveTo>
                  <a:lnTo>
                    <a:pt x="6553796" y="2153865"/>
                  </a:lnTo>
                  <a:lnTo>
                    <a:pt x="6548415" y="2156305"/>
                  </a:lnTo>
                  <a:lnTo>
                    <a:pt x="6542891" y="2159078"/>
                  </a:lnTo>
                  <a:lnTo>
                    <a:pt x="6540996" y="2165372"/>
                  </a:lnTo>
                  <a:lnTo>
                    <a:pt x="6543436" y="2170753"/>
                  </a:lnTo>
                  <a:lnTo>
                    <a:pt x="6544726" y="2173277"/>
                  </a:lnTo>
                  <a:lnTo>
                    <a:pt x="6545683" y="2175658"/>
                  </a:lnTo>
                  <a:lnTo>
                    <a:pt x="6547736" y="2177321"/>
                  </a:lnTo>
                  <a:lnTo>
                    <a:pt x="6553076" y="2179599"/>
                  </a:lnTo>
                  <a:lnTo>
                    <a:pt x="6556174" y="2179738"/>
                  </a:lnTo>
                  <a:lnTo>
                    <a:pt x="6559174" y="2178255"/>
                  </a:lnTo>
                  <a:lnTo>
                    <a:pt x="6564697" y="2175482"/>
                  </a:lnTo>
                  <a:lnTo>
                    <a:pt x="6566593" y="2169189"/>
                  </a:lnTo>
                  <a:lnTo>
                    <a:pt x="6564153" y="2163808"/>
                  </a:lnTo>
                  <a:lnTo>
                    <a:pt x="6562862" y="2161284"/>
                  </a:lnTo>
                  <a:lnTo>
                    <a:pt x="6560089" y="2155762"/>
                  </a:lnTo>
                  <a:close/>
                </a:path>
                <a:path w="20032345" h="5941695">
                  <a:moveTo>
                    <a:pt x="13788761" y="5230988"/>
                  </a:moveTo>
                  <a:lnTo>
                    <a:pt x="13782998" y="5232475"/>
                  </a:lnTo>
                  <a:lnTo>
                    <a:pt x="13780283" y="5233290"/>
                  </a:lnTo>
                  <a:lnTo>
                    <a:pt x="13774519" y="5234777"/>
                  </a:lnTo>
                  <a:lnTo>
                    <a:pt x="13771290" y="5240501"/>
                  </a:lnTo>
                  <a:lnTo>
                    <a:pt x="13772776" y="5246264"/>
                  </a:lnTo>
                  <a:lnTo>
                    <a:pt x="13773783" y="5249456"/>
                  </a:lnTo>
                  <a:lnTo>
                    <a:pt x="13775883" y="5251930"/>
                  </a:lnTo>
                  <a:lnTo>
                    <a:pt x="13780891" y="5254065"/>
                  </a:lnTo>
                  <a:lnTo>
                    <a:pt x="13783511" y="5254395"/>
                  </a:lnTo>
                  <a:lnTo>
                    <a:pt x="13785750" y="5253772"/>
                  </a:lnTo>
                  <a:lnTo>
                    <a:pt x="13788466" y="5252957"/>
                  </a:lnTo>
                  <a:lnTo>
                    <a:pt x="13794230" y="5251471"/>
                  </a:lnTo>
                  <a:lnTo>
                    <a:pt x="13797460" y="5245746"/>
                  </a:lnTo>
                  <a:lnTo>
                    <a:pt x="13794485" y="5234219"/>
                  </a:lnTo>
                  <a:lnTo>
                    <a:pt x="13788761" y="5230988"/>
                  </a:lnTo>
                  <a:close/>
                </a:path>
                <a:path w="20032345" h="5941695">
                  <a:moveTo>
                    <a:pt x="2387558" y="359325"/>
                  </a:moveTo>
                  <a:lnTo>
                    <a:pt x="2366084" y="369893"/>
                  </a:lnTo>
                  <a:lnTo>
                    <a:pt x="2368523" y="375274"/>
                  </a:lnTo>
                  <a:lnTo>
                    <a:pt x="2369814" y="377798"/>
                  </a:lnTo>
                  <a:lnTo>
                    <a:pt x="2371866" y="379462"/>
                  </a:lnTo>
                  <a:lnTo>
                    <a:pt x="2374203" y="380459"/>
                  </a:lnTo>
                  <a:lnTo>
                    <a:pt x="2373727" y="380651"/>
                  </a:lnTo>
                  <a:lnTo>
                    <a:pt x="2376397" y="381790"/>
                  </a:lnTo>
                  <a:lnTo>
                    <a:pt x="2379495" y="381927"/>
                  </a:lnTo>
                  <a:lnTo>
                    <a:pt x="2382495" y="380444"/>
                  </a:lnTo>
                  <a:lnTo>
                    <a:pt x="2385019" y="379154"/>
                  </a:lnTo>
                  <a:lnTo>
                    <a:pt x="2390542" y="376381"/>
                  </a:lnTo>
                  <a:lnTo>
                    <a:pt x="2392771" y="370230"/>
                  </a:lnTo>
                  <a:lnTo>
                    <a:pt x="2390332" y="364848"/>
                  </a:lnTo>
                  <a:lnTo>
                    <a:pt x="2387558" y="359325"/>
                  </a:lnTo>
                  <a:close/>
                </a:path>
                <a:path w="20032345" h="5941695">
                  <a:moveTo>
                    <a:pt x="6520929" y="2078292"/>
                  </a:moveTo>
                  <a:lnTo>
                    <a:pt x="6514301" y="2076254"/>
                  </a:lnTo>
                  <a:lnTo>
                    <a:pt x="6509254" y="2078836"/>
                  </a:lnTo>
                  <a:lnTo>
                    <a:pt x="6504064" y="2081751"/>
                  </a:lnTo>
                  <a:lnTo>
                    <a:pt x="6502241" y="2087682"/>
                  </a:lnTo>
                  <a:lnTo>
                    <a:pt x="6502026" y="2088380"/>
                  </a:lnTo>
                  <a:lnTo>
                    <a:pt x="6507191" y="2098473"/>
                  </a:lnTo>
                  <a:lnTo>
                    <a:pt x="6508908" y="2099995"/>
                  </a:lnTo>
                  <a:lnTo>
                    <a:pt x="6514250" y="2102274"/>
                  </a:lnTo>
                  <a:lnTo>
                    <a:pt x="6517489" y="2102078"/>
                  </a:lnTo>
                  <a:lnTo>
                    <a:pt x="6520489" y="2100595"/>
                  </a:lnTo>
                  <a:lnTo>
                    <a:pt x="6525678" y="2097680"/>
                  </a:lnTo>
                  <a:lnTo>
                    <a:pt x="6527503" y="2091749"/>
                  </a:lnTo>
                  <a:lnTo>
                    <a:pt x="6527717" y="2091053"/>
                  </a:lnTo>
                  <a:lnTo>
                    <a:pt x="6523844" y="2083482"/>
                  </a:lnTo>
                  <a:lnTo>
                    <a:pt x="6520929" y="2078292"/>
                  </a:lnTo>
                  <a:close/>
                </a:path>
                <a:path w="20032345" h="5941695">
                  <a:moveTo>
                    <a:pt x="13872120" y="5208544"/>
                  </a:moveTo>
                  <a:lnTo>
                    <a:pt x="13866357" y="5210030"/>
                  </a:lnTo>
                  <a:lnTo>
                    <a:pt x="13863641" y="5210845"/>
                  </a:lnTo>
                  <a:lnTo>
                    <a:pt x="13857877" y="5212333"/>
                  </a:lnTo>
                  <a:lnTo>
                    <a:pt x="13854648" y="5218058"/>
                  </a:lnTo>
                  <a:lnTo>
                    <a:pt x="13856134" y="5223821"/>
                  </a:lnTo>
                  <a:lnTo>
                    <a:pt x="13857141" y="5227013"/>
                  </a:lnTo>
                  <a:lnTo>
                    <a:pt x="13859241" y="5229486"/>
                  </a:lnTo>
                  <a:lnTo>
                    <a:pt x="13864249" y="5231622"/>
                  </a:lnTo>
                  <a:lnTo>
                    <a:pt x="13866871" y="5231951"/>
                  </a:lnTo>
                  <a:lnTo>
                    <a:pt x="13869110" y="5231329"/>
                  </a:lnTo>
                  <a:lnTo>
                    <a:pt x="13871824" y="5230514"/>
                  </a:lnTo>
                  <a:lnTo>
                    <a:pt x="13877588" y="5229027"/>
                  </a:lnTo>
                  <a:lnTo>
                    <a:pt x="13880818" y="5223303"/>
                  </a:lnTo>
                  <a:lnTo>
                    <a:pt x="13877844" y="5211775"/>
                  </a:lnTo>
                  <a:lnTo>
                    <a:pt x="13872120" y="5208544"/>
                  </a:lnTo>
                  <a:close/>
                </a:path>
                <a:path w="20032345" h="5941695">
                  <a:moveTo>
                    <a:pt x="2466843" y="323306"/>
                  </a:moveTo>
                  <a:lnTo>
                    <a:pt x="2460358" y="320935"/>
                  </a:lnTo>
                  <a:lnTo>
                    <a:pt x="2454977" y="323375"/>
                  </a:lnTo>
                  <a:lnTo>
                    <a:pt x="2452120" y="324523"/>
                  </a:lnTo>
                  <a:lnTo>
                    <a:pt x="2446739" y="326962"/>
                  </a:lnTo>
                  <a:lnTo>
                    <a:pt x="2444367" y="333447"/>
                  </a:lnTo>
                  <a:lnTo>
                    <a:pt x="2446807" y="338828"/>
                  </a:lnTo>
                  <a:lnTo>
                    <a:pt x="2448098" y="341352"/>
                  </a:lnTo>
                  <a:lnTo>
                    <a:pt x="2450007" y="343350"/>
                  </a:lnTo>
                  <a:lnTo>
                    <a:pt x="2455348" y="345628"/>
                  </a:lnTo>
                  <a:lnTo>
                    <a:pt x="2458589" y="345432"/>
                  </a:lnTo>
                  <a:lnTo>
                    <a:pt x="2461446" y="344283"/>
                  </a:lnTo>
                  <a:lnTo>
                    <a:pt x="2463970" y="342993"/>
                  </a:lnTo>
                  <a:lnTo>
                    <a:pt x="2469350" y="340554"/>
                  </a:lnTo>
                  <a:lnTo>
                    <a:pt x="2471722" y="334068"/>
                  </a:lnTo>
                  <a:lnTo>
                    <a:pt x="2466843" y="323306"/>
                  </a:lnTo>
                  <a:close/>
                </a:path>
                <a:path w="20032345" h="5941695">
                  <a:moveTo>
                    <a:pt x="6481341" y="2001825"/>
                  </a:moveTo>
                  <a:lnTo>
                    <a:pt x="6474855" y="1999454"/>
                  </a:lnTo>
                  <a:lnTo>
                    <a:pt x="6469666" y="2002369"/>
                  </a:lnTo>
                  <a:lnTo>
                    <a:pt x="6464619" y="2004952"/>
                  </a:lnTo>
                  <a:lnTo>
                    <a:pt x="6462371" y="2011094"/>
                  </a:lnTo>
                  <a:lnTo>
                    <a:pt x="6462247" y="2011436"/>
                  </a:lnTo>
                  <a:lnTo>
                    <a:pt x="6465162" y="2016626"/>
                  </a:lnTo>
                  <a:lnTo>
                    <a:pt x="6467744" y="2021673"/>
                  </a:lnTo>
                  <a:lnTo>
                    <a:pt x="6469463" y="2023195"/>
                  </a:lnTo>
                  <a:lnTo>
                    <a:pt x="6474470" y="2025331"/>
                  </a:lnTo>
                  <a:lnTo>
                    <a:pt x="6477710" y="2025135"/>
                  </a:lnTo>
                  <a:lnTo>
                    <a:pt x="6480709" y="2023652"/>
                  </a:lnTo>
                  <a:lnTo>
                    <a:pt x="6486091" y="2021212"/>
                  </a:lnTo>
                  <a:lnTo>
                    <a:pt x="6488021" y="2014935"/>
                  </a:lnTo>
                  <a:lnTo>
                    <a:pt x="6488129" y="2014586"/>
                  </a:lnTo>
                  <a:lnTo>
                    <a:pt x="6485214" y="2009396"/>
                  </a:lnTo>
                  <a:lnTo>
                    <a:pt x="6481341" y="2001825"/>
                  </a:lnTo>
                  <a:close/>
                </a:path>
                <a:path w="20032345" h="5941695">
                  <a:moveTo>
                    <a:pt x="13955145" y="5185958"/>
                  </a:moveTo>
                  <a:lnTo>
                    <a:pt x="13949382" y="5187445"/>
                  </a:lnTo>
                  <a:lnTo>
                    <a:pt x="13946666" y="5188260"/>
                  </a:lnTo>
                  <a:lnTo>
                    <a:pt x="13940903" y="5189747"/>
                  </a:lnTo>
                  <a:lnTo>
                    <a:pt x="13937671" y="5195471"/>
                  </a:lnTo>
                  <a:lnTo>
                    <a:pt x="13939158" y="5201235"/>
                  </a:lnTo>
                  <a:lnTo>
                    <a:pt x="13940164" y="5204425"/>
                  </a:lnTo>
                  <a:lnTo>
                    <a:pt x="13942266" y="5206900"/>
                  </a:lnTo>
                  <a:lnTo>
                    <a:pt x="13947273" y="5209036"/>
                  </a:lnTo>
                  <a:lnTo>
                    <a:pt x="13949895" y="5209366"/>
                  </a:lnTo>
                  <a:lnTo>
                    <a:pt x="13952134" y="5208742"/>
                  </a:lnTo>
                  <a:lnTo>
                    <a:pt x="13954848" y="5207928"/>
                  </a:lnTo>
                  <a:lnTo>
                    <a:pt x="13960612" y="5206440"/>
                  </a:lnTo>
                  <a:lnTo>
                    <a:pt x="13963844" y="5200716"/>
                  </a:lnTo>
                  <a:lnTo>
                    <a:pt x="13960869" y="5189189"/>
                  </a:lnTo>
                  <a:lnTo>
                    <a:pt x="13955145" y="5185958"/>
                  </a:lnTo>
                  <a:close/>
                </a:path>
                <a:path w="20032345" h="5941695">
                  <a:moveTo>
                    <a:pt x="2546559" y="289050"/>
                  </a:moveTo>
                  <a:lnTo>
                    <a:pt x="2540217" y="286344"/>
                  </a:lnTo>
                  <a:lnTo>
                    <a:pt x="2534836" y="288785"/>
                  </a:lnTo>
                  <a:lnTo>
                    <a:pt x="2526264" y="292229"/>
                  </a:lnTo>
                  <a:lnTo>
                    <a:pt x="2523558" y="298572"/>
                  </a:lnTo>
                  <a:lnTo>
                    <a:pt x="2525998" y="303953"/>
                  </a:lnTo>
                  <a:lnTo>
                    <a:pt x="2526955" y="306334"/>
                  </a:lnTo>
                  <a:lnTo>
                    <a:pt x="2529198" y="308475"/>
                  </a:lnTo>
                  <a:lnTo>
                    <a:pt x="2531535" y="309472"/>
                  </a:lnTo>
                  <a:lnTo>
                    <a:pt x="2531727" y="309948"/>
                  </a:lnTo>
                  <a:lnTo>
                    <a:pt x="2534064" y="310945"/>
                  </a:lnTo>
                  <a:lnTo>
                    <a:pt x="2537161" y="311082"/>
                  </a:lnTo>
                  <a:lnTo>
                    <a:pt x="2548590" y="306489"/>
                  </a:lnTo>
                  <a:lnTo>
                    <a:pt x="2551296" y="300146"/>
                  </a:lnTo>
                  <a:lnTo>
                    <a:pt x="2548856" y="294766"/>
                  </a:lnTo>
                  <a:lnTo>
                    <a:pt x="2546559" y="289050"/>
                  </a:lnTo>
                  <a:close/>
                </a:path>
                <a:path w="20032345" h="5941695">
                  <a:moveTo>
                    <a:pt x="6440800" y="1925741"/>
                  </a:moveTo>
                  <a:lnTo>
                    <a:pt x="6434172" y="1923704"/>
                  </a:lnTo>
                  <a:lnTo>
                    <a:pt x="6428983" y="1926619"/>
                  </a:lnTo>
                  <a:lnTo>
                    <a:pt x="6423936" y="1929201"/>
                  </a:lnTo>
                  <a:lnTo>
                    <a:pt x="6422112" y="1935132"/>
                  </a:lnTo>
                  <a:lnTo>
                    <a:pt x="6421898" y="1935828"/>
                  </a:lnTo>
                  <a:lnTo>
                    <a:pt x="6424813" y="1941018"/>
                  </a:lnTo>
                  <a:lnTo>
                    <a:pt x="6426104" y="1943541"/>
                  </a:lnTo>
                  <a:lnTo>
                    <a:pt x="6427204" y="1945589"/>
                  </a:lnTo>
                  <a:lnTo>
                    <a:pt x="6429256" y="1947253"/>
                  </a:lnTo>
                  <a:lnTo>
                    <a:pt x="6434264" y="1949390"/>
                  </a:lnTo>
                  <a:lnTo>
                    <a:pt x="6437504" y="1949193"/>
                  </a:lnTo>
                  <a:lnTo>
                    <a:pt x="6440503" y="1947711"/>
                  </a:lnTo>
                  <a:lnTo>
                    <a:pt x="6445550" y="1945130"/>
                  </a:lnTo>
                  <a:lnTo>
                    <a:pt x="6447374" y="1939199"/>
                  </a:lnTo>
                  <a:lnTo>
                    <a:pt x="6447589" y="1938501"/>
                  </a:lnTo>
                  <a:lnTo>
                    <a:pt x="6444673" y="1933312"/>
                  </a:lnTo>
                  <a:lnTo>
                    <a:pt x="6440800" y="1925741"/>
                  </a:lnTo>
                  <a:close/>
                </a:path>
                <a:path w="20032345" h="5941695">
                  <a:moveTo>
                    <a:pt x="14038455" y="5162704"/>
                  </a:moveTo>
                  <a:lnTo>
                    <a:pt x="14032690" y="5164191"/>
                  </a:lnTo>
                  <a:lnTo>
                    <a:pt x="14029975" y="5165006"/>
                  </a:lnTo>
                  <a:lnTo>
                    <a:pt x="14024212" y="5166493"/>
                  </a:lnTo>
                  <a:lnTo>
                    <a:pt x="14020981" y="5172217"/>
                  </a:lnTo>
                  <a:lnTo>
                    <a:pt x="14022468" y="5177980"/>
                  </a:lnTo>
                  <a:lnTo>
                    <a:pt x="14023474" y="5181172"/>
                  </a:lnTo>
                  <a:lnTo>
                    <a:pt x="14025575" y="5183646"/>
                  </a:lnTo>
                  <a:lnTo>
                    <a:pt x="14030582" y="5185782"/>
                  </a:lnTo>
                  <a:lnTo>
                    <a:pt x="14033204" y="5186112"/>
                  </a:lnTo>
                  <a:lnTo>
                    <a:pt x="14035442" y="5185488"/>
                  </a:lnTo>
                  <a:lnTo>
                    <a:pt x="14038157" y="5184673"/>
                  </a:lnTo>
                  <a:lnTo>
                    <a:pt x="14043921" y="5183186"/>
                  </a:lnTo>
                  <a:lnTo>
                    <a:pt x="14047153" y="5177463"/>
                  </a:lnTo>
                  <a:lnTo>
                    <a:pt x="14044180" y="5165935"/>
                  </a:lnTo>
                  <a:lnTo>
                    <a:pt x="14038455" y="5162704"/>
                  </a:lnTo>
                  <a:close/>
                </a:path>
                <a:path w="20032345" h="5941695">
                  <a:moveTo>
                    <a:pt x="2625992" y="255462"/>
                  </a:moveTo>
                  <a:lnTo>
                    <a:pt x="2619649" y="252756"/>
                  </a:lnTo>
                  <a:lnTo>
                    <a:pt x="2614268" y="255195"/>
                  </a:lnTo>
                  <a:lnTo>
                    <a:pt x="2605696" y="258641"/>
                  </a:lnTo>
                  <a:lnTo>
                    <a:pt x="2602990" y="264985"/>
                  </a:lnTo>
                  <a:lnTo>
                    <a:pt x="2605430" y="270366"/>
                  </a:lnTo>
                  <a:lnTo>
                    <a:pt x="2606579" y="273222"/>
                  </a:lnTo>
                  <a:lnTo>
                    <a:pt x="2608488" y="275220"/>
                  </a:lnTo>
                  <a:lnTo>
                    <a:pt x="2613829" y="277499"/>
                  </a:lnTo>
                  <a:lnTo>
                    <a:pt x="2616593" y="277494"/>
                  </a:lnTo>
                  <a:lnTo>
                    <a:pt x="2628022" y="272901"/>
                  </a:lnTo>
                  <a:lnTo>
                    <a:pt x="2630728" y="266558"/>
                  </a:lnTo>
                  <a:lnTo>
                    <a:pt x="2628289" y="261176"/>
                  </a:lnTo>
                  <a:lnTo>
                    <a:pt x="2625992" y="255462"/>
                  </a:lnTo>
                  <a:close/>
                </a:path>
                <a:path w="20032345" h="5941695">
                  <a:moveTo>
                    <a:pt x="6398974" y="1849897"/>
                  </a:moveTo>
                  <a:lnTo>
                    <a:pt x="6392679" y="1848002"/>
                  </a:lnTo>
                  <a:lnTo>
                    <a:pt x="6382301" y="1853834"/>
                  </a:lnTo>
                  <a:lnTo>
                    <a:pt x="6380615" y="1859428"/>
                  </a:lnTo>
                  <a:lnTo>
                    <a:pt x="6380405" y="1860128"/>
                  </a:lnTo>
                  <a:lnTo>
                    <a:pt x="6383320" y="1865316"/>
                  </a:lnTo>
                  <a:lnTo>
                    <a:pt x="6384612" y="1867840"/>
                  </a:lnTo>
                  <a:lnTo>
                    <a:pt x="6385711" y="1869887"/>
                  </a:lnTo>
                  <a:lnTo>
                    <a:pt x="6387763" y="1871552"/>
                  </a:lnTo>
                  <a:lnTo>
                    <a:pt x="6392436" y="1873546"/>
                  </a:lnTo>
                  <a:lnTo>
                    <a:pt x="6396011" y="1873492"/>
                  </a:lnTo>
                  <a:lnTo>
                    <a:pt x="6399010" y="1872009"/>
                  </a:lnTo>
                  <a:lnTo>
                    <a:pt x="6404057" y="1869428"/>
                  </a:lnTo>
                  <a:lnTo>
                    <a:pt x="6405774" y="1863847"/>
                  </a:lnTo>
                  <a:lnTo>
                    <a:pt x="6406096" y="1862800"/>
                  </a:lnTo>
                  <a:lnTo>
                    <a:pt x="6403180" y="1857611"/>
                  </a:lnTo>
                  <a:lnTo>
                    <a:pt x="6401889" y="1855087"/>
                  </a:lnTo>
                  <a:lnTo>
                    <a:pt x="6398974" y="1849897"/>
                  </a:lnTo>
                  <a:close/>
                </a:path>
                <a:path w="20032345" h="5941695">
                  <a:moveTo>
                    <a:pt x="14121286" y="5139641"/>
                  </a:moveTo>
                  <a:lnTo>
                    <a:pt x="14115523" y="5141128"/>
                  </a:lnTo>
                  <a:lnTo>
                    <a:pt x="14107378" y="5143573"/>
                  </a:lnTo>
                  <a:lnTo>
                    <a:pt x="14104148" y="5149297"/>
                  </a:lnTo>
                  <a:lnTo>
                    <a:pt x="14105634" y="5155061"/>
                  </a:lnTo>
                  <a:lnTo>
                    <a:pt x="14106641" y="5158253"/>
                  </a:lnTo>
                  <a:lnTo>
                    <a:pt x="14108742" y="5160726"/>
                  </a:lnTo>
                  <a:lnTo>
                    <a:pt x="14111745" y="5162007"/>
                  </a:lnTo>
                  <a:lnTo>
                    <a:pt x="14111271" y="5162200"/>
                  </a:lnTo>
                  <a:lnTo>
                    <a:pt x="14113274" y="5163054"/>
                  </a:lnTo>
                  <a:lnTo>
                    <a:pt x="14116038" y="5163049"/>
                  </a:lnTo>
                  <a:lnTo>
                    <a:pt x="14118277" y="5162426"/>
                  </a:lnTo>
                  <a:lnTo>
                    <a:pt x="14120991" y="5161611"/>
                  </a:lnTo>
                  <a:lnTo>
                    <a:pt x="14126755" y="5160124"/>
                  </a:lnTo>
                  <a:lnTo>
                    <a:pt x="14129986" y="5154401"/>
                  </a:lnTo>
                  <a:lnTo>
                    <a:pt x="14127011" y="5142872"/>
                  </a:lnTo>
                  <a:lnTo>
                    <a:pt x="14121286" y="5139641"/>
                  </a:lnTo>
                  <a:close/>
                </a:path>
                <a:path w="20032345" h="5941695">
                  <a:moveTo>
                    <a:pt x="2706046" y="224112"/>
                  </a:moveTo>
                  <a:lnTo>
                    <a:pt x="2700038" y="221549"/>
                  </a:lnTo>
                  <a:lnTo>
                    <a:pt x="2694466" y="223512"/>
                  </a:lnTo>
                  <a:lnTo>
                    <a:pt x="2691608" y="224661"/>
                  </a:lnTo>
                  <a:lnTo>
                    <a:pt x="2686227" y="227100"/>
                  </a:lnTo>
                  <a:lnTo>
                    <a:pt x="2683664" y="233109"/>
                  </a:lnTo>
                  <a:lnTo>
                    <a:pt x="2685627" y="238681"/>
                  </a:lnTo>
                  <a:lnTo>
                    <a:pt x="2686775" y="241539"/>
                  </a:lnTo>
                  <a:lnTo>
                    <a:pt x="2688685" y="243537"/>
                  </a:lnTo>
                  <a:lnTo>
                    <a:pt x="2691356" y="244676"/>
                  </a:lnTo>
                  <a:lnTo>
                    <a:pt x="2691832" y="244485"/>
                  </a:lnTo>
                  <a:lnTo>
                    <a:pt x="2694169" y="245482"/>
                  </a:lnTo>
                  <a:lnTo>
                    <a:pt x="2696791" y="245811"/>
                  </a:lnTo>
                  <a:lnTo>
                    <a:pt x="2702506" y="243513"/>
                  </a:lnTo>
                  <a:lnTo>
                    <a:pt x="2707886" y="241074"/>
                  </a:lnTo>
                  <a:lnTo>
                    <a:pt x="2710450" y="235065"/>
                  </a:lnTo>
                  <a:lnTo>
                    <a:pt x="2708486" y="229493"/>
                  </a:lnTo>
                  <a:lnTo>
                    <a:pt x="2706046" y="224112"/>
                  </a:lnTo>
                  <a:close/>
                </a:path>
                <a:path w="20032345" h="5941695">
                  <a:moveTo>
                    <a:pt x="6356670" y="1774245"/>
                  </a:moveTo>
                  <a:lnTo>
                    <a:pt x="6350234" y="1772684"/>
                  </a:lnTo>
                  <a:lnTo>
                    <a:pt x="6339855" y="1778515"/>
                  </a:lnTo>
                  <a:lnTo>
                    <a:pt x="6338293" y="1784951"/>
                  </a:lnTo>
                  <a:lnTo>
                    <a:pt x="6341209" y="1790141"/>
                  </a:lnTo>
                  <a:lnTo>
                    <a:pt x="6342500" y="1792664"/>
                  </a:lnTo>
                  <a:lnTo>
                    <a:pt x="6343933" y="1794854"/>
                  </a:lnTo>
                  <a:lnTo>
                    <a:pt x="6345652" y="1796376"/>
                  </a:lnTo>
                  <a:lnTo>
                    <a:pt x="6350659" y="1798512"/>
                  </a:lnTo>
                  <a:lnTo>
                    <a:pt x="6354233" y="1798458"/>
                  </a:lnTo>
                  <a:lnTo>
                    <a:pt x="6357375" y="1796642"/>
                  </a:lnTo>
                  <a:lnTo>
                    <a:pt x="6362565" y="1793726"/>
                  </a:lnTo>
                  <a:lnTo>
                    <a:pt x="6364127" y="1787290"/>
                  </a:lnTo>
                  <a:lnTo>
                    <a:pt x="6361211" y="1782101"/>
                  </a:lnTo>
                  <a:lnTo>
                    <a:pt x="6359586" y="1779434"/>
                  </a:lnTo>
                  <a:lnTo>
                    <a:pt x="6356670" y="1774245"/>
                  </a:lnTo>
                  <a:close/>
                </a:path>
                <a:path w="20032345" h="5941695">
                  <a:moveTo>
                    <a:pt x="14204405" y="5115912"/>
                  </a:moveTo>
                  <a:lnTo>
                    <a:pt x="14198642" y="5117398"/>
                  </a:lnTo>
                  <a:lnTo>
                    <a:pt x="14190497" y="5119842"/>
                  </a:lnTo>
                  <a:lnTo>
                    <a:pt x="14187264" y="5125567"/>
                  </a:lnTo>
                  <a:lnTo>
                    <a:pt x="14188752" y="5131331"/>
                  </a:lnTo>
                  <a:lnTo>
                    <a:pt x="14189758" y="5134521"/>
                  </a:lnTo>
                  <a:lnTo>
                    <a:pt x="14191860" y="5136996"/>
                  </a:lnTo>
                  <a:lnTo>
                    <a:pt x="14196868" y="5139132"/>
                  </a:lnTo>
                  <a:lnTo>
                    <a:pt x="14199632" y="5139128"/>
                  </a:lnTo>
                  <a:lnTo>
                    <a:pt x="14201870" y="5138504"/>
                  </a:lnTo>
                  <a:lnTo>
                    <a:pt x="14210015" y="5136060"/>
                  </a:lnTo>
                  <a:lnTo>
                    <a:pt x="14213245" y="5130335"/>
                  </a:lnTo>
                  <a:lnTo>
                    <a:pt x="14211758" y="5124572"/>
                  </a:lnTo>
                  <a:lnTo>
                    <a:pt x="14210129" y="5119143"/>
                  </a:lnTo>
                  <a:lnTo>
                    <a:pt x="14204405" y="5115912"/>
                  </a:lnTo>
                  <a:close/>
                </a:path>
                <a:path w="20032345" h="5941695">
                  <a:moveTo>
                    <a:pt x="6313130" y="1699643"/>
                  </a:moveTo>
                  <a:lnTo>
                    <a:pt x="6306694" y="1698082"/>
                  </a:lnTo>
                  <a:lnTo>
                    <a:pt x="6296314" y="1703914"/>
                  </a:lnTo>
                  <a:lnTo>
                    <a:pt x="6294753" y="1710349"/>
                  </a:lnTo>
                  <a:lnTo>
                    <a:pt x="6297668" y="1715539"/>
                  </a:lnTo>
                  <a:lnTo>
                    <a:pt x="6299293" y="1718205"/>
                  </a:lnTo>
                  <a:lnTo>
                    <a:pt x="6300393" y="1720252"/>
                  </a:lnTo>
                  <a:lnTo>
                    <a:pt x="6302112" y="1721774"/>
                  </a:lnTo>
                  <a:lnTo>
                    <a:pt x="6307119" y="1723910"/>
                  </a:lnTo>
                  <a:lnTo>
                    <a:pt x="6310693" y="1723857"/>
                  </a:lnTo>
                  <a:lnTo>
                    <a:pt x="6313835" y="1722040"/>
                  </a:lnTo>
                  <a:lnTo>
                    <a:pt x="6319024" y="1719125"/>
                  </a:lnTo>
                  <a:lnTo>
                    <a:pt x="6320586" y="1712689"/>
                  </a:lnTo>
                  <a:lnTo>
                    <a:pt x="6317671" y="1707499"/>
                  </a:lnTo>
                  <a:lnTo>
                    <a:pt x="6316046" y="1704832"/>
                  </a:lnTo>
                  <a:lnTo>
                    <a:pt x="6313130" y="1699643"/>
                  </a:lnTo>
                  <a:close/>
                </a:path>
                <a:path w="20032345" h="5941695">
                  <a:moveTo>
                    <a:pt x="2781477" y="191578"/>
                  </a:moveTo>
                  <a:lnTo>
                    <a:pt x="2775905" y="193541"/>
                  </a:lnTo>
                  <a:lnTo>
                    <a:pt x="2773047" y="194690"/>
                  </a:lnTo>
                  <a:lnTo>
                    <a:pt x="2767475" y="196654"/>
                  </a:lnTo>
                  <a:lnTo>
                    <a:pt x="2764915" y="201875"/>
                  </a:lnTo>
                  <a:lnTo>
                    <a:pt x="2764435" y="202855"/>
                  </a:lnTo>
                  <a:lnTo>
                    <a:pt x="2766399" y="208427"/>
                  </a:lnTo>
                  <a:lnTo>
                    <a:pt x="2767547" y="211284"/>
                  </a:lnTo>
                  <a:lnTo>
                    <a:pt x="2769790" y="213425"/>
                  </a:lnTo>
                  <a:lnTo>
                    <a:pt x="2774798" y="215561"/>
                  </a:lnTo>
                  <a:lnTo>
                    <a:pt x="2777562" y="215556"/>
                  </a:lnTo>
                  <a:lnTo>
                    <a:pt x="2782992" y="213926"/>
                  </a:lnTo>
                  <a:lnTo>
                    <a:pt x="2788564" y="211963"/>
                  </a:lnTo>
                  <a:lnTo>
                    <a:pt x="2791124" y="206742"/>
                  </a:lnTo>
                  <a:lnTo>
                    <a:pt x="2791604" y="205763"/>
                  </a:lnTo>
                  <a:lnTo>
                    <a:pt x="2787677" y="194618"/>
                  </a:lnTo>
                  <a:lnTo>
                    <a:pt x="2781477" y="191578"/>
                  </a:lnTo>
                  <a:close/>
                </a:path>
                <a:path w="20032345" h="5941695">
                  <a:moveTo>
                    <a:pt x="14287189" y="5092038"/>
                  </a:moveTo>
                  <a:lnTo>
                    <a:pt x="14281424" y="5093525"/>
                  </a:lnTo>
                  <a:lnTo>
                    <a:pt x="14273280" y="5095970"/>
                  </a:lnTo>
                  <a:lnTo>
                    <a:pt x="14270049" y="5101694"/>
                  </a:lnTo>
                  <a:lnTo>
                    <a:pt x="14271537" y="5107459"/>
                  </a:lnTo>
                  <a:lnTo>
                    <a:pt x="14272542" y="5110649"/>
                  </a:lnTo>
                  <a:lnTo>
                    <a:pt x="14274643" y="5113124"/>
                  </a:lnTo>
                  <a:lnTo>
                    <a:pt x="14279652" y="5115261"/>
                  </a:lnTo>
                  <a:lnTo>
                    <a:pt x="14282415" y="5115255"/>
                  </a:lnTo>
                  <a:lnTo>
                    <a:pt x="14284654" y="5114631"/>
                  </a:lnTo>
                  <a:lnTo>
                    <a:pt x="14292800" y="5112188"/>
                  </a:lnTo>
                  <a:lnTo>
                    <a:pt x="14296030" y="5106463"/>
                  </a:lnTo>
                  <a:lnTo>
                    <a:pt x="14294543" y="5100700"/>
                  </a:lnTo>
                  <a:lnTo>
                    <a:pt x="14292914" y="5095270"/>
                  </a:lnTo>
                  <a:lnTo>
                    <a:pt x="14287189" y="5092038"/>
                  </a:lnTo>
                  <a:close/>
                </a:path>
                <a:path w="20032345" h="5941695">
                  <a:moveTo>
                    <a:pt x="6268018" y="1625950"/>
                  </a:moveTo>
                  <a:lnTo>
                    <a:pt x="6261248" y="1624246"/>
                  </a:lnTo>
                  <a:lnTo>
                    <a:pt x="6251537" y="1630362"/>
                  </a:lnTo>
                  <a:lnTo>
                    <a:pt x="6249833" y="1637131"/>
                  </a:lnTo>
                  <a:lnTo>
                    <a:pt x="6252891" y="1641988"/>
                  </a:lnTo>
                  <a:lnTo>
                    <a:pt x="6254517" y="1644653"/>
                  </a:lnTo>
                  <a:lnTo>
                    <a:pt x="6255758" y="1646367"/>
                  </a:lnTo>
                  <a:lnTo>
                    <a:pt x="6257476" y="1647889"/>
                  </a:lnTo>
                  <a:lnTo>
                    <a:pt x="6262484" y="1650025"/>
                  </a:lnTo>
                  <a:lnTo>
                    <a:pt x="6266058" y="1649972"/>
                  </a:lnTo>
                  <a:lnTo>
                    <a:pt x="6269200" y="1648155"/>
                  </a:lnTo>
                  <a:lnTo>
                    <a:pt x="6274056" y="1645097"/>
                  </a:lnTo>
                  <a:lnTo>
                    <a:pt x="6275760" y="1638327"/>
                  </a:lnTo>
                  <a:lnTo>
                    <a:pt x="6272701" y="1633471"/>
                  </a:lnTo>
                  <a:lnTo>
                    <a:pt x="6271077" y="1630805"/>
                  </a:lnTo>
                  <a:lnTo>
                    <a:pt x="6268018" y="1625950"/>
                  </a:lnTo>
                  <a:close/>
                </a:path>
                <a:path w="20032345" h="5941695">
                  <a:moveTo>
                    <a:pt x="2863206" y="163705"/>
                  </a:moveTo>
                  <a:lnTo>
                    <a:pt x="2857634" y="165668"/>
                  </a:lnTo>
                  <a:lnTo>
                    <a:pt x="2854918" y="166483"/>
                  </a:lnTo>
                  <a:lnTo>
                    <a:pt x="2849012" y="168304"/>
                  </a:lnTo>
                  <a:lnTo>
                    <a:pt x="2846133" y="174178"/>
                  </a:lnTo>
                  <a:lnTo>
                    <a:pt x="2845973" y="174504"/>
                  </a:lnTo>
                  <a:lnTo>
                    <a:pt x="2847937" y="180076"/>
                  </a:lnTo>
                  <a:lnTo>
                    <a:pt x="2848942" y="183268"/>
                  </a:lnTo>
                  <a:lnTo>
                    <a:pt x="2851186" y="185409"/>
                  </a:lnTo>
                  <a:lnTo>
                    <a:pt x="2856193" y="187545"/>
                  </a:lnTo>
                  <a:lnTo>
                    <a:pt x="2858815" y="187874"/>
                  </a:lnTo>
                  <a:lnTo>
                    <a:pt x="2864245" y="186244"/>
                  </a:lnTo>
                  <a:lnTo>
                    <a:pt x="2870151" y="184423"/>
                  </a:lnTo>
                  <a:lnTo>
                    <a:pt x="2873030" y="178549"/>
                  </a:lnTo>
                  <a:lnTo>
                    <a:pt x="2873190" y="178223"/>
                  </a:lnTo>
                  <a:lnTo>
                    <a:pt x="2871227" y="172651"/>
                  </a:lnTo>
                  <a:lnTo>
                    <a:pt x="2869406" y="166744"/>
                  </a:lnTo>
                  <a:lnTo>
                    <a:pt x="2863206" y="163705"/>
                  </a:lnTo>
                  <a:close/>
                </a:path>
                <a:path w="20032345" h="5941695">
                  <a:moveTo>
                    <a:pt x="14369974" y="5068166"/>
                  </a:moveTo>
                  <a:lnTo>
                    <a:pt x="14364210" y="5069654"/>
                  </a:lnTo>
                  <a:lnTo>
                    <a:pt x="14356065" y="5072098"/>
                  </a:lnTo>
                  <a:lnTo>
                    <a:pt x="14352834" y="5077822"/>
                  </a:lnTo>
                  <a:lnTo>
                    <a:pt x="14354322" y="5083586"/>
                  </a:lnTo>
                  <a:lnTo>
                    <a:pt x="14355327" y="5086777"/>
                  </a:lnTo>
                  <a:lnTo>
                    <a:pt x="14357427" y="5089252"/>
                  </a:lnTo>
                  <a:lnTo>
                    <a:pt x="14362435" y="5091388"/>
                  </a:lnTo>
                  <a:lnTo>
                    <a:pt x="14365057" y="5091716"/>
                  </a:lnTo>
                  <a:lnTo>
                    <a:pt x="14367438" y="5090760"/>
                  </a:lnTo>
                  <a:lnTo>
                    <a:pt x="14375584" y="5088314"/>
                  </a:lnTo>
                  <a:lnTo>
                    <a:pt x="14378813" y="5082591"/>
                  </a:lnTo>
                  <a:lnTo>
                    <a:pt x="14377325" y="5076827"/>
                  </a:lnTo>
                  <a:lnTo>
                    <a:pt x="14375697" y="5071397"/>
                  </a:lnTo>
                  <a:lnTo>
                    <a:pt x="14369974" y="5068166"/>
                  </a:lnTo>
                  <a:close/>
                </a:path>
                <a:path w="20032345" h="5941695">
                  <a:moveTo>
                    <a:pt x="6222098" y="1552305"/>
                  </a:moveTo>
                  <a:lnTo>
                    <a:pt x="6215185" y="1550935"/>
                  </a:lnTo>
                  <a:lnTo>
                    <a:pt x="6205473" y="1557052"/>
                  </a:lnTo>
                  <a:lnTo>
                    <a:pt x="6204104" y="1563963"/>
                  </a:lnTo>
                  <a:lnTo>
                    <a:pt x="6207162" y="1568820"/>
                  </a:lnTo>
                  <a:lnTo>
                    <a:pt x="6208788" y="1571487"/>
                  </a:lnTo>
                  <a:lnTo>
                    <a:pt x="6210028" y="1573198"/>
                  </a:lnTo>
                  <a:lnTo>
                    <a:pt x="6211747" y="1574721"/>
                  </a:lnTo>
                  <a:lnTo>
                    <a:pt x="6216754" y="1576857"/>
                  </a:lnTo>
                  <a:lnTo>
                    <a:pt x="6220470" y="1576470"/>
                  </a:lnTo>
                  <a:lnTo>
                    <a:pt x="6223612" y="1574653"/>
                  </a:lnTo>
                  <a:lnTo>
                    <a:pt x="6228468" y="1571595"/>
                  </a:lnTo>
                  <a:lnTo>
                    <a:pt x="6229838" y="1564683"/>
                  </a:lnTo>
                  <a:lnTo>
                    <a:pt x="6226781" y="1559827"/>
                  </a:lnTo>
                  <a:lnTo>
                    <a:pt x="6225155" y="1557161"/>
                  </a:lnTo>
                  <a:lnTo>
                    <a:pt x="6222098" y="1552305"/>
                  </a:lnTo>
                  <a:close/>
                </a:path>
                <a:path w="20032345" h="5941695">
                  <a:moveTo>
                    <a:pt x="2945032" y="137452"/>
                  </a:moveTo>
                  <a:lnTo>
                    <a:pt x="2936888" y="139896"/>
                  </a:lnTo>
                  <a:lnTo>
                    <a:pt x="2931316" y="141859"/>
                  </a:lnTo>
                  <a:lnTo>
                    <a:pt x="2927942" y="147917"/>
                  </a:lnTo>
                  <a:lnTo>
                    <a:pt x="2929906" y="153489"/>
                  </a:lnTo>
                  <a:lnTo>
                    <a:pt x="2931054" y="156346"/>
                  </a:lnTo>
                  <a:lnTo>
                    <a:pt x="2933489" y="158964"/>
                  </a:lnTo>
                  <a:lnTo>
                    <a:pt x="2936159" y="160103"/>
                  </a:lnTo>
                  <a:lnTo>
                    <a:pt x="2935683" y="160294"/>
                  </a:lnTo>
                  <a:lnTo>
                    <a:pt x="2938020" y="161291"/>
                  </a:lnTo>
                  <a:lnTo>
                    <a:pt x="2940308" y="161478"/>
                  </a:lnTo>
                  <a:lnTo>
                    <a:pt x="2945738" y="159848"/>
                  </a:lnTo>
                  <a:lnTo>
                    <a:pt x="2951644" y="158027"/>
                  </a:lnTo>
                  <a:lnTo>
                    <a:pt x="2954684" y="151827"/>
                  </a:lnTo>
                  <a:lnTo>
                    <a:pt x="2953054" y="146397"/>
                  </a:lnTo>
                  <a:lnTo>
                    <a:pt x="2951233" y="140491"/>
                  </a:lnTo>
                  <a:lnTo>
                    <a:pt x="2945032" y="137452"/>
                  </a:lnTo>
                  <a:close/>
                </a:path>
                <a:path w="20032345" h="5941695">
                  <a:moveTo>
                    <a:pt x="14452901" y="5043960"/>
                  </a:moveTo>
                  <a:lnTo>
                    <a:pt x="14447137" y="5045448"/>
                  </a:lnTo>
                  <a:lnTo>
                    <a:pt x="14444422" y="5046262"/>
                  </a:lnTo>
                  <a:lnTo>
                    <a:pt x="14438658" y="5047750"/>
                  </a:lnTo>
                  <a:lnTo>
                    <a:pt x="14435761" y="5053615"/>
                  </a:lnTo>
                  <a:lnTo>
                    <a:pt x="14437247" y="5059379"/>
                  </a:lnTo>
                  <a:lnTo>
                    <a:pt x="14438254" y="5062570"/>
                  </a:lnTo>
                  <a:lnTo>
                    <a:pt x="14440688" y="5065187"/>
                  </a:lnTo>
                  <a:lnTo>
                    <a:pt x="14445362" y="5067181"/>
                  </a:lnTo>
                  <a:lnTo>
                    <a:pt x="14447985" y="5067510"/>
                  </a:lnTo>
                  <a:lnTo>
                    <a:pt x="14450366" y="5066554"/>
                  </a:lnTo>
                  <a:lnTo>
                    <a:pt x="14453080" y="5065738"/>
                  </a:lnTo>
                  <a:lnTo>
                    <a:pt x="14458845" y="5064251"/>
                  </a:lnTo>
                  <a:lnTo>
                    <a:pt x="14461741" y="5058384"/>
                  </a:lnTo>
                  <a:lnTo>
                    <a:pt x="14458766" y="5046857"/>
                  </a:lnTo>
                  <a:lnTo>
                    <a:pt x="14452901" y="5043960"/>
                  </a:lnTo>
                  <a:close/>
                </a:path>
                <a:path w="20032345" h="5941695">
                  <a:moveTo>
                    <a:pt x="6175273" y="1479854"/>
                  </a:moveTo>
                  <a:lnTo>
                    <a:pt x="6168836" y="1478292"/>
                  </a:lnTo>
                  <a:lnTo>
                    <a:pt x="6158841" y="1485076"/>
                  </a:lnTo>
                  <a:lnTo>
                    <a:pt x="6157278" y="1491512"/>
                  </a:lnTo>
                  <a:lnTo>
                    <a:pt x="6160670" y="1496510"/>
                  </a:lnTo>
                  <a:lnTo>
                    <a:pt x="6162438" y="1498842"/>
                  </a:lnTo>
                  <a:lnTo>
                    <a:pt x="6163680" y="1500555"/>
                  </a:lnTo>
                  <a:lnTo>
                    <a:pt x="6165064" y="1501935"/>
                  </a:lnTo>
                  <a:lnTo>
                    <a:pt x="6167067" y="1502790"/>
                  </a:lnTo>
                  <a:lnTo>
                    <a:pt x="6166925" y="1503124"/>
                  </a:lnTo>
                  <a:lnTo>
                    <a:pt x="6170263" y="1504548"/>
                  </a:lnTo>
                  <a:lnTo>
                    <a:pt x="6173837" y="1504494"/>
                  </a:lnTo>
                  <a:lnTo>
                    <a:pt x="6177121" y="1502344"/>
                  </a:lnTo>
                  <a:lnTo>
                    <a:pt x="6182119" y="1498952"/>
                  </a:lnTo>
                  <a:lnTo>
                    <a:pt x="6183681" y="1492516"/>
                  </a:lnTo>
                  <a:lnTo>
                    <a:pt x="6180289" y="1487517"/>
                  </a:lnTo>
                  <a:lnTo>
                    <a:pt x="6178665" y="1484851"/>
                  </a:lnTo>
                  <a:lnTo>
                    <a:pt x="6175273" y="1479854"/>
                  </a:lnTo>
                  <a:close/>
                </a:path>
                <a:path w="20032345" h="5941695">
                  <a:moveTo>
                    <a:pt x="3028627" y="113530"/>
                  </a:moveTo>
                  <a:lnTo>
                    <a:pt x="3022863" y="115017"/>
                  </a:lnTo>
                  <a:lnTo>
                    <a:pt x="3014718" y="117461"/>
                  </a:lnTo>
                  <a:lnTo>
                    <a:pt x="3011487" y="123185"/>
                  </a:lnTo>
                  <a:lnTo>
                    <a:pt x="3012974" y="128949"/>
                  </a:lnTo>
                  <a:lnTo>
                    <a:pt x="3013980" y="132140"/>
                  </a:lnTo>
                  <a:lnTo>
                    <a:pt x="3016082" y="134614"/>
                  </a:lnTo>
                  <a:lnTo>
                    <a:pt x="3019087" y="135896"/>
                  </a:lnTo>
                  <a:lnTo>
                    <a:pt x="3018610" y="136087"/>
                  </a:lnTo>
                  <a:lnTo>
                    <a:pt x="3020613" y="136941"/>
                  </a:lnTo>
                  <a:lnTo>
                    <a:pt x="3023377" y="136938"/>
                  </a:lnTo>
                  <a:lnTo>
                    <a:pt x="3025616" y="136314"/>
                  </a:lnTo>
                  <a:lnTo>
                    <a:pt x="3028331" y="135499"/>
                  </a:lnTo>
                  <a:lnTo>
                    <a:pt x="3034094" y="134013"/>
                  </a:lnTo>
                  <a:lnTo>
                    <a:pt x="3037325" y="128288"/>
                  </a:lnTo>
                  <a:lnTo>
                    <a:pt x="3034351" y="116760"/>
                  </a:lnTo>
                  <a:lnTo>
                    <a:pt x="3028627" y="113530"/>
                  </a:lnTo>
                  <a:close/>
                </a:path>
                <a:path w="20032345" h="5941695">
                  <a:moveTo>
                    <a:pt x="14535777" y="5018943"/>
                  </a:moveTo>
                  <a:lnTo>
                    <a:pt x="14530014" y="5020430"/>
                  </a:lnTo>
                  <a:lnTo>
                    <a:pt x="14527298" y="5021245"/>
                  </a:lnTo>
                  <a:lnTo>
                    <a:pt x="14521392" y="5023066"/>
                  </a:lnTo>
                  <a:lnTo>
                    <a:pt x="14518496" y="5028933"/>
                  </a:lnTo>
                  <a:lnTo>
                    <a:pt x="14519983" y="5034697"/>
                  </a:lnTo>
                  <a:lnTo>
                    <a:pt x="14520990" y="5037888"/>
                  </a:lnTo>
                  <a:lnTo>
                    <a:pt x="14523424" y="5040505"/>
                  </a:lnTo>
                  <a:lnTo>
                    <a:pt x="14528431" y="5042641"/>
                  </a:lnTo>
                  <a:lnTo>
                    <a:pt x="14530718" y="5042827"/>
                  </a:lnTo>
                  <a:lnTo>
                    <a:pt x="14536149" y="5041198"/>
                  </a:lnTo>
                  <a:lnTo>
                    <a:pt x="14542055" y="5039376"/>
                  </a:lnTo>
                  <a:lnTo>
                    <a:pt x="14544953" y="5033510"/>
                  </a:lnTo>
                  <a:lnTo>
                    <a:pt x="14543465" y="5027747"/>
                  </a:lnTo>
                  <a:lnTo>
                    <a:pt x="14541644" y="5021841"/>
                  </a:lnTo>
                  <a:lnTo>
                    <a:pt x="14535777" y="5018943"/>
                  </a:lnTo>
                  <a:close/>
                </a:path>
                <a:path w="20032345" h="5941695">
                  <a:moveTo>
                    <a:pt x="6127162" y="1407642"/>
                  </a:moveTo>
                  <a:lnTo>
                    <a:pt x="6120583" y="1406414"/>
                  </a:lnTo>
                  <a:lnTo>
                    <a:pt x="6110587" y="1413199"/>
                  </a:lnTo>
                  <a:lnTo>
                    <a:pt x="6109359" y="1419778"/>
                  </a:lnTo>
                  <a:lnTo>
                    <a:pt x="6112751" y="1424775"/>
                  </a:lnTo>
                  <a:lnTo>
                    <a:pt x="6114519" y="1427108"/>
                  </a:lnTo>
                  <a:lnTo>
                    <a:pt x="6115761" y="1428820"/>
                  </a:lnTo>
                  <a:lnTo>
                    <a:pt x="6117479" y="1430342"/>
                  </a:lnTo>
                  <a:lnTo>
                    <a:pt x="6122486" y="1432478"/>
                  </a:lnTo>
                  <a:lnTo>
                    <a:pt x="6126203" y="1432092"/>
                  </a:lnTo>
                  <a:lnTo>
                    <a:pt x="6129487" y="1429941"/>
                  </a:lnTo>
                  <a:lnTo>
                    <a:pt x="6134485" y="1426549"/>
                  </a:lnTo>
                  <a:lnTo>
                    <a:pt x="6135712" y="1419970"/>
                  </a:lnTo>
                  <a:lnTo>
                    <a:pt x="6132320" y="1414973"/>
                  </a:lnTo>
                  <a:lnTo>
                    <a:pt x="6130554" y="1412641"/>
                  </a:lnTo>
                  <a:lnTo>
                    <a:pt x="6127162" y="1407642"/>
                  </a:lnTo>
                  <a:close/>
                </a:path>
                <a:path w="20032345" h="5941695">
                  <a:moveTo>
                    <a:pt x="3113129" y="91179"/>
                  </a:moveTo>
                  <a:lnTo>
                    <a:pt x="3107365" y="92666"/>
                  </a:lnTo>
                  <a:lnTo>
                    <a:pt x="3104317" y="93339"/>
                  </a:lnTo>
                  <a:lnTo>
                    <a:pt x="3098553" y="94826"/>
                  </a:lnTo>
                  <a:lnTo>
                    <a:pt x="3094988" y="100408"/>
                  </a:lnTo>
                  <a:lnTo>
                    <a:pt x="3096475" y="106172"/>
                  </a:lnTo>
                  <a:lnTo>
                    <a:pt x="3097005" y="109554"/>
                  </a:lnTo>
                  <a:lnTo>
                    <a:pt x="3099440" y="112171"/>
                  </a:lnTo>
                  <a:lnTo>
                    <a:pt x="3104781" y="114449"/>
                  </a:lnTo>
                  <a:lnTo>
                    <a:pt x="3107403" y="114778"/>
                  </a:lnTo>
                  <a:lnTo>
                    <a:pt x="3109641" y="114156"/>
                  </a:lnTo>
                  <a:lnTo>
                    <a:pt x="3112356" y="113341"/>
                  </a:lnTo>
                  <a:lnTo>
                    <a:pt x="3118120" y="111853"/>
                  </a:lnTo>
                  <a:lnTo>
                    <a:pt x="3121685" y="106271"/>
                  </a:lnTo>
                  <a:lnTo>
                    <a:pt x="3118711" y="94744"/>
                  </a:lnTo>
                  <a:lnTo>
                    <a:pt x="3113129" y="91179"/>
                  </a:lnTo>
                  <a:close/>
                </a:path>
                <a:path w="20032345" h="5941695">
                  <a:moveTo>
                    <a:pt x="14618179" y="4994119"/>
                  </a:moveTo>
                  <a:lnTo>
                    <a:pt x="14610034" y="4996563"/>
                  </a:lnTo>
                  <a:lnTo>
                    <a:pt x="14604128" y="4998384"/>
                  </a:lnTo>
                  <a:lnTo>
                    <a:pt x="14601089" y="5004584"/>
                  </a:lnTo>
                  <a:lnTo>
                    <a:pt x="14602719" y="5010014"/>
                  </a:lnTo>
                  <a:lnTo>
                    <a:pt x="14603724" y="5013205"/>
                  </a:lnTo>
                  <a:lnTo>
                    <a:pt x="14606158" y="5015822"/>
                  </a:lnTo>
                  <a:lnTo>
                    <a:pt x="14611166" y="5017958"/>
                  </a:lnTo>
                  <a:lnTo>
                    <a:pt x="14613454" y="5018145"/>
                  </a:lnTo>
                  <a:lnTo>
                    <a:pt x="14618883" y="5016516"/>
                  </a:lnTo>
                  <a:lnTo>
                    <a:pt x="14624790" y="5014694"/>
                  </a:lnTo>
                  <a:lnTo>
                    <a:pt x="14627829" y="5008494"/>
                  </a:lnTo>
                  <a:lnTo>
                    <a:pt x="14626200" y="5003064"/>
                  </a:lnTo>
                  <a:lnTo>
                    <a:pt x="14624378" y="4997158"/>
                  </a:lnTo>
                  <a:lnTo>
                    <a:pt x="14618179" y="4994119"/>
                  </a:lnTo>
                  <a:close/>
                </a:path>
                <a:path w="20032345" h="5941695">
                  <a:moveTo>
                    <a:pt x="6078004" y="1336958"/>
                  </a:moveTo>
                  <a:lnTo>
                    <a:pt x="6071426" y="1335730"/>
                  </a:lnTo>
                  <a:lnTo>
                    <a:pt x="6066428" y="1339122"/>
                  </a:lnTo>
                  <a:lnTo>
                    <a:pt x="6061764" y="1342656"/>
                  </a:lnTo>
                  <a:lnTo>
                    <a:pt x="6060536" y="1349235"/>
                  </a:lnTo>
                  <a:lnTo>
                    <a:pt x="6063928" y="1354234"/>
                  </a:lnTo>
                  <a:lnTo>
                    <a:pt x="6065696" y="1356565"/>
                  </a:lnTo>
                  <a:lnTo>
                    <a:pt x="6066603" y="1358136"/>
                  </a:lnTo>
                  <a:lnTo>
                    <a:pt x="6068464" y="1359324"/>
                  </a:lnTo>
                  <a:lnTo>
                    <a:pt x="6073805" y="1361603"/>
                  </a:lnTo>
                  <a:lnTo>
                    <a:pt x="6077522" y="1361215"/>
                  </a:lnTo>
                  <a:lnTo>
                    <a:pt x="6080806" y="1359066"/>
                  </a:lnTo>
                  <a:lnTo>
                    <a:pt x="6085471" y="1355530"/>
                  </a:lnTo>
                  <a:lnTo>
                    <a:pt x="6086698" y="1348953"/>
                  </a:lnTo>
                  <a:lnTo>
                    <a:pt x="6083306" y="1343954"/>
                  </a:lnTo>
                  <a:lnTo>
                    <a:pt x="6078004" y="1336958"/>
                  </a:lnTo>
                  <a:close/>
                </a:path>
                <a:path w="20032345" h="5941695">
                  <a:moveTo>
                    <a:pt x="3196825" y="71643"/>
                  </a:moveTo>
                  <a:lnTo>
                    <a:pt x="3191204" y="72795"/>
                  </a:lnTo>
                  <a:lnTo>
                    <a:pt x="3188156" y="73467"/>
                  </a:lnTo>
                  <a:lnTo>
                    <a:pt x="3182201" y="74479"/>
                  </a:lnTo>
                  <a:lnTo>
                    <a:pt x="3178493" y="80394"/>
                  </a:lnTo>
                  <a:lnTo>
                    <a:pt x="3179981" y="86157"/>
                  </a:lnTo>
                  <a:lnTo>
                    <a:pt x="3180844" y="89683"/>
                  </a:lnTo>
                  <a:lnTo>
                    <a:pt x="3183279" y="92299"/>
                  </a:lnTo>
                  <a:lnTo>
                    <a:pt x="3186284" y="93581"/>
                  </a:lnTo>
                  <a:lnTo>
                    <a:pt x="3186475" y="94057"/>
                  </a:lnTo>
                  <a:lnTo>
                    <a:pt x="3188478" y="94911"/>
                  </a:lnTo>
                  <a:lnTo>
                    <a:pt x="3190765" y="95099"/>
                  </a:lnTo>
                  <a:lnTo>
                    <a:pt x="3193004" y="94476"/>
                  </a:lnTo>
                  <a:lnTo>
                    <a:pt x="3195719" y="93660"/>
                  </a:lnTo>
                  <a:lnTo>
                    <a:pt x="3201341" y="92507"/>
                  </a:lnTo>
                  <a:lnTo>
                    <a:pt x="3205048" y="86592"/>
                  </a:lnTo>
                  <a:lnTo>
                    <a:pt x="3202741" y="75349"/>
                  </a:lnTo>
                  <a:lnTo>
                    <a:pt x="3196825" y="71643"/>
                  </a:lnTo>
                  <a:close/>
                </a:path>
                <a:path w="20032345" h="5941695">
                  <a:moveTo>
                    <a:pt x="14700580" y="4969293"/>
                  </a:moveTo>
                  <a:lnTo>
                    <a:pt x="14692436" y="4971738"/>
                  </a:lnTo>
                  <a:lnTo>
                    <a:pt x="14686529" y="4973559"/>
                  </a:lnTo>
                  <a:lnTo>
                    <a:pt x="14683488" y="4979758"/>
                  </a:lnTo>
                  <a:lnTo>
                    <a:pt x="14685118" y="4985188"/>
                  </a:lnTo>
                  <a:lnTo>
                    <a:pt x="14686124" y="4988380"/>
                  </a:lnTo>
                  <a:lnTo>
                    <a:pt x="14688560" y="4990998"/>
                  </a:lnTo>
                  <a:lnTo>
                    <a:pt x="14693567" y="4993134"/>
                  </a:lnTo>
                  <a:lnTo>
                    <a:pt x="14695856" y="4993320"/>
                  </a:lnTo>
                  <a:lnTo>
                    <a:pt x="14701285" y="4991691"/>
                  </a:lnTo>
                  <a:lnTo>
                    <a:pt x="14707191" y="4989869"/>
                  </a:lnTo>
                  <a:lnTo>
                    <a:pt x="14710231" y="4983669"/>
                  </a:lnTo>
                  <a:lnTo>
                    <a:pt x="14708600" y="4978239"/>
                  </a:lnTo>
                  <a:lnTo>
                    <a:pt x="14706780" y="4972333"/>
                  </a:lnTo>
                  <a:lnTo>
                    <a:pt x="14700580" y="4969293"/>
                  </a:lnTo>
                  <a:close/>
                </a:path>
                <a:path w="20032345" h="5941695">
                  <a:moveTo>
                    <a:pt x="6027418" y="1266847"/>
                  </a:moveTo>
                  <a:lnTo>
                    <a:pt x="6020698" y="1265954"/>
                  </a:lnTo>
                  <a:lnTo>
                    <a:pt x="6016034" y="1269488"/>
                  </a:lnTo>
                  <a:lnTo>
                    <a:pt x="6011036" y="1272880"/>
                  </a:lnTo>
                  <a:lnTo>
                    <a:pt x="6010142" y="1279601"/>
                  </a:lnTo>
                  <a:lnTo>
                    <a:pt x="6015444" y="1286598"/>
                  </a:lnTo>
                  <a:lnTo>
                    <a:pt x="6016686" y="1288311"/>
                  </a:lnTo>
                  <a:lnTo>
                    <a:pt x="6018212" y="1289356"/>
                  </a:lnTo>
                  <a:lnTo>
                    <a:pt x="6023219" y="1291492"/>
                  </a:lnTo>
                  <a:lnTo>
                    <a:pt x="6026936" y="1291104"/>
                  </a:lnTo>
                  <a:lnTo>
                    <a:pt x="6030221" y="1288955"/>
                  </a:lnTo>
                  <a:lnTo>
                    <a:pt x="6035219" y="1285563"/>
                  </a:lnTo>
                  <a:lnTo>
                    <a:pt x="6036113" y="1278842"/>
                  </a:lnTo>
                  <a:lnTo>
                    <a:pt x="6030811" y="1271845"/>
                  </a:lnTo>
                  <a:lnTo>
                    <a:pt x="6027418" y="1266847"/>
                  </a:lnTo>
                  <a:close/>
                </a:path>
                <a:path w="20032345" h="5941695">
                  <a:moveTo>
                    <a:pt x="3281907" y="53484"/>
                  </a:moveTo>
                  <a:lnTo>
                    <a:pt x="3276286" y="54638"/>
                  </a:lnTo>
                  <a:lnTo>
                    <a:pt x="3273237" y="55310"/>
                  </a:lnTo>
                  <a:lnTo>
                    <a:pt x="3267282" y="56321"/>
                  </a:lnTo>
                  <a:lnTo>
                    <a:pt x="3263574" y="62236"/>
                  </a:lnTo>
                  <a:lnTo>
                    <a:pt x="3264728" y="67857"/>
                  </a:lnTo>
                  <a:lnTo>
                    <a:pt x="3265260" y="71241"/>
                  </a:lnTo>
                  <a:lnTo>
                    <a:pt x="3267884" y="74333"/>
                  </a:lnTo>
                  <a:lnTo>
                    <a:pt x="3272892" y="76469"/>
                  </a:lnTo>
                  <a:lnTo>
                    <a:pt x="3275180" y="76655"/>
                  </a:lnTo>
                  <a:lnTo>
                    <a:pt x="3277275" y="76367"/>
                  </a:lnTo>
                  <a:lnTo>
                    <a:pt x="3280325" y="75694"/>
                  </a:lnTo>
                  <a:lnTo>
                    <a:pt x="3286280" y="74683"/>
                  </a:lnTo>
                  <a:lnTo>
                    <a:pt x="3289986" y="68768"/>
                  </a:lnTo>
                  <a:lnTo>
                    <a:pt x="3288833" y="63146"/>
                  </a:lnTo>
                  <a:lnTo>
                    <a:pt x="3287822" y="57191"/>
                  </a:lnTo>
                  <a:lnTo>
                    <a:pt x="3281907" y="53484"/>
                  </a:lnTo>
                  <a:close/>
                </a:path>
                <a:path w="20032345" h="5941695">
                  <a:moveTo>
                    <a:pt x="5975405" y="1197312"/>
                  </a:moveTo>
                  <a:lnTo>
                    <a:pt x="5968684" y="1196418"/>
                  </a:lnTo>
                  <a:lnTo>
                    <a:pt x="5959355" y="1203486"/>
                  </a:lnTo>
                  <a:lnTo>
                    <a:pt x="5958462" y="1210207"/>
                  </a:lnTo>
                  <a:lnTo>
                    <a:pt x="5963764" y="1217204"/>
                  </a:lnTo>
                  <a:lnTo>
                    <a:pt x="5965005" y="1218917"/>
                  </a:lnTo>
                  <a:lnTo>
                    <a:pt x="5968201" y="1220675"/>
                  </a:lnTo>
                  <a:lnTo>
                    <a:pt x="5971539" y="1222099"/>
                  </a:lnTo>
                  <a:lnTo>
                    <a:pt x="5975589" y="1221855"/>
                  </a:lnTo>
                  <a:lnTo>
                    <a:pt x="5978683" y="1219228"/>
                  </a:lnTo>
                  <a:lnTo>
                    <a:pt x="5983347" y="1215694"/>
                  </a:lnTo>
                  <a:lnTo>
                    <a:pt x="5984240" y="1208972"/>
                  </a:lnTo>
                  <a:lnTo>
                    <a:pt x="5975405" y="1197312"/>
                  </a:lnTo>
                  <a:close/>
                </a:path>
                <a:path w="20032345" h="5941695">
                  <a:moveTo>
                    <a:pt x="14783124" y="4944136"/>
                  </a:moveTo>
                  <a:lnTo>
                    <a:pt x="14774979" y="4946580"/>
                  </a:lnTo>
                  <a:lnTo>
                    <a:pt x="14769073" y="4948400"/>
                  </a:lnTo>
                  <a:lnTo>
                    <a:pt x="14766032" y="4954600"/>
                  </a:lnTo>
                  <a:lnTo>
                    <a:pt x="14767661" y="4960029"/>
                  </a:lnTo>
                  <a:lnTo>
                    <a:pt x="14768668" y="4963221"/>
                  </a:lnTo>
                  <a:lnTo>
                    <a:pt x="14771104" y="4965839"/>
                  </a:lnTo>
                  <a:lnTo>
                    <a:pt x="14776112" y="4967975"/>
                  </a:lnTo>
                  <a:lnTo>
                    <a:pt x="14778399" y="4968161"/>
                  </a:lnTo>
                  <a:lnTo>
                    <a:pt x="14783830" y="4966532"/>
                  </a:lnTo>
                  <a:lnTo>
                    <a:pt x="14789735" y="4964711"/>
                  </a:lnTo>
                  <a:lnTo>
                    <a:pt x="14792774" y="4958510"/>
                  </a:lnTo>
                  <a:lnTo>
                    <a:pt x="14791145" y="4953081"/>
                  </a:lnTo>
                  <a:lnTo>
                    <a:pt x="14789323" y="4947175"/>
                  </a:lnTo>
                  <a:lnTo>
                    <a:pt x="14783124" y="4944136"/>
                  </a:lnTo>
                  <a:close/>
                </a:path>
                <a:path w="20032345" h="5941695">
                  <a:moveTo>
                    <a:pt x="5922821" y="1129112"/>
                  </a:moveTo>
                  <a:lnTo>
                    <a:pt x="5915958" y="1128551"/>
                  </a:lnTo>
                  <a:lnTo>
                    <a:pt x="5906630" y="1135620"/>
                  </a:lnTo>
                  <a:lnTo>
                    <a:pt x="5906069" y="1142483"/>
                  </a:lnTo>
                  <a:lnTo>
                    <a:pt x="5911371" y="1149479"/>
                  </a:lnTo>
                  <a:lnTo>
                    <a:pt x="5912279" y="1151051"/>
                  </a:lnTo>
                  <a:lnTo>
                    <a:pt x="5915475" y="1152808"/>
                  </a:lnTo>
                  <a:lnTo>
                    <a:pt x="5915617" y="1152475"/>
                  </a:lnTo>
                  <a:lnTo>
                    <a:pt x="5919289" y="1154041"/>
                  </a:lnTo>
                  <a:lnTo>
                    <a:pt x="5923340" y="1153796"/>
                  </a:lnTo>
                  <a:lnTo>
                    <a:pt x="5926433" y="1151170"/>
                  </a:lnTo>
                  <a:lnTo>
                    <a:pt x="5931097" y="1147636"/>
                  </a:lnTo>
                  <a:lnTo>
                    <a:pt x="5931658" y="1140771"/>
                  </a:lnTo>
                  <a:lnTo>
                    <a:pt x="5922821" y="1129112"/>
                  </a:lnTo>
                  <a:close/>
                </a:path>
                <a:path w="20032345" h="5941695">
                  <a:moveTo>
                    <a:pt x="3366993" y="38090"/>
                  </a:moveTo>
                  <a:lnTo>
                    <a:pt x="3361038" y="39101"/>
                  </a:lnTo>
                  <a:lnTo>
                    <a:pt x="3358131" y="39439"/>
                  </a:lnTo>
                  <a:lnTo>
                    <a:pt x="3352176" y="40451"/>
                  </a:lnTo>
                  <a:lnTo>
                    <a:pt x="3348277" y="45890"/>
                  </a:lnTo>
                  <a:lnTo>
                    <a:pt x="3349288" y="51845"/>
                  </a:lnTo>
                  <a:lnTo>
                    <a:pt x="3350010" y="55703"/>
                  </a:lnTo>
                  <a:lnTo>
                    <a:pt x="3352302" y="58655"/>
                  </a:lnTo>
                  <a:lnTo>
                    <a:pt x="3357644" y="60933"/>
                  </a:lnTo>
                  <a:lnTo>
                    <a:pt x="3361694" y="60687"/>
                  </a:lnTo>
                  <a:lnTo>
                    <a:pt x="3364600" y="60350"/>
                  </a:lnTo>
                  <a:lnTo>
                    <a:pt x="3370556" y="59339"/>
                  </a:lnTo>
                  <a:lnTo>
                    <a:pt x="3374454" y="53899"/>
                  </a:lnTo>
                  <a:lnTo>
                    <a:pt x="3372432" y="41989"/>
                  </a:lnTo>
                  <a:lnTo>
                    <a:pt x="3366993" y="38090"/>
                  </a:lnTo>
                  <a:close/>
                </a:path>
                <a:path w="20032345" h="5941695">
                  <a:moveTo>
                    <a:pt x="14865333" y="4918833"/>
                  </a:moveTo>
                  <a:lnTo>
                    <a:pt x="14857189" y="4921279"/>
                  </a:lnTo>
                  <a:lnTo>
                    <a:pt x="14851616" y="4923241"/>
                  </a:lnTo>
                  <a:lnTo>
                    <a:pt x="14848243" y="4929299"/>
                  </a:lnTo>
                  <a:lnTo>
                    <a:pt x="14850206" y="4934871"/>
                  </a:lnTo>
                  <a:lnTo>
                    <a:pt x="14851355" y="4937729"/>
                  </a:lnTo>
                  <a:lnTo>
                    <a:pt x="14853790" y="4940346"/>
                  </a:lnTo>
                  <a:lnTo>
                    <a:pt x="14856461" y="4941486"/>
                  </a:lnTo>
                  <a:lnTo>
                    <a:pt x="14855984" y="4941676"/>
                  </a:lnTo>
                  <a:lnTo>
                    <a:pt x="14858321" y="4942673"/>
                  </a:lnTo>
                  <a:lnTo>
                    <a:pt x="14860610" y="4942859"/>
                  </a:lnTo>
                  <a:lnTo>
                    <a:pt x="14866039" y="4941230"/>
                  </a:lnTo>
                  <a:lnTo>
                    <a:pt x="14871945" y="4939410"/>
                  </a:lnTo>
                  <a:lnTo>
                    <a:pt x="14874984" y="4933209"/>
                  </a:lnTo>
                  <a:lnTo>
                    <a:pt x="14873354" y="4927779"/>
                  </a:lnTo>
                  <a:lnTo>
                    <a:pt x="14871533" y="4921874"/>
                  </a:lnTo>
                  <a:lnTo>
                    <a:pt x="14865333" y="4918833"/>
                  </a:lnTo>
                  <a:close/>
                </a:path>
                <a:path w="20032345" h="5941695">
                  <a:moveTo>
                    <a:pt x="5867856" y="1061867"/>
                  </a:moveTo>
                  <a:lnTo>
                    <a:pt x="5860993" y="1061308"/>
                  </a:lnTo>
                  <a:lnTo>
                    <a:pt x="5856662" y="1064984"/>
                  </a:lnTo>
                  <a:lnTo>
                    <a:pt x="5852190" y="1068995"/>
                  </a:lnTo>
                  <a:lnTo>
                    <a:pt x="5851629" y="1075858"/>
                  </a:lnTo>
                  <a:lnTo>
                    <a:pt x="5855306" y="1080189"/>
                  </a:lnTo>
                  <a:lnTo>
                    <a:pt x="5857074" y="1082520"/>
                  </a:lnTo>
                  <a:lnTo>
                    <a:pt x="5858458" y="1083900"/>
                  </a:lnTo>
                  <a:lnTo>
                    <a:pt x="5861320" y="1085515"/>
                  </a:lnTo>
                  <a:lnTo>
                    <a:pt x="5864658" y="1086939"/>
                  </a:lnTo>
                  <a:lnTo>
                    <a:pt x="5869184" y="1086504"/>
                  </a:lnTo>
                  <a:lnTo>
                    <a:pt x="5872278" y="1083877"/>
                  </a:lnTo>
                  <a:lnTo>
                    <a:pt x="5876750" y="1079866"/>
                  </a:lnTo>
                  <a:lnTo>
                    <a:pt x="5877311" y="1073003"/>
                  </a:lnTo>
                  <a:lnTo>
                    <a:pt x="5873634" y="1068672"/>
                  </a:lnTo>
                  <a:lnTo>
                    <a:pt x="5871866" y="1066340"/>
                  </a:lnTo>
                  <a:lnTo>
                    <a:pt x="5867856" y="1061867"/>
                  </a:lnTo>
                  <a:close/>
                </a:path>
                <a:path w="20032345" h="5941695">
                  <a:moveTo>
                    <a:pt x="3452275" y="25937"/>
                  </a:moveTo>
                  <a:lnTo>
                    <a:pt x="3437743" y="27629"/>
                  </a:lnTo>
                  <a:lnTo>
                    <a:pt x="3433845" y="33069"/>
                  </a:lnTo>
                  <a:lnTo>
                    <a:pt x="3434522" y="38881"/>
                  </a:lnTo>
                  <a:lnTo>
                    <a:pt x="3434909" y="42598"/>
                  </a:lnTo>
                  <a:lnTo>
                    <a:pt x="3437536" y="45691"/>
                  </a:lnTo>
                  <a:lnTo>
                    <a:pt x="3442543" y="47827"/>
                  </a:lnTo>
                  <a:lnTo>
                    <a:pt x="3446451" y="47915"/>
                  </a:lnTo>
                  <a:lnTo>
                    <a:pt x="3455170" y="46900"/>
                  </a:lnTo>
                  <a:lnTo>
                    <a:pt x="3459068" y="41460"/>
                  </a:lnTo>
                  <a:lnTo>
                    <a:pt x="3457714" y="29835"/>
                  </a:lnTo>
                  <a:lnTo>
                    <a:pt x="3452275" y="25937"/>
                  </a:lnTo>
                  <a:close/>
                </a:path>
                <a:path w="20032345" h="5941695">
                  <a:moveTo>
                    <a:pt x="14947686" y="4893198"/>
                  </a:moveTo>
                  <a:lnTo>
                    <a:pt x="14942113" y="4895162"/>
                  </a:lnTo>
                  <a:lnTo>
                    <a:pt x="14939398" y="4895977"/>
                  </a:lnTo>
                  <a:lnTo>
                    <a:pt x="14933827" y="4897940"/>
                  </a:lnTo>
                  <a:lnTo>
                    <a:pt x="14930630" y="4903679"/>
                  </a:lnTo>
                  <a:lnTo>
                    <a:pt x="14930452" y="4903998"/>
                  </a:lnTo>
                  <a:lnTo>
                    <a:pt x="14932415" y="4909570"/>
                  </a:lnTo>
                  <a:lnTo>
                    <a:pt x="14933564" y="4912428"/>
                  </a:lnTo>
                  <a:lnTo>
                    <a:pt x="14936000" y="4915046"/>
                  </a:lnTo>
                  <a:lnTo>
                    <a:pt x="14941008" y="4917182"/>
                  </a:lnTo>
                  <a:lnTo>
                    <a:pt x="14943295" y="4917368"/>
                  </a:lnTo>
                  <a:lnTo>
                    <a:pt x="14948726" y="4915738"/>
                  </a:lnTo>
                  <a:lnTo>
                    <a:pt x="14954297" y="4913775"/>
                  </a:lnTo>
                  <a:lnTo>
                    <a:pt x="14957492" y="4908035"/>
                  </a:lnTo>
                  <a:lnTo>
                    <a:pt x="14957670" y="4907716"/>
                  </a:lnTo>
                  <a:lnTo>
                    <a:pt x="14953743" y="4896571"/>
                  </a:lnTo>
                  <a:lnTo>
                    <a:pt x="14947686" y="4893198"/>
                  </a:lnTo>
                  <a:close/>
                </a:path>
                <a:path w="20032345" h="5941695">
                  <a:moveTo>
                    <a:pt x="5812321" y="995960"/>
                  </a:moveTo>
                  <a:lnTo>
                    <a:pt x="5805458" y="995399"/>
                  </a:lnTo>
                  <a:lnTo>
                    <a:pt x="5800986" y="999410"/>
                  </a:lnTo>
                  <a:lnTo>
                    <a:pt x="5796321" y="1002944"/>
                  </a:lnTo>
                  <a:lnTo>
                    <a:pt x="5795761" y="1009807"/>
                  </a:lnTo>
                  <a:lnTo>
                    <a:pt x="5799772" y="1014280"/>
                  </a:lnTo>
                  <a:lnTo>
                    <a:pt x="5801539" y="1016613"/>
                  </a:lnTo>
                  <a:lnTo>
                    <a:pt x="5802447" y="1018184"/>
                  </a:lnTo>
                  <a:lnTo>
                    <a:pt x="5808789" y="1020889"/>
                  </a:lnTo>
                  <a:lnTo>
                    <a:pt x="5813316" y="1020453"/>
                  </a:lnTo>
                  <a:lnTo>
                    <a:pt x="5816409" y="1017826"/>
                  </a:lnTo>
                  <a:lnTo>
                    <a:pt x="5821073" y="1014291"/>
                  </a:lnTo>
                  <a:lnTo>
                    <a:pt x="5821634" y="1007428"/>
                  </a:lnTo>
                  <a:lnTo>
                    <a:pt x="5817623" y="1002956"/>
                  </a:lnTo>
                  <a:lnTo>
                    <a:pt x="5812321" y="995960"/>
                  </a:lnTo>
                  <a:close/>
                </a:path>
                <a:path w="20032345" h="5941695">
                  <a:moveTo>
                    <a:pt x="3538274" y="14878"/>
                  </a:moveTo>
                  <a:lnTo>
                    <a:pt x="3523742" y="16571"/>
                  </a:lnTo>
                  <a:lnTo>
                    <a:pt x="3519510" y="21868"/>
                  </a:lnTo>
                  <a:lnTo>
                    <a:pt x="3520187" y="27680"/>
                  </a:lnTo>
                  <a:lnTo>
                    <a:pt x="3520766" y="31872"/>
                  </a:lnTo>
                  <a:lnTo>
                    <a:pt x="3523392" y="34966"/>
                  </a:lnTo>
                  <a:lnTo>
                    <a:pt x="3528065" y="36959"/>
                  </a:lnTo>
                  <a:lnTo>
                    <a:pt x="3531973" y="37048"/>
                  </a:lnTo>
                  <a:lnTo>
                    <a:pt x="3540693" y="36033"/>
                  </a:lnTo>
                  <a:lnTo>
                    <a:pt x="3544925" y="30736"/>
                  </a:lnTo>
                  <a:lnTo>
                    <a:pt x="3543571" y="19111"/>
                  </a:lnTo>
                  <a:lnTo>
                    <a:pt x="3538274" y="14878"/>
                  </a:lnTo>
                  <a:close/>
                </a:path>
                <a:path w="20032345" h="5941695">
                  <a:moveTo>
                    <a:pt x="5754931" y="931627"/>
                  </a:moveTo>
                  <a:lnTo>
                    <a:pt x="5748401" y="931209"/>
                  </a:lnTo>
                  <a:lnTo>
                    <a:pt x="5739456" y="939230"/>
                  </a:lnTo>
                  <a:lnTo>
                    <a:pt x="5739038" y="945760"/>
                  </a:lnTo>
                  <a:lnTo>
                    <a:pt x="5743049" y="950233"/>
                  </a:lnTo>
                  <a:lnTo>
                    <a:pt x="5744959" y="952231"/>
                  </a:lnTo>
                  <a:lnTo>
                    <a:pt x="5745867" y="953803"/>
                  </a:lnTo>
                  <a:lnTo>
                    <a:pt x="5752209" y="956508"/>
                  </a:lnTo>
                  <a:lnTo>
                    <a:pt x="5756735" y="956071"/>
                  </a:lnTo>
                  <a:lnTo>
                    <a:pt x="5759971" y="953110"/>
                  </a:lnTo>
                  <a:lnTo>
                    <a:pt x="5764444" y="949100"/>
                  </a:lnTo>
                  <a:lnTo>
                    <a:pt x="5764862" y="942571"/>
                  </a:lnTo>
                  <a:lnTo>
                    <a:pt x="5760851" y="938099"/>
                  </a:lnTo>
                  <a:lnTo>
                    <a:pt x="5758942" y="936100"/>
                  </a:lnTo>
                  <a:lnTo>
                    <a:pt x="5754931" y="931627"/>
                  </a:lnTo>
                  <a:close/>
                </a:path>
                <a:path w="20032345" h="5941695">
                  <a:moveTo>
                    <a:pt x="3624802" y="7202"/>
                  </a:moveTo>
                  <a:lnTo>
                    <a:pt x="3619132" y="7545"/>
                  </a:lnTo>
                  <a:lnTo>
                    <a:pt x="3616226" y="7883"/>
                  </a:lnTo>
                  <a:lnTo>
                    <a:pt x="3610079" y="8419"/>
                  </a:lnTo>
                  <a:lnTo>
                    <a:pt x="3605513" y="13572"/>
                  </a:lnTo>
                  <a:lnTo>
                    <a:pt x="3606190" y="19386"/>
                  </a:lnTo>
                  <a:lnTo>
                    <a:pt x="3606435" y="23435"/>
                  </a:lnTo>
                  <a:lnTo>
                    <a:pt x="3608919" y="26863"/>
                  </a:lnTo>
                  <a:lnTo>
                    <a:pt x="3614260" y="29141"/>
                  </a:lnTo>
                  <a:lnTo>
                    <a:pt x="3617691" y="29421"/>
                  </a:lnTo>
                  <a:lnTo>
                    <a:pt x="3620598" y="29082"/>
                  </a:lnTo>
                  <a:lnTo>
                    <a:pt x="3626745" y="28548"/>
                  </a:lnTo>
                  <a:lnTo>
                    <a:pt x="3630977" y="23251"/>
                  </a:lnTo>
                  <a:lnTo>
                    <a:pt x="3630634" y="17580"/>
                  </a:lnTo>
                  <a:lnTo>
                    <a:pt x="3630099" y="11434"/>
                  </a:lnTo>
                  <a:lnTo>
                    <a:pt x="3624802" y="7202"/>
                  </a:lnTo>
                  <a:close/>
                </a:path>
                <a:path w="20032345" h="5941695">
                  <a:moveTo>
                    <a:pt x="15030229" y="4868039"/>
                  </a:moveTo>
                  <a:lnTo>
                    <a:pt x="15024657" y="4870004"/>
                  </a:lnTo>
                  <a:lnTo>
                    <a:pt x="15021943" y="4870819"/>
                  </a:lnTo>
                  <a:lnTo>
                    <a:pt x="15016370" y="4872782"/>
                  </a:lnTo>
                  <a:lnTo>
                    <a:pt x="15013174" y="4878521"/>
                  </a:lnTo>
                  <a:lnTo>
                    <a:pt x="15012996" y="4878840"/>
                  </a:lnTo>
                  <a:lnTo>
                    <a:pt x="15014959" y="4884411"/>
                  </a:lnTo>
                  <a:lnTo>
                    <a:pt x="15016108" y="4887269"/>
                  </a:lnTo>
                  <a:lnTo>
                    <a:pt x="15018542" y="4889885"/>
                  </a:lnTo>
                  <a:lnTo>
                    <a:pt x="15023550" y="4892021"/>
                  </a:lnTo>
                  <a:lnTo>
                    <a:pt x="15025837" y="4892207"/>
                  </a:lnTo>
                  <a:lnTo>
                    <a:pt x="15031268" y="4890579"/>
                  </a:lnTo>
                  <a:lnTo>
                    <a:pt x="15036839" y="4888616"/>
                  </a:lnTo>
                  <a:lnTo>
                    <a:pt x="15040036" y="4882877"/>
                  </a:lnTo>
                  <a:lnTo>
                    <a:pt x="15040214" y="4882558"/>
                  </a:lnTo>
                  <a:lnTo>
                    <a:pt x="15036287" y="4871413"/>
                  </a:lnTo>
                  <a:lnTo>
                    <a:pt x="15030229" y="4868039"/>
                  </a:lnTo>
                  <a:close/>
                </a:path>
                <a:path w="20032345" h="5941695">
                  <a:moveTo>
                    <a:pt x="5696112" y="867869"/>
                  </a:moveTo>
                  <a:lnTo>
                    <a:pt x="5689440" y="867785"/>
                  </a:lnTo>
                  <a:lnTo>
                    <a:pt x="5680494" y="875806"/>
                  </a:lnTo>
                  <a:lnTo>
                    <a:pt x="5680411" y="882478"/>
                  </a:lnTo>
                  <a:lnTo>
                    <a:pt x="5684421" y="886951"/>
                  </a:lnTo>
                  <a:lnTo>
                    <a:pt x="5686331" y="888949"/>
                  </a:lnTo>
                  <a:lnTo>
                    <a:pt x="5687381" y="890186"/>
                  </a:lnTo>
                  <a:lnTo>
                    <a:pt x="5690052" y="891325"/>
                  </a:lnTo>
                  <a:lnTo>
                    <a:pt x="5689910" y="891659"/>
                  </a:lnTo>
                  <a:lnTo>
                    <a:pt x="5693582" y="893226"/>
                  </a:lnTo>
                  <a:lnTo>
                    <a:pt x="5698250" y="892456"/>
                  </a:lnTo>
                  <a:lnTo>
                    <a:pt x="5701486" y="889495"/>
                  </a:lnTo>
                  <a:lnTo>
                    <a:pt x="5705959" y="885484"/>
                  </a:lnTo>
                  <a:lnTo>
                    <a:pt x="5706043" y="878813"/>
                  </a:lnTo>
                  <a:lnTo>
                    <a:pt x="5702032" y="874341"/>
                  </a:lnTo>
                  <a:lnTo>
                    <a:pt x="5700122" y="872342"/>
                  </a:lnTo>
                  <a:lnTo>
                    <a:pt x="5696112" y="867869"/>
                  </a:lnTo>
                  <a:close/>
                </a:path>
                <a:path w="20032345" h="5941695">
                  <a:moveTo>
                    <a:pt x="3711335" y="2290"/>
                  </a:moveTo>
                  <a:lnTo>
                    <a:pt x="3705332" y="2490"/>
                  </a:lnTo>
                  <a:lnTo>
                    <a:pt x="3702425" y="2829"/>
                  </a:lnTo>
                  <a:lnTo>
                    <a:pt x="3696754" y="3172"/>
                  </a:lnTo>
                  <a:lnTo>
                    <a:pt x="3691997" y="7851"/>
                  </a:lnTo>
                  <a:lnTo>
                    <a:pt x="3692198" y="13855"/>
                  </a:lnTo>
                  <a:lnTo>
                    <a:pt x="3692301" y="18238"/>
                  </a:lnTo>
                  <a:lnTo>
                    <a:pt x="3695118" y="21808"/>
                  </a:lnTo>
                  <a:lnTo>
                    <a:pt x="3698790" y="23374"/>
                  </a:lnTo>
                  <a:lnTo>
                    <a:pt x="3698599" y="22898"/>
                  </a:lnTo>
                  <a:lnTo>
                    <a:pt x="3700268" y="23610"/>
                  </a:lnTo>
                  <a:lnTo>
                    <a:pt x="3703366" y="23748"/>
                  </a:lnTo>
                  <a:lnTo>
                    <a:pt x="3706130" y="23743"/>
                  </a:lnTo>
                  <a:lnTo>
                    <a:pt x="3711800" y="23400"/>
                  </a:lnTo>
                  <a:lnTo>
                    <a:pt x="3716558" y="18722"/>
                  </a:lnTo>
                  <a:lnTo>
                    <a:pt x="3716358" y="12717"/>
                  </a:lnTo>
                  <a:lnTo>
                    <a:pt x="3716014" y="7047"/>
                  </a:lnTo>
                  <a:lnTo>
                    <a:pt x="3711335" y="2290"/>
                  </a:lnTo>
                  <a:close/>
                </a:path>
                <a:path w="20032345" h="5941695">
                  <a:moveTo>
                    <a:pt x="5635771" y="805828"/>
                  </a:moveTo>
                  <a:lnTo>
                    <a:pt x="5629099" y="805745"/>
                  </a:lnTo>
                  <a:lnTo>
                    <a:pt x="5620821" y="814051"/>
                  </a:lnTo>
                  <a:lnTo>
                    <a:pt x="5620736" y="820724"/>
                  </a:lnTo>
                  <a:lnTo>
                    <a:pt x="5624890" y="824862"/>
                  </a:lnTo>
                  <a:lnTo>
                    <a:pt x="5626800" y="826860"/>
                  </a:lnTo>
                  <a:lnTo>
                    <a:pt x="5627850" y="828098"/>
                  </a:lnTo>
                  <a:lnTo>
                    <a:pt x="5634191" y="830803"/>
                  </a:lnTo>
                  <a:lnTo>
                    <a:pt x="5638862" y="830033"/>
                  </a:lnTo>
                  <a:lnTo>
                    <a:pt x="5642097" y="827073"/>
                  </a:lnTo>
                  <a:lnTo>
                    <a:pt x="5646236" y="822920"/>
                  </a:lnTo>
                  <a:lnTo>
                    <a:pt x="5646320" y="816248"/>
                  </a:lnTo>
                  <a:lnTo>
                    <a:pt x="5642167" y="812109"/>
                  </a:lnTo>
                  <a:lnTo>
                    <a:pt x="5639924" y="809968"/>
                  </a:lnTo>
                  <a:lnTo>
                    <a:pt x="5635771" y="805828"/>
                  </a:lnTo>
                  <a:close/>
                </a:path>
                <a:path w="20032345" h="5941695">
                  <a:moveTo>
                    <a:pt x="15112582" y="4842405"/>
                  </a:moveTo>
                  <a:lnTo>
                    <a:pt x="15107009" y="4844367"/>
                  </a:lnTo>
                  <a:lnTo>
                    <a:pt x="15104295" y="4845183"/>
                  </a:lnTo>
                  <a:lnTo>
                    <a:pt x="15098722" y="4847147"/>
                  </a:lnTo>
                  <a:lnTo>
                    <a:pt x="15095525" y="4852885"/>
                  </a:lnTo>
                  <a:lnTo>
                    <a:pt x="15095348" y="4853203"/>
                  </a:lnTo>
                  <a:lnTo>
                    <a:pt x="15097311" y="4858776"/>
                  </a:lnTo>
                  <a:lnTo>
                    <a:pt x="15098460" y="4861633"/>
                  </a:lnTo>
                  <a:lnTo>
                    <a:pt x="15100897" y="4864251"/>
                  </a:lnTo>
                  <a:lnTo>
                    <a:pt x="15105904" y="4866387"/>
                  </a:lnTo>
                  <a:lnTo>
                    <a:pt x="15108190" y="4866573"/>
                  </a:lnTo>
                  <a:lnTo>
                    <a:pt x="15113622" y="4864944"/>
                  </a:lnTo>
                  <a:lnTo>
                    <a:pt x="15119193" y="4862981"/>
                  </a:lnTo>
                  <a:lnTo>
                    <a:pt x="15122388" y="4857242"/>
                  </a:lnTo>
                  <a:lnTo>
                    <a:pt x="15122566" y="4856923"/>
                  </a:lnTo>
                  <a:lnTo>
                    <a:pt x="15118639" y="4845778"/>
                  </a:lnTo>
                  <a:lnTo>
                    <a:pt x="15112582" y="4842405"/>
                  </a:lnTo>
                  <a:close/>
                </a:path>
                <a:path w="20032345" h="5941695">
                  <a:moveTo>
                    <a:pt x="3797540" y="0"/>
                  </a:moveTo>
                  <a:lnTo>
                    <a:pt x="3791536" y="200"/>
                  </a:lnTo>
                  <a:lnTo>
                    <a:pt x="3788772" y="204"/>
                  </a:lnTo>
                  <a:lnTo>
                    <a:pt x="3782767" y="406"/>
                  </a:lnTo>
                  <a:lnTo>
                    <a:pt x="3778010" y="5084"/>
                  </a:lnTo>
                  <a:lnTo>
                    <a:pt x="3778211" y="11088"/>
                  </a:lnTo>
                  <a:lnTo>
                    <a:pt x="3778314" y="15472"/>
                  </a:lnTo>
                  <a:lnTo>
                    <a:pt x="3780988" y="19375"/>
                  </a:lnTo>
                  <a:lnTo>
                    <a:pt x="3784660" y="20942"/>
                  </a:lnTo>
                  <a:lnTo>
                    <a:pt x="3784803" y="20608"/>
                  </a:lnTo>
                  <a:lnTo>
                    <a:pt x="3786138" y="21177"/>
                  </a:lnTo>
                  <a:lnTo>
                    <a:pt x="3789094" y="21649"/>
                  </a:lnTo>
                  <a:lnTo>
                    <a:pt x="3791858" y="21644"/>
                  </a:lnTo>
                  <a:lnTo>
                    <a:pt x="3797862" y="21443"/>
                  </a:lnTo>
                  <a:lnTo>
                    <a:pt x="3802619" y="16766"/>
                  </a:lnTo>
                  <a:lnTo>
                    <a:pt x="3802218" y="4756"/>
                  </a:lnTo>
                  <a:lnTo>
                    <a:pt x="3797540" y="0"/>
                  </a:lnTo>
                  <a:close/>
                </a:path>
                <a:path w="20032345" h="5941695">
                  <a:moveTo>
                    <a:pt x="5574193" y="744839"/>
                  </a:moveTo>
                  <a:lnTo>
                    <a:pt x="5567378" y="745089"/>
                  </a:lnTo>
                  <a:lnTo>
                    <a:pt x="5559100" y="753396"/>
                  </a:lnTo>
                  <a:lnTo>
                    <a:pt x="5559350" y="760209"/>
                  </a:lnTo>
                  <a:lnTo>
                    <a:pt x="5563503" y="764349"/>
                  </a:lnTo>
                  <a:lnTo>
                    <a:pt x="5565412" y="766347"/>
                  </a:lnTo>
                  <a:lnTo>
                    <a:pt x="5566463" y="767584"/>
                  </a:lnTo>
                  <a:lnTo>
                    <a:pt x="5572806" y="770290"/>
                  </a:lnTo>
                  <a:lnTo>
                    <a:pt x="5577808" y="769661"/>
                  </a:lnTo>
                  <a:lnTo>
                    <a:pt x="5580852" y="766226"/>
                  </a:lnTo>
                  <a:lnTo>
                    <a:pt x="5584991" y="762073"/>
                  </a:lnTo>
                  <a:lnTo>
                    <a:pt x="5584742" y="755257"/>
                  </a:lnTo>
                  <a:lnTo>
                    <a:pt x="5580589" y="751119"/>
                  </a:lnTo>
                  <a:lnTo>
                    <a:pt x="5578345" y="748978"/>
                  </a:lnTo>
                  <a:lnTo>
                    <a:pt x="5574193" y="744839"/>
                  </a:lnTo>
                  <a:close/>
                </a:path>
                <a:path w="20032345" h="5941695">
                  <a:moveTo>
                    <a:pt x="3884274" y="1091"/>
                  </a:moveTo>
                  <a:lnTo>
                    <a:pt x="3878412" y="958"/>
                  </a:lnTo>
                  <a:lnTo>
                    <a:pt x="3875314" y="821"/>
                  </a:lnTo>
                  <a:lnTo>
                    <a:pt x="3869452" y="687"/>
                  </a:lnTo>
                  <a:lnTo>
                    <a:pt x="3864695" y="5366"/>
                  </a:lnTo>
                  <a:lnTo>
                    <a:pt x="3864562" y="11227"/>
                  </a:lnTo>
                  <a:lnTo>
                    <a:pt x="3864189" y="15802"/>
                  </a:lnTo>
                  <a:lnTo>
                    <a:pt x="3866863" y="19706"/>
                  </a:lnTo>
                  <a:lnTo>
                    <a:pt x="3870870" y="21415"/>
                  </a:lnTo>
                  <a:lnTo>
                    <a:pt x="3871012" y="21081"/>
                  </a:lnTo>
                  <a:lnTo>
                    <a:pt x="3872347" y="21650"/>
                  </a:lnTo>
                  <a:lnTo>
                    <a:pt x="3874969" y="21979"/>
                  </a:lnTo>
                  <a:lnTo>
                    <a:pt x="3878066" y="22118"/>
                  </a:lnTo>
                  <a:lnTo>
                    <a:pt x="3883928" y="22251"/>
                  </a:lnTo>
                  <a:lnTo>
                    <a:pt x="3888686" y="17573"/>
                  </a:lnTo>
                  <a:lnTo>
                    <a:pt x="3888953" y="5848"/>
                  </a:lnTo>
                  <a:lnTo>
                    <a:pt x="3884274" y="1091"/>
                  </a:lnTo>
                  <a:close/>
                </a:path>
                <a:path w="20032345" h="5941695">
                  <a:moveTo>
                    <a:pt x="15195268" y="4816912"/>
                  </a:moveTo>
                  <a:lnTo>
                    <a:pt x="15189695" y="4818876"/>
                  </a:lnTo>
                  <a:lnTo>
                    <a:pt x="15186981" y="4819690"/>
                  </a:lnTo>
                  <a:lnTo>
                    <a:pt x="15181408" y="4821654"/>
                  </a:lnTo>
                  <a:lnTo>
                    <a:pt x="15178211" y="4827393"/>
                  </a:lnTo>
                  <a:lnTo>
                    <a:pt x="15178033" y="4827712"/>
                  </a:lnTo>
                  <a:lnTo>
                    <a:pt x="15179998" y="4833284"/>
                  </a:lnTo>
                  <a:lnTo>
                    <a:pt x="15181147" y="4836141"/>
                  </a:lnTo>
                  <a:lnTo>
                    <a:pt x="15183580" y="4838757"/>
                  </a:lnTo>
                  <a:lnTo>
                    <a:pt x="15188588" y="4840893"/>
                  </a:lnTo>
                  <a:lnTo>
                    <a:pt x="15190875" y="4841080"/>
                  </a:lnTo>
                  <a:lnTo>
                    <a:pt x="15196306" y="4839451"/>
                  </a:lnTo>
                  <a:lnTo>
                    <a:pt x="15201878" y="4837488"/>
                  </a:lnTo>
                  <a:lnTo>
                    <a:pt x="15205075" y="4831749"/>
                  </a:lnTo>
                  <a:lnTo>
                    <a:pt x="15205252" y="4831431"/>
                  </a:lnTo>
                  <a:lnTo>
                    <a:pt x="15201326" y="4820285"/>
                  </a:lnTo>
                  <a:lnTo>
                    <a:pt x="15195268" y="4816912"/>
                  </a:lnTo>
                  <a:close/>
                </a:path>
                <a:path w="20032345" h="5941695">
                  <a:moveTo>
                    <a:pt x="5510758" y="685426"/>
                  </a:moveTo>
                  <a:lnTo>
                    <a:pt x="5503944" y="685676"/>
                  </a:lnTo>
                  <a:lnTo>
                    <a:pt x="5500139" y="689971"/>
                  </a:lnTo>
                  <a:lnTo>
                    <a:pt x="5496191" y="694600"/>
                  </a:lnTo>
                  <a:lnTo>
                    <a:pt x="5496441" y="701414"/>
                  </a:lnTo>
                  <a:lnTo>
                    <a:pt x="5500736" y="705220"/>
                  </a:lnTo>
                  <a:lnTo>
                    <a:pt x="5502979" y="707361"/>
                  </a:lnTo>
                  <a:lnTo>
                    <a:pt x="5503696" y="708456"/>
                  </a:lnTo>
                  <a:lnTo>
                    <a:pt x="5510037" y="711161"/>
                  </a:lnTo>
                  <a:lnTo>
                    <a:pt x="5515184" y="710199"/>
                  </a:lnTo>
                  <a:lnTo>
                    <a:pt x="5518228" y="706763"/>
                  </a:lnTo>
                  <a:lnTo>
                    <a:pt x="5522176" y="702133"/>
                  </a:lnTo>
                  <a:lnTo>
                    <a:pt x="5521926" y="695320"/>
                  </a:lnTo>
                  <a:lnTo>
                    <a:pt x="5517631" y="691514"/>
                  </a:lnTo>
                  <a:lnTo>
                    <a:pt x="5515387" y="689373"/>
                  </a:lnTo>
                  <a:lnTo>
                    <a:pt x="5510758" y="685426"/>
                  </a:lnTo>
                  <a:close/>
                </a:path>
                <a:path w="20032345" h="5941695">
                  <a:moveTo>
                    <a:pt x="3970679" y="4805"/>
                  </a:moveTo>
                  <a:lnTo>
                    <a:pt x="3964959" y="4338"/>
                  </a:lnTo>
                  <a:lnTo>
                    <a:pt x="3955666" y="3925"/>
                  </a:lnTo>
                  <a:lnTo>
                    <a:pt x="3950908" y="8603"/>
                  </a:lnTo>
                  <a:lnTo>
                    <a:pt x="3950442" y="14322"/>
                  </a:lnTo>
                  <a:lnTo>
                    <a:pt x="3950402" y="19041"/>
                  </a:lnTo>
                  <a:lnTo>
                    <a:pt x="3952935" y="23277"/>
                  </a:lnTo>
                  <a:lnTo>
                    <a:pt x="3957942" y="25413"/>
                  </a:lnTo>
                  <a:lnTo>
                    <a:pt x="3960564" y="25742"/>
                  </a:lnTo>
                  <a:lnTo>
                    <a:pt x="3969857" y="26156"/>
                  </a:lnTo>
                  <a:lnTo>
                    <a:pt x="3974615" y="21477"/>
                  </a:lnTo>
                  <a:lnTo>
                    <a:pt x="3975082" y="15757"/>
                  </a:lnTo>
                  <a:lnTo>
                    <a:pt x="3975357" y="9562"/>
                  </a:lnTo>
                  <a:lnTo>
                    <a:pt x="3970679" y="4805"/>
                  </a:lnTo>
                  <a:close/>
                </a:path>
                <a:path w="20032345" h="5941695">
                  <a:moveTo>
                    <a:pt x="5445709" y="628873"/>
                  </a:moveTo>
                  <a:lnTo>
                    <a:pt x="5438894" y="629124"/>
                  </a:lnTo>
                  <a:lnTo>
                    <a:pt x="5434947" y="633753"/>
                  </a:lnTo>
                  <a:lnTo>
                    <a:pt x="5431142" y="638048"/>
                  </a:lnTo>
                  <a:lnTo>
                    <a:pt x="5431391" y="644862"/>
                  </a:lnTo>
                  <a:lnTo>
                    <a:pt x="5436020" y="648810"/>
                  </a:lnTo>
                  <a:lnTo>
                    <a:pt x="5438406" y="650617"/>
                  </a:lnTo>
                  <a:lnTo>
                    <a:pt x="5439265" y="651378"/>
                  </a:lnTo>
                  <a:lnTo>
                    <a:pt x="5445274" y="653942"/>
                  </a:lnTo>
                  <a:lnTo>
                    <a:pt x="5450420" y="652979"/>
                  </a:lnTo>
                  <a:lnTo>
                    <a:pt x="5457269" y="645248"/>
                  </a:lnTo>
                  <a:lnTo>
                    <a:pt x="5456685" y="638292"/>
                  </a:lnTo>
                  <a:lnTo>
                    <a:pt x="5452390" y="634486"/>
                  </a:lnTo>
                  <a:lnTo>
                    <a:pt x="5450004" y="632679"/>
                  </a:lnTo>
                  <a:lnTo>
                    <a:pt x="5445709" y="628873"/>
                  </a:lnTo>
                  <a:close/>
                </a:path>
                <a:path w="20032345" h="5941695">
                  <a:moveTo>
                    <a:pt x="4057280" y="11758"/>
                  </a:moveTo>
                  <a:lnTo>
                    <a:pt x="4051227" y="11149"/>
                  </a:lnTo>
                  <a:lnTo>
                    <a:pt x="4048271" y="10678"/>
                  </a:lnTo>
                  <a:lnTo>
                    <a:pt x="4042552" y="10210"/>
                  </a:lnTo>
                  <a:lnTo>
                    <a:pt x="4037269" y="14271"/>
                  </a:lnTo>
                  <a:lnTo>
                    <a:pt x="4036182" y="24855"/>
                  </a:lnTo>
                  <a:lnTo>
                    <a:pt x="4036144" y="25233"/>
                  </a:lnTo>
                  <a:lnTo>
                    <a:pt x="4039011" y="29612"/>
                  </a:lnTo>
                  <a:lnTo>
                    <a:pt x="4043017" y="31321"/>
                  </a:lnTo>
                  <a:lnTo>
                    <a:pt x="4043159" y="30988"/>
                  </a:lnTo>
                  <a:lnTo>
                    <a:pt x="4044160" y="31415"/>
                  </a:lnTo>
                  <a:lnTo>
                    <a:pt x="4046306" y="31934"/>
                  </a:lnTo>
                  <a:lnTo>
                    <a:pt x="4049261" y="32407"/>
                  </a:lnTo>
                  <a:lnTo>
                    <a:pt x="4054980" y="32874"/>
                  </a:lnTo>
                  <a:lnTo>
                    <a:pt x="4060263" y="28814"/>
                  </a:lnTo>
                  <a:lnTo>
                    <a:pt x="4060872" y="22761"/>
                  </a:lnTo>
                  <a:lnTo>
                    <a:pt x="4061339" y="17042"/>
                  </a:lnTo>
                  <a:lnTo>
                    <a:pt x="4057280" y="11758"/>
                  </a:lnTo>
                  <a:close/>
                </a:path>
                <a:path w="20032345" h="5941695">
                  <a:moveTo>
                    <a:pt x="5379563" y="573039"/>
                  </a:moveTo>
                  <a:lnTo>
                    <a:pt x="5372941" y="573765"/>
                  </a:lnTo>
                  <a:lnTo>
                    <a:pt x="5368993" y="578394"/>
                  </a:lnTo>
                  <a:lnTo>
                    <a:pt x="5365188" y="582689"/>
                  </a:lnTo>
                  <a:lnTo>
                    <a:pt x="5365914" y="589312"/>
                  </a:lnTo>
                  <a:lnTo>
                    <a:pt x="5370543" y="593260"/>
                  </a:lnTo>
                  <a:lnTo>
                    <a:pt x="5372929" y="595067"/>
                  </a:lnTo>
                  <a:lnTo>
                    <a:pt x="5373788" y="595828"/>
                  </a:lnTo>
                  <a:lnTo>
                    <a:pt x="5375457" y="596540"/>
                  </a:lnTo>
                  <a:lnTo>
                    <a:pt x="5375649" y="597016"/>
                  </a:lnTo>
                  <a:lnTo>
                    <a:pt x="5379654" y="598725"/>
                  </a:lnTo>
                  <a:lnTo>
                    <a:pt x="5384800" y="597763"/>
                  </a:lnTo>
                  <a:lnTo>
                    <a:pt x="5391934" y="589364"/>
                  </a:lnTo>
                  <a:lnTo>
                    <a:pt x="5391208" y="582741"/>
                  </a:lnTo>
                  <a:lnTo>
                    <a:pt x="5386579" y="578793"/>
                  </a:lnTo>
                  <a:lnTo>
                    <a:pt x="5384193" y="576986"/>
                  </a:lnTo>
                  <a:lnTo>
                    <a:pt x="5379563" y="573039"/>
                  </a:lnTo>
                  <a:close/>
                </a:path>
                <a:path w="20032345" h="5941695">
                  <a:moveTo>
                    <a:pt x="15277336" y="4791945"/>
                  </a:moveTo>
                  <a:lnTo>
                    <a:pt x="15269191" y="4794389"/>
                  </a:lnTo>
                  <a:lnTo>
                    <a:pt x="15263618" y="4796353"/>
                  </a:lnTo>
                  <a:lnTo>
                    <a:pt x="15260245" y="4802411"/>
                  </a:lnTo>
                  <a:lnTo>
                    <a:pt x="15262207" y="4807982"/>
                  </a:lnTo>
                  <a:lnTo>
                    <a:pt x="15263356" y="4810840"/>
                  </a:lnTo>
                  <a:lnTo>
                    <a:pt x="15265790" y="4813456"/>
                  </a:lnTo>
                  <a:lnTo>
                    <a:pt x="15268460" y="4814595"/>
                  </a:lnTo>
                  <a:lnTo>
                    <a:pt x="15267986" y="4814788"/>
                  </a:lnTo>
                  <a:lnTo>
                    <a:pt x="15270322" y="4815784"/>
                  </a:lnTo>
                  <a:lnTo>
                    <a:pt x="15272611" y="4815971"/>
                  </a:lnTo>
                  <a:lnTo>
                    <a:pt x="15278040" y="4814342"/>
                  </a:lnTo>
                  <a:lnTo>
                    <a:pt x="15283947" y="4812522"/>
                  </a:lnTo>
                  <a:lnTo>
                    <a:pt x="15286985" y="4806321"/>
                  </a:lnTo>
                  <a:lnTo>
                    <a:pt x="15285357" y="4800890"/>
                  </a:lnTo>
                  <a:lnTo>
                    <a:pt x="15283535" y="4794984"/>
                  </a:lnTo>
                  <a:lnTo>
                    <a:pt x="15277336" y="4791945"/>
                  </a:lnTo>
                  <a:close/>
                </a:path>
                <a:path w="20032345" h="5941695">
                  <a:moveTo>
                    <a:pt x="4142791" y="22193"/>
                  </a:moveTo>
                  <a:lnTo>
                    <a:pt x="4133924" y="20779"/>
                  </a:lnTo>
                  <a:lnTo>
                    <a:pt x="4128348" y="19977"/>
                  </a:lnTo>
                  <a:lnTo>
                    <a:pt x="4123065" y="24037"/>
                  </a:lnTo>
                  <a:lnTo>
                    <a:pt x="4122122" y="29949"/>
                  </a:lnTo>
                  <a:lnTo>
                    <a:pt x="4121272" y="34715"/>
                  </a:lnTo>
                  <a:lnTo>
                    <a:pt x="4139824" y="43024"/>
                  </a:lnTo>
                  <a:lnTo>
                    <a:pt x="4145107" y="38964"/>
                  </a:lnTo>
                  <a:lnTo>
                    <a:pt x="4146050" y="33053"/>
                  </a:lnTo>
                  <a:lnTo>
                    <a:pt x="4146797" y="27847"/>
                  </a:lnTo>
                  <a:lnTo>
                    <a:pt x="4146850" y="27476"/>
                  </a:lnTo>
                  <a:lnTo>
                    <a:pt x="4142791" y="22193"/>
                  </a:lnTo>
                  <a:close/>
                </a:path>
                <a:path w="20032345" h="5941695">
                  <a:moveTo>
                    <a:pt x="5311612" y="519590"/>
                  </a:moveTo>
                  <a:lnTo>
                    <a:pt x="5304989" y="520316"/>
                  </a:lnTo>
                  <a:lnTo>
                    <a:pt x="5297762" y="529859"/>
                  </a:lnTo>
                  <a:lnTo>
                    <a:pt x="5298488" y="536482"/>
                  </a:lnTo>
                  <a:lnTo>
                    <a:pt x="5305645" y="541903"/>
                  </a:lnTo>
                  <a:lnTo>
                    <a:pt x="5307982" y="542900"/>
                  </a:lnTo>
                  <a:lnTo>
                    <a:pt x="5307840" y="543232"/>
                  </a:lnTo>
                  <a:lnTo>
                    <a:pt x="5312513" y="545226"/>
                  </a:lnTo>
                  <a:lnTo>
                    <a:pt x="5317801" y="543931"/>
                  </a:lnTo>
                  <a:lnTo>
                    <a:pt x="5320654" y="540019"/>
                  </a:lnTo>
                  <a:lnTo>
                    <a:pt x="5324267" y="535247"/>
                  </a:lnTo>
                  <a:lnTo>
                    <a:pt x="5323541" y="528624"/>
                  </a:lnTo>
                  <a:lnTo>
                    <a:pt x="5311612" y="519590"/>
                  </a:lnTo>
                  <a:close/>
                </a:path>
                <a:path w="20032345" h="5941695">
                  <a:moveTo>
                    <a:pt x="5241471" y="467573"/>
                  </a:moveTo>
                  <a:lnTo>
                    <a:pt x="5235040" y="468777"/>
                  </a:lnTo>
                  <a:lnTo>
                    <a:pt x="5228038" y="478021"/>
                  </a:lnTo>
                  <a:lnTo>
                    <a:pt x="5227813" y="478320"/>
                  </a:lnTo>
                  <a:lnTo>
                    <a:pt x="5229015" y="484751"/>
                  </a:lnTo>
                  <a:lnTo>
                    <a:pt x="5236172" y="490172"/>
                  </a:lnTo>
                  <a:lnTo>
                    <a:pt x="5238509" y="491169"/>
                  </a:lnTo>
                  <a:lnTo>
                    <a:pt x="5238033" y="491360"/>
                  </a:lnTo>
                  <a:lnTo>
                    <a:pt x="5242706" y="493354"/>
                  </a:lnTo>
                  <a:lnTo>
                    <a:pt x="5247994" y="492057"/>
                  </a:lnTo>
                  <a:lnTo>
                    <a:pt x="5250775" y="488115"/>
                  </a:lnTo>
                  <a:lnTo>
                    <a:pt x="5254602" y="483040"/>
                  </a:lnTo>
                  <a:lnTo>
                    <a:pt x="5253400" y="476608"/>
                  </a:lnTo>
                  <a:lnTo>
                    <a:pt x="5241471" y="467573"/>
                  </a:lnTo>
                  <a:close/>
                </a:path>
                <a:path w="20032345" h="5941695">
                  <a:moveTo>
                    <a:pt x="4228733" y="34390"/>
                  </a:moveTo>
                  <a:lnTo>
                    <a:pt x="4213957" y="32032"/>
                  </a:lnTo>
                  <a:lnTo>
                    <a:pt x="4208340" y="35949"/>
                  </a:lnTo>
                  <a:lnTo>
                    <a:pt x="4207397" y="41860"/>
                  </a:lnTo>
                  <a:lnTo>
                    <a:pt x="4206739" y="47103"/>
                  </a:lnTo>
                  <a:lnTo>
                    <a:pt x="4209463" y="51817"/>
                  </a:lnTo>
                  <a:lnTo>
                    <a:pt x="4213803" y="53668"/>
                  </a:lnTo>
                  <a:lnTo>
                    <a:pt x="4213945" y="53334"/>
                  </a:lnTo>
                  <a:lnTo>
                    <a:pt x="4216281" y="54331"/>
                  </a:lnTo>
                  <a:lnTo>
                    <a:pt x="4225148" y="55745"/>
                  </a:lnTo>
                  <a:lnTo>
                    <a:pt x="4230765" y="51828"/>
                  </a:lnTo>
                  <a:lnTo>
                    <a:pt x="4232651" y="40007"/>
                  </a:lnTo>
                  <a:lnTo>
                    <a:pt x="4228733" y="34390"/>
                  </a:lnTo>
                  <a:close/>
                </a:path>
                <a:path w="20032345" h="5941695">
                  <a:moveTo>
                    <a:pt x="15360354" y="4766594"/>
                  </a:moveTo>
                  <a:lnTo>
                    <a:pt x="15352209" y="4769038"/>
                  </a:lnTo>
                  <a:lnTo>
                    <a:pt x="15346303" y="4770860"/>
                  </a:lnTo>
                  <a:lnTo>
                    <a:pt x="15343264" y="4777059"/>
                  </a:lnTo>
                  <a:lnTo>
                    <a:pt x="15344894" y="4782490"/>
                  </a:lnTo>
                  <a:lnTo>
                    <a:pt x="15345900" y="4785681"/>
                  </a:lnTo>
                  <a:lnTo>
                    <a:pt x="15348333" y="4788297"/>
                  </a:lnTo>
                  <a:lnTo>
                    <a:pt x="15353342" y="4790434"/>
                  </a:lnTo>
                  <a:lnTo>
                    <a:pt x="15355629" y="4790620"/>
                  </a:lnTo>
                  <a:lnTo>
                    <a:pt x="15361059" y="4788991"/>
                  </a:lnTo>
                  <a:lnTo>
                    <a:pt x="15366966" y="4787170"/>
                  </a:lnTo>
                  <a:lnTo>
                    <a:pt x="15370006" y="4780971"/>
                  </a:lnTo>
                  <a:lnTo>
                    <a:pt x="15368376" y="4775540"/>
                  </a:lnTo>
                  <a:lnTo>
                    <a:pt x="15366555" y="4769634"/>
                  </a:lnTo>
                  <a:lnTo>
                    <a:pt x="15360354" y="4766594"/>
                  </a:lnTo>
                  <a:close/>
                </a:path>
                <a:path w="20032345" h="5941695">
                  <a:moveTo>
                    <a:pt x="5171001" y="418180"/>
                  </a:moveTo>
                  <a:lnTo>
                    <a:pt x="5164235" y="419240"/>
                  </a:lnTo>
                  <a:lnTo>
                    <a:pt x="5157676" y="429068"/>
                  </a:lnTo>
                  <a:lnTo>
                    <a:pt x="5158736" y="435833"/>
                  </a:lnTo>
                  <a:lnTo>
                    <a:pt x="5163649" y="439113"/>
                  </a:lnTo>
                  <a:lnTo>
                    <a:pt x="5166035" y="440920"/>
                  </a:lnTo>
                  <a:lnTo>
                    <a:pt x="5168038" y="441775"/>
                  </a:lnTo>
                  <a:lnTo>
                    <a:pt x="5167896" y="442108"/>
                  </a:lnTo>
                  <a:lnTo>
                    <a:pt x="5172569" y="444102"/>
                  </a:lnTo>
                  <a:lnTo>
                    <a:pt x="5178000" y="442472"/>
                  </a:lnTo>
                  <a:lnTo>
                    <a:pt x="5180995" y="438226"/>
                  </a:lnTo>
                  <a:lnTo>
                    <a:pt x="5184275" y="433312"/>
                  </a:lnTo>
                  <a:lnTo>
                    <a:pt x="5183215" y="426547"/>
                  </a:lnTo>
                  <a:lnTo>
                    <a:pt x="5178301" y="423267"/>
                  </a:lnTo>
                  <a:lnTo>
                    <a:pt x="5175915" y="421460"/>
                  </a:lnTo>
                  <a:lnTo>
                    <a:pt x="5171001" y="418180"/>
                  </a:lnTo>
                  <a:close/>
                </a:path>
                <a:path w="20032345" h="5941695">
                  <a:moveTo>
                    <a:pt x="4313635" y="50878"/>
                  </a:moveTo>
                  <a:lnTo>
                    <a:pt x="4307867" y="49600"/>
                  </a:lnTo>
                  <a:lnTo>
                    <a:pt x="4304912" y="49129"/>
                  </a:lnTo>
                  <a:lnTo>
                    <a:pt x="4299143" y="47852"/>
                  </a:lnTo>
                  <a:lnTo>
                    <a:pt x="4293526" y="51769"/>
                  </a:lnTo>
                  <a:lnTo>
                    <a:pt x="4292250" y="57538"/>
                  </a:lnTo>
                  <a:lnTo>
                    <a:pt x="4291258" y="62638"/>
                  </a:lnTo>
                  <a:lnTo>
                    <a:pt x="4293839" y="67686"/>
                  </a:lnTo>
                  <a:lnTo>
                    <a:pt x="4298513" y="69680"/>
                  </a:lnTo>
                  <a:lnTo>
                    <a:pt x="4298655" y="69346"/>
                  </a:lnTo>
                  <a:lnTo>
                    <a:pt x="4300658" y="70200"/>
                  </a:lnTo>
                  <a:lnTo>
                    <a:pt x="4309524" y="71614"/>
                  </a:lnTo>
                  <a:lnTo>
                    <a:pt x="4314999" y="68031"/>
                  </a:lnTo>
                  <a:lnTo>
                    <a:pt x="4316276" y="62263"/>
                  </a:lnTo>
                  <a:lnTo>
                    <a:pt x="4317219" y="56352"/>
                  </a:lnTo>
                  <a:lnTo>
                    <a:pt x="4313635" y="50878"/>
                  </a:lnTo>
                  <a:close/>
                </a:path>
                <a:path w="20032345" h="5941695">
                  <a:moveTo>
                    <a:pt x="5098390" y="371029"/>
                  </a:moveTo>
                  <a:lnTo>
                    <a:pt x="5091816" y="372565"/>
                  </a:lnTo>
                  <a:lnTo>
                    <a:pt x="5085256" y="382393"/>
                  </a:lnTo>
                  <a:lnTo>
                    <a:pt x="5086792" y="388968"/>
                  </a:lnTo>
                  <a:lnTo>
                    <a:pt x="5091564" y="392581"/>
                  </a:lnTo>
                  <a:lnTo>
                    <a:pt x="5095904" y="394432"/>
                  </a:lnTo>
                  <a:lnTo>
                    <a:pt x="5095761" y="394766"/>
                  </a:lnTo>
                  <a:lnTo>
                    <a:pt x="5100435" y="396759"/>
                  </a:lnTo>
                  <a:lnTo>
                    <a:pt x="5106341" y="394939"/>
                  </a:lnTo>
                  <a:lnTo>
                    <a:pt x="5109003" y="390549"/>
                  </a:lnTo>
                  <a:lnTo>
                    <a:pt x="5112282" y="385636"/>
                  </a:lnTo>
                  <a:lnTo>
                    <a:pt x="5110746" y="379061"/>
                  </a:lnTo>
                  <a:lnTo>
                    <a:pt x="5105975" y="375448"/>
                  </a:lnTo>
                  <a:lnTo>
                    <a:pt x="5103304" y="374308"/>
                  </a:lnTo>
                  <a:lnTo>
                    <a:pt x="5098390" y="371029"/>
                  </a:lnTo>
                  <a:close/>
                </a:path>
                <a:path w="20032345" h="5941695">
                  <a:moveTo>
                    <a:pt x="4397731" y="70178"/>
                  </a:moveTo>
                  <a:lnTo>
                    <a:pt x="4391820" y="69236"/>
                  </a:lnTo>
                  <a:lnTo>
                    <a:pt x="4389150" y="68096"/>
                  </a:lnTo>
                  <a:lnTo>
                    <a:pt x="4383381" y="66820"/>
                  </a:lnTo>
                  <a:lnTo>
                    <a:pt x="4377574" y="70261"/>
                  </a:lnTo>
                  <a:lnTo>
                    <a:pt x="4376297" y="76029"/>
                  </a:lnTo>
                  <a:lnTo>
                    <a:pt x="4374828" y="81321"/>
                  </a:lnTo>
                  <a:lnTo>
                    <a:pt x="4377744" y="86510"/>
                  </a:lnTo>
                  <a:lnTo>
                    <a:pt x="4383085" y="88788"/>
                  </a:lnTo>
                  <a:lnTo>
                    <a:pt x="4384371" y="88549"/>
                  </a:lnTo>
                  <a:lnTo>
                    <a:pt x="4387042" y="89688"/>
                  </a:lnTo>
                  <a:lnTo>
                    <a:pt x="4392811" y="90965"/>
                  </a:lnTo>
                  <a:lnTo>
                    <a:pt x="4398619" y="87523"/>
                  </a:lnTo>
                  <a:lnTo>
                    <a:pt x="4401172" y="75986"/>
                  </a:lnTo>
                  <a:lnTo>
                    <a:pt x="4397731" y="70178"/>
                  </a:lnTo>
                  <a:close/>
                </a:path>
                <a:path w="20032345" h="5941695">
                  <a:moveTo>
                    <a:pt x="5023780" y="325788"/>
                  </a:moveTo>
                  <a:lnTo>
                    <a:pt x="5017065" y="327658"/>
                  </a:lnTo>
                  <a:lnTo>
                    <a:pt x="5011173" y="337771"/>
                  </a:lnTo>
                  <a:lnTo>
                    <a:pt x="5013043" y="344487"/>
                  </a:lnTo>
                  <a:lnTo>
                    <a:pt x="5017956" y="347767"/>
                  </a:lnTo>
                  <a:lnTo>
                    <a:pt x="5026636" y="351469"/>
                  </a:lnTo>
                  <a:lnTo>
                    <a:pt x="5032542" y="349649"/>
                  </a:lnTo>
                  <a:lnTo>
                    <a:pt x="5035346" y="344926"/>
                  </a:lnTo>
                  <a:lnTo>
                    <a:pt x="5038291" y="339870"/>
                  </a:lnTo>
                  <a:lnTo>
                    <a:pt x="5036422" y="333152"/>
                  </a:lnTo>
                  <a:lnTo>
                    <a:pt x="5031507" y="329874"/>
                  </a:lnTo>
                  <a:lnTo>
                    <a:pt x="5028837" y="328734"/>
                  </a:lnTo>
                  <a:lnTo>
                    <a:pt x="5023780" y="325788"/>
                  </a:lnTo>
                  <a:close/>
                </a:path>
                <a:path w="20032345" h="5941695">
                  <a:moveTo>
                    <a:pt x="4481548" y="92911"/>
                  </a:moveTo>
                  <a:lnTo>
                    <a:pt x="4475779" y="91634"/>
                  </a:lnTo>
                  <a:lnTo>
                    <a:pt x="4473109" y="90495"/>
                  </a:lnTo>
                  <a:lnTo>
                    <a:pt x="4467149" y="88742"/>
                  </a:lnTo>
                  <a:lnTo>
                    <a:pt x="4461340" y="92183"/>
                  </a:lnTo>
                  <a:lnTo>
                    <a:pt x="4459730" y="97809"/>
                  </a:lnTo>
                  <a:lnTo>
                    <a:pt x="4458261" y="103101"/>
                  </a:lnTo>
                  <a:lnTo>
                    <a:pt x="4460701" y="108481"/>
                  </a:lnTo>
                  <a:lnTo>
                    <a:pt x="4466043" y="110760"/>
                  </a:lnTo>
                  <a:lnTo>
                    <a:pt x="4467186" y="110854"/>
                  </a:lnTo>
                  <a:lnTo>
                    <a:pt x="4469857" y="111994"/>
                  </a:lnTo>
                  <a:lnTo>
                    <a:pt x="4475817" y="113747"/>
                  </a:lnTo>
                  <a:lnTo>
                    <a:pt x="4481625" y="110304"/>
                  </a:lnTo>
                  <a:lnTo>
                    <a:pt x="4483235" y="104680"/>
                  </a:lnTo>
                  <a:lnTo>
                    <a:pt x="4484989" y="98719"/>
                  </a:lnTo>
                  <a:lnTo>
                    <a:pt x="4481548" y="92911"/>
                  </a:lnTo>
                  <a:close/>
                </a:path>
                <a:path w="20032345" h="5941695">
                  <a:moveTo>
                    <a:pt x="4948224" y="283693"/>
                  </a:moveTo>
                  <a:lnTo>
                    <a:pt x="4941508" y="285563"/>
                  </a:lnTo>
                  <a:lnTo>
                    <a:pt x="4936283" y="295962"/>
                  </a:lnTo>
                  <a:lnTo>
                    <a:pt x="4938153" y="302678"/>
                  </a:lnTo>
                  <a:lnTo>
                    <a:pt x="4943209" y="305624"/>
                  </a:lnTo>
                  <a:lnTo>
                    <a:pt x="4951889" y="309326"/>
                  </a:lnTo>
                  <a:lnTo>
                    <a:pt x="4957938" y="307171"/>
                  </a:lnTo>
                  <a:lnTo>
                    <a:pt x="4963020" y="297107"/>
                  </a:lnTo>
                  <a:lnTo>
                    <a:pt x="4961150" y="290391"/>
                  </a:lnTo>
                  <a:lnTo>
                    <a:pt x="4956093" y="287445"/>
                  </a:lnTo>
                  <a:lnTo>
                    <a:pt x="4953422" y="286306"/>
                  </a:lnTo>
                  <a:lnTo>
                    <a:pt x="4948224" y="283693"/>
                  </a:lnTo>
                  <a:close/>
                </a:path>
                <a:path w="20032345" h="5941695">
                  <a:moveTo>
                    <a:pt x="4564559" y="118456"/>
                  </a:moveTo>
                  <a:lnTo>
                    <a:pt x="4558932" y="116845"/>
                  </a:lnTo>
                  <a:lnTo>
                    <a:pt x="4556262" y="115706"/>
                  </a:lnTo>
                  <a:lnTo>
                    <a:pt x="4550778" y="113762"/>
                  </a:lnTo>
                  <a:lnTo>
                    <a:pt x="4544637" y="117060"/>
                  </a:lnTo>
                  <a:lnTo>
                    <a:pt x="4541494" y="125979"/>
                  </a:lnTo>
                  <a:lnTo>
                    <a:pt x="4540889" y="127694"/>
                  </a:lnTo>
                  <a:lnTo>
                    <a:pt x="4543520" y="133551"/>
                  </a:lnTo>
                  <a:lnTo>
                    <a:pt x="4548528" y="135687"/>
                  </a:lnTo>
                  <a:lnTo>
                    <a:pt x="4548670" y="135353"/>
                  </a:lnTo>
                  <a:lnTo>
                    <a:pt x="4552342" y="136920"/>
                  </a:lnTo>
                  <a:lnTo>
                    <a:pt x="4557826" y="138864"/>
                  </a:lnTo>
                  <a:lnTo>
                    <a:pt x="4563968" y="135566"/>
                  </a:lnTo>
                  <a:lnTo>
                    <a:pt x="4567857" y="124599"/>
                  </a:lnTo>
                  <a:lnTo>
                    <a:pt x="4564559" y="118456"/>
                  </a:lnTo>
                  <a:close/>
                </a:path>
                <a:path w="20032345" h="5941695">
                  <a:moveTo>
                    <a:pt x="4871336" y="243793"/>
                  </a:moveTo>
                  <a:lnTo>
                    <a:pt x="4864477" y="245997"/>
                  </a:lnTo>
                  <a:lnTo>
                    <a:pt x="4861550" y="252641"/>
                  </a:lnTo>
                  <a:lnTo>
                    <a:pt x="4859445" y="256871"/>
                  </a:lnTo>
                  <a:lnTo>
                    <a:pt x="4861790" y="263396"/>
                  </a:lnTo>
                  <a:lnTo>
                    <a:pt x="4866989" y="266009"/>
                  </a:lnTo>
                  <a:lnTo>
                    <a:pt x="4875335" y="269569"/>
                  </a:lnTo>
                  <a:lnTo>
                    <a:pt x="4881717" y="267557"/>
                  </a:lnTo>
                  <a:lnTo>
                    <a:pt x="4884644" y="260913"/>
                  </a:lnTo>
                  <a:lnTo>
                    <a:pt x="4886750" y="256682"/>
                  </a:lnTo>
                  <a:lnTo>
                    <a:pt x="4884404" y="250157"/>
                  </a:lnTo>
                  <a:lnTo>
                    <a:pt x="4879205" y="247545"/>
                  </a:lnTo>
                  <a:lnTo>
                    <a:pt x="4876535" y="246406"/>
                  </a:lnTo>
                  <a:lnTo>
                    <a:pt x="4871336" y="243793"/>
                  </a:lnTo>
                  <a:close/>
                </a:path>
                <a:path w="20032345" h="5941695">
                  <a:moveTo>
                    <a:pt x="4646145" y="147341"/>
                  </a:moveTo>
                  <a:lnTo>
                    <a:pt x="4640662" y="145395"/>
                  </a:lnTo>
                  <a:lnTo>
                    <a:pt x="4637991" y="144256"/>
                  </a:lnTo>
                  <a:lnTo>
                    <a:pt x="4632507" y="142312"/>
                  </a:lnTo>
                  <a:lnTo>
                    <a:pt x="4626508" y="145276"/>
                  </a:lnTo>
                  <a:lnTo>
                    <a:pt x="4621951" y="155960"/>
                  </a:lnTo>
                  <a:lnTo>
                    <a:pt x="4624582" y="161816"/>
                  </a:lnTo>
                  <a:lnTo>
                    <a:pt x="4633262" y="165519"/>
                  </a:lnTo>
                  <a:lnTo>
                    <a:pt x="4638745" y="167463"/>
                  </a:lnTo>
                  <a:lnTo>
                    <a:pt x="4644744" y="164499"/>
                  </a:lnTo>
                  <a:lnTo>
                    <a:pt x="4647023" y="159158"/>
                  </a:lnTo>
                  <a:lnTo>
                    <a:pt x="4648619" y="154708"/>
                  </a:lnTo>
                  <a:lnTo>
                    <a:pt x="4649110" y="153340"/>
                  </a:lnTo>
                  <a:lnTo>
                    <a:pt x="4646145" y="147341"/>
                  </a:lnTo>
                  <a:close/>
                </a:path>
                <a:path w="20032345" h="5941695">
                  <a:moveTo>
                    <a:pt x="4805901" y="213120"/>
                  </a:moveTo>
                  <a:lnTo>
                    <a:pt x="4792548" y="207424"/>
                  </a:lnTo>
                  <a:lnTo>
                    <a:pt x="4786357" y="209912"/>
                  </a:lnTo>
                  <a:lnTo>
                    <a:pt x="4781800" y="220594"/>
                  </a:lnTo>
                  <a:lnTo>
                    <a:pt x="4784146" y="227119"/>
                  </a:lnTo>
                  <a:lnTo>
                    <a:pt x="4797500" y="232815"/>
                  </a:lnTo>
                  <a:lnTo>
                    <a:pt x="4803691" y="230327"/>
                  </a:lnTo>
                  <a:lnTo>
                    <a:pt x="4808247" y="219644"/>
                  </a:lnTo>
                  <a:lnTo>
                    <a:pt x="4805901" y="213120"/>
                  </a:lnTo>
                  <a:close/>
                </a:path>
                <a:path w="20032345" h="5941695">
                  <a:moveTo>
                    <a:pt x="4726927" y="179037"/>
                  </a:moveTo>
                  <a:lnTo>
                    <a:pt x="4713573" y="173341"/>
                  </a:lnTo>
                  <a:lnTo>
                    <a:pt x="4707240" y="176163"/>
                  </a:lnTo>
                  <a:lnTo>
                    <a:pt x="4702684" y="186846"/>
                  </a:lnTo>
                  <a:lnTo>
                    <a:pt x="4705172" y="193036"/>
                  </a:lnTo>
                  <a:lnTo>
                    <a:pt x="4718525" y="198732"/>
                  </a:lnTo>
                  <a:lnTo>
                    <a:pt x="4724858" y="195910"/>
                  </a:lnTo>
                  <a:lnTo>
                    <a:pt x="4729415" y="185228"/>
                  </a:lnTo>
                  <a:lnTo>
                    <a:pt x="4726927" y="179037"/>
                  </a:lnTo>
                  <a:close/>
                </a:path>
                <a:path w="20032345" h="5941695">
                  <a:moveTo>
                    <a:pt x="15442897" y="4741435"/>
                  </a:moveTo>
                  <a:lnTo>
                    <a:pt x="15434753" y="4743880"/>
                  </a:lnTo>
                  <a:lnTo>
                    <a:pt x="15428846" y="4745701"/>
                  </a:lnTo>
                  <a:lnTo>
                    <a:pt x="15425808" y="4751901"/>
                  </a:lnTo>
                  <a:lnTo>
                    <a:pt x="15427437" y="4757331"/>
                  </a:lnTo>
                  <a:lnTo>
                    <a:pt x="15428444" y="4760522"/>
                  </a:lnTo>
                  <a:lnTo>
                    <a:pt x="15430878" y="4763139"/>
                  </a:lnTo>
                  <a:lnTo>
                    <a:pt x="15435885" y="4765275"/>
                  </a:lnTo>
                  <a:lnTo>
                    <a:pt x="15438173" y="4765462"/>
                  </a:lnTo>
                  <a:lnTo>
                    <a:pt x="15443603" y="4763832"/>
                  </a:lnTo>
                  <a:lnTo>
                    <a:pt x="15449509" y="4762011"/>
                  </a:lnTo>
                  <a:lnTo>
                    <a:pt x="15452549" y="4755812"/>
                  </a:lnTo>
                  <a:lnTo>
                    <a:pt x="15450920" y="4750381"/>
                  </a:lnTo>
                  <a:lnTo>
                    <a:pt x="15449100" y="4744476"/>
                  </a:lnTo>
                  <a:lnTo>
                    <a:pt x="15442897" y="4741435"/>
                  </a:lnTo>
                  <a:close/>
                </a:path>
                <a:path w="20032345" h="5941695">
                  <a:moveTo>
                    <a:pt x="15525967" y="4716896"/>
                  </a:moveTo>
                  <a:lnTo>
                    <a:pt x="15520203" y="4718382"/>
                  </a:lnTo>
                  <a:lnTo>
                    <a:pt x="15517488" y="4719197"/>
                  </a:lnTo>
                  <a:lnTo>
                    <a:pt x="15511582" y="4721018"/>
                  </a:lnTo>
                  <a:lnTo>
                    <a:pt x="15508686" y="4726885"/>
                  </a:lnTo>
                  <a:lnTo>
                    <a:pt x="15510172" y="4732649"/>
                  </a:lnTo>
                  <a:lnTo>
                    <a:pt x="15511179" y="4735840"/>
                  </a:lnTo>
                  <a:lnTo>
                    <a:pt x="15513613" y="4738457"/>
                  </a:lnTo>
                  <a:lnTo>
                    <a:pt x="15518621" y="4740593"/>
                  </a:lnTo>
                  <a:lnTo>
                    <a:pt x="15520909" y="4740780"/>
                  </a:lnTo>
                  <a:lnTo>
                    <a:pt x="15526339" y="4739149"/>
                  </a:lnTo>
                  <a:lnTo>
                    <a:pt x="15532244" y="4737329"/>
                  </a:lnTo>
                  <a:lnTo>
                    <a:pt x="15535142" y="4731462"/>
                  </a:lnTo>
                  <a:lnTo>
                    <a:pt x="15533654" y="4725698"/>
                  </a:lnTo>
                  <a:lnTo>
                    <a:pt x="15531833" y="4719793"/>
                  </a:lnTo>
                  <a:lnTo>
                    <a:pt x="15525967" y="4716896"/>
                  </a:lnTo>
                  <a:close/>
                </a:path>
                <a:path w="20032345" h="5941695">
                  <a:moveTo>
                    <a:pt x="15608560" y="4692546"/>
                  </a:moveTo>
                  <a:lnTo>
                    <a:pt x="15602797" y="4694034"/>
                  </a:lnTo>
                  <a:lnTo>
                    <a:pt x="15600081" y="4694849"/>
                  </a:lnTo>
                  <a:lnTo>
                    <a:pt x="15594318" y="4696336"/>
                  </a:lnTo>
                  <a:lnTo>
                    <a:pt x="15591420" y="4702202"/>
                  </a:lnTo>
                  <a:lnTo>
                    <a:pt x="15592906" y="4707965"/>
                  </a:lnTo>
                  <a:lnTo>
                    <a:pt x="15593913" y="4711157"/>
                  </a:lnTo>
                  <a:lnTo>
                    <a:pt x="15596015" y="4713632"/>
                  </a:lnTo>
                  <a:lnTo>
                    <a:pt x="15601023" y="4715768"/>
                  </a:lnTo>
                  <a:lnTo>
                    <a:pt x="15603644" y="4716097"/>
                  </a:lnTo>
                  <a:lnTo>
                    <a:pt x="15606025" y="4715140"/>
                  </a:lnTo>
                  <a:lnTo>
                    <a:pt x="15608740" y="4714326"/>
                  </a:lnTo>
                  <a:lnTo>
                    <a:pt x="15614504" y="4712838"/>
                  </a:lnTo>
                  <a:lnTo>
                    <a:pt x="15617400" y="4706971"/>
                  </a:lnTo>
                  <a:lnTo>
                    <a:pt x="15614425" y="4695444"/>
                  </a:lnTo>
                  <a:lnTo>
                    <a:pt x="15608560" y="4692546"/>
                  </a:lnTo>
                  <a:close/>
                </a:path>
                <a:path w="20032345" h="5941695">
                  <a:moveTo>
                    <a:pt x="15691343" y="4668673"/>
                  </a:moveTo>
                  <a:lnTo>
                    <a:pt x="15685579" y="4670161"/>
                  </a:lnTo>
                  <a:lnTo>
                    <a:pt x="15677434" y="4672605"/>
                  </a:lnTo>
                  <a:lnTo>
                    <a:pt x="15674204" y="4678330"/>
                  </a:lnTo>
                  <a:lnTo>
                    <a:pt x="15675691" y="4684093"/>
                  </a:lnTo>
                  <a:lnTo>
                    <a:pt x="15676697" y="4687285"/>
                  </a:lnTo>
                  <a:lnTo>
                    <a:pt x="15678798" y="4689759"/>
                  </a:lnTo>
                  <a:lnTo>
                    <a:pt x="15683805" y="4691895"/>
                  </a:lnTo>
                  <a:lnTo>
                    <a:pt x="15686570" y="4691891"/>
                  </a:lnTo>
                  <a:lnTo>
                    <a:pt x="15688808" y="4691267"/>
                  </a:lnTo>
                  <a:lnTo>
                    <a:pt x="15696952" y="4688823"/>
                  </a:lnTo>
                  <a:lnTo>
                    <a:pt x="15700185" y="4683099"/>
                  </a:lnTo>
                  <a:lnTo>
                    <a:pt x="15698698" y="4677336"/>
                  </a:lnTo>
                  <a:lnTo>
                    <a:pt x="15697068" y="4671905"/>
                  </a:lnTo>
                  <a:lnTo>
                    <a:pt x="15691343" y="4668673"/>
                  </a:lnTo>
                  <a:close/>
                </a:path>
                <a:path w="20032345" h="5941695">
                  <a:moveTo>
                    <a:pt x="15774463" y="4644944"/>
                  </a:moveTo>
                  <a:lnTo>
                    <a:pt x="15768698" y="4646431"/>
                  </a:lnTo>
                  <a:lnTo>
                    <a:pt x="15760554" y="4648876"/>
                  </a:lnTo>
                  <a:lnTo>
                    <a:pt x="15757322" y="4654600"/>
                  </a:lnTo>
                  <a:lnTo>
                    <a:pt x="15758809" y="4660363"/>
                  </a:lnTo>
                  <a:lnTo>
                    <a:pt x="15759815" y="4663554"/>
                  </a:lnTo>
                  <a:lnTo>
                    <a:pt x="15761917" y="4666029"/>
                  </a:lnTo>
                  <a:lnTo>
                    <a:pt x="15764922" y="4667311"/>
                  </a:lnTo>
                  <a:lnTo>
                    <a:pt x="15764446" y="4667502"/>
                  </a:lnTo>
                  <a:lnTo>
                    <a:pt x="15766448" y="4668356"/>
                  </a:lnTo>
                  <a:lnTo>
                    <a:pt x="15769212" y="4668352"/>
                  </a:lnTo>
                  <a:lnTo>
                    <a:pt x="15771450" y="4667729"/>
                  </a:lnTo>
                  <a:lnTo>
                    <a:pt x="15774165" y="4666914"/>
                  </a:lnTo>
                  <a:lnTo>
                    <a:pt x="15779929" y="4665427"/>
                  </a:lnTo>
                  <a:lnTo>
                    <a:pt x="15783160" y="4659702"/>
                  </a:lnTo>
                  <a:lnTo>
                    <a:pt x="15780186" y="4648175"/>
                  </a:lnTo>
                  <a:lnTo>
                    <a:pt x="15774463" y="4644944"/>
                  </a:lnTo>
                  <a:close/>
                </a:path>
                <a:path w="20032345" h="5941695">
                  <a:moveTo>
                    <a:pt x="15857628" y="4622024"/>
                  </a:moveTo>
                  <a:lnTo>
                    <a:pt x="15851865" y="4623511"/>
                  </a:lnTo>
                  <a:lnTo>
                    <a:pt x="15849150" y="4624326"/>
                  </a:lnTo>
                  <a:lnTo>
                    <a:pt x="15843386" y="4625813"/>
                  </a:lnTo>
                  <a:lnTo>
                    <a:pt x="15840156" y="4631537"/>
                  </a:lnTo>
                  <a:lnTo>
                    <a:pt x="15841642" y="4637302"/>
                  </a:lnTo>
                  <a:lnTo>
                    <a:pt x="15842649" y="4640492"/>
                  </a:lnTo>
                  <a:lnTo>
                    <a:pt x="15844750" y="4642967"/>
                  </a:lnTo>
                  <a:lnTo>
                    <a:pt x="15849757" y="4645103"/>
                  </a:lnTo>
                  <a:lnTo>
                    <a:pt x="15852378" y="4645431"/>
                  </a:lnTo>
                  <a:lnTo>
                    <a:pt x="15854617" y="4644808"/>
                  </a:lnTo>
                  <a:lnTo>
                    <a:pt x="15857332" y="4643994"/>
                  </a:lnTo>
                  <a:lnTo>
                    <a:pt x="15863096" y="4642506"/>
                  </a:lnTo>
                  <a:lnTo>
                    <a:pt x="15866326" y="4636782"/>
                  </a:lnTo>
                  <a:lnTo>
                    <a:pt x="15863352" y="4625255"/>
                  </a:lnTo>
                  <a:lnTo>
                    <a:pt x="15857628" y="4622024"/>
                  </a:lnTo>
                  <a:close/>
                </a:path>
                <a:path w="20032345" h="5941695">
                  <a:moveTo>
                    <a:pt x="15941129" y="4599246"/>
                  </a:moveTo>
                  <a:lnTo>
                    <a:pt x="15935365" y="4600734"/>
                  </a:lnTo>
                  <a:lnTo>
                    <a:pt x="15932651" y="4601549"/>
                  </a:lnTo>
                  <a:lnTo>
                    <a:pt x="15926887" y="4603035"/>
                  </a:lnTo>
                  <a:lnTo>
                    <a:pt x="15923657" y="4608760"/>
                  </a:lnTo>
                  <a:lnTo>
                    <a:pt x="15925143" y="4614523"/>
                  </a:lnTo>
                  <a:lnTo>
                    <a:pt x="15926150" y="4617715"/>
                  </a:lnTo>
                  <a:lnTo>
                    <a:pt x="15928251" y="4620188"/>
                  </a:lnTo>
                  <a:lnTo>
                    <a:pt x="15933258" y="4622324"/>
                  </a:lnTo>
                  <a:lnTo>
                    <a:pt x="15935878" y="4622654"/>
                  </a:lnTo>
                  <a:lnTo>
                    <a:pt x="15938117" y="4622031"/>
                  </a:lnTo>
                  <a:lnTo>
                    <a:pt x="15940833" y="4621216"/>
                  </a:lnTo>
                  <a:lnTo>
                    <a:pt x="15946597" y="4619728"/>
                  </a:lnTo>
                  <a:lnTo>
                    <a:pt x="15949826" y="4614004"/>
                  </a:lnTo>
                  <a:lnTo>
                    <a:pt x="15946853" y="4602477"/>
                  </a:lnTo>
                  <a:lnTo>
                    <a:pt x="15941129" y="4599246"/>
                  </a:lnTo>
                  <a:close/>
                </a:path>
                <a:path w="20032345" h="5941695">
                  <a:moveTo>
                    <a:pt x="16024822" y="4576945"/>
                  </a:moveTo>
                  <a:lnTo>
                    <a:pt x="16019058" y="4578432"/>
                  </a:lnTo>
                  <a:lnTo>
                    <a:pt x="16010912" y="4580877"/>
                  </a:lnTo>
                  <a:lnTo>
                    <a:pt x="16007349" y="4586458"/>
                  </a:lnTo>
                  <a:lnTo>
                    <a:pt x="16008836" y="4592221"/>
                  </a:lnTo>
                  <a:lnTo>
                    <a:pt x="16009366" y="4595604"/>
                  </a:lnTo>
                  <a:lnTo>
                    <a:pt x="16011800" y="4598221"/>
                  </a:lnTo>
                  <a:lnTo>
                    <a:pt x="16014804" y="4599503"/>
                  </a:lnTo>
                  <a:lnTo>
                    <a:pt x="16014946" y="4599169"/>
                  </a:lnTo>
                  <a:lnTo>
                    <a:pt x="16016950" y="4600023"/>
                  </a:lnTo>
                  <a:lnTo>
                    <a:pt x="16019572" y="4600352"/>
                  </a:lnTo>
                  <a:lnTo>
                    <a:pt x="16021810" y="4599729"/>
                  </a:lnTo>
                  <a:lnTo>
                    <a:pt x="16029955" y="4597284"/>
                  </a:lnTo>
                  <a:lnTo>
                    <a:pt x="16033520" y="4591703"/>
                  </a:lnTo>
                  <a:lnTo>
                    <a:pt x="16032032" y="4585939"/>
                  </a:lnTo>
                  <a:lnTo>
                    <a:pt x="16030403" y="4580510"/>
                  </a:lnTo>
                  <a:lnTo>
                    <a:pt x="16024822" y="4576945"/>
                  </a:lnTo>
                  <a:close/>
                </a:path>
                <a:path w="20032345" h="5941695">
                  <a:moveTo>
                    <a:pt x="16108755" y="4555930"/>
                  </a:moveTo>
                  <a:lnTo>
                    <a:pt x="16102991" y="4557418"/>
                  </a:lnTo>
                  <a:lnTo>
                    <a:pt x="16100275" y="4558232"/>
                  </a:lnTo>
                  <a:lnTo>
                    <a:pt x="16094510" y="4559718"/>
                  </a:lnTo>
                  <a:lnTo>
                    <a:pt x="16090946" y="4565300"/>
                  </a:lnTo>
                  <a:lnTo>
                    <a:pt x="16092433" y="4571064"/>
                  </a:lnTo>
                  <a:lnTo>
                    <a:pt x="16093297" y="4574589"/>
                  </a:lnTo>
                  <a:lnTo>
                    <a:pt x="16095734" y="4577206"/>
                  </a:lnTo>
                  <a:lnTo>
                    <a:pt x="16100407" y="4579200"/>
                  </a:lnTo>
                  <a:lnTo>
                    <a:pt x="16103028" y="4579528"/>
                  </a:lnTo>
                  <a:lnTo>
                    <a:pt x="16105267" y="4578906"/>
                  </a:lnTo>
                  <a:lnTo>
                    <a:pt x="16107981" y="4578091"/>
                  </a:lnTo>
                  <a:lnTo>
                    <a:pt x="16113745" y="4576604"/>
                  </a:lnTo>
                  <a:lnTo>
                    <a:pt x="16117310" y="4571021"/>
                  </a:lnTo>
                  <a:lnTo>
                    <a:pt x="16114335" y="4559494"/>
                  </a:lnTo>
                  <a:lnTo>
                    <a:pt x="16108755" y="4555930"/>
                  </a:lnTo>
                  <a:close/>
                </a:path>
                <a:path w="20032345" h="5941695">
                  <a:moveTo>
                    <a:pt x="16192735" y="4535725"/>
                  </a:moveTo>
                  <a:lnTo>
                    <a:pt x="16186972" y="4537212"/>
                  </a:lnTo>
                  <a:lnTo>
                    <a:pt x="16183923" y="4537884"/>
                  </a:lnTo>
                  <a:lnTo>
                    <a:pt x="16178302" y="4539037"/>
                  </a:lnTo>
                  <a:lnTo>
                    <a:pt x="16174594" y="4544953"/>
                  </a:lnTo>
                  <a:lnTo>
                    <a:pt x="16176082" y="4550716"/>
                  </a:lnTo>
                  <a:lnTo>
                    <a:pt x="16176945" y="4554242"/>
                  </a:lnTo>
                  <a:lnTo>
                    <a:pt x="16179380" y="4556859"/>
                  </a:lnTo>
                  <a:lnTo>
                    <a:pt x="16184388" y="4558995"/>
                  </a:lnTo>
                  <a:lnTo>
                    <a:pt x="16186675" y="4559181"/>
                  </a:lnTo>
                  <a:lnTo>
                    <a:pt x="16188914" y="4558558"/>
                  </a:lnTo>
                  <a:lnTo>
                    <a:pt x="16191962" y="4557885"/>
                  </a:lnTo>
                  <a:lnTo>
                    <a:pt x="16197584" y="4556733"/>
                  </a:lnTo>
                  <a:lnTo>
                    <a:pt x="16201290" y="4550816"/>
                  </a:lnTo>
                  <a:lnTo>
                    <a:pt x="16199804" y="4545053"/>
                  </a:lnTo>
                  <a:lnTo>
                    <a:pt x="16198650" y="4539431"/>
                  </a:lnTo>
                  <a:lnTo>
                    <a:pt x="16192735" y="4535725"/>
                  </a:lnTo>
                  <a:close/>
                </a:path>
                <a:path w="20032345" h="5941695">
                  <a:moveTo>
                    <a:pt x="16276958" y="4516806"/>
                  </a:moveTo>
                  <a:lnTo>
                    <a:pt x="16271194" y="4518293"/>
                  </a:lnTo>
                  <a:lnTo>
                    <a:pt x="16268145" y="4518965"/>
                  </a:lnTo>
                  <a:lnTo>
                    <a:pt x="16262190" y="4519976"/>
                  </a:lnTo>
                  <a:lnTo>
                    <a:pt x="16258483" y="4525891"/>
                  </a:lnTo>
                  <a:lnTo>
                    <a:pt x="16259970" y="4531655"/>
                  </a:lnTo>
                  <a:lnTo>
                    <a:pt x="16260834" y="4535180"/>
                  </a:lnTo>
                  <a:lnTo>
                    <a:pt x="16263268" y="4537797"/>
                  </a:lnTo>
                  <a:lnTo>
                    <a:pt x="16266272" y="4539079"/>
                  </a:lnTo>
                  <a:lnTo>
                    <a:pt x="16266130" y="4539411"/>
                  </a:lnTo>
                  <a:lnTo>
                    <a:pt x="16268133" y="4540266"/>
                  </a:lnTo>
                  <a:lnTo>
                    <a:pt x="16270422" y="4540454"/>
                  </a:lnTo>
                  <a:lnTo>
                    <a:pt x="16272661" y="4539831"/>
                  </a:lnTo>
                  <a:lnTo>
                    <a:pt x="16275710" y="4539158"/>
                  </a:lnTo>
                  <a:lnTo>
                    <a:pt x="16281665" y="4538148"/>
                  </a:lnTo>
                  <a:lnTo>
                    <a:pt x="16285373" y="4532233"/>
                  </a:lnTo>
                  <a:lnTo>
                    <a:pt x="16283885" y="4526469"/>
                  </a:lnTo>
                  <a:lnTo>
                    <a:pt x="16282875" y="4520513"/>
                  </a:lnTo>
                  <a:lnTo>
                    <a:pt x="16276958" y="4516806"/>
                  </a:lnTo>
                  <a:close/>
                </a:path>
                <a:path w="20032345" h="5941695">
                  <a:moveTo>
                    <a:pt x="16361037" y="4498221"/>
                  </a:moveTo>
                  <a:lnTo>
                    <a:pt x="16355416" y="4499374"/>
                  </a:lnTo>
                  <a:lnTo>
                    <a:pt x="16352366" y="4500046"/>
                  </a:lnTo>
                  <a:lnTo>
                    <a:pt x="16346745" y="4501200"/>
                  </a:lnTo>
                  <a:lnTo>
                    <a:pt x="16343038" y="4507114"/>
                  </a:lnTo>
                  <a:lnTo>
                    <a:pt x="16344192" y="4512736"/>
                  </a:lnTo>
                  <a:lnTo>
                    <a:pt x="16344913" y="4516595"/>
                  </a:lnTo>
                  <a:lnTo>
                    <a:pt x="16347349" y="4519213"/>
                  </a:lnTo>
                  <a:lnTo>
                    <a:pt x="16350354" y="4520495"/>
                  </a:lnTo>
                  <a:lnTo>
                    <a:pt x="16350497" y="4520161"/>
                  </a:lnTo>
                  <a:lnTo>
                    <a:pt x="16352499" y="4521015"/>
                  </a:lnTo>
                  <a:lnTo>
                    <a:pt x="16354643" y="4521535"/>
                  </a:lnTo>
                  <a:lnTo>
                    <a:pt x="16356883" y="4520912"/>
                  </a:lnTo>
                  <a:lnTo>
                    <a:pt x="16359932" y="4520239"/>
                  </a:lnTo>
                  <a:lnTo>
                    <a:pt x="16365553" y="4519086"/>
                  </a:lnTo>
                  <a:lnTo>
                    <a:pt x="16369260" y="4513171"/>
                  </a:lnTo>
                  <a:lnTo>
                    <a:pt x="16366954" y="4501927"/>
                  </a:lnTo>
                  <a:lnTo>
                    <a:pt x="16361037" y="4498221"/>
                  </a:lnTo>
                  <a:close/>
                </a:path>
                <a:path w="20032345" h="5941695">
                  <a:moveTo>
                    <a:pt x="16445835" y="4480731"/>
                  </a:moveTo>
                  <a:lnTo>
                    <a:pt x="16440213" y="4481884"/>
                  </a:lnTo>
                  <a:lnTo>
                    <a:pt x="16437164" y="4482557"/>
                  </a:lnTo>
                  <a:lnTo>
                    <a:pt x="16431208" y="4483567"/>
                  </a:lnTo>
                  <a:lnTo>
                    <a:pt x="16427501" y="4489482"/>
                  </a:lnTo>
                  <a:lnTo>
                    <a:pt x="16428655" y="4495104"/>
                  </a:lnTo>
                  <a:lnTo>
                    <a:pt x="16429042" y="4498820"/>
                  </a:lnTo>
                  <a:lnTo>
                    <a:pt x="16431810" y="4501580"/>
                  </a:lnTo>
                  <a:lnTo>
                    <a:pt x="16436818" y="4503716"/>
                  </a:lnTo>
                  <a:lnTo>
                    <a:pt x="16439106" y="4503903"/>
                  </a:lnTo>
                  <a:lnTo>
                    <a:pt x="16441203" y="4503613"/>
                  </a:lnTo>
                  <a:lnTo>
                    <a:pt x="16444252" y="4502941"/>
                  </a:lnTo>
                  <a:lnTo>
                    <a:pt x="16450207" y="4501930"/>
                  </a:lnTo>
                  <a:lnTo>
                    <a:pt x="16453913" y="4496014"/>
                  </a:lnTo>
                  <a:lnTo>
                    <a:pt x="16452759" y="4490393"/>
                  </a:lnTo>
                  <a:lnTo>
                    <a:pt x="16451750" y="4484437"/>
                  </a:lnTo>
                  <a:lnTo>
                    <a:pt x="16445835" y="4480731"/>
                  </a:lnTo>
                  <a:close/>
                </a:path>
                <a:path w="20032345" h="5941695">
                  <a:moveTo>
                    <a:pt x="16530394" y="4464717"/>
                  </a:moveTo>
                  <a:lnTo>
                    <a:pt x="16524439" y="4465729"/>
                  </a:lnTo>
                  <a:lnTo>
                    <a:pt x="16521534" y="4466069"/>
                  </a:lnTo>
                  <a:lnTo>
                    <a:pt x="16515913" y="4467221"/>
                  </a:lnTo>
                  <a:lnTo>
                    <a:pt x="16512013" y="4472660"/>
                  </a:lnTo>
                  <a:lnTo>
                    <a:pt x="16513025" y="4478615"/>
                  </a:lnTo>
                  <a:lnTo>
                    <a:pt x="16513887" y="4482141"/>
                  </a:lnTo>
                  <a:lnTo>
                    <a:pt x="16516181" y="4485091"/>
                  </a:lnTo>
                  <a:lnTo>
                    <a:pt x="16519519" y="4486515"/>
                  </a:lnTo>
                  <a:lnTo>
                    <a:pt x="16519376" y="4486848"/>
                  </a:lnTo>
                  <a:lnTo>
                    <a:pt x="16521046" y="4487561"/>
                  </a:lnTo>
                  <a:lnTo>
                    <a:pt x="16523333" y="4487747"/>
                  </a:lnTo>
                  <a:lnTo>
                    <a:pt x="16525429" y="4487458"/>
                  </a:lnTo>
                  <a:lnTo>
                    <a:pt x="16528477" y="4486785"/>
                  </a:lnTo>
                  <a:lnTo>
                    <a:pt x="16534100" y="4485632"/>
                  </a:lnTo>
                  <a:lnTo>
                    <a:pt x="16537999" y="4480193"/>
                  </a:lnTo>
                  <a:lnTo>
                    <a:pt x="16536987" y="4474238"/>
                  </a:lnTo>
                  <a:lnTo>
                    <a:pt x="16535834" y="4468617"/>
                  </a:lnTo>
                  <a:lnTo>
                    <a:pt x="16530394" y="4464717"/>
                  </a:lnTo>
                  <a:close/>
                </a:path>
                <a:path w="20032345" h="5941695">
                  <a:moveTo>
                    <a:pt x="16615671" y="4449800"/>
                  </a:moveTo>
                  <a:lnTo>
                    <a:pt x="16609715" y="4450812"/>
                  </a:lnTo>
                  <a:lnTo>
                    <a:pt x="16606811" y="4451150"/>
                  </a:lnTo>
                  <a:lnTo>
                    <a:pt x="16600856" y="4452162"/>
                  </a:lnTo>
                  <a:lnTo>
                    <a:pt x="16596956" y="4457600"/>
                  </a:lnTo>
                  <a:lnTo>
                    <a:pt x="16597968" y="4463556"/>
                  </a:lnTo>
                  <a:lnTo>
                    <a:pt x="16598832" y="4467080"/>
                  </a:lnTo>
                  <a:lnTo>
                    <a:pt x="16601124" y="4470031"/>
                  </a:lnTo>
                  <a:lnTo>
                    <a:pt x="16604461" y="4471455"/>
                  </a:lnTo>
                  <a:lnTo>
                    <a:pt x="16604319" y="4471789"/>
                  </a:lnTo>
                  <a:lnTo>
                    <a:pt x="16605989" y="4472501"/>
                  </a:lnTo>
                  <a:lnTo>
                    <a:pt x="16610372" y="4472398"/>
                  </a:lnTo>
                  <a:lnTo>
                    <a:pt x="16613279" y="4472060"/>
                  </a:lnTo>
                  <a:lnTo>
                    <a:pt x="16619234" y="4471049"/>
                  </a:lnTo>
                  <a:lnTo>
                    <a:pt x="16623133" y="4465609"/>
                  </a:lnTo>
                  <a:lnTo>
                    <a:pt x="16621111" y="4453699"/>
                  </a:lnTo>
                  <a:lnTo>
                    <a:pt x="16615671" y="4449800"/>
                  </a:lnTo>
                  <a:close/>
                </a:path>
                <a:path w="20032345" h="5941695">
                  <a:moveTo>
                    <a:pt x="16700806" y="4435216"/>
                  </a:moveTo>
                  <a:lnTo>
                    <a:pt x="16694851" y="4436228"/>
                  </a:lnTo>
                  <a:lnTo>
                    <a:pt x="16691945" y="4436567"/>
                  </a:lnTo>
                  <a:lnTo>
                    <a:pt x="16685991" y="4437577"/>
                  </a:lnTo>
                  <a:lnTo>
                    <a:pt x="16682092" y="4443016"/>
                  </a:lnTo>
                  <a:lnTo>
                    <a:pt x="16683102" y="4448971"/>
                  </a:lnTo>
                  <a:lnTo>
                    <a:pt x="16683824" y="4452831"/>
                  </a:lnTo>
                  <a:lnTo>
                    <a:pt x="16686116" y="4455780"/>
                  </a:lnTo>
                  <a:lnTo>
                    <a:pt x="16691457" y="4458059"/>
                  </a:lnTo>
                  <a:lnTo>
                    <a:pt x="16695507" y="4457814"/>
                  </a:lnTo>
                  <a:lnTo>
                    <a:pt x="16698414" y="4457476"/>
                  </a:lnTo>
                  <a:lnTo>
                    <a:pt x="16704369" y="4456464"/>
                  </a:lnTo>
                  <a:lnTo>
                    <a:pt x="16708269" y="4451025"/>
                  </a:lnTo>
                  <a:lnTo>
                    <a:pt x="16706247" y="4439115"/>
                  </a:lnTo>
                  <a:lnTo>
                    <a:pt x="16700806" y="4435216"/>
                  </a:lnTo>
                  <a:close/>
                </a:path>
                <a:path w="20032345" h="5941695">
                  <a:moveTo>
                    <a:pt x="16786374" y="4422396"/>
                  </a:moveTo>
                  <a:lnTo>
                    <a:pt x="16777655" y="4423411"/>
                  </a:lnTo>
                  <a:lnTo>
                    <a:pt x="16771700" y="4424422"/>
                  </a:lnTo>
                  <a:lnTo>
                    <a:pt x="16767802" y="4429861"/>
                  </a:lnTo>
                  <a:lnTo>
                    <a:pt x="16768478" y="4435675"/>
                  </a:lnTo>
                  <a:lnTo>
                    <a:pt x="16768866" y="4439391"/>
                  </a:lnTo>
                  <a:lnTo>
                    <a:pt x="16771492" y="4442484"/>
                  </a:lnTo>
                  <a:lnTo>
                    <a:pt x="16776834" y="4444763"/>
                  </a:lnTo>
                  <a:lnTo>
                    <a:pt x="16780741" y="4444851"/>
                  </a:lnTo>
                  <a:lnTo>
                    <a:pt x="16783648" y="4444512"/>
                  </a:lnTo>
                  <a:lnTo>
                    <a:pt x="16789602" y="4443502"/>
                  </a:lnTo>
                  <a:lnTo>
                    <a:pt x="16793500" y="4438062"/>
                  </a:lnTo>
                  <a:lnTo>
                    <a:pt x="16792823" y="4432248"/>
                  </a:lnTo>
                  <a:lnTo>
                    <a:pt x="16791812" y="4426293"/>
                  </a:lnTo>
                  <a:lnTo>
                    <a:pt x="16786374" y="4422396"/>
                  </a:lnTo>
                  <a:close/>
                </a:path>
                <a:path w="20032345" h="5941695">
                  <a:moveTo>
                    <a:pt x="16871514" y="4410577"/>
                  </a:moveTo>
                  <a:lnTo>
                    <a:pt x="16856983" y="4412268"/>
                  </a:lnTo>
                  <a:lnTo>
                    <a:pt x="16853082" y="4417708"/>
                  </a:lnTo>
                  <a:lnTo>
                    <a:pt x="16853759" y="4423520"/>
                  </a:lnTo>
                  <a:lnTo>
                    <a:pt x="16854147" y="4427236"/>
                  </a:lnTo>
                  <a:lnTo>
                    <a:pt x="16856773" y="4430330"/>
                  </a:lnTo>
                  <a:lnTo>
                    <a:pt x="16861781" y="4432466"/>
                  </a:lnTo>
                  <a:lnTo>
                    <a:pt x="16865690" y="4432555"/>
                  </a:lnTo>
                  <a:lnTo>
                    <a:pt x="16874409" y="4431540"/>
                  </a:lnTo>
                  <a:lnTo>
                    <a:pt x="16878307" y="4426100"/>
                  </a:lnTo>
                  <a:lnTo>
                    <a:pt x="16876953" y="4414474"/>
                  </a:lnTo>
                  <a:lnTo>
                    <a:pt x="16871514" y="4410577"/>
                  </a:lnTo>
                  <a:close/>
                </a:path>
                <a:path w="20032345" h="5941695">
                  <a:moveTo>
                    <a:pt x="16957178" y="4399375"/>
                  </a:moveTo>
                  <a:lnTo>
                    <a:pt x="16942646" y="4401068"/>
                  </a:lnTo>
                  <a:lnTo>
                    <a:pt x="16938415" y="4406364"/>
                  </a:lnTo>
                  <a:lnTo>
                    <a:pt x="16939092" y="4412178"/>
                  </a:lnTo>
                  <a:lnTo>
                    <a:pt x="16939671" y="4416370"/>
                  </a:lnTo>
                  <a:lnTo>
                    <a:pt x="16942295" y="4419462"/>
                  </a:lnTo>
                  <a:lnTo>
                    <a:pt x="16946971" y="4421457"/>
                  </a:lnTo>
                  <a:lnTo>
                    <a:pt x="16950877" y="4421545"/>
                  </a:lnTo>
                  <a:lnTo>
                    <a:pt x="16959596" y="4420529"/>
                  </a:lnTo>
                  <a:lnTo>
                    <a:pt x="16963828" y="4415232"/>
                  </a:lnTo>
                  <a:lnTo>
                    <a:pt x="16962474" y="4403606"/>
                  </a:lnTo>
                  <a:lnTo>
                    <a:pt x="16957178" y="4399375"/>
                  </a:lnTo>
                  <a:close/>
                </a:path>
                <a:path w="20032345" h="5941695">
                  <a:moveTo>
                    <a:pt x="17042942" y="4389795"/>
                  </a:moveTo>
                  <a:lnTo>
                    <a:pt x="17028409" y="4391487"/>
                  </a:lnTo>
                  <a:lnTo>
                    <a:pt x="17024176" y="4396782"/>
                  </a:lnTo>
                  <a:lnTo>
                    <a:pt x="17024853" y="4402596"/>
                  </a:lnTo>
                  <a:lnTo>
                    <a:pt x="17025432" y="4406788"/>
                  </a:lnTo>
                  <a:lnTo>
                    <a:pt x="17028058" y="4409882"/>
                  </a:lnTo>
                  <a:lnTo>
                    <a:pt x="17033065" y="4412017"/>
                  </a:lnTo>
                  <a:lnTo>
                    <a:pt x="17036640" y="4411964"/>
                  </a:lnTo>
                  <a:lnTo>
                    <a:pt x="17045359" y="4410949"/>
                  </a:lnTo>
                  <a:lnTo>
                    <a:pt x="17049592" y="4405652"/>
                  </a:lnTo>
                  <a:lnTo>
                    <a:pt x="17048238" y="4394026"/>
                  </a:lnTo>
                  <a:lnTo>
                    <a:pt x="17042942" y="4389795"/>
                  </a:lnTo>
                  <a:close/>
                </a:path>
                <a:path w="20032345" h="5941695">
                  <a:moveTo>
                    <a:pt x="17129086" y="4381164"/>
                  </a:moveTo>
                  <a:lnTo>
                    <a:pt x="17114554" y="4382857"/>
                  </a:lnTo>
                  <a:lnTo>
                    <a:pt x="17109989" y="4388012"/>
                  </a:lnTo>
                  <a:lnTo>
                    <a:pt x="17110665" y="4393824"/>
                  </a:lnTo>
                  <a:lnTo>
                    <a:pt x="17111053" y="4397541"/>
                  </a:lnTo>
                  <a:lnTo>
                    <a:pt x="17113872" y="4401110"/>
                  </a:lnTo>
                  <a:lnTo>
                    <a:pt x="17117209" y="4402534"/>
                  </a:lnTo>
                  <a:lnTo>
                    <a:pt x="17117067" y="4402868"/>
                  </a:lnTo>
                  <a:lnTo>
                    <a:pt x="17118736" y="4403580"/>
                  </a:lnTo>
                  <a:lnTo>
                    <a:pt x="17122311" y="4403528"/>
                  </a:lnTo>
                  <a:lnTo>
                    <a:pt x="17131030" y="4402511"/>
                  </a:lnTo>
                  <a:lnTo>
                    <a:pt x="17135596" y="4397356"/>
                  </a:lnTo>
                  <a:lnTo>
                    <a:pt x="17134242" y="4385731"/>
                  </a:lnTo>
                  <a:lnTo>
                    <a:pt x="17129086" y="4381164"/>
                  </a:lnTo>
                  <a:close/>
                </a:path>
                <a:path w="20032345" h="5941695">
                  <a:moveTo>
                    <a:pt x="17214658" y="4371107"/>
                  </a:moveTo>
                  <a:lnTo>
                    <a:pt x="17200125" y="4372800"/>
                  </a:lnTo>
                  <a:lnTo>
                    <a:pt x="17196228" y="4378240"/>
                  </a:lnTo>
                  <a:lnTo>
                    <a:pt x="17196906" y="4384052"/>
                  </a:lnTo>
                  <a:lnTo>
                    <a:pt x="17197150" y="4388103"/>
                  </a:lnTo>
                  <a:lnTo>
                    <a:pt x="17199777" y="4391196"/>
                  </a:lnTo>
                  <a:lnTo>
                    <a:pt x="17203115" y="4392619"/>
                  </a:lnTo>
                  <a:lnTo>
                    <a:pt x="17203257" y="4392285"/>
                  </a:lnTo>
                  <a:lnTo>
                    <a:pt x="17204927" y="4392998"/>
                  </a:lnTo>
                  <a:lnTo>
                    <a:pt x="17208835" y="4393088"/>
                  </a:lnTo>
                  <a:lnTo>
                    <a:pt x="17217552" y="4392070"/>
                  </a:lnTo>
                  <a:lnTo>
                    <a:pt x="17221452" y="4386632"/>
                  </a:lnTo>
                  <a:lnTo>
                    <a:pt x="17220098" y="4375006"/>
                  </a:lnTo>
                  <a:lnTo>
                    <a:pt x="17214658" y="4371107"/>
                  </a:lnTo>
                  <a:close/>
                </a:path>
                <a:path w="20032345" h="5941695">
                  <a:moveTo>
                    <a:pt x="17300371" y="4360716"/>
                  </a:moveTo>
                  <a:lnTo>
                    <a:pt x="17285839" y="4362409"/>
                  </a:lnTo>
                  <a:lnTo>
                    <a:pt x="17281608" y="4367706"/>
                  </a:lnTo>
                  <a:lnTo>
                    <a:pt x="17282284" y="4373518"/>
                  </a:lnTo>
                  <a:lnTo>
                    <a:pt x="17282864" y="4377711"/>
                  </a:lnTo>
                  <a:lnTo>
                    <a:pt x="17285491" y="4380805"/>
                  </a:lnTo>
                  <a:lnTo>
                    <a:pt x="17290164" y="4382798"/>
                  </a:lnTo>
                  <a:lnTo>
                    <a:pt x="17294073" y="4382887"/>
                  </a:lnTo>
                  <a:lnTo>
                    <a:pt x="17302792" y="4381872"/>
                  </a:lnTo>
                  <a:lnTo>
                    <a:pt x="17307024" y="4376574"/>
                  </a:lnTo>
                  <a:lnTo>
                    <a:pt x="17305669" y="4364949"/>
                  </a:lnTo>
                  <a:lnTo>
                    <a:pt x="17300371" y="4360716"/>
                  </a:lnTo>
                  <a:close/>
                </a:path>
                <a:path w="20032345" h="5941695">
                  <a:moveTo>
                    <a:pt x="17386135" y="4351136"/>
                  </a:moveTo>
                  <a:lnTo>
                    <a:pt x="17371602" y="4352828"/>
                  </a:lnTo>
                  <a:lnTo>
                    <a:pt x="17367371" y="4358125"/>
                  </a:lnTo>
                  <a:lnTo>
                    <a:pt x="17368048" y="4363938"/>
                  </a:lnTo>
                  <a:lnTo>
                    <a:pt x="17368627" y="4368130"/>
                  </a:lnTo>
                  <a:lnTo>
                    <a:pt x="17371254" y="4371224"/>
                  </a:lnTo>
                  <a:lnTo>
                    <a:pt x="17375927" y="4373217"/>
                  </a:lnTo>
                  <a:lnTo>
                    <a:pt x="17379836" y="4373306"/>
                  </a:lnTo>
                  <a:lnTo>
                    <a:pt x="17388553" y="4372290"/>
                  </a:lnTo>
                  <a:lnTo>
                    <a:pt x="17392786" y="4366994"/>
                  </a:lnTo>
                  <a:lnTo>
                    <a:pt x="17391433" y="4355367"/>
                  </a:lnTo>
                  <a:lnTo>
                    <a:pt x="17386135" y="4351136"/>
                  </a:lnTo>
                  <a:close/>
                </a:path>
                <a:path w="20032345" h="5941695">
                  <a:moveTo>
                    <a:pt x="17471898" y="4341555"/>
                  </a:moveTo>
                  <a:lnTo>
                    <a:pt x="17457365" y="4343247"/>
                  </a:lnTo>
                  <a:lnTo>
                    <a:pt x="17453134" y="4348545"/>
                  </a:lnTo>
                  <a:lnTo>
                    <a:pt x="17453811" y="4354357"/>
                  </a:lnTo>
                  <a:lnTo>
                    <a:pt x="17454390" y="4358549"/>
                  </a:lnTo>
                  <a:lnTo>
                    <a:pt x="17457016" y="4361643"/>
                  </a:lnTo>
                  <a:lnTo>
                    <a:pt x="17462024" y="4363779"/>
                  </a:lnTo>
                  <a:lnTo>
                    <a:pt x="17465596" y="4363724"/>
                  </a:lnTo>
                  <a:lnTo>
                    <a:pt x="17474315" y="4362709"/>
                  </a:lnTo>
                  <a:lnTo>
                    <a:pt x="17478549" y="4357413"/>
                  </a:lnTo>
                  <a:lnTo>
                    <a:pt x="17477196" y="4345787"/>
                  </a:lnTo>
                  <a:lnTo>
                    <a:pt x="17471898" y="4341555"/>
                  </a:lnTo>
                  <a:close/>
                </a:path>
                <a:path w="20032345" h="5941695">
                  <a:moveTo>
                    <a:pt x="17557902" y="4333260"/>
                  </a:moveTo>
                  <a:lnTo>
                    <a:pt x="17543370" y="4334952"/>
                  </a:lnTo>
                  <a:lnTo>
                    <a:pt x="17538805" y="4340107"/>
                  </a:lnTo>
                  <a:lnTo>
                    <a:pt x="17539481" y="4345919"/>
                  </a:lnTo>
                  <a:lnTo>
                    <a:pt x="17539869" y="4349637"/>
                  </a:lnTo>
                  <a:lnTo>
                    <a:pt x="17542685" y="4353205"/>
                  </a:lnTo>
                  <a:lnTo>
                    <a:pt x="17546023" y="4354628"/>
                  </a:lnTo>
                  <a:lnTo>
                    <a:pt x="17545881" y="4354962"/>
                  </a:lnTo>
                  <a:lnTo>
                    <a:pt x="17547550" y="4355674"/>
                  </a:lnTo>
                  <a:lnTo>
                    <a:pt x="17551125" y="4355621"/>
                  </a:lnTo>
                  <a:lnTo>
                    <a:pt x="17559844" y="4354606"/>
                  </a:lnTo>
                  <a:lnTo>
                    <a:pt x="17564410" y="4349451"/>
                  </a:lnTo>
                  <a:lnTo>
                    <a:pt x="17563055" y="4337826"/>
                  </a:lnTo>
                  <a:lnTo>
                    <a:pt x="17557902" y="4333260"/>
                  </a:lnTo>
                  <a:close/>
                </a:path>
                <a:path w="20032345" h="5941695">
                  <a:moveTo>
                    <a:pt x="17644096" y="4325441"/>
                  </a:moveTo>
                  <a:lnTo>
                    <a:pt x="17629564" y="4327134"/>
                  </a:lnTo>
                  <a:lnTo>
                    <a:pt x="17624998" y="4332289"/>
                  </a:lnTo>
                  <a:lnTo>
                    <a:pt x="17625675" y="4338101"/>
                  </a:lnTo>
                  <a:lnTo>
                    <a:pt x="17625921" y="4342151"/>
                  </a:lnTo>
                  <a:lnTo>
                    <a:pt x="17628405" y="4345579"/>
                  </a:lnTo>
                  <a:lnTo>
                    <a:pt x="17632077" y="4347145"/>
                  </a:lnTo>
                  <a:lnTo>
                    <a:pt x="17632219" y="4346811"/>
                  </a:lnTo>
                  <a:lnTo>
                    <a:pt x="17633889" y="4347523"/>
                  </a:lnTo>
                  <a:lnTo>
                    <a:pt x="17637321" y="4347803"/>
                  </a:lnTo>
                  <a:lnTo>
                    <a:pt x="17646038" y="4346787"/>
                  </a:lnTo>
                  <a:lnTo>
                    <a:pt x="17650606" y="4341633"/>
                  </a:lnTo>
                  <a:lnTo>
                    <a:pt x="17649251" y="4330008"/>
                  </a:lnTo>
                  <a:lnTo>
                    <a:pt x="17644096" y="4325441"/>
                  </a:lnTo>
                  <a:close/>
                </a:path>
                <a:path w="20032345" h="5941695">
                  <a:moveTo>
                    <a:pt x="17730581" y="4319719"/>
                  </a:moveTo>
                  <a:lnTo>
                    <a:pt x="17724577" y="4319920"/>
                  </a:lnTo>
                  <a:lnTo>
                    <a:pt x="17721670" y="4320259"/>
                  </a:lnTo>
                  <a:lnTo>
                    <a:pt x="17715523" y="4320793"/>
                  </a:lnTo>
                  <a:lnTo>
                    <a:pt x="17711674" y="4325464"/>
                  </a:lnTo>
                  <a:lnTo>
                    <a:pt x="17711433" y="4325756"/>
                  </a:lnTo>
                  <a:lnTo>
                    <a:pt x="17711633" y="4331759"/>
                  </a:lnTo>
                  <a:lnTo>
                    <a:pt x="17711878" y="4335811"/>
                  </a:lnTo>
                  <a:lnTo>
                    <a:pt x="17714363" y="4339237"/>
                  </a:lnTo>
                  <a:lnTo>
                    <a:pt x="17719705" y="4341515"/>
                  </a:lnTo>
                  <a:lnTo>
                    <a:pt x="17723136" y="4341797"/>
                  </a:lnTo>
                  <a:lnTo>
                    <a:pt x="17726043" y="4341458"/>
                  </a:lnTo>
                  <a:lnTo>
                    <a:pt x="17732190" y="4340923"/>
                  </a:lnTo>
                  <a:lnTo>
                    <a:pt x="17736040" y="4336252"/>
                  </a:lnTo>
                  <a:lnTo>
                    <a:pt x="17736280" y="4335960"/>
                  </a:lnTo>
                  <a:lnTo>
                    <a:pt x="17736079" y="4329956"/>
                  </a:lnTo>
                  <a:lnTo>
                    <a:pt x="17735544" y="4323809"/>
                  </a:lnTo>
                  <a:lnTo>
                    <a:pt x="17730581" y="4319719"/>
                  </a:lnTo>
                  <a:close/>
                </a:path>
                <a:path w="20032345" h="5941695">
                  <a:moveTo>
                    <a:pt x="17816781" y="4314664"/>
                  </a:moveTo>
                  <a:lnTo>
                    <a:pt x="17810775" y="4314865"/>
                  </a:lnTo>
                  <a:lnTo>
                    <a:pt x="17807870" y="4315204"/>
                  </a:lnTo>
                  <a:lnTo>
                    <a:pt x="17801864" y="4315405"/>
                  </a:lnTo>
                  <a:lnTo>
                    <a:pt x="17797440" y="4320226"/>
                  </a:lnTo>
                  <a:lnTo>
                    <a:pt x="17797641" y="4326230"/>
                  </a:lnTo>
                  <a:lnTo>
                    <a:pt x="17798079" y="4330756"/>
                  </a:lnTo>
                  <a:lnTo>
                    <a:pt x="17800563" y="4334184"/>
                  </a:lnTo>
                  <a:lnTo>
                    <a:pt x="17804235" y="4335750"/>
                  </a:lnTo>
                  <a:lnTo>
                    <a:pt x="17804378" y="4335415"/>
                  </a:lnTo>
                  <a:lnTo>
                    <a:pt x="17805713" y="4335985"/>
                  </a:lnTo>
                  <a:lnTo>
                    <a:pt x="17809144" y="4336265"/>
                  </a:lnTo>
                  <a:lnTo>
                    <a:pt x="17812051" y="4335927"/>
                  </a:lnTo>
                  <a:lnTo>
                    <a:pt x="17817721" y="4335583"/>
                  </a:lnTo>
                  <a:lnTo>
                    <a:pt x="17822144" y="4330764"/>
                  </a:lnTo>
                  <a:lnTo>
                    <a:pt x="17821945" y="4324759"/>
                  </a:lnTo>
                  <a:lnTo>
                    <a:pt x="17821601" y="4319088"/>
                  </a:lnTo>
                  <a:lnTo>
                    <a:pt x="17816781" y="4314664"/>
                  </a:lnTo>
                  <a:close/>
                </a:path>
                <a:path w="20032345" h="5941695">
                  <a:moveTo>
                    <a:pt x="17903079" y="4311230"/>
                  </a:moveTo>
                  <a:lnTo>
                    <a:pt x="17897075" y="4311432"/>
                  </a:lnTo>
                  <a:lnTo>
                    <a:pt x="17894310" y="4311436"/>
                  </a:lnTo>
                  <a:lnTo>
                    <a:pt x="17888640" y="4311779"/>
                  </a:lnTo>
                  <a:lnTo>
                    <a:pt x="17883882" y="4316457"/>
                  </a:lnTo>
                  <a:lnTo>
                    <a:pt x="17884082" y="4322461"/>
                  </a:lnTo>
                  <a:lnTo>
                    <a:pt x="17884185" y="4326846"/>
                  </a:lnTo>
                  <a:lnTo>
                    <a:pt x="17887003" y="4330416"/>
                  </a:lnTo>
                  <a:lnTo>
                    <a:pt x="17890675" y="4331982"/>
                  </a:lnTo>
                  <a:lnTo>
                    <a:pt x="17890199" y="4332172"/>
                  </a:lnTo>
                  <a:lnTo>
                    <a:pt x="17891869" y="4332884"/>
                  </a:lnTo>
                  <a:lnTo>
                    <a:pt x="17894966" y="4333023"/>
                  </a:lnTo>
                  <a:lnTo>
                    <a:pt x="17897873" y="4332684"/>
                  </a:lnTo>
                  <a:lnTo>
                    <a:pt x="17903543" y="4332340"/>
                  </a:lnTo>
                  <a:lnTo>
                    <a:pt x="17908300" y="4327662"/>
                  </a:lnTo>
                  <a:lnTo>
                    <a:pt x="17908098" y="4321658"/>
                  </a:lnTo>
                  <a:lnTo>
                    <a:pt x="17907755" y="4315987"/>
                  </a:lnTo>
                  <a:lnTo>
                    <a:pt x="17903079" y="4311230"/>
                  </a:lnTo>
                  <a:close/>
                </a:path>
                <a:path w="20032345" h="5941695">
                  <a:moveTo>
                    <a:pt x="17989424" y="4308605"/>
                  </a:moveTo>
                  <a:lnTo>
                    <a:pt x="17983420" y="4308807"/>
                  </a:lnTo>
                  <a:lnTo>
                    <a:pt x="17980655" y="4308810"/>
                  </a:lnTo>
                  <a:lnTo>
                    <a:pt x="17974651" y="4309011"/>
                  </a:lnTo>
                  <a:lnTo>
                    <a:pt x="17969896" y="4313691"/>
                  </a:lnTo>
                  <a:lnTo>
                    <a:pt x="17970096" y="4319694"/>
                  </a:lnTo>
                  <a:lnTo>
                    <a:pt x="17970199" y="4324078"/>
                  </a:lnTo>
                  <a:lnTo>
                    <a:pt x="17973015" y="4327647"/>
                  </a:lnTo>
                  <a:lnTo>
                    <a:pt x="17976688" y="4329214"/>
                  </a:lnTo>
                  <a:lnTo>
                    <a:pt x="17976545" y="4329548"/>
                  </a:lnTo>
                  <a:lnTo>
                    <a:pt x="17977880" y="4330117"/>
                  </a:lnTo>
                  <a:lnTo>
                    <a:pt x="17980978" y="4330255"/>
                  </a:lnTo>
                  <a:lnTo>
                    <a:pt x="17983742" y="4330251"/>
                  </a:lnTo>
                  <a:lnTo>
                    <a:pt x="17989746" y="4330050"/>
                  </a:lnTo>
                  <a:lnTo>
                    <a:pt x="17994504" y="4325372"/>
                  </a:lnTo>
                  <a:lnTo>
                    <a:pt x="17994103" y="4313364"/>
                  </a:lnTo>
                  <a:lnTo>
                    <a:pt x="17989424" y="4308605"/>
                  </a:lnTo>
                  <a:close/>
                </a:path>
                <a:path w="20032345" h="5941695">
                  <a:moveTo>
                    <a:pt x="18075961" y="4306457"/>
                  </a:moveTo>
                  <a:lnTo>
                    <a:pt x="18069957" y="4306659"/>
                  </a:lnTo>
                  <a:lnTo>
                    <a:pt x="18067193" y="4306662"/>
                  </a:lnTo>
                  <a:lnTo>
                    <a:pt x="18061189" y="4306863"/>
                  </a:lnTo>
                  <a:lnTo>
                    <a:pt x="18056433" y="4311542"/>
                  </a:lnTo>
                  <a:lnTo>
                    <a:pt x="18056633" y="4317546"/>
                  </a:lnTo>
                  <a:lnTo>
                    <a:pt x="18056736" y="4321930"/>
                  </a:lnTo>
                  <a:lnTo>
                    <a:pt x="18059410" y="4325833"/>
                  </a:lnTo>
                  <a:lnTo>
                    <a:pt x="18063082" y="4327399"/>
                  </a:lnTo>
                  <a:lnTo>
                    <a:pt x="18063224" y="4327065"/>
                  </a:lnTo>
                  <a:lnTo>
                    <a:pt x="18064560" y="4327635"/>
                  </a:lnTo>
                  <a:lnTo>
                    <a:pt x="18067517" y="4328107"/>
                  </a:lnTo>
                  <a:lnTo>
                    <a:pt x="18070279" y="4328101"/>
                  </a:lnTo>
                  <a:lnTo>
                    <a:pt x="18076284" y="4327902"/>
                  </a:lnTo>
                  <a:lnTo>
                    <a:pt x="18081042" y="4323224"/>
                  </a:lnTo>
                  <a:lnTo>
                    <a:pt x="18080641" y="4311216"/>
                  </a:lnTo>
                  <a:lnTo>
                    <a:pt x="18075961" y="4306457"/>
                  </a:lnTo>
                  <a:close/>
                </a:path>
                <a:path w="20032345" h="5941695">
                  <a:moveTo>
                    <a:pt x="18162647" y="4306739"/>
                  </a:moveTo>
                  <a:lnTo>
                    <a:pt x="18156786" y="4306607"/>
                  </a:lnTo>
                  <a:lnTo>
                    <a:pt x="18147683" y="4306669"/>
                  </a:lnTo>
                  <a:lnTo>
                    <a:pt x="18143260" y="4311490"/>
                  </a:lnTo>
                  <a:lnTo>
                    <a:pt x="18143127" y="4317353"/>
                  </a:lnTo>
                  <a:lnTo>
                    <a:pt x="18143229" y="4321736"/>
                  </a:lnTo>
                  <a:lnTo>
                    <a:pt x="18145903" y="4325638"/>
                  </a:lnTo>
                  <a:lnTo>
                    <a:pt x="18150912" y="4327775"/>
                  </a:lnTo>
                  <a:lnTo>
                    <a:pt x="18153869" y="4328248"/>
                  </a:lnTo>
                  <a:lnTo>
                    <a:pt x="18162969" y="4328183"/>
                  </a:lnTo>
                  <a:lnTo>
                    <a:pt x="18167393" y="4323363"/>
                  </a:lnTo>
                  <a:lnTo>
                    <a:pt x="18167527" y="4317501"/>
                  </a:lnTo>
                  <a:lnTo>
                    <a:pt x="18167468" y="4311163"/>
                  </a:lnTo>
                  <a:lnTo>
                    <a:pt x="18162647" y="4306739"/>
                  </a:lnTo>
                  <a:close/>
                </a:path>
                <a:path w="20032345" h="5941695">
                  <a:moveTo>
                    <a:pt x="18249239" y="4308165"/>
                  </a:moveTo>
                  <a:lnTo>
                    <a:pt x="18243377" y="4308032"/>
                  </a:lnTo>
                  <a:lnTo>
                    <a:pt x="18240279" y="4307894"/>
                  </a:lnTo>
                  <a:lnTo>
                    <a:pt x="18234417" y="4307762"/>
                  </a:lnTo>
                  <a:lnTo>
                    <a:pt x="18229660" y="4312440"/>
                  </a:lnTo>
                  <a:lnTo>
                    <a:pt x="18229528" y="4318302"/>
                  </a:lnTo>
                  <a:lnTo>
                    <a:pt x="18229297" y="4322544"/>
                  </a:lnTo>
                  <a:lnTo>
                    <a:pt x="18231970" y="4326447"/>
                  </a:lnTo>
                  <a:lnTo>
                    <a:pt x="18237646" y="4328867"/>
                  </a:lnTo>
                  <a:lnTo>
                    <a:pt x="18240266" y="4329196"/>
                  </a:lnTo>
                  <a:lnTo>
                    <a:pt x="18243031" y="4329191"/>
                  </a:lnTo>
                  <a:lnTo>
                    <a:pt x="18248893" y="4329324"/>
                  </a:lnTo>
                  <a:lnTo>
                    <a:pt x="18253652" y="4324646"/>
                  </a:lnTo>
                  <a:lnTo>
                    <a:pt x="18253918" y="4312923"/>
                  </a:lnTo>
                  <a:lnTo>
                    <a:pt x="18249239" y="4308165"/>
                  </a:lnTo>
                  <a:close/>
                </a:path>
                <a:path w="20032345" h="5941695">
                  <a:moveTo>
                    <a:pt x="18335879" y="4310402"/>
                  </a:moveTo>
                  <a:lnTo>
                    <a:pt x="18330018" y="4310268"/>
                  </a:lnTo>
                  <a:lnTo>
                    <a:pt x="18326920" y="4310130"/>
                  </a:lnTo>
                  <a:lnTo>
                    <a:pt x="18321057" y="4309997"/>
                  </a:lnTo>
                  <a:lnTo>
                    <a:pt x="18315966" y="4314533"/>
                  </a:lnTo>
                  <a:lnTo>
                    <a:pt x="18315833" y="4320395"/>
                  </a:lnTo>
                  <a:lnTo>
                    <a:pt x="18315460" y="4324970"/>
                  </a:lnTo>
                  <a:lnTo>
                    <a:pt x="18335058" y="4331753"/>
                  </a:lnTo>
                  <a:lnTo>
                    <a:pt x="18340149" y="4327215"/>
                  </a:lnTo>
                  <a:lnTo>
                    <a:pt x="18340415" y="4315492"/>
                  </a:lnTo>
                  <a:lnTo>
                    <a:pt x="18335879" y="4310402"/>
                  </a:lnTo>
                  <a:close/>
                </a:path>
                <a:path w="20032345" h="5941695">
                  <a:moveTo>
                    <a:pt x="18421759" y="4313497"/>
                  </a:moveTo>
                  <a:lnTo>
                    <a:pt x="18415898" y="4313363"/>
                  </a:lnTo>
                  <a:lnTo>
                    <a:pt x="18412799" y="4313225"/>
                  </a:lnTo>
                  <a:lnTo>
                    <a:pt x="18406937" y="4313093"/>
                  </a:lnTo>
                  <a:lnTo>
                    <a:pt x="18401846" y="4317629"/>
                  </a:lnTo>
                  <a:lnTo>
                    <a:pt x="18401714" y="4323490"/>
                  </a:lnTo>
                  <a:lnTo>
                    <a:pt x="18401675" y="4328208"/>
                  </a:lnTo>
                  <a:lnTo>
                    <a:pt x="18404348" y="4332111"/>
                  </a:lnTo>
                  <a:lnTo>
                    <a:pt x="18409356" y="4334247"/>
                  </a:lnTo>
                  <a:lnTo>
                    <a:pt x="18411979" y="4334577"/>
                  </a:lnTo>
                  <a:lnTo>
                    <a:pt x="18415075" y="4334714"/>
                  </a:lnTo>
                  <a:lnTo>
                    <a:pt x="18420937" y="4334846"/>
                  </a:lnTo>
                  <a:lnTo>
                    <a:pt x="18426030" y="4330311"/>
                  </a:lnTo>
                  <a:lnTo>
                    <a:pt x="18426296" y="4318588"/>
                  </a:lnTo>
                  <a:lnTo>
                    <a:pt x="18421759" y="4313497"/>
                  </a:lnTo>
                  <a:close/>
                </a:path>
                <a:path w="20032345" h="5941695">
                  <a:moveTo>
                    <a:pt x="18508213" y="4318019"/>
                  </a:moveTo>
                  <a:lnTo>
                    <a:pt x="18502494" y="4317553"/>
                  </a:lnTo>
                  <a:lnTo>
                    <a:pt x="18499395" y="4317415"/>
                  </a:lnTo>
                  <a:lnTo>
                    <a:pt x="18493534" y="4317281"/>
                  </a:lnTo>
                  <a:lnTo>
                    <a:pt x="18488443" y="4321819"/>
                  </a:lnTo>
                  <a:lnTo>
                    <a:pt x="18487975" y="4327538"/>
                  </a:lnTo>
                  <a:lnTo>
                    <a:pt x="18487936" y="4332255"/>
                  </a:lnTo>
                  <a:lnTo>
                    <a:pt x="18490470" y="4336492"/>
                  </a:lnTo>
                  <a:lnTo>
                    <a:pt x="18495477" y="4338628"/>
                  </a:lnTo>
                  <a:lnTo>
                    <a:pt x="18498098" y="4338958"/>
                  </a:lnTo>
                  <a:lnTo>
                    <a:pt x="18501196" y="4339096"/>
                  </a:lnTo>
                  <a:lnTo>
                    <a:pt x="18507058" y="4339228"/>
                  </a:lnTo>
                  <a:lnTo>
                    <a:pt x="18512150" y="4334693"/>
                  </a:lnTo>
                  <a:lnTo>
                    <a:pt x="18512616" y="4328973"/>
                  </a:lnTo>
                  <a:lnTo>
                    <a:pt x="18512891" y="4322777"/>
                  </a:lnTo>
                  <a:lnTo>
                    <a:pt x="18508213" y="4318019"/>
                  </a:lnTo>
                  <a:close/>
                </a:path>
                <a:path w="20032345" h="5941695">
                  <a:moveTo>
                    <a:pt x="18594289" y="4324355"/>
                  </a:moveTo>
                  <a:lnTo>
                    <a:pt x="18588570" y="4323889"/>
                  </a:lnTo>
                  <a:lnTo>
                    <a:pt x="18585471" y="4323751"/>
                  </a:lnTo>
                  <a:lnTo>
                    <a:pt x="18579752" y="4323283"/>
                  </a:lnTo>
                  <a:lnTo>
                    <a:pt x="18574660" y="4327819"/>
                  </a:lnTo>
                  <a:lnTo>
                    <a:pt x="18573820" y="4338115"/>
                  </a:lnTo>
                  <a:lnTo>
                    <a:pt x="18576688" y="4342494"/>
                  </a:lnTo>
                  <a:lnTo>
                    <a:pt x="18581695" y="4344630"/>
                  </a:lnTo>
                  <a:lnTo>
                    <a:pt x="18583982" y="4344816"/>
                  </a:lnTo>
                  <a:lnTo>
                    <a:pt x="18587081" y="4344954"/>
                  </a:lnTo>
                  <a:lnTo>
                    <a:pt x="18592800" y="4345422"/>
                  </a:lnTo>
                  <a:lnTo>
                    <a:pt x="18597891" y="4340885"/>
                  </a:lnTo>
                  <a:lnTo>
                    <a:pt x="18598825" y="4329447"/>
                  </a:lnTo>
                  <a:lnTo>
                    <a:pt x="18594289" y="4324355"/>
                  </a:lnTo>
                  <a:close/>
                </a:path>
                <a:path w="20032345" h="5941695">
                  <a:moveTo>
                    <a:pt x="18681082" y="4331785"/>
                  </a:moveTo>
                  <a:lnTo>
                    <a:pt x="18675029" y="4331176"/>
                  </a:lnTo>
                  <a:lnTo>
                    <a:pt x="18671930" y="4331038"/>
                  </a:lnTo>
                  <a:lnTo>
                    <a:pt x="18665877" y="4330430"/>
                  </a:lnTo>
                  <a:lnTo>
                    <a:pt x="18660786" y="4334966"/>
                  </a:lnTo>
                  <a:lnTo>
                    <a:pt x="18659977" y="4344878"/>
                  </a:lnTo>
                  <a:lnTo>
                    <a:pt x="18659945" y="4345260"/>
                  </a:lnTo>
                  <a:lnTo>
                    <a:pt x="18662813" y="4349639"/>
                  </a:lnTo>
                  <a:lnTo>
                    <a:pt x="18666819" y="4351348"/>
                  </a:lnTo>
                  <a:lnTo>
                    <a:pt x="18666961" y="4351015"/>
                  </a:lnTo>
                  <a:lnTo>
                    <a:pt x="18667962" y="4351442"/>
                  </a:lnTo>
                  <a:lnTo>
                    <a:pt x="18670108" y="4351961"/>
                  </a:lnTo>
                  <a:lnTo>
                    <a:pt x="18673063" y="4352434"/>
                  </a:lnTo>
                  <a:lnTo>
                    <a:pt x="18678783" y="4352900"/>
                  </a:lnTo>
                  <a:lnTo>
                    <a:pt x="18684208" y="4348507"/>
                  </a:lnTo>
                  <a:lnTo>
                    <a:pt x="18685141" y="4337068"/>
                  </a:lnTo>
                  <a:lnTo>
                    <a:pt x="18681082" y="4331785"/>
                  </a:lnTo>
                  <a:close/>
                </a:path>
                <a:path w="20032345" h="5941695">
                  <a:moveTo>
                    <a:pt x="18766970" y="4340407"/>
                  </a:moveTo>
                  <a:lnTo>
                    <a:pt x="18760917" y="4339799"/>
                  </a:lnTo>
                  <a:lnTo>
                    <a:pt x="18757963" y="4339328"/>
                  </a:lnTo>
                  <a:lnTo>
                    <a:pt x="18751910" y="4338719"/>
                  </a:lnTo>
                  <a:lnTo>
                    <a:pt x="18746627" y="4342778"/>
                  </a:lnTo>
                  <a:lnTo>
                    <a:pt x="18745501" y="4353740"/>
                  </a:lnTo>
                  <a:lnTo>
                    <a:pt x="18748033" y="4357978"/>
                  </a:lnTo>
                  <a:lnTo>
                    <a:pt x="18753374" y="4360256"/>
                  </a:lnTo>
                  <a:lnTo>
                    <a:pt x="18755520" y="4360777"/>
                  </a:lnTo>
                  <a:lnTo>
                    <a:pt x="18758476" y="4361248"/>
                  </a:lnTo>
                  <a:lnTo>
                    <a:pt x="18764530" y="4361857"/>
                  </a:lnTo>
                  <a:lnTo>
                    <a:pt x="18769811" y="4357797"/>
                  </a:lnTo>
                  <a:lnTo>
                    <a:pt x="18771030" y="4345691"/>
                  </a:lnTo>
                  <a:lnTo>
                    <a:pt x="18766970" y="4340407"/>
                  </a:lnTo>
                  <a:close/>
                </a:path>
                <a:path w="20032345" h="5941695">
                  <a:moveTo>
                    <a:pt x="18852909" y="4349841"/>
                  </a:moveTo>
                  <a:lnTo>
                    <a:pt x="18846855" y="4349232"/>
                  </a:lnTo>
                  <a:lnTo>
                    <a:pt x="18843899" y="4348760"/>
                  </a:lnTo>
                  <a:lnTo>
                    <a:pt x="18837846" y="4348151"/>
                  </a:lnTo>
                  <a:lnTo>
                    <a:pt x="18832564" y="4352211"/>
                  </a:lnTo>
                  <a:lnTo>
                    <a:pt x="18831954" y="4358264"/>
                  </a:lnTo>
                  <a:lnTo>
                    <a:pt x="18831104" y="4363031"/>
                  </a:lnTo>
                  <a:lnTo>
                    <a:pt x="18850467" y="4371290"/>
                  </a:lnTo>
                  <a:lnTo>
                    <a:pt x="18855750" y="4367231"/>
                  </a:lnTo>
                  <a:lnTo>
                    <a:pt x="18856968" y="4355124"/>
                  </a:lnTo>
                  <a:lnTo>
                    <a:pt x="18852909" y="4349841"/>
                  </a:lnTo>
                  <a:close/>
                </a:path>
                <a:path w="20032345" h="5941695">
                  <a:moveTo>
                    <a:pt x="18938660" y="4361562"/>
                  </a:moveTo>
                  <a:lnTo>
                    <a:pt x="18923883" y="4359205"/>
                  </a:lnTo>
                  <a:lnTo>
                    <a:pt x="18918600" y="4363265"/>
                  </a:lnTo>
                  <a:lnTo>
                    <a:pt x="18917716" y="4368806"/>
                  </a:lnTo>
                  <a:lnTo>
                    <a:pt x="18916808" y="4373942"/>
                  </a:lnTo>
                  <a:lnTo>
                    <a:pt x="18919531" y="4378654"/>
                  </a:lnTo>
                  <a:lnTo>
                    <a:pt x="18924872" y="4380933"/>
                  </a:lnTo>
                  <a:lnTo>
                    <a:pt x="18926684" y="4381311"/>
                  </a:lnTo>
                  <a:lnTo>
                    <a:pt x="18935552" y="4382727"/>
                  </a:lnTo>
                  <a:lnTo>
                    <a:pt x="18940833" y="4378667"/>
                  </a:lnTo>
                  <a:lnTo>
                    <a:pt x="18942659" y="4367214"/>
                  </a:lnTo>
                  <a:lnTo>
                    <a:pt x="18942718" y="4366845"/>
                  </a:lnTo>
                  <a:lnTo>
                    <a:pt x="18938660" y="4361562"/>
                  </a:lnTo>
                  <a:close/>
                </a:path>
                <a:path w="20032345" h="5941695">
                  <a:moveTo>
                    <a:pt x="19023936" y="4373475"/>
                  </a:moveTo>
                  <a:lnTo>
                    <a:pt x="19009160" y="4371117"/>
                  </a:lnTo>
                  <a:lnTo>
                    <a:pt x="19003876" y="4375176"/>
                  </a:lnTo>
                  <a:lnTo>
                    <a:pt x="19002992" y="4380718"/>
                  </a:lnTo>
                  <a:lnTo>
                    <a:pt x="19002933" y="4381087"/>
                  </a:lnTo>
                  <a:lnTo>
                    <a:pt x="19002417" y="4385997"/>
                  </a:lnTo>
                  <a:lnTo>
                    <a:pt x="19005140" y="4390710"/>
                  </a:lnTo>
                  <a:lnTo>
                    <a:pt x="19009481" y="4392561"/>
                  </a:lnTo>
                  <a:lnTo>
                    <a:pt x="19009623" y="4392227"/>
                  </a:lnTo>
                  <a:lnTo>
                    <a:pt x="19011960" y="4393224"/>
                  </a:lnTo>
                  <a:lnTo>
                    <a:pt x="19020826" y="4394638"/>
                  </a:lnTo>
                  <a:lnTo>
                    <a:pt x="19026111" y="4390579"/>
                  </a:lnTo>
                  <a:lnTo>
                    <a:pt x="19027938" y="4379127"/>
                  </a:lnTo>
                  <a:lnTo>
                    <a:pt x="19027997" y="4378758"/>
                  </a:lnTo>
                  <a:lnTo>
                    <a:pt x="19023936" y="4373475"/>
                  </a:lnTo>
                  <a:close/>
                </a:path>
                <a:path w="20032345" h="5941695">
                  <a:moveTo>
                    <a:pt x="19109451" y="4386673"/>
                  </a:moveTo>
                  <a:lnTo>
                    <a:pt x="19094675" y="4384316"/>
                  </a:lnTo>
                  <a:lnTo>
                    <a:pt x="19089057" y="4388232"/>
                  </a:lnTo>
                  <a:lnTo>
                    <a:pt x="19088114" y="4394144"/>
                  </a:lnTo>
                  <a:lnTo>
                    <a:pt x="19087456" y="4399387"/>
                  </a:lnTo>
                  <a:lnTo>
                    <a:pt x="19090181" y="4404101"/>
                  </a:lnTo>
                  <a:lnTo>
                    <a:pt x="19094522" y="4405952"/>
                  </a:lnTo>
                  <a:lnTo>
                    <a:pt x="19094665" y="4405617"/>
                  </a:lnTo>
                  <a:lnTo>
                    <a:pt x="19097001" y="4406614"/>
                  </a:lnTo>
                  <a:lnTo>
                    <a:pt x="19105866" y="4408029"/>
                  </a:lnTo>
                  <a:lnTo>
                    <a:pt x="19111483" y="4404112"/>
                  </a:lnTo>
                  <a:lnTo>
                    <a:pt x="19113370" y="4392291"/>
                  </a:lnTo>
                  <a:lnTo>
                    <a:pt x="19109451" y="4386673"/>
                  </a:lnTo>
                  <a:close/>
                </a:path>
                <a:path w="20032345" h="5941695">
                  <a:moveTo>
                    <a:pt x="19194446" y="4402017"/>
                  </a:moveTo>
                  <a:lnTo>
                    <a:pt x="19185581" y="4400603"/>
                  </a:lnTo>
                  <a:lnTo>
                    <a:pt x="19179812" y="4399326"/>
                  </a:lnTo>
                  <a:lnTo>
                    <a:pt x="19174195" y="4403243"/>
                  </a:lnTo>
                  <a:lnTo>
                    <a:pt x="19173252" y="4409154"/>
                  </a:lnTo>
                  <a:lnTo>
                    <a:pt x="19172260" y="4414254"/>
                  </a:lnTo>
                  <a:lnTo>
                    <a:pt x="19175320" y="4419110"/>
                  </a:lnTo>
                  <a:lnTo>
                    <a:pt x="19179659" y="4420961"/>
                  </a:lnTo>
                  <a:lnTo>
                    <a:pt x="19179467" y="4420486"/>
                  </a:lnTo>
                  <a:lnTo>
                    <a:pt x="19181804" y="4421483"/>
                  </a:lnTo>
                  <a:lnTo>
                    <a:pt x="19184758" y="4421953"/>
                  </a:lnTo>
                  <a:lnTo>
                    <a:pt x="19190527" y="4423230"/>
                  </a:lnTo>
                  <a:lnTo>
                    <a:pt x="19196145" y="4419314"/>
                  </a:lnTo>
                  <a:lnTo>
                    <a:pt x="19197088" y="4413403"/>
                  </a:lnTo>
                  <a:lnTo>
                    <a:pt x="19198365" y="4407633"/>
                  </a:lnTo>
                  <a:lnTo>
                    <a:pt x="19194446" y="4402017"/>
                  </a:lnTo>
                  <a:close/>
                </a:path>
                <a:path w="20032345" h="5941695">
                  <a:moveTo>
                    <a:pt x="19279349" y="4418505"/>
                  </a:moveTo>
                  <a:lnTo>
                    <a:pt x="19273580" y="4417228"/>
                  </a:lnTo>
                  <a:lnTo>
                    <a:pt x="19270624" y="4416756"/>
                  </a:lnTo>
                  <a:lnTo>
                    <a:pt x="19264856" y="4415480"/>
                  </a:lnTo>
                  <a:lnTo>
                    <a:pt x="19259240" y="4419397"/>
                  </a:lnTo>
                  <a:lnTo>
                    <a:pt x="19257963" y="4425166"/>
                  </a:lnTo>
                  <a:lnTo>
                    <a:pt x="19257112" y="4429932"/>
                  </a:lnTo>
                  <a:lnTo>
                    <a:pt x="19259694" y="4434979"/>
                  </a:lnTo>
                  <a:lnTo>
                    <a:pt x="19266370" y="4437827"/>
                  </a:lnTo>
                  <a:lnTo>
                    <a:pt x="19269327" y="4438299"/>
                  </a:lnTo>
                  <a:lnTo>
                    <a:pt x="19275095" y="4439576"/>
                  </a:lnTo>
                  <a:lnTo>
                    <a:pt x="19280712" y="4435657"/>
                  </a:lnTo>
                  <a:lnTo>
                    <a:pt x="19283265" y="4424120"/>
                  </a:lnTo>
                  <a:lnTo>
                    <a:pt x="19279349" y="4418505"/>
                  </a:lnTo>
                  <a:close/>
                </a:path>
                <a:path w="20032345" h="5941695">
                  <a:moveTo>
                    <a:pt x="19363966" y="4435661"/>
                  </a:moveTo>
                  <a:lnTo>
                    <a:pt x="19358198" y="4434384"/>
                  </a:lnTo>
                  <a:lnTo>
                    <a:pt x="19349330" y="4432969"/>
                  </a:lnTo>
                  <a:lnTo>
                    <a:pt x="19343858" y="4436552"/>
                  </a:lnTo>
                  <a:lnTo>
                    <a:pt x="19342580" y="4442320"/>
                  </a:lnTo>
                  <a:lnTo>
                    <a:pt x="19341587" y="4447422"/>
                  </a:lnTo>
                  <a:lnTo>
                    <a:pt x="19344169" y="4452468"/>
                  </a:lnTo>
                  <a:lnTo>
                    <a:pt x="19348843" y="4454462"/>
                  </a:lnTo>
                  <a:lnTo>
                    <a:pt x="19348985" y="4454128"/>
                  </a:lnTo>
                  <a:lnTo>
                    <a:pt x="19350988" y="4454982"/>
                  </a:lnTo>
                  <a:lnTo>
                    <a:pt x="19359855" y="4456398"/>
                  </a:lnTo>
                  <a:lnTo>
                    <a:pt x="19365329" y="4452813"/>
                  </a:lnTo>
                  <a:lnTo>
                    <a:pt x="19366606" y="4447045"/>
                  </a:lnTo>
                  <a:lnTo>
                    <a:pt x="19367548" y="4441134"/>
                  </a:lnTo>
                  <a:lnTo>
                    <a:pt x="19363966" y="4435661"/>
                  </a:lnTo>
                  <a:close/>
                </a:path>
                <a:path w="20032345" h="5941695">
                  <a:moveTo>
                    <a:pt x="19448395" y="4455103"/>
                  </a:moveTo>
                  <a:lnTo>
                    <a:pt x="19442484" y="4454160"/>
                  </a:lnTo>
                  <a:lnTo>
                    <a:pt x="19439813" y="4453020"/>
                  </a:lnTo>
                  <a:lnTo>
                    <a:pt x="19434044" y="4451744"/>
                  </a:lnTo>
                  <a:lnTo>
                    <a:pt x="19428237" y="4455185"/>
                  </a:lnTo>
                  <a:lnTo>
                    <a:pt x="19426960" y="4460953"/>
                  </a:lnTo>
                  <a:lnTo>
                    <a:pt x="19425968" y="4466054"/>
                  </a:lnTo>
                  <a:lnTo>
                    <a:pt x="19428551" y="4471102"/>
                  </a:lnTo>
                  <a:lnTo>
                    <a:pt x="19433558" y="4473238"/>
                  </a:lnTo>
                  <a:lnTo>
                    <a:pt x="19435179" y="4473140"/>
                  </a:lnTo>
                  <a:lnTo>
                    <a:pt x="19437850" y="4474279"/>
                  </a:lnTo>
                  <a:lnTo>
                    <a:pt x="19443618" y="4475556"/>
                  </a:lnTo>
                  <a:lnTo>
                    <a:pt x="19449426" y="4472115"/>
                  </a:lnTo>
                  <a:lnTo>
                    <a:pt x="19451979" y="4460578"/>
                  </a:lnTo>
                  <a:lnTo>
                    <a:pt x="19448395" y="4455103"/>
                  </a:lnTo>
                  <a:close/>
                </a:path>
                <a:path w="20032345" h="5941695">
                  <a:moveTo>
                    <a:pt x="19532684" y="4474881"/>
                  </a:moveTo>
                  <a:lnTo>
                    <a:pt x="19526774" y="4473937"/>
                  </a:lnTo>
                  <a:lnTo>
                    <a:pt x="19524103" y="4472798"/>
                  </a:lnTo>
                  <a:lnTo>
                    <a:pt x="19518333" y="4471521"/>
                  </a:lnTo>
                  <a:lnTo>
                    <a:pt x="19512525" y="4474963"/>
                  </a:lnTo>
                  <a:lnTo>
                    <a:pt x="19511248" y="4480731"/>
                  </a:lnTo>
                  <a:lnTo>
                    <a:pt x="19509780" y="4486023"/>
                  </a:lnTo>
                  <a:lnTo>
                    <a:pt x="19512696" y="4491212"/>
                  </a:lnTo>
                  <a:lnTo>
                    <a:pt x="19518037" y="4493491"/>
                  </a:lnTo>
                  <a:lnTo>
                    <a:pt x="19519322" y="4493250"/>
                  </a:lnTo>
                  <a:lnTo>
                    <a:pt x="19521994" y="4494389"/>
                  </a:lnTo>
                  <a:lnTo>
                    <a:pt x="19527762" y="4495666"/>
                  </a:lnTo>
                  <a:lnTo>
                    <a:pt x="19533570" y="4492225"/>
                  </a:lnTo>
                  <a:lnTo>
                    <a:pt x="19536124" y="4480688"/>
                  </a:lnTo>
                  <a:lnTo>
                    <a:pt x="19532684" y="4474881"/>
                  </a:lnTo>
                  <a:close/>
                </a:path>
                <a:path w="20032345" h="5941695">
                  <a:moveTo>
                    <a:pt x="19616259" y="4496327"/>
                  </a:moveTo>
                  <a:lnTo>
                    <a:pt x="19610348" y="4495383"/>
                  </a:lnTo>
                  <a:lnTo>
                    <a:pt x="19607677" y="4494243"/>
                  </a:lnTo>
                  <a:lnTo>
                    <a:pt x="19602051" y="4492633"/>
                  </a:lnTo>
                  <a:lnTo>
                    <a:pt x="19596243" y="4496074"/>
                  </a:lnTo>
                  <a:lnTo>
                    <a:pt x="19594632" y="4501701"/>
                  </a:lnTo>
                  <a:lnTo>
                    <a:pt x="19593305" y="4506659"/>
                  </a:lnTo>
                  <a:lnTo>
                    <a:pt x="19596081" y="4512182"/>
                  </a:lnTo>
                  <a:lnTo>
                    <a:pt x="19600754" y="4514176"/>
                  </a:lnTo>
                  <a:lnTo>
                    <a:pt x="19600612" y="4514510"/>
                  </a:lnTo>
                  <a:lnTo>
                    <a:pt x="19600946" y="4514652"/>
                  </a:lnTo>
                  <a:lnTo>
                    <a:pt x="19602231" y="4514411"/>
                  </a:lnTo>
                  <a:lnTo>
                    <a:pt x="19604902" y="4515551"/>
                  </a:lnTo>
                  <a:lnTo>
                    <a:pt x="19610528" y="4517161"/>
                  </a:lnTo>
                  <a:lnTo>
                    <a:pt x="19616337" y="4513721"/>
                  </a:lnTo>
                  <a:lnTo>
                    <a:pt x="19619558" y="4502469"/>
                  </a:lnTo>
                  <a:lnTo>
                    <a:pt x="19616259" y="4496327"/>
                  </a:lnTo>
                  <a:close/>
                </a:path>
                <a:path w="20032345" h="5941695">
                  <a:moveTo>
                    <a:pt x="19699740" y="4518916"/>
                  </a:moveTo>
                  <a:lnTo>
                    <a:pt x="19693972" y="4517640"/>
                  </a:lnTo>
                  <a:lnTo>
                    <a:pt x="19691303" y="4516501"/>
                  </a:lnTo>
                  <a:lnTo>
                    <a:pt x="19685678" y="4514890"/>
                  </a:lnTo>
                  <a:lnTo>
                    <a:pt x="19679868" y="4518331"/>
                  </a:lnTo>
                  <a:lnTo>
                    <a:pt x="19678258" y="4523957"/>
                  </a:lnTo>
                  <a:lnTo>
                    <a:pt x="19676790" y="4529249"/>
                  </a:lnTo>
                  <a:lnTo>
                    <a:pt x="19679229" y="4534630"/>
                  </a:lnTo>
                  <a:lnTo>
                    <a:pt x="19684236" y="4536766"/>
                  </a:lnTo>
                  <a:lnTo>
                    <a:pt x="19684379" y="4536432"/>
                  </a:lnTo>
                  <a:lnTo>
                    <a:pt x="19684713" y="4536574"/>
                  </a:lnTo>
                  <a:lnTo>
                    <a:pt x="19685856" y="4536667"/>
                  </a:lnTo>
                  <a:lnTo>
                    <a:pt x="19688527" y="4537807"/>
                  </a:lnTo>
                  <a:lnTo>
                    <a:pt x="19694152" y="4539418"/>
                  </a:lnTo>
                  <a:lnTo>
                    <a:pt x="19699960" y="4535976"/>
                  </a:lnTo>
                  <a:lnTo>
                    <a:pt x="19703183" y="4524725"/>
                  </a:lnTo>
                  <a:lnTo>
                    <a:pt x="19699740" y="4518916"/>
                  </a:lnTo>
                  <a:close/>
                </a:path>
                <a:path w="20032345" h="5941695">
                  <a:moveTo>
                    <a:pt x="19782987" y="4542984"/>
                  </a:moveTo>
                  <a:lnTo>
                    <a:pt x="19777219" y="4541707"/>
                  </a:lnTo>
                  <a:lnTo>
                    <a:pt x="19774550" y="4540568"/>
                  </a:lnTo>
                  <a:lnTo>
                    <a:pt x="19768924" y="4538958"/>
                  </a:lnTo>
                  <a:lnTo>
                    <a:pt x="19762781" y="4542256"/>
                  </a:lnTo>
                  <a:lnTo>
                    <a:pt x="19761170" y="4547883"/>
                  </a:lnTo>
                  <a:lnTo>
                    <a:pt x="19759368" y="4553033"/>
                  </a:lnTo>
                  <a:lnTo>
                    <a:pt x="19762141" y="4558555"/>
                  </a:lnTo>
                  <a:lnTo>
                    <a:pt x="19767816" y="4560976"/>
                  </a:lnTo>
                  <a:lnTo>
                    <a:pt x="19768625" y="4560927"/>
                  </a:lnTo>
                  <a:lnTo>
                    <a:pt x="19771297" y="4562066"/>
                  </a:lnTo>
                  <a:lnTo>
                    <a:pt x="19776923" y="4563677"/>
                  </a:lnTo>
                  <a:lnTo>
                    <a:pt x="19783065" y="4560378"/>
                  </a:lnTo>
                  <a:lnTo>
                    <a:pt x="19786286" y="4549126"/>
                  </a:lnTo>
                  <a:lnTo>
                    <a:pt x="19782987" y="4542984"/>
                  </a:lnTo>
                  <a:close/>
                </a:path>
                <a:path w="20032345" h="5941695">
                  <a:moveTo>
                    <a:pt x="19865664" y="4568387"/>
                  </a:moveTo>
                  <a:lnTo>
                    <a:pt x="19860038" y="4566776"/>
                  </a:lnTo>
                  <a:lnTo>
                    <a:pt x="19857369" y="4565638"/>
                  </a:lnTo>
                  <a:lnTo>
                    <a:pt x="19851885" y="4563693"/>
                  </a:lnTo>
                  <a:lnTo>
                    <a:pt x="19845743" y="4566991"/>
                  </a:lnTo>
                  <a:lnTo>
                    <a:pt x="19844132" y="4572618"/>
                  </a:lnTo>
                  <a:lnTo>
                    <a:pt x="19842188" y="4578101"/>
                  </a:lnTo>
                  <a:lnTo>
                    <a:pt x="19844960" y="4583625"/>
                  </a:lnTo>
                  <a:lnTo>
                    <a:pt x="19849968" y="4585761"/>
                  </a:lnTo>
                  <a:lnTo>
                    <a:pt x="19850110" y="4585426"/>
                  </a:lnTo>
                  <a:lnTo>
                    <a:pt x="19853782" y="4586992"/>
                  </a:lnTo>
                  <a:lnTo>
                    <a:pt x="19859266" y="4588937"/>
                  </a:lnTo>
                  <a:lnTo>
                    <a:pt x="19865407" y="4585638"/>
                  </a:lnTo>
                  <a:lnTo>
                    <a:pt x="19867018" y="4580012"/>
                  </a:lnTo>
                  <a:lnTo>
                    <a:pt x="19869106" y="4574195"/>
                  </a:lnTo>
                  <a:lnTo>
                    <a:pt x="19865664" y="4568387"/>
                  </a:lnTo>
                  <a:close/>
                </a:path>
                <a:path w="20032345" h="5941695">
                  <a:moveTo>
                    <a:pt x="19947913" y="4594791"/>
                  </a:moveTo>
                  <a:lnTo>
                    <a:pt x="19942287" y="4593180"/>
                  </a:lnTo>
                  <a:lnTo>
                    <a:pt x="19939618" y="4592042"/>
                  </a:lnTo>
                  <a:lnTo>
                    <a:pt x="19933992" y="4590431"/>
                  </a:lnTo>
                  <a:lnTo>
                    <a:pt x="19927992" y="4593396"/>
                  </a:lnTo>
                  <a:lnTo>
                    <a:pt x="19924850" y="4602315"/>
                  </a:lnTo>
                  <a:lnTo>
                    <a:pt x="19924246" y="4604029"/>
                  </a:lnTo>
                  <a:lnTo>
                    <a:pt x="19926875" y="4609886"/>
                  </a:lnTo>
                  <a:lnTo>
                    <a:pt x="19931883" y="4612023"/>
                  </a:lnTo>
                  <a:lnTo>
                    <a:pt x="19932026" y="4611689"/>
                  </a:lnTo>
                  <a:lnTo>
                    <a:pt x="19935699" y="4613255"/>
                  </a:lnTo>
                  <a:lnTo>
                    <a:pt x="19941325" y="4614866"/>
                  </a:lnTo>
                  <a:lnTo>
                    <a:pt x="19947656" y="4612043"/>
                  </a:lnTo>
                  <a:lnTo>
                    <a:pt x="19950879" y="4600792"/>
                  </a:lnTo>
                  <a:lnTo>
                    <a:pt x="19947913" y="4594791"/>
                  </a:lnTo>
                  <a:close/>
                </a:path>
                <a:path w="20032345" h="5941695">
                  <a:moveTo>
                    <a:pt x="20029453" y="4622865"/>
                  </a:moveTo>
                  <a:lnTo>
                    <a:pt x="20023827" y="4621255"/>
                  </a:lnTo>
                  <a:lnTo>
                    <a:pt x="20021156" y="4620115"/>
                  </a:lnTo>
                  <a:lnTo>
                    <a:pt x="20015672" y="4618171"/>
                  </a:lnTo>
                  <a:lnTo>
                    <a:pt x="20009672" y="4621135"/>
                  </a:lnTo>
                  <a:lnTo>
                    <a:pt x="20006286" y="4630739"/>
                  </a:lnTo>
                  <a:lnTo>
                    <a:pt x="20005926" y="4631768"/>
                  </a:lnTo>
                  <a:lnTo>
                    <a:pt x="20008557" y="4637627"/>
                  </a:lnTo>
                  <a:lnTo>
                    <a:pt x="20016902" y="4641187"/>
                  </a:lnTo>
                  <a:lnTo>
                    <a:pt x="20022386" y="4643131"/>
                  </a:lnTo>
                  <a:lnTo>
                    <a:pt x="20028386" y="4640167"/>
                  </a:lnTo>
                  <a:lnTo>
                    <a:pt x="20031789" y="4630570"/>
                  </a:lnTo>
                  <a:lnTo>
                    <a:pt x="20032275" y="4629198"/>
                  </a:lnTo>
                  <a:lnTo>
                    <a:pt x="20029453" y="462286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6" y="4407553"/>
              <a:ext cx="20100142" cy="600879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0" y="4502118"/>
              <a:ext cx="20092670" cy="6081395"/>
            </a:xfrm>
            <a:custGeom>
              <a:avLst/>
              <a:gdLst/>
              <a:ahLst/>
              <a:cxnLst/>
              <a:rect l="l" t="t" r="r" b="b"/>
              <a:pathLst>
                <a:path w="20092670" h="6081395">
                  <a:moveTo>
                    <a:pt x="10074" y="2571508"/>
                  </a:moveTo>
                  <a:lnTo>
                    <a:pt x="3451" y="2572234"/>
                  </a:lnTo>
                  <a:lnTo>
                    <a:pt x="0" y="2576131"/>
                  </a:lnTo>
                  <a:lnTo>
                    <a:pt x="0" y="2594067"/>
                  </a:lnTo>
                  <a:lnTo>
                    <a:pt x="6027" y="2596639"/>
                  </a:lnTo>
                  <a:lnTo>
                    <a:pt x="10877" y="2595525"/>
                  </a:lnTo>
                  <a:lnTo>
                    <a:pt x="13921" y="2592088"/>
                  </a:lnTo>
                  <a:lnTo>
                    <a:pt x="15585" y="2590037"/>
                  </a:lnTo>
                  <a:lnTo>
                    <a:pt x="19390" y="2585742"/>
                  </a:lnTo>
                  <a:lnTo>
                    <a:pt x="18665" y="2579119"/>
                  </a:lnTo>
                  <a:lnTo>
                    <a:pt x="10074" y="2571508"/>
                  </a:lnTo>
                  <a:close/>
                </a:path>
                <a:path w="20092670" h="6081395">
                  <a:moveTo>
                    <a:pt x="66100" y="2505840"/>
                  </a:moveTo>
                  <a:lnTo>
                    <a:pt x="59477" y="2506566"/>
                  </a:lnTo>
                  <a:lnTo>
                    <a:pt x="55672" y="2510862"/>
                  </a:lnTo>
                  <a:lnTo>
                    <a:pt x="54008" y="2512913"/>
                  </a:lnTo>
                  <a:lnTo>
                    <a:pt x="50060" y="2517542"/>
                  </a:lnTo>
                  <a:lnTo>
                    <a:pt x="50786" y="2524166"/>
                  </a:lnTo>
                  <a:lnTo>
                    <a:pt x="55940" y="2528732"/>
                  </a:lnTo>
                  <a:lnTo>
                    <a:pt x="62283" y="2531437"/>
                  </a:lnTo>
                  <a:lnTo>
                    <a:pt x="67095" y="2530333"/>
                  </a:lnTo>
                  <a:lnTo>
                    <a:pt x="70139" y="2526897"/>
                  </a:lnTo>
                  <a:lnTo>
                    <a:pt x="71803" y="2524845"/>
                  </a:lnTo>
                  <a:lnTo>
                    <a:pt x="75750" y="2520216"/>
                  </a:lnTo>
                  <a:lnTo>
                    <a:pt x="75024" y="2513593"/>
                  </a:lnTo>
                  <a:lnTo>
                    <a:pt x="70729" y="2509788"/>
                  </a:lnTo>
                  <a:lnTo>
                    <a:pt x="66100" y="2505840"/>
                  </a:lnTo>
                  <a:close/>
                </a:path>
                <a:path w="20092670" h="6081395">
                  <a:moveTo>
                    <a:pt x="122509" y="2441124"/>
                  </a:moveTo>
                  <a:lnTo>
                    <a:pt x="115886" y="2441850"/>
                  </a:lnTo>
                  <a:lnTo>
                    <a:pt x="112081" y="2446146"/>
                  </a:lnTo>
                  <a:lnTo>
                    <a:pt x="110417" y="2448197"/>
                  </a:lnTo>
                  <a:lnTo>
                    <a:pt x="106470" y="2452826"/>
                  </a:lnTo>
                  <a:lnTo>
                    <a:pt x="107195" y="2459450"/>
                  </a:lnTo>
                  <a:lnTo>
                    <a:pt x="112350" y="2464016"/>
                  </a:lnTo>
                  <a:lnTo>
                    <a:pt x="118691" y="2466721"/>
                  </a:lnTo>
                  <a:lnTo>
                    <a:pt x="123504" y="2465617"/>
                  </a:lnTo>
                  <a:lnTo>
                    <a:pt x="126548" y="2462181"/>
                  </a:lnTo>
                  <a:lnTo>
                    <a:pt x="128213" y="2460129"/>
                  </a:lnTo>
                  <a:lnTo>
                    <a:pt x="132160" y="2455500"/>
                  </a:lnTo>
                  <a:lnTo>
                    <a:pt x="131434" y="2448877"/>
                  </a:lnTo>
                  <a:lnTo>
                    <a:pt x="127138" y="2445072"/>
                  </a:lnTo>
                  <a:lnTo>
                    <a:pt x="122509" y="2441124"/>
                  </a:lnTo>
                  <a:close/>
                </a:path>
                <a:path w="20092670" h="6081395">
                  <a:moveTo>
                    <a:pt x="180253" y="2376978"/>
                  </a:moveTo>
                  <a:lnTo>
                    <a:pt x="173440" y="2377227"/>
                  </a:lnTo>
                  <a:lnTo>
                    <a:pt x="169635" y="2381523"/>
                  </a:lnTo>
                  <a:lnTo>
                    <a:pt x="167970" y="2383575"/>
                  </a:lnTo>
                  <a:lnTo>
                    <a:pt x="164165" y="2387870"/>
                  </a:lnTo>
                  <a:lnTo>
                    <a:pt x="164415" y="2394685"/>
                  </a:lnTo>
                  <a:lnTo>
                    <a:pt x="168710" y="2398490"/>
                  </a:lnTo>
                  <a:lnTo>
                    <a:pt x="169427" y="2399585"/>
                  </a:lnTo>
                  <a:lnTo>
                    <a:pt x="175770" y="2402290"/>
                  </a:lnTo>
                  <a:lnTo>
                    <a:pt x="180581" y="2401187"/>
                  </a:lnTo>
                  <a:lnTo>
                    <a:pt x="183625" y="2397750"/>
                  </a:lnTo>
                  <a:lnTo>
                    <a:pt x="185290" y="2395698"/>
                  </a:lnTo>
                  <a:lnTo>
                    <a:pt x="189095" y="2391402"/>
                  </a:lnTo>
                  <a:lnTo>
                    <a:pt x="188845" y="2384588"/>
                  </a:lnTo>
                  <a:lnTo>
                    <a:pt x="180253" y="2376978"/>
                  </a:lnTo>
                  <a:close/>
                </a:path>
                <a:path w="20092670" h="6081395">
                  <a:moveTo>
                    <a:pt x="237522" y="2313022"/>
                  </a:moveTo>
                  <a:lnTo>
                    <a:pt x="230708" y="2313273"/>
                  </a:lnTo>
                  <a:lnTo>
                    <a:pt x="226903" y="2317568"/>
                  </a:lnTo>
                  <a:lnTo>
                    <a:pt x="225238" y="2319620"/>
                  </a:lnTo>
                  <a:lnTo>
                    <a:pt x="221433" y="2323915"/>
                  </a:lnTo>
                  <a:lnTo>
                    <a:pt x="221683" y="2330730"/>
                  </a:lnTo>
                  <a:lnTo>
                    <a:pt x="225978" y="2334535"/>
                  </a:lnTo>
                  <a:lnTo>
                    <a:pt x="226695" y="2335630"/>
                  </a:lnTo>
                  <a:lnTo>
                    <a:pt x="233037" y="2338336"/>
                  </a:lnTo>
                  <a:lnTo>
                    <a:pt x="237849" y="2337231"/>
                  </a:lnTo>
                  <a:lnTo>
                    <a:pt x="240893" y="2333794"/>
                  </a:lnTo>
                  <a:lnTo>
                    <a:pt x="242557" y="2331743"/>
                  </a:lnTo>
                  <a:lnTo>
                    <a:pt x="246363" y="2327448"/>
                  </a:lnTo>
                  <a:lnTo>
                    <a:pt x="246113" y="2320632"/>
                  </a:lnTo>
                  <a:lnTo>
                    <a:pt x="237522" y="2313022"/>
                  </a:lnTo>
                  <a:close/>
                </a:path>
                <a:path w="20092670" h="6081395">
                  <a:moveTo>
                    <a:pt x="295124" y="2249210"/>
                  </a:moveTo>
                  <a:lnTo>
                    <a:pt x="288310" y="2249460"/>
                  </a:lnTo>
                  <a:lnTo>
                    <a:pt x="284505" y="2253755"/>
                  </a:lnTo>
                  <a:lnTo>
                    <a:pt x="282840" y="2255808"/>
                  </a:lnTo>
                  <a:lnTo>
                    <a:pt x="279035" y="2260103"/>
                  </a:lnTo>
                  <a:lnTo>
                    <a:pt x="279285" y="2266917"/>
                  </a:lnTo>
                  <a:lnTo>
                    <a:pt x="283581" y="2270722"/>
                  </a:lnTo>
                  <a:lnTo>
                    <a:pt x="284632" y="2271961"/>
                  </a:lnTo>
                  <a:lnTo>
                    <a:pt x="286634" y="2272814"/>
                  </a:lnTo>
                  <a:lnTo>
                    <a:pt x="286776" y="2272480"/>
                  </a:lnTo>
                  <a:lnTo>
                    <a:pt x="290782" y="2274189"/>
                  </a:lnTo>
                  <a:lnTo>
                    <a:pt x="295451" y="2273419"/>
                  </a:lnTo>
                  <a:lnTo>
                    <a:pt x="298495" y="2269983"/>
                  </a:lnTo>
                  <a:lnTo>
                    <a:pt x="300160" y="2267930"/>
                  </a:lnTo>
                  <a:lnTo>
                    <a:pt x="303965" y="2263635"/>
                  </a:lnTo>
                  <a:lnTo>
                    <a:pt x="303715" y="2256821"/>
                  </a:lnTo>
                  <a:lnTo>
                    <a:pt x="295124" y="2249210"/>
                  </a:lnTo>
                  <a:close/>
                </a:path>
                <a:path w="20092670" h="6081395">
                  <a:moveTo>
                    <a:pt x="353252" y="2186016"/>
                  </a:moveTo>
                  <a:lnTo>
                    <a:pt x="346437" y="2186267"/>
                  </a:lnTo>
                  <a:lnTo>
                    <a:pt x="342632" y="2190562"/>
                  </a:lnTo>
                  <a:lnTo>
                    <a:pt x="340968" y="2192613"/>
                  </a:lnTo>
                  <a:lnTo>
                    <a:pt x="337163" y="2196909"/>
                  </a:lnTo>
                  <a:lnTo>
                    <a:pt x="337412" y="2203724"/>
                  </a:lnTo>
                  <a:lnTo>
                    <a:pt x="341708" y="2207529"/>
                  </a:lnTo>
                  <a:lnTo>
                    <a:pt x="342424" y="2208624"/>
                  </a:lnTo>
                  <a:lnTo>
                    <a:pt x="344762" y="2209621"/>
                  </a:lnTo>
                  <a:lnTo>
                    <a:pt x="344570" y="2209144"/>
                  </a:lnTo>
                  <a:lnTo>
                    <a:pt x="348576" y="2210853"/>
                  </a:lnTo>
                  <a:lnTo>
                    <a:pt x="353245" y="2210082"/>
                  </a:lnTo>
                  <a:lnTo>
                    <a:pt x="357811" y="2204928"/>
                  </a:lnTo>
                  <a:lnTo>
                    <a:pt x="361950" y="2200774"/>
                  </a:lnTo>
                  <a:lnTo>
                    <a:pt x="361700" y="2193961"/>
                  </a:lnTo>
                  <a:lnTo>
                    <a:pt x="357405" y="2190155"/>
                  </a:lnTo>
                  <a:lnTo>
                    <a:pt x="353252" y="2186016"/>
                  </a:lnTo>
                  <a:close/>
                </a:path>
                <a:path w="20092670" h="6081395">
                  <a:moveTo>
                    <a:pt x="412238" y="2123584"/>
                  </a:moveTo>
                  <a:lnTo>
                    <a:pt x="405758" y="2123976"/>
                  </a:lnTo>
                  <a:lnTo>
                    <a:pt x="401619" y="2128129"/>
                  </a:lnTo>
                  <a:lnTo>
                    <a:pt x="400351" y="2129560"/>
                  </a:lnTo>
                  <a:lnTo>
                    <a:pt x="400097" y="2129847"/>
                  </a:lnTo>
                  <a:lnTo>
                    <a:pt x="395958" y="2134000"/>
                  </a:lnTo>
                  <a:lnTo>
                    <a:pt x="396350" y="2140480"/>
                  </a:lnTo>
                  <a:lnTo>
                    <a:pt x="400503" y="2144619"/>
                  </a:lnTo>
                  <a:lnTo>
                    <a:pt x="401220" y="2145714"/>
                  </a:lnTo>
                  <a:lnTo>
                    <a:pt x="403557" y="2146711"/>
                  </a:lnTo>
                  <a:lnTo>
                    <a:pt x="403414" y="2147045"/>
                  </a:lnTo>
                  <a:lnTo>
                    <a:pt x="407420" y="2148754"/>
                  </a:lnTo>
                  <a:lnTo>
                    <a:pt x="412089" y="2147984"/>
                  </a:lnTo>
                  <a:lnTo>
                    <a:pt x="415133" y="2144547"/>
                  </a:lnTo>
                  <a:lnTo>
                    <a:pt x="416559" y="2142788"/>
                  </a:lnTo>
                  <a:lnTo>
                    <a:pt x="416798" y="2142494"/>
                  </a:lnTo>
                  <a:lnTo>
                    <a:pt x="420937" y="2138342"/>
                  </a:lnTo>
                  <a:lnTo>
                    <a:pt x="420544" y="2131861"/>
                  </a:lnTo>
                  <a:lnTo>
                    <a:pt x="412238" y="2123584"/>
                  </a:lnTo>
                  <a:close/>
                </a:path>
                <a:path w="20092670" h="6081395">
                  <a:moveTo>
                    <a:pt x="471701" y="2060960"/>
                  </a:moveTo>
                  <a:lnTo>
                    <a:pt x="465221" y="2061352"/>
                  </a:lnTo>
                  <a:lnTo>
                    <a:pt x="461082" y="2065505"/>
                  </a:lnTo>
                  <a:lnTo>
                    <a:pt x="459417" y="2067557"/>
                  </a:lnTo>
                  <a:lnTo>
                    <a:pt x="455278" y="2071710"/>
                  </a:lnTo>
                  <a:lnTo>
                    <a:pt x="455670" y="2078190"/>
                  </a:lnTo>
                  <a:lnTo>
                    <a:pt x="459823" y="2082329"/>
                  </a:lnTo>
                  <a:lnTo>
                    <a:pt x="460540" y="2083424"/>
                  </a:lnTo>
                  <a:lnTo>
                    <a:pt x="462877" y="2084421"/>
                  </a:lnTo>
                  <a:lnTo>
                    <a:pt x="463019" y="2084087"/>
                  </a:lnTo>
                  <a:lnTo>
                    <a:pt x="467025" y="2085796"/>
                  </a:lnTo>
                  <a:lnTo>
                    <a:pt x="471694" y="2085025"/>
                  </a:lnTo>
                  <a:lnTo>
                    <a:pt x="476260" y="2079871"/>
                  </a:lnTo>
                  <a:lnTo>
                    <a:pt x="480399" y="2075718"/>
                  </a:lnTo>
                  <a:lnTo>
                    <a:pt x="480007" y="2069238"/>
                  </a:lnTo>
                  <a:lnTo>
                    <a:pt x="471701" y="2060960"/>
                  </a:lnTo>
                  <a:close/>
                </a:path>
                <a:path w="20092670" h="6081395">
                  <a:moveTo>
                    <a:pt x="531546" y="1999288"/>
                  </a:moveTo>
                  <a:lnTo>
                    <a:pt x="524875" y="1999204"/>
                  </a:lnTo>
                  <a:lnTo>
                    <a:pt x="520736" y="2003357"/>
                  </a:lnTo>
                  <a:lnTo>
                    <a:pt x="515409" y="2009370"/>
                  </a:lnTo>
                  <a:lnTo>
                    <a:pt x="515324" y="2016042"/>
                  </a:lnTo>
                  <a:lnTo>
                    <a:pt x="519477" y="2020181"/>
                  </a:lnTo>
                  <a:lnTo>
                    <a:pt x="520194" y="2021276"/>
                  </a:lnTo>
                  <a:lnTo>
                    <a:pt x="526870" y="2024124"/>
                  </a:lnTo>
                  <a:lnTo>
                    <a:pt x="531540" y="2023353"/>
                  </a:lnTo>
                  <a:lnTo>
                    <a:pt x="539911" y="2013903"/>
                  </a:lnTo>
                  <a:lnTo>
                    <a:pt x="539995" y="2007232"/>
                  </a:lnTo>
                  <a:lnTo>
                    <a:pt x="535842" y="2003093"/>
                  </a:lnTo>
                  <a:lnTo>
                    <a:pt x="531546" y="1999288"/>
                  </a:lnTo>
                  <a:close/>
                </a:path>
                <a:path w="20092670" h="6081395">
                  <a:moveTo>
                    <a:pt x="9596424" y="5809246"/>
                  </a:moveTo>
                  <a:lnTo>
                    <a:pt x="9583406" y="5803693"/>
                  </a:lnTo>
                  <a:lnTo>
                    <a:pt x="9577214" y="5806182"/>
                  </a:lnTo>
                  <a:lnTo>
                    <a:pt x="9572657" y="5816864"/>
                  </a:lnTo>
                  <a:lnTo>
                    <a:pt x="9575146" y="5823056"/>
                  </a:lnTo>
                  <a:lnTo>
                    <a:pt x="9588165" y="5828609"/>
                  </a:lnTo>
                  <a:lnTo>
                    <a:pt x="9594356" y="5826120"/>
                  </a:lnTo>
                  <a:lnTo>
                    <a:pt x="9598913" y="5815438"/>
                  </a:lnTo>
                  <a:lnTo>
                    <a:pt x="9596424" y="5809246"/>
                  </a:lnTo>
                  <a:close/>
                </a:path>
                <a:path w="20092670" h="6081395">
                  <a:moveTo>
                    <a:pt x="9518069" y="5774639"/>
                  </a:moveTo>
                  <a:lnTo>
                    <a:pt x="9505049" y="5769086"/>
                  </a:lnTo>
                  <a:lnTo>
                    <a:pt x="9498859" y="5771574"/>
                  </a:lnTo>
                  <a:lnTo>
                    <a:pt x="9494302" y="5782257"/>
                  </a:lnTo>
                  <a:lnTo>
                    <a:pt x="9496648" y="5788781"/>
                  </a:lnTo>
                  <a:lnTo>
                    <a:pt x="9509667" y="5794335"/>
                  </a:lnTo>
                  <a:lnTo>
                    <a:pt x="9515858" y="5791847"/>
                  </a:lnTo>
                  <a:lnTo>
                    <a:pt x="9520414" y="5781164"/>
                  </a:lnTo>
                  <a:lnTo>
                    <a:pt x="9518069" y="5774639"/>
                  </a:lnTo>
                  <a:close/>
                </a:path>
                <a:path w="20092670" h="6081395">
                  <a:moveTo>
                    <a:pt x="9676254" y="5841327"/>
                  </a:moveTo>
                  <a:lnTo>
                    <a:pt x="9662900" y="5835631"/>
                  </a:lnTo>
                  <a:lnTo>
                    <a:pt x="9656901" y="5838595"/>
                  </a:lnTo>
                  <a:lnTo>
                    <a:pt x="9652344" y="5849277"/>
                  </a:lnTo>
                  <a:lnTo>
                    <a:pt x="9654975" y="5855135"/>
                  </a:lnTo>
                  <a:lnTo>
                    <a:pt x="9668328" y="5860831"/>
                  </a:lnTo>
                  <a:lnTo>
                    <a:pt x="9674327" y="5857866"/>
                  </a:lnTo>
                  <a:lnTo>
                    <a:pt x="9678884" y="5847184"/>
                  </a:lnTo>
                  <a:lnTo>
                    <a:pt x="9676254" y="5841327"/>
                  </a:lnTo>
                  <a:close/>
                </a:path>
                <a:path w="20092670" h="6081395">
                  <a:moveTo>
                    <a:pt x="9434942" y="5736418"/>
                  </a:moveTo>
                  <a:lnTo>
                    <a:pt x="9427263" y="5733142"/>
                  </a:lnTo>
                  <a:lnTo>
                    <a:pt x="9420881" y="5735154"/>
                  </a:lnTo>
                  <a:lnTo>
                    <a:pt x="9416324" y="5745837"/>
                  </a:lnTo>
                  <a:lnTo>
                    <a:pt x="9418335" y="5752220"/>
                  </a:lnTo>
                  <a:lnTo>
                    <a:pt x="9423534" y="5754832"/>
                  </a:lnTo>
                  <a:lnTo>
                    <a:pt x="9431213" y="5758108"/>
                  </a:lnTo>
                  <a:lnTo>
                    <a:pt x="9437595" y="5756095"/>
                  </a:lnTo>
                  <a:lnTo>
                    <a:pt x="9442152" y="5745413"/>
                  </a:lnTo>
                  <a:lnTo>
                    <a:pt x="9440140" y="5739030"/>
                  </a:lnTo>
                  <a:lnTo>
                    <a:pt x="9434942" y="5736418"/>
                  </a:lnTo>
                  <a:close/>
                </a:path>
                <a:path w="20092670" h="6081395">
                  <a:moveTo>
                    <a:pt x="9756078" y="5870642"/>
                  </a:moveTo>
                  <a:lnTo>
                    <a:pt x="9750594" y="5868697"/>
                  </a:lnTo>
                  <a:lnTo>
                    <a:pt x="9748257" y="5867701"/>
                  </a:lnTo>
                  <a:lnTo>
                    <a:pt x="9742774" y="5865756"/>
                  </a:lnTo>
                  <a:lnTo>
                    <a:pt x="9737109" y="5868863"/>
                  </a:lnTo>
                  <a:lnTo>
                    <a:pt x="9734830" y="5874204"/>
                  </a:lnTo>
                  <a:lnTo>
                    <a:pt x="9733388" y="5878325"/>
                  </a:lnTo>
                  <a:lnTo>
                    <a:pt x="9733028" y="5879354"/>
                  </a:lnTo>
                  <a:lnTo>
                    <a:pt x="9735658" y="5885212"/>
                  </a:lnTo>
                  <a:lnTo>
                    <a:pt x="9743670" y="5888629"/>
                  </a:lnTo>
                  <a:lnTo>
                    <a:pt x="9749153" y="5890574"/>
                  </a:lnTo>
                  <a:lnTo>
                    <a:pt x="9754820" y="5887467"/>
                  </a:lnTo>
                  <a:lnTo>
                    <a:pt x="9757098" y="5882126"/>
                  </a:lnTo>
                  <a:lnTo>
                    <a:pt x="9758557" y="5878012"/>
                  </a:lnTo>
                  <a:lnTo>
                    <a:pt x="9759042" y="5876642"/>
                  </a:lnTo>
                  <a:lnTo>
                    <a:pt x="9756078" y="5870642"/>
                  </a:lnTo>
                  <a:close/>
                </a:path>
                <a:path w="20092670" h="6081395">
                  <a:moveTo>
                    <a:pt x="9350949" y="5694672"/>
                  </a:moveTo>
                  <a:lnTo>
                    <a:pt x="9344567" y="5696684"/>
                  </a:lnTo>
                  <a:lnTo>
                    <a:pt x="9339343" y="5707081"/>
                  </a:lnTo>
                  <a:lnTo>
                    <a:pt x="9341355" y="5713464"/>
                  </a:lnTo>
                  <a:lnTo>
                    <a:pt x="9346411" y="5716409"/>
                  </a:lnTo>
                  <a:lnTo>
                    <a:pt x="9354423" y="5719827"/>
                  </a:lnTo>
                  <a:lnTo>
                    <a:pt x="9360472" y="5717673"/>
                  </a:lnTo>
                  <a:lnTo>
                    <a:pt x="9365554" y="5707609"/>
                  </a:lnTo>
                  <a:lnTo>
                    <a:pt x="9363542" y="5701227"/>
                  </a:lnTo>
                  <a:lnTo>
                    <a:pt x="9358486" y="5698280"/>
                  </a:lnTo>
                  <a:lnTo>
                    <a:pt x="9356148" y="5697283"/>
                  </a:lnTo>
                  <a:lnTo>
                    <a:pt x="9350949" y="5694672"/>
                  </a:lnTo>
                  <a:close/>
                </a:path>
                <a:path w="20092670" h="6081395">
                  <a:moveTo>
                    <a:pt x="9837376" y="5897429"/>
                  </a:moveTo>
                  <a:lnTo>
                    <a:pt x="9831749" y="5895819"/>
                  </a:lnTo>
                  <a:lnTo>
                    <a:pt x="9829413" y="5894822"/>
                  </a:lnTo>
                  <a:lnTo>
                    <a:pt x="9823787" y="5893211"/>
                  </a:lnTo>
                  <a:lnTo>
                    <a:pt x="9818120" y="5896318"/>
                  </a:lnTo>
                  <a:lnTo>
                    <a:pt x="9814231" y="5907286"/>
                  </a:lnTo>
                  <a:lnTo>
                    <a:pt x="9817005" y="5912809"/>
                  </a:lnTo>
                  <a:lnTo>
                    <a:pt x="9822012" y="5914945"/>
                  </a:lnTo>
                  <a:lnTo>
                    <a:pt x="9822154" y="5914611"/>
                  </a:lnTo>
                  <a:lnTo>
                    <a:pt x="9825493" y="5916036"/>
                  </a:lnTo>
                  <a:lnTo>
                    <a:pt x="9831119" y="5917646"/>
                  </a:lnTo>
                  <a:lnTo>
                    <a:pt x="9836784" y="5914538"/>
                  </a:lnTo>
                  <a:lnTo>
                    <a:pt x="9838729" y="5909055"/>
                  </a:lnTo>
                  <a:lnTo>
                    <a:pt x="9840340" y="5903429"/>
                  </a:lnTo>
                  <a:lnTo>
                    <a:pt x="9837376" y="5897429"/>
                  </a:lnTo>
                  <a:close/>
                </a:path>
                <a:path w="20092670" h="6081395">
                  <a:moveTo>
                    <a:pt x="9275491" y="5654196"/>
                  </a:moveTo>
                  <a:lnTo>
                    <a:pt x="9269108" y="5656209"/>
                  </a:lnTo>
                  <a:lnTo>
                    <a:pt x="9263216" y="5666322"/>
                  </a:lnTo>
                  <a:lnTo>
                    <a:pt x="9265086" y="5673038"/>
                  </a:lnTo>
                  <a:lnTo>
                    <a:pt x="9270143" y="5675984"/>
                  </a:lnTo>
                  <a:lnTo>
                    <a:pt x="9278488" y="5679544"/>
                  </a:lnTo>
                  <a:lnTo>
                    <a:pt x="9284394" y="5677724"/>
                  </a:lnTo>
                  <a:lnTo>
                    <a:pt x="9286864" y="5672859"/>
                  </a:lnTo>
                  <a:lnTo>
                    <a:pt x="9289810" y="5667803"/>
                  </a:lnTo>
                  <a:lnTo>
                    <a:pt x="9287940" y="5661086"/>
                  </a:lnTo>
                  <a:lnTo>
                    <a:pt x="9282884" y="5658140"/>
                  </a:lnTo>
                  <a:lnTo>
                    <a:pt x="9280547" y="5657143"/>
                  </a:lnTo>
                  <a:lnTo>
                    <a:pt x="9275491" y="5654196"/>
                  </a:lnTo>
                  <a:close/>
                </a:path>
                <a:path w="20092670" h="6081395">
                  <a:moveTo>
                    <a:pt x="9919242" y="5922882"/>
                  </a:moveTo>
                  <a:lnTo>
                    <a:pt x="9913473" y="5921605"/>
                  </a:lnTo>
                  <a:lnTo>
                    <a:pt x="9911137" y="5920609"/>
                  </a:lnTo>
                  <a:lnTo>
                    <a:pt x="9905511" y="5918997"/>
                  </a:lnTo>
                  <a:lnTo>
                    <a:pt x="9899511" y="5921962"/>
                  </a:lnTo>
                  <a:lnTo>
                    <a:pt x="9897900" y="5927588"/>
                  </a:lnTo>
                  <a:lnTo>
                    <a:pt x="9896432" y="5932881"/>
                  </a:lnTo>
                  <a:lnTo>
                    <a:pt x="9898872" y="5938261"/>
                  </a:lnTo>
                  <a:lnTo>
                    <a:pt x="9903879" y="5940397"/>
                  </a:lnTo>
                  <a:lnTo>
                    <a:pt x="9904355" y="5940206"/>
                  </a:lnTo>
                  <a:lnTo>
                    <a:pt x="9907693" y="5941630"/>
                  </a:lnTo>
                  <a:lnTo>
                    <a:pt x="9912986" y="5943099"/>
                  </a:lnTo>
                  <a:lnTo>
                    <a:pt x="9918985" y="5940133"/>
                  </a:lnTo>
                  <a:lnTo>
                    <a:pt x="9922207" y="5928882"/>
                  </a:lnTo>
                  <a:lnTo>
                    <a:pt x="9919242" y="5922882"/>
                  </a:lnTo>
                  <a:close/>
                </a:path>
                <a:path w="20092670" h="6081395">
                  <a:moveTo>
                    <a:pt x="591917" y="1938235"/>
                  </a:moveTo>
                  <a:lnTo>
                    <a:pt x="585245" y="1938151"/>
                  </a:lnTo>
                  <a:lnTo>
                    <a:pt x="581106" y="1942304"/>
                  </a:lnTo>
                  <a:lnTo>
                    <a:pt x="579250" y="1943880"/>
                  </a:lnTo>
                  <a:lnTo>
                    <a:pt x="575111" y="1948033"/>
                  </a:lnTo>
                  <a:lnTo>
                    <a:pt x="575028" y="1954704"/>
                  </a:lnTo>
                  <a:lnTo>
                    <a:pt x="579181" y="1958843"/>
                  </a:lnTo>
                  <a:lnTo>
                    <a:pt x="580232" y="1960081"/>
                  </a:lnTo>
                  <a:lnTo>
                    <a:pt x="586574" y="1962786"/>
                  </a:lnTo>
                  <a:lnTo>
                    <a:pt x="590909" y="1961874"/>
                  </a:lnTo>
                  <a:lnTo>
                    <a:pt x="594145" y="1958913"/>
                  </a:lnTo>
                  <a:lnTo>
                    <a:pt x="596001" y="1957337"/>
                  </a:lnTo>
                  <a:lnTo>
                    <a:pt x="600140" y="1953184"/>
                  </a:lnTo>
                  <a:lnTo>
                    <a:pt x="600223" y="1946513"/>
                  </a:lnTo>
                  <a:lnTo>
                    <a:pt x="591917" y="1938235"/>
                  </a:lnTo>
                  <a:close/>
                </a:path>
                <a:path w="20092670" h="6081395">
                  <a:moveTo>
                    <a:pt x="9200601" y="5612387"/>
                  </a:moveTo>
                  <a:lnTo>
                    <a:pt x="9194362" y="5614066"/>
                  </a:lnTo>
                  <a:lnTo>
                    <a:pt x="9188469" y="5624178"/>
                  </a:lnTo>
                  <a:lnTo>
                    <a:pt x="9190148" y="5630419"/>
                  </a:lnTo>
                  <a:lnTo>
                    <a:pt x="9195062" y="5633699"/>
                  </a:lnTo>
                  <a:lnTo>
                    <a:pt x="9203407" y="5637259"/>
                  </a:lnTo>
                  <a:lnTo>
                    <a:pt x="9208837" y="5635629"/>
                  </a:lnTo>
                  <a:lnTo>
                    <a:pt x="9211641" y="5630907"/>
                  </a:lnTo>
                  <a:lnTo>
                    <a:pt x="9214587" y="5625851"/>
                  </a:lnTo>
                  <a:lnTo>
                    <a:pt x="9212908" y="5619610"/>
                  </a:lnTo>
                  <a:lnTo>
                    <a:pt x="9207995" y="5616330"/>
                  </a:lnTo>
                  <a:lnTo>
                    <a:pt x="9205657" y="5615333"/>
                  </a:lnTo>
                  <a:lnTo>
                    <a:pt x="9200601" y="5612387"/>
                  </a:lnTo>
                  <a:close/>
                </a:path>
                <a:path w="20092670" h="6081395">
                  <a:moveTo>
                    <a:pt x="10001629" y="5946187"/>
                  </a:moveTo>
                  <a:lnTo>
                    <a:pt x="9995860" y="5944911"/>
                  </a:lnTo>
                  <a:lnTo>
                    <a:pt x="9993524" y="5943914"/>
                  </a:lnTo>
                  <a:lnTo>
                    <a:pt x="9987898" y="5942304"/>
                  </a:lnTo>
                  <a:lnTo>
                    <a:pt x="9982091" y="5945745"/>
                  </a:lnTo>
                  <a:lnTo>
                    <a:pt x="9980479" y="5951371"/>
                  </a:lnTo>
                  <a:lnTo>
                    <a:pt x="9979011" y="5956663"/>
                  </a:lnTo>
                  <a:lnTo>
                    <a:pt x="9981926" y="5961852"/>
                  </a:lnTo>
                  <a:lnTo>
                    <a:pt x="9986934" y="5963988"/>
                  </a:lnTo>
                  <a:lnTo>
                    <a:pt x="9988078" y="5964082"/>
                  </a:lnTo>
                  <a:lnTo>
                    <a:pt x="9990415" y="5965079"/>
                  </a:lnTo>
                  <a:lnTo>
                    <a:pt x="9996041" y="5966689"/>
                  </a:lnTo>
                  <a:lnTo>
                    <a:pt x="10001849" y="5963249"/>
                  </a:lnTo>
                  <a:lnTo>
                    <a:pt x="10005071" y="5951997"/>
                  </a:lnTo>
                  <a:lnTo>
                    <a:pt x="10001629" y="5946187"/>
                  </a:lnTo>
                  <a:close/>
                </a:path>
                <a:path w="20092670" h="6081395">
                  <a:moveTo>
                    <a:pt x="9127853" y="5568335"/>
                  </a:moveTo>
                  <a:lnTo>
                    <a:pt x="9121278" y="5569871"/>
                  </a:lnTo>
                  <a:lnTo>
                    <a:pt x="9118332" y="5574927"/>
                  </a:lnTo>
                  <a:lnTo>
                    <a:pt x="9115053" y="5579841"/>
                  </a:lnTo>
                  <a:lnTo>
                    <a:pt x="9116588" y="5586415"/>
                  </a:lnTo>
                  <a:lnTo>
                    <a:pt x="9121502" y="5589695"/>
                  </a:lnTo>
                  <a:lnTo>
                    <a:pt x="9125175" y="5591262"/>
                  </a:lnTo>
                  <a:lnTo>
                    <a:pt x="9125033" y="5591595"/>
                  </a:lnTo>
                  <a:lnTo>
                    <a:pt x="9129706" y="5593589"/>
                  </a:lnTo>
                  <a:lnTo>
                    <a:pt x="9135613" y="5591768"/>
                  </a:lnTo>
                  <a:lnTo>
                    <a:pt x="9138274" y="5587380"/>
                  </a:lnTo>
                  <a:lnTo>
                    <a:pt x="9141553" y="5582465"/>
                  </a:lnTo>
                  <a:lnTo>
                    <a:pt x="9140016" y="5575891"/>
                  </a:lnTo>
                  <a:lnTo>
                    <a:pt x="9135103" y="5572611"/>
                  </a:lnTo>
                  <a:lnTo>
                    <a:pt x="9132767" y="5571615"/>
                  </a:lnTo>
                  <a:lnTo>
                    <a:pt x="9127853" y="5568335"/>
                  </a:lnTo>
                  <a:close/>
                </a:path>
                <a:path w="20092670" h="6081395">
                  <a:moveTo>
                    <a:pt x="10084823" y="5966682"/>
                  </a:moveTo>
                  <a:lnTo>
                    <a:pt x="10078912" y="5965739"/>
                  </a:lnTo>
                  <a:lnTo>
                    <a:pt x="10076575" y="5964742"/>
                  </a:lnTo>
                  <a:lnTo>
                    <a:pt x="10070807" y="5963465"/>
                  </a:lnTo>
                  <a:lnTo>
                    <a:pt x="10064999" y="5966906"/>
                  </a:lnTo>
                  <a:lnTo>
                    <a:pt x="10063721" y="5972674"/>
                  </a:lnTo>
                  <a:lnTo>
                    <a:pt x="10062729" y="5977775"/>
                  </a:lnTo>
                  <a:lnTo>
                    <a:pt x="10065312" y="5982823"/>
                  </a:lnTo>
                  <a:lnTo>
                    <a:pt x="10069985" y="5984817"/>
                  </a:lnTo>
                  <a:lnTo>
                    <a:pt x="10069843" y="5985150"/>
                  </a:lnTo>
                  <a:lnTo>
                    <a:pt x="10070510" y="5985435"/>
                  </a:lnTo>
                  <a:lnTo>
                    <a:pt x="10071796" y="5985194"/>
                  </a:lnTo>
                  <a:lnTo>
                    <a:pt x="10074133" y="5986191"/>
                  </a:lnTo>
                  <a:lnTo>
                    <a:pt x="10079901" y="5987468"/>
                  </a:lnTo>
                  <a:lnTo>
                    <a:pt x="10085709" y="5984027"/>
                  </a:lnTo>
                  <a:lnTo>
                    <a:pt x="10088264" y="5972490"/>
                  </a:lnTo>
                  <a:lnTo>
                    <a:pt x="10084823" y="5966682"/>
                  </a:lnTo>
                  <a:close/>
                </a:path>
                <a:path w="20092670" h="6081395">
                  <a:moveTo>
                    <a:pt x="9055148" y="5522327"/>
                  </a:moveTo>
                  <a:lnTo>
                    <a:pt x="9048717" y="5523529"/>
                  </a:lnTo>
                  <a:lnTo>
                    <a:pt x="9045437" y="5528443"/>
                  </a:lnTo>
                  <a:lnTo>
                    <a:pt x="9042491" y="5533500"/>
                  </a:lnTo>
                  <a:lnTo>
                    <a:pt x="9043694" y="5539932"/>
                  </a:lnTo>
                  <a:lnTo>
                    <a:pt x="9048465" y="5543546"/>
                  </a:lnTo>
                  <a:lnTo>
                    <a:pt x="9057144" y="5547248"/>
                  </a:lnTo>
                  <a:lnTo>
                    <a:pt x="9062575" y="5545619"/>
                  </a:lnTo>
                  <a:lnTo>
                    <a:pt x="9065570" y="5541372"/>
                  </a:lnTo>
                  <a:lnTo>
                    <a:pt x="9068516" y="5536316"/>
                  </a:lnTo>
                  <a:lnTo>
                    <a:pt x="9067313" y="5529884"/>
                  </a:lnTo>
                  <a:lnTo>
                    <a:pt x="9062541" y="5526271"/>
                  </a:lnTo>
                  <a:lnTo>
                    <a:pt x="9060204" y="5525274"/>
                  </a:lnTo>
                  <a:lnTo>
                    <a:pt x="9055148" y="5522327"/>
                  </a:lnTo>
                  <a:close/>
                </a:path>
                <a:path w="20092670" h="6081395">
                  <a:moveTo>
                    <a:pt x="10168442" y="5986174"/>
                  </a:moveTo>
                  <a:lnTo>
                    <a:pt x="10162532" y="5985231"/>
                  </a:lnTo>
                  <a:lnTo>
                    <a:pt x="10160196" y="5984234"/>
                  </a:lnTo>
                  <a:lnTo>
                    <a:pt x="10154427" y="5982957"/>
                  </a:lnTo>
                  <a:lnTo>
                    <a:pt x="10148952" y="5986540"/>
                  </a:lnTo>
                  <a:lnTo>
                    <a:pt x="10147676" y="5992309"/>
                  </a:lnTo>
                  <a:lnTo>
                    <a:pt x="10146492" y="5996934"/>
                  </a:lnTo>
                  <a:lnTo>
                    <a:pt x="10149074" y="6001981"/>
                  </a:lnTo>
                  <a:lnTo>
                    <a:pt x="10153747" y="6003974"/>
                  </a:lnTo>
                  <a:lnTo>
                    <a:pt x="10153605" y="6004308"/>
                  </a:lnTo>
                  <a:lnTo>
                    <a:pt x="10154272" y="6004593"/>
                  </a:lnTo>
                  <a:lnTo>
                    <a:pt x="10155893" y="6004495"/>
                  </a:lnTo>
                  <a:lnTo>
                    <a:pt x="10158229" y="6005491"/>
                  </a:lnTo>
                  <a:lnTo>
                    <a:pt x="10163997" y="6006768"/>
                  </a:lnTo>
                  <a:lnTo>
                    <a:pt x="10169471" y="6003185"/>
                  </a:lnTo>
                  <a:lnTo>
                    <a:pt x="10172026" y="5991648"/>
                  </a:lnTo>
                  <a:lnTo>
                    <a:pt x="10168442" y="5986174"/>
                  </a:lnTo>
                  <a:close/>
                </a:path>
                <a:path w="20092670" h="6081395">
                  <a:moveTo>
                    <a:pt x="8984108" y="5474269"/>
                  </a:moveTo>
                  <a:lnTo>
                    <a:pt x="8977677" y="5475472"/>
                  </a:lnTo>
                  <a:lnTo>
                    <a:pt x="8971117" y="5485300"/>
                  </a:lnTo>
                  <a:lnTo>
                    <a:pt x="8972320" y="5491730"/>
                  </a:lnTo>
                  <a:lnTo>
                    <a:pt x="8976949" y="5495678"/>
                  </a:lnTo>
                  <a:lnTo>
                    <a:pt x="8985628" y="5499380"/>
                  </a:lnTo>
                  <a:lnTo>
                    <a:pt x="8990916" y="5498085"/>
                  </a:lnTo>
                  <a:lnTo>
                    <a:pt x="8993910" y="5493838"/>
                  </a:lnTo>
                  <a:lnTo>
                    <a:pt x="8997190" y="5488924"/>
                  </a:lnTo>
                  <a:lnTo>
                    <a:pt x="8995988" y="5482493"/>
                  </a:lnTo>
                  <a:lnTo>
                    <a:pt x="8991358" y="5478545"/>
                  </a:lnTo>
                  <a:lnTo>
                    <a:pt x="8989023" y="5477549"/>
                  </a:lnTo>
                  <a:lnTo>
                    <a:pt x="8984108" y="5474269"/>
                  </a:lnTo>
                  <a:close/>
                </a:path>
                <a:path w="20092670" h="6081395">
                  <a:moveTo>
                    <a:pt x="10252961" y="6001709"/>
                  </a:moveTo>
                  <a:lnTo>
                    <a:pt x="10247050" y="6000766"/>
                  </a:lnTo>
                  <a:lnTo>
                    <a:pt x="10244429" y="6000437"/>
                  </a:lnTo>
                  <a:lnTo>
                    <a:pt x="10238518" y="5999494"/>
                  </a:lnTo>
                  <a:lnTo>
                    <a:pt x="10233378" y="6003220"/>
                  </a:lnTo>
                  <a:lnTo>
                    <a:pt x="10232100" y="6008988"/>
                  </a:lnTo>
                  <a:lnTo>
                    <a:pt x="10231108" y="6014089"/>
                  </a:lnTo>
                  <a:lnTo>
                    <a:pt x="10233832" y="6018802"/>
                  </a:lnTo>
                  <a:lnTo>
                    <a:pt x="10238173" y="6020654"/>
                  </a:lnTo>
                  <a:lnTo>
                    <a:pt x="10238648" y="6020462"/>
                  </a:lnTo>
                  <a:lnTo>
                    <a:pt x="10240653" y="6021317"/>
                  </a:lnTo>
                  <a:lnTo>
                    <a:pt x="10243272" y="6021646"/>
                  </a:lnTo>
                  <a:lnTo>
                    <a:pt x="10249184" y="6022589"/>
                  </a:lnTo>
                  <a:lnTo>
                    <a:pt x="10254324" y="6018863"/>
                  </a:lnTo>
                  <a:lnTo>
                    <a:pt x="10255601" y="6013094"/>
                  </a:lnTo>
                  <a:lnTo>
                    <a:pt x="10256544" y="6007183"/>
                  </a:lnTo>
                  <a:lnTo>
                    <a:pt x="10252961" y="6001709"/>
                  </a:lnTo>
                  <a:close/>
                </a:path>
                <a:path w="20092670" h="6081395">
                  <a:moveTo>
                    <a:pt x="8914305" y="5425159"/>
                  </a:moveTo>
                  <a:lnTo>
                    <a:pt x="8907683" y="5425885"/>
                  </a:lnTo>
                  <a:lnTo>
                    <a:pt x="8901329" y="5435406"/>
                  </a:lnTo>
                  <a:lnTo>
                    <a:pt x="8901123" y="5435714"/>
                  </a:lnTo>
                  <a:lnTo>
                    <a:pt x="8901991" y="5442002"/>
                  </a:lnTo>
                  <a:lnTo>
                    <a:pt x="8906763" y="5445617"/>
                  </a:lnTo>
                  <a:lnTo>
                    <a:pt x="8908815" y="5447281"/>
                  </a:lnTo>
                  <a:lnTo>
                    <a:pt x="8910818" y="5448135"/>
                  </a:lnTo>
                  <a:lnTo>
                    <a:pt x="8911010" y="5448611"/>
                  </a:lnTo>
                  <a:lnTo>
                    <a:pt x="8915349" y="5450463"/>
                  </a:lnTo>
                  <a:lnTo>
                    <a:pt x="8920637" y="5449167"/>
                  </a:lnTo>
                  <a:lnTo>
                    <a:pt x="8923417" y="5445224"/>
                  </a:lnTo>
                  <a:lnTo>
                    <a:pt x="8927246" y="5440149"/>
                  </a:lnTo>
                  <a:lnTo>
                    <a:pt x="8926043" y="5433717"/>
                  </a:lnTo>
                  <a:lnTo>
                    <a:pt x="8921272" y="5430103"/>
                  </a:lnTo>
                  <a:lnTo>
                    <a:pt x="8919219" y="5428439"/>
                  </a:lnTo>
                  <a:lnTo>
                    <a:pt x="8914305" y="5425159"/>
                  </a:lnTo>
                  <a:close/>
                </a:path>
                <a:path w="20092670" h="6081395">
                  <a:moveTo>
                    <a:pt x="10337288" y="6016769"/>
                  </a:moveTo>
                  <a:lnTo>
                    <a:pt x="10331378" y="6015825"/>
                  </a:lnTo>
                  <a:lnTo>
                    <a:pt x="10328756" y="6015496"/>
                  </a:lnTo>
                  <a:lnTo>
                    <a:pt x="10323179" y="6014695"/>
                  </a:lnTo>
                  <a:lnTo>
                    <a:pt x="10317705" y="6018279"/>
                  </a:lnTo>
                  <a:lnTo>
                    <a:pt x="10316762" y="6024190"/>
                  </a:lnTo>
                  <a:lnTo>
                    <a:pt x="10315913" y="6028957"/>
                  </a:lnTo>
                  <a:lnTo>
                    <a:pt x="10318637" y="6033670"/>
                  </a:lnTo>
                  <a:lnTo>
                    <a:pt x="10322976" y="6035521"/>
                  </a:lnTo>
                  <a:lnTo>
                    <a:pt x="10323118" y="6035187"/>
                  </a:lnTo>
                  <a:lnTo>
                    <a:pt x="10325456" y="6036184"/>
                  </a:lnTo>
                  <a:lnTo>
                    <a:pt x="10328077" y="6036513"/>
                  </a:lnTo>
                  <a:lnTo>
                    <a:pt x="10333653" y="6037314"/>
                  </a:lnTo>
                  <a:lnTo>
                    <a:pt x="10339128" y="6033731"/>
                  </a:lnTo>
                  <a:lnTo>
                    <a:pt x="10340071" y="6027819"/>
                  </a:lnTo>
                  <a:lnTo>
                    <a:pt x="10340873" y="6022243"/>
                  </a:lnTo>
                  <a:lnTo>
                    <a:pt x="10337288" y="6016769"/>
                  </a:lnTo>
                  <a:close/>
                </a:path>
                <a:path w="20092670" h="6081395">
                  <a:moveTo>
                    <a:pt x="652288" y="1877181"/>
                  </a:moveTo>
                  <a:lnTo>
                    <a:pt x="645617" y="1877097"/>
                  </a:lnTo>
                  <a:lnTo>
                    <a:pt x="641477" y="1881251"/>
                  </a:lnTo>
                  <a:lnTo>
                    <a:pt x="639622" y="1882826"/>
                  </a:lnTo>
                  <a:lnTo>
                    <a:pt x="635483" y="1886979"/>
                  </a:lnTo>
                  <a:lnTo>
                    <a:pt x="635398" y="1893651"/>
                  </a:lnTo>
                  <a:lnTo>
                    <a:pt x="639551" y="1897790"/>
                  </a:lnTo>
                  <a:lnTo>
                    <a:pt x="640602" y="1899027"/>
                  </a:lnTo>
                  <a:lnTo>
                    <a:pt x="646945" y="1901733"/>
                  </a:lnTo>
                  <a:lnTo>
                    <a:pt x="651280" y="1900820"/>
                  </a:lnTo>
                  <a:lnTo>
                    <a:pt x="654515" y="1897860"/>
                  </a:lnTo>
                  <a:lnTo>
                    <a:pt x="656371" y="1896284"/>
                  </a:lnTo>
                  <a:lnTo>
                    <a:pt x="660510" y="1892131"/>
                  </a:lnTo>
                  <a:lnTo>
                    <a:pt x="660594" y="1885459"/>
                  </a:lnTo>
                  <a:lnTo>
                    <a:pt x="652288" y="1877181"/>
                  </a:lnTo>
                  <a:close/>
                </a:path>
                <a:path w="20092670" h="6081395">
                  <a:moveTo>
                    <a:pt x="8845691" y="5374189"/>
                  </a:moveTo>
                  <a:lnTo>
                    <a:pt x="8839069" y="5374915"/>
                  </a:lnTo>
                  <a:lnTo>
                    <a:pt x="8835455" y="5379687"/>
                  </a:lnTo>
                  <a:lnTo>
                    <a:pt x="8831984" y="5384124"/>
                  </a:lnTo>
                  <a:lnTo>
                    <a:pt x="8832709" y="5390747"/>
                  </a:lnTo>
                  <a:lnTo>
                    <a:pt x="8837481" y="5394361"/>
                  </a:lnTo>
                  <a:lnTo>
                    <a:pt x="8839533" y="5396026"/>
                  </a:lnTo>
                  <a:lnTo>
                    <a:pt x="8841870" y="5397023"/>
                  </a:lnTo>
                  <a:lnTo>
                    <a:pt x="8841728" y="5397356"/>
                  </a:lnTo>
                  <a:lnTo>
                    <a:pt x="8846067" y="5399208"/>
                  </a:lnTo>
                  <a:lnTo>
                    <a:pt x="8851355" y="5397912"/>
                  </a:lnTo>
                  <a:lnTo>
                    <a:pt x="8854207" y="5393999"/>
                  </a:lnTo>
                  <a:lnTo>
                    <a:pt x="8857679" y="5389561"/>
                  </a:lnTo>
                  <a:lnTo>
                    <a:pt x="8856953" y="5382938"/>
                  </a:lnTo>
                  <a:lnTo>
                    <a:pt x="8852181" y="5379325"/>
                  </a:lnTo>
                  <a:lnTo>
                    <a:pt x="8850129" y="5377661"/>
                  </a:lnTo>
                  <a:lnTo>
                    <a:pt x="8845691" y="5374189"/>
                  </a:lnTo>
                  <a:close/>
                </a:path>
                <a:path w="20092670" h="6081395">
                  <a:moveTo>
                    <a:pt x="10421754" y="6028729"/>
                  </a:moveTo>
                  <a:lnTo>
                    <a:pt x="10416177" y="6027928"/>
                  </a:lnTo>
                  <a:lnTo>
                    <a:pt x="10413555" y="6027600"/>
                  </a:lnTo>
                  <a:lnTo>
                    <a:pt x="10407836" y="6027133"/>
                  </a:lnTo>
                  <a:lnTo>
                    <a:pt x="10402553" y="6031193"/>
                  </a:lnTo>
                  <a:lnTo>
                    <a:pt x="10401753" y="6036770"/>
                  </a:lnTo>
                  <a:lnTo>
                    <a:pt x="10401239" y="6041681"/>
                  </a:lnTo>
                  <a:lnTo>
                    <a:pt x="10403769" y="6045917"/>
                  </a:lnTo>
                  <a:lnTo>
                    <a:pt x="10409111" y="6048195"/>
                  </a:lnTo>
                  <a:lnTo>
                    <a:pt x="10410921" y="6048573"/>
                  </a:lnTo>
                  <a:lnTo>
                    <a:pt x="10413543" y="6048902"/>
                  </a:lnTo>
                  <a:lnTo>
                    <a:pt x="10419263" y="6049369"/>
                  </a:lnTo>
                  <a:lnTo>
                    <a:pt x="10424545" y="6045309"/>
                  </a:lnTo>
                  <a:lnTo>
                    <a:pt x="10426147" y="6034155"/>
                  </a:lnTo>
                  <a:lnTo>
                    <a:pt x="10421754" y="6028729"/>
                  </a:lnTo>
                  <a:close/>
                </a:path>
                <a:path w="20092670" h="6081395">
                  <a:moveTo>
                    <a:pt x="8778074" y="5320883"/>
                  </a:moveTo>
                  <a:lnTo>
                    <a:pt x="8771308" y="5321942"/>
                  </a:lnTo>
                  <a:lnTo>
                    <a:pt x="8767837" y="5326380"/>
                  </a:lnTo>
                  <a:lnTo>
                    <a:pt x="8763889" y="5331009"/>
                  </a:lnTo>
                  <a:lnTo>
                    <a:pt x="8764949" y="5337775"/>
                  </a:lnTo>
                  <a:lnTo>
                    <a:pt x="8769387" y="5341246"/>
                  </a:lnTo>
                  <a:lnTo>
                    <a:pt x="8771440" y="5342910"/>
                  </a:lnTo>
                  <a:lnTo>
                    <a:pt x="8772299" y="5343671"/>
                  </a:lnTo>
                  <a:lnTo>
                    <a:pt x="8778307" y="5346234"/>
                  </a:lnTo>
                  <a:lnTo>
                    <a:pt x="8783119" y="5345130"/>
                  </a:lnTo>
                  <a:lnTo>
                    <a:pt x="8790253" y="5336731"/>
                  </a:lnTo>
                  <a:lnTo>
                    <a:pt x="8789193" y="5329966"/>
                  </a:lnTo>
                  <a:lnTo>
                    <a:pt x="8784755" y="5326495"/>
                  </a:lnTo>
                  <a:lnTo>
                    <a:pt x="8782703" y="5324831"/>
                  </a:lnTo>
                  <a:lnTo>
                    <a:pt x="8778074" y="5320883"/>
                  </a:lnTo>
                  <a:close/>
                </a:path>
                <a:path w="20092670" h="6081395">
                  <a:moveTo>
                    <a:pt x="10506739" y="6038546"/>
                  </a:moveTo>
                  <a:lnTo>
                    <a:pt x="10501020" y="6038080"/>
                  </a:lnTo>
                  <a:lnTo>
                    <a:pt x="10498398" y="6037749"/>
                  </a:lnTo>
                  <a:lnTo>
                    <a:pt x="10492821" y="6036949"/>
                  </a:lnTo>
                  <a:lnTo>
                    <a:pt x="10487397" y="6041343"/>
                  </a:lnTo>
                  <a:lnTo>
                    <a:pt x="10486929" y="6047061"/>
                  </a:lnTo>
                  <a:lnTo>
                    <a:pt x="10486414" y="6051972"/>
                  </a:lnTo>
                  <a:lnTo>
                    <a:pt x="10489280" y="6056350"/>
                  </a:lnTo>
                  <a:lnTo>
                    <a:pt x="10493286" y="6058060"/>
                  </a:lnTo>
                  <a:lnTo>
                    <a:pt x="10493429" y="6057726"/>
                  </a:lnTo>
                  <a:lnTo>
                    <a:pt x="10494095" y="6058010"/>
                  </a:lnTo>
                  <a:lnTo>
                    <a:pt x="10496241" y="6058531"/>
                  </a:lnTo>
                  <a:lnTo>
                    <a:pt x="10498863" y="6058860"/>
                  </a:lnTo>
                  <a:lnTo>
                    <a:pt x="10504440" y="6059661"/>
                  </a:lnTo>
                  <a:lnTo>
                    <a:pt x="10509865" y="6055268"/>
                  </a:lnTo>
                  <a:lnTo>
                    <a:pt x="10510331" y="6049548"/>
                  </a:lnTo>
                  <a:lnTo>
                    <a:pt x="10511133" y="6043971"/>
                  </a:lnTo>
                  <a:lnTo>
                    <a:pt x="10506739" y="6038546"/>
                  </a:lnTo>
                  <a:close/>
                </a:path>
                <a:path w="20092670" h="6081395">
                  <a:moveTo>
                    <a:pt x="8711410" y="5267193"/>
                  </a:moveTo>
                  <a:lnTo>
                    <a:pt x="8704786" y="5267919"/>
                  </a:lnTo>
                  <a:lnTo>
                    <a:pt x="8700981" y="5272214"/>
                  </a:lnTo>
                  <a:lnTo>
                    <a:pt x="8697510" y="5276652"/>
                  </a:lnTo>
                  <a:lnTo>
                    <a:pt x="8698236" y="5283275"/>
                  </a:lnTo>
                  <a:lnTo>
                    <a:pt x="8702532" y="5287080"/>
                  </a:lnTo>
                  <a:lnTo>
                    <a:pt x="8704584" y="5288745"/>
                  </a:lnTo>
                  <a:lnTo>
                    <a:pt x="8705443" y="5289506"/>
                  </a:lnTo>
                  <a:lnTo>
                    <a:pt x="8711451" y="5292069"/>
                  </a:lnTo>
                  <a:lnTo>
                    <a:pt x="8716263" y="5290964"/>
                  </a:lnTo>
                  <a:lnTo>
                    <a:pt x="8719449" y="5287194"/>
                  </a:lnTo>
                  <a:lnTo>
                    <a:pt x="8722920" y="5282757"/>
                  </a:lnTo>
                  <a:lnTo>
                    <a:pt x="8722195" y="5276134"/>
                  </a:lnTo>
                  <a:lnTo>
                    <a:pt x="8717899" y="5272329"/>
                  </a:lnTo>
                  <a:lnTo>
                    <a:pt x="8715847" y="5270664"/>
                  </a:lnTo>
                  <a:lnTo>
                    <a:pt x="8711410" y="5267193"/>
                  </a:lnTo>
                  <a:close/>
                </a:path>
                <a:path w="20092670" h="6081395">
                  <a:moveTo>
                    <a:pt x="10592294" y="6047025"/>
                  </a:moveTo>
                  <a:lnTo>
                    <a:pt x="10586575" y="6046558"/>
                  </a:lnTo>
                  <a:lnTo>
                    <a:pt x="10583952" y="6046230"/>
                  </a:lnTo>
                  <a:lnTo>
                    <a:pt x="10577899" y="6045621"/>
                  </a:lnTo>
                  <a:lnTo>
                    <a:pt x="10572810" y="6050157"/>
                  </a:lnTo>
                  <a:lnTo>
                    <a:pt x="10571969" y="6060452"/>
                  </a:lnTo>
                  <a:lnTo>
                    <a:pt x="10574835" y="6064831"/>
                  </a:lnTo>
                  <a:lnTo>
                    <a:pt x="10579844" y="6066967"/>
                  </a:lnTo>
                  <a:lnTo>
                    <a:pt x="10581988" y="6067488"/>
                  </a:lnTo>
                  <a:lnTo>
                    <a:pt x="10584609" y="6067816"/>
                  </a:lnTo>
                  <a:lnTo>
                    <a:pt x="10590658" y="6068425"/>
                  </a:lnTo>
                  <a:lnTo>
                    <a:pt x="10595754" y="6063890"/>
                  </a:lnTo>
                  <a:lnTo>
                    <a:pt x="10596221" y="6058170"/>
                  </a:lnTo>
                  <a:lnTo>
                    <a:pt x="10596830" y="6052117"/>
                  </a:lnTo>
                  <a:lnTo>
                    <a:pt x="10592294" y="6047025"/>
                  </a:lnTo>
                  <a:close/>
                </a:path>
                <a:path w="20092670" h="6081395">
                  <a:moveTo>
                    <a:pt x="8645933" y="5211642"/>
                  </a:moveTo>
                  <a:lnTo>
                    <a:pt x="8639310" y="5212369"/>
                  </a:lnTo>
                  <a:lnTo>
                    <a:pt x="8635505" y="5216664"/>
                  </a:lnTo>
                  <a:lnTo>
                    <a:pt x="8631557" y="5221293"/>
                  </a:lnTo>
                  <a:lnTo>
                    <a:pt x="8632283" y="5227917"/>
                  </a:lnTo>
                  <a:lnTo>
                    <a:pt x="8636579" y="5231722"/>
                  </a:lnTo>
                  <a:lnTo>
                    <a:pt x="8638630" y="5233386"/>
                  </a:lnTo>
                  <a:lnTo>
                    <a:pt x="8639489" y="5234147"/>
                  </a:lnTo>
                  <a:lnTo>
                    <a:pt x="8645832" y="5236853"/>
                  </a:lnTo>
                  <a:lnTo>
                    <a:pt x="8650642" y="5235749"/>
                  </a:lnTo>
                  <a:lnTo>
                    <a:pt x="8653688" y="5232312"/>
                  </a:lnTo>
                  <a:lnTo>
                    <a:pt x="8657635" y="5227683"/>
                  </a:lnTo>
                  <a:lnTo>
                    <a:pt x="8656909" y="5221060"/>
                  </a:lnTo>
                  <a:lnTo>
                    <a:pt x="8652614" y="5217255"/>
                  </a:lnTo>
                  <a:lnTo>
                    <a:pt x="8650562" y="5215590"/>
                  </a:lnTo>
                  <a:lnTo>
                    <a:pt x="8645933" y="5211642"/>
                  </a:lnTo>
                  <a:close/>
                </a:path>
                <a:path w="20092670" h="6081395">
                  <a:moveTo>
                    <a:pt x="713327" y="1816413"/>
                  </a:moveTo>
                  <a:lnTo>
                    <a:pt x="706655" y="1816329"/>
                  </a:lnTo>
                  <a:lnTo>
                    <a:pt x="702516" y="1820482"/>
                  </a:lnTo>
                  <a:lnTo>
                    <a:pt x="700661" y="1822057"/>
                  </a:lnTo>
                  <a:lnTo>
                    <a:pt x="696521" y="1826211"/>
                  </a:lnTo>
                  <a:lnTo>
                    <a:pt x="696437" y="1832882"/>
                  </a:lnTo>
                  <a:lnTo>
                    <a:pt x="700590" y="1837021"/>
                  </a:lnTo>
                  <a:lnTo>
                    <a:pt x="701642" y="1838261"/>
                  </a:lnTo>
                  <a:lnTo>
                    <a:pt x="707983" y="1840965"/>
                  </a:lnTo>
                  <a:lnTo>
                    <a:pt x="712319" y="1840051"/>
                  </a:lnTo>
                  <a:lnTo>
                    <a:pt x="715554" y="1837091"/>
                  </a:lnTo>
                  <a:lnTo>
                    <a:pt x="717410" y="1835515"/>
                  </a:lnTo>
                  <a:lnTo>
                    <a:pt x="721549" y="1831362"/>
                  </a:lnTo>
                  <a:lnTo>
                    <a:pt x="721633" y="1824690"/>
                  </a:lnTo>
                  <a:lnTo>
                    <a:pt x="713327" y="1816413"/>
                  </a:lnTo>
                  <a:close/>
                </a:path>
                <a:path w="20092670" h="6081395">
                  <a:moveTo>
                    <a:pt x="10677418" y="6053744"/>
                  </a:moveTo>
                  <a:lnTo>
                    <a:pt x="10671699" y="6053278"/>
                  </a:lnTo>
                  <a:lnTo>
                    <a:pt x="10669077" y="6052949"/>
                  </a:lnTo>
                  <a:lnTo>
                    <a:pt x="10663357" y="6052482"/>
                  </a:lnTo>
                  <a:lnTo>
                    <a:pt x="10658265" y="6057018"/>
                  </a:lnTo>
                  <a:lnTo>
                    <a:pt x="10657457" y="6066931"/>
                  </a:lnTo>
                  <a:lnTo>
                    <a:pt x="10657426" y="6067312"/>
                  </a:lnTo>
                  <a:lnTo>
                    <a:pt x="10660101" y="6071216"/>
                  </a:lnTo>
                  <a:lnTo>
                    <a:pt x="10664106" y="6072925"/>
                  </a:lnTo>
                  <a:lnTo>
                    <a:pt x="10664298" y="6073400"/>
                  </a:lnTo>
                  <a:lnTo>
                    <a:pt x="10665300" y="6073827"/>
                  </a:lnTo>
                  <a:lnTo>
                    <a:pt x="10667922" y="6074157"/>
                  </a:lnTo>
                  <a:lnTo>
                    <a:pt x="10675929" y="6074811"/>
                  </a:lnTo>
                  <a:lnTo>
                    <a:pt x="10681020" y="6070274"/>
                  </a:lnTo>
                  <a:lnTo>
                    <a:pt x="10681954" y="6058836"/>
                  </a:lnTo>
                  <a:lnTo>
                    <a:pt x="10677418" y="6053744"/>
                  </a:lnTo>
                  <a:close/>
                </a:path>
                <a:path w="20092670" h="6081395">
                  <a:moveTo>
                    <a:pt x="8582503" y="5154993"/>
                  </a:moveTo>
                  <a:lnTo>
                    <a:pt x="8575688" y="5155244"/>
                  </a:lnTo>
                  <a:lnTo>
                    <a:pt x="8568078" y="5163834"/>
                  </a:lnTo>
                  <a:lnTo>
                    <a:pt x="8568327" y="5170648"/>
                  </a:lnTo>
                  <a:lnTo>
                    <a:pt x="8574342" y="5175975"/>
                  </a:lnTo>
                  <a:lnTo>
                    <a:pt x="8575393" y="5177213"/>
                  </a:lnTo>
                  <a:lnTo>
                    <a:pt x="8581735" y="5179919"/>
                  </a:lnTo>
                  <a:lnTo>
                    <a:pt x="8586546" y="5178814"/>
                  </a:lnTo>
                  <a:lnTo>
                    <a:pt x="8593395" y="5171082"/>
                  </a:lnTo>
                  <a:lnTo>
                    <a:pt x="8593145" y="5164268"/>
                  </a:lnTo>
                  <a:lnTo>
                    <a:pt x="8588850" y="5160463"/>
                  </a:lnTo>
                  <a:lnTo>
                    <a:pt x="8586798" y="5158797"/>
                  </a:lnTo>
                  <a:lnTo>
                    <a:pt x="8582503" y="5154993"/>
                  </a:lnTo>
                  <a:close/>
                </a:path>
                <a:path w="20092670" h="6081395">
                  <a:moveTo>
                    <a:pt x="10762678" y="6057365"/>
                  </a:moveTo>
                  <a:lnTo>
                    <a:pt x="10756816" y="6057232"/>
                  </a:lnTo>
                  <a:lnTo>
                    <a:pt x="10748810" y="6056578"/>
                  </a:lnTo>
                  <a:lnTo>
                    <a:pt x="10743719" y="6061114"/>
                  </a:lnTo>
                  <a:lnTo>
                    <a:pt x="10743586" y="6066975"/>
                  </a:lnTo>
                  <a:lnTo>
                    <a:pt x="10743212" y="6071552"/>
                  </a:lnTo>
                  <a:lnTo>
                    <a:pt x="10745887" y="6075454"/>
                  </a:lnTo>
                  <a:lnTo>
                    <a:pt x="10749893" y="6077162"/>
                  </a:lnTo>
                  <a:lnTo>
                    <a:pt x="10749750" y="6077497"/>
                  </a:lnTo>
                  <a:lnTo>
                    <a:pt x="10750752" y="6077924"/>
                  </a:lnTo>
                  <a:lnTo>
                    <a:pt x="10755996" y="6078583"/>
                  </a:lnTo>
                  <a:lnTo>
                    <a:pt x="10761858" y="6078716"/>
                  </a:lnTo>
                  <a:lnTo>
                    <a:pt x="10766948" y="6074180"/>
                  </a:lnTo>
                  <a:lnTo>
                    <a:pt x="10767215" y="6062456"/>
                  </a:lnTo>
                  <a:lnTo>
                    <a:pt x="10762678" y="6057365"/>
                  </a:lnTo>
                  <a:close/>
                </a:path>
                <a:path w="20092670" h="6081395">
                  <a:moveTo>
                    <a:pt x="8519309" y="5096865"/>
                  </a:moveTo>
                  <a:lnTo>
                    <a:pt x="8512828" y="5097258"/>
                  </a:lnTo>
                  <a:lnTo>
                    <a:pt x="8504550" y="5105563"/>
                  </a:lnTo>
                  <a:lnTo>
                    <a:pt x="8504943" y="5112044"/>
                  </a:lnTo>
                  <a:lnTo>
                    <a:pt x="8509096" y="5116183"/>
                  </a:lnTo>
                  <a:lnTo>
                    <a:pt x="8511148" y="5117848"/>
                  </a:lnTo>
                  <a:lnTo>
                    <a:pt x="8511864" y="5118943"/>
                  </a:lnTo>
                  <a:lnTo>
                    <a:pt x="8517873" y="5121506"/>
                  </a:lnTo>
                  <a:lnTo>
                    <a:pt x="8522542" y="5120735"/>
                  </a:lnTo>
                  <a:lnTo>
                    <a:pt x="8525586" y="5117299"/>
                  </a:lnTo>
                  <a:lnTo>
                    <a:pt x="8529725" y="5113146"/>
                  </a:lnTo>
                  <a:lnTo>
                    <a:pt x="8529333" y="5106666"/>
                  </a:lnTo>
                  <a:lnTo>
                    <a:pt x="8525181" y="5102527"/>
                  </a:lnTo>
                  <a:lnTo>
                    <a:pt x="8523462" y="5101005"/>
                  </a:lnTo>
                  <a:lnTo>
                    <a:pt x="8519309" y="5096865"/>
                  </a:lnTo>
                  <a:close/>
                </a:path>
                <a:path w="20092670" h="6081395">
                  <a:moveTo>
                    <a:pt x="10848176" y="6059507"/>
                  </a:moveTo>
                  <a:lnTo>
                    <a:pt x="10842314" y="6059374"/>
                  </a:lnTo>
                  <a:lnTo>
                    <a:pt x="10839884" y="6059520"/>
                  </a:lnTo>
                  <a:lnTo>
                    <a:pt x="10834022" y="6059388"/>
                  </a:lnTo>
                  <a:lnTo>
                    <a:pt x="10829264" y="6064066"/>
                  </a:lnTo>
                  <a:lnTo>
                    <a:pt x="10829131" y="6069928"/>
                  </a:lnTo>
                  <a:lnTo>
                    <a:pt x="10829234" y="6074312"/>
                  </a:lnTo>
                  <a:lnTo>
                    <a:pt x="10831576" y="6078074"/>
                  </a:lnTo>
                  <a:lnTo>
                    <a:pt x="10836917" y="6080353"/>
                  </a:lnTo>
                  <a:lnTo>
                    <a:pt x="10839539" y="6080680"/>
                  </a:lnTo>
                  <a:lnTo>
                    <a:pt x="10841968" y="6080533"/>
                  </a:lnTo>
                  <a:lnTo>
                    <a:pt x="10847829" y="6080666"/>
                  </a:lnTo>
                  <a:lnTo>
                    <a:pt x="10852587" y="6075988"/>
                  </a:lnTo>
                  <a:lnTo>
                    <a:pt x="10852854" y="6064264"/>
                  </a:lnTo>
                  <a:lnTo>
                    <a:pt x="10848176" y="6059507"/>
                  </a:lnTo>
                  <a:close/>
                </a:path>
                <a:path w="20092670" h="6081395">
                  <a:moveTo>
                    <a:pt x="8457971" y="5037163"/>
                  </a:moveTo>
                  <a:lnTo>
                    <a:pt x="8451299" y="5037079"/>
                  </a:lnTo>
                  <a:lnTo>
                    <a:pt x="8447160" y="5041233"/>
                  </a:lnTo>
                  <a:lnTo>
                    <a:pt x="8443354" y="5045528"/>
                  </a:lnTo>
                  <a:lnTo>
                    <a:pt x="8443271" y="5052199"/>
                  </a:lnTo>
                  <a:lnTo>
                    <a:pt x="8447424" y="5056338"/>
                  </a:lnTo>
                  <a:lnTo>
                    <a:pt x="8449333" y="5058335"/>
                  </a:lnTo>
                  <a:lnTo>
                    <a:pt x="8450051" y="5059432"/>
                  </a:lnTo>
                  <a:lnTo>
                    <a:pt x="8452386" y="5060428"/>
                  </a:lnTo>
                  <a:lnTo>
                    <a:pt x="8452529" y="5060094"/>
                  </a:lnTo>
                  <a:lnTo>
                    <a:pt x="8456535" y="5061803"/>
                  </a:lnTo>
                  <a:lnTo>
                    <a:pt x="8461205" y="5061032"/>
                  </a:lnTo>
                  <a:lnTo>
                    <a:pt x="8468054" y="5053301"/>
                  </a:lnTo>
                  <a:lnTo>
                    <a:pt x="8468138" y="5046629"/>
                  </a:lnTo>
                  <a:lnTo>
                    <a:pt x="8463986" y="5042491"/>
                  </a:lnTo>
                  <a:lnTo>
                    <a:pt x="8457971" y="5037163"/>
                  </a:lnTo>
                  <a:close/>
                </a:path>
                <a:path w="20092670" h="6081395">
                  <a:moveTo>
                    <a:pt x="774890" y="1756264"/>
                  </a:moveTo>
                  <a:lnTo>
                    <a:pt x="768219" y="1756178"/>
                  </a:lnTo>
                  <a:lnTo>
                    <a:pt x="764080" y="1760332"/>
                  </a:lnTo>
                  <a:lnTo>
                    <a:pt x="762224" y="1761907"/>
                  </a:lnTo>
                  <a:lnTo>
                    <a:pt x="758085" y="1766060"/>
                  </a:lnTo>
                  <a:lnTo>
                    <a:pt x="758001" y="1772732"/>
                  </a:lnTo>
                  <a:lnTo>
                    <a:pt x="762154" y="1776872"/>
                  </a:lnTo>
                  <a:lnTo>
                    <a:pt x="762871" y="1777967"/>
                  </a:lnTo>
                  <a:lnTo>
                    <a:pt x="769547" y="1780815"/>
                  </a:lnTo>
                  <a:lnTo>
                    <a:pt x="773882" y="1779901"/>
                  </a:lnTo>
                  <a:lnTo>
                    <a:pt x="777118" y="1776942"/>
                  </a:lnTo>
                  <a:lnTo>
                    <a:pt x="778974" y="1775365"/>
                  </a:lnTo>
                  <a:lnTo>
                    <a:pt x="783113" y="1771213"/>
                  </a:lnTo>
                  <a:lnTo>
                    <a:pt x="783196" y="1764542"/>
                  </a:lnTo>
                  <a:lnTo>
                    <a:pt x="774890" y="1756264"/>
                  </a:lnTo>
                  <a:close/>
                </a:path>
                <a:path w="20092670" h="6081395">
                  <a:moveTo>
                    <a:pt x="10933574" y="6060030"/>
                  </a:moveTo>
                  <a:lnTo>
                    <a:pt x="10927712" y="6059897"/>
                  </a:lnTo>
                  <a:lnTo>
                    <a:pt x="10925283" y="6060044"/>
                  </a:lnTo>
                  <a:lnTo>
                    <a:pt x="10919421" y="6059911"/>
                  </a:lnTo>
                  <a:lnTo>
                    <a:pt x="10914997" y="6064731"/>
                  </a:lnTo>
                  <a:lnTo>
                    <a:pt x="10914865" y="6070592"/>
                  </a:lnTo>
                  <a:lnTo>
                    <a:pt x="10914968" y="6074977"/>
                  </a:lnTo>
                  <a:lnTo>
                    <a:pt x="10917642" y="6078881"/>
                  </a:lnTo>
                  <a:lnTo>
                    <a:pt x="10921314" y="6080447"/>
                  </a:lnTo>
                  <a:lnTo>
                    <a:pt x="10921456" y="6080113"/>
                  </a:lnTo>
                  <a:lnTo>
                    <a:pt x="10922458" y="6080541"/>
                  </a:lnTo>
                  <a:lnTo>
                    <a:pt x="10925414" y="6081012"/>
                  </a:lnTo>
                  <a:lnTo>
                    <a:pt x="10927844" y="6080865"/>
                  </a:lnTo>
                  <a:lnTo>
                    <a:pt x="10933705" y="6080998"/>
                  </a:lnTo>
                  <a:lnTo>
                    <a:pt x="10938129" y="6076177"/>
                  </a:lnTo>
                  <a:lnTo>
                    <a:pt x="10938396" y="6064454"/>
                  </a:lnTo>
                  <a:lnTo>
                    <a:pt x="10933574" y="6060030"/>
                  </a:lnTo>
                  <a:close/>
                </a:path>
                <a:path w="20092670" h="6081395">
                  <a:moveTo>
                    <a:pt x="8397394" y="4976601"/>
                  </a:moveTo>
                  <a:lnTo>
                    <a:pt x="8390722" y="4976517"/>
                  </a:lnTo>
                  <a:lnTo>
                    <a:pt x="8382444" y="4984823"/>
                  </a:lnTo>
                  <a:lnTo>
                    <a:pt x="8382360" y="4991495"/>
                  </a:lnTo>
                  <a:lnTo>
                    <a:pt x="8386513" y="4995634"/>
                  </a:lnTo>
                  <a:lnTo>
                    <a:pt x="8389139" y="4998726"/>
                  </a:lnTo>
                  <a:lnTo>
                    <a:pt x="8395483" y="5001432"/>
                  </a:lnTo>
                  <a:lnTo>
                    <a:pt x="8399817" y="5000519"/>
                  </a:lnTo>
                  <a:lnTo>
                    <a:pt x="8403052" y="4997559"/>
                  </a:lnTo>
                  <a:lnTo>
                    <a:pt x="8407192" y="4993406"/>
                  </a:lnTo>
                  <a:lnTo>
                    <a:pt x="8407275" y="4986734"/>
                  </a:lnTo>
                  <a:lnTo>
                    <a:pt x="8403123" y="4982595"/>
                  </a:lnTo>
                  <a:lnTo>
                    <a:pt x="8401547" y="4980740"/>
                  </a:lnTo>
                  <a:lnTo>
                    <a:pt x="8397394" y="4976601"/>
                  </a:lnTo>
                  <a:close/>
                </a:path>
                <a:path w="20092670" h="6081395">
                  <a:moveTo>
                    <a:pt x="11019352" y="6058741"/>
                  </a:moveTo>
                  <a:lnTo>
                    <a:pt x="11013347" y="6058942"/>
                  </a:lnTo>
                  <a:lnTo>
                    <a:pt x="11005247" y="6059432"/>
                  </a:lnTo>
                  <a:lnTo>
                    <a:pt x="11000489" y="6064109"/>
                  </a:lnTo>
                  <a:lnTo>
                    <a:pt x="11000690" y="6070114"/>
                  </a:lnTo>
                  <a:lnTo>
                    <a:pt x="11000458" y="6074355"/>
                  </a:lnTo>
                  <a:lnTo>
                    <a:pt x="11003277" y="6077925"/>
                  </a:lnTo>
                  <a:lnTo>
                    <a:pt x="11006948" y="6079491"/>
                  </a:lnTo>
                  <a:lnTo>
                    <a:pt x="11007091" y="6079157"/>
                  </a:lnTo>
                  <a:lnTo>
                    <a:pt x="11008426" y="6079727"/>
                  </a:lnTo>
                  <a:lnTo>
                    <a:pt x="11011525" y="6079865"/>
                  </a:lnTo>
                  <a:lnTo>
                    <a:pt x="11013954" y="6079717"/>
                  </a:lnTo>
                  <a:lnTo>
                    <a:pt x="11019482" y="6079708"/>
                  </a:lnTo>
                  <a:lnTo>
                    <a:pt x="11024240" y="6075030"/>
                  </a:lnTo>
                  <a:lnTo>
                    <a:pt x="11024040" y="6069026"/>
                  </a:lnTo>
                  <a:lnTo>
                    <a:pt x="11024030" y="6063499"/>
                  </a:lnTo>
                  <a:lnTo>
                    <a:pt x="11019352" y="6058741"/>
                  </a:lnTo>
                  <a:close/>
                </a:path>
                <a:path w="20092670" h="6081395">
                  <a:moveTo>
                    <a:pt x="8337720" y="4914845"/>
                  </a:moveTo>
                  <a:lnTo>
                    <a:pt x="8331048" y="4914762"/>
                  </a:lnTo>
                  <a:lnTo>
                    <a:pt x="8326910" y="4918914"/>
                  </a:lnTo>
                  <a:lnTo>
                    <a:pt x="8322437" y="4922925"/>
                  </a:lnTo>
                  <a:lnTo>
                    <a:pt x="8322352" y="4929597"/>
                  </a:lnTo>
                  <a:lnTo>
                    <a:pt x="8326506" y="4933736"/>
                  </a:lnTo>
                  <a:lnTo>
                    <a:pt x="8329132" y="4936828"/>
                  </a:lnTo>
                  <a:lnTo>
                    <a:pt x="8331802" y="4937967"/>
                  </a:lnTo>
                  <a:lnTo>
                    <a:pt x="8331327" y="4938159"/>
                  </a:lnTo>
                  <a:lnTo>
                    <a:pt x="8335333" y="4939868"/>
                  </a:lnTo>
                  <a:lnTo>
                    <a:pt x="8339667" y="4938956"/>
                  </a:lnTo>
                  <a:lnTo>
                    <a:pt x="8342903" y="4935995"/>
                  </a:lnTo>
                  <a:lnTo>
                    <a:pt x="8347233" y="4932318"/>
                  </a:lnTo>
                  <a:lnTo>
                    <a:pt x="8347460" y="4925313"/>
                  </a:lnTo>
                  <a:lnTo>
                    <a:pt x="8343307" y="4921174"/>
                  </a:lnTo>
                  <a:lnTo>
                    <a:pt x="8341731" y="4919319"/>
                  </a:lnTo>
                  <a:lnTo>
                    <a:pt x="8337720" y="4914845"/>
                  </a:lnTo>
                  <a:close/>
                </a:path>
                <a:path w="20092670" h="6081395">
                  <a:moveTo>
                    <a:pt x="836980" y="1696733"/>
                  </a:moveTo>
                  <a:lnTo>
                    <a:pt x="830308" y="1696648"/>
                  </a:lnTo>
                  <a:lnTo>
                    <a:pt x="826169" y="1700801"/>
                  </a:lnTo>
                  <a:lnTo>
                    <a:pt x="824313" y="1702377"/>
                  </a:lnTo>
                  <a:lnTo>
                    <a:pt x="819840" y="1706387"/>
                  </a:lnTo>
                  <a:lnTo>
                    <a:pt x="819756" y="1713059"/>
                  </a:lnTo>
                  <a:lnTo>
                    <a:pt x="823909" y="1717198"/>
                  </a:lnTo>
                  <a:lnTo>
                    <a:pt x="824626" y="1718293"/>
                  </a:lnTo>
                  <a:lnTo>
                    <a:pt x="827296" y="1719433"/>
                  </a:lnTo>
                  <a:lnTo>
                    <a:pt x="827154" y="1719766"/>
                  </a:lnTo>
                  <a:lnTo>
                    <a:pt x="831160" y="1721475"/>
                  </a:lnTo>
                  <a:lnTo>
                    <a:pt x="835495" y="1720562"/>
                  </a:lnTo>
                  <a:lnTo>
                    <a:pt x="838730" y="1717602"/>
                  </a:lnTo>
                  <a:lnTo>
                    <a:pt x="840586" y="1716026"/>
                  </a:lnTo>
                  <a:lnTo>
                    <a:pt x="845059" y="1712016"/>
                  </a:lnTo>
                  <a:lnTo>
                    <a:pt x="845143" y="1705344"/>
                  </a:lnTo>
                  <a:lnTo>
                    <a:pt x="840991" y="1701205"/>
                  </a:lnTo>
                  <a:lnTo>
                    <a:pt x="836980" y="1696733"/>
                  </a:lnTo>
                  <a:close/>
                </a:path>
                <a:path w="20092670" h="6081395">
                  <a:moveTo>
                    <a:pt x="8279618" y="4852183"/>
                  </a:moveTo>
                  <a:lnTo>
                    <a:pt x="8273089" y="4851764"/>
                  </a:lnTo>
                  <a:lnTo>
                    <a:pt x="8264143" y="4859785"/>
                  </a:lnTo>
                  <a:lnTo>
                    <a:pt x="8263725" y="4866316"/>
                  </a:lnTo>
                  <a:lnTo>
                    <a:pt x="8267736" y="4870788"/>
                  </a:lnTo>
                  <a:lnTo>
                    <a:pt x="8269312" y="4872644"/>
                  </a:lnTo>
                  <a:lnTo>
                    <a:pt x="8270220" y="4874215"/>
                  </a:lnTo>
                  <a:lnTo>
                    <a:pt x="8276896" y="4877063"/>
                  </a:lnTo>
                  <a:lnTo>
                    <a:pt x="8281089" y="4876483"/>
                  </a:lnTo>
                  <a:lnTo>
                    <a:pt x="8284324" y="4873523"/>
                  </a:lnTo>
                  <a:lnTo>
                    <a:pt x="8288797" y="4869513"/>
                  </a:lnTo>
                  <a:lnTo>
                    <a:pt x="8289215" y="4862984"/>
                  </a:lnTo>
                  <a:lnTo>
                    <a:pt x="8285205" y="4858511"/>
                  </a:lnTo>
                  <a:lnTo>
                    <a:pt x="8283629" y="4856655"/>
                  </a:lnTo>
                  <a:lnTo>
                    <a:pt x="8279618" y="4852183"/>
                  </a:lnTo>
                  <a:close/>
                </a:path>
                <a:path w="20092670" h="6081395">
                  <a:moveTo>
                    <a:pt x="11104696" y="6055689"/>
                  </a:moveTo>
                  <a:lnTo>
                    <a:pt x="11090925" y="6056522"/>
                  </a:lnTo>
                  <a:lnTo>
                    <a:pt x="11086026" y="6061534"/>
                  </a:lnTo>
                  <a:lnTo>
                    <a:pt x="11086370" y="6067205"/>
                  </a:lnTo>
                  <a:lnTo>
                    <a:pt x="11086472" y="6071588"/>
                  </a:lnTo>
                  <a:lnTo>
                    <a:pt x="11088955" y="6075016"/>
                  </a:lnTo>
                  <a:lnTo>
                    <a:pt x="11094296" y="6077294"/>
                  </a:lnTo>
                  <a:lnTo>
                    <a:pt x="11097394" y="6077432"/>
                  </a:lnTo>
                  <a:lnTo>
                    <a:pt x="11105495" y="6076942"/>
                  </a:lnTo>
                  <a:lnTo>
                    <a:pt x="11110396" y="6071929"/>
                  </a:lnTo>
                  <a:lnTo>
                    <a:pt x="11109708" y="6060588"/>
                  </a:lnTo>
                  <a:lnTo>
                    <a:pt x="11104696" y="6055689"/>
                  </a:lnTo>
                  <a:close/>
                </a:path>
                <a:path w="20092670" h="6081395">
                  <a:moveTo>
                    <a:pt x="8222419" y="4788326"/>
                  </a:moveTo>
                  <a:lnTo>
                    <a:pt x="8215890" y="4787908"/>
                  </a:lnTo>
                  <a:lnTo>
                    <a:pt x="8206944" y="4795929"/>
                  </a:lnTo>
                  <a:lnTo>
                    <a:pt x="8206526" y="4802459"/>
                  </a:lnTo>
                  <a:lnTo>
                    <a:pt x="8210537" y="4806931"/>
                  </a:lnTo>
                  <a:lnTo>
                    <a:pt x="8212112" y="4808787"/>
                  </a:lnTo>
                  <a:lnTo>
                    <a:pt x="8213020" y="4810359"/>
                  </a:lnTo>
                  <a:lnTo>
                    <a:pt x="8219697" y="4813207"/>
                  </a:lnTo>
                  <a:lnTo>
                    <a:pt x="8224032" y="4812294"/>
                  </a:lnTo>
                  <a:lnTo>
                    <a:pt x="8227126" y="4809667"/>
                  </a:lnTo>
                  <a:lnTo>
                    <a:pt x="8231599" y="4805656"/>
                  </a:lnTo>
                  <a:lnTo>
                    <a:pt x="8231682" y="4798985"/>
                  </a:lnTo>
                  <a:lnTo>
                    <a:pt x="8226429" y="4792798"/>
                  </a:lnTo>
                  <a:lnTo>
                    <a:pt x="8222419" y="4788326"/>
                  </a:lnTo>
                  <a:close/>
                </a:path>
                <a:path w="20092670" h="6081395">
                  <a:moveTo>
                    <a:pt x="11190136" y="6051494"/>
                  </a:moveTo>
                  <a:lnTo>
                    <a:pt x="11176364" y="6052327"/>
                  </a:lnTo>
                  <a:lnTo>
                    <a:pt x="11172052" y="6057195"/>
                  </a:lnTo>
                  <a:lnTo>
                    <a:pt x="11171799" y="6057481"/>
                  </a:lnTo>
                  <a:lnTo>
                    <a:pt x="11172387" y="6067202"/>
                  </a:lnTo>
                  <a:lnTo>
                    <a:pt x="11174870" y="6070629"/>
                  </a:lnTo>
                  <a:lnTo>
                    <a:pt x="11179877" y="6072765"/>
                  </a:lnTo>
                  <a:lnTo>
                    <a:pt x="11183310" y="6073045"/>
                  </a:lnTo>
                  <a:lnTo>
                    <a:pt x="11191409" y="6072554"/>
                  </a:lnTo>
                  <a:lnTo>
                    <a:pt x="11195722" y="6067686"/>
                  </a:lnTo>
                  <a:lnTo>
                    <a:pt x="11195976" y="6067400"/>
                  </a:lnTo>
                  <a:lnTo>
                    <a:pt x="11195289" y="6056060"/>
                  </a:lnTo>
                  <a:lnTo>
                    <a:pt x="11190136" y="6051494"/>
                  </a:lnTo>
                  <a:close/>
                </a:path>
                <a:path w="20092670" h="6081395">
                  <a:moveTo>
                    <a:pt x="899451" y="1638153"/>
                  </a:moveTo>
                  <a:lnTo>
                    <a:pt x="892588" y="1637593"/>
                  </a:lnTo>
                  <a:lnTo>
                    <a:pt x="888449" y="1641747"/>
                  </a:lnTo>
                  <a:lnTo>
                    <a:pt x="886593" y="1643322"/>
                  </a:lnTo>
                  <a:lnTo>
                    <a:pt x="882597" y="1647141"/>
                  </a:lnTo>
                  <a:lnTo>
                    <a:pt x="882036" y="1654005"/>
                  </a:lnTo>
                  <a:lnTo>
                    <a:pt x="886189" y="1658144"/>
                  </a:lnTo>
                  <a:lnTo>
                    <a:pt x="887240" y="1659381"/>
                  </a:lnTo>
                  <a:lnTo>
                    <a:pt x="893581" y="1662087"/>
                  </a:lnTo>
                  <a:lnTo>
                    <a:pt x="897776" y="1661507"/>
                  </a:lnTo>
                  <a:lnTo>
                    <a:pt x="901011" y="1658547"/>
                  </a:lnTo>
                  <a:lnTo>
                    <a:pt x="902867" y="1656971"/>
                  </a:lnTo>
                  <a:lnTo>
                    <a:pt x="906864" y="1653152"/>
                  </a:lnTo>
                  <a:lnTo>
                    <a:pt x="907090" y="1646146"/>
                  </a:lnTo>
                  <a:lnTo>
                    <a:pt x="899451" y="1638153"/>
                  </a:lnTo>
                  <a:close/>
                </a:path>
                <a:path w="20092670" h="6081395">
                  <a:moveTo>
                    <a:pt x="8166172" y="4724086"/>
                  </a:moveTo>
                  <a:lnTo>
                    <a:pt x="8159309" y="4723527"/>
                  </a:lnTo>
                  <a:lnTo>
                    <a:pt x="8150649" y="4730880"/>
                  </a:lnTo>
                  <a:lnTo>
                    <a:pt x="8150088" y="4737744"/>
                  </a:lnTo>
                  <a:lnTo>
                    <a:pt x="8155341" y="4743930"/>
                  </a:lnTo>
                  <a:lnTo>
                    <a:pt x="8156249" y="4745501"/>
                  </a:lnTo>
                  <a:lnTo>
                    <a:pt x="8162925" y="4748349"/>
                  </a:lnTo>
                  <a:lnTo>
                    <a:pt x="8167118" y="4747770"/>
                  </a:lnTo>
                  <a:lnTo>
                    <a:pt x="8174541" y="4741467"/>
                  </a:lnTo>
                  <a:lnTo>
                    <a:pt x="8175101" y="4734603"/>
                  </a:lnTo>
                  <a:lnTo>
                    <a:pt x="8166172" y="4724086"/>
                  </a:lnTo>
                  <a:close/>
                </a:path>
                <a:path w="20092670" h="6081395">
                  <a:moveTo>
                    <a:pt x="11275142" y="6045535"/>
                  </a:moveTo>
                  <a:lnTo>
                    <a:pt x="11261371" y="6046369"/>
                  </a:lnTo>
                  <a:lnTo>
                    <a:pt x="11257138" y="6051666"/>
                  </a:lnTo>
                  <a:lnTo>
                    <a:pt x="11257726" y="6061387"/>
                  </a:lnTo>
                  <a:lnTo>
                    <a:pt x="11260544" y="6064956"/>
                  </a:lnTo>
                  <a:lnTo>
                    <a:pt x="11263882" y="6066380"/>
                  </a:lnTo>
                  <a:lnTo>
                    <a:pt x="11264025" y="6066046"/>
                  </a:lnTo>
                  <a:lnTo>
                    <a:pt x="11265360" y="6066616"/>
                  </a:lnTo>
                  <a:lnTo>
                    <a:pt x="11268793" y="6066896"/>
                  </a:lnTo>
                  <a:lnTo>
                    <a:pt x="11276892" y="6066405"/>
                  </a:lnTo>
                  <a:lnTo>
                    <a:pt x="11281125" y="6061108"/>
                  </a:lnTo>
                  <a:lnTo>
                    <a:pt x="11280439" y="6049768"/>
                  </a:lnTo>
                  <a:lnTo>
                    <a:pt x="11275142" y="6045535"/>
                  </a:lnTo>
                  <a:close/>
                </a:path>
                <a:path w="20092670" h="6081395">
                  <a:moveTo>
                    <a:pt x="8110972" y="4658322"/>
                  </a:moveTo>
                  <a:lnTo>
                    <a:pt x="8104108" y="4657760"/>
                  </a:lnTo>
                  <a:lnTo>
                    <a:pt x="8095447" y="4665113"/>
                  </a:lnTo>
                  <a:lnTo>
                    <a:pt x="8094887" y="4671978"/>
                  </a:lnTo>
                  <a:lnTo>
                    <a:pt x="8101190" y="4679401"/>
                  </a:lnTo>
                  <a:lnTo>
                    <a:pt x="8104052" y="4681017"/>
                  </a:lnTo>
                  <a:lnTo>
                    <a:pt x="8107391" y="4682441"/>
                  </a:lnTo>
                  <a:lnTo>
                    <a:pt x="8111583" y="4681861"/>
                  </a:lnTo>
                  <a:lnTo>
                    <a:pt x="8114676" y="4679235"/>
                  </a:lnTo>
                  <a:lnTo>
                    <a:pt x="8119341" y="4675701"/>
                  </a:lnTo>
                  <a:lnTo>
                    <a:pt x="8119901" y="4668838"/>
                  </a:lnTo>
                  <a:lnTo>
                    <a:pt x="8110972" y="4658322"/>
                  </a:lnTo>
                  <a:close/>
                </a:path>
                <a:path w="20092670" h="6081395">
                  <a:moveTo>
                    <a:pt x="11360526" y="6037767"/>
                  </a:moveTo>
                  <a:lnTo>
                    <a:pt x="11354714" y="6038444"/>
                  </a:lnTo>
                  <a:lnTo>
                    <a:pt x="11352283" y="6038590"/>
                  </a:lnTo>
                  <a:lnTo>
                    <a:pt x="11346279" y="6038791"/>
                  </a:lnTo>
                  <a:lnTo>
                    <a:pt x="11342047" y="6044087"/>
                  </a:lnTo>
                  <a:lnTo>
                    <a:pt x="11342724" y="6049900"/>
                  </a:lnTo>
                  <a:lnTo>
                    <a:pt x="11343303" y="6054093"/>
                  </a:lnTo>
                  <a:lnTo>
                    <a:pt x="11345930" y="6057186"/>
                  </a:lnTo>
                  <a:lnTo>
                    <a:pt x="11349269" y="6058610"/>
                  </a:lnTo>
                  <a:lnTo>
                    <a:pt x="11348791" y="6058802"/>
                  </a:lnTo>
                  <a:lnTo>
                    <a:pt x="11350460" y="6059514"/>
                  </a:lnTo>
                  <a:lnTo>
                    <a:pt x="11354034" y="6059459"/>
                  </a:lnTo>
                  <a:lnTo>
                    <a:pt x="11356465" y="6059313"/>
                  </a:lnTo>
                  <a:lnTo>
                    <a:pt x="11362469" y="6059111"/>
                  </a:lnTo>
                  <a:lnTo>
                    <a:pt x="11366701" y="6053816"/>
                  </a:lnTo>
                  <a:lnTo>
                    <a:pt x="11366025" y="6048003"/>
                  </a:lnTo>
                  <a:lnTo>
                    <a:pt x="11365823" y="6041999"/>
                  </a:lnTo>
                  <a:lnTo>
                    <a:pt x="11360526" y="6037767"/>
                  </a:lnTo>
                  <a:close/>
                </a:path>
                <a:path w="20092670" h="6081395">
                  <a:moveTo>
                    <a:pt x="962208" y="1578907"/>
                  </a:moveTo>
                  <a:lnTo>
                    <a:pt x="955678" y="1578489"/>
                  </a:lnTo>
                  <a:lnTo>
                    <a:pt x="951206" y="1582500"/>
                  </a:lnTo>
                  <a:lnTo>
                    <a:pt x="949350" y="1584075"/>
                  </a:lnTo>
                  <a:lnTo>
                    <a:pt x="945354" y="1587894"/>
                  </a:lnTo>
                  <a:lnTo>
                    <a:pt x="944936" y="1594424"/>
                  </a:lnTo>
                  <a:lnTo>
                    <a:pt x="948946" y="1598897"/>
                  </a:lnTo>
                  <a:lnTo>
                    <a:pt x="949854" y="1600468"/>
                  </a:lnTo>
                  <a:lnTo>
                    <a:pt x="952525" y="1601607"/>
                  </a:lnTo>
                  <a:lnTo>
                    <a:pt x="952333" y="1601132"/>
                  </a:lnTo>
                  <a:lnTo>
                    <a:pt x="956339" y="1602840"/>
                  </a:lnTo>
                  <a:lnTo>
                    <a:pt x="960532" y="1602260"/>
                  </a:lnTo>
                  <a:lnTo>
                    <a:pt x="963768" y="1599301"/>
                  </a:lnTo>
                  <a:lnTo>
                    <a:pt x="965623" y="1597725"/>
                  </a:lnTo>
                  <a:lnTo>
                    <a:pt x="969620" y="1593906"/>
                  </a:lnTo>
                  <a:lnTo>
                    <a:pt x="970038" y="1587376"/>
                  </a:lnTo>
                  <a:lnTo>
                    <a:pt x="966027" y="1582904"/>
                  </a:lnTo>
                  <a:lnTo>
                    <a:pt x="962208" y="1578907"/>
                  </a:lnTo>
                  <a:close/>
                </a:path>
                <a:path w="20092670" h="6081395">
                  <a:moveTo>
                    <a:pt x="8056390" y="4592029"/>
                  </a:moveTo>
                  <a:lnTo>
                    <a:pt x="8050002" y="4591278"/>
                  </a:lnTo>
                  <a:lnTo>
                    <a:pt x="8045338" y="4594813"/>
                  </a:lnTo>
                  <a:lnTo>
                    <a:pt x="8041008" y="4598489"/>
                  </a:lnTo>
                  <a:lnTo>
                    <a:pt x="8040301" y="4604501"/>
                  </a:lnTo>
                  <a:lnTo>
                    <a:pt x="8040256" y="4604876"/>
                  </a:lnTo>
                  <a:lnTo>
                    <a:pt x="8052951" y="4615815"/>
                  </a:lnTo>
                  <a:lnTo>
                    <a:pt x="8057001" y="4615570"/>
                  </a:lnTo>
                  <a:lnTo>
                    <a:pt x="8060095" y="4612944"/>
                  </a:lnTo>
                  <a:lnTo>
                    <a:pt x="8064759" y="4609410"/>
                  </a:lnTo>
                  <a:lnTo>
                    <a:pt x="8065177" y="4602880"/>
                  </a:lnTo>
                  <a:lnTo>
                    <a:pt x="8061642" y="4598216"/>
                  </a:lnTo>
                  <a:lnTo>
                    <a:pt x="8056390" y="4592029"/>
                  </a:lnTo>
                  <a:close/>
                </a:path>
                <a:path w="20092670" h="6081395">
                  <a:moveTo>
                    <a:pt x="11445813" y="6028377"/>
                  </a:moveTo>
                  <a:lnTo>
                    <a:pt x="11440001" y="6029054"/>
                  </a:lnTo>
                  <a:lnTo>
                    <a:pt x="11437570" y="6029201"/>
                  </a:lnTo>
                  <a:lnTo>
                    <a:pt x="11431758" y="6029877"/>
                  </a:lnTo>
                  <a:lnTo>
                    <a:pt x="11427525" y="6035174"/>
                  </a:lnTo>
                  <a:lnTo>
                    <a:pt x="11428203" y="6040987"/>
                  </a:lnTo>
                  <a:lnTo>
                    <a:pt x="11428448" y="6045038"/>
                  </a:lnTo>
                  <a:lnTo>
                    <a:pt x="11431074" y="6048130"/>
                  </a:lnTo>
                  <a:lnTo>
                    <a:pt x="11436415" y="6050408"/>
                  </a:lnTo>
                  <a:lnTo>
                    <a:pt x="11439989" y="6050354"/>
                  </a:lnTo>
                  <a:lnTo>
                    <a:pt x="11442419" y="6050208"/>
                  </a:lnTo>
                  <a:lnTo>
                    <a:pt x="11448232" y="6049531"/>
                  </a:lnTo>
                  <a:lnTo>
                    <a:pt x="11452464" y="6044234"/>
                  </a:lnTo>
                  <a:lnTo>
                    <a:pt x="11451109" y="6032608"/>
                  </a:lnTo>
                  <a:lnTo>
                    <a:pt x="11445813" y="6028377"/>
                  </a:lnTo>
                  <a:close/>
                </a:path>
                <a:path w="20092670" h="6081395">
                  <a:moveTo>
                    <a:pt x="8003663" y="4524164"/>
                  </a:moveTo>
                  <a:lnTo>
                    <a:pt x="7997277" y="4523411"/>
                  </a:lnTo>
                  <a:lnTo>
                    <a:pt x="7992612" y="4526946"/>
                  </a:lnTo>
                  <a:lnTo>
                    <a:pt x="7987806" y="4530813"/>
                  </a:lnTo>
                  <a:lnTo>
                    <a:pt x="7987054" y="4537201"/>
                  </a:lnTo>
                  <a:lnTo>
                    <a:pt x="7990588" y="4541866"/>
                  </a:lnTo>
                  <a:lnTo>
                    <a:pt x="7992164" y="4543721"/>
                  </a:lnTo>
                  <a:lnTo>
                    <a:pt x="7993072" y="4545292"/>
                  </a:lnTo>
                  <a:lnTo>
                    <a:pt x="7996268" y="4547050"/>
                  </a:lnTo>
                  <a:lnTo>
                    <a:pt x="7999940" y="4548616"/>
                  </a:lnTo>
                  <a:lnTo>
                    <a:pt x="8003990" y="4548371"/>
                  </a:lnTo>
                  <a:lnTo>
                    <a:pt x="8007082" y="4545745"/>
                  </a:lnTo>
                  <a:lnTo>
                    <a:pt x="8011889" y="4541877"/>
                  </a:lnTo>
                  <a:lnTo>
                    <a:pt x="8012642" y="4535490"/>
                  </a:lnTo>
                  <a:lnTo>
                    <a:pt x="8009107" y="4530825"/>
                  </a:lnTo>
                  <a:lnTo>
                    <a:pt x="8007532" y="4528969"/>
                  </a:lnTo>
                  <a:lnTo>
                    <a:pt x="8003663" y="4524164"/>
                  </a:lnTo>
                  <a:close/>
                </a:path>
                <a:path w="20092670" h="6081395">
                  <a:moveTo>
                    <a:pt x="11530383" y="6017892"/>
                  </a:moveTo>
                  <a:lnTo>
                    <a:pt x="11524570" y="6018569"/>
                  </a:lnTo>
                  <a:lnTo>
                    <a:pt x="11521998" y="6019049"/>
                  </a:lnTo>
                  <a:lnTo>
                    <a:pt x="11516185" y="6019727"/>
                  </a:lnTo>
                  <a:lnTo>
                    <a:pt x="11512286" y="6025165"/>
                  </a:lnTo>
                  <a:lnTo>
                    <a:pt x="11512963" y="6030978"/>
                  </a:lnTo>
                  <a:lnTo>
                    <a:pt x="11513351" y="6034694"/>
                  </a:lnTo>
                  <a:lnTo>
                    <a:pt x="11515978" y="6037788"/>
                  </a:lnTo>
                  <a:lnTo>
                    <a:pt x="11520985" y="6039924"/>
                  </a:lnTo>
                  <a:lnTo>
                    <a:pt x="11524894" y="6040013"/>
                  </a:lnTo>
                  <a:lnTo>
                    <a:pt x="11527465" y="6039532"/>
                  </a:lnTo>
                  <a:lnTo>
                    <a:pt x="11533278" y="6038856"/>
                  </a:lnTo>
                  <a:lnTo>
                    <a:pt x="11537177" y="6033415"/>
                  </a:lnTo>
                  <a:lnTo>
                    <a:pt x="11535822" y="6021790"/>
                  </a:lnTo>
                  <a:lnTo>
                    <a:pt x="11530383" y="6017892"/>
                  </a:lnTo>
                  <a:close/>
                </a:path>
                <a:path w="20092670" h="6081395">
                  <a:moveTo>
                    <a:pt x="1026015" y="1520898"/>
                  </a:moveTo>
                  <a:lnTo>
                    <a:pt x="1019486" y="1520480"/>
                  </a:lnTo>
                  <a:lnTo>
                    <a:pt x="1015013" y="1524491"/>
                  </a:lnTo>
                  <a:lnTo>
                    <a:pt x="1013157" y="1526067"/>
                  </a:lnTo>
                  <a:lnTo>
                    <a:pt x="1008684" y="1530078"/>
                  </a:lnTo>
                  <a:lnTo>
                    <a:pt x="1008267" y="1536607"/>
                  </a:lnTo>
                  <a:lnTo>
                    <a:pt x="1012277" y="1541080"/>
                  </a:lnTo>
                  <a:lnTo>
                    <a:pt x="1013185" y="1542651"/>
                  </a:lnTo>
                  <a:lnTo>
                    <a:pt x="1019862" y="1545498"/>
                  </a:lnTo>
                  <a:lnTo>
                    <a:pt x="1024055" y="1544920"/>
                  </a:lnTo>
                  <a:lnTo>
                    <a:pt x="1027290" y="1541960"/>
                  </a:lnTo>
                  <a:lnTo>
                    <a:pt x="1029146" y="1540383"/>
                  </a:lnTo>
                  <a:lnTo>
                    <a:pt x="1033619" y="1536372"/>
                  </a:lnTo>
                  <a:lnTo>
                    <a:pt x="1034036" y="1529844"/>
                  </a:lnTo>
                  <a:lnTo>
                    <a:pt x="1026015" y="1520898"/>
                  </a:lnTo>
                  <a:close/>
                </a:path>
                <a:path w="20092670" h="6081395">
                  <a:moveTo>
                    <a:pt x="7951748" y="4456247"/>
                  </a:moveTo>
                  <a:lnTo>
                    <a:pt x="7945026" y="4455353"/>
                  </a:lnTo>
                  <a:lnTo>
                    <a:pt x="7935698" y="4462422"/>
                  </a:lnTo>
                  <a:lnTo>
                    <a:pt x="7934803" y="4469144"/>
                  </a:lnTo>
                  <a:lnTo>
                    <a:pt x="7938338" y="4473807"/>
                  </a:lnTo>
                  <a:lnTo>
                    <a:pt x="7939913" y="4475663"/>
                  </a:lnTo>
                  <a:lnTo>
                    <a:pt x="7940822" y="4477234"/>
                  </a:lnTo>
                  <a:lnTo>
                    <a:pt x="7944019" y="4478991"/>
                  </a:lnTo>
                  <a:lnTo>
                    <a:pt x="7947690" y="4480557"/>
                  </a:lnTo>
                  <a:lnTo>
                    <a:pt x="7951882" y="4479979"/>
                  </a:lnTo>
                  <a:lnTo>
                    <a:pt x="7954832" y="4477687"/>
                  </a:lnTo>
                  <a:lnTo>
                    <a:pt x="7959497" y="4474152"/>
                  </a:lnTo>
                  <a:lnTo>
                    <a:pt x="7960392" y="4467431"/>
                  </a:lnTo>
                  <a:lnTo>
                    <a:pt x="7956857" y="4462768"/>
                  </a:lnTo>
                  <a:lnTo>
                    <a:pt x="7955281" y="4460912"/>
                  </a:lnTo>
                  <a:lnTo>
                    <a:pt x="7951748" y="4456247"/>
                  </a:lnTo>
                  <a:close/>
                </a:path>
                <a:path w="20092670" h="6081395">
                  <a:moveTo>
                    <a:pt x="11615380" y="6006405"/>
                  </a:moveTo>
                  <a:lnTo>
                    <a:pt x="11609568" y="6007083"/>
                  </a:lnTo>
                  <a:lnTo>
                    <a:pt x="11606995" y="6007564"/>
                  </a:lnTo>
                  <a:lnTo>
                    <a:pt x="11601182" y="6008241"/>
                  </a:lnTo>
                  <a:lnTo>
                    <a:pt x="11597283" y="6013680"/>
                  </a:lnTo>
                  <a:lnTo>
                    <a:pt x="11597961" y="6019493"/>
                  </a:lnTo>
                  <a:lnTo>
                    <a:pt x="11598681" y="6023351"/>
                  </a:lnTo>
                  <a:lnTo>
                    <a:pt x="11600974" y="6026303"/>
                  </a:lnTo>
                  <a:lnTo>
                    <a:pt x="11605981" y="6028439"/>
                  </a:lnTo>
                  <a:lnTo>
                    <a:pt x="11609890" y="6028528"/>
                  </a:lnTo>
                  <a:lnTo>
                    <a:pt x="11612463" y="6028046"/>
                  </a:lnTo>
                  <a:lnTo>
                    <a:pt x="11618276" y="6027369"/>
                  </a:lnTo>
                  <a:lnTo>
                    <a:pt x="11622174" y="6021929"/>
                  </a:lnTo>
                  <a:lnTo>
                    <a:pt x="11620819" y="6010304"/>
                  </a:lnTo>
                  <a:lnTo>
                    <a:pt x="11615380" y="6006405"/>
                  </a:lnTo>
                  <a:close/>
                </a:path>
                <a:path w="20092670" h="6081395">
                  <a:moveTo>
                    <a:pt x="7900449" y="4387806"/>
                  </a:moveTo>
                  <a:lnTo>
                    <a:pt x="7893871" y="4386578"/>
                  </a:lnTo>
                  <a:lnTo>
                    <a:pt x="7884543" y="4393648"/>
                  </a:lnTo>
                  <a:lnTo>
                    <a:pt x="7883315" y="4400226"/>
                  </a:lnTo>
                  <a:lnTo>
                    <a:pt x="7886850" y="4404890"/>
                  </a:lnTo>
                  <a:lnTo>
                    <a:pt x="7888425" y="4406746"/>
                  </a:lnTo>
                  <a:lnTo>
                    <a:pt x="7889667" y="4408460"/>
                  </a:lnTo>
                  <a:lnTo>
                    <a:pt x="7891193" y="4409505"/>
                  </a:lnTo>
                  <a:lnTo>
                    <a:pt x="7892863" y="4410218"/>
                  </a:lnTo>
                  <a:lnTo>
                    <a:pt x="7892721" y="4410550"/>
                  </a:lnTo>
                  <a:lnTo>
                    <a:pt x="7896059" y="4411974"/>
                  </a:lnTo>
                  <a:lnTo>
                    <a:pt x="7900109" y="4411730"/>
                  </a:lnTo>
                  <a:lnTo>
                    <a:pt x="7903060" y="4409437"/>
                  </a:lnTo>
                  <a:lnTo>
                    <a:pt x="7907724" y="4405903"/>
                  </a:lnTo>
                  <a:lnTo>
                    <a:pt x="7908952" y="4399324"/>
                  </a:lnTo>
                  <a:lnTo>
                    <a:pt x="7905418" y="4394659"/>
                  </a:lnTo>
                  <a:lnTo>
                    <a:pt x="7903984" y="4392471"/>
                  </a:lnTo>
                  <a:lnTo>
                    <a:pt x="7900449" y="4387806"/>
                  </a:lnTo>
                  <a:close/>
                </a:path>
                <a:path w="20092670" h="6081395">
                  <a:moveTo>
                    <a:pt x="11699612" y="5993015"/>
                  </a:moveTo>
                  <a:lnTo>
                    <a:pt x="11693657" y="5994026"/>
                  </a:lnTo>
                  <a:lnTo>
                    <a:pt x="11691083" y="5994507"/>
                  </a:lnTo>
                  <a:lnTo>
                    <a:pt x="11685604" y="5995326"/>
                  </a:lnTo>
                  <a:lnTo>
                    <a:pt x="11681373" y="6000623"/>
                  </a:lnTo>
                  <a:lnTo>
                    <a:pt x="11682383" y="6006578"/>
                  </a:lnTo>
                  <a:lnTo>
                    <a:pt x="11683105" y="6010437"/>
                  </a:lnTo>
                  <a:lnTo>
                    <a:pt x="11685397" y="6013387"/>
                  </a:lnTo>
                  <a:lnTo>
                    <a:pt x="11688736" y="6014811"/>
                  </a:lnTo>
                  <a:lnTo>
                    <a:pt x="11688878" y="6014478"/>
                  </a:lnTo>
                  <a:lnTo>
                    <a:pt x="11690546" y="6015190"/>
                  </a:lnTo>
                  <a:lnTo>
                    <a:pt x="11694455" y="6015279"/>
                  </a:lnTo>
                  <a:lnTo>
                    <a:pt x="11697028" y="6014798"/>
                  </a:lnTo>
                  <a:lnTo>
                    <a:pt x="11702841" y="6014120"/>
                  </a:lnTo>
                  <a:lnTo>
                    <a:pt x="11706740" y="6008681"/>
                  </a:lnTo>
                  <a:lnTo>
                    <a:pt x="11705728" y="6002726"/>
                  </a:lnTo>
                  <a:lnTo>
                    <a:pt x="11705052" y="5996913"/>
                  </a:lnTo>
                  <a:lnTo>
                    <a:pt x="11699612" y="5993015"/>
                  </a:lnTo>
                  <a:close/>
                </a:path>
                <a:path w="20092670" h="6081395">
                  <a:moveTo>
                    <a:pt x="1089680" y="1463223"/>
                  </a:moveTo>
                  <a:lnTo>
                    <a:pt x="1083151" y="1462805"/>
                  </a:lnTo>
                  <a:lnTo>
                    <a:pt x="1078678" y="1466815"/>
                  </a:lnTo>
                  <a:lnTo>
                    <a:pt x="1076822" y="1468391"/>
                  </a:lnTo>
                  <a:lnTo>
                    <a:pt x="1072349" y="1472401"/>
                  </a:lnTo>
                  <a:lnTo>
                    <a:pt x="1071931" y="1478932"/>
                  </a:lnTo>
                  <a:lnTo>
                    <a:pt x="1075942" y="1483404"/>
                  </a:lnTo>
                  <a:lnTo>
                    <a:pt x="1076850" y="1484975"/>
                  </a:lnTo>
                  <a:lnTo>
                    <a:pt x="1079520" y="1486114"/>
                  </a:lnTo>
                  <a:lnTo>
                    <a:pt x="1079997" y="1485923"/>
                  </a:lnTo>
                  <a:lnTo>
                    <a:pt x="1083669" y="1487489"/>
                  </a:lnTo>
                  <a:lnTo>
                    <a:pt x="1087861" y="1486911"/>
                  </a:lnTo>
                  <a:lnTo>
                    <a:pt x="1091097" y="1483950"/>
                  </a:lnTo>
                  <a:lnTo>
                    <a:pt x="1097283" y="1478698"/>
                  </a:lnTo>
                  <a:lnTo>
                    <a:pt x="1097701" y="1472169"/>
                  </a:lnTo>
                  <a:lnTo>
                    <a:pt x="1089680" y="1463223"/>
                  </a:lnTo>
                  <a:close/>
                </a:path>
                <a:path w="20092670" h="6081395">
                  <a:moveTo>
                    <a:pt x="7850198" y="4317838"/>
                  </a:moveTo>
                  <a:lnTo>
                    <a:pt x="7843619" y="4316610"/>
                  </a:lnTo>
                  <a:lnTo>
                    <a:pt x="7834291" y="4323679"/>
                  </a:lnTo>
                  <a:lnTo>
                    <a:pt x="7833064" y="4330257"/>
                  </a:lnTo>
                  <a:lnTo>
                    <a:pt x="7836598" y="4334922"/>
                  </a:lnTo>
                  <a:lnTo>
                    <a:pt x="7838031" y="4337112"/>
                  </a:lnTo>
                  <a:lnTo>
                    <a:pt x="7839273" y="4338826"/>
                  </a:lnTo>
                  <a:lnTo>
                    <a:pt x="7840799" y="4339871"/>
                  </a:lnTo>
                  <a:lnTo>
                    <a:pt x="7845807" y="4342007"/>
                  </a:lnTo>
                  <a:lnTo>
                    <a:pt x="7849857" y="4341762"/>
                  </a:lnTo>
                  <a:lnTo>
                    <a:pt x="7852808" y="4339469"/>
                  </a:lnTo>
                  <a:lnTo>
                    <a:pt x="7857472" y="4335935"/>
                  </a:lnTo>
                  <a:lnTo>
                    <a:pt x="7858700" y="4329356"/>
                  </a:lnTo>
                  <a:lnTo>
                    <a:pt x="7855165" y="4324692"/>
                  </a:lnTo>
                  <a:lnTo>
                    <a:pt x="7853732" y="4322503"/>
                  </a:lnTo>
                  <a:lnTo>
                    <a:pt x="7850198" y="4317838"/>
                  </a:lnTo>
                  <a:close/>
                </a:path>
                <a:path w="20092670" h="6081395">
                  <a:moveTo>
                    <a:pt x="11783986" y="5979290"/>
                  </a:moveTo>
                  <a:lnTo>
                    <a:pt x="11778365" y="5980443"/>
                  </a:lnTo>
                  <a:lnTo>
                    <a:pt x="11775792" y="5980924"/>
                  </a:lnTo>
                  <a:lnTo>
                    <a:pt x="11769837" y="5981935"/>
                  </a:lnTo>
                  <a:lnTo>
                    <a:pt x="11765938" y="5987374"/>
                  </a:lnTo>
                  <a:lnTo>
                    <a:pt x="11767091" y="5992995"/>
                  </a:lnTo>
                  <a:lnTo>
                    <a:pt x="11767621" y="5996378"/>
                  </a:lnTo>
                  <a:lnTo>
                    <a:pt x="11769914" y="5999329"/>
                  </a:lnTo>
                  <a:lnTo>
                    <a:pt x="11773253" y="6000754"/>
                  </a:lnTo>
                  <a:lnTo>
                    <a:pt x="11773110" y="6001088"/>
                  </a:lnTo>
                  <a:lnTo>
                    <a:pt x="11775113" y="6001942"/>
                  </a:lnTo>
                  <a:lnTo>
                    <a:pt x="11779164" y="6001696"/>
                  </a:lnTo>
                  <a:lnTo>
                    <a:pt x="11781735" y="6001216"/>
                  </a:lnTo>
                  <a:lnTo>
                    <a:pt x="11787690" y="6000205"/>
                  </a:lnTo>
                  <a:lnTo>
                    <a:pt x="11791589" y="5994765"/>
                  </a:lnTo>
                  <a:lnTo>
                    <a:pt x="11790437" y="5989144"/>
                  </a:lnTo>
                  <a:lnTo>
                    <a:pt x="11789425" y="5983188"/>
                  </a:lnTo>
                  <a:lnTo>
                    <a:pt x="11783986" y="5979290"/>
                  </a:lnTo>
                  <a:close/>
                </a:path>
                <a:path w="20092670" h="6081395">
                  <a:moveTo>
                    <a:pt x="7801566" y="4247773"/>
                  </a:moveTo>
                  <a:lnTo>
                    <a:pt x="7794988" y="4246545"/>
                  </a:lnTo>
                  <a:lnTo>
                    <a:pt x="7789990" y="4249937"/>
                  </a:lnTo>
                  <a:lnTo>
                    <a:pt x="7785134" y="4252995"/>
                  </a:lnTo>
                  <a:lnTo>
                    <a:pt x="7783906" y="4259573"/>
                  </a:lnTo>
                  <a:lnTo>
                    <a:pt x="7787298" y="4264571"/>
                  </a:lnTo>
                  <a:lnTo>
                    <a:pt x="7788731" y="4266761"/>
                  </a:lnTo>
                  <a:lnTo>
                    <a:pt x="7789640" y="4268332"/>
                  </a:lnTo>
                  <a:lnTo>
                    <a:pt x="7791500" y="4269520"/>
                  </a:lnTo>
                  <a:lnTo>
                    <a:pt x="7793169" y="4270232"/>
                  </a:lnTo>
                  <a:lnTo>
                    <a:pt x="7793027" y="4270566"/>
                  </a:lnTo>
                  <a:lnTo>
                    <a:pt x="7796365" y="4271990"/>
                  </a:lnTo>
                  <a:lnTo>
                    <a:pt x="7800081" y="4271602"/>
                  </a:lnTo>
                  <a:lnTo>
                    <a:pt x="7803366" y="4269453"/>
                  </a:lnTo>
                  <a:lnTo>
                    <a:pt x="7808221" y="4266394"/>
                  </a:lnTo>
                  <a:lnTo>
                    <a:pt x="7809449" y="4259816"/>
                  </a:lnTo>
                  <a:lnTo>
                    <a:pt x="7806058" y="4254818"/>
                  </a:lnTo>
                  <a:lnTo>
                    <a:pt x="7804625" y="4252628"/>
                  </a:lnTo>
                  <a:lnTo>
                    <a:pt x="7801566" y="4247773"/>
                  </a:lnTo>
                  <a:close/>
                </a:path>
                <a:path w="20092670" h="6081395">
                  <a:moveTo>
                    <a:pt x="1154012" y="1405833"/>
                  </a:moveTo>
                  <a:lnTo>
                    <a:pt x="1147340" y="1405749"/>
                  </a:lnTo>
                  <a:lnTo>
                    <a:pt x="1141154" y="1411001"/>
                  </a:lnTo>
                  <a:lnTo>
                    <a:pt x="1136681" y="1415011"/>
                  </a:lnTo>
                  <a:lnTo>
                    <a:pt x="1136598" y="1421684"/>
                  </a:lnTo>
                  <a:lnTo>
                    <a:pt x="1140274" y="1426014"/>
                  </a:lnTo>
                  <a:lnTo>
                    <a:pt x="1141516" y="1427728"/>
                  </a:lnTo>
                  <a:lnTo>
                    <a:pt x="1147859" y="1430433"/>
                  </a:lnTo>
                  <a:lnTo>
                    <a:pt x="1152194" y="1429520"/>
                  </a:lnTo>
                  <a:lnTo>
                    <a:pt x="1157143" y="1425318"/>
                  </a:lnTo>
                  <a:lnTo>
                    <a:pt x="1161616" y="1421308"/>
                  </a:lnTo>
                  <a:lnTo>
                    <a:pt x="1161700" y="1414636"/>
                  </a:lnTo>
                  <a:lnTo>
                    <a:pt x="1158023" y="1410306"/>
                  </a:lnTo>
                  <a:lnTo>
                    <a:pt x="1154012" y="1405833"/>
                  </a:lnTo>
                  <a:close/>
                </a:path>
                <a:path w="20092670" h="6081395">
                  <a:moveTo>
                    <a:pt x="11867928" y="5963803"/>
                  </a:moveTo>
                  <a:lnTo>
                    <a:pt x="11862306" y="5964956"/>
                  </a:lnTo>
                  <a:lnTo>
                    <a:pt x="11859734" y="5965438"/>
                  </a:lnTo>
                  <a:lnTo>
                    <a:pt x="11854113" y="5966591"/>
                  </a:lnTo>
                  <a:lnTo>
                    <a:pt x="11850213" y="5972029"/>
                  </a:lnTo>
                  <a:lnTo>
                    <a:pt x="11851367" y="5977651"/>
                  </a:lnTo>
                  <a:lnTo>
                    <a:pt x="11851897" y="5981034"/>
                  </a:lnTo>
                  <a:lnTo>
                    <a:pt x="11854524" y="5984128"/>
                  </a:lnTo>
                  <a:lnTo>
                    <a:pt x="11859197" y="5986121"/>
                  </a:lnTo>
                  <a:lnTo>
                    <a:pt x="11863581" y="5986018"/>
                  </a:lnTo>
                  <a:lnTo>
                    <a:pt x="11866154" y="5985537"/>
                  </a:lnTo>
                  <a:lnTo>
                    <a:pt x="11871776" y="5984383"/>
                  </a:lnTo>
                  <a:lnTo>
                    <a:pt x="11875673" y="5978944"/>
                  </a:lnTo>
                  <a:lnTo>
                    <a:pt x="11873368" y="5967702"/>
                  </a:lnTo>
                  <a:lnTo>
                    <a:pt x="11867928" y="5963803"/>
                  </a:lnTo>
                  <a:close/>
                </a:path>
                <a:path w="20092670" h="6081395">
                  <a:moveTo>
                    <a:pt x="7752551" y="4176754"/>
                  </a:moveTo>
                  <a:lnTo>
                    <a:pt x="7745973" y="4175526"/>
                  </a:lnTo>
                  <a:lnTo>
                    <a:pt x="7741117" y="4178584"/>
                  </a:lnTo>
                  <a:lnTo>
                    <a:pt x="7736595" y="4181785"/>
                  </a:lnTo>
                  <a:lnTo>
                    <a:pt x="7735368" y="4188363"/>
                  </a:lnTo>
                  <a:lnTo>
                    <a:pt x="7738426" y="4193219"/>
                  </a:lnTo>
                  <a:lnTo>
                    <a:pt x="7739859" y="4195409"/>
                  </a:lnTo>
                  <a:lnTo>
                    <a:pt x="7741101" y="4197122"/>
                  </a:lnTo>
                  <a:lnTo>
                    <a:pt x="7742819" y="4198644"/>
                  </a:lnTo>
                  <a:lnTo>
                    <a:pt x="7744489" y="4199356"/>
                  </a:lnTo>
                  <a:lnTo>
                    <a:pt x="7744631" y="4199023"/>
                  </a:lnTo>
                  <a:lnTo>
                    <a:pt x="7747635" y="4200305"/>
                  </a:lnTo>
                  <a:lnTo>
                    <a:pt x="7751210" y="4200251"/>
                  </a:lnTo>
                  <a:lnTo>
                    <a:pt x="7754495" y="4198100"/>
                  </a:lnTo>
                  <a:lnTo>
                    <a:pt x="7759016" y="4194900"/>
                  </a:lnTo>
                  <a:lnTo>
                    <a:pt x="7760244" y="4188321"/>
                  </a:lnTo>
                  <a:lnTo>
                    <a:pt x="7757186" y="4183465"/>
                  </a:lnTo>
                  <a:lnTo>
                    <a:pt x="7755752" y="4181276"/>
                  </a:lnTo>
                  <a:lnTo>
                    <a:pt x="7752551" y="4176754"/>
                  </a:lnTo>
                  <a:close/>
                </a:path>
                <a:path w="20092670" h="6081395">
                  <a:moveTo>
                    <a:pt x="11952297" y="5947314"/>
                  </a:moveTo>
                  <a:lnTo>
                    <a:pt x="11946676" y="5948467"/>
                  </a:lnTo>
                  <a:lnTo>
                    <a:pt x="11944103" y="5948948"/>
                  </a:lnTo>
                  <a:lnTo>
                    <a:pt x="11938148" y="5949960"/>
                  </a:lnTo>
                  <a:lnTo>
                    <a:pt x="11934584" y="5955541"/>
                  </a:lnTo>
                  <a:lnTo>
                    <a:pt x="11935737" y="5961163"/>
                  </a:lnTo>
                  <a:lnTo>
                    <a:pt x="11936459" y="5965021"/>
                  </a:lnTo>
                  <a:lnTo>
                    <a:pt x="11938893" y="5967638"/>
                  </a:lnTo>
                  <a:lnTo>
                    <a:pt x="11943566" y="5969631"/>
                  </a:lnTo>
                  <a:lnTo>
                    <a:pt x="11945854" y="5969819"/>
                  </a:lnTo>
                  <a:lnTo>
                    <a:pt x="11947951" y="5969530"/>
                  </a:lnTo>
                  <a:lnTo>
                    <a:pt x="11950523" y="5969048"/>
                  </a:lnTo>
                  <a:lnTo>
                    <a:pt x="11956478" y="5968037"/>
                  </a:lnTo>
                  <a:lnTo>
                    <a:pt x="11960043" y="5962456"/>
                  </a:lnTo>
                  <a:lnTo>
                    <a:pt x="11958889" y="5956834"/>
                  </a:lnTo>
                  <a:lnTo>
                    <a:pt x="11957878" y="5950879"/>
                  </a:lnTo>
                  <a:lnTo>
                    <a:pt x="11952297" y="5947314"/>
                  </a:lnTo>
                  <a:close/>
                </a:path>
                <a:path w="20092670" h="6081395">
                  <a:moveTo>
                    <a:pt x="1218919" y="1349870"/>
                  </a:moveTo>
                  <a:lnTo>
                    <a:pt x="1212390" y="1349452"/>
                  </a:lnTo>
                  <a:lnTo>
                    <a:pt x="1206204" y="1354705"/>
                  </a:lnTo>
                  <a:lnTo>
                    <a:pt x="1201731" y="1358715"/>
                  </a:lnTo>
                  <a:lnTo>
                    <a:pt x="1201313" y="1365246"/>
                  </a:lnTo>
                  <a:lnTo>
                    <a:pt x="1204990" y="1369576"/>
                  </a:lnTo>
                  <a:lnTo>
                    <a:pt x="1205898" y="1371147"/>
                  </a:lnTo>
                  <a:lnTo>
                    <a:pt x="1212574" y="1373995"/>
                  </a:lnTo>
                  <a:lnTo>
                    <a:pt x="1216767" y="1373416"/>
                  </a:lnTo>
                  <a:lnTo>
                    <a:pt x="1221716" y="1369214"/>
                  </a:lnTo>
                  <a:lnTo>
                    <a:pt x="1226189" y="1365203"/>
                  </a:lnTo>
                  <a:lnTo>
                    <a:pt x="1226607" y="1358674"/>
                  </a:lnTo>
                  <a:lnTo>
                    <a:pt x="1222930" y="1354343"/>
                  </a:lnTo>
                  <a:lnTo>
                    <a:pt x="1218919" y="1349870"/>
                  </a:lnTo>
                  <a:close/>
                </a:path>
                <a:path w="20092670" h="6081395">
                  <a:moveTo>
                    <a:pt x="7705157" y="4105638"/>
                  </a:moveTo>
                  <a:lnTo>
                    <a:pt x="7698579" y="4104409"/>
                  </a:lnTo>
                  <a:lnTo>
                    <a:pt x="7688867" y="4110526"/>
                  </a:lnTo>
                  <a:lnTo>
                    <a:pt x="7687640" y="4117105"/>
                  </a:lnTo>
                  <a:lnTo>
                    <a:pt x="7690698" y="4121960"/>
                  </a:lnTo>
                  <a:lnTo>
                    <a:pt x="7692132" y="4124150"/>
                  </a:lnTo>
                  <a:lnTo>
                    <a:pt x="7693373" y="4125864"/>
                  </a:lnTo>
                  <a:lnTo>
                    <a:pt x="7694759" y="4127243"/>
                  </a:lnTo>
                  <a:lnTo>
                    <a:pt x="7699766" y="4129378"/>
                  </a:lnTo>
                  <a:lnTo>
                    <a:pt x="7703481" y="4128992"/>
                  </a:lnTo>
                  <a:lnTo>
                    <a:pt x="7706624" y="4127176"/>
                  </a:lnTo>
                  <a:lnTo>
                    <a:pt x="7711479" y="4124117"/>
                  </a:lnTo>
                  <a:lnTo>
                    <a:pt x="7712707" y="4117538"/>
                  </a:lnTo>
                  <a:lnTo>
                    <a:pt x="7709648" y="4112682"/>
                  </a:lnTo>
                  <a:lnTo>
                    <a:pt x="7708215" y="4110493"/>
                  </a:lnTo>
                  <a:lnTo>
                    <a:pt x="7705157" y="4105638"/>
                  </a:lnTo>
                  <a:close/>
                </a:path>
                <a:path w="20092670" h="6081395">
                  <a:moveTo>
                    <a:pt x="12035807" y="5930065"/>
                  </a:moveTo>
                  <a:lnTo>
                    <a:pt x="12030185" y="5931217"/>
                  </a:lnTo>
                  <a:lnTo>
                    <a:pt x="12027613" y="5931699"/>
                  </a:lnTo>
                  <a:lnTo>
                    <a:pt x="12021850" y="5933186"/>
                  </a:lnTo>
                  <a:lnTo>
                    <a:pt x="12018285" y="5938768"/>
                  </a:lnTo>
                  <a:lnTo>
                    <a:pt x="12019438" y="5944390"/>
                  </a:lnTo>
                  <a:lnTo>
                    <a:pt x="12020303" y="5947915"/>
                  </a:lnTo>
                  <a:lnTo>
                    <a:pt x="12022737" y="5950531"/>
                  </a:lnTo>
                  <a:lnTo>
                    <a:pt x="12027744" y="5952667"/>
                  </a:lnTo>
                  <a:lnTo>
                    <a:pt x="12029889" y="5953188"/>
                  </a:lnTo>
                  <a:lnTo>
                    <a:pt x="12032128" y="5952565"/>
                  </a:lnTo>
                  <a:lnTo>
                    <a:pt x="12034700" y="5952083"/>
                  </a:lnTo>
                  <a:lnTo>
                    <a:pt x="12040465" y="5950596"/>
                  </a:lnTo>
                  <a:lnTo>
                    <a:pt x="12044029" y="5945014"/>
                  </a:lnTo>
                  <a:lnTo>
                    <a:pt x="12042875" y="5939393"/>
                  </a:lnTo>
                  <a:lnTo>
                    <a:pt x="12041389" y="5933630"/>
                  </a:lnTo>
                  <a:lnTo>
                    <a:pt x="12035807" y="5930065"/>
                  </a:lnTo>
                  <a:close/>
                </a:path>
                <a:path w="20092670" h="6081395">
                  <a:moveTo>
                    <a:pt x="7658524" y="4033662"/>
                  </a:moveTo>
                  <a:lnTo>
                    <a:pt x="7651946" y="4032435"/>
                  </a:lnTo>
                  <a:lnTo>
                    <a:pt x="7642235" y="4038550"/>
                  </a:lnTo>
                  <a:lnTo>
                    <a:pt x="7641006" y="4045130"/>
                  </a:lnTo>
                  <a:lnTo>
                    <a:pt x="7644064" y="4049985"/>
                  </a:lnTo>
                  <a:lnTo>
                    <a:pt x="7645498" y="4052175"/>
                  </a:lnTo>
                  <a:lnTo>
                    <a:pt x="7646740" y="4053887"/>
                  </a:lnTo>
                  <a:lnTo>
                    <a:pt x="7648124" y="4055268"/>
                  </a:lnTo>
                  <a:lnTo>
                    <a:pt x="7653131" y="4057404"/>
                  </a:lnTo>
                  <a:lnTo>
                    <a:pt x="7656849" y="4057017"/>
                  </a:lnTo>
                  <a:lnTo>
                    <a:pt x="7659991" y="4055200"/>
                  </a:lnTo>
                  <a:lnTo>
                    <a:pt x="7664846" y="4052142"/>
                  </a:lnTo>
                  <a:lnTo>
                    <a:pt x="7666073" y="4045563"/>
                  </a:lnTo>
                  <a:lnTo>
                    <a:pt x="7663015" y="4040708"/>
                  </a:lnTo>
                  <a:lnTo>
                    <a:pt x="7661582" y="4038518"/>
                  </a:lnTo>
                  <a:lnTo>
                    <a:pt x="7658524" y="4033662"/>
                  </a:lnTo>
                  <a:close/>
                </a:path>
                <a:path w="20092670" h="6081395">
                  <a:moveTo>
                    <a:pt x="1284494" y="1294193"/>
                  </a:moveTo>
                  <a:lnTo>
                    <a:pt x="1277630" y="1293634"/>
                  </a:lnTo>
                  <a:lnTo>
                    <a:pt x="1267114" y="1302563"/>
                  </a:lnTo>
                  <a:lnTo>
                    <a:pt x="1266553" y="1309426"/>
                  </a:lnTo>
                  <a:lnTo>
                    <a:pt x="1270230" y="1313757"/>
                  </a:lnTo>
                  <a:lnTo>
                    <a:pt x="1271138" y="1315328"/>
                  </a:lnTo>
                  <a:lnTo>
                    <a:pt x="1277815" y="1318176"/>
                  </a:lnTo>
                  <a:lnTo>
                    <a:pt x="1282007" y="1317597"/>
                  </a:lnTo>
                  <a:lnTo>
                    <a:pt x="1291287" y="1309718"/>
                  </a:lnTo>
                  <a:lnTo>
                    <a:pt x="1291847" y="1302854"/>
                  </a:lnTo>
                  <a:lnTo>
                    <a:pt x="1284494" y="1294193"/>
                  </a:lnTo>
                  <a:close/>
                </a:path>
                <a:path w="20092670" h="6081395">
                  <a:moveTo>
                    <a:pt x="12119411" y="5911671"/>
                  </a:moveTo>
                  <a:lnTo>
                    <a:pt x="12113790" y="5912824"/>
                  </a:lnTo>
                  <a:lnTo>
                    <a:pt x="12111217" y="5913305"/>
                  </a:lnTo>
                  <a:lnTo>
                    <a:pt x="12105453" y="5914793"/>
                  </a:lnTo>
                  <a:lnTo>
                    <a:pt x="12101888" y="5920375"/>
                  </a:lnTo>
                  <a:lnTo>
                    <a:pt x="12103041" y="5925996"/>
                  </a:lnTo>
                  <a:lnTo>
                    <a:pt x="12103905" y="5929521"/>
                  </a:lnTo>
                  <a:lnTo>
                    <a:pt x="12106340" y="5932137"/>
                  </a:lnTo>
                  <a:lnTo>
                    <a:pt x="12111347" y="5934273"/>
                  </a:lnTo>
                  <a:lnTo>
                    <a:pt x="12113493" y="5934794"/>
                  </a:lnTo>
                  <a:lnTo>
                    <a:pt x="12115732" y="5934170"/>
                  </a:lnTo>
                  <a:lnTo>
                    <a:pt x="12118304" y="5933690"/>
                  </a:lnTo>
                  <a:lnTo>
                    <a:pt x="12124068" y="5932202"/>
                  </a:lnTo>
                  <a:lnTo>
                    <a:pt x="12127633" y="5926621"/>
                  </a:lnTo>
                  <a:lnTo>
                    <a:pt x="12126479" y="5921000"/>
                  </a:lnTo>
                  <a:lnTo>
                    <a:pt x="12124992" y="5915236"/>
                  </a:lnTo>
                  <a:lnTo>
                    <a:pt x="12119411" y="5911671"/>
                  </a:lnTo>
                  <a:close/>
                </a:path>
                <a:path w="20092670" h="6081395">
                  <a:moveTo>
                    <a:pt x="7612510" y="3961162"/>
                  </a:moveTo>
                  <a:lnTo>
                    <a:pt x="7606073" y="3959600"/>
                  </a:lnTo>
                  <a:lnTo>
                    <a:pt x="7596362" y="3965717"/>
                  </a:lnTo>
                  <a:lnTo>
                    <a:pt x="7594800" y="3972152"/>
                  </a:lnTo>
                  <a:lnTo>
                    <a:pt x="7597858" y="3977008"/>
                  </a:lnTo>
                  <a:lnTo>
                    <a:pt x="7599291" y="3979198"/>
                  </a:lnTo>
                  <a:lnTo>
                    <a:pt x="7600533" y="3980912"/>
                  </a:lnTo>
                  <a:lnTo>
                    <a:pt x="7602252" y="3982433"/>
                  </a:lnTo>
                  <a:lnTo>
                    <a:pt x="7606926" y="3984426"/>
                  </a:lnTo>
                  <a:lnTo>
                    <a:pt x="7610499" y="3984373"/>
                  </a:lnTo>
                  <a:lnTo>
                    <a:pt x="7613641" y="3982557"/>
                  </a:lnTo>
                  <a:lnTo>
                    <a:pt x="7618497" y="3979499"/>
                  </a:lnTo>
                  <a:lnTo>
                    <a:pt x="7620059" y="3973063"/>
                  </a:lnTo>
                  <a:lnTo>
                    <a:pt x="7617001" y="3968208"/>
                  </a:lnTo>
                  <a:lnTo>
                    <a:pt x="7615568" y="3966018"/>
                  </a:lnTo>
                  <a:lnTo>
                    <a:pt x="7612510" y="3961162"/>
                  </a:lnTo>
                  <a:close/>
                </a:path>
                <a:path w="20092670" h="6081395">
                  <a:moveTo>
                    <a:pt x="12203108" y="5892134"/>
                  </a:moveTo>
                  <a:lnTo>
                    <a:pt x="12197344" y="5893622"/>
                  </a:lnTo>
                  <a:lnTo>
                    <a:pt x="12194772" y="5894102"/>
                  </a:lnTo>
                  <a:lnTo>
                    <a:pt x="12189008" y="5895588"/>
                  </a:lnTo>
                  <a:lnTo>
                    <a:pt x="12185443" y="5901170"/>
                  </a:lnTo>
                  <a:lnTo>
                    <a:pt x="12186930" y="5906934"/>
                  </a:lnTo>
                  <a:lnTo>
                    <a:pt x="12187460" y="5910316"/>
                  </a:lnTo>
                  <a:lnTo>
                    <a:pt x="12189894" y="5912933"/>
                  </a:lnTo>
                  <a:lnTo>
                    <a:pt x="12195235" y="5915212"/>
                  </a:lnTo>
                  <a:lnTo>
                    <a:pt x="12197524" y="5915399"/>
                  </a:lnTo>
                  <a:lnTo>
                    <a:pt x="12199763" y="5914775"/>
                  </a:lnTo>
                  <a:lnTo>
                    <a:pt x="12202335" y="5914295"/>
                  </a:lnTo>
                  <a:lnTo>
                    <a:pt x="12208099" y="5912809"/>
                  </a:lnTo>
                  <a:lnTo>
                    <a:pt x="12211664" y="5907227"/>
                  </a:lnTo>
                  <a:lnTo>
                    <a:pt x="12208690" y="5895699"/>
                  </a:lnTo>
                  <a:lnTo>
                    <a:pt x="12203108" y="5892134"/>
                  </a:lnTo>
                  <a:close/>
                </a:path>
                <a:path w="20092670" h="6081395">
                  <a:moveTo>
                    <a:pt x="1350259" y="1238993"/>
                  </a:moveTo>
                  <a:lnTo>
                    <a:pt x="1343396" y="1238433"/>
                  </a:lnTo>
                  <a:lnTo>
                    <a:pt x="1332879" y="1247362"/>
                  </a:lnTo>
                  <a:lnTo>
                    <a:pt x="1332319" y="1254225"/>
                  </a:lnTo>
                  <a:lnTo>
                    <a:pt x="1337046" y="1259793"/>
                  </a:lnTo>
                  <a:lnTo>
                    <a:pt x="1339909" y="1261408"/>
                  </a:lnTo>
                  <a:lnTo>
                    <a:pt x="1343581" y="1262974"/>
                  </a:lnTo>
                  <a:lnTo>
                    <a:pt x="1347773" y="1262395"/>
                  </a:lnTo>
                  <a:lnTo>
                    <a:pt x="1357053" y="1254517"/>
                  </a:lnTo>
                  <a:lnTo>
                    <a:pt x="1357612" y="1247654"/>
                  </a:lnTo>
                  <a:lnTo>
                    <a:pt x="1350259" y="1238993"/>
                  </a:lnTo>
                  <a:close/>
                </a:path>
                <a:path w="20092670" h="6081395">
                  <a:moveTo>
                    <a:pt x="7567923" y="3888086"/>
                  </a:moveTo>
                  <a:lnTo>
                    <a:pt x="7561153" y="3886382"/>
                  </a:lnTo>
                  <a:lnTo>
                    <a:pt x="7551443" y="3892498"/>
                  </a:lnTo>
                  <a:lnTo>
                    <a:pt x="7549739" y="3899269"/>
                  </a:lnTo>
                  <a:lnTo>
                    <a:pt x="7552796" y="3904124"/>
                  </a:lnTo>
                  <a:lnTo>
                    <a:pt x="7554229" y="3906314"/>
                  </a:lnTo>
                  <a:lnTo>
                    <a:pt x="7555472" y="3908027"/>
                  </a:lnTo>
                  <a:lnTo>
                    <a:pt x="7557189" y="3909549"/>
                  </a:lnTo>
                  <a:lnTo>
                    <a:pt x="7562197" y="3911685"/>
                  </a:lnTo>
                  <a:lnTo>
                    <a:pt x="7565771" y="3911631"/>
                  </a:lnTo>
                  <a:lnTo>
                    <a:pt x="7568914" y="3909815"/>
                  </a:lnTo>
                  <a:lnTo>
                    <a:pt x="7573770" y="3906757"/>
                  </a:lnTo>
                  <a:lnTo>
                    <a:pt x="7575473" y="3899987"/>
                  </a:lnTo>
                  <a:lnTo>
                    <a:pt x="7572415" y="3895132"/>
                  </a:lnTo>
                  <a:lnTo>
                    <a:pt x="7570981" y="3892943"/>
                  </a:lnTo>
                  <a:lnTo>
                    <a:pt x="7567923" y="3888086"/>
                  </a:lnTo>
                  <a:close/>
                </a:path>
                <a:path w="20092670" h="6081395">
                  <a:moveTo>
                    <a:pt x="12286088" y="5871501"/>
                  </a:moveTo>
                  <a:lnTo>
                    <a:pt x="12280324" y="5872989"/>
                  </a:lnTo>
                  <a:lnTo>
                    <a:pt x="12278085" y="5873612"/>
                  </a:lnTo>
                  <a:lnTo>
                    <a:pt x="12272321" y="5875099"/>
                  </a:lnTo>
                  <a:lnTo>
                    <a:pt x="12268757" y="5880681"/>
                  </a:lnTo>
                  <a:lnTo>
                    <a:pt x="12270243" y="5886445"/>
                  </a:lnTo>
                  <a:lnTo>
                    <a:pt x="12270774" y="5889827"/>
                  </a:lnTo>
                  <a:lnTo>
                    <a:pt x="12273208" y="5892444"/>
                  </a:lnTo>
                  <a:lnTo>
                    <a:pt x="12278217" y="5894580"/>
                  </a:lnTo>
                  <a:lnTo>
                    <a:pt x="12280503" y="5894767"/>
                  </a:lnTo>
                  <a:lnTo>
                    <a:pt x="12282741" y="5894143"/>
                  </a:lnTo>
                  <a:lnTo>
                    <a:pt x="12285315" y="5893662"/>
                  </a:lnTo>
                  <a:lnTo>
                    <a:pt x="12291078" y="5892175"/>
                  </a:lnTo>
                  <a:lnTo>
                    <a:pt x="12294644" y="5886594"/>
                  </a:lnTo>
                  <a:lnTo>
                    <a:pt x="12291670" y="5875066"/>
                  </a:lnTo>
                  <a:lnTo>
                    <a:pt x="12286088" y="5871501"/>
                  </a:lnTo>
                  <a:close/>
                </a:path>
                <a:path w="20092670" h="6081395">
                  <a:moveTo>
                    <a:pt x="7523956" y="3814486"/>
                  </a:moveTo>
                  <a:lnTo>
                    <a:pt x="7517186" y="3812782"/>
                  </a:lnTo>
                  <a:lnTo>
                    <a:pt x="7512331" y="3815840"/>
                  </a:lnTo>
                  <a:lnTo>
                    <a:pt x="7507141" y="3818756"/>
                  </a:lnTo>
                  <a:lnTo>
                    <a:pt x="7505436" y="3825526"/>
                  </a:lnTo>
                  <a:lnTo>
                    <a:pt x="7508495" y="3830382"/>
                  </a:lnTo>
                  <a:lnTo>
                    <a:pt x="7509928" y="3832572"/>
                  </a:lnTo>
                  <a:lnTo>
                    <a:pt x="7511027" y="3834619"/>
                  </a:lnTo>
                  <a:lnTo>
                    <a:pt x="7512746" y="3836141"/>
                  </a:lnTo>
                  <a:lnTo>
                    <a:pt x="7517754" y="3838277"/>
                  </a:lnTo>
                  <a:lnTo>
                    <a:pt x="7521327" y="3838222"/>
                  </a:lnTo>
                  <a:lnTo>
                    <a:pt x="7524469" y="3836406"/>
                  </a:lnTo>
                  <a:lnTo>
                    <a:pt x="7529659" y="3833490"/>
                  </a:lnTo>
                  <a:lnTo>
                    <a:pt x="7531363" y="3826721"/>
                  </a:lnTo>
                  <a:lnTo>
                    <a:pt x="7528304" y="3821866"/>
                  </a:lnTo>
                  <a:lnTo>
                    <a:pt x="7526871" y="3819676"/>
                  </a:lnTo>
                  <a:lnTo>
                    <a:pt x="7523956" y="3814486"/>
                  </a:lnTo>
                  <a:close/>
                </a:path>
                <a:path w="20092670" h="6081395">
                  <a:moveTo>
                    <a:pt x="1416884" y="1184554"/>
                  </a:moveTo>
                  <a:lnTo>
                    <a:pt x="1410021" y="1183993"/>
                  </a:lnTo>
                  <a:lnTo>
                    <a:pt x="1403835" y="1189245"/>
                  </a:lnTo>
                  <a:lnTo>
                    <a:pt x="1399170" y="1192780"/>
                  </a:lnTo>
                  <a:lnTo>
                    <a:pt x="1398610" y="1199643"/>
                  </a:lnTo>
                  <a:lnTo>
                    <a:pt x="1403337" y="1205210"/>
                  </a:lnTo>
                  <a:lnTo>
                    <a:pt x="1406200" y="1206826"/>
                  </a:lnTo>
                  <a:lnTo>
                    <a:pt x="1406057" y="1207160"/>
                  </a:lnTo>
                  <a:lnTo>
                    <a:pt x="1409729" y="1208727"/>
                  </a:lnTo>
                  <a:lnTo>
                    <a:pt x="1413922" y="1208147"/>
                  </a:lnTo>
                  <a:lnTo>
                    <a:pt x="1418871" y="1203945"/>
                  </a:lnTo>
                  <a:lnTo>
                    <a:pt x="1423535" y="1200411"/>
                  </a:lnTo>
                  <a:lnTo>
                    <a:pt x="1424095" y="1193548"/>
                  </a:lnTo>
                  <a:lnTo>
                    <a:pt x="1420418" y="1189218"/>
                  </a:lnTo>
                  <a:lnTo>
                    <a:pt x="1416884" y="1184554"/>
                  </a:lnTo>
                  <a:close/>
                </a:path>
                <a:path w="20092670" h="6081395">
                  <a:moveTo>
                    <a:pt x="12368925" y="5851202"/>
                  </a:moveTo>
                  <a:lnTo>
                    <a:pt x="12363161" y="5852690"/>
                  </a:lnTo>
                  <a:lnTo>
                    <a:pt x="12360589" y="5853171"/>
                  </a:lnTo>
                  <a:lnTo>
                    <a:pt x="12355159" y="5854800"/>
                  </a:lnTo>
                  <a:lnTo>
                    <a:pt x="12351595" y="5860382"/>
                  </a:lnTo>
                  <a:lnTo>
                    <a:pt x="12353081" y="5866146"/>
                  </a:lnTo>
                  <a:lnTo>
                    <a:pt x="12354088" y="5869337"/>
                  </a:lnTo>
                  <a:lnTo>
                    <a:pt x="12356190" y="5871812"/>
                  </a:lnTo>
                  <a:lnTo>
                    <a:pt x="12361530" y="5874089"/>
                  </a:lnTo>
                  <a:lnTo>
                    <a:pt x="12364151" y="5874419"/>
                  </a:lnTo>
                  <a:lnTo>
                    <a:pt x="12368629" y="5873172"/>
                  </a:lnTo>
                  <a:lnTo>
                    <a:pt x="12374059" y="5871543"/>
                  </a:lnTo>
                  <a:lnTo>
                    <a:pt x="12377623" y="5865961"/>
                  </a:lnTo>
                  <a:lnTo>
                    <a:pt x="12376136" y="5860198"/>
                  </a:lnTo>
                  <a:lnTo>
                    <a:pt x="12374506" y="5854768"/>
                  </a:lnTo>
                  <a:lnTo>
                    <a:pt x="12368925" y="5851202"/>
                  </a:lnTo>
                  <a:close/>
                </a:path>
                <a:path w="20092670" h="6081395">
                  <a:moveTo>
                    <a:pt x="7480131" y="3740552"/>
                  </a:moveTo>
                  <a:lnTo>
                    <a:pt x="7473694" y="3738990"/>
                  </a:lnTo>
                  <a:lnTo>
                    <a:pt x="7463316" y="3744821"/>
                  </a:lnTo>
                  <a:lnTo>
                    <a:pt x="7461753" y="3751258"/>
                  </a:lnTo>
                  <a:lnTo>
                    <a:pt x="7464670" y="3756448"/>
                  </a:lnTo>
                  <a:lnTo>
                    <a:pt x="7466103" y="3758637"/>
                  </a:lnTo>
                  <a:lnTo>
                    <a:pt x="7467202" y="3760684"/>
                  </a:lnTo>
                  <a:lnTo>
                    <a:pt x="7468921" y="3762206"/>
                  </a:lnTo>
                  <a:lnTo>
                    <a:pt x="7474263" y="3764485"/>
                  </a:lnTo>
                  <a:lnTo>
                    <a:pt x="7477502" y="3764288"/>
                  </a:lnTo>
                  <a:lnTo>
                    <a:pt x="7480644" y="3762472"/>
                  </a:lnTo>
                  <a:lnTo>
                    <a:pt x="7485834" y="3759556"/>
                  </a:lnTo>
                  <a:lnTo>
                    <a:pt x="7487396" y="3753121"/>
                  </a:lnTo>
                  <a:lnTo>
                    <a:pt x="7484480" y="3747931"/>
                  </a:lnTo>
                  <a:lnTo>
                    <a:pt x="7483047" y="3745741"/>
                  </a:lnTo>
                  <a:lnTo>
                    <a:pt x="7480131" y="3740552"/>
                  </a:lnTo>
                  <a:close/>
                </a:path>
                <a:path w="20092670" h="6081395">
                  <a:moveTo>
                    <a:pt x="12451665" y="5829284"/>
                  </a:moveTo>
                  <a:lnTo>
                    <a:pt x="12445902" y="5830771"/>
                  </a:lnTo>
                  <a:lnTo>
                    <a:pt x="12443663" y="5831395"/>
                  </a:lnTo>
                  <a:lnTo>
                    <a:pt x="12437899" y="5832882"/>
                  </a:lnTo>
                  <a:lnTo>
                    <a:pt x="12434669" y="5838605"/>
                  </a:lnTo>
                  <a:lnTo>
                    <a:pt x="12436155" y="5844369"/>
                  </a:lnTo>
                  <a:lnTo>
                    <a:pt x="12437162" y="5847560"/>
                  </a:lnTo>
                  <a:lnTo>
                    <a:pt x="12439263" y="5850035"/>
                  </a:lnTo>
                  <a:lnTo>
                    <a:pt x="12444270" y="5852171"/>
                  </a:lnTo>
                  <a:lnTo>
                    <a:pt x="12446891" y="5852500"/>
                  </a:lnTo>
                  <a:lnTo>
                    <a:pt x="12451368" y="5851254"/>
                  </a:lnTo>
                  <a:lnTo>
                    <a:pt x="12457131" y="5849767"/>
                  </a:lnTo>
                  <a:lnTo>
                    <a:pt x="12460364" y="5844042"/>
                  </a:lnTo>
                  <a:lnTo>
                    <a:pt x="12457389" y="5832515"/>
                  </a:lnTo>
                  <a:lnTo>
                    <a:pt x="12451665" y="5829284"/>
                  </a:lnTo>
                  <a:close/>
                </a:path>
                <a:path w="20092670" h="6081395">
                  <a:moveTo>
                    <a:pt x="1483367" y="1130448"/>
                  </a:moveTo>
                  <a:lnTo>
                    <a:pt x="1476980" y="1129696"/>
                  </a:lnTo>
                  <a:lnTo>
                    <a:pt x="1472315" y="1133230"/>
                  </a:lnTo>
                  <a:lnTo>
                    <a:pt x="1466129" y="1138482"/>
                  </a:lnTo>
                  <a:lnTo>
                    <a:pt x="1465378" y="1144870"/>
                  </a:lnTo>
                  <a:lnTo>
                    <a:pt x="1468912" y="1149534"/>
                  </a:lnTo>
                  <a:lnTo>
                    <a:pt x="1470296" y="1150913"/>
                  </a:lnTo>
                  <a:lnTo>
                    <a:pt x="1473158" y="1152529"/>
                  </a:lnTo>
                  <a:lnTo>
                    <a:pt x="1476496" y="1153953"/>
                  </a:lnTo>
                  <a:lnTo>
                    <a:pt x="1480547" y="1153708"/>
                  </a:lnTo>
                  <a:lnTo>
                    <a:pt x="1489826" y="1145829"/>
                  </a:lnTo>
                  <a:lnTo>
                    <a:pt x="1490578" y="1139442"/>
                  </a:lnTo>
                  <a:lnTo>
                    <a:pt x="1487043" y="1134778"/>
                  </a:lnTo>
                  <a:lnTo>
                    <a:pt x="1483367" y="1130448"/>
                  </a:lnTo>
                  <a:close/>
                </a:path>
                <a:path w="20092670" h="6081395">
                  <a:moveTo>
                    <a:pt x="7437116" y="3666569"/>
                  </a:moveTo>
                  <a:lnTo>
                    <a:pt x="7430822" y="3664673"/>
                  </a:lnTo>
                  <a:lnTo>
                    <a:pt x="7425633" y="3667589"/>
                  </a:lnTo>
                  <a:lnTo>
                    <a:pt x="7420778" y="3670648"/>
                  </a:lnTo>
                  <a:lnTo>
                    <a:pt x="7418882" y="3676941"/>
                  </a:lnTo>
                  <a:lnTo>
                    <a:pt x="7421798" y="3682131"/>
                  </a:lnTo>
                  <a:lnTo>
                    <a:pt x="7423996" y="3686225"/>
                  </a:lnTo>
                  <a:lnTo>
                    <a:pt x="7425715" y="3687748"/>
                  </a:lnTo>
                  <a:lnTo>
                    <a:pt x="7431389" y="3690168"/>
                  </a:lnTo>
                  <a:lnTo>
                    <a:pt x="7434630" y="3689972"/>
                  </a:lnTo>
                  <a:lnTo>
                    <a:pt x="7437772" y="3688155"/>
                  </a:lnTo>
                  <a:lnTo>
                    <a:pt x="7442628" y="3685098"/>
                  </a:lnTo>
                  <a:lnTo>
                    <a:pt x="7444524" y="3678804"/>
                  </a:lnTo>
                  <a:lnTo>
                    <a:pt x="7441608" y="3673615"/>
                  </a:lnTo>
                  <a:lnTo>
                    <a:pt x="7440174" y="3671425"/>
                  </a:lnTo>
                  <a:lnTo>
                    <a:pt x="7437116" y="3666569"/>
                  </a:lnTo>
                  <a:close/>
                </a:path>
                <a:path w="20092670" h="6081395">
                  <a:moveTo>
                    <a:pt x="12534547" y="5807032"/>
                  </a:moveTo>
                  <a:lnTo>
                    <a:pt x="12528782" y="5808519"/>
                  </a:lnTo>
                  <a:lnTo>
                    <a:pt x="12526544" y="5809143"/>
                  </a:lnTo>
                  <a:lnTo>
                    <a:pt x="12520781" y="5810629"/>
                  </a:lnTo>
                  <a:lnTo>
                    <a:pt x="12517550" y="5816353"/>
                  </a:lnTo>
                  <a:lnTo>
                    <a:pt x="12519038" y="5822117"/>
                  </a:lnTo>
                  <a:lnTo>
                    <a:pt x="12520043" y="5825308"/>
                  </a:lnTo>
                  <a:lnTo>
                    <a:pt x="12522144" y="5827783"/>
                  </a:lnTo>
                  <a:lnTo>
                    <a:pt x="12527152" y="5829919"/>
                  </a:lnTo>
                  <a:lnTo>
                    <a:pt x="12529774" y="5830249"/>
                  </a:lnTo>
                  <a:lnTo>
                    <a:pt x="12534251" y="5829001"/>
                  </a:lnTo>
                  <a:lnTo>
                    <a:pt x="12540015" y="5827515"/>
                  </a:lnTo>
                  <a:lnTo>
                    <a:pt x="12543246" y="5821790"/>
                  </a:lnTo>
                  <a:lnTo>
                    <a:pt x="12540271" y="5810262"/>
                  </a:lnTo>
                  <a:lnTo>
                    <a:pt x="12534547" y="5807032"/>
                  </a:lnTo>
                  <a:close/>
                </a:path>
                <a:path w="20092670" h="6081395">
                  <a:moveTo>
                    <a:pt x="7393909" y="3592110"/>
                  </a:moveTo>
                  <a:lnTo>
                    <a:pt x="7387617" y="3590214"/>
                  </a:lnTo>
                  <a:lnTo>
                    <a:pt x="7377237" y="3596046"/>
                  </a:lnTo>
                  <a:lnTo>
                    <a:pt x="7375341" y="3602339"/>
                  </a:lnTo>
                  <a:lnTo>
                    <a:pt x="7378257" y="3607529"/>
                  </a:lnTo>
                  <a:lnTo>
                    <a:pt x="7381124" y="3611908"/>
                  </a:lnTo>
                  <a:lnTo>
                    <a:pt x="7382842" y="3613430"/>
                  </a:lnTo>
                  <a:lnTo>
                    <a:pt x="7387849" y="3615566"/>
                  </a:lnTo>
                  <a:lnTo>
                    <a:pt x="7391090" y="3615370"/>
                  </a:lnTo>
                  <a:lnTo>
                    <a:pt x="7394232" y="3613554"/>
                  </a:lnTo>
                  <a:lnTo>
                    <a:pt x="7399088" y="3610495"/>
                  </a:lnTo>
                  <a:lnTo>
                    <a:pt x="7400984" y="3604202"/>
                  </a:lnTo>
                  <a:lnTo>
                    <a:pt x="7398067" y="3599013"/>
                  </a:lnTo>
                  <a:lnTo>
                    <a:pt x="7396968" y="3596965"/>
                  </a:lnTo>
                  <a:lnTo>
                    <a:pt x="7393909" y="3592110"/>
                  </a:lnTo>
                  <a:close/>
                </a:path>
                <a:path w="20092670" h="6081395">
                  <a:moveTo>
                    <a:pt x="1550708" y="1077102"/>
                  </a:moveTo>
                  <a:lnTo>
                    <a:pt x="1544321" y="1076351"/>
                  </a:lnTo>
                  <a:lnTo>
                    <a:pt x="1539657" y="1079885"/>
                  </a:lnTo>
                  <a:lnTo>
                    <a:pt x="1537801" y="1081461"/>
                  </a:lnTo>
                  <a:lnTo>
                    <a:pt x="1533137" y="1084996"/>
                  </a:lnTo>
                  <a:lnTo>
                    <a:pt x="1532385" y="1091383"/>
                  </a:lnTo>
                  <a:lnTo>
                    <a:pt x="1535920" y="1096047"/>
                  </a:lnTo>
                  <a:lnTo>
                    <a:pt x="1536828" y="1097618"/>
                  </a:lnTo>
                  <a:lnTo>
                    <a:pt x="1540023" y="1099375"/>
                  </a:lnTo>
                  <a:lnTo>
                    <a:pt x="1539547" y="1099567"/>
                  </a:lnTo>
                  <a:lnTo>
                    <a:pt x="1543219" y="1101133"/>
                  </a:lnTo>
                  <a:lnTo>
                    <a:pt x="1547269" y="1100888"/>
                  </a:lnTo>
                  <a:lnTo>
                    <a:pt x="1552218" y="1096686"/>
                  </a:lnTo>
                  <a:lnTo>
                    <a:pt x="1557025" y="1092818"/>
                  </a:lnTo>
                  <a:lnTo>
                    <a:pt x="1557777" y="1086431"/>
                  </a:lnTo>
                  <a:lnTo>
                    <a:pt x="1550708" y="1077102"/>
                  </a:lnTo>
                  <a:close/>
                </a:path>
                <a:path w="20092670" h="6081395">
                  <a:moveTo>
                    <a:pt x="12616713" y="5783685"/>
                  </a:moveTo>
                  <a:lnTo>
                    <a:pt x="12610949" y="5785171"/>
                  </a:lnTo>
                  <a:lnTo>
                    <a:pt x="12608710" y="5785794"/>
                  </a:lnTo>
                  <a:lnTo>
                    <a:pt x="12603280" y="5787425"/>
                  </a:lnTo>
                  <a:lnTo>
                    <a:pt x="12599908" y="5793482"/>
                  </a:lnTo>
                  <a:lnTo>
                    <a:pt x="12601537" y="5798913"/>
                  </a:lnTo>
                  <a:lnTo>
                    <a:pt x="12602544" y="5802103"/>
                  </a:lnTo>
                  <a:lnTo>
                    <a:pt x="12604978" y="5804720"/>
                  </a:lnTo>
                  <a:lnTo>
                    <a:pt x="12607648" y="5805859"/>
                  </a:lnTo>
                  <a:lnTo>
                    <a:pt x="12607790" y="5805525"/>
                  </a:lnTo>
                  <a:lnTo>
                    <a:pt x="12609794" y="5806380"/>
                  </a:lnTo>
                  <a:lnTo>
                    <a:pt x="12612416" y="5806710"/>
                  </a:lnTo>
                  <a:lnTo>
                    <a:pt x="12616893" y="5805463"/>
                  </a:lnTo>
                  <a:lnTo>
                    <a:pt x="12622322" y="5803832"/>
                  </a:lnTo>
                  <a:lnTo>
                    <a:pt x="12625553" y="5798109"/>
                  </a:lnTo>
                  <a:lnTo>
                    <a:pt x="12624067" y="5792345"/>
                  </a:lnTo>
                  <a:lnTo>
                    <a:pt x="12622438" y="5786916"/>
                  </a:lnTo>
                  <a:lnTo>
                    <a:pt x="12616713" y="5783685"/>
                  </a:lnTo>
                  <a:close/>
                </a:path>
                <a:path w="20092670" h="6081395">
                  <a:moveTo>
                    <a:pt x="7351989" y="3517410"/>
                  </a:moveTo>
                  <a:lnTo>
                    <a:pt x="7345695" y="3515514"/>
                  </a:lnTo>
                  <a:lnTo>
                    <a:pt x="7335316" y="3521345"/>
                  </a:lnTo>
                  <a:lnTo>
                    <a:pt x="7333422" y="3527639"/>
                  </a:lnTo>
                  <a:lnTo>
                    <a:pt x="7336337" y="3532829"/>
                  </a:lnTo>
                  <a:lnTo>
                    <a:pt x="7337436" y="3534877"/>
                  </a:lnTo>
                  <a:lnTo>
                    <a:pt x="7338870" y="3537066"/>
                  </a:lnTo>
                  <a:lnTo>
                    <a:pt x="7340588" y="3538588"/>
                  </a:lnTo>
                  <a:lnTo>
                    <a:pt x="7345929" y="3540866"/>
                  </a:lnTo>
                  <a:lnTo>
                    <a:pt x="7349170" y="3540670"/>
                  </a:lnTo>
                  <a:lnTo>
                    <a:pt x="7352169" y="3539188"/>
                  </a:lnTo>
                  <a:lnTo>
                    <a:pt x="7357359" y="3536273"/>
                  </a:lnTo>
                  <a:lnTo>
                    <a:pt x="7359254" y="3529979"/>
                  </a:lnTo>
                  <a:lnTo>
                    <a:pt x="7356338" y="3524789"/>
                  </a:lnTo>
                  <a:lnTo>
                    <a:pt x="7354905" y="3522600"/>
                  </a:lnTo>
                  <a:lnTo>
                    <a:pt x="7351989" y="3517410"/>
                  </a:lnTo>
                  <a:close/>
                </a:path>
                <a:path w="20092670" h="6081395">
                  <a:moveTo>
                    <a:pt x="12699163" y="5759670"/>
                  </a:moveTo>
                  <a:lnTo>
                    <a:pt x="12693733" y="5761299"/>
                  </a:lnTo>
                  <a:lnTo>
                    <a:pt x="12691495" y="5761923"/>
                  </a:lnTo>
                  <a:lnTo>
                    <a:pt x="12686065" y="5763553"/>
                  </a:lnTo>
                  <a:lnTo>
                    <a:pt x="12682692" y="5769610"/>
                  </a:lnTo>
                  <a:lnTo>
                    <a:pt x="12684320" y="5775040"/>
                  </a:lnTo>
                  <a:lnTo>
                    <a:pt x="12684993" y="5778088"/>
                  </a:lnTo>
                  <a:lnTo>
                    <a:pt x="12687428" y="5780705"/>
                  </a:lnTo>
                  <a:lnTo>
                    <a:pt x="12692436" y="5782842"/>
                  </a:lnTo>
                  <a:lnTo>
                    <a:pt x="12695199" y="5782837"/>
                  </a:lnTo>
                  <a:lnTo>
                    <a:pt x="12699676" y="5781590"/>
                  </a:lnTo>
                  <a:lnTo>
                    <a:pt x="12705107" y="5779961"/>
                  </a:lnTo>
                  <a:lnTo>
                    <a:pt x="12708480" y="5773904"/>
                  </a:lnTo>
                  <a:lnTo>
                    <a:pt x="12705221" y="5763043"/>
                  </a:lnTo>
                  <a:lnTo>
                    <a:pt x="12699163" y="5759670"/>
                  </a:lnTo>
                  <a:close/>
                </a:path>
                <a:path w="20092670" h="6081395">
                  <a:moveTo>
                    <a:pt x="1618909" y="1024519"/>
                  </a:moveTo>
                  <a:lnTo>
                    <a:pt x="1612188" y="1023625"/>
                  </a:lnTo>
                  <a:lnTo>
                    <a:pt x="1607524" y="1027159"/>
                  </a:lnTo>
                  <a:lnTo>
                    <a:pt x="1605668" y="1028735"/>
                  </a:lnTo>
                  <a:lnTo>
                    <a:pt x="1601004" y="1032269"/>
                  </a:lnTo>
                  <a:lnTo>
                    <a:pt x="1600109" y="1038990"/>
                  </a:lnTo>
                  <a:lnTo>
                    <a:pt x="1603644" y="1043654"/>
                  </a:lnTo>
                  <a:lnTo>
                    <a:pt x="1604552" y="1045225"/>
                  </a:lnTo>
                  <a:lnTo>
                    <a:pt x="1607748" y="1046983"/>
                  </a:lnTo>
                  <a:lnTo>
                    <a:pt x="1611420" y="1048549"/>
                  </a:lnTo>
                  <a:lnTo>
                    <a:pt x="1615613" y="1047970"/>
                  </a:lnTo>
                  <a:lnTo>
                    <a:pt x="1618563" y="1045678"/>
                  </a:lnTo>
                  <a:lnTo>
                    <a:pt x="1620419" y="1044102"/>
                  </a:lnTo>
                  <a:lnTo>
                    <a:pt x="1625084" y="1040568"/>
                  </a:lnTo>
                  <a:lnTo>
                    <a:pt x="1625978" y="1033847"/>
                  </a:lnTo>
                  <a:lnTo>
                    <a:pt x="1618909" y="1024519"/>
                  </a:lnTo>
                  <a:close/>
                </a:path>
                <a:path w="20092670" h="6081395">
                  <a:moveTo>
                    <a:pt x="7310211" y="3442377"/>
                  </a:moveTo>
                  <a:lnTo>
                    <a:pt x="7303918" y="3440480"/>
                  </a:lnTo>
                  <a:lnTo>
                    <a:pt x="7293539" y="3446312"/>
                  </a:lnTo>
                  <a:lnTo>
                    <a:pt x="7291644" y="3452606"/>
                  </a:lnTo>
                  <a:lnTo>
                    <a:pt x="7294560" y="3457795"/>
                  </a:lnTo>
                  <a:lnTo>
                    <a:pt x="7296758" y="3461890"/>
                  </a:lnTo>
                  <a:lnTo>
                    <a:pt x="7298810" y="3463555"/>
                  </a:lnTo>
                  <a:lnTo>
                    <a:pt x="7303817" y="3465691"/>
                  </a:lnTo>
                  <a:lnTo>
                    <a:pt x="7307058" y="3465495"/>
                  </a:lnTo>
                  <a:lnTo>
                    <a:pt x="7310058" y="3464012"/>
                  </a:lnTo>
                  <a:lnTo>
                    <a:pt x="7315248" y="3461096"/>
                  </a:lnTo>
                  <a:lnTo>
                    <a:pt x="7317144" y="3454803"/>
                  </a:lnTo>
                  <a:lnTo>
                    <a:pt x="7314227" y="3449614"/>
                  </a:lnTo>
                  <a:lnTo>
                    <a:pt x="7313128" y="3447566"/>
                  </a:lnTo>
                  <a:lnTo>
                    <a:pt x="7310211" y="3442377"/>
                  </a:lnTo>
                  <a:close/>
                </a:path>
                <a:path w="20092670" h="6081395">
                  <a:moveTo>
                    <a:pt x="12781613" y="5735655"/>
                  </a:moveTo>
                  <a:lnTo>
                    <a:pt x="12776182" y="5737284"/>
                  </a:lnTo>
                  <a:lnTo>
                    <a:pt x="12773944" y="5737908"/>
                  </a:lnTo>
                  <a:lnTo>
                    <a:pt x="12768181" y="5739394"/>
                  </a:lnTo>
                  <a:lnTo>
                    <a:pt x="12765142" y="5745595"/>
                  </a:lnTo>
                  <a:lnTo>
                    <a:pt x="12766771" y="5751024"/>
                  </a:lnTo>
                  <a:lnTo>
                    <a:pt x="12767443" y="5754074"/>
                  </a:lnTo>
                  <a:lnTo>
                    <a:pt x="12769877" y="5756691"/>
                  </a:lnTo>
                  <a:lnTo>
                    <a:pt x="12774885" y="5758827"/>
                  </a:lnTo>
                  <a:lnTo>
                    <a:pt x="12777507" y="5759156"/>
                  </a:lnTo>
                  <a:lnTo>
                    <a:pt x="12779888" y="5758198"/>
                  </a:lnTo>
                  <a:lnTo>
                    <a:pt x="12782128" y="5757575"/>
                  </a:lnTo>
                  <a:lnTo>
                    <a:pt x="12787891" y="5756088"/>
                  </a:lnTo>
                  <a:lnTo>
                    <a:pt x="12790930" y="5749888"/>
                  </a:lnTo>
                  <a:lnTo>
                    <a:pt x="12789300" y="5744458"/>
                  </a:lnTo>
                  <a:lnTo>
                    <a:pt x="12787813" y="5738695"/>
                  </a:lnTo>
                  <a:lnTo>
                    <a:pt x="12781613" y="5735655"/>
                  </a:lnTo>
                  <a:close/>
                </a:path>
                <a:path w="20092670" h="6081395">
                  <a:moveTo>
                    <a:pt x="7269386" y="3366959"/>
                  </a:moveTo>
                  <a:lnTo>
                    <a:pt x="7263092" y="3365064"/>
                  </a:lnTo>
                  <a:lnTo>
                    <a:pt x="7252714" y="3370895"/>
                  </a:lnTo>
                  <a:lnTo>
                    <a:pt x="7250819" y="3377190"/>
                  </a:lnTo>
                  <a:lnTo>
                    <a:pt x="7253734" y="3382379"/>
                  </a:lnTo>
                  <a:lnTo>
                    <a:pt x="7255933" y="3386473"/>
                  </a:lnTo>
                  <a:lnTo>
                    <a:pt x="7257986" y="3388138"/>
                  </a:lnTo>
                  <a:lnTo>
                    <a:pt x="7262993" y="3390274"/>
                  </a:lnTo>
                  <a:lnTo>
                    <a:pt x="7266233" y="3390078"/>
                  </a:lnTo>
                  <a:lnTo>
                    <a:pt x="7269232" y="3388596"/>
                  </a:lnTo>
                  <a:lnTo>
                    <a:pt x="7274422" y="3385680"/>
                  </a:lnTo>
                  <a:lnTo>
                    <a:pt x="7276318" y="3379387"/>
                  </a:lnTo>
                  <a:lnTo>
                    <a:pt x="7273402" y="3374196"/>
                  </a:lnTo>
                  <a:lnTo>
                    <a:pt x="7272302" y="3372149"/>
                  </a:lnTo>
                  <a:lnTo>
                    <a:pt x="7269386" y="3366959"/>
                  </a:lnTo>
                  <a:close/>
                </a:path>
                <a:path w="20092670" h="6081395">
                  <a:moveTo>
                    <a:pt x="1687158" y="972745"/>
                  </a:moveTo>
                  <a:lnTo>
                    <a:pt x="1680437" y="971851"/>
                  </a:lnTo>
                  <a:lnTo>
                    <a:pt x="1675773" y="975385"/>
                  </a:lnTo>
                  <a:lnTo>
                    <a:pt x="1673918" y="976960"/>
                  </a:lnTo>
                  <a:lnTo>
                    <a:pt x="1669253" y="980496"/>
                  </a:lnTo>
                  <a:lnTo>
                    <a:pt x="1668360" y="987216"/>
                  </a:lnTo>
                  <a:lnTo>
                    <a:pt x="1671894" y="991880"/>
                  </a:lnTo>
                  <a:lnTo>
                    <a:pt x="1673136" y="993594"/>
                  </a:lnTo>
                  <a:lnTo>
                    <a:pt x="1676331" y="995352"/>
                  </a:lnTo>
                  <a:lnTo>
                    <a:pt x="1679670" y="996776"/>
                  </a:lnTo>
                  <a:lnTo>
                    <a:pt x="1683862" y="996196"/>
                  </a:lnTo>
                  <a:lnTo>
                    <a:pt x="1686813" y="993904"/>
                  </a:lnTo>
                  <a:lnTo>
                    <a:pt x="1688669" y="992328"/>
                  </a:lnTo>
                  <a:lnTo>
                    <a:pt x="1693333" y="988794"/>
                  </a:lnTo>
                  <a:lnTo>
                    <a:pt x="1694227" y="982073"/>
                  </a:lnTo>
                  <a:lnTo>
                    <a:pt x="1687158" y="972745"/>
                  </a:lnTo>
                  <a:close/>
                </a:path>
                <a:path w="20092670" h="6081395">
                  <a:moveTo>
                    <a:pt x="12863539" y="5711021"/>
                  </a:moveTo>
                  <a:lnTo>
                    <a:pt x="12858109" y="5712651"/>
                  </a:lnTo>
                  <a:lnTo>
                    <a:pt x="12855869" y="5713273"/>
                  </a:lnTo>
                  <a:lnTo>
                    <a:pt x="12850105" y="5714761"/>
                  </a:lnTo>
                  <a:lnTo>
                    <a:pt x="12847066" y="5720961"/>
                  </a:lnTo>
                  <a:lnTo>
                    <a:pt x="12849510" y="5729106"/>
                  </a:lnTo>
                  <a:lnTo>
                    <a:pt x="12851945" y="5731724"/>
                  </a:lnTo>
                  <a:lnTo>
                    <a:pt x="12854615" y="5732863"/>
                  </a:lnTo>
                  <a:lnTo>
                    <a:pt x="12854473" y="5733195"/>
                  </a:lnTo>
                  <a:lnTo>
                    <a:pt x="12856811" y="5734192"/>
                  </a:lnTo>
                  <a:lnTo>
                    <a:pt x="12859431" y="5734522"/>
                  </a:lnTo>
                  <a:lnTo>
                    <a:pt x="12861813" y="5733565"/>
                  </a:lnTo>
                  <a:lnTo>
                    <a:pt x="12864052" y="5732941"/>
                  </a:lnTo>
                  <a:lnTo>
                    <a:pt x="12869816" y="5731455"/>
                  </a:lnTo>
                  <a:lnTo>
                    <a:pt x="12872855" y="5725254"/>
                  </a:lnTo>
                  <a:lnTo>
                    <a:pt x="12871226" y="5719824"/>
                  </a:lnTo>
                  <a:lnTo>
                    <a:pt x="12869738" y="5714060"/>
                  </a:lnTo>
                  <a:lnTo>
                    <a:pt x="12863539" y="5711021"/>
                  </a:lnTo>
                  <a:close/>
                </a:path>
                <a:path w="20092670" h="6081395">
                  <a:moveTo>
                    <a:pt x="7228895" y="3291686"/>
                  </a:moveTo>
                  <a:lnTo>
                    <a:pt x="7222601" y="3289789"/>
                  </a:lnTo>
                  <a:lnTo>
                    <a:pt x="7217554" y="3292372"/>
                  </a:lnTo>
                  <a:lnTo>
                    <a:pt x="7212364" y="3295288"/>
                  </a:lnTo>
                  <a:lnTo>
                    <a:pt x="7210507" y="3300414"/>
                  </a:lnTo>
                  <a:lnTo>
                    <a:pt x="7210136" y="3301439"/>
                  </a:lnTo>
                  <a:lnTo>
                    <a:pt x="7213051" y="3306629"/>
                  </a:lnTo>
                  <a:lnTo>
                    <a:pt x="7215250" y="3310723"/>
                  </a:lnTo>
                  <a:lnTo>
                    <a:pt x="7217303" y="3312388"/>
                  </a:lnTo>
                  <a:lnTo>
                    <a:pt x="7219306" y="3313242"/>
                  </a:lnTo>
                  <a:lnTo>
                    <a:pt x="7219163" y="3313576"/>
                  </a:lnTo>
                  <a:lnTo>
                    <a:pt x="7222168" y="3314858"/>
                  </a:lnTo>
                  <a:lnTo>
                    <a:pt x="7235827" y="3304112"/>
                  </a:lnTo>
                  <a:lnTo>
                    <a:pt x="7232911" y="3298923"/>
                  </a:lnTo>
                  <a:lnTo>
                    <a:pt x="7231811" y="3296875"/>
                  </a:lnTo>
                  <a:lnTo>
                    <a:pt x="7228895" y="3291686"/>
                  </a:lnTo>
                  <a:close/>
                </a:path>
                <a:path w="20092670" h="6081395">
                  <a:moveTo>
                    <a:pt x="1756601" y="921875"/>
                  </a:moveTo>
                  <a:lnTo>
                    <a:pt x="1750022" y="920647"/>
                  </a:lnTo>
                  <a:lnTo>
                    <a:pt x="1745358" y="924181"/>
                  </a:lnTo>
                  <a:lnTo>
                    <a:pt x="1743169" y="925614"/>
                  </a:lnTo>
                  <a:lnTo>
                    <a:pt x="1738504" y="929149"/>
                  </a:lnTo>
                  <a:lnTo>
                    <a:pt x="1737276" y="935728"/>
                  </a:lnTo>
                  <a:lnTo>
                    <a:pt x="1740811" y="940391"/>
                  </a:lnTo>
                  <a:lnTo>
                    <a:pt x="1742053" y="942105"/>
                  </a:lnTo>
                  <a:lnTo>
                    <a:pt x="1743580" y="943151"/>
                  </a:lnTo>
                  <a:lnTo>
                    <a:pt x="1748587" y="945287"/>
                  </a:lnTo>
                  <a:lnTo>
                    <a:pt x="1752637" y="945041"/>
                  </a:lnTo>
                  <a:lnTo>
                    <a:pt x="1755588" y="942750"/>
                  </a:lnTo>
                  <a:lnTo>
                    <a:pt x="1757778" y="941316"/>
                  </a:lnTo>
                  <a:lnTo>
                    <a:pt x="1762442" y="937781"/>
                  </a:lnTo>
                  <a:lnTo>
                    <a:pt x="1763670" y="931203"/>
                  </a:lnTo>
                  <a:lnTo>
                    <a:pt x="1756601" y="921875"/>
                  </a:lnTo>
                  <a:close/>
                </a:path>
                <a:path w="20092670" h="6081395">
                  <a:moveTo>
                    <a:pt x="12945414" y="5685577"/>
                  </a:moveTo>
                  <a:lnTo>
                    <a:pt x="12939984" y="5687208"/>
                  </a:lnTo>
                  <a:lnTo>
                    <a:pt x="12937747" y="5687830"/>
                  </a:lnTo>
                  <a:lnTo>
                    <a:pt x="12932316" y="5689460"/>
                  </a:lnTo>
                  <a:lnTo>
                    <a:pt x="12929275" y="5695660"/>
                  </a:lnTo>
                  <a:lnTo>
                    <a:pt x="12930905" y="5701090"/>
                  </a:lnTo>
                  <a:lnTo>
                    <a:pt x="12931912" y="5704282"/>
                  </a:lnTo>
                  <a:lnTo>
                    <a:pt x="12934154" y="5706422"/>
                  </a:lnTo>
                  <a:lnTo>
                    <a:pt x="12936826" y="5707562"/>
                  </a:lnTo>
                  <a:lnTo>
                    <a:pt x="12936683" y="5707896"/>
                  </a:lnTo>
                  <a:lnTo>
                    <a:pt x="12939019" y="5708892"/>
                  </a:lnTo>
                  <a:lnTo>
                    <a:pt x="12941642" y="5709220"/>
                  </a:lnTo>
                  <a:lnTo>
                    <a:pt x="12946405" y="5707307"/>
                  </a:lnTo>
                  <a:lnTo>
                    <a:pt x="12951834" y="5705678"/>
                  </a:lnTo>
                  <a:lnTo>
                    <a:pt x="12954874" y="5699477"/>
                  </a:lnTo>
                  <a:lnTo>
                    <a:pt x="12951615" y="5688617"/>
                  </a:lnTo>
                  <a:lnTo>
                    <a:pt x="12945414" y="5685577"/>
                  </a:lnTo>
                  <a:close/>
                </a:path>
                <a:path w="20092670" h="6081395">
                  <a:moveTo>
                    <a:pt x="7188831" y="3215411"/>
                  </a:moveTo>
                  <a:lnTo>
                    <a:pt x="7182537" y="3213514"/>
                  </a:lnTo>
                  <a:lnTo>
                    <a:pt x="7177490" y="3216096"/>
                  </a:lnTo>
                  <a:lnTo>
                    <a:pt x="7172300" y="3219012"/>
                  </a:lnTo>
                  <a:lnTo>
                    <a:pt x="7170721" y="3224257"/>
                  </a:lnTo>
                  <a:lnTo>
                    <a:pt x="7170405" y="3225306"/>
                  </a:lnTo>
                  <a:lnTo>
                    <a:pt x="7172987" y="3230353"/>
                  </a:lnTo>
                  <a:lnTo>
                    <a:pt x="7174087" y="3232400"/>
                  </a:lnTo>
                  <a:lnTo>
                    <a:pt x="7175043" y="3234782"/>
                  </a:lnTo>
                  <a:lnTo>
                    <a:pt x="7177096" y="3236447"/>
                  </a:lnTo>
                  <a:lnTo>
                    <a:pt x="7182104" y="3238583"/>
                  </a:lnTo>
                  <a:lnTo>
                    <a:pt x="7185343" y="3238386"/>
                  </a:lnTo>
                  <a:lnTo>
                    <a:pt x="7188343" y="3236903"/>
                  </a:lnTo>
                  <a:lnTo>
                    <a:pt x="7193532" y="3233988"/>
                  </a:lnTo>
                  <a:lnTo>
                    <a:pt x="7195112" y="3228743"/>
                  </a:lnTo>
                  <a:lnTo>
                    <a:pt x="7195428" y="3227694"/>
                  </a:lnTo>
                  <a:lnTo>
                    <a:pt x="7192847" y="3222647"/>
                  </a:lnTo>
                  <a:lnTo>
                    <a:pt x="7191746" y="3220600"/>
                  </a:lnTo>
                  <a:lnTo>
                    <a:pt x="7188831" y="3215411"/>
                  </a:lnTo>
                  <a:close/>
                </a:path>
                <a:path w="20092670" h="6081395">
                  <a:moveTo>
                    <a:pt x="13027099" y="5659658"/>
                  </a:moveTo>
                  <a:lnTo>
                    <a:pt x="13021669" y="5661288"/>
                  </a:lnTo>
                  <a:lnTo>
                    <a:pt x="13019429" y="5661911"/>
                  </a:lnTo>
                  <a:lnTo>
                    <a:pt x="13014000" y="5663540"/>
                  </a:lnTo>
                  <a:lnTo>
                    <a:pt x="13010960" y="5669740"/>
                  </a:lnTo>
                  <a:lnTo>
                    <a:pt x="13012590" y="5675170"/>
                  </a:lnTo>
                  <a:lnTo>
                    <a:pt x="13013596" y="5678362"/>
                  </a:lnTo>
                  <a:lnTo>
                    <a:pt x="13015840" y="5680502"/>
                  </a:lnTo>
                  <a:lnTo>
                    <a:pt x="13018510" y="5681641"/>
                  </a:lnTo>
                  <a:lnTo>
                    <a:pt x="13018368" y="5681974"/>
                  </a:lnTo>
                  <a:lnTo>
                    <a:pt x="13020705" y="5682971"/>
                  </a:lnTo>
                  <a:lnTo>
                    <a:pt x="13023327" y="5683301"/>
                  </a:lnTo>
                  <a:lnTo>
                    <a:pt x="13028089" y="5681387"/>
                  </a:lnTo>
                  <a:lnTo>
                    <a:pt x="13033518" y="5679758"/>
                  </a:lnTo>
                  <a:lnTo>
                    <a:pt x="13036559" y="5673556"/>
                  </a:lnTo>
                  <a:lnTo>
                    <a:pt x="13033300" y="5662697"/>
                  </a:lnTo>
                  <a:lnTo>
                    <a:pt x="13027099" y="5659658"/>
                  </a:lnTo>
                  <a:close/>
                </a:path>
                <a:path w="20092670" h="6081395">
                  <a:moveTo>
                    <a:pt x="1826235" y="871481"/>
                  </a:moveTo>
                  <a:lnTo>
                    <a:pt x="1819656" y="870253"/>
                  </a:lnTo>
                  <a:lnTo>
                    <a:pt x="1814992" y="873787"/>
                  </a:lnTo>
                  <a:lnTo>
                    <a:pt x="1812803" y="875220"/>
                  </a:lnTo>
                  <a:lnTo>
                    <a:pt x="1808138" y="878755"/>
                  </a:lnTo>
                  <a:lnTo>
                    <a:pt x="1806910" y="885333"/>
                  </a:lnTo>
                  <a:lnTo>
                    <a:pt x="1810445" y="889997"/>
                  </a:lnTo>
                  <a:lnTo>
                    <a:pt x="1811686" y="891711"/>
                  </a:lnTo>
                  <a:lnTo>
                    <a:pt x="1813213" y="892757"/>
                  </a:lnTo>
                  <a:lnTo>
                    <a:pt x="1818221" y="894893"/>
                  </a:lnTo>
                  <a:lnTo>
                    <a:pt x="1822271" y="894647"/>
                  </a:lnTo>
                  <a:lnTo>
                    <a:pt x="1825222" y="892354"/>
                  </a:lnTo>
                  <a:lnTo>
                    <a:pt x="1827411" y="890922"/>
                  </a:lnTo>
                  <a:lnTo>
                    <a:pt x="1832076" y="887388"/>
                  </a:lnTo>
                  <a:lnTo>
                    <a:pt x="1833304" y="880809"/>
                  </a:lnTo>
                  <a:lnTo>
                    <a:pt x="1826235" y="871481"/>
                  </a:lnTo>
                  <a:close/>
                </a:path>
                <a:path w="20092670" h="6081395">
                  <a:moveTo>
                    <a:pt x="7149100" y="3139277"/>
                  </a:moveTo>
                  <a:lnTo>
                    <a:pt x="7142473" y="3137239"/>
                  </a:lnTo>
                  <a:lnTo>
                    <a:pt x="7132379" y="3142402"/>
                  </a:lnTo>
                  <a:lnTo>
                    <a:pt x="7130556" y="3148333"/>
                  </a:lnTo>
                  <a:lnTo>
                    <a:pt x="7130341" y="3149031"/>
                  </a:lnTo>
                  <a:lnTo>
                    <a:pt x="7132923" y="3154078"/>
                  </a:lnTo>
                  <a:lnTo>
                    <a:pt x="7134022" y="3156124"/>
                  </a:lnTo>
                  <a:lnTo>
                    <a:pt x="7135313" y="3158648"/>
                  </a:lnTo>
                  <a:lnTo>
                    <a:pt x="7137032" y="3160170"/>
                  </a:lnTo>
                  <a:lnTo>
                    <a:pt x="7142039" y="3162306"/>
                  </a:lnTo>
                  <a:lnTo>
                    <a:pt x="7145279" y="3162110"/>
                  </a:lnTo>
                  <a:lnTo>
                    <a:pt x="7148279" y="3160628"/>
                  </a:lnTo>
                  <a:lnTo>
                    <a:pt x="7153325" y="3158046"/>
                  </a:lnTo>
                  <a:lnTo>
                    <a:pt x="7155149" y="3152115"/>
                  </a:lnTo>
                  <a:lnTo>
                    <a:pt x="7155363" y="3151419"/>
                  </a:lnTo>
                  <a:lnTo>
                    <a:pt x="7152782" y="3146371"/>
                  </a:lnTo>
                  <a:lnTo>
                    <a:pt x="7151682" y="3144325"/>
                  </a:lnTo>
                  <a:lnTo>
                    <a:pt x="7149100" y="3139277"/>
                  </a:lnTo>
                  <a:close/>
                </a:path>
                <a:path w="20092670" h="6081395">
                  <a:moveTo>
                    <a:pt x="13109210" y="5632736"/>
                  </a:moveTo>
                  <a:lnTo>
                    <a:pt x="13103639" y="5634699"/>
                  </a:lnTo>
                  <a:lnTo>
                    <a:pt x="13101257" y="5635656"/>
                  </a:lnTo>
                  <a:lnTo>
                    <a:pt x="13095685" y="5637620"/>
                  </a:lnTo>
                  <a:lnTo>
                    <a:pt x="13092454" y="5643345"/>
                  </a:lnTo>
                  <a:lnTo>
                    <a:pt x="13094418" y="5648917"/>
                  </a:lnTo>
                  <a:lnTo>
                    <a:pt x="13095423" y="5652108"/>
                  </a:lnTo>
                  <a:lnTo>
                    <a:pt x="13097667" y="5654248"/>
                  </a:lnTo>
                  <a:lnTo>
                    <a:pt x="13100337" y="5655387"/>
                  </a:lnTo>
                  <a:lnTo>
                    <a:pt x="13100479" y="5655054"/>
                  </a:lnTo>
                  <a:lnTo>
                    <a:pt x="13102817" y="5656051"/>
                  </a:lnTo>
                  <a:lnTo>
                    <a:pt x="13105105" y="5656238"/>
                  </a:lnTo>
                  <a:lnTo>
                    <a:pt x="13107819" y="5655423"/>
                  </a:lnTo>
                  <a:lnTo>
                    <a:pt x="13110058" y="5654799"/>
                  </a:lnTo>
                  <a:lnTo>
                    <a:pt x="13115488" y="5653170"/>
                  </a:lnTo>
                  <a:lnTo>
                    <a:pt x="13118684" y="5647431"/>
                  </a:lnTo>
                  <a:lnTo>
                    <a:pt x="13118861" y="5647112"/>
                  </a:lnTo>
                  <a:lnTo>
                    <a:pt x="13116898" y="5641539"/>
                  </a:lnTo>
                  <a:lnTo>
                    <a:pt x="13115268" y="5636109"/>
                  </a:lnTo>
                  <a:lnTo>
                    <a:pt x="13109210" y="5632736"/>
                  </a:lnTo>
                  <a:close/>
                </a:path>
                <a:path w="20092670" h="6081395">
                  <a:moveTo>
                    <a:pt x="7109988" y="3062619"/>
                  </a:moveTo>
                  <a:lnTo>
                    <a:pt x="7103361" y="3060581"/>
                  </a:lnTo>
                  <a:lnTo>
                    <a:pt x="7093267" y="3065744"/>
                  </a:lnTo>
                  <a:lnTo>
                    <a:pt x="7091444" y="3071674"/>
                  </a:lnTo>
                  <a:lnTo>
                    <a:pt x="7091230" y="3072372"/>
                  </a:lnTo>
                  <a:lnTo>
                    <a:pt x="7093811" y="3077419"/>
                  </a:lnTo>
                  <a:lnTo>
                    <a:pt x="7094910" y="3079466"/>
                  </a:lnTo>
                  <a:lnTo>
                    <a:pt x="7096201" y="3081989"/>
                  </a:lnTo>
                  <a:lnTo>
                    <a:pt x="7097920" y="3083512"/>
                  </a:lnTo>
                  <a:lnTo>
                    <a:pt x="7100256" y="3084509"/>
                  </a:lnTo>
                  <a:lnTo>
                    <a:pt x="7100399" y="3084175"/>
                  </a:lnTo>
                  <a:lnTo>
                    <a:pt x="7103069" y="3085314"/>
                  </a:lnTo>
                  <a:lnTo>
                    <a:pt x="7116252" y="3074761"/>
                  </a:lnTo>
                  <a:lnTo>
                    <a:pt x="7113671" y="3069713"/>
                  </a:lnTo>
                  <a:lnTo>
                    <a:pt x="7112571" y="3067665"/>
                  </a:lnTo>
                  <a:lnTo>
                    <a:pt x="7109988" y="3062619"/>
                  </a:lnTo>
                  <a:close/>
                </a:path>
                <a:path w="20092670" h="6081395">
                  <a:moveTo>
                    <a:pt x="1897062" y="821990"/>
                  </a:moveTo>
                  <a:lnTo>
                    <a:pt x="1890817" y="820904"/>
                  </a:lnTo>
                  <a:lnTo>
                    <a:pt x="1885820" y="824296"/>
                  </a:lnTo>
                  <a:lnTo>
                    <a:pt x="1883629" y="825729"/>
                  </a:lnTo>
                  <a:lnTo>
                    <a:pt x="1878631" y="829121"/>
                  </a:lnTo>
                  <a:lnTo>
                    <a:pt x="1877546" y="835366"/>
                  </a:lnTo>
                  <a:lnTo>
                    <a:pt x="1880938" y="840364"/>
                  </a:lnTo>
                  <a:lnTo>
                    <a:pt x="1881846" y="841936"/>
                  </a:lnTo>
                  <a:lnTo>
                    <a:pt x="1883706" y="843124"/>
                  </a:lnTo>
                  <a:lnTo>
                    <a:pt x="1885376" y="843836"/>
                  </a:lnTo>
                  <a:lnTo>
                    <a:pt x="1885233" y="844170"/>
                  </a:lnTo>
                  <a:lnTo>
                    <a:pt x="1888571" y="845594"/>
                  </a:lnTo>
                  <a:lnTo>
                    <a:pt x="1892288" y="845206"/>
                  </a:lnTo>
                  <a:lnTo>
                    <a:pt x="1897762" y="841622"/>
                  </a:lnTo>
                  <a:lnTo>
                    <a:pt x="1902760" y="838230"/>
                  </a:lnTo>
                  <a:lnTo>
                    <a:pt x="1903846" y="831985"/>
                  </a:lnTo>
                  <a:lnTo>
                    <a:pt x="1897062" y="821990"/>
                  </a:lnTo>
                  <a:close/>
                </a:path>
                <a:path w="20092670" h="6081395">
                  <a:moveTo>
                    <a:pt x="13191038" y="5606482"/>
                  </a:moveTo>
                  <a:lnTo>
                    <a:pt x="13185464" y="5608446"/>
                  </a:lnTo>
                  <a:lnTo>
                    <a:pt x="13183084" y="5609403"/>
                  </a:lnTo>
                  <a:lnTo>
                    <a:pt x="13177512" y="5611367"/>
                  </a:lnTo>
                  <a:lnTo>
                    <a:pt x="13174461" y="5616773"/>
                  </a:lnTo>
                  <a:lnTo>
                    <a:pt x="13174281" y="5617091"/>
                  </a:lnTo>
                  <a:lnTo>
                    <a:pt x="13176244" y="5622663"/>
                  </a:lnTo>
                  <a:lnTo>
                    <a:pt x="13177251" y="5625854"/>
                  </a:lnTo>
                  <a:lnTo>
                    <a:pt x="13179495" y="5627995"/>
                  </a:lnTo>
                  <a:lnTo>
                    <a:pt x="13184502" y="5630131"/>
                  </a:lnTo>
                  <a:lnTo>
                    <a:pt x="13186789" y="5630317"/>
                  </a:lnTo>
                  <a:lnTo>
                    <a:pt x="13189504" y="5629503"/>
                  </a:lnTo>
                  <a:lnTo>
                    <a:pt x="13191885" y="5628545"/>
                  </a:lnTo>
                  <a:lnTo>
                    <a:pt x="13197458" y="5626583"/>
                  </a:lnTo>
                  <a:lnTo>
                    <a:pt x="13200509" y="5621177"/>
                  </a:lnTo>
                  <a:lnTo>
                    <a:pt x="13200689" y="5620859"/>
                  </a:lnTo>
                  <a:lnTo>
                    <a:pt x="13196762" y="5609713"/>
                  </a:lnTo>
                  <a:lnTo>
                    <a:pt x="13191038" y="5606482"/>
                  </a:lnTo>
                  <a:close/>
                </a:path>
                <a:path w="20092670" h="6081395">
                  <a:moveTo>
                    <a:pt x="7071545" y="2986245"/>
                  </a:moveTo>
                  <a:lnTo>
                    <a:pt x="7064917" y="2984208"/>
                  </a:lnTo>
                  <a:lnTo>
                    <a:pt x="7059870" y="2986789"/>
                  </a:lnTo>
                  <a:lnTo>
                    <a:pt x="7054489" y="2989228"/>
                  </a:lnTo>
                  <a:lnTo>
                    <a:pt x="7052558" y="2995508"/>
                  </a:lnTo>
                  <a:lnTo>
                    <a:pt x="7052451" y="2995856"/>
                  </a:lnTo>
                  <a:lnTo>
                    <a:pt x="7055033" y="3000902"/>
                  </a:lnTo>
                  <a:lnTo>
                    <a:pt x="7056132" y="3002950"/>
                  </a:lnTo>
                  <a:lnTo>
                    <a:pt x="7057423" y="3005474"/>
                  </a:lnTo>
                  <a:lnTo>
                    <a:pt x="7059142" y="3006996"/>
                  </a:lnTo>
                  <a:lnTo>
                    <a:pt x="7064149" y="3009132"/>
                  </a:lnTo>
                  <a:lnTo>
                    <a:pt x="7067247" y="3009269"/>
                  </a:lnTo>
                  <a:lnTo>
                    <a:pt x="7070247" y="3007788"/>
                  </a:lnTo>
                  <a:lnTo>
                    <a:pt x="7075627" y="3005348"/>
                  </a:lnTo>
                  <a:lnTo>
                    <a:pt x="7077558" y="2999069"/>
                  </a:lnTo>
                  <a:lnTo>
                    <a:pt x="7077666" y="2998720"/>
                  </a:lnTo>
                  <a:lnTo>
                    <a:pt x="7075083" y="2993673"/>
                  </a:lnTo>
                  <a:lnTo>
                    <a:pt x="7073984" y="2991626"/>
                  </a:lnTo>
                  <a:lnTo>
                    <a:pt x="7071545" y="2986245"/>
                  </a:lnTo>
                  <a:close/>
                </a:path>
                <a:path w="20092670" h="6081395">
                  <a:moveTo>
                    <a:pt x="1967938" y="773309"/>
                  </a:moveTo>
                  <a:lnTo>
                    <a:pt x="1961502" y="771747"/>
                  </a:lnTo>
                  <a:lnTo>
                    <a:pt x="1956504" y="775139"/>
                  </a:lnTo>
                  <a:lnTo>
                    <a:pt x="1954314" y="776573"/>
                  </a:lnTo>
                  <a:lnTo>
                    <a:pt x="1949792" y="779773"/>
                  </a:lnTo>
                  <a:lnTo>
                    <a:pt x="1948230" y="786209"/>
                  </a:lnTo>
                  <a:lnTo>
                    <a:pt x="1951623" y="791207"/>
                  </a:lnTo>
                  <a:lnTo>
                    <a:pt x="1952722" y="793254"/>
                  </a:lnTo>
                  <a:lnTo>
                    <a:pt x="1954582" y="794443"/>
                  </a:lnTo>
                  <a:lnTo>
                    <a:pt x="1956251" y="795155"/>
                  </a:lnTo>
                  <a:lnTo>
                    <a:pt x="1956394" y="794821"/>
                  </a:lnTo>
                  <a:lnTo>
                    <a:pt x="1959398" y="796102"/>
                  </a:lnTo>
                  <a:lnTo>
                    <a:pt x="1962973" y="796048"/>
                  </a:lnTo>
                  <a:lnTo>
                    <a:pt x="1968447" y="792465"/>
                  </a:lnTo>
                  <a:lnTo>
                    <a:pt x="1972969" y="789265"/>
                  </a:lnTo>
                  <a:lnTo>
                    <a:pt x="1974530" y="782829"/>
                  </a:lnTo>
                  <a:lnTo>
                    <a:pt x="1971138" y="777831"/>
                  </a:lnTo>
                  <a:lnTo>
                    <a:pt x="1967938" y="773309"/>
                  </a:lnTo>
                  <a:close/>
                </a:path>
                <a:path w="20092670" h="6081395">
                  <a:moveTo>
                    <a:pt x="13272815" y="5579419"/>
                  </a:moveTo>
                  <a:lnTo>
                    <a:pt x="13267243" y="5581382"/>
                  </a:lnTo>
                  <a:lnTo>
                    <a:pt x="13264862" y="5582340"/>
                  </a:lnTo>
                  <a:lnTo>
                    <a:pt x="13259289" y="5584303"/>
                  </a:lnTo>
                  <a:lnTo>
                    <a:pt x="13256419" y="5589391"/>
                  </a:lnTo>
                  <a:lnTo>
                    <a:pt x="13256060" y="5590027"/>
                  </a:lnTo>
                  <a:lnTo>
                    <a:pt x="13258023" y="5595599"/>
                  </a:lnTo>
                  <a:lnTo>
                    <a:pt x="13259029" y="5598791"/>
                  </a:lnTo>
                  <a:lnTo>
                    <a:pt x="13261272" y="5600932"/>
                  </a:lnTo>
                  <a:lnTo>
                    <a:pt x="13263943" y="5602071"/>
                  </a:lnTo>
                  <a:lnTo>
                    <a:pt x="13264418" y="5601879"/>
                  </a:lnTo>
                  <a:lnTo>
                    <a:pt x="13266755" y="5602876"/>
                  </a:lnTo>
                  <a:lnTo>
                    <a:pt x="13269042" y="5603062"/>
                  </a:lnTo>
                  <a:lnTo>
                    <a:pt x="13271758" y="5602247"/>
                  </a:lnTo>
                  <a:lnTo>
                    <a:pt x="13274139" y="5601290"/>
                  </a:lnTo>
                  <a:lnTo>
                    <a:pt x="13279712" y="5599328"/>
                  </a:lnTo>
                  <a:lnTo>
                    <a:pt x="13282286" y="5594113"/>
                  </a:lnTo>
                  <a:lnTo>
                    <a:pt x="13282608" y="5593461"/>
                  </a:lnTo>
                  <a:lnTo>
                    <a:pt x="13278681" y="5582317"/>
                  </a:lnTo>
                  <a:lnTo>
                    <a:pt x="13272815" y="5579419"/>
                  </a:lnTo>
                  <a:close/>
                </a:path>
                <a:path w="20092670" h="6081395">
                  <a:moveTo>
                    <a:pt x="7033861" y="2909012"/>
                  </a:moveTo>
                  <a:lnTo>
                    <a:pt x="7027234" y="2906975"/>
                  </a:lnTo>
                  <a:lnTo>
                    <a:pt x="7022187" y="2909556"/>
                  </a:lnTo>
                  <a:lnTo>
                    <a:pt x="7016806" y="2911997"/>
                  </a:lnTo>
                  <a:lnTo>
                    <a:pt x="7014768" y="2918623"/>
                  </a:lnTo>
                  <a:lnTo>
                    <a:pt x="7017350" y="2923671"/>
                  </a:lnTo>
                  <a:lnTo>
                    <a:pt x="7018308" y="2926051"/>
                  </a:lnTo>
                  <a:lnTo>
                    <a:pt x="7019599" y="2928575"/>
                  </a:lnTo>
                  <a:lnTo>
                    <a:pt x="7021317" y="2930097"/>
                  </a:lnTo>
                  <a:lnTo>
                    <a:pt x="7026324" y="2932233"/>
                  </a:lnTo>
                  <a:lnTo>
                    <a:pt x="7029422" y="2932371"/>
                  </a:lnTo>
                  <a:lnTo>
                    <a:pt x="7032422" y="2930889"/>
                  </a:lnTo>
                  <a:lnTo>
                    <a:pt x="7037803" y="2928449"/>
                  </a:lnTo>
                  <a:lnTo>
                    <a:pt x="7039841" y="2921823"/>
                  </a:lnTo>
                  <a:lnTo>
                    <a:pt x="7037259" y="2916775"/>
                  </a:lnTo>
                  <a:lnTo>
                    <a:pt x="7036301" y="2914393"/>
                  </a:lnTo>
                  <a:lnTo>
                    <a:pt x="7033861" y="2909012"/>
                  </a:lnTo>
                  <a:close/>
                </a:path>
                <a:path w="20092670" h="6081395">
                  <a:moveTo>
                    <a:pt x="13353926" y="5552070"/>
                  </a:moveTo>
                  <a:lnTo>
                    <a:pt x="13348353" y="5554034"/>
                  </a:lnTo>
                  <a:lnTo>
                    <a:pt x="13345972" y="5554991"/>
                  </a:lnTo>
                  <a:lnTo>
                    <a:pt x="13340400" y="5556954"/>
                  </a:lnTo>
                  <a:lnTo>
                    <a:pt x="13337825" y="5562169"/>
                  </a:lnTo>
                  <a:lnTo>
                    <a:pt x="13337503" y="5562821"/>
                  </a:lnTo>
                  <a:lnTo>
                    <a:pt x="13339466" y="5568393"/>
                  </a:lnTo>
                  <a:lnTo>
                    <a:pt x="13340472" y="5571584"/>
                  </a:lnTo>
                  <a:lnTo>
                    <a:pt x="13342716" y="5573726"/>
                  </a:lnTo>
                  <a:lnTo>
                    <a:pt x="13345386" y="5574864"/>
                  </a:lnTo>
                  <a:lnTo>
                    <a:pt x="13345529" y="5574531"/>
                  </a:lnTo>
                  <a:lnTo>
                    <a:pt x="13347866" y="5575528"/>
                  </a:lnTo>
                  <a:lnTo>
                    <a:pt x="13350153" y="5575714"/>
                  </a:lnTo>
                  <a:lnTo>
                    <a:pt x="13352868" y="5574899"/>
                  </a:lnTo>
                  <a:lnTo>
                    <a:pt x="13355248" y="5573942"/>
                  </a:lnTo>
                  <a:lnTo>
                    <a:pt x="13360822" y="5571979"/>
                  </a:lnTo>
                  <a:lnTo>
                    <a:pt x="13363397" y="5566764"/>
                  </a:lnTo>
                  <a:lnTo>
                    <a:pt x="13363719" y="5566112"/>
                  </a:lnTo>
                  <a:lnTo>
                    <a:pt x="13359792" y="5554967"/>
                  </a:lnTo>
                  <a:lnTo>
                    <a:pt x="13353926" y="5552070"/>
                  </a:lnTo>
                  <a:close/>
                </a:path>
                <a:path w="20092670" h="6081395">
                  <a:moveTo>
                    <a:pt x="2039673" y="725389"/>
                  </a:moveTo>
                  <a:lnTo>
                    <a:pt x="2033095" y="724161"/>
                  </a:lnTo>
                  <a:lnTo>
                    <a:pt x="2028239" y="727220"/>
                  </a:lnTo>
                  <a:lnTo>
                    <a:pt x="2026049" y="728653"/>
                  </a:lnTo>
                  <a:lnTo>
                    <a:pt x="2021193" y="731712"/>
                  </a:lnTo>
                  <a:lnTo>
                    <a:pt x="2030657" y="748375"/>
                  </a:lnTo>
                  <a:lnTo>
                    <a:pt x="2034374" y="747987"/>
                  </a:lnTo>
                  <a:lnTo>
                    <a:pt x="2037516" y="746171"/>
                  </a:lnTo>
                  <a:lnTo>
                    <a:pt x="2039705" y="744738"/>
                  </a:lnTo>
                  <a:lnTo>
                    <a:pt x="2044561" y="741680"/>
                  </a:lnTo>
                  <a:lnTo>
                    <a:pt x="2045789" y="735101"/>
                  </a:lnTo>
                  <a:lnTo>
                    <a:pt x="2039673" y="725389"/>
                  </a:lnTo>
                  <a:close/>
                </a:path>
                <a:path w="20092670" h="6081395">
                  <a:moveTo>
                    <a:pt x="6995560" y="2832305"/>
                  </a:moveTo>
                  <a:lnTo>
                    <a:pt x="6989409" y="2830076"/>
                  </a:lnTo>
                  <a:lnTo>
                    <a:pt x="6984028" y="2832515"/>
                  </a:lnTo>
                  <a:lnTo>
                    <a:pt x="6978981" y="2835097"/>
                  </a:lnTo>
                  <a:lnTo>
                    <a:pt x="6976752" y="2841248"/>
                  </a:lnTo>
                  <a:lnTo>
                    <a:pt x="6979191" y="2846628"/>
                  </a:lnTo>
                  <a:lnTo>
                    <a:pt x="6981105" y="2851391"/>
                  </a:lnTo>
                  <a:lnTo>
                    <a:pt x="6983157" y="2853056"/>
                  </a:lnTo>
                  <a:lnTo>
                    <a:pt x="6985494" y="2854053"/>
                  </a:lnTo>
                  <a:lnTo>
                    <a:pt x="6985636" y="2853719"/>
                  </a:lnTo>
                  <a:lnTo>
                    <a:pt x="6988307" y="2854858"/>
                  </a:lnTo>
                  <a:lnTo>
                    <a:pt x="6991404" y="2854995"/>
                  </a:lnTo>
                  <a:lnTo>
                    <a:pt x="6994405" y="2853513"/>
                  </a:lnTo>
                  <a:lnTo>
                    <a:pt x="6999451" y="2850931"/>
                  </a:lnTo>
                  <a:lnTo>
                    <a:pt x="7001681" y="2844780"/>
                  </a:lnTo>
                  <a:lnTo>
                    <a:pt x="6999241" y="2839399"/>
                  </a:lnTo>
                  <a:lnTo>
                    <a:pt x="6998142" y="2837352"/>
                  </a:lnTo>
                  <a:lnTo>
                    <a:pt x="6995560" y="2832305"/>
                  </a:lnTo>
                  <a:close/>
                </a:path>
                <a:path w="20092670" h="6081395">
                  <a:moveTo>
                    <a:pt x="13435512" y="5524531"/>
                  </a:moveTo>
                  <a:lnTo>
                    <a:pt x="13429940" y="5526495"/>
                  </a:lnTo>
                  <a:lnTo>
                    <a:pt x="13427559" y="5527451"/>
                  </a:lnTo>
                  <a:lnTo>
                    <a:pt x="13421987" y="5529414"/>
                  </a:lnTo>
                  <a:lnTo>
                    <a:pt x="13419411" y="5534628"/>
                  </a:lnTo>
                  <a:lnTo>
                    <a:pt x="13419089" y="5535280"/>
                  </a:lnTo>
                  <a:lnTo>
                    <a:pt x="13421053" y="5540853"/>
                  </a:lnTo>
                  <a:lnTo>
                    <a:pt x="13422058" y="5544044"/>
                  </a:lnTo>
                  <a:lnTo>
                    <a:pt x="13424302" y="5546185"/>
                  </a:lnTo>
                  <a:lnTo>
                    <a:pt x="13426972" y="5547324"/>
                  </a:lnTo>
                  <a:lnTo>
                    <a:pt x="13427114" y="5546990"/>
                  </a:lnTo>
                  <a:lnTo>
                    <a:pt x="13429452" y="5547987"/>
                  </a:lnTo>
                  <a:lnTo>
                    <a:pt x="13431740" y="5548174"/>
                  </a:lnTo>
                  <a:lnTo>
                    <a:pt x="13434454" y="5547358"/>
                  </a:lnTo>
                  <a:lnTo>
                    <a:pt x="13436837" y="5546403"/>
                  </a:lnTo>
                  <a:lnTo>
                    <a:pt x="13442409" y="5544439"/>
                  </a:lnTo>
                  <a:lnTo>
                    <a:pt x="13444984" y="5539224"/>
                  </a:lnTo>
                  <a:lnTo>
                    <a:pt x="13445306" y="5538572"/>
                  </a:lnTo>
                  <a:lnTo>
                    <a:pt x="13441379" y="5527428"/>
                  </a:lnTo>
                  <a:lnTo>
                    <a:pt x="13435512" y="5524531"/>
                  </a:lnTo>
                  <a:close/>
                </a:path>
                <a:path w="20092670" h="6081395">
                  <a:moveTo>
                    <a:pt x="6958354" y="2754881"/>
                  </a:moveTo>
                  <a:lnTo>
                    <a:pt x="6952202" y="2752652"/>
                  </a:lnTo>
                  <a:lnTo>
                    <a:pt x="6946821" y="2755091"/>
                  </a:lnTo>
                  <a:lnTo>
                    <a:pt x="6941774" y="2757673"/>
                  </a:lnTo>
                  <a:lnTo>
                    <a:pt x="6939545" y="2763824"/>
                  </a:lnTo>
                  <a:lnTo>
                    <a:pt x="6941984" y="2769205"/>
                  </a:lnTo>
                  <a:lnTo>
                    <a:pt x="6943898" y="2773967"/>
                  </a:lnTo>
                  <a:lnTo>
                    <a:pt x="6945950" y="2775632"/>
                  </a:lnTo>
                  <a:lnTo>
                    <a:pt x="6950957" y="2777768"/>
                  </a:lnTo>
                  <a:lnTo>
                    <a:pt x="6954055" y="2777905"/>
                  </a:lnTo>
                  <a:lnTo>
                    <a:pt x="6957055" y="2776423"/>
                  </a:lnTo>
                  <a:lnTo>
                    <a:pt x="6962102" y="2773841"/>
                  </a:lnTo>
                  <a:lnTo>
                    <a:pt x="6964331" y="2767689"/>
                  </a:lnTo>
                  <a:lnTo>
                    <a:pt x="6961892" y="2762309"/>
                  </a:lnTo>
                  <a:lnTo>
                    <a:pt x="6960935" y="2759928"/>
                  </a:lnTo>
                  <a:lnTo>
                    <a:pt x="6958354" y="2754881"/>
                  </a:lnTo>
                  <a:close/>
                </a:path>
                <a:path w="20092670" h="6081395">
                  <a:moveTo>
                    <a:pt x="2111791" y="678422"/>
                  </a:moveTo>
                  <a:lnTo>
                    <a:pt x="2105212" y="677194"/>
                  </a:lnTo>
                  <a:lnTo>
                    <a:pt x="2100356" y="680252"/>
                  </a:lnTo>
                  <a:lnTo>
                    <a:pt x="2098167" y="681685"/>
                  </a:lnTo>
                  <a:lnTo>
                    <a:pt x="2093311" y="684744"/>
                  </a:lnTo>
                  <a:lnTo>
                    <a:pt x="2102775" y="701407"/>
                  </a:lnTo>
                  <a:lnTo>
                    <a:pt x="2106492" y="701019"/>
                  </a:lnTo>
                  <a:lnTo>
                    <a:pt x="2109634" y="699204"/>
                  </a:lnTo>
                  <a:lnTo>
                    <a:pt x="2111823" y="697771"/>
                  </a:lnTo>
                  <a:lnTo>
                    <a:pt x="2116679" y="694712"/>
                  </a:lnTo>
                  <a:lnTo>
                    <a:pt x="2117907" y="688133"/>
                  </a:lnTo>
                  <a:lnTo>
                    <a:pt x="2111791" y="678422"/>
                  </a:lnTo>
                  <a:close/>
                </a:path>
                <a:path w="20092670" h="6081395">
                  <a:moveTo>
                    <a:pt x="13516765" y="5496848"/>
                  </a:moveTo>
                  <a:lnTo>
                    <a:pt x="13511193" y="5498811"/>
                  </a:lnTo>
                  <a:lnTo>
                    <a:pt x="13508811" y="5499768"/>
                  </a:lnTo>
                  <a:lnTo>
                    <a:pt x="13503239" y="5501731"/>
                  </a:lnTo>
                  <a:lnTo>
                    <a:pt x="13500664" y="5506946"/>
                  </a:lnTo>
                  <a:lnTo>
                    <a:pt x="13500342" y="5507598"/>
                  </a:lnTo>
                  <a:lnTo>
                    <a:pt x="13502305" y="5513171"/>
                  </a:lnTo>
                  <a:lnTo>
                    <a:pt x="13503311" y="5516361"/>
                  </a:lnTo>
                  <a:lnTo>
                    <a:pt x="13505555" y="5518503"/>
                  </a:lnTo>
                  <a:lnTo>
                    <a:pt x="13508225" y="5519641"/>
                  </a:lnTo>
                  <a:lnTo>
                    <a:pt x="13508367" y="5519308"/>
                  </a:lnTo>
                  <a:lnTo>
                    <a:pt x="13510371" y="5520162"/>
                  </a:lnTo>
                  <a:lnTo>
                    <a:pt x="13512993" y="5520491"/>
                  </a:lnTo>
                  <a:lnTo>
                    <a:pt x="13515707" y="5519677"/>
                  </a:lnTo>
                  <a:lnTo>
                    <a:pt x="13518088" y="5518720"/>
                  </a:lnTo>
                  <a:lnTo>
                    <a:pt x="13523661" y="5516756"/>
                  </a:lnTo>
                  <a:lnTo>
                    <a:pt x="13526237" y="5511542"/>
                  </a:lnTo>
                  <a:lnTo>
                    <a:pt x="13526558" y="5510891"/>
                  </a:lnTo>
                  <a:lnTo>
                    <a:pt x="13522632" y="5499746"/>
                  </a:lnTo>
                  <a:lnTo>
                    <a:pt x="13516765" y="5496848"/>
                  </a:lnTo>
                  <a:close/>
                </a:path>
                <a:path w="20092670" h="6081395">
                  <a:moveTo>
                    <a:pt x="6921956" y="2677408"/>
                  </a:moveTo>
                  <a:lnTo>
                    <a:pt x="6915805" y="2675178"/>
                  </a:lnTo>
                  <a:lnTo>
                    <a:pt x="6905043" y="2680058"/>
                  </a:lnTo>
                  <a:lnTo>
                    <a:pt x="6902813" y="2686208"/>
                  </a:lnTo>
                  <a:lnTo>
                    <a:pt x="6905253" y="2691590"/>
                  </a:lnTo>
                  <a:lnTo>
                    <a:pt x="6907168" y="2696352"/>
                  </a:lnTo>
                  <a:lnTo>
                    <a:pt x="6909220" y="2698016"/>
                  </a:lnTo>
                  <a:lnTo>
                    <a:pt x="6911557" y="2699013"/>
                  </a:lnTo>
                  <a:lnTo>
                    <a:pt x="6911414" y="2699347"/>
                  </a:lnTo>
                  <a:lnTo>
                    <a:pt x="6914085" y="2700486"/>
                  </a:lnTo>
                  <a:lnTo>
                    <a:pt x="6917325" y="2700290"/>
                  </a:lnTo>
                  <a:lnTo>
                    <a:pt x="6920183" y="2699141"/>
                  </a:lnTo>
                  <a:lnTo>
                    <a:pt x="6925563" y="2696701"/>
                  </a:lnTo>
                  <a:lnTo>
                    <a:pt x="6927792" y="2690550"/>
                  </a:lnTo>
                  <a:lnTo>
                    <a:pt x="6925353" y="2685170"/>
                  </a:lnTo>
                  <a:lnTo>
                    <a:pt x="6924396" y="2682788"/>
                  </a:lnTo>
                  <a:lnTo>
                    <a:pt x="6921956" y="2677408"/>
                  </a:lnTo>
                  <a:close/>
                </a:path>
                <a:path w="20092670" h="6081395">
                  <a:moveTo>
                    <a:pt x="2184483" y="632884"/>
                  </a:moveTo>
                  <a:lnTo>
                    <a:pt x="2178047" y="631322"/>
                  </a:lnTo>
                  <a:lnTo>
                    <a:pt x="2173191" y="634380"/>
                  </a:lnTo>
                  <a:lnTo>
                    <a:pt x="2171001" y="635813"/>
                  </a:lnTo>
                  <a:lnTo>
                    <a:pt x="2166146" y="638871"/>
                  </a:lnTo>
                  <a:lnTo>
                    <a:pt x="2175610" y="655534"/>
                  </a:lnTo>
                  <a:lnTo>
                    <a:pt x="2179184" y="655482"/>
                  </a:lnTo>
                  <a:lnTo>
                    <a:pt x="2182326" y="653665"/>
                  </a:lnTo>
                  <a:lnTo>
                    <a:pt x="2184516" y="652231"/>
                  </a:lnTo>
                  <a:lnTo>
                    <a:pt x="2189371" y="649173"/>
                  </a:lnTo>
                  <a:lnTo>
                    <a:pt x="2190933" y="642737"/>
                  </a:lnTo>
                  <a:lnTo>
                    <a:pt x="2187875" y="637882"/>
                  </a:lnTo>
                  <a:lnTo>
                    <a:pt x="2184483" y="632884"/>
                  </a:lnTo>
                  <a:close/>
                </a:path>
                <a:path w="20092670" h="6081395">
                  <a:moveTo>
                    <a:pt x="13598351" y="5469308"/>
                  </a:moveTo>
                  <a:lnTo>
                    <a:pt x="13592779" y="5471272"/>
                  </a:lnTo>
                  <a:lnTo>
                    <a:pt x="13590398" y="5472230"/>
                  </a:lnTo>
                  <a:lnTo>
                    <a:pt x="13584825" y="5474192"/>
                  </a:lnTo>
                  <a:lnTo>
                    <a:pt x="13582250" y="5479407"/>
                  </a:lnTo>
                  <a:lnTo>
                    <a:pt x="13581928" y="5480059"/>
                  </a:lnTo>
                  <a:lnTo>
                    <a:pt x="13583891" y="5485631"/>
                  </a:lnTo>
                  <a:lnTo>
                    <a:pt x="13584898" y="5488821"/>
                  </a:lnTo>
                  <a:lnTo>
                    <a:pt x="13587141" y="5490962"/>
                  </a:lnTo>
                  <a:lnTo>
                    <a:pt x="13589812" y="5492101"/>
                  </a:lnTo>
                  <a:lnTo>
                    <a:pt x="13589954" y="5491768"/>
                  </a:lnTo>
                  <a:lnTo>
                    <a:pt x="13591958" y="5492622"/>
                  </a:lnTo>
                  <a:lnTo>
                    <a:pt x="13594579" y="5492951"/>
                  </a:lnTo>
                  <a:lnTo>
                    <a:pt x="13597294" y="5492137"/>
                  </a:lnTo>
                  <a:lnTo>
                    <a:pt x="13599675" y="5491180"/>
                  </a:lnTo>
                  <a:lnTo>
                    <a:pt x="13605247" y="5489217"/>
                  </a:lnTo>
                  <a:lnTo>
                    <a:pt x="13607822" y="5484002"/>
                  </a:lnTo>
                  <a:lnTo>
                    <a:pt x="13608145" y="5483349"/>
                  </a:lnTo>
                  <a:lnTo>
                    <a:pt x="13604218" y="5472205"/>
                  </a:lnTo>
                  <a:lnTo>
                    <a:pt x="13598351" y="5469308"/>
                  </a:lnTo>
                  <a:close/>
                </a:path>
                <a:path w="20092670" h="6081395">
                  <a:moveTo>
                    <a:pt x="6885701" y="2599600"/>
                  </a:moveTo>
                  <a:lnTo>
                    <a:pt x="6879550" y="2597371"/>
                  </a:lnTo>
                  <a:lnTo>
                    <a:pt x="6868788" y="2602251"/>
                  </a:lnTo>
                  <a:lnTo>
                    <a:pt x="6866560" y="2608401"/>
                  </a:lnTo>
                  <a:lnTo>
                    <a:pt x="6868999" y="2613783"/>
                  </a:lnTo>
                  <a:lnTo>
                    <a:pt x="6870913" y="2618544"/>
                  </a:lnTo>
                  <a:lnTo>
                    <a:pt x="6872965" y="2620210"/>
                  </a:lnTo>
                  <a:lnTo>
                    <a:pt x="6875301" y="2621207"/>
                  </a:lnTo>
                  <a:lnTo>
                    <a:pt x="6875159" y="2621540"/>
                  </a:lnTo>
                  <a:lnTo>
                    <a:pt x="6877830" y="2622679"/>
                  </a:lnTo>
                  <a:lnTo>
                    <a:pt x="6881070" y="2622483"/>
                  </a:lnTo>
                  <a:lnTo>
                    <a:pt x="6883928" y="2621335"/>
                  </a:lnTo>
                  <a:lnTo>
                    <a:pt x="6889308" y="2618895"/>
                  </a:lnTo>
                  <a:lnTo>
                    <a:pt x="6891538" y="2612744"/>
                  </a:lnTo>
                  <a:lnTo>
                    <a:pt x="6889099" y="2607362"/>
                  </a:lnTo>
                  <a:lnTo>
                    <a:pt x="6888141" y="2604981"/>
                  </a:lnTo>
                  <a:lnTo>
                    <a:pt x="6885701" y="2599600"/>
                  </a:lnTo>
                  <a:close/>
                </a:path>
                <a:path w="20092670" h="6081395">
                  <a:moveTo>
                    <a:pt x="2258319" y="587439"/>
                  </a:moveTo>
                  <a:lnTo>
                    <a:pt x="2251549" y="585735"/>
                  </a:lnTo>
                  <a:lnTo>
                    <a:pt x="2246693" y="588793"/>
                  </a:lnTo>
                  <a:lnTo>
                    <a:pt x="2244503" y="590227"/>
                  </a:lnTo>
                  <a:lnTo>
                    <a:pt x="2239648" y="593285"/>
                  </a:lnTo>
                  <a:lnTo>
                    <a:pt x="2237944" y="600055"/>
                  </a:lnTo>
                  <a:lnTo>
                    <a:pt x="2241002" y="604910"/>
                  </a:lnTo>
                  <a:lnTo>
                    <a:pt x="2242101" y="606957"/>
                  </a:lnTo>
                  <a:lnTo>
                    <a:pt x="2243819" y="608479"/>
                  </a:lnTo>
                  <a:lnTo>
                    <a:pt x="2245822" y="609334"/>
                  </a:lnTo>
                  <a:lnTo>
                    <a:pt x="2245965" y="609000"/>
                  </a:lnTo>
                  <a:lnTo>
                    <a:pt x="2248969" y="610281"/>
                  </a:lnTo>
                  <a:lnTo>
                    <a:pt x="2252543" y="610227"/>
                  </a:lnTo>
                  <a:lnTo>
                    <a:pt x="2255685" y="608412"/>
                  </a:lnTo>
                  <a:lnTo>
                    <a:pt x="2257875" y="606978"/>
                  </a:lnTo>
                  <a:lnTo>
                    <a:pt x="2262731" y="603919"/>
                  </a:lnTo>
                  <a:lnTo>
                    <a:pt x="2264435" y="597150"/>
                  </a:lnTo>
                  <a:lnTo>
                    <a:pt x="2258319" y="587439"/>
                  </a:lnTo>
                  <a:close/>
                </a:path>
                <a:path w="20092670" h="6081395">
                  <a:moveTo>
                    <a:pt x="13679412" y="5441150"/>
                  </a:moveTo>
                  <a:lnTo>
                    <a:pt x="13673840" y="5443113"/>
                  </a:lnTo>
                  <a:lnTo>
                    <a:pt x="13671459" y="5444069"/>
                  </a:lnTo>
                  <a:lnTo>
                    <a:pt x="13665887" y="5446034"/>
                  </a:lnTo>
                  <a:lnTo>
                    <a:pt x="13663312" y="5451248"/>
                  </a:lnTo>
                  <a:lnTo>
                    <a:pt x="13662990" y="5451900"/>
                  </a:lnTo>
                  <a:lnTo>
                    <a:pt x="13664953" y="5457472"/>
                  </a:lnTo>
                  <a:lnTo>
                    <a:pt x="13665959" y="5460664"/>
                  </a:lnTo>
                  <a:lnTo>
                    <a:pt x="13668202" y="5462804"/>
                  </a:lnTo>
                  <a:lnTo>
                    <a:pt x="13672876" y="5464798"/>
                  </a:lnTo>
                  <a:lnTo>
                    <a:pt x="13675640" y="5464793"/>
                  </a:lnTo>
                  <a:lnTo>
                    <a:pt x="13678355" y="5463978"/>
                  </a:lnTo>
                  <a:lnTo>
                    <a:pt x="13680737" y="5463021"/>
                  </a:lnTo>
                  <a:lnTo>
                    <a:pt x="13686309" y="5461058"/>
                  </a:lnTo>
                  <a:lnTo>
                    <a:pt x="13688884" y="5455843"/>
                  </a:lnTo>
                  <a:lnTo>
                    <a:pt x="13689206" y="5455191"/>
                  </a:lnTo>
                  <a:lnTo>
                    <a:pt x="13685279" y="5444046"/>
                  </a:lnTo>
                  <a:lnTo>
                    <a:pt x="13679412" y="5441150"/>
                  </a:lnTo>
                  <a:close/>
                </a:path>
                <a:path w="20092670" h="6081395">
                  <a:moveTo>
                    <a:pt x="6849733" y="2521126"/>
                  </a:moveTo>
                  <a:lnTo>
                    <a:pt x="6843581" y="2518896"/>
                  </a:lnTo>
                  <a:lnTo>
                    <a:pt x="6832820" y="2523776"/>
                  </a:lnTo>
                  <a:lnTo>
                    <a:pt x="6830590" y="2529927"/>
                  </a:lnTo>
                  <a:lnTo>
                    <a:pt x="6833029" y="2535307"/>
                  </a:lnTo>
                  <a:lnTo>
                    <a:pt x="6835135" y="2540547"/>
                  </a:lnTo>
                  <a:lnTo>
                    <a:pt x="6837186" y="2542211"/>
                  </a:lnTo>
                  <a:lnTo>
                    <a:pt x="6841860" y="2544205"/>
                  </a:lnTo>
                  <a:lnTo>
                    <a:pt x="6845100" y="2544008"/>
                  </a:lnTo>
                  <a:lnTo>
                    <a:pt x="6847958" y="2542860"/>
                  </a:lnTo>
                  <a:lnTo>
                    <a:pt x="6853338" y="2540420"/>
                  </a:lnTo>
                  <a:lnTo>
                    <a:pt x="6855568" y="2534269"/>
                  </a:lnTo>
                  <a:lnTo>
                    <a:pt x="6853128" y="2528889"/>
                  </a:lnTo>
                  <a:lnTo>
                    <a:pt x="6852172" y="2526507"/>
                  </a:lnTo>
                  <a:lnTo>
                    <a:pt x="6849733" y="2521126"/>
                  </a:lnTo>
                  <a:close/>
                </a:path>
                <a:path w="20092670" h="6081395">
                  <a:moveTo>
                    <a:pt x="2332587" y="543756"/>
                  </a:moveTo>
                  <a:lnTo>
                    <a:pt x="2326151" y="542195"/>
                  </a:lnTo>
                  <a:lnTo>
                    <a:pt x="2320961" y="545110"/>
                  </a:lnTo>
                  <a:lnTo>
                    <a:pt x="2318771" y="546543"/>
                  </a:lnTo>
                  <a:lnTo>
                    <a:pt x="2313582" y="549459"/>
                  </a:lnTo>
                  <a:lnTo>
                    <a:pt x="2312194" y="555180"/>
                  </a:lnTo>
                  <a:lnTo>
                    <a:pt x="2312020" y="555896"/>
                  </a:lnTo>
                  <a:lnTo>
                    <a:pt x="2314936" y="561085"/>
                  </a:lnTo>
                  <a:lnTo>
                    <a:pt x="2316036" y="563132"/>
                  </a:lnTo>
                  <a:lnTo>
                    <a:pt x="2317754" y="564654"/>
                  </a:lnTo>
                  <a:lnTo>
                    <a:pt x="2323095" y="566933"/>
                  </a:lnTo>
                  <a:lnTo>
                    <a:pt x="2326335" y="566736"/>
                  </a:lnTo>
                  <a:lnTo>
                    <a:pt x="2329477" y="564921"/>
                  </a:lnTo>
                  <a:lnTo>
                    <a:pt x="2331667" y="563487"/>
                  </a:lnTo>
                  <a:lnTo>
                    <a:pt x="2336856" y="560571"/>
                  </a:lnTo>
                  <a:lnTo>
                    <a:pt x="2338245" y="554849"/>
                  </a:lnTo>
                  <a:lnTo>
                    <a:pt x="2338418" y="554135"/>
                  </a:lnTo>
                  <a:lnTo>
                    <a:pt x="2332587" y="543756"/>
                  </a:lnTo>
                  <a:close/>
                </a:path>
                <a:path w="20092670" h="6081395">
                  <a:moveTo>
                    <a:pt x="13760665" y="5413468"/>
                  </a:moveTo>
                  <a:lnTo>
                    <a:pt x="13755093" y="5415431"/>
                  </a:lnTo>
                  <a:lnTo>
                    <a:pt x="13752712" y="5416388"/>
                  </a:lnTo>
                  <a:lnTo>
                    <a:pt x="13747139" y="5418351"/>
                  </a:lnTo>
                  <a:lnTo>
                    <a:pt x="13744565" y="5423566"/>
                  </a:lnTo>
                  <a:lnTo>
                    <a:pt x="13744243" y="5424218"/>
                  </a:lnTo>
                  <a:lnTo>
                    <a:pt x="13746206" y="5429790"/>
                  </a:lnTo>
                  <a:lnTo>
                    <a:pt x="13747355" y="5432647"/>
                  </a:lnTo>
                  <a:lnTo>
                    <a:pt x="13749597" y="5434788"/>
                  </a:lnTo>
                  <a:lnTo>
                    <a:pt x="13752269" y="5435928"/>
                  </a:lnTo>
                  <a:lnTo>
                    <a:pt x="13751791" y="5436119"/>
                  </a:lnTo>
                  <a:lnTo>
                    <a:pt x="13754128" y="5437116"/>
                  </a:lnTo>
                  <a:lnTo>
                    <a:pt x="13756893" y="5437111"/>
                  </a:lnTo>
                  <a:lnTo>
                    <a:pt x="13759608" y="5436296"/>
                  </a:lnTo>
                  <a:lnTo>
                    <a:pt x="13761988" y="5435339"/>
                  </a:lnTo>
                  <a:lnTo>
                    <a:pt x="13767561" y="5433375"/>
                  </a:lnTo>
                  <a:lnTo>
                    <a:pt x="13770137" y="5428161"/>
                  </a:lnTo>
                  <a:lnTo>
                    <a:pt x="13770459" y="5427509"/>
                  </a:lnTo>
                  <a:lnTo>
                    <a:pt x="13766532" y="5416364"/>
                  </a:lnTo>
                  <a:lnTo>
                    <a:pt x="13760665" y="5413468"/>
                  </a:lnTo>
                  <a:close/>
                </a:path>
                <a:path w="20092670" h="6081395">
                  <a:moveTo>
                    <a:pt x="6814096" y="2442794"/>
                  </a:moveTo>
                  <a:lnTo>
                    <a:pt x="6807945" y="2440565"/>
                  </a:lnTo>
                  <a:lnTo>
                    <a:pt x="6797184" y="2445443"/>
                  </a:lnTo>
                  <a:lnTo>
                    <a:pt x="6794954" y="2451594"/>
                  </a:lnTo>
                  <a:lnTo>
                    <a:pt x="6797394" y="2456975"/>
                  </a:lnTo>
                  <a:lnTo>
                    <a:pt x="6798351" y="2459357"/>
                  </a:lnTo>
                  <a:lnTo>
                    <a:pt x="6799642" y="2461881"/>
                  </a:lnTo>
                  <a:lnTo>
                    <a:pt x="6801551" y="2463879"/>
                  </a:lnTo>
                  <a:lnTo>
                    <a:pt x="6803888" y="2464876"/>
                  </a:lnTo>
                  <a:lnTo>
                    <a:pt x="6804030" y="2464542"/>
                  </a:lnTo>
                  <a:lnTo>
                    <a:pt x="6806367" y="2465538"/>
                  </a:lnTo>
                  <a:lnTo>
                    <a:pt x="6809465" y="2465676"/>
                  </a:lnTo>
                  <a:lnTo>
                    <a:pt x="6812322" y="2464527"/>
                  </a:lnTo>
                  <a:lnTo>
                    <a:pt x="6817703" y="2462088"/>
                  </a:lnTo>
                  <a:lnTo>
                    <a:pt x="6819932" y="2455936"/>
                  </a:lnTo>
                  <a:lnTo>
                    <a:pt x="6817493" y="2450556"/>
                  </a:lnTo>
                  <a:lnTo>
                    <a:pt x="6816536" y="2448175"/>
                  </a:lnTo>
                  <a:lnTo>
                    <a:pt x="6814096" y="2442794"/>
                  </a:lnTo>
                  <a:close/>
                </a:path>
                <a:path w="20092670" h="6081395">
                  <a:moveTo>
                    <a:pt x="13841727" y="5385309"/>
                  </a:moveTo>
                  <a:lnTo>
                    <a:pt x="13836155" y="5387272"/>
                  </a:lnTo>
                  <a:lnTo>
                    <a:pt x="13833772" y="5388229"/>
                  </a:lnTo>
                  <a:lnTo>
                    <a:pt x="13828200" y="5390192"/>
                  </a:lnTo>
                  <a:lnTo>
                    <a:pt x="13825625" y="5395408"/>
                  </a:lnTo>
                  <a:lnTo>
                    <a:pt x="13825303" y="5396058"/>
                  </a:lnTo>
                  <a:lnTo>
                    <a:pt x="13827267" y="5401631"/>
                  </a:lnTo>
                  <a:lnTo>
                    <a:pt x="13828081" y="5404346"/>
                  </a:lnTo>
                  <a:lnTo>
                    <a:pt x="13830325" y="5406487"/>
                  </a:lnTo>
                  <a:lnTo>
                    <a:pt x="13832995" y="5407626"/>
                  </a:lnTo>
                  <a:lnTo>
                    <a:pt x="13832853" y="5407960"/>
                  </a:lnTo>
                  <a:lnTo>
                    <a:pt x="13835190" y="5408957"/>
                  </a:lnTo>
                  <a:lnTo>
                    <a:pt x="13837954" y="5408952"/>
                  </a:lnTo>
                  <a:lnTo>
                    <a:pt x="13840669" y="5408137"/>
                  </a:lnTo>
                  <a:lnTo>
                    <a:pt x="13843050" y="5407180"/>
                  </a:lnTo>
                  <a:lnTo>
                    <a:pt x="13848622" y="5405217"/>
                  </a:lnTo>
                  <a:lnTo>
                    <a:pt x="13851198" y="5400002"/>
                  </a:lnTo>
                  <a:lnTo>
                    <a:pt x="13851520" y="5399350"/>
                  </a:lnTo>
                  <a:lnTo>
                    <a:pt x="13847593" y="5388206"/>
                  </a:lnTo>
                  <a:lnTo>
                    <a:pt x="13841727" y="5385309"/>
                  </a:lnTo>
                  <a:close/>
                </a:path>
                <a:path w="20092670" h="6081395">
                  <a:moveTo>
                    <a:pt x="2406810" y="502028"/>
                  </a:moveTo>
                  <a:lnTo>
                    <a:pt x="2400516" y="500132"/>
                  </a:lnTo>
                  <a:lnTo>
                    <a:pt x="2395327" y="503048"/>
                  </a:lnTo>
                  <a:lnTo>
                    <a:pt x="2393280" y="504148"/>
                  </a:lnTo>
                  <a:lnTo>
                    <a:pt x="2388090" y="507063"/>
                  </a:lnTo>
                  <a:lnTo>
                    <a:pt x="2386195" y="513357"/>
                  </a:lnTo>
                  <a:lnTo>
                    <a:pt x="2389111" y="518546"/>
                  </a:lnTo>
                  <a:lnTo>
                    <a:pt x="2390544" y="520736"/>
                  </a:lnTo>
                  <a:lnTo>
                    <a:pt x="2392262" y="522258"/>
                  </a:lnTo>
                  <a:lnTo>
                    <a:pt x="2394265" y="523112"/>
                  </a:lnTo>
                  <a:lnTo>
                    <a:pt x="2394122" y="523446"/>
                  </a:lnTo>
                  <a:lnTo>
                    <a:pt x="2397127" y="524728"/>
                  </a:lnTo>
                  <a:lnTo>
                    <a:pt x="2400367" y="524532"/>
                  </a:lnTo>
                  <a:lnTo>
                    <a:pt x="2403367" y="523050"/>
                  </a:lnTo>
                  <a:lnTo>
                    <a:pt x="2405557" y="521616"/>
                  </a:lnTo>
                  <a:lnTo>
                    <a:pt x="2410746" y="518699"/>
                  </a:lnTo>
                  <a:lnTo>
                    <a:pt x="2412641" y="512407"/>
                  </a:lnTo>
                  <a:lnTo>
                    <a:pt x="2406810" y="502028"/>
                  </a:lnTo>
                  <a:close/>
                </a:path>
                <a:path w="20092670" h="6081395">
                  <a:moveTo>
                    <a:pt x="6779128" y="2364746"/>
                  </a:moveTo>
                  <a:lnTo>
                    <a:pt x="6773119" y="2362183"/>
                  </a:lnTo>
                  <a:lnTo>
                    <a:pt x="6762357" y="2367062"/>
                  </a:lnTo>
                  <a:lnTo>
                    <a:pt x="6759795" y="2373070"/>
                  </a:lnTo>
                  <a:lnTo>
                    <a:pt x="6762234" y="2378452"/>
                  </a:lnTo>
                  <a:lnTo>
                    <a:pt x="6763191" y="2380833"/>
                  </a:lnTo>
                  <a:lnTo>
                    <a:pt x="6764485" y="2383359"/>
                  </a:lnTo>
                  <a:lnTo>
                    <a:pt x="6766392" y="2385355"/>
                  </a:lnTo>
                  <a:lnTo>
                    <a:pt x="6771400" y="2387491"/>
                  </a:lnTo>
                  <a:lnTo>
                    <a:pt x="6774162" y="2387487"/>
                  </a:lnTo>
                  <a:lnTo>
                    <a:pt x="6777020" y="2386338"/>
                  </a:lnTo>
                  <a:lnTo>
                    <a:pt x="6782401" y="2383897"/>
                  </a:lnTo>
                  <a:lnTo>
                    <a:pt x="6784964" y="2377890"/>
                  </a:lnTo>
                  <a:lnTo>
                    <a:pt x="6782524" y="2372508"/>
                  </a:lnTo>
                  <a:lnTo>
                    <a:pt x="6781568" y="2370127"/>
                  </a:lnTo>
                  <a:lnTo>
                    <a:pt x="6779128" y="2364746"/>
                  </a:lnTo>
                  <a:close/>
                </a:path>
                <a:path w="20092670" h="6081395">
                  <a:moveTo>
                    <a:pt x="13922405" y="5356198"/>
                  </a:moveTo>
                  <a:lnTo>
                    <a:pt x="13916834" y="5358161"/>
                  </a:lnTo>
                  <a:lnTo>
                    <a:pt x="13909214" y="5361225"/>
                  </a:lnTo>
                  <a:lnTo>
                    <a:pt x="13906799" y="5366113"/>
                  </a:lnTo>
                  <a:lnTo>
                    <a:pt x="13906316" y="5367091"/>
                  </a:lnTo>
                  <a:lnTo>
                    <a:pt x="13908280" y="5372663"/>
                  </a:lnTo>
                  <a:lnTo>
                    <a:pt x="13909094" y="5375378"/>
                  </a:lnTo>
                  <a:lnTo>
                    <a:pt x="13911336" y="5377517"/>
                  </a:lnTo>
                  <a:lnTo>
                    <a:pt x="13916344" y="5379653"/>
                  </a:lnTo>
                  <a:lnTo>
                    <a:pt x="13919108" y="5379650"/>
                  </a:lnTo>
                  <a:lnTo>
                    <a:pt x="13921823" y="5378835"/>
                  </a:lnTo>
                  <a:lnTo>
                    <a:pt x="13929443" y="5375772"/>
                  </a:lnTo>
                  <a:lnTo>
                    <a:pt x="13931857" y="5370884"/>
                  </a:lnTo>
                  <a:lnTo>
                    <a:pt x="13932340" y="5369906"/>
                  </a:lnTo>
                  <a:lnTo>
                    <a:pt x="13930377" y="5364334"/>
                  </a:lnTo>
                  <a:lnTo>
                    <a:pt x="13928271" y="5359094"/>
                  </a:lnTo>
                  <a:lnTo>
                    <a:pt x="13922405" y="5356198"/>
                  </a:lnTo>
                  <a:close/>
                </a:path>
                <a:path w="20092670" h="6081395">
                  <a:moveTo>
                    <a:pt x="6744637" y="2286507"/>
                  </a:moveTo>
                  <a:lnTo>
                    <a:pt x="6738628" y="2283944"/>
                  </a:lnTo>
                  <a:lnTo>
                    <a:pt x="6727865" y="2288823"/>
                  </a:lnTo>
                  <a:lnTo>
                    <a:pt x="6725303" y="2294832"/>
                  </a:lnTo>
                  <a:lnTo>
                    <a:pt x="6727743" y="2300213"/>
                  </a:lnTo>
                  <a:lnTo>
                    <a:pt x="6728699" y="2302594"/>
                  </a:lnTo>
                  <a:lnTo>
                    <a:pt x="6729990" y="2305118"/>
                  </a:lnTo>
                  <a:lnTo>
                    <a:pt x="6731900" y="2307115"/>
                  </a:lnTo>
                  <a:lnTo>
                    <a:pt x="6736908" y="2309252"/>
                  </a:lnTo>
                  <a:lnTo>
                    <a:pt x="6739671" y="2309248"/>
                  </a:lnTo>
                  <a:lnTo>
                    <a:pt x="6742529" y="2308099"/>
                  </a:lnTo>
                  <a:lnTo>
                    <a:pt x="6747909" y="2305659"/>
                  </a:lnTo>
                  <a:lnTo>
                    <a:pt x="6750472" y="2299650"/>
                  </a:lnTo>
                  <a:lnTo>
                    <a:pt x="6748032" y="2294270"/>
                  </a:lnTo>
                  <a:lnTo>
                    <a:pt x="6747076" y="2291889"/>
                  </a:lnTo>
                  <a:lnTo>
                    <a:pt x="6744637" y="2286507"/>
                  </a:lnTo>
                  <a:close/>
                </a:path>
                <a:path w="20092670" h="6081395">
                  <a:moveTo>
                    <a:pt x="2481844" y="460250"/>
                  </a:moveTo>
                  <a:lnTo>
                    <a:pt x="2475551" y="458354"/>
                  </a:lnTo>
                  <a:lnTo>
                    <a:pt x="2470361" y="461269"/>
                  </a:lnTo>
                  <a:lnTo>
                    <a:pt x="2468314" y="462369"/>
                  </a:lnTo>
                  <a:lnTo>
                    <a:pt x="2463124" y="465285"/>
                  </a:lnTo>
                  <a:lnTo>
                    <a:pt x="2461228" y="471579"/>
                  </a:lnTo>
                  <a:lnTo>
                    <a:pt x="2464144" y="476768"/>
                  </a:lnTo>
                  <a:lnTo>
                    <a:pt x="2465244" y="478816"/>
                  </a:lnTo>
                  <a:lnTo>
                    <a:pt x="2467295" y="480480"/>
                  </a:lnTo>
                  <a:lnTo>
                    <a:pt x="2472303" y="482616"/>
                  </a:lnTo>
                  <a:lnTo>
                    <a:pt x="2475543" y="482420"/>
                  </a:lnTo>
                  <a:lnTo>
                    <a:pt x="2478543" y="480937"/>
                  </a:lnTo>
                  <a:lnTo>
                    <a:pt x="2480589" y="479838"/>
                  </a:lnTo>
                  <a:lnTo>
                    <a:pt x="2485780" y="476922"/>
                  </a:lnTo>
                  <a:lnTo>
                    <a:pt x="2487675" y="470628"/>
                  </a:lnTo>
                  <a:lnTo>
                    <a:pt x="2481844" y="460250"/>
                  </a:lnTo>
                  <a:close/>
                </a:path>
                <a:path w="20092670" h="6081395">
                  <a:moveTo>
                    <a:pt x="14003225" y="5326753"/>
                  </a:moveTo>
                  <a:lnTo>
                    <a:pt x="13997653" y="5328716"/>
                  </a:lnTo>
                  <a:lnTo>
                    <a:pt x="13990033" y="5331779"/>
                  </a:lnTo>
                  <a:lnTo>
                    <a:pt x="13987619" y="5336667"/>
                  </a:lnTo>
                  <a:lnTo>
                    <a:pt x="13987136" y="5337645"/>
                  </a:lnTo>
                  <a:lnTo>
                    <a:pt x="13989100" y="5343219"/>
                  </a:lnTo>
                  <a:lnTo>
                    <a:pt x="13990248" y="5346075"/>
                  </a:lnTo>
                  <a:lnTo>
                    <a:pt x="13992158" y="5348074"/>
                  </a:lnTo>
                  <a:lnTo>
                    <a:pt x="13997167" y="5350210"/>
                  </a:lnTo>
                  <a:lnTo>
                    <a:pt x="13999929" y="5350205"/>
                  </a:lnTo>
                  <a:lnTo>
                    <a:pt x="14002643" y="5349389"/>
                  </a:lnTo>
                  <a:lnTo>
                    <a:pt x="14010265" y="5346327"/>
                  </a:lnTo>
                  <a:lnTo>
                    <a:pt x="14012679" y="5341439"/>
                  </a:lnTo>
                  <a:lnTo>
                    <a:pt x="14013162" y="5340461"/>
                  </a:lnTo>
                  <a:lnTo>
                    <a:pt x="14011199" y="5334889"/>
                  </a:lnTo>
                  <a:lnTo>
                    <a:pt x="14009093" y="5329649"/>
                  </a:lnTo>
                  <a:lnTo>
                    <a:pt x="14003225" y="5326753"/>
                  </a:lnTo>
                  <a:close/>
                </a:path>
                <a:path w="20092670" h="6081395">
                  <a:moveTo>
                    <a:pt x="6709285" y="2207508"/>
                  </a:moveTo>
                  <a:lnTo>
                    <a:pt x="6703134" y="2205278"/>
                  </a:lnTo>
                  <a:lnTo>
                    <a:pt x="6692373" y="2210157"/>
                  </a:lnTo>
                  <a:lnTo>
                    <a:pt x="6690144" y="2216308"/>
                  </a:lnTo>
                  <a:lnTo>
                    <a:pt x="6692583" y="2221689"/>
                  </a:lnTo>
                  <a:lnTo>
                    <a:pt x="6693540" y="2224070"/>
                  </a:lnTo>
                  <a:lnTo>
                    <a:pt x="6694831" y="2226594"/>
                  </a:lnTo>
                  <a:lnTo>
                    <a:pt x="6696740" y="2228593"/>
                  </a:lnTo>
                  <a:lnTo>
                    <a:pt x="6699077" y="2229589"/>
                  </a:lnTo>
                  <a:lnTo>
                    <a:pt x="6699220" y="2229255"/>
                  </a:lnTo>
                  <a:lnTo>
                    <a:pt x="6701557" y="2230252"/>
                  </a:lnTo>
                  <a:lnTo>
                    <a:pt x="6704654" y="2230390"/>
                  </a:lnTo>
                  <a:lnTo>
                    <a:pt x="6707511" y="2229241"/>
                  </a:lnTo>
                  <a:lnTo>
                    <a:pt x="6712892" y="2226802"/>
                  </a:lnTo>
                  <a:lnTo>
                    <a:pt x="6715121" y="2220650"/>
                  </a:lnTo>
                  <a:lnTo>
                    <a:pt x="6712682" y="2215270"/>
                  </a:lnTo>
                  <a:lnTo>
                    <a:pt x="6711725" y="2212888"/>
                  </a:lnTo>
                  <a:lnTo>
                    <a:pt x="6709285" y="2207508"/>
                  </a:lnTo>
                  <a:close/>
                </a:path>
                <a:path w="20092670" h="6081395">
                  <a:moveTo>
                    <a:pt x="2558453" y="420327"/>
                  </a:moveTo>
                  <a:lnTo>
                    <a:pt x="2551826" y="418290"/>
                  </a:lnTo>
                  <a:lnTo>
                    <a:pt x="2546779" y="420872"/>
                  </a:lnTo>
                  <a:lnTo>
                    <a:pt x="2544731" y="421971"/>
                  </a:lnTo>
                  <a:lnTo>
                    <a:pt x="2539684" y="424554"/>
                  </a:lnTo>
                  <a:lnTo>
                    <a:pt x="2537647" y="431180"/>
                  </a:lnTo>
                  <a:lnTo>
                    <a:pt x="2540228" y="436228"/>
                  </a:lnTo>
                  <a:lnTo>
                    <a:pt x="2541186" y="438608"/>
                  </a:lnTo>
                  <a:lnTo>
                    <a:pt x="2543238" y="440273"/>
                  </a:lnTo>
                  <a:lnTo>
                    <a:pt x="2548245" y="442409"/>
                  </a:lnTo>
                  <a:lnTo>
                    <a:pt x="2551485" y="442214"/>
                  </a:lnTo>
                  <a:lnTo>
                    <a:pt x="2554485" y="440731"/>
                  </a:lnTo>
                  <a:lnTo>
                    <a:pt x="2556532" y="439631"/>
                  </a:lnTo>
                  <a:lnTo>
                    <a:pt x="2561722" y="436716"/>
                  </a:lnTo>
                  <a:lnTo>
                    <a:pt x="2563617" y="430422"/>
                  </a:lnTo>
                  <a:lnTo>
                    <a:pt x="2558453" y="420327"/>
                  </a:lnTo>
                  <a:close/>
                </a:path>
                <a:path w="20092670" h="6081395">
                  <a:moveTo>
                    <a:pt x="14089529" y="5299252"/>
                  </a:moveTo>
                  <a:lnTo>
                    <a:pt x="14083522" y="5296689"/>
                  </a:lnTo>
                  <a:lnTo>
                    <a:pt x="14077950" y="5298653"/>
                  </a:lnTo>
                  <a:lnTo>
                    <a:pt x="14075568" y="5299610"/>
                  </a:lnTo>
                  <a:lnTo>
                    <a:pt x="14069996" y="5301573"/>
                  </a:lnTo>
                  <a:lnTo>
                    <a:pt x="14067433" y="5307583"/>
                  </a:lnTo>
                  <a:lnTo>
                    <a:pt x="14069396" y="5313155"/>
                  </a:lnTo>
                  <a:lnTo>
                    <a:pt x="14070545" y="5316012"/>
                  </a:lnTo>
                  <a:lnTo>
                    <a:pt x="14072453" y="5318009"/>
                  </a:lnTo>
                  <a:lnTo>
                    <a:pt x="14075124" y="5319149"/>
                  </a:lnTo>
                  <a:lnTo>
                    <a:pt x="14075600" y="5318957"/>
                  </a:lnTo>
                  <a:lnTo>
                    <a:pt x="14077937" y="5319954"/>
                  </a:lnTo>
                  <a:lnTo>
                    <a:pt x="14080702" y="5319949"/>
                  </a:lnTo>
                  <a:lnTo>
                    <a:pt x="14083416" y="5319135"/>
                  </a:lnTo>
                  <a:lnTo>
                    <a:pt x="14091035" y="5316072"/>
                  </a:lnTo>
                  <a:lnTo>
                    <a:pt x="14093599" y="5310064"/>
                  </a:lnTo>
                  <a:lnTo>
                    <a:pt x="14091636" y="5304491"/>
                  </a:lnTo>
                  <a:lnTo>
                    <a:pt x="14089529" y="5299252"/>
                  </a:lnTo>
                  <a:close/>
                </a:path>
                <a:path w="20092670" h="6081395">
                  <a:moveTo>
                    <a:pt x="6673699" y="2129985"/>
                  </a:moveTo>
                  <a:lnTo>
                    <a:pt x="6667547" y="2127756"/>
                  </a:lnTo>
                  <a:lnTo>
                    <a:pt x="6656786" y="2132636"/>
                  </a:lnTo>
                  <a:lnTo>
                    <a:pt x="6654556" y="2138787"/>
                  </a:lnTo>
                  <a:lnTo>
                    <a:pt x="6656995" y="2144167"/>
                  </a:lnTo>
                  <a:lnTo>
                    <a:pt x="6658910" y="2148929"/>
                  </a:lnTo>
                  <a:lnTo>
                    <a:pt x="6660963" y="2150594"/>
                  </a:lnTo>
                  <a:lnTo>
                    <a:pt x="6663299" y="2151591"/>
                  </a:lnTo>
                  <a:lnTo>
                    <a:pt x="6663157" y="2151925"/>
                  </a:lnTo>
                  <a:lnTo>
                    <a:pt x="6665828" y="2153064"/>
                  </a:lnTo>
                  <a:lnTo>
                    <a:pt x="6669066" y="2152868"/>
                  </a:lnTo>
                  <a:lnTo>
                    <a:pt x="6671924" y="2151719"/>
                  </a:lnTo>
                  <a:lnTo>
                    <a:pt x="6677305" y="2149280"/>
                  </a:lnTo>
                  <a:lnTo>
                    <a:pt x="6679534" y="2143129"/>
                  </a:lnTo>
                  <a:lnTo>
                    <a:pt x="6677095" y="2137747"/>
                  </a:lnTo>
                  <a:lnTo>
                    <a:pt x="6676139" y="2135366"/>
                  </a:lnTo>
                  <a:lnTo>
                    <a:pt x="6673699" y="2129985"/>
                  </a:lnTo>
                  <a:close/>
                </a:path>
                <a:path w="20092670" h="6081395">
                  <a:moveTo>
                    <a:pt x="2635445" y="381358"/>
                  </a:moveTo>
                  <a:lnTo>
                    <a:pt x="2628818" y="379321"/>
                  </a:lnTo>
                  <a:lnTo>
                    <a:pt x="2623771" y="381902"/>
                  </a:lnTo>
                  <a:lnTo>
                    <a:pt x="2621390" y="382860"/>
                  </a:lnTo>
                  <a:lnTo>
                    <a:pt x="2616009" y="385299"/>
                  </a:lnTo>
                  <a:lnTo>
                    <a:pt x="2613971" y="391927"/>
                  </a:lnTo>
                  <a:lnTo>
                    <a:pt x="2617844" y="399497"/>
                  </a:lnTo>
                  <a:lnTo>
                    <a:pt x="2619562" y="401019"/>
                  </a:lnTo>
                  <a:lnTo>
                    <a:pt x="2624903" y="403298"/>
                  </a:lnTo>
                  <a:lnTo>
                    <a:pt x="2628001" y="403435"/>
                  </a:lnTo>
                  <a:lnTo>
                    <a:pt x="2631001" y="401953"/>
                  </a:lnTo>
                  <a:lnTo>
                    <a:pt x="2633048" y="400854"/>
                  </a:lnTo>
                  <a:lnTo>
                    <a:pt x="2638430" y="398413"/>
                  </a:lnTo>
                  <a:lnTo>
                    <a:pt x="2640467" y="391787"/>
                  </a:lnTo>
                  <a:lnTo>
                    <a:pt x="2637885" y="386739"/>
                  </a:lnTo>
                  <a:lnTo>
                    <a:pt x="2635445" y="381358"/>
                  </a:lnTo>
                  <a:close/>
                </a:path>
                <a:path w="20092670" h="6081395">
                  <a:moveTo>
                    <a:pt x="14169492" y="5269047"/>
                  </a:moveTo>
                  <a:lnTo>
                    <a:pt x="14163484" y="5266485"/>
                  </a:lnTo>
                  <a:lnTo>
                    <a:pt x="14157911" y="5268447"/>
                  </a:lnTo>
                  <a:lnTo>
                    <a:pt x="14150291" y="5271509"/>
                  </a:lnTo>
                  <a:lnTo>
                    <a:pt x="14147727" y="5277518"/>
                  </a:lnTo>
                  <a:lnTo>
                    <a:pt x="14149690" y="5283090"/>
                  </a:lnTo>
                  <a:lnTo>
                    <a:pt x="14150839" y="5285948"/>
                  </a:lnTo>
                  <a:lnTo>
                    <a:pt x="14152749" y="5287947"/>
                  </a:lnTo>
                  <a:lnTo>
                    <a:pt x="14155420" y="5289086"/>
                  </a:lnTo>
                  <a:lnTo>
                    <a:pt x="14155563" y="5288752"/>
                  </a:lnTo>
                  <a:lnTo>
                    <a:pt x="14157899" y="5289749"/>
                  </a:lnTo>
                  <a:lnTo>
                    <a:pt x="14160663" y="5289744"/>
                  </a:lnTo>
                  <a:lnTo>
                    <a:pt x="14163379" y="5288929"/>
                  </a:lnTo>
                  <a:lnTo>
                    <a:pt x="14170998" y="5285868"/>
                  </a:lnTo>
                  <a:lnTo>
                    <a:pt x="14173562" y="5279858"/>
                  </a:lnTo>
                  <a:lnTo>
                    <a:pt x="14171597" y="5274285"/>
                  </a:lnTo>
                  <a:lnTo>
                    <a:pt x="14169492" y="5269047"/>
                  </a:lnTo>
                  <a:close/>
                </a:path>
                <a:path w="20092670" h="6081395">
                  <a:moveTo>
                    <a:pt x="6636777" y="2051894"/>
                  </a:moveTo>
                  <a:lnTo>
                    <a:pt x="6630626" y="2049664"/>
                  </a:lnTo>
                  <a:lnTo>
                    <a:pt x="6625244" y="2052104"/>
                  </a:lnTo>
                  <a:lnTo>
                    <a:pt x="6620197" y="2054686"/>
                  </a:lnTo>
                  <a:lnTo>
                    <a:pt x="6617968" y="2060837"/>
                  </a:lnTo>
                  <a:lnTo>
                    <a:pt x="6620408" y="2066218"/>
                  </a:lnTo>
                  <a:lnTo>
                    <a:pt x="6622322" y="2070980"/>
                  </a:lnTo>
                  <a:lnTo>
                    <a:pt x="6624374" y="2072644"/>
                  </a:lnTo>
                  <a:lnTo>
                    <a:pt x="6629381" y="2074780"/>
                  </a:lnTo>
                  <a:lnTo>
                    <a:pt x="6632479" y="2074918"/>
                  </a:lnTo>
                  <a:lnTo>
                    <a:pt x="6635479" y="2073436"/>
                  </a:lnTo>
                  <a:lnTo>
                    <a:pt x="6640526" y="2070854"/>
                  </a:lnTo>
                  <a:lnTo>
                    <a:pt x="6642755" y="2064703"/>
                  </a:lnTo>
                  <a:lnTo>
                    <a:pt x="6640315" y="2059322"/>
                  </a:lnTo>
                  <a:lnTo>
                    <a:pt x="6639359" y="2056941"/>
                  </a:lnTo>
                  <a:lnTo>
                    <a:pt x="6636777" y="2051894"/>
                  </a:lnTo>
                  <a:close/>
                </a:path>
                <a:path w="20092670" h="6081395">
                  <a:moveTo>
                    <a:pt x="2712393" y="344343"/>
                  </a:moveTo>
                  <a:lnTo>
                    <a:pt x="2706242" y="342113"/>
                  </a:lnTo>
                  <a:lnTo>
                    <a:pt x="2700861" y="344553"/>
                  </a:lnTo>
                  <a:lnTo>
                    <a:pt x="2698480" y="345510"/>
                  </a:lnTo>
                  <a:lnTo>
                    <a:pt x="2693433" y="348093"/>
                  </a:lnTo>
                  <a:lnTo>
                    <a:pt x="2691204" y="354243"/>
                  </a:lnTo>
                  <a:lnTo>
                    <a:pt x="2693643" y="359625"/>
                  </a:lnTo>
                  <a:lnTo>
                    <a:pt x="2694600" y="362006"/>
                  </a:lnTo>
                  <a:lnTo>
                    <a:pt x="2696653" y="363670"/>
                  </a:lnTo>
                  <a:lnTo>
                    <a:pt x="2701660" y="365806"/>
                  </a:lnTo>
                  <a:lnTo>
                    <a:pt x="2704758" y="365944"/>
                  </a:lnTo>
                  <a:lnTo>
                    <a:pt x="2707757" y="364461"/>
                  </a:lnTo>
                  <a:lnTo>
                    <a:pt x="2710138" y="363504"/>
                  </a:lnTo>
                  <a:lnTo>
                    <a:pt x="2715185" y="360922"/>
                  </a:lnTo>
                  <a:lnTo>
                    <a:pt x="2717415" y="354771"/>
                  </a:lnTo>
                  <a:lnTo>
                    <a:pt x="2714976" y="349389"/>
                  </a:lnTo>
                  <a:lnTo>
                    <a:pt x="2712393" y="344343"/>
                  </a:lnTo>
                  <a:close/>
                </a:path>
                <a:path w="20092670" h="6081395">
                  <a:moveTo>
                    <a:pt x="6599093" y="1974661"/>
                  </a:moveTo>
                  <a:lnTo>
                    <a:pt x="6592466" y="1972623"/>
                  </a:lnTo>
                  <a:lnTo>
                    <a:pt x="6587419" y="1975204"/>
                  </a:lnTo>
                  <a:lnTo>
                    <a:pt x="6582038" y="1977645"/>
                  </a:lnTo>
                  <a:lnTo>
                    <a:pt x="6580001" y="1984273"/>
                  </a:lnTo>
                  <a:lnTo>
                    <a:pt x="6582582" y="1989319"/>
                  </a:lnTo>
                  <a:lnTo>
                    <a:pt x="6583682" y="1991367"/>
                  </a:lnTo>
                  <a:lnTo>
                    <a:pt x="6584973" y="1993891"/>
                  </a:lnTo>
                  <a:lnTo>
                    <a:pt x="6586690" y="1995412"/>
                  </a:lnTo>
                  <a:lnTo>
                    <a:pt x="6589027" y="1996409"/>
                  </a:lnTo>
                  <a:lnTo>
                    <a:pt x="6588884" y="1996743"/>
                  </a:lnTo>
                  <a:lnTo>
                    <a:pt x="6591555" y="1997882"/>
                  </a:lnTo>
                  <a:lnTo>
                    <a:pt x="6594653" y="1998020"/>
                  </a:lnTo>
                  <a:lnTo>
                    <a:pt x="6597653" y="1996537"/>
                  </a:lnTo>
                  <a:lnTo>
                    <a:pt x="6603034" y="1994098"/>
                  </a:lnTo>
                  <a:lnTo>
                    <a:pt x="6605071" y="1987470"/>
                  </a:lnTo>
                  <a:lnTo>
                    <a:pt x="6602490" y="1982423"/>
                  </a:lnTo>
                  <a:lnTo>
                    <a:pt x="6601533" y="1980041"/>
                  </a:lnTo>
                  <a:lnTo>
                    <a:pt x="6599093" y="1974661"/>
                  </a:lnTo>
                  <a:close/>
                </a:path>
                <a:path w="20092670" h="6081395">
                  <a:moveTo>
                    <a:pt x="14250073" y="5238316"/>
                  </a:moveTo>
                  <a:lnTo>
                    <a:pt x="14244064" y="5235752"/>
                  </a:lnTo>
                  <a:lnTo>
                    <a:pt x="14238491" y="5237715"/>
                  </a:lnTo>
                  <a:lnTo>
                    <a:pt x="14230872" y="5240779"/>
                  </a:lnTo>
                  <a:lnTo>
                    <a:pt x="14228309" y="5246788"/>
                  </a:lnTo>
                  <a:lnTo>
                    <a:pt x="14230272" y="5252360"/>
                  </a:lnTo>
                  <a:lnTo>
                    <a:pt x="14231420" y="5255218"/>
                  </a:lnTo>
                  <a:lnTo>
                    <a:pt x="14233330" y="5257217"/>
                  </a:lnTo>
                  <a:lnTo>
                    <a:pt x="14236000" y="5258356"/>
                  </a:lnTo>
                  <a:lnTo>
                    <a:pt x="14236143" y="5258022"/>
                  </a:lnTo>
                  <a:lnTo>
                    <a:pt x="14238480" y="5259019"/>
                  </a:lnTo>
                  <a:lnTo>
                    <a:pt x="14241242" y="5259013"/>
                  </a:lnTo>
                  <a:lnTo>
                    <a:pt x="14243958" y="5258198"/>
                  </a:lnTo>
                  <a:lnTo>
                    <a:pt x="14251578" y="5255136"/>
                  </a:lnTo>
                  <a:lnTo>
                    <a:pt x="14254142" y="5249127"/>
                  </a:lnTo>
                  <a:lnTo>
                    <a:pt x="14252179" y="5243554"/>
                  </a:lnTo>
                  <a:lnTo>
                    <a:pt x="14250073" y="5238316"/>
                  </a:lnTo>
                  <a:close/>
                </a:path>
                <a:path w="20092670" h="6081395">
                  <a:moveTo>
                    <a:pt x="2790676" y="307898"/>
                  </a:moveTo>
                  <a:lnTo>
                    <a:pt x="2784525" y="305668"/>
                  </a:lnTo>
                  <a:lnTo>
                    <a:pt x="2779144" y="308108"/>
                  </a:lnTo>
                  <a:lnTo>
                    <a:pt x="2776764" y="309064"/>
                  </a:lnTo>
                  <a:lnTo>
                    <a:pt x="2771382" y="311504"/>
                  </a:lnTo>
                  <a:lnTo>
                    <a:pt x="2769153" y="317656"/>
                  </a:lnTo>
                  <a:lnTo>
                    <a:pt x="2771593" y="323036"/>
                  </a:lnTo>
                  <a:lnTo>
                    <a:pt x="2772884" y="325560"/>
                  </a:lnTo>
                  <a:lnTo>
                    <a:pt x="2774793" y="327558"/>
                  </a:lnTo>
                  <a:lnTo>
                    <a:pt x="2777130" y="328555"/>
                  </a:lnTo>
                  <a:lnTo>
                    <a:pt x="2777272" y="328221"/>
                  </a:lnTo>
                  <a:lnTo>
                    <a:pt x="2779609" y="329218"/>
                  </a:lnTo>
                  <a:lnTo>
                    <a:pt x="2782707" y="329356"/>
                  </a:lnTo>
                  <a:lnTo>
                    <a:pt x="2787945" y="327250"/>
                  </a:lnTo>
                  <a:lnTo>
                    <a:pt x="2793326" y="324810"/>
                  </a:lnTo>
                  <a:lnTo>
                    <a:pt x="2795555" y="318659"/>
                  </a:lnTo>
                  <a:lnTo>
                    <a:pt x="2790676" y="307898"/>
                  </a:lnTo>
                  <a:close/>
                </a:path>
                <a:path w="20092670" h="6081395">
                  <a:moveTo>
                    <a:pt x="6560315" y="1898145"/>
                  </a:moveTo>
                  <a:lnTo>
                    <a:pt x="6553688" y="1896107"/>
                  </a:lnTo>
                  <a:lnTo>
                    <a:pt x="6543594" y="1901271"/>
                  </a:lnTo>
                  <a:lnTo>
                    <a:pt x="6541771" y="1907201"/>
                  </a:lnTo>
                  <a:lnTo>
                    <a:pt x="6541556" y="1907898"/>
                  </a:lnTo>
                  <a:lnTo>
                    <a:pt x="6544138" y="1912946"/>
                  </a:lnTo>
                  <a:lnTo>
                    <a:pt x="6545237" y="1914993"/>
                  </a:lnTo>
                  <a:lnTo>
                    <a:pt x="6546529" y="1917516"/>
                  </a:lnTo>
                  <a:lnTo>
                    <a:pt x="6548247" y="1919038"/>
                  </a:lnTo>
                  <a:lnTo>
                    <a:pt x="6550583" y="1920035"/>
                  </a:lnTo>
                  <a:lnTo>
                    <a:pt x="6550726" y="1919701"/>
                  </a:lnTo>
                  <a:lnTo>
                    <a:pt x="6553396" y="1920840"/>
                  </a:lnTo>
                  <a:lnTo>
                    <a:pt x="6566578" y="1910286"/>
                  </a:lnTo>
                  <a:lnTo>
                    <a:pt x="6563996" y="1905240"/>
                  </a:lnTo>
                  <a:lnTo>
                    <a:pt x="6562897" y="1903193"/>
                  </a:lnTo>
                  <a:lnTo>
                    <a:pt x="6560315" y="1898145"/>
                  </a:lnTo>
                  <a:close/>
                </a:path>
                <a:path w="20092670" h="6081395">
                  <a:moveTo>
                    <a:pt x="14329986" y="5207300"/>
                  </a:moveTo>
                  <a:lnTo>
                    <a:pt x="14323642" y="5204594"/>
                  </a:lnTo>
                  <a:lnTo>
                    <a:pt x="14310784" y="5209764"/>
                  </a:lnTo>
                  <a:lnTo>
                    <a:pt x="14308079" y="5216105"/>
                  </a:lnTo>
                  <a:lnTo>
                    <a:pt x="14311333" y="5224202"/>
                  </a:lnTo>
                  <a:lnTo>
                    <a:pt x="14313243" y="5226200"/>
                  </a:lnTo>
                  <a:lnTo>
                    <a:pt x="14315913" y="5227339"/>
                  </a:lnTo>
                  <a:lnTo>
                    <a:pt x="14316056" y="5227005"/>
                  </a:lnTo>
                  <a:lnTo>
                    <a:pt x="14318393" y="5228002"/>
                  </a:lnTo>
                  <a:lnTo>
                    <a:pt x="14321012" y="5228331"/>
                  </a:lnTo>
                  <a:lnTo>
                    <a:pt x="14331491" y="5224120"/>
                  </a:lnTo>
                  <a:lnTo>
                    <a:pt x="14334196" y="5217777"/>
                  </a:lnTo>
                  <a:lnTo>
                    <a:pt x="14329986" y="5207300"/>
                  </a:lnTo>
                  <a:close/>
                </a:path>
                <a:path w="20092670" h="6081395">
                  <a:moveTo>
                    <a:pt x="2869583" y="273691"/>
                  </a:moveTo>
                  <a:lnTo>
                    <a:pt x="2863574" y="271127"/>
                  </a:lnTo>
                  <a:lnTo>
                    <a:pt x="2858193" y="273566"/>
                  </a:lnTo>
                  <a:lnTo>
                    <a:pt x="2855813" y="274523"/>
                  </a:lnTo>
                  <a:lnTo>
                    <a:pt x="2850240" y="276487"/>
                  </a:lnTo>
                  <a:lnTo>
                    <a:pt x="2847534" y="282830"/>
                  </a:lnTo>
                  <a:lnTo>
                    <a:pt x="2849974" y="288210"/>
                  </a:lnTo>
                  <a:lnTo>
                    <a:pt x="2851265" y="290734"/>
                  </a:lnTo>
                  <a:lnTo>
                    <a:pt x="2853174" y="292733"/>
                  </a:lnTo>
                  <a:lnTo>
                    <a:pt x="2858515" y="295011"/>
                  </a:lnTo>
                  <a:lnTo>
                    <a:pt x="2861280" y="295006"/>
                  </a:lnTo>
                  <a:lnTo>
                    <a:pt x="2866518" y="292901"/>
                  </a:lnTo>
                  <a:lnTo>
                    <a:pt x="2871899" y="290461"/>
                  </a:lnTo>
                  <a:lnTo>
                    <a:pt x="2874462" y="284451"/>
                  </a:lnTo>
                  <a:lnTo>
                    <a:pt x="2869583" y="273691"/>
                  </a:lnTo>
                  <a:close/>
                </a:path>
                <a:path w="20092670" h="6081395">
                  <a:moveTo>
                    <a:pt x="6520585" y="1822012"/>
                  </a:moveTo>
                  <a:lnTo>
                    <a:pt x="6502160" y="1831907"/>
                  </a:lnTo>
                  <a:lnTo>
                    <a:pt x="6504741" y="1836955"/>
                  </a:lnTo>
                  <a:lnTo>
                    <a:pt x="6506940" y="1841049"/>
                  </a:lnTo>
                  <a:lnTo>
                    <a:pt x="6508993" y="1842714"/>
                  </a:lnTo>
                  <a:lnTo>
                    <a:pt x="6510996" y="1843568"/>
                  </a:lnTo>
                  <a:lnTo>
                    <a:pt x="6510853" y="1843902"/>
                  </a:lnTo>
                  <a:lnTo>
                    <a:pt x="6513858" y="1845184"/>
                  </a:lnTo>
                  <a:lnTo>
                    <a:pt x="6517097" y="1844987"/>
                  </a:lnTo>
                  <a:lnTo>
                    <a:pt x="6520097" y="1843505"/>
                  </a:lnTo>
                  <a:lnTo>
                    <a:pt x="6525287" y="1840589"/>
                  </a:lnTo>
                  <a:lnTo>
                    <a:pt x="6526866" y="1835346"/>
                  </a:lnTo>
                  <a:lnTo>
                    <a:pt x="6527183" y="1834297"/>
                  </a:lnTo>
                  <a:lnTo>
                    <a:pt x="6524601" y="1829249"/>
                  </a:lnTo>
                  <a:lnTo>
                    <a:pt x="6523501" y="1827201"/>
                  </a:lnTo>
                  <a:lnTo>
                    <a:pt x="6520585" y="1822012"/>
                  </a:lnTo>
                  <a:close/>
                </a:path>
                <a:path w="20092670" h="6081395">
                  <a:moveTo>
                    <a:pt x="14409707" y="5175807"/>
                  </a:moveTo>
                  <a:lnTo>
                    <a:pt x="14403363" y="5173101"/>
                  </a:lnTo>
                  <a:lnTo>
                    <a:pt x="14390505" y="5178271"/>
                  </a:lnTo>
                  <a:lnTo>
                    <a:pt x="14387800" y="5184614"/>
                  </a:lnTo>
                  <a:lnTo>
                    <a:pt x="14391054" y="5192709"/>
                  </a:lnTo>
                  <a:lnTo>
                    <a:pt x="14393298" y="5194851"/>
                  </a:lnTo>
                  <a:lnTo>
                    <a:pt x="14395635" y="5195848"/>
                  </a:lnTo>
                  <a:lnTo>
                    <a:pt x="14395778" y="5195514"/>
                  </a:lnTo>
                  <a:lnTo>
                    <a:pt x="14398114" y="5196510"/>
                  </a:lnTo>
                  <a:lnTo>
                    <a:pt x="14400733" y="5196838"/>
                  </a:lnTo>
                  <a:lnTo>
                    <a:pt x="14411212" y="5192627"/>
                  </a:lnTo>
                  <a:lnTo>
                    <a:pt x="14413918" y="5186284"/>
                  </a:lnTo>
                  <a:lnTo>
                    <a:pt x="14409707" y="5175807"/>
                  </a:lnTo>
                  <a:close/>
                </a:path>
                <a:path w="20092670" h="6081395">
                  <a:moveTo>
                    <a:pt x="2949064" y="240911"/>
                  </a:moveTo>
                  <a:lnTo>
                    <a:pt x="2942721" y="238206"/>
                  </a:lnTo>
                  <a:lnTo>
                    <a:pt x="2929863" y="243375"/>
                  </a:lnTo>
                  <a:lnTo>
                    <a:pt x="2927157" y="249718"/>
                  </a:lnTo>
                  <a:lnTo>
                    <a:pt x="2929263" y="254956"/>
                  </a:lnTo>
                  <a:lnTo>
                    <a:pt x="2930554" y="257480"/>
                  </a:lnTo>
                  <a:lnTo>
                    <a:pt x="2932798" y="259621"/>
                  </a:lnTo>
                  <a:lnTo>
                    <a:pt x="2935134" y="260617"/>
                  </a:lnTo>
                  <a:lnTo>
                    <a:pt x="2934658" y="260809"/>
                  </a:lnTo>
                  <a:lnTo>
                    <a:pt x="2937328" y="261948"/>
                  </a:lnTo>
                  <a:lnTo>
                    <a:pt x="2940093" y="261943"/>
                  </a:lnTo>
                  <a:lnTo>
                    <a:pt x="2950570" y="257731"/>
                  </a:lnTo>
                  <a:lnTo>
                    <a:pt x="2953276" y="251389"/>
                  </a:lnTo>
                  <a:lnTo>
                    <a:pt x="2949064" y="240911"/>
                  </a:lnTo>
                  <a:close/>
                </a:path>
                <a:path w="20092670" h="6081395">
                  <a:moveTo>
                    <a:pt x="6479711" y="1745786"/>
                  </a:moveTo>
                  <a:lnTo>
                    <a:pt x="6473418" y="1743889"/>
                  </a:lnTo>
                  <a:lnTo>
                    <a:pt x="6463038" y="1749721"/>
                  </a:lnTo>
                  <a:lnTo>
                    <a:pt x="6461142" y="1756015"/>
                  </a:lnTo>
                  <a:lnTo>
                    <a:pt x="6464059" y="1761204"/>
                  </a:lnTo>
                  <a:lnTo>
                    <a:pt x="6466258" y="1765300"/>
                  </a:lnTo>
                  <a:lnTo>
                    <a:pt x="6468309" y="1766964"/>
                  </a:lnTo>
                  <a:lnTo>
                    <a:pt x="6473317" y="1769100"/>
                  </a:lnTo>
                  <a:lnTo>
                    <a:pt x="6476556" y="1768903"/>
                  </a:lnTo>
                  <a:lnTo>
                    <a:pt x="6479557" y="1767420"/>
                  </a:lnTo>
                  <a:lnTo>
                    <a:pt x="6484746" y="1764505"/>
                  </a:lnTo>
                  <a:lnTo>
                    <a:pt x="6486642" y="1758211"/>
                  </a:lnTo>
                  <a:lnTo>
                    <a:pt x="6483726" y="1753022"/>
                  </a:lnTo>
                  <a:lnTo>
                    <a:pt x="6482627" y="1750975"/>
                  </a:lnTo>
                  <a:lnTo>
                    <a:pt x="6479711" y="1745786"/>
                  </a:lnTo>
                  <a:close/>
                </a:path>
                <a:path w="20092670" h="6081395">
                  <a:moveTo>
                    <a:pt x="14489571" y="5143982"/>
                  </a:moveTo>
                  <a:lnTo>
                    <a:pt x="14483227" y="5141276"/>
                  </a:lnTo>
                  <a:lnTo>
                    <a:pt x="14470369" y="5146445"/>
                  </a:lnTo>
                  <a:lnTo>
                    <a:pt x="14467663" y="5152788"/>
                  </a:lnTo>
                  <a:lnTo>
                    <a:pt x="14470917" y="5160884"/>
                  </a:lnTo>
                  <a:lnTo>
                    <a:pt x="14473162" y="5163024"/>
                  </a:lnTo>
                  <a:lnTo>
                    <a:pt x="14475499" y="5164021"/>
                  </a:lnTo>
                  <a:lnTo>
                    <a:pt x="14475306" y="5163545"/>
                  </a:lnTo>
                  <a:lnTo>
                    <a:pt x="14477977" y="5164684"/>
                  </a:lnTo>
                  <a:lnTo>
                    <a:pt x="14480599" y="5165014"/>
                  </a:lnTo>
                  <a:lnTo>
                    <a:pt x="14491075" y="5160801"/>
                  </a:lnTo>
                  <a:lnTo>
                    <a:pt x="14493781" y="5154459"/>
                  </a:lnTo>
                  <a:lnTo>
                    <a:pt x="14489571" y="5143982"/>
                  </a:lnTo>
                  <a:close/>
                </a:path>
                <a:path w="20092670" h="6081395">
                  <a:moveTo>
                    <a:pt x="6437933" y="1670751"/>
                  </a:moveTo>
                  <a:lnTo>
                    <a:pt x="6431640" y="1668857"/>
                  </a:lnTo>
                  <a:lnTo>
                    <a:pt x="6421261" y="1674687"/>
                  </a:lnTo>
                  <a:lnTo>
                    <a:pt x="6419365" y="1680981"/>
                  </a:lnTo>
                  <a:lnTo>
                    <a:pt x="6422281" y="1686171"/>
                  </a:lnTo>
                  <a:lnTo>
                    <a:pt x="6425147" y="1690550"/>
                  </a:lnTo>
                  <a:lnTo>
                    <a:pt x="6426865" y="1692072"/>
                  </a:lnTo>
                  <a:lnTo>
                    <a:pt x="6431540" y="1694066"/>
                  </a:lnTo>
                  <a:lnTo>
                    <a:pt x="6434780" y="1693869"/>
                  </a:lnTo>
                  <a:lnTo>
                    <a:pt x="6437779" y="1692388"/>
                  </a:lnTo>
                  <a:lnTo>
                    <a:pt x="6442968" y="1689472"/>
                  </a:lnTo>
                  <a:lnTo>
                    <a:pt x="6444864" y="1683179"/>
                  </a:lnTo>
                  <a:lnTo>
                    <a:pt x="6441949" y="1677988"/>
                  </a:lnTo>
                  <a:lnTo>
                    <a:pt x="6440849" y="1675941"/>
                  </a:lnTo>
                  <a:lnTo>
                    <a:pt x="6437933" y="1670751"/>
                  </a:lnTo>
                  <a:close/>
                </a:path>
                <a:path w="20092670" h="6081395">
                  <a:moveTo>
                    <a:pt x="3028785" y="209419"/>
                  </a:moveTo>
                  <a:lnTo>
                    <a:pt x="3022776" y="206856"/>
                  </a:lnTo>
                  <a:lnTo>
                    <a:pt x="3017204" y="208819"/>
                  </a:lnTo>
                  <a:lnTo>
                    <a:pt x="3009584" y="211883"/>
                  </a:lnTo>
                  <a:lnTo>
                    <a:pt x="3007021" y="217891"/>
                  </a:lnTo>
                  <a:lnTo>
                    <a:pt x="3008984" y="223464"/>
                  </a:lnTo>
                  <a:lnTo>
                    <a:pt x="3010132" y="226322"/>
                  </a:lnTo>
                  <a:lnTo>
                    <a:pt x="3012043" y="228319"/>
                  </a:lnTo>
                  <a:lnTo>
                    <a:pt x="3014713" y="229458"/>
                  </a:lnTo>
                  <a:lnTo>
                    <a:pt x="3014856" y="229124"/>
                  </a:lnTo>
                  <a:lnTo>
                    <a:pt x="3017193" y="230121"/>
                  </a:lnTo>
                  <a:lnTo>
                    <a:pt x="3019956" y="230117"/>
                  </a:lnTo>
                  <a:lnTo>
                    <a:pt x="3022671" y="229302"/>
                  </a:lnTo>
                  <a:lnTo>
                    <a:pt x="3030291" y="226238"/>
                  </a:lnTo>
                  <a:lnTo>
                    <a:pt x="3032854" y="220231"/>
                  </a:lnTo>
                  <a:lnTo>
                    <a:pt x="3030891" y="214657"/>
                  </a:lnTo>
                  <a:lnTo>
                    <a:pt x="3028785" y="209419"/>
                  </a:lnTo>
                  <a:close/>
                </a:path>
                <a:path w="20092670" h="6081395">
                  <a:moveTo>
                    <a:pt x="14569099" y="5112013"/>
                  </a:moveTo>
                  <a:lnTo>
                    <a:pt x="14562615" y="5109642"/>
                  </a:lnTo>
                  <a:lnTo>
                    <a:pt x="14549756" y="5114809"/>
                  </a:lnTo>
                  <a:lnTo>
                    <a:pt x="14547050" y="5121152"/>
                  </a:lnTo>
                  <a:lnTo>
                    <a:pt x="14549155" y="5126391"/>
                  </a:lnTo>
                  <a:lnTo>
                    <a:pt x="14550447" y="5128914"/>
                  </a:lnTo>
                  <a:lnTo>
                    <a:pt x="14552691" y="5131055"/>
                  </a:lnTo>
                  <a:lnTo>
                    <a:pt x="14555027" y="5132052"/>
                  </a:lnTo>
                  <a:lnTo>
                    <a:pt x="14554551" y="5132243"/>
                  </a:lnTo>
                  <a:lnTo>
                    <a:pt x="14557222" y="5133383"/>
                  </a:lnTo>
                  <a:lnTo>
                    <a:pt x="14559986" y="5133378"/>
                  </a:lnTo>
                  <a:lnTo>
                    <a:pt x="14565224" y="5131273"/>
                  </a:lnTo>
                  <a:lnTo>
                    <a:pt x="14570796" y="5129310"/>
                  </a:lnTo>
                  <a:lnTo>
                    <a:pt x="14572544" y="5124530"/>
                  </a:lnTo>
                  <a:lnTo>
                    <a:pt x="14573168" y="5122823"/>
                  </a:lnTo>
                  <a:lnTo>
                    <a:pt x="14571063" y="5117585"/>
                  </a:lnTo>
                  <a:lnTo>
                    <a:pt x="14569099" y="5112013"/>
                  </a:lnTo>
                  <a:close/>
                </a:path>
                <a:path w="20092670" h="6081395">
                  <a:moveTo>
                    <a:pt x="6395346" y="1595767"/>
                  </a:moveTo>
                  <a:lnTo>
                    <a:pt x="6388909" y="1594205"/>
                  </a:lnTo>
                  <a:lnTo>
                    <a:pt x="6378530" y="1600037"/>
                  </a:lnTo>
                  <a:lnTo>
                    <a:pt x="6376968" y="1606473"/>
                  </a:lnTo>
                  <a:lnTo>
                    <a:pt x="6379884" y="1611662"/>
                  </a:lnTo>
                  <a:lnTo>
                    <a:pt x="6381317" y="1613852"/>
                  </a:lnTo>
                  <a:lnTo>
                    <a:pt x="6382417" y="1615899"/>
                  </a:lnTo>
                  <a:lnTo>
                    <a:pt x="6384136" y="1617421"/>
                  </a:lnTo>
                  <a:lnTo>
                    <a:pt x="6389477" y="1619699"/>
                  </a:lnTo>
                  <a:lnTo>
                    <a:pt x="6392717" y="1619504"/>
                  </a:lnTo>
                  <a:lnTo>
                    <a:pt x="6395859" y="1617687"/>
                  </a:lnTo>
                  <a:lnTo>
                    <a:pt x="6401049" y="1614772"/>
                  </a:lnTo>
                  <a:lnTo>
                    <a:pt x="6402610" y="1608336"/>
                  </a:lnTo>
                  <a:lnTo>
                    <a:pt x="6399694" y="1603147"/>
                  </a:lnTo>
                  <a:lnTo>
                    <a:pt x="6398261" y="1600957"/>
                  </a:lnTo>
                  <a:lnTo>
                    <a:pt x="6395346" y="1595767"/>
                  </a:lnTo>
                  <a:close/>
                </a:path>
                <a:path w="20092670" h="6081395">
                  <a:moveTo>
                    <a:pt x="3104407" y="177363"/>
                  </a:moveTo>
                  <a:lnTo>
                    <a:pt x="3098835" y="179326"/>
                  </a:lnTo>
                  <a:lnTo>
                    <a:pt x="3096453" y="180283"/>
                  </a:lnTo>
                  <a:lnTo>
                    <a:pt x="3090881" y="182246"/>
                  </a:lnTo>
                  <a:lnTo>
                    <a:pt x="3088306" y="187461"/>
                  </a:lnTo>
                  <a:lnTo>
                    <a:pt x="3087984" y="188113"/>
                  </a:lnTo>
                  <a:lnTo>
                    <a:pt x="3089948" y="193685"/>
                  </a:lnTo>
                  <a:lnTo>
                    <a:pt x="3090762" y="196400"/>
                  </a:lnTo>
                  <a:lnTo>
                    <a:pt x="3093006" y="198540"/>
                  </a:lnTo>
                  <a:lnTo>
                    <a:pt x="3095676" y="199679"/>
                  </a:lnTo>
                  <a:lnTo>
                    <a:pt x="3095534" y="200014"/>
                  </a:lnTo>
                  <a:lnTo>
                    <a:pt x="3097870" y="201011"/>
                  </a:lnTo>
                  <a:lnTo>
                    <a:pt x="3100635" y="201006"/>
                  </a:lnTo>
                  <a:lnTo>
                    <a:pt x="3103350" y="200191"/>
                  </a:lnTo>
                  <a:lnTo>
                    <a:pt x="3105731" y="199233"/>
                  </a:lnTo>
                  <a:lnTo>
                    <a:pt x="3111303" y="197270"/>
                  </a:lnTo>
                  <a:lnTo>
                    <a:pt x="3113878" y="192056"/>
                  </a:lnTo>
                  <a:lnTo>
                    <a:pt x="3114200" y="191404"/>
                  </a:lnTo>
                  <a:lnTo>
                    <a:pt x="3110274" y="180259"/>
                  </a:lnTo>
                  <a:lnTo>
                    <a:pt x="3104407" y="177363"/>
                  </a:lnTo>
                  <a:close/>
                </a:path>
                <a:path w="20092670" h="6081395">
                  <a:moveTo>
                    <a:pt x="14649248" y="5079520"/>
                  </a:moveTo>
                  <a:lnTo>
                    <a:pt x="14642763" y="5077148"/>
                  </a:lnTo>
                  <a:lnTo>
                    <a:pt x="14635144" y="5080211"/>
                  </a:lnTo>
                  <a:lnTo>
                    <a:pt x="14629571" y="5082174"/>
                  </a:lnTo>
                  <a:lnTo>
                    <a:pt x="14627824" y="5086952"/>
                  </a:lnTo>
                  <a:lnTo>
                    <a:pt x="14627200" y="5088659"/>
                  </a:lnTo>
                  <a:lnTo>
                    <a:pt x="14630263" y="5096279"/>
                  </a:lnTo>
                  <a:lnTo>
                    <a:pt x="14632505" y="5098419"/>
                  </a:lnTo>
                  <a:lnTo>
                    <a:pt x="14634841" y="5099416"/>
                  </a:lnTo>
                  <a:lnTo>
                    <a:pt x="14634699" y="5099750"/>
                  </a:lnTo>
                  <a:lnTo>
                    <a:pt x="14637370" y="5100889"/>
                  </a:lnTo>
                  <a:lnTo>
                    <a:pt x="14640135" y="5100885"/>
                  </a:lnTo>
                  <a:lnTo>
                    <a:pt x="14645372" y="5098779"/>
                  </a:lnTo>
                  <a:lnTo>
                    <a:pt x="14650945" y="5096815"/>
                  </a:lnTo>
                  <a:lnTo>
                    <a:pt x="14652692" y="5092037"/>
                  </a:lnTo>
                  <a:lnTo>
                    <a:pt x="14653317" y="5090330"/>
                  </a:lnTo>
                  <a:lnTo>
                    <a:pt x="14651211" y="5085092"/>
                  </a:lnTo>
                  <a:lnTo>
                    <a:pt x="14649248" y="5079520"/>
                  </a:lnTo>
                  <a:close/>
                </a:path>
                <a:path w="20092670" h="6081395">
                  <a:moveTo>
                    <a:pt x="6351044" y="1522024"/>
                  </a:moveTo>
                  <a:lnTo>
                    <a:pt x="6344275" y="1520320"/>
                  </a:lnTo>
                  <a:lnTo>
                    <a:pt x="6334564" y="1526437"/>
                  </a:lnTo>
                  <a:lnTo>
                    <a:pt x="6332858" y="1533207"/>
                  </a:lnTo>
                  <a:lnTo>
                    <a:pt x="6335917" y="1538062"/>
                  </a:lnTo>
                  <a:lnTo>
                    <a:pt x="6337350" y="1540252"/>
                  </a:lnTo>
                  <a:lnTo>
                    <a:pt x="6338592" y="1541966"/>
                  </a:lnTo>
                  <a:lnTo>
                    <a:pt x="6340310" y="1543488"/>
                  </a:lnTo>
                  <a:lnTo>
                    <a:pt x="6345318" y="1545624"/>
                  </a:lnTo>
                  <a:lnTo>
                    <a:pt x="6348892" y="1545570"/>
                  </a:lnTo>
                  <a:lnTo>
                    <a:pt x="6352034" y="1543753"/>
                  </a:lnTo>
                  <a:lnTo>
                    <a:pt x="6356890" y="1540695"/>
                  </a:lnTo>
                  <a:lnTo>
                    <a:pt x="6358594" y="1533925"/>
                  </a:lnTo>
                  <a:lnTo>
                    <a:pt x="6355535" y="1529070"/>
                  </a:lnTo>
                  <a:lnTo>
                    <a:pt x="6354102" y="1526880"/>
                  </a:lnTo>
                  <a:lnTo>
                    <a:pt x="6351044" y="1522024"/>
                  </a:lnTo>
                  <a:close/>
                </a:path>
                <a:path w="20092670" h="6081395">
                  <a:moveTo>
                    <a:pt x="3185802" y="149347"/>
                  </a:moveTo>
                  <a:lnTo>
                    <a:pt x="3180230" y="151309"/>
                  </a:lnTo>
                  <a:lnTo>
                    <a:pt x="3177849" y="152267"/>
                  </a:lnTo>
                  <a:lnTo>
                    <a:pt x="3172276" y="154230"/>
                  </a:lnTo>
                  <a:lnTo>
                    <a:pt x="3169225" y="159636"/>
                  </a:lnTo>
                  <a:lnTo>
                    <a:pt x="3169046" y="159954"/>
                  </a:lnTo>
                  <a:lnTo>
                    <a:pt x="3171009" y="165526"/>
                  </a:lnTo>
                  <a:lnTo>
                    <a:pt x="3172015" y="168718"/>
                  </a:lnTo>
                  <a:lnTo>
                    <a:pt x="3174258" y="170858"/>
                  </a:lnTo>
                  <a:lnTo>
                    <a:pt x="3179266" y="172994"/>
                  </a:lnTo>
                  <a:lnTo>
                    <a:pt x="3181554" y="173181"/>
                  </a:lnTo>
                  <a:lnTo>
                    <a:pt x="3184269" y="172366"/>
                  </a:lnTo>
                  <a:lnTo>
                    <a:pt x="3186650" y="171408"/>
                  </a:lnTo>
                  <a:lnTo>
                    <a:pt x="3192222" y="169446"/>
                  </a:lnTo>
                  <a:lnTo>
                    <a:pt x="3195273" y="164039"/>
                  </a:lnTo>
                  <a:lnTo>
                    <a:pt x="3195453" y="163721"/>
                  </a:lnTo>
                  <a:lnTo>
                    <a:pt x="3191526" y="152577"/>
                  </a:lnTo>
                  <a:lnTo>
                    <a:pt x="3185802" y="149347"/>
                  </a:lnTo>
                  <a:close/>
                </a:path>
                <a:path w="20092670" h="6081395">
                  <a:moveTo>
                    <a:pt x="14728587" y="5047076"/>
                  </a:moveTo>
                  <a:lnTo>
                    <a:pt x="14722101" y="5044704"/>
                  </a:lnTo>
                  <a:lnTo>
                    <a:pt x="14714481" y="5047766"/>
                  </a:lnTo>
                  <a:lnTo>
                    <a:pt x="14708909" y="5049730"/>
                  </a:lnTo>
                  <a:lnTo>
                    <a:pt x="14707162" y="5054508"/>
                  </a:lnTo>
                  <a:lnTo>
                    <a:pt x="14706538" y="5056215"/>
                  </a:lnTo>
                  <a:lnTo>
                    <a:pt x="14709600" y="5063834"/>
                  </a:lnTo>
                  <a:lnTo>
                    <a:pt x="14711844" y="5065975"/>
                  </a:lnTo>
                  <a:lnTo>
                    <a:pt x="14714180" y="5066972"/>
                  </a:lnTo>
                  <a:lnTo>
                    <a:pt x="14714038" y="5067306"/>
                  </a:lnTo>
                  <a:lnTo>
                    <a:pt x="14716709" y="5068445"/>
                  </a:lnTo>
                  <a:lnTo>
                    <a:pt x="14719471" y="5068440"/>
                  </a:lnTo>
                  <a:lnTo>
                    <a:pt x="14724712" y="5066335"/>
                  </a:lnTo>
                  <a:lnTo>
                    <a:pt x="14730284" y="5064371"/>
                  </a:lnTo>
                  <a:lnTo>
                    <a:pt x="14732032" y="5059593"/>
                  </a:lnTo>
                  <a:lnTo>
                    <a:pt x="14732657" y="5057886"/>
                  </a:lnTo>
                  <a:lnTo>
                    <a:pt x="14730550" y="5052648"/>
                  </a:lnTo>
                  <a:lnTo>
                    <a:pt x="14728587" y="5047076"/>
                  </a:lnTo>
                  <a:close/>
                </a:path>
                <a:path w="20092670" h="6081395">
                  <a:moveTo>
                    <a:pt x="6305505" y="1449332"/>
                  </a:moveTo>
                  <a:lnTo>
                    <a:pt x="6299070" y="1447770"/>
                  </a:lnTo>
                  <a:lnTo>
                    <a:pt x="6289359" y="1453886"/>
                  </a:lnTo>
                  <a:lnTo>
                    <a:pt x="6287797" y="1460324"/>
                  </a:lnTo>
                  <a:lnTo>
                    <a:pt x="6290855" y="1465178"/>
                  </a:lnTo>
                  <a:lnTo>
                    <a:pt x="6292288" y="1467368"/>
                  </a:lnTo>
                  <a:lnTo>
                    <a:pt x="6293530" y="1469082"/>
                  </a:lnTo>
                  <a:lnTo>
                    <a:pt x="6295248" y="1470605"/>
                  </a:lnTo>
                  <a:lnTo>
                    <a:pt x="6299922" y="1472598"/>
                  </a:lnTo>
                  <a:lnTo>
                    <a:pt x="6303496" y="1472543"/>
                  </a:lnTo>
                  <a:lnTo>
                    <a:pt x="6306638" y="1470727"/>
                  </a:lnTo>
                  <a:lnTo>
                    <a:pt x="6311493" y="1467669"/>
                  </a:lnTo>
                  <a:lnTo>
                    <a:pt x="6313056" y="1461233"/>
                  </a:lnTo>
                  <a:lnTo>
                    <a:pt x="6309998" y="1456378"/>
                  </a:lnTo>
                  <a:lnTo>
                    <a:pt x="6308563" y="1454188"/>
                  </a:lnTo>
                  <a:lnTo>
                    <a:pt x="6305505" y="1449332"/>
                  </a:lnTo>
                  <a:close/>
                </a:path>
                <a:path w="20092670" h="6081395">
                  <a:moveTo>
                    <a:pt x="3267536" y="124236"/>
                  </a:moveTo>
                  <a:lnTo>
                    <a:pt x="3262106" y="125866"/>
                  </a:lnTo>
                  <a:lnTo>
                    <a:pt x="3259867" y="126490"/>
                  </a:lnTo>
                  <a:lnTo>
                    <a:pt x="3254104" y="127976"/>
                  </a:lnTo>
                  <a:lnTo>
                    <a:pt x="3251064" y="134176"/>
                  </a:lnTo>
                  <a:lnTo>
                    <a:pt x="3253508" y="142321"/>
                  </a:lnTo>
                  <a:lnTo>
                    <a:pt x="3255943" y="144939"/>
                  </a:lnTo>
                  <a:lnTo>
                    <a:pt x="3258613" y="146078"/>
                  </a:lnTo>
                  <a:lnTo>
                    <a:pt x="3258472" y="146411"/>
                  </a:lnTo>
                  <a:lnTo>
                    <a:pt x="3260808" y="147407"/>
                  </a:lnTo>
                  <a:lnTo>
                    <a:pt x="3263430" y="147738"/>
                  </a:lnTo>
                  <a:lnTo>
                    <a:pt x="3265811" y="146780"/>
                  </a:lnTo>
                  <a:lnTo>
                    <a:pt x="3268049" y="146158"/>
                  </a:lnTo>
                  <a:lnTo>
                    <a:pt x="3273813" y="144670"/>
                  </a:lnTo>
                  <a:lnTo>
                    <a:pt x="3276853" y="138469"/>
                  </a:lnTo>
                  <a:lnTo>
                    <a:pt x="3275223" y="133040"/>
                  </a:lnTo>
                  <a:lnTo>
                    <a:pt x="3273736" y="127276"/>
                  </a:lnTo>
                  <a:lnTo>
                    <a:pt x="3267536" y="124236"/>
                  </a:lnTo>
                  <a:close/>
                </a:path>
                <a:path w="20092670" h="6081395">
                  <a:moveTo>
                    <a:pt x="6259634" y="1376498"/>
                  </a:moveTo>
                  <a:lnTo>
                    <a:pt x="6253055" y="1375270"/>
                  </a:lnTo>
                  <a:lnTo>
                    <a:pt x="6243344" y="1381386"/>
                  </a:lnTo>
                  <a:lnTo>
                    <a:pt x="6242116" y="1387964"/>
                  </a:lnTo>
                  <a:lnTo>
                    <a:pt x="6245174" y="1392820"/>
                  </a:lnTo>
                  <a:lnTo>
                    <a:pt x="6246607" y="1395010"/>
                  </a:lnTo>
                  <a:lnTo>
                    <a:pt x="6247849" y="1396723"/>
                  </a:lnTo>
                  <a:lnTo>
                    <a:pt x="6249234" y="1398103"/>
                  </a:lnTo>
                  <a:lnTo>
                    <a:pt x="6254241" y="1400239"/>
                  </a:lnTo>
                  <a:lnTo>
                    <a:pt x="6257957" y="1399852"/>
                  </a:lnTo>
                  <a:lnTo>
                    <a:pt x="6261099" y="1398035"/>
                  </a:lnTo>
                  <a:lnTo>
                    <a:pt x="6265955" y="1394977"/>
                  </a:lnTo>
                  <a:lnTo>
                    <a:pt x="6267183" y="1388399"/>
                  </a:lnTo>
                  <a:lnTo>
                    <a:pt x="6264125" y="1383543"/>
                  </a:lnTo>
                  <a:lnTo>
                    <a:pt x="6262691" y="1381354"/>
                  </a:lnTo>
                  <a:lnTo>
                    <a:pt x="6259634" y="1376498"/>
                  </a:lnTo>
                  <a:close/>
                </a:path>
                <a:path w="20092670" h="6081395">
                  <a:moveTo>
                    <a:pt x="14807732" y="5014155"/>
                  </a:moveTo>
                  <a:lnTo>
                    <a:pt x="14801391" y="5011449"/>
                  </a:lnTo>
                  <a:lnTo>
                    <a:pt x="14796010" y="5013889"/>
                  </a:lnTo>
                  <a:lnTo>
                    <a:pt x="14793629" y="5014845"/>
                  </a:lnTo>
                  <a:lnTo>
                    <a:pt x="14788057" y="5016809"/>
                  </a:lnTo>
                  <a:lnTo>
                    <a:pt x="14786309" y="5021587"/>
                  </a:lnTo>
                  <a:lnTo>
                    <a:pt x="14785685" y="5023294"/>
                  </a:lnTo>
                  <a:lnTo>
                    <a:pt x="14788748" y="5030914"/>
                  </a:lnTo>
                  <a:lnTo>
                    <a:pt x="14790990" y="5033054"/>
                  </a:lnTo>
                  <a:lnTo>
                    <a:pt x="14793327" y="5034051"/>
                  </a:lnTo>
                  <a:lnTo>
                    <a:pt x="14793184" y="5034385"/>
                  </a:lnTo>
                  <a:lnTo>
                    <a:pt x="14795854" y="5035524"/>
                  </a:lnTo>
                  <a:lnTo>
                    <a:pt x="14798620" y="5035520"/>
                  </a:lnTo>
                  <a:lnTo>
                    <a:pt x="14803858" y="5033413"/>
                  </a:lnTo>
                  <a:lnTo>
                    <a:pt x="14809430" y="5031450"/>
                  </a:lnTo>
                  <a:lnTo>
                    <a:pt x="14812136" y="5025107"/>
                  </a:lnTo>
                  <a:lnTo>
                    <a:pt x="14809697" y="5019727"/>
                  </a:lnTo>
                  <a:lnTo>
                    <a:pt x="14807732" y="5014155"/>
                  </a:lnTo>
                  <a:close/>
                </a:path>
                <a:path w="20092670" h="6081395">
                  <a:moveTo>
                    <a:pt x="3350654" y="100506"/>
                  </a:moveTo>
                  <a:lnTo>
                    <a:pt x="3344890" y="101994"/>
                  </a:lnTo>
                  <a:lnTo>
                    <a:pt x="3342651" y="102617"/>
                  </a:lnTo>
                  <a:lnTo>
                    <a:pt x="3336887" y="104104"/>
                  </a:lnTo>
                  <a:lnTo>
                    <a:pt x="3333656" y="109828"/>
                  </a:lnTo>
                  <a:lnTo>
                    <a:pt x="3335144" y="115591"/>
                  </a:lnTo>
                  <a:lnTo>
                    <a:pt x="3336150" y="118783"/>
                  </a:lnTo>
                  <a:lnTo>
                    <a:pt x="3338251" y="121257"/>
                  </a:lnTo>
                  <a:lnTo>
                    <a:pt x="3343258" y="123393"/>
                  </a:lnTo>
                  <a:lnTo>
                    <a:pt x="3345880" y="123723"/>
                  </a:lnTo>
                  <a:lnTo>
                    <a:pt x="3350357" y="122476"/>
                  </a:lnTo>
                  <a:lnTo>
                    <a:pt x="3356121" y="120989"/>
                  </a:lnTo>
                  <a:lnTo>
                    <a:pt x="3359351" y="115265"/>
                  </a:lnTo>
                  <a:lnTo>
                    <a:pt x="3356378" y="103737"/>
                  </a:lnTo>
                  <a:lnTo>
                    <a:pt x="3350654" y="100506"/>
                  </a:lnTo>
                  <a:close/>
                </a:path>
                <a:path w="20092670" h="6081395">
                  <a:moveTo>
                    <a:pt x="6211714" y="1304763"/>
                  </a:moveTo>
                  <a:lnTo>
                    <a:pt x="6205277" y="1303201"/>
                  </a:lnTo>
                  <a:lnTo>
                    <a:pt x="6200279" y="1306593"/>
                  </a:lnTo>
                  <a:lnTo>
                    <a:pt x="6195757" y="1309793"/>
                  </a:lnTo>
                  <a:lnTo>
                    <a:pt x="6194530" y="1316372"/>
                  </a:lnTo>
                  <a:lnTo>
                    <a:pt x="6197588" y="1321227"/>
                  </a:lnTo>
                  <a:lnTo>
                    <a:pt x="6199022" y="1323417"/>
                  </a:lnTo>
                  <a:lnTo>
                    <a:pt x="6200121" y="1325465"/>
                  </a:lnTo>
                  <a:lnTo>
                    <a:pt x="6201981" y="1326653"/>
                  </a:lnTo>
                  <a:lnTo>
                    <a:pt x="6203650" y="1327365"/>
                  </a:lnTo>
                  <a:lnTo>
                    <a:pt x="6203793" y="1327031"/>
                  </a:lnTo>
                  <a:lnTo>
                    <a:pt x="6206797" y="1328313"/>
                  </a:lnTo>
                  <a:lnTo>
                    <a:pt x="6210372" y="1328259"/>
                  </a:lnTo>
                  <a:lnTo>
                    <a:pt x="6213656" y="1326109"/>
                  </a:lnTo>
                  <a:lnTo>
                    <a:pt x="6218178" y="1322909"/>
                  </a:lnTo>
                  <a:lnTo>
                    <a:pt x="6219740" y="1316472"/>
                  </a:lnTo>
                  <a:lnTo>
                    <a:pt x="6216348" y="1311474"/>
                  </a:lnTo>
                  <a:lnTo>
                    <a:pt x="6214915" y="1309284"/>
                  </a:lnTo>
                  <a:lnTo>
                    <a:pt x="6211714" y="1304763"/>
                  </a:lnTo>
                  <a:close/>
                </a:path>
                <a:path w="20092670" h="6081395">
                  <a:moveTo>
                    <a:pt x="14887023" y="4980899"/>
                  </a:moveTo>
                  <a:lnTo>
                    <a:pt x="14880679" y="4978193"/>
                  </a:lnTo>
                  <a:lnTo>
                    <a:pt x="14875298" y="4980634"/>
                  </a:lnTo>
                  <a:lnTo>
                    <a:pt x="14872918" y="4981590"/>
                  </a:lnTo>
                  <a:lnTo>
                    <a:pt x="14867345" y="4983554"/>
                  </a:lnTo>
                  <a:lnTo>
                    <a:pt x="14864639" y="4989897"/>
                  </a:lnTo>
                  <a:lnTo>
                    <a:pt x="14867080" y="4995278"/>
                  </a:lnTo>
                  <a:lnTo>
                    <a:pt x="14868036" y="4997659"/>
                  </a:lnTo>
                  <a:lnTo>
                    <a:pt x="14870280" y="4999799"/>
                  </a:lnTo>
                  <a:lnTo>
                    <a:pt x="14872617" y="5000796"/>
                  </a:lnTo>
                  <a:lnTo>
                    <a:pt x="14872474" y="5001131"/>
                  </a:lnTo>
                  <a:lnTo>
                    <a:pt x="14875144" y="5002270"/>
                  </a:lnTo>
                  <a:lnTo>
                    <a:pt x="14877910" y="5002265"/>
                  </a:lnTo>
                  <a:lnTo>
                    <a:pt x="14883148" y="5000159"/>
                  </a:lnTo>
                  <a:lnTo>
                    <a:pt x="14888720" y="4998196"/>
                  </a:lnTo>
                  <a:lnTo>
                    <a:pt x="14891426" y="4991853"/>
                  </a:lnTo>
                  <a:lnTo>
                    <a:pt x="14888987" y="4986473"/>
                  </a:lnTo>
                  <a:lnTo>
                    <a:pt x="14887023" y="4980899"/>
                  </a:lnTo>
                  <a:close/>
                </a:path>
                <a:path w="20092670" h="6081395">
                  <a:moveTo>
                    <a:pt x="3434061" y="78873"/>
                  </a:moveTo>
                  <a:lnTo>
                    <a:pt x="3428297" y="80359"/>
                  </a:lnTo>
                  <a:lnTo>
                    <a:pt x="3426059" y="80983"/>
                  </a:lnTo>
                  <a:lnTo>
                    <a:pt x="3420295" y="82471"/>
                  </a:lnTo>
                  <a:lnTo>
                    <a:pt x="3416730" y="88051"/>
                  </a:lnTo>
                  <a:lnTo>
                    <a:pt x="3418217" y="93815"/>
                  </a:lnTo>
                  <a:lnTo>
                    <a:pt x="3418747" y="97198"/>
                  </a:lnTo>
                  <a:lnTo>
                    <a:pt x="3421182" y="99815"/>
                  </a:lnTo>
                  <a:lnTo>
                    <a:pt x="3426190" y="101951"/>
                  </a:lnTo>
                  <a:lnTo>
                    <a:pt x="3428477" y="102138"/>
                  </a:lnTo>
                  <a:lnTo>
                    <a:pt x="3430716" y="101514"/>
                  </a:lnTo>
                  <a:lnTo>
                    <a:pt x="3433289" y="101033"/>
                  </a:lnTo>
                  <a:lnTo>
                    <a:pt x="3439052" y="99546"/>
                  </a:lnTo>
                  <a:lnTo>
                    <a:pt x="3442617" y="93965"/>
                  </a:lnTo>
                  <a:lnTo>
                    <a:pt x="3439643" y="82438"/>
                  </a:lnTo>
                  <a:lnTo>
                    <a:pt x="3434061" y="78873"/>
                  </a:lnTo>
                  <a:close/>
                </a:path>
                <a:path w="20092670" h="6081395">
                  <a:moveTo>
                    <a:pt x="6163033" y="1233886"/>
                  </a:moveTo>
                  <a:lnTo>
                    <a:pt x="6156454" y="1232659"/>
                  </a:lnTo>
                  <a:lnTo>
                    <a:pt x="6151790" y="1236193"/>
                  </a:lnTo>
                  <a:lnTo>
                    <a:pt x="6146792" y="1239585"/>
                  </a:lnTo>
                  <a:lnTo>
                    <a:pt x="6145564" y="1246163"/>
                  </a:lnTo>
                  <a:lnTo>
                    <a:pt x="6149099" y="1250828"/>
                  </a:lnTo>
                  <a:lnTo>
                    <a:pt x="6150532" y="1253018"/>
                  </a:lnTo>
                  <a:lnTo>
                    <a:pt x="6151440" y="1254589"/>
                  </a:lnTo>
                  <a:lnTo>
                    <a:pt x="6153301" y="1255776"/>
                  </a:lnTo>
                  <a:lnTo>
                    <a:pt x="6154970" y="1256488"/>
                  </a:lnTo>
                  <a:lnTo>
                    <a:pt x="6154827" y="1256822"/>
                  </a:lnTo>
                  <a:lnTo>
                    <a:pt x="6158165" y="1258246"/>
                  </a:lnTo>
                  <a:lnTo>
                    <a:pt x="6161879" y="1257859"/>
                  </a:lnTo>
                  <a:lnTo>
                    <a:pt x="6165166" y="1255709"/>
                  </a:lnTo>
                  <a:lnTo>
                    <a:pt x="6170164" y="1252317"/>
                  </a:lnTo>
                  <a:lnTo>
                    <a:pt x="6171392" y="1245739"/>
                  </a:lnTo>
                  <a:lnTo>
                    <a:pt x="6167858" y="1241074"/>
                  </a:lnTo>
                  <a:lnTo>
                    <a:pt x="6166425" y="1238884"/>
                  </a:lnTo>
                  <a:lnTo>
                    <a:pt x="6163033" y="1233886"/>
                  </a:lnTo>
                  <a:close/>
                </a:path>
                <a:path w="20092670" h="6081395">
                  <a:moveTo>
                    <a:pt x="14966312" y="4947644"/>
                  </a:moveTo>
                  <a:lnTo>
                    <a:pt x="14959969" y="4944939"/>
                  </a:lnTo>
                  <a:lnTo>
                    <a:pt x="14954588" y="4947379"/>
                  </a:lnTo>
                  <a:lnTo>
                    <a:pt x="14952208" y="4948336"/>
                  </a:lnTo>
                  <a:lnTo>
                    <a:pt x="14946635" y="4950300"/>
                  </a:lnTo>
                  <a:lnTo>
                    <a:pt x="14943930" y="4956641"/>
                  </a:lnTo>
                  <a:lnTo>
                    <a:pt x="14946370" y="4962023"/>
                  </a:lnTo>
                  <a:lnTo>
                    <a:pt x="14947326" y="4964403"/>
                  </a:lnTo>
                  <a:lnTo>
                    <a:pt x="14949570" y="4966544"/>
                  </a:lnTo>
                  <a:lnTo>
                    <a:pt x="14951907" y="4967541"/>
                  </a:lnTo>
                  <a:lnTo>
                    <a:pt x="14951764" y="4967877"/>
                  </a:lnTo>
                  <a:lnTo>
                    <a:pt x="14954434" y="4969015"/>
                  </a:lnTo>
                  <a:lnTo>
                    <a:pt x="14957198" y="4969009"/>
                  </a:lnTo>
                  <a:lnTo>
                    <a:pt x="14962436" y="4966904"/>
                  </a:lnTo>
                  <a:lnTo>
                    <a:pt x="14968008" y="4964941"/>
                  </a:lnTo>
                  <a:lnTo>
                    <a:pt x="14969742" y="4960156"/>
                  </a:lnTo>
                  <a:lnTo>
                    <a:pt x="14970237" y="4958789"/>
                  </a:lnTo>
                  <a:lnTo>
                    <a:pt x="14966312" y="4947644"/>
                  </a:lnTo>
                  <a:close/>
                </a:path>
                <a:path w="20092670" h="6081395">
                  <a:moveTo>
                    <a:pt x="3518283" y="59954"/>
                  </a:moveTo>
                  <a:lnTo>
                    <a:pt x="3512662" y="61108"/>
                  </a:lnTo>
                  <a:lnTo>
                    <a:pt x="3510090" y="61588"/>
                  </a:lnTo>
                  <a:lnTo>
                    <a:pt x="3504326" y="63074"/>
                  </a:lnTo>
                  <a:lnTo>
                    <a:pt x="3500761" y="68657"/>
                  </a:lnTo>
                  <a:lnTo>
                    <a:pt x="3501914" y="74278"/>
                  </a:lnTo>
                  <a:lnTo>
                    <a:pt x="3502778" y="77803"/>
                  </a:lnTo>
                  <a:lnTo>
                    <a:pt x="3505213" y="80420"/>
                  </a:lnTo>
                  <a:lnTo>
                    <a:pt x="3510220" y="82556"/>
                  </a:lnTo>
                  <a:lnTo>
                    <a:pt x="3512366" y="83076"/>
                  </a:lnTo>
                  <a:lnTo>
                    <a:pt x="3514604" y="82453"/>
                  </a:lnTo>
                  <a:lnTo>
                    <a:pt x="3517177" y="81972"/>
                  </a:lnTo>
                  <a:lnTo>
                    <a:pt x="3522941" y="80485"/>
                  </a:lnTo>
                  <a:lnTo>
                    <a:pt x="3526506" y="74903"/>
                  </a:lnTo>
                  <a:lnTo>
                    <a:pt x="3525352" y="69282"/>
                  </a:lnTo>
                  <a:lnTo>
                    <a:pt x="3523865" y="63519"/>
                  </a:lnTo>
                  <a:lnTo>
                    <a:pt x="3518283" y="59954"/>
                  </a:lnTo>
                  <a:close/>
                </a:path>
                <a:path w="20092670" h="6081395">
                  <a:moveTo>
                    <a:pt x="6112639" y="1164252"/>
                  </a:moveTo>
                  <a:lnTo>
                    <a:pt x="6106061" y="1163025"/>
                  </a:lnTo>
                  <a:lnTo>
                    <a:pt x="6096732" y="1170093"/>
                  </a:lnTo>
                  <a:lnTo>
                    <a:pt x="6095505" y="1176672"/>
                  </a:lnTo>
                  <a:lnTo>
                    <a:pt x="6099039" y="1181337"/>
                  </a:lnTo>
                  <a:lnTo>
                    <a:pt x="6100472" y="1183527"/>
                  </a:lnTo>
                  <a:lnTo>
                    <a:pt x="6101714" y="1185240"/>
                  </a:lnTo>
                  <a:lnTo>
                    <a:pt x="6103241" y="1186285"/>
                  </a:lnTo>
                  <a:lnTo>
                    <a:pt x="6108248" y="1188421"/>
                  </a:lnTo>
                  <a:lnTo>
                    <a:pt x="6112298" y="1188177"/>
                  </a:lnTo>
                  <a:lnTo>
                    <a:pt x="6115249" y="1185883"/>
                  </a:lnTo>
                  <a:lnTo>
                    <a:pt x="6119913" y="1182349"/>
                  </a:lnTo>
                  <a:lnTo>
                    <a:pt x="6121141" y="1175771"/>
                  </a:lnTo>
                  <a:lnTo>
                    <a:pt x="6117606" y="1171107"/>
                  </a:lnTo>
                  <a:lnTo>
                    <a:pt x="6116173" y="1168917"/>
                  </a:lnTo>
                  <a:lnTo>
                    <a:pt x="6112639" y="1164252"/>
                  </a:lnTo>
                  <a:close/>
                </a:path>
                <a:path w="20092670" h="6081395">
                  <a:moveTo>
                    <a:pt x="6061150" y="1095335"/>
                  </a:moveTo>
                  <a:lnTo>
                    <a:pt x="6054430" y="1094442"/>
                  </a:lnTo>
                  <a:lnTo>
                    <a:pt x="6045101" y="1101510"/>
                  </a:lnTo>
                  <a:lnTo>
                    <a:pt x="6044207" y="1108231"/>
                  </a:lnTo>
                  <a:lnTo>
                    <a:pt x="6047741" y="1112896"/>
                  </a:lnTo>
                  <a:lnTo>
                    <a:pt x="6049316" y="1114752"/>
                  </a:lnTo>
                  <a:lnTo>
                    <a:pt x="6050224" y="1116323"/>
                  </a:lnTo>
                  <a:lnTo>
                    <a:pt x="6053421" y="1118080"/>
                  </a:lnTo>
                  <a:lnTo>
                    <a:pt x="6057093" y="1119646"/>
                  </a:lnTo>
                  <a:lnTo>
                    <a:pt x="6061285" y="1119068"/>
                  </a:lnTo>
                  <a:lnTo>
                    <a:pt x="6064236" y="1116775"/>
                  </a:lnTo>
                  <a:lnTo>
                    <a:pt x="6068900" y="1113241"/>
                  </a:lnTo>
                  <a:lnTo>
                    <a:pt x="6069795" y="1106520"/>
                  </a:lnTo>
                  <a:lnTo>
                    <a:pt x="6066261" y="1101855"/>
                  </a:lnTo>
                  <a:lnTo>
                    <a:pt x="6064685" y="1099999"/>
                  </a:lnTo>
                  <a:lnTo>
                    <a:pt x="6061150" y="1095335"/>
                  </a:lnTo>
                  <a:close/>
                </a:path>
                <a:path w="20092670" h="6081395">
                  <a:moveTo>
                    <a:pt x="3602652" y="43465"/>
                  </a:moveTo>
                  <a:lnTo>
                    <a:pt x="3597031" y="44618"/>
                  </a:lnTo>
                  <a:lnTo>
                    <a:pt x="3594458" y="45099"/>
                  </a:lnTo>
                  <a:lnTo>
                    <a:pt x="3588837" y="46252"/>
                  </a:lnTo>
                  <a:lnTo>
                    <a:pt x="3584939" y="51691"/>
                  </a:lnTo>
                  <a:lnTo>
                    <a:pt x="3586092" y="57314"/>
                  </a:lnTo>
                  <a:lnTo>
                    <a:pt x="3586622" y="60696"/>
                  </a:lnTo>
                  <a:lnTo>
                    <a:pt x="3589248" y="63789"/>
                  </a:lnTo>
                  <a:lnTo>
                    <a:pt x="3593922" y="65783"/>
                  </a:lnTo>
                  <a:lnTo>
                    <a:pt x="3598306" y="65680"/>
                  </a:lnTo>
                  <a:lnTo>
                    <a:pt x="3600879" y="65198"/>
                  </a:lnTo>
                  <a:lnTo>
                    <a:pt x="3606500" y="64046"/>
                  </a:lnTo>
                  <a:lnTo>
                    <a:pt x="3610398" y="58606"/>
                  </a:lnTo>
                  <a:lnTo>
                    <a:pt x="3608092" y="47364"/>
                  </a:lnTo>
                  <a:lnTo>
                    <a:pt x="3602652" y="43465"/>
                  </a:lnTo>
                  <a:close/>
                </a:path>
                <a:path w="20092670" h="6081395">
                  <a:moveTo>
                    <a:pt x="15045267" y="4914247"/>
                  </a:moveTo>
                  <a:lnTo>
                    <a:pt x="15038925" y="4911542"/>
                  </a:lnTo>
                  <a:lnTo>
                    <a:pt x="15033544" y="4913983"/>
                  </a:lnTo>
                  <a:lnTo>
                    <a:pt x="15031164" y="4914939"/>
                  </a:lnTo>
                  <a:lnTo>
                    <a:pt x="15025591" y="4916902"/>
                  </a:lnTo>
                  <a:lnTo>
                    <a:pt x="15022886" y="4923245"/>
                  </a:lnTo>
                  <a:lnTo>
                    <a:pt x="15025326" y="4928627"/>
                  </a:lnTo>
                  <a:lnTo>
                    <a:pt x="15026282" y="4931007"/>
                  </a:lnTo>
                  <a:lnTo>
                    <a:pt x="15028524" y="4933147"/>
                  </a:lnTo>
                  <a:lnTo>
                    <a:pt x="15030861" y="4934144"/>
                  </a:lnTo>
                  <a:lnTo>
                    <a:pt x="15030719" y="4934478"/>
                  </a:lnTo>
                  <a:lnTo>
                    <a:pt x="15033390" y="4935617"/>
                  </a:lnTo>
                  <a:lnTo>
                    <a:pt x="15036154" y="4935612"/>
                  </a:lnTo>
                  <a:lnTo>
                    <a:pt x="15041392" y="4933507"/>
                  </a:lnTo>
                  <a:lnTo>
                    <a:pt x="15046965" y="4931543"/>
                  </a:lnTo>
                  <a:lnTo>
                    <a:pt x="15049670" y="4925201"/>
                  </a:lnTo>
                  <a:lnTo>
                    <a:pt x="15047230" y="4919821"/>
                  </a:lnTo>
                  <a:lnTo>
                    <a:pt x="15045267" y="4914247"/>
                  </a:lnTo>
                  <a:close/>
                </a:path>
                <a:path w="20092670" h="6081395">
                  <a:moveTo>
                    <a:pt x="6007472" y="1027852"/>
                  </a:moveTo>
                  <a:lnTo>
                    <a:pt x="6001084" y="1027100"/>
                  </a:lnTo>
                  <a:lnTo>
                    <a:pt x="5996420" y="1030635"/>
                  </a:lnTo>
                  <a:lnTo>
                    <a:pt x="5992089" y="1034311"/>
                  </a:lnTo>
                  <a:lnTo>
                    <a:pt x="5991338" y="1040698"/>
                  </a:lnTo>
                  <a:lnTo>
                    <a:pt x="5994872" y="1045362"/>
                  </a:lnTo>
                  <a:lnTo>
                    <a:pt x="5996448" y="1047218"/>
                  </a:lnTo>
                  <a:lnTo>
                    <a:pt x="5997690" y="1048931"/>
                  </a:lnTo>
                  <a:lnTo>
                    <a:pt x="6000552" y="1050547"/>
                  </a:lnTo>
                  <a:lnTo>
                    <a:pt x="6000361" y="1050071"/>
                  </a:lnTo>
                  <a:lnTo>
                    <a:pt x="6004033" y="1051637"/>
                  </a:lnTo>
                  <a:lnTo>
                    <a:pt x="6008083" y="1051392"/>
                  </a:lnTo>
                  <a:lnTo>
                    <a:pt x="6015506" y="1045089"/>
                  </a:lnTo>
                  <a:lnTo>
                    <a:pt x="6016214" y="1039078"/>
                  </a:lnTo>
                  <a:lnTo>
                    <a:pt x="6016259" y="1038701"/>
                  </a:lnTo>
                  <a:lnTo>
                    <a:pt x="6012724" y="1034038"/>
                  </a:lnTo>
                  <a:lnTo>
                    <a:pt x="6007472" y="1027852"/>
                  </a:lnTo>
                  <a:close/>
                </a:path>
                <a:path w="20092670" h="6081395">
                  <a:moveTo>
                    <a:pt x="3687645" y="29215"/>
                  </a:moveTo>
                  <a:lnTo>
                    <a:pt x="3681833" y="29891"/>
                  </a:lnTo>
                  <a:lnTo>
                    <a:pt x="3679260" y="30373"/>
                  </a:lnTo>
                  <a:lnTo>
                    <a:pt x="3673781" y="31193"/>
                  </a:lnTo>
                  <a:lnTo>
                    <a:pt x="3669882" y="36632"/>
                  </a:lnTo>
                  <a:lnTo>
                    <a:pt x="3670559" y="42445"/>
                  </a:lnTo>
                  <a:lnTo>
                    <a:pt x="3671281" y="46303"/>
                  </a:lnTo>
                  <a:lnTo>
                    <a:pt x="3673573" y="49254"/>
                  </a:lnTo>
                  <a:lnTo>
                    <a:pt x="3676912" y="50678"/>
                  </a:lnTo>
                  <a:lnTo>
                    <a:pt x="3677054" y="50344"/>
                  </a:lnTo>
                  <a:lnTo>
                    <a:pt x="3678723" y="51056"/>
                  </a:lnTo>
                  <a:lnTo>
                    <a:pt x="3682631" y="51144"/>
                  </a:lnTo>
                  <a:lnTo>
                    <a:pt x="3685203" y="50664"/>
                  </a:lnTo>
                  <a:lnTo>
                    <a:pt x="3690682" y="49844"/>
                  </a:lnTo>
                  <a:lnTo>
                    <a:pt x="3694581" y="44405"/>
                  </a:lnTo>
                  <a:lnTo>
                    <a:pt x="3693904" y="38592"/>
                  </a:lnTo>
                  <a:lnTo>
                    <a:pt x="3693084" y="33114"/>
                  </a:lnTo>
                  <a:lnTo>
                    <a:pt x="3687645" y="29215"/>
                  </a:lnTo>
                  <a:close/>
                </a:path>
                <a:path w="20092670" h="6081395">
                  <a:moveTo>
                    <a:pt x="15124365" y="4880517"/>
                  </a:moveTo>
                  <a:lnTo>
                    <a:pt x="15118024" y="4877812"/>
                  </a:lnTo>
                  <a:lnTo>
                    <a:pt x="15112643" y="4880251"/>
                  </a:lnTo>
                  <a:lnTo>
                    <a:pt x="15110260" y="4881208"/>
                  </a:lnTo>
                  <a:lnTo>
                    <a:pt x="15104687" y="4883171"/>
                  </a:lnTo>
                  <a:lnTo>
                    <a:pt x="15101982" y="4889513"/>
                  </a:lnTo>
                  <a:lnTo>
                    <a:pt x="15104422" y="4894895"/>
                  </a:lnTo>
                  <a:lnTo>
                    <a:pt x="15105712" y="4897419"/>
                  </a:lnTo>
                  <a:lnTo>
                    <a:pt x="15107622" y="4899416"/>
                  </a:lnTo>
                  <a:lnTo>
                    <a:pt x="15109960" y="4900413"/>
                  </a:lnTo>
                  <a:lnTo>
                    <a:pt x="15109817" y="4900747"/>
                  </a:lnTo>
                  <a:lnTo>
                    <a:pt x="15112487" y="4901886"/>
                  </a:lnTo>
                  <a:lnTo>
                    <a:pt x="15115252" y="4901883"/>
                  </a:lnTo>
                  <a:lnTo>
                    <a:pt x="15120491" y="4899776"/>
                  </a:lnTo>
                  <a:lnTo>
                    <a:pt x="15126063" y="4897813"/>
                  </a:lnTo>
                  <a:lnTo>
                    <a:pt x="15128768" y="4891471"/>
                  </a:lnTo>
                  <a:lnTo>
                    <a:pt x="15126329" y="4886089"/>
                  </a:lnTo>
                  <a:lnTo>
                    <a:pt x="15124365" y="4880517"/>
                  </a:lnTo>
                  <a:close/>
                </a:path>
                <a:path w="20092670" h="6081395">
                  <a:moveTo>
                    <a:pt x="5953366" y="961369"/>
                  </a:moveTo>
                  <a:lnTo>
                    <a:pt x="5946502" y="960809"/>
                  </a:lnTo>
                  <a:lnTo>
                    <a:pt x="5937841" y="968162"/>
                  </a:lnTo>
                  <a:lnTo>
                    <a:pt x="5937281" y="975026"/>
                  </a:lnTo>
                  <a:lnTo>
                    <a:pt x="5943584" y="982450"/>
                  </a:lnTo>
                  <a:lnTo>
                    <a:pt x="5946447" y="984064"/>
                  </a:lnTo>
                  <a:lnTo>
                    <a:pt x="5950119" y="985631"/>
                  </a:lnTo>
                  <a:lnTo>
                    <a:pt x="5954310" y="985052"/>
                  </a:lnTo>
                  <a:lnTo>
                    <a:pt x="5961734" y="978749"/>
                  </a:lnTo>
                  <a:lnTo>
                    <a:pt x="5962295" y="971886"/>
                  </a:lnTo>
                  <a:lnTo>
                    <a:pt x="5953366" y="961369"/>
                  </a:lnTo>
                  <a:close/>
                </a:path>
                <a:path w="20092670" h="6081395">
                  <a:moveTo>
                    <a:pt x="3773118" y="17537"/>
                  </a:moveTo>
                  <a:lnTo>
                    <a:pt x="3767305" y="18215"/>
                  </a:lnTo>
                  <a:lnTo>
                    <a:pt x="3764875" y="18362"/>
                  </a:lnTo>
                  <a:lnTo>
                    <a:pt x="3759063" y="19039"/>
                  </a:lnTo>
                  <a:lnTo>
                    <a:pt x="3754830" y="24336"/>
                  </a:lnTo>
                  <a:lnTo>
                    <a:pt x="3755507" y="30148"/>
                  </a:lnTo>
                  <a:lnTo>
                    <a:pt x="3755752" y="34199"/>
                  </a:lnTo>
                  <a:lnTo>
                    <a:pt x="3758379" y="37292"/>
                  </a:lnTo>
                  <a:lnTo>
                    <a:pt x="3763386" y="39428"/>
                  </a:lnTo>
                  <a:lnTo>
                    <a:pt x="3767294" y="39517"/>
                  </a:lnTo>
                  <a:lnTo>
                    <a:pt x="3769724" y="39370"/>
                  </a:lnTo>
                  <a:lnTo>
                    <a:pt x="3775537" y="38692"/>
                  </a:lnTo>
                  <a:lnTo>
                    <a:pt x="3779770" y="33395"/>
                  </a:lnTo>
                  <a:lnTo>
                    <a:pt x="3778415" y="21770"/>
                  </a:lnTo>
                  <a:lnTo>
                    <a:pt x="3773118" y="17537"/>
                  </a:lnTo>
                  <a:close/>
                </a:path>
                <a:path w="20092670" h="6081395">
                  <a:moveTo>
                    <a:pt x="5897021" y="895510"/>
                  </a:moveTo>
                  <a:lnTo>
                    <a:pt x="5890349" y="895426"/>
                  </a:lnTo>
                  <a:lnTo>
                    <a:pt x="5886018" y="899102"/>
                  </a:lnTo>
                  <a:lnTo>
                    <a:pt x="5881546" y="903113"/>
                  </a:lnTo>
                  <a:lnTo>
                    <a:pt x="5881462" y="909785"/>
                  </a:lnTo>
                  <a:lnTo>
                    <a:pt x="5886714" y="915972"/>
                  </a:lnTo>
                  <a:lnTo>
                    <a:pt x="5887622" y="917543"/>
                  </a:lnTo>
                  <a:lnTo>
                    <a:pt x="5890627" y="918825"/>
                  </a:lnTo>
                  <a:lnTo>
                    <a:pt x="5890770" y="918490"/>
                  </a:lnTo>
                  <a:lnTo>
                    <a:pt x="5894442" y="920056"/>
                  </a:lnTo>
                  <a:lnTo>
                    <a:pt x="5898634" y="919478"/>
                  </a:lnTo>
                  <a:lnTo>
                    <a:pt x="5901727" y="916852"/>
                  </a:lnTo>
                  <a:lnTo>
                    <a:pt x="5906200" y="912840"/>
                  </a:lnTo>
                  <a:lnTo>
                    <a:pt x="5906284" y="906170"/>
                  </a:lnTo>
                  <a:lnTo>
                    <a:pt x="5901032" y="899983"/>
                  </a:lnTo>
                  <a:lnTo>
                    <a:pt x="5897021" y="895510"/>
                  </a:lnTo>
                  <a:close/>
                </a:path>
                <a:path w="20092670" h="6081395">
                  <a:moveTo>
                    <a:pt x="3858788" y="9101"/>
                  </a:moveTo>
                  <a:lnTo>
                    <a:pt x="3852975" y="9777"/>
                  </a:lnTo>
                  <a:lnTo>
                    <a:pt x="3844874" y="10268"/>
                  </a:lnTo>
                  <a:lnTo>
                    <a:pt x="3840308" y="15423"/>
                  </a:lnTo>
                  <a:lnTo>
                    <a:pt x="3852296" y="30794"/>
                  </a:lnTo>
                  <a:lnTo>
                    <a:pt x="3860396" y="30305"/>
                  </a:lnTo>
                  <a:lnTo>
                    <a:pt x="3864962" y="25150"/>
                  </a:lnTo>
                  <a:lnTo>
                    <a:pt x="3864285" y="19337"/>
                  </a:lnTo>
                  <a:lnTo>
                    <a:pt x="3863943" y="13666"/>
                  </a:lnTo>
                  <a:lnTo>
                    <a:pt x="3858788" y="9101"/>
                  </a:lnTo>
                  <a:close/>
                </a:path>
                <a:path w="20092670" h="6081395">
                  <a:moveTo>
                    <a:pt x="15203464" y="4846786"/>
                  </a:moveTo>
                  <a:lnTo>
                    <a:pt x="15197120" y="4844080"/>
                  </a:lnTo>
                  <a:lnTo>
                    <a:pt x="15191739" y="4846519"/>
                  </a:lnTo>
                  <a:lnTo>
                    <a:pt x="15189359" y="4847477"/>
                  </a:lnTo>
                  <a:lnTo>
                    <a:pt x="15183786" y="4849440"/>
                  </a:lnTo>
                  <a:lnTo>
                    <a:pt x="15181080" y="4855783"/>
                  </a:lnTo>
                  <a:lnTo>
                    <a:pt x="15183520" y="4861165"/>
                  </a:lnTo>
                  <a:lnTo>
                    <a:pt x="15184811" y="4863687"/>
                  </a:lnTo>
                  <a:lnTo>
                    <a:pt x="15186721" y="4865686"/>
                  </a:lnTo>
                  <a:lnTo>
                    <a:pt x="15189058" y="4866683"/>
                  </a:lnTo>
                  <a:lnTo>
                    <a:pt x="15188916" y="4867017"/>
                  </a:lnTo>
                  <a:lnTo>
                    <a:pt x="15191586" y="4868155"/>
                  </a:lnTo>
                  <a:lnTo>
                    <a:pt x="15194352" y="4868151"/>
                  </a:lnTo>
                  <a:lnTo>
                    <a:pt x="15199589" y="4866046"/>
                  </a:lnTo>
                  <a:lnTo>
                    <a:pt x="15205162" y="4864082"/>
                  </a:lnTo>
                  <a:lnTo>
                    <a:pt x="15207867" y="4857740"/>
                  </a:lnTo>
                  <a:lnTo>
                    <a:pt x="15205428" y="4852358"/>
                  </a:lnTo>
                  <a:lnTo>
                    <a:pt x="15203464" y="4846786"/>
                  </a:lnTo>
                  <a:close/>
                </a:path>
                <a:path w="20092670" h="6081395">
                  <a:moveTo>
                    <a:pt x="5839346" y="831845"/>
                  </a:moveTo>
                  <a:lnTo>
                    <a:pt x="5832816" y="831428"/>
                  </a:lnTo>
                  <a:lnTo>
                    <a:pt x="5828343" y="835438"/>
                  </a:lnTo>
                  <a:lnTo>
                    <a:pt x="5824347" y="839257"/>
                  </a:lnTo>
                  <a:lnTo>
                    <a:pt x="5823929" y="845786"/>
                  </a:lnTo>
                  <a:lnTo>
                    <a:pt x="5827939" y="850260"/>
                  </a:lnTo>
                  <a:lnTo>
                    <a:pt x="5829515" y="852116"/>
                  </a:lnTo>
                  <a:lnTo>
                    <a:pt x="5830423" y="853686"/>
                  </a:lnTo>
                  <a:lnTo>
                    <a:pt x="5833094" y="854825"/>
                  </a:lnTo>
                  <a:lnTo>
                    <a:pt x="5832903" y="854349"/>
                  </a:lnTo>
                  <a:lnTo>
                    <a:pt x="5836909" y="856058"/>
                  </a:lnTo>
                  <a:lnTo>
                    <a:pt x="5841101" y="855478"/>
                  </a:lnTo>
                  <a:lnTo>
                    <a:pt x="5844337" y="852519"/>
                  </a:lnTo>
                  <a:lnTo>
                    <a:pt x="5848333" y="848700"/>
                  </a:lnTo>
                  <a:lnTo>
                    <a:pt x="5848751" y="842170"/>
                  </a:lnTo>
                  <a:lnTo>
                    <a:pt x="5844740" y="837698"/>
                  </a:lnTo>
                  <a:lnTo>
                    <a:pt x="5843165" y="835842"/>
                  </a:lnTo>
                  <a:lnTo>
                    <a:pt x="5839346" y="831845"/>
                  </a:lnTo>
                  <a:close/>
                </a:path>
                <a:path w="20092670" h="6081395">
                  <a:moveTo>
                    <a:pt x="3944747" y="2760"/>
                  </a:moveTo>
                  <a:lnTo>
                    <a:pt x="3930976" y="3593"/>
                  </a:lnTo>
                  <a:lnTo>
                    <a:pt x="3926663" y="8461"/>
                  </a:lnTo>
                  <a:lnTo>
                    <a:pt x="3926410" y="8747"/>
                  </a:lnTo>
                  <a:lnTo>
                    <a:pt x="3926998" y="18469"/>
                  </a:lnTo>
                  <a:lnTo>
                    <a:pt x="3929482" y="21896"/>
                  </a:lnTo>
                  <a:lnTo>
                    <a:pt x="3934489" y="24032"/>
                  </a:lnTo>
                  <a:lnTo>
                    <a:pt x="3937921" y="24312"/>
                  </a:lnTo>
                  <a:lnTo>
                    <a:pt x="3946022" y="23821"/>
                  </a:lnTo>
                  <a:lnTo>
                    <a:pt x="3950334" y="18953"/>
                  </a:lnTo>
                  <a:lnTo>
                    <a:pt x="3950588" y="18666"/>
                  </a:lnTo>
                  <a:lnTo>
                    <a:pt x="3949901" y="7326"/>
                  </a:lnTo>
                  <a:lnTo>
                    <a:pt x="3944747" y="2760"/>
                  </a:lnTo>
                  <a:close/>
                </a:path>
                <a:path w="20092670" h="6081395">
                  <a:moveTo>
                    <a:pt x="5780099" y="769088"/>
                  </a:moveTo>
                  <a:lnTo>
                    <a:pt x="5773427" y="769004"/>
                  </a:lnTo>
                  <a:lnTo>
                    <a:pt x="5765149" y="777310"/>
                  </a:lnTo>
                  <a:lnTo>
                    <a:pt x="5765065" y="783982"/>
                  </a:lnTo>
                  <a:lnTo>
                    <a:pt x="5769218" y="788121"/>
                  </a:lnTo>
                  <a:lnTo>
                    <a:pt x="5770794" y="789977"/>
                  </a:lnTo>
                  <a:lnTo>
                    <a:pt x="5771510" y="791072"/>
                  </a:lnTo>
                  <a:lnTo>
                    <a:pt x="5777853" y="793778"/>
                  </a:lnTo>
                  <a:lnTo>
                    <a:pt x="5782189" y="792865"/>
                  </a:lnTo>
                  <a:lnTo>
                    <a:pt x="5785425" y="789905"/>
                  </a:lnTo>
                  <a:lnTo>
                    <a:pt x="5789897" y="785895"/>
                  </a:lnTo>
                  <a:lnTo>
                    <a:pt x="5789981" y="779221"/>
                  </a:lnTo>
                  <a:lnTo>
                    <a:pt x="5785828" y="775083"/>
                  </a:lnTo>
                  <a:lnTo>
                    <a:pt x="5784252" y="773227"/>
                  </a:lnTo>
                  <a:lnTo>
                    <a:pt x="5780099" y="769088"/>
                  </a:lnTo>
                  <a:close/>
                </a:path>
                <a:path w="20092670" h="6081395">
                  <a:moveTo>
                    <a:pt x="15282560" y="4813055"/>
                  </a:moveTo>
                  <a:lnTo>
                    <a:pt x="15276218" y="4810350"/>
                  </a:lnTo>
                  <a:lnTo>
                    <a:pt x="15270838" y="4812789"/>
                  </a:lnTo>
                  <a:lnTo>
                    <a:pt x="15268456" y="4813746"/>
                  </a:lnTo>
                  <a:lnTo>
                    <a:pt x="15262884" y="4815710"/>
                  </a:lnTo>
                  <a:lnTo>
                    <a:pt x="15260179" y="4822052"/>
                  </a:lnTo>
                  <a:lnTo>
                    <a:pt x="15262618" y="4827432"/>
                  </a:lnTo>
                  <a:lnTo>
                    <a:pt x="15263910" y="4829956"/>
                  </a:lnTo>
                  <a:lnTo>
                    <a:pt x="15265820" y="4831955"/>
                  </a:lnTo>
                  <a:lnTo>
                    <a:pt x="15268157" y="4832952"/>
                  </a:lnTo>
                  <a:lnTo>
                    <a:pt x="15268014" y="4833286"/>
                  </a:lnTo>
                  <a:lnTo>
                    <a:pt x="15270684" y="4834425"/>
                  </a:lnTo>
                  <a:lnTo>
                    <a:pt x="15273448" y="4834420"/>
                  </a:lnTo>
                  <a:lnTo>
                    <a:pt x="15278686" y="4832314"/>
                  </a:lnTo>
                  <a:lnTo>
                    <a:pt x="15284257" y="4830351"/>
                  </a:lnTo>
                  <a:lnTo>
                    <a:pt x="15286963" y="4824008"/>
                  </a:lnTo>
                  <a:lnTo>
                    <a:pt x="15284524" y="4818627"/>
                  </a:lnTo>
                  <a:lnTo>
                    <a:pt x="15282560" y="4813055"/>
                  </a:lnTo>
                  <a:close/>
                </a:path>
                <a:path w="20092670" h="6081395">
                  <a:moveTo>
                    <a:pt x="4031094" y="135"/>
                  </a:moveTo>
                  <a:lnTo>
                    <a:pt x="4025089" y="337"/>
                  </a:lnTo>
                  <a:lnTo>
                    <a:pt x="4022660" y="483"/>
                  </a:lnTo>
                  <a:lnTo>
                    <a:pt x="4016798" y="350"/>
                  </a:lnTo>
                  <a:lnTo>
                    <a:pt x="4012040" y="5028"/>
                  </a:lnTo>
                  <a:lnTo>
                    <a:pt x="4012241" y="11032"/>
                  </a:lnTo>
                  <a:lnTo>
                    <a:pt x="4012343" y="15417"/>
                  </a:lnTo>
                  <a:lnTo>
                    <a:pt x="4015161" y="18986"/>
                  </a:lnTo>
                  <a:lnTo>
                    <a:pt x="4018833" y="20552"/>
                  </a:lnTo>
                  <a:lnTo>
                    <a:pt x="4018357" y="20744"/>
                  </a:lnTo>
                  <a:lnTo>
                    <a:pt x="4019692" y="21313"/>
                  </a:lnTo>
                  <a:lnTo>
                    <a:pt x="4022790" y="21451"/>
                  </a:lnTo>
                  <a:lnTo>
                    <a:pt x="4025220" y="21305"/>
                  </a:lnTo>
                  <a:lnTo>
                    <a:pt x="4031082" y="21437"/>
                  </a:lnTo>
                  <a:lnTo>
                    <a:pt x="4035839" y="16759"/>
                  </a:lnTo>
                  <a:lnTo>
                    <a:pt x="4035638" y="10755"/>
                  </a:lnTo>
                  <a:lnTo>
                    <a:pt x="4035772" y="4894"/>
                  </a:lnTo>
                  <a:lnTo>
                    <a:pt x="4031094" y="135"/>
                  </a:lnTo>
                  <a:close/>
                </a:path>
                <a:path w="20092670" h="6081395">
                  <a:moveTo>
                    <a:pt x="5719188" y="708384"/>
                  </a:moveTo>
                  <a:lnTo>
                    <a:pt x="5712517" y="708300"/>
                  </a:lnTo>
                  <a:lnTo>
                    <a:pt x="5708378" y="712452"/>
                  </a:lnTo>
                  <a:lnTo>
                    <a:pt x="5704573" y="716748"/>
                  </a:lnTo>
                  <a:lnTo>
                    <a:pt x="5704489" y="723421"/>
                  </a:lnTo>
                  <a:lnTo>
                    <a:pt x="5708642" y="727559"/>
                  </a:lnTo>
                  <a:lnTo>
                    <a:pt x="5710360" y="729081"/>
                  </a:lnTo>
                  <a:lnTo>
                    <a:pt x="5711410" y="730318"/>
                  </a:lnTo>
                  <a:lnTo>
                    <a:pt x="5717753" y="733024"/>
                  </a:lnTo>
                  <a:lnTo>
                    <a:pt x="5722089" y="732111"/>
                  </a:lnTo>
                  <a:lnTo>
                    <a:pt x="5725324" y="729151"/>
                  </a:lnTo>
                  <a:lnTo>
                    <a:pt x="5729463" y="724998"/>
                  </a:lnTo>
                  <a:lnTo>
                    <a:pt x="5729547" y="718326"/>
                  </a:lnTo>
                  <a:lnTo>
                    <a:pt x="5725394" y="714187"/>
                  </a:lnTo>
                  <a:lnTo>
                    <a:pt x="5723484" y="712188"/>
                  </a:lnTo>
                  <a:lnTo>
                    <a:pt x="5719188" y="708384"/>
                  </a:lnTo>
                  <a:close/>
                </a:path>
                <a:path w="20092670" h="6081395">
                  <a:moveTo>
                    <a:pt x="4117111" y="132"/>
                  </a:moveTo>
                  <a:lnTo>
                    <a:pt x="4111249" y="0"/>
                  </a:lnTo>
                  <a:lnTo>
                    <a:pt x="4108819" y="147"/>
                  </a:lnTo>
                  <a:lnTo>
                    <a:pt x="4102957" y="14"/>
                  </a:lnTo>
                  <a:lnTo>
                    <a:pt x="4098199" y="4692"/>
                  </a:lnTo>
                  <a:lnTo>
                    <a:pt x="4098066" y="10554"/>
                  </a:lnTo>
                  <a:lnTo>
                    <a:pt x="4098169" y="14938"/>
                  </a:lnTo>
                  <a:lnTo>
                    <a:pt x="4100845" y="18840"/>
                  </a:lnTo>
                  <a:lnTo>
                    <a:pt x="4105852" y="20976"/>
                  </a:lnTo>
                  <a:lnTo>
                    <a:pt x="4108473" y="21306"/>
                  </a:lnTo>
                  <a:lnTo>
                    <a:pt x="4110904" y="21159"/>
                  </a:lnTo>
                  <a:lnTo>
                    <a:pt x="4116766" y="21292"/>
                  </a:lnTo>
                  <a:lnTo>
                    <a:pt x="4121523" y="16614"/>
                  </a:lnTo>
                  <a:lnTo>
                    <a:pt x="4121789" y="4890"/>
                  </a:lnTo>
                  <a:lnTo>
                    <a:pt x="4117111" y="132"/>
                  </a:lnTo>
                  <a:close/>
                </a:path>
                <a:path w="20092670" h="6081395">
                  <a:moveTo>
                    <a:pt x="5656898" y="649063"/>
                  </a:moveTo>
                  <a:lnTo>
                    <a:pt x="5650084" y="649313"/>
                  </a:lnTo>
                  <a:lnTo>
                    <a:pt x="5642474" y="657904"/>
                  </a:lnTo>
                  <a:lnTo>
                    <a:pt x="5642724" y="664718"/>
                  </a:lnTo>
                  <a:lnTo>
                    <a:pt x="5648737" y="670046"/>
                  </a:lnTo>
                  <a:lnTo>
                    <a:pt x="5649454" y="671141"/>
                  </a:lnTo>
                  <a:lnTo>
                    <a:pt x="5651790" y="672137"/>
                  </a:lnTo>
                  <a:lnTo>
                    <a:pt x="5651933" y="671803"/>
                  </a:lnTo>
                  <a:lnTo>
                    <a:pt x="5655939" y="673512"/>
                  </a:lnTo>
                  <a:lnTo>
                    <a:pt x="5660608" y="672741"/>
                  </a:lnTo>
                  <a:lnTo>
                    <a:pt x="5663652" y="669305"/>
                  </a:lnTo>
                  <a:lnTo>
                    <a:pt x="5667791" y="665153"/>
                  </a:lnTo>
                  <a:lnTo>
                    <a:pt x="5667541" y="658338"/>
                  </a:lnTo>
                  <a:lnTo>
                    <a:pt x="5663246" y="654533"/>
                  </a:lnTo>
                  <a:lnTo>
                    <a:pt x="5661193" y="652868"/>
                  </a:lnTo>
                  <a:lnTo>
                    <a:pt x="5656898" y="649063"/>
                  </a:lnTo>
                  <a:close/>
                </a:path>
                <a:path w="20092670" h="6081395">
                  <a:moveTo>
                    <a:pt x="15361325" y="4779182"/>
                  </a:moveTo>
                  <a:lnTo>
                    <a:pt x="15354983" y="4776477"/>
                  </a:lnTo>
                  <a:lnTo>
                    <a:pt x="15349601" y="4778915"/>
                  </a:lnTo>
                  <a:lnTo>
                    <a:pt x="15347221" y="4779873"/>
                  </a:lnTo>
                  <a:lnTo>
                    <a:pt x="15341649" y="4781836"/>
                  </a:lnTo>
                  <a:lnTo>
                    <a:pt x="15338944" y="4788179"/>
                  </a:lnTo>
                  <a:lnTo>
                    <a:pt x="15341382" y="4793561"/>
                  </a:lnTo>
                  <a:lnTo>
                    <a:pt x="15342674" y="4796083"/>
                  </a:lnTo>
                  <a:lnTo>
                    <a:pt x="15344584" y="4798082"/>
                  </a:lnTo>
                  <a:lnTo>
                    <a:pt x="15346920" y="4799079"/>
                  </a:lnTo>
                  <a:lnTo>
                    <a:pt x="15346778" y="4799413"/>
                  </a:lnTo>
                  <a:lnTo>
                    <a:pt x="15349449" y="4800552"/>
                  </a:lnTo>
                  <a:lnTo>
                    <a:pt x="15352211" y="4800546"/>
                  </a:lnTo>
                  <a:lnTo>
                    <a:pt x="15357449" y="4798441"/>
                  </a:lnTo>
                  <a:lnTo>
                    <a:pt x="15363023" y="4796477"/>
                  </a:lnTo>
                  <a:lnTo>
                    <a:pt x="15365728" y="4790135"/>
                  </a:lnTo>
                  <a:lnTo>
                    <a:pt x="15363288" y="4784753"/>
                  </a:lnTo>
                  <a:lnTo>
                    <a:pt x="15361325" y="4779182"/>
                  </a:lnTo>
                  <a:close/>
                </a:path>
                <a:path w="20092670" h="6081395">
                  <a:moveTo>
                    <a:pt x="4202706" y="3895"/>
                  </a:moveTo>
                  <a:lnTo>
                    <a:pt x="4188980" y="2774"/>
                  </a:lnTo>
                  <a:lnTo>
                    <a:pt x="4184221" y="7453"/>
                  </a:lnTo>
                  <a:lnTo>
                    <a:pt x="4183381" y="17748"/>
                  </a:lnTo>
                  <a:lnTo>
                    <a:pt x="4186056" y="21652"/>
                  </a:lnTo>
                  <a:lnTo>
                    <a:pt x="4190730" y="23645"/>
                  </a:lnTo>
                  <a:lnTo>
                    <a:pt x="4195973" y="24303"/>
                  </a:lnTo>
                  <a:lnTo>
                    <a:pt x="4201693" y="24770"/>
                  </a:lnTo>
                  <a:lnTo>
                    <a:pt x="4206451" y="20092"/>
                  </a:lnTo>
                  <a:lnTo>
                    <a:pt x="4207384" y="8653"/>
                  </a:lnTo>
                  <a:lnTo>
                    <a:pt x="4202706" y="3895"/>
                  </a:lnTo>
                  <a:close/>
                </a:path>
                <a:path w="20092670" h="6081395">
                  <a:moveTo>
                    <a:pt x="5592418" y="591176"/>
                  </a:moveTo>
                  <a:lnTo>
                    <a:pt x="5585795" y="591903"/>
                  </a:lnTo>
                  <a:lnTo>
                    <a:pt x="5581990" y="596198"/>
                  </a:lnTo>
                  <a:lnTo>
                    <a:pt x="5578042" y="600828"/>
                  </a:lnTo>
                  <a:lnTo>
                    <a:pt x="5578769" y="607450"/>
                  </a:lnTo>
                  <a:lnTo>
                    <a:pt x="5583064" y="611255"/>
                  </a:lnTo>
                  <a:lnTo>
                    <a:pt x="5585116" y="612919"/>
                  </a:lnTo>
                  <a:lnTo>
                    <a:pt x="5585975" y="613680"/>
                  </a:lnTo>
                  <a:lnTo>
                    <a:pt x="5592318" y="616386"/>
                  </a:lnTo>
                  <a:lnTo>
                    <a:pt x="5597129" y="615282"/>
                  </a:lnTo>
                  <a:lnTo>
                    <a:pt x="5600173" y="611846"/>
                  </a:lnTo>
                  <a:lnTo>
                    <a:pt x="5604121" y="607216"/>
                  </a:lnTo>
                  <a:lnTo>
                    <a:pt x="5603395" y="600593"/>
                  </a:lnTo>
                  <a:lnTo>
                    <a:pt x="5599100" y="596788"/>
                  </a:lnTo>
                  <a:lnTo>
                    <a:pt x="5597047" y="595124"/>
                  </a:lnTo>
                  <a:lnTo>
                    <a:pt x="5592418" y="591176"/>
                  </a:lnTo>
                  <a:close/>
                </a:path>
                <a:path w="20092670" h="6081395">
                  <a:moveTo>
                    <a:pt x="4289258" y="10039"/>
                  </a:moveTo>
                  <a:lnTo>
                    <a:pt x="4283538" y="9573"/>
                  </a:lnTo>
                  <a:lnTo>
                    <a:pt x="4280917" y="9243"/>
                  </a:lnTo>
                  <a:lnTo>
                    <a:pt x="4274864" y="8634"/>
                  </a:lnTo>
                  <a:lnTo>
                    <a:pt x="4269773" y="13170"/>
                  </a:lnTo>
                  <a:lnTo>
                    <a:pt x="4268932" y="23465"/>
                  </a:lnTo>
                  <a:lnTo>
                    <a:pt x="4271799" y="27844"/>
                  </a:lnTo>
                  <a:lnTo>
                    <a:pt x="4276806" y="29980"/>
                  </a:lnTo>
                  <a:lnTo>
                    <a:pt x="4278951" y="30500"/>
                  </a:lnTo>
                  <a:lnTo>
                    <a:pt x="4281573" y="30829"/>
                  </a:lnTo>
                  <a:lnTo>
                    <a:pt x="4287289" y="31296"/>
                  </a:lnTo>
                  <a:lnTo>
                    <a:pt x="4292717" y="26904"/>
                  </a:lnTo>
                  <a:lnTo>
                    <a:pt x="4293651" y="15464"/>
                  </a:lnTo>
                  <a:lnTo>
                    <a:pt x="4289258" y="10039"/>
                  </a:lnTo>
                  <a:close/>
                </a:path>
                <a:path w="20092670" h="6081395">
                  <a:moveTo>
                    <a:pt x="5526941" y="535626"/>
                  </a:moveTo>
                  <a:lnTo>
                    <a:pt x="5520319" y="536352"/>
                  </a:lnTo>
                  <a:lnTo>
                    <a:pt x="5516514" y="540647"/>
                  </a:lnTo>
                  <a:lnTo>
                    <a:pt x="5513042" y="545086"/>
                  </a:lnTo>
                  <a:lnTo>
                    <a:pt x="5513768" y="551709"/>
                  </a:lnTo>
                  <a:lnTo>
                    <a:pt x="5518064" y="555513"/>
                  </a:lnTo>
                  <a:lnTo>
                    <a:pt x="5520115" y="557177"/>
                  </a:lnTo>
                  <a:lnTo>
                    <a:pt x="5520641" y="557796"/>
                  </a:lnTo>
                  <a:lnTo>
                    <a:pt x="5526983" y="560502"/>
                  </a:lnTo>
                  <a:lnTo>
                    <a:pt x="5531794" y="559398"/>
                  </a:lnTo>
                  <a:lnTo>
                    <a:pt x="5534981" y="555628"/>
                  </a:lnTo>
                  <a:lnTo>
                    <a:pt x="5538452" y="551190"/>
                  </a:lnTo>
                  <a:lnTo>
                    <a:pt x="5537726" y="544568"/>
                  </a:lnTo>
                  <a:lnTo>
                    <a:pt x="5533431" y="540762"/>
                  </a:lnTo>
                  <a:lnTo>
                    <a:pt x="5531379" y="539098"/>
                  </a:lnTo>
                  <a:lnTo>
                    <a:pt x="5526941" y="535626"/>
                  </a:lnTo>
                  <a:close/>
                </a:path>
                <a:path w="20092670" h="6081395">
                  <a:moveTo>
                    <a:pt x="15440281" y="4745785"/>
                  </a:moveTo>
                  <a:lnTo>
                    <a:pt x="15433939" y="4743080"/>
                  </a:lnTo>
                  <a:lnTo>
                    <a:pt x="15428558" y="4745519"/>
                  </a:lnTo>
                  <a:lnTo>
                    <a:pt x="15426177" y="4746477"/>
                  </a:lnTo>
                  <a:lnTo>
                    <a:pt x="15420605" y="4748440"/>
                  </a:lnTo>
                  <a:lnTo>
                    <a:pt x="15417900" y="4754782"/>
                  </a:lnTo>
                  <a:lnTo>
                    <a:pt x="15420339" y="4760164"/>
                  </a:lnTo>
                  <a:lnTo>
                    <a:pt x="15421630" y="4762687"/>
                  </a:lnTo>
                  <a:lnTo>
                    <a:pt x="15423538" y="4764684"/>
                  </a:lnTo>
                  <a:lnTo>
                    <a:pt x="15425874" y="4765681"/>
                  </a:lnTo>
                  <a:lnTo>
                    <a:pt x="15425732" y="4766015"/>
                  </a:lnTo>
                  <a:lnTo>
                    <a:pt x="15428403" y="4767154"/>
                  </a:lnTo>
                  <a:lnTo>
                    <a:pt x="15431167" y="4767150"/>
                  </a:lnTo>
                  <a:lnTo>
                    <a:pt x="15436405" y="4765044"/>
                  </a:lnTo>
                  <a:lnTo>
                    <a:pt x="15441979" y="4763080"/>
                  </a:lnTo>
                  <a:lnTo>
                    <a:pt x="15444684" y="4756739"/>
                  </a:lnTo>
                  <a:lnTo>
                    <a:pt x="15442244" y="4751357"/>
                  </a:lnTo>
                  <a:lnTo>
                    <a:pt x="15440281" y="4745785"/>
                  </a:lnTo>
                  <a:close/>
                </a:path>
                <a:path w="20092670" h="6081395">
                  <a:moveTo>
                    <a:pt x="4374720" y="19664"/>
                  </a:moveTo>
                  <a:lnTo>
                    <a:pt x="4369143" y="18863"/>
                  </a:lnTo>
                  <a:lnTo>
                    <a:pt x="4366521" y="18534"/>
                  </a:lnTo>
                  <a:lnTo>
                    <a:pt x="4360944" y="17733"/>
                  </a:lnTo>
                  <a:lnTo>
                    <a:pt x="4355519" y="22126"/>
                  </a:lnTo>
                  <a:lnTo>
                    <a:pt x="4354718" y="27704"/>
                  </a:lnTo>
                  <a:lnTo>
                    <a:pt x="4354202" y="32613"/>
                  </a:lnTo>
                  <a:lnTo>
                    <a:pt x="4356735" y="36850"/>
                  </a:lnTo>
                  <a:lnTo>
                    <a:pt x="4362077" y="39128"/>
                  </a:lnTo>
                  <a:lnTo>
                    <a:pt x="4363888" y="39506"/>
                  </a:lnTo>
                  <a:lnTo>
                    <a:pt x="4366510" y="39835"/>
                  </a:lnTo>
                  <a:lnTo>
                    <a:pt x="4372087" y="40636"/>
                  </a:lnTo>
                  <a:lnTo>
                    <a:pt x="4377512" y="36242"/>
                  </a:lnTo>
                  <a:lnTo>
                    <a:pt x="4379060" y="25460"/>
                  </a:lnTo>
                  <a:lnTo>
                    <a:pt x="4379114" y="25089"/>
                  </a:lnTo>
                  <a:lnTo>
                    <a:pt x="4374720" y="19664"/>
                  </a:lnTo>
                  <a:close/>
                </a:path>
                <a:path w="20092670" h="6081395">
                  <a:moveTo>
                    <a:pt x="5459323" y="482320"/>
                  </a:moveTo>
                  <a:lnTo>
                    <a:pt x="5452701" y="483045"/>
                  </a:lnTo>
                  <a:lnTo>
                    <a:pt x="5449087" y="487817"/>
                  </a:lnTo>
                  <a:lnTo>
                    <a:pt x="5445616" y="492255"/>
                  </a:lnTo>
                  <a:lnTo>
                    <a:pt x="5446342" y="498877"/>
                  </a:lnTo>
                  <a:lnTo>
                    <a:pt x="5451113" y="502491"/>
                  </a:lnTo>
                  <a:lnTo>
                    <a:pt x="5453165" y="504156"/>
                  </a:lnTo>
                  <a:lnTo>
                    <a:pt x="5455502" y="505153"/>
                  </a:lnTo>
                  <a:lnTo>
                    <a:pt x="5455360" y="505487"/>
                  </a:lnTo>
                  <a:lnTo>
                    <a:pt x="5459699" y="507338"/>
                  </a:lnTo>
                  <a:lnTo>
                    <a:pt x="5464987" y="506041"/>
                  </a:lnTo>
                  <a:lnTo>
                    <a:pt x="5467840" y="502129"/>
                  </a:lnTo>
                  <a:lnTo>
                    <a:pt x="5471311" y="497692"/>
                  </a:lnTo>
                  <a:lnTo>
                    <a:pt x="5470585" y="491069"/>
                  </a:lnTo>
                  <a:lnTo>
                    <a:pt x="5465813" y="487456"/>
                  </a:lnTo>
                  <a:lnTo>
                    <a:pt x="5463761" y="485791"/>
                  </a:lnTo>
                  <a:lnTo>
                    <a:pt x="5459323" y="482320"/>
                  </a:lnTo>
                  <a:close/>
                </a:path>
                <a:path w="20092670" h="6081395">
                  <a:moveTo>
                    <a:pt x="5390184" y="430731"/>
                  </a:moveTo>
                  <a:lnTo>
                    <a:pt x="5377002" y="441284"/>
                  </a:lnTo>
                  <a:lnTo>
                    <a:pt x="5377870" y="447574"/>
                  </a:lnTo>
                  <a:lnTo>
                    <a:pt x="5382641" y="451188"/>
                  </a:lnTo>
                  <a:lnTo>
                    <a:pt x="5384693" y="452853"/>
                  </a:lnTo>
                  <a:lnTo>
                    <a:pt x="5386696" y="453707"/>
                  </a:lnTo>
                  <a:lnTo>
                    <a:pt x="5386888" y="454183"/>
                  </a:lnTo>
                  <a:lnTo>
                    <a:pt x="5391228" y="456034"/>
                  </a:lnTo>
                  <a:lnTo>
                    <a:pt x="5396515" y="454739"/>
                  </a:lnTo>
                  <a:lnTo>
                    <a:pt x="5399297" y="450795"/>
                  </a:lnTo>
                  <a:lnTo>
                    <a:pt x="5402586" y="445885"/>
                  </a:lnTo>
                  <a:lnTo>
                    <a:pt x="5402790" y="445579"/>
                  </a:lnTo>
                  <a:lnTo>
                    <a:pt x="5401922" y="439289"/>
                  </a:lnTo>
                  <a:lnTo>
                    <a:pt x="5397150" y="435676"/>
                  </a:lnTo>
                  <a:lnTo>
                    <a:pt x="5395098" y="434011"/>
                  </a:lnTo>
                  <a:lnTo>
                    <a:pt x="5390184" y="430731"/>
                  </a:lnTo>
                  <a:close/>
                </a:path>
                <a:path w="20092670" h="6081395">
                  <a:moveTo>
                    <a:pt x="4460236" y="32862"/>
                  </a:moveTo>
                  <a:lnTo>
                    <a:pt x="4454325" y="31919"/>
                  </a:lnTo>
                  <a:lnTo>
                    <a:pt x="4451703" y="31590"/>
                  </a:lnTo>
                  <a:lnTo>
                    <a:pt x="4445791" y="30647"/>
                  </a:lnTo>
                  <a:lnTo>
                    <a:pt x="4440318" y="34230"/>
                  </a:lnTo>
                  <a:lnTo>
                    <a:pt x="4439375" y="40141"/>
                  </a:lnTo>
                  <a:lnTo>
                    <a:pt x="4438525" y="44908"/>
                  </a:lnTo>
                  <a:lnTo>
                    <a:pt x="4441249" y="49622"/>
                  </a:lnTo>
                  <a:lnTo>
                    <a:pt x="4447926" y="52470"/>
                  </a:lnTo>
                  <a:lnTo>
                    <a:pt x="4450547" y="52799"/>
                  </a:lnTo>
                  <a:lnTo>
                    <a:pt x="4456458" y="53741"/>
                  </a:lnTo>
                  <a:lnTo>
                    <a:pt x="4461932" y="50158"/>
                  </a:lnTo>
                  <a:lnTo>
                    <a:pt x="4463819" y="38337"/>
                  </a:lnTo>
                  <a:lnTo>
                    <a:pt x="4460236" y="32862"/>
                  </a:lnTo>
                  <a:close/>
                </a:path>
                <a:path w="20092670" h="6081395">
                  <a:moveTo>
                    <a:pt x="5319095" y="381862"/>
                  </a:moveTo>
                  <a:lnTo>
                    <a:pt x="5312664" y="383064"/>
                  </a:lnTo>
                  <a:lnTo>
                    <a:pt x="5309383" y="387978"/>
                  </a:lnTo>
                  <a:lnTo>
                    <a:pt x="5306246" y="392559"/>
                  </a:lnTo>
                  <a:lnTo>
                    <a:pt x="5307306" y="399323"/>
                  </a:lnTo>
                  <a:lnTo>
                    <a:pt x="5312078" y="402937"/>
                  </a:lnTo>
                  <a:lnTo>
                    <a:pt x="5316417" y="404788"/>
                  </a:lnTo>
                  <a:lnTo>
                    <a:pt x="5315941" y="404980"/>
                  </a:lnTo>
                  <a:lnTo>
                    <a:pt x="5320615" y="406974"/>
                  </a:lnTo>
                  <a:lnTo>
                    <a:pt x="5326044" y="405344"/>
                  </a:lnTo>
                  <a:lnTo>
                    <a:pt x="5329040" y="401098"/>
                  </a:lnTo>
                  <a:lnTo>
                    <a:pt x="5332177" y="396517"/>
                  </a:lnTo>
                  <a:lnTo>
                    <a:pt x="5331118" y="389752"/>
                  </a:lnTo>
                  <a:lnTo>
                    <a:pt x="5326346" y="386138"/>
                  </a:lnTo>
                  <a:lnTo>
                    <a:pt x="5324010" y="385141"/>
                  </a:lnTo>
                  <a:lnTo>
                    <a:pt x="5319095" y="381862"/>
                  </a:lnTo>
                  <a:close/>
                </a:path>
                <a:path w="20092670" h="6081395">
                  <a:moveTo>
                    <a:pt x="4544518" y="49875"/>
                  </a:moveTo>
                  <a:lnTo>
                    <a:pt x="4538607" y="48932"/>
                  </a:lnTo>
                  <a:lnTo>
                    <a:pt x="4536271" y="47936"/>
                  </a:lnTo>
                  <a:lnTo>
                    <a:pt x="4530503" y="46658"/>
                  </a:lnTo>
                  <a:lnTo>
                    <a:pt x="4525028" y="50242"/>
                  </a:lnTo>
                  <a:lnTo>
                    <a:pt x="4523751" y="56010"/>
                  </a:lnTo>
                  <a:lnTo>
                    <a:pt x="4522567" y="60634"/>
                  </a:lnTo>
                  <a:lnTo>
                    <a:pt x="4525149" y="65681"/>
                  </a:lnTo>
                  <a:lnTo>
                    <a:pt x="4529823" y="67675"/>
                  </a:lnTo>
                  <a:lnTo>
                    <a:pt x="4529681" y="68009"/>
                  </a:lnTo>
                  <a:lnTo>
                    <a:pt x="4530349" y="68293"/>
                  </a:lnTo>
                  <a:lnTo>
                    <a:pt x="4531969" y="68195"/>
                  </a:lnTo>
                  <a:lnTo>
                    <a:pt x="4534306" y="69192"/>
                  </a:lnTo>
                  <a:lnTo>
                    <a:pt x="4540074" y="70469"/>
                  </a:lnTo>
                  <a:lnTo>
                    <a:pt x="4545548" y="66885"/>
                  </a:lnTo>
                  <a:lnTo>
                    <a:pt x="4548102" y="55349"/>
                  </a:lnTo>
                  <a:lnTo>
                    <a:pt x="4544518" y="49875"/>
                  </a:lnTo>
                  <a:close/>
                </a:path>
                <a:path w="20092670" h="6081395">
                  <a:moveTo>
                    <a:pt x="5247010" y="335330"/>
                  </a:moveTo>
                  <a:lnTo>
                    <a:pt x="5240435" y="336867"/>
                  </a:lnTo>
                  <a:lnTo>
                    <a:pt x="5237489" y="341923"/>
                  </a:lnTo>
                  <a:lnTo>
                    <a:pt x="5234209" y="346837"/>
                  </a:lnTo>
                  <a:lnTo>
                    <a:pt x="5235888" y="353077"/>
                  </a:lnTo>
                  <a:lnTo>
                    <a:pt x="5240660" y="356689"/>
                  </a:lnTo>
                  <a:lnTo>
                    <a:pt x="5244332" y="358256"/>
                  </a:lnTo>
                  <a:lnTo>
                    <a:pt x="5244189" y="358590"/>
                  </a:lnTo>
                  <a:lnTo>
                    <a:pt x="5248863" y="360583"/>
                  </a:lnTo>
                  <a:lnTo>
                    <a:pt x="5254769" y="358763"/>
                  </a:lnTo>
                  <a:lnTo>
                    <a:pt x="5257430" y="354374"/>
                  </a:lnTo>
                  <a:lnTo>
                    <a:pt x="5260710" y="349460"/>
                  </a:lnTo>
                  <a:lnTo>
                    <a:pt x="5259032" y="343221"/>
                  </a:lnTo>
                  <a:lnTo>
                    <a:pt x="5254260" y="339607"/>
                  </a:lnTo>
                  <a:lnTo>
                    <a:pt x="5251923" y="338610"/>
                  </a:lnTo>
                  <a:lnTo>
                    <a:pt x="5247010" y="335330"/>
                  </a:lnTo>
                  <a:close/>
                </a:path>
                <a:path w="20092670" h="6081395">
                  <a:moveTo>
                    <a:pt x="4627805" y="69224"/>
                  </a:moveTo>
                  <a:lnTo>
                    <a:pt x="4622037" y="67948"/>
                  </a:lnTo>
                  <a:lnTo>
                    <a:pt x="4620034" y="67093"/>
                  </a:lnTo>
                  <a:lnTo>
                    <a:pt x="4614407" y="65483"/>
                  </a:lnTo>
                  <a:lnTo>
                    <a:pt x="4608933" y="69066"/>
                  </a:lnTo>
                  <a:lnTo>
                    <a:pt x="4607323" y="74692"/>
                  </a:lnTo>
                  <a:lnTo>
                    <a:pt x="4606188" y="80126"/>
                  </a:lnTo>
                  <a:lnTo>
                    <a:pt x="4608769" y="85174"/>
                  </a:lnTo>
                  <a:lnTo>
                    <a:pt x="4613443" y="87168"/>
                  </a:lnTo>
                  <a:lnTo>
                    <a:pt x="4612918" y="86549"/>
                  </a:lnTo>
                  <a:lnTo>
                    <a:pt x="4613586" y="86834"/>
                  </a:lnTo>
                  <a:lnTo>
                    <a:pt x="4614729" y="86927"/>
                  </a:lnTo>
                  <a:lnTo>
                    <a:pt x="4617066" y="87924"/>
                  </a:lnTo>
                  <a:lnTo>
                    <a:pt x="4622692" y="89535"/>
                  </a:lnTo>
                  <a:lnTo>
                    <a:pt x="4628167" y="85951"/>
                  </a:lnTo>
                  <a:lnTo>
                    <a:pt x="4631388" y="74699"/>
                  </a:lnTo>
                  <a:lnTo>
                    <a:pt x="4627805" y="69224"/>
                  </a:lnTo>
                  <a:close/>
                </a:path>
                <a:path w="20092670" h="6081395">
                  <a:moveTo>
                    <a:pt x="15519379" y="4712054"/>
                  </a:moveTo>
                  <a:lnTo>
                    <a:pt x="15513035" y="4709348"/>
                  </a:lnTo>
                  <a:lnTo>
                    <a:pt x="15507655" y="4711788"/>
                  </a:lnTo>
                  <a:lnTo>
                    <a:pt x="15505273" y="4712745"/>
                  </a:lnTo>
                  <a:lnTo>
                    <a:pt x="15499702" y="4714708"/>
                  </a:lnTo>
                  <a:lnTo>
                    <a:pt x="15496996" y="4721051"/>
                  </a:lnTo>
                  <a:lnTo>
                    <a:pt x="15499435" y="4726431"/>
                  </a:lnTo>
                  <a:lnTo>
                    <a:pt x="15500393" y="4728813"/>
                  </a:lnTo>
                  <a:lnTo>
                    <a:pt x="15502637" y="4730954"/>
                  </a:lnTo>
                  <a:lnTo>
                    <a:pt x="15504973" y="4731950"/>
                  </a:lnTo>
                  <a:lnTo>
                    <a:pt x="15504830" y="4732284"/>
                  </a:lnTo>
                  <a:lnTo>
                    <a:pt x="15507501" y="4733424"/>
                  </a:lnTo>
                  <a:lnTo>
                    <a:pt x="15510266" y="4733419"/>
                  </a:lnTo>
                  <a:lnTo>
                    <a:pt x="15515504" y="4731314"/>
                  </a:lnTo>
                  <a:lnTo>
                    <a:pt x="15521076" y="4729349"/>
                  </a:lnTo>
                  <a:lnTo>
                    <a:pt x="15523781" y="4723008"/>
                  </a:lnTo>
                  <a:lnTo>
                    <a:pt x="15521342" y="4717626"/>
                  </a:lnTo>
                  <a:lnTo>
                    <a:pt x="15519379" y="4712054"/>
                  </a:lnTo>
                  <a:close/>
                </a:path>
                <a:path w="20092670" h="6081395">
                  <a:moveTo>
                    <a:pt x="5172641" y="291375"/>
                  </a:moveTo>
                  <a:lnTo>
                    <a:pt x="5166401" y="293053"/>
                  </a:lnTo>
                  <a:lnTo>
                    <a:pt x="5160509" y="303166"/>
                  </a:lnTo>
                  <a:lnTo>
                    <a:pt x="5162187" y="309406"/>
                  </a:lnTo>
                  <a:lnTo>
                    <a:pt x="5167101" y="312686"/>
                  </a:lnTo>
                  <a:lnTo>
                    <a:pt x="5170440" y="314110"/>
                  </a:lnTo>
                  <a:lnTo>
                    <a:pt x="5170297" y="314444"/>
                  </a:lnTo>
                  <a:lnTo>
                    <a:pt x="5175305" y="316580"/>
                  </a:lnTo>
                  <a:lnTo>
                    <a:pt x="5180876" y="314617"/>
                  </a:lnTo>
                  <a:lnTo>
                    <a:pt x="5183680" y="309894"/>
                  </a:lnTo>
                  <a:lnTo>
                    <a:pt x="5186626" y="304838"/>
                  </a:lnTo>
                  <a:lnTo>
                    <a:pt x="5184948" y="298597"/>
                  </a:lnTo>
                  <a:lnTo>
                    <a:pt x="5180033" y="295318"/>
                  </a:lnTo>
                  <a:lnTo>
                    <a:pt x="5177697" y="294321"/>
                  </a:lnTo>
                  <a:lnTo>
                    <a:pt x="5172641" y="291375"/>
                  </a:lnTo>
                  <a:close/>
                </a:path>
                <a:path w="20092670" h="6081395">
                  <a:moveTo>
                    <a:pt x="4711478" y="92291"/>
                  </a:moveTo>
                  <a:lnTo>
                    <a:pt x="4705710" y="91014"/>
                  </a:lnTo>
                  <a:lnTo>
                    <a:pt x="4703373" y="90017"/>
                  </a:lnTo>
                  <a:lnTo>
                    <a:pt x="4697747" y="88407"/>
                  </a:lnTo>
                  <a:lnTo>
                    <a:pt x="4691748" y="91371"/>
                  </a:lnTo>
                  <a:lnTo>
                    <a:pt x="4690137" y="96997"/>
                  </a:lnTo>
                  <a:lnTo>
                    <a:pt x="4688669" y="102289"/>
                  </a:lnTo>
                  <a:lnTo>
                    <a:pt x="4691108" y="107671"/>
                  </a:lnTo>
                  <a:lnTo>
                    <a:pt x="4696116" y="109807"/>
                  </a:lnTo>
                  <a:lnTo>
                    <a:pt x="4696258" y="109473"/>
                  </a:lnTo>
                  <a:lnTo>
                    <a:pt x="4699596" y="110897"/>
                  </a:lnTo>
                  <a:lnTo>
                    <a:pt x="4705222" y="112508"/>
                  </a:lnTo>
                  <a:lnTo>
                    <a:pt x="4711222" y="109543"/>
                  </a:lnTo>
                  <a:lnTo>
                    <a:pt x="4714443" y="98291"/>
                  </a:lnTo>
                  <a:lnTo>
                    <a:pt x="4711478" y="92291"/>
                  </a:lnTo>
                  <a:close/>
                </a:path>
                <a:path w="20092670" h="6081395">
                  <a:moveTo>
                    <a:pt x="5096941" y="249614"/>
                  </a:moveTo>
                  <a:lnTo>
                    <a:pt x="5090559" y="251626"/>
                  </a:lnTo>
                  <a:lnTo>
                    <a:pt x="5085334" y="262025"/>
                  </a:lnTo>
                  <a:lnTo>
                    <a:pt x="5087346" y="268407"/>
                  </a:lnTo>
                  <a:lnTo>
                    <a:pt x="5092403" y="271353"/>
                  </a:lnTo>
                  <a:lnTo>
                    <a:pt x="5100415" y="274771"/>
                  </a:lnTo>
                  <a:lnTo>
                    <a:pt x="5106464" y="272615"/>
                  </a:lnTo>
                  <a:lnTo>
                    <a:pt x="5111546" y="262552"/>
                  </a:lnTo>
                  <a:lnTo>
                    <a:pt x="5109533" y="256169"/>
                  </a:lnTo>
                  <a:lnTo>
                    <a:pt x="5104477" y="253223"/>
                  </a:lnTo>
                  <a:lnTo>
                    <a:pt x="5102140" y="252226"/>
                  </a:lnTo>
                  <a:lnTo>
                    <a:pt x="5096941" y="249614"/>
                  </a:lnTo>
                  <a:close/>
                </a:path>
                <a:path w="20092670" h="6081395">
                  <a:moveTo>
                    <a:pt x="4793728" y="118695"/>
                  </a:moveTo>
                  <a:lnTo>
                    <a:pt x="4788102" y="117084"/>
                  </a:lnTo>
                  <a:lnTo>
                    <a:pt x="4785766" y="116088"/>
                  </a:lnTo>
                  <a:lnTo>
                    <a:pt x="4780282" y="114143"/>
                  </a:lnTo>
                  <a:lnTo>
                    <a:pt x="4774282" y="117109"/>
                  </a:lnTo>
                  <a:lnTo>
                    <a:pt x="4771016" y="126368"/>
                  </a:lnTo>
                  <a:lnTo>
                    <a:pt x="4770535" y="127742"/>
                  </a:lnTo>
                  <a:lnTo>
                    <a:pt x="4773167" y="133599"/>
                  </a:lnTo>
                  <a:lnTo>
                    <a:pt x="4778174" y="135735"/>
                  </a:lnTo>
                  <a:lnTo>
                    <a:pt x="4778317" y="135401"/>
                  </a:lnTo>
                  <a:lnTo>
                    <a:pt x="4781321" y="136682"/>
                  </a:lnTo>
                  <a:lnTo>
                    <a:pt x="4786805" y="138627"/>
                  </a:lnTo>
                  <a:lnTo>
                    <a:pt x="4792804" y="135662"/>
                  </a:lnTo>
                  <a:lnTo>
                    <a:pt x="4796085" y="126409"/>
                  </a:lnTo>
                  <a:lnTo>
                    <a:pt x="4796693" y="124695"/>
                  </a:lnTo>
                  <a:lnTo>
                    <a:pt x="4793728" y="118695"/>
                  </a:lnTo>
                  <a:close/>
                </a:path>
                <a:path w="20092670" h="6081395">
                  <a:moveTo>
                    <a:pt x="5019960" y="210858"/>
                  </a:moveTo>
                  <a:lnTo>
                    <a:pt x="5013435" y="213204"/>
                  </a:lnTo>
                  <a:lnTo>
                    <a:pt x="5011157" y="218545"/>
                  </a:lnTo>
                  <a:lnTo>
                    <a:pt x="5008402" y="224078"/>
                  </a:lnTo>
                  <a:lnTo>
                    <a:pt x="5010749" y="230602"/>
                  </a:lnTo>
                  <a:lnTo>
                    <a:pt x="5023768" y="236156"/>
                  </a:lnTo>
                  <a:lnTo>
                    <a:pt x="5030150" y="234144"/>
                  </a:lnTo>
                  <a:lnTo>
                    <a:pt x="5034707" y="223462"/>
                  </a:lnTo>
                  <a:lnTo>
                    <a:pt x="5032695" y="217080"/>
                  </a:lnTo>
                  <a:lnTo>
                    <a:pt x="5027496" y="214467"/>
                  </a:lnTo>
                  <a:lnTo>
                    <a:pt x="5025159" y="213470"/>
                  </a:lnTo>
                  <a:lnTo>
                    <a:pt x="5019960" y="210858"/>
                  </a:lnTo>
                  <a:close/>
                </a:path>
                <a:path w="20092670" h="6081395">
                  <a:moveTo>
                    <a:pt x="4874412" y="148772"/>
                  </a:moveTo>
                  <a:lnTo>
                    <a:pt x="4861392" y="143218"/>
                  </a:lnTo>
                  <a:lnTo>
                    <a:pt x="4855393" y="146184"/>
                  </a:lnTo>
                  <a:lnTo>
                    <a:pt x="4853114" y="151525"/>
                  </a:lnTo>
                  <a:lnTo>
                    <a:pt x="4851413" y="156323"/>
                  </a:lnTo>
                  <a:lnTo>
                    <a:pt x="4851170" y="157009"/>
                  </a:lnTo>
                  <a:lnTo>
                    <a:pt x="4853467" y="162723"/>
                  </a:lnTo>
                  <a:lnTo>
                    <a:pt x="4866820" y="168419"/>
                  </a:lnTo>
                  <a:lnTo>
                    <a:pt x="4872819" y="165454"/>
                  </a:lnTo>
                  <a:lnTo>
                    <a:pt x="4877376" y="154772"/>
                  </a:lnTo>
                  <a:lnTo>
                    <a:pt x="4874412" y="148772"/>
                  </a:lnTo>
                  <a:close/>
                </a:path>
                <a:path w="20092670" h="6081395">
                  <a:moveTo>
                    <a:pt x="4953956" y="181519"/>
                  </a:moveTo>
                  <a:lnTo>
                    <a:pt x="4940936" y="175965"/>
                  </a:lnTo>
                  <a:lnTo>
                    <a:pt x="4934745" y="178455"/>
                  </a:lnTo>
                  <a:lnTo>
                    <a:pt x="4930189" y="189137"/>
                  </a:lnTo>
                  <a:lnTo>
                    <a:pt x="4932677" y="195328"/>
                  </a:lnTo>
                  <a:lnTo>
                    <a:pt x="4945697" y="200881"/>
                  </a:lnTo>
                  <a:lnTo>
                    <a:pt x="4951887" y="198393"/>
                  </a:lnTo>
                  <a:lnTo>
                    <a:pt x="4956444" y="187711"/>
                  </a:lnTo>
                  <a:lnTo>
                    <a:pt x="4953956" y="181519"/>
                  </a:lnTo>
                  <a:close/>
                </a:path>
                <a:path w="20092670" h="6081395">
                  <a:moveTo>
                    <a:pt x="15598478" y="4678324"/>
                  </a:moveTo>
                  <a:lnTo>
                    <a:pt x="15592134" y="4675618"/>
                  </a:lnTo>
                  <a:lnTo>
                    <a:pt x="15586752" y="4678057"/>
                  </a:lnTo>
                  <a:lnTo>
                    <a:pt x="15584372" y="4679014"/>
                  </a:lnTo>
                  <a:lnTo>
                    <a:pt x="15578800" y="4680977"/>
                  </a:lnTo>
                  <a:lnTo>
                    <a:pt x="15576095" y="4687320"/>
                  </a:lnTo>
                  <a:lnTo>
                    <a:pt x="15578533" y="4692702"/>
                  </a:lnTo>
                  <a:lnTo>
                    <a:pt x="15579491" y="4695082"/>
                  </a:lnTo>
                  <a:lnTo>
                    <a:pt x="15581735" y="4697223"/>
                  </a:lnTo>
                  <a:lnTo>
                    <a:pt x="15584071" y="4698220"/>
                  </a:lnTo>
                  <a:lnTo>
                    <a:pt x="15583929" y="4698554"/>
                  </a:lnTo>
                  <a:lnTo>
                    <a:pt x="15586600" y="4699693"/>
                  </a:lnTo>
                  <a:lnTo>
                    <a:pt x="15589362" y="4699688"/>
                  </a:lnTo>
                  <a:lnTo>
                    <a:pt x="15594602" y="4697583"/>
                  </a:lnTo>
                  <a:lnTo>
                    <a:pt x="15600175" y="4695619"/>
                  </a:lnTo>
                  <a:lnTo>
                    <a:pt x="15602880" y="4689276"/>
                  </a:lnTo>
                  <a:lnTo>
                    <a:pt x="15600441" y="4683896"/>
                  </a:lnTo>
                  <a:lnTo>
                    <a:pt x="15598478" y="4678324"/>
                  </a:lnTo>
                  <a:close/>
                </a:path>
                <a:path w="20092670" h="6081395">
                  <a:moveTo>
                    <a:pt x="15677432" y="4644926"/>
                  </a:moveTo>
                  <a:lnTo>
                    <a:pt x="15671090" y="4642221"/>
                  </a:lnTo>
                  <a:lnTo>
                    <a:pt x="15665709" y="4644660"/>
                  </a:lnTo>
                  <a:lnTo>
                    <a:pt x="15663328" y="4645618"/>
                  </a:lnTo>
                  <a:lnTo>
                    <a:pt x="15657756" y="4647581"/>
                  </a:lnTo>
                  <a:lnTo>
                    <a:pt x="15655051" y="4653924"/>
                  </a:lnTo>
                  <a:lnTo>
                    <a:pt x="15657490" y="4659304"/>
                  </a:lnTo>
                  <a:lnTo>
                    <a:pt x="15658447" y="4661686"/>
                  </a:lnTo>
                  <a:lnTo>
                    <a:pt x="15660690" y="4663826"/>
                  </a:lnTo>
                  <a:lnTo>
                    <a:pt x="15663027" y="4664823"/>
                  </a:lnTo>
                  <a:lnTo>
                    <a:pt x="15662885" y="4665157"/>
                  </a:lnTo>
                  <a:lnTo>
                    <a:pt x="15665556" y="4666297"/>
                  </a:lnTo>
                  <a:lnTo>
                    <a:pt x="15668318" y="4666291"/>
                  </a:lnTo>
                  <a:lnTo>
                    <a:pt x="15673556" y="4664185"/>
                  </a:lnTo>
                  <a:lnTo>
                    <a:pt x="15679128" y="4662221"/>
                  </a:lnTo>
                  <a:lnTo>
                    <a:pt x="15681834" y="4655878"/>
                  </a:lnTo>
                  <a:lnTo>
                    <a:pt x="15679395" y="4650498"/>
                  </a:lnTo>
                  <a:lnTo>
                    <a:pt x="15677432" y="4644926"/>
                  </a:lnTo>
                  <a:close/>
                </a:path>
                <a:path w="20092670" h="6081395">
                  <a:moveTo>
                    <a:pt x="15756722" y="4611672"/>
                  </a:moveTo>
                  <a:lnTo>
                    <a:pt x="15750380" y="4608967"/>
                  </a:lnTo>
                  <a:lnTo>
                    <a:pt x="15744999" y="4611406"/>
                  </a:lnTo>
                  <a:lnTo>
                    <a:pt x="15742616" y="4612361"/>
                  </a:lnTo>
                  <a:lnTo>
                    <a:pt x="15737044" y="4614326"/>
                  </a:lnTo>
                  <a:lnTo>
                    <a:pt x="15735296" y="4619104"/>
                  </a:lnTo>
                  <a:lnTo>
                    <a:pt x="15734672" y="4620811"/>
                  </a:lnTo>
                  <a:lnTo>
                    <a:pt x="15737735" y="4628430"/>
                  </a:lnTo>
                  <a:lnTo>
                    <a:pt x="15739979" y="4630571"/>
                  </a:lnTo>
                  <a:lnTo>
                    <a:pt x="15742315" y="4631568"/>
                  </a:lnTo>
                  <a:lnTo>
                    <a:pt x="15742173" y="4631901"/>
                  </a:lnTo>
                  <a:lnTo>
                    <a:pt x="15744844" y="4633040"/>
                  </a:lnTo>
                  <a:lnTo>
                    <a:pt x="15747608" y="4633037"/>
                  </a:lnTo>
                  <a:lnTo>
                    <a:pt x="15752847" y="4630930"/>
                  </a:lnTo>
                  <a:lnTo>
                    <a:pt x="15758418" y="4628967"/>
                  </a:lnTo>
                  <a:lnTo>
                    <a:pt x="15761124" y="4622624"/>
                  </a:lnTo>
                  <a:lnTo>
                    <a:pt x="15758685" y="4617244"/>
                  </a:lnTo>
                  <a:lnTo>
                    <a:pt x="15756722" y="4611672"/>
                  </a:lnTo>
                  <a:close/>
                </a:path>
                <a:path w="20092670" h="6081395">
                  <a:moveTo>
                    <a:pt x="15836201" y="4578892"/>
                  </a:moveTo>
                  <a:lnTo>
                    <a:pt x="15829717" y="4576521"/>
                  </a:lnTo>
                  <a:lnTo>
                    <a:pt x="15822098" y="4579585"/>
                  </a:lnTo>
                  <a:lnTo>
                    <a:pt x="15816525" y="4581548"/>
                  </a:lnTo>
                  <a:lnTo>
                    <a:pt x="15814778" y="4586326"/>
                  </a:lnTo>
                  <a:lnTo>
                    <a:pt x="15814154" y="4588033"/>
                  </a:lnTo>
                  <a:lnTo>
                    <a:pt x="15817217" y="4595651"/>
                  </a:lnTo>
                  <a:lnTo>
                    <a:pt x="15819461" y="4597792"/>
                  </a:lnTo>
                  <a:lnTo>
                    <a:pt x="15821798" y="4598789"/>
                  </a:lnTo>
                  <a:lnTo>
                    <a:pt x="15821655" y="4599124"/>
                  </a:lnTo>
                  <a:lnTo>
                    <a:pt x="15824325" y="4600263"/>
                  </a:lnTo>
                  <a:lnTo>
                    <a:pt x="15827089" y="4600257"/>
                  </a:lnTo>
                  <a:lnTo>
                    <a:pt x="15832326" y="4598153"/>
                  </a:lnTo>
                  <a:lnTo>
                    <a:pt x="15837899" y="4596189"/>
                  </a:lnTo>
                  <a:lnTo>
                    <a:pt x="15839646" y="4591410"/>
                  </a:lnTo>
                  <a:lnTo>
                    <a:pt x="15840270" y="4589703"/>
                  </a:lnTo>
                  <a:lnTo>
                    <a:pt x="15838165" y="4584465"/>
                  </a:lnTo>
                  <a:lnTo>
                    <a:pt x="15836201" y="4578892"/>
                  </a:lnTo>
                  <a:close/>
                </a:path>
                <a:path w="20092670" h="6081395">
                  <a:moveTo>
                    <a:pt x="15915399" y="4546782"/>
                  </a:moveTo>
                  <a:lnTo>
                    <a:pt x="15909055" y="4544076"/>
                  </a:lnTo>
                  <a:lnTo>
                    <a:pt x="15901436" y="4547139"/>
                  </a:lnTo>
                  <a:lnTo>
                    <a:pt x="15895864" y="4549102"/>
                  </a:lnTo>
                  <a:lnTo>
                    <a:pt x="15894116" y="4553881"/>
                  </a:lnTo>
                  <a:lnTo>
                    <a:pt x="15893492" y="4555588"/>
                  </a:lnTo>
                  <a:lnTo>
                    <a:pt x="15896555" y="4563207"/>
                  </a:lnTo>
                  <a:lnTo>
                    <a:pt x="15898799" y="4565348"/>
                  </a:lnTo>
                  <a:lnTo>
                    <a:pt x="15901135" y="4566344"/>
                  </a:lnTo>
                  <a:lnTo>
                    <a:pt x="15900992" y="4566678"/>
                  </a:lnTo>
                  <a:lnTo>
                    <a:pt x="15903664" y="4567818"/>
                  </a:lnTo>
                  <a:lnTo>
                    <a:pt x="15906428" y="4567813"/>
                  </a:lnTo>
                  <a:lnTo>
                    <a:pt x="15916904" y="4563602"/>
                  </a:lnTo>
                  <a:lnTo>
                    <a:pt x="15919610" y="4557259"/>
                  </a:lnTo>
                  <a:lnTo>
                    <a:pt x="15915399" y="4546782"/>
                  </a:lnTo>
                  <a:close/>
                </a:path>
                <a:path w="20092670" h="6081395">
                  <a:moveTo>
                    <a:pt x="15994878" y="4514003"/>
                  </a:moveTo>
                  <a:lnTo>
                    <a:pt x="15988537" y="4511298"/>
                  </a:lnTo>
                  <a:lnTo>
                    <a:pt x="15975679" y="4516467"/>
                  </a:lnTo>
                  <a:lnTo>
                    <a:pt x="15972974" y="4522809"/>
                  </a:lnTo>
                  <a:lnTo>
                    <a:pt x="15976228" y="4530905"/>
                  </a:lnTo>
                  <a:lnTo>
                    <a:pt x="15978469" y="4533045"/>
                  </a:lnTo>
                  <a:lnTo>
                    <a:pt x="15983145" y="4535040"/>
                  </a:lnTo>
                  <a:lnTo>
                    <a:pt x="15985908" y="4535035"/>
                  </a:lnTo>
                  <a:lnTo>
                    <a:pt x="15996384" y="4530824"/>
                  </a:lnTo>
                  <a:lnTo>
                    <a:pt x="15999090" y="4524480"/>
                  </a:lnTo>
                  <a:lnTo>
                    <a:pt x="15994878" y="4514003"/>
                  </a:lnTo>
                  <a:close/>
                </a:path>
                <a:path w="20092670" h="6081395">
                  <a:moveTo>
                    <a:pt x="16074742" y="4482178"/>
                  </a:moveTo>
                  <a:lnTo>
                    <a:pt x="16068400" y="4479473"/>
                  </a:lnTo>
                  <a:lnTo>
                    <a:pt x="16055542" y="4484641"/>
                  </a:lnTo>
                  <a:lnTo>
                    <a:pt x="16052837" y="4490984"/>
                  </a:lnTo>
                  <a:lnTo>
                    <a:pt x="16056091" y="4499079"/>
                  </a:lnTo>
                  <a:lnTo>
                    <a:pt x="16058000" y="4501078"/>
                  </a:lnTo>
                  <a:lnTo>
                    <a:pt x="16060670" y="4502217"/>
                  </a:lnTo>
                  <a:lnTo>
                    <a:pt x="16060812" y="4501883"/>
                  </a:lnTo>
                  <a:lnTo>
                    <a:pt x="16063150" y="4502880"/>
                  </a:lnTo>
                  <a:lnTo>
                    <a:pt x="16065772" y="4503209"/>
                  </a:lnTo>
                  <a:lnTo>
                    <a:pt x="16076248" y="4498997"/>
                  </a:lnTo>
                  <a:lnTo>
                    <a:pt x="16078954" y="4492654"/>
                  </a:lnTo>
                  <a:lnTo>
                    <a:pt x="16074742" y="4482178"/>
                  </a:lnTo>
                  <a:close/>
                </a:path>
                <a:path w="20092670" h="6081395">
                  <a:moveTo>
                    <a:pt x="16154655" y="4451161"/>
                  </a:moveTo>
                  <a:lnTo>
                    <a:pt x="16148647" y="4448598"/>
                  </a:lnTo>
                  <a:lnTo>
                    <a:pt x="16143074" y="4450562"/>
                  </a:lnTo>
                  <a:lnTo>
                    <a:pt x="16135455" y="4453625"/>
                  </a:lnTo>
                  <a:lnTo>
                    <a:pt x="16132750" y="4459967"/>
                  </a:lnTo>
                  <a:lnTo>
                    <a:pt x="16136004" y="4468063"/>
                  </a:lnTo>
                  <a:lnTo>
                    <a:pt x="16137912" y="4470062"/>
                  </a:lnTo>
                  <a:lnTo>
                    <a:pt x="16140582" y="4471201"/>
                  </a:lnTo>
                  <a:lnTo>
                    <a:pt x="16140725" y="4470866"/>
                  </a:lnTo>
                  <a:lnTo>
                    <a:pt x="16143062" y="4471863"/>
                  </a:lnTo>
                  <a:lnTo>
                    <a:pt x="16145684" y="4472192"/>
                  </a:lnTo>
                  <a:lnTo>
                    <a:pt x="16156160" y="4467981"/>
                  </a:lnTo>
                  <a:lnTo>
                    <a:pt x="16158723" y="4461972"/>
                  </a:lnTo>
                  <a:lnTo>
                    <a:pt x="16156760" y="4456401"/>
                  </a:lnTo>
                  <a:lnTo>
                    <a:pt x="16154655" y="4451161"/>
                  </a:lnTo>
                  <a:close/>
                </a:path>
                <a:path w="20092670" h="6081395">
                  <a:moveTo>
                    <a:pt x="16234902" y="4420288"/>
                  </a:moveTo>
                  <a:lnTo>
                    <a:pt x="16228894" y="4417726"/>
                  </a:lnTo>
                  <a:lnTo>
                    <a:pt x="16223321" y="4419688"/>
                  </a:lnTo>
                  <a:lnTo>
                    <a:pt x="16215703" y="4422751"/>
                  </a:lnTo>
                  <a:lnTo>
                    <a:pt x="16213139" y="4428760"/>
                  </a:lnTo>
                  <a:lnTo>
                    <a:pt x="16215102" y="4434333"/>
                  </a:lnTo>
                  <a:lnTo>
                    <a:pt x="16216251" y="4437190"/>
                  </a:lnTo>
                  <a:lnTo>
                    <a:pt x="16218159" y="4439188"/>
                  </a:lnTo>
                  <a:lnTo>
                    <a:pt x="16220830" y="4440327"/>
                  </a:lnTo>
                  <a:lnTo>
                    <a:pt x="16220972" y="4439993"/>
                  </a:lnTo>
                  <a:lnTo>
                    <a:pt x="16223309" y="4440990"/>
                  </a:lnTo>
                  <a:lnTo>
                    <a:pt x="16226073" y="4440985"/>
                  </a:lnTo>
                  <a:lnTo>
                    <a:pt x="16228788" y="4440171"/>
                  </a:lnTo>
                  <a:lnTo>
                    <a:pt x="16236408" y="4437107"/>
                  </a:lnTo>
                  <a:lnTo>
                    <a:pt x="16238971" y="4431100"/>
                  </a:lnTo>
                  <a:lnTo>
                    <a:pt x="16237007" y="4425526"/>
                  </a:lnTo>
                  <a:lnTo>
                    <a:pt x="16234902" y="4420288"/>
                  </a:lnTo>
                  <a:close/>
                </a:path>
                <a:path w="20092670" h="6081395">
                  <a:moveTo>
                    <a:pt x="16309522" y="4387803"/>
                  </a:moveTo>
                  <a:lnTo>
                    <a:pt x="16303950" y="4389768"/>
                  </a:lnTo>
                  <a:lnTo>
                    <a:pt x="16296331" y="4392830"/>
                  </a:lnTo>
                  <a:lnTo>
                    <a:pt x="16293916" y="4397719"/>
                  </a:lnTo>
                  <a:lnTo>
                    <a:pt x="16293433" y="4398697"/>
                  </a:lnTo>
                  <a:lnTo>
                    <a:pt x="16295396" y="4404269"/>
                  </a:lnTo>
                  <a:lnTo>
                    <a:pt x="16296548" y="4407128"/>
                  </a:lnTo>
                  <a:lnTo>
                    <a:pt x="16298455" y="4409125"/>
                  </a:lnTo>
                  <a:lnTo>
                    <a:pt x="16303463" y="4411261"/>
                  </a:lnTo>
                  <a:lnTo>
                    <a:pt x="16306227" y="4411257"/>
                  </a:lnTo>
                  <a:lnTo>
                    <a:pt x="16308943" y="4410442"/>
                  </a:lnTo>
                  <a:lnTo>
                    <a:pt x="16316561" y="4407378"/>
                  </a:lnTo>
                  <a:lnTo>
                    <a:pt x="16318976" y="4402490"/>
                  </a:lnTo>
                  <a:lnTo>
                    <a:pt x="16319459" y="4401512"/>
                  </a:lnTo>
                  <a:lnTo>
                    <a:pt x="16317495" y="4395940"/>
                  </a:lnTo>
                  <a:lnTo>
                    <a:pt x="16315390" y="4390701"/>
                  </a:lnTo>
                  <a:lnTo>
                    <a:pt x="16309522" y="4387803"/>
                  </a:lnTo>
                  <a:close/>
                </a:path>
                <a:path w="20092670" h="6081395">
                  <a:moveTo>
                    <a:pt x="16390534" y="4358836"/>
                  </a:moveTo>
                  <a:lnTo>
                    <a:pt x="16384961" y="4360798"/>
                  </a:lnTo>
                  <a:lnTo>
                    <a:pt x="16382581" y="4361756"/>
                  </a:lnTo>
                  <a:lnTo>
                    <a:pt x="16377009" y="4363719"/>
                  </a:lnTo>
                  <a:lnTo>
                    <a:pt x="16374596" y="4368608"/>
                  </a:lnTo>
                  <a:lnTo>
                    <a:pt x="16374113" y="4369586"/>
                  </a:lnTo>
                  <a:lnTo>
                    <a:pt x="16376076" y="4375158"/>
                  </a:lnTo>
                  <a:lnTo>
                    <a:pt x="16376891" y="4377873"/>
                  </a:lnTo>
                  <a:lnTo>
                    <a:pt x="16379133" y="4380013"/>
                  </a:lnTo>
                  <a:lnTo>
                    <a:pt x="16384475" y="4382292"/>
                  </a:lnTo>
                  <a:lnTo>
                    <a:pt x="16387240" y="4382288"/>
                  </a:lnTo>
                  <a:lnTo>
                    <a:pt x="16389954" y="4381472"/>
                  </a:lnTo>
                  <a:lnTo>
                    <a:pt x="16397573" y="4378409"/>
                  </a:lnTo>
                  <a:lnTo>
                    <a:pt x="16399988" y="4373521"/>
                  </a:lnTo>
                  <a:lnTo>
                    <a:pt x="16400471" y="4372543"/>
                  </a:lnTo>
                  <a:lnTo>
                    <a:pt x="16398508" y="4366971"/>
                  </a:lnTo>
                  <a:lnTo>
                    <a:pt x="16396401" y="4361733"/>
                  </a:lnTo>
                  <a:lnTo>
                    <a:pt x="16390534" y="4358836"/>
                  </a:lnTo>
                  <a:close/>
                </a:path>
                <a:path w="20092670" h="6081395">
                  <a:moveTo>
                    <a:pt x="16471548" y="4329867"/>
                  </a:moveTo>
                  <a:lnTo>
                    <a:pt x="16465976" y="4331830"/>
                  </a:lnTo>
                  <a:lnTo>
                    <a:pt x="16463592" y="4332787"/>
                  </a:lnTo>
                  <a:lnTo>
                    <a:pt x="16458020" y="4334751"/>
                  </a:lnTo>
                  <a:lnTo>
                    <a:pt x="16455446" y="4339965"/>
                  </a:lnTo>
                  <a:lnTo>
                    <a:pt x="16455125" y="4340617"/>
                  </a:lnTo>
                  <a:lnTo>
                    <a:pt x="16457088" y="4346190"/>
                  </a:lnTo>
                  <a:lnTo>
                    <a:pt x="16458094" y="4349380"/>
                  </a:lnTo>
                  <a:lnTo>
                    <a:pt x="16460337" y="4351521"/>
                  </a:lnTo>
                  <a:lnTo>
                    <a:pt x="16465010" y="4353514"/>
                  </a:lnTo>
                  <a:lnTo>
                    <a:pt x="16467775" y="4353510"/>
                  </a:lnTo>
                  <a:lnTo>
                    <a:pt x="16470490" y="4352696"/>
                  </a:lnTo>
                  <a:lnTo>
                    <a:pt x="16472870" y="4351738"/>
                  </a:lnTo>
                  <a:lnTo>
                    <a:pt x="16478442" y="4349774"/>
                  </a:lnTo>
                  <a:lnTo>
                    <a:pt x="16481018" y="4344561"/>
                  </a:lnTo>
                  <a:lnTo>
                    <a:pt x="16481340" y="4343909"/>
                  </a:lnTo>
                  <a:lnTo>
                    <a:pt x="16477413" y="4332764"/>
                  </a:lnTo>
                  <a:lnTo>
                    <a:pt x="16471548" y="4329867"/>
                  </a:lnTo>
                  <a:close/>
                </a:path>
                <a:path w="20092670" h="6081395">
                  <a:moveTo>
                    <a:pt x="16552799" y="4302184"/>
                  </a:moveTo>
                  <a:lnTo>
                    <a:pt x="16547227" y="4304148"/>
                  </a:lnTo>
                  <a:lnTo>
                    <a:pt x="16544845" y="4305104"/>
                  </a:lnTo>
                  <a:lnTo>
                    <a:pt x="16539273" y="4307068"/>
                  </a:lnTo>
                  <a:lnTo>
                    <a:pt x="16536699" y="4312283"/>
                  </a:lnTo>
                  <a:lnTo>
                    <a:pt x="16536377" y="4312935"/>
                  </a:lnTo>
                  <a:lnTo>
                    <a:pt x="16538341" y="4318508"/>
                  </a:lnTo>
                  <a:lnTo>
                    <a:pt x="16539347" y="4321699"/>
                  </a:lnTo>
                  <a:lnTo>
                    <a:pt x="16541590" y="4323838"/>
                  </a:lnTo>
                  <a:lnTo>
                    <a:pt x="16544261" y="4324978"/>
                  </a:lnTo>
                  <a:lnTo>
                    <a:pt x="16544403" y="4324644"/>
                  </a:lnTo>
                  <a:lnTo>
                    <a:pt x="16546739" y="4325640"/>
                  </a:lnTo>
                  <a:lnTo>
                    <a:pt x="16549024" y="4325827"/>
                  </a:lnTo>
                  <a:lnTo>
                    <a:pt x="16551743" y="4325013"/>
                  </a:lnTo>
                  <a:lnTo>
                    <a:pt x="16554123" y="4324056"/>
                  </a:lnTo>
                  <a:lnTo>
                    <a:pt x="16559695" y="4322093"/>
                  </a:lnTo>
                  <a:lnTo>
                    <a:pt x="16562271" y="4316878"/>
                  </a:lnTo>
                  <a:lnTo>
                    <a:pt x="16562593" y="4316227"/>
                  </a:lnTo>
                  <a:lnTo>
                    <a:pt x="16558667" y="4305081"/>
                  </a:lnTo>
                  <a:lnTo>
                    <a:pt x="16552799" y="4302184"/>
                  </a:lnTo>
                  <a:close/>
                </a:path>
                <a:path w="20092670" h="6081395">
                  <a:moveTo>
                    <a:pt x="16634770" y="4275597"/>
                  </a:moveTo>
                  <a:lnTo>
                    <a:pt x="16629198" y="4277561"/>
                  </a:lnTo>
                  <a:lnTo>
                    <a:pt x="16626816" y="4278518"/>
                  </a:lnTo>
                  <a:lnTo>
                    <a:pt x="16621387" y="4280148"/>
                  </a:lnTo>
                  <a:lnTo>
                    <a:pt x="16618190" y="4285886"/>
                  </a:lnTo>
                  <a:lnTo>
                    <a:pt x="16618012" y="4286205"/>
                  </a:lnTo>
                  <a:lnTo>
                    <a:pt x="16619975" y="4291777"/>
                  </a:lnTo>
                  <a:lnTo>
                    <a:pt x="16620982" y="4294967"/>
                  </a:lnTo>
                  <a:lnTo>
                    <a:pt x="16623227" y="4297109"/>
                  </a:lnTo>
                  <a:lnTo>
                    <a:pt x="16628234" y="4299245"/>
                  </a:lnTo>
                  <a:lnTo>
                    <a:pt x="16630855" y="4299575"/>
                  </a:lnTo>
                  <a:lnTo>
                    <a:pt x="16635617" y="4297660"/>
                  </a:lnTo>
                  <a:lnTo>
                    <a:pt x="16641190" y="4295697"/>
                  </a:lnTo>
                  <a:lnTo>
                    <a:pt x="16644420" y="4289973"/>
                  </a:lnTo>
                  <a:lnTo>
                    <a:pt x="16640493" y="4278827"/>
                  </a:lnTo>
                  <a:lnTo>
                    <a:pt x="16634770" y="4275597"/>
                  </a:lnTo>
                  <a:close/>
                </a:path>
                <a:path w="20092670" h="6081395">
                  <a:moveTo>
                    <a:pt x="16716311" y="4250011"/>
                  </a:moveTo>
                  <a:lnTo>
                    <a:pt x="16710880" y="4251640"/>
                  </a:lnTo>
                  <a:lnTo>
                    <a:pt x="16708500" y="4252597"/>
                  </a:lnTo>
                  <a:lnTo>
                    <a:pt x="16703070" y="4254227"/>
                  </a:lnTo>
                  <a:lnTo>
                    <a:pt x="16700030" y="4260427"/>
                  </a:lnTo>
                  <a:lnTo>
                    <a:pt x="16701659" y="4265857"/>
                  </a:lnTo>
                  <a:lnTo>
                    <a:pt x="16702808" y="4268715"/>
                  </a:lnTo>
                  <a:lnTo>
                    <a:pt x="16704910" y="4271190"/>
                  </a:lnTo>
                  <a:lnTo>
                    <a:pt x="16709583" y="4273183"/>
                  </a:lnTo>
                  <a:lnTo>
                    <a:pt x="16712205" y="4273511"/>
                  </a:lnTo>
                  <a:lnTo>
                    <a:pt x="16714586" y="4272555"/>
                  </a:lnTo>
                  <a:lnTo>
                    <a:pt x="16716824" y="4271931"/>
                  </a:lnTo>
                  <a:lnTo>
                    <a:pt x="16722588" y="4270444"/>
                  </a:lnTo>
                  <a:lnTo>
                    <a:pt x="16725628" y="4264245"/>
                  </a:lnTo>
                  <a:lnTo>
                    <a:pt x="16723999" y="4258815"/>
                  </a:lnTo>
                  <a:lnTo>
                    <a:pt x="16722513" y="4253051"/>
                  </a:lnTo>
                  <a:lnTo>
                    <a:pt x="16716311" y="4250011"/>
                  </a:lnTo>
                  <a:close/>
                </a:path>
                <a:path w="20092670" h="6081395">
                  <a:moveTo>
                    <a:pt x="16798570" y="4225520"/>
                  </a:moveTo>
                  <a:lnTo>
                    <a:pt x="16793140" y="4227149"/>
                  </a:lnTo>
                  <a:lnTo>
                    <a:pt x="16790902" y="4227773"/>
                  </a:lnTo>
                  <a:lnTo>
                    <a:pt x="16785471" y="4229402"/>
                  </a:lnTo>
                  <a:lnTo>
                    <a:pt x="16782097" y="4235459"/>
                  </a:lnTo>
                  <a:lnTo>
                    <a:pt x="16783727" y="4240890"/>
                  </a:lnTo>
                  <a:lnTo>
                    <a:pt x="16784733" y="4244080"/>
                  </a:lnTo>
                  <a:lnTo>
                    <a:pt x="16787169" y="4246698"/>
                  </a:lnTo>
                  <a:lnTo>
                    <a:pt x="16791842" y="4248691"/>
                  </a:lnTo>
                  <a:lnTo>
                    <a:pt x="16794606" y="4248688"/>
                  </a:lnTo>
                  <a:lnTo>
                    <a:pt x="16799084" y="4247441"/>
                  </a:lnTo>
                  <a:lnTo>
                    <a:pt x="16804514" y="4245810"/>
                  </a:lnTo>
                  <a:lnTo>
                    <a:pt x="16807885" y="4239753"/>
                  </a:lnTo>
                  <a:lnTo>
                    <a:pt x="16804628" y="4228893"/>
                  </a:lnTo>
                  <a:lnTo>
                    <a:pt x="16798570" y="4225520"/>
                  </a:lnTo>
                  <a:close/>
                </a:path>
                <a:path w="20092670" h="6081395">
                  <a:moveTo>
                    <a:pt x="16882212" y="4202408"/>
                  </a:moveTo>
                  <a:lnTo>
                    <a:pt x="16876449" y="4203895"/>
                  </a:lnTo>
                  <a:lnTo>
                    <a:pt x="16873876" y="4204376"/>
                  </a:lnTo>
                  <a:lnTo>
                    <a:pt x="16868113" y="4205863"/>
                  </a:lnTo>
                  <a:lnTo>
                    <a:pt x="16864882" y="4211587"/>
                  </a:lnTo>
                  <a:lnTo>
                    <a:pt x="16866369" y="4217352"/>
                  </a:lnTo>
                  <a:lnTo>
                    <a:pt x="16867376" y="4220543"/>
                  </a:lnTo>
                  <a:lnTo>
                    <a:pt x="16869476" y="4223017"/>
                  </a:lnTo>
                  <a:lnTo>
                    <a:pt x="16874818" y="4225295"/>
                  </a:lnTo>
                  <a:lnTo>
                    <a:pt x="16877438" y="4225624"/>
                  </a:lnTo>
                  <a:lnTo>
                    <a:pt x="16881918" y="4224378"/>
                  </a:lnTo>
                  <a:lnTo>
                    <a:pt x="16887681" y="4222891"/>
                  </a:lnTo>
                  <a:lnTo>
                    <a:pt x="16890912" y="4217167"/>
                  </a:lnTo>
                  <a:lnTo>
                    <a:pt x="16887938" y="4205640"/>
                  </a:lnTo>
                  <a:lnTo>
                    <a:pt x="16882212" y="4202408"/>
                  </a:lnTo>
                  <a:close/>
                </a:path>
                <a:path w="20092670" h="6081395">
                  <a:moveTo>
                    <a:pt x="16965097" y="4180156"/>
                  </a:moveTo>
                  <a:lnTo>
                    <a:pt x="16959332" y="4181644"/>
                  </a:lnTo>
                  <a:lnTo>
                    <a:pt x="16957092" y="4182265"/>
                  </a:lnTo>
                  <a:lnTo>
                    <a:pt x="16951662" y="4183896"/>
                  </a:lnTo>
                  <a:lnTo>
                    <a:pt x="16948097" y="4189477"/>
                  </a:lnTo>
                  <a:lnTo>
                    <a:pt x="16949585" y="4195241"/>
                  </a:lnTo>
                  <a:lnTo>
                    <a:pt x="16950592" y="4198433"/>
                  </a:lnTo>
                  <a:lnTo>
                    <a:pt x="16952691" y="4200906"/>
                  </a:lnTo>
                  <a:lnTo>
                    <a:pt x="16957367" y="4202900"/>
                  </a:lnTo>
                  <a:lnTo>
                    <a:pt x="16959989" y="4203231"/>
                  </a:lnTo>
                  <a:lnTo>
                    <a:pt x="16962227" y="4202607"/>
                  </a:lnTo>
                  <a:lnTo>
                    <a:pt x="16964800" y="4202126"/>
                  </a:lnTo>
                  <a:lnTo>
                    <a:pt x="16970230" y="4200495"/>
                  </a:lnTo>
                  <a:lnTo>
                    <a:pt x="16973794" y="4194915"/>
                  </a:lnTo>
                  <a:lnTo>
                    <a:pt x="16972306" y="4189151"/>
                  </a:lnTo>
                  <a:lnTo>
                    <a:pt x="16970677" y="4183721"/>
                  </a:lnTo>
                  <a:lnTo>
                    <a:pt x="16965097" y="4180156"/>
                  </a:lnTo>
                  <a:close/>
                </a:path>
                <a:path w="20092670" h="6081395">
                  <a:moveTo>
                    <a:pt x="17049362" y="4159284"/>
                  </a:moveTo>
                  <a:lnTo>
                    <a:pt x="17043598" y="4160770"/>
                  </a:lnTo>
                  <a:lnTo>
                    <a:pt x="17041026" y="4161252"/>
                  </a:lnTo>
                  <a:lnTo>
                    <a:pt x="17035263" y="4162738"/>
                  </a:lnTo>
                  <a:lnTo>
                    <a:pt x="17031698" y="4168320"/>
                  </a:lnTo>
                  <a:lnTo>
                    <a:pt x="17033184" y="4174083"/>
                  </a:lnTo>
                  <a:lnTo>
                    <a:pt x="17033714" y="4177466"/>
                  </a:lnTo>
                  <a:lnTo>
                    <a:pt x="17036149" y="4180083"/>
                  </a:lnTo>
                  <a:lnTo>
                    <a:pt x="17041490" y="4182362"/>
                  </a:lnTo>
                  <a:lnTo>
                    <a:pt x="17043777" y="4182548"/>
                  </a:lnTo>
                  <a:lnTo>
                    <a:pt x="17046016" y="4181925"/>
                  </a:lnTo>
                  <a:lnTo>
                    <a:pt x="17048589" y="4181444"/>
                  </a:lnTo>
                  <a:lnTo>
                    <a:pt x="17054352" y="4179957"/>
                  </a:lnTo>
                  <a:lnTo>
                    <a:pt x="17057917" y="4174375"/>
                  </a:lnTo>
                  <a:lnTo>
                    <a:pt x="17054943" y="4162847"/>
                  </a:lnTo>
                  <a:lnTo>
                    <a:pt x="17049362" y="4159284"/>
                  </a:lnTo>
                  <a:close/>
                </a:path>
                <a:path w="20092670" h="6081395">
                  <a:moveTo>
                    <a:pt x="17133249" y="4140222"/>
                  </a:moveTo>
                  <a:lnTo>
                    <a:pt x="17127629" y="4141375"/>
                  </a:lnTo>
                  <a:lnTo>
                    <a:pt x="17125056" y="4141856"/>
                  </a:lnTo>
                  <a:lnTo>
                    <a:pt x="17119292" y="4143343"/>
                  </a:lnTo>
                  <a:lnTo>
                    <a:pt x="17115727" y="4148924"/>
                  </a:lnTo>
                  <a:lnTo>
                    <a:pt x="17116880" y="4154546"/>
                  </a:lnTo>
                  <a:lnTo>
                    <a:pt x="17117744" y="4158071"/>
                  </a:lnTo>
                  <a:lnTo>
                    <a:pt x="17120178" y="4160688"/>
                  </a:lnTo>
                  <a:lnTo>
                    <a:pt x="17125186" y="4162824"/>
                  </a:lnTo>
                  <a:lnTo>
                    <a:pt x="17127333" y="4163345"/>
                  </a:lnTo>
                  <a:lnTo>
                    <a:pt x="17129572" y="4162721"/>
                  </a:lnTo>
                  <a:lnTo>
                    <a:pt x="17132145" y="4162240"/>
                  </a:lnTo>
                  <a:lnTo>
                    <a:pt x="17137908" y="4160754"/>
                  </a:lnTo>
                  <a:lnTo>
                    <a:pt x="17141473" y="4155172"/>
                  </a:lnTo>
                  <a:lnTo>
                    <a:pt x="17140319" y="4149551"/>
                  </a:lnTo>
                  <a:lnTo>
                    <a:pt x="17138833" y="4143786"/>
                  </a:lnTo>
                  <a:lnTo>
                    <a:pt x="17133249" y="4140222"/>
                  </a:lnTo>
                  <a:close/>
                </a:path>
                <a:path w="20092670" h="6081395">
                  <a:moveTo>
                    <a:pt x="17217379" y="4122447"/>
                  </a:moveTo>
                  <a:lnTo>
                    <a:pt x="17211758" y="4123600"/>
                  </a:lnTo>
                  <a:lnTo>
                    <a:pt x="17209185" y="4124081"/>
                  </a:lnTo>
                  <a:lnTo>
                    <a:pt x="17203564" y="4125234"/>
                  </a:lnTo>
                  <a:lnTo>
                    <a:pt x="17199999" y="4130816"/>
                  </a:lnTo>
                  <a:lnTo>
                    <a:pt x="17201151" y="4136438"/>
                  </a:lnTo>
                  <a:lnTo>
                    <a:pt x="17201873" y="4140296"/>
                  </a:lnTo>
                  <a:lnTo>
                    <a:pt x="17204307" y="4142913"/>
                  </a:lnTo>
                  <a:lnTo>
                    <a:pt x="17208649" y="4144765"/>
                  </a:lnTo>
                  <a:lnTo>
                    <a:pt x="17210936" y="4144951"/>
                  </a:lnTo>
                  <a:lnTo>
                    <a:pt x="17213032" y="4144661"/>
                  </a:lnTo>
                  <a:lnTo>
                    <a:pt x="17215605" y="4144180"/>
                  </a:lnTo>
                  <a:lnTo>
                    <a:pt x="17221560" y="4143170"/>
                  </a:lnTo>
                  <a:lnTo>
                    <a:pt x="17225125" y="4137588"/>
                  </a:lnTo>
                  <a:lnTo>
                    <a:pt x="17223972" y="4131967"/>
                  </a:lnTo>
                  <a:lnTo>
                    <a:pt x="17222960" y="4126012"/>
                  </a:lnTo>
                  <a:lnTo>
                    <a:pt x="17217379" y="4122447"/>
                  </a:lnTo>
                  <a:close/>
                </a:path>
                <a:path w="20092670" h="6081395">
                  <a:moveTo>
                    <a:pt x="17301464" y="4106626"/>
                  </a:moveTo>
                  <a:lnTo>
                    <a:pt x="17295842" y="4107780"/>
                  </a:lnTo>
                  <a:lnTo>
                    <a:pt x="17293269" y="4108261"/>
                  </a:lnTo>
                  <a:lnTo>
                    <a:pt x="17287649" y="4109414"/>
                  </a:lnTo>
                  <a:lnTo>
                    <a:pt x="17284084" y="4114995"/>
                  </a:lnTo>
                  <a:lnTo>
                    <a:pt x="17285236" y="4120616"/>
                  </a:lnTo>
                  <a:lnTo>
                    <a:pt x="17286101" y="4124141"/>
                  </a:lnTo>
                  <a:lnTo>
                    <a:pt x="17288535" y="4126759"/>
                  </a:lnTo>
                  <a:lnTo>
                    <a:pt x="17293208" y="4128752"/>
                  </a:lnTo>
                  <a:lnTo>
                    <a:pt x="17295355" y="4129273"/>
                  </a:lnTo>
                  <a:lnTo>
                    <a:pt x="17297594" y="4128650"/>
                  </a:lnTo>
                  <a:lnTo>
                    <a:pt x="17300166" y="4128169"/>
                  </a:lnTo>
                  <a:lnTo>
                    <a:pt x="17305788" y="4127015"/>
                  </a:lnTo>
                  <a:lnTo>
                    <a:pt x="17309351" y="4121432"/>
                  </a:lnTo>
                  <a:lnTo>
                    <a:pt x="17307044" y="4110190"/>
                  </a:lnTo>
                  <a:lnTo>
                    <a:pt x="17301464" y="4106626"/>
                  </a:lnTo>
                  <a:close/>
                </a:path>
                <a:path w="20092670" h="6081395">
                  <a:moveTo>
                    <a:pt x="17386308" y="4089946"/>
                  </a:moveTo>
                  <a:lnTo>
                    <a:pt x="17380686" y="4091098"/>
                  </a:lnTo>
                  <a:lnTo>
                    <a:pt x="17378115" y="4091580"/>
                  </a:lnTo>
                  <a:lnTo>
                    <a:pt x="17372493" y="4092734"/>
                  </a:lnTo>
                  <a:lnTo>
                    <a:pt x="17368596" y="4098173"/>
                  </a:lnTo>
                  <a:lnTo>
                    <a:pt x="17369750" y="4103795"/>
                  </a:lnTo>
                  <a:lnTo>
                    <a:pt x="17370279" y="4107176"/>
                  </a:lnTo>
                  <a:lnTo>
                    <a:pt x="17372905" y="4110269"/>
                  </a:lnTo>
                  <a:lnTo>
                    <a:pt x="17377579" y="4112263"/>
                  </a:lnTo>
                  <a:lnTo>
                    <a:pt x="17381962" y="4112160"/>
                  </a:lnTo>
                  <a:lnTo>
                    <a:pt x="17384534" y="4111680"/>
                  </a:lnTo>
                  <a:lnTo>
                    <a:pt x="17390156" y="4110526"/>
                  </a:lnTo>
                  <a:lnTo>
                    <a:pt x="17394055" y="4105087"/>
                  </a:lnTo>
                  <a:lnTo>
                    <a:pt x="17391748" y="4093844"/>
                  </a:lnTo>
                  <a:lnTo>
                    <a:pt x="17386308" y="4089946"/>
                  </a:lnTo>
                  <a:close/>
                </a:path>
                <a:path w="20092670" h="6081395">
                  <a:moveTo>
                    <a:pt x="17471252" y="4074885"/>
                  </a:moveTo>
                  <a:lnTo>
                    <a:pt x="17465630" y="4076039"/>
                  </a:lnTo>
                  <a:lnTo>
                    <a:pt x="17463057" y="4076520"/>
                  </a:lnTo>
                  <a:lnTo>
                    <a:pt x="17457103" y="4077530"/>
                  </a:lnTo>
                  <a:lnTo>
                    <a:pt x="17453205" y="4082970"/>
                  </a:lnTo>
                  <a:lnTo>
                    <a:pt x="17454359" y="4088591"/>
                  </a:lnTo>
                  <a:lnTo>
                    <a:pt x="17454888" y="4091974"/>
                  </a:lnTo>
                  <a:lnTo>
                    <a:pt x="17457180" y="4094925"/>
                  </a:lnTo>
                  <a:lnTo>
                    <a:pt x="17460519" y="4096349"/>
                  </a:lnTo>
                  <a:lnTo>
                    <a:pt x="17460376" y="4096683"/>
                  </a:lnTo>
                  <a:lnTo>
                    <a:pt x="17462378" y="4097537"/>
                  </a:lnTo>
                  <a:lnTo>
                    <a:pt x="17466428" y="4097291"/>
                  </a:lnTo>
                  <a:lnTo>
                    <a:pt x="17469003" y="4096811"/>
                  </a:lnTo>
                  <a:lnTo>
                    <a:pt x="17474958" y="4095801"/>
                  </a:lnTo>
                  <a:lnTo>
                    <a:pt x="17478712" y="4090695"/>
                  </a:lnTo>
                  <a:lnTo>
                    <a:pt x="17476691" y="4078785"/>
                  </a:lnTo>
                  <a:lnTo>
                    <a:pt x="17471252" y="4074885"/>
                  </a:lnTo>
                  <a:close/>
                </a:path>
                <a:path w="20092670" h="6081395">
                  <a:moveTo>
                    <a:pt x="17555911" y="4060493"/>
                  </a:moveTo>
                  <a:lnTo>
                    <a:pt x="17549956" y="4061504"/>
                  </a:lnTo>
                  <a:lnTo>
                    <a:pt x="17547384" y="4061985"/>
                  </a:lnTo>
                  <a:lnTo>
                    <a:pt x="17541904" y="4062805"/>
                  </a:lnTo>
                  <a:lnTo>
                    <a:pt x="17537672" y="4068102"/>
                  </a:lnTo>
                  <a:lnTo>
                    <a:pt x="17538682" y="4074056"/>
                  </a:lnTo>
                  <a:lnTo>
                    <a:pt x="17539404" y="4077915"/>
                  </a:lnTo>
                  <a:lnTo>
                    <a:pt x="17541697" y="4080866"/>
                  </a:lnTo>
                  <a:lnTo>
                    <a:pt x="17545035" y="4082290"/>
                  </a:lnTo>
                  <a:lnTo>
                    <a:pt x="17545177" y="4081956"/>
                  </a:lnTo>
                  <a:lnTo>
                    <a:pt x="17546846" y="4082668"/>
                  </a:lnTo>
                  <a:lnTo>
                    <a:pt x="17550755" y="4082757"/>
                  </a:lnTo>
                  <a:lnTo>
                    <a:pt x="17553327" y="4082277"/>
                  </a:lnTo>
                  <a:lnTo>
                    <a:pt x="17559141" y="4081599"/>
                  </a:lnTo>
                  <a:lnTo>
                    <a:pt x="17563037" y="4076159"/>
                  </a:lnTo>
                  <a:lnTo>
                    <a:pt x="17562027" y="4070205"/>
                  </a:lnTo>
                  <a:lnTo>
                    <a:pt x="17561349" y="4064392"/>
                  </a:lnTo>
                  <a:lnTo>
                    <a:pt x="17555911" y="4060493"/>
                  </a:lnTo>
                  <a:close/>
                </a:path>
                <a:path w="20092670" h="6081395">
                  <a:moveTo>
                    <a:pt x="17641000" y="4047863"/>
                  </a:moveTo>
                  <a:lnTo>
                    <a:pt x="17635187" y="4048540"/>
                  </a:lnTo>
                  <a:lnTo>
                    <a:pt x="17632615" y="4049022"/>
                  </a:lnTo>
                  <a:lnTo>
                    <a:pt x="17626803" y="4049698"/>
                  </a:lnTo>
                  <a:lnTo>
                    <a:pt x="17622904" y="4055138"/>
                  </a:lnTo>
                  <a:lnTo>
                    <a:pt x="17623582" y="4060950"/>
                  </a:lnTo>
                  <a:lnTo>
                    <a:pt x="17624304" y="4064810"/>
                  </a:lnTo>
                  <a:lnTo>
                    <a:pt x="17626596" y="4067760"/>
                  </a:lnTo>
                  <a:lnTo>
                    <a:pt x="17631603" y="4069896"/>
                  </a:lnTo>
                  <a:lnTo>
                    <a:pt x="17635511" y="4069985"/>
                  </a:lnTo>
                  <a:lnTo>
                    <a:pt x="17638084" y="4069504"/>
                  </a:lnTo>
                  <a:lnTo>
                    <a:pt x="17643897" y="4068827"/>
                  </a:lnTo>
                  <a:lnTo>
                    <a:pt x="17647795" y="4063387"/>
                  </a:lnTo>
                  <a:lnTo>
                    <a:pt x="17646441" y="4051762"/>
                  </a:lnTo>
                  <a:lnTo>
                    <a:pt x="17641000" y="4047863"/>
                  </a:lnTo>
                  <a:close/>
                </a:path>
                <a:path w="20092670" h="6081395">
                  <a:moveTo>
                    <a:pt x="17725857" y="4036712"/>
                  </a:moveTo>
                  <a:lnTo>
                    <a:pt x="17720043" y="4037389"/>
                  </a:lnTo>
                  <a:lnTo>
                    <a:pt x="17717614" y="4037535"/>
                  </a:lnTo>
                  <a:lnTo>
                    <a:pt x="17712134" y="4038355"/>
                  </a:lnTo>
                  <a:lnTo>
                    <a:pt x="17707903" y="4043652"/>
                  </a:lnTo>
                  <a:lnTo>
                    <a:pt x="17708580" y="4049465"/>
                  </a:lnTo>
                  <a:lnTo>
                    <a:pt x="17708968" y="4053182"/>
                  </a:lnTo>
                  <a:lnTo>
                    <a:pt x="17711593" y="4056275"/>
                  </a:lnTo>
                  <a:lnTo>
                    <a:pt x="17716601" y="4058411"/>
                  </a:lnTo>
                  <a:lnTo>
                    <a:pt x="17720508" y="4058499"/>
                  </a:lnTo>
                  <a:lnTo>
                    <a:pt x="17722938" y="4058352"/>
                  </a:lnTo>
                  <a:lnTo>
                    <a:pt x="17728417" y="4057532"/>
                  </a:lnTo>
                  <a:lnTo>
                    <a:pt x="17732650" y="4052235"/>
                  </a:lnTo>
                  <a:lnTo>
                    <a:pt x="17731974" y="4046423"/>
                  </a:lnTo>
                  <a:lnTo>
                    <a:pt x="17731154" y="4040944"/>
                  </a:lnTo>
                  <a:lnTo>
                    <a:pt x="17725857" y="4036712"/>
                  </a:lnTo>
                  <a:close/>
                </a:path>
                <a:path w="20092670" h="6081395">
                  <a:moveTo>
                    <a:pt x="17811905" y="4026463"/>
                  </a:moveTo>
                  <a:lnTo>
                    <a:pt x="17806091" y="4027140"/>
                  </a:lnTo>
                  <a:lnTo>
                    <a:pt x="17803662" y="4027287"/>
                  </a:lnTo>
                  <a:lnTo>
                    <a:pt x="17797849" y="4027964"/>
                  </a:lnTo>
                  <a:lnTo>
                    <a:pt x="17793616" y="4033261"/>
                  </a:lnTo>
                  <a:lnTo>
                    <a:pt x="17794294" y="4039074"/>
                  </a:lnTo>
                  <a:lnTo>
                    <a:pt x="17794539" y="4043125"/>
                  </a:lnTo>
                  <a:lnTo>
                    <a:pt x="17797165" y="4046217"/>
                  </a:lnTo>
                  <a:lnTo>
                    <a:pt x="17802505" y="4048495"/>
                  </a:lnTo>
                  <a:lnTo>
                    <a:pt x="17806080" y="4048442"/>
                  </a:lnTo>
                  <a:lnTo>
                    <a:pt x="17808509" y="4048295"/>
                  </a:lnTo>
                  <a:lnTo>
                    <a:pt x="17814322" y="4047617"/>
                  </a:lnTo>
                  <a:lnTo>
                    <a:pt x="17818555" y="4042320"/>
                  </a:lnTo>
                  <a:lnTo>
                    <a:pt x="17817200" y="4030695"/>
                  </a:lnTo>
                  <a:lnTo>
                    <a:pt x="17811905" y="4026463"/>
                  </a:lnTo>
                  <a:close/>
                </a:path>
                <a:path w="20092670" h="6081395">
                  <a:moveTo>
                    <a:pt x="17897098" y="4018218"/>
                  </a:moveTo>
                  <a:lnTo>
                    <a:pt x="17891286" y="4018894"/>
                  </a:lnTo>
                  <a:lnTo>
                    <a:pt x="17883185" y="4019385"/>
                  </a:lnTo>
                  <a:lnTo>
                    <a:pt x="17878618" y="4024539"/>
                  </a:lnTo>
                  <a:lnTo>
                    <a:pt x="17890604" y="4039911"/>
                  </a:lnTo>
                  <a:lnTo>
                    <a:pt x="17898705" y="4039421"/>
                  </a:lnTo>
                  <a:lnTo>
                    <a:pt x="17903273" y="4034267"/>
                  </a:lnTo>
                  <a:lnTo>
                    <a:pt x="17902596" y="4028455"/>
                  </a:lnTo>
                  <a:lnTo>
                    <a:pt x="17902253" y="4022783"/>
                  </a:lnTo>
                  <a:lnTo>
                    <a:pt x="17897098" y="4018218"/>
                  </a:lnTo>
                  <a:close/>
                </a:path>
                <a:path w="20092670" h="6081395">
                  <a:moveTo>
                    <a:pt x="17982865" y="4011400"/>
                  </a:moveTo>
                  <a:lnTo>
                    <a:pt x="17974764" y="4011891"/>
                  </a:lnTo>
                  <a:lnTo>
                    <a:pt x="17968760" y="4012091"/>
                  </a:lnTo>
                  <a:lnTo>
                    <a:pt x="17964527" y="4017388"/>
                  </a:lnTo>
                  <a:lnTo>
                    <a:pt x="17965115" y="4027109"/>
                  </a:lnTo>
                  <a:lnTo>
                    <a:pt x="17967600" y="4030536"/>
                  </a:lnTo>
                  <a:lnTo>
                    <a:pt x="17971272" y="4032103"/>
                  </a:lnTo>
                  <a:lnTo>
                    <a:pt x="17971749" y="4031910"/>
                  </a:lnTo>
                  <a:lnTo>
                    <a:pt x="17973085" y="4032480"/>
                  </a:lnTo>
                  <a:lnTo>
                    <a:pt x="17976515" y="4032761"/>
                  </a:lnTo>
                  <a:lnTo>
                    <a:pt x="17984617" y="4032270"/>
                  </a:lnTo>
                  <a:lnTo>
                    <a:pt x="17988848" y="4026973"/>
                  </a:lnTo>
                  <a:lnTo>
                    <a:pt x="17988162" y="4015632"/>
                  </a:lnTo>
                  <a:lnTo>
                    <a:pt x="17982865" y="4011400"/>
                  </a:lnTo>
                  <a:close/>
                </a:path>
                <a:path w="20092670" h="6081395">
                  <a:moveTo>
                    <a:pt x="18068729" y="4006203"/>
                  </a:moveTo>
                  <a:lnTo>
                    <a:pt x="18054959" y="4007036"/>
                  </a:lnTo>
                  <a:lnTo>
                    <a:pt x="18050647" y="4011904"/>
                  </a:lnTo>
                  <a:lnTo>
                    <a:pt x="18050394" y="4012191"/>
                  </a:lnTo>
                  <a:lnTo>
                    <a:pt x="18050981" y="4021912"/>
                  </a:lnTo>
                  <a:lnTo>
                    <a:pt x="18053466" y="4025338"/>
                  </a:lnTo>
                  <a:lnTo>
                    <a:pt x="18058807" y="4027616"/>
                  </a:lnTo>
                  <a:lnTo>
                    <a:pt x="18061904" y="4027755"/>
                  </a:lnTo>
                  <a:lnTo>
                    <a:pt x="18070005" y="4027264"/>
                  </a:lnTo>
                  <a:lnTo>
                    <a:pt x="18074318" y="4022396"/>
                  </a:lnTo>
                  <a:lnTo>
                    <a:pt x="18074572" y="4022110"/>
                  </a:lnTo>
                  <a:lnTo>
                    <a:pt x="18073885" y="4010769"/>
                  </a:lnTo>
                  <a:lnTo>
                    <a:pt x="18068729" y="4006203"/>
                  </a:lnTo>
                  <a:close/>
                </a:path>
                <a:path w="20092670" h="6081395">
                  <a:moveTo>
                    <a:pt x="18155313" y="4002100"/>
                  </a:moveTo>
                  <a:lnTo>
                    <a:pt x="18149309" y="4002302"/>
                  </a:lnTo>
                  <a:lnTo>
                    <a:pt x="18141208" y="4002791"/>
                  </a:lnTo>
                  <a:lnTo>
                    <a:pt x="18136450" y="4007469"/>
                  </a:lnTo>
                  <a:lnTo>
                    <a:pt x="18136651" y="4013474"/>
                  </a:lnTo>
                  <a:lnTo>
                    <a:pt x="18136754" y="4017859"/>
                  </a:lnTo>
                  <a:lnTo>
                    <a:pt x="18139238" y="4021285"/>
                  </a:lnTo>
                  <a:lnTo>
                    <a:pt x="18144580" y="4023564"/>
                  </a:lnTo>
                  <a:lnTo>
                    <a:pt x="18147677" y="4023702"/>
                  </a:lnTo>
                  <a:lnTo>
                    <a:pt x="18155778" y="4023211"/>
                  </a:lnTo>
                  <a:lnTo>
                    <a:pt x="18160536" y="4018533"/>
                  </a:lnTo>
                  <a:lnTo>
                    <a:pt x="18160335" y="4012529"/>
                  </a:lnTo>
                  <a:lnTo>
                    <a:pt x="18159992" y="4006859"/>
                  </a:lnTo>
                  <a:lnTo>
                    <a:pt x="18155313" y="4002100"/>
                  </a:lnTo>
                  <a:close/>
                </a:path>
                <a:path w="20092670" h="6081395">
                  <a:moveTo>
                    <a:pt x="18241041" y="4000002"/>
                  </a:moveTo>
                  <a:lnTo>
                    <a:pt x="18235037" y="4000203"/>
                  </a:lnTo>
                  <a:lnTo>
                    <a:pt x="18232607" y="4000351"/>
                  </a:lnTo>
                  <a:lnTo>
                    <a:pt x="18226746" y="4000217"/>
                  </a:lnTo>
                  <a:lnTo>
                    <a:pt x="18221987" y="4004895"/>
                  </a:lnTo>
                  <a:lnTo>
                    <a:pt x="18222188" y="4010899"/>
                  </a:lnTo>
                  <a:lnTo>
                    <a:pt x="18222291" y="4015284"/>
                  </a:lnTo>
                  <a:lnTo>
                    <a:pt x="18225110" y="4018853"/>
                  </a:lnTo>
                  <a:lnTo>
                    <a:pt x="18228781" y="4020419"/>
                  </a:lnTo>
                  <a:lnTo>
                    <a:pt x="18228305" y="4020610"/>
                  </a:lnTo>
                  <a:lnTo>
                    <a:pt x="18229640" y="4021180"/>
                  </a:lnTo>
                  <a:lnTo>
                    <a:pt x="18232738" y="4021317"/>
                  </a:lnTo>
                  <a:lnTo>
                    <a:pt x="18235167" y="4021171"/>
                  </a:lnTo>
                  <a:lnTo>
                    <a:pt x="18241030" y="4021304"/>
                  </a:lnTo>
                  <a:lnTo>
                    <a:pt x="18245788" y="4016626"/>
                  </a:lnTo>
                  <a:lnTo>
                    <a:pt x="18245587" y="4010622"/>
                  </a:lnTo>
                  <a:lnTo>
                    <a:pt x="18245720" y="4004760"/>
                  </a:lnTo>
                  <a:lnTo>
                    <a:pt x="18241041" y="4000002"/>
                  </a:lnTo>
                  <a:close/>
                </a:path>
                <a:path w="20092670" h="6081395">
                  <a:moveTo>
                    <a:pt x="18327009" y="3999188"/>
                  </a:moveTo>
                  <a:lnTo>
                    <a:pt x="18321148" y="3999056"/>
                  </a:lnTo>
                  <a:lnTo>
                    <a:pt x="18318718" y="3999203"/>
                  </a:lnTo>
                  <a:lnTo>
                    <a:pt x="18312856" y="3999071"/>
                  </a:lnTo>
                  <a:lnTo>
                    <a:pt x="18308431" y="4003891"/>
                  </a:lnTo>
                  <a:lnTo>
                    <a:pt x="18308298" y="4009753"/>
                  </a:lnTo>
                  <a:lnTo>
                    <a:pt x="18308402" y="4014136"/>
                  </a:lnTo>
                  <a:lnTo>
                    <a:pt x="18311076" y="4018040"/>
                  </a:lnTo>
                  <a:lnTo>
                    <a:pt x="18314749" y="4019607"/>
                  </a:lnTo>
                  <a:lnTo>
                    <a:pt x="18314892" y="4019273"/>
                  </a:lnTo>
                  <a:lnTo>
                    <a:pt x="18315893" y="4019700"/>
                  </a:lnTo>
                  <a:lnTo>
                    <a:pt x="18318848" y="4020171"/>
                  </a:lnTo>
                  <a:lnTo>
                    <a:pt x="18321278" y="4020023"/>
                  </a:lnTo>
                  <a:lnTo>
                    <a:pt x="18327139" y="4020156"/>
                  </a:lnTo>
                  <a:lnTo>
                    <a:pt x="18331564" y="4015337"/>
                  </a:lnTo>
                  <a:lnTo>
                    <a:pt x="18331831" y="4003613"/>
                  </a:lnTo>
                  <a:lnTo>
                    <a:pt x="18327009" y="3999188"/>
                  </a:lnTo>
                  <a:close/>
                </a:path>
                <a:path w="20092670" h="6081395">
                  <a:moveTo>
                    <a:pt x="18413076" y="3999997"/>
                  </a:moveTo>
                  <a:lnTo>
                    <a:pt x="18407215" y="3999864"/>
                  </a:lnTo>
                  <a:lnTo>
                    <a:pt x="18404784" y="4000011"/>
                  </a:lnTo>
                  <a:lnTo>
                    <a:pt x="18398923" y="3999877"/>
                  </a:lnTo>
                  <a:lnTo>
                    <a:pt x="18394163" y="4004555"/>
                  </a:lnTo>
                  <a:lnTo>
                    <a:pt x="18394031" y="4010417"/>
                  </a:lnTo>
                  <a:lnTo>
                    <a:pt x="18394134" y="4014801"/>
                  </a:lnTo>
                  <a:lnTo>
                    <a:pt x="18396810" y="4018705"/>
                  </a:lnTo>
                  <a:lnTo>
                    <a:pt x="18401817" y="4020841"/>
                  </a:lnTo>
                  <a:lnTo>
                    <a:pt x="18404438" y="4021169"/>
                  </a:lnTo>
                  <a:lnTo>
                    <a:pt x="18406868" y="4021022"/>
                  </a:lnTo>
                  <a:lnTo>
                    <a:pt x="18412730" y="4021156"/>
                  </a:lnTo>
                  <a:lnTo>
                    <a:pt x="18417488" y="4016478"/>
                  </a:lnTo>
                  <a:lnTo>
                    <a:pt x="18417755" y="4004754"/>
                  </a:lnTo>
                  <a:lnTo>
                    <a:pt x="18413076" y="3999997"/>
                  </a:lnTo>
                  <a:close/>
                </a:path>
                <a:path w="20092670" h="6081395">
                  <a:moveTo>
                    <a:pt x="18499240" y="4002423"/>
                  </a:moveTo>
                  <a:lnTo>
                    <a:pt x="18493378" y="4002291"/>
                  </a:lnTo>
                  <a:lnTo>
                    <a:pt x="18491090" y="4002104"/>
                  </a:lnTo>
                  <a:lnTo>
                    <a:pt x="18485228" y="4001970"/>
                  </a:lnTo>
                  <a:lnTo>
                    <a:pt x="18480137" y="4006506"/>
                  </a:lnTo>
                  <a:lnTo>
                    <a:pt x="18480004" y="4012368"/>
                  </a:lnTo>
                  <a:lnTo>
                    <a:pt x="18479630" y="4016944"/>
                  </a:lnTo>
                  <a:lnTo>
                    <a:pt x="18498418" y="4023775"/>
                  </a:lnTo>
                  <a:lnTo>
                    <a:pt x="18503509" y="4019238"/>
                  </a:lnTo>
                  <a:lnTo>
                    <a:pt x="18503776" y="4007516"/>
                  </a:lnTo>
                  <a:lnTo>
                    <a:pt x="18499240" y="4002423"/>
                  </a:lnTo>
                  <a:close/>
                </a:path>
                <a:path w="20092670" h="6081395">
                  <a:moveTo>
                    <a:pt x="18584885" y="4006997"/>
                  </a:moveTo>
                  <a:lnTo>
                    <a:pt x="18571158" y="4005876"/>
                  </a:lnTo>
                  <a:lnTo>
                    <a:pt x="18566401" y="4010555"/>
                  </a:lnTo>
                  <a:lnTo>
                    <a:pt x="18565560" y="4020850"/>
                  </a:lnTo>
                  <a:lnTo>
                    <a:pt x="18568234" y="4024752"/>
                  </a:lnTo>
                  <a:lnTo>
                    <a:pt x="18572907" y="4026745"/>
                  </a:lnTo>
                  <a:lnTo>
                    <a:pt x="18578153" y="4027404"/>
                  </a:lnTo>
                  <a:lnTo>
                    <a:pt x="18583872" y="4027871"/>
                  </a:lnTo>
                  <a:lnTo>
                    <a:pt x="18588962" y="4023336"/>
                  </a:lnTo>
                  <a:lnTo>
                    <a:pt x="18589095" y="4017473"/>
                  </a:lnTo>
                  <a:lnTo>
                    <a:pt x="18589563" y="4011754"/>
                  </a:lnTo>
                  <a:lnTo>
                    <a:pt x="18584885" y="4006997"/>
                  </a:lnTo>
                  <a:close/>
                </a:path>
                <a:path w="20092670" h="6081395">
                  <a:moveTo>
                    <a:pt x="18671388" y="4012330"/>
                  </a:moveTo>
                  <a:lnTo>
                    <a:pt x="18665667" y="4011863"/>
                  </a:lnTo>
                  <a:lnTo>
                    <a:pt x="18663046" y="4011534"/>
                  </a:lnTo>
                  <a:lnTo>
                    <a:pt x="18657327" y="4011068"/>
                  </a:lnTo>
                  <a:lnTo>
                    <a:pt x="18652235" y="4015603"/>
                  </a:lnTo>
                  <a:lnTo>
                    <a:pt x="18651427" y="4025517"/>
                  </a:lnTo>
                  <a:lnTo>
                    <a:pt x="18651396" y="4025898"/>
                  </a:lnTo>
                  <a:lnTo>
                    <a:pt x="18653929" y="4030136"/>
                  </a:lnTo>
                  <a:lnTo>
                    <a:pt x="18659602" y="4032556"/>
                  </a:lnTo>
                  <a:lnTo>
                    <a:pt x="18669899" y="4033396"/>
                  </a:lnTo>
                  <a:lnTo>
                    <a:pt x="18674990" y="4028860"/>
                  </a:lnTo>
                  <a:lnTo>
                    <a:pt x="18675922" y="4017421"/>
                  </a:lnTo>
                  <a:lnTo>
                    <a:pt x="18671388" y="4012330"/>
                  </a:lnTo>
                  <a:close/>
                </a:path>
                <a:path w="20092670" h="6081395">
                  <a:moveTo>
                    <a:pt x="18756701" y="4019525"/>
                  </a:moveTo>
                  <a:lnTo>
                    <a:pt x="18750982" y="4019057"/>
                  </a:lnTo>
                  <a:lnTo>
                    <a:pt x="18748360" y="4018728"/>
                  </a:lnTo>
                  <a:lnTo>
                    <a:pt x="18742641" y="4018261"/>
                  </a:lnTo>
                  <a:lnTo>
                    <a:pt x="18737216" y="4022655"/>
                  </a:lnTo>
                  <a:lnTo>
                    <a:pt x="18736376" y="4032949"/>
                  </a:lnTo>
                  <a:lnTo>
                    <a:pt x="18739243" y="4037329"/>
                  </a:lnTo>
                  <a:lnTo>
                    <a:pt x="18744250" y="4039465"/>
                  </a:lnTo>
                  <a:lnTo>
                    <a:pt x="18746395" y="4039986"/>
                  </a:lnTo>
                  <a:lnTo>
                    <a:pt x="18749017" y="4040315"/>
                  </a:lnTo>
                  <a:lnTo>
                    <a:pt x="18755070" y="4040924"/>
                  </a:lnTo>
                  <a:lnTo>
                    <a:pt x="18760162" y="4036388"/>
                  </a:lnTo>
                  <a:lnTo>
                    <a:pt x="18760629" y="4030669"/>
                  </a:lnTo>
                  <a:lnTo>
                    <a:pt x="18761237" y="4024615"/>
                  </a:lnTo>
                  <a:lnTo>
                    <a:pt x="18756701" y="4019525"/>
                  </a:lnTo>
                  <a:close/>
                </a:path>
                <a:path w="20092670" h="6081395">
                  <a:moveTo>
                    <a:pt x="18842257" y="4028005"/>
                  </a:moveTo>
                  <a:lnTo>
                    <a:pt x="18836537" y="4027539"/>
                  </a:lnTo>
                  <a:lnTo>
                    <a:pt x="18833916" y="4027208"/>
                  </a:lnTo>
                  <a:lnTo>
                    <a:pt x="18828339" y="4026408"/>
                  </a:lnTo>
                  <a:lnTo>
                    <a:pt x="18822914" y="4030802"/>
                  </a:lnTo>
                  <a:lnTo>
                    <a:pt x="18822447" y="4036520"/>
                  </a:lnTo>
                  <a:lnTo>
                    <a:pt x="18821931" y="4041430"/>
                  </a:lnTo>
                  <a:lnTo>
                    <a:pt x="18824798" y="4045810"/>
                  </a:lnTo>
                  <a:lnTo>
                    <a:pt x="18828805" y="4047519"/>
                  </a:lnTo>
                  <a:lnTo>
                    <a:pt x="18828948" y="4047185"/>
                  </a:lnTo>
                  <a:lnTo>
                    <a:pt x="18829615" y="4047470"/>
                  </a:lnTo>
                  <a:lnTo>
                    <a:pt x="18831759" y="4047990"/>
                  </a:lnTo>
                  <a:lnTo>
                    <a:pt x="18834381" y="4048319"/>
                  </a:lnTo>
                  <a:lnTo>
                    <a:pt x="18839958" y="4049119"/>
                  </a:lnTo>
                  <a:lnTo>
                    <a:pt x="18845382" y="4044727"/>
                  </a:lnTo>
                  <a:lnTo>
                    <a:pt x="18845850" y="4039008"/>
                  </a:lnTo>
                  <a:lnTo>
                    <a:pt x="18846651" y="4033430"/>
                  </a:lnTo>
                  <a:lnTo>
                    <a:pt x="18842257" y="4028005"/>
                  </a:lnTo>
                  <a:close/>
                </a:path>
                <a:path w="20092670" h="6081395">
                  <a:moveTo>
                    <a:pt x="18927624" y="4038773"/>
                  </a:moveTo>
                  <a:lnTo>
                    <a:pt x="18922048" y="4037972"/>
                  </a:lnTo>
                  <a:lnTo>
                    <a:pt x="18919428" y="4037644"/>
                  </a:lnTo>
                  <a:lnTo>
                    <a:pt x="18913851" y="4036843"/>
                  </a:lnTo>
                  <a:lnTo>
                    <a:pt x="18908425" y="4041236"/>
                  </a:lnTo>
                  <a:lnTo>
                    <a:pt x="18907625" y="4046813"/>
                  </a:lnTo>
                  <a:lnTo>
                    <a:pt x="18907109" y="4051724"/>
                  </a:lnTo>
                  <a:lnTo>
                    <a:pt x="18909641" y="4055959"/>
                  </a:lnTo>
                  <a:lnTo>
                    <a:pt x="18914982" y="4058238"/>
                  </a:lnTo>
                  <a:lnTo>
                    <a:pt x="18916794" y="4058616"/>
                  </a:lnTo>
                  <a:lnTo>
                    <a:pt x="18919416" y="4058945"/>
                  </a:lnTo>
                  <a:lnTo>
                    <a:pt x="18924993" y="4059746"/>
                  </a:lnTo>
                  <a:lnTo>
                    <a:pt x="18930419" y="4055352"/>
                  </a:lnTo>
                  <a:lnTo>
                    <a:pt x="18931967" y="4044571"/>
                  </a:lnTo>
                  <a:lnTo>
                    <a:pt x="18932020" y="4044199"/>
                  </a:lnTo>
                  <a:lnTo>
                    <a:pt x="18927624" y="4038773"/>
                  </a:lnTo>
                  <a:close/>
                </a:path>
                <a:path w="20092670" h="6081395">
                  <a:moveTo>
                    <a:pt x="19013569" y="4050970"/>
                  </a:moveTo>
                  <a:lnTo>
                    <a:pt x="19007658" y="4050028"/>
                  </a:lnTo>
                  <a:lnTo>
                    <a:pt x="19005036" y="4049698"/>
                  </a:lnTo>
                  <a:lnTo>
                    <a:pt x="18999126" y="4048754"/>
                  </a:lnTo>
                  <a:lnTo>
                    <a:pt x="18993984" y="4052481"/>
                  </a:lnTo>
                  <a:lnTo>
                    <a:pt x="18993042" y="4058392"/>
                  </a:lnTo>
                  <a:lnTo>
                    <a:pt x="18992192" y="4063159"/>
                  </a:lnTo>
                  <a:lnTo>
                    <a:pt x="18994917" y="4067873"/>
                  </a:lnTo>
                  <a:lnTo>
                    <a:pt x="19001925" y="4070862"/>
                  </a:lnTo>
                  <a:lnTo>
                    <a:pt x="19004547" y="4071191"/>
                  </a:lnTo>
                  <a:lnTo>
                    <a:pt x="19010601" y="4071800"/>
                  </a:lnTo>
                  <a:lnTo>
                    <a:pt x="19015742" y="4068075"/>
                  </a:lnTo>
                  <a:lnTo>
                    <a:pt x="19016686" y="4062165"/>
                  </a:lnTo>
                  <a:lnTo>
                    <a:pt x="19017257" y="4056488"/>
                  </a:lnTo>
                  <a:lnTo>
                    <a:pt x="19017295" y="4056111"/>
                  </a:lnTo>
                  <a:lnTo>
                    <a:pt x="19013569" y="4050970"/>
                  </a:lnTo>
                  <a:close/>
                </a:path>
                <a:path w="20092670" h="6081395">
                  <a:moveTo>
                    <a:pt x="19098132" y="4064551"/>
                  </a:moveTo>
                  <a:lnTo>
                    <a:pt x="19092221" y="4063608"/>
                  </a:lnTo>
                  <a:lnTo>
                    <a:pt x="19089599" y="4063279"/>
                  </a:lnTo>
                  <a:lnTo>
                    <a:pt x="19084022" y="4062479"/>
                  </a:lnTo>
                  <a:lnTo>
                    <a:pt x="19078549" y="4066063"/>
                  </a:lnTo>
                  <a:lnTo>
                    <a:pt x="19077606" y="4071973"/>
                  </a:lnTo>
                  <a:lnTo>
                    <a:pt x="19076756" y="4076740"/>
                  </a:lnTo>
                  <a:lnTo>
                    <a:pt x="19079480" y="4081453"/>
                  </a:lnTo>
                  <a:lnTo>
                    <a:pt x="19085822" y="4084159"/>
                  </a:lnTo>
                  <a:lnTo>
                    <a:pt x="19088445" y="4084488"/>
                  </a:lnTo>
                  <a:lnTo>
                    <a:pt x="19094355" y="4085431"/>
                  </a:lnTo>
                  <a:lnTo>
                    <a:pt x="19099828" y="4081847"/>
                  </a:lnTo>
                  <a:lnTo>
                    <a:pt x="19101715" y="4070026"/>
                  </a:lnTo>
                  <a:lnTo>
                    <a:pt x="19098132" y="4064551"/>
                  </a:lnTo>
                  <a:close/>
                </a:path>
                <a:path w="20092670" h="6081395">
                  <a:moveTo>
                    <a:pt x="19183269" y="4079562"/>
                  </a:moveTo>
                  <a:lnTo>
                    <a:pt x="19177216" y="4078952"/>
                  </a:lnTo>
                  <a:lnTo>
                    <a:pt x="19174879" y="4077955"/>
                  </a:lnTo>
                  <a:lnTo>
                    <a:pt x="19168968" y="4077012"/>
                  </a:lnTo>
                  <a:lnTo>
                    <a:pt x="19163829" y="4080738"/>
                  </a:lnTo>
                  <a:lnTo>
                    <a:pt x="19162552" y="4086507"/>
                  </a:lnTo>
                  <a:lnTo>
                    <a:pt x="19161560" y="4091609"/>
                  </a:lnTo>
                  <a:lnTo>
                    <a:pt x="19164283" y="4096321"/>
                  </a:lnTo>
                  <a:lnTo>
                    <a:pt x="19170959" y="4099169"/>
                  </a:lnTo>
                  <a:lnTo>
                    <a:pt x="19173581" y="4099498"/>
                  </a:lnTo>
                  <a:lnTo>
                    <a:pt x="19179492" y="4100441"/>
                  </a:lnTo>
                  <a:lnTo>
                    <a:pt x="19184966" y="4096857"/>
                  </a:lnTo>
                  <a:lnTo>
                    <a:pt x="19186852" y="4085035"/>
                  </a:lnTo>
                  <a:lnTo>
                    <a:pt x="19183269" y="4079562"/>
                  </a:lnTo>
                  <a:close/>
                </a:path>
                <a:path w="20092670" h="6081395">
                  <a:moveTo>
                    <a:pt x="19267553" y="4096576"/>
                  </a:moveTo>
                  <a:lnTo>
                    <a:pt x="19261500" y="4095966"/>
                  </a:lnTo>
                  <a:lnTo>
                    <a:pt x="19259163" y="4094969"/>
                  </a:lnTo>
                  <a:lnTo>
                    <a:pt x="19253394" y="4093692"/>
                  </a:lnTo>
                  <a:lnTo>
                    <a:pt x="19247921" y="4097275"/>
                  </a:lnTo>
                  <a:lnTo>
                    <a:pt x="19246644" y="4103044"/>
                  </a:lnTo>
                  <a:lnTo>
                    <a:pt x="19245461" y="4107668"/>
                  </a:lnTo>
                  <a:lnTo>
                    <a:pt x="19248041" y="4112715"/>
                  </a:lnTo>
                  <a:lnTo>
                    <a:pt x="19253382" y="4114994"/>
                  </a:lnTo>
                  <a:lnTo>
                    <a:pt x="19255002" y="4114896"/>
                  </a:lnTo>
                  <a:lnTo>
                    <a:pt x="19257338" y="4115892"/>
                  </a:lnTo>
                  <a:lnTo>
                    <a:pt x="19263108" y="4117169"/>
                  </a:lnTo>
                  <a:lnTo>
                    <a:pt x="19268581" y="4113585"/>
                  </a:lnTo>
                  <a:lnTo>
                    <a:pt x="19269858" y="4107817"/>
                  </a:lnTo>
                  <a:lnTo>
                    <a:pt x="19270993" y="4102383"/>
                  </a:lnTo>
                  <a:lnTo>
                    <a:pt x="19267553" y="4096576"/>
                  </a:lnTo>
                  <a:close/>
                </a:path>
                <a:path w="20092670" h="6081395">
                  <a:moveTo>
                    <a:pt x="19351408" y="4114589"/>
                  </a:moveTo>
                  <a:lnTo>
                    <a:pt x="19345497" y="4113646"/>
                  </a:lnTo>
                  <a:lnTo>
                    <a:pt x="19343160" y="4112649"/>
                  </a:lnTo>
                  <a:lnTo>
                    <a:pt x="19337726" y="4111515"/>
                  </a:lnTo>
                  <a:lnTo>
                    <a:pt x="19331917" y="4114956"/>
                  </a:lnTo>
                  <a:lnTo>
                    <a:pt x="19330640" y="4120724"/>
                  </a:lnTo>
                  <a:lnTo>
                    <a:pt x="19329647" y="4125824"/>
                  </a:lnTo>
                  <a:lnTo>
                    <a:pt x="19332231" y="4130872"/>
                  </a:lnTo>
                  <a:lnTo>
                    <a:pt x="19337239" y="4133008"/>
                  </a:lnTo>
                  <a:lnTo>
                    <a:pt x="19338858" y="4132909"/>
                  </a:lnTo>
                  <a:lnTo>
                    <a:pt x="19341195" y="4133906"/>
                  </a:lnTo>
                  <a:lnTo>
                    <a:pt x="19346629" y="4135042"/>
                  </a:lnTo>
                  <a:lnTo>
                    <a:pt x="19352437" y="4131601"/>
                  </a:lnTo>
                  <a:lnTo>
                    <a:pt x="19354991" y="4120062"/>
                  </a:lnTo>
                  <a:lnTo>
                    <a:pt x="19351408" y="4114589"/>
                  </a:lnTo>
                  <a:close/>
                </a:path>
                <a:path w="20092670" h="6081395">
                  <a:moveTo>
                    <a:pt x="19435078" y="4134892"/>
                  </a:moveTo>
                  <a:lnTo>
                    <a:pt x="19429166" y="4133948"/>
                  </a:lnTo>
                  <a:lnTo>
                    <a:pt x="19426830" y="4132952"/>
                  </a:lnTo>
                  <a:lnTo>
                    <a:pt x="19421204" y="4131341"/>
                  </a:lnTo>
                  <a:lnTo>
                    <a:pt x="19415397" y="4134782"/>
                  </a:lnTo>
                  <a:lnTo>
                    <a:pt x="19414119" y="4140550"/>
                  </a:lnTo>
                  <a:lnTo>
                    <a:pt x="19413127" y="4145651"/>
                  </a:lnTo>
                  <a:lnTo>
                    <a:pt x="19415711" y="4150699"/>
                  </a:lnTo>
                  <a:lnTo>
                    <a:pt x="19420384" y="4152693"/>
                  </a:lnTo>
                  <a:lnTo>
                    <a:pt x="19419908" y="4152884"/>
                  </a:lnTo>
                  <a:lnTo>
                    <a:pt x="19420574" y="4153169"/>
                  </a:lnTo>
                  <a:lnTo>
                    <a:pt x="19421861" y="4152928"/>
                  </a:lnTo>
                  <a:lnTo>
                    <a:pt x="19424198" y="4153925"/>
                  </a:lnTo>
                  <a:lnTo>
                    <a:pt x="19429824" y="4155536"/>
                  </a:lnTo>
                  <a:lnTo>
                    <a:pt x="19435632" y="4152095"/>
                  </a:lnTo>
                  <a:lnTo>
                    <a:pt x="19436908" y="4146326"/>
                  </a:lnTo>
                  <a:lnTo>
                    <a:pt x="19438519" y="4140700"/>
                  </a:lnTo>
                  <a:lnTo>
                    <a:pt x="19435078" y="4134892"/>
                  </a:lnTo>
                  <a:close/>
                </a:path>
                <a:path w="20092670" h="6081395">
                  <a:moveTo>
                    <a:pt x="19518655" y="4156338"/>
                  </a:moveTo>
                  <a:lnTo>
                    <a:pt x="19512886" y="4155061"/>
                  </a:lnTo>
                  <a:lnTo>
                    <a:pt x="19510549" y="4154064"/>
                  </a:lnTo>
                  <a:lnTo>
                    <a:pt x="19504923" y="4152454"/>
                  </a:lnTo>
                  <a:lnTo>
                    <a:pt x="19499116" y="4155895"/>
                  </a:lnTo>
                  <a:lnTo>
                    <a:pt x="19497505" y="4161521"/>
                  </a:lnTo>
                  <a:lnTo>
                    <a:pt x="19496035" y="4166813"/>
                  </a:lnTo>
                  <a:lnTo>
                    <a:pt x="19498951" y="4172002"/>
                  </a:lnTo>
                  <a:lnTo>
                    <a:pt x="19503958" y="4174138"/>
                  </a:lnTo>
                  <a:lnTo>
                    <a:pt x="19505101" y="4174231"/>
                  </a:lnTo>
                  <a:lnTo>
                    <a:pt x="19507438" y="4175228"/>
                  </a:lnTo>
                  <a:lnTo>
                    <a:pt x="19513064" y="4176839"/>
                  </a:lnTo>
                  <a:lnTo>
                    <a:pt x="19518873" y="4173398"/>
                  </a:lnTo>
                  <a:lnTo>
                    <a:pt x="19522094" y="4162146"/>
                  </a:lnTo>
                  <a:lnTo>
                    <a:pt x="19518655" y="4156338"/>
                  </a:lnTo>
                  <a:close/>
                </a:path>
                <a:path w="20092670" h="6081395">
                  <a:moveTo>
                    <a:pt x="19601325" y="4178976"/>
                  </a:moveTo>
                  <a:lnTo>
                    <a:pt x="19595557" y="4177700"/>
                  </a:lnTo>
                  <a:lnTo>
                    <a:pt x="19593220" y="4176703"/>
                  </a:lnTo>
                  <a:lnTo>
                    <a:pt x="19587451" y="4175426"/>
                  </a:lnTo>
                  <a:lnTo>
                    <a:pt x="19581786" y="4178533"/>
                  </a:lnTo>
                  <a:lnTo>
                    <a:pt x="19580176" y="4184159"/>
                  </a:lnTo>
                  <a:lnTo>
                    <a:pt x="19578850" y="4189117"/>
                  </a:lnTo>
                  <a:lnTo>
                    <a:pt x="19581624" y="4194642"/>
                  </a:lnTo>
                  <a:lnTo>
                    <a:pt x="19586965" y="4196920"/>
                  </a:lnTo>
                  <a:lnTo>
                    <a:pt x="19587774" y="4196871"/>
                  </a:lnTo>
                  <a:lnTo>
                    <a:pt x="19590111" y="4197868"/>
                  </a:lnTo>
                  <a:lnTo>
                    <a:pt x="19595880" y="4199144"/>
                  </a:lnTo>
                  <a:lnTo>
                    <a:pt x="19601546" y="4196038"/>
                  </a:lnTo>
                  <a:lnTo>
                    <a:pt x="19603157" y="4190412"/>
                  </a:lnTo>
                  <a:lnTo>
                    <a:pt x="19604433" y="4184643"/>
                  </a:lnTo>
                  <a:lnTo>
                    <a:pt x="19601325" y="4178976"/>
                  </a:lnTo>
                  <a:close/>
                </a:path>
                <a:path w="20092670" h="6081395">
                  <a:moveTo>
                    <a:pt x="19683953" y="4203570"/>
                  </a:moveTo>
                  <a:lnTo>
                    <a:pt x="19678327" y="4201959"/>
                  </a:lnTo>
                  <a:lnTo>
                    <a:pt x="19675992" y="4200963"/>
                  </a:lnTo>
                  <a:lnTo>
                    <a:pt x="19670366" y="4199353"/>
                  </a:lnTo>
                  <a:lnTo>
                    <a:pt x="19664366" y="4202317"/>
                  </a:lnTo>
                  <a:lnTo>
                    <a:pt x="19662755" y="4207943"/>
                  </a:lnTo>
                  <a:lnTo>
                    <a:pt x="19661287" y="4213235"/>
                  </a:lnTo>
                  <a:lnTo>
                    <a:pt x="19663726" y="4218615"/>
                  </a:lnTo>
                  <a:lnTo>
                    <a:pt x="19668734" y="4220751"/>
                  </a:lnTo>
                  <a:lnTo>
                    <a:pt x="19668876" y="4220418"/>
                  </a:lnTo>
                  <a:lnTo>
                    <a:pt x="19672213" y="4221842"/>
                  </a:lnTo>
                  <a:lnTo>
                    <a:pt x="19677839" y="4223453"/>
                  </a:lnTo>
                  <a:lnTo>
                    <a:pt x="19683839" y="4220487"/>
                  </a:lnTo>
                  <a:lnTo>
                    <a:pt x="19687061" y="4209235"/>
                  </a:lnTo>
                  <a:lnTo>
                    <a:pt x="19683953" y="4203570"/>
                  </a:lnTo>
                  <a:close/>
                </a:path>
                <a:path w="20092670" h="6081395">
                  <a:moveTo>
                    <a:pt x="19766013" y="4229498"/>
                  </a:moveTo>
                  <a:lnTo>
                    <a:pt x="19760387" y="4227888"/>
                  </a:lnTo>
                  <a:lnTo>
                    <a:pt x="19758050" y="4226891"/>
                  </a:lnTo>
                  <a:lnTo>
                    <a:pt x="19752424" y="4225280"/>
                  </a:lnTo>
                  <a:lnTo>
                    <a:pt x="19746758" y="4228387"/>
                  </a:lnTo>
                  <a:lnTo>
                    <a:pt x="19743616" y="4237305"/>
                  </a:lnTo>
                  <a:lnTo>
                    <a:pt x="19743011" y="4239020"/>
                  </a:lnTo>
                  <a:lnTo>
                    <a:pt x="19745784" y="4244544"/>
                  </a:lnTo>
                  <a:lnTo>
                    <a:pt x="19754130" y="4248104"/>
                  </a:lnTo>
                  <a:lnTo>
                    <a:pt x="19759756" y="4249715"/>
                  </a:lnTo>
                  <a:lnTo>
                    <a:pt x="19765423" y="4246607"/>
                  </a:lnTo>
                  <a:lnTo>
                    <a:pt x="19767368" y="4241124"/>
                  </a:lnTo>
                  <a:lnTo>
                    <a:pt x="19768978" y="4235498"/>
                  </a:lnTo>
                  <a:lnTo>
                    <a:pt x="19766013" y="4229498"/>
                  </a:lnTo>
                  <a:close/>
                </a:path>
                <a:path w="20092670" h="6081395">
                  <a:moveTo>
                    <a:pt x="19847836" y="4256904"/>
                  </a:moveTo>
                  <a:lnTo>
                    <a:pt x="19842210" y="4255294"/>
                  </a:lnTo>
                  <a:lnTo>
                    <a:pt x="19839873" y="4254297"/>
                  </a:lnTo>
                  <a:lnTo>
                    <a:pt x="19834389" y="4252352"/>
                  </a:lnTo>
                  <a:lnTo>
                    <a:pt x="19828389" y="4255316"/>
                  </a:lnTo>
                  <a:lnTo>
                    <a:pt x="19825122" y="4264577"/>
                  </a:lnTo>
                  <a:lnTo>
                    <a:pt x="19824642" y="4265950"/>
                  </a:lnTo>
                  <a:lnTo>
                    <a:pt x="19827274" y="4271808"/>
                  </a:lnTo>
                  <a:lnTo>
                    <a:pt x="19832281" y="4273944"/>
                  </a:lnTo>
                  <a:lnTo>
                    <a:pt x="19832423" y="4273610"/>
                  </a:lnTo>
                  <a:lnTo>
                    <a:pt x="19835427" y="4274891"/>
                  </a:lnTo>
                  <a:lnTo>
                    <a:pt x="19840911" y="4276836"/>
                  </a:lnTo>
                  <a:lnTo>
                    <a:pt x="19846911" y="4273872"/>
                  </a:lnTo>
                  <a:lnTo>
                    <a:pt x="19850193" y="4264617"/>
                  </a:lnTo>
                  <a:lnTo>
                    <a:pt x="19850801" y="4262903"/>
                  </a:lnTo>
                  <a:lnTo>
                    <a:pt x="19847836" y="4256904"/>
                  </a:lnTo>
                  <a:close/>
                </a:path>
                <a:path w="20092670" h="6081395">
                  <a:moveTo>
                    <a:pt x="19928755" y="4285503"/>
                  </a:moveTo>
                  <a:lnTo>
                    <a:pt x="19923271" y="4283559"/>
                  </a:lnTo>
                  <a:lnTo>
                    <a:pt x="19920934" y="4282562"/>
                  </a:lnTo>
                  <a:lnTo>
                    <a:pt x="19915450" y="4280617"/>
                  </a:lnTo>
                  <a:lnTo>
                    <a:pt x="19909784" y="4283724"/>
                  </a:lnTo>
                  <a:lnTo>
                    <a:pt x="19907505" y="4289065"/>
                  </a:lnTo>
                  <a:lnTo>
                    <a:pt x="19906047" y="4293179"/>
                  </a:lnTo>
                  <a:lnTo>
                    <a:pt x="19905561" y="4294549"/>
                  </a:lnTo>
                  <a:lnTo>
                    <a:pt x="19908192" y="4300407"/>
                  </a:lnTo>
                  <a:lnTo>
                    <a:pt x="19913200" y="4302543"/>
                  </a:lnTo>
                  <a:lnTo>
                    <a:pt x="19913342" y="4302209"/>
                  </a:lnTo>
                  <a:lnTo>
                    <a:pt x="19916346" y="4303490"/>
                  </a:lnTo>
                  <a:lnTo>
                    <a:pt x="19931719" y="4291502"/>
                  </a:lnTo>
                  <a:lnTo>
                    <a:pt x="19928755" y="4285503"/>
                  </a:lnTo>
                  <a:close/>
                </a:path>
                <a:path w="20092670" h="6081395">
                  <a:moveTo>
                    <a:pt x="20009153" y="4316248"/>
                  </a:moveTo>
                  <a:lnTo>
                    <a:pt x="19996133" y="4310694"/>
                  </a:lnTo>
                  <a:lnTo>
                    <a:pt x="19990134" y="4313659"/>
                  </a:lnTo>
                  <a:lnTo>
                    <a:pt x="19987856" y="4319000"/>
                  </a:lnTo>
                  <a:lnTo>
                    <a:pt x="19986154" y="4323798"/>
                  </a:lnTo>
                  <a:lnTo>
                    <a:pt x="19985911" y="4324484"/>
                  </a:lnTo>
                  <a:lnTo>
                    <a:pt x="19988208" y="4330198"/>
                  </a:lnTo>
                  <a:lnTo>
                    <a:pt x="20001562" y="4335894"/>
                  </a:lnTo>
                  <a:lnTo>
                    <a:pt x="20007561" y="4332929"/>
                  </a:lnTo>
                  <a:lnTo>
                    <a:pt x="20012117" y="4322247"/>
                  </a:lnTo>
                  <a:lnTo>
                    <a:pt x="20009153" y="4316248"/>
                  </a:lnTo>
                  <a:close/>
                </a:path>
                <a:path w="20092670" h="6081395">
                  <a:moveTo>
                    <a:pt x="20089600" y="4347802"/>
                  </a:moveTo>
                  <a:lnTo>
                    <a:pt x="20081922" y="4344526"/>
                  </a:lnTo>
                  <a:lnTo>
                    <a:pt x="20076104" y="4342439"/>
                  </a:lnTo>
                  <a:lnTo>
                    <a:pt x="20070248" y="4345070"/>
                  </a:lnTo>
                  <a:lnTo>
                    <a:pt x="20065691" y="4355752"/>
                  </a:lnTo>
                  <a:lnTo>
                    <a:pt x="20068179" y="4361943"/>
                  </a:lnTo>
                  <a:lnTo>
                    <a:pt x="20075858" y="4365218"/>
                  </a:lnTo>
                  <a:lnTo>
                    <a:pt x="20081341" y="4367164"/>
                  </a:lnTo>
                  <a:lnTo>
                    <a:pt x="20087532" y="4364676"/>
                  </a:lnTo>
                  <a:lnTo>
                    <a:pt x="20092089" y="4353992"/>
                  </a:lnTo>
                  <a:lnTo>
                    <a:pt x="20089600" y="4347802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95887"/>
              <a:ext cx="20051744" cy="616182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4689382"/>
              <a:ext cx="20085050" cy="6245225"/>
            </a:xfrm>
            <a:custGeom>
              <a:avLst/>
              <a:gdLst/>
              <a:ahLst/>
              <a:cxnLst/>
              <a:rect l="l" t="t" r="r" b="b"/>
              <a:pathLst>
                <a:path w="20085050" h="6245225">
                  <a:moveTo>
                    <a:pt x="0" y="2941700"/>
                  </a:moveTo>
                  <a:lnTo>
                    <a:pt x="0" y="2954835"/>
                  </a:lnTo>
                  <a:lnTo>
                    <a:pt x="3551" y="2950825"/>
                  </a:lnTo>
                  <a:lnTo>
                    <a:pt x="2825" y="2944203"/>
                  </a:lnTo>
                  <a:lnTo>
                    <a:pt x="0" y="2941700"/>
                  </a:lnTo>
                  <a:close/>
                </a:path>
                <a:path w="20085050" h="6245225">
                  <a:moveTo>
                    <a:pt x="49451" y="2870973"/>
                  </a:moveTo>
                  <a:lnTo>
                    <a:pt x="42828" y="2871699"/>
                  </a:lnTo>
                  <a:lnTo>
                    <a:pt x="39023" y="2875994"/>
                  </a:lnTo>
                  <a:lnTo>
                    <a:pt x="37643" y="2877378"/>
                  </a:lnTo>
                  <a:lnTo>
                    <a:pt x="33838" y="2881674"/>
                  </a:lnTo>
                  <a:lnTo>
                    <a:pt x="34564" y="2888297"/>
                  </a:lnTo>
                  <a:lnTo>
                    <a:pt x="38859" y="2892103"/>
                  </a:lnTo>
                  <a:lnTo>
                    <a:pt x="39384" y="2892721"/>
                  </a:lnTo>
                  <a:lnTo>
                    <a:pt x="45725" y="2895426"/>
                  </a:lnTo>
                  <a:lnTo>
                    <a:pt x="50539" y="2894322"/>
                  </a:lnTo>
                  <a:lnTo>
                    <a:pt x="53583" y="2890886"/>
                  </a:lnTo>
                  <a:lnTo>
                    <a:pt x="54963" y="2889501"/>
                  </a:lnTo>
                  <a:lnTo>
                    <a:pt x="58768" y="2885206"/>
                  </a:lnTo>
                  <a:lnTo>
                    <a:pt x="58042" y="2878583"/>
                  </a:lnTo>
                  <a:lnTo>
                    <a:pt x="49451" y="2870973"/>
                  </a:lnTo>
                  <a:close/>
                </a:path>
                <a:path w="20085050" h="6245225">
                  <a:moveTo>
                    <a:pt x="104667" y="2805354"/>
                  </a:moveTo>
                  <a:lnTo>
                    <a:pt x="98044" y="2806080"/>
                  </a:lnTo>
                  <a:lnTo>
                    <a:pt x="94239" y="2810375"/>
                  </a:lnTo>
                  <a:lnTo>
                    <a:pt x="92859" y="2811760"/>
                  </a:lnTo>
                  <a:lnTo>
                    <a:pt x="89054" y="2816055"/>
                  </a:lnTo>
                  <a:lnTo>
                    <a:pt x="89781" y="2822678"/>
                  </a:lnTo>
                  <a:lnTo>
                    <a:pt x="94076" y="2826483"/>
                  </a:lnTo>
                  <a:lnTo>
                    <a:pt x="94602" y="2827102"/>
                  </a:lnTo>
                  <a:lnTo>
                    <a:pt x="96604" y="2827956"/>
                  </a:lnTo>
                  <a:lnTo>
                    <a:pt x="96795" y="2828432"/>
                  </a:lnTo>
                  <a:lnTo>
                    <a:pt x="100801" y="2830141"/>
                  </a:lnTo>
                  <a:lnTo>
                    <a:pt x="105613" y="2829037"/>
                  </a:lnTo>
                  <a:lnTo>
                    <a:pt x="113984" y="2819587"/>
                  </a:lnTo>
                  <a:lnTo>
                    <a:pt x="113258" y="2812964"/>
                  </a:lnTo>
                  <a:lnTo>
                    <a:pt x="104667" y="2805354"/>
                  </a:lnTo>
                  <a:close/>
                </a:path>
                <a:path w="20085050" h="6245225">
                  <a:moveTo>
                    <a:pt x="159741" y="2740068"/>
                  </a:moveTo>
                  <a:lnTo>
                    <a:pt x="153119" y="2740794"/>
                  </a:lnTo>
                  <a:lnTo>
                    <a:pt x="149313" y="2745089"/>
                  </a:lnTo>
                  <a:lnTo>
                    <a:pt x="147933" y="2746475"/>
                  </a:lnTo>
                  <a:lnTo>
                    <a:pt x="144128" y="2750770"/>
                  </a:lnTo>
                  <a:lnTo>
                    <a:pt x="144855" y="2757392"/>
                  </a:lnTo>
                  <a:lnTo>
                    <a:pt x="150009" y="2761959"/>
                  </a:lnTo>
                  <a:lnTo>
                    <a:pt x="156018" y="2764522"/>
                  </a:lnTo>
                  <a:lnTo>
                    <a:pt x="160829" y="2763417"/>
                  </a:lnTo>
                  <a:lnTo>
                    <a:pt x="163873" y="2759981"/>
                  </a:lnTo>
                  <a:lnTo>
                    <a:pt x="165252" y="2758597"/>
                  </a:lnTo>
                  <a:lnTo>
                    <a:pt x="169058" y="2754302"/>
                  </a:lnTo>
                  <a:lnTo>
                    <a:pt x="168332" y="2747678"/>
                  </a:lnTo>
                  <a:lnTo>
                    <a:pt x="159741" y="2740068"/>
                  </a:lnTo>
                  <a:close/>
                </a:path>
                <a:path w="20085050" h="6245225">
                  <a:moveTo>
                    <a:pt x="215149" y="2674925"/>
                  </a:moveTo>
                  <a:lnTo>
                    <a:pt x="208668" y="2675318"/>
                  </a:lnTo>
                  <a:lnTo>
                    <a:pt x="204863" y="2679613"/>
                  </a:lnTo>
                  <a:lnTo>
                    <a:pt x="203484" y="2680997"/>
                  </a:lnTo>
                  <a:lnTo>
                    <a:pt x="200012" y="2685435"/>
                  </a:lnTo>
                  <a:lnTo>
                    <a:pt x="200405" y="2691915"/>
                  </a:lnTo>
                  <a:lnTo>
                    <a:pt x="205561" y="2696482"/>
                  </a:lnTo>
                  <a:lnTo>
                    <a:pt x="211568" y="2699045"/>
                  </a:lnTo>
                  <a:lnTo>
                    <a:pt x="216379" y="2697940"/>
                  </a:lnTo>
                  <a:lnTo>
                    <a:pt x="219424" y="2694503"/>
                  </a:lnTo>
                  <a:lnTo>
                    <a:pt x="220803" y="2693120"/>
                  </a:lnTo>
                  <a:lnTo>
                    <a:pt x="224275" y="2688682"/>
                  </a:lnTo>
                  <a:lnTo>
                    <a:pt x="223882" y="2682202"/>
                  </a:lnTo>
                  <a:lnTo>
                    <a:pt x="219587" y="2678397"/>
                  </a:lnTo>
                  <a:lnTo>
                    <a:pt x="215149" y="2674925"/>
                  </a:lnTo>
                  <a:close/>
                </a:path>
                <a:path w="20085050" h="6245225">
                  <a:moveTo>
                    <a:pt x="271416" y="2610543"/>
                  </a:moveTo>
                  <a:lnTo>
                    <a:pt x="264935" y="2610935"/>
                  </a:lnTo>
                  <a:lnTo>
                    <a:pt x="261130" y="2615231"/>
                  </a:lnTo>
                  <a:lnTo>
                    <a:pt x="259750" y="2616615"/>
                  </a:lnTo>
                  <a:lnTo>
                    <a:pt x="255945" y="2620911"/>
                  </a:lnTo>
                  <a:lnTo>
                    <a:pt x="256338" y="2627391"/>
                  </a:lnTo>
                  <a:lnTo>
                    <a:pt x="261492" y="2631957"/>
                  </a:lnTo>
                  <a:lnTo>
                    <a:pt x="267835" y="2634662"/>
                  </a:lnTo>
                  <a:lnTo>
                    <a:pt x="272646" y="2633558"/>
                  </a:lnTo>
                  <a:lnTo>
                    <a:pt x="275690" y="2630122"/>
                  </a:lnTo>
                  <a:lnTo>
                    <a:pt x="277070" y="2628738"/>
                  </a:lnTo>
                  <a:lnTo>
                    <a:pt x="280541" y="2624300"/>
                  </a:lnTo>
                  <a:lnTo>
                    <a:pt x="280149" y="2617819"/>
                  </a:lnTo>
                  <a:lnTo>
                    <a:pt x="275854" y="2614014"/>
                  </a:lnTo>
                  <a:lnTo>
                    <a:pt x="271416" y="2610543"/>
                  </a:lnTo>
                  <a:close/>
                </a:path>
                <a:path w="20085050" h="6245225">
                  <a:moveTo>
                    <a:pt x="327967" y="2545493"/>
                  </a:moveTo>
                  <a:lnTo>
                    <a:pt x="321486" y="2545886"/>
                  </a:lnTo>
                  <a:lnTo>
                    <a:pt x="312355" y="2556195"/>
                  </a:lnTo>
                  <a:lnTo>
                    <a:pt x="312747" y="2562675"/>
                  </a:lnTo>
                  <a:lnTo>
                    <a:pt x="317903" y="2567242"/>
                  </a:lnTo>
                  <a:lnTo>
                    <a:pt x="323910" y="2569805"/>
                  </a:lnTo>
                  <a:lnTo>
                    <a:pt x="328722" y="2568700"/>
                  </a:lnTo>
                  <a:lnTo>
                    <a:pt x="331766" y="2565263"/>
                  </a:lnTo>
                  <a:lnTo>
                    <a:pt x="333145" y="2563880"/>
                  </a:lnTo>
                  <a:lnTo>
                    <a:pt x="336950" y="2559584"/>
                  </a:lnTo>
                  <a:lnTo>
                    <a:pt x="336558" y="2553103"/>
                  </a:lnTo>
                  <a:lnTo>
                    <a:pt x="327967" y="2545493"/>
                  </a:lnTo>
                  <a:close/>
                </a:path>
                <a:path w="20085050" h="6245225">
                  <a:moveTo>
                    <a:pt x="384759" y="2481730"/>
                  </a:moveTo>
                  <a:lnTo>
                    <a:pt x="378279" y="2482122"/>
                  </a:lnTo>
                  <a:lnTo>
                    <a:pt x="374474" y="2486417"/>
                  </a:lnTo>
                  <a:lnTo>
                    <a:pt x="373095" y="2487802"/>
                  </a:lnTo>
                  <a:lnTo>
                    <a:pt x="369290" y="2492097"/>
                  </a:lnTo>
                  <a:lnTo>
                    <a:pt x="369681" y="2498578"/>
                  </a:lnTo>
                  <a:lnTo>
                    <a:pt x="374836" y="2503144"/>
                  </a:lnTo>
                  <a:lnTo>
                    <a:pt x="376838" y="2503999"/>
                  </a:lnTo>
                  <a:lnTo>
                    <a:pt x="376696" y="2504332"/>
                  </a:lnTo>
                  <a:lnTo>
                    <a:pt x="380702" y="2506041"/>
                  </a:lnTo>
                  <a:lnTo>
                    <a:pt x="385513" y="2504937"/>
                  </a:lnTo>
                  <a:lnTo>
                    <a:pt x="388558" y="2501501"/>
                  </a:lnTo>
                  <a:lnTo>
                    <a:pt x="389938" y="2500116"/>
                  </a:lnTo>
                  <a:lnTo>
                    <a:pt x="393743" y="2495821"/>
                  </a:lnTo>
                  <a:lnTo>
                    <a:pt x="393350" y="2489340"/>
                  </a:lnTo>
                  <a:lnTo>
                    <a:pt x="384759" y="2481730"/>
                  </a:lnTo>
                  <a:close/>
                </a:path>
                <a:path w="20085050" h="6245225">
                  <a:moveTo>
                    <a:pt x="441694" y="2417632"/>
                  </a:moveTo>
                  <a:lnTo>
                    <a:pt x="435213" y="2418025"/>
                  </a:lnTo>
                  <a:lnTo>
                    <a:pt x="431408" y="2422321"/>
                  </a:lnTo>
                  <a:lnTo>
                    <a:pt x="430029" y="2423705"/>
                  </a:lnTo>
                  <a:lnTo>
                    <a:pt x="426224" y="2428000"/>
                  </a:lnTo>
                  <a:lnTo>
                    <a:pt x="426616" y="2434480"/>
                  </a:lnTo>
                  <a:lnTo>
                    <a:pt x="430911" y="2438285"/>
                  </a:lnTo>
                  <a:lnTo>
                    <a:pt x="431629" y="2439382"/>
                  </a:lnTo>
                  <a:lnTo>
                    <a:pt x="433631" y="2440235"/>
                  </a:lnTo>
                  <a:lnTo>
                    <a:pt x="433773" y="2439901"/>
                  </a:lnTo>
                  <a:lnTo>
                    <a:pt x="437779" y="2441609"/>
                  </a:lnTo>
                  <a:lnTo>
                    <a:pt x="442448" y="2440839"/>
                  </a:lnTo>
                  <a:lnTo>
                    <a:pt x="445492" y="2437403"/>
                  </a:lnTo>
                  <a:lnTo>
                    <a:pt x="446872" y="2436019"/>
                  </a:lnTo>
                  <a:lnTo>
                    <a:pt x="450677" y="2431723"/>
                  </a:lnTo>
                  <a:lnTo>
                    <a:pt x="450285" y="2425242"/>
                  </a:lnTo>
                  <a:lnTo>
                    <a:pt x="441694" y="2417632"/>
                  </a:lnTo>
                  <a:close/>
                </a:path>
                <a:path w="20085050" h="6245225">
                  <a:moveTo>
                    <a:pt x="499487" y="2354296"/>
                  </a:moveTo>
                  <a:lnTo>
                    <a:pt x="492673" y="2354546"/>
                  </a:lnTo>
                  <a:lnTo>
                    <a:pt x="488868" y="2358841"/>
                  </a:lnTo>
                  <a:lnTo>
                    <a:pt x="487489" y="2360225"/>
                  </a:lnTo>
                  <a:lnTo>
                    <a:pt x="483826" y="2364188"/>
                  </a:lnTo>
                  <a:lnTo>
                    <a:pt x="484076" y="2371002"/>
                  </a:lnTo>
                  <a:lnTo>
                    <a:pt x="488371" y="2374807"/>
                  </a:lnTo>
                  <a:lnTo>
                    <a:pt x="489088" y="2375902"/>
                  </a:lnTo>
                  <a:lnTo>
                    <a:pt x="495429" y="2378607"/>
                  </a:lnTo>
                  <a:lnTo>
                    <a:pt x="500099" y="2377837"/>
                  </a:lnTo>
                  <a:lnTo>
                    <a:pt x="503143" y="2374400"/>
                  </a:lnTo>
                  <a:lnTo>
                    <a:pt x="504523" y="2373016"/>
                  </a:lnTo>
                  <a:lnTo>
                    <a:pt x="508075" y="2369007"/>
                  </a:lnTo>
                  <a:lnTo>
                    <a:pt x="508328" y="2368721"/>
                  </a:lnTo>
                  <a:lnTo>
                    <a:pt x="508078" y="2361907"/>
                  </a:lnTo>
                  <a:lnTo>
                    <a:pt x="499487" y="2354296"/>
                  </a:lnTo>
                  <a:close/>
                </a:path>
                <a:path w="20085050" h="6245225">
                  <a:moveTo>
                    <a:pt x="557281" y="2290960"/>
                  </a:moveTo>
                  <a:lnTo>
                    <a:pt x="550467" y="2291209"/>
                  </a:lnTo>
                  <a:lnTo>
                    <a:pt x="546662" y="2295505"/>
                  </a:lnTo>
                  <a:lnTo>
                    <a:pt x="541143" y="2301043"/>
                  </a:lnTo>
                  <a:lnTo>
                    <a:pt x="541393" y="2307857"/>
                  </a:lnTo>
                  <a:lnTo>
                    <a:pt x="545688" y="2311663"/>
                  </a:lnTo>
                  <a:lnTo>
                    <a:pt x="546739" y="2312899"/>
                  </a:lnTo>
                  <a:lnTo>
                    <a:pt x="548742" y="2313754"/>
                  </a:lnTo>
                  <a:lnTo>
                    <a:pt x="549218" y="2313563"/>
                  </a:lnTo>
                  <a:lnTo>
                    <a:pt x="553224" y="2315272"/>
                  </a:lnTo>
                  <a:lnTo>
                    <a:pt x="557893" y="2314501"/>
                  </a:lnTo>
                  <a:lnTo>
                    <a:pt x="560937" y="2311065"/>
                  </a:lnTo>
                  <a:lnTo>
                    <a:pt x="562317" y="2309680"/>
                  </a:lnTo>
                  <a:lnTo>
                    <a:pt x="566122" y="2305384"/>
                  </a:lnTo>
                  <a:lnTo>
                    <a:pt x="565872" y="2298571"/>
                  </a:lnTo>
                  <a:lnTo>
                    <a:pt x="557281" y="2290960"/>
                  </a:lnTo>
                  <a:close/>
                </a:path>
                <a:path w="20085050" h="6245225">
                  <a:moveTo>
                    <a:pt x="615409" y="2227766"/>
                  </a:moveTo>
                  <a:lnTo>
                    <a:pt x="608595" y="2228016"/>
                  </a:lnTo>
                  <a:lnTo>
                    <a:pt x="604789" y="2232312"/>
                  </a:lnTo>
                  <a:lnTo>
                    <a:pt x="599271" y="2237849"/>
                  </a:lnTo>
                  <a:lnTo>
                    <a:pt x="599522" y="2244664"/>
                  </a:lnTo>
                  <a:lnTo>
                    <a:pt x="603816" y="2248468"/>
                  </a:lnTo>
                  <a:lnTo>
                    <a:pt x="604533" y="2249564"/>
                  </a:lnTo>
                  <a:lnTo>
                    <a:pt x="610875" y="2252269"/>
                  </a:lnTo>
                  <a:lnTo>
                    <a:pt x="615544" y="2251498"/>
                  </a:lnTo>
                  <a:lnTo>
                    <a:pt x="618588" y="2248062"/>
                  </a:lnTo>
                  <a:lnTo>
                    <a:pt x="624107" y="2242524"/>
                  </a:lnTo>
                  <a:lnTo>
                    <a:pt x="623857" y="2235710"/>
                  </a:lnTo>
                  <a:lnTo>
                    <a:pt x="619562" y="2231905"/>
                  </a:lnTo>
                  <a:lnTo>
                    <a:pt x="615409" y="2227766"/>
                  </a:lnTo>
                  <a:close/>
                </a:path>
                <a:path w="20085050" h="6245225">
                  <a:moveTo>
                    <a:pt x="673919" y="2165525"/>
                  </a:moveTo>
                  <a:lnTo>
                    <a:pt x="667105" y="2165774"/>
                  </a:lnTo>
                  <a:lnTo>
                    <a:pt x="663300" y="2170070"/>
                  </a:lnTo>
                  <a:lnTo>
                    <a:pt x="661920" y="2171455"/>
                  </a:lnTo>
                  <a:lnTo>
                    <a:pt x="658115" y="2175750"/>
                  </a:lnTo>
                  <a:lnTo>
                    <a:pt x="658031" y="2182422"/>
                  </a:lnTo>
                  <a:lnTo>
                    <a:pt x="662326" y="2186227"/>
                  </a:lnTo>
                  <a:lnTo>
                    <a:pt x="663043" y="2187322"/>
                  </a:lnTo>
                  <a:lnTo>
                    <a:pt x="669385" y="2190027"/>
                  </a:lnTo>
                  <a:lnTo>
                    <a:pt x="674054" y="2189257"/>
                  </a:lnTo>
                  <a:lnTo>
                    <a:pt x="677099" y="2185820"/>
                  </a:lnTo>
                  <a:lnTo>
                    <a:pt x="682617" y="2180283"/>
                  </a:lnTo>
                  <a:lnTo>
                    <a:pt x="682367" y="2173469"/>
                  </a:lnTo>
                  <a:lnTo>
                    <a:pt x="678072" y="2169664"/>
                  </a:lnTo>
                  <a:lnTo>
                    <a:pt x="673919" y="2165525"/>
                  </a:lnTo>
                  <a:close/>
                </a:path>
                <a:path w="20085050" h="6245225">
                  <a:moveTo>
                    <a:pt x="732621" y="2103760"/>
                  </a:moveTo>
                  <a:lnTo>
                    <a:pt x="726283" y="2103818"/>
                  </a:lnTo>
                  <a:lnTo>
                    <a:pt x="720764" y="2109355"/>
                  </a:lnTo>
                  <a:lnTo>
                    <a:pt x="716959" y="2113652"/>
                  </a:lnTo>
                  <a:lnTo>
                    <a:pt x="717017" y="2119989"/>
                  </a:lnTo>
                  <a:lnTo>
                    <a:pt x="721170" y="2124128"/>
                  </a:lnTo>
                  <a:lnTo>
                    <a:pt x="721887" y="2125223"/>
                  </a:lnTo>
                  <a:lnTo>
                    <a:pt x="728228" y="2127928"/>
                  </a:lnTo>
                  <a:lnTo>
                    <a:pt x="732899" y="2127158"/>
                  </a:lnTo>
                  <a:lnTo>
                    <a:pt x="735943" y="2123721"/>
                  </a:lnTo>
                  <a:lnTo>
                    <a:pt x="737322" y="2122338"/>
                  </a:lnTo>
                  <a:lnTo>
                    <a:pt x="741128" y="2118042"/>
                  </a:lnTo>
                  <a:lnTo>
                    <a:pt x="741069" y="2111705"/>
                  </a:lnTo>
                  <a:lnTo>
                    <a:pt x="736916" y="2107565"/>
                  </a:lnTo>
                  <a:lnTo>
                    <a:pt x="732621" y="2103760"/>
                  </a:lnTo>
                  <a:close/>
                </a:path>
                <a:path w="20085050" h="6245225">
                  <a:moveTo>
                    <a:pt x="9822263" y="5960189"/>
                  </a:moveTo>
                  <a:lnTo>
                    <a:pt x="9809578" y="5954777"/>
                  </a:lnTo>
                  <a:lnTo>
                    <a:pt x="9803387" y="5957266"/>
                  </a:lnTo>
                  <a:lnTo>
                    <a:pt x="9798830" y="5967949"/>
                  </a:lnTo>
                  <a:lnTo>
                    <a:pt x="9801319" y="5974140"/>
                  </a:lnTo>
                  <a:lnTo>
                    <a:pt x="9814004" y="5979551"/>
                  </a:lnTo>
                  <a:lnTo>
                    <a:pt x="9820195" y="5977062"/>
                  </a:lnTo>
                  <a:lnTo>
                    <a:pt x="9824752" y="5966380"/>
                  </a:lnTo>
                  <a:lnTo>
                    <a:pt x="9822263" y="5960189"/>
                  </a:lnTo>
                  <a:close/>
                </a:path>
                <a:path w="20085050" h="6245225">
                  <a:moveTo>
                    <a:pt x="9744290" y="5926533"/>
                  </a:moveTo>
                  <a:lnTo>
                    <a:pt x="9731605" y="5921122"/>
                  </a:lnTo>
                  <a:lnTo>
                    <a:pt x="9725556" y="5923276"/>
                  </a:lnTo>
                  <a:lnTo>
                    <a:pt x="9721142" y="5933625"/>
                  </a:lnTo>
                  <a:lnTo>
                    <a:pt x="9723154" y="5940008"/>
                  </a:lnTo>
                  <a:lnTo>
                    <a:pt x="9735840" y="5945419"/>
                  </a:lnTo>
                  <a:lnTo>
                    <a:pt x="9741888" y="5943264"/>
                  </a:lnTo>
                  <a:lnTo>
                    <a:pt x="9746445" y="5932582"/>
                  </a:lnTo>
                  <a:lnTo>
                    <a:pt x="9744290" y="5926533"/>
                  </a:lnTo>
                  <a:close/>
                </a:path>
                <a:path w="20085050" h="6245225">
                  <a:moveTo>
                    <a:pt x="9901282" y="5992317"/>
                  </a:moveTo>
                  <a:lnTo>
                    <a:pt x="9893938" y="5989184"/>
                  </a:lnTo>
                  <a:lnTo>
                    <a:pt x="9888455" y="5987240"/>
                  </a:lnTo>
                  <a:lnTo>
                    <a:pt x="9882597" y="5989871"/>
                  </a:lnTo>
                  <a:lnTo>
                    <a:pt x="9880319" y="5995213"/>
                  </a:lnTo>
                  <a:lnTo>
                    <a:pt x="9878618" y="6000010"/>
                  </a:lnTo>
                  <a:lnTo>
                    <a:pt x="9878374" y="6000696"/>
                  </a:lnTo>
                  <a:lnTo>
                    <a:pt x="9881006" y="6006553"/>
                  </a:lnTo>
                  <a:lnTo>
                    <a:pt x="9888349" y="6009686"/>
                  </a:lnTo>
                  <a:lnTo>
                    <a:pt x="9893833" y="6011630"/>
                  </a:lnTo>
                  <a:lnTo>
                    <a:pt x="9899691" y="6008999"/>
                  </a:lnTo>
                  <a:lnTo>
                    <a:pt x="9901970" y="6003658"/>
                  </a:lnTo>
                  <a:lnTo>
                    <a:pt x="9903671" y="5998860"/>
                  </a:lnTo>
                  <a:lnTo>
                    <a:pt x="9903914" y="5998175"/>
                  </a:lnTo>
                  <a:lnTo>
                    <a:pt x="9901282" y="5992317"/>
                  </a:lnTo>
                  <a:close/>
                </a:path>
                <a:path w="20085050" h="6245225">
                  <a:moveTo>
                    <a:pt x="9654294" y="5884988"/>
                  </a:moveTo>
                  <a:lnTo>
                    <a:pt x="9647912" y="5887000"/>
                  </a:lnTo>
                  <a:lnTo>
                    <a:pt x="9645144" y="5893316"/>
                  </a:lnTo>
                  <a:lnTo>
                    <a:pt x="9643022" y="5897540"/>
                  </a:lnTo>
                  <a:lnTo>
                    <a:pt x="9645034" y="5903922"/>
                  </a:lnTo>
                  <a:lnTo>
                    <a:pt x="9658053" y="5909476"/>
                  </a:lnTo>
                  <a:lnTo>
                    <a:pt x="9664102" y="5907321"/>
                  </a:lnTo>
                  <a:lnTo>
                    <a:pt x="9666728" y="5901339"/>
                  </a:lnTo>
                  <a:lnTo>
                    <a:pt x="9668850" y="5897115"/>
                  </a:lnTo>
                  <a:lnTo>
                    <a:pt x="9666695" y="5891067"/>
                  </a:lnTo>
                  <a:lnTo>
                    <a:pt x="9661496" y="5888455"/>
                  </a:lnTo>
                  <a:lnTo>
                    <a:pt x="9659493" y="5887600"/>
                  </a:lnTo>
                  <a:lnTo>
                    <a:pt x="9654294" y="5884988"/>
                  </a:lnTo>
                  <a:close/>
                </a:path>
                <a:path w="20085050" h="6245225">
                  <a:moveTo>
                    <a:pt x="9980822" y="6022300"/>
                  </a:moveTo>
                  <a:lnTo>
                    <a:pt x="9975338" y="6020355"/>
                  </a:lnTo>
                  <a:lnTo>
                    <a:pt x="9973335" y="6019501"/>
                  </a:lnTo>
                  <a:lnTo>
                    <a:pt x="9967851" y="6017557"/>
                  </a:lnTo>
                  <a:lnTo>
                    <a:pt x="9962328" y="6020331"/>
                  </a:lnTo>
                  <a:lnTo>
                    <a:pt x="9960050" y="6025672"/>
                  </a:lnTo>
                  <a:lnTo>
                    <a:pt x="9958488" y="6030135"/>
                  </a:lnTo>
                  <a:lnTo>
                    <a:pt x="9958248" y="6030822"/>
                  </a:lnTo>
                  <a:lnTo>
                    <a:pt x="9960879" y="6036679"/>
                  </a:lnTo>
                  <a:lnTo>
                    <a:pt x="9968223" y="6039811"/>
                  </a:lnTo>
                  <a:lnTo>
                    <a:pt x="9973706" y="6041756"/>
                  </a:lnTo>
                  <a:lnTo>
                    <a:pt x="9979230" y="6038983"/>
                  </a:lnTo>
                  <a:lnTo>
                    <a:pt x="9981508" y="6033642"/>
                  </a:lnTo>
                  <a:lnTo>
                    <a:pt x="9983088" y="6029187"/>
                  </a:lnTo>
                  <a:lnTo>
                    <a:pt x="9983453" y="6028158"/>
                  </a:lnTo>
                  <a:lnTo>
                    <a:pt x="9980822" y="6022300"/>
                  </a:lnTo>
                  <a:close/>
                </a:path>
                <a:path w="20085050" h="6245225">
                  <a:moveTo>
                    <a:pt x="9577840" y="5846851"/>
                  </a:moveTo>
                  <a:lnTo>
                    <a:pt x="9571456" y="5848862"/>
                  </a:lnTo>
                  <a:lnTo>
                    <a:pt x="9566232" y="5859260"/>
                  </a:lnTo>
                  <a:lnTo>
                    <a:pt x="9568387" y="5865309"/>
                  </a:lnTo>
                  <a:lnTo>
                    <a:pt x="9573443" y="5868256"/>
                  </a:lnTo>
                  <a:lnTo>
                    <a:pt x="9581121" y="5871531"/>
                  </a:lnTo>
                  <a:lnTo>
                    <a:pt x="9587170" y="5869375"/>
                  </a:lnTo>
                  <a:lnTo>
                    <a:pt x="9592252" y="5859311"/>
                  </a:lnTo>
                  <a:lnTo>
                    <a:pt x="9590098" y="5853263"/>
                  </a:lnTo>
                  <a:lnTo>
                    <a:pt x="9585041" y="5850317"/>
                  </a:lnTo>
                  <a:lnTo>
                    <a:pt x="9583038" y="5849463"/>
                  </a:lnTo>
                  <a:lnTo>
                    <a:pt x="9577840" y="5846851"/>
                  </a:lnTo>
                  <a:close/>
                </a:path>
                <a:path w="20085050" h="6245225">
                  <a:moveTo>
                    <a:pt x="10061025" y="6049804"/>
                  </a:moveTo>
                  <a:lnTo>
                    <a:pt x="10055399" y="6048194"/>
                  </a:lnTo>
                  <a:lnTo>
                    <a:pt x="10053396" y="6047339"/>
                  </a:lnTo>
                  <a:lnTo>
                    <a:pt x="10047912" y="6045395"/>
                  </a:lnTo>
                  <a:lnTo>
                    <a:pt x="10042246" y="6048502"/>
                  </a:lnTo>
                  <a:lnTo>
                    <a:pt x="10040302" y="6053985"/>
                  </a:lnTo>
                  <a:lnTo>
                    <a:pt x="10038833" y="6059277"/>
                  </a:lnTo>
                  <a:lnTo>
                    <a:pt x="10041273" y="6064659"/>
                  </a:lnTo>
                  <a:lnTo>
                    <a:pt x="10048951" y="6067934"/>
                  </a:lnTo>
                  <a:lnTo>
                    <a:pt x="10054100" y="6069736"/>
                  </a:lnTo>
                  <a:lnTo>
                    <a:pt x="10060100" y="6066772"/>
                  </a:lnTo>
                  <a:lnTo>
                    <a:pt x="10063382" y="6057517"/>
                  </a:lnTo>
                  <a:lnTo>
                    <a:pt x="10063990" y="6055804"/>
                  </a:lnTo>
                  <a:lnTo>
                    <a:pt x="10061025" y="6049804"/>
                  </a:lnTo>
                  <a:close/>
                </a:path>
                <a:path w="20085050" h="6245225">
                  <a:moveTo>
                    <a:pt x="9502763" y="5807328"/>
                  </a:moveTo>
                  <a:lnTo>
                    <a:pt x="9496189" y="5808864"/>
                  </a:lnTo>
                  <a:lnTo>
                    <a:pt x="9490965" y="5819262"/>
                  </a:lnTo>
                  <a:lnTo>
                    <a:pt x="9492643" y="5825503"/>
                  </a:lnTo>
                  <a:lnTo>
                    <a:pt x="9497699" y="5828449"/>
                  </a:lnTo>
                  <a:lnTo>
                    <a:pt x="9505377" y="5831724"/>
                  </a:lnTo>
                  <a:lnTo>
                    <a:pt x="9511284" y="5829903"/>
                  </a:lnTo>
                  <a:lnTo>
                    <a:pt x="9516366" y="5819839"/>
                  </a:lnTo>
                  <a:lnTo>
                    <a:pt x="9514687" y="5813598"/>
                  </a:lnTo>
                  <a:lnTo>
                    <a:pt x="9509630" y="5810653"/>
                  </a:lnTo>
                  <a:lnTo>
                    <a:pt x="9507628" y="5809798"/>
                  </a:lnTo>
                  <a:lnTo>
                    <a:pt x="9502763" y="5807328"/>
                  </a:lnTo>
                  <a:close/>
                </a:path>
                <a:path w="20085050" h="6245225">
                  <a:moveTo>
                    <a:pt x="10142748" y="6075591"/>
                  </a:moveTo>
                  <a:lnTo>
                    <a:pt x="10137122" y="6073980"/>
                  </a:lnTo>
                  <a:lnTo>
                    <a:pt x="10135119" y="6073126"/>
                  </a:lnTo>
                  <a:lnTo>
                    <a:pt x="10129493" y="6071515"/>
                  </a:lnTo>
                  <a:lnTo>
                    <a:pt x="10123495" y="6074479"/>
                  </a:lnTo>
                  <a:lnTo>
                    <a:pt x="10121884" y="6080105"/>
                  </a:lnTo>
                  <a:lnTo>
                    <a:pt x="10120082" y="6085255"/>
                  </a:lnTo>
                  <a:lnTo>
                    <a:pt x="10122855" y="6090778"/>
                  </a:lnTo>
                  <a:lnTo>
                    <a:pt x="10127529" y="6092772"/>
                  </a:lnTo>
                  <a:lnTo>
                    <a:pt x="10128338" y="6092723"/>
                  </a:lnTo>
                  <a:lnTo>
                    <a:pt x="10131343" y="6094004"/>
                  </a:lnTo>
                  <a:lnTo>
                    <a:pt x="10136635" y="6095472"/>
                  </a:lnTo>
                  <a:lnTo>
                    <a:pt x="10142634" y="6092508"/>
                  </a:lnTo>
                  <a:lnTo>
                    <a:pt x="10145856" y="6081257"/>
                  </a:lnTo>
                  <a:lnTo>
                    <a:pt x="10142748" y="6075591"/>
                  </a:lnTo>
                  <a:close/>
                </a:path>
                <a:path w="20085050" h="6245225">
                  <a:moveTo>
                    <a:pt x="9428684" y="5765470"/>
                  </a:moveTo>
                  <a:lnTo>
                    <a:pt x="9422444" y="5767149"/>
                  </a:lnTo>
                  <a:lnTo>
                    <a:pt x="9416552" y="5777261"/>
                  </a:lnTo>
                  <a:lnTo>
                    <a:pt x="9418230" y="5783502"/>
                  </a:lnTo>
                  <a:lnTo>
                    <a:pt x="9423144" y="5786782"/>
                  </a:lnTo>
                  <a:lnTo>
                    <a:pt x="9431156" y="5790199"/>
                  </a:lnTo>
                  <a:lnTo>
                    <a:pt x="9436586" y="5788570"/>
                  </a:lnTo>
                  <a:lnTo>
                    <a:pt x="9439389" y="5783847"/>
                  </a:lnTo>
                  <a:lnTo>
                    <a:pt x="9442336" y="5778791"/>
                  </a:lnTo>
                  <a:lnTo>
                    <a:pt x="9440657" y="5772550"/>
                  </a:lnTo>
                  <a:lnTo>
                    <a:pt x="9435743" y="5769270"/>
                  </a:lnTo>
                  <a:lnTo>
                    <a:pt x="9433740" y="5768416"/>
                  </a:lnTo>
                  <a:lnTo>
                    <a:pt x="9428684" y="5765470"/>
                  </a:lnTo>
                  <a:close/>
                </a:path>
                <a:path w="20085050" h="6245225">
                  <a:moveTo>
                    <a:pt x="10224518" y="6099422"/>
                  </a:moveTo>
                  <a:lnTo>
                    <a:pt x="10218749" y="6098145"/>
                  </a:lnTo>
                  <a:lnTo>
                    <a:pt x="10216746" y="6097291"/>
                  </a:lnTo>
                  <a:lnTo>
                    <a:pt x="10211120" y="6095680"/>
                  </a:lnTo>
                  <a:lnTo>
                    <a:pt x="10205455" y="6098787"/>
                  </a:lnTo>
                  <a:lnTo>
                    <a:pt x="10203844" y="6104413"/>
                  </a:lnTo>
                  <a:lnTo>
                    <a:pt x="10202376" y="6109706"/>
                  </a:lnTo>
                  <a:lnTo>
                    <a:pt x="10204957" y="6114753"/>
                  </a:lnTo>
                  <a:lnTo>
                    <a:pt x="10209965" y="6116889"/>
                  </a:lnTo>
                  <a:lnTo>
                    <a:pt x="10211109" y="6116982"/>
                  </a:lnTo>
                  <a:lnTo>
                    <a:pt x="10213112" y="6117836"/>
                  </a:lnTo>
                  <a:lnTo>
                    <a:pt x="10218738" y="6119447"/>
                  </a:lnTo>
                  <a:lnTo>
                    <a:pt x="10224404" y="6116341"/>
                  </a:lnTo>
                  <a:lnTo>
                    <a:pt x="10227625" y="6105088"/>
                  </a:lnTo>
                  <a:lnTo>
                    <a:pt x="10224518" y="6099422"/>
                  </a:lnTo>
                  <a:close/>
                </a:path>
                <a:path w="20085050" h="6245225">
                  <a:moveTo>
                    <a:pt x="9355174" y="5722276"/>
                  </a:moveTo>
                  <a:lnTo>
                    <a:pt x="9348600" y="5723813"/>
                  </a:lnTo>
                  <a:lnTo>
                    <a:pt x="9345654" y="5728869"/>
                  </a:lnTo>
                  <a:lnTo>
                    <a:pt x="9342517" y="5733449"/>
                  </a:lnTo>
                  <a:lnTo>
                    <a:pt x="9344052" y="5740022"/>
                  </a:lnTo>
                  <a:lnTo>
                    <a:pt x="9348967" y="5743302"/>
                  </a:lnTo>
                  <a:lnTo>
                    <a:pt x="9352306" y="5744726"/>
                  </a:lnTo>
                  <a:lnTo>
                    <a:pt x="9352163" y="5745061"/>
                  </a:lnTo>
                  <a:lnTo>
                    <a:pt x="9356836" y="5747054"/>
                  </a:lnTo>
                  <a:lnTo>
                    <a:pt x="9362409" y="5745091"/>
                  </a:lnTo>
                  <a:lnTo>
                    <a:pt x="9365070" y="5740702"/>
                  </a:lnTo>
                  <a:lnTo>
                    <a:pt x="9368207" y="5736122"/>
                  </a:lnTo>
                  <a:lnTo>
                    <a:pt x="9366672" y="5729547"/>
                  </a:lnTo>
                  <a:lnTo>
                    <a:pt x="9361758" y="5726267"/>
                  </a:lnTo>
                  <a:lnTo>
                    <a:pt x="9359755" y="5725413"/>
                  </a:lnTo>
                  <a:lnTo>
                    <a:pt x="9355174" y="5722276"/>
                  </a:lnTo>
                  <a:close/>
                </a:path>
                <a:path w="20085050" h="6245225">
                  <a:moveTo>
                    <a:pt x="10306807" y="6121109"/>
                  </a:moveTo>
                  <a:lnTo>
                    <a:pt x="10301039" y="6119832"/>
                  </a:lnTo>
                  <a:lnTo>
                    <a:pt x="10299036" y="6118978"/>
                  </a:lnTo>
                  <a:lnTo>
                    <a:pt x="10293268" y="6117701"/>
                  </a:lnTo>
                  <a:lnTo>
                    <a:pt x="10287935" y="6120951"/>
                  </a:lnTo>
                  <a:lnTo>
                    <a:pt x="10286325" y="6126577"/>
                  </a:lnTo>
                  <a:lnTo>
                    <a:pt x="10284999" y="6131535"/>
                  </a:lnTo>
                  <a:lnTo>
                    <a:pt x="10287581" y="6136582"/>
                  </a:lnTo>
                  <a:lnTo>
                    <a:pt x="10292922" y="6138860"/>
                  </a:lnTo>
                  <a:lnTo>
                    <a:pt x="10294066" y="6138953"/>
                  </a:lnTo>
                  <a:lnTo>
                    <a:pt x="10296069" y="6139808"/>
                  </a:lnTo>
                  <a:lnTo>
                    <a:pt x="10301838" y="6141085"/>
                  </a:lnTo>
                  <a:lnTo>
                    <a:pt x="10307169" y="6137835"/>
                  </a:lnTo>
                  <a:lnTo>
                    <a:pt x="10308779" y="6132209"/>
                  </a:lnTo>
                  <a:lnTo>
                    <a:pt x="10310056" y="6126441"/>
                  </a:lnTo>
                  <a:lnTo>
                    <a:pt x="10306807" y="6121109"/>
                  </a:lnTo>
                  <a:close/>
                </a:path>
                <a:path w="20085050" h="6245225">
                  <a:moveTo>
                    <a:pt x="9282043" y="5677271"/>
                  </a:moveTo>
                  <a:lnTo>
                    <a:pt x="9275945" y="5678615"/>
                  </a:lnTo>
                  <a:lnTo>
                    <a:pt x="9272665" y="5683529"/>
                  </a:lnTo>
                  <a:lnTo>
                    <a:pt x="9269720" y="5688586"/>
                  </a:lnTo>
                  <a:lnTo>
                    <a:pt x="9271064" y="5694683"/>
                  </a:lnTo>
                  <a:lnTo>
                    <a:pt x="9275836" y="5698297"/>
                  </a:lnTo>
                  <a:lnTo>
                    <a:pt x="9284181" y="5701856"/>
                  </a:lnTo>
                  <a:lnTo>
                    <a:pt x="9289611" y="5700227"/>
                  </a:lnTo>
                  <a:lnTo>
                    <a:pt x="9292272" y="5695838"/>
                  </a:lnTo>
                  <a:lnTo>
                    <a:pt x="9295218" y="5690782"/>
                  </a:lnTo>
                  <a:lnTo>
                    <a:pt x="9294016" y="5684351"/>
                  </a:lnTo>
                  <a:lnTo>
                    <a:pt x="9289102" y="5681071"/>
                  </a:lnTo>
                  <a:lnTo>
                    <a:pt x="9287099" y="5680216"/>
                  </a:lnTo>
                  <a:lnTo>
                    <a:pt x="9282043" y="5677271"/>
                  </a:lnTo>
                  <a:close/>
                </a:path>
                <a:path w="20085050" h="6245225">
                  <a:moveTo>
                    <a:pt x="10389617" y="6140651"/>
                  </a:moveTo>
                  <a:lnTo>
                    <a:pt x="10383707" y="6139707"/>
                  </a:lnTo>
                  <a:lnTo>
                    <a:pt x="10381703" y="6138853"/>
                  </a:lnTo>
                  <a:lnTo>
                    <a:pt x="10376077" y="6137242"/>
                  </a:lnTo>
                  <a:lnTo>
                    <a:pt x="10370604" y="6140826"/>
                  </a:lnTo>
                  <a:lnTo>
                    <a:pt x="10369326" y="6146594"/>
                  </a:lnTo>
                  <a:lnTo>
                    <a:pt x="10368142" y="6151218"/>
                  </a:lnTo>
                  <a:lnTo>
                    <a:pt x="10370724" y="6156266"/>
                  </a:lnTo>
                  <a:lnTo>
                    <a:pt x="10375398" y="6158260"/>
                  </a:lnTo>
                  <a:lnTo>
                    <a:pt x="10375256" y="6158592"/>
                  </a:lnTo>
                  <a:lnTo>
                    <a:pt x="10375590" y="6158735"/>
                  </a:lnTo>
                  <a:lnTo>
                    <a:pt x="10377209" y="6158637"/>
                  </a:lnTo>
                  <a:lnTo>
                    <a:pt x="10379213" y="6159491"/>
                  </a:lnTo>
                  <a:lnTo>
                    <a:pt x="10384840" y="6161103"/>
                  </a:lnTo>
                  <a:lnTo>
                    <a:pt x="10390312" y="6157519"/>
                  </a:lnTo>
                  <a:lnTo>
                    <a:pt x="10391590" y="6151751"/>
                  </a:lnTo>
                  <a:lnTo>
                    <a:pt x="10393200" y="6146125"/>
                  </a:lnTo>
                  <a:lnTo>
                    <a:pt x="10389617" y="6140651"/>
                  </a:lnTo>
                  <a:close/>
                </a:path>
                <a:path w="20085050" h="6245225">
                  <a:moveTo>
                    <a:pt x="791799" y="2041803"/>
                  </a:moveTo>
                  <a:lnTo>
                    <a:pt x="785460" y="2041861"/>
                  </a:lnTo>
                  <a:lnTo>
                    <a:pt x="779942" y="2047398"/>
                  </a:lnTo>
                  <a:lnTo>
                    <a:pt x="776137" y="2051694"/>
                  </a:lnTo>
                  <a:lnTo>
                    <a:pt x="776197" y="2058033"/>
                  </a:lnTo>
                  <a:lnTo>
                    <a:pt x="780349" y="2062171"/>
                  </a:lnTo>
                  <a:lnTo>
                    <a:pt x="781067" y="2063267"/>
                  </a:lnTo>
                  <a:lnTo>
                    <a:pt x="783401" y="2064263"/>
                  </a:lnTo>
                  <a:lnTo>
                    <a:pt x="783544" y="2063929"/>
                  </a:lnTo>
                  <a:lnTo>
                    <a:pt x="787550" y="2065638"/>
                  </a:lnTo>
                  <a:lnTo>
                    <a:pt x="792219" y="2064867"/>
                  </a:lnTo>
                  <a:lnTo>
                    <a:pt x="795120" y="2061765"/>
                  </a:lnTo>
                  <a:lnTo>
                    <a:pt x="796500" y="2060381"/>
                  </a:lnTo>
                  <a:lnTo>
                    <a:pt x="800306" y="2056085"/>
                  </a:lnTo>
                  <a:lnTo>
                    <a:pt x="800247" y="2049747"/>
                  </a:lnTo>
                  <a:lnTo>
                    <a:pt x="796094" y="2045608"/>
                  </a:lnTo>
                  <a:lnTo>
                    <a:pt x="791799" y="2041803"/>
                  </a:lnTo>
                  <a:close/>
                </a:path>
                <a:path w="20085050" h="6245225">
                  <a:moveTo>
                    <a:pt x="9211577" y="5630640"/>
                  </a:moveTo>
                  <a:lnTo>
                    <a:pt x="9205145" y="5631843"/>
                  </a:lnTo>
                  <a:lnTo>
                    <a:pt x="9198585" y="5641671"/>
                  </a:lnTo>
                  <a:lnTo>
                    <a:pt x="9199788" y="5648103"/>
                  </a:lnTo>
                  <a:lnTo>
                    <a:pt x="9204560" y="5651716"/>
                  </a:lnTo>
                  <a:lnTo>
                    <a:pt x="9212571" y="5655133"/>
                  </a:lnTo>
                  <a:lnTo>
                    <a:pt x="9217859" y="5653838"/>
                  </a:lnTo>
                  <a:lnTo>
                    <a:pt x="9220854" y="5649591"/>
                  </a:lnTo>
                  <a:lnTo>
                    <a:pt x="9224133" y="5644677"/>
                  </a:lnTo>
                  <a:lnTo>
                    <a:pt x="9222932" y="5638246"/>
                  </a:lnTo>
                  <a:lnTo>
                    <a:pt x="9218160" y="5634632"/>
                  </a:lnTo>
                  <a:lnTo>
                    <a:pt x="9216157" y="5633778"/>
                  </a:lnTo>
                  <a:lnTo>
                    <a:pt x="9211577" y="5630640"/>
                  </a:lnTo>
                  <a:close/>
                </a:path>
                <a:path w="20085050" h="6245225">
                  <a:moveTo>
                    <a:pt x="10473090" y="6157712"/>
                  </a:moveTo>
                  <a:lnTo>
                    <a:pt x="10467179" y="6156769"/>
                  </a:lnTo>
                  <a:lnTo>
                    <a:pt x="10465177" y="6155915"/>
                  </a:lnTo>
                  <a:lnTo>
                    <a:pt x="10459741" y="6154780"/>
                  </a:lnTo>
                  <a:lnTo>
                    <a:pt x="10454125" y="6158697"/>
                  </a:lnTo>
                  <a:lnTo>
                    <a:pt x="10452990" y="6164132"/>
                  </a:lnTo>
                  <a:lnTo>
                    <a:pt x="10451999" y="6169233"/>
                  </a:lnTo>
                  <a:lnTo>
                    <a:pt x="10454722" y="6173947"/>
                  </a:lnTo>
                  <a:lnTo>
                    <a:pt x="10459730" y="6176083"/>
                  </a:lnTo>
                  <a:lnTo>
                    <a:pt x="10461350" y="6175984"/>
                  </a:lnTo>
                  <a:lnTo>
                    <a:pt x="10463352" y="6176838"/>
                  </a:lnTo>
                  <a:lnTo>
                    <a:pt x="10468787" y="6177972"/>
                  </a:lnTo>
                  <a:lnTo>
                    <a:pt x="10474262" y="6174389"/>
                  </a:lnTo>
                  <a:lnTo>
                    <a:pt x="10475539" y="6168621"/>
                  </a:lnTo>
                  <a:lnTo>
                    <a:pt x="10476673" y="6163186"/>
                  </a:lnTo>
                  <a:lnTo>
                    <a:pt x="10473090" y="6157712"/>
                  </a:lnTo>
                  <a:close/>
                </a:path>
                <a:path w="20085050" h="6245225">
                  <a:moveTo>
                    <a:pt x="9140870" y="5582724"/>
                  </a:moveTo>
                  <a:lnTo>
                    <a:pt x="9134582" y="5583592"/>
                  </a:lnTo>
                  <a:lnTo>
                    <a:pt x="9131302" y="5588506"/>
                  </a:lnTo>
                  <a:lnTo>
                    <a:pt x="9128164" y="5593086"/>
                  </a:lnTo>
                  <a:lnTo>
                    <a:pt x="9129367" y="5599518"/>
                  </a:lnTo>
                  <a:lnTo>
                    <a:pt x="9133663" y="5603323"/>
                  </a:lnTo>
                  <a:lnTo>
                    <a:pt x="9137668" y="5605031"/>
                  </a:lnTo>
                  <a:lnTo>
                    <a:pt x="9137525" y="5605366"/>
                  </a:lnTo>
                  <a:lnTo>
                    <a:pt x="9141865" y="5607217"/>
                  </a:lnTo>
                  <a:lnTo>
                    <a:pt x="9147153" y="5605921"/>
                  </a:lnTo>
                  <a:lnTo>
                    <a:pt x="9150148" y="5601675"/>
                  </a:lnTo>
                  <a:lnTo>
                    <a:pt x="9153285" y="5597094"/>
                  </a:lnTo>
                  <a:lnTo>
                    <a:pt x="9152559" y="5590472"/>
                  </a:lnTo>
                  <a:lnTo>
                    <a:pt x="9147787" y="5586858"/>
                  </a:lnTo>
                  <a:lnTo>
                    <a:pt x="9145785" y="5586004"/>
                  </a:lnTo>
                  <a:lnTo>
                    <a:pt x="9140870" y="5582724"/>
                  </a:lnTo>
                  <a:close/>
                </a:path>
                <a:path w="20085050" h="6245225">
                  <a:moveTo>
                    <a:pt x="10556607" y="6172820"/>
                  </a:moveTo>
                  <a:lnTo>
                    <a:pt x="10550888" y="6172353"/>
                  </a:lnTo>
                  <a:lnTo>
                    <a:pt x="10548885" y="6171499"/>
                  </a:lnTo>
                  <a:lnTo>
                    <a:pt x="10543308" y="6170698"/>
                  </a:lnTo>
                  <a:lnTo>
                    <a:pt x="10537692" y="6174616"/>
                  </a:lnTo>
                  <a:lnTo>
                    <a:pt x="10536891" y="6180193"/>
                  </a:lnTo>
                  <a:lnTo>
                    <a:pt x="10536042" y="6184960"/>
                  </a:lnTo>
                  <a:lnTo>
                    <a:pt x="10538766" y="6189673"/>
                  </a:lnTo>
                  <a:lnTo>
                    <a:pt x="10543105" y="6191524"/>
                  </a:lnTo>
                  <a:lnTo>
                    <a:pt x="10542914" y="6191048"/>
                  </a:lnTo>
                  <a:lnTo>
                    <a:pt x="10543915" y="6191475"/>
                  </a:lnTo>
                  <a:lnTo>
                    <a:pt x="10545536" y="6191377"/>
                  </a:lnTo>
                  <a:lnTo>
                    <a:pt x="10547538" y="6192231"/>
                  </a:lnTo>
                  <a:lnTo>
                    <a:pt x="10552973" y="6193367"/>
                  </a:lnTo>
                  <a:lnTo>
                    <a:pt x="10558590" y="6189449"/>
                  </a:lnTo>
                  <a:lnTo>
                    <a:pt x="10559390" y="6183872"/>
                  </a:lnTo>
                  <a:lnTo>
                    <a:pt x="10560524" y="6178437"/>
                  </a:lnTo>
                  <a:lnTo>
                    <a:pt x="10556607" y="6172820"/>
                  </a:lnTo>
                  <a:close/>
                </a:path>
                <a:path w="20085050" h="6245225">
                  <a:moveTo>
                    <a:pt x="9071829" y="5532755"/>
                  </a:moveTo>
                  <a:lnTo>
                    <a:pt x="9065398" y="5533958"/>
                  </a:lnTo>
                  <a:lnTo>
                    <a:pt x="9062159" y="5538100"/>
                  </a:lnTo>
                  <a:lnTo>
                    <a:pt x="9058539" y="5542869"/>
                  </a:lnTo>
                  <a:lnTo>
                    <a:pt x="9058313" y="5543167"/>
                  </a:lnTo>
                  <a:lnTo>
                    <a:pt x="9059515" y="5549599"/>
                  </a:lnTo>
                  <a:lnTo>
                    <a:pt x="9063811" y="5553404"/>
                  </a:lnTo>
                  <a:lnTo>
                    <a:pt x="9068150" y="5555255"/>
                  </a:lnTo>
                  <a:lnTo>
                    <a:pt x="9067674" y="5555446"/>
                  </a:lnTo>
                  <a:lnTo>
                    <a:pt x="9072014" y="5557297"/>
                  </a:lnTo>
                  <a:lnTo>
                    <a:pt x="9077301" y="5556001"/>
                  </a:lnTo>
                  <a:lnTo>
                    <a:pt x="9079935" y="5552390"/>
                  </a:lnTo>
                  <a:lnTo>
                    <a:pt x="9083542" y="5547616"/>
                  </a:lnTo>
                  <a:lnTo>
                    <a:pt x="9083767" y="5547317"/>
                  </a:lnTo>
                  <a:lnTo>
                    <a:pt x="9082566" y="5540886"/>
                  </a:lnTo>
                  <a:lnTo>
                    <a:pt x="9078270" y="5537082"/>
                  </a:lnTo>
                  <a:lnTo>
                    <a:pt x="9076267" y="5536227"/>
                  </a:lnTo>
                  <a:lnTo>
                    <a:pt x="9071829" y="5532755"/>
                  </a:lnTo>
                  <a:close/>
                </a:path>
                <a:path w="20085050" h="6245225">
                  <a:moveTo>
                    <a:pt x="10640695" y="6186593"/>
                  </a:moveTo>
                  <a:lnTo>
                    <a:pt x="10634975" y="6186127"/>
                  </a:lnTo>
                  <a:lnTo>
                    <a:pt x="10632972" y="6185272"/>
                  </a:lnTo>
                  <a:lnTo>
                    <a:pt x="10627395" y="6184471"/>
                  </a:lnTo>
                  <a:lnTo>
                    <a:pt x="10622111" y="6188531"/>
                  </a:lnTo>
                  <a:lnTo>
                    <a:pt x="10621364" y="6193736"/>
                  </a:lnTo>
                  <a:lnTo>
                    <a:pt x="10621311" y="6194108"/>
                  </a:lnTo>
                  <a:lnTo>
                    <a:pt x="10620938" y="6198684"/>
                  </a:lnTo>
                  <a:lnTo>
                    <a:pt x="10623328" y="6203254"/>
                  </a:lnTo>
                  <a:lnTo>
                    <a:pt x="10628335" y="6205390"/>
                  </a:lnTo>
                  <a:lnTo>
                    <a:pt x="10630289" y="6205435"/>
                  </a:lnTo>
                  <a:lnTo>
                    <a:pt x="10632293" y="6206289"/>
                  </a:lnTo>
                  <a:lnTo>
                    <a:pt x="10637870" y="6207090"/>
                  </a:lnTo>
                  <a:lnTo>
                    <a:pt x="10643153" y="6203030"/>
                  </a:lnTo>
                  <a:lnTo>
                    <a:pt x="10644754" y="6191876"/>
                  </a:lnTo>
                  <a:lnTo>
                    <a:pt x="10640695" y="6186593"/>
                  </a:lnTo>
                  <a:close/>
                </a:path>
                <a:path w="20085050" h="6245225">
                  <a:moveTo>
                    <a:pt x="9003691" y="5481594"/>
                  </a:moveTo>
                  <a:lnTo>
                    <a:pt x="8996926" y="5482654"/>
                  </a:lnTo>
                  <a:lnTo>
                    <a:pt x="8989983" y="5491530"/>
                  </a:lnTo>
                  <a:lnTo>
                    <a:pt x="8991043" y="5498295"/>
                  </a:lnTo>
                  <a:lnTo>
                    <a:pt x="8995338" y="5502100"/>
                  </a:lnTo>
                  <a:lnTo>
                    <a:pt x="8999678" y="5503951"/>
                  </a:lnTo>
                  <a:lnTo>
                    <a:pt x="8999536" y="5504285"/>
                  </a:lnTo>
                  <a:lnTo>
                    <a:pt x="9003876" y="5506136"/>
                  </a:lnTo>
                  <a:lnTo>
                    <a:pt x="9009163" y="5504840"/>
                  </a:lnTo>
                  <a:lnTo>
                    <a:pt x="9012015" y="5500928"/>
                  </a:lnTo>
                  <a:lnTo>
                    <a:pt x="9015487" y="5496490"/>
                  </a:lnTo>
                  <a:lnTo>
                    <a:pt x="9014427" y="5489725"/>
                  </a:lnTo>
                  <a:lnTo>
                    <a:pt x="9010132" y="5485920"/>
                  </a:lnTo>
                  <a:lnTo>
                    <a:pt x="9008129" y="5485065"/>
                  </a:lnTo>
                  <a:lnTo>
                    <a:pt x="9003691" y="5481594"/>
                  </a:lnTo>
                  <a:close/>
                </a:path>
                <a:path w="20085050" h="6245225">
                  <a:moveTo>
                    <a:pt x="10725728" y="6197219"/>
                  </a:moveTo>
                  <a:lnTo>
                    <a:pt x="10720152" y="6196418"/>
                  </a:lnTo>
                  <a:lnTo>
                    <a:pt x="10717865" y="6196231"/>
                  </a:lnTo>
                  <a:lnTo>
                    <a:pt x="10711811" y="6195622"/>
                  </a:lnTo>
                  <a:lnTo>
                    <a:pt x="10706863" y="6199825"/>
                  </a:lnTo>
                  <a:lnTo>
                    <a:pt x="10706061" y="6205401"/>
                  </a:lnTo>
                  <a:lnTo>
                    <a:pt x="10705546" y="6210311"/>
                  </a:lnTo>
                  <a:lnTo>
                    <a:pt x="10708412" y="6214690"/>
                  </a:lnTo>
                  <a:lnTo>
                    <a:pt x="10712419" y="6216399"/>
                  </a:lnTo>
                  <a:lnTo>
                    <a:pt x="10712561" y="6216066"/>
                  </a:lnTo>
                  <a:lnTo>
                    <a:pt x="10713561" y="6216493"/>
                  </a:lnTo>
                  <a:lnTo>
                    <a:pt x="10715374" y="6216871"/>
                  </a:lnTo>
                  <a:lnTo>
                    <a:pt x="10717326" y="6216915"/>
                  </a:lnTo>
                  <a:lnTo>
                    <a:pt x="10723237" y="6217858"/>
                  </a:lnTo>
                  <a:lnTo>
                    <a:pt x="10728187" y="6213656"/>
                  </a:lnTo>
                  <a:lnTo>
                    <a:pt x="10728987" y="6208079"/>
                  </a:lnTo>
                  <a:lnTo>
                    <a:pt x="10729931" y="6202169"/>
                  </a:lnTo>
                  <a:lnTo>
                    <a:pt x="10725728" y="6197219"/>
                  </a:lnTo>
                  <a:close/>
                </a:path>
                <a:path w="20085050" h="6245225">
                  <a:moveTo>
                    <a:pt x="851835" y="1980607"/>
                  </a:moveTo>
                  <a:lnTo>
                    <a:pt x="845498" y="1980666"/>
                  </a:lnTo>
                  <a:lnTo>
                    <a:pt x="835840" y="1990356"/>
                  </a:lnTo>
                  <a:lnTo>
                    <a:pt x="835898" y="1996694"/>
                  </a:lnTo>
                  <a:lnTo>
                    <a:pt x="840051" y="2000833"/>
                  </a:lnTo>
                  <a:lnTo>
                    <a:pt x="840768" y="2001928"/>
                  </a:lnTo>
                  <a:lnTo>
                    <a:pt x="847110" y="2004634"/>
                  </a:lnTo>
                  <a:lnTo>
                    <a:pt x="851780" y="2003864"/>
                  </a:lnTo>
                  <a:lnTo>
                    <a:pt x="854682" y="2000761"/>
                  </a:lnTo>
                  <a:lnTo>
                    <a:pt x="860200" y="1995223"/>
                  </a:lnTo>
                  <a:lnTo>
                    <a:pt x="860142" y="1988885"/>
                  </a:lnTo>
                  <a:lnTo>
                    <a:pt x="851835" y="1980607"/>
                  </a:lnTo>
                  <a:close/>
                </a:path>
                <a:path w="20085050" h="6245225">
                  <a:moveTo>
                    <a:pt x="8936740" y="5428572"/>
                  </a:moveTo>
                  <a:lnTo>
                    <a:pt x="8930118" y="5429298"/>
                  </a:lnTo>
                  <a:lnTo>
                    <a:pt x="8923175" y="5438173"/>
                  </a:lnTo>
                  <a:lnTo>
                    <a:pt x="8923901" y="5444796"/>
                  </a:lnTo>
                  <a:lnTo>
                    <a:pt x="8928339" y="5448268"/>
                  </a:lnTo>
                  <a:lnTo>
                    <a:pt x="8930916" y="5450550"/>
                  </a:lnTo>
                  <a:lnTo>
                    <a:pt x="8936257" y="5452829"/>
                  </a:lnTo>
                  <a:lnTo>
                    <a:pt x="8941068" y="5451725"/>
                  </a:lnTo>
                  <a:lnTo>
                    <a:pt x="8944255" y="5447955"/>
                  </a:lnTo>
                  <a:lnTo>
                    <a:pt x="8947726" y="5443517"/>
                  </a:lnTo>
                  <a:lnTo>
                    <a:pt x="8947000" y="5436894"/>
                  </a:lnTo>
                  <a:lnTo>
                    <a:pt x="8942563" y="5433423"/>
                  </a:lnTo>
                  <a:lnTo>
                    <a:pt x="8941177" y="5432043"/>
                  </a:lnTo>
                  <a:lnTo>
                    <a:pt x="8936740" y="5428572"/>
                  </a:lnTo>
                  <a:close/>
                </a:path>
                <a:path w="20085050" h="6245225">
                  <a:moveTo>
                    <a:pt x="10810190" y="6206417"/>
                  </a:moveTo>
                  <a:lnTo>
                    <a:pt x="10804470" y="6205950"/>
                  </a:lnTo>
                  <a:lnTo>
                    <a:pt x="10802516" y="6205905"/>
                  </a:lnTo>
                  <a:lnTo>
                    <a:pt x="10796796" y="6205438"/>
                  </a:lnTo>
                  <a:lnTo>
                    <a:pt x="10791514" y="6209497"/>
                  </a:lnTo>
                  <a:lnTo>
                    <a:pt x="10791047" y="6215217"/>
                  </a:lnTo>
                  <a:lnTo>
                    <a:pt x="10790340" y="6219651"/>
                  </a:lnTo>
                  <a:lnTo>
                    <a:pt x="10793206" y="6224030"/>
                  </a:lnTo>
                  <a:lnTo>
                    <a:pt x="10797880" y="6226024"/>
                  </a:lnTo>
                  <a:lnTo>
                    <a:pt x="10800026" y="6226544"/>
                  </a:lnTo>
                  <a:lnTo>
                    <a:pt x="10808032" y="6227198"/>
                  </a:lnTo>
                  <a:lnTo>
                    <a:pt x="10813315" y="6223138"/>
                  </a:lnTo>
                  <a:lnTo>
                    <a:pt x="10814250" y="6211699"/>
                  </a:lnTo>
                  <a:lnTo>
                    <a:pt x="10810190" y="6206417"/>
                  </a:lnTo>
                  <a:close/>
                </a:path>
                <a:path w="20085050" h="6245225">
                  <a:moveTo>
                    <a:pt x="8871696" y="5374784"/>
                  </a:moveTo>
                  <a:lnTo>
                    <a:pt x="8865072" y="5375510"/>
                  </a:lnTo>
                  <a:lnTo>
                    <a:pt x="8857462" y="5384100"/>
                  </a:lnTo>
                  <a:lnTo>
                    <a:pt x="8858189" y="5390724"/>
                  </a:lnTo>
                  <a:lnTo>
                    <a:pt x="8862484" y="5394529"/>
                  </a:lnTo>
                  <a:lnTo>
                    <a:pt x="8863869" y="5395909"/>
                  </a:lnTo>
                  <a:lnTo>
                    <a:pt x="8864394" y="5396527"/>
                  </a:lnTo>
                  <a:lnTo>
                    <a:pt x="8871069" y="5399375"/>
                  </a:lnTo>
                  <a:lnTo>
                    <a:pt x="8875881" y="5398271"/>
                  </a:lnTo>
                  <a:lnTo>
                    <a:pt x="8882731" y="5390539"/>
                  </a:lnTo>
                  <a:lnTo>
                    <a:pt x="8882005" y="5383917"/>
                  </a:lnTo>
                  <a:lnTo>
                    <a:pt x="8871696" y="5374784"/>
                  </a:lnTo>
                  <a:close/>
                </a:path>
                <a:path w="20085050" h="6245225">
                  <a:moveTo>
                    <a:pt x="10894885" y="6214136"/>
                  </a:moveTo>
                  <a:lnTo>
                    <a:pt x="10889166" y="6213669"/>
                  </a:lnTo>
                  <a:lnTo>
                    <a:pt x="10887212" y="6213625"/>
                  </a:lnTo>
                  <a:lnTo>
                    <a:pt x="10881493" y="6213158"/>
                  </a:lnTo>
                  <a:lnTo>
                    <a:pt x="10876544" y="6217359"/>
                  </a:lnTo>
                  <a:lnTo>
                    <a:pt x="10876077" y="6223079"/>
                  </a:lnTo>
                  <a:lnTo>
                    <a:pt x="10875847" y="6227321"/>
                  </a:lnTo>
                  <a:lnTo>
                    <a:pt x="10878379" y="6231557"/>
                  </a:lnTo>
                  <a:lnTo>
                    <a:pt x="10882385" y="6233266"/>
                  </a:lnTo>
                  <a:lnTo>
                    <a:pt x="10882242" y="6233601"/>
                  </a:lnTo>
                  <a:lnTo>
                    <a:pt x="10883244" y="6234028"/>
                  </a:lnTo>
                  <a:lnTo>
                    <a:pt x="10885532" y="6234215"/>
                  </a:lnTo>
                  <a:lnTo>
                    <a:pt x="10887485" y="6234258"/>
                  </a:lnTo>
                  <a:lnTo>
                    <a:pt x="10893205" y="6234725"/>
                  </a:lnTo>
                  <a:lnTo>
                    <a:pt x="10898154" y="6230524"/>
                  </a:lnTo>
                  <a:lnTo>
                    <a:pt x="10899088" y="6219085"/>
                  </a:lnTo>
                  <a:lnTo>
                    <a:pt x="10894885" y="6214136"/>
                  </a:lnTo>
                  <a:close/>
                </a:path>
                <a:path w="20085050" h="6245225">
                  <a:moveTo>
                    <a:pt x="8806076" y="5319567"/>
                  </a:moveTo>
                  <a:lnTo>
                    <a:pt x="8799596" y="5319961"/>
                  </a:lnTo>
                  <a:lnTo>
                    <a:pt x="8791986" y="5328551"/>
                  </a:lnTo>
                  <a:lnTo>
                    <a:pt x="8792378" y="5335031"/>
                  </a:lnTo>
                  <a:lnTo>
                    <a:pt x="8799250" y="5341120"/>
                  </a:lnTo>
                  <a:lnTo>
                    <a:pt x="8801253" y="5341974"/>
                  </a:lnTo>
                  <a:lnTo>
                    <a:pt x="8801111" y="5342308"/>
                  </a:lnTo>
                  <a:lnTo>
                    <a:pt x="8805117" y="5344016"/>
                  </a:lnTo>
                  <a:lnTo>
                    <a:pt x="8809928" y="5342911"/>
                  </a:lnTo>
                  <a:lnTo>
                    <a:pt x="8812972" y="5339476"/>
                  </a:lnTo>
                  <a:lnTo>
                    <a:pt x="8816444" y="5335038"/>
                  </a:lnTo>
                  <a:lnTo>
                    <a:pt x="8816052" y="5328558"/>
                  </a:lnTo>
                  <a:lnTo>
                    <a:pt x="8811757" y="5324753"/>
                  </a:lnTo>
                  <a:lnTo>
                    <a:pt x="8810372" y="5323372"/>
                  </a:lnTo>
                  <a:lnTo>
                    <a:pt x="8806076" y="5319567"/>
                  </a:lnTo>
                  <a:close/>
                </a:path>
                <a:path w="20085050" h="6245225">
                  <a:moveTo>
                    <a:pt x="10979577" y="6219092"/>
                  </a:moveTo>
                  <a:lnTo>
                    <a:pt x="10973858" y="6218625"/>
                  </a:lnTo>
                  <a:lnTo>
                    <a:pt x="10966041" y="6218447"/>
                  </a:lnTo>
                  <a:lnTo>
                    <a:pt x="10961427" y="6222791"/>
                  </a:lnTo>
                  <a:lnTo>
                    <a:pt x="10960587" y="6233086"/>
                  </a:lnTo>
                  <a:lnTo>
                    <a:pt x="10963262" y="6236990"/>
                  </a:lnTo>
                  <a:lnTo>
                    <a:pt x="10968269" y="6239126"/>
                  </a:lnTo>
                  <a:lnTo>
                    <a:pt x="10970891" y="6239455"/>
                  </a:lnTo>
                  <a:lnTo>
                    <a:pt x="10978706" y="6239632"/>
                  </a:lnTo>
                  <a:lnTo>
                    <a:pt x="10983322" y="6235287"/>
                  </a:lnTo>
                  <a:lnTo>
                    <a:pt x="10983788" y="6229568"/>
                  </a:lnTo>
                  <a:lnTo>
                    <a:pt x="10983922" y="6223706"/>
                  </a:lnTo>
                  <a:lnTo>
                    <a:pt x="10979577" y="6219092"/>
                  </a:lnTo>
                  <a:close/>
                </a:path>
                <a:path w="20085050" h="6245225">
                  <a:moveTo>
                    <a:pt x="8742314" y="5262775"/>
                  </a:moveTo>
                  <a:lnTo>
                    <a:pt x="8735832" y="5263168"/>
                  </a:lnTo>
                  <a:lnTo>
                    <a:pt x="8728222" y="5271759"/>
                  </a:lnTo>
                  <a:lnTo>
                    <a:pt x="8728614" y="5278239"/>
                  </a:lnTo>
                  <a:lnTo>
                    <a:pt x="8734627" y="5283567"/>
                  </a:lnTo>
                  <a:lnTo>
                    <a:pt x="8735344" y="5284661"/>
                  </a:lnTo>
                  <a:lnTo>
                    <a:pt x="8737347" y="5285515"/>
                  </a:lnTo>
                  <a:lnTo>
                    <a:pt x="8737156" y="5285039"/>
                  </a:lnTo>
                  <a:lnTo>
                    <a:pt x="8741163" y="5286748"/>
                  </a:lnTo>
                  <a:lnTo>
                    <a:pt x="8745831" y="5285977"/>
                  </a:lnTo>
                  <a:lnTo>
                    <a:pt x="8752680" y="5278245"/>
                  </a:lnTo>
                  <a:lnTo>
                    <a:pt x="8752288" y="5271766"/>
                  </a:lnTo>
                  <a:lnTo>
                    <a:pt x="8747992" y="5267961"/>
                  </a:lnTo>
                  <a:lnTo>
                    <a:pt x="8746609" y="5266581"/>
                  </a:lnTo>
                  <a:lnTo>
                    <a:pt x="8742314" y="5262775"/>
                  </a:lnTo>
                  <a:close/>
                </a:path>
                <a:path w="20085050" h="6245225">
                  <a:moveTo>
                    <a:pt x="911397" y="1919603"/>
                  </a:moveTo>
                  <a:lnTo>
                    <a:pt x="905059" y="1919662"/>
                  </a:lnTo>
                  <a:lnTo>
                    <a:pt x="899540" y="1925199"/>
                  </a:lnTo>
                  <a:lnTo>
                    <a:pt x="895543" y="1929019"/>
                  </a:lnTo>
                  <a:lnTo>
                    <a:pt x="895459" y="1935690"/>
                  </a:lnTo>
                  <a:lnTo>
                    <a:pt x="899612" y="1939829"/>
                  </a:lnTo>
                  <a:lnTo>
                    <a:pt x="900663" y="1941066"/>
                  </a:lnTo>
                  <a:lnTo>
                    <a:pt x="906671" y="1943629"/>
                  </a:lnTo>
                  <a:lnTo>
                    <a:pt x="911340" y="1942859"/>
                  </a:lnTo>
                  <a:lnTo>
                    <a:pt x="914242" y="1939756"/>
                  </a:lnTo>
                  <a:lnTo>
                    <a:pt x="919761" y="1934220"/>
                  </a:lnTo>
                  <a:lnTo>
                    <a:pt x="919702" y="1927881"/>
                  </a:lnTo>
                  <a:lnTo>
                    <a:pt x="911397" y="1919603"/>
                  </a:lnTo>
                  <a:close/>
                </a:path>
                <a:path w="20085050" h="6245225">
                  <a:moveTo>
                    <a:pt x="11064504" y="6222569"/>
                  </a:moveTo>
                  <a:lnTo>
                    <a:pt x="11056687" y="6222391"/>
                  </a:lnTo>
                  <a:lnTo>
                    <a:pt x="11051161" y="6222401"/>
                  </a:lnTo>
                  <a:lnTo>
                    <a:pt x="11046211" y="6226603"/>
                  </a:lnTo>
                  <a:lnTo>
                    <a:pt x="11046078" y="6232466"/>
                  </a:lnTo>
                  <a:lnTo>
                    <a:pt x="11046180" y="6236849"/>
                  </a:lnTo>
                  <a:lnTo>
                    <a:pt x="11048856" y="6240752"/>
                  </a:lnTo>
                  <a:lnTo>
                    <a:pt x="11053531" y="6242746"/>
                  </a:lnTo>
                  <a:lnTo>
                    <a:pt x="11056152" y="6243076"/>
                  </a:lnTo>
                  <a:lnTo>
                    <a:pt x="11058106" y="6243120"/>
                  </a:lnTo>
                  <a:lnTo>
                    <a:pt x="11063634" y="6243110"/>
                  </a:lnTo>
                  <a:lnTo>
                    <a:pt x="11068582" y="6238908"/>
                  </a:lnTo>
                  <a:lnTo>
                    <a:pt x="11068716" y="6233047"/>
                  </a:lnTo>
                  <a:lnTo>
                    <a:pt x="11068706" y="6227518"/>
                  </a:lnTo>
                  <a:lnTo>
                    <a:pt x="11064504" y="6222569"/>
                  </a:lnTo>
                  <a:close/>
                </a:path>
                <a:path w="20085050" h="6245225">
                  <a:moveTo>
                    <a:pt x="8680263" y="5204742"/>
                  </a:moveTo>
                  <a:lnTo>
                    <a:pt x="8673783" y="5205134"/>
                  </a:lnTo>
                  <a:lnTo>
                    <a:pt x="8665505" y="5213439"/>
                  </a:lnTo>
                  <a:lnTo>
                    <a:pt x="8665754" y="5220253"/>
                  </a:lnTo>
                  <a:lnTo>
                    <a:pt x="8670050" y="5224059"/>
                  </a:lnTo>
                  <a:lnTo>
                    <a:pt x="8671434" y="5225439"/>
                  </a:lnTo>
                  <a:lnTo>
                    <a:pt x="8672151" y="5226534"/>
                  </a:lnTo>
                  <a:lnTo>
                    <a:pt x="8678494" y="5229240"/>
                  </a:lnTo>
                  <a:lnTo>
                    <a:pt x="8683163" y="5228468"/>
                  </a:lnTo>
                  <a:lnTo>
                    <a:pt x="8686207" y="5225033"/>
                  </a:lnTo>
                  <a:lnTo>
                    <a:pt x="8690346" y="5220879"/>
                  </a:lnTo>
                  <a:lnTo>
                    <a:pt x="8690095" y="5214065"/>
                  </a:lnTo>
                  <a:lnTo>
                    <a:pt x="8685800" y="5210260"/>
                  </a:lnTo>
                  <a:lnTo>
                    <a:pt x="8680263" y="5204742"/>
                  </a:lnTo>
                  <a:close/>
                </a:path>
                <a:path w="20085050" h="6245225">
                  <a:moveTo>
                    <a:pt x="8618355" y="5146374"/>
                  </a:moveTo>
                  <a:lnTo>
                    <a:pt x="8612017" y="5146433"/>
                  </a:lnTo>
                  <a:lnTo>
                    <a:pt x="8603739" y="5154738"/>
                  </a:lnTo>
                  <a:lnTo>
                    <a:pt x="8603798" y="5161076"/>
                  </a:lnTo>
                  <a:lnTo>
                    <a:pt x="8609335" y="5166595"/>
                  </a:lnTo>
                  <a:lnTo>
                    <a:pt x="8610052" y="5167689"/>
                  </a:lnTo>
                  <a:lnTo>
                    <a:pt x="8616395" y="5170395"/>
                  </a:lnTo>
                  <a:lnTo>
                    <a:pt x="8621064" y="5169625"/>
                  </a:lnTo>
                  <a:lnTo>
                    <a:pt x="8623966" y="5166522"/>
                  </a:lnTo>
                  <a:lnTo>
                    <a:pt x="8628104" y="5162369"/>
                  </a:lnTo>
                  <a:lnTo>
                    <a:pt x="8628046" y="5156031"/>
                  </a:lnTo>
                  <a:lnTo>
                    <a:pt x="8618355" y="5146374"/>
                  </a:lnTo>
                  <a:close/>
                </a:path>
                <a:path w="20085050" h="6245225">
                  <a:moveTo>
                    <a:pt x="11149952" y="6223902"/>
                  </a:moveTo>
                  <a:lnTo>
                    <a:pt x="11142137" y="6223725"/>
                  </a:lnTo>
                  <a:lnTo>
                    <a:pt x="11136133" y="6223926"/>
                  </a:lnTo>
                  <a:lnTo>
                    <a:pt x="11131850" y="6228412"/>
                  </a:lnTo>
                  <a:lnTo>
                    <a:pt x="11131717" y="6234274"/>
                  </a:lnTo>
                  <a:lnTo>
                    <a:pt x="11131487" y="6238516"/>
                  </a:lnTo>
                  <a:lnTo>
                    <a:pt x="11134161" y="6242419"/>
                  </a:lnTo>
                  <a:lnTo>
                    <a:pt x="11137834" y="6243985"/>
                  </a:lnTo>
                  <a:lnTo>
                    <a:pt x="11137643" y="6243509"/>
                  </a:lnTo>
                  <a:lnTo>
                    <a:pt x="11138977" y="6244078"/>
                  </a:lnTo>
                  <a:lnTo>
                    <a:pt x="11141599" y="6244407"/>
                  </a:lnTo>
                  <a:lnTo>
                    <a:pt x="11143553" y="6244452"/>
                  </a:lnTo>
                  <a:lnTo>
                    <a:pt x="11149749" y="6244728"/>
                  </a:lnTo>
                  <a:lnTo>
                    <a:pt x="11154031" y="6240240"/>
                  </a:lnTo>
                  <a:lnTo>
                    <a:pt x="11154164" y="6234378"/>
                  </a:lnTo>
                  <a:lnTo>
                    <a:pt x="11154439" y="6228183"/>
                  </a:lnTo>
                  <a:lnTo>
                    <a:pt x="11149952" y="6223902"/>
                  </a:lnTo>
                  <a:close/>
                </a:path>
                <a:path w="20085050" h="6245225">
                  <a:moveTo>
                    <a:pt x="971959" y="1859026"/>
                  </a:moveTo>
                  <a:lnTo>
                    <a:pt x="965287" y="1858942"/>
                  </a:lnTo>
                  <a:lnTo>
                    <a:pt x="959768" y="1864480"/>
                  </a:lnTo>
                  <a:lnTo>
                    <a:pt x="955771" y="1868299"/>
                  </a:lnTo>
                  <a:lnTo>
                    <a:pt x="955688" y="1874971"/>
                  </a:lnTo>
                  <a:lnTo>
                    <a:pt x="959841" y="1879110"/>
                  </a:lnTo>
                  <a:lnTo>
                    <a:pt x="960891" y="1880347"/>
                  </a:lnTo>
                  <a:lnTo>
                    <a:pt x="966899" y="1882910"/>
                  </a:lnTo>
                  <a:lnTo>
                    <a:pt x="971235" y="1881997"/>
                  </a:lnTo>
                  <a:lnTo>
                    <a:pt x="974470" y="1879037"/>
                  </a:lnTo>
                  <a:lnTo>
                    <a:pt x="975850" y="1877653"/>
                  </a:lnTo>
                  <a:lnTo>
                    <a:pt x="979847" y="1873834"/>
                  </a:lnTo>
                  <a:lnTo>
                    <a:pt x="979931" y="1867161"/>
                  </a:lnTo>
                  <a:lnTo>
                    <a:pt x="975778" y="1863023"/>
                  </a:lnTo>
                  <a:lnTo>
                    <a:pt x="971959" y="1859026"/>
                  </a:lnTo>
                  <a:close/>
                </a:path>
                <a:path w="20085050" h="6245225">
                  <a:moveTo>
                    <a:pt x="8557494" y="5086479"/>
                  </a:moveTo>
                  <a:lnTo>
                    <a:pt x="8550822" y="5086395"/>
                  </a:lnTo>
                  <a:lnTo>
                    <a:pt x="8546683" y="5090548"/>
                  </a:lnTo>
                  <a:lnTo>
                    <a:pt x="8542687" y="5094367"/>
                  </a:lnTo>
                  <a:lnTo>
                    <a:pt x="8542602" y="5101039"/>
                  </a:lnTo>
                  <a:lnTo>
                    <a:pt x="8548140" y="5106558"/>
                  </a:lnTo>
                  <a:lnTo>
                    <a:pt x="8549190" y="5107795"/>
                  </a:lnTo>
                  <a:lnTo>
                    <a:pt x="8555199" y="5110359"/>
                  </a:lnTo>
                  <a:lnTo>
                    <a:pt x="8559534" y="5109446"/>
                  </a:lnTo>
                  <a:lnTo>
                    <a:pt x="8562769" y="5106486"/>
                  </a:lnTo>
                  <a:lnTo>
                    <a:pt x="8566766" y="5102667"/>
                  </a:lnTo>
                  <a:lnTo>
                    <a:pt x="8566850" y="5095995"/>
                  </a:lnTo>
                  <a:lnTo>
                    <a:pt x="8561313" y="5090476"/>
                  </a:lnTo>
                  <a:lnTo>
                    <a:pt x="8557494" y="5086479"/>
                  </a:lnTo>
                  <a:close/>
                </a:path>
                <a:path w="20085050" h="6245225">
                  <a:moveTo>
                    <a:pt x="11235017" y="6224283"/>
                  </a:moveTo>
                  <a:lnTo>
                    <a:pt x="11227200" y="6224104"/>
                  </a:lnTo>
                  <a:lnTo>
                    <a:pt x="11221196" y="6224305"/>
                  </a:lnTo>
                  <a:lnTo>
                    <a:pt x="11216773" y="6229126"/>
                  </a:lnTo>
                  <a:lnTo>
                    <a:pt x="11216783" y="6234654"/>
                  </a:lnTo>
                  <a:lnTo>
                    <a:pt x="11216551" y="6238896"/>
                  </a:lnTo>
                  <a:lnTo>
                    <a:pt x="11219370" y="6242465"/>
                  </a:lnTo>
                  <a:lnTo>
                    <a:pt x="11224377" y="6244601"/>
                  </a:lnTo>
                  <a:lnTo>
                    <a:pt x="11227332" y="6245072"/>
                  </a:lnTo>
                  <a:lnTo>
                    <a:pt x="11229287" y="6245118"/>
                  </a:lnTo>
                  <a:lnTo>
                    <a:pt x="11235291" y="6244916"/>
                  </a:lnTo>
                  <a:lnTo>
                    <a:pt x="11239714" y="6240095"/>
                  </a:lnTo>
                  <a:lnTo>
                    <a:pt x="11239705" y="6234568"/>
                  </a:lnTo>
                  <a:lnTo>
                    <a:pt x="11239504" y="6228564"/>
                  </a:lnTo>
                  <a:lnTo>
                    <a:pt x="11235017" y="6224283"/>
                  </a:lnTo>
                  <a:close/>
                </a:path>
                <a:path w="20085050" h="6245225">
                  <a:moveTo>
                    <a:pt x="8497870" y="5025534"/>
                  </a:moveTo>
                  <a:lnTo>
                    <a:pt x="8491340" y="5025116"/>
                  </a:lnTo>
                  <a:lnTo>
                    <a:pt x="8483062" y="5033422"/>
                  </a:lnTo>
                  <a:lnTo>
                    <a:pt x="8482644" y="5039952"/>
                  </a:lnTo>
                  <a:lnTo>
                    <a:pt x="8488182" y="5045470"/>
                  </a:lnTo>
                  <a:lnTo>
                    <a:pt x="8488899" y="5046566"/>
                  </a:lnTo>
                  <a:lnTo>
                    <a:pt x="8495574" y="5049413"/>
                  </a:lnTo>
                  <a:lnTo>
                    <a:pt x="8499767" y="5048834"/>
                  </a:lnTo>
                  <a:lnTo>
                    <a:pt x="8503002" y="5045874"/>
                  </a:lnTo>
                  <a:lnTo>
                    <a:pt x="8507142" y="5041720"/>
                  </a:lnTo>
                  <a:lnTo>
                    <a:pt x="8507560" y="5035191"/>
                  </a:lnTo>
                  <a:lnTo>
                    <a:pt x="8497870" y="5025534"/>
                  </a:lnTo>
                  <a:close/>
                </a:path>
                <a:path w="20085050" h="6245225">
                  <a:moveTo>
                    <a:pt x="11319887" y="6221422"/>
                  </a:moveTo>
                  <a:lnTo>
                    <a:pt x="11314215" y="6221765"/>
                  </a:lnTo>
                  <a:lnTo>
                    <a:pt x="11312261" y="6221720"/>
                  </a:lnTo>
                  <a:lnTo>
                    <a:pt x="11306591" y="6222063"/>
                  </a:lnTo>
                  <a:lnTo>
                    <a:pt x="11301834" y="6226742"/>
                  </a:lnTo>
                  <a:lnTo>
                    <a:pt x="11302177" y="6232412"/>
                  </a:lnTo>
                  <a:lnTo>
                    <a:pt x="11302280" y="6236796"/>
                  </a:lnTo>
                  <a:lnTo>
                    <a:pt x="11304763" y="6240223"/>
                  </a:lnTo>
                  <a:lnTo>
                    <a:pt x="11309770" y="6242359"/>
                  </a:lnTo>
                  <a:lnTo>
                    <a:pt x="11312868" y="6242497"/>
                  </a:lnTo>
                  <a:lnTo>
                    <a:pt x="11314823" y="6242541"/>
                  </a:lnTo>
                  <a:lnTo>
                    <a:pt x="11320493" y="6242198"/>
                  </a:lnTo>
                  <a:lnTo>
                    <a:pt x="11325251" y="6237521"/>
                  </a:lnTo>
                  <a:lnTo>
                    <a:pt x="11324565" y="6226180"/>
                  </a:lnTo>
                  <a:lnTo>
                    <a:pt x="11319887" y="6221422"/>
                  </a:lnTo>
                  <a:close/>
                </a:path>
                <a:path w="20085050" h="6245225">
                  <a:moveTo>
                    <a:pt x="8438814" y="4963253"/>
                  </a:moveTo>
                  <a:lnTo>
                    <a:pt x="8432142" y="4963169"/>
                  </a:lnTo>
                  <a:lnTo>
                    <a:pt x="8428145" y="4966988"/>
                  </a:lnTo>
                  <a:lnTo>
                    <a:pt x="8424006" y="4971141"/>
                  </a:lnTo>
                  <a:lnTo>
                    <a:pt x="8423923" y="4977814"/>
                  </a:lnTo>
                  <a:lnTo>
                    <a:pt x="8427742" y="4981810"/>
                  </a:lnTo>
                  <a:lnTo>
                    <a:pt x="8429127" y="4983189"/>
                  </a:lnTo>
                  <a:lnTo>
                    <a:pt x="8430178" y="4984427"/>
                  </a:lnTo>
                  <a:lnTo>
                    <a:pt x="8436519" y="4987133"/>
                  </a:lnTo>
                  <a:lnTo>
                    <a:pt x="8440712" y="4986553"/>
                  </a:lnTo>
                  <a:lnTo>
                    <a:pt x="8443948" y="4983593"/>
                  </a:lnTo>
                  <a:lnTo>
                    <a:pt x="8448087" y="4979440"/>
                  </a:lnTo>
                  <a:lnTo>
                    <a:pt x="8448171" y="4972768"/>
                  </a:lnTo>
                  <a:lnTo>
                    <a:pt x="8444352" y="4968772"/>
                  </a:lnTo>
                  <a:lnTo>
                    <a:pt x="8438814" y="4963253"/>
                  </a:lnTo>
                  <a:close/>
                </a:path>
                <a:path w="20085050" h="6245225">
                  <a:moveTo>
                    <a:pt x="1032712" y="1798925"/>
                  </a:moveTo>
                  <a:lnTo>
                    <a:pt x="1026040" y="1798842"/>
                  </a:lnTo>
                  <a:lnTo>
                    <a:pt x="1020522" y="1804379"/>
                  </a:lnTo>
                  <a:lnTo>
                    <a:pt x="1016525" y="1808199"/>
                  </a:lnTo>
                  <a:lnTo>
                    <a:pt x="1016441" y="1814871"/>
                  </a:lnTo>
                  <a:lnTo>
                    <a:pt x="1020594" y="1819009"/>
                  </a:lnTo>
                  <a:lnTo>
                    <a:pt x="1021645" y="1820247"/>
                  </a:lnTo>
                  <a:lnTo>
                    <a:pt x="1027653" y="1822810"/>
                  </a:lnTo>
                  <a:lnTo>
                    <a:pt x="1031989" y="1821897"/>
                  </a:lnTo>
                  <a:lnTo>
                    <a:pt x="1035224" y="1818936"/>
                  </a:lnTo>
                  <a:lnTo>
                    <a:pt x="1036604" y="1817552"/>
                  </a:lnTo>
                  <a:lnTo>
                    <a:pt x="1040601" y="1813733"/>
                  </a:lnTo>
                  <a:lnTo>
                    <a:pt x="1040684" y="1807061"/>
                  </a:lnTo>
                  <a:lnTo>
                    <a:pt x="1036531" y="1802922"/>
                  </a:lnTo>
                  <a:lnTo>
                    <a:pt x="1032712" y="1798925"/>
                  </a:lnTo>
                  <a:close/>
                </a:path>
                <a:path w="20085050" h="6245225">
                  <a:moveTo>
                    <a:pt x="11404706" y="6217751"/>
                  </a:moveTo>
                  <a:lnTo>
                    <a:pt x="11399036" y="6218094"/>
                  </a:lnTo>
                  <a:lnTo>
                    <a:pt x="11396939" y="6218383"/>
                  </a:lnTo>
                  <a:lnTo>
                    <a:pt x="11391269" y="6218727"/>
                  </a:lnTo>
                  <a:lnTo>
                    <a:pt x="11386845" y="6223548"/>
                  </a:lnTo>
                  <a:lnTo>
                    <a:pt x="11387434" y="6233268"/>
                  </a:lnTo>
                  <a:lnTo>
                    <a:pt x="11389917" y="6236696"/>
                  </a:lnTo>
                  <a:lnTo>
                    <a:pt x="11394924" y="6238832"/>
                  </a:lnTo>
                  <a:lnTo>
                    <a:pt x="11398023" y="6238969"/>
                  </a:lnTo>
                  <a:lnTo>
                    <a:pt x="11400118" y="6238679"/>
                  </a:lnTo>
                  <a:lnTo>
                    <a:pt x="11405788" y="6238336"/>
                  </a:lnTo>
                  <a:lnTo>
                    <a:pt x="11410213" y="6233516"/>
                  </a:lnTo>
                  <a:lnTo>
                    <a:pt x="11409526" y="6222175"/>
                  </a:lnTo>
                  <a:lnTo>
                    <a:pt x="11404706" y="6217751"/>
                  </a:lnTo>
                  <a:close/>
                </a:path>
                <a:path w="20085050" h="6245225">
                  <a:moveTo>
                    <a:pt x="8381998" y="4900349"/>
                  </a:moveTo>
                  <a:lnTo>
                    <a:pt x="8375327" y="4900266"/>
                  </a:lnTo>
                  <a:lnTo>
                    <a:pt x="8366666" y="4907620"/>
                  </a:lnTo>
                  <a:lnTo>
                    <a:pt x="8366582" y="4914291"/>
                  </a:lnTo>
                  <a:lnTo>
                    <a:pt x="8370258" y="4918621"/>
                  </a:lnTo>
                  <a:lnTo>
                    <a:pt x="8371643" y="4920002"/>
                  </a:lnTo>
                  <a:lnTo>
                    <a:pt x="8372551" y="4921572"/>
                  </a:lnTo>
                  <a:lnTo>
                    <a:pt x="8378894" y="4924278"/>
                  </a:lnTo>
                  <a:lnTo>
                    <a:pt x="8383228" y="4923364"/>
                  </a:lnTo>
                  <a:lnTo>
                    <a:pt x="8390652" y="4917061"/>
                  </a:lnTo>
                  <a:lnTo>
                    <a:pt x="8390737" y="4910390"/>
                  </a:lnTo>
                  <a:lnTo>
                    <a:pt x="8387059" y="4906059"/>
                  </a:lnTo>
                  <a:lnTo>
                    <a:pt x="8385674" y="4904680"/>
                  </a:lnTo>
                  <a:lnTo>
                    <a:pt x="8381998" y="4900349"/>
                  </a:lnTo>
                  <a:close/>
                </a:path>
                <a:path w="20085050" h="6245225">
                  <a:moveTo>
                    <a:pt x="11490238" y="6212412"/>
                  </a:moveTo>
                  <a:lnTo>
                    <a:pt x="11484568" y="6212755"/>
                  </a:lnTo>
                  <a:lnTo>
                    <a:pt x="11482471" y="6213045"/>
                  </a:lnTo>
                  <a:lnTo>
                    <a:pt x="11476659" y="6213722"/>
                  </a:lnTo>
                  <a:lnTo>
                    <a:pt x="11472568" y="6218685"/>
                  </a:lnTo>
                  <a:lnTo>
                    <a:pt x="11472912" y="6224355"/>
                  </a:lnTo>
                  <a:lnTo>
                    <a:pt x="11473299" y="6228072"/>
                  </a:lnTo>
                  <a:lnTo>
                    <a:pt x="11475783" y="6231499"/>
                  </a:lnTo>
                  <a:lnTo>
                    <a:pt x="11480790" y="6233635"/>
                  </a:lnTo>
                  <a:lnTo>
                    <a:pt x="11484223" y="6233915"/>
                  </a:lnTo>
                  <a:lnTo>
                    <a:pt x="11486318" y="6233625"/>
                  </a:lnTo>
                  <a:lnTo>
                    <a:pt x="11492131" y="6232948"/>
                  </a:lnTo>
                  <a:lnTo>
                    <a:pt x="11496221" y="6227985"/>
                  </a:lnTo>
                  <a:lnTo>
                    <a:pt x="11495877" y="6222314"/>
                  </a:lnTo>
                  <a:lnTo>
                    <a:pt x="11495201" y="6216502"/>
                  </a:lnTo>
                  <a:lnTo>
                    <a:pt x="11490238" y="6212412"/>
                  </a:lnTo>
                  <a:close/>
                </a:path>
                <a:path w="20085050" h="6245225">
                  <a:moveTo>
                    <a:pt x="8325324" y="4837112"/>
                  </a:moveTo>
                  <a:lnTo>
                    <a:pt x="8318794" y="4836694"/>
                  </a:lnTo>
                  <a:lnTo>
                    <a:pt x="8310134" y="4844048"/>
                  </a:lnTo>
                  <a:lnTo>
                    <a:pt x="8309716" y="4850576"/>
                  </a:lnTo>
                  <a:lnTo>
                    <a:pt x="8313394" y="4854909"/>
                  </a:lnTo>
                  <a:lnTo>
                    <a:pt x="8314778" y="4856287"/>
                  </a:lnTo>
                  <a:lnTo>
                    <a:pt x="8315686" y="4857859"/>
                  </a:lnTo>
                  <a:lnTo>
                    <a:pt x="8318357" y="4858998"/>
                  </a:lnTo>
                  <a:lnTo>
                    <a:pt x="8318214" y="4859332"/>
                  </a:lnTo>
                  <a:lnTo>
                    <a:pt x="8321886" y="4860898"/>
                  </a:lnTo>
                  <a:lnTo>
                    <a:pt x="8326079" y="4860320"/>
                  </a:lnTo>
                  <a:lnTo>
                    <a:pt x="8333502" y="4854016"/>
                  </a:lnTo>
                  <a:lnTo>
                    <a:pt x="8333920" y="4847487"/>
                  </a:lnTo>
                  <a:lnTo>
                    <a:pt x="8330243" y="4843156"/>
                  </a:lnTo>
                  <a:lnTo>
                    <a:pt x="8329001" y="4841443"/>
                  </a:lnTo>
                  <a:lnTo>
                    <a:pt x="8325324" y="4837112"/>
                  </a:lnTo>
                  <a:close/>
                </a:path>
                <a:path w="20085050" h="6245225">
                  <a:moveTo>
                    <a:pt x="1094468" y="1739252"/>
                  </a:moveTo>
                  <a:lnTo>
                    <a:pt x="1087938" y="1738834"/>
                  </a:lnTo>
                  <a:lnTo>
                    <a:pt x="1078281" y="1748525"/>
                  </a:lnTo>
                  <a:lnTo>
                    <a:pt x="1077863" y="1755053"/>
                  </a:lnTo>
                  <a:lnTo>
                    <a:pt x="1082016" y="1759193"/>
                  </a:lnTo>
                  <a:lnTo>
                    <a:pt x="1083067" y="1760431"/>
                  </a:lnTo>
                  <a:lnTo>
                    <a:pt x="1085403" y="1761428"/>
                  </a:lnTo>
                  <a:lnTo>
                    <a:pt x="1085594" y="1761903"/>
                  </a:lnTo>
                  <a:lnTo>
                    <a:pt x="1089266" y="1763470"/>
                  </a:lnTo>
                  <a:lnTo>
                    <a:pt x="1093602" y="1762556"/>
                  </a:lnTo>
                  <a:lnTo>
                    <a:pt x="1096837" y="1759597"/>
                  </a:lnTo>
                  <a:lnTo>
                    <a:pt x="1102356" y="1754060"/>
                  </a:lnTo>
                  <a:lnTo>
                    <a:pt x="1102774" y="1747530"/>
                  </a:lnTo>
                  <a:lnTo>
                    <a:pt x="1094468" y="1739252"/>
                  </a:lnTo>
                  <a:close/>
                </a:path>
                <a:path w="20085050" h="6245225">
                  <a:moveTo>
                    <a:pt x="11575480" y="6204977"/>
                  </a:moveTo>
                  <a:lnTo>
                    <a:pt x="11569666" y="6205654"/>
                  </a:lnTo>
                  <a:lnTo>
                    <a:pt x="11567571" y="6205943"/>
                  </a:lnTo>
                  <a:lnTo>
                    <a:pt x="11561758" y="6206621"/>
                  </a:lnTo>
                  <a:lnTo>
                    <a:pt x="11557334" y="6211441"/>
                  </a:lnTo>
                  <a:lnTo>
                    <a:pt x="11558012" y="6217254"/>
                  </a:lnTo>
                  <a:lnTo>
                    <a:pt x="11558258" y="6221304"/>
                  </a:lnTo>
                  <a:lnTo>
                    <a:pt x="11560883" y="6224397"/>
                  </a:lnTo>
                  <a:lnTo>
                    <a:pt x="11565890" y="6226533"/>
                  </a:lnTo>
                  <a:lnTo>
                    <a:pt x="11569322" y="6226813"/>
                  </a:lnTo>
                  <a:lnTo>
                    <a:pt x="11571418" y="6226523"/>
                  </a:lnTo>
                  <a:lnTo>
                    <a:pt x="11577231" y="6225847"/>
                  </a:lnTo>
                  <a:lnTo>
                    <a:pt x="11581655" y="6221026"/>
                  </a:lnTo>
                  <a:lnTo>
                    <a:pt x="11580301" y="6209401"/>
                  </a:lnTo>
                  <a:lnTo>
                    <a:pt x="11575480" y="6204977"/>
                  </a:lnTo>
                  <a:close/>
                </a:path>
                <a:path w="20085050" h="6245225">
                  <a:moveTo>
                    <a:pt x="8269505" y="4771871"/>
                  </a:moveTo>
                  <a:lnTo>
                    <a:pt x="8262975" y="4771453"/>
                  </a:lnTo>
                  <a:lnTo>
                    <a:pt x="8254315" y="4778807"/>
                  </a:lnTo>
                  <a:lnTo>
                    <a:pt x="8253897" y="4785336"/>
                  </a:lnTo>
                  <a:lnTo>
                    <a:pt x="8257574" y="4789667"/>
                  </a:lnTo>
                  <a:lnTo>
                    <a:pt x="8258816" y="4791381"/>
                  </a:lnTo>
                  <a:lnTo>
                    <a:pt x="8259725" y="4792952"/>
                  </a:lnTo>
                  <a:lnTo>
                    <a:pt x="8262728" y="4794233"/>
                  </a:lnTo>
                  <a:lnTo>
                    <a:pt x="8262252" y="4794425"/>
                  </a:lnTo>
                  <a:lnTo>
                    <a:pt x="8265924" y="4795991"/>
                  </a:lnTo>
                  <a:lnTo>
                    <a:pt x="8270116" y="4795412"/>
                  </a:lnTo>
                  <a:lnTo>
                    <a:pt x="8273210" y="4792785"/>
                  </a:lnTo>
                  <a:lnTo>
                    <a:pt x="8277682" y="4788775"/>
                  </a:lnTo>
                  <a:lnTo>
                    <a:pt x="8278101" y="4782246"/>
                  </a:lnTo>
                  <a:lnTo>
                    <a:pt x="8274424" y="4777915"/>
                  </a:lnTo>
                  <a:lnTo>
                    <a:pt x="8273182" y="4776202"/>
                  </a:lnTo>
                  <a:lnTo>
                    <a:pt x="8269505" y="4771871"/>
                  </a:lnTo>
                  <a:close/>
                </a:path>
                <a:path w="20085050" h="6245225">
                  <a:moveTo>
                    <a:pt x="11660148" y="6196112"/>
                  </a:moveTo>
                  <a:lnTo>
                    <a:pt x="11654336" y="6196789"/>
                  </a:lnTo>
                  <a:lnTo>
                    <a:pt x="11652239" y="6197079"/>
                  </a:lnTo>
                  <a:lnTo>
                    <a:pt x="11646427" y="6197755"/>
                  </a:lnTo>
                  <a:lnTo>
                    <a:pt x="11642336" y="6202719"/>
                  </a:lnTo>
                  <a:lnTo>
                    <a:pt x="11643014" y="6208532"/>
                  </a:lnTo>
                  <a:lnTo>
                    <a:pt x="11643259" y="6212582"/>
                  </a:lnTo>
                  <a:lnTo>
                    <a:pt x="11645885" y="6215675"/>
                  </a:lnTo>
                  <a:lnTo>
                    <a:pt x="11650892" y="6217811"/>
                  </a:lnTo>
                  <a:lnTo>
                    <a:pt x="11654466" y="6217757"/>
                  </a:lnTo>
                  <a:lnTo>
                    <a:pt x="11656563" y="6217468"/>
                  </a:lnTo>
                  <a:lnTo>
                    <a:pt x="11662375" y="6216791"/>
                  </a:lnTo>
                  <a:lnTo>
                    <a:pt x="11666466" y="6211827"/>
                  </a:lnTo>
                  <a:lnTo>
                    <a:pt x="11665111" y="6200202"/>
                  </a:lnTo>
                  <a:lnTo>
                    <a:pt x="11660148" y="6196112"/>
                  </a:lnTo>
                  <a:close/>
                </a:path>
                <a:path w="20085050" h="6245225">
                  <a:moveTo>
                    <a:pt x="8215448" y="4706200"/>
                  </a:moveTo>
                  <a:lnTo>
                    <a:pt x="8208585" y="4705639"/>
                  </a:lnTo>
                  <a:lnTo>
                    <a:pt x="8204254" y="4709316"/>
                  </a:lnTo>
                  <a:lnTo>
                    <a:pt x="8199590" y="4712851"/>
                  </a:lnTo>
                  <a:lnTo>
                    <a:pt x="8199030" y="4719713"/>
                  </a:lnTo>
                  <a:lnTo>
                    <a:pt x="8202707" y="4724044"/>
                  </a:lnTo>
                  <a:lnTo>
                    <a:pt x="8203949" y="4725757"/>
                  </a:lnTo>
                  <a:lnTo>
                    <a:pt x="8205000" y="4726994"/>
                  </a:lnTo>
                  <a:lnTo>
                    <a:pt x="8207862" y="4728609"/>
                  </a:lnTo>
                  <a:lnTo>
                    <a:pt x="8211534" y="4730176"/>
                  </a:lnTo>
                  <a:lnTo>
                    <a:pt x="8215583" y="4729931"/>
                  </a:lnTo>
                  <a:lnTo>
                    <a:pt x="8218677" y="4727305"/>
                  </a:lnTo>
                  <a:lnTo>
                    <a:pt x="8223341" y="4723770"/>
                  </a:lnTo>
                  <a:lnTo>
                    <a:pt x="8223901" y="4716908"/>
                  </a:lnTo>
                  <a:lnTo>
                    <a:pt x="8220225" y="4712577"/>
                  </a:lnTo>
                  <a:lnTo>
                    <a:pt x="8218983" y="4710864"/>
                  </a:lnTo>
                  <a:lnTo>
                    <a:pt x="8215448" y="4706200"/>
                  </a:lnTo>
                  <a:close/>
                </a:path>
                <a:path w="20085050" h="6245225">
                  <a:moveTo>
                    <a:pt x="1155938" y="1680246"/>
                  </a:moveTo>
                  <a:lnTo>
                    <a:pt x="1149408" y="1679828"/>
                  </a:lnTo>
                  <a:lnTo>
                    <a:pt x="1139751" y="1689519"/>
                  </a:lnTo>
                  <a:lnTo>
                    <a:pt x="1139333" y="1696049"/>
                  </a:lnTo>
                  <a:lnTo>
                    <a:pt x="1143486" y="1700187"/>
                  </a:lnTo>
                  <a:lnTo>
                    <a:pt x="1144203" y="1701282"/>
                  </a:lnTo>
                  <a:lnTo>
                    <a:pt x="1150879" y="1704130"/>
                  </a:lnTo>
                  <a:lnTo>
                    <a:pt x="1155072" y="1703551"/>
                  </a:lnTo>
                  <a:lnTo>
                    <a:pt x="1158308" y="1700591"/>
                  </a:lnTo>
                  <a:lnTo>
                    <a:pt x="1163826" y="1695054"/>
                  </a:lnTo>
                  <a:lnTo>
                    <a:pt x="1164244" y="1688524"/>
                  </a:lnTo>
                  <a:lnTo>
                    <a:pt x="1155938" y="1680246"/>
                  </a:lnTo>
                  <a:close/>
                </a:path>
                <a:path w="20085050" h="6245225">
                  <a:moveTo>
                    <a:pt x="11744576" y="6185961"/>
                  </a:moveTo>
                  <a:lnTo>
                    <a:pt x="11738763" y="6186638"/>
                  </a:lnTo>
                  <a:lnTo>
                    <a:pt x="11736667" y="6186927"/>
                  </a:lnTo>
                  <a:lnTo>
                    <a:pt x="11731188" y="6187747"/>
                  </a:lnTo>
                  <a:lnTo>
                    <a:pt x="11727098" y="6192710"/>
                  </a:lnTo>
                  <a:lnTo>
                    <a:pt x="11727774" y="6198522"/>
                  </a:lnTo>
                  <a:lnTo>
                    <a:pt x="11728496" y="6202382"/>
                  </a:lnTo>
                  <a:lnTo>
                    <a:pt x="11730787" y="6205333"/>
                  </a:lnTo>
                  <a:lnTo>
                    <a:pt x="11735462" y="6207327"/>
                  </a:lnTo>
                  <a:lnTo>
                    <a:pt x="11739369" y="6207415"/>
                  </a:lnTo>
                  <a:lnTo>
                    <a:pt x="11741466" y="6207126"/>
                  </a:lnTo>
                  <a:lnTo>
                    <a:pt x="11747279" y="6206449"/>
                  </a:lnTo>
                  <a:lnTo>
                    <a:pt x="11751035" y="6201343"/>
                  </a:lnTo>
                  <a:lnTo>
                    <a:pt x="11749681" y="6189718"/>
                  </a:lnTo>
                  <a:lnTo>
                    <a:pt x="11744576" y="6185961"/>
                  </a:lnTo>
                  <a:close/>
                </a:path>
                <a:path w="20085050" h="6245225">
                  <a:moveTo>
                    <a:pt x="8161200" y="4640051"/>
                  </a:moveTo>
                  <a:lnTo>
                    <a:pt x="8154813" y="4639299"/>
                  </a:lnTo>
                  <a:lnTo>
                    <a:pt x="8150148" y="4642834"/>
                  </a:lnTo>
                  <a:lnTo>
                    <a:pt x="8145818" y="4646510"/>
                  </a:lnTo>
                  <a:lnTo>
                    <a:pt x="8145066" y="4652897"/>
                  </a:lnTo>
                  <a:lnTo>
                    <a:pt x="8148600" y="4657562"/>
                  </a:lnTo>
                  <a:lnTo>
                    <a:pt x="8149843" y="4659276"/>
                  </a:lnTo>
                  <a:lnTo>
                    <a:pt x="8151227" y="4660655"/>
                  </a:lnTo>
                  <a:lnTo>
                    <a:pt x="8154089" y="4662270"/>
                  </a:lnTo>
                  <a:lnTo>
                    <a:pt x="8157427" y="4663694"/>
                  </a:lnTo>
                  <a:lnTo>
                    <a:pt x="8161478" y="4663448"/>
                  </a:lnTo>
                  <a:lnTo>
                    <a:pt x="8168902" y="4657145"/>
                  </a:lnTo>
                  <a:lnTo>
                    <a:pt x="8169795" y="4650425"/>
                  </a:lnTo>
                  <a:lnTo>
                    <a:pt x="8166119" y="4646094"/>
                  </a:lnTo>
                  <a:lnTo>
                    <a:pt x="8164877" y="4644381"/>
                  </a:lnTo>
                  <a:lnTo>
                    <a:pt x="8161200" y="4640051"/>
                  </a:lnTo>
                  <a:close/>
                </a:path>
                <a:path w="20085050" h="6245225">
                  <a:moveTo>
                    <a:pt x="11829240" y="6174333"/>
                  </a:moveTo>
                  <a:lnTo>
                    <a:pt x="11823760" y="6175153"/>
                  </a:lnTo>
                  <a:lnTo>
                    <a:pt x="11821664" y="6175442"/>
                  </a:lnTo>
                  <a:lnTo>
                    <a:pt x="11815851" y="6176119"/>
                  </a:lnTo>
                  <a:lnTo>
                    <a:pt x="11812094" y="6181225"/>
                  </a:lnTo>
                  <a:lnTo>
                    <a:pt x="11812771" y="6187037"/>
                  </a:lnTo>
                  <a:lnTo>
                    <a:pt x="11813159" y="6190754"/>
                  </a:lnTo>
                  <a:lnTo>
                    <a:pt x="11815452" y="6193704"/>
                  </a:lnTo>
                  <a:lnTo>
                    <a:pt x="11818791" y="6195128"/>
                  </a:lnTo>
                  <a:lnTo>
                    <a:pt x="11819266" y="6194937"/>
                  </a:lnTo>
                  <a:lnTo>
                    <a:pt x="11820935" y="6195649"/>
                  </a:lnTo>
                  <a:lnTo>
                    <a:pt x="11824844" y="6195738"/>
                  </a:lnTo>
                  <a:lnTo>
                    <a:pt x="11826939" y="6195448"/>
                  </a:lnTo>
                  <a:lnTo>
                    <a:pt x="11832418" y="6194629"/>
                  </a:lnTo>
                  <a:lnTo>
                    <a:pt x="11836175" y="6189523"/>
                  </a:lnTo>
                  <a:lnTo>
                    <a:pt x="11835498" y="6183710"/>
                  </a:lnTo>
                  <a:lnTo>
                    <a:pt x="11834678" y="6178231"/>
                  </a:lnTo>
                  <a:lnTo>
                    <a:pt x="11829240" y="6174333"/>
                  </a:lnTo>
                  <a:close/>
                </a:path>
                <a:path w="20085050" h="6245225">
                  <a:moveTo>
                    <a:pt x="8108664" y="4572660"/>
                  </a:moveTo>
                  <a:lnTo>
                    <a:pt x="8102278" y="4571908"/>
                  </a:lnTo>
                  <a:lnTo>
                    <a:pt x="8092950" y="4578977"/>
                  </a:lnTo>
                  <a:lnTo>
                    <a:pt x="8092198" y="4585365"/>
                  </a:lnTo>
                  <a:lnTo>
                    <a:pt x="8095732" y="4590028"/>
                  </a:lnTo>
                  <a:lnTo>
                    <a:pt x="8098216" y="4593456"/>
                  </a:lnTo>
                  <a:lnTo>
                    <a:pt x="8101078" y="4595071"/>
                  </a:lnTo>
                  <a:lnTo>
                    <a:pt x="8104416" y="4596495"/>
                  </a:lnTo>
                  <a:lnTo>
                    <a:pt x="8108609" y="4595916"/>
                  </a:lnTo>
                  <a:lnTo>
                    <a:pt x="8111559" y="4593624"/>
                  </a:lnTo>
                  <a:lnTo>
                    <a:pt x="8116223" y="4590090"/>
                  </a:lnTo>
                  <a:lnTo>
                    <a:pt x="8116976" y="4583702"/>
                  </a:lnTo>
                  <a:lnTo>
                    <a:pt x="8113441" y="4579038"/>
                  </a:lnTo>
                  <a:lnTo>
                    <a:pt x="8112199" y="4577324"/>
                  </a:lnTo>
                  <a:lnTo>
                    <a:pt x="8108664" y="4572660"/>
                  </a:lnTo>
                  <a:close/>
                </a:path>
                <a:path w="20085050" h="6245225">
                  <a:moveTo>
                    <a:pt x="1218218" y="1621192"/>
                  </a:moveTo>
                  <a:lnTo>
                    <a:pt x="1211689" y="1620774"/>
                  </a:lnTo>
                  <a:lnTo>
                    <a:pt x="1202031" y="1630464"/>
                  </a:lnTo>
                  <a:lnTo>
                    <a:pt x="1201614" y="1636994"/>
                  </a:lnTo>
                  <a:lnTo>
                    <a:pt x="1205767" y="1641132"/>
                  </a:lnTo>
                  <a:lnTo>
                    <a:pt x="1206483" y="1642227"/>
                  </a:lnTo>
                  <a:lnTo>
                    <a:pt x="1213159" y="1645075"/>
                  </a:lnTo>
                  <a:lnTo>
                    <a:pt x="1217353" y="1644497"/>
                  </a:lnTo>
                  <a:lnTo>
                    <a:pt x="1220588" y="1641536"/>
                  </a:lnTo>
                  <a:lnTo>
                    <a:pt x="1226107" y="1635998"/>
                  </a:lnTo>
                  <a:lnTo>
                    <a:pt x="1226524" y="1629470"/>
                  </a:lnTo>
                  <a:lnTo>
                    <a:pt x="1218218" y="1621192"/>
                  </a:lnTo>
                  <a:close/>
                </a:path>
                <a:path w="20085050" h="6245225">
                  <a:moveTo>
                    <a:pt x="11913136" y="6160799"/>
                  </a:moveTo>
                  <a:lnTo>
                    <a:pt x="11907657" y="6161619"/>
                  </a:lnTo>
                  <a:lnTo>
                    <a:pt x="11905562" y="6161909"/>
                  </a:lnTo>
                  <a:lnTo>
                    <a:pt x="11899607" y="6162919"/>
                  </a:lnTo>
                  <a:lnTo>
                    <a:pt x="11896042" y="6168501"/>
                  </a:lnTo>
                  <a:lnTo>
                    <a:pt x="11896861" y="6173979"/>
                  </a:lnTo>
                  <a:lnTo>
                    <a:pt x="11897391" y="6177363"/>
                  </a:lnTo>
                  <a:lnTo>
                    <a:pt x="11900017" y="6180455"/>
                  </a:lnTo>
                  <a:lnTo>
                    <a:pt x="11905025" y="6182592"/>
                  </a:lnTo>
                  <a:lnTo>
                    <a:pt x="11908932" y="6182681"/>
                  </a:lnTo>
                  <a:lnTo>
                    <a:pt x="11911028" y="6182391"/>
                  </a:lnTo>
                  <a:lnTo>
                    <a:pt x="11916985" y="6181379"/>
                  </a:lnTo>
                  <a:lnTo>
                    <a:pt x="11920740" y="6176274"/>
                  </a:lnTo>
                  <a:lnTo>
                    <a:pt x="11918718" y="6164364"/>
                  </a:lnTo>
                  <a:lnTo>
                    <a:pt x="11913136" y="6160799"/>
                  </a:lnTo>
                  <a:close/>
                </a:path>
                <a:path w="20085050" h="6245225">
                  <a:moveTo>
                    <a:pt x="8056607" y="4505078"/>
                  </a:moveTo>
                  <a:lnTo>
                    <a:pt x="8050220" y="4504326"/>
                  </a:lnTo>
                  <a:lnTo>
                    <a:pt x="8040892" y="4511395"/>
                  </a:lnTo>
                  <a:lnTo>
                    <a:pt x="8040139" y="4517782"/>
                  </a:lnTo>
                  <a:lnTo>
                    <a:pt x="8043674" y="4522447"/>
                  </a:lnTo>
                  <a:lnTo>
                    <a:pt x="8044915" y="4524160"/>
                  </a:lnTo>
                  <a:lnTo>
                    <a:pt x="8045823" y="4525731"/>
                  </a:lnTo>
                  <a:lnTo>
                    <a:pt x="8049020" y="4527490"/>
                  </a:lnTo>
                  <a:lnTo>
                    <a:pt x="8049162" y="4527155"/>
                  </a:lnTo>
                  <a:lnTo>
                    <a:pt x="8052500" y="4528579"/>
                  </a:lnTo>
                  <a:lnTo>
                    <a:pt x="8056551" y="4528334"/>
                  </a:lnTo>
                  <a:lnTo>
                    <a:pt x="8059501" y="4526042"/>
                  </a:lnTo>
                  <a:lnTo>
                    <a:pt x="8064166" y="4522507"/>
                  </a:lnTo>
                  <a:lnTo>
                    <a:pt x="8064917" y="4516120"/>
                  </a:lnTo>
                  <a:lnTo>
                    <a:pt x="8061382" y="4511456"/>
                  </a:lnTo>
                  <a:lnTo>
                    <a:pt x="8060140" y="4509743"/>
                  </a:lnTo>
                  <a:lnTo>
                    <a:pt x="8056607" y="4505078"/>
                  </a:lnTo>
                  <a:close/>
                </a:path>
                <a:path w="20085050" h="6245225">
                  <a:moveTo>
                    <a:pt x="11997270" y="6145789"/>
                  </a:moveTo>
                  <a:lnTo>
                    <a:pt x="11991649" y="6146942"/>
                  </a:lnTo>
                  <a:lnTo>
                    <a:pt x="11989552" y="6147231"/>
                  </a:lnTo>
                  <a:lnTo>
                    <a:pt x="11983931" y="6148385"/>
                  </a:lnTo>
                  <a:lnTo>
                    <a:pt x="11980033" y="6153824"/>
                  </a:lnTo>
                  <a:lnTo>
                    <a:pt x="11981185" y="6159445"/>
                  </a:lnTo>
                  <a:lnTo>
                    <a:pt x="11982051" y="6162972"/>
                  </a:lnTo>
                  <a:lnTo>
                    <a:pt x="11984342" y="6165921"/>
                  </a:lnTo>
                  <a:lnTo>
                    <a:pt x="11989350" y="6168057"/>
                  </a:lnTo>
                  <a:lnTo>
                    <a:pt x="11993400" y="6167813"/>
                  </a:lnTo>
                  <a:lnTo>
                    <a:pt x="11995496" y="6167523"/>
                  </a:lnTo>
                  <a:lnTo>
                    <a:pt x="12001117" y="6166369"/>
                  </a:lnTo>
                  <a:lnTo>
                    <a:pt x="12005015" y="6160931"/>
                  </a:lnTo>
                  <a:lnTo>
                    <a:pt x="12002709" y="6149687"/>
                  </a:lnTo>
                  <a:lnTo>
                    <a:pt x="11997270" y="6145789"/>
                  </a:lnTo>
                  <a:close/>
                </a:path>
                <a:path w="20085050" h="6245225">
                  <a:moveTo>
                    <a:pt x="8005500" y="4437113"/>
                  </a:moveTo>
                  <a:lnTo>
                    <a:pt x="7998922" y="4435886"/>
                  </a:lnTo>
                  <a:lnTo>
                    <a:pt x="7994258" y="4439420"/>
                  </a:lnTo>
                  <a:lnTo>
                    <a:pt x="7989736" y="4442620"/>
                  </a:lnTo>
                  <a:lnTo>
                    <a:pt x="7988508" y="4449199"/>
                  </a:lnTo>
                  <a:lnTo>
                    <a:pt x="7992042" y="4453863"/>
                  </a:lnTo>
                  <a:lnTo>
                    <a:pt x="7994526" y="4457290"/>
                  </a:lnTo>
                  <a:lnTo>
                    <a:pt x="7997722" y="4459047"/>
                  </a:lnTo>
                  <a:lnTo>
                    <a:pt x="8000727" y="4460329"/>
                  </a:lnTo>
                  <a:lnTo>
                    <a:pt x="8004777" y="4460085"/>
                  </a:lnTo>
                  <a:lnTo>
                    <a:pt x="8007728" y="4457792"/>
                  </a:lnTo>
                  <a:lnTo>
                    <a:pt x="8012250" y="4454592"/>
                  </a:lnTo>
                  <a:lnTo>
                    <a:pt x="8013477" y="4448012"/>
                  </a:lnTo>
                  <a:lnTo>
                    <a:pt x="8009943" y="4443348"/>
                  </a:lnTo>
                  <a:lnTo>
                    <a:pt x="8008701" y="4441634"/>
                  </a:lnTo>
                  <a:lnTo>
                    <a:pt x="8005500" y="4437113"/>
                  </a:lnTo>
                  <a:close/>
                </a:path>
                <a:path w="20085050" h="6245225">
                  <a:moveTo>
                    <a:pt x="1280690" y="1562612"/>
                  </a:moveTo>
                  <a:lnTo>
                    <a:pt x="1274018" y="1562529"/>
                  </a:lnTo>
                  <a:lnTo>
                    <a:pt x="1270021" y="1566348"/>
                  </a:lnTo>
                  <a:lnTo>
                    <a:pt x="1268642" y="1567732"/>
                  </a:lnTo>
                  <a:lnTo>
                    <a:pt x="1264170" y="1571742"/>
                  </a:lnTo>
                  <a:lnTo>
                    <a:pt x="1264086" y="1578414"/>
                  </a:lnTo>
                  <a:lnTo>
                    <a:pt x="1267905" y="1582411"/>
                  </a:lnTo>
                  <a:lnTo>
                    <a:pt x="1268813" y="1583983"/>
                  </a:lnTo>
                  <a:lnTo>
                    <a:pt x="1275155" y="1586688"/>
                  </a:lnTo>
                  <a:lnTo>
                    <a:pt x="1279348" y="1586109"/>
                  </a:lnTo>
                  <a:lnTo>
                    <a:pt x="1282583" y="1583149"/>
                  </a:lnTo>
                  <a:lnTo>
                    <a:pt x="1283963" y="1581764"/>
                  </a:lnTo>
                  <a:lnTo>
                    <a:pt x="1288436" y="1577754"/>
                  </a:lnTo>
                  <a:lnTo>
                    <a:pt x="1288520" y="1571082"/>
                  </a:lnTo>
                  <a:lnTo>
                    <a:pt x="1284702" y="1567086"/>
                  </a:lnTo>
                  <a:lnTo>
                    <a:pt x="1280690" y="1562612"/>
                  </a:lnTo>
                  <a:close/>
                </a:path>
                <a:path w="20085050" h="6245225">
                  <a:moveTo>
                    <a:pt x="12081353" y="6129968"/>
                  </a:moveTo>
                  <a:lnTo>
                    <a:pt x="12075733" y="6131121"/>
                  </a:lnTo>
                  <a:lnTo>
                    <a:pt x="12073637" y="6131411"/>
                  </a:lnTo>
                  <a:lnTo>
                    <a:pt x="12067682" y="6132422"/>
                  </a:lnTo>
                  <a:lnTo>
                    <a:pt x="12064117" y="6138003"/>
                  </a:lnTo>
                  <a:lnTo>
                    <a:pt x="12065271" y="6143625"/>
                  </a:lnTo>
                  <a:lnTo>
                    <a:pt x="12065992" y="6147483"/>
                  </a:lnTo>
                  <a:lnTo>
                    <a:pt x="12068426" y="6150100"/>
                  </a:lnTo>
                  <a:lnTo>
                    <a:pt x="12073100" y="6152094"/>
                  </a:lnTo>
                  <a:lnTo>
                    <a:pt x="12077484" y="6151991"/>
                  </a:lnTo>
                  <a:lnTo>
                    <a:pt x="12079579" y="6151702"/>
                  </a:lnTo>
                  <a:lnTo>
                    <a:pt x="12085536" y="6150691"/>
                  </a:lnTo>
                  <a:lnTo>
                    <a:pt x="12089101" y="6145109"/>
                  </a:lnTo>
                  <a:lnTo>
                    <a:pt x="12087948" y="6139487"/>
                  </a:lnTo>
                  <a:lnTo>
                    <a:pt x="12086937" y="6133532"/>
                  </a:lnTo>
                  <a:lnTo>
                    <a:pt x="12081353" y="6129968"/>
                  </a:lnTo>
                  <a:close/>
                </a:path>
                <a:path w="20085050" h="6245225">
                  <a:moveTo>
                    <a:pt x="7955298" y="4367955"/>
                  </a:moveTo>
                  <a:lnTo>
                    <a:pt x="7948718" y="4366727"/>
                  </a:lnTo>
                  <a:lnTo>
                    <a:pt x="7944054" y="4370262"/>
                  </a:lnTo>
                  <a:lnTo>
                    <a:pt x="7939532" y="4373463"/>
                  </a:lnTo>
                  <a:lnTo>
                    <a:pt x="7938305" y="4380041"/>
                  </a:lnTo>
                  <a:lnTo>
                    <a:pt x="7941840" y="4384705"/>
                  </a:lnTo>
                  <a:lnTo>
                    <a:pt x="7944324" y="4388132"/>
                  </a:lnTo>
                  <a:lnTo>
                    <a:pt x="7945851" y="4389178"/>
                  </a:lnTo>
                  <a:lnTo>
                    <a:pt x="7950524" y="4391171"/>
                  </a:lnTo>
                  <a:lnTo>
                    <a:pt x="7954574" y="4390927"/>
                  </a:lnTo>
                  <a:lnTo>
                    <a:pt x="7957525" y="4388634"/>
                  </a:lnTo>
                  <a:lnTo>
                    <a:pt x="7962047" y="4385434"/>
                  </a:lnTo>
                  <a:lnTo>
                    <a:pt x="7963274" y="4378855"/>
                  </a:lnTo>
                  <a:lnTo>
                    <a:pt x="7959740" y="4374190"/>
                  </a:lnTo>
                  <a:lnTo>
                    <a:pt x="7958498" y="4372477"/>
                  </a:lnTo>
                  <a:lnTo>
                    <a:pt x="7955298" y="4367955"/>
                  </a:lnTo>
                  <a:close/>
                </a:path>
                <a:path w="20085050" h="6245225">
                  <a:moveTo>
                    <a:pt x="1344021" y="1504795"/>
                  </a:moveTo>
                  <a:lnTo>
                    <a:pt x="1337349" y="1504711"/>
                  </a:lnTo>
                  <a:lnTo>
                    <a:pt x="1333019" y="1508388"/>
                  </a:lnTo>
                  <a:lnTo>
                    <a:pt x="1331639" y="1509773"/>
                  </a:lnTo>
                  <a:lnTo>
                    <a:pt x="1327309" y="1513449"/>
                  </a:lnTo>
                  <a:lnTo>
                    <a:pt x="1327225" y="1520121"/>
                  </a:lnTo>
                  <a:lnTo>
                    <a:pt x="1330902" y="1524452"/>
                  </a:lnTo>
                  <a:lnTo>
                    <a:pt x="1331810" y="1526022"/>
                  </a:lnTo>
                  <a:lnTo>
                    <a:pt x="1338152" y="1528728"/>
                  </a:lnTo>
                  <a:lnTo>
                    <a:pt x="1342345" y="1528149"/>
                  </a:lnTo>
                  <a:lnTo>
                    <a:pt x="1345581" y="1525188"/>
                  </a:lnTo>
                  <a:lnTo>
                    <a:pt x="1346960" y="1523805"/>
                  </a:lnTo>
                  <a:lnTo>
                    <a:pt x="1351291" y="1520128"/>
                  </a:lnTo>
                  <a:lnTo>
                    <a:pt x="1351375" y="1513455"/>
                  </a:lnTo>
                  <a:lnTo>
                    <a:pt x="1344021" y="1504795"/>
                  </a:lnTo>
                  <a:close/>
                </a:path>
                <a:path w="20085050" h="6245225">
                  <a:moveTo>
                    <a:pt x="7906524" y="4298223"/>
                  </a:moveTo>
                  <a:lnTo>
                    <a:pt x="7899803" y="4297329"/>
                  </a:lnTo>
                  <a:lnTo>
                    <a:pt x="7895281" y="4300530"/>
                  </a:lnTo>
                  <a:lnTo>
                    <a:pt x="7890283" y="4303921"/>
                  </a:lnTo>
                  <a:lnTo>
                    <a:pt x="7898269" y="4320349"/>
                  </a:lnTo>
                  <a:lnTo>
                    <a:pt x="7898461" y="4320825"/>
                  </a:lnTo>
                  <a:lnTo>
                    <a:pt x="7901466" y="4322107"/>
                  </a:lnTo>
                  <a:lnTo>
                    <a:pt x="7905515" y="4321862"/>
                  </a:lnTo>
                  <a:lnTo>
                    <a:pt x="7908466" y="4319570"/>
                  </a:lnTo>
                  <a:lnTo>
                    <a:pt x="7913464" y="4316178"/>
                  </a:lnTo>
                  <a:lnTo>
                    <a:pt x="7914358" y="4309457"/>
                  </a:lnTo>
                  <a:lnTo>
                    <a:pt x="7911158" y="4304934"/>
                  </a:lnTo>
                  <a:lnTo>
                    <a:pt x="7909915" y="4303221"/>
                  </a:lnTo>
                  <a:lnTo>
                    <a:pt x="7906524" y="4298223"/>
                  </a:lnTo>
                  <a:close/>
                </a:path>
                <a:path w="20085050" h="6245225">
                  <a:moveTo>
                    <a:pt x="12164723" y="6113053"/>
                  </a:moveTo>
                  <a:lnTo>
                    <a:pt x="12159102" y="6114206"/>
                  </a:lnTo>
                  <a:lnTo>
                    <a:pt x="12157004" y="6114495"/>
                  </a:lnTo>
                  <a:lnTo>
                    <a:pt x="12151383" y="6115648"/>
                  </a:lnTo>
                  <a:lnTo>
                    <a:pt x="12147819" y="6121230"/>
                  </a:lnTo>
                  <a:lnTo>
                    <a:pt x="12148972" y="6126851"/>
                  </a:lnTo>
                  <a:lnTo>
                    <a:pt x="12149502" y="6130234"/>
                  </a:lnTo>
                  <a:lnTo>
                    <a:pt x="12151936" y="6132851"/>
                  </a:lnTo>
                  <a:lnTo>
                    <a:pt x="12156944" y="6134987"/>
                  </a:lnTo>
                  <a:lnTo>
                    <a:pt x="12159089" y="6135507"/>
                  </a:lnTo>
                  <a:lnTo>
                    <a:pt x="12161329" y="6134884"/>
                  </a:lnTo>
                  <a:lnTo>
                    <a:pt x="12163424" y="6134594"/>
                  </a:lnTo>
                  <a:lnTo>
                    <a:pt x="12169045" y="6133441"/>
                  </a:lnTo>
                  <a:lnTo>
                    <a:pt x="12172611" y="6127859"/>
                  </a:lnTo>
                  <a:lnTo>
                    <a:pt x="12170305" y="6116617"/>
                  </a:lnTo>
                  <a:lnTo>
                    <a:pt x="12164723" y="6113053"/>
                  </a:lnTo>
                  <a:close/>
                </a:path>
                <a:path w="20085050" h="6245225">
                  <a:moveTo>
                    <a:pt x="7858034" y="4227823"/>
                  </a:moveTo>
                  <a:lnTo>
                    <a:pt x="7851790" y="4226738"/>
                  </a:lnTo>
                  <a:lnTo>
                    <a:pt x="7846934" y="4229796"/>
                  </a:lnTo>
                  <a:lnTo>
                    <a:pt x="7842270" y="4233331"/>
                  </a:lnTo>
                  <a:lnTo>
                    <a:pt x="7841185" y="4239575"/>
                  </a:lnTo>
                  <a:lnTo>
                    <a:pt x="7844243" y="4244431"/>
                  </a:lnTo>
                  <a:lnTo>
                    <a:pt x="7845484" y="4246144"/>
                  </a:lnTo>
                  <a:lnTo>
                    <a:pt x="7846253" y="4248051"/>
                  </a:lnTo>
                  <a:lnTo>
                    <a:pt x="7848111" y="4249238"/>
                  </a:lnTo>
                  <a:lnTo>
                    <a:pt x="7849780" y="4249950"/>
                  </a:lnTo>
                  <a:lnTo>
                    <a:pt x="7850256" y="4249758"/>
                  </a:lnTo>
                  <a:lnTo>
                    <a:pt x="7853261" y="4251040"/>
                  </a:lnTo>
                  <a:lnTo>
                    <a:pt x="7857169" y="4251129"/>
                  </a:lnTo>
                  <a:lnTo>
                    <a:pt x="7860120" y="4248836"/>
                  </a:lnTo>
                  <a:lnTo>
                    <a:pt x="7864784" y="4245301"/>
                  </a:lnTo>
                  <a:lnTo>
                    <a:pt x="7865869" y="4239056"/>
                  </a:lnTo>
                  <a:lnTo>
                    <a:pt x="7862811" y="4234201"/>
                  </a:lnTo>
                  <a:lnTo>
                    <a:pt x="7861569" y="4232488"/>
                  </a:lnTo>
                  <a:lnTo>
                    <a:pt x="7858034" y="4227823"/>
                  </a:lnTo>
                  <a:close/>
                </a:path>
                <a:path w="20085050" h="6245225">
                  <a:moveTo>
                    <a:pt x="12247993" y="6094516"/>
                  </a:moveTo>
                  <a:lnTo>
                    <a:pt x="12242372" y="6095669"/>
                  </a:lnTo>
                  <a:lnTo>
                    <a:pt x="12240274" y="6095958"/>
                  </a:lnTo>
                  <a:lnTo>
                    <a:pt x="12234987" y="6097254"/>
                  </a:lnTo>
                  <a:lnTo>
                    <a:pt x="12231422" y="6102836"/>
                  </a:lnTo>
                  <a:lnTo>
                    <a:pt x="12232575" y="6108458"/>
                  </a:lnTo>
                  <a:lnTo>
                    <a:pt x="12233105" y="6111840"/>
                  </a:lnTo>
                  <a:lnTo>
                    <a:pt x="12235540" y="6114457"/>
                  </a:lnTo>
                  <a:lnTo>
                    <a:pt x="12238545" y="6115739"/>
                  </a:lnTo>
                  <a:lnTo>
                    <a:pt x="12238688" y="6115405"/>
                  </a:lnTo>
                  <a:lnTo>
                    <a:pt x="12240690" y="6116259"/>
                  </a:lnTo>
                  <a:lnTo>
                    <a:pt x="12242835" y="6116780"/>
                  </a:lnTo>
                  <a:lnTo>
                    <a:pt x="12245073" y="6116156"/>
                  </a:lnTo>
                  <a:lnTo>
                    <a:pt x="12247170" y="6115867"/>
                  </a:lnTo>
                  <a:lnTo>
                    <a:pt x="12252792" y="6114714"/>
                  </a:lnTo>
                  <a:lnTo>
                    <a:pt x="12256023" y="6108990"/>
                  </a:lnTo>
                  <a:lnTo>
                    <a:pt x="12253716" y="6097748"/>
                  </a:lnTo>
                  <a:lnTo>
                    <a:pt x="12247993" y="6094516"/>
                  </a:lnTo>
                  <a:close/>
                </a:path>
                <a:path w="20085050" h="6245225">
                  <a:moveTo>
                    <a:pt x="1407544" y="1447454"/>
                  </a:moveTo>
                  <a:lnTo>
                    <a:pt x="1400872" y="1447369"/>
                  </a:lnTo>
                  <a:lnTo>
                    <a:pt x="1396541" y="1451046"/>
                  </a:lnTo>
                  <a:lnTo>
                    <a:pt x="1395161" y="1452432"/>
                  </a:lnTo>
                  <a:lnTo>
                    <a:pt x="1390831" y="1456108"/>
                  </a:lnTo>
                  <a:lnTo>
                    <a:pt x="1390747" y="1462779"/>
                  </a:lnTo>
                  <a:lnTo>
                    <a:pt x="1394424" y="1467110"/>
                  </a:lnTo>
                  <a:lnTo>
                    <a:pt x="1395332" y="1468680"/>
                  </a:lnTo>
                  <a:lnTo>
                    <a:pt x="1401675" y="1471386"/>
                  </a:lnTo>
                  <a:lnTo>
                    <a:pt x="1406010" y="1470474"/>
                  </a:lnTo>
                  <a:lnTo>
                    <a:pt x="1409103" y="1467848"/>
                  </a:lnTo>
                  <a:lnTo>
                    <a:pt x="1410483" y="1466463"/>
                  </a:lnTo>
                  <a:lnTo>
                    <a:pt x="1414813" y="1462786"/>
                  </a:lnTo>
                  <a:lnTo>
                    <a:pt x="1414897" y="1456115"/>
                  </a:lnTo>
                  <a:lnTo>
                    <a:pt x="1407544" y="1447454"/>
                  </a:lnTo>
                  <a:close/>
                </a:path>
                <a:path w="20085050" h="6245225">
                  <a:moveTo>
                    <a:pt x="7810164" y="4156899"/>
                  </a:moveTo>
                  <a:lnTo>
                    <a:pt x="7803919" y="4155813"/>
                  </a:lnTo>
                  <a:lnTo>
                    <a:pt x="7799063" y="4158871"/>
                  </a:lnTo>
                  <a:lnTo>
                    <a:pt x="7794065" y="4162263"/>
                  </a:lnTo>
                  <a:lnTo>
                    <a:pt x="7792981" y="4168508"/>
                  </a:lnTo>
                  <a:lnTo>
                    <a:pt x="7796038" y="4173364"/>
                  </a:lnTo>
                  <a:lnTo>
                    <a:pt x="7798522" y="4176790"/>
                  </a:lnTo>
                  <a:lnTo>
                    <a:pt x="7800240" y="4178313"/>
                  </a:lnTo>
                  <a:lnTo>
                    <a:pt x="7804914" y="4180307"/>
                  </a:lnTo>
                  <a:lnTo>
                    <a:pt x="7808630" y="4179919"/>
                  </a:lnTo>
                  <a:lnTo>
                    <a:pt x="7811772" y="4178102"/>
                  </a:lnTo>
                  <a:lnTo>
                    <a:pt x="7816770" y="4174711"/>
                  </a:lnTo>
                  <a:lnTo>
                    <a:pt x="7817856" y="4168466"/>
                  </a:lnTo>
                  <a:lnTo>
                    <a:pt x="7814798" y="4163611"/>
                  </a:lnTo>
                  <a:lnTo>
                    <a:pt x="7813555" y="4161897"/>
                  </a:lnTo>
                  <a:lnTo>
                    <a:pt x="7810164" y="4156899"/>
                  </a:lnTo>
                  <a:close/>
                </a:path>
                <a:path w="20085050" h="6245225">
                  <a:moveTo>
                    <a:pt x="12330878" y="6075027"/>
                  </a:moveTo>
                  <a:lnTo>
                    <a:pt x="12325257" y="6076181"/>
                  </a:lnTo>
                  <a:lnTo>
                    <a:pt x="12323162" y="6076471"/>
                  </a:lnTo>
                  <a:lnTo>
                    <a:pt x="12317540" y="6077623"/>
                  </a:lnTo>
                  <a:lnTo>
                    <a:pt x="12314310" y="6083348"/>
                  </a:lnTo>
                  <a:lnTo>
                    <a:pt x="12315463" y="6088968"/>
                  </a:lnTo>
                  <a:lnTo>
                    <a:pt x="12316327" y="6092494"/>
                  </a:lnTo>
                  <a:lnTo>
                    <a:pt x="12318427" y="6094968"/>
                  </a:lnTo>
                  <a:lnTo>
                    <a:pt x="12323434" y="6097104"/>
                  </a:lnTo>
                  <a:lnTo>
                    <a:pt x="12325722" y="6097291"/>
                  </a:lnTo>
                  <a:lnTo>
                    <a:pt x="12327962" y="6096668"/>
                  </a:lnTo>
                  <a:lnTo>
                    <a:pt x="12330057" y="6096378"/>
                  </a:lnTo>
                  <a:lnTo>
                    <a:pt x="12335678" y="6095225"/>
                  </a:lnTo>
                  <a:lnTo>
                    <a:pt x="12338909" y="6089501"/>
                  </a:lnTo>
                  <a:lnTo>
                    <a:pt x="12336603" y="6078258"/>
                  </a:lnTo>
                  <a:lnTo>
                    <a:pt x="12330878" y="6075027"/>
                  </a:lnTo>
                  <a:close/>
                </a:path>
                <a:path w="20085050" h="6245225">
                  <a:moveTo>
                    <a:pt x="7763580" y="4085733"/>
                  </a:moveTo>
                  <a:lnTo>
                    <a:pt x="7757001" y="4084506"/>
                  </a:lnTo>
                  <a:lnTo>
                    <a:pt x="7747290" y="4090622"/>
                  </a:lnTo>
                  <a:lnTo>
                    <a:pt x="7746061" y="4097200"/>
                  </a:lnTo>
                  <a:lnTo>
                    <a:pt x="7749120" y="4102055"/>
                  </a:lnTo>
                  <a:lnTo>
                    <a:pt x="7751604" y="4105483"/>
                  </a:lnTo>
                  <a:lnTo>
                    <a:pt x="7753322" y="4107005"/>
                  </a:lnTo>
                  <a:lnTo>
                    <a:pt x="7757996" y="4108998"/>
                  </a:lnTo>
                  <a:lnTo>
                    <a:pt x="7761712" y="4108611"/>
                  </a:lnTo>
                  <a:lnTo>
                    <a:pt x="7764854" y="4106794"/>
                  </a:lnTo>
                  <a:lnTo>
                    <a:pt x="7769710" y="4103736"/>
                  </a:lnTo>
                  <a:lnTo>
                    <a:pt x="7770939" y="4097158"/>
                  </a:lnTo>
                  <a:lnTo>
                    <a:pt x="7767880" y="4092303"/>
                  </a:lnTo>
                  <a:lnTo>
                    <a:pt x="7766638" y="4090589"/>
                  </a:lnTo>
                  <a:lnTo>
                    <a:pt x="7763580" y="4085733"/>
                  </a:lnTo>
                  <a:close/>
                </a:path>
                <a:path w="20085050" h="6245225">
                  <a:moveTo>
                    <a:pt x="1471115" y="1390922"/>
                  </a:moveTo>
                  <a:lnTo>
                    <a:pt x="1464585" y="1390505"/>
                  </a:lnTo>
                  <a:lnTo>
                    <a:pt x="1460255" y="1394181"/>
                  </a:lnTo>
                  <a:lnTo>
                    <a:pt x="1458875" y="1395566"/>
                  </a:lnTo>
                  <a:lnTo>
                    <a:pt x="1454879" y="1399385"/>
                  </a:lnTo>
                  <a:lnTo>
                    <a:pt x="1454461" y="1405914"/>
                  </a:lnTo>
                  <a:lnTo>
                    <a:pt x="1458137" y="1410245"/>
                  </a:lnTo>
                  <a:lnTo>
                    <a:pt x="1459045" y="1411817"/>
                  </a:lnTo>
                  <a:lnTo>
                    <a:pt x="1461717" y="1412956"/>
                  </a:lnTo>
                  <a:lnTo>
                    <a:pt x="1461525" y="1412479"/>
                  </a:lnTo>
                  <a:lnTo>
                    <a:pt x="1465197" y="1414045"/>
                  </a:lnTo>
                  <a:lnTo>
                    <a:pt x="1469390" y="1413467"/>
                  </a:lnTo>
                  <a:lnTo>
                    <a:pt x="1472483" y="1410840"/>
                  </a:lnTo>
                  <a:lnTo>
                    <a:pt x="1474196" y="1409599"/>
                  </a:lnTo>
                  <a:lnTo>
                    <a:pt x="1478193" y="1405780"/>
                  </a:lnTo>
                  <a:lnTo>
                    <a:pt x="1478611" y="1399250"/>
                  </a:lnTo>
                  <a:lnTo>
                    <a:pt x="1474934" y="1394919"/>
                  </a:lnTo>
                  <a:lnTo>
                    <a:pt x="1471115" y="1390922"/>
                  </a:lnTo>
                  <a:close/>
                </a:path>
                <a:path w="20085050" h="6245225">
                  <a:moveTo>
                    <a:pt x="12413667" y="6053918"/>
                  </a:moveTo>
                  <a:lnTo>
                    <a:pt x="12407904" y="6055406"/>
                  </a:lnTo>
                  <a:lnTo>
                    <a:pt x="12405808" y="6055696"/>
                  </a:lnTo>
                  <a:lnTo>
                    <a:pt x="12400520" y="6056990"/>
                  </a:lnTo>
                  <a:lnTo>
                    <a:pt x="12396955" y="6062573"/>
                  </a:lnTo>
                  <a:lnTo>
                    <a:pt x="12398441" y="6068337"/>
                  </a:lnTo>
                  <a:lnTo>
                    <a:pt x="12399448" y="6071528"/>
                  </a:lnTo>
                  <a:lnTo>
                    <a:pt x="12401550" y="6074002"/>
                  </a:lnTo>
                  <a:lnTo>
                    <a:pt x="12404553" y="6075284"/>
                  </a:lnTo>
                  <a:lnTo>
                    <a:pt x="12404411" y="6075617"/>
                  </a:lnTo>
                  <a:lnTo>
                    <a:pt x="12406414" y="6076472"/>
                  </a:lnTo>
                  <a:lnTo>
                    <a:pt x="12408702" y="6076659"/>
                  </a:lnTo>
                  <a:lnTo>
                    <a:pt x="12413179" y="6075413"/>
                  </a:lnTo>
                  <a:lnTo>
                    <a:pt x="12418467" y="6074116"/>
                  </a:lnTo>
                  <a:lnTo>
                    <a:pt x="12422031" y="6068535"/>
                  </a:lnTo>
                  <a:lnTo>
                    <a:pt x="12420545" y="6062771"/>
                  </a:lnTo>
                  <a:lnTo>
                    <a:pt x="12419249" y="6057484"/>
                  </a:lnTo>
                  <a:lnTo>
                    <a:pt x="12413667" y="6053918"/>
                  </a:lnTo>
                  <a:close/>
                </a:path>
                <a:path w="20085050" h="6245225">
                  <a:moveTo>
                    <a:pt x="7717614" y="4014042"/>
                  </a:moveTo>
                  <a:lnTo>
                    <a:pt x="7711178" y="4012481"/>
                  </a:lnTo>
                  <a:lnTo>
                    <a:pt x="7701467" y="4018597"/>
                  </a:lnTo>
                  <a:lnTo>
                    <a:pt x="7699905" y="4025033"/>
                  </a:lnTo>
                  <a:lnTo>
                    <a:pt x="7702964" y="4029889"/>
                  </a:lnTo>
                  <a:lnTo>
                    <a:pt x="7705447" y="4033315"/>
                  </a:lnTo>
                  <a:lnTo>
                    <a:pt x="7706831" y="4034696"/>
                  </a:lnTo>
                  <a:lnTo>
                    <a:pt x="7711838" y="4036832"/>
                  </a:lnTo>
                  <a:lnTo>
                    <a:pt x="7715412" y="4036778"/>
                  </a:lnTo>
                  <a:lnTo>
                    <a:pt x="7718554" y="4034962"/>
                  </a:lnTo>
                  <a:lnTo>
                    <a:pt x="7723410" y="4031903"/>
                  </a:lnTo>
                  <a:lnTo>
                    <a:pt x="7724973" y="4025467"/>
                  </a:lnTo>
                  <a:lnTo>
                    <a:pt x="7721915" y="4020611"/>
                  </a:lnTo>
                  <a:lnTo>
                    <a:pt x="7720672" y="4018897"/>
                  </a:lnTo>
                  <a:lnTo>
                    <a:pt x="7717614" y="4014042"/>
                  </a:lnTo>
                  <a:close/>
                </a:path>
                <a:path w="20085050" h="6245225">
                  <a:moveTo>
                    <a:pt x="12495882" y="6031382"/>
                  </a:moveTo>
                  <a:lnTo>
                    <a:pt x="12490451" y="6033011"/>
                  </a:lnTo>
                  <a:lnTo>
                    <a:pt x="12488213" y="6033635"/>
                  </a:lnTo>
                  <a:lnTo>
                    <a:pt x="12482450" y="6035122"/>
                  </a:lnTo>
                  <a:lnTo>
                    <a:pt x="12479218" y="6040846"/>
                  </a:lnTo>
                  <a:lnTo>
                    <a:pt x="12491251" y="6054263"/>
                  </a:lnTo>
                  <a:lnTo>
                    <a:pt x="12495729" y="6053018"/>
                  </a:lnTo>
                  <a:lnTo>
                    <a:pt x="12501492" y="6051531"/>
                  </a:lnTo>
                  <a:lnTo>
                    <a:pt x="12504722" y="6045805"/>
                  </a:lnTo>
                  <a:lnTo>
                    <a:pt x="12503093" y="6040376"/>
                  </a:lnTo>
                  <a:lnTo>
                    <a:pt x="12501607" y="6034613"/>
                  </a:lnTo>
                  <a:lnTo>
                    <a:pt x="12495882" y="6031382"/>
                  </a:lnTo>
                  <a:close/>
                </a:path>
                <a:path w="20085050" h="6245225">
                  <a:moveTo>
                    <a:pt x="1535688" y="1334818"/>
                  </a:moveTo>
                  <a:lnTo>
                    <a:pt x="1529158" y="1334400"/>
                  </a:lnTo>
                  <a:lnTo>
                    <a:pt x="1524828" y="1338077"/>
                  </a:lnTo>
                  <a:lnTo>
                    <a:pt x="1523448" y="1339461"/>
                  </a:lnTo>
                  <a:lnTo>
                    <a:pt x="1519118" y="1343139"/>
                  </a:lnTo>
                  <a:lnTo>
                    <a:pt x="1518700" y="1349667"/>
                  </a:lnTo>
                  <a:lnTo>
                    <a:pt x="1522377" y="1353998"/>
                  </a:lnTo>
                  <a:lnTo>
                    <a:pt x="1523619" y="1355711"/>
                  </a:lnTo>
                  <a:lnTo>
                    <a:pt x="1529294" y="1358132"/>
                  </a:lnTo>
                  <a:lnTo>
                    <a:pt x="1533486" y="1357553"/>
                  </a:lnTo>
                  <a:lnTo>
                    <a:pt x="1536579" y="1354928"/>
                  </a:lnTo>
                  <a:lnTo>
                    <a:pt x="1538293" y="1353685"/>
                  </a:lnTo>
                  <a:lnTo>
                    <a:pt x="1542623" y="1350008"/>
                  </a:lnTo>
                  <a:lnTo>
                    <a:pt x="1543042" y="1343478"/>
                  </a:lnTo>
                  <a:lnTo>
                    <a:pt x="1535688" y="1334818"/>
                  </a:lnTo>
                  <a:close/>
                </a:path>
                <a:path w="20085050" h="6245225">
                  <a:moveTo>
                    <a:pt x="7672267" y="3941827"/>
                  </a:moveTo>
                  <a:lnTo>
                    <a:pt x="7665831" y="3940265"/>
                  </a:lnTo>
                  <a:lnTo>
                    <a:pt x="7656120" y="3946381"/>
                  </a:lnTo>
                  <a:lnTo>
                    <a:pt x="7654558" y="3952817"/>
                  </a:lnTo>
                  <a:lnTo>
                    <a:pt x="7657617" y="3957673"/>
                  </a:lnTo>
                  <a:lnTo>
                    <a:pt x="7660100" y="3961100"/>
                  </a:lnTo>
                  <a:lnTo>
                    <a:pt x="7661484" y="3962480"/>
                  </a:lnTo>
                  <a:lnTo>
                    <a:pt x="7666825" y="3964758"/>
                  </a:lnTo>
                  <a:lnTo>
                    <a:pt x="7670065" y="3964562"/>
                  </a:lnTo>
                  <a:lnTo>
                    <a:pt x="7673207" y="3962746"/>
                  </a:lnTo>
                  <a:lnTo>
                    <a:pt x="7678063" y="3959688"/>
                  </a:lnTo>
                  <a:lnTo>
                    <a:pt x="7679625" y="3953251"/>
                  </a:lnTo>
                  <a:lnTo>
                    <a:pt x="7676567" y="3948395"/>
                  </a:lnTo>
                  <a:lnTo>
                    <a:pt x="7675325" y="3946682"/>
                  </a:lnTo>
                  <a:lnTo>
                    <a:pt x="7672267" y="3941827"/>
                  </a:lnTo>
                  <a:close/>
                </a:path>
                <a:path w="20085050" h="6245225">
                  <a:moveTo>
                    <a:pt x="12577906" y="6008369"/>
                  </a:moveTo>
                  <a:lnTo>
                    <a:pt x="12572476" y="6009998"/>
                  </a:lnTo>
                  <a:lnTo>
                    <a:pt x="12570570" y="6010763"/>
                  </a:lnTo>
                  <a:lnTo>
                    <a:pt x="12565141" y="6012393"/>
                  </a:lnTo>
                  <a:lnTo>
                    <a:pt x="12561910" y="6018117"/>
                  </a:lnTo>
                  <a:lnTo>
                    <a:pt x="12563538" y="6023547"/>
                  </a:lnTo>
                  <a:lnTo>
                    <a:pt x="12564211" y="6026595"/>
                  </a:lnTo>
                  <a:lnTo>
                    <a:pt x="12566645" y="6029213"/>
                  </a:lnTo>
                  <a:lnTo>
                    <a:pt x="12569317" y="6030352"/>
                  </a:lnTo>
                  <a:lnTo>
                    <a:pt x="12569459" y="6030018"/>
                  </a:lnTo>
                  <a:lnTo>
                    <a:pt x="12571463" y="6030872"/>
                  </a:lnTo>
                  <a:lnTo>
                    <a:pt x="12574083" y="6031202"/>
                  </a:lnTo>
                  <a:lnTo>
                    <a:pt x="12576322" y="6030579"/>
                  </a:lnTo>
                  <a:lnTo>
                    <a:pt x="12578228" y="6029813"/>
                  </a:lnTo>
                  <a:lnTo>
                    <a:pt x="12583657" y="6028183"/>
                  </a:lnTo>
                  <a:lnTo>
                    <a:pt x="12586888" y="6022459"/>
                  </a:lnTo>
                  <a:lnTo>
                    <a:pt x="12583629" y="6011599"/>
                  </a:lnTo>
                  <a:lnTo>
                    <a:pt x="12577906" y="6008369"/>
                  </a:lnTo>
                  <a:close/>
                </a:path>
                <a:path w="20085050" h="6245225">
                  <a:moveTo>
                    <a:pt x="7627205" y="3868943"/>
                  </a:moveTo>
                  <a:lnTo>
                    <a:pt x="7620769" y="3867382"/>
                  </a:lnTo>
                  <a:lnTo>
                    <a:pt x="7611058" y="3873498"/>
                  </a:lnTo>
                  <a:lnTo>
                    <a:pt x="7609495" y="3879933"/>
                  </a:lnTo>
                  <a:lnTo>
                    <a:pt x="7612553" y="3884790"/>
                  </a:lnTo>
                  <a:lnTo>
                    <a:pt x="7615038" y="3888217"/>
                  </a:lnTo>
                  <a:lnTo>
                    <a:pt x="7616756" y="3889738"/>
                  </a:lnTo>
                  <a:lnTo>
                    <a:pt x="7621430" y="3891732"/>
                  </a:lnTo>
                  <a:lnTo>
                    <a:pt x="7624669" y="3891535"/>
                  </a:lnTo>
                  <a:lnTo>
                    <a:pt x="7627812" y="3889720"/>
                  </a:lnTo>
                  <a:lnTo>
                    <a:pt x="7633001" y="3886804"/>
                  </a:lnTo>
                  <a:lnTo>
                    <a:pt x="7634563" y="3880368"/>
                  </a:lnTo>
                  <a:lnTo>
                    <a:pt x="7631505" y="3875512"/>
                  </a:lnTo>
                  <a:lnTo>
                    <a:pt x="7630263" y="3873799"/>
                  </a:lnTo>
                  <a:lnTo>
                    <a:pt x="7627205" y="3868943"/>
                  </a:lnTo>
                  <a:close/>
                </a:path>
                <a:path w="20085050" h="6245225">
                  <a:moveTo>
                    <a:pt x="1600928" y="1278999"/>
                  </a:moveTo>
                  <a:lnTo>
                    <a:pt x="1594399" y="1278581"/>
                  </a:lnTo>
                  <a:lnTo>
                    <a:pt x="1590069" y="1282258"/>
                  </a:lnTo>
                  <a:lnTo>
                    <a:pt x="1588355" y="1283499"/>
                  </a:lnTo>
                  <a:lnTo>
                    <a:pt x="1584025" y="1287176"/>
                  </a:lnTo>
                  <a:lnTo>
                    <a:pt x="1583607" y="1293705"/>
                  </a:lnTo>
                  <a:lnTo>
                    <a:pt x="1587283" y="1298036"/>
                  </a:lnTo>
                  <a:lnTo>
                    <a:pt x="1588191" y="1299607"/>
                  </a:lnTo>
                  <a:lnTo>
                    <a:pt x="1594534" y="1302313"/>
                  </a:lnTo>
                  <a:lnTo>
                    <a:pt x="1598727" y="1301734"/>
                  </a:lnTo>
                  <a:lnTo>
                    <a:pt x="1601820" y="1299107"/>
                  </a:lnTo>
                  <a:lnTo>
                    <a:pt x="1603534" y="1297866"/>
                  </a:lnTo>
                  <a:lnTo>
                    <a:pt x="1607864" y="1294189"/>
                  </a:lnTo>
                  <a:lnTo>
                    <a:pt x="1608282" y="1287660"/>
                  </a:lnTo>
                  <a:lnTo>
                    <a:pt x="1600928" y="1278999"/>
                  </a:lnTo>
                  <a:close/>
                </a:path>
                <a:path w="20085050" h="6245225">
                  <a:moveTo>
                    <a:pt x="12659736" y="5984878"/>
                  </a:moveTo>
                  <a:lnTo>
                    <a:pt x="12654307" y="5986508"/>
                  </a:lnTo>
                  <a:lnTo>
                    <a:pt x="12652403" y="5987274"/>
                  </a:lnTo>
                  <a:lnTo>
                    <a:pt x="12646973" y="5988904"/>
                  </a:lnTo>
                  <a:lnTo>
                    <a:pt x="12643741" y="5994627"/>
                  </a:lnTo>
                  <a:lnTo>
                    <a:pt x="12645371" y="6000057"/>
                  </a:lnTo>
                  <a:lnTo>
                    <a:pt x="12646520" y="6002914"/>
                  </a:lnTo>
                  <a:lnTo>
                    <a:pt x="12648620" y="6005389"/>
                  </a:lnTo>
                  <a:lnTo>
                    <a:pt x="12651292" y="6006528"/>
                  </a:lnTo>
                  <a:lnTo>
                    <a:pt x="12650814" y="6006720"/>
                  </a:lnTo>
                  <a:lnTo>
                    <a:pt x="12652817" y="6007574"/>
                  </a:lnTo>
                  <a:lnTo>
                    <a:pt x="12655581" y="6007569"/>
                  </a:lnTo>
                  <a:lnTo>
                    <a:pt x="12660059" y="6006322"/>
                  </a:lnTo>
                  <a:lnTo>
                    <a:pt x="12665824" y="6004836"/>
                  </a:lnTo>
                  <a:lnTo>
                    <a:pt x="12668719" y="5998969"/>
                  </a:lnTo>
                  <a:lnTo>
                    <a:pt x="12667090" y="5993539"/>
                  </a:lnTo>
                  <a:lnTo>
                    <a:pt x="12665603" y="5987775"/>
                  </a:lnTo>
                  <a:lnTo>
                    <a:pt x="12659736" y="5984878"/>
                  </a:lnTo>
                  <a:close/>
                </a:path>
                <a:path w="20085050" h="6245225">
                  <a:moveTo>
                    <a:pt x="7584047" y="3795294"/>
                  </a:moveTo>
                  <a:lnTo>
                    <a:pt x="7577611" y="3793732"/>
                  </a:lnTo>
                  <a:lnTo>
                    <a:pt x="7572756" y="3796790"/>
                  </a:lnTo>
                  <a:lnTo>
                    <a:pt x="7567566" y="3799706"/>
                  </a:lnTo>
                  <a:lnTo>
                    <a:pt x="7566004" y="3806143"/>
                  </a:lnTo>
                  <a:lnTo>
                    <a:pt x="7569062" y="3810998"/>
                  </a:lnTo>
                  <a:lnTo>
                    <a:pt x="7570304" y="3812711"/>
                  </a:lnTo>
                  <a:lnTo>
                    <a:pt x="7571403" y="3814759"/>
                  </a:lnTo>
                  <a:lnTo>
                    <a:pt x="7573122" y="3816281"/>
                  </a:lnTo>
                  <a:lnTo>
                    <a:pt x="7578130" y="3818417"/>
                  </a:lnTo>
                  <a:lnTo>
                    <a:pt x="7581370" y="3818221"/>
                  </a:lnTo>
                  <a:lnTo>
                    <a:pt x="7584512" y="3816404"/>
                  </a:lnTo>
                  <a:lnTo>
                    <a:pt x="7589368" y="3813347"/>
                  </a:lnTo>
                  <a:lnTo>
                    <a:pt x="7591264" y="3807052"/>
                  </a:lnTo>
                  <a:lnTo>
                    <a:pt x="7588205" y="3802196"/>
                  </a:lnTo>
                  <a:lnTo>
                    <a:pt x="7586963" y="3800483"/>
                  </a:lnTo>
                  <a:lnTo>
                    <a:pt x="7584047" y="3795294"/>
                  </a:lnTo>
                  <a:close/>
                </a:path>
                <a:path w="20085050" h="6245225">
                  <a:moveTo>
                    <a:pt x="12741137" y="5959626"/>
                  </a:moveTo>
                  <a:lnTo>
                    <a:pt x="12735707" y="5961256"/>
                  </a:lnTo>
                  <a:lnTo>
                    <a:pt x="12733801" y="5962022"/>
                  </a:lnTo>
                  <a:lnTo>
                    <a:pt x="12728372" y="5963651"/>
                  </a:lnTo>
                  <a:lnTo>
                    <a:pt x="12725475" y="5969518"/>
                  </a:lnTo>
                  <a:lnTo>
                    <a:pt x="12727104" y="5974947"/>
                  </a:lnTo>
                  <a:lnTo>
                    <a:pt x="12728110" y="5978139"/>
                  </a:lnTo>
                  <a:lnTo>
                    <a:pt x="12730353" y="5980280"/>
                  </a:lnTo>
                  <a:lnTo>
                    <a:pt x="12735028" y="5982274"/>
                  </a:lnTo>
                  <a:lnTo>
                    <a:pt x="12737649" y="5982602"/>
                  </a:lnTo>
                  <a:lnTo>
                    <a:pt x="12741935" y="5980879"/>
                  </a:lnTo>
                  <a:lnTo>
                    <a:pt x="12747365" y="5979249"/>
                  </a:lnTo>
                  <a:lnTo>
                    <a:pt x="12750262" y="5973384"/>
                  </a:lnTo>
                  <a:lnTo>
                    <a:pt x="12747003" y="5962523"/>
                  </a:lnTo>
                  <a:lnTo>
                    <a:pt x="12741137" y="5959626"/>
                  </a:lnTo>
                  <a:close/>
                </a:path>
                <a:path w="20085050" h="6245225">
                  <a:moveTo>
                    <a:pt x="1666360" y="1223656"/>
                  </a:moveTo>
                  <a:lnTo>
                    <a:pt x="1659831" y="1223238"/>
                  </a:lnTo>
                  <a:lnTo>
                    <a:pt x="1655500" y="1226915"/>
                  </a:lnTo>
                  <a:lnTo>
                    <a:pt x="1653787" y="1228157"/>
                  </a:lnTo>
                  <a:lnTo>
                    <a:pt x="1649314" y="1232167"/>
                  </a:lnTo>
                  <a:lnTo>
                    <a:pt x="1648897" y="1238696"/>
                  </a:lnTo>
                  <a:lnTo>
                    <a:pt x="1653624" y="1244264"/>
                  </a:lnTo>
                  <a:lnTo>
                    <a:pt x="1656486" y="1245879"/>
                  </a:lnTo>
                  <a:lnTo>
                    <a:pt x="1660158" y="1247446"/>
                  </a:lnTo>
                  <a:lnTo>
                    <a:pt x="1664350" y="1246868"/>
                  </a:lnTo>
                  <a:lnTo>
                    <a:pt x="1667444" y="1244241"/>
                  </a:lnTo>
                  <a:lnTo>
                    <a:pt x="1669157" y="1242999"/>
                  </a:lnTo>
                  <a:lnTo>
                    <a:pt x="1673630" y="1238988"/>
                  </a:lnTo>
                  <a:lnTo>
                    <a:pt x="1674381" y="1232602"/>
                  </a:lnTo>
                  <a:lnTo>
                    <a:pt x="1666360" y="1223656"/>
                  </a:lnTo>
                  <a:close/>
                </a:path>
                <a:path w="20085050" h="6245225">
                  <a:moveTo>
                    <a:pt x="7540414" y="3721836"/>
                  </a:moveTo>
                  <a:lnTo>
                    <a:pt x="7534454" y="3720083"/>
                  </a:lnTo>
                  <a:lnTo>
                    <a:pt x="7529264" y="3722998"/>
                  </a:lnTo>
                  <a:lnTo>
                    <a:pt x="7524409" y="3726056"/>
                  </a:lnTo>
                  <a:lnTo>
                    <a:pt x="7522656" y="3732016"/>
                  </a:lnTo>
                  <a:lnTo>
                    <a:pt x="7525572" y="3737206"/>
                  </a:lnTo>
                  <a:lnTo>
                    <a:pt x="7526813" y="3738919"/>
                  </a:lnTo>
                  <a:lnTo>
                    <a:pt x="7527913" y="3740966"/>
                  </a:lnTo>
                  <a:lnTo>
                    <a:pt x="7529631" y="3742490"/>
                  </a:lnTo>
                  <a:lnTo>
                    <a:pt x="7534638" y="3744626"/>
                  </a:lnTo>
                  <a:lnTo>
                    <a:pt x="7537878" y="3744428"/>
                  </a:lnTo>
                  <a:lnTo>
                    <a:pt x="7541020" y="3742612"/>
                  </a:lnTo>
                  <a:lnTo>
                    <a:pt x="7545876" y="3739554"/>
                  </a:lnTo>
                  <a:lnTo>
                    <a:pt x="7547772" y="3733261"/>
                  </a:lnTo>
                  <a:lnTo>
                    <a:pt x="7544713" y="3728404"/>
                  </a:lnTo>
                  <a:lnTo>
                    <a:pt x="7543472" y="3726691"/>
                  </a:lnTo>
                  <a:lnTo>
                    <a:pt x="7540414" y="3721836"/>
                  </a:lnTo>
                  <a:close/>
                </a:path>
                <a:path w="20085050" h="6245225">
                  <a:moveTo>
                    <a:pt x="12822822" y="5933706"/>
                  </a:moveTo>
                  <a:lnTo>
                    <a:pt x="12817392" y="5935336"/>
                  </a:lnTo>
                  <a:lnTo>
                    <a:pt x="12815487" y="5936101"/>
                  </a:lnTo>
                  <a:lnTo>
                    <a:pt x="12810056" y="5937731"/>
                  </a:lnTo>
                  <a:lnTo>
                    <a:pt x="12807159" y="5943597"/>
                  </a:lnTo>
                  <a:lnTo>
                    <a:pt x="12808789" y="5949028"/>
                  </a:lnTo>
                  <a:lnTo>
                    <a:pt x="12809796" y="5952219"/>
                  </a:lnTo>
                  <a:lnTo>
                    <a:pt x="12812038" y="5954359"/>
                  </a:lnTo>
                  <a:lnTo>
                    <a:pt x="12816712" y="5956353"/>
                  </a:lnTo>
                  <a:lnTo>
                    <a:pt x="12819334" y="5956682"/>
                  </a:lnTo>
                  <a:lnTo>
                    <a:pt x="12823619" y="5954960"/>
                  </a:lnTo>
                  <a:lnTo>
                    <a:pt x="12829050" y="5953330"/>
                  </a:lnTo>
                  <a:lnTo>
                    <a:pt x="12831947" y="5947463"/>
                  </a:lnTo>
                  <a:lnTo>
                    <a:pt x="12828688" y="5936604"/>
                  </a:lnTo>
                  <a:lnTo>
                    <a:pt x="12822822" y="5933706"/>
                  </a:lnTo>
                  <a:close/>
                </a:path>
                <a:path w="20085050" h="6245225">
                  <a:moveTo>
                    <a:pt x="7498877" y="3648088"/>
                  </a:moveTo>
                  <a:lnTo>
                    <a:pt x="7492440" y="3646527"/>
                  </a:lnTo>
                  <a:lnTo>
                    <a:pt x="7482346" y="3651691"/>
                  </a:lnTo>
                  <a:lnTo>
                    <a:pt x="7480767" y="3656936"/>
                  </a:lnTo>
                  <a:lnTo>
                    <a:pt x="7480451" y="3657985"/>
                  </a:lnTo>
                  <a:lnTo>
                    <a:pt x="7483367" y="3663174"/>
                  </a:lnTo>
                  <a:lnTo>
                    <a:pt x="7484608" y="3664887"/>
                  </a:lnTo>
                  <a:lnTo>
                    <a:pt x="7485708" y="3666935"/>
                  </a:lnTo>
                  <a:lnTo>
                    <a:pt x="7487426" y="3668457"/>
                  </a:lnTo>
                  <a:lnTo>
                    <a:pt x="7489429" y="3669312"/>
                  </a:lnTo>
                  <a:lnTo>
                    <a:pt x="7489287" y="3669645"/>
                  </a:lnTo>
                  <a:lnTo>
                    <a:pt x="7492291" y="3670927"/>
                  </a:lnTo>
                  <a:lnTo>
                    <a:pt x="7495531" y="3670730"/>
                  </a:lnTo>
                  <a:lnTo>
                    <a:pt x="7498531" y="3669247"/>
                  </a:lnTo>
                  <a:lnTo>
                    <a:pt x="7503578" y="3666666"/>
                  </a:lnTo>
                  <a:lnTo>
                    <a:pt x="7505158" y="3661422"/>
                  </a:lnTo>
                  <a:lnTo>
                    <a:pt x="7505474" y="3660372"/>
                  </a:lnTo>
                  <a:lnTo>
                    <a:pt x="7502558" y="3655184"/>
                  </a:lnTo>
                  <a:lnTo>
                    <a:pt x="7501459" y="3653136"/>
                  </a:lnTo>
                  <a:lnTo>
                    <a:pt x="7498877" y="3648088"/>
                  </a:lnTo>
                  <a:close/>
                </a:path>
                <a:path w="20085050" h="6245225">
                  <a:moveTo>
                    <a:pt x="1732651" y="1169074"/>
                  </a:moveTo>
                  <a:lnTo>
                    <a:pt x="1725788" y="1168513"/>
                  </a:lnTo>
                  <a:lnTo>
                    <a:pt x="1721458" y="1172190"/>
                  </a:lnTo>
                  <a:lnTo>
                    <a:pt x="1719744" y="1173432"/>
                  </a:lnTo>
                  <a:lnTo>
                    <a:pt x="1715414" y="1177109"/>
                  </a:lnTo>
                  <a:lnTo>
                    <a:pt x="1714520" y="1183830"/>
                  </a:lnTo>
                  <a:lnTo>
                    <a:pt x="1719247" y="1189398"/>
                  </a:lnTo>
                  <a:lnTo>
                    <a:pt x="1722109" y="1191014"/>
                  </a:lnTo>
                  <a:lnTo>
                    <a:pt x="1725781" y="1192580"/>
                  </a:lnTo>
                  <a:lnTo>
                    <a:pt x="1729832" y="1192333"/>
                  </a:lnTo>
                  <a:lnTo>
                    <a:pt x="1732925" y="1189707"/>
                  </a:lnTo>
                  <a:lnTo>
                    <a:pt x="1734638" y="1188466"/>
                  </a:lnTo>
                  <a:lnTo>
                    <a:pt x="1739302" y="1184931"/>
                  </a:lnTo>
                  <a:lnTo>
                    <a:pt x="1739862" y="1178069"/>
                  </a:lnTo>
                  <a:lnTo>
                    <a:pt x="1736186" y="1173738"/>
                  </a:lnTo>
                  <a:lnTo>
                    <a:pt x="1732651" y="1169074"/>
                  </a:lnTo>
                  <a:close/>
                </a:path>
                <a:path w="20085050" h="6245225">
                  <a:moveTo>
                    <a:pt x="12904265" y="5906500"/>
                  </a:moveTo>
                  <a:lnTo>
                    <a:pt x="12898693" y="5908463"/>
                  </a:lnTo>
                  <a:lnTo>
                    <a:pt x="12891549" y="5911335"/>
                  </a:lnTo>
                  <a:lnTo>
                    <a:pt x="12888498" y="5916741"/>
                  </a:lnTo>
                  <a:lnTo>
                    <a:pt x="12888318" y="5917059"/>
                  </a:lnTo>
                  <a:lnTo>
                    <a:pt x="12890281" y="5922631"/>
                  </a:lnTo>
                  <a:lnTo>
                    <a:pt x="12890954" y="5925681"/>
                  </a:lnTo>
                  <a:lnTo>
                    <a:pt x="12893197" y="5927821"/>
                  </a:lnTo>
                  <a:lnTo>
                    <a:pt x="12895868" y="5928961"/>
                  </a:lnTo>
                  <a:lnTo>
                    <a:pt x="12896153" y="5928292"/>
                  </a:lnTo>
                  <a:lnTo>
                    <a:pt x="12898490" y="5929289"/>
                  </a:lnTo>
                  <a:lnTo>
                    <a:pt x="12901111" y="5929619"/>
                  </a:lnTo>
                  <a:lnTo>
                    <a:pt x="12905398" y="5927896"/>
                  </a:lnTo>
                  <a:lnTo>
                    <a:pt x="12910493" y="5926124"/>
                  </a:lnTo>
                  <a:lnTo>
                    <a:pt x="12913545" y="5920718"/>
                  </a:lnTo>
                  <a:lnTo>
                    <a:pt x="12913724" y="5920400"/>
                  </a:lnTo>
                  <a:lnTo>
                    <a:pt x="12909989" y="5909731"/>
                  </a:lnTo>
                  <a:lnTo>
                    <a:pt x="12904265" y="5906500"/>
                  </a:lnTo>
                  <a:close/>
                </a:path>
                <a:path w="20085050" h="6245225">
                  <a:moveTo>
                    <a:pt x="7456623" y="3573246"/>
                  </a:moveTo>
                  <a:lnTo>
                    <a:pt x="7450186" y="3571685"/>
                  </a:lnTo>
                  <a:lnTo>
                    <a:pt x="7440092" y="3576849"/>
                  </a:lnTo>
                  <a:lnTo>
                    <a:pt x="7438513" y="3582093"/>
                  </a:lnTo>
                  <a:lnTo>
                    <a:pt x="7438197" y="3583142"/>
                  </a:lnTo>
                  <a:lnTo>
                    <a:pt x="7441112" y="3588332"/>
                  </a:lnTo>
                  <a:lnTo>
                    <a:pt x="7442211" y="3590380"/>
                  </a:lnTo>
                  <a:lnTo>
                    <a:pt x="7443645" y="3592569"/>
                  </a:lnTo>
                  <a:lnTo>
                    <a:pt x="7445364" y="3594091"/>
                  </a:lnTo>
                  <a:lnTo>
                    <a:pt x="7450037" y="3596084"/>
                  </a:lnTo>
                  <a:lnTo>
                    <a:pt x="7453277" y="3595888"/>
                  </a:lnTo>
                  <a:lnTo>
                    <a:pt x="7456277" y="3594405"/>
                  </a:lnTo>
                  <a:lnTo>
                    <a:pt x="7461324" y="3591823"/>
                  </a:lnTo>
                  <a:lnTo>
                    <a:pt x="7462904" y="3586580"/>
                  </a:lnTo>
                  <a:lnTo>
                    <a:pt x="7463220" y="3585530"/>
                  </a:lnTo>
                  <a:lnTo>
                    <a:pt x="7460304" y="3580341"/>
                  </a:lnTo>
                  <a:lnTo>
                    <a:pt x="7459205" y="3578293"/>
                  </a:lnTo>
                  <a:lnTo>
                    <a:pt x="7456623" y="3573246"/>
                  </a:lnTo>
                  <a:close/>
                </a:path>
                <a:path w="20085050" h="6245225">
                  <a:moveTo>
                    <a:pt x="1798849" y="1115635"/>
                  </a:moveTo>
                  <a:lnTo>
                    <a:pt x="1792128" y="1114741"/>
                  </a:lnTo>
                  <a:lnTo>
                    <a:pt x="1787797" y="1118418"/>
                  </a:lnTo>
                  <a:lnTo>
                    <a:pt x="1786084" y="1119660"/>
                  </a:lnTo>
                  <a:lnTo>
                    <a:pt x="1781754" y="1123337"/>
                  </a:lnTo>
                  <a:lnTo>
                    <a:pt x="1780860" y="1130058"/>
                  </a:lnTo>
                  <a:lnTo>
                    <a:pt x="1785588" y="1135625"/>
                  </a:lnTo>
                  <a:lnTo>
                    <a:pt x="1788449" y="1137240"/>
                  </a:lnTo>
                  <a:lnTo>
                    <a:pt x="1792122" y="1138807"/>
                  </a:lnTo>
                  <a:lnTo>
                    <a:pt x="1796172" y="1138562"/>
                  </a:lnTo>
                  <a:lnTo>
                    <a:pt x="1799265" y="1135935"/>
                  </a:lnTo>
                  <a:lnTo>
                    <a:pt x="1800978" y="1134694"/>
                  </a:lnTo>
                  <a:lnTo>
                    <a:pt x="1805309" y="1131016"/>
                  </a:lnTo>
                  <a:lnTo>
                    <a:pt x="1806203" y="1124296"/>
                  </a:lnTo>
                  <a:lnTo>
                    <a:pt x="1798849" y="1115635"/>
                  </a:lnTo>
                  <a:close/>
                </a:path>
                <a:path w="20085050" h="6245225">
                  <a:moveTo>
                    <a:pt x="12985041" y="5879009"/>
                  </a:moveTo>
                  <a:lnTo>
                    <a:pt x="12979469" y="5880973"/>
                  </a:lnTo>
                  <a:lnTo>
                    <a:pt x="12977564" y="5881739"/>
                  </a:lnTo>
                  <a:lnTo>
                    <a:pt x="12971992" y="5883702"/>
                  </a:lnTo>
                  <a:lnTo>
                    <a:pt x="12969256" y="5889242"/>
                  </a:lnTo>
                  <a:lnTo>
                    <a:pt x="12969095" y="5889568"/>
                  </a:lnTo>
                  <a:lnTo>
                    <a:pt x="12971058" y="5895140"/>
                  </a:lnTo>
                  <a:lnTo>
                    <a:pt x="12971873" y="5897856"/>
                  </a:lnTo>
                  <a:lnTo>
                    <a:pt x="12974116" y="5899996"/>
                  </a:lnTo>
                  <a:lnTo>
                    <a:pt x="12979458" y="5902275"/>
                  </a:lnTo>
                  <a:lnTo>
                    <a:pt x="12982079" y="5902604"/>
                  </a:lnTo>
                  <a:lnTo>
                    <a:pt x="12986366" y="5900881"/>
                  </a:lnTo>
                  <a:lnTo>
                    <a:pt x="12991938" y="5898918"/>
                  </a:lnTo>
                  <a:lnTo>
                    <a:pt x="12994674" y="5893377"/>
                  </a:lnTo>
                  <a:lnTo>
                    <a:pt x="12994835" y="5893051"/>
                  </a:lnTo>
                  <a:lnTo>
                    <a:pt x="12990908" y="5881907"/>
                  </a:lnTo>
                  <a:lnTo>
                    <a:pt x="12985041" y="5879009"/>
                  </a:lnTo>
                  <a:close/>
                </a:path>
                <a:path w="20085050" h="6245225">
                  <a:moveTo>
                    <a:pt x="7415655" y="3498163"/>
                  </a:moveTo>
                  <a:lnTo>
                    <a:pt x="7409219" y="3496602"/>
                  </a:lnTo>
                  <a:lnTo>
                    <a:pt x="7399125" y="3501766"/>
                  </a:lnTo>
                  <a:lnTo>
                    <a:pt x="7397563" y="3508202"/>
                  </a:lnTo>
                  <a:lnTo>
                    <a:pt x="7400145" y="3513249"/>
                  </a:lnTo>
                  <a:lnTo>
                    <a:pt x="7402343" y="3517344"/>
                  </a:lnTo>
                  <a:lnTo>
                    <a:pt x="7404396" y="3519008"/>
                  </a:lnTo>
                  <a:lnTo>
                    <a:pt x="7409069" y="3521002"/>
                  </a:lnTo>
                  <a:lnTo>
                    <a:pt x="7412310" y="3520806"/>
                  </a:lnTo>
                  <a:lnTo>
                    <a:pt x="7415310" y="3519323"/>
                  </a:lnTo>
                  <a:lnTo>
                    <a:pt x="7420357" y="3516742"/>
                  </a:lnTo>
                  <a:lnTo>
                    <a:pt x="7421918" y="3510305"/>
                  </a:lnTo>
                  <a:lnTo>
                    <a:pt x="7419336" y="3505259"/>
                  </a:lnTo>
                  <a:lnTo>
                    <a:pt x="7418237" y="3503211"/>
                  </a:lnTo>
                  <a:lnTo>
                    <a:pt x="7415655" y="3498163"/>
                  </a:lnTo>
                  <a:close/>
                </a:path>
                <a:path w="20085050" h="6245225">
                  <a:moveTo>
                    <a:pt x="13065435" y="5850566"/>
                  </a:moveTo>
                  <a:lnTo>
                    <a:pt x="13059863" y="5852529"/>
                  </a:lnTo>
                  <a:lnTo>
                    <a:pt x="13057958" y="5853295"/>
                  </a:lnTo>
                  <a:lnTo>
                    <a:pt x="13052386" y="5855258"/>
                  </a:lnTo>
                  <a:lnTo>
                    <a:pt x="13049650" y="5860799"/>
                  </a:lnTo>
                  <a:lnTo>
                    <a:pt x="13049489" y="5861125"/>
                  </a:lnTo>
                  <a:lnTo>
                    <a:pt x="13051453" y="5866698"/>
                  </a:lnTo>
                  <a:lnTo>
                    <a:pt x="13052601" y="5869555"/>
                  </a:lnTo>
                  <a:lnTo>
                    <a:pt x="13054511" y="5871553"/>
                  </a:lnTo>
                  <a:lnTo>
                    <a:pt x="13057181" y="5872692"/>
                  </a:lnTo>
                  <a:lnTo>
                    <a:pt x="13057038" y="5873026"/>
                  </a:lnTo>
                  <a:lnTo>
                    <a:pt x="13059376" y="5874023"/>
                  </a:lnTo>
                  <a:lnTo>
                    <a:pt x="13062140" y="5874018"/>
                  </a:lnTo>
                  <a:lnTo>
                    <a:pt x="13064854" y="5873204"/>
                  </a:lnTo>
                  <a:lnTo>
                    <a:pt x="13066758" y="5872437"/>
                  </a:lnTo>
                  <a:lnTo>
                    <a:pt x="13072332" y="5870474"/>
                  </a:lnTo>
                  <a:lnTo>
                    <a:pt x="13075068" y="5864934"/>
                  </a:lnTo>
                  <a:lnTo>
                    <a:pt x="13075228" y="5864608"/>
                  </a:lnTo>
                  <a:lnTo>
                    <a:pt x="13071301" y="5853464"/>
                  </a:lnTo>
                  <a:lnTo>
                    <a:pt x="13065435" y="5850566"/>
                  </a:lnTo>
                  <a:close/>
                </a:path>
                <a:path w="20085050" h="6245225">
                  <a:moveTo>
                    <a:pt x="7375688" y="3423509"/>
                  </a:moveTo>
                  <a:lnTo>
                    <a:pt x="7369395" y="3421613"/>
                  </a:lnTo>
                  <a:lnTo>
                    <a:pt x="7359301" y="3426776"/>
                  </a:lnTo>
                  <a:lnTo>
                    <a:pt x="7357616" y="3432371"/>
                  </a:lnTo>
                  <a:lnTo>
                    <a:pt x="7357406" y="3433070"/>
                  </a:lnTo>
                  <a:lnTo>
                    <a:pt x="7359988" y="3438117"/>
                  </a:lnTo>
                  <a:lnTo>
                    <a:pt x="7360753" y="3440022"/>
                  </a:lnTo>
                  <a:lnTo>
                    <a:pt x="7361852" y="3442069"/>
                  </a:lnTo>
                  <a:lnTo>
                    <a:pt x="7363905" y="3443734"/>
                  </a:lnTo>
                  <a:lnTo>
                    <a:pt x="7365908" y="3444589"/>
                  </a:lnTo>
                  <a:lnTo>
                    <a:pt x="7366099" y="3445065"/>
                  </a:lnTo>
                  <a:lnTo>
                    <a:pt x="7368769" y="3446204"/>
                  </a:lnTo>
                  <a:lnTo>
                    <a:pt x="7372010" y="3446007"/>
                  </a:lnTo>
                  <a:lnTo>
                    <a:pt x="7375009" y="3444525"/>
                  </a:lnTo>
                  <a:lnTo>
                    <a:pt x="7380056" y="3441943"/>
                  </a:lnTo>
                  <a:lnTo>
                    <a:pt x="7381742" y="3436349"/>
                  </a:lnTo>
                  <a:lnTo>
                    <a:pt x="7381953" y="3435650"/>
                  </a:lnTo>
                  <a:lnTo>
                    <a:pt x="7379371" y="3430603"/>
                  </a:lnTo>
                  <a:lnTo>
                    <a:pt x="7378271" y="3428556"/>
                  </a:lnTo>
                  <a:lnTo>
                    <a:pt x="7375688" y="3423509"/>
                  </a:lnTo>
                  <a:close/>
                </a:path>
                <a:path w="20085050" h="6245225">
                  <a:moveTo>
                    <a:pt x="1865857" y="1062148"/>
                  </a:moveTo>
                  <a:lnTo>
                    <a:pt x="1859470" y="1061396"/>
                  </a:lnTo>
                  <a:lnTo>
                    <a:pt x="1854806" y="1064931"/>
                  </a:lnTo>
                  <a:lnTo>
                    <a:pt x="1853092" y="1066173"/>
                  </a:lnTo>
                  <a:lnTo>
                    <a:pt x="1848428" y="1069707"/>
                  </a:lnTo>
                  <a:lnTo>
                    <a:pt x="1847676" y="1076095"/>
                  </a:lnTo>
                  <a:lnTo>
                    <a:pt x="1851211" y="1080759"/>
                  </a:lnTo>
                  <a:lnTo>
                    <a:pt x="1852452" y="1082472"/>
                  </a:lnTo>
                  <a:lnTo>
                    <a:pt x="1855315" y="1084087"/>
                  </a:lnTo>
                  <a:lnTo>
                    <a:pt x="1855790" y="1083896"/>
                  </a:lnTo>
                  <a:lnTo>
                    <a:pt x="1859129" y="1085320"/>
                  </a:lnTo>
                  <a:lnTo>
                    <a:pt x="1863179" y="1085075"/>
                  </a:lnTo>
                  <a:lnTo>
                    <a:pt x="1866273" y="1082448"/>
                  </a:lnTo>
                  <a:lnTo>
                    <a:pt x="1867986" y="1081206"/>
                  </a:lnTo>
                  <a:lnTo>
                    <a:pt x="1872316" y="1077530"/>
                  </a:lnTo>
                  <a:lnTo>
                    <a:pt x="1873210" y="1070809"/>
                  </a:lnTo>
                  <a:lnTo>
                    <a:pt x="1865857" y="1062148"/>
                  </a:lnTo>
                  <a:close/>
                </a:path>
                <a:path w="20085050" h="6245225">
                  <a:moveTo>
                    <a:pt x="7335674" y="3348042"/>
                  </a:moveTo>
                  <a:lnTo>
                    <a:pt x="7329379" y="3346147"/>
                  </a:lnTo>
                  <a:lnTo>
                    <a:pt x="7319285" y="3351311"/>
                  </a:lnTo>
                  <a:lnTo>
                    <a:pt x="7317600" y="3356905"/>
                  </a:lnTo>
                  <a:lnTo>
                    <a:pt x="7317390" y="3357605"/>
                  </a:lnTo>
                  <a:lnTo>
                    <a:pt x="7319972" y="3362652"/>
                  </a:lnTo>
                  <a:lnTo>
                    <a:pt x="7320738" y="3364557"/>
                  </a:lnTo>
                  <a:lnTo>
                    <a:pt x="7321837" y="3366604"/>
                  </a:lnTo>
                  <a:lnTo>
                    <a:pt x="7323889" y="3368269"/>
                  </a:lnTo>
                  <a:lnTo>
                    <a:pt x="7325892" y="3369123"/>
                  </a:lnTo>
                  <a:lnTo>
                    <a:pt x="7325750" y="3369456"/>
                  </a:lnTo>
                  <a:lnTo>
                    <a:pt x="7328421" y="3370596"/>
                  </a:lnTo>
                  <a:lnTo>
                    <a:pt x="7331661" y="3370400"/>
                  </a:lnTo>
                  <a:lnTo>
                    <a:pt x="7334661" y="3368917"/>
                  </a:lnTo>
                  <a:lnTo>
                    <a:pt x="7339708" y="3366336"/>
                  </a:lnTo>
                  <a:lnTo>
                    <a:pt x="7341392" y="3360741"/>
                  </a:lnTo>
                  <a:lnTo>
                    <a:pt x="7341603" y="3360042"/>
                  </a:lnTo>
                  <a:lnTo>
                    <a:pt x="7339021" y="3354995"/>
                  </a:lnTo>
                  <a:lnTo>
                    <a:pt x="7338256" y="3353090"/>
                  </a:lnTo>
                  <a:lnTo>
                    <a:pt x="7335674" y="3348042"/>
                  </a:lnTo>
                  <a:close/>
                </a:path>
                <a:path w="20085050" h="6245225">
                  <a:moveTo>
                    <a:pt x="13144969" y="5821362"/>
                  </a:moveTo>
                  <a:lnTo>
                    <a:pt x="13139398" y="5823325"/>
                  </a:lnTo>
                  <a:lnTo>
                    <a:pt x="13132254" y="5826197"/>
                  </a:lnTo>
                  <a:lnTo>
                    <a:pt x="13129679" y="5831411"/>
                  </a:lnTo>
                  <a:lnTo>
                    <a:pt x="13129357" y="5832062"/>
                  </a:lnTo>
                  <a:lnTo>
                    <a:pt x="13131320" y="5837635"/>
                  </a:lnTo>
                  <a:lnTo>
                    <a:pt x="13132470" y="5840493"/>
                  </a:lnTo>
                  <a:lnTo>
                    <a:pt x="13134378" y="5842491"/>
                  </a:lnTo>
                  <a:lnTo>
                    <a:pt x="13139385" y="5844627"/>
                  </a:lnTo>
                  <a:lnTo>
                    <a:pt x="13142150" y="5844622"/>
                  </a:lnTo>
                  <a:lnTo>
                    <a:pt x="13144865" y="5843808"/>
                  </a:lnTo>
                  <a:lnTo>
                    <a:pt x="13152008" y="5840936"/>
                  </a:lnTo>
                  <a:lnTo>
                    <a:pt x="13154583" y="5835722"/>
                  </a:lnTo>
                  <a:lnTo>
                    <a:pt x="13154905" y="5835070"/>
                  </a:lnTo>
                  <a:lnTo>
                    <a:pt x="13152941" y="5829497"/>
                  </a:lnTo>
                  <a:lnTo>
                    <a:pt x="13150836" y="5824259"/>
                  </a:lnTo>
                  <a:lnTo>
                    <a:pt x="13144969" y="5821362"/>
                  </a:lnTo>
                  <a:close/>
                </a:path>
                <a:path w="20085050" h="6245225">
                  <a:moveTo>
                    <a:pt x="1932914" y="1009471"/>
                  </a:moveTo>
                  <a:lnTo>
                    <a:pt x="1926526" y="1008719"/>
                  </a:lnTo>
                  <a:lnTo>
                    <a:pt x="1921862" y="1012254"/>
                  </a:lnTo>
                  <a:lnTo>
                    <a:pt x="1920149" y="1013495"/>
                  </a:lnTo>
                  <a:lnTo>
                    <a:pt x="1915484" y="1017030"/>
                  </a:lnTo>
                  <a:lnTo>
                    <a:pt x="1914733" y="1023417"/>
                  </a:lnTo>
                  <a:lnTo>
                    <a:pt x="1918267" y="1028081"/>
                  </a:lnTo>
                  <a:lnTo>
                    <a:pt x="1919175" y="1029652"/>
                  </a:lnTo>
                  <a:lnTo>
                    <a:pt x="1922371" y="1031410"/>
                  </a:lnTo>
                  <a:lnTo>
                    <a:pt x="1925709" y="1032834"/>
                  </a:lnTo>
                  <a:lnTo>
                    <a:pt x="1929902" y="1032255"/>
                  </a:lnTo>
                  <a:lnTo>
                    <a:pt x="1932853" y="1029962"/>
                  </a:lnTo>
                  <a:lnTo>
                    <a:pt x="1934566" y="1028721"/>
                  </a:lnTo>
                  <a:lnTo>
                    <a:pt x="1939230" y="1025187"/>
                  </a:lnTo>
                  <a:lnTo>
                    <a:pt x="1939982" y="1018800"/>
                  </a:lnTo>
                  <a:lnTo>
                    <a:pt x="1932914" y="1009471"/>
                  </a:lnTo>
                  <a:close/>
                </a:path>
                <a:path w="20085050" h="6245225">
                  <a:moveTo>
                    <a:pt x="7296754" y="3271861"/>
                  </a:moveTo>
                  <a:lnTo>
                    <a:pt x="7290459" y="3269965"/>
                  </a:lnTo>
                  <a:lnTo>
                    <a:pt x="7280365" y="3275128"/>
                  </a:lnTo>
                  <a:lnTo>
                    <a:pt x="7278680" y="3280724"/>
                  </a:lnTo>
                  <a:lnTo>
                    <a:pt x="7278470" y="3281423"/>
                  </a:lnTo>
                  <a:lnTo>
                    <a:pt x="7281052" y="3286470"/>
                  </a:lnTo>
                  <a:lnTo>
                    <a:pt x="7282775" y="3290756"/>
                  </a:lnTo>
                  <a:lnTo>
                    <a:pt x="7284826" y="3292420"/>
                  </a:lnTo>
                  <a:lnTo>
                    <a:pt x="7286830" y="3293275"/>
                  </a:lnTo>
                  <a:lnTo>
                    <a:pt x="7286972" y="3292940"/>
                  </a:lnTo>
                  <a:lnTo>
                    <a:pt x="7289643" y="3294079"/>
                  </a:lnTo>
                  <a:lnTo>
                    <a:pt x="7302682" y="3283860"/>
                  </a:lnTo>
                  <a:lnTo>
                    <a:pt x="7300101" y="3278812"/>
                  </a:lnTo>
                  <a:lnTo>
                    <a:pt x="7299335" y="3276908"/>
                  </a:lnTo>
                  <a:lnTo>
                    <a:pt x="7296754" y="3271861"/>
                  </a:lnTo>
                  <a:close/>
                </a:path>
                <a:path w="20085050" h="6245225">
                  <a:moveTo>
                    <a:pt x="13230464" y="5793910"/>
                  </a:moveTo>
                  <a:lnTo>
                    <a:pt x="13224121" y="5791205"/>
                  </a:lnTo>
                  <a:lnTo>
                    <a:pt x="13211739" y="5796182"/>
                  </a:lnTo>
                  <a:lnTo>
                    <a:pt x="13209034" y="5802525"/>
                  </a:lnTo>
                  <a:lnTo>
                    <a:pt x="13212288" y="5810621"/>
                  </a:lnTo>
                  <a:lnTo>
                    <a:pt x="13214198" y="5812619"/>
                  </a:lnTo>
                  <a:lnTo>
                    <a:pt x="13216868" y="5813758"/>
                  </a:lnTo>
                  <a:lnTo>
                    <a:pt x="13217010" y="5813424"/>
                  </a:lnTo>
                  <a:lnTo>
                    <a:pt x="13219348" y="5814421"/>
                  </a:lnTo>
                  <a:lnTo>
                    <a:pt x="13222111" y="5814416"/>
                  </a:lnTo>
                  <a:lnTo>
                    <a:pt x="13224827" y="5813601"/>
                  </a:lnTo>
                  <a:lnTo>
                    <a:pt x="13231970" y="5810730"/>
                  </a:lnTo>
                  <a:lnTo>
                    <a:pt x="13234675" y="5804387"/>
                  </a:lnTo>
                  <a:lnTo>
                    <a:pt x="13230464" y="5793910"/>
                  </a:lnTo>
                  <a:close/>
                </a:path>
                <a:path w="20085050" h="6245225">
                  <a:moveTo>
                    <a:pt x="2000687" y="957888"/>
                  </a:moveTo>
                  <a:lnTo>
                    <a:pt x="1994442" y="956803"/>
                  </a:lnTo>
                  <a:lnTo>
                    <a:pt x="1989778" y="960337"/>
                  </a:lnTo>
                  <a:lnTo>
                    <a:pt x="1988064" y="961579"/>
                  </a:lnTo>
                  <a:lnTo>
                    <a:pt x="1983400" y="965114"/>
                  </a:lnTo>
                  <a:lnTo>
                    <a:pt x="1982649" y="971501"/>
                  </a:lnTo>
                  <a:lnTo>
                    <a:pt x="1986183" y="976165"/>
                  </a:lnTo>
                  <a:lnTo>
                    <a:pt x="1987091" y="977737"/>
                  </a:lnTo>
                  <a:lnTo>
                    <a:pt x="1990287" y="979494"/>
                  </a:lnTo>
                  <a:lnTo>
                    <a:pt x="1990429" y="979161"/>
                  </a:lnTo>
                  <a:lnTo>
                    <a:pt x="1993767" y="980585"/>
                  </a:lnTo>
                  <a:lnTo>
                    <a:pt x="1997818" y="980339"/>
                  </a:lnTo>
                  <a:lnTo>
                    <a:pt x="2000769" y="978047"/>
                  </a:lnTo>
                  <a:lnTo>
                    <a:pt x="2002482" y="976805"/>
                  </a:lnTo>
                  <a:lnTo>
                    <a:pt x="2006812" y="973128"/>
                  </a:lnTo>
                  <a:lnTo>
                    <a:pt x="2007898" y="966883"/>
                  </a:lnTo>
                  <a:lnTo>
                    <a:pt x="2004364" y="962219"/>
                  </a:lnTo>
                  <a:lnTo>
                    <a:pt x="2000687" y="957888"/>
                  </a:lnTo>
                  <a:close/>
                </a:path>
                <a:path w="20085050" h="6245225">
                  <a:moveTo>
                    <a:pt x="7258166" y="3195821"/>
                  </a:moveTo>
                  <a:lnTo>
                    <a:pt x="7251873" y="3193926"/>
                  </a:lnTo>
                  <a:lnTo>
                    <a:pt x="7246826" y="3196507"/>
                  </a:lnTo>
                  <a:lnTo>
                    <a:pt x="7241445" y="3198947"/>
                  </a:lnTo>
                  <a:lnTo>
                    <a:pt x="7239655" y="3204891"/>
                  </a:lnTo>
                  <a:lnTo>
                    <a:pt x="7239550" y="3205240"/>
                  </a:lnTo>
                  <a:lnTo>
                    <a:pt x="7242131" y="3210288"/>
                  </a:lnTo>
                  <a:lnTo>
                    <a:pt x="7243855" y="3214574"/>
                  </a:lnTo>
                  <a:lnTo>
                    <a:pt x="7245573" y="3216095"/>
                  </a:lnTo>
                  <a:lnTo>
                    <a:pt x="7250580" y="3218231"/>
                  </a:lnTo>
                  <a:lnTo>
                    <a:pt x="7253678" y="3218369"/>
                  </a:lnTo>
                  <a:lnTo>
                    <a:pt x="7256677" y="3216887"/>
                  </a:lnTo>
                  <a:lnTo>
                    <a:pt x="7262058" y="3214447"/>
                  </a:lnTo>
                  <a:lnTo>
                    <a:pt x="7263848" y="3208503"/>
                  </a:lnTo>
                  <a:lnTo>
                    <a:pt x="7263954" y="3208153"/>
                  </a:lnTo>
                  <a:lnTo>
                    <a:pt x="7261372" y="3203107"/>
                  </a:lnTo>
                  <a:lnTo>
                    <a:pt x="7260606" y="3201202"/>
                  </a:lnTo>
                  <a:lnTo>
                    <a:pt x="7258166" y="3195821"/>
                  </a:lnTo>
                  <a:close/>
                </a:path>
                <a:path w="20085050" h="6245225">
                  <a:moveTo>
                    <a:pt x="13310235" y="5763229"/>
                  </a:moveTo>
                  <a:lnTo>
                    <a:pt x="13304226" y="5760665"/>
                  </a:lnTo>
                  <a:lnTo>
                    <a:pt x="13297082" y="5763536"/>
                  </a:lnTo>
                  <a:lnTo>
                    <a:pt x="13291701" y="5765976"/>
                  </a:lnTo>
                  <a:lnTo>
                    <a:pt x="13289138" y="5771985"/>
                  </a:lnTo>
                  <a:lnTo>
                    <a:pt x="13291243" y="5777224"/>
                  </a:lnTo>
                  <a:lnTo>
                    <a:pt x="13292058" y="5779939"/>
                  </a:lnTo>
                  <a:lnTo>
                    <a:pt x="13294302" y="5782079"/>
                  </a:lnTo>
                  <a:lnTo>
                    <a:pt x="13296640" y="5783076"/>
                  </a:lnTo>
                  <a:lnTo>
                    <a:pt x="13297115" y="5782884"/>
                  </a:lnTo>
                  <a:lnTo>
                    <a:pt x="13299451" y="5783881"/>
                  </a:lnTo>
                  <a:lnTo>
                    <a:pt x="13314779" y="5773848"/>
                  </a:lnTo>
                  <a:lnTo>
                    <a:pt x="13312674" y="5768610"/>
                  </a:lnTo>
                  <a:lnTo>
                    <a:pt x="13310235" y="5763229"/>
                  </a:lnTo>
                  <a:close/>
                </a:path>
                <a:path w="20085050" h="6245225">
                  <a:moveTo>
                    <a:pt x="7219723" y="3119448"/>
                  </a:moveTo>
                  <a:lnTo>
                    <a:pt x="7213571" y="3117218"/>
                  </a:lnTo>
                  <a:lnTo>
                    <a:pt x="7203478" y="3122382"/>
                  </a:lnTo>
                  <a:lnTo>
                    <a:pt x="7201372" y="3128191"/>
                  </a:lnTo>
                  <a:lnTo>
                    <a:pt x="7201248" y="3128533"/>
                  </a:lnTo>
                  <a:lnTo>
                    <a:pt x="7203830" y="3133580"/>
                  </a:lnTo>
                  <a:lnTo>
                    <a:pt x="7204595" y="3135485"/>
                  </a:lnTo>
                  <a:lnTo>
                    <a:pt x="7205886" y="3138008"/>
                  </a:lnTo>
                  <a:lnTo>
                    <a:pt x="7207604" y="3139530"/>
                  </a:lnTo>
                  <a:lnTo>
                    <a:pt x="7212279" y="3141524"/>
                  </a:lnTo>
                  <a:lnTo>
                    <a:pt x="7215376" y="3141662"/>
                  </a:lnTo>
                  <a:lnTo>
                    <a:pt x="7218376" y="3140180"/>
                  </a:lnTo>
                  <a:lnTo>
                    <a:pt x="7223423" y="3137598"/>
                  </a:lnTo>
                  <a:lnTo>
                    <a:pt x="7225529" y="3131788"/>
                  </a:lnTo>
                  <a:lnTo>
                    <a:pt x="7225653" y="3131446"/>
                  </a:lnTo>
                  <a:lnTo>
                    <a:pt x="7223070" y="3126399"/>
                  </a:lnTo>
                  <a:lnTo>
                    <a:pt x="7222305" y="3124494"/>
                  </a:lnTo>
                  <a:lnTo>
                    <a:pt x="7219723" y="3119448"/>
                  </a:lnTo>
                  <a:close/>
                </a:path>
                <a:path w="20085050" h="6245225">
                  <a:moveTo>
                    <a:pt x="2069796" y="906876"/>
                  </a:moveTo>
                  <a:lnTo>
                    <a:pt x="2063217" y="905648"/>
                  </a:lnTo>
                  <a:lnTo>
                    <a:pt x="2058553" y="909182"/>
                  </a:lnTo>
                  <a:lnTo>
                    <a:pt x="2056839" y="910424"/>
                  </a:lnTo>
                  <a:lnTo>
                    <a:pt x="2052318" y="913625"/>
                  </a:lnTo>
                  <a:lnTo>
                    <a:pt x="2051090" y="920203"/>
                  </a:lnTo>
                  <a:lnTo>
                    <a:pt x="2054624" y="924868"/>
                  </a:lnTo>
                  <a:lnTo>
                    <a:pt x="2055867" y="926581"/>
                  </a:lnTo>
                  <a:lnTo>
                    <a:pt x="2059062" y="928339"/>
                  </a:lnTo>
                  <a:lnTo>
                    <a:pt x="2062067" y="929621"/>
                  </a:lnTo>
                  <a:lnTo>
                    <a:pt x="2066117" y="929376"/>
                  </a:lnTo>
                  <a:lnTo>
                    <a:pt x="2069068" y="927083"/>
                  </a:lnTo>
                  <a:lnTo>
                    <a:pt x="2070781" y="925840"/>
                  </a:lnTo>
                  <a:lnTo>
                    <a:pt x="2075303" y="922640"/>
                  </a:lnTo>
                  <a:lnTo>
                    <a:pt x="2076531" y="916061"/>
                  </a:lnTo>
                  <a:lnTo>
                    <a:pt x="2072996" y="911398"/>
                  </a:lnTo>
                  <a:lnTo>
                    <a:pt x="2069796" y="906876"/>
                  </a:lnTo>
                  <a:close/>
                </a:path>
                <a:path w="20085050" h="6245225">
                  <a:moveTo>
                    <a:pt x="13389337" y="5732262"/>
                  </a:moveTo>
                  <a:lnTo>
                    <a:pt x="13383328" y="5729699"/>
                  </a:lnTo>
                  <a:lnTo>
                    <a:pt x="13376185" y="5732569"/>
                  </a:lnTo>
                  <a:lnTo>
                    <a:pt x="13370805" y="5735010"/>
                  </a:lnTo>
                  <a:lnTo>
                    <a:pt x="13368241" y="5741019"/>
                  </a:lnTo>
                  <a:lnTo>
                    <a:pt x="13371304" y="5748638"/>
                  </a:lnTo>
                  <a:lnTo>
                    <a:pt x="13373547" y="5750779"/>
                  </a:lnTo>
                  <a:lnTo>
                    <a:pt x="13378554" y="5752915"/>
                  </a:lnTo>
                  <a:lnTo>
                    <a:pt x="13381176" y="5753244"/>
                  </a:lnTo>
                  <a:lnTo>
                    <a:pt x="13385938" y="5751330"/>
                  </a:lnTo>
                  <a:lnTo>
                    <a:pt x="13391318" y="5748890"/>
                  </a:lnTo>
                  <a:lnTo>
                    <a:pt x="13393882" y="5742880"/>
                  </a:lnTo>
                  <a:lnTo>
                    <a:pt x="13391776" y="5737642"/>
                  </a:lnTo>
                  <a:lnTo>
                    <a:pt x="13389337" y="5732262"/>
                  </a:lnTo>
                  <a:close/>
                </a:path>
                <a:path w="20085050" h="6245225">
                  <a:moveTo>
                    <a:pt x="7182565" y="3042834"/>
                  </a:moveTo>
                  <a:lnTo>
                    <a:pt x="7176080" y="3040462"/>
                  </a:lnTo>
                  <a:lnTo>
                    <a:pt x="7171033" y="3043043"/>
                  </a:lnTo>
                  <a:lnTo>
                    <a:pt x="7166128" y="3045291"/>
                  </a:lnTo>
                  <a:lnTo>
                    <a:pt x="7163757" y="3051776"/>
                  </a:lnTo>
                  <a:lnTo>
                    <a:pt x="7166338" y="3056824"/>
                  </a:lnTo>
                  <a:lnTo>
                    <a:pt x="7167104" y="3058728"/>
                  </a:lnTo>
                  <a:lnTo>
                    <a:pt x="7168394" y="3061252"/>
                  </a:lnTo>
                  <a:lnTo>
                    <a:pt x="7170113" y="3062774"/>
                  </a:lnTo>
                  <a:lnTo>
                    <a:pt x="7174787" y="3064768"/>
                  </a:lnTo>
                  <a:lnTo>
                    <a:pt x="7177885" y="3064905"/>
                  </a:lnTo>
                  <a:lnTo>
                    <a:pt x="7180885" y="3063423"/>
                  </a:lnTo>
                  <a:lnTo>
                    <a:pt x="7185790" y="3061175"/>
                  </a:lnTo>
                  <a:lnTo>
                    <a:pt x="7188160" y="3054689"/>
                  </a:lnTo>
                  <a:lnTo>
                    <a:pt x="7185578" y="3049643"/>
                  </a:lnTo>
                  <a:lnTo>
                    <a:pt x="7184813" y="3047738"/>
                  </a:lnTo>
                  <a:lnTo>
                    <a:pt x="7182565" y="3042834"/>
                  </a:lnTo>
                  <a:close/>
                </a:path>
                <a:path w="20085050" h="6245225">
                  <a:moveTo>
                    <a:pt x="13468391" y="5700484"/>
                  </a:moveTo>
                  <a:lnTo>
                    <a:pt x="13462382" y="5697921"/>
                  </a:lnTo>
                  <a:lnTo>
                    <a:pt x="13455238" y="5700792"/>
                  </a:lnTo>
                  <a:lnTo>
                    <a:pt x="13449858" y="5703233"/>
                  </a:lnTo>
                  <a:lnTo>
                    <a:pt x="13447295" y="5709241"/>
                  </a:lnTo>
                  <a:lnTo>
                    <a:pt x="13450357" y="5716861"/>
                  </a:lnTo>
                  <a:lnTo>
                    <a:pt x="13452600" y="5719002"/>
                  </a:lnTo>
                  <a:lnTo>
                    <a:pt x="13454937" y="5719999"/>
                  </a:lnTo>
                  <a:lnTo>
                    <a:pt x="13455129" y="5720475"/>
                  </a:lnTo>
                  <a:lnTo>
                    <a:pt x="13457466" y="5721472"/>
                  </a:lnTo>
                  <a:lnTo>
                    <a:pt x="13460229" y="5721467"/>
                  </a:lnTo>
                  <a:lnTo>
                    <a:pt x="13464991" y="5719552"/>
                  </a:lnTo>
                  <a:lnTo>
                    <a:pt x="13470373" y="5717113"/>
                  </a:lnTo>
                  <a:lnTo>
                    <a:pt x="13472936" y="5711104"/>
                  </a:lnTo>
                  <a:lnTo>
                    <a:pt x="13470830" y="5705865"/>
                  </a:lnTo>
                  <a:lnTo>
                    <a:pt x="13468391" y="5700484"/>
                  </a:lnTo>
                  <a:close/>
                </a:path>
                <a:path w="20085050" h="6245225">
                  <a:moveTo>
                    <a:pt x="2138619" y="856531"/>
                  </a:moveTo>
                  <a:lnTo>
                    <a:pt x="2132041" y="855303"/>
                  </a:lnTo>
                  <a:lnTo>
                    <a:pt x="2127377" y="858837"/>
                  </a:lnTo>
                  <a:lnTo>
                    <a:pt x="2125663" y="860080"/>
                  </a:lnTo>
                  <a:lnTo>
                    <a:pt x="2121141" y="863280"/>
                  </a:lnTo>
                  <a:lnTo>
                    <a:pt x="2119914" y="869858"/>
                  </a:lnTo>
                  <a:lnTo>
                    <a:pt x="2123448" y="874522"/>
                  </a:lnTo>
                  <a:lnTo>
                    <a:pt x="2124690" y="876236"/>
                  </a:lnTo>
                  <a:lnTo>
                    <a:pt x="2126217" y="877281"/>
                  </a:lnTo>
                  <a:lnTo>
                    <a:pt x="2130890" y="879275"/>
                  </a:lnTo>
                  <a:lnTo>
                    <a:pt x="2134940" y="879031"/>
                  </a:lnTo>
                  <a:lnTo>
                    <a:pt x="2137891" y="876738"/>
                  </a:lnTo>
                  <a:lnTo>
                    <a:pt x="2139605" y="875495"/>
                  </a:lnTo>
                  <a:lnTo>
                    <a:pt x="2144127" y="872295"/>
                  </a:lnTo>
                  <a:lnTo>
                    <a:pt x="2145354" y="865717"/>
                  </a:lnTo>
                  <a:lnTo>
                    <a:pt x="2141820" y="861052"/>
                  </a:lnTo>
                  <a:lnTo>
                    <a:pt x="2138619" y="856531"/>
                  </a:lnTo>
                  <a:close/>
                </a:path>
                <a:path w="20085050" h="6245225">
                  <a:moveTo>
                    <a:pt x="7146025" y="2965694"/>
                  </a:moveTo>
                  <a:lnTo>
                    <a:pt x="7139874" y="2963465"/>
                  </a:lnTo>
                  <a:lnTo>
                    <a:pt x="7134493" y="2965904"/>
                  </a:lnTo>
                  <a:lnTo>
                    <a:pt x="7129255" y="2968009"/>
                  </a:lnTo>
                  <a:lnTo>
                    <a:pt x="7127026" y="2974160"/>
                  </a:lnTo>
                  <a:lnTo>
                    <a:pt x="7129464" y="2979542"/>
                  </a:lnTo>
                  <a:lnTo>
                    <a:pt x="7131188" y="2983828"/>
                  </a:lnTo>
                  <a:lnTo>
                    <a:pt x="7133240" y="2985492"/>
                  </a:lnTo>
                  <a:lnTo>
                    <a:pt x="7135577" y="2986489"/>
                  </a:lnTo>
                  <a:lnTo>
                    <a:pt x="7135434" y="2986823"/>
                  </a:lnTo>
                  <a:lnTo>
                    <a:pt x="7137771" y="2987820"/>
                  </a:lnTo>
                  <a:lnTo>
                    <a:pt x="7141011" y="2987623"/>
                  </a:lnTo>
                  <a:lnTo>
                    <a:pt x="7149107" y="2984369"/>
                  </a:lnTo>
                  <a:lnTo>
                    <a:pt x="7151479" y="2977885"/>
                  </a:lnTo>
                  <a:lnTo>
                    <a:pt x="7148897" y="2972837"/>
                  </a:lnTo>
                  <a:lnTo>
                    <a:pt x="7146025" y="2965694"/>
                  </a:lnTo>
                  <a:close/>
                </a:path>
                <a:path w="20085050" h="6245225">
                  <a:moveTo>
                    <a:pt x="13547204" y="5667421"/>
                  </a:moveTo>
                  <a:lnTo>
                    <a:pt x="13541053" y="5665192"/>
                  </a:lnTo>
                  <a:lnTo>
                    <a:pt x="13528194" y="5670361"/>
                  </a:lnTo>
                  <a:lnTo>
                    <a:pt x="13526584" y="5674802"/>
                  </a:lnTo>
                  <a:lnTo>
                    <a:pt x="13525965" y="5676511"/>
                  </a:lnTo>
                  <a:lnTo>
                    <a:pt x="13528070" y="5681750"/>
                  </a:lnTo>
                  <a:lnTo>
                    <a:pt x="13529361" y="5684274"/>
                  </a:lnTo>
                  <a:lnTo>
                    <a:pt x="13531271" y="5686273"/>
                  </a:lnTo>
                  <a:lnTo>
                    <a:pt x="13533608" y="5687270"/>
                  </a:lnTo>
                  <a:lnTo>
                    <a:pt x="13533466" y="5687603"/>
                  </a:lnTo>
                  <a:lnTo>
                    <a:pt x="13536136" y="5688742"/>
                  </a:lnTo>
                  <a:lnTo>
                    <a:pt x="13538901" y="5688738"/>
                  </a:lnTo>
                  <a:lnTo>
                    <a:pt x="13549377" y="5684525"/>
                  </a:lnTo>
                  <a:lnTo>
                    <a:pt x="13550988" y="5680084"/>
                  </a:lnTo>
                  <a:lnTo>
                    <a:pt x="13551607" y="5678375"/>
                  </a:lnTo>
                  <a:lnTo>
                    <a:pt x="13547204" y="5667421"/>
                  </a:lnTo>
                  <a:close/>
                </a:path>
                <a:path w="20085050" h="6245225">
                  <a:moveTo>
                    <a:pt x="2209112" y="806898"/>
                  </a:moveTo>
                  <a:lnTo>
                    <a:pt x="2202392" y="806003"/>
                  </a:lnTo>
                  <a:lnTo>
                    <a:pt x="2197870" y="809204"/>
                  </a:lnTo>
                  <a:lnTo>
                    <a:pt x="2196156" y="810447"/>
                  </a:lnTo>
                  <a:lnTo>
                    <a:pt x="2191301" y="813505"/>
                  </a:lnTo>
                  <a:lnTo>
                    <a:pt x="2198045" y="828218"/>
                  </a:lnTo>
                  <a:lnTo>
                    <a:pt x="2197760" y="828886"/>
                  </a:lnTo>
                  <a:lnTo>
                    <a:pt x="2200765" y="830168"/>
                  </a:lnTo>
                  <a:lnTo>
                    <a:pt x="2204815" y="829922"/>
                  </a:lnTo>
                  <a:lnTo>
                    <a:pt x="2207765" y="827630"/>
                  </a:lnTo>
                  <a:lnTo>
                    <a:pt x="2209479" y="826388"/>
                  </a:lnTo>
                  <a:lnTo>
                    <a:pt x="2214478" y="822995"/>
                  </a:lnTo>
                  <a:lnTo>
                    <a:pt x="2215321" y="816649"/>
                  </a:lnTo>
                  <a:lnTo>
                    <a:pt x="2215371" y="816275"/>
                  </a:lnTo>
                  <a:lnTo>
                    <a:pt x="2212171" y="811753"/>
                  </a:lnTo>
                  <a:lnTo>
                    <a:pt x="2209112" y="806898"/>
                  </a:lnTo>
                  <a:close/>
                </a:path>
                <a:path w="20085050" h="6245225">
                  <a:moveTo>
                    <a:pt x="7109963" y="2888363"/>
                  </a:moveTo>
                  <a:lnTo>
                    <a:pt x="7103811" y="2886134"/>
                  </a:lnTo>
                  <a:lnTo>
                    <a:pt x="7093049" y="2891013"/>
                  </a:lnTo>
                  <a:lnTo>
                    <a:pt x="7090820" y="2897165"/>
                  </a:lnTo>
                  <a:lnTo>
                    <a:pt x="7093259" y="2902545"/>
                  </a:lnTo>
                  <a:lnTo>
                    <a:pt x="7094983" y="2906831"/>
                  </a:lnTo>
                  <a:lnTo>
                    <a:pt x="7097034" y="2908495"/>
                  </a:lnTo>
                  <a:lnTo>
                    <a:pt x="7099372" y="2909492"/>
                  </a:lnTo>
                  <a:lnTo>
                    <a:pt x="7099563" y="2909968"/>
                  </a:lnTo>
                  <a:lnTo>
                    <a:pt x="7102234" y="2911108"/>
                  </a:lnTo>
                  <a:lnTo>
                    <a:pt x="7105140" y="2910769"/>
                  </a:lnTo>
                  <a:lnTo>
                    <a:pt x="7107997" y="2909620"/>
                  </a:lnTo>
                  <a:lnTo>
                    <a:pt x="7113378" y="2907181"/>
                  </a:lnTo>
                  <a:lnTo>
                    <a:pt x="7115607" y="2901029"/>
                  </a:lnTo>
                  <a:lnTo>
                    <a:pt x="7113167" y="2895648"/>
                  </a:lnTo>
                  <a:lnTo>
                    <a:pt x="7112402" y="2893744"/>
                  </a:lnTo>
                  <a:lnTo>
                    <a:pt x="7109963" y="2888363"/>
                  </a:lnTo>
                  <a:close/>
                </a:path>
                <a:path w="20085050" h="6245225">
                  <a:moveTo>
                    <a:pt x="13626017" y="5634358"/>
                  </a:moveTo>
                  <a:lnTo>
                    <a:pt x="13619865" y="5632129"/>
                  </a:lnTo>
                  <a:lnTo>
                    <a:pt x="13607008" y="5637297"/>
                  </a:lnTo>
                  <a:lnTo>
                    <a:pt x="13605398" y="5641741"/>
                  </a:lnTo>
                  <a:lnTo>
                    <a:pt x="13604779" y="5643449"/>
                  </a:lnTo>
                  <a:lnTo>
                    <a:pt x="13606884" y="5648688"/>
                  </a:lnTo>
                  <a:lnTo>
                    <a:pt x="13608175" y="5651210"/>
                  </a:lnTo>
                  <a:lnTo>
                    <a:pt x="13610084" y="5653209"/>
                  </a:lnTo>
                  <a:lnTo>
                    <a:pt x="13612421" y="5654206"/>
                  </a:lnTo>
                  <a:lnTo>
                    <a:pt x="13612279" y="5654540"/>
                  </a:lnTo>
                  <a:lnTo>
                    <a:pt x="13614949" y="5655678"/>
                  </a:lnTo>
                  <a:lnTo>
                    <a:pt x="13617714" y="5655674"/>
                  </a:lnTo>
                  <a:lnTo>
                    <a:pt x="13628189" y="5651463"/>
                  </a:lnTo>
                  <a:lnTo>
                    <a:pt x="13629801" y="5647020"/>
                  </a:lnTo>
                  <a:lnTo>
                    <a:pt x="13630420" y="5645312"/>
                  </a:lnTo>
                  <a:lnTo>
                    <a:pt x="13626017" y="5634358"/>
                  </a:lnTo>
                  <a:close/>
                </a:path>
                <a:path w="20085050" h="6245225">
                  <a:moveTo>
                    <a:pt x="7074042" y="2810698"/>
                  </a:moveTo>
                  <a:lnTo>
                    <a:pt x="7067891" y="2808469"/>
                  </a:lnTo>
                  <a:lnTo>
                    <a:pt x="7057129" y="2813349"/>
                  </a:lnTo>
                  <a:lnTo>
                    <a:pt x="7054899" y="2819500"/>
                  </a:lnTo>
                  <a:lnTo>
                    <a:pt x="7057339" y="2824880"/>
                  </a:lnTo>
                  <a:lnTo>
                    <a:pt x="7059062" y="2829167"/>
                  </a:lnTo>
                  <a:lnTo>
                    <a:pt x="7061114" y="2830832"/>
                  </a:lnTo>
                  <a:lnTo>
                    <a:pt x="7066456" y="2833110"/>
                  </a:lnTo>
                  <a:lnTo>
                    <a:pt x="7069219" y="2833105"/>
                  </a:lnTo>
                  <a:lnTo>
                    <a:pt x="7072077" y="2831956"/>
                  </a:lnTo>
                  <a:lnTo>
                    <a:pt x="7077458" y="2829516"/>
                  </a:lnTo>
                  <a:lnTo>
                    <a:pt x="7079686" y="2823365"/>
                  </a:lnTo>
                  <a:lnTo>
                    <a:pt x="7077247" y="2817984"/>
                  </a:lnTo>
                  <a:lnTo>
                    <a:pt x="7076482" y="2816079"/>
                  </a:lnTo>
                  <a:lnTo>
                    <a:pt x="7074042" y="2810698"/>
                  </a:lnTo>
                  <a:close/>
                </a:path>
                <a:path w="20085050" h="6245225">
                  <a:moveTo>
                    <a:pt x="2279464" y="757598"/>
                  </a:moveTo>
                  <a:lnTo>
                    <a:pt x="2260900" y="770591"/>
                  </a:lnTo>
                  <a:lnTo>
                    <a:pt x="2263959" y="775448"/>
                  </a:lnTo>
                  <a:lnTo>
                    <a:pt x="2264724" y="777352"/>
                  </a:lnTo>
                  <a:lnTo>
                    <a:pt x="2266585" y="778540"/>
                  </a:lnTo>
                  <a:lnTo>
                    <a:pt x="2268254" y="779252"/>
                  </a:lnTo>
                  <a:lnTo>
                    <a:pt x="2268730" y="779061"/>
                  </a:lnTo>
                  <a:lnTo>
                    <a:pt x="2271734" y="780342"/>
                  </a:lnTo>
                  <a:lnTo>
                    <a:pt x="2275642" y="780432"/>
                  </a:lnTo>
                  <a:lnTo>
                    <a:pt x="2278593" y="778139"/>
                  </a:lnTo>
                  <a:lnTo>
                    <a:pt x="2280306" y="776898"/>
                  </a:lnTo>
                  <a:lnTo>
                    <a:pt x="2284971" y="773362"/>
                  </a:lnTo>
                  <a:lnTo>
                    <a:pt x="2286056" y="767119"/>
                  </a:lnTo>
                  <a:lnTo>
                    <a:pt x="2282998" y="762263"/>
                  </a:lnTo>
                  <a:lnTo>
                    <a:pt x="2279464" y="757598"/>
                  </a:lnTo>
                  <a:close/>
                </a:path>
                <a:path w="20085050" h="6245225">
                  <a:moveTo>
                    <a:pt x="13704114" y="5600200"/>
                  </a:moveTo>
                  <a:lnTo>
                    <a:pt x="13698103" y="5597637"/>
                  </a:lnTo>
                  <a:lnTo>
                    <a:pt x="13692723" y="5600076"/>
                  </a:lnTo>
                  <a:lnTo>
                    <a:pt x="13690819" y="5600842"/>
                  </a:lnTo>
                  <a:lnTo>
                    <a:pt x="13685437" y="5603282"/>
                  </a:lnTo>
                  <a:lnTo>
                    <a:pt x="13682874" y="5609290"/>
                  </a:lnTo>
                  <a:lnTo>
                    <a:pt x="13685315" y="5614671"/>
                  </a:lnTo>
                  <a:lnTo>
                    <a:pt x="13686605" y="5617195"/>
                  </a:lnTo>
                  <a:lnTo>
                    <a:pt x="13688515" y="5619193"/>
                  </a:lnTo>
                  <a:lnTo>
                    <a:pt x="13693522" y="5621329"/>
                  </a:lnTo>
                  <a:lnTo>
                    <a:pt x="13696286" y="5621324"/>
                  </a:lnTo>
                  <a:lnTo>
                    <a:pt x="13701048" y="5619410"/>
                  </a:lnTo>
                  <a:lnTo>
                    <a:pt x="13706430" y="5616972"/>
                  </a:lnTo>
                  <a:lnTo>
                    <a:pt x="13708993" y="5610963"/>
                  </a:lnTo>
                  <a:lnTo>
                    <a:pt x="13704114" y="5600200"/>
                  </a:lnTo>
                  <a:close/>
                </a:path>
                <a:path w="20085050" h="6245225">
                  <a:moveTo>
                    <a:pt x="7039074" y="2732650"/>
                  </a:moveTo>
                  <a:lnTo>
                    <a:pt x="7033065" y="2730087"/>
                  </a:lnTo>
                  <a:lnTo>
                    <a:pt x="7027683" y="2732527"/>
                  </a:lnTo>
                  <a:lnTo>
                    <a:pt x="7022637" y="2735109"/>
                  </a:lnTo>
                  <a:lnTo>
                    <a:pt x="7020074" y="2741118"/>
                  </a:lnTo>
                  <a:lnTo>
                    <a:pt x="7022513" y="2746500"/>
                  </a:lnTo>
                  <a:lnTo>
                    <a:pt x="7024236" y="2750785"/>
                  </a:lnTo>
                  <a:lnTo>
                    <a:pt x="7026145" y="2752784"/>
                  </a:lnTo>
                  <a:lnTo>
                    <a:pt x="7028482" y="2753781"/>
                  </a:lnTo>
                  <a:lnTo>
                    <a:pt x="7028959" y="2753589"/>
                  </a:lnTo>
                  <a:lnTo>
                    <a:pt x="7031629" y="2754728"/>
                  </a:lnTo>
                  <a:lnTo>
                    <a:pt x="7034393" y="2754723"/>
                  </a:lnTo>
                  <a:lnTo>
                    <a:pt x="7037251" y="2753574"/>
                  </a:lnTo>
                  <a:lnTo>
                    <a:pt x="7042298" y="2750993"/>
                  </a:lnTo>
                  <a:lnTo>
                    <a:pt x="7044861" y="2744984"/>
                  </a:lnTo>
                  <a:lnTo>
                    <a:pt x="7042422" y="2739604"/>
                  </a:lnTo>
                  <a:lnTo>
                    <a:pt x="7041656" y="2737698"/>
                  </a:lnTo>
                  <a:lnTo>
                    <a:pt x="7039074" y="2732650"/>
                  </a:lnTo>
                  <a:close/>
                </a:path>
                <a:path w="20085050" h="6245225">
                  <a:moveTo>
                    <a:pt x="2350388" y="709728"/>
                  </a:moveTo>
                  <a:lnTo>
                    <a:pt x="2344143" y="708642"/>
                  </a:lnTo>
                  <a:lnTo>
                    <a:pt x="2339288" y="711700"/>
                  </a:lnTo>
                  <a:lnTo>
                    <a:pt x="2337574" y="712943"/>
                  </a:lnTo>
                  <a:lnTo>
                    <a:pt x="2332576" y="716334"/>
                  </a:lnTo>
                  <a:lnTo>
                    <a:pt x="2342183" y="732664"/>
                  </a:lnTo>
                  <a:lnTo>
                    <a:pt x="2345900" y="732276"/>
                  </a:lnTo>
                  <a:lnTo>
                    <a:pt x="2349041" y="730460"/>
                  </a:lnTo>
                  <a:lnTo>
                    <a:pt x="2350755" y="729218"/>
                  </a:lnTo>
                  <a:lnTo>
                    <a:pt x="2355753" y="725826"/>
                  </a:lnTo>
                  <a:lnTo>
                    <a:pt x="2356838" y="719582"/>
                  </a:lnTo>
                  <a:lnTo>
                    <a:pt x="2353781" y="714725"/>
                  </a:lnTo>
                  <a:lnTo>
                    <a:pt x="2350388" y="709728"/>
                  </a:lnTo>
                  <a:close/>
                </a:path>
                <a:path w="20085050" h="6245225">
                  <a:moveTo>
                    <a:pt x="13782209" y="5566042"/>
                  </a:moveTo>
                  <a:lnTo>
                    <a:pt x="13776202" y="5563479"/>
                  </a:lnTo>
                  <a:lnTo>
                    <a:pt x="13770821" y="5565919"/>
                  </a:lnTo>
                  <a:lnTo>
                    <a:pt x="13768915" y="5566684"/>
                  </a:lnTo>
                  <a:lnTo>
                    <a:pt x="13763533" y="5569123"/>
                  </a:lnTo>
                  <a:lnTo>
                    <a:pt x="13760971" y="5575132"/>
                  </a:lnTo>
                  <a:lnTo>
                    <a:pt x="13763410" y="5580514"/>
                  </a:lnTo>
                  <a:lnTo>
                    <a:pt x="13764704" y="5583039"/>
                  </a:lnTo>
                  <a:lnTo>
                    <a:pt x="13766612" y="5585035"/>
                  </a:lnTo>
                  <a:lnTo>
                    <a:pt x="13771619" y="5587171"/>
                  </a:lnTo>
                  <a:lnTo>
                    <a:pt x="13774383" y="5587168"/>
                  </a:lnTo>
                  <a:lnTo>
                    <a:pt x="13779145" y="5585253"/>
                  </a:lnTo>
                  <a:lnTo>
                    <a:pt x="13784526" y="5582812"/>
                  </a:lnTo>
                  <a:lnTo>
                    <a:pt x="13787089" y="5576804"/>
                  </a:lnTo>
                  <a:lnTo>
                    <a:pt x="13782209" y="5566042"/>
                  </a:lnTo>
                  <a:close/>
                </a:path>
                <a:path w="20085050" h="6245225">
                  <a:moveTo>
                    <a:pt x="7004105" y="2654604"/>
                  </a:moveTo>
                  <a:lnTo>
                    <a:pt x="6998097" y="2652041"/>
                  </a:lnTo>
                  <a:lnTo>
                    <a:pt x="6987336" y="2656919"/>
                  </a:lnTo>
                  <a:lnTo>
                    <a:pt x="6984772" y="2662928"/>
                  </a:lnTo>
                  <a:lnTo>
                    <a:pt x="6987211" y="2668309"/>
                  </a:lnTo>
                  <a:lnTo>
                    <a:pt x="6987977" y="2670215"/>
                  </a:lnTo>
                  <a:lnTo>
                    <a:pt x="6989268" y="2672738"/>
                  </a:lnTo>
                  <a:lnTo>
                    <a:pt x="6991178" y="2674736"/>
                  </a:lnTo>
                  <a:lnTo>
                    <a:pt x="6996186" y="2676872"/>
                  </a:lnTo>
                  <a:lnTo>
                    <a:pt x="6998949" y="2676867"/>
                  </a:lnTo>
                  <a:lnTo>
                    <a:pt x="7001807" y="2675718"/>
                  </a:lnTo>
                  <a:lnTo>
                    <a:pt x="7007188" y="2673279"/>
                  </a:lnTo>
                  <a:lnTo>
                    <a:pt x="7009750" y="2667270"/>
                  </a:lnTo>
                  <a:lnTo>
                    <a:pt x="7007310" y="2661889"/>
                  </a:lnTo>
                  <a:lnTo>
                    <a:pt x="7006545" y="2659984"/>
                  </a:lnTo>
                  <a:lnTo>
                    <a:pt x="7004105" y="2654604"/>
                  </a:lnTo>
                  <a:close/>
                </a:path>
                <a:path w="20085050" h="6245225">
                  <a:moveTo>
                    <a:pt x="2422364" y="663094"/>
                  </a:moveTo>
                  <a:lnTo>
                    <a:pt x="2415785" y="661866"/>
                  </a:lnTo>
                  <a:lnTo>
                    <a:pt x="2410930" y="664924"/>
                  </a:lnTo>
                  <a:lnTo>
                    <a:pt x="2409216" y="666166"/>
                  </a:lnTo>
                  <a:lnTo>
                    <a:pt x="2404360" y="669224"/>
                  </a:lnTo>
                  <a:lnTo>
                    <a:pt x="2413825" y="685887"/>
                  </a:lnTo>
                  <a:lnTo>
                    <a:pt x="2417541" y="685501"/>
                  </a:lnTo>
                  <a:lnTo>
                    <a:pt x="2420683" y="683684"/>
                  </a:lnTo>
                  <a:lnTo>
                    <a:pt x="2422397" y="682442"/>
                  </a:lnTo>
                  <a:lnTo>
                    <a:pt x="2427252" y="679384"/>
                  </a:lnTo>
                  <a:lnTo>
                    <a:pt x="2428480" y="672805"/>
                  </a:lnTo>
                  <a:lnTo>
                    <a:pt x="2422364" y="663094"/>
                  </a:lnTo>
                  <a:close/>
                </a:path>
                <a:path w="20085050" h="6245225">
                  <a:moveTo>
                    <a:pt x="13860590" y="5531216"/>
                  </a:moveTo>
                  <a:lnTo>
                    <a:pt x="13854582" y="5528653"/>
                  </a:lnTo>
                  <a:lnTo>
                    <a:pt x="13849202" y="5531093"/>
                  </a:lnTo>
                  <a:lnTo>
                    <a:pt x="13847298" y="5531859"/>
                  </a:lnTo>
                  <a:lnTo>
                    <a:pt x="13842250" y="5534440"/>
                  </a:lnTo>
                  <a:lnTo>
                    <a:pt x="13839686" y="5540449"/>
                  </a:lnTo>
                  <a:lnTo>
                    <a:pt x="13842125" y="5545830"/>
                  </a:lnTo>
                  <a:lnTo>
                    <a:pt x="13843082" y="5548212"/>
                  </a:lnTo>
                  <a:lnTo>
                    <a:pt x="13844992" y="5550209"/>
                  </a:lnTo>
                  <a:lnTo>
                    <a:pt x="13847328" y="5551206"/>
                  </a:lnTo>
                  <a:lnTo>
                    <a:pt x="13847806" y="5551015"/>
                  </a:lnTo>
                  <a:lnTo>
                    <a:pt x="13850476" y="5552154"/>
                  </a:lnTo>
                  <a:lnTo>
                    <a:pt x="13853240" y="5552150"/>
                  </a:lnTo>
                  <a:lnTo>
                    <a:pt x="13858002" y="5550235"/>
                  </a:lnTo>
                  <a:lnTo>
                    <a:pt x="13863050" y="5547653"/>
                  </a:lnTo>
                  <a:lnTo>
                    <a:pt x="13865612" y="5541644"/>
                  </a:lnTo>
                  <a:lnTo>
                    <a:pt x="13863173" y="5536263"/>
                  </a:lnTo>
                  <a:lnTo>
                    <a:pt x="13860590" y="5531216"/>
                  </a:lnTo>
                  <a:close/>
                </a:path>
                <a:path w="20085050" h="6245225">
                  <a:moveTo>
                    <a:pt x="6969947" y="2576507"/>
                  </a:moveTo>
                  <a:lnTo>
                    <a:pt x="6963938" y="2573944"/>
                  </a:lnTo>
                  <a:lnTo>
                    <a:pt x="6953177" y="2578823"/>
                  </a:lnTo>
                  <a:lnTo>
                    <a:pt x="6950947" y="2584975"/>
                  </a:lnTo>
                  <a:lnTo>
                    <a:pt x="6953819" y="2592118"/>
                  </a:lnTo>
                  <a:lnTo>
                    <a:pt x="6955110" y="2594642"/>
                  </a:lnTo>
                  <a:lnTo>
                    <a:pt x="6957019" y="2596639"/>
                  </a:lnTo>
                  <a:lnTo>
                    <a:pt x="6962027" y="2598775"/>
                  </a:lnTo>
                  <a:lnTo>
                    <a:pt x="6964791" y="2598772"/>
                  </a:lnTo>
                  <a:lnTo>
                    <a:pt x="6967649" y="2597622"/>
                  </a:lnTo>
                  <a:lnTo>
                    <a:pt x="6973030" y="2595182"/>
                  </a:lnTo>
                  <a:lnTo>
                    <a:pt x="6975259" y="2589032"/>
                  </a:lnTo>
                  <a:lnTo>
                    <a:pt x="6972387" y="2581887"/>
                  </a:lnTo>
                  <a:lnTo>
                    <a:pt x="6969947" y="2576507"/>
                  </a:lnTo>
                  <a:close/>
                </a:path>
                <a:path w="20085050" h="6245225">
                  <a:moveTo>
                    <a:pt x="2494722" y="617414"/>
                  </a:moveTo>
                  <a:lnTo>
                    <a:pt x="2488286" y="615851"/>
                  </a:lnTo>
                  <a:lnTo>
                    <a:pt x="2483430" y="618910"/>
                  </a:lnTo>
                  <a:lnTo>
                    <a:pt x="2481717" y="620153"/>
                  </a:lnTo>
                  <a:lnTo>
                    <a:pt x="2476862" y="623209"/>
                  </a:lnTo>
                  <a:lnTo>
                    <a:pt x="2485991" y="639731"/>
                  </a:lnTo>
                  <a:lnTo>
                    <a:pt x="2489566" y="639677"/>
                  </a:lnTo>
                  <a:lnTo>
                    <a:pt x="2492707" y="637862"/>
                  </a:lnTo>
                  <a:lnTo>
                    <a:pt x="2494421" y="636619"/>
                  </a:lnTo>
                  <a:lnTo>
                    <a:pt x="2499277" y="633560"/>
                  </a:lnTo>
                  <a:lnTo>
                    <a:pt x="2500838" y="627125"/>
                  </a:lnTo>
                  <a:lnTo>
                    <a:pt x="2494722" y="617414"/>
                  </a:lnTo>
                  <a:close/>
                </a:path>
                <a:path w="20085050" h="6245225">
                  <a:moveTo>
                    <a:pt x="13938590" y="5495438"/>
                  </a:moveTo>
                  <a:lnTo>
                    <a:pt x="13932437" y="5493208"/>
                  </a:lnTo>
                  <a:lnTo>
                    <a:pt x="13927057" y="5495648"/>
                  </a:lnTo>
                  <a:lnTo>
                    <a:pt x="13925152" y="5496414"/>
                  </a:lnTo>
                  <a:lnTo>
                    <a:pt x="13919771" y="5498853"/>
                  </a:lnTo>
                  <a:lnTo>
                    <a:pt x="13917543" y="5505005"/>
                  </a:lnTo>
                  <a:lnTo>
                    <a:pt x="13919982" y="5510386"/>
                  </a:lnTo>
                  <a:lnTo>
                    <a:pt x="13920797" y="5513101"/>
                  </a:lnTo>
                  <a:lnTo>
                    <a:pt x="13922849" y="5514765"/>
                  </a:lnTo>
                  <a:lnTo>
                    <a:pt x="13925186" y="5515762"/>
                  </a:lnTo>
                  <a:lnTo>
                    <a:pt x="13925662" y="5515570"/>
                  </a:lnTo>
                  <a:lnTo>
                    <a:pt x="13928333" y="5516710"/>
                  </a:lnTo>
                  <a:lnTo>
                    <a:pt x="13931096" y="5516704"/>
                  </a:lnTo>
                  <a:lnTo>
                    <a:pt x="13935860" y="5514791"/>
                  </a:lnTo>
                  <a:lnTo>
                    <a:pt x="13941240" y="5512352"/>
                  </a:lnTo>
                  <a:lnTo>
                    <a:pt x="13943468" y="5506200"/>
                  </a:lnTo>
                  <a:lnTo>
                    <a:pt x="13938590" y="5495438"/>
                  </a:lnTo>
                  <a:close/>
                </a:path>
                <a:path w="20085050" h="6245225">
                  <a:moveTo>
                    <a:pt x="6936408" y="2497886"/>
                  </a:moveTo>
                  <a:lnTo>
                    <a:pt x="6930257" y="2495657"/>
                  </a:lnTo>
                  <a:lnTo>
                    <a:pt x="6919304" y="2500060"/>
                  </a:lnTo>
                  <a:lnTo>
                    <a:pt x="6917074" y="2506210"/>
                  </a:lnTo>
                  <a:lnTo>
                    <a:pt x="6919945" y="2513354"/>
                  </a:lnTo>
                  <a:lnTo>
                    <a:pt x="6921236" y="2515877"/>
                  </a:lnTo>
                  <a:lnTo>
                    <a:pt x="6923146" y="2517876"/>
                  </a:lnTo>
                  <a:lnTo>
                    <a:pt x="6925483" y="2518872"/>
                  </a:lnTo>
                  <a:lnTo>
                    <a:pt x="6925341" y="2519206"/>
                  </a:lnTo>
                  <a:lnTo>
                    <a:pt x="6928011" y="2520345"/>
                  </a:lnTo>
                  <a:lnTo>
                    <a:pt x="6930775" y="2520341"/>
                  </a:lnTo>
                  <a:lnTo>
                    <a:pt x="6939347" y="2516895"/>
                  </a:lnTo>
                  <a:lnTo>
                    <a:pt x="6941577" y="2510743"/>
                  </a:lnTo>
                  <a:lnTo>
                    <a:pt x="6936408" y="2497886"/>
                  </a:lnTo>
                  <a:close/>
                </a:path>
                <a:path w="20085050" h="6245225">
                  <a:moveTo>
                    <a:pt x="14016112" y="5459851"/>
                  </a:moveTo>
                  <a:lnTo>
                    <a:pt x="14009960" y="5457621"/>
                  </a:lnTo>
                  <a:lnTo>
                    <a:pt x="14004579" y="5460061"/>
                  </a:lnTo>
                  <a:lnTo>
                    <a:pt x="14002675" y="5460827"/>
                  </a:lnTo>
                  <a:lnTo>
                    <a:pt x="13997293" y="5463267"/>
                  </a:lnTo>
                  <a:lnTo>
                    <a:pt x="13995063" y="5469417"/>
                  </a:lnTo>
                  <a:lnTo>
                    <a:pt x="13997502" y="5474798"/>
                  </a:lnTo>
                  <a:lnTo>
                    <a:pt x="13998460" y="5477180"/>
                  </a:lnTo>
                  <a:lnTo>
                    <a:pt x="14000512" y="5478845"/>
                  </a:lnTo>
                  <a:lnTo>
                    <a:pt x="14002848" y="5479841"/>
                  </a:lnTo>
                  <a:lnTo>
                    <a:pt x="14003041" y="5480317"/>
                  </a:lnTo>
                  <a:lnTo>
                    <a:pt x="14005711" y="5481456"/>
                  </a:lnTo>
                  <a:lnTo>
                    <a:pt x="14008618" y="5481119"/>
                  </a:lnTo>
                  <a:lnTo>
                    <a:pt x="14013380" y="5479203"/>
                  </a:lnTo>
                  <a:lnTo>
                    <a:pt x="14018761" y="5476764"/>
                  </a:lnTo>
                  <a:lnTo>
                    <a:pt x="14020992" y="5470614"/>
                  </a:lnTo>
                  <a:lnTo>
                    <a:pt x="14016112" y="5459851"/>
                  </a:lnTo>
                  <a:close/>
                </a:path>
                <a:path w="20085050" h="6245225">
                  <a:moveTo>
                    <a:pt x="2566795" y="572400"/>
                  </a:moveTo>
                  <a:lnTo>
                    <a:pt x="2560359" y="570839"/>
                  </a:lnTo>
                  <a:lnTo>
                    <a:pt x="2555504" y="573897"/>
                  </a:lnTo>
                  <a:lnTo>
                    <a:pt x="2553791" y="575138"/>
                  </a:lnTo>
                  <a:lnTo>
                    <a:pt x="2548935" y="578197"/>
                  </a:lnTo>
                  <a:lnTo>
                    <a:pt x="2558399" y="594860"/>
                  </a:lnTo>
                  <a:lnTo>
                    <a:pt x="2561639" y="594664"/>
                  </a:lnTo>
                  <a:lnTo>
                    <a:pt x="2564781" y="592848"/>
                  </a:lnTo>
                  <a:lnTo>
                    <a:pt x="2566494" y="591606"/>
                  </a:lnTo>
                  <a:lnTo>
                    <a:pt x="2571350" y="588548"/>
                  </a:lnTo>
                  <a:lnTo>
                    <a:pt x="2572912" y="582111"/>
                  </a:lnTo>
                  <a:lnTo>
                    <a:pt x="2566795" y="572400"/>
                  </a:lnTo>
                  <a:close/>
                </a:path>
                <a:path w="20085050" h="6245225">
                  <a:moveTo>
                    <a:pt x="6903203" y="2419406"/>
                  </a:moveTo>
                  <a:lnTo>
                    <a:pt x="6897051" y="2417177"/>
                  </a:lnTo>
                  <a:lnTo>
                    <a:pt x="6886098" y="2421580"/>
                  </a:lnTo>
                  <a:lnTo>
                    <a:pt x="6883869" y="2427731"/>
                  </a:lnTo>
                  <a:lnTo>
                    <a:pt x="6886741" y="2434875"/>
                  </a:lnTo>
                  <a:lnTo>
                    <a:pt x="6888032" y="2437397"/>
                  </a:lnTo>
                  <a:lnTo>
                    <a:pt x="6889941" y="2439396"/>
                  </a:lnTo>
                  <a:lnTo>
                    <a:pt x="6892277" y="2440392"/>
                  </a:lnTo>
                  <a:lnTo>
                    <a:pt x="6892135" y="2440726"/>
                  </a:lnTo>
                  <a:lnTo>
                    <a:pt x="6894805" y="2441865"/>
                  </a:lnTo>
                  <a:lnTo>
                    <a:pt x="6897569" y="2441860"/>
                  </a:lnTo>
                  <a:lnTo>
                    <a:pt x="6906141" y="2438416"/>
                  </a:lnTo>
                  <a:lnTo>
                    <a:pt x="6908371" y="2432263"/>
                  </a:lnTo>
                  <a:lnTo>
                    <a:pt x="6903203" y="2419406"/>
                  </a:lnTo>
                  <a:close/>
                </a:path>
                <a:path w="20085050" h="6245225">
                  <a:moveTo>
                    <a:pt x="14093917" y="5423597"/>
                  </a:moveTo>
                  <a:lnTo>
                    <a:pt x="14087768" y="5421369"/>
                  </a:lnTo>
                  <a:lnTo>
                    <a:pt x="14082386" y="5423807"/>
                  </a:lnTo>
                  <a:lnTo>
                    <a:pt x="14080483" y="5424573"/>
                  </a:lnTo>
                  <a:lnTo>
                    <a:pt x="14075102" y="5427013"/>
                  </a:lnTo>
                  <a:lnTo>
                    <a:pt x="14072870" y="5433164"/>
                  </a:lnTo>
                  <a:lnTo>
                    <a:pt x="14075311" y="5438544"/>
                  </a:lnTo>
                  <a:lnTo>
                    <a:pt x="14076267" y="5440925"/>
                  </a:lnTo>
                  <a:lnTo>
                    <a:pt x="14078319" y="5442590"/>
                  </a:lnTo>
                  <a:lnTo>
                    <a:pt x="14082993" y="5444584"/>
                  </a:lnTo>
                  <a:lnTo>
                    <a:pt x="14086233" y="5444388"/>
                  </a:lnTo>
                  <a:lnTo>
                    <a:pt x="14096235" y="5440367"/>
                  </a:lnTo>
                  <a:lnTo>
                    <a:pt x="14098463" y="5434216"/>
                  </a:lnTo>
                  <a:lnTo>
                    <a:pt x="14096023" y="5428835"/>
                  </a:lnTo>
                  <a:lnTo>
                    <a:pt x="14093917" y="5423597"/>
                  </a:lnTo>
                  <a:close/>
                </a:path>
                <a:path w="20085050" h="6245225">
                  <a:moveTo>
                    <a:pt x="6870473" y="2340736"/>
                  </a:moveTo>
                  <a:lnTo>
                    <a:pt x="6864464" y="2338173"/>
                  </a:lnTo>
                  <a:lnTo>
                    <a:pt x="6859226" y="2340278"/>
                  </a:lnTo>
                  <a:lnTo>
                    <a:pt x="6853846" y="2342717"/>
                  </a:lnTo>
                  <a:lnTo>
                    <a:pt x="6851282" y="2348726"/>
                  </a:lnTo>
                  <a:lnTo>
                    <a:pt x="6854153" y="2355869"/>
                  </a:lnTo>
                  <a:lnTo>
                    <a:pt x="6855444" y="2358393"/>
                  </a:lnTo>
                  <a:lnTo>
                    <a:pt x="6857354" y="2360392"/>
                  </a:lnTo>
                  <a:lnTo>
                    <a:pt x="6859690" y="2361388"/>
                  </a:lnTo>
                  <a:lnTo>
                    <a:pt x="6859882" y="2361865"/>
                  </a:lnTo>
                  <a:lnTo>
                    <a:pt x="6862219" y="2362862"/>
                  </a:lnTo>
                  <a:lnTo>
                    <a:pt x="6864982" y="2362856"/>
                  </a:lnTo>
                  <a:lnTo>
                    <a:pt x="6873555" y="2359411"/>
                  </a:lnTo>
                  <a:lnTo>
                    <a:pt x="6875784" y="2353259"/>
                  </a:lnTo>
                  <a:lnTo>
                    <a:pt x="6872912" y="2346116"/>
                  </a:lnTo>
                  <a:lnTo>
                    <a:pt x="6870473" y="2340736"/>
                  </a:lnTo>
                  <a:close/>
                </a:path>
                <a:path w="20085050" h="6245225">
                  <a:moveTo>
                    <a:pt x="2640730" y="528575"/>
                  </a:moveTo>
                  <a:lnTo>
                    <a:pt x="2634436" y="526680"/>
                  </a:lnTo>
                  <a:lnTo>
                    <a:pt x="2629580" y="529738"/>
                  </a:lnTo>
                  <a:lnTo>
                    <a:pt x="2627867" y="530980"/>
                  </a:lnTo>
                  <a:lnTo>
                    <a:pt x="2623011" y="534038"/>
                  </a:lnTo>
                  <a:lnTo>
                    <a:pt x="2621326" y="539632"/>
                  </a:lnTo>
                  <a:lnTo>
                    <a:pt x="2621115" y="540332"/>
                  </a:lnTo>
                  <a:lnTo>
                    <a:pt x="2624174" y="545187"/>
                  </a:lnTo>
                  <a:lnTo>
                    <a:pt x="2625273" y="547234"/>
                  </a:lnTo>
                  <a:lnTo>
                    <a:pt x="2626992" y="548757"/>
                  </a:lnTo>
                  <a:lnTo>
                    <a:pt x="2631999" y="550893"/>
                  </a:lnTo>
                  <a:lnTo>
                    <a:pt x="2635239" y="550696"/>
                  </a:lnTo>
                  <a:lnTo>
                    <a:pt x="2638381" y="548881"/>
                  </a:lnTo>
                  <a:lnTo>
                    <a:pt x="2640095" y="547638"/>
                  </a:lnTo>
                  <a:lnTo>
                    <a:pt x="2644950" y="544580"/>
                  </a:lnTo>
                  <a:lnTo>
                    <a:pt x="2646635" y="538986"/>
                  </a:lnTo>
                  <a:lnTo>
                    <a:pt x="2646846" y="538287"/>
                  </a:lnTo>
                  <a:lnTo>
                    <a:pt x="2640730" y="528575"/>
                  </a:lnTo>
                  <a:close/>
                </a:path>
                <a:path w="20085050" h="6245225">
                  <a:moveTo>
                    <a:pt x="6837886" y="2261730"/>
                  </a:moveTo>
                  <a:lnTo>
                    <a:pt x="6831877" y="2259167"/>
                  </a:lnTo>
                  <a:lnTo>
                    <a:pt x="6826639" y="2261272"/>
                  </a:lnTo>
                  <a:lnTo>
                    <a:pt x="6821257" y="2263713"/>
                  </a:lnTo>
                  <a:lnTo>
                    <a:pt x="6818694" y="2269722"/>
                  </a:lnTo>
                  <a:lnTo>
                    <a:pt x="6821566" y="2276865"/>
                  </a:lnTo>
                  <a:lnTo>
                    <a:pt x="6822857" y="2279389"/>
                  </a:lnTo>
                  <a:lnTo>
                    <a:pt x="6824767" y="2281388"/>
                  </a:lnTo>
                  <a:lnTo>
                    <a:pt x="6827103" y="2282384"/>
                  </a:lnTo>
                  <a:lnTo>
                    <a:pt x="6827294" y="2282860"/>
                  </a:lnTo>
                  <a:lnTo>
                    <a:pt x="6829631" y="2283857"/>
                  </a:lnTo>
                  <a:lnTo>
                    <a:pt x="6832395" y="2283852"/>
                  </a:lnTo>
                  <a:lnTo>
                    <a:pt x="6840968" y="2280406"/>
                  </a:lnTo>
                  <a:lnTo>
                    <a:pt x="6843197" y="2274255"/>
                  </a:lnTo>
                  <a:lnTo>
                    <a:pt x="6840326" y="2267111"/>
                  </a:lnTo>
                  <a:lnTo>
                    <a:pt x="6837886" y="2261730"/>
                  </a:lnTo>
                  <a:close/>
                </a:path>
                <a:path w="20085050" h="6245225">
                  <a:moveTo>
                    <a:pt x="14171059" y="5387058"/>
                  </a:moveTo>
                  <a:lnTo>
                    <a:pt x="14164572" y="5384686"/>
                  </a:lnTo>
                  <a:lnTo>
                    <a:pt x="14159526" y="5387268"/>
                  </a:lnTo>
                  <a:lnTo>
                    <a:pt x="14157622" y="5388034"/>
                  </a:lnTo>
                  <a:lnTo>
                    <a:pt x="14152717" y="5390282"/>
                  </a:lnTo>
                  <a:lnTo>
                    <a:pt x="14150345" y="5396767"/>
                  </a:lnTo>
                  <a:lnTo>
                    <a:pt x="14152927" y="5401813"/>
                  </a:lnTo>
                  <a:lnTo>
                    <a:pt x="14153884" y="5404195"/>
                  </a:lnTo>
                  <a:lnTo>
                    <a:pt x="14155935" y="5405859"/>
                  </a:lnTo>
                  <a:lnTo>
                    <a:pt x="14160608" y="5407853"/>
                  </a:lnTo>
                  <a:lnTo>
                    <a:pt x="14163851" y="5407657"/>
                  </a:lnTo>
                  <a:lnTo>
                    <a:pt x="14168611" y="5405743"/>
                  </a:lnTo>
                  <a:lnTo>
                    <a:pt x="14173516" y="5403495"/>
                  </a:lnTo>
                  <a:lnTo>
                    <a:pt x="14175890" y="5397009"/>
                  </a:lnTo>
                  <a:lnTo>
                    <a:pt x="14173307" y="5391962"/>
                  </a:lnTo>
                  <a:lnTo>
                    <a:pt x="14171059" y="5387058"/>
                  </a:lnTo>
                  <a:close/>
                </a:path>
                <a:path w="20085050" h="6245225">
                  <a:moveTo>
                    <a:pt x="2715906" y="486464"/>
                  </a:moveTo>
                  <a:lnTo>
                    <a:pt x="2709612" y="484568"/>
                  </a:lnTo>
                  <a:lnTo>
                    <a:pt x="2704422" y="487484"/>
                  </a:lnTo>
                  <a:lnTo>
                    <a:pt x="2702375" y="488584"/>
                  </a:lnTo>
                  <a:lnTo>
                    <a:pt x="2697328" y="491165"/>
                  </a:lnTo>
                  <a:lnTo>
                    <a:pt x="2695433" y="497459"/>
                  </a:lnTo>
                  <a:lnTo>
                    <a:pt x="2698349" y="502648"/>
                  </a:lnTo>
                  <a:lnTo>
                    <a:pt x="2699448" y="504696"/>
                  </a:lnTo>
                  <a:lnTo>
                    <a:pt x="2701166" y="506218"/>
                  </a:lnTo>
                  <a:lnTo>
                    <a:pt x="2706507" y="508496"/>
                  </a:lnTo>
                  <a:lnTo>
                    <a:pt x="2709747" y="508300"/>
                  </a:lnTo>
                  <a:lnTo>
                    <a:pt x="2712747" y="506818"/>
                  </a:lnTo>
                  <a:lnTo>
                    <a:pt x="2714460" y="505576"/>
                  </a:lnTo>
                  <a:lnTo>
                    <a:pt x="2719507" y="502994"/>
                  </a:lnTo>
                  <a:lnTo>
                    <a:pt x="2721403" y="496701"/>
                  </a:lnTo>
                  <a:lnTo>
                    <a:pt x="2718488" y="491510"/>
                  </a:lnTo>
                  <a:lnTo>
                    <a:pt x="2715906" y="486464"/>
                  </a:lnTo>
                  <a:close/>
                </a:path>
                <a:path w="20085050" h="6245225">
                  <a:moveTo>
                    <a:pt x="6804965" y="2182584"/>
                  </a:moveTo>
                  <a:lnTo>
                    <a:pt x="6798813" y="2180354"/>
                  </a:lnTo>
                  <a:lnTo>
                    <a:pt x="6787860" y="2184758"/>
                  </a:lnTo>
                  <a:lnTo>
                    <a:pt x="6785631" y="2190908"/>
                  </a:lnTo>
                  <a:lnTo>
                    <a:pt x="6788503" y="2198053"/>
                  </a:lnTo>
                  <a:lnTo>
                    <a:pt x="6789794" y="2200575"/>
                  </a:lnTo>
                  <a:lnTo>
                    <a:pt x="6791704" y="2202574"/>
                  </a:lnTo>
                  <a:lnTo>
                    <a:pt x="6794041" y="2203571"/>
                  </a:lnTo>
                  <a:lnTo>
                    <a:pt x="6793898" y="2203905"/>
                  </a:lnTo>
                  <a:lnTo>
                    <a:pt x="6796569" y="2205044"/>
                  </a:lnTo>
                  <a:lnTo>
                    <a:pt x="6799333" y="2205039"/>
                  </a:lnTo>
                  <a:lnTo>
                    <a:pt x="6807905" y="2201593"/>
                  </a:lnTo>
                  <a:lnTo>
                    <a:pt x="6810134" y="2195443"/>
                  </a:lnTo>
                  <a:lnTo>
                    <a:pt x="6804965" y="2182584"/>
                  </a:lnTo>
                  <a:close/>
                </a:path>
                <a:path w="20085050" h="6245225">
                  <a:moveTo>
                    <a:pt x="14248149" y="5349709"/>
                  </a:moveTo>
                  <a:lnTo>
                    <a:pt x="14241663" y="5347337"/>
                  </a:lnTo>
                  <a:lnTo>
                    <a:pt x="14236616" y="5349918"/>
                  </a:lnTo>
                  <a:lnTo>
                    <a:pt x="14234712" y="5350685"/>
                  </a:lnTo>
                  <a:lnTo>
                    <a:pt x="14229807" y="5352932"/>
                  </a:lnTo>
                  <a:lnTo>
                    <a:pt x="14227434" y="5359417"/>
                  </a:lnTo>
                  <a:lnTo>
                    <a:pt x="14231307" y="5366987"/>
                  </a:lnTo>
                  <a:lnTo>
                    <a:pt x="14233026" y="5368510"/>
                  </a:lnTo>
                  <a:lnTo>
                    <a:pt x="14237699" y="5370503"/>
                  </a:lnTo>
                  <a:lnTo>
                    <a:pt x="14240940" y="5370307"/>
                  </a:lnTo>
                  <a:lnTo>
                    <a:pt x="14245701" y="5368393"/>
                  </a:lnTo>
                  <a:lnTo>
                    <a:pt x="14250748" y="5365811"/>
                  </a:lnTo>
                  <a:lnTo>
                    <a:pt x="14252978" y="5359660"/>
                  </a:lnTo>
                  <a:lnTo>
                    <a:pt x="14250397" y="5354613"/>
                  </a:lnTo>
                  <a:lnTo>
                    <a:pt x="14248149" y="5349709"/>
                  </a:lnTo>
                  <a:close/>
                </a:path>
                <a:path w="20085050" h="6245225">
                  <a:moveTo>
                    <a:pt x="2789986" y="445069"/>
                  </a:moveTo>
                  <a:lnTo>
                    <a:pt x="2783551" y="443507"/>
                  </a:lnTo>
                  <a:lnTo>
                    <a:pt x="2778504" y="446089"/>
                  </a:lnTo>
                  <a:lnTo>
                    <a:pt x="2776598" y="446855"/>
                  </a:lnTo>
                  <a:lnTo>
                    <a:pt x="2771551" y="449437"/>
                  </a:lnTo>
                  <a:lnTo>
                    <a:pt x="2769990" y="455873"/>
                  </a:lnTo>
                  <a:lnTo>
                    <a:pt x="2772572" y="460920"/>
                  </a:lnTo>
                  <a:lnTo>
                    <a:pt x="2773671" y="462967"/>
                  </a:lnTo>
                  <a:lnTo>
                    <a:pt x="2775724" y="464632"/>
                  </a:lnTo>
                  <a:lnTo>
                    <a:pt x="2777727" y="465486"/>
                  </a:lnTo>
                  <a:lnTo>
                    <a:pt x="2777250" y="465678"/>
                  </a:lnTo>
                  <a:lnTo>
                    <a:pt x="2780254" y="466959"/>
                  </a:lnTo>
                  <a:lnTo>
                    <a:pt x="2783495" y="466763"/>
                  </a:lnTo>
                  <a:lnTo>
                    <a:pt x="2786495" y="465280"/>
                  </a:lnTo>
                  <a:lnTo>
                    <a:pt x="2788542" y="464181"/>
                  </a:lnTo>
                  <a:lnTo>
                    <a:pt x="2793589" y="461599"/>
                  </a:lnTo>
                  <a:lnTo>
                    <a:pt x="2795150" y="455164"/>
                  </a:lnTo>
                  <a:lnTo>
                    <a:pt x="2789986" y="445069"/>
                  </a:lnTo>
                  <a:close/>
                </a:path>
                <a:path w="20085050" h="6245225">
                  <a:moveTo>
                    <a:pt x="6771092" y="2103819"/>
                  </a:moveTo>
                  <a:lnTo>
                    <a:pt x="6765083" y="2101256"/>
                  </a:lnTo>
                  <a:lnTo>
                    <a:pt x="6754321" y="2106136"/>
                  </a:lnTo>
                  <a:lnTo>
                    <a:pt x="6751759" y="2112145"/>
                  </a:lnTo>
                  <a:lnTo>
                    <a:pt x="6754198" y="2117525"/>
                  </a:lnTo>
                  <a:lnTo>
                    <a:pt x="6754964" y="2119430"/>
                  </a:lnTo>
                  <a:lnTo>
                    <a:pt x="6756255" y="2121954"/>
                  </a:lnTo>
                  <a:lnTo>
                    <a:pt x="6758164" y="2123953"/>
                  </a:lnTo>
                  <a:lnTo>
                    <a:pt x="6763171" y="2126089"/>
                  </a:lnTo>
                  <a:lnTo>
                    <a:pt x="6765932" y="2126082"/>
                  </a:lnTo>
                  <a:lnTo>
                    <a:pt x="6768792" y="2124935"/>
                  </a:lnTo>
                  <a:lnTo>
                    <a:pt x="6774173" y="2122495"/>
                  </a:lnTo>
                  <a:lnTo>
                    <a:pt x="6776737" y="2116487"/>
                  </a:lnTo>
                  <a:lnTo>
                    <a:pt x="6774297" y="2111106"/>
                  </a:lnTo>
                  <a:lnTo>
                    <a:pt x="6773531" y="2109201"/>
                  </a:lnTo>
                  <a:lnTo>
                    <a:pt x="6771092" y="2103819"/>
                  </a:lnTo>
                  <a:close/>
                </a:path>
                <a:path w="20085050" h="6245225">
                  <a:moveTo>
                    <a:pt x="14324762" y="5312550"/>
                  </a:moveTo>
                  <a:lnTo>
                    <a:pt x="14318611" y="5310321"/>
                  </a:lnTo>
                  <a:lnTo>
                    <a:pt x="14313563" y="5312903"/>
                  </a:lnTo>
                  <a:lnTo>
                    <a:pt x="14311659" y="5313668"/>
                  </a:lnTo>
                  <a:lnTo>
                    <a:pt x="14306755" y="5315917"/>
                  </a:lnTo>
                  <a:lnTo>
                    <a:pt x="14304382" y="5322402"/>
                  </a:lnTo>
                  <a:lnTo>
                    <a:pt x="14308255" y="5329971"/>
                  </a:lnTo>
                  <a:lnTo>
                    <a:pt x="14309972" y="5331495"/>
                  </a:lnTo>
                  <a:lnTo>
                    <a:pt x="14314648" y="5333489"/>
                  </a:lnTo>
                  <a:lnTo>
                    <a:pt x="14317745" y="5333626"/>
                  </a:lnTo>
                  <a:lnTo>
                    <a:pt x="14320744" y="5332143"/>
                  </a:lnTo>
                  <a:lnTo>
                    <a:pt x="14322649" y="5331378"/>
                  </a:lnTo>
                  <a:lnTo>
                    <a:pt x="14327696" y="5328795"/>
                  </a:lnTo>
                  <a:lnTo>
                    <a:pt x="14329926" y="5322646"/>
                  </a:lnTo>
                  <a:lnTo>
                    <a:pt x="14324762" y="5312550"/>
                  </a:lnTo>
                  <a:close/>
                </a:path>
                <a:path w="20085050" h="6245225">
                  <a:moveTo>
                    <a:pt x="2865928" y="404863"/>
                  </a:moveTo>
                  <a:lnTo>
                    <a:pt x="2859635" y="402966"/>
                  </a:lnTo>
                  <a:lnTo>
                    <a:pt x="2854588" y="405548"/>
                  </a:lnTo>
                  <a:lnTo>
                    <a:pt x="2852683" y="406314"/>
                  </a:lnTo>
                  <a:lnTo>
                    <a:pt x="2847636" y="408896"/>
                  </a:lnTo>
                  <a:lnTo>
                    <a:pt x="2845740" y="415189"/>
                  </a:lnTo>
                  <a:lnTo>
                    <a:pt x="2848322" y="420237"/>
                  </a:lnTo>
                  <a:lnTo>
                    <a:pt x="2849279" y="422618"/>
                  </a:lnTo>
                  <a:lnTo>
                    <a:pt x="2851332" y="424282"/>
                  </a:lnTo>
                  <a:lnTo>
                    <a:pt x="2856005" y="426276"/>
                  </a:lnTo>
                  <a:lnTo>
                    <a:pt x="2859103" y="426414"/>
                  </a:lnTo>
                  <a:lnTo>
                    <a:pt x="2862103" y="424931"/>
                  </a:lnTo>
                  <a:lnTo>
                    <a:pt x="2864150" y="423831"/>
                  </a:lnTo>
                  <a:lnTo>
                    <a:pt x="2869197" y="421250"/>
                  </a:lnTo>
                  <a:lnTo>
                    <a:pt x="2871093" y="414956"/>
                  </a:lnTo>
                  <a:lnTo>
                    <a:pt x="2865928" y="404863"/>
                  </a:lnTo>
                  <a:close/>
                </a:path>
                <a:path w="20085050" h="6245225">
                  <a:moveTo>
                    <a:pt x="6736123" y="2025772"/>
                  </a:moveTo>
                  <a:lnTo>
                    <a:pt x="6730114" y="2023209"/>
                  </a:lnTo>
                  <a:lnTo>
                    <a:pt x="6724733" y="2025648"/>
                  </a:lnTo>
                  <a:lnTo>
                    <a:pt x="6719687" y="2028230"/>
                  </a:lnTo>
                  <a:lnTo>
                    <a:pt x="6717124" y="2034241"/>
                  </a:lnTo>
                  <a:lnTo>
                    <a:pt x="6719563" y="2039621"/>
                  </a:lnTo>
                  <a:lnTo>
                    <a:pt x="6720330" y="2041525"/>
                  </a:lnTo>
                  <a:lnTo>
                    <a:pt x="6721144" y="2044240"/>
                  </a:lnTo>
                  <a:lnTo>
                    <a:pt x="6723195" y="2045904"/>
                  </a:lnTo>
                  <a:lnTo>
                    <a:pt x="6725532" y="2046901"/>
                  </a:lnTo>
                  <a:lnTo>
                    <a:pt x="6726009" y="2046710"/>
                  </a:lnTo>
                  <a:lnTo>
                    <a:pt x="6728679" y="2047849"/>
                  </a:lnTo>
                  <a:lnTo>
                    <a:pt x="6731443" y="2047844"/>
                  </a:lnTo>
                  <a:lnTo>
                    <a:pt x="6734301" y="2046695"/>
                  </a:lnTo>
                  <a:lnTo>
                    <a:pt x="6739348" y="2044114"/>
                  </a:lnTo>
                  <a:lnTo>
                    <a:pt x="6741911" y="2038105"/>
                  </a:lnTo>
                  <a:lnTo>
                    <a:pt x="6739471" y="2032724"/>
                  </a:lnTo>
                  <a:lnTo>
                    <a:pt x="6738706" y="2030819"/>
                  </a:lnTo>
                  <a:lnTo>
                    <a:pt x="6736123" y="2025772"/>
                  </a:lnTo>
                  <a:close/>
                </a:path>
                <a:path w="20085050" h="6245225">
                  <a:moveTo>
                    <a:pt x="14401661" y="5274725"/>
                  </a:moveTo>
                  <a:lnTo>
                    <a:pt x="14395511" y="5272495"/>
                  </a:lnTo>
                  <a:lnTo>
                    <a:pt x="14390463" y="5275078"/>
                  </a:lnTo>
                  <a:lnTo>
                    <a:pt x="14388558" y="5275844"/>
                  </a:lnTo>
                  <a:lnTo>
                    <a:pt x="14383510" y="5278425"/>
                  </a:lnTo>
                  <a:lnTo>
                    <a:pt x="14381282" y="5284577"/>
                  </a:lnTo>
                  <a:lnTo>
                    <a:pt x="14385155" y="5292147"/>
                  </a:lnTo>
                  <a:lnTo>
                    <a:pt x="14386873" y="5293670"/>
                  </a:lnTo>
                  <a:lnTo>
                    <a:pt x="14391546" y="5295663"/>
                  </a:lnTo>
                  <a:lnTo>
                    <a:pt x="14394643" y="5295800"/>
                  </a:lnTo>
                  <a:lnTo>
                    <a:pt x="14397643" y="5294318"/>
                  </a:lnTo>
                  <a:lnTo>
                    <a:pt x="14399549" y="5293553"/>
                  </a:lnTo>
                  <a:lnTo>
                    <a:pt x="14404596" y="5290970"/>
                  </a:lnTo>
                  <a:lnTo>
                    <a:pt x="14406824" y="5284819"/>
                  </a:lnTo>
                  <a:lnTo>
                    <a:pt x="14401661" y="5274725"/>
                  </a:lnTo>
                  <a:close/>
                </a:path>
                <a:path w="20085050" h="6245225">
                  <a:moveTo>
                    <a:pt x="2941634" y="366134"/>
                  </a:moveTo>
                  <a:lnTo>
                    <a:pt x="2935340" y="364238"/>
                  </a:lnTo>
                  <a:lnTo>
                    <a:pt x="2930293" y="366820"/>
                  </a:lnTo>
                  <a:lnTo>
                    <a:pt x="2928389" y="367586"/>
                  </a:lnTo>
                  <a:lnTo>
                    <a:pt x="2923008" y="370025"/>
                  </a:lnTo>
                  <a:lnTo>
                    <a:pt x="2921112" y="376319"/>
                  </a:lnTo>
                  <a:lnTo>
                    <a:pt x="2924985" y="383889"/>
                  </a:lnTo>
                  <a:lnTo>
                    <a:pt x="2926704" y="385411"/>
                  </a:lnTo>
                  <a:lnTo>
                    <a:pt x="2931377" y="387405"/>
                  </a:lnTo>
                  <a:lnTo>
                    <a:pt x="2934475" y="387542"/>
                  </a:lnTo>
                  <a:lnTo>
                    <a:pt x="2937475" y="386059"/>
                  </a:lnTo>
                  <a:lnTo>
                    <a:pt x="2939380" y="385293"/>
                  </a:lnTo>
                  <a:lnTo>
                    <a:pt x="2944761" y="382854"/>
                  </a:lnTo>
                  <a:lnTo>
                    <a:pt x="2946656" y="376561"/>
                  </a:lnTo>
                  <a:lnTo>
                    <a:pt x="2944074" y="371514"/>
                  </a:lnTo>
                  <a:lnTo>
                    <a:pt x="2941634" y="366134"/>
                  </a:lnTo>
                  <a:close/>
                </a:path>
                <a:path w="20085050" h="6245225">
                  <a:moveTo>
                    <a:pt x="6700395" y="1948584"/>
                  </a:moveTo>
                  <a:lnTo>
                    <a:pt x="6694243" y="1946355"/>
                  </a:lnTo>
                  <a:lnTo>
                    <a:pt x="6688862" y="1948794"/>
                  </a:lnTo>
                  <a:lnTo>
                    <a:pt x="6683624" y="1950901"/>
                  </a:lnTo>
                  <a:lnTo>
                    <a:pt x="6681396" y="1957051"/>
                  </a:lnTo>
                  <a:lnTo>
                    <a:pt x="6683835" y="1962432"/>
                  </a:lnTo>
                  <a:lnTo>
                    <a:pt x="6685557" y="1966719"/>
                  </a:lnTo>
                  <a:lnTo>
                    <a:pt x="6687609" y="1968382"/>
                  </a:lnTo>
                  <a:lnTo>
                    <a:pt x="6689946" y="1969379"/>
                  </a:lnTo>
                  <a:lnTo>
                    <a:pt x="6689995" y="1970189"/>
                  </a:lnTo>
                  <a:lnTo>
                    <a:pt x="6692332" y="1971186"/>
                  </a:lnTo>
                  <a:lnTo>
                    <a:pt x="6695569" y="1970990"/>
                  </a:lnTo>
                  <a:lnTo>
                    <a:pt x="6698429" y="1969842"/>
                  </a:lnTo>
                  <a:lnTo>
                    <a:pt x="6703810" y="1967402"/>
                  </a:lnTo>
                  <a:lnTo>
                    <a:pt x="6706040" y="1961250"/>
                  </a:lnTo>
                  <a:lnTo>
                    <a:pt x="6703600" y="1955870"/>
                  </a:lnTo>
                  <a:lnTo>
                    <a:pt x="6702835" y="1953965"/>
                  </a:lnTo>
                  <a:lnTo>
                    <a:pt x="6700395" y="1948584"/>
                  </a:lnTo>
                  <a:close/>
                </a:path>
                <a:path w="20085050" h="6245225">
                  <a:moveTo>
                    <a:pt x="14478369" y="5236425"/>
                  </a:moveTo>
                  <a:lnTo>
                    <a:pt x="14472074" y="5234527"/>
                  </a:lnTo>
                  <a:lnTo>
                    <a:pt x="14467028" y="5237109"/>
                  </a:lnTo>
                  <a:lnTo>
                    <a:pt x="14465123" y="5237875"/>
                  </a:lnTo>
                  <a:lnTo>
                    <a:pt x="14460076" y="5240458"/>
                  </a:lnTo>
                  <a:lnTo>
                    <a:pt x="14457846" y="5246608"/>
                  </a:lnTo>
                  <a:lnTo>
                    <a:pt x="14461718" y="5254179"/>
                  </a:lnTo>
                  <a:lnTo>
                    <a:pt x="14463437" y="5255702"/>
                  </a:lnTo>
                  <a:lnTo>
                    <a:pt x="14468110" y="5257695"/>
                  </a:lnTo>
                  <a:lnTo>
                    <a:pt x="14471209" y="5257833"/>
                  </a:lnTo>
                  <a:lnTo>
                    <a:pt x="14474209" y="5256350"/>
                  </a:lnTo>
                  <a:lnTo>
                    <a:pt x="14476113" y="5255584"/>
                  </a:lnTo>
                  <a:lnTo>
                    <a:pt x="14481493" y="5253145"/>
                  </a:lnTo>
                  <a:lnTo>
                    <a:pt x="14483390" y="5246851"/>
                  </a:lnTo>
                  <a:lnTo>
                    <a:pt x="14480808" y="5241805"/>
                  </a:lnTo>
                  <a:lnTo>
                    <a:pt x="14478369" y="5236425"/>
                  </a:lnTo>
                  <a:close/>
                </a:path>
                <a:path w="20085050" h="6245225">
                  <a:moveTo>
                    <a:pt x="3018725" y="328784"/>
                  </a:moveTo>
                  <a:lnTo>
                    <a:pt x="3012240" y="326412"/>
                  </a:lnTo>
                  <a:lnTo>
                    <a:pt x="3007192" y="328995"/>
                  </a:lnTo>
                  <a:lnTo>
                    <a:pt x="3005288" y="329760"/>
                  </a:lnTo>
                  <a:lnTo>
                    <a:pt x="3000383" y="332007"/>
                  </a:lnTo>
                  <a:lnTo>
                    <a:pt x="2998011" y="338494"/>
                  </a:lnTo>
                  <a:lnTo>
                    <a:pt x="3000593" y="343540"/>
                  </a:lnTo>
                  <a:lnTo>
                    <a:pt x="3001550" y="345922"/>
                  </a:lnTo>
                  <a:lnTo>
                    <a:pt x="3003602" y="347585"/>
                  </a:lnTo>
                  <a:lnTo>
                    <a:pt x="3008276" y="349579"/>
                  </a:lnTo>
                  <a:lnTo>
                    <a:pt x="3011517" y="349382"/>
                  </a:lnTo>
                  <a:lnTo>
                    <a:pt x="3016278" y="347469"/>
                  </a:lnTo>
                  <a:lnTo>
                    <a:pt x="3021183" y="345221"/>
                  </a:lnTo>
                  <a:lnTo>
                    <a:pt x="3023555" y="338736"/>
                  </a:lnTo>
                  <a:lnTo>
                    <a:pt x="3020973" y="333689"/>
                  </a:lnTo>
                  <a:lnTo>
                    <a:pt x="3018725" y="328784"/>
                  </a:lnTo>
                  <a:close/>
                </a:path>
                <a:path w="20085050" h="6245225">
                  <a:moveTo>
                    <a:pt x="6663522" y="1871302"/>
                  </a:moveTo>
                  <a:lnTo>
                    <a:pt x="6657037" y="1868931"/>
                  </a:lnTo>
                  <a:lnTo>
                    <a:pt x="6651990" y="1871512"/>
                  </a:lnTo>
                  <a:lnTo>
                    <a:pt x="6647085" y="1873761"/>
                  </a:lnTo>
                  <a:lnTo>
                    <a:pt x="6644713" y="1880246"/>
                  </a:lnTo>
                  <a:lnTo>
                    <a:pt x="6647295" y="1885293"/>
                  </a:lnTo>
                  <a:lnTo>
                    <a:pt x="6648061" y="1887197"/>
                  </a:lnTo>
                  <a:lnTo>
                    <a:pt x="6649352" y="1889721"/>
                  </a:lnTo>
                  <a:lnTo>
                    <a:pt x="6651069" y="1891243"/>
                  </a:lnTo>
                  <a:lnTo>
                    <a:pt x="6655744" y="1893237"/>
                  </a:lnTo>
                  <a:lnTo>
                    <a:pt x="6658842" y="1893374"/>
                  </a:lnTo>
                  <a:lnTo>
                    <a:pt x="6661842" y="1891891"/>
                  </a:lnTo>
                  <a:lnTo>
                    <a:pt x="6666745" y="1889644"/>
                  </a:lnTo>
                  <a:lnTo>
                    <a:pt x="6669118" y="1883160"/>
                  </a:lnTo>
                  <a:lnTo>
                    <a:pt x="6666536" y="1878112"/>
                  </a:lnTo>
                  <a:lnTo>
                    <a:pt x="6665770" y="1876206"/>
                  </a:lnTo>
                  <a:lnTo>
                    <a:pt x="6663522" y="1871302"/>
                  </a:lnTo>
                  <a:close/>
                </a:path>
                <a:path w="20085050" h="6245225">
                  <a:moveTo>
                    <a:pt x="14554741" y="5197979"/>
                  </a:moveTo>
                  <a:lnTo>
                    <a:pt x="14548449" y="5196084"/>
                  </a:lnTo>
                  <a:lnTo>
                    <a:pt x="14543401" y="5198666"/>
                  </a:lnTo>
                  <a:lnTo>
                    <a:pt x="14541498" y="5199431"/>
                  </a:lnTo>
                  <a:lnTo>
                    <a:pt x="14536117" y="5201871"/>
                  </a:lnTo>
                  <a:lnTo>
                    <a:pt x="14534220" y="5208165"/>
                  </a:lnTo>
                  <a:lnTo>
                    <a:pt x="14538093" y="5215735"/>
                  </a:lnTo>
                  <a:lnTo>
                    <a:pt x="14539811" y="5217257"/>
                  </a:lnTo>
                  <a:lnTo>
                    <a:pt x="14544484" y="5219251"/>
                  </a:lnTo>
                  <a:lnTo>
                    <a:pt x="14547584" y="5219389"/>
                  </a:lnTo>
                  <a:lnTo>
                    <a:pt x="14550582" y="5217907"/>
                  </a:lnTo>
                  <a:lnTo>
                    <a:pt x="14552488" y="5217140"/>
                  </a:lnTo>
                  <a:lnTo>
                    <a:pt x="14557868" y="5214700"/>
                  </a:lnTo>
                  <a:lnTo>
                    <a:pt x="14559763" y="5208406"/>
                  </a:lnTo>
                  <a:lnTo>
                    <a:pt x="14557181" y="5203360"/>
                  </a:lnTo>
                  <a:lnTo>
                    <a:pt x="14554741" y="5197979"/>
                  </a:lnTo>
                  <a:close/>
                </a:path>
                <a:path w="20085050" h="6245225">
                  <a:moveTo>
                    <a:pt x="3096866" y="292672"/>
                  </a:moveTo>
                  <a:lnTo>
                    <a:pt x="3090857" y="290108"/>
                  </a:lnTo>
                  <a:lnTo>
                    <a:pt x="3085476" y="292549"/>
                  </a:lnTo>
                  <a:lnTo>
                    <a:pt x="3083571" y="293314"/>
                  </a:lnTo>
                  <a:lnTo>
                    <a:pt x="3078524" y="295895"/>
                  </a:lnTo>
                  <a:lnTo>
                    <a:pt x="3075960" y="301905"/>
                  </a:lnTo>
                  <a:lnTo>
                    <a:pt x="3078400" y="307286"/>
                  </a:lnTo>
                  <a:lnTo>
                    <a:pt x="3079215" y="310000"/>
                  </a:lnTo>
                  <a:lnTo>
                    <a:pt x="3081267" y="311664"/>
                  </a:lnTo>
                  <a:lnTo>
                    <a:pt x="3083604" y="312661"/>
                  </a:lnTo>
                  <a:lnTo>
                    <a:pt x="3084080" y="312471"/>
                  </a:lnTo>
                  <a:lnTo>
                    <a:pt x="3086751" y="313610"/>
                  </a:lnTo>
                  <a:lnTo>
                    <a:pt x="3089515" y="313604"/>
                  </a:lnTo>
                  <a:lnTo>
                    <a:pt x="3094277" y="311690"/>
                  </a:lnTo>
                  <a:lnTo>
                    <a:pt x="3099324" y="309109"/>
                  </a:lnTo>
                  <a:lnTo>
                    <a:pt x="3101887" y="303100"/>
                  </a:lnTo>
                  <a:lnTo>
                    <a:pt x="3099447" y="297719"/>
                  </a:lnTo>
                  <a:lnTo>
                    <a:pt x="3096866" y="292672"/>
                  </a:lnTo>
                  <a:close/>
                </a:path>
                <a:path w="20085050" h="6245225">
                  <a:moveTo>
                    <a:pt x="6625504" y="1793927"/>
                  </a:moveTo>
                  <a:lnTo>
                    <a:pt x="6619211" y="1792032"/>
                  </a:lnTo>
                  <a:lnTo>
                    <a:pt x="6614164" y="1794613"/>
                  </a:lnTo>
                  <a:lnTo>
                    <a:pt x="6608783" y="1797053"/>
                  </a:lnTo>
                  <a:lnTo>
                    <a:pt x="6606993" y="1802997"/>
                  </a:lnTo>
                  <a:lnTo>
                    <a:pt x="6606888" y="1803346"/>
                  </a:lnTo>
                  <a:lnTo>
                    <a:pt x="6609469" y="1808394"/>
                  </a:lnTo>
                  <a:lnTo>
                    <a:pt x="6621016" y="1816475"/>
                  </a:lnTo>
                  <a:lnTo>
                    <a:pt x="6624015" y="1814993"/>
                  </a:lnTo>
                  <a:lnTo>
                    <a:pt x="6629063" y="1812411"/>
                  </a:lnTo>
                  <a:lnTo>
                    <a:pt x="6631168" y="1806601"/>
                  </a:lnTo>
                  <a:lnTo>
                    <a:pt x="6631292" y="1806259"/>
                  </a:lnTo>
                  <a:lnTo>
                    <a:pt x="6628710" y="1801213"/>
                  </a:lnTo>
                  <a:lnTo>
                    <a:pt x="6627944" y="1799308"/>
                  </a:lnTo>
                  <a:lnTo>
                    <a:pt x="6625504" y="1793927"/>
                  </a:lnTo>
                  <a:close/>
                </a:path>
                <a:path w="20085050" h="6245225">
                  <a:moveTo>
                    <a:pt x="14631450" y="5159677"/>
                  </a:moveTo>
                  <a:lnTo>
                    <a:pt x="14625155" y="5157782"/>
                  </a:lnTo>
                  <a:lnTo>
                    <a:pt x="14620109" y="5160363"/>
                  </a:lnTo>
                  <a:lnTo>
                    <a:pt x="14618203" y="5161129"/>
                  </a:lnTo>
                  <a:lnTo>
                    <a:pt x="14612823" y="5163569"/>
                  </a:lnTo>
                  <a:lnTo>
                    <a:pt x="14610928" y="5169864"/>
                  </a:lnTo>
                  <a:lnTo>
                    <a:pt x="14613510" y="5174910"/>
                  </a:lnTo>
                  <a:lnTo>
                    <a:pt x="14614468" y="5177291"/>
                  </a:lnTo>
                  <a:lnTo>
                    <a:pt x="14616185" y="5178813"/>
                  </a:lnTo>
                  <a:lnTo>
                    <a:pt x="14618523" y="5179810"/>
                  </a:lnTo>
                  <a:lnTo>
                    <a:pt x="14618999" y="5179618"/>
                  </a:lnTo>
                  <a:lnTo>
                    <a:pt x="14621670" y="5180758"/>
                  </a:lnTo>
                  <a:lnTo>
                    <a:pt x="14624766" y="5180896"/>
                  </a:lnTo>
                  <a:lnTo>
                    <a:pt x="14627766" y="5179413"/>
                  </a:lnTo>
                  <a:lnTo>
                    <a:pt x="14629670" y="5178647"/>
                  </a:lnTo>
                  <a:lnTo>
                    <a:pt x="14634717" y="5176065"/>
                  </a:lnTo>
                  <a:lnTo>
                    <a:pt x="14636613" y="5169772"/>
                  </a:lnTo>
                  <a:lnTo>
                    <a:pt x="14631450" y="5159677"/>
                  </a:lnTo>
                  <a:close/>
                </a:path>
                <a:path w="20085050" h="6245225">
                  <a:moveTo>
                    <a:pt x="6586918" y="1717888"/>
                  </a:moveTo>
                  <a:lnTo>
                    <a:pt x="6580625" y="1715992"/>
                  </a:lnTo>
                  <a:lnTo>
                    <a:pt x="6570531" y="1721156"/>
                  </a:lnTo>
                  <a:lnTo>
                    <a:pt x="6568845" y="1726750"/>
                  </a:lnTo>
                  <a:lnTo>
                    <a:pt x="6568635" y="1727449"/>
                  </a:lnTo>
                  <a:lnTo>
                    <a:pt x="6571217" y="1732496"/>
                  </a:lnTo>
                  <a:lnTo>
                    <a:pt x="6572939" y="1736782"/>
                  </a:lnTo>
                  <a:lnTo>
                    <a:pt x="6574991" y="1738447"/>
                  </a:lnTo>
                  <a:lnTo>
                    <a:pt x="6576994" y="1739301"/>
                  </a:lnTo>
                  <a:lnTo>
                    <a:pt x="6577137" y="1738967"/>
                  </a:lnTo>
                  <a:lnTo>
                    <a:pt x="6579807" y="1740106"/>
                  </a:lnTo>
                  <a:lnTo>
                    <a:pt x="6592848" y="1729886"/>
                  </a:lnTo>
                  <a:lnTo>
                    <a:pt x="6590266" y="1724840"/>
                  </a:lnTo>
                  <a:lnTo>
                    <a:pt x="6589500" y="1722934"/>
                  </a:lnTo>
                  <a:lnTo>
                    <a:pt x="6586918" y="1717888"/>
                  </a:lnTo>
                  <a:close/>
                </a:path>
                <a:path w="20085050" h="6245225">
                  <a:moveTo>
                    <a:pt x="3175438" y="258322"/>
                  </a:moveTo>
                  <a:lnTo>
                    <a:pt x="3169287" y="256093"/>
                  </a:lnTo>
                  <a:lnTo>
                    <a:pt x="3156429" y="261262"/>
                  </a:lnTo>
                  <a:lnTo>
                    <a:pt x="3154819" y="265704"/>
                  </a:lnTo>
                  <a:lnTo>
                    <a:pt x="3154199" y="267413"/>
                  </a:lnTo>
                  <a:lnTo>
                    <a:pt x="3156305" y="272651"/>
                  </a:lnTo>
                  <a:lnTo>
                    <a:pt x="3157597" y="275174"/>
                  </a:lnTo>
                  <a:lnTo>
                    <a:pt x="3159506" y="277172"/>
                  </a:lnTo>
                  <a:lnTo>
                    <a:pt x="3161843" y="278169"/>
                  </a:lnTo>
                  <a:lnTo>
                    <a:pt x="3161700" y="278504"/>
                  </a:lnTo>
                  <a:lnTo>
                    <a:pt x="3164371" y="279644"/>
                  </a:lnTo>
                  <a:lnTo>
                    <a:pt x="3167135" y="279638"/>
                  </a:lnTo>
                  <a:lnTo>
                    <a:pt x="3177612" y="275427"/>
                  </a:lnTo>
                  <a:lnTo>
                    <a:pt x="3179222" y="270985"/>
                  </a:lnTo>
                  <a:lnTo>
                    <a:pt x="3179841" y="269276"/>
                  </a:lnTo>
                  <a:lnTo>
                    <a:pt x="3175438" y="258322"/>
                  </a:lnTo>
                  <a:close/>
                </a:path>
                <a:path w="20085050" h="6245225">
                  <a:moveTo>
                    <a:pt x="6546570" y="1642279"/>
                  </a:moveTo>
                  <a:lnTo>
                    <a:pt x="6540276" y="1640384"/>
                  </a:lnTo>
                  <a:lnTo>
                    <a:pt x="6530182" y="1645547"/>
                  </a:lnTo>
                  <a:lnTo>
                    <a:pt x="6528496" y="1651142"/>
                  </a:lnTo>
                  <a:lnTo>
                    <a:pt x="6528286" y="1651842"/>
                  </a:lnTo>
                  <a:lnTo>
                    <a:pt x="6530867" y="1656888"/>
                  </a:lnTo>
                  <a:lnTo>
                    <a:pt x="6533067" y="1660982"/>
                  </a:lnTo>
                  <a:lnTo>
                    <a:pt x="6535119" y="1662647"/>
                  </a:lnTo>
                  <a:lnTo>
                    <a:pt x="6537122" y="1663501"/>
                  </a:lnTo>
                  <a:lnTo>
                    <a:pt x="6536646" y="1663693"/>
                  </a:lnTo>
                  <a:lnTo>
                    <a:pt x="6539316" y="1664832"/>
                  </a:lnTo>
                  <a:lnTo>
                    <a:pt x="6542556" y="1664637"/>
                  </a:lnTo>
                  <a:lnTo>
                    <a:pt x="6545556" y="1663154"/>
                  </a:lnTo>
                  <a:lnTo>
                    <a:pt x="6550603" y="1660572"/>
                  </a:lnTo>
                  <a:lnTo>
                    <a:pt x="6552288" y="1654977"/>
                  </a:lnTo>
                  <a:lnTo>
                    <a:pt x="6552498" y="1654278"/>
                  </a:lnTo>
                  <a:lnTo>
                    <a:pt x="6549916" y="1649231"/>
                  </a:lnTo>
                  <a:lnTo>
                    <a:pt x="6549151" y="1647327"/>
                  </a:lnTo>
                  <a:lnTo>
                    <a:pt x="6546570" y="1642279"/>
                  </a:lnTo>
                  <a:close/>
                </a:path>
                <a:path w="20085050" h="6245225">
                  <a:moveTo>
                    <a:pt x="14707156" y="5120949"/>
                  </a:moveTo>
                  <a:lnTo>
                    <a:pt x="14700861" y="5119052"/>
                  </a:lnTo>
                  <a:lnTo>
                    <a:pt x="14695814" y="5121635"/>
                  </a:lnTo>
                  <a:lnTo>
                    <a:pt x="14693910" y="5122401"/>
                  </a:lnTo>
                  <a:lnTo>
                    <a:pt x="14688862" y="5124983"/>
                  </a:lnTo>
                  <a:lnTo>
                    <a:pt x="14686966" y="5131276"/>
                  </a:lnTo>
                  <a:lnTo>
                    <a:pt x="14689549" y="5136323"/>
                  </a:lnTo>
                  <a:lnTo>
                    <a:pt x="14690505" y="5138704"/>
                  </a:lnTo>
                  <a:lnTo>
                    <a:pt x="14692560" y="5140370"/>
                  </a:lnTo>
                  <a:lnTo>
                    <a:pt x="14694562" y="5141224"/>
                  </a:lnTo>
                  <a:lnTo>
                    <a:pt x="14694704" y="5140890"/>
                  </a:lnTo>
                  <a:lnTo>
                    <a:pt x="14697376" y="5142029"/>
                  </a:lnTo>
                  <a:lnTo>
                    <a:pt x="14700472" y="5142166"/>
                  </a:lnTo>
                  <a:lnTo>
                    <a:pt x="14703471" y="5140685"/>
                  </a:lnTo>
                  <a:lnTo>
                    <a:pt x="14705376" y="5139918"/>
                  </a:lnTo>
                  <a:lnTo>
                    <a:pt x="14710424" y="5137336"/>
                  </a:lnTo>
                  <a:lnTo>
                    <a:pt x="14712319" y="5131043"/>
                  </a:lnTo>
                  <a:lnTo>
                    <a:pt x="14707156" y="5120949"/>
                  </a:lnTo>
                  <a:close/>
                </a:path>
                <a:path w="20085050" h="6245225">
                  <a:moveTo>
                    <a:pt x="3253967" y="225927"/>
                  </a:moveTo>
                  <a:lnTo>
                    <a:pt x="3247957" y="223363"/>
                  </a:lnTo>
                  <a:lnTo>
                    <a:pt x="3240814" y="226235"/>
                  </a:lnTo>
                  <a:lnTo>
                    <a:pt x="3235434" y="228674"/>
                  </a:lnTo>
                  <a:lnTo>
                    <a:pt x="3232870" y="234684"/>
                  </a:lnTo>
                  <a:lnTo>
                    <a:pt x="3235933" y="242303"/>
                  </a:lnTo>
                  <a:lnTo>
                    <a:pt x="3238177" y="244443"/>
                  </a:lnTo>
                  <a:lnTo>
                    <a:pt x="3243184" y="246579"/>
                  </a:lnTo>
                  <a:lnTo>
                    <a:pt x="3245806" y="246908"/>
                  </a:lnTo>
                  <a:lnTo>
                    <a:pt x="3250568" y="244995"/>
                  </a:lnTo>
                  <a:lnTo>
                    <a:pt x="3255948" y="242555"/>
                  </a:lnTo>
                  <a:lnTo>
                    <a:pt x="3258512" y="236546"/>
                  </a:lnTo>
                  <a:lnTo>
                    <a:pt x="3256406" y="231308"/>
                  </a:lnTo>
                  <a:lnTo>
                    <a:pt x="3253967" y="225927"/>
                  </a:lnTo>
                  <a:close/>
                </a:path>
                <a:path w="20085050" h="6245225">
                  <a:moveTo>
                    <a:pt x="6505744" y="1566863"/>
                  </a:moveTo>
                  <a:lnTo>
                    <a:pt x="6499450" y="1564968"/>
                  </a:lnTo>
                  <a:lnTo>
                    <a:pt x="6494261" y="1567883"/>
                  </a:lnTo>
                  <a:lnTo>
                    <a:pt x="6489214" y="1570465"/>
                  </a:lnTo>
                  <a:lnTo>
                    <a:pt x="6496488" y="1588562"/>
                  </a:lnTo>
                  <a:lnTo>
                    <a:pt x="6495962" y="1587943"/>
                  </a:lnTo>
                  <a:lnTo>
                    <a:pt x="6498967" y="1589224"/>
                  </a:lnTo>
                  <a:lnTo>
                    <a:pt x="6502207" y="1589029"/>
                  </a:lnTo>
                  <a:lnTo>
                    <a:pt x="6505207" y="1587546"/>
                  </a:lnTo>
                  <a:lnTo>
                    <a:pt x="6510254" y="1584965"/>
                  </a:lnTo>
                  <a:lnTo>
                    <a:pt x="6512150" y="1578671"/>
                  </a:lnTo>
                  <a:lnTo>
                    <a:pt x="6509234" y="1573481"/>
                  </a:lnTo>
                  <a:lnTo>
                    <a:pt x="6508326" y="1571910"/>
                  </a:lnTo>
                  <a:lnTo>
                    <a:pt x="6505744" y="1566863"/>
                  </a:lnTo>
                  <a:close/>
                </a:path>
                <a:path w="20085050" h="6245225">
                  <a:moveTo>
                    <a:pt x="14783338" y="5082028"/>
                  </a:moveTo>
                  <a:lnTo>
                    <a:pt x="14777044" y="5080133"/>
                  </a:lnTo>
                  <a:lnTo>
                    <a:pt x="14771996" y="5082714"/>
                  </a:lnTo>
                  <a:lnTo>
                    <a:pt x="14770092" y="5083480"/>
                  </a:lnTo>
                  <a:lnTo>
                    <a:pt x="14765045" y="5086063"/>
                  </a:lnTo>
                  <a:lnTo>
                    <a:pt x="14763149" y="5092355"/>
                  </a:lnTo>
                  <a:lnTo>
                    <a:pt x="14765731" y="5097403"/>
                  </a:lnTo>
                  <a:lnTo>
                    <a:pt x="14766688" y="5099784"/>
                  </a:lnTo>
                  <a:lnTo>
                    <a:pt x="14768739" y="5101449"/>
                  </a:lnTo>
                  <a:lnTo>
                    <a:pt x="14770742" y="5102303"/>
                  </a:lnTo>
                  <a:lnTo>
                    <a:pt x="14770885" y="5101969"/>
                  </a:lnTo>
                  <a:lnTo>
                    <a:pt x="14773556" y="5103109"/>
                  </a:lnTo>
                  <a:lnTo>
                    <a:pt x="14776655" y="5103247"/>
                  </a:lnTo>
                  <a:lnTo>
                    <a:pt x="14779655" y="5101764"/>
                  </a:lnTo>
                  <a:lnTo>
                    <a:pt x="14781559" y="5100998"/>
                  </a:lnTo>
                  <a:lnTo>
                    <a:pt x="14786605" y="5098416"/>
                  </a:lnTo>
                  <a:lnTo>
                    <a:pt x="14788502" y="5092122"/>
                  </a:lnTo>
                  <a:lnTo>
                    <a:pt x="14783338" y="5082028"/>
                  </a:lnTo>
                  <a:close/>
                </a:path>
                <a:path w="20085050" h="6245225">
                  <a:moveTo>
                    <a:pt x="3334022" y="194577"/>
                  </a:moveTo>
                  <a:lnTo>
                    <a:pt x="3327679" y="191872"/>
                  </a:lnTo>
                  <a:lnTo>
                    <a:pt x="3315297" y="196848"/>
                  </a:lnTo>
                  <a:lnTo>
                    <a:pt x="3312591" y="203191"/>
                  </a:lnTo>
                  <a:lnTo>
                    <a:pt x="3315846" y="211287"/>
                  </a:lnTo>
                  <a:lnTo>
                    <a:pt x="3317755" y="213285"/>
                  </a:lnTo>
                  <a:lnTo>
                    <a:pt x="3320426" y="214425"/>
                  </a:lnTo>
                  <a:lnTo>
                    <a:pt x="3320568" y="214091"/>
                  </a:lnTo>
                  <a:lnTo>
                    <a:pt x="3322905" y="215088"/>
                  </a:lnTo>
                  <a:lnTo>
                    <a:pt x="3325669" y="215083"/>
                  </a:lnTo>
                  <a:lnTo>
                    <a:pt x="3328384" y="214268"/>
                  </a:lnTo>
                  <a:lnTo>
                    <a:pt x="3335527" y="211398"/>
                  </a:lnTo>
                  <a:lnTo>
                    <a:pt x="3338234" y="205054"/>
                  </a:lnTo>
                  <a:lnTo>
                    <a:pt x="3334022" y="194577"/>
                  </a:lnTo>
                  <a:close/>
                </a:path>
                <a:path w="20085050" h="6245225">
                  <a:moveTo>
                    <a:pt x="6463206" y="1492688"/>
                  </a:moveTo>
                  <a:lnTo>
                    <a:pt x="6457246" y="1490935"/>
                  </a:lnTo>
                  <a:lnTo>
                    <a:pt x="6452056" y="1493851"/>
                  </a:lnTo>
                  <a:lnTo>
                    <a:pt x="6447200" y="1496910"/>
                  </a:lnTo>
                  <a:lnTo>
                    <a:pt x="6445448" y="1502869"/>
                  </a:lnTo>
                  <a:lnTo>
                    <a:pt x="6448364" y="1508059"/>
                  </a:lnTo>
                  <a:lnTo>
                    <a:pt x="6449605" y="1509772"/>
                  </a:lnTo>
                  <a:lnTo>
                    <a:pt x="6450704" y="1511820"/>
                  </a:lnTo>
                  <a:lnTo>
                    <a:pt x="6452423" y="1513341"/>
                  </a:lnTo>
                  <a:lnTo>
                    <a:pt x="6454426" y="1514195"/>
                  </a:lnTo>
                  <a:lnTo>
                    <a:pt x="6454568" y="1513863"/>
                  </a:lnTo>
                  <a:lnTo>
                    <a:pt x="6457573" y="1515144"/>
                  </a:lnTo>
                  <a:lnTo>
                    <a:pt x="6460812" y="1514948"/>
                  </a:lnTo>
                  <a:lnTo>
                    <a:pt x="6463812" y="1513465"/>
                  </a:lnTo>
                  <a:lnTo>
                    <a:pt x="6468525" y="1510741"/>
                  </a:lnTo>
                  <a:lnTo>
                    <a:pt x="6470421" y="1504447"/>
                  </a:lnTo>
                  <a:lnTo>
                    <a:pt x="6467505" y="1499257"/>
                  </a:lnTo>
                  <a:lnTo>
                    <a:pt x="6466263" y="1497545"/>
                  </a:lnTo>
                  <a:lnTo>
                    <a:pt x="6463206" y="1492688"/>
                  </a:lnTo>
                  <a:close/>
                </a:path>
                <a:path w="20085050" h="6245225">
                  <a:moveTo>
                    <a:pt x="3409025" y="163045"/>
                  </a:moveTo>
                  <a:lnTo>
                    <a:pt x="3403453" y="165008"/>
                  </a:lnTo>
                  <a:lnTo>
                    <a:pt x="3401548" y="165774"/>
                  </a:lnTo>
                  <a:lnTo>
                    <a:pt x="3395975" y="167738"/>
                  </a:lnTo>
                  <a:lnTo>
                    <a:pt x="3393239" y="173277"/>
                  </a:lnTo>
                  <a:lnTo>
                    <a:pt x="3393078" y="173603"/>
                  </a:lnTo>
                  <a:lnTo>
                    <a:pt x="3395041" y="179176"/>
                  </a:lnTo>
                  <a:lnTo>
                    <a:pt x="3395856" y="181892"/>
                  </a:lnTo>
                  <a:lnTo>
                    <a:pt x="3398100" y="184032"/>
                  </a:lnTo>
                  <a:lnTo>
                    <a:pt x="3400771" y="185171"/>
                  </a:lnTo>
                  <a:lnTo>
                    <a:pt x="3400962" y="185647"/>
                  </a:lnTo>
                  <a:lnTo>
                    <a:pt x="3403299" y="186644"/>
                  </a:lnTo>
                  <a:lnTo>
                    <a:pt x="3405729" y="186498"/>
                  </a:lnTo>
                  <a:lnTo>
                    <a:pt x="3408444" y="185683"/>
                  </a:lnTo>
                  <a:lnTo>
                    <a:pt x="3410349" y="184917"/>
                  </a:lnTo>
                  <a:lnTo>
                    <a:pt x="3415922" y="182953"/>
                  </a:lnTo>
                  <a:lnTo>
                    <a:pt x="3418657" y="177413"/>
                  </a:lnTo>
                  <a:lnTo>
                    <a:pt x="3418818" y="177087"/>
                  </a:lnTo>
                  <a:lnTo>
                    <a:pt x="3414891" y="165942"/>
                  </a:lnTo>
                  <a:lnTo>
                    <a:pt x="3409025" y="163045"/>
                  </a:lnTo>
                  <a:close/>
                </a:path>
                <a:path w="20085050" h="6245225">
                  <a:moveTo>
                    <a:pt x="14859329" y="5042632"/>
                  </a:moveTo>
                  <a:lnTo>
                    <a:pt x="14853034" y="5040736"/>
                  </a:lnTo>
                  <a:lnTo>
                    <a:pt x="14847988" y="5043318"/>
                  </a:lnTo>
                  <a:lnTo>
                    <a:pt x="14846083" y="5044084"/>
                  </a:lnTo>
                  <a:lnTo>
                    <a:pt x="14841036" y="5046666"/>
                  </a:lnTo>
                  <a:lnTo>
                    <a:pt x="14839139" y="5052959"/>
                  </a:lnTo>
                  <a:lnTo>
                    <a:pt x="14841722" y="5058006"/>
                  </a:lnTo>
                  <a:lnTo>
                    <a:pt x="14842679" y="5060387"/>
                  </a:lnTo>
                  <a:lnTo>
                    <a:pt x="14844731" y="5062052"/>
                  </a:lnTo>
                  <a:lnTo>
                    <a:pt x="14846733" y="5062906"/>
                  </a:lnTo>
                  <a:lnTo>
                    <a:pt x="14846876" y="5062572"/>
                  </a:lnTo>
                  <a:lnTo>
                    <a:pt x="14849547" y="5063711"/>
                  </a:lnTo>
                  <a:lnTo>
                    <a:pt x="14852645" y="5063849"/>
                  </a:lnTo>
                  <a:lnTo>
                    <a:pt x="14855646" y="5062367"/>
                  </a:lnTo>
                  <a:lnTo>
                    <a:pt x="14857549" y="5061601"/>
                  </a:lnTo>
                  <a:lnTo>
                    <a:pt x="14862596" y="5059020"/>
                  </a:lnTo>
                  <a:lnTo>
                    <a:pt x="14864493" y="5052725"/>
                  </a:lnTo>
                  <a:lnTo>
                    <a:pt x="14859329" y="5042632"/>
                  </a:lnTo>
                  <a:close/>
                </a:path>
                <a:path w="20085050" h="6245225">
                  <a:moveTo>
                    <a:pt x="6419714" y="1418898"/>
                  </a:moveTo>
                  <a:lnTo>
                    <a:pt x="6413278" y="1417335"/>
                  </a:lnTo>
                  <a:lnTo>
                    <a:pt x="6408422" y="1420393"/>
                  </a:lnTo>
                  <a:lnTo>
                    <a:pt x="6403232" y="1423309"/>
                  </a:lnTo>
                  <a:lnTo>
                    <a:pt x="6410934" y="1440404"/>
                  </a:lnTo>
                  <a:lnTo>
                    <a:pt x="6410792" y="1440737"/>
                  </a:lnTo>
                  <a:lnTo>
                    <a:pt x="6413796" y="1442019"/>
                  </a:lnTo>
                  <a:lnTo>
                    <a:pt x="6417036" y="1441824"/>
                  </a:lnTo>
                  <a:lnTo>
                    <a:pt x="6420179" y="1440007"/>
                  </a:lnTo>
                  <a:lnTo>
                    <a:pt x="6425368" y="1437092"/>
                  </a:lnTo>
                  <a:lnTo>
                    <a:pt x="6426930" y="1430655"/>
                  </a:lnTo>
                  <a:lnTo>
                    <a:pt x="6423872" y="1425800"/>
                  </a:lnTo>
                  <a:lnTo>
                    <a:pt x="6422630" y="1424087"/>
                  </a:lnTo>
                  <a:lnTo>
                    <a:pt x="6419714" y="1418898"/>
                  </a:lnTo>
                  <a:close/>
                </a:path>
                <a:path w="20085050" h="6245225">
                  <a:moveTo>
                    <a:pt x="3489517" y="136222"/>
                  </a:moveTo>
                  <a:lnTo>
                    <a:pt x="3484087" y="137852"/>
                  </a:lnTo>
                  <a:lnTo>
                    <a:pt x="3482182" y="138617"/>
                  </a:lnTo>
                  <a:lnTo>
                    <a:pt x="3476752" y="140246"/>
                  </a:lnTo>
                  <a:lnTo>
                    <a:pt x="3473855" y="146114"/>
                  </a:lnTo>
                  <a:lnTo>
                    <a:pt x="3475484" y="151543"/>
                  </a:lnTo>
                  <a:lnTo>
                    <a:pt x="3476490" y="154735"/>
                  </a:lnTo>
                  <a:lnTo>
                    <a:pt x="3478734" y="156874"/>
                  </a:lnTo>
                  <a:lnTo>
                    <a:pt x="3483408" y="158868"/>
                  </a:lnTo>
                  <a:lnTo>
                    <a:pt x="3486029" y="159198"/>
                  </a:lnTo>
                  <a:lnTo>
                    <a:pt x="3490315" y="157475"/>
                  </a:lnTo>
                  <a:lnTo>
                    <a:pt x="3495745" y="155846"/>
                  </a:lnTo>
                  <a:lnTo>
                    <a:pt x="3498642" y="149979"/>
                  </a:lnTo>
                  <a:lnTo>
                    <a:pt x="3495383" y="139119"/>
                  </a:lnTo>
                  <a:lnTo>
                    <a:pt x="3489517" y="136222"/>
                  </a:lnTo>
                  <a:close/>
                </a:path>
                <a:path w="20085050" h="6245225">
                  <a:moveTo>
                    <a:pt x="14935177" y="5003569"/>
                  </a:moveTo>
                  <a:lnTo>
                    <a:pt x="14928883" y="5001673"/>
                  </a:lnTo>
                  <a:lnTo>
                    <a:pt x="14923836" y="5004255"/>
                  </a:lnTo>
                  <a:lnTo>
                    <a:pt x="14921932" y="5005021"/>
                  </a:lnTo>
                  <a:lnTo>
                    <a:pt x="14916884" y="5007602"/>
                  </a:lnTo>
                  <a:lnTo>
                    <a:pt x="14914988" y="5013896"/>
                  </a:lnTo>
                  <a:lnTo>
                    <a:pt x="14917570" y="5018944"/>
                  </a:lnTo>
                  <a:lnTo>
                    <a:pt x="14918528" y="5021324"/>
                  </a:lnTo>
                  <a:lnTo>
                    <a:pt x="14920579" y="5022988"/>
                  </a:lnTo>
                  <a:lnTo>
                    <a:pt x="14922583" y="5023843"/>
                  </a:lnTo>
                  <a:lnTo>
                    <a:pt x="14922725" y="5023509"/>
                  </a:lnTo>
                  <a:lnTo>
                    <a:pt x="14925395" y="5024648"/>
                  </a:lnTo>
                  <a:lnTo>
                    <a:pt x="14928494" y="5024787"/>
                  </a:lnTo>
                  <a:lnTo>
                    <a:pt x="14931493" y="5023304"/>
                  </a:lnTo>
                  <a:lnTo>
                    <a:pt x="14933398" y="5022538"/>
                  </a:lnTo>
                  <a:lnTo>
                    <a:pt x="14938445" y="5019957"/>
                  </a:lnTo>
                  <a:lnTo>
                    <a:pt x="14940341" y="5013663"/>
                  </a:lnTo>
                  <a:lnTo>
                    <a:pt x="14935177" y="5003569"/>
                  </a:lnTo>
                  <a:close/>
                </a:path>
                <a:path w="20085050" h="6245225">
                  <a:moveTo>
                    <a:pt x="6375462" y="1345964"/>
                  </a:moveTo>
                  <a:lnTo>
                    <a:pt x="6369026" y="1344403"/>
                  </a:lnTo>
                  <a:lnTo>
                    <a:pt x="6359315" y="1350518"/>
                  </a:lnTo>
                  <a:lnTo>
                    <a:pt x="6357753" y="1356954"/>
                  </a:lnTo>
                  <a:lnTo>
                    <a:pt x="6360811" y="1361810"/>
                  </a:lnTo>
                  <a:lnTo>
                    <a:pt x="6363295" y="1365238"/>
                  </a:lnTo>
                  <a:lnTo>
                    <a:pt x="6364679" y="1366618"/>
                  </a:lnTo>
                  <a:lnTo>
                    <a:pt x="6370021" y="1368896"/>
                  </a:lnTo>
                  <a:lnTo>
                    <a:pt x="6373261" y="1368700"/>
                  </a:lnTo>
                  <a:lnTo>
                    <a:pt x="6376403" y="1366883"/>
                  </a:lnTo>
                  <a:lnTo>
                    <a:pt x="6381258" y="1363825"/>
                  </a:lnTo>
                  <a:lnTo>
                    <a:pt x="6382820" y="1357389"/>
                  </a:lnTo>
                  <a:lnTo>
                    <a:pt x="6379762" y="1352533"/>
                  </a:lnTo>
                  <a:lnTo>
                    <a:pt x="6378520" y="1350820"/>
                  </a:lnTo>
                  <a:lnTo>
                    <a:pt x="6375462" y="1345964"/>
                  </a:lnTo>
                  <a:close/>
                </a:path>
                <a:path w="20085050" h="6245225">
                  <a:moveTo>
                    <a:pt x="3571584" y="111255"/>
                  </a:moveTo>
                  <a:lnTo>
                    <a:pt x="3566155" y="112884"/>
                  </a:lnTo>
                  <a:lnTo>
                    <a:pt x="3564249" y="113650"/>
                  </a:lnTo>
                  <a:lnTo>
                    <a:pt x="3558819" y="115279"/>
                  </a:lnTo>
                  <a:lnTo>
                    <a:pt x="3555589" y="121003"/>
                  </a:lnTo>
                  <a:lnTo>
                    <a:pt x="3558033" y="129149"/>
                  </a:lnTo>
                  <a:lnTo>
                    <a:pt x="3560468" y="131765"/>
                  </a:lnTo>
                  <a:lnTo>
                    <a:pt x="3563138" y="132904"/>
                  </a:lnTo>
                  <a:lnTo>
                    <a:pt x="3562662" y="133096"/>
                  </a:lnTo>
                  <a:lnTo>
                    <a:pt x="3564665" y="133950"/>
                  </a:lnTo>
                  <a:lnTo>
                    <a:pt x="3567429" y="133945"/>
                  </a:lnTo>
                  <a:lnTo>
                    <a:pt x="3571906" y="132699"/>
                  </a:lnTo>
                  <a:lnTo>
                    <a:pt x="3577337" y="131069"/>
                  </a:lnTo>
                  <a:lnTo>
                    <a:pt x="3580567" y="125345"/>
                  </a:lnTo>
                  <a:lnTo>
                    <a:pt x="3577309" y="114484"/>
                  </a:lnTo>
                  <a:lnTo>
                    <a:pt x="3571584" y="111255"/>
                  </a:lnTo>
                  <a:close/>
                </a:path>
                <a:path w="20085050" h="6245225">
                  <a:moveTo>
                    <a:pt x="6329447" y="1273463"/>
                  </a:moveTo>
                  <a:lnTo>
                    <a:pt x="6322869" y="1272236"/>
                  </a:lnTo>
                  <a:lnTo>
                    <a:pt x="6313157" y="1278353"/>
                  </a:lnTo>
                  <a:lnTo>
                    <a:pt x="6311929" y="1284930"/>
                  </a:lnTo>
                  <a:lnTo>
                    <a:pt x="6314987" y="1289786"/>
                  </a:lnTo>
                  <a:lnTo>
                    <a:pt x="6317472" y="1293213"/>
                  </a:lnTo>
                  <a:lnTo>
                    <a:pt x="6319190" y="1294735"/>
                  </a:lnTo>
                  <a:lnTo>
                    <a:pt x="6323864" y="1296728"/>
                  </a:lnTo>
                  <a:lnTo>
                    <a:pt x="6327580" y="1296342"/>
                  </a:lnTo>
                  <a:lnTo>
                    <a:pt x="6330722" y="1294525"/>
                  </a:lnTo>
                  <a:lnTo>
                    <a:pt x="6335577" y="1291467"/>
                  </a:lnTo>
                  <a:lnTo>
                    <a:pt x="6336806" y="1284889"/>
                  </a:lnTo>
                  <a:lnTo>
                    <a:pt x="6333748" y="1280032"/>
                  </a:lnTo>
                  <a:lnTo>
                    <a:pt x="6332505" y="1278320"/>
                  </a:lnTo>
                  <a:lnTo>
                    <a:pt x="6329447" y="1273463"/>
                  </a:lnTo>
                  <a:close/>
                </a:path>
                <a:path w="20085050" h="6245225">
                  <a:moveTo>
                    <a:pt x="15010976" y="4963696"/>
                  </a:moveTo>
                  <a:lnTo>
                    <a:pt x="15004681" y="4961800"/>
                  </a:lnTo>
                  <a:lnTo>
                    <a:pt x="14999635" y="4964382"/>
                  </a:lnTo>
                  <a:lnTo>
                    <a:pt x="14997731" y="4965148"/>
                  </a:lnTo>
                  <a:lnTo>
                    <a:pt x="14992683" y="4967730"/>
                  </a:lnTo>
                  <a:lnTo>
                    <a:pt x="14990788" y="4974023"/>
                  </a:lnTo>
                  <a:lnTo>
                    <a:pt x="14993369" y="4979071"/>
                  </a:lnTo>
                  <a:lnTo>
                    <a:pt x="14994327" y="4981452"/>
                  </a:lnTo>
                  <a:lnTo>
                    <a:pt x="14996380" y="4983117"/>
                  </a:lnTo>
                  <a:lnTo>
                    <a:pt x="15001054" y="4985110"/>
                  </a:lnTo>
                  <a:lnTo>
                    <a:pt x="15004151" y="4985248"/>
                  </a:lnTo>
                  <a:lnTo>
                    <a:pt x="15007150" y="4983766"/>
                  </a:lnTo>
                  <a:lnTo>
                    <a:pt x="15009196" y="4982665"/>
                  </a:lnTo>
                  <a:lnTo>
                    <a:pt x="15014244" y="4980084"/>
                  </a:lnTo>
                  <a:lnTo>
                    <a:pt x="15016141" y="4973791"/>
                  </a:lnTo>
                  <a:lnTo>
                    <a:pt x="15010976" y="4963696"/>
                  </a:lnTo>
                  <a:close/>
                </a:path>
                <a:path w="20085050" h="6245225">
                  <a:moveTo>
                    <a:pt x="3654893" y="88001"/>
                  </a:moveTo>
                  <a:lnTo>
                    <a:pt x="3649130" y="89488"/>
                  </a:lnTo>
                  <a:lnTo>
                    <a:pt x="3646891" y="90111"/>
                  </a:lnTo>
                  <a:lnTo>
                    <a:pt x="3641603" y="91406"/>
                  </a:lnTo>
                  <a:lnTo>
                    <a:pt x="3637897" y="97322"/>
                  </a:lnTo>
                  <a:lnTo>
                    <a:pt x="3639526" y="102752"/>
                  </a:lnTo>
                  <a:lnTo>
                    <a:pt x="3640532" y="105943"/>
                  </a:lnTo>
                  <a:lnTo>
                    <a:pt x="3642633" y="108418"/>
                  </a:lnTo>
                  <a:lnTo>
                    <a:pt x="3647640" y="110554"/>
                  </a:lnTo>
                  <a:lnTo>
                    <a:pt x="3649928" y="110741"/>
                  </a:lnTo>
                  <a:lnTo>
                    <a:pt x="3654406" y="109494"/>
                  </a:lnTo>
                  <a:lnTo>
                    <a:pt x="3659693" y="108198"/>
                  </a:lnTo>
                  <a:lnTo>
                    <a:pt x="3663258" y="102617"/>
                  </a:lnTo>
                  <a:lnTo>
                    <a:pt x="3661771" y="96853"/>
                  </a:lnTo>
                  <a:lnTo>
                    <a:pt x="3660475" y="91565"/>
                  </a:lnTo>
                  <a:lnTo>
                    <a:pt x="3654893" y="88001"/>
                  </a:lnTo>
                  <a:close/>
                </a:path>
                <a:path w="20085050" h="6245225">
                  <a:moveTo>
                    <a:pt x="6281527" y="1201729"/>
                  </a:moveTo>
                  <a:lnTo>
                    <a:pt x="6275283" y="1200642"/>
                  </a:lnTo>
                  <a:lnTo>
                    <a:pt x="6270427" y="1203701"/>
                  </a:lnTo>
                  <a:lnTo>
                    <a:pt x="6265763" y="1207236"/>
                  </a:lnTo>
                  <a:lnTo>
                    <a:pt x="6264677" y="1213480"/>
                  </a:lnTo>
                  <a:lnTo>
                    <a:pt x="6267735" y="1218335"/>
                  </a:lnTo>
                  <a:lnTo>
                    <a:pt x="6268978" y="1220049"/>
                  </a:lnTo>
                  <a:lnTo>
                    <a:pt x="6270077" y="1222097"/>
                  </a:lnTo>
                  <a:lnTo>
                    <a:pt x="6271938" y="1223285"/>
                  </a:lnTo>
                  <a:lnTo>
                    <a:pt x="6273607" y="1223997"/>
                  </a:lnTo>
                  <a:lnTo>
                    <a:pt x="6273416" y="1223521"/>
                  </a:lnTo>
                  <a:lnTo>
                    <a:pt x="6276420" y="1224802"/>
                  </a:lnTo>
                  <a:lnTo>
                    <a:pt x="6280470" y="1224557"/>
                  </a:lnTo>
                  <a:lnTo>
                    <a:pt x="6283278" y="1222599"/>
                  </a:lnTo>
                  <a:lnTo>
                    <a:pt x="6288276" y="1219206"/>
                  </a:lnTo>
                  <a:lnTo>
                    <a:pt x="6289362" y="1212962"/>
                  </a:lnTo>
                  <a:lnTo>
                    <a:pt x="6286304" y="1208106"/>
                  </a:lnTo>
                  <a:lnTo>
                    <a:pt x="6285062" y="1206392"/>
                  </a:lnTo>
                  <a:lnTo>
                    <a:pt x="6281527" y="1201729"/>
                  </a:lnTo>
                  <a:close/>
                </a:path>
                <a:path w="20085050" h="6245225">
                  <a:moveTo>
                    <a:pt x="15086633" y="4924158"/>
                  </a:moveTo>
                  <a:lnTo>
                    <a:pt x="15080340" y="4922263"/>
                  </a:lnTo>
                  <a:lnTo>
                    <a:pt x="15075294" y="4924844"/>
                  </a:lnTo>
                  <a:lnTo>
                    <a:pt x="15073245" y="4925942"/>
                  </a:lnTo>
                  <a:lnTo>
                    <a:pt x="15068197" y="4928525"/>
                  </a:lnTo>
                  <a:lnTo>
                    <a:pt x="15076710" y="4945572"/>
                  </a:lnTo>
                  <a:lnTo>
                    <a:pt x="15079950" y="4945375"/>
                  </a:lnTo>
                  <a:lnTo>
                    <a:pt x="15082949" y="4943892"/>
                  </a:lnTo>
                  <a:lnTo>
                    <a:pt x="15084856" y="4943126"/>
                  </a:lnTo>
                  <a:lnTo>
                    <a:pt x="15089903" y="4940545"/>
                  </a:lnTo>
                  <a:lnTo>
                    <a:pt x="15091797" y="4934251"/>
                  </a:lnTo>
                  <a:lnTo>
                    <a:pt x="15086633" y="4924158"/>
                  </a:lnTo>
                  <a:close/>
                </a:path>
                <a:path w="20085050" h="6245225">
                  <a:moveTo>
                    <a:pt x="3737922" y="68179"/>
                  </a:moveTo>
                  <a:lnTo>
                    <a:pt x="3732301" y="69333"/>
                  </a:lnTo>
                  <a:lnTo>
                    <a:pt x="3730205" y="69621"/>
                  </a:lnTo>
                  <a:lnTo>
                    <a:pt x="3724584" y="70775"/>
                  </a:lnTo>
                  <a:lnTo>
                    <a:pt x="3721352" y="76499"/>
                  </a:lnTo>
                  <a:lnTo>
                    <a:pt x="3722506" y="82120"/>
                  </a:lnTo>
                  <a:lnTo>
                    <a:pt x="3723036" y="85502"/>
                  </a:lnTo>
                  <a:lnTo>
                    <a:pt x="3725471" y="88119"/>
                  </a:lnTo>
                  <a:lnTo>
                    <a:pt x="3730478" y="90255"/>
                  </a:lnTo>
                  <a:lnTo>
                    <a:pt x="3732766" y="90442"/>
                  </a:lnTo>
                  <a:lnTo>
                    <a:pt x="3735005" y="89818"/>
                  </a:lnTo>
                  <a:lnTo>
                    <a:pt x="3737101" y="89529"/>
                  </a:lnTo>
                  <a:lnTo>
                    <a:pt x="3742723" y="88376"/>
                  </a:lnTo>
                  <a:lnTo>
                    <a:pt x="3745953" y="82652"/>
                  </a:lnTo>
                  <a:lnTo>
                    <a:pt x="3743647" y="71410"/>
                  </a:lnTo>
                  <a:lnTo>
                    <a:pt x="3737922" y="68179"/>
                  </a:lnTo>
                  <a:close/>
                </a:path>
                <a:path w="20085050" h="6245225">
                  <a:moveTo>
                    <a:pt x="6233087" y="1132139"/>
                  </a:moveTo>
                  <a:lnTo>
                    <a:pt x="6226367" y="1131244"/>
                  </a:lnTo>
                  <a:lnTo>
                    <a:pt x="6221845" y="1134444"/>
                  </a:lnTo>
                  <a:lnTo>
                    <a:pt x="6216989" y="1137504"/>
                  </a:lnTo>
                  <a:lnTo>
                    <a:pt x="6224975" y="1153931"/>
                  </a:lnTo>
                  <a:lnTo>
                    <a:pt x="6224833" y="1154265"/>
                  </a:lnTo>
                  <a:lnTo>
                    <a:pt x="6227837" y="1155546"/>
                  </a:lnTo>
                  <a:lnTo>
                    <a:pt x="6231888" y="1155301"/>
                  </a:lnTo>
                  <a:lnTo>
                    <a:pt x="6234838" y="1153009"/>
                  </a:lnTo>
                  <a:lnTo>
                    <a:pt x="6239694" y="1149951"/>
                  </a:lnTo>
                  <a:lnTo>
                    <a:pt x="6240589" y="1143229"/>
                  </a:lnTo>
                  <a:lnTo>
                    <a:pt x="6237388" y="1138708"/>
                  </a:lnTo>
                  <a:lnTo>
                    <a:pt x="6236146" y="1136994"/>
                  </a:lnTo>
                  <a:lnTo>
                    <a:pt x="6233087" y="1132139"/>
                  </a:lnTo>
                  <a:close/>
                </a:path>
                <a:path w="20085050" h="6245225">
                  <a:moveTo>
                    <a:pt x="6183027" y="1062647"/>
                  </a:moveTo>
                  <a:lnTo>
                    <a:pt x="6176448" y="1061420"/>
                  </a:lnTo>
                  <a:lnTo>
                    <a:pt x="6171784" y="1064954"/>
                  </a:lnTo>
                  <a:lnTo>
                    <a:pt x="6167263" y="1068154"/>
                  </a:lnTo>
                  <a:lnTo>
                    <a:pt x="6166035" y="1074733"/>
                  </a:lnTo>
                  <a:lnTo>
                    <a:pt x="6169569" y="1079397"/>
                  </a:lnTo>
                  <a:lnTo>
                    <a:pt x="6172053" y="1082823"/>
                  </a:lnTo>
                  <a:lnTo>
                    <a:pt x="6175249" y="1084582"/>
                  </a:lnTo>
                  <a:lnTo>
                    <a:pt x="6178254" y="1085863"/>
                  </a:lnTo>
                  <a:lnTo>
                    <a:pt x="6182303" y="1085619"/>
                  </a:lnTo>
                  <a:lnTo>
                    <a:pt x="6185254" y="1083326"/>
                  </a:lnTo>
                  <a:lnTo>
                    <a:pt x="6189776" y="1080125"/>
                  </a:lnTo>
                  <a:lnTo>
                    <a:pt x="6191004" y="1073547"/>
                  </a:lnTo>
                  <a:lnTo>
                    <a:pt x="6187470" y="1068882"/>
                  </a:lnTo>
                  <a:lnTo>
                    <a:pt x="6186228" y="1067168"/>
                  </a:lnTo>
                  <a:lnTo>
                    <a:pt x="6183027" y="1062647"/>
                  </a:lnTo>
                  <a:close/>
                </a:path>
                <a:path w="20085050" h="6245225">
                  <a:moveTo>
                    <a:pt x="3821192" y="49643"/>
                  </a:moveTo>
                  <a:lnTo>
                    <a:pt x="3815571" y="50795"/>
                  </a:lnTo>
                  <a:lnTo>
                    <a:pt x="3813475" y="51085"/>
                  </a:lnTo>
                  <a:lnTo>
                    <a:pt x="3807853" y="52238"/>
                  </a:lnTo>
                  <a:lnTo>
                    <a:pt x="3804288" y="57821"/>
                  </a:lnTo>
                  <a:lnTo>
                    <a:pt x="3805442" y="63442"/>
                  </a:lnTo>
                  <a:lnTo>
                    <a:pt x="3806306" y="66966"/>
                  </a:lnTo>
                  <a:lnTo>
                    <a:pt x="3808740" y="69583"/>
                  </a:lnTo>
                  <a:lnTo>
                    <a:pt x="3813414" y="71577"/>
                  </a:lnTo>
                  <a:lnTo>
                    <a:pt x="3817798" y="71474"/>
                  </a:lnTo>
                  <a:lnTo>
                    <a:pt x="3819895" y="71184"/>
                  </a:lnTo>
                  <a:lnTo>
                    <a:pt x="3825516" y="70031"/>
                  </a:lnTo>
                  <a:lnTo>
                    <a:pt x="3829080" y="64450"/>
                  </a:lnTo>
                  <a:lnTo>
                    <a:pt x="3826774" y="53208"/>
                  </a:lnTo>
                  <a:lnTo>
                    <a:pt x="3821192" y="49643"/>
                  </a:lnTo>
                  <a:close/>
                </a:path>
                <a:path w="20085050" h="6245225">
                  <a:moveTo>
                    <a:pt x="15162147" y="4884952"/>
                  </a:moveTo>
                  <a:lnTo>
                    <a:pt x="15155854" y="4883057"/>
                  </a:lnTo>
                  <a:lnTo>
                    <a:pt x="15150808" y="4885638"/>
                  </a:lnTo>
                  <a:lnTo>
                    <a:pt x="15148902" y="4886404"/>
                  </a:lnTo>
                  <a:lnTo>
                    <a:pt x="15143854" y="4888985"/>
                  </a:lnTo>
                  <a:lnTo>
                    <a:pt x="15141960" y="4895279"/>
                  </a:lnTo>
                  <a:lnTo>
                    <a:pt x="15144542" y="4900327"/>
                  </a:lnTo>
                  <a:lnTo>
                    <a:pt x="15145641" y="4902374"/>
                  </a:lnTo>
                  <a:lnTo>
                    <a:pt x="15147694" y="4904038"/>
                  </a:lnTo>
                  <a:lnTo>
                    <a:pt x="15149696" y="4904892"/>
                  </a:lnTo>
                  <a:lnTo>
                    <a:pt x="15149553" y="4905226"/>
                  </a:lnTo>
                  <a:lnTo>
                    <a:pt x="15152225" y="4906366"/>
                  </a:lnTo>
                  <a:lnTo>
                    <a:pt x="15155464" y="4906169"/>
                  </a:lnTo>
                  <a:lnTo>
                    <a:pt x="15158463" y="4904687"/>
                  </a:lnTo>
                  <a:lnTo>
                    <a:pt x="15160369" y="4903922"/>
                  </a:lnTo>
                  <a:lnTo>
                    <a:pt x="15165417" y="4901340"/>
                  </a:lnTo>
                  <a:lnTo>
                    <a:pt x="15167311" y="4895046"/>
                  </a:lnTo>
                  <a:lnTo>
                    <a:pt x="15162147" y="4884952"/>
                  </a:lnTo>
                  <a:close/>
                </a:path>
                <a:path w="20085050" h="6245225">
                  <a:moveTo>
                    <a:pt x="6131396" y="994064"/>
                  </a:moveTo>
                  <a:lnTo>
                    <a:pt x="6125009" y="993312"/>
                  </a:lnTo>
                  <a:lnTo>
                    <a:pt x="6115681" y="1000381"/>
                  </a:lnTo>
                  <a:lnTo>
                    <a:pt x="6114929" y="1006768"/>
                  </a:lnTo>
                  <a:lnTo>
                    <a:pt x="6118463" y="1011432"/>
                  </a:lnTo>
                  <a:lnTo>
                    <a:pt x="6120947" y="1014859"/>
                  </a:lnTo>
                  <a:lnTo>
                    <a:pt x="6123809" y="1016474"/>
                  </a:lnTo>
                  <a:lnTo>
                    <a:pt x="6127147" y="1017898"/>
                  </a:lnTo>
                  <a:lnTo>
                    <a:pt x="6131340" y="1017319"/>
                  </a:lnTo>
                  <a:lnTo>
                    <a:pt x="6134291" y="1015027"/>
                  </a:lnTo>
                  <a:lnTo>
                    <a:pt x="6138955" y="1011493"/>
                  </a:lnTo>
                  <a:lnTo>
                    <a:pt x="6139706" y="1005106"/>
                  </a:lnTo>
                  <a:lnTo>
                    <a:pt x="6136172" y="1000441"/>
                  </a:lnTo>
                  <a:lnTo>
                    <a:pt x="6134930" y="998727"/>
                  </a:lnTo>
                  <a:lnTo>
                    <a:pt x="6131396" y="994064"/>
                  </a:lnTo>
                  <a:close/>
                </a:path>
                <a:path w="20085050" h="6245225">
                  <a:moveTo>
                    <a:pt x="3905944" y="34106"/>
                  </a:moveTo>
                  <a:lnTo>
                    <a:pt x="3900323" y="35260"/>
                  </a:lnTo>
                  <a:lnTo>
                    <a:pt x="3898227" y="35548"/>
                  </a:lnTo>
                  <a:lnTo>
                    <a:pt x="3892272" y="36560"/>
                  </a:lnTo>
                  <a:lnTo>
                    <a:pt x="3888373" y="41999"/>
                  </a:lnTo>
                  <a:lnTo>
                    <a:pt x="3889526" y="47620"/>
                  </a:lnTo>
                  <a:lnTo>
                    <a:pt x="3890056" y="51003"/>
                  </a:lnTo>
                  <a:lnTo>
                    <a:pt x="3892682" y="54097"/>
                  </a:lnTo>
                  <a:lnTo>
                    <a:pt x="3895687" y="55378"/>
                  </a:lnTo>
                  <a:lnTo>
                    <a:pt x="3895878" y="55855"/>
                  </a:lnTo>
                  <a:lnTo>
                    <a:pt x="3897547" y="56567"/>
                  </a:lnTo>
                  <a:lnTo>
                    <a:pt x="3901598" y="56321"/>
                  </a:lnTo>
                  <a:lnTo>
                    <a:pt x="3903694" y="56032"/>
                  </a:lnTo>
                  <a:lnTo>
                    <a:pt x="3909649" y="55021"/>
                  </a:lnTo>
                  <a:lnTo>
                    <a:pt x="3913548" y="49581"/>
                  </a:lnTo>
                  <a:lnTo>
                    <a:pt x="3912395" y="43960"/>
                  </a:lnTo>
                  <a:lnTo>
                    <a:pt x="3911384" y="38005"/>
                  </a:lnTo>
                  <a:lnTo>
                    <a:pt x="3905944" y="34106"/>
                  </a:lnTo>
                  <a:close/>
                </a:path>
                <a:path w="20085050" h="6245225">
                  <a:moveTo>
                    <a:pt x="15237946" y="4845079"/>
                  </a:moveTo>
                  <a:lnTo>
                    <a:pt x="15231653" y="4843184"/>
                  </a:lnTo>
                  <a:lnTo>
                    <a:pt x="15226607" y="4845766"/>
                  </a:lnTo>
                  <a:lnTo>
                    <a:pt x="15224703" y="4846532"/>
                  </a:lnTo>
                  <a:lnTo>
                    <a:pt x="15219655" y="4849114"/>
                  </a:lnTo>
                  <a:lnTo>
                    <a:pt x="15217758" y="4855407"/>
                  </a:lnTo>
                  <a:lnTo>
                    <a:pt x="15220341" y="4860454"/>
                  </a:lnTo>
                  <a:lnTo>
                    <a:pt x="15221440" y="4862501"/>
                  </a:lnTo>
                  <a:lnTo>
                    <a:pt x="15223492" y="4864166"/>
                  </a:lnTo>
                  <a:lnTo>
                    <a:pt x="15225495" y="4865020"/>
                  </a:lnTo>
                  <a:lnTo>
                    <a:pt x="15225210" y="4865688"/>
                  </a:lnTo>
                  <a:lnTo>
                    <a:pt x="15227881" y="4866827"/>
                  </a:lnTo>
                  <a:lnTo>
                    <a:pt x="15231121" y="4866630"/>
                  </a:lnTo>
                  <a:lnTo>
                    <a:pt x="15234119" y="4865148"/>
                  </a:lnTo>
                  <a:lnTo>
                    <a:pt x="15236168" y="4864049"/>
                  </a:lnTo>
                  <a:lnTo>
                    <a:pt x="15241216" y="4861467"/>
                  </a:lnTo>
                  <a:lnTo>
                    <a:pt x="15243110" y="4855174"/>
                  </a:lnTo>
                  <a:lnTo>
                    <a:pt x="15237946" y="4845079"/>
                  </a:lnTo>
                  <a:close/>
                </a:path>
                <a:path w="20085050" h="6245225">
                  <a:moveTo>
                    <a:pt x="6078242" y="927198"/>
                  </a:moveTo>
                  <a:lnTo>
                    <a:pt x="6071522" y="926304"/>
                  </a:lnTo>
                  <a:lnTo>
                    <a:pt x="6062861" y="933658"/>
                  </a:lnTo>
                  <a:lnTo>
                    <a:pt x="6061967" y="940378"/>
                  </a:lnTo>
                  <a:lnTo>
                    <a:pt x="6065643" y="944709"/>
                  </a:lnTo>
                  <a:lnTo>
                    <a:pt x="6066885" y="946423"/>
                  </a:lnTo>
                  <a:lnTo>
                    <a:pt x="6067936" y="947659"/>
                  </a:lnTo>
                  <a:lnTo>
                    <a:pt x="6070798" y="949275"/>
                  </a:lnTo>
                  <a:lnTo>
                    <a:pt x="6074470" y="950841"/>
                  </a:lnTo>
                  <a:lnTo>
                    <a:pt x="6078520" y="950597"/>
                  </a:lnTo>
                  <a:lnTo>
                    <a:pt x="6085944" y="944293"/>
                  </a:lnTo>
                  <a:lnTo>
                    <a:pt x="6086838" y="937572"/>
                  </a:lnTo>
                  <a:lnTo>
                    <a:pt x="6083161" y="933243"/>
                  </a:lnTo>
                  <a:lnTo>
                    <a:pt x="6081919" y="931529"/>
                  </a:lnTo>
                  <a:lnTo>
                    <a:pt x="6078242" y="927198"/>
                  </a:lnTo>
                  <a:close/>
                </a:path>
                <a:path w="20085050" h="6245225">
                  <a:moveTo>
                    <a:pt x="3990559" y="21667"/>
                  </a:moveTo>
                  <a:lnTo>
                    <a:pt x="3984746" y="22345"/>
                  </a:lnTo>
                  <a:lnTo>
                    <a:pt x="3982650" y="22635"/>
                  </a:lnTo>
                  <a:lnTo>
                    <a:pt x="3976837" y="23312"/>
                  </a:lnTo>
                  <a:lnTo>
                    <a:pt x="3973080" y="28418"/>
                  </a:lnTo>
                  <a:lnTo>
                    <a:pt x="3973758" y="34230"/>
                  </a:lnTo>
                  <a:lnTo>
                    <a:pt x="3974479" y="38088"/>
                  </a:lnTo>
                  <a:lnTo>
                    <a:pt x="3976771" y="41039"/>
                  </a:lnTo>
                  <a:lnTo>
                    <a:pt x="3981445" y="43033"/>
                  </a:lnTo>
                  <a:lnTo>
                    <a:pt x="3985353" y="43121"/>
                  </a:lnTo>
                  <a:lnTo>
                    <a:pt x="3987450" y="42832"/>
                  </a:lnTo>
                  <a:lnTo>
                    <a:pt x="3993262" y="42155"/>
                  </a:lnTo>
                  <a:lnTo>
                    <a:pt x="3997018" y="37050"/>
                  </a:lnTo>
                  <a:lnTo>
                    <a:pt x="3995664" y="25423"/>
                  </a:lnTo>
                  <a:lnTo>
                    <a:pt x="3990559" y="21667"/>
                  </a:lnTo>
                  <a:close/>
                </a:path>
                <a:path w="20085050" h="6245225">
                  <a:moveTo>
                    <a:pt x="6023184" y="861099"/>
                  </a:moveTo>
                  <a:lnTo>
                    <a:pt x="6016655" y="860681"/>
                  </a:lnTo>
                  <a:lnTo>
                    <a:pt x="6007994" y="868035"/>
                  </a:lnTo>
                  <a:lnTo>
                    <a:pt x="6007576" y="874564"/>
                  </a:lnTo>
                  <a:lnTo>
                    <a:pt x="6011253" y="878894"/>
                  </a:lnTo>
                  <a:lnTo>
                    <a:pt x="6012494" y="880608"/>
                  </a:lnTo>
                  <a:lnTo>
                    <a:pt x="6013402" y="882179"/>
                  </a:lnTo>
                  <a:lnTo>
                    <a:pt x="6019745" y="884884"/>
                  </a:lnTo>
                  <a:lnTo>
                    <a:pt x="6023938" y="884305"/>
                  </a:lnTo>
                  <a:lnTo>
                    <a:pt x="6031361" y="878003"/>
                  </a:lnTo>
                  <a:lnTo>
                    <a:pt x="6031779" y="871473"/>
                  </a:lnTo>
                  <a:lnTo>
                    <a:pt x="6028103" y="867143"/>
                  </a:lnTo>
                  <a:lnTo>
                    <a:pt x="6026861" y="865429"/>
                  </a:lnTo>
                  <a:lnTo>
                    <a:pt x="6023184" y="861099"/>
                  </a:lnTo>
                  <a:close/>
                </a:path>
                <a:path w="20085050" h="6245225">
                  <a:moveTo>
                    <a:pt x="4075797" y="11468"/>
                  </a:moveTo>
                  <a:lnTo>
                    <a:pt x="4069983" y="12145"/>
                  </a:lnTo>
                  <a:lnTo>
                    <a:pt x="4067887" y="12435"/>
                  </a:lnTo>
                  <a:lnTo>
                    <a:pt x="4062074" y="13111"/>
                  </a:lnTo>
                  <a:lnTo>
                    <a:pt x="4057985" y="18074"/>
                  </a:lnTo>
                  <a:lnTo>
                    <a:pt x="4058662" y="23887"/>
                  </a:lnTo>
                  <a:lnTo>
                    <a:pt x="4058907" y="27938"/>
                  </a:lnTo>
                  <a:lnTo>
                    <a:pt x="4061533" y="31031"/>
                  </a:lnTo>
                  <a:lnTo>
                    <a:pt x="4066540" y="33167"/>
                  </a:lnTo>
                  <a:lnTo>
                    <a:pt x="4070114" y="33113"/>
                  </a:lnTo>
                  <a:lnTo>
                    <a:pt x="4072211" y="32824"/>
                  </a:lnTo>
                  <a:lnTo>
                    <a:pt x="4078024" y="32146"/>
                  </a:lnTo>
                  <a:lnTo>
                    <a:pt x="4082113" y="27184"/>
                  </a:lnTo>
                  <a:lnTo>
                    <a:pt x="4080759" y="15558"/>
                  </a:lnTo>
                  <a:lnTo>
                    <a:pt x="4075797" y="11468"/>
                  </a:lnTo>
                  <a:close/>
                </a:path>
                <a:path w="20085050" h="6245225">
                  <a:moveTo>
                    <a:pt x="15313747" y="4805207"/>
                  </a:moveTo>
                  <a:lnTo>
                    <a:pt x="15307452" y="4803310"/>
                  </a:lnTo>
                  <a:lnTo>
                    <a:pt x="15302406" y="4805892"/>
                  </a:lnTo>
                  <a:lnTo>
                    <a:pt x="15300502" y="4806659"/>
                  </a:lnTo>
                  <a:lnTo>
                    <a:pt x="15295454" y="4809241"/>
                  </a:lnTo>
                  <a:lnTo>
                    <a:pt x="15293557" y="4815534"/>
                  </a:lnTo>
                  <a:lnTo>
                    <a:pt x="15296140" y="4820581"/>
                  </a:lnTo>
                  <a:lnTo>
                    <a:pt x="15297239" y="4822628"/>
                  </a:lnTo>
                  <a:lnTo>
                    <a:pt x="15299291" y="4824293"/>
                  </a:lnTo>
                  <a:lnTo>
                    <a:pt x="15301295" y="4825148"/>
                  </a:lnTo>
                  <a:lnTo>
                    <a:pt x="15301010" y="4825816"/>
                  </a:lnTo>
                  <a:lnTo>
                    <a:pt x="15303680" y="4826955"/>
                  </a:lnTo>
                  <a:lnTo>
                    <a:pt x="15306921" y="4826758"/>
                  </a:lnTo>
                  <a:lnTo>
                    <a:pt x="15309921" y="4825276"/>
                  </a:lnTo>
                  <a:lnTo>
                    <a:pt x="15311967" y="4824175"/>
                  </a:lnTo>
                  <a:lnTo>
                    <a:pt x="15317015" y="4821594"/>
                  </a:lnTo>
                  <a:lnTo>
                    <a:pt x="15318910" y="4815300"/>
                  </a:lnTo>
                  <a:lnTo>
                    <a:pt x="15313747" y="4805207"/>
                  </a:lnTo>
                  <a:close/>
                </a:path>
                <a:path w="20085050" h="6245225">
                  <a:moveTo>
                    <a:pt x="5966938" y="796859"/>
                  </a:moveTo>
                  <a:lnTo>
                    <a:pt x="5960266" y="796776"/>
                  </a:lnTo>
                  <a:lnTo>
                    <a:pt x="5951605" y="804129"/>
                  </a:lnTo>
                  <a:lnTo>
                    <a:pt x="5951520" y="810802"/>
                  </a:lnTo>
                  <a:lnTo>
                    <a:pt x="5955197" y="815131"/>
                  </a:lnTo>
                  <a:lnTo>
                    <a:pt x="5956582" y="816511"/>
                  </a:lnTo>
                  <a:lnTo>
                    <a:pt x="5957490" y="818083"/>
                  </a:lnTo>
                  <a:lnTo>
                    <a:pt x="5963833" y="820788"/>
                  </a:lnTo>
                  <a:lnTo>
                    <a:pt x="5968168" y="819875"/>
                  </a:lnTo>
                  <a:lnTo>
                    <a:pt x="5975591" y="813573"/>
                  </a:lnTo>
                  <a:lnTo>
                    <a:pt x="5975675" y="806901"/>
                  </a:lnTo>
                  <a:lnTo>
                    <a:pt x="5971998" y="802570"/>
                  </a:lnTo>
                  <a:lnTo>
                    <a:pt x="5970615" y="801190"/>
                  </a:lnTo>
                  <a:lnTo>
                    <a:pt x="5966938" y="796859"/>
                  </a:lnTo>
                  <a:close/>
                </a:path>
                <a:path w="20085050" h="6245225">
                  <a:moveTo>
                    <a:pt x="4161707" y="4318"/>
                  </a:moveTo>
                  <a:lnTo>
                    <a:pt x="4156036" y="4661"/>
                  </a:lnTo>
                  <a:lnTo>
                    <a:pt x="4153940" y="4950"/>
                  </a:lnTo>
                  <a:lnTo>
                    <a:pt x="4147793" y="5485"/>
                  </a:lnTo>
                  <a:lnTo>
                    <a:pt x="4143944" y="10156"/>
                  </a:lnTo>
                  <a:lnTo>
                    <a:pt x="4143703" y="10448"/>
                  </a:lnTo>
                  <a:lnTo>
                    <a:pt x="4144292" y="20168"/>
                  </a:lnTo>
                  <a:lnTo>
                    <a:pt x="4147110" y="23738"/>
                  </a:lnTo>
                  <a:lnTo>
                    <a:pt x="4151783" y="25731"/>
                  </a:lnTo>
                  <a:lnTo>
                    <a:pt x="4155214" y="26011"/>
                  </a:lnTo>
                  <a:lnTo>
                    <a:pt x="4157311" y="25721"/>
                  </a:lnTo>
                  <a:lnTo>
                    <a:pt x="4163457" y="25187"/>
                  </a:lnTo>
                  <a:lnTo>
                    <a:pt x="4167307" y="20516"/>
                  </a:lnTo>
                  <a:lnTo>
                    <a:pt x="4167547" y="20224"/>
                  </a:lnTo>
                  <a:lnTo>
                    <a:pt x="4167205" y="14553"/>
                  </a:lnTo>
                  <a:lnTo>
                    <a:pt x="4166670" y="8407"/>
                  </a:lnTo>
                  <a:lnTo>
                    <a:pt x="4161707" y="4318"/>
                  </a:lnTo>
                  <a:close/>
                </a:path>
                <a:path w="20085050" h="6245225">
                  <a:moveTo>
                    <a:pt x="5908501" y="734054"/>
                  </a:moveTo>
                  <a:lnTo>
                    <a:pt x="5901972" y="733637"/>
                  </a:lnTo>
                  <a:lnTo>
                    <a:pt x="5893694" y="741942"/>
                  </a:lnTo>
                  <a:lnTo>
                    <a:pt x="5893276" y="748472"/>
                  </a:lnTo>
                  <a:lnTo>
                    <a:pt x="5898813" y="753989"/>
                  </a:lnTo>
                  <a:lnTo>
                    <a:pt x="5899530" y="755085"/>
                  </a:lnTo>
                  <a:lnTo>
                    <a:pt x="5906206" y="757932"/>
                  </a:lnTo>
                  <a:lnTo>
                    <a:pt x="5910399" y="757354"/>
                  </a:lnTo>
                  <a:lnTo>
                    <a:pt x="5913634" y="754395"/>
                  </a:lnTo>
                  <a:lnTo>
                    <a:pt x="5917774" y="750241"/>
                  </a:lnTo>
                  <a:lnTo>
                    <a:pt x="5918192" y="743711"/>
                  </a:lnTo>
                  <a:lnTo>
                    <a:pt x="5908501" y="734054"/>
                  </a:lnTo>
                  <a:close/>
                </a:path>
                <a:path w="20085050" h="6245225">
                  <a:moveTo>
                    <a:pt x="15389070" y="4765525"/>
                  </a:moveTo>
                  <a:lnTo>
                    <a:pt x="15382775" y="4763629"/>
                  </a:lnTo>
                  <a:lnTo>
                    <a:pt x="15377728" y="4766211"/>
                  </a:lnTo>
                  <a:lnTo>
                    <a:pt x="15375823" y="4766977"/>
                  </a:lnTo>
                  <a:lnTo>
                    <a:pt x="15370777" y="4769559"/>
                  </a:lnTo>
                  <a:lnTo>
                    <a:pt x="15368880" y="4775852"/>
                  </a:lnTo>
                  <a:lnTo>
                    <a:pt x="15371463" y="4780899"/>
                  </a:lnTo>
                  <a:lnTo>
                    <a:pt x="15372562" y="4782946"/>
                  </a:lnTo>
                  <a:lnTo>
                    <a:pt x="15374614" y="4784611"/>
                  </a:lnTo>
                  <a:lnTo>
                    <a:pt x="15376616" y="4785465"/>
                  </a:lnTo>
                  <a:lnTo>
                    <a:pt x="15376331" y="4786133"/>
                  </a:lnTo>
                  <a:lnTo>
                    <a:pt x="15379003" y="4787272"/>
                  </a:lnTo>
                  <a:lnTo>
                    <a:pt x="15382243" y="4787076"/>
                  </a:lnTo>
                  <a:lnTo>
                    <a:pt x="15385243" y="4785595"/>
                  </a:lnTo>
                  <a:lnTo>
                    <a:pt x="15387290" y="4784494"/>
                  </a:lnTo>
                  <a:lnTo>
                    <a:pt x="15392338" y="4781913"/>
                  </a:lnTo>
                  <a:lnTo>
                    <a:pt x="15394233" y="4775619"/>
                  </a:lnTo>
                  <a:lnTo>
                    <a:pt x="15389070" y="4765525"/>
                  </a:lnTo>
                  <a:close/>
                </a:path>
                <a:path w="20085050" h="6245225">
                  <a:moveTo>
                    <a:pt x="4247194" y="932"/>
                  </a:moveTo>
                  <a:lnTo>
                    <a:pt x="4241523" y="1275"/>
                  </a:lnTo>
                  <a:lnTo>
                    <a:pt x="4239570" y="1231"/>
                  </a:lnTo>
                  <a:lnTo>
                    <a:pt x="4233899" y="1574"/>
                  </a:lnTo>
                  <a:lnTo>
                    <a:pt x="4229142" y="6253"/>
                  </a:lnTo>
                  <a:lnTo>
                    <a:pt x="4229485" y="11923"/>
                  </a:lnTo>
                  <a:lnTo>
                    <a:pt x="4229588" y="16306"/>
                  </a:lnTo>
                  <a:lnTo>
                    <a:pt x="4232071" y="19734"/>
                  </a:lnTo>
                  <a:lnTo>
                    <a:pt x="4237079" y="21870"/>
                  </a:lnTo>
                  <a:lnTo>
                    <a:pt x="4240177" y="22007"/>
                  </a:lnTo>
                  <a:lnTo>
                    <a:pt x="4242131" y="22051"/>
                  </a:lnTo>
                  <a:lnTo>
                    <a:pt x="4247801" y="21709"/>
                  </a:lnTo>
                  <a:lnTo>
                    <a:pt x="4252558" y="17030"/>
                  </a:lnTo>
                  <a:lnTo>
                    <a:pt x="4251872" y="5689"/>
                  </a:lnTo>
                  <a:lnTo>
                    <a:pt x="4247194" y="932"/>
                  </a:lnTo>
                  <a:close/>
                </a:path>
                <a:path w="20085050" h="6245225">
                  <a:moveTo>
                    <a:pt x="5848686" y="672634"/>
                  </a:moveTo>
                  <a:lnTo>
                    <a:pt x="5842013" y="672548"/>
                  </a:lnTo>
                  <a:lnTo>
                    <a:pt x="5837874" y="676701"/>
                  </a:lnTo>
                  <a:lnTo>
                    <a:pt x="5833878" y="680520"/>
                  </a:lnTo>
                  <a:lnTo>
                    <a:pt x="5833794" y="687192"/>
                  </a:lnTo>
                  <a:lnTo>
                    <a:pt x="5839332" y="692712"/>
                  </a:lnTo>
                  <a:lnTo>
                    <a:pt x="5840382" y="693949"/>
                  </a:lnTo>
                  <a:lnTo>
                    <a:pt x="5846390" y="696512"/>
                  </a:lnTo>
                  <a:lnTo>
                    <a:pt x="5851060" y="695741"/>
                  </a:lnTo>
                  <a:lnTo>
                    <a:pt x="5853961" y="692639"/>
                  </a:lnTo>
                  <a:lnTo>
                    <a:pt x="5857958" y="688820"/>
                  </a:lnTo>
                  <a:lnTo>
                    <a:pt x="5858042" y="682147"/>
                  </a:lnTo>
                  <a:lnTo>
                    <a:pt x="5852505" y="676629"/>
                  </a:lnTo>
                  <a:lnTo>
                    <a:pt x="5848686" y="672634"/>
                  </a:lnTo>
                  <a:close/>
                </a:path>
                <a:path w="20085050" h="6245225">
                  <a:moveTo>
                    <a:pt x="4333020" y="453"/>
                  </a:moveTo>
                  <a:lnTo>
                    <a:pt x="4325204" y="276"/>
                  </a:lnTo>
                  <a:lnTo>
                    <a:pt x="4319009" y="0"/>
                  </a:lnTo>
                  <a:lnTo>
                    <a:pt x="4314727" y="4486"/>
                  </a:lnTo>
                  <a:lnTo>
                    <a:pt x="4314595" y="10348"/>
                  </a:lnTo>
                  <a:lnTo>
                    <a:pt x="4314697" y="14733"/>
                  </a:lnTo>
                  <a:lnTo>
                    <a:pt x="4317372" y="18636"/>
                  </a:lnTo>
                  <a:lnTo>
                    <a:pt x="4322713" y="20915"/>
                  </a:lnTo>
                  <a:lnTo>
                    <a:pt x="4325335" y="21244"/>
                  </a:lnTo>
                  <a:lnTo>
                    <a:pt x="4327288" y="21288"/>
                  </a:lnTo>
                  <a:lnTo>
                    <a:pt x="4333293" y="21087"/>
                  </a:lnTo>
                  <a:lnTo>
                    <a:pt x="4337575" y="16600"/>
                  </a:lnTo>
                  <a:lnTo>
                    <a:pt x="4337708" y="10738"/>
                  </a:lnTo>
                  <a:lnTo>
                    <a:pt x="4337507" y="4734"/>
                  </a:lnTo>
                  <a:lnTo>
                    <a:pt x="4333020" y="453"/>
                  </a:lnTo>
                  <a:close/>
                </a:path>
                <a:path w="20085050" h="6245225">
                  <a:moveTo>
                    <a:pt x="5786871" y="613121"/>
                  </a:moveTo>
                  <a:lnTo>
                    <a:pt x="5780199" y="613037"/>
                  </a:lnTo>
                  <a:lnTo>
                    <a:pt x="5772589" y="621628"/>
                  </a:lnTo>
                  <a:lnTo>
                    <a:pt x="5772505" y="628299"/>
                  </a:lnTo>
                  <a:lnTo>
                    <a:pt x="5776800" y="632105"/>
                  </a:lnTo>
                  <a:lnTo>
                    <a:pt x="5778185" y="633485"/>
                  </a:lnTo>
                  <a:lnTo>
                    <a:pt x="5778902" y="634580"/>
                  </a:lnTo>
                  <a:lnTo>
                    <a:pt x="5785244" y="637285"/>
                  </a:lnTo>
                  <a:lnTo>
                    <a:pt x="5789913" y="636514"/>
                  </a:lnTo>
                  <a:lnTo>
                    <a:pt x="5792957" y="633078"/>
                  </a:lnTo>
                  <a:lnTo>
                    <a:pt x="5797096" y="628926"/>
                  </a:lnTo>
                  <a:lnTo>
                    <a:pt x="5796846" y="622111"/>
                  </a:lnTo>
                  <a:lnTo>
                    <a:pt x="5792550" y="618306"/>
                  </a:lnTo>
                  <a:lnTo>
                    <a:pt x="5791166" y="616926"/>
                  </a:lnTo>
                  <a:lnTo>
                    <a:pt x="5786871" y="613121"/>
                  </a:lnTo>
                  <a:close/>
                </a:path>
                <a:path w="20085050" h="6245225">
                  <a:moveTo>
                    <a:pt x="15464869" y="4725651"/>
                  </a:moveTo>
                  <a:lnTo>
                    <a:pt x="15458576" y="4723758"/>
                  </a:lnTo>
                  <a:lnTo>
                    <a:pt x="15453528" y="4726339"/>
                  </a:lnTo>
                  <a:lnTo>
                    <a:pt x="15451623" y="4727105"/>
                  </a:lnTo>
                  <a:lnTo>
                    <a:pt x="15446576" y="4729686"/>
                  </a:lnTo>
                  <a:lnTo>
                    <a:pt x="15444681" y="4735980"/>
                  </a:lnTo>
                  <a:lnTo>
                    <a:pt x="15447263" y="4741027"/>
                  </a:lnTo>
                  <a:lnTo>
                    <a:pt x="15448363" y="4743075"/>
                  </a:lnTo>
                  <a:lnTo>
                    <a:pt x="15450414" y="4744739"/>
                  </a:lnTo>
                  <a:lnTo>
                    <a:pt x="15452417" y="4745593"/>
                  </a:lnTo>
                  <a:lnTo>
                    <a:pt x="15452275" y="4745927"/>
                  </a:lnTo>
                  <a:lnTo>
                    <a:pt x="15454946" y="4747067"/>
                  </a:lnTo>
                  <a:lnTo>
                    <a:pt x="15458185" y="4746870"/>
                  </a:lnTo>
                  <a:lnTo>
                    <a:pt x="15461185" y="4745387"/>
                  </a:lnTo>
                  <a:lnTo>
                    <a:pt x="15463089" y="4744622"/>
                  </a:lnTo>
                  <a:lnTo>
                    <a:pt x="15468137" y="4742039"/>
                  </a:lnTo>
                  <a:lnTo>
                    <a:pt x="15470032" y="4735746"/>
                  </a:lnTo>
                  <a:lnTo>
                    <a:pt x="15464869" y="4725651"/>
                  </a:lnTo>
                  <a:close/>
                </a:path>
                <a:path w="20085050" h="6245225">
                  <a:moveTo>
                    <a:pt x="4418374" y="2929"/>
                  </a:moveTo>
                  <a:lnTo>
                    <a:pt x="4404697" y="2618"/>
                  </a:lnTo>
                  <a:lnTo>
                    <a:pt x="4399748" y="6820"/>
                  </a:lnTo>
                  <a:lnTo>
                    <a:pt x="4399614" y="12683"/>
                  </a:lnTo>
                  <a:lnTo>
                    <a:pt x="4399241" y="17258"/>
                  </a:lnTo>
                  <a:lnTo>
                    <a:pt x="4401917" y="21161"/>
                  </a:lnTo>
                  <a:lnTo>
                    <a:pt x="4406924" y="23297"/>
                  </a:lnTo>
                  <a:lnTo>
                    <a:pt x="4409546" y="23626"/>
                  </a:lnTo>
                  <a:lnTo>
                    <a:pt x="4417361" y="23804"/>
                  </a:lnTo>
                  <a:lnTo>
                    <a:pt x="4422310" y="19602"/>
                  </a:lnTo>
                  <a:lnTo>
                    <a:pt x="4422576" y="7878"/>
                  </a:lnTo>
                  <a:lnTo>
                    <a:pt x="4418374" y="2929"/>
                  </a:lnTo>
                  <a:close/>
                </a:path>
                <a:path w="20085050" h="6245225">
                  <a:moveTo>
                    <a:pt x="5723058" y="555519"/>
                  </a:moveTo>
                  <a:lnTo>
                    <a:pt x="5716578" y="555910"/>
                  </a:lnTo>
                  <a:lnTo>
                    <a:pt x="5708967" y="564502"/>
                  </a:lnTo>
                  <a:lnTo>
                    <a:pt x="5709360" y="570983"/>
                  </a:lnTo>
                  <a:lnTo>
                    <a:pt x="5716233" y="577070"/>
                  </a:lnTo>
                  <a:lnTo>
                    <a:pt x="5718236" y="577925"/>
                  </a:lnTo>
                  <a:lnTo>
                    <a:pt x="5717760" y="578116"/>
                  </a:lnTo>
                  <a:lnTo>
                    <a:pt x="5721766" y="579825"/>
                  </a:lnTo>
                  <a:lnTo>
                    <a:pt x="5726577" y="578721"/>
                  </a:lnTo>
                  <a:lnTo>
                    <a:pt x="5733426" y="570989"/>
                  </a:lnTo>
                  <a:lnTo>
                    <a:pt x="5733034" y="564509"/>
                  </a:lnTo>
                  <a:lnTo>
                    <a:pt x="5728739" y="560703"/>
                  </a:lnTo>
                  <a:lnTo>
                    <a:pt x="5727354" y="559323"/>
                  </a:lnTo>
                  <a:lnTo>
                    <a:pt x="5723058" y="555519"/>
                  </a:lnTo>
                  <a:close/>
                </a:path>
                <a:path w="20085050" h="6245225">
                  <a:moveTo>
                    <a:pt x="4503640" y="9313"/>
                  </a:moveTo>
                  <a:lnTo>
                    <a:pt x="4497921" y="8846"/>
                  </a:lnTo>
                  <a:lnTo>
                    <a:pt x="4495967" y="8802"/>
                  </a:lnTo>
                  <a:lnTo>
                    <a:pt x="4490248" y="8336"/>
                  </a:lnTo>
                  <a:lnTo>
                    <a:pt x="4485298" y="12537"/>
                  </a:lnTo>
                  <a:lnTo>
                    <a:pt x="4484489" y="22452"/>
                  </a:lnTo>
                  <a:lnTo>
                    <a:pt x="4484458" y="22832"/>
                  </a:lnTo>
                  <a:lnTo>
                    <a:pt x="4486991" y="27069"/>
                  </a:lnTo>
                  <a:lnTo>
                    <a:pt x="4490997" y="28778"/>
                  </a:lnTo>
                  <a:lnTo>
                    <a:pt x="4491139" y="28444"/>
                  </a:lnTo>
                  <a:lnTo>
                    <a:pt x="4492141" y="28871"/>
                  </a:lnTo>
                  <a:lnTo>
                    <a:pt x="4494286" y="29392"/>
                  </a:lnTo>
                  <a:lnTo>
                    <a:pt x="4496240" y="29436"/>
                  </a:lnTo>
                  <a:lnTo>
                    <a:pt x="4501959" y="29904"/>
                  </a:lnTo>
                  <a:lnTo>
                    <a:pt x="4506909" y="25701"/>
                  </a:lnTo>
                  <a:lnTo>
                    <a:pt x="4507842" y="14262"/>
                  </a:lnTo>
                  <a:lnTo>
                    <a:pt x="4503640" y="9313"/>
                  </a:lnTo>
                  <a:close/>
                </a:path>
                <a:path w="20085050" h="6245225">
                  <a:moveTo>
                    <a:pt x="5658201" y="499443"/>
                  </a:moveTo>
                  <a:lnTo>
                    <a:pt x="5651578" y="500169"/>
                  </a:lnTo>
                  <a:lnTo>
                    <a:pt x="5648106" y="504608"/>
                  </a:lnTo>
                  <a:lnTo>
                    <a:pt x="5644159" y="509236"/>
                  </a:lnTo>
                  <a:lnTo>
                    <a:pt x="5644885" y="515860"/>
                  </a:lnTo>
                  <a:lnTo>
                    <a:pt x="5649323" y="519330"/>
                  </a:lnTo>
                  <a:lnTo>
                    <a:pt x="5651900" y="521613"/>
                  </a:lnTo>
                  <a:lnTo>
                    <a:pt x="5653569" y="522325"/>
                  </a:lnTo>
                  <a:lnTo>
                    <a:pt x="5653760" y="522802"/>
                  </a:lnTo>
                  <a:lnTo>
                    <a:pt x="5657766" y="524510"/>
                  </a:lnTo>
                  <a:lnTo>
                    <a:pt x="5662720" y="523073"/>
                  </a:lnTo>
                  <a:lnTo>
                    <a:pt x="5665764" y="519636"/>
                  </a:lnTo>
                  <a:lnTo>
                    <a:pt x="5669712" y="515007"/>
                  </a:lnTo>
                  <a:lnTo>
                    <a:pt x="5668986" y="508384"/>
                  </a:lnTo>
                  <a:lnTo>
                    <a:pt x="5664548" y="504912"/>
                  </a:lnTo>
                  <a:lnTo>
                    <a:pt x="5662830" y="503390"/>
                  </a:lnTo>
                  <a:lnTo>
                    <a:pt x="5658201" y="499443"/>
                  </a:lnTo>
                  <a:close/>
                </a:path>
                <a:path w="20085050" h="6245225">
                  <a:moveTo>
                    <a:pt x="4588960" y="19271"/>
                  </a:moveTo>
                  <a:lnTo>
                    <a:pt x="4583383" y="18471"/>
                  </a:lnTo>
                  <a:lnTo>
                    <a:pt x="4581095" y="18284"/>
                  </a:lnTo>
                  <a:lnTo>
                    <a:pt x="4575518" y="17484"/>
                  </a:lnTo>
                  <a:lnTo>
                    <a:pt x="4570235" y="21543"/>
                  </a:lnTo>
                  <a:lnTo>
                    <a:pt x="4569434" y="27120"/>
                  </a:lnTo>
                  <a:lnTo>
                    <a:pt x="4568919" y="32029"/>
                  </a:lnTo>
                  <a:lnTo>
                    <a:pt x="4571451" y="36267"/>
                  </a:lnTo>
                  <a:lnTo>
                    <a:pt x="4576458" y="38403"/>
                  </a:lnTo>
                  <a:lnTo>
                    <a:pt x="4578270" y="38781"/>
                  </a:lnTo>
                  <a:lnTo>
                    <a:pt x="4580558" y="38967"/>
                  </a:lnTo>
                  <a:lnTo>
                    <a:pt x="4586135" y="39768"/>
                  </a:lnTo>
                  <a:lnTo>
                    <a:pt x="4591418" y="35708"/>
                  </a:lnTo>
                  <a:lnTo>
                    <a:pt x="4592966" y="24927"/>
                  </a:lnTo>
                  <a:lnTo>
                    <a:pt x="4593019" y="24555"/>
                  </a:lnTo>
                  <a:lnTo>
                    <a:pt x="4588960" y="19271"/>
                  </a:lnTo>
                  <a:close/>
                </a:path>
                <a:path w="20085050" h="6245225">
                  <a:moveTo>
                    <a:pt x="5590774" y="446612"/>
                  </a:moveTo>
                  <a:lnTo>
                    <a:pt x="5584009" y="447673"/>
                  </a:lnTo>
                  <a:lnTo>
                    <a:pt x="5577067" y="456548"/>
                  </a:lnTo>
                  <a:lnTo>
                    <a:pt x="5578126" y="463313"/>
                  </a:lnTo>
                  <a:lnTo>
                    <a:pt x="5582422" y="467119"/>
                  </a:lnTo>
                  <a:lnTo>
                    <a:pt x="5591101" y="470821"/>
                  </a:lnTo>
                  <a:lnTo>
                    <a:pt x="5596246" y="469859"/>
                  </a:lnTo>
                  <a:lnTo>
                    <a:pt x="5599099" y="465946"/>
                  </a:lnTo>
                  <a:lnTo>
                    <a:pt x="5602570" y="461509"/>
                  </a:lnTo>
                  <a:lnTo>
                    <a:pt x="5601510" y="454743"/>
                  </a:lnTo>
                  <a:lnTo>
                    <a:pt x="5597215" y="450938"/>
                  </a:lnTo>
                  <a:lnTo>
                    <a:pt x="5595212" y="450084"/>
                  </a:lnTo>
                  <a:lnTo>
                    <a:pt x="5590774" y="446612"/>
                  </a:lnTo>
                  <a:close/>
                </a:path>
                <a:path w="20085050" h="6245225">
                  <a:moveTo>
                    <a:pt x="15540668" y="4685779"/>
                  </a:moveTo>
                  <a:lnTo>
                    <a:pt x="15534375" y="4683884"/>
                  </a:lnTo>
                  <a:lnTo>
                    <a:pt x="15529328" y="4686465"/>
                  </a:lnTo>
                  <a:lnTo>
                    <a:pt x="15527422" y="4687231"/>
                  </a:lnTo>
                  <a:lnTo>
                    <a:pt x="15522375" y="4689812"/>
                  </a:lnTo>
                  <a:lnTo>
                    <a:pt x="15520480" y="4696108"/>
                  </a:lnTo>
                  <a:lnTo>
                    <a:pt x="15523062" y="4701154"/>
                  </a:lnTo>
                  <a:lnTo>
                    <a:pt x="15524162" y="4703202"/>
                  </a:lnTo>
                  <a:lnTo>
                    <a:pt x="15526214" y="4704867"/>
                  </a:lnTo>
                  <a:lnTo>
                    <a:pt x="15528216" y="4705721"/>
                  </a:lnTo>
                  <a:lnTo>
                    <a:pt x="15527931" y="4706389"/>
                  </a:lnTo>
                  <a:lnTo>
                    <a:pt x="15530603" y="4707528"/>
                  </a:lnTo>
                  <a:lnTo>
                    <a:pt x="15533841" y="4707331"/>
                  </a:lnTo>
                  <a:lnTo>
                    <a:pt x="15536841" y="4705848"/>
                  </a:lnTo>
                  <a:lnTo>
                    <a:pt x="15538890" y="4704749"/>
                  </a:lnTo>
                  <a:lnTo>
                    <a:pt x="15543937" y="4702167"/>
                  </a:lnTo>
                  <a:lnTo>
                    <a:pt x="15545831" y="4695873"/>
                  </a:lnTo>
                  <a:lnTo>
                    <a:pt x="15540668" y="4685779"/>
                  </a:lnTo>
                  <a:close/>
                </a:path>
                <a:path w="20085050" h="6245225">
                  <a:moveTo>
                    <a:pt x="5521826" y="395501"/>
                  </a:moveTo>
                  <a:lnTo>
                    <a:pt x="5515061" y="396560"/>
                  </a:lnTo>
                  <a:lnTo>
                    <a:pt x="5508995" y="405416"/>
                  </a:lnTo>
                  <a:lnTo>
                    <a:pt x="5508785" y="405721"/>
                  </a:lnTo>
                  <a:lnTo>
                    <a:pt x="5509988" y="412151"/>
                  </a:lnTo>
                  <a:lnTo>
                    <a:pt x="5514284" y="415957"/>
                  </a:lnTo>
                  <a:lnTo>
                    <a:pt x="5518289" y="417666"/>
                  </a:lnTo>
                  <a:lnTo>
                    <a:pt x="5518147" y="418000"/>
                  </a:lnTo>
                  <a:lnTo>
                    <a:pt x="5522487" y="419851"/>
                  </a:lnTo>
                  <a:lnTo>
                    <a:pt x="5527774" y="418556"/>
                  </a:lnTo>
                  <a:lnTo>
                    <a:pt x="5530407" y="414944"/>
                  </a:lnTo>
                  <a:lnTo>
                    <a:pt x="5530626" y="414643"/>
                  </a:lnTo>
                  <a:lnTo>
                    <a:pt x="5533907" y="409728"/>
                  </a:lnTo>
                  <a:lnTo>
                    <a:pt x="5532705" y="403297"/>
                  </a:lnTo>
                  <a:lnTo>
                    <a:pt x="5528409" y="399493"/>
                  </a:lnTo>
                  <a:lnTo>
                    <a:pt x="5526406" y="398638"/>
                  </a:lnTo>
                  <a:lnTo>
                    <a:pt x="5521826" y="395501"/>
                  </a:lnTo>
                  <a:close/>
                </a:path>
                <a:path w="20085050" h="6245225">
                  <a:moveTo>
                    <a:pt x="4673331" y="32377"/>
                  </a:moveTo>
                  <a:lnTo>
                    <a:pt x="4667612" y="31909"/>
                  </a:lnTo>
                  <a:lnTo>
                    <a:pt x="4665609" y="31055"/>
                  </a:lnTo>
                  <a:lnTo>
                    <a:pt x="4660175" y="29921"/>
                  </a:lnTo>
                  <a:lnTo>
                    <a:pt x="4654557" y="33839"/>
                  </a:lnTo>
                  <a:lnTo>
                    <a:pt x="4653757" y="39416"/>
                  </a:lnTo>
                  <a:lnTo>
                    <a:pt x="4652907" y="44182"/>
                  </a:lnTo>
                  <a:lnTo>
                    <a:pt x="4655632" y="48895"/>
                  </a:lnTo>
                  <a:lnTo>
                    <a:pt x="4660639" y="51031"/>
                  </a:lnTo>
                  <a:lnTo>
                    <a:pt x="4662260" y="50933"/>
                  </a:lnTo>
                  <a:lnTo>
                    <a:pt x="4664262" y="51787"/>
                  </a:lnTo>
                  <a:lnTo>
                    <a:pt x="4669697" y="52923"/>
                  </a:lnTo>
                  <a:lnTo>
                    <a:pt x="4675313" y="49006"/>
                  </a:lnTo>
                  <a:lnTo>
                    <a:pt x="4676114" y="43428"/>
                  </a:lnTo>
                  <a:lnTo>
                    <a:pt x="4677249" y="37993"/>
                  </a:lnTo>
                  <a:lnTo>
                    <a:pt x="4673331" y="32377"/>
                  </a:lnTo>
                  <a:close/>
                </a:path>
                <a:path w="20085050" h="6245225">
                  <a:moveTo>
                    <a:pt x="5451405" y="346916"/>
                  </a:moveTo>
                  <a:lnTo>
                    <a:pt x="5444973" y="348119"/>
                  </a:lnTo>
                  <a:lnTo>
                    <a:pt x="5441693" y="353032"/>
                  </a:lnTo>
                  <a:lnTo>
                    <a:pt x="5438556" y="357613"/>
                  </a:lnTo>
                  <a:lnTo>
                    <a:pt x="5439759" y="364044"/>
                  </a:lnTo>
                  <a:lnTo>
                    <a:pt x="5444530" y="367658"/>
                  </a:lnTo>
                  <a:lnTo>
                    <a:pt x="5452542" y="371076"/>
                  </a:lnTo>
                  <a:lnTo>
                    <a:pt x="5457830" y="369779"/>
                  </a:lnTo>
                  <a:lnTo>
                    <a:pt x="5460825" y="365533"/>
                  </a:lnTo>
                  <a:lnTo>
                    <a:pt x="5463962" y="360953"/>
                  </a:lnTo>
                  <a:lnTo>
                    <a:pt x="5462759" y="354522"/>
                  </a:lnTo>
                  <a:lnTo>
                    <a:pt x="5457988" y="350908"/>
                  </a:lnTo>
                  <a:lnTo>
                    <a:pt x="5455985" y="350053"/>
                  </a:lnTo>
                  <a:lnTo>
                    <a:pt x="5451405" y="346916"/>
                  </a:lnTo>
                  <a:close/>
                </a:path>
                <a:path w="20085050" h="6245225">
                  <a:moveTo>
                    <a:pt x="4758091" y="49198"/>
                  </a:moveTo>
                  <a:lnTo>
                    <a:pt x="4752180" y="48255"/>
                  </a:lnTo>
                  <a:lnTo>
                    <a:pt x="4750177" y="47400"/>
                  </a:lnTo>
                  <a:lnTo>
                    <a:pt x="4744408" y="46124"/>
                  </a:lnTo>
                  <a:lnTo>
                    <a:pt x="4738934" y="49708"/>
                  </a:lnTo>
                  <a:lnTo>
                    <a:pt x="4737657" y="55476"/>
                  </a:lnTo>
                  <a:lnTo>
                    <a:pt x="4736474" y="60101"/>
                  </a:lnTo>
                  <a:lnTo>
                    <a:pt x="4739056" y="65147"/>
                  </a:lnTo>
                  <a:lnTo>
                    <a:pt x="4744063" y="67283"/>
                  </a:lnTo>
                  <a:lnTo>
                    <a:pt x="4745683" y="67185"/>
                  </a:lnTo>
                  <a:lnTo>
                    <a:pt x="4747686" y="68039"/>
                  </a:lnTo>
                  <a:lnTo>
                    <a:pt x="4753312" y="69650"/>
                  </a:lnTo>
                  <a:lnTo>
                    <a:pt x="4758787" y="66067"/>
                  </a:lnTo>
                  <a:lnTo>
                    <a:pt x="4760064" y="60299"/>
                  </a:lnTo>
                  <a:lnTo>
                    <a:pt x="4761674" y="54673"/>
                  </a:lnTo>
                  <a:lnTo>
                    <a:pt x="4758091" y="49198"/>
                  </a:lnTo>
                  <a:close/>
                </a:path>
                <a:path w="20085050" h="6245225">
                  <a:moveTo>
                    <a:pt x="5378701" y="300908"/>
                  </a:moveTo>
                  <a:lnTo>
                    <a:pt x="5372126" y="302445"/>
                  </a:lnTo>
                  <a:lnTo>
                    <a:pt x="5369180" y="307502"/>
                  </a:lnTo>
                  <a:lnTo>
                    <a:pt x="5366043" y="312082"/>
                  </a:lnTo>
                  <a:lnTo>
                    <a:pt x="5367579" y="318655"/>
                  </a:lnTo>
                  <a:lnTo>
                    <a:pt x="5372493" y="321935"/>
                  </a:lnTo>
                  <a:lnTo>
                    <a:pt x="5375832" y="323360"/>
                  </a:lnTo>
                  <a:lnTo>
                    <a:pt x="5376023" y="323836"/>
                  </a:lnTo>
                  <a:lnTo>
                    <a:pt x="5380697" y="325829"/>
                  </a:lnTo>
                  <a:lnTo>
                    <a:pt x="5386126" y="324200"/>
                  </a:lnTo>
                  <a:lnTo>
                    <a:pt x="5388788" y="319811"/>
                  </a:lnTo>
                  <a:lnTo>
                    <a:pt x="5391734" y="314754"/>
                  </a:lnTo>
                  <a:lnTo>
                    <a:pt x="5390532" y="308323"/>
                  </a:lnTo>
                  <a:lnTo>
                    <a:pt x="5385618" y="305043"/>
                  </a:lnTo>
                  <a:lnTo>
                    <a:pt x="5383615" y="304189"/>
                  </a:lnTo>
                  <a:lnTo>
                    <a:pt x="5378701" y="300908"/>
                  </a:lnTo>
                  <a:close/>
                </a:path>
                <a:path w="20085050" h="6245225">
                  <a:moveTo>
                    <a:pt x="4841283" y="69692"/>
                  </a:moveTo>
                  <a:lnTo>
                    <a:pt x="4835515" y="68416"/>
                  </a:lnTo>
                  <a:lnTo>
                    <a:pt x="4833512" y="67561"/>
                  </a:lnTo>
                  <a:lnTo>
                    <a:pt x="4828078" y="66426"/>
                  </a:lnTo>
                  <a:lnTo>
                    <a:pt x="4822412" y="69534"/>
                  </a:lnTo>
                  <a:lnTo>
                    <a:pt x="4820801" y="75160"/>
                  </a:lnTo>
                  <a:lnTo>
                    <a:pt x="4819475" y="80118"/>
                  </a:lnTo>
                  <a:lnTo>
                    <a:pt x="4822057" y="85166"/>
                  </a:lnTo>
                  <a:lnTo>
                    <a:pt x="4826730" y="87159"/>
                  </a:lnTo>
                  <a:lnTo>
                    <a:pt x="4826873" y="86825"/>
                  </a:lnTo>
                  <a:lnTo>
                    <a:pt x="4827207" y="86968"/>
                  </a:lnTo>
                  <a:lnTo>
                    <a:pt x="4828350" y="87061"/>
                  </a:lnTo>
                  <a:lnTo>
                    <a:pt x="4830353" y="87915"/>
                  </a:lnTo>
                  <a:lnTo>
                    <a:pt x="4835645" y="89383"/>
                  </a:lnTo>
                  <a:lnTo>
                    <a:pt x="4841454" y="85943"/>
                  </a:lnTo>
                  <a:lnTo>
                    <a:pt x="4844391" y="75357"/>
                  </a:lnTo>
                  <a:lnTo>
                    <a:pt x="4841283" y="69692"/>
                  </a:lnTo>
                  <a:close/>
                </a:path>
                <a:path w="20085050" h="6245225">
                  <a:moveTo>
                    <a:pt x="5304381" y="257764"/>
                  </a:moveTo>
                  <a:lnTo>
                    <a:pt x="5298140" y="259443"/>
                  </a:lnTo>
                  <a:lnTo>
                    <a:pt x="5295194" y="264500"/>
                  </a:lnTo>
                  <a:lnTo>
                    <a:pt x="5292582" y="269698"/>
                  </a:lnTo>
                  <a:lnTo>
                    <a:pt x="5294261" y="275938"/>
                  </a:lnTo>
                  <a:lnTo>
                    <a:pt x="5299317" y="278884"/>
                  </a:lnTo>
                  <a:lnTo>
                    <a:pt x="5306996" y="282160"/>
                  </a:lnTo>
                  <a:lnTo>
                    <a:pt x="5312568" y="280197"/>
                  </a:lnTo>
                  <a:lnTo>
                    <a:pt x="5315371" y="275474"/>
                  </a:lnTo>
                  <a:lnTo>
                    <a:pt x="5318317" y="270418"/>
                  </a:lnTo>
                  <a:lnTo>
                    <a:pt x="5316639" y="264177"/>
                  </a:lnTo>
                  <a:lnTo>
                    <a:pt x="5311583" y="261231"/>
                  </a:lnTo>
                  <a:lnTo>
                    <a:pt x="5309580" y="260376"/>
                  </a:lnTo>
                  <a:lnTo>
                    <a:pt x="5304381" y="257764"/>
                  </a:lnTo>
                  <a:close/>
                </a:path>
                <a:path w="20085050" h="6245225">
                  <a:moveTo>
                    <a:pt x="4923720" y="93809"/>
                  </a:moveTo>
                  <a:lnTo>
                    <a:pt x="4918094" y="92197"/>
                  </a:lnTo>
                  <a:lnTo>
                    <a:pt x="4916091" y="91343"/>
                  </a:lnTo>
                  <a:lnTo>
                    <a:pt x="4910608" y="89399"/>
                  </a:lnTo>
                  <a:lnTo>
                    <a:pt x="4904608" y="92364"/>
                  </a:lnTo>
                  <a:lnTo>
                    <a:pt x="4902997" y="97990"/>
                  </a:lnTo>
                  <a:lnTo>
                    <a:pt x="4901796" y="101423"/>
                  </a:lnTo>
                  <a:lnTo>
                    <a:pt x="4901195" y="103140"/>
                  </a:lnTo>
                  <a:lnTo>
                    <a:pt x="4903635" y="108521"/>
                  </a:lnTo>
                  <a:lnTo>
                    <a:pt x="4908642" y="110657"/>
                  </a:lnTo>
                  <a:lnTo>
                    <a:pt x="4908784" y="110323"/>
                  </a:lnTo>
                  <a:lnTo>
                    <a:pt x="4911789" y="111604"/>
                  </a:lnTo>
                  <a:lnTo>
                    <a:pt x="4917272" y="113549"/>
                  </a:lnTo>
                  <a:lnTo>
                    <a:pt x="4923272" y="110584"/>
                  </a:lnTo>
                  <a:lnTo>
                    <a:pt x="4924882" y="104958"/>
                  </a:lnTo>
                  <a:lnTo>
                    <a:pt x="4926827" y="99475"/>
                  </a:lnTo>
                  <a:lnTo>
                    <a:pt x="4923720" y="93809"/>
                  </a:lnTo>
                  <a:close/>
                </a:path>
                <a:path w="20085050" h="6245225">
                  <a:moveTo>
                    <a:pt x="5228588" y="217147"/>
                  </a:moveTo>
                  <a:lnTo>
                    <a:pt x="5222206" y="219160"/>
                  </a:lnTo>
                  <a:lnTo>
                    <a:pt x="5216981" y="229558"/>
                  </a:lnTo>
                  <a:lnTo>
                    <a:pt x="5218993" y="235940"/>
                  </a:lnTo>
                  <a:lnTo>
                    <a:pt x="5224192" y="238552"/>
                  </a:lnTo>
                  <a:lnTo>
                    <a:pt x="5231537" y="241685"/>
                  </a:lnTo>
                  <a:lnTo>
                    <a:pt x="5237585" y="239530"/>
                  </a:lnTo>
                  <a:lnTo>
                    <a:pt x="5242667" y="229467"/>
                  </a:lnTo>
                  <a:lnTo>
                    <a:pt x="5240655" y="223084"/>
                  </a:lnTo>
                  <a:lnTo>
                    <a:pt x="5235456" y="220471"/>
                  </a:lnTo>
                  <a:lnTo>
                    <a:pt x="5233453" y="219617"/>
                  </a:lnTo>
                  <a:lnTo>
                    <a:pt x="5228588" y="217147"/>
                  </a:lnTo>
                  <a:close/>
                </a:path>
                <a:path w="20085050" h="6245225">
                  <a:moveTo>
                    <a:pt x="15616134" y="4645764"/>
                  </a:moveTo>
                  <a:lnTo>
                    <a:pt x="15609840" y="4643869"/>
                  </a:lnTo>
                  <a:lnTo>
                    <a:pt x="15604793" y="4646450"/>
                  </a:lnTo>
                  <a:lnTo>
                    <a:pt x="15602888" y="4647217"/>
                  </a:lnTo>
                  <a:lnTo>
                    <a:pt x="15597842" y="4649798"/>
                  </a:lnTo>
                  <a:lnTo>
                    <a:pt x="15595945" y="4656092"/>
                  </a:lnTo>
                  <a:lnTo>
                    <a:pt x="15598527" y="4661139"/>
                  </a:lnTo>
                  <a:lnTo>
                    <a:pt x="15599627" y="4663186"/>
                  </a:lnTo>
                  <a:lnTo>
                    <a:pt x="15601678" y="4664850"/>
                  </a:lnTo>
                  <a:lnTo>
                    <a:pt x="15603682" y="4665705"/>
                  </a:lnTo>
                  <a:lnTo>
                    <a:pt x="15603539" y="4666039"/>
                  </a:lnTo>
                  <a:lnTo>
                    <a:pt x="15606210" y="4667178"/>
                  </a:lnTo>
                  <a:lnTo>
                    <a:pt x="15609451" y="4666982"/>
                  </a:lnTo>
                  <a:lnTo>
                    <a:pt x="15612451" y="4665500"/>
                  </a:lnTo>
                  <a:lnTo>
                    <a:pt x="15614355" y="4664734"/>
                  </a:lnTo>
                  <a:lnTo>
                    <a:pt x="15619402" y="4662152"/>
                  </a:lnTo>
                  <a:lnTo>
                    <a:pt x="15621298" y="4655859"/>
                  </a:lnTo>
                  <a:lnTo>
                    <a:pt x="15616134" y="4645764"/>
                  </a:lnTo>
                  <a:close/>
                </a:path>
                <a:path w="20085050" h="6245225">
                  <a:moveTo>
                    <a:pt x="5004732" y="121264"/>
                  </a:moveTo>
                  <a:lnTo>
                    <a:pt x="4999249" y="119320"/>
                  </a:lnTo>
                  <a:lnTo>
                    <a:pt x="4997246" y="118465"/>
                  </a:lnTo>
                  <a:lnTo>
                    <a:pt x="4991763" y="116520"/>
                  </a:lnTo>
                  <a:lnTo>
                    <a:pt x="4986239" y="119294"/>
                  </a:lnTo>
                  <a:lnTo>
                    <a:pt x="4983961" y="124635"/>
                  </a:lnTo>
                  <a:lnTo>
                    <a:pt x="4982399" y="129098"/>
                  </a:lnTo>
                  <a:lnTo>
                    <a:pt x="4982159" y="129785"/>
                  </a:lnTo>
                  <a:lnTo>
                    <a:pt x="4984789" y="135641"/>
                  </a:lnTo>
                  <a:lnTo>
                    <a:pt x="4992134" y="138774"/>
                  </a:lnTo>
                  <a:lnTo>
                    <a:pt x="4997617" y="140719"/>
                  </a:lnTo>
                  <a:lnTo>
                    <a:pt x="5003141" y="137946"/>
                  </a:lnTo>
                  <a:lnTo>
                    <a:pt x="5005419" y="132605"/>
                  </a:lnTo>
                  <a:lnTo>
                    <a:pt x="5006999" y="128150"/>
                  </a:lnTo>
                  <a:lnTo>
                    <a:pt x="5007364" y="127121"/>
                  </a:lnTo>
                  <a:lnTo>
                    <a:pt x="5004732" y="121264"/>
                  </a:lnTo>
                  <a:close/>
                </a:path>
                <a:path w="20085050" h="6245225">
                  <a:moveTo>
                    <a:pt x="5151420" y="180679"/>
                  </a:moveTo>
                  <a:lnTo>
                    <a:pt x="5144895" y="183025"/>
                  </a:lnTo>
                  <a:lnTo>
                    <a:pt x="5140481" y="193373"/>
                  </a:lnTo>
                  <a:lnTo>
                    <a:pt x="5142493" y="199757"/>
                  </a:lnTo>
                  <a:lnTo>
                    <a:pt x="5149838" y="202890"/>
                  </a:lnTo>
                  <a:lnTo>
                    <a:pt x="5149695" y="203224"/>
                  </a:lnTo>
                  <a:lnTo>
                    <a:pt x="5155036" y="205502"/>
                  </a:lnTo>
                  <a:lnTo>
                    <a:pt x="5161085" y="203346"/>
                  </a:lnTo>
                  <a:lnTo>
                    <a:pt x="5165642" y="192664"/>
                  </a:lnTo>
                  <a:lnTo>
                    <a:pt x="5163629" y="186282"/>
                  </a:lnTo>
                  <a:lnTo>
                    <a:pt x="5156285" y="183149"/>
                  </a:lnTo>
                  <a:lnTo>
                    <a:pt x="5151420" y="180679"/>
                  </a:lnTo>
                  <a:close/>
                </a:path>
                <a:path w="20085050" h="6245225">
                  <a:moveTo>
                    <a:pt x="5084655" y="152199"/>
                  </a:moveTo>
                  <a:lnTo>
                    <a:pt x="5071970" y="146788"/>
                  </a:lnTo>
                  <a:lnTo>
                    <a:pt x="5066112" y="149419"/>
                  </a:lnTo>
                  <a:lnTo>
                    <a:pt x="5063834" y="154760"/>
                  </a:lnTo>
                  <a:lnTo>
                    <a:pt x="5062032" y="159911"/>
                  </a:lnTo>
                  <a:lnTo>
                    <a:pt x="5064186" y="165959"/>
                  </a:lnTo>
                  <a:lnTo>
                    <a:pt x="5076872" y="171370"/>
                  </a:lnTo>
                  <a:lnTo>
                    <a:pt x="5082729" y="168740"/>
                  </a:lnTo>
                  <a:lnTo>
                    <a:pt x="5085008" y="163397"/>
                  </a:lnTo>
                  <a:lnTo>
                    <a:pt x="5086810" y="158248"/>
                  </a:lnTo>
                  <a:lnTo>
                    <a:pt x="5084655" y="152199"/>
                  </a:lnTo>
                  <a:close/>
                </a:path>
                <a:path w="20085050" h="6245225">
                  <a:moveTo>
                    <a:pt x="15691933" y="4605892"/>
                  </a:moveTo>
                  <a:lnTo>
                    <a:pt x="15685639" y="4603995"/>
                  </a:lnTo>
                  <a:lnTo>
                    <a:pt x="15680591" y="4606578"/>
                  </a:lnTo>
                  <a:lnTo>
                    <a:pt x="15678545" y="4607678"/>
                  </a:lnTo>
                  <a:lnTo>
                    <a:pt x="15673498" y="4610260"/>
                  </a:lnTo>
                  <a:lnTo>
                    <a:pt x="15682010" y="4627304"/>
                  </a:lnTo>
                  <a:lnTo>
                    <a:pt x="15685250" y="4627109"/>
                  </a:lnTo>
                  <a:lnTo>
                    <a:pt x="15688250" y="4625628"/>
                  </a:lnTo>
                  <a:lnTo>
                    <a:pt x="15690154" y="4624862"/>
                  </a:lnTo>
                  <a:lnTo>
                    <a:pt x="15695201" y="4622279"/>
                  </a:lnTo>
                  <a:lnTo>
                    <a:pt x="15697097" y="4615986"/>
                  </a:lnTo>
                  <a:lnTo>
                    <a:pt x="15691933" y="4605892"/>
                  </a:lnTo>
                  <a:close/>
                </a:path>
                <a:path w="20085050" h="6245225">
                  <a:moveTo>
                    <a:pt x="15767925" y="4566495"/>
                  </a:moveTo>
                  <a:lnTo>
                    <a:pt x="15761630" y="4564599"/>
                  </a:lnTo>
                  <a:lnTo>
                    <a:pt x="15756583" y="4567181"/>
                  </a:lnTo>
                  <a:lnTo>
                    <a:pt x="15754678" y="4567947"/>
                  </a:lnTo>
                  <a:lnTo>
                    <a:pt x="15749632" y="4570529"/>
                  </a:lnTo>
                  <a:lnTo>
                    <a:pt x="15747735" y="4576822"/>
                  </a:lnTo>
                  <a:lnTo>
                    <a:pt x="15750317" y="4581870"/>
                  </a:lnTo>
                  <a:lnTo>
                    <a:pt x="15751274" y="4584250"/>
                  </a:lnTo>
                  <a:lnTo>
                    <a:pt x="15753326" y="4585915"/>
                  </a:lnTo>
                  <a:lnTo>
                    <a:pt x="15758000" y="4587908"/>
                  </a:lnTo>
                  <a:lnTo>
                    <a:pt x="15761098" y="4588046"/>
                  </a:lnTo>
                  <a:lnTo>
                    <a:pt x="15764098" y="4586564"/>
                  </a:lnTo>
                  <a:lnTo>
                    <a:pt x="15766145" y="4585464"/>
                  </a:lnTo>
                  <a:lnTo>
                    <a:pt x="15771191" y="4582882"/>
                  </a:lnTo>
                  <a:lnTo>
                    <a:pt x="15773088" y="4576589"/>
                  </a:lnTo>
                  <a:lnTo>
                    <a:pt x="15767925" y="4566495"/>
                  </a:lnTo>
                  <a:close/>
                </a:path>
                <a:path w="20085050" h="6245225">
                  <a:moveTo>
                    <a:pt x="15843723" y="4526622"/>
                  </a:moveTo>
                  <a:lnTo>
                    <a:pt x="15837428" y="4524727"/>
                  </a:lnTo>
                  <a:lnTo>
                    <a:pt x="15832382" y="4527308"/>
                  </a:lnTo>
                  <a:lnTo>
                    <a:pt x="15830334" y="4528408"/>
                  </a:lnTo>
                  <a:lnTo>
                    <a:pt x="15825288" y="4530990"/>
                  </a:lnTo>
                  <a:lnTo>
                    <a:pt x="15823391" y="4537283"/>
                  </a:lnTo>
                  <a:lnTo>
                    <a:pt x="15825974" y="4542330"/>
                  </a:lnTo>
                  <a:lnTo>
                    <a:pt x="15826930" y="4544711"/>
                  </a:lnTo>
                  <a:lnTo>
                    <a:pt x="15828983" y="4546376"/>
                  </a:lnTo>
                  <a:lnTo>
                    <a:pt x="15830985" y="4547230"/>
                  </a:lnTo>
                  <a:lnTo>
                    <a:pt x="15831270" y="4546562"/>
                  </a:lnTo>
                  <a:lnTo>
                    <a:pt x="15833941" y="4547702"/>
                  </a:lnTo>
                  <a:lnTo>
                    <a:pt x="15837039" y="4547839"/>
                  </a:lnTo>
                  <a:lnTo>
                    <a:pt x="15840039" y="4546358"/>
                  </a:lnTo>
                  <a:lnTo>
                    <a:pt x="15841943" y="4545592"/>
                  </a:lnTo>
                  <a:lnTo>
                    <a:pt x="15846991" y="4543010"/>
                  </a:lnTo>
                  <a:lnTo>
                    <a:pt x="15848887" y="4536715"/>
                  </a:lnTo>
                  <a:lnTo>
                    <a:pt x="15843723" y="4526622"/>
                  </a:lnTo>
                  <a:close/>
                </a:path>
                <a:path w="20085050" h="6245225">
                  <a:moveTo>
                    <a:pt x="15919572" y="4487559"/>
                  </a:moveTo>
                  <a:lnTo>
                    <a:pt x="15913277" y="4485663"/>
                  </a:lnTo>
                  <a:lnTo>
                    <a:pt x="15908230" y="4488246"/>
                  </a:lnTo>
                  <a:lnTo>
                    <a:pt x="15906326" y="4489011"/>
                  </a:lnTo>
                  <a:lnTo>
                    <a:pt x="15901279" y="4491592"/>
                  </a:lnTo>
                  <a:lnTo>
                    <a:pt x="15899383" y="4497886"/>
                  </a:lnTo>
                  <a:lnTo>
                    <a:pt x="15901964" y="4502934"/>
                  </a:lnTo>
                  <a:lnTo>
                    <a:pt x="15902922" y="4505314"/>
                  </a:lnTo>
                  <a:lnTo>
                    <a:pt x="15904974" y="4506979"/>
                  </a:lnTo>
                  <a:lnTo>
                    <a:pt x="15906977" y="4507833"/>
                  </a:lnTo>
                  <a:lnTo>
                    <a:pt x="15907119" y="4507500"/>
                  </a:lnTo>
                  <a:lnTo>
                    <a:pt x="15909789" y="4508639"/>
                  </a:lnTo>
                  <a:lnTo>
                    <a:pt x="15912888" y="4508778"/>
                  </a:lnTo>
                  <a:lnTo>
                    <a:pt x="15915888" y="4507294"/>
                  </a:lnTo>
                  <a:lnTo>
                    <a:pt x="15917791" y="4506529"/>
                  </a:lnTo>
                  <a:lnTo>
                    <a:pt x="15922839" y="4503947"/>
                  </a:lnTo>
                  <a:lnTo>
                    <a:pt x="15924736" y="4497653"/>
                  </a:lnTo>
                  <a:lnTo>
                    <a:pt x="15919572" y="4487559"/>
                  </a:lnTo>
                  <a:close/>
                </a:path>
                <a:path w="20085050" h="6245225">
                  <a:moveTo>
                    <a:pt x="15995753" y="4448639"/>
                  </a:moveTo>
                  <a:lnTo>
                    <a:pt x="15989460" y="4446742"/>
                  </a:lnTo>
                  <a:lnTo>
                    <a:pt x="15984412" y="4449325"/>
                  </a:lnTo>
                  <a:lnTo>
                    <a:pt x="15982508" y="4450091"/>
                  </a:lnTo>
                  <a:lnTo>
                    <a:pt x="15977461" y="4452673"/>
                  </a:lnTo>
                  <a:lnTo>
                    <a:pt x="15975565" y="4458966"/>
                  </a:lnTo>
                  <a:lnTo>
                    <a:pt x="15978147" y="4464013"/>
                  </a:lnTo>
                  <a:lnTo>
                    <a:pt x="15979104" y="4466394"/>
                  </a:lnTo>
                  <a:lnTo>
                    <a:pt x="15981155" y="4468059"/>
                  </a:lnTo>
                  <a:lnTo>
                    <a:pt x="15983159" y="4468913"/>
                  </a:lnTo>
                  <a:lnTo>
                    <a:pt x="15983301" y="4468579"/>
                  </a:lnTo>
                  <a:lnTo>
                    <a:pt x="15985972" y="4469719"/>
                  </a:lnTo>
                  <a:lnTo>
                    <a:pt x="15989071" y="4469857"/>
                  </a:lnTo>
                  <a:lnTo>
                    <a:pt x="15992071" y="4468375"/>
                  </a:lnTo>
                  <a:lnTo>
                    <a:pt x="15993975" y="4467609"/>
                  </a:lnTo>
                  <a:lnTo>
                    <a:pt x="15999022" y="4465026"/>
                  </a:lnTo>
                  <a:lnTo>
                    <a:pt x="16000918" y="4458734"/>
                  </a:lnTo>
                  <a:lnTo>
                    <a:pt x="15995753" y="4448639"/>
                  </a:lnTo>
                  <a:close/>
                </a:path>
                <a:path w="20085050" h="6245225">
                  <a:moveTo>
                    <a:pt x="16071936" y="4409720"/>
                  </a:moveTo>
                  <a:lnTo>
                    <a:pt x="16065642" y="4407823"/>
                  </a:lnTo>
                  <a:lnTo>
                    <a:pt x="16060595" y="4410404"/>
                  </a:lnTo>
                  <a:lnTo>
                    <a:pt x="16058691" y="4411171"/>
                  </a:lnTo>
                  <a:lnTo>
                    <a:pt x="16053643" y="4413753"/>
                  </a:lnTo>
                  <a:lnTo>
                    <a:pt x="16051748" y="4420046"/>
                  </a:lnTo>
                  <a:lnTo>
                    <a:pt x="16054330" y="4425093"/>
                  </a:lnTo>
                  <a:lnTo>
                    <a:pt x="16055287" y="4427475"/>
                  </a:lnTo>
                  <a:lnTo>
                    <a:pt x="16057004" y="4428997"/>
                  </a:lnTo>
                  <a:lnTo>
                    <a:pt x="16059341" y="4429994"/>
                  </a:lnTo>
                  <a:lnTo>
                    <a:pt x="16059484" y="4429660"/>
                  </a:lnTo>
                  <a:lnTo>
                    <a:pt x="16062154" y="4430799"/>
                  </a:lnTo>
                  <a:lnTo>
                    <a:pt x="16065254" y="4430937"/>
                  </a:lnTo>
                  <a:lnTo>
                    <a:pt x="16068253" y="4429454"/>
                  </a:lnTo>
                  <a:lnTo>
                    <a:pt x="16070157" y="4428688"/>
                  </a:lnTo>
                  <a:lnTo>
                    <a:pt x="16075204" y="4426106"/>
                  </a:lnTo>
                  <a:lnTo>
                    <a:pt x="16077101" y="4419813"/>
                  </a:lnTo>
                  <a:lnTo>
                    <a:pt x="16071936" y="4409720"/>
                  </a:lnTo>
                  <a:close/>
                </a:path>
                <a:path w="20085050" h="6245225">
                  <a:moveTo>
                    <a:pt x="16148309" y="4371274"/>
                  </a:moveTo>
                  <a:lnTo>
                    <a:pt x="16142016" y="4369379"/>
                  </a:lnTo>
                  <a:lnTo>
                    <a:pt x="16136970" y="4371961"/>
                  </a:lnTo>
                  <a:lnTo>
                    <a:pt x="16135063" y="4372727"/>
                  </a:lnTo>
                  <a:lnTo>
                    <a:pt x="16129682" y="4375165"/>
                  </a:lnTo>
                  <a:lnTo>
                    <a:pt x="16127788" y="4381460"/>
                  </a:lnTo>
                  <a:lnTo>
                    <a:pt x="16131661" y="4389030"/>
                  </a:lnTo>
                  <a:lnTo>
                    <a:pt x="16133379" y="4390553"/>
                  </a:lnTo>
                  <a:lnTo>
                    <a:pt x="16138052" y="4392546"/>
                  </a:lnTo>
                  <a:lnTo>
                    <a:pt x="16141149" y="4392683"/>
                  </a:lnTo>
                  <a:lnTo>
                    <a:pt x="16144149" y="4391200"/>
                  </a:lnTo>
                  <a:lnTo>
                    <a:pt x="16146055" y="4390436"/>
                  </a:lnTo>
                  <a:lnTo>
                    <a:pt x="16151435" y="4387997"/>
                  </a:lnTo>
                  <a:lnTo>
                    <a:pt x="16153330" y="4381701"/>
                  </a:lnTo>
                  <a:lnTo>
                    <a:pt x="16150748" y="4376655"/>
                  </a:lnTo>
                  <a:lnTo>
                    <a:pt x="16148309" y="4371274"/>
                  </a:lnTo>
                  <a:close/>
                </a:path>
                <a:path w="20085050" h="6245225">
                  <a:moveTo>
                    <a:pt x="16224399" y="4333498"/>
                  </a:moveTo>
                  <a:lnTo>
                    <a:pt x="16218246" y="4331268"/>
                  </a:lnTo>
                  <a:lnTo>
                    <a:pt x="16213199" y="4333851"/>
                  </a:lnTo>
                  <a:lnTo>
                    <a:pt x="16211295" y="4334616"/>
                  </a:lnTo>
                  <a:lnTo>
                    <a:pt x="16206248" y="4337198"/>
                  </a:lnTo>
                  <a:lnTo>
                    <a:pt x="16204019" y="4343351"/>
                  </a:lnTo>
                  <a:lnTo>
                    <a:pt x="16207892" y="4350921"/>
                  </a:lnTo>
                  <a:lnTo>
                    <a:pt x="16209609" y="4352441"/>
                  </a:lnTo>
                  <a:lnTo>
                    <a:pt x="16214284" y="4354435"/>
                  </a:lnTo>
                  <a:lnTo>
                    <a:pt x="16217380" y="4354574"/>
                  </a:lnTo>
                  <a:lnTo>
                    <a:pt x="16220381" y="4353091"/>
                  </a:lnTo>
                  <a:lnTo>
                    <a:pt x="16222285" y="4352325"/>
                  </a:lnTo>
                  <a:lnTo>
                    <a:pt x="16227331" y="4349743"/>
                  </a:lnTo>
                  <a:lnTo>
                    <a:pt x="16229562" y="4343592"/>
                  </a:lnTo>
                  <a:lnTo>
                    <a:pt x="16224399" y="4333498"/>
                  </a:lnTo>
                  <a:close/>
                </a:path>
                <a:path w="20085050" h="6245225">
                  <a:moveTo>
                    <a:pt x="16301297" y="4295671"/>
                  </a:moveTo>
                  <a:lnTo>
                    <a:pt x="16295146" y="4293444"/>
                  </a:lnTo>
                  <a:lnTo>
                    <a:pt x="16290100" y="4296026"/>
                  </a:lnTo>
                  <a:lnTo>
                    <a:pt x="16288193" y="4296791"/>
                  </a:lnTo>
                  <a:lnTo>
                    <a:pt x="16283145" y="4299372"/>
                  </a:lnTo>
                  <a:lnTo>
                    <a:pt x="16280917" y="4305524"/>
                  </a:lnTo>
                  <a:lnTo>
                    <a:pt x="16284790" y="4313095"/>
                  </a:lnTo>
                  <a:lnTo>
                    <a:pt x="16286509" y="4314617"/>
                  </a:lnTo>
                  <a:lnTo>
                    <a:pt x="16291182" y="4316610"/>
                  </a:lnTo>
                  <a:lnTo>
                    <a:pt x="16294278" y="4316747"/>
                  </a:lnTo>
                  <a:lnTo>
                    <a:pt x="16297279" y="4315264"/>
                  </a:lnTo>
                  <a:lnTo>
                    <a:pt x="16299185" y="4314500"/>
                  </a:lnTo>
                  <a:lnTo>
                    <a:pt x="16304232" y="4311917"/>
                  </a:lnTo>
                  <a:lnTo>
                    <a:pt x="16306461" y="4305766"/>
                  </a:lnTo>
                  <a:lnTo>
                    <a:pt x="16301297" y="4295671"/>
                  </a:lnTo>
                  <a:close/>
                </a:path>
                <a:path w="20085050" h="6245225">
                  <a:moveTo>
                    <a:pt x="16378388" y="4258323"/>
                  </a:moveTo>
                  <a:lnTo>
                    <a:pt x="16371903" y="4255952"/>
                  </a:lnTo>
                  <a:lnTo>
                    <a:pt x="16366855" y="4258533"/>
                  </a:lnTo>
                  <a:lnTo>
                    <a:pt x="16364951" y="4259299"/>
                  </a:lnTo>
                  <a:lnTo>
                    <a:pt x="16360047" y="4261547"/>
                  </a:lnTo>
                  <a:lnTo>
                    <a:pt x="16357674" y="4268032"/>
                  </a:lnTo>
                  <a:lnTo>
                    <a:pt x="16361547" y="4275602"/>
                  </a:lnTo>
                  <a:lnTo>
                    <a:pt x="16363264" y="4277124"/>
                  </a:lnTo>
                  <a:lnTo>
                    <a:pt x="16367938" y="4279118"/>
                  </a:lnTo>
                  <a:lnTo>
                    <a:pt x="16371180" y="4278922"/>
                  </a:lnTo>
                  <a:lnTo>
                    <a:pt x="16375940" y="4277008"/>
                  </a:lnTo>
                  <a:lnTo>
                    <a:pt x="16380845" y="4274760"/>
                  </a:lnTo>
                  <a:lnTo>
                    <a:pt x="16383218" y="4268275"/>
                  </a:lnTo>
                  <a:lnTo>
                    <a:pt x="16380636" y="4263227"/>
                  </a:lnTo>
                  <a:lnTo>
                    <a:pt x="16378388" y="4258323"/>
                  </a:lnTo>
                  <a:close/>
                </a:path>
                <a:path w="20085050" h="6245225">
                  <a:moveTo>
                    <a:pt x="16455336" y="4221308"/>
                  </a:moveTo>
                  <a:lnTo>
                    <a:pt x="16449183" y="4219078"/>
                  </a:lnTo>
                  <a:lnTo>
                    <a:pt x="16443803" y="4221518"/>
                  </a:lnTo>
                  <a:lnTo>
                    <a:pt x="16441899" y="4222284"/>
                  </a:lnTo>
                  <a:lnTo>
                    <a:pt x="16436993" y="4224532"/>
                  </a:lnTo>
                  <a:lnTo>
                    <a:pt x="16434620" y="4231017"/>
                  </a:lnTo>
                  <a:lnTo>
                    <a:pt x="16437202" y="4236063"/>
                  </a:lnTo>
                  <a:lnTo>
                    <a:pt x="16438159" y="4238445"/>
                  </a:lnTo>
                  <a:lnTo>
                    <a:pt x="16440212" y="4240110"/>
                  </a:lnTo>
                  <a:lnTo>
                    <a:pt x="16442548" y="4241106"/>
                  </a:lnTo>
                  <a:lnTo>
                    <a:pt x="16441741" y="4241155"/>
                  </a:lnTo>
                  <a:lnTo>
                    <a:pt x="16444411" y="4242294"/>
                  </a:lnTo>
                  <a:lnTo>
                    <a:pt x="16447650" y="4242099"/>
                  </a:lnTo>
                  <a:lnTo>
                    <a:pt x="16457652" y="4238079"/>
                  </a:lnTo>
                  <a:lnTo>
                    <a:pt x="16459137" y="4233978"/>
                  </a:lnTo>
                  <a:lnTo>
                    <a:pt x="16459880" y="4231927"/>
                  </a:lnTo>
                  <a:lnTo>
                    <a:pt x="16457441" y="4226547"/>
                  </a:lnTo>
                  <a:lnTo>
                    <a:pt x="16455336" y="4221308"/>
                  </a:lnTo>
                  <a:close/>
                </a:path>
                <a:path w="20085050" h="6245225">
                  <a:moveTo>
                    <a:pt x="16533142" y="4185054"/>
                  </a:moveTo>
                  <a:lnTo>
                    <a:pt x="16526991" y="4182823"/>
                  </a:lnTo>
                  <a:lnTo>
                    <a:pt x="16521610" y="4185264"/>
                  </a:lnTo>
                  <a:lnTo>
                    <a:pt x="16514467" y="4188135"/>
                  </a:lnTo>
                  <a:lnTo>
                    <a:pt x="16512980" y="4192235"/>
                  </a:lnTo>
                  <a:lnTo>
                    <a:pt x="16512236" y="4194286"/>
                  </a:lnTo>
                  <a:lnTo>
                    <a:pt x="16514677" y="4199667"/>
                  </a:lnTo>
                  <a:lnTo>
                    <a:pt x="16515633" y="4202048"/>
                  </a:lnTo>
                  <a:lnTo>
                    <a:pt x="16517685" y="4203713"/>
                  </a:lnTo>
                  <a:lnTo>
                    <a:pt x="16520023" y="4204710"/>
                  </a:lnTo>
                  <a:lnTo>
                    <a:pt x="16520072" y="4205520"/>
                  </a:lnTo>
                  <a:lnTo>
                    <a:pt x="16522742" y="4206659"/>
                  </a:lnTo>
                  <a:lnTo>
                    <a:pt x="16525649" y="4206320"/>
                  </a:lnTo>
                  <a:lnTo>
                    <a:pt x="16530411" y="4204405"/>
                  </a:lnTo>
                  <a:lnTo>
                    <a:pt x="16535792" y="4201966"/>
                  </a:lnTo>
                  <a:lnTo>
                    <a:pt x="16537277" y="4197865"/>
                  </a:lnTo>
                  <a:lnTo>
                    <a:pt x="16538020" y="4195814"/>
                  </a:lnTo>
                  <a:lnTo>
                    <a:pt x="16533142" y="4185054"/>
                  </a:lnTo>
                  <a:close/>
                </a:path>
                <a:path w="20085050" h="6245225">
                  <a:moveTo>
                    <a:pt x="16610949" y="4148799"/>
                  </a:moveTo>
                  <a:lnTo>
                    <a:pt x="16604799" y="4146570"/>
                  </a:lnTo>
                  <a:lnTo>
                    <a:pt x="16599417" y="4149009"/>
                  </a:lnTo>
                  <a:lnTo>
                    <a:pt x="16597511" y="4149773"/>
                  </a:lnTo>
                  <a:lnTo>
                    <a:pt x="16592130" y="4152214"/>
                  </a:lnTo>
                  <a:lnTo>
                    <a:pt x="16589902" y="4158366"/>
                  </a:lnTo>
                  <a:lnTo>
                    <a:pt x="16592342" y="4163746"/>
                  </a:lnTo>
                  <a:lnTo>
                    <a:pt x="16593299" y="4166128"/>
                  </a:lnTo>
                  <a:lnTo>
                    <a:pt x="16595350" y="4167792"/>
                  </a:lnTo>
                  <a:lnTo>
                    <a:pt x="16600693" y="4170071"/>
                  </a:lnTo>
                  <a:lnTo>
                    <a:pt x="16603455" y="4170065"/>
                  </a:lnTo>
                  <a:lnTo>
                    <a:pt x="16608219" y="4168152"/>
                  </a:lnTo>
                  <a:lnTo>
                    <a:pt x="16613599" y="4165712"/>
                  </a:lnTo>
                  <a:lnTo>
                    <a:pt x="16615828" y="4159560"/>
                  </a:lnTo>
                  <a:lnTo>
                    <a:pt x="16610949" y="4148799"/>
                  </a:lnTo>
                  <a:close/>
                </a:path>
                <a:path w="20085050" h="6245225">
                  <a:moveTo>
                    <a:pt x="16688998" y="4113832"/>
                  </a:moveTo>
                  <a:lnTo>
                    <a:pt x="16682988" y="4111268"/>
                  </a:lnTo>
                  <a:lnTo>
                    <a:pt x="16677606" y="4113707"/>
                  </a:lnTo>
                  <a:lnTo>
                    <a:pt x="16675702" y="4114473"/>
                  </a:lnTo>
                  <a:lnTo>
                    <a:pt x="16670322" y="4116912"/>
                  </a:lnTo>
                  <a:lnTo>
                    <a:pt x="16667759" y="4122921"/>
                  </a:lnTo>
                  <a:lnTo>
                    <a:pt x="16670197" y="4128303"/>
                  </a:lnTo>
                  <a:lnTo>
                    <a:pt x="16671489" y="4130826"/>
                  </a:lnTo>
                  <a:lnTo>
                    <a:pt x="16673397" y="4132823"/>
                  </a:lnTo>
                  <a:lnTo>
                    <a:pt x="16675734" y="4133820"/>
                  </a:lnTo>
                  <a:lnTo>
                    <a:pt x="16676210" y="4133629"/>
                  </a:lnTo>
                  <a:lnTo>
                    <a:pt x="16678882" y="4134768"/>
                  </a:lnTo>
                  <a:lnTo>
                    <a:pt x="16681646" y="4134764"/>
                  </a:lnTo>
                  <a:lnTo>
                    <a:pt x="16686408" y="4132850"/>
                  </a:lnTo>
                  <a:lnTo>
                    <a:pt x="16691455" y="4130267"/>
                  </a:lnTo>
                  <a:lnTo>
                    <a:pt x="16694019" y="4124259"/>
                  </a:lnTo>
                  <a:lnTo>
                    <a:pt x="16691580" y="4118878"/>
                  </a:lnTo>
                  <a:lnTo>
                    <a:pt x="16688998" y="4113832"/>
                  </a:lnTo>
                  <a:close/>
                </a:path>
                <a:path w="20085050" h="6245225">
                  <a:moveTo>
                    <a:pt x="16767236" y="4079339"/>
                  </a:moveTo>
                  <a:lnTo>
                    <a:pt x="16761226" y="4076776"/>
                  </a:lnTo>
                  <a:lnTo>
                    <a:pt x="16755844" y="4079214"/>
                  </a:lnTo>
                  <a:lnTo>
                    <a:pt x="16753940" y="4079981"/>
                  </a:lnTo>
                  <a:lnTo>
                    <a:pt x="16748560" y="4082420"/>
                  </a:lnTo>
                  <a:lnTo>
                    <a:pt x="16747073" y="4086522"/>
                  </a:lnTo>
                  <a:lnTo>
                    <a:pt x="16746331" y="4088572"/>
                  </a:lnTo>
                  <a:lnTo>
                    <a:pt x="16748437" y="4093811"/>
                  </a:lnTo>
                  <a:lnTo>
                    <a:pt x="16749727" y="4096333"/>
                  </a:lnTo>
                  <a:lnTo>
                    <a:pt x="16751637" y="4098332"/>
                  </a:lnTo>
                  <a:lnTo>
                    <a:pt x="16756645" y="4100468"/>
                  </a:lnTo>
                  <a:lnTo>
                    <a:pt x="16759408" y="4100463"/>
                  </a:lnTo>
                  <a:lnTo>
                    <a:pt x="16764171" y="4098549"/>
                  </a:lnTo>
                  <a:lnTo>
                    <a:pt x="16769552" y="4096111"/>
                  </a:lnTo>
                  <a:lnTo>
                    <a:pt x="16772115" y="4090100"/>
                  </a:lnTo>
                  <a:lnTo>
                    <a:pt x="16767236" y="4079339"/>
                  </a:lnTo>
                  <a:close/>
                </a:path>
                <a:path w="20085050" h="6245225">
                  <a:moveTo>
                    <a:pt x="16846192" y="4045943"/>
                  </a:moveTo>
                  <a:lnTo>
                    <a:pt x="16840040" y="4043713"/>
                  </a:lnTo>
                  <a:lnTo>
                    <a:pt x="16827182" y="4048881"/>
                  </a:lnTo>
                  <a:lnTo>
                    <a:pt x="16825572" y="4053323"/>
                  </a:lnTo>
                  <a:lnTo>
                    <a:pt x="16824953" y="4055032"/>
                  </a:lnTo>
                  <a:lnTo>
                    <a:pt x="16827058" y="4060270"/>
                  </a:lnTo>
                  <a:lnTo>
                    <a:pt x="16828350" y="4062794"/>
                  </a:lnTo>
                  <a:lnTo>
                    <a:pt x="16830260" y="4064793"/>
                  </a:lnTo>
                  <a:lnTo>
                    <a:pt x="16832596" y="4065790"/>
                  </a:lnTo>
                  <a:lnTo>
                    <a:pt x="16832453" y="4066123"/>
                  </a:lnTo>
                  <a:lnTo>
                    <a:pt x="16835124" y="4067263"/>
                  </a:lnTo>
                  <a:lnTo>
                    <a:pt x="16837887" y="4067257"/>
                  </a:lnTo>
                  <a:lnTo>
                    <a:pt x="16848365" y="4063046"/>
                  </a:lnTo>
                  <a:lnTo>
                    <a:pt x="16849975" y="4058604"/>
                  </a:lnTo>
                  <a:lnTo>
                    <a:pt x="16850595" y="4056895"/>
                  </a:lnTo>
                  <a:lnTo>
                    <a:pt x="16846192" y="4045943"/>
                  </a:lnTo>
                  <a:close/>
                </a:path>
                <a:path w="20085050" h="6245225">
                  <a:moveTo>
                    <a:pt x="16924719" y="4013547"/>
                  </a:moveTo>
                  <a:lnTo>
                    <a:pt x="16918711" y="4010984"/>
                  </a:lnTo>
                  <a:lnTo>
                    <a:pt x="16911568" y="4013854"/>
                  </a:lnTo>
                  <a:lnTo>
                    <a:pt x="16906187" y="4016295"/>
                  </a:lnTo>
                  <a:lnTo>
                    <a:pt x="16903624" y="4022304"/>
                  </a:lnTo>
                  <a:lnTo>
                    <a:pt x="16906687" y="4029923"/>
                  </a:lnTo>
                  <a:lnTo>
                    <a:pt x="16908928" y="4032063"/>
                  </a:lnTo>
                  <a:lnTo>
                    <a:pt x="16913936" y="4034199"/>
                  </a:lnTo>
                  <a:lnTo>
                    <a:pt x="16916558" y="4034528"/>
                  </a:lnTo>
                  <a:lnTo>
                    <a:pt x="16921319" y="4032614"/>
                  </a:lnTo>
                  <a:lnTo>
                    <a:pt x="16926700" y="4030174"/>
                  </a:lnTo>
                  <a:lnTo>
                    <a:pt x="16929263" y="4024165"/>
                  </a:lnTo>
                  <a:lnTo>
                    <a:pt x="16927158" y="4018927"/>
                  </a:lnTo>
                  <a:lnTo>
                    <a:pt x="16924719" y="4013547"/>
                  </a:lnTo>
                  <a:close/>
                </a:path>
                <a:path w="20085050" h="6245225">
                  <a:moveTo>
                    <a:pt x="17004250" y="3981578"/>
                  </a:moveTo>
                  <a:lnTo>
                    <a:pt x="16998240" y="3979014"/>
                  </a:lnTo>
                  <a:lnTo>
                    <a:pt x="16991098" y="3981886"/>
                  </a:lnTo>
                  <a:lnTo>
                    <a:pt x="16985717" y="3984326"/>
                  </a:lnTo>
                  <a:lnTo>
                    <a:pt x="16983154" y="3990335"/>
                  </a:lnTo>
                  <a:lnTo>
                    <a:pt x="16985259" y="3995573"/>
                  </a:lnTo>
                  <a:lnTo>
                    <a:pt x="16986074" y="3998289"/>
                  </a:lnTo>
                  <a:lnTo>
                    <a:pt x="16988317" y="4000428"/>
                  </a:lnTo>
                  <a:lnTo>
                    <a:pt x="16990654" y="4001425"/>
                  </a:lnTo>
                  <a:lnTo>
                    <a:pt x="16991129" y="4001234"/>
                  </a:lnTo>
                  <a:lnTo>
                    <a:pt x="16993465" y="4002231"/>
                  </a:lnTo>
                  <a:lnTo>
                    <a:pt x="17008795" y="3992198"/>
                  </a:lnTo>
                  <a:lnTo>
                    <a:pt x="17006690" y="3986960"/>
                  </a:lnTo>
                  <a:lnTo>
                    <a:pt x="17004250" y="3981578"/>
                  </a:lnTo>
                  <a:close/>
                </a:path>
                <a:path w="20085050" h="6245225">
                  <a:moveTo>
                    <a:pt x="17078011" y="3948333"/>
                  </a:moveTo>
                  <a:lnTo>
                    <a:pt x="17065630" y="3953310"/>
                  </a:lnTo>
                  <a:lnTo>
                    <a:pt x="17062924" y="3959653"/>
                  </a:lnTo>
                  <a:lnTo>
                    <a:pt x="17066178" y="3967748"/>
                  </a:lnTo>
                  <a:lnTo>
                    <a:pt x="17068086" y="3969746"/>
                  </a:lnTo>
                  <a:lnTo>
                    <a:pt x="17072761" y="3971741"/>
                  </a:lnTo>
                  <a:lnTo>
                    <a:pt x="17075524" y="3971735"/>
                  </a:lnTo>
                  <a:lnTo>
                    <a:pt x="17078239" y="3970920"/>
                  </a:lnTo>
                  <a:lnTo>
                    <a:pt x="17085384" y="3968049"/>
                  </a:lnTo>
                  <a:lnTo>
                    <a:pt x="17087943" y="3962828"/>
                  </a:lnTo>
                  <a:lnTo>
                    <a:pt x="17088423" y="3961849"/>
                  </a:lnTo>
                  <a:lnTo>
                    <a:pt x="17084211" y="3951372"/>
                  </a:lnTo>
                  <a:lnTo>
                    <a:pt x="17078011" y="3948333"/>
                  </a:lnTo>
                  <a:close/>
                </a:path>
                <a:path w="20085050" h="6245225">
                  <a:moveTo>
                    <a:pt x="17159022" y="3919363"/>
                  </a:moveTo>
                  <a:lnTo>
                    <a:pt x="17153450" y="3921328"/>
                  </a:lnTo>
                  <a:lnTo>
                    <a:pt x="17151545" y="3922092"/>
                  </a:lnTo>
                  <a:lnTo>
                    <a:pt x="17145973" y="3924055"/>
                  </a:lnTo>
                  <a:lnTo>
                    <a:pt x="17143236" y="3929597"/>
                  </a:lnTo>
                  <a:lnTo>
                    <a:pt x="17143075" y="3929923"/>
                  </a:lnTo>
                  <a:lnTo>
                    <a:pt x="17145039" y="3935495"/>
                  </a:lnTo>
                  <a:lnTo>
                    <a:pt x="17146188" y="3938352"/>
                  </a:lnTo>
                  <a:lnTo>
                    <a:pt x="17148098" y="3940350"/>
                  </a:lnTo>
                  <a:lnTo>
                    <a:pt x="17150768" y="3941489"/>
                  </a:lnTo>
                  <a:lnTo>
                    <a:pt x="17150960" y="3941966"/>
                  </a:lnTo>
                  <a:lnTo>
                    <a:pt x="17153297" y="3942963"/>
                  </a:lnTo>
                  <a:lnTo>
                    <a:pt x="17155727" y="3942817"/>
                  </a:lnTo>
                  <a:lnTo>
                    <a:pt x="17158442" y="3942002"/>
                  </a:lnTo>
                  <a:lnTo>
                    <a:pt x="17160346" y="3941235"/>
                  </a:lnTo>
                  <a:lnTo>
                    <a:pt x="17165918" y="3939272"/>
                  </a:lnTo>
                  <a:lnTo>
                    <a:pt x="17168656" y="3933731"/>
                  </a:lnTo>
                  <a:lnTo>
                    <a:pt x="17168817" y="3933405"/>
                  </a:lnTo>
                  <a:lnTo>
                    <a:pt x="17164890" y="3922261"/>
                  </a:lnTo>
                  <a:lnTo>
                    <a:pt x="17159022" y="3919363"/>
                  </a:lnTo>
                  <a:close/>
                </a:path>
                <a:path w="20085050" h="6245225">
                  <a:moveTo>
                    <a:pt x="17240084" y="3891205"/>
                  </a:moveTo>
                  <a:lnTo>
                    <a:pt x="17234511" y="3893167"/>
                  </a:lnTo>
                  <a:lnTo>
                    <a:pt x="17227368" y="3896040"/>
                  </a:lnTo>
                  <a:lnTo>
                    <a:pt x="17224316" y="3901446"/>
                  </a:lnTo>
                  <a:lnTo>
                    <a:pt x="17224136" y="3901764"/>
                  </a:lnTo>
                  <a:lnTo>
                    <a:pt x="17226100" y="3907336"/>
                  </a:lnTo>
                  <a:lnTo>
                    <a:pt x="17226773" y="3910386"/>
                  </a:lnTo>
                  <a:lnTo>
                    <a:pt x="17229017" y="3912525"/>
                  </a:lnTo>
                  <a:lnTo>
                    <a:pt x="17231687" y="3913664"/>
                  </a:lnTo>
                  <a:lnTo>
                    <a:pt x="17231971" y="3912998"/>
                  </a:lnTo>
                  <a:lnTo>
                    <a:pt x="17234309" y="3913995"/>
                  </a:lnTo>
                  <a:lnTo>
                    <a:pt x="17236931" y="3914324"/>
                  </a:lnTo>
                  <a:lnTo>
                    <a:pt x="17241215" y="3912600"/>
                  </a:lnTo>
                  <a:lnTo>
                    <a:pt x="17246312" y="3910829"/>
                  </a:lnTo>
                  <a:lnTo>
                    <a:pt x="17249363" y="3905423"/>
                  </a:lnTo>
                  <a:lnTo>
                    <a:pt x="17249543" y="3905105"/>
                  </a:lnTo>
                  <a:lnTo>
                    <a:pt x="17245808" y="3894436"/>
                  </a:lnTo>
                  <a:lnTo>
                    <a:pt x="17240084" y="3891205"/>
                  </a:lnTo>
                  <a:close/>
                </a:path>
                <a:path w="20085050" h="6245225">
                  <a:moveTo>
                    <a:pt x="17320958" y="3865334"/>
                  </a:moveTo>
                  <a:lnTo>
                    <a:pt x="17315529" y="3866964"/>
                  </a:lnTo>
                  <a:lnTo>
                    <a:pt x="17313625" y="3867730"/>
                  </a:lnTo>
                  <a:lnTo>
                    <a:pt x="17308194" y="3869359"/>
                  </a:lnTo>
                  <a:lnTo>
                    <a:pt x="17305296" y="3875225"/>
                  </a:lnTo>
                  <a:lnTo>
                    <a:pt x="17306926" y="3880655"/>
                  </a:lnTo>
                  <a:lnTo>
                    <a:pt x="17307932" y="3883847"/>
                  </a:lnTo>
                  <a:lnTo>
                    <a:pt x="17310177" y="3885987"/>
                  </a:lnTo>
                  <a:lnTo>
                    <a:pt x="17314850" y="3887981"/>
                  </a:lnTo>
                  <a:lnTo>
                    <a:pt x="17317472" y="3888311"/>
                  </a:lnTo>
                  <a:lnTo>
                    <a:pt x="17321756" y="3886587"/>
                  </a:lnTo>
                  <a:lnTo>
                    <a:pt x="17327187" y="3884958"/>
                  </a:lnTo>
                  <a:lnTo>
                    <a:pt x="17330084" y="3879092"/>
                  </a:lnTo>
                  <a:lnTo>
                    <a:pt x="17326826" y="3868232"/>
                  </a:lnTo>
                  <a:lnTo>
                    <a:pt x="17320958" y="3865334"/>
                  </a:lnTo>
                  <a:close/>
                </a:path>
                <a:path w="20085050" h="6245225">
                  <a:moveTo>
                    <a:pt x="17403360" y="3840510"/>
                  </a:moveTo>
                  <a:lnTo>
                    <a:pt x="17397930" y="3842138"/>
                  </a:lnTo>
                  <a:lnTo>
                    <a:pt x="17396026" y="3842905"/>
                  </a:lnTo>
                  <a:lnTo>
                    <a:pt x="17390596" y="3844535"/>
                  </a:lnTo>
                  <a:lnTo>
                    <a:pt x="17387364" y="3850259"/>
                  </a:lnTo>
                  <a:lnTo>
                    <a:pt x="17388993" y="3855688"/>
                  </a:lnTo>
                  <a:lnTo>
                    <a:pt x="17389666" y="3858736"/>
                  </a:lnTo>
                  <a:lnTo>
                    <a:pt x="17392101" y="3861354"/>
                  </a:lnTo>
                  <a:lnTo>
                    <a:pt x="17394772" y="3862493"/>
                  </a:lnTo>
                  <a:lnTo>
                    <a:pt x="17394915" y="3862159"/>
                  </a:lnTo>
                  <a:lnTo>
                    <a:pt x="17396918" y="3863014"/>
                  </a:lnTo>
                  <a:lnTo>
                    <a:pt x="17399538" y="3863344"/>
                  </a:lnTo>
                  <a:lnTo>
                    <a:pt x="17401778" y="3862720"/>
                  </a:lnTo>
                  <a:lnTo>
                    <a:pt x="17403682" y="3861954"/>
                  </a:lnTo>
                  <a:lnTo>
                    <a:pt x="17409112" y="3860323"/>
                  </a:lnTo>
                  <a:lnTo>
                    <a:pt x="17412343" y="3854601"/>
                  </a:lnTo>
                  <a:lnTo>
                    <a:pt x="17409084" y="3843741"/>
                  </a:lnTo>
                  <a:lnTo>
                    <a:pt x="17403360" y="3840510"/>
                  </a:lnTo>
                  <a:close/>
                </a:path>
                <a:path w="20085050" h="6245225">
                  <a:moveTo>
                    <a:pt x="17486290" y="3819066"/>
                  </a:moveTo>
                  <a:lnTo>
                    <a:pt x="17480527" y="3820554"/>
                  </a:lnTo>
                  <a:lnTo>
                    <a:pt x="17478431" y="3820844"/>
                  </a:lnTo>
                  <a:lnTo>
                    <a:pt x="17473143" y="3822139"/>
                  </a:lnTo>
                  <a:lnTo>
                    <a:pt x="17469579" y="3827721"/>
                  </a:lnTo>
                  <a:lnTo>
                    <a:pt x="17471066" y="3833484"/>
                  </a:lnTo>
                  <a:lnTo>
                    <a:pt x="17472072" y="3836676"/>
                  </a:lnTo>
                  <a:lnTo>
                    <a:pt x="17474172" y="3839151"/>
                  </a:lnTo>
                  <a:lnTo>
                    <a:pt x="17479180" y="3841287"/>
                  </a:lnTo>
                  <a:lnTo>
                    <a:pt x="17481467" y="3841473"/>
                  </a:lnTo>
                  <a:lnTo>
                    <a:pt x="17483706" y="3840849"/>
                  </a:lnTo>
                  <a:lnTo>
                    <a:pt x="17485804" y="3840560"/>
                  </a:lnTo>
                  <a:lnTo>
                    <a:pt x="17491091" y="3839265"/>
                  </a:lnTo>
                  <a:lnTo>
                    <a:pt x="17494464" y="3833207"/>
                  </a:lnTo>
                  <a:lnTo>
                    <a:pt x="17491873" y="3822632"/>
                  </a:lnTo>
                  <a:lnTo>
                    <a:pt x="17486290" y="3819066"/>
                  </a:lnTo>
                  <a:close/>
                </a:path>
                <a:path w="20085050" h="6245225">
                  <a:moveTo>
                    <a:pt x="17569605" y="3798578"/>
                  </a:moveTo>
                  <a:lnTo>
                    <a:pt x="17563983" y="3799730"/>
                  </a:lnTo>
                  <a:lnTo>
                    <a:pt x="17561888" y="3800020"/>
                  </a:lnTo>
                  <a:lnTo>
                    <a:pt x="17556267" y="3801173"/>
                  </a:lnTo>
                  <a:lnTo>
                    <a:pt x="17553036" y="3806897"/>
                  </a:lnTo>
                  <a:lnTo>
                    <a:pt x="17554190" y="3812518"/>
                  </a:lnTo>
                  <a:lnTo>
                    <a:pt x="17555052" y="3816044"/>
                  </a:lnTo>
                  <a:lnTo>
                    <a:pt x="17557153" y="3818518"/>
                  </a:lnTo>
                  <a:lnTo>
                    <a:pt x="17562160" y="3820654"/>
                  </a:lnTo>
                  <a:lnTo>
                    <a:pt x="17564447" y="3820840"/>
                  </a:lnTo>
                  <a:lnTo>
                    <a:pt x="17566686" y="3820217"/>
                  </a:lnTo>
                  <a:lnTo>
                    <a:pt x="17568784" y="3819929"/>
                  </a:lnTo>
                  <a:lnTo>
                    <a:pt x="17574405" y="3818775"/>
                  </a:lnTo>
                  <a:lnTo>
                    <a:pt x="17577636" y="3813051"/>
                  </a:lnTo>
                  <a:lnTo>
                    <a:pt x="17575329" y="3801809"/>
                  </a:lnTo>
                  <a:lnTo>
                    <a:pt x="17569605" y="3798578"/>
                  </a:lnTo>
                  <a:close/>
                </a:path>
                <a:path w="20085050" h="6245225">
                  <a:moveTo>
                    <a:pt x="17653350" y="3779850"/>
                  </a:moveTo>
                  <a:lnTo>
                    <a:pt x="17647729" y="3781003"/>
                  </a:lnTo>
                  <a:lnTo>
                    <a:pt x="17645632" y="3781292"/>
                  </a:lnTo>
                  <a:lnTo>
                    <a:pt x="17640012" y="3782445"/>
                  </a:lnTo>
                  <a:lnTo>
                    <a:pt x="17636446" y="3788028"/>
                  </a:lnTo>
                  <a:lnTo>
                    <a:pt x="17637600" y="3793649"/>
                  </a:lnTo>
                  <a:lnTo>
                    <a:pt x="17638130" y="3797031"/>
                  </a:lnTo>
                  <a:lnTo>
                    <a:pt x="17640566" y="3799649"/>
                  </a:lnTo>
                  <a:lnTo>
                    <a:pt x="17645573" y="3801785"/>
                  </a:lnTo>
                  <a:lnTo>
                    <a:pt x="17647718" y="3802305"/>
                  </a:lnTo>
                  <a:lnTo>
                    <a:pt x="17649957" y="3801681"/>
                  </a:lnTo>
                  <a:lnTo>
                    <a:pt x="17652053" y="3801391"/>
                  </a:lnTo>
                  <a:lnTo>
                    <a:pt x="17657675" y="3800239"/>
                  </a:lnTo>
                  <a:lnTo>
                    <a:pt x="17661240" y="3794657"/>
                  </a:lnTo>
                  <a:lnTo>
                    <a:pt x="17658933" y="3783415"/>
                  </a:lnTo>
                  <a:lnTo>
                    <a:pt x="17653350" y="3779850"/>
                  </a:lnTo>
                  <a:close/>
                </a:path>
                <a:path w="20085050" h="6245225">
                  <a:moveTo>
                    <a:pt x="17737194" y="3762743"/>
                  </a:moveTo>
                  <a:lnTo>
                    <a:pt x="17731573" y="3763896"/>
                  </a:lnTo>
                  <a:lnTo>
                    <a:pt x="17729477" y="3764185"/>
                  </a:lnTo>
                  <a:lnTo>
                    <a:pt x="17723856" y="3765338"/>
                  </a:lnTo>
                  <a:lnTo>
                    <a:pt x="17719957" y="3770777"/>
                  </a:lnTo>
                  <a:lnTo>
                    <a:pt x="17721109" y="3776399"/>
                  </a:lnTo>
                  <a:lnTo>
                    <a:pt x="17721831" y="3780258"/>
                  </a:lnTo>
                  <a:lnTo>
                    <a:pt x="17724266" y="3782875"/>
                  </a:lnTo>
                  <a:lnTo>
                    <a:pt x="17728939" y="3784868"/>
                  </a:lnTo>
                  <a:lnTo>
                    <a:pt x="17733325" y="3784766"/>
                  </a:lnTo>
                  <a:lnTo>
                    <a:pt x="17735421" y="3784476"/>
                  </a:lnTo>
                  <a:lnTo>
                    <a:pt x="17741041" y="3783323"/>
                  </a:lnTo>
                  <a:lnTo>
                    <a:pt x="17744940" y="3777884"/>
                  </a:lnTo>
                  <a:lnTo>
                    <a:pt x="17742634" y="3766641"/>
                  </a:lnTo>
                  <a:lnTo>
                    <a:pt x="17737194" y="3762743"/>
                  </a:lnTo>
                  <a:close/>
                </a:path>
                <a:path w="20085050" h="6245225">
                  <a:moveTo>
                    <a:pt x="17821805" y="3747540"/>
                  </a:moveTo>
                  <a:lnTo>
                    <a:pt x="17816184" y="3748693"/>
                  </a:lnTo>
                  <a:lnTo>
                    <a:pt x="17814086" y="3748982"/>
                  </a:lnTo>
                  <a:lnTo>
                    <a:pt x="17808131" y="3749994"/>
                  </a:lnTo>
                  <a:lnTo>
                    <a:pt x="17804233" y="3755433"/>
                  </a:lnTo>
                  <a:lnTo>
                    <a:pt x="17805387" y="3761055"/>
                  </a:lnTo>
                  <a:lnTo>
                    <a:pt x="17805916" y="3764437"/>
                  </a:lnTo>
                  <a:lnTo>
                    <a:pt x="17808542" y="3767530"/>
                  </a:lnTo>
                  <a:lnTo>
                    <a:pt x="17811547" y="3768811"/>
                  </a:lnTo>
                  <a:lnTo>
                    <a:pt x="17811405" y="3769145"/>
                  </a:lnTo>
                  <a:lnTo>
                    <a:pt x="17813408" y="3770000"/>
                  </a:lnTo>
                  <a:lnTo>
                    <a:pt x="17817456" y="3769755"/>
                  </a:lnTo>
                  <a:lnTo>
                    <a:pt x="17819554" y="3769466"/>
                  </a:lnTo>
                  <a:lnTo>
                    <a:pt x="17825511" y="3768455"/>
                  </a:lnTo>
                  <a:lnTo>
                    <a:pt x="17829407" y="3763015"/>
                  </a:lnTo>
                  <a:lnTo>
                    <a:pt x="17828254" y="3757394"/>
                  </a:lnTo>
                  <a:lnTo>
                    <a:pt x="17827243" y="3751438"/>
                  </a:lnTo>
                  <a:lnTo>
                    <a:pt x="17821805" y="3747540"/>
                  </a:lnTo>
                  <a:close/>
                </a:path>
                <a:path w="20085050" h="6245225">
                  <a:moveTo>
                    <a:pt x="17906371" y="3734292"/>
                  </a:moveTo>
                  <a:lnTo>
                    <a:pt x="17900557" y="3734969"/>
                  </a:lnTo>
                  <a:lnTo>
                    <a:pt x="17898462" y="3735259"/>
                  </a:lnTo>
                  <a:lnTo>
                    <a:pt x="17892983" y="3736078"/>
                  </a:lnTo>
                  <a:lnTo>
                    <a:pt x="17889083" y="3741517"/>
                  </a:lnTo>
                  <a:lnTo>
                    <a:pt x="17889903" y="3746995"/>
                  </a:lnTo>
                  <a:lnTo>
                    <a:pt x="17890290" y="3750712"/>
                  </a:lnTo>
                  <a:lnTo>
                    <a:pt x="17892583" y="3753663"/>
                  </a:lnTo>
                  <a:lnTo>
                    <a:pt x="17895920" y="3755087"/>
                  </a:lnTo>
                  <a:lnTo>
                    <a:pt x="17896063" y="3754753"/>
                  </a:lnTo>
                  <a:lnTo>
                    <a:pt x="17897732" y="3755466"/>
                  </a:lnTo>
                  <a:lnTo>
                    <a:pt x="17901641" y="3755554"/>
                  </a:lnTo>
                  <a:lnTo>
                    <a:pt x="17903737" y="3755264"/>
                  </a:lnTo>
                  <a:lnTo>
                    <a:pt x="17909216" y="3754446"/>
                  </a:lnTo>
                  <a:lnTo>
                    <a:pt x="17913113" y="3749006"/>
                  </a:lnTo>
                  <a:lnTo>
                    <a:pt x="17911474" y="3738047"/>
                  </a:lnTo>
                  <a:lnTo>
                    <a:pt x="17906371" y="3734292"/>
                  </a:lnTo>
                  <a:close/>
                </a:path>
                <a:path w="20085050" h="6245225">
                  <a:moveTo>
                    <a:pt x="17991033" y="3722663"/>
                  </a:moveTo>
                  <a:lnTo>
                    <a:pt x="17985219" y="3723340"/>
                  </a:lnTo>
                  <a:lnTo>
                    <a:pt x="17983123" y="3723630"/>
                  </a:lnTo>
                  <a:lnTo>
                    <a:pt x="17977645" y="3724449"/>
                  </a:lnTo>
                  <a:lnTo>
                    <a:pt x="17973556" y="3729412"/>
                  </a:lnTo>
                  <a:lnTo>
                    <a:pt x="17974232" y="3735224"/>
                  </a:lnTo>
                  <a:lnTo>
                    <a:pt x="17974954" y="3739084"/>
                  </a:lnTo>
                  <a:lnTo>
                    <a:pt x="17977246" y="3742034"/>
                  </a:lnTo>
                  <a:lnTo>
                    <a:pt x="17981921" y="3744028"/>
                  </a:lnTo>
                  <a:lnTo>
                    <a:pt x="17985828" y="3744117"/>
                  </a:lnTo>
                  <a:lnTo>
                    <a:pt x="17987925" y="3743828"/>
                  </a:lnTo>
                  <a:lnTo>
                    <a:pt x="17993403" y="3743009"/>
                  </a:lnTo>
                  <a:lnTo>
                    <a:pt x="17997492" y="3738045"/>
                  </a:lnTo>
                  <a:lnTo>
                    <a:pt x="17996816" y="3732232"/>
                  </a:lnTo>
                  <a:lnTo>
                    <a:pt x="17995996" y="3726753"/>
                  </a:lnTo>
                  <a:lnTo>
                    <a:pt x="17991033" y="3722663"/>
                  </a:lnTo>
                  <a:close/>
                </a:path>
                <a:path w="20085050" h="6245225">
                  <a:moveTo>
                    <a:pt x="18076272" y="3712464"/>
                  </a:moveTo>
                  <a:lnTo>
                    <a:pt x="18070459" y="3713141"/>
                  </a:lnTo>
                  <a:lnTo>
                    <a:pt x="18068361" y="3713430"/>
                  </a:lnTo>
                  <a:lnTo>
                    <a:pt x="18062549" y="3714107"/>
                  </a:lnTo>
                  <a:lnTo>
                    <a:pt x="18058458" y="3719070"/>
                  </a:lnTo>
                  <a:lnTo>
                    <a:pt x="18059136" y="3724883"/>
                  </a:lnTo>
                  <a:lnTo>
                    <a:pt x="18059381" y="3728934"/>
                  </a:lnTo>
                  <a:lnTo>
                    <a:pt x="18062007" y="3732026"/>
                  </a:lnTo>
                  <a:lnTo>
                    <a:pt x="18067015" y="3734162"/>
                  </a:lnTo>
                  <a:lnTo>
                    <a:pt x="18070589" y="3734109"/>
                  </a:lnTo>
                  <a:lnTo>
                    <a:pt x="18072685" y="3733819"/>
                  </a:lnTo>
                  <a:lnTo>
                    <a:pt x="18078498" y="3733142"/>
                  </a:lnTo>
                  <a:lnTo>
                    <a:pt x="18082588" y="3728178"/>
                  </a:lnTo>
                  <a:lnTo>
                    <a:pt x="18081233" y="3716553"/>
                  </a:lnTo>
                  <a:lnTo>
                    <a:pt x="18076272" y="3712464"/>
                  </a:lnTo>
                  <a:close/>
                </a:path>
                <a:path w="20085050" h="6245225">
                  <a:moveTo>
                    <a:pt x="18161513" y="3705028"/>
                  </a:moveTo>
                  <a:lnTo>
                    <a:pt x="18155842" y="3705372"/>
                  </a:lnTo>
                  <a:lnTo>
                    <a:pt x="18153746" y="3705660"/>
                  </a:lnTo>
                  <a:lnTo>
                    <a:pt x="18147933" y="3706338"/>
                  </a:lnTo>
                  <a:lnTo>
                    <a:pt x="18143843" y="3711301"/>
                  </a:lnTo>
                  <a:lnTo>
                    <a:pt x="18144187" y="3716971"/>
                  </a:lnTo>
                  <a:lnTo>
                    <a:pt x="18144574" y="3720688"/>
                  </a:lnTo>
                  <a:lnTo>
                    <a:pt x="18147058" y="3724114"/>
                  </a:lnTo>
                  <a:lnTo>
                    <a:pt x="18152067" y="3726251"/>
                  </a:lnTo>
                  <a:lnTo>
                    <a:pt x="18155498" y="3726530"/>
                  </a:lnTo>
                  <a:lnTo>
                    <a:pt x="18157591" y="3726241"/>
                  </a:lnTo>
                  <a:lnTo>
                    <a:pt x="18163407" y="3725564"/>
                  </a:lnTo>
                  <a:lnTo>
                    <a:pt x="18167496" y="3720601"/>
                  </a:lnTo>
                  <a:lnTo>
                    <a:pt x="18167153" y="3714931"/>
                  </a:lnTo>
                  <a:lnTo>
                    <a:pt x="18166476" y="3709117"/>
                  </a:lnTo>
                  <a:lnTo>
                    <a:pt x="18161513" y="3705028"/>
                  </a:lnTo>
                  <a:close/>
                </a:path>
                <a:path w="20085050" h="6245225">
                  <a:moveTo>
                    <a:pt x="18246662" y="3698736"/>
                  </a:moveTo>
                  <a:lnTo>
                    <a:pt x="18240992" y="3699080"/>
                  </a:lnTo>
                  <a:lnTo>
                    <a:pt x="18238896" y="3699370"/>
                  </a:lnTo>
                  <a:lnTo>
                    <a:pt x="18233226" y="3699712"/>
                  </a:lnTo>
                  <a:lnTo>
                    <a:pt x="18228802" y="3704533"/>
                  </a:lnTo>
                  <a:lnTo>
                    <a:pt x="18229390" y="3714253"/>
                  </a:lnTo>
                  <a:lnTo>
                    <a:pt x="18231875" y="3717680"/>
                  </a:lnTo>
                  <a:lnTo>
                    <a:pt x="18235546" y="3719247"/>
                  </a:lnTo>
                  <a:lnTo>
                    <a:pt x="18235404" y="3719581"/>
                  </a:lnTo>
                  <a:lnTo>
                    <a:pt x="18237073" y="3720293"/>
                  </a:lnTo>
                  <a:lnTo>
                    <a:pt x="18240171" y="3720430"/>
                  </a:lnTo>
                  <a:lnTo>
                    <a:pt x="18242268" y="3720140"/>
                  </a:lnTo>
                  <a:lnTo>
                    <a:pt x="18248080" y="3719464"/>
                  </a:lnTo>
                  <a:lnTo>
                    <a:pt x="18252504" y="3714643"/>
                  </a:lnTo>
                  <a:lnTo>
                    <a:pt x="18252160" y="3708973"/>
                  </a:lnTo>
                  <a:lnTo>
                    <a:pt x="18251484" y="3703161"/>
                  </a:lnTo>
                  <a:lnTo>
                    <a:pt x="18246662" y="3698736"/>
                  </a:lnTo>
                  <a:close/>
                </a:path>
                <a:path w="20085050" h="6245225">
                  <a:moveTo>
                    <a:pt x="18332292" y="3695017"/>
                  </a:moveTo>
                  <a:lnTo>
                    <a:pt x="18326622" y="3695361"/>
                  </a:lnTo>
                  <a:lnTo>
                    <a:pt x="18324668" y="3695317"/>
                  </a:lnTo>
                  <a:lnTo>
                    <a:pt x="18318998" y="3695659"/>
                  </a:lnTo>
                  <a:lnTo>
                    <a:pt x="18314240" y="3700337"/>
                  </a:lnTo>
                  <a:lnTo>
                    <a:pt x="18314829" y="3710057"/>
                  </a:lnTo>
                  <a:lnTo>
                    <a:pt x="18317312" y="3713485"/>
                  </a:lnTo>
                  <a:lnTo>
                    <a:pt x="18320985" y="3715051"/>
                  </a:lnTo>
                  <a:lnTo>
                    <a:pt x="18320700" y="3715719"/>
                  </a:lnTo>
                  <a:lnTo>
                    <a:pt x="18322035" y="3716288"/>
                  </a:lnTo>
                  <a:lnTo>
                    <a:pt x="18325133" y="3716426"/>
                  </a:lnTo>
                  <a:lnTo>
                    <a:pt x="18327228" y="3716137"/>
                  </a:lnTo>
                  <a:lnTo>
                    <a:pt x="18332899" y="3715793"/>
                  </a:lnTo>
                  <a:lnTo>
                    <a:pt x="18337657" y="3711115"/>
                  </a:lnTo>
                  <a:lnTo>
                    <a:pt x="18336970" y="3699775"/>
                  </a:lnTo>
                  <a:lnTo>
                    <a:pt x="18332292" y="3695017"/>
                  </a:lnTo>
                  <a:close/>
                </a:path>
                <a:path w="20085050" h="6245225">
                  <a:moveTo>
                    <a:pt x="18417829" y="3692442"/>
                  </a:moveTo>
                  <a:lnTo>
                    <a:pt x="18412302" y="3692451"/>
                  </a:lnTo>
                  <a:lnTo>
                    <a:pt x="18410346" y="3692406"/>
                  </a:lnTo>
                  <a:lnTo>
                    <a:pt x="18404342" y="3692607"/>
                  </a:lnTo>
                  <a:lnTo>
                    <a:pt x="18399919" y="3697428"/>
                  </a:lnTo>
                  <a:lnTo>
                    <a:pt x="18399929" y="3702956"/>
                  </a:lnTo>
                  <a:lnTo>
                    <a:pt x="18400031" y="3707340"/>
                  </a:lnTo>
                  <a:lnTo>
                    <a:pt x="18402515" y="3710767"/>
                  </a:lnTo>
                  <a:lnTo>
                    <a:pt x="18406187" y="3712334"/>
                  </a:lnTo>
                  <a:lnTo>
                    <a:pt x="18406662" y="3712142"/>
                  </a:lnTo>
                  <a:lnTo>
                    <a:pt x="18407998" y="3712711"/>
                  </a:lnTo>
                  <a:lnTo>
                    <a:pt x="18410955" y="3713183"/>
                  </a:lnTo>
                  <a:lnTo>
                    <a:pt x="18412908" y="3713227"/>
                  </a:lnTo>
                  <a:lnTo>
                    <a:pt x="18418578" y="3712885"/>
                  </a:lnTo>
                  <a:lnTo>
                    <a:pt x="18423001" y="3708064"/>
                  </a:lnTo>
                  <a:lnTo>
                    <a:pt x="18422991" y="3702536"/>
                  </a:lnTo>
                  <a:lnTo>
                    <a:pt x="18422648" y="3696864"/>
                  </a:lnTo>
                  <a:lnTo>
                    <a:pt x="18417829" y="3692442"/>
                  </a:lnTo>
                  <a:close/>
                </a:path>
                <a:path w="20085050" h="6245225">
                  <a:moveTo>
                    <a:pt x="18503655" y="3691962"/>
                  </a:moveTo>
                  <a:lnTo>
                    <a:pt x="18495839" y="3691786"/>
                  </a:lnTo>
                  <a:lnTo>
                    <a:pt x="18489835" y="3691986"/>
                  </a:lnTo>
                  <a:lnTo>
                    <a:pt x="18485553" y="3696472"/>
                  </a:lnTo>
                  <a:lnTo>
                    <a:pt x="18485420" y="3702334"/>
                  </a:lnTo>
                  <a:lnTo>
                    <a:pt x="18485189" y="3706576"/>
                  </a:lnTo>
                  <a:lnTo>
                    <a:pt x="18487865" y="3710479"/>
                  </a:lnTo>
                  <a:lnTo>
                    <a:pt x="18491537" y="3712045"/>
                  </a:lnTo>
                  <a:lnTo>
                    <a:pt x="18492012" y="3711855"/>
                  </a:lnTo>
                  <a:lnTo>
                    <a:pt x="18493348" y="3712425"/>
                  </a:lnTo>
                  <a:lnTo>
                    <a:pt x="18495969" y="3712753"/>
                  </a:lnTo>
                  <a:lnTo>
                    <a:pt x="18497923" y="3712798"/>
                  </a:lnTo>
                  <a:lnTo>
                    <a:pt x="18503928" y="3712596"/>
                  </a:lnTo>
                  <a:lnTo>
                    <a:pt x="18508209" y="3708110"/>
                  </a:lnTo>
                  <a:lnTo>
                    <a:pt x="18508342" y="3702248"/>
                  </a:lnTo>
                  <a:lnTo>
                    <a:pt x="18508142" y="3696244"/>
                  </a:lnTo>
                  <a:lnTo>
                    <a:pt x="18503655" y="3691962"/>
                  </a:lnTo>
                  <a:close/>
                </a:path>
                <a:path w="20085050" h="6245225">
                  <a:moveTo>
                    <a:pt x="18588960" y="3693629"/>
                  </a:moveTo>
                  <a:lnTo>
                    <a:pt x="18575283" y="3693318"/>
                  </a:lnTo>
                  <a:lnTo>
                    <a:pt x="18570667" y="3697662"/>
                  </a:lnTo>
                  <a:lnTo>
                    <a:pt x="18570533" y="3703523"/>
                  </a:lnTo>
                  <a:lnTo>
                    <a:pt x="18570636" y="3707908"/>
                  </a:lnTo>
                  <a:lnTo>
                    <a:pt x="18573312" y="3711812"/>
                  </a:lnTo>
                  <a:lnTo>
                    <a:pt x="18577985" y="3713806"/>
                  </a:lnTo>
                  <a:lnTo>
                    <a:pt x="18580609" y="3714136"/>
                  </a:lnTo>
                  <a:lnTo>
                    <a:pt x="18588424" y="3714312"/>
                  </a:lnTo>
                  <a:lnTo>
                    <a:pt x="18593038" y="3709967"/>
                  </a:lnTo>
                  <a:lnTo>
                    <a:pt x="18593304" y="3698244"/>
                  </a:lnTo>
                  <a:lnTo>
                    <a:pt x="18588960" y="3693629"/>
                  </a:lnTo>
                  <a:close/>
                </a:path>
                <a:path w="20085050" h="6245225">
                  <a:moveTo>
                    <a:pt x="18674697" y="3697057"/>
                  </a:moveTo>
                  <a:lnTo>
                    <a:pt x="18668978" y="3696591"/>
                  </a:lnTo>
                  <a:lnTo>
                    <a:pt x="18661163" y="3696415"/>
                  </a:lnTo>
                  <a:lnTo>
                    <a:pt x="18656546" y="3700758"/>
                  </a:lnTo>
                  <a:lnTo>
                    <a:pt x="18655705" y="3711052"/>
                  </a:lnTo>
                  <a:lnTo>
                    <a:pt x="18658381" y="3714956"/>
                  </a:lnTo>
                  <a:lnTo>
                    <a:pt x="18663389" y="3717092"/>
                  </a:lnTo>
                  <a:lnTo>
                    <a:pt x="18666010" y="3717421"/>
                  </a:lnTo>
                  <a:lnTo>
                    <a:pt x="18673828" y="3717599"/>
                  </a:lnTo>
                  <a:lnTo>
                    <a:pt x="18678442" y="3713254"/>
                  </a:lnTo>
                  <a:lnTo>
                    <a:pt x="18678909" y="3707535"/>
                  </a:lnTo>
                  <a:lnTo>
                    <a:pt x="18679042" y="3701673"/>
                  </a:lnTo>
                  <a:lnTo>
                    <a:pt x="18674697" y="3697057"/>
                  </a:lnTo>
                  <a:close/>
                </a:path>
                <a:path w="20085050" h="6245225">
                  <a:moveTo>
                    <a:pt x="18760582" y="3702917"/>
                  </a:moveTo>
                  <a:lnTo>
                    <a:pt x="18746855" y="3701796"/>
                  </a:lnTo>
                  <a:lnTo>
                    <a:pt x="18741907" y="3705998"/>
                  </a:lnTo>
                  <a:lnTo>
                    <a:pt x="18741097" y="3715912"/>
                  </a:lnTo>
                  <a:lnTo>
                    <a:pt x="18741066" y="3716293"/>
                  </a:lnTo>
                  <a:lnTo>
                    <a:pt x="18743741" y="3720196"/>
                  </a:lnTo>
                  <a:lnTo>
                    <a:pt x="18747746" y="3721905"/>
                  </a:lnTo>
                  <a:lnTo>
                    <a:pt x="18747938" y="3722381"/>
                  </a:lnTo>
                  <a:lnTo>
                    <a:pt x="18748939" y="3722808"/>
                  </a:lnTo>
                  <a:lnTo>
                    <a:pt x="18751228" y="3722995"/>
                  </a:lnTo>
                  <a:lnTo>
                    <a:pt x="18753182" y="3723039"/>
                  </a:lnTo>
                  <a:lnTo>
                    <a:pt x="18758901" y="3723507"/>
                  </a:lnTo>
                  <a:lnTo>
                    <a:pt x="18763850" y="3719304"/>
                  </a:lnTo>
                  <a:lnTo>
                    <a:pt x="18764784" y="3707865"/>
                  </a:lnTo>
                  <a:lnTo>
                    <a:pt x="18760582" y="3702917"/>
                  </a:lnTo>
                  <a:close/>
                </a:path>
                <a:path w="20085050" h="6245225">
                  <a:moveTo>
                    <a:pt x="18845897" y="3710111"/>
                  </a:moveTo>
                  <a:lnTo>
                    <a:pt x="18840177" y="3709644"/>
                  </a:lnTo>
                  <a:lnTo>
                    <a:pt x="18838223" y="3709600"/>
                  </a:lnTo>
                  <a:lnTo>
                    <a:pt x="18832504" y="3709132"/>
                  </a:lnTo>
                  <a:lnTo>
                    <a:pt x="18827221" y="3713193"/>
                  </a:lnTo>
                  <a:lnTo>
                    <a:pt x="18826381" y="3723488"/>
                  </a:lnTo>
                  <a:lnTo>
                    <a:pt x="18828914" y="3727724"/>
                  </a:lnTo>
                  <a:lnTo>
                    <a:pt x="18833588" y="3729718"/>
                  </a:lnTo>
                  <a:lnTo>
                    <a:pt x="18835732" y="3730239"/>
                  </a:lnTo>
                  <a:lnTo>
                    <a:pt x="18838019" y="3730425"/>
                  </a:lnTo>
                  <a:lnTo>
                    <a:pt x="18844072" y="3731034"/>
                  </a:lnTo>
                  <a:lnTo>
                    <a:pt x="18849022" y="3726833"/>
                  </a:lnTo>
                  <a:lnTo>
                    <a:pt x="18849488" y="3721113"/>
                  </a:lnTo>
                  <a:lnTo>
                    <a:pt x="18850097" y="3715060"/>
                  </a:lnTo>
                  <a:lnTo>
                    <a:pt x="18845897" y="3710111"/>
                  </a:lnTo>
                  <a:close/>
                </a:path>
                <a:path w="20085050" h="6245225">
                  <a:moveTo>
                    <a:pt x="18930833" y="3719117"/>
                  </a:moveTo>
                  <a:lnTo>
                    <a:pt x="18925256" y="3718316"/>
                  </a:lnTo>
                  <a:lnTo>
                    <a:pt x="18917249" y="3717663"/>
                  </a:lnTo>
                  <a:lnTo>
                    <a:pt x="18912299" y="3721865"/>
                  </a:lnTo>
                  <a:lnTo>
                    <a:pt x="18911499" y="3727442"/>
                  </a:lnTo>
                  <a:lnTo>
                    <a:pt x="18911023" y="3731973"/>
                  </a:lnTo>
                  <a:lnTo>
                    <a:pt x="18910983" y="3732351"/>
                  </a:lnTo>
                  <a:lnTo>
                    <a:pt x="18913851" y="3736730"/>
                  </a:lnTo>
                  <a:lnTo>
                    <a:pt x="18917857" y="3738439"/>
                  </a:lnTo>
                  <a:lnTo>
                    <a:pt x="18917999" y="3738106"/>
                  </a:lnTo>
                  <a:lnTo>
                    <a:pt x="18919000" y="3738533"/>
                  </a:lnTo>
                  <a:lnTo>
                    <a:pt x="18920812" y="3738910"/>
                  </a:lnTo>
                  <a:lnTo>
                    <a:pt x="18928818" y="3739564"/>
                  </a:lnTo>
                  <a:lnTo>
                    <a:pt x="18933767" y="3735362"/>
                  </a:lnTo>
                  <a:lnTo>
                    <a:pt x="18934567" y="3729785"/>
                  </a:lnTo>
                  <a:lnTo>
                    <a:pt x="18935034" y="3724066"/>
                  </a:lnTo>
                  <a:lnTo>
                    <a:pt x="18930833" y="3719117"/>
                  </a:lnTo>
                  <a:close/>
                </a:path>
                <a:path w="20085050" h="6245225">
                  <a:moveTo>
                    <a:pt x="19015917" y="3730553"/>
                  </a:moveTo>
                  <a:lnTo>
                    <a:pt x="19010056" y="3730420"/>
                  </a:lnTo>
                  <a:lnTo>
                    <a:pt x="19008054" y="3729566"/>
                  </a:lnTo>
                  <a:lnTo>
                    <a:pt x="19002476" y="3728765"/>
                  </a:lnTo>
                  <a:lnTo>
                    <a:pt x="18997193" y="3732824"/>
                  </a:lnTo>
                  <a:lnTo>
                    <a:pt x="18996445" y="3738029"/>
                  </a:lnTo>
                  <a:lnTo>
                    <a:pt x="18996391" y="3738402"/>
                  </a:lnTo>
                  <a:lnTo>
                    <a:pt x="18995876" y="3743311"/>
                  </a:lnTo>
                  <a:lnTo>
                    <a:pt x="18998409" y="3747547"/>
                  </a:lnTo>
                  <a:lnTo>
                    <a:pt x="19003416" y="3749683"/>
                  </a:lnTo>
                  <a:lnTo>
                    <a:pt x="19005370" y="3749728"/>
                  </a:lnTo>
                  <a:lnTo>
                    <a:pt x="19007372" y="3750582"/>
                  </a:lnTo>
                  <a:lnTo>
                    <a:pt x="19012949" y="3751382"/>
                  </a:lnTo>
                  <a:lnTo>
                    <a:pt x="19018233" y="3747323"/>
                  </a:lnTo>
                  <a:lnTo>
                    <a:pt x="19018980" y="3742118"/>
                  </a:lnTo>
                  <a:lnTo>
                    <a:pt x="19019918" y="3736205"/>
                  </a:lnTo>
                  <a:lnTo>
                    <a:pt x="19019977" y="3735836"/>
                  </a:lnTo>
                  <a:lnTo>
                    <a:pt x="19015917" y="3730553"/>
                  </a:lnTo>
                  <a:close/>
                </a:path>
                <a:path w="20085050" h="6245225">
                  <a:moveTo>
                    <a:pt x="19100622" y="3743800"/>
                  </a:moveTo>
                  <a:lnTo>
                    <a:pt x="19094903" y="3743334"/>
                  </a:lnTo>
                  <a:lnTo>
                    <a:pt x="19092901" y="3742480"/>
                  </a:lnTo>
                  <a:lnTo>
                    <a:pt x="19087322" y="3741679"/>
                  </a:lnTo>
                  <a:lnTo>
                    <a:pt x="19081705" y="3745596"/>
                  </a:lnTo>
                  <a:lnTo>
                    <a:pt x="19080905" y="3751173"/>
                  </a:lnTo>
                  <a:lnTo>
                    <a:pt x="19080055" y="3755939"/>
                  </a:lnTo>
                  <a:lnTo>
                    <a:pt x="19082781" y="3760652"/>
                  </a:lnTo>
                  <a:lnTo>
                    <a:pt x="19087788" y="3762788"/>
                  </a:lnTo>
                  <a:lnTo>
                    <a:pt x="19089742" y="3762833"/>
                  </a:lnTo>
                  <a:lnTo>
                    <a:pt x="19091746" y="3763687"/>
                  </a:lnTo>
                  <a:lnTo>
                    <a:pt x="19097322" y="3764489"/>
                  </a:lnTo>
                  <a:lnTo>
                    <a:pt x="19102937" y="3760571"/>
                  </a:lnTo>
                  <a:lnTo>
                    <a:pt x="19103737" y="3754994"/>
                  </a:lnTo>
                  <a:lnTo>
                    <a:pt x="19104681" y="3749083"/>
                  </a:lnTo>
                  <a:lnTo>
                    <a:pt x="19100622" y="3743800"/>
                  </a:lnTo>
                  <a:close/>
                </a:path>
                <a:path w="20085050" h="6245225">
                  <a:moveTo>
                    <a:pt x="19184808" y="3759193"/>
                  </a:moveTo>
                  <a:lnTo>
                    <a:pt x="19179087" y="3758726"/>
                  </a:lnTo>
                  <a:lnTo>
                    <a:pt x="19177085" y="3757872"/>
                  </a:lnTo>
                  <a:lnTo>
                    <a:pt x="19171316" y="3756595"/>
                  </a:lnTo>
                  <a:lnTo>
                    <a:pt x="19166034" y="3760655"/>
                  </a:lnTo>
                  <a:lnTo>
                    <a:pt x="19164900" y="3766090"/>
                  </a:lnTo>
                  <a:lnTo>
                    <a:pt x="19164050" y="3770857"/>
                  </a:lnTo>
                  <a:lnTo>
                    <a:pt x="19166773" y="3775570"/>
                  </a:lnTo>
                  <a:lnTo>
                    <a:pt x="19171112" y="3777421"/>
                  </a:lnTo>
                  <a:lnTo>
                    <a:pt x="19170971" y="3777754"/>
                  </a:lnTo>
                  <a:lnTo>
                    <a:pt x="19171638" y="3778038"/>
                  </a:lnTo>
                  <a:lnTo>
                    <a:pt x="19173258" y="3777941"/>
                  </a:lnTo>
                  <a:lnTo>
                    <a:pt x="19175262" y="3778796"/>
                  </a:lnTo>
                  <a:lnTo>
                    <a:pt x="19181030" y="3780073"/>
                  </a:lnTo>
                  <a:lnTo>
                    <a:pt x="19186171" y="3776347"/>
                  </a:lnTo>
                  <a:lnTo>
                    <a:pt x="19188724" y="3764810"/>
                  </a:lnTo>
                  <a:lnTo>
                    <a:pt x="19184808" y="3759193"/>
                  </a:lnTo>
                  <a:close/>
                </a:path>
                <a:path w="20085050" h="6245225">
                  <a:moveTo>
                    <a:pt x="19269232" y="3775872"/>
                  </a:moveTo>
                  <a:lnTo>
                    <a:pt x="19263655" y="3775072"/>
                  </a:lnTo>
                  <a:lnTo>
                    <a:pt x="19261653" y="3774218"/>
                  </a:lnTo>
                  <a:lnTo>
                    <a:pt x="19255884" y="3772941"/>
                  </a:lnTo>
                  <a:lnTo>
                    <a:pt x="19250411" y="3776525"/>
                  </a:lnTo>
                  <a:lnTo>
                    <a:pt x="19249133" y="3782293"/>
                  </a:lnTo>
                  <a:lnTo>
                    <a:pt x="19248141" y="3787393"/>
                  </a:lnTo>
                  <a:lnTo>
                    <a:pt x="19250866" y="3792106"/>
                  </a:lnTo>
                  <a:lnTo>
                    <a:pt x="19255873" y="3794242"/>
                  </a:lnTo>
                  <a:lnTo>
                    <a:pt x="19257492" y="3794144"/>
                  </a:lnTo>
                  <a:lnTo>
                    <a:pt x="19259495" y="3794999"/>
                  </a:lnTo>
                  <a:lnTo>
                    <a:pt x="19265263" y="3796275"/>
                  </a:lnTo>
                  <a:lnTo>
                    <a:pt x="19270739" y="3792693"/>
                  </a:lnTo>
                  <a:lnTo>
                    <a:pt x="19272016" y="3786925"/>
                  </a:lnTo>
                  <a:lnTo>
                    <a:pt x="19273150" y="3781490"/>
                  </a:lnTo>
                  <a:lnTo>
                    <a:pt x="19269232" y="3775872"/>
                  </a:lnTo>
                  <a:close/>
                </a:path>
                <a:path w="20085050" h="6245225">
                  <a:moveTo>
                    <a:pt x="19352804" y="3794554"/>
                  </a:moveTo>
                  <a:lnTo>
                    <a:pt x="19346893" y="3793611"/>
                  </a:lnTo>
                  <a:lnTo>
                    <a:pt x="19344890" y="3792757"/>
                  </a:lnTo>
                  <a:lnTo>
                    <a:pt x="19339455" y="3791622"/>
                  </a:lnTo>
                  <a:lnTo>
                    <a:pt x="19333790" y="3794730"/>
                  </a:lnTo>
                  <a:lnTo>
                    <a:pt x="19332514" y="3800498"/>
                  </a:lnTo>
                  <a:lnTo>
                    <a:pt x="19331188" y="3805456"/>
                  </a:lnTo>
                  <a:lnTo>
                    <a:pt x="19333768" y="3810503"/>
                  </a:lnTo>
                  <a:lnTo>
                    <a:pt x="19338441" y="3812497"/>
                  </a:lnTo>
                  <a:lnTo>
                    <a:pt x="19338584" y="3812163"/>
                  </a:lnTo>
                  <a:lnTo>
                    <a:pt x="19339252" y="3812448"/>
                  </a:lnTo>
                  <a:lnTo>
                    <a:pt x="19340396" y="3812541"/>
                  </a:lnTo>
                  <a:lnTo>
                    <a:pt x="19342398" y="3813395"/>
                  </a:lnTo>
                  <a:lnTo>
                    <a:pt x="19347832" y="3814529"/>
                  </a:lnTo>
                  <a:lnTo>
                    <a:pt x="19353642" y="3811089"/>
                  </a:lnTo>
                  <a:lnTo>
                    <a:pt x="19355911" y="3800220"/>
                  </a:lnTo>
                  <a:lnTo>
                    <a:pt x="19352804" y="3794554"/>
                  </a:lnTo>
                  <a:close/>
                </a:path>
                <a:path w="20085050" h="6245225">
                  <a:moveTo>
                    <a:pt x="19435855" y="3815383"/>
                  </a:moveTo>
                  <a:lnTo>
                    <a:pt x="19430086" y="3814106"/>
                  </a:lnTo>
                  <a:lnTo>
                    <a:pt x="19428083" y="3813252"/>
                  </a:lnTo>
                  <a:lnTo>
                    <a:pt x="19422315" y="3811974"/>
                  </a:lnTo>
                  <a:lnTo>
                    <a:pt x="19416983" y="3815224"/>
                  </a:lnTo>
                  <a:lnTo>
                    <a:pt x="19415373" y="3820850"/>
                  </a:lnTo>
                  <a:lnTo>
                    <a:pt x="19414047" y="3825809"/>
                  </a:lnTo>
                  <a:lnTo>
                    <a:pt x="19416628" y="3830855"/>
                  </a:lnTo>
                  <a:lnTo>
                    <a:pt x="19421969" y="3833133"/>
                  </a:lnTo>
                  <a:lnTo>
                    <a:pt x="19423112" y="3833226"/>
                  </a:lnTo>
                  <a:lnTo>
                    <a:pt x="19425115" y="3834080"/>
                  </a:lnTo>
                  <a:lnTo>
                    <a:pt x="19430884" y="3835357"/>
                  </a:lnTo>
                  <a:lnTo>
                    <a:pt x="19436217" y="3832109"/>
                  </a:lnTo>
                  <a:lnTo>
                    <a:pt x="19437828" y="3826483"/>
                  </a:lnTo>
                  <a:lnTo>
                    <a:pt x="19439104" y="3820714"/>
                  </a:lnTo>
                  <a:lnTo>
                    <a:pt x="19435855" y="3815383"/>
                  </a:lnTo>
                  <a:close/>
                </a:path>
                <a:path w="20085050" h="6245225">
                  <a:moveTo>
                    <a:pt x="19519002" y="3837830"/>
                  </a:moveTo>
                  <a:lnTo>
                    <a:pt x="19513234" y="3836552"/>
                  </a:lnTo>
                  <a:lnTo>
                    <a:pt x="19511232" y="3835698"/>
                  </a:lnTo>
                  <a:lnTo>
                    <a:pt x="19505606" y="3834087"/>
                  </a:lnTo>
                  <a:lnTo>
                    <a:pt x="19499939" y="3837194"/>
                  </a:lnTo>
                  <a:lnTo>
                    <a:pt x="19498329" y="3842820"/>
                  </a:lnTo>
                  <a:lnTo>
                    <a:pt x="19496669" y="3847636"/>
                  </a:lnTo>
                  <a:lnTo>
                    <a:pt x="19499443" y="3853160"/>
                  </a:lnTo>
                  <a:lnTo>
                    <a:pt x="19504116" y="3855154"/>
                  </a:lnTo>
                  <a:lnTo>
                    <a:pt x="19504259" y="3854820"/>
                  </a:lnTo>
                  <a:lnTo>
                    <a:pt x="19507597" y="3856244"/>
                  </a:lnTo>
                  <a:lnTo>
                    <a:pt x="19513223" y="3857854"/>
                  </a:lnTo>
                  <a:lnTo>
                    <a:pt x="19518888" y="3854747"/>
                  </a:lnTo>
                  <a:lnTo>
                    <a:pt x="19522110" y="3843496"/>
                  </a:lnTo>
                  <a:lnTo>
                    <a:pt x="19519002" y="3837830"/>
                  </a:lnTo>
                  <a:close/>
                </a:path>
                <a:path w="20085050" h="6245225">
                  <a:moveTo>
                    <a:pt x="19600772" y="3861661"/>
                  </a:moveTo>
                  <a:lnTo>
                    <a:pt x="19595146" y="3860051"/>
                  </a:lnTo>
                  <a:lnTo>
                    <a:pt x="19593142" y="3859196"/>
                  </a:lnTo>
                  <a:lnTo>
                    <a:pt x="19587850" y="3857728"/>
                  </a:lnTo>
                  <a:lnTo>
                    <a:pt x="19581851" y="3860693"/>
                  </a:lnTo>
                  <a:lnTo>
                    <a:pt x="19580241" y="3866319"/>
                  </a:lnTo>
                  <a:lnTo>
                    <a:pt x="19578439" y="3871468"/>
                  </a:lnTo>
                  <a:lnTo>
                    <a:pt x="19581210" y="3876992"/>
                  </a:lnTo>
                  <a:lnTo>
                    <a:pt x="19585883" y="3878985"/>
                  </a:lnTo>
                  <a:lnTo>
                    <a:pt x="19586361" y="3878794"/>
                  </a:lnTo>
                  <a:lnTo>
                    <a:pt x="19589366" y="3880076"/>
                  </a:lnTo>
                  <a:lnTo>
                    <a:pt x="19594658" y="3881544"/>
                  </a:lnTo>
                  <a:lnTo>
                    <a:pt x="19600658" y="3878579"/>
                  </a:lnTo>
                  <a:lnTo>
                    <a:pt x="19603880" y="3867327"/>
                  </a:lnTo>
                  <a:lnTo>
                    <a:pt x="19600772" y="3861661"/>
                  </a:lnTo>
                  <a:close/>
                </a:path>
                <a:path w="20085050" h="6245225">
                  <a:moveTo>
                    <a:pt x="19682353" y="3887782"/>
                  </a:moveTo>
                  <a:lnTo>
                    <a:pt x="19676727" y="3886171"/>
                  </a:lnTo>
                  <a:lnTo>
                    <a:pt x="19674724" y="3885317"/>
                  </a:lnTo>
                  <a:lnTo>
                    <a:pt x="19669241" y="3883371"/>
                  </a:lnTo>
                  <a:lnTo>
                    <a:pt x="19663574" y="3886479"/>
                  </a:lnTo>
                  <a:lnTo>
                    <a:pt x="19661629" y="3891962"/>
                  </a:lnTo>
                  <a:lnTo>
                    <a:pt x="19660161" y="3897254"/>
                  </a:lnTo>
                  <a:lnTo>
                    <a:pt x="19662603" y="3902636"/>
                  </a:lnTo>
                  <a:lnTo>
                    <a:pt x="19670281" y="3905911"/>
                  </a:lnTo>
                  <a:lnTo>
                    <a:pt x="19675765" y="3907856"/>
                  </a:lnTo>
                  <a:lnTo>
                    <a:pt x="19681429" y="3904748"/>
                  </a:lnTo>
                  <a:lnTo>
                    <a:pt x="19684710" y="3895495"/>
                  </a:lnTo>
                  <a:lnTo>
                    <a:pt x="19685318" y="3893781"/>
                  </a:lnTo>
                  <a:lnTo>
                    <a:pt x="19682353" y="3887782"/>
                  </a:lnTo>
                  <a:close/>
                </a:path>
                <a:path w="20085050" h="6245225">
                  <a:moveTo>
                    <a:pt x="19763366" y="3915237"/>
                  </a:moveTo>
                  <a:lnTo>
                    <a:pt x="19757883" y="3913293"/>
                  </a:lnTo>
                  <a:lnTo>
                    <a:pt x="19755879" y="3912438"/>
                  </a:lnTo>
                  <a:lnTo>
                    <a:pt x="19750254" y="3910826"/>
                  </a:lnTo>
                  <a:lnTo>
                    <a:pt x="19744397" y="3913458"/>
                  </a:lnTo>
                  <a:lnTo>
                    <a:pt x="19741130" y="3922717"/>
                  </a:lnTo>
                  <a:lnTo>
                    <a:pt x="19740649" y="3924091"/>
                  </a:lnTo>
                  <a:lnTo>
                    <a:pt x="19743280" y="3929948"/>
                  </a:lnTo>
                  <a:lnTo>
                    <a:pt x="19748287" y="3932084"/>
                  </a:lnTo>
                  <a:lnTo>
                    <a:pt x="19748241" y="3931274"/>
                  </a:lnTo>
                  <a:lnTo>
                    <a:pt x="19750909" y="3932413"/>
                  </a:lnTo>
                  <a:lnTo>
                    <a:pt x="19756393" y="3934357"/>
                  </a:lnTo>
                  <a:lnTo>
                    <a:pt x="19762251" y="3931727"/>
                  </a:lnTo>
                  <a:lnTo>
                    <a:pt x="19765517" y="3922467"/>
                  </a:lnTo>
                  <a:lnTo>
                    <a:pt x="19765997" y="3921094"/>
                  </a:lnTo>
                  <a:lnTo>
                    <a:pt x="19763366" y="3915237"/>
                  </a:lnTo>
                  <a:close/>
                </a:path>
                <a:path w="20085050" h="6245225">
                  <a:moveTo>
                    <a:pt x="19843716" y="3945170"/>
                  </a:moveTo>
                  <a:lnTo>
                    <a:pt x="19836371" y="3942037"/>
                  </a:lnTo>
                  <a:lnTo>
                    <a:pt x="19830888" y="3940093"/>
                  </a:lnTo>
                  <a:lnTo>
                    <a:pt x="19825364" y="3942866"/>
                  </a:lnTo>
                  <a:lnTo>
                    <a:pt x="19823086" y="3948207"/>
                  </a:lnTo>
                  <a:lnTo>
                    <a:pt x="19821523" y="3952671"/>
                  </a:lnTo>
                  <a:lnTo>
                    <a:pt x="19821284" y="3953357"/>
                  </a:lnTo>
                  <a:lnTo>
                    <a:pt x="19823916" y="3959215"/>
                  </a:lnTo>
                  <a:lnTo>
                    <a:pt x="19831258" y="3962347"/>
                  </a:lnTo>
                  <a:lnTo>
                    <a:pt x="19836408" y="3964149"/>
                  </a:lnTo>
                  <a:lnTo>
                    <a:pt x="19842266" y="3961519"/>
                  </a:lnTo>
                  <a:lnTo>
                    <a:pt x="19844545" y="3956177"/>
                  </a:lnTo>
                  <a:lnTo>
                    <a:pt x="19846125" y="3951721"/>
                  </a:lnTo>
                  <a:lnTo>
                    <a:pt x="19846489" y="3950693"/>
                  </a:lnTo>
                  <a:lnTo>
                    <a:pt x="19843716" y="3945170"/>
                  </a:lnTo>
                  <a:close/>
                </a:path>
                <a:path w="20085050" h="6245225">
                  <a:moveTo>
                    <a:pt x="19923638" y="3976106"/>
                  </a:moveTo>
                  <a:lnTo>
                    <a:pt x="19910952" y="3970695"/>
                  </a:lnTo>
                  <a:lnTo>
                    <a:pt x="19905097" y="3973327"/>
                  </a:lnTo>
                  <a:lnTo>
                    <a:pt x="19902818" y="3978668"/>
                  </a:lnTo>
                  <a:lnTo>
                    <a:pt x="19900995" y="3983808"/>
                  </a:lnTo>
                  <a:lnTo>
                    <a:pt x="19900874" y="3984151"/>
                  </a:lnTo>
                  <a:lnTo>
                    <a:pt x="19903503" y="3990007"/>
                  </a:lnTo>
                  <a:lnTo>
                    <a:pt x="19915855" y="3995276"/>
                  </a:lnTo>
                  <a:lnTo>
                    <a:pt x="19921713" y="3992646"/>
                  </a:lnTo>
                  <a:lnTo>
                    <a:pt x="19926270" y="3981964"/>
                  </a:lnTo>
                  <a:lnTo>
                    <a:pt x="19923638" y="3976106"/>
                  </a:lnTo>
                  <a:close/>
                </a:path>
                <a:path w="20085050" h="6245225">
                  <a:moveTo>
                    <a:pt x="20081966" y="4042460"/>
                  </a:moveTo>
                  <a:lnTo>
                    <a:pt x="20069279" y="4037048"/>
                  </a:lnTo>
                  <a:lnTo>
                    <a:pt x="20063231" y="4039203"/>
                  </a:lnTo>
                  <a:lnTo>
                    <a:pt x="20058674" y="4049885"/>
                  </a:lnTo>
                  <a:lnTo>
                    <a:pt x="20060831" y="4055934"/>
                  </a:lnTo>
                  <a:lnTo>
                    <a:pt x="20073515" y="4061345"/>
                  </a:lnTo>
                  <a:lnTo>
                    <a:pt x="20079564" y="4059190"/>
                  </a:lnTo>
                  <a:lnTo>
                    <a:pt x="20081842" y="4053849"/>
                  </a:lnTo>
                  <a:lnTo>
                    <a:pt x="20084454" y="4048651"/>
                  </a:lnTo>
                  <a:lnTo>
                    <a:pt x="20081966" y="4042460"/>
                  </a:lnTo>
                  <a:close/>
                </a:path>
                <a:path w="20085050" h="6245225">
                  <a:moveTo>
                    <a:pt x="20003467" y="4008186"/>
                  </a:moveTo>
                  <a:lnTo>
                    <a:pt x="19990781" y="4002774"/>
                  </a:lnTo>
                  <a:lnTo>
                    <a:pt x="19984592" y="4005263"/>
                  </a:lnTo>
                  <a:lnTo>
                    <a:pt x="19980035" y="4015945"/>
                  </a:lnTo>
                  <a:lnTo>
                    <a:pt x="19982522" y="4022137"/>
                  </a:lnTo>
                  <a:lnTo>
                    <a:pt x="19995207" y="4027548"/>
                  </a:lnTo>
                  <a:lnTo>
                    <a:pt x="20001399" y="4025059"/>
                  </a:lnTo>
                  <a:lnTo>
                    <a:pt x="20005956" y="4014377"/>
                  </a:lnTo>
                  <a:lnTo>
                    <a:pt x="20003467" y="4008186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92917" y="0"/>
              <a:ext cx="17011219" cy="958929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989833" y="51124"/>
              <a:ext cx="17095470" cy="9573260"/>
            </a:xfrm>
            <a:custGeom>
              <a:avLst/>
              <a:gdLst/>
              <a:ahLst/>
              <a:cxnLst/>
              <a:rect l="l" t="t" r="r" b="b"/>
              <a:pathLst>
                <a:path w="17095470" h="9573260">
                  <a:moveTo>
                    <a:pt x="5955991" y="6259553"/>
                  </a:moveTo>
                  <a:lnTo>
                    <a:pt x="5940302" y="6252860"/>
                  </a:lnTo>
                  <a:lnTo>
                    <a:pt x="5935063" y="6254965"/>
                  </a:lnTo>
                  <a:lnTo>
                    <a:pt x="5931076" y="6264313"/>
                  </a:lnTo>
                  <a:lnTo>
                    <a:pt x="5933182" y="6269551"/>
                  </a:lnTo>
                  <a:lnTo>
                    <a:pt x="5948871" y="6276244"/>
                  </a:lnTo>
                  <a:lnTo>
                    <a:pt x="5954110" y="6274138"/>
                  </a:lnTo>
                  <a:lnTo>
                    <a:pt x="5958097" y="6264791"/>
                  </a:lnTo>
                  <a:lnTo>
                    <a:pt x="5955991" y="6259553"/>
                  </a:lnTo>
                  <a:close/>
                </a:path>
                <a:path w="17095470" h="9573260">
                  <a:moveTo>
                    <a:pt x="5857655" y="6217211"/>
                  </a:moveTo>
                  <a:lnTo>
                    <a:pt x="5852416" y="6219316"/>
                  </a:lnTo>
                  <a:lnTo>
                    <a:pt x="5850256" y="6224314"/>
                  </a:lnTo>
                  <a:lnTo>
                    <a:pt x="5848095" y="6228521"/>
                  </a:lnTo>
                  <a:lnTo>
                    <a:pt x="5850200" y="6233760"/>
                  </a:lnTo>
                  <a:lnTo>
                    <a:pt x="5865890" y="6240452"/>
                  </a:lnTo>
                  <a:lnTo>
                    <a:pt x="5870987" y="6238681"/>
                  </a:lnTo>
                  <a:lnTo>
                    <a:pt x="5873147" y="6233683"/>
                  </a:lnTo>
                  <a:lnTo>
                    <a:pt x="5875308" y="6229476"/>
                  </a:lnTo>
                  <a:lnTo>
                    <a:pt x="5873202" y="6224238"/>
                  </a:lnTo>
                  <a:lnTo>
                    <a:pt x="5862186" y="6219538"/>
                  </a:lnTo>
                  <a:lnTo>
                    <a:pt x="5857655" y="6217211"/>
                  </a:lnTo>
                  <a:close/>
                </a:path>
                <a:path w="17095470" h="9573260">
                  <a:moveTo>
                    <a:pt x="6038255" y="6294248"/>
                  </a:moveTo>
                  <a:lnTo>
                    <a:pt x="6023233" y="6287841"/>
                  </a:lnTo>
                  <a:lnTo>
                    <a:pt x="6017994" y="6289946"/>
                  </a:lnTo>
                  <a:lnTo>
                    <a:pt x="6014149" y="6298960"/>
                  </a:lnTo>
                  <a:lnTo>
                    <a:pt x="6016589" y="6304341"/>
                  </a:lnTo>
                  <a:lnTo>
                    <a:pt x="6031611" y="6310749"/>
                  </a:lnTo>
                  <a:lnTo>
                    <a:pt x="6036850" y="6308643"/>
                  </a:lnTo>
                  <a:lnTo>
                    <a:pt x="6038843" y="6303970"/>
                  </a:lnTo>
                  <a:lnTo>
                    <a:pt x="6040360" y="6299487"/>
                  </a:lnTo>
                  <a:lnTo>
                    <a:pt x="6038255" y="6294248"/>
                  </a:lnTo>
                  <a:close/>
                </a:path>
                <a:path w="17095470" h="9573260">
                  <a:moveTo>
                    <a:pt x="5790840" y="6187920"/>
                  </a:moveTo>
                  <a:lnTo>
                    <a:pt x="5775150" y="6181227"/>
                  </a:lnTo>
                  <a:lnTo>
                    <a:pt x="5770054" y="6182999"/>
                  </a:lnTo>
                  <a:lnTo>
                    <a:pt x="5766209" y="6192013"/>
                  </a:lnTo>
                  <a:lnTo>
                    <a:pt x="5767839" y="6197443"/>
                  </a:lnTo>
                  <a:lnTo>
                    <a:pt x="5783529" y="6204136"/>
                  </a:lnTo>
                  <a:lnTo>
                    <a:pt x="5788768" y="6202030"/>
                  </a:lnTo>
                  <a:lnTo>
                    <a:pt x="5792470" y="6193351"/>
                  </a:lnTo>
                  <a:lnTo>
                    <a:pt x="5790840" y="6187920"/>
                  </a:lnTo>
                  <a:close/>
                </a:path>
                <a:path w="17095470" h="9573260">
                  <a:moveTo>
                    <a:pt x="6122282" y="6328513"/>
                  </a:moveTo>
                  <a:lnTo>
                    <a:pt x="6106925" y="6321963"/>
                  </a:lnTo>
                  <a:lnTo>
                    <a:pt x="6101687" y="6324069"/>
                  </a:lnTo>
                  <a:lnTo>
                    <a:pt x="6099694" y="6328742"/>
                  </a:lnTo>
                  <a:lnTo>
                    <a:pt x="6098176" y="6333225"/>
                  </a:lnTo>
                  <a:lnTo>
                    <a:pt x="6100282" y="6338463"/>
                  </a:lnTo>
                  <a:lnTo>
                    <a:pt x="6115637" y="6345013"/>
                  </a:lnTo>
                  <a:lnTo>
                    <a:pt x="6120542" y="6342765"/>
                  </a:lnTo>
                  <a:lnTo>
                    <a:pt x="6124530" y="6333418"/>
                  </a:lnTo>
                  <a:lnTo>
                    <a:pt x="6122282" y="6328513"/>
                  </a:lnTo>
                  <a:close/>
                </a:path>
                <a:path w="17095470" h="9573260">
                  <a:moveTo>
                    <a:pt x="5708429" y="6150794"/>
                  </a:moveTo>
                  <a:lnTo>
                    <a:pt x="5692740" y="6144102"/>
                  </a:lnTo>
                  <a:lnTo>
                    <a:pt x="5687501" y="6146207"/>
                  </a:lnTo>
                  <a:lnTo>
                    <a:pt x="5683656" y="6155220"/>
                  </a:lnTo>
                  <a:lnTo>
                    <a:pt x="5685285" y="6160650"/>
                  </a:lnTo>
                  <a:lnTo>
                    <a:pt x="5700975" y="6167343"/>
                  </a:lnTo>
                  <a:lnTo>
                    <a:pt x="5706214" y="6165237"/>
                  </a:lnTo>
                  <a:lnTo>
                    <a:pt x="5710059" y="6156224"/>
                  </a:lnTo>
                  <a:lnTo>
                    <a:pt x="5708429" y="6150794"/>
                  </a:lnTo>
                  <a:close/>
                </a:path>
                <a:path w="17095470" h="9573260">
                  <a:moveTo>
                    <a:pt x="6205590" y="6361683"/>
                  </a:moveTo>
                  <a:lnTo>
                    <a:pt x="6190235" y="6355133"/>
                  </a:lnTo>
                  <a:lnTo>
                    <a:pt x="6185330" y="6357381"/>
                  </a:lnTo>
                  <a:lnTo>
                    <a:pt x="6183336" y="6362054"/>
                  </a:lnTo>
                  <a:lnTo>
                    <a:pt x="6181819" y="6366537"/>
                  </a:lnTo>
                  <a:lnTo>
                    <a:pt x="6183925" y="6371775"/>
                  </a:lnTo>
                  <a:lnTo>
                    <a:pt x="6199281" y="6378326"/>
                  </a:lnTo>
                  <a:lnTo>
                    <a:pt x="6204185" y="6376077"/>
                  </a:lnTo>
                  <a:lnTo>
                    <a:pt x="6206179" y="6371404"/>
                  </a:lnTo>
                  <a:lnTo>
                    <a:pt x="6207696" y="6366922"/>
                  </a:lnTo>
                  <a:lnTo>
                    <a:pt x="6205590" y="6361683"/>
                  </a:lnTo>
                  <a:close/>
                </a:path>
                <a:path w="17095470" h="9573260">
                  <a:moveTo>
                    <a:pt x="5611281" y="6106592"/>
                  </a:moveTo>
                  <a:lnTo>
                    <a:pt x="5605708" y="6108555"/>
                  </a:lnTo>
                  <a:lnTo>
                    <a:pt x="5601721" y="6117902"/>
                  </a:lnTo>
                  <a:lnTo>
                    <a:pt x="5603351" y="6123332"/>
                  </a:lnTo>
                  <a:lnTo>
                    <a:pt x="5619041" y="6130025"/>
                  </a:lnTo>
                  <a:lnTo>
                    <a:pt x="5624280" y="6127920"/>
                  </a:lnTo>
                  <a:lnTo>
                    <a:pt x="5628125" y="6118906"/>
                  </a:lnTo>
                  <a:lnTo>
                    <a:pt x="5626495" y="6113476"/>
                  </a:lnTo>
                  <a:lnTo>
                    <a:pt x="5615478" y="6108777"/>
                  </a:lnTo>
                  <a:lnTo>
                    <a:pt x="5611281" y="6106592"/>
                  </a:lnTo>
                  <a:close/>
                </a:path>
                <a:path w="17095470" h="9573260">
                  <a:moveTo>
                    <a:pt x="5544561" y="6076158"/>
                  </a:moveTo>
                  <a:lnTo>
                    <a:pt x="5533544" y="6071458"/>
                  </a:lnTo>
                  <a:lnTo>
                    <a:pt x="5527730" y="6084367"/>
                  </a:lnTo>
                  <a:lnTo>
                    <a:pt x="5526090" y="6088008"/>
                  </a:lnTo>
                  <a:lnTo>
                    <a:pt x="5537106" y="6092707"/>
                  </a:lnTo>
                  <a:lnTo>
                    <a:pt x="5542345" y="6090601"/>
                  </a:lnTo>
                  <a:lnTo>
                    <a:pt x="5546189" y="6081588"/>
                  </a:lnTo>
                  <a:lnTo>
                    <a:pt x="5544561" y="6076158"/>
                  </a:lnTo>
                  <a:close/>
                </a:path>
                <a:path w="17095470" h="9573260">
                  <a:moveTo>
                    <a:pt x="6290138" y="6393802"/>
                  </a:moveTo>
                  <a:lnTo>
                    <a:pt x="6279122" y="6389103"/>
                  </a:lnTo>
                  <a:lnTo>
                    <a:pt x="6274305" y="6387443"/>
                  </a:lnTo>
                  <a:lnTo>
                    <a:pt x="6269401" y="6389691"/>
                  </a:lnTo>
                  <a:lnTo>
                    <a:pt x="6267408" y="6394365"/>
                  </a:lnTo>
                  <a:lnTo>
                    <a:pt x="6265985" y="6398494"/>
                  </a:lnTo>
                  <a:lnTo>
                    <a:pt x="6265748" y="6399181"/>
                  </a:lnTo>
                  <a:lnTo>
                    <a:pt x="6267996" y="6404086"/>
                  </a:lnTo>
                  <a:lnTo>
                    <a:pt x="6279012" y="6408785"/>
                  </a:lnTo>
                  <a:lnTo>
                    <a:pt x="6283828" y="6410444"/>
                  </a:lnTo>
                  <a:lnTo>
                    <a:pt x="6288733" y="6408197"/>
                  </a:lnTo>
                  <a:lnTo>
                    <a:pt x="6290727" y="6403523"/>
                  </a:lnTo>
                  <a:lnTo>
                    <a:pt x="6292149" y="6399395"/>
                  </a:lnTo>
                  <a:lnTo>
                    <a:pt x="6292386" y="6398707"/>
                  </a:lnTo>
                  <a:lnTo>
                    <a:pt x="6290138" y="6393802"/>
                  </a:lnTo>
                  <a:close/>
                </a:path>
                <a:path w="17095470" h="9573260">
                  <a:moveTo>
                    <a:pt x="5457903" y="6036036"/>
                  </a:moveTo>
                  <a:lnTo>
                    <a:pt x="5447220" y="6031479"/>
                  </a:lnTo>
                  <a:lnTo>
                    <a:pt x="5441790" y="6033109"/>
                  </a:lnTo>
                  <a:lnTo>
                    <a:pt x="5437803" y="6042456"/>
                  </a:lnTo>
                  <a:lnTo>
                    <a:pt x="5439575" y="6047552"/>
                  </a:lnTo>
                  <a:lnTo>
                    <a:pt x="5444106" y="6049879"/>
                  </a:lnTo>
                  <a:lnTo>
                    <a:pt x="5455123" y="6054579"/>
                  </a:lnTo>
                  <a:lnTo>
                    <a:pt x="5460361" y="6052473"/>
                  </a:lnTo>
                  <a:lnTo>
                    <a:pt x="5464206" y="6043460"/>
                  </a:lnTo>
                  <a:lnTo>
                    <a:pt x="5462433" y="6038363"/>
                  </a:lnTo>
                  <a:lnTo>
                    <a:pt x="5457903" y="6036036"/>
                  </a:lnTo>
                  <a:close/>
                </a:path>
                <a:path w="17095470" h="9573260">
                  <a:moveTo>
                    <a:pt x="6374110" y="6424493"/>
                  </a:moveTo>
                  <a:lnTo>
                    <a:pt x="6369486" y="6423309"/>
                  </a:lnTo>
                  <a:lnTo>
                    <a:pt x="6363143" y="6420604"/>
                  </a:lnTo>
                  <a:lnTo>
                    <a:pt x="6358661" y="6419086"/>
                  </a:lnTo>
                  <a:lnTo>
                    <a:pt x="6353756" y="6421334"/>
                  </a:lnTo>
                  <a:lnTo>
                    <a:pt x="6351762" y="6426008"/>
                  </a:lnTo>
                  <a:lnTo>
                    <a:pt x="6350712" y="6429111"/>
                  </a:lnTo>
                  <a:lnTo>
                    <a:pt x="6350245" y="6430490"/>
                  </a:lnTo>
                  <a:lnTo>
                    <a:pt x="6352493" y="6435395"/>
                  </a:lnTo>
                  <a:lnTo>
                    <a:pt x="6357167" y="6437389"/>
                  </a:lnTo>
                  <a:lnTo>
                    <a:pt x="6357309" y="6437054"/>
                  </a:lnTo>
                  <a:lnTo>
                    <a:pt x="6363652" y="6439760"/>
                  </a:lnTo>
                  <a:lnTo>
                    <a:pt x="6368135" y="6441277"/>
                  </a:lnTo>
                  <a:lnTo>
                    <a:pt x="6373516" y="6438838"/>
                  </a:lnTo>
                  <a:lnTo>
                    <a:pt x="6376200" y="6430908"/>
                  </a:lnTo>
                  <a:lnTo>
                    <a:pt x="6376550" y="6429874"/>
                  </a:lnTo>
                  <a:lnTo>
                    <a:pt x="6374110" y="6424493"/>
                  </a:lnTo>
                  <a:close/>
                </a:path>
                <a:path w="17095470" h="9573260">
                  <a:moveTo>
                    <a:pt x="5376586" y="5998193"/>
                  </a:moveTo>
                  <a:lnTo>
                    <a:pt x="5365570" y="5993494"/>
                  </a:lnTo>
                  <a:lnTo>
                    <a:pt x="5360141" y="5995123"/>
                  </a:lnTo>
                  <a:lnTo>
                    <a:pt x="5356296" y="6004137"/>
                  </a:lnTo>
                  <a:lnTo>
                    <a:pt x="5357925" y="6009567"/>
                  </a:lnTo>
                  <a:lnTo>
                    <a:pt x="5362456" y="6011894"/>
                  </a:lnTo>
                  <a:lnTo>
                    <a:pt x="5373806" y="6016736"/>
                  </a:lnTo>
                  <a:lnTo>
                    <a:pt x="5379045" y="6014630"/>
                  </a:lnTo>
                  <a:lnTo>
                    <a:pt x="5382748" y="6005950"/>
                  </a:lnTo>
                  <a:lnTo>
                    <a:pt x="5381117" y="6000521"/>
                  </a:lnTo>
                  <a:lnTo>
                    <a:pt x="5376586" y="5998193"/>
                  </a:lnTo>
                  <a:close/>
                </a:path>
                <a:path w="17095470" h="9573260">
                  <a:moveTo>
                    <a:pt x="5294745" y="5959731"/>
                  </a:moveTo>
                  <a:lnTo>
                    <a:pt x="5283729" y="5955031"/>
                  </a:lnTo>
                  <a:lnTo>
                    <a:pt x="5278490" y="5957137"/>
                  </a:lnTo>
                  <a:lnTo>
                    <a:pt x="5274788" y="5965817"/>
                  </a:lnTo>
                  <a:lnTo>
                    <a:pt x="5276417" y="5971247"/>
                  </a:lnTo>
                  <a:lnTo>
                    <a:pt x="5280949" y="5973574"/>
                  </a:lnTo>
                  <a:lnTo>
                    <a:pt x="5291965" y="5978273"/>
                  </a:lnTo>
                  <a:lnTo>
                    <a:pt x="5297203" y="5976168"/>
                  </a:lnTo>
                  <a:lnTo>
                    <a:pt x="5300906" y="5967488"/>
                  </a:lnTo>
                  <a:lnTo>
                    <a:pt x="5299277" y="5962058"/>
                  </a:lnTo>
                  <a:lnTo>
                    <a:pt x="5294745" y="5959731"/>
                  </a:lnTo>
                  <a:close/>
                </a:path>
                <a:path w="17095470" h="9573260">
                  <a:moveTo>
                    <a:pt x="6459227" y="6455277"/>
                  </a:moveTo>
                  <a:lnTo>
                    <a:pt x="6454269" y="6453951"/>
                  </a:lnTo>
                  <a:lnTo>
                    <a:pt x="6447926" y="6451246"/>
                  </a:lnTo>
                  <a:lnTo>
                    <a:pt x="6443110" y="6449586"/>
                  </a:lnTo>
                  <a:lnTo>
                    <a:pt x="6438539" y="6451976"/>
                  </a:lnTo>
                  <a:lnTo>
                    <a:pt x="6436546" y="6456649"/>
                  </a:lnTo>
                  <a:lnTo>
                    <a:pt x="6435378" y="6460098"/>
                  </a:lnTo>
                  <a:lnTo>
                    <a:pt x="6435028" y="6461132"/>
                  </a:lnTo>
                  <a:lnTo>
                    <a:pt x="6437276" y="6466036"/>
                  </a:lnTo>
                  <a:lnTo>
                    <a:pt x="6441615" y="6467887"/>
                  </a:lnTo>
                  <a:lnTo>
                    <a:pt x="6442092" y="6467696"/>
                  </a:lnTo>
                  <a:lnTo>
                    <a:pt x="6448435" y="6470402"/>
                  </a:lnTo>
                  <a:lnTo>
                    <a:pt x="6461474" y="6460181"/>
                  </a:lnTo>
                  <a:lnTo>
                    <a:pt x="6459227" y="6455277"/>
                  </a:lnTo>
                  <a:close/>
                </a:path>
                <a:path w="17095470" h="9573260">
                  <a:moveTo>
                    <a:pt x="5213047" y="5920936"/>
                  </a:moveTo>
                  <a:lnTo>
                    <a:pt x="5202031" y="5916236"/>
                  </a:lnTo>
                  <a:lnTo>
                    <a:pt x="5196600" y="5917865"/>
                  </a:lnTo>
                  <a:lnTo>
                    <a:pt x="5192755" y="5926879"/>
                  </a:lnTo>
                  <a:lnTo>
                    <a:pt x="5194385" y="5932309"/>
                  </a:lnTo>
                  <a:lnTo>
                    <a:pt x="5198916" y="5934636"/>
                  </a:lnTo>
                  <a:lnTo>
                    <a:pt x="5210266" y="5939478"/>
                  </a:lnTo>
                  <a:lnTo>
                    <a:pt x="5215505" y="5937372"/>
                  </a:lnTo>
                  <a:lnTo>
                    <a:pt x="5219207" y="5928693"/>
                  </a:lnTo>
                  <a:lnTo>
                    <a:pt x="5217578" y="5923263"/>
                  </a:lnTo>
                  <a:lnTo>
                    <a:pt x="5213047" y="5920936"/>
                  </a:lnTo>
                  <a:close/>
                </a:path>
                <a:path w="17095470" h="9573260">
                  <a:moveTo>
                    <a:pt x="6544437" y="6484917"/>
                  </a:moveTo>
                  <a:lnTo>
                    <a:pt x="6539478" y="6483591"/>
                  </a:lnTo>
                  <a:lnTo>
                    <a:pt x="6533136" y="6480885"/>
                  </a:lnTo>
                  <a:lnTo>
                    <a:pt x="6528319" y="6479226"/>
                  </a:lnTo>
                  <a:lnTo>
                    <a:pt x="6523416" y="6481474"/>
                  </a:lnTo>
                  <a:lnTo>
                    <a:pt x="6520705" y="6489392"/>
                  </a:lnTo>
                  <a:lnTo>
                    <a:pt x="6520238" y="6490772"/>
                  </a:lnTo>
                  <a:lnTo>
                    <a:pt x="6522486" y="6495677"/>
                  </a:lnTo>
                  <a:lnTo>
                    <a:pt x="6526826" y="6497528"/>
                  </a:lnTo>
                  <a:lnTo>
                    <a:pt x="6526634" y="6497051"/>
                  </a:lnTo>
                  <a:lnTo>
                    <a:pt x="6526968" y="6497194"/>
                  </a:lnTo>
                  <a:lnTo>
                    <a:pt x="6527444" y="6497002"/>
                  </a:lnTo>
                  <a:lnTo>
                    <a:pt x="6533787" y="6499708"/>
                  </a:lnTo>
                  <a:lnTo>
                    <a:pt x="6538603" y="6501368"/>
                  </a:lnTo>
                  <a:lnTo>
                    <a:pt x="6543508" y="6499119"/>
                  </a:lnTo>
                  <a:lnTo>
                    <a:pt x="6546218" y="6491200"/>
                  </a:lnTo>
                  <a:lnTo>
                    <a:pt x="6546685" y="6489821"/>
                  </a:lnTo>
                  <a:lnTo>
                    <a:pt x="6544437" y="6484917"/>
                  </a:lnTo>
                  <a:close/>
                </a:path>
                <a:path w="17095470" h="9573260">
                  <a:moveTo>
                    <a:pt x="5131824" y="5881948"/>
                  </a:moveTo>
                  <a:lnTo>
                    <a:pt x="5120807" y="5877249"/>
                  </a:lnTo>
                  <a:lnTo>
                    <a:pt x="5115377" y="5878878"/>
                  </a:lnTo>
                  <a:lnTo>
                    <a:pt x="5111390" y="5888225"/>
                  </a:lnTo>
                  <a:lnTo>
                    <a:pt x="5113020" y="5893656"/>
                  </a:lnTo>
                  <a:lnTo>
                    <a:pt x="5117551" y="5895983"/>
                  </a:lnTo>
                  <a:lnTo>
                    <a:pt x="5128567" y="5900682"/>
                  </a:lnTo>
                  <a:lnTo>
                    <a:pt x="5134139" y="5898718"/>
                  </a:lnTo>
                  <a:lnTo>
                    <a:pt x="5137984" y="5889705"/>
                  </a:lnTo>
                  <a:lnTo>
                    <a:pt x="5136355" y="5884276"/>
                  </a:lnTo>
                  <a:lnTo>
                    <a:pt x="5131824" y="5881948"/>
                  </a:lnTo>
                  <a:close/>
                </a:path>
                <a:path w="17095470" h="9573260">
                  <a:moveTo>
                    <a:pt x="5040061" y="5838071"/>
                  </a:moveTo>
                  <a:lnTo>
                    <a:pt x="5034632" y="5839700"/>
                  </a:lnTo>
                  <a:lnTo>
                    <a:pt x="5031973" y="5845669"/>
                  </a:lnTo>
                  <a:lnTo>
                    <a:pt x="5030310" y="5848905"/>
                  </a:lnTo>
                  <a:lnTo>
                    <a:pt x="5032082" y="5854001"/>
                  </a:lnTo>
                  <a:lnTo>
                    <a:pt x="5036470" y="5856662"/>
                  </a:lnTo>
                  <a:lnTo>
                    <a:pt x="5047487" y="5861361"/>
                  </a:lnTo>
                  <a:lnTo>
                    <a:pt x="5052917" y="5859732"/>
                  </a:lnTo>
                  <a:lnTo>
                    <a:pt x="5055433" y="5854098"/>
                  </a:lnTo>
                  <a:lnTo>
                    <a:pt x="5057096" y="5850861"/>
                  </a:lnTo>
                  <a:lnTo>
                    <a:pt x="5055324" y="5845764"/>
                  </a:lnTo>
                  <a:lnTo>
                    <a:pt x="5050935" y="5843103"/>
                  </a:lnTo>
                  <a:lnTo>
                    <a:pt x="5044592" y="5840398"/>
                  </a:lnTo>
                  <a:lnTo>
                    <a:pt x="5040061" y="5838071"/>
                  </a:lnTo>
                  <a:close/>
                </a:path>
                <a:path w="17095470" h="9573260">
                  <a:moveTo>
                    <a:pt x="6630024" y="6512745"/>
                  </a:moveTo>
                  <a:lnTo>
                    <a:pt x="6625209" y="6511086"/>
                  </a:lnTo>
                  <a:lnTo>
                    <a:pt x="6618581" y="6509047"/>
                  </a:lnTo>
                  <a:lnTo>
                    <a:pt x="6614099" y="6507530"/>
                  </a:lnTo>
                  <a:lnTo>
                    <a:pt x="6609052" y="6510112"/>
                  </a:lnTo>
                  <a:lnTo>
                    <a:pt x="6607392" y="6514928"/>
                  </a:lnTo>
                  <a:lnTo>
                    <a:pt x="6606209" y="6519552"/>
                  </a:lnTo>
                  <a:lnTo>
                    <a:pt x="6608123" y="6524315"/>
                  </a:lnTo>
                  <a:lnTo>
                    <a:pt x="6612463" y="6526166"/>
                  </a:lnTo>
                  <a:lnTo>
                    <a:pt x="6612605" y="6525833"/>
                  </a:lnTo>
                  <a:lnTo>
                    <a:pt x="6613273" y="6526117"/>
                  </a:lnTo>
                  <a:lnTo>
                    <a:pt x="6619901" y="6528155"/>
                  </a:lnTo>
                  <a:lnTo>
                    <a:pt x="6624383" y="6529673"/>
                  </a:lnTo>
                  <a:lnTo>
                    <a:pt x="6629430" y="6527091"/>
                  </a:lnTo>
                  <a:lnTo>
                    <a:pt x="6631090" y="6522274"/>
                  </a:lnTo>
                  <a:lnTo>
                    <a:pt x="6632607" y="6517792"/>
                  </a:lnTo>
                  <a:lnTo>
                    <a:pt x="6630024" y="6512745"/>
                  </a:lnTo>
                  <a:close/>
                </a:path>
                <a:path w="17095470" h="9573260">
                  <a:moveTo>
                    <a:pt x="4958647" y="5798606"/>
                  </a:moveTo>
                  <a:lnTo>
                    <a:pt x="4953551" y="5800379"/>
                  </a:lnTo>
                  <a:lnTo>
                    <a:pt x="4948896" y="5809441"/>
                  </a:lnTo>
                  <a:lnTo>
                    <a:pt x="4950668" y="5814537"/>
                  </a:lnTo>
                  <a:lnTo>
                    <a:pt x="4955057" y="5817198"/>
                  </a:lnTo>
                  <a:lnTo>
                    <a:pt x="4966073" y="5821897"/>
                  </a:lnTo>
                  <a:lnTo>
                    <a:pt x="4971503" y="5820268"/>
                  </a:lnTo>
                  <a:lnTo>
                    <a:pt x="4973354" y="5815928"/>
                  </a:lnTo>
                  <a:lnTo>
                    <a:pt x="4975681" y="5811397"/>
                  </a:lnTo>
                  <a:lnTo>
                    <a:pt x="4973910" y="5806301"/>
                  </a:lnTo>
                  <a:lnTo>
                    <a:pt x="4969521" y="5803640"/>
                  </a:lnTo>
                  <a:lnTo>
                    <a:pt x="4963178" y="5800934"/>
                  </a:lnTo>
                  <a:lnTo>
                    <a:pt x="4958647" y="5798606"/>
                  </a:lnTo>
                  <a:close/>
                </a:path>
                <a:path w="17095470" h="9573260">
                  <a:moveTo>
                    <a:pt x="4888533" y="5763175"/>
                  </a:moveTo>
                  <a:lnTo>
                    <a:pt x="4882525" y="5760612"/>
                  </a:lnTo>
                  <a:lnTo>
                    <a:pt x="4878298" y="5768673"/>
                  </a:lnTo>
                  <a:lnTo>
                    <a:pt x="4874596" y="5777352"/>
                  </a:lnTo>
                  <a:lnTo>
                    <a:pt x="4880938" y="5780057"/>
                  </a:lnTo>
                  <a:lnTo>
                    <a:pt x="4880746" y="5779582"/>
                  </a:lnTo>
                  <a:lnTo>
                    <a:pt x="4885086" y="5781433"/>
                  </a:lnTo>
                  <a:lnTo>
                    <a:pt x="4890516" y="5779803"/>
                  </a:lnTo>
                  <a:lnTo>
                    <a:pt x="4892700" y="5774816"/>
                  </a:lnTo>
                  <a:lnTo>
                    <a:pt x="4894694" y="5770932"/>
                  </a:lnTo>
                  <a:lnTo>
                    <a:pt x="4892923" y="5765836"/>
                  </a:lnTo>
                  <a:lnTo>
                    <a:pt x="4888533" y="5763175"/>
                  </a:lnTo>
                  <a:close/>
                </a:path>
                <a:path w="17095470" h="9573260">
                  <a:moveTo>
                    <a:pt x="6715471" y="6540908"/>
                  </a:moveTo>
                  <a:lnTo>
                    <a:pt x="6710654" y="6539248"/>
                  </a:lnTo>
                  <a:lnTo>
                    <a:pt x="6704027" y="6537210"/>
                  </a:lnTo>
                  <a:lnTo>
                    <a:pt x="6699545" y="6535693"/>
                  </a:lnTo>
                  <a:lnTo>
                    <a:pt x="6694498" y="6538274"/>
                  </a:lnTo>
                  <a:lnTo>
                    <a:pt x="6692838" y="6543090"/>
                  </a:lnTo>
                  <a:lnTo>
                    <a:pt x="6691797" y="6547381"/>
                  </a:lnTo>
                  <a:lnTo>
                    <a:pt x="6693711" y="6552143"/>
                  </a:lnTo>
                  <a:lnTo>
                    <a:pt x="6698719" y="6554280"/>
                  </a:lnTo>
                  <a:lnTo>
                    <a:pt x="6705347" y="6556318"/>
                  </a:lnTo>
                  <a:lnTo>
                    <a:pt x="6709828" y="6557835"/>
                  </a:lnTo>
                  <a:lnTo>
                    <a:pt x="6714876" y="6555253"/>
                  </a:lnTo>
                  <a:lnTo>
                    <a:pt x="6716536" y="6550437"/>
                  </a:lnTo>
                  <a:lnTo>
                    <a:pt x="6718053" y="6545955"/>
                  </a:lnTo>
                  <a:lnTo>
                    <a:pt x="6715471" y="6540908"/>
                  </a:lnTo>
                  <a:close/>
                </a:path>
                <a:path w="17095470" h="9573260">
                  <a:moveTo>
                    <a:pt x="4797056" y="5718630"/>
                  </a:moveTo>
                  <a:lnTo>
                    <a:pt x="4791626" y="5720259"/>
                  </a:lnTo>
                  <a:lnTo>
                    <a:pt x="4788960" y="5726224"/>
                  </a:lnTo>
                  <a:lnTo>
                    <a:pt x="4787447" y="5729130"/>
                  </a:lnTo>
                  <a:lnTo>
                    <a:pt x="4789078" y="5734560"/>
                  </a:lnTo>
                  <a:lnTo>
                    <a:pt x="4793466" y="5737221"/>
                  </a:lnTo>
                  <a:lnTo>
                    <a:pt x="4804482" y="5741920"/>
                  </a:lnTo>
                  <a:lnTo>
                    <a:pt x="4809912" y="5740291"/>
                  </a:lnTo>
                  <a:lnTo>
                    <a:pt x="4812435" y="5734660"/>
                  </a:lnTo>
                  <a:lnTo>
                    <a:pt x="4813948" y="5731754"/>
                  </a:lnTo>
                  <a:lnTo>
                    <a:pt x="4812319" y="5726324"/>
                  </a:lnTo>
                  <a:lnTo>
                    <a:pt x="4807931" y="5723663"/>
                  </a:lnTo>
                  <a:lnTo>
                    <a:pt x="4801588" y="5720957"/>
                  </a:lnTo>
                  <a:lnTo>
                    <a:pt x="4797056" y="5718630"/>
                  </a:lnTo>
                  <a:close/>
                </a:path>
                <a:path w="17095470" h="9573260">
                  <a:moveTo>
                    <a:pt x="6801962" y="6567543"/>
                  </a:moveTo>
                  <a:lnTo>
                    <a:pt x="6797004" y="6566217"/>
                  </a:lnTo>
                  <a:lnTo>
                    <a:pt x="6790376" y="6564180"/>
                  </a:lnTo>
                  <a:lnTo>
                    <a:pt x="6785560" y="6562520"/>
                  </a:lnTo>
                  <a:lnTo>
                    <a:pt x="6780847" y="6565244"/>
                  </a:lnTo>
                  <a:lnTo>
                    <a:pt x="6779187" y="6570060"/>
                  </a:lnTo>
                  <a:lnTo>
                    <a:pt x="6777670" y="6574541"/>
                  </a:lnTo>
                  <a:lnTo>
                    <a:pt x="6780060" y="6579112"/>
                  </a:lnTo>
                  <a:lnTo>
                    <a:pt x="6785068" y="6581248"/>
                  </a:lnTo>
                  <a:lnTo>
                    <a:pt x="6791695" y="6583287"/>
                  </a:lnTo>
                  <a:lnTo>
                    <a:pt x="6796511" y="6584946"/>
                  </a:lnTo>
                  <a:lnTo>
                    <a:pt x="6801224" y="6582222"/>
                  </a:lnTo>
                  <a:lnTo>
                    <a:pt x="6804544" y="6572590"/>
                  </a:lnTo>
                  <a:lnTo>
                    <a:pt x="6801962" y="6567543"/>
                  </a:lnTo>
                  <a:close/>
                </a:path>
                <a:path w="17095470" h="9573260">
                  <a:moveTo>
                    <a:pt x="4716545" y="5677973"/>
                  </a:moveTo>
                  <a:lnTo>
                    <a:pt x="4710782" y="5679461"/>
                  </a:lnTo>
                  <a:lnTo>
                    <a:pt x="4708116" y="5685425"/>
                  </a:lnTo>
                  <a:lnTo>
                    <a:pt x="4706603" y="5688332"/>
                  </a:lnTo>
                  <a:lnTo>
                    <a:pt x="4708232" y="5693762"/>
                  </a:lnTo>
                  <a:lnTo>
                    <a:pt x="4712621" y="5696422"/>
                  </a:lnTo>
                  <a:lnTo>
                    <a:pt x="4723638" y="5701122"/>
                  </a:lnTo>
                  <a:lnTo>
                    <a:pt x="4729067" y="5699492"/>
                  </a:lnTo>
                  <a:lnTo>
                    <a:pt x="4731591" y="5693861"/>
                  </a:lnTo>
                  <a:lnTo>
                    <a:pt x="4733104" y="5690955"/>
                  </a:lnTo>
                  <a:lnTo>
                    <a:pt x="4731474" y="5685525"/>
                  </a:lnTo>
                  <a:lnTo>
                    <a:pt x="4727085" y="5682864"/>
                  </a:lnTo>
                  <a:lnTo>
                    <a:pt x="4720743" y="5680158"/>
                  </a:lnTo>
                  <a:lnTo>
                    <a:pt x="4716545" y="5677973"/>
                  </a:lnTo>
                  <a:close/>
                </a:path>
                <a:path w="17095470" h="9573260">
                  <a:moveTo>
                    <a:pt x="4636177" y="5636983"/>
                  </a:moveTo>
                  <a:lnTo>
                    <a:pt x="4630413" y="5638470"/>
                  </a:lnTo>
                  <a:lnTo>
                    <a:pt x="4628420" y="5643144"/>
                  </a:lnTo>
                  <a:lnTo>
                    <a:pt x="4626092" y="5647675"/>
                  </a:lnTo>
                  <a:lnTo>
                    <a:pt x="4627722" y="5653105"/>
                  </a:lnTo>
                  <a:lnTo>
                    <a:pt x="4632111" y="5655766"/>
                  </a:lnTo>
                  <a:lnTo>
                    <a:pt x="4643127" y="5660465"/>
                  </a:lnTo>
                  <a:lnTo>
                    <a:pt x="4648557" y="5658836"/>
                  </a:lnTo>
                  <a:lnTo>
                    <a:pt x="4650408" y="5654496"/>
                  </a:lnTo>
                  <a:lnTo>
                    <a:pt x="4652735" y="5649965"/>
                  </a:lnTo>
                  <a:lnTo>
                    <a:pt x="4651106" y="5644536"/>
                  </a:lnTo>
                  <a:lnTo>
                    <a:pt x="4646717" y="5641874"/>
                  </a:lnTo>
                  <a:lnTo>
                    <a:pt x="4640374" y="5639168"/>
                  </a:lnTo>
                  <a:lnTo>
                    <a:pt x="4636177" y="5636983"/>
                  </a:lnTo>
                  <a:close/>
                </a:path>
                <a:path w="17095470" h="9573260">
                  <a:moveTo>
                    <a:pt x="6888405" y="6593369"/>
                  </a:moveTo>
                  <a:lnTo>
                    <a:pt x="6883446" y="6592043"/>
                  </a:lnTo>
                  <a:lnTo>
                    <a:pt x="6876818" y="6590005"/>
                  </a:lnTo>
                  <a:lnTo>
                    <a:pt x="6872003" y="6588345"/>
                  </a:lnTo>
                  <a:lnTo>
                    <a:pt x="6866956" y="6590927"/>
                  </a:lnTo>
                  <a:lnTo>
                    <a:pt x="6865630" y="6595885"/>
                  </a:lnTo>
                  <a:lnTo>
                    <a:pt x="6864113" y="6600368"/>
                  </a:lnTo>
                  <a:lnTo>
                    <a:pt x="6866503" y="6604938"/>
                  </a:lnTo>
                  <a:lnTo>
                    <a:pt x="6871510" y="6607074"/>
                  </a:lnTo>
                  <a:lnTo>
                    <a:pt x="6878137" y="6609113"/>
                  </a:lnTo>
                  <a:lnTo>
                    <a:pt x="6882953" y="6610772"/>
                  </a:lnTo>
                  <a:lnTo>
                    <a:pt x="6888000" y="6608190"/>
                  </a:lnTo>
                  <a:lnTo>
                    <a:pt x="6889326" y="6603232"/>
                  </a:lnTo>
                  <a:lnTo>
                    <a:pt x="6890986" y="6598416"/>
                  </a:lnTo>
                  <a:lnTo>
                    <a:pt x="6888405" y="6593369"/>
                  </a:lnTo>
                  <a:close/>
                </a:path>
                <a:path w="17095470" h="9573260">
                  <a:moveTo>
                    <a:pt x="4555809" y="5595993"/>
                  </a:moveTo>
                  <a:lnTo>
                    <a:pt x="4550044" y="5597480"/>
                  </a:lnTo>
                  <a:lnTo>
                    <a:pt x="4548051" y="5602153"/>
                  </a:lnTo>
                  <a:lnTo>
                    <a:pt x="4545723" y="5606685"/>
                  </a:lnTo>
                  <a:lnTo>
                    <a:pt x="4547354" y="5612115"/>
                  </a:lnTo>
                  <a:lnTo>
                    <a:pt x="4551742" y="5614776"/>
                  </a:lnTo>
                  <a:lnTo>
                    <a:pt x="4562759" y="5619475"/>
                  </a:lnTo>
                  <a:lnTo>
                    <a:pt x="4568189" y="5617846"/>
                  </a:lnTo>
                  <a:lnTo>
                    <a:pt x="4570040" y="5613506"/>
                  </a:lnTo>
                  <a:lnTo>
                    <a:pt x="4572368" y="5608975"/>
                  </a:lnTo>
                  <a:lnTo>
                    <a:pt x="4570738" y="5603545"/>
                  </a:lnTo>
                  <a:lnTo>
                    <a:pt x="4566349" y="5600883"/>
                  </a:lnTo>
                  <a:lnTo>
                    <a:pt x="4560006" y="5598178"/>
                  </a:lnTo>
                  <a:lnTo>
                    <a:pt x="4555809" y="5595993"/>
                  </a:lnTo>
                  <a:close/>
                </a:path>
                <a:path w="17095470" h="9573260">
                  <a:moveTo>
                    <a:pt x="4475725" y="5554336"/>
                  </a:moveTo>
                  <a:lnTo>
                    <a:pt x="4470296" y="5555965"/>
                  </a:lnTo>
                  <a:lnTo>
                    <a:pt x="4465641" y="5565027"/>
                  </a:lnTo>
                  <a:lnTo>
                    <a:pt x="4467270" y="5570457"/>
                  </a:lnTo>
                  <a:lnTo>
                    <a:pt x="4471658" y="5573118"/>
                  </a:lnTo>
                  <a:lnTo>
                    <a:pt x="4482675" y="5577817"/>
                  </a:lnTo>
                  <a:lnTo>
                    <a:pt x="4488105" y="5576188"/>
                  </a:lnTo>
                  <a:lnTo>
                    <a:pt x="4489956" y="5571848"/>
                  </a:lnTo>
                  <a:lnTo>
                    <a:pt x="4492284" y="5567317"/>
                  </a:lnTo>
                  <a:lnTo>
                    <a:pt x="4490654" y="5561887"/>
                  </a:lnTo>
                  <a:lnTo>
                    <a:pt x="4486265" y="5559226"/>
                  </a:lnTo>
                  <a:lnTo>
                    <a:pt x="4479922" y="5556520"/>
                  </a:lnTo>
                  <a:lnTo>
                    <a:pt x="4475725" y="5554336"/>
                  </a:lnTo>
                  <a:close/>
                </a:path>
                <a:path w="17095470" h="9573260">
                  <a:moveTo>
                    <a:pt x="6974749" y="6617574"/>
                  </a:moveTo>
                  <a:lnTo>
                    <a:pt x="6970124" y="6616390"/>
                  </a:lnTo>
                  <a:lnTo>
                    <a:pt x="6963497" y="6614352"/>
                  </a:lnTo>
                  <a:lnTo>
                    <a:pt x="6958872" y="6613169"/>
                  </a:lnTo>
                  <a:lnTo>
                    <a:pt x="6953825" y="6615751"/>
                  </a:lnTo>
                  <a:lnTo>
                    <a:pt x="6952499" y="6620709"/>
                  </a:lnTo>
                  <a:lnTo>
                    <a:pt x="6951124" y="6624858"/>
                  </a:lnTo>
                  <a:lnTo>
                    <a:pt x="6953514" y="6629429"/>
                  </a:lnTo>
                  <a:lnTo>
                    <a:pt x="6958856" y="6631707"/>
                  </a:lnTo>
                  <a:lnTo>
                    <a:pt x="6965484" y="6633745"/>
                  </a:lnTo>
                  <a:lnTo>
                    <a:pt x="6970108" y="6634928"/>
                  </a:lnTo>
                  <a:lnTo>
                    <a:pt x="6975155" y="6632347"/>
                  </a:lnTo>
                  <a:lnTo>
                    <a:pt x="6976481" y="6627388"/>
                  </a:lnTo>
                  <a:lnTo>
                    <a:pt x="6977664" y="6622764"/>
                  </a:lnTo>
                  <a:lnTo>
                    <a:pt x="6974749" y="6617574"/>
                  </a:lnTo>
                  <a:close/>
                </a:path>
                <a:path w="17095470" h="9573260">
                  <a:moveTo>
                    <a:pt x="4396118" y="5512486"/>
                  </a:moveTo>
                  <a:lnTo>
                    <a:pt x="4390688" y="5514116"/>
                  </a:lnTo>
                  <a:lnTo>
                    <a:pt x="4386034" y="5523178"/>
                  </a:lnTo>
                  <a:lnTo>
                    <a:pt x="4387663" y="5528607"/>
                  </a:lnTo>
                  <a:lnTo>
                    <a:pt x="4392194" y="5530935"/>
                  </a:lnTo>
                  <a:lnTo>
                    <a:pt x="4398252" y="5534308"/>
                  </a:lnTo>
                  <a:lnTo>
                    <a:pt x="4403259" y="5536444"/>
                  </a:lnTo>
                  <a:lnTo>
                    <a:pt x="4408355" y="5534673"/>
                  </a:lnTo>
                  <a:lnTo>
                    <a:pt x="4410541" y="5530475"/>
                  </a:lnTo>
                  <a:lnTo>
                    <a:pt x="4412868" y="5525944"/>
                  </a:lnTo>
                  <a:lnTo>
                    <a:pt x="4411238" y="5520514"/>
                  </a:lnTo>
                  <a:lnTo>
                    <a:pt x="4406707" y="5518187"/>
                  </a:lnTo>
                  <a:lnTo>
                    <a:pt x="4400649" y="5514813"/>
                  </a:lnTo>
                  <a:lnTo>
                    <a:pt x="4396118" y="5512486"/>
                  </a:lnTo>
                  <a:close/>
                </a:path>
                <a:path w="17095470" h="9573260">
                  <a:moveTo>
                    <a:pt x="4316653" y="5470303"/>
                  </a:moveTo>
                  <a:lnTo>
                    <a:pt x="4311223" y="5471933"/>
                  </a:lnTo>
                  <a:lnTo>
                    <a:pt x="4308896" y="5476464"/>
                  </a:lnTo>
                  <a:lnTo>
                    <a:pt x="4306235" y="5480852"/>
                  </a:lnTo>
                  <a:lnTo>
                    <a:pt x="4307864" y="5486282"/>
                  </a:lnTo>
                  <a:lnTo>
                    <a:pt x="4312395" y="5488610"/>
                  </a:lnTo>
                  <a:lnTo>
                    <a:pt x="4318453" y="5491983"/>
                  </a:lnTo>
                  <a:lnTo>
                    <a:pt x="4319121" y="5492268"/>
                  </a:lnTo>
                  <a:lnTo>
                    <a:pt x="4319313" y="5492744"/>
                  </a:lnTo>
                  <a:lnTo>
                    <a:pt x="4323652" y="5494596"/>
                  </a:lnTo>
                  <a:lnTo>
                    <a:pt x="4328748" y="5492824"/>
                  </a:lnTo>
                  <a:lnTo>
                    <a:pt x="4330933" y="5488627"/>
                  </a:lnTo>
                  <a:lnTo>
                    <a:pt x="4333261" y="5484095"/>
                  </a:lnTo>
                  <a:lnTo>
                    <a:pt x="4331631" y="5478665"/>
                  </a:lnTo>
                  <a:lnTo>
                    <a:pt x="4327100" y="5476338"/>
                  </a:lnTo>
                  <a:lnTo>
                    <a:pt x="4321042" y="5472964"/>
                  </a:lnTo>
                  <a:lnTo>
                    <a:pt x="4316653" y="5470303"/>
                  </a:lnTo>
                  <a:close/>
                </a:path>
                <a:path w="17095470" h="9573260">
                  <a:moveTo>
                    <a:pt x="7061854" y="6640920"/>
                  </a:moveTo>
                  <a:lnTo>
                    <a:pt x="7050459" y="6638033"/>
                  </a:lnTo>
                  <a:lnTo>
                    <a:pt x="7045501" y="6636707"/>
                  </a:lnTo>
                  <a:lnTo>
                    <a:pt x="7040645" y="6639765"/>
                  </a:lnTo>
                  <a:lnTo>
                    <a:pt x="7039462" y="6644389"/>
                  </a:lnTo>
                  <a:lnTo>
                    <a:pt x="7038087" y="6648538"/>
                  </a:lnTo>
                  <a:lnTo>
                    <a:pt x="7040478" y="6653109"/>
                  </a:lnTo>
                  <a:lnTo>
                    <a:pt x="7045819" y="6655387"/>
                  </a:lnTo>
                  <a:lnTo>
                    <a:pt x="7052589" y="6657091"/>
                  </a:lnTo>
                  <a:lnTo>
                    <a:pt x="7057547" y="6658417"/>
                  </a:lnTo>
                  <a:lnTo>
                    <a:pt x="7062402" y="6655359"/>
                  </a:lnTo>
                  <a:lnTo>
                    <a:pt x="7063586" y="6650734"/>
                  </a:lnTo>
                  <a:lnTo>
                    <a:pt x="7064912" y="6645776"/>
                  </a:lnTo>
                  <a:lnTo>
                    <a:pt x="7061854" y="6640920"/>
                  </a:lnTo>
                  <a:close/>
                </a:path>
                <a:path w="17095470" h="9573260">
                  <a:moveTo>
                    <a:pt x="4236854" y="5427978"/>
                  </a:moveTo>
                  <a:lnTo>
                    <a:pt x="4231424" y="5429607"/>
                  </a:lnTo>
                  <a:lnTo>
                    <a:pt x="4229097" y="5434138"/>
                  </a:lnTo>
                  <a:lnTo>
                    <a:pt x="4226436" y="5438527"/>
                  </a:lnTo>
                  <a:lnTo>
                    <a:pt x="4228065" y="5443956"/>
                  </a:lnTo>
                  <a:lnTo>
                    <a:pt x="4232596" y="5446284"/>
                  </a:lnTo>
                  <a:lnTo>
                    <a:pt x="4238654" y="5449657"/>
                  </a:lnTo>
                  <a:lnTo>
                    <a:pt x="4243662" y="5451793"/>
                  </a:lnTo>
                  <a:lnTo>
                    <a:pt x="4248615" y="5450355"/>
                  </a:lnTo>
                  <a:lnTo>
                    <a:pt x="4250800" y="5446158"/>
                  </a:lnTo>
                  <a:lnTo>
                    <a:pt x="4253461" y="5441769"/>
                  </a:lnTo>
                  <a:lnTo>
                    <a:pt x="4251832" y="5436339"/>
                  </a:lnTo>
                  <a:lnTo>
                    <a:pt x="4247301" y="5434012"/>
                  </a:lnTo>
                  <a:lnTo>
                    <a:pt x="4241243" y="5430638"/>
                  </a:lnTo>
                  <a:lnTo>
                    <a:pt x="4236854" y="5427978"/>
                  </a:lnTo>
                  <a:close/>
                </a:path>
                <a:path w="17095470" h="9573260">
                  <a:moveTo>
                    <a:pt x="7148576" y="6663314"/>
                  </a:moveTo>
                  <a:lnTo>
                    <a:pt x="7132557" y="6659243"/>
                  </a:lnTo>
                  <a:lnTo>
                    <a:pt x="7127703" y="6662302"/>
                  </a:lnTo>
                  <a:lnTo>
                    <a:pt x="7126519" y="6666927"/>
                  </a:lnTo>
                  <a:lnTo>
                    <a:pt x="7125478" y="6671217"/>
                  </a:lnTo>
                  <a:lnTo>
                    <a:pt x="7127535" y="6675645"/>
                  </a:lnTo>
                  <a:lnTo>
                    <a:pt x="7131541" y="6677354"/>
                  </a:lnTo>
                  <a:lnTo>
                    <a:pt x="7131683" y="6677020"/>
                  </a:lnTo>
                  <a:lnTo>
                    <a:pt x="7133018" y="6677589"/>
                  </a:lnTo>
                  <a:lnTo>
                    <a:pt x="7144412" y="6680477"/>
                  </a:lnTo>
                  <a:lnTo>
                    <a:pt x="7149268" y="6677420"/>
                  </a:lnTo>
                  <a:lnTo>
                    <a:pt x="7151635" y="6668170"/>
                  </a:lnTo>
                  <a:lnTo>
                    <a:pt x="7148576" y="6663314"/>
                  </a:lnTo>
                  <a:close/>
                </a:path>
                <a:path w="17095470" h="9573260">
                  <a:moveTo>
                    <a:pt x="4157675" y="5385127"/>
                  </a:moveTo>
                  <a:lnTo>
                    <a:pt x="4152244" y="5386756"/>
                  </a:lnTo>
                  <a:lnTo>
                    <a:pt x="4149917" y="5391287"/>
                  </a:lnTo>
                  <a:lnTo>
                    <a:pt x="4147256" y="5395676"/>
                  </a:lnTo>
                  <a:lnTo>
                    <a:pt x="4148885" y="5401106"/>
                  </a:lnTo>
                  <a:lnTo>
                    <a:pt x="4153416" y="5403433"/>
                  </a:lnTo>
                  <a:lnTo>
                    <a:pt x="4159474" y="5406807"/>
                  </a:lnTo>
                  <a:lnTo>
                    <a:pt x="4164482" y="5408943"/>
                  </a:lnTo>
                  <a:lnTo>
                    <a:pt x="4169435" y="5407505"/>
                  </a:lnTo>
                  <a:lnTo>
                    <a:pt x="4171620" y="5403308"/>
                  </a:lnTo>
                  <a:lnTo>
                    <a:pt x="4174281" y="5398918"/>
                  </a:lnTo>
                  <a:lnTo>
                    <a:pt x="4172652" y="5393488"/>
                  </a:lnTo>
                  <a:lnTo>
                    <a:pt x="4168121" y="5391161"/>
                  </a:lnTo>
                  <a:lnTo>
                    <a:pt x="4162064" y="5387788"/>
                  </a:lnTo>
                  <a:lnTo>
                    <a:pt x="4157675" y="5385127"/>
                  </a:lnTo>
                  <a:close/>
                </a:path>
                <a:path w="17095470" h="9573260">
                  <a:moveTo>
                    <a:pt x="4078495" y="5342276"/>
                  </a:moveTo>
                  <a:lnTo>
                    <a:pt x="4073206" y="5343572"/>
                  </a:lnTo>
                  <a:lnTo>
                    <a:pt x="4068551" y="5352634"/>
                  </a:lnTo>
                  <a:lnTo>
                    <a:pt x="4069847" y="5357921"/>
                  </a:lnTo>
                  <a:lnTo>
                    <a:pt x="4074379" y="5360249"/>
                  </a:lnTo>
                  <a:lnTo>
                    <a:pt x="4080437" y="5363623"/>
                  </a:lnTo>
                  <a:lnTo>
                    <a:pt x="4085443" y="5365758"/>
                  </a:lnTo>
                  <a:lnTo>
                    <a:pt x="4090397" y="5364320"/>
                  </a:lnTo>
                  <a:lnTo>
                    <a:pt x="4092582" y="5360123"/>
                  </a:lnTo>
                  <a:lnTo>
                    <a:pt x="4094910" y="5355592"/>
                  </a:lnTo>
                  <a:lnTo>
                    <a:pt x="4093614" y="5350304"/>
                  </a:lnTo>
                  <a:lnTo>
                    <a:pt x="4089083" y="5347976"/>
                  </a:lnTo>
                  <a:lnTo>
                    <a:pt x="4083026" y="5344604"/>
                  </a:lnTo>
                  <a:lnTo>
                    <a:pt x="4078495" y="5342276"/>
                  </a:lnTo>
                  <a:close/>
                </a:path>
                <a:path w="17095470" h="9573260">
                  <a:moveTo>
                    <a:pt x="7236060" y="6684849"/>
                  </a:moveTo>
                  <a:lnTo>
                    <a:pt x="7220041" y="6680778"/>
                  </a:lnTo>
                  <a:lnTo>
                    <a:pt x="7215185" y="6683835"/>
                  </a:lnTo>
                  <a:lnTo>
                    <a:pt x="7214002" y="6688460"/>
                  </a:lnTo>
                  <a:lnTo>
                    <a:pt x="7212960" y="6692751"/>
                  </a:lnTo>
                  <a:lnTo>
                    <a:pt x="7215161" y="6696846"/>
                  </a:lnTo>
                  <a:lnTo>
                    <a:pt x="7219167" y="6698555"/>
                  </a:lnTo>
                  <a:lnTo>
                    <a:pt x="7219357" y="6699031"/>
                  </a:lnTo>
                  <a:lnTo>
                    <a:pt x="7220693" y="6699601"/>
                  </a:lnTo>
                  <a:lnTo>
                    <a:pt x="7227463" y="6701305"/>
                  </a:lnTo>
                  <a:lnTo>
                    <a:pt x="7232230" y="6702155"/>
                  </a:lnTo>
                  <a:lnTo>
                    <a:pt x="7237086" y="6699097"/>
                  </a:lnTo>
                  <a:lnTo>
                    <a:pt x="7238270" y="6694472"/>
                  </a:lnTo>
                  <a:lnTo>
                    <a:pt x="7239119" y="6689705"/>
                  </a:lnTo>
                  <a:lnTo>
                    <a:pt x="7236060" y="6684849"/>
                  </a:lnTo>
                  <a:close/>
                </a:path>
                <a:path w="17095470" h="9573260">
                  <a:moveTo>
                    <a:pt x="3999265" y="5298616"/>
                  </a:moveTo>
                  <a:lnTo>
                    <a:pt x="3993644" y="5299769"/>
                  </a:lnTo>
                  <a:lnTo>
                    <a:pt x="3991317" y="5304300"/>
                  </a:lnTo>
                  <a:lnTo>
                    <a:pt x="3989131" y="5308498"/>
                  </a:lnTo>
                  <a:lnTo>
                    <a:pt x="3990285" y="5314119"/>
                  </a:lnTo>
                  <a:lnTo>
                    <a:pt x="3994816" y="5316446"/>
                  </a:lnTo>
                  <a:lnTo>
                    <a:pt x="4000874" y="5319819"/>
                  </a:lnTo>
                  <a:lnTo>
                    <a:pt x="4005881" y="5321955"/>
                  </a:lnTo>
                  <a:lnTo>
                    <a:pt x="4010835" y="5320517"/>
                  </a:lnTo>
                  <a:lnTo>
                    <a:pt x="4015205" y="5312122"/>
                  </a:lnTo>
                  <a:lnTo>
                    <a:pt x="4014051" y="5306501"/>
                  </a:lnTo>
                  <a:lnTo>
                    <a:pt x="4009520" y="5304173"/>
                  </a:lnTo>
                  <a:lnTo>
                    <a:pt x="4003462" y="5300801"/>
                  </a:lnTo>
                  <a:lnTo>
                    <a:pt x="3999265" y="5298616"/>
                  </a:lnTo>
                  <a:close/>
                </a:path>
                <a:path w="17095470" h="9573260">
                  <a:moveTo>
                    <a:pt x="3920654" y="5254429"/>
                  </a:moveTo>
                  <a:lnTo>
                    <a:pt x="3915033" y="5255583"/>
                  </a:lnTo>
                  <a:lnTo>
                    <a:pt x="3912706" y="5260114"/>
                  </a:lnTo>
                  <a:lnTo>
                    <a:pt x="3910521" y="5264311"/>
                  </a:lnTo>
                  <a:lnTo>
                    <a:pt x="3911675" y="5269933"/>
                  </a:lnTo>
                  <a:lnTo>
                    <a:pt x="3916206" y="5272260"/>
                  </a:lnTo>
                  <a:lnTo>
                    <a:pt x="3922264" y="5275633"/>
                  </a:lnTo>
                  <a:lnTo>
                    <a:pt x="3927271" y="5277769"/>
                  </a:lnTo>
                  <a:lnTo>
                    <a:pt x="3932224" y="5276330"/>
                  </a:lnTo>
                  <a:lnTo>
                    <a:pt x="3936594" y="5267936"/>
                  </a:lnTo>
                  <a:lnTo>
                    <a:pt x="3935441" y="5262315"/>
                  </a:lnTo>
                  <a:lnTo>
                    <a:pt x="3930910" y="5259988"/>
                  </a:lnTo>
                  <a:lnTo>
                    <a:pt x="3924852" y="5256614"/>
                  </a:lnTo>
                  <a:lnTo>
                    <a:pt x="3920654" y="5254429"/>
                  </a:lnTo>
                  <a:close/>
                </a:path>
                <a:path w="17095470" h="9573260">
                  <a:moveTo>
                    <a:pt x="7324399" y="6704381"/>
                  </a:moveTo>
                  <a:lnTo>
                    <a:pt x="7319631" y="6703531"/>
                  </a:lnTo>
                  <a:lnTo>
                    <a:pt x="7312861" y="6701827"/>
                  </a:lnTo>
                  <a:lnTo>
                    <a:pt x="7307761" y="6700835"/>
                  </a:lnTo>
                  <a:lnTo>
                    <a:pt x="7303239" y="6704035"/>
                  </a:lnTo>
                  <a:lnTo>
                    <a:pt x="7302055" y="6708660"/>
                  </a:lnTo>
                  <a:lnTo>
                    <a:pt x="7301014" y="6712951"/>
                  </a:lnTo>
                  <a:lnTo>
                    <a:pt x="7303213" y="6717045"/>
                  </a:lnTo>
                  <a:lnTo>
                    <a:pt x="7308889" y="6719467"/>
                  </a:lnTo>
                  <a:lnTo>
                    <a:pt x="7315659" y="6721171"/>
                  </a:lnTo>
                  <a:lnTo>
                    <a:pt x="7320760" y="6722163"/>
                  </a:lnTo>
                  <a:lnTo>
                    <a:pt x="7325280" y="6718962"/>
                  </a:lnTo>
                  <a:lnTo>
                    <a:pt x="7326464" y="6714337"/>
                  </a:lnTo>
                  <a:lnTo>
                    <a:pt x="7327456" y="6709236"/>
                  </a:lnTo>
                  <a:lnTo>
                    <a:pt x="7324399" y="6704381"/>
                  </a:lnTo>
                  <a:close/>
                </a:path>
                <a:path w="17095470" h="9573260">
                  <a:moveTo>
                    <a:pt x="3842044" y="5210243"/>
                  </a:moveTo>
                  <a:lnTo>
                    <a:pt x="3836757" y="5211539"/>
                  </a:lnTo>
                  <a:lnTo>
                    <a:pt x="3834096" y="5215928"/>
                  </a:lnTo>
                  <a:lnTo>
                    <a:pt x="3831910" y="5220125"/>
                  </a:lnTo>
                  <a:lnTo>
                    <a:pt x="3833206" y="5225412"/>
                  </a:lnTo>
                  <a:lnTo>
                    <a:pt x="3837595" y="5228074"/>
                  </a:lnTo>
                  <a:lnTo>
                    <a:pt x="3843653" y="5231447"/>
                  </a:lnTo>
                  <a:lnTo>
                    <a:pt x="3848660" y="5233583"/>
                  </a:lnTo>
                  <a:lnTo>
                    <a:pt x="3853614" y="5232145"/>
                  </a:lnTo>
                  <a:lnTo>
                    <a:pt x="3857984" y="5223750"/>
                  </a:lnTo>
                  <a:lnTo>
                    <a:pt x="3856688" y="5218463"/>
                  </a:lnTo>
                  <a:lnTo>
                    <a:pt x="3852299" y="5215802"/>
                  </a:lnTo>
                  <a:lnTo>
                    <a:pt x="3846241" y="5212428"/>
                  </a:lnTo>
                  <a:lnTo>
                    <a:pt x="3842044" y="5210243"/>
                  </a:lnTo>
                  <a:close/>
                </a:path>
                <a:path w="17095470" h="9573260">
                  <a:moveTo>
                    <a:pt x="7412353" y="6722960"/>
                  </a:moveTo>
                  <a:lnTo>
                    <a:pt x="7407586" y="6722111"/>
                  </a:lnTo>
                  <a:lnTo>
                    <a:pt x="7400674" y="6720740"/>
                  </a:lnTo>
                  <a:lnTo>
                    <a:pt x="7395907" y="6719891"/>
                  </a:lnTo>
                  <a:lnTo>
                    <a:pt x="7391051" y="6722949"/>
                  </a:lnTo>
                  <a:lnTo>
                    <a:pt x="7390267" y="6727349"/>
                  </a:lnTo>
                  <a:lnTo>
                    <a:pt x="7390202" y="6727715"/>
                  </a:lnTo>
                  <a:lnTo>
                    <a:pt x="7389160" y="6732006"/>
                  </a:lnTo>
                  <a:lnTo>
                    <a:pt x="7391359" y="6736101"/>
                  </a:lnTo>
                  <a:lnTo>
                    <a:pt x="7395365" y="6737810"/>
                  </a:lnTo>
                  <a:lnTo>
                    <a:pt x="7395507" y="6737475"/>
                  </a:lnTo>
                  <a:lnTo>
                    <a:pt x="7397178" y="6738188"/>
                  </a:lnTo>
                  <a:lnTo>
                    <a:pt x="7404090" y="6739559"/>
                  </a:lnTo>
                  <a:lnTo>
                    <a:pt x="7408858" y="6740408"/>
                  </a:lnTo>
                  <a:lnTo>
                    <a:pt x="7413711" y="6737349"/>
                  </a:lnTo>
                  <a:lnTo>
                    <a:pt x="7415345" y="6728182"/>
                  </a:lnTo>
                  <a:lnTo>
                    <a:pt x="7415411" y="6727816"/>
                  </a:lnTo>
                  <a:lnTo>
                    <a:pt x="7412353" y="6722960"/>
                  </a:lnTo>
                  <a:close/>
                </a:path>
                <a:path w="17095470" h="9573260">
                  <a:moveTo>
                    <a:pt x="3763719" y="5165389"/>
                  </a:moveTo>
                  <a:lnTo>
                    <a:pt x="3757955" y="5166877"/>
                  </a:lnTo>
                  <a:lnTo>
                    <a:pt x="3753585" y="5175271"/>
                  </a:lnTo>
                  <a:lnTo>
                    <a:pt x="3754881" y="5180559"/>
                  </a:lnTo>
                  <a:lnTo>
                    <a:pt x="3759269" y="5183220"/>
                  </a:lnTo>
                  <a:lnTo>
                    <a:pt x="3765327" y="5186593"/>
                  </a:lnTo>
                  <a:lnTo>
                    <a:pt x="3770334" y="5188729"/>
                  </a:lnTo>
                  <a:lnTo>
                    <a:pt x="3775288" y="5187291"/>
                  </a:lnTo>
                  <a:lnTo>
                    <a:pt x="3779658" y="5178896"/>
                  </a:lnTo>
                  <a:lnTo>
                    <a:pt x="3778362" y="5173609"/>
                  </a:lnTo>
                  <a:lnTo>
                    <a:pt x="3773974" y="5170948"/>
                  </a:lnTo>
                  <a:lnTo>
                    <a:pt x="3767916" y="5167574"/>
                  </a:lnTo>
                  <a:lnTo>
                    <a:pt x="3763719" y="5165389"/>
                  </a:lnTo>
                  <a:close/>
                </a:path>
                <a:path w="17095470" h="9573260">
                  <a:moveTo>
                    <a:pt x="3686345" y="5120153"/>
                  </a:moveTo>
                  <a:lnTo>
                    <a:pt x="3681057" y="5121449"/>
                  </a:lnTo>
                  <a:lnTo>
                    <a:pt x="3675735" y="5130226"/>
                  </a:lnTo>
                  <a:lnTo>
                    <a:pt x="3677031" y="5135514"/>
                  </a:lnTo>
                  <a:lnTo>
                    <a:pt x="3681420" y="5138175"/>
                  </a:lnTo>
                  <a:lnTo>
                    <a:pt x="3687478" y="5141548"/>
                  </a:lnTo>
                  <a:lnTo>
                    <a:pt x="3688480" y="5141975"/>
                  </a:lnTo>
                  <a:lnTo>
                    <a:pt x="3688670" y="5142452"/>
                  </a:lnTo>
                  <a:lnTo>
                    <a:pt x="3692676" y="5144161"/>
                  </a:lnTo>
                  <a:lnTo>
                    <a:pt x="3697439" y="5142246"/>
                  </a:lnTo>
                  <a:lnTo>
                    <a:pt x="3699816" y="5138525"/>
                  </a:lnTo>
                  <a:lnTo>
                    <a:pt x="3702477" y="5134137"/>
                  </a:lnTo>
                  <a:lnTo>
                    <a:pt x="3701181" y="5128849"/>
                  </a:lnTo>
                  <a:lnTo>
                    <a:pt x="3696791" y="5126188"/>
                  </a:lnTo>
                  <a:lnTo>
                    <a:pt x="3690733" y="5122814"/>
                  </a:lnTo>
                  <a:lnTo>
                    <a:pt x="3686345" y="5120153"/>
                  </a:lnTo>
                  <a:close/>
                </a:path>
                <a:path w="17095470" h="9573260">
                  <a:moveTo>
                    <a:pt x="7500259" y="6740730"/>
                  </a:moveTo>
                  <a:lnTo>
                    <a:pt x="7484146" y="6737802"/>
                  </a:lnTo>
                  <a:lnTo>
                    <a:pt x="7479291" y="6740860"/>
                  </a:lnTo>
                  <a:lnTo>
                    <a:pt x="7478507" y="6745260"/>
                  </a:lnTo>
                  <a:lnTo>
                    <a:pt x="7478441" y="6745627"/>
                  </a:lnTo>
                  <a:lnTo>
                    <a:pt x="7477400" y="6749918"/>
                  </a:lnTo>
                  <a:lnTo>
                    <a:pt x="7479933" y="6754155"/>
                  </a:lnTo>
                  <a:lnTo>
                    <a:pt x="7483605" y="6755722"/>
                  </a:lnTo>
                  <a:lnTo>
                    <a:pt x="7483415" y="6755246"/>
                  </a:lnTo>
                  <a:lnTo>
                    <a:pt x="7485084" y="6755957"/>
                  </a:lnTo>
                  <a:lnTo>
                    <a:pt x="7491996" y="6757328"/>
                  </a:lnTo>
                  <a:lnTo>
                    <a:pt x="7496763" y="6758178"/>
                  </a:lnTo>
                  <a:lnTo>
                    <a:pt x="7501619" y="6755119"/>
                  </a:lnTo>
                  <a:lnTo>
                    <a:pt x="7503253" y="6745952"/>
                  </a:lnTo>
                  <a:lnTo>
                    <a:pt x="7503318" y="6745585"/>
                  </a:lnTo>
                  <a:lnTo>
                    <a:pt x="7500259" y="6740730"/>
                  </a:lnTo>
                  <a:close/>
                </a:path>
                <a:path w="17095470" h="9573260">
                  <a:moveTo>
                    <a:pt x="3608304" y="5074632"/>
                  </a:moveTo>
                  <a:lnTo>
                    <a:pt x="3603017" y="5075927"/>
                  </a:lnTo>
                  <a:lnTo>
                    <a:pt x="3597694" y="5084705"/>
                  </a:lnTo>
                  <a:lnTo>
                    <a:pt x="3598991" y="5089992"/>
                  </a:lnTo>
                  <a:lnTo>
                    <a:pt x="3603379" y="5092654"/>
                  </a:lnTo>
                  <a:lnTo>
                    <a:pt x="3609437" y="5096027"/>
                  </a:lnTo>
                  <a:lnTo>
                    <a:pt x="3614778" y="5098305"/>
                  </a:lnTo>
                  <a:lnTo>
                    <a:pt x="3619398" y="5096725"/>
                  </a:lnTo>
                  <a:lnTo>
                    <a:pt x="3621775" y="5093004"/>
                  </a:lnTo>
                  <a:lnTo>
                    <a:pt x="3624436" y="5088616"/>
                  </a:lnTo>
                  <a:lnTo>
                    <a:pt x="3623139" y="5083327"/>
                  </a:lnTo>
                  <a:lnTo>
                    <a:pt x="3618751" y="5080666"/>
                  </a:lnTo>
                  <a:lnTo>
                    <a:pt x="3612693" y="5077293"/>
                  </a:lnTo>
                  <a:lnTo>
                    <a:pt x="3608304" y="5074632"/>
                  </a:lnTo>
                  <a:close/>
                </a:path>
                <a:path w="17095470" h="9573260">
                  <a:moveTo>
                    <a:pt x="3531025" y="5028252"/>
                  </a:moveTo>
                  <a:lnTo>
                    <a:pt x="3525737" y="5029547"/>
                  </a:lnTo>
                  <a:lnTo>
                    <a:pt x="3520415" y="5038324"/>
                  </a:lnTo>
                  <a:lnTo>
                    <a:pt x="3521710" y="5043612"/>
                  </a:lnTo>
                  <a:lnTo>
                    <a:pt x="3526099" y="5046273"/>
                  </a:lnTo>
                  <a:lnTo>
                    <a:pt x="3532015" y="5049980"/>
                  </a:lnTo>
                  <a:lnTo>
                    <a:pt x="3537356" y="5052259"/>
                  </a:lnTo>
                  <a:lnTo>
                    <a:pt x="3541975" y="5050678"/>
                  </a:lnTo>
                  <a:lnTo>
                    <a:pt x="3544352" y="5046957"/>
                  </a:lnTo>
                  <a:lnTo>
                    <a:pt x="3547013" y="5042568"/>
                  </a:lnTo>
                  <a:lnTo>
                    <a:pt x="3545717" y="5037281"/>
                  </a:lnTo>
                  <a:lnTo>
                    <a:pt x="3541329" y="5034620"/>
                  </a:lnTo>
                  <a:lnTo>
                    <a:pt x="3535413" y="5030913"/>
                  </a:lnTo>
                  <a:lnTo>
                    <a:pt x="3531025" y="5028252"/>
                  </a:lnTo>
                  <a:close/>
                </a:path>
                <a:path w="17095470" h="9573260">
                  <a:moveTo>
                    <a:pt x="7589070" y="6757307"/>
                  </a:moveTo>
                  <a:lnTo>
                    <a:pt x="7584303" y="6756457"/>
                  </a:lnTo>
                  <a:lnTo>
                    <a:pt x="7572622" y="6754236"/>
                  </a:lnTo>
                  <a:lnTo>
                    <a:pt x="7567958" y="6757770"/>
                  </a:lnTo>
                  <a:lnTo>
                    <a:pt x="7567108" y="6762537"/>
                  </a:lnTo>
                  <a:lnTo>
                    <a:pt x="7566543" y="6766637"/>
                  </a:lnTo>
                  <a:lnTo>
                    <a:pt x="7568744" y="6770732"/>
                  </a:lnTo>
                  <a:lnTo>
                    <a:pt x="7574419" y="6773152"/>
                  </a:lnTo>
                  <a:lnTo>
                    <a:pt x="7586098" y="6775373"/>
                  </a:lnTo>
                  <a:lnTo>
                    <a:pt x="7590763" y="6771839"/>
                  </a:lnTo>
                  <a:lnTo>
                    <a:pt x="7591612" y="6767071"/>
                  </a:lnTo>
                  <a:lnTo>
                    <a:pt x="7592604" y="6761971"/>
                  </a:lnTo>
                  <a:lnTo>
                    <a:pt x="7589070" y="6757307"/>
                  </a:lnTo>
                  <a:close/>
                </a:path>
                <a:path w="17095470" h="9573260">
                  <a:moveTo>
                    <a:pt x="3453745" y="4981871"/>
                  </a:moveTo>
                  <a:lnTo>
                    <a:pt x="3448315" y="4983500"/>
                  </a:lnTo>
                  <a:lnTo>
                    <a:pt x="3445796" y="4987556"/>
                  </a:lnTo>
                  <a:lnTo>
                    <a:pt x="3443135" y="4991944"/>
                  </a:lnTo>
                  <a:lnTo>
                    <a:pt x="3444764" y="4997374"/>
                  </a:lnTo>
                  <a:lnTo>
                    <a:pt x="3454735" y="5003600"/>
                  </a:lnTo>
                  <a:lnTo>
                    <a:pt x="3460076" y="5005878"/>
                  </a:lnTo>
                  <a:lnTo>
                    <a:pt x="3464696" y="5004298"/>
                  </a:lnTo>
                  <a:lnTo>
                    <a:pt x="3467072" y="5000577"/>
                  </a:lnTo>
                  <a:lnTo>
                    <a:pt x="3469733" y="4996188"/>
                  </a:lnTo>
                  <a:lnTo>
                    <a:pt x="3468104" y="4990758"/>
                  </a:lnTo>
                  <a:lnTo>
                    <a:pt x="3458134" y="4984532"/>
                  </a:lnTo>
                  <a:lnTo>
                    <a:pt x="3453745" y="4981871"/>
                  </a:lnTo>
                  <a:close/>
                </a:path>
                <a:path w="17095470" h="9573260">
                  <a:moveTo>
                    <a:pt x="7677304" y="6772454"/>
                  </a:moveTo>
                  <a:lnTo>
                    <a:pt x="7661192" y="6769526"/>
                  </a:lnTo>
                  <a:lnTo>
                    <a:pt x="7656528" y="6773061"/>
                  </a:lnTo>
                  <a:lnTo>
                    <a:pt x="7655678" y="6777828"/>
                  </a:lnTo>
                  <a:lnTo>
                    <a:pt x="7655114" y="6781927"/>
                  </a:lnTo>
                  <a:lnTo>
                    <a:pt x="7657312" y="6786022"/>
                  </a:lnTo>
                  <a:lnTo>
                    <a:pt x="7662987" y="6788443"/>
                  </a:lnTo>
                  <a:lnTo>
                    <a:pt x="7669707" y="6789337"/>
                  </a:lnTo>
                  <a:lnTo>
                    <a:pt x="7674475" y="6790186"/>
                  </a:lnTo>
                  <a:lnTo>
                    <a:pt x="7679138" y="6786652"/>
                  </a:lnTo>
                  <a:lnTo>
                    <a:pt x="7680838" y="6777118"/>
                  </a:lnTo>
                  <a:lnTo>
                    <a:pt x="7677304" y="6772454"/>
                  </a:lnTo>
                  <a:close/>
                </a:path>
                <a:path w="17095470" h="9573260">
                  <a:moveTo>
                    <a:pt x="3376750" y="4934823"/>
                  </a:moveTo>
                  <a:lnTo>
                    <a:pt x="3370986" y="4936310"/>
                  </a:lnTo>
                  <a:lnTo>
                    <a:pt x="3365949" y="4944420"/>
                  </a:lnTo>
                  <a:lnTo>
                    <a:pt x="3367435" y="4950184"/>
                  </a:lnTo>
                  <a:lnTo>
                    <a:pt x="3377406" y="4956409"/>
                  </a:lnTo>
                  <a:lnTo>
                    <a:pt x="3382747" y="4958688"/>
                  </a:lnTo>
                  <a:lnTo>
                    <a:pt x="3387367" y="4957108"/>
                  </a:lnTo>
                  <a:lnTo>
                    <a:pt x="3389743" y="4953386"/>
                  </a:lnTo>
                  <a:lnTo>
                    <a:pt x="3392262" y="4949332"/>
                  </a:lnTo>
                  <a:lnTo>
                    <a:pt x="3390776" y="4943567"/>
                  </a:lnTo>
                  <a:lnTo>
                    <a:pt x="3376750" y="4934823"/>
                  </a:lnTo>
                  <a:close/>
                </a:path>
                <a:path w="17095470" h="9573260">
                  <a:moveTo>
                    <a:pt x="3299897" y="4887441"/>
                  </a:moveTo>
                  <a:lnTo>
                    <a:pt x="3294134" y="4888928"/>
                  </a:lnTo>
                  <a:lnTo>
                    <a:pt x="3289096" y="4897038"/>
                  </a:lnTo>
                  <a:lnTo>
                    <a:pt x="3290583" y="4902802"/>
                  </a:lnTo>
                  <a:lnTo>
                    <a:pt x="3300553" y="4909028"/>
                  </a:lnTo>
                  <a:lnTo>
                    <a:pt x="3305895" y="4911306"/>
                  </a:lnTo>
                  <a:lnTo>
                    <a:pt x="3310515" y="4909725"/>
                  </a:lnTo>
                  <a:lnTo>
                    <a:pt x="3312891" y="4906004"/>
                  </a:lnTo>
                  <a:lnTo>
                    <a:pt x="3315410" y="4901949"/>
                  </a:lnTo>
                  <a:lnTo>
                    <a:pt x="3313923" y="4896186"/>
                  </a:lnTo>
                  <a:lnTo>
                    <a:pt x="3299897" y="4887441"/>
                  </a:lnTo>
                  <a:close/>
                </a:path>
                <a:path w="17095470" h="9573260">
                  <a:moveTo>
                    <a:pt x="7766444" y="6786409"/>
                  </a:moveTo>
                  <a:lnTo>
                    <a:pt x="7761677" y="6785560"/>
                  </a:lnTo>
                  <a:lnTo>
                    <a:pt x="7754955" y="6784664"/>
                  </a:lnTo>
                  <a:lnTo>
                    <a:pt x="7749854" y="6783672"/>
                  </a:lnTo>
                  <a:lnTo>
                    <a:pt x="7745523" y="6787350"/>
                  </a:lnTo>
                  <a:lnTo>
                    <a:pt x="7744673" y="6792116"/>
                  </a:lnTo>
                  <a:lnTo>
                    <a:pt x="7744160" y="6795843"/>
                  </a:lnTo>
                  <a:lnTo>
                    <a:pt x="7744109" y="6796216"/>
                  </a:lnTo>
                  <a:lnTo>
                    <a:pt x="7746450" y="6799976"/>
                  </a:lnTo>
                  <a:lnTo>
                    <a:pt x="7752127" y="6802398"/>
                  </a:lnTo>
                  <a:lnTo>
                    <a:pt x="7758847" y="6803292"/>
                  </a:lnTo>
                  <a:lnTo>
                    <a:pt x="7763949" y="6804284"/>
                  </a:lnTo>
                  <a:lnTo>
                    <a:pt x="7768278" y="6800607"/>
                  </a:lnTo>
                  <a:lnTo>
                    <a:pt x="7769128" y="6795840"/>
                  </a:lnTo>
                  <a:lnTo>
                    <a:pt x="7770049" y="6791103"/>
                  </a:lnTo>
                  <a:lnTo>
                    <a:pt x="7770120" y="6790739"/>
                  </a:lnTo>
                  <a:lnTo>
                    <a:pt x="7766444" y="6786409"/>
                  </a:lnTo>
                  <a:close/>
                </a:path>
                <a:path w="17095470" h="9573260">
                  <a:moveTo>
                    <a:pt x="3223521" y="4839868"/>
                  </a:moveTo>
                  <a:lnTo>
                    <a:pt x="3217757" y="4841355"/>
                  </a:lnTo>
                  <a:lnTo>
                    <a:pt x="3215626" y="4844786"/>
                  </a:lnTo>
                  <a:lnTo>
                    <a:pt x="3215238" y="4845410"/>
                  </a:lnTo>
                  <a:lnTo>
                    <a:pt x="3212385" y="4849322"/>
                  </a:lnTo>
                  <a:lnTo>
                    <a:pt x="3213873" y="4855086"/>
                  </a:lnTo>
                  <a:lnTo>
                    <a:pt x="3223843" y="4861312"/>
                  </a:lnTo>
                  <a:lnTo>
                    <a:pt x="3225178" y="4861881"/>
                  </a:lnTo>
                  <a:lnTo>
                    <a:pt x="3225036" y="4862215"/>
                  </a:lnTo>
                  <a:lnTo>
                    <a:pt x="3229042" y="4863924"/>
                  </a:lnTo>
                  <a:lnTo>
                    <a:pt x="3233662" y="4862344"/>
                  </a:lnTo>
                  <a:lnTo>
                    <a:pt x="3235643" y="4859243"/>
                  </a:lnTo>
                  <a:lnTo>
                    <a:pt x="3236039" y="4858623"/>
                  </a:lnTo>
                  <a:lnTo>
                    <a:pt x="3238891" y="4854710"/>
                  </a:lnTo>
                  <a:lnTo>
                    <a:pt x="3237404" y="4848947"/>
                  </a:lnTo>
                  <a:lnTo>
                    <a:pt x="3227433" y="4842720"/>
                  </a:lnTo>
                  <a:lnTo>
                    <a:pt x="3223521" y="4839868"/>
                  </a:lnTo>
                  <a:close/>
                </a:path>
                <a:path w="17095470" h="9573260">
                  <a:moveTo>
                    <a:pt x="7855483" y="6798744"/>
                  </a:moveTo>
                  <a:lnTo>
                    <a:pt x="7850573" y="6798227"/>
                  </a:lnTo>
                  <a:lnTo>
                    <a:pt x="7843853" y="6797333"/>
                  </a:lnTo>
                  <a:lnTo>
                    <a:pt x="7839086" y="6796484"/>
                  </a:lnTo>
                  <a:lnTo>
                    <a:pt x="7834422" y="6800018"/>
                  </a:lnTo>
                  <a:lnTo>
                    <a:pt x="7833906" y="6804928"/>
                  </a:lnTo>
                  <a:lnTo>
                    <a:pt x="7833342" y="6809027"/>
                  </a:lnTo>
                  <a:lnTo>
                    <a:pt x="7835683" y="6812788"/>
                  </a:lnTo>
                  <a:lnTo>
                    <a:pt x="7839355" y="6814354"/>
                  </a:lnTo>
                  <a:lnTo>
                    <a:pt x="7839163" y="6813878"/>
                  </a:lnTo>
                  <a:lnTo>
                    <a:pt x="7841500" y="6814875"/>
                  </a:lnTo>
                  <a:lnTo>
                    <a:pt x="7848220" y="6815769"/>
                  </a:lnTo>
                  <a:lnTo>
                    <a:pt x="7852988" y="6816618"/>
                  </a:lnTo>
                  <a:lnTo>
                    <a:pt x="7857653" y="6813085"/>
                  </a:lnTo>
                  <a:lnTo>
                    <a:pt x="7858169" y="6808175"/>
                  </a:lnTo>
                  <a:lnTo>
                    <a:pt x="7858954" y="6803775"/>
                  </a:lnTo>
                  <a:lnTo>
                    <a:pt x="7859019" y="6803409"/>
                  </a:lnTo>
                  <a:lnTo>
                    <a:pt x="7855483" y="6798744"/>
                  </a:lnTo>
                  <a:close/>
                </a:path>
                <a:path w="17095470" h="9573260">
                  <a:moveTo>
                    <a:pt x="3147429" y="4791627"/>
                  </a:moveTo>
                  <a:lnTo>
                    <a:pt x="3141665" y="4793114"/>
                  </a:lnTo>
                  <a:lnTo>
                    <a:pt x="3139534" y="4796545"/>
                  </a:lnTo>
                  <a:lnTo>
                    <a:pt x="3139146" y="4797169"/>
                  </a:lnTo>
                  <a:lnTo>
                    <a:pt x="3136293" y="4801081"/>
                  </a:lnTo>
                  <a:lnTo>
                    <a:pt x="3137781" y="4806845"/>
                  </a:lnTo>
                  <a:lnTo>
                    <a:pt x="3147751" y="4813071"/>
                  </a:lnTo>
                  <a:lnTo>
                    <a:pt x="3149087" y="4813641"/>
                  </a:lnTo>
                  <a:lnTo>
                    <a:pt x="3148945" y="4813975"/>
                  </a:lnTo>
                  <a:lnTo>
                    <a:pt x="3152950" y="4815684"/>
                  </a:lnTo>
                  <a:lnTo>
                    <a:pt x="3157570" y="4814103"/>
                  </a:lnTo>
                  <a:lnTo>
                    <a:pt x="3159550" y="4811002"/>
                  </a:lnTo>
                  <a:lnTo>
                    <a:pt x="3159947" y="4810382"/>
                  </a:lnTo>
                  <a:lnTo>
                    <a:pt x="3162799" y="4806469"/>
                  </a:lnTo>
                  <a:lnTo>
                    <a:pt x="3161312" y="4800705"/>
                  </a:lnTo>
                  <a:lnTo>
                    <a:pt x="3151342" y="4794479"/>
                  </a:lnTo>
                  <a:lnTo>
                    <a:pt x="3147429" y="4791627"/>
                  </a:lnTo>
                  <a:close/>
                </a:path>
                <a:path w="17095470" h="9573260">
                  <a:moveTo>
                    <a:pt x="3071623" y="4742718"/>
                  </a:moveTo>
                  <a:lnTo>
                    <a:pt x="3066001" y="4743872"/>
                  </a:lnTo>
                  <a:lnTo>
                    <a:pt x="3063870" y="4747302"/>
                  </a:lnTo>
                  <a:lnTo>
                    <a:pt x="3061201" y="4751688"/>
                  </a:lnTo>
                  <a:lnTo>
                    <a:pt x="3060821" y="4752315"/>
                  </a:lnTo>
                  <a:lnTo>
                    <a:pt x="3061974" y="4757937"/>
                  </a:lnTo>
                  <a:lnTo>
                    <a:pt x="3071944" y="4764163"/>
                  </a:lnTo>
                  <a:lnTo>
                    <a:pt x="3077620" y="4766584"/>
                  </a:lnTo>
                  <a:lnTo>
                    <a:pt x="3082097" y="4765336"/>
                  </a:lnTo>
                  <a:lnTo>
                    <a:pt x="3084077" y="4762236"/>
                  </a:lnTo>
                  <a:lnTo>
                    <a:pt x="3084474" y="4761615"/>
                  </a:lnTo>
                  <a:lnTo>
                    <a:pt x="3086755" y="4757853"/>
                  </a:lnTo>
                  <a:lnTo>
                    <a:pt x="3087135" y="4757226"/>
                  </a:lnTo>
                  <a:lnTo>
                    <a:pt x="3085981" y="4751605"/>
                  </a:lnTo>
                  <a:lnTo>
                    <a:pt x="3076012" y="4745380"/>
                  </a:lnTo>
                  <a:lnTo>
                    <a:pt x="3071623" y="4742718"/>
                  </a:lnTo>
                  <a:close/>
                </a:path>
                <a:path w="17095470" h="9573260">
                  <a:moveTo>
                    <a:pt x="7944951" y="6810077"/>
                  </a:moveTo>
                  <a:lnTo>
                    <a:pt x="7940042" y="6809561"/>
                  </a:lnTo>
                  <a:lnTo>
                    <a:pt x="7933321" y="6808667"/>
                  </a:lnTo>
                  <a:lnTo>
                    <a:pt x="7928412" y="6808151"/>
                  </a:lnTo>
                  <a:lnTo>
                    <a:pt x="7923748" y="6811685"/>
                  </a:lnTo>
                  <a:lnTo>
                    <a:pt x="7923232" y="6816595"/>
                  </a:lnTo>
                  <a:lnTo>
                    <a:pt x="7922668" y="6820694"/>
                  </a:lnTo>
                  <a:lnTo>
                    <a:pt x="7925009" y="6824455"/>
                  </a:lnTo>
                  <a:lnTo>
                    <a:pt x="7928681" y="6826022"/>
                  </a:lnTo>
                  <a:lnTo>
                    <a:pt x="7928824" y="6825687"/>
                  </a:lnTo>
                  <a:lnTo>
                    <a:pt x="7931160" y="6826684"/>
                  </a:lnTo>
                  <a:lnTo>
                    <a:pt x="7937881" y="6827578"/>
                  </a:lnTo>
                  <a:lnTo>
                    <a:pt x="7942790" y="6828094"/>
                  </a:lnTo>
                  <a:lnTo>
                    <a:pt x="7947454" y="6824559"/>
                  </a:lnTo>
                  <a:lnTo>
                    <a:pt x="7948446" y="6815118"/>
                  </a:lnTo>
                  <a:lnTo>
                    <a:pt x="7948486" y="6814741"/>
                  </a:lnTo>
                  <a:lnTo>
                    <a:pt x="7944951" y="6810077"/>
                  </a:lnTo>
                  <a:close/>
                </a:path>
                <a:path w="17095470" h="9573260">
                  <a:moveTo>
                    <a:pt x="2995958" y="4693476"/>
                  </a:moveTo>
                  <a:lnTo>
                    <a:pt x="2990336" y="4694629"/>
                  </a:lnTo>
                  <a:lnTo>
                    <a:pt x="2988205" y="4698060"/>
                  </a:lnTo>
                  <a:lnTo>
                    <a:pt x="2985537" y="4702446"/>
                  </a:lnTo>
                  <a:lnTo>
                    <a:pt x="2985156" y="4703073"/>
                  </a:lnTo>
                  <a:lnTo>
                    <a:pt x="2986310" y="4708694"/>
                  </a:lnTo>
                  <a:lnTo>
                    <a:pt x="2996280" y="4714920"/>
                  </a:lnTo>
                  <a:lnTo>
                    <a:pt x="3001621" y="4717199"/>
                  </a:lnTo>
                  <a:lnTo>
                    <a:pt x="3006432" y="4716094"/>
                  </a:lnTo>
                  <a:lnTo>
                    <a:pt x="3008412" y="4712993"/>
                  </a:lnTo>
                  <a:lnTo>
                    <a:pt x="3008809" y="4712373"/>
                  </a:lnTo>
                  <a:lnTo>
                    <a:pt x="3011090" y="4708611"/>
                  </a:lnTo>
                  <a:lnTo>
                    <a:pt x="3011470" y="4707984"/>
                  </a:lnTo>
                  <a:lnTo>
                    <a:pt x="3010317" y="4702363"/>
                  </a:lnTo>
                  <a:lnTo>
                    <a:pt x="3000347" y="4696137"/>
                  </a:lnTo>
                  <a:lnTo>
                    <a:pt x="2995958" y="4693476"/>
                  </a:lnTo>
                  <a:close/>
                </a:path>
                <a:path w="17095470" h="9573260">
                  <a:moveTo>
                    <a:pt x="2920579" y="4643566"/>
                  </a:moveTo>
                  <a:lnTo>
                    <a:pt x="2915291" y="4644861"/>
                  </a:lnTo>
                  <a:lnTo>
                    <a:pt x="2912438" y="4648773"/>
                  </a:lnTo>
                  <a:lnTo>
                    <a:pt x="2910157" y="4652535"/>
                  </a:lnTo>
                  <a:lnTo>
                    <a:pt x="2909777" y="4653163"/>
                  </a:lnTo>
                  <a:lnTo>
                    <a:pt x="2911072" y="4658450"/>
                  </a:lnTo>
                  <a:lnTo>
                    <a:pt x="2914985" y="4661303"/>
                  </a:lnTo>
                  <a:lnTo>
                    <a:pt x="2920900" y="4665010"/>
                  </a:lnTo>
                  <a:lnTo>
                    <a:pt x="2926242" y="4667288"/>
                  </a:lnTo>
                  <a:lnTo>
                    <a:pt x="2931053" y="4666184"/>
                  </a:lnTo>
                  <a:lnTo>
                    <a:pt x="2933034" y="4663083"/>
                  </a:lnTo>
                  <a:lnTo>
                    <a:pt x="2933430" y="4662463"/>
                  </a:lnTo>
                  <a:lnTo>
                    <a:pt x="2935711" y="4658701"/>
                  </a:lnTo>
                  <a:lnTo>
                    <a:pt x="2936091" y="4658074"/>
                  </a:lnTo>
                  <a:lnTo>
                    <a:pt x="2934938" y="4652453"/>
                  </a:lnTo>
                  <a:lnTo>
                    <a:pt x="2924967" y="4646227"/>
                  </a:lnTo>
                  <a:lnTo>
                    <a:pt x="2920579" y="4643566"/>
                  </a:lnTo>
                  <a:close/>
                </a:path>
                <a:path w="17095470" h="9573260">
                  <a:moveTo>
                    <a:pt x="8034321" y="6819789"/>
                  </a:moveTo>
                  <a:lnTo>
                    <a:pt x="8029412" y="6819274"/>
                  </a:lnTo>
                  <a:lnTo>
                    <a:pt x="8022549" y="6818714"/>
                  </a:lnTo>
                  <a:lnTo>
                    <a:pt x="8017639" y="6818198"/>
                  </a:lnTo>
                  <a:lnTo>
                    <a:pt x="8013309" y="6821875"/>
                  </a:lnTo>
                  <a:lnTo>
                    <a:pt x="8012793" y="6826784"/>
                  </a:lnTo>
                  <a:lnTo>
                    <a:pt x="8012705" y="6830692"/>
                  </a:lnTo>
                  <a:lnTo>
                    <a:pt x="8014712" y="6834311"/>
                  </a:lnTo>
                  <a:lnTo>
                    <a:pt x="8019052" y="6836162"/>
                  </a:lnTo>
                  <a:lnTo>
                    <a:pt x="8020864" y="6836540"/>
                  </a:lnTo>
                  <a:lnTo>
                    <a:pt x="8027727" y="6837100"/>
                  </a:lnTo>
                  <a:lnTo>
                    <a:pt x="8032636" y="6837616"/>
                  </a:lnTo>
                  <a:lnTo>
                    <a:pt x="8036965" y="6833939"/>
                  </a:lnTo>
                  <a:lnTo>
                    <a:pt x="8037997" y="6824120"/>
                  </a:lnTo>
                  <a:lnTo>
                    <a:pt x="8034321" y="6819789"/>
                  </a:lnTo>
                  <a:close/>
                </a:path>
                <a:path w="17095470" h="9573260">
                  <a:moveTo>
                    <a:pt x="2846151" y="4593272"/>
                  </a:moveTo>
                  <a:lnTo>
                    <a:pt x="2840529" y="4594426"/>
                  </a:lnTo>
                  <a:lnTo>
                    <a:pt x="2837677" y="4598338"/>
                  </a:lnTo>
                  <a:lnTo>
                    <a:pt x="2835158" y="4602393"/>
                  </a:lnTo>
                  <a:lnTo>
                    <a:pt x="2836312" y="4608015"/>
                  </a:lnTo>
                  <a:lnTo>
                    <a:pt x="2840224" y="4610868"/>
                  </a:lnTo>
                  <a:lnTo>
                    <a:pt x="2845997" y="4614908"/>
                  </a:lnTo>
                  <a:lnTo>
                    <a:pt x="2851339" y="4617187"/>
                  </a:lnTo>
                  <a:lnTo>
                    <a:pt x="2856150" y="4616082"/>
                  </a:lnTo>
                  <a:lnTo>
                    <a:pt x="2858526" y="4612361"/>
                  </a:lnTo>
                  <a:lnTo>
                    <a:pt x="2861045" y="4608306"/>
                  </a:lnTo>
                  <a:lnTo>
                    <a:pt x="2859892" y="4602685"/>
                  </a:lnTo>
                  <a:lnTo>
                    <a:pt x="2855979" y="4599833"/>
                  </a:lnTo>
                  <a:lnTo>
                    <a:pt x="2850206" y="4595791"/>
                  </a:lnTo>
                  <a:lnTo>
                    <a:pt x="2846151" y="4593272"/>
                  </a:lnTo>
                  <a:close/>
                </a:path>
                <a:path w="17095470" h="9573260">
                  <a:moveTo>
                    <a:pt x="8124452" y="6828644"/>
                  </a:moveTo>
                  <a:lnTo>
                    <a:pt x="8119542" y="6828128"/>
                  </a:lnTo>
                  <a:lnTo>
                    <a:pt x="8112680" y="6827568"/>
                  </a:lnTo>
                  <a:lnTo>
                    <a:pt x="8107770" y="6827052"/>
                  </a:lnTo>
                  <a:lnTo>
                    <a:pt x="8103440" y="6830730"/>
                  </a:lnTo>
                  <a:lnTo>
                    <a:pt x="8102925" y="6835639"/>
                  </a:lnTo>
                  <a:lnTo>
                    <a:pt x="8102502" y="6839404"/>
                  </a:lnTo>
                  <a:lnTo>
                    <a:pt x="8104843" y="6843165"/>
                  </a:lnTo>
                  <a:lnTo>
                    <a:pt x="8109183" y="6845016"/>
                  </a:lnTo>
                  <a:lnTo>
                    <a:pt x="8110995" y="6845394"/>
                  </a:lnTo>
                  <a:lnTo>
                    <a:pt x="8117856" y="6845954"/>
                  </a:lnTo>
                  <a:lnTo>
                    <a:pt x="8122767" y="6846470"/>
                  </a:lnTo>
                  <a:lnTo>
                    <a:pt x="8127097" y="6842793"/>
                  </a:lnTo>
                  <a:lnTo>
                    <a:pt x="8128128" y="6832975"/>
                  </a:lnTo>
                  <a:lnTo>
                    <a:pt x="8124452" y="6828644"/>
                  </a:lnTo>
                  <a:close/>
                </a:path>
                <a:path w="17095470" h="9573260">
                  <a:moveTo>
                    <a:pt x="2771866" y="4542646"/>
                  </a:moveTo>
                  <a:lnTo>
                    <a:pt x="2766245" y="4543799"/>
                  </a:lnTo>
                  <a:lnTo>
                    <a:pt x="2760540" y="4551624"/>
                  </a:lnTo>
                  <a:lnTo>
                    <a:pt x="2761693" y="4557246"/>
                  </a:lnTo>
                  <a:lnTo>
                    <a:pt x="2765605" y="4560099"/>
                  </a:lnTo>
                  <a:lnTo>
                    <a:pt x="2771379" y="4564139"/>
                  </a:lnTo>
                  <a:lnTo>
                    <a:pt x="2773048" y="4564851"/>
                  </a:lnTo>
                  <a:lnTo>
                    <a:pt x="2772905" y="4565185"/>
                  </a:lnTo>
                  <a:lnTo>
                    <a:pt x="2776577" y="4566751"/>
                  </a:lnTo>
                  <a:lnTo>
                    <a:pt x="2781388" y="4565647"/>
                  </a:lnTo>
                  <a:lnTo>
                    <a:pt x="2783765" y="4561926"/>
                  </a:lnTo>
                  <a:lnTo>
                    <a:pt x="2786618" y="4558013"/>
                  </a:lnTo>
                  <a:lnTo>
                    <a:pt x="2785465" y="4552392"/>
                  </a:lnTo>
                  <a:lnTo>
                    <a:pt x="2781552" y="4549540"/>
                  </a:lnTo>
                  <a:lnTo>
                    <a:pt x="2775779" y="4545499"/>
                  </a:lnTo>
                  <a:lnTo>
                    <a:pt x="2771866" y="4542646"/>
                  </a:lnTo>
                  <a:close/>
                </a:path>
                <a:path w="17095470" h="9573260">
                  <a:moveTo>
                    <a:pt x="2697533" y="4491209"/>
                  </a:moveTo>
                  <a:lnTo>
                    <a:pt x="2691911" y="4492362"/>
                  </a:lnTo>
                  <a:lnTo>
                    <a:pt x="2686206" y="4500187"/>
                  </a:lnTo>
                  <a:lnTo>
                    <a:pt x="2687359" y="4505809"/>
                  </a:lnTo>
                  <a:lnTo>
                    <a:pt x="2691272" y="4508661"/>
                  </a:lnTo>
                  <a:lnTo>
                    <a:pt x="2697045" y="4512703"/>
                  </a:lnTo>
                  <a:lnTo>
                    <a:pt x="2698714" y="4513415"/>
                  </a:lnTo>
                  <a:lnTo>
                    <a:pt x="2698572" y="4513748"/>
                  </a:lnTo>
                  <a:lnTo>
                    <a:pt x="2702244" y="4515314"/>
                  </a:lnTo>
                  <a:lnTo>
                    <a:pt x="2707054" y="4514210"/>
                  </a:lnTo>
                  <a:lnTo>
                    <a:pt x="2709431" y="4510489"/>
                  </a:lnTo>
                  <a:lnTo>
                    <a:pt x="2712284" y="4506576"/>
                  </a:lnTo>
                  <a:lnTo>
                    <a:pt x="2711131" y="4500955"/>
                  </a:lnTo>
                  <a:lnTo>
                    <a:pt x="2707218" y="4498102"/>
                  </a:lnTo>
                  <a:lnTo>
                    <a:pt x="2701446" y="4494061"/>
                  </a:lnTo>
                  <a:lnTo>
                    <a:pt x="2697533" y="4491209"/>
                  </a:lnTo>
                  <a:close/>
                </a:path>
                <a:path w="17095470" h="9573260">
                  <a:moveTo>
                    <a:pt x="8214008" y="6836069"/>
                  </a:moveTo>
                  <a:lnTo>
                    <a:pt x="8209098" y="6835553"/>
                  </a:lnTo>
                  <a:lnTo>
                    <a:pt x="8202235" y="6834993"/>
                  </a:lnTo>
                  <a:lnTo>
                    <a:pt x="8197325" y="6834477"/>
                  </a:lnTo>
                  <a:lnTo>
                    <a:pt x="8193330" y="6838297"/>
                  </a:lnTo>
                  <a:lnTo>
                    <a:pt x="8192815" y="6843206"/>
                  </a:lnTo>
                  <a:lnTo>
                    <a:pt x="8192249" y="6847305"/>
                  </a:lnTo>
                  <a:lnTo>
                    <a:pt x="8194733" y="6850732"/>
                  </a:lnTo>
                  <a:lnTo>
                    <a:pt x="8198071" y="6852156"/>
                  </a:lnTo>
                  <a:lnTo>
                    <a:pt x="8198213" y="6851822"/>
                  </a:lnTo>
                  <a:lnTo>
                    <a:pt x="8199215" y="6852250"/>
                  </a:lnTo>
                  <a:lnTo>
                    <a:pt x="8201027" y="6852628"/>
                  </a:lnTo>
                  <a:lnTo>
                    <a:pt x="8207890" y="6853188"/>
                  </a:lnTo>
                  <a:lnTo>
                    <a:pt x="8212799" y="6853704"/>
                  </a:lnTo>
                  <a:lnTo>
                    <a:pt x="8216797" y="6849885"/>
                  </a:lnTo>
                  <a:lnTo>
                    <a:pt x="8217829" y="6840067"/>
                  </a:lnTo>
                  <a:lnTo>
                    <a:pt x="8214008" y="6836069"/>
                  </a:lnTo>
                  <a:close/>
                </a:path>
                <a:path w="17095470" h="9573260">
                  <a:moveTo>
                    <a:pt x="2623817" y="4439247"/>
                  </a:moveTo>
                  <a:lnTo>
                    <a:pt x="2618196" y="4440400"/>
                  </a:lnTo>
                  <a:lnTo>
                    <a:pt x="2612491" y="4448225"/>
                  </a:lnTo>
                  <a:lnTo>
                    <a:pt x="2613644" y="4453847"/>
                  </a:lnTo>
                  <a:lnTo>
                    <a:pt x="2617556" y="4456699"/>
                  </a:lnTo>
                  <a:lnTo>
                    <a:pt x="2623330" y="4460740"/>
                  </a:lnTo>
                  <a:lnTo>
                    <a:pt x="2628337" y="4462876"/>
                  </a:lnTo>
                  <a:lnTo>
                    <a:pt x="2633006" y="4462106"/>
                  </a:lnTo>
                  <a:lnTo>
                    <a:pt x="2635382" y="4458385"/>
                  </a:lnTo>
                  <a:lnTo>
                    <a:pt x="2638235" y="4454472"/>
                  </a:lnTo>
                  <a:lnTo>
                    <a:pt x="2637082" y="4448851"/>
                  </a:lnTo>
                  <a:lnTo>
                    <a:pt x="2623817" y="4439247"/>
                  </a:lnTo>
                  <a:close/>
                </a:path>
                <a:path w="17095470" h="9573260">
                  <a:moveTo>
                    <a:pt x="8303943" y="6841683"/>
                  </a:moveTo>
                  <a:lnTo>
                    <a:pt x="8298891" y="6841502"/>
                  </a:lnTo>
                  <a:lnTo>
                    <a:pt x="8292028" y="6840941"/>
                  </a:lnTo>
                  <a:lnTo>
                    <a:pt x="8286977" y="6840759"/>
                  </a:lnTo>
                  <a:lnTo>
                    <a:pt x="8282645" y="6844435"/>
                  </a:lnTo>
                  <a:lnTo>
                    <a:pt x="8282464" y="6849487"/>
                  </a:lnTo>
                  <a:lnTo>
                    <a:pt x="8282083" y="6852876"/>
                  </a:lnTo>
                  <a:lnTo>
                    <a:pt x="8302924" y="6859794"/>
                  </a:lnTo>
                  <a:lnTo>
                    <a:pt x="8307256" y="6856117"/>
                  </a:lnTo>
                  <a:lnTo>
                    <a:pt x="8307620" y="6846014"/>
                  </a:lnTo>
                  <a:lnTo>
                    <a:pt x="8303943" y="6841683"/>
                  </a:lnTo>
                  <a:close/>
                </a:path>
                <a:path w="17095470" h="9573260">
                  <a:moveTo>
                    <a:pt x="2550912" y="4387236"/>
                  </a:moveTo>
                  <a:lnTo>
                    <a:pt x="2545291" y="4388389"/>
                  </a:lnTo>
                  <a:lnTo>
                    <a:pt x="2539586" y="4396214"/>
                  </a:lnTo>
                  <a:lnTo>
                    <a:pt x="2540739" y="4401836"/>
                  </a:lnTo>
                  <a:lnTo>
                    <a:pt x="2550091" y="4408587"/>
                  </a:lnTo>
                  <a:lnTo>
                    <a:pt x="2555432" y="4410865"/>
                  </a:lnTo>
                  <a:lnTo>
                    <a:pt x="2559910" y="4409618"/>
                  </a:lnTo>
                  <a:lnTo>
                    <a:pt x="2562477" y="4406374"/>
                  </a:lnTo>
                  <a:lnTo>
                    <a:pt x="2565330" y="4402461"/>
                  </a:lnTo>
                  <a:lnTo>
                    <a:pt x="2564177" y="4396840"/>
                  </a:lnTo>
                  <a:lnTo>
                    <a:pt x="2550912" y="4387236"/>
                  </a:lnTo>
                  <a:close/>
                </a:path>
                <a:path w="17095470" h="9573260">
                  <a:moveTo>
                    <a:pt x="2477909" y="4333605"/>
                  </a:moveTo>
                  <a:lnTo>
                    <a:pt x="2472288" y="4334758"/>
                  </a:lnTo>
                  <a:lnTo>
                    <a:pt x="2469435" y="4338670"/>
                  </a:lnTo>
                  <a:lnTo>
                    <a:pt x="2466106" y="4342775"/>
                  </a:lnTo>
                  <a:lnTo>
                    <a:pt x="2467262" y="4348397"/>
                  </a:lnTo>
                  <a:lnTo>
                    <a:pt x="2476611" y="4355147"/>
                  </a:lnTo>
                  <a:lnTo>
                    <a:pt x="2478615" y="4356001"/>
                  </a:lnTo>
                  <a:lnTo>
                    <a:pt x="2478472" y="4356335"/>
                  </a:lnTo>
                  <a:lnTo>
                    <a:pt x="2482144" y="4357902"/>
                  </a:lnTo>
                  <a:lnTo>
                    <a:pt x="2486621" y="4356655"/>
                  </a:lnTo>
                  <a:lnTo>
                    <a:pt x="2489189" y="4353410"/>
                  </a:lnTo>
                  <a:lnTo>
                    <a:pt x="2492518" y="4349306"/>
                  </a:lnTo>
                  <a:lnTo>
                    <a:pt x="2491365" y="4343685"/>
                  </a:lnTo>
                  <a:lnTo>
                    <a:pt x="2482013" y="4336933"/>
                  </a:lnTo>
                  <a:lnTo>
                    <a:pt x="2477909" y="4333605"/>
                  </a:lnTo>
                  <a:close/>
                </a:path>
                <a:path w="17095470" h="9573260">
                  <a:moveTo>
                    <a:pt x="8393780" y="6845677"/>
                  </a:moveTo>
                  <a:lnTo>
                    <a:pt x="8381723" y="6845269"/>
                  </a:lnTo>
                  <a:lnTo>
                    <a:pt x="8377005" y="6845229"/>
                  </a:lnTo>
                  <a:lnTo>
                    <a:pt x="8372674" y="6848905"/>
                  </a:lnTo>
                  <a:lnTo>
                    <a:pt x="8372492" y="6853957"/>
                  </a:lnTo>
                  <a:lnTo>
                    <a:pt x="8372403" y="6857865"/>
                  </a:lnTo>
                  <a:lnTo>
                    <a:pt x="8374553" y="6861149"/>
                  </a:lnTo>
                  <a:lnTo>
                    <a:pt x="8378892" y="6863001"/>
                  </a:lnTo>
                  <a:lnTo>
                    <a:pt x="8381181" y="6863188"/>
                  </a:lnTo>
                  <a:lnTo>
                    <a:pt x="8388187" y="6863414"/>
                  </a:lnTo>
                  <a:lnTo>
                    <a:pt x="8392904" y="6863454"/>
                  </a:lnTo>
                  <a:lnTo>
                    <a:pt x="8397235" y="6859777"/>
                  </a:lnTo>
                  <a:lnTo>
                    <a:pt x="8397417" y="6854726"/>
                  </a:lnTo>
                  <a:lnTo>
                    <a:pt x="8397457" y="6850007"/>
                  </a:lnTo>
                  <a:lnTo>
                    <a:pt x="8393780" y="6845677"/>
                  </a:lnTo>
                  <a:close/>
                </a:path>
                <a:path w="17095470" h="9573260">
                  <a:moveTo>
                    <a:pt x="2405765" y="4280735"/>
                  </a:moveTo>
                  <a:lnTo>
                    <a:pt x="2399953" y="4281411"/>
                  </a:lnTo>
                  <a:lnTo>
                    <a:pt x="2394247" y="4289236"/>
                  </a:lnTo>
                  <a:lnTo>
                    <a:pt x="2394924" y="4295049"/>
                  </a:lnTo>
                  <a:lnTo>
                    <a:pt x="2404276" y="4301801"/>
                  </a:lnTo>
                  <a:lnTo>
                    <a:pt x="2406279" y="4302655"/>
                  </a:lnTo>
                  <a:lnTo>
                    <a:pt x="2406136" y="4302989"/>
                  </a:lnTo>
                  <a:lnTo>
                    <a:pt x="2409809" y="4304555"/>
                  </a:lnTo>
                  <a:lnTo>
                    <a:pt x="2414286" y="4303308"/>
                  </a:lnTo>
                  <a:lnTo>
                    <a:pt x="2416854" y="4300064"/>
                  </a:lnTo>
                  <a:lnTo>
                    <a:pt x="2419706" y="4296151"/>
                  </a:lnTo>
                  <a:lnTo>
                    <a:pt x="2419030" y="4290338"/>
                  </a:lnTo>
                  <a:lnTo>
                    <a:pt x="2405765" y="4280735"/>
                  </a:lnTo>
                  <a:close/>
                </a:path>
                <a:path w="17095470" h="9573260">
                  <a:moveTo>
                    <a:pt x="8483902" y="6849003"/>
                  </a:moveTo>
                  <a:lnTo>
                    <a:pt x="8466792" y="6848413"/>
                  </a:lnTo>
                  <a:lnTo>
                    <a:pt x="8462795" y="6852232"/>
                  </a:lnTo>
                  <a:lnTo>
                    <a:pt x="8462614" y="6857283"/>
                  </a:lnTo>
                  <a:lnTo>
                    <a:pt x="8462525" y="6861191"/>
                  </a:lnTo>
                  <a:lnTo>
                    <a:pt x="8464674" y="6864476"/>
                  </a:lnTo>
                  <a:lnTo>
                    <a:pt x="8469014" y="6866327"/>
                  </a:lnTo>
                  <a:lnTo>
                    <a:pt x="8471302" y="6866514"/>
                  </a:lnTo>
                  <a:lnTo>
                    <a:pt x="8483360" y="6866922"/>
                  </a:lnTo>
                  <a:lnTo>
                    <a:pt x="8487357" y="6863104"/>
                  </a:lnTo>
                  <a:lnTo>
                    <a:pt x="8487721" y="6853000"/>
                  </a:lnTo>
                  <a:lnTo>
                    <a:pt x="8483902" y="6849003"/>
                  </a:lnTo>
                  <a:close/>
                </a:path>
                <a:path w="17095470" h="9573260">
                  <a:moveTo>
                    <a:pt x="2333523" y="4226244"/>
                  </a:moveTo>
                  <a:lnTo>
                    <a:pt x="2327710" y="4226922"/>
                  </a:lnTo>
                  <a:lnTo>
                    <a:pt x="2322005" y="4234747"/>
                  </a:lnTo>
                  <a:lnTo>
                    <a:pt x="2322682" y="4240559"/>
                  </a:lnTo>
                  <a:lnTo>
                    <a:pt x="2326594" y="4243412"/>
                  </a:lnTo>
                  <a:lnTo>
                    <a:pt x="2331891" y="4247644"/>
                  </a:lnTo>
                  <a:lnTo>
                    <a:pt x="2333894" y="4248499"/>
                  </a:lnTo>
                  <a:lnTo>
                    <a:pt x="2333752" y="4248832"/>
                  </a:lnTo>
                  <a:lnTo>
                    <a:pt x="2337424" y="4250399"/>
                  </a:lnTo>
                  <a:lnTo>
                    <a:pt x="2341901" y="4249152"/>
                  </a:lnTo>
                  <a:lnTo>
                    <a:pt x="2344469" y="4245907"/>
                  </a:lnTo>
                  <a:lnTo>
                    <a:pt x="2347322" y="4241995"/>
                  </a:lnTo>
                  <a:lnTo>
                    <a:pt x="2346645" y="4236182"/>
                  </a:lnTo>
                  <a:lnTo>
                    <a:pt x="2342735" y="4233331"/>
                  </a:lnTo>
                  <a:lnTo>
                    <a:pt x="2337436" y="4229097"/>
                  </a:lnTo>
                  <a:lnTo>
                    <a:pt x="2333523" y="4226244"/>
                  </a:lnTo>
                  <a:close/>
                </a:path>
                <a:path w="17095470" h="9573260">
                  <a:moveTo>
                    <a:pt x="2261900" y="4171229"/>
                  </a:moveTo>
                  <a:lnTo>
                    <a:pt x="2256087" y="4171906"/>
                  </a:lnTo>
                  <a:lnTo>
                    <a:pt x="2250382" y="4179730"/>
                  </a:lnTo>
                  <a:lnTo>
                    <a:pt x="2251058" y="4185543"/>
                  </a:lnTo>
                  <a:lnTo>
                    <a:pt x="2254971" y="4188396"/>
                  </a:lnTo>
                  <a:lnTo>
                    <a:pt x="2260268" y="4192628"/>
                  </a:lnTo>
                  <a:lnTo>
                    <a:pt x="2265943" y="4195049"/>
                  </a:lnTo>
                  <a:lnTo>
                    <a:pt x="2270278" y="4194137"/>
                  </a:lnTo>
                  <a:lnTo>
                    <a:pt x="2272846" y="4190892"/>
                  </a:lnTo>
                  <a:lnTo>
                    <a:pt x="2275699" y="4186979"/>
                  </a:lnTo>
                  <a:lnTo>
                    <a:pt x="2275021" y="4181167"/>
                  </a:lnTo>
                  <a:lnTo>
                    <a:pt x="2271109" y="4178314"/>
                  </a:lnTo>
                  <a:lnTo>
                    <a:pt x="2265812" y="4174081"/>
                  </a:lnTo>
                  <a:lnTo>
                    <a:pt x="2261900" y="4171229"/>
                  </a:lnTo>
                  <a:close/>
                </a:path>
                <a:path w="17095470" h="9573260">
                  <a:moveTo>
                    <a:pt x="8573113" y="6850758"/>
                  </a:moveTo>
                  <a:lnTo>
                    <a:pt x="8568062" y="6850576"/>
                  </a:lnTo>
                  <a:lnTo>
                    <a:pt x="8561391" y="6850492"/>
                  </a:lnTo>
                  <a:lnTo>
                    <a:pt x="8556339" y="6850310"/>
                  </a:lnTo>
                  <a:lnTo>
                    <a:pt x="8552676" y="6854272"/>
                  </a:lnTo>
                  <a:lnTo>
                    <a:pt x="8552494" y="6859323"/>
                  </a:lnTo>
                  <a:lnTo>
                    <a:pt x="8552548" y="6862897"/>
                  </a:lnTo>
                  <a:lnTo>
                    <a:pt x="8554697" y="6866182"/>
                  </a:lnTo>
                  <a:lnTo>
                    <a:pt x="8558705" y="6867892"/>
                  </a:lnTo>
                  <a:lnTo>
                    <a:pt x="8560991" y="6868077"/>
                  </a:lnTo>
                  <a:lnTo>
                    <a:pt x="8573048" y="6868486"/>
                  </a:lnTo>
                  <a:lnTo>
                    <a:pt x="8576711" y="6864524"/>
                  </a:lnTo>
                  <a:lnTo>
                    <a:pt x="8577076" y="6854421"/>
                  </a:lnTo>
                  <a:lnTo>
                    <a:pt x="8573113" y="6850758"/>
                  </a:lnTo>
                  <a:close/>
                </a:path>
                <a:path w="17095470" h="9573260">
                  <a:moveTo>
                    <a:pt x="2191086" y="4116164"/>
                  </a:moveTo>
                  <a:lnTo>
                    <a:pt x="2185607" y="4116983"/>
                  </a:lnTo>
                  <a:lnTo>
                    <a:pt x="2179234" y="4124524"/>
                  </a:lnTo>
                  <a:lnTo>
                    <a:pt x="2180053" y="4130003"/>
                  </a:lnTo>
                  <a:lnTo>
                    <a:pt x="2183824" y="4133189"/>
                  </a:lnTo>
                  <a:lnTo>
                    <a:pt x="2189120" y="4137421"/>
                  </a:lnTo>
                  <a:lnTo>
                    <a:pt x="2191123" y="4138275"/>
                  </a:lnTo>
                  <a:lnTo>
                    <a:pt x="2190981" y="4138610"/>
                  </a:lnTo>
                  <a:lnTo>
                    <a:pt x="2194653" y="4140176"/>
                  </a:lnTo>
                  <a:lnTo>
                    <a:pt x="2198988" y="4139263"/>
                  </a:lnTo>
                  <a:lnTo>
                    <a:pt x="2201556" y="4136018"/>
                  </a:lnTo>
                  <a:lnTo>
                    <a:pt x="2204743" y="4132248"/>
                  </a:lnTo>
                  <a:lnTo>
                    <a:pt x="2203923" y="4126769"/>
                  </a:lnTo>
                  <a:lnTo>
                    <a:pt x="2200153" y="4123583"/>
                  </a:lnTo>
                  <a:lnTo>
                    <a:pt x="2194856" y="4119351"/>
                  </a:lnTo>
                  <a:lnTo>
                    <a:pt x="2191086" y="4116164"/>
                  </a:lnTo>
                  <a:close/>
                </a:path>
                <a:path w="17095470" h="9573260">
                  <a:moveTo>
                    <a:pt x="8663232" y="6851321"/>
                  </a:moveTo>
                  <a:lnTo>
                    <a:pt x="8658180" y="6851139"/>
                  </a:lnTo>
                  <a:lnTo>
                    <a:pt x="8651507" y="6851054"/>
                  </a:lnTo>
                  <a:lnTo>
                    <a:pt x="8646455" y="6850871"/>
                  </a:lnTo>
                  <a:lnTo>
                    <a:pt x="8642791" y="6854833"/>
                  </a:lnTo>
                  <a:lnTo>
                    <a:pt x="8642610" y="6859885"/>
                  </a:lnTo>
                  <a:lnTo>
                    <a:pt x="8642664" y="6863459"/>
                  </a:lnTo>
                  <a:lnTo>
                    <a:pt x="8644815" y="6866745"/>
                  </a:lnTo>
                  <a:lnTo>
                    <a:pt x="8649155" y="6868596"/>
                  </a:lnTo>
                  <a:lnTo>
                    <a:pt x="8651442" y="6868782"/>
                  </a:lnTo>
                  <a:lnTo>
                    <a:pt x="8658115" y="6868867"/>
                  </a:lnTo>
                  <a:lnTo>
                    <a:pt x="8663167" y="6869048"/>
                  </a:lnTo>
                  <a:lnTo>
                    <a:pt x="8666830" y="6865087"/>
                  </a:lnTo>
                  <a:lnTo>
                    <a:pt x="8667193" y="6854983"/>
                  </a:lnTo>
                  <a:lnTo>
                    <a:pt x="8663232" y="6851321"/>
                  </a:lnTo>
                  <a:close/>
                </a:path>
                <a:path w="17095470" h="9573260">
                  <a:moveTo>
                    <a:pt x="2120032" y="4059813"/>
                  </a:moveTo>
                  <a:lnTo>
                    <a:pt x="2114553" y="4060633"/>
                  </a:lnTo>
                  <a:lnTo>
                    <a:pt x="2108180" y="4068173"/>
                  </a:lnTo>
                  <a:lnTo>
                    <a:pt x="2109000" y="4073652"/>
                  </a:lnTo>
                  <a:lnTo>
                    <a:pt x="2112770" y="4076838"/>
                  </a:lnTo>
                  <a:lnTo>
                    <a:pt x="2118067" y="4081071"/>
                  </a:lnTo>
                  <a:lnTo>
                    <a:pt x="2120403" y="4082067"/>
                  </a:lnTo>
                  <a:lnTo>
                    <a:pt x="2119927" y="4082259"/>
                  </a:lnTo>
                  <a:lnTo>
                    <a:pt x="2123599" y="4083825"/>
                  </a:lnTo>
                  <a:lnTo>
                    <a:pt x="2127934" y="4082912"/>
                  </a:lnTo>
                  <a:lnTo>
                    <a:pt x="2130502" y="4079667"/>
                  </a:lnTo>
                  <a:lnTo>
                    <a:pt x="2133689" y="4075897"/>
                  </a:lnTo>
                  <a:lnTo>
                    <a:pt x="2132869" y="4070418"/>
                  </a:lnTo>
                  <a:lnTo>
                    <a:pt x="2129099" y="4067232"/>
                  </a:lnTo>
                  <a:lnTo>
                    <a:pt x="2123802" y="4063000"/>
                  </a:lnTo>
                  <a:lnTo>
                    <a:pt x="2120032" y="4059813"/>
                  </a:lnTo>
                  <a:close/>
                </a:path>
                <a:path w="17095470" h="9573260">
                  <a:moveTo>
                    <a:pt x="2050073" y="4002746"/>
                  </a:moveTo>
                  <a:lnTo>
                    <a:pt x="2044594" y="4003565"/>
                  </a:lnTo>
                  <a:lnTo>
                    <a:pt x="2041408" y="4007335"/>
                  </a:lnTo>
                  <a:lnTo>
                    <a:pt x="2038079" y="4011439"/>
                  </a:lnTo>
                  <a:lnTo>
                    <a:pt x="2038898" y="4016918"/>
                  </a:lnTo>
                  <a:lnTo>
                    <a:pt x="2042668" y="4020104"/>
                  </a:lnTo>
                  <a:lnTo>
                    <a:pt x="2047965" y="4024337"/>
                  </a:lnTo>
                  <a:lnTo>
                    <a:pt x="2050302" y="4025334"/>
                  </a:lnTo>
                  <a:lnTo>
                    <a:pt x="2050160" y="4025668"/>
                  </a:lnTo>
                  <a:lnTo>
                    <a:pt x="2053831" y="4027234"/>
                  </a:lnTo>
                  <a:lnTo>
                    <a:pt x="2058167" y="4026321"/>
                  </a:lnTo>
                  <a:lnTo>
                    <a:pt x="2060735" y="4023076"/>
                  </a:lnTo>
                  <a:lnTo>
                    <a:pt x="2064064" y="4018973"/>
                  </a:lnTo>
                  <a:lnTo>
                    <a:pt x="2063244" y="4013493"/>
                  </a:lnTo>
                  <a:lnTo>
                    <a:pt x="2059474" y="4010307"/>
                  </a:lnTo>
                  <a:lnTo>
                    <a:pt x="2050073" y="4002746"/>
                  </a:lnTo>
                  <a:close/>
                </a:path>
                <a:path w="17095470" h="9573260">
                  <a:moveTo>
                    <a:pt x="8753343" y="6849118"/>
                  </a:moveTo>
                  <a:lnTo>
                    <a:pt x="8748482" y="6849412"/>
                  </a:lnTo>
                  <a:lnTo>
                    <a:pt x="8741668" y="6849662"/>
                  </a:lnTo>
                  <a:lnTo>
                    <a:pt x="8736809" y="6849957"/>
                  </a:lnTo>
                  <a:lnTo>
                    <a:pt x="8732669" y="6854110"/>
                  </a:lnTo>
                  <a:lnTo>
                    <a:pt x="8733208" y="6863020"/>
                  </a:lnTo>
                  <a:lnTo>
                    <a:pt x="8735500" y="6865970"/>
                  </a:lnTo>
                  <a:lnTo>
                    <a:pt x="8738505" y="6867252"/>
                  </a:lnTo>
                  <a:lnTo>
                    <a:pt x="8738647" y="6866919"/>
                  </a:lnTo>
                  <a:lnTo>
                    <a:pt x="8739649" y="6867346"/>
                  </a:lnTo>
                  <a:lnTo>
                    <a:pt x="8742271" y="6867675"/>
                  </a:lnTo>
                  <a:lnTo>
                    <a:pt x="8749085" y="6867425"/>
                  </a:lnTo>
                  <a:lnTo>
                    <a:pt x="8753945" y="6867131"/>
                  </a:lnTo>
                  <a:lnTo>
                    <a:pt x="8758085" y="6862978"/>
                  </a:lnTo>
                  <a:lnTo>
                    <a:pt x="8757496" y="6853257"/>
                  </a:lnTo>
                  <a:lnTo>
                    <a:pt x="8753343" y="6849118"/>
                  </a:lnTo>
                  <a:close/>
                </a:path>
                <a:path w="17095470" h="9573260">
                  <a:moveTo>
                    <a:pt x="1980924" y="3945628"/>
                  </a:moveTo>
                  <a:lnTo>
                    <a:pt x="1974920" y="3945830"/>
                  </a:lnTo>
                  <a:lnTo>
                    <a:pt x="1969214" y="3953655"/>
                  </a:lnTo>
                  <a:lnTo>
                    <a:pt x="1969557" y="3959326"/>
                  </a:lnTo>
                  <a:lnTo>
                    <a:pt x="1973327" y="3962512"/>
                  </a:lnTo>
                  <a:lnTo>
                    <a:pt x="1978625" y="3966745"/>
                  </a:lnTo>
                  <a:lnTo>
                    <a:pt x="1979150" y="3967363"/>
                  </a:lnTo>
                  <a:lnTo>
                    <a:pt x="1984490" y="3969641"/>
                  </a:lnTo>
                  <a:lnTo>
                    <a:pt x="1988826" y="3968728"/>
                  </a:lnTo>
                  <a:lnTo>
                    <a:pt x="1991394" y="3965483"/>
                  </a:lnTo>
                  <a:lnTo>
                    <a:pt x="1994247" y="3961570"/>
                  </a:lnTo>
                  <a:lnTo>
                    <a:pt x="1993904" y="3955900"/>
                  </a:lnTo>
                  <a:lnTo>
                    <a:pt x="1990134" y="3952714"/>
                  </a:lnTo>
                  <a:lnTo>
                    <a:pt x="1984836" y="3948481"/>
                  </a:lnTo>
                  <a:lnTo>
                    <a:pt x="1980924" y="3945628"/>
                  </a:lnTo>
                  <a:close/>
                </a:path>
                <a:path w="17095470" h="9573260">
                  <a:moveTo>
                    <a:pt x="8843647" y="6847392"/>
                  </a:moveTo>
                  <a:lnTo>
                    <a:pt x="8838786" y="6847687"/>
                  </a:lnTo>
                  <a:lnTo>
                    <a:pt x="8831972" y="6847937"/>
                  </a:lnTo>
                  <a:lnTo>
                    <a:pt x="8827112" y="6848231"/>
                  </a:lnTo>
                  <a:lnTo>
                    <a:pt x="8822973" y="6852384"/>
                  </a:lnTo>
                  <a:lnTo>
                    <a:pt x="8823267" y="6857245"/>
                  </a:lnTo>
                  <a:lnTo>
                    <a:pt x="8823321" y="6860819"/>
                  </a:lnTo>
                  <a:lnTo>
                    <a:pt x="8825612" y="6863768"/>
                  </a:lnTo>
                  <a:lnTo>
                    <a:pt x="8829953" y="6865620"/>
                  </a:lnTo>
                  <a:lnTo>
                    <a:pt x="8832574" y="6865949"/>
                  </a:lnTo>
                  <a:lnTo>
                    <a:pt x="8839389" y="6865699"/>
                  </a:lnTo>
                  <a:lnTo>
                    <a:pt x="8844249" y="6865405"/>
                  </a:lnTo>
                  <a:lnTo>
                    <a:pt x="8848389" y="6861252"/>
                  </a:lnTo>
                  <a:lnTo>
                    <a:pt x="8847801" y="6851532"/>
                  </a:lnTo>
                  <a:lnTo>
                    <a:pt x="8843647" y="6847392"/>
                  </a:lnTo>
                  <a:close/>
                </a:path>
                <a:path w="17095470" h="9573260">
                  <a:moveTo>
                    <a:pt x="1912202" y="3887511"/>
                  </a:moveTo>
                  <a:lnTo>
                    <a:pt x="1906532" y="3887854"/>
                  </a:lnTo>
                  <a:lnTo>
                    <a:pt x="1900159" y="3895394"/>
                  </a:lnTo>
                  <a:lnTo>
                    <a:pt x="1900502" y="3901064"/>
                  </a:lnTo>
                  <a:lnTo>
                    <a:pt x="1904272" y="3904251"/>
                  </a:lnTo>
                  <a:lnTo>
                    <a:pt x="1909426" y="3908818"/>
                  </a:lnTo>
                  <a:lnTo>
                    <a:pt x="1909952" y="3909436"/>
                  </a:lnTo>
                  <a:lnTo>
                    <a:pt x="1915293" y="3911715"/>
                  </a:lnTo>
                  <a:lnTo>
                    <a:pt x="1919486" y="3911135"/>
                  </a:lnTo>
                  <a:lnTo>
                    <a:pt x="1922054" y="3907891"/>
                  </a:lnTo>
                  <a:lnTo>
                    <a:pt x="1925240" y="3904120"/>
                  </a:lnTo>
                  <a:lnTo>
                    <a:pt x="1924897" y="3898450"/>
                  </a:lnTo>
                  <a:lnTo>
                    <a:pt x="1921127" y="3895264"/>
                  </a:lnTo>
                  <a:lnTo>
                    <a:pt x="1915972" y="3890698"/>
                  </a:lnTo>
                  <a:lnTo>
                    <a:pt x="1912202" y="3887511"/>
                  </a:lnTo>
                  <a:close/>
                </a:path>
                <a:path w="17095470" h="9573260">
                  <a:moveTo>
                    <a:pt x="1843431" y="3828583"/>
                  </a:moveTo>
                  <a:lnTo>
                    <a:pt x="1837761" y="3828926"/>
                  </a:lnTo>
                  <a:lnTo>
                    <a:pt x="1831388" y="3836466"/>
                  </a:lnTo>
                  <a:lnTo>
                    <a:pt x="1831731" y="3842136"/>
                  </a:lnTo>
                  <a:lnTo>
                    <a:pt x="1835501" y="3845323"/>
                  </a:lnTo>
                  <a:lnTo>
                    <a:pt x="1841514" y="3850651"/>
                  </a:lnTo>
                  <a:lnTo>
                    <a:pt x="1846521" y="3852786"/>
                  </a:lnTo>
                  <a:lnTo>
                    <a:pt x="1850858" y="3851874"/>
                  </a:lnTo>
                  <a:lnTo>
                    <a:pt x="1853283" y="3848962"/>
                  </a:lnTo>
                  <a:lnTo>
                    <a:pt x="1856469" y="3845193"/>
                  </a:lnTo>
                  <a:lnTo>
                    <a:pt x="1856126" y="3839522"/>
                  </a:lnTo>
                  <a:lnTo>
                    <a:pt x="1852356" y="3836336"/>
                  </a:lnTo>
                  <a:lnTo>
                    <a:pt x="1847201" y="3831770"/>
                  </a:lnTo>
                  <a:lnTo>
                    <a:pt x="1843431" y="3828583"/>
                  </a:lnTo>
                  <a:close/>
                </a:path>
                <a:path w="17095470" h="9573260">
                  <a:moveTo>
                    <a:pt x="8933327" y="6843428"/>
                  </a:moveTo>
                  <a:lnTo>
                    <a:pt x="8928464" y="6843722"/>
                  </a:lnTo>
                  <a:lnTo>
                    <a:pt x="8921652" y="6843973"/>
                  </a:lnTo>
                  <a:lnTo>
                    <a:pt x="8917125" y="6844409"/>
                  </a:lnTo>
                  <a:lnTo>
                    <a:pt x="8912987" y="6848562"/>
                  </a:lnTo>
                  <a:lnTo>
                    <a:pt x="8913282" y="6853422"/>
                  </a:lnTo>
                  <a:lnTo>
                    <a:pt x="8913336" y="6856996"/>
                  </a:lnTo>
                  <a:lnTo>
                    <a:pt x="8915626" y="6859946"/>
                  </a:lnTo>
                  <a:lnTo>
                    <a:pt x="8918631" y="6861228"/>
                  </a:lnTo>
                  <a:lnTo>
                    <a:pt x="8918774" y="6860895"/>
                  </a:lnTo>
                  <a:lnTo>
                    <a:pt x="8920108" y="6861464"/>
                  </a:lnTo>
                  <a:lnTo>
                    <a:pt x="8922731" y="6861794"/>
                  </a:lnTo>
                  <a:lnTo>
                    <a:pt x="8929546" y="6861544"/>
                  </a:lnTo>
                  <a:lnTo>
                    <a:pt x="8934072" y="6861107"/>
                  </a:lnTo>
                  <a:lnTo>
                    <a:pt x="8938210" y="6856954"/>
                  </a:lnTo>
                  <a:lnTo>
                    <a:pt x="8937916" y="6852094"/>
                  </a:lnTo>
                  <a:lnTo>
                    <a:pt x="8937479" y="6847568"/>
                  </a:lnTo>
                  <a:lnTo>
                    <a:pt x="8933327" y="6843428"/>
                  </a:lnTo>
                  <a:close/>
                </a:path>
                <a:path w="17095470" h="9573260">
                  <a:moveTo>
                    <a:pt x="1775613" y="3769272"/>
                  </a:moveTo>
                  <a:lnTo>
                    <a:pt x="1769942" y="3769615"/>
                  </a:lnTo>
                  <a:lnTo>
                    <a:pt x="1763569" y="3777156"/>
                  </a:lnTo>
                  <a:lnTo>
                    <a:pt x="1763913" y="3782826"/>
                  </a:lnTo>
                  <a:lnTo>
                    <a:pt x="1767683" y="3786012"/>
                  </a:lnTo>
                  <a:lnTo>
                    <a:pt x="1773697" y="3791339"/>
                  </a:lnTo>
                  <a:lnTo>
                    <a:pt x="1778704" y="3793475"/>
                  </a:lnTo>
                  <a:lnTo>
                    <a:pt x="1783039" y="3792563"/>
                  </a:lnTo>
                  <a:lnTo>
                    <a:pt x="1785465" y="3789651"/>
                  </a:lnTo>
                  <a:lnTo>
                    <a:pt x="1788651" y="3785882"/>
                  </a:lnTo>
                  <a:lnTo>
                    <a:pt x="1788308" y="3780211"/>
                  </a:lnTo>
                  <a:lnTo>
                    <a:pt x="1784537" y="3777025"/>
                  </a:lnTo>
                  <a:lnTo>
                    <a:pt x="1779383" y="3772459"/>
                  </a:lnTo>
                  <a:lnTo>
                    <a:pt x="1775613" y="3769272"/>
                  </a:lnTo>
                  <a:close/>
                </a:path>
                <a:path w="17095470" h="9573260">
                  <a:moveTo>
                    <a:pt x="9023577" y="6838129"/>
                  </a:moveTo>
                  <a:lnTo>
                    <a:pt x="9018716" y="6838423"/>
                  </a:lnTo>
                  <a:lnTo>
                    <a:pt x="9011759" y="6839006"/>
                  </a:lnTo>
                  <a:lnTo>
                    <a:pt x="9006899" y="6839300"/>
                  </a:lnTo>
                  <a:lnTo>
                    <a:pt x="9003094" y="6843596"/>
                  </a:lnTo>
                  <a:lnTo>
                    <a:pt x="9003388" y="6848456"/>
                  </a:lnTo>
                  <a:lnTo>
                    <a:pt x="9003442" y="6852030"/>
                  </a:lnTo>
                  <a:lnTo>
                    <a:pt x="9005735" y="6854982"/>
                  </a:lnTo>
                  <a:lnTo>
                    <a:pt x="9010075" y="6856833"/>
                  </a:lnTo>
                  <a:lnTo>
                    <a:pt x="9012839" y="6856828"/>
                  </a:lnTo>
                  <a:lnTo>
                    <a:pt x="9019794" y="6856244"/>
                  </a:lnTo>
                  <a:lnTo>
                    <a:pt x="9024655" y="6855950"/>
                  </a:lnTo>
                  <a:lnTo>
                    <a:pt x="9028459" y="6851654"/>
                  </a:lnTo>
                  <a:lnTo>
                    <a:pt x="9027871" y="6841934"/>
                  </a:lnTo>
                  <a:lnTo>
                    <a:pt x="9023577" y="6838129"/>
                  </a:lnTo>
                  <a:close/>
                </a:path>
                <a:path w="17095470" h="9573260">
                  <a:moveTo>
                    <a:pt x="1709223" y="3709386"/>
                  </a:moveTo>
                  <a:lnTo>
                    <a:pt x="1703219" y="3709588"/>
                  </a:lnTo>
                  <a:lnTo>
                    <a:pt x="1700033" y="3713358"/>
                  </a:lnTo>
                  <a:lnTo>
                    <a:pt x="1696654" y="3716652"/>
                  </a:lnTo>
                  <a:lnTo>
                    <a:pt x="1696855" y="3722656"/>
                  </a:lnTo>
                  <a:lnTo>
                    <a:pt x="1700625" y="3725842"/>
                  </a:lnTo>
                  <a:lnTo>
                    <a:pt x="1706639" y="3731169"/>
                  </a:lnTo>
                  <a:lnTo>
                    <a:pt x="1708309" y="3731881"/>
                  </a:lnTo>
                  <a:lnTo>
                    <a:pt x="1708166" y="3732216"/>
                  </a:lnTo>
                  <a:lnTo>
                    <a:pt x="1711504" y="3733640"/>
                  </a:lnTo>
                  <a:lnTo>
                    <a:pt x="1715505" y="3732584"/>
                  </a:lnTo>
                  <a:lnTo>
                    <a:pt x="1718264" y="3729816"/>
                  </a:lnTo>
                  <a:lnTo>
                    <a:pt x="1721785" y="3726188"/>
                  </a:lnTo>
                  <a:lnTo>
                    <a:pt x="1721442" y="3720517"/>
                  </a:lnTo>
                  <a:lnTo>
                    <a:pt x="1717672" y="3717331"/>
                  </a:lnTo>
                  <a:lnTo>
                    <a:pt x="1712517" y="3712764"/>
                  </a:lnTo>
                  <a:lnTo>
                    <a:pt x="1709223" y="3709386"/>
                  </a:lnTo>
                  <a:close/>
                </a:path>
                <a:path w="17095470" h="9573260">
                  <a:moveTo>
                    <a:pt x="1642451" y="3648549"/>
                  </a:moveTo>
                  <a:lnTo>
                    <a:pt x="1636923" y="3648558"/>
                  </a:lnTo>
                  <a:lnTo>
                    <a:pt x="1633402" y="3652186"/>
                  </a:lnTo>
                  <a:lnTo>
                    <a:pt x="1630216" y="3655956"/>
                  </a:lnTo>
                  <a:lnTo>
                    <a:pt x="1630226" y="3661484"/>
                  </a:lnTo>
                  <a:lnTo>
                    <a:pt x="1633853" y="3665005"/>
                  </a:lnTo>
                  <a:lnTo>
                    <a:pt x="1639007" y="3669571"/>
                  </a:lnTo>
                  <a:lnTo>
                    <a:pt x="1639533" y="3670189"/>
                  </a:lnTo>
                  <a:lnTo>
                    <a:pt x="1645208" y="3672610"/>
                  </a:lnTo>
                  <a:lnTo>
                    <a:pt x="1649067" y="3671889"/>
                  </a:lnTo>
                  <a:lnTo>
                    <a:pt x="1651826" y="3669120"/>
                  </a:lnTo>
                  <a:lnTo>
                    <a:pt x="1655347" y="3665492"/>
                  </a:lnTo>
                  <a:lnTo>
                    <a:pt x="1655003" y="3659822"/>
                  </a:lnTo>
                  <a:lnTo>
                    <a:pt x="1651375" y="3656302"/>
                  </a:lnTo>
                  <a:lnTo>
                    <a:pt x="1646221" y="3651736"/>
                  </a:lnTo>
                  <a:lnTo>
                    <a:pt x="1642451" y="3648549"/>
                  </a:lnTo>
                  <a:close/>
                </a:path>
                <a:path w="17095470" h="9573260">
                  <a:moveTo>
                    <a:pt x="9112967" y="6832068"/>
                  </a:moveTo>
                  <a:lnTo>
                    <a:pt x="9108106" y="6832362"/>
                  </a:lnTo>
                  <a:lnTo>
                    <a:pt x="9101150" y="6832946"/>
                  </a:lnTo>
                  <a:lnTo>
                    <a:pt x="9096289" y="6833240"/>
                  </a:lnTo>
                  <a:lnTo>
                    <a:pt x="9092819" y="6837677"/>
                  </a:lnTo>
                  <a:lnTo>
                    <a:pt x="9093310" y="6845778"/>
                  </a:lnTo>
                  <a:lnTo>
                    <a:pt x="9095600" y="6848729"/>
                  </a:lnTo>
                  <a:lnTo>
                    <a:pt x="9099607" y="6850438"/>
                  </a:lnTo>
                  <a:lnTo>
                    <a:pt x="9102707" y="6850576"/>
                  </a:lnTo>
                  <a:lnTo>
                    <a:pt x="9109662" y="6849992"/>
                  </a:lnTo>
                  <a:lnTo>
                    <a:pt x="9114522" y="6849698"/>
                  </a:lnTo>
                  <a:lnTo>
                    <a:pt x="9117992" y="6845260"/>
                  </a:lnTo>
                  <a:lnTo>
                    <a:pt x="9117404" y="6835539"/>
                  </a:lnTo>
                  <a:lnTo>
                    <a:pt x="9112967" y="6832068"/>
                  </a:lnTo>
                  <a:close/>
                </a:path>
                <a:path w="17095470" h="9573260">
                  <a:moveTo>
                    <a:pt x="1576724" y="3586185"/>
                  </a:moveTo>
                  <a:lnTo>
                    <a:pt x="1571196" y="3586194"/>
                  </a:lnTo>
                  <a:lnTo>
                    <a:pt x="1567675" y="3589822"/>
                  </a:lnTo>
                  <a:lnTo>
                    <a:pt x="1564489" y="3593592"/>
                  </a:lnTo>
                  <a:lnTo>
                    <a:pt x="1564499" y="3599120"/>
                  </a:lnTo>
                  <a:lnTo>
                    <a:pt x="1573138" y="3607541"/>
                  </a:lnTo>
                  <a:lnTo>
                    <a:pt x="1573855" y="3608635"/>
                  </a:lnTo>
                  <a:lnTo>
                    <a:pt x="1575858" y="3609489"/>
                  </a:lnTo>
                  <a:lnTo>
                    <a:pt x="1576000" y="3609155"/>
                  </a:lnTo>
                  <a:lnTo>
                    <a:pt x="1579339" y="3610579"/>
                  </a:lnTo>
                  <a:lnTo>
                    <a:pt x="1583198" y="3609858"/>
                  </a:lnTo>
                  <a:lnTo>
                    <a:pt x="1585957" y="3607090"/>
                  </a:lnTo>
                  <a:lnTo>
                    <a:pt x="1589144" y="3603319"/>
                  </a:lnTo>
                  <a:lnTo>
                    <a:pt x="1589134" y="3597791"/>
                  </a:lnTo>
                  <a:lnTo>
                    <a:pt x="1580494" y="3589371"/>
                  </a:lnTo>
                  <a:lnTo>
                    <a:pt x="1576724" y="3586185"/>
                  </a:lnTo>
                  <a:close/>
                </a:path>
                <a:path w="17095470" h="9573260">
                  <a:moveTo>
                    <a:pt x="9202927" y="6824672"/>
                  </a:moveTo>
                  <a:lnTo>
                    <a:pt x="9198067" y="6824966"/>
                  </a:lnTo>
                  <a:lnTo>
                    <a:pt x="9191110" y="6825550"/>
                  </a:lnTo>
                  <a:lnTo>
                    <a:pt x="9186250" y="6825844"/>
                  </a:lnTo>
                  <a:lnTo>
                    <a:pt x="9182780" y="6830282"/>
                  </a:lnTo>
                  <a:lnTo>
                    <a:pt x="9183074" y="6835143"/>
                  </a:lnTo>
                  <a:lnTo>
                    <a:pt x="9183603" y="6838525"/>
                  </a:lnTo>
                  <a:lnTo>
                    <a:pt x="9185562" y="6841333"/>
                  </a:lnTo>
                  <a:lnTo>
                    <a:pt x="9189567" y="6843041"/>
                  </a:lnTo>
                  <a:lnTo>
                    <a:pt x="9192664" y="6843179"/>
                  </a:lnTo>
                  <a:lnTo>
                    <a:pt x="9199623" y="6842597"/>
                  </a:lnTo>
                  <a:lnTo>
                    <a:pt x="9204483" y="6842302"/>
                  </a:lnTo>
                  <a:lnTo>
                    <a:pt x="9207954" y="6837864"/>
                  </a:lnTo>
                  <a:lnTo>
                    <a:pt x="9207366" y="6828143"/>
                  </a:lnTo>
                  <a:lnTo>
                    <a:pt x="9202927" y="6824672"/>
                  </a:lnTo>
                  <a:close/>
                </a:path>
                <a:path w="17095470" h="9573260">
                  <a:moveTo>
                    <a:pt x="1511807" y="3523771"/>
                  </a:moveTo>
                  <a:lnTo>
                    <a:pt x="1506279" y="3523781"/>
                  </a:lnTo>
                  <a:lnTo>
                    <a:pt x="1499239" y="3531036"/>
                  </a:lnTo>
                  <a:lnTo>
                    <a:pt x="1499248" y="3536564"/>
                  </a:lnTo>
                  <a:lnTo>
                    <a:pt x="1507888" y="3544984"/>
                  </a:lnTo>
                  <a:lnTo>
                    <a:pt x="1508605" y="3546080"/>
                  </a:lnTo>
                  <a:lnTo>
                    <a:pt x="1513945" y="3548358"/>
                  </a:lnTo>
                  <a:lnTo>
                    <a:pt x="1517805" y="3547636"/>
                  </a:lnTo>
                  <a:lnTo>
                    <a:pt x="1520564" y="3544867"/>
                  </a:lnTo>
                  <a:lnTo>
                    <a:pt x="1524084" y="3541240"/>
                  </a:lnTo>
                  <a:lnTo>
                    <a:pt x="1524075" y="3535712"/>
                  </a:lnTo>
                  <a:lnTo>
                    <a:pt x="1511807" y="3523771"/>
                  </a:lnTo>
                  <a:close/>
                </a:path>
                <a:path w="17095470" h="9573260">
                  <a:moveTo>
                    <a:pt x="9292931" y="6815321"/>
                  </a:moveTo>
                  <a:lnTo>
                    <a:pt x="9287929" y="6815949"/>
                  </a:lnTo>
                  <a:lnTo>
                    <a:pt x="9280972" y="6816534"/>
                  </a:lnTo>
                  <a:lnTo>
                    <a:pt x="9275970" y="6817162"/>
                  </a:lnTo>
                  <a:lnTo>
                    <a:pt x="9272165" y="6821457"/>
                  </a:lnTo>
                  <a:lnTo>
                    <a:pt x="9272794" y="6826460"/>
                  </a:lnTo>
                  <a:lnTo>
                    <a:pt x="9273323" y="6829843"/>
                  </a:lnTo>
                  <a:lnTo>
                    <a:pt x="9275281" y="6832650"/>
                  </a:lnTo>
                  <a:lnTo>
                    <a:pt x="9279620" y="6834501"/>
                  </a:lnTo>
                  <a:lnTo>
                    <a:pt x="9282719" y="6834639"/>
                  </a:lnTo>
                  <a:lnTo>
                    <a:pt x="9289677" y="6834056"/>
                  </a:lnTo>
                  <a:lnTo>
                    <a:pt x="9294679" y="6833428"/>
                  </a:lnTo>
                  <a:lnTo>
                    <a:pt x="9298483" y="6829132"/>
                  </a:lnTo>
                  <a:lnTo>
                    <a:pt x="9297227" y="6819127"/>
                  </a:lnTo>
                  <a:lnTo>
                    <a:pt x="9292931" y="6815321"/>
                  </a:lnTo>
                  <a:close/>
                </a:path>
                <a:path w="17095470" h="9573260">
                  <a:moveTo>
                    <a:pt x="1447509" y="3460832"/>
                  </a:moveTo>
                  <a:lnTo>
                    <a:pt x="1441982" y="3460842"/>
                  </a:lnTo>
                  <a:lnTo>
                    <a:pt x="1434941" y="3468097"/>
                  </a:lnTo>
                  <a:lnTo>
                    <a:pt x="1434950" y="3473625"/>
                  </a:lnTo>
                  <a:lnTo>
                    <a:pt x="1443590" y="3482046"/>
                  </a:lnTo>
                  <a:lnTo>
                    <a:pt x="1444306" y="3483140"/>
                  </a:lnTo>
                  <a:lnTo>
                    <a:pt x="1449648" y="3485419"/>
                  </a:lnTo>
                  <a:lnTo>
                    <a:pt x="1453507" y="3484698"/>
                  </a:lnTo>
                  <a:lnTo>
                    <a:pt x="1456266" y="3481929"/>
                  </a:lnTo>
                  <a:lnTo>
                    <a:pt x="1459786" y="3478302"/>
                  </a:lnTo>
                  <a:lnTo>
                    <a:pt x="1459777" y="3472773"/>
                  </a:lnTo>
                  <a:lnTo>
                    <a:pt x="1447509" y="3460832"/>
                  </a:lnTo>
                  <a:close/>
                </a:path>
                <a:path w="17095470" h="9573260">
                  <a:moveTo>
                    <a:pt x="1384782" y="3396986"/>
                  </a:moveTo>
                  <a:lnTo>
                    <a:pt x="1378920" y="3396852"/>
                  </a:lnTo>
                  <a:lnTo>
                    <a:pt x="1375400" y="3400480"/>
                  </a:lnTo>
                  <a:lnTo>
                    <a:pt x="1371688" y="3403632"/>
                  </a:lnTo>
                  <a:lnTo>
                    <a:pt x="1371556" y="3409493"/>
                  </a:lnTo>
                  <a:lnTo>
                    <a:pt x="1380195" y="3417914"/>
                  </a:lnTo>
                  <a:lnTo>
                    <a:pt x="1380912" y="3419009"/>
                  </a:lnTo>
                  <a:lnTo>
                    <a:pt x="1385918" y="3421144"/>
                  </a:lnTo>
                  <a:lnTo>
                    <a:pt x="1389635" y="3420757"/>
                  </a:lnTo>
                  <a:lnTo>
                    <a:pt x="1392395" y="3417988"/>
                  </a:lnTo>
                  <a:lnTo>
                    <a:pt x="1396106" y="3414837"/>
                  </a:lnTo>
                  <a:lnTo>
                    <a:pt x="1396240" y="3408976"/>
                  </a:lnTo>
                  <a:lnTo>
                    <a:pt x="1392612" y="3405455"/>
                  </a:lnTo>
                  <a:lnTo>
                    <a:pt x="1387934" y="3400697"/>
                  </a:lnTo>
                  <a:lnTo>
                    <a:pt x="1384782" y="3396986"/>
                  </a:lnTo>
                  <a:close/>
                </a:path>
                <a:path w="17095470" h="9573260">
                  <a:moveTo>
                    <a:pt x="9382077" y="6805210"/>
                  </a:moveTo>
                  <a:lnTo>
                    <a:pt x="9377075" y="6805838"/>
                  </a:lnTo>
                  <a:lnTo>
                    <a:pt x="9370453" y="6806566"/>
                  </a:lnTo>
                  <a:lnTo>
                    <a:pt x="9365450" y="6807193"/>
                  </a:lnTo>
                  <a:lnTo>
                    <a:pt x="9361978" y="6811631"/>
                  </a:lnTo>
                  <a:lnTo>
                    <a:pt x="9362605" y="6816633"/>
                  </a:lnTo>
                  <a:lnTo>
                    <a:pt x="9362802" y="6819874"/>
                  </a:lnTo>
                  <a:lnTo>
                    <a:pt x="9364903" y="6822348"/>
                  </a:lnTo>
                  <a:lnTo>
                    <a:pt x="9369576" y="6824341"/>
                  </a:lnTo>
                  <a:lnTo>
                    <a:pt x="9372675" y="6824480"/>
                  </a:lnTo>
                  <a:lnTo>
                    <a:pt x="9379298" y="6823754"/>
                  </a:lnTo>
                  <a:lnTo>
                    <a:pt x="9384300" y="6823126"/>
                  </a:lnTo>
                  <a:lnTo>
                    <a:pt x="9387772" y="6818688"/>
                  </a:lnTo>
                  <a:lnTo>
                    <a:pt x="9386516" y="6808682"/>
                  </a:lnTo>
                  <a:lnTo>
                    <a:pt x="9382077" y="6805210"/>
                  </a:lnTo>
                  <a:close/>
                </a:path>
                <a:path w="17095470" h="9573260">
                  <a:moveTo>
                    <a:pt x="1321864" y="3332662"/>
                  </a:moveTo>
                  <a:lnTo>
                    <a:pt x="1316002" y="3332529"/>
                  </a:lnTo>
                  <a:lnTo>
                    <a:pt x="1309246" y="3339117"/>
                  </a:lnTo>
                  <a:lnTo>
                    <a:pt x="1308810" y="3344455"/>
                  </a:lnTo>
                  <a:lnTo>
                    <a:pt x="1308779" y="3344837"/>
                  </a:lnTo>
                  <a:lnTo>
                    <a:pt x="1312407" y="3348357"/>
                  </a:lnTo>
                  <a:lnTo>
                    <a:pt x="1317085" y="3353114"/>
                  </a:lnTo>
                  <a:lnTo>
                    <a:pt x="1317802" y="3354209"/>
                  </a:lnTo>
                  <a:lnTo>
                    <a:pt x="1323143" y="3356488"/>
                  </a:lnTo>
                  <a:lnTo>
                    <a:pt x="1327002" y="3355766"/>
                  </a:lnTo>
                  <a:lnTo>
                    <a:pt x="1329619" y="3353331"/>
                  </a:lnTo>
                  <a:lnTo>
                    <a:pt x="1332997" y="3350038"/>
                  </a:lnTo>
                  <a:lnTo>
                    <a:pt x="1333464" y="3344318"/>
                  </a:lnTo>
                  <a:lnTo>
                    <a:pt x="1329836" y="3340798"/>
                  </a:lnTo>
                  <a:lnTo>
                    <a:pt x="1321864" y="3332662"/>
                  </a:lnTo>
                  <a:close/>
                </a:path>
                <a:path w="17095470" h="9573260">
                  <a:moveTo>
                    <a:pt x="9471794" y="6793765"/>
                  </a:moveTo>
                  <a:lnTo>
                    <a:pt x="9466791" y="6794393"/>
                  </a:lnTo>
                  <a:lnTo>
                    <a:pt x="9460024" y="6795453"/>
                  </a:lnTo>
                  <a:lnTo>
                    <a:pt x="9455022" y="6796081"/>
                  </a:lnTo>
                  <a:lnTo>
                    <a:pt x="9451551" y="6800519"/>
                  </a:lnTo>
                  <a:lnTo>
                    <a:pt x="9452180" y="6805521"/>
                  </a:lnTo>
                  <a:lnTo>
                    <a:pt x="9452375" y="6808761"/>
                  </a:lnTo>
                  <a:lnTo>
                    <a:pt x="9454809" y="6811378"/>
                  </a:lnTo>
                  <a:lnTo>
                    <a:pt x="9459149" y="6813229"/>
                  </a:lnTo>
                  <a:lnTo>
                    <a:pt x="9462247" y="6813367"/>
                  </a:lnTo>
                  <a:lnTo>
                    <a:pt x="9469013" y="6812308"/>
                  </a:lnTo>
                  <a:lnTo>
                    <a:pt x="9474016" y="6811680"/>
                  </a:lnTo>
                  <a:lnTo>
                    <a:pt x="9477486" y="6807241"/>
                  </a:lnTo>
                  <a:lnTo>
                    <a:pt x="9476231" y="6797236"/>
                  </a:lnTo>
                  <a:lnTo>
                    <a:pt x="9471794" y="6793765"/>
                  </a:lnTo>
                  <a:close/>
                </a:path>
                <a:path w="17095470" h="9573260">
                  <a:moveTo>
                    <a:pt x="1260134" y="3266478"/>
                  </a:moveTo>
                  <a:lnTo>
                    <a:pt x="1254606" y="3266488"/>
                  </a:lnTo>
                  <a:lnTo>
                    <a:pt x="1250894" y="3269640"/>
                  </a:lnTo>
                  <a:lnTo>
                    <a:pt x="1247374" y="3273268"/>
                  </a:lnTo>
                  <a:lnTo>
                    <a:pt x="1247383" y="3278796"/>
                  </a:lnTo>
                  <a:lnTo>
                    <a:pt x="1250534" y="3282507"/>
                  </a:lnTo>
                  <a:lnTo>
                    <a:pt x="1255070" y="3287599"/>
                  </a:lnTo>
                  <a:lnTo>
                    <a:pt x="1255787" y="3288694"/>
                  </a:lnTo>
                  <a:lnTo>
                    <a:pt x="1261461" y="3291114"/>
                  </a:lnTo>
                  <a:lnTo>
                    <a:pt x="1265321" y="3290393"/>
                  </a:lnTo>
                  <a:lnTo>
                    <a:pt x="1267938" y="3287958"/>
                  </a:lnTo>
                  <a:lnTo>
                    <a:pt x="1271458" y="3284330"/>
                  </a:lnTo>
                  <a:lnTo>
                    <a:pt x="1271449" y="3278802"/>
                  </a:lnTo>
                  <a:lnTo>
                    <a:pt x="1268297" y="3275091"/>
                  </a:lnTo>
                  <a:lnTo>
                    <a:pt x="1263761" y="3269999"/>
                  </a:lnTo>
                  <a:lnTo>
                    <a:pt x="1260134" y="3266478"/>
                  </a:lnTo>
                  <a:close/>
                </a:path>
                <a:path w="17095470" h="9573260">
                  <a:moveTo>
                    <a:pt x="9560649" y="6781558"/>
                  </a:moveTo>
                  <a:lnTo>
                    <a:pt x="9555647" y="6782186"/>
                  </a:lnTo>
                  <a:lnTo>
                    <a:pt x="9548881" y="6783245"/>
                  </a:lnTo>
                  <a:lnTo>
                    <a:pt x="9544211" y="6784015"/>
                  </a:lnTo>
                  <a:lnTo>
                    <a:pt x="9540742" y="6788454"/>
                  </a:lnTo>
                  <a:lnTo>
                    <a:pt x="9541369" y="6793456"/>
                  </a:lnTo>
                  <a:lnTo>
                    <a:pt x="9541899" y="6796839"/>
                  </a:lnTo>
                  <a:lnTo>
                    <a:pt x="9544000" y="6799314"/>
                  </a:lnTo>
                  <a:lnTo>
                    <a:pt x="9548339" y="6801165"/>
                  </a:lnTo>
                  <a:lnTo>
                    <a:pt x="9551579" y="6800968"/>
                  </a:lnTo>
                  <a:lnTo>
                    <a:pt x="9558345" y="6799909"/>
                  </a:lnTo>
                  <a:lnTo>
                    <a:pt x="9563015" y="6799139"/>
                  </a:lnTo>
                  <a:lnTo>
                    <a:pt x="9566484" y="6794700"/>
                  </a:lnTo>
                  <a:lnTo>
                    <a:pt x="9565857" y="6789697"/>
                  </a:lnTo>
                  <a:lnTo>
                    <a:pt x="9565086" y="6785028"/>
                  </a:lnTo>
                  <a:lnTo>
                    <a:pt x="9560649" y="6781558"/>
                  </a:lnTo>
                  <a:close/>
                </a:path>
                <a:path w="17095470" h="9573260">
                  <a:moveTo>
                    <a:pt x="1199356" y="3199912"/>
                  </a:moveTo>
                  <a:lnTo>
                    <a:pt x="1193828" y="3199922"/>
                  </a:lnTo>
                  <a:lnTo>
                    <a:pt x="1190116" y="3203074"/>
                  </a:lnTo>
                  <a:lnTo>
                    <a:pt x="1186262" y="3206559"/>
                  </a:lnTo>
                  <a:lnTo>
                    <a:pt x="1186271" y="3212087"/>
                  </a:lnTo>
                  <a:lnTo>
                    <a:pt x="1189423" y="3215799"/>
                  </a:lnTo>
                  <a:lnTo>
                    <a:pt x="1193959" y="3220889"/>
                  </a:lnTo>
                  <a:lnTo>
                    <a:pt x="1194676" y="3221984"/>
                  </a:lnTo>
                  <a:lnTo>
                    <a:pt x="1200351" y="3224405"/>
                  </a:lnTo>
                  <a:lnTo>
                    <a:pt x="1204067" y="3224018"/>
                  </a:lnTo>
                  <a:lnTo>
                    <a:pt x="1206684" y="3221583"/>
                  </a:lnTo>
                  <a:lnTo>
                    <a:pt x="1210538" y="3218097"/>
                  </a:lnTo>
                  <a:lnTo>
                    <a:pt x="1210529" y="3212570"/>
                  </a:lnTo>
                  <a:lnTo>
                    <a:pt x="1207377" y="3208858"/>
                  </a:lnTo>
                  <a:lnTo>
                    <a:pt x="1199356" y="3199912"/>
                  </a:lnTo>
                  <a:close/>
                </a:path>
                <a:path w="17095470" h="9573260">
                  <a:moveTo>
                    <a:pt x="9649740" y="6767872"/>
                  </a:moveTo>
                  <a:lnTo>
                    <a:pt x="9644738" y="6768500"/>
                  </a:lnTo>
                  <a:lnTo>
                    <a:pt x="9637971" y="6769560"/>
                  </a:lnTo>
                  <a:lnTo>
                    <a:pt x="9632969" y="6770188"/>
                  </a:lnTo>
                  <a:lnTo>
                    <a:pt x="9629833" y="6774769"/>
                  </a:lnTo>
                  <a:lnTo>
                    <a:pt x="9630461" y="6779771"/>
                  </a:lnTo>
                  <a:lnTo>
                    <a:pt x="9630991" y="6783155"/>
                  </a:lnTo>
                  <a:lnTo>
                    <a:pt x="9633091" y="6785628"/>
                  </a:lnTo>
                  <a:lnTo>
                    <a:pt x="9637096" y="6787337"/>
                  </a:lnTo>
                  <a:lnTo>
                    <a:pt x="9640671" y="6787283"/>
                  </a:lnTo>
                  <a:lnTo>
                    <a:pt x="9647437" y="6786223"/>
                  </a:lnTo>
                  <a:lnTo>
                    <a:pt x="9652440" y="6785595"/>
                  </a:lnTo>
                  <a:lnTo>
                    <a:pt x="9655576" y="6781015"/>
                  </a:lnTo>
                  <a:lnTo>
                    <a:pt x="9654319" y="6771009"/>
                  </a:lnTo>
                  <a:lnTo>
                    <a:pt x="9649740" y="6767872"/>
                  </a:lnTo>
                  <a:close/>
                </a:path>
                <a:path w="17095470" h="9573260">
                  <a:moveTo>
                    <a:pt x="1139054" y="3133155"/>
                  </a:moveTo>
                  <a:lnTo>
                    <a:pt x="1133335" y="3132688"/>
                  </a:lnTo>
                  <a:lnTo>
                    <a:pt x="1129623" y="3135839"/>
                  </a:lnTo>
                  <a:lnTo>
                    <a:pt x="1126245" y="3139133"/>
                  </a:lnTo>
                  <a:lnTo>
                    <a:pt x="1125778" y="3144853"/>
                  </a:lnTo>
                  <a:lnTo>
                    <a:pt x="1128930" y="3148564"/>
                  </a:lnTo>
                  <a:lnTo>
                    <a:pt x="1133466" y="3153656"/>
                  </a:lnTo>
                  <a:lnTo>
                    <a:pt x="1134516" y="3154893"/>
                  </a:lnTo>
                  <a:lnTo>
                    <a:pt x="1139856" y="3157171"/>
                  </a:lnTo>
                  <a:lnTo>
                    <a:pt x="1143574" y="3156784"/>
                  </a:lnTo>
                  <a:lnTo>
                    <a:pt x="1146191" y="3154349"/>
                  </a:lnTo>
                  <a:lnTo>
                    <a:pt x="1149569" y="3151055"/>
                  </a:lnTo>
                  <a:lnTo>
                    <a:pt x="1150036" y="3145335"/>
                  </a:lnTo>
                  <a:lnTo>
                    <a:pt x="1146884" y="3141624"/>
                  </a:lnTo>
                  <a:lnTo>
                    <a:pt x="1142348" y="3136532"/>
                  </a:lnTo>
                  <a:lnTo>
                    <a:pt x="1139054" y="3133155"/>
                  </a:lnTo>
                  <a:close/>
                </a:path>
                <a:path w="17095470" h="9573260">
                  <a:moveTo>
                    <a:pt x="1080609" y="3064821"/>
                  </a:moveTo>
                  <a:lnTo>
                    <a:pt x="1074889" y="3064354"/>
                  </a:lnTo>
                  <a:lnTo>
                    <a:pt x="1067466" y="3070657"/>
                  </a:lnTo>
                  <a:lnTo>
                    <a:pt x="1066999" y="3076376"/>
                  </a:lnTo>
                  <a:lnTo>
                    <a:pt x="1070151" y="3080088"/>
                  </a:lnTo>
                  <a:lnTo>
                    <a:pt x="1074686" y="3085180"/>
                  </a:lnTo>
                  <a:lnTo>
                    <a:pt x="1075595" y="3086750"/>
                  </a:lnTo>
                  <a:lnTo>
                    <a:pt x="1080936" y="3089029"/>
                  </a:lnTo>
                  <a:lnTo>
                    <a:pt x="1084652" y="3088642"/>
                  </a:lnTo>
                  <a:lnTo>
                    <a:pt x="1087269" y="3086207"/>
                  </a:lnTo>
                  <a:lnTo>
                    <a:pt x="1090981" y="3083055"/>
                  </a:lnTo>
                  <a:lnTo>
                    <a:pt x="1091448" y="3077336"/>
                  </a:lnTo>
                  <a:lnTo>
                    <a:pt x="1088296" y="3073624"/>
                  </a:lnTo>
                  <a:lnTo>
                    <a:pt x="1083761" y="3068532"/>
                  </a:lnTo>
                  <a:lnTo>
                    <a:pt x="1080609" y="3064821"/>
                  </a:lnTo>
                  <a:close/>
                </a:path>
                <a:path w="17095470" h="9573260">
                  <a:moveTo>
                    <a:pt x="9738163" y="6753902"/>
                  </a:moveTo>
                  <a:lnTo>
                    <a:pt x="9733495" y="6754673"/>
                  </a:lnTo>
                  <a:lnTo>
                    <a:pt x="9726731" y="6755733"/>
                  </a:lnTo>
                  <a:lnTo>
                    <a:pt x="9721729" y="6756361"/>
                  </a:lnTo>
                  <a:lnTo>
                    <a:pt x="9718447" y="6761275"/>
                  </a:lnTo>
                  <a:lnTo>
                    <a:pt x="9719218" y="6765944"/>
                  </a:lnTo>
                  <a:lnTo>
                    <a:pt x="9719890" y="6768992"/>
                  </a:lnTo>
                  <a:lnTo>
                    <a:pt x="9721993" y="6771467"/>
                  </a:lnTo>
                  <a:lnTo>
                    <a:pt x="9726332" y="6773318"/>
                  </a:lnTo>
                  <a:lnTo>
                    <a:pt x="9729905" y="6773264"/>
                  </a:lnTo>
                  <a:lnTo>
                    <a:pt x="9736671" y="6772205"/>
                  </a:lnTo>
                  <a:lnTo>
                    <a:pt x="9741339" y="6771434"/>
                  </a:lnTo>
                  <a:lnTo>
                    <a:pt x="9744619" y="6766520"/>
                  </a:lnTo>
                  <a:lnTo>
                    <a:pt x="9743078" y="6757183"/>
                  </a:lnTo>
                  <a:lnTo>
                    <a:pt x="9738163" y="6753902"/>
                  </a:lnTo>
                  <a:close/>
                </a:path>
                <a:path w="17095470" h="9573260">
                  <a:moveTo>
                    <a:pt x="1022590" y="2995486"/>
                  </a:moveTo>
                  <a:lnTo>
                    <a:pt x="1016871" y="2995019"/>
                  </a:lnTo>
                  <a:lnTo>
                    <a:pt x="1009447" y="3001322"/>
                  </a:lnTo>
                  <a:lnTo>
                    <a:pt x="1008981" y="3007041"/>
                  </a:lnTo>
                  <a:lnTo>
                    <a:pt x="1012132" y="3010753"/>
                  </a:lnTo>
                  <a:lnTo>
                    <a:pt x="1016525" y="3016178"/>
                  </a:lnTo>
                  <a:lnTo>
                    <a:pt x="1017100" y="3017607"/>
                  </a:lnTo>
                  <a:lnTo>
                    <a:pt x="1019770" y="3018747"/>
                  </a:lnTo>
                  <a:lnTo>
                    <a:pt x="1019913" y="3018412"/>
                  </a:lnTo>
                  <a:lnTo>
                    <a:pt x="1022917" y="3019694"/>
                  </a:lnTo>
                  <a:lnTo>
                    <a:pt x="1026634" y="3019306"/>
                  </a:lnTo>
                  <a:lnTo>
                    <a:pt x="1032820" y="3014054"/>
                  </a:lnTo>
                  <a:lnTo>
                    <a:pt x="1033287" y="3008334"/>
                  </a:lnTo>
                  <a:lnTo>
                    <a:pt x="1030135" y="3004623"/>
                  </a:lnTo>
                  <a:lnTo>
                    <a:pt x="1025742" y="2999198"/>
                  </a:lnTo>
                  <a:lnTo>
                    <a:pt x="1022590" y="2995486"/>
                  </a:lnTo>
                  <a:close/>
                </a:path>
                <a:path w="17095470" h="9573260">
                  <a:moveTo>
                    <a:pt x="9826825" y="6738455"/>
                  </a:moveTo>
                  <a:lnTo>
                    <a:pt x="9822155" y="6739225"/>
                  </a:lnTo>
                  <a:lnTo>
                    <a:pt x="9815391" y="6740285"/>
                  </a:lnTo>
                  <a:lnTo>
                    <a:pt x="9810723" y="6741056"/>
                  </a:lnTo>
                  <a:lnTo>
                    <a:pt x="9807443" y="6745970"/>
                  </a:lnTo>
                  <a:lnTo>
                    <a:pt x="9808212" y="6750638"/>
                  </a:lnTo>
                  <a:lnTo>
                    <a:pt x="9808886" y="6753688"/>
                  </a:lnTo>
                  <a:lnTo>
                    <a:pt x="9810985" y="6756162"/>
                  </a:lnTo>
                  <a:lnTo>
                    <a:pt x="9814991" y="6757870"/>
                  </a:lnTo>
                  <a:lnTo>
                    <a:pt x="9818564" y="6757817"/>
                  </a:lnTo>
                  <a:lnTo>
                    <a:pt x="9825331" y="6756757"/>
                  </a:lnTo>
                  <a:lnTo>
                    <a:pt x="9830001" y="6755987"/>
                  </a:lnTo>
                  <a:lnTo>
                    <a:pt x="9833281" y="6751073"/>
                  </a:lnTo>
                  <a:lnTo>
                    <a:pt x="9831740" y="6741735"/>
                  </a:lnTo>
                  <a:lnTo>
                    <a:pt x="9826825" y="6738455"/>
                  </a:lnTo>
                  <a:close/>
                </a:path>
                <a:path w="17095470" h="9573260">
                  <a:moveTo>
                    <a:pt x="965524" y="2925768"/>
                  </a:moveTo>
                  <a:lnTo>
                    <a:pt x="959947" y="2924967"/>
                  </a:lnTo>
                  <a:lnTo>
                    <a:pt x="956236" y="2928118"/>
                  </a:lnTo>
                  <a:lnTo>
                    <a:pt x="952190" y="2931128"/>
                  </a:lnTo>
                  <a:lnTo>
                    <a:pt x="951723" y="2936847"/>
                  </a:lnTo>
                  <a:lnTo>
                    <a:pt x="954874" y="2940559"/>
                  </a:lnTo>
                  <a:lnTo>
                    <a:pt x="959268" y="2945984"/>
                  </a:lnTo>
                  <a:lnTo>
                    <a:pt x="960176" y="2947555"/>
                  </a:lnTo>
                  <a:lnTo>
                    <a:pt x="965517" y="2949833"/>
                  </a:lnTo>
                  <a:lnTo>
                    <a:pt x="969234" y="2949446"/>
                  </a:lnTo>
                  <a:lnTo>
                    <a:pt x="971708" y="2947345"/>
                  </a:lnTo>
                  <a:lnTo>
                    <a:pt x="975754" y="2944335"/>
                  </a:lnTo>
                  <a:lnTo>
                    <a:pt x="976221" y="2938616"/>
                  </a:lnTo>
                  <a:lnTo>
                    <a:pt x="973069" y="2934905"/>
                  </a:lnTo>
                  <a:lnTo>
                    <a:pt x="968676" y="2929479"/>
                  </a:lnTo>
                  <a:lnTo>
                    <a:pt x="965524" y="2925768"/>
                  </a:lnTo>
                  <a:close/>
                </a:path>
                <a:path w="17095470" h="9573260">
                  <a:moveTo>
                    <a:pt x="9915769" y="6722340"/>
                  </a:moveTo>
                  <a:lnTo>
                    <a:pt x="9910959" y="6723445"/>
                  </a:lnTo>
                  <a:lnTo>
                    <a:pt x="9904192" y="6724504"/>
                  </a:lnTo>
                  <a:lnTo>
                    <a:pt x="9899523" y="6725274"/>
                  </a:lnTo>
                  <a:lnTo>
                    <a:pt x="9895909" y="6730045"/>
                  </a:lnTo>
                  <a:lnTo>
                    <a:pt x="9897014" y="6734857"/>
                  </a:lnTo>
                  <a:lnTo>
                    <a:pt x="9897686" y="6737906"/>
                  </a:lnTo>
                  <a:lnTo>
                    <a:pt x="9899788" y="6740381"/>
                  </a:lnTo>
                  <a:lnTo>
                    <a:pt x="9902458" y="6741519"/>
                  </a:lnTo>
                  <a:lnTo>
                    <a:pt x="9901981" y="6741711"/>
                  </a:lnTo>
                  <a:lnTo>
                    <a:pt x="9903651" y="6742423"/>
                  </a:lnTo>
                  <a:lnTo>
                    <a:pt x="9907226" y="6742369"/>
                  </a:lnTo>
                  <a:lnTo>
                    <a:pt x="9914132" y="6740975"/>
                  </a:lnTo>
                  <a:lnTo>
                    <a:pt x="9918801" y="6740204"/>
                  </a:lnTo>
                  <a:lnTo>
                    <a:pt x="9922415" y="6735433"/>
                  </a:lnTo>
                  <a:lnTo>
                    <a:pt x="9921311" y="6730622"/>
                  </a:lnTo>
                  <a:lnTo>
                    <a:pt x="9920540" y="6725953"/>
                  </a:lnTo>
                  <a:lnTo>
                    <a:pt x="9915769" y="6722340"/>
                  </a:lnTo>
                  <a:close/>
                </a:path>
                <a:path w="17095470" h="9573260">
                  <a:moveTo>
                    <a:pt x="910172" y="2854808"/>
                  </a:moveTo>
                  <a:lnTo>
                    <a:pt x="904595" y="2854007"/>
                  </a:lnTo>
                  <a:lnTo>
                    <a:pt x="900549" y="2857016"/>
                  </a:lnTo>
                  <a:lnTo>
                    <a:pt x="896837" y="2860168"/>
                  </a:lnTo>
                  <a:lnTo>
                    <a:pt x="896037" y="2865745"/>
                  </a:lnTo>
                  <a:lnTo>
                    <a:pt x="899046" y="2869790"/>
                  </a:lnTo>
                  <a:lnTo>
                    <a:pt x="903439" y="2875216"/>
                  </a:lnTo>
                  <a:lnTo>
                    <a:pt x="904490" y="2876453"/>
                  </a:lnTo>
                  <a:lnTo>
                    <a:pt x="907018" y="2877926"/>
                  </a:lnTo>
                  <a:lnTo>
                    <a:pt x="910022" y="2879208"/>
                  </a:lnTo>
                  <a:lnTo>
                    <a:pt x="913405" y="2878678"/>
                  </a:lnTo>
                  <a:lnTo>
                    <a:pt x="916213" y="2876719"/>
                  </a:lnTo>
                  <a:lnTo>
                    <a:pt x="919925" y="2873567"/>
                  </a:lnTo>
                  <a:lnTo>
                    <a:pt x="920726" y="2867990"/>
                  </a:lnTo>
                  <a:lnTo>
                    <a:pt x="917717" y="2863945"/>
                  </a:lnTo>
                  <a:lnTo>
                    <a:pt x="913324" y="2858519"/>
                  </a:lnTo>
                  <a:lnTo>
                    <a:pt x="910172" y="2854808"/>
                  </a:lnTo>
                  <a:close/>
                </a:path>
                <a:path w="17095470" h="9573260">
                  <a:moveTo>
                    <a:pt x="10004808" y="6705081"/>
                  </a:moveTo>
                  <a:lnTo>
                    <a:pt x="9999997" y="6706185"/>
                  </a:lnTo>
                  <a:lnTo>
                    <a:pt x="9993088" y="6707578"/>
                  </a:lnTo>
                  <a:lnTo>
                    <a:pt x="9988086" y="6708207"/>
                  </a:lnTo>
                  <a:lnTo>
                    <a:pt x="9984806" y="6713121"/>
                  </a:lnTo>
                  <a:lnTo>
                    <a:pt x="9985909" y="6717931"/>
                  </a:lnTo>
                  <a:lnTo>
                    <a:pt x="9986249" y="6720839"/>
                  </a:lnTo>
                  <a:lnTo>
                    <a:pt x="9988350" y="6723313"/>
                  </a:lnTo>
                  <a:lnTo>
                    <a:pt x="9992689" y="6725164"/>
                  </a:lnTo>
                  <a:lnTo>
                    <a:pt x="9996264" y="6725111"/>
                  </a:lnTo>
                  <a:lnTo>
                    <a:pt x="10003170" y="6723716"/>
                  </a:lnTo>
                  <a:lnTo>
                    <a:pt x="10008174" y="6723089"/>
                  </a:lnTo>
                  <a:lnTo>
                    <a:pt x="10011454" y="6718175"/>
                  </a:lnTo>
                  <a:lnTo>
                    <a:pt x="10010349" y="6713363"/>
                  </a:lnTo>
                  <a:lnTo>
                    <a:pt x="10009720" y="6708361"/>
                  </a:lnTo>
                  <a:lnTo>
                    <a:pt x="10004808" y="6705081"/>
                  </a:lnTo>
                  <a:close/>
                </a:path>
                <a:path w="17095470" h="9573260">
                  <a:moveTo>
                    <a:pt x="856248" y="2783273"/>
                  </a:moveTo>
                  <a:lnTo>
                    <a:pt x="850671" y="2782473"/>
                  </a:lnTo>
                  <a:lnTo>
                    <a:pt x="842580" y="2788491"/>
                  </a:lnTo>
                  <a:lnTo>
                    <a:pt x="841779" y="2794069"/>
                  </a:lnTo>
                  <a:lnTo>
                    <a:pt x="844788" y="2798114"/>
                  </a:lnTo>
                  <a:lnTo>
                    <a:pt x="848705" y="2803730"/>
                  </a:lnTo>
                  <a:lnTo>
                    <a:pt x="849756" y="2804967"/>
                  </a:lnTo>
                  <a:lnTo>
                    <a:pt x="852284" y="2806441"/>
                  </a:lnTo>
                  <a:lnTo>
                    <a:pt x="852760" y="2806249"/>
                  </a:lnTo>
                  <a:lnTo>
                    <a:pt x="855431" y="2807388"/>
                  </a:lnTo>
                  <a:lnTo>
                    <a:pt x="858671" y="2807193"/>
                  </a:lnTo>
                  <a:lnTo>
                    <a:pt x="861480" y="2805234"/>
                  </a:lnTo>
                  <a:lnTo>
                    <a:pt x="865525" y="2802225"/>
                  </a:lnTo>
                  <a:lnTo>
                    <a:pt x="866326" y="2796647"/>
                  </a:lnTo>
                  <a:lnTo>
                    <a:pt x="863317" y="2792602"/>
                  </a:lnTo>
                  <a:lnTo>
                    <a:pt x="859258" y="2787319"/>
                  </a:lnTo>
                  <a:lnTo>
                    <a:pt x="856248" y="2783273"/>
                  </a:lnTo>
                  <a:close/>
                </a:path>
                <a:path w="17095470" h="9573260">
                  <a:moveTo>
                    <a:pt x="10092844" y="6687395"/>
                  </a:moveTo>
                  <a:lnTo>
                    <a:pt x="10088033" y="6688499"/>
                  </a:lnTo>
                  <a:lnTo>
                    <a:pt x="10081126" y="6689893"/>
                  </a:lnTo>
                  <a:lnTo>
                    <a:pt x="10076457" y="6690663"/>
                  </a:lnTo>
                  <a:lnTo>
                    <a:pt x="10073382" y="6695270"/>
                  </a:lnTo>
                  <a:lnTo>
                    <a:pt x="10073177" y="6695577"/>
                  </a:lnTo>
                  <a:lnTo>
                    <a:pt x="10074282" y="6700389"/>
                  </a:lnTo>
                  <a:lnTo>
                    <a:pt x="10074620" y="6703295"/>
                  </a:lnTo>
                  <a:lnTo>
                    <a:pt x="10076720" y="6705769"/>
                  </a:lnTo>
                  <a:lnTo>
                    <a:pt x="10079390" y="6706908"/>
                  </a:lnTo>
                  <a:lnTo>
                    <a:pt x="10079532" y="6706574"/>
                  </a:lnTo>
                  <a:lnTo>
                    <a:pt x="10081202" y="6707286"/>
                  </a:lnTo>
                  <a:lnTo>
                    <a:pt x="10084777" y="6707233"/>
                  </a:lnTo>
                  <a:lnTo>
                    <a:pt x="10091685" y="6705839"/>
                  </a:lnTo>
                  <a:lnTo>
                    <a:pt x="10096354" y="6705069"/>
                  </a:lnTo>
                  <a:lnTo>
                    <a:pt x="10099116" y="6700329"/>
                  </a:lnTo>
                  <a:lnTo>
                    <a:pt x="10099300" y="6700013"/>
                  </a:lnTo>
                  <a:lnTo>
                    <a:pt x="10097759" y="6690675"/>
                  </a:lnTo>
                  <a:lnTo>
                    <a:pt x="10092844" y="6687395"/>
                  </a:lnTo>
                  <a:close/>
                </a:path>
                <a:path w="17095470" h="9573260">
                  <a:moveTo>
                    <a:pt x="802751" y="2710738"/>
                  </a:moveTo>
                  <a:lnTo>
                    <a:pt x="797317" y="2709604"/>
                  </a:lnTo>
                  <a:lnTo>
                    <a:pt x="789225" y="2715622"/>
                  </a:lnTo>
                  <a:lnTo>
                    <a:pt x="788091" y="2721056"/>
                  </a:lnTo>
                  <a:lnTo>
                    <a:pt x="791100" y="2725102"/>
                  </a:lnTo>
                  <a:lnTo>
                    <a:pt x="795018" y="2730718"/>
                  </a:lnTo>
                  <a:lnTo>
                    <a:pt x="795926" y="2732289"/>
                  </a:lnTo>
                  <a:lnTo>
                    <a:pt x="798788" y="2733905"/>
                  </a:lnTo>
                  <a:lnTo>
                    <a:pt x="801458" y="2735044"/>
                  </a:lnTo>
                  <a:lnTo>
                    <a:pt x="804698" y="2734848"/>
                  </a:lnTo>
                  <a:lnTo>
                    <a:pt x="807507" y="2732889"/>
                  </a:lnTo>
                  <a:lnTo>
                    <a:pt x="811552" y="2729881"/>
                  </a:lnTo>
                  <a:lnTo>
                    <a:pt x="812687" y="2724446"/>
                  </a:lnTo>
                  <a:lnTo>
                    <a:pt x="809678" y="2720400"/>
                  </a:lnTo>
                  <a:lnTo>
                    <a:pt x="805760" y="2714783"/>
                  </a:lnTo>
                  <a:lnTo>
                    <a:pt x="802751" y="2710738"/>
                  </a:lnTo>
                  <a:close/>
                </a:path>
                <a:path w="17095470" h="9573260">
                  <a:moveTo>
                    <a:pt x="10181357" y="6669517"/>
                  </a:moveTo>
                  <a:lnTo>
                    <a:pt x="10176545" y="6670620"/>
                  </a:lnTo>
                  <a:lnTo>
                    <a:pt x="10169639" y="6672015"/>
                  </a:lnTo>
                  <a:lnTo>
                    <a:pt x="10164970" y="6672785"/>
                  </a:lnTo>
                  <a:lnTo>
                    <a:pt x="10161895" y="6677392"/>
                  </a:lnTo>
                  <a:lnTo>
                    <a:pt x="10161690" y="6677699"/>
                  </a:lnTo>
                  <a:lnTo>
                    <a:pt x="10162794" y="6682510"/>
                  </a:lnTo>
                  <a:lnTo>
                    <a:pt x="10163466" y="6685559"/>
                  </a:lnTo>
                  <a:lnTo>
                    <a:pt x="10165234" y="6687892"/>
                  </a:lnTo>
                  <a:lnTo>
                    <a:pt x="10167905" y="6689031"/>
                  </a:lnTo>
                  <a:lnTo>
                    <a:pt x="10168048" y="6688697"/>
                  </a:lnTo>
                  <a:lnTo>
                    <a:pt x="10169716" y="6689409"/>
                  </a:lnTo>
                  <a:lnTo>
                    <a:pt x="10173288" y="6689354"/>
                  </a:lnTo>
                  <a:lnTo>
                    <a:pt x="10180197" y="6687961"/>
                  </a:lnTo>
                  <a:lnTo>
                    <a:pt x="10184867" y="6687191"/>
                  </a:lnTo>
                  <a:lnTo>
                    <a:pt x="10187942" y="6682584"/>
                  </a:lnTo>
                  <a:lnTo>
                    <a:pt x="10188147" y="6682277"/>
                  </a:lnTo>
                  <a:lnTo>
                    <a:pt x="10187042" y="6677466"/>
                  </a:lnTo>
                  <a:lnTo>
                    <a:pt x="10186271" y="6672797"/>
                  </a:lnTo>
                  <a:lnTo>
                    <a:pt x="10181357" y="6669517"/>
                  </a:lnTo>
                  <a:close/>
                </a:path>
                <a:path w="17095470" h="9573260">
                  <a:moveTo>
                    <a:pt x="750492" y="2637152"/>
                  </a:moveTo>
                  <a:lnTo>
                    <a:pt x="745057" y="2636017"/>
                  </a:lnTo>
                  <a:lnTo>
                    <a:pt x="736966" y="2642035"/>
                  </a:lnTo>
                  <a:lnTo>
                    <a:pt x="735832" y="2647470"/>
                  </a:lnTo>
                  <a:lnTo>
                    <a:pt x="738841" y="2651515"/>
                  </a:lnTo>
                  <a:lnTo>
                    <a:pt x="742758" y="2657132"/>
                  </a:lnTo>
                  <a:lnTo>
                    <a:pt x="743666" y="2658704"/>
                  </a:lnTo>
                  <a:lnTo>
                    <a:pt x="746528" y="2660319"/>
                  </a:lnTo>
                  <a:lnTo>
                    <a:pt x="749199" y="2661458"/>
                  </a:lnTo>
                  <a:lnTo>
                    <a:pt x="752581" y="2660928"/>
                  </a:lnTo>
                  <a:lnTo>
                    <a:pt x="755248" y="2659303"/>
                  </a:lnTo>
                  <a:lnTo>
                    <a:pt x="759293" y="2656294"/>
                  </a:lnTo>
                  <a:lnTo>
                    <a:pt x="760427" y="2650860"/>
                  </a:lnTo>
                  <a:lnTo>
                    <a:pt x="757418" y="2646814"/>
                  </a:lnTo>
                  <a:lnTo>
                    <a:pt x="753501" y="2641197"/>
                  </a:lnTo>
                  <a:lnTo>
                    <a:pt x="750492" y="2637152"/>
                  </a:lnTo>
                  <a:close/>
                </a:path>
                <a:path w="17095470" h="9573260">
                  <a:moveTo>
                    <a:pt x="10269011" y="6650878"/>
                  </a:moveTo>
                  <a:lnTo>
                    <a:pt x="10257625" y="6653518"/>
                  </a:lnTo>
                  <a:lnTo>
                    <a:pt x="10252956" y="6654289"/>
                  </a:lnTo>
                  <a:lnTo>
                    <a:pt x="10249881" y="6658895"/>
                  </a:lnTo>
                  <a:lnTo>
                    <a:pt x="10257703" y="6670913"/>
                  </a:lnTo>
                  <a:lnTo>
                    <a:pt x="10261277" y="6670859"/>
                  </a:lnTo>
                  <a:lnTo>
                    <a:pt x="10267849" y="6669322"/>
                  </a:lnTo>
                  <a:lnTo>
                    <a:pt x="10272519" y="6668552"/>
                  </a:lnTo>
                  <a:lnTo>
                    <a:pt x="10275594" y="6663945"/>
                  </a:lnTo>
                  <a:lnTo>
                    <a:pt x="10275799" y="6663638"/>
                  </a:lnTo>
                  <a:lnTo>
                    <a:pt x="10274694" y="6658826"/>
                  </a:lnTo>
                  <a:lnTo>
                    <a:pt x="10273923" y="6654157"/>
                  </a:lnTo>
                  <a:lnTo>
                    <a:pt x="10269011" y="6650878"/>
                  </a:lnTo>
                  <a:close/>
                </a:path>
                <a:path w="17095470" h="9573260">
                  <a:moveTo>
                    <a:pt x="700471" y="2562942"/>
                  </a:moveTo>
                  <a:lnTo>
                    <a:pt x="694560" y="2562000"/>
                  </a:lnTo>
                  <a:lnTo>
                    <a:pt x="690657" y="2564674"/>
                  </a:lnTo>
                  <a:lnTo>
                    <a:pt x="686420" y="2567207"/>
                  </a:lnTo>
                  <a:lnTo>
                    <a:pt x="685536" y="2572749"/>
                  </a:lnTo>
                  <a:lnTo>
                    <a:pt x="685478" y="2573118"/>
                  </a:lnTo>
                  <a:lnTo>
                    <a:pt x="688153" y="2577021"/>
                  </a:lnTo>
                  <a:lnTo>
                    <a:pt x="692070" y="2582638"/>
                  </a:lnTo>
                  <a:lnTo>
                    <a:pt x="692978" y="2584209"/>
                  </a:lnTo>
                  <a:lnTo>
                    <a:pt x="695840" y="2585824"/>
                  </a:lnTo>
                  <a:lnTo>
                    <a:pt x="698511" y="2586963"/>
                  </a:lnTo>
                  <a:lnTo>
                    <a:pt x="701751" y="2586768"/>
                  </a:lnTo>
                  <a:lnTo>
                    <a:pt x="704417" y="2585143"/>
                  </a:lnTo>
                  <a:lnTo>
                    <a:pt x="708654" y="2582610"/>
                  </a:lnTo>
                  <a:lnTo>
                    <a:pt x="709538" y="2577069"/>
                  </a:lnTo>
                  <a:lnTo>
                    <a:pt x="709597" y="2576699"/>
                  </a:lnTo>
                  <a:lnTo>
                    <a:pt x="706921" y="2572796"/>
                  </a:lnTo>
                  <a:lnTo>
                    <a:pt x="703004" y="2567179"/>
                  </a:lnTo>
                  <a:lnTo>
                    <a:pt x="700471" y="2562942"/>
                  </a:lnTo>
                  <a:close/>
                </a:path>
                <a:path w="17095470" h="9573260">
                  <a:moveTo>
                    <a:pt x="17079164" y="9549157"/>
                  </a:moveTo>
                  <a:lnTo>
                    <a:pt x="17073876" y="9550452"/>
                  </a:lnTo>
                  <a:lnTo>
                    <a:pt x="17068553" y="9559229"/>
                  </a:lnTo>
                  <a:lnTo>
                    <a:pt x="17069849" y="9564517"/>
                  </a:lnTo>
                  <a:lnTo>
                    <a:pt x="17074238" y="9567179"/>
                  </a:lnTo>
                  <a:lnTo>
                    <a:pt x="17080296" y="9570552"/>
                  </a:lnTo>
                  <a:lnTo>
                    <a:pt x="17085637" y="9572830"/>
                  </a:lnTo>
                  <a:lnTo>
                    <a:pt x="17090257" y="9571249"/>
                  </a:lnTo>
                  <a:lnTo>
                    <a:pt x="17092633" y="9567528"/>
                  </a:lnTo>
                  <a:lnTo>
                    <a:pt x="17095295" y="9563139"/>
                  </a:lnTo>
                  <a:lnTo>
                    <a:pt x="17093999" y="9557852"/>
                  </a:lnTo>
                  <a:lnTo>
                    <a:pt x="17089611" y="9555191"/>
                  </a:lnTo>
                  <a:lnTo>
                    <a:pt x="17083553" y="9551818"/>
                  </a:lnTo>
                  <a:lnTo>
                    <a:pt x="17079164" y="9549157"/>
                  </a:lnTo>
                  <a:close/>
                </a:path>
                <a:path w="17095470" h="9573260">
                  <a:moveTo>
                    <a:pt x="17001691" y="9502300"/>
                  </a:moveTo>
                  <a:lnTo>
                    <a:pt x="16996263" y="9503930"/>
                  </a:lnTo>
                  <a:lnTo>
                    <a:pt x="16991225" y="9512040"/>
                  </a:lnTo>
                  <a:lnTo>
                    <a:pt x="16992710" y="9517803"/>
                  </a:lnTo>
                  <a:lnTo>
                    <a:pt x="17002682" y="9524029"/>
                  </a:lnTo>
                  <a:lnTo>
                    <a:pt x="17008024" y="9526308"/>
                  </a:lnTo>
                  <a:lnTo>
                    <a:pt x="17012643" y="9524727"/>
                  </a:lnTo>
                  <a:lnTo>
                    <a:pt x="17015020" y="9521006"/>
                  </a:lnTo>
                  <a:lnTo>
                    <a:pt x="17017681" y="9516617"/>
                  </a:lnTo>
                  <a:lnTo>
                    <a:pt x="17016051" y="9511187"/>
                  </a:lnTo>
                  <a:lnTo>
                    <a:pt x="17006081" y="9504961"/>
                  </a:lnTo>
                  <a:lnTo>
                    <a:pt x="17001691" y="9502300"/>
                  </a:lnTo>
                  <a:close/>
                </a:path>
                <a:path w="17095470" h="9573260">
                  <a:moveTo>
                    <a:pt x="16925840" y="9455345"/>
                  </a:moveTo>
                  <a:lnTo>
                    <a:pt x="16920078" y="9456832"/>
                  </a:lnTo>
                  <a:lnTo>
                    <a:pt x="16917946" y="9460264"/>
                  </a:lnTo>
                  <a:lnTo>
                    <a:pt x="16917559" y="9460887"/>
                  </a:lnTo>
                  <a:lnTo>
                    <a:pt x="16914706" y="9464800"/>
                  </a:lnTo>
                  <a:lnTo>
                    <a:pt x="16916194" y="9470564"/>
                  </a:lnTo>
                  <a:lnTo>
                    <a:pt x="16926164" y="9476790"/>
                  </a:lnTo>
                  <a:lnTo>
                    <a:pt x="16927498" y="9477359"/>
                  </a:lnTo>
                  <a:lnTo>
                    <a:pt x="16927356" y="9477693"/>
                  </a:lnTo>
                  <a:lnTo>
                    <a:pt x="16931362" y="9479402"/>
                  </a:lnTo>
                  <a:lnTo>
                    <a:pt x="16935982" y="9477821"/>
                  </a:lnTo>
                  <a:lnTo>
                    <a:pt x="16937962" y="9474720"/>
                  </a:lnTo>
                  <a:lnTo>
                    <a:pt x="16938359" y="9474100"/>
                  </a:lnTo>
                  <a:lnTo>
                    <a:pt x="16941211" y="9470188"/>
                  </a:lnTo>
                  <a:lnTo>
                    <a:pt x="16939724" y="9464423"/>
                  </a:lnTo>
                  <a:lnTo>
                    <a:pt x="16929753" y="9458198"/>
                  </a:lnTo>
                  <a:lnTo>
                    <a:pt x="16925840" y="9455345"/>
                  </a:lnTo>
                  <a:close/>
                </a:path>
                <a:path w="17095470" h="9573260">
                  <a:moveTo>
                    <a:pt x="16849891" y="9406770"/>
                  </a:moveTo>
                  <a:lnTo>
                    <a:pt x="16844270" y="9407924"/>
                  </a:lnTo>
                  <a:lnTo>
                    <a:pt x="16842139" y="9411354"/>
                  </a:lnTo>
                  <a:lnTo>
                    <a:pt x="16839470" y="9415740"/>
                  </a:lnTo>
                  <a:lnTo>
                    <a:pt x="16839090" y="9416367"/>
                  </a:lnTo>
                  <a:lnTo>
                    <a:pt x="16840244" y="9421989"/>
                  </a:lnTo>
                  <a:lnTo>
                    <a:pt x="16850214" y="9428215"/>
                  </a:lnTo>
                  <a:lnTo>
                    <a:pt x="16855889" y="9430636"/>
                  </a:lnTo>
                  <a:lnTo>
                    <a:pt x="16860366" y="9429388"/>
                  </a:lnTo>
                  <a:lnTo>
                    <a:pt x="16862347" y="9426288"/>
                  </a:lnTo>
                  <a:lnTo>
                    <a:pt x="16862743" y="9425668"/>
                  </a:lnTo>
                  <a:lnTo>
                    <a:pt x="16865024" y="9421906"/>
                  </a:lnTo>
                  <a:lnTo>
                    <a:pt x="16865404" y="9421279"/>
                  </a:lnTo>
                  <a:lnTo>
                    <a:pt x="16864250" y="9415657"/>
                  </a:lnTo>
                  <a:lnTo>
                    <a:pt x="16854280" y="9409432"/>
                  </a:lnTo>
                  <a:lnTo>
                    <a:pt x="16849891" y="9406770"/>
                  </a:lnTo>
                  <a:close/>
                </a:path>
                <a:path w="17095470" h="9573260">
                  <a:moveTo>
                    <a:pt x="10357140" y="6632047"/>
                  </a:moveTo>
                  <a:lnTo>
                    <a:pt x="10340945" y="6635793"/>
                  </a:lnTo>
                  <a:lnTo>
                    <a:pt x="10338016" y="6640068"/>
                  </a:lnTo>
                  <a:lnTo>
                    <a:pt x="10337807" y="6640373"/>
                  </a:lnTo>
                  <a:lnTo>
                    <a:pt x="10338912" y="6645185"/>
                  </a:lnTo>
                  <a:lnTo>
                    <a:pt x="10339726" y="6647899"/>
                  </a:lnTo>
                  <a:lnTo>
                    <a:pt x="10341494" y="6650231"/>
                  </a:lnTo>
                  <a:lnTo>
                    <a:pt x="10344165" y="6651371"/>
                  </a:lnTo>
                  <a:lnTo>
                    <a:pt x="10344022" y="6651705"/>
                  </a:lnTo>
                  <a:lnTo>
                    <a:pt x="10345692" y="6652417"/>
                  </a:lnTo>
                  <a:lnTo>
                    <a:pt x="10349406" y="6652029"/>
                  </a:lnTo>
                  <a:lnTo>
                    <a:pt x="10355981" y="6650493"/>
                  </a:lnTo>
                  <a:lnTo>
                    <a:pt x="10360650" y="6649722"/>
                  </a:lnTo>
                  <a:lnTo>
                    <a:pt x="10363930" y="6644808"/>
                  </a:lnTo>
                  <a:lnTo>
                    <a:pt x="10362825" y="6639997"/>
                  </a:lnTo>
                  <a:lnTo>
                    <a:pt x="10362054" y="6635328"/>
                  </a:lnTo>
                  <a:lnTo>
                    <a:pt x="10357140" y="6632047"/>
                  </a:lnTo>
                  <a:close/>
                </a:path>
                <a:path w="17095470" h="9573260">
                  <a:moveTo>
                    <a:pt x="650544" y="2487588"/>
                  </a:moveTo>
                  <a:lnTo>
                    <a:pt x="645110" y="2486454"/>
                  </a:lnTo>
                  <a:lnTo>
                    <a:pt x="640873" y="2488987"/>
                  </a:lnTo>
                  <a:lnTo>
                    <a:pt x="636969" y="2491663"/>
                  </a:lnTo>
                  <a:lnTo>
                    <a:pt x="635835" y="2497097"/>
                  </a:lnTo>
                  <a:lnTo>
                    <a:pt x="638368" y="2501334"/>
                  </a:lnTo>
                  <a:lnTo>
                    <a:pt x="642142" y="2507285"/>
                  </a:lnTo>
                  <a:lnTo>
                    <a:pt x="643051" y="2508855"/>
                  </a:lnTo>
                  <a:lnTo>
                    <a:pt x="646246" y="2510614"/>
                  </a:lnTo>
                  <a:lnTo>
                    <a:pt x="648583" y="2511611"/>
                  </a:lnTo>
                  <a:lnTo>
                    <a:pt x="651824" y="2511414"/>
                  </a:lnTo>
                  <a:lnTo>
                    <a:pt x="654490" y="2509790"/>
                  </a:lnTo>
                  <a:lnTo>
                    <a:pt x="658393" y="2507114"/>
                  </a:lnTo>
                  <a:lnTo>
                    <a:pt x="659527" y="2501679"/>
                  </a:lnTo>
                  <a:lnTo>
                    <a:pt x="656994" y="2497442"/>
                  </a:lnTo>
                  <a:lnTo>
                    <a:pt x="653219" y="2491491"/>
                  </a:lnTo>
                  <a:lnTo>
                    <a:pt x="650544" y="2487588"/>
                  </a:lnTo>
                  <a:close/>
                </a:path>
                <a:path w="17095470" h="9573260">
                  <a:moveTo>
                    <a:pt x="16774370" y="9357194"/>
                  </a:moveTo>
                  <a:lnTo>
                    <a:pt x="16769082" y="9358490"/>
                  </a:lnTo>
                  <a:lnTo>
                    <a:pt x="16766229" y="9362402"/>
                  </a:lnTo>
                  <a:lnTo>
                    <a:pt x="16763948" y="9366164"/>
                  </a:lnTo>
                  <a:lnTo>
                    <a:pt x="16763568" y="9366791"/>
                  </a:lnTo>
                  <a:lnTo>
                    <a:pt x="16764864" y="9372079"/>
                  </a:lnTo>
                  <a:lnTo>
                    <a:pt x="16768776" y="9374931"/>
                  </a:lnTo>
                  <a:lnTo>
                    <a:pt x="16774692" y="9378638"/>
                  </a:lnTo>
                  <a:lnTo>
                    <a:pt x="16780033" y="9380917"/>
                  </a:lnTo>
                  <a:lnTo>
                    <a:pt x="16784844" y="9379812"/>
                  </a:lnTo>
                  <a:lnTo>
                    <a:pt x="16786824" y="9376712"/>
                  </a:lnTo>
                  <a:lnTo>
                    <a:pt x="16787220" y="9376092"/>
                  </a:lnTo>
                  <a:lnTo>
                    <a:pt x="16789502" y="9372329"/>
                  </a:lnTo>
                  <a:lnTo>
                    <a:pt x="16789882" y="9371703"/>
                  </a:lnTo>
                  <a:lnTo>
                    <a:pt x="16788588" y="9366416"/>
                  </a:lnTo>
                  <a:lnTo>
                    <a:pt x="16784675" y="9363562"/>
                  </a:lnTo>
                  <a:lnTo>
                    <a:pt x="16778759" y="9359856"/>
                  </a:lnTo>
                  <a:lnTo>
                    <a:pt x="16774370" y="9357194"/>
                  </a:lnTo>
                  <a:close/>
                </a:path>
                <a:path w="17095470" h="9573260">
                  <a:moveTo>
                    <a:pt x="16700418" y="9306710"/>
                  </a:moveTo>
                  <a:lnTo>
                    <a:pt x="16694797" y="9307863"/>
                  </a:lnTo>
                  <a:lnTo>
                    <a:pt x="16689092" y="9315689"/>
                  </a:lnTo>
                  <a:lnTo>
                    <a:pt x="16690245" y="9321309"/>
                  </a:lnTo>
                  <a:lnTo>
                    <a:pt x="16694158" y="9324162"/>
                  </a:lnTo>
                  <a:lnTo>
                    <a:pt x="16699931" y="9328203"/>
                  </a:lnTo>
                  <a:lnTo>
                    <a:pt x="16701600" y="9328915"/>
                  </a:lnTo>
                  <a:lnTo>
                    <a:pt x="16701458" y="9329249"/>
                  </a:lnTo>
                  <a:lnTo>
                    <a:pt x="16705129" y="9330815"/>
                  </a:lnTo>
                  <a:lnTo>
                    <a:pt x="16709940" y="9329711"/>
                  </a:lnTo>
                  <a:lnTo>
                    <a:pt x="16712317" y="9325989"/>
                  </a:lnTo>
                  <a:lnTo>
                    <a:pt x="16715170" y="9322077"/>
                  </a:lnTo>
                  <a:lnTo>
                    <a:pt x="16714016" y="9316456"/>
                  </a:lnTo>
                  <a:lnTo>
                    <a:pt x="16710104" y="9313603"/>
                  </a:lnTo>
                  <a:lnTo>
                    <a:pt x="16704330" y="9309562"/>
                  </a:lnTo>
                  <a:lnTo>
                    <a:pt x="16700418" y="9306710"/>
                  </a:lnTo>
                  <a:close/>
                </a:path>
                <a:path w="17095470" h="9573260">
                  <a:moveTo>
                    <a:pt x="16626560" y="9255081"/>
                  </a:moveTo>
                  <a:lnTo>
                    <a:pt x="16620940" y="9256235"/>
                  </a:lnTo>
                  <a:lnTo>
                    <a:pt x="16615235" y="9264060"/>
                  </a:lnTo>
                  <a:lnTo>
                    <a:pt x="16616387" y="9269681"/>
                  </a:lnTo>
                  <a:lnTo>
                    <a:pt x="16620301" y="9272534"/>
                  </a:lnTo>
                  <a:lnTo>
                    <a:pt x="16626074" y="9276575"/>
                  </a:lnTo>
                  <a:lnTo>
                    <a:pt x="16627742" y="9277287"/>
                  </a:lnTo>
                  <a:lnTo>
                    <a:pt x="16627266" y="9277478"/>
                  </a:lnTo>
                  <a:lnTo>
                    <a:pt x="16630938" y="9279044"/>
                  </a:lnTo>
                  <a:lnTo>
                    <a:pt x="16635749" y="9277940"/>
                  </a:lnTo>
                  <a:lnTo>
                    <a:pt x="16638125" y="9274219"/>
                  </a:lnTo>
                  <a:lnTo>
                    <a:pt x="16640978" y="9270306"/>
                  </a:lnTo>
                  <a:lnTo>
                    <a:pt x="16639824" y="9264685"/>
                  </a:lnTo>
                  <a:lnTo>
                    <a:pt x="16626560" y="9255081"/>
                  </a:lnTo>
                  <a:close/>
                </a:path>
                <a:path w="17095470" h="9573260">
                  <a:moveTo>
                    <a:pt x="10445221" y="6612407"/>
                  </a:moveTo>
                  <a:lnTo>
                    <a:pt x="10429025" y="6616152"/>
                  </a:lnTo>
                  <a:lnTo>
                    <a:pt x="10425887" y="6620732"/>
                  </a:lnTo>
                  <a:lnTo>
                    <a:pt x="10426992" y="6625543"/>
                  </a:lnTo>
                  <a:lnTo>
                    <a:pt x="10427806" y="6628259"/>
                  </a:lnTo>
                  <a:lnTo>
                    <a:pt x="10429573" y="6630590"/>
                  </a:lnTo>
                  <a:lnTo>
                    <a:pt x="10432244" y="6631730"/>
                  </a:lnTo>
                  <a:lnTo>
                    <a:pt x="10432102" y="6632064"/>
                  </a:lnTo>
                  <a:lnTo>
                    <a:pt x="10433771" y="6632776"/>
                  </a:lnTo>
                  <a:lnTo>
                    <a:pt x="10437487" y="6632388"/>
                  </a:lnTo>
                  <a:lnTo>
                    <a:pt x="10448874" y="6629749"/>
                  </a:lnTo>
                  <a:lnTo>
                    <a:pt x="10452011" y="6625168"/>
                  </a:lnTo>
                  <a:lnTo>
                    <a:pt x="10449802" y="6615545"/>
                  </a:lnTo>
                  <a:lnTo>
                    <a:pt x="10445221" y="6612407"/>
                  </a:lnTo>
                  <a:close/>
                </a:path>
                <a:path w="17095470" h="9573260">
                  <a:moveTo>
                    <a:pt x="602998" y="2411278"/>
                  </a:moveTo>
                  <a:lnTo>
                    <a:pt x="597563" y="2410144"/>
                  </a:lnTo>
                  <a:lnTo>
                    <a:pt x="589089" y="2415209"/>
                  </a:lnTo>
                  <a:lnTo>
                    <a:pt x="587955" y="2420644"/>
                  </a:lnTo>
                  <a:lnTo>
                    <a:pt x="593929" y="2430689"/>
                  </a:lnTo>
                  <a:lnTo>
                    <a:pt x="594695" y="2432594"/>
                  </a:lnTo>
                  <a:lnTo>
                    <a:pt x="597890" y="2434352"/>
                  </a:lnTo>
                  <a:lnTo>
                    <a:pt x="598033" y="2434018"/>
                  </a:lnTo>
                  <a:lnTo>
                    <a:pt x="600702" y="2435157"/>
                  </a:lnTo>
                  <a:lnTo>
                    <a:pt x="603468" y="2435153"/>
                  </a:lnTo>
                  <a:lnTo>
                    <a:pt x="606133" y="2433528"/>
                  </a:lnTo>
                  <a:lnTo>
                    <a:pt x="610370" y="2430995"/>
                  </a:lnTo>
                  <a:lnTo>
                    <a:pt x="611505" y="2425560"/>
                  </a:lnTo>
                  <a:lnTo>
                    <a:pt x="602998" y="2411278"/>
                  </a:lnTo>
                  <a:close/>
                </a:path>
                <a:path w="17095470" h="9573260">
                  <a:moveTo>
                    <a:pt x="16553799" y="9202737"/>
                  </a:moveTo>
                  <a:lnTo>
                    <a:pt x="16548178" y="9203890"/>
                  </a:lnTo>
                  <a:lnTo>
                    <a:pt x="16545326" y="9207803"/>
                  </a:lnTo>
                  <a:lnTo>
                    <a:pt x="16542331" y="9212050"/>
                  </a:lnTo>
                  <a:lnTo>
                    <a:pt x="16543482" y="9217670"/>
                  </a:lnTo>
                  <a:lnTo>
                    <a:pt x="16552835" y="9224421"/>
                  </a:lnTo>
                  <a:lnTo>
                    <a:pt x="16558510" y="9226842"/>
                  </a:lnTo>
                  <a:lnTo>
                    <a:pt x="16562987" y="9225596"/>
                  </a:lnTo>
                  <a:lnTo>
                    <a:pt x="16565555" y="9222351"/>
                  </a:lnTo>
                  <a:lnTo>
                    <a:pt x="16568550" y="9218105"/>
                  </a:lnTo>
                  <a:lnTo>
                    <a:pt x="16567397" y="9212483"/>
                  </a:lnTo>
                  <a:lnTo>
                    <a:pt x="16558045" y="9205731"/>
                  </a:lnTo>
                  <a:lnTo>
                    <a:pt x="16553799" y="9202737"/>
                  </a:lnTo>
                  <a:close/>
                </a:path>
                <a:path w="17095470" h="9573260">
                  <a:moveTo>
                    <a:pt x="16480843" y="9149915"/>
                  </a:moveTo>
                  <a:lnTo>
                    <a:pt x="16475365" y="9150735"/>
                  </a:lnTo>
                  <a:lnTo>
                    <a:pt x="16472512" y="9154647"/>
                  </a:lnTo>
                  <a:lnTo>
                    <a:pt x="16469518" y="9158894"/>
                  </a:lnTo>
                  <a:lnTo>
                    <a:pt x="16470336" y="9164373"/>
                  </a:lnTo>
                  <a:lnTo>
                    <a:pt x="16479688" y="9171124"/>
                  </a:lnTo>
                  <a:lnTo>
                    <a:pt x="16481693" y="9171979"/>
                  </a:lnTo>
                  <a:lnTo>
                    <a:pt x="16481550" y="9172313"/>
                  </a:lnTo>
                  <a:lnTo>
                    <a:pt x="16485223" y="9173879"/>
                  </a:lnTo>
                  <a:lnTo>
                    <a:pt x="16489700" y="9172632"/>
                  </a:lnTo>
                  <a:lnTo>
                    <a:pt x="16492267" y="9169387"/>
                  </a:lnTo>
                  <a:lnTo>
                    <a:pt x="16495262" y="9165141"/>
                  </a:lnTo>
                  <a:lnTo>
                    <a:pt x="16494444" y="9159662"/>
                  </a:lnTo>
                  <a:lnTo>
                    <a:pt x="16485090" y="9152910"/>
                  </a:lnTo>
                  <a:lnTo>
                    <a:pt x="16480843" y="9149915"/>
                  </a:lnTo>
                  <a:close/>
                </a:path>
                <a:path w="17095470" h="9573260">
                  <a:moveTo>
                    <a:pt x="10533161" y="6593101"/>
                  </a:moveTo>
                  <a:lnTo>
                    <a:pt x="10516964" y="6596845"/>
                  </a:lnTo>
                  <a:lnTo>
                    <a:pt x="10513826" y="6601426"/>
                  </a:lnTo>
                  <a:lnTo>
                    <a:pt x="10514930" y="6606237"/>
                  </a:lnTo>
                  <a:lnTo>
                    <a:pt x="10515745" y="6608953"/>
                  </a:lnTo>
                  <a:lnTo>
                    <a:pt x="10517513" y="6611284"/>
                  </a:lnTo>
                  <a:lnTo>
                    <a:pt x="10520184" y="6612423"/>
                  </a:lnTo>
                  <a:lnTo>
                    <a:pt x="10520042" y="6612757"/>
                  </a:lnTo>
                  <a:lnTo>
                    <a:pt x="10521710" y="6613469"/>
                  </a:lnTo>
                  <a:lnTo>
                    <a:pt x="10525427" y="6613083"/>
                  </a:lnTo>
                  <a:lnTo>
                    <a:pt x="10536811" y="6610442"/>
                  </a:lnTo>
                  <a:lnTo>
                    <a:pt x="10539948" y="6605861"/>
                  </a:lnTo>
                  <a:lnTo>
                    <a:pt x="10537739" y="6596238"/>
                  </a:lnTo>
                  <a:lnTo>
                    <a:pt x="10533161" y="6593101"/>
                  </a:lnTo>
                  <a:close/>
                </a:path>
                <a:path w="17095470" h="9573260">
                  <a:moveTo>
                    <a:pt x="556738" y="2334727"/>
                  </a:moveTo>
                  <a:lnTo>
                    <a:pt x="551112" y="2333117"/>
                  </a:lnTo>
                  <a:lnTo>
                    <a:pt x="546875" y="2335650"/>
                  </a:lnTo>
                  <a:lnTo>
                    <a:pt x="542781" y="2337848"/>
                  </a:lnTo>
                  <a:lnTo>
                    <a:pt x="553776" y="2358322"/>
                  </a:lnTo>
                  <a:lnTo>
                    <a:pt x="556540" y="2358317"/>
                  </a:lnTo>
                  <a:lnTo>
                    <a:pt x="559206" y="2356692"/>
                  </a:lnTo>
                  <a:lnTo>
                    <a:pt x="563300" y="2354493"/>
                  </a:lnTo>
                  <a:lnTo>
                    <a:pt x="564911" y="2348867"/>
                  </a:lnTo>
                  <a:lnTo>
                    <a:pt x="558937" y="2338822"/>
                  </a:lnTo>
                  <a:lnTo>
                    <a:pt x="556738" y="2334727"/>
                  </a:lnTo>
                  <a:close/>
                </a:path>
                <a:path w="17095470" h="9573260">
                  <a:moveTo>
                    <a:pt x="16409270" y="9095710"/>
                  </a:moveTo>
                  <a:lnTo>
                    <a:pt x="16403458" y="9096387"/>
                  </a:lnTo>
                  <a:lnTo>
                    <a:pt x="16397752" y="9104212"/>
                  </a:lnTo>
                  <a:lnTo>
                    <a:pt x="16398429" y="9110025"/>
                  </a:lnTo>
                  <a:lnTo>
                    <a:pt x="16402342" y="9112877"/>
                  </a:lnTo>
                  <a:lnTo>
                    <a:pt x="16407639" y="9117110"/>
                  </a:lnTo>
                  <a:lnTo>
                    <a:pt x="16409641" y="9117964"/>
                  </a:lnTo>
                  <a:lnTo>
                    <a:pt x="16409499" y="9118297"/>
                  </a:lnTo>
                  <a:lnTo>
                    <a:pt x="16413171" y="9119864"/>
                  </a:lnTo>
                  <a:lnTo>
                    <a:pt x="16417648" y="9118618"/>
                  </a:lnTo>
                  <a:lnTo>
                    <a:pt x="16420216" y="9115374"/>
                  </a:lnTo>
                  <a:lnTo>
                    <a:pt x="16423068" y="9111460"/>
                  </a:lnTo>
                  <a:lnTo>
                    <a:pt x="16422392" y="9105647"/>
                  </a:lnTo>
                  <a:lnTo>
                    <a:pt x="16418479" y="9102795"/>
                  </a:lnTo>
                  <a:lnTo>
                    <a:pt x="16413182" y="9098563"/>
                  </a:lnTo>
                  <a:lnTo>
                    <a:pt x="16409270" y="9095710"/>
                  </a:lnTo>
                  <a:close/>
                </a:path>
                <a:path w="17095470" h="9573260">
                  <a:moveTo>
                    <a:pt x="16337505" y="9041029"/>
                  </a:moveTo>
                  <a:lnTo>
                    <a:pt x="16331690" y="9041705"/>
                  </a:lnTo>
                  <a:lnTo>
                    <a:pt x="16325985" y="9049530"/>
                  </a:lnTo>
                  <a:lnTo>
                    <a:pt x="16326662" y="9055342"/>
                  </a:lnTo>
                  <a:lnTo>
                    <a:pt x="16330575" y="9058195"/>
                  </a:lnTo>
                  <a:lnTo>
                    <a:pt x="16335873" y="9062428"/>
                  </a:lnTo>
                  <a:lnTo>
                    <a:pt x="16341548" y="9064849"/>
                  </a:lnTo>
                  <a:lnTo>
                    <a:pt x="16345883" y="9063937"/>
                  </a:lnTo>
                  <a:lnTo>
                    <a:pt x="16348450" y="9060691"/>
                  </a:lnTo>
                  <a:lnTo>
                    <a:pt x="16351303" y="9056779"/>
                  </a:lnTo>
                  <a:lnTo>
                    <a:pt x="16350627" y="9050967"/>
                  </a:lnTo>
                  <a:lnTo>
                    <a:pt x="16346714" y="9048114"/>
                  </a:lnTo>
                  <a:lnTo>
                    <a:pt x="16341418" y="9043881"/>
                  </a:lnTo>
                  <a:lnTo>
                    <a:pt x="16337505" y="9041029"/>
                  </a:lnTo>
                  <a:close/>
                </a:path>
                <a:path w="17095470" h="9573260">
                  <a:moveTo>
                    <a:pt x="16266691" y="8985964"/>
                  </a:moveTo>
                  <a:lnTo>
                    <a:pt x="16261212" y="8986783"/>
                  </a:lnTo>
                  <a:lnTo>
                    <a:pt x="16254840" y="8994324"/>
                  </a:lnTo>
                  <a:lnTo>
                    <a:pt x="16255659" y="8999802"/>
                  </a:lnTo>
                  <a:lnTo>
                    <a:pt x="16259428" y="9002989"/>
                  </a:lnTo>
                  <a:lnTo>
                    <a:pt x="16264725" y="9007221"/>
                  </a:lnTo>
                  <a:lnTo>
                    <a:pt x="16266728" y="9008075"/>
                  </a:lnTo>
                  <a:lnTo>
                    <a:pt x="16266585" y="9008410"/>
                  </a:lnTo>
                  <a:lnTo>
                    <a:pt x="16270258" y="9009976"/>
                  </a:lnTo>
                  <a:lnTo>
                    <a:pt x="16274593" y="9009063"/>
                  </a:lnTo>
                  <a:lnTo>
                    <a:pt x="16277161" y="9005818"/>
                  </a:lnTo>
                  <a:lnTo>
                    <a:pt x="16280346" y="9002047"/>
                  </a:lnTo>
                  <a:lnTo>
                    <a:pt x="16279528" y="8996569"/>
                  </a:lnTo>
                  <a:lnTo>
                    <a:pt x="16275758" y="8993382"/>
                  </a:lnTo>
                  <a:lnTo>
                    <a:pt x="16270460" y="8989151"/>
                  </a:lnTo>
                  <a:lnTo>
                    <a:pt x="16266691" y="8985964"/>
                  </a:lnTo>
                  <a:close/>
                </a:path>
                <a:path w="17095470" h="9573260">
                  <a:moveTo>
                    <a:pt x="10621240" y="6573461"/>
                  </a:moveTo>
                  <a:lnTo>
                    <a:pt x="10605046" y="6577206"/>
                  </a:lnTo>
                  <a:lnTo>
                    <a:pt x="10601908" y="6581786"/>
                  </a:lnTo>
                  <a:lnTo>
                    <a:pt x="10603012" y="6586597"/>
                  </a:lnTo>
                  <a:lnTo>
                    <a:pt x="10603827" y="6589312"/>
                  </a:lnTo>
                  <a:lnTo>
                    <a:pt x="10605594" y="6591645"/>
                  </a:lnTo>
                  <a:lnTo>
                    <a:pt x="10608264" y="6592784"/>
                  </a:lnTo>
                  <a:lnTo>
                    <a:pt x="10608122" y="6593118"/>
                  </a:lnTo>
                  <a:lnTo>
                    <a:pt x="10609791" y="6593830"/>
                  </a:lnTo>
                  <a:lnTo>
                    <a:pt x="10613506" y="6593441"/>
                  </a:lnTo>
                  <a:lnTo>
                    <a:pt x="10624893" y="6590802"/>
                  </a:lnTo>
                  <a:lnTo>
                    <a:pt x="10628030" y="6586221"/>
                  </a:lnTo>
                  <a:lnTo>
                    <a:pt x="10625821" y="6576598"/>
                  </a:lnTo>
                  <a:lnTo>
                    <a:pt x="10621240" y="6573461"/>
                  </a:lnTo>
                  <a:close/>
                </a:path>
                <a:path w="17095470" h="9573260">
                  <a:moveTo>
                    <a:pt x="511809" y="2255982"/>
                  </a:moveTo>
                  <a:lnTo>
                    <a:pt x="506183" y="2254371"/>
                  </a:lnTo>
                  <a:lnTo>
                    <a:pt x="497709" y="2259437"/>
                  </a:lnTo>
                  <a:lnTo>
                    <a:pt x="496098" y="2265063"/>
                  </a:lnTo>
                  <a:lnTo>
                    <a:pt x="498631" y="2269300"/>
                  </a:lnTo>
                  <a:lnTo>
                    <a:pt x="501929" y="2275442"/>
                  </a:lnTo>
                  <a:lnTo>
                    <a:pt x="502838" y="2277013"/>
                  </a:lnTo>
                  <a:lnTo>
                    <a:pt x="504556" y="2278535"/>
                  </a:lnTo>
                  <a:lnTo>
                    <a:pt x="508896" y="2280386"/>
                  </a:lnTo>
                  <a:lnTo>
                    <a:pt x="511802" y="2280047"/>
                  </a:lnTo>
                  <a:lnTo>
                    <a:pt x="514326" y="2278757"/>
                  </a:lnTo>
                  <a:lnTo>
                    <a:pt x="518563" y="2276224"/>
                  </a:lnTo>
                  <a:lnTo>
                    <a:pt x="520173" y="2270598"/>
                  </a:lnTo>
                  <a:lnTo>
                    <a:pt x="517640" y="2266361"/>
                  </a:lnTo>
                  <a:lnTo>
                    <a:pt x="514342" y="2260219"/>
                  </a:lnTo>
                  <a:lnTo>
                    <a:pt x="511809" y="2255982"/>
                  </a:lnTo>
                  <a:close/>
                </a:path>
                <a:path w="17095470" h="9573260">
                  <a:moveTo>
                    <a:pt x="16195493" y="8929946"/>
                  </a:moveTo>
                  <a:lnTo>
                    <a:pt x="16190015" y="8930765"/>
                  </a:lnTo>
                  <a:lnTo>
                    <a:pt x="16183642" y="8938306"/>
                  </a:lnTo>
                  <a:lnTo>
                    <a:pt x="16184461" y="8943785"/>
                  </a:lnTo>
                  <a:lnTo>
                    <a:pt x="16188231" y="8946971"/>
                  </a:lnTo>
                  <a:lnTo>
                    <a:pt x="16193530" y="8951205"/>
                  </a:lnTo>
                  <a:lnTo>
                    <a:pt x="16195865" y="8952201"/>
                  </a:lnTo>
                  <a:lnTo>
                    <a:pt x="16195390" y="8952392"/>
                  </a:lnTo>
                  <a:lnTo>
                    <a:pt x="16199062" y="8953958"/>
                  </a:lnTo>
                  <a:lnTo>
                    <a:pt x="16203397" y="8953047"/>
                  </a:lnTo>
                  <a:lnTo>
                    <a:pt x="16205964" y="8949801"/>
                  </a:lnTo>
                  <a:lnTo>
                    <a:pt x="16209151" y="8946031"/>
                  </a:lnTo>
                  <a:lnTo>
                    <a:pt x="16208330" y="8940551"/>
                  </a:lnTo>
                  <a:lnTo>
                    <a:pt x="16204560" y="8937365"/>
                  </a:lnTo>
                  <a:lnTo>
                    <a:pt x="16199263" y="8933132"/>
                  </a:lnTo>
                  <a:lnTo>
                    <a:pt x="16195493" y="8929946"/>
                  </a:lnTo>
                  <a:close/>
                </a:path>
                <a:path w="17095470" h="9573260">
                  <a:moveTo>
                    <a:pt x="16125109" y="8873880"/>
                  </a:moveTo>
                  <a:lnTo>
                    <a:pt x="16119628" y="8874700"/>
                  </a:lnTo>
                  <a:lnTo>
                    <a:pt x="16113255" y="8882240"/>
                  </a:lnTo>
                  <a:lnTo>
                    <a:pt x="16114076" y="8887719"/>
                  </a:lnTo>
                  <a:lnTo>
                    <a:pt x="16117846" y="8890905"/>
                  </a:lnTo>
                  <a:lnTo>
                    <a:pt x="16123143" y="8895138"/>
                  </a:lnTo>
                  <a:lnTo>
                    <a:pt x="16125480" y="8896135"/>
                  </a:lnTo>
                  <a:lnTo>
                    <a:pt x="16125004" y="8896326"/>
                  </a:lnTo>
                  <a:lnTo>
                    <a:pt x="16128676" y="8897893"/>
                  </a:lnTo>
                  <a:lnTo>
                    <a:pt x="16133010" y="8896980"/>
                  </a:lnTo>
                  <a:lnTo>
                    <a:pt x="16135578" y="8893735"/>
                  </a:lnTo>
                  <a:lnTo>
                    <a:pt x="16138765" y="8889965"/>
                  </a:lnTo>
                  <a:lnTo>
                    <a:pt x="16137946" y="8884486"/>
                  </a:lnTo>
                  <a:lnTo>
                    <a:pt x="16134175" y="8881299"/>
                  </a:lnTo>
                  <a:lnTo>
                    <a:pt x="16128879" y="8877067"/>
                  </a:lnTo>
                  <a:lnTo>
                    <a:pt x="16125109" y="8873880"/>
                  </a:lnTo>
                  <a:close/>
                </a:path>
                <a:path w="17095470" h="9573260">
                  <a:moveTo>
                    <a:pt x="10709513" y="6554297"/>
                  </a:moveTo>
                  <a:lnTo>
                    <a:pt x="10693317" y="6558041"/>
                  </a:lnTo>
                  <a:lnTo>
                    <a:pt x="10690179" y="6562621"/>
                  </a:lnTo>
                  <a:lnTo>
                    <a:pt x="10691284" y="6567433"/>
                  </a:lnTo>
                  <a:lnTo>
                    <a:pt x="10692099" y="6570148"/>
                  </a:lnTo>
                  <a:lnTo>
                    <a:pt x="10693866" y="6572480"/>
                  </a:lnTo>
                  <a:lnTo>
                    <a:pt x="10696537" y="6573619"/>
                  </a:lnTo>
                  <a:lnTo>
                    <a:pt x="10696394" y="6573953"/>
                  </a:lnTo>
                  <a:lnTo>
                    <a:pt x="10698063" y="6574665"/>
                  </a:lnTo>
                  <a:lnTo>
                    <a:pt x="10701780" y="6574278"/>
                  </a:lnTo>
                  <a:lnTo>
                    <a:pt x="10713164" y="6571638"/>
                  </a:lnTo>
                  <a:lnTo>
                    <a:pt x="10716303" y="6567057"/>
                  </a:lnTo>
                  <a:lnTo>
                    <a:pt x="10714095" y="6557435"/>
                  </a:lnTo>
                  <a:lnTo>
                    <a:pt x="10709513" y="6554297"/>
                  </a:lnTo>
                  <a:close/>
                </a:path>
                <a:path w="17095470" h="9573260">
                  <a:moveTo>
                    <a:pt x="468357" y="2177472"/>
                  </a:moveTo>
                  <a:lnTo>
                    <a:pt x="463208" y="2175670"/>
                  </a:lnTo>
                  <a:lnTo>
                    <a:pt x="458637" y="2178060"/>
                  </a:lnTo>
                  <a:lnTo>
                    <a:pt x="454400" y="2180594"/>
                  </a:lnTo>
                  <a:lnTo>
                    <a:pt x="452597" y="2185743"/>
                  </a:lnTo>
                  <a:lnTo>
                    <a:pt x="454988" y="2190314"/>
                  </a:lnTo>
                  <a:lnTo>
                    <a:pt x="458287" y="2196457"/>
                  </a:lnTo>
                  <a:lnTo>
                    <a:pt x="459195" y="2198027"/>
                  </a:lnTo>
                  <a:lnTo>
                    <a:pt x="460913" y="2199549"/>
                  </a:lnTo>
                  <a:lnTo>
                    <a:pt x="465253" y="2201400"/>
                  </a:lnTo>
                  <a:lnTo>
                    <a:pt x="468016" y="2201396"/>
                  </a:lnTo>
                  <a:lnTo>
                    <a:pt x="470540" y="2200105"/>
                  </a:lnTo>
                  <a:lnTo>
                    <a:pt x="474777" y="2197572"/>
                  </a:lnTo>
                  <a:lnTo>
                    <a:pt x="476722" y="2192088"/>
                  </a:lnTo>
                  <a:lnTo>
                    <a:pt x="474189" y="2187851"/>
                  </a:lnTo>
                  <a:lnTo>
                    <a:pt x="470890" y="2181710"/>
                  </a:lnTo>
                  <a:lnTo>
                    <a:pt x="468357" y="2177472"/>
                  </a:lnTo>
                  <a:close/>
                </a:path>
                <a:path w="17095470" h="9573260">
                  <a:moveTo>
                    <a:pt x="16055007" y="8817147"/>
                  </a:moveTo>
                  <a:lnTo>
                    <a:pt x="16049528" y="8817967"/>
                  </a:lnTo>
                  <a:lnTo>
                    <a:pt x="16043155" y="8825507"/>
                  </a:lnTo>
                  <a:lnTo>
                    <a:pt x="16043975" y="8830986"/>
                  </a:lnTo>
                  <a:lnTo>
                    <a:pt x="16047745" y="8834172"/>
                  </a:lnTo>
                  <a:lnTo>
                    <a:pt x="16053042" y="8838404"/>
                  </a:lnTo>
                  <a:lnTo>
                    <a:pt x="16055378" y="8839401"/>
                  </a:lnTo>
                  <a:lnTo>
                    <a:pt x="16054901" y="8839592"/>
                  </a:lnTo>
                  <a:lnTo>
                    <a:pt x="16058573" y="8841158"/>
                  </a:lnTo>
                  <a:lnTo>
                    <a:pt x="16062908" y="8840247"/>
                  </a:lnTo>
                  <a:lnTo>
                    <a:pt x="16065476" y="8837001"/>
                  </a:lnTo>
                  <a:lnTo>
                    <a:pt x="16068662" y="8833231"/>
                  </a:lnTo>
                  <a:lnTo>
                    <a:pt x="16067843" y="8827752"/>
                  </a:lnTo>
                  <a:lnTo>
                    <a:pt x="16064074" y="8824566"/>
                  </a:lnTo>
                  <a:lnTo>
                    <a:pt x="16058777" y="8820333"/>
                  </a:lnTo>
                  <a:lnTo>
                    <a:pt x="16055007" y="8817147"/>
                  </a:lnTo>
                  <a:close/>
                </a:path>
                <a:path w="17095470" h="9573260">
                  <a:moveTo>
                    <a:pt x="15985382" y="8760222"/>
                  </a:moveTo>
                  <a:lnTo>
                    <a:pt x="15979903" y="8761041"/>
                  </a:lnTo>
                  <a:lnTo>
                    <a:pt x="15976717" y="8764811"/>
                  </a:lnTo>
                  <a:lnTo>
                    <a:pt x="15973387" y="8768915"/>
                  </a:lnTo>
                  <a:lnTo>
                    <a:pt x="15974206" y="8774394"/>
                  </a:lnTo>
                  <a:lnTo>
                    <a:pt x="15977976" y="8777580"/>
                  </a:lnTo>
                  <a:lnTo>
                    <a:pt x="15983273" y="8781813"/>
                  </a:lnTo>
                  <a:lnTo>
                    <a:pt x="15985610" y="8782810"/>
                  </a:lnTo>
                  <a:lnTo>
                    <a:pt x="15985468" y="8783143"/>
                  </a:lnTo>
                  <a:lnTo>
                    <a:pt x="15989139" y="8784710"/>
                  </a:lnTo>
                  <a:lnTo>
                    <a:pt x="15993475" y="8783797"/>
                  </a:lnTo>
                  <a:lnTo>
                    <a:pt x="15996042" y="8780552"/>
                  </a:lnTo>
                  <a:lnTo>
                    <a:pt x="15999371" y="8776448"/>
                  </a:lnTo>
                  <a:lnTo>
                    <a:pt x="15998552" y="8770970"/>
                  </a:lnTo>
                  <a:lnTo>
                    <a:pt x="15994783" y="8767783"/>
                  </a:lnTo>
                  <a:lnTo>
                    <a:pt x="15985382" y="8760222"/>
                  </a:lnTo>
                  <a:close/>
                </a:path>
                <a:path w="17095470" h="9573260">
                  <a:moveTo>
                    <a:pt x="10797453" y="6534991"/>
                  </a:moveTo>
                  <a:lnTo>
                    <a:pt x="10786067" y="6537631"/>
                  </a:lnTo>
                  <a:lnTo>
                    <a:pt x="10781399" y="6538401"/>
                  </a:lnTo>
                  <a:lnTo>
                    <a:pt x="10778324" y="6543009"/>
                  </a:lnTo>
                  <a:lnTo>
                    <a:pt x="10784476" y="6554313"/>
                  </a:lnTo>
                  <a:lnTo>
                    <a:pt x="10784333" y="6554648"/>
                  </a:lnTo>
                  <a:lnTo>
                    <a:pt x="10786002" y="6555360"/>
                  </a:lnTo>
                  <a:lnTo>
                    <a:pt x="10789719" y="6554972"/>
                  </a:lnTo>
                  <a:lnTo>
                    <a:pt x="10796292" y="6553435"/>
                  </a:lnTo>
                  <a:lnTo>
                    <a:pt x="10800961" y="6552665"/>
                  </a:lnTo>
                  <a:lnTo>
                    <a:pt x="10804035" y="6548057"/>
                  </a:lnTo>
                  <a:lnTo>
                    <a:pt x="10804240" y="6547751"/>
                  </a:lnTo>
                  <a:lnTo>
                    <a:pt x="10803136" y="6542940"/>
                  </a:lnTo>
                  <a:lnTo>
                    <a:pt x="10802366" y="6538270"/>
                  </a:lnTo>
                  <a:lnTo>
                    <a:pt x="10797453" y="6534991"/>
                  </a:lnTo>
                  <a:close/>
                </a:path>
                <a:path w="17095470" h="9573260">
                  <a:moveTo>
                    <a:pt x="426904" y="2097053"/>
                  </a:moveTo>
                  <a:lnTo>
                    <a:pt x="421612" y="2095584"/>
                  </a:lnTo>
                  <a:lnTo>
                    <a:pt x="417183" y="2097642"/>
                  </a:lnTo>
                  <a:lnTo>
                    <a:pt x="412613" y="2100032"/>
                  </a:lnTo>
                  <a:lnTo>
                    <a:pt x="411145" y="2105324"/>
                  </a:lnTo>
                  <a:lnTo>
                    <a:pt x="413201" y="2109753"/>
                  </a:lnTo>
                  <a:lnTo>
                    <a:pt x="417599" y="2117942"/>
                  </a:lnTo>
                  <a:lnTo>
                    <a:pt x="418984" y="2119321"/>
                  </a:lnTo>
                  <a:lnTo>
                    <a:pt x="422990" y="2121030"/>
                  </a:lnTo>
                  <a:lnTo>
                    <a:pt x="425753" y="2121026"/>
                  </a:lnTo>
                  <a:lnTo>
                    <a:pt x="428277" y="2119734"/>
                  </a:lnTo>
                  <a:lnTo>
                    <a:pt x="432847" y="2117344"/>
                  </a:lnTo>
                  <a:lnTo>
                    <a:pt x="434316" y="2112052"/>
                  </a:lnTo>
                  <a:lnTo>
                    <a:pt x="432259" y="2107623"/>
                  </a:lnTo>
                  <a:lnTo>
                    <a:pt x="429294" y="2101624"/>
                  </a:lnTo>
                  <a:lnTo>
                    <a:pt x="426904" y="2097053"/>
                  </a:lnTo>
                  <a:close/>
                </a:path>
                <a:path w="17095470" h="9573260">
                  <a:moveTo>
                    <a:pt x="15915898" y="8702962"/>
                  </a:moveTo>
                  <a:lnTo>
                    <a:pt x="15910085" y="8703639"/>
                  </a:lnTo>
                  <a:lnTo>
                    <a:pt x="15903713" y="8711180"/>
                  </a:lnTo>
                  <a:lnTo>
                    <a:pt x="15904389" y="8716993"/>
                  </a:lnTo>
                  <a:lnTo>
                    <a:pt x="15908159" y="8720179"/>
                  </a:lnTo>
                  <a:lnTo>
                    <a:pt x="15913456" y="8724411"/>
                  </a:lnTo>
                  <a:lnTo>
                    <a:pt x="15915794" y="8725408"/>
                  </a:lnTo>
                  <a:lnTo>
                    <a:pt x="15915651" y="8725742"/>
                  </a:lnTo>
                  <a:lnTo>
                    <a:pt x="15919323" y="8727308"/>
                  </a:lnTo>
                  <a:lnTo>
                    <a:pt x="15923657" y="8726395"/>
                  </a:lnTo>
                  <a:lnTo>
                    <a:pt x="15926226" y="8723150"/>
                  </a:lnTo>
                  <a:lnTo>
                    <a:pt x="15929412" y="8719381"/>
                  </a:lnTo>
                  <a:lnTo>
                    <a:pt x="15928736" y="8713568"/>
                  </a:lnTo>
                  <a:lnTo>
                    <a:pt x="15924965" y="8710381"/>
                  </a:lnTo>
                  <a:lnTo>
                    <a:pt x="15919669" y="8706149"/>
                  </a:lnTo>
                  <a:lnTo>
                    <a:pt x="15915898" y="8702962"/>
                  </a:lnTo>
                  <a:close/>
                </a:path>
                <a:path w="17095470" h="9573260">
                  <a:moveTo>
                    <a:pt x="15846415" y="8645704"/>
                  </a:moveTo>
                  <a:lnTo>
                    <a:pt x="15840603" y="8646381"/>
                  </a:lnTo>
                  <a:lnTo>
                    <a:pt x="15834229" y="8653921"/>
                  </a:lnTo>
                  <a:lnTo>
                    <a:pt x="15834906" y="8659733"/>
                  </a:lnTo>
                  <a:lnTo>
                    <a:pt x="15838677" y="8662920"/>
                  </a:lnTo>
                  <a:lnTo>
                    <a:pt x="15843973" y="8667152"/>
                  </a:lnTo>
                  <a:lnTo>
                    <a:pt x="15844498" y="8667770"/>
                  </a:lnTo>
                  <a:lnTo>
                    <a:pt x="15849840" y="8670049"/>
                  </a:lnTo>
                  <a:lnTo>
                    <a:pt x="15854175" y="8669137"/>
                  </a:lnTo>
                  <a:lnTo>
                    <a:pt x="15856743" y="8665892"/>
                  </a:lnTo>
                  <a:lnTo>
                    <a:pt x="15859928" y="8662121"/>
                  </a:lnTo>
                  <a:lnTo>
                    <a:pt x="15859252" y="8656309"/>
                  </a:lnTo>
                  <a:lnTo>
                    <a:pt x="15855482" y="8653122"/>
                  </a:lnTo>
                  <a:lnTo>
                    <a:pt x="15850185" y="8648890"/>
                  </a:lnTo>
                  <a:lnTo>
                    <a:pt x="15846415" y="8645704"/>
                  </a:lnTo>
                  <a:close/>
                </a:path>
                <a:path w="17095470" h="9573260">
                  <a:moveTo>
                    <a:pt x="10886059" y="6515970"/>
                  </a:moveTo>
                  <a:lnTo>
                    <a:pt x="10881247" y="6517073"/>
                  </a:lnTo>
                  <a:lnTo>
                    <a:pt x="10874340" y="6518468"/>
                  </a:lnTo>
                  <a:lnTo>
                    <a:pt x="10869672" y="6519238"/>
                  </a:lnTo>
                  <a:lnTo>
                    <a:pt x="10866597" y="6523845"/>
                  </a:lnTo>
                  <a:lnTo>
                    <a:pt x="10874750" y="6536004"/>
                  </a:lnTo>
                  <a:lnTo>
                    <a:pt x="10878325" y="6535950"/>
                  </a:lnTo>
                  <a:lnTo>
                    <a:pt x="10884899" y="6534414"/>
                  </a:lnTo>
                  <a:lnTo>
                    <a:pt x="10889569" y="6533644"/>
                  </a:lnTo>
                  <a:lnTo>
                    <a:pt x="10892644" y="6529037"/>
                  </a:lnTo>
                  <a:lnTo>
                    <a:pt x="10892849" y="6528730"/>
                  </a:lnTo>
                  <a:lnTo>
                    <a:pt x="10891744" y="6523919"/>
                  </a:lnTo>
                  <a:lnTo>
                    <a:pt x="10890973" y="6519249"/>
                  </a:lnTo>
                  <a:lnTo>
                    <a:pt x="10886059" y="6515970"/>
                  </a:lnTo>
                  <a:close/>
                </a:path>
                <a:path w="17095470" h="9573260">
                  <a:moveTo>
                    <a:pt x="15776933" y="8588445"/>
                  </a:moveTo>
                  <a:lnTo>
                    <a:pt x="15771120" y="8589122"/>
                  </a:lnTo>
                  <a:lnTo>
                    <a:pt x="15764746" y="8596662"/>
                  </a:lnTo>
                  <a:lnTo>
                    <a:pt x="15765423" y="8602474"/>
                  </a:lnTo>
                  <a:lnTo>
                    <a:pt x="15769193" y="8605661"/>
                  </a:lnTo>
                  <a:lnTo>
                    <a:pt x="15774492" y="8609894"/>
                  </a:lnTo>
                  <a:lnTo>
                    <a:pt x="15775017" y="8610513"/>
                  </a:lnTo>
                  <a:lnTo>
                    <a:pt x="15780355" y="8612790"/>
                  </a:lnTo>
                  <a:lnTo>
                    <a:pt x="15784693" y="8611878"/>
                  </a:lnTo>
                  <a:lnTo>
                    <a:pt x="15787261" y="8608633"/>
                  </a:lnTo>
                  <a:lnTo>
                    <a:pt x="15790448" y="8604863"/>
                  </a:lnTo>
                  <a:lnTo>
                    <a:pt x="15789769" y="8599050"/>
                  </a:lnTo>
                  <a:lnTo>
                    <a:pt x="15786000" y="8595863"/>
                  </a:lnTo>
                  <a:lnTo>
                    <a:pt x="15780702" y="8591632"/>
                  </a:lnTo>
                  <a:lnTo>
                    <a:pt x="15776933" y="8588445"/>
                  </a:lnTo>
                  <a:close/>
                </a:path>
                <a:path w="17095470" h="9573260">
                  <a:moveTo>
                    <a:pt x="387596" y="2017154"/>
                  </a:moveTo>
                  <a:lnTo>
                    <a:pt x="382112" y="2015210"/>
                  </a:lnTo>
                  <a:lnTo>
                    <a:pt x="373255" y="2019324"/>
                  </a:lnTo>
                  <a:lnTo>
                    <a:pt x="371311" y="2024807"/>
                  </a:lnTo>
                  <a:lnTo>
                    <a:pt x="373368" y="2029235"/>
                  </a:lnTo>
                  <a:lnTo>
                    <a:pt x="376333" y="2035234"/>
                  </a:lnTo>
                  <a:lnTo>
                    <a:pt x="377098" y="2037140"/>
                  </a:lnTo>
                  <a:lnTo>
                    <a:pt x="378817" y="2038662"/>
                  </a:lnTo>
                  <a:lnTo>
                    <a:pt x="383156" y="2040513"/>
                  </a:lnTo>
                  <a:lnTo>
                    <a:pt x="385778" y="2040842"/>
                  </a:lnTo>
                  <a:lnTo>
                    <a:pt x="388302" y="2039551"/>
                  </a:lnTo>
                  <a:lnTo>
                    <a:pt x="392730" y="2037495"/>
                  </a:lnTo>
                  <a:lnTo>
                    <a:pt x="394674" y="2032011"/>
                  </a:lnTo>
                  <a:lnTo>
                    <a:pt x="392617" y="2027583"/>
                  </a:lnTo>
                  <a:lnTo>
                    <a:pt x="389653" y="2021583"/>
                  </a:lnTo>
                  <a:lnTo>
                    <a:pt x="387596" y="2017154"/>
                  </a:lnTo>
                  <a:close/>
                </a:path>
                <a:path w="17095470" h="9573260">
                  <a:moveTo>
                    <a:pt x="15707591" y="8530852"/>
                  </a:moveTo>
                  <a:lnTo>
                    <a:pt x="15701779" y="8531528"/>
                  </a:lnTo>
                  <a:lnTo>
                    <a:pt x="15695406" y="8539069"/>
                  </a:lnTo>
                  <a:lnTo>
                    <a:pt x="15696083" y="8544882"/>
                  </a:lnTo>
                  <a:lnTo>
                    <a:pt x="15699852" y="8548068"/>
                  </a:lnTo>
                  <a:lnTo>
                    <a:pt x="15705152" y="8552301"/>
                  </a:lnTo>
                  <a:lnTo>
                    <a:pt x="15705676" y="8552920"/>
                  </a:lnTo>
                  <a:lnTo>
                    <a:pt x="15711015" y="8555197"/>
                  </a:lnTo>
                  <a:lnTo>
                    <a:pt x="15715353" y="8554286"/>
                  </a:lnTo>
                  <a:lnTo>
                    <a:pt x="15717921" y="8551041"/>
                  </a:lnTo>
                  <a:lnTo>
                    <a:pt x="15721108" y="8547270"/>
                  </a:lnTo>
                  <a:lnTo>
                    <a:pt x="15720429" y="8541457"/>
                  </a:lnTo>
                  <a:lnTo>
                    <a:pt x="15716658" y="8538270"/>
                  </a:lnTo>
                  <a:lnTo>
                    <a:pt x="15711362" y="8534038"/>
                  </a:lnTo>
                  <a:lnTo>
                    <a:pt x="15707591" y="8530852"/>
                  </a:lnTo>
                  <a:close/>
                </a:path>
                <a:path w="17095470" h="9573260">
                  <a:moveTo>
                    <a:pt x="10974521" y="6497281"/>
                  </a:moveTo>
                  <a:lnTo>
                    <a:pt x="10969711" y="6498386"/>
                  </a:lnTo>
                  <a:lnTo>
                    <a:pt x="10962803" y="6499779"/>
                  </a:lnTo>
                  <a:lnTo>
                    <a:pt x="10958135" y="6500550"/>
                  </a:lnTo>
                  <a:lnTo>
                    <a:pt x="10955059" y="6505157"/>
                  </a:lnTo>
                  <a:lnTo>
                    <a:pt x="10954854" y="6505464"/>
                  </a:lnTo>
                  <a:lnTo>
                    <a:pt x="10955959" y="6510275"/>
                  </a:lnTo>
                  <a:lnTo>
                    <a:pt x="10956298" y="6513181"/>
                  </a:lnTo>
                  <a:lnTo>
                    <a:pt x="10958400" y="6515656"/>
                  </a:lnTo>
                  <a:lnTo>
                    <a:pt x="10961070" y="6516795"/>
                  </a:lnTo>
                  <a:lnTo>
                    <a:pt x="10961212" y="6516461"/>
                  </a:lnTo>
                  <a:lnTo>
                    <a:pt x="10962882" y="6517173"/>
                  </a:lnTo>
                  <a:lnTo>
                    <a:pt x="10966454" y="6517119"/>
                  </a:lnTo>
                  <a:lnTo>
                    <a:pt x="10973362" y="6515726"/>
                  </a:lnTo>
                  <a:lnTo>
                    <a:pt x="10978031" y="6514956"/>
                  </a:lnTo>
                  <a:lnTo>
                    <a:pt x="10981106" y="6510349"/>
                  </a:lnTo>
                  <a:lnTo>
                    <a:pt x="10981311" y="6510042"/>
                  </a:lnTo>
                  <a:lnTo>
                    <a:pt x="10980207" y="6505230"/>
                  </a:lnTo>
                  <a:lnTo>
                    <a:pt x="10979436" y="6500562"/>
                  </a:lnTo>
                  <a:lnTo>
                    <a:pt x="10974521" y="6497281"/>
                  </a:lnTo>
                  <a:close/>
                </a:path>
                <a:path w="17095470" h="9573260">
                  <a:moveTo>
                    <a:pt x="15638109" y="8473593"/>
                  </a:moveTo>
                  <a:lnTo>
                    <a:pt x="15632296" y="8474270"/>
                  </a:lnTo>
                  <a:lnTo>
                    <a:pt x="15625924" y="8481810"/>
                  </a:lnTo>
                  <a:lnTo>
                    <a:pt x="15626601" y="8487623"/>
                  </a:lnTo>
                  <a:lnTo>
                    <a:pt x="15630372" y="8490810"/>
                  </a:lnTo>
                  <a:lnTo>
                    <a:pt x="15635668" y="8495042"/>
                  </a:lnTo>
                  <a:lnTo>
                    <a:pt x="15636193" y="8495661"/>
                  </a:lnTo>
                  <a:lnTo>
                    <a:pt x="15641535" y="8497939"/>
                  </a:lnTo>
                  <a:lnTo>
                    <a:pt x="15645870" y="8497027"/>
                  </a:lnTo>
                  <a:lnTo>
                    <a:pt x="15648437" y="8493782"/>
                  </a:lnTo>
                  <a:lnTo>
                    <a:pt x="15651624" y="8490011"/>
                  </a:lnTo>
                  <a:lnTo>
                    <a:pt x="15650945" y="8484197"/>
                  </a:lnTo>
                  <a:lnTo>
                    <a:pt x="15647175" y="8481011"/>
                  </a:lnTo>
                  <a:lnTo>
                    <a:pt x="15641878" y="8476779"/>
                  </a:lnTo>
                  <a:lnTo>
                    <a:pt x="15638109" y="8473593"/>
                  </a:lnTo>
                  <a:close/>
                </a:path>
                <a:path w="17095470" h="9573260">
                  <a:moveTo>
                    <a:pt x="349143" y="1935252"/>
                  </a:moveTo>
                  <a:lnTo>
                    <a:pt x="343659" y="1933308"/>
                  </a:lnTo>
                  <a:lnTo>
                    <a:pt x="334802" y="1937421"/>
                  </a:lnTo>
                  <a:lnTo>
                    <a:pt x="332858" y="1942905"/>
                  </a:lnTo>
                  <a:lnTo>
                    <a:pt x="334914" y="1947334"/>
                  </a:lnTo>
                  <a:lnTo>
                    <a:pt x="337737" y="1953667"/>
                  </a:lnTo>
                  <a:lnTo>
                    <a:pt x="338836" y="1955714"/>
                  </a:lnTo>
                  <a:lnTo>
                    <a:pt x="340554" y="1957237"/>
                  </a:lnTo>
                  <a:lnTo>
                    <a:pt x="344560" y="1958946"/>
                  </a:lnTo>
                  <a:lnTo>
                    <a:pt x="347324" y="1958941"/>
                  </a:lnTo>
                  <a:lnTo>
                    <a:pt x="349706" y="1957983"/>
                  </a:lnTo>
                  <a:lnTo>
                    <a:pt x="354134" y="1955927"/>
                  </a:lnTo>
                  <a:lnTo>
                    <a:pt x="356078" y="1950443"/>
                  </a:lnTo>
                  <a:lnTo>
                    <a:pt x="354022" y="1946015"/>
                  </a:lnTo>
                  <a:lnTo>
                    <a:pt x="351200" y="1939681"/>
                  </a:lnTo>
                  <a:lnTo>
                    <a:pt x="349143" y="1935252"/>
                  </a:lnTo>
                  <a:close/>
                </a:path>
                <a:path w="17095470" h="9573260">
                  <a:moveTo>
                    <a:pt x="15567676" y="8416718"/>
                  </a:moveTo>
                  <a:lnTo>
                    <a:pt x="15562196" y="8417536"/>
                  </a:lnTo>
                  <a:lnTo>
                    <a:pt x="15555823" y="8425077"/>
                  </a:lnTo>
                  <a:lnTo>
                    <a:pt x="15556500" y="8430889"/>
                  </a:lnTo>
                  <a:lnTo>
                    <a:pt x="15560270" y="8434076"/>
                  </a:lnTo>
                  <a:lnTo>
                    <a:pt x="15565567" y="8438308"/>
                  </a:lnTo>
                  <a:lnTo>
                    <a:pt x="15567904" y="8439305"/>
                  </a:lnTo>
                  <a:lnTo>
                    <a:pt x="15567761" y="8439639"/>
                  </a:lnTo>
                  <a:lnTo>
                    <a:pt x="15571433" y="8441205"/>
                  </a:lnTo>
                  <a:lnTo>
                    <a:pt x="15575768" y="8440292"/>
                  </a:lnTo>
                  <a:lnTo>
                    <a:pt x="15578336" y="8437047"/>
                  </a:lnTo>
                  <a:lnTo>
                    <a:pt x="15581523" y="8433277"/>
                  </a:lnTo>
                  <a:lnTo>
                    <a:pt x="15580846" y="8427465"/>
                  </a:lnTo>
                  <a:lnTo>
                    <a:pt x="15577075" y="8424278"/>
                  </a:lnTo>
                  <a:lnTo>
                    <a:pt x="15567676" y="8416718"/>
                  </a:lnTo>
                  <a:close/>
                </a:path>
                <a:path w="17095470" h="9573260">
                  <a:moveTo>
                    <a:pt x="11063226" y="6479880"/>
                  </a:moveTo>
                  <a:lnTo>
                    <a:pt x="11058415" y="6480984"/>
                  </a:lnTo>
                  <a:lnTo>
                    <a:pt x="11051507" y="6482378"/>
                  </a:lnTo>
                  <a:lnTo>
                    <a:pt x="11046505" y="6483006"/>
                  </a:lnTo>
                  <a:lnTo>
                    <a:pt x="11043225" y="6487920"/>
                  </a:lnTo>
                  <a:lnTo>
                    <a:pt x="11044330" y="6492731"/>
                  </a:lnTo>
                  <a:lnTo>
                    <a:pt x="11044667" y="6495638"/>
                  </a:lnTo>
                  <a:lnTo>
                    <a:pt x="11046769" y="6498112"/>
                  </a:lnTo>
                  <a:lnTo>
                    <a:pt x="11051108" y="6499963"/>
                  </a:lnTo>
                  <a:lnTo>
                    <a:pt x="11054681" y="6499910"/>
                  </a:lnTo>
                  <a:lnTo>
                    <a:pt x="11061591" y="6498516"/>
                  </a:lnTo>
                  <a:lnTo>
                    <a:pt x="11066592" y="6497888"/>
                  </a:lnTo>
                  <a:lnTo>
                    <a:pt x="11069873" y="6492974"/>
                  </a:lnTo>
                  <a:lnTo>
                    <a:pt x="11068768" y="6488162"/>
                  </a:lnTo>
                  <a:lnTo>
                    <a:pt x="11068141" y="6483160"/>
                  </a:lnTo>
                  <a:lnTo>
                    <a:pt x="11063226" y="6479880"/>
                  </a:lnTo>
                  <a:close/>
                </a:path>
                <a:path w="17095470" h="9573260">
                  <a:moveTo>
                    <a:pt x="15498192" y="8359458"/>
                  </a:moveTo>
                  <a:lnTo>
                    <a:pt x="15492713" y="8360277"/>
                  </a:lnTo>
                  <a:lnTo>
                    <a:pt x="15489526" y="8364047"/>
                  </a:lnTo>
                  <a:lnTo>
                    <a:pt x="15486198" y="8368152"/>
                  </a:lnTo>
                  <a:lnTo>
                    <a:pt x="15487017" y="8373630"/>
                  </a:lnTo>
                  <a:lnTo>
                    <a:pt x="15490787" y="8376817"/>
                  </a:lnTo>
                  <a:lnTo>
                    <a:pt x="15496084" y="8381049"/>
                  </a:lnTo>
                  <a:lnTo>
                    <a:pt x="15498420" y="8382046"/>
                  </a:lnTo>
                  <a:lnTo>
                    <a:pt x="15498277" y="8382380"/>
                  </a:lnTo>
                  <a:lnTo>
                    <a:pt x="15501950" y="8383947"/>
                  </a:lnTo>
                  <a:lnTo>
                    <a:pt x="15506285" y="8383033"/>
                  </a:lnTo>
                  <a:lnTo>
                    <a:pt x="15508853" y="8379788"/>
                  </a:lnTo>
                  <a:lnTo>
                    <a:pt x="15512181" y="8375684"/>
                  </a:lnTo>
                  <a:lnTo>
                    <a:pt x="15511362" y="8370205"/>
                  </a:lnTo>
                  <a:lnTo>
                    <a:pt x="15507592" y="8367019"/>
                  </a:lnTo>
                  <a:lnTo>
                    <a:pt x="15498192" y="8359458"/>
                  </a:lnTo>
                  <a:close/>
                </a:path>
                <a:path w="17095470" h="9573260">
                  <a:moveTo>
                    <a:pt x="313119" y="1853204"/>
                  </a:moveTo>
                  <a:lnTo>
                    <a:pt x="307778" y="1850926"/>
                  </a:lnTo>
                  <a:lnTo>
                    <a:pt x="303350" y="1852982"/>
                  </a:lnTo>
                  <a:lnTo>
                    <a:pt x="298588" y="1854897"/>
                  </a:lnTo>
                  <a:lnTo>
                    <a:pt x="296309" y="1860238"/>
                  </a:lnTo>
                  <a:lnTo>
                    <a:pt x="298366" y="1864667"/>
                  </a:lnTo>
                  <a:lnTo>
                    <a:pt x="301188" y="1871000"/>
                  </a:lnTo>
                  <a:lnTo>
                    <a:pt x="302146" y="1873381"/>
                  </a:lnTo>
                  <a:lnTo>
                    <a:pt x="303864" y="1874903"/>
                  </a:lnTo>
                  <a:lnTo>
                    <a:pt x="305867" y="1875758"/>
                  </a:lnTo>
                  <a:lnTo>
                    <a:pt x="305724" y="1876091"/>
                  </a:lnTo>
                  <a:lnTo>
                    <a:pt x="308061" y="1877088"/>
                  </a:lnTo>
                  <a:lnTo>
                    <a:pt x="310491" y="1876941"/>
                  </a:lnTo>
                  <a:lnTo>
                    <a:pt x="317634" y="1874069"/>
                  </a:lnTo>
                  <a:lnTo>
                    <a:pt x="319913" y="1868728"/>
                  </a:lnTo>
                  <a:lnTo>
                    <a:pt x="317856" y="1864300"/>
                  </a:lnTo>
                  <a:lnTo>
                    <a:pt x="315034" y="1857966"/>
                  </a:lnTo>
                  <a:lnTo>
                    <a:pt x="313119" y="1853204"/>
                  </a:lnTo>
                  <a:close/>
                </a:path>
                <a:path w="17095470" h="9573260">
                  <a:moveTo>
                    <a:pt x="15428233" y="8302391"/>
                  </a:moveTo>
                  <a:lnTo>
                    <a:pt x="15422754" y="8303209"/>
                  </a:lnTo>
                  <a:lnTo>
                    <a:pt x="15419568" y="8306980"/>
                  </a:lnTo>
                  <a:lnTo>
                    <a:pt x="15416238" y="8311084"/>
                  </a:lnTo>
                  <a:lnTo>
                    <a:pt x="15417057" y="8316562"/>
                  </a:lnTo>
                  <a:lnTo>
                    <a:pt x="15420827" y="8319749"/>
                  </a:lnTo>
                  <a:lnTo>
                    <a:pt x="15426124" y="8323981"/>
                  </a:lnTo>
                  <a:lnTo>
                    <a:pt x="15428461" y="8324978"/>
                  </a:lnTo>
                  <a:lnTo>
                    <a:pt x="15428318" y="8325313"/>
                  </a:lnTo>
                  <a:lnTo>
                    <a:pt x="15431990" y="8326879"/>
                  </a:lnTo>
                  <a:lnTo>
                    <a:pt x="15436325" y="8325965"/>
                  </a:lnTo>
                  <a:lnTo>
                    <a:pt x="15438893" y="8322720"/>
                  </a:lnTo>
                  <a:lnTo>
                    <a:pt x="15442222" y="8318616"/>
                  </a:lnTo>
                  <a:lnTo>
                    <a:pt x="15441403" y="8313138"/>
                  </a:lnTo>
                  <a:lnTo>
                    <a:pt x="15437634" y="8309952"/>
                  </a:lnTo>
                  <a:lnTo>
                    <a:pt x="15428233" y="8302391"/>
                  </a:lnTo>
                  <a:close/>
                </a:path>
                <a:path w="17095470" h="9573260">
                  <a:moveTo>
                    <a:pt x="11151314" y="6463004"/>
                  </a:moveTo>
                  <a:lnTo>
                    <a:pt x="11146501" y="6464109"/>
                  </a:lnTo>
                  <a:lnTo>
                    <a:pt x="11139735" y="6465168"/>
                  </a:lnTo>
                  <a:lnTo>
                    <a:pt x="11135067" y="6465939"/>
                  </a:lnTo>
                  <a:lnTo>
                    <a:pt x="11131453" y="6470710"/>
                  </a:lnTo>
                  <a:lnTo>
                    <a:pt x="11132556" y="6475521"/>
                  </a:lnTo>
                  <a:lnTo>
                    <a:pt x="11133229" y="6478570"/>
                  </a:lnTo>
                  <a:lnTo>
                    <a:pt x="11135331" y="6481045"/>
                  </a:lnTo>
                  <a:lnTo>
                    <a:pt x="11139336" y="6482753"/>
                  </a:lnTo>
                  <a:lnTo>
                    <a:pt x="11142909" y="6482699"/>
                  </a:lnTo>
                  <a:lnTo>
                    <a:pt x="11149675" y="6481640"/>
                  </a:lnTo>
                  <a:lnTo>
                    <a:pt x="11154344" y="6480870"/>
                  </a:lnTo>
                  <a:lnTo>
                    <a:pt x="11157958" y="6476098"/>
                  </a:lnTo>
                  <a:lnTo>
                    <a:pt x="11156854" y="6471286"/>
                  </a:lnTo>
                  <a:lnTo>
                    <a:pt x="11156084" y="6466618"/>
                  </a:lnTo>
                  <a:lnTo>
                    <a:pt x="11151314" y="6463004"/>
                  </a:lnTo>
                  <a:close/>
                </a:path>
                <a:path w="17095470" h="9573260">
                  <a:moveTo>
                    <a:pt x="15358322" y="8246133"/>
                  </a:moveTo>
                  <a:lnTo>
                    <a:pt x="15352843" y="8246952"/>
                  </a:lnTo>
                  <a:lnTo>
                    <a:pt x="15346471" y="8254493"/>
                  </a:lnTo>
                  <a:lnTo>
                    <a:pt x="15347290" y="8259971"/>
                  </a:lnTo>
                  <a:lnTo>
                    <a:pt x="15351059" y="8263158"/>
                  </a:lnTo>
                  <a:lnTo>
                    <a:pt x="15356356" y="8267391"/>
                  </a:lnTo>
                  <a:lnTo>
                    <a:pt x="15358693" y="8268388"/>
                  </a:lnTo>
                  <a:lnTo>
                    <a:pt x="15358216" y="8268578"/>
                  </a:lnTo>
                  <a:lnTo>
                    <a:pt x="15361889" y="8270145"/>
                  </a:lnTo>
                  <a:lnTo>
                    <a:pt x="15366226" y="8269233"/>
                  </a:lnTo>
                  <a:lnTo>
                    <a:pt x="15368793" y="8265988"/>
                  </a:lnTo>
                  <a:lnTo>
                    <a:pt x="15371980" y="8262218"/>
                  </a:lnTo>
                  <a:lnTo>
                    <a:pt x="15371159" y="8256738"/>
                  </a:lnTo>
                  <a:lnTo>
                    <a:pt x="15367389" y="8253551"/>
                  </a:lnTo>
                  <a:lnTo>
                    <a:pt x="15362092" y="8249319"/>
                  </a:lnTo>
                  <a:lnTo>
                    <a:pt x="15358322" y="8246133"/>
                  </a:lnTo>
                  <a:close/>
                </a:path>
                <a:path w="17095470" h="9573260">
                  <a:moveTo>
                    <a:pt x="15288220" y="8189399"/>
                  </a:moveTo>
                  <a:lnTo>
                    <a:pt x="15282742" y="8190219"/>
                  </a:lnTo>
                  <a:lnTo>
                    <a:pt x="15276368" y="8197759"/>
                  </a:lnTo>
                  <a:lnTo>
                    <a:pt x="15277187" y="8203237"/>
                  </a:lnTo>
                  <a:lnTo>
                    <a:pt x="15280958" y="8206424"/>
                  </a:lnTo>
                  <a:lnTo>
                    <a:pt x="15286256" y="8210657"/>
                  </a:lnTo>
                  <a:lnTo>
                    <a:pt x="15288591" y="8211653"/>
                  </a:lnTo>
                  <a:lnTo>
                    <a:pt x="15288117" y="8211845"/>
                  </a:lnTo>
                  <a:lnTo>
                    <a:pt x="15291789" y="8213412"/>
                  </a:lnTo>
                  <a:lnTo>
                    <a:pt x="15296123" y="8212499"/>
                  </a:lnTo>
                  <a:lnTo>
                    <a:pt x="15298691" y="8209254"/>
                  </a:lnTo>
                  <a:lnTo>
                    <a:pt x="15301878" y="8205483"/>
                  </a:lnTo>
                  <a:lnTo>
                    <a:pt x="15301057" y="8200004"/>
                  </a:lnTo>
                  <a:lnTo>
                    <a:pt x="15297287" y="8196817"/>
                  </a:lnTo>
                  <a:lnTo>
                    <a:pt x="15291990" y="8192586"/>
                  </a:lnTo>
                  <a:lnTo>
                    <a:pt x="15288220" y="8189399"/>
                  </a:lnTo>
                  <a:close/>
                </a:path>
                <a:path w="17095470" h="9573260">
                  <a:moveTo>
                    <a:pt x="11239780" y="6447080"/>
                  </a:moveTo>
                  <a:lnTo>
                    <a:pt x="11235111" y="6447851"/>
                  </a:lnTo>
                  <a:lnTo>
                    <a:pt x="11228346" y="6448910"/>
                  </a:lnTo>
                  <a:lnTo>
                    <a:pt x="11223678" y="6449681"/>
                  </a:lnTo>
                  <a:lnTo>
                    <a:pt x="11220398" y="6454595"/>
                  </a:lnTo>
                  <a:lnTo>
                    <a:pt x="11221167" y="6459263"/>
                  </a:lnTo>
                  <a:lnTo>
                    <a:pt x="11221840" y="6462313"/>
                  </a:lnTo>
                  <a:lnTo>
                    <a:pt x="11223941" y="6464788"/>
                  </a:lnTo>
                  <a:lnTo>
                    <a:pt x="11227948" y="6466497"/>
                  </a:lnTo>
                  <a:lnTo>
                    <a:pt x="11231522" y="6466442"/>
                  </a:lnTo>
                  <a:lnTo>
                    <a:pt x="11238287" y="6465382"/>
                  </a:lnTo>
                  <a:lnTo>
                    <a:pt x="11242956" y="6464611"/>
                  </a:lnTo>
                  <a:lnTo>
                    <a:pt x="11246236" y="6459698"/>
                  </a:lnTo>
                  <a:lnTo>
                    <a:pt x="11244695" y="6450360"/>
                  </a:lnTo>
                  <a:lnTo>
                    <a:pt x="11239780" y="6447080"/>
                  </a:lnTo>
                  <a:close/>
                </a:path>
                <a:path w="17095470" h="9573260">
                  <a:moveTo>
                    <a:pt x="278810" y="1769913"/>
                  </a:moveTo>
                  <a:lnTo>
                    <a:pt x="273802" y="1767777"/>
                  </a:lnTo>
                  <a:lnTo>
                    <a:pt x="264278" y="1771606"/>
                  </a:lnTo>
                  <a:lnTo>
                    <a:pt x="262142" y="1776613"/>
                  </a:lnTo>
                  <a:lnTo>
                    <a:pt x="266545" y="1787567"/>
                  </a:lnTo>
                  <a:lnTo>
                    <a:pt x="267168" y="1789806"/>
                  </a:lnTo>
                  <a:lnTo>
                    <a:pt x="269220" y="1791470"/>
                  </a:lnTo>
                  <a:lnTo>
                    <a:pt x="273560" y="1793321"/>
                  </a:lnTo>
                  <a:lnTo>
                    <a:pt x="275847" y="1793508"/>
                  </a:lnTo>
                  <a:lnTo>
                    <a:pt x="282990" y="1790637"/>
                  </a:lnTo>
                  <a:lnTo>
                    <a:pt x="285127" y="1785629"/>
                  </a:lnTo>
                  <a:lnTo>
                    <a:pt x="278810" y="1769913"/>
                  </a:lnTo>
                  <a:close/>
                </a:path>
                <a:path w="17095470" h="9573260">
                  <a:moveTo>
                    <a:pt x="15217978" y="8133000"/>
                  </a:moveTo>
                  <a:lnTo>
                    <a:pt x="15212497" y="8133818"/>
                  </a:lnTo>
                  <a:lnTo>
                    <a:pt x="15206124" y="8141359"/>
                  </a:lnTo>
                  <a:lnTo>
                    <a:pt x="15206946" y="8146838"/>
                  </a:lnTo>
                  <a:lnTo>
                    <a:pt x="15210716" y="8150024"/>
                  </a:lnTo>
                  <a:lnTo>
                    <a:pt x="15216013" y="8154257"/>
                  </a:lnTo>
                  <a:lnTo>
                    <a:pt x="15218349" y="8155253"/>
                  </a:lnTo>
                  <a:lnTo>
                    <a:pt x="15217872" y="8155445"/>
                  </a:lnTo>
                  <a:lnTo>
                    <a:pt x="15221544" y="8157011"/>
                  </a:lnTo>
                  <a:lnTo>
                    <a:pt x="15225880" y="8156099"/>
                  </a:lnTo>
                  <a:lnTo>
                    <a:pt x="15228446" y="8152853"/>
                  </a:lnTo>
                  <a:lnTo>
                    <a:pt x="15231633" y="8149083"/>
                  </a:lnTo>
                  <a:lnTo>
                    <a:pt x="15230814" y="8143605"/>
                  </a:lnTo>
                  <a:lnTo>
                    <a:pt x="15227045" y="8140418"/>
                  </a:lnTo>
                  <a:lnTo>
                    <a:pt x="15221747" y="8136187"/>
                  </a:lnTo>
                  <a:lnTo>
                    <a:pt x="15217978" y="8133000"/>
                  </a:lnTo>
                  <a:close/>
                </a:path>
                <a:path w="17095470" h="9573260">
                  <a:moveTo>
                    <a:pt x="15147256" y="8076791"/>
                  </a:moveTo>
                  <a:lnTo>
                    <a:pt x="15141778" y="8077610"/>
                  </a:lnTo>
                  <a:lnTo>
                    <a:pt x="15135406" y="8085151"/>
                  </a:lnTo>
                  <a:lnTo>
                    <a:pt x="15136224" y="8090630"/>
                  </a:lnTo>
                  <a:lnTo>
                    <a:pt x="15139994" y="8093816"/>
                  </a:lnTo>
                  <a:lnTo>
                    <a:pt x="15145291" y="8098048"/>
                  </a:lnTo>
                  <a:lnTo>
                    <a:pt x="15147628" y="8099045"/>
                  </a:lnTo>
                  <a:lnTo>
                    <a:pt x="15147151" y="8099236"/>
                  </a:lnTo>
                  <a:lnTo>
                    <a:pt x="15150824" y="8100802"/>
                  </a:lnTo>
                  <a:lnTo>
                    <a:pt x="15155158" y="8099890"/>
                  </a:lnTo>
                  <a:lnTo>
                    <a:pt x="15157727" y="8096645"/>
                  </a:lnTo>
                  <a:lnTo>
                    <a:pt x="15160912" y="8092874"/>
                  </a:lnTo>
                  <a:lnTo>
                    <a:pt x="15160093" y="8087396"/>
                  </a:lnTo>
                  <a:lnTo>
                    <a:pt x="15156323" y="8084209"/>
                  </a:lnTo>
                  <a:lnTo>
                    <a:pt x="15151026" y="8079977"/>
                  </a:lnTo>
                  <a:lnTo>
                    <a:pt x="15147256" y="8076791"/>
                  </a:lnTo>
                  <a:close/>
                </a:path>
                <a:path w="17095470" h="9573260">
                  <a:moveTo>
                    <a:pt x="11329634" y="6432536"/>
                  </a:moveTo>
                  <a:lnTo>
                    <a:pt x="11324632" y="6433164"/>
                  </a:lnTo>
                  <a:lnTo>
                    <a:pt x="11317866" y="6434224"/>
                  </a:lnTo>
                  <a:lnTo>
                    <a:pt x="11312862" y="6434851"/>
                  </a:lnTo>
                  <a:lnTo>
                    <a:pt x="11309727" y="6439432"/>
                  </a:lnTo>
                  <a:lnTo>
                    <a:pt x="11310354" y="6444435"/>
                  </a:lnTo>
                  <a:lnTo>
                    <a:pt x="11310885" y="6447817"/>
                  </a:lnTo>
                  <a:lnTo>
                    <a:pt x="11312983" y="6450292"/>
                  </a:lnTo>
                  <a:lnTo>
                    <a:pt x="11316990" y="6452001"/>
                  </a:lnTo>
                  <a:lnTo>
                    <a:pt x="11320564" y="6451946"/>
                  </a:lnTo>
                  <a:lnTo>
                    <a:pt x="11327330" y="6450887"/>
                  </a:lnTo>
                  <a:lnTo>
                    <a:pt x="11332334" y="6450260"/>
                  </a:lnTo>
                  <a:lnTo>
                    <a:pt x="11335469" y="6445678"/>
                  </a:lnTo>
                  <a:lnTo>
                    <a:pt x="11334213" y="6435673"/>
                  </a:lnTo>
                  <a:lnTo>
                    <a:pt x="11329634" y="6432536"/>
                  </a:lnTo>
                  <a:close/>
                </a:path>
                <a:path w="17095470" h="9573260">
                  <a:moveTo>
                    <a:pt x="15077204" y="8020867"/>
                  </a:moveTo>
                  <a:lnTo>
                    <a:pt x="15071726" y="8021687"/>
                  </a:lnTo>
                  <a:lnTo>
                    <a:pt x="15065352" y="8029226"/>
                  </a:lnTo>
                  <a:lnTo>
                    <a:pt x="15066172" y="8034706"/>
                  </a:lnTo>
                  <a:lnTo>
                    <a:pt x="15069942" y="8037892"/>
                  </a:lnTo>
                  <a:lnTo>
                    <a:pt x="15075239" y="8042124"/>
                  </a:lnTo>
                  <a:lnTo>
                    <a:pt x="15077241" y="8042978"/>
                  </a:lnTo>
                  <a:lnTo>
                    <a:pt x="15077099" y="8043312"/>
                  </a:lnTo>
                  <a:lnTo>
                    <a:pt x="15080770" y="8044879"/>
                  </a:lnTo>
                  <a:lnTo>
                    <a:pt x="15085106" y="8043967"/>
                  </a:lnTo>
                  <a:lnTo>
                    <a:pt x="15087673" y="8040721"/>
                  </a:lnTo>
                  <a:lnTo>
                    <a:pt x="15090860" y="8036951"/>
                  </a:lnTo>
                  <a:lnTo>
                    <a:pt x="15090041" y="8031473"/>
                  </a:lnTo>
                  <a:lnTo>
                    <a:pt x="15086271" y="8028286"/>
                  </a:lnTo>
                  <a:lnTo>
                    <a:pt x="15080974" y="8024053"/>
                  </a:lnTo>
                  <a:lnTo>
                    <a:pt x="15077204" y="8020867"/>
                  </a:lnTo>
                  <a:close/>
                </a:path>
                <a:path w="17095470" h="9573260">
                  <a:moveTo>
                    <a:pt x="245737" y="1685573"/>
                  </a:moveTo>
                  <a:lnTo>
                    <a:pt x="240729" y="1683437"/>
                  </a:lnTo>
                  <a:lnTo>
                    <a:pt x="236110" y="1685017"/>
                  </a:lnTo>
                  <a:lnTo>
                    <a:pt x="231681" y="1687074"/>
                  </a:lnTo>
                  <a:lnTo>
                    <a:pt x="229545" y="1692081"/>
                  </a:lnTo>
                  <a:lnTo>
                    <a:pt x="231126" y="1696701"/>
                  </a:lnTo>
                  <a:lnTo>
                    <a:pt x="233472" y="1703226"/>
                  </a:lnTo>
                  <a:lnTo>
                    <a:pt x="234429" y="1705607"/>
                  </a:lnTo>
                  <a:lnTo>
                    <a:pt x="236005" y="1707463"/>
                  </a:lnTo>
                  <a:lnTo>
                    <a:pt x="238342" y="1708460"/>
                  </a:lnTo>
                  <a:lnTo>
                    <a:pt x="238484" y="1708126"/>
                  </a:lnTo>
                  <a:lnTo>
                    <a:pt x="240487" y="1708980"/>
                  </a:lnTo>
                  <a:lnTo>
                    <a:pt x="242775" y="1709167"/>
                  </a:lnTo>
                  <a:lnTo>
                    <a:pt x="245156" y="1708210"/>
                  </a:lnTo>
                  <a:lnTo>
                    <a:pt x="249584" y="1706153"/>
                  </a:lnTo>
                  <a:lnTo>
                    <a:pt x="251720" y="1701146"/>
                  </a:lnTo>
                  <a:lnTo>
                    <a:pt x="250140" y="1696525"/>
                  </a:lnTo>
                  <a:lnTo>
                    <a:pt x="247794" y="1690001"/>
                  </a:lnTo>
                  <a:lnTo>
                    <a:pt x="245737" y="1685573"/>
                  </a:lnTo>
                  <a:close/>
                </a:path>
                <a:path w="17095470" h="9573260">
                  <a:moveTo>
                    <a:pt x="15006198" y="7965326"/>
                  </a:moveTo>
                  <a:lnTo>
                    <a:pt x="15000720" y="7966145"/>
                  </a:lnTo>
                  <a:lnTo>
                    <a:pt x="14994347" y="7973686"/>
                  </a:lnTo>
                  <a:lnTo>
                    <a:pt x="14995168" y="7979166"/>
                  </a:lnTo>
                  <a:lnTo>
                    <a:pt x="14998938" y="7982352"/>
                  </a:lnTo>
                  <a:lnTo>
                    <a:pt x="15004235" y="7986584"/>
                  </a:lnTo>
                  <a:lnTo>
                    <a:pt x="15006237" y="7987438"/>
                  </a:lnTo>
                  <a:lnTo>
                    <a:pt x="15006095" y="7987772"/>
                  </a:lnTo>
                  <a:lnTo>
                    <a:pt x="15009767" y="7989339"/>
                  </a:lnTo>
                  <a:lnTo>
                    <a:pt x="15014102" y="7988426"/>
                  </a:lnTo>
                  <a:lnTo>
                    <a:pt x="15016669" y="7985181"/>
                  </a:lnTo>
                  <a:lnTo>
                    <a:pt x="15019856" y="7981411"/>
                  </a:lnTo>
                  <a:lnTo>
                    <a:pt x="15019037" y="7975932"/>
                  </a:lnTo>
                  <a:lnTo>
                    <a:pt x="15015267" y="7972746"/>
                  </a:lnTo>
                  <a:lnTo>
                    <a:pt x="15009968" y="7968512"/>
                  </a:lnTo>
                  <a:lnTo>
                    <a:pt x="15006198" y="7965326"/>
                  </a:lnTo>
                  <a:close/>
                </a:path>
                <a:path w="17095470" h="9573260">
                  <a:moveTo>
                    <a:pt x="11418725" y="6418851"/>
                  </a:moveTo>
                  <a:lnTo>
                    <a:pt x="11413723" y="6419479"/>
                  </a:lnTo>
                  <a:lnTo>
                    <a:pt x="11406959" y="6420539"/>
                  </a:lnTo>
                  <a:lnTo>
                    <a:pt x="11402289" y="6421309"/>
                  </a:lnTo>
                  <a:lnTo>
                    <a:pt x="11398818" y="6425747"/>
                  </a:lnTo>
                  <a:lnTo>
                    <a:pt x="11399446" y="6430750"/>
                  </a:lnTo>
                  <a:lnTo>
                    <a:pt x="11399975" y="6434132"/>
                  </a:lnTo>
                  <a:lnTo>
                    <a:pt x="11402076" y="6436607"/>
                  </a:lnTo>
                  <a:lnTo>
                    <a:pt x="11406415" y="6438458"/>
                  </a:lnTo>
                  <a:lnTo>
                    <a:pt x="11409656" y="6438262"/>
                  </a:lnTo>
                  <a:lnTo>
                    <a:pt x="11416422" y="6437202"/>
                  </a:lnTo>
                  <a:lnTo>
                    <a:pt x="11421091" y="6436432"/>
                  </a:lnTo>
                  <a:lnTo>
                    <a:pt x="11424562" y="6431994"/>
                  </a:lnTo>
                  <a:lnTo>
                    <a:pt x="11423935" y="6426992"/>
                  </a:lnTo>
                  <a:lnTo>
                    <a:pt x="11423164" y="6422322"/>
                  </a:lnTo>
                  <a:lnTo>
                    <a:pt x="11418725" y="6418851"/>
                  </a:lnTo>
                  <a:close/>
                </a:path>
                <a:path w="17095470" h="9573260">
                  <a:moveTo>
                    <a:pt x="14934861" y="7909643"/>
                  </a:moveTo>
                  <a:lnTo>
                    <a:pt x="14929048" y="7910320"/>
                  </a:lnTo>
                  <a:lnTo>
                    <a:pt x="14923342" y="7918145"/>
                  </a:lnTo>
                  <a:lnTo>
                    <a:pt x="14924020" y="7923958"/>
                  </a:lnTo>
                  <a:lnTo>
                    <a:pt x="14927932" y="7926811"/>
                  </a:lnTo>
                  <a:lnTo>
                    <a:pt x="14933229" y="7931043"/>
                  </a:lnTo>
                  <a:lnTo>
                    <a:pt x="14938904" y="7933464"/>
                  </a:lnTo>
                  <a:lnTo>
                    <a:pt x="14943239" y="7932551"/>
                  </a:lnTo>
                  <a:lnTo>
                    <a:pt x="14945807" y="7929306"/>
                  </a:lnTo>
                  <a:lnTo>
                    <a:pt x="14948660" y="7925393"/>
                  </a:lnTo>
                  <a:lnTo>
                    <a:pt x="14947982" y="7919580"/>
                  </a:lnTo>
                  <a:lnTo>
                    <a:pt x="14944070" y="7916727"/>
                  </a:lnTo>
                  <a:lnTo>
                    <a:pt x="14938773" y="7912496"/>
                  </a:lnTo>
                  <a:lnTo>
                    <a:pt x="14934861" y="7909643"/>
                  </a:lnTo>
                  <a:close/>
                </a:path>
                <a:path w="17095470" h="9573260">
                  <a:moveTo>
                    <a:pt x="14863712" y="7854436"/>
                  </a:moveTo>
                  <a:lnTo>
                    <a:pt x="14857900" y="7855113"/>
                  </a:lnTo>
                  <a:lnTo>
                    <a:pt x="14852195" y="7862937"/>
                  </a:lnTo>
                  <a:lnTo>
                    <a:pt x="14852871" y="7868751"/>
                  </a:lnTo>
                  <a:lnTo>
                    <a:pt x="14856784" y="7871603"/>
                  </a:lnTo>
                  <a:lnTo>
                    <a:pt x="14862081" y="7875835"/>
                  </a:lnTo>
                  <a:lnTo>
                    <a:pt x="14867758" y="7878257"/>
                  </a:lnTo>
                  <a:lnTo>
                    <a:pt x="14872093" y="7877345"/>
                  </a:lnTo>
                  <a:lnTo>
                    <a:pt x="14874661" y="7874100"/>
                  </a:lnTo>
                  <a:lnTo>
                    <a:pt x="14877514" y="7870187"/>
                  </a:lnTo>
                  <a:lnTo>
                    <a:pt x="14876836" y="7864374"/>
                  </a:lnTo>
                  <a:lnTo>
                    <a:pt x="14872924" y="7861521"/>
                  </a:lnTo>
                  <a:lnTo>
                    <a:pt x="14867624" y="7857288"/>
                  </a:lnTo>
                  <a:lnTo>
                    <a:pt x="14863712" y="7854436"/>
                  </a:lnTo>
                  <a:close/>
                </a:path>
                <a:path w="17095470" h="9573260">
                  <a:moveTo>
                    <a:pt x="210898" y="1598899"/>
                  </a:moveTo>
                  <a:lnTo>
                    <a:pt x="201658" y="1602060"/>
                  </a:lnTo>
                  <a:lnTo>
                    <a:pt x="199045" y="1607259"/>
                  </a:lnTo>
                  <a:lnTo>
                    <a:pt x="200626" y="1611879"/>
                  </a:lnTo>
                  <a:lnTo>
                    <a:pt x="212132" y="1624679"/>
                  </a:lnTo>
                  <a:lnTo>
                    <a:pt x="214371" y="1624055"/>
                  </a:lnTo>
                  <a:lnTo>
                    <a:pt x="218991" y="1622475"/>
                  </a:lnTo>
                  <a:lnTo>
                    <a:pt x="221603" y="1617276"/>
                  </a:lnTo>
                  <a:lnTo>
                    <a:pt x="220023" y="1612656"/>
                  </a:lnTo>
                  <a:lnTo>
                    <a:pt x="217676" y="1606131"/>
                  </a:lnTo>
                  <a:lnTo>
                    <a:pt x="216096" y="1601511"/>
                  </a:lnTo>
                  <a:lnTo>
                    <a:pt x="210898" y="1598899"/>
                  </a:lnTo>
                  <a:close/>
                </a:path>
                <a:path w="17095470" h="9573260">
                  <a:moveTo>
                    <a:pt x="11508441" y="6407405"/>
                  </a:moveTo>
                  <a:lnTo>
                    <a:pt x="11503439" y="6408033"/>
                  </a:lnTo>
                  <a:lnTo>
                    <a:pt x="11496672" y="6409093"/>
                  </a:lnTo>
                  <a:lnTo>
                    <a:pt x="11491670" y="6409721"/>
                  </a:lnTo>
                  <a:lnTo>
                    <a:pt x="11488199" y="6414159"/>
                  </a:lnTo>
                  <a:lnTo>
                    <a:pt x="11488828" y="6419162"/>
                  </a:lnTo>
                  <a:lnTo>
                    <a:pt x="11489023" y="6422402"/>
                  </a:lnTo>
                  <a:lnTo>
                    <a:pt x="11491124" y="6424875"/>
                  </a:lnTo>
                  <a:lnTo>
                    <a:pt x="11494128" y="6426157"/>
                  </a:lnTo>
                  <a:lnTo>
                    <a:pt x="11494604" y="6425965"/>
                  </a:lnTo>
                  <a:lnTo>
                    <a:pt x="11495939" y="6426535"/>
                  </a:lnTo>
                  <a:lnTo>
                    <a:pt x="11499038" y="6426673"/>
                  </a:lnTo>
                  <a:lnTo>
                    <a:pt x="11505662" y="6425948"/>
                  </a:lnTo>
                  <a:lnTo>
                    <a:pt x="11510664" y="6425319"/>
                  </a:lnTo>
                  <a:lnTo>
                    <a:pt x="11514135" y="6420881"/>
                  </a:lnTo>
                  <a:lnTo>
                    <a:pt x="11512879" y="6410876"/>
                  </a:lnTo>
                  <a:lnTo>
                    <a:pt x="11508441" y="6407405"/>
                  </a:lnTo>
                  <a:close/>
                </a:path>
                <a:path w="17095470" h="9573260">
                  <a:moveTo>
                    <a:pt x="14792090" y="7799420"/>
                  </a:moveTo>
                  <a:lnTo>
                    <a:pt x="14786277" y="7800098"/>
                  </a:lnTo>
                  <a:lnTo>
                    <a:pt x="14780573" y="7807923"/>
                  </a:lnTo>
                  <a:lnTo>
                    <a:pt x="14781249" y="7813736"/>
                  </a:lnTo>
                  <a:lnTo>
                    <a:pt x="14785161" y="7816588"/>
                  </a:lnTo>
                  <a:lnTo>
                    <a:pt x="14790458" y="7820821"/>
                  </a:lnTo>
                  <a:lnTo>
                    <a:pt x="14792460" y="7821675"/>
                  </a:lnTo>
                  <a:lnTo>
                    <a:pt x="14792318" y="7822009"/>
                  </a:lnTo>
                  <a:lnTo>
                    <a:pt x="14795991" y="7823575"/>
                  </a:lnTo>
                  <a:lnTo>
                    <a:pt x="14800468" y="7822328"/>
                  </a:lnTo>
                  <a:lnTo>
                    <a:pt x="14803036" y="7819083"/>
                  </a:lnTo>
                  <a:lnTo>
                    <a:pt x="14805889" y="7815171"/>
                  </a:lnTo>
                  <a:lnTo>
                    <a:pt x="14805212" y="7809357"/>
                  </a:lnTo>
                  <a:lnTo>
                    <a:pt x="14801301" y="7806507"/>
                  </a:lnTo>
                  <a:lnTo>
                    <a:pt x="14796002" y="7802273"/>
                  </a:lnTo>
                  <a:lnTo>
                    <a:pt x="14792090" y="7799420"/>
                  </a:lnTo>
                  <a:close/>
                </a:path>
                <a:path w="17095470" h="9573260">
                  <a:moveTo>
                    <a:pt x="14720799" y="7744547"/>
                  </a:moveTo>
                  <a:lnTo>
                    <a:pt x="14714986" y="7745224"/>
                  </a:lnTo>
                  <a:lnTo>
                    <a:pt x="14709282" y="7753050"/>
                  </a:lnTo>
                  <a:lnTo>
                    <a:pt x="14709958" y="7758862"/>
                  </a:lnTo>
                  <a:lnTo>
                    <a:pt x="14713870" y="7761715"/>
                  </a:lnTo>
                  <a:lnTo>
                    <a:pt x="14719168" y="7765946"/>
                  </a:lnTo>
                  <a:lnTo>
                    <a:pt x="14721171" y="7766801"/>
                  </a:lnTo>
                  <a:lnTo>
                    <a:pt x="14721028" y="7767135"/>
                  </a:lnTo>
                  <a:lnTo>
                    <a:pt x="14724700" y="7768701"/>
                  </a:lnTo>
                  <a:lnTo>
                    <a:pt x="14729179" y="7767456"/>
                  </a:lnTo>
                  <a:lnTo>
                    <a:pt x="14731748" y="7764211"/>
                  </a:lnTo>
                  <a:lnTo>
                    <a:pt x="14734601" y="7760298"/>
                  </a:lnTo>
                  <a:lnTo>
                    <a:pt x="14733923" y="7754485"/>
                  </a:lnTo>
                  <a:lnTo>
                    <a:pt x="14730013" y="7751634"/>
                  </a:lnTo>
                  <a:lnTo>
                    <a:pt x="14724713" y="7747400"/>
                  </a:lnTo>
                  <a:lnTo>
                    <a:pt x="14720799" y="7744547"/>
                  </a:lnTo>
                  <a:close/>
                </a:path>
                <a:path w="17095470" h="9573260">
                  <a:moveTo>
                    <a:pt x="11598396" y="6397245"/>
                  </a:moveTo>
                  <a:lnTo>
                    <a:pt x="11593394" y="6397873"/>
                  </a:lnTo>
                  <a:lnTo>
                    <a:pt x="11586437" y="6398456"/>
                  </a:lnTo>
                  <a:lnTo>
                    <a:pt x="11581435" y="6399085"/>
                  </a:lnTo>
                  <a:lnTo>
                    <a:pt x="11577628" y="6403380"/>
                  </a:lnTo>
                  <a:lnTo>
                    <a:pt x="11578257" y="6408382"/>
                  </a:lnTo>
                  <a:lnTo>
                    <a:pt x="11578787" y="6411765"/>
                  </a:lnTo>
                  <a:lnTo>
                    <a:pt x="11580746" y="6414574"/>
                  </a:lnTo>
                  <a:lnTo>
                    <a:pt x="11585085" y="6416425"/>
                  </a:lnTo>
                  <a:lnTo>
                    <a:pt x="11588184" y="6416563"/>
                  </a:lnTo>
                  <a:lnTo>
                    <a:pt x="11595139" y="6415978"/>
                  </a:lnTo>
                  <a:lnTo>
                    <a:pt x="11600143" y="6415351"/>
                  </a:lnTo>
                  <a:lnTo>
                    <a:pt x="11603947" y="6411055"/>
                  </a:lnTo>
                  <a:lnTo>
                    <a:pt x="11602690" y="6401049"/>
                  </a:lnTo>
                  <a:lnTo>
                    <a:pt x="11598396" y="6397245"/>
                  </a:lnTo>
                  <a:close/>
                </a:path>
                <a:path w="17095470" h="9573260">
                  <a:moveTo>
                    <a:pt x="14648892" y="7690200"/>
                  </a:moveTo>
                  <a:lnTo>
                    <a:pt x="14643079" y="7690877"/>
                  </a:lnTo>
                  <a:lnTo>
                    <a:pt x="14637375" y="7698702"/>
                  </a:lnTo>
                  <a:lnTo>
                    <a:pt x="14638051" y="7704515"/>
                  </a:lnTo>
                  <a:lnTo>
                    <a:pt x="14641964" y="7707367"/>
                  </a:lnTo>
                  <a:lnTo>
                    <a:pt x="14647260" y="7711599"/>
                  </a:lnTo>
                  <a:lnTo>
                    <a:pt x="14649264" y="7712454"/>
                  </a:lnTo>
                  <a:lnTo>
                    <a:pt x="14649121" y="7712788"/>
                  </a:lnTo>
                  <a:lnTo>
                    <a:pt x="14652793" y="7714354"/>
                  </a:lnTo>
                  <a:lnTo>
                    <a:pt x="14657270" y="7713107"/>
                  </a:lnTo>
                  <a:lnTo>
                    <a:pt x="14659838" y="7709862"/>
                  </a:lnTo>
                  <a:lnTo>
                    <a:pt x="14662691" y="7705950"/>
                  </a:lnTo>
                  <a:lnTo>
                    <a:pt x="14662013" y="7700137"/>
                  </a:lnTo>
                  <a:lnTo>
                    <a:pt x="14658104" y="7697286"/>
                  </a:lnTo>
                  <a:lnTo>
                    <a:pt x="14652804" y="7693052"/>
                  </a:lnTo>
                  <a:lnTo>
                    <a:pt x="14648892" y="7690200"/>
                  </a:lnTo>
                  <a:close/>
                </a:path>
                <a:path w="17095470" h="9573260">
                  <a:moveTo>
                    <a:pt x="182636" y="1513454"/>
                  </a:moveTo>
                  <a:lnTo>
                    <a:pt x="178016" y="1515034"/>
                  </a:lnTo>
                  <a:lnTo>
                    <a:pt x="173063" y="1516472"/>
                  </a:lnTo>
                  <a:lnTo>
                    <a:pt x="170450" y="1521671"/>
                  </a:lnTo>
                  <a:lnTo>
                    <a:pt x="172031" y="1526291"/>
                  </a:lnTo>
                  <a:lnTo>
                    <a:pt x="174043" y="1532674"/>
                  </a:lnTo>
                  <a:lnTo>
                    <a:pt x="175000" y="1535055"/>
                  </a:lnTo>
                  <a:lnTo>
                    <a:pt x="176910" y="1537053"/>
                  </a:lnTo>
                  <a:lnTo>
                    <a:pt x="179247" y="1538049"/>
                  </a:lnTo>
                  <a:lnTo>
                    <a:pt x="179438" y="1538526"/>
                  </a:lnTo>
                  <a:lnTo>
                    <a:pt x="181441" y="1539380"/>
                  </a:lnTo>
                  <a:lnTo>
                    <a:pt x="183395" y="1539424"/>
                  </a:lnTo>
                  <a:lnTo>
                    <a:pt x="185634" y="1538801"/>
                  </a:lnTo>
                  <a:lnTo>
                    <a:pt x="190253" y="1537221"/>
                  </a:lnTo>
                  <a:lnTo>
                    <a:pt x="192866" y="1532022"/>
                  </a:lnTo>
                  <a:lnTo>
                    <a:pt x="191285" y="1527403"/>
                  </a:lnTo>
                  <a:lnTo>
                    <a:pt x="189273" y="1521020"/>
                  </a:lnTo>
                  <a:lnTo>
                    <a:pt x="187835" y="1516066"/>
                  </a:lnTo>
                  <a:lnTo>
                    <a:pt x="182636" y="1513454"/>
                  </a:lnTo>
                  <a:close/>
                </a:path>
                <a:path w="17095470" h="9573260">
                  <a:moveTo>
                    <a:pt x="14576985" y="7635852"/>
                  </a:moveTo>
                  <a:lnTo>
                    <a:pt x="14571170" y="7636528"/>
                  </a:lnTo>
                  <a:lnTo>
                    <a:pt x="14565465" y="7644354"/>
                  </a:lnTo>
                  <a:lnTo>
                    <a:pt x="14566142" y="7650166"/>
                  </a:lnTo>
                  <a:lnTo>
                    <a:pt x="14570054" y="7653018"/>
                  </a:lnTo>
                  <a:lnTo>
                    <a:pt x="14575353" y="7657252"/>
                  </a:lnTo>
                  <a:lnTo>
                    <a:pt x="14577355" y="7658106"/>
                  </a:lnTo>
                  <a:lnTo>
                    <a:pt x="14577213" y="7658440"/>
                  </a:lnTo>
                  <a:lnTo>
                    <a:pt x="14580886" y="7660007"/>
                  </a:lnTo>
                  <a:lnTo>
                    <a:pt x="14585363" y="7658760"/>
                  </a:lnTo>
                  <a:lnTo>
                    <a:pt x="14587931" y="7655515"/>
                  </a:lnTo>
                  <a:lnTo>
                    <a:pt x="14590782" y="7651602"/>
                  </a:lnTo>
                  <a:lnTo>
                    <a:pt x="14590106" y="7645789"/>
                  </a:lnTo>
                  <a:lnTo>
                    <a:pt x="14586196" y="7642938"/>
                  </a:lnTo>
                  <a:lnTo>
                    <a:pt x="14580897" y="7638704"/>
                  </a:lnTo>
                  <a:lnTo>
                    <a:pt x="14576985" y="7635852"/>
                  </a:lnTo>
                  <a:close/>
                </a:path>
                <a:path w="17095470" h="9573260">
                  <a:moveTo>
                    <a:pt x="11688023" y="6389707"/>
                  </a:moveTo>
                  <a:lnTo>
                    <a:pt x="11683162" y="6390001"/>
                  </a:lnTo>
                  <a:lnTo>
                    <a:pt x="11676207" y="6390585"/>
                  </a:lnTo>
                  <a:lnTo>
                    <a:pt x="11671345" y="6390879"/>
                  </a:lnTo>
                  <a:lnTo>
                    <a:pt x="11667874" y="6395316"/>
                  </a:lnTo>
                  <a:lnTo>
                    <a:pt x="11668168" y="6400176"/>
                  </a:lnTo>
                  <a:lnTo>
                    <a:pt x="11668698" y="6403559"/>
                  </a:lnTo>
                  <a:lnTo>
                    <a:pt x="11670657" y="6406367"/>
                  </a:lnTo>
                  <a:lnTo>
                    <a:pt x="11674664" y="6408076"/>
                  </a:lnTo>
                  <a:lnTo>
                    <a:pt x="11677761" y="6408214"/>
                  </a:lnTo>
                  <a:lnTo>
                    <a:pt x="11684716" y="6407630"/>
                  </a:lnTo>
                  <a:lnTo>
                    <a:pt x="11689578" y="6407336"/>
                  </a:lnTo>
                  <a:lnTo>
                    <a:pt x="11693049" y="6402898"/>
                  </a:lnTo>
                  <a:lnTo>
                    <a:pt x="11692461" y="6393178"/>
                  </a:lnTo>
                  <a:lnTo>
                    <a:pt x="11688023" y="6389707"/>
                  </a:lnTo>
                  <a:close/>
                </a:path>
                <a:path w="17095470" h="9573260">
                  <a:moveTo>
                    <a:pt x="14504314" y="7582363"/>
                  </a:moveTo>
                  <a:lnTo>
                    <a:pt x="14498502" y="7583040"/>
                  </a:lnTo>
                  <a:lnTo>
                    <a:pt x="14492796" y="7590865"/>
                  </a:lnTo>
                  <a:lnTo>
                    <a:pt x="14493473" y="7596677"/>
                  </a:lnTo>
                  <a:lnTo>
                    <a:pt x="14502825" y="7603429"/>
                  </a:lnTo>
                  <a:lnTo>
                    <a:pt x="14504827" y="7604283"/>
                  </a:lnTo>
                  <a:lnTo>
                    <a:pt x="14504685" y="7604617"/>
                  </a:lnTo>
                  <a:lnTo>
                    <a:pt x="14508357" y="7606184"/>
                  </a:lnTo>
                  <a:lnTo>
                    <a:pt x="14512835" y="7604936"/>
                  </a:lnTo>
                  <a:lnTo>
                    <a:pt x="14515401" y="7601691"/>
                  </a:lnTo>
                  <a:lnTo>
                    <a:pt x="14518254" y="7597779"/>
                  </a:lnTo>
                  <a:lnTo>
                    <a:pt x="14517578" y="7591966"/>
                  </a:lnTo>
                  <a:lnTo>
                    <a:pt x="14504314" y="7582363"/>
                  </a:lnTo>
                  <a:close/>
                </a:path>
                <a:path w="17095470" h="9573260">
                  <a:moveTo>
                    <a:pt x="14431788" y="7528541"/>
                  </a:moveTo>
                  <a:lnTo>
                    <a:pt x="14426310" y="7529360"/>
                  </a:lnTo>
                  <a:lnTo>
                    <a:pt x="14423457" y="7533272"/>
                  </a:lnTo>
                  <a:lnTo>
                    <a:pt x="14420462" y="7537518"/>
                  </a:lnTo>
                  <a:lnTo>
                    <a:pt x="14421280" y="7542998"/>
                  </a:lnTo>
                  <a:lnTo>
                    <a:pt x="14430632" y="7549748"/>
                  </a:lnTo>
                  <a:lnTo>
                    <a:pt x="14432635" y="7550603"/>
                  </a:lnTo>
                  <a:lnTo>
                    <a:pt x="14432493" y="7550937"/>
                  </a:lnTo>
                  <a:lnTo>
                    <a:pt x="14436165" y="7552503"/>
                  </a:lnTo>
                  <a:lnTo>
                    <a:pt x="14440641" y="7551257"/>
                  </a:lnTo>
                  <a:lnTo>
                    <a:pt x="14443210" y="7548011"/>
                  </a:lnTo>
                  <a:lnTo>
                    <a:pt x="14446205" y="7543765"/>
                  </a:lnTo>
                  <a:lnTo>
                    <a:pt x="14445386" y="7538287"/>
                  </a:lnTo>
                  <a:lnTo>
                    <a:pt x="14436034" y="7531536"/>
                  </a:lnTo>
                  <a:lnTo>
                    <a:pt x="14431788" y="7528541"/>
                  </a:lnTo>
                  <a:close/>
                </a:path>
                <a:path w="17095470" h="9573260">
                  <a:moveTo>
                    <a:pt x="156422" y="1426909"/>
                  </a:moveTo>
                  <a:lnTo>
                    <a:pt x="151468" y="1428348"/>
                  </a:lnTo>
                  <a:lnTo>
                    <a:pt x="146849" y="1429927"/>
                  </a:lnTo>
                  <a:lnTo>
                    <a:pt x="144045" y="1434650"/>
                  </a:lnTo>
                  <a:lnTo>
                    <a:pt x="145483" y="1439604"/>
                  </a:lnTo>
                  <a:lnTo>
                    <a:pt x="147353" y="1446320"/>
                  </a:lnTo>
                  <a:lnTo>
                    <a:pt x="148167" y="1449035"/>
                  </a:lnTo>
                  <a:lnTo>
                    <a:pt x="150077" y="1451033"/>
                  </a:lnTo>
                  <a:lnTo>
                    <a:pt x="154417" y="1452884"/>
                  </a:lnTo>
                  <a:lnTo>
                    <a:pt x="156371" y="1452929"/>
                  </a:lnTo>
                  <a:lnTo>
                    <a:pt x="158609" y="1452306"/>
                  </a:lnTo>
                  <a:lnTo>
                    <a:pt x="163230" y="1450725"/>
                  </a:lnTo>
                  <a:lnTo>
                    <a:pt x="166033" y="1446003"/>
                  </a:lnTo>
                  <a:lnTo>
                    <a:pt x="164595" y="1441049"/>
                  </a:lnTo>
                  <a:lnTo>
                    <a:pt x="162725" y="1434333"/>
                  </a:lnTo>
                  <a:lnTo>
                    <a:pt x="161144" y="1429713"/>
                  </a:lnTo>
                  <a:lnTo>
                    <a:pt x="156422" y="1426909"/>
                  </a:lnTo>
                  <a:close/>
                </a:path>
                <a:path w="17095470" h="9573260">
                  <a:moveTo>
                    <a:pt x="11778557" y="6383739"/>
                  </a:moveTo>
                  <a:lnTo>
                    <a:pt x="11773697" y="6384033"/>
                  </a:lnTo>
                  <a:lnTo>
                    <a:pt x="11766882" y="6384283"/>
                  </a:lnTo>
                  <a:lnTo>
                    <a:pt x="11762357" y="6384719"/>
                  </a:lnTo>
                  <a:lnTo>
                    <a:pt x="11758218" y="6388873"/>
                  </a:lnTo>
                  <a:lnTo>
                    <a:pt x="11758512" y="6393733"/>
                  </a:lnTo>
                  <a:lnTo>
                    <a:pt x="11758566" y="6397307"/>
                  </a:lnTo>
                  <a:lnTo>
                    <a:pt x="11760858" y="6400258"/>
                  </a:lnTo>
                  <a:lnTo>
                    <a:pt x="11765197" y="6402109"/>
                  </a:lnTo>
                  <a:lnTo>
                    <a:pt x="11767960" y="6402104"/>
                  </a:lnTo>
                  <a:lnTo>
                    <a:pt x="11774776" y="6401854"/>
                  </a:lnTo>
                  <a:lnTo>
                    <a:pt x="11779303" y="6401418"/>
                  </a:lnTo>
                  <a:lnTo>
                    <a:pt x="11783441" y="6397265"/>
                  </a:lnTo>
                  <a:lnTo>
                    <a:pt x="11783147" y="6392404"/>
                  </a:lnTo>
                  <a:lnTo>
                    <a:pt x="11782711" y="6387878"/>
                  </a:lnTo>
                  <a:lnTo>
                    <a:pt x="11778557" y="6383739"/>
                  </a:lnTo>
                  <a:close/>
                </a:path>
                <a:path w="17095470" h="9573260">
                  <a:moveTo>
                    <a:pt x="14359261" y="7474718"/>
                  </a:moveTo>
                  <a:lnTo>
                    <a:pt x="14353639" y="7475871"/>
                  </a:lnTo>
                  <a:lnTo>
                    <a:pt x="14350786" y="7479784"/>
                  </a:lnTo>
                  <a:lnTo>
                    <a:pt x="14347457" y="7483887"/>
                  </a:lnTo>
                  <a:lnTo>
                    <a:pt x="14348610" y="7489508"/>
                  </a:lnTo>
                  <a:lnTo>
                    <a:pt x="14357964" y="7496260"/>
                  </a:lnTo>
                  <a:lnTo>
                    <a:pt x="14359967" y="7497115"/>
                  </a:lnTo>
                  <a:lnTo>
                    <a:pt x="14359824" y="7497449"/>
                  </a:lnTo>
                  <a:lnTo>
                    <a:pt x="14363496" y="7499015"/>
                  </a:lnTo>
                  <a:lnTo>
                    <a:pt x="14367973" y="7497768"/>
                  </a:lnTo>
                  <a:lnTo>
                    <a:pt x="14370541" y="7494523"/>
                  </a:lnTo>
                  <a:lnTo>
                    <a:pt x="14373871" y="7490419"/>
                  </a:lnTo>
                  <a:lnTo>
                    <a:pt x="14372716" y="7484798"/>
                  </a:lnTo>
                  <a:lnTo>
                    <a:pt x="14363365" y="7478047"/>
                  </a:lnTo>
                  <a:lnTo>
                    <a:pt x="14359261" y="7474718"/>
                  </a:lnTo>
                  <a:close/>
                </a:path>
                <a:path w="17095470" h="9573260">
                  <a:moveTo>
                    <a:pt x="14286114" y="7421420"/>
                  </a:moveTo>
                  <a:lnTo>
                    <a:pt x="14280493" y="7422573"/>
                  </a:lnTo>
                  <a:lnTo>
                    <a:pt x="14277640" y="7426486"/>
                  </a:lnTo>
                  <a:lnTo>
                    <a:pt x="14274645" y="7430732"/>
                  </a:lnTo>
                  <a:lnTo>
                    <a:pt x="14275799" y="7436353"/>
                  </a:lnTo>
                  <a:lnTo>
                    <a:pt x="14285150" y="7443105"/>
                  </a:lnTo>
                  <a:lnTo>
                    <a:pt x="14290492" y="7445383"/>
                  </a:lnTo>
                  <a:lnTo>
                    <a:pt x="14294970" y="7444137"/>
                  </a:lnTo>
                  <a:lnTo>
                    <a:pt x="14297538" y="7440892"/>
                  </a:lnTo>
                  <a:lnTo>
                    <a:pt x="14300867" y="7436788"/>
                  </a:lnTo>
                  <a:lnTo>
                    <a:pt x="14299714" y="7431167"/>
                  </a:lnTo>
                  <a:lnTo>
                    <a:pt x="14290360" y="7424415"/>
                  </a:lnTo>
                  <a:lnTo>
                    <a:pt x="14286114" y="7421420"/>
                  </a:lnTo>
                  <a:close/>
                </a:path>
                <a:path w="17095470" h="9573260">
                  <a:moveTo>
                    <a:pt x="11868762" y="6380394"/>
                  </a:moveTo>
                  <a:lnTo>
                    <a:pt x="11863902" y="6380688"/>
                  </a:lnTo>
                  <a:lnTo>
                    <a:pt x="11857088" y="6380938"/>
                  </a:lnTo>
                  <a:lnTo>
                    <a:pt x="11852228" y="6381232"/>
                  </a:lnTo>
                  <a:lnTo>
                    <a:pt x="11848089" y="6385384"/>
                  </a:lnTo>
                  <a:lnTo>
                    <a:pt x="11848383" y="6390245"/>
                  </a:lnTo>
                  <a:lnTo>
                    <a:pt x="11848437" y="6393819"/>
                  </a:lnTo>
                  <a:lnTo>
                    <a:pt x="11850728" y="6396770"/>
                  </a:lnTo>
                  <a:lnTo>
                    <a:pt x="11855068" y="6398621"/>
                  </a:lnTo>
                  <a:lnTo>
                    <a:pt x="11857689" y="6398950"/>
                  </a:lnTo>
                  <a:lnTo>
                    <a:pt x="11864505" y="6398701"/>
                  </a:lnTo>
                  <a:lnTo>
                    <a:pt x="11869365" y="6398406"/>
                  </a:lnTo>
                  <a:lnTo>
                    <a:pt x="11873504" y="6394253"/>
                  </a:lnTo>
                  <a:lnTo>
                    <a:pt x="11872916" y="6384533"/>
                  </a:lnTo>
                  <a:lnTo>
                    <a:pt x="11868762" y="6380394"/>
                  </a:lnTo>
                  <a:close/>
                </a:path>
                <a:path w="17095470" h="9573260">
                  <a:moveTo>
                    <a:pt x="14213303" y="7368264"/>
                  </a:moveTo>
                  <a:lnTo>
                    <a:pt x="14207681" y="7369418"/>
                  </a:lnTo>
                  <a:lnTo>
                    <a:pt x="14204830" y="7373331"/>
                  </a:lnTo>
                  <a:lnTo>
                    <a:pt x="14201834" y="7377577"/>
                  </a:lnTo>
                  <a:lnTo>
                    <a:pt x="14202987" y="7383199"/>
                  </a:lnTo>
                  <a:lnTo>
                    <a:pt x="14212338" y="7389950"/>
                  </a:lnTo>
                  <a:lnTo>
                    <a:pt x="14218013" y="7392371"/>
                  </a:lnTo>
                  <a:lnTo>
                    <a:pt x="14222490" y="7391124"/>
                  </a:lnTo>
                  <a:lnTo>
                    <a:pt x="14225059" y="7387879"/>
                  </a:lnTo>
                  <a:lnTo>
                    <a:pt x="14228054" y="7383632"/>
                  </a:lnTo>
                  <a:lnTo>
                    <a:pt x="14226901" y="7378012"/>
                  </a:lnTo>
                  <a:lnTo>
                    <a:pt x="14217550" y="7371260"/>
                  </a:lnTo>
                  <a:lnTo>
                    <a:pt x="14213303" y="7368264"/>
                  </a:lnTo>
                  <a:close/>
                </a:path>
                <a:path w="17095470" h="9573260">
                  <a:moveTo>
                    <a:pt x="132495" y="1340551"/>
                  </a:moveTo>
                  <a:lnTo>
                    <a:pt x="127684" y="1341655"/>
                  </a:lnTo>
                  <a:lnTo>
                    <a:pt x="122730" y="1343094"/>
                  </a:lnTo>
                  <a:lnTo>
                    <a:pt x="121084" y="1346337"/>
                  </a:lnTo>
                  <a:lnTo>
                    <a:pt x="120261" y="1347959"/>
                  </a:lnTo>
                  <a:lnTo>
                    <a:pt x="121365" y="1352770"/>
                  </a:lnTo>
                  <a:lnTo>
                    <a:pt x="123235" y="1359486"/>
                  </a:lnTo>
                  <a:lnTo>
                    <a:pt x="123716" y="1362059"/>
                  </a:lnTo>
                  <a:lnTo>
                    <a:pt x="125959" y="1364199"/>
                  </a:lnTo>
                  <a:lnTo>
                    <a:pt x="130299" y="1366051"/>
                  </a:lnTo>
                  <a:lnTo>
                    <a:pt x="132111" y="1366429"/>
                  </a:lnTo>
                  <a:lnTo>
                    <a:pt x="134349" y="1365805"/>
                  </a:lnTo>
                  <a:lnTo>
                    <a:pt x="139303" y="1364367"/>
                  </a:lnTo>
                  <a:lnTo>
                    <a:pt x="140950" y="1361124"/>
                  </a:lnTo>
                  <a:lnTo>
                    <a:pt x="141773" y="1359502"/>
                  </a:lnTo>
                  <a:lnTo>
                    <a:pt x="140668" y="1354691"/>
                  </a:lnTo>
                  <a:lnTo>
                    <a:pt x="138799" y="1347975"/>
                  </a:lnTo>
                  <a:lnTo>
                    <a:pt x="137218" y="1343355"/>
                  </a:lnTo>
                  <a:lnTo>
                    <a:pt x="132495" y="1340551"/>
                  </a:lnTo>
                  <a:close/>
                </a:path>
                <a:path w="17095470" h="9573260">
                  <a:moveTo>
                    <a:pt x="14140064" y="7316112"/>
                  </a:moveTo>
                  <a:lnTo>
                    <a:pt x="14134443" y="7317265"/>
                  </a:lnTo>
                  <a:lnTo>
                    <a:pt x="14128738" y="7325090"/>
                  </a:lnTo>
                  <a:lnTo>
                    <a:pt x="14129891" y="7330712"/>
                  </a:lnTo>
                  <a:lnTo>
                    <a:pt x="14139243" y="7337463"/>
                  </a:lnTo>
                  <a:lnTo>
                    <a:pt x="14144584" y="7339741"/>
                  </a:lnTo>
                  <a:lnTo>
                    <a:pt x="14149061" y="7338495"/>
                  </a:lnTo>
                  <a:lnTo>
                    <a:pt x="14151629" y="7335250"/>
                  </a:lnTo>
                  <a:lnTo>
                    <a:pt x="14154481" y="7331336"/>
                  </a:lnTo>
                  <a:lnTo>
                    <a:pt x="14153328" y="7325715"/>
                  </a:lnTo>
                  <a:lnTo>
                    <a:pt x="14140064" y="7316112"/>
                  </a:lnTo>
                  <a:close/>
                </a:path>
                <a:path w="17095470" h="9573260">
                  <a:moveTo>
                    <a:pt x="11958496" y="6380003"/>
                  </a:moveTo>
                  <a:lnTo>
                    <a:pt x="11953445" y="6379821"/>
                  </a:lnTo>
                  <a:lnTo>
                    <a:pt x="11946773" y="6379737"/>
                  </a:lnTo>
                  <a:lnTo>
                    <a:pt x="11941721" y="6379556"/>
                  </a:lnTo>
                  <a:lnTo>
                    <a:pt x="11938059" y="6383517"/>
                  </a:lnTo>
                  <a:lnTo>
                    <a:pt x="11937877" y="6388569"/>
                  </a:lnTo>
                  <a:lnTo>
                    <a:pt x="11937931" y="6392142"/>
                  </a:lnTo>
                  <a:lnTo>
                    <a:pt x="11940080" y="6395427"/>
                  </a:lnTo>
                  <a:lnTo>
                    <a:pt x="11944420" y="6397278"/>
                  </a:lnTo>
                  <a:lnTo>
                    <a:pt x="11946708" y="6397465"/>
                  </a:lnTo>
                  <a:lnTo>
                    <a:pt x="11953380" y="6397549"/>
                  </a:lnTo>
                  <a:lnTo>
                    <a:pt x="11958431" y="6397731"/>
                  </a:lnTo>
                  <a:lnTo>
                    <a:pt x="11962094" y="6393770"/>
                  </a:lnTo>
                  <a:lnTo>
                    <a:pt x="11962458" y="6383666"/>
                  </a:lnTo>
                  <a:lnTo>
                    <a:pt x="11958496" y="6380003"/>
                  </a:lnTo>
                  <a:close/>
                </a:path>
                <a:path w="17095470" h="9573260">
                  <a:moveTo>
                    <a:pt x="14066968" y="7263625"/>
                  </a:moveTo>
                  <a:lnTo>
                    <a:pt x="14061346" y="7264777"/>
                  </a:lnTo>
                  <a:lnTo>
                    <a:pt x="14055640" y="7272603"/>
                  </a:lnTo>
                  <a:lnTo>
                    <a:pt x="14056794" y="7278224"/>
                  </a:lnTo>
                  <a:lnTo>
                    <a:pt x="14066145" y="7284976"/>
                  </a:lnTo>
                  <a:lnTo>
                    <a:pt x="14071820" y="7287396"/>
                  </a:lnTo>
                  <a:lnTo>
                    <a:pt x="14076157" y="7286484"/>
                  </a:lnTo>
                  <a:lnTo>
                    <a:pt x="14078866" y="7282905"/>
                  </a:lnTo>
                  <a:lnTo>
                    <a:pt x="14081719" y="7278992"/>
                  </a:lnTo>
                  <a:lnTo>
                    <a:pt x="14080567" y="7273371"/>
                  </a:lnTo>
                  <a:lnTo>
                    <a:pt x="14076653" y="7270518"/>
                  </a:lnTo>
                  <a:lnTo>
                    <a:pt x="14070880" y="7266477"/>
                  </a:lnTo>
                  <a:lnTo>
                    <a:pt x="14066968" y="7263625"/>
                  </a:lnTo>
                  <a:close/>
                </a:path>
                <a:path w="17095470" h="9573260">
                  <a:moveTo>
                    <a:pt x="12049138" y="6381184"/>
                  </a:moveTo>
                  <a:lnTo>
                    <a:pt x="12032029" y="6380593"/>
                  </a:lnTo>
                  <a:lnTo>
                    <a:pt x="12028032" y="6384412"/>
                  </a:lnTo>
                  <a:lnTo>
                    <a:pt x="12027850" y="6389464"/>
                  </a:lnTo>
                  <a:lnTo>
                    <a:pt x="12027762" y="6393372"/>
                  </a:lnTo>
                  <a:lnTo>
                    <a:pt x="12029911" y="6396656"/>
                  </a:lnTo>
                  <a:lnTo>
                    <a:pt x="12034251" y="6398508"/>
                  </a:lnTo>
                  <a:lnTo>
                    <a:pt x="12036539" y="6398694"/>
                  </a:lnTo>
                  <a:lnTo>
                    <a:pt x="12048596" y="6399102"/>
                  </a:lnTo>
                  <a:lnTo>
                    <a:pt x="12052593" y="6395284"/>
                  </a:lnTo>
                  <a:lnTo>
                    <a:pt x="12052958" y="6385181"/>
                  </a:lnTo>
                  <a:lnTo>
                    <a:pt x="12049138" y="6381184"/>
                  </a:lnTo>
                  <a:close/>
                </a:path>
                <a:path w="17095470" h="9573260">
                  <a:moveTo>
                    <a:pt x="13993061" y="7211186"/>
                  </a:moveTo>
                  <a:lnTo>
                    <a:pt x="13987439" y="7212339"/>
                  </a:lnTo>
                  <a:lnTo>
                    <a:pt x="13981733" y="7220164"/>
                  </a:lnTo>
                  <a:lnTo>
                    <a:pt x="13982887" y="7225785"/>
                  </a:lnTo>
                  <a:lnTo>
                    <a:pt x="13986799" y="7228638"/>
                  </a:lnTo>
                  <a:lnTo>
                    <a:pt x="13992572" y="7232679"/>
                  </a:lnTo>
                  <a:lnTo>
                    <a:pt x="13997581" y="7234816"/>
                  </a:lnTo>
                  <a:lnTo>
                    <a:pt x="14002249" y="7234045"/>
                  </a:lnTo>
                  <a:lnTo>
                    <a:pt x="14004626" y="7230324"/>
                  </a:lnTo>
                  <a:lnTo>
                    <a:pt x="14007479" y="7226411"/>
                  </a:lnTo>
                  <a:lnTo>
                    <a:pt x="14006326" y="7220790"/>
                  </a:lnTo>
                  <a:lnTo>
                    <a:pt x="13993061" y="7211186"/>
                  </a:lnTo>
                  <a:close/>
                </a:path>
                <a:path w="17095470" h="9573260">
                  <a:moveTo>
                    <a:pt x="13919821" y="7159032"/>
                  </a:moveTo>
                  <a:lnTo>
                    <a:pt x="13914201" y="7160185"/>
                  </a:lnTo>
                  <a:lnTo>
                    <a:pt x="13908495" y="7168011"/>
                  </a:lnTo>
                  <a:lnTo>
                    <a:pt x="13909649" y="7173632"/>
                  </a:lnTo>
                  <a:lnTo>
                    <a:pt x="13918999" y="7180383"/>
                  </a:lnTo>
                  <a:lnTo>
                    <a:pt x="13920669" y="7181095"/>
                  </a:lnTo>
                  <a:lnTo>
                    <a:pt x="13920860" y="7181572"/>
                  </a:lnTo>
                  <a:lnTo>
                    <a:pt x="13924532" y="7183138"/>
                  </a:lnTo>
                  <a:lnTo>
                    <a:pt x="13929344" y="7182034"/>
                  </a:lnTo>
                  <a:lnTo>
                    <a:pt x="13931719" y="7178312"/>
                  </a:lnTo>
                  <a:lnTo>
                    <a:pt x="13934572" y="7174400"/>
                  </a:lnTo>
                  <a:lnTo>
                    <a:pt x="13933420" y="7168778"/>
                  </a:lnTo>
                  <a:lnTo>
                    <a:pt x="13929506" y="7165926"/>
                  </a:lnTo>
                  <a:lnTo>
                    <a:pt x="13923733" y="7161885"/>
                  </a:lnTo>
                  <a:lnTo>
                    <a:pt x="13919821" y="7159032"/>
                  </a:lnTo>
                  <a:close/>
                </a:path>
                <a:path w="17095470" h="9573260">
                  <a:moveTo>
                    <a:pt x="110617" y="1253093"/>
                  </a:moveTo>
                  <a:lnTo>
                    <a:pt x="105805" y="1254198"/>
                  </a:lnTo>
                  <a:lnTo>
                    <a:pt x="100852" y="1255635"/>
                  </a:lnTo>
                  <a:lnTo>
                    <a:pt x="98048" y="1260358"/>
                  </a:lnTo>
                  <a:lnTo>
                    <a:pt x="100689" y="1271744"/>
                  </a:lnTo>
                  <a:lnTo>
                    <a:pt x="101361" y="1274792"/>
                  </a:lnTo>
                  <a:lnTo>
                    <a:pt x="103271" y="1276790"/>
                  </a:lnTo>
                  <a:lnTo>
                    <a:pt x="107610" y="1278642"/>
                  </a:lnTo>
                  <a:lnTo>
                    <a:pt x="109898" y="1278829"/>
                  </a:lnTo>
                  <a:lnTo>
                    <a:pt x="111660" y="1278397"/>
                  </a:lnTo>
                  <a:lnTo>
                    <a:pt x="116614" y="1276958"/>
                  </a:lnTo>
                  <a:lnTo>
                    <a:pt x="119418" y="1272236"/>
                  </a:lnTo>
                  <a:lnTo>
                    <a:pt x="116777" y="1260851"/>
                  </a:lnTo>
                  <a:lnTo>
                    <a:pt x="115339" y="1255897"/>
                  </a:lnTo>
                  <a:lnTo>
                    <a:pt x="110617" y="1253093"/>
                  </a:lnTo>
                  <a:close/>
                </a:path>
                <a:path w="17095470" h="9573260">
                  <a:moveTo>
                    <a:pt x="12139359" y="6386131"/>
                  </a:moveTo>
                  <a:lnTo>
                    <a:pt x="12134306" y="6385949"/>
                  </a:lnTo>
                  <a:lnTo>
                    <a:pt x="12127442" y="6385387"/>
                  </a:lnTo>
                  <a:lnTo>
                    <a:pt x="12122533" y="6384872"/>
                  </a:lnTo>
                  <a:lnTo>
                    <a:pt x="12118203" y="6388548"/>
                  </a:lnTo>
                  <a:lnTo>
                    <a:pt x="12118021" y="6393601"/>
                  </a:lnTo>
                  <a:lnTo>
                    <a:pt x="12117641" y="6396990"/>
                  </a:lnTo>
                  <a:lnTo>
                    <a:pt x="12117599" y="6397366"/>
                  </a:lnTo>
                  <a:lnTo>
                    <a:pt x="12120081" y="6400792"/>
                  </a:lnTo>
                  <a:lnTo>
                    <a:pt x="12124088" y="6402501"/>
                  </a:lnTo>
                  <a:lnTo>
                    <a:pt x="12126234" y="6403022"/>
                  </a:lnTo>
                  <a:lnTo>
                    <a:pt x="12133097" y="6403583"/>
                  </a:lnTo>
                  <a:lnTo>
                    <a:pt x="12138006" y="6404098"/>
                  </a:lnTo>
                  <a:lnTo>
                    <a:pt x="12142337" y="6400422"/>
                  </a:lnTo>
                  <a:lnTo>
                    <a:pt x="12142519" y="6395370"/>
                  </a:lnTo>
                  <a:lnTo>
                    <a:pt x="12143036" y="6390461"/>
                  </a:lnTo>
                  <a:lnTo>
                    <a:pt x="12139359" y="6386131"/>
                  </a:lnTo>
                  <a:close/>
                </a:path>
                <a:path w="17095470" h="9573260">
                  <a:moveTo>
                    <a:pt x="13845631" y="7107262"/>
                  </a:moveTo>
                  <a:lnTo>
                    <a:pt x="13840009" y="7108415"/>
                  </a:lnTo>
                  <a:lnTo>
                    <a:pt x="13834303" y="7116240"/>
                  </a:lnTo>
                  <a:lnTo>
                    <a:pt x="13835457" y="7121862"/>
                  </a:lnTo>
                  <a:lnTo>
                    <a:pt x="13839370" y="7124714"/>
                  </a:lnTo>
                  <a:lnTo>
                    <a:pt x="13845143" y="7128756"/>
                  </a:lnTo>
                  <a:lnTo>
                    <a:pt x="13846811" y="7129467"/>
                  </a:lnTo>
                  <a:lnTo>
                    <a:pt x="13846669" y="7129801"/>
                  </a:lnTo>
                  <a:lnTo>
                    <a:pt x="13850341" y="7131368"/>
                  </a:lnTo>
                  <a:lnTo>
                    <a:pt x="13855152" y="7130263"/>
                  </a:lnTo>
                  <a:lnTo>
                    <a:pt x="13857529" y="7126542"/>
                  </a:lnTo>
                  <a:lnTo>
                    <a:pt x="13860381" y="7122629"/>
                  </a:lnTo>
                  <a:lnTo>
                    <a:pt x="13859228" y="7117008"/>
                  </a:lnTo>
                  <a:lnTo>
                    <a:pt x="13855316" y="7114155"/>
                  </a:lnTo>
                  <a:lnTo>
                    <a:pt x="13849544" y="7110115"/>
                  </a:lnTo>
                  <a:lnTo>
                    <a:pt x="13845631" y="7107262"/>
                  </a:lnTo>
                  <a:close/>
                </a:path>
                <a:path w="17095470" h="9573260">
                  <a:moveTo>
                    <a:pt x="13771772" y="7055634"/>
                  </a:moveTo>
                  <a:lnTo>
                    <a:pt x="13766151" y="7056787"/>
                  </a:lnTo>
                  <a:lnTo>
                    <a:pt x="13760446" y="7064612"/>
                  </a:lnTo>
                  <a:lnTo>
                    <a:pt x="13761600" y="7070233"/>
                  </a:lnTo>
                  <a:lnTo>
                    <a:pt x="13765512" y="7073086"/>
                  </a:lnTo>
                  <a:lnTo>
                    <a:pt x="13771285" y="7077127"/>
                  </a:lnTo>
                  <a:lnTo>
                    <a:pt x="13772954" y="7077839"/>
                  </a:lnTo>
                  <a:lnTo>
                    <a:pt x="13772812" y="7078173"/>
                  </a:lnTo>
                  <a:lnTo>
                    <a:pt x="13776484" y="7079739"/>
                  </a:lnTo>
                  <a:lnTo>
                    <a:pt x="13781295" y="7078635"/>
                  </a:lnTo>
                  <a:lnTo>
                    <a:pt x="13783671" y="7074914"/>
                  </a:lnTo>
                  <a:lnTo>
                    <a:pt x="13786524" y="7071001"/>
                  </a:lnTo>
                  <a:lnTo>
                    <a:pt x="13785370" y="7065379"/>
                  </a:lnTo>
                  <a:lnTo>
                    <a:pt x="13781458" y="7062527"/>
                  </a:lnTo>
                  <a:lnTo>
                    <a:pt x="13775685" y="7058486"/>
                  </a:lnTo>
                  <a:lnTo>
                    <a:pt x="13771772" y="7055634"/>
                  </a:lnTo>
                  <a:close/>
                </a:path>
                <a:path w="17095470" h="9573260">
                  <a:moveTo>
                    <a:pt x="12228914" y="6393555"/>
                  </a:moveTo>
                  <a:lnTo>
                    <a:pt x="12224005" y="6393039"/>
                  </a:lnTo>
                  <a:lnTo>
                    <a:pt x="12217142" y="6392479"/>
                  </a:lnTo>
                  <a:lnTo>
                    <a:pt x="12212232" y="6391964"/>
                  </a:lnTo>
                  <a:lnTo>
                    <a:pt x="12207900" y="6395640"/>
                  </a:lnTo>
                  <a:lnTo>
                    <a:pt x="12207385" y="6400549"/>
                  </a:lnTo>
                  <a:lnTo>
                    <a:pt x="12207296" y="6404457"/>
                  </a:lnTo>
                  <a:lnTo>
                    <a:pt x="12209640" y="6408218"/>
                  </a:lnTo>
                  <a:lnTo>
                    <a:pt x="12213645" y="6409927"/>
                  </a:lnTo>
                  <a:lnTo>
                    <a:pt x="12215455" y="6410304"/>
                  </a:lnTo>
                  <a:lnTo>
                    <a:pt x="12222321" y="6410866"/>
                  </a:lnTo>
                  <a:lnTo>
                    <a:pt x="12227229" y="6411382"/>
                  </a:lnTo>
                  <a:lnTo>
                    <a:pt x="12231559" y="6407704"/>
                  </a:lnTo>
                  <a:lnTo>
                    <a:pt x="12232591" y="6397885"/>
                  </a:lnTo>
                  <a:lnTo>
                    <a:pt x="12228914" y="6393555"/>
                  </a:lnTo>
                  <a:close/>
                </a:path>
                <a:path w="17095470" h="9573260">
                  <a:moveTo>
                    <a:pt x="13697772" y="7004339"/>
                  </a:moveTo>
                  <a:lnTo>
                    <a:pt x="13692151" y="7005492"/>
                  </a:lnTo>
                  <a:lnTo>
                    <a:pt x="13686447" y="7013318"/>
                  </a:lnTo>
                  <a:lnTo>
                    <a:pt x="13687599" y="7018939"/>
                  </a:lnTo>
                  <a:lnTo>
                    <a:pt x="13691513" y="7021792"/>
                  </a:lnTo>
                  <a:lnTo>
                    <a:pt x="13697286" y="7025833"/>
                  </a:lnTo>
                  <a:lnTo>
                    <a:pt x="13698954" y="7026545"/>
                  </a:lnTo>
                  <a:lnTo>
                    <a:pt x="13698812" y="7026878"/>
                  </a:lnTo>
                  <a:lnTo>
                    <a:pt x="13702484" y="7028445"/>
                  </a:lnTo>
                  <a:lnTo>
                    <a:pt x="13707295" y="7027340"/>
                  </a:lnTo>
                  <a:lnTo>
                    <a:pt x="13709671" y="7023619"/>
                  </a:lnTo>
                  <a:lnTo>
                    <a:pt x="13712524" y="7019707"/>
                  </a:lnTo>
                  <a:lnTo>
                    <a:pt x="13711371" y="7014085"/>
                  </a:lnTo>
                  <a:lnTo>
                    <a:pt x="13707458" y="7011233"/>
                  </a:lnTo>
                  <a:lnTo>
                    <a:pt x="13701685" y="7007191"/>
                  </a:lnTo>
                  <a:lnTo>
                    <a:pt x="13697772" y="7004339"/>
                  </a:lnTo>
                  <a:close/>
                </a:path>
                <a:path w="17095470" h="9573260">
                  <a:moveTo>
                    <a:pt x="12318668" y="6404221"/>
                  </a:moveTo>
                  <a:lnTo>
                    <a:pt x="12313758" y="6403705"/>
                  </a:lnTo>
                  <a:lnTo>
                    <a:pt x="12307038" y="6402811"/>
                  </a:lnTo>
                  <a:lnTo>
                    <a:pt x="12302271" y="6401962"/>
                  </a:lnTo>
                  <a:lnTo>
                    <a:pt x="12297605" y="6405496"/>
                  </a:lnTo>
                  <a:lnTo>
                    <a:pt x="12297088" y="6410404"/>
                  </a:lnTo>
                  <a:lnTo>
                    <a:pt x="12296524" y="6414504"/>
                  </a:lnTo>
                  <a:lnTo>
                    <a:pt x="12298865" y="6418264"/>
                  </a:lnTo>
                  <a:lnTo>
                    <a:pt x="12302538" y="6419831"/>
                  </a:lnTo>
                  <a:lnTo>
                    <a:pt x="12302347" y="6419355"/>
                  </a:lnTo>
                  <a:lnTo>
                    <a:pt x="12304684" y="6420352"/>
                  </a:lnTo>
                  <a:lnTo>
                    <a:pt x="12311405" y="6421246"/>
                  </a:lnTo>
                  <a:lnTo>
                    <a:pt x="12316172" y="6422096"/>
                  </a:lnTo>
                  <a:lnTo>
                    <a:pt x="12320835" y="6418562"/>
                  </a:lnTo>
                  <a:lnTo>
                    <a:pt x="12321351" y="6413652"/>
                  </a:lnTo>
                  <a:lnTo>
                    <a:pt x="12322136" y="6409252"/>
                  </a:lnTo>
                  <a:lnTo>
                    <a:pt x="12322202" y="6408885"/>
                  </a:lnTo>
                  <a:lnTo>
                    <a:pt x="12318668" y="6404221"/>
                  </a:lnTo>
                  <a:close/>
                </a:path>
                <a:path w="17095470" h="9573260">
                  <a:moveTo>
                    <a:pt x="13623296" y="6953236"/>
                  </a:moveTo>
                  <a:lnTo>
                    <a:pt x="13617676" y="6954390"/>
                  </a:lnTo>
                  <a:lnTo>
                    <a:pt x="13611970" y="6962215"/>
                  </a:lnTo>
                  <a:lnTo>
                    <a:pt x="13613123" y="6967836"/>
                  </a:lnTo>
                  <a:lnTo>
                    <a:pt x="13617037" y="6970689"/>
                  </a:lnTo>
                  <a:lnTo>
                    <a:pt x="13622810" y="6974730"/>
                  </a:lnTo>
                  <a:lnTo>
                    <a:pt x="13624478" y="6975441"/>
                  </a:lnTo>
                  <a:lnTo>
                    <a:pt x="13624336" y="6975775"/>
                  </a:lnTo>
                  <a:lnTo>
                    <a:pt x="13628007" y="6977342"/>
                  </a:lnTo>
                  <a:lnTo>
                    <a:pt x="13632819" y="6976238"/>
                  </a:lnTo>
                  <a:lnTo>
                    <a:pt x="13635194" y="6972516"/>
                  </a:lnTo>
                  <a:lnTo>
                    <a:pt x="13638047" y="6968604"/>
                  </a:lnTo>
                  <a:lnTo>
                    <a:pt x="13636895" y="6962982"/>
                  </a:lnTo>
                  <a:lnTo>
                    <a:pt x="13632982" y="6960129"/>
                  </a:lnTo>
                  <a:lnTo>
                    <a:pt x="13627208" y="6956088"/>
                  </a:lnTo>
                  <a:lnTo>
                    <a:pt x="13623296" y="6953236"/>
                  </a:lnTo>
                  <a:close/>
                </a:path>
                <a:path w="17095470" h="9573260">
                  <a:moveTo>
                    <a:pt x="90834" y="1165346"/>
                  </a:moveTo>
                  <a:lnTo>
                    <a:pt x="86023" y="1166450"/>
                  </a:lnTo>
                  <a:lnTo>
                    <a:pt x="81354" y="1167221"/>
                  </a:lnTo>
                  <a:lnTo>
                    <a:pt x="78074" y="1172135"/>
                  </a:lnTo>
                  <a:lnTo>
                    <a:pt x="79178" y="1176946"/>
                  </a:lnTo>
                  <a:lnTo>
                    <a:pt x="80572" y="1183854"/>
                  </a:lnTo>
                  <a:lnTo>
                    <a:pt x="81387" y="1186569"/>
                  </a:lnTo>
                  <a:lnTo>
                    <a:pt x="83154" y="1188901"/>
                  </a:lnTo>
                  <a:lnTo>
                    <a:pt x="87494" y="1190752"/>
                  </a:lnTo>
                  <a:lnTo>
                    <a:pt x="89447" y="1190796"/>
                  </a:lnTo>
                  <a:lnTo>
                    <a:pt x="91210" y="1190364"/>
                  </a:lnTo>
                  <a:lnTo>
                    <a:pt x="95879" y="1189595"/>
                  </a:lnTo>
                  <a:lnTo>
                    <a:pt x="99158" y="1184681"/>
                  </a:lnTo>
                  <a:lnTo>
                    <a:pt x="96518" y="1173295"/>
                  </a:lnTo>
                  <a:lnTo>
                    <a:pt x="95748" y="1168626"/>
                  </a:lnTo>
                  <a:lnTo>
                    <a:pt x="90834" y="1165346"/>
                  </a:lnTo>
                  <a:close/>
                </a:path>
                <a:path w="17095470" h="9573260">
                  <a:moveTo>
                    <a:pt x="12407948" y="6417842"/>
                  </a:moveTo>
                  <a:lnTo>
                    <a:pt x="12391836" y="6414915"/>
                  </a:lnTo>
                  <a:lnTo>
                    <a:pt x="12387171" y="6418449"/>
                  </a:lnTo>
                  <a:lnTo>
                    <a:pt x="12386321" y="6423216"/>
                  </a:lnTo>
                  <a:lnTo>
                    <a:pt x="12385757" y="6427315"/>
                  </a:lnTo>
                  <a:lnTo>
                    <a:pt x="12387955" y="6431410"/>
                  </a:lnTo>
                  <a:lnTo>
                    <a:pt x="12391628" y="6432977"/>
                  </a:lnTo>
                  <a:lnTo>
                    <a:pt x="12391771" y="6432643"/>
                  </a:lnTo>
                  <a:lnTo>
                    <a:pt x="12393773" y="6433497"/>
                  </a:lnTo>
                  <a:lnTo>
                    <a:pt x="12405118" y="6435574"/>
                  </a:lnTo>
                  <a:lnTo>
                    <a:pt x="12409782" y="6432039"/>
                  </a:lnTo>
                  <a:lnTo>
                    <a:pt x="12411482" y="6422506"/>
                  </a:lnTo>
                  <a:lnTo>
                    <a:pt x="12407948" y="6417842"/>
                  </a:lnTo>
                  <a:close/>
                </a:path>
                <a:path w="17095470" h="9573260">
                  <a:moveTo>
                    <a:pt x="13549155" y="6902276"/>
                  </a:moveTo>
                  <a:lnTo>
                    <a:pt x="13543534" y="6903429"/>
                  </a:lnTo>
                  <a:lnTo>
                    <a:pt x="13537828" y="6911254"/>
                  </a:lnTo>
                  <a:lnTo>
                    <a:pt x="13538981" y="6916876"/>
                  </a:lnTo>
                  <a:lnTo>
                    <a:pt x="13542894" y="6919728"/>
                  </a:lnTo>
                  <a:lnTo>
                    <a:pt x="13548667" y="6923769"/>
                  </a:lnTo>
                  <a:lnTo>
                    <a:pt x="13550336" y="6924480"/>
                  </a:lnTo>
                  <a:lnTo>
                    <a:pt x="13550193" y="6924814"/>
                  </a:lnTo>
                  <a:lnTo>
                    <a:pt x="13553866" y="6926381"/>
                  </a:lnTo>
                  <a:lnTo>
                    <a:pt x="13558677" y="6925277"/>
                  </a:lnTo>
                  <a:lnTo>
                    <a:pt x="13561054" y="6921555"/>
                  </a:lnTo>
                  <a:lnTo>
                    <a:pt x="13563906" y="6917643"/>
                  </a:lnTo>
                  <a:lnTo>
                    <a:pt x="13562752" y="6912022"/>
                  </a:lnTo>
                  <a:lnTo>
                    <a:pt x="13558840" y="6909169"/>
                  </a:lnTo>
                  <a:lnTo>
                    <a:pt x="13553067" y="6905128"/>
                  </a:lnTo>
                  <a:lnTo>
                    <a:pt x="13549155" y="6902276"/>
                  </a:lnTo>
                  <a:close/>
                </a:path>
                <a:path w="17095470" h="9573260">
                  <a:moveTo>
                    <a:pt x="13473775" y="6852365"/>
                  </a:moveTo>
                  <a:lnTo>
                    <a:pt x="13468154" y="6853519"/>
                  </a:lnTo>
                  <a:lnTo>
                    <a:pt x="13466022" y="6856950"/>
                  </a:lnTo>
                  <a:lnTo>
                    <a:pt x="13463354" y="6861335"/>
                  </a:lnTo>
                  <a:lnTo>
                    <a:pt x="13462973" y="6861962"/>
                  </a:lnTo>
                  <a:lnTo>
                    <a:pt x="13464127" y="6867584"/>
                  </a:lnTo>
                  <a:lnTo>
                    <a:pt x="13474097" y="6873810"/>
                  </a:lnTo>
                  <a:lnTo>
                    <a:pt x="13479439" y="6876088"/>
                  </a:lnTo>
                  <a:lnTo>
                    <a:pt x="13484249" y="6874984"/>
                  </a:lnTo>
                  <a:lnTo>
                    <a:pt x="13486230" y="6871883"/>
                  </a:lnTo>
                  <a:lnTo>
                    <a:pt x="13486626" y="6871263"/>
                  </a:lnTo>
                  <a:lnTo>
                    <a:pt x="13488907" y="6867501"/>
                  </a:lnTo>
                  <a:lnTo>
                    <a:pt x="13489287" y="6866874"/>
                  </a:lnTo>
                  <a:lnTo>
                    <a:pt x="13488133" y="6861253"/>
                  </a:lnTo>
                  <a:lnTo>
                    <a:pt x="13478163" y="6855027"/>
                  </a:lnTo>
                  <a:lnTo>
                    <a:pt x="13473775" y="6852365"/>
                  </a:lnTo>
                  <a:close/>
                </a:path>
                <a:path w="17095470" h="9573260">
                  <a:moveTo>
                    <a:pt x="12497091" y="6434560"/>
                  </a:moveTo>
                  <a:lnTo>
                    <a:pt x="12492325" y="6433711"/>
                  </a:lnTo>
                  <a:lnTo>
                    <a:pt x="12485412" y="6432341"/>
                  </a:lnTo>
                  <a:lnTo>
                    <a:pt x="12480644" y="6431491"/>
                  </a:lnTo>
                  <a:lnTo>
                    <a:pt x="12475789" y="6434549"/>
                  </a:lnTo>
                  <a:lnTo>
                    <a:pt x="12475005" y="6438949"/>
                  </a:lnTo>
                  <a:lnTo>
                    <a:pt x="12474940" y="6439316"/>
                  </a:lnTo>
                  <a:lnTo>
                    <a:pt x="12473899" y="6443607"/>
                  </a:lnTo>
                  <a:lnTo>
                    <a:pt x="12476431" y="6447844"/>
                  </a:lnTo>
                  <a:lnTo>
                    <a:pt x="12480103" y="6449410"/>
                  </a:lnTo>
                  <a:lnTo>
                    <a:pt x="12480245" y="6449076"/>
                  </a:lnTo>
                  <a:lnTo>
                    <a:pt x="12481914" y="6449788"/>
                  </a:lnTo>
                  <a:lnTo>
                    <a:pt x="12488826" y="6451158"/>
                  </a:lnTo>
                  <a:lnTo>
                    <a:pt x="12493594" y="6452008"/>
                  </a:lnTo>
                  <a:lnTo>
                    <a:pt x="12498449" y="6448950"/>
                  </a:lnTo>
                  <a:lnTo>
                    <a:pt x="12500082" y="6439783"/>
                  </a:lnTo>
                  <a:lnTo>
                    <a:pt x="12500148" y="6439416"/>
                  </a:lnTo>
                  <a:lnTo>
                    <a:pt x="12497091" y="6434560"/>
                  </a:lnTo>
                  <a:close/>
                </a:path>
                <a:path w="17095470" h="9573260">
                  <a:moveTo>
                    <a:pt x="13397159" y="6803506"/>
                  </a:moveTo>
                  <a:lnTo>
                    <a:pt x="13391394" y="6804993"/>
                  </a:lnTo>
                  <a:lnTo>
                    <a:pt x="13386356" y="6813103"/>
                  </a:lnTo>
                  <a:lnTo>
                    <a:pt x="13387844" y="6818866"/>
                  </a:lnTo>
                  <a:lnTo>
                    <a:pt x="13397814" y="6825092"/>
                  </a:lnTo>
                  <a:lnTo>
                    <a:pt x="13403155" y="6827370"/>
                  </a:lnTo>
                  <a:lnTo>
                    <a:pt x="13407776" y="6825791"/>
                  </a:lnTo>
                  <a:lnTo>
                    <a:pt x="13410152" y="6822070"/>
                  </a:lnTo>
                  <a:lnTo>
                    <a:pt x="13412671" y="6818014"/>
                  </a:lnTo>
                  <a:lnTo>
                    <a:pt x="13411184" y="6812251"/>
                  </a:lnTo>
                  <a:lnTo>
                    <a:pt x="13397159" y="6803506"/>
                  </a:lnTo>
                  <a:close/>
                </a:path>
                <a:path w="17095470" h="9573260">
                  <a:moveTo>
                    <a:pt x="12585002" y="6455095"/>
                  </a:moveTo>
                  <a:lnTo>
                    <a:pt x="12568982" y="6451023"/>
                  </a:lnTo>
                  <a:lnTo>
                    <a:pt x="12564127" y="6454082"/>
                  </a:lnTo>
                  <a:lnTo>
                    <a:pt x="12562944" y="6458706"/>
                  </a:lnTo>
                  <a:lnTo>
                    <a:pt x="12561902" y="6462996"/>
                  </a:lnTo>
                  <a:lnTo>
                    <a:pt x="12563959" y="6467425"/>
                  </a:lnTo>
                  <a:lnTo>
                    <a:pt x="12567965" y="6469134"/>
                  </a:lnTo>
                  <a:lnTo>
                    <a:pt x="12568107" y="6468800"/>
                  </a:lnTo>
                  <a:lnTo>
                    <a:pt x="12569441" y="6469369"/>
                  </a:lnTo>
                  <a:lnTo>
                    <a:pt x="12580836" y="6472256"/>
                  </a:lnTo>
                  <a:lnTo>
                    <a:pt x="12585692" y="6469199"/>
                  </a:lnTo>
                  <a:lnTo>
                    <a:pt x="12588059" y="6459949"/>
                  </a:lnTo>
                  <a:lnTo>
                    <a:pt x="12585002" y="6455095"/>
                  </a:lnTo>
                  <a:close/>
                </a:path>
                <a:path w="17095470" h="9573260">
                  <a:moveTo>
                    <a:pt x="13319736" y="6757460"/>
                  </a:moveTo>
                  <a:lnTo>
                    <a:pt x="13314449" y="6758755"/>
                  </a:lnTo>
                  <a:lnTo>
                    <a:pt x="13309127" y="6767533"/>
                  </a:lnTo>
                  <a:lnTo>
                    <a:pt x="13310421" y="6772820"/>
                  </a:lnTo>
                  <a:lnTo>
                    <a:pt x="13314810" y="6775481"/>
                  </a:lnTo>
                  <a:lnTo>
                    <a:pt x="13320868" y="6778854"/>
                  </a:lnTo>
                  <a:lnTo>
                    <a:pt x="13321871" y="6779282"/>
                  </a:lnTo>
                  <a:lnTo>
                    <a:pt x="13322062" y="6779758"/>
                  </a:lnTo>
                  <a:lnTo>
                    <a:pt x="13326068" y="6781467"/>
                  </a:lnTo>
                  <a:lnTo>
                    <a:pt x="13330829" y="6779553"/>
                  </a:lnTo>
                  <a:lnTo>
                    <a:pt x="13333206" y="6775831"/>
                  </a:lnTo>
                  <a:lnTo>
                    <a:pt x="13335867" y="6771443"/>
                  </a:lnTo>
                  <a:lnTo>
                    <a:pt x="13334571" y="6766155"/>
                  </a:lnTo>
                  <a:lnTo>
                    <a:pt x="13330183" y="6763494"/>
                  </a:lnTo>
                  <a:lnTo>
                    <a:pt x="13324125" y="6760120"/>
                  </a:lnTo>
                  <a:lnTo>
                    <a:pt x="13319736" y="6757460"/>
                  </a:lnTo>
                  <a:close/>
                </a:path>
                <a:path w="17095470" h="9573260">
                  <a:moveTo>
                    <a:pt x="12672583" y="6478249"/>
                  </a:moveTo>
                  <a:lnTo>
                    <a:pt x="12667958" y="6477065"/>
                  </a:lnTo>
                  <a:lnTo>
                    <a:pt x="12661330" y="6475027"/>
                  </a:lnTo>
                  <a:lnTo>
                    <a:pt x="12656706" y="6473843"/>
                  </a:lnTo>
                  <a:lnTo>
                    <a:pt x="12651660" y="6476426"/>
                  </a:lnTo>
                  <a:lnTo>
                    <a:pt x="12650335" y="6481385"/>
                  </a:lnTo>
                  <a:lnTo>
                    <a:pt x="12648960" y="6485533"/>
                  </a:lnTo>
                  <a:lnTo>
                    <a:pt x="12651350" y="6490104"/>
                  </a:lnTo>
                  <a:lnTo>
                    <a:pt x="12656690" y="6492382"/>
                  </a:lnTo>
                  <a:lnTo>
                    <a:pt x="12663317" y="6494420"/>
                  </a:lnTo>
                  <a:lnTo>
                    <a:pt x="12667942" y="6495603"/>
                  </a:lnTo>
                  <a:lnTo>
                    <a:pt x="12672990" y="6493022"/>
                  </a:lnTo>
                  <a:lnTo>
                    <a:pt x="12674316" y="6488064"/>
                  </a:lnTo>
                  <a:lnTo>
                    <a:pt x="12675500" y="6483439"/>
                  </a:lnTo>
                  <a:lnTo>
                    <a:pt x="12672583" y="6478249"/>
                  </a:lnTo>
                  <a:close/>
                </a:path>
                <a:path w="17095470" h="9573260">
                  <a:moveTo>
                    <a:pt x="13240792" y="6713131"/>
                  </a:moveTo>
                  <a:lnTo>
                    <a:pt x="13235504" y="6714427"/>
                  </a:lnTo>
                  <a:lnTo>
                    <a:pt x="13233176" y="6718958"/>
                  </a:lnTo>
                  <a:lnTo>
                    <a:pt x="13230515" y="6723347"/>
                  </a:lnTo>
                  <a:lnTo>
                    <a:pt x="13232145" y="6728776"/>
                  </a:lnTo>
                  <a:lnTo>
                    <a:pt x="13236676" y="6731104"/>
                  </a:lnTo>
                  <a:lnTo>
                    <a:pt x="13242734" y="6734477"/>
                  </a:lnTo>
                  <a:lnTo>
                    <a:pt x="13247740" y="6736613"/>
                  </a:lnTo>
                  <a:lnTo>
                    <a:pt x="13252695" y="6735175"/>
                  </a:lnTo>
                  <a:lnTo>
                    <a:pt x="13254880" y="6730977"/>
                  </a:lnTo>
                  <a:lnTo>
                    <a:pt x="13257207" y="6726446"/>
                  </a:lnTo>
                  <a:lnTo>
                    <a:pt x="13255912" y="6721160"/>
                  </a:lnTo>
                  <a:lnTo>
                    <a:pt x="13251381" y="6718832"/>
                  </a:lnTo>
                  <a:lnTo>
                    <a:pt x="13245323" y="6715459"/>
                  </a:lnTo>
                  <a:lnTo>
                    <a:pt x="13240792" y="6713131"/>
                  </a:lnTo>
                  <a:close/>
                </a:path>
                <a:path w="17095470" h="9573260">
                  <a:moveTo>
                    <a:pt x="12758741" y="6504742"/>
                  </a:moveTo>
                  <a:lnTo>
                    <a:pt x="12753926" y="6503082"/>
                  </a:lnTo>
                  <a:lnTo>
                    <a:pt x="12747298" y="6501044"/>
                  </a:lnTo>
                  <a:lnTo>
                    <a:pt x="12742816" y="6499527"/>
                  </a:lnTo>
                  <a:lnTo>
                    <a:pt x="12737767" y="6502108"/>
                  </a:lnTo>
                  <a:lnTo>
                    <a:pt x="12736107" y="6506925"/>
                  </a:lnTo>
                  <a:lnTo>
                    <a:pt x="12735066" y="6511215"/>
                  </a:lnTo>
                  <a:lnTo>
                    <a:pt x="12736980" y="6515977"/>
                  </a:lnTo>
                  <a:lnTo>
                    <a:pt x="12741989" y="6518114"/>
                  </a:lnTo>
                  <a:lnTo>
                    <a:pt x="12748616" y="6520152"/>
                  </a:lnTo>
                  <a:lnTo>
                    <a:pt x="12753098" y="6521669"/>
                  </a:lnTo>
                  <a:lnTo>
                    <a:pt x="12758145" y="6519087"/>
                  </a:lnTo>
                  <a:lnTo>
                    <a:pt x="12759804" y="6514271"/>
                  </a:lnTo>
                  <a:lnTo>
                    <a:pt x="12761322" y="6509789"/>
                  </a:lnTo>
                  <a:lnTo>
                    <a:pt x="12758741" y="6504742"/>
                  </a:lnTo>
                  <a:close/>
                </a:path>
                <a:path w="17095470" h="9573260">
                  <a:moveTo>
                    <a:pt x="13160993" y="6670805"/>
                  </a:moveTo>
                  <a:lnTo>
                    <a:pt x="13155230" y="6672293"/>
                  </a:lnTo>
                  <a:lnTo>
                    <a:pt x="13153236" y="6676967"/>
                  </a:lnTo>
                  <a:lnTo>
                    <a:pt x="13150909" y="6681498"/>
                  </a:lnTo>
                  <a:lnTo>
                    <a:pt x="13152537" y="6686927"/>
                  </a:lnTo>
                  <a:lnTo>
                    <a:pt x="13156926" y="6689588"/>
                  </a:lnTo>
                  <a:lnTo>
                    <a:pt x="13167942" y="6694287"/>
                  </a:lnTo>
                  <a:lnTo>
                    <a:pt x="13173373" y="6692659"/>
                  </a:lnTo>
                  <a:lnTo>
                    <a:pt x="13175224" y="6688319"/>
                  </a:lnTo>
                  <a:lnTo>
                    <a:pt x="13177552" y="6683787"/>
                  </a:lnTo>
                  <a:lnTo>
                    <a:pt x="13175923" y="6678358"/>
                  </a:lnTo>
                  <a:lnTo>
                    <a:pt x="13171534" y="6675696"/>
                  </a:lnTo>
                  <a:lnTo>
                    <a:pt x="13165191" y="6672991"/>
                  </a:lnTo>
                  <a:lnTo>
                    <a:pt x="13160993" y="6670805"/>
                  </a:lnTo>
                  <a:close/>
                </a:path>
                <a:path w="17095470" h="9573260">
                  <a:moveTo>
                    <a:pt x="12844235" y="6533714"/>
                  </a:moveTo>
                  <a:lnTo>
                    <a:pt x="12839611" y="6532531"/>
                  </a:lnTo>
                  <a:lnTo>
                    <a:pt x="12833268" y="6529825"/>
                  </a:lnTo>
                  <a:lnTo>
                    <a:pt x="12828786" y="6528308"/>
                  </a:lnTo>
                  <a:lnTo>
                    <a:pt x="12823882" y="6530557"/>
                  </a:lnTo>
                  <a:lnTo>
                    <a:pt x="12821888" y="6535230"/>
                  </a:lnTo>
                  <a:lnTo>
                    <a:pt x="12820721" y="6538677"/>
                  </a:lnTo>
                  <a:lnTo>
                    <a:pt x="12820371" y="6539712"/>
                  </a:lnTo>
                  <a:lnTo>
                    <a:pt x="12822619" y="6544617"/>
                  </a:lnTo>
                  <a:lnTo>
                    <a:pt x="12826958" y="6546468"/>
                  </a:lnTo>
                  <a:lnTo>
                    <a:pt x="12827436" y="6546277"/>
                  </a:lnTo>
                  <a:lnTo>
                    <a:pt x="12833776" y="6548982"/>
                  </a:lnTo>
                  <a:lnTo>
                    <a:pt x="12846818" y="6538762"/>
                  </a:lnTo>
                  <a:lnTo>
                    <a:pt x="12844235" y="6533714"/>
                  </a:lnTo>
                  <a:close/>
                </a:path>
                <a:path w="17095470" h="9573260">
                  <a:moveTo>
                    <a:pt x="72956" y="1076834"/>
                  </a:moveTo>
                  <a:lnTo>
                    <a:pt x="68145" y="1077938"/>
                  </a:lnTo>
                  <a:lnTo>
                    <a:pt x="63142" y="1078566"/>
                  </a:lnTo>
                  <a:lnTo>
                    <a:pt x="59863" y="1083480"/>
                  </a:lnTo>
                  <a:lnTo>
                    <a:pt x="60967" y="1088291"/>
                  </a:lnTo>
                  <a:lnTo>
                    <a:pt x="62360" y="1095199"/>
                  </a:lnTo>
                  <a:lnTo>
                    <a:pt x="63033" y="1098247"/>
                  </a:lnTo>
                  <a:lnTo>
                    <a:pt x="65133" y="1100722"/>
                  </a:lnTo>
                  <a:lnTo>
                    <a:pt x="69140" y="1102431"/>
                  </a:lnTo>
                  <a:lnTo>
                    <a:pt x="70951" y="1102809"/>
                  </a:lnTo>
                  <a:lnTo>
                    <a:pt x="72714" y="1102377"/>
                  </a:lnTo>
                  <a:lnTo>
                    <a:pt x="77716" y="1101749"/>
                  </a:lnTo>
                  <a:lnTo>
                    <a:pt x="80997" y="1096835"/>
                  </a:lnTo>
                  <a:lnTo>
                    <a:pt x="79892" y="1092024"/>
                  </a:lnTo>
                  <a:lnTo>
                    <a:pt x="78499" y="1085116"/>
                  </a:lnTo>
                  <a:lnTo>
                    <a:pt x="77870" y="1080114"/>
                  </a:lnTo>
                  <a:lnTo>
                    <a:pt x="72956" y="1076834"/>
                  </a:lnTo>
                  <a:close/>
                </a:path>
                <a:path w="17095470" h="9573260">
                  <a:moveTo>
                    <a:pt x="13090452" y="6636375"/>
                  </a:moveTo>
                  <a:lnTo>
                    <a:pt x="13079436" y="6631676"/>
                  </a:lnTo>
                  <a:lnTo>
                    <a:pt x="13073863" y="6633638"/>
                  </a:lnTo>
                  <a:lnTo>
                    <a:pt x="13070160" y="6642319"/>
                  </a:lnTo>
                  <a:lnTo>
                    <a:pt x="13071792" y="6647749"/>
                  </a:lnTo>
                  <a:lnTo>
                    <a:pt x="13076323" y="6650076"/>
                  </a:lnTo>
                  <a:lnTo>
                    <a:pt x="13087672" y="6654917"/>
                  </a:lnTo>
                  <a:lnTo>
                    <a:pt x="13092910" y="6652811"/>
                  </a:lnTo>
                  <a:lnTo>
                    <a:pt x="13096612" y="6644132"/>
                  </a:lnTo>
                  <a:lnTo>
                    <a:pt x="13094983" y="6638702"/>
                  </a:lnTo>
                  <a:lnTo>
                    <a:pt x="13090452" y="6636375"/>
                  </a:lnTo>
                  <a:close/>
                </a:path>
                <a:path w="17095470" h="9573260">
                  <a:moveTo>
                    <a:pt x="12928639" y="6566167"/>
                  </a:moveTo>
                  <a:lnTo>
                    <a:pt x="12913284" y="6559617"/>
                  </a:lnTo>
                  <a:lnTo>
                    <a:pt x="12908380" y="6561865"/>
                  </a:lnTo>
                  <a:lnTo>
                    <a:pt x="12906386" y="6566539"/>
                  </a:lnTo>
                  <a:lnTo>
                    <a:pt x="12904868" y="6571021"/>
                  </a:lnTo>
                  <a:lnTo>
                    <a:pt x="12906974" y="6576259"/>
                  </a:lnTo>
                  <a:lnTo>
                    <a:pt x="12922331" y="6582810"/>
                  </a:lnTo>
                  <a:lnTo>
                    <a:pt x="12927235" y="6580562"/>
                  </a:lnTo>
                  <a:lnTo>
                    <a:pt x="12929228" y="6575888"/>
                  </a:lnTo>
                  <a:lnTo>
                    <a:pt x="12930746" y="6571405"/>
                  </a:lnTo>
                  <a:lnTo>
                    <a:pt x="12928639" y="6566167"/>
                  </a:lnTo>
                  <a:close/>
                </a:path>
                <a:path w="17095470" h="9573260">
                  <a:moveTo>
                    <a:pt x="13012524" y="6600766"/>
                  </a:moveTo>
                  <a:lnTo>
                    <a:pt x="12996833" y="6594072"/>
                  </a:lnTo>
                  <a:lnTo>
                    <a:pt x="12991595" y="6596178"/>
                  </a:lnTo>
                  <a:lnTo>
                    <a:pt x="12987608" y="6605526"/>
                  </a:lnTo>
                  <a:lnTo>
                    <a:pt x="12989713" y="6610764"/>
                  </a:lnTo>
                  <a:lnTo>
                    <a:pt x="13000729" y="6615463"/>
                  </a:lnTo>
                  <a:lnTo>
                    <a:pt x="13000538" y="6614986"/>
                  </a:lnTo>
                  <a:lnTo>
                    <a:pt x="13005211" y="6616980"/>
                  </a:lnTo>
                  <a:lnTo>
                    <a:pt x="13010308" y="6615209"/>
                  </a:lnTo>
                  <a:lnTo>
                    <a:pt x="13012301" y="6610536"/>
                  </a:lnTo>
                  <a:lnTo>
                    <a:pt x="13014629" y="6606004"/>
                  </a:lnTo>
                  <a:lnTo>
                    <a:pt x="13012524" y="6600766"/>
                  </a:lnTo>
                  <a:close/>
                </a:path>
                <a:path w="17095470" h="9573260">
                  <a:moveTo>
                    <a:pt x="58368" y="988935"/>
                  </a:moveTo>
                  <a:lnTo>
                    <a:pt x="48363" y="990191"/>
                  </a:lnTo>
                  <a:lnTo>
                    <a:pt x="45225" y="994771"/>
                  </a:lnTo>
                  <a:lnTo>
                    <a:pt x="45853" y="999774"/>
                  </a:lnTo>
                  <a:lnTo>
                    <a:pt x="46913" y="1006539"/>
                  </a:lnTo>
                  <a:lnTo>
                    <a:pt x="47585" y="1009587"/>
                  </a:lnTo>
                  <a:lnTo>
                    <a:pt x="49686" y="1012062"/>
                  </a:lnTo>
                  <a:lnTo>
                    <a:pt x="52357" y="1013201"/>
                  </a:lnTo>
                  <a:lnTo>
                    <a:pt x="52215" y="1013535"/>
                  </a:lnTo>
                  <a:lnTo>
                    <a:pt x="53550" y="1014105"/>
                  </a:lnTo>
                  <a:lnTo>
                    <a:pt x="55362" y="1014483"/>
                  </a:lnTo>
                  <a:lnTo>
                    <a:pt x="57124" y="1014051"/>
                  </a:lnTo>
                  <a:lnTo>
                    <a:pt x="62127" y="1013423"/>
                  </a:lnTo>
                  <a:lnTo>
                    <a:pt x="65264" y="1008842"/>
                  </a:lnTo>
                  <a:lnTo>
                    <a:pt x="64636" y="1003840"/>
                  </a:lnTo>
                  <a:lnTo>
                    <a:pt x="63576" y="997075"/>
                  </a:lnTo>
                  <a:lnTo>
                    <a:pt x="62948" y="992072"/>
                  </a:lnTo>
                  <a:lnTo>
                    <a:pt x="58368" y="988935"/>
                  </a:lnTo>
                  <a:close/>
                </a:path>
                <a:path w="17095470" h="9573260">
                  <a:moveTo>
                    <a:pt x="45351" y="900127"/>
                  </a:moveTo>
                  <a:lnTo>
                    <a:pt x="35345" y="901383"/>
                  </a:lnTo>
                  <a:lnTo>
                    <a:pt x="31874" y="905821"/>
                  </a:lnTo>
                  <a:lnTo>
                    <a:pt x="32502" y="910824"/>
                  </a:lnTo>
                  <a:lnTo>
                    <a:pt x="33561" y="917589"/>
                  </a:lnTo>
                  <a:lnTo>
                    <a:pt x="33758" y="920830"/>
                  </a:lnTo>
                  <a:lnTo>
                    <a:pt x="36193" y="923446"/>
                  </a:lnTo>
                  <a:lnTo>
                    <a:pt x="38863" y="924585"/>
                  </a:lnTo>
                  <a:lnTo>
                    <a:pt x="39055" y="925062"/>
                  </a:lnTo>
                  <a:lnTo>
                    <a:pt x="40724" y="925774"/>
                  </a:lnTo>
                  <a:lnTo>
                    <a:pt x="43964" y="925578"/>
                  </a:lnTo>
                  <a:lnTo>
                    <a:pt x="48633" y="924808"/>
                  </a:lnTo>
                  <a:lnTo>
                    <a:pt x="52104" y="920369"/>
                  </a:lnTo>
                  <a:lnTo>
                    <a:pt x="51476" y="915367"/>
                  </a:lnTo>
                  <a:lnTo>
                    <a:pt x="50416" y="908601"/>
                  </a:lnTo>
                  <a:lnTo>
                    <a:pt x="49788" y="903599"/>
                  </a:lnTo>
                  <a:lnTo>
                    <a:pt x="45351" y="900127"/>
                  </a:lnTo>
                  <a:close/>
                </a:path>
                <a:path w="17095470" h="9573260">
                  <a:moveTo>
                    <a:pt x="34856" y="810030"/>
                  </a:moveTo>
                  <a:lnTo>
                    <a:pt x="29853" y="810658"/>
                  </a:lnTo>
                  <a:lnTo>
                    <a:pt x="25185" y="811428"/>
                  </a:lnTo>
                  <a:lnTo>
                    <a:pt x="21380" y="815723"/>
                  </a:lnTo>
                  <a:lnTo>
                    <a:pt x="22008" y="820726"/>
                  </a:lnTo>
                  <a:lnTo>
                    <a:pt x="22592" y="827682"/>
                  </a:lnTo>
                  <a:lnTo>
                    <a:pt x="22788" y="830923"/>
                  </a:lnTo>
                  <a:lnTo>
                    <a:pt x="24746" y="833732"/>
                  </a:lnTo>
                  <a:lnTo>
                    <a:pt x="27751" y="835013"/>
                  </a:lnTo>
                  <a:lnTo>
                    <a:pt x="28369" y="834488"/>
                  </a:lnTo>
                  <a:lnTo>
                    <a:pt x="29704" y="835057"/>
                  </a:lnTo>
                  <a:lnTo>
                    <a:pt x="31183" y="835293"/>
                  </a:lnTo>
                  <a:lnTo>
                    <a:pt x="32803" y="835195"/>
                  </a:lnTo>
                  <a:lnTo>
                    <a:pt x="37806" y="834567"/>
                  </a:lnTo>
                  <a:lnTo>
                    <a:pt x="41277" y="830129"/>
                  </a:lnTo>
                  <a:lnTo>
                    <a:pt x="40649" y="825127"/>
                  </a:lnTo>
                  <a:lnTo>
                    <a:pt x="39923" y="818504"/>
                  </a:lnTo>
                  <a:lnTo>
                    <a:pt x="39152" y="813835"/>
                  </a:lnTo>
                  <a:lnTo>
                    <a:pt x="34856" y="810030"/>
                  </a:lnTo>
                  <a:close/>
                </a:path>
                <a:path w="17095470" h="9573260">
                  <a:moveTo>
                    <a:pt x="25556" y="720835"/>
                  </a:moveTo>
                  <a:lnTo>
                    <a:pt x="15835" y="721424"/>
                  </a:lnTo>
                  <a:lnTo>
                    <a:pt x="12364" y="725861"/>
                  </a:lnTo>
                  <a:lnTo>
                    <a:pt x="12658" y="730721"/>
                  </a:lnTo>
                  <a:lnTo>
                    <a:pt x="21214" y="745813"/>
                  </a:lnTo>
                  <a:lnTo>
                    <a:pt x="27694" y="745422"/>
                  </a:lnTo>
                  <a:lnTo>
                    <a:pt x="31165" y="740984"/>
                  </a:lnTo>
                  <a:lnTo>
                    <a:pt x="30871" y="736123"/>
                  </a:lnTo>
                  <a:lnTo>
                    <a:pt x="30287" y="729167"/>
                  </a:lnTo>
                  <a:lnTo>
                    <a:pt x="29994" y="724306"/>
                  </a:lnTo>
                  <a:lnTo>
                    <a:pt x="25556" y="720835"/>
                  </a:lnTo>
                  <a:close/>
                </a:path>
                <a:path w="17095470" h="9573260">
                  <a:moveTo>
                    <a:pt x="19446" y="630634"/>
                  </a:moveTo>
                  <a:lnTo>
                    <a:pt x="9725" y="631223"/>
                  </a:lnTo>
                  <a:lnTo>
                    <a:pt x="5920" y="635518"/>
                  </a:lnTo>
                  <a:lnTo>
                    <a:pt x="6215" y="640378"/>
                  </a:lnTo>
                  <a:lnTo>
                    <a:pt x="6798" y="647335"/>
                  </a:lnTo>
                  <a:lnTo>
                    <a:pt x="6852" y="650910"/>
                  </a:lnTo>
                  <a:lnTo>
                    <a:pt x="9145" y="653860"/>
                  </a:lnTo>
                  <a:lnTo>
                    <a:pt x="13150" y="655568"/>
                  </a:lnTo>
                  <a:lnTo>
                    <a:pt x="14294" y="655662"/>
                  </a:lnTo>
                  <a:lnTo>
                    <a:pt x="20774" y="655270"/>
                  </a:lnTo>
                  <a:lnTo>
                    <a:pt x="24579" y="650975"/>
                  </a:lnTo>
                  <a:lnTo>
                    <a:pt x="24285" y="646114"/>
                  </a:lnTo>
                  <a:lnTo>
                    <a:pt x="24036" y="639299"/>
                  </a:lnTo>
                  <a:lnTo>
                    <a:pt x="23741" y="634439"/>
                  </a:lnTo>
                  <a:lnTo>
                    <a:pt x="19446" y="630634"/>
                  </a:lnTo>
                  <a:close/>
                </a:path>
                <a:path w="17095470" h="9573260">
                  <a:moveTo>
                    <a:pt x="15958" y="540762"/>
                  </a:moveTo>
                  <a:lnTo>
                    <a:pt x="6237" y="541351"/>
                  </a:lnTo>
                  <a:lnTo>
                    <a:pt x="2098" y="545504"/>
                  </a:lnTo>
                  <a:lnTo>
                    <a:pt x="2392" y="550364"/>
                  </a:lnTo>
                  <a:lnTo>
                    <a:pt x="2642" y="557179"/>
                  </a:lnTo>
                  <a:lnTo>
                    <a:pt x="2696" y="560753"/>
                  </a:lnTo>
                  <a:lnTo>
                    <a:pt x="4989" y="563703"/>
                  </a:lnTo>
                  <a:lnTo>
                    <a:pt x="10664" y="566124"/>
                  </a:lnTo>
                  <a:lnTo>
                    <a:pt x="11950" y="565883"/>
                  </a:lnTo>
                  <a:lnTo>
                    <a:pt x="16810" y="565590"/>
                  </a:lnTo>
                  <a:lnTo>
                    <a:pt x="20949" y="561437"/>
                  </a:lnTo>
                  <a:lnTo>
                    <a:pt x="20655" y="556576"/>
                  </a:lnTo>
                  <a:lnTo>
                    <a:pt x="20405" y="549762"/>
                  </a:lnTo>
                  <a:lnTo>
                    <a:pt x="20111" y="544902"/>
                  </a:lnTo>
                  <a:lnTo>
                    <a:pt x="15958" y="540762"/>
                  </a:lnTo>
                  <a:close/>
                </a:path>
                <a:path w="17095470" h="9573260">
                  <a:moveTo>
                    <a:pt x="13613" y="450985"/>
                  </a:moveTo>
                  <a:lnTo>
                    <a:pt x="8896" y="450945"/>
                  </a:lnTo>
                  <a:lnTo>
                    <a:pt x="3844" y="450763"/>
                  </a:lnTo>
                  <a:lnTo>
                    <a:pt x="39" y="455058"/>
                  </a:lnTo>
                  <a:lnTo>
                    <a:pt x="0" y="459776"/>
                  </a:lnTo>
                  <a:lnTo>
                    <a:pt x="249" y="466590"/>
                  </a:lnTo>
                  <a:lnTo>
                    <a:pt x="303" y="470165"/>
                  </a:lnTo>
                  <a:lnTo>
                    <a:pt x="2786" y="473592"/>
                  </a:lnTo>
                  <a:lnTo>
                    <a:pt x="5791" y="474874"/>
                  </a:lnTo>
                  <a:lnTo>
                    <a:pt x="5314" y="475065"/>
                  </a:lnTo>
                  <a:lnTo>
                    <a:pt x="6316" y="475492"/>
                  </a:lnTo>
                  <a:lnTo>
                    <a:pt x="7794" y="475728"/>
                  </a:lnTo>
                  <a:lnTo>
                    <a:pt x="8938" y="475821"/>
                  </a:lnTo>
                  <a:lnTo>
                    <a:pt x="14132" y="475669"/>
                  </a:lnTo>
                  <a:lnTo>
                    <a:pt x="17937" y="471374"/>
                  </a:lnTo>
                  <a:lnTo>
                    <a:pt x="17977" y="466655"/>
                  </a:lnTo>
                  <a:lnTo>
                    <a:pt x="17727" y="459841"/>
                  </a:lnTo>
                  <a:lnTo>
                    <a:pt x="17909" y="454790"/>
                  </a:lnTo>
                  <a:lnTo>
                    <a:pt x="13613" y="450985"/>
                  </a:lnTo>
                  <a:close/>
                </a:path>
                <a:path w="17095470" h="9573260">
                  <a:moveTo>
                    <a:pt x="14986" y="360819"/>
                  </a:moveTo>
                  <a:lnTo>
                    <a:pt x="9934" y="360636"/>
                  </a:lnTo>
                  <a:lnTo>
                    <a:pt x="4549" y="360312"/>
                  </a:lnTo>
                  <a:lnTo>
                    <a:pt x="885" y="364274"/>
                  </a:lnTo>
                  <a:lnTo>
                    <a:pt x="477" y="376332"/>
                  </a:lnTo>
                  <a:lnTo>
                    <a:pt x="531" y="379905"/>
                  </a:lnTo>
                  <a:lnTo>
                    <a:pt x="2681" y="383190"/>
                  </a:lnTo>
                  <a:lnTo>
                    <a:pt x="7354" y="385184"/>
                  </a:lnTo>
                  <a:lnTo>
                    <a:pt x="9643" y="385370"/>
                  </a:lnTo>
                  <a:lnTo>
                    <a:pt x="14694" y="385552"/>
                  </a:lnTo>
                  <a:lnTo>
                    <a:pt x="18357" y="381591"/>
                  </a:lnTo>
                  <a:lnTo>
                    <a:pt x="18539" y="376539"/>
                  </a:lnTo>
                  <a:lnTo>
                    <a:pt x="18623" y="369867"/>
                  </a:lnTo>
                  <a:lnTo>
                    <a:pt x="18948" y="364481"/>
                  </a:lnTo>
                  <a:lnTo>
                    <a:pt x="14986" y="360819"/>
                  </a:lnTo>
                  <a:close/>
                </a:path>
                <a:path w="17095470" h="9573260">
                  <a:moveTo>
                    <a:pt x="17311" y="270270"/>
                  </a:moveTo>
                  <a:lnTo>
                    <a:pt x="12259" y="270088"/>
                  </a:lnTo>
                  <a:lnTo>
                    <a:pt x="7541" y="270049"/>
                  </a:lnTo>
                  <a:lnTo>
                    <a:pt x="3210" y="273725"/>
                  </a:lnTo>
                  <a:lnTo>
                    <a:pt x="2802" y="285783"/>
                  </a:lnTo>
                  <a:lnTo>
                    <a:pt x="2714" y="289690"/>
                  </a:lnTo>
                  <a:lnTo>
                    <a:pt x="4863" y="292975"/>
                  </a:lnTo>
                  <a:lnTo>
                    <a:pt x="9203" y="294826"/>
                  </a:lnTo>
                  <a:lnTo>
                    <a:pt x="11491" y="295013"/>
                  </a:lnTo>
                  <a:lnTo>
                    <a:pt x="16209" y="295052"/>
                  </a:lnTo>
                  <a:lnTo>
                    <a:pt x="20539" y="291377"/>
                  </a:lnTo>
                  <a:lnTo>
                    <a:pt x="20948" y="279318"/>
                  </a:lnTo>
                  <a:lnTo>
                    <a:pt x="20987" y="274601"/>
                  </a:lnTo>
                  <a:lnTo>
                    <a:pt x="17311" y="270270"/>
                  </a:lnTo>
                  <a:close/>
                </a:path>
                <a:path w="17095470" h="9573260">
                  <a:moveTo>
                    <a:pt x="14341" y="205083"/>
                  </a:moveTo>
                  <a:lnTo>
                    <a:pt x="12671" y="204371"/>
                  </a:lnTo>
                  <a:lnTo>
                    <a:pt x="12529" y="204705"/>
                  </a:lnTo>
                  <a:lnTo>
                    <a:pt x="13197" y="204990"/>
                  </a:lnTo>
                  <a:lnTo>
                    <a:pt x="14341" y="205083"/>
                  </a:lnTo>
                  <a:close/>
                </a:path>
                <a:path w="17095470" h="9573260">
                  <a:moveTo>
                    <a:pt x="22306" y="180861"/>
                  </a:moveTo>
                  <a:lnTo>
                    <a:pt x="17254" y="180679"/>
                  </a:lnTo>
                  <a:lnTo>
                    <a:pt x="12345" y="180162"/>
                  </a:lnTo>
                  <a:lnTo>
                    <a:pt x="8014" y="183839"/>
                  </a:lnTo>
                  <a:lnTo>
                    <a:pt x="7832" y="188892"/>
                  </a:lnTo>
                  <a:lnTo>
                    <a:pt x="7272" y="195755"/>
                  </a:lnTo>
                  <a:lnTo>
                    <a:pt x="6850" y="199520"/>
                  </a:lnTo>
                  <a:lnTo>
                    <a:pt x="9333" y="202947"/>
                  </a:lnTo>
                  <a:lnTo>
                    <a:pt x="15342" y="205511"/>
                  </a:lnTo>
                  <a:lnTo>
                    <a:pt x="20394" y="205692"/>
                  </a:lnTo>
                  <a:lnTo>
                    <a:pt x="24724" y="202016"/>
                  </a:lnTo>
                  <a:lnTo>
                    <a:pt x="24906" y="196964"/>
                  </a:lnTo>
                  <a:lnTo>
                    <a:pt x="25466" y="190101"/>
                  </a:lnTo>
                  <a:lnTo>
                    <a:pt x="25982" y="185192"/>
                  </a:lnTo>
                  <a:lnTo>
                    <a:pt x="22306" y="180861"/>
                  </a:lnTo>
                  <a:close/>
                </a:path>
                <a:path w="17095470" h="9573260">
                  <a:moveTo>
                    <a:pt x="29397" y="91162"/>
                  </a:moveTo>
                  <a:lnTo>
                    <a:pt x="19578" y="90130"/>
                  </a:lnTo>
                  <a:lnTo>
                    <a:pt x="15248" y="93807"/>
                  </a:lnTo>
                  <a:lnTo>
                    <a:pt x="14732" y="98717"/>
                  </a:lnTo>
                  <a:lnTo>
                    <a:pt x="14172" y="105579"/>
                  </a:lnTo>
                  <a:lnTo>
                    <a:pt x="13750" y="109345"/>
                  </a:lnTo>
                  <a:lnTo>
                    <a:pt x="16091" y="113106"/>
                  </a:lnTo>
                  <a:lnTo>
                    <a:pt x="20430" y="114958"/>
                  </a:lnTo>
                  <a:lnTo>
                    <a:pt x="21241" y="114909"/>
                  </a:lnTo>
                  <a:lnTo>
                    <a:pt x="22242" y="115336"/>
                  </a:lnTo>
                  <a:lnTo>
                    <a:pt x="27152" y="115851"/>
                  </a:lnTo>
                  <a:lnTo>
                    <a:pt x="31482" y="112175"/>
                  </a:lnTo>
                  <a:lnTo>
                    <a:pt x="31998" y="107266"/>
                  </a:lnTo>
                  <a:lnTo>
                    <a:pt x="32559" y="100401"/>
                  </a:lnTo>
                  <a:lnTo>
                    <a:pt x="33035" y="95870"/>
                  </a:lnTo>
                  <a:lnTo>
                    <a:pt x="33074" y="95492"/>
                  </a:lnTo>
                  <a:lnTo>
                    <a:pt x="29397" y="91162"/>
                  </a:lnTo>
                  <a:close/>
                </a:path>
                <a:path w="17095470" h="9573260">
                  <a:moveTo>
                    <a:pt x="38585" y="1174"/>
                  </a:moveTo>
                  <a:lnTo>
                    <a:pt x="33676" y="658"/>
                  </a:lnTo>
                  <a:lnTo>
                    <a:pt x="28433" y="0"/>
                  </a:lnTo>
                  <a:lnTo>
                    <a:pt x="24102" y="3676"/>
                  </a:lnTo>
                  <a:lnTo>
                    <a:pt x="23587" y="8585"/>
                  </a:lnTo>
                  <a:lnTo>
                    <a:pt x="22742" y="14932"/>
                  </a:lnTo>
                  <a:lnTo>
                    <a:pt x="22692" y="15306"/>
                  </a:lnTo>
                  <a:lnTo>
                    <a:pt x="22461" y="19548"/>
                  </a:lnTo>
                  <a:lnTo>
                    <a:pt x="24469" y="23166"/>
                  </a:lnTo>
                  <a:lnTo>
                    <a:pt x="29142" y="25160"/>
                  </a:lnTo>
                  <a:lnTo>
                    <a:pt x="30286" y="25253"/>
                  </a:lnTo>
                  <a:lnTo>
                    <a:pt x="30954" y="25538"/>
                  </a:lnTo>
                  <a:lnTo>
                    <a:pt x="35863" y="26055"/>
                  </a:lnTo>
                  <a:lnTo>
                    <a:pt x="40194" y="22377"/>
                  </a:lnTo>
                  <a:lnTo>
                    <a:pt x="40710" y="17468"/>
                  </a:lnTo>
                  <a:lnTo>
                    <a:pt x="41554" y="11120"/>
                  </a:lnTo>
                  <a:lnTo>
                    <a:pt x="42215" y="5879"/>
                  </a:lnTo>
                  <a:lnTo>
                    <a:pt x="42262" y="5504"/>
                  </a:lnTo>
                  <a:lnTo>
                    <a:pt x="38585" y="1174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0738" y="0"/>
              <a:ext cx="17219038" cy="969150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765150" y="25618"/>
              <a:ext cx="17326610" cy="9726930"/>
            </a:xfrm>
            <a:custGeom>
              <a:avLst/>
              <a:gdLst/>
              <a:ahLst/>
              <a:cxnLst/>
              <a:rect l="l" t="t" r="r" b="b"/>
              <a:pathLst>
                <a:path w="17326610" h="9726930">
                  <a:moveTo>
                    <a:pt x="6403583" y="5991887"/>
                  </a:moveTo>
                  <a:lnTo>
                    <a:pt x="6388895" y="5985621"/>
                  </a:lnTo>
                  <a:lnTo>
                    <a:pt x="6383990" y="5987870"/>
                  </a:lnTo>
                  <a:lnTo>
                    <a:pt x="6382139" y="5992210"/>
                  </a:lnTo>
                  <a:lnTo>
                    <a:pt x="6380738" y="5996347"/>
                  </a:lnTo>
                  <a:lnTo>
                    <a:pt x="6380622" y="5996692"/>
                  </a:lnTo>
                  <a:lnTo>
                    <a:pt x="6382535" y="6001454"/>
                  </a:lnTo>
                  <a:lnTo>
                    <a:pt x="6397224" y="6007720"/>
                  </a:lnTo>
                  <a:lnTo>
                    <a:pt x="6402128" y="6005472"/>
                  </a:lnTo>
                  <a:lnTo>
                    <a:pt x="6403980" y="6001132"/>
                  </a:lnTo>
                  <a:lnTo>
                    <a:pt x="6405380" y="5996994"/>
                  </a:lnTo>
                  <a:lnTo>
                    <a:pt x="6405497" y="5996650"/>
                  </a:lnTo>
                  <a:lnTo>
                    <a:pt x="6403583" y="5991887"/>
                  </a:lnTo>
                  <a:close/>
                </a:path>
                <a:path w="17326610" h="9726930">
                  <a:moveTo>
                    <a:pt x="6317122" y="5955005"/>
                  </a:moveTo>
                  <a:lnTo>
                    <a:pt x="6306773" y="5950591"/>
                  </a:lnTo>
                  <a:lnTo>
                    <a:pt x="6301677" y="5952363"/>
                  </a:lnTo>
                  <a:lnTo>
                    <a:pt x="6297974" y="5961043"/>
                  </a:lnTo>
                  <a:lnTo>
                    <a:pt x="6299747" y="5966139"/>
                  </a:lnTo>
                  <a:lnTo>
                    <a:pt x="6310429" y="5970696"/>
                  </a:lnTo>
                  <a:lnTo>
                    <a:pt x="6317122" y="5955005"/>
                  </a:lnTo>
                  <a:close/>
                </a:path>
                <a:path w="17326610" h="9726930">
                  <a:moveTo>
                    <a:pt x="6239149" y="5921351"/>
                  </a:moveTo>
                  <a:lnTo>
                    <a:pt x="6224460" y="5915085"/>
                  </a:lnTo>
                  <a:lnTo>
                    <a:pt x="6219364" y="5916856"/>
                  </a:lnTo>
                  <a:lnTo>
                    <a:pt x="6215662" y="5925536"/>
                  </a:lnTo>
                  <a:lnTo>
                    <a:pt x="6217434" y="5930632"/>
                  </a:lnTo>
                  <a:lnTo>
                    <a:pt x="6232122" y="5936898"/>
                  </a:lnTo>
                  <a:lnTo>
                    <a:pt x="6237218" y="5935126"/>
                  </a:lnTo>
                  <a:lnTo>
                    <a:pt x="6240920" y="5926447"/>
                  </a:lnTo>
                  <a:lnTo>
                    <a:pt x="6239149" y="5921351"/>
                  </a:lnTo>
                  <a:close/>
                </a:path>
                <a:path w="17326610" h="9726930">
                  <a:moveTo>
                    <a:pt x="6486323" y="6026392"/>
                  </a:moveTo>
                  <a:lnTo>
                    <a:pt x="6471635" y="6020127"/>
                  </a:lnTo>
                  <a:lnTo>
                    <a:pt x="6466730" y="6022374"/>
                  </a:lnTo>
                  <a:lnTo>
                    <a:pt x="6464879" y="6026715"/>
                  </a:lnTo>
                  <a:lnTo>
                    <a:pt x="6463478" y="6030852"/>
                  </a:lnTo>
                  <a:lnTo>
                    <a:pt x="6463362" y="6031196"/>
                  </a:lnTo>
                  <a:lnTo>
                    <a:pt x="6465275" y="6035959"/>
                  </a:lnTo>
                  <a:lnTo>
                    <a:pt x="6479964" y="6042224"/>
                  </a:lnTo>
                  <a:lnTo>
                    <a:pt x="6484868" y="6039977"/>
                  </a:lnTo>
                  <a:lnTo>
                    <a:pt x="6488571" y="6031297"/>
                  </a:lnTo>
                  <a:lnTo>
                    <a:pt x="6486323" y="6026392"/>
                  </a:lnTo>
                  <a:close/>
                </a:path>
                <a:path w="17326610" h="9726930">
                  <a:moveTo>
                    <a:pt x="6157263" y="5884842"/>
                  </a:moveTo>
                  <a:lnTo>
                    <a:pt x="6142574" y="5878577"/>
                  </a:lnTo>
                  <a:lnTo>
                    <a:pt x="6137478" y="5880349"/>
                  </a:lnTo>
                  <a:lnTo>
                    <a:pt x="6133776" y="5889028"/>
                  </a:lnTo>
                  <a:lnTo>
                    <a:pt x="6135548" y="5894124"/>
                  </a:lnTo>
                  <a:lnTo>
                    <a:pt x="6150237" y="5900390"/>
                  </a:lnTo>
                  <a:lnTo>
                    <a:pt x="6155332" y="5898618"/>
                  </a:lnTo>
                  <a:lnTo>
                    <a:pt x="6159035" y="5889938"/>
                  </a:lnTo>
                  <a:lnTo>
                    <a:pt x="6157263" y="5884842"/>
                  </a:lnTo>
                  <a:close/>
                </a:path>
                <a:path w="17326610" h="9726930">
                  <a:moveTo>
                    <a:pt x="6569681" y="6060372"/>
                  </a:moveTo>
                  <a:lnTo>
                    <a:pt x="6554993" y="6054106"/>
                  </a:lnTo>
                  <a:lnTo>
                    <a:pt x="6550089" y="6056355"/>
                  </a:lnTo>
                  <a:lnTo>
                    <a:pt x="6548238" y="6060695"/>
                  </a:lnTo>
                  <a:lnTo>
                    <a:pt x="6546837" y="6064832"/>
                  </a:lnTo>
                  <a:lnTo>
                    <a:pt x="6546721" y="6065177"/>
                  </a:lnTo>
                  <a:lnTo>
                    <a:pt x="6548634" y="6069939"/>
                  </a:lnTo>
                  <a:lnTo>
                    <a:pt x="6563322" y="6076204"/>
                  </a:lnTo>
                  <a:lnTo>
                    <a:pt x="6568228" y="6073956"/>
                  </a:lnTo>
                  <a:lnTo>
                    <a:pt x="6571930" y="6065277"/>
                  </a:lnTo>
                  <a:lnTo>
                    <a:pt x="6569681" y="6060372"/>
                  </a:lnTo>
                  <a:close/>
                </a:path>
                <a:path w="17326610" h="9726930">
                  <a:moveTo>
                    <a:pt x="6060783" y="5840925"/>
                  </a:moveTo>
                  <a:lnTo>
                    <a:pt x="6055543" y="5843031"/>
                  </a:lnTo>
                  <a:lnTo>
                    <a:pt x="6051841" y="5851710"/>
                  </a:lnTo>
                  <a:lnTo>
                    <a:pt x="6053613" y="5856806"/>
                  </a:lnTo>
                  <a:lnTo>
                    <a:pt x="6068301" y="5863071"/>
                  </a:lnTo>
                  <a:lnTo>
                    <a:pt x="6073398" y="5861300"/>
                  </a:lnTo>
                  <a:lnTo>
                    <a:pt x="6077101" y="5852620"/>
                  </a:lnTo>
                  <a:lnTo>
                    <a:pt x="6075328" y="5847524"/>
                  </a:lnTo>
                  <a:lnTo>
                    <a:pt x="6064980" y="5843109"/>
                  </a:lnTo>
                  <a:lnTo>
                    <a:pt x="6060783" y="5840925"/>
                  </a:lnTo>
                  <a:close/>
                </a:path>
                <a:path w="17326610" h="9726930">
                  <a:moveTo>
                    <a:pt x="6653325" y="6093684"/>
                  </a:moveTo>
                  <a:lnTo>
                    <a:pt x="6638637" y="6087419"/>
                  </a:lnTo>
                  <a:lnTo>
                    <a:pt x="6633732" y="6089667"/>
                  </a:lnTo>
                  <a:lnTo>
                    <a:pt x="6630029" y="6098346"/>
                  </a:lnTo>
                  <a:lnTo>
                    <a:pt x="6631944" y="6103108"/>
                  </a:lnTo>
                  <a:lnTo>
                    <a:pt x="6636284" y="6104959"/>
                  </a:lnTo>
                  <a:lnTo>
                    <a:pt x="6636760" y="6104769"/>
                  </a:lnTo>
                  <a:lnTo>
                    <a:pt x="6647109" y="6109183"/>
                  </a:lnTo>
                  <a:lnTo>
                    <a:pt x="6652013" y="6106934"/>
                  </a:lnTo>
                  <a:lnTo>
                    <a:pt x="6655715" y="6098255"/>
                  </a:lnTo>
                  <a:lnTo>
                    <a:pt x="6653325" y="6093684"/>
                  </a:lnTo>
                  <a:close/>
                </a:path>
                <a:path w="17326610" h="9726930">
                  <a:moveTo>
                    <a:pt x="5979515" y="5803891"/>
                  </a:moveTo>
                  <a:lnTo>
                    <a:pt x="5974277" y="5805997"/>
                  </a:lnTo>
                  <a:lnTo>
                    <a:pt x="5970574" y="5814677"/>
                  </a:lnTo>
                  <a:lnTo>
                    <a:pt x="5972205" y="5820106"/>
                  </a:lnTo>
                  <a:lnTo>
                    <a:pt x="5986892" y="5826372"/>
                  </a:lnTo>
                  <a:lnTo>
                    <a:pt x="5991988" y="5824600"/>
                  </a:lnTo>
                  <a:lnTo>
                    <a:pt x="5995690" y="5815921"/>
                  </a:lnTo>
                  <a:lnTo>
                    <a:pt x="5994061" y="5810491"/>
                  </a:lnTo>
                  <a:lnTo>
                    <a:pt x="5983712" y="5806076"/>
                  </a:lnTo>
                  <a:lnTo>
                    <a:pt x="5979515" y="5803891"/>
                  </a:lnTo>
                  <a:close/>
                </a:path>
                <a:path w="17326610" h="9726930">
                  <a:moveTo>
                    <a:pt x="6737062" y="6125852"/>
                  </a:moveTo>
                  <a:lnTo>
                    <a:pt x="6732579" y="6124335"/>
                  </a:lnTo>
                  <a:lnTo>
                    <a:pt x="6722231" y="6119921"/>
                  </a:lnTo>
                  <a:lnTo>
                    <a:pt x="6717326" y="6122169"/>
                  </a:lnTo>
                  <a:lnTo>
                    <a:pt x="6713624" y="6130848"/>
                  </a:lnTo>
                  <a:lnTo>
                    <a:pt x="6715538" y="6135610"/>
                  </a:lnTo>
                  <a:lnTo>
                    <a:pt x="6719878" y="6137461"/>
                  </a:lnTo>
                  <a:lnTo>
                    <a:pt x="6720354" y="6137270"/>
                  </a:lnTo>
                  <a:lnTo>
                    <a:pt x="6730703" y="6141685"/>
                  </a:lnTo>
                  <a:lnTo>
                    <a:pt x="6735607" y="6139436"/>
                  </a:lnTo>
                  <a:lnTo>
                    <a:pt x="6739309" y="6130757"/>
                  </a:lnTo>
                  <a:lnTo>
                    <a:pt x="6737062" y="6125852"/>
                  </a:lnTo>
                  <a:close/>
                </a:path>
                <a:path w="17326610" h="9726930">
                  <a:moveTo>
                    <a:pt x="5912269" y="5772840"/>
                  </a:moveTo>
                  <a:lnTo>
                    <a:pt x="5897580" y="5766574"/>
                  </a:lnTo>
                  <a:lnTo>
                    <a:pt x="5892485" y="5768346"/>
                  </a:lnTo>
                  <a:lnTo>
                    <a:pt x="5888783" y="5777025"/>
                  </a:lnTo>
                  <a:lnTo>
                    <a:pt x="5890411" y="5782455"/>
                  </a:lnTo>
                  <a:lnTo>
                    <a:pt x="5905099" y="5788720"/>
                  </a:lnTo>
                  <a:lnTo>
                    <a:pt x="5910196" y="5786949"/>
                  </a:lnTo>
                  <a:lnTo>
                    <a:pt x="5913899" y="5778269"/>
                  </a:lnTo>
                  <a:lnTo>
                    <a:pt x="5912269" y="5772840"/>
                  </a:lnTo>
                  <a:close/>
                </a:path>
                <a:path w="17326610" h="9726930">
                  <a:moveTo>
                    <a:pt x="5830810" y="5735329"/>
                  </a:moveTo>
                  <a:lnTo>
                    <a:pt x="5816122" y="5729064"/>
                  </a:lnTo>
                  <a:lnTo>
                    <a:pt x="5811027" y="5730836"/>
                  </a:lnTo>
                  <a:lnTo>
                    <a:pt x="5807324" y="5739516"/>
                  </a:lnTo>
                  <a:lnTo>
                    <a:pt x="5808953" y="5744945"/>
                  </a:lnTo>
                  <a:lnTo>
                    <a:pt x="5823642" y="5751211"/>
                  </a:lnTo>
                  <a:lnTo>
                    <a:pt x="5828738" y="5749439"/>
                  </a:lnTo>
                  <a:lnTo>
                    <a:pt x="5832440" y="5740760"/>
                  </a:lnTo>
                  <a:lnTo>
                    <a:pt x="5830810" y="5735329"/>
                  </a:lnTo>
                  <a:close/>
                </a:path>
                <a:path w="17326610" h="9726930">
                  <a:moveTo>
                    <a:pt x="6820892" y="6156876"/>
                  </a:moveTo>
                  <a:lnTo>
                    <a:pt x="6816267" y="6155693"/>
                  </a:lnTo>
                  <a:lnTo>
                    <a:pt x="6810259" y="6153130"/>
                  </a:lnTo>
                  <a:lnTo>
                    <a:pt x="6805776" y="6151612"/>
                  </a:lnTo>
                  <a:lnTo>
                    <a:pt x="6801205" y="6154003"/>
                  </a:lnTo>
                  <a:lnTo>
                    <a:pt x="6797645" y="6162349"/>
                  </a:lnTo>
                  <a:lnTo>
                    <a:pt x="6799894" y="6167254"/>
                  </a:lnTo>
                  <a:lnTo>
                    <a:pt x="6803900" y="6168962"/>
                  </a:lnTo>
                  <a:lnTo>
                    <a:pt x="6804375" y="6168771"/>
                  </a:lnTo>
                  <a:lnTo>
                    <a:pt x="6810718" y="6171476"/>
                  </a:lnTo>
                  <a:lnTo>
                    <a:pt x="6822997" y="6162115"/>
                  </a:lnTo>
                  <a:lnTo>
                    <a:pt x="6820892" y="6156876"/>
                  </a:lnTo>
                  <a:close/>
                </a:path>
                <a:path w="17326610" h="9726930">
                  <a:moveTo>
                    <a:pt x="5749352" y="5697820"/>
                  </a:moveTo>
                  <a:lnTo>
                    <a:pt x="5734664" y="5691555"/>
                  </a:lnTo>
                  <a:lnTo>
                    <a:pt x="5729568" y="5693327"/>
                  </a:lnTo>
                  <a:lnTo>
                    <a:pt x="5725866" y="5702006"/>
                  </a:lnTo>
                  <a:lnTo>
                    <a:pt x="5727494" y="5707436"/>
                  </a:lnTo>
                  <a:lnTo>
                    <a:pt x="5742183" y="5713701"/>
                  </a:lnTo>
                  <a:lnTo>
                    <a:pt x="5747279" y="5711930"/>
                  </a:lnTo>
                  <a:lnTo>
                    <a:pt x="5750982" y="5703251"/>
                  </a:lnTo>
                  <a:lnTo>
                    <a:pt x="5749352" y="5697820"/>
                  </a:lnTo>
                  <a:close/>
                </a:path>
                <a:path w="17326610" h="9726930">
                  <a:moveTo>
                    <a:pt x="6905198" y="6187709"/>
                  </a:moveTo>
                  <a:lnTo>
                    <a:pt x="6900574" y="6186526"/>
                  </a:lnTo>
                  <a:lnTo>
                    <a:pt x="6894565" y="6183962"/>
                  </a:lnTo>
                  <a:lnTo>
                    <a:pt x="6890083" y="6182445"/>
                  </a:lnTo>
                  <a:lnTo>
                    <a:pt x="6885512" y="6184836"/>
                  </a:lnTo>
                  <a:lnTo>
                    <a:pt x="6881952" y="6193182"/>
                  </a:lnTo>
                  <a:lnTo>
                    <a:pt x="6884201" y="6198086"/>
                  </a:lnTo>
                  <a:lnTo>
                    <a:pt x="6888873" y="6200080"/>
                  </a:lnTo>
                  <a:lnTo>
                    <a:pt x="6889016" y="6199746"/>
                  </a:lnTo>
                  <a:lnTo>
                    <a:pt x="6895025" y="6202309"/>
                  </a:lnTo>
                  <a:lnTo>
                    <a:pt x="6907446" y="6192614"/>
                  </a:lnTo>
                  <a:lnTo>
                    <a:pt x="6905198" y="6187709"/>
                  </a:lnTo>
                  <a:close/>
                </a:path>
                <a:path w="17326610" h="9726930">
                  <a:moveTo>
                    <a:pt x="5668370" y="5660119"/>
                  </a:moveTo>
                  <a:lnTo>
                    <a:pt x="5657687" y="5655563"/>
                  </a:lnTo>
                  <a:lnTo>
                    <a:pt x="5650995" y="5671253"/>
                  </a:lnTo>
                  <a:lnTo>
                    <a:pt x="5661343" y="5675667"/>
                  </a:lnTo>
                  <a:lnTo>
                    <a:pt x="5666440" y="5673895"/>
                  </a:lnTo>
                  <a:lnTo>
                    <a:pt x="5670142" y="5665215"/>
                  </a:lnTo>
                  <a:lnTo>
                    <a:pt x="5668370" y="5660119"/>
                  </a:lnTo>
                  <a:close/>
                </a:path>
                <a:path w="17326610" h="9726930">
                  <a:moveTo>
                    <a:pt x="5582189" y="5619806"/>
                  </a:moveTo>
                  <a:lnTo>
                    <a:pt x="5571840" y="5615391"/>
                  </a:lnTo>
                  <a:lnTo>
                    <a:pt x="5566744" y="5617164"/>
                  </a:lnTo>
                  <a:lnTo>
                    <a:pt x="5563042" y="5625844"/>
                  </a:lnTo>
                  <a:lnTo>
                    <a:pt x="5564814" y="5630940"/>
                  </a:lnTo>
                  <a:lnTo>
                    <a:pt x="5569011" y="5633124"/>
                  </a:lnTo>
                  <a:lnTo>
                    <a:pt x="5579360" y="5637539"/>
                  </a:lnTo>
                  <a:lnTo>
                    <a:pt x="5584456" y="5635767"/>
                  </a:lnTo>
                  <a:lnTo>
                    <a:pt x="5588158" y="5627087"/>
                  </a:lnTo>
                  <a:lnTo>
                    <a:pt x="5586387" y="5621991"/>
                  </a:lnTo>
                  <a:lnTo>
                    <a:pt x="5582189" y="5619806"/>
                  </a:lnTo>
                  <a:close/>
                </a:path>
                <a:path w="17326610" h="9726930">
                  <a:moveTo>
                    <a:pt x="6989789" y="6217875"/>
                  </a:moveTo>
                  <a:lnTo>
                    <a:pt x="6985165" y="6216691"/>
                  </a:lnTo>
                  <a:lnTo>
                    <a:pt x="6979156" y="6214128"/>
                  </a:lnTo>
                  <a:lnTo>
                    <a:pt x="6974674" y="6212611"/>
                  </a:lnTo>
                  <a:lnTo>
                    <a:pt x="6970103" y="6215001"/>
                  </a:lnTo>
                  <a:lnTo>
                    <a:pt x="6966543" y="6223347"/>
                  </a:lnTo>
                  <a:lnTo>
                    <a:pt x="6968792" y="6228252"/>
                  </a:lnTo>
                  <a:lnTo>
                    <a:pt x="6973132" y="6230103"/>
                  </a:lnTo>
                  <a:lnTo>
                    <a:pt x="6973607" y="6229911"/>
                  </a:lnTo>
                  <a:lnTo>
                    <a:pt x="6979616" y="6232474"/>
                  </a:lnTo>
                  <a:lnTo>
                    <a:pt x="6984098" y="6233992"/>
                  </a:lnTo>
                  <a:lnTo>
                    <a:pt x="6988669" y="6231602"/>
                  </a:lnTo>
                  <a:lnTo>
                    <a:pt x="6990520" y="6227262"/>
                  </a:lnTo>
                  <a:lnTo>
                    <a:pt x="6991571" y="6224159"/>
                  </a:lnTo>
                  <a:lnTo>
                    <a:pt x="6992037" y="6222780"/>
                  </a:lnTo>
                  <a:lnTo>
                    <a:pt x="6989789" y="6217875"/>
                  </a:lnTo>
                  <a:close/>
                </a:path>
                <a:path w="17326610" h="9726930">
                  <a:moveTo>
                    <a:pt x="5501158" y="5581295"/>
                  </a:moveTo>
                  <a:lnTo>
                    <a:pt x="5490808" y="5576881"/>
                  </a:lnTo>
                  <a:lnTo>
                    <a:pt x="5485713" y="5578653"/>
                  </a:lnTo>
                  <a:lnTo>
                    <a:pt x="5482010" y="5587332"/>
                  </a:lnTo>
                  <a:lnTo>
                    <a:pt x="5483783" y="5592428"/>
                  </a:lnTo>
                  <a:lnTo>
                    <a:pt x="5487980" y="5594613"/>
                  </a:lnTo>
                  <a:lnTo>
                    <a:pt x="5498329" y="5599028"/>
                  </a:lnTo>
                  <a:lnTo>
                    <a:pt x="5503424" y="5597256"/>
                  </a:lnTo>
                  <a:lnTo>
                    <a:pt x="5507126" y="5588576"/>
                  </a:lnTo>
                  <a:lnTo>
                    <a:pt x="5505356" y="5583481"/>
                  </a:lnTo>
                  <a:lnTo>
                    <a:pt x="5501158" y="5581295"/>
                  </a:lnTo>
                  <a:close/>
                </a:path>
                <a:path w="17326610" h="9726930">
                  <a:moveTo>
                    <a:pt x="5420460" y="5542926"/>
                  </a:moveTo>
                  <a:lnTo>
                    <a:pt x="5409778" y="5538370"/>
                  </a:lnTo>
                  <a:lnTo>
                    <a:pt x="5404682" y="5540142"/>
                  </a:lnTo>
                  <a:lnTo>
                    <a:pt x="5400979" y="5548821"/>
                  </a:lnTo>
                  <a:lnTo>
                    <a:pt x="5402751" y="5553918"/>
                  </a:lnTo>
                  <a:lnTo>
                    <a:pt x="5406949" y="5556103"/>
                  </a:lnTo>
                  <a:lnTo>
                    <a:pt x="5417630" y="5560659"/>
                  </a:lnTo>
                  <a:lnTo>
                    <a:pt x="5422727" y="5558887"/>
                  </a:lnTo>
                  <a:lnTo>
                    <a:pt x="5426429" y="5550208"/>
                  </a:lnTo>
                  <a:lnTo>
                    <a:pt x="5424657" y="5545112"/>
                  </a:lnTo>
                  <a:lnTo>
                    <a:pt x="5420460" y="5542926"/>
                  </a:lnTo>
                  <a:close/>
                </a:path>
                <a:path w="17326610" h="9726930">
                  <a:moveTo>
                    <a:pt x="7074808" y="6247039"/>
                  </a:moveTo>
                  <a:lnTo>
                    <a:pt x="7070183" y="6245855"/>
                  </a:lnTo>
                  <a:lnTo>
                    <a:pt x="7064175" y="6243292"/>
                  </a:lnTo>
                  <a:lnTo>
                    <a:pt x="7059692" y="6241775"/>
                  </a:lnTo>
                  <a:lnTo>
                    <a:pt x="7054788" y="6244023"/>
                  </a:lnTo>
                  <a:lnTo>
                    <a:pt x="7051753" y="6252987"/>
                  </a:lnTo>
                  <a:lnTo>
                    <a:pt x="7053810" y="6257415"/>
                  </a:lnTo>
                  <a:lnTo>
                    <a:pt x="7057816" y="6259124"/>
                  </a:lnTo>
                  <a:lnTo>
                    <a:pt x="7057959" y="6258790"/>
                  </a:lnTo>
                  <a:lnTo>
                    <a:pt x="7058292" y="6258933"/>
                  </a:lnTo>
                  <a:lnTo>
                    <a:pt x="7058768" y="6258741"/>
                  </a:lnTo>
                  <a:lnTo>
                    <a:pt x="7064777" y="6261304"/>
                  </a:lnTo>
                  <a:lnTo>
                    <a:pt x="7069259" y="6262822"/>
                  </a:lnTo>
                  <a:lnTo>
                    <a:pt x="7074164" y="6260574"/>
                  </a:lnTo>
                  <a:lnTo>
                    <a:pt x="7077198" y="6251610"/>
                  </a:lnTo>
                  <a:lnTo>
                    <a:pt x="7074808" y="6247039"/>
                  </a:lnTo>
                  <a:close/>
                </a:path>
                <a:path w="17326610" h="9726930">
                  <a:moveTo>
                    <a:pt x="5329080" y="5500001"/>
                  </a:moveTo>
                  <a:lnTo>
                    <a:pt x="5323650" y="5501631"/>
                  </a:lnTo>
                  <a:lnTo>
                    <a:pt x="5321295" y="5506939"/>
                  </a:lnTo>
                  <a:lnTo>
                    <a:pt x="5319614" y="5510168"/>
                  </a:lnTo>
                  <a:lnTo>
                    <a:pt x="5321386" y="5515264"/>
                  </a:lnTo>
                  <a:lnTo>
                    <a:pt x="5325583" y="5517449"/>
                  </a:lnTo>
                  <a:lnTo>
                    <a:pt x="5336266" y="5522006"/>
                  </a:lnTo>
                  <a:lnTo>
                    <a:pt x="5341219" y="5520568"/>
                  </a:lnTo>
                  <a:lnTo>
                    <a:pt x="5343575" y="5515260"/>
                  </a:lnTo>
                  <a:lnTo>
                    <a:pt x="5345256" y="5512031"/>
                  </a:lnTo>
                  <a:lnTo>
                    <a:pt x="5343484" y="5506934"/>
                  </a:lnTo>
                  <a:lnTo>
                    <a:pt x="5339286" y="5504749"/>
                  </a:lnTo>
                  <a:lnTo>
                    <a:pt x="5333278" y="5502186"/>
                  </a:lnTo>
                  <a:lnTo>
                    <a:pt x="5329080" y="5500001"/>
                  </a:lnTo>
                  <a:close/>
                </a:path>
                <a:path w="17326610" h="9726930">
                  <a:moveTo>
                    <a:pt x="5248334" y="5460823"/>
                  </a:moveTo>
                  <a:lnTo>
                    <a:pt x="5242903" y="5462452"/>
                  </a:lnTo>
                  <a:lnTo>
                    <a:pt x="5240548" y="5467761"/>
                  </a:lnTo>
                  <a:lnTo>
                    <a:pt x="5238867" y="5470989"/>
                  </a:lnTo>
                  <a:lnTo>
                    <a:pt x="5240639" y="5476086"/>
                  </a:lnTo>
                  <a:lnTo>
                    <a:pt x="5244837" y="5478270"/>
                  </a:lnTo>
                  <a:lnTo>
                    <a:pt x="5255520" y="5482827"/>
                  </a:lnTo>
                  <a:lnTo>
                    <a:pt x="5260472" y="5481389"/>
                  </a:lnTo>
                  <a:lnTo>
                    <a:pt x="5262828" y="5476081"/>
                  </a:lnTo>
                  <a:lnTo>
                    <a:pt x="5264509" y="5472852"/>
                  </a:lnTo>
                  <a:lnTo>
                    <a:pt x="5262737" y="5467756"/>
                  </a:lnTo>
                  <a:lnTo>
                    <a:pt x="5258540" y="5465571"/>
                  </a:lnTo>
                  <a:lnTo>
                    <a:pt x="5252531" y="5463008"/>
                  </a:lnTo>
                  <a:lnTo>
                    <a:pt x="5248334" y="5460823"/>
                  </a:lnTo>
                  <a:close/>
                </a:path>
                <a:path w="17326610" h="9726930">
                  <a:moveTo>
                    <a:pt x="7159587" y="6274916"/>
                  </a:moveTo>
                  <a:lnTo>
                    <a:pt x="7155104" y="6273399"/>
                  </a:lnTo>
                  <a:lnTo>
                    <a:pt x="7148811" y="6271503"/>
                  </a:lnTo>
                  <a:lnTo>
                    <a:pt x="7144329" y="6269986"/>
                  </a:lnTo>
                  <a:lnTo>
                    <a:pt x="7139757" y="6272376"/>
                  </a:lnTo>
                  <a:lnTo>
                    <a:pt x="7138240" y="6276858"/>
                  </a:lnTo>
                  <a:lnTo>
                    <a:pt x="7136865" y="6281006"/>
                  </a:lnTo>
                  <a:lnTo>
                    <a:pt x="7138922" y="6285435"/>
                  </a:lnTo>
                  <a:lnTo>
                    <a:pt x="7142928" y="6287144"/>
                  </a:lnTo>
                  <a:lnTo>
                    <a:pt x="7142785" y="6287478"/>
                  </a:lnTo>
                  <a:lnTo>
                    <a:pt x="7143453" y="6287762"/>
                  </a:lnTo>
                  <a:lnTo>
                    <a:pt x="7149747" y="6289659"/>
                  </a:lnTo>
                  <a:lnTo>
                    <a:pt x="7154372" y="6290842"/>
                  </a:lnTo>
                  <a:lnTo>
                    <a:pt x="7158942" y="6288451"/>
                  </a:lnTo>
                  <a:lnTo>
                    <a:pt x="7161977" y="6279487"/>
                  </a:lnTo>
                  <a:lnTo>
                    <a:pt x="7159587" y="6274916"/>
                  </a:lnTo>
                  <a:close/>
                </a:path>
                <a:path w="17326610" h="9726930">
                  <a:moveTo>
                    <a:pt x="5177460" y="5426250"/>
                  </a:moveTo>
                  <a:lnTo>
                    <a:pt x="5171784" y="5423829"/>
                  </a:lnTo>
                  <a:lnTo>
                    <a:pt x="5167842" y="5431223"/>
                  </a:lnTo>
                  <a:lnTo>
                    <a:pt x="5164425" y="5439234"/>
                  </a:lnTo>
                  <a:lnTo>
                    <a:pt x="5170433" y="5441797"/>
                  </a:lnTo>
                  <a:lnTo>
                    <a:pt x="5170290" y="5442131"/>
                  </a:lnTo>
                  <a:lnTo>
                    <a:pt x="5174296" y="5443840"/>
                  </a:lnTo>
                  <a:lnTo>
                    <a:pt x="5179250" y="5442402"/>
                  </a:lnTo>
                  <a:lnTo>
                    <a:pt x="5181606" y="5437094"/>
                  </a:lnTo>
                  <a:lnTo>
                    <a:pt x="5183287" y="5433865"/>
                  </a:lnTo>
                  <a:lnTo>
                    <a:pt x="5181515" y="5428768"/>
                  </a:lnTo>
                  <a:lnTo>
                    <a:pt x="5177460" y="5426250"/>
                  </a:lnTo>
                  <a:close/>
                </a:path>
                <a:path w="17326610" h="9726930">
                  <a:moveTo>
                    <a:pt x="7245125" y="6301935"/>
                  </a:moveTo>
                  <a:lnTo>
                    <a:pt x="7240643" y="6300417"/>
                  </a:lnTo>
                  <a:lnTo>
                    <a:pt x="7234350" y="6298522"/>
                  </a:lnTo>
                  <a:lnTo>
                    <a:pt x="7229725" y="6297339"/>
                  </a:lnTo>
                  <a:lnTo>
                    <a:pt x="7225155" y="6299729"/>
                  </a:lnTo>
                  <a:lnTo>
                    <a:pt x="7223637" y="6304211"/>
                  </a:lnTo>
                  <a:lnTo>
                    <a:pt x="7222262" y="6308359"/>
                  </a:lnTo>
                  <a:lnTo>
                    <a:pt x="7224318" y="6312787"/>
                  </a:lnTo>
                  <a:lnTo>
                    <a:pt x="7229325" y="6314923"/>
                  </a:lnTo>
                  <a:lnTo>
                    <a:pt x="7235619" y="6316819"/>
                  </a:lnTo>
                  <a:lnTo>
                    <a:pt x="7240243" y="6318003"/>
                  </a:lnTo>
                  <a:lnTo>
                    <a:pt x="7244815" y="6315612"/>
                  </a:lnTo>
                  <a:lnTo>
                    <a:pt x="7246332" y="6311131"/>
                  </a:lnTo>
                  <a:lnTo>
                    <a:pt x="7247516" y="6306506"/>
                  </a:lnTo>
                  <a:lnTo>
                    <a:pt x="7245125" y="6301935"/>
                  </a:lnTo>
                  <a:close/>
                </a:path>
                <a:path w="17326610" h="9726930">
                  <a:moveTo>
                    <a:pt x="5086793" y="5381655"/>
                  </a:moveTo>
                  <a:lnTo>
                    <a:pt x="5081363" y="5383285"/>
                  </a:lnTo>
                  <a:lnTo>
                    <a:pt x="5078839" y="5388917"/>
                  </a:lnTo>
                  <a:lnTo>
                    <a:pt x="5077326" y="5391822"/>
                  </a:lnTo>
                  <a:lnTo>
                    <a:pt x="5079098" y="5396919"/>
                  </a:lnTo>
                  <a:lnTo>
                    <a:pt x="5083153" y="5399437"/>
                  </a:lnTo>
                  <a:lnTo>
                    <a:pt x="5093835" y="5403994"/>
                  </a:lnTo>
                  <a:lnTo>
                    <a:pt x="5098789" y="5402556"/>
                  </a:lnTo>
                  <a:lnTo>
                    <a:pt x="5101312" y="5396925"/>
                  </a:lnTo>
                  <a:lnTo>
                    <a:pt x="5102825" y="5394019"/>
                  </a:lnTo>
                  <a:lnTo>
                    <a:pt x="5101053" y="5388922"/>
                  </a:lnTo>
                  <a:lnTo>
                    <a:pt x="5096999" y="5386403"/>
                  </a:lnTo>
                  <a:lnTo>
                    <a:pt x="5090990" y="5383840"/>
                  </a:lnTo>
                  <a:lnTo>
                    <a:pt x="5086793" y="5381655"/>
                  </a:lnTo>
                  <a:close/>
                </a:path>
                <a:path w="17326610" h="9726930">
                  <a:moveTo>
                    <a:pt x="5006188" y="5342144"/>
                  </a:moveTo>
                  <a:lnTo>
                    <a:pt x="5000759" y="5343773"/>
                  </a:lnTo>
                  <a:lnTo>
                    <a:pt x="4998235" y="5349404"/>
                  </a:lnTo>
                  <a:lnTo>
                    <a:pt x="4996722" y="5352310"/>
                  </a:lnTo>
                  <a:lnTo>
                    <a:pt x="4998494" y="5357406"/>
                  </a:lnTo>
                  <a:lnTo>
                    <a:pt x="5002549" y="5359925"/>
                  </a:lnTo>
                  <a:lnTo>
                    <a:pt x="5013230" y="5364481"/>
                  </a:lnTo>
                  <a:lnTo>
                    <a:pt x="5018185" y="5363044"/>
                  </a:lnTo>
                  <a:lnTo>
                    <a:pt x="5020708" y="5357412"/>
                  </a:lnTo>
                  <a:lnTo>
                    <a:pt x="5022221" y="5354507"/>
                  </a:lnTo>
                  <a:lnTo>
                    <a:pt x="5020449" y="5349410"/>
                  </a:lnTo>
                  <a:lnTo>
                    <a:pt x="5016394" y="5346891"/>
                  </a:lnTo>
                  <a:lnTo>
                    <a:pt x="5010386" y="5344328"/>
                  </a:lnTo>
                  <a:lnTo>
                    <a:pt x="5006188" y="5342144"/>
                  </a:lnTo>
                  <a:close/>
                </a:path>
                <a:path w="17326610" h="9726930">
                  <a:moveTo>
                    <a:pt x="7330806" y="6328619"/>
                  </a:moveTo>
                  <a:lnTo>
                    <a:pt x="7326324" y="6327102"/>
                  </a:lnTo>
                  <a:lnTo>
                    <a:pt x="7320031" y="6325207"/>
                  </a:lnTo>
                  <a:lnTo>
                    <a:pt x="7315548" y="6323689"/>
                  </a:lnTo>
                  <a:lnTo>
                    <a:pt x="7310836" y="6326413"/>
                  </a:lnTo>
                  <a:lnTo>
                    <a:pt x="7309318" y="6330895"/>
                  </a:lnTo>
                  <a:lnTo>
                    <a:pt x="7307943" y="6335044"/>
                  </a:lnTo>
                  <a:lnTo>
                    <a:pt x="7309999" y="6339472"/>
                  </a:lnTo>
                  <a:lnTo>
                    <a:pt x="7315008" y="6341608"/>
                  </a:lnTo>
                  <a:lnTo>
                    <a:pt x="7321301" y="6343504"/>
                  </a:lnTo>
                  <a:lnTo>
                    <a:pt x="7325783" y="6345021"/>
                  </a:lnTo>
                  <a:lnTo>
                    <a:pt x="7330496" y="6342297"/>
                  </a:lnTo>
                  <a:lnTo>
                    <a:pt x="7333531" y="6333333"/>
                  </a:lnTo>
                  <a:lnTo>
                    <a:pt x="7330806" y="6328619"/>
                  </a:lnTo>
                  <a:close/>
                </a:path>
                <a:path w="17326610" h="9726930">
                  <a:moveTo>
                    <a:pt x="4925869" y="5301963"/>
                  </a:moveTo>
                  <a:lnTo>
                    <a:pt x="4920439" y="5303593"/>
                  </a:lnTo>
                  <a:lnTo>
                    <a:pt x="4917915" y="5309224"/>
                  </a:lnTo>
                  <a:lnTo>
                    <a:pt x="4916403" y="5312130"/>
                  </a:lnTo>
                  <a:lnTo>
                    <a:pt x="4918174" y="5317226"/>
                  </a:lnTo>
                  <a:lnTo>
                    <a:pt x="4922230" y="5319745"/>
                  </a:lnTo>
                  <a:lnTo>
                    <a:pt x="4932911" y="5324302"/>
                  </a:lnTo>
                  <a:lnTo>
                    <a:pt x="4938008" y="5322530"/>
                  </a:lnTo>
                  <a:lnTo>
                    <a:pt x="4940389" y="5317232"/>
                  </a:lnTo>
                  <a:lnTo>
                    <a:pt x="4941901" y="5314326"/>
                  </a:lnTo>
                  <a:lnTo>
                    <a:pt x="4940130" y="5309230"/>
                  </a:lnTo>
                  <a:lnTo>
                    <a:pt x="4936075" y="5306711"/>
                  </a:lnTo>
                  <a:lnTo>
                    <a:pt x="4930067" y="5304148"/>
                  </a:lnTo>
                  <a:lnTo>
                    <a:pt x="4925869" y="5301963"/>
                  </a:lnTo>
                  <a:close/>
                </a:path>
                <a:path w="17326610" h="9726930">
                  <a:moveTo>
                    <a:pt x="4845550" y="5261783"/>
                  </a:moveTo>
                  <a:lnTo>
                    <a:pt x="4840453" y="5263555"/>
                  </a:lnTo>
                  <a:lnTo>
                    <a:pt x="4836083" y="5271950"/>
                  </a:lnTo>
                  <a:lnTo>
                    <a:pt x="4837855" y="5277045"/>
                  </a:lnTo>
                  <a:lnTo>
                    <a:pt x="4841911" y="5279565"/>
                  </a:lnTo>
                  <a:lnTo>
                    <a:pt x="4852592" y="5284121"/>
                  </a:lnTo>
                  <a:lnTo>
                    <a:pt x="4857689" y="5282349"/>
                  </a:lnTo>
                  <a:lnTo>
                    <a:pt x="4859398" y="5278343"/>
                  </a:lnTo>
                  <a:lnTo>
                    <a:pt x="4861582" y="5274146"/>
                  </a:lnTo>
                  <a:lnTo>
                    <a:pt x="4859810" y="5269050"/>
                  </a:lnTo>
                  <a:lnTo>
                    <a:pt x="4855756" y="5266531"/>
                  </a:lnTo>
                  <a:lnTo>
                    <a:pt x="4849747" y="5263968"/>
                  </a:lnTo>
                  <a:lnTo>
                    <a:pt x="4845550" y="5261783"/>
                  </a:lnTo>
                  <a:close/>
                </a:path>
                <a:path w="17326610" h="9726930">
                  <a:moveTo>
                    <a:pt x="7417058" y="6353969"/>
                  </a:moveTo>
                  <a:lnTo>
                    <a:pt x="7412434" y="6352785"/>
                  </a:lnTo>
                  <a:lnTo>
                    <a:pt x="7406139" y="6350889"/>
                  </a:lnTo>
                  <a:lnTo>
                    <a:pt x="7401657" y="6349372"/>
                  </a:lnTo>
                  <a:lnTo>
                    <a:pt x="7396610" y="6351954"/>
                  </a:lnTo>
                  <a:lnTo>
                    <a:pt x="7395426" y="6356579"/>
                  </a:lnTo>
                  <a:lnTo>
                    <a:pt x="7394051" y="6360727"/>
                  </a:lnTo>
                  <a:lnTo>
                    <a:pt x="7396109" y="6365156"/>
                  </a:lnTo>
                  <a:lnTo>
                    <a:pt x="7401116" y="6367292"/>
                  </a:lnTo>
                  <a:lnTo>
                    <a:pt x="7407409" y="6369187"/>
                  </a:lnTo>
                  <a:lnTo>
                    <a:pt x="7411891" y="6370704"/>
                  </a:lnTo>
                  <a:lnTo>
                    <a:pt x="7416938" y="6368122"/>
                  </a:lnTo>
                  <a:lnTo>
                    <a:pt x="7418122" y="6363497"/>
                  </a:lnTo>
                  <a:lnTo>
                    <a:pt x="7419639" y="6359016"/>
                  </a:lnTo>
                  <a:lnTo>
                    <a:pt x="7417058" y="6353969"/>
                  </a:lnTo>
                  <a:close/>
                </a:path>
                <a:path w="17326610" h="9726930">
                  <a:moveTo>
                    <a:pt x="4765372" y="5221269"/>
                  </a:moveTo>
                  <a:lnTo>
                    <a:pt x="4759943" y="5222898"/>
                  </a:lnTo>
                  <a:lnTo>
                    <a:pt x="4757420" y="5228530"/>
                  </a:lnTo>
                  <a:lnTo>
                    <a:pt x="4755907" y="5231435"/>
                  </a:lnTo>
                  <a:lnTo>
                    <a:pt x="4757679" y="5236532"/>
                  </a:lnTo>
                  <a:lnTo>
                    <a:pt x="4761733" y="5239051"/>
                  </a:lnTo>
                  <a:lnTo>
                    <a:pt x="4772416" y="5243607"/>
                  </a:lnTo>
                  <a:lnTo>
                    <a:pt x="4777512" y="5241835"/>
                  </a:lnTo>
                  <a:lnTo>
                    <a:pt x="4779893" y="5236538"/>
                  </a:lnTo>
                  <a:lnTo>
                    <a:pt x="4781406" y="5233632"/>
                  </a:lnTo>
                  <a:lnTo>
                    <a:pt x="4779634" y="5228536"/>
                  </a:lnTo>
                  <a:lnTo>
                    <a:pt x="4775579" y="5226017"/>
                  </a:lnTo>
                  <a:lnTo>
                    <a:pt x="4769570" y="5223454"/>
                  </a:lnTo>
                  <a:lnTo>
                    <a:pt x="4765372" y="5221269"/>
                  </a:lnTo>
                  <a:close/>
                </a:path>
                <a:path w="17326610" h="9726930">
                  <a:moveTo>
                    <a:pt x="4685196" y="5180755"/>
                  </a:moveTo>
                  <a:lnTo>
                    <a:pt x="4679766" y="5182385"/>
                  </a:lnTo>
                  <a:lnTo>
                    <a:pt x="4677243" y="5188016"/>
                  </a:lnTo>
                  <a:lnTo>
                    <a:pt x="4675730" y="5190922"/>
                  </a:lnTo>
                  <a:lnTo>
                    <a:pt x="4677502" y="5196018"/>
                  </a:lnTo>
                  <a:lnTo>
                    <a:pt x="4681557" y="5198537"/>
                  </a:lnTo>
                  <a:lnTo>
                    <a:pt x="4692238" y="5203093"/>
                  </a:lnTo>
                  <a:lnTo>
                    <a:pt x="4697335" y="5201322"/>
                  </a:lnTo>
                  <a:lnTo>
                    <a:pt x="4699716" y="5196024"/>
                  </a:lnTo>
                  <a:lnTo>
                    <a:pt x="4701228" y="5193118"/>
                  </a:lnTo>
                  <a:lnTo>
                    <a:pt x="4699457" y="5188022"/>
                  </a:lnTo>
                  <a:lnTo>
                    <a:pt x="4695402" y="5185503"/>
                  </a:lnTo>
                  <a:lnTo>
                    <a:pt x="4689394" y="5182940"/>
                  </a:lnTo>
                  <a:lnTo>
                    <a:pt x="4685196" y="5180755"/>
                  </a:lnTo>
                  <a:close/>
                </a:path>
                <a:path w="17326610" h="9726930">
                  <a:moveTo>
                    <a:pt x="7502784" y="6378700"/>
                  </a:moveTo>
                  <a:lnTo>
                    <a:pt x="7498159" y="6377515"/>
                  </a:lnTo>
                  <a:lnTo>
                    <a:pt x="7491865" y="6375620"/>
                  </a:lnTo>
                  <a:lnTo>
                    <a:pt x="7487383" y="6374103"/>
                  </a:lnTo>
                  <a:lnTo>
                    <a:pt x="7482670" y="6376827"/>
                  </a:lnTo>
                  <a:lnTo>
                    <a:pt x="7481486" y="6381452"/>
                  </a:lnTo>
                  <a:lnTo>
                    <a:pt x="7480254" y="6385266"/>
                  </a:lnTo>
                  <a:lnTo>
                    <a:pt x="7482310" y="6389694"/>
                  </a:lnTo>
                  <a:lnTo>
                    <a:pt x="7487317" y="6391830"/>
                  </a:lnTo>
                  <a:lnTo>
                    <a:pt x="7493611" y="6393726"/>
                  </a:lnTo>
                  <a:lnTo>
                    <a:pt x="7498094" y="6395243"/>
                  </a:lnTo>
                  <a:lnTo>
                    <a:pt x="7502807" y="6392519"/>
                  </a:lnTo>
                  <a:lnTo>
                    <a:pt x="7503990" y="6387894"/>
                  </a:lnTo>
                  <a:lnTo>
                    <a:pt x="7505507" y="6383412"/>
                  </a:lnTo>
                  <a:lnTo>
                    <a:pt x="7502784" y="6378700"/>
                  </a:lnTo>
                  <a:close/>
                </a:path>
                <a:path w="17326610" h="9726930">
                  <a:moveTo>
                    <a:pt x="4605304" y="5139574"/>
                  </a:moveTo>
                  <a:lnTo>
                    <a:pt x="4599874" y="5141203"/>
                  </a:lnTo>
                  <a:lnTo>
                    <a:pt x="4597342" y="5146830"/>
                  </a:lnTo>
                  <a:lnTo>
                    <a:pt x="4595980" y="5149406"/>
                  </a:lnTo>
                  <a:lnTo>
                    <a:pt x="4597609" y="5154836"/>
                  </a:lnTo>
                  <a:lnTo>
                    <a:pt x="4601665" y="5157355"/>
                  </a:lnTo>
                  <a:lnTo>
                    <a:pt x="4612346" y="5161912"/>
                  </a:lnTo>
                  <a:lnTo>
                    <a:pt x="4617443" y="5160140"/>
                  </a:lnTo>
                  <a:lnTo>
                    <a:pt x="4619832" y="5154846"/>
                  </a:lnTo>
                  <a:lnTo>
                    <a:pt x="4621194" y="5152270"/>
                  </a:lnTo>
                  <a:lnTo>
                    <a:pt x="4619565" y="5146840"/>
                  </a:lnTo>
                  <a:lnTo>
                    <a:pt x="4615510" y="5144322"/>
                  </a:lnTo>
                  <a:lnTo>
                    <a:pt x="4609501" y="5141759"/>
                  </a:lnTo>
                  <a:lnTo>
                    <a:pt x="4605304" y="5139574"/>
                  </a:lnTo>
                  <a:close/>
                </a:path>
                <a:path w="17326610" h="9726930">
                  <a:moveTo>
                    <a:pt x="4525554" y="5098058"/>
                  </a:moveTo>
                  <a:lnTo>
                    <a:pt x="4520124" y="5099688"/>
                  </a:lnTo>
                  <a:lnTo>
                    <a:pt x="4518273" y="5104027"/>
                  </a:lnTo>
                  <a:lnTo>
                    <a:pt x="4516088" y="5108225"/>
                  </a:lnTo>
                  <a:lnTo>
                    <a:pt x="4517718" y="5113655"/>
                  </a:lnTo>
                  <a:lnTo>
                    <a:pt x="4521772" y="5116173"/>
                  </a:lnTo>
                  <a:lnTo>
                    <a:pt x="4532454" y="5120730"/>
                  </a:lnTo>
                  <a:lnTo>
                    <a:pt x="4537551" y="5118958"/>
                  </a:lnTo>
                  <a:lnTo>
                    <a:pt x="4539259" y="5114953"/>
                  </a:lnTo>
                  <a:lnTo>
                    <a:pt x="4541445" y="5110755"/>
                  </a:lnTo>
                  <a:lnTo>
                    <a:pt x="4539815" y="5105325"/>
                  </a:lnTo>
                  <a:lnTo>
                    <a:pt x="4535760" y="5102807"/>
                  </a:lnTo>
                  <a:lnTo>
                    <a:pt x="4529751" y="5100243"/>
                  </a:lnTo>
                  <a:lnTo>
                    <a:pt x="4525554" y="5098058"/>
                  </a:lnTo>
                  <a:close/>
                </a:path>
                <a:path w="17326610" h="9726930">
                  <a:moveTo>
                    <a:pt x="7589697" y="6401569"/>
                  </a:moveTo>
                  <a:lnTo>
                    <a:pt x="7585073" y="6400385"/>
                  </a:lnTo>
                  <a:lnTo>
                    <a:pt x="7578637" y="6398824"/>
                  </a:lnTo>
                  <a:lnTo>
                    <a:pt x="7574012" y="6397641"/>
                  </a:lnTo>
                  <a:lnTo>
                    <a:pt x="7569298" y="6400365"/>
                  </a:lnTo>
                  <a:lnTo>
                    <a:pt x="7568115" y="6404989"/>
                  </a:lnTo>
                  <a:lnTo>
                    <a:pt x="7566740" y="6409138"/>
                  </a:lnTo>
                  <a:lnTo>
                    <a:pt x="7568939" y="6413232"/>
                  </a:lnTo>
                  <a:lnTo>
                    <a:pt x="7574281" y="6415511"/>
                  </a:lnTo>
                  <a:lnTo>
                    <a:pt x="7580717" y="6417072"/>
                  </a:lnTo>
                  <a:lnTo>
                    <a:pt x="7585342" y="6418256"/>
                  </a:lnTo>
                  <a:lnTo>
                    <a:pt x="7590055" y="6415531"/>
                  </a:lnTo>
                  <a:lnTo>
                    <a:pt x="7592422" y="6406282"/>
                  </a:lnTo>
                  <a:lnTo>
                    <a:pt x="7589697" y="6401569"/>
                  </a:lnTo>
                  <a:close/>
                </a:path>
                <a:path w="17326610" h="9726930">
                  <a:moveTo>
                    <a:pt x="4446139" y="5056685"/>
                  </a:moveTo>
                  <a:lnTo>
                    <a:pt x="4441042" y="5058457"/>
                  </a:lnTo>
                  <a:lnTo>
                    <a:pt x="4436672" y="5066852"/>
                  </a:lnTo>
                  <a:lnTo>
                    <a:pt x="4438302" y="5072282"/>
                  </a:lnTo>
                  <a:lnTo>
                    <a:pt x="4442357" y="5074801"/>
                  </a:lnTo>
                  <a:lnTo>
                    <a:pt x="4453039" y="5079357"/>
                  </a:lnTo>
                  <a:lnTo>
                    <a:pt x="4458135" y="5077585"/>
                  </a:lnTo>
                  <a:lnTo>
                    <a:pt x="4459844" y="5073580"/>
                  </a:lnTo>
                  <a:lnTo>
                    <a:pt x="4462029" y="5069382"/>
                  </a:lnTo>
                  <a:lnTo>
                    <a:pt x="4460400" y="5063952"/>
                  </a:lnTo>
                  <a:lnTo>
                    <a:pt x="4456345" y="5061434"/>
                  </a:lnTo>
                  <a:lnTo>
                    <a:pt x="4450336" y="5058870"/>
                  </a:lnTo>
                  <a:lnTo>
                    <a:pt x="4446139" y="5056685"/>
                  </a:lnTo>
                  <a:close/>
                </a:path>
                <a:path w="17326610" h="9726930">
                  <a:moveTo>
                    <a:pt x="4367056" y="5015454"/>
                  </a:moveTo>
                  <a:lnTo>
                    <a:pt x="4361768" y="5016750"/>
                  </a:lnTo>
                  <a:lnTo>
                    <a:pt x="4359583" y="5020947"/>
                  </a:lnTo>
                  <a:lnTo>
                    <a:pt x="4357065" y="5025002"/>
                  </a:lnTo>
                  <a:lnTo>
                    <a:pt x="4358837" y="5030099"/>
                  </a:lnTo>
                  <a:lnTo>
                    <a:pt x="4362749" y="5032952"/>
                  </a:lnTo>
                  <a:lnTo>
                    <a:pt x="4369425" y="5035799"/>
                  </a:lnTo>
                  <a:lnTo>
                    <a:pt x="4369283" y="5036133"/>
                  </a:lnTo>
                  <a:lnTo>
                    <a:pt x="4373289" y="5037842"/>
                  </a:lnTo>
                  <a:lnTo>
                    <a:pt x="4378052" y="5035927"/>
                  </a:lnTo>
                  <a:lnTo>
                    <a:pt x="4380094" y="5032064"/>
                  </a:lnTo>
                  <a:lnTo>
                    <a:pt x="4382613" y="5028009"/>
                  </a:lnTo>
                  <a:lnTo>
                    <a:pt x="4380842" y="5022913"/>
                  </a:lnTo>
                  <a:lnTo>
                    <a:pt x="4376929" y="5020060"/>
                  </a:lnTo>
                  <a:lnTo>
                    <a:pt x="4370920" y="5017497"/>
                  </a:lnTo>
                  <a:lnTo>
                    <a:pt x="4367056" y="5015454"/>
                  </a:lnTo>
                  <a:close/>
                </a:path>
                <a:path w="17326610" h="9726930">
                  <a:moveTo>
                    <a:pt x="7676754" y="6424105"/>
                  </a:moveTo>
                  <a:lnTo>
                    <a:pt x="7672129" y="6422922"/>
                  </a:lnTo>
                  <a:lnTo>
                    <a:pt x="7665693" y="6421361"/>
                  </a:lnTo>
                  <a:lnTo>
                    <a:pt x="7661069" y="6420177"/>
                  </a:lnTo>
                  <a:lnTo>
                    <a:pt x="7656355" y="6422901"/>
                  </a:lnTo>
                  <a:lnTo>
                    <a:pt x="7655172" y="6427526"/>
                  </a:lnTo>
                  <a:lnTo>
                    <a:pt x="7654131" y="6431816"/>
                  </a:lnTo>
                  <a:lnTo>
                    <a:pt x="7656330" y="6435911"/>
                  </a:lnTo>
                  <a:lnTo>
                    <a:pt x="7661337" y="6438047"/>
                  </a:lnTo>
                  <a:lnTo>
                    <a:pt x="7667774" y="6439609"/>
                  </a:lnTo>
                  <a:lnTo>
                    <a:pt x="7672398" y="6440793"/>
                  </a:lnTo>
                  <a:lnTo>
                    <a:pt x="7677111" y="6438068"/>
                  </a:lnTo>
                  <a:lnTo>
                    <a:pt x="7679478" y="6428819"/>
                  </a:lnTo>
                  <a:lnTo>
                    <a:pt x="7676754" y="6424105"/>
                  </a:lnTo>
                  <a:close/>
                </a:path>
                <a:path w="17326610" h="9726930">
                  <a:moveTo>
                    <a:pt x="4288067" y="4973080"/>
                  </a:moveTo>
                  <a:lnTo>
                    <a:pt x="4282638" y="4974709"/>
                  </a:lnTo>
                  <a:lnTo>
                    <a:pt x="4280453" y="4978907"/>
                  </a:lnTo>
                  <a:lnTo>
                    <a:pt x="4278076" y="4982628"/>
                  </a:lnTo>
                  <a:lnTo>
                    <a:pt x="4279705" y="4988058"/>
                  </a:lnTo>
                  <a:lnTo>
                    <a:pt x="4283903" y="4990243"/>
                  </a:lnTo>
                  <a:lnTo>
                    <a:pt x="4289628" y="4993474"/>
                  </a:lnTo>
                  <a:lnTo>
                    <a:pt x="4294301" y="4995467"/>
                  </a:lnTo>
                  <a:lnTo>
                    <a:pt x="4298921" y="4993887"/>
                  </a:lnTo>
                  <a:lnTo>
                    <a:pt x="4300963" y="4990024"/>
                  </a:lnTo>
                  <a:lnTo>
                    <a:pt x="4303340" y="4986303"/>
                  </a:lnTo>
                  <a:lnTo>
                    <a:pt x="4301710" y="4980873"/>
                  </a:lnTo>
                  <a:lnTo>
                    <a:pt x="4297512" y="4978688"/>
                  </a:lnTo>
                  <a:lnTo>
                    <a:pt x="4291789" y="4975457"/>
                  </a:lnTo>
                  <a:lnTo>
                    <a:pt x="4288067" y="4973080"/>
                  </a:lnTo>
                  <a:close/>
                </a:path>
                <a:path w="17326610" h="9726930">
                  <a:moveTo>
                    <a:pt x="4208745" y="4930564"/>
                  </a:moveTo>
                  <a:lnTo>
                    <a:pt x="4203457" y="4931859"/>
                  </a:lnTo>
                  <a:lnTo>
                    <a:pt x="4199087" y="4940253"/>
                  </a:lnTo>
                  <a:lnTo>
                    <a:pt x="4200383" y="4945540"/>
                  </a:lnTo>
                  <a:lnTo>
                    <a:pt x="4204580" y="4947725"/>
                  </a:lnTo>
                  <a:lnTo>
                    <a:pt x="4210305" y="4950957"/>
                  </a:lnTo>
                  <a:lnTo>
                    <a:pt x="4215313" y="4953093"/>
                  </a:lnTo>
                  <a:lnTo>
                    <a:pt x="4219932" y="4951513"/>
                  </a:lnTo>
                  <a:lnTo>
                    <a:pt x="4221974" y="4947649"/>
                  </a:lnTo>
                  <a:lnTo>
                    <a:pt x="4224159" y="4943452"/>
                  </a:lnTo>
                  <a:lnTo>
                    <a:pt x="4222864" y="4938164"/>
                  </a:lnTo>
                  <a:lnTo>
                    <a:pt x="4218666" y="4935979"/>
                  </a:lnTo>
                  <a:lnTo>
                    <a:pt x="4212943" y="4932749"/>
                  </a:lnTo>
                  <a:lnTo>
                    <a:pt x="4208745" y="4930564"/>
                  </a:lnTo>
                  <a:close/>
                </a:path>
                <a:path w="17326610" h="9726930">
                  <a:moveTo>
                    <a:pt x="7763427" y="6445690"/>
                  </a:moveTo>
                  <a:lnTo>
                    <a:pt x="7758802" y="6444506"/>
                  </a:lnTo>
                  <a:lnTo>
                    <a:pt x="7752367" y="6442944"/>
                  </a:lnTo>
                  <a:lnTo>
                    <a:pt x="7747742" y="6441761"/>
                  </a:lnTo>
                  <a:lnTo>
                    <a:pt x="7743363" y="6444628"/>
                  </a:lnTo>
                  <a:lnTo>
                    <a:pt x="7742179" y="6449252"/>
                  </a:lnTo>
                  <a:lnTo>
                    <a:pt x="7741138" y="6453543"/>
                  </a:lnTo>
                  <a:lnTo>
                    <a:pt x="7743336" y="6457637"/>
                  </a:lnTo>
                  <a:lnTo>
                    <a:pt x="7747009" y="6459204"/>
                  </a:lnTo>
                  <a:lnTo>
                    <a:pt x="7747151" y="6458869"/>
                  </a:lnTo>
                  <a:lnTo>
                    <a:pt x="7748487" y="6459439"/>
                  </a:lnTo>
                  <a:lnTo>
                    <a:pt x="7754922" y="6461001"/>
                  </a:lnTo>
                  <a:lnTo>
                    <a:pt x="7759547" y="6462184"/>
                  </a:lnTo>
                  <a:lnTo>
                    <a:pt x="7763926" y="6459318"/>
                  </a:lnTo>
                  <a:lnTo>
                    <a:pt x="7766294" y="6450069"/>
                  </a:lnTo>
                  <a:lnTo>
                    <a:pt x="7763427" y="6445690"/>
                  </a:lnTo>
                  <a:close/>
                </a:path>
                <a:path w="17326610" h="9726930">
                  <a:moveTo>
                    <a:pt x="4129898" y="4887855"/>
                  </a:moveTo>
                  <a:lnTo>
                    <a:pt x="4124611" y="4889151"/>
                  </a:lnTo>
                  <a:lnTo>
                    <a:pt x="4120242" y="4897545"/>
                  </a:lnTo>
                  <a:lnTo>
                    <a:pt x="4121537" y="4902832"/>
                  </a:lnTo>
                  <a:lnTo>
                    <a:pt x="4125735" y="4905018"/>
                  </a:lnTo>
                  <a:lnTo>
                    <a:pt x="4131458" y="4908248"/>
                  </a:lnTo>
                  <a:lnTo>
                    <a:pt x="4136465" y="4910384"/>
                  </a:lnTo>
                  <a:lnTo>
                    <a:pt x="4141086" y="4908804"/>
                  </a:lnTo>
                  <a:lnTo>
                    <a:pt x="4143129" y="4904940"/>
                  </a:lnTo>
                  <a:lnTo>
                    <a:pt x="4145313" y="4900743"/>
                  </a:lnTo>
                  <a:lnTo>
                    <a:pt x="4144018" y="4895456"/>
                  </a:lnTo>
                  <a:lnTo>
                    <a:pt x="4139820" y="4893271"/>
                  </a:lnTo>
                  <a:lnTo>
                    <a:pt x="4134096" y="4890040"/>
                  </a:lnTo>
                  <a:lnTo>
                    <a:pt x="4129898" y="4887855"/>
                  </a:lnTo>
                  <a:close/>
                </a:path>
                <a:path w="17326610" h="9726930">
                  <a:moveTo>
                    <a:pt x="7850194" y="6466130"/>
                  </a:moveTo>
                  <a:lnTo>
                    <a:pt x="7845570" y="6464946"/>
                  </a:lnTo>
                  <a:lnTo>
                    <a:pt x="7839467" y="6463527"/>
                  </a:lnTo>
                  <a:lnTo>
                    <a:pt x="7834842" y="6462343"/>
                  </a:lnTo>
                  <a:lnTo>
                    <a:pt x="7830463" y="6465209"/>
                  </a:lnTo>
                  <a:lnTo>
                    <a:pt x="7829280" y="6469834"/>
                  </a:lnTo>
                  <a:lnTo>
                    <a:pt x="7828381" y="6473791"/>
                  </a:lnTo>
                  <a:lnTo>
                    <a:pt x="7830580" y="6477885"/>
                  </a:lnTo>
                  <a:lnTo>
                    <a:pt x="7835254" y="6479879"/>
                  </a:lnTo>
                  <a:lnTo>
                    <a:pt x="7841690" y="6481441"/>
                  </a:lnTo>
                  <a:lnTo>
                    <a:pt x="7846315" y="6482625"/>
                  </a:lnTo>
                  <a:lnTo>
                    <a:pt x="7850694" y="6479758"/>
                  </a:lnTo>
                  <a:lnTo>
                    <a:pt x="7853061" y="6470509"/>
                  </a:lnTo>
                  <a:lnTo>
                    <a:pt x="7850194" y="6466130"/>
                  </a:lnTo>
                  <a:close/>
                </a:path>
                <a:path w="17326610" h="9726930">
                  <a:moveTo>
                    <a:pt x="4051195" y="4844813"/>
                  </a:moveTo>
                  <a:lnTo>
                    <a:pt x="4045907" y="4846108"/>
                  </a:lnTo>
                  <a:lnTo>
                    <a:pt x="4041537" y="4854503"/>
                  </a:lnTo>
                  <a:lnTo>
                    <a:pt x="4042833" y="4859791"/>
                  </a:lnTo>
                  <a:lnTo>
                    <a:pt x="4047031" y="4861976"/>
                  </a:lnTo>
                  <a:lnTo>
                    <a:pt x="4052754" y="4865206"/>
                  </a:lnTo>
                  <a:lnTo>
                    <a:pt x="4057762" y="4867342"/>
                  </a:lnTo>
                  <a:lnTo>
                    <a:pt x="4062382" y="4865762"/>
                  </a:lnTo>
                  <a:lnTo>
                    <a:pt x="4064425" y="4861899"/>
                  </a:lnTo>
                  <a:lnTo>
                    <a:pt x="4066610" y="4857701"/>
                  </a:lnTo>
                  <a:lnTo>
                    <a:pt x="4065313" y="4852413"/>
                  </a:lnTo>
                  <a:lnTo>
                    <a:pt x="4061116" y="4850228"/>
                  </a:lnTo>
                  <a:lnTo>
                    <a:pt x="4055392" y="4846998"/>
                  </a:lnTo>
                  <a:lnTo>
                    <a:pt x="4051195" y="4844813"/>
                  </a:lnTo>
                  <a:close/>
                </a:path>
                <a:path w="17326610" h="9726930">
                  <a:moveTo>
                    <a:pt x="3972300" y="4801295"/>
                  </a:moveTo>
                  <a:lnTo>
                    <a:pt x="3967012" y="4802590"/>
                  </a:lnTo>
                  <a:lnTo>
                    <a:pt x="3962642" y="4810985"/>
                  </a:lnTo>
                  <a:lnTo>
                    <a:pt x="3963938" y="4816273"/>
                  </a:lnTo>
                  <a:lnTo>
                    <a:pt x="3968135" y="4818458"/>
                  </a:lnTo>
                  <a:lnTo>
                    <a:pt x="3973859" y="4821688"/>
                  </a:lnTo>
                  <a:lnTo>
                    <a:pt x="3978867" y="4823824"/>
                  </a:lnTo>
                  <a:lnTo>
                    <a:pt x="3983487" y="4822244"/>
                  </a:lnTo>
                  <a:lnTo>
                    <a:pt x="3985529" y="4818381"/>
                  </a:lnTo>
                  <a:lnTo>
                    <a:pt x="3987714" y="4814183"/>
                  </a:lnTo>
                  <a:lnTo>
                    <a:pt x="3986418" y="4808895"/>
                  </a:lnTo>
                  <a:lnTo>
                    <a:pt x="3982221" y="4806710"/>
                  </a:lnTo>
                  <a:lnTo>
                    <a:pt x="3976497" y="4803479"/>
                  </a:lnTo>
                  <a:lnTo>
                    <a:pt x="3972300" y="4801295"/>
                  </a:lnTo>
                  <a:close/>
                </a:path>
                <a:path w="17326610" h="9726930">
                  <a:moveTo>
                    <a:pt x="7937865" y="6485377"/>
                  </a:moveTo>
                  <a:lnTo>
                    <a:pt x="7933240" y="6484193"/>
                  </a:lnTo>
                  <a:lnTo>
                    <a:pt x="7927137" y="6482773"/>
                  </a:lnTo>
                  <a:lnTo>
                    <a:pt x="7922371" y="6481924"/>
                  </a:lnTo>
                  <a:lnTo>
                    <a:pt x="7917991" y="6484790"/>
                  </a:lnTo>
                  <a:lnTo>
                    <a:pt x="7916807" y="6489415"/>
                  </a:lnTo>
                  <a:lnTo>
                    <a:pt x="7915909" y="6493372"/>
                  </a:lnTo>
                  <a:lnTo>
                    <a:pt x="7918108" y="6497467"/>
                  </a:lnTo>
                  <a:lnTo>
                    <a:pt x="7923449" y="6499745"/>
                  </a:lnTo>
                  <a:lnTo>
                    <a:pt x="7929552" y="6501164"/>
                  </a:lnTo>
                  <a:lnTo>
                    <a:pt x="7934318" y="6502014"/>
                  </a:lnTo>
                  <a:lnTo>
                    <a:pt x="7938698" y="6499147"/>
                  </a:lnTo>
                  <a:lnTo>
                    <a:pt x="7939882" y="6494523"/>
                  </a:lnTo>
                  <a:lnTo>
                    <a:pt x="7940731" y="6489756"/>
                  </a:lnTo>
                  <a:lnTo>
                    <a:pt x="7937865" y="6485377"/>
                  </a:lnTo>
                  <a:close/>
                </a:path>
                <a:path w="17326610" h="9726930">
                  <a:moveTo>
                    <a:pt x="3893546" y="4757442"/>
                  </a:moveTo>
                  <a:lnTo>
                    <a:pt x="3888260" y="4758738"/>
                  </a:lnTo>
                  <a:lnTo>
                    <a:pt x="3883890" y="4767133"/>
                  </a:lnTo>
                  <a:lnTo>
                    <a:pt x="3885185" y="4772420"/>
                  </a:lnTo>
                  <a:lnTo>
                    <a:pt x="3889382" y="4774605"/>
                  </a:lnTo>
                  <a:lnTo>
                    <a:pt x="3895107" y="4777836"/>
                  </a:lnTo>
                  <a:lnTo>
                    <a:pt x="3900114" y="4779972"/>
                  </a:lnTo>
                  <a:lnTo>
                    <a:pt x="3904734" y="4778392"/>
                  </a:lnTo>
                  <a:lnTo>
                    <a:pt x="3906777" y="4774528"/>
                  </a:lnTo>
                  <a:lnTo>
                    <a:pt x="3908962" y="4770331"/>
                  </a:lnTo>
                  <a:lnTo>
                    <a:pt x="3907665" y="4765043"/>
                  </a:lnTo>
                  <a:lnTo>
                    <a:pt x="3903468" y="4762857"/>
                  </a:lnTo>
                  <a:lnTo>
                    <a:pt x="3897744" y="4759627"/>
                  </a:lnTo>
                  <a:lnTo>
                    <a:pt x="3893546" y="4757442"/>
                  </a:lnTo>
                  <a:close/>
                </a:path>
                <a:path w="17326610" h="9726930">
                  <a:moveTo>
                    <a:pt x="3815604" y="4713541"/>
                  </a:moveTo>
                  <a:lnTo>
                    <a:pt x="3810317" y="4714837"/>
                  </a:lnTo>
                  <a:lnTo>
                    <a:pt x="3805947" y="4723231"/>
                  </a:lnTo>
                  <a:lnTo>
                    <a:pt x="3807242" y="4728518"/>
                  </a:lnTo>
                  <a:lnTo>
                    <a:pt x="3811439" y="4730704"/>
                  </a:lnTo>
                  <a:lnTo>
                    <a:pt x="3817163" y="4733934"/>
                  </a:lnTo>
                  <a:lnTo>
                    <a:pt x="3821837" y="4735928"/>
                  </a:lnTo>
                  <a:lnTo>
                    <a:pt x="3826791" y="4734490"/>
                  </a:lnTo>
                  <a:lnTo>
                    <a:pt x="3828833" y="4730627"/>
                  </a:lnTo>
                  <a:lnTo>
                    <a:pt x="3831018" y="4726429"/>
                  </a:lnTo>
                  <a:lnTo>
                    <a:pt x="3829723" y="4721142"/>
                  </a:lnTo>
                  <a:lnTo>
                    <a:pt x="3825526" y="4718957"/>
                  </a:lnTo>
                  <a:lnTo>
                    <a:pt x="3819802" y="4715726"/>
                  </a:lnTo>
                  <a:lnTo>
                    <a:pt x="3815604" y="4713541"/>
                  </a:lnTo>
                  <a:close/>
                </a:path>
                <a:path w="17326610" h="9726930">
                  <a:moveTo>
                    <a:pt x="8025912" y="6502812"/>
                  </a:moveTo>
                  <a:lnTo>
                    <a:pt x="8014902" y="6500877"/>
                  </a:lnTo>
                  <a:lnTo>
                    <a:pt x="8010468" y="6500170"/>
                  </a:lnTo>
                  <a:lnTo>
                    <a:pt x="8005755" y="6502894"/>
                  </a:lnTo>
                  <a:lnTo>
                    <a:pt x="8004971" y="6507294"/>
                  </a:lnTo>
                  <a:lnTo>
                    <a:pt x="8004905" y="6507661"/>
                  </a:lnTo>
                  <a:lnTo>
                    <a:pt x="8004007" y="6511618"/>
                  </a:lnTo>
                  <a:lnTo>
                    <a:pt x="8006206" y="6515712"/>
                  </a:lnTo>
                  <a:lnTo>
                    <a:pt x="8009878" y="6517278"/>
                  </a:lnTo>
                  <a:lnTo>
                    <a:pt x="8010020" y="6516945"/>
                  </a:lnTo>
                  <a:lnTo>
                    <a:pt x="8011689" y="6517657"/>
                  </a:lnTo>
                  <a:lnTo>
                    <a:pt x="8017934" y="6518742"/>
                  </a:lnTo>
                  <a:lnTo>
                    <a:pt x="8022367" y="6519450"/>
                  </a:lnTo>
                  <a:lnTo>
                    <a:pt x="8027080" y="6516725"/>
                  </a:lnTo>
                  <a:lnTo>
                    <a:pt x="8027864" y="6512325"/>
                  </a:lnTo>
                  <a:lnTo>
                    <a:pt x="8028578" y="6507895"/>
                  </a:lnTo>
                  <a:lnTo>
                    <a:pt x="8028637" y="6507525"/>
                  </a:lnTo>
                  <a:lnTo>
                    <a:pt x="8025912" y="6502812"/>
                  </a:lnTo>
                  <a:close/>
                </a:path>
                <a:path w="17326610" h="9726930">
                  <a:moveTo>
                    <a:pt x="3737469" y="4669163"/>
                  </a:moveTo>
                  <a:lnTo>
                    <a:pt x="3732517" y="4670602"/>
                  </a:lnTo>
                  <a:lnTo>
                    <a:pt x="3729998" y="4674657"/>
                  </a:lnTo>
                  <a:lnTo>
                    <a:pt x="3727813" y="4678854"/>
                  </a:lnTo>
                  <a:lnTo>
                    <a:pt x="3729251" y="4683807"/>
                  </a:lnTo>
                  <a:lnTo>
                    <a:pt x="3733305" y="4686326"/>
                  </a:lnTo>
                  <a:lnTo>
                    <a:pt x="3739029" y="4689557"/>
                  </a:lnTo>
                  <a:lnTo>
                    <a:pt x="3743703" y="4691551"/>
                  </a:lnTo>
                  <a:lnTo>
                    <a:pt x="3748656" y="4690113"/>
                  </a:lnTo>
                  <a:lnTo>
                    <a:pt x="3750699" y="4686249"/>
                  </a:lnTo>
                  <a:lnTo>
                    <a:pt x="3752884" y="4682052"/>
                  </a:lnTo>
                  <a:lnTo>
                    <a:pt x="3751446" y="4677098"/>
                  </a:lnTo>
                  <a:lnTo>
                    <a:pt x="3747392" y="4674580"/>
                  </a:lnTo>
                  <a:lnTo>
                    <a:pt x="3741667" y="4671348"/>
                  </a:lnTo>
                  <a:lnTo>
                    <a:pt x="3737469" y="4669163"/>
                  </a:lnTo>
                  <a:close/>
                </a:path>
                <a:path w="17326610" h="9726930">
                  <a:moveTo>
                    <a:pt x="3659620" y="4624118"/>
                  </a:moveTo>
                  <a:lnTo>
                    <a:pt x="3654666" y="4625556"/>
                  </a:lnTo>
                  <a:lnTo>
                    <a:pt x="3652147" y="4629611"/>
                  </a:lnTo>
                  <a:lnTo>
                    <a:pt x="3649963" y="4633808"/>
                  </a:lnTo>
                  <a:lnTo>
                    <a:pt x="3651401" y="4638763"/>
                  </a:lnTo>
                  <a:lnTo>
                    <a:pt x="3655456" y="4641281"/>
                  </a:lnTo>
                  <a:lnTo>
                    <a:pt x="3661180" y="4644512"/>
                  </a:lnTo>
                  <a:lnTo>
                    <a:pt x="3662181" y="4644939"/>
                  </a:lnTo>
                  <a:lnTo>
                    <a:pt x="3662039" y="4645273"/>
                  </a:lnTo>
                  <a:lnTo>
                    <a:pt x="3665711" y="4646840"/>
                  </a:lnTo>
                  <a:lnTo>
                    <a:pt x="3670665" y="4645402"/>
                  </a:lnTo>
                  <a:lnTo>
                    <a:pt x="3672708" y="4641538"/>
                  </a:lnTo>
                  <a:lnTo>
                    <a:pt x="3674893" y="4637341"/>
                  </a:lnTo>
                  <a:lnTo>
                    <a:pt x="3673454" y="4632387"/>
                  </a:lnTo>
                  <a:lnTo>
                    <a:pt x="3669399" y="4629868"/>
                  </a:lnTo>
                  <a:lnTo>
                    <a:pt x="3663675" y="4626637"/>
                  </a:lnTo>
                  <a:lnTo>
                    <a:pt x="3659620" y="4624118"/>
                  </a:lnTo>
                  <a:close/>
                </a:path>
                <a:path w="17326610" h="9726930">
                  <a:moveTo>
                    <a:pt x="8113819" y="6520581"/>
                  </a:moveTo>
                  <a:lnTo>
                    <a:pt x="8098040" y="6517796"/>
                  </a:lnTo>
                  <a:lnTo>
                    <a:pt x="8093661" y="6520663"/>
                  </a:lnTo>
                  <a:lnTo>
                    <a:pt x="8092876" y="6525063"/>
                  </a:lnTo>
                  <a:lnTo>
                    <a:pt x="8092811" y="6525430"/>
                  </a:lnTo>
                  <a:lnTo>
                    <a:pt x="8091912" y="6529387"/>
                  </a:lnTo>
                  <a:lnTo>
                    <a:pt x="8094254" y="6533147"/>
                  </a:lnTo>
                  <a:lnTo>
                    <a:pt x="8099595" y="6535426"/>
                  </a:lnTo>
                  <a:lnTo>
                    <a:pt x="8110607" y="6537362"/>
                  </a:lnTo>
                  <a:lnTo>
                    <a:pt x="8114986" y="6534495"/>
                  </a:lnTo>
                  <a:lnTo>
                    <a:pt x="8116685" y="6524961"/>
                  </a:lnTo>
                  <a:lnTo>
                    <a:pt x="8113819" y="6520581"/>
                  </a:lnTo>
                  <a:close/>
                </a:path>
                <a:path w="17326610" h="9726930">
                  <a:moveTo>
                    <a:pt x="3582439" y="4579358"/>
                  </a:moveTo>
                  <a:lnTo>
                    <a:pt x="3577484" y="4580796"/>
                  </a:lnTo>
                  <a:lnTo>
                    <a:pt x="3572447" y="4588906"/>
                  </a:lnTo>
                  <a:lnTo>
                    <a:pt x="3573885" y="4593860"/>
                  </a:lnTo>
                  <a:lnTo>
                    <a:pt x="3577940" y="4596379"/>
                  </a:lnTo>
                  <a:lnTo>
                    <a:pt x="3583664" y="4599609"/>
                  </a:lnTo>
                  <a:lnTo>
                    <a:pt x="3584665" y="4600036"/>
                  </a:lnTo>
                  <a:lnTo>
                    <a:pt x="3584523" y="4600370"/>
                  </a:lnTo>
                  <a:lnTo>
                    <a:pt x="3588195" y="4601937"/>
                  </a:lnTo>
                  <a:lnTo>
                    <a:pt x="3592815" y="4600356"/>
                  </a:lnTo>
                  <a:lnTo>
                    <a:pt x="3595192" y="4596635"/>
                  </a:lnTo>
                  <a:lnTo>
                    <a:pt x="3597711" y="4592580"/>
                  </a:lnTo>
                  <a:lnTo>
                    <a:pt x="3596272" y="4587627"/>
                  </a:lnTo>
                  <a:lnTo>
                    <a:pt x="3592217" y="4585108"/>
                  </a:lnTo>
                  <a:lnTo>
                    <a:pt x="3586493" y="4581877"/>
                  </a:lnTo>
                  <a:lnTo>
                    <a:pt x="3582439" y="4579358"/>
                  </a:lnTo>
                  <a:close/>
                </a:path>
                <a:path w="17326610" h="9726930">
                  <a:moveTo>
                    <a:pt x="8202103" y="6536539"/>
                  </a:moveTo>
                  <a:lnTo>
                    <a:pt x="8186324" y="6533754"/>
                  </a:lnTo>
                  <a:lnTo>
                    <a:pt x="8181945" y="6536621"/>
                  </a:lnTo>
                  <a:lnTo>
                    <a:pt x="8181161" y="6541021"/>
                  </a:lnTo>
                  <a:lnTo>
                    <a:pt x="8181095" y="6541388"/>
                  </a:lnTo>
                  <a:lnTo>
                    <a:pt x="8180531" y="6545487"/>
                  </a:lnTo>
                  <a:lnTo>
                    <a:pt x="8182539" y="6549106"/>
                  </a:lnTo>
                  <a:lnTo>
                    <a:pt x="8187879" y="6551384"/>
                  </a:lnTo>
                  <a:lnTo>
                    <a:pt x="8198891" y="6553319"/>
                  </a:lnTo>
                  <a:lnTo>
                    <a:pt x="8203271" y="6550452"/>
                  </a:lnTo>
                  <a:lnTo>
                    <a:pt x="8204970" y="6540919"/>
                  </a:lnTo>
                  <a:lnTo>
                    <a:pt x="8202103" y="6536539"/>
                  </a:lnTo>
                  <a:close/>
                </a:path>
                <a:path w="17326610" h="9726930">
                  <a:moveTo>
                    <a:pt x="3505208" y="4533788"/>
                  </a:moveTo>
                  <a:lnTo>
                    <a:pt x="3499920" y="4535083"/>
                  </a:lnTo>
                  <a:lnTo>
                    <a:pt x="3497401" y="4539138"/>
                  </a:lnTo>
                  <a:lnTo>
                    <a:pt x="3495025" y="4542859"/>
                  </a:lnTo>
                  <a:lnTo>
                    <a:pt x="3496321" y="4548147"/>
                  </a:lnTo>
                  <a:lnTo>
                    <a:pt x="3500376" y="4550666"/>
                  </a:lnTo>
                  <a:lnTo>
                    <a:pt x="3506100" y="4553897"/>
                  </a:lnTo>
                  <a:lnTo>
                    <a:pt x="3510773" y="4555890"/>
                  </a:lnTo>
                  <a:lnTo>
                    <a:pt x="3515251" y="4554644"/>
                  </a:lnTo>
                  <a:lnTo>
                    <a:pt x="3520004" y="4547202"/>
                  </a:lnTo>
                  <a:lnTo>
                    <a:pt x="3518708" y="4541914"/>
                  </a:lnTo>
                  <a:lnTo>
                    <a:pt x="3514653" y="4539395"/>
                  </a:lnTo>
                  <a:lnTo>
                    <a:pt x="3508929" y="4536165"/>
                  </a:lnTo>
                  <a:lnTo>
                    <a:pt x="3505208" y="4533788"/>
                  </a:lnTo>
                  <a:close/>
                </a:path>
                <a:path w="17326610" h="9726930">
                  <a:moveTo>
                    <a:pt x="3428262" y="4487549"/>
                  </a:moveTo>
                  <a:lnTo>
                    <a:pt x="3422975" y="4488846"/>
                  </a:lnTo>
                  <a:lnTo>
                    <a:pt x="3417937" y="4496956"/>
                  </a:lnTo>
                  <a:lnTo>
                    <a:pt x="3419232" y="4502243"/>
                  </a:lnTo>
                  <a:lnTo>
                    <a:pt x="3423287" y="4504762"/>
                  </a:lnTo>
                  <a:lnTo>
                    <a:pt x="3429011" y="4507992"/>
                  </a:lnTo>
                  <a:lnTo>
                    <a:pt x="3430012" y="4508420"/>
                  </a:lnTo>
                  <a:lnTo>
                    <a:pt x="3430489" y="4508228"/>
                  </a:lnTo>
                  <a:lnTo>
                    <a:pt x="3434161" y="4509795"/>
                  </a:lnTo>
                  <a:lnTo>
                    <a:pt x="3438639" y="4508548"/>
                  </a:lnTo>
                  <a:lnTo>
                    <a:pt x="3443392" y="4501106"/>
                  </a:lnTo>
                  <a:lnTo>
                    <a:pt x="3442096" y="4495818"/>
                  </a:lnTo>
                  <a:lnTo>
                    <a:pt x="3438041" y="4493299"/>
                  </a:lnTo>
                  <a:lnTo>
                    <a:pt x="3432317" y="4490068"/>
                  </a:lnTo>
                  <a:lnTo>
                    <a:pt x="3428262" y="4487549"/>
                  </a:lnTo>
                  <a:close/>
                </a:path>
                <a:path w="17326610" h="9726930">
                  <a:moveTo>
                    <a:pt x="8290289" y="6550877"/>
                  </a:moveTo>
                  <a:lnTo>
                    <a:pt x="8279278" y="6548942"/>
                  </a:lnTo>
                  <a:lnTo>
                    <a:pt x="8274702" y="6548568"/>
                  </a:lnTo>
                  <a:lnTo>
                    <a:pt x="8270323" y="6551434"/>
                  </a:lnTo>
                  <a:lnTo>
                    <a:pt x="8269473" y="6556202"/>
                  </a:lnTo>
                  <a:lnTo>
                    <a:pt x="8268908" y="6560301"/>
                  </a:lnTo>
                  <a:lnTo>
                    <a:pt x="8270916" y="6563919"/>
                  </a:lnTo>
                  <a:lnTo>
                    <a:pt x="8274588" y="6565486"/>
                  </a:lnTo>
                  <a:lnTo>
                    <a:pt x="8274731" y="6565152"/>
                  </a:lnTo>
                  <a:lnTo>
                    <a:pt x="8276733" y="6566007"/>
                  </a:lnTo>
                  <a:lnTo>
                    <a:pt x="8282977" y="6567092"/>
                  </a:lnTo>
                  <a:lnTo>
                    <a:pt x="8287553" y="6567465"/>
                  </a:lnTo>
                  <a:lnTo>
                    <a:pt x="8292409" y="6564407"/>
                  </a:lnTo>
                  <a:lnTo>
                    <a:pt x="8293156" y="6555256"/>
                  </a:lnTo>
                  <a:lnTo>
                    <a:pt x="8290289" y="6550877"/>
                  </a:lnTo>
                  <a:close/>
                </a:path>
                <a:path w="17326610" h="9726930">
                  <a:moveTo>
                    <a:pt x="3351458" y="4440978"/>
                  </a:moveTo>
                  <a:lnTo>
                    <a:pt x="3346171" y="4442274"/>
                  </a:lnTo>
                  <a:lnTo>
                    <a:pt x="3341133" y="4450384"/>
                  </a:lnTo>
                  <a:lnTo>
                    <a:pt x="3342429" y="4455672"/>
                  </a:lnTo>
                  <a:lnTo>
                    <a:pt x="3346484" y="4458190"/>
                  </a:lnTo>
                  <a:lnTo>
                    <a:pt x="3352065" y="4461755"/>
                  </a:lnTo>
                  <a:lnTo>
                    <a:pt x="3357073" y="4463891"/>
                  </a:lnTo>
                  <a:lnTo>
                    <a:pt x="3361550" y="4462644"/>
                  </a:lnTo>
                  <a:lnTo>
                    <a:pt x="3363927" y="4458923"/>
                  </a:lnTo>
                  <a:lnTo>
                    <a:pt x="3366445" y="4454868"/>
                  </a:lnTo>
                  <a:lnTo>
                    <a:pt x="3365150" y="4449580"/>
                  </a:lnTo>
                  <a:lnTo>
                    <a:pt x="3361095" y="4447061"/>
                  </a:lnTo>
                  <a:lnTo>
                    <a:pt x="3355513" y="4443497"/>
                  </a:lnTo>
                  <a:lnTo>
                    <a:pt x="3351458" y="4440978"/>
                  </a:lnTo>
                  <a:close/>
                </a:path>
                <a:path w="17326610" h="9726930">
                  <a:moveTo>
                    <a:pt x="3274655" y="4394406"/>
                  </a:moveTo>
                  <a:lnTo>
                    <a:pt x="3269367" y="4395702"/>
                  </a:lnTo>
                  <a:lnTo>
                    <a:pt x="3264329" y="4403812"/>
                  </a:lnTo>
                  <a:lnTo>
                    <a:pt x="3265625" y="4409099"/>
                  </a:lnTo>
                  <a:lnTo>
                    <a:pt x="3269680" y="4411618"/>
                  </a:lnTo>
                  <a:lnTo>
                    <a:pt x="3275261" y="4415183"/>
                  </a:lnTo>
                  <a:lnTo>
                    <a:pt x="3280269" y="4417319"/>
                  </a:lnTo>
                  <a:lnTo>
                    <a:pt x="3284746" y="4416072"/>
                  </a:lnTo>
                  <a:lnTo>
                    <a:pt x="3287122" y="4412351"/>
                  </a:lnTo>
                  <a:lnTo>
                    <a:pt x="3289641" y="4408296"/>
                  </a:lnTo>
                  <a:lnTo>
                    <a:pt x="3288346" y="4403008"/>
                  </a:lnTo>
                  <a:lnTo>
                    <a:pt x="3284291" y="4400489"/>
                  </a:lnTo>
                  <a:lnTo>
                    <a:pt x="3278710" y="4396925"/>
                  </a:lnTo>
                  <a:lnTo>
                    <a:pt x="3274655" y="4394406"/>
                  </a:lnTo>
                  <a:close/>
                </a:path>
                <a:path w="17326610" h="9726930">
                  <a:moveTo>
                    <a:pt x="8379380" y="6564022"/>
                  </a:moveTo>
                  <a:lnTo>
                    <a:pt x="8374612" y="6563172"/>
                  </a:lnTo>
                  <a:lnTo>
                    <a:pt x="8368225" y="6562420"/>
                  </a:lnTo>
                  <a:lnTo>
                    <a:pt x="8363316" y="6561904"/>
                  </a:lnTo>
                  <a:lnTo>
                    <a:pt x="8359270" y="6564914"/>
                  </a:lnTo>
                  <a:lnTo>
                    <a:pt x="8358420" y="6569680"/>
                  </a:lnTo>
                  <a:lnTo>
                    <a:pt x="8357855" y="6573780"/>
                  </a:lnTo>
                  <a:lnTo>
                    <a:pt x="8360197" y="6577541"/>
                  </a:lnTo>
                  <a:lnTo>
                    <a:pt x="8363535" y="6578965"/>
                  </a:lnTo>
                  <a:lnTo>
                    <a:pt x="8363678" y="6578631"/>
                  </a:lnTo>
                  <a:lnTo>
                    <a:pt x="8365681" y="6579485"/>
                  </a:lnTo>
                  <a:lnTo>
                    <a:pt x="8372068" y="6580237"/>
                  </a:lnTo>
                  <a:lnTo>
                    <a:pt x="8376977" y="6580753"/>
                  </a:lnTo>
                  <a:lnTo>
                    <a:pt x="8381022" y="6577744"/>
                  </a:lnTo>
                  <a:lnTo>
                    <a:pt x="8381872" y="6572976"/>
                  </a:lnTo>
                  <a:lnTo>
                    <a:pt x="8382348" y="6568444"/>
                  </a:lnTo>
                  <a:lnTo>
                    <a:pt x="8382388" y="6568067"/>
                  </a:lnTo>
                  <a:lnTo>
                    <a:pt x="8379380" y="6564022"/>
                  </a:lnTo>
                  <a:close/>
                </a:path>
                <a:path w="17326610" h="9726930">
                  <a:moveTo>
                    <a:pt x="3198136" y="4347166"/>
                  </a:moveTo>
                  <a:lnTo>
                    <a:pt x="3192849" y="4348462"/>
                  </a:lnTo>
                  <a:lnTo>
                    <a:pt x="3187811" y="4356572"/>
                  </a:lnTo>
                  <a:lnTo>
                    <a:pt x="3189106" y="4361860"/>
                  </a:lnTo>
                  <a:lnTo>
                    <a:pt x="3193161" y="4364379"/>
                  </a:lnTo>
                  <a:lnTo>
                    <a:pt x="3198742" y="4367943"/>
                  </a:lnTo>
                  <a:lnTo>
                    <a:pt x="3203750" y="4370079"/>
                  </a:lnTo>
                  <a:lnTo>
                    <a:pt x="3208228" y="4368833"/>
                  </a:lnTo>
                  <a:lnTo>
                    <a:pt x="3210604" y="4365112"/>
                  </a:lnTo>
                  <a:lnTo>
                    <a:pt x="3213123" y="4361056"/>
                  </a:lnTo>
                  <a:lnTo>
                    <a:pt x="3211827" y="4355769"/>
                  </a:lnTo>
                  <a:lnTo>
                    <a:pt x="3207772" y="4353250"/>
                  </a:lnTo>
                  <a:lnTo>
                    <a:pt x="3202191" y="4349685"/>
                  </a:lnTo>
                  <a:lnTo>
                    <a:pt x="3198136" y="4347166"/>
                  </a:lnTo>
                  <a:close/>
                </a:path>
                <a:path w="17326610" h="9726930">
                  <a:moveTo>
                    <a:pt x="3121759" y="4299593"/>
                  </a:moveTo>
                  <a:lnTo>
                    <a:pt x="3116472" y="4300889"/>
                  </a:lnTo>
                  <a:lnTo>
                    <a:pt x="3111434" y="4308998"/>
                  </a:lnTo>
                  <a:lnTo>
                    <a:pt x="3112730" y="4314286"/>
                  </a:lnTo>
                  <a:lnTo>
                    <a:pt x="3116785" y="4316805"/>
                  </a:lnTo>
                  <a:lnTo>
                    <a:pt x="3122367" y="4320370"/>
                  </a:lnTo>
                  <a:lnTo>
                    <a:pt x="3127374" y="4322506"/>
                  </a:lnTo>
                  <a:lnTo>
                    <a:pt x="3131851" y="4321259"/>
                  </a:lnTo>
                  <a:lnTo>
                    <a:pt x="3134227" y="4317538"/>
                  </a:lnTo>
                  <a:lnTo>
                    <a:pt x="3136746" y="4313483"/>
                  </a:lnTo>
                  <a:lnTo>
                    <a:pt x="3135451" y="4308196"/>
                  </a:lnTo>
                  <a:lnTo>
                    <a:pt x="3131396" y="4305677"/>
                  </a:lnTo>
                  <a:lnTo>
                    <a:pt x="3125814" y="4302112"/>
                  </a:lnTo>
                  <a:lnTo>
                    <a:pt x="3121759" y="4299593"/>
                  </a:lnTo>
                  <a:close/>
                </a:path>
                <a:path w="17326610" h="9726930">
                  <a:moveTo>
                    <a:pt x="8467134" y="6576597"/>
                  </a:moveTo>
                  <a:lnTo>
                    <a:pt x="8462700" y="6575890"/>
                  </a:lnTo>
                  <a:lnTo>
                    <a:pt x="8456313" y="6575138"/>
                  </a:lnTo>
                  <a:lnTo>
                    <a:pt x="8451737" y="6574765"/>
                  </a:lnTo>
                  <a:lnTo>
                    <a:pt x="8447692" y="6577773"/>
                  </a:lnTo>
                  <a:lnTo>
                    <a:pt x="8446842" y="6582540"/>
                  </a:lnTo>
                  <a:lnTo>
                    <a:pt x="8446420" y="6586306"/>
                  </a:lnTo>
                  <a:lnTo>
                    <a:pt x="8448761" y="6590066"/>
                  </a:lnTo>
                  <a:lnTo>
                    <a:pt x="8452100" y="6591490"/>
                  </a:lnTo>
                  <a:lnTo>
                    <a:pt x="8452242" y="6591157"/>
                  </a:lnTo>
                  <a:lnTo>
                    <a:pt x="8454245" y="6592011"/>
                  </a:lnTo>
                  <a:lnTo>
                    <a:pt x="8460632" y="6592763"/>
                  </a:lnTo>
                  <a:lnTo>
                    <a:pt x="8465208" y="6593137"/>
                  </a:lnTo>
                  <a:lnTo>
                    <a:pt x="8469252" y="6590127"/>
                  </a:lnTo>
                  <a:lnTo>
                    <a:pt x="8470103" y="6585360"/>
                  </a:lnTo>
                  <a:lnTo>
                    <a:pt x="8470445" y="6581166"/>
                  </a:lnTo>
                  <a:lnTo>
                    <a:pt x="8470476" y="6580784"/>
                  </a:lnTo>
                  <a:lnTo>
                    <a:pt x="8467134" y="6576597"/>
                  </a:lnTo>
                  <a:close/>
                </a:path>
                <a:path w="17326610" h="9726930">
                  <a:moveTo>
                    <a:pt x="3046335" y="4251637"/>
                  </a:moveTo>
                  <a:lnTo>
                    <a:pt x="3041048" y="4252933"/>
                  </a:lnTo>
                  <a:lnTo>
                    <a:pt x="3036398" y="4260419"/>
                  </a:lnTo>
                  <a:lnTo>
                    <a:pt x="3036010" y="4261043"/>
                  </a:lnTo>
                  <a:lnTo>
                    <a:pt x="3036972" y="4266188"/>
                  </a:lnTo>
                  <a:lnTo>
                    <a:pt x="3041027" y="4268707"/>
                  </a:lnTo>
                  <a:lnTo>
                    <a:pt x="3046609" y="4272271"/>
                  </a:lnTo>
                  <a:lnTo>
                    <a:pt x="3047944" y="4272841"/>
                  </a:lnTo>
                  <a:lnTo>
                    <a:pt x="3047802" y="4273175"/>
                  </a:lnTo>
                  <a:lnTo>
                    <a:pt x="3051474" y="4274741"/>
                  </a:lnTo>
                  <a:lnTo>
                    <a:pt x="3055951" y="4273494"/>
                  </a:lnTo>
                  <a:lnTo>
                    <a:pt x="3057931" y="4270393"/>
                  </a:lnTo>
                  <a:lnTo>
                    <a:pt x="3060846" y="4265718"/>
                  </a:lnTo>
                  <a:lnTo>
                    <a:pt x="3059884" y="4260573"/>
                  </a:lnTo>
                  <a:lnTo>
                    <a:pt x="3055829" y="4258054"/>
                  </a:lnTo>
                  <a:lnTo>
                    <a:pt x="3050248" y="4254490"/>
                  </a:lnTo>
                  <a:lnTo>
                    <a:pt x="3046335" y="4251637"/>
                  </a:lnTo>
                  <a:close/>
                </a:path>
                <a:path w="17326610" h="9726930">
                  <a:moveTo>
                    <a:pt x="8556410" y="6587453"/>
                  </a:moveTo>
                  <a:lnTo>
                    <a:pt x="8551835" y="6587080"/>
                  </a:lnTo>
                  <a:lnTo>
                    <a:pt x="8545448" y="6586329"/>
                  </a:lnTo>
                  <a:lnTo>
                    <a:pt x="8540681" y="6585479"/>
                  </a:lnTo>
                  <a:lnTo>
                    <a:pt x="8536350" y="6589155"/>
                  </a:lnTo>
                  <a:lnTo>
                    <a:pt x="8535976" y="6593731"/>
                  </a:lnTo>
                  <a:lnTo>
                    <a:pt x="8535553" y="6597496"/>
                  </a:lnTo>
                  <a:lnTo>
                    <a:pt x="8537895" y="6601258"/>
                  </a:lnTo>
                  <a:lnTo>
                    <a:pt x="8541233" y="6602682"/>
                  </a:lnTo>
                  <a:lnTo>
                    <a:pt x="8541042" y="6602205"/>
                  </a:lnTo>
                  <a:lnTo>
                    <a:pt x="8543379" y="6603202"/>
                  </a:lnTo>
                  <a:lnTo>
                    <a:pt x="8549765" y="6603953"/>
                  </a:lnTo>
                  <a:lnTo>
                    <a:pt x="8554533" y="6604803"/>
                  </a:lnTo>
                  <a:lnTo>
                    <a:pt x="8558863" y="6601126"/>
                  </a:lnTo>
                  <a:lnTo>
                    <a:pt x="8559237" y="6596551"/>
                  </a:lnTo>
                  <a:lnTo>
                    <a:pt x="8560086" y="6591784"/>
                  </a:lnTo>
                  <a:lnTo>
                    <a:pt x="8556410" y="6587453"/>
                  </a:lnTo>
                  <a:close/>
                </a:path>
                <a:path w="17326610" h="9726930">
                  <a:moveTo>
                    <a:pt x="2970577" y="4203538"/>
                  </a:moveTo>
                  <a:lnTo>
                    <a:pt x="2965433" y="4204500"/>
                  </a:lnTo>
                  <a:lnTo>
                    <a:pt x="2960783" y="4211986"/>
                  </a:lnTo>
                  <a:lnTo>
                    <a:pt x="2960395" y="4212610"/>
                  </a:lnTo>
                  <a:lnTo>
                    <a:pt x="2961357" y="4217756"/>
                  </a:lnTo>
                  <a:lnTo>
                    <a:pt x="2965412" y="4220274"/>
                  </a:lnTo>
                  <a:lnTo>
                    <a:pt x="2970993" y="4223839"/>
                  </a:lnTo>
                  <a:lnTo>
                    <a:pt x="2972329" y="4224409"/>
                  </a:lnTo>
                  <a:lnTo>
                    <a:pt x="2972186" y="4224742"/>
                  </a:lnTo>
                  <a:lnTo>
                    <a:pt x="2975858" y="4226309"/>
                  </a:lnTo>
                  <a:lnTo>
                    <a:pt x="2980478" y="4224728"/>
                  </a:lnTo>
                  <a:lnTo>
                    <a:pt x="2982712" y="4221341"/>
                  </a:lnTo>
                  <a:lnTo>
                    <a:pt x="2985230" y="4217286"/>
                  </a:lnTo>
                  <a:lnTo>
                    <a:pt x="2984268" y="4212141"/>
                  </a:lnTo>
                  <a:lnTo>
                    <a:pt x="2980213" y="4209622"/>
                  </a:lnTo>
                  <a:lnTo>
                    <a:pt x="2974633" y="4206057"/>
                  </a:lnTo>
                  <a:lnTo>
                    <a:pt x="2970577" y="4203538"/>
                  </a:lnTo>
                  <a:close/>
                </a:path>
                <a:path w="17326610" h="9726930">
                  <a:moveTo>
                    <a:pt x="2895104" y="4154772"/>
                  </a:moveTo>
                  <a:lnTo>
                    <a:pt x="2889959" y="4155734"/>
                  </a:lnTo>
                  <a:lnTo>
                    <a:pt x="2885309" y="4163220"/>
                  </a:lnTo>
                  <a:lnTo>
                    <a:pt x="2884921" y="4163844"/>
                  </a:lnTo>
                  <a:lnTo>
                    <a:pt x="2885883" y="4168989"/>
                  </a:lnTo>
                  <a:lnTo>
                    <a:pt x="2889939" y="4171508"/>
                  </a:lnTo>
                  <a:lnTo>
                    <a:pt x="2895520" y="4175073"/>
                  </a:lnTo>
                  <a:lnTo>
                    <a:pt x="2900194" y="4177066"/>
                  </a:lnTo>
                  <a:lnTo>
                    <a:pt x="2904671" y="4175820"/>
                  </a:lnTo>
                  <a:lnTo>
                    <a:pt x="2906905" y="4172432"/>
                  </a:lnTo>
                  <a:lnTo>
                    <a:pt x="2909424" y="4168378"/>
                  </a:lnTo>
                  <a:lnTo>
                    <a:pt x="2908462" y="4163232"/>
                  </a:lnTo>
                  <a:lnTo>
                    <a:pt x="2904407" y="4160713"/>
                  </a:lnTo>
                  <a:lnTo>
                    <a:pt x="2899160" y="4157291"/>
                  </a:lnTo>
                  <a:lnTo>
                    <a:pt x="2895104" y="4154772"/>
                  </a:lnTo>
                  <a:close/>
                </a:path>
                <a:path w="17326610" h="9726930">
                  <a:moveTo>
                    <a:pt x="8645971" y="6597643"/>
                  </a:moveTo>
                  <a:lnTo>
                    <a:pt x="8641394" y="6597270"/>
                  </a:lnTo>
                  <a:lnTo>
                    <a:pt x="8635009" y="6596518"/>
                  </a:lnTo>
                  <a:lnTo>
                    <a:pt x="8630242" y="6595668"/>
                  </a:lnTo>
                  <a:lnTo>
                    <a:pt x="8625911" y="6599345"/>
                  </a:lnTo>
                  <a:lnTo>
                    <a:pt x="8625538" y="6603921"/>
                  </a:lnTo>
                  <a:lnTo>
                    <a:pt x="8624973" y="6608020"/>
                  </a:lnTo>
                  <a:lnTo>
                    <a:pt x="8627123" y="6611305"/>
                  </a:lnTo>
                  <a:lnTo>
                    <a:pt x="8631128" y="6613013"/>
                  </a:lnTo>
                  <a:lnTo>
                    <a:pt x="8632940" y="6613392"/>
                  </a:lnTo>
                  <a:lnTo>
                    <a:pt x="8639327" y="6614143"/>
                  </a:lnTo>
                  <a:lnTo>
                    <a:pt x="8644094" y="6614993"/>
                  </a:lnTo>
                  <a:lnTo>
                    <a:pt x="8648425" y="6611316"/>
                  </a:lnTo>
                  <a:lnTo>
                    <a:pt x="8648798" y="6606740"/>
                  </a:lnTo>
                  <a:lnTo>
                    <a:pt x="8649647" y="6601973"/>
                  </a:lnTo>
                  <a:lnTo>
                    <a:pt x="8645971" y="6597643"/>
                  </a:lnTo>
                  <a:close/>
                </a:path>
                <a:path w="17326610" h="9726930">
                  <a:moveTo>
                    <a:pt x="2820584" y="4105623"/>
                  </a:moveTo>
                  <a:lnTo>
                    <a:pt x="2815105" y="4106443"/>
                  </a:lnTo>
                  <a:lnTo>
                    <a:pt x="2812780" y="4110185"/>
                  </a:lnTo>
                  <a:lnTo>
                    <a:pt x="2810408" y="4113909"/>
                  </a:lnTo>
                  <a:lnTo>
                    <a:pt x="2810210" y="4114219"/>
                  </a:lnTo>
                  <a:lnTo>
                    <a:pt x="2811029" y="4119698"/>
                  </a:lnTo>
                  <a:lnTo>
                    <a:pt x="2815084" y="4122216"/>
                  </a:lnTo>
                  <a:lnTo>
                    <a:pt x="2820666" y="4125781"/>
                  </a:lnTo>
                  <a:lnTo>
                    <a:pt x="2825339" y="4127775"/>
                  </a:lnTo>
                  <a:lnTo>
                    <a:pt x="2829817" y="4126528"/>
                  </a:lnTo>
                  <a:lnTo>
                    <a:pt x="2831847" y="4123449"/>
                  </a:lnTo>
                  <a:lnTo>
                    <a:pt x="2834229" y="4119729"/>
                  </a:lnTo>
                  <a:lnTo>
                    <a:pt x="2834427" y="4119419"/>
                  </a:lnTo>
                  <a:lnTo>
                    <a:pt x="2833608" y="4113941"/>
                  </a:lnTo>
                  <a:lnTo>
                    <a:pt x="2829553" y="4111422"/>
                  </a:lnTo>
                  <a:lnTo>
                    <a:pt x="2824305" y="4107999"/>
                  </a:lnTo>
                  <a:lnTo>
                    <a:pt x="2820584" y="4105623"/>
                  </a:lnTo>
                  <a:close/>
                </a:path>
                <a:path w="17326610" h="9726930">
                  <a:moveTo>
                    <a:pt x="2746491" y="4055473"/>
                  </a:moveTo>
                  <a:lnTo>
                    <a:pt x="2741012" y="4056292"/>
                  </a:lnTo>
                  <a:lnTo>
                    <a:pt x="2736168" y="4064090"/>
                  </a:lnTo>
                  <a:lnTo>
                    <a:pt x="2735974" y="4064402"/>
                  </a:lnTo>
                  <a:lnTo>
                    <a:pt x="2736793" y="4069881"/>
                  </a:lnTo>
                  <a:lnTo>
                    <a:pt x="2740848" y="4072399"/>
                  </a:lnTo>
                  <a:lnTo>
                    <a:pt x="2746096" y="4075822"/>
                  </a:lnTo>
                  <a:lnTo>
                    <a:pt x="2751437" y="4078101"/>
                  </a:lnTo>
                  <a:lnTo>
                    <a:pt x="2755915" y="4076854"/>
                  </a:lnTo>
                  <a:lnTo>
                    <a:pt x="2757946" y="4073774"/>
                  </a:lnTo>
                  <a:lnTo>
                    <a:pt x="2760668" y="4069412"/>
                  </a:lnTo>
                  <a:lnTo>
                    <a:pt x="2759848" y="4063933"/>
                  </a:lnTo>
                  <a:lnTo>
                    <a:pt x="2755793" y="4061414"/>
                  </a:lnTo>
                  <a:lnTo>
                    <a:pt x="2750545" y="4057992"/>
                  </a:lnTo>
                  <a:lnTo>
                    <a:pt x="2746491" y="4055473"/>
                  </a:lnTo>
                  <a:close/>
                </a:path>
                <a:path w="17326610" h="9726930">
                  <a:moveTo>
                    <a:pt x="8735100" y="6606070"/>
                  </a:moveTo>
                  <a:lnTo>
                    <a:pt x="8730525" y="6605696"/>
                  </a:lnTo>
                  <a:lnTo>
                    <a:pt x="8724138" y="6604945"/>
                  </a:lnTo>
                  <a:lnTo>
                    <a:pt x="8719562" y="6604571"/>
                  </a:lnTo>
                  <a:lnTo>
                    <a:pt x="8715232" y="6608248"/>
                  </a:lnTo>
                  <a:lnTo>
                    <a:pt x="8714858" y="6612824"/>
                  </a:lnTo>
                  <a:lnTo>
                    <a:pt x="8714435" y="6616589"/>
                  </a:lnTo>
                  <a:lnTo>
                    <a:pt x="8716586" y="6619873"/>
                  </a:lnTo>
                  <a:lnTo>
                    <a:pt x="8719923" y="6621297"/>
                  </a:lnTo>
                  <a:lnTo>
                    <a:pt x="8720115" y="6621774"/>
                  </a:lnTo>
                  <a:lnTo>
                    <a:pt x="8720783" y="6622058"/>
                  </a:lnTo>
                  <a:lnTo>
                    <a:pt x="8722595" y="6622437"/>
                  </a:lnTo>
                  <a:lnTo>
                    <a:pt x="8729124" y="6622855"/>
                  </a:lnTo>
                  <a:lnTo>
                    <a:pt x="8733699" y="6623228"/>
                  </a:lnTo>
                  <a:lnTo>
                    <a:pt x="8738030" y="6619551"/>
                  </a:lnTo>
                  <a:lnTo>
                    <a:pt x="8738778" y="6610401"/>
                  </a:lnTo>
                  <a:lnTo>
                    <a:pt x="8735100" y="6606070"/>
                  </a:lnTo>
                  <a:close/>
                </a:path>
                <a:path w="17326610" h="9726930">
                  <a:moveTo>
                    <a:pt x="2672063" y="4005180"/>
                  </a:moveTo>
                  <a:lnTo>
                    <a:pt x="2666918" y="4006142"/>
                  </a:lnTo>
                  <a:lnTo>
                    <a:pt x="2661213" y="4013967"/>
                  </a:lnTo>
                  <a:lnTo>
                    <a:pt x="2662175" y="4019112"/>
                  </a:lnTo>
                  <a:lnTo>
                    <a:pt x="2666087" y="4021965"/>
                  </a:lnTo>
                  <a:lnTo>
                    <a:pt x="2671335" y="4025387"/>
                  </a:lnTo>
                  <a:lnTo>
                    <a:pt x="2673004" y="4026099"/>
                  </a:lnTo>
                  <a:lnTo>
                    <a:pt x="2672862" y="4026433"/>
                  </a:lnTo>
                  <a:lnTo>
                    <a:pt x="2676534" y="4027999"/>
                  </a:lnTo>
                  <a:lnTo>
                    <a:pt x="2681012" y="4026753"/>
                  </a:lnTo>
                  <a:lnTo>
                    <a:pt x="2683245" y="4023365"/>
                  </a:lnTo>
                  <a:lnTo>
                    <a:pt x="2686098" y="4019452"/>
                  </a:lnTo>
                  <a:lnTo>
                    <a:pt x="2685136" y="4014307"/>
                  </a:lnTo>
                  <a:lnTo>
                    <a:pt x="2681224" y="4011454"/>
                  </a:lnTo>
                  <a:lnTo>
                    <a:pt x="2675976" y="4008033"/>
                  </a:lnTo>
                  <a:lnTo>
                    <a:pt x="2672063" y="4005180"/>
                  </a:lnTo>
                  <a:close/>
                </a:path>
                <a:path w="17326610" h="9726930">
                  <a:moveTo>
                    <a:pt x="8824464" y="6613019"/>
                  </a:moveTo>
                  <a:lnTo>
                    <a:pt x="8819889" y="6612645"/>
                  </a:lnTo>
                  <a:lnTo>
                    <a:pt x="8813361" y="6612228"/>
                  </a:lnTo>
                  <a:lnTo>
                    <a:pt x="8808451" y="6611712"/>
                  </a:lnTo>
                  <a:lnTo>
                    <a:pt x="8804455" y="6615531"/>
                  </a:lnTo>
                  <a:lnTo>
                    <a:pt x="8804082" y="6620107"/>
                  </a:lnTo>
                  <a:lnTo>
                    <a:pt x="8803701" y="6623495"/>
                  </a:lnTo>
                  <a:lnTo>
                    <a:pt x="8818489" y="6629804"/>
                  </a:lnTo>
                  <a:lnTo>
                    <a:pt x="8823398" y="6630319"/>
                  </a:lnTo>
                  <a:lnTo>
                    <a:pt x="8827396" y="6626501"/>
                  </a:lnTo>
                  <a:lnTo>
                    <a:pt x="8827769" y="6621925"/>
                  </a:lnTo>
                  <a:lnTo>
                    <a:pt x="8828284" y="6617016"/>
                  </a:lnTo>
                  <a:lnTo>
                    <a:pt x="8824464" y="6613019"/>
                  </a:lnTo>
                  <a:close/>
                </a:path>
                <a:path w="17326610" h="9726930">
                  <a:moveTo>
                    <a:pt x="2598063" y="3953885"/>
                  </a:moveTo>
                  <a:lnTo>
                    <a:pt x="2592919" y="3954847"/>
                  </a:lnTo>
                  <a:lnTo>
                    <a:pt x="2587213" y="3962672"/>
                  </a:lnTo>
                  <a:lnTo>
                    <a:pt x="2588175" y="3967818"/>
                  </a:lnTo>
                  <a:lnTo>
                    <a:pt x="2597193" y="3974426"/>
                  </a:lnTo>
                  <a:lnTo>
                    <a:pt x="2598862" y="3975138"/>
                  </a:lnTo>
                  <a:lnTo>
                    <a:pt x="2598720" y="3975472"/>
                  </a:lnTo>
                  <a:lnTo>
                    <a:pt x="2602392" y="3977038"/>
                  </a:lnTo>
                  <a:lnTo>
                    <a:pt x="2606869" y="3975792"/>
                  </a:lnTo>
                  <a:lnTo>
                    <a:pt x="2609103" y="3972404"/>
                  </a:lnTo>
                  <a:lnTo>
                    <a:pt x="2611955" y="3968492"/>
                  </a:lnTo>
                  <a:lnTo>
                    <a:pt x="2610994" y="3963346"/>
                  </a:lnTo>
                  <a:lnTo>
                    <a:pt x="2598063" y="3953885"/>
                  </a:lnTo>
                  <a:close/>
                </a:path>
                <a:path w="17326610" h="9726930">
                  <a:moveTo>
                    <a:pt x="2524540" y="3902400"/>
                  </a:moveTo>
                  <a:lnTo>
                    <a:pt x="2519395" y="3903361"/>
                  </a:lnTo>
                  <a:lnTo>
                    <a:pt x="2513689" y="3911187"/>
                  </a:lnTo>
                  <a:lnTo>
                    <a:pt x="2514651" y="3916331"/>
                  </a:lnTo>
                  <a:lnTo>
                    <a:pt x="2523669" y="3922940"/>
                  </a:lnTo>
                  <a:lnTo>
                    <a:pt x="2525338" y="3923653"/>
                  </a:lnTo>
                  <a:lnTo>
                    <a:pt x="2525196" y="3923986"/>
                  </a:lnTo>
                  <a:lnTo>
                    <a:pt x="2528868" y="3925552"/>
                  </a:lnTo>
                  <a:lnTo>
                    <a:pt x="2533345" y="3924306"/>
                  </a:lnTo>
                  <a:lnTo>
                    <a:pt x="2535579" y="3920919"/>
                  </a:lnTo>
                  <a:lnTo>
                    <a:pt x="2538432" y="3917006"/>
                  </a:lnTo>
                  <a:lnTo>
                    <a:pt x="2537470" y="3911861"/>
                  </a:lnTo>
                  <a:lnTo>
                    <a:pt x="2524540" y="3902400"/>
                  </a:lnTo>
                  <a:close/>
                </a:path>
                <a:path w="17326610" h="9726930">
                  <a:moveTo>
                    <a:pt x="8913781" y="6619158"/>
                  </a:moveTo>
                  <a:lnTo>
                    <a:pt x="8909206" y="6618785"/>
                  </a:lnTo>
                  <a:lnTo>
                    <a:pt x="8902677" y="6618367"/>
                  </a:lnTo>
                  <a:lnTo>
                    <a:pt x="8898100" y="6617993"/>
                  </a:lnTo>
                  <a:lnTo>
                    <a:pt x="8894104" y="6621813"/>
                  </a:lnTo>
                  <a:lnTo>
                    <a:pt x="8893731" y="6626389"/>
                  </a:lnTo>
                  <a:lnTo>
                    <a:pt x="8893309" y="6630154"/>
                  </a:lnTo>
                  <a:lnTo>
                    <a:pt x="8895458" y="6633438"/>
                  </a:lnTo>
                  <a:lnTo>
                    <a:pt x="8898797" y="6634863"/>
                  </a:lnTo>
                  <a:lnTo>
                    <a:pt x="8898940" y="6634529"/>
                  </a:lnTo>
                  <a:lnTo>
                    <a:pt x="8899941" y="6634956"/>
                  </a:lnTo>
                  <a:lnTo>
                    <a:pt x="8901752" y="6635334"/>
                  </a:lnTo>
                  <a:lnTo>
                    <a:pt x="8908281" y="6635752"/>
                  </a:lnTo>
                  <a:lnTo>
                    <a:pt x="8912858" y="6636125"/>
                  </a:lnTo>
                  <a:lnTo>
                    <a:pt x="8916854" y="6632306"/>
                  </a:lnTo>
                  <a:lnTo>
                    <a:pt x="8917600" y="6623155"/>
                  </a:lnTo>
                  <a:lnTo>
                    <a:pt x="8913781" y="6619158"/>
                  </a:lnTo>
                  <a:close/>
                </a:path>
                <a:path w="17326610" h="9726930">
                  <a:moveTo>
                    <a:pt x="2451635" y="3850388"/>
                  </a:moveTo>
                  <a:lnTo>
                    <a:pt x="2446490" y="3851350"/>
                  </a:lnTo>
                  <a:lnTo>
                    <a:pt x="2440784" y="3859175"/>
                  </a:lnTo>
                  <a:lnTo>
                    <a:pt x="2441748" y="3864322"/>
                  </a:lnTo>
                  <a:lnTo>
                    <a:pt x="2450764" y="3870929"/>
                  </a:lnTo>
                  <a:lnTo>
                    <a:pt x="2456105" y="3873208"/>
                  </a:lnTo>
                  <a:lnTo>
                    <a:pt x="2460440" y="3872295"/>
                  </a:lnTo>
                  <a:lnTo>
                    <a:pt x="2462674" y="3868907"/>
                  </a:lnTo>
                  <a:lnTo>
                    <a:pt x="2465527" y="3864995"/>
                  </a:lnTo>
                  <a:lnTo>
                    <a:pt x="2464565" y="3859850"/>
                  </a:lnTo>
                  <a:lnTo>
                    <a:pt x="2451635" y="3850388"/>
                  </a:lnTo>
                  <a:close/>
                </a:path>
                <a:path w="17326610" h="9726930">
                  <a:moveTo>
                    <a:pt x="9003332" y="6623819"/>
                  </a:moveTo>
                  <a:lnTo>
                    <a:pt x="8998615" y="6623780"/>
                  </a:lnTo>
                  <a:lnTo>
                    <a:pt x="8992085" y="6623362"/>
                  </a:lnTo>
                  <a:lnTo>
                    <a:pt x="8987510" y="6622988"/>
                  </a:lnTo>
                  <a:lnTo>
                    <a:pt x="8983179" y="6626665"/>
                  </a:lnTo>
                  <a:lnTo>
                    <a:pt x="8983140" y="6631384"/>
                  </a:lnTo>
                  <a:lnTo>
                    <a:pt x="8982891" y="6634434"/>
                  </a:lnTo>
                  <a:lnTo>
                    <a:pt x="8982860" y="6634815"/>
                  </a:lnTo>
                  <a:lnTo>
                    <a:pt x="8985010" y="6638100"/>
                  </a:lnTo>
                  <a:lnTo>
                    <a:pt x="8989349" y="6639951"/>
                  </a:lnTo>
                  <a:lnTo>
                    <a:pt x="8991162" y="6640329"/>
                  </a:lnTo>
                  <a:lnTo>
                    <a:pt x="8997690" y="6640747"/>
                  </a:lnTo>
                  <a:lnTo>
                    <a:pt x="9002266" y="6641120"/>
                  </a:lnTo>
                  <a:lnTo>
                    <a:pt x="9006596" y="6637444"/>
                  </a:lnTo>
                  <a:lnTo>
                    <a:pt x="9006637" y="6632726"/>
                  </a:lnTo>
                  <a:lnTo>
                    <a:pt x="9007010" y="6628151"/>
                  </a:lnTo>
                  <a:lnTo>
                    <a:pt x="9003332" y="6623819"/>
                  </a:lnTo>
                  <a:close/>
                </a:path>
                <a:path w="17326610" h="9726930">
                  <a:moveTo>
                    <a:pt x="2378872" y="3798043"/>
                  </a:moveTo>
                  <a:lnTo>
                    <a:pt x="2373393" y="3798863"/>
                  </a:lnTo>
                  <a:lnTo>
                    <a:pt x="2370540" y="3802776"/>
                  </a:lnTo>
                  <a:lnTo>
                    <a:pt x="2367830" y="3806355"/>
                  </a:lnTo>
                  <a:lnTo>
                    <a:pt x="2368649" y="3811833"/>
                  </a:lnTo>
                  <a:lnTo>
                    <a:pt x="2377667" y="3818442"/>
                  </a:lnTo>
                  <a:lnTo>
                    <a:pt x="2383009" y="3820720"/>
                  </a:lnTo>
                  <a:lnTo>
                    <a:pt x="2387343" y="3819807"/>
                  </a:lnTo>
                  <a:lnTo>
                    <a:pt x="2389578" y="3816420"/>
                  </a:lnTo>
                  <a:lnTo>
                    <a:pt x="2392288" y="3812842"/>
                  </a:lnTo>
                  <a:lnTo>
                    <a:pt x="2391469" y="3807362"/>
                  </a:lnTo>
                  <a:lnTo>
                    <a:pt x="2382451" y="3800754"/>
                  </a:lnTo>
                  <a:lnTo>
                    <a:pt x="2378872" y="3798043"/>
                  </a:lnTo>
                  <a:close/>
                </a:path>
                <a:path w="17326610" h="9726930">
                  <a:moveTo>
                    <a:pt x="2306585" y="3745507"/>
                  </a:moveTo>
                  <a:lnTo>
                    <a:pt x="2301249" y="3745992"/>
                  </a:lnTo>
                  <a:lnTo>
                    <a:pt x="2298396" y="3749905"/>
                  </a:lnTo>
                  <a:lnTo>
                    <a:pt x="2295686" y="3753484"/>
                  </a:lnTo>
                  <a:lnTo>
                    <a:pt x="2296171" y="3758821"/>
                  </a:lnTo>
                  <a:lnTo>
                    <a:pt x="2305190" y="3765430"/>
                  </a:lnTo>
                  <a:lnTo>
                    <a:pt x="2306859" y="3766141"/>
                  </a:lnTo>
                  <a:lnTo>
                    <a:pt x="2306716" y="3766475"/>
                  </a:lnTo>
                  <a:lnTo>
                    <a:pt x="2310388" y="3768041"/>
                  </a:lnTo>
                  <a:lnTo>
                    <a:pt x="2314390" y="3766986"/>
                  </a:lnTo>
                  <a:lnTo>
                    <a:pt x="2316957" y="3763742"/>
                  </a:lnTo>
                  <a:lnTo>
                    <a:pt x="2319668" y="3760163"/>
                  </a:lnTo>
                  <a:lnTo>
                    <a:pt x="2319182" y="3754826"/>
                  </a:lnTo>
                  <a:lnTo>
                    <a:pt x="2310164" y="3748217"/>
                  </a:lnTo>
                  <a:lnTo>
                    <a:pt x="2306585" y="3745507"/>
                  </a:lnTo>
                  <a:close/>
                </a:path>
                <a:path w="17326610" h="9726930">
                  <a:moveTo>
                    <a:pt x="9092644" y="6627194"/>
                  </a:moveTo>
                  <a:lnTo>
                    <a:pt x="9087927" y="6627155"/>
                  </a:lnTo>
                  <a:lnTo>
                    <a:pt x="9081397" y="6626737"/>
                  </a:lnTo>
                  <a:lnTo>
                    <a:pt x="9076821" y="6626363"/>
                  </a:lnTo>
                  <a:lnTo>
                    <a:pt x="9072825" y="6630183"/>
                  </a:lnTo>
                  <a:lnTo>
                    <a:pt x="9087478" y="6643931"/>
                  </a:lnTo>
                  <a:lnTo>
                    <a:pt x="9092053" y="6644304"/>
                  </a:lnTo>
                  <a:lnTo>
                    <a:pt x="9096051" y="6640485"/>
                  </a:lnTo>
                  <a:lnTo>
                    <a:pt x="9096090" y="6635767"/>
                  </a:lnTo>
                  <a:lnTo>
                    <a:pt x="9096463" y="6631191"/>
                  </a:lnTo>
                  <a:lnTo>
                    <a:pt x="9092644" y="6627194"/>
                  </a:lnTo>
                  <a:close/>
                </a:path>
                <a:path w="17326610" h="9726930">
                  <a:moveTo>
                    <a:pt x="2234393" y="3691827"/>
                  </a:moveTo>
                  <a:lnTo>
                    <a:pt x="2229056" y="3692313"/>
                  </a:lnTo>
                  <a:lnTo>
                    <a:pt x="2226203" y="3696225"/>
                  </a:lnTo>
                  <a:lnTo>
                    <a:pt x="2223493" y="3699804"/>
                  </a:lnTo>
                  <a:lnTo>
                    <a:pt x="2223979" y="3705140"/>
                  </a:lnTo>
                  <a:lnTo>
                    <a:pt x="2232997" y="3711749"/>
                  </a:lnTo>
                  <a:lnTo>
                    <a:pt x="2234999" y="3712603"/>
                  </a:lnTo>
                  <a:lnTo>
                    <a:pt x="2234523" y="3712795"/>
                  </a:lnTo>
                  <a:lnTo>
                    <a:pt x="2238195" y="3714361"/>
                  </a:lnTo>
                  <a:lnTo>
                    <a:pt x="2242197" y="3713306"/>
                  </a:lnTo>
                  <a:lnTo>
                    <a:pt x="2244764" y="3710061"/>
                  </a:lnTo>
                  <a:lnTo>
                    <a:pt x="2247474" y="3706483"/>
                  </a:lnTo>
                  <a:lnTo>
                    <a:pt x="2246989" y="3701146"/>
                  </a:lnTo>
                  <a:lnTo>
                    <a:pt x="2237971" y="3694537"/>
                  </a:lnTo>
                  <a:lnTo>
                    <a:pt x="2234393" y="3691827"/>
                  </a:lnTo>
                  <a:close/>
                </a:path>
                <a:path w="17326610" h="9726930">
                  <a:moveTo>
                    <a:pt x="2162960" y="3637287"/>
                  </a:moveTo>
                  <a:lnTo>
                    <a:pt x="2157623" y="3637773"/>
                  </a:lnTo>
                  <a:lnTo>
                    <a:pt x="2151918" y="3645598"/>
                  </a:lnTo>
                  <a:lnTo>
                    <a:pt x="2152404" y="3650935"/>
                  </a:lnTo>
                  <a:lnTo>
                    <a:pt x="2161422" y="3657543"/>
                  </a:lnTo>
                  <a:lnTo>
                    <a:pt x="2163425" y="3658398"/>
                  </a:lnTo>
                  <a:lnTo>
                    <a:pt x="2163283" y="3658732"/>
                  </a:lnTo>
                  <a:lnTo>
                    <a:pt x="2166955" y="3660298"/>
                  </a:lnTo>
                  <a:lnTo>
                    <a:pt x="2170956" y="3659243"/>
                  </a:lnTo>
                  <a:lnTo>
                    <a:pt x="2173524" y="3655998"/>
                  </a:lnTo>
                  <a:lnTo>
                    <a:pt x="2176377" y="3652085"/>
                  </a:lnTo>
                  <a:lnTo>
                    <a:pt x="2175891" y="3646749"/>
                  </a:lnTo>
                  <a:lnTo>
                    <a:pt x="2162960" y="3637287"/>
                  </a:lnTo>
                  <a:close/>
                </a:path>
                <a:path w="17326610" h="9726930">
                  <a:moveTo>
                    <a:pt x="9182334" y="6628759"/>
                  </a:moveTo>
                  <a:lnTo>
                    <a:pt x="9177616" y="6628719"/>
                  </a:lnTo>
                  <a:lnTo>
                    <a:pt x="9171279" y="6628777"/>
                  </a:lnTo>
                  <a:lnTo>
                    <a:pt x="9166226" y="6628595"/>
                  </a:lnTo>
                  <a:lnTo>
                    <a:pt x="9162564" y="6632556"/>
                  </a:lnTo>
                  <a:lnTo>
                    <a:pt x="9162524" y="6637274"/>
                  </a:lnTo>
                  <a:lnTo>
                    <a:pt x="9162578" y="6640848"/>
                  </a:lnTo>
                  <a:lnTo>
                    <a:pt x="9164728" y="6644134"/>
                  </a:lnTo>
                  <a:lnTo>
                    <a:pt x="9168400" y="6645700"/>
                  </a:lnTo>
                  <a:lnTo>
                    <a:pt x="9170687" y="6645886"/>
                  </a:lnTo>
                  <a:lnTo>
                    <a:pt x="9177360" y="6645971"/>
                  </a:lnTo>
                  <a:lnTo>
                    <a:pt x="9182411" y="6646153"/>
                  </a:lnTo>
                  <a:lnTo>
                    <a:pt x="9186075" y="6642191"/>
                  </a:lnTo>
                  <a:lnTo>
                    <a:pt x="9186114" y="6637473"/>
                  </a:lnTo>
                  <a:lnTo>
                    <a:pt x="9186296" y="6632421"/>
                  </a:lnTo>
                  <a:lnTo>
                    <a:pt x="9182334" y="6628759"/>
                  </a:lnTo>
                  <a:close/>
                </a:path>
                <a:path w="17326610" h="9726930">
                  <a:moveTo>
                    <a:pt x="2092289" y="3581889"/>
                  </a:moveTo>
                  <a:lnTo>
                    <a:pt x="2086953" y="3582375"/>
                  </a:lnTo>
                  <a:lnTo>
                    <a:pt x="2081247" y="3590200"/>
                  </a:lnTo>
                  <a:lnTo>
                    <a:pt x="2081733" y="3595537"/>
                  </a:lnTo>
                  <a:lnTo>
                    <a:pt x="2085645" y="3598389"/>
                  </a:lnTo>
                  <a:lnTo>
                    <a:pt x="2090608" y="3602479"/>
                  </a:lnTo>
                  <a:lnTo>
                    <a:pt x="2092611" y="3603333"/>
                  </a:lnTo>
                  <a:lnTo>
                    <a:pt x="2092469" y="3603667"/>
                  </a:lnTo>
                  <a:lnTo>
                    <a:pt x="2096141" y="3605233"/>
                  </a:lnTo>
                  <a:lnTo>
                    <a:pt x="2100142" y="3604179"/>
                  </a:lnTo>
                  <a:lnTo>
                    <a:pt x="2102710" y="3600934"/>
                  </a:lnTo>
                  <a:lnTo>
                    <a:pt x="2105563" y="3597021"/>
                  </a:lnTo>
                  <a:lnTo>
                    <a:pt x="2105078" y="3591684"/>
                  </a:lnTo>
                  <a:lnTo>
                    <a:pt x="2101165" y="3588832"/>
                  </a:lnTo>
                  <a:lnTo>
                    <a:pt x="2096202" y="3584741"/>
                  </a:lnTo>
                  <a:lnTo>
                    <a:pt x="2092289" y="3581889"/>
                  </a:lnTo>
                  <a:close/>
                </a:path>
                <a:path w="17326610" h="9726930">
                  <a:moveTo>
                    <a:pt x="9272023" y="6630322"/>
                  </a:moveTo>
                  <a:lnTo>
                    <a:pt x="9267304" y="6630282"/>
                  </a:lnTo>
                  <a:lnTo>
                    <a:pt x="9260967" y="6630341"/>
                  </a:lnTo>
                  <a:lnTo>
                    <a:pt x="9255916" y="6630159"/>
                  </a:lnTo>
                  <a:lnTo>
                    <a:pt x="9252254" y="6634121"/>
                  </a:lnTo>
                  <a:lnTo>
                    <a:pt x="9252213" y="6638838"/>
                  </a:lnTo>
                  <a:lnTo>
                    <a:pt x="9252267" y="6642412"/>
                  </a:lnTo>
                  <a:lnTo>
                    <a:pt x="9254560" y="6645364"/>
                  </a:lnTo>
                  <a:lnTo>
                    <a:pt x="9258899" y="6647214"/>
                  </a:lnTo>
                  <a:lnTo>
                    <a:pt x="9261187" y="6647401"/>
                  </a:lnTo>
                  <a:lnTo>
                    <a:pt x="9267525" y="6647343"/>
                  </a:lnTo>
                  <a:lnTo>
                    <a:pt x="9272243" y="6647382"/>
                  </a:lnTo>
                  <a:lnTo>
                    <a:pt x="9275905" y="6643421"/>
                  </a:lnTo>
                  <a:lnTo>
                    <a:pt x="9275984" y="6633985"/>
                  </a:lnTo>
                  <a:lnTo>
                    <a:pt x="9272023" y="6630322"/>
                  </a:lnTo>
                  <a:close/>
                </a:path>
                <a:path w="17326610" h="9726930">
                  <a:moveTo>
                    <a:pt x="2021952" y="3526633"/>
                  </a:moveTo>
                  <a:lnTo>
                    <a:pt x="2016615" y="3527119"/>
                  </a:lnTo>
                  <a:lnTo>
                    <a:pt x="2013763" y="3531031"/>
                  </a:lnTo>
                  <a:lnTo>
                    <a:pt x="2010576" y="3534802"/>
                  </a:lnTo>
                  <a:lnTo>
                    <a:pt x="2011062" y="3540138"/>
                  </a:lnTo>
                  <a:lnTo>
                    <a:pt x="2014974" y="3542991"/>
                  </a:lnTo>
                  <a:lnTo>
                    <a:pt x="2019937" y="3547080"/>
                  </a:lnTo>
                  <a:lnTo>
                    <a:pt x="2021940" y="3547935"/>
                  </a:lnTo>
                  <a:lnTo>
                    <a:pt x="2021798" y="3548269"/>
                  </a:lnTo>
                  <a:lnTo>
                    <a:pt x="2025470" y="3549835"/>
                  </a:lnTo>
                  <a:lnTo>
                    <a:pt x="2029471" y="3548780"/>
                  </a:lnTo>
                  <a:lnTo>
                    <a:pt x="2031897" y="3545869"/>
                  </a:lnTo>
                  <a:lnTo>
                    <a:pt x="2035083" y="3542098"/>
                  </a:lnTo>
                  <a:lnTo>
                    <a:pt x="2034598" y="3536762"/>
                  </a:lnTo>
                  <a:lnTo>
                    <a:pt x="2030685" y="3533910"/>
                  </a:lnTo>
                  <a:lnTo>
                    <a:pt x="2025722" y="3529820"/>
                  </a:lnTo>
                  <a:lnTo>
                    <a:pt x="2021952" y="3526633"/>
                  </a:lnTo>
                  <a:close/>
                </a:path>
                <a:path w="17326610" h="9726930">
                  <a:moveTo>
                    <a:pt x="9361423" y="6629789"/>
                  </a:moveTo>
                  <a:lnTo>
                    <a:pt x="9356705" y="6629750"/>
                  </a:lnTo>
                  <a:lnTo>
                    <a:pt x="9350368" y="6629808"/>
                  </a:lnTo>
                  <a:lnTo>
                    <a:pt x="9345650" y="6629768"/>
                  </a:lnTo>
                  <a:lnTo>
                    <a:pt x="9341987" y="6633730"/>
                  </a:lnTo>
                  <a:lnTo>
                    <a:pt x="9341947" y="6638448"/>
                  </a:lnTo>
                  <a:lnTo>
                    <a:pt x="9342000" y="6642022"/>
                  </a:lnTo>
                  <a:lnTo>
                    <a:pt x="9344293" y="6644973"/>
                  </a:lnTo>
                  <a:lnTo>
                    <a:pt x="9348299" y="6646681"/>
                  </a:lnTo>
                  <a:lnTo>
                    <a:pt x="9350587" y="6646868"/>
                  </a:lnTo>
                  <a:lnTo>
                    <a:pt x="9356925" y="6646810"/>
                  </a:lnTo>
                  <a:lnTo>
                    <a:pt x="9361641" y="6646849"/>
                  </a:lnTo>
                  <a:lnTo>
                    <a:pt x="9365306" y="6642888"/>
                  </a:lnTo>
                  <a:lnTo>
                    <a:pt x="9365384" y="6633452"/>
                  </a:lnTo>
                  <a:lnTo>
                    <a:pt x="9361423" y="6629789"/>
                  </a:lnTo>
                  <a:close/>
                </a:path>
                <a:path w="17326610" h="9726930">
                  <a:moveTo>
                    <a:pt x="1952042" y="3470375"/>
                  </a:moveTo>
                  <a:lnTo>
                    <a:pt x="1946563" y="3471195"/>
                  </a:lnTo>
                  <a:lnTo>
                    <a:pt x="1940475" y="3478067"/>
                  </a:lnTo>
                  <a:lnTo>
                    <a:pt x="1941294" y="3483547"/>
                  </a:lnTo>
                  <a:lnTo>
                    <a:pt x="1944730" y="3486591"/>
                  </a:lnTo>
                  <a:lnTo>
                    <a:pt x="1949693" y="3490681"/>
                  </a:lnTo>
                  <a:lnTo>
                    <a:pt x="1951696" y="3491535"/>
                  </a:lnTo>
                  <a:lnTo>
                    <a:pt x="1951554" y="3491869"/>
                  </a:lnTo>
                  <a:lnTo>
                    <a:pt x="1955226" y="3493435"/>
                  </a:lnTo>
                  <a:lnTo>
                    <a:pt x="1959228" y="3492380"/>
                  </a:lnTo>
                  <a:lnTo>
                    <a:pt x="1961653" y="3489469"/>
                  </a:lnTo>
                  <a:lnTo>
                    <a:pt x="1964697" y="3486033"/>
                  </a:lnTo>
                  <a:lnTo>
                    <a:pt x="1963878" y="3480553"/>
                  </a:lnTo>
                  <a:lnTo>
                    <a:pt x="1960441" y="3477509"/>
                  </a:lnTo>
                  <a:lnTo>
                    <a:pt x="1955478" y="3473420"/>
                  </a:lnTo>
                  <a:lnTo>
                    <a:pt x="1952042" y="3470375"/>
                  </a:lnTo>
                  <a:close/>
                </a:path>
                <a:path w="17326610" h="9726930">
                  <a:moveTo>
                    <a:pt x="1882417" y="3413450"/>
                  </a:moveTo>
                  <a:lnTo>
                    <a:pt x="1876938" y="3414270"/>
                  </a:lnTo>
                  <a:lnTo>
                    <a:pt x="1870850" y="3421143"/>
                  </a:lnTo>
                  <a:lnTo>
                    <a:pt x="1871669" y="3426621"/>
                  </a:lnTo>
                  <a:lnTo>
                    <a:pt x="1875105" y="3429666"/>
                  </a:lnTo>
                  <a:lnTo>
                    <a:pt x="1880069" y="3433756"/>
                  </a:lnTo>
                  <a:lnTo>
                    <a:pt x="1882405" y="3434752"/>
                  </a:lnTo>
                  <a:lnTo>
                    <a:pt x="1881929" y="3434944"/>
                  </a:lnTo>
                  <a:lnTo>
                    <a:pt x="1885601" y="3436510"/>
                  </a:lnTo>
                  <a:lnTo>
                    <a:pt x="1889602" y="3435455"/>
                  </a:lnTo>
                  <a:lnTo>
                    <a:pt x="1892028" y="3432544"/>
                  </a:lnTo>
                  <a:lnTo>
                    <a:pt x="1895072" y="3429107"/>
                  </a:lnTo>
                  <a:lnTo>
                    <a:pt x="1894252" y="3423629"/>
                  </a:lnTo>
                  <a:lnTo>
                    <a:pt x="1890816" y="3420585"/>
                  </a:lnTo>
                  <a:lnTo>
                    <a:pt x="1885853" y="3416495"/>
                  </a:lnTo>
                  <a:lnTo>
                    <a:pt x="1882417" y="3413450"/>
                  </a:lnTo>
                  <a:close/>
                </a:path>
                <a:path w="17326610" h="9726930">
                  <a:moveTo>
                    <a:pt x="9451442" y="6628731"/>
                  </a:moveTo>
                  <a:lnTo>
                    <a:pt x="9446724" y="6628692"/>
                  </a:lnTo>
                  <a:lnTo>
                    <a:pt x="9440385" y="6628749"/>
                  </a:lnTo>
                  <a:lnTo>
                    <a:pt x="9435668" y="6628710"/>
                  </a:lnTo>
                  <a:lnTo>
                    <a:pt x="9432005" y="6632672"/>
                  </a:lnTo>
                  <a:lnTo>
                    <a:pt x="9431965" y="6637390"/>
                  </a:lnTo>
                  <a:lnTo>
                    <a:pt x="9432019" y="6640964"/>
                  </a:lnTo>
                  <a:lnTo>
                    <a:pt x="9433978" y="6643773"/>
                  </a:lnTo>
                  <a:lnTo>
                    <a:pt x="9438318" y="6645624"/>
                  </a:lnTo>
                  <a:lnTo>
                    <a:pt x="9440605" y="6645810"/>
                  </a:lnTo>
                  <a:lnTo>
                    <a:pt x="9446943" y="6645751"/>
                  </a:lnTo>
                  <a:lnTo>
                    <a:pt x="9451660" y="6645791"/>
                  </a:lnTo>
                  <a:lnTo>
                    <a:pt x="9455323" y="6641830"/>
                  </a:lnTo>
                  <a:lnTo>
                    <a:pt x="9455403" y="6632394"/>
                  </a:lnTo>
                  <a:lnTo>
                    <a:pt x="9451442" y="6628731"/>
                  </a:lnTo>
                  <a:close/>
                </a:path>
                <a:path w="17326610" h="9726930">
                  <a:moveTo>
                    <a:pt x="1813410" y="3356000"/>
                  </a:moveTo>
                  <a:lnTo>
                    <a:pt x="1808073" y="3356486"/>
                  </a:lnTo>
                  <a:lnTo>
                    <a:pt x="1805029" y="3359922"/>
                  </a:lnTo>
                  <a:lnTo>
                    <a:pt x="1802319" y="3363501"/>
                  </a:lnTo>
                  <a:lnTo>
                    <a:pt x="1802805" y="3368837"/>
                  </a:lnTo>
                  <a:lnTo>
                    <a:pt x="1806241" y="3371881"/>
                  </a:lnTo>
                  <a:lnTo>
                    <a:pt x="1811204" y="3375971"/>
                  </a:lnTo>
                  <a:lnTo>
                    <a:pt x="1811729" y="3376590"/>
                  </a:lnTo>
                  <a:lnTo>
                    <a:pt x="1816737" y="3378726"/>
                  </a:lnTo>
                  <a:lnTo>
                    <a:pt x="1820738" y="3377671"/>
                  </a:lnTo>
                  <a:lnTo>
                    <a:pt x="1823164" y="3374760"/>
                  </a:lnTo>
                  <a:lnTo>
                    <a:pt x="1825874" y="3371181"/>
                  </a:lnTo>
                  <a:lnTo>
                    <a:pt x="1825388" y="3365844"/>
                  </a:lnTo>
                  <a:lnTo>
                    <a:pt x="1821952" y="3362800"/>
                  </a:lnTo>
                  <a:lnTo>
                    <a:pt x="1816989" y="3358710"/>
                  </a:lnTo>
                  <a:lnTo>
                    <a:pt x="1813410" y="3356000"/>
                  </a:lnTo>
                  <a:close/>
                </a:path>
                <a:path w="17326610" h="9726930">
                  <a:moveTo>
                    <a:pt x="9540980" y="6625100"/>
                  </a:moveTo>
                  <a:lnTo>
                    <a:pt x="9529639" y="6625787"/>
                  </a:lnTo>
                  <a:lnTo>
                    <a:pt x="9525255" y="6625889"/>
                  </a:lnTo>
                  <a:lnTo>
                    <a:pt x="9521259" y="6629709"/>
                  </a:lnTo>
                  <a:lnTo>
                    <a:pt x="9521553" y="6634569"/>
                  </a:lnTo>
                  <a:lnTo>
                    <a:pt x="9521607" y="6638144"/>
                  </a:lnTo>
                  <a:lnTo>
                    <a:pt x="9523565" y="6640951"/>
                  </a:lnTo>
                  <a:lnTo>
                    <a:pt x="9526569" y="6642233"/>
                  </a:lnTo>
                  <a:lnTo>
                    <a:pt x="9526712" y="6641899"/>
                  </a:lnTo>
                  <a:lnTo>
                    <a:pt x="9527713" y="6642327"/>
                  </a:lnTo>
                  <a:lnTo>
                    <a:pt x="9530335" y="6642656"/>
                  </a:lnTo>
                  <a:lnTo>
                    <a:pt x="9536816" y="6642264"/>
                  </a:lnTo>
                  <a:lnTo>
                    <a:pt x="9541199" y="6642161"/>
                  </a:lnTo>
                  <a:lnTo>
                    <a:pt x="9545196" y="6638342"/>
                  </a:lnTo>
                  <a:lnTo>
                    <a:pt x="9544902" y="6633481"/>
                  </a:lnTo>
                  <a:lnTo>
                    <a:pt x="9544799" y="6629097"/>
                  </a:lnTo>
                  <a:lnTo>
                    <a:pt x="9540980" y="6625100"/>
                  </a:lnTo>
                  <a:close/>
                </a:path>
                <a:path w="17326610" h="9726930">
                  <a:moveTo>
                    <a:pt x="1745641" y="3297499"/>
                  </a:moveTo>
                  <a:lnTo>
                    <a:pt x="1740304" y="3297985"/>
                  </a:lnTo>
                  <a:lnTo>
                    <a:pt x="1737260" y="3301421"/>
                  </a:lnTo>
                  <a:lnTo>
                    <a:pt x="1734074" y="3305192"/>
                  </a:lnTo>
                  <a:lnTo>
                    <a:pt x="1734559" y="3310528"/>
                  </a:lnTo>
                  <a:lnTo>
                    <a:pt x="1737997" y="3313573"/>
                  </a:lnTo>
                  <a:lnTo>
                    <a:pt x="1742959" y="3317662"/>
                  </a:lnTo>
                  <a:lnTo>
                    <a:pt x="1743484" y="3318280"/>
                  </a:lnTo>
                  <a:lnTo>
                    <a:pt x="1748825" y="3320559"/>
                  </a:lnTo>
                  <a:lnTo>
                    <a:pt x="1752684" y="3319838"/>
                  </a:lnTo>
                  <a:lnTo>
                    <a:pt x="1755109" y="3316926"/>
                  </a:lnTo>
                  <a:lnTo>
                    <a:pt x="1758296" y="3313156"/>
                  </a:lnTo>
                  <a:lnTo>
                    <a:pt x="1757810" y="3307820"/>
                  </a:lnTo>
                  <a:lnTo>
                    <a:pt x="1754374" y="3304775"/>
                  </a:lnTo>
                  <a:lnTo>
                    <a:pt x="1749411" y="3300686"/>
                  </a:lnTo>
                  <a:lnTo>
                    <a:pt x="1745641" y="3297499"/>
                  </a:lnTo>
                  <a:close/>
                </a:path>
                <a:path w="17326610" h="9726930">
                  <a:moveTo>
                    <a:pt x="1678156" y="3238331"/>
                  </a:moveTo>
                  <a:lnTo>
                    <a:pt x="1672820" y="3238816"/>
                  </a:lnTo>
                  <a:lnTo>
                    <a:pt x="1669775" y="3242252"/>
                  </a:lnTo>
                  <a:lnTo>
                    <a:pt x="1666589" y="3246023"/>
                  </a:lnTo>
                  <a:lnTo>
                    <a:pt x="1667075" y="3251359"/>
                  </a:lnTo>
                  <a:lnTo>
                    <a:pt x="1670511" y="3254404"/>
                  </a:lnTo>
                  <a:lnTo>
                    <a:pt x="1675332" y="3258827"/>
                  </a:lnTo>
                  <a:lnTo>
                    <a:pt x="1675857" y="3259446"/>
                  </a:lnTo>
                  <a:lnTo>
                    <a:pt x="1681197" y="3261724"/>
                  </a:lnTo>
                  <a:lnTo>
                    <a:pt x="1685057" y="3261002"/>
                  </a:lnTo>
                  <a:lnTo>
                    <a:pt x="1687482" y="3258091"/>
                  </a:lnTo>
                  <a:lnTo>
                    <a:pt x="1690669" y="3254321"/>
                  </a:lnTo>
                  <a:lnTo>
                    <a:pt x="1690183" y="3248985"/>
                  </a:lnTo>
                  <a:lnTo>
                    <a:pt x="1686747" y="3245941"/>
                  </a:lnTo>
                  <a:lnTo>
                    <a:pt x="1681926" y="3241517"/>
                  </a:lnTo>
                  <a:lnTo>
                    <a:pt x="1678156" y="3238331"/>
                  </a:lnTo>
                  <a:close/>
                </a:path>
                <a:path w="17326610" h="9726930">
                  <a:moveTo>
                    <a:pt x="9630517" y="6621470"/>
                  </a:moveTo>
                  <a:lnTo>
                    <a:pt x="9619177" y="6622156"/>
                  </a:lnTo>
                  <a:lnTo>
                    <a:pt x="9614793" y="6622260"/>
                  </a:lnTo>
                  <a:lnTo>
                    <a:pt x="9610796" y="6626079"/>
                  </a:lnTo>
                  <a:lnTo>
                    <a:pt x="9611286" y="6634179"/>
                  </a:lnTo>
                  <a:lnTo>
                    <a:pt x="9613245" y="6636987"/>
                  </a:lnTo>
                  <a:lnTo>
                    <a:pt x="9617251" y="6638696"/>
                  </a:lnTo>
                  <a:lnTo>
                    <a:pt x="9619872" y="6639025"/>
                  </a:lnTo>
                  <a:lnTo>
                    <a:pt x="9626352" y="6638633"/>
                  </a:lnTo>
                  <a:lnTo>
                    <a:pt x="9630737" y="6638530"/>
                  </a:lnTo>
                  <a:lnTo>
                    <a:pt x="9634734" y="6634712"/>
                  </a:lnTo>
                  <a:lnTo>
                    <a:pt x="9634439" y="6629851"/>
                  </a:lnTo>
                  <a:lnTo>
                    <a:pt x="9634338" y="6625467"/>
                  </a:lnTo>
                  <a:lnTo>
                    <a:pt x="9630517" y="6621470"/>
                  </a:lnTo>
                  <a:close/>
                </a:path>
                <a:path w="17326610" h="9726930">
                  <a:moveTo>
                    <a:pt x="1610956" y="3178494"/>
                  </a:moveTo>
                  <a:lnTo>
                    <a:pt x="1605286" y="3178837"/>
                  </a:lnTo>
                  <a:lnTo>
                    <a:pt x="1599198" y="3185710"/>
                  </a:lnTo>
                  <a:lnTo>
                    <a:pt x="1599541" y="3191381"/>
                  </a:lnTo>
                  <a:lnTo>
                    <a:pt x="1602978" y="3194424"/>
                  </a:lnTo>
                  <a:lnTo>
                    <a:pt x="1607798" y="3198848"/>
                  </a:lnTo>
                  <a:lnTo>
                    <a:pt x="1608659" y="3199610"/>
                  </a:lnTo>
                  <a:lnTo>
                    <a:pt x="1613665" y="3201746"/>
                  </a:lnTo>
                  <a:lnTo>
                    <a:pt x="1617523" y="3201024"/>
                  </a:lnTo>
                  <a:lnTo>
                    <a:pt x="1619949" y="3198113"/>
                  </a:lnTo>
                  <a:lnTo>
                    <a:pt x="1622993" y="3194677"/>
                  </a:lnTo>
                  <a:lnTo>
                    <a:pt x="1622650" y="3189006"/>
                  </a:lnTo>
                  <a:lnTo>
                    <a:pt x="1619213" y="3185962"/>
                  </a:lnTo>
                  <a:lnTo>
                    <a:pt x="1614393" y="3181538"/>
                  </a:lnTo>
                  <a:lnTo>
                    <a:pt x="1610956" y="3178494"/>
                  </a:lnTo>
                  <a:close/>
                </a:path>
                <a:path w="17326610" h="9726930">
                  <a:moveTo>
                    <a:pt x="9720292" y="6616362"/>
                  </a:moveTo>
                  <a:lnTo>
                    <a:pt x="9704091" y="6617342"/>
                  </a:lnTo>
                  <a:lnTo>
                    <a:pt x="9700427" y="6621304"/>
                  </a:lnTo>
                  <a:lnTo>
                    <a:pt x="9700917" y="6629405"/>
                  </a:lnTo>
                  <a:lnTo>
                    <a:pt x="9702877" y="6632212"/>
                  </a:lnTo>
                  <a:lnTo>
                    <a:pt x="9705882" y="6633494"/>
                  </a:lnTo>
                  <a:lnTo>
                    <a:pt x="9706357" y="6633303"/>
                  </a:lnTo>
                  <a:lnTo>
                    <a:pt x="9707692" y="6633873"/>
                  </a:lnTo>
                  <a:lnTo>
                    <a:pt x="9710314" y="6634202"/>
                  </a:lnTo>
                  <a:lnTo>
                    <a:pt x="9716795" y="6633810"/>
                  </a:lnTo>
                  <a:lnTo>
                    <a:pt x="9721321" y="6633373"/>
                  </a:lnTo>
                  <a:lnTo>
                    <a:pt x="9724983" y="6629411"/>
                  </a:lnTo>
                  <a:lnTo>
                    <a:pt x="9724689" y="6624551"/>
                  </a:lnTo>
                  <a:lnTo>
                    <a:pt x="9724252" y="6620024"/>
                  </a:lnTo>
                  <a:lnTo>
                    <a:pt x="9720292" y="6616362"/>
                  </a:lnTo>
                  <a:close/>
                </a:path>
                <a:path w="17326610" h="9726930">
                  <a:moveTo>
                    <a:pt x="1544709" y="3118275"/>
                  </a:moveTo>
                  <a:lnTo>
                    <a:pt x="1539039" y="3118618"/>
                  </a:lnTo>
                  <a:lnTo>
                    <a:pt x="1535995" y="3122054"/>
                  </a:lnTo>
                  <a:lnTo>
                    <a:pt x="1532617" y="3125348"/>
                  </a:lnTo>
                  <a:lnTo>
                    <a:pt x="1532960" y="3131019"/>
                  </a:lnTo>
                  <a:lnTo>
                    <a:pt x="1536396" y="3134063"/>
                  </a:lnTo>
                  <a:lnTo>
                    <a:pt x="1541217" y="3138487"/>
                  </a:lnTo>
                  <a:lnTo>
                    <a:pt x="1542077" y="3139249"/>
                  </a:lnTo>
                  <a:lnTo>
                    <a:pt x="1543745" y="3139960"/>
                  </a:lnTo>
                  <a:lnTo>
                    <a:pt x="1543603" y="3140294"/>
                  </a:lnTo>
                  <a:lnTo>
                    <a:pt x="1546941" y="3141718"/>
                  </a:lnTo>
                  <a:lnTo>
                    <a:pt x="1550799" y="3140996"/>
                  </a:lnTo>
                  <a:lnTo>
                    <a:pt x="1553225" y="3138085"/>
                  </a:lnTo>
                  <a:lnTo>
                    <a:pt x="1556603" y="3134791"/>
                  </a:lnTo>
                  <a:lnTo>
                    <a:pt x="1556260" y="3129121"/>
                  </a:lnTo>
                  <a:lnTo>
                    <a:pt x="1552824" y="3126077"/>
                  </a:lnTo>
                  <a:lnTo>
                    <a:pt x="1548003" y="3121653"/>
                  </a:lnTo>
                  <a:lnTo>
                    <a:pt x="1544709" y="3118275"/>
                  </a:lnTo>
                  <a:close/>
                </a:path>
                <a:path w="17326610" h="9726930">
                  <a:moveTo>
                    <a:pt x="9809349" y="6610159"/>
                  </a:moveTo>
                  <a:lnTo>
                    <a:pt x="9798007" y="6610845"/>
                  </a:lnTo>
                  <a:lnTo>
                    <a:pt x="9793481" y="6611282"/>
                  </a:lnTo>
                  <a:lnTo>
                    <a:pt x="9789818" y="6615243"/>
                  </a:lnTo>
                  <a:lnTo>
                    <a:pt x="9790309" y="6623344"/>
                  </a:lnTo>
                  <a:lnTo>
                    <a:pt x="9792267" y="6626152"/>
                  </a:lnTo>
                  <a:lnTo>
                    <a:pt x="9796606" y="6628003"/>
                  </a:lnTo>
                  <a:lnTo>
                    <a:pt x="9799371" y="6627999"/>
                  </a:lnTo>
                  <a:lnTo>
                    <a:pt x="9805850" y="6627606"/>
                  </a:lnTo>
                  <a:lnTo>
                    <a:pt x="9810377" y="6627170"/>
                  </a:lnTo>
                  <a:lnTo>
                    <a:pt x="9814040" y="6623209"/>
                  </a:lnTo>
                  <a:lnTo>
                    <a:pt x="9813746" y="6618348"/>
                  </a:lnTo>
                  <a:lnTo>
                    <a:pt x="9813309" y="6613821"/>
                  </a:lnTo>
                  <a:lnTo>
                    <a:pt x="9809349" y="6610159"/>
                  </a:lnTo>
                  <a:close/>
                </a:path>
                <a:path w="17326610" h="9726930">
                  <a:moveTo>
                    <a:pt x="1479081" y="3057531"/>
                  </a:moveTo>
                  <a:lnTo>
                    <a:pt x="1473886" y="3057683"/>
                  </a:lnTo>
                  <a:lnTo>
                    <a:pt x="1470509" y="3060976"/>
                  </a:lnTo>
                  <a:lnTo>
                    <a:pt x="1467464" y="3064413"/>
                  </a:lnTo>
                  <a:lnTo>
                    <a:pt x="1467616" y="3069607"/>
                  </a:lnTo>
                  <a:lnTo>
                    <a:pt x="1470910" y="3072985"/>
                  </a:lnTo>
                  <a:lnTo>
                    <a:pt x="1475731" y="3077409"/>
                  </a:lnTo>
                  <a:lnTo>
                    <a:pt x="1476590" y="3078170"/>
                  </a:lnTo>
                  <a:lnTo>
                    <a:pt x="1481263" y="3080163"/>
                  </a:lnTo>
                  <a:lnTo>
                    <a:pt x="1484980" y="3079776"/>
                  </a:lnTo>
                  <a:lnTo>
                    <a:pt x="1487739" y="3077007"/>
                  </a:lnTo>
                  <a:lnTo>
                    <a:pt x="1490783" y="3073571"/>
                  </a:lnTo>
                  <a:lnTo>
                    <a:pt x="1490774" y="3068043"/>
                  </a:lnTo>
                  <a:lnTo>
                    <a:pt x="1487338" y="3064999"/>
                  </a:lnTo>
                  <a:lnTo>
                    <a:pt x="1482517" y="3060575"/>
                  </a:lnTo>
                  <a:lnTo>
                    <a:pt x="1479081" y="3057531"/>
                  </a:lnTo>
                  <a:close/>
                </a:path>
                <a:path w="17326610" h="9726930">
                  <a:moveTo>
                    <a:pt x="1414164" y="2995117"/>
                  </a:moveTo>
                  <a:lnTo>
                    <a:pt x="1408969" y="2995269"/>
                  </a:lnTo>
                  <a:lnTo>
                    <a:pt x="1405592" y="2998563"/>
                  </a:lnTo>
                  <a:lnTo>
                    <a:pt x="1402547" y="3001999"/>
                  </a:lnTo>
                  <a:lnTo>
                    <a:pt x="1402699" y="3007194"/>
                  </a:lnTo>
                  <a:lnTo>
                    <a:pt x="1405993" y="3010571"/>
                  </a:lnTo>
                  <a:lnTo>
                    <a:pt x="1410814" y="3014995"/>
                  </a:lnTo>
                  <a:lnTo>
                    <a:pt x="1411197" y="3015948"/>
                  </a:lnTo>
                  <a:lnTo>
                    <a:pt x="1413200" y="3016802"/>
                  </a:lnTo>
                  <a:lnTo>
                    <a:pt x="1413342" y="3016469"/>
                  </a:lnTo>
                  <a:lnTo>
                    <a:pt x="1416346" y="3017750"/>
                  </a:lnTo>
                  <a:lnTo>
                    <a:pt x="1420205" y="3017029"/>
                  </a:lnTo>
                  <a:lnTo>
                    <a:pt x="1422822" y="3014594"/>
                  </a:lnTo>
                  <a:lnTo>
                    <a:pt x="1425866" y="3011157"/>
                  </a:lnTo>
                  <a:lnTo>
                    <a:pt x="1425714" y="3005963"/>
                  </a:lnTo>
                  <a:lnTo>
                    <a:pt x="1422420" y="3002585"/>
                  </a:lnTo>
                  <a:lnTo>
                    <a:pt x="1417600" y="2998161"/>
                  </a:lnTo>
                  <a:lnTo>
                    <a:pt x="1414164" y="2995117"/>
                  </a:lnTo>
                  <a:close/>
                </a:path>
                <a:path w="17326610" h="9726930">
                  <a:moveTo>
                    <a:pt x="9898690" y="6603288"/>
                  </a:moveTo>
                  <a:lnTo>
                    <a:pt x="9894163" y="6603724"/>
                  </a:lnTo>
                  <a:lnTo>
                    <a:pt x="9882822" y="6604411"/>
                  </a:lnTo>
                  <a:lnTo>
                    <a:pt x="9879351" y="6608849"/>
                  </a:lnTo>
                  <a:lnTo>
                    <a:pt x="9879788" y="6613375"/>
                  </a:lnTo>
                  <a:lnTo>
                    <a:pt x="9879983" y="6616615"/>
                  </a:lnTo>
                  <a:lnTo>
                    <a:pt x="9882276" y="6619566"/>
                  </a:lnTo>
                  <a:lnTo>
                    <a:pt x="9886283" y="6621275"/>
                  </a:lnTo>
                  <a:lnTo>
                    <a:pt x="9889046" y="6621270"/>
                  </a:lnTo>
                  <a:lnTo>
                    <a:pt x="9900386" y="6620584"/>
                  </a:lnTo>
                  <a:lnTo>
                    <a:pt x="9903858" y="6616146"/>
                  </a:lnTo>
                  <a:lnTo>
                    <a:pt x="9903422" y="6611620"/>
                  </a:lnTo>
                  <a:lnTo>
                    <a:pt x="9903127" y="6606760"/>
                  </a:lnTo>
                  <a:lnTo>
                    <a:pt x="9898690" y="6603288"/>
                  </a:lnTo>
                  <a:close/>
                </a:path>
                <a:path w="17326610" h="9726930">
                  <a:moveTo>
                    <a:pt x="1350818" y="2931796"/>
                  </a:moveTo>
                  <a:lnTo>
                    <a:pt x="1345290" y="2931805"/>
                  </a:lnTo>
                  <a:lnTo>
                    <a:pt x="1341912" y="2935099"/>
                  </a:lnTo>
                  <a:lnTo>
                    <a:pt x="1338392" y="2938727"/>
                  </a:lnTo>
                  <a:lnTo>
                    <a:pt x="1338544" y="2943921"/>
                  </a:lnTo>
                  <a:lnTo>
                    <a:pt x="1346516" y="2952057"/>
                  </a:lnTo>
                  <a:lnTo>
                    <a:pt x="1347232" y="2953152"/>
                  </a:lnTo>
                  <a:lnTo>
                    <a:pt x="1351906" y="2955145"/>
                  </a:lnTo>
                  <a:lnTo>
                    <a:pt x="1355765" y="2954423"/>
                  </a:lnTo>
                  <a:lnTo>
                    <a:pt x="1358382" y="2951989"/>
                  </a:lnTo>
                  <a:lnTo>
                    <a:pt x="1361902" y="2948361"/>
                  </a:lnTo>
                  <a:lnTo>
                    <a:pt x="1361750" y="2943167"/>
                  </a:lnTo>
                  <a:lnTo>
                    <a:pt x="1358456" y="2939789"/>
                  </a:lnTo>
                  <a:lnTo>
                    <a:pt x="1354112" y="2935174"/>
                  </a:lnTo>
                  <a:lnTo>
                    <a:pt x="1350818" y="2931796"/>
                  </a:lnTo>
                  <a:close/>
                </a:path>
                <a:path w="17326610" h="9726930">
                  <a:moveTo>
                    <a:pt x="9987648" y="6595464"/>
                  </a:moveTo>
                  <a:lnTo>
                    <a:pt x="9983122" y="6595902"/>
                  </a:lnTo>
                  <a:lnTo>
                    <a:pt x="9976642" y="6596294"/>
                  </a:lnTo>
                  <a:lnTo>
                    <a:pt x="9972115" y="6596730"/>
                  </a:lnTo>
                  <a:lnTo>
                    <a:pt x="9968644" y="6601168"/>
                  </a:lnTo>
                  <a:lnTo>
                    <a:pt x="9969080" y="6605694"/>
                  </a:lnTo>
                  <a:lnTo>
                    <a:pt x="9969610" y="6609078"/>
                  </a:lnTo>
                  <a:lnTo>
                    <a:pt x="9971711" y="6611551"/>
                  </a:lnTo>
                  <a:lnTo>
                    <a:pt x="9974382" y="6612691"/>
                  </a:lnTo>
                  <a:lnTo>
                    <a:pt x="9974240" y="6613024"/>
                  </a:lnTo>
                  <a:lnTo>
                    <a:pt x="9975575" y="6613594"/>
                  </a:lnTo>
                  <a:lnTo>
                    <a:pt x="9978338" y="6613589"/>
                  </a:lnTo>
                  <a:lnTo>
                    <a:pt x="9984961" y="6612863"/>
                  </a:lnTo>
                  <a:lnTo>
                    <a:pt x="9989487" y="6612427"/>
                  </a:lnTo>
                  <a:lnTo>
                    <a:pt x="9992959" y="6607989"/>
                  </a:lnTo>
                  <a:lnTo>
                    <a:pt x="9992086" y="6598936"/>
                  </a:lnTo>
                  <a:lnTo>
                    <a:pt x="9987648" y="6595464"/>
                  </a:lnTo>
                  <a:close/>
                </a:path>
                <a:path w="17326610" h="9726930">
                  <a:moveTo>
                    <a:pt x="1287949" y="2868283"/>
                  </a:moveTo>
                  <a:lnTo>
                    <a:pt x="1282420" y="2868292"/>
                  </a:lnTo>
                  <a:lnTo>
                    <a:pt x="1275665" y="2874880"/>
                  </a:lnTo>
                  <a:lnTo>
                    <a:pt x="1275674" y="2880408"/>
                  </a:lnTo>
                  <a:lnTo>
                    <a:pt x="1278968" y="2883786"/>
                  </a:lnTo>
                  <a:lnTo>
                    <a:pt x="1283313" y="2888401"/>
                  </a:lnTo>
                  <a:lnTo>
                    <a:pt x="1284030" y="2889496"/>
                  </a:lnTo>
                  <a:lnTo>
                    <a:pt x="1289037" y="2891632"/>
                  </a:lnTo>
                  <a:lnTo>
                    <a:pt x="1292896" y="2890911"/>
                  </a:lnTo>
                  <a:lnTo>
                    <a:pt x="1295513" y="2888476"/>
                  </a:lnTo>
                  <a:lnTo>
                    <a:pt x="1298890" y="2885182"/>
                  </a:lnTo>
                  <a:lnTo>
                    <a:pt x="1298881" y="2879654"/>
                  </a:lnTo>
                  <a:lnTo>
                    <a:pt x="1295587" y="2876276"/>
                  </a:lnTo>
                  <a:lnTo>
                    <a:pt x="1291243" y="2871661"/>
                  </a:lnTo>
                  <a:lnTo>
                    <a:pt x="1287949" y="2868283"/>
                  </a:lnTo>
                  <a:close/>
                </a:path>
                <a:path w="17326610" h="9726930">
                  <a:moveTo>
                    <a:pt x="17310211" y="9704034"/>
                  </a:moveTo>
                  <a:lnTo>
                    <a:pt x="17304780" y="9705664"/>
                  </a:lnTo>
                  <a:lnTo>
                    <a:pt x="17302256" y="9711295"/>
                  </a:lnTo>
                  <a:lnTo>
                    <a:pt x="17300744" y="9714201"/>
                  </a:lnTo>
                  <a:lnTo>
                    <a:pt x="17302515" y="9719296"/>
                  </a:lnTo>
                  <a:lnTo>
                    <a:pt x="17306570" y="9721815"/>
                  </a:lnTo>
                  <a:lnTo>
                    <a:pt x="17317253" y="9726372"/>
                  </a:lnTo>
                  <a:lnTo>
                    <a:pt x="17322208" y="9724934"/>
                  </a:lnTo>
                  <a:lnTo>
                    <a:pt x="17324731" y="9719304"/>
                  </a:lnTo>
                  <a:lnTo>
                    <a:pt x="17326244" y="9716397"/>
                  </a:lnTo>
                  <a:lnTo>
                    <a:pt x="17324471" y="9711301"/>
                  </a:lnTo>
                  <a:lnTo>
                    <a:pt x="17320417" y="9708783"/>
                  </a:lnTo>
                  <a:lnTo>
                    <a:pt x="17314408" y="9706219"/>
                  </a:lnTo>
                  <a:lnTo>
                    <a:pt x="17310211" y="9704034"/>
                  </a:lnTo>
                  <a:close/>
                </a:path>
                <a:path w="17326610" h="9726930">
                  <a:moveTo>
                    <a:pt x="17229747" y="9664188"/>
                  </a:moveTo>
                  <a:lnTo>
                    <a:pt x="17224318" y="9665817"/>
                  </a:lnTo>
                  <a:lnTo>
                    <a:pt x="17221795" y="9671448"/>
                  </a:lnTo>
                  <a:lnTo>
                    <a:pt x="17220281" y="9674354"/>
                  </a:lnTo>
                  <a:lnTo>
                    <a:pt x="17222054" y="9679450"/>
                  </a:lnTo>
                  <a:lnTo>
                    <a:pt x="17226109" y="9681969"/>
                  </a:lnTo>
                  <a:lnTo>
                    <a:pt x="17236792" y="9686526"/>
                  </a:lnTo>
                  <a:lnTo>
                    <a:pt x="17241888" y="9684754"/>
                  </a:lnTo>
                  <a:lnTo>
                    <a:pt x="17244269" y="9679457"/>
                  </a:lnTo>
                  <a:lnTo>
                    <a:pt x="17245782" y="9676551"/>
                  </a:lnTo>
                  <a:lnTo>
                    <a:pt x="17244011" y="9671455"/>
                  </a:lnTo>
                  <a:lnTo>
                    <a:pt x="17239956" y="9668937"/>
                  </a:lnTo>
                  <a:lnTo>
                    <a:pt x="17233944" y="9666373"/>
                  </a:lnTo>
                  <a:lnTo>
                    <a:pt x="17229747" y="9664188"/>
                  </a:lnTo>
                  <a:close/>
                </a:path>
                <a:path w="17326610" h="9726930">
                  <a:moveTo>
                    <a:pt x="17149998" y="9622672"/>
                  </a:moveTo>
                  <a:lnTo>
                    <a:pt x="17144569" y="9624302"/>
                  </a:lnTo>
                  <a:lnTo>
                    <a:pt x="17142718" y="9628642"/>
                  </a:lnTo>
                  <a:lnTo>
                    <a:pt x="17140533" y="9632839"/>
                  </a:lnTo>
                  <a:lnTo>
                    <a:pt x="17142161" y="9638269"/>
                  </a:lnTo>
                  <a:lnTo>
                    <a:pt x="17146216" y="9640787"/>
                  </a:lnTo>
                  <a:lnTo>
                    <a:pt x="17156899" y="9645344"/>
                  </a:lnTo>
                  <a:lnTo>
                    <a:pt x="17161997" y="9643573"/>
                  </a:lnTo>
                  <a:lnTo>
                    <a:pt x="17163705" y="9639567"/>
                  </a:lnTo>
                  <a:lnTo>
                    <a:pt x="17165891" y="9635370"/>
                  </a:lnTo>
                  <a:lnTo>
                    <a:pt x="17164260" y="9629940"/>
                  </a:lnTo>
                  <a:lnTo>
                    <a:pt x="17160204" y="9627421"/>
                  </a:lnTo>
                  <a:lnTo>
                    <a:pt x="17154197" y="9624858"/>
                  </a:lnTo>
                  <a:lnTo>
                    <a:pt x="17149998" y="9622672"/>
                  </a:lnTo>
                  <a:close/>
                </a:path>
                <a:path w="17326610" h="9726930">
                  <a:moveTo>
                    <a:pt x="17071394" y="9581251"/>
                  </a:moveTo>
                  <a:lnTo>
                    <a:pt x="17066105" y="9582546"/>
                  </a:lnTo>
                  <a:lnTo>
                    <a:pt x="17061735" y="9590941"/>
                  </a:lnTo>
                  <a:lnTo>
                    <a:pt x="17063031" y="9596229"/>
                  </a:lnTo>
                  <a:lnTo>
                    <a:pt x="17067228" y="9598414"/>
                  </a:lnTo>
                  <a:lnTo>
                    <a:pt x="17072953" y="9601644"/>
                  </a:lnTo>
                  <a:lnTo>
                    <a:pt x="17073622" y="9601929"/>
                  </a:lnTo>
                  <a:lnTo>
                    <a:pt x="17074096" y="9601737"/>
                  </a:lnTo>
                  <a:lnTo>
                    <a:pt x="17078101" y="9603445"/>
                  </a:lnTo>
                  <a:lnTo>
                    <a:pt x="17082723" y="9601866"/>
                  </a:lnTo>
                  <a:lnTo>
                    <a:pt x="17084766" y="9598002"/>
                  </a:lnTo>
                  <a:lnTo>
                    <a:pt x="17087142" y="9594281"/>
                  </a:lnTo>
                  <a:lnTo>
                    <a:pt x="17085512" y="9588851"/>
                  </a:lnTo>
                  <a:lnTo>
                    <a:pt x="17081315" y="9586666"/>
                  </a:lnTo>
                  <a:lnTo>
                    <a:pt x="17075591" y="9583436"/>
                  </a:lnTo>
                  <a:lnTo>
                    <a:pt x="17071394" y="9581251"/>
                  </a:lnTo>
                  <a:close/>
                </a:path>
                <a:path w="17326610" h="9726930">
                  <a:moveTo>
                    <a:pt x="10076844" y="6586164"/>
                  </a:moveTo>
                  <a:lnTo>
                    <a:pt x="10072317" y="6586601"/>
                  </a:lnTo>
                  <a:lnTo>
                    <a:pt x="10065694" y="6587326"/>
                  </a:lnTo>
                  <a:lnTo>
                    <a:pt x="10061167" y="6587763"/>
                  </a:lnTo>
                  <a:lnTo>
                    <a:pt x="10057696" y="6592201"/>
                  </a:lnTo>
                  <a:lnTo>
                    <a:pt x="10058133" y="6596727"/>
                  </a:lnTo>
                  <a:lnTo>
                    <a:pt x="10058663" y="6600110"/>
                  </a:lnTo>
                  <a:lnTo>
                    <a:pt x="10060764" y="6602584"/>
                  </a:lnTo>
                  <a:lnTo>
                    <a:pt x="10064435" y="6604150"/>
                  </a:lnTo>
                  <a:lnTo>
                    <a:pt x="10067532" y="6604288"/>
                  </a:lnTo>
                  <a:lnTo>
                    <a:pt x="10074156" y="6603563"/>
                  </a:lnTo>
                  <a:lnTo>
                    <a:pt x="10078682" y="6603126"/>
                  </a:lnTo>
                  <a:lnTo>
                    <a:pt x="10082154" y="6598688"/>
                  </a:lnTo>
                  <a:lnTo>
                    <a:pt x="10081280" y="6589635"/>
                  </a:lnTo>
                  <a:lnTo>
                    <a:pt x="10076844" y="6586164"/>
                  </a:lnTo>
                  <a:close/>
                </a:path>
                <a:path w="17326610" h="9726930">
                  <a:moveTo>
                    <a:pt x="16992546" y="9538541"/>
                  </a:moveTo>
                  <a:lnTo>
                    <a:pt x="16987260" y="9539838"/>
                  </a:lnTo>
                  <a:lnTo>
                    <a:pt x="16982891" y="9548233"/>
                  </a:lnTo>
                  <a:lnTo>
                    <a:pt x="16984185" y="9553520"/>
                  </a:lnTo>
                  <a:lnTo>
                    <a:pt x="16988382" y="9555705"/>
                  </a:lnTo>
                  <a:lnTo>
                    <a:pt x="16994106" y="9558936"/>
                  </a:lnTo>
                  <a:lnTo>
                    <a:pt x="16999114" y="9561072"/>
                  </a:lnTo>
                  <a:lnTo>
                    <a:pt x="17003734" y="9559491"/>
                  </a:lnTo>
                  <a:lnTo>
                    <a:pt x="17005777" y="9555628"/>
                  </a:lnTo>
                  <a:lnTo>
                    <a:pt x="17007962" y="9551430"/>
                  </a:lnTo>
                  <a:lnTo>
                    <a:pt x="17006667" y="9546143"/>
                  </a:lnTo>
                  <a:lnTo>
                    <a:pt x="17002470" y="9543958"/>
                  </a:lnTo>
                  <a:lnTo>
                    <a:pt x="16996743" y="9540726"/>
                  </a:lnTo>
                  <a:lnTo>
                    <a:pt x="16992546" y="9538541"/>
                  </a:lnTo>
                  <a:close/>
                </a:path>
                <a:path w="17326610" h="9726930">
                  <a:moveTo>
                    <a:pt x="1225698" y="2804244"/>
                  </a:moveTo>
                  <a:lnTo>
                    <a:pt x="1220313" y="2803920"/>
                  </a:lnTo>
                  <a:lnTo>
                    <a:pt x="1213557" y="2810508"/>
                  </a:lnTo>
                  <a:lnTo>
                    <a:pt x="1213233" y="2815895"/>
                  </a:lnTo>
                  <a:lnTo>
                    <a:pt x="1216526" y="2819271"/>
                  </a:lnTo>
                  <a:lnTo>
                    <a:pt x="1220871" y="2823887"/>
                  </a:lnTo>
                  <a:lnTo>
                    <a:pt x="1221587" y="2824982"/>
                  </a:lnTo>
                  <a:lnTo>
                    <a:pt x="1226594" y="2827118"/>
                  </a:lnTo>
                  <a:lnTo>
                    <a:pt x="1230311" y="2826730"/>
                  </a:lnTo>
                  <a:lnTo>
                    <a:pt x="1232928" y="2824296"/>
                  </a:lnTo>
                  <a:lnTo>
                    <a:pt x="1236306" y="2821001"/>
                  </a:lnTo>
                  <a:lnTo>
                    <a:pt x="1236631" y="2815616"/>
                  </a:lnTo>
                  <a:lnTo>
                    <a:pt x="1233337" y="2812238"/>
                  </a:lnTo>
                  <a:lnTo>
                    <a:pt x="1228992" y="2807623"/>
                  </a:lnTo>
                  <a:lnTo>
                    <a:pt x="1225698" y="2804244"/>
                  </a:lnTo>
                  <a:close/>
                </a:path>
                <a:path w="17326610" h="9726930">
                  <a:moveTo>
                    <a:pt x="16914129" y="9494833"/>
                  </a:moveTo>
                  <a:lnTo>
                    <a:pt x="16908840" y="9496128"/>
                  </a:lnTo>
                  <a:lnTo>
                    <a:pt x="16904470" y="9504523"/>
                  </a:lnTo>
                  <a:lnTo>
                    <a:pt x="16905767" y="9509810"/>
                  </a:lnTo>
                  <a:lnTo>
                    <a:pt x="16909965" y="9511996"/>
                  </a:lnTo>
                  <a:lnTo>
                    <a:pt x="16915688" y="9515226"/>
                  </a:lnTo>
                  <a:lnTo>
                    <a:pt x="16920361" y="9517220"/>
                  </a:lnTo>
                  <a:lnTo>
                    <a:pt x="16925316" y="9515782"/>
                  </a:lnTo>
                  <a:lnTo>
                    <a:pt x="16927358" y="9511918"/>
                  </a:lnTo>
                  <a:lnTo>
                    <a:pt x="16929543" y="9507721"/>
                  </a:lnTo>
                  <a:lnTo>
                    <a:pt x="16928247" y="9502434"/>
                  </a:lnTo>
                  <a:lnTo>
                    <a:pt x="16924050" y="9500249"/>
                  </a:lnTo>
                  <a:lnTo>
                    <a:pt x="16918326" y="9497018"/>
                  </a:lnTo>
                  <a:lnTo>
                    <a:pt x="16914129" y="9494833"/>
                  </a:lnTo>
                  <a:close/>
                </a:path>
                <a:path w="17326610" h="9726930">
                  <a:moveTo>
                    <a:pt x="16836804" y="9450406"/>
                  </a:moveTo>
                  <a:lnTo>
                    <a:pt x="16831850" y="9451844"/>
                  </a:lnTo>
                  <a:lnTo>
                    <a:pt x="16826812" y="9459954"/>
                  </a:lnTo>
                  <a:lnTo>
                    <a:pt x="16828251" y="9464908"/>
                  </a:lnTo>
                  <a:lnTo>
                    <a:pt x="16832305" y="9467427"/>
                  </a:lnTo>
                  <a:lnTo>
                    <a:pt x="16838030" y="9470657"/>
                  </a:lnTo>
                  <a:lnTo>
                    <a:pt x="16839030" y="9471084"/>
                  </a:lnTo>
                  <a:lnTo>
                    <a:pt x="16838887" y="9471418"/>
                  </a:lnTo>
                  <a:lnTo>
                    <a:pt x="16842559" y="9472984"/>
                  </a:lnTo>
                  <a:lnTo>
                    <a:pt x="16847515" y="9471547"/>
                  </a:lnTo>
                  <a:lnTo>
                    <a:pt x="16849557" y="9467684"/>
                  </a:lnTo>
                  <a:lnTo>
                    <a:pt x="16852077" y="9463628"/>
                  </a:lnTo>
                  <a:lnTo>
                    <a:pt x="16850638" y="9458675"/>
                  </a:lnTo>
                  <a:lnTo>
                    <a:pt x="16846583" y="9456156"/>
                  </a:lnTo>
                  <a:lnTo>
                    <a:pt x="16840859" y="9452925"/>
                  </a:lnTo>
                  <a:lnTo>
                    <a:pt x="16836804" y="9450406"/>
                  </a:lnTo>
                  <a:close/>
                </a:path>
                <a:path w="17326610" h="9726930">
                  <a:moveTo>
                    <a:pt x="16759716" y="9404502"/>
                  </a:moveTo>
                  <a:lnTo>
                    <a:pt x="16754427" y="9405797"/>
                  </a:lnTo>
                  <a:lnTo>
                    <a:pt x="16749389" y="9413907"/>
                  </a:lnTo>
                  <a:lnTo>
                    <a:pt x="16750686" y="9419195"/>
                  </a:lnTo>
                  <a:lnTo>
                    <a:pt x="16754740" y="9421713"/>
                  </a:lnTo>
                  <a:lnTo>
                    <a:pt x="16760464" y="9424944"/>
                  </a:lnTo>
                  <a:lnTo>
                    <a:pt x="16761467" y="9425372"/>
                  </a:lnTo>
                  <a:lnTo>
                    <a:pt x="16761944" y="9425181"/>
                  </a:lnTo>
                  <a:lnTo>
                    <a:pt x="16765615" y="9426747"/>
                  </a:lnTo>
                  <a:lnTo>
                    <a:pt x="16770092" y="9425500"/>
                  </a:lnTo>
                  <a:lnTo>
                    <a:pt x="16774845" y="9418058"/>
                  </a:lnTo>
                  <a:lnTo>
                    <a:pt x="16773549" y="9412770"/>
                  </a:lnTo>
                  <a:lnTo>
                    <a:pt x="16769494" y="9410252"/>
                  </a:lnTo>
                  <a:lnTo>
                    <a:pt x="16763770" y="9407021"/>
                  </a:lnTo>
                  <a:lnTo>
                    <a:pt x="16759716" y="9404502"/>
                  </a:lnTo>
                  <a:close/>
                </a:path>
                <a:path w="17326610" h="9726930">
                  <a:moveTo>
                    <a:pt x="1163683" y="2738729"/>
                  </a:moveTo>
                  <a:lnTo>
                    <a:pt x="1158298" y="2738405"/>
                  </a:lnTo>
                  <a:lnTo>
                    <a:pt x="1151542" y="2744992"/>
                  </a:lnTo>
                  <a:lnTo>
                    <a:pt x="1151217" y="2750378"/>
                  </a:lnTo>
                  <a:lnTo>
                    <a:pt x="1154511" y="2753755"/>
                  </a:lnTo>
                  <a:lnTo>
                    <a:pt x="1158856" y="2758371"/>
                  </a:lnTo>
                  <a:lnTo>
                    <a:pt x="1159906" y="2759608"/>
                  </a:lnTo>
                  <a:lnTo>
                    <a:pt x="1164913" y="2761744"/>
                  </a:lnTo>
                  <a:lnTo>
                    <a:pt x="1168296" y="2761214"/>
                  </a:lnTo>
                  <a:lnTo>
                    <a:pt x="1170913" y="2758779"/>
                  </a:lnTo>
                  <a:lnTo>
                    <a:pt x="1174291" y="2755485"/>
                  </a:lnTo>
                  <a:lnTo>
                    <a:pt x="1174616" y="2750100"/>
                  </a:lnTo>
                  <a:lnTo>
                    <a:pt x="1171321" y="2746722"/>
                  </a:lnTo>
                  <a:lnTo>
                    <a:pt x="1166978" y="2742108"/>
                  </a:lnTo>
                  <a:lnTo>
                    <a:pt x="1163683" y="2738729"/>
                  </a:lnTo>
                  <a:close/>
                </a:path>
                <a:path w="17326610" h="9726930">
                  <a:moveTo>
                    <a:pt x="10166180" y="6576529"/>
                  </a:moveTo>
                  <a:lnTo>
                    <a:pt x="10161653" y="6576965"/>
                  </a:lnTo>
                  <a:lnTo>
                    <a:pt x="10155364" y="6577834"/>
                  </a:lnTo>
                  <a:lnTo>
                    <a:pt x="10150838" y="6578271"/>
                  </a:lnTo>
                  <a:lnTo>
                    <a:pt x="10147366" y="6582708"/>
                  </a:lnTo>
                  <a:lnTo>
                    <a:pt x="10147803" y="6587235"/>
                  </a:lnTo>
                  <a:lnTo>
                    <a:pt x="10148000" y="6590475"/>
                  </a:lnTo>
                  <a:lnTo>
                    <a:pt x="10150101" y="6592950"/>
                  </a:lnTo>
                  <a:lnTo>
                    <a:pt x="10154107" y="6594659"/>
                  </a:lnTo>
                  <a:lnTo>
                    <a:pt x="10157204" y="6594796"/>
                  </a:lnTo>
                  <a:lnTo>
                    <a:pt x="10163493" y="6593928"/>
                  </a:lnTo>
                  <a:lnTo>
                    <a:pt x="10168020" y="6593491"/>
                  </a:lnTo>
                  <a:lnTo>
                    <a:pt x="10171490" y="6589053"/>
                  </a:lnTo>
                  <a:lnTo>
                    <a:pt x="10170618" y="6580000"/>
                  </a:lnTo>
                  <a:lnTo>
                    <a:pt x="10166180" y="6576529"/>
                  </a:lnTo>
                  <a:close/>
                </a:path>
                <a:path w="17326610" h="9726930">
                  <a:moveTo>
                    <a:pt x="16683388" y="9357738"/>
                  </a:moveTo>
                  <a:lnTo>
                    <a:pt x="16678100" y="9359034"/>
                  </a:lnTo>
                  <a:lnTo>
                    <a:pt x="16673062" y="9367143"/>
                  </a:lnTo>
                  <a:lnTo>
                    <a:pt x="16674358" y="9372432"/>
                  </a:lnTo>
                  <a:lnTo>
                    <a:pt x="16678413" y="9374950"/>
                  </a:lnTo>
                  <a:lnTo>
                    <a:pt x="16683994" y="9378515"/>
                  </a:lnTo>
                  <a:lnTo>
                    <a:pt x="16689003" y="9380651"/>
                  </a:lnTo>
                  <a:lnTo>
                    <a:pt x="16693480" y="9379404"/>
                  </a:lnTo>
                  <a:lnTo>
                    <a:pt x="16695856" y="9375684"/>
                  </a:lnTo>
                  <a:lnTo>
                    <a:pt x="16698375" y="9371628"/>
                  </a:lnTo>
                  <a:lnTo>
                    <a:pt x="16697079" y="9366340"/>
                  </a:lnTo>
                  <a:lnTo>
                    <a:pt x="16693025" y="9363822"/>
                  </a:lnTo>
                  <a:lnTo>
                    <a:pt x="16687443" y="9360257"/>
                  </a:lnTo>
                  <a:lnTo>
                    <a:pt x="16683388" y="9357738"/>
                  </a:lnTo>
                  <a:close/>
                </a:path>
                <a:path w="17326610" h="9726930">
                  <a:moveTo>
                    <a:pt x="16607345" y="9310308"/>
                  </a:moveTo>
                  <a:lnTo>
                    <a:pt x="16602057" y="9311603"/>
                  </a:lnTo>
                  <a:lnTo>
                    <a:pt x="16599925" y="9315034"/>
                  </a:lnTo>
                  <a:lnTo>
                    <a:pt x="16599538" y="9315658"/>
                  </a:lnTo>
                  <a:lnTo>
                    <a:pt x="16596685" y="9319570"/>
                  </a:lnTo>
                  <a:lnTo>
                    <a:pt x="16597981" y="9324858"/>
                  </a:lnTo>
                  <a:lnTo>
                    <a:pt x="16602036" y="9327377"/>
                  </a:lnTo>
                  <a:lnTo>
                    <a:pt x="16607618" y="9330941"/>
                  </a:lnTo>
                  <a:lnTo>
                    <a:pt x="16608955" y="9331511"/>
                  </a:lnTo>
                  <a:lnTo>
                    <a:pt x="16609146" y="9331988"/>
                  </a:lnTo>
                  <a:lnTo>
                    <a:pt x="16612818" y="9333554"/>
                  </a:lnTo>
                  <a:lnTo>
                    <a:pt x="16617294" y="9332308"/>
                  </a:lnTo>
                  <a:lnTo>
                    <a:pt x="16619275" y="9329207"/>
                  </a:lnTo>
                  <a:lnTo>
                    <a:pt x="16621803" y="9325155"/>
                  </a:lnTo>
                  <a:lnTo>
                    <a:pt x="16622190" y="9324532"/>
                  </a:lnTo>
                  <a:lnTo>
                    <a:pt x="16620894" y="9319244"/>
                  </a:lnTo>
                  <a:lnTo>
                    <a:pt x="16616839" y="9316725"/>
                  </a:lnTo>
                  <a:lnTo>
                    <a:pt x="16611258" y="9313160"/>
                  </a:lnTo>
                  <a:lnTo>
                    <a:pt x="16607345" y="9310308"/>
                  </a:lnTo>
                  <a:close/>
                </a:path>
                <a:path w="17326610" h="9726930">
                  <a:moveTo>
                    <a:pt x="16531445" y="9262543"/>
                  </a:moveTo>
                  <a:lnTo>
                    <a:pt x="16526299" y="9263504"/>
                  </a:lnTo>
                  <a:lnTo>
                    <a:pt x="16521650" y="9270990"/>
                  </a:lnTo>
                  <a:lnTo>
                    <a:pt x="16521262" y="9271614"/>
                  </a:lnTo>
                  <a:lnTo>
                    <a:pt x="16522223" y="9276759"/>
                  </a:lnTo>
                  <a:lnTo>
                    <a:pt x="16526278" y="9279278"/>
                  </a:lnTo>
                  <a:lnTo>
                    <a:pt x="16531862" y="9282844"/>
                  </a:lnTo>
                  <a:lnTo>
                    <a:pt x="16533197" y="9283413"/>
                  </a:lnTo>
                  <a:lnTo>
                    <a:pt x="16533054" y="9283747"/>
                  </a:lnTo>
                  <a:lnTo>
                    <a:pt x="16536726" y="9285313"/>
                  </a:lnTo>
                  <a:lnTo>
                    <a:pt x="16541345" y="9283732"/>
                  </a:lnTo>
                  <a:lnTo>
                    <a:pt x="16543579" y="9280345"/>
                  </a:lnTo>
                  <a:lnTo>
                    <a:pt x="16546098" y="9276290"/>
                  </a:lnTo>
                  <a:lnTo>
                    <a:pt x="16545136" y="9271145"/>
                  </a:lnTo>
                  <a:lnTo>
                    <a:pt x="16541081" y="9268626"/>
                  </a:lnTo>
                  <a:lnTo>
                    <a:pt x="16535499" y="9265061"/>
                  </a:lnTo>
                  <a:lnTo>
                    <a:pt x="16531445" y="9262543"/>
                  </a:lnTo>
                  <a:close/>
                </a:path>
                <a:path w="17326610" h="9726930">
                  <a:moveTo>
                    <a:pt x="1103573" y="2672447"/>
                  </a:moveTo>
                  <a:lnTo>
                    <a:pt x="1098187" y="2672123"/>
                  </a:lnTo>
                  <a:lnTo>
                    <a:pt x="1094809" y="2675417"/>
                  </a:lnTo>
                  <a:lnTo>
                    <a:pt x="1091098" y="2678568"/>
                  </a:lnTo>
                  <a:lnTo>
                    <a:pt x="1090773" y="2683954"/>
                  </a:lnTo>
                  <a:lnTo>
                    <a:pt x="1094067" y="2687332"/>
                  </a:lnTo>
                  <a:lnTo>
                    <a:pt x="1098269" y="2692281"/>
                  </a:lnTo>
                  <a:lnTo>
                    <a:pt x="1098986" y="2693375"/>
                  </a:lnTo>
                  <a:lnTo>
                    <a:pt x="1104327" y="2695654"/>
                  </a:lnTo>
                  <a:lnTo>
                    <a:pt x="1107710" y="2695123"/>
                  </a:lnTo>
                  <a:lnTo>
                    <a:pt x="1110327" y="2692689"/>
                  </a:lnTo>
                  <a:lnTo>
                    <a:pt x="1114039" y="2689537"/>
                  </a:lnTo>
                  <a:lnTo>
                    <a:pt x="1114363" y="2684152"/>
                  </a:lnTo>
                  <a:lnTo>
                    <a:pt x="1111069" y="2680774"/>
                  </a:lnTo>
                  <a:lnTo>
                    <a:pt x="1106724" y="2676159"/>
                  </a:lnTo>
                  <a:lnTo>
                    <a:pt x="1103573" y="2672447"/>
                  </a:lnTo>
                  <a:close/>
                </a:path>
                <a:path w="17326610" h="9726930">
                  <a:moveTo>
                    <a:pt x="10255611" y="6565751"/>
                  </a:moveTo>
                  <a:lnTo>
                    <a:pt x="10250941" y="6566521"/>
                  </a:lnTo>
                  <a:lnTo>
                    <a:pt x="10244652" y="6567389"/>
                  </a:lnTo>
                  <a:lnTo>
                    <a:pt x="10239791" y="6567683"/>
                  </a:lnTo>
                  <a:lnTo>
                    <a:pt x="10236655" y="6572264"/>
                  </a:lnTo>
                  <a:lnTo>
                    <a:pt x="10237091" y="6576790"/>
                  </a:lnTo>
                  <a:lnTo>
                    <a:pt x="10237287" y="6580031"/>
                  </a:lnTo>
                  <a:lnTo>
                    <a:pt x="10239389" y="6582505"/>
                  </a:lnTo>
                  <a:lnTo>
                    <a:pt x="10243394" y="6584214"/>
                  </a:lnTo>
                  <a:lnTo>
                    <a:pt x="10246493" y="6584351"/>
                  </a:lnTo>
                  <a:lnTo>
                    <a:pt x="10252780" y="6583482"/>
                  </a:lnTo>
                  <a:lnTo>
                    <a:pt x="10257641" y="6583189"/>
                  </a:lnTo>
                  <a:lnTo>
                    <a:pt x="10261112" y="6578750"/>
                  </a:lnTo>
                  <a:lnTo>
                    <a:pt x="10260342" y="6574082"/>
                  </a:lnTo>
                  <a:lnTo>
                    <a:pt x="10260048" y="6569221"/>
                  </a:lnTo>
                  <a:lnTo>
                    <a:pt x="10255611" y="6565751"/>
                  </a:lnTo>
                  <a:close/>
                </a:path>
                <a:path w="17326610" h="9726930">
                  <a:moveTo>
                    <a:pt x="16456448" y="9213585"/>
                  </a:moveTo>
                  <a:lnTo>
                    <a:pt x="16450968" y="9214404"/>
                  </a:lnTo>
                  <a:lnTo>
                    <a:pt x="16448644" y="9218147"/>
                  </a:lnTo>
                  <a:lnTo>
                    <a:pt x="16446272" y="9221871"/>
                  </a:lnTo>
                  <a:lnTo>
                    <a:pt x="16446073" y="9222181"/>
                  </a:lnTo>
                  <a:lnTo>
                    <a:pt x="16446893" y="9227659"/>
                  </a:lnTo>
                  <a:lnTo>
                    <a:pt x="16450948" y="9230178"/>
                  </a:lnTo>
                  <a:lnTo>
                    <a:pt x="16456531" y="9233744"/>
                  </a:lnTo>
                  <a:lnTo>
                    <a:pt x="16461537" y="9235879"/>
                  </a:lnTo>
                  <a:lnTo>
                    <a:pt x="16466014" y="9234632"/>
                  </a:lnTo>
                  <a:lnTo>
                    <a:pt x="16468045" y="9231553"/>
                  </a:lnTo>
                  <a:lnTo>
                    <a:pt x="16470427" y="9227834"/>
                  </a:lnTo>
                  <a:lnTo>
                    <a:pt x="16470625" y="9227524"/>
                  </a:lnTo>
                  <a:lnTo>
                    <a:pt x="16469806" y="9222045"/>
                  </a:lnTo>
                  <a:lnTo>
                    <a:pt x="16465750" y="9219526"/>
                  </a:lnTo>
                  <a:lnTo>
                    <a:pt x="16456448" y="9213585"/>
                  </a:lnTo>
                  <a:close/>
                </a:path>
                <a:path w="17326610" h="9726930">
                  <a:moveTo>
                    <a:pt x="16382213" y="9163768"/>
                  </a:moveTo>
                  <a:lnTo>
                    <a:pt x="16376734" y="9164587"/>
                  </a:lnTo>
                  <a:lnTo>
                    <a:pt x="16371889" y="9172386"/>
                  </a:lnTo>
                  <a:lnTo>
                    <a:pt x="16371696" y="9172697"/>
                  </a:lnTo>
                  <a:lnTo>
                    <a:pt x="16372515" y="9178177"/>
                  </a:lnTo>
                  <a:lnTo>
                    <a:pt x="16376570" y="9180695"/>
                  </a:lnTo>
                  <a:lnTo>
                    <a:pt x="16381818" y="9184117"/>
                  </a:lnTo>
                  <a:lnTo>
                    <a:pt x="16387160" y="9186396"/>
                  </a:lnTo>
                  <a:lnTo>
                    <a:pt x="16391637" y="9185150"/>
                  </a:lnTo>
                  <a:lnTo>
                    <a:pt x="16393669" y="9182070"/>
                  </a:lnTo>
                  <a:lnTo>
                    <a:pt x="16396390" y="9177708"/>
                  </a:lnTo>
                  <a:lnTo>
                    <a:pt x="16395571" y="9172228"/>
                  </a:lnTo>
                  <a:lnTo>
                    <a:pt x="16391516" y="9169710"/>
                  </a:lnTo>
                  <a:lnTo>
                    <a:pt x="16386268" y="9166287"/>
                  </a:lnTo>
                  <a:lnTo>
                    <a:pt x="16382213" y="9163768"/>
                  </a:lnTo>
                  <a:close/>
                </a:path>
                <a:path w="17326610" h="9726930">
                  <a:moveTo>
                    <a:pt x="1044224" y="2605306"/>
                  </a:moveTo>
                  <a:lnTo>
                    <a:pt x="1038838" y="2604981"/>
                  </a:lnTo>
                  <a:lnTo>
                    <a:pt x="1035126" y="2608133"/>
                  </a:lnTo>
                  <a:lnTo>
                    <a:pt x="1031557" y="2610951"/>
                  </a:lnTo>
                  <a:lnTo>
                    <a:pt x="1031232" y="2616337"/>
                  </a:lnTo>
                  <a:lnTo>
                    <a:pt x="1038587" y="2624997"/>
                  </a:lnTo>
                  <a:lnTo>
                    <a:pt x="1039303" y="2626092"/>
                  </a:lnTo>
                  <a:lnTo>
                    <a:pt x="1044645" y="2628370"/>
                  </a:lnTo>
                  <a:lnTo>
                    <a:pt x="1048027" y="2627841"/>
                  </a:lnTo>
                  <a:lnTo>
                    <a:pt x="1050501" y="2625740"/>
                  </a:lnTo>
                  <a:lnTo>
                    <a:pt x="1054071" y="2622922"/>
                  </a:lnTo>
                  <a:lnTo>
                    <a:pt x="1054395" y="2617536"/>
                  </a:lnTo>
                  <a:lnTo>
                    <a:pt x="1047041" y="2608875"/>
                  </a:lnTo>
                  <a:lnTo>
                    <a:pt x="1044224" y="2605306"/>
                  </a:lnTo>
                  <a:close/>
                </a:path>
                <a:path w="17326610" h="9726930">
                  <a:moveTo>
                    <a:pt x="16308119" y="9113618"/>
                  </a:moveTo>
                  <a:lnTo>
                    <a:pt x="16302975" y="9114580"/>
                  </a:lnTo>
                  <a:lnTo>
                    <a:pt x="16297269" y="9122405"/>
                  </a:lnTo>
                  <a:lnTo>
                    <a:pt x="16298231" y="9127549"/>
                  </a:lnTo>
                  <a:lnTo>
                    <a:pt x="16302143" y="9130402"/>
                  </a:lnTo>
                  <a:lnTo>
                    <a:pt x="16307391" y="9133825"/>
                  </a:lnTo>
                  <a:lnTo>
                    <a:pt x="16309061" y="9134537"/>
                  </a:lnTo>
                  <a:lnTo>
                    <a:pt x="16308919" y="9134871"/>
                  </a:lnTo>
                  <a:lnTo>
                    <a:pt x="16312590" y="9136437"/>
                  </a:lnTo>
                  <a:lnTo>
                    <a:pt x="16317067" y="9135191"/>
                  </a:lnTo>
                  <a:lnTo>
                    <a:pt x="16319302" y="9131803"/>
                  </a:lnTo>
                  <a:lnTo>
                    <a:pt x="16322154" y="9127891"/>
                  </a:lnTo>
                  <a:lnTo>
                    <a:pt x="16321193" y="9122746"/>
                  </a:lnTo>
                  <a:lnTo>
                    <a:pt x="16317280" y="9119893"/>
                  </a:lnTo>
                  <a:lnTo>
                    <a:pt x="16312031" y="9116470"/>
                  </a:lnTo>
                  <a:lnTo>
                    <a:pt x="16308119" y="9113618"/>
                  </a:lnTo>
                  <a:close/>
                </a:path>
                <a:path w="17326610" h="9726930">
                  <a:moveTo>
                    <a:pt x="10344373" y="6554687"/>
                  </a:moveTo>
                  <a:lnTo>
                    <a:pt x="10339703" y="6555457"/>
                  </a:lnTo>
                  <a:lnTo>
                    <a:pt x="10333414" y="6556326"/>
                  </a:lnTo>
                  <a:lnTo>
                    <a:pt x="10328888" y="6556762"/>
                  </a:lnTo>
                  <a:lnTo>
                    <a:pt x="10325418" y="6561200"/>
                  </a:lnTo>
                  <a:lnTo>
                    <a:pt x="10326188" y="6565869"/>
                  </a:lnTo>
                  <a:lnTo>
                    <a:pt x="10326384" y="6569109"/>
                  </a:lnTo>
                  <a:lnTo>
                    <a:pt x="10328484" y="6571584"/>
                  </a:lnTo>
                  <a:lnTo>
                    <a:pt x="10331154" y="6572723"/>
                  </a:lnTo>
                  <a:lnTo>
                    <a:pt x="10331297" y="6572388"/>
                  </a:lnTo>
                  <a:lnTo>
                    <a:pt x="10332633" y="6572958"/>
                  </a:lnTo>
                  <a:lnTo>
                    <a:pt x="10335731" y="6573096"/>
                  </a:lnTo>
                  <a:lnTo>
                    <a:pt x="10342020" y="6572228"/>
                  </a:lnTo>
                  <a:lnTo>
                    <a:pt x="10346547" y="6571792"/>
                  </a:lnTo>
                  <a:lnTo>
                    <a:pt x="10350017" y="6567353"/>
                  </a:lnTo>
                  <a:lnTo>
                    <a:pt x="10349248" y="6562684"/>
                  </a:lnTo>
                  <a:lnTo>
                    <a:pt x="10348811" y="6558158"/>
                  </a:lnTo>
                  <a:lnTo>
                    <a:pt x="10344373" y="6554687"/>
                  </a:lnTo>
                  <a:close/>
                </a:path>
                <a:path w="17326610" h="9726930">
                  <a:moveTo>
                    <a:pt x="16234453" y="9062466"/>
                  </a:moveTo>
                  <a:lnTo>
                    <a:pt x="16229309" y="9063428"/>
                  </a:lnTo>
                  <a:lnTo>
                    <a:pt x="16223603" y="9071253"/>
                  </a:lnTo>
                  <a:lnTo>
                    <a:pt x="16224566" y="9076398"/>
                  </a:lnTo>
                  <a:lnTo>
                    <a:pt x="16233583" y="9083007"/>
                  </a:lnTo>
                  <a:lnTo>
                    <a:pt x="16235251" y="9083719"/>
                  </a:lnTo>
                  <a:lnTo>
                    <a:pt x="16235109" y="9084052"/>
                  </a:lnTo>
                  <a:lnTo>
                    <a:pt x="16238781" y="9085618"/>
                  </a:lnTo>
                  <a:lnTo>
                    <a:pt x="16243260" y="9084372"/>
                  </a:lnTo>
                  <a:lnTo>
                    <a:pt x="16245494" y="9080985"/>
                  </a:lnTo>
                  <a:lnTo>
                    <a:pt x="16248347" y="9077073"/>
                  </a:lnTo>
                  <a:lnTo>
                    <a:pt x="16247384" y="9071927"/>
                  </a:lnTo>
                  <a:lnTo>
                    <a:pt x="16234453" y="9062466"/>
                  </a:lnTo>
                  <a:close/>
                </a:path>
                <a:path w="17326610" h="9726930">
                  <a:moveTo>
                    <a:pt x="985636" y="2537307"/>
                  </a:moveTo>
                  <a:lnTo>
                    <a:pt x="980392" y="2536648"/>
                  </a:lnTo>
                  <a:lnTo>
                    <a:pt x="972969" y="2542951"/>
                  </a:lnTo>
                  <a:lnTo>
                    <a:pt x="972311" y="2548194"/>
                  </a:lnTo>
                  <a:lnTo>
                    <a:pt x="980715" y="2558092"/>
                  </a:lnTo>
                  <a:lnTo>
                    <a:pt x="983052" y="2559089"/>
                  </a:lnTo>
                  <a:lnTo>
                    <a:pt x="982909" y="2559423"/>
                  </a:lnTo>
                  <a:lnTo>
                    <a:pt x="985914" y="2560705"/>
                  </a:lnTo>
                  <a:lnTo>
                    <a:pt x="989296" y="2560175"/>
                  </a:lnTo>
                  <a:lnTo>
                    <a:pt x="995483" y="2554922"/>
                  </a:lnTo>
                  <a:lnTo>
                    <a:pt x="996141" y="2549679"/>
                  </a:lnTo>
                  <a:lnTo>
                    <a:pt x="985636" y="2537307"/>
                  </a:lnTo>
                  <a:close/>
                </a:path>
                <a:path w="17326610" h="9726930">
                  <a:moveTo>
                    <a:pt x="16160930" y="9010980"/>
                  </a:moveTo>
                  <a:lnTo>
                    <a:pt x="16155784" y="9011942"/>
                  </a:lnTo>
                  <a:lnTo>
                    <a:pt x="16150078" y="9019767"/>
                  </a:lnTo>
                  <a:lnTo>
                    <a:pt x="16151040" y="9024912"/>
                  </a:lnTo>
                  <a:lnTo>
                    <a:pt x="16160059" y="9031521"/>
                  </a:lnTo>
                  <a:lnTo>
                    <a:pt x="16161729" y="9032233"/>
                  </a:lnTo>
                  <a:lnTo>
                    <a:pt x="16161586" y="9032567"/>
                  </a:lnTo>
                  <a:lnTo>
                    <a:pt x="16165258" y="9034133"/>
                  </a:lnTo>
                  <a:lnTo>
                    <a:pt x="16169735" y="9032886"/>
                  </a:lnTo>
                  <a:lnTo>
                    <a:pt x="16171969" y="9029499"/>
                  </a:lnTo>
                  <a:lnTo>
                    <a:pt x="16174821" y="9025586"/>
                  </a:lnTo>
                  <a:lnTo>
                    <a:pt x="16173860" y="9020441"/>
                  </a:lnTo>
                  <a:lnTo>
                    <a:pt x="16160930" y="9010980"/>
                  </a:lnTo>
                  <a:close/>
                </a:path>
                <a:path w="17326610" h="9726930">
                  <a:moveTo>
                    <a:pt x="16087549" y="8959161"/>
                  </a:moveTo>
                  <a:lnTo>
                    <a:pt x="16082403" y="8960122"/>
                  </a:lnTo>
                  <a:lnTo>
                    <a:pt x="16076698" y="8967947"/>
                  </a:lnTo>
                  <a:lnTo>
                    <a:pt x="16077659" y="8973092"/>
                  </a:lnTo>
                  <a:lnTo>
                    <a:pt x="16086677" y="8979701"/>
                  </a:lnTo>
                  <a:lnTo>
                    <a:pt x="16092019" y="8981980"/>
                  </a:lnTo>
                  <a:lnTo>
                    <a:pt x="16096354" y="8981066"/>
                  </a:lnTo>
                  <a:lnTo>
                    <a:pt x="16098588" y="8977679"/>
                  </a:lnTo>
                  <a:lnTo>
                    <a:pt x="16101441" y="8973767"/>
                  </a:lnTo>
                  <a:lnTo>
                    <a:pt x="16100479" y="8968622"/>
                  </a:lnTo>
                  <a:lnTo>
                    <a:pt x="16087549" y="8959161"/>
                  </a:lnTo>
                  <a:close/>
                </a:path>
                <a:path w="17326610" h="9726930">
                  <a:moveTo>
                    <a:pt x="10433420" y="6542956"/>
                  </a:moveTo>
                  <a:lnTo>
                    <a:pt x="10428751" y="6543726"/>
                  </a:lnTo>
                  <a:lnTo>
                    <a:pt x="10422462" y="6544595"/>
                  </a:lnTo>
                  <a:lnTo>
                    <a:pt x="10417936" y="6545031"/>
                  </a:lnTo>
                  <a:lnTo>
                    <a:pt x="10414465" y="6549469"/>
                  </a:lnTo>
                  <a:lnTo>
                    <a:pt x="10415235" y="6554138"/>
                  </a:lnTo>
                  <a:lnTo>
                    <a:pt x="10415432" y="6557379"/>
                  </a:lnTo>
                  <a:lnTo>
                    <a:pt x="10417532" y="6559853"/>
                  </a:lnTo>
                  <a:lnTo>
                    <a:pt x="10420202" y="6560992"/>
                  </a:lnTo>
                  <a:lnTo>
                    <a:pt x="10420345" y="6560658"/>
                  </a:lnTo>
                  <a:lnTo>
                    <a:pt x="10421680" y="6561227"/>
                  </a:lnTo>
                  <a:lnTo>
                    <a:pt x="10424777" y="6561365"/>
                  </a:lnTo>
                  <a:lnTo>
                    <a:pt x="10431067" y="6560497"/>
                  </a:lnTo>
                  <a:lnTo>
                    <a:pt x="10435595" y="6560061"/>
                  </a:lnTo>
                  <a:lnTo>
                    <a:pt x="10439065" y="6555623"/>
                  </a:lnTo>
                  <a:lnTo>
                    <a:pt x="10438294" y="6550953"/>
                  </a:lnTo>
                  <a:lnTo>
                    <a:pt x="10437858" y="6546428"/>
                  </a:lnTo>
                  <a:lnTo>
                    <a:pt x="10433420" y="6542956"/>
                  </a:lnTo>
                  <a:close/>
                </a:path>
                <a:path w="17326610" h="9726930">
                  <a:moveTo>
                    <a:pt x="16014787" y="8906816"/>
                  </a:moveTo>
                  <a:lnTo>
                    <a:pt x="16009642" y="8907778"/>
                  </a:lnTo>
                  <a:lnTo>
                    <a:pt x="16003937" y="8915603"/>
                  </a:lnTo>
                  <a:lnTo>
                    <a:pt x="16004898" y="8920748"/>
                  </a:lnTo>
                  <a:lnTo>
                    <a:pt x="16013916" y="8927357"/>
                  </a:lnTo>
                  <a:lnTo>
                    <a:pt x="16019256" y="8929635"/>
                  </a:lnTo>
                  <a:lnTo>
                    <a:pt x="16023593" y="8928723"/>
                  </a:lnTo>
                  <a:lnTo>
                    <a:pt x="16025827" y="8925335"/>
                  </a:lnTo>
                  <a:lnTo>
                    <a:pt x="16028680" y="8921423"/>
                  </a:lnTo>
                  <a:lnTo>
                    <a:pt x="16027717" y="8916277"/>
                  </a:lnTo>
                  <a:lnTo>
                    <a:pt x="16014787" y="8906816"/>
                  </a:lnTo>
                  <a:close/>
                </a:path>
                <a:path w="17326610" h="9726930">
                  <a:moveTo>
                    <a:pt x="928428" y="2467922"/>
                  </a:moveTo>
                  <a:lnTo>
                    <a:pt x="923184" y="2467264"/>
                  </a:lnTo>
                  <a:lnTo>
                    <a:pt x="915761" y="2473567"/>
                  </a:lnTo>
                  <a:lnTo>
                    <a:pt x="915103" y="2478810"/>
                  </a:lnTo>
                  <a:lnTo>
                    <a:pt x="922456" y="2487471"/>
                  </a:lnTo>
                  <a:lnTo>
                    <a:pt x="923365" y="2489042"/>
                  </a:lnTo>
                  <a:lnTo>
                    <a:pt x="928706" y="2491320"/>
                  </a:lnTo>
                  <a:lnTo>
                    <a:pt x="932088" y="2490791"/>
                  </a:lnTo>
                  <a:lnTo>
                    <a:pt x="938274" y="2485538"/>
                  </a:lnTo>
                  <a:lnTo>
                    <a:pt x="938932" y="2480295"/>
                  </a:lnTo>
                  <a:lnTo>
                    <a:pt x="928428" y="2467922"/>
                  </a:lnTo>
                  <a:close/>
                </a:path>
                <a:path w="17326610" h="9726930">
                  <a:moveTo>
                    <a:pt x="15942500" y="8854279"/>
                  </a:moveTo>
                  <a:lnTo>
                    <a:pt x="15937021" y="8855098"/>
                  </a:lnTo>
                  <a:lnTo>
                    <a:pt x="15934168" y="8859011"/>
                  </a:lnTo>
                  <a:lnTo>
                    <a:pt x="15931458" y="8862590"/>
                  </a:lnTo>
                  <a:lnTo>
                    <a:pt x="15932277" y="8868069"/>
                  </a:lnTo>
                  <a:lnTo>
                    <a:pt x="15941296" y="8874678"/>
                  </a:lnTo>
                  <a:lnTo>
                    <a:pt x="15946637" y="8876956"/>
                  </a:lnTo>
                  <a:lnTo>
                    <a:pt x="15950638" y="8875901"/>
                  </a:lnTo>
                  <a:lnTo>
                    <a:pt x="15953206" y="8872656"/>
                  </a:lnTo>
                  <a:lnTo>
                    <a:pt x="15955916" y="8869078"/>
                  </a:lnTo>
                  <a:lnTo>
                    <a:pt x="15955096" y="8863598"/>
                  </a:lnTo>
                  <a:lnTo>
                    <a:pt x="15946080" y="8856990"/>
                  </a:lnTo>
                  <a:lnTo>
                    <a:pt x="15942500" y="8854279"/>
                  </a:lnTo>
                  <a:close/>
                </a:path>
                <a:path w="17326610" h="9726930">
                  <a:moveTo>
                    <a:pt x="10521992" y="6531416"/>
                  </a:moveTo>
                  <a:lnTo>
                    <a:pt x="10517322" y="6532186"/>
                  </a:lnTo>
                  <a:lnTo>
                    <a:pt x="10511034" y="6533055"/>
                  </a:lnTo>
                  <a:lnTo>
                    <a:pt x="10506507" y="6533491"/>
                  </a:lnTo>
                  <a:lnTo>
                    <a:pt x="10503036" y="6537929"/>
                  </a:lnTo>
                  <a:lnTo>
                    <a:pt x="10503806" y="6542598"/>
                  </a:lnTo>
                  <a:lnTo>
                    <a:pt x="10504145" y="6545505"/>
                  </a:lnTo>
                  <a:lnTo>
                    <a:pt x="10506245" y="6547979"/>
                  </a:lnTo>
                  <a:lnTo>
                    <a:pt x="10510251" y="6549688"/>
                  </a:lnTo>
                  <a:lnTo>
                    <a:pt x="10513350" y="6549826"/>
                  </a:lnTo>
                  <a:lnTo>
                    <a:pt x="10519639" y="6548958"/>
                  </a:lnTo>
                  <a:lnTo>
                    <a:pt x="10524165" y="6548521"/>
                  </a:lnTo>
                  <a:lnTo>
                    <a:pt x="10527636" y="6544083"/>
                  </a:lnTo>
                  <a:lnTo>
                    <a:pt x="10526866" y="6539414"/>
                  </a:lnTo>
                  <a:lnTo>
                    <a:pt x="10526429" y="6534887"/>
                  </a:lnTo>
                  <a:lnTo>
                    <a:pt x="10521992" y="6531416"/>
                  </a:lnTo>
                  <a:close/>
                </a:path>
                <a:path w="17326610" h="9726930">
                  <a:moveTo>
                    <a:pt x="15869879" y="8801600"/>
                  </a:moveTo>
                  <a:lnTo>
                    <a:pt x="15864543" y="8802087"/>
                  </a:lnTo>
                  <a:lnTo>
                    <a:pt x="15861691" y="8805999"/>
                  </a:lnTo>
                  <a:lnTo>
                    <a:pt x="15859314" y="8809720"/>
                  </a:lnTo>
                  <a:lnTo>
                    <a:pt x="15859800" y="8815057"/>
                  </a:lnTo>
                  <a:lnTo>
                    <a:pt x="15868818" y="8821665"/>
                  </a:lnTo>
                  <a:lnTo>
                    <a:pt x="15874158" y="8823943"/>
                  </a:lnTo>
                  <a:lnTo>
                    <a:pt x="15878161" y="8822889"/>
                  </a:lnTo>
                  <a:lnTo>
                    <a:pt x="15880729" y="8819644"/>
                  </a:lnTo>
                  <a:lnTo>
                    <a:pt x="15883105" y="8815923"/>
                  </a:lnTo>
                  <a:lnTo>
                    <a:pt x="15882619" y="8810586"/>
                  </a:lnTo>
                  <a:lnTo>
                    <a:pt x="15873601" y="8803977"/>
                  </a:lnTo>
                  <a:lnTo>
                    <a:pt x="15869879" y="8801600"/>
                  </a:lnTo>
                  <a:close/>
                </a:path>
                <a:path w="17326610" h="9726930">
                  <a:moveTo>
                    <a:pt x="872982" y="2398106"/>
                  </a:moveTo>
                  <a:lnTo>
                    <a:pt x="867262" y="2397640"/>
                  </a:lnTo>
                  <a:lnTo>
                    <a:pt x="863693" y="2400457"/>
                  </a:lnTo>
                  <a:lnTo>
                    <a:pt x="859790" y="2403133"/>
                  </a:lnTo>
                  <a:lnTo>
                    <a:pt x="859323" y="2408852"/>
                  </a:lnTo>
                  <a:lnTo>
                    <a:pt x="862140" y="2412421"/>
                  </a:lnTo>
                  <a:lnTo>
                    <a:pt x="866200" y="2417704"/>
                  </a:lnTo>
                  <a:lnTo>
                    <a:pt x="866775" y="2419132"/>
                  </a:lnTo>
                  <a:lnTo>
                    <a:pt x="872450" y="2421553"/>
                  </a:lnTo>
                  <a:lnTo>
                    <a:pt x="875690" y="2421357"/>
                  </a:lnTo>
                  <a:lnTo>
                    <a:pt x="878164" y="2419256"/>
                  </a:lnTo>
                  <a:lnTo>
                    <a:pt x="882068" y="2416581"/>
                  </a:lnTo>
                  <a:lnTo>
                    <a:pt x="882534" y="2410862"/>
                  </a:lnTo>
                  <a:lnTo>
                    <a:pt x="879716" y="2407292"/>
                  </a:lnTo>
                  <a:lnTo>
                    <a:pt x="875657" y="2402009"/>
                  </a:lnTo>
                  <a:lnTo>
                    <a:pt x="872982" y="2398106"/>
                  </a:lnTo>
                  <a:close/>
                </a:path>
                <a:path w="17326610" h="9726930">
                  <a:moveTo>
                    <a:pt x="15797878" y="8748396"/>
                  </a:moveTo>
                  <a:lnTo>
                    <a:pt x="15792541" y="8748882"/>
                  </a:lnTo>
                  <a:lnTo>
                    <a:pt x="15789689" y="8752795"/>
                  </a:lnTo>
                  <a:lnTo>
                    <a:pt x="15786979" y="8756373"/>
                  </a:lnTo>
                  <a:lnTo>
                    <a:pt x="15787464" y="8761710"/>
                  </a:lnTo>
                  <a:lnTo>
                    <a:pt x="15796483" y="8768319"/>
                  </a:lnTo>
                  <a:lnTo>
                    <a:pt x="15798486" y="8769173"/>
                  </a:lnTo>
                  <a:lnTo>
                    <a:pt x="15798010" y="8769365"/>
                  </a:lnTo>
                  <a:lnTo>
                    <a:pt x="15801681" y="8770931"/>
                  </a:lnTo>
                  <a:lnTo>
                    <a:pt x="15805682" y="8769876"/>
                  </a:lnTo>
                  <a:lnTo>
                    <a:pt x="15808250" y="8766631"/>
                  </a:lnTo>
                  <a:lnTo>
                    <a:pt x="15810960" y="8763052"/>
                  </a:lnTo>
                  <a:lnTo>
                    <a:pt x="15810475" y="8757716"/>
                  </a:lnTo>
                  <a:lnTo>
                    <a:pt x="15801458" y="8751107"/>
                  </a:lnTo>
                  <a:lnTo>
                    <a:pt x="15797878" y="8748396"/>
                  </a:lnTo>
                  <a:close/>
                </a:path>
                <a:path w="17326610" h="9726930">
                  <a:moveTo>
                    <a:pt x="10610848" y="6519209"/>
                  </a:moveTo>
                  <a:lnTo>
                    <a:pt x="10606179" y="6519979"/>
                  </a:lnTo>
                  <a:lnTo>
                    <a:pt x="10599889" y="6520848"/>
                  </a:lnTo>
                  <a:lnTo>
                    <a:pt x="10595363" y="6521284"/>
                  </a:lnTo>
                  <a:lnTo>
                    <a:pt x="10591892" y="6525722"/>
                  </a:lnTo>
                  <a:lnTo>
                    <a:pt x="10592662" y="6530391"/>
                  </a:lnTo>
                  <a:lnTo>
                    <a:pt x="10593001" y="6533298"/>
                  </a:lnTo>
                  <a:lnTo>
                    <a:pt x="10595103" y="6535772"/>
                  </a:lnTo>
                  <a:lnTo>
                    <a:pt x="10599109" y="6537481"/>
                  </a:lnTo>
                  <a:lnTo>
                    <a:pt x="10602206" y="6537618"/>
                  </a:lnTo>
                  <a:lnTo>
                    <a:pt x="10608494" y="6536750"/>
                  </a:lnTo>
                  <a:lnTo>
                    <a:pt x="10613022" y="6536314"/>
                  </a:lnTo>
                  <a:lnTo>
                    <a:pt x="10616492" y="6531875"/>
                  </a:lnTo>
                  <a:lnTo>
                    <a:pt x="10615721" y="6527207"/>
                  </a:lnTo>
                  <a:lnTo>
                    <a:pt x="10615286" y="6522680"/>
                  </a:lnTo>
                  <a:lnTo>
                    <a:pt x="10610848" y="6519209"/>
                  </a:lnTo>
                  <a:close/>
                </a:path>
                <a:path w="17326610" h="9726930">
                  <a:moveTo>
                    <a:pt x="15725685" y="8694716"/>
                  </a:moveTo>
                  <a:lnTo>
                    <a:pt x="15720349" y="8695202"/>
                  </a:lnTo>
                  <a:lnTo>
                    <a:pt x="15717496" y="8699114"/>
                  </a:lnTo>
                  <a:lnTo>
                    <a:pt x="15714787" y="8702693"/>
                  </a:lnTo>
                  <a:lnTo>
                    <a:pt x="15715272" y="8708030"/>
                  </a:lnTo>
                  <a:lnTo>
                    <a:pt x="15724288" y="8714639"/>
                  </a:lnTo>
                  <a:lnTo>
                    <a:pt x="15726291" y="8715493"/>
                  </a:lnTo>
                  <a:lnTo>
                    <a:pt x="15725815" y="8715684"/>
                  </a:lnTo>
                  <a:lnTo>
                    <a:pt x="15729487" y="8717250"/>
                  </a:lnTo>
                  <a:lnTo>
                    <a:pt x="15733490" y="8716196"/>
                  </a:lnTo>
                  <a:lnTo>
                    <a:pt x="15736058" y="8712952"/>
                  </a:lnTo>
                  <a:lnTo>
                    <a:pt x="15738767" y="8709372"/>
                  </a:lnTo>
                  <a:lnTo>
                    <a:pt x="15738282" y="8704036"/>
                  </a:lnTo>
                  <a:lnTo>
                    <a:pt x="15729264" y="8697426"/>
                  </a:lnTo>
                  <a:lnTo>
                    <a:pt x="15725685" y="8694716"/>
                  </a:lnTo>
                  <a:close/>
                </a:path>
                <a:path w="17326610" h="9726930">
                  <a:moveTo>
                    <a:pt x="817821" y="2327623"/>
                  </a:moveTo>
                  <a:lnTo>
                    <a:pt x="812243" y="2326822"/>
                  </a:lnTo>
                  <a:lnTo>
                    <a:pt x="805105" y="2332457"/>
                  </a:lnTo>
                  <a:lnTo>
                    <a:pt x="804304" y="2338034"/>
                  </a:lnTo>
                  <a:lnTo>
                    <a:pt x="807122" y="2341604"/>
                  </a:lnTo>
                  <a:lnTo>
                    <a:pt x="810848" y="2346744"/>
                  </a:lnTo>
                  <a:lnTo>
                    <a:pt x="811756" y="2348315"/>
                  </a:lnTo>
                  <a:lnTo>
                    <a:pt x="817097" y="2350593"/>
                  </a:lnTo>
                  <a:lnTo>
                    <a:pt x="820337" y="2350398"/>
                  </a:lnTo>
                  <a:lnTo>
                    <a:pt x="822812" y="2348296"/>
                  </a:lnTo>
                  <a:lnTo>
                    <a:pt x="826381" y="2345479"/>
                  </a:lnTo>
                  <a:lnTo>
                    <a:pt x="827182" y="2339901"/>
                  </a:lnTo>
                  <a:lnTo>
                    <a:pt x="824364" y="2336332"/>
                  </a:lnTo>
                  <a:lnTo>
                    <a:pt x="820638" y="2331192"/>
                  </a:lnTo>
                  <a:lnTo>
                    <a:pt x="817821" y="2327623"/>
                  </a:lnTo>
                  <a:close/>
                </a:path>
                <a:path w="17326610" h="9726930">
                  <a:moveTo>
                    <a:pt x="15653827" y="8641179"/>
                  </a:moveTo>
                  <a:lnTo>
                    <a:pt x="15648488" y="8641664"/>
                  </a:lnTo>
                  <a:lnTo>
                    <a:pt x="15645637" y="8645577"/>
                  </a:lnTo>
                  <a:lnTo>
                    <a:pt x="15642926" y="8649156"/>
                  </a:lnTo>
                  <a:lnTo>
                    <a:pt x="15643411" y="8654492"/>
                  </a:lnTo>
                  <a:lnTo>
                    <a:pt x="15652430" y="8661101"/>
                  </a:lnTo>
                  <a:lnTo>
                    <a:pt x="15654433" y="8661955"/>
                  </a:lnTo>
                  <a:lnTo>
                    <a:pt x="15653957" y="8662147"/>
                  </a:lnTo>
                  <a:lnTo>
                    <a:pt x="15657629" y="8663713"/>
                  </a:lnTo>
                  <a:lnTo>
                    <a:pt x="15661629" y="8662658"/>
                  </a:lnTo>
                  <a:lnTo>
                    <a:pt x="15664197" y="8659413"/>
                  </a:lnTo>
                  <a:lnTo>
                    <a:pt x="15666908" y="8655834"/>
                  </a:lnTo>
                  <a:lnTo>
                    <a:pt x="15666423" y="8650498"/>
                  </a:lnTo>
                  <a:lnTo>
                    <a:pt x="15657405" y="8643889"/>
                  </a:lnTo>
                  <a:lnTo>
                    <a:pt x="15653827" y="8641179"/>
                  </a:lnTo>
                  <a:close/>
                </a:path>
                <a:path w="17326610" h="9726930">
                  <a:moveTo>
                    <a:pt x="10699847" y="6506668"/>
                  </a:moveTo>
                  <a:lnTo>
                    <a:pt x="10695177" y="6507438"/>
                  </a:lnTo>
                  <a:lnTo>
                    <a:pt x="10688888" y="6508307"/>
                  </a:lnTo>
                  <a:lnTo>
                    <a:pt x="10684362" y="6508743"/>
                  </a:lnTo>
                  <a:lnTo>
                    <a:pt x="10680891" y="6513181"/>
                  </a:lnTo>
                  <a:lnTo>
                    <a:pt x="10681660" y="6517849"/>
                  </a:lnTo>
                  <a:lnTo>
                    <a:pt x="10681999" y="6520756"/>
                  </a:lnTo>
                  <a:lnTo>
                    <a:pt x="10684100" y="6523231"/>
                  </a:lnTo>
                  <a:lnTo>
                    <a:pt x="10688106" y="6524940"/>
                  </a:lnTo>
                  <a:lnTo>
                    <a:pt x="10691204" y="6525078"/>
                  </a:lnTo>
                  <a:lnTo>
                    <a:pt x="10697493" y="6524209"/>
                  </a:lnTo>
                  <a:lnTo>
                    <a:pt x="10702019" y="6523772"/>
                  </a:lnTo>
                  <a:lnTo>
                    <a:pt x="10705491" y="6519334"/>
                  </a:lnTo>
                  <a:lnTo>
                    <a:pt x="10704721" y="6514666"/>
                  </a:lnTo>
                  <a:lnTo>
                    <a:pt x="10704284" y="6510139"/>
                  </a:lnTo>
                  <a:lnTo>
                    <a:pt x="10699847" y="6506668"/>
                  </a:lnTo>
                  <a:close/>
                </a:path>
                <a:path w="17326610" h="9726930">
                  <a:moveTo>
                    <a:pt x="15582251" y="8586973"/>
                  </a:moveTo>
                  <a:lnTo>
                    <a:pt x="15576915" y="8587459"/>
                  </a:lnTo>
                  <a:lnTo>
                    <a:pt x="15574063" y="8591372"/>
                  </a:lnTo>
                  <a:lnTo>
                    <a:pt x="15571353" y="8594951"/>
                  </a:lnTo>
                  <a:lnTo>
                    <a:pt x="15571838" y="8600287"/>
                  </a:lnTo>
                  <a:lnTo>
                    <a:pt x="15580856" y="8606895"/>
                  </a:lnTo>
                  <a:lnTo>
                    <a:pt x="15582858" y="8607749"/>
                  </a:lnTo>
                  <a:lnTo>
                    <a:pt x="15582381" y="8607941"/>
                  </a:lnTo>
                  <a:lnTo>
                    <a:pt x="15586053" y="8609507"/>
                  </a:lnTo>
                  <a:lnTo>
                    <a:pt x="15590056" y="8608453"/>
                  </a:lnTo>
                  <a:lnTo>
                    <a:pt x="15592624" y="8605207"/>
                  </a:lnTo>
                  <a:lnTo>
                    <a:pt x="15595335" y="8601629"/>
                  </a:lnTo>
                  <a:lnTo>
                    <a:pt x="15594847" y="8596292"/>
                  </a:lnTo>
                  <a:lnTo>
                    <a:pt x="15585830" y="8589683"/>
                  </a:lnTo>
                  <a:lnTo>
                    <a:pt x="15582251" y="8586973"/>
                  </a:lnTo>
                  <a:close/>
                </a:path>
                <a:path w="17326610" h="9726930">
                  <a:moveTo>
                    <a:pt x="764373" y="2255897"/>
                  </a:moveTo>
                  <a:lnTo>
                    <a:pt x="759130" y="2255239"/>
                  </a:lnTo>
                  <a:lnTo>
                    <a:pt x="751323" y="2260590"/>
                  </a:lnTo>
                  <a:lnTo>
                    <a:pt x="750665" y="2265832"/>
                  </a:lnTo>
                  <a:lnTo>
                    <a:pt x="753341" y="2269735"/>
                  </a:lnTo>
                  <a:lnTo>
                    <a:pt x="757066" y="2274876"/>
                  </a:lnTo>
                  <a:lnTo>
                    <a:pt x="758117" y="2276114"/>
                  </a:lnTo>
                  <a:lnTo>
                    <a:pt x="760645" y="2277587"/>
                  </a:lnTo>
                  <a:lnTo>
                    <a:pt x="760502" y="2277920"/>
                  </a:lnTo>
                  <a:lnTo>
                    <a:pt x="763173" y="2279059"/>
                  </a:lnTo>
                  <a:lnTo>
                    <a:pt x="766556" y="2278529"/>
                  </a:lnTo>
                  <a:lnTo>
                    <a:pt x="768888" y="2276762"/>
                  </a:lnTo>
                  <a:lnTo>
                    <a:pt x="772791" y="2274087"/>
                  </a:lnTo>
                  <a:lnTo>
                    <a:pt x="773450" y="2268844"/>
                  </a:lnTo>
                  <a:lnTo>
                    <a:pt x="770774" y="2264940"/>
                  </a:lnTo>
                  <a:lnTo>
                    <a:pt x="767048" y="2259800"/>
                  </a:lnTo>
                  <a:lnTo>
                    <a:pt x="764373" y="2255897"/>
                  </a:lnTo>
                  <a:close/>
                </a:path>
                <a:path w="17326610" h="9726930">
                  <a:moveTo>
                    <a:pt x="15510676" y="8532767"/>
                  </a:moveTo>
                  <a:lnTo>
                    <a:pt x="15505341" y="8533253"/>
                  </a:lnTo>
                  <a:lnTo>
                    <a:pt x="15499635" y="8541078"/>
                  </a:lnTo>
                  <a:lnTo>
                    <a:pt x="15500120" y="8546415"/>
                  </a:lnTo>
                  <a:lnTo>
                    <a:pt x="15509137" y="8553023"/>
                  </a:lnTo>
                  <a:lnTo>
                    <a:pt x="15511142" y="8553878"/>
                  </a:lnTo>
                  <a:lnTo>
                    <a:pt x="15511000" y="8554212"/>
                  </a:lnTo>
                  <a:lnTo>
                    <a:pt x="15514672" y="8555779"/>
                  </a:lnTo>
                  <a:lnTo>
                    <a:pt x="15518673" y="8554723"/>
                  </a:lnTo>
                  <a:lnTo>
                    <a:pt x="15521240" y="8551478"/>
                  </a:lnTo>
                  <a:lnTo>
                    <a:pt x="15524093" y="8547566"/>
                  </a:lnTo>
                  <a:lnTo>
                    <a:pt x="15523608" y="8542229"/>
                  </a:lnTo>
                  <a:lnTo>
                    <a:pt x="15510676" y="8532767"/>
                  </a:lnTo>
                  <a:close/>
                </a:path>
                <a:path w="17326610" h="9726930">
                  <a:moveTo>
                    <a:pt x="10788844" y="6494126"/>
                  </a:moveTo>
                  <a:lnTo>
                    <a:pt x="10784176" y="6494897"/>
                  </a:lnTo>
                  <a:lnTo>
                    <a:pt x="10777887" y="6495766"/>
                  </a:lnTo>
                  <a:lnTo>
                    <a:pt x="10773361" y="6496203"/>
                  </a:lnTo>
                  <a:lnTo>
                    <a:pt x="10769888" y="6500640"/>
                  </a:lnTo>
                  <a:lnTo>
                    <a:pt x="10770659" y="6505309"/>
                  </a:lnTo>
                  <a:lnTo>
                    <a:pt x="10770998" y="6508215"/>
                  </a:lnTo>
                  <a:lnTo>
                    <a:pt x="10773099" y="6510690"/>
                  </a:lnTo>
                  <a:lnTo>
                    <a:pt x="10777105" y="6512398"/>
                  </a:lnTo>
                  <a:lnTo>
                    <a:pt x="10780202" y="6512536"/>
                  </a:lnTo>
                  <a:lnTo>
                    <a:pt x="10786491" y="6511668"/>
                  </a:lnTo>
                  <a:lnTo>
                    <a:pt x="10791018" y="6511231"/>
                  </a:lnTo>
                  <a:lnTo>
                    <a:pt x="10794490" y="6506793"/>
                  </a:lnTo>
                  <a:lnTo>
                    <a:pt x="10793719" y="6502125"/>
                  </a:lnTo>
                  <a:lnTo>
                    <a:pt x="10793283" y="6497598"/>
                  </a:lnTo>
                  <a:lnTo>
                    <a:pt x="10788844" y="6494126"/>
                  </a:lnTo>
                  <a:close/>
                </a:path>
                <a:path w="17326610" h="9726930">
                  <a:moveTo>
                    <a:pt x="15439245" y="8478228"/>
                  </a:moveTo>
                  <a:lnTo>
                    <a:pt x="15433907" y="8478713"/>
                  </a:lnTo>
                  <a:lnTo>
                    <a:pt x="15428202" y="8486538"/>
                  </a:lnTo>
                  <a:lnTo>
                    <a:pt x="15428689" y="8491876"/>
                  </a:lnTo>
                  <a:lnTo>
                    <a:pt x="15437707" y="8498484"/>
                  </a:lnTo>
                  <a:lnTo>
                    <a:pt x="15439710" y="8499339"/>
                  </a:lnTo>
                  <a:lnTo>
                    <a:pt x="15439568" y="8499673"/>
                  </a:lnTo>
                  <a:lnTo>
                    <a:pt x="15443239" y="8501239"/>
                  </a:lnTo>
                  <a:lnTo>
                    <a:pt x="15447240" y="8500184"/>
                  </a:lnTo>
                  <a:lnTo>
                    <a:pt x="15449808" y="8496939"/>
                  </a:lnTo>
                  <a:lnTo>
                    <a:pt x="15452661" y="8493026"/>
                  </a:lnTo>
                  <a:lnTo>
                    <a:pt x="15452175" y="8487690"/>
                  </a:lnTo>
                  <a:lnTo>
                    <a:pt x="15439245" y="8478228"/>
                  </a:lnTo>
                  <a:close/>
                </a:path>
                <a:path w="17326610" h="9726930">
                  <a:moveTo>
                    <a:pt x="711829" y="2182978"/>
                  </a:moveTo>
                  <a:lnTo>
                    <a:pt x="706728" y="2181986"/>
                  </a:lnTo>
                  <a:lnTo>
                    <a:pt x="702825" y="2184661"/>
                  </a:lnTo>
                  <a:lnTo>
                    <a:pt x="699255" y="2187479"/>
                  </a:lnTo>
                  <a:lnTo>
                    <a:pt x="698263" y="2192580"/>
                  </a:lnTo>
                  <a:lnTo>
                    <a:pt x="700939" y="2196483"/>
                  </a:lnTo>
                  <a:lnTo>
                    <a:pt x="704665" y="2201623"/>
                  </a:lnTo>
                  <a:lnTo>
                    <a:pt x="705573" y="2203195"/>
                  </a:lnTo>
                  <a:lnTo>
                    <a:pt x="708101" y="2204668"/>
                  </a:lnTo>
                  <a:lnTo>
                    <a:pt x="708243" y="2204334"/>
                  </a:lnTo>
                  <a:lnTo>
                    <a:pt x="710914" y="2205473"/>
                  </a:lnTo>
                  <a:lnTo>
                    <a:pt x="714154" y="2205277"/>
                  </a:lnTo>
                  <a:lnTo>
                    <a:pt x="716486" y="2203510"/>
                  </a:lnTo>
                  <a:lnTo>
                    <a:pt x="720056" y="2200692"/>
                  </a:lnTo>
                  <a:lnTo>
                    <a:pt x="721048" y="2195591"/>
                  </a:lnTo>
                  <a:lnTo>
                    <a:pt x="718372" y="2191689"/>
                  </a:lnTo>
                  <a:lnTo>
                    <a:pt x="714647" y="2186548"/>
                  </a:lnTo>
                  <a:lnTo>
                    <a:pt x="711829" y="2182978"/>
                  </a:lnTo>
                  <a:close/>
                </a:path>
                <a:path w="17326610" h="9726930">
                  <a:moveTo>
                    <a:pt x="15368004" y="8424165"/>
                  </a:moveTo>
                  <a:lnTo>
                    <a:pt x="15362668" y="8424651"/>
                  </a:lnTo>
                  <a:lnTo>
                    <a:pt x="15356964" y="8432476"/>
                  </a:lnTo>
                  <a:lnTo>
                    <a:pt x="15357449" y="8437812"/>
                  </a:lnTo>
                  <a:lnTo>
                    <a:pt x="15366465" y="8444421"/>
                  </a:lnTo>
                  <a:lnTo>
                    <a:pt x="15368468" y="8445275"/>
                  </a:lnTo>
                  <a:lnTo>
                    <a:pt x="15368326" y="8445609"/>
                  </a:lnTo>
                  <a:lnTo>
                    <a:pt x="15371997" y="8447176"/>
                  </a:lnTo>
                  <a:lnTo>
                    <a:pt x="15375998" y="8446120"/>
                  </a:lnTo>
                  <a:lnTo>
                    <a:pt x="15378566" y="8442875"/>
                  </a:lnTo>
                  <a:lnTo>
                    <a:pt x="15381419" y="8438963"/>
                  </a:lnTo>
                  <a:lnTo>
                    <a:pt x="15380934" y="8433626"/>
                  </a:lnTo>
                  <a:lnTo>
                    <a:pt x="15368004" y="8424165"/>
                  </a:lnTo>
                  <a:close/>
                </a:path>
                <a:path w="17326610" h="9726930">
                  <a:moveTo>
                    <a:pt x="15296571" y="8369626"/>
                  </a:moveTo>
                  <a:lnTo>
                    <a:pt x="15291236" y="8370111"/>
                  </a:lnTo>
                  <a:lnTo>
                    <a:pt x="15285530" y="8377937"/>
                  </a:lnTo>
                  <a:lnTo>
                    <a:pt x="15286015" y="8383273"/>
                  </a:lnTo>
                  <a:lnTo>
                    <a:pt x="15295035" y="8389883"/>
                  </a:lnTo>
                  <a:lnTo>
                    <a:pt x="15297037" y="8390737"/>
                  </a:lnTo>
                  <a:lnTo>
                    <a:pt x="15296895" y="8391070"/>
                  </a:lnTo>
                  <a:lnTo>
                    <a:pt x="15300567" y="8392637"/>
                  </a:lnTo>
                  <a:lnTo>
                    <a:pt x="15304567" y="8391581"/>
                  </a:lnTo>
                  <a:lnTo>
                    <a:pt x="15307135" y="8388337"/>
                  </a:lnTo>
                  <a:lnTo>
                    <a:pt x="15309988" y="8384424"/>
                  </a:lnTo>
                  <a:lnTo>
                    <a:pt x="15309503" y="8379088"/>
                  </a:lnTo>
                  <a:lnTo>
                    <a:pt x="15296571" y="8369626"/>
                  </a:lnTo>
                  <a:close/>
                </a:path>
                <a:path w="17326610" h="9726930">
                  <a:moveTo>
                    <a:pt x="10877701" y="6481919"/>
                  </a:moveTo>
                  <a:lnTo>
                    <a:pt x="10873031" y="6482690"/>
                  </a:lnTo>
                  <a:lnTo>
                    <a:pt x="10866742" y="6483558"/>
                  </a:lnTo>
                  <a:lnTo>
                    <a:pt x="10862216" y="6483995"/>
                  </a:lnTo>
                  <a:lnTo>
                    <a:pt x="10858745" y="6488433"/>
                  </a:lnTo>
                  <a:lnTo>
                    <a:pt x="10859514" y="6493101"/>
                  </a:lnTo>
                  <a:lnTo>
                    <a:pt x="10859853" y="6496008"/>
                  </a:lnTo>
                  <a:lnTo>
                    <a:pt x="10861955" y="6498482"/>
                  </a:lnTo>
                  <a:lnTo>
                    <a:pt x="10865960" y="6500191"/>
                  </a:lnTo>
                  <a:lnTo>
                    <a:pt x="10869058" y="6500329"/>
                  </a:lnTo>
                  <a:lnTo>
                    <a:pt x="10875348" y="6499460"/>
                  </a:lnTo>
                  <a:lnTo>
                    <a:pt x="10879873" y="6499024"/>
                  </a:lnTo>
                  <a:lnTo>
                    <a:pt x="10883345" y="6494585"/>
                  </a:lnTo>
                  <a:lnTo>
                    <a:pt x="10882575" y="6489917"/>
                  </a:lnTo>
                  <a:lnTo>
                    <a:pt x="10882139" y="6485390"/>
                  </a:lnTo>
                  <a:lnTo>
                    <a:pt x="10877701" y="6481919"/>
                  </a:lnTo>
                  <a:close/>
                </a:path>
                <a:path w="17326610" h="9726930">
                  <a:moveTo>
                    <a:pt x="661332" y="2108960"/>
                  </a:moveTo>
                  <a:lnTo>
                    <a:pt x="655897" y="2107826"/>
                  </a:lnTo>
                  <a:lnTo>
                    <a:pt x="648091" y="2113176"/>
                  </a:lnTo>
                  <a:lnTo>
                    <a:pt x="647032" y="2118249"/>
                  </a:lnTo>
                  <a:lnTo>
                    <a:pt x="646957" y="2118611"/>
                  </a:lnTo>
                  <a:lnTo>
                    <a:pt x="649632" y="2122514"/>
                  </a:lnTo>
                  <a:lnTo>
                    <a:pt x="653215" y="2127988"/>
                  </a:lnTo>
                  <a:lnTo>
                    <a:pt x="654123" y="2129560"/>
                  </a:lnTo>
                  <a:lnTo>
                    <a:pt x="656986" y="2131175"/>
                  </a:lnTo>
                  <a:lnTo>
                    <a:pt x="659656" y="2132314"/>
                  </a:lnTo>
                  <a:lnTo>
                    <a:pt x="662896" y="2132118"/>
                  </a:lnTo>
                  <a:lnTo>
                    <a:pt x="665228" y="2130350"/>
                  </a:lnTo>
                  <a:lnTo>
                    <a:pt x="669132" y="2127676"/>
                  </a:lnTo>
                  <a:lnTo>
                    <a:pt x="670190" y="2122603"/>
                  </a:lnTo>
                  <a:lnTo>
                    <a:pt x="670266" y="2122241"/>
                  </a:lnTo>
                  <a:lnTo>
                    <a:pt x="667590" y="2118338"/>
                  </a:lnTo>
                  <a:lnTo>
                    <a:pt x="664007" y="2112864"/>
                  </a:lnTo>
                  <a:lnTo>
                    <a:pt x="661332" y="2108960"/>
                  </a:lnTo>
                  <a:close/>
                </a:path>
                <a:path w="17326610" h="9726930">
                  <a:moveTo>
                    <a:pt x="15225140" y="8315086"/>
                  </a:moveTo>
                  <a:lnTo>
                    <a:pt x="15219803" y="8315572"/>
                  </a:lnTo>
                  <a:lnTo>
                    <a:pt x="15214097" y="8323396"/>
                  </a:lnTo>
                  <a:lnTo>
                    <a:pt x="15214584" y="8328733"/>
                  </a:lnTo>
                  <a:lnTo>
                    <a:pt x="15223602" y="8335343"/>
                  </a:lnTo>
                  <a:lnTo>
                    <a:pt x="15225604" y="8336197"/>
                  </a:lnTo>
                  <a:lnTo>
                    <a:pt x="15225462" y="8336531"/>
                  </a:lnTo>
                  <a:lnTo>
                    <a:pt x="15229135" y="8338097"/>
                  </a:lnTo>
                  <a:lnTo>
                    <a:pt x="15233135" y="8337042"/>
                  </a:lnTo>
                  <a:lnTo>
                    <a:pt x="15235702" y="8333796"/>
                  </a:lnTo>
                  <a:lnTo>
                    <a:pt x="15238555" y="8329884"/>
                  </a:lnTo>
                  <a:lnTo>
                    <a:pt x="15238070" y="8324548"/>
                  </a:lnTo>
                  <a:lnTo>
                    <a:pt x="15225140" y="8315086"/>
                  </a:lnTo>
                  <a:close/>
                </a:path>
                <a:path w="17326610" h="9726930">
                  <a:moveTo>
                    <a:pt x="15154042" y="8260690"/>
                  </a:moveTo>
                  <a:lnTo>
                    <a:pt x="15148706" y="8261175"/>
                  </a:lnTo>
                  <a:lnTo>
                    <a:pt x="15143000" y="8269001"/>
                  </a:lnTo>
                  <a:lnTo>
                    <a:pt x="15143486" y="8274337"/>
                  </a:lnTo>
                  <a:lnTo>
                    <a:pt x="15152502" y="8280946"/>
                  </a:lnTo>
                  <a:lnTo>
                    <a:pt x="15154506" y="8281800"/>
                  </a:lnTo>
                  <a:lnTo>
                    <a:pt x="15154364" y="8282134"/>
                  </a:lnTo>
                  <a:lnTo>
                    <a:pt x="15158035" y="8283700"/>
                  </a:lnTo>
                  <a:lnTo>
                    <a:pt x="15162038" y="8282645"/>
                  </a:lnTo>
                  <a:lnTo>
                    <a:pt x="15164606" y="8279401"/>
                  </a:lnTo>
                  <a:lnTo>
                    <a:pt x="15167459" y="8275488"/>
                  </a:lnTo>
                  <a:lnTo>
                    <a:pt x="15166972" y="8270151"/>
                  </a:lnTo>
                  <a:lnTo>
                    <a:pt x="15154042" y="8260690"/>
                  </a:lnTo>
                  <a:close/>
                </a:path>
                <a:path w="17326610" h="9726930">
                  <a:moveTo>
                    <a:pt x="10966556" y="6469712"/>
                  </a:moveTo>
                  <a:lnTo>
                    <a:pt x="10961888" y="6470482"/>
                  </a:lnTo>
                  <a:lnTo>
                    <a:pt x="10955599" y="6471351"/>
                  </a:lnTo>
                  <a:lnTo>
                    <a:pt x="10951073" y="6471787"/>
                  </a:lnTo>
                  <a:lnTo>
                    <a:pt x="10947601" y="6476226"/>
                  </a:lnTo>
                  <a:lnTo>
                    <a:pt x="10948372" y="6480895"/>
                  </a:lnTo>
                  <a:lnTo>
                    <a:pt x="10948568" y="6484134"/>
                  </a:lnTo>
                  <a:lnTo>
                    <a:pt x="10950669" y="6486609"/>
                  </a:lnTo>
                  <a:lnTo>
                    <a:pt x="10953339" y="6487748"/>
                  </a:lnTo>
                  <a:lnTo>
                    <a:pt x="10953481" y="6487414"/>
                  </a:lnTo>
                  <a:lnTo>
                    <a:pt x="10954817" y="6487984"/>
                  </a:lnTo>
                  <a:lnTo>
                    <a:pt x="10957914" y="6488121"/>
                  </a:lnTo>
                  <a:lnTo>
                    <a:pt x="10964204" y="6487253"/>
                  </a:lnTo>
                  <a:lnTo>
                    <a:pt x="10968730" y="6486816"/>
                  </a:lnTo>
                  <a:lnTo>
                    <a:pt x="10972201" y="6482379"/>
                  </a:lnTo>
                  <a:lnTo>
                    <a:pt x="10971430" y="6477710"/>
                  </a:lnTo>
                  <a:lnTo>
                    <a:pt x="10970995" y="6473183"/>
                  </a:lnTo>
                  <a:lnTo>
                    <a:pt x="10966556" y="6469712"/>
                  </a:lnTo>
                  <a:close/>
                </a:path>
                <a:path w="17326610" h="9726930">
                  <a:moveTo>
                    <a:pt x="611930" y="2034225"/>
                  </a:moveTo>
                  <a:lnTo>
                    <a:pt x="606495" y="2033091"/>
                  </a:lnTo>
                  <a:lnTo>
                    <a:pt x="602592" y="2035766"/>
                  </a:lnTo>
                  <a:lnTo>
                    <a:pt x="598355" y="2038300"/>
                  </a:lnTo>
                  <a:lnTo>
                    <a:pt x="597220" y="2043734"/>
                  </a:lnTo>
                  <a:lnTo>
                    <a:pt x="599896" y="2047636"/>
                  </a:lnTo>
                  <a:lnTo>
                    <a:pt x="603479" y="2053111"/>
                  </a:lnTo>
                  <a:lnTo>
                    <a:pt x="604387" y="2054683"/>
                  </a:lnTo>
                  <a:lnTo>
                    <a:pt x="607250" y="2056298"/>
                  </a:lnTo>
                  <a:lnTo>
                    <a:pt x="609920" y="2057437"/>
                  </a:lnTo>
                  <a:lnTo>
                    <a:pt x="612684" y="2057432"/>
                  </a:lnTo>
                  <a:lnTo>
                    <a:pt x="615350" y="2055807"/>
                  </a:lnTo>
                  <a:lnTo>
                    <a:pt x="619587" y="2053275"/>
                  </a:lnTo>
                  <a:lnTo>
                    <a:pt x="620721" y="2047840"/>
                  </a:lnTo>
                  <a:lnTo>
                    <a:pt x="618046" y="2043937"/>
                  </a:lnTo>
                  <a:lnTo>
                    <a:pt x="614463" y="2038462"/>
                  </a:lnTo>
                  <a:lnTo>
                    <a:pt x="611930" y="2034225"/>
                  </a:lnTo>
                  <a:close/>
                </a:path>
                <a:path w="17326610" h="9726930">
                  <a:moveTo>
                    <a:pt x="15082751" y="8205816"/>
                  </a:moveTo>
                  <a:lnTo>
                    <a:pt x="15077415" y="8206302"/>
                  </a:lnTo>
                  <a:lnTo>
                    <a:pt x="15071710" y="8214127"/>
                  </a:lnTo>
                  <a:lnTo>
                    <a:pt x="15072195" y="8219464"/>
                  </a:lnTo>
                  <a:lnTo>
                    <a:pt x="15081214" y="8226072"/>
                  </a:lnTo>
                  <a:lnTo>
                    <a:pt x="15083218" y="8226927"/>
                  </a:lnTo>
                  <a:lnTo>
                    <a:pt x="15083075" y="8227261"/>
                  </a:lnTo>
                  <a:lnTo>
                    <a:pt x="15086747" y="8228827"/>
                  </a:lnTo>
                  <a:lnTo>
                    <a:pt x="15090747" y="8227772"/>
                  </a:lnTo>
                  <a:lnTo>
                    <a:pt x="15093316" y="8224527"/>
                  </a:lnTo>
                  <a:lnTo>
                    <a:pt x="15096168" y="8220615"/>
                  </a:lnTo>
                  <a:lnTo>
                    <a:pt x="15095683" y="8215279"/>
                  </a:lnTo>
                  <a:lnTo>
                    <a:pt x="15082751" y="8205816"/>
                  </a:lnTo>
                  <a:close/>
                </a:path>
                <a:path w="17326610" h="9726930">
                  <a:moveTo>
                    <a:pt x="15011654" y="8151420"/>
                  </a:moveTo>
                  <a:lnTo>
                    <a:pt x="15006316" y="8151906"/>
                  </a:lnTo>
                  <a:lnTo>
                    <a:pt x="15000611" y="8159730"/>
                  </a:lnTo>
                  <a:lnTo>
                    <a:pt x="15001098" y="8165067"/>
                  </a:lnTo>
                  <a:lnTo>
                    <a:pt x="15010116" y="8171675"/>
                  </a:lnTo>
                  <a:lnTo>
                    <a:pt x="15012118" y="8172529"/>
                  </a:lnTo>
                  <a:lnTo>
                    <a:pt x="15011976" y="8172864"/>
                  </a:lnTo>
                  <a:lnTo>
                    <a:pt x="15015648" y="8174431"/>
                  </a:lnTo>
                  <a:lnTo>
                    <a:pt x="15019649" y="8173375"/>
                  </a:lnTo>
                  <a:lnTo>
                    <a:pt x="15022217" y="8170130"/>
                  </a:lnTo>
                  <a:lnTo>
                    <a:pt x="15025069" y="8166217"/>
                  </a:lnTo>
                  <a:lnTo>
                    <a:pt x="15024584" y="8160881"/>
                  </a:lnTo>
                  <a:lnTo>
                    <a:pt x="15011654" y="8151420"/>
                  </a:lnTo>
                  <a:close/>
                </a:path>
                <a:path w="17326610" h="9726930">
                  <a:moveTo>
                    <a:pt x="11055938" y="6458124"/>
                  </a:moveTo>
                  <a:lnTo>
                    <a:pt x="11051269" y="6458894"/>
                  </a:lnTo>
                  <a:lnTo>
                    <a:pt x="11044980" y="6459763"/>
                  </a:lnTo>
                  <a:lnTo>
                    <a:pt x="11040454" y="6460199"/>
                  </a:lnTo>
                  <a:lnTo>
                    <a:pt x="11036982" y="6464636"/>
                  </a:lnTo>
                  <a:lnTo>
                    <a:pt x="11037753" y="6469305"/>
                  </a:lnTo>
                  <a:lnTo>
                    <a:pt x="11037949" y="6472546"/>
                  </a:lnTo>
                  <a:lnTo>
                    <a:pt x="11040050" y="6475021"/>
                  </a:lnTo>
                  <a:lnTo>
                    <a:pt x="11042720" y="6476160"/>
                  </a:lnTo>
                  <a:lnTo>
                    <a:pt x="11042863" y="6475825"/>
                  </a:lnTo>
                  <a:lnTo>
                    <a:pt x="11044199" y="6476395"/>
                  </a:lnTo>
                  <a:lnTo>
                    <a:pt x="11047296" y="6476533"/>
                  </a:lnTo>
                  <a:lnTo>
                    <a:pt x="11053585" y="6475664"/>
                  </a:lnTo>
                  <a:lnTo>
                    <a:pt x="11058112" y="6475228"/>
                  </a:lnTo>
                  <a:lnTo>
                    <a:pt x="11061584" y="6470790"/>
                  </a:lnTo>
                  <a:lnTo>
                    <a:pt x="11060812" y="6466121"/>
                  </a:lnTo>
                  <a:lnTo>
                    <a:pt x="11060377" y="6461594"/>
                  </a:lnTo>
                  <a:lnTo>
                    <a:pt x="11055938" y="6458124"/>
                  </a:lnTo>
                  <a:close/>
                </a:path>
                <a:path w="17326610" h="9726930">
                  <a:moveTo>
                    <a:pt x="14940365" y="8096547"/>
                  </a:moveTo>
                  <a:lnTo>
                    <a:pt x="14935028" y="8097032"/>
                  </a:lnTo>
                  <a:lnTo>
                    <a:pt x="14929323" y="8104857"/>
                  </a:lnTo>
                  <a:lnTo>
                    <a:pt x="14929807" y="8110194"/>
                  </a:lnTo>
                  <a:lnTo>
                    <a:pt x="14938825" y="8116802"/>
                  </a:lnTo>
                  <a:lnTo>
                    <a:pt x="14940829" y="8117656"/>
                  </a:lnTo>
                  <a:lnTo>
                    <a:pt x="14940686" y="8117991"/>
                  </a:lnTo>
                  <a:lnTo>
                    <a:pt x="14944358" y="8119557"/>
                  </a:lnTo>
                  <a:lnTo>
                    <a:pt x="14948361" y="8118503"/>
                  </a:lnTo>
                  <a:lnTo>
                    <a:pt x="14950929" y="8115258"/>
                  </a:lnTo>
                  <a:lnTo>
                    <a:pt x="14953781" y="8111344"/>
                  </a:lnTo>
                  <a:lnTo>
                    <a:pt x="14953294" y="8106008"/>
                  </a:lnTo>
                  <a:lnTo>
                    <a:pt x="14940365" y="8096547"/>
                  </a:lnTo>
                  <a:close/>
                </a:path>
                <a:path w="17326610" h="9726930">
                  <a:moveTo>
                    <a:pt x="563623" y="1958774"/>
                  </a:moveTo>
                  <a:lnTo>
                    <a:pt x="558330" y="1957305"/>
                  </a:lnTo>
                  <a:lnTo>
                    <a:pt x="550524" y="1962656"/>
                  </a:lnTo>
                  <a:lnTo>
                    <a:pt x="549056" y="1967949"/>
                  </a:lnTo>
                  <a:lnTo>
                    <a:pt x="551731" y="1971852"/>
                  </a:lnTo>
                  <a:lnTo>
                    <a:pt x="555315" y="1977326"/>
                  </a:lnTo>
                  <a:lnTo>
                    <a:pt x="556223" y="1978897"/>
                  </a:lnTo>
                  <a:lnTo>
                    <a:pt x="559085" y="1980513"/>
                  </a:lnTo>
                  <a:lnTo>
                    <a:pt x="561755" y="1981652"/>
                  </a:lnTo>
                  <a:lnTo>
                    <a:pt x="564519" y="1981647"/>
                  </a:lnTo>
                  <a:lnTo>
                    <a:pt x="567186" y="1980022"/>
                  </a:lnTo>
                  <a:lnTo>
                    <a:pt x="571088" y="1977347"/>
                  </a:lnTo>
                  <a:lnTo>
                    <a:pt x="572557" y="1972055"/>
                  </a:lnTo>
                  <a:lnTo>
                    <a:pt x="569882" y="1968152"/>
                  </a:lnTo>
                  <a:lnTo>
                    <a:pt x="566298" y="1962677"/>
                  </a:lnTo>
                  <a:lnTo>
                    <a:pt x="563623" y="1958774"/>
                  </a:lnTo>
                  <a:close/>
                </a:path>
                <a:path w="17326610" h="9726930">
                  <a:moveTo>
                    <a:pt x="14869408" y="8041815"/>
                  </a:moveTo>
                  <a:lnTo>
                    <a:pt x="14864071" y="8042301"/>
                  </a:lnTo>
                  <a:lnTo>
                    <a:pt x="14858367" y="8050126"/>
                  </a:lnTo>
                  <a:lnTo>
                    <a:pt x="14858852" y="8055462"/>
                  </a:lnTo>
                  <a:lnTo>
                    <a:pt x="14867869" y="8062071"/>
                  </a:lnTo>
                  <a:lnTo>
                    <a:pt x="14869872" y="8062925"/>
                  </a:lnTo>
                  <a:lnTo>
                    <a:pt x="14869729" y="8063259"/>
                  </a:lnTo>
                  <a:lnTo>
                    <a:pt x="14873402" y="8064826"/>
                  </a:lnTo>
                  <a:lnTo>
                    <a:pt x="14877404" y="8063771"/>
                  </a:lnTo>
                  <a:lnTo>
                    <a:pt x="14879972" y="8060526"/>
                  </a:lnTo>
                  <a:lnTo>
                    <a:pt x="14882825" y="8056614"/>
                  </a:lnTo>
                  <a:lnTo>
                    <a:pt x="14882340" y="8051278"/>
                  </a:lnTo>
                  <a:lnTo>
                    <a:pt x="14869408" y="8041815"/>
                  </a:lnTo>
                  <a:close/>
                </a:path>
                <a:path w="17326610" h="9726930">
                  <a:moveTo>
                    <a:pt x="11145226" y="6447679"/>
                  </a:moveTo>
                  <a:lnTo>
                    <a:pt x="11140699" y="6448115"/>
                  </a:lnTo>
                  <a:lnTo>
                    <a:pt x="11134410" y="6448983"/>
                  </a:lnTo>
                  <a:lnTo>
                    <a:pt x="11129550" y="6449278"/>
                  </a:lnTo>
                  <a:lnTo>
                    <a:pt x="11126413" y="6453858"/>
                  </a:lnTo>
                  <a:lnTo>
                    <a:pt x="11126850" y="6458384"/>
                  </a:lnTo>
                  <a:lnTo>
                    <a:pt x="11127046" y="6461625"/>
                  </a:lnTo>
                  <a:lnTo>
                    <a:pt x="11129146" y="6464099"/>
                  </a:lnTo>
                  <a:lnTo>
                    <a:pt x="11133152" y="6465808"/>
                  </a:lnTo>
                  <a:lnTo>
                    <a:pt x="11136249" y="6465946"/>
                  </a:lnTo>
                  <a:lnTo>
                    <a:pt x="11142539" y="6465077"/>
                  </a:lnTo>
                  <a:lnTo>
                    <a:pt x="11147399" y="6464783"/>
                  </a:lnTo>
                  <a:lnTo>
                    <a:pt x="11150537" y="6460202"/>
                  </a:lnTo>
                  <a:lnTo>
                    <a:pt x="11150101" y="6455677"/>
                  </a:lnTo>
                  <a:lnTo>
                    <a:pt x="11149806" y="6450816"/>
                  </a:lnTo>
                  <a:lnTo>
                    <a:pt x="11145226" y="6447679"/>
                  </a:lnTo>
                  <a:close/>
                </a:path>
                <a:path w="17326610" h="9726930">
                  <a:moveTo>
                    <a:pt x="14797977" y="7987277"/>
                  </a:moveTo>
                  <a:lnTo>
                    <a:pt x="14792639" y="7987761"/>
                  </a:lnTo>
                  <a:lnTo>
                    <a:pt x="14786933" y="7995587"/>
                  </a:lnTo>
                  <a:lnTo>
                    <a:pt x="14787421" y="8000924"/>
                  </a:lnTo>
                  <a:lnTo>
                    <a:pt x="14796439" y="8007532"/>
                  </a:lnTo>
                  <a:lnTo>
                    <a:pt x="14798441" y="8008387"/>
                  </a:lnTo>
                  <a:lnTo>
                    <a:pt x="14798298" y="8008720"/>
                  </a:lnTo>
                  <a:lnTo>
                    <a:pt x="14801971" y="8010287"/>
                  </a:lnTo>
                  <a:lnTo>
                    <a:pt x="14805971" y="8009231"/>
                  </a:lnTo>
                  <a:lnTo>
                    <a:pt x="14808538" y="8005987"/>
                  </a:lnTo>
                  <a:lnTo>
                    <a:pt x="14811391" y="8002074"/>
                  </a:lnTo>
                  <a:lnTo>
                    <a:pt x="14810907" y="7996738"/>
                  </a:lnTo>
                  <a:lnTo>
                    <a:pt x="14797977" y="7987277"/>
                  </a:lnTo>
                  <a:close/>
                </a:path>
                <a:path w="17326610" h="9726930">
                  <a:moveTo>
                    <a:pt x="517647" y="1881556"/>
                  </a:moveTo>
                  <a:lnTo>
                    <a:pt x="512547" y="1880564"/>
                  </a:lnTo>
                  <a:lnTo>
                    <a:pt x="508452" y="1882762"/>
                  </a:lnTo>
                  <a:lnTo>
                    <a:pt x="504215" y="1885295"/>
                  </a:lnTo>
                  <a:lnTo>
                    <a:pt x="503223" y="1890395"/>
                  </a:lnTo>
                  <a:lnTo>
                    <a:pt x="505422" y="1894491"/>
                  </a:lnTo>
                  <a:lnTo>
                    <a:pt x="508530" y="1900156"/>
                  </a:lnTo>
                  <a:lnTo>
                    <a:pt x="509295" y="1902061"/>
                  </a:lnTo>
                  <a:lnTo>
                    <a:pt x="512491" y="1903819"/>
                  </a:lnTo>
                  <a:lnTo>
                    <a:pt x="514828" y="1904816"/>
                  </a:lnTo>
                  <a:lnTo>
                    <a:pt x="517734" y="1904477"/>
                  </a:lnTo>
                  <a:lnTo>
                    <a:pt x="520258" y="1903187"/>
                  </a:lnTo>
                  <a:lnTo>
                    <a:pt x="524495" y="1900654"/>
                  </a:lnTo>
                  <a:lnTo>
                    <a:pt x="525487" y="1895552"/>
                  </a:lnTo>
                  <a:lnTo>
                    <a:pt x="523287" y="1891458"/>
                  </a:lnTo>
                  <a:lnTo>
                    <a:pt x="520180" y="1885793"/>
                  </a:lnTo>
                  <a:lnTo>
                    <a:pt x="517647" y="1881556"/>
                  </a:lnTo>
                  <a:close/>
                </a:path>
                <a:path w="17326610" h="9726930">
                  <a:moveTo>
                    <a:pt x="14727021" y="7932546"/>
                  </a:moveTo>
                  <a:lnTo>
                    <a:pt x="14721685" y="7933032"/>
                  </a:lnTo>
                  <a:lnTo>
                    <a:pt x="14715979" y="7940857"/>
                  </a:lnTo>
                  <a:lnTo>
                    <a:pt x="14716464" y="7946193"/>
                  </a:lnTo>
                  <a:lnTo>
                    <a:pt x="14725482" y="7952801"/>
                  </a:lnTo>
                  <a:lnTo>
                    <a:pt x="14727485" y="7953656"/>
                  </a:lnTo>
                  <a:lnTo>
                    <a:pt x="14727343" y="7953990"/>
                  </a:lnTo>
                  <a:lnTo>
                    <a:pt x="14731014" y="7955556"/>
                  </a:lnTo>
                  <a:lnTo>
                    <a:pt x="14735015" y="7954500"/>
                  </a:lnTo>
                  <a:lnTo>
                    <a:pt x="14737583" y="7951256"/>
                  </a:lnTo>
                  <a:lnTo>
                    <a:pt x="14740436" y="7947343"/>
                  </a:lnTo>
                  <a:lnTo>
                    <a:pt x="14739951" y="7942007"/>
                  </a:lnTo>
                  <a:lnTo>
                    <a:pt x="14727021" y="7932546"/>
                  </a:lnTo>
                  <a:close/>
                </a:path>
                <a:path w="17326610" h="9726930">
                  <a:moveTo>
                    <a:pt x="11234229" y="6437901"/>
                  </a:moveTo>
                  <a:lnTo>
                    <a:pt x="11229702" y="6438337"/>
                  </a:lnTo>
                  <a:lnTo>
                    <a:pt x="11223079" y="6439064"/>
                  </a:lnTo>
                  <a:lnTo>
                    <a:pt x="11218553" y="6439501"/>
                  </a:lnTo>
                  <a:lnTo>
                    <a:pt x="11215081" y="6443938"/>
                  </a:lnTo>
                  <a:lnTo>
                    <a:pt x="11215518" y="6448464"/>
                  </a:lnTo>
                  <a:lnTo>
                    <a:pt x="11216048" y="6451848"/>
                  </a:lnTo>
                  <a:lnTo>
                    <a:pt x="11218149" y="6454321"/>
                  </a:lnTo>
                  <a:lnTo>
                    <a:pt x="11222156" y="6456030"/>
                  </a:lnTo>
                  <a:lnTo>
                    <a:pt x="11225253" y="6456168"/>
                  </a:lnTo>
                  <a:lnTo>
                    <a:pt x="11231542" y="6455300"/>
                  </a:lnTo>
                  <a:lnTo>
                    <a:pt x="11236069" y="6454863"/>
                  </a:lnTo>
                  <a:lnTo>
                    <a:pt x="11239539" y="6450426"/>
                  </a:lnTo>
                  <a:lnTo>
                    <a:pt x="11238667" y="6441373"/>
                  </a:lnTo>
                  <a:lnTo>
                    <a:pt x="11234229" y="6437901"/>
                  </a:lnTo>
                  <a:close/>
                </a:path>
                <a:path w="17326610" h="9726930">
                  <a:moveTo>
                    <a:pt x="14655730" y="7877672"/>
                  </a:moveTo>
                  <a:lnTo>
                    <a:pt x="14650394" y="7878157"/>
                  </a:lnTo>
                  <a:lnTo>
                    <a:pt x="14644689" y="7885983"/>
                  </a:lnTo>
                  <a:lnTo>
                    <a:pt x="14645174" y="7891319"/>
                  </a:lnTo>
                  <a:lnTo>
                    <a:pt x="14654191" y="7897928"/>
                  </a:lnTo>
                  <a:lnTo>
                    <a:pt x="14656196" y="7898784"/>
                  </a:lnTo>
                  <a:lnTo>
                    <a:pt x="14656054" y="7899117"/>
                  </a:lnTo>
                  <a:lnTo>
                    <a:pt x="14659726" y="7900684"/>
                  </a:lnTo>
                  <a:lnTo>
                    <a:pt x="14663726" y="7899628"/>
                  </a:lnTo>
                  <a:lnTo>
                    <a:pt x="14666294" y="7896383"/>
                  </a:lnTo>
                  <a:lnTo>
                    <a:pt x="14669147" y="7892471"/>
                  </a:lnTo>
                  <a:lnTo>
                    <a:pt x="14668662" y="7887135"/>
                  </a:lnTo>
                  <a:lnTo>
                    <a:pt x="14655730" y="7877672"/>
                  </a:lnTo>
                  <a:close/>
                </a:path>
                <a:path w="17326610" h="9726930">
                  <a:moveTo>
                    <a:pt x="473293" y="1804238"/>
                  </a:moveTo>
                  <a:lnTo>
                    <a:pt x="468001" y="1802770"/>
                  </a:lnTo>
                  <a:lnTo>
                    <a:pt x="459812" y="1807169"/>
                  </a:lnTo>
                  <a:lnTo>
                    <a:pt x="458343" y="1812460"/>
                  </a:lnTo>
                  <a:lnTo>
                    <a:pt x="460542" y="1816556"/>
                  </a:lnTo>
                  <a:lnTo>
                    <a:pt x="463649" y="1822221"/>
                  </a:lnTo>
                  <a:lnTo>
                    <a:pt x="464557" y="1823792"/>
                  </a:lnTo>
                  <a:lnTo>
                    <a:pt x="467611" y="1825884"/>
                  </a:lnTo>
                  <a:lnTo>
                    <a:pt x="469948" y="1826881"/>
                  </a:lnTo>
                  <a:lnTo>
                    <a:pt x="472712" y="1826876"/>
                  </a:lnTo>
                  <a:lnTo>
                    <a:pt x="475235" y="1825585"/>
                  </a:lnTo>
                  <a:lnTo>
                    <a:pt x="479330" y="1823386"/>
                  </a:lnTo>
                  <a:lnTo>
                    <a:pt x="480798" y="1818093"/>
                  </a:lnTo>
                  <a:lnTo>
                    <a:pt x="478599" y="1813999"/>
                  </a:lnTo>
                  <a:lnTo>
                    <a:pt x="475492" y="1808333"/>
                  </a:lnTo>
                  <a:lnTo>
                    <a:pt x="473293" y="1804238"/>
                  </a:lnTo>
                  <a:close/>
                </a:path>
                <a:path w="17326610" h="9726930">
                  <a:moveTo>
                    <a:pt x="14584633" y="7823275"/>
                  </a:moveTo>
                  <a:lnTo>
                    <a:pt x="14579296" y="7823761"/>
                  </a:lnTo>
                  <a:lnTo>
                    <a:pt x="14573590" y="7831585"/>
                  </a:lnTo>
                  <a:lnTo>
                    <a:pt x="14574075" y="7836922"/>
                  </a:lnTo>
                  <a:lnTo>
                    <a:pt x="14583095" y="7843531"/>
                  </a:lnTo>
                  <a:lnTo>
                    <a:pt x="14585097" y="7844385"/>
                  </a:lnTo>
                  <a:lnTo>
                    <a:pt x="14584955" y="7844720"/>
                  </a:lnTo>
                  <a:lnTo>
                    <a:pt x="14588627" y="7846287"/>
                  </a:lnTo>
                  <a:lnTo>
                    <a:pt x="14592628" y="7845231"/>
                  </a:lnTo>
                  <a:lnTo>
                    <a:pt x="14595195" y="7841985"/>
                  </a:lnTo>
                  <a:lnTo>
                    <a:pt x="14598048" y="7838073"/>
                  </a:lnTo>
                  <a:lnTo>
                    <a:pt x="14597563" y="7832737"/>
                  </a:lnTo>
                  <a:lnTo>
                    <a:pt x="14584633" y="7823275"/>
                  </a:lnTo>
                  <a:close/>
                </a:path>
                <a:path w="17326610" h="9726930">
                  <a:moveTo>
                    <a:pt x="11323281" y="6428934"/>
                  </a:moveTo>
                  <a:lnTo>
                    <a:pt x="11318755" y="6429370"/>
                  </a:lnTo>
                  <a:lnTo>
                    <a:pt x="11312274" y="6429763"/>
                  </a:lnTo>
                  <a:lnTo>
                    <a:pt x="11307747" y="6430199"/>
                  </a:lnTo>
                  <a:lnTo>
                    <a:pt x="11304277" y="6434638"/>
                  </a:lnTo>
                  <a:lnTo>
                    <a:pt x="11304712" y="6439163"/>
                  </a:lnTo>
                  <a:lnTo>
                    <a:pt x="11305243" y="6442547"/>
                  </a:lnTo>
                  <a:lnTo>
                    <a:pt x="11307343" y="6445021"/>
                  </a:lnTo>
                  <a:lnTo>
                    <a:pt x="11310014" y="6446160"/>
                  </a:lnTo>
                  <a:lnTo>
                    <a:pt x="11309539" y="6446353"/>
                  </a:lnTo>
                  <a:lnTo>
                    <a:pt x="11310873" y="6446922"/>
                  </a:lnTo>
                  <a:lnTo>
                    <a:pt x="11313638" y="6446916"/>
                  </a:lnTo>
                  <a:lnTo>
                    <a:pt x="11324978" y="6446230"/>
                  </a:lnTo>
                  <a:lnTo>
                    <a:pt x="11328308" y="6442126"/>
                  </a:lnTo>
                  <a:lnTo>
                    <a:pt x="11327719" y="6432406"/>
                  </a:lnTo>
                  <a:lnTo>
                    <a:pt x="11323281" y="6428934"/>
                  </a:lnTo>
                  <a:close/>
                </a:path>
                <a:path w="17326610" h="9726930">
                  <a:moveTo>
                    <a:pt x="14513342" y="7768402"/>
                  </a:moveTo>
                  <a:lnTo>
                    <a:pt x="14508007" y="7768888"/>
                  </a:lnTo>
                  <a:lnTo>
                    <a:pt x="14502301" y="7776713"/>
                  </a:lnTo>
                  <a:lnTo>
                    <a:pt x="14502786" y="7782050"/>
                  </a:lnTo>
                  <a:lnTo>
                    <a:pt x="14511804" y="7788658"/>
                  </a:lnTo>
                  <a:lnTo>
                    <a:pt x="14513807" y="7789513"/>
                  </a:lnTo>
                  <a:lnTo>
                    <a:pt x="14513665" y="7789847"/>
                  </a:lnTo>
                  <a:lnTo>
                    <a:pt x="14517337" y="7791413"/>
                  </a:lnTo>
                  <a:lnTo>
                    <a:pt x="14521338" y="7790357"/>
                  </a:lnTo>
                  <a:lnTo>
                    <a:pt x="14523905" y="7787113"/>
                  </a:lnTo>
                  <a:lnTo>
                    <a:pt x="14526757" y="7783200"/>
                  </a:lnTo>
                  <a:lnTo>
                    <a:pt x="14526272" y="7777863"/>
                  </a:lnTo>
                  <a:lnTo>
                    <a:pt x="14513342" y="7768402"/>
                  </a:lnTo>
                  <a:close/>
                </a:path>
                <a:path w="17326610" h="9726930">
                  <a:moveTo>
                    <a:pt x="11413384" y="6421204"/>
                  </a:moveTo>
                  <a:lnTo>
                    <a:pt x="11397183" y="6422185"/>
                  </a:lnTo>
                  <a:lnTo>
                    <a:pt x="11393854" y="6426289"/>
                  </a:lnTo>
                  <a:lnTo>
                    <a:pt x="11394343" y="6434390"/>
                  </a:lnTo>
                  <a:lnTo>
                    <a:pt x="11396637" y="6437340"/>
                  </a:lnTo>
                  <a:lnTo>
                    <a:pt x="11400643" y="6439049"/>
                  </a:lnTo>
                  <a:lnTo>
                    <a:pt x="11403407" y="6439044"/>
                  </a:lnTo>
                  <a:lnTo>
                    <a:pt x="11414747" y="6438357"/>
                  </a:lnTo>
                  <a:lnTo>
                    <a:pt x="11418076" y="6434254"/>
                  </a:lnTo>
                  <a:lnTo>
                    <a:pt x="11417488" y="6424533"/>
                  </a:lnTo>
                  <a:lnTo>
                    <a:pt x="11413384" y="6421204"/>
                  </a:lnTo>
                  <a:close/>
                </a:path>
                <a:path w="17326610" h="9726930">
                  <a:moveTo>
                    <a:pt x="14442244" y="7714005"/>
                  </a:moveTo>
                  <a:lnTo>
                    <a:pt x="14436908" y="7714491"/>
                  </a:lnTo>
                  <a:lnTo>
                    <a:pt x="14431203" y="7722316"/>
                  </a:lnTo>
                  <a:lnTo>
                    <a:pt x="14431688" y="7727653"/>
                  </a:lnTo>
                  <a:lnTo>
                    <a:pt x="14440705" y="7734261"/>
                  </a:lnTo>
                  <a:lnTo>
                    <a:pt x="14442708" y="7735115"/>
                  </a:lnTo>
                  <a:lnTo>
                    <a:pt x="14442566" y="7735449"/>
                  </a:lnTo>
                  <a:lnTo>
                    <a:pt x="14446238" y="7737015"/>
                  </a:lnTo>
                  <a:lnTo>
                    <a:pt x="14450240" y="7735961"/>
                  </a:lnTo>
                  <a:lnTo>
                    <a:pt x="14452808" y="7732716"/>
                  </a:lnTo>
                  <a:lnTo>
                    <a:pt x="14455661" y="7728803"/>
                  </a:lnTo>
                  <a:lnTo>
                    <a:pt x="14455174" y="7723466"/>
                  </a:lnTo>
                  <a:lnTo>
                    <a:pt x="14442244" y="7714005"/>
                  </a:lnTo>
                  <a:close/>
                </a:path>
                <a:path w="17326610" h="9726930">
                  <a:moveTo>
                    <a:pt x="429841" y="1725729"/>
                  </a:moveTo>
                  <a:lnTo>
                    <a:pt x="424549" y="1724261"/>
                  </a:lnTo>
                  <a:lnTo>
                    <a:pt x="416360" y="1728659"/>
                  </a:lnTo>
                  <a:lnTo>
                    <a:pt x="414892" y="1733951"/>
                  </a:lnTo>
                  <a:lnTo>
                    <a:pt x="417091" y="1738046"/>
                  </a:lnTo>
                  <a:lnTo>
                    <a:pt x="420198" y="1743711"/>
                  </a:lnTo>
                  <a:lnTo>
                    <a:pt x="421440" y="1745425"/>
                  </a:lnTo>
                  <a:lnTo>
                    <a:pt x="422824" y="1746805"/>
                  </a:lnTo>
                  <a:lnTo>
                    <a:pt x="426830" y="1748514"/>
                  </a:lnTo>
                  <a:lnTo>
                    <a:pt x="429260" y="1748367"/>
                  </a:lnTo>
                  <a:lnTo>
                    <a:pt x="431784" y="1747076"/>
                  </a:lnTo>
                  <a:lnTo>
                    <a:pt x="435878" y="1744877"/>
                  </a:lnTo>
                  <a:lnTo>
                    <a:pt x="437346" y="1739584"/>
                  </a:lnTo>
                  <a:lnTo>
                    <a:pt x="435147" y="1735489"/>
                  </a:lnTo>
                  <a:lnTo>
                    <a:pt x="432040" y="1729824"/>
                  </a:lnTo>
                  <a:lnTo>
                    <a:pt x="429841" y="1725729"/>
                  </a:lnTo>
                  <a:close/>
                </a:path>
                <a:path w="17326610" h="9726930">
                  <a:moveTo>
                    <a:pt x="14370813" y="7659466"/>
                  </a:moveTo>
                  <a:lnTo>
                    <a:pt x="14365476" y="7659952"/>
                  </a:lnTo>
                  <a:lnTo>
                    <a:pt x="14359770" y="7667776"/>
                  </a:lnTo>
                  <a:lnTo>
                    <a:pt x="14360255" y="7673113"/>
                  </a:lnTo>
                  <a:lnTo>
                    <a:pt x="14369274" y="7679722"/>
                  </a:lnTo>
                  <a:lnTo>
                    <a:pt x="14371277" y="7680576"/>
                  </a:lnTo>
                  <a:lnTo>
                    <a:pt x="14371135" y="7680910"/>
                  </a:lnTo>
                  <a:lnTo>
                    <a:pt x="14374806" y="7682477"/>
                  </a:lnTo>
                  <a:lnTo>
                    <a:pt x="14378807" y="7681421"/>
                  </a:lnTo>
                  <a:lnTo>
                    <a:pt x="14381375" y="7678176"/>
                  </a:lnTo>
                  <a:lnTo>
                    <a:pt x="14384228" y="7674264"/>
                  </a:lnTo>
                  <a:lnTo>
                    <a:pt x="14383743" y="7668927"/>
                  </a:lnTo>
                  <a:lnTo>
                    <a:pt x="14370813" y="7659466"/>
                  </a:lnTo>
                  <a:close/>
                </a:path>
                <a:path w="17326610" h="9726930">
                  <a:moveTo>
                    <a:pt x="11503250" y="6414952"/>
                  </a:moveTo>
                  <a:lnTo>
                    <a:pt x="11487050" y="6415933"/>
                  </a:lnTo>
                  <a:lnTo>
                    <a:pt x="11483387" y="6419894"/>
                  </a:lnTo>
                  <a:lnTo>
                    <a:pt x="11483878" y="6427995"/>
                  </a:lnTo>
                  <a:lnTo>
                    <a:pt x="11485835" y="6430803"/>
                  </a:lnTo>
                  <a:lnTo>
                    <a:pt x="11490175" y="6432654"/>
                  </a:lnTo>
                  <a:lnTo>
                    <a:pt x="11492797" y="6432984"/>
                  </a:lnTo>
                  <a:lnTo>
                    <a:pt x="11504138" y="6432298"/>
                  </a:lnTo>
                  <a:lnTo>
                    <a:pt x="11507800" y="6428336"/>
                  </a:lnTo>
                  <a:lnTo>
                    <a:pt x="11507212" y="6418615"/>
                  </a:lnTo>
                  <a:lnTo>
                    <a:pt x="11503250" y="6414952"/>
                  </a:lnTo>
                  <a:close/>
                </a:path>
                <a:path w="17326610" h="9726930">
                  <a:moveTo>
                    <a:pt x="14299856" y="7604735"/>
                  </a:moveTo>
                  <a:lnTo>
                    <a:pt x="14294519" y="7605221"/>
                  </a:lnTo>
                  <a:lnTo>
                    <a:pt x="14288813" y="7613046"/>
                  </a:lnTo>
                  <a:lnTo>
                    <a:pt x="14289300" y="7618383"/>
                  </a:lnTo>
                  <a:lnTo>
                    <a:pt x="14298318" y="7624992"/>
                  </a:lnTo>
                  <a:lnTo>
                    <a:pt x="14300321" y="7625846"/>
                  </a:lnTo>
                  <a:lnTo>
                    <a:pt x="14300179" y="7626180"/>
                  </a:lnTo>
                  <a:lnTo>
                    <a:pt x="14303851" y="7627746"/>
                  </a:lnTo>
                  <a:lnTo>
                    <a:pt x="14307851" y="7626690"/>
                  </a:lnTo>
                  <a:lnTo>
                    <a:pt x="14310419" y="7623446"/>
                  </a:lnTo>
                  <a:lnTo>
                    <a:pt x="14313271" y="7619533"/>
                  </a:lnTo>
                  <a:lnTo>
                    <a:pt x="14312786" y="7614196"/>
                  </a:lnTo>
                  <a:lnTo>
                    <a:pt x="14299856" y="7604735"/>
                  </a:lnTo>
                  <a:close/>
                </a:path>
                <a:path w="17326610" h="9726930">
                  <a:moveTo>
                    <a:pt x="388771" y="1646262"/>
                  </a:moveTo>
                  <a:lnTo>
                    <a:pt x="383621" y="1644460"/>
                  </a:lnTo>
                  <a:lnTo>
                    <a:pt x="375432" y="1648858"/>
                  </a:lnTo>
                  <a:lnTo>
                    <a:pt x="373630" y="1654008"/>
                  </a:lnTo>
                  <a:lnTo>
                    <a:pt x="375829" y="1658103"/>
                  </a:lnTo>
                  <a:lnTo>
                    <a:pt x="378936" y="1663768"/>
                  </a:lnTo>
                  <a:lnTo>
                    <a:pt x="379702" y="1665673"/>
                  </a:lnTo>
                  <a:lnTo>
                    <a:pt x="381420" y="1667196"/>
                  </a:lnTo>
                  <a:lnTo>
                    <a:pt x="383089" y="1667908"/>
                  </a:lnTo>
                  <a:lnTo>
                    <a:pt x="383231" y="1667574"/>
                  </a:lnTo>
                  <a:lnTo>
                    <a:pt x="385568" y="1668570"/>
                  </a:lnTo>
                  <a:lnTo>
                    <a:pt x="387856" y="1668757"/>
                  </a:lnTo>
                  <a:lnTo>
                    <a:pt x="390380" y="1667466"/>
                  </a:lnTo>
                  <a:lnTo>
                    <a:pt x="394474" y="1665267"/>
                  </a:lnTo>
                  <a:lnTo>
                    <a:pt x="396276" y="1660118"/>
                  </a:lnTo>
                  <a:lnTo>
                    <a:pt x="394077" y="1656022"/>
                  </a:lnTo>
                  <a:lnTo>
                    <a:pt x="390970" y="1650357"/>
                  </a:lnTo>
                  <a:lnTo>
                    <a:pt x="388771" y="1646262"/>
                  </a:lnTo>
                  <a:close/>
                </a:path>
                <a:path w="17326610" h="9726930">
                  <a:moveTo>
                    <a:pt x="14228424" y="7550196"/>
                  </a:moveTo>
                  <a:lnTo>
                    <a:pt x="14223088" y="7550682"/>
                  </a:lnTo>
                  <a:lnTo>
                    <a:pt x="14217382" y="7558507"/>
                  </a:lnTo>
                  <a:lnTo>
                    <a:pt x="14217867" y="7563843"/>
                  </a:lnTo>
                  <a:lnTo>
                    <a:pt x="14226885" y="7570451"/>
                  </a:lnTo>
                  <a:lnTo>
                    <a:pt x="14228888" y="7571306"/>
                  </a:lnTo>
                  <a:lnTo>
                    <a:pt x="14228746" y="7571640"/>
                  </a:lnTo>
                  <a:lnTo>
                    <a:pt x="14232418" y="7573206"/>
                  </a:lnTo>
                  <a:lnTo>
                    <a:pt x="14236420" y="7572152"/>
                  </a:lnTo>
                  <a:lnTo>
                    <a:pt x="14238989" y="7568907"/>
                  </a:lnTo>
                  <a:lnTo>
                    <a:pt x="14241840" y="7564994"/>
                  </a:lnTo>
                  <a:lnTo>
                    <a:pt x="14241354" y="7559657"/>
                  </a:lnTo>
                  <a:lnTo>
                    <a:pt x="14228424" y="7550196"/>
                  </a:lnTo>
                  <a:close/>
                </a:path>
                <a:path w="17326610" h="9726930">
                  <a:moveTo>
                    <a:pt x="11592597" y="6410845"/>
                  </a:moveTo>
                  <a:lnTo>
                    <a:pt x="11581256" y="6411532"/>
                  </a:lnTo>
                  <a:lnTo>
                    <a:pt x="11576872" y="6411635"/>
                  </a:lnTo>
                  <a:lnTo>
                    <a:pt x="11572876" y="6415454"/>
                  </a:lnTo>
                  <a:lnTo>
                    <a:pt x="11573366" y="6423554"/>
                  </a:lnTo>
                  <a:lnTo>
                    <a:pt x="11575324" y="6426362"/>
                  </a:lnTo>
                  <a:lnTo>
                    <a:pt x="11579331" y="6428071"/>
                  </a:lnTo>
                  <a:lnTo>
                    <a:pt x="11581952" y="6428400"/>
                  </a:lnTo>
                  <a:lnTo>
                    <a:pt x="11588432" y="6428008"/>
                  </a:lnTo>
                  <a:lnTo>
                    <a:pt x="11592817" y="6427906"/>
                  </a:lnTo>
                  <a:lnTo>
                    <a:pt x="11596813" y="6424086"/>
                  </a:lnTo>
                  <a:lnTo>
                    <a:pt x="11596518" y="6419226"/>
                  </a:lnTo>
                  <a:lnTo>
                    <a:pt x="11596416" y="6414842"/>
                  </a:lnTo>
                  <a:lnTo>
                    <a:pt x="11592597" y="6410845"/>
                  </a:lnTo>
                  <a:close/>
                </a:path>
                <a:path w="17326610" h="9726930">
                  <a:moveTo>
                    <a:pt x="14156993" y="7495657"/>
                  </a:moveTo>
                  <a:lnTo>
                    <a:pt x="14151655" y="7496142"/>
                  </a:lnTo>
                  <a:lnTo>
                    <a:pt x="14145950" y="7503967"/>
                  </a:lnTo>
                  <a:lnTo>
                    <a:pt x="14146437" y="7509304"/>
                  </a:lnTo>
                  <a:lnTo>
                    <a:pt x="14155454" y="7515913"/>
                  </a:lnTo>
                  <a:lnTo>
                    <a:pt x="14157457" y="7516767"/>
                  </a:lnTo>
                  <a:lnTo>
                    <a:pt x="14157315" y="7517101"/>
                  </a:lnTo>
                  <a:lnTo>
                    <a:pt x="14160986" y="7518668"/>
                  </a:lnTo>
                  <a:lnTo>
                    <a:pt x="14164987" y="7517612"/>
                  </a:lnTo>
                  <a:lnTo>
                    <a:pt x="14167555" y="7514367"/>
                  </a:lnTo>
                  <a:lnTo>
                    <a:pt x="14170408" y="7510455"/>
                  </a:lnTo>
                  <a:lnTo>
                    <a:pt x="14169923" y="7505118"/>
                  </a:lnTo>
                  <a:lnTo>
                    <a:pt x="14156993" y="7495657"/>
                  </a:lnTo>
                  <a:close/>
                </a:path>
                <a:path w="17326610" h="9726930">
                  <a:moveTo>
                    <a:pt x="14085418" y="7441451"/>
                  </a:moveTo>
                  <a:lnTo>
                    <a:pt x="14080081" y="7441937"/>
                  </a:lnTo>
                  <a:lnTo>
                    <a:pt x="14074377" y="7449762"/>
                  </a:lnTo>
                  <a:lnTo>
                    <a:pt x="14074862" y="7455099"/>
                  </a:lnTo>
                  <a:lnTo>
                    <a:pt x="14083880" y="7461707"/>
                  </a:lnTo>
                  <a:lnTo>
                    <a:pt x="14085882" y="7462561"/>
                  </a:lnTo>
                  <a:lnTo>
                    <a:pt x="14085739" y="7462895"/>
                  </a:lnTo>
                  <a:lnTo>
                    <a:pt x="14089411" y="7464462"/>
                  </a:lnTo>
                  <a:lnTo>
                    <a:pt x="14093414" y="7463407"/>
                  </a:lnTo>
                  <a:lnTo>
                    <a:pt x="14095982" y="7460162"/>
                  </a:lnTo>
                  <a:lnTo>
                    <a:pt x="14098835" y="7456250"/>
                  </a:lnTo>
                  <a:lnTo>
                    <a:pt x="14098348" y="7450913"/>
                  </a:lnTo>
                  <a:lnTo>
                    <a:pt x="14085418" y="7441451"/>
                  </a:lnTo>
                  <a:close/>
                </a:path>
                <a:path w="17326610" h="9726930">
                  <a:moveTo>
                    <a:pt x="11682709" y="6408644"/>
                  </a:moveTo>
                  <a:lnTo>
                    <a:pt x="11677991" y="6408603"/>
                  </a:lnTo>
                  <a:lnTo>
                    <a:pt x="11671653" y="6408662"/>
                  </a:lnTo>
                  <a:lnTo>
                    <a:pt x="11666935" y="6408623"/>
                  </a:lnTo>
                  <a:lnTo>
                    <a:pt x="11663272" y="6412584"/>
                  </a:lnTo>
                  <a:lnTo>
                    <a:pt x="11663233" y="6417302"/>
                  </a:lnTo>
                  <a:lnTo>
                    <a:pt x="11662953" y="6420733"/>
                  </a:lnTo>
                  <a:lnTo>
                    <a:pt x="11665245" y="6423684"/>
                  </a:lnTo>
                  <a:lnTo>
                    <a:pt x="11669584" y="6425535"/>
                  </a:lnTo>
                  <a:lnTo>
                    <a:pt x="11671872" y="6425723"/>
                  </a:lnTo>
                  <a:lnTo>
                    <a:pt x="11678210" y="6425664"/>
                  </a:lnTo>
                  <a:lnTo>
                    <a:pt x="11682929" y="6425704"/>
                  </a:lnTo>
                  <a:lnTo>
                    <a:pt x="11686591" y="6421742"/>
                  </a:lnTo>
                  <a:lnTo>
                    <a:pt x="11686671" y="6412306"/>
                  </a:lnTo>
                  <a:lnTo>
                    <a:pt x="11682709" y="6408644"/>
                  </a:lnTo>
                  <a:close/>
                </a:path>
                <a:path w="17326610" h="9726930">
                  <a:moveTo>
                    <a:pt x="349890" y="1565362"/>
                  </a:moveTo>
                  <a:lnTo>
                    <a:pt x="345074" y="1563703"/>
                  </a:lnTo>
                  <a:lnTo>
                    <a:pt x="336217" y="1567816"/>
                  </a:lnTo>
                  <a:lnTo>
                    <a:pt x="334558" y="1572632"/>
                  </a:lnTo>
                  <a:lnTo>
                    <a:pt x="336615" y="1577060"/>
                  </a:lnTo>
                  <a:lnTo>
                    <a:pt x="339245" y="1582918"/>
                  </a:lnTo>
                  <a:lnTo>
                    <a:pt x="340345" y="1584965"/>
                  </a:lnTo>
                  <a:lnTo>
                    <a:pt x="341729" y="1586344"/>
                  </a:lnTo>
                  <a:lnTo>
                    <a:pt x="345735" y="1588053"/>
                  </a:lnTo>
                  <a:lnTo>
                    <a:pt x="348165" y="1587906"/>
                  </a:lnTo>
                  <a:lnTo>
                    <a:pt x="350546" y="1586949"/>
                  </a:lnTo>
                  <a:lnTo>
                    <a:pt x="354975" y="1584892"/>
                  </a:lnTo>
                  <a:lnTo>
                    <a:pt x="356635" y="1580076"/>
                  </a:lnTo>
                  <a:lnTo>
                    <a:pt x="354579" y="1575649"/>
                  </a:lnTo>
                  <a:lnTo>
                    <a:pt x="351947" y="1569791"/>
                  </a:lnTo>
                  <a:lnTo>
                    <a:pt x="349890" y="1565362"/>
                  </a:lnTo>
                  <a:close/>
                </a:path>
                <a:path w="17326610" h="9726930">
                  <a:moveTo>
                    <a:pt x="14014318" y="7387054"/>
                  </a:moveTo>
                  <a:lnTo>
                    <a:pt x="14008984" y="7387539"/>
                  </a:lnTo>
                  <a:lnTo>
                    <a:pt x="14003278" y="7395365"/>
                  </a:lnTo>
                  <a:lnTo>
                    <a:pt x="14003763" y="7400701"/>
                  </a:lnTo>
                  <a:lnTo>
                    <a:pt x="14012780" y="7407310"/>
                  </a:lnTo>
                  <a:lnTo>
                    <a:pt x="14014783" y="7408165"/>
                  </a:lnTo>
                  <a:lnTo>
                    <a:pt x="14014641" y="7408498"/>
                  </a:lnTo>
                  <a:lnTo>
                    <a:pt x="14018313" y="7410065"/>
                  </a:lnTo>
                  <a:lnTo>
                    <a:pt x="14022316" y="7409010"/>
                  </a:lnTo>
                  <a:lnTo>
                    <a:pt x="14024883" y="7405765"/>
                  </a:lnTo>
                  <a:lnTo>
                    <a:pt x="14027736" y="7401852"/>
                  </a:lnTo>
                  <a:lnTo>
                    <a:pt x="14027251" y="7396516"/>
                  </a:lnTo>
                  <a:lnTo>
                    <a:pt x="14014318" y="7387054"/>
                  </a:lnTo>
                  <a:close/>
                </a:path>
                <a:path w="17326610" h="9726930">
                  <a:moveTo>
                    <a:pt x="11772585" y="6407919"/>
                  </a:moveTo>
                  <a:lnTo>
                    <a:pt x="11767867" y="6407880"/>
                  </a:lnTo>
                  <a:lnTo>
                    <a:pt x="11761529" y="6407939"/>
                  </a:lnTo>
                  <a:lnTo>
                    <a:pt x="11756477" y="6407756"/>
                  </a:lnTo>
                  <a:lnTo>
                    <a:pt x="11752815" y="6411718"/>
                  </a:lnTo>
                  <a:lnTo>
                    <a:pt x="11752775" y="6416436"/>
                  </a:lnTo>
                  <a:lnTo>
                    <a:pt x="11752830" y="6420010"/>
                  </a:lnTo>
                  <a:lnTo>
                    <a:pt x="11755121" y="6422960"/>
                  </a:lnTo>
                  <a:lnTo>
                    <a:pt x="11758126" y="6424242"/>
                  </a:lnTo>
                  <a:lnTo>
                    <a:pt x="11757984" y="6424576"/>
                  </a:lnTo>
                  <a:lnTo>
                    <a:pt x="11758986" y="6425003"/>
                  </a:lnTo>
                  <a:lnTo>
                    <a:pt x="11761273" y="6425190"/>
                  </a:lnTo>
                  <a:lnTo>
                    <a:pt x="11767611" y="6425131"/>
                  </a:lnTo>
                  <a:lnTo>
                    <a:pt x="11772663" y="6425314"/>
                  </a:lnTo>
                  <a:lnTo>
                    <a:pt x="11776325" y="6421352"/>
                  </a:lnTo>
                  <a:lnTo>
                    <a:pt x="11776365" y="6416633"/>
                  </a:lnTo>
                  <a:lnTo>
                    <a:pt x="11776546" y="6411582"/>
                  </a:lnTo>
                  <a:lnTo>
                    <a:pt x="11772585" y="6407919"/>
                  </a:lnTo>
                  <a:close/>
                </a:path>
                <a:path w="17326610" h="9726930">
                  <a:moveTo>
                    <a:pt x="13942888" y="7332514"/>
                  </a:moveTo>
                  <a:lnTo>
                    <a:pt x="13937550" y="7333000"/>
                  </a:lnTo>
                  <a:lnTo>
                    <a:pt x="13931845" y="7340824"/>
                  </a:lnTo>
                  <a:lnTo>
                    <a:pt x="13932331" y="7346163"/>
                  </a:lnTo>
                  <a:lnTo>
                    <a:pt x="13941349" y="7352770"/>
                  </a:lnTo>
                  <a:lnTo>
                    <a:pt x="13943353" y="7353625"/>
                  </a:lnTo>
                  <a:lnTo>
                    <a:pt x="13943210" y="7353960"/>
                  </a:lnTo>
                  <a:lnTo>
                    <a:pt x="13946882" y="7355526"/>
                  </a:lnTo>
                  <a:lnTo>
                    <a:pt x="13950882" y="7354470"/>
                  </a:lnTo>
                  <a:lnTo>
                    <a:pt x="13953451" y="7351225"/>
                  </a:lnTo>
                  <a:lnTo>
                    <a:pt x="13956304" y="7347313"/>
                  </a:lnTo>
                  <a:lnTo>
                    <a:pt x="13955817" y="7341976"/>
                  </a:lnTo>
                  <a:lnTo>
                    <a:pt x="13942888" y="7332514"/>
                  </a:lnTo>
                  <a:close/>
                </a:path>
                <a:path w="17326610" h="9726930">
                  <a:moveTo>
                    <a:pt x="13871313" y="7278309"/>
                  </a:moveTo>
                  <a:lnTo>
                    <a:pt x="13865977" y="7278795"/>
                  </a:lnTo>
                  <a:lnTo>
                    <a:pt x="13860271" y="7286620"/>
                  </a:lnTo>
                  <a:lnTo>
                    <a:pt x="13860757" y="7291956"/>
                  </a:lnTo>
                  <a:lnTo>
                    <a:pt x="13869774" y="7298565"/>
                  </a:lnTo>
                  <a:lnTo>
                    <a:pt x="13871777" y="7299420"/>
                  </a:lnTo>
                  <a:lnTo>
                    <a:pt x="13871635" y="7299754"/>
                  </a:lnTo>
                  <a:lnTo>
                    <a:pt x="13875306" y="7301320"/>
                  </a:lnTo>
                  <a:lnTo>
                    <a:pt x="13879309" y="7300265"/>
                  </a:lnTo>
                  <a:lnTo>
                    <a:pt x="13881877" y="7297020"/>
                  </a:lnTo>
                  <a:lnTo>
                    <a:pt x="13884730" y="7293108"/>
                  </a:lnTo>
                  <a:lnTo>
                    <a:pt x="13884243" y="7287770"/>
                  </a:lnTo>
                  <a:lnTo>
                    <a:pt x="13871313" y="7278309"/>
                  </a:lnTo>
                  <a:close/>
                </a:path>
                <a:path w="17326610" h="9726930">
                  <a:moveTo>
                    <a:pt x="312630" y="1484364"/>
                  </a:moveTo>
                  <a:lnTo>
                    <a:pt x="307622" y="1482228"/>
                  </a:lnTo>
                  <a:lnTo>
                    <a:pt x="303194" y="1484285"/>
                  </a:lnTo>
                  <a:lnTo>
                    <a:pt x="298908" y="1486008"/>
                  </a:lnTo>
                  <a:lnTo>
                    <a:pt x="296772" y="1491015"/>
                  </a:lnTo>
                  <a:lnTo>
                    <a:pt x="298828" y="1495443"/>
                  </a:lnTo>
                  <a:lnTo>
                    <a:pt x="301459" y="1501300"/>
                  </a:lnTo>
                  <a:lnTo>
                    <a:pt x="302559" y="1503348"/>
                  </a:lnTo>
                  <a:lnTo>
                    <a:pt x="303943" y="1504728"/>
                  </a:lnTo>
                  <a:lnTo>
                    <a:pt x="305946" y="1505582"/>
                  </a:lnTo>
                  <a:lnTo>
                    <a:pt x="305804" y="1505916"/>
                  </a:lnTo>
                  <a:lnTo>
                    <a:pt x="307807" y="1506770"/>
                  </a:lnTo>
                  <a:lnTo>
                    <a:pt x="310237" y="1506623"/>
                  </a:lnTo>
                  <a:lnTo>
                    <a:pt x="316904" y="1503943"/>
                  </a:lnTo>
                  <a:lnTo>
                    <a:pt x="319040" y="1498936"/>
                  </a:lnTo>
                  <a:lnTo>
                    <a:pt x="316984" y="1494507"/>
                  </a:lnTo>
                  <a:lnTo>
                    <a:pt x="314353" y="1488650"/>
                  </a:lnTo>
                  <a:lnTo>
                    <a:pt x="312630" y="1484364"/>
                  </a:lnTo>
                  <a:close/>
                </a:path>
                <a:path w="17326610" h="9726930">
                  <a:moveTo>
                    <a:pt x="11861990" y="6410150"/>
                  </a:moveTo>
                  <a:lnTo>
                    <a:pt x="11857272" y="6410111"/>
                  </a:lnTo>
                  <a:lnTo>
                    <a:pt x="11850742" y="6409693"/>
                  </a:lnTo>
                  <a:lnTo>
                    <a:pt x="11846167" y="6409319"/>
                  </a:lnTo>
                  <a:lnTo>
                    <a:pt x="11842171" y="6413139"/>
                  </a:lnTo>
                  <a:lnTo>
                    <a:pt x="11856824" y="6426887"/>
                  </a:lnTo>
                  <a:lnTo>
                    <a:pt x="11861399" y="6427260"/>
                  </a:lnTo>
                  <a:lnTo>
                    <a:pt x="11865395" y="6423440"/>
                  </a:lnTo>
                  <a:lnTo>
                    <a:pt x="11865436" y="6418723"/>
                  </a:lnTo>
                  <a:lnTo>
                    <a:pt x="11865809" y="6414147"/>
                  </a:lnTo>
                  <a:lnTo>
                    <a:pt x="11861990" y="6410150"/>
                  </a:lnTo>
                  <a:close/>
                </a:path>
                <a:path w="17326610" h="9726930">
                  <a:moveTo>
                    <a:pt x="13799737" y="7224103"/>
                  </a:moveTo>
                  <a:lnTo>
                    <a:pt x="13794401" y="7224589"/>
                  </a:lnTo>
                  <a:lnTo>
                    <a:pt x="13788697" y="7232415"/>
                  </a:lnTo>
                  <a:lnTo>
                    <a:pt x="13789181" y="7237751"/>
                  </a:lnTo>
                  <a:lnTo>
                    <a:pt x="13798201" y="7244360"/>
                  </a:lnTo>
                  <a:lnTo>
                    <a:pt x="13800204" y="7245214"/>
                  </a:lnTo>
                  <a:lnTo>
                    <a:pt x="13800061" y="7245548"/>
                  </a:lnTo>
                  <a:lnTo>
                    <a:pt x="13803733" y="7247114"/>
                  </a:lnTo>
                  <a:lnTo>
                    <a:pt x="13807734" y="7246059"/>
                  </a:lnTo>
                  <a:lnTo>
                    <a:pt x="13810302" y="7242814"/>
                  </a:lnTo>
                  <a:lnTo>
                    <a:pt x="13813155" y="7238902"/>
                  </a:lnTo>
                  <a:lnTo>
                    <a:pt x="13812670" y="7233566"/>
                  </a:lnTo>
                  <a:lnTo>
                    <a:pt x="13799737" y="7224103"/>
                  </a:lnTo>
                  <a:close/>
                </a:path>
                <a:path w="17326610" h="9726930">
                  <a:moveTo>
                    <a:pt x="11951827" y="6414145"/>
                  </a:moveTo>
                  <a:lnTo>
                    <a:pt x="11947251" y="6413771"/>
                  </a:lnTo>
                  <a:lnTo>
                    <a:pt x="11940721" y="6413353"/>
                  </a:lnTo>
                  <a:lnTo>
                    <a:pt x="11936146" y="6412980"/>
                  </a:lnTo>
                  <a:lnTo>
                    <a:pt x="11932150" y="6416799"/>
                  </a:lnTo>
                  <a:lnTo>
                    <a:pt x="11931776" y="6421374"/>
                  </a:lnTo>
                  <a:lnTo>
                    <a:pt x="11931354" y="6425140"/>
                  </a:lnTo>
                  <a:lnTo>
                    <a:pt x="11933505" y="6428424"/>
                  </a:lnTo>
                  <a:lnTo>
                    <a:pt x="11936842" y="6429848"/>
                  </a:lnTo>
                  <a:lnTo>
                    <a:pt x="11936984" y="6429515"/>
                  </a:lnTo>
                  <a:lnTo>
                    <a:pt x="11937986" y="6429942"/>
                  </a:lnTo>
                  <a:lnTo>
                    <a:pt x="11939797" y="6430320"/>
                  </a:lnTo>
                  <a:lnTo>
                    <a:pt x="11946327" y="6430738"/>
                  </a:lnTo>
                  <a:lnTo>
                    <a:pt x="11950903" y="6431111"/>
                  </a:lnTo>
                  <a:lnTo>
                    <a:pt x="11954898" y="6427292"/>
                  </a:lnTo>
                  <a:lnTo>
                    <a:pt x="11955646" y="6418141"/>
                  </a:lnTo>
                  <a:lnTo>
                    <a:pt x="11951827" y="6414145"/>
                  </a:lnTo>
                  <a:close/>
                </a:path>
                <a:path w="17326610" h="9726930">
                  <a:moveTo>
                    <a:pt x="13728164" y="7169898"/>
                  </a:moveTo>
                  <a:lnTo>
                    <a:pt x="13722826" y="7170384"/>
                  </a:lnTo>
                  <a:lnTo>
                    <a:pt x="13717121" y="7178209"/>
                  </a:lnTo>
                  <a:lnTo>
                    <a:pt x="13717608" y="7183546"/>
                  </a:lnTo>
                  <a:lnTo>
                    <a:pt x="13726626" y="7190155"/>
                  </a:lnTo>
                  <a:lnTo>
                    <a:pt x="13728628" y="7191009"/>
                  </a:lnTo>
                  <a:lnTo>
                    <a:pt x="13728486" y="7191343"/>
                  </a:lnTo>
                  <a:lnTo>
                    <a:pt x="13732158" y="7192909"/>
                  </a:lnTo>
                  <a:lnTo>
                    <a:pt x="13736159" y="7191853"/>
                  </a:lnTo>
                  <a:lnTo>
                    <a:pt x="13738726" y="7188609"/>
                  </a:lnTo>
                  <a:lnTo>
                    <a:pt x="13741579" y="7184696"/>
                  </a:lnTo>
                  <a:lnTo>
                    <a:pt x="13741094" y="7179360"/>
                  </a:lnTo>
                  <a:lnTo>
                    <a:pt x="13728164" y="7169898"/>
                  </a:lnTo>
                  <a:close/>
                </a:path>
                <a:path w="17326610" h="9726930">
                  <a:moveTo>
                    <a:pt x="13656588" y="7115693"/>
                  </a:moveTo>
                  <a:lnTo>
                    <a:pt x="13651253" y="7116179"/>
                  </a:lnTo>
                  <a:lnTo>
                    <a:pt x="13645548" y="7124004"/>
                  </a:lnTo>
                  <a:lnTo>
                    <a:pt x="13646033" y="7129340"/>
                  </a:lnTo>
                  <a:lnTo>
                    <a:pt x="13655050" y="7135949"/>
                  </a:lnTo>
                  <a:lnTo>
                    <a:pt x="13657054" y="7136803"/>
                  </a:lnTo>
                  <a:lnTo>
                    <a:pt x="13656911" y="7137137"/>
                  </a:lnTo>
                  <a:lnTo>
                    <a:pt x="13660583" y="7138703"/>
                  </a:lnTo>
                  <a:lnTo>
                    <a:pt x="13664586" y="7137649"/>
                  </a:lnTo>
                  <a:lnTo>
                    <a:pt x="13667153" y="7134404"/>
                  </a:lnTo>
                  <a:lnTo>
                    <a:pt x="13670006" y="7130491"/>
                  </a:lnTo>
                  <a:lnTo>
                    <a:pt x="13669521" y="7125155"/>
                  </a:lnTo>
                  <a:lnTo>
                    <a:pt x="13656588" y="7115693"/>
                  </a:lnTo>
                  <a:close/>
                </a:path>
                <a:path w="17326610" h="9726930">
                  <a:moveTo>
                    <a:pt x="277416" y="1402267"/>
                  </a:moveTo>
                  <a:lnTo>
                    <a:pt x="272409" y="1400131"/>
                  </a:lnTo>
                  <a:lnTo>
                    <a:pt x="263837" y="1403576"/>
                  </a:lnTo>
                  <a:lnTo>
                    <a:pt x="261701" y="1408583"/>
                  </a:lnTo>
                  <a:lnTo>
                    <a:pt x="263424" y="1412870"/>
                  </a:lnTo>
                  <a:lnTo>
                    <a:pt x="266055" y="1418727"/>
                  </a:lnTo>
                  <a:lnTo>
                    <a:pt x="266678" y="1420966"/>
                  </a:lnTo>
                  <a:lnTo>
                    <a:pt x="268396" y="1422488"/>
                  </a:lnTo>
                  <a:lnTo>
                    <a:pt x="272402" y="1424196"/>
                  </a:lnTo>
                  <a:lnTo>
                    <a:pt x="274690" y="1424383"/>
                  </a:lnTo>
                  <a:lnTo>
                    <a:pt x="277071" y="1423426"/>
                  </a:lnTo>
                  <a:lnTo>
                    <a:pt x="281691" y="1421845"/>
                  </a:lnTo>
                  <a:lnTo>
                    <a:pt x="283133" y="1417725"/>
                  </a:lnTo>
                  <a:lnTo>
                    <a:pt x="283493" y="1416696"/>
                  </a:lnTo>
                  <a:lnTo>
                    <a:pt x="281770" y="1412410"/>
                  </a:lnTo>
                  <a:lnTo>
                    <a:pt x="279139" y="1406553"/>
                  </a:lnTo>
                  <a:lnTo>
                    <a:pt x="277416" y="1402267"/>
                  </a:lnTo>
                  <a:close/>
                </a:path>
                <a:path w="17326610" h="9726930">
                  <a:moveTo>
                    <a:pt x="12041526" y="6421236"/>
                  </a:moveTo>
                  <a:lnTo>
                    <a:pt x="12036950" y="6420863"/>
                  </a:lnTo>
                  <a:lnTo>
                    <a:pt x="12030563" y="6420111"/>
                  </a:lnTo>
                  <a:lnTo>
                    <a:pt x="12025987" y="6419738"/>
                  </a:lnTo>
                  <a:lnTo>
                    <a:pt x="12021657" y="6423415"/>
                  </a:lnTo>
                  <a:lnTo>
                    <a:pt x="12021284" y="6427990"/>
                  </a:lnTo>
                  <a:lnTo>
                    <a:pt x="12020861" y="6431755"/>
                  </a:lnTo>
                  <a:lnTo>
                    <a:pt x="12040125" y="6438394"/>
                  </a:lnTo>
                  <a:lnTo>
                    <a:pt x="12044455" y="6434718"/>
                  </a:lnTo>
                  <a:lnTo>
                    <a:pt x="12045202" y="6425566"/>
                  </a:lnTo>
                  <a:lnTo>
                    <a:pt x="12041526" y="6421236"/>
                  </a:lnTo>
                  <a:close/>
                </a:path>
                <a:path w="17326610" h="9726930">
                  <a:moveTo>
                    <a:pt x="13584873" y="7061821"/>
                  </a:moveTo>
                  <a:lnTo>
                    <a:pt x="13579535" y="7062307"/>
                  </a:lnTo>
                  <a:lnTo>
                    <a:pt x="13576682" y="7066219"/>
                  </a:lnTo>
                  <a:lnTo>
                    <a:pt x="13573972" y="7069798"/>
                  </a:lnTo>
                  <a:lnTo>
                    <a:pt x="13574459" y="7075135"/>
                  </a:lnTo>
                  <a:lnTo>
                    <a:pt x="13583477" y="7081744"/>
                  </a:lnTo>
                  <a:lnTo>
                    <a:pt x="13585480" y="7082598"/>
                  </a:lnTo>
                  <a:lnTo>
                    <a:pt x="13585003" y="7082789"/>
                  </a:lnTo>
                  <a:lnTo>
                    <a:pt x="13588676" y="7084356"/>
                  </a:lnTo>
                  <a:lnTo>
                    <a:pt x="13592677" y="7083300"/>
                  </a:lnTo>
                  <a:lnTo>
                    <a:pt x="13595243" y="7080055"/>
                  </a:lnTo>
                  <a:lnTo>
                    <a:pt x="13597954" y="7076477"/>
                  </a:lnTo>
                  <a:lnTo>
                    <a:pt x="13597469" y="7071140"/>
                  </a:lnTo>
                  <a:lnTo>
                    <a:pt x="13588451" y="7064532"/>
                  </a:lnTo>
                  <a:lnTo>
                    <a:pt x="13584873" y="7061821"/>
                  </a:lnTo>
                  <a:close/>
                </a:path>
                <a:path w="17326610" h="9726930">
                  <a:moveTo>
                    <a:pt x="12130895" y="6430949"/>
                  </a:moveTo>
                  <a:lnTo>
                    <a:pt x="12125986" y="6430433"/>
                  </a:lnTo>
                  <a:lnTo>
                    <a:pt x="12119598" y="6429681"/>
                  </a:lnTo>
                  <a:lnTo>
                    <a:pt x="12115165" y="6428974"/>
                  </a:lnTo>
                  <a:lnTo>
                    <a:pt x="12110501" y="6432509"/>
                  </a:lnTo>
                  <a:lnTo>
                    <a:pt x="12110128" y="6437085"/>
                  </a:lnTo>
                  <a:lnTo>
                    <a:pt x="12109706" y="6440850"/>
                  </a:lnTo>
                  <a:lnTo>
                    <a:pt x="12112047" y="6444611"/>
                  </a:lnTo>
                  <a:lnTo>
                    <a:pt x="12115385" y="6446034"/>
                  </a:lnTo>
                  <a:lnTo>
                    <a:pt x="12115194" y="6445559"/>
                  </a:lnTo>
                  <a:lnTo>
                    <a:pt x="12117530" y="6446555"/>
                  </a:lnTo>
                  <a:lnTo>
                    <a:pt x="12123918" y="6447306"/>
                  </a:lnTo>
                  <a:lnTo>
                    <a:pt x="12128350" y="6448014"/>
                  </a:lnTo>
                  <a:lnTo>
                    <a:pt x="12133015" y="6444480"/>
                  </a:lnTo>
                  <a:lnTo>
                    <a:pt x="12133388" y="6439904"/>
                  </a:lnTo>
                  <a:lnTo>
                    <a:pt x="12134038" y="6435841"/>
                  </a:lnTo>
                  <a:lnTo>
                    <a:pt x="12134097" y="6435471"/>
                  </a:lnTo>
                  <a:lnTo>
                    <a:pt x="12130895" y="6430949"/>
                  </a:lnTo>
                  <a:close/>
                </a:path>
                <a:path w="17326610" h="9726930">
                  <a:moveTo>
                    <a:pt x="13512678" y="7008141"/>
                  </a:moveTo>
                  <a:lnTo>
                    <a:pt x="13507535" y="7009103"/>
                  </a:lnTo>
                  <a:lnTo>
                    <a:pt x="13501829" y="7016928"/>
                  </a:lnTo>
                  <a:lnTo>
                    <a:pt x="13502791" y="7022074"/>
                  </a:lnTo>
                  <a:lnTo>
                    <a:pt x="13511808" y="7028682"/>
                  </a:lnTo>
                  <a:lnTo>
                    <a:pt x="13517149" y="7030960"/>
                  </a:lnTo>
                  <a:lnTo>
                    <a:pt x="13521486" y="7030048"/>
                  </a:lnTo>
                  <a:lnTo>
                    <a:pt x="13523720" y="7026660"/>
                  </a:lnTo>
                  <a:lnTo>
                    <a:pt x="13526573" y="7022748"/>
                  </a:lnTo>
                  <a:lnTo>
                    <a:pt x="13525608" y="7017602"/>
                  </a:lnTo>
                  <a:lnTo>
                    <a:pt x="13512678" y="7008141"/>
                  </a:lnTo>
                  <a:close/>
                </a:path>
                <a:path w="17326610" h="9726930">
                  <a:moveTo>
                    <a:pt x="12220127" y="6443760"/>
                  </a:moveTo>
                  <a:lnTo>
                    <a:pt x="12215360" y="6442910"/>
                  </a:lnTo>
                  <a:lnTo>
                    <a:pt x="12213549" y="6442532"/>
                  </a:lnTo>
                  <a:lnTo>
                    <a:pt x="12211262" y="6442346"/>
                  </a:lnTo>
                  <a:lnTo>
                    <a:pt x="12209116" y="6441825"/>
                  </a:lnTo>
                  <a:lnTo>
                    <a:pt x="12204207" y="6441309"/>
                  </a:lnTo>
                  <a:lnTo>
                    <a:pt x="12200161" y="6444318"/>
                  </a:lnTo>
                  <a:lnTo>
                    <a:pt x="12199311" y="6449086"/>
                  </a:lnTo>
                  <a:lnTo>
                    <a:pt x="12198746" y="6453185"/>
                  </a:lnTo>
                  <a:lnTo>
                    <a:pt x="12200754" y="6456803"/>
                  </a:lnTo>
                  <a:lnTo>
                    <a:pt x="12204426" y="6458369"/>
                  </a:lnTo>
                  <a:lnTo>
                    <a:pt x="12204569" y="6458035"/>
                  </a:lnTo>
                  <a:lnTo>
                    <a:pt x="12206571" y="6458890"/>
                  </a:lnTo>
                  <a:lnTo>
                    <a:pt x="12212816" y="6459975"/>
                  </a:lnTo>
                  <a:lnTo>
                    <a:pt x="12217725" y="6460491"/>
                  </a:lnTo>
                  <a:lnTo>
                    <a:pt x="12221771" y="6457482"/>
                  </a:lnTo>
                  <a:lnTo>
                    <a:pt x="12222620" y="6452715"/>
                  </a:lnTo>
                  <a:lnTo>
                    <a:pt x="12223136" y="6447806"/>
                  </a:lnTo>
                  <a:lnTo>
                    <a:pt x="12220127" y="6443760"/>
                  </a:lnTo>
                  <a:close/>
                </a:path>
                <a:path w="17326610" h="9726930">
                  <a:moveTo>
                    <a:pt x="13439298" y="6956322"/>
                  </a:moveTo>
                  <a:lnTo>
                    <a:pt x="13434152" y="6957283"/>
                  </a:lnTo>
                  <a:lnTo>
                    <a:pt x="13428446" y="6965108"/>
                  </a:lnTo>
                  <a:lnTo>
                    <a:pt x="13429410" y="6970254"/>
                  </a:lnTo>
                  <a:lnTo>
                    <a:pt x="13438428" y="6976863"/>
                  </a:lnTo>
                  <a:lnTo>
                    <a:pt x="13440096" y="6977574"/>
                  </a:lnTo>
                  <a:lnTo>
                    <a:pt x="13439954" y="6977907"/>
                  </a:lnTo>
                  <a:lnTo>
                    <a:pt x="13443627" y="6979474"/>
                  </a:lnTo>
                  <a:lnTo>
                    <a:pt x="13448103" y="6978228"/>
                  </a:lnTo>
                  <a:lnTo>
                    <a:pt x="13450337" y="6974841"/>
                  </a:lnTo>
                  <a:lnTo>
                    <a:pt x="13453189" y="6970928"/>
                  </a:lnTo>
                  <a:lnTo>
                    <a:pt x="13452228" y="6965783"/>
                  </a:lnTo>
                  <a:lnTo>
                    <a:pt x="13439298" y="6956322"/>
                  </a:lnTo>
                  <a:close/>
                </a:path>
                <a:path w="17326610" h="9726930">
                  <a:moveTo>
                    <a:pt x="243916" y="1318927"/>
                  </a:moveTo>
                  <a:lnTo>
                    <a:pt x="238909" y="1316791"/>
                  </a:lnTo>
                  <a:lnTo>
                    <a:pt x="230337" y="1320236"/>
                  </a:lnTo>
                  <a:lnTo>
                    <a:pt x="228201" y="1325244"/>
                  </a:lnTo>
                  <a:lnTo>
                    <a:pt x="229924" y="1329530"/>
                  </a:lnTo>
                  <a:lnTo>
                    <a:pt x="232078" y="1335579"/>
                  </a:lnTo>
                  <a:lnTo>
                    <a:pt x="233036" y="1337959"/>
                  </a:lnTo>
                  <a:lnTo>
                    <a:pt x="234754" y="1339482"/>
                  </a:lnTo>
                  <a:lnTo>
                    <a:pt x="238426" y="1341048"/>
                  </a:lnTo>
                  <a:lnTo>
                    <a:pt x="240856" y="1340901"/>
                  </a:lnTo>
                  <a:lnTo>
                    <a:pt x="243095" y="1340278"/>
                  </a:lnTo>
                  <a:lnTo>
                    <a:pt x="247381" y="1338555"/>
                  </a:lnTo>
                  <a:lnTo>
                    <a:pt x="249517" y="1333548"/>
                  </a:lnTo>
                  <a:lnTo>
                    <a:pt x="247794" y="1329262"/>
                  </a:lnTo>
                  <a:lnTo>
                    <a:pt x="245640" y="1323213"/>
                  </a:lnTo>
                  <a:lnTo>
                    <a:pt x="243916" y="1318927"/>
                  </a:lnTo>
                  <a:close/>
                </a:path>
                <a:path w="17326610" h="9726930">
                  <a:moveTo>
                    <a:pt x="12308696" y="6459050"/>
                  </a:moveTo>
                  <a:lnTo>
                    <a:pt x="12292918" y="6456266"/>
                  </a:lnTo>
                  <a:lnTo>
                    <a:pt x="12288538" y="6459132"/>
                  </a:lnTo>
                  <a:lnTo>
                    <a:pt x="12287754" y="6463533"/>
                  </a:lnTo>
                  <a:lnTo>
                    <a:pt x="12287689" y="6463900"/>
                  </a:lnTo>
                  <a:lnTo>
                    <a:pt x="12286789" y="6467856"/>
                  </a:lnTo>
                  <a:lnTo>
                    <a:pt x="12288988" y="6471951"/>
                  </a:lnTo>
                  <a:lnTo>
                    <a:pt x="12292661" y="6473518"/>
                  </a:lnTo>
                  <a:lnTo>
                    <a:pt x="12292804" y="6473183"/>
                  </a:lnTo>
                  <a:lnTo>
                    <a:pt x="12294472" y="6473895"/>
                  </a:lnTo>
                  <a:lnTo>
                    <a:pt x="12305485" y="6475831"/>
                  </a:lnTo>
                  <a:lnTo>
                    <a:pt x="12309863" y="6472964"/>
                  </a:lnTo>
                  <a:lnTo>
                    <a:pt x="12311563" y="6463429"/>
                  </a:lnTo>
                  <a:lnTo>
                    <a:pt x="12308696" y="6459050"/>
                  </a:lnTo>
                  <a:close/>
                </a:path>
                <a:path w="17326610" h="9726930">
                  <a:moveTo>
                    <a:pt x="13364728" y="6906362"/>
                  </a:moveTo>
                  <a:lnTo>
                    <a:pt x="13359248" y="6907182"/>
                  </a:lnTo>
                  <a:lnTo>
                    <a:pt x="13356923" y="6910924"/>
                  </a:lnTo>
                  <a:lnTo>
                    <a:pt x="13354552" y="6914647"/>
                  </a:lnTo>
                  <a:lnTo>
                    <a:pt x="13354354" y="6914958"/>
                  </a:lnTo>
                  <a:lnTo>
                    <a:pt x="13355173" y="6920437"/>
                  </a:lnTo>
                  <a:lnTo>
                    <a:pt x="13359228" y="6922955"/>
                  </a:lnTo>
                  <a:lnTo>
                    <a:pt x="13364478" y="6926378"/>
                  </a:lnTo>
                  <a:lnTo>
                    <a:pt x="13369818" y="6928656"/>
                  </a:lnTo>
                  <a:lnTo>
                    <a:pt x="13374295" y="6927410"/>
                  </a:lnTo>
                  <a:lnTo>
                    <a:pt x="13376326" y="6924330"/>
                  </a:lnTo>
                  <a:lnTo>
                    <a:pt x="13378707" y="6920611"/>
                  </a:lnTo>
                  <a:lnTo>
                    <a:pt x="13378906" y="6920301"/>
                  </a:lnTo>
                  <a:lnTo>
                    <a:pt x="13378085" y="6914822"/>
                  </a:lnTo>
                  <a:lnTo>
                    <a:pt x="13374031" y="6912303"/>
                  </a:lnTo>
                  <a:lnTo>
                    <a:pt x="13364728" y="6906362"/>
                  </a:lnTo>
                  <a:close/>
                </a:path>
                <a:path w="17326610" h="9726930">
                  <a:moveTo>
                    <a:pt x="12396701" y="6478440"/>
                  </a:moveTo>
                  <a:lnTo>
                    <a:pt x="12392076" y="6477256"/>
                  </a:lnTo>
                  <a:lnTo>
                    <a:pt x="12385640" y="6475695"/>
                  </a:lnTo>
                  <a:lnTo>
                    <a:pt x="12381016" y="6474511"/>
                  </a:lnTo>
                  <a:lnTo>
                    <a:pt x="12376636" y="6477378"/>
                  </a:lnTo>
                  <a:lnTo>
                    <a:pt x="12375453" y="6482002"/>
                  </a:lnTo>
                  <a:lnTo>
                    <a:pt x="12374554" y="6485960"/>
                  </a:lnTo>
                  <a:lnTo>
                    <a:pt x="12376753" y="6490053"/>
                  </a:lnTo>
                  <a:lnTo>
                    <a:pt x="12382094" y="6492332"/>
                  </a:lnTo>
                  <a:lnTo>
                    <a:pt x="12388196" y="6493751"/>
                  </a:lnTo>
                  <a:lnTo>
                    <a:pt x="12392820" y="6494935"/>
                  </a:lnTo>
                  <a:lnTo>
                    <a:pt x="12397200" y="6492068"/>
                  </a:lnTo>
                  <a:lnTo>
                    <a:pt x="12399567" y="6482819"/>
                  </a:lnTo>
                  <a:lnTo>
                    <a:pt x="12396701" y="6478440"/>
                  </a:lnTo>
                  <a:close/>
                </a:path>
                <a:path w="17326610" h="9726930">
                  <a:moveTo>
                    <a:pt x="13288254" y="6857169"/>
                  </a:moveTo>
                  <a:lnTo>
                    <a:pt x="13282968" y="6858465"/>
                  </a:lnTo>
                  <a:lnTo>
                    <a:pt x="13277930" y="6866575"/>
                  </a:lnTo>
                  <a:lnTo>
                    <a:pt x="13279223" y="6871862"/>
                  </a:lnTo>
                  <a:lnTo>
                    <a:pt x="13283278" y="6874381"/>
                  </a:lnTo>
                  <a:lnTo>
                    <a:pt x="13288862" y="6877946"/>
                  </a:lnTo>
                  <a:lnTo>
                    <a:pt x="13293868" y="6880081"/>
                  </a:lnTo>
                  <a:lnTo>
                    <a:pt x="13298345" y="6878835"/>
                  </a:lnTo>
                  <a:lnTo>
                    <a:pt x="13300722" y="6875114"/>
                  </a:lnTo>
                  <a:lnTo>
                    <a:pt x="13303241" y="6871059"/>
                  </a:lnTo>
                  <a:lnTo>
                    <a:pt x="13301945" y="6865771"/>
                  </a:lnTo>
                  <a:lnTo>
                    <a:pt x="13297890" y="6863252"/>
                  </a:lnTo>
                  <a:lnTo>
                    <a:pt x="13292308" y="6859687"/>
                  </a:lnTo>
                  <a:lnTo>
                    <a:pt x="13288254" y="6857169"/>
                  </a:lnTo>
                  <a:close/>
                </a:path>
                <a:path w="17326610" h="9726930">
                  <a:moveTo>
                    <a:pt x="13211309" y="6810932"/>
                  </a:moveTo>
                  <a:lnTo>
                    <a:pt x="13206355" y="6812369"/>
                  </a:lnTo>
                  <a:lnTo>
                    <a:pt x="13203836" y="6816424"/>
                  </a:lnTo>
                  <a:lnTo>
                    <a:pt x="13201460" y="6820145"/>
                  </a:lnTo>
                  <a:lnTo>
                    <a:pt x="13202753" y="6825432"/>
                  </a:lnTo>
                  <a:lnTo>
                    <a:pt x="13206808" y="6827951"/>
                  </a:lnTo>
                  <a:lnTo>
                    <a:pt x="13212534" y="6831183"/>
                  </a:lnTo>
                  <a:lnTo>
                    <a:pt x="13217207" y="6833176"/>
                  </a:lnTo>
                  <a:lnTo>
                    <a:pt x="13221684" y="6831929"/>
                  </a:lnTo>
                  <a:lnTo>
                    <a:pt x="13226437" y="6824487"/>
                  </a:lnTo>
                  <a:lnTo>
                    <a:pt x="13225143" y="6819200"/>
                  </a:lnTo>
                  <a:lnTo>
                    <a:pt x="13221087" y="6816680"/>
                  </a:lnTo>
                  <a:lnTo>
                    <a:pt x="13215364" y="6813450"/>
                  </a:lnTo>
                  <a:lnTo>
                    <a:pt x="13211309" y="6810932"/>
                  </a:lnTo>
                  <a:close/>
                </a:path>
                <a:path w="17326610" h="9726930">
                  <a:moveTo>
                    <a:pt x="12484327" y="6499641"/>
                  </a:moveTo>
                  <a:lnTo>
                    <a:pt x="12479702" y="6498458"/>
                  </a:lnTo>
                  <a:lnTo>
                    <a:pt x="12473265" y="6496895"/>
                  </a:lnTo>
                  <a:lnTo>
                    <a:pt x="12468641" y="6495712"/>
                  </a:lnTo>
                  <a:lnTo>
                    <a:pt x="12463928" y="6498436"/>
                  </a:lnTo>
                  <a:lnTo>
                    <a:pt x="12462745" y="6503061"/>
                  </a:lnTo>
                  <a:lnTo>
                    <a:pt x="12461370" y="6507209"/>
                  </a:lnTo>
                  <a:lnTo>
                    <a:pt x="12463901" y="6511446"/>
                  </a:lnTo>
                  <a:lnTo>
                    <a:pt x="12468910" y="6513583"/>
                  </a:lnTo>
                  <a:lnTo>
                    <a:pt x="12475346" y="6515144"/>
                  </a:lnTo>
                  <a:lnTo>
                    <a:pt x="12479970" y="6516327"/>
                  </a:lnTo>
                  <a:lnTo>
                    <a:pt x="12484684" y="6513604"/>
                  </a:lnTo>
                  <a:lnTo>
                    <a:pt x="12487051" y="6504354"/>
                  </a:lnTo>
                  <a:lnTo>
                    <a:pt x="12484327" y="6499641"/>
                  </a:lnTo>
                  <a:close/>
                </a:path>
                <a:path w="17326610" h="9726930">
                  <a:moveTo>
                    <a:pt x="13133459" y="6765885"/>
                  </a:moveTo>
                  <a:lnTo>
                    <a:pt x="13128171" y="6767182"/>
                  </a:lnTo>
                  <a:lnTo>
                    <a:pt x="13123801" y="6775576"/>
                  </a:lnTo>
                  <a:lnTo>
                    <a:pt x="13125097" y="6780865"/>
                  </a:lnTo>
                  <a:lnTo>
                    <a:pt x="13129294" y="6783049"/>
                  </a:lnTo>
                  <a:lnTo>
                    <a:pt x="13135019" y="6786279"/>
                  </a:lnTo>
                  <a:lnTo>
                    <a:pt x="13140025" y="6788415"/>
                  </a:lnTo>
                  <a:lnTo>
                    <a:pt x="13144646" y="6786836"/>
                  </a:lnTo>
                  <a:lnTo>
                    <a:pt x="13146689" y="6782973"/>
                  </a:lnTo>
                  <a:lnTo>
                    <a:pt x="13148874" y="6778775"/>
                  </a:lnTo>
                  <a:lnTo>
                    <a:pt x="13147577" y="6773486"/>
                  </a:lnTo>
                  <a:lnTo>
                    <a:pt x="13143380" y="6771301"/>
                  </a:lnTo>
                  <a:lnTo>
                    <a:pt x="13137656" y="6768070"/>
                  </a:lnTo>
                  <a:lnTo>
                    <a:pt x="13133459" y="6765885"/>
                  </a:lnTo>
                  <a:close/>
                </a:path>
                <a:path w="17326610" h="9726930">
                  <a:moveTo>
                    <a:pt x="12570719" y="6524656"/>
                  </a:moveTo>
                  <a:lnTo>
                    <a:pt x="12566238" y="6523139"/>
                  </a:lnTo>
                  <a:lnTo>
                    <a:pt x="12559944" y="6521243"/>
                  </a:lnTo>
                  <a:lnTo>
                    <a:pt x="12555462" y="6519726"/>
                  </a:lnTo>
                  <a:lnTo>
                    <a:pt x="12550748" y="6522451"/>
                  </a:lnTo>
                  <a:lnTo>
                    <a:pt x="12549231" y="6526933"/>
                  </a:lnTo>
                  <a:lnTo>
                    <a:pt x="12547856" y="6531081"/>
                  </a:lnTo>
                  <a:lnTo>
                    <a:pt x="12549913" y="6535509"/>
                  </a:lnTo>
                  <a:lnTo>
                    <a:pt x="12554921" y="6537645"/>
                  </a:lnTo>
                  <a:lnTo>
                    <a:pt x="12561213" y="6539540"/>
                  </a:lnTo>
                  <a:lnTo>
                    <a:pt x="12565696" y="6541058"/>
                  </a:lnTo>
                  <a:lnTo>
                    <a:pt x="12570410" y="6538334"/>
                  </a:lnTo>
                  <a:lnTo>
                    <a:pt x="12573445" y="6529370"/>
                  </a:lnTo>
                  <a:lnTo>
                    <a:pt x="12570719" y="6524656"/>
                  </a:lnTo>
                  <a:close/>
                </a:path>
                <a:path w="17326610" h="9726930">
                  <a:moveTo>
                    <a:pt x="13054278" y="6723035"/>
                  </a:moveTo>
                  <a:lnTo>
                    <a:pt x="13048847" y="6724664"/>
                  </a:lnTo>
                  <a:lnTo>
                    <a:pt x="13046996" y="6729003"/>
                  </a:lnTo>
                  <a:lnTo>
                    <a:pt x="13044811" y="6733201"/>
                  </a:lnTo>
                  <a:lnTo>
                    <a:pt x="13046442" y="6738632"/>
                  </a:lnTo>
                  <a:lnTo>
                    <a:pt x="13050497" y="6741151"/>
                  </a:lnTo>
                  <a:lnTo>
                    <a:pt x="13061180" y="6745708"/>
                  </a:lnTo>
                  <a:lnTo>
                    <a:pt x="13066275" y="6743935"/>
                  </a:lnTo>
                  <a:lnTo>
                    <a:pt x="13067984" y="6739929"/>
                  </a:lnTo>
                  <a:lnTo>
                    <a:pt x="13070169" y="6735732"/>
                  </a:lnTo>
                  <a:lnTo>
                    <a:pt x="13068541" y="6730303"/>
                  </a:lnTo>
                  <a:lnTo>
                    <a:pt x="13064485" y="6727784"/>
                  </a:lnTo>
                  <a:lnTo>
                    <a:pt x="13058475" y="6725220"/>
                  </a:lnTo>
                  <a:lnTo>
                    <a:pt x="13054278" y="6723035"/>
                  </a:lnTo>
                  <a:close/>
                </a:path>
                <a:path w="17326610" h="9726930">
                  <a:moveTo>
                    <a:pt x="12655975" y="6552343"/>
                  </a:moveTo>
                  <a:lnTo>
                    <a:pt x="12651350" y="6551159"/>
                  </a:lnTo>
                  <a:lnTo>
                    <a:pt x="12645339" y="6548596"/>
                  </a:lnTo>
                  <a:lnTo>
                    <a:pt x="12640858" y="6547079"/>
                  </a:lnTo>
                  <a:lnTo>
                    <a:pt x="12635954" y="6549326"/>
                  </a:lnTo>
                  <a:lnTo>
                    <a:pt x="12632919" y="6558291"/>
                  </a:lnTo>
                  <a:lnTo>
                    <a:pt x="12634975" y="6562719"/>
                  </a:lnTo>
                  <a:lnTo>
                    <a:pt x="12638981" y="6564428"/>
                  </a:lnTo>
                  <a:lnTo>
                    <a:pt x="12639123" y="6564094"/>
                  </a:lnTo>
                  <a:lnTo>
                    <a:pt x="12639457" y="6564236"/>
                  </a:lnTo>
                  <a:lnTo>
                    <a:pt x="12639935" y="6564045"/>
                  </a:lnTo>
                  <a:lnTo>
                    <a:pt x="12645942" y="6566608"/>
                  </a:lnTo>
                  <a:lnTo>
                    <a:pt x="12650425" y="6568126"/>
                  </a:lnTo>
                  <a:lnTo>
                    <a:pt x="12654997" y="6565736"/>
                  </a:lnTo>
                  <a:lnTo>
                    <a:pt x="12656848" y="6561396"/>
                  </a:lnTo>
                  <a:lnTo>
                    <a:pt x="12658365" y="6556913"/>
                  </a:lnTo>
                  <a:lnTo>
                    <a:pt x="12655975" y="6552343"/>
                  </a:lnTo>
                  <a:close/>
                </a:path>
                <a:path w="17326610" h="9726930">
                  <a:moveTo>
                    <a:pt x="207982" y="1232970"/>
                  </a:moveTo>
                  <a:lnTo>
                    <a:pt x="203362" y="1234551"/>
                  </a:lnTo>
                  <a:lnTo>
                    <a:pt x="199076" y="1236274"/>
                  </a:lnTo>
                  <a:lnTo>
                    <a:pt x="196749" y="1240805"/>
                  </a:lnTo>
                  <a:lnTo>
                    <a:pt x="198329" y="1245425"/>
                  </a:lnTo>
                  <a:lnTo>
                    <a:pt x="209119" y="1257130"/>
                  </a:lnTo>
                  <a:lnTo>
                    <a:pt x="211358" y="1256507"/>
                  </a:lnTo>
                  <a:lnTo>
                    <a:pt x="215644" y="1254784"/>
                  </a:lnTo>
                  <a:lnTo>
                    <a:pt x="217971" y="1250252"/>
                  </a:lnTo>
                  <a:lnTo>
                    <a:pt x="216391" y="1245633"/>
                  </a:lnTo>
                  <a:lnTo>
                    <a:pt x="214236" y="1239584"/>
                  </a:lnTo>
                  <a:lnTo>
                    <a:pt x="212513" y="1235298"/>
                  </a:lnTo>
                  <a:lnTo>
                    <a:pt x="207982" y="1232970"/>
                  </a:lnTo>
                  <a:close/>
                </a:path>
                <a:path w="17326610" h="9726930">
                  <a:moveTo>
                    <a:pt x="12974293" y="6682998"/>
                  </a:moveTo>
                  <a:lnTo>
                    <a:pt x="12968864" y="6684627"/>
                  </a:lnTo>
                  <a:lnTo>
                    <a:pt x="12966340" y="6690258"/>
                  </a:lnTo>
                  <a:lnTo>
                    <a:pt x="12964827" y="6693164"/>
                  </a:lnTo>
                  <a:lnTo>
                    <a:pt x="12966598" y="6698260"/>
                  </a:lnTo>
                  <a:lnTo>
                    <a:pt x="12970654" y="6700779"/>
                  </a:lnTo>
                  <a:lnTo>
                    <a:pt x="12981336" y="6705335"/>
                  </a:lnTo>
                  <a:lnTo>
                    <a:pt x="12986289" y="6703897"/>
                  </a:lnTo>
                  <a:lnTo>
                    <a:pt x="12988813" y="6698266"/>
                  </a:lnTo>
                  <a:lnTo>
                    <a:pt x="12990325" y="6695361"/>
                  </a:lnTo>
                  <a:lnTo>
                    <a:pt x="12988554" y="6690265"/>
                  </a:lnTo>
                  <a:lnTo>
                    <a:pt x="12984499" y="6687746"/>
                  </a:lnTo>
                  <a:lnTo>
                    <a:pt x="12978490" y="6685182"/>
                  </a:lnTo>
                  <a:lnTo>
                    <a:pt x="12974293" y="6682998"/>
                  </a:lnTo>
                  <a:close/>
                </a:path>
                <a:path w="17326610" h="9726930">
                  <a:moveTo>
                    <a:pt x="12740422" y="6582841"/>
                  </a:moveTo>
                  <a:lnTo>
                    <a:pt x="12730074" y="6578427"/>
                  </a:lnTo>
                  <a:lnTo>
                    <a:pt x="12725592" y="6576910"/>
                  </a:lnTo>
                  <a:lnTo>
                    <a:pt x="12721020" y="6579300"/>
                  </a:lnTo>
                  <a:lnTo>
                    <a:pt x="12717461" y="6587645"/>
                  </a:lnTo>
                  <a:lnTo>
                    <a:pt x="12719709" y="6592551"/>
                  </a:lnTo>
                  <a:lnTo>
                    <a:pt x="12734064" y="6598674"/>
                  </a:lnTo>
                  <a:lnTo>
                    <a:pt x="12738967" y="6596425"/>
                  </a:lnTo>
                  <a:lnTo>
                    <a:pt x="12742670" y="6587746"/>
                  </a:lnTo>
                  <a:lnTo>
                    <a:pt x="12740422" y="6582841"/>
                  </a:lnTo>
                  <a:close/>
                </a:path>
                <a:path w="17326610" h="9726930">
                  <a:moveTo>
                    <a:pt x="12906856" y="6651469"/>
                  </a:moveTo>
                  <a:lnTo>
                    <a:pt x="12892168" y="6645204"/>
                  </a:lnTo>
                  <a:lnTo>
                    <a:pt x="12887070" y="6646975"/>
                  </a:lnTo>
                  <a:lnTo>
                    <a:pt x="12883367" y="6655654"/>
                  </a:lnTo>
                  <a:lnTo>
                    <a:pt x="12885141" y="6660751"/>
                  </a:lnTo>
                  <a:lnTo>
                    <a:pt x="12899829" y="6667016"/>
                  </a:lnTo>
                  <a:lnTo>
                    <a:pt x="12904925" y="6665245"/>
                  </a:lnTo>
                  <a:lnTo>
                    <a:pt x="12908627" y="6656564"/>
                  </a:lnTo>
                  <a:lnTo>
                    <a:pt x="12906856" y="6651469"/>
                  </a:lnTo>
                  <a:close/>
                </a:path>
                <a:path w="17326610" h="9726930">
                  <a:moveTo>
                    <a:pt x="12823876" y="6615678"/>
                  </a:moveTo>
                  <a:lnTo>
                    <a:pt x="12809186" y="6609411"/>
                  </a:lnTo>
                  <a:lnTo>
                    <a:pt x="12804281" y="6611660"/>
                  </a:lnTo>
                  <a:lnTo>
                    <a:pt x="12802430" y="6616000"/>
                  </a:lnTo>
                  <a:lnTo>
                    <a:pt x="12801030" y="6620137"/>
                  </a:lnTo>
                  <a:lnTo>
                    <a:pt x="12800913" y="6620482"/>
                  </a:lnTo>
                  <a:lnTo>
                    <a:pt x="12802827" y="6625243"/>
                  </a:lnTo>
                  <a:lnTo>
                    <a:pt x="12817515" y="6631509"/>
                  </a:lnTo>
                  <a:lnTo>
                    <a:pt x="12822421" y="6629262"/>
                  </a:lnTo>
                  <a:lnTo>
                    <a:pt x="12826123" y="6620582"/>
                  </a:lnTo>
                  <a:lnTo>
                    <a:pt x="12823876" y="6615678"/>
                  </a:lnTo>
                  <a:close/>
                </a:path>
                <a:path w="17326610" h="9726930">
                  <a:moveTo>
                    <a:pt x="178911" y="1147574"/>
                  </a:moveTo>
                  <a:lnTo>
                    <a:pt x="174291" y="1149154"/>
                  </a:lnTo>
                  <a:lnTo>
                    <a:pt x="169813" y="1150401"/>
                  </a:lnTo>
                  <a:lnTo>
                    <a:pt x="167343" y="1155266"/>
                  </a:lnTo>
                  <a:lnTo>
                    <a:pt x="179905" y="1172067"/>
                  </a:lnTo>
                  <a:lnTo>
                    <a:pt x="181810" y="1171302"/>
                  </a:lnTo>
                  <a:lnTo>
                    <a:pt x="186288" y="1170055"/>
                  </a:lnTo>
                  <a:lnTo>
                    <a:pt x="188757" y="1165190"/>
                  </a:lnTo>
                  <a:lnTo>
                    <a:pt x="187177" y="1160570"/>
                  </a:lnTo>
                  <a:lnTo>
                    <a:pt x="185022" y="1154521"/>
                  </a:lnTo>
                  <a:lnTo>
                    <a:pt x="183775" y="1150044"/>
                  </a:lnTo>
                  <a:lnTo>
                    <a:pt x="178911" y="1147574"/>
                  </a:lnTo>
                  <a:close/>
                </a:path>
                <a:path w="17326610" h="9726930">
                  <a:moveTo>
                    <a:pt x="152461" y="1062507"/>
                  </a:moveTo>
                  <a:lnTo>
                    <a:pt x="143506" y="1065000"/>
                  </a:lnTo>
                  <a:lnTo>
                    <a:pt x="141036" y="1069865"/>
                  </a:lnTo>
                  <a:lnTo>
                    <a:pt x="142283" y="1074343"/>
                  </a:lnTo>
                  <a:lnTo>
                    <a:pt x="143961" y="1080583"/>
                  </a:lnTo>
                  <a:lnTo>
                    <a:pt x="144919" y="1082964"/>
                  </a:lnTo>
                  <a:lnTo>
                    <a:pt x="146494" y="1084820"/>
                  </a:lnTo>
                  <a:lnTo>
                    <a:pt x="150500" y="1086528"/>
                  </a:lnTo>
                  <a:lnTo>
                    <a:pt x="152646" y="1087049"/>
                  </a:lnTo>
                  <a:lnTo>
                    <a:pt x="154550" y="1086284"/>
                  </a:lnTo>
                  <a:lnTo>
                    <a:pt x="159028" y="1085037"/>
                  </a:lnTo>
                  <a:lnTo>
                    <a:pt x="161498" y="1080172"/>
                  </a:lnTo>
                  <a:lnTo>
                    <a:pt x="160251" y="1075694"/>
                  </a:lnTo>
                  <a:lnTo>
                    <a:pt x="158573" y="1069454"/>
                  </a:lnTo>
                  <a:lnTo>
                    <a:pt x="157326" y="1064977"/>
                  </a:lnTo>
                  <a:lnTo>
                    <a:pt x="152461" y="1062507"/>
                  </a:lnTo>
                  <a:close/>
                </a:path>
                <a:path w="17326610" h="9726930">
                  <a:moveTo>
                    <a:pt x="128201" y="976006"/>
                  </a:moveTo>
                  <a:lnTo>
                    <a:pt x="119246" y="978500"/>
                  </a:lnTo>
                  <a:lnTo>
                    <a:pt x="116442" y="983222"/>
                  </a:lnTo>
                  <a:lnTo>
                    <a:pt x="117689" y="987700"/>
                  </a:lnTo>
                  <a:lnTo>
                    <a:pt x="119367" y="993940"/>
                  </a:lnTo>
                  <a:lnTo>
                    <a:pt x="119848" y="996512"/>
                  </a:lnTo>
                  <a:lnTo>
                    <a:pt x="121758" y="998510"/>
                  </a:lnTo>
                  <a:lnTo>
                    <a:pt x="126098" y="1000361"/>
                  </a:lnTo>
                  <a:lnTo>
                    <a:pt x="128051" y="1000406"/>
                  </a:lnTo>
                  <a:lnTo>
                    <a:pt x="129814" y="999975"/>
                  </a:lnTo>
                  <a:lnTo>
                    <a:pt x="134291" y="998727"/>
                  </a:lnTo>
                  <a:lnTo>
                    <a:pt x="137095" y="994005"/>
                  </a:lnTo>
                  <a:lnTo>
                    <a:pt x="135849" y="989528"/>
                  </a:lnTo>
                  <a:lnTo>
                    <a:pt x="134170" y="983287"/>
                  </a:lnTo>
                  <a:lnTo>
                    <a:pt x="132923" y="978810"/>
                  </a:lnTo>
                  <a:lnTo>
                    <a:pt x="128201" y="976006"/>
                  </a:lnTo>
                  <a:close/>
                </a:path>
                <a:path w="17326610" h="9726930">
                  <a:moveTo>
                    <a:pt x="105561" y="889408"/>
                  </a:moveTo>
                  <a:lnTo>
                    <a:pt x="101083" y="890655"/>
                  </a:lnTo>
                  <a:lnTo>
                    <a:pt x="96272" y="891759"/>
                  </a:lnTo>
                  <a:lnTo>
                    <a:pt x="93468" y="896482"/>
                  </a:lnTo>
                  <a:lnTo>
                    <a:pt x="94715" y="900959"/>
                  </a:lnTo>
                  <a:lnTo>
                    <a:pt x="96394" y="907199"/>
                  </a:lnTo>
                  <a:lnTo>
                    <a:pt x="97208" y="909914"/>
                  </a:lnTo>
                  <a:lnTo>
                    <a:pt x="99118" y="911913"/>
                  </a:lnTo>
                  <a:lnTo>
                    <a:pt x="101455" y="912909"/>
                  </a:lnTo>
                  <a:lnTo>
                    <a:pt x="101312" y="913243"/>
                  </a:lnTo>
                  <a:lnTo>
                    <a:pt x="102981" y="913955"/>
                  </a:lnTo>
                  <a:lnTo>
                    <a:pt x="104935" y="913999"/>
                  </a:lnTo>
                  <a:lnTo>
                    <a:pt x="106698" y="913567"/>
                  </a:lnTo>
                  <a:lnTo>
                    <a:pt x="111509" y="912463"/>
                  </a:lnTo>
                  <a:lnTo>
                    <a:pt x="114313" y="907740"/>
                  </a:lnTo>
                  <a:lnTo>
                    <a:pt x="113066" y="903263"/>
                  </a:lnTo>
                  <a:lnTo>
                    <a:pt x="111388" y="897023"/>
                  </a:lnTo>
                  <a:lnTo>
                    <a:pt x="110284" y="892211"/>
                  </a:lnTo>
                  <a:lnTo>
                    <a:pt x="105561" y="889408"/>
                  </a:lnTo>
                  <a:close/>
                </a:path>
                <a:path w="17326610" h="9726930">
                  <a:moveTo>
                    <a:pt x="86922" y="801754"/>
                  </a:moveTo>
                  <a:lnTo>
                    <a:pt x="77300" y="803962"/>
                  </a:lnTo>
                  <a:lnTo>
                    <a:pt x="75018" y="807724"/>
                  </a:lnTo>
                  <a:lnTo>
                    <a:pt x="74638" y="808351"/>
                  </a:lnTo>
                  <a:lnTo>
                    <a:pt x="75409" y="813021"/>
                  </a:lnTo>
                  <a:lnTo>
                    <a:pt x="76611" y="819452"/>
                  </a:lnTo>
                  <a:lnTo>
                    <a:pt x="76950" y="822358"/>
                  </a:lnTo>
                  <a:lnTo>
                    <a:pt x="79193" y="824498"/>
                  </a:lnTo>
                  <a:lnTo>
                    <a:pt x="81530" y="825495"/>
                  </a:lnTo>
                  <a:lnTo>
                    <a:pt x="81672" y="825161"/>
                  </a:lnTo>
                  <a:lnTo>
                    <a:pt x="83341" y="825873"/>
                  </a:lnTo>
                  <a:lnTo>
                    <a:pt x="85153" y="826251"/>
                  </a:lnTo>
                  <a:lnTo>
                    <a:pt x="86916" y="825820"/>
                  </a:lnTo>
                  <a:lnTo>
                    <a:pt x="91727" y="824716"/>
                  </a:lnTo>
                  <a:lnTo>
                    <a:pt x="94722" y="820470"/>
                  </a:lnTo>
                  <a:lnTo>
                    <a:pt x="93618" y="815658"/>
                  </a:lnTo>
                  <a:lnTo>
                    <a:pt x="92273" y="809561"/>
                  </a:lnTo>
                  <a:lnTo>
                    <a:pt x="91168" y="804749"/>
                  </a:lnTo>
                  <a:lnTo>
                    <a:pt x="86922" y="801754"/>
                  </a:lnTo>
                  <a:close/>
                </a:path>
                <a:path w="17326610" h="9726930">
                  <a:moveTo>
                    <a:pt x="68951" y="714385"/>
                  </a:moveTo>
                  <a:lnTo>
                    <a:pt x="64282" y="715156"/>
                  </a:lnTo>
                  <a:lnTo>
                    <a:pt x="59471" y="716260"/>
                  </a:lnTo>
                  <a:lnTo>
                    <a:pt x="56476" y="720506"/>
                  </a:lnTo>
                  <a:lnTo>
                    <a:pt x="57246" y="725176"/>
                  </a:lnTo>
                  <a:lnTo>
                    <a:pt x="58448" y="731607"/>
                  </a:lnTo>
                  <a:lnTo>
                    <a:pt x="59263" y="734322"/>
                  </a:lnTo>
                  <a:lnTo>
                    <a:pt x="61030" y="736653"/>
                  </a:lnTo>
                  <a:lnTo>
                    <a:pt x="63701" y="737793"/>
                  </a:lnTo>
                  <a:lnTo>
                    <a:pt x="63892" y="738269"/>
                  </a:lnTo>
                  <a:lnTo>
                    <a:pt x="65228" y="738838"/>
                  </a:lnTo>
                  <a:lnTo>
                    <a:pt x="67039" y="739217"/>
                  </a:lnTo>
                  <a:lnTo>
                    <a:pt x="68802" y="738785"/>
                  </a:lnTo>
                  <a:lnTo>
                    <a:pt x="73279" y="737538"/>
                  </a:lnTo>
                  <a:lnTo>
                    <a:pt x="76274" y="733292"/>
                  </a:lnTo>
                  <a:lnTo>
                    <a:pt x="75504" y="728623"/>
                  </a:lnTo>
                  <a:lnTo>
                    <a:pt x="74302" y="722192"/>
                  </a:lnTo>
                  <a:lnTo>
                    <a:pt x="73197" y="717381"/>
                  </a:lnTo>
                  <a:lnTo>
                    <a:pt x="68951" y="714385"/>
                  </a:lnTo>
                  <a:close/>
                </a:path>
                <a:path w="17326610" h="9726930">
                  <a:moveTo>
                    <a:pt x="53695" y="626202"/>
                  </a:moveTo>
                  <a:lnTo>
                    <a:pt x="49026" y="626972"/>
                  </a:lnTo>
                  <a:lnTo>
                    <a:pt x="44500" y="627408"/>
                  </a:lnTo>
                  <a:lnTo>
                    <a:pt x="41362" y="631988"/>
                  </a:lnTo>
                  <a:lnTo>
                    <a:pt x="42132" y="636658"/>
                  </a:lnTo>
                  <a:lnTo>
                    <a:pt x="43001" y="642947"/>
                  </a:lnTo>
                  <a:lnTo>
                    <a:pt x="43673" y="645995"/>
                  </a:lnTo>
                  <a:lnTo>
                    <a:pt x="45440" y="648327"/>
                  </a:lnTo>
                  <a:lnTo>
                    <a:pt x="49446" y="650036"/>
                  </a:lnTo>
                  <a:lnTo>
                    <a:pt x="52687" y="649840"/>
                  </a:lnTo>
                  <a:lnTo>
                    <a:pt x="57213" y="649404"/>
                  </a:lnTo>
                  <a:lnTo>
                    <a:pt x="60350" y="644824"/>
                  </a:lnTo>
                  <a:lnTo>
                    <a:pt x="59580" y="640154"/>
                  </a:lnTo>
                  <a:lnTo>
                    <a:pt x="58712" y="633865"/>
                  </a:lnTo>
                  <a:lnTo>
                    <a:pt x="58275" y="629339"/>
                  </a:lnTo>
                  <a:lnTo>
                    <a:pt x="53695" y="626202"/>
                  </a:lnTo>
                  <a:close/>
                </a:path>
                <a:path w="17326610" h="9726930">
                  <a:moveTo>
                    <a:pt x="41154" y="537203"/>
                  </a:moveTo>
                  <a:lnTo>
                    <a:pt x="36485" y="537973"/>
                  </a:lnTo>
                  <a:lnTo>
                    <a:pt x="31958" y="538409"/>
                  </a:lnTo>
                  <a:lnTo>
                    <a:pt x="28487" y="542848"/>
                  </a:lnTo>
                  <a:lnTo>
                    <a:pt x="29258" y="547517"/>
                  </a:lnTo>
                  <a:lnTo>
                    <a:pt x="30126" y="553806"/>
                  </a:lnTo>
                  <a:lnTo>
                    <a:pt x="30322" y="557046"/>
                  </a:lnTo>
                  <a:lnTo>
                    <a:pt x="32423" y="559521"/>
                  </a:lnTo>
                  <a:lnTo>
                    <a:pt x="35093" y="560660"/>
                  </a:lnTo>
                  <a:lnTo>
                    <a:pt x="35236" y="560326"/>
                  </a:lnTo>
                  <a:lnTo>
                    <a:pt x="36571" y="560896"/>
                  </a:lnTo>
                  <a:lnTo>
                    <a:pt x="38049" y="561132"/>
                  </a:lnTo>
                  <a:lnTo>
                    <a:pt x="39669" y="561033"/>
                  </a:lnTo>
                  <a:lnTo>
                    <a:pt x="44196" y="560596"/>
                  </a:lnTo>
                  <a:lnTo>
                    <a:pt x="47667" y="556159"/>
                  </a:lnTo>
                  <a:lnTo>
                    <a:pt x="46896" y="551490"/>
                  </a:lnTo>
                  <a:lnTo>
                    <a:pt x="46028" y="545200"/>
                  </a:lnTo>
                  <a:lnTo>
                    <a:pt x="45592" y="540674"/>
                  </a:lnTo>
                  <a:lnTo>
                    <a:pt x="41154" y="537203"/>
                  </a:lnTo>
                  <a:close/>
                </a:path>
                <a:path w="17326610" h="9726930">
                  <a:moveTo>
                    <a:pt x="30375" y="447773"/>
                  </a:moveTo>
                  <a:lnTo>
                    <a:pt x="21322" y="448646"/>
                  </a:lnTo>
                  <a:lnTo>
                    <a:pt x="17851" y="453083"/>
                  </a:lnTo>
                  <a:lnTo>
                    <a:pt x="18287" y="457611"/>
                  </a:lnTo>
                  <a:lnTo>
                    <a:pt x="26794" y="471892"/>
                  </a:lnTo>
                  <a:lnTo>
                    <a:pt x="28414" y="471794"/>
                  </a:lnTo>
                  <a:lnTo>
                    <a:pt x="32941" y="471357"/>
                  </a:lnTo>
                  <a:lnTo>
                    <a:pt x="36412" y="466921"/>
                  </a:lnTo>
                  <a:lnTo>
                    <a:pt x="35976" y="462393"/>
                  </a:lnTo>
                  <a:lnTo>
                    <a:pt x="35249" y="455770"/>
                  </a:lnTo>
                  <a:lnTo>
                    <a:pt x="34813" y="451244"/>
                  </a:lnTo>
                  <a:lnTo>
                    <a:pt x="30375" y="447773"/>
                  </a:lnTo>
                  <a:close/>
                </a:path>
                <a:path w="17326610" h="9726930">
                  <a:moveTo>
                    <a:pt x="23362" y="358764"/>
                  </a:moveTo>
                  <a:lnTo>
                    <a:pt x="13641" y="359353"/>
                  </a:lnTo>
                  <a:lnTo>
                    <a:pt x="10313" y="363457"/>
                  </a:lnTo>
                  <a:lnTo>
                    <a:pt x="11195" y="378038"/>
                  </a:lnTo>
                  <a:lnTo>
                    <a:pt x="13487" y="380989"/>
                  </a:lnTo>
                  <a:lnTo>
                    <a:pt x="17493" y="382698"/>
                  </a:lnTo>
                  <a:lnTo>
                    <a:pt x="18971" y="382934"/>
                  </a:lnTo>
                  <a:lnTo>
                    <a:pt x="20257" y="382693"/>
                  </a:lnTo>
                  <a:lnTo>
                    <a:pt x="25118" y="382399"/>
                  </a:lnTo>
                  <a:lnTo>
                    <a:pt x="28447" y="378295"/>
                  </a:lnTo>
                  <a:lnTo>
                    <a:pt x="27466" y="362093"/>
                  </a:lnTo>
                  <a:lnTo>
                    <a:pt x="23362" y="358764"/>
                  </a:lnTo>
                  <a:close/>
                </a:path>
                <a:path w="17326610" h="9726930">
                  <a:moveTo>
                    <a:pt x="17635" y="269517"/>
                  </a:moveTo>
                  <a:lnTo>
                    <a:pt x="12775" y="269811"/>
                  </a:lnTo>
                  <a:lnTo>
                    <a:pt x="8391" y="269914"/>
                  </a:lnTo>
                  <a:lnTo>
                    <a:pt x="4394" y="273733"/>
                  </a:lnTo>
                  <a:lnTo>
                    <a:pt x="5277" y="288314"/>
                  </a:lnTo>
                  <a:lnTo>
                    <a:pt x="7235" y="291123"/>
                  </a:lnTo>
                  <a:lnTo>
                    <a:pt x="12576" y="293401"/>
                  </a:lnTo>
                  <a:lnTo>
                    <a:pt x="13863" y="293160"/>
                  </a:lnTo>
                  <a:lnTo>
                    <a:pt x="18247" y="293057"/>
                  </a:lnTo>
                  <a:lnTo>
                    <a:pt x="22243" y="289238"/>
                  </a:lnTo>
                  <a:lnTo>
                    <a:pt x="21557" y="277897"/>
                  </a:lnTo>
                  <a:lnTo>
                    <a:pt x="21454" y="273513"/>
                  </a:lnTo>
                  <a:lnTo>
                    <a:pt x="17635" y="269517"/>
                  </a:lnTo>
                  <a:close/>
                </a:path>
                <a:path w="17326610" h="9726930">
                  <a:moveTo>
                    <a:pt x="14672" y="180263"/>
                  </a:moveTo>
                  <a:lnTo>
                    <a:pt x="5236" y="180185"/>
                  </a:lnTo>
                  <a:lnTo>
                    <a:pt x="1573" y="184146"/>
                  </a:lnTo>
                  <a:lnTo>
                    <a:pt x="1534" y="188864"/>
                  </a:lnTo>
                  <a:lnTo>
                    <a:pt x="1592" y="195202"/>
                  </a:lnTo>
                  <a:lnTo>
                    <a:pt x="14950" y="203662"/>
                  </a:lnTo>
                  <a:lnTo>
                    <a:pt x="18613" y="199701"/>
                  </a:lnTo>
                  <a:lnTo>
                    <a:pt x="18653" y="194982"/>
                  </a:lnTo>
                  <a:lnTo>
                    <a:pt x="18594" y="188644"/>
                  </a:lnTo>
                  <a:lnTo>
                    <a:pt x="18634" y="183926"/>
                  </a:lnTo>
                  <a:lnTo>
                    <a:pt x="14672" y="180263"/>
                  </a:lnTo>
                  <a:close/>
                </a:path>
                <a:path w="17326610" h="9726930">
                  <a:moveTo>
                    <a:pt x="13138" y="90437"/>
                  </a:moveTo>
                  <a:lnTo>
                    <a:pt x="3702" y="90357"/>
                  </a:lnTo>
                  <a:lnTo>
                    <a:pt x="40" y="94319"/>
                  </a:lnTo>
                  <a:lnTo>
                    <a:pt x="0" y="99037"/>
                  </a:lnTo>
                  <a:lnTo>
                    <a:pt x="58" y="105374"/>
                  </a:lnTo>
                  <a:lnTo>
                    <a:pt x="13416" y="113835"/>
                  </a:lnTo>
                  <a:lnTo>
                    <a:pt x="17079" y="109873"/>
                  </a:lnTo>
                  <a:lnTo>
                    <a:pt x="17118" y="105156"/>
                  </a:lnTo>
                  <a:lnTo>
                    <a:pt x="17060" y="98817"/>
                  </a:lnTo>
                  <a:lnTo>
                    <a:pt x="17100" y="94099"/>
                  </a:lnTo>
                  <a:lnTo>
                    <a:pt x="13138" y="90437"/>
                  </a:lnTo>
                  <a:close/>
                </a:path>
                <a:path w="17326610" h="9726930">
                  <a:moveTo>
                    <a:pt x="14986" y="79"/>
                  </a:moveTo>
                  <a:lnTo>
                    <a:pt x="5551" y="0"/>
                  </a:lnTo>
                  <a:lnTo>
                    <a:pt x="1554" y="3820"/>
                  </a:lnTo>
                  <a:lnTo>
                    <a:pt x="1430" y="15209"/>
                  </a:lnTo>
                  <a:lnTo>
                    <a:pt x="1484" y="18784"/>
                  </a:lnTo>
                  <a:lnTo>
                    <a:pt x="3634" y="22068"/>
                  </a:lnTo>
                  <a:lnTo>
                    <a:pt x="7640" y="23776"/>
                  </a:lnTo>
                  <a:lnTo>
                    <a:pt x="9928" y="23963"/>
                  </a:lnTo>
                  <a:lnTo>
                    <a:pt x="14646" y="24002"/>
                  </a:lnTo>
                  <a:lnTo>
                    <a:pt x="18642" y="20183"/>
                  </a:lnTo>
                  <a:lnTo>
                    <a:pt x="18805" y="4076"/>
                  </a:lnTo>
                  <a:lnTo>
                    <a:pt x="14986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46146" y="54791"/>
              <a:ext cx="17412970" cy="9752965"/>
            </a:xfrm>
            <a:custGeom>
              <a:avLst/>
              <a:gdLst/>
              <a:ahLst/>
              <a:cxnLst/>
              <a:rect l="l" t="t" r="r" b="b"/>
              <a:pathLst>
                <a:path w="17412970" h="9752965">
                  <a:moveTo>
                    <a:pt x="6617875" y="5809629"/>
                  </a:moveTo>
                  <a:lnTo>
                    <a:pt x="6603521" y="5803506"/>
                  </a:lnTo>
                  <a:lnTo>
                    <a:pt x="6598758" y="5805419"/>
                  </a:lnTo>
                  <a:lnTo>
                    <a:pt x="6595056" y="5814099"/>
                  </a:lnTo>
                  <a:lnTo>
                    <a:pt x="6596970" y="5818861"/>
                  </a:lnTo>
                  <a:lnTo>
                    <a:pt x="6611325" y="5824984"/>
                  </a:lnTo>
                  <a:lnTo>
                    <a:pt x="6616087" y="5823070"/>
                  </a:lnTo>
                  <a:lnTo>
                    <a:pt x="6619789" y="5814390"/>
                  </a:lnTo>
                  <a:lnTo>
                    <a:pt x="6617875" y="5809629"/>
                  </a:lnTo>
                  <a:close/>
                </a:path>
                <a:path w="17412970" h="9752965">
                  <a:moveTo>
                    <a:pt x="6535896" y="5774264"/>
                  </a:moveTo>
                  <a:lnTo>
                    <a:pt x="6521542" y="5768141"/>
                  </a:lnTo>
                  <a:lnTo>
                    <a:pt x="6516779" y="5770055"/>
                  </a:lnTo>
                  <a:lnTo>
                    <a:pt x="6513077" y="5778734"/>
                  </a:lnTo>
                  <a:lnTo>
                    <a:pt x="6514992" y="5783497"/>
                  </a:lnTo>
                  <a:lnTo>
                    <a:pt x="6529346" y="5789620"/>
                  </a:lnTo>
                  <a:lnTo>
                    <a:pt x="6534108" y="5787706"/>
                  </a:lnTo>
                  <a:lnTo>
                    <a:pt x="6537810" y="5779026"/>
                  </a:lnTo>
                  <a:lnTo>
                    <a:pt x="6535896" y="5774264"/>
                  </a:lnTo>
                  <a:close/>
                </a:path>
                <a:path w="17412970" h="9752965">
                  <a:moveTo>
                    <a:pt x="6700615" y="5844133"/>
                  </a:moveTo>
                  <a:lnTo>
                    <a:pt x="6686261" y="5838010"/>
                  </a:lnTo>
                  <a:lnTo>
                    <a:pt x="6681499" y="5839924"/>
                  </a:lnTo>
                  <a:lnTo>
                    <a:pt x="6677796" y="5848604"/>
                  </a:lnTo>
                  <a:lnTo>
                    <a:pt x="6679710" y="5853366"/>
                  </a:lnTo>
                  <a:lnTo>
                    <a:pt x="6694064" y="5859489"/>
                  </a:lnTo>
                  <a:lnTo>
                    <a:pt x="6698827" y="5857575"/>
                  </a:lnTo>
                  <a:lnTo>
                    <a:pt x="6702529" y="5848895"/>
                  </a:lnTo>
                  <a:lnTo>
                    <a:pt x="6700615" y="5844133"/>
                  </a:lnTo>
                  <a:close/>
                </a:path>
                <a:path w="17412970" h="9752965">
                  <a:moveTo>
                    <a:pt x="6454060" y="5738566"/>
                  </a:moveTo>
                  <a:lnTo>
                    <a:pt x="6439371" y="5732300"/>
                  </a:lnTo>
                  <a:lnTo>
                    <a:pt x="6434609" y="5734215"/>
                  </a:lnTo>
                  <a:lnTo>
                    <a:pt x="6431049" y="5742561"/>
                  </a:lnTo>
                  <a:lnTo>
                    <a:pt x="6432821" y="5747656"/>
                  </a:lnTo>
                  <a:lnTo>
                    <a:pt x="6447509" y="5753922"/>
                  </a:lnTo>
                  <a:lnTo>
                    <a:pt x="6452271" y="5752008"/>
                  </a:lnTo>
                  <a:lnTo>
                    <a:pt x="6455831" y="5743663"/>
                  </a:lnTo>
                  <a:lnTo>
                    <a:pt x="6454060" y="5738566"/>
                  </a:lnTo>
                  <a:close/>
                </a:path>
                <a:path w="17412970" h="9752965">
                  <a:moveTo>
                    <a:pt x="6783497" y="5878304"/>
                  </a:moveTo>
                  <a:lnTo>
                    <a:pt x="6769143" y="5872181"/>
                  </a:lnTo>
                  <a:lnTo>
                    <a:pt x="6764381" y="5874096"/>
                  </a:lnTo>
                  <a:lnTo>
                    <a:pt x="6760678" y="5882775"/>
                  </a:lnTo>
                  <a:lnTo>
                    <a:pt x="6762927" y="5887679"/>
                  </a:lnTo>
                  <a:lnTo>
                    <a:pt x="6766933" y="5889388"/>
                  </a:lnTo>
                  <a:lnTo>
                    <a:pt x="6767075" y="5889055"/>
                  </a:lnTo>
                  <a:lnTo>
                    <a:pt x="6777089" y="5893327"/>
                  </a:lnTo>
                  <a:lnTo>
                    <a:pt x="6781852" y="5891413"/>
                  </a:lnTo>
                  <a:lnTo>
                    <a:pt x="6785412" y="5883067"/>
                  </a:lnTo>
                  <a:lnTo>
                    <a:pt x="6783497" y="5878304"/>
                  </a:lnTo>
                  <a:close/>
                </a:path>
                <a:path w="17412970" h="9752965">
                  <a:moveTo>
                    <a:pt x="6358153" y="5696077"/>
                  </a:moveTo>
                  <a:lnTo>
                    <a:pt x="6353057" y="5697849"/>
                  </a:lnTo>
                  <a:lnTo>
                    <a:pt x="6350870" y="5702835"/>
                  </a:lnTo>
                  <a:lnTo>
                    <a:pt x="6349021" y="5706386"/>
                  </a:lnTo>
                  <a:lnTo>
                    <a:pt x="6350793" y="5711483"/>
                  </a:lnTo>
                  <a:lnTo>
                    <a:pt x="6365147" y="5717606"/>
                  </a:lnTo>
                  <a:lnTo>
                    <a:pt x="6369767" y="5716025"/>
                  </a:lnTo>
                  <a:lnTo>
                    <a:pt x="6371955" y="5711040"/>
                  </a:lnTo>
                  <a:lnTo>
                    <a:pt x="6373804" y="5707488"/>
                  </a:lnTo>
                  <a:lnTo>
                    <a:pt x="6372032" y="5702392"/>
                  </a:lnTo>
                  <a:lnTo>
                    <a:pt x="6362016" y="5698120"/>
                  </a:lnTo>
                  <a:lnTo>
                    <a:pt x="6358153" y="5696077"/>
                  </a:lnTo>
                  <a:close/>
                </a:path>
                <a:path w="17412970" h="9752965">
                  <a:moveTo>
                    <a:pt x="6866139" y="5911189"/>
                  </a:moveTo>
                  <a:lnTo>
                    <a:pt x="6856124" y="5906917"/>
                  </a:lnTo>
                  <a:lnTo>
                    <a:pt x="6851976" y="5905543"/>
                  </a:lnTo>
                  <a:lnTo>
                    <a:pt x="6847215" y="5907457"/>
                  </a:lnTo>
                  <a:lnTo>
                    <a:pt x="6843655" y="5915802"/>
                  </a:lnTo>
                  <a:lnTo>
                    <a:pt x="6845902" y="5920707"/>
                  </a:lnTo>
                  <a:lnTo>
                    <a:pt x="6855917" y="5924979"/>
                  </a:lnTo>
                  <a:lnTo>
                    <a:pt x="6860065" y="5926354"/>
                  </a:lnTo>
                  <a:lnTo>
                    <a:pt x="6864828" y="5924439"/>
                  </a:lnTo>
                  <a:lnTo>
                    <a:pt x="6866679" y="5920100"/>
                  </a:lnTo>
                  <a:lnTo>
                    <a:pt x="6867963" y="5916307"/>
                  </a:lnTo>
                  <a:lnTo>
                    <a:pt x="6868196" y="5915617"/>
                  </a:lnTo>
                  <a:lnTo>
                    <a:pt x="6866139" y="5911189"/>
                  </a:lnTo>
                  <a:close/>
                </a:path>
                <a:path w="17412970" h="9752965">
                  <a:moveTo>
                    <a:pt x="6276552" y="5658902"/>
                  </a:moveTo>
                  <a:lnTo>
                    <a:pt x="6271456" y="5660674"/>
                  </a:lnTo>
                  <a:lnTo>
                    <a:pt x="6269269" y="5665659"/>
                  </a:lnTo>
                  <a:lnTo>
                    <a:pt x="6267420" y="5669210"/>
                  </a:lnTo>
                  <a:lnTo>
                    <a:pt x="6269192" y="5674307"/>
                  </a:lnTo>
                  <a:lnTo>
                    <a:pt x="6283546" y="5680430"/>
                  </a:lnTo>
                  <a:lnTo>
                    <a:pt x="6288308" y="5678516"/>
                  </a:lnTo>
                  <a:lnTo>
                    <a:pt x="6290354" y="5673864"/>
                  </a:lnTo>
                  <a:lnTo>
                    <a:pt x="6292202" y="5670313"/>
                  </a:lnTo>
                  <a:lnTo>
                    <a:pt x="6290431" y="5665216"/>
                  </a:lnTo>
                  <a:lnTo>
                    <a:pt x="6280415" y="5660944"/>
                  </a:lnTo>
                  <a:lnTo>
                    <a:pt x="6276552" y="5658902"/>
                  </a:lnTo>
                  <a:close/>
                </a:path>
                <a:path w="17412970" h="9752965">
                  <a:moveTo>
                    <a:pt x="6195143" y="5622202"/>
                  </a:moveTo>
                  <a:lnTo>
                    <a:pt x="6190047" y="5623974"/>
                  </a:lnTo>
                  <a:lnTo>
                    <a:pt x="6187860" y="5628960"/>
                  </a:lnTo>
                  <a:lnTo>
                    <a:pt x="6186011" y="5632511"/>
                  </a:lnTo>
                  <a:lnTo>
                    <a:pt x="6187783" y="5637608"/>
                  </a:lnTo>
                  <a:lnTo>
                    <a:pt x="6202137" y="5643731"/>
                  </a:lnTo>
                  <a:lnTo>
                    <a:pt x="6207233" y="5641958"/>
                  </a:lnTo>
                  <a:lnTo>
                    <a:pt x="6209278" y="5637306"/>
                  </a:lnTo>
                  <a:lnTo>
                    <a:pt x="6211126" y="5633755"/>
                  </a:lnTo>
                  <a:lnTo>
                    <a:pt x="6209355" y="5628659"/>
                  </a:lnTo>
                  <a:lnTo>
                    <a:pt x="6199341" y="5624387"/>
                  </a:lnTo>
                  <a:lnTo>
                    <a:pt x="6195143" y="5622202"/>
                  </a:lnTo>
                  <a:close/>
                </a:path>
                <a:path w="17412970" h="9752965">
                  <a:moveTo>
                    <a:pt x="6949258" y="5943883"/>
                  </a:moveTo>
                  <a:lnTo>
                    <a:pt x="6939576" y="5939753"/>
                  </a:lnTo>
                  <a:lnTo>
                    <a:pt x="6935094" y="5938236"/>
                  </a:lnTo>
                  <a:lnTo>
                    <a:pt x="6930666" y="5940292"/>
                  </a:lnTo>
                  <a:lnTo>
                    <a:pt x="6928815" y="5944632"/>
                  </a:lnTo>
                  <a:lnTo>
                    <a:pt x="6927554" y="5948435"/>
                  </a:lnTo>
                  <a:lnTo>
                    <a:pt x="6927440" y="5948780"/>
                  </a:lnTo>
                  <a:lnTo>
                    <a:pt x="6929354" y="5953543"/>
                  </a:lnTo>
                  <a:lnTo>
                    <a:pt x="6939036" y="5957673"/>
                  </a:lnTo>
                  <a:lnTo>
                    <a:pt x="6943518" y="5959190"/>
                  </a:lnTo>
                  <a:lnTo>
                    <a:pt x="6947946" y="5957133"/>
                  </a:lnTo>
                  <a:lnTo>
                    <a:pt x="6949797" y="5952794"/>
                  </a:lnTo>
                  <a:lnTo>
                    <a:pt x="6951058" y="5948991"/>
                  </a:lnTo>
                  <a:lnTo>
                    <a:pt x="6951172" y="5948645"/>
                  </a:lnTo>
                  <a:lnTo>
                    <a:pt x="6949258" y="5943883"/>
                  </a:lnTo>
                  <a:close/>
                </a:path>
                <a:path w="17412970" h="9752965">
                  <a:moveTo>
                    <a:pt x="6113685" y="5584693"/>
                  </a:moveTo>
                  <a:lnTo>
                    <a:pt x="6108589" y="5586465"/>
                  </a:lnTo>
                  <a:lnTo>
                    <a:pt x="6106401" y="5591451"/>
                  </a:lnTo>
                  <a:lnTo>
                    <a:pt x="6104553" y="5595002"/>
                  </a:lnTo>
                  <a:lnTo>
                    <a:pt x="6106325" y="5600098"/>
                  </a:lnTo>
                  <a:lnTo>
                    <a:pt x="6120679" y="5606221"/>
                  </a:lnTo>
                  <a:lnTo>
                    <a:pt x="6125774" y="5604449"/>
                  </a:lnTo>
                  <a:lnTo>
                    <a:pt x="6127819" y="5599798"/>
                  </a:lnTo>
                  <a:lnTo>
                    <a:pt x="6129668" y="5596246"/>
                  </a:lnTo>
                  <a:lnTo>
                    <a:pt x="6127896" y="5591150"/>
                  </a:lnTo>
                  <a:lnTo>
                    <a:pt x="6117882" y="5586878"/>
                  </a:lnTo>
                  <a:lnTo>
                    <a:pt x="6113685" y="5584693"/>
                  </a:lnTo>
                  <a:close/>
                </a:path>
                <a:path w="17412970" h="9752965">
                  <a:moveTo>
                    <a:pt x="7033614" y="5975525"/>
                  </a:moveTo>
                  <a:lnTo>
                    <a:pt x="7029132" y="5974008"/>
                  </a:lnTo>
                  <a:lnTo>
                    <a:pt x="7023456" y="5971587"/>
                  </a:lnTo>
                  <a:lnTo>
                    <a:pt x="7018974" y="5970070"/>
                  </a:lnTo>
                  <a:lnTo>
                    <a:pt x="7014545" y="5972127"/>
                  </a:lnTo>
                  <a:lnTo>
                    <a:pt x="7012694" y="5976467"/>
                  </a:lnTo>
                  <a:lnTo>
                    <a:pt x="7011548" y="5979924"/>
                  </a:lnTo>
                  <a:lnTo>
                    <a:pt x="7011319" y="5980615"/>
                  </a:lnTo>
                  <a:lnTo>
                    <a:pt x="7013234" y="5985377"/>
                  </a:lnTo>
                  <a:lnTo>
                    <a:pt x="7017239" y="5987086"/>
                  </a:lnTo>
                  <a:lnTo>
                    <a:pt x="7017382" y="5986753"/>
                  </a:lnTo>
                  <a:lnTo>
                    <a:pt x="7023391" y="5989316"/>
                  </a:lnTo>
                  <a:lnTo>
                    <a:pt x="7027872" y="5990833"/>
                  </a:lnTo>
                  <a:lnTo>
                    <a:pt x="7032301" y="5988776"/>
                  </a:lnTo>
                  <a:lnTo>
                    <a:pt x="7034152" y="5984436"/>
                  </a:lnTo>
                  <a:lnTo>
                    <a:pt x="7035298" y="5980979"/>
                  </a:lnTo>
                  <a:lnTo>
                    <a:pt x="7035527" y="5980288"/>
                  </a:lnTo>
                  <a:lnTo>
                    <a:pt x="7033614" y="5975525"/>
                  </a:lnTo>
                  <a:close/>
                </a:path>
                <a:path w="17412970" h="9752965">
                  <a:moveTo>
                    <a:pt x="6032084" y="5547517"/>
                  </a:moveTo>
                  <a:lnTo>
                    <a:pt x="6026988" y="5549289"/>
                  </a:lnTo>
                  <a:lnTo>
                    <a:pt x="6024800" y="5554275"/>
                  </a:lnTo>
                  <a:lnTo>
                    <a:pt x="6022951" y="5557826"/>
                  </a:lnTo>
                  <a:lnTo>
                    <a:pt x="6024723" y="5562922"/>
                  </a:lnTo>
                  <a:lnTo>
                    <a:pt x="6039078" y="5569045"/>
                  </a:lnTo>
                  <a:lnTo>
                    <a:pt x="6044174" y="5567273"/>
                  </a:lnTo>
                  <a:lnTo>
                    <a:pt x="6046218" y="5562622"/>
                  </a:lnTo>
                  <a:lnTo>
                    <a:pt x="6048067" y="5559070"/>
                  </a:lnTo>
                  <a:lnTo>
                    <a:pt x="6046296" y="5553974"/>
                  </a:lnTo>
                  <a:lnTo>
                    <a:pt x="6036281" y="5549702"/>
                  </a:lnTo>
                  <a:lnTo>
                    <a:pt x="6032084" y="5547517"/>
                  </a:lnTo>
                  <a:close/>
                </a:path>
                <a:path w="17412970" h="9752965">
                  <a:moveTo>
                    <a:pt x="5950959" y="5510150"/>
                  </a:moveTo>
                  <a:lnTo>
                    <a:pt x="5945863" y="5511922"/>
                  </a:lnTo>
                  <a:lnTo>
                    <a:pt x="5943675" y="5516907"/>
                  </a:lnTo>
                  <a:lnTo>
                    <a:pt x="5941826" y="5520459"/>
                  </a:lnTo>
                  <a:lnTo>
                    <a:pt x="5943598" y="5525555"/>
                  </a:lnTo>
                  <a:lnTo>
                    <a:pt x="5957954" y="5531678"/>
                  </a:lnTo>
                  <a:lnTo>
                    <a:pt x="5963049" y="5529907"/>
                  </a:lnTo>
                  <a:lnTo>
                    <a:pt x="5965094" y="5525255"/>
                  </a:lnTo>
                  <a:lnTo>
                    <a:pt x="5966943" y="5521703"/>
                  </a:lnTo>
                  <a:lnTo>
                    <a:pt x="5965171" y="5516607"/>
                  </a:lnTo>
                  <a:lnTo>
                    <a:pt x="5955157" y="5512335"/>
                  </a:lnTo>
                  <a:lnTo>
                    <a:pt x="5950959" y="5510150"/>
                  </a:lnTo>
                  <a:close/>
                </a:path>
                <a:path w="17412970" h="9752965">
                  <a:moveTo>
                    <a:pt x="7117586" y="6006216"/>
                  </a:moveTo>
                  <a:lnTo>
                    <a:pt x="7112961" y="6005033"/>
                  </a:lnTo>
                  <a:lnTo>
                    <a:pt x="7107286" y="6002612"/>
                  </a:lnTo>
                  <a:lnTo>
                    <a:pt x="7102805" y="6001095"/>
                  </a:lnTo>
                  <a:lnTo>
                    <a:pt x="7098376" y="6003152"/>
                  </a:lnTo>
                  <a:lnTo>
                    <a:pt x="7096525" y="6007491"/>
                  </a:lnTo>
                  <a:lnTo>
                    <a:pt x="7095358" y="6010939"/>
                  </a:lnTo>
                  <a:lnTo>
                    <a:pt x="7095008" y="6011974"/>
                  </a:lnTo>
                  <a:lnTo>
                    <a:pt x="7097064" y="6016402"/>
                  </a:lnTo>
                  <a:lnTo>
                    <a:pt x="7101069" y="6018111"/>
                  </a:lnTo>
                  <a:lnTo>
                    <a:pt x="7101212" y="6017776"/>
                  </a:lnTo>
                  <a:lnTo>
                    <a:pt x="7107221" y="6020340"/>
                  </a:lnTo>
                  <a:lnTo>
                    <a:pt x="7119501" y="6010979"/>
                  </a:lnTo>
                  <a:lnTo>
                    <a:pt x="7117586" y="6006216"/>
                  </a:lnTo>
                  <a:close/>
                </a:path>
                <a:path w="17412970" h="9752965">
                  <a:moveTo>
                    <a:pt x="5883522" y="5478621"/>
                  </a:moveTo>
                  <a:lnTo>
                    <a:pt x="5873506" y="5474349"/>
                  </a:lnTo>
                  <a:lnTo>
                    <a:pt x="5871710" y="5478318"/>
                  </a:lnTo>
                  <a:lnTo>
                    <a:pt x="5869914" y="5482287"/>
                  </a:lnTo>
                  <a:lnTo>
                    <a:pt x="5868119" y="5486255"/>
                  </a:lnTo>
                  <a:lnTo>
                    <a:pt x="5866622" y="5489563"/>
                  </a:lnTo>
                  <a:lnTo>
                    <a:pt x="5876303" y="5493692"/>
                  </a:lnTo>
                  <a:lnTo>
                    <a:pt x="5881400" y="5491921"/>
                  </a:lnTo>
                  <a:lnTo>
                    <a:pt x="5883109" y="5487915"/>
                  </a:lnTo>
                  <a:lnTo>
                    <a:pt x="5885151" y="5484052"/>
                  </a:lnTo>
                  <a:lnTo>
                    <a:pt x="5883522" y="5478621"/>
                  </a:lnTo>
                  <a:close/>
                </a:path>
                <a:path w="17412970" h="9752965">
                  <a:moveTo>
                    <a:pt x="5797866" y="5438927"/>
                  </a:moveTo>
                  <a:lnTo>
                    <a:pt x="5792190" y="5436506"/>
                  </a:lnTo>
                  <a:lnTo>
                    <a:pt x="5790394" y="5440475"/>
                  </a:lnTo>
                  <a:lnTo>
                    <a:pt x="5788598" y="5444444"/>
                  </a:lnTo>
                  <a:lnTo>
                    <a:pt x="5786803" y="5448412"/>
                  </a:lnTo>
                  <a:lnTo>
                    <a:pt x="5785306" y="5451720"/>
                  </a:lnTo>
                  <a:lnTo>
                    <a:pt x="5794987" y="5455849"/>
                  </a:lnTo>
                  <a:lnTo>
                    <a:pt x="5800084" y="5454077"/>
                  </a:lnTo>
                  <a:lnTo>
                    <a:pt x="5801792" y="5450072"/>
                  </a:lnTo>
                  <a:lnTo>
                    <a:pt x="5803835" y="5446208"/>
                  </a:lnTo>
                  <a:lnTo>
                    <a:pt x="5802063" y="5441112"/>
                  </a:lnTo>
                  <a:lnTo>
                    <a:pt x="5797866" y="5438927"/>
                  </a:lnTo>
                  <a:close/>
                </a:path>
                <a:path w="17412970" h="9752965">
                  <a:moveTo>
                    <a:pt x="7201368" y="6036431"/>
                  </a:moveTo>
                  <a:lnTo>
                    <a:pt x="7196743" y="6035247"/>
                  </a:lnTo>
                  <a:lnTo>
                    <a:pt x="7187061" y="6031117"/>
                  </a:lnTo>
                  <a:lnTo>
                    <a:pt x="7182491" y="6033509"/>
                  </a:lnTo>
                  <a:lnTo>
                    <a:pt x="7180640" y="6037848"/>
                  </a:lnTo>
                  <a:lnTo>
                    <a:pt x="7179590" y="6040951"/>
                  </a:lnTo>
                  <a:lnTo>
                    <a:pt x="7179123" y="6042330"/>
                  </a:lnTo>
                  <a:lnTo>
                    <a:pt x="7181178" y="6046759"/>
                  </a:lnTo>
                  <a:lnTo>
                    <a:pt x="7185185" y="6048468"/>
                  </a:lnTo>
                  <a:lnTo>
                    <a:pt x="7185327" y="6048133"/>
                  </a:lnTo>
                  <a:lnTo>
                    <a:pt x="7185661" y="6048276"/>
                  </a:lnTo>
                  <a:lnTo>
                    <a:pt x="7185804" y="6047942"/>
                  </a:lnTo>
                  <a:lnTo>
                    <a:pt x="7195484" y="6052071"/>
                  </a:lnTo>
                  <a:lnTo>
                    <a:pt x="7200056" y="6049681"/>
                  </a:lnTo>
                  <a:lnTo>
                    <a:pt x="7203616" y="6041335"/>
                  </a:lnTo>
                  <a:lnTo>
                    <a:pt x="7201368" y="6036431"/>
                  </a:lnTo>
                  <a:close/>
                </a:path>
                <a:path w="17412970" h="9752965">
                  <a:moveTo>
                    <a:pt x="5707344" y="5396763"/>
                  </a:moveTo>
                  <a:lnTo>
                    <a:pt x="5702248" y="5398534"/>
                  </a:lnTo>
                  <a:lnTo>
                    <a:pt x="5700057" y="5403518"/>
                  </a:lnTo>
                  <a:lnTo>
                    <a:pt x="5698354" y="5406737"/>
                  </a:lnTo>
                  <a:lnTo>
                    <a:pt x="5700126" y="5411834"/>
                  </a:lnTo>
                  <a:lnTo>
                    <a:pt x="5704324" y="5414019"/>
                  </a:lnTo>
                  <a:lnTo>
                    <a:pt x="5714338" y="5418291"/>
                  </a:lnTo>
                  <a:lnTo>
                    <a:pt x="5719435" y="5416519"/>
                  </a:lnTo>
                  <a:lnTo>
                    <a:pt x="5721484" y="5411869"/>
                  </a:lnTo>
                  <a:lnTo>
                    <a:pt x="5723186" y="5408650"/>
                  </a:lnTo>
                  <a:lnTo>
                    <a:pt x="5721414" y="5403554"/>
                  </a:lnTo>
                  <a:lnTo>
                    <a:pt x="5717217" y="5401369"/>
                  </a:lnTo>
                  <a:lnTo>
                    <a:pt x="5711541" y="5398948"/>
                  </a:lnTo>
                  <a:lnTo>
                    <a:pt x="5707344" y="5396763"/>
                  </a:lnTo>
                  <a:close/>
                </a:path>
                <a:path w="17412970" h="9752965">
                  <a:moveTo>
                    <a:pt x="7270252" y="6078441"/>
                  </a:moveTo>
                  <a:lnTo>
                    <a:pt x="7269585" y="6078156"/>
                  </a:lnTo>
                  <a:lnTo>
                    <a:pt x="7269443" y="6078490"/>
                  </a:lnTo>
                  <a:lnTo>
                    <a:pt x="7269776" y="6078633"/>
                  </a:lnTo>
                  <a:lnTo>
                    <a:pt x="7270252" y="6078441"/>
                  </a:lnTo>
                  <a:close/>
                </a:path>
                <a:path w="17412970" h="9752965">
                  <a:moveTo>
                    <a:pt x="7285624" y="6066454"/>
                  </a:moveTo>
                  <a:lnTo>
                    <a:pt x="7280999" y="6065270"/>
                  </a:lnTo>
                  <a:lnTo>
                    <a:pt x="7271319" y="6061141"/>
                  </a:lnTo>
                  <a:lnTo>
                    <a:pt x="7266748" y="6063531"/>
                  </a:lnTo>
                  <a:lnTo>
                    <a:pt x="7264897" y="6067870"/>
                  </a:lnTo>
                  <a:lnTo>
                    <a:pt x="7263865" y="6070982"/>
                  </a:lnTo>
                  <a:lnTo>
                    <a:pt x="7263522" y="6072019"/>
                  </a:lnTo>
                  <a:lnTo>
                    <a:pt x="7265579" y="6076448"/>
                  </a:lnTo>
                  <a:lnTo>
                    <a:pt x="7275928" y="6080862"/>
                  </a:lnTo>
                  <a:lnTo>
                    <a:pt x="7280076" y="6082237"/>
                  </a:lnTo>
                  <a:lnTo>
                    <a:pt x="7284646" y="6079846"/>
                  </a:lnTo>
                  <a:lnTo>
                    <a:pt x="7286497" y="6075506"/>
                  </a:lnTo>
                  <a:lnTo>
                    <a:pt x="7287548" y="6072403"/>
                  </a:lnTo>
                  <a:lnTo>
                    <a:pt x="7288014" y="6071024"/>
                  </a:lnTo>
                  <a:lnTo>
                    <a:pt x="7285624" y="6066454"/>
                  </a:lnTo>
                  <a:close/>
                </a:path>
                <a:path w="17412970" h="9752965">
                  <a:moveTo>
                    <a:pt x="5626172" y="5358585"/>
                  </a:moveTo>
                  <a:lnTo>
                    <a:pt x="5621075" y="5360357"/>
                  </a:lnTo>
                  <a:lnTo>
                    <a:pt x="5618883" y="5365341"/>
                  </a:lnTo>
                  <a:lnTo>
                    <a:pt x="5617181" y="5368560"/>
                  </a:lnTo>
                  <a:lnTo>
                    <a:pt x="5618953" y="5373657"/>
                  </a:lnTo>
                  <a:lnTo>
                    <a:pt x="5623150" y="5375841"/>
                  </a:lnTo>
                  <a:lnTo>
                    <a:pt x="5633165" y="5380114"/>
                  </a:lnTo>
                  <a:lnTo>
                    <a:pt x="5638261" y="5378342"/>
                  </a:lnTo>
                  <a:lnTo>
                    <a:pt x="5640310" y="5373692"/>
                  </a:lnTo>
                  <a:lnTo>
                    <a:pt x="5642013" y="5370472"/>
                  </a:lnTo>
                  <a:lnTo>
                    <a:pt x="5640241" y="5365376"/>
                  </a:lnTo>
                  <a:lnTo>
                    <a:pt x="5636043" y="5363191"/>
                  </a:lnTo>
                  <a:lnTo>
                    <a:pt x="5630369" y="5360770"/>
                  </a:lnTo>
                  <a:lnTo>
                    <a:pt x="5626172" y="5358585"/>
                  </a:lnTo>
                  <a:close/>
                </a:path>
                <a:path w="17412970" h="9752965">
                  <a:moveTo>
                    <a:pt x="5555155" y="5324346"/>
                  </a:moveTo>
                  <a:lnTo>
                    <a:pt x="5545141" y="5320074"/>
                  </a:lnTo>
                  <a:lnTo>
                    <a:pt x="5540186" y="5321512"/>
                  </a:lnTo>
                  <a:lnTo>
                    <a:pt x="5537831" y="5326820"/>
                  </a:lnTo>
                  <a:lnTo>
                    <a:pt x="5536150" y="5330049"/>
                  </a:lnTo>
                  <a:lnTo>
                    <a:pt x="5537922" y="5335146"/>
                  </a:lnTo>
                  <a:lnTo>
                    <a:pt x="5542119" y="5337331"/>
                  </a:lnTo>
                  <a:lnTo>
                    <a:pt x="5552133" y="5341602"/>
                  </a:lnTo>
                  <a:lnTo>
                    <a:pt x="5557230" y="5339831"/>
                  </a:lnTo>
                  <a:lnTo>
                    <a:pt x="5559443" y="5334856"/>
                  </a:lnTo>
                  <a:lnTo>
                    <a:pt x="5561123" y="5331627"/>
                  </a:lnTo>
                  <a:lnTo>
                    <a:pt x="5559352" y="5326531"/>
                  </a:lnTo>
                  <a:lnTo>
                    <a:pt x="5555155" y="5324346"/>
                  </a:lnTo>
                  <a:close/>
                </a:path>
                <a:path w="17412970" h="9752965">
                  <a:moveTo>
                    <a:pt x="7370595" y="6094807"/>
                  </a:moveTo>
                  <a:lnTo>
                    <a:pt x="7365970" y="6093623"/>
                  </a:lnTo>
                  <a:lnTo>
                    <a:pt x="7360295" y="6091203"/>
                  </a:lnTo>
                  <a:lnTo>
                    <a:pt x="7355813" y="6089686"/>
                  </a:lnTo>
                  <a:lnTo>
                    <a:pt x="7351241" y="6092076"/>
                  </a:lnTo>
                  <a:lnTo>
                    <a:pt x="7348807" y="6099324"/>
                  </a:lnTo>
                  <a:lnTo>
                    <a:pt x="7348349" y="6100706"/>
                  </a:lnTo>
                  <a:lnTo>
                    <a:pt x="7350405" y="6105135"/>
                  </a:lnTo>
                  <a:lnTo>
                    <a:pt x="7354745" y="6106986"/>
                  </a:lnTo>
                  <a:lnTo>
                    <a:pt x="7355221" y="6106795"/>
                  </a:lnTo>
                  <a:lnTo>
                    <a:pt x="7360896" y="6109216"/>
                  </a:lnTo>
                  <a:lnTo>
                    <a:pt x="7365378" y="6110733"/>
                  </a:lnTo>
                  <a:lnTo>
                    <a:pt x="7369950" y="6108343"/>
                  </a:lnTo>
                  <a:lnTo>
                    <a:pt x="7372984" y="6099378"/>
                  </a:lnTo>
                  <a:lnTo>
                    <a:pt x="7370595" y="6094807"/>
                  </a:lnTo>
                  <a:close/>
                </a:path>
                <a:path w="17412970" h="9752965">
                  <a:moveTo>
                    <a:pt x="5474123" y="5285836"/>
                  </a:moveTo>
                  <a:lnTo>
                    <a:pt x="5464109" y="5281564"/>
                  </a:lnTo>
                  <a:lnTo>
                    <a:pt x="5459154" y="5283001"/>
                  </a:lnTo>
                  <a:lnTo>
                    <a:pt x="5455452" y="5291681"/>
                  </a:lnTo>
                  <a:lnTo>
                    <a:pt x="5456890" y="5296635"/>
                  </a:lnTo>
                  <a:lnTo>
                    <a:pt x="5461087" y="5298820"/>
                  </a:lnTo>
                  <a:lnTo>
                    <a:pt x="5471102" y="5303092"/>
                  </a:lnTo>
                  <a:lnTo>
                    <a:pt x="5476198" y="5301320"/>
                  </a:lnTo>
                  <a:lnTo>
                    <a:pt x="5479758" y="5292974"/>
                  </a:lnTo>
                  <a:lnTo>
                    <a:pt x="5478320" y="5288021"/>
                  </a:lnTo>
                  <a:lnTo>
                    <a:pt x="5474123" y="5285836"/>
                  </a:lnTo>
                  <a:close/>
                </a:path>
                <a:path w="17412970" h="9752965">
                  <a:moveTo>
                    <a:pt x="5393234" y="5246990"/>
                  </a:moveTo>
                  <a:lnTo>
                    <a:pt x="5383220" y="5242719"/>
                  </a:lnTo>
                  <a:lnTo>
                    <a:pt x="5378266" y="5244157"/>
                  </a:lnTo>
                  <a:lnTo>
                    <a:pt x="5374563" y="5252836"/>
                  </a:lnTo>
                  <a:lnTo>
                    <a:pt x="5376001" y="5257790"/>
                  </a:lnTo>
                  <a:lnTo>
                    <a:pt x="5380199" y="5259975"/>
                  </a:lnTo>
                  <a:lnTo>
                    <a:pt x="5390214" y="5264247"/>
                  </a:lnTo>
                  <a:lnTo>
                    <a:pt x="5395310" y="5262475"/>
                  </a:lnTo>
                  <a:lnTo>
                    <a:pt x="5398870" y="5254130"/>
                  </a:lnTo>
                  <a:lnTo>
                    <a:pt x="5397432" y="5249176"/>
                  </a:lnTo>
                  <a:lnTo>
                    <a:pt x="5393234" y="5246990"/>
                  </a:lnTo>
                  <a:close/>
                </a:path>
                <a:path w="17412970" h="9752965">
                  <a:moveTo>
                    <a:pt x="7455849" y="6122493"/>
                  </a:moveTo>
                  <a:lnTo>
                    <a:pt x="7451367" y="6120976"/>
                  </a:lnTo>
                  <a:lnTo>
                    <a:pt x="7445405" y="6119222"/>
                  </a:lnTo>
                  <a:lnTo>
                    <a:pt x="7440924" y="6117705"/>
                  </a:lnTo>
                  <a:lnTo>
                    <a:pt x="7436354" y="6120096"/>
                  </a:lnTo>
                  <a:lnTo>
                    <a:pt x="7434837" y="6124578"/>
                  </a:lnTo>
                  <a:lnTo>
                    <a:pt x="7433462" y="6128727"/>
                  </a:lnTo>
                  <a:lnTo>
                    <a:pt x="7435518" y="6133155"/>
                  </a:lnTo>
                  <a:lnTo>
                    <a:pt x="7440192" y="6135148"/>
                  </a:lnTo>
                  <a:lnTo>
                    <a:pt x="7446151" y="6136902"/>
                  </a:lnTo>
                  <a:lnTo>
                    <a:pt x="7450634" y="6138419"/>
                  </a:lnTo>
                  <a:lnTo>
                    <a:pt x="7455205" y="6136029"/>
                  </a:lnTo>
                  <a:lnTo>
                    <a:pt x="7458239" y="6127065"/>
                  </a:lnTo>
                  <a:lnTo>
                    <a:pt x="7455849" y="6122493"/>
                  </a:lnTo>
                  <a:close/>
                </a:path>
                <a:path w="17412970" h="9752965">
                  <a:moveTo>
                    <a:pt x="5302806" y="5203683"/>
                  </a:moveTo>
                  <a:lnTo>
                    <a:pt x="5297711" y="5205455"/>
                  </a:lnTo>
                  <a:lnTo>
                    <a:pt x="5294008" y="5214134"/>
                  </a:lnTo>
                  <a:lnTo>
                    <a:pt x="5295446" y="5219088"/>
                  </a:lnTo>
                  <a:lnTo>
                    <a:pt x="5299644" y="5221273"/>
                  </a:lnTo>
                  <a:lnTo>
                    <a:pt x="5309659" y="5225545"/>
                  </a:lnTo>
                  <a:lnTo>
                    <a:pt x="5314755" y="5223773"/>
                  </a:lnTo>
                  <a:lnTo>
                    <a:pt x="5318315" y="5215427"/>
                  </a:lnTo>
                  <a:lnTo>
                    <a:pt x="5316877" y="5210473"/>
                  </a:lnTo>
                  <a:lnTo>
                    <a:pt x="5312680" y="5208289"/>
                  </a:lnTo>
                  <a:lnTo>
                    <a:pt x="5307004" y="5205868"/>
                  </a:lnTo>
                  <a:lnTo>
                    <a:pt x="5302806" y="5203683"/>
                  </a:lnTo>
                  <a:close/>
                </a:path>
                <a:path w="17412970" h="9752965">
                  <a:moveTo>
                    <a:pt x="5231933" y="5169110"/>
                  </a:moveTo>
                  <a:lnTo>
                    <a:pt x="5221918" y="5164838"/>
                  </a:lnTo>
                  <a:lnTo>
                    <a:pt x="5216965" y="5166275"/>
                  </a:lnTo>
                  <a:lnTo>
                    <a:pt x="5213262" y="5174955"/>
                  </a:lnTo>
                  <a:lnTo>
                    <a:pt x="5214700" y="5179909"/>
                  </a:lnTo>
                  <a:lnTo>
                    <a:pt x="5218897" y="5182094"/>
                  </a:lnTo>
                  <a:lnTo>
                    <a:pt x="5228912" y="5186366"/>
                  </a:lnTo>
                  <a:lnTo>
                    <a:pt x="5234008" y="5184595"/>
                  </a:lnTo>
                  <a:lnTo>
                    <a:pt x="5237568" y="5176249"/>
                  </a:lnTo>
                  <a:lnTo>
                    <a:pt x="5236130" y="5171295"/>
                  </a:lnTo>
                  <a:lnTo>
                    <a:pt x="5231933" y="5169110"/>
                  </a:lnTo>
                  <a:close/>
                </a:path>
                <a:path w="17412970" h="9752965">
                  <a:moveTo>
                    <a:pt x="7541244" y="6149845"/>
                  </a:moveTo>
                  <a:lnTo>
                    <a:pt x="7536762" y="6148328"/>
                  </a:lnTo>
                  <a:lnTo>
                    <a:pt x="7530803" y="6146575"/>
                  </a:lnTo>
                  <a:lnTo>
                    <a:pt x="7526320" y="6145058"/>
                  </a:lnTo>
                  <a:lnTo>
                    <a:pt x="7521749" y="6147448"/>
                  </a:lnTo>
                  <a:lnTo>
                    <a:pt x="7520232" y="6151930"/>
                  </a:lnTo>
                  <a:lnTo>
                    <a:pt x="7518857" y="6156079"/>
                  </a:lnTo>
                  <a:lnTo>
                    <a:pt x="7520915" y="6160507"/>
                  </a:lnTo>
                  <a:lnTo>
                    <a:pt x="7525587" y="6162500"/>
                  </a:lnTo>
                  <a:lnTo>
                    <a:pt x="7531549" y="6164254"/>
                  </a:lnTo>
                  <a:lnTo>
                    <a:pt x="7536031" y="6165771"/>
                  </a:lnTo>
                  <a:lnTo>
                    <a:pt x="7540600" y="6163381"/>
                  </a:lnTo>
                  <a:lnTo>
                    <a:pt x="7543635" y="6154416"/>
                  </a:lnTo>
                  <a:lnTo>
                    <a:pt x="7541244" y="6149845"/>
                  </a:lnTo>
                  <a:close/>
                </a:path>
                <a:path w="17412970" h="9752965">
                  <a:moveTo>
                    <a:pt x="5151187" y="5129931"/>
                  </a:moveTo>
                  <a:lnTo>
                    <a:pt x="5141171" y="5125659"/>
                  </a:lnTo>
                  <a:lnTo>
                    <a:pt x="5136218" y="5127097"/>
                  </a:lnTo>
                  <a:lnTo>
                    <a:pt x="5132516" y="5135777"/>
                  </a:lnTo>
                  <a:lnTo>
                    <a:pt x="5134096" y="5140397"/>
                  </a:lnTo>
                  <a:lnTo>
                    <a:pt x="5138151" y="5142916"/>
                  </a:lnTo>
                  <a:lnTo>
                    <a:pt x="5148165" y="5147187"/>
                  </a:lnTo>
                  <a:lnTo>
                    <a:pt x="5153262" y="5145415"/>
                  </a:lnTo>
                  <a:lnTo>
                    <a:pt x="5156822" y="5137070"/>
                  </a:lnTo>
                  <a:lnTo>
                    <a:pt x="5155241" y="5132450"/>
                  </a:lnTo>
                  <a:lnTo>
                    <a:pt x="5151187" y="5129931"/>
                  </a:lnTo>
                  <a:close/>
                </a:path>
                <a:path w="17412970" h="9752965">
                  <a:moveTo>
                    <a:pt x="5070916" y="5090561"/>
                  </a:moveTo>
                  <a:lnTo>
                    <a:pt x="5060901" y="5086289"/>
                  </a:lnTo>
                  <a:lnTo>
                    <a:pt x="5055948" y="5087727"/>
                  </a:lnTo>
                  <a:lnTo>
                    <a:pt x="5052246" y="5096406"/>
                  </a:lnTo>
                  <a:lnTo>
                    <a:pt x="5053826" y="5101026"/>
                  </a:lnTo>
                  <a:lnTo>
                    <a:pt x="5057881" y="5103545"/>
                  </a:lnTo>
                  <a:lnTo>
                    <a:pt x="5067895" y="5107817"/>
                  </a:lnTo>
                  <a:lnTo>
                    <a:pt x="5072992" y="5106046"/>
                  </a:lnTo>
                  <a:lnTo>
                    <a:pt x="5076552" y="5097700"/>
                  </a:lnTo>
                  <a:lnTo>
                    <a:pt x="5074972" y="5093080"/>
                  </a:lnTo>
                  <a:lnTo>
                    <a:pt x="5070916" y="5090561"/>
                  </a:lnTo>
                  <a:close/>
                </a:path>
                <a:path w="17412970" h="9752965">
                  <a:moveTo>
                    <a:pt x="7626258" y="6176245"/>
                  </a:moveTo>
                  <a:lnTo>
                    <a:pt x="7621776" y="6174728"/>
                  </a:lnTo>
                  <a:lnTo>
                    <a:pt x="7615817" y="6172975"/>
                  </a:lnTo>
                  <a:lnTo>
                    <a:pt x="7611668" y="6171600"/>
                  </a:lnTo>
                  <a:lnTo>
                    <a:pt x="7607097" y="6173991"/>
                  </a:lnTo>
                  <a:lnTo>
                    <a:pt x="7605580" y="6178473"/>
                  </a:lnTo>
                  <a:lnTo>
                    <a:pt x="7604681" y="6182430"/>
                  </a:lnTo>
                  <a:lnTo>
                    <a:pt x="7606403" y="6186716"/>
                  </a:lnTo>
                  <a:lnTo>
                    <a:pt x="7611077" y="6188709"/>
                  </a:lnTo>
                  <a:lnTo>
                    <a:pt x="7617036" y="6190462"/>
                  </a:lnTo>
                  <a:lnTo>
                    <a:pt x="7621185" y="6191837"/>
                  </a:lnTo>
                  <a:lnTo>
                    <a:pt x="7625757" y="6189447"/>
                  </a:lnTo>
                  <a:lnTo>
                    <a:pt x="7627274" y="6184964"/>
                  </a:lnTo>
                  <a:lnTo>
                    <a:pt x="7628649" y="6180816"/>
                  </a:lnTo>
                  <a:lnTo>
                    <a:pt x="7626258" y="6176245"/>
                  </a:lnTo>
                  <a:close/>
                </a:path>
                <a:path w="17412970" h="9752965">
                  <a:moveTo>
                    <a:pt x="4990788" y="5050857"/>
                  </a:moveTo>
                  <a:lnTo>
                    <a:pt x="4981108" y="5046728"/>
                  </a:lnTo>
                  <a:lnTo>
                    <a:pt x="4975821" y="5048023"/>
                  </a:lnTo>
                  <a:lnTo>
                    <a:pt x="4972261" y="5056369"/>
                  </a:lnTo>
                  <a:lnTo>
                    <a:pt x="4973699" y="5061323"/>
                  </a:lnTo>
                  <a:lnTo>
                    <a:pt x="4977753" y="5063842"/>
                  </a:lnTo>
                  <a:lnTo>
                    <a:pt x="4987768" y="5068114"/>
                  </a:lnTo>
                  <a:lnTo>
                    <a:pt x="4992863" y="5066341"/>
                  </a:lnTo>
                  <a:lnTo>
                    <a:pt x="4996281" y="5058329"/>
                  </a:lnTo>
                  <a:lnTo>
                    <a:pt x="4994843" y="5053376"/>
                  </a:lnTo>
                  <a:lnTo>
                    <a:pt x="4990788" y="5050857"/>
                  </a:lnTo>
                  <a:close/>
                </a:path>
                <a:path w="17412970" h="9752965">
                  <a:moveTo>
                    <a:pt x="4910469" y="5010677"/>
                  </a:moveTo>
                  <a:lnTo>
                    <a:pt x="4900789" y="5006548"/>
                  </a:lnTo>
                  <a:lnTo>
                    <a:pt x="4895501" y="5007843"/>
                  </a:lnTo>
                  <a:lnTo>
                    <a:pt x="4891941" y="5016189"/>
                  </a:lnTo>
                  <a:lnTo>
                    <a:pt x="4893379" y="5021143"/>
                  </a:lnTo>
                  <a:lnTo>
                    <a:pt x="4897434" y="5023662"/>
                  </a:lnTo>
                  <a:lnTo>
                    <a:pt x="4907449" y="5027934"/>
                  </a:lnTo>
                  <a:lnTo>
                    <a:pt x="4912544" y="5026162"/>
                  </a:lnTo>
                  <a:lnTo>
                    <a:pt x="4915962" y="5018150"/>
                  </a:lnTo>
                  <a:lnTo>
                    <a:pt x="4914524" y="5013196"/>
                  </a:lnTo>
                  <a:lnTo>
                    <a:pt x="4910469" y="5010677"/>
                  </a:lnTo>
                  <a:close/>
                </a:path>
                <a:path w="17412970" h="9752965">
                  <a:moveTo>
                    <a:pt x="7712460" y="6200785"/>
                  </a:moveTo>
                  <a:lnTo>
                    <a:pt x="7707836" y="6199601"/>
                  </a:lnTo>
                  <a:lnTo>
                    <a:pt x="7701877" y="6197848"/>
                  </a:lnTo>
                  <a:lnTo>
                    <a:pt x="7697252" y="6196665"/>
                  </a:lnTo>
                  <a:lnTo>
                    <a:pt x="7692681" y="6199055"/>
                  </a:lnTo>
                  <a:lnTo>
                    <a:pt x="7691497" y="6203679"/>
                  </a:lnTo>
                  <a:lnTo>
                    <a:pt x="7690599" y="6207637"/>
                  </a:lnTo>
                  <a:lnTo>
                    <a:pt x="7692655" y="6212064"/>
                  </a:lnTo>
                  <a:lnTo>
                    <a:pt x="7697329" y="6214058"/>
                  </a:lnTo>
                  <a:lnTo>
                    <a:pt x="7703289" y="6215812"/>
                  </a:lnTo>
                  <a:lnTo>
                    <a:pt x="7707913" y="6216995"/>
                  </a:lnTo>
                  <a:lnTo>
                    <a:pt x="7712484" y="6214604"/>
                  </a:lnTo>
                  <a:lnTo>
                    <a:pt x="7714852" y="6205355"/>
                  </a:lnTo>
                  <a:lnTo>
                    <a:pt x="7712460" y="6200785"/>
                  </a:lnTo>
                  <a:close/>
                </a:path>
                <a:path w="17412970" h="9752965">
                  <a:moveTo>
                    <a:pt x="4821136" y="4966652"/>
                  </a:moveTo>
                  <a:lnTo>
                    <a:pt x="4815849" y="4967948"/>
                  </a:lnTo>
                  <a:lnTo>
                    <a:pt x="4813317" y="4973576"/>
                  </a:lnTo>
                  <a:lnTo>
                    <a:pt x="4811955" y="4976151"/>
                  </a:lnTo>
                  <a:lnTo>
                    <a:pt x="4813393" y="4981105"/>
                  </a:lnTo>
                  <a:lnTo>
                    <a:pt x="4817448" y="4983624"/>
                  </a:lnTo>
                  <a:lnTo>
                    <a:pt x="4827463" y="4987896"/>
                  </a:lnTo>
                  <a:lnTo>
                    <a:pt x="4832417" y="4986457"/>
                  </a:lnTo>
                  <a:lnTo>
                    <a:pt x="4834806" y="4981164"/>
                  </a:lnTo>
                  <a:lnTo>
                    <a:pt x="4836168" y="4978588"/>
                  </a:lnTo>
                  <a:lnTo>
                    <a:pt x="4834730" y="4973634"/>
                  </a:lnTo>
                  <a:lnTo>
                    <a:pt x="4830675" y="4971116"/>
                  </a:lnTo>
                  <a:lnTo>
                    <a:pt x="4825000" y="4968695"/>
                  </a:lnTo>
                  <a:lnTo>
                    <a:pt x="4821136" y="4966652"/>
                  </a:lnTo>
                  <a:close/>
                </a:path>
                <a:path w="17412970" h="9752965">
                  <a:moveTo>
                    <a:pt x="4749973" y="4929983"/>
                  </a:moveTo>
                  <a:lnTo>
                    <a:pt x="4744298" y="4927563"/>
                  </a:lnTo>
                  <a:lnTo>
                    <a:pt x="4740355" y="4934956"/>
                  </a:lnTo>
                  <a:lnTo>
                    <a:pt x="4736938" y="4942967"/>
                  </a:lnTo>
                  <a:lnTo>
                    <a:pt x="4746618" y="4947097"/>
                  </a:lnTo>
                  <a:lnTo>
                    <a:pt x="4751572" y="4945659"/>
                  </a:lnTo>
                  <a:lnTo>
                    <a:pt x="4753785" y="4940684"/>
                  </a:lnTo>
                  <a:lnTo>
                    <a:pt x="4755466" y="4937456"/>
                  </a:lnTo>
                  <a:lnTo>
                    <a:pt x="4754028" y="4932503"/>
                  </a:lnTo>
                  <a:lnTo>
                    <a:pt x="4749973" y="4929983"/>
                  </a:lnTo>
                  <a:close/>
                </a:path>
                <a:path w="17412970" h="9752965">
                  <a:moveTo>
                    <a:pt x="7798329" y="6225182"/>
                  </a:moveTo>
                  <a:lnTo>
                    <a:pt x="7794038" y="6224141"/>
                  </a:lnTo>
                  <a:lnTo>
                    <a:pt x="7788079" y="6222388"/>
                  </a:lnTo>
                  <a:lnTo>
                    <a:pt x="7783454" y="6221204"/>
                  </a:lnTo>
                  <a:lnTo>
                    <a:pt x="7778884" y="6223594"/>
                  </a:lnTo>
                  <a:lnTo>
                    <a:pt x="7777700" y="6228219"/>
                  </a:lnTo>
                  <a:lnTo>
                    <a:pt x="7776659" y="6232509"/>
                  </a:lnTo>
                  <a:lnTo>
                    <a:pt x="7778857" y="6236604"/>
                  </a:lnTo>
                  <a:lnTo>
                    <a:pt x="7783532" y="6238598"/>
                  </a:lnTo>
                  <a:lnTo>
                    <a:pt x="7789491" y="6240351"/>
                  </a:lnTo>
                  <a:lnTo>
                    <a:pt x="7794116" y="6241535"/>
                  </a:lnTo>
                  <a:lnTo>
                    <a:pt x="7798687" y="6239144"/>
                  </a:lnTo>
                  <a:lnTo>
                    <a:pt x="7801054" y="6229895"/>
                  </a:lnTo>
                  <a:lnTo>
                    <a:pt x="7798329" y="6225182"/>
                  </a:lnTo>
                  <a:close/>
                </a:path>
                <a:path w="17412970" h="9752965">
                  <a:moveTo>
                    <a:pt x="4660925" y="4885291"/>
                  </a:moveTo>
                  <a:lnTo>
                    <a:pt x="4655638" y="4886587"/>
                  </a:lnTo>
                  <a:lnTo>
                    <a:pt x="4653787" y="4890926"/>
                  </a:lnTo>
                  <a:lnTo>
                    <a:pt x="4651601" y="4895124"/>
                  </a:lnTo>
                  <a:lnTo>
                    <a:pt x="4653039" y="4900077"/>
                  </a:lnTo>
                  <a:lnTo>
                    <a:pt x="4657094" y="4902596"/>
                  </a:lnTo>
                  <a:lnTo>
                    <a:pt x="4667110" y="4906868"/>
                  </a:lnTo>
                  <a:lnTo>
                    <a:pt x="4672062" y="4905430"/>
                  </a:lnTo>
                  <a:lnTo>
                    <a:pt x="4673771" y="4901424"/>
                  </a:lnTo>
                  <a:lnTo>
                    <a:pt x="4675957" y="4897226"/>
                  </a:lnTo>
                  <a:lnTo>
                    <a:pt x="4674519" y="4892273"/>
                  </a:lnTo>
                  <a:lnTo>
                    <a:pt x="4670464" y="4889754"/>
                  </a:lnTo>
                  <a:lnTo>
                    <a:pt x="4664788" y="4887333"/>
                  </a:lnTo>
                  <a:lnTo>
                    <a:pt x="4660925" y="4885291"/>
                  </a:lnTo>
                  <a:close/>
                </a:path>
                <a:path w="17412970" h="9752965">
                  <a:moveTo>
                    <a:pt x="4581225" y="4844585"/>
                  </a:moveTo>
                  <a:lnTo>
                    <a:pt x="4575937" y="4845881"/>
                  </a:lnTo>
                  <a:lnTo>
                    <a:pt x="4574086" y="4850221"/>
                  </a:lnTo>
                  <a:lnTo>
                    <a:pt x="4571901" y="4854418"/>
                  </a:lnTo>
                  <a:lnTo>
                    <a:pt x="4573339" y="4859371"/>
                  </a:lnTo>
                  <a:lnTo>
                    <a:pt x="4577394" y="4861891"/>
                  </a:lnTo>
                  <a:lnTo>
                    <a:pt x="4587742" y="4866305"/>
                  </a:lnTo>
                  <a:lnTo>
                    <a:pt x="4592697" y="4864867"/>
                  </a:lnTo>
                  <a:lnTo>
                    <a:pt x="4594406" y="4860861"/>
                  </a:lnTo>
                  <a:lnTo>
                    <a:pt x="4596591" y="4856664"/>
                  </a:lnTo>
                  <a:lnTo>
                    <a:pt x="4595151" y="4851709"/>
                  </a:lnTo>
                  <a:lnTo>
                    <a:pt x="4591097" y="4849191"/>
                  </a:lnTo>
                  <a:lnTo>
                    <a:pt x="4585422" y="4846771"/>
                  </a:lnTo>
                  <a:lnTo>
                    <a:pt x="4581225" y="4844585"/>
                  </a:lnTo>
                  <a:close/>
                </a:path>
                <a:path w="17412970" h="9752965">
                  <a:moveTo>
                    <a:pt x="7884624" y="6248577"/>
                  </a:moveTo>
                  <a:lnTo>
                    <a:pt x="7880000" y="6247393"/>
                  </a:lnTo>
                  <a:lnTo>
                    <a:pt x="7874040" y="6245640"/>
                  </a:lnTo>
                  <a:lnTo>
                    <a:pt x="7869750" y="6244599"/>
                  </a:lnTo>
                  <a:lnTo>
                    <a:pt x="7865179" y="6246990"/>
                  </a:lnTo>
                  <a:lnTo>
                    <a:pt x="7863995" y="6251615"/>
                  </a:lnTo>
                  <a:lnTo>
                    <a:pt x="7862954" y="6255905"/>
                  </a:lnTo>
                  <a:lnTo>
                    <a:pt x="7865153" y="6259999"/>
                  </a:lnTo>
                  <a:lnTo>
                    <a:pt x="7868825" y="6261566"/>
                  </a:lnTo>
                  <a:lnTo>
                    <a:pt x="7868967" y="6261233"/>
                  </a:lnTo>
                  <a:lnTo>
                    <a:pt x="7869969" y="6261660"/>
                  </a:lnTo>
                  <a:lnTo>
                    <a:pt x="7875929" y="6263413"/>
                  </a:lnTo>
                  <a:lnTo>
                    <a:pt x="7880220" y="6264454"/>
                  </a:lnTo>
                  <a:lnTo>
                    <a:pt x="7884790" y="6262064"/>
                  </a:lnTo>
                  <a:lnTo>
                    <a:pt x="7885974" y="6257439"/>
                  </a:lnTo>
                  <a:lnTo>
                    <a:pt x="7887015" y="6253148"/>
                  </a:lnTo>
                  <a:lnTo>
                    <a:pt x="7884624" y="6248577"/>
                  </a:lnTo>
                  <a:close/>
                </a:path>
                <a:path w="17412970" h="9752965">
                  <a:moveTo>
                    <a:pt x="4501667" y="4803547"/>
                  </a:moveTo>
                  <a:lnTo>
                    <a:pt x="4496379" y="4804842"/>
                  </a:lnTo>
                  <a:lnTo>
                    <a:pt x="4494528" y="4809182"/>
                  </a:lnTo>
                  <a:lnTo>
                    <a:pt x="4492343" y="4813379"/>
                  </a:lnTo>
                  <a:lnTo>
                    <a:pt x="4493781" y="4818332"/>
                  </a:lnTo>
                  <a:lnTo>
                    <a:pt x="4497836" y="4820851"/>
                  </a:lnTo>
                  <a:lnTo>
                    <a:pt x="4508185" y="4825266"/>
                  </a:lnTo>
                  <a:lnTo>
                    <a:pt x="4513138" y="4823827"/>
                  </a:lnTo>
                  <a:lnTo>
                    <a:pt x="4514846" y="4819822"/>
                  </a:lnTo>
                  <a:lnTo>
                    <a:pt x="4517031" y="4815624"/>
                  </a:lnTo>
                  <a:lnTo>
                    <a:pt x="4515594" y="4810671"/>
                  </a:lnTo>
                  <a:lnTo>
                    <a:pt x="4511539" y="4808152"/>
                  </a:lnTo>
                  <a:lnTo>
                    <a:pt x="4505864" y="4805732"/>
                  </a:lnTo>
                  <a:lnTo>
                    <a:pt x="4501667" y="4803547"/>
                  </a:lnTo>
                  <a:close/>
                </a:path>
                <a:path w="17412970" h="9752965">
                  <a:moveTo>
                    <a:pt x="4422250" y="4762173"/>
                  </a:moveTo>
                  <a:lnTo>
                    <a:pt x="4416963" y="4763469"/>
                  </a:lnTo>
                  <a:lnTo>
                    <a:pt x="4415112" y="4767808"/>
                  </a:lnTo>
                  <a:lnTo>
                    <a:pt x="4412927" y="4772006"/>
                  </a:lnTo>
                  <a:lnTo>
                    <a:pt x="4414365" y="4776960"/>
                  </a:lnTo>
                  <a:lnTo>
                    <a:pt x="4418420" y="4779479"/>
                  </a:lnTo>
                  <a:lnTo>
                    <a:pt x="4428768" y="4783893"/>
                  </a:lnTo>
                  <a:lnTo>
                    <a:pt x="4433722" y="4782454"/>
                  </a:lnTo>
                  <a:lnTo>
                    <a:pt x="4435431" y="4778449"/>
                  </a:lnTo>
                  <a:lnTo>
                    <a:pt x="4437616" y="4774251"/>
                  </a:lnTo>
                  <a:lnTo>
                    <a:pt x="4436178" y="4769298"/>
                  </a:lnTo>
                  <a:lnTo>
                    <a:pt x="4432123" y="4766779"/>
                  </a:lnTo>
                  <a:lnTo>
                    <a:pt x="4426447" y="4764358"/>
                  </a:lnTo>
                  <a:lnTo>
                    <a:pt x="4422250" y="4762173"/>
                  </a:lnTo>
                  <a:close/>
                </a:path>
                <a:path w="17412970" h="9752965">
                  <a:moveTo>
                    <a:pt x="7971205" y="6271305"/>
                  </a:moveTo>
                  <a:lnTo>
                    <a:pt x="7966580" y="6270121"/>
                  </a:lnTo>
                  <a:lnTo>
                    <a:pt x="7956187" y="6267661"/>
                  </a:lnTo>
                  <a:lnTo>
                    <a:pt x="7951617" y="6270051"/>
                  </a:lnTo>
                  <a:lnTo>
                    <a:pt x="7950433" y="6274676"/>
                  </a:lnTo>
                  <a:lnTo>
                    <a:pt x="7949535" y="6278633"/>
                  </a:lnTo>
                  <a:lnTo>
                    <a:pt x="7951733" y="6282728"/>
                  </a:lnTo>
                  <a:lnTo>
                    <a:pt x="7956405" y="6284721"/>
                  </a:lnTo>
                  <a:lnTo>
                    <a:pt x="7966800" y="6287181"/>
                  </a:lnTo>
                  <a:lnTo>
                    <a:pt x="7971370" y="6284791"/>
                  </a:lnTo>
                  <a:lnTo>
                    <a:pt x="7972554" y="6280167"/>
                  </a:lnTo>
                  <a:lnTo>
                    <a:pt x="7973595" y="6275876"/>
                  </a:lnTo>
                  <a:lnTo>
                    <a:pt x="7971205" y="6271305"/>
                  </a:lnTo>
                  <a:close/>
                </a:path>
                <a:path w="17412970" h="9752965">
                  <a:moveTo>
                    <a:pt x="4342977" y="4720467"/>
                  </a:moveTo>
                  <a:lnTo>
                    <a:pt x="4338023" y="4721904"/>
                  </a:lnTo>
                  <a:lnTo>
                    <a:pt x="4335839" y="4726102"/>
                  </a:lnTo>
                  <a:lnTo>
                    <a:pt x="4333796" y="4729965"/>
                  </a:lnTo>
                  <a:lnTo>
                    <a:pt x="4335091" y="4735253"/>
                  </a:lnTo>
                  <a:lnTo>
                    <a:pt x="4339147" y="4737771"/>
                  </a:lnTo>
                  <a:lnTo>
                    <a:pt x="4349495" y="4742185"/>
                  </a:lnTo>
                  <a:lnTo>
                    <a:pt x="4354449" y="4740748"/>
                  </a:lnTo>
                  <a:lnTo>
                    <a:pt x="4356158" y="4736742"/>
                  </a:lnTo>
                  <a:lnTo>
                    <a:pt x="4358200" y="4732879"/>
                  </a:lnTo>
                  <a:lnTo>
                    <a:pt x="4356905" y="4727591"/>
                  </a:lnTo>
                  <a:lnTo>
                    <a:pt x="4352850" y="4725073"/>
                  </a:lnTo>
                  <a:lnTo>
                    <a:pt x="4347175" y="4722652"/>
                  </a:lnTo>
                  <a:lnTo>
                    <a:pt x="4342977" y="4720467"/>
                  </a:lnTo>
                  <a:close/>
                </a:path>
                <a:path w="17412970" h="9752965">
                  <a:moveTo>
                    <a:pt x="4263704" y="4678759"/>
                  </a:moveTo>
                  <a:lnTo>
                    <a:pt x="4258751" y="4680198"/>
                  </a:lnTo>
                  <a:lnTo>
                    <a:pt x="4256566" y="4684395"/>
                  </a:lnTo>
                  <a:lnTo>
                    <a:pt x="4254523" y="4688259"/>
                  </a:lnTo>
                  <a:lnTo>
                    <a:pt x="4255960" y="4693212"/>
                  </a:lnTo>
                  <a:lnTo>
                    <a:pt x="4259873" y="4696065"/>
                  </a:lnTo>
                  <a:lnTo>
                    <a:pt x="4270222" y="4700479"/>
                  </a:lnTo>
                  <a:lnTo>
                    <a:pt x="4274842" y="4698899"/>
                  </a:lnTo>
                  <a:lnTo>
                    <a:pt x="4278927" y="4691172"/>
                  </a:lnTo>
                  <a:lnTo>
                    <a:pt x="4277488" y="4686218"/>
                  </a:lnTo>
                  <a:lnTo>
                    <a:pt x="4273576" y="4683365"/>
                  </a:lnTo>
                  <a:lnTo>
                    <a:pt x="4267902" y="4680944"/>
                  </a:lnTo>
                  <a:lnTo>
                    <a:pt x="4263704" y="4678759"/>
                  </a:lnTo>
                  <a:close/>
                </a:path>
                <a:path w="17412970" h="9752965">
                  <a:moveTo>
                    <a:pt x="8057878" y="6292889"/>
                  </a:moveTo>
                  <a:lnTo>
                    <a:pt x="8047486" y="6290429"/>
                  </a:lnTo>
                  <a:lnTo>
                    <a:pt x="8042861" y="6289245"/>
                  </a:lnTo>
                  <a:lnTo>
                    <a:pt x="8038624" y="6291778"/>
                  </a:lnTo>
                  <a:lnTo>
                    <a:pt x="8037441" y="6296402"/>
                  </a:lnTo>
                  <a:lnTo>
                    <a:pt x="8036542" y="6300359"/>
                  </a:lnTo>
                  <a:lnTo>
                    <a:pt x="8038740" y="6304453"/>
                  </a:lnTo>
                  <a:lnTo>
                    <a:pt x="8043413" y="6306447"/>
                  </a:lnTo>
                  <a:lnTo>
                    <a:pt x="8049516" y="6307867"/>
                  </a:lnTo>
                  <a:lnTo>
                    <a:pt x="8054141" y="6309050"/>
                  </a:lnTo>
                  <a:lnTo>
                    <a:pt x="8058520" y="6306183"/>
                  </a:lnTo>
                  <a:lnTo>
                    <a:pt x="8059561" y="6301893"/>
                  </a:lnTo>
                  <a:lnTo>
                    <a:pt x="8060745" y="6297268"/>
                  </a:lnTo>
                  <a:lnTo>
                    <a:pt x="8057878" y="6292889"/>
                  </a:lnTo>
                  <a:close/>
                </a:path>
                <a:path w="17412970" h="9752965">
                  <a:moveTo>
                    <a:pt x="4184857" y="4636051"/>
                  </a:moveTo>
                  <a:lnTo>
                    <a:pt x="4179903" y="4637489"/>
                  </a:lnTo>
                  <a:lnTo>
                    <a:pt x="4175533" y="4645884"/>
                  </a:lnTo>
                  <a:lnTo>
                    <a:pt x="4176972" y="4650838"/>
                  </a:lnTo>
                  <a:lnTo>
                    <a:pt x="4181170" y="4653023"/>
                  </a:lnTo>
                  <a:lnTo>
                    <a:pt x="4186559" y="4656111"/>
                  </a:lnTo>
                  <a:lnTo>
                    <a:pt x="4191233" y="4658104"/>
                  </a:lnTo>
                  <a:lnTo>
                    <a:pt x="4195852" y="4656524"/>
                  </a:lnTo>
                  <a:lnTo>
                    <a:pt x="4197895" y="4652661"/>
                  </a:lnTo>
                  <a:lnTo>
                    <a:pt x="4200080" y="4648464"/>
                  </a:lnTo>
                  <a:lnTo>
                    <a:pt x="4198642" y="4643510"/>
                  </a:lnTo>
                  <a:lnTo>
                    <a:pt x="4194445" y="4641325"/>
                  </a:lnTo>
                  <a:lnTo>
                    <a:pt x="4189054" y="4638236"/>
                  </a:lnTo>
                  <a:lnTo>
                    <a:pt x="4184857" y="4636051"/>
                  </a:lnTo>
                  <a:close/>
                </a:path>
                <a:path w="17412970" h="9752965">
                  <a:moveTo>
                    <a:pt x="4105869" y="4593677"/>
                  </a:moveTo>
                  <a:lnTo>
                    <a:pt x="4100915" y="4595115"/>
                  </a:lnTo>
                  <a:lnTo>
                    <a:pt x="4096545" y="4603509"/>
                  </a:lnTo>
                  <a:lnTo>
                    <a:pt x="4097983" y="4608463"/>
                  </a:lnTo>
                  <a:lnTo>
                    <a:pt x="4102180" y="4610648"/>
                  </a:lnTo>
                  <a:lnTo>
                    <a:pt x="4107571" y="4613737"/>
                  </a:lnTo>
                  <a:lnTo>
                    <a:pt x="4112244" y="4615730"/>
                  </a:lnTo>
                  <a:lnTo>
                    <a:pt x="4116864" y="4614150"/>
                  </a:lnTo>
                  <a:lnTo>
                    <a:pt x="4118907" y="4610286"/>
                  </a:lnTo>
                  <a:lnTo>
                    <a:pt x="4121092" y="4606089"/>
                  </a:lnTo>
                  <a:lnTo>
                    <a:pt x="4119654" y="4601136"/>
                  </a:lnTo>
                  <a:lnTo>
                    <a:pt x="4115457" y="4598951"/>
                  </a:lnTo>
                  <a:lnTo>
                    <a:pt x="4110066" y="4595862"/>
                  </a:lnTo>
                  <a:lnTo>
                    <a:pt x="4105869" y="4593677"/>
                  </a:lnTo>
                  <a:close/>
                </a:path>
                <a:path w="17412970" h="9752965">
                  <a:moveTo>
                    <a:pt x="8145121" y="6313137"/>
                  </a:moveTo>
                  <a:lnTo>
                    <a:pt x="8134729" y="6310677"/>
                  </a:lnTo>
                  <a:lnTo>
                    <a:pt x="8129962" y="6309827"/>
                  </a:lnTo>
                  <a:lnTo>
                    <a:pt x="8125582" y="6312694"/>
                  </a:lnTo>
                  <a:lnTo>
                    <a:pt x="8124541" y="6316984"/>
                  </a:lnTo>
                  <a:lnTo>
                    <a:pt x="8123642" y="6320942"/>
                  </a:lnTo>
                  <a:lnTo>
                    <a:pt x="8125841" y="6325036"/>
                  </a:lnTo>
                  <a:lnTo>
                    <a:pt x="8130848" y="6327172"/>
                  </a:lnTo>
                  <a:lnTo>
                    <a:pt x="8136951" y="6328592"/>
                  </a:lnTo>
                  <a:lnTo>
                    <a:pt x="8141718" y="6329441"/>
                  </a:lnTo>
                  <a:lnTo>
                    <a:pt x="8146098" y="6326574"/>
                  </a:lnTo>
                  <a:lnTo>
                    <a:pt x="8147139" y="6322283"/>
                  </a:lnTo>
                  <a:lnTo>
                    <a:pt x="8147988" y="6317517"/>
                  </a:lnTo>
                  <a:lnTo>
                    <a:pt x="8145121" y="6313137"/>
                  </a:lnTo>
                  <a:close/>
                </a:path>
                <a:path w="17412970" h="9752965">
                  <a:moveTo>
                    <a:pt x="4027023" y="4550969"/>
                  </a:moveTo>
                  <a:lnTo>
                    <a:pt x="4022069" y="4552406"/>
                  </a:lnTo>
                  <a:lnTo>
                    <a:pt x="4017699" y="4560801"/>
                  </a:lnTo>
                  <a:lnTo>
                    <a:pt x="4019137" y="4565755"/>
                  </a:lnTo>
                  <a:lnTo>
                    <a:pt x="4023334" y="4567940"/>
                  </a:lnTo>
                  <a:lnTo>
                    <a:pt x="4028725" y="4571028"/>
                  </a:lnTo>
                  <a:lnTo>
                    <a:pt x="4033398" y="4573022"/>
                  </a:lnTo>
                  <a:lnTo>
                    <a:pt x="4038018" y="4571442"/>
                  </a:lnTo>
                  <a:lnTo>
                    <a:pt x="4040061" y="4567578"/>
                  </a:lnTo>
                  <a:lnTo>
                    <a:pt x="4042246" y="4563381"/>
                  </a:lnTo>
                  <a:lnTo>
                    <a:pt x="4040807" y="4558427"/>
                  </a:lnTo>
                  <a:lnTo>
                    <a:pt x="4036609" y="4556242"/>
                  </a:lnTo>
                  <a:lnTo>
                    <a:pt x="4031220" y="4553154"/>
                  </a:lnTo>
                  <a:lnTo>
                    <a:pt x="4027023" y="4550969"/>
                  </a:lnTo>
                  <a:close/>
                </a:path>
                <a:path w="17412970" h="9752965">
                  <a:moveTo>
                    <a:pt x="3948987" y="4508211"/>
                  </a:moveTo>
                  <a:lnTo>
                    <a:pt x="3943698" y="4509507"/>
                  </a:lnTo>
                  <a:lnTo>
                    <a:pt x="3941514" y="4513704"/>
                  </a:lnTo>
                  <a:lnTo>
                    <a:pt x="3939471" y="4517568"/>
                  </a:lnTo>
                  <a:lnTo>
                    <a:pt x="3940767" y="4522855"/>
                  </a:lnTo>
                  <a:lnTo>
                    <a:pt x="3944965" y="4525040"/>
                  </a:lnTo>
                  <a:lnTo>
                    <a:pt x="3950355" y="4528128"/>
                  </a:lnTo>
                  <a:lnTo>
                    <a:pt x="3955028" y="4530122"/>
                  </a:lnTo>
                  <a:lnTo>
                    <a:pt x="3959648" y="4528542"/>
                  </a:lnTo>
                  <a:lnTo>
                    <a:pt x="3963733" y="4520815"/>
                  </a:lnTo>
                  <a:lnTo>
                    <a:pt x="3962438" y="4515527"/>
                  </a:lnTo>
                  <a:lnTo>
                    <a:pt x="3958240" y="4513342"/>
                  </a:lnTo>
                  <a:lnTo>
                    <a:pt x="3952850" y="4510253"/>
                  </a:lnTo>
                  <a:lnTo>
                    <a:pt x="3948987" y="4508211"/>
                  </a:lnTo>
                  <a:close/>
                </a:path>
                <a:path w="17412970" h="9752965">
                  <a:moveTo>
                    <a:pt x="8232314" y="6332575"/>
                  </a:moveTo>
                  <a:lnTo>
                    <a:pt x="8221922" y="6330115"/>
                  </a:lnTo>
                  <a:lnTo>
                    <a:pt x="8217488" y="6329408"/>
                  </a:lnTo>
                  <a:lnTo>
                    <a:pt x="8213110" y="6332275"/>
                  </a:lnTo>
                  <a:lnTo>
                    <a:pt x="8212068" y="6336566"/>
                  </a:lnTo>
                  <a:lnTo>
                    <a:pt x="8211504" y="6340665"/>
                  </a:lnTo>
                  <a:lnTo>
                    <a:pt x="8213368" y="6344616"/>
                  </a:lnTo>
                  <a:lnTo>
                    <a:pt x="8217041" y="6346183"/>
                  </a:lnTo>
                  <a:lnTo>
                    <a:pt x="8217183" y="6345849"/>
                  </a:lnTo>
                  <a:lnTo>
                    <a:pt x="8218519" y="6346419"/>
                  </a:lnTo>
                  <a:lnTo>
                    <a:pt x="8224621" y="6347838"/>
                  </a:lnTo>
                  <a:lnTo>
                    <a:pt x="8229054" y="6348546"/>
                  </a:lnTo>
                  <a:lnTo>
                    <a:pt x="8233434" y="6345679"/>
                  </a:lnTo>
                  <a:lnTo>
                    <a:pt x="8234475" y="6341388"/>
                  </a:lnTo>
                  <a:lnTo>
                    <a:pt x="8235182" y="6336955"/>
                  </a:lnTo>
                  <a:lnTo>
                    <a:pt x="8232314" y="6332575"/>
                  </a:lnTo>
                  <a:close/>
                </a:path>
                <a:path w="17412970" h="9752965">
                  <a:moveTo>
                    <a:pt x="3870759" y="4464978"/>
                  </a:moveTo>
                  <a:lnTo>
                    <a:pt x="3865472" y="4466273"/>
                  </a:lnTo>
                  <a:lnTo>
                    <a:pt x="3863287" y="4470471"/>
                  </a:lnTo>
                  <a:lnTo>
                    <a:pt x="3860910" y="4474192"/>
                  </a:lnTo>
                  <a:lnTo>
                    <a:pt x="3862205" y="4479479"/>
                  </a:lnTo>
                  <a:lnTo>
                    <a:pt x="3866402" y="4481664"/>
                  </a:lnTo>
                  <a:lnTo>
                    <a:pt x="3871793" y="4484752"/>
                  </a:lnTo>
                  <a:lnTo>
                    <a:pt x="3872461" y="4485037"/>
                  </a:lnTo>
                  <a:lnTo>
                    <a:pt x="3872318" y="4485371"/>
                  </a:lnTo>
                  <a:lnTo>
                    <a:pt x="3876324" y="4487080"/>
                  </a:lnTo>
                  <a:lnTo>
                    <a:pt x="3880944" y="4485499"/>
                  </a:lnTo>
                  <a:lnTo>
                    <a:pt x="3882987" y="4481636"/>
                  </a:lnTo>
                  <a:lnTo>
                    <a:pt x="3885364" y="4477915"/>
                  </a:lnTo>
                  <a:lnTo>
                    <a:pt x="3884067" y="4472627"/>
                  </a:lnTo>
                  <a:lnTo>
                    <a:pt x="3879870" y="4470442"/>
                  </a:lnTo>
                  <a:lnTo>
                    <a:pt x="3874480" y="4467354"/>
                  </a:lnTo>
                  <a:lnTo>
                    <a:pt x="3870759" y="4464978"/>
                  </a:lnTo>
                  <a:close/>
                </a:path>
                <a:path w="17412970" h="9752965">
                  <a:moveTo>
                    <a:pt x="3792816" y="4421077"/>
                  </a:moveTo>
                  <a:lnTo>
                    <a:pt x="3787528" y="4422372"/>
                  </a:lnTo>
                  <a:lnTo>
                    <a:pt x="3785344" y="4426569"/>
                  </a:lnTo>
                  <a:lnTo>
                    <a:pt x="3782967" y="4430290"/>
                  </a:lnTo>
                  <a:lnTo>
                    <a:pt x="3784263" y="4435578"/>
                  </a:lnTo>
                  <a:lnTo>
                    <a:pt x="3788460" y="4437763"/>
                  </a:lnTo>
                  <a:lnTo>
                    <a:pt x="3793850" y="4440851"/>
                  </a:lnTo>
                  <a:lnTo>
                    <a:pt x="3798524" y="4442845"/>
                  </a:lnTo>
                  <a:lnTo>
                    <a:pt x="3803001" y="4441598"/>
                  </a:lnTo>
                  <a:lnTo>
                    <a:pt x="3805044" y="4437735"/>
                  </a:lnTo>
                  <a:lnTo>
                    <a:pt x="3807420" y="4434014"/>
                  </a:lnTo>
                  <a:lnTo>
                    <a:pt x="3806125" y="4428726"/>
                  </a:lnTo>
                  <a:lnTo>
                    <a:pt x="3801928" y="4426541"/>
                  </a:lnTo>
                  <a:lnTo>
                    <a:pt x="3796537" y="4423453"/>
                  </a:lnTo>
                  <a:lnTo>
                    <a:pt x="3792816" y="4421077"/>
                  </a:lnTo>
                  <a:close/>
                </a:path>
                <a:path w="17412970" h="9752965">
                  <a:moveTo>
                    <a:pt x="8320269" y="6351155"/>
                  </a:moveTo>
                  <a:lnTo>
                    <a:pt x="8315836" y="6350447"/>
                  </a:lnTo>
                  <a:lnTo>
                    <a:pt x="8309735" y="6349028"/>
                  </a:lnTo>
                  <a:lnTo>
                    <a:pt x="8305110" y="6347845"/>
                  </a:lnTo>
                  <a:lnTo>
                    <a:pt x="8300588" y="6351046"/>
                  </a:lnTo>
                  <a:lnTo>
                    <a:pt x="8299881" y="6355479"/>
                  </a:lnTo>
                  <a:lnTo>
                    <a:pt x="8298982" y="6359435"/>
                  </a:lnTo>
                  <a:lnTo>
                    <a:pt x="8300989" y="6363053"/>
                  </a:lnTo>
                  <a:lnTo>
                    <a:pt x="8306332" y="6365332"/>
                  </a:lnTo>
                  <a:lnTo>
                    <a:pt x="8312434" y="6366751"/>
                  </a:lnTo>
                  <a:lnTo>
                    <a:pt x="8317058" y="6367935"/>
                  </a:lnTo>
                  <a:lnTo>
                    <a:pt x="8321580" y="6364734"/>
                  </a:lnTo>
                  <a:lnTo>
                    <a:pt x="8322287" y="6360302"/>
                  </a:lnTo>
                  <a:lnTo>
                    <a:pt x="8323470" y="6355677"/>
                  </a:lnTo>
                  <a:lnTo>
                    <a:pt x="8320269" y="6351155"/>
                  </a:lnTo>
                  <a:close/>
                </a:path>
                <a:path w="17412970" h="9752965">
                  <a:moveTo>
                    <a:pt x="3714206" y="4376890"/>
                  </a:moveTo>
                  <a:lnTo>
                    <a:pt x="3709109" y="4378662"/>
                  </a:lnTo>
                  <a:lnTo>
                    <a:pt x="3704356" y="4386104"/>
                  </a:lnTo>
                  <a:lnTo>
                    <a:pt x="3705653" y="4391392"/>
                  </a:lnTo>
                  <a:lnTo>
                    <a:pt x="3709850" y="4393577"/>
                  </a:lnTo>
                  <a:lnTo>
                    <a:pt x="3715240" y="4396665"/>
                  </a:lnTo>
                  <a:lnTo>
                    <a:pt x="3719914" y="4398659"/>
                  </a:lnTo>
                  <a:lnTo>
                    <a:pt x="3724391" y="4397412"/>
                  </a:lnTo>
                  <a:lnTo>
                    <a:pt x="3726433" y="4393549"/>
                  </a:lnTo>
                  <a:lnTo>
                    <a:pt x="3728810" y="4389828"/>
                  </a:lnTo>
                  <a:lnTo>
                    <a:pt x="3727515" y="4384540"/>
                  </a:lnTo>
                  <a:lnTo>
                    <a:pt x="3723317" y="4382355"/>
                  </a:lnTo>
                  <a:lnTo>
                    <a:pt x="3717927" y="4379266"/>
                  </a:lnTo>
                  <a:lnTo>
                    <a:pt x="3714206" y="4376890"/>
                  </a:lnTo>
                  <a:close/>
                </a:path>
                <a:path w="17412970" h="9752965">
                  <a:moveTo>
                    <a:pt x="8408128" y="6368114"/>
                  </a:moveTo>
                  <a:lnTo>
                    <a:pt x="8403695" y="6367407"/>
                  </a:lnTo>
                  <a:lnTo>
                    <a:pt x="8397450" y="6366322"/>
                  </a:lnTo>
                  <a:lnTo>
                    <a:pt x="8392826" y="6365139"/>
                  </a:lnTo>
                  <a:lnTo>
                    <a:pt x="8388302" y="6368338"/>
                  </a:lnTo>
                  <a:lnTo>
                    <a:pt x="8387654" y="6372402"/>
                  </a:lnTo>
                  <a:lnTo>
                    <a:pt x="8387595" y="6372771"/>
                  </a:lnTo>
                  <a:lnTo>
                    <a:pt x="8386696" y="6376728"/>
                  </a:lnTo>
                  <a:lnTo>
                    <a:pt x="8388705" y="6380347"/>
                  </a:lnTo>
                  <a:lnTo>
                    <a:pt x="8394046" y="6382625"/>
                  </a:lnTo>
                  <a:lnTo>
                    <a:pt x="8400290" y="6383711"/>
                  </a:lnTo>
                  <a:lnTo>
                    <a:pt x="8404914" y="6384894"/>
                  </a:lnTo>
                  <a:lnTo>
                    <a:pt x="8409436" y="6381693"/>
                  </a:lnTo>
                  <a:lnTo>
                    <a:pt x="8410084" y="6377630"/>
                  </a:lnTo>
                  <a:lnTo>
                    <a:pt x="8410144" y="6377260"/>
                  </a:lnTo>
                  <a:lnTo>
                    <a:pt x="8411236" y="6372992"/>
                  </a:lnTo>
                  <a:lnTo>
                    <a:pt x="8411327" y="6372636"/>
                  </a:lnTo>
                  <a:lnTo>
                    <a:pt x="8408128" y="6368114"/>
                  </a:lnTo>
                  <a:close/>
                </a:path>
                <a:path w="17412970" h="9752965">
                  <a:moveTo>
                    <a:pt x="3636405" y="4332655"/>
                  </a:moveTo>
                  <a:lnTo>
                    <a:pt x="3631117" y="4333951"/>
                  </a:lnTo>
                  <a:lnTo>
                    <a:pt x="3628932" y="4338148"/>
                  </a:lnTo>
                  <a:lnTo>
                    <a:pt x="3626555" y="4341869"/>
                  </a:lnTo>
                  <a:lnTo>
                    <a:pt x="3627852" y="4347157"/>
                  </a:lnTo>
                  <a:lnTo>
                    <a:pt x="3632049" y="4349342"/>
                  </a:lnTo>
                  <a:lnTo>
                    <a:pt x="3637440" y="4352430"/>
                  </a:lnTo>
                  <a:lnTo>
                    <a:pt x="3642113" y="4354424"/>
                  </a:lnTo>
                  <a:lnTo>
                    <a:pt x="3646591" y="4353177"/>
                  </a:lnTo>
                  <a:lnTo>
                    <a:pt x="3648633" y="4349314"/>
                  </a:lnTo>
                  <a:lnTo>
                    <a:pt x="3651010" y="4345593"/>
                  </a:lnTo>
                  <a:lnTo>
                    <a:pt x="3649714" y="4340305"/>
                  </a:lnTo>
                  <a:lnTo>
                    <a:pt x="3645516" y="4338120"/>
                  </a:lnTo>
                  <a:lnTo>
                    <a:pt x="3640126" y="4335032"/>
                  </a:lnTo>
                  <a:lnTo>
                    <a:pt x="3636405" y="4332655"/>
                  </a:lnTo>
                  <a:close/>
                </a:path>
                <a:path w="17412970" h="9752965">
                  <a:moveTo>
                    <a:pt x="3558890" y="4287752"/>
                  </a:moveTo>
                  <a:lnTo>
                    <a:pt x="3553936" y="4289190"/>
                  </a:lnTo>
                  <a:lnTo>
                    <a:pt x="3548898" y="4297300"/>
                  </a:lnTo>
                  <a:lnTo>
                    <a:pt x="3550336" y="4302254"/>
                  </a:lnTo>
                  <a:lnTo>
                    <a:pt x="3554391" y="4304773"/>
                  </a:lnTo>
                  <a:lnTo>
                    <a:pt x="3559781" y="4307862"/>
                  </a:lnTo>
                  <a:lnTo>
                    <a:pt x="3564789" y="4309998"/>
                  </a:lnTo>
                  <a:lnTo>
                    <a:pt x="3569267" y="4308751"/>
                  </a:lnTo>
                  <a:lnTo>
                    <a:pt x="3571309" y="4304888"/>
                  </a:lnTo>
                  <a:lnTo>
                    <a:pt x="3573828" y="4300832"/>
                  </a:lnTo>
                  <a:lnTo>
                    <a:pt x="3572389" y="4295879"/>
                  </a:lnTo>
                  <a:lnTo>
                    <a:pt x="3568334" y="4293360"/>
                  </a:lnTo>
                  <a:lnTo>
                    <a:pt x="3562945" y="4290271"/>
                  </a:lnTo>
                  <a:lnTo>
                    <a:pt x="3558890" y="4287752"/>
                  </a:lnTo>
                  <a:close/>
                </a:path>
                <a:path w="17412970" h="9752965">
                  <a:moveTo>
                    <a:pt x="8496077" y="6383930"/>
                  </a:moveTo>
                  <a:lnTo>
                    <a:pt x="8491644" y="6383222"/>
                  </a:lnTo>
                  <a:lnTo>
                    <a:pt x="8485400" y="6382136"/>
                  </a:lnTo>
                  <a:lnTo>
                    <a:pt x="8480966" y="6381429"/>
                  </a:lnTo>
                  <a:lnTo>
                    <a:pt x="8476445" y="6384630"/>
                  </a:lnTo>
                  <a:lnTo>
                    <a:pt x="8475738" y="6389063"/>
                  </a:lnTo>
                  <a:lnTo>
                    <a:pt x="8474921" y="6392661"/>
                  </a:lnTo>
                  <a:lnTo>
                    <a:pt x="8474839" y="6393020"/>
                  </a:lnTo>
                  <a:lnTo>
                    <a:pt x="8477180" y="6396781"/>
                  </a:lnTo>
                  <a:lnTo>
                    <a:pt x="8480518" y="6398205"/>
                  </a:lnTo>
                  <a:lnTo>
                    <a:pt x="8480994" y="6398013"/>
                  </a:lnTo>
                  <a:lnTo>
                    <a:pt x="8482663" y="6398725"/>
                  </a:lnTo>
                  <a:lnTo>
                    <a:pt x="8488909" y="6399811"/>
                  </a:lnTo>
                  <a:lnTo>
                    <a:pt x="8493342" y="6400519"/>
                  </a:lnTo>
                  <a:lnTo>
                    <a:pt x="8497864" y="6397318"/>
                  </a:lnTo>
                  <a:lnTo>
                    <a:pt x="8499278" y="6388452"/>
                  </a:lnTo>
                  <a:lnTo>
                    <a:pt x="8496077" y="6383930"/>
                  </a:lnTo>
                  <a:close/>
                </a:path>
                <a:path w="17412970" h="9752965">
                  <a:moveTo>
                    <a:pt x="3481374" y="4242850"/>
                  </a:moveTo>
                  <a:lnTo>
                    <a:pt x="3476563" y="4243954"/>
                  </a:lnTo>
                  <a:lnTo>
                    <a:pt x="3474044" y="4248009"/>
                  </a:lnTo>
                  <a:lnTo>
                    <a:pt x="3471859" y="4252207"/>
                  </a:lnTo>
                  <a:lnTo>
                    <a:pt x="3472963" y="4257018"/>
                  </a:lnTo>
                  <a:lnTo>
                    <a:pt x="3477018" y="4259537"/>
                  </a:lnTo>
                  <a:lnTo>
                    <a:pt x="3482408" y="4262625"/>
                  </a:lnTo>
                  <a:lnTo>
                    <a:pt x="3487416" y="4264761"/>
                  </a:lnTo>
                  <a:lnTo>
                    <a:pt x="3491893" y="4263514"/>
                  </a:lnTo>
                  <a:lnTo>
                    <a:pt x="3493936" y="4259651"/>
                  </a:lnTo>
                  <a:lnTo>
                    <a:pt x="3496121" y="4255453"/>
                  </a:lnTo>
                  <a:lnTo>
                    <a:pt x="3495017" y="4250642"/>
                  </a:lnTo>
                  <a:lnTo>
                    <a:pt x="3490961" y="4248124"/>
                  </a:lnTo>
                  <a:lnTo>
                    <a:pt x="3485571" y="4245035"/>
                  </a:lnTo>
                  <a:lnTo>
                    <a:pt x="3481374" y="4242850"/>
                  </a:lnTo>
                  <a:close/>
                </a:path>
                <a:path w="17412970" h="9752965">
                  <a:moveTo>
                    <a:pt x="3404001" y="4197613"/>
                  </a:moveTo>
                  <a:lnTo>
                    <a:pt x="3399189" y="4198717"/>
                  </a:lnTo>
                  <a:lnTo>
                    <a:pt x="3396670" y="4202772"/>
                  </a:lnTo>
                  <a:lnTo>
                    <a:pt x="3394486" y="4206970"/>
                  </a:lnTo>
                  <a:lnTo>
                    <a:pt x="3395590" y="4211781"/>
                  </a:lnTo>
                  <a:lnTo>
                    <a:pt x="3399645" y="4214300"/>
                  </a:lnTo>
                  <a:lnTo>
                    <a:pt x="3405035" y="4217389"/>
                  </a:lnTo>
                  <a:lnTo>
                    <a:pt x="3410042" y="4219525"/>
                  </a:lnTo>
                  <a:lnTo>
                    <a:pt x="3414186" y="4218136"/>
                  </a:lnTo>
                  <a:lnTo>
                    <a:pt x="3416562" y="4214414"/>
                  </a:lnTo>
                  <a:lnTo>
                    <a:pt x="3418747" y="4210217"/>
                  </a:lnTo>
                  <a:lnTo>
                    <a:pt x="3417643" y="4205406"/>
                  </a:lnTo>
                  <a:lnTo>
                    <a:pt x="3413588" y="4202887"/>
                  </a:lnTo>
                  <a:lnTo>
                    <a:pt x="3408198" y="4199798"/>
                  </a:lnTo>
                  <a:lnTo>
                    <a:pt x="3404001" y="4197613"/>
                  </a:lnTo>
                  <a:close/>
                </a:path>
                <a:path w="17412970" h="9752965">
                  <a:moveTo>
                    <a:pt x="8584313" y="6399077"/>
                  </a:moveTo>
                  <a:lnTo>
                    <a:pt x="8579880" y="6398370"/>
                  </a:lnTo>
                  <a:lnTo>
                    <a:pt x="8573635" y="6397285"/>
                  </a:lnTo>
                  <a:lnTo>
                    <a:pt x="8569203" y="6396578"/>
                  </a:lnTo>
                  <a:lnTo>
                    <a:pt x="8564679" y="6399778"/>
                  </a:lnTo>
                  <a:lnTo>
                    <a:pt x="8563972" y="6404211"/>
                  </a:lnTo>
                  <a:lnTo>
                    <a:pt x="8563155" y="6407807"/>
                  </a:lnTo>
                  <a:lnTo>
                    <a:pt x="8563073" y="6408168"/>
                  </a:lnTo>
                  <a:lnTo>
                    <a:pt x="8565415" y="6411929"/>
                  </a:lnTo>
                  <a:lnTo>
                    <a:pt x="8568754" y="6413353"/>
                  </a:lnTo>
                  <a:lnTo>
                    <a:pt x="8569231" y="6413162"/>
                  </a:lnTo>
                  <a:lnTo>
                    <a:pt x="8570899" y="6413873"/>
                  </a:lnTo>
                  <a:lnTo>
                    <a:pt x="8577144" y="6414958"/>
                  </a:lnTo>
                  <a:lnTo>
                    <a:pt x="8581577" y="6415665"/>
                  </a:lnTo>
                  <a:lnTo>
                    <a:pt x="8586100" y="6412466"/>
                  </a:lnTo>
                  <a:lnTo>
                    <a:pt x="8586807" y="6408032"/>
                  </a:lnTo>
                  <a:lnTo>
                    <a:pt x="8587657" y="6403266"/>
                  </a:lnTo>
                  <a:lnTo>
                    <a:pt x="8584313" y="6399077"/>
                  </a:lnTo>
                  <a:close/>
                </a:path>
                <a:path w="17412970" h="9752965">
                  <a:moveTo>
                    <a:pt x="3327246" y="4151851"/>
                  </a:moveTo>
                  <a:lnTo>
                    <a:pt x="3322435" y="4152956"/>
                  </a:lnTo>
                  <a:lnTo>
                    <a:pt x="3319916" y="4157011"/>
                  </a:lnTo>
                  <a:lnTo>
                    <a:pt x="3317731" y="4161208"/>
                  </a:lnTo>
                  <a:lnTo>
                    <a:pt x="3318835" y="4166019"/>
                  </a:lnTo>
                  <a:lnTo>
                    <a:pt x="3322890" y="4168538"/>
                  </a:lnTo>
                  <a:lnTo>
                    <a:pt x="3328281" y="4171626"/>
                  </a:lnTo>
                  <a:lnTo>
                    <a:pt x="3333288" y="4173762"/>
                  </a:lnTo>
                  <a:lnTo>
                    <a:pt x="3337431" y="4172373"/>
                  </a:lnTo>
                  <a:lnTo>
                    <a:pt x="3339808" y="4168653"/>
                  </a:lnTo>
                  <a:lnTo>
                    <a:pt x="3341993" y="4164455"/>
                  </a:lnTo>
                  <a:lnTo>
                    <a:pt x="3340889" y="4159644"/>
                  </a:lnTo>
                  <a:lnTo>
                    <a:pt x="3336834" y="4157125"/>
                  </a:lnTo>
                  <a:lnTo>
                    <a:pt x="3331444" y="4154037"/>
                  </a:lnTo>
                  <a:lnTo>
                    <a:pt x="3327246" y="4151851"/>
                  </a:lnTo>
                  <a:close/>
                </a:path>
                <a:path w="17412970" h="9752965">
                  <a:moveTo>
                    <a:pt x="3250634" y="4105756"/>
                  </a:moveTo>
                  <a:lnTo>
                    <a:pt x="3245823" y="4106860"/>
                  </a:lnTo>
                  <a:lnTo>
                    <a:pt x="3240785" y="4114970"/>
                  </a:lnTo>
                  <a:lnTo>
                    <a:pt x="3241889" y="4119781"/>
                  </a:lnTo>
                  <a:lnTo>
                    <a:pt x="3245945" y="4122300"/>
                  </a:lnTo>
                  <a:lnTo>
                    <a:pt x="3251335" y="4125388"/>
                  </a:lnTo>
                  <a:lnTo>
                    <a:pt x="3252336" y="4125816"/>
                  </a:lnTo>
                  <a:lnTo>
                    <a:pt x="3252194" y="4126149"/>
                  </a:lnTo>
                  <a:lnTo>
                    <a:pt x="3256200" y="4127858"/>
                  </a:lnTo>
                  <a:lnTo>
                    <a:pt x="3260486" y="4126135"/>
                  </a:lnTo>
                  <a:lnTo>
                    <a:pt x="3262720" y="4122748"/>
                  </a:lnTo>
                  <a:lnTo>
                    <a:pt x="3265238" y="4118693"/>
                  </a:lnTo>
                  <a:lnTo>
                    <a:pt x="3264134" y="4113882"/>
                  </a:lnTo>
                  <a:lnTo>
                    <a:pt x="3260079" y="4111363"/>
                  </a:lnTo>
                  <a:lnTo>
                    <a:pt x="3254689" y="4108275"/>
                  </a:lnTo>
                  <a:lnTo>
                    <a:pt x="3250634" y="4105756"/>
                  </a:lnTo>
                  <a:close/>
                </a:path>
                <a:path w="17412970" h="9752965">
                  <a:moveTo>
                    <a:pt x="8672165" y="6413273"/>
                  </a:moveTo>
                  <a:lnTo>
                    <a:pt x="8667732" y="6412565"/>
                  </a:lnTo>
                  <a:lnTo>
                    <a:pt x="8661488" y="6411480"/>
                  </a:lnTo>
                  <a:lnTo>
                    <a:pt x="8657055" y="6410772"/>
                  </a:lnTo>
                  <a:lnTo>
                    <a:pt x="8652866" y="6414115"/>
                  </a:lnTo>
                  <a:lnTo>
                    <a:pt x="8652158" y="6418548"/>
                  </a:lnTo>
                  <a:lnTo>
                    <a:pt x="8651477" y="6421809"/>
                  </a:lnTo>
                  <a:lnTo>
                    <a:pt x="8651402" y="6422171"/>
                  </a:lnTo>
                  <a:lnTo>
                    <a:pt x="8653745" y="6425933"/>
                  </a:lnTo>
                  <a:lnTo>
                    <a:pt x="8657083" y="6427356"/>
                  </a:lnTo>
                  <a:lnTo>
                    <a:pt x="8657225" y="6427023"/>
                  </a:lnTo>
                  <a:lnTo>
                    <a:pt x="8659229" y="6427878"/>
                  </a:lnTo>
                  <a:lnTo>
                    <a:pt x="8665472" y="6428963"/>
                  </a:lnTo>
                  <a:lnTo>
                    <a:pt x="8669905" y="6429670"/>
                  </a:lnTo>
                  <a:lnTo>
                    <a:pt x="8674092" y="6426326"/>
                  </a:lnTo>
                  <a:lnTo>
                    <a:pt x="8675508" y="6417460"/>
                  </a:lnTo>
                  <a:lnTo>
                    <a:pt x="8672165" y="6413273"/>
                  </a:lnTo>
                  <a:close/>
                </a:path>
                <a:path w="17412970" h="9752965">
                  <a:moveTo>
                    <a:pt x="3174640" y="4059135"/>
                  </a:moveTo>
                  <a:lnTo>
                    <a:pt x="3169495" y="4060097"/>
                  </a:lnTo>
                  <a:lnTo>
                    <a:pt x="3166977" y="4064152"/>
                  </a:lnTo>
                  <a:lnTo>
                    <a:pt x="3164996" y="4067253"/>
                  </a:lnTo>
                  <a:lnTo>
                    <a:pt x="3164600" y="4067873"/>
                  </a:lnTo>
                  <a:lnTo>
                    <a:pt x="3165562" y="4073018"/>
                  </a:lnTo>
                  <a:lnTo>
                    <a:pt x="3169617" y="4075537"/>
                  </a:lnTo>
                  <a:lnTo>
                    <a:pt x="3174865" y="4078959"/>
                  </a:lnTo>
                  <a:lnTo>
                    <a:pt x="3175866" y="4079386"/>
                  </a:lnTo>
                  <a:lnTo>
                    <a:pt x="3175724" y="4079721"/>
                  </a:lnTo>
                  <a:lnTo>
                    <a:pt x="3179730" y="4081429"/>
                  </a:lnTo>
                  <a:lnTo>
                    <a:pt x="3184015" y="4079706"/>
                  </a:lnTo>
                  <a:lnTo>
                    <a:pt x="3186250" y="4076319"/>
                  </a:lnTo>
                  <a:lnTo>
                    <a:pt x="3188768" y="4072264"/>
                  </a:lnTo>
                  <a:lnTo>
                    <a:pt x="3187664" y="4067452"/>
                  </a:lnTo>
                  <a:lnTo>
                    <a:pt x="3183609" y="4064934"/>
                  </a:lnTo>
                  <a:lnTo>
                    <a:pt x="3174640" y="4059135"/>
                  </a:lnTo>
                  <a:close/>
                </a:path>
                <a:path w="17412970" h="9752965">
                  <a:moveTo>
                    <a:pt x="3098121" y="4011896"/>
                  </a:moveTo>
                  <a:lnTo>
                    <a:pt x="3092977" y="4012858"/>
                  </a:lnTo>
                  <a:lnTo>
                    <a:pt x="3090845" y="4016288"/>
                  </a:lnTo>
                  <a:lnTo>
                    <a:pt x="3088478" y="4020013"/>
                  </a:lnTo>
                  <a:lnTo>
                    <a:pt x="3088081" y="4020634"/>
                  </a:lnTo>
                  <a:lnTo>
                    <a:pt x="3089043" y="4025778"/>
                  </a:lnTo>
                  <a:lnTo>
                    <a:pt x="3093098" y="4028297"/>
                  </a:lnTo>
                  <a:lnTo>
                    <a:pt x="3098346" y="4031720"/>
                  </a:lnTo>
                  <a:lnTo>
                    <a:pt x="3103019" y="4033713"/>
                  </a:lnTo>
                  <a:lnTo>
                    <a:pt x="3107497" y="4032467"/>
                  </a:lnTo>
                  <a:lnTo>
                    <a:pt x="3109731" y="4029079"/>
                  </a:lnTo>
                  <a:lnTo>
                    <a:pt x="3111711" y="4025978"/>
                  </a:lnTo>
                  <a:lnTo>
                    <a:pt x="3112108" y="4025358"/>
                  </a:lnTo>
                  <a:lnTo>
                    <a:pt x="3111145" y="4020213"/>
                  </a:lnTo>
                  <a:lnTo>
                    <a:pt x="3107090" y="4017694"/>
                  </a:lnTo>
                  <a:lnTo>
                    <a:pt x="3098121" y="4011896"/>
                  </a:lnTo>
                  <a:close/>
                </a:path>
                <a:path w="17412970" h="9752965">
                  <a:moveTo>
                    <a:pt x="8760730" y="6425799"/>
                  </a:moveTo>
                  <a:lnTo>
                    <a:pt x="8756296" y="6425092"/>
                  </a:lnTo>
                  <a:lnTo>
                    <a:pt x="8749910" y="6424341"/>
                  </a:lnTo>
                  <a:lnTo>
                    <a:pt x="8745477" y="6423633"/>
                  </a:lnTo>
                  <a:lnTo>
                    <a:pt x="8741288" y="6426976"/>
                  </a:lnTo>
                  <a:lnTo>
                    <a:pt x="8740581" y="6431409"/>
                  </a:lnTo>
                  <a:lnTo>
                    <a:pt x="8740159" y="6435174"/>
                  </a:lnTo>
                  <a:lnTo>
                    <a:pt x="8742167" y="6438793"/>
                  </a:lnTo>
                  <a:lnTo>
                    <a:pt x="8745505" y="6440217"/>
                  </a:lnTo>
                  <a:lnTo>
                    <a:pt x="8745647" y="6439883"/>
                  </a:lnTo>
                  <a:lnTo>
                    <a:pt x="8747651" y="6440737"/>
                  </a:lnTo>
                  <a:lnTo>
                    <a:pt x="8754036" y="6441489"/>
                  </a:lnTo>
                  <a:lnTo>
                    <a:pt x="8758470" y="6442196"/>
                  </a:lnTo>
                  <a:lnTo>
                    <a:pt x="8762658" y="6438853"/>
                  </a:lnTo>
                  <a:lnTo>
                    <a:pt x="8764013" y="6430356"/>
                  </a:lnTo>
                  <a:lnTo>
                    <a:pt x="8764072" y="6429987"/>
                  </a:lnTo>
                  <a:lnTo>
                    <a:pt x="8760730" y="6425799"/>
                  </a:lnTo>
                  <a:close/>
                </a:path>
                <a:path w="17412970" h="9752965">
                  <a:moveTo>
                    <a:pt x="3022079" y="3964465"/>
                  </a:moveTo>
                  <a:lnTo>
                    <a:pt x="3016934" y="3965426"/>
                  </a:lnTo>
                  <a:lnTo>
                    <a:pt x="3014803" y="3968858"/>
                  </a:lnTo>
                  <a:lnTo>
                    <a:pt x="3012435" y="3972583"/>
                  </a:lnTo>
                  <a:lnTo>
                    <a:pt x="3012039" y="3973202"/>
                  </a:lnTo>
                  <a:lnTo>
                    <a:pt x="3013001" y="3978348"/>
                  </a:lnTo>
                  <a:lnTo>
                    <a:pt x="3017056" y="3980866"/>
                  </a:lnTo>
                  <a:lnTo>
                    <a:pt x="3022303" y="3984289"/>
                  </a:lnTo>
                  <a:lnTo>
                    <a:pt x="3026977" y="3986282"/>
                  </a:lnTo>
                  <a:lnTo>
                    <a:pt x="3031454" y="3985036"/>
                  </a:lnTo>
                  <a:lnTo>
                    <a:pt x="3033688" y="3981649"/>
                  </a:lnTo>
                  <a:lnTo>
                    <a:pt x="3035669" y="3978548"/>
                  </a:lnTo>
                  <a:lnTo>
                    <a:pt x="3036065" y="3977927"/>
                  </a:lnTo>
                  <a:lnTo>
                    <a:pt x="3035103" y="3972782"/>
                  </a:lnTo>
                  <a:lnTo>
                    <a:pt x="3031048" y="3970263"/>
                  </a:lnTo>
                  <a:lnTo>
                    <a:pt x="3022079" y="3964465"/>
                  </a:lnTo>
                  <a:close/>
                </a:path>
                <a:path w="17412970" h="9752965">
                  <a:moveTo>
                    <a:pt x="8849864" y="6436990"/>
                  </a:moveTo>
                  <a:lnTo>
                    <a:pt x="8845289" y="6436617"/>
                  </a:lnTo>
                  <a:lnTo>
                    <a:pt x="8838900" y="6435864"/>
                  </a:lnTo>
                  <a:lnTo>
                    <a:pt x="8834467" y="6435156"/>
                  </a:lnTo>
                  <a:lnTo>
                    <a:pt x="8830279" y="6438501"/>
                  </a:lnTo>
                  <a:lnTo>
                    <a:pt x="8829572" y="6442933"/>
                  </a:lnTo>
                  <a:lnTo>
                    <a:pt x="8829150" y="6446699"/>
                  </a:lnTo>
                  <a:lnTo>
                    <a:pt x="8831158" y="6450318"/>
                  </a:lnTo>
                  <a:lnTo>
                    <a:pt x="8834497" y="6451742"/>
                  </a:lnTo>
                  <a:lnTo>
                    <a:pt x="8834640" y="6451408"/>
                  </a:lnTo>
                  <a:lnTo>
                    <a:pt x="8836642" y="6452262"/>
                  </a:lnTo>
                  <a:lnTo>
                    <a:pt x="8843029" y="6453014"/>
                  </a:lnTo>
                  <a:lnTo>
                    <a:pt x="8847462" y="6453721"/>
                  </a:lnTo>
                  <a:lnTo>
                    <a:pt x="8851983" y="6450520"/>
                  </a:lnTo>
                  <a:lnTo>
                    <a:pt x="8852356" y="6445944"/>
                  </a:lnTo>
                  <a:lnTo>
                    <a:pt x="8853004" y="6441881"/>
                  </a:lnTo>
                  <a:lnTo>
                    <a:pt x="8853063" y="6441511"/>
                  </a:lnTo>
                  <a:lnTo>
                    <a:pt x="8849864" y="6436990"/>
                  </a:lnTo>
                  <a:close/>
                </a:path>
                <a:path w="17412970" h="9752965">
                  <a:moveTo>
                    <a:pt x="2946321" y="3916366"/>
                  </a:moveTo>
                  <a:lnTo>
                    <a:pt x="2941176" y="3917328"/>
                  </a:lnTo>
                  <a:lnTo>
                    <a:pt x="2939045" y="3920759"/>
                  </a:lnTo>
                  <a:lnTo>
                    <a:pt x="2936677" y="3924484"/>
                  </a:lnTo>
                  <a:lnTo>
                    <a:pt x="2936281" y="3925104"/>
                  </a:lnTo>
                  <a:lnTo>
                    <a:pt x="2937243" y="3930249"/>
                  </a:lnTo>
                  <a:lnTo>
                    <a:pt x="2941298" y="3932768"/>
                  </a:lnTo>
                  <a:lnTo>
                    <a:pt x="2946545" y="3936190"/>
                  </a:lnTo>
                  <a:lnTo>
                    <a:pt x="2951219" y="3938184"/>
                  </a:lnTo>
                  <a:lnTo>
                    <a:pt x="2955696" y="3936937"/>
                  </a:lnTo>
                  <a:lnTo>
                    <a:pt x="2957930" y="3933550"/>
                  </a:lnTo>
                  <a:lnTo>
                    <a:pt x="2959911" y="3930449"/>
                  </a:lnTo>
                  <a:lnTo>
                    <a:pt x="2960307" y="3929828"/>
                  </a:lnTo>
                  <a:lnTo>
                    <a:pt x="2959345" y="3924684"/>
                  </a:lnTo>
                  <a:lnTo>
                    <a:pt x="2955290" y="3922165"/>
                  </a:lnTo>
                  <a:lnTo>
                    <a:pt x="2946321" y="3916366"/>
                  </a:lnTo>
                  <a:close/>
                </a:path>
                <a:path w="17412970" h="9752965">
                  <a:moveTo>
                    <a:pt x="2870898" y="3868410"/>
                  </a:moveTo>
                  <a:lnTo>
                    <a:pt x="2865609" y="3869705"/>
                  </a:lnTo>
                  <a:lnTo>
                    <a:pt x="2861252" y="3876528"/>
                  </a:lnTo>
                  <a:lnTo>
                    <a:pt x="2860857" y="3877147"/>
                  </a:lnTo>
                  <a:lnTo>
                    <a:pt x="2862152" y="3882436"/>
                  </a:lnTo>
                  <a:lnTo>
                    <a:pt x="2871121" y="3888234"/>
                  </a:lnTo>
                  <a:lnTo>
                    <a:pt x="2875795" y="3890228"/>
                  </a:lnTo>
                  <a:lnTo>
                    <a:pt x="2880272" y="3888981"/>
                  </a:lnTo>
                  <a:lnTo>
                    <a:pt x="2882507" y="3885594"/>
                  </a:lnTo>
                  <a:lnTo>
                    <a:pt x="2884883" y="3881873"/>
                  </a:lnTo>
                  <a:lnTo>
                    <a:pt x="2883588" y="3876585"/>
                  </a:lnTo>
                  <a:lnTo>
                    <a:pt x="2870898" y="3868410"/>
                  </a:lnTo>
                  <a:close/>
                </a:path>
                <a:path w="17412970" h="9752965">
                  <a:moveTo>
                    <a:pt x="8938139" y="6447420"/>
                  </a:moveTo>
                  <a:lnTo>
                    <a:pt x="8933562" y="6447046"/>
                  </a:lnTo>
                  <a:lnTo>
                    <a:pt x="8927510" y="6446437"/>
                  </a:lnTo>
                  <a:lnTo>
                    <a:pt x="8922935" y="6446064"/>
                  </a:lnTo>
                  <a:lnTo>
                    <a:pt x="8918746" y="6449406"/>
                  </a:lnTo>
                  <a:lnTo>
                    <a:pt x="8918372" y="6453982"/>
                  </a:lnTo>
                  <a:lnTo>
                    <a:pt x="8917951" y="6457748"/>
                  </a:lnTo>
                  <a:lnTo>
                    <a:pt x="8920101" y="6461032"/>
                  </a:lnTo>
                  <a:lnTo>
                    <a:pt x="8923440" y="6462456"/>
                  </a:lnTo>
                  <a:lnTo>
                    <a:pt x="8923582" y="6462122"/>
                  </a:lnTo>
                  <a:lnTo>
                    <a:pt x="8925917" y="6463118"/>
                  </a:lnTo>
                  <a:lnTo>
                    <a:pt x="8931971" y="6463728"/>
                  </a:lnTo>
                  <a:lnTo>
                    <a:pt x="8936546" y="6464102"/>
                  </a:lnTo>
                  <a:lnTo>
                    <a:pt x="8940735" y="6460758"/>
                  </a:lnTo>
                  <a:lnTo>
                    <a:pt x="8941483" y="6451608"/>
                  </a:lnTo>
                  <a:lnTo>
                    <a:pt x="8938139" y="6447420"/>
                  </a:lnTo>
                  <a:close/>
                </a:path>
                <a:path w="17412970" h="9752965">
                  <a:moveTo>
                    <a:pt x="2796043" y="3819119"/>
                  </a:moveTo>
                  <a:lnTo>
                    <a:pt x="2790756" y="3820414"/>
                  </a:lnTo>
                  <a:lnTo>
                    <a:pt x="2788775" y="3823515"/>
                  </a:lnTo>
                  <a:lnTo>
                    <a:pt x="2786248" y="3827566"/>
                  </a:lnTo>
                  <a:lnTo>
                    <a:pt x="2785860" y="3828190"/>
                  </a:lnTo>
                  <a:lnTo>
                    <a:pt x="2787156" y="3833478"/>
                  </a:lnTo>
                  <a:lnTo>
                    <a:pt x="2796125" y="3839276"/>
                  </a:lnTo>
                  <a:lnTo>
                    <a:pt x="2801132" y="3841412"/>
                  </a:lnTo>
                  <a:lnTo>
                    <a:pt x="2805610" y="3840166"/>
                  </a:lnTo>
                  <a:lnTo>
                    <a:pt x="2807844" y="3836779"/>
                  </a:lnTo>
                  <a:lnTo>
                    <a:pt x="2809975" y="3833347"/>
                  </a:lnTo>
                  <a:lnTo>
                    <a:pt x="2810363" y="3832723"/>
                  </a:lnTo>
                  <a:lnTo>
                    <a:pt x="2809067" y="3827436"/>
                  </a:lnTo>
                  <a:lnTo>
                    <a:pt x="2800098" y="3821638"/>
                  </a:lnTo>
                  <a:lnTo>
                    <a:pt x="2796043" y="3819119"/>
                  </a:lnTo>
                  <a:close/>
                </a:path>
                <a:path w="17412970" h="9752965">
                  <a:moveTo>
                    <a:pt x="2721522" y="3769970"/>
                  </a:moveTo>
                  <a:lnTo>
                    <a:pt x="2716235" y="3771265"/>
                  </a:lnTo>
                  <a:lnTo>
                    <a:pt x="2714057" y="3774676"/>
                  </a:lnTo>
                  <a:lnTo>
                    <a:pt x="2713858" y="3774987"/>
                  </a:lnTo>
                  <a:lnTo>
                    <a:pt x="2711225" y="3778598"/>
                  </a:lnTo>
                  <a:lnTo>
                    <a:pt x="2711006" y="3778899"/>
                  </a:lnTo>
                  <a:lnTo>
                    <a:pt x="2712301" y="3784186"/>
                  </a:lnTo>
                  <a:lnTo>
                    <a:pt x="2721270" y="3789984"/>
                  </a:lnTo>
                  <a:lnTo>
                    <a:pt x="2722606" y="3790554"/>
                  </a:lnTo>
                  <a:lnTo>
                    <a:pt x="2722463" y="3790889"/>
                  </a:lnTo>
                  <a:lnTo>
                    <a:pt x="2726135" y="3792455"/>
                  </a:lnTo>
                  <a:lnTo>
                    <a:pt x="2730613" y="3791208"/>
                  </a:lnTo>
                  <a:lnTo>
                    <a:pt x="2732644" y="3788129"/>
                  </a:lnTo>
                  <a:lnTo>
                    <a:pt x="2732847" y="3787821"/>
                  </a:lnTo>
                  <a:lnTo>
                    <a:pt x="2735480" y="3784210"/>
                  </a:lnTo>
                  <a:lnTo>
                    <a:pt x="2735699" y="3783908"/>
                  </a:lnTo>
                  <a:lnTo>
                    <a:pt x="2734404" y="3778621"/>
                  </a:lnTo>
                  <a:lnTo>
                    <a:pt x="2725435" y="3772822"/>
                  </a:lnTo>
                  <a:lnTo>
                    <a:pt x="2721522" y="3769970"/>
                  </a:lnTo>
                  <a:close/>
                </a:path>
                <a:path w="17412970" h="9752965">
                  <a:moveTo>
                    <a:pt x="9026984" y="6456515"/>
                  </a:moveTo>
                  <a:lnTo>
                    <a:pt x="9022409" y="6456142"/>
                  </a:lnTo>
                  <a:lnTo>
                    <a:pt x="9016355" y="6455531"/>
                  </a:lnTo>
                  <a:lnTo>
                    <a:pt x="9011778" y="6455158"/>
                  </a:lnTo>
                  <a:lnTo>
                    <a:pt x="9007592" y="6458502"/>
                  </a:lnTo>
                  <a:lnTo>
                    <a:pt x="9007218" y="6463076"/>
                  </a:lnTo>
                  <a:lnTo>
                    <a:pt x="9006795" y="6466842"/>
                  </a:lnTo>
                  <a:lnTo>
                    <a:pt x="9025391" y="6473196"/>
                  </a:lnTo>
                  <a:lnTo>
                    <a:pt x="9029579" y="6469853"/>
                  </a:lnTo>
                  <a:lnTo>
                    <a:pt x="9030325" y="6460702"/>
                  </a:lnTo>
                  <a:lnTo>
                    <a:pt x="9026984" y="6456515"/>
                  </a:lnTo>
                  <a:close/>
                </a:path>
                <a:path w="17412970" h="9752965">
                  <a:moveTo>
                    <a:pt x="2646810" y="3720344"/>
                  </a:moveTo>
                  <a:lnTo>
                    <a:pt x="2641523" y="3721640"/>
                  </a:lnTo>
                  <a:lnTo>
                    <a:pt x="2639344" y="3725051"/>
                  </a:lnTo>
                  <a:lnTo>
                    <a:pt x="2639146" y="3725361"/>
                  </a:lnTo>
                  <a:lnTo>
                    <a:pt x="2636513" y="3728972"/>
                  </a:lnTo>
                  <a:lnTo>
                    <a:pt x="2636293" y="3729273"/>
                  </a:lnTo>
                  <a:lnTo>
                    <a:pt x="2637590" y="3734561"/>
                  </a:lnTo>
                  <a:lnTo>
                    <a:pt x="2646558" y="3740360"/>
                  </a:lnTo>
                  <a:lnTo>
                    <a:pt x="2647893" y="3740929"/>
                  </a:lnTo>
                  <a:lnTo>
                    <a:pt x="2647751" y="3741263"/>
                  </a:lnTo>
                  <a:lnTo>
                    <a:pt x="2651423" y="3742829"/>
                  </a:lnTo>
                  <a:lnTo>
                    <a:pt x="2655901" y="3741583"/>
                  </a:lnTo>
                  <a:lnTo>
                    <a:pt x="2657932" y="3738504"/>
                  </a:lnTo>
                  <a:lnTo>
                    <a:pt x="2658135" y="3738196"/>
                  </a:lnTo>
                  <a:lnTo>
                    <a:pt x="2660769" y="3734584"/>
                  </a:lnTo>
                  <a:lnTo>
                    <a:pt x="2660988" y="3734283"/>
                  </a:lnTo>
                  <a:lnTo>
                    <a:pt x="2659692" y="3728995"/>
                  </a:lnTo>
                  <a:lnTo>
                    <a:pt x="2650723" y="3723197"/>
                  </a:lnTo>
                  <a:lnTo>
                    <a:pt x="2646810" y="3720344"/>
                  </a:lnTo>
                  <a:close/>
                </a:path>
                <a:path w="17412970" h="9752965">
                  <a:moveTo>
                    <a:pt x="9116254" y="6464607"/>
                  </a:moveTo>
                  <a:lnTo>
                    <a:pt x="9111679" y="6464234"/>
                  </a:lnTo>
                  <a:lnTo>
                    <a:pt x="9105627" y="6463625"/>
                  </a:lnTo>
                  <a:lnTo>
                    <a:pt x="9101052" y="6463252"/>
                  </a:lnTo>
                  <a:lnTo>
                    <a:pt x="9096862" y="6466593"/>
                  </a:lnTo>
                  <a:lnTo>
                    <a:pt x="9096489" y="6471169"/>
                  </a:lnTo>
                  <a:lnTo>
                    <a:pt x="9096068" y="6474935"/>
                  </a:lnTo>
                  <a:lnTo>
                    <a:pt x="9114663" y="6481289"/>
                  </a:lnTo>
                  <a:lnTo>
                    <a:pt x="9118850" y="6477946"/>
                  </a:lnTo>
                  <a:lnTo>
                    <a:pt x="9119597" y="6468795"/>
                  </a:lnTo>
                  <a:lnTo>
                    <a:pt x="9116254" y="6464607"/>
                  </a:lnTo>
                  <a:close/>
                </a:path>
                <a:path w="17412970" h="9752965">
                  <a:moveTo>
                    <a:pt x="2572909" y="3670670"/>
                  </a:moveTo>
                  <a:lnTo>
                    <a:pt x="2567430" y="3671489"/>
                  </a:lnTo>
                  <a:lnTo>
                    <a:pt x="2562677" y="3678932"/>
                  </a:lnTo>
                  <a:lnTo>
                    <a:pt x="2563496" y="3684410"/>
                  </a:lnTo>
                  <a:lnTo>
                    <a:pt x="2572465" y="3690209"/>
                  </a:lnTo>
                  <a:lnTo>
                    <a:pt x="2577473" y="3692345"/>
                  </a:lnTo>
                  <a:lnTo>
                    <a:pt x="2581808" y="3691432"/>
                  </a:lnTo>
                  <a:lnTo>
                    <a:pt x="2584042" y="3688045"/>
                  </a:lnTo>
                  <a:lnTo>
                    <a:pt x="2586752" y="3684466"/>
                  </a:lnTo>
                  <a:lnTo>
                    <a:pt x="2585599" y="3678845"/>
                  </a:lnTo>
                  <a:lnTo>
                    <a:pt x="2572909" y="3670670"/>
                  </a:lnTo>
                  <a:close/>
                </a:path>
                <a:path w="17412970" h="9752965">
                  <a:moveTo>
                    <a:pt x="2498766" y="3619709"/>
                  </a:moveTo>
                  <a:lnTo>
                    <a:pt x="2493621" y="3620671"/>
                  </a:lnTo>
                  <a:lnTo>
                    <a:pt x="2490911" y="3624250"/>
                  </a:lnTo>
                  <a:lnTo>
                    <a:pt x="2488534" y="3627971"/>
                  </a:lnTo>
                  <a:lnTo>
                    <a:pt x="2489496" y="3633116"/>
                  </a:lnTo>
                  <a:lnTo>
                    <a:pt x="2493075" y="3635827"/>
                  </a:lnTo>
                  <a:lnTo>
                    <a:pt x="2498322" y="3639248"/>
                  </a:lnTo>
                  <a:lnTo>
                    <a:pt x="2503330" y="3641384"/>
                  </a:lnTo>
                  <a:lnTo>
                    <a:pt x="2507665" y="3640472"/>
                  </a:lnTo>
                  <a:lnTo>
                    <a:pt x="2509899" y="3637084"/>
                  </a:lnTo>
                  <a:lnTo>
                    <a:pt x="2512275" y="3633363"/>
                  </a:lnTo>
                  <a:lnTo>
                    <a:pt x="2511314" y="3628218"/>
                  </a:lnTo>
                  <a:lnTo>
                    <a:pt x="2507736" y="3625508"/>
                  </a:lnTo>
                  <a:lnTo>
                    <a:pt x="2498766" y="3619709"/>
                  </a:lnTo>
                  <a:close/>
                </a:path>
                <a:path w="17412970" h="9752965">
                  <a:moveTo>
                    <a:pt x="9205286" y="6471414"/>
                  </a:moveTo>
                  <a:lnTo>
                    <a:pt x="9200711" y="6471040"/>
                  </a:lnTo>
                  <a:lnTo>
                    <a:pt x="9194514" y="6470765"/>
                  </a:lnTo>
                  <a:lnTo>
                    <a:pt x="9189939" y="6470391"/>
                  </a:lnTo>
                  <a:lnTo>
                    <a:pt x="9186085" y="6473876"/>
                  </a:lnTo>
                  <a:lnTo>
                    <a:pt x="9185710" y="6478452"/>
                  </a:lnTo>
                  <a:lnTo>
                    <a:pt x="9185764" y="6482026"/>
                  </a:lnTo>
                  <a:lnTo>
                    <a:pt x="9187582" y="6485169"/>
                  </a:lnTo>
                  <a:lnTo>
                    <a:pt x="9191587" y="6486878"/>
                  </a:lnTo>
                  <a:lnTo>
                    <a:pt x="9193400" y="6487255"/>
                  </a:lnTo>
                  <a:lnTo>
                    <a:pt x="9199594" y="6487530"/>
                  </a:lnTo>
                  <a:lnTo>
                    <a:pt x="9204169" y="6487904"/>
                  </a:lnTo>
                  <a:lnTo>
                    <a:pt x="9208025" y="6484419"/>
                  </a:lnTo>
                  <a:lnTo>
                    <a:pt x="9208771" y="6475268"/>
                  </a:lnTo>
                  <a:lnTo>
                    <a:pt x="9205286" y="6471414"/>
                  </a:lnTo>
                  <a:close/>
                </a:path>
                <a:path w="17412970" h="9752965">
                  <a:moveTo>
                    <a:pt x="2425384" y="3567889"/>
                  </a:moveTo>
                  <a:lnTo>
                    <a:pt x="2420240" y="3568851"/>
                  </a:lnTo>
                  <a:lnTo>
                    <a:pt x="2417529" y="3572430"/>
                  </a:lnTo>
                  <a:lnTo>
                    <a:pt x="2415153" y="3576151"/>
                  </a:lnTo>
                  <a:lnTo>
                    <a:pt x="2416115" y="3581296"/>
                  </a:lnTo>
                  <a:lnTo>
                    <a:pt x="2419693" y="3584007"/>
                  </a:lnTo>
                  <a:lnTo>
                    <a:pt x="2424799" y="3587763"/>
                  </a:lnTo>
                  <a:lnTo>
                    <a:pt x="2429806" y="3589899"/>
                  </a:lnTo>
                  <a:lnTo>
                    <a:pt x="2434142" y="3588986"/>
                  </a:lnTo>
                  <a:lnTo>
                    <a:pt x="2436375" y="3585598"/>
                  </a:lnTo>
                  <a:lnTo>
                    <a:pt x="2438752" y="3581878"/>
                  </a:lnTo>
                  <a:lnTo>
                    <a:pt x="2437790" y="3576732"/>
                  </a:lnTo>
                  <a:lnTo>
                    <a:pt x="2434212" y="3574022"/>
                  </a:lnTo>
                  <a:lnTo>
                    <a:pt x="2429106" y="3570266"/>
                  </a:lnTo>
                  <a:lnTo>
                    <a:pt x="2425384" y="3567889"/>
                  </a:lnTo>
                  <a:close/>
                </a:path>
                <a:path w="17412970" h="9752965">
                  <a:moveTo>
                    <a:pt x="9294411" y="6477077"/>
                  </a:moveTo>
                  <a:lnTo>
                    <a:pt x="9289836" y="6476704"/>
                  </a:lnTo>
                  <a:lnTo>
                    <a:pt x="9283639" y="6476428"/>
                  </a:lnTo>
                  <a:lnTo>
                    <a:pt x="9279063" y="6476054"/>
                  </a:lnTo>
                  <a:lnTo>
                    <a:pt x="9275208" y="6479539"/>
                  </a:lnTo>
                  <a:lnTo>
                    <a:pt x="9274835" y="6484115"/>
                  </a:lnTo>
                  <a:lnTo>
                    <a:pt x="9274889" y="6487689"/>
                  </a:lnTo>
                  <a:lnTo>
                    <a:pt x="9277040" y="6490974"/>
                  </a:lnTo>
                  <a:lnTo>
                    <a:pt x="9280712" y="6492540"/>
                  </a:lnTo>
                  <a:lnTo>
                    <a:pt x="9282525" y="6492919"/>
                  </a:lnTo>
                  <a:lnTo>
                    <a:pt x="9288719" y="6493194"/>
                  </a:lnTo>
                  <a:lnTo>
                    <a:pt x="9293294" y="6493567"/>
                  </a:lnTo>
                  <a:lnTo>
                    <a:pt x="9297149" y="6490081"/>
                  </a:lnTo>
                  <a:lnTo>
                    <a:pt x="9297896" y="6480931"/>
                  </a:lnTo>
                  <a:lnTo>
                    <a:pt x="9294411" y="6477077"/>
                  </a:lnTo>
                  <a:close/>
                </a:path>
                <a:path w="17412970" h="9752965">
                  <a:moveTo>
                    <a:pt x="2352671" y="3516355"/>
                  </a:moveTo>
                  <a:lnTo>
                    <a:pt x="2347526" y="3517316"/>
                  </a:lnTo>
                  <a:lnTo>
                    <a:pt x="2342105" y="3524474"/>
                  </a:lnTo>
                  <a:lnTo>
                    <a:pt x="2343067" y="3529619"/>
                  </a:lnTo>
                  <a:lnTo>
                    <a:pt x="2346646" y="3532329"/>
                  </a:lnTo>
                  <a:lnTo>
                    <a:pt x="2351751" y="3536086"/>
                  </a:lnTo>
                  <a:lnTo>
                    <a:pt x="2353420" y="3536798"/>
                  </a:lnTo>
                  <a:lnTo>
                    <a:pt x="2353278" y="3537131"/>
                  </a:lnTo>
                  <a:lnTo>
                    <a:pt x="2356616" y="3538555"/>
                  </a:lnTo>
                  <a:lnTo>
                    <a:pt x="2360952" y="3537642"/>
                  </a:lnTo>
                  <a:lnTo>
                    <a:pt x="2363186" y="3534255"/>
                  </a:lnTo>
                  <a:lnTo>
                    <a:pt x="2365896" y="3530676"/>
                  </a:lnTo>
                  <a:lnTo>
                    <a:pt x="2364934" y="3525531"/>
                  </a:lnTo>
                  <a:lnTo>
                    <a:pt x="2361355" y="3522821"/>
                  </a:lnTo>
                  <a:lnTo>
                    <a:pt x="2356250" y="3519065"/>
                  </a:lnTo>
                  <a:lnTo>
                    <a:pt x="2352671" y="3516355"/>
                  </a:lnTo>
                  <a:close/>
                </a:path>
                <a:path w="17412970" h="9752965">
                  <a:moveTo>
                    <a:pt x="2280193" y="3463342"/>
                  </a:moveTo>
                  <a:lnTo>
                    <a:pt x="2275049" y="3464304"/>
                  </a:lnTo>
                  <a:lnTo>
                    <a:pt x="2272338" y="3467882"/>
                  </a:lnTo>
                  <a:lnTo>
                    <a:pt x="2269485" y="3471795"/>
                  </a:lnTo>
                  <a:lnTo>
                    <a:pt x="2270447" y="3476940"/>
                  </a:lnTo>
                  <a:lnTo>
                    <a:pt x="2274026" y="3479651"/>
                  </a:lnTo>
                  <a:lnTo>
                    <a:pt x="2279131" y="3483407"/>
                  </a:lnTo>
                  <a:lnTo>
                    <a:pt x="2284472" y="3485685"/>
                  </a:lnTo>
                  <a:lnTo>
                    <a:pt x="2288808" y="3484772"/>
                  </a:lnTo>
                  <a:lnTo>
                    <a:pt x="2291042" y="3481384"/>
                  </a:lnTo>
                  <a:lnTo>
                    <a:pt x="2293752" y="3477806"/>
                  </a:lnTo>
                  <a:lnTo>
                    <a:pt x="2292790" y="3472661"/>
                  </a:lnTo>
                  <a:lnTo>
                    <a:pt x="2289211" y="3469951"/>
                  </a:lnTo>
                  <a:lnTo>
                    <a:pt x="2280193" y="3463342"/>
                  </a:lnTo>
                  <a:close/>
                </a:path>
                <a:path w="17412970" h="9752965">
                  <a:moveTo>
                    <a:pt x="9384246" y="6481070"/>
                  </a:moveTo>
                  <a:lnTo>
                    <a:pt x="9379671" y="6480697"/>
                  </a:lnTo>
                  <a:lnTo>
                    <a:pt x="9373475" y="6480421"/>
                  </a:lnTo>
                  <a:lnTo>
                    <a:pt x="9369092" y="6480524"/>
                  </a:lnTo>
                  <a:lnTo>
                    <a:pt x="9365237" y="6484009"/>
                  </a:lnTo>
                  <a:lnTo>
                    <a:pt x="9364584" y="6492017"/>
                  </a:lnTo>
                  <a:lnTo>
                    <a:pt x="9366735" y="6495302"/>
                  </a:lnTo>
                  <a:lnTo>
                    <a:pt x="9369739" y="6496583"/>
                  </a:lnTo>
                  <a:lnTo>
                    <a:pt x="9370216" y="6496392"/>
                  </a:lnTo>
                  <a:lnTo>
                    <a:pt x="9371218" y="6496819"/>
                  </a:lnTo>
                  <a:lnTo>
                    <a:pt x="9373027" y="6497197"/>
                  </a:lnTo>
                  <a:lnTo>
                    <a:pt x="9379224" y="6497472"/>
                  </a:lnTo>
                  <a:lnTo>
                    <a:pt x="9383608" y="6497369"/>
                  </a:lnTo>
                  <a:lnTo>
                    <a:pt x="9387462" y="6493884"/>
                  </a:lnTo>
                  <a:lnTo>
                    <a:pt x="9387835" y="6489309"/>
                  </a:lnTo>
                  <a:lnTo>
                    <a:pt x="9387733" y="6484925"/>
                  </a:lnTo>
                  <a:lnTo>
                    <a:pt x="9384246" y="6481070"/>
                  </a:lnTo>
                  <a:close/>
                </a:path>
                <a:path w="17412970" h="9752965">
                  <a:moveTo>
                    <a:pt x="2208049" y="3410472"/>
                  </a:moveTo>
                  <a:lnTo>
                    <a:pt x="2202904" y="3411434"/>
                  </a:lnTo>
                  <a:lnTo>
                    <a:pt x="2200194" y="3415012"/>
                  </a:lnTo>
                  <a:lnTo>
                    <a:pt x="2197341" y="3418925"/>
                  </a:lnTo>
                  <a:lnTo>
                    <a:pt x="2198303" y="3424070"/>
                  </a:lnTo>
                  <a:lnTo>
                    <a:pt x="2201882" y="3426780"/>
                  </a:lnTo>
                  <a:lnTo>
                    <a:pt x="2206987" y="3430536"/>
                  </a:lnTo>
                  <a:lnTo>
                    <a:pt x="2208656" y="3431248"/>
                  </a:lnTo>
                  <a:lnTo>
                    <a:pt x="2208848" y="3431725"/>
                  </a:lnTo>
                  <a:lnTo>
                    <a:pt x="2212186" y="3433149"/>
                  </a:lnTo>
                  <a:lnTo>
                    <a:pt x="2216187" y="3432093"/>
                  </a:lnTo>
                  <a:lnTo>
                    <a:pt x="2218755" y="3428848"/>
                  </a:lnTo>
                  <a:lnTo>
                    <a:pt x="2221608" y="3424936"/>
                  </a:lnTo>
                  <a:lnTo>
                    <a:pt x="2220646" y="3419791"/>
                  </a:lnTo>
                  <a:lnTo>
                    <a:pt x="2217067" y="3417080"/>
                  </a:lnTo>
                  <a:lnTo>
                    <a:pt x="2208049" y="3410472"/>
                  </a:lnTo>
                  <a:close/>
                </a:path>
                <a:path w="17412970" h="9752965">
                  <a:moveTo>
                    <a:pt x="2135856" y="3356791"/>
                  </a:moveTo>
                  <a:lnTo>
                    <a:pt x="2130711" y="3357753"/>
                  </a:lnTo>
                  <a:lnTo>
                    <a:pt x="2128001" y="3361332"/>
                  </a:lnTo>
                  <a:lnTo>
                    <a:pt x="2125148" y="3365245"/>
                  </a:lnTo>
                  <a:lnTo>
                    <a:pt x="2126112" y="3370391"/>
                  </a:lnTo>
                  <a:lnTo>
                    <a:pt x="2129688" y="3373100"/>
                  </a:lnTo>
                  <a:lnTo>
                    <a:pt x="2134794" y="3376856"/>
                  </a:lnTo>
                  <a:lnTo>
                    <a:pt x="2140135" y="3379135"/>
                  </a:lnTo>
                  <a:lnTo>
                    <a:pt x="2144136" y="3378080"/>
                  </a:lnTo>
                  <a:lnTo>
                    <a:pt x="2146562" y="3375168"/>
                  </a:lnTo>
                  <a:lnTo>
                    <a:pt x="2149415" y="3371256"/>
                  </a:lnTo>
                  <a:lnTo>
                    <a:pt x="2148453" y="3366110"/>
                  </a:lnTo>
                  <a:lnTo>
                    <a:pt x="2144874" y="3363400"/>
                  </a:lnTo>
                  <a:lnTo>
                    <a:pt x="2135856" y="3356791"/>
                  </a:lnTo>
                  <a:close/>
                </a:path>
                <a:path w="17412970" h="9752965">
                  <a:moveTo>
                    <a:pt x="9473702" y="6484112"/>
                  </a:moveTo>
                  <a:lnTo>
                    <a:pt x="9468984" y="6484072"/>
                  </a:lnTo>
                  <a:lnTo>
                    <a:pt x="9462787" y="6483796"/>
                  </a:lnTo>
                  <a:lnTo>
                    <a:pt x="9458069" y="6483756"/>
                  </a:lnTo>
                  <a:lnTo>
                    <a:pt x="9454215" y="6487242"/>
                  </a:lnTo>
                  <a:lnTo>
                    <a:pt x="9454175" y="6491960"/>
                  </a:lnTo>
                  <a:lnTo>
                    <a:pt x="9453895" y="6495392"/>
                  </a:lnTo>
                  <a:lnTo>
                    <a:pt x="9473253" y="6500888"/>
                  </a:lnTo>
                  <a:lnTo>
                    <a:pt x="9477107" y="6497402"/>
                  </a:lnTo>
                  <a:lnTo>
                    <a:pt x="9477187" y="6487966"/>
                  </a:lnTo>
                  <a:lnTo>
                    <a:pt x="9473702" y="6484112"/>
                  </a:lnTo>
                  <a:close/>
                </a:path>
                <a:path w="17412970" h="9752965">
                  <a:moveTo>
                    <a:pt x="2064949" y="3302870"/>
                  </a:moveTo>
                  <a:lnTo>
                    <a:pt x="2059470" y="3303690"/>
                  </a:lnTo>
                  <a:lnTo>
                    <a:pt x="2054049" y="3310848"/>
                  </a:lnTo>
                  <a:lnTo>
                    <a:pt x="2054869" y="3316327"/>
                  </a:lnTo>
                  <a:lnTo>
                    <a:pt x="2058448" y="3319037"/>
                  </a:lnTo>
                  <a:lnTo>
                    <a:pt x="2063553" y="3322793"/>
                  </a:lnTo>
                  <a:lnTo>
                    <a:pt x="2068895" y="3325072"/>
                  </a:lnTo>
                  <a:lnTo>
                    <a:pt x="2072896" y="3324017"/>
                  </a:lnTo>
                  <a:lnTo>
                    <a:pt x="2075322" y="3321105"/>
                  </a:lnTo>
                  <a:lnTo>
                    <a:pt x="2078032" y="3317526"/>
                  </a:lnTo>
                  <a:lnTo>
                    <a:pt x="2077212" y="3312048"/>
                  </a:lnTo>
                  <a:lnTo>
                    <a:pt x="2073634" y="3309337"/>
                  </a:lnTo>
                  <a:lnTo>
                    <a:pt x="2068528" y="3305581"/>
                  </a:lnTo>
                  <a:lnTo>
                    <a:pt x="2064949" y="3302870"/>
                  </a:lnTo>
                  <a:close/>
                </a:path>
                <a:path w="17412970" h="9752965">
                  <a:moveTo>
                    <a:pt x="9563106" y="6486343"/>
                  </a:moveTo>
                  <a:lnTo>
                    <a:pt x="9558386" y="6486303"/>
                  </a:lnTo>
                  <a:lnTo>
                    <a:pt x="9547141" y="6485846"/>
                  </a:lnTo>
                  <a:lnTo>
                    <a:pt x="9543620" y="6489474"/>
                  </a:lnTo>
                  <a:lnTo>
                    <a:pt x="9543581" y="6494191"/>
                  </a:lnTo>
                  <a:lnTo>
                    <a:pt x="9543301" y="6497623"/>
                  </a:lnTo>
                  <a:lnTo>
                    <a:pt x="9545592" y="6500573"/>
                  </a:lnTo>
                  <a:lnTo>
                    <a:pt x="9548597" y="6501855"/>
                  </a:lnTo>
                  <a:lnTo>
                    <a:pt x="9548312" y="6502523"/>
                  </a:lnTo>
                  <a:lnTo>
                    <a:pt x="9549314" y="6502950"/>
                  </a:lnTo>
                  <a:lnTo>
                    <a:pt x="9551602" y="6503137"/>
                  </a:lnTo>
                  <a:lnTo>
                    <a:pt x="9557938" y="6503078"/>
                  </a:lnTo>
                  <a:lnTo>
                    <a:pt x="9562991" y="6503261"/>
                  </a:lnTo>
                  <a:lnTo>
                    <a:pt x="9566511" y="6499633"/>
                  </a:lnTo>
                  <a:lnTo>
                    <a:pt x="9566551" y="6494915"/>
                  </a:lnTo>
                  <a:lnTo>
                    <a:pt x="9566733" y="6489863"/>
                  </a:lnTo>
                  <a:lnTo>
                    <a:pt x="9563106" y="6486343"/>
                  </a:lnTo>
                  <a:close/>
                </a:path>
                <a:path w="17412970" h="9752965">
                  <a:moveTo>
                    <a:pt x="1994470" y="3247949"/>
                  </a:moveTo>
                  <a:lnTo>
                    <a:pt x="1988991" y="3248769"/>
                  </a:lnTo>
                  <a:lnTo>
                    <a:pt x="1986280" y="3252347"/>
                  </a:lnTo>
                  <a:lnTo>
                    <a:pt x="1983236" y="3255783"/>
                  </a:lnTo>
                  <a:lnTo>
                    <a:pt x="1984055" y="3261262"/>
                  </a:lnTo>
                  <a:lnTo>
                    <a:pt x="1987634" y="3263972"/>
                  </a:lnTo>
                  <a:lnTo>
                    <a:pt x="1992740" y="3267728"/>
                  </a:lnTo>
                  <a:lnTo>
                    <a:pt x="1994743" y="3268583"/>
                  </a:lnTo>
                  <a:lnTo>
                    <a:pt x="1994600" y="3268917"/>
                  </a:lnTo>
                  <a:lnTo>
                    <a:pt x="1997939" y="3270341"/>
                  </a:lnTo>
                  <a:lnTo>
                    <a:pt x="2001940" y="3269286"/>
                  </a:lnTo>
                  <a:lnTo>
                    <a:pt x="2004366" y="3266374"/>
                  </a:lnTo>
                  <a:lnTo>
                    <a:pt x="2007409" y="3262938"/>
                  </a:lnTo>
                  <a:lnTo>
                    <a:pt x="2006590" y="3257459"/>
                  </a:lnTo>
                  <a:lnTo>
                    <a:pt x="2003011" y="3254749"/>
                  </a:lnTo>
                  <a:lnTo>
                    <a:pt x="1997906" y="3250993"/>
                  </a:lnTo>
                  <a:lnTo>
                    <a:pt x="1994470" y="3247949"/>
                  </a:lnTo>
                  <a:close/>
                </a:path>
                <a:path w="17412970" h="9752965">
                  <a:moveTo>
                    <a:pt x="1924132" y="3192693"/>
                  </a:moveTo>
                  <a:lnTo>
                    <a:pt x="1918796" y="3193178"/>
                  </a:lnTo>
                  <a:lnTo>
                    <a:pt x="1913375" y="3200336"/>
                  </a:lnTo>
                  <a:lnTo>
                    <a:pt x="1913861" y="3205673"/>
                  </a:lnTo>
                  <a:lnTo>
                    <a:pt x="1917439" y="3208383"/>
                  </a:lnTo>
                  <a:lnTo>
                    <a:pt x="1922403" y="3212472"/>
                  </a:lnTo>
                  <a:lnTo>
                    <a:pt x="1924406" y="3213326"/>
                  </a:lnTo>
                  <a:lnTo>
                    <a:pt x="1924263" y="3213661"/>
                  </a:lnTo>
                  <a:lnTo>
                    <a:pt x="1927601" y="3215085"/>
                  </a:lnTo>
                  <a:lnTo>
                    <a:pt x="1931603" y="3214030"/>
                  </a:lnTo>
                  <a:lnTo>
                    <a:pt x="1934028" y="3211119"/>
                  </a:lnTo>
                  <a:lnTo>
                    <a:pt x="1936738" y="3207540"/>
                  </a:lnTo>
                  <a:lnTo>
                    <a:pt x="1936253" y="3202204"/>
                  </a:lnTo>
                  <a:lnTo>
                    <a:pt x="1932674" y="3199493"/>
                  </a:lnTo>
                  <a:lnTo>
                    <a:pt x="1927711" y="3195403"/>
                  </a:lnTo>
                  <a:lnTo>
                    <a:pt x="1924132" y="3192693"/>
                  </a:lnTo>
                  <a:close/>
                </a:path>
                <a:path w="17412970" h="9752965">
                  <a:moveTo>
                    <a:pt x="9652412" y="6486954"/>
                  </a:moveTo>
                  <a:lnTo>
                    <a:pt x="9647695" y="6486915"/>
                  </a:lnTo>
                  <a:lnTo>
                    <a:pt x="9641356" y="6486973"/>
                  </a:lnTo>
                  <a:lnTo>
                    <a:pt x="9636638" y="6486933"/>
                  </a:lnTo>
                  <a:lnTo>
                    <a:pt x="9633117" y="6490561"/>
                  </a:lnTo>
                  <a:lnTo>
                    <a:pt x="9633078" y="6495279"/>
                  </a:lnTo>
                  <a:lnTo>
                    <a:pt x="9633132" y="6498853"/>
                  </a:lnTo>
                  <a:lnTo>
                    <a:pt x="9635091" y="6501662"/>
                  </a:lnTo>
                  <a:lnTo>
                    <a:pt x="9639097" y="6503370"/>
                  </a:lnTo>
                  <a:lnTo>
                    <a:pt x="9641384" y="6503557"/>
                  </a:lnTo>
                  <a:lnTo>
                    <a:pt x="9647723" y="6503499"/>
                  </a:lnTo>
                  <a:lnTo>
                    <a:pt x="9652439" y="6503538"/>
                  </a:lnTo>
                  <a:lnTo>
                    <a:pt x="9655961" y="6499911"/>
                  </a:lnTo>
                  <a:lnTo>
                    <a:pt x="9656040" y="6490475"/>
                  </a:lnTo>
                  <a:lnTo>
                    <a:pt x="9652412" y="6486954"/>
                  </a:lnTo>
                  <a:close/>
                </a:path>
                <a:path w="17412970" h="9752965">
                  <a:moveTo>
                    <a:pt x="1854222" y="3136435"/>
                  </a:moveTo>
                  <a:lnTo>
                    <a:pt x="1849220" y="3137063"/>
                  </a:lnTo>
                  <a:lnTo>
                    <a:pt x="1846175" y="3140499"/>
                  </a:lnTo>
                  <a:lnTo>
                    <a:pt x="1843465" y="3144078"/>
                  </a:lnTo>
                  <a:lnTo>
                    <a:pt x="1844093" y="3149081"/>
                  </a:lnTo>
                  <a:lnTo>
                    <a:pt x="1847530" y="3152125"/>
                  </a:lnTo>
                  <a:lnTo>
                    <a:pt x="1852493" y="3156215"/>
                  </a:lnTo>
                  <a:lnTo>
                    <a:pt x="1854495" y="3157069"/>
                  </a:lnTo>
                  <a:lnTo>
                    <a:pt x="1854353" y="3157404"/>
                  </a:lnTo>
                  <a:lnTo>
                    <a:pt x="1857691" y="3158828"/>
                  </a:lnTo>
                  <a:lnTo>
                    <a:pt x="1861693" y="3157772"/>
                  </a:lnTo>
                  <a:lnTo>
                    <a:pt x="1864118" y="3154861"/>
                  </a:lnTo>
                  <a:lnTo>
                    <a:pt x="1866828" y="3151282"/>
                  </a:lnTo>
                  <a:lnTo>
                    <a:pt x="1866343" y="3145945"/>
                  </a:lnTo>
                  <a:lnTo>
                    <a:pt x="1862764" y="3143235"/>
                  </a:lnTo>
                  <a:lnTo>
                    <a:pt x="1857801" y="3139145"/>
                  </a:lnTo>
                  <a:lnTo>
                    <a:pt x="1854222" y="3136435"/>
                  </a:lnTo>
                  <a:close/>
                </a:path>
                <a:path w="17412970" h="9752965">
                  <a:moveTo>
                    <a:pt x="9742003" y="6486897"/>
                  </a:moveTo>
                  <a:lnTo>
                    <a:pt x="9737285" y="6486858"/>
                  </a:lnTo>
                  <a:lnTo>
                    <a:pt x="9730947" y="6486916"/>
                  </a:lnTo>
                  <a:lnTo>
                    <a:pt x="9726230" y="6486877"/>
                  </a:lnTo>
                  <a:lnTo>
                    <a:pt x="9722710" y="6490505"/>
                  </a:lnTo>
                  <a:lnTo>
                    <a:pt x="9722670" y="6495223"/>
                  </a:lnTo>
                  <a:lnTo>
                    <a:pt x="9722724" y="6498797"/>
                  </a:lnTo>
                  <a:lnTo>
                    <a:pt x="9724681" y="6501604"/>
                  </a:lnTo>
                  <a:lnTo>
                    <a:pt x="9728687" y="6503313"/>
                  </a:lnTo>
                  <a:lnTo>
                    <a:pt x="9730976" y="6503500"/>
                  </a:lnTo>
                  <a:lnTo>
                    <a:pt x="9737312" y="6503441"/>
                  </a:lnTo>
                  <a:lnTo>
                    <a:pt x="9742030" y="6503481"/>
                  </a:lnTo>
                  <a:lnTo>
                    <a:pt x="9745553" y="6499855"/>
                  </a:lnTo>
                  <a:lnTo>
                    <a:pt x="9745633" y="6490418"/>
                  </a:lnTo>
                  <a:lnTo>
                    <a:pt x="9742003" y="6486897"/>
                  </a:lnTo>
                  <a:close/>
                </a:path>
                <a:path w="17412970" h="9752965">
                  <a:moveTo>
                    <a:pt x="1785883" y="3079269"/>
                  </a:moveTo>
                  <a:lnTo>
                    <a:pt x="1780881" y="3079898"/>
                  </a:lnTo>
                  <a:lnTo>
                    <a:pt x="1777837" y="3083334"/>
                  </a:lnTo>
                  <a:lnTo>
                    <a:pt x="1774650" y="3087104"/>
                  </a:lnTo>
                  <a:lnTo>
                    <a:pt x="1775278" y="3092106"/>
                  </a:lnTo>
                  <a:lnTo>
                    <a:pt x="1778714" y="3095151"/>
                  </a:lnTo>
                  <a:lnTo>
                    <a:pt x="1783344" y="3099098"/>
                  </a:lnTo>
                  <a:lnTo>
                    <a:pt x="1785680" y="3100095"/>
                  </a:lnTo>
                  <a:lnTo>
                    <a:pt x="1785538" y="3100429"/>
                  </a:lnTo>
                  <a:lnTo>
                    <a:pt x="1788876" y="3101853"/>
                  </a:lnTo>
                  <a:lnTo>
                    <a:pt x="1792735" y="3101132"/>
                  </a:lnTo>
                  <a:lnTo>
                    <a:pt x="1795160" y="3098221"/>
                  </a:lnTo>
                  <a:lnTo>
                    <a:pt x="1798347" y="3094450"/>
                  </a:lnTo>
                  <a:lnTo>
                    <a:pt x="1797719" y="3089448"/>
                  </a:lnTo>
                  <a:lnTo>
                    <a:pt x="1794283" y="3086403"/>
                  </a:lnTo>
                  <a:lnTo>
                    <a:pt x="1785883" y="3079269"/>
                  </a:lnTo>
                  <a:close/>
                </a:path>
                <a:path w="17412970" h="9752965">
                  <a:moveTo>
                    <a:pt x="17410879" y="9737274"/>
                  </a:moveTo>
                  <a:lnTo>
                    <a:pt x="17396524" y="9731151"/>
                  </a:lnTo>
                  <a:lnTo>
                    <a:pt x="17391762" y="9733066"/>
                  </a:lnTo>
                  <a:lnTo>
                    <a:pt x="17388060" y="9741745"/>
                  </a:lnTo>
                  <a:lnTo>
                    <a:pt x="17389831" y="9746841"/>
                  </a:lnTo>
                  <a:lnTo>
                    <a:pt x="17400181" y="9751255"/>
                  </a:lnTo>
                  <a:lnTo>
                    <a:pt x="17399990" y="9750779"/>
                  </a:lnTo>
                  <a:lnTo>
                    <a:pt x="17404329" y="9752630"/>
                  </a:lnTo>
                  <a:lnTo>
                    <a:pt x="17409091" y="9750716"/>
                  </a:lnTo>
                  <a:lnTo>
                    <a:pt x="17412651" y="9742371"/>
                  </a:lnTo>
                  <a:lnTo>
                    <a:pt x="17410879" y="9737274"/>
                  </a:lnTo>
                  <a:close/>
                </a:path>
                <a:path w="17412970" h="9752965">
                  <a:moveTo>
                    <a:pt x="17315783" y="9694737"/>
                  </a:moveTo>
                  <a:lnTo>
                    <a:pt x="17310687" y="9696508"/>
                  </a:lnTo>
                  <a:lnTo>
                    <a:pt x="17308499" y="9701494"/>
                  </a:lnTo>
                  <a:lnTo>
                    <a:pt x="17306650" y="9705045"/>
                  </a:lnTo>
                  <a:lnTo>
                    <a:pt x="17308423" y="9710142"/>
                  </a:lnTo>
                  <a:lnTo>
                    <a:pt x="17322777" y="9716265"/>
                  </a:lnTo>
                  <a:lnTo>
                    <a:pt x="17327872" y="9714493"/>
                  </a:lnTo>
                  <a:lnTo>
                    <a:pt x="17329917" y="9709841"/>
                  </a:lnTo>
                  <a:lnTo>
                    <a:pt x="17331766" y="9706289"/>
                  </a:lnTo>
                  <a:lnTo>
                    <a:pt x="17329995" y="9701193"/>
                  </a:lnTo>
                  <a:lnTo>
                    <a:pt x="17319982" y="9696922"/>
                  </a:lnTo>
                  <a:lnTo>
                    <a:pt x="17315783" y="9694737"/>
                  </a:lnTo>
                  <a:close/>
                </a:path>
                <a:path w="17412970" h="9752965">
                  <a:moveTo>
                    <a:pt x="17234658" y="9657370"/>
                  </a:moveTo>
                  <a:lnTo>
                    <a:pt x="17229563" y="9659142"/>
                  </a:lnTo>
                  <a:lnTo>
                    <a:pt x="17227371" y="9664125"/>
                  </a:lnTo>
                  <a:lnTo>
                    <a:pt x="17225669" y="9667345"/>
                  </a:lnTo>
                  <a:lnTo>
                    <a:pt x="17227440" y="9672441"/>
                  </a:lnTo>
                  <a:lnTo>
                    <a:pt x="17231637" y="9674626"/>
                  </a:lnTo>
                  <a:lnTo>
                    <a:pt x="17241652" y="9678898"/>
                  </a:lnTo>
                  <a:lnTo>
                    <a:pt x="17246750" y="9677126"/>
                  </a:lnTo>
                  <a:lnTo>
                    <a:pt x="17248799" y="9672476"/>
                  </a:lnTo>
                  <a:lnTo>
                    <a:pt x="17250500" y="9669257"/>
                  </a:lnTo>
                  <a:lnTo>
                    <a:pt x="17248727" y="9664160"/>
                  </a:lnTo>
                  <a:lnTo>
                    <a:pt x="17244530" y="9661975"/>
                  </a:lnTo>
                  <a:lnTo>
                    <a:pt x="17238855" y="9659554"/>
                  </a:lnTo>
                  <a:lnTo>
                    <a:pt x="17234658" y="9657370"/>
                  </a:lnTo>
                  <a:close/>
                </a:path>
                <a:path w="17412970" h="9752965">
                  <a:moveTo>
                    <a:pt x="17163785" y="9622797"/>
                  </a:moveTo>
                  <a:lnTo>
                    <a:pt x="17153769" y="9618524"/>
                  </a:lnTo>
                  <a:lnTo>
                    <a:pt x="17148816" y="9619963"/>
                  </a:lnTo>
                  <a:lnTo>
                    <a:pt x="17145113" y="9628642"/>
                  </a:lnTo>
                  <a:lnTo>
                    <a:pt x="17146552" y="9633596"/>
                  </a:lnTo>
                  <a:lnTo>
                    <a:pt x="17150749" y="9635781"/>
                  </a:lnTo>
                  <a:lnTo>
                    <a:pt x="17160764" y="9640053"/>
                  </a:lnTo>
                  <a:lnTo>
                    <a:pt x="17165859" y="9638281"/>
                  </a:lnTo>
                  <a:lnTo>
                    <a:pt x="17169419" y="9629935"/>
                  </a:lnTo>
                  <a:lnTo>
                    <a:pt x="17167982" y="9624982"/>
                  </a:lnTo>
                  <a:lnTo>
                    <a:pt x="17163785" y="9622797"/>
                  </a:lnTo>
                  <a:close/>
                </a:path>
                <a:path w="17412970" h="9752965">
                  <a:moveTo>
                    <a:pt x="17074167" y="9579440"/>
                  </a:moveTo>
                  <a:lnTo>
                    <a:pt x="17068878" y="9580735"/>
                  </a:lnTo>
                  <a:lnTo>
                    <a:pt x="17066346" y="9586362"/>
                  </a:lnTo>
                  <a:lnTo>
                    <a:pt x="17064985" y="9588938"/>
                  </a:lnTo>
                  <a:lnTo>
                    <a:pt x="17066424" y="9593892"/>
                  </a:lnTo>
                  <a:lnTo>
                    <a:pt x="17070479" y="9596411"/>
                  </a:lnTo>
                  <a:lnTo>
                    <a:pt x="17076488" y="9598974"/>
                  </a:lnTo>
                  <a:lnTo>
                    <a:pt x="17076345" y="9599308"/>
                  </a:lnTo>
                  <a:lnTo>
                    <a:pt x="17080350" y="9601017"/>
                  </a:lnTo>
                  <a:lnTo>
                    <a:pt x="17085447" y="9599245"/>
                  </a:lnTo>
                  <a:lnTo>
                    <a:pt x="17087837" y="9593951"/>
                  </a:lnTo>
                  <a:lnTo>
                    <a:pt x="17089199" y="9591375"/>
                  </a:lnTo>
                  <a:lnTo>
                    <a:pt x="17087760" y="9586422"/>
                  </a:lnTo>
                  <a:lnTo>
                    <a:pt x="17083706" y="9583903"/>
                  </a:lnTo>
                  <a:lnTo>
                    <a:pt x="17078032" y="9581483"/>
                  </a:lnTo>
                  <a:lnTo>
                    <a:pt x="17074167" y="9579440"/>
                  </a:lnTo>
                  <a:close/>
                </a:path>
                <a:path w="17412970" h="9752965">
                  <a:moveTo>
                    <a:pt x="9831164" y="6485079"/>
                  </a:moveTo>
                  <a:lnTo>
                    <a:pt x="9812163" y="6493546"/>
                  </a:lnTo>
                  <a:lnTo>
                    <a:pt x="9812217" y="6497120"/>
                  </a:lnTo>
                  <a:lnTo>
                    <a:pt x="9814174" y="6499928"/>
                  </a:lnTo>
                  <a:lnTo>
                    <a:pt x="9817179" y="6501209"/>
                  </a:lnTo>
                  <a:lnTo>
                    <a:pt x="9817322" y="6500876"/>
                  </a:lnTo>
                  <a:lnTo>
                    <a:pt x="9818323" y="6501303"/>
                  </a:lnTo>
                  <a:lnTo>
                    <a:pt x="9820612" y="6501490"/>
                  </a:lnTo>
                  <a:lnTo>
                    <a:pt x="9826948" y="6501431"/>
                  </a:lnTo>
                  <a:lnTo>
                    <a:pt x="9831333" y="6501329"/>
                  </a:lnTo>
                  <a:lnTo>
                    <a:pt x="9834855" y="6497701"/>
                  </a:lnTo>
                  <a:lnTo>
                    <a:pt x="9834894" y="6492984"/>
                  </a:lnTo>
                  <a:lnTo>
                    <a:pt x="9834791" y="6488599"/>
                  </a:lnTo>
                  <a:lnTo>
                    <a:pt x="9831164" y="6485079"/>
                  </a:lnTo>
                  <a:close/>
                </a:path>
                <a:path w="17412970" h="9752965">
                  <a:moveTo>
                    <a:pt x="1717353" y="3021628"/>
                  </a:moveTo>
                  <a:lnTo>
                    <a:pt x="1712016" y="3022113"/>
                  </a:lnTo>
                  <a:lnTo>
                    <a:pt x="1705928" y="3028986"/>
                  </a:lnTo>
                  <a:lnTo>
                    <a:pt x="1706414" y="3034323"/>
                  </a:lnTo>
                  <a:lnTo>
                    <a:pt x="1709852" y="3037368"/>
                  </a:lnTo>
                  <a:lnTo>
                    <a:pt x="1714480" y="3041314"/>
                  </a:lnTo>
                  <a:lnTo>
                    <a:pt x="1715005" y="3041933"/>
                  </a:lnTo>
                  <a:lnTo>
                    <a:pt x="1720011" y="3044068"/>
                  </a:lnTo>
                  <a:lnTo>
                    <a:pt x="1723871" y="3043348"/>
                  </a:lnTo>
                  <a:lnTo>
                    <a:pt x="1726296" y="3040437"/>
                  </a:lnTo>
                  <a:lnTo>
                    <a:pt x="1729341" y="3037000"/>
                  </a:lnTo>
                  <a:lnTo>
                    <a:pt x="1728855" y="3031663"/>
                  </a:lnTo>
                  <a:lnTo>
                    <a:pt x="1725419" y="3028619"/>
                  </a:lnTo>
                  <a:lnTo>
                    <a:pt x="1720789" y="3024671"/>
                  </a:lnTo>
                  <a:lnTo>
                    <a:pt x="1717353" y="3021628"/>
                  </a:lnTo>
                  <a:close/>
                </a:path>
                <a:path w="17412970" h="9752965">
                  <a:moveTo>
                    <a:pt x="16994275" y="9538258"/>
                  </a:moveTo>
                  <a:lnTo>
                    <a:pt x="16988988" y="9539554"/>
                  </a:lnTo>
                  <a:lnTo>
                    <a:pt x="16987136" y="9543894"/>
                  </a:lnTo>
                  <a:lnTo>
                    <a:pt x="16984951" y="9548091"/>
                  </a:lnTo>
                  <a:lnTo>
                    <a:pt x="16986390" y="9553044"/>
                  </a:lnTo>
                  <a:lnTo>
                    <a:pt x="16990445" y="9555563"/>
                  </a:lnTo>
                  <a:lnTo>
                    <a:pt x="17000793" y="9559978"/>
                  </a:lnTo>
                  <a:lnTo>
                    <a:pt x="17005746" y="9558540"/>
                  </a:lnTo>
                  <a:lnTo>
                    <a:pt x="17007455" y="9554534"/>
                  </a:lnTo>
                  <a:lnTo>
                    <a:pt x="17009640" y="9550337"/>
                  </a:lnTo>
                  <a:lnTo>
                    <a:pt x="17008202" y="9545382"/>
                  </a:lnTo>
                  <a:lnTo>
                    <a:pt x="17004147" y="9542864"/>
                  </a:lnTo>
                  <a:lnTo>
                    <a:pt x="16998472" y="9540443"/>
                  </a:lnTo>
                  <a:lnTo>
                    <a:pt x="16994275" y="9538258"/>
                  </a:lnTo>
                  <a:close/>
                </a:path>
                <a:path w="17412970" h="9752965">
                  <a:moveTo>
                    <a:pt x="16914666" y="9496408"/>
                  </a:moveTo>
                  <a:lnTo>
                    <a:pt x="16909713" y="9497847"/>
                  </a:lnTo>
                  <a:lnTo>
                    <a:pt x="16907528" y="9502044"/>
                  </a:lnTo>
                  <a:lnTo>
                    <a:pt x="16905485" y="9505907"/>
                  </a:lnTo>
                  <a:lnTo>
                    <a:pt x="16906924" y="9510861"/>
                  </a:lnTo>
                  <a:lnTo>
                    <a:pt x="16910837" y="9513714"/>
                  </a:lnTo>
                  <a:lnTo>
                    <a:pt x="16917179" y="9516419"/>
                  </a:lnTo>
                  <a:lnTo>
                    <a:pt x="16917036" y="9516753"/>
                  </a:lnTo>
                  <a:lnTo>
                    <a:pt x="16921043" y="9518462"/>
                  </a:lnTo>
                  <a:lnTo>
                    <a:pt x="16925662" y="9516882"/>
                  </a:lnTo>
                  <a:lnTo>
                    <a:pt x="16927705" y="9513018"/>
                  </a:lnTo>
                  <a:lnTo>
                    <a:pt x="16929890" y="9508821"/>
                  </a:lnTo>
                  <a:lnTo>
                    <a:pt x="16928453" y="9503867"/>
                  </a:lnTo>
                  <a:lnTo>
                    <a:pt x="16924256" y="9501682"/>
                  </a:lnTo>
                  <a:lnTo>
                    <a:pt x="16918864" y="9498593"/>
                  </a:lnTo>
                  <a:lnTo>
                    <a:pt x="16914666" y="9496408"/>
                  </a:lnTo>
                  <a:close/>
                </a:path>
                <a:path w="17412970" h="9752965">
                  <a:moveTo>
                    <a:pt x="16836298" y="9453510"/>
                  </a:moveTo>
                  <a:lnTo>
                    <a:pt x="16831345" y="9454947"/>
                  </a:lnTo>
                  <a:lnTo>
                    <a:pt x="16829160" y="9459145"/>
                  </a:lnTo>
                  <a:lnTo>
                    <a:pt x="16827117" y="9463008"/>
                  </a:lnTo>
                  <a:lnTo>
                    <a:pt x="16828411" y="9468295"/>
                  </a:lnTo>
                  <a:lnTo>
                    <a:pt x="16832608" y="9470480"/>
                  </a:lnTo>
                  <a:lnTo>
                    <a:pt x="16838000" y="9473570"/>
                  </a:lnTo>
                  <a:lnTo>
                    <a:pt x="16842673" y="9475563"/>
                  </a:lnTo>
                  <a:lnTo>
                    <a:pt x="16847293" y="9473982"/>
                  </a:lnTo>
                  <a:lnTo>
                    <a:pt x="16851379" y="9466255"/>
                  </a:lnTo>
                  <a:lnTo>
                    <a:pt x="16850083" y="9460967"/>
                  </a:lnTo>
                  <a:lnTo>
                    <a:pt x="16845885" y="9458783"/>
                  </a:lnTo>
                  <a:lnTo>
                    <a:pt x="16840495" y="9455694"/>
                  </a:lnTo>
                  <a:lnTo>
                    <a:pt x="16836298" y="9453510"/>
                  </a:lnTo>
                  <a:close/>
                </a:path>
                <a:path w="17412970" h="9752965">
                  <a:moveTo>
                    <a:pt x="1649584" y="2963126"/>
                  </a:moveTo>
                  <a:lnTo>
                    <a:pt x="1644247" y="2963612"/>
                  </a:lnTo>
                  <a:lnTo>
                    <a:pt x="1638159" y="2970485"/>
                  </a:lnTo>
                  <a:lnTo>
                    <a:pt x="1638644" y="2975821"/>
                  </a:lnTo>
                  <a:lnTo>
                    <a:pt x="1642081" y="2978866"/>
                  </a:lnTo>
                  <a:lnTo>
                    <a:pt x="1646710" y="2982813"/>
                  </a:lnTo>
                  <a:lnTo>
                    <a:pt x="1647235" y="2983432"/>
                  </a:lnTo>
                  <a:lnTo>
                    <a:pt x="1652242" y="2985567"/>
                  </a:lnTo>
                  <a:lnTo>
                    <a:pt x="1656101" y="2984846"/>
                  </a:lnTo>
                  <a:lnTo>
                    <a:pt x="1658527" y="2981936"/>
                  </a:lnTo>
                  <a:lnTo>
                    <a:pt x="1661571" y="2978499"/>
                  </a:lnTo>
                  <a:lnTo>
                    <a:pt x="1661086" y="2973162"/>
                  </a:lnTo>
                  <a:lnTo>
                    <a:pt x="1657649" y="2970119"/>
                  </a:lnTo>
                  <a:lnTo>
                    <a:pt x="1653020" y="2966171"/>
                  </a:lnTo>
                  <a:lnTo>
                    <a:pt x="1649584" y="2963126"/>
                  </a:lnTo>
                  <a:close/>
                </a:path>
                <a:path w="17412970" h="9752965">
                  <a:moveTo>
                    <a:pt x="16758546" y="9410085"/>
                  </a:moveTo>
                  <a:lnTo>
                    <a:pt x="16753259" y="9411380"/>
                  </a:lnTo>
                  <a:lnTo>
                    <a:pt x="16751074" y="9415577"/>
                  </a:lnTo>
                  <a:lnTo>
                    <a:pt x="16748698" y="9419298"/>
                  </a:lnTo>
                  <a:lnTo>
                    <a:pt x="16749994" y="9424586"/>
                  </a:lnTo>
                  <a:lnTo>
                    <a:pt x="16754191" y="9426771"/>
                  </a:lnTo>
                  <a:lnTo>
                    <a:pt x="16759580" y="9429859"/>
                  </a:lnTo>
                  <a:lnTo>
                    <a:pt x="16764255" y="9431853"/>
                  </a:lnTo>
                  <a:lnTo>
                    <a:pt x="16768732" y="9430606"/>
                  </a:lnTo>
                  <a:lnTo>
                    <a:pt x="16770774" y="9426743"/>
                  </a:lnTo>
                  <a:lnTo>
                    <a:pt x="16773151" y="9423021"/>
                  </a:lnTo>
                  <a:lnTo>
                    <a:pt x="16771855" y="9417733"/>
                  </a:lnTo>
                  <a:lnTo>
                    <a:pt x="16767657" y="9415549"/>
                  </a:lnTo>
                  <a:lnTo>
                    <a:pt x="16762267" y="9412460"/>
                  </a:lnTo>
                  <a:lnTo>
                    <a:pt x="16758546" y="9410085"/>
                  </a:lnTo>
                  <a:close/>
                </a:path>
                <a:path w="17412970" h="9752965">
                  <a:moveTo>
                    <a:pt x="9920323" y="6483260"/>
                  </a:moveTo>
                  <a:lnTo>
                    <a:pt x="9915940" y="6483363"/>
                  </a:lnTo>
                  <a:lnTo>
                    <a:pt x="9909600" y="6483421"/>
                  </a:lnTo>
                  <a:lnTo>
                    <a:pt x="9905217" y="6483523"/>
                  </a:lnTo>
                  <a:lnTo>
                    <a:pt x="9901554" y="6487485"/>
                  </a:lnTo>
                  <a:lnTo>
                    <a:pt x="9901657" y="6491869"/>
                  </a:lnTo>
                  <a:lnTo>
                    <a:pt x="9901853" y="6495109"/>
                  </a:lnTo>
                  <a:lnTo>
                    <a:pt x="9903810" y="6497917"/>
                  </a:lnTo>
                  <a:lnTo>
                    <a:pt x="9907818" y="6499627"/>
                  </a:lnTo>
                  <a:lnTo>
                    <a:pt x="9910105" y="6499813"/>
                  </a:lnTo>
                  <a:lnTo>
                    <a:pt x="9916442" y="6499754"/>
                  </a:lnTo>
                  <a:lnTo>
                    <a:pt x="9920827" y="6499652"/>
                  </a:lnTo>
                  <a:lnTo>
                    <a:pt x="9924491" y="6495691"/>
                  </a:lnTo>
                  <a:lnTo>
                    <a:pt x="9924285" y="6486923"/>
                  </a:lnTo>
                  <a:lnTo>
                    <a:pt x="9920323" y="6483260"/>
                  </a:lnTo>
                  <a:close/>
                </a:path>
                <a:path w="17412970" h="9752965">
                  <a:moveTo>
                    <a:pt x="16680888" y="9365515"/>
                  </a:moveTo>
                  <a:lnTo>
                    <a:pt x="16675935" y="9366953"/>
                  </a:lnTo>
                  <a:lnTo>
                    <a:pt x="16670897" y="9375063"/>
                  </a:lnTo>
                  <a:lnTo>
                    <a:pt x="16672335" y="9380017"/>
                  </a:lnTo>
                  <a:lnTo>
                    <a:pt x="16676390" y="9382536"/>
                  </a:lnTo>
                  <a:lnTo>
                    <a:pt x="16681779" y="9385623"/>
                  </a:lnTo>
                  <a:lnTo>
                    <a:pt x="16686788" y="9387760"/>
                  </a:lnTo>
                  <a:lnTo>
                    <a:pt x="16691265" y="9386513"/>
                  </a:lnTo>
                  <a:lnTo>
                    <a:pt x="16693307" y="9382650"/>
                  </a:lnTo>
                  <a:lnTo>
                    <a:pt x="16695826" y="9378595"/>
                  </a:lnTo>
                  <a:lnTo>
                    <a:pt x="16694388" y="9373641"/>
                  </a:lnTo>
                  <a:lnTo>
                    <a:pt x="16690333" y="9371122"/>
                  </a:lnTo>
                  <a:lnTo>
                    <a:pt x="16684943" y="9368034"/>
                  </a:lnTo>
                  <a:lnTo>
                    <a:pt x="16680888" y="9365515"/>
                  </a:lnTo>
                  <a:close/>
                </a:path>
                <a:path w="17412970" h="9752965">
                  <a:moveTo>
                    <a:pt x="16603514" y="9320279"/>
                  </a:moveTo>
                  <a:lnTo>
                    <a:pt x="16598703" y="9321382"/>
                  </a:lnTo>
                  <a:lnTo>
                    <a:pt x="16596185" y="9325438"/>
                  </a:lnTo>
                  <a:lnTo>
                    <a:pt x="16594000" y="9329635"/>
                  </a:lnTo>
                  <a:lnTo>
                    <a:pt x="16595103" y="9334446"/>
                  </a:lnTo>
                  <a:lnTo>
                    <a:pt x="16599159" y="9336965"/>
                  </a:lnTo>
                  <a:lnTo>
                    <a:pt x="16604548" y="9340054"/>
                  </a:lnTo>
                  <a:lnTo>
                    <a:pt x="16609556" y="9342190"/>
                  </a:lnTo>
                  <a:lnTo>
                    <a:pt x="16613699" y="9340801"/>
                  </a:lnTo>
                  <a:lnTo>
                    <a:pt x="16616076" y="9337079"/>
                  </a:lnTo>
                  <a:lnTo>
                    <a:pt x="16618261" y="9332882"/>
                  </a:lnTo>
                  <a:lnTo>
                    <a:pt x="16617157" y="9328070"/>
                  </a:lnTo>
                  <a:lnTo>
                    <a:pt x="16613102" y="9325552"/>
                  </a:lnTo>
                  <a:lnTo>
                    <a:pt x="16607712" y="9322463"/>
                  </a:lnTo>
                  <a:lnTo>
                    <a:pt x="16603514" y="9320279"/>
                  </a:lnTo>
                  <a:close/>
                </a:path>
                <a:path w="17412970" h="9752965">
                  <a:moveTo>
                    <a:pt x="1582766" y="2904243"/>
                  </a:moveTo>
                  <a:lnTo>
                    <a:pt x="1577430" y="2904729"/>
                  </a:lnTo>
                  <a:lnTo>
                    <a:pt x="1571342" y="2911601"/>
                  </a:lnTo>
                  <a:lnTo>
                    <a:pt x="1571494" y="2916796"/>
                  </a:lnTo>
                  <a:lnTo>
                    <a:pt x="1574930" y="2919840"/>
                  </a:lnTo>
                  <a:lnTo>
                    <a:pt x="1579560" y="2923787"/>
                  </a:lnTo>
                  <a:lnTo>
                    <a:pt x="1580086" y="2924407"/>
                  </a:lnTo>
                  <a:lnTo>
                    <a:pt x="1581754" y="2925118"/>
                  </a:lnTo>
                  <a:lnTo>
                    <a:pt x="1581611" y="2925451"/>
                  </a:lnTo>
                  <a:lnTo>
                    <a:pt x="1584949" y="2926875"/>
                  </a:lnTo>
                  <a:lnTo>
                    <a:pt x="1588808" y="2926154"/>
                  </a:lnTo>
                  <a:lnTo>
                    <a:pt x="1591234" y="2923243"/>
                  </a:lnTo>
                  <a:lnTo>
                    <a:pt x="1594612" y="2919949"/>
                  </a:lnTo>
                  <a:lnTo>
                    <a:pt x="1594126" y="2914612"/>
                  </a:lnTo>
                  <a:lnTo>
                    <a:pt x="1590690" y="2911569"/>
                  </a:lnTo>
                  <a:lnTo>
                    <a:pt x="1586060" y="2907621"/>
                  </a:lnTo>
                  <a:lnTo>
                    <a:pt x="1582766" y="2904243"/>
                  </a:lnTo>
                  <a:close/>
                </a:path>
                <a:path w="17412970" h="9752965">
                  <a:moveTo>
                    <a:pt x="16527236" y="9274325"/>
                  </a:moveTo>
                  <a:lnTo>
                    <a:pt x="16522425" y="9275430"/>
                  </a:lnTo>
                  <a:lnTo>
                    <a:pt x="16519906" y="9279485"/>
                  </a:lnTo>
                  <a:lnTo>
                    <a:pt x="16517529" y="9283206"/>
                  </a:lnTo>
                  <a:lnTo>
                    <a:pt x="16518492" y="9288351"/>
                  </a:lnTo>
                  <a:lnTo>
                    <a:pt x="16522547" y="9290870"/>
                  </a:lnTo>
                  <a:lnTo>
                    <a:pt x="16527936" y="9293958"/>
                  </a:lnTo>
                  <a:lnTo>
                    <a:pt x="16528938" y="9294386"/>
                  </a:lnTo>
                  <a:lnTo>
                    <a:pt x="16528796" y="9294719"/>
                  </a:lnTo>
                  <a:lnTo>
                    <a:pt x="16532802" y="9296428"/>
                  </a:lnTo>
                  <a:lnTo>
                    <a:pt x="16537087" y="9294705"/>
                  </a:lnTo>
                  <a:lnTo>
                    <a:pt x="16539321" y="9291318"/>
                  </a:lnTo>
                  <a:lnTo>
                    <a:pt x="16541840" y="9287262"/>
                  </a:lnTo>
                  <a:lnTo>
                    <a:pt x="16540736" y="9282451"/>
                  </a:lnTo>
                  <a:lnTo>
                    <a:pt x="16536681" y="9279932"/>
                  </a:lnTo>
                  <a:lnTo>
                    <a:pt x="16531292" y="9276844"/>
                  </a:lnTo>
                  <a:lnTo>
                    <a:pt x="16527236" y="9274325"/>
                  </a:lnTo>
                  <a:close/>
                </a:path>
                <a:path w="17412970" h="9752965">
                  <a:moveTo>
                    <a:pt x="10009861" y="6479629"/>
                  </a:moveTo>
                  <a:lnTo>
                    <a:pt x="10005476" y="6479732"/>
                  </a:lnTo>
                  <a:lnTo>
                    <a:pt x="9999137" y="6479790"/>
                  </a:lnTo>
                  <a:lnTo>
                    <a:pt x="9994611" y="6480226"/>
                  </a:lnTo>
                  <a:lnTo>
                    <a:pt x="9990949" y="6484188"/>
                  </a:lnTo>
                  <a:lnTo>
                    <a:pt x="9991052" y="6488572"/>
                  </a:lnTo>
                  <a:lnTo>
                    <a:pt x="9991248" y="6491812"/>
                  </a:lnTo>
                  <a:lnTo>
                    <a:pt x="9993207" y="6494621"/>
                  </a:lnTo>
                  <a:lnTo>
                    <a:pt x="9997213" y="6496330"/>
                  </a:lnTo>
                  <a:lnTo>
                    <a:pt x="9999834" y="6496659"/>
                  </a:lnTo>
                  <a:lnTo>
                    <a:pt x="10006173" y="6496601"/>
                  </a:lnTo>
                  <a:lnTo>
                    <a:pt x="10010699" y="6496164"/>
                  </a:lnTo>
                  <a:lnTo>
                    <a:pt x="10014361" y="6492202"/>
                  </a:lnTo>
                  <a:lnTo>
                    <a:pt x="10014260" y="6487818"/>
                  </a:lnTo>
                  <a:lnTo>
                    <a:pt x="10013822" y="6483292"/>
                  </a:lnTo>
                  <a:lnTo>
                    <a:pt x="10009861" y="6479629"/>
                  </a:lnTo>
                  <a:close/>
                </a:path>
                <a:path w="17412970" h="9752965">
                  <a:moveTo>
                    <a:pt x="16451193" y="9226894"/>
                  </a:moveTo>
                  <a:lnTo>
                    <a:pt x="16446048" y="9227856"/>
                  </a:lnTo>
                  <a:lnTo>
                    <a:pt x="16443917" y="9231287"/>
                  </a:lnTo>
                  <a:lnTo>
                    <a:pt x="16441549" y="9235012"/>
                  </a:lnTo>
                  <a:lnTo>
                    <a:pt x="16441153" y="9235632"/>
                  </a:lnTo>
                  <a:lnTo>
                    <a:pt x="16442115" y="9240777"/>
                  </a:lnTo>
                  <a:lnTo>
                    <a:pt x="16446170" y="9243296"/>
                  </a:lnTo>
                  <a:lnTo>
                    <a:pt x="16451419" y="9246718"/>
                  </a:lnTo>
                  <a:lnTo>
                    <a:pt x="16456091" y="9248711"/>
                  </a:lnTo>
                  <a:lnTo>
                    <a:pt x="16460568" y="9247465"/>
                  </a:lnTo>
                  <a:lnTo>
                    <a:pt x="16462802" y="9244078"/>
                  </a:lnTo>
                  <a:lnTo>
                    <a:pt x="16464783" y="9240977"/>
                  </a:lnTo>
                  <a:lnTo>
                    <a:pt x="16465179" y="9240357"/>
                  </a:lnTo>
                  <a:lnTo>
                    <a:pt x="16464216" y="9235212"/>
                  </a:lnTo>
                  <a:lnTo>
                    <a:pt x="16460162" y="9232693"/>
                  </a:lnTo>
                  <a:lnTo>
                    <a:pt x="16454915" y="9229271"/>
                  </a:lnTo>
                  <a:lnTo>
                    <a:pt x="16451193" y="9226894"/>
                  </a:lnTo>
                  <a:close/>
                </a:path>
                <a:path w="17412970" h="9752965">
                  <a:moveTo>
                    <a:pt x="1515567" y="2844407"/>
                  </a:moveTo>
                  <a:lnTo>
                    <a:pt x="1510373" y="2844558"/>
                  </a:lnTo>
                  <a:lnTo>
                    <a:pt x="1504285" y="2851431"/>
                  </a:lnTo>
                  <a:lnTo>
                    <a:pt x="1504436" y="2856625"/>
                  </a:lnTo>
                  <a:lnTo>
                    <a:pt x="1507872" y="2859670"/>
                  </a:lnTo>
                  <a:lnTo>
                    <a:pt x="1512359" y="2863951"/>
                  </a:lnTo>
                  <a:lnTo>
                    <a:pt x="1513218" y="2864712"/>
                  </a:lnTo>
                  <a:lnTo>
                    <a:pt x="1517891" y="2866705"/>
                  </a:lnTo>
                  <a:lnTo>
                    <a:pt x="1521751" y="2865984"/>
                  </a:lnTo>
                  <a:lnTo>
                    <a:pt x="1527078" y="2859971"/>
                  </a:lnTo>
                  <a:lnTo>
                    <a:pt x="1526926" y="2854776"/>
                  </a:lnTo>
                  <a:lnTo>
                    <a:pt x="1523490" y="2851732"/>
                  </a:lnTo>
                  <a:lnTo>
                    <a:pt x="1519003" y="2847451"/>
                  </a:lnTo>
                  <a:lnTo>
                    <a:pt x="1515567" y="2844407"/>
                  </a:lnTo>
                  <a:close/>
                </a:path>
                <a:path w="17412970" h="9752965">
                  <a:moveTo>
                    <a:pt x="16375770" y="9178939"/>
                  </a:moveTo>
                  <a:lnTo>
                    <a:pt x="16370482" y="9180234"/>
                  </a:lnTo>
                  <a:lnTo>
                    <a:pt x="16366125" y="9187056"/>
                  </a:lnTo>
                  <a:lnTo>
                    <a:pt x="16365729" y="9187676"/>
                  </a:lnTo>
                  <a:lnTo>
                    <a:pt x="16366691" y="9192821"/>
                  </a:lnTo>
                  <a:lnTo>
                    <a:pt x="16370746" y="9195340"/>
                  </a:lnTo>
                  <a:lnTo>
                    <a:pt x="16375994" y="9198762"/>
                  </a:lnTo>
                  <a:lnTo>
                    <a:pt x="16380668" y="9200756"/>
                  </a:lnTo>
                  <a:lnTo>
                    <a:pt x="16385145" y="9199509"/>
                  </a:lnTo>
                  <a:lnTo>
                    <a:pt x="16387378" y="9196122"/>
                  </a:lnTo>
                  <a:lnTo>
                    <a:pt x="16389755" y="9192401"/>
                  </a:lnTo>
                  <a:lnTo>
                    <a:pt x="16388793" y="9187256"/>
                  </a:lnTo>
                  <a:lnTo>
                    <a:pt x="16384738" y="9184737"/>
                  </a:lnTo>
                  <a:lnTo>
                    <a:pt x="16375770" y="9178939"/>
                  </a:lnTo>
                  <a:close/>
                </a:path>
                <a:path w="17412970" h="9752965">
                  <a:moveTo>
                    <a:pt x="16300631" y="9130315"/>
                  </a:moveTo>
                  <a:lnTo>
                    <a:pt x="16295343" y="9131610"/>
                  </a:lnTo>
                  <a:lnTo>
                    <a:pt x="16293363" y="9134711"/>
                  </a:lnTo>
                  <a:lnTo>
                    <a:pt x="16290836" y="9138762"/>
                  </a:lnTo>
                  <a:lnTo>
                    <a:pt x="16290448" y="9139386"/>
                  </a:lnTo>
                  <a:lnTo>
                    <a:pt x="16291743" y="9144674"/>
                  </a:lnTo>
                  <a:lnTo>
                    <a:pt x="16300712" y="9150472"/>
                  </a:lnTo>
                  <a:lnTo>
                    <a:pt x="16305720" y="9152608"/>
                  </a:lnTo>
                  <a:lnTo>
                    <a:pt x="16310197" y="9151362"/>
                  </a:lnTo>
                  <a:lnTo>
                    <a:pt x="16312432" y="9147974"/>
                  </a:lnTo>
                  <a:lnTo>
                    <a:pt x="16314563" y="9144543"/>
                  </a:lnTo>
                  <a:lnTo>
                    <a:pt x="16314950" y="9143920"/>
                  </a:lnTo>
                  <a:lnTo>
                    <a:pt x="16313654" y="9138632"/>
                  </a:lnTo>
                  <a:lnTo>
                    <a:pt x="16304687" y="9132834"/>
                  </a:lnTo>
                  <a:lnTo>
                    <a:pt x="16300631" y="9130315"/>
                  </a:lnTo>
                  <a:close/>
                </a:path>
                <a:path w="17412970" h="9752965">
                  <a:moveTo>
                    <a:pt x="10099300" y="6474378"/>
                  </a:moveTo>
                  <a:lnTo>
                    <a:pt x="10094772" y="6474814"/>
                  </a:lnTo>
                  <a:lnTo>
                    <a:pt x="10088627" y="6475350"/>
                  </a:lnTo>
                  <a:lnTo>
                    <a:pt x="10084101" y="6475786"/>
                  </a:lnTo>
                  <a:lnTo>
                    <a:pt x="10080105" y="6479605"/>
                  </a:lnTo>
                  <a:lnTo>
                    <a:pt x="10080542" y="6484132"/>
                  </a:lnTo>
                  <a:lnTo>
                    <a:pt x="10080737" y="6487372"/>
                  </a:lnTo>
                  <a:lnTo>
                    <a:pt x="10083029" y="6490323"/>
                  </a:lnTo>
                  <a:lnTo>
                    <a:pt x="10085699" y="6491462"/>
                  </a:lnTo>
                  <a:lnTo>
                    <a:pt x="10086175" y="6491270"/>
                  </a:lnTo>
                  <a:lnTo>
                    <a:pt x="10087177" y="6491698"/>
                  </a:lnTo>
                  <a:lnTo>
                    <a:pt x="10089800" y="6492027"/>
                  </a:lnTo>
                  <a:lnTo>
                    <a:pt x="10095946" y="6491492"/>
                  </a:lnTo>
                  <a:lnTo>
                    <a:pt x="10100138" y="6490913"/>
                  </a:lnTo>
                  <a:lnTo>
                    <a:pt x="10104136" y="6487094"/>
                  </a:lnTo>
                  <a:lnTo>
                    <a:pt x="10103699" y="6482568"/>
                  </a:lnTo>
                  <a:lnTo>
                    <a:pt x="10103121" y="6478376"/>
                  </a:lnTo>
                  <a:lnTo>
                    <a:pt x="10099300" y="6474378"/>
                  </a:lnTo>
                  <a:close/>
                </a:path>
                <a:path w="17412970" h="9752965">
                  <a:moveTo>
                    <a:pt x="1449462" y="2783854"/>
                  </a:moveTo>
                  <a:lnTo>
                    <a:pt x="1444268" y="2784006"/>
                  </a:lnTo>
                  <a:lnTo>
                    <a:pt x="1438180" y="2790878"/>
                  </a:lnTo>
                  <a:lnTo>
                    <a:pt x="1438331" y="2796072"/>
                  </a:lnTo>
                  <a:lnTo>
                    <a:pt x="1441768" y="2799117"/>
                  </a:lnTo>
                  <a:lnTo>
                    <a:pt x="1446254" y="2803398"/>
                  </a:lnTo>
                  <a:lnTo>
                    <a:pt x="1447114" y="2804159"/>
                  </a:lnTo>
                  <a:lnTo>
                    <a:pt x="1451787" y="2806152"/>
                  </a:lnTo>
                  <a:lnTo>
                    <a:pt x="1455646" y="2805431"/>
                  </a:lnTo>
                  <a:lnTo>
                    <a:pt x="1460973" y="2799417"/>
                  </a:lnTo>
                  <a:lnTo>
                    <a:pt x="1460822" y="2794224"/>
                  </a:lnTo>
                  <a:lnTo>
                    <a:pt x="1457386" y="2791179"/>
                  </a:lnTo>
                  <a:lnTo>
                    <a:pt x="1452898" y="2786898"/>
                  </a:lnTo>
                  <a:lnTo>
                    <a:pt x="1449462" y="2783854"/>
                  </a:lnTo>
                  <a:close/>
                </a:path>
                <a:path w="17412970" h="9752965">
                  <a:moveTo>
                    <a:pt x="16226111" y="9081166"/>
                  </a:moveTo>
                  <a:lnTo>
                    <a:pt x="16220823" y="9082462"/>
                  </a:lnTo>
                  <a:lnTo>
                    <a:pt x="16218645" y="9085872"/>
                  </a:lnTo>
                  <a:lnTo>
                    <a:pt x="16218446" y="9086182"/>
                  </a:lnTo>
                  <a:lnTo>
                    <a:pt x="16215813" y="9089794"/>
                  </a:lnTo>
                  <a:lnTo>
                    <a:pt x="16215593" y="9090095"/>
                  </a:lnTo>
                  <a:lnTo>
                    <a:pt x="16216890" y="9095383"/>
                  </a:lnTo>
                  <a:lnTo>
                    <a:pt x="16225857" y="9101180"/>
                  </a:lnTo>
                  <a:lnTo>
                    <a:pt x="16227194" y="9101751"/>
                  </a:lnTo>
                  <a:lnTo>
                    <a:pt x="16227052" y="9102084"/>
                  </a:lnTo>
                  <a:lnTo>
                    <a:pt x="16230725" y="9103651"/>
                  </a:lnTo>
                  <a:lnTo>
                    <a:pt x="16235200" y="9102404"/>
                  </a:lnTo>
                  <a:lnTo>
                    <a:pt x="16237231" y="9099325"/>
                  </a:lnTo>
                  <a:lnTo>
                    <a:pt x="16237434" y="9099017"/>
                  </a:lnTo>
                  <a:lnTo>
                    <a:pt x="16240068" y="9095405"/>
                  </a:lnTo>
                  <a:lnTo>
                    <a:pt x="16240287" y="9095104"/>
                  </a:lnTo>
                  <a:lnTo>
                    <a:pt x="16238992" y="9089817"/>
                  </a:lnTo>
                  <a:lnTo>
                    <a:pt x="16230024" y="9084018"/>
                  </a:lnTo>
                  <a:lnTo>
                    <a:pt x="16226111" y="9081166"/>
                  </a:lnTo>
                  <a:close/>
                </a:path>
                <a:path w="17412970" h="9752965">
                  <a:moveTo>
                    <a:pt x="16151397" y="9031540"/>
                  </a:moveTo>
                  <a:lnTo>
                    <a:pt x="16146111" y="9032836"/>
                  </a:lnTo>
                  <a:lnTo>
                    <a:pt x="16143932" y="9036247"/>
                  </a:lnTo>
                  <a:lnTo>
                    <a:pt x="16143734" y="9036557"/>
                  </a:lnTo>
                  <a:lnTo>
                    <a:pt x="16141102" y="9040169"/>
                  </a:lnTo>
                  <a:lnTo>
                    <a:pt x="16140883" y="9040470"/>
                  </a:lnTo>
                  <a:lnTo>
                    <a:pt x="16142178" y="9045757"/>
                  </a:lnTo>
                  <a:lnTo>
                    <a:pt x="16151147" y="9051555"/>
                  </a:lnTo>
                  <a:lnTo>
                    <a:pt x="16152481" y="9052125"/>
                  </a:lnTo>
                  <a:lnTo>
                    <a:pt x="16152338" y="9052458"/>
                  </a:lnTo>
                  <a:lnTo>
                    <a:pt x="16156010" y="9054025"/>
                  </a:lnTo>
                  <a:lnTo>
                    <a:pt x="16160489" y="9052779"/>
                  </a:lnTo>
                  <a:lnTo>
                    <a:pt x="16162521" y="9049700"/>
                  </a:lnTo>
                  <a:lnTo>
                    <a:pt x="16162723" y="9049392"/>
                  </a:lnTo>
                  <a:lnTo>
                    <a:pt x="16165357" y="9045780"/>
                  </a:lnTo>
                  <a:lnTo>
                    <a:pt x="16165576" y="9045479"/>
                  </a:lnTo>
                  <a:lnTo>
                    <a:pt x="16164280" y="9040192"/>
                  </a:lnTo>
                  <a:lnTo>
                    <a:pt x="16155310" y="9034392"/>
                  </a:lnTo>
                  <a:lnTo>
                    <a:pt x="16151397" y="9031540"/>
                  </a:lnTo>
                  <a:close/>
                </a:path>
                <a:path w="17412970" h="9752965">
                  <a:moveTo>
                    <a:pt x="1385404" y="2722202"/>
                  </a:moveTo>
                  <a:lnTo>
                    <a:pt x="1379877" y="2722211"/>
                  </a:lnTo>
                  <a:lnTo>
                    <a:pt x="1376832" y="2725648"/>
                  </a:lnTo>
                  <a:lnTo>
                    <a:pt x="1373454" y="2728942"/>
                  </a:lnTo>
                  <a:lnTo>
                    <a:pt x="1373464" y="2734469"/>
                  </a:lnTo>
                  <a:lnTo>
                    <a:pt x="1376900" y="2737513"/>
                  </a:lnTo>
                  <a:lnTo>
                    <a:pt x="1381387" y="2741794"/>
                  </a:lnTo>
                  <a:lnTo>
                    <a:pt x="1382246" y="2742555"/>
                  </a:lnTo>
                  <a:lnTo>
                    <a:pt x="1383915" y="2743267"/>
                  </a:lnTo>
                  <a:lnTo>
                    <a:pt x="1384107" y="2743744"/>
                  </a:lnTo>
                  <a:lnTo>
                    <a:pt x="1387111" y="2745025"/>
                  </a:lnTo>
                  <a:lnTo>
                    <a:pt x="1390970" y="2744304"/>
                  </a:lnTo>
                  <a:lnTo>
                    <a:pt x="1393253" y="2741727"/>
                  </a:lnTo>
                  <a:lnTo>
                    <a:pt x="1396631" y="2738433"/>
                  </a:lnTo>
                  <a:lnTo>
                    <a:pt x="1396621" y="2732905"/>
                  </a:lnTo>
                  <a:lnTo>
                    <a:pt x="1393185" y="2729860"/>
                  </a:lnTo>
                  <a:lnTo>
                    <a:pt x="1388698" y="2725579"/>
                  </a:lnTo>
                  <a:lnTo>
                    <a:pt x="1385404" y="2722202"/>
                  </a:lnTo>
                  <a:close/>
                </a:path>
                <a:path w="17412970" h="9752965">
                  <a:moveTo>
                    <a:pt x="10188405" y="6468985"/>
                  </a:moveTo>
                  <a:lnTo>
                    <a:pt x="10183879" y="6469422"/>
                  </a:lnTo>
                  <a:lnTo>
                    <a:pt x="10177734" y="6469957"/>
                  </a:lnTo>
                  <a:lnTo>
                    <a:pt x="10173208" y="6470394"/>
                  </a:lnTo>
                  <a:lnTo>
                    <a:pt x="10169543" y="6474354"/>
                  </a:lnTo>
                  <a:lnTo>
                    <a:pt x="10169980" y="6478881"/>
                  </a:lnTo>
                  <a:lnTo>
                    <a:pt x="10170509" y="6482263"/>
                  </a:lnTo>
                  <a:lnTo>
                    <a:pt x="10172469" y="6485072"/>
                  </a:lnTo>
                  <a:lnTo>
                    <a:pt x="10175140" y="6486211"/>
                  </a:lnTo>
                  <a:lnTo>
                    <a:pt x="10175282" y="6485877"/>
                  </a:lnTo>
                  <a:lnTo>
                    <a:pt x="10176284" y="6486305"/>
                  </a:lnTo>
                  <a:lnTo>
                    <a:pt x="10178905" y="6486633"/>
                  </a:lnTo>
                  <a:lnTo>
                    <a:pt x="10185051" y="6486099"/>
                  </a:lnTo>
                  <a:lnTo>
                    <a:pt x="10189579" y="6485663"/>
                  </a:lnTo>
                  <a:lnTo>
                    <a:pt x="10193240" y="6481701"/>
                  </a:lnTo>
                  <a:lnTo>
                    <a:pt x="10192368" y="6472648"/>
                  </a:lnTo>
                  <a:lnTo>
                    <a:pt x="10188405" y="6468985"/>
                  </a:lnTo>
                  <a:close/>
                </a:path>
                <a:path w="17412970" h="9752965">
                  <a:moveTo>
                    <a:pt x="16077305" y="8981389"/>
                  </a:moveTo>
                  <a:lnTo>
                    <a:pt x="16071827" y="8982209"/>
                  </a:lnTo>
                  <a:lnTo>
                    <a:pt x="16067074" y="8989651"/>
                  </a:lnTo>
                  <a:lnTo>
                    <a:pt x="16067893" y="8995130"/>
                  </a:lnTo>
                  <a:lnTo>
                    <a:pt x="16076861" y="9000929"/>
                  </a:lnTo>
                  <a:lnTo>
                    <a:pt x="16081869" y="9003065"/>
                  </a:lnTo>
                  <a:lnTo>
                    <a:pt x="16086204" y="9002152"/>
                  </a:lnTo>
                  <a:lnTo>
                    <a:pt x="16088439" y="8998765"/>
                  </a:lnTo>
                  <a:lnTo>
                    <a:pt x="16090815" y="8995044"/>
                  </a:lnTo>
                  <a:lnTo>
                    <a:pt x="16089996" y="8989565"/>
                  </a:lnTo>
                  <a:lnTo>
                    <a:pt x="16077305" y="8981389"/>
                  </a:lnTo>
                  <a:close/>
                </a:path>
                <a:path w="17412970" h="9752965">
                  <a:moveTo>
                    <a:pt x="16003831" y="8930714"/>
                  </a:moveTo>
                  <a:lnTo>
                    <a:pt x="15998685" y="8931676"/>
                  </a:lnTo>
                  <a:lnTo>
                    <a:pt x="15995974" y="8935255"/>
                  </a:lnTo>
                  <a:lnTo>
                    <a:pt x="15993598" y="8938975"/>
                  </a:lnTo>
                  <a:lnTo>
                    <a:pt x="15994559" y="8944120"/>
                  </a:lnTo>
                  <a:lnTo>
                    <a:pt x="15998139" y="8946831"/>
                  </a:lnTo>
                  <a:lnTo>
                    <a:pt x="16003388" y="8950254"/>
                  </a:lnTo>
                  <a:lnTo>
                    <a:pt x="16008395" y="8952390"/>
                  </a:lnTo>
                  <a:lnTo>
                    <a:pt x="16012728" y="8951476"/>
                  </a:lnTo>
                  <a:lnTo>
                    <a:pt x="16014963" y="8948089"/>
                  </a:lnTo>
                  <a:lnTo>
                    <a:pt x="16017339" y="8944368"/>
                  </a:lnTo>
                  <a:lnTo>
                    <a:pt x="16016378" y="8939223"/>
                  </a:lnTo>
                  <a:lnTo>
                    <a:pt x="16012799" y="8936512"/>
                  </a:lnTo>
                  <a:lnTo>
                    <a:pt x="16003831" y="8930714"/>
                  </a:lnTo>
                  <a:close/>
                </a:path>
                <a:path w="17412970" h="9752965">
                  <a:moveTo>
                    <a:pt x="1320964" y="2659597"/>
                  </a:moveTo>
                  <a:lnTo>
                    <a:pt x="1315770" y="2659748"/>
                  </a:lnTo>
                  <a:lnTo>
                    <a:pt x="1309014" y="2666336"/>
                  </a:lnTo>
                  <a:lnTo>
                    <a:pt x="1309166" y="2671530"/>
                  </a:lnTo>
                  <a:lnTo>
                    <a:pt x="1312460" y="2674908"/>
                  </a:lnTo>
                  <a:lnTo>
                    <a:pt x="1316947" y="2679189"/>
                  </a:lnTo>
                  <a:lnTo>
                    <a:pt x="1317330" y="2680142"/>
                  </a:lnTo>
                  <a:lnTo>
                    <a:pt x="1322671" y="2682420"/>
                  </a:lnTo>
                  <a:lnTo>
                    <a:pt x="1326196" y="2681557"/>
                  </a:lnTo>
                  <a:lnTo>
                    <a:pt x="1328813" y="2679122"/>
                  </a:lnTo>
                  <a:lnTo>
                    <a:pt x="1332190" y="2675828"/>
                  </a:lnTo>
                  <a:lnTo>
                    <a:pt x="1332039" y="2670634"/>
                  </a:lnTo>
                  <a:lnTo>
                    <a:pt x="1328745" y="2667256"/>
                  </a:lnTo>
                  <a:lnTo>
                    <a:pt x="1324258" y="2662975"/>
                  </a:lnTo>
                  <a:lnTo>
                    <a:pt x="1320964" y="2659597"/>
                  </a:lnTo>
                  <a:close/>
                </a:path>
                <a:path w="17412970" h="9752965">
                  <a:moveTo>
                    <a:pt x="15930307" y="8879228"/>
                  </a:moveTo>
                  <a:lnTo>
                    <a:pt x="15924827" y="8880047"/>
                  </a:lnTo>
                  <a:lnTo>
                    <a:pt x="15920075" y="8887490"/>
                  </a:lnTo>
                  <a:lnTo>
                    <a:pt x="15921036" y="8892635"/>
                  </a:lnTo>
                  <a:lnTo>
                    <a:pt x="15924615" y="8895345"/>
                  </a:lnTo>
                  <a:lnTo>
                    <a:pt x="15929721" y="8899101"/>
                  </a:lnTo>
                  <a:lnTo>
                    <a:pt x="15934727" y="8901236"/>
                  </a:lnTo>
                  <a:lnTo>
                    <a:pt x="15939063" y="8900325"/>
                  </a:lnTo>
                  <a:lnTo>
                    <a:pt x="15941298" y="8896937"/>
                  </a:lnTo>
                  <a:lnTo>
                    <a:pt x="15943674" y="8893216"/>
                  </a:lnTo>
                  <a:lnTo>
                    <a:pt x="15942712" y="8888071"/>
                  </a:lnTo>
                  <a:lnTo>
                    <a:pt x="15939133" y="8885361"/>
                  </a:lnTo>
                  <a:lnTo>
                    <a:pt x="15934028" y="8881605"/>
                  </a:lnTo>
                  <a:lnTo>
                    <a:pt x="15930307" y="8879228"/>
                  </a:lnTo>
                  <a:close/>
                </a:path>
                <a:path w="17412970" h="9752965">
                  <a:moveTo>
                    <a:pt x="10277846" y="6463735"/>
                  </a:moveTo>
                  <a:lnTo>
                    <a:pt x="10273320" y="6464171"/>
                  </a:lnTo>
                  <a:lnTo>
                    <a:pt x="10267172" y="6464705"/>
                  </a:lnTo>
                  <a:lnTo>
                    <a:pt x="10262646" y="6465143"/>
                  </a:lnTo>
                  <a:lnTo>
                    <a:pt x="10258984" y="6469104"/>
                  </a:lnTo>
                  <a:lnTo>
                    <a:pt x="10259420" y="6473631"/>
                  </a:lnTo>
                  <a:lnTo>
                    <a:pt x="10259759" y="6476537"/>
                  </a:lnTo>
                  <a:lnTo>
                    <a:pt x="10261718" y="6479345"/>
                  </a:lnTo>
                  <a:lnTo>
                    <a:pt x="10264388" y="6480484"/>
                  </a:lnTo>
                  <a:lnTo>
                    <a:pt x="10264581" y="6480961"/>
                  </a:lnTo>
                  <a:lnTo>
                    <a:pt x="10265582" y="6481388"/>
                  </a:lnTo>
                  <a:lnTo>
                    <a:pt x="10268344" y="6481383"/>
                  </a:lnTo>
                  <a:lnTo>
                    <a:pt x="10274492" y="6480849"/>
                  </a:lnTo>
                  <a:lnTo>
                    <a:pt x="10279019" y="6480412"/>
                  </a:lnTo>
                  <a:lnTo>
                    <a:pt x="10282681" y="6476451"/>
                  </a:lnTo>
                  <a:lnTo>
                    <a:pt x="10281807" y="6467398"/>
                  </a:lnTo>
                  <a:lnTo>
                    <a:pt x="10277846" y="6463735"/>
                  </a:lnTo>
                  <a:close/>
                </a:path>
                <a:path w="17412970" h="9752965">
                  <a:moveTo>
                    <a:pt x="15857258" y="8827551"/>
                  </a:moveTo>
                  <a:lnTo>
                    <a:pt x="15852113" y="8828511"/>
                  </a:lnTo>
                  <a:lnTo>
                    <a:pt x="15849403" y="8832091"/>
                  </a:lnTo>
                  <a:lnTo>
                    <a:pt x="15847027" y="8835812"/>
                  </a:lnTo>
                  <a:lnTo>
                    <a:pt x="15847992" y="8840959"/>
                  </a:lnTo>
                  <a:lnTo>
                    <a:pt x="15851569" y="8843668"/>
                  </a:lnTo>
                  <a:lnTo>
                    <a:pt x="15856674" y="8847424"/>
                  </a:lnTo>
                  <a:lnTo>
                    <a:pt x="15861680" y="8849559"/>
                  </a:lnTo>
                  <a:lnTo>
                    <a:pt x="15866017" y="8848648"/>
                  </a:lnTo>
                  <a:lnTo>
                    <a:pt x="15868250" y="8845260"/>
                  </a:lnTo>
                  <a:lnTo>
                    <a:pt x="15870627" y="8841539"/>
                  </a:lnTo>
                  <a:lnTo>
                    <a:pt x="15869663" y="8836393"/>
                  </a:lnTo>
                  <a:lnTo>
                    <a:pt x="15866085" y="8833683"/>
                  </a:lnTo>
                  <a:lnTo>
                    <a:pt x="15860979" y="8829927"/>
                  </a:lnTo>
                  <a:lnTo>
                    <a:pt x="15857258" y="8827551"/>
                  </a:lnTo>
                  <a:close/>
                </a:path>
                <a:path w="17412970" h="9752965">
                  <a:moveTo>
                    <a:pt x="1257000" y="2596800"/>
                  </a:moveTo>
                  <a:lnTo>
                    <a:pt x="1245344" y="2608400"/>
                  </a:lnTo>
                  <a:lnTo>
                    <a:pt x="1248638" y="2611778"/>
                  </a:lnTo>
                  <a:lnTo>
                    <a:pt x="1253124" y="2616060"/>
                  </a:lnTo>
                  <a:lnTo>
                    <a:pt x="1253841" y="2617154"/>
                  </a:lnTo>
                  <a:lnTo>
                    <a:pt x="1255844" y="2618009"/>
                  </a:lnTo>
                  <a:lnTo>
                    <a:pt x="1255987" y="2617675"/>
                  </a:lnTo>
                  <a:lnTo>
                    <a:pt x="1258991" y="2618956"/>
                  </a:lnTo>
                  <a:lnTo>
                    <a:pt x="1262374" y="2618427"/>
                  </a:lnTo>
                  <a:lnTo>
                    <a:pt x="1264991" y="2615992"/>
                  </a:lnTo>
                  <a:lnTo>
                    <a:pt x="1267781" y="2612842"/>
                  </a:lnTo>
                  <a:lnTo>
                    <a:pt x="1268035" y="2612555"/>
                  </a:lnTo>
                  <a:lnTo>
                    <a:pt x="1268217" y="2607504"/>
                  </a:lnTo>
                  <a:lnTo>
                    <a:pt x="1264923" y="2604126"/>
                  </a:lnTo>
                  <a:lnTo>
                    <a:pt x="1260436" y="2599844"/>
                  </a:lnTo>
                  <a:lnTo>
                    <a:pt x="1257000" y="2596800"/>
                  </a:lnTo>
                  <a:close/>
                </a:path>
                <a:path w="17412970" h="9752965">
                  <a:moveTo>
                    <a:pt x="15784688" y="8775682"/>
                  </a:moveTo>
                  <a:lnTo>
                    <a:pt x="15779542" y="8776644"/>
                  </a:lnTo>
                  <a:lnTo>
                    <a:pt x="15774123" y="8783801"/>
                  </a:lnTo>
                  <a:lnTo>
                    <a:pt x="15775084" y="8788946"/>
                  </a:lnTo>
                  <a:lnTo>
                    <a:pt x="15778662" y="8791656"/>
                  </a:lnTo>
                  <a:lnTo>
                    <a:pt x="15783768" y="8795413"/>
                  </a:lnTo>
                  <a:lnTo>
                    <a:pt x="15785438" y="8796125"/>
                  </a:lnTo>
                  <a:lnTo>
                    <a:pt x="15785296" y="8796459"/>
                  </a:lnTo>
                  <a:lnTo>
                    <a:pt x="15788634" y="8797883"/>
                  </a:lnTo>
                  <a:lnTo>
                    <a:pt x="15792968" y="8796969"/>
                  </a:lnTo>
                  <a:lnTo>
                    <a:pt x="15795203" y="8793583"/>
                  </a:lnTo>
                  <a:lnTo>
                    <a:pt x="15797912" y="8790003"/>
                  </a:lnTo>
                  <a:lnTo>
                    <a:pt x="15796951" y="8784859"/>
                  </a:lnTo>
                  <a:lnTo>
                    <a:pt x="15793372" y="8782148"/>
                  </a:lnTo>
                  <a:lnTo>
                    <a:pt x="15788268" y="8778393"/>
                  </a:lnTo>
                  <a:lnTo>
                    <a:pt x="15784688" y="8775682"/>
                  </a:lnTo>
                  <a:close/>
                </a:path>
                <a:path w="17412970" h="9752965">
                  <a:moveTo>
                    <a:pt x="10367188" y="6456864"/>
                  </a:moveTo>
                  <a:lnTo>
                    <a:pt x="10362661" y="6457300"/>
                  </a:lnTo>
                  <a:lnTo>
                    <a:pt x="10356513" y="6457835"/>
                  </a:lnTo>
                  <a:lnTo>
                    <a:pt x="10351653" y="6458129"/>
                  </a:lnTo>
                  <a:lnTo>
                    <a:pt x="10348326" y="6462233"/>
                  </a:lnTo>
                  <a:lnTo>
                    <a:pt x="10348762" y="6466760"/>
                  </a:lnTo>
                  <a:lnTo>
                    <a:pt x="10348958" y="6470000"/>
                  </a:lnTo>
                  <a:lnTo>
                    <a:pt x="10351059" y="6472474"/>
                  </a:lnTo>
                  <a:lnTo>
                    <a:pt x="10353731" y="6473614"/>
                  </a:lnTo>
                  <a:lnTo>
                    <a:pt x="10353588" y="6473948"/>
                  </a:lnTo>
                  <a:lnTo>
                    <a:pt x="10354923" y="6474518"/>
                  </a:lnTo>
                  <a:lnTo>
                    <a:pt x="10357687" y="6474513"/>
                  </a:lnTo>
                  <a:lnTo>
                    <a:pt x="10363834" y="6473979"/>
                  </a:lnTo>
                  <a:lnTo>
                    <a:pt x="10368694" y="6473684"/>
                  </a:lnTo>
                  <a:lnTo>
                    <a:pt x="10372022" y="6469580"/>
                  </a:lnTo>
                  <a:lnTo>
                    <a:pt x="10371585" y="6465053"/>
                  </a:lnTo>
                  <a:lnTo>
                    <a:pt x="10371292" y="6460193"/>
                  </a:lnTo>
                  <a:lnTo>
                    <a:pt x="10367188" y="6456864"/>
                  </a:lnTo>
                  <a:close/>
                </a:path>
                <a:path w="17412970" h="9752965">
                  <a:moveTo>
                    <a:pt x="1194891" y="2532428"/>
                  </a:moveTo>
                  <a:lnTo>
                    <a:pt x="1189840" y="2532246"/>
                  </a:lnTo>
                  <a:lnTo>
                    <a:pt x="1183084" y="2538834"/>
                  </a:lnTo>
                  <a:lnTo>
                    <a:pt x="1182902" y="2543886"/>
                  </a:lnTo>
                  <a:lnTo>
                    <a:pt x="1186195" y="2547263"/>
                  </a:lnTo>
                  <a:lnTo>
                    <a:pt x="1190540" y="2551879"/>
                  </a:lnTo>
                  <a:lnTo>
                    <a:pt x="1191257" y="2552974"/>
                  </a:lnTo>
                  <a:lnTo>
                    <a:pt x="1196264" y="2555110"/>
                  </a:lnTo>
                  <a:lnTo>
                    <a:pt x="1199647" y="2554580"/>
                  </a:lnTo>
                  <a:lnTo>
                    <a:pt x="1202264" y="2552145"/>
                  </a:lnTo>
                  <a:lnTo>
                    <a:pt x="1205642" y="2548851"/>
                  </a:lnTo>
                  <a:lnTo>
                    <a:pt x="1205824" y="2543799"/>
                  </a:lnTo>
                  <a:lnTo>
                    <a:pt x="1202530" y="2540421"/>
                  </a:lnTo>
                  <a:lnTo>
                    <a:pt x="1198185" y="2535806"/>
                  </a:lnTo>
                  <a:lnTo>
                    <a:pt x="1194891" y="2532428"/>
                  </a:lnTo>
                  <a:close/>
                </a:path>
                <a:path w="17412970" h="9752965">
                  <a:moveTo>
                    <a:pt x="15712258" y="8723479"/>
                  </a:moveTo>
                  <a:lnTo>
                    <a:pt x="15707114" y="8724441"/>
                  </a:lnTo>
                  <a:lnTo>
                    <a:pt x="15701693" y="8731599"/>
                  </a:lnTo>
                  <a:lnTo>
                    <a:pt x="15702656" y="8736744"/>
                  </a:lnTo>
                  <a:lnTo>
                    <a:pt x="15706235" y="8739455"/>
                  </a:lnTo>
                  <a:lnTo>
                    <a:pt x="15711340" y="8743210"/>
                  </a:lnTo>
                  <a:lnTo>
                    <a:pt x="15713008" y="8743922"/>
                  </a:lnTo>
                  <a:lnTo>
                    <a:pt x="15712866" y="8744256"/>
                  </a:lnTo>
                  <a:lnTo>
                    <a:pt x="15716204" y="8745680"/>
                  </a:lnTo>
                  <a:lnTo>
                    <a:pt x="15720538" y="8744767"/>
                  </a:lnTo>
                  <a:lnTo>
                    <a:pt x="15722773" y="8741379"/>
                  </a:lnTo>
                  <a:lnTo>
                    <a:pt x="15725483" y="8737801"/>
                  </a:lnTo>
                  <a:lnTo>
                    <a:pt x="15724522" y="8732656"/>
                  </a:lnTo>
                  <a:lnTo>
                    <a:pt x="15720942" y="8729945"/>
                  </a:lnTo>
                  <a:lnTo>
                    <a:pt x="15715838" y="8726190"/>
                  </a:lnTo>
                  <a:lnTo>
                    <a:pt x="15712258" y="8723479"/>
                  </a:lnTo>
                  <a:close/>
                </a:path>
                <a:path w="17412970" h="9752965">
                  <a:moveTo>
                    <a:pt x="15639923" y="8670132"/>
                  </a:moveTo>
                  <a:lnTo>
                    <a:pt x="15634778" y="8671095"/>
                  </a:lnTo>
                  <a:lnTo>
                    <a:pt x="15632069" y="8674674"/>
                  </a:lnTo>
                  <a:lnTo>
                    <a:pt x="15629216" y="8678586"/>
                  </a:lnTo>
                  <a:lnTo>
                    <a:pt x="15630177" y="8683731"/>
                  </a:lnTo>
                  <a:lnTo>
                    <a:pt x="15633756" y="8686441"/>
                  </a:lnTo>
                  <a:lnTo>
                    <a:pt x="15638861" y="8690198"/>
                  </a:lnTo>
                  <a:lnTo>
                    <a:pt x="15640532" y="8690910"/>
                  </a:lnTo>
                  <a:lnTo>
                    <a:pt x="15640721" y="8691385"/>
                  </a:lnTo>
                  <a:lnTo>
                    <a:pt x="15644060" y="8692809"/>
                  </a:lnTo>
                  <a:lnTo>
                    <a:pt x="15648395" y="8691897"/>
                  </a:lnTo>
                  <a:lnTo>
                    <a:pt x="15650630" y="8688510"/>
                  </a:lnTo>
                  <a:lnTo>
                    <a:pt x="15653483" y="8684597"/>
                  </a:lnTo>
                  <a:lnTo>
                    <a:pt x="15652521" y="8679453"/>
                  </a:lnTo>
                  <a:lnTo>
                    <a:pt x="15648942" y="8676742"/>
                  </a:lnTo>
                  <a:lnTo>
                    <a:pt x="15639923" y="8670132"/>
                  </a:lnTo>
                  <a:close/>
                </a:path>
                <a:path w="17412970" h="9752965">
                  <a:moveTo>
                    <a:pt x="10456196" y="6449851"/>
                  </a:moveTo>
                  <a:lnTo>
                    <a:pt x="10451668" y="6450287"/>
                  </a:lnTo>
                  <a:lnTo>
                    <a:pt x="10445521" y="6450821"/>
                  </a:lnTo>
                  <a:lnTo>
                    <a:pt x="10440661" y="6451116"/>
                  </a:lnTo>
                  <a:lnTo>
                    <a:pt x="10437333" y="6455220"/>
                  </a:lnTo>
                  <a:lnTo>
                    <a:pt x="10437770" y="6459747"/>
                  </a:lnTo>
                  <a:lnTo>
                    <a:pt x="10437965" y="6462986"/>
                  </a:lnTo>
                  <a:lnTo>
                    <a:pt x="10440067" y="6465461"/>
                  </a:lnTo>
                  <a:lnTo>
                    <a:pt x="10442738" y="6466601"/>
                  </a:lnTo>
                  <a:lnTo>
                    <a:pt x="10442595" y="6466935"/>
                  </a:lnTo>
                  <a:lnTo>
                    <a:pt x="10443931" y="6467504"/>
                  </a:lnTo>
                  <a:lnTo>
                    <a:pt x="10446694" y="6467499"/>
                  </a:lnTo>
                  <a:lnTo>
                    <a:pt x="10452842" y="6466965"/>
                  </a:lnTo>
                  <a:lnTo>
                    <a:pt x="10457702" y="6466671"/>
                  </a:lnTo>
                  <a:lnTo>
                    <a:pt x="10460887" y="6462901"/>
                  </a:lnTo>
                  <a:lnTo>
                    <a:pt x="10460299" y="6453180"/>
                  </a:lnTo>
                  <a:lnTo>
                    <a:pt x="10456196" y="6449851"/>
                  </a:lnTo>
                  <a:close/>
                </a:path>
                <a:path w="17412970" h="9752965">
                  <a:moveTo>
                    <a:pt x="1133259" y="2467865"/>
                  </a:moveTo>
                  <a:lnTo>
                    <a:pt x="1127874" y="2467540"/>
                  </a:lnTo>
                  <a:lnTo>
                    <a:pt x="1124496" y="2470834"/>
                  </a:lnTo>
                  <a:lnTo>
                    <a:pt x="1121260" y="2473794"/>
                  </a:lnTo>
                  <a:lnTo>
                    <a:pt x="1120936" y="2479180"/>
                  </a:lnTo>
                  <a:lnTo>
                    <a:pt x="1124230" y="2482558"/>
                  </a:lnTo>
                  <a:lnTo>
                    <a:pt x="1128574" y="2487173"/>
                  </a:lnTo>
                  <a:lnTo>
                    <a:pt x="1129290" y="2488268"/>
                  </a:lnTo>
                  <a:lnTo>
                    <a:pt x="1134297" y="2490404"/>
                  </a:lnTo>
                  <a:lnTo>
                    <a:pt x="1137681" y="2489874"/>
                  </a:lnTo>
                  <a:lnTo>
                    <a:pt x="1140298" y="2487439"/>
                  </a:lnTo>
                  <a:lnTo>
                    <a:pt x="1143533" y="2484479"/>
                  </a:lnTo>
                  <a:lnTo>
                    <a:pt x="1143858" y="2479093"/>
                  </a:lnTo>
                  <a:lnTo>
                    <a:pt x="1140564" y="2475715"/>
                  </a:lnTo>
                  <a:lnTo>
                    <a:pt x="1136219" y="2471100"/>
                  </a:lnTo>
                  <a:lnTo>
                    <a:pt x="1133259" y="2467865"/>
                  </a:lnTo>
                  <a:close/>
                </a:path>
                <a:path w="17412970" h="9752965">
                  <a:moveTo>
                    <a:pt x="15567780" y="8617263"/>
                  </a:moveTo>
                  <a:lnTo>
                    <a:pt x="15562634" y="8618224"/>
                  </a:lnTo>
                  <a:lnTo>
                    <a:pt x="15559924" y="8621803"/>
                  </a:lnTo>
                  <a:lnTo>
                    <a:pt x="15557071" y="8625716"/>
                  </a:lnTo>
                  <a:lnTo>
                    <a:pt x="15558032" y="8630860"/>
                  </a:lnTo>
                  <a:lnTo>
                    <a:pt x="15561610" y="8633571"/>
                  </a:lnTo>
                  <a:lnTo>
                    <a:pt x="15566718" y="8637328"/>
                  </a:lnTo>
                  <a:lnTo>
                    <a:pt x="15568386" y="8638040"/>
                  </a:lnTo>
                  <a:lnTo>
                    <a:pt x="15568578" y="8638515"/>
                  </a:lnTo>
                  <a:lnTo>
                    <a:pt x="15571917" y="8639940"/>
                  </a:lnTo>
                  <a:lnTo>
                    <a:pt x="15576250" y="8639026"/>
                  </a:lnTo>
                  <a:lnTo>
                    <a:pt x="15578484" y="8635640"/>
                  </a:lnTo>
                  <a:lnTo>
                    <a:pt x="15581337" y="8631727"/>
                  </a:lnTo>
                  <a:lnTo>
                    <a:pt x="15580376" y="8626582"/>
                  </a:lnTo>
                  <a:lnTo>
                    <a:pt x="15576798" y="8623871"/>
                  </a:lnTo>
                  <a:lnTo>
                    <a:pt x="15567780" y="8617263"/>
                  </a:lnTo>
                  <a:close/>
                </a:path>
                <a:path w="17412970" h="9752965">
                  <a:moveTo>
                    <a:pt x="15495777" y="8564059"/>
                  </a:moveTo>
                  <a:lnTo>
                    <a:pt x="15490633" y="8565022"/>
                  </a:lnTo>
                  <a:lnTo>
                    <a:pt x="15487923" y="8568600"/>
                  </a:lnTo>
                  <a:lnTo>
                    <a:pt x="15485070" y="8572512"/>
                  </a:lnTo>
                  <a:lnTo>
                    <a:pt x="15486031" y="8577657"/>
                  </a:lnTo>
                  <a:lnTo>
                    <a:pt x="15489610" y="8580367"/>
                  </a:lnTo>
                  <a:lnTo>
                    <a:pt x="15494715" y="8584123"/>
                  </a:lnTo>
                  <a:lnTo>
                    <a:pt x="15496383" y="8584835"/>
                  </a:lnTo>
                  <a:lnTo>
                    <a:pt x="15496576" y="8585312"/>
                  </a:lnTo>
                  <a:lnTo>
                    <a:pt x="15499914" y="8586735"/>
                  </a:lnTo>
                  <a:lnTo>
                    <a:pt x="15503916" y="8585680"/>
                  </a:lnTo>
                  <a:lnTo>
                    <a:pt x="15506484" y="8582436"/>
                  </a:lnTo>
                  <a:lnTo>
                    <a:pt x="15509337" y="8578524"/>
                  </a:lnTo>
                  <a:lnTo>
                    <a:pt x="15508373" y="8573377"/>
                  </a:lnTo>
                  <a:lnTo>
                    <a:pt x="15504795" y="8570667"/>
                  </a:lnTo>
                  <a:lnTo>
                    <a:pt x="15495777" y="8564059"/>
                  </a:lnTo>
                  <a:close/>
                </a:path>
                <a:path w="17412970" h="9752965">
                  <a:moveTo>
                    <a:pt x="1072530" y="2402108"/>
                  </a:moveTo>
                  <a:lnTo>
                    <a:pt x="1067145" y="2401784"/>
                  </a:lnTo>
                  <a:lnTo>
                    <a:pt x="1063767" y="2405078"/>
                  </a:lnTo>
                  <a:lnTo>
                    <a:pt x="1060197" y="2407896"/>
                  </a:lnTo>
                  <a:lnTo>
                    <a:pt x="1059873" y="2413281"/>
                  </a:lnTo>
                  <a:lnTo>
                    <a:pt x="1063167" y="2416659"/>
                  </a:lnTo>
                  <a:lnTo>
                    <a:pt x="1067512" y="2421274"/>
                  </a:lnTo>
                  <a:lnTo>
                    <a:pt x="1068562" y="2422511"/>
                  </a:lnTo>
                  <a:lnTo>
                    <a:pt x="1073236" y="2424505"/>
                  </a:lnTo>
                  <a:lnTo>
                    <a:pt x="1076619" y="2423975"/>
                  </a:lnTo>
                  <a:lnTo>
                    <a:pt x="1079093" y="2421874"/>
                  </a:lnTo>
                  <a:lnTo>
                    <a:pt x="1082662" y="2419056"/>
                  </a:lnTo>
                  <a:lnTo>
                    <a:pt x="1082987" y="2413670"/>
                  </a:lnTo>
                  <a:lnTo>
                    <a:pt x="1079693" y="2410293"/>
                  </a:lnTo>
                  <a:lnTo>
                    <a:pt x="1075348" y="2405678"/>
                  </a:lnTo>
                  <a:lnTo>
                    <a:pt x="1072530" y="2402108"/>
                  </a:lnTo>
                  <a:close/>
                </a:path>
                <a:path w="17412970" h="9752965">
                  <a:moveTo>
                    <a:pt x="10545154" y="6442027"/>
                  </a:moveTo>
                  <a:lnTo>
                    <a:pt x="10540627" y="6442464"/>
                  </a:lnTo>
                  <a:lnTo>
                    <a:pt x="10534482" y="6442999"/>
                  </a:lnTo>
                  <a:lnTo>
                    <a:pt x="10529956" y="6443435"/>
                  </a:lnTo>
                  <a:lnTo>
                    <a:pt x="10526625" y="6447539"/>
                  </a:lnTo>
                  <a:lnTo>
                    <a:pt x="10527062" y="6452066"/>
                  </a:lnTo>
                  <a:lnTo>
                    <a:pt x="10527259" y="6455306"/>
                  </a:lnTo>
                  <a:lnTo>
                    <a:pt x="10529359" y="6457780"/>
                  </a:lnTo>
                  <a:lnTo>
                    <a:pt x="10533366" y="6459489"/>
                  </a:lnTo>
                  <a:lnTo>
                    <a:pt x="10536129" y="6459484"/>
                  </a:lnTo>
                  <a:lnTo>
                    <a:pt x="10542277" y="6458950"/>
                  </a:lnTo>
                  <a:lnTo>
                    <a:pt x="10546803" y="6458513"/>
                  </a:lnTo>
                  <a:lnTo>
                    <a:pt x="10550131" y="6454409"/>
                  </a:lnTo>
                  <a:lnTo>
                    <a:pt x="10549258" y="6445356"/>
                  </a:lnTo>
                  <a:lnTo>
                    <a:pt x="10545154" y="6442027"/>
                  </a:lnTo>
                  <a:close/>
                </a:path>
                <a:path w="17412970" h="9752965">
                  <a:moveTo>
                    <a:pt x="15423919" y="8510521"/>
                  </a:moveTo>
                  <a:lnTo>
                    <a:pt x="15418773" y="8511483"/>
                  </a:lnTo>
                  <a:lnTo>
                    <a:pt x="15416063" y="8515061"/>
                  </a:lnTo>
                  <a:lnTo>
                    <a:pt x="15413210" y="8518974"/>
                  </a:lnTo>
                  <a:lnTo>
                    <a:pt x="15414171" y="8524119"/>
                  </a:lnTo>
                  <a:lnTo>
                    <a:pt x="15417751" y="8526829"/>
                  </a:lnTo>
                  <a:lnTo>
                    <a:pt x="15422857" y="8530585"/>
                  </a:lnTo>
                  <a:lnTo>
                    <a:pt x="15424526" y="8531297"/>
                  </a:lnTo>
                  <a:lnTo>
                    <a:pt x="15424718" y="8531775"/>
                  </a:lnTo>
                  <a:lnTo>
                    <a:pt x="15428056" y="8533198"/>
                  </a:lnTo>
                  <a:lnTo>
                    <a:pt x="15432199" y="8531809"/>
                  </a:lnTo>
                  <a:lnTo>
                    <a:pt x="15434624" y="8528897"/>
                  </a:lnTo>
                  <a:lnTo>
                    <a:pt x="15437476" y="8524985"/>
                  </a:lnTo>
                  <a:lnTo>
                    <a:pt x="15436515" y="8519840"/>
                  </a:lnTo>
                  <a:lnTo>
                    <a:pt x="15432937" y="8517130"/>
                  </a:lnTo>
                  <a:lnTo>
                    <a:pt x="15423919" y="8510521"/>
                  </a:lnTo>
                  <a:close/>
                </a:path>
                <a:path w="17412970" h="9752965">
                  <a:moveTo>
                    <a:pt x="15352201" y="8456649"/>
                  </a:moveTo>
                  <a:lnTo>
                    <a:pt x="15347055" y="8457610"/>
                  </a:lnTo>
                  <a:lnTo>
                    <a:pt x="15344345" y="8461189"/>
                  </a:lnTo>
                  <a:lnTo>
                    <a:pt x="15341493" y="8465102"/>
                  </a:lnTo>
                  <a:lnTo>
                    <a:pt x="15342455" y="8470247"/>
                  </a:lnTo>
                  <a:lnTo>
                    <a:pt x="15346035" y="8472958"/>
                  </a:lnTo>
                  <a:lnTo>
                    <a:pt x="15351139" y="8476714"/>
                  </a:lnTo>
                  <a:lnTo>
                    <a:pt x="15356480" y="8478992"/>
                  </a:lnTo>
                  <a:lnTo>
                    <a:pt x="15360481" y="8477936"/>
                  </a:lnTo>
                  <a:lnTo>
                    <a:pt x="15362906" y="8475026"/>
                  </a:lnTo>
                  <a:lnTo>
                    <a:pt x="15365759" y="8471113"/>
                  </a:lnTo>
                  <a:lnTo>
                    <a:pt x="15364797" y="8465968"/>
                  </a:lnTo>
                  <a:lnTo>
                    <a:pt x="15361219" y="8463258"/>
                  </a:lnTo>
                  <a:lnTo>
                    <a:pt x="15352201" y="8456649"/>
                  </a:lnTo>
                  <a:close/>
                </a:path>
                <a:path w="17412970" h="9752965">
                  <a:moveTo>
                    <a:pt x="1013039" y="2335301"/>
                  </a:moveTo>
                  <a:lnTo>
                    <a:pt x="1007654" y="2334977"/>
                  </a:lnTo>
                  <a:lnTo>
                    <a:pt x="1004418" y="2337938"/>
                  </a:lnTo>
                  <a:lnTo>
                    <a:pt x="1001040" y="2341231"/>
                  </a:lnTo>
                  <a:lnTo>
                    <a:pt x="1000716" y="2346616"/>
                  </a:lnTo>
                  <a:lnTo>
                    <a:pt x="1003676" y="2349852"/>
                  </a:lnTo>
                  <a:lnTo>
                    <a:pt x="1008020" y="2354467"/>
                  </a:lnTo>
                  <a:lnTo>
                    <a:pt x="1008737" y="2355562"/>
                  </a:lnTo>
                  <a:lnTo>
                    <a:pt x="1014078" y="2357840"/>
                  </a:lnTo>
                  <a:lnTo>
                    <a:pt x="1017461" y="2357310"/>
                  </a:lnTo>
                  <a:lnTo>
                    <a:pt x="1019935" y="2355210"/>
                  </a:lnTo>
                  <a:lnTo>
                    <a:pt x="1023313" y="2351915"/>
                  </a:lnTo>
                  <a:lnTo>
                    <a:pt x="1023638" y="2346529"/>
                  </a:lnTo>
                  <a:lnTo>
                    <a:pt x="1020677" y="2343295"/>
                  </a:lnTo>
                  <a:lnTo>
                    <a:pt x="1016333" y="2338679"/>
                  </a:lnTo>
                  <a:lnTo>
                    <a:pt x="1013039" y="2335301"/>
                  </a:lnTo>
                  <a:close/>
                </a:path>
                <a:path w="17412970" h="9752965">
                  <a:moveTo>
                    <a:pt x="10634256" y="6433870"/>
                  </a:moveTo>
                  <a:lnTo>
                    <a:pt x="10629730" y="6434308"/>
                  </a:lnTo>
                  <a:lnTo>
                    <a:pt x="10623582" y="6434842"/>
                  </a:lnTo>
                  <a:lnTo>
                    <a:pt x="10619056" y="6435278"/>
                  </a:lnTo>
                  <a:lnTo>
                    <a:pt x="10615726" y="6439381"/>
                  </a:lnTo>
                  <a:lnTo>
                    <a:pt x="10616163" y="6443908"/>
                  </a:lnTo>
                  <a:lnTo>
                    <a:pt x="10616358" y="6447148"/>
                  </a:lnTo>
                  <a:lnTo>
                    <a:pt x="10618460" y="6449623"/>
                  </a:lnTo>
                  <a:lnTo>
                    <a:pt x="10622466" y="6451332"/>
                  </a:lnTo>
                  <a:lnTo>
                    <a:pt x="10625230" y="6451327"/>
                  </a:lnTo>
                  <a:lnTo>
                    <a:pt x="10631377" y="6450793"/>
                  </a:lnTo>
                  <a:lnTo>
                    <a:pt x="10635903" y="6450356"/>
                  </a:lnTo>
                  <a:lnTo>
                    <a:pt x="10639234" y="6446253"/>
                  </a:lnTo>
                  <a:lnTo>
                    <a:pt x="10638360" y="6437199"/>
                  </a:lnTo>
                  <a:lnTo>
                    <a:pt x="10634256" y="6433870"/>
                  </a:lnTo>
                  <a:close/>
                </a:path>
                <a:path w="17412970" h="9752965">
                  <a:moveTo>
                    <a:pt x="15280818" y="8402920"/>
                  </a:moveTo>
                  <a:lnTo>
                    <a:pt x="15275340" y="8403739"/>
                  </a:lnTo>
                  <a:lnTo>
                    <a:pt x="15269920" y="8410897"/>
                  </a:lnTo>
                  <a:lnTo>
                    <a:pt x="15270741" y="8416377"/>
                  </a:lnTo>
                  <a:lnTo>
                    <a:pt x="15274317" y="8419085"/>
                  </a:lnTo>
                  <a:lnTo>
                    <a:pt x="15279422" y="8422842"/>
                  </a:lnTo>
                  <a:lnTo>
                    <a:pt x="15284763" y="8425120"/>
                  </a:lnTo>
                  <a:lnTo>
                    <a:pt x="15288765" y="8424066"/>
                  </a:lnTo>
                  <a:lnTo>
                    <a:pt x="15291191" y="8421154"/>
                  </a:lnTo>
                  <a:lnTo>
                    <a:pt x="15293901" y="8417576"/>
                  </a:lnTo>
                  <a:lnTo>
                    <a:pt x="15293081" y="8412097"/>
                  </a:lnTo>
                  <a:lnTo>
                    <a:pt x="15289503" y="8409387"/>
                  </a:lnTo>
                  <a:lnTo>
                    <a:pt x="15284396" y="8405630"/>
                  </a:lnTo>
                  <a:lnTo>
                    <a:pt x="15280818" y="8402920"/>
                  </a:lnTo>
                  <a:close/>
                </a:path>
                <a:path w="17412970" h="9752965">
                  <a:moveTo>
                    <a:pt x="955119" y="2267587"/>
                  </a:moveTo>
                  <a:lnTo>
                    <a:pt x="950067" y="2267404"/>
                  </a:lnTo>
                  <a:lnTo>
                    <a:pt x="946498" y="2270222"/>
                  </a:lnTo>
                  <a:lnTo>
                    <a:pt x="942786" y="2273373"/>
                  </a:lnTo>
                  <a:lnTo>
                    <a:pt x="942604" y="2278425"/>
                  </a:lnTo>
                  <a:lnTo>
                    <a:pt x="945421" y="2281994"/>
                  </a:lnTo>
                  <a:lnTo>
                    <a:pt x="949290" y="2286802"/>
                  </a:lnTo>
                  <a:lnTo>
                    <a:pt x="950006" y="2287897"/>
                  </a:lnTo>
                  <a:lnTo>
                    <a:pt x="952343" y="2288893"/>
                  </a:lnTo>
                  <a:lnTo>
                    <a:pt x="952201" y="2289227"/>
                  </a:lnTo>
                  <a:lnTo>
                    <a:pt x="955205" y="2290508"/>
                  </a:lnTo>
                  <a:lnTo>
                    <a:pt x="958588" y="2289979"/>
                  </a:lnTo>
                  <a:lnTo>
                    <a:pt x="964774" y="2284726"/>
                  </a:lnTo>
                  <a:lnTo>
                    <a:pt x="964956" y="2279674"/>
                  </a:lnTo>
                  <a:lnTo>
                    <a:pt x="962138" y="2276105"/>
                  </a:lnTo>
                  <a:lnTo>
                    <a:pt x="958270" y="2271298"/>
                  </a:lnTo>
                  <a:lnTo>
                    <a:pt x="955119" y="2267587"/>
                  </a:lnTo>
                  <a:close/>
                </a:path>
                <a:path w="17412970" h="9752965">
                  <a:moveTo>
                    <a:pt x="15209579" y="8348858"/>
                  </a:moveTo>
                  <a:lnTo>
                    <a:pt x="15204099" y="8349677"/>
                  </a:lnTo>
                  <a:lnTo>
                    <a:pt x="15198678" y="8356834"/>
                  </a:lnTo>
                  <a:lnTo>
                    <a:pt x="15199497" y="8362312"/>
                  </a:lnTo>
                  <a:lnTo>
                    <a:pt x="15203075" y="8365022"/>
                  </a:lnTo>
                  <a:lnTo>
                    <a:pt x="15208183" y="8368779"/>
                  </a:lnTo>
                  <a:lnTo>
                    <a:pt x="15213524" y="8371058"/>
                  </a:lnTo>
                  <a:lnTo>
                    <a:pt x="15217524" y="8370002"/>
                  </a:lnTo>
                  <a:lnTo>
                    <a:pt x="15219949" y="8367091"/>
                  </a:lnTo>
                  <a:lnTo>
                    <a:pt x="15222660" y="8363512"/>
                  </a:lnTo>
                  <a:lnTo>
                    <a:pt x="15221841" y="8358033"/>
                  </a:lnTo>
                  <a:lnTo>
                    <a:pt x="15218263" y="8355323"/>
                  </a:lnTo>
                  <a:lnTo>
                    <a:pt x="15213157" y="8351568"/>
                  </a:lnTo>
                  <a:lnTo>
                    <a:pt x="15209579" y="8348858"/>
                  </a:lnTo>
                  <a:close/>
                </a:path>
                <a:path w="17412970" h="9752965">
                  <a:moveTo>
                    <a:pt x="10723499" y="6425379"/>
                  </a:moveTo>
                  <a:lnTo>
                    <a:pt x="10718973" y="6425817"/>
                  </a:lnTo>
                  <a:lnTo>
                    <a:pt x="10712826" y="6426350"/>
                  </a:lnTo>
                  <a:lnTo>
                    <a:pt x="10708298" y="6426787"/>
                  </a:lnTo>
                  <a:lnTo>
                    <a:pt x="10704972" y="6430891"/>
                  </a:lnTo>
                  <a:lnTo>
                    <a:pt x="10705407" y="6435418"/>
                  </a:lnTo>
                  <a:lnTo>
                    <a:pt x="10705604" y="6438658"/>
                  </a:lnTo>
                  <a:lnTo>
                    <a:pt x="10707703" y="6441132"/>
                  </a:lnTo>
                  <a:lnTo>
                    <a:pt x="10711710" y="6442841"/>
                  </a:lnTo>
                  <a:lnTo>
                    <a:pt x="10714474" y="6442837"/>
                  </a:lnTo>
                  <a:lnTo>
                    <a:pt x="10720621" y="6442302"/>
                  </a:lnTo>
                  <a:lnTo>
                    <a:pt x="10725147" y="6441865"/>
                  </a:lnTo>
                  <a:lnTo>
                    <a:pt x="10728476" y="6437762"/>
                  </a:lnTo>
                  <a:lnTo>
                    <a:pt x="10727603" y="6428709"/>
                  </a:lnTo>
                  <a:lnTo>
                    <a:pt x="10723499" y="6425379"/>
                  </a:lnTo>
                  <a:close/>
                </a:path>
                <a:path w="17412970" h="9752965">
                  <a:moveTo>
                    <a:pt x="15138479" y="8294460"/>
                  </a:moveTo>
                  <a:lnTo>
                    <a:pt x="15132999" y="8295279"/>
                  </a:lnTo>
                  <a:lnTo>
                    <a:pt x="15127580" y="8302437"/>
                  </a:lnTo>
                  <a:lnTo>
                    <a:pt x="15128400" y="8307916"/>
                  </a:lnTo>
                  <a:lnTo>
                    <a:pt x="15131979" y="8310627"/>
                  </a:lnTo>
                  <a:lnTo>
                    <a:pt x="15137084" y="8314382"/>
                  </a:lnTo>
                  <a:lnTo>
                    <a:pt x="15142425" y="8316660"/>
                  </a:lnTo>
                  <a:lnTo>
                    <a:pt x="15146424" y="8315605"/>
                  </a:lnTo>
                  <a:lnTo>
                    <a:pt x="15148851" y="8312694"/>
                  </a:lnTo>
                  <a:lnTo>
                    <a:pt x="15151561" y="8309115"/>
                  </a:lnTo>
                  <a:lnTo>
                    <a:pt x="15150741" y="8303637"/>
                  </a:lnTo>
                  <a:lnTo>
                    <a:pt x="15147163" y="8300926"/>
                  </a:lnTo>
                  <a:lnTo>
                    <a:pt x="15142059" y="8297170"/>
                  </a:lnTo>
                  <a:lnTo>
                    <a:pt x="15138479" y="8294460"/>
                  </a:lnTo>
                  <a:close/>
                </a:path>
                <a:path w="17412970" h="9752965">
                  <a:moveTo>
                    <a:pt x="897768" y="2198535"/>
                  </a:moveTo>
                  <a:lnTo>
                    <a:pt x="892382" y="2198211"/>
                  </a:lnTo>
                  <a:lnTo>
                    <a:pt x="885243" y="2203847"/>
                  </a:lnTo>
                  <a:lnTo>
                    <a:pt x="884919" y="2209233"/>
                  </a:lnTo>
                  <a:lnTo>
                    <a:pt x="887737" y="2212802"/>
                  </a:lnTo>
                  <a:lnTo>
                    <a:pt x="891605" y="2217608"/>
                  </a:lnTo>
                  <a:lnTo>
                    <a:pt x="892513" y="2219179"/>
                  </a:lnTo>
                  <a:lnTo>
                    <a:pt x="894850" y="2220176"/>
                  </a:lnTo>
                  <a:lnTo>
                    <a:pt x="894992" y="2219842"/>
                  </a:lnTo>
                  <a:lnTo>
                    <a:pt x="897663" y="2220982"/>
                  </a:lnTo>
                  <a:lnTo>
                    <a:pt x="900903" y="2220785"/>
                  </a:lnTo>
                  <a:lnTo>
                    <a:pt x="903377" y="2218685"/>
                  </a:lnTo>
                  <a:lnTo>
                    <a:pt x="906947" y="2215866"/>
                  </a:lnTo>
                  <a:lnTo>
                    <a:pt x="907272" y="2210481"/>
                  </a:lnTo>
                  <a:lnTo>
                    <a:pt x="904454" y="2206912"/>
                  </a:lnTo>
                  <a:lnTo>
                    <a:pt x="900585" y="2202105"/>
                  </a:lnTo>
                  <a:lnTo>
                    <a:pt x="897768" y="2198535"/>
                  </a:lnTo>
                  <a:close/>
                </a:path>
                <a:path w="17412970" h="9752965">
                  <a:moveTo>
                    <a:pt x="15067047" y="8239921"/>
                  </a:moveTo>
                  <a:lnTo>
                    <a:pt x="15061569" y="8240740"/>
                  </a:lnTo>
                  <a:lnTo>
                    <a:pt x="15056149" y="8247898"/>
                  </a:lnTo>
                  <a:lnTo>
                    <a:pt x="15056968" y="8253376"/>
                  </a:lnTo>
                  <a:lnTo>
                    <a:pt x="15060546" y="8256087"/>
                  </a:lnTo>
                  <a:lnTo>
                    <a:pt x="15065651" y="8259843"/>
                  </a:lnTo>
                  <a:lnTo>
                    <a:pt x="15070993" y="8262121"/>
                  </a:lnTo>
                  <a:lnTo>
                    <a:pt x="15074995" y="8261066"/>
                  </a:lnTo>
                  <a:lnTo>
                    <a:pt x="15077420" y="8258155"/>
                  </a:lnTo>
                  <a:lnTo>
                    <a:pt x="15080131" y="8254577"/>
                  </a:lnTo>
                  <a:lnTo>
                    <a:pt x="15079310" y="8249097"/>
                  </a:lnTo>
                  <a:lnTo>
                    <a:pt x="15075730" y="8246386"/>
                  </a:lnTo>
                  <a:lnTo>
                    <a:pt x="15070625" y="8242631"/>
                  </a:lnTo>
                  <a:lnTo>
                    <a:pt x="15067047" y="8239921"/>
                  </a:lnTo>
                  <a:close/>
                </a:path>
                <a:path w="17412970" h="9752965">
                  <a:moveTo>
                    <a:pt x="10812742" y="6416889"/>
                  </a:moveTo>
                  <a:lnTo>
                    <a:pt x="10808216" y="6417325"/>
                  </a:lnTo>
                  <a:lnTo>
                    <a:pt x="10802070" y="6417860"/>
                  </a:lnTo>
                  <a:lnTo>
                    <a:pt x="10797544" y="6418297"/>
                  </a:lnTo>
                  <a:lnTo>
                    <a:pt x="10794215" y="6422401"/>
                  </a:lnTo>
                  <a:lnTo>
                    <a:pt x="10794651" y="6426926"/>
                  </a:lnTo>
                  <a:lnTo>
                    <a:pt x="10794847" y="6430167"/>
                  </a:lnTo>
                  <a:lnTo>
                    <a:pt x="10796948" y="6432642"/>
                  </a:lnTo>
                  <a:lnTo>
                    <a:pt x="10800954" y="6434350"/>
                  </a:lnTo>
                  <a:lnTo>
                    <a:pt x="10803717" y="6434346"/>
                  </a:lnTo>
                  <a:lnTo>
                    <a:pt x="10809865" y="6433812"/>
                  </a:lnTo>
                  <a:lnTo>
                    <a:pt x="10814392" y="6433375"/>
                  </a:lnTo>
                  <a:lnTo>
                    <a:pt x="10817719" y="6429270"/>
                  </a:lnTo>
                  <a:lnTo>
                    <a:pt x="10816846" y="6420217"/>
                  </a:lnTo>
                  <a:lnTo>
                    <a:pt x="10812742" y="6416889"/>
                  </a:lnTo>
                  <a:close/>
                </a:path>
                <a:path w="17412970" h="9752965">
                  <a:moveTo>
                    <a:pt x="14996617" y="8185808"/>
                  </a:moveTo>
                  <a:lnTo>
                    <a:pt x="14991138" y="8186628"/>
                  </a:lnTo>
                  <a:lnTo>
                    <a:pt x="14988428" y="8190206"/>
                  </a:lnTo>
                  <a:lnTo>
                    <a:pt x="14985385" y="8193643"/>
                  </a:lnTo>
                  <a:lnTo>
                    <a:pt x="14986202" y="8199122"/>
                  </a:lnTo>
                  <a:lnTo>
                    <a:pt x="14989782" y="8201832"/>
                  </a:lnTo>
                  <a:lnTo>
                    <a:pt x="14994886" y="8205587"/>
                  </a:lnTo>
                  <a:lnTo>
                    <a:pt x="14996890" y="8206442"/>
                  </a:lnTo>
                  <a:lnTo>
                    <a:pt x="14996747" y="8206776"/>
                  </a:lnTo>
                  <a:lnTo>
                    <a:pt x="15000085" y="8208200"/>
                  </a:lnTo>
                  <a:lnTo>
                    <a:pt x="15004088" y="8207146"/>
                  </a:lnTo>
                  <a:lnTo>
                    <a:pt x="15006512" y="8204234"/>
                  </a:lnTo>
                  <a:lnTo>
                    <a:pt x="15009557" y="8200798"/>
                  </a:lnTo>
                  <a:lnTo>
                    <a:pt x="15008737" y="8195318"/>
                  </a:lnTo>
                  <a:lnTo>
                    <a:pt x="15005157" y="8192608"/>
                  </a:lnTo>
                  <a:lnTo>
                    <a:pt x="15000053" y="8188852"/>
                  </a:lnTo>
                  <a:lnTo>
                    <a:pt x="14996617" y="8185808"/>
                  </a:lnTo>
                  <a:close/>
                </a:path>
                <a:path w="17412970" h="9752965">
                  <a:moveTo>
                    <a:pt x="841561" y="2129579"/>
                  </a:moveTo>
                  <a:lnTo>
                    <a:pt x="836318" y="2128920"/>
                  </a:lnTo>
                  <a:lnTo>
                    <a:pt x="829179" y="2134555"/>
                  </a:lnTo>
                  <a:lnTo>
                    <a:pt x="828521" y="2139800"/>
                  </a:lnTo>
                  <a:lnTo>
                    <a:pt x="831338" y="2143369"/>
                  </a:lnTo>
                  <a:lnTo>
                    <a:pt x="835207" y="2148175"/>
                  </a:lnTo>
                  <a:lnTo>
                    <a:pt x="836116" y="2149747"/>
                  </a:lnTo>
                  <a:lnTo>
                    <a:pt x="841122" y="2151883"/>
                  </a:lnTo>
                  <a:lnTo>
                    <a:pt x="844362" y="2151686"/>
                  </a:lnTo>
                  <a:lnTo>
                    <a:pt x="846837" y="2149585"/>
                  </a:lnTo>
                  <a:lnTo>
                    <a:pt x="850406" y="2146767"/>
                  </a:lnTo>
                  <a:lnTo>
                    <a:pt x="851065" y="2141525"/>
                  </a:lnTo>
                  <a:lnTo>
                    <a:pt x="848247" y="2137955"/>
                  </a:lnTo>
                  <a:lnTo>
                    <a:pt x="844379" y="2133148"/>
                  </a:lnTo>
                  <a:lnTo>
                    <a:pt x="841561" y="2129579"/>
                  </a:lnTo>
                  <a:close/>
                </a:path>
                <a:path w="17412970" h="9752965">
                  <a:moveTo>
                    <a:pt x="14925660" y="8131077"/>
                  </a:moveTo>
                  <a:lnTo>
                    <a:pt x="14920182" y="8131897"/>
                  </a:lnTo>
                  <a:lnTo>
                    <a:pt x="14917472" y="8135476"/>
                  </a:lnTo>
                  <a:lnTo>
                    <a:pt x="14914428" y="8138912"/>
                  </a:lnTo>
                  <a:lnTo>
                    <a:pt x="14915246" y="8144391"/>
                  </a:lnTo>
                  <a:lnTo>
                    <a:pt x="14918825" y="8147101"/>
                  </a:lnTo>
                  <a:lnTo>
                    <a:pt x="14923931" y="8150858"/>
                  </a:lnTo>
                  <a:lnTo>
                    <a:pt x="14925935" y="8151712"/>
                  </a:lnTo>
                  <a:lnTo>
                    <a:pt x="14925792" y="8152046"/>
                  </a:lnTo>
                  <a:lnTo>
                    <a:pt x="14929130" y="8153470"/>
                  </a:lnTo>
                  <a:lnTo>
                    <a:pt x="14933131" y="8152414"/>
                  </a:lnTo>
                  <a:lnTo>
                    <a:pt x="14935556" y="8149503"/>
                  </a:lnTo>
                  <a:lnTo>
                    <a:pt x="14938601" y="8146067"/>
                  </a:lnTo>
                  <a:lnTo>
                    <a:pt x="14937782" y="8140588"/>
                  </a:lnTo>
                  <a:lnTo>
                    <a:pt x="14934204" y="8137878"/>
                  </a:lnTo>
                  <a:lnTo>
                    <a:pt x="14929096" y="8134122"/>
                  </a:lnTo>
                  <a:lnTo>
                    <a:pt x="14925660" y="8131077"/>
                  </a:lnTo>
                  <a:close/>
                </a:path>
                <a:path w="17412970" h="9752965">
                  <a:moveTo>
                    <a:pt x="10901843" y="6408732"/>
                  </a:moveTo>
                  <a:lnTo>
                    <a:pt x="10897316" y="6409168"/>
                  </a:lnTo>
                  <a:lnTo>
                    <a:pt x="10891171" y="6409703"/>
                  </a:lnTo>
                  <a:lnTo>
                    <a:pt x="10886644" y="6410140"/>
                  </a:lnTo>
                  <a:lnTo>
                    <a:pt x="10883314" y="6414243"/>
                  </a:lnTo>
                  <a:lnTo>
                    <a:pt x="10883751" y="6418769"/>
                  </a:lnTo>
                  <a:lnTo>
                    <a:pt x="10883947" y="6422010"/>
                  </a:lnTo>
                  <a:lnTo>
                    <a:pt x="10886049" y="6424484"/>
                  </a:lnTo>
                  <a:lnTo>
                    <a:pt x="10890055" y="6426193"/>
                  </a:lnTo>
                  <a:lnTo>
                    <a:pt x="10892818" y="6426188"/>
                  </a:lnTo>
                  <a:lnTo>
                    <a:pt x="10898966" y="6425654"/>
                  </a:lnTo>
                  <a:lnTo>
                    <a:pt x="10903492" y="6425217"/>
                  </a:lnTo>
                  <a:lnTo>
                    <a:pt x="10906820" y="6421113"/>
                  </a:lnTo>
                  <a:lnTo>
                    <a:pt x="10905947" y="6412060"/>
                  </a:lnTo>
                  <a:lnTo>
                    <a:pt x="10901843" y="6408732"/>
                  </a:lnTo>
                  <a:close/>
                </a:path>
                <a:path w="17412970" h="9752965">
                  <a:moveTo>
                    <a:pt x="14854705" y="8076347"/>
                  </a:moveTo>
                  <a:lnTo>
                    <a:pt x="14849226" y="8077166"/>
                  </a:lnTo>
                  <a:lnTo>
                    <a:pt x="14846515" y="8080744"/>
                  </a:lnTo>
                  <a:lnTo>
                    <a:pt x="14843472" y="8084182"/>
                  </a:lnTo>
                  <a:lnTo>
                    <a:pt x="14844292" y="8089661"/>
                  </a:lnTo>
                  <a:lnTo>
                    <a:pt x="14847870" y="8092371"/>
                  </a:lnTo>
                  <a:lnTo>
                    <a:pt x="14852975" y="8096127"/>
                  </a:lnTo>
                  <a:lnTo>
                    <a:pt x="14854979" y="8096982"/>
                  </a:lnTo>
                  <a:lnTo>
                    <a:pt x="14854837" y="8097315"/>
                  </a:lnTo>
                  <a:lnTo>
                    <a:pt x="14858174" y="8098739"/>
                  </a:lnTo>
                  <a:lnTo>
                    <a:pt x="14862175" y="8097684"/>
                  </a:lnTo>
                  <a:lnTo>
                    <a:pt x="14864600" y="8094772"/>
                  </a:lnTo>
                  <a:lnTo>
                    <a:pt x="14867644" y="8091336"/>
                  </a:lnTo>
                  <a:lnTo>
                    <a:pt x="14866825" y="8085857"/>
                  </a:lnTo>
                  <a:lnTo>
                    <a:pt x="14863247" y="8083147"/>
                  </a:lnTo>
                  <a:lnTo>
                    <a:pt x="14858143" y="8079391"/>
                  </a:lnTo>
                  <a:lnTo>
                    <a:pt x="14854705" y="8076347"/>
                  </a:lnTo>
                  <a:close/>
                </a:path>
                <a:path w="17412970" h="9752965">
                  <a:moveTo>
                    <a:pt x="786400" y="2059095"/>
                  </a:moveTo>
                  <a:lnTo>
                    <a:pt x="781156" y="2058437"/>
                  </a:lnTo>
                  <a:lnTo>
                    <a:pt x="774018" y="2064072"/>
                  </a:lnTo>
                  <a:lnTo>
                    <a:pt x="773360" y="2069316"/>
                  </a:lnTo>
                  <a:lnTo>
                    <a:pt x="776178" y="2072885"/>
                  </a:lnTo>
                  <a:lnTo>
                    <a:pt x="780046" y="2077692"/>
                  </a:lnTo>
                  <a:lnTo>
                    <a:pt x="780620" y="2079121"/>
                  </a:lnTo>
                  <a:lnTo>
                    <a:pt x="785961" y="2081399"/>
                  </a:lnTo>
                  <a:lnTo>
                    <a:pt x="789344" y="2080869"/>
                  </a:lnTo>
                  <a:lnTo>
                    <a:pt x="791676" y="2079101"/>
                  </a:lnTo>
                  <a:lnTo>
                    <a:pt x="795245" y="2076284"/>
                  </a:lnTo>
                  <a:lnTo>
                    <a:pt x="795904" y="2071041"/>
                  </a:lnTo>
                  <a:lnTo>
                    <a:pt x="793086" y="2067471"/>
                  </a:lnTo>
                  <a:lnTo>
                    <a:pt x="789217" y="2062664"/>
                  </a:lnTo>
                  <a:lnTo>
                    <a:pt x="786400" y="2059095"/>
                  </a:lnTo>
                  <a:close/>
                </a:path>
                <a:path w="17412970" h="9752965">
                  <a:moveTo>
                    <a:pt x="14783892" y="8021282"/>
                  </a:moveTo>
                  <a:lnTo>
                    <a:pt x="14778746" y="8022244"/>
                  </a:lnTo>
                  <a:lnTo>
                    <a:pt x="14772658" y="8029116"/>
                  </a:lnTo>
                  <a:lnTo>
                    <a:pt x="14773478" y="8034597"/>
                  </a:lnTo>
                  <a:lnTo>
                    <a:pt x="14777057" y="8037307"/>
                  </a:lnTo>
                  <a:lnTo>
                    <a:pt x="14782161" y="8041062"/>
                  </a:lnTo>
                  <a:lnTo>
                    <a:pt x="14784165" y="8041916"/>
                  </a:lnTo>
                  <a:lnTo>
                    <a:pt x="14784022" y="8042250"/>
                  </a:lnTo>
                  <a:lnTo>
                    <a:pt x="14787360" y="8043674"/>
                  </a:lnTo>
                  <a:lnTo>
                    <a:pt x="14791363" y="8042619"/>
                  </a:lnTo>
                  <a:lnTo>
                    <a:pt x="14793789" y="8039708"/>
                  </a:lnTo>
                  <a:lnTo>
                    <a:pt x="14796832" y="8036272"/>
                  </a:lnTo>
                  <a:lnTo>
                    <a:pt x="14796012" y="8030793"/>
                  </a:lnTo>
                  <a:lnTo>
                    <a:pt x="14792433" y="8028083"/>
                  </a:lnTo>
                  <a:lnTo>
                    <a:pt x="14787328" y="8024326"/>
                  </a:lnTo>
                  <a:lnTo>
                    <a:pt x="14783892" y="8021282"/>
                  </a:lnTo>
                  <a:close/>
                </a:path>
                <a:path w="17412970" h="9752965">
                  <a:moveTo>
                    <a:pt x="10990945" y="6400575"/>
                  </a:moveTo>
                  <a:lnTo>
                    <a:pt x="10986419" y="6401011"/>
                  </a:lnTo>
                  <a:lnTo>
                    <a:pt x="10980271" y="6401546"/>
                  </a:lnTo>
                  <a:lnTo>
                    <a:pt x="10975745" y="6401982"/>
                  </a:lnTo>
                  <a:lnTo>
                    <a:pt x="10972417" y="6406087"/>
                  </a:lnTo>
                  <a:lnTo>
                    <a:pt x="10972854" y="6410613"/>
                  </a:lnTo>
                  <a:lnTo>
                    <a:pt x="10973050" y="6413853"/>
                  </a:lnTo>
                  <a:lnTo>
                    <a:pt x="10975150" y="6416327"/>
                  </a:lnTo>
                  <a:lnTo>
                    <a:pt x="10979156" y="6418036"/>
                  </a:lnTo>
                  <a:lnTo>
                    <a:pt x="10981921" y="6418032"/>
                  </a:lnTo>
                  <a:lnTo>
                    <a:pt x="10988066" y="6417497"/>
                  </a:lnTo>
                  <a:lnTo>
                    <a:pt x="10992593" y="6417060"/>
                  </a:lnTo>
                  <a:lnTo>
                    <a:pt x="10995923" y="6412957"/>
                  </a:lnTo>
                  <a:lnTo>
                    <a:pt x="10995049" y="6403903"/>
                  </a:lnTo>
                  <a:lnTo>
                    <a:pt x="10990945" y="6400575"/>
                  </a:lnTo>
                  <a:close/>
                </a:path>
                <a:path w="17412970" h="9752965">
                  <a:moveTo>
                    <a:pt x="14713270" y="7966694"/>
                  </a:moveTo>
                  <a:lnTo>
                    <a:pt x="14707789" y="7967513"/>
                  </a:lnTo>
                  <a:lnTo>
                    <a:pt x="14705080" y="7971092"/>
                  </a:lnTo>
                  <a:lnTo>
                    <a:pt x="14702035" y="7974528"/>
                  </a:lnTo>
                  <a:lnTo>
                    <a:pt x="14702856" y="7980007"/>
                  </a:lnTo>
                  <a:lnTo>
                    <a:pt x="14706435" y="7982718"/>
                  </a:lnTo>
                  <a:lnTo>
                    <a:pt x="14711539" y="7986474"/>
                  </a:lnTo>
                  <a:lnTo>
                    <a:pt x="14713543" y="7987328"/>
                  </a:lnTo>
                  <a:lnTo>
                    <a:pt x="14713400" y="7987662"/>
                  </a:lnTo>
                  <a:lnTo>
                    <a:pt x="14716738" y="7989086"/>
                  </a:lnTo>
                  <a:lnTo>
                    <a:pt x="14720741" y="7988031"/>
                  </a:lnTo>
                  <a:lnTo>
                    <a:pt x="14723165" y="7985120"/>
                  </a:lnTo>
                  <a:lnTo>
                    <a:pt x="14726210" y="7981684"/>
                  </a:lnTo>
                  <a:lnTo>
                    <a:pt x="14725390" y="7976204"/>
                  </a:lnTo>
                  <a:lnTo>
                    <a:pt x="14721810" y="7973494"/>
                  </a:lnTo>
                  <a:lnTo>
                    <a:pt x="14716706" y="7969738"/>
                  </a:lnTo>
                  <a:lnTo>
                    <a:pt x="14713270" y="7966694"/>
                  </a:lnTo>
                  <a:close/>
                </a:path>
                <a:path w="17412970" h="9752965">
                  <a:moveTo>
                    <a:pt x="733095" y="1987035"/>
                  </a:moveTo>
                  <a:lnTo>
                    <a:pt x="727518" y="1986235"/>
                  </a:lnTo>
                  <a:lnTo>
                    <a:pt x="723948" y="1989053"/>
                  </a:lnTo>
                  <a:lnTo>
                    <a:pt x="720187" y="1991395"/>
                  </a:lnTo>
                  <a:lnTo>
                    <a:pt x="719387" y="1996971"/>
                  </a:lnTo>
                  <a:lnTo>
                    <a:pt x="722204" y="2000541"/>
                  </a:lnTo>
                  <a:lnTo>
                    <a:pt x="725931" y="2005681"/>
                  </a:lnTo>
                  <a:lnTo>
                    <a:pt x="726981" y="2006919"/>
                  </a:lnTo>
                  <a:lnTo>
                    <a:pt x="729509" y="2008392"/>
                  </a:lnTo>
                  <a:lnTo>
                    <a:pt x="731846" y="2009388"/>
                  </a:lnTo>
                  <a:lnTo>
                    <a:pt x="735086" y="2009192"/>
                  </a:lnTo>
                  <a:lnTo>
                    <a:pt x="737418" y="2007425"/>
                  </a:lnTo>
                  <a:lnTo>
                    <a:pt x="741179" y="2005083"/>
                  </a:lnTo>
                  <a:lnTo>
                    <a:pt x="741980" y="1999507"/>
                  </a:lnTo>
                  <a:lnTo>
                    <a:pt x="739162" y="1995937"/>
                  </a:lnTo>
                  <a:lnTo>
                    <a:pt x="735436" y="1990797"/>
                  </a:lnTo>
                  <a:lnTo>
                    <a:pt x="733095" y="1987035"/>
                  </a:lnTo>
                  <a:close/>
                </a:path>
                <a:path w="17412970" h="9752965">
                  <a:moveTo>
                    <a:pt x="11080573" y="6393036"/>
                  </a:moveTo>
                  <a:lnTo>
                    <a:pt x="11076045" y="6393473"/>
                  </a:lnTo>
                  <a:lnTo>
                    <a:pt x="11069899" y="6394007"/>
                  </a:lnTo>
                  <a:lnTo>
                    <a:pt x="11065038" y="6394301"/>
                  </a:lnTo>
                  <a:lnTo>
                    <a:pt x="11061710" y="6398405"/>
                  </a:lnTo>
                  <a:lnTo>
                    <a:pt x="11062146" y="6402933"/>
                  </a:lnTo>
                  <a:lnTo>
                    <a:pt x="11062343" y="6406172"/>
                  </a:lnTo>
                  <a:lnTo>
                    <a:pt x="11064442" y="6408646"/>
                  </a:lnTo>
                  <a:lnTo>
                    <a:pt x="11067112" y="6409785"/>
                  </a:lnTo>
                  <a:lnTo>
                    <a:pt x="11066970" y="6410119"/>
                  </a:lnTo>
                  <a:lnTo>
                    <a:pt x="11068305" y="6410689"/>
                  </a:lnTo>
                  <a:lnTo>
                    <a:pt x="11071071" y="6410685"/>
                  </a:lnTo>
                  <a:lnTo>
                    <a:pt x="11077216" y="6410150"/>
                  </a:lnTo>
                  <a:lnTo>
                    <a:pt x="11082076" y="6409855"/>
                  </a:lnTo>
                  <a:lnTo>
                    <a:pt x="11085406" y="6405752"/>
                  </a:lnTo>
                  <a:lnTo>
                    <a:pt x="11084970" y="6401225"/>
                  </a:lnTo>
                  <a:lnTo>
                    <a:pt x="11084676" y="6396365"/>
                  </a:lnTo>
                  <a:lnTo>
                    <a:pt x="11080573" y="6393036"/>
                  </a:lnTo>
                  <a:close/>
                </a:path>
                <a:path w="17412970" h="9752965">
                  <a:moveTo>
                    <a:pt x="14642598" y="7911295"/>
                  </a:moveTo>
                  <a:lnTo>
                    <a:pt x="14637121" y="7912115"/>
                  </a:lnTo>
                  <a:lnTo>
                    <a:pt x="14634410" y="7915694"/>
                  </a:lnTo>
                  <a:lnTo>
                    <a:pt x="14631366" y="7919131"/>
                  </a:lnTo>
                  <a:lnTo>
                    <a:pt x="14632184" y="7924609"/>
                  </a:lnTo>
                  <a:lnTo>
                    <a:pt x="14635763" y="7927319"/>
                  </a:lnTo>
                  <a:lnTo>
                    <a:pt x="14640868" y="7931076"/>
                  </a:lnTo>
                  <a:lnTo>
                    <a:pt x="14642870" y="7931930"/>
                  </a:lnTo>
                  <a:lnTo>
                    <a:pt x="14642728" y="7932263"/>
                  </a:lnTo>
                  <a:lnTo>
                    <a:pt x="14646067" y="7933687"/>
                  </a:lnTo>
                  <a:lnTo>
                    <a:pt x="14650069" y="7932633"/>
                  </a:lnTo>
                  <a:lnTo>
                    <a:pt x="14652495" y="7929721"/>
                  </a:lnTo>
                  <a:lnTo>
                    <a:pt x="14655539" y="7926285"/>
                  </a:lnTo>
                  <a:lnTo>
                    <a:pt x="14654718" y="7920806"/>
                  </a:lnTo>
                  <a:lnTo>
                    <a:pt x="14651140" y="7918095"/>
                  </a:lnTo>
                  <a:lnTo>
                    <a:pt x="14646034" y="7914339"/>
                  </a:lnTo>
                  <a:lnTo>
                    <a:pt x="14642598" y="7911295"/>
                  </a:lnTo>
                  <a:close/>
                </a:path>
                <a:path w="17412970" h="9752965">
                  <a:moveTo>
                    <a:pt x="14572118" y="7856374"/>
                  </a:moveTo>
                  <a:lnTo>
                    <a:pt x="14566640" y="7857193"/>
                  </a:lnTo>
                  <a:lnTo>
                    <a:pt x="14563931" y="7860772"/>
                  </a:lnTo>
                  <a:lnTo>
                    <a:pt x="14560886" y="7864208"/>
                  </a:lnTo>
                  <a:lnTo>
                    <a:pt x="14561705" y="7869687"/>
                  </a:lnTo>
                  <a:lnTo>
                    <a:pt x="14565284" y="7872396"/>
                  </a:lnTo>
                  <a:lnTo>
                    <a:pt x="14570388" y="7876152"/>
                  </a:lnTo>
                  <a:lnTo>
                    <a:pt x="14572391" y="7877007"/>
                  </a:lnTo>
                  <a:lnTo>
                    <a:pt x="14572249" y="7877341"/>
                  </a:lnTo>
                  <a:lnTo>
                    <a:pt x="14575586" y="7878765"/>
                  </a:lnTo>
                  <a:lnTo>
                    <a:pt x="14579589" y="7877710"/>
                  </a:lnTo>
                  <a:lnTo>
                    <a:pt x="14582015" y="7874799"/>
                  </a:lnTo>
                  <a:lnTo>
                    <a:pt x="14585058" y="7871363"/>
                  </a:lnTo>
                  <a:lnTo>
                    <a:pt x="14584241" y="7865884"/>
                  </a:lnTo>
                  <a:lnTo>
                    <a:pt x="14580661" y="7863174"/>
                  </a:lnTo>
                  <a:lnTo>
                    <a:pt x="14575555" y="7859417"/>
                  </a:lnTo>
                  <a:lnTo>
                    <a:pt x="14572118" y="7856374"/>
                  </a:lnTo>
                  <a:close/>
                </a:path>
                <a:path w="17412970" h="9752965">
                  <a:moveTo>
                    <a:pt x="681076" y="1914736"/>
                  </a:moveTo>
                  <a:lnTo>
                    <a:pt x="675976" y="1913743"/>
                  </a:lnTo>
                  <a:lnTo>
                    <a:pt x="668169" y="1919094"/>
                  </a:lnTo>
                  <a:lnTo>
                    <a:pt x="667177" y="1924195"/>
                  </a:lnTo>
                  <a:lnTo>
                    <a:pt x="669852" y="1928098"/>
                  </a:lnTo>
                  <a:lnTo>
                    <a:pt x="673579" y="1933239"/>
                  </a:lnTo>
                  <a:lnTo>
                    <a:pt x="674629" y="1934476"/>
                  </a:lnTo>
                  <a:lnTo>
                    <a:pt x="677157" y="1935949"/>
                  </a:lnTo>
                  <a:lnTo>
                    <a:pt x="677014" y="1936283"/>
                  </a:lnTo>
                  <a:lnTo>
                    <a:pt x="679685" y="1937422"/>
                  </a:lnTo>
                  <a:lnTo>
                    <a:pt x="682925" y="1937226"/>
                  </a:lnTo>
                  <a:lnTo>
                    <a:pt x="685257" y="1935459"/>
                  </a:lnTo>
                  <a:lnTo>
                    <a:pt x="689160" y="1932784"/>
                  </a:lnTo>
                  <a:lnTo>
                    <a:pt x="690153" y="1927682"/>
                  </a:lnTo>
                  <a:lnTo>
                    <a:pt x="687477" y="1923779"/>
                  </a:lnTo>
                  <a:lnTo>
                    <a:pt x="683751" y="1918639"/>
                  </a:lnTo>
                  <a:lnTo>
                    <a:pt x="681076" y="1914736"/>
                  </a:lnTo>
                  <a:close/>
                </a:path>
                <a:path w="17412970" h="9752965">
                  <a:moveTo>
                    <a:pt x="11169722" y="6385689"/>
                  </a:moveTo>
                  <a:lnTo>
                    <a:pt x="11165195" y="6386126"/>
                  </a:lnTo>
                  <a:lnTo>
                    <a:pt x="11159048" y="6386661"/>
                  </a:lnTo>
                  <a:lnTo>
                    <a:pt x="11154521" y="6387097"/>
                  </a:lnTo>
                  <a:lnTo>
                    <a:pt x="11150859" y="6391058"/>
                  </a:lnTo>
                  <a:lnTo>
                    <a:pt x="11151296" y="6395585"/>
                  </a:lnTo>
                  <a:lnTo>
                    <a:pt x="11151635" y="6398492"/>
                  </a:lnTo>
                  <a:lnTo>
                    <a:pt x="11153594" y="6401301"/>
                  </a:lnTo>
                  <a:lnTo>
                    <a:pt x="11156264" y="6402439"/>
                  </a:lnTo>
                  <a:lnTo>
                    <a:pt x="11156122" y="6402773"/>
                  </a:lnTo>
                  <a:lnTo>
                    <a:pt x="11157458" y="6403342"/>
                  </a:lnTo>
                  <a:lnTo>
                    <a:pt x="11160221" y="6403338"/>
                  </a:lnTo>
                  <a:lnTo>
                    <a:pt x="11166366" y="6402802"/>
                  </a:lnTo>
                  <a:lnTo>
                    <a:pt x="11170892" y="6402366"/>
                  </a:lnTo>
                  <a:lnTo>
                    <a:pt x="11174557" y="6398404"/>
                  </a:lnTo>
                  <a:lnTo>
                    <a:pt x="11173684" y="6389352"/>
                  </a:lnTo>
                  <a:lnTo>
                    <a:pt x="11169722" y="6385689"/>
                  </a:lnTo>
                  <a:close/>
                </a:path>
                <a:path w="17412970" h="9752965">
                  <a:moveTo>
                    <a:pt x="14501304" y="7801308"/>
                  </a:moveTo>
                  <a:lnTo>
                    <a:pt x="14495827" y="7802128"/>
                  </a:lnTo>
                  <a:lnTo>
                    <a:pt x="14493116" y="7805707"/>
                  </a:lnTo>
                  <a:lnTo>
                    <a:pt x="14490072" y="7809143"/>
                  </a:lnTo>
                  <a:lnTo>
                    <a:pt x="14490891" y="7814621"/>
                  </a:lnTo>
                  <a:lnTo>
                    <a:pt x="14494469" y="7817332"/>
                  </a:lnTo>
                  <a:lnTo>
                    <a:pt x="14499577" y="7821089"/>
                  </a:lnTo>
                  <a:lnTo>
                    <a:pt x="14501579" y="7821943"/>
                  </a:lnTo>
                  <a:lnTo>
                    <a:pt x="14501436" y="7822277"/>
                  </a:lnTo>
                  <a:lnTo>
                    <a:pt x="14504775" y="7823701"/>
                  </a:lnTo>
                  <a:lnTo>
                    <a:pt x="14508775" y="7822645"/>
                  </a:lnTo>
                  <a:lnTo>
                    <a:pt x="14511201" y="7819734"/>
                  </a:lnTo>
                  <a:lnTo>
                    <a:pt x="14514245" y="7816297"/>
                  </a:lnTo>
                  <a:lnTo>
                    <a:pt x="14513426" y="7810819"/>
                  </a:lnTo>
                  <a:lnTo>
                    <a:pt x="14509850" y="7808110"/>
                  </a:lnTo>
                  <a:lnTo>
                    <a:pt x="14504741" y="7804353"/>
                  </a:lnTo>
                  <a:lnTo>
                    <a:pt x="14501304" y="7801308"/>
                  </a:lnTo>
                  <a:close/>
                </a:path>
                <a:path w="17412970" h="9752965">
                  <a:moveTo>
                    <a:pt x="14430969" y="7746054"/>
                  </a:moveTo>
                  <a:lnTo>
                    <a:pt x="14425490" y="7746872"/>
                  </a:lnTo>
                  <a:lnTo>
                    <a:pt x="14422779" y="7750451"/>
                  </a:lnTo>
                  <a:lnTo>
                    <a:pt x="14419735" y="7753887"/>
                  </a:lnTo>
                  <a:lnTo>
                    <a:pt x="14420553" y="7759366"/>
                  </a:lnTo>
                  <a:lnTo>
                    <a:pt x="14424132" y="7762076"/>
                  </a:lnTo>
                  <a:lnTo>
                    <a:pt x="14429238" y="7765832"/>
                  </a:lnTo>
                  <a:lnTo>
                    <a:pt x="14431242" y="7766687"/>
                  </a:lnTo>
                  <a:lnTo>
                    <a:pt x="14431099" y="7767021"/>
                  </a:lnTo>
                  <a:lnTo>
                    <a:pt x="14434437" y="7768445"/>
                  </a:lnTo>
                  <a:lnTo>
                    <a:pt x="14438438" y="7767389"/>
                  </a:lnTo>
                  <a:lnTo>
                    <a:pt x="14440864" y="7764478"/>
                  </a:lnTo>
                  <a:lnTo>
                    <a:pt x="14443908" y="7761042"/>
                  </a:lnTo>
                  <a:lnTo>
                    <a:pt x="14443089" y="7755563"/>
                  </a:lnTo>
                  <a:lnTo>
                    <a:pt x="14439511" y="7752853"/>
                  </a:lnTo>
                  <a:lnTo>
                    <a:pt x="14434405" y="7749097"/>
                  </a:lnTo>
                  <a:lnTo>
                    <a:pt x="14430969" y="7746054"/>
                  </a:lnTo>
                  <a:close/>
                </a:path>
                <a:path w="17412970" h="9752965">
                  <a:moveTo>
                    <a:pt x="11258921" y="6379153"/>
                  </a:moveTo>
                  <a:lnTo>
                    <a:pt x="11254395" y="6379589"/>
                  </a:lnTo>
                  <a:lnTo>
                    <a:pt x="11248247" y="6380123"/>
                  </a:lnTo>
                  <a:lnTo>
                    <a:pt x="11243721" y="6380560"/>
                  </a:lnTo>
                  <a:lnTo>
                    <a:pt x="11240059" y="6384522"/>
                  </a:lnTo>
                  <a:lnTo>
                    <a:pt x="11240495" y="6389048"/>
                  </a:lnTo>
                  <a:lnTo>
                    <a:pt x="11240692" y="6392288"/>
                  </a:lnTo>
                  <a:lnTo>
                    <a:pt x="11242651" y="6395097"/>
                  </a:lnTo>
                  <a:lnTo>
                    <a:pt x="11245321" y="6396236"/>
                  </a:lnTo>
                  <a:lnTo>
                    <a:pt x="11245796" y="6396044"/>
                  </a:lnTo>
                  <a:lnTo>
                    <a:pt x="11246798" y="6396471"/>
                  </a:lnTo>
                  <a:lnTo>
                    <a:pt x="11249420" y="6396801"/>
                  </a:lnTo>
                  <a:lnTo>
                    <a:pt x="11255565" y="6396266"/>
                  </a:lnTo>
                  <a:lnTo>
                    <a:pt x="11260092" y="6395829"/>
                  </a:lnTo>
                  <a:lnTo>
                    <a:pt x="11263757" y="6391868"/>
                  </a:lnTo>
                  <a:lnTo>
                    <a:pt x="11262883" y="6382815"/>
                  </a:lnTo>
                  <a:lnTo>
                    <a:pt x="11258921" y="6379153"/>
                  </a:lnTo>
                  <a:close/>
                </a:path>
                <a:path w="17412970" h="9752965">
                  <a:moveTo>
                    <a:pt x="630579" y="1840717"/>
                  </a:moveTo>
                  <a:lnTo>
                    <a:pt x="625478" y="1839726"/>
                  </a:lnTo>
                  <a:lnTo>
                    <a:pt x="617672" y="1845076"/>
                  </a:lnTo>
                  <a:lnTo>
                    <a:pt x="616680" y="1850177"/>
                  </a:lnTo>
                  <a:lnTo>
                    <a:pt x="622747" y="1859078"/>
                  </a:lnTo>
                  <a:lnTo>
                    <a:pt x="623321" y="1860507"/>
                  </a:lnTo>
                  <a:lnTo>
                    <a:pt x="626183" y="1862123"/>
                  </a:lnTo>
                  <a:lnTo>
                    <a:pt x="628854" y="1863262"/>
                  </a:lnTo>
                  <a:lnTo>
                    <a:pt x="632094" y="1863065"/>
                  </a:lnTo>
                  <a:lnTo>
                    <a:pt x="634426" y="1861298"/>
                  </a:lnTo>
                  <a:lnTo>
                    <a:pt x="638330" y="1858623"/>
                  </a:lnTo>
                  <a:lnTo>
                    <a:pt x="639321" y="1853522"/>
                  </a:lnTo>
                  <a:lnTo>
                    <a:pt x="630579" y="1840717"/>
                  </a:lnTo>
                  <a:close/>
                </a:path>
                <a:path w="17412970" h="9752965">
                  <a:moveTo>
                    <a:pt x="14360297" y="7690655"/>
                  </a:moveTo>
                  <a:lnTo>
                    <a:pt x="14354817" y="7691474"/>
                  </a:lnTo>
                  <a:lnTo>
                    <a:pt x="14349396" y="7698631"/>
                  </a:lnTo>
                  <a:lnTo>
                    <a:pt x="14349884" y="7703968"/>
                  </a:lnTo>
                  <a:lnTo>
                    <a:pt x="14353462" y="7706679"/>
                  </a:lnTo>
                  <a:lnTo>
                    <a:pt x="14358568" y="7710434"/>
                  </a:lnTo>
                  <a:lnTo>
                    <a:pt x="14360570" y="7711288"/>
                  </a:lnTo>
                  <a:lnTo>
                    <a:pt x="14360427" y="7711622"/>
                  </a:lnTo>
                  <a:lnTo>
                    <a:pt x="14363766" y="7713047"/>
                  </a:lnTo>
                  <a:lnTo>
                    <a:pt x="14367768" y="7711991"/>
                  </a:lnTo>
                  <a:lnTo>
                    <a:pt x="14370194" y="7709080"/>
                  </a:lnTo>
                  <a:lnTo>
                    <a:pt x="14373238" y="7705644"/>
                  </a:lnTo>
                  <a:lnTo>
                    <a:pt x="14372417" y="7700164"/>
                  </a:lnTo>
                  <a:lnTo>
                    <a:pt x="14368839" y="7697455"/>
                  </a:lnTo>
                  <a:lnTo>
                    <a:pt x="14363734" y="7693699"/>
                  </a:lnTo>
                  <a:lnTo>
                    <a:pt x="14360297" y="7690655"/>
                  </a:lnTo>
                  <a:close/>
                </a:path>
                <a:path w="17412970" h="9752965">
                  <a:moveTo>
                    <a:pt x="14289960" y="7635398"/>
                  </a:moveTo>
                  <a:lnTo>
                    <a:pt x="14284480" y="7636218"/>
                  </a:lnTo>
                  <a:lnTo>
                    <a:pt x="14279059" y="7643374"/>
                  </a:lnTo>
                  <a:lnTo>
                    <a:pt x="14279547" y="7648712"/>
                  </a:lnTo>
                  <a:lnTo>
                    <a:pt x="14283125" y="7651422"/>
                  </a:lnTo>
                  <a:lnTo>
                    <a:pt x="14288230" y="7655178"/>
                  </a:lnTo>
                  <a:lnTo>
                    <a:pt x="14290233" y="7656032"/>
                  </a:lnTo>
                  <a:lnTo>
                    <a:pt x="14290090" y="7656366"/>
                  </a:lnTo>
                  <a:lnTo>
                    <a:pt x="14293429" y="7657790"/>
                  </a:lnTo>
                  <a:lnTo>
                    <a:pt x="14297431" y="7656735"/>
                  </a:lnTo>
                  <a:lnTo>
                    <a:pt x="14299857" y="7653825"/>
                  </a:lnTo>
                  <a:lnTo>
                    <a:pt x="14302567" y="7650246"/>
                  </a:lnTo>
                  <a:lnTo>
                    <a:pt x="14302080" y="7644908"/>
                  </a:lnTo>
                  <a:lnTo>
                    <a:pt x="14298504" y="7642200"/>
                  </a:lnTo>
                  <a:lnTo>
                    <a:pt x="14293396" y="7638443"/>
                  </a:lnTo>
                  <a:lnTo>
                    <a:pt x="14289960" y="7635398"/>
                  </a:lnTo>
                  <a:close/>
                </a:path>
                <a:path w="17412970" h="9752965">
                  <a:moveTo>
                    <a:pt x="11348171" y="6373426"/>
                  </a:moveTo>
                  <a:lnTo>
                    <a:pt x="11343643" y="6373862"/>
                  </a:lnTo>
                  <a:lnTo>
                    <a:pt x="11337496" y="6374396"/>
                  </a:lnTo>
                  <a:lnTo>
                    <a:pt x="11333303" y="6374976"/>
                  </a:lnTo>
                  <a:lnTo>
                    <a:pt x="11329308" y="6378795"/>
                  </a:lnTo>
                  <a:lnTo>
                    <a:pt x="11329745" y="6383322"/>
                  </a:lnTo>
                  <a:lnTo>
                    <a:pt x="11329941" y="6386562"/>
                  </a:lnTo>
                  <a:lnTo>
                    <a:pt x="11332232" y="6389512"/>
                  </a:lnTo>
                  <a:lnTo>
                    <a:pt x="11334902" y="6390651"/>
                  </a:lnTo>
                  <a:lnTo>
                    <a:pt x="11335044" y="6390317"/>
                  </a:lnTo>
                  <a:lnTo>
                    <a:pt x="11336046" y="6390744"/>
                  </a:lnTo>
                  <a:lnTo>
                    <a:pt x="11338669" y="6391074"/>
                  </a:lnTo>
                  <a:lnTo>
                    <a:pt x="11344814" y="6390539"/>
                  </a:lnTo>
                  <a:lnTo>
                    <a:pt x="11349006" y="6389960"/>
                  </a:lnTo>
                  <a:lnTo>
                    <a:pt x="11353004" y="6386142"/>
                  </a:lnTo>
                  <a:lnTo>
                    <a:pt x="11352568" y="6381614"/>
                  </a:lnTo>
                  <a:lnTo>
                    <a:pt x="11351989" y="6377423"/>
                  </a:lnTo>
                  <a:lnTo>
                    <a:pt x="11348171" y="6373426"/>
                  </a:lnTo>
                  <a:close/>
                </a:path>
                <a:path w="17412970" h="9752965">
                  <a:moveTo>
                    <a:pt x="581177" y="1765983"/>
                  </a:moveTo>
                  <a:lnTo>
                    <a:pt x="576219" y="1764657"/>
                  </a:lnTo>
                  <a:lnTo>
                    <a:pt x="568412" y="1770008"/>
                  </a:lnTo>
                  <a:lnTo>
                    <a:pt x="567087" y="1774966"/>
                  </a:lnTo>
                  <a:lnTo>
                    <a:pt x="569762" y="1778870"/>
                  </a:lnTo>
                  <a:lnTo>
                    <a:pt x="573011" y="1784201"/>
                  </a:lnTo>
                  <a:lnTo>
                    <a:pt x="573919" y="1785772"/>
                  </a:lnTo>
                  <a:lnTo>
                    <a:pt x="576781" y="1787388"/>
                  </a:lnTo>
                  <a:lnTo>
                    <a:pt x="579118" y="1788384"/>
                  </a:lnTo>
                  <a:lnTo>
                    <a:pt x="582216" y="1788522"/>
                  </a:lnTo>
                  <a:lnTo>
                    <a:pt x="584548" y="1786754"/>
                  </a:lnTo>
                  <a:lnTo>
                    <a:pt x="588451" y="1784080"/>
                  </a:lnTo>
                  <a:lnTo>
                    <a:pt x="589443" y="1778979"/>
                  </a:lnTo>
                  <a:lnTo>
                    <a:pt x="587102" y="1775218"/>
                  </a:lnTo>
                  <a:lnTo>
                    <a:pt x="583852" y="1769886"/>
                  </a:lnTo>
                  <a:lnTo>
                    <a:pt x="581177" y="1765983"/>
                  </a:lnTo>
                  <a:close/>
                </a:path>
                <a:path w="17412970" h="9752965">
                  <a:moveTo>
                    <a:pt x="14219481" y="7580477"/>
                  </a:moveTo>
                  <a:lnTo>
                    <a:pt x="14214143" y="7580962"/>
                  </a:lnTo>
                  <a:lnTo>
                    <a:pt x="14208722" y="7588119"/>
                  </a:lnTo>
                  <a:lnTo>
                    <a:pt x="14209208" y="7593455"/>
                  </a:lnTo>
                  <a:lnTo>
                    <a:pt x="14212788" y="7596166"/>
                  </a:lnTo>
                  <a:lnTo>
                    <a:pt x="14217892" y="7599922"/>
                  </a:lnTo>
                  <a:lnTo>
                    <a:pt x="14219895" y="7600777"/>
                  </a:lnTo>
                  <a:lnTo>
                    <a:pt x="14219753" y="7601110"/>
                  </a:lnTo>
                  <a:lnTo>
                    <a:pt x="14223091" y="7602534"/>
                  </a:lnTo>
                  <a:lnTo>
                    <a:pt x="14227094" y="7601479"/>
                  </a:lnTo>
                  <a:lnTo>
                    <a:pt x="14229520" y="7598568"/>
                  </a:lnTo>
                  <a:lnTo>
                    <a:pt x="14232229" y="7594989"/>
                  </a:lnTo>
                  <a:lnTo>
                    <a:pt x="14231743" y="7589652"/>
                  </a:lnTo>
                  <a:lnTo>
                    <a:pt x="14228166" y="7586943"/>
                  </a:lnTo>
                  <a:lnTo>
                    <a:pt x="14223059" y="7583187"/>
                  </a:lnTo>
                  <a:lnTo>
                    <a:pt x="14219481" y="7580477"/>
                  </a:lnTo>
                  <a:close/>
                </a:path>
                <a:path w="17412970" h="9752965">
                  <a:moveTo>
                    <a:pt x="11437899" y="6370271"/>
                  </a:moveTo>
                  <a:lnTo>
                    <a:pt x="11433515" y="6370374"/>
                  </a:lnTo>
                  <a:lnTo>
                    <a:pt x="11427176" y="6370431"/>
                  </a:lnTo>
                  <a:lnTo>
                    <a:pt x="11422650" y="6370868"/>
                  </a:lnTo>
                  <a:lnTo>
                    <a:pt x="11418987" y="6374830"/>
                  </a:lnTo>
                  <a:lnTo>
                    <a:pt x="11419090" y="6379215"/>
                  </a:lnTo>
                  <a:lnTo>
                    <a:pt x="11419286" y="6382455"/>
                  </a:lnTo>
                  <a:lnTo>
                    <a:pt x="11421245" y="6385263"/>
                  </a:lnTo>
                  <a:lnTo>
                    <a:pt x="11425251" y="6386972"/>
                  </a:lnTo>
                  <a:lnTo>
                    <a:pt x="11427872" y="6387301"/>
                  </a:lnTo>
                  <a:lnTo>
                    <a:pt x="11434208" y="6387242"/>
                  </a:lnTo>
                  <a:lnTo>
                    <a:pt x="11438736" y="6386806"/>
                  </a:lnTo>
                  <a:lnTo>
                    <a:pt x="11442400" y="6382845"/>
                  </a:lnTo>
                  <a:lnTo>
                    <a:pt x="11442297" y="6378460"/>
                  </a:lnTo>
                  <a:lnTo>
                    <a:pt x="11441860" y="6373934"/>
                  </a:lnTo>
                  <a:lnTo>
                    <a:pt x="11437899" y="6370271"/>
                  </a:lnTo>
                  <a:close/>
                </a:path>
                <a:path w="17412970" h="9752965">
                  <a:moveTo>
                    <a:pt x="14149285" y="7524885"/>
                  </a:moveTo>
                  <a:lnTo>
                    <a:pt x="14143950" y="7525372"/>
                  </a:lnTo>
                  <a:lnTo>
                    <a:pt x="14138529" y="7532530"/>
                  </a:lnTo>
                  <a:lnTo>
                    <a:pt x="14139014" y="7537866"/>
                  </a:lnTo>
                  <a:lnTo>
                    <a:pt x="14142592" y="7540576"/>
                  </a:lnTo>
                  <a:lnTo>
                    <a:pt x="14147697" y="7544333"/>
                  </a:lnTo>
                  <a:lnTo>
                    <a:pt x="14149701" y="7545187"/>
                  </a:lnTo>
                  <a:lnTo>
                    <a:pt x="14149558" y="7545520"/>
                  </a:lnTo>
                  <a:lnTo>
                    <a:pt x="14152896" y="7546944"/>
                  </a:lnTo>
                  <a:lnTo>
                    <a:pt x="14156898" y="7545889"/>
                  </a:lnTo>
                  <a:lnTo>
                    <a:pt x="14159324" y="7542978"/>
                  </a:lnTo>
                  <a:lnTo>
                    <a:pt x="14162034" y="7539399"/>
                  </a:lnTo>
                  <a:lnTo>
                    <a:pt x="14161547" y="7534062"/>
                  </a:lnTo>
                  <a:lnTo>
                    <a:pt x="14157969" y="7531352"/>
                  </a:lnTo>
                  <a:lnTo>
                    <a:pt x="14152865" y="7527596"/>
                  </a:lnTo>
                  <a:lnTo>
                    <a:pt x="14149285" y="7524885"/>
                  </a:lnTo>
                  <a:close/>
                </a:path>
                <a:path w="17412970" h="9752965">
                  <a:moveTo>
                    <a:pt x="534013" y="1690625"/>
                  </a:moveTo>
                  <a:lnTo>
                    <a:pt x="528579" y="1689490"/>
                  </a:lnTo>
                  <a:lnTo>
                    <a:pt x="524818" y="1691832"/>
                  </a:lnTo>
                  <a:lnTo>
                    <a:pt x="520724" y="1694031"/>
                  </a:lnTo>
                  <a:lnTo>
                    <a:pt x="519589" y="1699465"/>
                  </a:lnTo>
                  <a:lnTo>
                    <a:pt x="521931" y="1703226"/>
                  </a:lnTo>
                  <a:lnTo>
                    <a:pt x="525181" y="1708558"/>
                  </a:lnTo>
                  <a:lnTo>
                    <a:pt x="526089" y="1710129"/>
                  </a:lnTo>
                  <a:lnTo>
                    <a:pt x="528950" y="1711745"/>
                  </a:lnTo>
                  <a:lnTo>
                    <a:pt x="529142" y="1712221"/>
                  </a:lnTo>
                  <a:lnTo>
                    <a:pt x="531479" y="1713218"/>
                  </a:lnTo>
                  <a:lnTo>
                    <a:pt x="534719" y="1713022"/>
                  </a:lnTo>
                  <a:lnTo>
                    <a:pt x="536909" y="1711588"/>
                  </a:lnTo>
                  <a:lnTo>
                    <a:pt x="540670" y="1709247"/>
                  </a:lnTo>
                  <a:lnTo>
                    <a:pt x="541804" y="1703812"/>
                  </a:lnTo>
                  <a:lnTo>
                    <a:pt x="539462" y="1700052"/>
                  </a:lnTo>
                  <a:lnTo>
                    <a:pt x="536213" y="1694720"/>
                  </a:lnTo>
                  <a:lnTo>
                    <a:pt x="534013" y="1690625"/>
                  </a:lnTo>
                  <a:close/>
                </a:path>
                <a:path w="17412970" h="9752965">
                  <a:moveTo>
                    <a:pt x="14078756" y="7469153"/>
                  </a:moveTo>
                  <a:lnTo>
                    <a:pt x="14073421" y="7469640"/>
                  </a:lnTo>
                  <a:lnTo>
                    <a:pt x="14068000" y="7476797"/>
                  </a:lnTo>
                  <a:lnTo>
                    <a:pt x="14068485" y="7482134"/>
                  </a:lnTo>
                  <a:lnTo>
                    <a:pt x="14072063" y="7484844"/>
                  </a:lnTo>
                  <a:lnTo>
                    <a:pt x="14077026" y="7488934"/>
                  </a:lnTo>
                  <a:lnTo>
                    <a:pt x="14082369" y="7491213"/>
                  </a:lnTo>
                  <a:lnTo>
                    <a:pt x="14086369" y="7490157"/>
                  </a:lnTo>
                  <a:lnTo>
                    <a:pt x="14088795" y="7487246"/>
                  </a:lnTo>
                  <a:lnTo>
                    <a:pt x="14091506" y="7483667"/>
                  </a:lnTo>
                  <a:lnTo>
                    <a:pt x="14091021" y="7478331"/>
                  </a:lnTo>
                  <a:lnTo>
                    <a:pt x="14087441" y="7475621"/>
                  </a:lnTo>
                  <a:lnTo>
                    <a:pt x="14082335" y="7471864"/>
                  </a:lnTo>
                  <a:lnTo>
                    <a:pt x="14078756" y="7469153"/>
                  </a:lnTo>
                  <a:close/>
                </a:path>
                <a:path w="17412970" h="9752965">
                  <a:moveTo>
                    <a:pt x="11527677" y="6367927"/>
                  </a:moveTo>
                  <a:lnTo>
                    <a:pt x="11508676" y="6376394"/>
                  </a:lnTo>
                  <a:lnTo>
                    <a:pt x="11508729" y="6379967"/>
                  </a:lnTo>
                  <a:lnTo>
                    <a:pt x="11510690" y="6382777"/>
                  </a:lnTo>
                  <a:lnTo>
                    <a:pt x="11513693" y="6384058"/>
                  </a:lnTo>
                  <a:lnTo>
                    <a:pt x="11513836" y="6383724"/>
                  </a:lnTo>
                  <a:lnTo>
                    <a:pt x="11514838" y="6384151"/>
                  </a:lnTo>
                  <a:lnTo>
                    <a:pt x="11517125" y="6384338"/>
                  </a:lnTo>
                  <a:lnTo>
                    <a:pt x="11523463" y="6384280"/>
                  </a:lnTo>
                  <a:lnTo>
                    <a:pt x="11527847" y="6384177"/>
                  </a:lnTo>
                  <a:lnTo>
                    <a:pt x="11531367" y="6380549"/>
                  </a:lnTo>
                  <a:lnTo>
                    <a:pt x="11531408" y="6375831"/>
                  </a:lnTo>
                  <a:lnTo>
                    <a:pt x="11531304" y="6371447"/>
                  </a:lnTo>
                  <a:lnTo>
                    <a:pt x="11527677" y="6367927"/>
                  </a:lnTo>
                  <a:close/>
                </a:path>
                <a:path w="17412970" h="9752965">
                  <a:moveTo>
                    <a:pt x="14008562" y="7413564"/>
                  </a:moveTo>
                  <a:lnTo>
                    <a:pt x="14003225" y="7414050"/>
                  </a:lnTo>
                  <a:lnTo>
                    <a:pt x="13997806" y="7421207"/>
                  </a:lnTo>
                  <a:lnTo>
                    <a:pt x="13998290" y="7426543"/>
                  </a:lnTo>
                  <a:lnTo>
                    <a:pt x="14001869" y="7429254"/>
                  </a:lnTo>
                  <a:lnTo>
                    <a:pt x="14006833" y="7433344"/>
                  </a:lnTo>
                  <a:lnTo>
                    <a:pt x="14008836" y="7434199"/>
                  </a:lnTo>
                  <a:lnTo>
                    <a:pt x="14008694" y="7434533"/>
                  </a:lnTo>
                  <a:lnTo>
                    <a:pt x="14012032" y="7435957"/>
                  </a:lnTo>
                  <a:lnTo>
                    <a:pt x="14016033" y="7434901"/>
                  </a:lnTo>
                  <a:lnTo>
                    <a:pt x="14018457" y="7431990"/>
                  </a:lnTo>
                  <a:lnTo>
                    <a:pt x="14021168" y="7428411"/>
                  </a:lnTo>
                  <a:lnTo>
                    <a:pt x="14020683" y="7423074"/>
                  </a:lnTo>
                  <a:lnTo>
                    <a:pt x="14017104" y="7420364"/>
                  </a:lnTo>
                  <a:lnTo>
                    <a:pt x="14012140" y="7416274"/>
                  </a:lnTo>
                  <a:lnTo>
                    <a:pt x="14008562" y="7413564"/>
                  </a:lnTo>
                  <a:close/>
                </a:path>
                <a:path w="17412970" h="9752965">
                  <a:moveTo>
                    <a:pt x="13938223" y="7358308"/>
                  </a:moveTo>
                  <a:lnTo>
                    <a:pt x="13932888" y="7358793"/>
                  </a:lnTo>
                  <a:lnTo>
                    <a:pt x="13927467" y="7365951"/>
                  </a:lnTo>
                  <a:lnTo>
                    <a:pt x="13927952" y="7371287"/>
                  </a:lnTo>
                  <a:lnTo>
                    <a:pt x="13931531" y="7373997"/>
                  </a:lnTo>
                  <a:lnTo>
                    <a:pt x="13936496" y="7378089"/>
                  </a:lnTo>
                  <a:lnTo>
                    <a:pt x="13938498" y="7378943"/>
                  </a:lnTo>
                  <a:lnTo>
                    <a:pt x="13938356" y="7379277"/>
                  </a:lnTo>
                  <a:lnTo>
                    <a:pt x="13941695" y="7380701"/>
                  </a:lnTo>
                  <a:lnTo>
                    <a:pt x="13945694" y="7379645"/>
                  </a:lnTo>
                  <a:lnTo>
                    <a:pt x="13948120" y="7376733"/>
                  </a:lnTo>
                  <a:lnTo>
                    <a:pt x="13950831" y="7373155"/>
                  </a:lnTo>
                  <a:lnTo>
                    <a:pt x="13950346" y="7367819"/>
                  </a:lnTo>
                  <a:lnTo>
                    <a:pt x="13946767" y="7365108"/>
                  </a:lnTo>
                  <a:lnTo>
                    <a:pt x="13941803" y="7361019"/>
                  </a:lnTo>
                  <a:lnTo>
                    <a:pt x="13938223" y="7358308"/>
                  </a:lnTo>
                  <a:close/>
                </a:path>
                <a:path w="17412970" h="9752965">
                  <a:moveTo>
                    <a:pt x="11617696" y="6366869"/>
                  </a:moveTo>
                  <a:lnTo>
                    <a:pt x="11612978" y="6366830"/>
                  </a:lnTo>
                  <a:lnTo>
                    <a:pt x="11606639" y="6366887"/>
                  </a:lnTo>
                  <a:lnTo>
                    <a:pt x="11601922" y="6366848"/>
                  </a:lnTo>
                  <a:lnTo>
                    <a:pt x="11598401" y="6370475"/>
                  </a:lnTo>
                  <a:lnTo>
                    <a:pt x="11598362" y="6375193"/>
                  </a:lnTo>
                  <a:lnTo>
                    <a:pt x="11598416" y="6378768"/>
                  </a:lnTo>
                  <a:lnTo>
                    <a:pt x="11600375" y="6381576"/>
                  </a:lnTo>
                  <a:lnTo>
                    <a:pt x="11604380" y="6383285"/>
                  </a:lnTo>
                  <a:lnTo>
                    <a:pt x="11606667" y="6383471"/>
                  </a:lnTo>
                  <a:lnTo>
                    <a:pt x="11613007" y="6383413"/>
                  </a:lnTo>
                  <a:lnTo>
                    <a:pt x="11617724" y="6383453"/>
                  </a:lnTo>
                  <a:lnTo>
                    <a:pt x="11621245" y="6379825"/>
                  </a:lnTo>
                  <a:lnTo>
                    <a:pt x="11621323" y="6370389"/>
                  </a:lnTo>
                  <a:lnTo>
                    <a:pt x="11617696" y="6366869"/>
                  </a:lnTo>
                  <a:close/>
                </a:path>
                <a:path w="17412970" h="9752965">
                  <a:moveTo>
                    <a:pt x="487278" y="1614266"/>
                  </a:moveTo>
                  <a:lnTo>
                    <a:pt x="482320" y="1612939"/>
                  </a:lnTo>
                  <a:lnTo>
                    <a:pt x="478225" y="1615139"/>
                  </a:lnTo>
                  <a:lnTo>
                    <a:pt x="474464" y="1617480"/>
                  </a:lnTo>
                  <a:lnTo>
                    <a:pt x="473138" y="1622439"/>
                  </a:lnTo>
                  <a:lnTo>
                    <a:pt x="475337" y="1626533"/>
                  </a:lnTo>
                  <a:lnTo>
                    <a:pt x="478586" y="1631865"/>
                  </a:lnTo>
                  <a:lnTo>
                    <a:pt x="479495" y="1633435"/>
                  </a:lnTo>
                  <a:lnTo>
                    <a:pt x="482690" y="1635194"/>
                  </a:lnTo>
                  <a:lnTo>
                    <a:pt x="485027" y="1636191"/>
                  </a:lnTo>
                  <a:lnTo>
                    <a:pt x="487458" y="1636043"/>
                  </a:lnTo>
                  <a:lnTo>
                    <a:pt x="489981" y="1634753"/>
                  </a:lnTo>
                  <a:lnTo>
                    <a:pt x="493742" y="1632411"/>
                  </a:lnTo>
                  <a:lnTo>
                    <a:pt x="495068" y="1627452"/>
                  </a:lnTo>
                  <a:lnTo>
                    <a:pt x="492868" y="1623358"/>
                  </a:lnTo>
                  <a:lnTo>
                    <a:pt x="489619" y="1618026"/>
                  </a:lnTo>
                  <a:lnTo>
                    <a:pt x="487278" y="1614266"/>
                  </a:lnTo>
                  <a:close/>
                </a:path>
                <a:path w="17412970" h="9752965">
                  <a:moveTo>
                    <a:pt x="13868031" y="7302719"/>
                  </a:moveTo>
                  <a:lnTo>
                    <a:pt x="13862694" y="7303204"/>
                  </a:lnTo>
                  <a:lnTo>
                    <a:pt x="13857273" y="7310362"/>
                  </a:lnTo>
                  <a:lnTo>
                    <a:pt x="13857758" y="7315698"/>
                  </a:lnTo>
                  <a:lnTo>
                    <a:pt x="13861336" y="7318408"/>
                  </a:lnTo>
                  <a:lnTo>
                    <a:pt x="13866300" y="7322499"/>
                  </a:lnTo>
                  <a:lnTo>
                    <a:pt x="13868303" y="7323353"/>
                  </a:lnTo>
                  <a:lnTo>
                    <a:pt x="13868161" y="7323687"/>
                  </a:lnTo>
                  <a:lnTo>
                    <a:pt x="13871499" y="7325110"/>
                  </a:lnTo>
                  <a:lnTo>
                    <a:pt x="13875500" y="7324055"/>
                  </a:lnTo>
                  <a:lnTo>
                    <a:pt x="13877925" y="7321144"/>
                  </a:lnTo>
                  <a:lnTo>
                    <a:pt x="13880636" y="7317565"/>
                  </a:lnTo>
                  <a:lnTo>
                    <a:pt x="13880151" y="7312229"/>
                  </a:lnTo>
                  <a:lnTo>
                    <a:pt x="13876573" y="7309519"/>
                  </a:lnTo>
                  <a:lnTo>
                    <a:pt x="13871610" y="7305428"/>
                  </a:lnTo>
                  <a:lnTo>
                    <a:pt x="13868031" y="7302719"/>
                  </a:lnTo>
                  <a:close/>
                </a:path>
                <a:path w="17412970" h="9752965">
                  <a:moveTo>
                    <a:pt x="11707527" y="6368098"/>
                  </a:moveTo>
                  <a:lnTo>
                    <a:pt x="11702809" y="6368059"/>
                  </a:lnTo>
                  <a:lnTo>
                    <a:pt x="11691561" y="6367601"/>
                  </a:lnTo>
                  <a:lnTo>
                    <a:pt x="11688043" y="6371230"/>
                  </a:lnTo>
                  <a:lnTo>
                    <a:pt x="11688002" y="6375947"/>
                  </a:lnTo>
                  <a:lnTo>
                    <a:pt x="11687722" y="6379379"/>
                  </a:lnTo>
                  <a:lnTo>
                    <a:pt x="11690014" y="6382329"/>
                  </a:lnTo>
                  <a:lnTo>
                    <a:pt x="11693018" y="6383610"/>
                  </a:lnTo>
                  <a:lnTo>
                    <a:pt x="11692876" y="6383944"/>
                  </a:lnTo>
                  <a:lnTo>
                    <a:pt x="11693878" y="6384372"/>
                  </a:lnTo>
                  <a:lnTo>
                    <a:pt x="11696166" y="6384559"/>
                  </a:lnTo>
                  <a:lnTo>
                    <a:pt x="11707413" y="6385016"/>
                  </a:lnTo>
                  <a:lnTo>
                    <a:pt x="11710933" y="6381389"/>
                  </a:lnTo>
                  <a:lnTo>
                    <a:pt x="11710973" y="6376670"/>
                  </a:lnTo>
                  <a:lnTo>
                    <a:pt x="11711154" y="6371618"/>
                  </a:lnTo>
                  <a:lnTo>
                    <a:pt x="11707527" y="6368098"/>
                  </a:lnTo>
                  <a:close/>
                </a:path>
                <a:path w="17412970" h="9752965">
                  <a:moveTo>
                    <a:pt x="13797835" y="7247129"/>
                  </a:moveTo>
                  <a:lnTo>
                    <a:pt x="13792498" y="7247614"/>
                  </a:lnTo>
                  <a:lnTo>
                    <a:pt x="13787078" y="7254772"/>
                  </a:lnTo>
                  <a:lnTo>
                    <a:pt x="13787564" y="7260109"/>
                  </a:lnTo>
                  <a:lnTo>
                    <a:pt x="13791143" y="7262819"/>
                  </a:lnTo>
                  <a:lnTo>
                    <a:pt x="13796106" y="7266908"/>
                  </a:lnTo>
                  <a:lnTo>
                    <a:pt x="13798109" y="7267763"/>
                  </a:lnTo>
                  <a:lnTo>
                    <a:pt x="13797966" y="7268097"/>
                  </a:lnTo>
                  <a:lnTo>
                    <a:pt x="13801304" y="7269521"/>
                  </a:lnTo>
                  <a:lnTo>
                    <a:pt x="13805305" y="7268465"/>
                  </a:lnTo>
                  <a:lnTo>
                    <a:pt x="13807730" y="7265554"/>
                  </a:lnTo>
                  <a:lnTo>
                    <a:pt x="13810440" y="7261975"/>
                  </a:lnTo>
                  <a:lnTo>
                    <a:pt x="13809956" y="7256640"/>
                  </a:lnTo>
                  <a:lnTo>
                    <a:pt x="13806377" y="7253929"/>
                  </a:lnTo>
                  <a:lnTo>
                    <a:pt x="13801415" y="7249839"/>
                  </a:lnTo>
                  <a:lnTo>
                    <a:pt x="13797835" y="7247129"/>
                  </a:lnTo>
                  <a:close/>
                </a:path>
                <a:path w="17412970" h="9752965">
                  <a:moveTo>
                    <a:pt x="443684" y="1536090"/>
                  </a:moveTo>
                  <a:lnTo>
                    <a:pt x="438725" y="1534764"/>
                  </a:lnTo>
                  <a:lnTo>
                    <a:pt x="430536" y="1539162"/>
                  </a:lnTo>
                  <a:lnTo>
                    <a:pt x="429211" y="1544120"/>
                  </a:lnTo>
                  <a:lnTo>
                    <a:pt x="431409" y="1548215"/>
                  </a:lnTo>
                  <a:lnTo>
                    <a:pt x="434517" y="1553880"/>
                  </a:lnTo>
                  <a:lnTo>
                    <a:pt x="435425" y="1555451"/>
                  </a:lnTo>
                  <a:lnTo>
                    <a:pt x="438478" y="1557543"/>
                  </a:lnTo>
                  <a:lnTo>
                    <a:pt x="440815" y="1558540"/>
                  </a:lnTo>
                  <a:lnTo>
                    <a:pt x="443245" y="1558393"/>
                  </a:lnTo>
                  <a:lnTo>
                    <a:pt x="445768" y="1557102"/>
                  </a:lnTo>
                  <a:lnTo>
                    <a:pt x="449863" y="1554903"/>
                  </a:lnTo>
                  <a:lnTo>
                    <a:pt x="451189" y="1549945"/>
                  </a:lnTo>
                  <a:lnTo>
                    <a:pt x="448990" y="1545849"/>
                  </a:lnTo>
                  <a:lnTo>
                    <a:pt x="445883" y="1540184"/>
                  </a:lnTo>
                  <a:lnTo>
                    <a:pt x="443684" y="1536090"/>
                  </a:lnTo>
                  <a:close/>
                </a:path>
                <a:path w="17412970" h="9752965">
                  <a:moveTo>
                    <a:pt x="11796981" y="6371140"/>
                  </a:moveTo>
                  <a:lnTo>
                    <a:pt x="11792404" y="6370767"/>
                  </a:lnTo>
                  <a:lnTo>
                    <a:pt x="11786210" y="6370491"/>
                  </a:lnTo>
                  <a:lnTo>
                    <a:pt x="11781827" y="6370594"/>
                  </a:lnTo>
                  <a:lnTo>
                    <a:pt x="11777972" y="6374079"/>
                  </a:lnTo>
                  <a:lnTo>
                    <a:pt x="11777349" y="6381705"/>
                  </a:lnTo>
                  <a:lnTo>
                    <a:pt x="11777318" y="6382086"/>
                  </a:lnTo>
                  <a:lnTo>
                    <a:pt x="11796200" y="6387773"/>
                  </a:lnTo>
                  <a:lnTo>
                    <a:pt x="11800052" y="6384287"/>
                  </a:lnTo>
                  <a:lnTo>
                    <a:pt x="11800426" y="6379712"/>
                  </a:lnTo>
                  <a:lnTo>
                    <a:pt x="11800465" y="6374994"/>
                  </a:lnTo>
                  <a:lnTo>
                    <a:pt x="11796981" y="6371140"/>
                  </a:lnTo>
                  <a:close/>
                </a:path>
                <a:path w="17412970" h="9752965">
                  <a:moveTo>
                    <a:pt x="13727498" y="7191873"/>
                  </a:moveTo>
                  <a:lnTo>
                    <a:pt x="13722161" y="7192358"/>
                  </a:lnTo>
                  <a:lnTo>
                    <a:pt x="13716740" y="7199515"/>
                  </a:lnTo>
                  <a:lnTo>
                    <a:pt x="13717227" y="7204853"/>
                  </a:lnTo>
                  <a:lnTo>
                    <a:pt x="13720805" y="7207563"/>
                  </a:lnTo>
                  <a:lnTo>
                    <a:pt x="13725768" y="7211652"/>
                  </a:lnTo>
                  <a:lnTo>
                    <a:pt x="13727771" y="7212506"/>
                  </a:lnTo>
                  <a:lnTo>
                    <a:pt x="13727628" y="7212840"/>
                  </a:lnTo>
                  <a:lnTo>
                    <a:pt x="13730967" y="7214265"/>
                  </a:lnTo>
                  <a:lnTo>
                    <a:pt x="13734967" y="7213209"/>
                  </a:lnTo>
                  <a:lnTo>
                    <a:pt x="13737392" y="7210298"/>
                  </a:lnTo>
                  <a:lnTo>
                    <a:pt x="13740103" y="7206719"/>
                  </a:lnTo>
                  <a:lnTo>
                    <a:pt x="13739618" y="7201383"/>
                  </a:lnTo>
                  <a:lnTo>
                    <a:pt x="13736039" y="7198673"/>
                  </a:lnTo>
                  <a:lnTo>
                    <a:pt x="13731076" y="7194583"/>
                  </a:lnTo>
                  <a:lnTo>
                    <a:pt x="13727498" y="7191873"/>
                  </a:lnTo>
                  <a:close/>
                </a:path>
                <a:path w="17412970" h="9752965">
                  <a:moveTo>
                    <a:pt x="13657303" y="7136283"/>
                  </a:moveTo>
                  <a:lnTo>
                    <a:pt x="13651966" y="7136768"/>
                  </a:lnTo>
                  <a:lnTo>
                    <a:pt x="13646545" y="7143925"/>
                  </a:lnTo>
                  <a:lnTo>
                    <a:pt x="13647032" y="7149262"/>
                  </a:lnTo>
                  <a:lnTo>
                    <a:pt x="13650611" y="7151973"/>
                  </a:lnTo>
                  <a:lnTo>
                    <a:pt x="13655574" y="7156063"/>
                  </a:lnTo>
                  <a:lnTo>
                    <a:pt x="13657576" y="7156917"/>
                  </a:lnTo>
                  <a:lnTo>
                    <a:pt x="13657433" y="7157251"/>
                  </a:lnTo>
                  <a:lnTo>
                    <a:pt x="13660772" y="7158675"/>
                  </a:lnTo>
                  <a:lnTo>
                    <a:pt x="13664772" y="7157619"/>
                  </a:lnTo>
                  <a:lnTo>
                    <a:pt x="13667198" y="7154708"/>
                  </a:lnTo>
                  <a:lnTo>
                    <a:pt x="13669908" y="7151129"/>
                  </a:lnTo>
                  <a:lnTo>
                    <a:pt x="13669423" y="7145793"/>
                  </a:lnTo>
                  <a:lnTo>
                    <a:pt x="13665845" y="7143082"/>
                  </a:lnTo>
                  <a:lnTo>
                    <a:pt x="13660882" y="7138993"/>
                  </a:lnTo>
                  <a:lnTo>
                    <a:pt x="13657303" y="7136283"/>
                  </a:lnTo>
                  <a:close/>
                </a:path>
                <a:path w="17412970" h="9752965">
                  <a:moveTo>
                    <a:pt x="11886247" y="6376469"/>
                  </a:moveTo>
                  <a:lnTo>
                    <a:pt x="11881672" y="6376096"/>
                  </a:lnTo>
                  <a:lnTo>
                    <a:pt x="11875478" y="6375820"/>
                  </a:lnTo>
                  <a:lnTo>
                    <a:pt x="11870902" y="6375447"/>
                  </a:lnTo>
                  <a:lnTo>
                    <a:pt x="11867047" y="6378932"/>
                  </a:lnTo>
                  <a:lnTo>
                    <a:pt x="11866674" y="6383507"/>
                  </a:lnTo>
                  <a:lnTo>
                    <a:pt x="11866728" y="6387081"/>
                  </a:lnTo>
                  <a:lnTo>
                    <a:pt x="11868543" y="6390224"/>
                  </a:lnTo>
                  <a:lnTo>
                    <a:pt x="11872549" y="6391932"/>
                  </a:lnTo>
                  <a:lnTo>
                    <a:pt x="11874361" y="6392310"/>
                  </a:lnTo>
                  <a:lnTo>
                    <a:pt x="11880558" y="6392587"/>
                  </a:lnTo>
                  <a:lnTo>
                    <a:pt x="11885133" y="6392960"/>
                  </a:lnTo>
                  <a:lnTo>
                    <a:pt x="11888985" y="6389474"/>
                  </a:lnTo>
                  <a:lnTo>
                    <a:pt x="11889733" y="6380322"/>
                  </a:lnTo>
                  <a:lnTo>
                    <a:pt x="11886247" y="6376469"/>
                  </a:lnTo>
                  <a:close/>
                </a:path>
                <a:path w="17412970" h="9752965">
                  <a:moveTo>
                    <a:pt x="401710" y="1457815"/>
                  </a:moveTo>
                  <a:lnTo>
                    <a:pt x="396894" y="1456156"/>
                  </a:lnTo>
                  <a:lnTo>
                    <a:pt x="388705" y="1460554"/>
                  </a:lnTo>
                  <a:lnTo>
                    <a:pt x="387045" y="1465370"/>
                  </a:lnTo>
                  <a:lnTo>
                    <a:pt x="389244" y="1469465"/>
                  </a:lnTo>
                  <a:lnTo>
                    <a:pt x="392017" y="1474988"/>
                  </a:lnTo>
                  <a:lnTo>
                    <a:pt x="392925" y="1476559"/>
                  </a:lnTo>
                  <a:lnTo>
                    <a:pt x="394310" y="1477939"/>
                  </a:lnTo>
                  <a:lnTo>
                    <a:pt x="398316" y="1479647"/>
                  </a:lnTo>
                  <a:lnTo>
                    <a:pt x="400604" y="1479834"/>
                  </a:lnTo>
                  <a:lnTo>
                    <a:pt x="403127" y="1478543"/>
                  </a:lnTo>
                  <a:lnTo>
                    <a:pt x="407222" y="1476344"/>
                  </a:lnTo>
                  <a:lnTo>
                    <a:pt x="408881" y="1471528"/>
                  </a:lnTo>
                  <a:lnTo>
                    <a:pt x="406683" y="1467433"/>
                  </a:lnTo>
                  <a:lnTo>
                    <a:pt x="403909" y="1461910"/>
                  </a:lnTo>
                  <a:lnTo>
                    <a:pt x="401710" y="1457815"/>
                  </a:lnTo>
                  <a:close/>
                </a:path>
                <a:path w="17412970" h="9752965">
                  <a:moveTo>
                    <a:pt x="13586774" y="7080550"/>
                  </a:moveTo>
                  <a:lnTo>
                    <a:pt x="13581294" y="7081369"/>
                  </a:lnTo>
                  <a:lnTo>
                    <a:pt x="13578583" y="7084948"/>
                  </a:lnTo>
                  <a:lnTo>
                    <a:pt x="13575540" y="7088385"/>
                  </a:lnTo>
                  <a:lnTo>
                    <a:pt x="13576360" y="7093864"/>
                  </a:lnTo>
                  <a:lnTo>
                    <a:pt x="13579940" y="7096575"/>
                  </a:lnTo>
                  <a:lnTo>
                    <a:pt x="13585044" y="7100330"/>
                  </a:lnTo>
                  <a:lnTo>
                    <a:pt x="13587047" y="7101185"/>
                  </a:lnTo>
                  <a:lnTo>
                    <a:pt x="13586905" y="7101518"/>
                  </a:lnTo>
                  <a:lnTo>
                    <a:pt x="13590243" y="7102942"/>
                  </a:lnTo>
                  <a:lnTo>
                    <a:pt x="13594245" y="7101887"/>
                  </a:lnTo>
                  <a:lnTo>
                    <a:pt x="13596670" y="7098977"/>
                  </a:lnTo>
                  <a:lnTo>
                    <a:pt x="13599715" y="7095540"/>
                  </a:lnTo>
                  <a:lnTo>
                    <a:pt x="13598895" y="7090061"/>
                  </a:lnTo>
                  <a:lnTo>
                    <a:pt x="13595315" y="7087350"/>
                  </a:lnTo>
                  <a:lnTo>
                    <a:pt x="13590211" y="7083594"/>
                  </a:lnTo>
                  <a:lnTo>
                    <a:pt x="13586774" y="7080550"/>
                  </a:lnTo>
                  <a:close/>
                </a:path>
                <a:path w="17412970" h="9752965">
                  <a:moveTo>
                    <a:pt x="11975661" y="6384228"/>
                  </a:moveTo>
                  <a:lnTo>
                    <a:pt x="11971086" y="6383855"/>
                  </a:lnTo>
                  <a:lnTo>
                    <a:pt x="11965033" y="6383245"/>
                  </a:lnTo>
                  <a:lnTo>
                    <a:pt x="11960458" y="6382872"/>
                  </a:lnTo>
                  <a:lnTo>
                    <a:pt x="11956269" y="6386215"/>
                  </a:lnTo>
                  <a:lnTo>
                    <a:pt x="11955895" y="6390790"/>
                  </a:lnTo>
                  <a:lnTo>
                    <a:pt x="11955473" y="6394555"/>
                  </a:lnTo>
                  <a:lnTo>
                    <a:pt x="11974070" y="6400910"/>
                  </a:lnTo>
                  <a:lnTo>
                    <a:pt x="11978259" y="6397567"/>
                  </a:lnTo>
                  <a:lnTo>
                    <a:pt x="11979005" y="6388416"/>
                  </a:lnTo>
                  <a:lnTo>
                    <a:pt x="11975661" y="6384228"/>
                  </a:lnTo>
                  <a:close/>
                </a:path>
                <a:path w="17412970" h="9752965">
                  <a:moveTo>
                    <a:pt x="13515342" y="7026011"/>
                  </a:moveTo>
                  <a:lnTo>
                    <a:pt x="13510198" y="7026974"/>
                  </a:lnTo>
                  <a:lnTo>
                    <a:pt x="13507488" y="7030552"/>
                  </a:lnTo>
                  <a:lnTo>
                    <a:pt x="13504635" y="7034464"/>
                  </a:lnTo>
                  <a:lnTo>
                    <a:pt x="13505596" y="7039609"/>
                  </a:lnTo>
                  <a:lnTo>
                    <a:pt x="13509174" y="7042319"/>
                  </a:lnTo>
                  <a:lnTo>
                    <a:pt x="13514280" y="7046075"/>
                  </a:lnTo>
                  <a:lnTo>
                    <a:pt x="13519621" y="7048354"/>
                  </a:lnTo>
                  <a:lnTo>
                    <a:pt x="13523623" y="7047299"/>
                  </a:lnTo>
                  <a:lnTo>
                    <a:pt x="13526048" y="7044388"/>
                  </a:lnTo>
                  <a:lnTo>
                    <a:pt x="13528901" y="7040476"/>
                  </a:lnTo>
                  <a:lnTo>
                    <a:pt x="13527940" y="7035330"/>
                  </a:lnTo>
                  <a:lnTo>
                    <a:pt x="13524360" y="7032620"/>
                  </a:lnTo>
                  <a:lnTo>
                    <a:pt x="13515342" y="7026011"/>
                  </a:lnTo>
                  <a:close/>
                </a:path>
                <a:path w="17412970" h="9752965">
                  <a:moveTo>
                    <a:pt x="12064937" y="6395085"/>
                  </a:moveTo>
                  <a:lnTo>
                    <a:pt x="12060505" y="6394378"/>
                  </a:lnTo>
                  <a:lnTo>
                    <a:pt x="12054117" y="6393626"/>
                  </a:lnTo>
                  <a:lnTo>
                    <a:pt x="12049685" y="6392919"/>
                  </a:lnTo>
                  <a:lnTo>
                    <a:pt x="12045497" y="6396262"/>
                  </a:lnTo>
                  <a:lnTo>
                    <a:pt x="12044790" y="6400695"/>
                  </a:lnTo>
                  <a:lnTo>
                    <a:pt x="12044368" y="6404461"/>
                  </a:lnTo>
                  <a:lnTo>
                    <a:pt x="12046375" y="6408079"/>
                  </a:lnTo>
                  <a:lnTo>
                    <a:pt x="12049713" y="6409503"/>
                  </a:lnTo>
                  <a:lnTo>
                    <a:pt x="12049855" y="6409169"/>
                  </a:lnTo>
                  <a:lnTo>
                    <a:pt x="12051859" y="6410023"/>
                  </a:lnTo>
                  <a:lnTo>
                    <a:pt x="12058245" y="6410775"/>
                  </a:lnTo>
                  <a:lnTo>
                    <a:pt x="12062677" y="6411482"/>
                  </a:lnTo>
                  <a:lnTo>
                    <a:pt x="12066867" y="6408140"/>
                  </a:lnTo>
                  <a:lnTo>
                    <a:pt x="12068222" y="6399643"/>
                  </a:lnTo>
                  <a:lnTo>
                    <a:pt x="12068281" y="6399273"/>
                  </a:lnTo>
                  <a:lnTo>
                    <a:pt x="12064937" y="6395085"/>
                  </a:lnTo>
                  <a:close/>
                </a:path>
                <a:path w="17412970" h="9752965">
                  <a:moveTo>
                    <a:pt x="13443057" y="6973474"/>
                  </a:moveTo>
                  <a:lnTo>
                    <a:pt x="13437910" y="6974437"/>
                  </a:lnTo>
                  <a:lnTo>
                    <a:pt x="13432489" y="6981594"/>
                  </a:lnTo>
                  <a:lnTo>
                    <a:pt x="13433451" y="6986739"/>
                  </a:lnTo>
                  <a:lnTo>
                    <a:pt x="13437030" y="6989450"/>
                  </a:lnTo>
                  <a:lnTo>
                    <a:pt x="13442137" y="6993205"/>
                  </a:lnTo>
                  <a:lnTo>
                    <a:pt x="13443805" y="6993917"/>
                  </a:lnTo>
                  <a:lnTo>
                    <a:pt x="13443663" y="6994251"/>
                  </a:lnTo>
                  <a:lnTo>
                    <a:pt x="13447002" y="6995676"/>
                  </a:lnTo>
                  <a:lnTo>
                    <a:pt x="13451335" y="6994762"/>
                  </a:lnTo>
                  <a:lnTo>
                    <a:pt x="13453569" y="6991374"/>
                  </a:lnTo>
                  <a:lnTo>
                    <a:pt x="13456280" y="6987796"/>
                  </a:lnTo>
                  <a:lnTo>
                    <a:pt x="13455318" y="6982652"/>
                  </a:lnTo>
                  <a:lnTo>
                    <a:pt x="13451740" y="6979941"/>
                  </a:lnTo>
                  <a:lnTo>
                    <a:pt x="13446635" y="6976185"/>
                  </a:lnTo>
                  <a:lnTo>
                    <a:pt x="13443057" y="6973474"/>
                  </a:lnTo>
                  <a:close/>
                </a:path>
                <a:path w="17412970" h="9752965">
                  <a:moveTo>
                    <a:pt x="361116" y="1378158"/>
                  </a:moveTo>
                  <a:lnTo>
                    <a:pt x="355966" y="1376355"/>
                  </a:lnTo>
                  <a:lnTo>
                    <a:pt x="351871" y="1378554"/>
                  </a:lnTo>
                  <a:lnTo>
                    <a:pt x="347585" y="1380278"/>
                  </a:lnTo>
                  <a:lnTo>
                    <a:pt x="345783" y="1385428"/>
                  </a:lnTo>
                  <a:lnTo>
                    <a:pt x="347982" y="1389522"/>
                  </a:lnTo>
                  <a:lnTo>
                    <a:pt x="350756" y="1395045"/>
                  </a:lnTo>
                  <a:lnTo>
                    <a:pt x="351664" y="1396616"/>
                  </a:lnTo>
                  <a:lnTo>
                    <a:pt x="353382" y="1398138"/>
                  </a:lnTo>
                  <a:lnTo>
                    <a:pt x="355051" y="1398850"/>
                  </a:lnTo>
                  <a:lnTo>
                    <a:pt x="355242" y="1399326"/>
                  </a:lnTo>
                  <a:lnTo>
                    <a:pt x="357245" y="1400181"/>
                  </a:lnTo>
                  <a:lnTo>
                    <a:pt x="359674" y="1400033"/>
                  </a:lnTo>
                  <a:lnTo>
                    <a:pt x="362056" y="1399076"/>
                  </a:lnTo>
                  <a:lnTo>
                    <a:pt x="366009" y="1397211"/>
                  </a:lnTo>
                  <a:lnTo>
                    <a:pt x="367811" y="1392061"/>
                  </a:lnTo>
                  <a:lnTo>
                    <a:pt x="365612" y="1387968"/>
                  </a:lnTo>
                  <a:lnTo>
                    <a:pt x="362839" y="1382444"/>
                  </a:lnTo>
                  <a:lnTo>
                    <a:pt x="361116" y="1378158"/>
                  </a:lnTo>
                  <a:close/>
                </a:path>
                <a:path w="17412970" h="9752965">
                  <a:moveTo>
                    <a:pt x="12153552" y="6408421"/>
                  </a:moveTo>
                  <a:lnTo>
                    <a:pt x="12149118" y="6407713"/>
                  </a:lnTo>
                  <a:lnTo>
                    <a:pt x="12138108" y="6405779"/>
                  </a:lnTo>
                  <a:lnTo>
                    <a:pt x="12133918" y="6409121"/>
                  </a:lnTo>
                  <a:lnTo>
                    <a:pt x="12133211" y="6413554"/>
                  </a:lnTo>
                  <a:lnTo>
                    <a:pt x="12132455" y="6417178"/>
                  </a:lnTo>
                  <a:lnTo>
                    <a:pt x="12134797" y="6420939"/>
                  </a:lnTo>
                  <a:lnTo>
                    <a:pt x="12140138" y="6423217"/>
                  </a:lnTo>
                  <a:lnTo>
                    <a:pt x="12146382" y="6424302"/>
                  </a:lnTo>
                  <a:lnTo>
                    <a:pt x="12150816" y="6425010"/>
                  </a:lnTo>
                  <a:lnTo>
                    <a:pt x="12155338" y="6421810"/>
                  </a:lnTo>
                  <a:lnTo>
                    <a:pt x="12156753" y="6412943"/>
                  </a:lnTo>
                  <a:lnTo>
                    <a:pt x="12153552" y="6408421"/>
                  </a:lnTo>
                  <a:close/>
                </a:path>
                <a:path w="17412970" h="9752965">
                  <a:moveTo>
                    <a:pt x="13369533" y="6921989"/>
                  </a:moveTo>
                  <a:lnTo>
                    <a:pt x="13364387" y="6922951"/>
                  </a:lnTo>
                  <a:lnTo>
                    <a:pt x="13361677" y="6926529"/>
                  </a:lnTo>
                  <a:lnTo>
                    <a:pt x="13359301" y="6930251"/>
                  </a:lnTo>
                  <a:lnTo>
                    <a:pt x="13360262" y="6935396"/>
                  </a:lnTo>
                  <a:lnTo>
                    <a:pt x="13363840" y="6938106"/>
                  </a:lnTo>
                  <a:lnTo>
                    <a:pt x="13369088" y="6941528"/>
                  </a:lnTo>
                  <a:lnTo>
                    <a:pt x="13374095" y="6943664"/>
                  </a:lnTo>
                  <a:lnTo>
                    <a:pt x="13378431" y="6942752"/>
                  </a:lnTo>
                  <a:lnTo>
                    <a:pt x="13380665" y="6939364"/>
                  </a:lnTo>
                  <a:lnTo>
                    <a:pt x="13383042" y="6935643"/>
                  </a:lnTo>
                  <a:lnTo>
                    <a:pt x="13382079" y="6930498"/>
                  </a:lnTo>
                  <a:lnTo>
                    <a:pt x="13378501" y="6927788"/>
                  </a:lnTo>
                  <a:lnTo>
                    <a:pt x="13369533" y="6921989"/>
                  </a:lnTo>
                  <a:close/>
                </a:path>
                <a:path w="17412970" h="9752965">
                  <a:moveTo>
                    <a:pt x="12241835" y="6424379"/>
                  </a:moveTo>
                  <a:lnTo>
                    <a:pt x="12237402" y="6423672"/>
                  </a:lnTo>
                  <a:lnTo>
                    <a:pt x="12231158" y="6422586"/>
                  </a:lnTo>
                  <a:lnTo>
                    <a:pt x="12226534" y="6421402"/>
                  </a:lnTo>
                  <a:lnTo>
                    <a:pt x="12222012" y="6424603"/>
                  </a:lnTo>
                  <a:lnTo>
                    <a:pt x="12221363" y="6428667"/>
                  </a:lnTo>
                  <a:lnTo>
                    <a:pt x="12221304" y="6429036"/>
                  </a:lnTo>
                  <a:lnTo>
                    <a:pt x="12220405" y="6432993"/>
                  </a:lnTo>
                  <a:lnTo>
                    <a:pt x="12222415" y="6436612"/>
                  </a:lnTo>
                  <a:lnTo>
                    <a:pt x="12227755" y="6438890"/>
                  </a:lnTo>
                  <a:lnTo>
                    <a:pt x="12233999" y="6439976"/>
                  </a:lnTo>
                  <a:lnTo>
                    <a:pt x="12238624" y="6441159"/>
                  </a:lnTo>
                  <a:lnTo>
                    <a:pt x="12243145" y="6437958"/>
                  </a:lnTo>
                  <a:lnTo>
                    <a:pt x="12243794" y="6433895"/>
                  </a:lnTo>
                  <a:lnTo>
                    <a:pt x="12243853" y="6433525"/>
                  </a:lnTo>
                  <a:lnTo>
                    <a:pt x="12244946" y="6429256"/>
                  </a:lnTo>
                  <a:lnTo>
                    <a:pt x="12245037" y="6428900"/>
                  </a:lnTo>
                  <a:lnTo>
                    <a:pt x="12241835" y="6424379"/>
                  </a:lnTo>
                  <a:close/>
                </a:path>
                <a:path w="17412970" h="9752965">
                  <a:moveTo>
                    <a:pt x="13294770" y="6871553"/>
                  </a:moveTo>
                  <a:lnTo>
                    <a:pt x="13289484" y="6872849"/>
                  </a:lnTo>
                  <a:lnTo>
                    <a:pt x="13287504" y="6875950"/>
                  </a:lnTo>
                  <a:lnTo>
                    <a:pt x="13284976" y="6880001"/>
                  </a:lnTo>
                  <a:lnTo>
                    <a:pt x="13284589" y="6880625"/>
                  </a:lnTo>
                  <a:lnTo>
                    <a:pt x="13285885" y="6885913"/>
                  </a:lnTo>
                  <a:lnTo>
                    <a:pt x="13294852" y="6891711"/>
                  </a:lnTo>
                  <a:lnTo>
                    <a:pt x="13299526" y="6893705"/>
                  </a:lnTo>
                  <a:lnTo>
                    <a:pt x="13304004" y="6892458"/>
                  </a:lnTo>
                  <a:lnTo>
                    <a:pt x="13306238" y="6889071"/>
                  </a:lnTo>
                  <a:lnTo>
                    <a:pt x="13309091" y="6885159"/>
                  </a:lnTo>
                  <a:lnTo>
                    <a:pt x="13307796" y="6879872"/>
                  </a:lnTo>
                  <a:lnTo>
                    <a:pt x="13298825" y="6874072"/>
                  </a:lnTo>
                  <a:lnTo>
                    <a:pt x="13294770" y="6871553"/>
                  </a:lnTo>
                  <a:close/>
                </a:path>
                <a:path w="17412970" h="9752965">
                  <a:moveTo>
                    <a:pt x="12329315" y="6443150"/>
                  </a:moveTo>
                  <a:lnTo>
                    <a:pt x="12318922" y="6440689"/>
                  </a:lnTo>
                  <a:lnTo>
                    <a:pt x="12314154" y="6439839"/>
                  </a:lnTo>
                  <a:lnTo>
                    <a:pt x="12309776" y="6442706"/>
                  </a:lnTo>
                  <a:lnTo>
                    <a:pt x="12308735" y="6446997"/>
                  </a:lnTo>
                  <a:lnTo>
                    <a:pt x="12307836" y="6450954"/>
                  </a:lnTo>
                  <a:lnTo>
                    <a:pt x="12310035" y="6455049"/>
                  </a:lnTo>
                  <a:lnTo>
                    <a:pt x="12315042" y="6457185"/>
                  </a:lnTo>
                  <a:lnTo>
                    <a:pt x="12321143" y="6458604"/>
                  </a:lnTo>
                  <a:lnTo>
                    <a:pt x="12325910" y="6459453"/>
                  </a:lnTo>
                  <a:lnTo>
                    <a:pt x="12330290" y="6456586"/>
                  </a:lnTo>
                  <a:lnTo>
                    <a:pt x="12331331" y="6452295"/>
                  </a:lnTo>
                  <a:lnTo>
                    <a:pt x="12332180" y="6447529"/>
                  </a:lnTo>
                  <a:lnTo>
                    <a:pt x="12329315" y="6443150"/>
                  </a:lnTo>
                  <a:close/>
                </a:path>
                <a:path w="17412970" h="9752965">
                  <a:moveTo>
                    <a:pt x="13219488" y="6823263"/>
                  </a:moveTo>
                  <a:lnTo>
                    <a:pt x="13214345" y="6824225"/>
                  </a:lnTo>
                  <a:lnTo>
                    <a:pt x="13212214" y="6827656"/>
                  </a:lnTo>
                  <a:lnTo>
                    <a:pt x="13209846" y="6831381"/>
                  </a:lnTo>
                  <a:lnTo>
                    <a:pt x="13209449" y="6832002"/>
                  </a:lnTo>
                  <a:lnTo>
                    <a:pt x="13210412" y="6837147"/>
                  </a:lnTo>
                  <a:lnTo>
                    <a:pt x="13214466" y="6839666"/>
                  </a:lnTo>
                  <a:lnTo>
                    <a:pt x="13219714" y="6843088"/>
                  </a:lnTo>
                  <a:lnTo>
                    <a:pt x="13224386" y="6845081"/>
                  </a:lnTo>
                  <a:lnTo>
                    <a:pt x="13228866" y="6843835"/>
                  </a:lnTo>
                  <a:lnTo>
                    <a:pt x="13231100" y="6840448"/>
                  </a:lnTo>
                  <a:lnTo>
                    <a:pt x="13233079" y="6837347"/>
                  </a:lnTo>
                  <a:lnTo>
                    <a:pt x="13233475" y="6836726"/>
                  </a:lnTo>
                  <a:lnTo>
                    <a:pt x="13232514" y="6831581"/>
                  </a:lnTo>
                  <a:lnTo>
                    <a:pt x="13228459" y="6829062"/>
                  </a:lnTo>
                  <a:lnTo>
                    <a:pt x="13219488" y="6823263"/>
                  </a:lnTo>
                  <a:close/>
                </a:path>
                <a:path w="17412970" h="9752965">
                  <a:moveTo>
                    <a:pt x="13142542" y="6777025"/>
                  </a:moveTo>
                  <a:lnTo>
                    <a:pt x="13137732" y="6778130"/>
                  </a:lnTo>
                  <a:lnTo>
                    <a:pt x="13135214" y="6782184"/>
                  </a:lnTo>
                  <a:lnTo>
                    <a:pt x="13133029" y="6786381"/>
                  </a:lnTo>
                  <a:lnTo>
                    <a:pt x="13134132" y="6791193"/>
                  </a:lnTo>
                  <a:lnTo>
                    <a:pt x="13138186" y="6793712"/>
                  </a:lnTo>
                  <a:lnTo>
                    <a:pt x="13143578" y="6796801"/>
                  </a:lnTo>
                  <a:lnTo>
                    <a:pt x="13148584" y="6798936"/>
                  </a:lnTo>
                  <a:lnTo>
                    <a:pt x="13152730" y="6797548"/>
                  </a:lnTo>
                  <a:lnTo>
                    <a:pt x="13155106" y="6793827"/>
                  </a:lnTo>
                  <a:lnTo>
                    <a:pt x="13157291" y="6789629"/>
                  </a:lnTo>
                  <a:lnTo>
                    <a:pt x="13156186" y="6784818"/>
                  </a:lnTo>
                  <a:lnTo>
                    <a:pt x="13152132" y="6782299"/>
                  </a:lnTo>
                  <a:lnTo>
                    <a:pt x="13146739" y="6779209"/>
                  </a:lnTo>
                  <a:lnTo>
                    <a:pt x="13142542" y="6777025"/>
                  </a:lnTo>
                  <a:close/>
                </a:path>
                <a:path w="17412970" h="9752965">
                  <a:moveTo>
                    <a:pt x="12416180" y="6465210"/>
                  </a:moveTo>
                  <a:lnTo>
                    <a:pt x="12411555" y="6464027"/>
                  </a:lnTo>
                  <a:lnTo>
                    <a:pt x="12405597" y="6462273"/>
                  </a:lnTo>
                  <a:lnTo>
                    <a:pt x="12401306" y="6461232"/>
                  </a:lnTo>
                  <a:lnTo>
                    <a:pt x="12396734" y="6463623"/>
                  </a:lnTo>
                  <a:lnTo>
                    <a:pt x="12395551" y="6468247"/>
                  </a:lnTo>
                  <a:lnTo>
                    <a:pt x="12394510" y="6472538"/>
                  </a:lnTo>
                  <a:lnTo>
                    <a:pt x="12396709" y="6476633"/>
                  </a:lnTo>
                  <a:lnTo>
                    <a:pt x="12401048" y="6478484"/>
                  </a:lnTo>
                  <a:lnTo>
                    <a:pt x="12407008" y="6480237"/>
                  </a:lnTo>
                  <a:lnTo>
                    <a:pt x="12411632" y="6481420"/>
                  </a:lnTo>
                  <a:lnTo>
                    <a:pt x="12416204" y="6479030"/>
                  </a:lnTo>
                  <a:lnTo>
                    <a:pt x="12418571" y="6469781"/>
                  </a:lnTo>
                  <a:lnTo>
                    <a:pt x="12416180" y="6465210"/>
                  </a:lnTo>
                  <a:close/>
                </a:path>
                <a:path w="17412970" h="9752965">
                  <a:moveTo>
                    <a:pt x="322569" y="1297400"/>
                  </a:moveTo>
                  <a:lnTo>
                    <a:pt x="317419" y="1295598"/>
                  </a:lnTo>
                  <a:lnTo>
                    <a:pt x="309515" y="1299328"/>
                  </a:lnTo>
                  <a:lnTo>
                    <a:pt x="307712" y="1304478"/>
                  </a:lnTo>
                  <a:lnTo>
                    <a:pt x="309577" y="1308431"/>
                  </a:lnTo>
                  <a:lnTo>
                    <a:pt x="312209" y="1314287"/>
                  </a:lnTo>
                  <a:lnTo>
                    <a:pt x="312974" y="1316193"/>
                  </a:lnTo>
                  <a:lnTo>
                    <a:pt x="314692" y="1317714"/>
                  </a:lnTo>
                  <a:lnTo>
                    <a:pt x="316362" y="1318426"/>
                  </a:lnTo>
                  <a:lnTo>
                    <a:pt x="316504" y="1318093"/>
                  </a:lnTo>
                  <a:lnTo>
                    <a:pt x="318507" y="1318947"/>
                  </a:lnTo>
                  <a:lnTo>
                    <a:pt x="320937" y="1318800"/>
                  </a:lnTo>
                  <a:lnTo>
                    <a:pt x="323318" y="1317842"/>
                  </a:lnTo>
                  <a:lnTo>
                    <a:pt x="327270" y="1315978"/>
                  </a:lnTo>
                  <a:lnTo>
                    <a:pt x="329073" y="1310828"/>
                  </a:lnTo>
                  <a:lnTo>
                    <a:pt x="327208" y="1306875"/>
                  </a:lnTo>
                  <a:lnTo>
                    <a:pt x="324434" y="1301353"/>
                  </a:lnTo>
                  <a:lnTo>
                    <a:pt x="322569" y="1297400"/>
                  </a:lnTo>
                  <a:close/>
                </a:path>
                <a:path w="17412970" h="9752965">
                  <a:moveTo>
                    <a:pt x="13065220" y="6732599"/>
                  </a:moveTo>
                  <a:lnTo>
                    <a:pt x="13059933" y="6733895"/>
                  </a:lnTo>
                  <a:lnTo>
                    <a:pt x="13057748" y="6738093"/>
                  </a:lnTo>
                  <a:lnTo>
                    <a:pt x="13055371" y="6741813"/>
                  </a:lnTo>
                  <a:lnTo>
                    <a:pt x="13056665" y="6747100"/>
                  </a:lnTo>
                  <a:lnTo>
                    <a:pt x="13060862" y="6749285"/>
                  </a:lnTo>
                  <a:lnTo>
                    <a:pt x="13066254" y="6752374"/>
                  </a:lnTo>
                  <a:lnTo>
                    <a:pt x="13066920" y="6752658"/>
                  </a:lnTo>
                  <a:lnTo>
                    <a:pt x="13066778" y="6752992"/>
                  </a:lnTo>
                  <a:lnTo>
                    <a:pt x="13070783" y="6754701"/>
                  </a:lnTo>
                  <a:lnTo>
                    <a:pt x="13075405" y="6753122"/>
                  </a:lnTo>
                  <a:lnTo>
                    <a:pt x="13077448" y="6749258"/>
                  </a:lnTo>
                  <a:lnTo>
                    <a:pt x="13079824" y="6745537"/>
                  </a:lnTo>
                  <a:lnTo>
                    <a:pt x="13078528" y="6740249"/>
                  </a:lnTo>
                  <a:lnTo>
                    <a:pt x="13074331" y="6738064"/>
                  </a:lnTo>
                  <a:lnTo>
                    <a:pt x="13068941" y="6734976"/>
                  </a:lnTo>
                  <a:lnTo>
                    <a:pt x="13065220" y="6732599"/>
                  </a:lnTo>
                  <a:close/>
                </a:path>
                <a:path w="17412970" h="9752965">
                  <a:moveTo>
                    <a:pt x="12502432" y="6490560"/>
                  </a:moveTo>
                  <a:lnTo>
                    <a:pt x="12497950" y="6489043"/>
                  </a:lnTo>
                  <a:lnTo>
                    <a:pt x="12491988" y="6487289"/>
                  </a:lnTo>
                  <a:lnTo>
                    <a:pt x="12487840" y="6485914"/>
                  </a:lnTo>
                  <a:lnTo>
                    <a:pt x="12483268" y="6488304"/>
                  </a:lnTo>
                  <a:lnTo>
                    <a:pt x="12481751" y="6492786"/>
                  </a:lnTo>
                  <a:lnTo>
                    <a:pt x="12480853" y="6496743"/>
                  </a:lnTo>
                  <a:lnTo>
                    <a:pt x="12482577" y="6501030"/>
                  </a:lnTo>
                  <a:lnTo>
                    <a:pt x="12487249" y="6503023"/>
                  </a:lnTo>
                  <a:lnTo>
                    <a:pt x="12493210" y="6504777"/>
                  </a:lnTo>
                  <a:lnTo>
                    <a:pt x="12497358" y="6506151"/>
                  </a:lnTo>
                  <a:lnTo>
                    <a:pt x="12501930" y="6503761"/>
                  </a:lnTo>
                  <a:lnTo>
                    <a:pt x="12503447" y="6499278"/>
                  </a:lnTo>
                  <a:lnTo>
                    <a:pt x="12504822" y="6495130"/>
                  </a:lnTo>
                  <a:lnTo>
                    <a:pt x="12502432" y="6490560"/>
                  </a:lnTo>
                  <a:close/>
                </a:path>
                <a:path w="17412970" h="9752965">
                  <a:moveTo>
                    <a:pt x="12985562" y="6689939"/>
                  </a:moveTo>
                  <a:lnTo>
                    <a:pt x="12980275" y="6691235"/>
                  </a:lnTo>
                  <a:lnTo>
                    <a:pt x="12978424" y="6695575"/>
                  </a:lnTo>
                  <a:lnTo>
                    <a:pt x="12976239" y="6699772"/>
                  </a:lnTo>
                  <a:lnTo>
                    <a:pt x="12977677" y="6704726"/>
                  </a:lnTo>
                  <a:lnTo>
                    <a:pt x="12981732" y="6707245"/>
                  </a:lnTo>
                  <a:lnTo>
                    <a:pt x="12992081" y="6711660"/>
                  </a:lnTo>
                  <a:lnTo>
                    <a:pt x="12997035" y="6710221"/>
                  </a:lnTo>
                  <a:lnTo>
                    <a:pt x="12998743" y="6706216"/>
                  </a:lnTo>
                  <a:lnTo>
                    <a:pt x="13000928" y="6702018"/>
                  </a:lnTo>
                  <a:lnTo>
                    <a:pt x="12999489" y="6697063"/>
                  </a:lnTo>
                  <a:lnTo>
                    <a:pt x="12995434" y="6694545"/>
                  </a:lnTo>
                  <a:lnTo>
                    <a:pt x="12989760" y="6692125"/>
                  </a:lnTo>
                  <a:lnTo>
                    <a:pt x="12985562" y="6689939"/>
                  </a:lnTo>
                  <a:close/>
                </a:path>
                <a:path w="17412970" h="9752965">
                  <a:moveTo>
                    <a:pt x="12587685" y="6518245"/>
                  </a:moveTo>
                  <a:lnTo>
                    <a:pt x="12583060" y="6517061"/>
                  </a:lnTo>
                  <a:lnTo>
                    <a:pt x="12577386" y="6514641"/>
                  </a:lnTo>
                  <a:lnTo>
                    <a:pt x="12572904" y="6513124"/>
                  </a:lnTo>
                  <a:lnTo>
                    <a:pt x="12568665" y="6515656"/>
                  </a:lnTo>
                  <a:lnTo>
                    <a:pt x="12566814" y="6519996"/>
                  </a:lnTo>
                  <a:lnTo>
                    <a:pt x="12565897" y="6522762"/>
                  </a:lnTo>
                  <a:lnTo>
                    <a:pt x="12565439" y="6524144"/>
                  </a:lnTo>
                  <a:lnTo>
                    <a:pt x="12567498" y="6528574"/>
                  </a:lnTo>
                  <a:lnTo>
                    <a:pt x="12571837" y="6530425"/>
                  </a:lnTo>
                  <a:lnTo>
                    <a:pt x="12572312" y="6530233"/>
                  </a:lnTo>
                  <a:lnTo>
                    <a:pt x="12577989" y="6532654"/>
                  </a:lnTo>
                  <a:lnTo>
                    <a:pt x="12582137" y="6534029"/>
                  </a:lnTo>
                  <a:lnTo>
                    <a:pt x="12587041" y="6531781"/>
                  </a:lnTo>
                  <a:lnTo>
                    <a:pt x="12590075" y="6522816"/>
                  </a:lnTo>
                  <a:lnTo>
                    <a:pt x="12587685" y="6518245"/>
                  </a:lnTo>
                  <a:close/>
                </a:path>
                <a:path w="17412970" h="9752965">
                  <a:moveTo>
                    <a:pt x="12915258" y="6654031"/>
                  </a:moveTo>
                  <a:lnTo>
                    <a:pt x="12905245" y="6649760"/>
                  </a:lnTo>
                  <a:lnTo>
                    <a:pt x="12900290" y="6651198"/>
                  </a:lnTo>
                  <a:lnTo>
                    <a:pt x="12896588" y="6659877"/>
                  </a:lnTo>
                  <a:lnTo>
                    <a:pt x="12898025" y="6664831"/>
                  </a:lnTo>
                  <a:lnTo>
                    <a:pt x="12902222" y="6667016"/>
                  </a:lnTo>
                  <a:lnTo>
                    <a:pt x="12912237" y="6671287"/>
                  </a:lnTo>
                  <a:lnTo>
                    <a:pt x="12917333" y="6669515"/>
                  </a:lnTo>
                  <a:lnTo>
                    <a:pt x="12920893" y="6661170"/>
                  </a:lnTo>
                  <a:lnTo>
                    <a:pt x="12919314" y="6656550"/>
                  </a:lnTo>
                  <a:lnTo>
                    <a:pt x="12915258" y="6654031"/>
                  </a:lnTo>
                  <a:close/>
                </a:path>
                <a:path w="17412970" h="9752965">
                  <a:moveTo>
                    <a:pt x="12671801" y="6548602"/>
                  </a:moveTo>
                  <a:lnTo>
                    <a:pt x="12667653" y="6547227"/>
                  </a:lnTo>
                  <a:lnTo>
                    <a:pt x="12661978" y="6544807"/>
                  </a:lnTo>
                  <a:lnTo>
                    <a:pt x="12657496" y="6543290"/>
                  </a:lnTo>
                  <a:lnTo>
                    <a:pt x="12653067" y="6545346"/>
                  </a:lnTo>
                  <a:lnTo>
                    <a:pt x="12651216" y="6549685"/>
                  </a:lnTo>
                  <a:lnTo>
                    <a:pt x="12650070" y="6553143"/>
                  </a:lnTo>
                  <a:lnTo>
                    <a:pt x="12649841" y="6553834"/>
                  </a:lnTo>
                  <a:lnTo>
                    <a:pt x="12651753" y="6558596"/>
                  </a:lnTo>
                  <a:lnTo>
                    <a:pt x="12655760" y="6560305"/>
                  </a:lnTo>
                  <a:lnTo>
                    <a:pt x="12656236" y="6560113"/>
                  </a:lnTo>
                  <a:lnTo>
                    <a:pt x="12661912" y="6562535"/>
                  </a:lnTo>
                  <a:lnTo>
                    <a:pt x="12666394" y="6564052"/>
                  </a:lnTo>
                  <a:lnTo>
                    <a:pt x="12670822" y="6561995"/>
                  </a:lnTo>
                  <a:lnTo>
                    <a:pt x="12672673" y="6557655"/>
                  </a:lnTo>
                  <a:lnTo>
                    <a:pt x="12673819" y="6554198"/>
                  </a:lnTo>
                  <a:lnTo>
                    <a:pt x="12674048" y="6553507"/>
                  </a:lnTo>
                  <a:lnTo>
                    <a:pt x="12671801" y="6548602"/>
                  </a:lnTo>
                  <a:close/>
                </a:path>
                <a:path w="17412970" h="9752965">
                  <a:moveTo>
                    <a:pt x="12838615" y="6618182"/>
                  </a:moveTo>
                  <a:lnTo>
                    <a:pt x="12823927" y="6611916"/>
                  </a:lnTo>
                  <a:lnTo>
                    <a:pt x="12819308" y="6613496"/>
                  </a:lnTo>
                  <a:lnTo>
                    <a:pt x="12817120" y="6618482"/>
                  </a:lnTo>
                  <a:lnTo>
                    <a:pt x="12815271" y="6622034"/>
                  </a:lnTo>
                  <a:lnTo>
                    <a:pt x="12817043" y="6627130"/>
                  </a:lnTo>
                  <a:lnTo>
                    <a:pt x="12831733" y="6633396"/>
                  </a:lnTo>
                  <a:lnTo>
                    <a:pt x="12836352" y="6631816"/>
                  </a:lnTo>
                  <a:lnTo>
                    <a:pt x="12838540" y="6626830"/>
                  </a:lnTo>
                  <a:lnTo>
                    <a:pt x="12840389" y="6623278"/>
                  </a:lnTo>
                  <a:lnTo>
                    <a:pt x="12838615" y="6618182"/>
                  </a:lnTo>
                  <a:close/>
                </a:path>
                <a:path w="17412970" h="9752965">
                  <a:moveTo>
                    <a:pt x="12755777" y="6582057"/>
                  </a:moveTo>
                  <a:lnTo>
                    <a:pt x="12741423" y="6575934"/>
                  </a:lnTo>
                  <a:lnTo>
                    <a:pt x="12736662" y="6577848"/>
                  </a:lnTo>
                  <a:lnTo>
                    <a:pt x="12732959" y="6586528"/>
                  </a:lnTo>
                  <a:lnTo>
                    <a:pt x="12734873" y="6591289"/>
                  </a:lnTo>
                  <a:lnTo>
                    <a:pt x="12749227" y="6597412"/>
                  </a:lnTo>
                  <a:lnTo>
                    <a:pt x="12753991" y="6595499"/>
                  </a:lnTo>
                  <a:lnTo>
                    <a:pt x="12757693" y="6586820"/>
                  </a:lnTo>
                  <a:lnTo>
                    <a:pt x="12755777" y="6582057"/>
                  </a:lnTo>
                  <a:close/>
                </a:path>
                <a:path w="17412970" h="9752965">
                  <a:moveTo>
                    <a:pt x="285927" y="1215877"/>
                  </a:moveTo>
                  <a:lnTo>
                    <a:pt x="281111" y="1214217"/>
                  </a:lnTo>
                  <a:lnTo>
                    <a:pt x="276825" y="1215939"/>
                  </a:lnTo>
                  <a:lnTo>
                    <a:pt x="272205" y="1217520"/>
                  </a:lnTo>
                  <a:lnTo>
                    <a:pt x="270782" y="1221648"/>
                  </a:lnTo>
                  <a:lnTo>
                    <a:pt x="270545" y="1222336"/>
                  </a:lnTo>
                  <a:lnTo>
                    <a:pt x="272268" y="1226622"/>
                  </a:lnTo>
                  <a:lnTo>
                    <a:pt x="274899" y="1232479"/>
                  </a:lnTo>
                  <a:lnTo>
                    <a:pt x="275999" y="1234526"/>
                  </a:lnTo>
                  <a:lnTo>
                    <a:pt x="277383" y="1235906"/>
                  </a:lnTo>
                  <a:lnTo>
                    <a:pt x="279386" y="1236760"/>
                  </a:lnTo>
                  <a:lnTo>
                    <a:pt x="278576" y="1236810"/>
                  </a:lnTo>
                  <a:lnTo>
                    <a:pt x="280579" y="1237664"/>
                  </a:lnTo>
                  <a:lnTo>
                    <a:pt x="282866" y="1237851"/>
                  </a:lnTo>
                  <a:lnTo>
                    <a:pt x="285247" y="1236894"/>
                  </a:lnTo>
                  <a:lnTo>
                    <a:pt x="289868" y="1235313"/>
                  </a:lnTo>
                  <a:lnTo>
                    <a:pt x="291290" y="1231185"/>
                  </a:lnTo>
                  <a:lnTo>
                    <a:pt x="291527" y="1230497"/>
                  </a:lnTo>
                  <a:lnTo>
                    <a:pt x="287508" y="1220496"/>
                  </a:lnTo>
                  <a:lnTo>
                    <a:pt x="285927" y="1215877"/>
                  </a:lnTo>
                  <a:close/>
                </a:path>
                <a:path w="17412970" h="9752965">
                  <a:moveTo>
                    <a:pt x="251666" y="1133396"/>
                  </a:moveTo>
                  <a:lnTo>
                    <a:pt x="246992" y="1131403"/>
                  </a:lnTo>
                  <a:lnTo>
                    <a:pt x="238420" y="1134848"/>
                  </a:lnTo>
                  <a:lnTo>
                    <a:pt x="236427" y="1139522"/>
                  </a:lnTo>
                  <a:lnTo>
                    <a:pt x="240447" y="1149523"/>
                  </a:lnTo>
                  <a:lnTo>
                    <a:pt x="241070" y="1151761"/>
                  </a:lnTo>
                  <a:lnTo>
                    <a:pt x="242788" y="1153283"/>
                  </a:lnTo>
                  <a:lnTo>
                    <a:pt x="246794" y="1154992"/>
                  </a:lnTo>
                  <a:lnTo>
                    <a:pt x="249082" y="1155179"/>
                  </a:lnTo>
                  <a:lnTo>
                    <a:pt x="251129" y="1154079"/>
                  </a:lnTo>
                  <a:lnTo>
                    <a:pt x="255415" y="1152357"/>
                  </a:lnTo>
                  <a:lnTo>
                    <a:pt x="257409" y="1147683"/>
                  </a:lnTo>
                  <a:lnTo>
                    <a:pt x="251666" y="1133396"/>
                  </a:lnTo>
                  <a:close/>
                </a:path>
                <a:path w="17412970" h="9752965">
                  <a:moveTo>
                    <a:pt x="214303" y="1048014"/>
                  </a:moveTo>
                  <a:lnTo>
                    <a:pt x="206207" y="1051268"/>
                  </a:lnTo>
                  <a:lnTo>
                    <a:pt x="204066" y="1055485"/>
                  </a:lnTo>
                  <a:lnTo>
                    <a:pt x="203737" y="1056133"/>
                  </a:lnTo>
                  <a:lnTo>
                    <a:pt x="208714" y="1068515"/>
                  </a:lnTo>
                  <a:lnTo>
                    <a:pt x="210432" y="1070037"/>
                  </a:lnTo>
                  <a:lnTo>
                    <a:pt x="212435" y="1070892"/>
                  </a:lnTo>
                  <a:lnTo>
                    <a:pt x="212244" y="1070416"/>
                  </a:lnTo>
                  <a:lnTo>
                    <a:pt x="214247" y="1071270"/>
                  </a:lnTo>
                  <a:lnTo>
                    <a:pt x="216535" y="1071457"/>
                  </a:lnTo>
                  <a:lnTo>
                    <a:pt x="222250" y="1069159"/>
                  </a:lnTo>
                  <a:lnTo>
                    <a:pt x="224390" y="1064943"/>
                  </a:lnTo>
                  <a:lnTo>
                    <a:pt x="224719" y="1064294"/>
                  </a:lnTo>
                  <a:lnTo>
                    <a:pt x="219168" y="1050483"/>
                  </a:lnTo>
                  <a:lnTo>
                    <a:pt x="214303" y="1048014"/>
                  </a:lnTo>
                  <a:close/>
                </a:path>
                <a:path w="17412970" h="9752965">
                  <a:moveTo>
                    <a:pt x="189812" y="965755"/>
                  </a:moveTo>
                  <a:lnTo>
                    <a:pt x="184803" y="963619"/>
                  </a:lnTo>
                  <a:lnTo>
                    <a:pt x="180661" y="965008"/>
                  </a:lnTo>
                  <a:lnTo>
                    <a:pt x="176183" y="966255"/>
                  </a:lnTo>
                  <a:lnTo>
                    <a:pt x="174047" y="971262"/>
                  </a:lnTo>
                  <a:lnTo>
                    <a:pt x="175436" y="975405"/>
                  </a:lnTo>
                  <a:lnTo>
                    <a:pt x="177591" y="981455"/>
                  </a:lnTo>
                  <a:lnTo>
                    <a:pt x="178548" y="983835"/>
                  </a:lnTo>
                  <a:lnTo>
                    <a:pt x="180124" y="985691"/>
                  </a:lnTo>
                  <a:lnTo>
                    <a:pt x="183796" y="987257"/>
                  </a:lnTo>
                  <a:lnTo>
                    <a:pt x="186084" y="987444"/>
                  </a:lnTo>
                  <a:lnTo>
                    <a:pt x="187989" y="986679"/>
                  </a:lnTo>
                  <a:lnTo>
                    <a:pt x="192466" y="985432"/>
                  </a:lnTo>
                  <a:lnTo>
                    <a:pt x="194936" y="980567"/>
                  </a:lnTo>
                  <a:lnTo>
                    <a:pt x="193213" y="976280"/>
                  </a:lnTo>
                  <a:lnTo>
                    <a:pt x="191059" y="970232"/>
                  </a:lnTo>
                  <a:lnTo>
                    <a:pt x="189812" y="965755"/>
                  </a:lnTo>
                  <a:close/>
                </a:path>
                <a:path w="17412970" h="9752965">
                  <a:moveTo>
                    <a:pt x="157736" y="879077"/>
                  </a:moveTo>
                  <a:lnTo>
                    <a:pt x="148781" y="881570"/>
                  </a:lnTo>
                  <a:lnTo>
                    <a:pt x="146453" y="886102"/>
                  </a:lnTo>
                  <a:lnTo>
                    <a:pt x="147700" y="890579"/>
                  </a:lnTo>
                  <a:lnTo>
                    <a:pt x="149521" y="896485"/>
                  </a:lnTo>
                  <a:lnTo>
                    <a:pt x="150144" y="898724"/>
                  </a:lnTo>
                  <a:lnTo>
                    <a:pt x="152054" y="900722"/>
                  </a:lnTo>
                  <a:lnTo>
                    <a:pt x="154057" y="901576"/>
                  </a:lnTo>
                  <a:lnTo>
                    <a:pt x="154248" y="902053"/>
                  </a:lnTo>
                  <a:lnTo>
                    <a:pt x="155917" y="902765"/>
                  </a:lnTo>
                  <a:lnTo>
                    <a:pt x="158205" y="902951"/>
                  </a:lnTo>
                  <a:lnTo>
                    <a:pt x="160110" y="902185"/>
                  </a:lnTo>
                  <a:lnTo>
                    <a:pt x="164254" y="900797"/>
                  </a:lnTo>
                  <a:lnTo>
                    <a:pt x="166581" y="896266"/>
                  </a:lnTo>
                  <a:lnTo>
                    <a:pt x="165335" y="891788"/>
                  </a:lnTo>
                  <a:lnTo>
                    <a:pt x="163514" y="885882"/>
                  </a:lnTo>
                  <a:lnTo>
                    <a:pt x="162267" y="881404"/>
                  </a:lnTo>
                  <a:lnTo>
                    <a:pt x="157736" y="879077"/>
                  </a:lnTo>
                  <a:close/>
                </a:path>
                <a:path w="17412970" h="9752965">
                  <a:moveTo>
                    <a:pt x="131571" y="793342"/>
                  </a:moveTo>
                  <a:lnTo>
                    <a:pt x="127094" y="794589"/>
                  </a:lnTo>
                  <a:lnTo>
                    <a:pt x="122950" y="795978"/>
                  </a:lnTo>
                  <a:lnTo>
                    <a:pt x="120289" y="800367"/>
                  </a:lnTo>
                  <a:lnTo>
                    <a:pt x="121535" y="804844"/>
                  </a:lnTo>
                  <a:lnTo>
                    <a:pt x="131849" y="816740"/>
                  </a:lnTo>
                  <a:lnTo>
                    <a:pt x="133611" y="816308"/>
                  </a:lnTo>
                  <a:lnTo>
                    <a:pt x="137755" y="814920"/>
                  </a:lnTo>
                  <a:lnTo>
                    <a:pt x="140416" y="810531"/>
                  </a:lnTo>
                  <a:lnTo>
                    <a:pt x="139170" y="806053"/>
                  </a:lnTo>
                  <a:lnTo>
                    <a:pt x="137348" y="800147"/>
                  </a:lnTo>
                  <a:lnTo>
                    <a:pt x="135960" y="796003"/>
                  </a:lnTo>
                  <a:lnTo>
                    <a:pt x="131571" y="793342"/>
                  </a:lnTo>
                  <a:close/>
                </a:path>
                <a:path w="17412970" h="9752965">
                  <a:moveTo>
                    <a:pt x="109073" y="706410"/>
                  </a:moveTo>
                  <a:lnTo>
                    <a:pt x="100118" y="708903"/>
                  </a:lnTo>
                  <a:lnTo>
                    <a:pt x="97457" y="713292"/>
                  </a:lnTo>
                  <a:lnTo>
                    <a:pt x="98704" y="717769"/>
                  </a:lnTo>
                  <a:lnTo>
                    <a:pt x="100049" y="723867"/>
                  </a:lnTo>
                  <a:lnTo>
                    <a:pt x="100530" y="726439"/>
                  </a:lnTo>
                  <a:lnTo>
                    <a:pt x="102439" y="728437"/>
                  </a:lnTo>
                  <a:lnTo>
                    <a:pt x="106445" y="730146"/>
                  </a:lnTo>
                  <a:lnTo>
                    <a:pt x="108399" y="730190"/>
                  </a:lnTo>
                  <a:lnTo>
                    <a:pt x="110161" y="729759"/>
                  </a:lnTo>
                  <a:lnTo>
                    <a:pt x="114639" y="728512"/>
                  </a:lnTo>
                  <a:lnTo>
                    <a:pt x="117300" y="724124"/>
                  </a:lnTo>
                  <a:lnTo>
                    <a:pt x="116054" y="719646"/>
                  </a:lnTo>
                  <a:lnTo>
                    <a:pt x="114709" y="713548"/>
                  </a:lnTo>
                  <a:lnTo>
                    <a:pt x="113462" y="709071"/>
                  </a:lnTo>
                  <a:lnTo>
                    <a:pt x="109073" y="706410"/>
                  </a:lnTo>
                  <a:close/>
                </a:path>
                <a:path w="17412970" h="9752965">
                  <a:moveTo>
                    <a:pt x="88054" y="619713"/>
                  </a:moveTo>
                  <a:lnTo>
                    <a:pt x="79384" y="621539"/>
                  </a:lnTo>
                  <a:lnTo>
                    <a:pt x="76580" y="626261"/>
                  </a:lnTo>
                  <a:lnTo>
                    <a:pt x="77493" y="630596"/>
                  </a:lnTo>
                  <a:lnTo>
                    <a:pt x="79509" y="639743"/>
                  </a:lnTo>
                  <a:lnTo>
                    <a:pt x="81419" y="641741"/>
                  </a:lnTo>
                  <a:lnTo>
                    <a:pt x="83756" y="642738"/>
                  </a:lnTo>
                  <a:lnTo>
                    <a:pt x="83898" y="642404"/>
                  </a:lnTo>
                  <a:lnTo>
                    <a:pt x="85233" y="642974"/>
                  </a:lnTo>
                  <a:lnTo>
                    <a:pt x="87045" y="643352"/>
                  </a:lnTo>
                  <a:lnTo>
                    <a:pt x="88808" y="642920"/>
                  </a:lnTo>
                  <a:lnTo>
                    <a:pt x="93143" y="642007"/>
                  </a:lnTo>
                  <a:lnTo>
                    <a:pt x="95947" y="637284"/>
                  </a:lnTo>
                  <a:lnTo>
                    <a:pt x="95034" y="632950"/>
                  </a:lnTo>
                  <a:lnTo>
                    <a:pt x="93689" y="626852"/>
                  </a:lnTo>
                  <a:lnTo>
                    <a:pt x="92776" y="622516"/>
                  </a:lnTo>
                  <a:lnTo>
                    <a:pt x="88054" y="619713"/>
                  </a:lnTo>
                  <a:close/>
                </a:path>
                <a:path w="17412970" h="9752965">
                  <a:moveTo>
                    <a:pt x="69940" y="532678"/>
                  </a:moveTo>
                  <a:lnTo>
                    <a:pt x="61270" y="534503"/>
                  </a:lnTo>
                  <a:lnTo>
                    <a:pt x="58132" y="539084"/>
                  </a:lnTo>
                  <a:lnTo>
                    <a:pt x="59045" y="543419"/>
                  </a:lnTo>
                  <a:lnTo>
                    <a:pt x="60390" y="549517"/>
                  </a:lnTo>
                  <a:lnTo>
                    <a:pt x="60871" y="552089"/>
                  </a:lnTo>
                  <a:lnTo>
                    <a:pt x="62972" y="554563"/>
                  </a:lnTo>
                  <a:lnTo>
                    <a:pt x="66978" y="556272"/>
                  </a:lnTo>
                  <a:lnTo>
                    <a:pt x="68455" y="556508"/>
                  </a:lnTo>
                  <a:lnTo>
                    <a:pt x="70217" y="556076"/>
                  </a:lnTo>
                  <a:lnTo>
                    <a:pt x="74553" y="555163"/>
                  </a:lnTo>
                  <a:lnTo>
                    <a:pt x="77690" y="550583"/>
                  </a:lnTo>
                  <a:lnTo>
                    <a:pt x="76778" y="546248"/>
                  </a:lnTo>
                  <a:lnTo>
                    <a:pt x="75433" y="540150"/>
                  </a:lnTo>
                  <a:lnTo>
                    <a:pt x="74520" y="535816"/>
                  </a:lnTo>
                  <a:lnTo>
                    <a:pt x="69940" y="532678"/>
                  </a:lnTo>
                  <a:close/>
                </a:path>
                <a:path w="17412970" h="9752965">
                  <a:moveTo>
                    <a:pt x="55160" y="444303"/>
                  </a:moveTo>
                  <a:lnTo>
                    <a:pt x="45823" y="445843"/>
                  </a:lnTo>
                  <a:lnTo>
                    <a:pt x="42827" y="450090"/>
                  </a:lnTo>
                  <a:lnTo>
                    <a:pt x="43598" y="454759"/>
                  </a:lnTo>
                  <a:lnTo>
                    <a:pt x="44466" y="461048"/>
                  </a:lnTo>
                  <a:lnTo>
                    <a:pt x="44804" y="463955"/>
                  </a:lnTo>
                  <a:lnTo>
                    <a:pt x="46572" y="466287"/>
                  </a:lnTo>
                  <a:lnTo>
                    <a:pt x="49242" y="467426"/>
                  </a:lnTo>
                  <a:lnTo>
                    <a:pt x="49719" y="467234"/>
                  </a:lnTo>
                  <a:lnTo>
                    <a:pt x="51054" y="467804"/>
                  </a:lnTo>
                  <a:lnTo>
                    <a:pt x="54294" y="467607"/>
                  </a:lnTo>
                  <a:lnTo>
                    <a:pt x="58963" y="466837"/>
                  </a:lnTo>
                  <a:lnTo>
                    <a:pt x="61958" y="462591"/>
                  </a:lnTo>
                  <a:lnTo>
                    <a:pt x="59407" y="447298"/>
                  </a:lnTo>
                  <a:lnTo>
                    <a:pt x="55160" y="444303"/>
                  </a:lnTo>
                  <a:close/>
                </a:path>
                <a:path w="17412970" h="9752965">
                  <a:moveTo>
                    <a:pt x="41190" y="355878"/>
                  </a:moveTo>
                  <a:lnTo>
                    <a:pt x="36521" y="356649"/>
                  </a:lnTo>
                  <a:lnTo>
                    <a:pt x="31995" y="357086"/>
                  </a:lnTo>
                  <a:lnTo>
                    <a:pt x="28666" y="361190"/>
                  </a:lnTo>
                  <a:lnTo>
                    <a:pt x="29437" y="365858"/>
                  </a:lnTo>
                  <a:lnTo>
                    <a:pt x="30305" y="372147"/>
                  </a:lnTo>
                  <a:lnTo>
                    <a:pt x="30977" y="375196"/>
                  </a:lnTo>
                  <a:lnTo>
                    <a:pt x="32745" y="377528"/>
                  </a:lnTo>
                  <a:lnTo>
                    <a:pt x="36417" y="379094"/>
                  </a:lnTo>
                  <a:lnTo>
                    <a:pt x="37894" y="379330"/>
                  </a:lnTo>
                  <a:lnTo>
                    <a:pt x="39514" y="379233"/>
                  </a:lnTo>
                  <a:lnTo>
                    <a:pt x="44041" y="378796"/>
                  </a:lnTo>
                  <a:lnTo>
                    <a:pt x="47370" y="374692"/>
                  </a:lnTo>
                  <a:lnTo>
                    <a:pt x="46600" y="370022"/>
                  </a:lnTo>
                  <a:lnTo>
                    <a:pt x="45731" y="363735"/>
                  </a:lnTo>
                  <a:lnTo>
                    <a:pt x="45294" y="359207"/>
                  </a:lnTo>
                  <a:lnTo>
                    <a:pt x="41190" y="355878"/>
                  </a:lnTo>
                  <a:close/>
                </a:path>
                <a:path w="17412970" h="9752965">
                  <a:moveTo>
                    <a:pt x="30795" y="267400"/>
                  </a:moveTo>
                  <a:lnTo>
                    <a:pt x="21742" y="268274"/>
                  </a:lnTo>
                  <a:lnTo>
                    <a:pt x="18413" y="272378"/>
                  </a:lnTo>
                  <a:lnTo>
                    <a:pt x="18850" y="276904"/>
                  </a:lnTo>
                  <a:lnTo>
                    <a:pt x="19384" y="283051"/>
                  </a:lnTo>
                  <a:lnTo>
                    <a:pt x="19580" y="286291"/>
                  </a:lnTo>
                  <a:lnTo>
                    <a:pt x="21681" y="288766"/>
                  </a:lnTo>
                  <a:lnTo>
                    <a:pt x="25687" y="290474"/>
                  </a:lnTo>
                  <a:lnTo>
                    <a:pt x="26831" y="290568"/>
                  </a:lnTo>
                  <a:lnTo>
                    <a:pt x="28451" y="290470"/>
                  </a:lnTo>
                  <a:lnTo>
                    <a:pt x="32977" y="290034"/>
                  </a:lnTo>
                  <a:lnTo>
                    <a:pt x="36307" y="285929"/>
                  </a:lnTo>
                  <a:lnTo>
                    <a:pt x="35870" y="281403"/>
                  </a:lnTo>
                  <a:lnTo>
                    <a:pt x="35335" y="275256"/>
                  </a:lnTo>
                  <a:lnTo>
                    <a:pt x="34899" y="270729"/>
                  </a:lnTo>
                  <a:lnTo>
                    <a:pt x="30795" y="267400"/>
                  </a:lnTo>
                  <a:close/>
                </a:path>
                <a:path w="17412970" h="9752965">
                  <a:moveTo>
                    <a:pt x="22162" y="178491"/>
                  </a:moveTo>
                  <a:lnTo>
                    <a:pt x="17635" y="178928"/>
                  </a:lnTo>
                  <a:lnTo>
                    <a:pt x="12775" y="179221"/>
                  </a:lnTo>
                  <a:lnTo>
                    <a:pt x="9445" y="183326"/>
                  </a:lnTo>
                  <a:lnTo>
                    <a:pt x="9882" y="187852"/>
                  </a:lnTo>
                  <a:lnTo>
                    <a:pt x="10417" y="193998"/>
                  </a:lnTo>
                  <a:lnTo>
                    <a:pt x="10613" y="197239"/>
                  </a:lnTo>
                  <a:lnTo>
                    <a:pt x="12714" y="199714"/>
                  </a:lnTo>
                  <a:lnTo>
                    <a:pt x="15384" y="200853"/>
                  </a:lnTo>
                  <a:lnTo>
                    <a:pt x="15242" y="201187"/>
                  </a:lnTo>
                  <a:lnTo>
                    <a:pt x="16577" y="201757"/>
                  </a:lnTo>
                  <a:lnTo>
                    <a:pt x="18055" y="201992"/>
                  </a:lnTo>
                  <a:lnTo>
                    <a:pt x="19341" y="201752"/>
                  </a:lnTo>
                  <a:lnTo>
                    <a:pt x="24202" y="201457"/>
                  </a:lnTo>
                  <a:lnTo>
                    <a:pt x="27531" y="197354"/>
                  </a:lnTo>
                  <a:lnTo>
                    <a:pt x="27094" y="192827"/>
                  </a:lnTo>
                  <a:lnTo>
                    <a:pt x="26560" y="186680"/>
                  </a:lnTo>
                  <a:lnTo>
                    <a:pt x="26265" y="181820"/>
                  </a:lnTo>
                  <a:lnTo>
                    <a:pt x="22162" y="178491"/>
                  </a:lnTo>
                  <a:close/>
                </a:path>
                <a:path w="17412970" h="9752965">
                  <a:moveTo>
                    <a:pt x="15767" y="88958"/>
                  </a:moveTo>
                  <a:lnTo>
                    <a:pt x="11240" y="89395"/>
                  </a:lnTo>
                  <a:lnTo>
                    <a:pt x="7048" y="89973"/>
                  </a:lnTo>
                  <a:lnTo>
                    <a:pt x="3051" y="93792"/>
                  </a:lnTo>
                  <a:lnTo>
                    <a:pt x="3488" y="98319"/>
                  </a:lnTo>
                  <a:lnTo>
                    <a:pt x="4022" y="104466"/>
                  </a:lnTo>
                  <a:lnTo>
                    <a:pt x="4218" y="107706"/>
                  </a:lnTo>
                  <a:lnTo>
                    <a:pt x="6511" y="110656"/>
                  </a:lnTo>
                  <a:lnTo>
                    <a:pt x="9182" y="111796"/>
                  </a:lnTo>
                  <a:lnTo>
                    <a:pt x="9324" y="111462"/>
                  </a:lnTo>
                  <a:lnTo>
                    <a:pt x="11661" y="112458"/>
                  </a:lnTo>
                  <a:lnTo>
                    <a:pt x="12947" y="112218"/>
                  </a:lnTo>
                  <a:lnTo>
                    <a:pt x="17139" y="111640"/>
                  </a:lnTo>
                  <a:lnTo>
                    <a:pt x="21136" y="107821"/>
                  </a:lnTo>
                  <a:lnTo>
                    <a:pt x="20700" y="103293"/>
                  </a:lnTo>
                  <a:lnTo>
                    <a:pt x="20165" y="97147"/>
                  </a:lnTo>
                  <a:lnTo>
                    <a:pt x="19586" y="92955"/>
                  </a:lnTo>
                  <a:lnTo>
                    <a:pt x="15767" y="88958"/>
                  </a:lnTo>
                  <a:close/>
                </a:path>
                <a:path w="17412970" h="9752965">
                  <a:moveTo>
                    <a:pt x="12662" y="39"/>
                  </a:moveTo>
                  <a:lnTo>
                    <a:pt x="7943" y="0"/>
                  </a:lnTo>
                  <a:lnTo>
                    <a:pt x="3560" y="101"/>
                  </a:lnTo>
                  <a:lnTo>
                    <a:pt x="39" y="3730"/>
                  </a:lnTo>
                  <a:lnTo>
                    <a:pt x="0" y="8448"/>
                  </a:lnTo>
                  <a:lnTo>
                    <a:pt x="58" y="14786"/>
                  </a:lnTo>
                  <a:lnTo>
                    <a:pt x="254" y="18026"/>
                  </a:lnTo>
                  <a:lnTo>
                    <a:pt x="2213" y="20834"/>
                  </a:lnTo>
                  <a:lnTo>
                    <a:pt x="6219" y="22543"/>
                  </a:lnTo>
                  <a:lnTo>
                    <a:pt x="8506" y="22730"/>
                  </a:lnTo>
                  <a:lnTo>
                    <a:pt x="12890" y="22627"/>
                  </a:lnTo>
                  <a:lnTo>
                    <a:pt x="16411" y="18999"/>
                  </a:lnTo>
                  <a:lnTo>
                    <a:pt x="16450" y="14281"/>
                  </a:lnTo>
                  <a:lnTo>
                    <a:pt x="16392" y="7943"/>
                  </a:lnTo>
                  <a:lnTo>
                    <a:pt x="16289" y="3559"/>
                  </a:lnTo>
                  <a:lnTo>
                    <a:pt x="1266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24939" y="0"/>
              <a:ext cx="17559020" cy="9894570"/>
            </a:xfrm>
            <a:custGeom>
              <a:avLst/>
              <a:gdLst/>
              <a:ahLst/>
              <a:cxnLst/>
              <a:rect l="l" t="t" r="r" b="b"/>
              <a:pathLst>
                <a:path w="17559020" h="9894570">
                  <a:moveTo>
                    <a:pt x="6824026" y="5706918"/>
                  </a:moveTo>
                  <a:lnTo>
                    <a:pt x="6810339" y="5701079"/>
                  </a:lnTo>
                  <a:lnTo>
                    <a:pt x="6805576" y="5702994"/>
                  </a:lnTo>
                  <a:lnTo>
                    <a:pt x="6802159" y="5711005"/>
                  </a:lnTo>
                  <a:lnTo>
                    <a:pt x="6804073" y="5715768"/>
                  </a:lnTo>
                  <a:lnTo>
                    <a:pt x="6817760" y="5721606"/>
                  </a:lnTo>
                  <a:lnTo>
                    <a:pt x="6822523" y="5719692"/>
                  </a:lnTo>
                  <a:lnTo>
                    <a:pt x="6825940" y="5711680"/>
                  </a:lnTo>
                  <a:lnTo>
                    <a:pt x="6824026" y="5706918"/>
                  </a:lnTo>
                  <a:close/>
                </a:path>
                <a:path w="17559020" h="9894570">
                  <a:moveTo>
                    <a:pt x="6742190" y="5671220"/>
                  </a:moveTo>
                  <a:lnTo>
                    <a:pt x="6728502" y="5665381"/>
                  </a:lnTo>
                  <a:lnTo>
                    <a:pt x="6723740" y="5667296"/>
                  </a:lnTo>
                  <a:lnTo>
                    <a:pt x="6720180" y="5675641"/>
                  </a:lnTo>
                  <a:lnTo>
                    <a:pt x="6722094" y="5680404"/>
                  </a:lnTo>
                  <a:lnTo>
                    <a:pt x="6735782" y="5686242"/>
                  </a:lnTo>
                  <a:lnTo>
                    <a:pt x="6740543" y="5684327"/>
                  </a:lnTo>
                  <a:lnTo>
                    <a:pt x="6744103" y="5675982"/>
                  </a:lnTo>
                  <a:lnTo>
                    <a:pt x="6742190" y="5671220"/>
                  </a:lnTo>
                  <a:close/>
                </a:path>
                <a:path w="17559020" h="9894570">
                  <a:moveTo>
                    <a:pt x="6906432" y="5741280"/>
                  </a:moveTo>
                  <a:lnTo>
                    <a:pt x="6896751" y="5737151"/>
                  </a:lnTo>
                  <a:lnTo>
                    <a:pt x="6892603" y="5735776"/>
                  </a:lnTo>
                  <a:lnTo>
                    <a:pt x="6887840" y="5737690"/>
                  </a:lnTo>
                  <a:lnTo>
                    <a:pt x="6884423" y="5745702"/>
                  </a:lnTo>
                  <a:lnTo>
                    <a:pt x="6886337" y="5750464"/>
                  </a:lnTo>
                  <a:lnTo>
                    <a:pt x="6896018" y="5754594"/>
                  </a:lnTo>
                  <a:lnTo>
                    <a:pt x="6900166" y="5755969"/>
                  </a:lnTo>
                  <a:lnTo>
                    <a:pt x="6904929" y="5754054"/>
                  </a:lnTo>
                  <a:lnTo>
                    <a:pt x="6908346" y="5746043"/>
                  </a:lnTo>
                  <a:lnTo>
                    <a:pt x="6906432" y="5741280"/>
                  </a:lnTo>
                  <a:close/>
                </a:path>
                <a:path w="17559020" h="9894570">
                  <a:moveTo>
                    <a:pt x="6660019" y="5635379"/>
                  </a:moveTo>
                  <a:lnTo>
                    <a:pt x="6646332" y="5629541"/>
                  </a:lnTo>
                  <a:lnTo>
                    <a:pt x="6641570" y="5631455"/>
                  </a:lnTo>
                  <a:lnTo>
                    <a:pt x="6638152" y="5639467"/>
                  </a:lnTo>
                  <a:lnTo>
                    <a:pt x="6639924" y="5644564"/>
                  </a:lnTo>
                  <a:lnTo>
                    <a:pt x="6653611" y="5650402"/>
                  </a:lnTo>
                  <a:lnTo>
                    <a:pt x="6658373" y="5648488"/>
                  </a:lnTo>
                  <a:lnTo>
                    <a:pt x="6661790" y="5640476"/>
                  </a:lnTo>
                  <a:lnTo>
                    <a:pt x="6660019" y="5635379"/>
                  </a:lnTo>
                  <a:close/>
                </a:path>
                <a:path w="17559020" h="9894570">
                  <a:moveTo>
                    <a:pt x="6988838" y="5775643"/>
                  </a:moveTo>
                  <a:lnTo>
                    <a:pt x="6975151" y="5769804"/>
                  </a:lnTo>
                  <a:lnTo>
                    <a:pt x="6970246" y="5772053"/>
                  </a:lnTo>
                  <a:lnTo>
                    <a:pt x="6966829" y="5780065"/>
                  </a:lnTo>
                  <a:lnTo>
                    <a:pt x="6968743" y="5784827"/>
                  </a:lnTo>
                  <a:lnTo>
                    <a:pt x="6982430" y="5790666"/>
                  </a:lnTo>
                  <a:lnTo>
                    <a:pt x="6987334" y="5788417"/>
                  </a:lnTo>
                  <a:lnTo>
                    <a:pt x="6990752" y="5780405"/>
                  </a:lnTo>
                  <a:lnTo>
                    <a:pt x="6988838" y="5775643"/>
                  </a:lnTo>
                  <a:close/>
                </a:path>
                <a:path w="17559020" h="9894570">
                  <a:moveTo>
                    <a:pt x="6578800" y="5599156"/>
                  </a:moveTo>
                  <a:lnTo>
                    <a:pt x="6565113" y="5593318"/>
                  </a:lnTo>
                  <a:lnTo>
                    <a:pt x="6560018" y="5595090"/>
                  </a:lnTo>
                  <a:lnTo>
                    <a:pt x="6556600" y="5603102"/>
                  </a:lnTo>
                  <a:lnTo>
                    <a:pt x="6558372" y="5608198"/>
                  </a:lnTo>
                  <a:lnTo>
                    <a:pt x="6572392" y="5614179"/>
                  </a:lnTo>
                  <a:lnTo>
                    <a:pt x="6577155" y="5612264"/>
                  </a:lnTo>
                  <a:lnTo>
                    <a:pt x="6580572" y="5604253"/>
                  </a:lnTo>
                  <a:lnTo>
                    <a:pt x="6578800" y="5599156"/>
                  </a:lnTo>
                  <a:close/>
                </a:path>
                <a:path w="17559020" h="9894570">
                  <a:moveTo>
                    <a:pt x="7072005" y="5809147"/>
                  </a:moveTo>
                  <a:lnTo>
                    <a:pt x="7058319" y="5803309"/>
                  </a:lnTo>
                  <a:lnTo>
                    <a:pt x="7053414" y="5805557"/>
                  </a:lnTo>
                  <a:lnTo>
                    <a:pt x="7049997" y="5813568"/>
                  </a:lnTo>
                  <a:lnTo>
                    <a:pt x="7051911" y="5818331"/>
                  </a:lnTo>
                  <a:lnTo>
                    <a:pt x="7055916" y="5820039"/>
                  </a:lnTo>
                  <a:lnTo>
                    <a:pt x="7056392" y="5819848"/>
                  </a:lnTo>
                  <a:lnTo>
                    <a:pt x="7066407" y="5824120"/>
                  </a:lnTo>
                  <a:lnTo>
                    <a:pt x="7070978" y="5821729"/>
                  </a:lnTo>
                  <a:lnTo>
                    <a:pt x="7074396" y="5813717"/>
                  </a:lnTo>
                  <a:lnTo>
                    <a:pt x="7072005" y="5809147"/>
                  </a:lnTo>
                  <a:close/>
                </a:path>
                <a:path w="17559020" h="9894570">
                  <a:moveTo>
                    <a:pt x="6497057" y="5562315"/>
                  </a:moveTo>
                  <a:lnTo>
                    <a:pt x="6483370" y="5556476"/>
                  </a:lnTo>
                  <a:lnTo>
                    <a:pt x="6478608" y="5558390"/>
                  </a:lnTo>
                  <a:lnTo>
                    <a:pt x="6475190" y="5566402"/>
                  </a:lnTo>
                  <a:lnTo>
                    <a:pt x="6476962" y="5571498"/>
                  </a:lnTo>
                  <a:lnTo>
                    <a:pt x="6490649" y="5577336"/>
                  </a:lnTo>
                  <a:lnTo>
                    <a:pt x="6495412" y="5575422"/>
                  </a:lnTo>
                  <a:lnTo>
                    <a:pt x="6498829" y="5567410"/>
                  </a:lnTo>
                  <a:lnTo>
                    <a:pt x="6497057" y="5562315"/>
                  </a:lnTo>
                  <a:close/>
                </a:path>
                <a:path w="17559020" h="9894570">
                  <a:moveTo>
                    <a:pt x="7154981" y="5842174"/>
                  </a:moveTo>
                  <a:lnTo>
                    <a:pt x="7140961" y="5836193"/>
                  </a:lnTo>
                  <a:lnTo>
                    <a:pt x="7136390" y="5838584"/>
                  </a:lnTo>
                  <a:lnTo>
                    <a:pt x="7132972" y="5846596"/>
                  </a:lnTo>
                  <a:lnTo>
                    <a:pt x="7134886" y="5851358"/>
                  </a:lnTo>
                  <a:lnTo>
                    <a:pt x="7138892" y="5853067"/>
                  </a:lnTo>
                  <a:lnTo>
                    <a:pt x="7139369" y="5852876"/>
                  </a:lnTo>
                  <a:lnTo>
                    <a:pt x="7149383" y="5857147"/>
                  </a:lnTo>
                  <a:lnTo>
                    <a:pt x="7153954" y="5854757"/>
                  </a:lnTo>
                  <a:lnTo>
                    <a:pt x="7157371" y="5846745"/>
                  </a:lnTo>
                  <a:lnTo>
                    <a:pt x="7154981" y="5842174"/>
                  </a:lnTo>
                  <a:close/>
                </a:path>
                <a:path w="17559020" h="9894570">
                  <a:moveTo>
                    <a:pt x="6416124" y="5525423"/>
                  </a:moveTo>
                  <a:lnTo>
                    <a:pt x="6402438" y="5519585"/>
                  </a:lnTo>
                  <a:lnTo>
                    <a:pt x="6397341" y="5521357"/>
                  </a:lnTo>
                  <a:lnTo>
                    <a:pt x="6393923" y="5529369"/>
                  </a:lnTo>
                  <a:lnTo>
                    <a:pt x="6395695" y="5534465"/>
                  </a:lnTo>
                  <a:lnTo>
                    <a:pt x="6409716" y="5540446"/>
                  </a:lnTo>
                  <a:lnTo>
                    <a:pt x="6414478" y="5538531"/>
                  </a:lnTo>
                  <a:lnTo>
                    <a:pt x="6417896" y="5530520"/>
                  </a:lnTo>
                  <a:lnTo>
                    <a:pt x="6416124" y="5525423"/>
                  </a:lnTo>
                  <a:close/>
                </a:path>
                <a:path w="17559020" h="9894570">
                  <a:moveTo>
                    <a:pt x="7238526" y="5873866"/>
                  </a:moveTo>
                  <a:lnTo>
                    <a:pt x="7234378" y="5872491"/>
                  </a:lnTo>
                  <a:lnTo>
                    <a:pt x="7224363" y="5868219"/>
                  </a:lnTo>
                  <a:lnTo>
                    <a:pt x="7219792" y="5870609"/>
                  </a:lnTo>
                  <a:lnTo>
                    <a:pt x="7216232" y="5878955"/>
                  </a:lnTo>
                  <a:lnTo>
                    <a:pt x="7218289" y="5883383"/>
                  </a:lnTo>
                  <a:lnTo>
                    <a:pt x="7222295" y="5885092"/>
                  </a:lnTo>
                  <a:lnTo>
                    <a:pt x="7222771" y="5884901"/>
                  </a:lnTo>
                  <a:lnTo>
                    <a:pt x="7232787" y="5889173"/>
                  </a:lnTo>
                  <a:lnTo>
                    <a:pt x="7237358" y="5886783"/>
                  </a:lnTo>
                  <a:lnTo>
                    <a:pt x="7240775" y="5878771"/>
                  </a:lnTo>
                  <a:lnTo>
                    <a:pt x="7238526" y="5873866"/>
                  </a:lnTo>
                  <a:close/>
                </a:path>
                <a:path w="17559020" h="9894570">
                  <a:moveTo>
                    <a:pt x="6334857" y="5488390"/>
                  </a:moveTo>
                  <a:lnTo>
                    <a:pt x="6321171" y="5482552"/>
                  </a:lnTo>
                  <a:lnTo>
                    <a:pt x="6316074" y="5484324"/>
                  </a:lnTo>
                  <a:lnTo>
                    <a:pt x="6312656" y="5492336"/>
                  </a:lnTo>
                  <a:lnTo>
                    <a:pt x="6314428" y="5497432"/>
                  </a:lnTo>
                  <a:lnTo>
                    <a:pt x="6328449" y="5503413"/>
                  </a:lnTo>
                  <a:lnTo>
                    <a:pt x="6333211" y="5501498"/>
                  </a:lnTo>
                  <a:lnTo>
                    <a:pt x="6336629" y="5493487"/>
                  </a:lnTo>
                  <a:lnTo>
                    <a:pt x="6334857" y="5488390"/>
                  </a:lnTo>
                  <a:close/>
                </a:path>
                <a:path w="17559020" h="9894570">
                  <a:moveTo>
                    <a:pt x="6253590" y="5451357"/>
                  </a:moveTo>
                  <a:lnTo>
                    <a:pt x="6239903" y="5445519"/>
                  </a:lnTo>
                  <a:lnTo>
                    <a:pt x="6234808" y="5447291"/>
                  </a:lnTo>
                  <a:lnTo>
                    <a:pt x="6231390" y="5455303"/>
                  </a:lnTo>
                  <a:lnTo>
                    <a:pt x="6233161" y="5460399"/>
                  </a:lnTo>
                  <a:lnTo>
                    <a:pt x="6247182" y="5466380"/>
                  </a:lnTo>
                  <a:lnTo>
                    <a:pt x="6251944" y="5464465"/>
                  </a:lnTo>
                  <a:lnTo>
                    <a:pt x="6255362" y="5456454"/>
                  </a:lnTo>
                  <a:lnTo>
                    <a:pt x="6253590" y="5451357"/>
                  </a:lnTo>
                  <a:close/>
                </a:path>
                <a:path w="17559020" h="9894570">
                  <a:moveTo>
                    <a:pt x="7321595" y="5905749"/>
                  </a:moveTo>
                  <a:lnTo>
                    <a:pt x="7317447" y="5904374"/>
                  </a:lnTo>
                  <a:lnTo>
                    <a:pt x="7307767" y="5900245"/>
                  </a:lnTo>
                  <a:lnTo>
                    <a:pt x="7303196" y="5902636"/>
                  </a:lnTo>
                  <a:lnTo>
                    <a:pt x="7299778" y="5910647"/>
                  </a:lnTo>
                  <a:lnTo>
                    <a:pt x="7301835" y="5915076"/>
                  </a:lnTo>
                  <a:lnTo>
                    <a:pt x="7315856" y="5921057"/>
                  </a:lnTo>
                  <a:lnTo>
                    <a:pt x="7320426" y="5918666"/>
                  </a:lnTo>
                  <a:lnTo>
                    <a:pt x="7323986" y="5910320"/>
                  </a:lnTo>
                  <a:lnTo>
                    <a:pt x="7321595" y="5905749"/>
                  </a:lnTo>
                  <a:close/>
                </a:path>
                <a:path w="17559020" h="9894570">
                  <a:moveTo>
                    <a:pt x="6172132" y="5413847"/>
                  </a:moveTo>
                  <a:lnTo>
                    <a:pt x="6158445" y="5408009"/>
                  </a:lnTo>
                  <a:lnTo>
                    <a:pt x="6153349" y="5409781"/>
                  </a:lnTo>
                  <a:lnTo>
                    <a:pt x="6149931" y="5417793"/>
                  </a:lnTo>
                  <a:lnTo>
                    <a:pt x="6151703" y="5422889"/>
                  </a:lnTo>
                  <a:lnTo>
                    <a:pt x="6165724" y="5428870"/>
                  </a:lnTo>
                  <a:lnTo>
                    <a:pt x="6170486" y="5426955"/>
                  </a:lnTo>
                  <a:lnTo>
                    <a:pt x="6173904" y="5418944"/>
                  </a:lnTo>
                  <a:lnTo>
                    <a:pt x="6172132" y="5413847"/>
                  </a:lnTo>
                  <a:close/>
                </a:path>
                <a:path w="17559020" h="9894570">
                  <a:moveTo>
                    <a:pt x="6091150" y="5376147"/>
                  </a:moveTo>
                  <a:lnTo>
                    <a:pt x="6077462" y="5370308"/>
                  </a:lnTo>
                  <a:lnTo>
                    <a:pt x="6072509" y="5371746"/>
                  </a:lnTo>
                  <a:lnTo>
                    <a:pt x="6068806" y="5380426"/>
                  </a:lnTo>
                  <a:lnTo>
                    <a:pt x="6070578" y="5385522"/>
                  </a:lnTo>
                  <a:lnTo>
                    <a:pt x="6084599" y="5391503"/>
                  </a:lnTo>
                  <a:lnTo>
                    <a:pt x="6089362" y="5389589"/>
                  </a:lnTo>
                  <a:lnTo>
                    <a:pt x="6092922" y="5381243"/>
                  </a:lnTo>
                  <a:lnTo>
                    <a:pt x="6091150" y="5376147"/>
                  </a:lnTo>
                  <a:close/>
                </a:path>
                <a:path w="17559020" h="9894570">
                  <a:moveTo>
                    <a:pt x="7405711" y="5936106"/>
                  </a:moveTo>
                  <a:lnTo>
                    <a:pt x="7401421" y="5935065"/>
                  </a:lnTo>
                  <a:lnTo>
                    <a:pt x="7395745" y="5932644"/>
                  </a:lnTo>
                  <a:lnTo>
                    <a:pt x="7391596" y="5931269"/>
                  </a:lnTo>
                  <a:lnTo>
                    <a:pt x="7387026" y="5933660"/>
                  </a:lnTo>
                  <a:lnTo>
                    <a:pt x="7383608" y="5941671"/>
                  </a:lnTo>
                  <a:lnTo>
                    <a:pt x="7385665" y="5946100"/>
                  </a:lnTo>
                  <a:lnTo>
                    <a:pt x="7389671" y="5947809"/>
                  </a:lnTo>
                  <a:lnTo>
                    <a:pt x="7390148" y="5947617"/>
                  </a:lnTo>
                  <a:lnTo>
                    <a:pt x="7396156" y="5950180"/>
                  </a:lnTo>
                  <a:lnTo>
                    <a:pt x="7400305" y="5951555"/>
                  </a:lnTo>
                  <a:lnTo>
                    <a:pt x="7404875" y="5949164"/>
                  </a:lnTo>
                  <a:lnTo>
                    <a:pt x="7406584" y="5945159"/>
                  </a:lnTo>
                  <a:lnTo>
                    <a:pt x="7407501" y="5942394"/>
                  </a:lnTo>
                  <a:lnTo>
                    <a:pt x="7407959" y="5941011"/>
                  </a:lnTo>
                  <a:lnTo>
                    <a:pt x="7405711" y="5936106"/>
                  </a:lnTo>
                  <a:close/>
                </a:path>
                <a:path w="17559020" h="9894570">
                  <a:moveTo>
                    <a:pt x="6010024" y="5338780"/>
                  </a:moveTo>
                  <a:lnTo>
                    <a:pt x="5996338" y="5332942"/>
                  </a:lnTo>
                  <a:lnTo>
                    <a:pt x="5991242" y="5334713"/>
                  </a:lnTo>
                  <a:lnTo>
                    <a:pt x="5987682" y="5343059"/>
                  </a:lnTo>
                  <a:lnTo>
                    <a:pt x="5989454" y="5348155"/>
                  </a:lnTo>
                  <a:lnTo>
                    <a:pt x="6003474" y="5354136"/>
                  </a:lnTo>
                  <a:lnTo>
                    <a:pt x="6008236" y="5352221"/>
                  </a:lnTo>
                  <a:lnTo>
                    <a:pt x="6011796" y="5343876"/>
                  </a:lnTo>
                  <a:lnTo>
                    <a:pt x="6010024" y="5338780"/>
                  </a:lnTo>
                  <a:close/>
                </a:path>
                <a:path w="17559020" h="9894570">
                  <a:moveTo>
                    <a:pt x="5929042" y="5301079"/>
                  </a:moveTo>
                  <a:lnTo>
                    <a:pt x="5915355" y="5295240"/>
                  </a:lnTo>
                  <a:lnTo>
                    <a:pt x="5910260" y="5297012"/>
                  </a:lnTo>
                  <a:lnTo>
                    <a:pt x="5906700" y="5305358"/>
                  </a:lnTo>
                  <a:lnTo>
                    <a:pt x="5908472" y="5310454"/>
                  </a:lnTo>
                  <a:lnTo>
                    <a:pt x="5922492" y="5316435"/>
                  </a:lnTo>
                  <a:lnTo>
                    <a:pt x="5927254" y="5314520"/>
                  </a:lnTo>
                  <a:lnTo>
                    <a:pt x="5930814" y="5306175"/>
                  </a:lnTo>
                  <a:lnTo>
                    <a:pt x="5929042" y="5301079"/>
                  </a:lnTo>
                  <a:close/>
                </a:path>
                <a:path w="17559020" h="9894570">
                  <a:moveTo>
                    <a:pt x="7489634" y="5965987"/>
                  </a:moveTo>
                  <a:lnTo>
                    <a:pt x="7485343" y="5964945"/>
                  </a:lnTo>
                  <a:lnTo>
                    <a:pt x="7479669" y="5962525"/>
                  </a:lnTo>
                  <a:lnTo>
                    <a:pt x="7475521" y="5961150"/>
                  </a:lnTo>
                  <a:lnTo>
                    <a:pt x="7470950" y="5963540"/>
                  </a:lnTo>
                  <a:lnTo>
                    <a:pt x="7467532" y="5971552"/>
                  </a:lnTo>
                  <a:lnTo>
                    <a:pt x="7469588" y="5975980"/>
                  </a:lnTo>
                  <a:lnTo>
                    <a:pt x="7474262" y="5977974"/>
                  </a:lnTo>
                  <a:lnTo>
                    <a:pt x="7474405" y="5977640"/>
                  </a:lnTo>
                  <a:lnTo>
                    <a:pt x="7480079" y="5980061"/>
                  </a:lnTo>
                  <a:lnTo>
                    <a:pt x="7484227" y="5981436"/>
                  </a:lnTo>
                  <a:lnTo>
                    <a:pt x="7488799" y="5979045"/>
                  </a:lnTo>
                  <a:lnTo>
                    <a:pt x="7490508" y="5975040"/>
                  </a:lnTo>
                  <a:lnTo>
                    <a:pt x="7491425" y="5972274"/>
                  </a:lnTo>
                  <a:lnTo>
                    <a:pt x="7491883" y="5970891"/>
                  </a:lnTo>
                  <a:lnTo>
                    <a:pt x="7489634" y="5965987"/>
                  </a:lnTo>
                  <a:close/>
                </a:path>
                <a:path w="17559020" h="9894570">
                  <a:moveTo>
                    <a:pt x="5848061" y="5263378"/>
                  </a:moveTo>
                  <a:lnTo>
                    <a:pt x="5834373" y="5257539"/>
                  </a:lnTo>
                  <a:lnTo>
                    <a:pt x="5829278" y="5259312"/>
                  </a:lnTo>
                  <a:lnTo>
                    <a:pt x="5825718" y="5267657"/>
                  </a:lnTo>
                  <a:lnTo>
                    <a:pt x="5827490" y="5272753"/>
                  </a:lnTo>
                  <a:lnTo>
                    <a:pt x="5841511" y="5278734"/>
                  </a:lnTo>
                  <a:lnTo>
                    <a:pt x="5846273" y="5276820"/>
                  </a:lnTo>
                  <a:lnTo>
                    <a:pt x="5849833" y="5268474"/>
                  </a:lnTo>
                  <a:lnTo>
                    <a:pt x="5848061" y="5263378"/>
                  </a:lnTo>
                  <a:close/>
                </a:path>
                <a:path w="17559020" h="9894570">
                  <a:moveTo>
                    <a:pt x="5763214" y="5223634"/>
                  </a:moveTo>
                  <a:lnTo>
                    <a:pt x="5753534" y="5219505"/>
                  </a:lnTo>
                  <a:lnTo>
                    <a:pt x="5748437" y="5221276"/>
                  </a:lnTo>
                  <a:lnTo>
                    <a:pt x="5744877" y="5229622"/>
                  </a:lnTo>
                  <a:lnTo>
                    <a:pt x="5746791" y="5234384"/>
                  </a:lnTo>
                  <a:lnTo>
                    <a:pt x="5750655" y="5236427"/>
                  </a:lnTo>
                  <a:lnTo>
                    <a:pt x="5760669" y="5240699"/>
                  </a:lnTo>
                  <a:lnTo>
                    <a:pt x="5765432" y="5238785"/>
                  </a:lnTo>
                  <a:lnTo>
                    <a:pt x="5768992" y="5230439"/>
                  </a:lnTo>
                  <a:lnTo>
                    <a:pt x="5767078" y="5225677"/>
                  </a:lnTo>
                  <a:lnTo>
                    <a:pt x="5763214" y="5223634"/>
                  </a:lnTo>
                  <a:close/>
                </a:path>
                <a:path w="17559020" h="9894570">
                  <a:moveTo>
                    <a:pt x="7574034" y="5995676"/>
                  </a:moveTo>
                  <a:lnTo>
                    <a:pt x="7569744" y="5994635"/>
                  </a:lnTo>
                  <a:lnTo>
                    <a:pt x="7564068" y="5992214"/>
                  </a:lnTo>
                  <a:lnTo>
                    <a:pt x="7559586" y="5990696"/>
                  </a:lnTo>
                  <a:lnTo>
                    <a:pt x="7555349" y="5993230"/>
                  </a:lnTo>
                  <a:lnTo>
                    <a:pt x="7553640" y="5997236"/>
                  </a:lnTo>
                  <a:lnTo>
                    <a:pt x="7552724" y="6000001"/>
                  </a:lnTo>
                  <a:lnTo>
                    <a:pt x="7552266" y="6001384"/>
                  </a:lnTo>
                  <a:lnTo>
                    <a:pt x="7553989" y="6005670"/>
                  </a:lnTo>
                  <a:lnTo>
                    <a:pt x="7558328" y="6007521"/>
                  </a:lnTo>
                  <a:lnTo>
                    <a:pt x="7558804" y="6007329"/>
                  </a:lnTo>
                  <a:lnTo>
                    <a:pt x="7564479" y="6009750"/>
                  </a:lnTo>
                  <a:lnTo>
                    <a:pt x="7568962" y="6011268"/>
                  </a:lnTo>
                  <a:lnTo>
                    <a:pt x="7573198" y="6008734"/>
                  </a:lnTo>
                  <a:lnTo>
                    <a:pt x="7574907" y="6004729"/>
                  </a:lnTo>
                  <a:lnTo>
                    <a:pt x="7576425" y="6000246"/>
                  </a:lnTo>
                  <a:lnTo>
                    <a:pt x="7574034" y="5995676"/>
                  </a:lnTo>
                  <a:close/>
                </a:path>
                <a:path w="17559020" h="9894570">
                  <a:moveTo>
                    <a:pt x="5682375" y="5185600"/>
                  </a:moveTo>
                  <a:lnTo>
                    <a:pt x="5672694" y="5181470"/>
                  </a:lnTo>
                  <a:lnTo>
                    <a:pt x="5667598" y="5183242"/>
                  </a:lnTo>
                  <a:lnTo>
                    <a:pt x="5664038" y="5191588"/>
                  </a:lnTo>
                  <a:lnTo>
                    <a:pt x="5665952" y="5196350"/>
                  </a:lnTo>
                  <a:lnTo>
                    <a:pt x="5669815" y="5198393"/>
                  </a:lnTo>
                  <a:lnTo>
                    <a:pt x="5679830" y="5202664"/>
                  </a:lnTo>
                  <a:lnTo>
                    <a:pt x="5684592" y="5200750"/>
                  </a:lnTo>
                  <a:lnTo>
                    <a:pt x="5688152" y="5192404"/>
                  </a:lnTo>
                  <a:lnTo>
                    <a:pt x="5686238" y="5187642"/>
                  </a:lnTo>
                  <a:lnTo>
                    <a:pt x="5682375" y="5185600"/>
                  </a:lnTo>
                  <a:close/>
                </a:path>
                <a:path w="17559020" h="9894570">
                  <a:moveTo>
                    <a:pt x="5592188" y="5143578"/>
                  </a:moveTo>
                  <a:lnTo>
                    <a:pt x="5587091" y="5145349"/>
                  </a:lnTo>
                  <a:lnTo>
                    <a:pt x="5584872" y="5150321"/>
                  </a:lnTo>
                  <a:lnTo>
                    <a:pt x="5583340" y="5153219"/>
                  </a:lnTo>
                  <a:lnTo>
                    <a:pt x="5585113" y="5158315"/>
                  </a:lnTo>
                  <a:lnTo>
                    <a:pt x="5588976" y="5160358"/>
                  </a:lnTo>
                  <a:lnTo>
                    <a:pt x="5598990" y="5164630"/>
                  </a:lnTo>
                  <a:lnTo>
                    <a:pt x="5603610" y="5163049"/>
                  </a:lnTo>
                  <a:lnTo>
                    <a:pt x="5605830" y="5158078"/>
                  </a:lnTo>
                  <a:lnTo>
                    <a:pt x="5607362" y="5155180"/>
                  </a:lnTo>
                  <a:lnTo>
                    <a:pt x="5605590" y="5150084"/>
                  </a:lnTo>
                  <a:lnTo>
                    <a:pt x="5601726" y="5148042"/>
                  </a:lnTo>
                  <a:lnTo>
                    <a:pt x="5596051" y="5145621"/>
                  </a:lnTo>
                  <a:lnTo>
                    <a:pt x="5592188" y="5143578"/>
                  </a:lnTo>
                  <a:close/>
                </a:path>
                <a:path w="17559020" h="9894570">
                  <a:moveTo>
                    <a:pt x="7658194" y="6024078"/>
                  </a:moveTo>
                  <a:lnTo>
                    <a:pt x="7653904" y="6023037"/>
                  </a:lnTo>
                  <a:lnTo>
                    <a:pt x="7648228" y="6020616"/>
                  </a:lnTo>
                  <a:lnTo>
                    <a:pt x="7644079" y="6019241"/>
                  </a:lnTo>
                  <a:lnTo>
                    <a:pt x="7639842" y="6021774"/>
                  </a:lnTo>
                  <a:lnTo>
                    <a:pt x="7638133" y="6025780"/>
                  </a:lnTo>
                  <a:lnTo>
                    <a:pt x="7636758" y="6029928"/>
                  </a:lnTo>
                  <a:lnTo>
                    <a:pt x="7638481" y="6034214"/>
                  </a:lnTo>
                  <a:lnTo>
                    <a:pt x="7642487" y="6035923"/>
                  </a:lnTo>
                  <a:lnTo>
                    <a:pt x="7642630" y="6035589"/>
                  </a:lnTo>
                  <a:lnTo>
                    <a:pt x="7642963" y="6035732"/>
                  </a:lnTo>
                  <a:lnTo>
                    <a:pt x="7643440" y="6035541"/>
                  </a:lnTo>
                  <a:lnTo>
                    <a:pt x="7649115" y="6037962"/>
                  </a:lnTo>
                  <a:lnTo>
                    <a:pt x="7653263" y="6039337"/>
                  </a:lnTo>
                  <a:lnTo>
                    <a:pt x="7657500" y="6036804"/>
                  </a:lnTo>
                  <a:lnTo>
                    <a:pt x="7659209" y="6032798"/>
                  </a:lnTo>
                  <a:lnTo>
                    <a:pt x="7660584" y="6028649"/>
                  </a:lnTo>
                  <a:lnTo>
                    <a:pt x="7658194" y="6024078"/>
                  </a:lnTo>
                  <a:close/>
                </a:path>
                <a:path w="17559020" h="9894570">
                  <a:moveTo>
                    <a:pt x="5511491" y="5105209"/>
                  </a:moveTo>
                  <a:lnTo>
                    <a:pt x="5506394" y="5106981"/>
                  </a:lnTo>
                  <a:lnTo>
                    <a:pt x="5504174" y="5111953"/>
                  </a:lnTo>
                  <a:lnTo>
                    <a:pt x="5502643" y="5114851"/>
                  </a:lnTo>
                  <a:lnTo>
                    <a:pt x="5504414" y="5119946"/>
                  </a:lnTo>
                  <a:lnTo>
                    <a:pt x="5508278" y="5121989"/>
                  </a:lnTo>
                  <a:lnTo>
                    <a:pt x="5518293" y="5126261"/>
                  </a:lnTo>
                  <a:lnTo>
                    <a:pt x="5522913" y="5124681"/>
                  </a:lnTo>
                  <a:lnTo>
                    <a:pt x="5525132" y="5119709"/>
                  </a:lnTo>
                  <a:lnTo>
                    <a:pt x="5526664" y="5116811"/>
                  </a:lnTo>
                  <a:lnTo>
                    <a:pt x="5524892" y="5111715"/>
                  </a:lnTo>
                  <a:lnTo>
                    <a:pt x="5521028" y="5109672"/>
                  </a:lnTo>
                  <a:lnTo>
                    <a:pt x="5515354" y="5107252"/>
                  </a:lnTo>
                  <a:lnTo>
                    <a:pt x="5511491" y="5105209"/>
                  </a:lnTo>
                  <a:close/>
                </a:path>
                <a:path w="17559020" h="9894570">
                  <a:moveTo>
                    <a:pt x="5430459" y="5066698"/>
                  </a:moveTo>
                  <a:lnTo>
                    <a:pt x="5425362" y="5068470"/>
                  </a:lnTo>
                  <a:lnTo>
                    <a:pt x="5423143" y="5073442"/>
                  </a:lnTo>
                  <a:lnTo>
                    <a:pt x="5421611" y="5076340"/>
                  </a:lnTo>
                  <a:lnTo>
                    <a:pt x="5423383" y="5081436"/>
                  </a:lnTo>
                  <a:lnTo>
                    <a:pt x="5427246" y="5083478"/>
                  </a:lnTo>
                  <a:lnTo>
                    <a:pt x="5437262" y="5087751"/>
                  </a:lnTo>
                  <a:lnTo>
                    <a:pt x="5441882" y="5086170"/>
                  </a:lnTo>
                  <a:lnTo>
                    <a:pt x="5444101" y="5081198"/>
                  </a:lnTo>
                  <a:lnTo>
                    <a:pt x="5445633" y="5078300"/>
                  </a:lnTo>
                  <a:lnTo>
                    <a:pt x="5443861" y="5073204"/>
                  </a:lnTo>
                  <a:lnTo>
                    <a:pt x="5439997" y="5071161"/>
                  </a:lnTo>
                  <a:lnTo>
                    <a:pt x="5434323" y="5068741"/>
                  </a:lnTo>
                  <a:lnTo>
                    <a:pt x="5430459" y="5066698"/>
                  </a:lnTo>
                  <a:close/>
                </a:path>
                <a:path w="17559020" h="9894570">
                  <a:moveTo>
                    <a:pt x="7743305" y="6052098"/>
                  </a:moveTo>
                  <a:lnTo>
                    <a:pt x="7738872" y="6051391"/>
                  </a:lnTo>
                  <a:lnTo>
                    <a:pt x="7733197" y="6048970"/>
                  </a:lnTo>
                  <a:lnTo>
                    <a:pt x="7729049" y="6047595"/>
                  </a:lnTo>
                  <a:lnTo>
                    <a:pt x="7724478" y="6049986"/>
                  </a:lnTo>
                  <a:lnTo>
                    <a:pt x="7723103" y="6054134"/>
                  </a:lnTo>
                  <a:lnTo>
                    <a:pt x="7721871" y="6057949"/>
                  </a:lnTo>
                  <a:lnTo>
                    <a:pt x="7723927" y="6062378"/>
                  </a:lnTo>
                  <a:lnTo>
                    <a:pt x="7727600" y="6063944"/>
                  </a:lnTo>
                  <a:lnTo>
                    <a:pt x="7727458" y="6064277"/>
                  </a:lnTo>
                  <a:lnTo>
                    <a:pt x="7727791" y="6064420"/>
                  </a:lnTo>
                  <a:lnTo>
                    <a:pt x="7728410" y="6063894"/>
                  </a:lnTo>
                  <a:lnTo>
                    <a:pt x="7734085" y="6066315"/>
                  </a:lnTo>
                  <a:lnTo>
                    <a:pt x="7738233" y="6067690"/>
                  </a:lnTo>
                  <a:lnTo>
                    <a:pt x="7742803" y="6065300"/>
                  </a:lnTo>
                  <a:lnTo>
                    <a:pt x="7744178" y="6061152"/>
                  </a:lnTo>
                  <a:lnTo>
                    <a:pt x="7745696" y="6056669"/>
                  </a:lnTo>
                  <a:lnTo>
                    <a:pt x="7743305" y="6052098"/>
                  </a:lnTo>
                  <a:close/>
                </a:path>
                <a:path w="17559020" h="9894570">
                  <a:moveTo>
                    <a:pt x="5363114" y="5034025"/>
                  </a:moveTo>
                  <a:lnTo>
                    <a:pt x="5353100" y="5029753"/>
                  </a:lnTo>
                  <a:lnTo>
                    <a:pt x="5346691" y="5044776"/>
                  </a:lnTo>
                  <a:lnTo>
                    <a:pt x="5352367" y="5047197"/>
                  </a:lnTo>
                  <a:lnTo>
                    <a:pt x="5352510" y="5046863"/>
                  </a:lnTo>
                  <a:lnTo>
                    <a:pt x="5356516" y="5048571"/>
                  </a:lnTo>
                  <a:lnTo>
                    <a:pt x="5361136" y="5046992"/>
                  </a:lnTo>
                  <a:lnTo>
                    <a:pt x="5362844" y="5042985"/>
                  </a:lnTo>
                  <a:lnTo>
                    <a:pt x="5364887" y="5039122"/>
                  </a:lnTo>
                  <a:lnTo>
                    <a:pt x="5363114" y="5034025"/>
                  </a:lnTo>
                  <a:close/>
                </a:path>
                <a:path w="17559020" h="9894570">
                  <a:moveTo>
                    <a:pt x="5282560" y="4995323"/>
                  </a:moveTo>
                  <a:lnTo>
                    <a:pt x="5272545" y="4991051"/>
                  </a:lnTo>
                  <a:lnTo>
                    <a:pt x="5266137" y="5006074"/>
                  </a:lnTo>
                  <a:lnTo>
                    <a:pt x="5271811" y="5008494"/>
                  </a:lnTo>
                  <a:lnTo>
                    <a:pt x="5271953" y="5008160"/>
                  </a:lnTo>
                  <a:lnTo>
                    <a:pt x="5275960" y="5009869"/>
                  </a:lnTo>
                  <a:lnTo>
                    <a:pt x="5280580" y="5008289"/>
                  </a:lnTo>
                  <a:lnTo>
                    <a:pt x="5282288" y="5004283"/>
                  </a:lnTo>
                  <a:lnTo>
                    <a:pt x="5284331" y="5000419"/>
                  </a:lnTo>
                  <a:lnTo>
                    <a:pt x="5282560" y="4995323"/>
                  </a:lnTo>
                  <a:close/>
                </a:path>
                <a:path w="17559020" h="9894570">
                  <a:moveTo>
                    <a:pt x="7828368" y="6079308"/>
                  </a:moveTo>
                  <a:lnTo>
                    <a:pt x="7824219" y="6077933"/>
                  </a:lnTo>
                  <a:lnTo>
                    <a:pt x="7818260" y="6076181"/>
                  </a:lnTo>
                  <a:lnTo>
                    <a:pt x="7814112" y="6074805"/>
                  </a:lnTo>
                  <a:lnTo>
                    <a:pt x="7809541" y="6077196"/>
                  </a:lnTo>
                  <a:lnTo>
                    <a:pt x="7808165" y="6081343"/>
                  </a:lnTo>
                  <a:lnTo>
                    <a:pt x="7806933" y="6085158"/>
                  </a:lnTo>
                  <a:lnTo>
                    <a:pt x="7808989" y="6089587"/>
                  </a:lnTo>
                  <a:lnTo>
                    <a:pt x="7813330" y="6091439"/>
                  </a:lnTo>
                  <a:lnTo>
                    <a:pt x="7819289" y="6093192"/>
                  </a:lnTo>
                  <a:lnTo>
                    <a:pt x="7823438" y="6094567"/>
                  </a:lnTo>
                  <a:lnTo>
                    <a:pt x="7828009" y="6092176"/>
                  </a:lnTo>
                  <a:lnTo>
                    <a:pt x="7830759" y="6083879"/>
                  </a:lnTo>
                  <a:lnTo>
                    <a:pt x="7828368" y="6079308"/>
                  </a:lnTo>
                  <a:close/>
                </a:path>
                <a:path w="17559020" h="9894570">
                  <a:moveTo>
                    <a:pt x="5188602" y="4950114"/>
                  </a:moveTo>
                  <a:lnTo>
                    <a:pt x="5183507" y="4951887"/>
                  </a:lnTo>
                  <a:lnTo>
                    <a:pt x="5181287" y="4956859"/>
                  </a:lnTo>
                  <a:lnTo>
                    <a:pt x="5179755" y="4959756"/>
                  </a:lnTo>
                  <a:lnTo>
                    <a:pt x="5181527" y="4964852"/>
                  </a:lnTo>
                  <a:lnTo>
                    <a:pt x="5185390" y="4966895"/>
                  </a:lnTo>
                  <a:lnTo>
                    <a:pt x="5195405" y="4971167"/>
                  </a:lnTo>
                  <a:lnTo>
                    <a:pt x="5200025" y="4969586"/>
                  </a:lnTo>
                  <a:lnTo>
                    <a:pt x="5202244" y="4964615"/>
                  </a:lnTo>
                  <a:lnTo>
                    <a:pt x="5203776" y="4961717"/>
                  </a:lnTo>
                  <a:lnTo>
                    <a:pt x="5202005" y="4956621"/>
                  </a:lnTo>
                  <a:lnTo>
                    <a:pt x="5198141" y="4954578"/>
                  </a:lnTo>
                  <a:lnTo>
                    <a:pt x="5192466" y="4952157"/>
                  </a:lnTo>
                  <a:lnTo>
                    <a:pt x="5188602" y="4950114"/>
                  </a:lnTo>
                  <a:close/>
                </a:path>
                <a:path w="17559020" h="9894570">
                  <a:moveTo>
                    <a:pt x="5108190" y="4911079"/>
                  </a:moveTo>
                  <a:lnTo>
                    <a:pt x="5103093" y="4912850"/>
                  </a:lnTo>
                  <a:lnTo>
                    <a:pt x="5100874" y="4917822"/>
                  </a:lnTo>
                  <a:lnTo>
                    <a:pt x="5099342" y="4920720"/>
                  </a:lnTo>
                  <a:lnTo>
                    <a:pt x="5101115" y="4925816"/>
                  </a:lnTo>
                  <a:lnTo>
                    <a:pt x="5104978" y="4927859"/>
                  </a:lnTo>
                  <a:lnTo>
                    <a:pt x="5114658" y="4931988"/>
                  </a:lnTo>
                  <a:lnTo>
                    <a:pt x="5119613" y="4930550"/>
                  </a:lnTo>
                  <a:lnTo>
                    <a:pt x="5121832" y="4925578"/>
                  </a:lnTo>
                  <a:lnTo>
                    <a:pt x="5123364" y="4922681"/>
                  </a:lnTo>
                  <a:lnTo>
                    <a:pt x="5121592" y="4917585"/>
                  </a:lnTo>
                  <a:lnTo>
                    <a:pt x="5117729" y="4915542"/>
                  </a:lnTo>
                  <a:lnTo>
                    <a:pt x="5112053" y="4913121"/>
                  </a:lnTo>
                  <a:lnTo>
                    <a:pt x="5108190" y="4911079"/>
                  </a:lnTo>
                  <a:close/>
                </a:path>
                <a:path w="17559020" h="9894570">
                  <a:moveTo>
                    <a:pt x="7913524" y="6105374"/>
                  </a:moveTo>
                  <a:lnTo>
                    <a:pt x="7909376" y="6103999"/>
                  </a:lnTo>
                  <a:lnTo>
                    <a:pt x="7903417" y="6102246"/>
                  </a:lnTo>
                  <a:lnTo>
                    <a:pt x="7899126" y="6101205"/>
                  </a:lnTo>
                  <a:lnTo>
                    <a:pt x="7894554" y="6103595"/>
                  </a:lnTo>
                  <a:lnTo>
                    <a:pt x="7891804" y="6111892"/>
                  </a:lnTo>
                  <a:lnTo>
                    <a:pt x="7894004" y="6115987"/>
                  </a:lnTo>
                  <a:lnTo>
                    <a:pt x="7898677" y="6117980"/>
                  </a:lnTo>
                  <a:lnTo>
                    <a:pt x="7904637" y="6119733"/>
                  </a:lnTo>
                  <a:lnTo>
                    <a:pt x="7908928" y="6120775"/>
                  </a:lnTo>
                  <a:lnTo>
                    <a:pt x="7913499" y="6118384"/>
                  </a:lnTo>
                  <a:lnTo>
                    <a:pt x="7914874" y="6114236"/>
                  </a:lnTo>
                  <a:lnTo>
                    <a:pt x="7915914" y="6109945"/>
                  </a:lnTo>
                  <a:lnTo>
                    <a:pt x="7913524" y="6105374"/>
                  </a:lnTo>
                  <a:close/>
                </a:path>
                <a:path w="17559020" h="9894570">
                  <a:moveTo>
                    <a:pt x="5028253" y="4871851"/>
                  </a:moveTo>
                  <a:lnTo>
                    <a:pt x="5023157" y="4873623"/>
                  </a:lnTo>
                  <a:lnTo>
                    <a:pt x="5020938" y="4878595"/>
                  </a:lnTo>
                  <a:lnTo>
                    <a:pt x="5019406" y="4881493"/>
                  </a:lnTo>
                  <a:lnTo>
                    <a:pt x="5021320" y="4886254"/>
                  </a:lnTo>
                  <a:lnTo>
                    <a:pt x="5025041" y="4888631"/>
                  </a:lnTo>
                  <a:lnTo>
                    <a:pt x="5035056" y="4892903"/>
                  </a:lnTo>
                  <a:lnTo>
                    <a:pt x="5040010" y="4891465"/>
                  </a:lnTo>
                  <a:lnTo>
                    <a:pt x="5042229" y="4886493"/>
                  </a:lnTo>
                  <a:lnTo>
                    <a:pt x="5043761" y="4883595"/>
                  </a:lnTo>
                  <a:lnTo>
                    <a:pt x="5041847" y="4878833"/>
                  </a:lnTo>
                  <a:lnTo>
                    <a:pt x="5038126" y="4876457"/>
                  </a:lnTo>
                  <a:lnTo>
                    <a:pt x="5032451" y="4874036"/>
                  </a:lnTo>
                  <a:lnTo>
                    <a:pt x="5028253" y="4871851"/>
                  </a:lnTo>
                  <a:close/>
                </a:path>
                <a:path w="17559020" h="9894570">
                  <a:moveTo>
                    <a:pt x="4948126" y="4832147"/>
                  </a:moveTo>
                  <a:lnTo>
                    <a:pt x="4943029" y="4833919"/>
                  </a:lnTo>
                  <a:lnTo>
                    <a:pt x="4940648" y="4839216"/>
                  </a:lnTo>
                  <a:lnTo>
                    <a:pt x="4939135" y="4842122"/>
                  </a:lnTo>
                  <a:lnTo>
                    <a:pt x="4941050" y="4846885"/>
                  </a:lnTo>
                  <a:lnTo>
                    <a:pt x="4944771" y="4849261"/>
                  </a:lnTo>
                  <a:lnTo>
                    <a:pt x="4954786" y="4853533"/>
                  </a:lnTo>
                  <a:lnTo>
                    <a:pt x="4959740" y="4852095"/>
                  </a:lnTo>
                  <a:lnTo>
                    <a:pt x="4962121" y="4846798"/>
                  </a:lnTo>
                  <a:lnTo>
                    <a:pt x="4963634" y="4843892"/>
                  </a:lnTo>
                  <a:lnTo>
                    <a:pt x="4961718" y="4839129"/>
                  </a:lnTo>
                  <a:lnTo>
                    <a:pt x="4957998" y="4836753"/>
                  </a:lnTo>
                  <a:lnTo>
                    <a:pt x="4952323" y="4834332"/>
                  </a:lnTo>
                  <a:lnTo>
                    <a:pt x="4948126" y="4832147"/>
                  </a:lnTo>
                  <a:close/>
                </a:path>
                <a:path w="17559020" h="9894570">
                  <a:moveTo>
                    <a:pt x="7999299" y="6130915"/>
                  </a:moveTo>
                  <a:lnTo>
                    <a:pt x="7995151" y="6129540"/>
                  </a:lnTo>
                  <a:lnTo>
                    <a:pt x="7989191" y="6127786"/>
                  </a:lnTo>
                  <a:lnTo>
                    <a:pt x="7984566" y="6126603"/>
                  </a:lnTo>
                  <a:lnTo>
                    <a:pt x="7980330" y="6129136"/>
                  </a:lnTo>
                  <a:lnTo>
                    <a:pt x="7977580" y="6137433"/>
                  </a:lnTo>
                  <a:lnTo>
                    <a:pt x="7979779" y="6141527"/>
                  </a:lnTo>
                  <a:lnTo>
                    <a:pt x="7984452" y="6143521"/>
                  </a:lnTo>
                  <a:lnTo>
                    <a:pt x="7990412" y="6145274"/>
                  </a:lnTo>
                  <a:lnTo>
                    <a:pt x="7995036" y="6146458"/>
                  </a:lnTo>
                  <a:lnTo>
                    <a:pt x="7999274" y="6143925"/>
                  </a:lnTo>
                  <a:lnTo>
                    <a:pt x="8000648" y="6139777"/>
                  </a:lnTo>
                  <a:lnTo>
                    <a:pt x="8001832" y="6135152"/>
                  </a:lnTo>
                  <a:lnTo>
                    <a:pt x="7999299" y="6130915"/>
                  </a:lnTo>
                  <a:close/>
                </a:path>
                <a:path w="17559020" h="9894570">
                  <a:moveTo>
                    <a:pt x="4867998" y="4792444"/>
                  </a:moveTo>
                  <a:lnTo>
                    <a:pt x="4862902" y="4794215"/>
                  </a:lnTo>
                  <a:lnTo>
                    <a:pt x="4860521" y="4799513"/>
                  </a:lnTo>
                  <a:lnTo>
                    <a:pt x="4859008" y="4802419"/>
                  </a:lnTo>
                  <a:lnTo>
                    <a:pt x="4860921" y="4807181"/>
                  </a:lnTo>
                  <a:lnTo>
                    <a:pt x="4864643" y="4809557"/>
                  </a:lnTo>
                  <a:lnTo>
                    <a:pt x="4874657" y="4813829"/>
                  </a:lnTo>
                  <a:lnTo>
                    <a:pt x="4879611" y="4812391"/>
                  </a:lnTo>
                  <a:lnTo>
                    <a:pt x="4881992" y="4807094"/>
                  </a:lnTo>
                  <a:lnTo>
                    <a:pt x="4883505" y="4804188"/>
                  </a:lnTo>
                  <a:lnTo>
                    <a:pt x="4881592" y="4799425"/>
                  </a:lnTo>
                  <a:lnTo>
                    <a:pt x="4877870" y="4797049"/>
                  </a:lnTo>
                  <a:lnTo>
                    <a:pt x="4872196" y="4794629"/>
                  </a:lnTo>
                  <a:lnTo>
                    <a:pt x="4867998" y="4792444"/>
                  </a:lnTo>
                  <a:close/>
                </a:path>
                <a:path w="17559020" h="9894570">
                  <a:moveTo>
                    <a:pt x="4788012" y="4752406"/>
                  </a:moveTo>
                  <a:lnTo>
                    <a:pt x="4782917" y="4754177"/>
                  </a:lnTo>
                  <a:lnTo>
                    <a:pt x="4780535" y="4759475"/>
                  </a:lnTo>
                  <a:lnTo>
                    <a:pt x="4779023" y="4762381"/>
                  </a:lnTo>
                  <a:lnTo>
                    <a:pt x="4780936" y="4767143"/>
                  </a:lnTo>
                  <a:lnTo>
                    <a:pt x="4784658" y="4769519"/>
                  </a:lnTo>
                  <a:lnTo>
                    <a:pt x="4794672" y="4773791"/>
                  </a:lnTo>
                  <a:lnTo>
                    <a:pt x="4799626" y="4772353"/>
                  </a:lnTo>
                  <a:lnTo>
                    <a:pt x="4802007" y="4767056"/>
                  </a:lnTo>
                  <a:lnTo>
                    <a:pt x="4803520" y="4764150"/>
                  </a:lnTo>
                  <a:lnTo>
                    <a:pt x="4801606" y="4759388"/>
                  </a:lnTo>
                  <a:lnTo>
                    <a:pt x="4797885" y="4757012"/>
                  </a:lnTo>
                  <a:lnTo>
                    <a:pt x="4792209" y="4754591"/>
                  </a:lnTo>
                  <a:lnTo>
                    <a:pt x="4788012" y="4752406"/>
                  </a:lnTo>
                  <a:close/>
                </a:path>
                <a:path w="17559020" h="9894570">
                  <a:moveTo>
                    <a:pt x="8084643" y="6154693"/>
                  </a:moveTo>
                  <a:lnTo>
                    <a:pt x="8080352" y="6153652"/>
                  </a:lnTo>
                  <a:lnTo>
                    <a:pt x="8074726" y="6152041"/>
                  </a:lnTo>
                  <a:lnTo>
                    <a:pt x="8070435" y="6151000"/>
                  </a:lnTo>
                  <a:lnTo>
                    <a:pt x="8065864" y="6153391"/>
                  </a:lnTo>
                  <a:lnTo>
                    <a:pt x="8064823" y="6157681"/>
                  </a:lnTo>
                  <a:lnTo>
                    <a:pt x="8063448" y="6161830"/>
                  </a:lnTo>
                  <a:lnTo>
                    <a:pt x="8065647" y="6165925"/>
                  </a:lnTo>
                  <a:lnTo>
                    <a:pt x="8069319" y="6167491"/>
                  </a:lnTo>
                  <a:lnTo>
                    <a:pt x="8069127" y="6167014"/>
                  </a:lnTo>
                  <a:lnTo>
                    <a:pt x="8070129" y="6167442"/>
                  </a:lnTo>
                  <a:lnTo>
                    <a:pt x="8076089" y="6169195"/>
                  </a:lnTo>
                  <a:lnTo>
                    <a:pt x="8080380" y="6170236"/>
                  </a:lnTo>
                  <a:lnTo>
                    <a:pt x="8084951" y="6167846"/>
                  </a:lnTo>
                  <a:lnTo>
                    <a:pt x="8087033" y="6159264"/>
                  </a:lnTo>
                  <a:lnTo>
                    <a:pt x="8084643" y="6154693"/>
                  </a:lnTo>
                  <a:close/>
                </a:path>
                <a:path w="17559020" h="9894570">
                  <a:moveTo>
                    <a:pt x="4708027" y="4712368"/>
                  </a:moveTo>
                  <a:lnTo>
                    <a:pt x="4703408" y="4713948"/>
                  </a:lnTo>
                  <a:lnTo>
                    <a:pt x="4699037" y="4722343"/>
                  </a:lnTo>
                  <a:lnTo>
                    <a:pt x="4700951" y="4727105"/>
                  </a:lnTo>
                  <a:lnTo>
                    <a:pt x="4704672" y="4729482"/>
                  </a:lnTo>
                  <a:lnTo>
                    <a:pt x="4714687" y="4733754"/>
                  </a:lnTo>
                  <a:lnTo>
                    <a:pt x="4719641" y="4732316"/>
                  </a:lnTo>
                  <a:lnTo>
                    <a:pt x="4721350" y="4728310"/>
                  </a:lnTo>
                  <a:lnTo>
                    <a:pt x="4723535" y="4724112"/>
                  </a:lnTo>
                  <a:lnTo>
                    <a:pt x="4721621" y="4719350"/>
                  </a:lnTo>
                  <a:lnTo>
                    <a:pt x="4717900" y="4716974"/>
                  </a:lnTo>
                  <a:lnTo>
                    <a:pt x="4712224" y="4714553"/>
                  </a:lnTo>
                  <a:lnTo>
                    <a:pt x="4708027" y="4712368"/>
                  </a:lnTo>
                  <a:close/>
                </a:path>
                <a:path w="17559020" h="9894570">
                  <a:moveTo>
                    <a:pt x="4627850" y="4671854"/>
                  </a:moveTo>
                  <a:lnTo>
                    <a:pt x="4622754" y="4673626"/>
                  </a:lnTo>
                  <a:lnTo>
                    <a:pt x="4620364" y="4678920"/>
                  </a:lnTo>
                  <a:lnTo>
                    <a:pt x="4619003" y="4681495"/>
                  </a:lnTo>
                  <a:lnTo>
                    <a:pt x="4620774" y="4686591"/>
                  </a:lnTo>
                  <a:lnTo>
                    <a:pt x="4624496" y="4688968"/>
                  </a:lnTo>
                  <a:lnTo>
                    <a:pt x="4634510" y="4693240"/>
                  </a:lnTo>
                  <a:lnTo>
                    <a:pt x="4639464" y="4691801"/>
                  </a:lnTo>
                  <a:lnTo>
                    <a:pt x="4641854" y="4686508"/>
                  </a:lnTo>
                  <a:lnTo>
                    <a:pt x="4643216" y="4683932"/>
                  </a:lnTo>
                  <a:lnTo>
                    <a:pt x="4641444" y="4678836"/>
                  </a:lnTo>
                  <a:lnTo>
                    <a:pt x="4637723" y="4676460"/>
                  </a:lnTo>
                  <a:lnTo>
                    <a:pt x="4632047" y="4674039"/>
                  </a:lnTo>
                  <a:lnTo>
                    <a:pt x="4627850" y="4671854"/>
                  </a:lnTo>
                  <a:close/>
                </a:path>
                <a:path w="17559020" h="9894570">
                  <a:moveTo>
                    <a:pt x="8170652" y="6178756"/>
                  </a:moveTo>
                  <a:lnTo>
                    <a:pt x="8166361" y="6177715"/>
                  </a:lnTo>
                  <a:lnTo>
                    <a:pt x="8160736" y="6176105"/>
                  </a:lnTo>
                  <a:lnTo>
                    <a:pt x="8156588" y="6174730"/>
                  </a:lnTo>
                  <a:lnTo>
                    <a:pt x="8151874" y="6177454"/>
                  </a:lnTo>
                  <a:lnTo>
                    <a:pt x="8150834" y="6181745"/>
                  </a:lnTo>
                  <a:lnTo>
                    <a:pt x="8149601" y="6185559"/>
                  </a:lnTo>
                  <a:lnTo>
                    <a:pt x="8151800" y="6189653"/>
                  </a:lnTo>
                  <a:lnTo>
                    <a:pt x="8156474" y="6191647"/>
                  </a:lnTo>
                  <a:lnTo>
                    <a:pt x="8162100" y="6193258"/>
                  </a:lnTo>
                  <a:lnTo>
                    <a:pt x="8166248" y="6194633"/>
                  </a:lnTo>
                  <a:lnTo>
                    <a:pt x="8170960" y="6191909"/>
                  </a:lnTo>
                  <a:lnTo>
                    <a:pt x="8172001" y="6187618"/>
                  </a:lnTo>
                  <a:lnTo>
                    <a:pt x="8173377" y="6183470"/>
                  </a:lnTo>
                  <a:lnTo>
                    <a:pt x="8170652" y="6178756"/>
                  </a:lnTo>
                  <a:close/>
                </a:path>
                <a:path w="17559020" h="9894570">
                  <a:moveTo>
                    <a:pt x="4548674" y="4631767"/>
                  </a:moveTo>
                  <a:lnTo>
                    <a:pt x="4543244" y="4633397"/>
                  </a:lnTo>
                  <a:lnTo>
                    <a:pt x="4540855" y="4638690"/>
                  </a:lnTo>
                  <a:lnTo>
                    <a:pt x="4539493" y="4641266"/>
                  </a:lnTo>
                  <a:lnTo>
                    <a:pt x="4541265" y="4646362"/>
                  </a:lnTo>
                  <a:lnTo>
                    <a:pt x="4544986" y="4648738"/>
                  </a:lnTo>
                  <a:lnTo>
                    <a:pt x="4555001" y="4653010"/>
                  </a:lnTo>
                  <a:lnTo>
                    <a:pt x="4559955" y="4651573"/>
                  </a:lnTo>
                  <a:lnTo>
                    <a:pt x="4562344" y="4646279"/>
                  </a:lnTo>
                  <a:lnTo>
                    <a:pt x="4563706" y="4643704"/>
                  </a:lnTo>
                  <a:lnTo>
                    <a:pt x="4561934" y="4638607"/>
                  </a:lnTo>
                  <a:lnTo>
                    <a:pt x="4558213" y="4636231"/>
                  </a:lnTo>
                  <a:lnTo>
                    <a:pt x="4552538" y="4633810"/>
                  </a:lnTo>
                  <a:lnTo>
                    <a:pt x="4548674" y="4631767"/>
                  </a:lnTo>
                  <a:close/>
                </a:path>
                <a:path w="17559020" h="9894570">
                  <a:moveTo>
                    <a:pt x="4468974" y="4591062"/>
                  </a:moveTo>
                  <a:lnTo>
                    <a:pt x="4463544" y="4592691"/>
                  </a:lnTo>
                  <a:lnTo>
                    <a:pt x="4461154" y="4597985"/>
                  </a:lnTo>
                  <a:lnTo>
                    <a:pt x="4459793" y="4600561"/>
                  </a:lnTo>
                  <a:lnTo>
                    <a:pt x="4461564" y="4605657"/>
                  </a:lnTo>
                  <a:lnTo>
                    <a:pt x="4465285" y="4608033"/>
                  </a:lnTo>
                  <a:lnTo>
                    <a:pt x="4475300" y="4612305"/>
                  </a:lnTo>
                  <a:lnTo>
                    <a:pt x="4480254" y="4610868"/>
                  </a:lnTo>
                  <a:lnTo>
                    <a:pt x="4482644" y="4605573"/>
                  </a:lnTo>
                  <a:lnTo>
                    <a:pt x="4484006" y="4602998"/>
                  </a:lnTo>
                  <a:lnTo>
                    <a:pt x="4482234" y="4597902"/>
                  </a:lnTo>
                  <a:lnTo>
                    <a:pt x="4478513" y="4595526"/>
                  </a:lnTo>
                  <a:lnTo>
                    <a:pt x="4472837" y="4593105"/>
                  </a:lnTo>
                  <a:lnTo>
                    <a:pt x="4468974" y="4591062"/>
                  </a:lnTo>
                  <a:close/>
                </a:path>
                <a:path w="17559020" h="9894570">
                  <a:moveTo>
                    <a:pt x="8257090" y="6201817"/>
                  </a:moveTo>
                  <a:lnTo>
                    <a:pt x="8252799" y="6200776"/>
                  </a:lnTo>
                  <a:lnTo>
                    <a:pt x="8247173" y="6199166"/>
                  </a:lnTo>
                  <a:lnTo>
                    <a:pt x="8243025" y="6197791"/>
                  </a:lnTo>
                  <a:lnTo>
                    <a:pt x="8238313" y="6200515"/>
                  </a:lnTo>
                  <a:lnTo>
                    <a:pt x="8237272" y="6204806"/>
                  </a:lnTo>
                  <a:lnTo>
                    <a:pt x="8236372" y="6208763"/>
                  </a:lnTo>
                  <a:lnTo>
                    <a:pt x="8238238" y="6212715"/>
                  </a:lnTo>
                  <a:lnTo>
                    <a:pt x="8242912" y="6214709"/>
                  </a:lnTo>
                  <a:lnTo>
                    <a:pt x="8248536" y="6216319"/>
                  </a:lnTo>
                  <a:lnTo>
                    <a:pt x="8252685" y="6217694"/>
                  </a:lnTo>
                  <a:lnTo>
                    <a:pt x="8257064" y="6214827"/>
                  </a:lnTo>
                  <a:lnTo>
                    <a:pt x="8259814" y="6206531"/>
                  </a:lnTo>
                  <a:lnTo>
                    <a:pt x="8257090" y="6201817"/>
                  </a:lnTo>
                  <a:close/>
                </a:path>
                <a:path w="17559020" h="9894570">
                  <a:moveTo>
                    <a:pt x="4389416" y="4550023"/>
                  </a:moveTo>
                  <a:lnTo>
                    <a:pt x="4383987" y="4551653"/>
                  </a:lnTo>
                  <a:lnTo>
                    <a:pt x="4381597" y="4556946"/>
                  </a:lnTo>
                  <a:lnTo>
                    <a:pt x="4380235" y="4559522"/>
                  </a:lnTo>
                  <a:lnTo>
                    <a:pt x="4382006" y="4564618"/>
                  </a:lnTo>
                  <a:lnTo>
                    <a:pt x="4385728" y="4566995"/>
                  </a:lnTo>
                  <a:lnTo>
                    <a:pt x="4395742" y="4571266"/>
                  </a:lnTo>
                  <a:lnTo>
                    <a:pt x="4400696" y="4569828"/>
                  </a:lnTo>
                  <a:lnTo>
                    <a:pt x="4403086" y="4564535"/>
                  </a:lnTo>
                  <a:lnTo>
                    <a:pt x="4404448" y="4561959"/>
                  </a:lnTo>
                  <a:lnTo>
                    <a:pt x="4402675" y="4556863"/>
                  </a:lnTo>
                  <a:lnTo>
                    <a:pt x="4398954" y="4554486"/>
                  </a:lnTo>
                  <a:lnTo>
                    <a:pt x="4393279" y="4552065"/>
                  </a:lnTo>
                  <a:lnTo>
                    <a:pt x="4389416" y="4550023"/>
                  </a:lnTo>
                  <a:close/>
                </a:path>
                <a:path w="17559020" h="9894570">
                  <a:moveTo>
                    <a:pt x="4319873" y="4513256"/>
                  </a:moveTo>
                  <a:lnTo>
                    <a:pt x="4310191" y="4509126"/>
                  </a:lnTo>
                  <a:lnTo>
                    <a:pt x="4304904" y="4510421"/>
                  </a:lnTo>
                  <a:lnTo>
                    <a:pt x="4302514" y="4515715"/>
                  </a:lnTo>
                  <a:lnTo>
                    <a:pt x="4301152" y="4518291"/>
                  </a:lnTo>
                  <a:lnTo>
                    <a:pt x="4302924" y="4523387"/>
                  </a:lnTo>
                  <a:lnTo>
                    <a:pt x="4306645" y="4525764"/>
                  </a:lnTo>
                  <a:lnTo>
                    <a:pt x="4316660" y="4530036"/>
                  </a:lnTo>
                  <a:lnTo>
                    <a:pt x="4321614" y="4528598"/>
                  </a:lnTo>
                  <a:lnTo>
                    <a:pt x="4324003" y="4523304"/>
                  </a:lnTo>
                  <a:lnTo>
                    <a:pt x="4325366" y="4520728"/>
                  </a:lnTo>
                  <a:lnTo>
                    <a:pt x="4323593" y="4515632"/>
                  </a:lnTo>
                  <a:lnTo>
                    <a:pt x="4319873" y="4513256"/>
                  </a:lnTo>
                  <a:close/>
                </a:path>
                <a:path w="17559020" h="9894570">
                  <a:moveTo>
                    <a:pt x="8343572" y="6222925"/>
                  </a:moveTo>
                  <a:lnTo>
                    <a:pt x="8339282" y="6221884"/>
                  </a:lnTo>
                  <a:lnTo>
                    <a:pt x="8333513" y="6220608"/>
                  </a:lnTo>
                  <a:lnTo>
                    <a:pt x="8329223" y="6219566"/>
                  </a:lnTo>
                  <a:lnTo>
                    <a:pt x="8324843" y="6222433"/>
                  </a:lnTo>
                  <a:lnTo>
                    <a:pt x="8323802" y="6226723"/>
                  </a:lnTo>
                  <a:lnTo>
                    <a:pt x="8322904" y="6230681"/>
                  </a:lnTo>
                  <a:lnTo>
                    <a:pt x="8324769" y="6234633"/>
                  </a:lnTo>
                  <a:lnTo>
                    <a:pt x="8328441" y="6236199"/>
                  </a:lnTo>
                  <a:lnTo>
                    <a:pt x="8328583" y="6235866"/>
                  </a:lnTo>
                  <a:lnTo>
                    <a:pt x="8329918" y="6236435"/>
                  </a:lnTo>
                  <a:lnTo>
                    <a:pt x="8335686" y="6237712"/>
                  </a:lnTo>
                  <a:lnTo>
                    <a:pt x="8339977" y="6238753"/>
                  </a:lnTo>
                  <a:lnTo>
                    <a:pt x="8344357" y="6235886"/>
                  </a:lnTo>
                  <a:lnTo>
                    <a:pt x="8346439" y="6227305"/>
                  </a:lnTo>
                  <a:lnTo>
                    <a:pt x="8343572" y="6222925"/>
                  </a:lnTo>
                  <a:close/>
                </a:path>
                <a:path w="17559020" h="9894570">
                  <a:moveTo>
                    <a:pt x="4231252" y="4467561"/>
                  </a:moveTo>
                  <a:lnTo>
                    <a:pt x="4226298" y="4469000"/>
                  </a:lnTo>
                  <a:lnTo>
                    <a:pt x="4222212" y="4476727"/>
                  </a:lnTo>
                  <a:lnTo>
                    <a:pt x="4223651" y="4481681"/>
                  </a:lnTo>
                  <a:lnTo>
                    <a:pt x="4227372" y="4484057"/>
                  </a:lnTo>
                  <a:lnTo>
                    <a:pt x="4233715" y="4486762"/>
                  </a:lnTo>
                  <a:lnTo>
                    <a:pt x="4233572" y="4487096"/>
                  </a:lnTo>
                  <a:lnTo>
                    <a:pt x="4237244" y="4488663"/>
                  </a:lnTo>
                  <a:lnTo>
                    <a:pt x="4242198" y="4487225"/>
                  </a:lnTo>
                  <a:lnTo>
                    <a:pt x="4243907" y="4483218"/>
                  </a:lnTo>
                  <a:lnTo>
                    <a:pt x="4245950" y="4479355"/>
                  </a:lnTo>
                  <a:lnTo>
                    <a:pt x="4244511" y="4474401"/>
                  </a:lnTo>
                  <a:lnTo>
                    <a:pt x="4240790" y="4472025"/>
                  </a:lnTo>
                  <a:lnTo>
                    <a:pt x="4235116" y="4469604"/>
                  </a:lnTo>
                  <a:lnTo>
                    <a:pt x="4231252" y="4467561"/>
                  </a:lnTo>
                  <a:close/>
                </a:path>
                <a:path w="17559020" h="9894570">
                  <a:moveTo>
                    <a:pt x="4152455" y="4425663"/>
                  </a:moveTo>
                  <a:lnTo>
                    <a:pt x="4147501" y="4427102"/>
                  </a:lnTo>
                  <a:lnTo>
                    <a:pt x="4145459" y="4430965"/>
                  </a:lnTo>
                  <a:lnTo>
                    <a:pt x="4143274" y="4435162"/>
                  </a:lnTo>
                  <a:lnTo>
                    <a:pt x="4144711" y="4440115"/>
                  </a:lnTo>
                  <a:lnTo>
                    <a:pt x="4148432" y="4442492"/>
                  </a:lnTo>
                  <a:lnTo>
                    <a:pt x="4158447" y="4446764"/>
                  </a:lnTo>
                  <a:lnTo>
                    <a:pt x="4163258" y="4445660"/>
                  </a:lnTo>
                  <a:lnTo>
                    <a:pt x="4164967" y="4441654"/>
                  </a:lnTo>
                  <a:lnTo>
                    <a:pt x="4167152" y="4437457"/>
                  </a:lnTo>
                  <a:lnTo>
                    <a:pt x="4165715" y="4432504"/>
                  </a:lnTo>
                  <a:lnTo>
                    <a:pt x="4161993" y="4430127"/>
                  </a:lnTo>
                  <a:lnTo>
                    <a:pt x="4156318" y="4427706"/>
                  </a:lnTo>
                  <a:lnTo>
                    <a:pt x="4152455" y="4425663"/>
                  </a:lnTo>
                  <a:close/>
                </a:path>
                <a:path w="17559020" h="9894570">
                  <a:moveTo>
                    <a:pt x="8430531" y="6243842"/>
                  </a:moveTo>
                  <a:lnTo>
                    <a:pt x="8426240" y="6242801"/>
                  </a:lnTo>
                  <a:lnTo>
                    <a:pt x="8420472" y="6241523"/>
                  </a:lnTo>
                  <a:lnTo>
                    <a:pt x="8416181" y="6240482"/>
                  </a:lnTo>
                  <a:lnTo>
                    <a:pt x="8411801" y="6243349"/>
                  </a:lnTo>
                  <a:lnTo>
                    <a:pt x="8410760" y="6247640"/>
                  </a:lnTo>
                  <a:lnTo>
                    <a:pt x="8409862" y="6251597"/>
                  </a:lnTo>
                  <a:lnTo>
                    <a:pt x="8411727" y="6255549"/>
                  </a:lnTo>
                  <a:lnTo>
                    <a:pt x="8415399" y="6257115"/>
                  </a:lnTo>
                  <a:lnTo>
                    <a:pt x="8415542" y="6256781"/>
                  </a:lnTo>
                  <a:lnTo>
                    <a:pt x="8416877" y="6257351"/>
                  </a:lnTo>
                  <a:lnTo>
                    <a:pt x="8422645" y="6258628"/>
                  </a:lnTo>
                  <a:lnTo>
                    <a:pt x="8426936" y="6259670"/>
                  </a:lnTo>
                  <a:lnTo>
                    <a:pt x="8431315" y="6256802"/>
                  </a:lnTo>
                  <a:lnTo>
                    <a:pt x="8433398" y="6248221"/>
                  </a:lnTo>
                  <a:lnTo>
                    <a:pt x="8430531" y="6243842"/>
                  </a:lnTo>
                  <a:close/>
                </a:path>
                <a:path w="17559020" h="9894570">
                  <a:moveTo>
                    <a:pt x="4073657" y="4383765"/>
                  </a:moveTo>
                  <a:lnTo>
                    <a:pt x="4068703" y="4385203"/>
                  </a:lnTo>
                  <a:lnTo>
                    <a:pt x="4066661" y="4389067"/>
                  </a:lnTo>
                  <a:lnTo>
                    <a:pt x="4064476" y="4393264"/>
                  </a:lnTo>
                  <a:lnTo>
                    <a:pt x="4066057" y="4397884"/>
                  </a:lnTo>
                  <a:lnTo>
                    <a:pt x="4069635" y="4400594"/>
                  </a:lnTo>
                  <a:lnTo>
                    <a:pt x="4079651" y="4404866"/>
                  </a:lnTo>
                  <a:lnTo>
                    <a:pt x="4084127" y="4403620"/>
                  </a:lnTo>
                  <a:lnTo>
                    <a:pt x="4086170" y="4399756"/>
                  </a:lnTo>
                  <a:lnTo>
                    <a:pt x="4088355" y="4395559"/>
                  </a:lnTo>
                  <a:lnTo>
                    <a:pt x="4086775" y="4390939"/>
                  </a:lnTo>
                  <a:lnTo>
                    <a:pt x="4083196" y="4388228"/>
                  </a:lnTo>
                  <a:lnTo>
                    <a:pt x="4077520" y="4385807"/>
                  </a:lnTo>
                  <a:lnTo>
                    <a:pt x="4073657" y="4383765"/>
                  </a:lnTo>
                  <a:close/>
                </a:path>
                <a:path w="17559020" h="9894570">
                  <a:moveTo>
                    <a:pt x="3994669" y="4341391"/>
                  </a:moveTo>
                  <a:lnTo>
                    <a:pt x="3989715" y="4342829"/>
                  </a:lnTo>
                  <a:lnTo>
                    <a:pt x="3985630" y="4350556"/>
                  </a:lnTo>
                  <a:lnTo>
                    <a:pt x="3987067" y="4355509"/>
                  </a:lnTo>
                  <a:lnTo>
                    <a:pt x="3990931" y="4357551"/>
                  </a:lnTo>
                  <a:lnTo>
                    <a:pt x="3996322" y="4360640"/>
                  </a:lnTo>
                  <a:lnTo>
                    <a:pt x="4000661" y="4362491"/>
                  </a:lnTo>
                  <a:lnTo>
                    <a:pt x="4005138" y="4361245"/>
                  </a:lnTo>
                  <a:lnTo>
                    <a:pt x="4009224" y="4353518"/>
                  </a:lnTo>
                  <a:lnTo>
                    <a:pt x="4007787" y="4348564"/>
                  </a:lnTo>
                  <a:lnTo>
                    <a:pt x="4003923" y="4346521"/>
                  </a:lnTo>
                  <a:lnTo>
                    <a:pt x="3998532" y="4343433"/>
                  </a:lnTo>
                  <a:lnTo>
                    <a:pt x="3994669" y="4341391"/>
                  </a:lnTo>
                  <a:close/>
                </a:path>
                <a:path w="17559020" h="9894570">
                  <a:moveTo>
                    <a:pt x="8517440" y="6263948"/>
                  </a:moveTo>
                  <a:lnTo>
                    <a:pt x="8513150" y="6262907"/>
                  </a:lnTo>
                  <a:lnTo>
                    <a:pt x="8507381" y="6261630"/>
                  </a:lnTo>
                  <a:lnTo>
                    <a:pt x="8503091" y="6260589"/>
                  </a:lnTo>
                  <a:lnTo>
                    <a:pt x="8498711" y="6263456"/>
                  </a:lnTo>
                  <a:lnTo>
                    <a:pt x="8497670" y="6267746"/>
                  </a:lnTo>
                  <a:lnTo>
                    <a:pt x="8496914" y="6271369"/>
                  </a:lnTo>
                  <a:lnTo>
                    <a:pt x="8498779" y="6275322"/>
                  </a:lnTo>
                  <a:lnTo>
                    <a:pt x="8503786" y="6277458"/>
                  </a:lnTo>
                  <a:lnTo>
                    <a:pt x="8509554" y="6278734"/>
                  </a:lnTo>
                  <a:lnTo>
                    <a:pt x="8513845" y="6279775"/>
                  </a:lnTo>
                  <a:lnTo>
                    <a:pt x="8518224" y="6276908"/>
                  </a:lnTo>
                  <a:lnTo>
                    <a:pt x="8520307" y="6268327"/>
                  </a:lnTo>
                  <a:lnTo>
                    <a:pt x="8517440" y="6263948"/>
                  </a:lnTo>
                  <a:close/>
                </a:path>
                <a:path w="17559020" h="9894570">
                  <a:moveTo>
                    <a:pt x="3916157" y="4298824"/>
                  </a:moveTo>
                  <a:lnTo>
                    <a:pt x="3911202" y="4300262"/>
                  </a:lnTo>
                  <a:lnTo>
                    <a:pt x="3907117" y="4307989"/>
                  </a:lnTo>
                  <a:lnTo>
                    <a:pt x="3908555" y="4312943"/>
                  </a:lnTo>
                  <a:lnTo>
                    <a:pt x="3912419" y="4314986"/>
                  </a:lnTo>
                  <a:lnTo>
                    <a:pt x="3917809" y="4318074"/>
                  </a:lnTo>
                  <a:lnTo>
                    <a:pt x="3922149" y="4319926"/>
                  </a:lnTo>
                  <a:lnTo>
                    <a:pt x="3926626" y="4318679"/>
                  </a:lnTo>
                  <a:lnTo>
                    <a:pt x="3930712" y="4310952"/>
                  </a:lnTo>
                  <a:lnTo>
                    <a:pt x="3929274" y="4305998"/>
                  </a:lnTo>
                  <a:lnTo>
                    <a:pt x="3925410" y="4303955"/>
                  </a:lnTo>
                  <a:lnTo>
                    <a:pt x="3920020" y="4300867"/>
                  </a:lnTo>
                  <a:lnTo>
                    <a:pt x="3916157" y="4298824"/>
                  </a:lnTo>
                  <a:close/>
                </a:path>
                <a:path w="17559020" h="9894570">
                  <a:moveTo>
                    <a:pt x="3837644" y="4256259"/>
                  </a:moveTo>
                  <a:lnTo>
                    <a:pt x="3832691" y="4257697"/>
                  </a:lnTo>
                  <a:lnTo>
                    <a:pt x="3828605" y="4265424"/>
                  </a:lnTo>
                  <a:lnTo>
                    <a:pt x="3830043" y="4270377"/>
                  </a:lnTo>
                  <a:lnTo>
                    <a:pt x="3833906" y="4272420"/>
                  </a:lnTo>
                  <a:lnTo>
                    <a:pt x="3839297" y="4275508"/>
                  </a:lnTo>
                  <a:lnTo>
                    <a:pt x="3843636" y="4277359"/>
                  </a:lnTo>
                  <a:lnTo>
                    <a:pt x="3848114" y="4276113"/>
                  </a:lnTo>
                  <a:lnTo>
                    <a:pt x="3852199" y="4268386"/>
                  </a:lnTo>
                  <a:lnTo>
                    <a:pt x="3850762" y="4263433"/>
                  </a:lnTo>
                  <a:lnTo>
                    <a:pt x="3846898" y="4261390"/>
                  </a:lnTo>
                  <a:lnTo>
                    <a:pt x="3841508" y="4258301"/>
                  </a:lnTo>
                  <a:lnTo>
                    <a:pt x="3837644" y="4256259"/>
                  </a:lnTo>
                  <a:close/>
                </a:path>
                <a:path w="17559020" h="9894570">
                  <a:moveTo>
                    <a:pt x="8604777" y="6283052"/>
                  </a:moveTo>
                  <a:lnTo>
                    <a:pt x="8600485" y="6282011"/>
                  </a:lnTo>
                  <a:lnTo>
                    <a:pt x="8594717" y="6280734"/>
                  </a:lnTo>
                  <a:lnTo>
                    <a:pt x="8590092" y="6279551"/>
                  </a:lnTo>
                  <a:lnTo>
                    <a:pt x="8586047" y="6282560"/>
                  </a:lnTo>
                  <a:lnTo>
                    <a:pt x="8585005" y="6286851"/>
                  </a:lnTo>
                  <a:lnTo>
                    <a:pt x="8584107" y="6290808"/>
                  </a:lnTo>
                  <a:lnTo>
                    <a:pt x="8586449" y="6294569"/>
                  </a:lnTo>
                  <a:lnTo>
                    <a:pt x="8591122" y="6296562"/>
                  </a:lnTo>
                  <a:lnTo>
                    <a:pt x="8596891" y="6297839"/>
                  </a:lnTo>
                  <a:lnTo>
                    <a:pt x="8601516" y="6299023"/>
                  </a:lnTo>
                  <a:lnTo>
                    <a:pt x="8605561" y="6296014"/>
                  </a:lnTo>
                  <a:lnTo>
                    <a:pt x="8606602" y="6291723"/>
                  </a:lnTo>
                  <a:lnTo>
                    <a:pt x="8607785" y="6287098"/>
                  </a:lnTo>
                  <a:lnTo>
                    <a:pt x="8604777" y="6283052"/>
                  </a:lnTo>
                  <a:close/>
                </a:path>
                <a:path w="17559020" h="9894570">
                  <a:moveTo>
                    <a:pt x="3759558" y="4212691"/>
                  </a:moveTo>
                  <a:lnTo>
                    <a:pt x="3754605" y="4214130"/>
                  </a:lnTo>
                  <a:lnTo>
                    <a:pt x="3752562" y="4217993"/>
                  </a:lnTo>
                  <a:lnTo>
                    <a:pt x="3750377" y="4222191"/>
                  </a:lnTo>
                  <a:lnTo>
                    <a:pt x="3751816" y="4227144"/>
                  </a:lnTo>
                  <a:lnTo>
                    <a:pt x="3755679" y="4229187"/>
                  </a:lnTo>
                  <a:lnTo>
                    <a:pt x="3761069" y="4232274"/>
                  </a:lnTo>
                  <a:lnTo>
                    <a:pt x="3765743" y="4234268"/>
                  </a:lnTo>
                  <a:lnTo>
                    <a:pt x="3770220" y="4233022"/>
                  </a:lnTo>
                  <a:lnTo>
                    <a:pt x="3772262" y="4229158"/>
                  </a:lnTo>
                  <a:lnTo>
                    <a:pt x="3774448" y="4224961"/>
                  </a:lnTo>
                  <a:lnTo>
                    <a:pt x="3773010" y="4220008"/>
                  </a:lnTo>
                  <a:lnTo>
                    <a:pt x="3769147" y="4217965"/>
                  </a:lnTo>
                  <a:lnTo>
                    <a:pt x="3763756" y="4214876"/>
                  </a:lnTo>
                  <a:lnTo>
                    <a:pt x="3759558" y="4212691"/>
                  </a:lnTo>
                  <a:close/>
                </a:path>
                <a:path w="17559020" h="9894570">
                  <a:moveTo>
                    <a:pt x="3681473" y="4169123"/>
                  </a:moveTo>
                  <a:lnTo>
                    <a:pt x="3676520" y="4170562"/>
                  </a:lnTo>
                  <a:lnTo>
                    <a:pt x="3674477" y="4174425"/>
                  </a:lnTo>
                  <a:lnTo>
                    <a:pt x="3672292" y="4178622"/>
                  </a:lnTo>
                  <a:lnTo>
                    <a:pt x="3673730" y="4183576"/>
                  </a:lnTo>
                  <a:lnTo>
                    <a:pt x="3677594" y="4185619"/>
                  </a:lnTo>
                  <a:lnTo>
                    <a:pt x="3682984" y="4188708"/>
                  </a:lnTo>
                  <a:lnTo>
                    <a:pt x="3687658" y="4190701"/>
                  </a:lnTo>
                  <a:lnTo>
                    <a:pt x="3692278" y="4189121"/>
                  </a:lnTo>
                  <a:lnTo>
                    <a:pt x="3694178" y="4185591"/>
                  </a:lnTo>
                  <a:lnTo>
                    <a:pt x="3696363" y="4181394"/>
                  </a:lnTo>
                  <a:lnTo>
                    <a:pt x="3694924" y="4176440"/>
                  </a:lnTo>
                  <a:lnTo>
                    <a:pt x="3691061" y="4174398"/>
                  </a:lnTo>
                  <a:lnTo>
                    <a:pt x="3685670" y="4171309"/>
                  </a:lnTo>
                  <a:lnTo>
                    <a:pt x="3681473" y="4169123"/>
                  </a:lnTo>
                  <a:close/>
                </a:path>
                <a:path w="17559020" h="9894570">
                  <a:moveTo>
                    <a:pt x="8692014" y="6300536"/>
                  </a:moveTo>
                  <a:lnTo>
                    <a:pt x="8687581" y="6299829"/>
                  </a:lnTo>
                  <a:lnTo>
                    <a:pt x="8681814" y="6298553"/>
                  </a:lnTo>
                  <a:lnTo>
                    <a:pt x="8677522" y="6297512"/>
                  </a:lnTo>
                  <a:lnTo>
                    <a:pt x="8673144" y="6300379"/>
                  </a:lnTo>
                  <a:lnTo>
                    <a:pt x="8672435" y="6304812"/>
                  </a:lnTo>
                  <a:lnTo>
                    <a:pt x="8671537" y="6308768"/>
                  </a:lnTo>
                  <a:lnTo>
                    <a:pt x="8673879" y="6312529"/>
                  </a:lnTo>
                  <a:lnTo>
                    <a:pt x="8678886" y="6314665"/>
                  </a:lnTo>
                  <a:lnTo>
                    <a:pt x="8684655" y="6315942"/>
                  </a:lnTo>
                  <a:lnTo>
                    <a:pt x="8689087" y="6316649"/>
                  </a:lnTo>
                  <a:lnTo>
                    <a:pt x="8693467" y="6313783"/>
                  </a:lnTo>
                  <a:lnTo>
                    <a:pt x="8694882" y="6304917"/>
                  </a:lnTo>
                  <a:lnTo>
                    <a:pt x="8692014" y="6300536"/>
                  </a:lnTo>
                  <a:close/>
                </a:path>
                <a:path w="17559020" h="9894570">
                  <a:moveTo>
                    <a:pt x="3603054" y="4125414"/>
                  </a:moveTo>
                  <a:lnTo>
                    <a:pt x="3598100" y="4126852"/>
                  </a:lnTo>
                  <a:lnTo>
                    <a:pt x="3596058" y="4130716"/>
                  </a:lnTo>
                  <a:lnTo>
                    <a:pt x="3593873" y="4134913"/>
                  </a:lnTo>
                  <a:lnTo>
                    <a:pt x="3595311" y="4139867"/>
                  </a:lnTo>
                  <a:lnTo>
                    <a:pt x="3599175" y="4141909"/>
                  </a:lnTo>
                  <a:lnTo>
                    <a:pt x="3604564" y="4144998"/>
                  </a:lnTo>
                  <a:lnTo>
                    <a:pt x="3609238" y="4146991"/>
                  </a:lnTo>
                  <a:lnTo>
                    <a:pt x="3613858" y="4145410"/>
                  </a:lnTo>
                  <a:lnTo>
                    <a:pt x="3615758" y="4141881"/>
                  </a:lnTo>
                  <a:lnTo>
                    <a:pt x="3617943" y="4137683"/>
                  </a:lnTo>
                  <a:lnTo>
                    <a:pt x="3616505" y="4132729"/>
                  </a:lnTo>
                  <a:lnTo>
                    <a:pt x="3612641" y="4130687"/>
                  </a:lnTo>
                  <a:lnTo>
                    <a:pt x="3607252" y="4127599"/>
                  </a:lnTo>
                  <a:lnTo>
                    <a:pt x="3603054" y="4125414"/>
                  </a:lnTo>
                  <a:close/>
                </a:path>
                <a:path w="17559020" h="9894570">
                  <a:moveTo>
                    <a:pt x="3525921" y="4081464"/>
                  </a:moveTo>
                  <a:lnTo>
                    <a:pt x="3520634" y="4082760"/>
                  </a:lnTo>
                  <a:lnTo>
                    <a:pt x="3516548" y="4090487"/>
                  </a:lnTo>
                  <a:lnTo>
                    <a:pt x="3517845" y="4095774"/>
                  </a:lnTo>
                  <a:lnTo>
                    <a:pt x="3521708" y="4097817"/>
                  </a:lnTo>
                  <a:lnTo>
                    <a:pt x="3527098" y="4100905"/>
                  </a:lnTo>
                  <a:lnTo>
                    <a:pt x="3531772" y="4102899"/>
                  </a:lnTo>
                  <a:lnTo>
                    <a:pt x="3536391" y="4101318"/>
                  </a:lnTo>
                  <a:lnTo>
                    <a:pt x="3538292" y="4097788"/>
                  </a:lnTo>
                  <a:lnTo>
                    <a:pt x="3540334" y="4093924"/>
                  </a:lnTo>
                  <a:lnTo>
                    <a:pt x="3539039" y="4088638"/>
                  </a:lnTo>
                  <a:lnTo>
                    <a:pt x="3535176" y="4086595"/>
                  </a:lnTo>
                  <a:lnTo>
                    <a:pt x="3529785" y="4083507"/>
                  </a:lnTo>
                  <a:lnTo>
                    <a:pt x="3525921" y="4081464"/>
                  </a:lnTo>
                  <a:close/>
                </a:path>
                <a:path w="17559020" h="9894570">
                  <a:moveTo>
                    <a:pt x="8779823" y="6316686"/>
                  </a:moveTo>
                  <a:lnTo>
                    <a:pt x="8765046" y="6314328"/>
                  </a:lnTo>
                  <a:lnTo>
                    <a:pt x="8760666" y="6317195"/>
                  </a:lnTo>
                  <a:lnTo>
                    <a:pt x="8759959" y="6321628"/>
                  </a:lnTo>
                  <a:lnTo>
                    <a:pt x="8759142" y="6325225"/>
                  </a:lnTo>
                  <a:lnTo>
                    <a:pt x="8759060" y="6325585"/>
                  </a:lnTo>
                  <a:lnTo>
                    <a:pt x="8761402" y="6329346"/>
                  </a:lnTo>
                  <a:lnTo>
                    <a:pt x="8764740" y="6330770"/>
                  </a:lnTo>
                  <a:lnTo>
                    <a:pt x="8764883" y="6330436"/>
                  </a:lnTo>
                  <a:lnTo>
                    <a:pt x="8766552" y="6331148"/>
                  </a:lnTo>
                  <a:lnTo>
                    <a:pt x="8776895" y="6332798"/>
                  </a:lnTo>
                  <a:lnTo>
                    <a:pt x="8781275" y="6329932"/>
                  </a:lnTo>
                  <a:lnTo>
                    <a:pt x="8782690" y="6321065"/>
                  </a:lnTo>
                  <a:lnTo>
                    <a:pt x="8779823" y="6316686"/>
                  </a:lnTo>
                  <a:close/>
                </a:path>
                <a:path w="17559020" h="9894570">
                  <a:moveTo>
                    <a:pt x="3448263" y="4036895"/>
                  </a:moveTo>
                  <a:lnTo>
                    <a:pt x="3442976" y="4038190"/>
                  </a:lnTo>
                  <a:lnTo>
                    <a:pt x="3438890" y="4045917"/>
                  </a:lnTo>
                  <a:lnTo>
                    <a:pt x="3440186" y="4051205"/>
                  </a:lnTo>
                  <a:lnTo>
                    <a:pt x="3444050" y="4053247"/>
                  </a:lnTo>
                  <a:lnTo>
                    <a:pt x="3449441" y="4056336"/>
                  </a:lnTo>
                  <a:lnTo>
                    <a:pt x="3454114" y="4058330"/>
                  </a:lnTo>
                  <a:lnTo>
                    <a:pt x="3458734" y="4056749"/>
                  </a:lnTo>
                  <a:lnTo>
                    <a:pt x="3460634" y="4053220"/>
                  </a:lnTo>
                  <a:lnTo>
                    <a:pt x="3462677" y="4049356"/>
                  </a:lnTo>
                  <a:lnTo>
                    <a:pt x="3461381" y="4044069"/>
                  </a:lnTo>
                  <a:lnTo>
                    <a:pt x="3457517" y="4042026"/>
                  </a:lnTo>
                  <a:lnTo>
                    <a:pt x="3452126" y="4038937"/>
                  </a:lnTo>
                  <a:lnTo>
                    <a:pt x="3448263" y="4036895"/>
                  </a:lnTo>
                  <a:close/>
                </a:path>
                <a:path w="17559020" h="9894570">
                  <a:moveTo>
                    <a:pt x="3371415" y="3992277"/>
                  </a:moveTo>
                  <a:lnTo>
                    <a:pt x="3366461" y="3993715"/>
                  </a:lnTo>
                  <a:lnTo>
                    <a:pt x="3361709" y="4001157"/>
                  </a:lnTo>
                  <a:lnTo>
                    <a:pt x="3363147" y="4006111"/>
                  </a:lnTo>
                  <a:lnTo>
                    <a:pt x="3366868" y="4008487"/>
                  </a:lnTo>
                  <a:lnTo>
                    <a:pt x="3372259" y="4011576"/>
                  </a:lnTo>
                  <a:lnTo>
                    <a:pt x="3373260" y="4012003"/>
                  </a:lnTo>
                  <a:lnTo>
                    <a:pt x="3372783" y="4012195"/>
                  </a:lnTo>
                  <a:lnTo>
                    <a:pt x="3376455" y="4013761"/>
                  </a:lnTo>
                  <a:lnTo>
                    <a:pt x="3381075" y="4012181"/>
                  </a:lnTo>
                  <a:lnTo>
                    <a:pt x="3382976" y="4008651"/>
                  </a:lnTo>
                  <a:lnTo>
                    <a:pt x="3385352" y="4004930"/>
                  </a:lnTo>
                  <a:lnTo>
                    <a:pt x="3383914" y="3999976"/>
                  </a:lnTo>
                  <a:lnTo>
                    <a:pt x="3380193" y="3997599"/>
                  </a:lnTo>
                  <a:lnTo>
                    <a:pt x="3375136" y="3994653"/>
                  </a:lnTo>
                  <a:lnTo>
                    <a:pt x="3371415" y="3992277"/>
                  </a:lnTo>
                  <a:close/>
                </a:path>
                <a:path w="17559020" h="9894570">
                  <a:moveTo>
                    <a:pt x="8867631" y="6332836"/>
                  </a:moveTo>
                  <a:lnTo>
                    <a:pt x="8852854" y="6330477"/>
                  </a:lnTo>
                  <a:lnTo>
                    <a:pt x="8848474" y="6333344"/>
                  </a:lnTo>
                  <a:lnTo>
                    <a:pt x="8847767" y="6337777"/>
                  </a:lnTo>
                  <a:lnTo>
                    <a:pt x="8847344" y="6341543"/>
                  </a:lnTo>
                  <a:lnTo>
                    <a:pt x="8849351" y="6345161"/>
                  </a:lnTo>
                  <a:lnTo>
                    <a:pt x="8854360" y="6347298"/>
                  </a:lnTo>
                  <a:lnTo>
                    <a:pt x="8864702" y="6348947"/>
                  </a:lnTo>
                  <a:lnTo>
                    <a:pt x="8869083" y="6346081"/>
                  </a:lnTo>
                  <a:lnTo>
                    <a:pt x="8870498" y="6337215"/>
                  </a:lnTo>
                  <a:lnTo>
                    <a:pt x="8867631" y="6332836"/>
                  </a:lnTo>
                  <a:close/>
                </a:path>
                <a:path w="17559020" h="9894570">
                  <a:moveTo>
                    <a:pt x="3294043" y="3947041"/>
                  </a:moveTo>
                  <a:lnTo>
                    <a:pt x="3289089" y="3948479"/>
                  </a:lnTo>
                  <a:lnTo>
                    <a:pt x="3284336" y="3955921"/>
                  </a:lnTo>
                  <a:lnTo>
                    <a:pt x="3285773" y="3960874"/>
                  </a:lnTo>
                  <a:lnTo>
                    <a:pt x="3289495" y="3963250"/>
                  </a:lnTo>
                  <a:lnTo>
                    <a:pt x="3294885" y="3966339"/>
                  </a:lnTo>
                  <a:lnTo>
                    <a:pt x="3299224" y="3968190"/>
                  </a:lnTo>
                  <a:lnTo>
                    <a:pt x="3303702" y="3966944"/>
                  </a:lnTo>
                  <a:lnTo>
                    <a:pt x="3305602" y="3963414"/>
                  </a:lnTo>
                  <a:lnTo>
                    <a:pt x="3307979" y="3959693"/>
                  </a:lnTo>
                  <a:lnTo>
                    <a:pt x="3306541" y="3954739"/>
                  </a:lnTo>
                  <a:lnTo>
                    <a:pt x="3302819" y="3952362"/>
                  </a:lnTo>
                  <a:lnTo>
                    <a:pt x="3297764" y="3949417"/>
                  </a:lnTo>
                  <a:lnTo>
                    <a:pt x="3294043" y="3947041"/>
                  </a:lnTo>
                  <a:close/>
                </a:path>
                <a:path w="17559020" h="9894570">
                  <a:moveTo>
                    <a:pt x="3217479" y="3901755"/>
                  </a:moveTo>
                  <a:lnTo>
                    <a:pt x="3212525" y="3903193"/>
                  </a:lnTo>
                  <a:lnTo>
                    <a:pt x="3207772" y="3910635"/>
                  </a:lnTo>
                  <a:lnTo>
                    <a:pt x="3209210" y="3915589"/>
                  </a:lnTo>
                  <a:lnTo>
                    <a:pt x="3212931" y="3917965"/>
                  </a:lnTo>
                  <a:lnTo>
                    <a:pt x="3217988" y="3920911"/>
                  </a:lnTo>
                  <a:lnTo>
                    <a:pt x="3222996" y="3923047"/>
                  </a:lnTo>
                  <a:lnTo>
                    <a:pt x="3227139" y="3921658"/>
                  </a:lnTo>
                  <a:lnTo>
                    <a:pt x="3229373" y="3918272"/>
                  </a:lnTo>
                  <a:lnTo>
                    <a:pt x="3231750" y="3914550"/>
                  </a:lnTo>
                  <a:lnTo>
                    <a:pt x="3230312" y="3909596"/>
                  </a:lnTo>
                  <a:lnTo>
                    <a:pt x="3226591" y="3907220"/>
                  </a:lnTo>
                  <a:lnTo>
                    <a:pt x="3221200" y="3904131"/>
                  </a:lnTo>
                  <a:lnTo>
                    <a:pt x="3217479" y="3901755"/>
                  </a:lnTo>
                  <a:close/>
                </a:path>
                <a:path w="17559020" h="9894570">
                  <a:moveTo>
                    <a:pt x="8955341" y="6347365"/>
                  </a:moveTo>
                  <a:lnTo>
                    <a:pt x="8935388" y="6356214"/>
                  </a:lnTo>
                  <a:lnTo>
                    <a:pt x="8937396" y="6359833"/>
                  </a:lnTo>
                  <a:lnTo>
                    <a:pt x="8940734" y="6361256"/>
                  </a:lnTo>
                  <a:lnTo>
                    <a:pt x="8940876" y="6360923"/>
                  </a:lnTo>
                  <a:lnTo>
                    <a:pt x="8942546" y="6361635"/>
                  </a:lnTo>
                  <a:lnTo>
                    <a:pt x="8952890" y="6363285"/>
                  </a:lnTo>
                  <a:lnTo>
                    <a:pt x="8956936" y="6360276"/>
                  </a:lnTo>
                  <a:lnTo>
                    <a:pt x="8958350" y="6351410"/>
                  </a:lnTo>
                  <a:lnTo>
                    <a:pt x="8955341" y="6347365"/>
                  </a:lnTo>
                  <a:close/>
                </a:path>
                <a:path w="17559020" h="9894570">
                  <a:moveTo>
                    <a:pt x="3140724" y="3855993"/>
                  </a:moveTo>
                  <a:lnTo>
                    <a:pt x="3135770" y="3857431"/>
                  </a:lnTo>
                  <a:lnTo>
                    <a:pt x="3131017" y="3864873"/>
                  </a:lnTo>
                  <a:lnTo>
                    <a:pt x="3132456" y="3869827"/>
                  </a:lnTo>
                  <a:lnTo>
                    <a:pt x="3136177" y="3872203"/>
                  </a:lnTo>
                  <a:lnTo>
                    <a:pt x="3141233" y="3875149"/>
                  </a:lnTo>
                  <a:lnTo>
                    <a:pt x="3145907" y="3877143"/>
                  </a:lnTo>
                  <a:lnTo>
                    <a:pt x="3150050" y="3875754"/>
                  </a:lnTo>
                  <a:lnTo>
                    <a:pt x="3152285" y="3872367"/>
                  </a:lnTo>
                  <a:lnTo>
                    <a:pt x="3154661" y="3868646"/>
                  </a:lnTo>
                  <a:lnTo>
                    <a:pt x="3153223" y="3863692"/>
                  </a:lnTo>
                  <a:lnTo>
                    <a:pt x="3149502" y="3861315"/>
                  </a:lnTo>
                  <a:lnTo>
                    <a:pt x="3144445" y="3858369"/>
                  </a:lnTo>
                  <a:lnTo>
                    <a:pt x="3140724" y="3855993"/>
                  </a:lnTo>
                  <a:close/>
                </a:path>
                <a:path w="17559020" h="9894570">
                  <a:moveTo>
                    <a:pt x="9043812" y="6361035"/>
                  </a:moveTo>
                  <a:lnTo>
                    <a:pt x="9029035" y="6358676"/>
                  </a:lnTo>
                  <a:lnTo>
                    <a:pt x="9024988" y="6361686"/>
                  </a:lnTo>
                  <a:lnTo>
                    <a:pt x="9024281" y="6366119"/>
                  </a:lnTo>
                  <a:lnTo>
                    <a:pt x="9023901" y="6369507"/>
                  </a:lnTo>
                  <a:lnTo>
                    <a:pt x="9023859" y="6369884"/>
                  </a:lnTo>
                  <a:lnTo>
                    <a:pt x="9025867" y="6373503"/>
                  </a:lnTo>
                  <a:lnTo>
                    <a:pt x="9029205" y="6374927"/>
                  </a:lnTo>
                  <a:lnTo>
                    <a:pt x="9029015" y="6374451"/>
                  </a:lnTo>
                  <a:lnTo>
                    <a:pt x="9031017" y="6375305"/>
                  </a:lnTo>
                  <a:lnTo>
                    <a:pt x="9041362" y="6376955"/>
                  </a:lnTo>
                  <a:lnTo>
                    <a:pt x="9045407" y="6373946"/>
                  </a:lnTo>
                  <a:lnTo>
                    <a:pt x="9046822" y="6365080"/>
                  </a:lnTo>
                  <a:lnTo>
                    <a:pt x="9043812" y="6361035"/>
                  </a:lnTo>
                  <a:close/>
                </a:path>
                <a:path w="17559020" h="9894570">
                  <a:moveTo>
                    <a:pt x="3064254" y="3809564"/>
                  </a:moveTo>
                  <a:lnTo>
                    <a:pt x="3059301" y="3811001"/>
                  </a:lnTo>
                  <a:lnTo>
                    <a:pt x="3054548" y="3818443"/>
                  </a:lnTo>
                  <a:lnTo>
                    <a:pt x="3055986" y="3823397"/>
                  </a:lnTo>
                  <a:lnTo>
                    <a:pt x="3059707" y="3825774"/>
                  </a:lnTo>
                  <a:lnTo>
                    <a:pt x="3064763" y="3828720"/>
                  </a:lnTo>
                  <a:lnTo>
                    <a:pt x="3069437" y="3830714"/>
                  </a:lnTo>
                  <a:lnTo>
                    <a:pt x="3073581" y="3829325"/>
                  </a:lnTo>
                  <a:lnTo>
                    <a:pt x="3075815" y="3825937"/>
                  </a:lnTo>
                  <a:lnTo>
                    <a:pt x="3078191" y="3822216"/>
                  </a:lnTo>
                  <a:lnTo>
                    <a:pt x="3076753" y="3817262"/>
                  </a:lnTo>
                  <a:lnTo>
                    <a:pt x="3073032" y="3814886"/>
                  </a:lnTo>
                  <a:lnTo>
                    <a:pt x="3067975" y="3811940"/>
                  </a:lnTo>
                  <a:lnTo>
                    <a:pt x="3064254" y="3809564"/>
                  </a:lnTo>
                  <a:close/>
                </a:path>
                <a:path w="17559020" h="9894570">
                  <a:moveTo>
                    <a:pt x="2988261" y="3762943"/>
                  </a:moveTo>
                  <a:lnTo>
                    <a:pt x="2983307" y="3764381"/>
                  </a:lnTo>
                  <a:lnTo>
                    <a:pt x="2978554" y="3771823"/>
                  </a:lnTo>
                  <a:lnTo>
                    <a:pt x="2979992" y="3776777"/>
                  </a:lnTo>
                  <a:lnTo>
                    <a:pt x="2983713" y="3779154"/>
                  </a:lnTo>
                  <a:lnTo>
                    <a:pt x="2988770" y="3782099"/>
                  </a:lnTo>
                  <a:lnTo>
                    <a:pt x="2993444" y="3784093"/>
                  </a:lnTo>
                  <a:lnTo>
                    <a:pt x="2997588" y="3782704"/>
                  </a:lnTo>
                  <a:lnTo>
                    <a:pt x="2999822" y="3779316"/>
                  </a:lnTo>
                  <a:lnTo>
                    <a:pt x="3002198" y="3775596"/>
                  </a:lnTo>
                  <a:lnTo>
                    <a:pt x="3000760" y="3770642"/>
                  </a:lnTo>
                  <a:lnTo>
                    <a:pt x="2997039" y="3768265"/>
                  </a:lnTo>
                  <a:lnTo>
                    <a:pt x="2991982" y="3765320"/>
                  </a:lnTo>
                  <a:lnTo>
                    <a:pt x="2988261" y="3762943"/>
                  </a:lnTo>
                  <a:close/>
                </a:path>
                <a:path w="17559020" h="9894570">
                  <a:moveTo>
                    <a:pt x="9132234" y="6373895"/>
                  </a:moveTo>
                  <a:lnTo>
                    <a:pt x="9121890" y="6372244"/>
                  </a:lnTo>
                  <a:lnTo>
                    <a:pt x="9117314" y="6371870"/>
                  </a:lnTo>
                  <a:lnTo>
                    <a:pt x="9113269" y="6374880"/>
                  </a:lnTo>
                  <a:lnTo>
                    <a:pt x="9112562" y="6379313"/>
                  </a:lnTo>
                  <a:lnTo>
                    <a:pt x="9112312" y="6382363"/>
                  </a:lnTo>
                  <a:lnTo>
                    <a:pt x="9112281" y="6382744"/>
                  </a:lnTo>
                  <a:lnTo>
                    <a:pt x="9114289" y="6386363"/>
                  </a:lnTo>
                  <a:lnTo>
                    <a:pt x="9119630" y="6388641"/>
                  </a:lnTo>
                  <a:lnTo>
                    <a:pt x="9125541" y="6389584"/>
                  </a:lnTo>
                  <a:lnTo>
                    <a:pt x="9130116" y="6389958"/>
                  </a:lnTo>
                  <a:lnTo>
                    <a:pt x="9134162" y="6386949"/>
                  </a:lnTo>
                  <a:lnTo>
                    <a:pt x="9134869" y="6382516"/>
                  </a:lnTo>
                  <a:lnTo>
                    <a:pt x="9135243" y="6377940"/>
                  </a:lnTo>
                  <a:lnTo>
                    <a:pt x="9132234" y="6373895"/>
                  </a:lnTo>
                  <a:close/>
                </a:path>
                <a:path w="17559020" h="9894570">
                  <a:moveTo>
                    <a:pt x="2912503" y="3714844"/>
                  </a:moveTo>
                  <a:lnTo>
                    <a:pt x="2907550" y="3716282"/>
                  </a:lnTo>
                  <a:lnTo>
                    <a:pt x="2905173" y="3720003"/>
                  </a:lnTo>
                  <a:lnTo>
                    <a:pt x="2902654" y="3724058"/>
                  </a:lnTo>
                  <a:lnTo>
                    <a:pt x="2904092" y="3729012"/>
                  </a:lnTo>
                  <a:lnTo>
                    <a:pt x="2907813" y="3731389"/>
                  </a:lnTo>
                  <a:lnTo>
                    <a:pt x="2912728" y="3734669"/>
                  </a:lnTo>
                  <a:lnTo>
                    <a:pt x="2917735" y="3736804"/>
                  </a:lnTo>
                  <a:lnTo>
                    <a:pt x="2921878" y="3735416"/>
                  </a:lnTo>
                  <a:lnTo>
                    <a:pt x="2924113" y="3732028"/>
                  </a:lnTo>
                  <a:lnTo>
                    <a:pt x="2926631" y="3727974"/>
                  </a:lnTo>
                  <a:lnTo>
                    <a:pt x="2925193" y="3723019"/>
                  </a:lnTo>
                  <a:lnTo>
                    <a:pt x="2921472" y="3720643"/>
                  </a:lnTo>
                  <a:lnTo>
                    <a:pt x="2916558" y="3717363"/>
                  </a:lnTo>
                  <a:lnTo>
                    <a:pt x="2912503" y="3714844"/>
                  </a:lnTo>
                  <a:close/>
                </a:path>
                <a:path w="17559020" h="9894570">
                  <a:moveTo>
                    <a:pt x="2836937" y="3667222"/>
                  </a:moveTo>
                  <a:lnTo>
                    <a:pt x="2831983" y="3668660"/>
                  </a:lnTo>
                  <a:lnTo>
                    <a:pt x="2827429" y="3675792"/>
                  </a:lnTo>
                  <a:lnTo>
                    <a:pt x="2827231" y="3676102"/>
                  </a:lnTo>
                  <a:lnTo>
                    <a:pt x="2828192" y="3681247"/>
                  </a:lnTo>
                  <a:lnTo>
                    <a:pt x="2831913" y="3683623"/>
                  </a:lnTo>
                  <a:lnTo>
                    <a:pt x="2836827" y="3686904"/>
                  </a:lnTo>
                  <a:lnTo>
                    <a:pt x="2838162" y="3687474"/>
                  </a:lnTo>
                  <a:lnTo>
                    <a:pt x="2838020" y="3687807"/>
                  </a:lnTo>
                  <a:lnTo>
                    <a:pt x="2841692" y="3689373"/>
                  </a:lnTo>
                  <a:lnTo>
                    <a:pt x="2845836" y="3687984"/>
                  </a:lnTo>
                  <a:lnTo>
                    <a:pt x="2847867" y="3684905"/>
                  </a:lnTo>
                  <a:lnTo>
                    <a:pt x="2850446" y="3680876"/>
                  </a:lnTo>
                  <a:lnTo>
                    <a:pt x="2849485" y="3675731"/>
                  </a:lnTo>
                  <a:lnTo>
                    <a:pt x="2845764" y="3673355"/>
                  </a:lnTo>
                  <a:lnTo>
                    <a:pt x="2840849" y="3670075"/>
                  </a:lnTo>
                  <a:lnTo>
                    <a:pt x="2836937" y="3667222"/>
                  </a:lnTo>
                  <a:close/>
                </a:path>
                <a:path w="17559020" h="9894570">
                  <a:moveTo>
                    <a:pt x="9221034" y="6384943"/>
                  </a:moveTo>
                  <a:lnTo>
                    <a:pt x="9216601" y="6384236"/>
                  </a:lnTo>
                  <a:lnTo>
                    <a:pt x="9210548" y="6383626"/>
                  </a:lnTo>
                  <a:lnTo>
                    <a:pt x="9205971" y="6383252"/>
                  </a:lnTo>
                  <a:lnTo>
                    <a:pt x="9202260" y="6386404"/>
                  </a:lnTo>
                  <a:lnTo>
                    <a:pt x="9201553" y="6390837"/>
                  </a:lnTo>
                  <a:lnTo>
                    <a:pt x="9200797" y="6394461"/>
                  </a:lnTo>
                  <a:lnTo>
                    <a:pt x="9202947" y="6397745"/>
                  </a:lnTo>
                  <a:lnTo>
                    <a:pt x="9206285" y="6399168"/>
                  </a:lnTo>
                  <a:lnTo>
                    <a:pt x="9206762" y="6398978"/>
                  </a:lnTo>
                  <a:lnTo>
                    <a:pt x="9208764" y="6399832"/>
                  </a:lnTo>
                  <a:lnTo>
                    <a:pt x="9214817" y="6400441"/>
                  </a:lnTo>
                  <a:lnTo>
                    <a:pt x="9219393" y="6400815"/>
                  </a:lnTo>
                  <a:lnTo>
                    <a:pt x="9223105" y="6397663"/>
                  </a:lnTo>
                  <a:lnTo>
                    <a:pt x="9223812" y="6393230"/>
                  </a:lnTo>
                  <a:lnTo>
                    <a:pt x="9224186" y="6388655"/>
                  </a:lnTo>
                  <a:lnTo>
                    <a:pt x="9221034" y="6384943"/>
                  </a:lnTo>
                  <a:close/>
                </a:path>
                <a:path w="17559020" h="9894570">
                  <a:moveTo>
                    <a:pt x="2761705" y="3619742"/>
                  </a:moveTo>
                  <a:lnTo>
                    <a:pt x="2756559" y="3620704"/>
                  </a:lnTo>
                  <a:lnTo>
                    <a:pt x="2752004" y="3627836"/>
                  </a:lnTo>
                  <a:lnTo>
                    <a:pt x="2751806" y="3628146"/>
                  </a:lnTo>
                  <a:lnTo>
                    <a:pt x="2752769" y="3633291"/>
                  </a:lnTo>
                  <a:lnTo>
                    <a:pt x="2756490" y="3635668"/>
                  </a:lnTo>
                  <a:lnTo>
                    <a:pt x="2761403" y="3638947"/>
                  </a:lnTo>
                  <a:lnTo>
                    <a:pt x="2762739" y="3639517"/>
                  </a:lnTo>
                  <a:lnTo>
                    <a:pt x="2762597" y="3639851"/>
                  </a:lnTo>
                  <a:lnTo>
                    <a:pt x="2766269" y="3641417"/>
                  </a:lnTo>
                  <a:lnTo>
                    <a:pt x="2770412" y="3640028"/>
                  </a:lnTo>
                  <a:lnTo>
                    <a:pt x="2772443" y="3636949"/>
                  </a:lnTo>
                  <a:lnTo>
                    <a:pt x="2775023" y="3632920"/>
                  </a:lnTo>
                  <a:lnTo>
                    <a:pt x="2774060" y="3627775"/>
                  </a:lnTo>
                  <a:lnTo>
                    <a:pt x="2770339" y="3625398"/>
                  </a:lnTo>
                  <a:lnTo>
                    <a:pt x="2765426" y="3622118"/>
                  </a:lnTo>
                  <a:lnTo>
                    <a:pt x="2761705" y="3619742"/>
                  </a:lnTo>
                  <a:close/>
                </a:path>
                <a:path w="17559020" h="9894570">
                  <a:moveTo>
                    <a:pt x="2686899" y="3571260"/>
                  </a:moveTo>
                  <a:lnTo>
                    <a:pt x="2681754" y="3572223"/>
                  </a:lnTo>
                  <a:lnTo>
                    <a:pt x="2677199" y="3579355"/>
                  </a:lnTo>
                  <a:lnTo>
                    <a:pt x="2677001" y="3579665"/>
                  </a:lnTo>
                  <a:lnTo>
                    <a:pt x="2677963" y="3584810"/>
                  </a:lnTo>
                  <a:lnTo>
                    <a:pt x="2681684" y="3587186"/>
                  </a:lnTo>
                  <a:lnTo>
                    <a:pt x="2686598" y="3590466"/>
                  </a:lnTo>
                  <a:lnTo>
                    <a:pt x="2687933" y="3591036"/>
                  </a:lnTo>
                  <a:lnTo>
                    <a:pt x="2687791" y="3591369"/>
                  </a:lnTo>
                  <a:lnTo>
                    <a:pt x="2691463" y="3592936"/>
                  </a:lnTo>
                  <a:lnTo>
                    <a:pt x="2695607" y="3591547"/>
                  </a:lnTo>
                  <a:lnTo>
                    <a:pt x="2697638" y="3588468"/>
                  </a:lnTo>
                  <a:lnTo>
                    <a:pt x="2700217" y="3584439"/>
                  </a:lnTo>
                  <a:lnTo>
                    <a:pt x="2699255" y="3579293"/>
                  </a:lnTo>
                  <a:lnTo>
                    <a:pt x="2695534" y="3576917"/>
                  </a:lnTo>
                  <a:lnTo>
                    <a:pt x="2690620" y="3573637"/>
                  </a:lnTo>
                  <a:lnTo>
                    <a:pt x="2686899" y="3571260"/>
                  </a:lnTo>
                  <a:close/>
                </a:path>
                <a:path w="17559020" h="9894570">
                  <a:moveTo>
                    <a:pt x="9309928" y="6394848"/>
                  </a:moveTo>
                  <a:lnTo>
                    <a:pt x="9305353" y="6394474"/>
                  </a:lnTo>
                  <a:lnTo>
                    <a:pt x="9299300" y="6393865"/>
                  </a:lnTo>
                  <a:lnTo>
                    <a:pt x="9294724" y="6393491"/>
                  </a:lnTo>
                  <a:lnTo>
                    <a:pt x="9290679" y="6396501"/>
                  </a:lnTo>
                  <a:lnTo>
                    <a:pt x="9290305" y="6401076"/>
                  </a:lnTo>
                  <a:lnTo>
                    <a:pt x="9289882" y="6404842"/>
                  </a:lnTo>
                  <a:lnTo>
                    <a:pt x="9291699" y="6407984"/>
                  </a:lnTo>
                  <a:lnTo>
                    <a:pt x="9295036" y="6409408"/>
                  </a:lnTo>
                  <a:lnTo>
                    <a:pt x="9295513" y="6409216"/>
                  </a:lnTo>
                  <a:lnTo>
                    <a:pt x="9297516" y="6410071"/>
                  </a:lnTo>
                  <a:lnTo>
                    <a:pt x="9303569" y="6410680"/>
                  </a:lnTo>
                  <a:lnTo>
                    <a:pt x="9308144" y="6411053"/>
                  </a:lnTo>
                  <a:lnTo>
                    <a:pt x="9312190" y="6408045"/>
                  </a:lnTo>
                  <a:lnTo>
                    <a:pt x="9312937" y="6398893"/>
                  </a:lnTo>
                  <a:lnTo>
                    <a:pt x="9309928" y="6394848"/>
                  </a:lnTo>
                  <a:close/>
                </a:path>
                <a:path w="17559020" h="9894570">
                  <a:moveTo>
                    <a:pt x="2611902" y="3522303"/>
                  </a:moveTo>
                  <a:lnTo>
                    <a:pt x="2606757" y="3523265"/>
                  </a:lnTo>
                  <a:lnTo>
                    <a:pt x="2602203" y="3530397"/>
                  </a:lnTo>
                  <a:lnTo>
                    <a:pt x="2602005" y="3530707"/>
                  </a:lnTo>
                  <a:lnTo>
                    <a:pt x="2602966" y="3535852"/>
                  </a:lnTo>
                  <a:lnTo>
                    <a:pt x="2606687" y="3538228"/>
                  </a:lnTo>
                  <a:lnTo>
                    <a:pt x="2611601" y="3541509"/>
                  </a:lnTo>
                  <a:lnTo>
                    <a:pt x="2616609" y="3543645"/>
                  </a:lnTo>
                  <a:lnTo>
                    <a:pt x="2620610" y="3542589"/>
                  </a:lnTo>
                  <a:lnTo>
                    <a:pt x="2622641" y="3539510"/>
                  </a:lnTo>
                  <a:lnTo>
                    <a:pt x="2625220" y="3535481"/>
                  </a:lnTo>
                  <a:lnTo>
                    <a:pt x="2624259" y="3530336"/>
                  </a:lnTo>
                  <a:lnTo>
                    <a:pt x="2620538" y="3527959"/>
                  </a:lnTo>
                  <a:lnTo>
                    <a:pt x="2615623" y="3524680"/>
                  </a:lnTo>
                  <a:lnTo>
                    <a:pt x="2611902" y="3522303"/>
                  </a:lnTo>
                  <a:close/>
                </a:path>
                <a:path w="17559020" h="9894570">
                  <a:moveTo>
                    <a:pt x="9398772" y="6403942"/>
                  </a:moveTo>
                  <a:lnTo>
                    <a:pt x="9394197" y="6403569"/>
                  </a:lnTo>
                  <a:lnTo>
                    <a:pt x="9388144" y="6402960"/>
                  </a:lnTo>
                  <a:lnTo>
                    <a:pt x="9383569" y="6402586"/>
                  </a:lnTo>
                  <a:lnTo>
                    <a:pt x="9379521" y="6405595"/>
                  </a:lnTo>
                  <a:lnTo>
                    <a:pt x="9379148" y="6410170"/>
                  </a:lnTo>
                  <a:lnTo>
                    <a:pt x="9378726" y="6413936"/>
                  </a:lnTo>
                  <a:lnTo>
                    <a:pt x="9396988" y="6420148"/>
                  </a:lnTo>
                  <a:lnTo>
                    <a:pt x="9401035" y="6417138"/>
                  </a:lnTo>
                  <a:lnTo>
                    <a:pt x="9401782" y="6407988"/>
                  </a:lnTo>
                  <a:lnTo>
                    <a:pt x="9398772" y="6403942"/>
                  </a:lnTo>
                  <a:close/>
                </a:path>
                <a:path w="17559020" h="9894570">
                  <a:moveTo>
                    <a:pt x="17308849" y="9778908"/>
                  </a:moveTo>
                  <a:lnTo>
                    <a:pt x="17295162" y="9773070"/>
                  </a:lnTo>
                  <a:lnTo>
                    <a:pt x="17290402" y="9774985"/>
                  </a:lnTo>
                  <a:lnTo>
                    <a:pt x="17286984" y="9782997"/>
                  </a:lnTo>
                  <a:lnTo>
                    <a:pt x="17288897" y="9787759"/>
                  </a:lnTo>
                  <a:lnTo>
                    <a:pt x="17302583" y="9793597"/>
                  </a:lnTo>
                  <a:lnTo>
                    <a:pt x="17307347" y="9791683"/>
                  </a:lnTo>
                  <a:lnTo>
                    <a:pt x="17310765" y="9783671"/>
                  </a:lnTo>
                  <a:lnTo>
                    <a:pt x="17308849" y="9778908"/>
                  </a:lnTo>
                  <a:close/>
                </a:path>
                <a:path w="17559020" h="9894570">
                  <a:moveTo>
                    <a:pt x="17391256" y="9813272"/>
                  </a:moveTo>
                  <a:lnTo>
                    <a:pt x="17381575" y="9809143"/>
                  </a:lnTo>
                  <a:lnTo>
                    <a:pt x="17377426" y="9807767"/>
                  </a:lnTo>
                  <a:lnTo>
                    <a:pt x="17372664" y="9809681"/>
                  </a:lnTo>
                  <a:lnTo>
                    <a:pt x="17369246" y="9817693"/>
                  </a:lnTo>
                  <a:lnTo>
                    <a:pt x="17371161" y="9822455"/>
                  </a:lnTo>
                  <a:lnTo>
                    <a:pt x="17380842" y="9826585"/>
                  </a:lnTo>
                  <a:lnTo>
                    <a:pt x="17384991" y="9827960"/>
                  </a:lnTo>
                  <a:lnTo>
                    <a:pt x="17389753" y="9826046"/>
                  </a:lnTo>
                  <a:lnTo>
                    <a:pt x="17393171" y="9818035"/>
                  </a:lnTo>
                  <a:lnTo>
                    <a:pt x="17391256" y="9813272"/>
                  </a:lnTo>
                  <a:close/>
                </a:path>
                <a:path w="17559020" h="9894570">
                  <a:moveTo>
                    <a:pt x="17227156" y="9742877"/>
                  </a:moveTo>
                  <a:lnTo>
                    <a:pt x="17213468" y="9737038"/>
                  </a:lnTo>
                  <a:lnTo>
                    <a:pt x="17208372" y="9738810"/>
                  </a:lnTo>
                  <a:lnTo>
                    <a:pt x="17204955" y="9746822"/>
                  </a:lnTo>
                  <a:lnTo>
                    <a:pt x="17206727" y="9751919"/>
                  </a:lnTo>
                  <a:lnTo>
                    <a:pt x="17220748" y="9757900"/>
                  </a:lnTo>
                  <a:lnTo>
                    <a:pt x="17225509" y="9755985"/>
                  </a:lnTo>
                  <a:lnTo>
                    <a:pt x="17228926" y="9747973"/>
                  </a:lnTo>
                  <a:lnTo>
                    <a:pt x="17227156" y="9742877"/>
                  </a:lnTo>
                  <a:close/>
                </a:path>
                <a:path w="17559020" h="9894570">
                  <a:moveTo>
                    <a:pt x="17473948" y="9846967"/>
                  </a:moveTo>
                  <a:lnTo>
                    <a:pt x="17460259" y="9841128"/>
                  </a:lnTo>
                  <a:lnTo>
                    <a:pt x="17455355" y="9843376"/>
                  </a:lnTo>
                  <a:lnTo>
                    <a:pt x="17451938" y="9851387"/>
                  </a:lnTo>
                  <a:lnTo>
                    <a:pt x="17453851" y="9856150"/>
                  </a:lnTo>
                  <a:lnTo>
                    <a:pt x="17467874" y="9862131"/>
                  </a:lnTo>
                  <a:lnTo>
                    <a:pt x="17472444" y="9859741"/>
                  </a:lnTo>
                  <a:lnTo>
                    <a:pt x="17475861" y="9851729"/>
                  </a:lnTo>
                  <a:lnTo>
                    <a:pt x="17473948" y="9846967"/>
                  </a:lnTo>
                  <a:close/>
                </a:path>
                <a:path w="17559020" h="9894570">
                  <a:moveTo>
                    <a:pt x="17145745" y="9706177"/>
                  </a:moveTo>
                  <a:lnTo>
                    <a:pt x="17132059" y="9700339"/>
                  </a:lnTo>
                  <a:lnTo>
                    <a:pt x="17126965" y="9702112"/>
                  </a:lnTo>
                  <a:lnTo>
                    <a:pt x="17123547" y="9710124"/>
                  </a:lnTo>
                  <a:lnTo>
                    <a:pt x="17125317" y="9715219"/>
                  </a:lnTo>
                  <a:lnTo>
                    <a:pt x="17139337" y="9721200"/>
                  </a:lnTo>
                  <a:lnTo>
                    <a:pt x="17144101" y="9719286"/>
                  </a:lnTo>
                  <a:lnTo>
                    <a:pt x="17147519" y="9711274"/>
                  </a:lnTo>
                  <a:lnTo>
                    <a:pt x="17145745" y="9706177"/>
                  </a:lnTo>
                  <a:close/>
                </a:path>
                <a:path w="17559020" h="9894570">
                  <a:moveTo>
                    <a:pt x="2537524" y="3472820"/>
                  </a:moveTo>
                  <a:lnTo>
                    <a:pt x="2532379" y="3473782"/>
                  </a:lnTo>
                  <a:lnTo>
                    <a:pt x="2527824" y="3480914"/>
                  </a:lnTo>
                  <a:lnTo>
                    <a:pt x="2527626" y="3481224"/>
                  </a:lnTo>
                  <a:lnTo>
                    <a:pt x="2528588" y="3486369"/>
                  </a:lnTo>
                  <a:lnTo>
                    <a:pt x="2532309" y="3488745"/>
                  </a:lnTo>
                  <a:lnTo>
                    <a:pt x="2537223" y="3492026"/>
                  </a:lnTo>
                  <a:lnTo>
                    <a:pt x="2542230" y="3494161"/>
                  </a:lnTo>
                  <a:lnTo>
                    <a:pt x="2546232" y="3493106"/>
                  </a:lnTo>
                  <a:lnTo>
                    <a:pt x="2548263" y="3490027"/>
                  </a:lnTo>
                  <a:lnTo>
                    <a:pt x="2550842" y="3485998"/>
                  </a:lnTo>
                  <a:lnTo>
                    <a:pt x="2549881" y="3480853"/>
                  </a:lnTo>
                  <a:lnTo>
                    <a:pt x="2546160" y="3478476"/>
                  </a:lnTo>
                  <a:lnTo>
                    <a:pt x="2541245" y="3475196"/>
                  </a:lnTo>
                  <a:lnTo>
                    <a:pt x="2537524" y="3472820"/>
                  </a:lnTo>
                  <a:close/>
                </a:path>
                <a:path w="17559020" h="9894570">
                  <a:moveTo>
                    <a:pt x="17556398" y="9879376"/>
                  </a:moveTo>
                  <a:lnTo>
                    <a:pt x="17542710" y="9873537"/>
                  </a:lnTo>
                  <a:lnTo>
                    <a:pt x="17538141" y="9875928"/>
                  </a:lnTo>
                  <a:lnTo>
                    <a:pt x="17536432" y="9879934"/>
                  </a:lnTo>
                  <a:lnTo>
                    <a:pt x="17535286" y="9883391"/>
                  </a:lnTo>
                  <a:lnTo>
                    <a:pt x="17535057" y="9884082"/>
                  </a:lnTo>
                  <a:lnTo>
                    <a:pt x="17536970" y="9888844"/>
                  </a:lnTo>
                  <a:lnTo>
                    <a:pt x="17540976" y="9890553"/>
                  </a:lnTo>
                  <a:lnTo>
                    <a:pt x="17541119" y="9890219"/>
                  </a:lnTo>
                  <a:lnTo>
                    <a:pt x="17550798" y="9894348"/>
                  </a:lnTo>
                  <a:lnTo>
                    <a:pt x="17555371" y="9891958"/>
                  </a:lnTo>
                  <a:lnTo>
                    <a:pt x="17558788" y="9883947"/>
                  </a:lnTo>
                  <a:lnTo>
                    <a:pt x="17556398" y="9879376"/>
                  </a:lnTo>
                  <a:close/>
                </a:path>
                <a:path w="17559020" h="9894570">
                  <a:moveTo>
                    <a:pt x="17060899" y="9666434"/>
                  </a:moveTo>
                  <a:lnTo>
                    <a:pt x="17051219" y="9662304"/>
                  </a:lnTo>
                  <a:lnTo>
                    <a:pt x="17046600" y="9663885"/>
                  </a:lnTo>
                  <a:lnTo>
                    <a:pt x="17044380" y="9668857"/>
                  </a:lnTo>
                  <a:lnTo>
                    <a:pt x="17042848" y="9671755"/>
                  </a:lnTo>
                  <a:lnTo>
                    <a:pt x="17044619" y="9676850"/>
                  </a:lnTo>
                  <a:lnTo>
                    <a:pt x="17048483" y="9678893"/>
                  </a:lnTo>
                  <a:lnTo>
                    <a:pt x="17058165" y="9683023"/>
                  </a:lnTo>
                  <a:lnTo>
                    <a:pt x="17062784" y="9681442"/>
                  </a:lnTo>
                  <a:lnTo>
                    <a:pt x="17065003" y="9676471"/>
                  </a:lnTo>
                  <a:lnTo>
                    <a:pt x="17066535" y="9673573"/>
                  </a:lnTo>
                  <a:lnTo>
                    <a:pt x="17064763" y="9668476"/>
                  </a:lnTo>
                  <a:lnTo>
                    <a:pt x="17060899" y="9666434"/>
                  </a:lnTo>
                  <a:close/>
                </a:path>
                <a:path w="17559020" h="9894570">
                  <a:moveTo>
                    <a:pt x="16970806" y="9623268"/>
                  </a:moveTo>
                  <a:lnTo>
                    <a:pt x="16965710" y="9625040"/>
                  </a:lnTo>
                  <a:lnTo>
                    <a:pt x="16963321" y="9630334"/>
                  </a:lnTo>
                  <a:lnTo>
                    <a:pt x="16961959" y="9632910"/>
                  </a:lnTo>
                  <a:lnTo>
                    <a:pt x="16963874" y="9637672"/>
                  </a:lnTo>
                  <a:lnTo>
                    <a:pt x="16967594" y="9640048"/>
                  </a:lnTo>
                  <a:lnTo>
                    <a:pt x="16973603" y="9642611"/>
                  </a:lnTo>
                  <a:lnTo>
                    <a:pt x="16973795" y="9643088"/>
                  </a:lnTo>
                  <a:lnTo>
                    <a:pt x="16977468" y="9644655"/>
                  </a:lnTo>
                  <a:lnTo>
                    <a:pt x="16982420" y="9643216"/>
                  </a:lnTo>
                  <a:lnTo>
                    <a:pt x="16984801" y="9637918"/>
                  </a:lnTo>
                  <a:lnTo>
                    <a:pt x="16986314" y="9635013"/>
                  </a:lnTo>
                  <a:lnTo>
                    <a:pt x="16984401" y="9630251"/>
                  </a:lnTo>
                  <a:lnTo>
                    <a:pt x="16980679" y="9627874"/>
                  </a:lnTo>
                  <a:lnTo>
                    <a:pt x="16975003" y="9625453"/>
                  </a:lnTo>
                  <a:lnTo>
                    <a:pt x="16970806" y="9623268"/>
                  </a:lnTo>
                  <a:close/>
                </a:path>
                <a:path w="17559020" h="9894570">
                  <a:moveTo>
                    <a:pt x="16890630" y="9582755"/>
                  </a:moveTo>
                  <a:lnTo>
                    <a:pt x="16885534" y="9584526"/>
                  </a:lnTo>
                  <a:lnTo>
                    <a:pt x="16883144" y="9589821"/>
                  </a:lnTo>
                  <a:lnTo>
                    <a:pt x="16881783" y="9592396"/>
                  </a:lnTo>
                  <a:lnTo>
                    <a:pt x="16883553" y="9597491"/>
                  </a:lnTo>
                  <a:lnTo>
                    <a:pt x="16887275" y="9599868"/>
                  </a:lnTo>
                  <a:lnTo>
                    <a:pt x="16897289" y="9604140"/>
                  </a:lnTo>
                  <a:lnTo>
                    <a:pt x="16902244" y="9602702"/>
                  </a:lnTo>
                  <a:lnTo>
                    <a:pt x="16904633" y="9597409"/>
                  </a:lnTo>
                  <a:lnTo>
                    <a:pt x="16905995" y="9594833"/>
                  </a:lnTo>
                  <a:lnTo>
                    <a:pt x="16904222" y="9589737"/>
                  </a:lnTo>
                  <a:lnTo>
                    <a:pt x="16900502" y="9587361"/>
                  </a:lnTo>
                  <a:lnTo>
                    <a:pt x="16894827" y="9584940"/>
                  </a:lnTo>
                  <a:lnTo>
                    <a:pt x="16890630" y="9582755"/>
                  </a:lnTo>
                  <a:close/>
                </a:path>
                <a:path w="17559020" h="9894570">
                  <a:moveTo>
                    <a:pt x="2463431" y="3422669"/>
                  </a:moveTo>
                  <a:lnTo>
                    <a:pt x="2458286" y="3423631"/>
                  </a:lnTo>
                  <a:lnTo>
                    <a:pt x="2453731" y="3430764"/>
                  </a:lnTo>
                  <a:lnTo>
                    <a:pt x="2453532" y="3431074"/>
                  </a:lnTo>
                  <a:lnTo>
                    <a:pt x="2454495" y="3436219"/>
                  </a:lnTo>
                  <a:lnTo>
                    <a:pt x="2458216" y="3438595"/>
                  </a:lnTo>
                  <a:lnTo>
                    <a:pt x="2463130" y="3441875"/>
                  </a:lnTo>
                  <a:lnTo>
                    <a:pt x="2468137" y="3444011"/>
                  </a:lnTo>
                  <a:lnTo>
                    <a:pt x="2472139" y="3442956"/>
                  </a:lnTo>
                  <a:lnTo>
                    <a:pt x="2474169" y="3439877"/>
                  </a:lnTo>
                  <a:lnTo>
                    <a:pt x="2476749" y="3435847"/>
                  </a:lnTo>
                  <a:lnTo>
                    <a:pt x="2475787" y="3430703"/>
                  </a:lnTo>
                  <a:lnTo>
                    <a:pt x="2472066" y="3428326"/>
                  </a:lnTo>
                  <a:lnTo>
                    <a:pt x="2467152" y="3425046"/>
                  </a:lnTo>
                  <a:lnTo>
                    <a:pt x="2463431" y="3422669"/>
                  </a:lnTo>
                  <a:close/>
                </a:path>
                <a:path w="17559020" h="9894570">
                  <a:moveTo>
                    <a:pt x="16812073" y="9542143"/>
                  </a:moveTo>
                  <a:lnTo>
                    <a:pt x="16807120" y="9543580"/>
                  </a:lnTo>
                  <a:lnTo>
                    <a:pt x="16803034" y="9551308"/>
                  </a:lnTo>
                  <a:lnTo>
                    <a:pt x="16804473" y="9556261"/>
                  </a:lnTo>
                  <a:lnTo>
                    <a:pt x="16808194" y="9558638"/>
                  </a:lnTo>
                  <a:lnTo>
                    <a:pt x="16814536" y="9561343"/>
                  </a:lnTo>
                  <a:lnTo>
                    <a:pt x="16814394" y="9561677"/>
                  </a:lnTo>
                  <a:lnTo>
                    <a:pt x="16818067" y="9563244"/>
                  </a:lnTo>
                  <a:lnTo>
                    <a:pt x="16823019" y="9561805"/>
                  </a:lnTo>
                  <a:lnTo>
                    <a:pt x="16824728" y="9557800"/>
                  </a:lnTo>
                  <a:lnTo>
                    <a:pt x="16826770" y="9553936"/>
                  </a:lnTo>
                  <a:lnTo>
                    <a:pt x="16825332" y="9548982"/>
                  </a:lnTo>
                  <a:lnTo>
                    <a:pt x="16821611" y="9546605"/>
                  </a:lnTo>
                  <a:lnTo>
                    <a:pt x="16815937" y="9544185"/>
                  </a:lnTo>
                  <a:lnTo>
                    <a:pt x="16812073" y="9542143"/>
                  </a:lnTo>
                  <a:close/>
                </a:path>
                <a:path w="17559020" h="9894570">
                  <a:moveTo>
                    <a:pt x="9487092" y="6412418"/>
                  </a:moveTo>
                  <a:lnTo>
                    <a:pt x="9482516" y="6412044"/>
                  </a:lnTo>
                  <a:lnTo>
                    <a:pt x="9476463" y="6411435"/>
                  </a:lnTo>
                  <a:lnTo>
                    <a:pt x="9471888" y="6411062"/>
                  </a:lnTo>
                  <a:lnTo>
                    <a:pt x="9468176" y="6414214"/>
                  </a:lnTo>
                  <a:lnTo>
                    <a:pt x="9467523" y="6422221"/>
                  </a:lnTo>
                  <a:lnTo>
                    <a:pt x="9469672" y="6425505"/>
                  </a:lnTo>
                  <a:lnTo>
                    <a:pt x="9473344" y="6427072"/>
                  </a:lnTo>
                  <a:lnTo>
                    <a:pt x="9475156" y="6427450"/>
                  </a:lnTo>
                  <a:lnTo>
                    <a:pt x="9481208" y="6428059"/>
                  </a:lnTo>
                  <a:lnTo>
                    <a:pt x="9485783" y="6428432"/>
                  </a:lnTo>
                  <a:lnTo>
                    <a:pt x="9489496" y="6425280"/>
                  </a:lnTo>
                  <a:lnTo>
                    <a:pt x="9490243" y="6416130"/>
                  </a:lnTo>
                  <a:lnTo>
                    <a:pt x="9487092" y="6412418"/>
                  </a:lnTo>
                  <a:close/>
                </a:path>
                <a:path w="17559020" h="9894570">
                  <a:moveTo>
                    <a:pt x="16733418" y="9499910"/>
                  </a:moveTo>
                  <a:lnTo>
                    <a:pt x="16728464" y="9501348"/>
                  </a:lnTo>
                  <a:lnTo>
                    <a:pt x="16724379" y="9509075"/>
                  </a:lnTo>
                  <a:lnTo>
                    <a:pt x="16725818" y="9514029"/>
                  </a:lnTo>
                  <a:lnTo>
                    <a:pt x="16729681" y="9516072"/>
                  </a:lnTo>
                  <a:lnTo>
                    <a:pt x="16735071" y="9519161"/>
                  </a:lnTo>
                  <a:lnTo>
                    <a:pt x="16739412" y="9521012"/>
                  </a:lnTo>
                  <a:lnTo>
                    <a:pt x="16743888" y="9519764"/>
                  </a:lnTo>
                  <a:lnTo>
                    <a:pt x="16747973" y="9512037"/>
                  </a:lnTo>
                  <a:lnTo>
                    <a:pt x="16746534" y="9507084"/>
                  </a:lnTo>
                  <a:lnTo>
                    <a:pt x="16742671" y="9505041"/>
                  </a:lnTo>
                  <a:lnTo>
                    <a:pt x="16737281" y="9501953"/>
                  </a:lnTo>
                  <a:lnTo>
                    <a:pt x="16733418" y="9499910"/>
                  </a:lnTo>
                  <a:close/>
                </a:path>
                <a:path w="17559020" h="9894570">
                  <a:moveTo>
                    <a:pt x="2390147" y="3372470"/>
                  </a:moveTo>
                  <a:lnTo>
                    <a:pt x="2385002" y="3373432"/>
                  </a:lnTo>
                  <a:lnTo>
                    <a:pt x="2382626" y="3377153"/>
                  </a:lnTo>
                  <a:lnTo>
                    <a:pt x="2379916" y="3380732"/>
                  </a:lnTo>
                  <a:lnTo>
                    <a:pt x="2380877" y="3385877"/>
                  </a:lnTo>
                  <a:lnTo>
                    <a:pt x="2384599" y="3388253"/>
                  </a:lnTo>
                  <a:lnTo>
                    <a:pt x="2389513" y="3391533"/>
                  </a:lnTo>
                  <a:lnTo>
                    <a:pt x="2390848" y="3392102"/>
                  </a:lnTo>
                  <a:lnTo>
                    <a:pt x="2390705" y="3392436"/>
                  </a:lnTo>
                  <a:lnTo>
                    <a:pt x="2394377" y="3394003"/>
                  </a:lnTo>
                  <a:lnTo>
                    <a:pt x="2398379" y="3392948"/>
                  </a:lnTo>
                  <a:lnTo>
                    <a:pt x="2400613" y="3389560"/>
                  </a:lnTo>
                  <a:lnTo>
                    <a:pt x="2403323" y="3385982"/>
                  </a:lnTo>
                  <a:lnTo>
                    <a:pt x="2402361" y="3380837"/>
                  </a:lnTo>
                  <a:lnTo>
                    <a:pt x="2398640" y="3378460"/>
                  </a:lnTo>
                  <a:lnTo>
                    <a:pt x="2393726" y="3375180"/>
                  </a:lnTo>
                  <a:lnTo>
                    <a:pt x="2390147" y="3372470"/>
                  </a:lnTo>
                  <a:close/>
                </a:path>
                <a:path w="17559020" h="9894570">
                  <a:moveTo>
                    <a:pt x="16655332" y="9456343"/>
                  </a:moveTo>
                  <a:lnTo>
                    <a:pt x="16650379" y="9457781"/>
                  </a:lnTo>
                  <a:lnTo>
                    <a:pt x="16648336" y="9461645"/>
                  </a:lnTo>
                  <a:lnTo>
                    <a:pt x="16646151" y="9465842"/>
                  </a:lnTo>
                  <a:lnTo>
                    <a:pt x="16647590" y="9470796"/>
                  </a:lnTo>
                  <a:lnTo>
                    <a:pt x="16651453" y="9472838"/>
                  </a:lnTo>
                  <a:lnTo>
                    <a:pt x="16656843" y="9475927"/>
                  </a:lnTo>
                  <a:lnTo>
                    <a:pt x="16661518" y="9477921"/>
                  </a:lnTo>
                  <a:lnTo>
                    <a:pt x="16666136" y="9476339"/>
                  </a:lnTo>
                  <a:lnTo>
                    <a:pt x="16668036" y="9472809"/>
                  </a:lnTo>
                  <a:lnTo>
                    <a:pt x="16670221" y="9468612"/>
                  </a:lnTo>
                  <a:lnTo>
                    <a:pt x="16668783" y="9463658"/>
                  </a:lnTo>
                  <a:lnTo>
                    <a:pt x="16664920" y="9461616"/>
                  </a:lnTo>
                  <a:lnTo>
                    <a:pt x="16659530" y="9458528"/>
                  </a:lnTo>
                  <a:lnTo>
                    <a:pt x="16655332" y="9456343"/>
                  </a:lnTo>
                  <a:close/>
                </a:path>
                <a:path w="17559020" h="9894570">
                  <a:moveTo>
                    <a:pt x="16577723" y="9412584"/>
                  </a:moveTo>
                  <a:lnTo>
                    <a:pt x="16572436" y="9413879"/>
                  </a:lnTo>
                  <a:lnTo>
                    <a:pt x="16568350" y="9421606"/>
                  </a:lnTo>
                  <a:lnTo>
                    <a:pt x="16569647" y="9426894"/>
                  </a:lnTo>
                  <a:lnTo>
                    <a:pt x="16573510" y="9428937"/>
                  </a:lnTo>
                  <a:lnTo>
                    <a:pt x="16578900" y="9432025"/>
                  </a:lnTo>
                  <a:lnTo>
                    <a:pt x="16583575" y="9434019"/>
                  </a:lnTo>
                  <a:lnTo>
                    <a:pt x="16588193" y="9432438"/>
                  </a:lnTo>
                  <a:lnTo>
                    <a:pt x="16590093" y="9428908"/>
                  </a:lnTo>
                  <a:lnTo>
                    <a:pt x="16592136" y="9425045"/>
                  </a:lnTo>
                  <a:lnTo>
                    <a:pt x="16590842" y="9419758"/>
                  </a:lnTo>
                  <a:lnTo>
                    <a:pt x="16586979" y="9417716"/>
                  </a:lnTo>
                  <a:lnTo>
                    <a:pt x="16581587" y="9414627"/>
                  </a:lnTo>
                  <a:lnTo>
                    <a:pt x="16577723" y="9412584"/>
                  </a:lnTo>
                  <a:close/>
                </a:path>
                <a:path w="17559020" h="9894570">
                  <a:moveTo>
                    <a:pt x="9576123" y="6419225"/>
                  </a:moveTo>
                  <a:lnTo>
                    <a:pt x="9571546" y="6418851"/>
                  </a:lnTo>
                  <a:lnTo>
                    <a:pt x="9565495" y="6418242"/>
                  </a:lnTo>
                  <a:lnTo>
                    <a:pt x="9560919" y="6417869"/>
                  </a:lnTo>
                  <a:lnTo>
                    <a:pt x="9557207" y="6421020"/>
                  </a:lnTo>
                  <a:lnTo>
                    <a:pt x="9556553" y="6429027"/>
                  </a:lnTo>
                  <a:lnTo>
                    <a:pt x="9558702" y="6432311"/>
                  </a:lnTo>
                  <a:lnTo>
                    <a:pt x="9562375" y="6433878"/>
                  </a:lnTo>
                  <a:lnTo>
                    <a:pt x="9564187" y="6434256"/>
                  </a:lnTo>
                  <a:lnTo>
                    <a:pt x="9570240" y="6434866"/>
                  </a:lnTo>
                  <a:lnTo>
                    <a:pt x="9574815" y="6435239"/>
                  </a:lnTo>
                  <a:lnTo>
                    <a:pt x="9578526" y="6432087"/>
                  </a:lnTo>
                  <a:lnTo>
                    <a:pt x="9579274" y="6422937"/>
                  </a:lnTo>
                  <a:lnTo>
                    <a:pt x="9576123" y="6419225"/>
                  </a:lnTo>
                  <a:close/>
                </a:path>
                <a:path w="17559020" h="9894570">
                  <a:moveTo>
                    <a:pt x="2316766" y="3320650"/>
                  </a:moveTo>
                  <a:lnTo>
                    <a:pt x="2311955" y="3321754"/>
                  </a:lnTo>
                  <a:lnTo>
                    <a:pt x="2309245" y="3325333"/>
                  </a:lnTo>
                  <a:lnTo>
                    <a:pt x="2306392" y="3329246"/>
                  </a:lnTo>
                  <a:lnTo>
                    <a:pt x="2307496" y="3334057"/>
                  </a:lnTo>
                  <a:lnTo>
                    <a:pt x="2311075" y="3336768"/>
                  </a:lnTo>
                  <a:lnTo>
                    <a:pt x="2315989" y="3340047"/>
                  </a:lnTo>
                  <a:lnTo>
                    <a:pt x="2317658" y="3340759"/>
                  </a:lnTo>
                  <a:lnTo>
                    <a:pt x="2317515" y="3341093"/>
                  </a:lnTo>
                  <a:lnTo>
                    <a:pt x="2320854" y="3342517"/>
                  </a:lnTo>
                  <a:lnTo>
                    <a:pt x="2325189" y="3341604"/>
                  </a:lnTo>
                  <a:lnTo>
                    <a:pt x="2327423" y="3338217"/>
                  </a:lnTo>
                  <a:lnTo>
                    <a:pt x="2330275" y="3334305"/>
                  </a:lnTo>
                  <a:lnTo>
                    <a:pt x="2329171" y="3329493"/>
                  </a:lnTo>
                  <a:lnTo>
                    <a:pt x="2325593" y="3326783"/>
                  </a:lnTo>
                  <a:lnTo>
                    <a:pt x="2320679" y="3323503"/>
                  </a:lnTo>
                  <a:lnTo>
                    <a:pt x="2316766" y="3320650"/>
                  </a:lnTo>
                  <a:close/>
                </a:path>
                <a:path w="17559020" h="9894570">
                  <a:moveTo>
                    <a:pt x="16500876" y="9367966"/>
                  </a:moveTo>
                  <a:lnTo>
                    <a:pt x="16495922" y="9369404"/>
                  </a:lnTo>
                  <a:lnTo>
                    <a:pt x="16491168" y="9376846"/>
                  </a:lnTo>
                  <a:lnTo>
                    <a:pt x="16492607" y="9381800"/>
                  </a:lnTo>
                  <a:lnTo>
                    <a:pt x="16496328" y="9384176"/>
                  </a:lnTo>
                  <a:lnTo>
                    <a:pt x="16501385" y="9387123"/>
                  </a:lnTo>
                  <a:lnTo>
                    <a:pt x="16506393" y="9389259"/>
                  </a:lnTo>
                  <a:lnTo>
                    <a:pt x="16510871" y="9388012"/>
                  </a:lnTo>
                  <a:lnTo>
                    <a:pt x="16512771" y="9384483"/>
                  </a:lnTo>
                  <a:lnTo>
                    <a:pt x="16515148" y="9380762"/>
                  </a:lnTo>
                  <a:lnTo>
                    <a:pt x="16513709" y="9375808"/>
                  </a:lnTo>
                  <a:lnTo>
                    <a:pt x="16509988" y="9373431"/>
                  </a:lnTo>
                  <a:lnTo>
                    <a:pt x="16504597" y="9370343"/>
                  </a:lnTo>
                  <a:lnTo>
                    <a:pt x="16500876" y="9367966"/>
                  </a:lnTo>
                  <a:close/>
                </a:path>
                <a:path w="17559020" h="9894570">
                  <a:moveTo>
                    <a:pt x="16424121" y="9322205"/>
                  </a:moveTo>
                  <a:lnTo>
                    <a:pt x="16419167" y="9323642"/>
                  </a:lnTo>
                  <a:lnTo>
                    <a:pt x="16414415" y="9331085"/>
                  </a:lnTo>
                  <a:lnTo>
                    <a:pt x="16415852" y="9336039"/>
                  </a:lnTo>
                  <a:lnTo>
                    <a:pt x="16419573" y="9338415"/>
                  </a:lnTo>
                  <a:lnTo>
                    <a:pt x="16424630" y="9341361"/>
                  </a:lnTo>
                  <a:lnTo>
                    <a:pt x="16429304" y="9343355"/>
                  </a:lnTo>
                  <a:lnTo>
                    <a:pt x="16433448" y="9341966"/>
                  </a:lnTo>
                  <a:lnTo>
                    <a:pt x="16435682" y="9338578"/>
                  </a:lnTo>
                  <a:lnTo>
                    <a:pt x="16438059" y="9334857"/>
                  </a:lnTo>
                  <a:lnTo>
                    <a:pt x="16436620" y="9329904"/>
                  </a:lnTo>
                  <a:lnTo>
                    <a:pt x="16432899" y="9327527"/>
                  </a:lnTo>
                  <a:lnTo>
                    <a:pt x="16427842" y="9324581"/>
                  </a:lnTo>
                  <a:lnTo>
                    <a:pt x="16424121" y="9322205"/>
                  </a:lnTo>
                  <a:close/>
                </a:path>
                <a:path w="17559020" h="9894570">
                  <a:moveTo>
                    <a:pt x="2244195" y="3268781"/>
                  </a:moveTo>
                  <a:lnTo>
                    <a:pt x="2239050" y="3269743"/>
                  </a:lnTo>
                  <a:lnTo>
                    <a:pt x="2233629" y="3276901"/>
                  </a:lnTo>
                  <a:lnTo>
                    <a:pt x="2234591" y="3282046"/>
                  </a:lnTo>
                  <a:lnTo>
                    <a:pt x="2242941" y="3288370"/>
                  </a:lnTo>
                  <a:lnTo>
                    <a:pt x="2244611" y="3289082"/>
                  </a:lnTo>
                  <a:lnTo>
                    <a:pt x="2244468" y="3289416"/>
                  </a:lnTo>
                  <a:lnTo>
                    <a:pt x="2247807" y="3290840"/>
                  </a:lnTo>
                  <a:lnTo>
                    <a:pt x="2252284" y="3289593"/>
                  </a:lnTo>
                  <a:lnTo>
                    <a:pt x="2254376" y="3286540"/>
                  </a:lnTo>
                  <a:lnTo>
                    <a:pt x="2257086" y="3282961"/>
                  </a:lnTo>
                  <a:lnTo>
                    <a:pt x="2256124" y="3277816"/>
                  </a:lnTo>
                  <a:lnTo>
                    <a:pt x="2244195" y="3268781"/>
                  </a:lnTo>
                  <a:close/>
                </a:path>
                <a:path w="17559020" h="9894570">
                  <a:moveTo>
                    <a:pt x="9665532" y="6424220"/>
                  </a:moveTo>
                  <a:lnTo>
                    <a:pt x="9660956" y="6423847"/>
                  </a:lnTo>
                  <a:lnTo>
                    <a:pt x="9654761" y="6423571"/>
                  </a:lnTo>
                  <a:lnTo>
                    <a:pt x="9650043" y="6423531"/>
                  </a:lnTo>
                  <a:lnTo>
                    <a:pt x="9646331" y="6426683"/>
                  </a:lnTo>
                  <a:lnTo>
                    <a:pt x="9645678" y="6434690"/>
                  </a:lnTo>
                  <a:lnTo>
                    <a:pt x="9647827" y="6437975"/>
                  </a:lnTo>
                  <a:lnTo>
                    <a:pt x="9650833" y="6439257"/>
                  </a:lnTo>
                  <a:lnTo>
                    <a:pt x="9651309" y="6439065"/>
                  </a:lnTo>
                  <a:lnTo>
                    <a:pt x="9652311" y="6439492"/>
                  </a:lnTo>
                  <a:lnTo>
                    <a:pt x="9654121" y="6439870"/>
                  </a:lnTo>
                  <a:lnTo>
                    <a:pt x="9660317" y="6440146"/>
                  </a:lnTo>
                  <a:lnTo>
                    <a:pt x="9664702" y="6440043"/>
                  </a:lnTo>
                  <a:lnTo>
                    <a:pt x="9668413" y="6436891"/>
                  </a:lnTo>
                  <a:lnTo>
                    <a:pt x="9668787" y="6432316"/>
                  </a:lnTo>
                  <a:lnTo>
                    <a:pt x="9668684" y="6427932"/>
                  </a:lnTo>
                  <a:lnTo>
                    <a:pt x="9665532" y="6424220"/>
                  </a:lnTo>
                  <a:close/>
                </a:path>
                <a:path w="17559020" h="9894570">
                  <a:moveTo>
                    <a:pt x="16348127" y="9275584"/>
                  </a:moveTo>
                  <a:lnTo>
                    <a:pt x="16343174" y="9277022"/>
                  </a:lnTo>
                  <a:lnTo>
                    <a:pt x="16338421" y="9284464"/>
                  </a:lnTo>
                  <a:lnTo>
                    <a:pt x="16339858" y="9289418"/>
                  </a:lnTo>
                  <a:lnTo>
                    <a:pt x="16343580" y="9291794"/>
                  </a:lnTo>
                  <a:lnTo>
                    <a:pt x="16348638" y="9294741"/>
                  </a:lnTo>
                  <a:lnTo>
                    <a:pt x="16353310" y="9296734"/>
                  </a:lnTo>
                  <a:lnTo>
                    <a:pt x="16357454" y="9295345"/>
                  </a:lnTo>
                  <a:lnTo>
                    <a:pt x="16359689" y="9291957"/>
                  </a:lnTo>
                  <a:lnTo>
                    <a:pt x="16362065" y="9288236"/>
                  </a:lnTo>
                  <a:lnTo>
                    <a:pt x="16360628" y="9283283"/>
                  </a:lnTo>
                  <a:lnTo>
                    <a:pt x="16356906" y="9280906"/>
                  </a:lnTo>
                  <a:lnTo>
                    <a:pt x="16351848" y="9277960"/>
                  </a:lnTo>
                  <a:lnTo>
                    <a:pt x="16348127" y="9275584"/>
                  </a:lnTo>
                  <a:close/>
                </a:path>
                <a:path w="17559020" h="9894570">
                  <a:moveTo>
                    <a:pt x="2171766" y="3216579"/>
                  </a:moveTo>
                  <a:lnTo>
                    <a:pt x="2166621" y="3217541"/>
                  </a:lnTo>
                  <a:lnTo>
                    <a:pt x="2161201" y="3224698"/>
                  </a:lnTo>
                  <a:lnTo>
                    <a:pt x="2162162" y="3229843"/>
                  </a:lnTo>
                  <a:lnTo>
                    <a:pt x="2170512" y="3236168"/>
                  </a:lnTo>
                  <a:lnTo>
                    <a:pt x="2175520" y="3238304"/>
                  </a:lnTo>
                  <a:lnTo>
                    <a:pt x="2179855" y="3237390"/>
                  </a:lnTo>
                  <a:lnTo>
                    <a:pt x="2181947" y="3234337"/>
                  </a:lnTo>
                  <a:lnTo>
                    <a:pt x="2184657" y="3230758"/>
                  </a:lnTo>
                  <a:lnTo>
                    <a:pt x="2183695" y="3225613"/>
                  </a:lnTo>
                  <a:lnTo>
                    <a:pt x="2171766" y="3216579"/>
                  </a:lnTo>
                  <a:close/>
                </a:path>
                <a:path w="17559020" h="9894570">
                  <a:moveTo>
                    <a:pt x="16272369" y="9227485"/>
                  </a:moveTo>
                  <a:lnTo>
                    <a:pt x="16267416" y="9228923"/>
                  </a:lnTo>
                  <a:lnTo>
                    <a:pt x="16265040" y="9232644"/>
                  </a:lnTo>
                  <a:lnTo>
                    <a:pt x="16263359" y="9235873"/>
                  </a:lnTo>
                  <a:lnTo>
                    <a:pt x="16262855" y="9236841"/>
                  </a:lnTo>
                  <a:lnTo>
                    <a:pt x="16263959" y="9241653"/>
                  </a:lnTo>
                  <a:lnTo>
                    <a:pt x="16267680" y="9244029"/>
                  </a:lnTo>
                  <a:lnTo>
                    <a:pt x="16272595" y="9247310"/>
                  </a:lnTo>
                  <a:lnTo>
                    <a:pt x="16277601" y="9249445"/>
                  </a:lnTo>
                  <a:lnTo>
                    <a:pt x="16281744" y="9248056"/>
                  </a:lnTo>
                  <a:lnTo>
                    <a:pt x="16283978" y="9244669"/>
                  </a:lnTo>
                  <a:lnTo>
                    <a:pt x="16285659" y="9241440"/>
                  </a:lnTo>
                  <a:lnTo>
                    <a:pt x="16286163" y="9240472"/>
                  </a:lnTo>
                  <a:lnTo>
                    <a:pt x="16285061" y="9235660"/>
                  </a:lnTo>
                  <a:lnTo>
                    <a:pt x="16281340" y="9233284"/>
                  </a:lnTo>
                  <a:lnTo>
                    <a:pt x="16276425" y="9230004"/>
                  </a:lnTo>
                  <a:lnTo>
                    <a:pt x="16272369" y="9227485"/>
                  </a:lnTo>
                  <a:close/>
                </a:path>
                <a:path w="17559020" h="9894570">
                  <a:moveTo>
                    <a:pt x="16197472" y="9180148"/>
                  </a:moveTo>
                  <a:lnTo>
                    <a:pt x="16192326" y="9181109"/>
                  </a:lnTo>
                  <a:lnTo>
                    <a:pt x="16187772" y="9188242"/>
                  </a:lnTo>
                  <a:lnTo>
                    <a:pt x="16187574" y="9188552"/>
                  </a:lnTo>
                  <a:lnTo>
                    <a:pt x="16188535" y="9193697"/>
                  </a:lnTo>
                  <a:lnTo>
                    <a:pt x="16192256" y="9196073"/>
                  </a:lnTo>
                  <a:lnTo>
                    <a:pt x="16197171" y="9199353"/>
                  </a:lnTo>
                  <a:lnTo>
                    <a:pt x="16198505" y="9199922"/>
                  </a:lnTo>
                  <a:lnTo>
                    <a:pt x="16198363" y="9200257"/>
                  </a:lnTo>
                  <a:lnTo>
                    <a:pt x="16202036" y="9201824"/>
                  </a:lnTo>
                  <a:lnTo>
                    <a:pt x="16206178" y="9200433"/>
                  </a:lnTo>
                  <a:lnTo>
                    <a:pt x="16208209" y="9197354"/>
                  </a:lnTo>
                  <a:lnTo>
                    <a:pt x="16210788" y="9193325"/>
                  </a:lnTo>
                  <a:lnTo>
                    <a:pt x="16209827" y="9188180"/>
                  </a:lnTo>
                  <a:lnTo>
                    <a:pt x="16206107" y="9185804"/>
                  </a:lnTo>
                  <a:lnTo>
                    <a:pt x="16201193" y="9182524"/>
                  </a:lnTo>
                  <a:lnTo>
                    <a:pt x="16197472" y="9180148"/>
                  </a:lnTo>
                  <a:close/>
                </a:path>
                <a:path w="17559020" h="9894570">
                  <a:moveTo>
                    <a:pt x="9754274" y="6428930"/>
                  </a:moveTo>
                  <a:lnTo>
                    <a:pt x="9749699" y="6428557"/>
                  </a:lnTo>
                  <a:lnTo>
                    <a:pt x="9743503" y="6428282"/>
                  </a:lnTo>
                  <a:lnTo>
                    <a:pt x="9739119" y="6428385"/>
                  </a:lnTo>
                  <a:lnTo>
                    <a:pt x="9735407" y="6431536"/>
                  </a:lnTo>
                  <a:lnTo>
                    <a:pt x="9734753" y="6439543"/>
                  </a:lnTo>
                  <a:lnTo>
                    <a:pt x="9736904" y="6442828"/>
                  </a:lnTo>
                  <a:lnTo>
                    <a:pt x="9739907" y="6444109"/>
                  </a:lnTo>
                  <a:lnTo>
                    <a:pt x="9740050" y="6443775"/>
                  </a:lnTo>
                  <a:lnTo>
                    <a:pt x="9741052" y="6444203"/>
                  </a:lnTo>
                  <a:lnTo>
                    <a:pt x="9742863" y="6444581"/>
                  </a:lnTo>
                  <a:lnTo>
                    <a:pt x="9749058" y="6444856"/>
                  </a:lnTo>
                  <a:lnTo>
                    <a:pt x="9753443" y="6444753"/>
                  </a:lnTo>
                  <a:lnTo>
                    <a:pt x="9757155" y="6441602"/>
                  </a:lnTo>
                  <a:lnTo>
                    <a:pt x="9757528" y="6437026"/>
                  </a:lnTo>
                  <a:lnTo>
                    <a:pt x="9757425" y="6432642"/>
                  </a:lnTo>
                  <a:lnTo>
                    <a:pt x="9754274" y="6428930"/>
                  </a:lnTo>
                  <a:close/>
                </a:path>
                <a:path w="17559020" h="9894570">
                  <a:moveTo>
                    <a:pt x="2099480" y="3164043"/>
                  </a:moveTo>
                  <a:lnTo>
                    <a:pt x="2094477" y="3164671"/>
                  </a:lnTo>
                  <a:lnTo>
                    <a:pt x="2091767" y="3168249"/>
                  </a:lnTo>
                  <a:lnTo>
                    <a:pt x="2089390" y="3171970"/>
                  </a:lnTo>
                  <a:lnTo>
                    <a:pt x="2090018" y="3176973"/>
                  </a:lnTo>
                  <a:lnTo>
                    <a:pt x="2098368" y="3183297"/>
                  </a:lnTo>
                  <a:lnTo>
                    <a:pt x="2103376" y="3185433"/>
                  </a:lnTo>
                  <a:lnTo>
                    <a:pt x="2107710" y="3184520"/>
                  </a:lnTo>
                  <a:lnTo>
                    <a:pt x="2109802" y="3181467"/>
                  </a:lnTo>
                  <a:lnTo>
                    <a:pt x="2112179" y="3177746"/>
                  </a:lnTo>
                  <a:lnTo>
                    <a:pt x="2111551" y="3172743"/>
                  </a:lnTo>
                  <a:lnTo>
                    <a:pt x="2103201" y="3166419"/>
                  </a:lnTo>
                  <a:lnTo>
                    <a:pt x="2099480" y="3164043"/>
                  </a:lnTo>
                  <a:close/>
                </a:path>
                <a:path w="17559020" h="9894570">
                  <a:moveTo>
                    <a:pt x="16122810" y="9131333"/>
                  </a:moveTo>
                  <a:lnTo>
                    <a:pt x="16117664" y="9132294"/>
                  </a:lnTo>
                  <a:lnTo>
                    <a:pt x="16113109" y="9139426"/>
                  </a:lnTo>
                  <a:lnTo>
                    <a:pt x="16112911" y="9139736"/>
                  </a:lnTo>
                  <a:lnTo>
                    <a:pt x="16113873" y="9144882"/>
                  </a:lnTo>
                  <a:lnTo>
                    <a:pt x="16117594" y="9147258"/>
                  </a:lnTo>
                  <a:lnTo>
                    <a:pt x="16122507" y="9150538"/>
                  </a:lnTo>
                  <a:lnTo>
                    <a:pt x="16127515" y="9152674"/>
                  </a:lnTo>
                  <a:lnTo>
                    <a:pt x="16131516" y="9151619"/>
                  </a:lnTo>
                  <a:lnTo>
                    <a:pt x="16133547" y="9148539"/>
                  </a:lnTo>
                  <a:lnTo>
                    <a:pt x="16136127" y="9144510"/>
                  </a:lnTo>
                  <a:lnTo>
                    <a:pt x="16135164" y="9139365"/>
                  </a:lnTo>
                  <a:lnTo>
                    <a:pt x="16131443" y="9136989"/>
                  </a:lnTo>
                  <a:lnTo>
                    <a:pt x="16126531" y="9133709"/>
                  </a:lnTo>
                  <a:lnTo>
                    <a:pt x="16122810" y="9131333"/>
                  </a:lnTo>
                  <a:close/>
                </a:path>
                <a:path w="17559020" h="9894570">
                  <a:moveTo>
                    <a:pt x="2028288" y="3110790"/>
                  </a:moveTo>
                  <a:lnTo>
                    <a:pt x="2023286" y="3111417"/>
                  </a:lnTo>
                  <a:lnTo>
                    <a:pt x="2017865" y="3118575"/>
                  </a:lnTo>
                  <a:lnTo>
                    <a:pt x="2018492" y="3123577"/>
                  </a:lnTo>
                  <a:lnTo>
                    <a:pt x="2026843" y="3129902"/>
                  </a:lnTo>
                  <a:lnTo>
                    <a:pt x="2028512" y="3130614"/>
                  </a:lnTo>
                  <a:lnTo>
                    <a:pt x="2028370" y="3130948"/>
                  </a:lnTo>
                  <a:lnTo>
                    <a:pt x="2031708" y="3132372"/>
                  </a:lnTo>
                  <a:lnTo>
                    <a:pt x="2035709" y="3131317"/>
                  </a:lnTo>
                  <a:lnTo>
                    <a:pt x="2038135" y="3128405"/>
                  </a:lnTo>
                  <a:lnTo>
                    <a:pt x="2040845" y="3124827"/>
                  </a:lnTo>
                  <a:lnTo>
                    <a:pt x="2040217" y="3119824"/>
                  </a:lnTo>
                  <a:lnTo>
                    <a:pt x="2028288" y="3110790"/>
                  </a:lnTo>
                  <a:close/>
                </a:path>
                <a:path w="17559020" h="9894570">
                  <a:moveTo>
                    <a:pt x="16047953" y="9082040"/>
                  </a:moveTo>
                  <a:lnTo>
                    <a:pt x="16042810" y="9083003"/>
                  </a:lnTo>
                  <a:lnTo>
                    <a:pt x="16038256" y="9090135"/>
                  </a:lnTo>
                  <a:lnTo>
                    <a:pt x="16038058" y="9090445"/>
                  </a:lnTo>
                  <a:lnTo>
                    <a:pt x="16039019" y="9095590"/>
                  </a:lnTo>
                  <a:lnTo>
                    <a:pt x="16042739" y="9097967"/>
                  </a:lnTo>
                  <a:lnTo>
                    <a:pt x="16047652" y="9101246"/>
                  </a:lnTo>
                  <a:lnTo>
                    <a:pt x="16052659" y="9103382"/>
                  </a:lnTo>
                  <a:lnTo>
                    <a:pt x="16056661" y="9102327"/>
                  </a:lnTo>
                  <a:lnTo>
                    <a:pt x="16058693" y="9099247"/>
                  </a:lnTo>
                  <a:lnTo>
                    <a:pt x="16061272" y="9095219"/>
                  </a:lnTo>
                  <a:lnTo>
                    <a:pt x="16060311" y="9090074"/>
                  </a:lnTo>
                  <a:lnTo>
                    <a:pt x="16056589" y="9087697"/>
                  </a:lnTo>
                  <a:lnTo>
                    <a:pt x="16051674" y="9084417"/>
                  </a:lnTo>
                  <a:lnTo>
                    <a:pt x="16047953" y="9082040"/>
                  </a:lnTo>
                  <a:close/>
                </a:path>
                <a:path w="17559020" h="9894570">
                  <a:moveTo>
                    <a:pt x="9843635" y="6433116"/>
                  </a:moveTo>
                  <a:lnTo>
                    <a:pt x="9839059" y="6432743"/>
                  </a:lnTo>
                  <a:lnTo>
                    <a:pt x="9832863" y="6432467"/>
                  </a:lnTo>
                  <a:lnTo>
                    <a:pt x="9828145" y="6432427"/>
                  </a:lnTo>
                  <a:lnTo>
                    <a:pt x="9824767" y="6435721"/>
                  </a:lnTo>
                  <a:lnTo>
                    <a:pt x="9824394" y="6440296"/>
                  </a:lnTo>
                  <a:lnTo>
                    <a:pt x="9824448" y="6443870"/>
                  </a:lnTo>
                  <a:lnTo>
                    <a:pt x="9826406" y="6446679"/>
                  </a:lnTo>
                  <a:lnTo>
                    <a:pt x="9829411" y="6447961"/>
                  </a:lnTo>
                  <a:lnTo>
                    <a:pt x="9829268" y="6448295"/>
                  </a:lnTo>
                  <a:lnTo>
                    <a:pt x="9830269" y="6448721"/>
                  </a:lnTo>
                  <a:lnTo>
                    <a:pt x="9832224" y="6448766"/>
                  </a:lnTo>
                  <a:lnTo>
                    <a:pt x="9838420" y="6449042"/>
                  </a:lnTo>
                  <a:lnTo>
                    <a:pt x="9843138" y="6449081"/>
                  </a:lnTo>
                  <a:lnTo>
                    <a:pt x="9846515" y="6445787"/>
                  </a:lnTo>
                  <a:lnTo>
                    <a:pt x="9846888" y="6441211"/>
                  </a:lnTo>
                  <a:lnTo>
                    <a:pt x="9846928" y="6436493"/>
                  </a:lnTo>
                  <a:lnTo>
                    <a:pt x="9843635" y="6433116"/>
                  </a:lnTo>
                  <a:close/>
                </a:path>
                <a:path w="17559020" h="9894570">
                  <a:moveTo>
                    <a:pt x="1956856" y="3056250"/>
                  </a:moveTo>
                  <a:lnTo>
                    <a:pt x="1951853" y="3056878"/>
                  </a:lnTo>
                  <a:lnTo>
                    <a:pt x="1946432" y="3064036"/>
                  </a:lnTo>
                  <a:lnTo>
                    <a:pt x="1947061" y="3069038"/>
                  </a:lnTo>
                  <a:lnTo>
                    <a:pt x="1955411" y="3075363"/>
                  </a:lnTo>
                  <a:lnTo>
                    <a:pt x="1957414" y="3076217"/>
                  </a:lnTo>
                  <a:lnTo>
                    <a:pt x="1956937" y="3076408"/>
                  </a:lnTo>
                  <a:lnTo>
                    <a:pt x="1960276" y="3077832"/>
                  </a:lnTo>
                  <a:lnTo>
                    <a:pt x="1964277" y="3076777"/>
                  </a:lnTo>
                  <a:lnTo>
                    <a:pt x="1966702" y="3073866"/>
                  </a:lnTo>
                  <a:lnTo>
                    <a:pt x="1969413" y="3070287"/>
                  </a:lnTo>
                  <a:lnTo>
                    <a:pt x="1968785" y="3065284"/>
                  </a:lnTo>
                  <a:lnTo>
                    <a:pt x="1956856" y="3056250"/>
                  </a:lnTo>
                  <a:close/>
                </a:path>
                <a:path w="17559020" h="9894570">
                  <a:moveTo>
                    <a:pt x="15974052" y="9032366"/>
                  </a:moveTo>
                  <a:lnTo>
                    <a:pt x="15968906" y="9033328"/>
                  </a:lnTo>
                  <a:lnTo>
                    <a:pt x="15964352" y="9040461"/>
                  </a:lnTo>
                  <a:lnTo>
                    <a:pt x="15964154" y="9040771"/>
                  </a:lnTo>
                  <a:lnTo>
                    <a:pt x="15965116" y="9045915"/>
                  </a:lnTo>
                  <a:lnTo>
                    <a:pt x="15968836" y="9048292"/>
                  </a:lnTo>
                  <a:lnTo>
                    <a:pt x="15973752" y="9051572"/>
                  </a:lnTo>
                  <a:lnTo>
                    <a:pt x="15978759" y="9053708"/>
                  </a:lnTo>
                  <a:lnTo>
                    <a:pt x="15982760" y="9052653"/>
                  </a:lnTo>
                  <a:lnTo>
                    <a:pt x="15984792" y="9049574"/>
                  </a:lnTo>
                  <a:lnTo>
                    <a:pt x="15987371" y="9045545"/>
                  </a:lnTo>
                  <a:lnTo>
                    <a:pt x="15986408" y="9040399"/>
                  </a:lnTo>
                  <a:lnTo>
                    <a:pt x="15982687" y="9038023"/>
                  </a:lnTo>
                  <a:lnTo>
                    <a:pt x="15977773" y="9034743"/>
                  </a:lnTo>
                  <a:lnTo>
                    <a:pt x="15974052" y="9032366"/>
                  </a:lnTo>
                  <a:close/>
                </a:path>
                <a:path w="17559020" h="9894570">
                  <a:moveTo>
                    <a:pt x="9932037" y="6434919"/>
                  </a:moveTo>
                  <a:lnTo>
                    <a:pt x="9927653" y="6435022"/>
                  </a:lnTo>
                  <a:lnTo>
                    <a:pt x="9921792" y="6434889"/>
                  </a:lnTo>
                  <a:lnTo>
                    <a:pt x="9917408" y="6434992"/>
                  </a:lnTo>
                  <a:lnTo>
                    <a:pt x="9913553" y="6438477"/>
                  </a:lnTo>
                  <a:lnTo>
                    <a:pt x="9913656" y="6442862"/>
                  </a:lnTo>
                  <a:lnTo>
                    <a:pt x="9913710" y="6446436"/>
                  </a:lnTo>
                  <a:lnTo>
                    <a:pt x="9932209" y="6451170"/>
                  </a:lnTo>
                  <a:lnTo>
                    <a:pt x="9935728" y="6447542"/>
                  </a:lnTo>
                  <a:lnTo>
                    <a:pt x="9935626" y="6443158"/>
                  </a:lnTo>
                  <a:lnTo>
                    <a:pt x="9935666" y="6438440"/>
                  </a:lnTo>
                  <a:lnTo>
                    <a:pt x="9932037" y="6434919"/>
                  </a:lnTo>
                  <a:close/>
                </a:path>
                <a:path w="17559020" h="9894570">
                  <a:moveTo>
                    <a:pt x="15900437" y="8982026"/>
                  </a:moveTo>
                  <a:lnTo>
                    <a:pt x="15895291" y="8982988"/>
                  </a:lnTo>
                  <a:lnTo>
                    <a:pt x="15892915" y="8986708"/>
                  </a:lnTo>
                  <a:lnTo>
                    <a:pt x="15890204" y="8990287"/>
                  </a:lnTo>
                  <a:lnTo>
                    <a:pt x="15891166" y="8995432"/>
                  </a:lnTo>
                  <a:lnTo>
                    <a:pt x="15894888" y="8997809"/>
                  </a:lnTo>
                  <a:lnTo>
                    <a:pt x="15899801" y="9001088"/>
                  </a:lnTo>
                  <a:lnTo>
                    <a:pt x="15901137" y="9001658"/>
                  </a:lnTo>
                  <a:lnTo>
                    <a:pt x="15901329" y="9002134"/>
                  </a:lnTo>
                  <a:lnTo>
                    <a:pt x="15905000" y="9003700"/>
                  </a:lnTo>
                  <a:lnTo>
                    <a:pt x="15909001" y="9002645"/>
                  </a:lnTo>
                  <a:lnTo>
                    <a:pt x="15911235" y="8999258"/>
                  </a:lnTo>
                  <a:lnTo>
                    <a:pt x="15913612" y="8995537"/>
                  </a:lnTo>
                  <a:lnTo>
                    <a:pt x="15912650" y="8990392"/>
                  </a:lnTo>
                  <a:lnTo>
                    <a:pt x="15908928" y="8988015"/>
                  </a:lnTo>
                  <a:lnTo>
                    <a:pt x="15904016" y="8984736"/>
                  </a:lnTo>
                  <a:lnTo>
                    <a:pt x="15900437" y="8982026"/>
                  </a:lnTo>
                  <a:close/>
                </a:path>
                <a:path w="17559020" h="9894570">
                  <a:moveTo>
                    <a:pt x="1886234" y="3001661"/>
                  </a:moveTo>
                  <a:lnTo>
                    <a:pt x="1881231" y="3002290"/>
                  </a:lnTo>
                  <a:lnTo>
                    <a:pt x="1875810" y="3009447"/>
                  </a:lnTo>
                  <a:lnTo>
                    <a:pt x="1876438" y="3014450"/>
                  </a:lnTo>
                  <a:lnTo>
                    <a:pt x="1884789" y="3020774"/>
                  </a:lnTo>
                  <a:lnTo>
                    <a:pt x="1886792" y="3021628"/>
                  </a:lnTo>
                  <a:lnTo>
                    <a:pt x="1886316" y="3021820"/>
                  </a:lnTo>
                  <a:lnTo>
                    <a:pt x="1889654" y="3023244"/>
                  </a:lnTo>
                  <a:lnTo>
                    <a:pt x="1893655" y="3022189"/>
                  </a:lnTo>
                  <a:lnTo>
                    <a:pt x="1896081" y="3019278"/>
                  </a:lnTo>
                  <a:lnTo>
                    <a:pt x="1898791" y="3015699"/>
                  </a:lnTo>
                  <a:lnTo>
                    <a:pt x="1898163" y="3010696"/>
                  </a:lnTo>
                  <a:lnTo>
                    <a:pt x="1886234" y="3001661"/>
                  </a:lnTo>
                  <a:close/>
                </a:path>
                <a:path w="17559020" h="9894570">
                  <a:moveTo>
                    <a:pt x="15826769" y="8930873"/>
                  </a:moveTo>
                  <a:lnTo>
                    <a:pt x="15821958" y="8931977"/>
                  </a:lnTo>
                  <a:lnTo>
                    <a:pt x="15816537" y="8939135"/>
                  </a:lnTo>
                  <a:lnTo>
                    <a:pt x="15817643" y="8943946"/>
                  </a:lnTo>
                  <a:lnTo>
                    <a:pt x="15821221" y="8946657"/>
                  </a:lnTo>
                  <a:lnTo>
                    <a:pt x="15826135" y="8949936"/>
                  </a:lnTo>
                  <a:lnTo>
                    <a:pt x="15827804" y="8950648"/>
                  </a:lnTo>
                  <a:lnTo>
                    <a:pt x="15827327" y="8950839"/>
                  </a:lnTo>
                  <a:lnTo>
                    <a:pt x="15830665" y="8952263"/>
                  </a:lnTo>
                  <a:lnTo>
                    <a:pt x="15835001" y="8951351"/>
                  </a:lnTo>
                  <a:lnTo>
                    <a:pt x="15837235" y="8947964"/>
                  </a:lnTo>
                  <a:lnTo>
                    <a:pt x="15839945" y="8944385"/>
                  </a:lnTo>
                  <a:lnTo>
                    <a:pt x="15838842" y="8939574"/>
                  </a:lnTo>
                  <a:lnTo>
                    <a:pt x="15835263" y="8936864"/>
                  </a:lnTo>
                  <a:lnTo>
                    <a:pt x="15830348" y="8933583"/>
                  </a:lnTo>
                  <a:lnTo>
                    <a:pt x="15826769" y="8930873"/>
                  </a:lnTo>
                  <a:close/>
                </a:path>
                <a:path w="17559020" h="9894570">
                  <a:moveTo>
                    <a:pt x="1816849" y="2946023"/>
                  </a:moveTo>
                  <a:lnTo>
                    <a:pt x="1811512" y="2946508"/>
                  </a:lnTo>
                  <a:lnTo>
                    <a:pt x="1806092" y="2953666"/>
                  </a:lnTo>
                  <a:lnTo>
                    <a:pt x="1806577" y="2959002"/>
                  </a:lnTo>
                  <a:lnTo>
                    <a:pt x="1814928" y="2965327"/>
                  </a:lnTo>
                  <a:lnTo>
                    <a:pt x="1820269" y="2967605"/>
                  </a:lnTo>
                  <a:lnTo>
                    <a:pt x="1824128" y="2966883"/>
                  </a:lnTo>
                  <a:lnTo>
                    <a:pt x="1826554" y="2963972"/>
                  </a:lnTo>
                  <a:lnTo>
                    <a:pt x="1829264" y="2960394"/>
                  </a:lnTo>
                  <a:lnTo>
                    <a:pt x="1828778" y="2955057"/>
                  </a:lnTo>
                  <a:lnTo>
                    <a:pt x="1816849" y="2946023"/>
                  </a:lnTo>
                  <a:close/>
                </a:path>
                <a:path w="17559020" h="9894570">
                  <a:moveTo>
                    <a:pt x="10021393" y="6436341"/>
                  </a:moveTo>
                  <a:lnTo>
                    <a:pt x="10017009" y="6436444"/>
                  </a:lnTo>
                  <a:lnTo>
                    <a:pt x="10011148" y="6436311"/>
                  </a:lnTo>
                  <a:lnTo>
                    <a:pt x="10006572" y="6435938"/>
                  </a:lnTo>
                  <a:lnTo>
                    <a:pt x="10002909" y="6439899"/>
                  </a:lnTo>
                  <a:lnTo>
                    <a:pt x="10003013" y="6444283"/>
                  </a:lnTo>
                  <a:lnTo>
                    <a:pt x="10003065" y="6447856"/>
                  </a:lnTo>
                  <a:lnTo>
                    <a:pt x="10005025" y="6450665"/>
                  </a:lnTo>
                  <a:lnTo>
                    <a:pt x="10008696" y="6452231"/>
                  </a:lnTo>
                  <a:lnTo>
                    <a:pt x="10010983" y="6452418"/>
                  </a:lnTo>
                  <a:lnTo>
                    <a:pt x="10016846" y="6452551"/>
                  </a:lnTo>
                  <a:lnTo>
                    <a:pt x="10021421" y="6452924"/>
                  </a:lnTo>
                  <a:lnTo>
                    <a:pt x="10025084" y="6448963"/>
                  </a:lnTo>
                  <a:lnTo>
                    <a:pt x="10024981" y="6444579"/>
                  </a:lnTo>
                  <a:lnTo>
                    <a:pt x="10025022" y="6439862"/>
                  </a:lnTo>
                  <a:lnTo>
                    <a:pt x="10021393" y="6436341"/>
                  </a:lnTo>
                  <a:close/>
                </a:path>
                <a:path w="17559020" h="9894570">
                  <a:moveTo>
                    <a:pt x="15753866" y="8878862"/>
                  </a:moveTo>
                  <a:lnTo>
                    <a:pt x="15749054" y="8879967"/>
                  </a:lnTo>
                  <a:lnTo>
                    <a:pt x="15743633" y="8887124"/>
                  </a:lnTo>
                  <a:lnTo>
                    <a:pt x="15744594" y="8892268"/>
                  </a:lnTo>
                  <a:lnTo>
                    <a:pt x="15752945" y="8898593"/>
                  </a:lnTo>
                  <a:lnTo>
                    <a:pt x="15754615" y="8899305"/>
                  </a:lnTo>
                  <a:lnTo>
                    <a:pt x="15754472" y="8899639"/>
                  </a:lnTo>
                  <a:lnTo>
                    <a:pt x="15757810" y="8901062"/>
                  </a:lnTo>
                  <a:lnTo>
                    <a:pt x="15762287" y="8899816"/>
                  </a:lnTo>
                  <a:lnTo>
                    <a:pt x="15764379" y="8896762"/>
                  </a:lnTo>
                  <a:lnTo>
                    <a:pt x="15767231" y="8892849"/>
                  </a:lnTo>
                  <a:lnTo>
                    <a:pt x="15766127" y="8888038"/>
                  </a:lnTo>
                  <a:lnTo>
                    <a:pt x="15757779" y="8881715"/>
                  </a:lnTo>
                  <a:lnTo>
                    <a:pt x="15753866" y="8878862"/>
                  </a:lnTo>
                  <a:close/>
                </a:path>
                <a:path w="17559020" h="9894570">
                  <a:moveTo>
                    <a:pt x="1747749" y="2889716"/>
                  </a:moveTo>
                  <a:lnTo>
                    <a:pt x="1742412" y="2890202"/>
                  </a:lnTo>
                  <a:lnTo>
                    <a:pt x="1739702" y="2893781"/>
                  </a:lnTo>
                  <a:lnTo>
                    <a:pt x="1736658" y="2897217"/>
                  </a:lnTo>
                  <a:lnTo>
                    <a:pt x="1737144" y="2902554"/>
                  </a:lnTo>
                  <a:lnTo>
                    <a:pt x="1740722" y="2905264"/>
                  </a:lnTo>
                  <a:lnTo>
                    <a:pt x="1745351" y="2909212"/>
                  </a:lnTo>
                  <a:lnTo>
                    <a:pt x="1747355" y="2910066"/>
                  </a:lnTo>
                  <a:lnTo>
                    <a:pt x="1747546" y="2910542"/>
                  </a:lnTo>
                  <a:lnTo>
                    <a:pt x="1750550" y="2911823"/>
                  </a:lnTo>
                  <a:lnTo>
                    <a:pt x="1754409" y="2911102"/>
                  </a:lnTo>
                  <a:lnTo>
                    <a:pt x="1756835" y="2908191"/>
                  </a:lnTo>
                  <a:lnTo>
                    <a:pt x="1759879" y="2904755"/>
                  </a:lnTo>
                  <a:lnTo>
                    <a:pt x="1759393" y="2899418"/>
                  </a:lnTo>
                  <a:lnTo>
                    <a:pt x="1755815" y="2896708"/>
                  </a:lnTo>
                  <a:lnTo>
                    <a:pt x="1751185" y="2892760"/>
                  </a:lnTo>
                  <a:lnTo>
                    <a:pt x="1747749" y="2889716"/>
                  </a:lnTo>
                  <a:close/>
                </a:path>
                <a:path w="17559020" h="9894570">
                  <a:moveTo>
                    <a:pt x="15681485" y="8827469"/>
                  </a:moveTo>
                  <a:lnTo>
                    <a:pt x="15676339" y="8828431"/>
                  </a:lnTo>
                  <a:lnTo>
                    <a:pt x="15670918" y="8835589"/>
                  </a:lnTo>
                  <a:lnTo>
                    <a:pt x="15671882" y="8840734"/>
                  </a:lnTo>
                  <a:lnTo>
                    <a:pt x="15680232" y="8847058"/>
                  </a:lnTo>
                  <a:lnTo>
                    <a:pt x="15681900" y="8847769"/>
                  </a:lnTo>
                  <a:lnTo>
                    <a:pt x="15681758" y="8848103"/>
                  </a:lnTo>
                  <a:lnTo>
                    <a:pt x="15685095" y="8849527"/>
                  </a:lnTo>
                  <a:lnTo>
                    <a:pt x="15689575" y="8848281"/>
                  </a:lnTo>
                  <a:lnTo>
                    <a:pt x="15691667" y="8845228"/>
                  </a:lnTo>
                  <a:lnTo>
                    <a:pt x="15694376" y="8841649"/>
                  </a:lnTo>
                  <a:lnTo>
                    <a:pt x="15693413" y="8836503"/>
                  </a:lnTo>
                  <a:lnTo>
                    <a:pt x="15681485" y="8827469"/>
                  </a:lnTo>
                  <a:close/>
                </a:path>
                <a:path w="17559020" h="9894570">
                  <a:moveTo>
                    <a:pt x="10110842" y="6436618"/>
                  </a:moveTo>
                  <a:lnTo>
                    <a:pt x="10106457" y="6436721"/>
                  </a:lnTo>
                  <a:lnTo>
                    <a:pt x="10100453" y="6436921"/>
                  </a:lnTo>
                  <a:lnTo>
                    <a:pt x="10095878" y="6436548"/>
                  </a:lnTo>
                  <a:lnTo>
                    <a:pt x="10092215" y="6440510"/>
                  </a:lnTo>
                  <a:lnTo>
                    <a:pt x="10092318" y="6444894"/>
                  </a:lnTo>
                  <a:lnTo>
                    <a:pt x="10092372" y="6448468"/>
                  </a:lnTo>
                  <a:lnTo>
                    <a:pt x="10094330" y="6451276"/>
                  </a:lnTo>
                  <a:lnTo>
                    <a:pt x="10098003" y="6452843"/>
                  </a:lnTo>
                  <a:lnTo>
                    <a:pt x="10100291" y="6453029"/>
                  </a:lnTo>
                  <a:lnTo>
                    <a:pt x="10106295" y="6452829"/>
                  </a:lnTo>
                  <a:lnTo>
                    <a:pt x="10110870" y="6453202"/>
                  </a:lnTo>
                  <a:lnTo>
                    <a:pt x="10114534" y="6449241"/>
                  </a:lnTo>
                  <a:lnTo>
                    <a:pt x="10114431" y="6444856"/>
                  </a:lnTo>
                  <a:lnTo>
                    <a:pt x="10114804" y="6440281"/>
                  </a:lnTo>
                  <a:lnTo>
                    <a:pt x="10110842" y="6436618"/>
                  </a:lnTo>
                  <a:close/>
                </a:path>
                <a:path w="17559020" h="9894570">
                  <a:moveTo>
                    <a:pt x="1678934" y="2832742"/>
                  </a:moveTo>
                  <a:lnTo>
                    <a:pt x="1673931" y="2833370"/>
                  </a:lnTo>
                  <a:lnTo>
                    <a:pt x="1667843" y="2840243"/>
                  </a:lnTo>
                  <a:lnTo>
                    <a:pt x="1668471" y="2845246"/>
                  </a:lnTo>
                  <a:lnTo>
                    <a:pt x="1671907" y="2848290"/>
                  </a:lnTo>
                  <a:lnTo>
                    <a:pt x="1676536" y="2852237"/>
                  </a:lnTo>
                  <a:lnTo>
                    <a:pt x="1678539" y="2853092"/>
                  </a:lnTo>
                  <a:lnTo>
                    <a:pt x="1678731" y="2853568"/>
                  </a:lnTo>
                  <a:lnTo>
                    <a:pt x="1681735" y="2854849"/>
                  </a:lnTo>
                  <a:lnTo>
                    <a:pt x="1685594" y="2854128"/>
                  </a:lnTo>
                  <a:lnTo>
                    <a:pt x="1688019" y="2851217"/>
                  </a:lnTo>
                  <a:lnTo>
                    <a:pt x="1691063" y="2847780"/>
                  </a:lnTo>
                  <a:lnTo>
                    <a:pt x="1690436" y="2842778"/>
                  </a:lnTo>
                  <a:lnTo>
                    <a:pt x="1687000" y="2839734"/>
                  </a:lnTo>
                  <a:lnTo>
                    <a:pt x="1682370" y="2835786"/>
                  </a:lnTo>
                  <a:lnTo>
                    <a:pt x="1678934" y="2832742"/>
                  </a:lnTo>
                  <a:close/>
                </a:path>
                <a:path w="17559020" h="9894570">
                  <a:moveTo>
                    <a:pt x="15609055" y="8775266"/>
                  </a:moveTo>
                  <a:lnTo>
                    <a:pt x="15603912" y="8776229"/>
                  </a:lnTo>
                  <a:lnTo>
                    <a:pt x="15598491" y="8783386"/>
                  </a:lnTo>
                  <a:lnTo>
                    <a:pt x="15599452" y="8788531"/>
                  </a:lnTo>
                  <a:lnTo>
                    <a:pt x="15607802" y="8794855"/>
                  </a:lnTo>
                  <a:lnTo>
                    <a:pt x="15612810" y="8796992"/>
                  </a:lnTo>
                  <a:lnTo>
                    <a:pt x="15617145" y="8796078"/>
                  </a:lnTo>
                  <a:lnTo>
                    <a:pt x="15619237" y="8793025"/>
                  </a:lnTo>
                  <a:lnTo>
                    <a:pt x="15621947" y="8789446"/>
                  </a:lnTo>
                  <a:lnTo>
                    <a:pt x="15620986" y="8784302"/>
                  </a:lnTo>
                  <a:lnTo>
                    <a:pt x="15609055" y="8775266"/>
                  </a:lnTo>
                  <a:close/>
                </a:path>
                <a:path w="17559020" h="9894570">
                  <a:moveTo>
                    <a:pt x="15536770" y="8722730"/>
                  </a:moveTo>
                  <a:lnTo>
                    <a:pt x="15531624" y="8723692"/>
                  </a:lnTo>
                  <a:lnTo>
                    <a:pt x="15526204" y="8730850"/>
                  </a:lnTo>
                  <a:lnTo>
                    <a:pt x="15527168" y="8735996"/>
                  </a:lnTo>
                  <a:lnTo>
                    <a:pt x="15535516" y="8742319"/>
                  </a:lnTo>
                  <a:lnTo>
                    <a:pt x="15540524" y="8744455"/>
                  </a:lnTo>
                  <a:lnTo>
                    <a:pt x="15544859" y="8743543"/>
                  </a:lnTo>
                  <a:lnTo>
                    <a:pt x="15546951" y="8740489"/>
                  </a:lnTo>
                  <a:lnTo>
                    <a:pt x="15549662" y="8736911"/>
                  </a:lnTo>
                  <a:lnTo>
                    <a:pt x="15548698" y="8731765"/>
                  </a:lnTo>
                  <a:lnTo>
                    <a:pt x="15536770" y="8722730"/>
                  </a:lnTo>
                  <a:close/>
                </a:path>
                <a:path w="17559020" h="9894570">
                  <a:moveTo>
                    <a:pt x="1610212" y="2774624"/>
                  </a:moveTo>
                  <a:lnTo>
                    <a:pt x="1605352" y="2774918"/>
                  </a:lnTo>
                  <a:lnTo>
                    <a:pt x="1602307" y="2778355"/>
                  </a:lnTo>
                  <a:lnTo>
                    <a:pt x="1599597" y="2781934"/>
                  </a:lnTo>
                  <a:lnTo>
                    <a:pt x="1599891" y="2786794"/>
                  </a:lnTo>
                  <a:lnTo>
                    <a:pt x="1603327" y="2789838"/>
                  </a:lnTo>
                  <a:lnTo>
                    <a:pt x="1607957" y="2793785"/>
                  </a:lnTo>
                  <a:lnTo>
                    <a:pt x="1608816" y="2794546"/>
                  </a:lnTo>
                  <a:lnTo>
                    <a:pt x="1613156" y="2796398"/>
                  </a:lnTo>
                  <a:lnTo>
                    <a:pt x="1617015" y="2795676"/>
                  </a:lnTo>
                  <a:lnTo>
                    <a:pt x="1619440" y="2792765"/>
                  </a:lnTo>
                  <a:lnTo>
                    <a:pt x="1622150" y="2789187"/>
                  </a:lnTo>
                  <a:lnTo>
                    <a:pt x="1621857" y="2784326"/>
                  </a:lnTo>
                  <a:lnTo>
                    <a:pt x="1618420" y="2781282"/>
                  </a:lnTo>
                  <a:lnTo>
                    <a:pt x="1613791" y="2777335"/>
                  </a:lnTo>
                  <a:lnTo>
                    <a:pt x="1610212" y="2774624"/>
                  </a:lnTo>
                  <a:close/>
                </a:path>
                <a:path w="17559020" h="9894570">
                  <a:moveTo>
                    <a:pt x="10199958" y="6436753"/>
                  </a:moveTo>
                  <a:lnTo>
                    <a:pt x="10195573" y="6436856"/>
                  </a:lnTo>
                  <a:lnTo>
                    <a:pt x="10189569" y="6437056"/>
                  </a:lnTo>
                  <a:lnTo>
                    <a:pt x="10184994" y="6436683"/>
                  </a:lnTo>
                  <a:lnTo>
                    <a:pt x="10181332" y="6440646"/>
                  </a:lnTo>
                  <a:lnTo>
                    <a:pt x="10181434" y="6445029"/>
                  </a:lnTo>
                  <a:lnTo>
                    <a:pt x="10181630" y="6448269"/>
                  </a:lnTo>
                  <a:lnTo>
                    <a:pt x="10183588" y="6451077"/>
                  </a:lnTo>
                  <a:lnTo>
                    <a:pt x="10186593" y="6452359"/>
                  </a:lnTo>
                  <a:lnTo>
                    <a:pt x="10186117" y="6452551"/>
                  </a:lnTo>
                  <a:lnTo>
                    <a:pt x="10187117" y="6452978"/>
                  </a:lnTo>
                  <a:lnTo>
                    <a:pt x="10189405" y="6453164"/>
                  </a:lnTo>
                  <a:lnTo>
                    <a:pt x="10195411" y="6452964"/>
                  </a:lnTo>
                  <a:lnTo>
                    <a:pt x="10199986" y="6453337"/>
                  </a:lnTo>
                  <a:lnTo>
                    <a:pt x="10203649" y="6449375"/>
                  </a:lnTo>
                  <a:lnTo>
                    <a:pt x="10203546" y="6444992"/>
                  </a:lnTo>
                  <a:lnTo>
                    <a:pt x="10203919" y="6440416"/>
                  </a:lnTo>
                  <a:lnTo>
                    <a:pt x="10199958" y="6436753"/>
                  </a:lnTo>
                  <a:close/>
                </a:path>
                <a:path w="17559020" h="9894570">
                  <a:moveTo>
                    <a:pt x="15464482" y="8670194"/>
                  </a:moveTo>
                  <a:lnTo>
                    <a:pt x="15459481" y="8670822"/>
                  </a:lnTo>
                  <a:lnTo>
                    <a:pt x="15456771" y="8674401"/>
                  </a:lnTo>
                  <a:lnTo>
                    <a:pt x="15454394" y="8678122"/>
                  </a:lnTo>
                  <a:lnTo>
                    <a:pt x="15455023" y="8683125"/>
                  </a:lnTo>
                  <a:lnTo>
                    <a:pt x="15463371" y="8689449"/>
                  </a:lnTo>
                  <a:lnTo>
                    <a:pt x="15468378" y="8691585"/>
                  </a:lnTo>
                  <a:lnTo>
                    <a:pt x="15472714" y="8690672"/>
                  </a:lnTo>
                  <a:lnTo>
                    <a:pt x="15474806" y="8687618"/>
                  </a:lnTo>
                  <a:lnTo>
                    <a:pt x="15477183" y="8683897"/>
                  </a:lnTo>
                  <a:lnTo>
                    <a:pt x="15476555" y="8678895"/>
                  </a:lnTo>
                  <a:lnTo>
                    <a:pt x="15468204" y="8672571"/>
                  </a:lnTo>
                  <a:lnTo>
                    <a:pt x="15464482" y="8670194"/>
                  </a:lnTo>
                  <a:close/>
                </a:path>
                <a:path w="17559020" h="9894570">
                  <a:moveTo>
                    <a:pt x="1543444" y="2716551"/>
                  </a:moveTo>
                  <a:lnTo>
                    <a:pt x="1538250" y="2716702"/>
                  </a:lnTo>
                  <a:lnTo>
                    <a:pt x="1532162" y="2723575"/>
                  </a:lnTo>
                  <a:lnTo>
                    <a:pt x="1532456" y="2728435"/>
                  </a:lnTo>
                  <a:lnTo>
                    <a:pt x="1535894" y="2731480"/>
                  </a:lnTo>
                  <a:lnTo>
                    <a:pt x="1540522" y="2735427"/>
                  </a:lnTo>
                  <a:lnTo>
                    <a:pt x="1541047" y="2736046"/>
                  </a:lnTo>
                  <a:lnTo>
                    <a:pt x="1545719" y="2738039"/>
                  </a:lnTo>
                  <a:lnTo>
                    <a:pt x="1549579" y="2737318"/>
                  </a:lnTo>
                  <a:lnTo>
                    <a:pt x="1554906" y="2731304"/>
                  </a:lnTo>
                  <a:lnTo>
                    <a:pt x="1554612" y="2726444"/>
                  </a:lnTo>
                  <a:lnTo>
                    <a:pt x="1551176" y="2723400"/>
                  </a:lnTo>
                  <a:lnTo>
                    <a:pt x="1546547" y="2719452"/>
                  </a:lnTo>
                  <a:lnTo>
                    <a:pt x="1543444" y="2716551"/>
                  </a:lnTo>
                  <a:close/>
                </a:path>
                <a:path w="17559020" h="9894570">
                  <a:moveTo>
                    <a:pt x="15393291" y="8616941"/>
                  </a:moveTo>
                  <a:lnTo>
                    <a:pt x="15388289" y="8617570"/>
                  </a:lnTo>
                  <a:lnTo>
                    <a:pt x="15382868" y="8624727"/>
                  </a:lnTo>
                  <a:lnTo>
                    <a:pt x="15383496" y="8629729"/>
                  </a:lnTo>
                  <a:lnTo>
                    <a:pt x="15391847" y="8636053"/>
                  </a:lnTo>
                  <a:lnTo>
                    <a:pt x="15393517" y="8636765"/>
                  </a:lnTo>
                  <a:lnTo>
                    <a:pt x="15393708" y="8637242"/>
                  </a:lnTo>
                  <a:lnTo>
                    <a:pt x="15397046" y="8638666"/>
                  </a:lnTo>
                  <a:lnTo>
                    <a:pt x="15401380" y="8637753"/>
                  </a:lnTo>
                  <a:lnTo>
                    <a:pt x="15403472" y="8634699"/>
                  </a:lnTo>
                  <a:lnTo>
                    <a:pt x="15405849" y="8630978"/>
                  </a:lnTo>
                  <a:lnTo>
                    <a:pt x="15405221" y="8625976"/>
                  </a:lnTo>
                  <a:lnTo>
                    <a:pt x="15393291" y="8616941"/>
                  </a:lnTo>
                  <a:close/>
                </a:path>
                <a:path w="17559020" h="9894570">
                  <a:moveTo>
                    <a:pt x="10289309" y="6435411"/>
                  </a:moveTo>
                  <a:lnTo>
                    <a:pt x="10284924" y="6435513"/>
                  </a:lnTo>
                  <a:lnTo>
                    <a:pt x="10278920" y="6435714"/>
                  </a:lnTo>
                  <a:lnTo>
                    <a:pt x="10274536" y="6435816"/>
                  </a:lnTo>
                  <a:lnTo>
                    <a:pt x="10270873" y="6439778"/>
                  </a:lnTo>
                  <a:lnTo>
                    <a:pt x="10270976" y="6444162"/>
                  </a:lnTo>
                  <a:lnTo>
                    <a:pt x="10270838" y="6447260"/>
                  </a:lnTo>
                  <a:lnTo>
                    <a:pt x="10272797" y="6450068"/>
                  </a:lnTo>
                  <a:lnTo>
                    <a:pt x="10277137" y="6451920"/>
                  </a:lnTo>
                  <a:lnTo>
                    <a:pt x="10279424" y="6452106"/>
                  </a:lnTo>
                  <a:lnTo>
                    <a:pt x="10285428" y="6451905"/>
                  </a:lnTo>
                  <a:lnTo>
                    <a:pt x="10289813" y="6451803"/>
                  </a:lnTo>
                  <a:lnTo>
                    <a:pt x="10293475" y="6447842"/>
                  </a:lnTo>
                  <a:lnTo>
                    <a:pt x="10293269" y="6439073"/>
                  </a:lnTo>
                  <a:lnTo>
                    <a:pt x="10289309" y="6435411"/>
                  </a:lnTo>
                  <a:close/>
                </a:path>
                <a:path w="17559020" h="9894570">
                  <a:moveTo>
                    <a:pt x="1476294" y="2657524"/>
                  </a:moveTo>
                  <a:lnTo>
                    <a:pt x="1471099" y="2657676"/>
                  </a:lnTo>
                  <a:lnTo>
                    <a:pt x="1468055" y="2661112"/>
                  </a:lnTo>
                  <a:lnTo>
                    <a:pt x="1465154" y="2664215"/>
                  </a:lnTo>
                  <a:lnTo>
                    <a:pt x="1465305" y="2669409"/>
                  </a:lnTo>
                  <a:lnTo>
                    <a:pt x="1468742" y="2672453"/>
                  </a:lnTo>
                  <a:lnTo>
                    <a:pt x="1473371" y="2676401"/>
                  </a:lnTo>
                  <a:lnTo>
                    <a:pt x="1473896" y="2677020"/>
                  </a:lnTo>
                  <a:lnTo>
                    <a:pt x="1478569" y="2679013"/>
                  </a:lnTo>
                  <a:lnTo>
                    <a:pt x="1482429" y="2678291"/>
                  </a:lnTo>
                  <a:lnTo>
                    <a:pt x="1484712" y="2675714"/>
                  </a:lnTo>
                  <a:lnTo>
                    <a:pt x="1487613" y="2672612"/>
                  </a:lnTo>
                  <a:lnTo>
                    <a:pt x="1487461" y="2667418"/>
                  </a:lnTo>
                  <a:lnTo>
                    <a:pt x="1484025" y="2664374"/>
                  </a:lnTo>
                  <a:lnTo>
                    <a:pt x="1479396" y="2660426"/>
                  </a:lnTo>
                  <a:lnTo>
                    <a:pt x="1476294" y="2657524"/>
                  </a:lnTo>
                  <a:close/>
                </a:path>
                <a:path w="17559020" h="9894570">
                  <a:moveTo>
                    <a:pt x="15321767" y="8563546"/>
                  </a:moveTo>
                  <a:lnTo>
                    <a:pt x="15316763" y="8564174"/>
                  </a:lnTo>
                  <a:lnTo>
                    <a:pt x="15311343" y="8571331"/>
                  </a:lnTo>
                  <a:lnTo>
                    <a:pt x="15311971" y="8576333"/>
                  </a:lnTo>
                  <a:lnTo>
                    <a:pt x="15320322" y="8582658"/>
                  </a:lnTo>
                  <a:lnTo>
                    <a:pt x="15321990" y="8583370"/>
                  </a:lnTo>
                  <a:lnTo>
                    <a:pt x="15321847" y="8583704"/>
                  </a:lnTo>
                  <a:lnTo>
                    <a:pt x="15325186" y="8585128"/>
                  </a:lnTo>
                  <a:lnTo>
                    <a:pt x="15329186" y="8584072"/>
                  </a:lnTo>
                  <a:lnTo>
                    <a:pt x="15331612" y="8581161"/>
                  </a:lnTo>
                  <a:lnTo>
                    <a:pt x="15334322" y="8577582"/>
                  </a:lnTo>
                  <a:lnTo>
                    <a:pt x="15333695" y="8572579"/>
                  </a:lnTo>
                  <a:lnTo>
                    <a:pt x="15321767" y="8563546"/>
                  </a:lnTo>
                  <a:close/>
                </a:path>
                <a:path w="17559020" h="9894570">
                  <a:moveTo>
                    <a:pt x="10378467" y="6433591"/>
                  </a:moveTo>
                  <a:lnTo>
                    <a:pt x="10374084" y="6433694"/>
                  </a:lnTo>
                  <a:lnTo>
                    <a:pt x="10368080" y="6433895"/>
                  </a:lnTo>
                  <a:lnTo>
                    <a:pt x="10363696" y="6433998"/>
                  </a:lnTo>
                  <a:lnTo>
                    <a:pt x="10360033" y="6437959"/>
                  </a:lnTo>
                  <a:lnTo>
                    <a:pt x="10360136" y="6442344"/>
                  </a:lnTo>
                  <a:lnTo>
                    <a:pt x="10359998" y="6445442"/>
                  </a:lnTo>
                  <a:lnTo>
                    <a:pt x="10362291" y="6448391"/>
                  </a:lnTo>
                  <a:lnTo>
                    <a:pt x="10366296" y="6450100"/>
                  </a:lnTo>
                  <a:lnTo>
                    <a:pt x="10368584" y="6450287"/>
                  </a:lnTo>
                  <a:lnTo>
                    <a:pt x="10374588" y="6450087"/>
                  </a:lnTo>
                  <a:lnTo>
                    <a:pt x="10378972" y="6449983"/>
                  </a:lnTo>
                  <a:lnTo>
                    <a:pt x="10382635" y="6446022"/>
                  </a:lnTo>
                  <a:lnTo>
                    <a:pt x="10382430" y="6437254"/>
                  </a:lnTo>
                  <a:lnTo>
                    <a:pt x="10378467" y="6433591"/>
                  </a:lnTo>
                  <a:close/>
                </a:path>
                <a:path w="17559020" h="9894570">
                  <a:moveTo>
                    <a:pt x="15250384" y="8509817"/>
                  </a:moveTo>
                  <a:lnTo>
                    <a:pt x="15245380" y="8510444"/>
                  </a:lnTo>
                  <a:lnTo>
                    <a:pt x="15239959" y="8517602"/>
                  </a:lnTo>
                  <a:lnTo>
                    <a:pt x="15240589" y="8522605"/>
                  </a:lnTo>
                  <a:lnTo>
                    <a:pt x="15248937" y="8528928"/>
                  </a:lnTo>
                  <a:lnTo>
                    <a:pt x="15250607" y="8529640"/>
                  </a:lnTo>
                  <a:lnTo>
                    <a:pt x="15250465" y="8529974"/>
                  </a:lnTo>
                  <a:lnTo>
                    <a:pt x="15253802" y="8531398"/>
                  </a:lnTo>
                  <a:lnTo>
                    <a:pt x="15257805" y="8530344"/>
                  </a:lnTo>
                  <a:lnTo>
                    <a:pt x="15260230" y="8527432"/>
                  </a:lnTo>
                  <a:lnTo>
                    <a:pt x="15262940" y="8523853"/>
                  </a:lnTo>
                  <a:lnTo>
                    <a:pt x="15262312" y="8518850"/>
                  </a:lnTo>
                  <a:lnTo>
                    <a:pt x="15250384" y="8509817"/>
                  </a:lnTo>
                  <a:close/>
                </a:path>
                <a:path w="17559020" h="9894570">
                  <a:moveTo>
                    <a:pt x="1410665" y="2596780"/>
                  </a:moveTo>
                  <a:lnTo>
                    <a:pt x="1405470" y="2596932"/>
                  </a:lnTo>
                  <a:lnTo>
                    <a:pt x="1399382" y="2603804"/>
                  </a:lnTo>
                  <a:lnTo>
                    <a:pt x="1399534" y="2608998"/>
                  </a:lnTo>
                  <a:lnTo>
                    <a:pt x="1402970" y="2612043"/>
                  </a:lnTo>
                  <a:lnTo>
                    <a:pt x="1407457" y="2616324"/>
                  </a:lnTo>
                  <a:lnTo>
                    <a:pt x="1407982" y="2616942"/>
                  </a:lnTo>
                  <a:lnTo>
                    <a:pt x="1412990" y="2619079"/>
                  </a:lnTo>
                  <a:lnTo>
                    <a:pt x="1416849" y="2618357"/>
                  </a:lnTo>
                  <a:lnTo>
                    <a:pt x="1422176" y="2612344"/>
                  </a:lnTo>
                  <a:lnTo>
                    <a:pt x="1422024" y="2607150"/>
                  </a:lnTo>
                  <a:lnTo>
                    <a:pt x="1418587" y="2604106"/>
                  </a:lnTo>
                  <a:lnTo>
                    <a:pt x="1414101" y="2599824"/>
                  </a:lnTo>
                  <a:lnTo>
                    <a:pt x="1410665" y="2596780"/>
                  </a:lnTo>
                  <a:close/>
                </a:path>
                <a:path w="17559020" h="9894570">
                  <a:moveTo>
                    <a:pt x="15178808" y="8455610"/>
                  </a:moveTo>
                  <a:lnTo>
                    <a:pt x="15173807" y="8456239"/>
                  </a:lnTo>
                  <a:lnTo>
                    <a:pt x="15168386" y="8463397"/>
                  </a:lnTo>
                  <a:lnTo>
                    <a:pt x="15169013" y="8468399"/>
                  </a:lnTo>
                  <a:lnTo>
                    <a:pt x="15177363" y="8474723"/>
                  </a:lnTo>
                  <a:lnTo>
                    <a:pt x="15179365" y="8475577"/>
                  </a:lnTo>
                  <a:lnTo>
                    <a:pt x="15178891" y="8475769"/>
                  </a:lnTo>
                  <a:lnTo>
                    <a:pt x="15182229" y="8477193"/>
                  </a:lnTo>
                  <a:lnTo>
                    <a:pt x="15186230" y="8476138"/>
                  </a:lnTo>
                  <a:lnTo>
                    <a:pt x="15188656" y="8473226"/>
                  </a:lnTo>
                  <a:lnTo>
                    <a:pt x="15191365" y="8469647"/>
                  </a:lnTo>
                  <a:lnTo>
                    <a:pt x="15190738" y="8464646"/>
                  </a:lnTo>
                  <a:lnTo>
                    <a:pt x="15178808" y="8455610"/>
                  </a:lnTo>
                  <a:close/>
                </a:path>
                <a:path w="17559020" h="9894570">
                  <a:moveTo>
                    <a:pt x="10467913" y="6431105"/>
                  </a:moveTo>
                  <a:lnTo>
                    <a:pt x="10463529" y="6431207"/>
                  </a:lnTo>
                  <a:lnTo>
                    <a:pt x="10457525" y="6431409"/>
                  </a:lnTo>
                  <a:lnTo>
                    <a:pt x="10453140" y="6431512"/>
                  </a:lnTo>
                  <a:lnTo>
                    <a:pt x="10449477" y="6435472"/>
                  </a:lnTo>
                  <a:lnTo>
                    <a:pt x="10449580" y="6439857"/>
                  </a:lnTo>
                  <a:lnTo>
                    <a:pt x="10449443" y="6442954"/>
                  </a:lnTo>
                  <a:lnTo>
                    <a:pt x="10451735" y="6445905"/>
                  </a:lnTo>
                  <a:lnTo>
                    <a:pt x="10455741" y="6447613"/>
                  </a:lnTo>
                  <a:lnTo>
                    <a:pt x="10458029" y="6447800"/>
                  </a:lnTo>
                  <a:lnTo>
                    <a:pt x="10464032" y="6447600"/>
                  </a:lnTo>
                  <a:lnTo>
                    <a:pt x="10468417" y="6447497"/>
                  </a:lnTo>
                  <a:lnTo>
                    <a:pt x="10472079" y="6443535"/>
                  </a:lnTo>
                  <a:lnTo>
                    <a:pt x="10471874" y="6434767"/>
                  </a:lnTo>
                  <a:lnTo>
                    <a:pt x="10467913" y="6431105"/>
                  </a:lnTo>
                  <a:close/>
                </a:path>
                <a:path w="17559020" h="9894570">
                  <a:moveTo>
                    <a:pt x="1345036" y="2536036"/>
                  </a:moveTo>
                  <a:lnTo>
                    <a:pt x="1339984" y="2535854"/>
                  </a:lnTo>
                  <a:lnTo>
                    <a:pt x="1336940" y="2539290"/>
                  </a:lnTo>
                  <a:lnTo>
                    <a:pt x="1333562" y="2542583"/>
                  </a:lnTo>
                  <a:lnTo>
                    <a:pt x="1333714" y="2547778"/>
                  </a:lnTo>
                  <a:lnTo>
                    <a:pt x="1337150" y="2550822"/>
                  </a:lnTo>
                  <a:lnTo>
                    <a:pt x="1341637" y="2555103"/>
                  </a:lnTo>
                  <a:lnTo>
                    <a:pt x="1342496" y="2555864"/>
                  </a:lnTo>
                  <a:lnTo>
                    <a:pt x="1344165" y="2556576"/>
                  </a:lnTo>
                  <a:lnTo>
                    <a:pt x="1344023" y="2556910"/>
                  </a:lnTo>
                  <a:lnTo>
                    <a:pt x="1347027" y="2558192"/>
                  </a:lnTo>
                  <a:lnTo>
                    <a:pt x="1350886" y="2557470"/>
                  </a:lnTo>
                  <a:lnTo>
                    <a:pt x="1353169" y="2554894"/>
                  </a:lnTo>
                  <a:lnTo>
                    <a:pt x="1356547" y="2551599"/>
                  </a:lnTo>
                  <a:lnTo>
                    <a:pt x="1356395" y="2546405"/>
                  </a:lnTo>
                  <a:lnTo>
                    <a:pt x="1352959" y="2543361"/>
                  </a:lnTo>
                  <a:lnTo>
                    <a:pt x="1348472" y="2539080"/>
                  </a:lnTo>
                  <a:lnTo>
                    <a:pt x="1345036" y="2536036"/>
                  </a:lnTo>
                  <a:close/>
                </a:path>
                <a:path w="17559020" h="9894570">
                  <a:moveTo>
                    <a:pt x="15107709" y="8401213"/>
                  </a:moveTo>
                  <a:lnTo>
                    <a:pt x="15102707" y="8401842"/>
                  </a:lnTo>
                  <a:lnTo>
                    <a:pt x="15097288" y="8409000"/>
                  </a:lnTo>
                  <a:lnTo>
                    <a:pt x="15097915" y="8414002"/>
                  </a:lnTo>
                  <a:lnTo>
                    <a:pt x="15106266" y="8420326"/>
                  </a:lnTo>
                  <a:lnTo>
                    <a:pt x="15108268" y="8421181"/>
                  </a:lnTo>
                  <a:lnTo>
                    <a:pt x="15107792" y="8421372"/>
                  </a:lnTo>
                  <a:lnTo>
                    <a:pt x="15111131" y="8422796"/>
                  </a:lnTo>
                  <a:lnTo>
                    <a:pt x="15115131" y="8421740"/>
                  </a:lnTo>
                  <a:lnTo>
                    <a:pt x="15117556" y="8418829"/>
                  </a:lnTo>
                  <a:lnTo>
                    <a:pt x="15120267" y="8415250"/>
                  </a:lnTo>
                  <a:lnTo>
                    <a:pt x="15119639" y="8410248"/>
                  </a:lnTo>
                  <a:lnTo>
                    <a:pt x="15107709" y="8401213"/>
                  </a:lnTo>
                  <a:close/>
                </a:path>
                <a:path w="17559020" h="9894570">
                  <a:moveTo>
                    <a:pt x="15037089" y="8346626"/>
                  </a:moveTo>
                  <a:lnTo>
                    <a:pt x="15032086" y="8347254"/>
                  </a:lnTo>
                  <a:lnTo>
                    <a:pt x="15026664" y="8354411"/>
                  </a:lnTo>
                  <a:lnTo>
                    <a:pt x="15027292" y="8359413"/>
                  </a:lnTo>
                  <a:lnTo>
                    <a:pt x="15035644" y="8365739"/>
                  </a:lnTo>
                  <a:lnTo>
                    <a:pt x="15037646" y="8366593"/>
                  </a:lnTo>
                  <a:lnTo>
                    <a:pt x="15037170" y="8366784"/>
                  </a:lnTo>
                  <a:lnTo>
                    <a:pt x="15040508" y="8368207"/>
                  </a:lnTo>
                  <a:lnTo>
                    <a:pt x="15044509" y="8367152"/>
                  </a:lnTo>
                  <a:lnTo>
                    <a:pt x="15046934" y="8364241"/>
                  </a:lnTo>
                  <a:lnTo>
                    <a:pt x="15049645" y="8360662"/>
                  </a:lnTo>
                  <a:lnTo>
                    <a:pt x="15049017" y="8355660"/>
                  </a:lnTo>
                  <a:lnTo>
                    <a:pt x="15037089" y="8346626"/>
                  </a:lnTo>
                  <a:close/>
                </a:path>
                <a:path w="17559020" h="9894570">
                  <a:moveTo>
                    <a:pt x="1280168" y="2474432"/>
                  </a:moveTo>
                  <a:lnTo>
                    <a:pt x="1275117" y="2474251"/>
                  </a:lnTo>
                  <a:lnTo>
                    <a:pt x="1269029" y="2481123"/>
                  </a:lnTo>
                  <a:lnTo>
                    <a:pt x="1268846" y="2486175"/>
                  </a:lnTo>
                  <a:lnTo>
                    <a:pt x="1272282" y="2489219"/>
                  </a:lnTo>
                  <a:lnTo>
                    <a:pt x="1276769" y="2493500"/>
                  </a:lnTo>
                  <a:lnTo>
                    <a:pt x="1277628" y="2494261"/>
                  </a:lnTo>
                  <a:lnTo>
                    <a:pt x="1282302" y="2496255"/>
                  </a:lnTo>
                  <a:lnTo>
                    <a:pt x="1286018" y="2495867"/>
                  </a:lnTo>
                  <a:lnTo>
                    <a:pt x="1291345" y="2489853"/>
                  </a:lnTo>
                  <a:lnTo>
                    <a:pt x="1291528" y="2484802"/>
                  </a:lnTo>
                  <a:lnTo>
                    <a:pt x="1288091" y="2481758"/>
                  </a:lnTo>
                  <a:lnTo>
                    <a:pt x="1283605" y="2477477"/>
                  </a:lnTo>
                  <a:lnTo>
                    <a:pt x="1280168" y="2474432"/>
                  </a:lnTo>
                  <a:close/>
                </a:path>
                <a:path w="17559020" h="9894570">
                  <a:moveTo>
                    <a:pt x="10557307" y="6427807"/>
                  </a:moveTo>
                  <a:lnTo>
                    <a:pt x="10552924" y="6427910"/>
                  </a:lnTo>
                  <a:lnTo>
                    <a:pt x="10546919" y="6428111"/>
                  </a:lnTo>
                  <a:lnTo>
                    <a:pt x="10542536" y="6428215"/>
                  </a:lnTo>
                  <a:lnTo>
                    <a:pt x="10538873" y="6432176"/>
                  </a:lnTo>
                  <a:lnTo>
                    <a:pt x="10538976" y="6436560"/>
                  </a:lnTo>
                  <a:lnTo>
                    <a:pt x="10539172" y="6439801"/>
                  </a:lnTo>
                  <a:lnTo>
                    <a:pt x="10541130" y="6442608"/>
                  </a:lnTo>
                  <a:lnTo>
                    <a:pt x="10545136" y="6444316"/>
                  </a:lnTo>
                  <a:lnTo>
                    <a:pt x="10547424" y="6444504"/>
                  </a:lnTo>
                  <a:lnTo>
                    <a:pt x="10553428" y="6444303"/>
                  </a:lnTo>
                  <a:lnTo>
                    <a:pt x="10557812" y="6444200"/>
                  </a:lnTo>
                  <a:lnTo>
                    <a:pt x="10561475" y="6440239"/>
                  </a:lnTo>
                  <a:lnTo>
                    <a:pt x="10561270" y="6431470"/>
                  </a:lnTo>
                  <a:lnTo>
                    <a:pt x="10557307" y="6427807"/>
                  </a:lnTo>
                  <a:close/>
                </a:path>
                <a:path w="17559020" h="9894570">
                  <a:moveTo>
                    <a:pt x="14966467" y="8292038"/>
                  </a:moveTo>
                  <a:lnTo>
                    <a:pt x="14961464" y="8292665"/>
                  </a:lnTo>
                  <a:lnTo>
                    <a:pt x="14956043" y="8299822"/>
                  </a:lnTo>
                  <a:lnTo>
                    <a:pt x="14956670" y="8304825"/>
                  </a:lnTo>
                  <a:lnTo>
                    <a:pt x="14965021" y="8311149"/>
                  </a:lnTo>
                  <a:lnTo>
                    <a:pt x="14967025" y="8312004"/>
                  </a:lnTo>
                  <a:lnTo>
                    <a:pt x="14966548" y="8312195"/>
                  </a:lnTo>
                  <a:lnTo>
                    <a:pt x="14969886" y="8313619"/>
                  </a:lnTo>
                  <a:lnTo>
                    <a:pt x="14973886" y="8312564"/>
                  </a:lnTo>
                  <a:lnTo>
                    <a:pt x="14976312" y="8309653"/>
                  </a:lnTo>
                  <a:lnTo>
                    <a:pt x="14979022" y="8306074"/>
                  </a:lnTo>
                  <a:lnTo>
                    <a:pt x="14978396" y="8301072"/>
                  </a:lnTo>
                  <a:lnTo>
                    <a:pt x="14966467" y="8292038"/>
                  </a:lnTo>
                  <a:close/>
                </a:path>
                <a:path w="17559020" h="9894570">
                  <a:moveTo>
                    <a:pt x="1217682" y="2411871"/>
                  </a:moveTo>
                  <a:lnTo>
                    <a:pt x="1212488" y="2412023"/>
                  </a:lnTo>
                  <a:lnTo>
                    <a:pt x="1206017" y="2417943"/>
                  </a:lnTo>
                  <a:lnTo>
                    <a:pt x="1206168" y="2423138"/>
                  </a:lnTo>
                  <a:lnTo>
                    <a:pt x="1209128" y="2426374"/>
                  </a:lnTo>
                  <a:lnTo>
                    <a:pt x="1213282" y="2430512"/>
                  </a:lnTo>
                  <a:lnTo>
                    <a:pt x="1213665" y="2431465"/>
                  </a:lnTo>
                  <a:lnTo>
                    <a:pt x="1218672" y="2433600"/>
                  </a:lnTo>
                  <a:lnTo>
                    <a:pt x="1222054" y="2433071"/>
                  </a:lnTo>
                  <a:lnTo>
                    <a:pt x="1224671" y="2430636"/>
                  </a:lnTo>
                  <a:lnTo>
                    <a:pt x="1227906" y="2427676"/>
                  </a:lnTo>
                  <a:lnTo>
                    <a:pt x="1227755" y="2422481"/>
                  </a:lnTo>
                  <a:lnTo>
                    <a:pt x="1224795" y="2419246"/>
                  </a:lnTo>
                  <a:lnTo>
                    <a:pt x="1220642" y="2415107"/>
                  </a:lnTo>
                  <a:lnTo>
                    <a:pt x="1217682" y="2411871"/>
                  </a:lnTo>
                  <a:close/>
                </a:path>
                <a:path w="17559020" h="9894570">
                  <a:moveTo>
                    <a:pt x="10646368" y="6424369"/>
                  </a:moveTo>
                  <a:lnTo>
                    <a:pt x="10641985" y="6424472"/>
                  </a:lnTo>
                  <a:lnTo>
                    <a:pt x="10635981" y="6424672"/>
                  </a:lnTo>
                  <a:lnTo>
                    <a:pt x="10631597" y="6424775"/>
                  </a:lnTo>
                  <a:lnTo>
                    <a:pt x="10627934" y="6428737"/>
                  </a:lnTo>
                  <a:lnTo>
                    <a:pt x="10628037" y="6433120"/>
                  </a:lnTo>
                  <a:lnTo>
                    <a:pt x="10628233" y="6436361"/>
                  </a:lnTo>
                  <a:lnTo>
                    <a:pt x="10630191" y="6439170"/>
                  </a:lnTo>
                  <a:lnTo>
                    <a:pt x="10634197" y="6440878"/>
                  </a:lnTo>
                  <a:lnTo>
                    <a:pt x="10636485" y="6441065"/>
                  </a:lnTo>
                  <a:lnTo>
                    <a:pt x="10642489" y="6440864"/>
                  </a:lnTo>
                  <a:lnTo>
                    <a:pt x="10646873" y="6440760"/>
                  </a:lnTo>
                  <a:lnTo>
                    <a:pt x="10650537" y="6436800"/>
                  </a:lnTo>
                  <a:lnTo>
                    <a:pt x="10650331" y="6428032"/>
                  </a:lnTo>
                  <a:lnTo>
                    <a:pt x="10646368" y="6424369"/>
                  </a:lnTo>
                  <a:close/>
                </a:path>
                <a:path w="17559020" h="9894570">
                  <a:moveTo>
                    <a:pt x="14895986" y="8237115"/>
                  </a:moveTo>
                  <a:lnTo>
                    <a:pt x="14890984" y="8237743"/>
                  </a:lnTo>
                  <a:lnTo>
                    <a:pt x="14885563" y="8244901"/>
                  </a:lnTo>
                  <a:lnTo>
                    <a:pt x="14886191" y="8249903"/>
                  </a:lnTo>
                  <a:lnTo>
                    <a:pt x="14894542" y="8256227"/>
                  </a:lnTo>
                  <a:lnTo>
                    <a:pt x="14896545" y="8257082"/>
                  </a:lnTo>
                  <a:lnTo>
                    <a:pt x="14896067" y="8257273"/>
                  </a:lnTo>
                  <a:lnTo>
                    <a:pt x="14899406" y="8258697"/>
                  </a:lnTo>
                  <a:lnTo>
                    <a:pt x="14903408" y="8257642"/>
                  </a:lnTo>
                  <a:lnTo>
                    <a:pt x="14905834" y="8254731"/>
                  </a:lnTo>
                  <a:lnTo>
                    <a:pt x="14908545" y="8251152"/>
                  </a:lnTo>
                  <a:lnTo>
                    <a:pt x="14907915" y="8246149"/>
                  </a:lnTo>
                  <a:lnTo>
                    <a:pt x="14895986" y="8237115"/>
                  </a:lnTo>
                  <a:close/>
                </a:path>
                <a:path w="17559020" h="9894570">
                  <a:moveTo>
                    <a:pt x="14825507" y="8182192"/>
                  </a:moveTo>
                  <a:lnTo>
                    <a:pt x="14820504" y="8182821"/>
                  </a:lnTo>
                  <a:lnTo>
                    <a:pt x="14815084" y="8189979"/>
                  </a:lnTo>
                  <a:lnTo>
                    <a:pt x="14815712" y="8194981"/>
                  </a:lnTo>
                  <a:lnTo>
                    <a:pt x="14824062" y="8201305"/>
                  </a:lnTo>
                  <a:lnTo>
                    <a:pt x="14826064" y="8202159"/>
                  </a:lnTo>
                  <a:lnTo>
                    <a:pt x="14825588" y="8202350"/>
                  </a:lnTo>
                  <a:lnTo>
                    <a:pt x="14828927" y="8203774"/>
                  </a:lnTo>
                  <a:lnTo>
                    <a:pt x="14832929" y="8202720"/>
                  </a:lnTo>
                  <a:lnTo>
                    <a:pt x="14835355" y="8199808"/>
                  </a:lnTo>
                  <a:lnTo>
                    <a:pt x="14838065" y="8196230"/>
                  </a:lnTo>
                  <a:lnTo>
                    <a:pt x="14837435" y="8191227"/>
                  </a:lnTo>
                  <a:lnTo>
                    <a:pt x="14825507" y="8182192"/>
                  </a:lnTo>
                  <a:close/>
                </a:path>
                <a:path w="17559020" h="9894570">
                  <a:moveTo>
                    <a:pt x="1154478" y="2348217"/>
                  </a:moveTo>
                  <a:lnTo>
                    <a:pt x="1149284" y="2348368"/>
                  </a:lnTo>
                  <a:lnTo>
                    <a:pt x="1142813" y="2354288"/>
                  </a:lnTo>
                  <a:lnTo>
                    <a:pt x="1142965" y="2359482"/>
                  </a:lnTo>
                  <a:lnTo>
                    <a:pt x="1145925" y="2362718"/>
                  </a:lnTo>
                  <a:lnTo>
                    <a:pt x="1150078" y="2366857"/>
                  </a:lnTo>
                  <a:lnTo>
                    <a:pt x="1150795" y="2367952"/>
                  </a:lnTo>
                  <a:lnTo>
                    <a:pt x="1155467" y="2369945"/>
                  </a:lnTo>
                  <a:lnTo>
                    <a:pt x="1158851" y="2369416"/>
                  </a:lnTo>
                  <a:lnTo>
                    <a:pt x="1161468" y="2366980"/>
                  </a:lnTo>
                  <a:lnTo>
                    <a:pt x="1164704" y="2364020"/>
                  </a:lnTo>
                  <a:lnTo>
                    <a:pt x="1164551" y="2358826"/>
                  </a:lnTo>
                  <a:lnTo>
                    <a:pt x="1161592" y="2355591"/>
                  </a:lnTo>
                  <a:lnTo>
                    <a:pt x="1157439" y="2351452"/>
                  </a:lnTo>
                  <a:lnTo>
                    <a:pt x="1154478" y="2348217"/>
                  </a:lnTo>
                  <a:close/>
                </a:path>
                <a:path w="17559020" h="9894570">
                  <a:moveTo>
                    <a:pt x="10735240" y="6420454"/>
                  </a:moveTo>
                  <a:lnTo>
                    <a:pt x="10730855" y="6420556"/>
                  </a:lnTo>
                  <a:lnTo>
                    <a:pt x="10724851" y="6420756"/>
                  </a:lnTo>
                  <a:lnTo>
                    <a:pt x="10720801" y="6421002"/>
                  </a:lnTo>
                  <a:lnTo>
                    <a:pt x="10717139" y="6424964"/>
                  </a:lnTo>
                  <a:lnTo>
                    <a:pt x="10717241" y="6429348"/>
                  </a:lnTo>
                  <a:lnTo>
                    <a:pt x="10717437" y="6432588"/>
                  </a:lnTo>
                  <a:lnTo>
                    <a:pt x="10719396" y="6435396"/>
                  </a:lnTo>
                  <a:lnTo>
                    <a:pt x="10722067" y="6436535"/>
                  </a:lnTo>
                  <a:lnTo>
                    <a:pt x="10722209" y="6436202"/>
                  </a:lnTo>
                  <a:lnTo>
                    <a:pt x="10723543" y="6436771"/>
                  </a:lnTo>
                  <a:lnTo>
                    <a:pt x="10725831" y="6436958"/>
                  </a:lnTo>
                  <a:lnTo>
                    <a:pt x="10731835" y="6436757"/>
                  </a:lnTo>
                  <a:lnTo>
                    <a:pt x="10736029" y="6436179"/>
                  </a:lnTo>
                  <a:lnTo>
                    <a:pt x="10739548" y="6432550"/>
                  </a:lnTo>
                  <a:lnTo>
                    <a:pt x="10739447" y="6428166"/>
                  </a:lnTo>
                  <a:lnTo>
                    <a:pt x="10738867" y="6423974"/>
                  </a:lnTo>
                  <a:lnTo>
                    <a:pt x="10735240" y="6420454"/>
                  </a:lnTo>
                  <a:close/>
                </a:path>
                <a:path w="17559020" h="9894570">
                  <a:moveTo>
                    <a:pt x="14755646" y="8126745"/>
                  </a:moveTo>
                  <a:lnTo>
                    <a:pt x="14750309" y="8127230"/>
                  </a:lnTo>
                  <a:lnTo>
                    <a:pt x="14747599" y="8130809"/>
                  </a:lnTo>
                  <a:lnTo>
                    <a:pt x="14745031" y="8134054"/>
                  </a:lnTo>
                  <a:lnTo>
                    <a:pt x="14745518" y="8139391"/>
                  </a:lnTo>
                  <a:lnTo>
                    <a:pt x="14753866" y="8145715"/>
                  </a:lnTo>
                  <a:lnTo>
                    <a:pt x="14755870" y="8146570"/>
                  </a:lnTo>
                  <a:lnTo>
                    <a:pt x="14755394" y="8146760"/>
                  </a:lnTo>
                  <a:lnTo>
                    <a:pt x="14758731" y="8148184"/>
                  </a:lnTo>
                  <a:lnTo>
                    <a:pt x="14762734" y="8147131"/>
                  </a:lnTo>
                  <a:lnTo>
                    <a:pt x="14765159" y="8144218"/>
                  </a:lnTo>
                  <a:lnTo>
                    <a:pt x="14767727" y="8140974"/>
                  </a:lnTo>
                  <a:lnTo>
                    <a:pt x="14767241" y="8135637"/>
                  </a:lnTo>
                  <a:lnTo>
                    <a:pt x="14758891" y="8129313"/>
                  </a:lnTo>
                  <a:lnTo>
                    <a:pt x="14755646" y="8126745"/>
                  </a:lnTo>
                  <a:close/>
                </a:path>
                <a:path w="17559020" h="9894570">
                  <a:moveTo>
                    <a:pt x="1092989" y="2283319"/>
                  </a:moveTo>
                  <a:lnTo>
                    <a:pt x="1087795" y="2283471"/>
                  </a:lnTo>
                  <a:lnTo>
                    <a:pt x="1084559" y="2286431"/>
                  </a:lnTo>
                  <a:lnTo>
                    <a:pt x="1081657" y="2289533"/>
                  </a:lnTo>
                  <a:lnTo>
                    <a:pt x="1081475" y="2294585"/>
                  </a:lnTo>
                  <a:lnTo>
                    <a:pt x="1084435" y="2297821"/>
                  </a:lnTo>
                  <a:lnTo>
                    <a:pt x="1088446" y="2302294"/>
                  </a:lnTo>
                  <a:lnTo>
                    <a:pt x="1089163" y="2303389"/>
                  </a:lnTo>
                  <a:lnTo>
                    <a:pt x="1091166" y="2304243"/>
                  </a:lnTo>
                  <a:lnTo>
                    <a:pt x="1090975" y="2303766"/>
                  </a:lnTo>
                  <a:lnTo>
                    <a:pt x="1093979" y="2305048"/>
                  </a:lnTo>
                  <a:lnTo>
                    <a:pt x="1097361" y="2304518"/>
                  </a:lnTo>
                  <a:lnTo>
                    <a:pt x="1099836" y="2302417"/>
                  </a:lnTo>
                  <a:lnTo>
                    <a:pt x="1103071" y="2299457"/>
                  </a:lnTo>
                  <a:lnTo>
                    <a:pt x="1102920" y="2294263"/>
                  </a:lnTo>
                  <a:lnTo>
                    <a:pt x="1099959" y="2291028"/>
                  </a:lnTo>
                  <a:lnTo>
                    <a:pt x="1095949" y="2286554"/>
                  </a:lnTo>
                  <a:lnTo>
                    <a:pt x="1092989" y="2283319"/>
                  </a:lnTo>
                  <a:close/>
                </a:path>
                <a:path w="17559020" h="9894570">
                  <a:moveTo>
                    <a:pt x="14685643" y="8071632"/>
                  </a:moveTo>
                  <a:lnTo>
                    <a:pt x="14680306" y="8072117"/>
                  </a:lnTo>
                  <a:lnTo>
                    <a:pt x="14677595" y="8075696"/>
                  </a:lnTo>
                  <a:lnTo>
                    <a:pt x="14675027" y="8078941"/>
                  </a:lnTo>
                  <a:lnTo>
                    <a:pt x="14675515" y="8084277"/>
                  </a:lnTo>
                  <a:lnTo>
                    <a:pt x="14683863" y="8090601"/>
                  </a:lnTo>
                  <a:lnTo>
                    <a:pt x="14688870" y="8092737"/>
                  </a:lnTo>
                  <a:lnTo>
                    <a:pt x="14692731" y="8092017"/>
                  </a:lnTo>
                  <a:lnTo>
                    <a:pt x="14695156" y="8089105"/>
                  </a:lnTo>
                  <a:lnTo>
                    <a:pt x="14697723" y="8085861"/>
                  </a:lnTo>
                  <a:lnTo>
                    <a:pt x="14697238" y="8080523"/>
                  </a:lnTo>
                  <a:lnTo>
                    <a:pt x="14688888" y="8074200"/>
                  </a:lnTo>
                  <a:lnTo>
                    <a:pt x="14685643" y="8071632"/>
                  </a:lnTo>
                  <a:close/>
                </a:path>
                <a:path w="17559020" h="9894570">
                  <a:moveTo>
                    <a:pt x="10824586" y="6416346"/>
                  </a:moveTo>
                  <a:lnTo>
                    <a:pt x="10820202" y="6416450"/>
                  </a:lnTo>
                  <a:lnTo>
                    <a:pt x="10814197" y="6416649"/>
                  </a:lnTo>
                  <a:lnTo>
                    <a:pt x="10810147" y="6416895"/>
                  </a:lnTo>
                  <a:lnTo>
                    <a:pt x="10806486" y="6420857"/>
                  </a:lnTo>
                  <a:lnTo>
                    <a:pt x="10806587" y="6425241"/>
                  </a:lnTo>
                  <a:lnTo>
                    <a:pt x="10806784" y="6428481"/>
                  </a:lnTo>
                  <a:lnTo>
                    <a:pt x="10808742" y="6431289"/>
                  </a:lnTo>
                  <a:lnTo>
                    <a:pt x="10811413" y="6432429"/>
                  </a:lnTo>
                  <a:lnTo>
                    <a:pt x="10811555" y="6432095"/>
                  </a:lnTo>
                  <a:lnTo>
                    <a:pt x="10812891" y="6432665"/>
                  </a:lnTo>
                  <a:lnTo>
                    <a:pt x="10815178" y="6432851"/>
                  </a:lnTo>
                  <a:lnTo>
                    <a:pt x="10821182" y="6432650"/>
                  </a:lnTo>
                  <a:lnTo>
                    <a:pt x="10825375" y="6432072"/>
                  </a:lnTo>
                  <a:lnTo>
                    <a:pt x="10828896" y="6428444"/>
                  </a:lnTo>
                  <a:lnTo>
                    <a:pt x="10828793" y="6424059"/>
                  </a:lnTo>
                  <a:lnTo>
                    <a:pt x="10828213" y="6419867"/>
                  </a:lnTo>
                  <a:lnTo>
                    <a:pt x="10824586" y="6416346"/>
                  </a:lnTo>
                  <a:close/>
                </a:path>
                <a:path w="17559020" h="9894570">
                  <a:moveTo>
                    <a:pt x="14615591" y="8015709"/>
                  </a:moveTo>
                  <a:lnTo>
                    <a:pt x="14610253" y="8016194"/>
                  </a:lnTo>
                  <a:lnTo>
                    <a:pt x="14604833" y="8023351"/>
                  </a:lnTo>
                  <a:lnTo>
                    <a:pt x="14605319" y="8028687"/>
                  </a:lnTo>
                  <a:lnTo>
                    <a:pt x="14613668" y="8035012"/>
                  </a:lnTo>
                  <a:lnTo>
                    <a:pt x="14619010" y="8037290"/>
                  </a:lnTo>
                  <a:lnTo>
                    <a:pt x="14622869" y="8036569"/>
                  </a:lnTo>
                  <a:lnTo>
                    <a:pt x="14625295" y="8033658"/>
                  </a:lnTo>
                  <a:lnTo>
                    <a:pt x="14628006" y="8030079"/>
                  </a:lnTo>
                  <a:lnTo>
                    <a:pt x="14627519" y="8024742"/>
                  </a:lnTo>
                  <a:lnTo>
                    <a:pt x="14615591" y="8015709"/>
                  </a:lnTo>
                  <a:close/>
                </a:path>
                <a:path w="17559020" h="9894570">
                  <a:moveTo>
                    <a:pt x="1032452" y="2218038"/>
                  </a:moveTo>
                  <a:lnTo>
                    <a:pt x="1027399" y="2217857"/>
                  </a:lnTo>
                  <a:lnTo>
                    <a:pt x="1024164" y="2220816"/>
                  </a:lnTo>
                  <a:lnTo>
                    <a:pt x="1020786" y="2224110"/>
                  </a:lnTo>
                  <a:lnTo>
                    <a:pt x="1020604" y="2229163"/>
                  </a:lnTo>
                  <a:lnTo>
                    <a:pt x="1023564" y="2232398"/>
                  </a:lnTo>
                  <a:lnTo>
                    <a:pt x="1027575" y="2236871"/>
                  </a:lnTo>
                  <a:lnTo>
                    <a:pt x="1028292" y="2237966"/>
                  </a:lnTo>
                  <a:lnTo>
                    <a:pt x="1033299" y="2240101"/>
                  </a:lnTo>
                  <a:lnTo>
                    <a:pt x="1036682" y="2239572"/>
                  </a:lnTo>
                  <a:lnTo>
                    <a:pt x="1039156" y="2237471"/>
                  </a:lnTo>
                  <a:lnTo>
                    <a:pt x="1042534" y="2234177"/>
                  </a:lnTo>
                  <a:lnTo>
                    <a:pt x="1042716" y="2229125"/>
                  </a:lnTo>
                  <a:lnTo>
                    <a:pt x="1039756" y="2225889"/>
                  </a:lnTo>
                  <a:lnTo>
                    <a:pt x="1035745" y="2221417"/>
                  </a:lnTo>
                  <a:lnTo>
                    <a:pt x="1032452" y="2218038"/>
                  </a:lnTo>
                  <a:close/>
                </a:path>
                <a:path w="17559020" h="9894570">
                  <a:moveTo>
                    <a:pt x="10913932" y="6412239"/>
                  </a:moveTo>
                  <a:lnTo>
                    <a:pt x="10909549" y="6412343"/>
                  </a:lnTo>
                  <a:lnTo>
                    <a:pt x="10903543" y="6412543"/>
                  </a:lnTo>
                  <a:lnTo>
                    <a:pt x="10899493" y="6412789"/>
                  </a:lnTo>
                  <a:lnTo>
                    <a:pt x="10895831" y="6416751"/>
                  </a:lnTo>
                  <a:lnTo>
                    <a:pt x="10895935" y="6421135"/>
                  </a:lnTo>
                  <a:lnTo>
                    <a:pt x="10896130" y="6424374"/>
                  </a:lnTo>
                  <a:lnTo>
                    <a:pt x="10898088" y="6427182"/>
                  </a:lnTo>
                  <a:lnTo>
                    <a:pt x="10900759" y="6428322"/>
                  </a:lnTo>
                  <a:lnTo>
                    <a:pt x="10900902" y="6427988"/>
                  </a:lnTo>
                  <a:lnTo>
                    <a:pt x="10902237" y="6428558"/>
                  </a:lnTo>
                  <a:lnTo>
                    <a:pt x="10904524" y="6428744"/>
                  </a:lnTo>
                  <a:lnTo>
                    <a:pt x="10910528" y="6428544"/>
                  </a:lnTo>
                  <a:lnTo>
                    <a:pt x="10914579" y="6428298"/>
                  </a:lnTo>
                  <a:lnTo>
                    <a:pt x="10918242" y="6424337"/>
                  </a:lnTo>
                  <a:lnTo>
                    <a:pt x="10918139" y="6419953"/>
                  </a:lnTo>
                  <a:lnTo>
                    <a:pt x="10917560" y="6415760"/>
                  </a:lnTo>
                  <a:lnTo>
                    <a:pt x="10913932" y="6412239"/>
                  </a:lnTo>
                  <a:close/>
                </a:path>
                <a:path w="17559020" h="9894570">
                  <a:moveTo>
                    <a:pt x="14545873" y="7959927"/>
                  </a:moveTo>
                  <a:lnTo>
                    <a:pt x="14540535" y="7960412"/>
                  </a:lnTo>
                  <a:lnTo>
                    <a:pt x="14535114" y="7967570"/>
                  </a:lnTo>
                  <a:lnTo>
                    <a:pt x="14535600" y="7972907"/>
                  </a:lnTo>
                  <a:lnTo>
                    <a:pt x="14543950" y="7979230"/>
                  </a:lnTo>
                  <a:lnTo>
                    <a:pt x="14549291" y="7981509"/>
                  </a:lnTo>
                  <a:lnTo>
                    <a:pt x="14553150" y="7980787"/>
                  </a:lnTo>
                  <a:lnTo>
                    <a:pt x="14555575" y="7977877"/>
                  </a:lnTo>
                  <a:lnTo>
                    <a:pt x="14558284" y="7974297"/>
                  </a:lnTo>
                  <a:lnTo>
                    <a:pt x="14557801" y="7968961"/>
                  </a:lnTo>
                  <a:lnTo>
                    <a:pt x="14545873" y="7959927"/>
                  </a:lnTo>
                  <a:close/>
                </a:path>
                <a:path w="17559020" h="9894570">
                  <a:moveTo>
                    <a:pt x="972818" y="2151565"/>
                  </a:moveTo>
                  <a:lnTo>
                    <a:pt x="967432" y="2151241"/>
                  </a:lnTo>
                  <a:lnTo>
                    <a:pt x="960961" y="2157162"/>
                  </a:lnTo>
                  <a:lnTo>
                    <a:pt x="960637" y="2162547"/>
                  </a:lnTo>
                  <a:lnTo>
                    <a:pt x="963597" y="2165783"/>
                  </a:lnTo>
                  <a:lnTo>
                    <a:pt x="967607" y="2170255"/>
                  </a:lnTo>
                  <a:lnTo>
                    <a:pt x="968658" y="2171492"/>
                  </a:lnTo>
                  <a:lnTo>
                    <a:pt x="973332" y="2173486"/>
                  </a:lnTo>
                  <a:lnTo>
                    <a:pt x="976714" y="2172956"/>
                  </a:lnTo>
                  <a:lnTo>
                    <a:pt x="979188" y="2170855"/>
                  </a:lnTo>
                  <a:lnTo>
                    <a:pt x="982424" y="2167895"/>
                  </a:lnTo>
                  <a:lnTo>
                    <a:pt x="982749" y="2162509"/>
                  </a:lnTo>
                  <a:lnTo>
                    <a:pt x="979788" y="2159274"/>
                  </a:lnTo>
                  <a:lnTo>
                    <a:pt x="975778" y="2154801"/>
                  </a:lnTo>
                  <a:lnTo>
                    <a:pt x="972818" y="2151565"/>
                  </a:lnTo>
                  <a:close/>
                </a:path>
                <a:path w="17559020" h="9894570">
                  <a:moveTo>
                    <a:pt x="14476154" y="7904146"/>
                  </a:moveTo>
                  <a:lnTo>
                    <a:pt x="14470816" y="7904631"/>
                  </a:lnTo>
                  <a:lnTo>
                    <a:pt x="14465396" y="7911788"/>
                  </a:lnTo>
                  <a:lnTo>
                    <a:pt x="14465881" y="7917125"/>
                  </a:lnTo>
                  <a:lnTo>
                    <a:pt x="14474232" y="7923449"/>
                  </a:lnTo>
                  <a:lnTo>
                    <a:pt x="14479573" y="7925728"/>
                  </a:lnTo>
                  <a:lnTo>
                    <a:pt x="14483431" y="7925006"/>
                  </a:lnTo>
                  <a:lnTo>
                    <a:pt x="14485856" y="7922095"/>
                  </a:lnTo>
                  <a:lnTo>
                    <a:pt x="14488566" y="7918516"/>
                  </a:lnTo>
                  <a:lnTo>
                    <a:pt x="14488081" y="7913180"/>
                  </a:lnTo>
                  <a:lnTo>
                    <a:pt x="14476154" y="7904146"/>
                  </a:lnTo>
                  <a:close/>
                </a:path>
                <a:path w="17559020" h="9894570">
                  <a:moveTo>
                    <a:pt x="11003278" y="6408133"/>
                  </a:moveTo>
                  <a:lnTo>
                    <a:pt x="10998893" y="6408236"/>
                  </a:lnTo>
                  <a:lnTo>
                    <a:pt x="10992889" y="6408436"/>
                  </a:lnTo>
                  <a:lnTo>
                    <a:pt x="10988363" y="6408873"/>
                  </a:lnTo>
                  <a:lnTo>
                    <a:pt x="10984844" y="6412501"/>
                  </a:lnTo>
                  <a:lnTo>
                    <a:pt x="10984946" y="6416885"/>
                  </a:lnTo>
                  <a:lnTo>
                    <a:pt x="10985142" y="6420125"/>
                  </a:lnTo>
                  <a:lnTo>
                    <a:pt x="10987100" y="6422933"/>
                  </a:lnTo>
                  <a:lnTo>
                    <a:pt x="10991107" y="6424642"/>
                  </a:lnTo>
                  <a:lnTo>
                    <a:pt x="10993394" y="6424829"/>
                  </a:lnTo>
                  <a:lnTo>
                    <a:pt x="10999398" y="6424628"/>
                  </a:lnTo>
                  <a:lnTo>
                    <a:pt x="11003783" y="6424526"/>
                  </a:lnTo>
                  <a:lnTo>
                    <a:pt x="11007446" y="6420564"/>
                  </a:lnTo>
                  <a:lnTo>
                    <a:pt x="11007240" y="6411796"/>
                  </a:lnTo>
                  <a:lnTo>
                    <a:pt x="11003278" y="6408133"/>
                  </a:lnTo>
                  <a:close/>
                </a:path>
                <a:path w="17559020" h="9894570">
                  <a:moveTo>
                    <a:pt x="14407052" y="7847838"/>
                  </a:moveTo>
                  <a:lnTo>
                    <a:pt x="14401717" y="7848325"/>
                  </a:lnTo>
                  <a:lnTo>
                    <a:pt x="14399006" y="7851904"/>
                  </a:lnTo>
                  <a:lnTo>
                    <a:pt x="14395962" y="7855340"/>
                  </a:lnTo>
                  <a:lnTo>
                    <a:pt x="14396447" y="7860676"/>
                  </a:lnTo>
                  <a:lnTo>
                    <a:pt x="14400025" y="7863387"/>
                  </a:lnTo>
                  <a:lnTo>
                    <a:pt x="14404656" y="7867334"/>
                  </a:lnTo>
                  <a:lnTo>
                    <a:pt x="14406658" y="7868188"/>
                  </a:lnTo>
                  <a:lnTo>
                    <a:pt x="14406516" y="7868522"/>
                  </a:lnTo>
                  <a:lnTo>
                    <a:pt x="14409855" y="7869946"/>
                  </a:lnTo>
                  <a:lnTo>
                    <a:pt x="14413712" y="7869225"/>
                  </a:lnTo>
                  <a:lnTo>
                    <a:pt x="14416137" y="7866313"/>
                  </a:lnTo>
                  <a:lnTo>
                    <a:pt x="14419182" y="7862877"/>
                  </a:lnTo>
                  <a:lnTo>
                    <a:pt x="14418698" y="7857542"/>
                  </a:lnTo>
                  <a:lnTo>
                    <a:pt x="14415118" y="7854831"/>
                  </a:lnTo>
                  <a:lnTo>
                    <a:pt x="14410488" y="7850882"/>
                  </a:lnTo>
                  <a:lnTo>
                    <a:pt x="14407052" y="7847838"/>
                  </a:lnTo>
                  <a:close/>
                </a:path>
                <a:path w="17559020" h="9894570">
                  <a:moveTo>
                    <a:pt x="914278" y="2084376"/>
                  </a:moveTo>
                  <a:lnTo>
                    <a:pt x="908893" y="2084051"/>
                  </a:lnTo>
                  <a:lnTo>
                    <a:pt x="905658" y="2087011"/>
                  </a:lnTo>
                  <a:lnTo>
                    <a:pt x="902088" y="2089829"/>
                  </a:lnTo>
                  <a:lnTo>
                    <a:pt x="901764" y="2095215"/>
                  </a:lnTo>
                  <a:lnTo>
                    <a:pt x="904724" y="2098450"/>
                  </a:lnTo>
                  <a:lnTo>
                    <a:pt x="908734" y="2102923"/>
                  </a:lnTo>
                  <a:lnTo>
                    <a:pt x="909451" y="2104018"/>
                  </a:lnTo>
                  <a:lnTo>
                    <a:pt x="914457" y="2106154"/>
                  </a:lnTo>
                  <a:lnTo>
                    <a:pt x="917699" y="2105958"/>
                  </a:lnTo>
                  <a:lnTo>
                    <a:pt x="920173" y="2103857"/>
                  </a:lnTo>
                  <a:lnTo>
                    <a:pt x="923742" y="2101039"/>
                  </a:lnTo>
                  <a:lnTo>
                    <a:pt x="924067" y="2095653"/>
                  </a:lnTo>
                  <a:lnTo>
                    <a:pt x="921107" y="2092418"/>
                  </a:lnTo>
                  <a:lnTo>
                    <a:pt x="917096" y="2087945"/>
                  </a:lnTo>
                  <a:lnTo>
                    <a:pt x="914278" y="2084376"/>
                  </a:lnTo>
                  <a:close/>
                </a:path>
                <a:path w="17559020" h="9894570">
                  <a:moveTo>
                    <a:pt x="14337334" y="7792058"/>
                  </a:moveTo>
                  <a:lnTo>
                    <a:pt x="14331999" y="7792544"/>
                  </a:lnTo>
                  <a:lnTo>
                    <a:pt x="14329288" y="7796122"/>
                  </a:lnTo>
                  <a:lnTo>
                    <a:pt x="14326244" y="7799559"/>
                  </a:lnTo>
                  <a:lnTo>
                    <a:pt x="14326727" y="7804895"/>
                  </a:lnTo>
                  <a:lnTo>
                    <a:pt x="14330307" y="7807605"/>
                  </a:lnTo>
                  <a:lnTo>
                    <a:pt x="14334938" y="7811553"/>
                  </a:lnTo>
                  <a:lnTo>
                    <a:pt x="14336940" y="7812407"/>
                  </a:lnTo>
                  <a:lnTo>
                    <a:pt x="14336797" y="7812741"/>
                  </a:lnTo>
                  <a:lnTo>
                    <a:pt x="14340136" y="7814165"/>
                  </a:lnTo>
                  <a:lnTo>
                    <a:pt x="14343992" y="7813443"/>
                  </a:lnTo>
                  <a:lnTo>
                    <a:pt x="14346419" y="7810532"/>
                  </a:lnTo>
                  <a:lnTo>
                    <a:pt x="14349463" y="7807096"/>
                  </a:lnTo>
                  <a:lnTo>
                    <a:pt x="14348980" y="7801760"/>
                  </a:lnTo>
                  <a:lnTo>
                    <a:pt x="14345400" y="7799049"/>
                  </a:lnTo>
                  <a:lnTo>
                    <a:pt x="14340770" y="7795102"/>
                  </a:lnTo>
                  <a:lnTo>
                    <a:pt x="14337334" y="7792058"/>
                  </a:lnTo>
                  <a:close/>
                </a:path>
                <a:path w="17559020" h="9894570">
                  <a:moveTo>
                    <a:pt x="11092816" y="6404503"/>
                  </a:moveTo>
                  <a:lnTo>
                    <a:pt x="11088431" y="6404605"/>
                  </a:lnTo>
                  <a:lnTo>
                    <a:pt x="11082428" y="6404806"/>
                  </a:lnTo>
                  <a:lnTo>
                    <a:pt x="11078043" y="6404909"/>
                  </a:lnTo>
                  <a:lnTo>
                    <a:pt x="11074380" y="6408870"/>
                  </a:lnTo>
                  <a:lnTo>
                    <a:pt x="11074484" y="6413254"/>
                  </a:lnTo>
                  <a:lnTo>
                    <a:pt x="11074680" y="6416495"/>
                  </a:lnTo>
                  <a:lnTo>
                    <a:pt x="11076639" y="6419304"/>
                  </a:lnTo>
                  <a:lnTo>
                    <a:pt x="11080644" y="6421012"/>
                  </a:lnTo>
                  <a:lnTo>
                    <a:pt x="11082933" y="6421199"/>
                  </a:lnTo>
                  <a:lnTo>
                    <a:pt x="11088937" y="6420998"/>
                  </a:lnTo>
                  <a:lnTo>
                    <a:pt x="11093321" y="6420894"/>
                  </a:lnTo>
                  <a:lnTo>
                    <a:pt x="11096984" y="6416933"/>
                  </a:lnTo>
                  <a:lnTo>
                    <a:pt x="11096881" y="6412549"/>
                  </a:lnTo>
                  <a:lnTo>
                    <a:pt x="11096445" y="6408024"/>
                  </a:lnTo>
                  <a:lnTo>
                    <a:pt x="11092816" y="6404503"/>
                  </a:lnTo>
                  <a:close/>
                </a:path>
                <a:path w="17559020" h="9894570">
                  <a:moveTo>
                    <a:pt x="857119" y="2015802"/>
                  </a:moveTo>
                  <a:lnTo>
                    <a:pt x="852210" y="2015286"/>
                  </a:lnTo>
                  <a:lnTo>
                    <a:pt x="848640" y="2018103"/>
                  </a:lnTo>
                  <a:lnTo>
                    <a:pt x="845405" y="2021064"/>
                  </a:lnTo>
                  <a:lnTo>
                    <a:pt x="844889" y="2025973"/>
                  </a:lnTo>
                  <a:lnTo>
                    <a:pt x="847707" y="2029543"/>
                  </a:lnTo>
                  <a:lnTo>
                    <a:pt x="851575" y="2034349"/>
                  </a:lnTo>
                  <a:lnTo>
                    <a:pt x="852149" y="2035778"/>
                  </a:lnTo>
                  <a:lnTo>
                    <a:pt x="854486" y="2036775"/>
                  </a:lnTo>
                  <a:lnTo>
                    <a:pt x="854628" y="2036441"/>
                  </a:lnTo>
                  <a:lnTo>
                    <a:pt x="857299" y="2037580"/>
                  </a:lnTo>
                  <a:lnTo>
                    <a:pt x="860539" y="2037384"/>
                  </a:lnTo>
                  <a:lnTo>
                    <a:pt x="863014" y="2035283"/>
                  </a:lnTo>
                  <a:lnTo>
                    <a:pt x="866249" y="2032322"/>
                  </a:lnTo>
                  <a:lnTo>
                    <a:pt x="866766" y="2027413"/>
                  </a:lnTo>
                  <a:lnTo>
                    <a:pt x="863948" y="2023844"/>
                  </a:lnTo>
                  <a:lnTo>
                    <a:pt x="860079" y="2019038"/>
                  </a:lnTo>
                  <a:lnTo>
                    <a:pt x="857119" y="2015802"/>
                  </a:lnTo>
                  <a:close/>
                </a:path>
                <a:path w="17559020" h="9894570">
                  <a:moveTo>
                    <a:pt x="14267900" y="7735609"/>
                  </a:moveTo>
                  <a:lnTo>
                    <a:pt x="14262564" y="7736094"/>
                  </a:lnTo>
                  <a:lnTo>
                    <a:pt x="14259855" y="7739674"/>
                  </a:lnTo>
                  <a:lnTo>
                    <a:pt x="14256810" y="7743109"/>
                  </a:lnTo>
                  <a:lnTo>
                    <a:pt x="14257294" y="7748446"/>
                  </a:lnTo>
                  <a:lnTo>
                    <a:pt x="14260873" y="7751157"/>
                  </a:lnTo>
                  <a:lnTo>
                    <a:pt x="14265504" y="7755104"/>
                  </a:lnTo>
                  <a:lnTo>
                    <a:pt x="14267506" y="7755958"/>
                  </a:lnTo>
                  <a:lnTo>
                    <a:pt x="14267364" y="7756292"/>
                  </a:lnTo>
                  <a:lnTo>
                    <a:pt x="14270703" y="7757716"/>
                  </a:lnTo>
                  <a:lnTo>
                    <a:pt x="14274559" y="7756995"/>
                  </a:lnTo>
                  <a:lnTo>
                    <a:pt x="14276985" y="7754083"/>
                  </a:lnTo>
                  <a:lnTo>
                    <a:pt x="14280030" y="7750647"/>
                  </a:lnTo>
                  <a:lnTo>
                    <a:pt x="14279545" y="7745311"/>
                  </a:lnTo>
                  <a:lnTo>
                    <a:pt x="14275966" y="7742601"/>
                  </a:lnTo>
                  <a:lnTo>
                    <a:pt x="14271336" y="7738653"/>
                  </a:lnTo>
                  <a:lnTo>
                    <a:pt x="14267900" y="7735609"/>
                  </a:lnTo>
                  <a:close/>
                </a:path>
                <a:path w="17559020" h="9894570">
                  <a:moveTo>
                    <a:pt x="11181735" y="6401397"/>
                  </a:moveTo>
                  <a:lnTo>
                    <a:pt x="11177352" y="6401500"/>
                  </a:lnTo>
                  <a:lnTo>
                    <a:pt x="11171348" y="6401701"/>
                  </a:lnTo>
                  <a:lnTo>
                    <a:pt x="11166963" y="6401803"/>
                  </a:lnTo>
                  <a:lnTo>
                    <a:pt x="11163300" y="6405765"/>
                  </a:lnTo>
                  <a:lnTo>
                    <a:pt x="11163403" y="6410149"/>
                  </a:lnTo>
                  <a:lnTo>
                    <a:pt x="11163265" y="6413247"/>
                  </a:lnTo>
                  <a:lnTo>
                    <a:pt x="11165558" y="6416198"/>
                  </a:lnTo>
                  <a:lnTo>
                    <a:pt x="11169564" y="6417906"/>
                  </a:lnTo>
                  <a:lnTo>
                    <a:pt x="11171852" y="6418093"/>
                  </a:lnTo>
                  <a:lnTo>
                    <a:pt x="11177856" y="6417892"/>
                  </a:lnTo>
                  <a:lnTo>
                    <a:pt x="11182240" y="6417790"/>
                  </a:lnTo>
                  <a:lnTo>
                    <a:pt x="11185902" y="6413827"/>
                  </a:lnTo>
                  <a:lnTo>
                    <a:pt x="11185697" y="6405060"/>
                  </a:lnTo>
                  <a:lnTo>
                    <a:pt x="11181735" y="6401397"/>
                  </a:lnTo>
                  <a:close/>
                </a:path>
                <a:path w="17559020" h="9894570">
                  <a:moveTo>
                    <a:pt x="14198324" y="7679494"/>
                  </a:moveTo>
                  <a:lnTo>
                    <a:pt x="14192988" y="7679979"/>
                  </a:lnTo>
                  <a:lnTo>
                    <a:pt x="14190279" y="7683559"/>
                  </a:lnTo>
                  <a:lnTo>
                    <a:pt x="14187234" y="7686994"/>
                  </a:lnTo>
                  <a:lnTo>
                    <a:pt x="14187718" y="7692330"/>
                  </a:lnTo>
                  <a:lnTo>
                    <a:pt x="14191299" y="7695042"/>
                  </a:lnTo>
                  <a:lnTo>
                    <a:pt x="14195928" y="7698989"/>
                  </a:lnTo>
                  <a:lnTo>
                    <a:pt x="14197930" y="7699843"/>
                  </a:lnTo>
                  <a:lnTo>
                    <a:pt x="14197788" y="7700177"/>
                  </a:lnTo>
                  <a:lnTo>
                    <a:pt x="14201127" y="7701601"/>
                  </a:lnTo>
                  <a:lnTo>
                    <a:pt x="14204984" y="7700879"/>
                  </a:lnTo>
                  <a:lnTo>
                    <a:pt x="14207409" y="7697968"/>
                  </a:lnTo>
                  <a:lnTo>
                    <a:pt x="14210454" y="7694532"/>
                  </a:lnTo>
                  <a:lnTo>
                    <a:pt x="14209968" y="7689195"/>
                  </a:lnTo>
                  <a:lnTo>
                    <a:pt x="14206388" y="7686485"/>
                  </a:lnTo>
                  <a:lnTo>
                    <a:pt x="14201760" y="7682538"/>
                  </a:lnTo>
                  <a:lnTo>
                    <a:pt x="14198324" y="7679494"/>
                  </a:lnTo>
                  <a:close/>
                </a:path>
                <a:path w="17559020" h="9894570">
                  <a:moveTo>
                    <a:pt x="800721" y="1946369"/>
                  </a:moveTo>
                  <a:lnTo>
                    <a:pt x="795812" y="1945853"/>
                  </a:lnTo>
                  <a:lnTo>
                    <a:pt x="788673" y="1951488"/>
                  </a:lnTo>
                  <a:lnTo>
                    <a:pt x="788157" y="1956397"/>
                  </a:lnTo>
                  <a:lnTo>
                    <a:pt x="790975" y="1959967"/>
                  </a:lnTo>
                  <a:lnTo>
                    <a:pt x="794843" y="1964774"/>
                  </a:lnTo>
                  <a:lnTo>
                    <a:pt x="795751" y="1966345"/>
                  </a:lnTo>
                  <a:lnTo>
                    <a:pt x="800425" y="1968338"/>
                  </a:lnTo>
                  <a:lnTo>
                    <a:pt x="803807" y="1967808"/>
                  </a:lnTo>
                  <a:lnTo>
                    <a:pt x="806139" y="1966041"/>
                  </a:lnTo>
                  <a:lnTo>
                    <a:pt x="809708" y="1963223"/>
                  </a:lnTo>
                  <a:lnTo>
                    <a:pt x="810225" y="1958314"/>
                  </a:lnTo>
                  <a:lnTo>
                    <a:pt x="807407" y="1954745"/>
                  </a:lnTo>
                  <a:lnTo>
                    <a:pt x="803539" y="1949938"/>
                  </a:lnTo>
                  <a:lnTo>
                    <a:pt x="800721" y="1946369"/>
                  </a:lnTo>
                  <a:close/>
                </a:path>
                <a:path w="17559020" h="9894570">
                  <a:moveTo>
                    <a:pt x="14129225" y="7623187"/>
                  </a:moveTo>
                  <a:lnTo>
                    <a:pt x="14123887" y="7623673"/>
                  </a:lnTo>
                  <a:lnTo>
                    <a:pt x="14121177" y="7627251"/>
                  </a:lnTo>
                  <a:lnTo>
                    <a:pt x="14118132" y="7630687"/>
                  </a:lnTo>
                  <a:lnTo>
                    <a:pt x="14118620" y="7636025"/>
                  </a:lnTo>
                  <a:lnTo>
                    <a:pt x="14122198" y="7638734"/>
                  </a:lnTo>
                  <a:lnTo>
                    <a:pt x="14126826" y="7642682"/>
                  </a:lnTo>
                  <a:lnTo>
                    <a:pt x="14128829" y="7643536"/>
                  </a:lnTo>
                  <a:lnTo>
                    <a:pt x="14128687" y="7643870"/>
                  </a:lnTo>
                  <a:lnTo>
                    <a:pt x="14132025" y="7645294"/>
                  </a:lnTo>
                  <a:lnTo>
                    <a:pt x="14135884" y="7644573"/>
                  </a:lnTo>
                  <a:lnTo>
                    <a:pt x="14138310" y="7641662"/>
                  </a:lnTo>
                  <a:lnTo>
                    <a:pt x="14141354" y="7638226"/>
                  </a:lnTo>
                  <a:lnTo>
                    <a:pt x="14140868" y="7632889"/>
                  </a:lnTo>
                  <a:lnTo>
                    <a:pt x="14137290" y="7630179"/>
                  </a:lnTo>
                  <a:lnTo>
                    <a:pt x="14132661" y="7626231"/>
                  </a:lnTo>
                  <a:lnTo>
                    <a:pt x="14129225" y="7623187"/>
                  </a:lnTo>
                  <a:close/>
                </a:path>
                <a:path w="17559020" h="9894570">
                  <a:moveTo>
                    <a:pt x="11271180" y="6398911"/>
                  </a:moveTo>
                  <a:lnTo>
                    <a:pt x="11266795" y="6399013"/>
                  </a:lnTo>
                  <a:lnTo>
                    <a:pt x="11260792" y="6399214"/>
                  </a:lnTo>
                  <a:lnTo>
                    <a:pt x="11256407" y="6399317"/>
                  </a:lnTo>
                  <a:lnTo>
                    <a:pt x="11252745" y="6403279"/>
                  </a:lnTo>
                  <a:lnTo>
                    <a:pt x="11252848" y="6407662"/>
                  </a:lnTo>
                  <a:lnTo>
                    <a:pt x="11252709" y="6410760"/>
                  </a:lnTo>
                  <a:lnTo>
                    <a:pt x="11254668" y="6413568"/>
                  </a:lnTo>
                  <a:lnTo>
                    <a:pt x="11259008" y="6415420"/>
                  </a:lnTo>
                  <a:lnTo>
                    <a:pt x="11261295" y="6415606"/>
                  </a:lnTo>
                  <a:lnTo>
                    <a:pt x="11267299" y="6415405"/>
                  </a:lnTo>
                  <a:lnTo>
                    <a:pt x="11271684" y="6415303"/>
                  </a:lnTo>
                  <a:lnTo>
                    <a:pt x="11275347" y="6411341"/>
                  </a:lnTo>
                  <a:lnTo>
                    <a:pt x="11275142" y="6402574"/>
                  </a:lnTo>
                  <a:lnTo>
                    <a:pt x="11271180" y="6398911"/>
                  </a:lnTo>
                  <a:close/>
                </a:path>
                <a:path w="17559020" h="9894570">
                  <a:moveTo>
                    <a:pt x="14059933" y="7566405"/>
                  </a:moveTo>
                  <a:lnTo>
                    <a:pt x="14054596" y="7566890"/>
                  </a:lnTo>
                  <a:lnTo>
                    <a:pt x="14051885" y="7570469"/>
                  </a:lnTo>
                  <a:lnTo>
                    <a:pt x="14048841" y="7573904"/>
                  </a:lnTo>
                  <a:lnTo>
                    <a:pt x="14049327" y="7579242"/>
                  </a:lnTo>
                  <a:lnTo>
                    <a:pt x="14052907" y="7581952"/>
                  </a:lnTo>
                  <a:lnTo>
                    <a:pt x="14057535" y="7585899"/>
                  </a:lnTo>
                  <a:lnTo>
                    <a:pt x="14059538" y="7586754"/>
                  </a:lnTo>
                  <a:lnTo>
                    <a:pt x="14059730" y="7587230"/>
                  </a:lnTo>
                  <a:lnTo>
                    <a:pt x="14062733" y="7588511"/>
                  </a:lnTo>
                  <a:lnTo>
                    <a:pt x="14066593" y="7587790"/>
                  </a:lnTo>
                  <a:lnTo>
                    <a:pt x="14069019" y="7584879"/>
                  </a:lnTo>
                  <a:lnTo>
                    <a:pt x="14072063" y="7581443"/>
                  </a:lnTo>
                  <a:lnTo>
                    <a:pt x="14071577" y="7576106"/>
                  </a:lnTo>
                  <a:lnTo>
                    <a:pt x="14067998" y="7573395"/>
                  </a:lnTo>
                  <a:lnTo>
                    <a:pt x="14063369" y="7569449"/>
                  </a:lnTo>
                  <a:lnTo>
                    <a:pt x="14059933" y="7566405"/>
                  </a:lnTo>
                  <a:close/>
                </a:path>
                <a:path w="17559020" h="9894570">
                  <a:moveTo>
                    <a:pt x="747037" y="1876121"/>
                  </a:moveTo>
                  <a:lnTo>
                    <a:pt x="741936" y="1875129"/>
                  </a:lnTo>
                  <a:lnTo>
                    <a:pt x="738367" y="1877946"/>
                  </a:lnTo>
                  <a:lnTo>
                    <a:pt x="734464" y="1880622"/>
                  </a:lnTo>
                  <a:lnTo>
                    <a:pt x="733806" y="1885865"/>
                  </a:lnTo>
                  <a:lnTo>
                    <a:pt x="736624" y="1889434"/>
                  </a:lnTo>
                  <a:lnTo>
                    <a:pt x="740158" y="1894099"/>
                  </a:lnTo>
                  <a:lnTo>
                    <a:pt x="740732" y="1895527"/>
                  </a:lnTo>
                  <a:lnTo>
                    <a:pt x="743403" y="1896666"/>
                  </a:lnTo>
                  <a:lnTo>
                    <a:pt x="743879" y="1896475"/>
                  </a:lnTo>
                  <a:lnTo>
                    <a:pt x="746215" y="1897472"/>
                  </a:lnTo>
                  <a:lnTo>
                    <a:pt x="749456" y="1897276"/>
                  </a:lnTo>
                  <a:lnTo>
                    <a:pt x="751788" y="1895508"/>
                  </a:lnTo>
                  <a:lnTo>
                    <a:pt x="755549" y="1893167"/>
                  </a:lnTo>
                  <a:lnTo>
                    <a:pt x="756207" y="1887924"/>
                  </a:lnTo>
                  <a:lnTo>
                    <a:pt x="753389" y="1884354"/>
                  </a:lnTo>
                  <a:lnTo>
                    <a:pt x="749855" y="1879690"/>
                  </a:lnTo>
                  <a:lnTo>
                    <a:pt x="747037" y="1876121"/>
                  </a:lnTo>
                  <a:close/>
                </a:path>
                <a:path w="17559020" h="9894570">
                  <a:moveTo>
                    <a:pt x="11360197" y="6397425"/>
                  </a:moveTo>
                  <a:lnTo>
                    <a:pt x="11355813" y="6397528"/>
                  </a:lnTo>
                  <a:lnTo>
                    <a:pt x="11349809" y="6397729"/>
                  </a:lnTo>
                  <a:lnTo>
                    <a:pt x="11345568" y="6397498"/>
                  </a:lnTo>
                  <a:lnTo>
                    <a:pt x="11341905" y="6401460"/>
                  </a:lnTo>
                  <a:lnTo>
                    <a:pt x="11342007" y="6405844"/>
                  </a:lnTo>
                  <a:lnTo>
                    <a:pt x="11341869" y="6408941"/>
                  </a:lnTo>
                  <a:lnTo>
                    <a:pt x="11343828" y="6411750"/>
                  </a:lnTo>
                  <a:lnTo>
                    <a:pt x="11347834" y="6413458"/>
                  </a:lnTo>
                  <a:lnTo>
                    <a:pt x="11350122" y="6413645"/>
                  </a:lnTo>
                  <a:lnTo>
                    <a:pt x="11356126" y="6413444"/>
                  </a:lnTo>
                  <a:lnTo>
                    <a:pt x="11360367" y="6413676"/>
                  </a:lnTo>
                  <a:lnTo>
                    <a:pt x="11364029" y="6409713"/>
                  </a:lnTo>
                  <a:lnTo>
                    <a:pt x="11363927" y="6405330"/>
                  </a:lnTo>
                  <a:lnTo>
                    <a:pt x="11364158" y="6401087"/>
                  </a:lnTo>
                  <a:lnTo>
                    <a:pt x="11360197" y="6397425"/>
                  </a:lnTo>
                  <a:close/>
                </a:path>
                <a:path w="17559020" h="9894570">
                  <a:moveTo>
                    <a:pt x="13990831" y="7510097"/>
                  </a:moveTo>
                  <a:lnTo>
                    <a:pt x="13985496" y="7510584"/>
                  </a:lnTo>
                  <a:lnTo>
                    <a:pt x="13982786" y="7514162"/>
                  </a:lnTo>
                  <a:lnTo>
                    <a:pt x="13979741" y="7517599"/>
                  </a:lnTo>
                  <a:lnTo>
                    <a:pt x="13980228" y="7522936"/>
                  </a:lnTo>
                  <a:lnTo>
                    <a:pt x="13983807" y="7525646"/>
                  </a:lnTo>
                  <a:lnTo>
                    <a:pt x="13988435" y="7529593"/>
                  </a:lnTo>
                  <a:lnTo>
                    <a:pt x="13990438" y="7530447"/>
                  </a:lnTo>
                  <a:lnTo>
                    <a:pt x="13990630" y="7530924"/>
                  </a:lnTo>
                  <a:lnTo>
                    <a:pt x="13993634" y="7532205"/>
                  </a:lnTo>
                  <a:lnTo>
                    <a:pt x="13997493" y="7531484"/>
                  </a:lnTo>
                  <a:lnTo>
                    <a:pt x="13999919" y="7528573"/>
                  </a:lnTo>
                  <a:lnTo>
                    <a:pt x="14002963" y="7525137"/>
                  </a:lnTo>
                  <a:lnTo>
                    <a:pt x="14002477" y="7519800"/>
                  </a:lnTo>
                  <a:lnTo>
                    <a:pt x="13998899" y="7517090"/>
                  </a:lnTo>
                  <a:lnTo>
                    <a:pt x="13994268" y="7513142"/>
                  </a:lnTo>
                  <a:lnTo>
                    <a:pt x="13990831" y="7510097"/>
                  </a:lnTo>
                  <a:close/>
                </a:path>
                <a:path w="17559020" h="9894570">
                  <a:moveTo>
                    <a:pt x="13921540" y="7453315"/>
                  </a:moveTo>
                  <a:lnTo>
                    <a:pt x="13916205" y="7453801"/>
                  </a:lnTo>
                  <a:lnTo>
                    <a:pt x="13913495" y="7457380"/>
                  </a:lnTo>
                  <a:lnTo>
                    <a:pt x="13910450" y="7460815"/>
                  </a:lnTo>
                  <a:lnTo>
                    <a:pt x="13910935" y="7466152"/>
                  </a:lnTo>
                  <a:lnTo>
                    <a:pt x="13914513" y="7468862"/>
                  </a:lnTo>
                  <a:lnTo>
                    <a:pt x="13919144" y="7472810"/>
                  </a:lnTo>
                  <a:lnTo>
                    <a:pt x="13921147" y="7473665"/>
                  </a:lnTo>
                  <a:lnTo>
                    <a:pt x="13921339" y="7474141"/>
                  </a:lnTo>
                  <a:lnTo>
                    <a:pt x="13924343" y="7475422"/>
                  </a:lnTo>
                  <a:lnTo>
                    <a:pt x="13928200" y="7474701"/>
                  </a:lnTo>
                  <a:lnTo>
                    <a:pt x="13930626" y="7471790"/>
                  </a:lnTo>
                  <a:lnTo>
                    <a:pt x="13933670" y="7468353"/>
                  </a:lnTo>
                  <a:lnTo>
                    <a:pt x="13933186" y="7463017"/>
                  </a:lnTo>
                  <a:lnTo>
                    <a:pt x="13929608" y="7460307"/>
                  </a:lnTo>
                  <a:lnTo>
                    <a:pt x="13924976" y="7456359"/>
                  </a:lnTo>
                  <a:lnTo>
                    <a:pt x="13921540" y="7453315"/>
                  </a:lnTo>
                  <a:close/>
                </a:path>
                <a:path w="17559020" h="9894570">
                  <a:moveTo>
                    <a:pt x="11449455" y="6397226"/>
                  </a:moveTo>
                  <a:lnTo>
                    <a:pt x="11445070" y="6397329"/>
                  </a:lnTo>
                  <a:lnTo>
                    <a:pt x="11439208" y="6397196"/>
                  </a:lnTo>
                  <a:lnTo>
                    <a:pt x="11434633" y="6396822"/>
                  </a:lnTo>
                  <a:lnTo>
                    <a:pt x="11430970" y="6400784"/>
                  </a:lnTo>
                  <a:lnTo>
                    <a:pt x="11431073" y="6405168"/>
                  </a:lnTo>
                  <a:lnTo>
                    <a:pt x="11431127" y="6408742"/>
                  </a:lnTo>
                  <a:lnTo>
                    <a:pt x="11433085" y="6411550"/>
                  </a:lnTo>
                  <a:lnTo>
                    <a:pt x="11436758" y="6413117"/>
                  </a:lnTo>
                  <a:lnTo>
                    <a:pt x="11439046" y="6413304"/>
                  </a:lnTo>
                  <a:lnTo>
                    <a:pt x="11444908" y="6413437"/>
                  </a:lnTo>
                  <a:lnTo>
                    <a:pt x="11449483" y="6413811"/>
                  </a:lnTo>
                  <a:lnTo>
                    <a:pt x="11453146" y="6409849"/>
                  </a:lnTo>
                  <a:lnTo>
                    <a:pt x="11453043" y="6405465"/>
                  </a:lnTo>
                  <a:lnTo>
                    <a:pt x="11453416" y="6400889"/>
                  </a:lnTo>
                  <a:lnTo>
                    <a:pt x="11449455" y="6397226"/>
                  </a:lnTo>
                  <a:close/>
                </a:path>
                <a:path w="17559020" h="9894570">
                  <a:moveTo>
                    <a:pt x="693590" y="1804395"/>
                  </a:moveTo>
                  <a:lnTo>
                    <a:pt x="688489" y="1803403"/>
                  </a:lnTo>
                  <a:lnTo>
                    <a:pt x="681351" y="1809038"/>
                  </a:lnTo>
                  <a:lnTo>
                    <a:pt x="680358" y="1814139"/>
                  </a:lnTo>
                  <a:lnTo>
                    <a:pt x="683176" y="1817708"/>
                  </a:lnTo>
                  <a:lnTo>
                    <a:pt x="686568" y="1822707"/>
                  </a:lnTo>
                  <a:lnTo>
                    <a:pt x="687284" y="1823802"/>
                  </a:lnTo>
                  <a:lnTo>
                    <a:pt x="689813" y="1825275"/>
                  </a:lnTo>
                  <a:lnTo>
                    <a:pt x="690289" y="1825083"/>
                  </a:lnTo>
                  <a:lnTo>
                    <a:pt x="692625" y="1826080"/>
                  </a:lnTo>
                  <a:lnTo>
                    <a:pt x="695866" y="1825884"/>
                  </a:lnTo>
                  <a:lnTo>
                    <a:pt x="698199" y="1824116"/>
                  </a:lnTo>
                  <a:lnTo>
                    <a:pt x="701768" y="1821299"/>
                  </a:lnTo>
                  <a:lnTo>
                    <a:pt x="702760" y="1816198"/>
                  </a:lnTo>
                  <a:lnTo>
                    <a:pt x="699942" y="1812628"/>
                  </a:lnTo>
                  <a:lnTo>
                    <a:pt x="696408" y="1807964"/>
                  </a:lnTo>
                  <a:lnTo>
                    <a:pt x="693590" y="1804395"/>
                  </a:lnTo>
                  <a:close/>
                </a:path>
                <a:path w="17559020" h="9894570">
                  <a:moveTo>
                    <a:pt x="13852583" y="7396674"/>
                  </a:moveTo>
                  <a:lnTo>
                    <a:pt x="13847248" y="7397161"/>
                  </a:lnTo>
                  <a:lnTo>
                    <a:pt x="13844537" y="7400739"/>
                  </a:lnTo>
                  <a:lnTo>
                    <a:pt x="13841493" y="7404175"/>
                  </a:lnTo>
                  <a:lnTo>
                    <a:pt x="13841978" y="7409512"/>
                  </a:lnTo>
                  <a:lnTo>
                    <a:pt x="13845556" y="7412222"/>
                  </a:lnTo>
                  <a:lnTo>
                    <a:pt x="13850187" y="7416170"/>
                  </a:lnTo>
                  <a:lnTo>
                    <a:pt x="13852190" y="7417024"/>
                  </a:lnTo>
                  <a:lnTo>
                    <a:pt x="13852381" y="7417501"/>
                  </a:lnTo>
                  <a:lnTo>
                    <a:pt x="13855386" y="7418783"/>
                  </a:lnTo>
                  <a:lnTo>
                    <a:pt x="13859244" y="7418060"/>
                  </a:lnTo>
                  <a:lnTo>
                    <a:pt x="13861669" y="7415150"/>
                  </a:lnTo>
                  <a:lnTo>
                    <a:pt x="13864714" y="7411713"/>
                  </a:lnTo>
                  <a:lnTo>
                    <a:pt x="13864229" y="7406377"/>
                  </a:lnTo>
                  <a:lnTo>
                    <a:pt x="13860650" y="7403667"/>
                  </a:lnTo>
                  <a:lnTo>
                    <a:pt x="13856020" y="7399719"/>
                  </a:lnTo>
                  <a:lnTo>
                    <a:pt x="13852583" y="7396674"/>
                  </a:lnTo>
                  <a:close/>
                </a:path>
                <a:path w="17559020" h="9894570">
                  <a:moveTo>
                    <a:pt x="11539287" y="6398456"/>
                  </a:moveTo>
                  <a:lnTo>
                    <a:pt x="11534901" y="6398558"/>
                  </a:lnTo>
                  <a:lnTo>
                    <a:pt x="11528707" y="6398283"/>
                  </a:lnTo>
                  <a:lnTo>
                    <a:pt x="11523989" y="6398244"/>
                  </a:lnTo>
                  <a:lnTo>
                    <a:pt x="11520468" y="6401871"/>
                  </a:lnTo>
                  <a:lnTo>
                    <a:pt x="11520571" y="6406256"/>
                  </a:lnTo>
                  <a:lnTo>
                    <a:pt x="11520625" y="6409830"/>
                  </a:lnTo>
                  <a:lnTo>
                    <a:pt x="11539458" y="6414706"/>
                  </a:lnTo>
                  <a:lnTo>
                    <a:pt x="11542977" y="6411078"/>
                  </a:lnTo>
                  <a:lnTo>
                    <a:pt x="11542875" y="6406695"/>
                  </a:lnTo>
                  <a:lnTo>
                    <a:pt x="11542914" y="6401977"/>
                  </a:lnTo>
                  <a:lnTo>
                    <a:pt x="11539287" y="6398456"/>
                  </a:lnTo>
                  <a:close/>
                </a:path>
                <a:path w="17559020" h="9894570">
                  <a:moveTo>
                    <a:pt x="13783626" y="7340034"/>
                  </a:moveTo>
                  <a:lnTo>
                    <a:pt x="13778288" y="7340520"/>
                  </a:lnTo>
                  <a:lnTo>
                    <a:pt x="13775579" y="7344099"/>
                  </a:lnTo>
                  <a:lnTo>
                    <a:pt x="13772535" y="7347534"/>
                  </a:lnTo>
                  <a:lnTo>
                    <a:pt x="13773021" y="7352872"/>
                  </a:lnTo>
                  <a:lnTo>
                    <a:pt x="13776599" y="7355581"/>
                  </a:lnTo>
                  <a:lnTo>
                    <a:pt x="13781228" y="7359529"/>
                  </a:lnTo>
                  <a:lnTo>
                    <a:pt x="13783230" y="7360383"/>
                  </a:lnTo>
                  <a:lnTo>
                    <a:pt x="13783423" y="7360860"/>
                  </a:lnTo>
                  <a:lnTo>
                    <a:pt x="13786427" y="7362141"/>
                  </a:lnTo>
                  <a:lnTo>
                    <a:pt x="13790286" y="7361420"/>
                  </a:lnTo>
                  <a:lnTo>
                    <a:pt x="13792712" y="7358509"/>
                  </a:lnTo>
                  <a:lnTo>
                    <a:pt x="13795756" y="7355073"/>
                  </a:lnTo>
                  <a:lnTo>
                    <a:pt x="13795269" y="7349735"/>
                  </a:lnTo>
                  <a:lnTo>
                    <a:pt x="13791691" y="7347025"/>
                  </a:lnTo>
                  <a:lnTo>
                    <a:pt x="13787063" y="7343079"/>
                  </a:lnTo>
                  <a:lnTo>
                    <a:pt x="13783626" y="7340034"/>
                  </a:lnTo>
                  <a:close/>
                </a:path>
                <a:path w="17559020" h="9894570">
                  <a:moveTo>
                    <a:pt x="641380" y="1731619"/>
                  </a:moveTo>
                  <a:lnTo>
                    <a:pt x="636471" y="1731103"/>
                  </a:lnTo>
                  <a:lnTo>
                    <a:pt x="632710" y="1733444"/>
                  </a:lnTo>
                  <a:lnTo>
                    <a:pt x="628807" y="1736120"/>
                  </a:lnTo>
                  <a:lnTo>
                    <a:pt x="628290" y="1741029"/>
                  </a:lnTo>
                  <a:lnTo>
                    <a:pt x="630632" y="1744790"/>
                  </a:lnTo>
                  <a:lnTo>
                    <a:pt x="634024" y="1749787"/>
                  </a:lnTo>
                  <a:lnTo>
                    <a:pt x="635074" y="1751025"/>
                  </a:lnTo>
                  <a:lnTo>
                    <a:pt x="637602" y="1752498"/>
                  </a:lnTo>
                  <a:lnTo>
                    <a:pt x="637460" y="1752832"/>
                  </a:lnTo>
                  <a:lnTo>
                    <a:pt x="639797" y="1753829"/>
                  </a:lnTo>
                  <a:lnTo>
                    <a:pt x="643037" y="1753632"/>
                  </a:lnTo>
                  <a:lnTo>
                    <a:pt x="645369" y="1751866"/>
                  </a:lnTo>
                  <a:lnTo>
                    <a:pt x="649273" y="1749190"/>
                  </a:lnTo>
                  <a:lnTo>
                    <a:pt x="650122" y="1744423"/>
                  </a:lnTo>
                  <a:lnTo>
                    <a:pt x="641380" y="1731619"/>
                  </a:lnTo>
                  <a:close/>
                </a:path>
                <a:path w="17559020" h="9894570">
                  <a:moveTo>
                    <a:pt x="11629217" y="6401306"/>
                  </a:moveTo>
                  <a:lnTo>
                    <a:pt x="11624641" y="6400933"/>
                  </a:lnTo>
                  <a:lnTo>
                    <a:pt x="11618446" y="6400657"/>
                  </a:lnTo>
                  <a:lnTo>
                    <a:pt x="11613728" y="6400618"/>
                  </a:lnTo>
                  <a:lnTo>
                    <a:pt x="11610350" y="6403911"/>
                  </a:lnTo>
                  <a:lnTo>
                    <a:pt x="11609977" y="6408487"/>
                  </a:lnTo>
                  <a:lnTo>
                    <a:pt x="11610031" y="6412061"/>
                  </a:lnTo>
                  <a:lnTo>
                    <a:pt x="11628719" y="6417272"/>
                  </a:lnTo>
                  <a:lnTo>
                    <a:pt x="11632098" y="6413977"/>
                  </a:lnTo>
                  <a:lnTo>
                    <a:pt x="11632471" y="6409402"/>
                  </a:lnTo>
                  <a:lnTo>
                    <a:pt x="11632510" y="6404683"/>
                  </a:lnTo>
                  <a:lnTo>
                    <a:pt x="11629217" y="6401306"/>
                  </a:lnTo>
                  <a:close/>
                </a:path>
                <a:path w="17559020" h="9894570">
                  <a:moveTo>
                    <a:pt x="13714812" y="7283061"/>
                  </a:moveTo>
                  <a:lnTo>
                    <a:pt x="13709474" y="7283546"/>
                  </a:lnTo>
                  <a:lnTo>
                    <a:pt x="13706764" y="7287124"/>
                  </a:lnTo>
                  <a:lnTo>
                    <a:pt x="13703720" y="7290561"/>
                  </a:lnTo>
                  <a:lnTo>
                    <a:pt x="13704205" y="7295898"/>
                  </a:lnTo>
                  <a:lnTo>
                    <a:pt x="13707785" y="7298608"/>
                  </a:lnTo>
                  <a:lnTo>
                    <a:pt x="13712413" y="7302555"/>
                  </a:lnTo>
                  <a:lnTo>
                    <a:pt x="13714415" y="7303409"/>
                  </a:lnTo>
                  <a:lnTo>
                    <a:pt x="13714608" y="7303886"/>
                  </a:lnTo>
                  <a:lnTo>
                    <a:pt x="13717612" y="7305167"/>
                  </a:lnTo>
                  <a:lnTo>
                    <a:pt x="13721471" y="7304446"/>
                  </a:lnTo>
                  <a:lnTo>
                    <a:pt x="13723897" y="7301535"/>
                  </a:lnTo>
                  <a:lnTo>
                    <a:pt x="13726942" y="7298099"/>
                  </a:lnTo>
                  <a:lnTo>
                    <a:pt x="13726313" y="7293096"/>
                  </a:lnTo>
                  <a:lnTo>
                    <a:pt x="13722876" y="7290051"/>
                  </a:lnTo>
                  <a:lnTo>
                    <a:pt x="13718248" y="7286105"/>
                  </a:lnTo>
                  <a:lnTo>
                    <a:pt x="13714812" y="7283061"/>
                  </a:lnTo>
                  <a:close/>
                </a:path>
                <a:path w="17559020" h="9894570">
                  <a:moveTo>
                    <a:pt x="591074" y="1658077"/>
                  </a:moveTo>
                  <a:lnTo>
                    <a:pt x="577793" y="1667011"/>
                  </a:lnTo>
                  <a:lnTo>
                    <a:pt x="580135" y="1670772"/>
                  </a:lnTo>
                  <a:lnTo>
                    <a:pt x="583527" y="1675770"/>
                  </a:lnTo>
                  <a:lnTo>
                    <a:pt x="584435" y="1677341"/>
                  </a:lnTo>
                  <a:lnTo>
                    <a:pt x="586963" y="1678814"/>
                  </a:lnTo>
                  <a:lnTo>
                    <a:pt x="587106" y="1678480"/>
                  </a:lnTo>
                  <a:lnTo>
                    <a:pt x="589777" y="1679620"/>
                  </a:lnTo>
                  <a:lnTo>
                    <a:pt x="592540" y="1679614"/>
                  </a:lnTo>
                  <a:lnTo>
                    <a:pt x="594872" y="1677847"/>
                  </a:lnTo>
                  <a:lnTo>
                    <a:pt x="598299" y="1675363"/>
                  </a:lnTo>
                  <a:lnTo>
                    <a:pt x="599221" y="1670627"/>
                  </a:lnTo>
                  <a:lnTo>
                    <a:pt x="599292" y="1670263"/>
                  </a:lnTo>
                  <a:lnTo>
                    <a:pt x="596950" y="1666502"/>
                  </a:lnTo>
                  <a:lnTo>
                    <a:pt x="593558" y="1661504"/>
                  </a:lnTo>
                  <a:lnTo>
                    <a:pt x="591074" y="1658077"/>
                  </a:lnTo>
                  <a:close/>
                </a:path>
                <a:path w="17559020" h="9894570">
                  <a:moveTo>
                    <a:pt x="11719052" y="6405299"/>
                  </a:moveTo>
                  <a:lnTo>
                    <a:pt x="11714477" y="6404926"/>
                  </a:lnTo>
                  <a:lnTo>
                    <a:pt x="11708282" y="6404650"/>
                  </a:lnTo>
                  <a:lnTo>
                    <a:pt x="11703564" y="6404611"/>
                  </a:lnTo>
                  <a:lnTo>
                    <a:pt x="11699852" y="6407763"/>
                  </a:lnTo>
                  <a:lnTo>
                    <a:pt x="11699230" y="6415389"/>
                  </a:lnTo>
                  <a:lnTo>
                    <a:pt x="11699199" y="6415770"/>
                  </a:lnTo>
                  <a:lnTo>
                    <a:pt x="11701348" y="6419054"/>
                  </a:lnTo>
                  <a:lnTo>
                    <a:pt x="11705355" y="6420763"/>
                  </a:lnTo>
                  <a:lnTo>
                    <a:pt x="11707167" y="6421142"/>
                  </a:lnTo>
                  <a:lnTo>
                    <a:pt x="11713361" y="6421417"/>
                  </a:lnTo>
                  <a:lnTo>
                    <a:pt x="11718079" y="6421457"/>
                  </a:lnTo>
                  <a:lnTo>
                    <a:pt x="11722125" y="6418447"/>
                  </a:lnTo>
                  <a:lnTo>
                    <a:pt x="11722205" y="6409011"/>
                  </a:lnTo>
                  <a:lnTo>
                    <a:pt x="11719052" y="6405299"/>
                  </a:lnTo>
                  <a:close/>
                </a:path>
                <a:path w="17559020" h="9894570">
                  <a:moveTo>
                    <a:pt x="13645663" y="7225944"/>
                  </a:moveTo>
                  <a:lnTo>
                    <a:pt x="13640324" y="7226429"/>
                  </a:lnTo>
                  <a:lnTo>
                    <a:pt x="13637615" y="7230008"/>
                  </a:lnTo>
                  <a:lnTo>
                    <a:pt x="13634571" y="7233444"/>
                  </a:lnTo>
                  <a:lnTo>
                    <a:pt x="13635057" y="7238781"/>
                  </a:lnTo>
                  <a:lnTo>
                    <a:pt x="13638635" y="7241491"/>
                  </a:lnTo>
                  <a:lnTo>
                    <a:pt x="13643265" y="7245438"/>
                  </a:lnTo>
                  <a:lnTo>
                    <a:pt x="13645267" y="7246292"/>
                  </a:lnTo>
                  <a:lnTo>
                    <a:pt x="13645459" y="7246769"/>
                  </a:lnTo>
                  <a:lnTo>
                    <a:pt x="13648463" y="7248051"/>
                  </a:lnTo>
                  <a:lnTo>
                    <a:pt x="13652323" y="7247330"/>
                  </a:lnTo>
                  <a:lnTo>
                    <a:pt x="13654748" y="7244419"/>
                  </a:lnTo>
                  <a:lnTo>
                    <a:pt x="13657793" y="7240983"/>
                  </a:lnTo>
                  <a:lnTo>
                    <a:pt x="13657305" y="7235645"/>
                  </a:lnTo>
                  <a:lnTo>
                    <a:pt x="13653727" y="7232936"/>
                  </a:lnTo>
                  <a:lnTo>
                    <a:pt x="13649099" y="7228988"/>
                  </a:lnTo>
                  <a:lnTo>
                    <a:pt x="13645663" y="7225944"/>
                  </a:lnTo>
                  <a:close/>
                </a:path>
                <a:path w="17559020" h="9894570">
                  <a:moveTo>
                    <a:pt x="13575944" y="7170162"/>
                  </a:moveTo>
                  <a:lnTo>
                    <a:pt x="13570606" y="7170648"/>
                  </a:lnTo>
                  <a:lnTo>
                    <a:pt x="13565187" y="7177805"/>
                  </a:lnTo>
                  <a:lnTo>
                    <a:pt x="13565671" y="7183142"/>
                  </a:lnTo>
                  <a:lnTo>
                    <a:pt x="13574022" y="7189466"/>
                  </a:lnTo>
                  <a:lnTo>
                    <a:pt x="13579364" y="7191744"/>
                  </a:lnTo>
                  <a:lnTo>
                    <a:pt x="13583222" y="7191023"/>
                  </a:lnTo>
                  <a:lnTo>
                    <a:pt x="13585646" y="7188111"/>
                  </a:lnTo>
                  <a:lnTo>
                    <a:pt x="13588357" y="7184533"/>
                  </a:lnTo>
                  <a:lnTo>
                    <a:pt x="13587872" y="7179197"/>
                  </a:lnTo>
                  <a:lnTo>
                    <a:pt x="13575944" y="7170162"/>
                  </a:lnTo>
                  <a:close/>
                </a:path>
                <a:path w="17559020" h="9894570">
                  <a:moveTo>
                    <a:pt x="11807608" y="6412298"/>
                  </a:moveTo>
                  <a:lnTo>
                    <a:pt x="11803033" y="6411924"/>
                  </a:lnTo>
                  <a:lnTo>
                    <a:pt x="11796980" y="6411315"/>
                  </a:lnTo>
                  <a:lnTo>
                    <a:pt x="11792403" y="6410942"/>
                  </a:lnTo>
                  <a:lnTo>
                    <a:pt x="11788692" y="6414093"/>
                  </a:lnTo>
                  <a:lnTo>
                    <a:pt x="11788039" y="6422101"/>
                  </a:lnTo>
                  <a:lnTo>
                    <a:pt x="11790189" y="6425384"/>
                  </a:lnTo>
                  <a:lnTo>
                    <a:pt x="11793861" y="6426951"/>
                  </a:lnTo>
                  <a:lnTo>
                    <a:pt x="11795672" y="6427329"/>
                  </a:lnTo>
                  <a:lnTo>
                    <a:pt x="11801725" y="6427939"/>
                  </a:lnTo>
                  <a:lnTo>
                    <a:pt x="11805968" y="6428170"/>
                  </a:lnTo>
                  <a:lnTo>
                    <a:pt x="11810013" y="6425161"/>
                  </a:lnTo>
                  <a:lnTo>
                    <a:pt x="11810386" y="6420585"/>
                  </a:lnTo>
                  <a:lnTo>
                    <a:pt x="11810617" y="6416343"/>
                  </a:lnTo>
                  <a:lnTo>
                    <a:pt x="11807608" y="6412298"/>
                  </a:lnTo>
                  <a:close/>
                </a:path>
                <a:path w="17559020" h="9894570">
                  <a:moveTo>
                    <a:pt x="542340" y="1583627"/>
                  </a:moveTo>
                  <a:lnTo>
                    <a:pt x="537239" y="1582635"/>
                  </a:lnTo>
                  <a:lnTo>
                    <a:pt x="529718" y="1587318"/>
                  </a:lnTo>
                  <a:lnTo>
                    <a:pt x="528725" y="1592419"/>
                  </a:lnTo>
                  <a:lnTo>
                    <a:pt x="531067" y="1596179"/>
                  </a:lnTo>
                  <a:lnTo>
                    <a:pt x="534459" y="1601177"/>
                  </a:lnTo>
                  <a:lnTo>
                    <a:pt x="535367" y="1602749"/>
                  </a:lnTo>
                  <a:lnTo>
                    <a:pt x="538229" y="1604364"/>
                  </a:lnTo>
                  <a:lnTo>
                    <a:pt x="540566" y="1605361"/>
                  </a:lnTo>
                  <a:lnTo>
                    <a:pt x="543472" y="1605022"/>
                  </a:lnTo>
                  <a:lnTo>
                    <a:pt x="545662" y="1603589"/>
                  </a:lnTo>
                  <a:lnTo>
                    <a:pt x="549423" y="1601248"/>
                  </a:lnTo>
                  <a:lnTo>
                    <a:pt x="550415" y="1596146"/>
                  </a:lnTo>
                  <a:lnTo>
                    <a:pt x="548073" y="1592386"/>
                  </a:lnTo>
                  <a:lnTo>
                    <a:pt x="544681" y="1587388"/>
                  </a:lnTo>
                  <a:lnTo>
                    <a:pt x="542340" y="1583627"/>
                  </a:lnTo>
                  <a:close/>
                </a:path>
                <a:path w="17559020" h="9894570">
                  <a:moveTo>
                    <a:pt x="13505130" y="7115098"/>
                  </a:moveTo>
                  <a:lnTo>
                    <a:pt x="13500127" y="7115725"/>
                  </a:lnTo>
                  <a:lnTo>
                    <a:pt x="13494706" y="7122883"/>
                  </a:lnTo>
                  <a:lnTo>
                    <a:pt x="13495335" y="7127886"/>
                  </a:lnTo>
                  <a:lnTo>
                    <a:pt x="13503685" y="7134210"/>
                  </a:lnTo>
                  <a:lnTo>
                    <a:pt x="13505687" y="7135064"/>
                  </a:lnTo>
                  <a:lnTo>
                    <a:pt x="13505211" y="7135256"/>
                  </a:lnTo>
                  <a:lnTo>
                    <a:pt x="13508549" y="7136680"/>
                  </a:lnTo>
                  <a:lnTo>
                    <a:pt x="13512552" y="7135625"/>
                  </a:lnTo>
                  <a:lnTo>
                    <a:pt x="13514978" y="7132714"/>
                  </a:lnTo>
                  <a:lnTo>
                    <a:pt x="13517687" y="7129135"/>
                  </a:lnTo>
                  <a:lnTo>
                    <a:pt x="13517059" y="7124132"/>
                  </a:lnTo>
                  <a:lnTo>
                    <a:pt x="13505130" y="7115098"/>
                  </a:lnTo>
                  <a:close/>
                </a:path>
                <a:path w="17559020" h="9894570">
                  <a:moveTo>
                    <a:pt x="11896738" y="6420725"/>
                  </a:moveTo>
                  <a:lnTo>
                    <a:pt x="11892162" y="6420351"/>
                  </a:lnTo>
                  <a:lnTo>
                    <a:pt x="11886109" y="6419742"/>
                  </a:lnTo>
                  <a:lnTo>
                    <a:pt x="11881533" y="6419368"/>
                  </a:lnTo>
                  <a:lnTo>
                    <a:pt x="11877487" y="6422378"/>
                  </a:lnTo>
                  <a:lnTo>
                    <a:pt x="11877114" y="6426953"/>
                  </a:lnTo>
                  <a:lnTo>
                    <a:pt x="11876692" y="6430719"/>
                  </a:lnTo>
                  <a:lnTo>
                    <a:pt x="11878507" y="6433861"/>
                  </a:lnTo>
                  <a:lnTo>
                    <a:pt x="11881846" y="6435285"/>
                  </a:lnTo>
                  <a:lnTo>
                    <a:pt x="11882323" y="6435094"/>
                  </a:lnTo>
                  <a:lnTo>
                    <a:pt x="11884326" y="6435948"/>
                  </a:lnTo>
                  <a:lnTo>
                    <a:pt x="11890379" y="6436557"/>
                  </a:lnTo>
                  <a:lnTo>
                    <a:pt x="11894954" y="6436931"/>
                  </a:lnTo>
                  <a:lnTo>
                    <a:pt x="11898999" y="6433921"/>
                  </a:lnTo>
                  <a:lnTo>
                    <a:pt x="11899747" y="6424771"/>
                  </a:lnTo>
                  <a:lnTo>
                    <a:pt x="11896738" y="6420725"/>
                  </a:lnTo>
                  <a:close/>
                </a:path>
                <a:path w="17559020" h="9894570">
                  <a:moveTo>
                    <a:pt x="13433889" y="7061034"/>
                  </a:moveTo>
                  <a:lnTo>
                    <a:pt x="13428886" y="7061663"/>
                  </a:lnTo>
                  <a:lnTo>
                    <a:pt x="13426176" y="7065241"/>
                  </a:lnTo>
                  <a:lnTo>
                    <a:pt x="13423799" y="7068962"/>
                  </a:lnTo>
                  <a:lnTo>
                    <a:pt x="13424431" y="7073967"/>
                  </a:lnTo>
                  <a:lnTo>
                    <a:pt x="13432777" y="7080289"/>
                  </a:lnTo>
                  <a:lnTo>
                    <a:pt x="13437785" y="7082425"/>
                  </a:lnTo>
                  <a:lnTo>
                    <a:pt x="13442120" y="7081513"/>
                  </a:lnTo>
                  <a:lnTo>
                    <a:pt x="13444212" y="7078459"/>
                  </a:lnTo>
                  <a:lnTo>
                    <a:pt x="13446589" y="7074738"/>
                  </a:lnTo>
                  <a:lnTo>
                    <a:pt x="13445959" y="7069735"/>
                  </a:lnTo>
                  <a:lnTo>
                    <a:pt x="13437610" y="7063411"/>
                  </a:lnTo>
                  <a:lnTo>
                    <a:pt x="13433889" y="7061034"/>
                  </a:lnTo>
                  <a:close/>
                </a:path>
                <a:path w="17559020" h="9894570">
                  <a:moveTo>
                    <a:pt x="11985111" y="6432775"/>
                  </a:moveTo>
                  <a:lnTo>
                    <a:pt x="11970333" y="6430417"/>
                  </a:lnTo>
                  <a:lnTo>
                    <a:pt x="11966287" y="6433426"/>
                  </a:lnTo>
                  <a:lnTo>
                    <a:pt x="11965580" y="6437859"/>
                  </a:lnTo>
                  <a:lnTo>
                    <a:pt x="11965300" y="6441291"/>
                  </a:lnTo>
                  <a:lnTo>
                    <a:pt x="11967307" y="6444909"/>
                  </a:lnTo>
                  <a:lnTo>
                    <a:pt x="11972316" y="6447046"/>
                  </a:lnTo>
                  <a:lnTo>
                    <a:pt x="11982657" y="6448695"/>
                  </a:lnTo>
                  <a:lnTo>
                    <a:pt x="11986704" y="6445686"/>
                  </a:lnTo>
                  <a:lnTo>
                    <a:pt x="11988120" y="6436820"/>
                  </a:lnTo>
                  <a:lnTo>
                    <a:pt x="11985111" y="6432775"/>
                  </a:lnTo>
                  <a:close/>
                </a:path>
                <a:path w="17559020" h="9894570">
                  <a:moveTo>
                    <a:pt x="13361744" y="7008165"/>
                  </a:moveTo>
                  <a:lnTo>
                    <a:pt x="13356601" y="7009127"/>
                  </a:lnTo>
                  <a:lnTo>
                    <a:pt x="13351180" y="7016284"/>
                  </a:lnTo>
                  <a:lnTo>
                    <a:pt x="13352141" y="7021429"/>
                  </a:lnTo>
                  <a:lnTo>
                    <a:pt x="13360491" y="7027753"/>
                  </a:lnTo>
                  <a:lnTo>
                    <a:pt x="13362162" y="7028465"/>
                  </a:lnTo>
                  <a:lnTo>
                    <a:pt x="13362019" y="7028799"/>
                  </a:lnTo>
                  <a:lnTo>
                    <a:pt x="13365357" y="7030222"/>
                  </a:lnTo>
                  <a:lnTo>
                    <a:pt x="13369834" y="7028976"/>
                  </a:lnTo>
                  <a:lnTo>
                    <a:pt x="13371926" y="7025923"/>
                  </a:lnTo>
                  <a:lnTo>
                    <a:pt x="13374635" y="7022343"/>
                  </a:lnTo>
                  <a:lnTo>
                    <a:pt x="13373674" y="7017199"/>
                  </a:lnTo>
                  <a:lnTo>
                    <a:pt x="13361744" y="7008165"/>
                  </a:lnTo>
                  <a:close/>
                </a:path>
                <a:path w="17559020" h="9894570">
                  <a:moveTo>
                    <a:pt x="495319" y="1507935"/>
                  </a:moveTo>
                  <a:lnTo>
                    <a:pt x="490361" y="1506609"/>
                  </a:lnTo>
                  <a:lnTo>
                    <a:pt x="482839" y="1511292"/>
                  </a:lnTo>
                  <a:lnTo>
                    <a:pt x="481513" y="1516250"/>
                  </a:lnTo>
                  <a:lnTo>
                    <a:pt x="483855" y="1520011"/>
                  </a:lnTo>
                  <a:lnTo>
                    <a:pt x="487104" y="1525343"/>
                  </a:lnTo>
                  <a:lnTo>
                    <a:pt x="488012" y="1526914"/>
                  </a:lnTo>
                  <a:lnTo>
                    <a:pt x="490874" y="1528530"/>
                  </a:lnTo>
                  <a:lnTo>
                    <a:pt x="493211" y="1529526"/>
                  </a:lnTo>
                  <a:lnTo>
                    <a:pt x="495975" y="1529522"/>
                  </a:lnTo>
                  <a:lnTo>
                    <a:pt x="498165" y="1528088"/>
                  </a:lnTo>
                  <a:lnTo>
                    <a:pt x="501926" y="1525747"/>
                  </a:lnTo>
                  <a:lnTo>
                    <a:pt x="503251" y="1520789"/>
                  </a:lnTo>
                  <a:lnTo>
                    <a:pt x="500910" y="1517027"/>
                  </a:lnTo>
                  <a:lnTo>
                    <a:pt x="497660" y="1511696"/>
                  </a:lnTo>
                  <a:lnTo>
                    <a:pt x="495319" y="1507935"/>
                  </a:lnTo>
                  <a:close/>
                </a:path>
                <a:path w="17559020" h="9894570">
                  <a:moveTo>
                    <a:pt x="12073866" y="6445777"/>
                  </a:moveTo>
                  <a:lnTo>
                    <a:pt x="12063523" y="6444127"/>
                  </a:lnTo>
                  <a:lnTo>
                    <a:pt x="12058756" y="6443278"/>
                  </a:lnTo>
                  <a:lnTo>
                    <a:pt x="12054710" y="6446286"/>
                  </a:lnTo>
                  <a:lnTo>
                    <a:pt x="12054002" y="6450719"/>
                  </a:lnTo>
                  <a:lnTo>
                    <a:pt x="12053580" y="6454485"/>
                  </a:lnTo>
                  <a:lnTo>
                    <a:pt x="12055588" y="6458103"/>
                  </a:lnTo>
                  <a:lnTo>
                    <a:pt x="12060594" y="6460239"/>
                  </a:lnTo>
                  <a:lnTo>
                    <a:pt x="12070939" y="6461890"/>
                  </a:lnTo>
                  <a:lnTo>
                    <a:pt x="12075319" y="6459023"/>
                  </a:lnTo>
                  <a:lnTo>
                    <a:pt x="12076733" y="6450157"/>
                  </a:lnTo>
                  <a:lnTo>
                    <a:pt x="12073866" y="6445777"/>
                  </a:lnTo>
                  <a:close/>
                </a:path>
                <a:path w="17559020" h="9894570">
                  <a:moveTo>
                    <a:pt x="13287936" y="6957346"/>
                  </a:moveTo>
                  <a:lnTo>
                    <a:pt x="13282791" y="6958308"/>
                  </a:lnTo>
                  <a:lnTo>
                    <a:pt x="13278236" y="6965440"/>
                  </a:lnTo>
                  <a:lnTo>
                    <a:pt x="13278038" y="6965750"/>
                  </a:lnTo>
                  <a:lnTo>
                    <a:pt x="13278999" y="6970895"/>
                  </a:lnTo>
                  <a:lnTo>
                    <a:pt x="13282721" y="6973272"/>
                  </a:lnTo>
                  <a:lnTo>
                    <a:pt x="13287636" y="6976553"/>
                  </a:lnTo>
                  <a:lnTo>
                    <a:pt x="13292642" y="6978688"/>
                  </a:lnTo>
                  <a:lnTo>
                    <a:pt x="13296645" y="6977633"/>
                  </a:lnTo>
                  <a:lnTo>
                    <a:pt x="13298675" y="6974553"/>
                  </a:lnTo>
                  <a:lnTo>
                    <a:pt x="13301255" y="6970524"/>
                  </a:lnTo>
                  <a:lnTo>
                    <a:pt x="13300294" y="6965380"/>
                  </a:lnTo>
                  <a:lnTo>
                    <a:pt x="13296573" y="6963003"/>
                  </a:lnTo>
                  <a:lnTo>
                    <a:pt x="13291658" y="6959723"/>
                  </a:lnTo>
                  <a:lnTo>
                    <a:pt x="13287936" y="6957346"/>
                  </a:lnTo>
                  <a:close/>
                </a:path>
                <a:path w="17559020" h="9894570">
                  <a:moveTo>
                    <a:pt x="12161390" y="6462594"/>
                  </a:moveTo>
                  <a:lnTo>
                    <a:pt x="12157099" y="6461553"/>
                  </a:lnTo>
                  <a:lnTo>
                    <a:pt x="12151331" y="6460276"/>
                  </a:lnTo>
                  <a:lnTo>
                    <a:pt x="12147039" y="6459235"/>
                  </a:lnTo>
                  <a:lnTo>
                    <a:pt x="12142660" y="6462101"/>
                  </a:lnTo>
                  <a:lnTo>
                    <a:pt x="12141952" y="6466535"/>
                  </a:lnTo>
                  <a:lnTo>
                    <a:pt x="12141054" y="6470491"/>
                  </a:lnTo>
                  <a:lnTo>
                    <a:pt x="12143396" y="6474253"/>
                  </a:lnTo>
                  <a:lnTo>
                    <a:pt x="12146733" y="6475677"/>
                  </a:lnTo>
                  <a:lnTo>
                    <a:pt x="12146543" y="6475200"/>
                  </a:lnTo>
                  <a:lnTo>
                    <a:pt x="12148212" y="6475912"/>
                  </a:lnTo>
                  <a:lnTo>
                    <a:pt x="12153980" y="6477189"/>
                  </a:lnTo>
                  <a:lnTo>
                    <a:pt x="12158270" y="6478230"/>
                  </a:lnTo>
                  <a:lnTo>
                    <a:pt x="12162316" y="6475222"/>
                  </a:lnTo>
                  <a:lnTo>
                    <a:pt x="12164398" y="6466640"/>
                  </a:lnTo>
                  <a:lnTo>
                    <a:pt x="12161390" y="6462594"/>
                  </a:lnTo>
                  <a:close/>
                </a:path>
                <a:path w="17559020" h="9894570">
                  <a:moveTo>
                    <a:pt x="13213559" y="6907864"/>
                  </a:moveTo>
                  <a:lnTo>
                    <a:pt x="13208413" y="6908825"/>
                  </a:lnTo>
                  <a:lnTo>
                    <a:pt x="13203859" y="6915957"/>
                  </a:lnTo>
                  <a:lnTo>
                    <a:pt x="13203661" y="6916268"/>
                  </a:lnTo>
                  <a:lnTo>
                    <a:pt x="13204622" y="6921412"/>
                  </a:lnTo>
                  <a:lnTo>
                    <a:pt x="13208343" y="6923788"/>
                  </a:lnTo>
                  <a:lnTo>
                    <a:pt x="13213258" y="6927069"/>
                  </a:lnTo>
                  <a:lnTo>
                    <a:pt x="13218265" y="6929205"/>
                  </a:lnTo>
                  <a:lnTo>
                    <a:pt x="13222265" y="6928149"/>
                  </a:lnTo>
                  <a:lnTo>
                    <a:pt x="13224296" y="6925070"/>
                  </a:lnTo>
                  <a:lnTo>
                    <a:pt x="13226875" y="6921041"/>
                  </a:lnTo>
                  <a:lnTo>
                    <a:pt x="13225914" y="6915897"/>
                  </a:lnTo>
                  <a:lnTo>
                    <a:pt x="13222193" y="6913520"/>
                  </a:lnTo>
                  <a:lnTo>
                    <a:pt x="13217279" y="6910240"/>
                  </a:lnTo>
                  <a:lnTo>
                    <a:pt x="13213559" y="6907864"/>
                  </a:lnTo>
                  <a:close/>
                </a:path>
                <a:path w="17559020" h="9894570">
                  <a:moveTo>
                    <a:pt x="12248726" y="6481699"/>
                  </a:moveTo>
                  <a:lnTo>
                    <a:pt x="12244435" y="6480657"/>
                  </a:lnTo>
                  <a:lnTo>
                    <a:pt x="12238666" y="6479381"/>
                  </a:lnTo>
                  <a:lnTo>
                    <a:pt x="12234376" y="6478339"/>
                  </a:lnTo>
                  <a:lnTo>
                    <a:pt x="12229996" y="6481206"/>
                  </a:lnTo>
                  <a:lnTo>
                    <a:pt x="12228955" y="6485497"/>
                  </a:lnTo>
                  <a:lnTo>
                    <a:pt x="12228199" y="6489120"/>
                  </a:lnTo>
                  <a:lnTo>
                    <a:pt x="12230065" y="6493072"/>
                  </a:lnTo>
                  <a:lnTo>
                    <a:pt x="12235072" y="6495208"/>
                  </a:lnTo>
                  <a:lnTo>
                    <a:pt x="12240840" y="6496485"/>
                  </a:lnTo>
                  <a:lnTo>
                    <a:pt x="12245132" y="6497527"/>
                  </a:lnTo>
                  <a:lnTo>
                    <a:pt x="12249510" y="6494660"/>
                  </a:lnTo>
                  <a:lnTo>
                    <a:pt x="12251592" y="6486078"/>
                  </a:lnTo>
                  <a:lnTo>
                    <a:pt x="12248726" y="6481699"/>
                  </a:lnTo>
                  <a:close/>
                </a:path>
                <a:path w="17559020" h="9894570">
                  <a:moveTo>
                    <a:pt x="13137943" y="6859431"/>
                  </a:moveTo>
                  <a:lnTo>
                    <a:pt x="13132990" y="6860870"/>
                  </a:lnTo>
                  <a:lnTo>
                    <a:pt x="13128633" y="6867691"/>
                  </a:lnTo>
                  <a:lnTo>
                    <a:pt x="13128237" y="6868312"/>
                  </a:lnTo>
                  <a:lnTo>
                    <a:pt x="13129674" y="6873265"/>
                  </a:lnTo>
                  <a:lnTo>
                    <a:pt x="13133396" y="6875642"/>
                  </a:lnTo>
                  <a:lnTo>
                    <a:pt x="13138309" y="6878922"/>
                  </a:lnTo>
                  <a:lnTo>
                    <a:pt x="13139311" y="6879349"/>
                  </a:lnTo>
                  <a:lnTo>
                    <a:pt x="13139503" y="6879825"/>
                  </a:lnTo>
                  <a:lnTo>
                    <a:pt x="13143175" y="6881391"/>
                  </a:lnTo>
                  <a:lnTo>
                    <a:pt x="13147318" y="6880002"/>
                  </a:lnTo>
                  <a:lnTo>
                    <a:pt x="13149552" y="6876615"/>
                  </a:lnTo>
                  <a:lnTo>
                    <a:pt x="13152071" y="6872560"/>
                  </a:lnTo>
                  <a:lnTo>
                    <a:pt x="13150632" y="6867606"/>
                  </a:lnTo>
                  <a:lnTo>
                    <a:pt x="13137943" y="6859431"/>
                  </a:lnTo>
                  <a:close/>
                </a:path>
                <a:path w="17559020" h="9894570">
                  <a:moveTo>
                    <a:pt x="450345" y="1431144"/>
                  </a:moveTo>
                  <a:lnTo>
                    <a:pt x="445387" y="1429818"/>
                  </a:lnTo>
                  <a:lnTo>
                    <a:pt x="441626" y="1432159"/>
                  </a:lnTo>
                  <a:lnTo>
                    <a:pt x="437531" y="1434359"/>
                  </a:lnTo>
                  <a:lnTo>
                    <a:pt x="436205" y="1439317"/>
                  </a:lnTo>
                  <a:lnTo>
                    <a:pt x="438547" y="1443077"/>
                  </a:lnTo>
                  <a:lnTo>
                    <a:pt x="441463" y="1448267"/>
                  </a:lnTo>
                  <a:lnTo>
                    <a:pt x="442371" y="1449837"/>
                  </a:lnTo>
                  <a:lnTo>
                    <a:pt x="445233" y="1451453"/>
                  </a:lnTo>
                  <a:lnTo>
                    <a:pt x="445091" y="1451787"/>
                  </a:lnTo>
                  <a:lnTo>
                    <a:pt x="447428" y="1452784"/>
                  </a:lnTo>
                  <a:lnTo>
                    <a:pt x="450191" y="1452779"/>
                  </a:lnTo>
                  <a:lnTo>
                    <a:pt x="452381" y="1451346"/>
                  </a:lnTo>
                  <a:lnTo>
                    <a:pt x="456476" y="1449147"/>
                  </a:lnTo>
                  <a:lnTo>
                    <a:pt x="457802" y="1444189"/>
                  </a:lnTo>
                  <a:lnTo>
                    <a:pt x="455460" y="1440428"/>
                  </a:lnTo>
                  <a:lnTo>
                    <a:pt x="452545" y="1435238"/>
                  </a:lnTo>
                  <a:lnTo>
                    <a:pt x="450345" y="1431144"/>
                  </a:lnTo>
                  <a:close/>
                </a:path>
                <a:path w="17559020" h="9894570">
                  <a:moveTo>
                    <a:pt x="13061188" y="6813669"/>
                  </a:moveTo>
                  <a:lnTo>
                    <a:pt x="13056235" y="6815108"/>
                  </a:lnTo>
                  <a:lnTo>
                    <a:pt x="13051482" y="6822550"/>
                  </a:lnTo>
                  <a:lnTo>
                    <a:pt x="13052920" y="6827504"/>
                  </a:lnTo>
                  <a:lnTo>
                    <a:pt x="13056641" y="6829880"/>
                  </a:lnTo>
                  <a:lnTo>
                    <a:pt x="13061697" y="6832825"/>
                  </a:lnTo>
                  <a:lnTo>
                    <a:pt x="13062700" y="6833253"/>
                  </a:lnTo>
                  <a:lnTo>
                    <a:pt x="13062891" y="6833729"/>
                  </a:lnTo>
                  <a:lnTo>
                    <a:pt x="13066562" y="6835296"/>
                  </a:lnTo>
                  <a:lnTo>
                    <a:pt x="13071182" y="6833715"/>
                  </a:lnTo>
                  <a:lnTo>
                    <a:pt x="13073082" y="6830186"/>
                  </a:lnTo>
                  <a:lnTo>
                    <a:pt x="13075459" y="6826464"/>
                  </a:lnTo>
                  <a:lnTo>
                    <a:pt x="13074020" y="6821510"/>
                  </a:lnTo>
                  <a:lnTo>
                    <a:pt x="13070299" y="6819134"/>
                  </a:lnTo>
                  <a:lnTo>
                    <a:pt x="13064909" y="6816045"/>
                  </a:lnTo>
                  <a:lnTo>
                    <a:pt x="13061188" y="6813669"/>
                  </a:lnTo>
                  <a:close/>
                </a:path>
                <a:path w="17559020" h="9894570">
                  <a:moveTo>
                    <a:pt x="12335926" y="6503901"/>
                  </a:moveTo>
                  <a:lnTo>
                    <a:pt x="12331634" y="6502860"/>
                  </a:lnTo>
                  <a:lnTo>
                    <a:pt x="12325674" y="6501107"/>
                  </a:lnTo>
                  <a:lnTo>
                    <a:pt x="12321526" y="6499732"/>
                  </a:lnTo>
                  <a:lnTo>
                    <a:pt x="12316812" y="6502456"/>
                  </a:lnTo>
                  <a:lnTo>
                    <a:pt x="12315771" y="6506747"/>
                  </a:lnTo>
                  <a:lnTo>
                    <a:pt x="12314539" y="6510561"/>
                  </a:lnTo>
                  <a:lnTo>
                    <a:pt x="12316737" y="6514656"/>
                  </a:lnTo>
                  <a:lnTo>
                    <a:pt x="12321746" y="6516792"/>
                  </a:lnTo>
                  <a:lnTo>
                    <a:pt x="12327372" y="6518403"/>
                  </a:lnTo>
                  <a:lnTo>
                    <a:pt x="12331520" y="6519777"/>
                  </a:lnTo>
                  <a:lnTo>
                    <a:pt x="12336234" y="6517053"/>
                  </a:lnTo>
                  <a:lnTo>
                    <a:pt x="12337274" y="6512763"/>
                  </a:lnTo>
                  <a:lnTo>
                    <a:pt x="12338649" y="6508615"/>
                  </a:lnTo>
                  <a:lnTo>
                    <a:pt x="12335926" y="6503901"/>
                  </a:lnTo>
                  <a:close/>
                </a:path>
                <a:path w="17559020" h="9894570">
                  <a:moveTo>
                    <a:pt x="12983196" y="6768958"/>
                  </a:moveTo>
                  <a:lnTo>
                    <a:pt x="12978243" y="6770395"/>
                  </a:lnTo>
                  <a:lnTo>
                    <a:pt x="12976200" y="6774260"/>
                  </a:lnTo>
                  <a:lnTo>
                    <a:pt x="12974015" y="6778457"/>
                  </a:lnTo>
                  <a:lnTo>
                    <a:pt x="12975454" y="6783410"/>
                  </a:lnTo>
                  <a:lnTo>
                    <a:pt x="12979317" y="6785453"/>
                  </a:lnTo>
                  <a:lnTo>
                    <a:pt x="12984707" y="6788541"/>
                  </a:lnTo>
                  <a:lnTo>
                    <a:pt x="12989382" y="6790535"/>
                  </a:lnTo>
                  <a:lnTo>
                    <a:pt x="12993857" y="6789289"/>
                  </a:lnTo>
                  <a:lnTo>
                    <a:pt x="12995900" y="6785425"/>
                  </a:lnTo>
                  <a:lnTo>
                    <a:pt x="12998085" y="6781227"/>
                  </a:lnTo>
                  <a:lnTo>
                    <a:pt x="12996646" y="6776274"/>
                  </a:lnTo>
                  <a:lnTo>
                    <a:pt x="12992783" y="6774231"/>
                  </a:lnTo>
                  <a:lnTo>
                    <a:pt x="12987393" y="6771143"/>
                  </a:lnTo>
                  <a:lnTo>
                    <a:pt x="12983196" y="6768958"/>
                  </a:lnTo>
                  <a:close/>
                </a:path>
                <a:path w="17559020" h="9894570">
                  <a:moveTo>
                    <a:pt x="12421984" y="6528774"/>
                  </a:moveTo>
                  <a:lnTo>
                    <a:pt x="12417836" y="6527399"/>
                  </a:lnTo>
                  <a:lnTo>
                    <a:pt x="12411876" y="6525646"/>
                  </a:lnTo>
                  <a:lnTo>
                    <a:pt x="12407586" y="6524605"/>
                  </a:lnTo>
                  <a:lnTo>
                    <a:pt x="12403015" y="6526995"/>
                  </a:lnTo>
                  <a:lnTo>
                    <a:pt x="12400265" y="6535292"/>
                  </a:lnTo>
                  <a:lnTo>
                    <a:pt x="12402463" y="6539386"/>
                  </a:lnTo>
                  <a:lnTo>
                    <a:pt x="12407472" y="6541523"/>
                  </a:lnTo>
                  <a:lnTo>
                    <a:pt x="12413098" y="6543133"/>
                  </a:lnTo>
                  <a:lnTo>
                    <a:pt x="12417388" y="6544174"/>
                  </a:lnTo>
                  <a:lnTo>
                    <a:pt x="12421958" y="6541784"/>
                  </a:lnTo>
                  <a:lnTo>
                    <a:pt x="12423333" y="6537636"/>
                  </a:lnTo>
                  <a:lnTo>
                    <a:pt x="12424374" y="6533344"/>
                  </a:lnTo>
                  <a:lnTo>
                    <a:pt x="12421984" y="6528774"/>
                  </a:lnTo>
                  <a:close/>
                </a:path>
                <a:path w="17559020" h="9894570">
                  <a:moveTo>
                    <a:pt x="12904066" y="6726917"/>
                  </a:moveTo>
                  <a:lnTo>
                    <a:pt x="12898635" y="6728546"/>
                  </a:lnTo>
                  <a:lnTo>
                    <a:pt x="12896245" y="6733840"/>
                  </a:lnTo>
                  <a:lnTo>
                    <a:pt x="12894884" y="6736416"/>
                  </a:lnTo>
                  <a:lnTo>
                    <a:pt x="12896656" y="6741512"/>
                  </a:lnTo>
                  <a:lnTo>
                    <a:pt x="12900377" y="6743889"/>
                  </a:lnTo>
                  <a:lnTo>
                    <a:pt x="12910391" y="6748161"/>
                  </a:lnTo>
                  <a:lnTo>
                    <a:pt x="12915347" y="6746723"/>
                  </a:lnTo>
                  <a:lnTo>
                    <a:pt x="12917736" y="6741429"/>
                  </a:lnTo>
                  <a:lnTo>
                    <a:pt x="12919098" y="6738853"/>
                  </a:lnTo>
                  <a:lnTo>
                    <a:pt x="12917325" y="6733756"/>
                  </a:lnTo>
                  <a:lnTo>
                    <a:pt x="12913604" y="6731381"/>
                  </a:lnTo>
                  <a:lnTo>
                    <a:pt x="12907930" y="6728960"/>
                  </a:lnTo>
                  <a:lnTo>
                    <a:pt x="12904066" y="6726917"/>
                  </a:lnTo>
                  <a:close/>
                </a:path>
                <a:path w="17559020" h="9894570">
                  <a:moveTo>
                    <a:pt x="12506905" y="6556318"/>
                  </a:moveTo>
                  <a:lnTo>
                    <a:pt x="12502615" y="6555277"/>
                  </a:lnTo>
                  <a:lnTo>
                    <a:pt x="12496939" y="6552856"/>
                  </a:lnTo>
                  <a:lnTo>
                    <a:pt x="12492458" y="6551339"/>
                  </a:lnTo>
                  <a:lnTo>
                    <a:pt x="12488220" y="6553871"/>
                  </a:lnTo>
                  <a:lnTo>
                    <a:pt x="12486511" y="6557878"/>
                  </a:lnTo>
                  <a:lnTo>
                    <a:pt x="12485136" y="6562026"/>
                  </a:lnTo>
                  <a:lnTo>
                    <a:pt x="12486858" y="6566312"/>
                  </a:lnTo>
                  <a:lnTo>
                    <a:pt x="12490864" y="6568021"/>
                  </a:lnTo>
                  <a:lnTo>
                    <a:pt x="12491006" y="6567687"/>
                  </a:lnTo>
                  <a:lnTo>
                    <a:pt x="12491340" y="6567829"/>
                  </a:lnTo>
                  <a:lnTo>
                    <a:pt x="12491818" y="6567638"/>
                  </a:lnTo>
                  <a:lnTo>
                    <a:pt x="12497492" y="6570059"/>
                  </a:lnTo>
                  <a:lnTo>
                    <a:pt x="12501975" y="6571576"/>
                  </a:lnTo>
                  <a:lnTo>
                    <a:pt x="12506211" y="6569043"/>
                  </a:lnTo>
                  <a:lnTo>
                    <a:pt x="12507920" y="6565037"/>
                  </a:lnTo>
                  <a:lnTo>
                    <a:pt x="12509295" y="6560889"/>
                  </a:lnTo>
                  <a:lnTo>
                    <a:pt x="12506905" y="6556318"/>
                  </a:lnTo>
                  <a:close/>
                </a:path>
                <a:path w="17559020" h="9894570">
                  <a:moveTo>
                    <a:pt x="12824080" y="6686880"/>
                  </a:moveTo>
                  <a:lnTo>
                    <a:pt x="12818984" y="6688652"/>
                  </a:lnTo>
                  <a:lnTo>
                    <a:pt x="12816765" y="6693623"/>
                  </a:lnTo>
                  <a:lnTo>
                    <a:pt x="12815233" y="6696521"/>
                  </a:lnTo>
                  <a:lnTo>
                    <a:pt x="12817004" y="6701616"/>
                  </a:lnTo>
                  <a:lnTo>
                    <a:pt x="12820868" y="6703659"/>
                  </a:lnTo>
                  <a:lnTo>
                    <a:pt x="12830882" y="6707931"/>
                  </a:lnTo>
                  <a:lnTo>
                    <a:pt x="12835502" y="6706351"/>
                  </a:lnTo>
                  <a:lnTo>
                    <a:pt x="12837722" y="6701380"/>
                  </a:lnTo>
                  <a:lnTo>
                    <a:pt x="12839254" y="6698481"/>
                  </a:lnTo>
                  <a:lnTo>
                    <a:pt x="12837481" y="6693385"/>
                  </a:lnTo>
                  <a:lnTo>
                    <a:pt x="12833618" y="6691343"/>
                  </a:lnTo>
                  <a:lnTo>
                    <a:pt x="12827943" y="6688922"/>
                  </a:lnTo>
                  <a:lnTo>
                    <a:pt x="12824080" y="6686880"/>
                  </a:lnTo>
                  <a:close/>
                </a:path>
                <a:path w="17559020" h="9894570">
                  <a:moveTo>
                    <a:pt x="12590877" y="6587008"/>
                  </a:moveTo>
                  <a:lnTo>
                    <a:pt x="12586729" y="6585633"/>
                  </a:lnTo>
                  <a:lnTo>
                    <a:pt x="12577048" y="6581504"/>
                  </a:lnTo>
                  <a:lnTo>
                    <a:pt x="12572478" y="6583894"/>
                  </a:lnTo>
                  <a:lnTo>
                    <a:pt x="12569060" y="6591906"/>
                  </a:lnTo>
                  <a:lnTo>
                    <a:pt x="12571116" y="6596335"/>
                  </a:lnTo>
                  <a:lnTo>
                    <a:pt x="12585137" y="6602316"/>
                  </a:lnTo>
                  <a:lnTo>
                    <a:pt x="12589708" y="6599925"/>
                  </a:lnTo>
                  <a:lnTo>
                    <a:pt x="12593268" y="6591579"/>
                  </a:lnTo>
                  <a:lnTo>
                    <a:pt x="12590877" y="6587008"/>
                  </a:lnTo>
                  <a:close/>
                </a:path>
                <a:path w="17559020" h="9894570">
                  <a:moveTo>
                    <a:pt x="12756644" y="6655351"/>
                  </a:moveTo>
                  <a:lnTo>
                    <a:pt x="12742955" y="6649512"/>
                  </a:lnTo>
                  <a:lnTo>
                    <a:pt x="12737860" y="6651284"/>
                  </a:lnTo>
                  <a:lnTo>
                    <a:pt x="12734442" y="6659296"/>
                  </a:lnTo>
                  <a:lnTo>
                    <a:pt x="12736214" y="6664393"/>
                  </a:lnTo>
                  <a:lnTo>
                    <a:pt x="12750235" y="6670374"/>
                  </a:lnTo>
                  <a:lnTo>
                    <a:pt x="12754996" y="6668458"/>
                  </a:lnTo>
                  <a:lnTo>
                    <a:pt x="12758414" y="6660446"/>
                  </a:lnTo>
                  <a:lnTo>
                    <a:pt x="12756644" y="6655351"/>
                  </a:lnTo>
                  <a:close/>
                </a:path>
                <a:path w="17559020" h="9894570">
                  <a:moveTo>
                    <a:pt x="12674329" y="6619844"/>
                  </a:moveTo>
                  <a:lnTo>
                    <a:pt x="12660643" y="6614006"/>
                  </a:lnTo>
                  <a:lnTo>
                    <a:pt x="12655738" y="6616254"/>
                  </a:lnTo>
                  <a:lnTo>
                    <a:pt x="12652320" y="6624265"/>
                  </a:lnTo>
                  <a:lnTo>
                    <a:pt x="12654235" y="6629028"/>
                  </a:lnTo>
                  <a:lnTo>
                    <a:pt x="12664249" y="6633300"/>
                  </a:lnTo>
                  <a:lnTo>
                    <a:pt x="12668397" y="6634675"/>
                  </a:lnTo>
                  <a:lnTo>
                    <a:pt x="12673160" y="6632761"/>
                  </a:lnTo>
                  <a:lnTo>
                    <a:pt x="12674869" y="6628755"/>
                  </a:lnTo>
                  <a:lnTo>
                    <a:pt x="12676130" y="6624952"/>
                  </a:lnTo>
                  <a:lnTo>
                    <a:pt x="12676244" y="6624607"/>
                  </a:lnTo>
                  <a:lnTo>
                    <a:pt x="12674329" y="6619844"/>
                  </a:lnTo>
                  <a:close/>
                </a:path>
                <a:path w="17559020" h="9894570">
                  <a:moveTo>
                    <a:pt x="406943" y="1353444"/>
                  </a:moveTo>
                  <a:lnTo>
                    <a:pt x="402127" y="1351784"/>
                  </a:lnTo>
                  <a:lnTo>
                    <a:pt x="398033" y="1353983"/>
                  </a:lnTo>
                  <a:lnTo>
                    <a:pt x="394414" y="1355991"/>
                  </a:lnTo>
                  <a:lnTo>
                    <a:pt x="392754" y="1360806"/>
                  </a:lnTo>
                  <a:lnTo>
                    <a:pt x="394953" y="1364902"/>
                  </a:lnTo>
                  <a:lnTo>
                    <a:pt x="397869" y="1370091"/>
                  </a:lnTo>
                  <a:lnTo>
                    <a:pt x="398777" y="1371662"/>
                  </a:lnTo>
                  <a:lnTo>
                    <a:pt x="401831" y="1373754"/>
                  </a:lnTo>
                  <a:lnTo>
                    <a:pt x="403834" y="1374608"/>
                  </a:lnTo>
                  <a:lnTo>
                    <a:pt x="406598" y="1374603"/>
                  </a:lnTo>
                  <a:lnTo>
                    <a:pt x="408788" y="1373169"/>
                  </a:lnTo>
                  <a:lnTo>
                    <a:pt x="412406" y="1371162"/>
                  </a:lnTo>
                  <a:lnTo>
                    <a:pt x="414066" y="1366347"/>
                  </a:lnTo>
                  <a:lnTo>
                    <a:pt x="411867" y="1362251"/>
                  </a:lnTo>
                  <a:lnTo>
                    <a:pt x="406943" y="1353444"/>
                  </a:lnTo>
                  <a:close/>
                </a:path>
                <a:path w="17559020" h="9894570">
                  <a:moveTo>
                    <a:pt x="365539" y="1273835"/>
                  </a:moveTo>
                  <a:lnTo>
                    <a:pt x="360580" y="1272509"/>
                  </a:lnTo>
                  <a:lnTo>
                    <a:pt x="356628" y="1274374"/>
                  </a:lnTo>
                  <a:lnTo>
                    <a:pt x="352534" y="1276573"/>
                  </a:lnTo>
                  <a:lnTo>
                    <a:pt x="351208" y="1281531"/>
                  </a:lnTo>
                  <a:lnTo>
                    <a:pt x="353073" y="1285484"/>
                  </a:lnTo>
                  <a:lnTo>
                    <a:pt x="355846" y="1291007"/>
                  </a:lnTo>
                  <a:lnTo>
                    <a:pt x="356754" y="1292578"/>
                  </a:lnTo>
                  <a:lnTo>
                    <a:pt x="358139" y="1293958"/>
                  </a:lnTo>
                  <a:lnTo>
                    <a:pt x="362145" y="1295666"/>
                  </a:lnTo>
                  <a:lnTo>
                    <a:pt x="364908" y="1295662"/>
                  </a:lnTo>
                  <a:lnTo>
                    <a:pt x="371050" y="1292363"/>
                  </a:lnTo>
                  <a:lnTo>
                    <a:pt x="372710" y="1287547"/>
                  </a:lnTo>
                  <a:lnTo>
                    <a:pt x="370511" y="1283453"/>
                  </a:lnTo>
                  <a:lnTo>
                    <a:pt x="367738" y="1277929"/>
                  </a:lnTo>
                  <a:lnTo>
                    <a:pt x="365539" y="1273835"/>
                  </a:lnTo>
                  <a:close/>
                </a:path>
                <a:path w="17559020" h="9894570">
                  <a:moveTo>
                    <a:pt x="325754" y="1194128"/>
                  </a:moveTo>
                  <a:lnTo>
                    <a:pt x="320939" y="1192468"/>
                  </a:lnTo>
                  <a:lnTo>
                    <a:pt x="316987" y="1194333"/>
                  </a:lnTo>
                  <a:lnTo>
                    <a:pt x="312892" y="1196532"/>
                  </a:lnTo>
                  <a:lnTo>
                    <a:pt x="311232" y="1201348"/>
                  </a:lnTo>
                  <a:lnTo>
                    <a:pt x="313097" y="1205300"/>
                  </a:lnTo>
                  <a:lnTo>
                    <a:pt x="315871" y="1210823"/>
                  </a:lnTo>
                  <a:lnTo>
                    <a:pt x="316970" y="1212870"/>
                  </a:lnTo>
                  <a:lnTo>
                    <a:pt x="318355" y="1214250"/>
                  </a:lnTo>
                  <a:lnTo>
                    <a:pt x="321693" y="1215674"/>
                  </a:lnTo>
                  <a:lnTo>
                    <a:pt x="324457" y="1215670"/>
                  </a:lnTo>
                  <a:lnTo>
                    <a:pt x="330599" y="1212371"/>
                  </a:lnTo>
                  <a:lnTo>
                    <a:pt x="332259" y="1207555"/>
                  </a:lnTo>
                  <a:lnTo>
                    <a:pt x="330394" y="1203603"/>
                  </a:lnTo>
                  <a:lnTo>
                    <a:pt x="327954" y="1198222"/>
                  </a:lnTo>
                  <a:lnTo>
                    <a:pt x="325754" y="1194128"/>
                  </a:lnTo>
                  <a:close/>
                </a:path>
                <a:path w="17559020" h="9894570">
                  <a:moveTo>
                    <a:pt x="289162" y="1113414"/>
                  </a:moveTo>
                  <a:lnTo>
                    <a:pt x="284012" y="1111612"/>
                  </a:lnTo>
                  <a:lnTo>
                    <a:pt x="280060" y="1113477"/>
                  </a:lnTo>
                  <a:lnTo>
                    <a:pt x="275774" y="1115200"/>
                  </a:lnTo>
                  <a:lnTo>
                    <a:pt x="273972" y="1120350"/>
                  </a:lnTo>
                  <a:lnTo>
                    <a:pt x="275837" y="1124302"/>
                  </a:lnTo>
                  <a:lnTo>
                    <a:pt x="278276" y="1129683"/>
                  </a:lnTo>
                  <a:lnTo>
                    <a:pt x="279042" y="1131588"/>
                  </a:lnTo>
                  <a:lnTo>
                    <a:pt x="280760" y="1133110"/>
                  </a:lnTo>
                  <a:lnTo>
                    <a:pt x="284766" y="1134819"/>
                  </a:lnTo>
                  <a:lnTo>
                    <a:pt x="287054" y="1135006"/>
                  </a:lnTo>
                  <a:lnTo>
                    <a:pt x="289101" y="1133906"/>
                  </a:lnTo>
                  <a:lnTo>
                    <a:pt x="293387" y="1132183"/>
                  </a:lnTo>
                  <a:lnTo>
                    <a:pt x="295189" y="1127033"/>
                  </a:lnTo>
                  <a:lnTo>
                    <a:pt x="293324" y="1123081"/>
                  </a:lnTo>
                  <a:lnTo>
                    <a:pt x="290884" y="1117700"/>
                  </a:lnTo>
                  <a:lnTo>
                    <a:pt x="289162" y="1113414"/>
                  </a:lnTo>
                  <a:close/>
                </a:path>
                <a:path w="17559020" h="9894570">
                  <a:moveTo>
                    <a:pt x="253472" y="1031508"/>
                  </a:moveTo>
                  <a:lnTo>
                    <a:pt x="248799" y="1029514"/>
                  </a:lnTo>
                  <a:lnTo>
                    <a:pt x="240227" y="1032960"/>
                  </a:lnTo>
                  <a:lnTo>
                    <a:pt x="238233" y="1037633"/>
                  </a:lnTo>
                  <a:lnTo>
                    <a:pt x="242253" y="1047634"/>
                  </a:lnTo>
                  <a:lnTo>
                    <a:pt x="243352" y="1049682"/>
                  </a:lnTo>
                  <a:lnTo>
                    <a:pt x="244737" y="1051062"/>
                  </a:lnTo>
                  <a:lnTo>
                    <a:pt x="246740" y="1051916"/>
                  </a:lnTo>
                  <a:lnTo>
                    <a:pt x="246597" y="1052250"/>
                  </a:lnTo>
                  <a:lnTo>
                    <a:pt x="248600" y="1053104"/>
                  </a:lnTo>
                  <a:lnTo>
                    <a:pt x="250888" y="1053291"/>
                  </a:lnTo>
                  <a:lnTo>
                    <a:pt x="252935" y="1052191"/>
                  </a:lnTo>
                  <a:lnTo>
                    <a:pt x="257222" y="1050468"/>
                  </a:lnTo>
                  <a:lnTo>
                    <a:pt x="259215" y="1045795"/>
                  </a:lnTo>
                  <a:lnTo>
                    <a:pt x="253472" y="1031508"/>
                  </a:lnTo>
                  <a:close/>
                </a:path>
                <a:path w="17559020" h="9894570">
                  <a:moveTo>
                    <a:pt x="215633" y="946317"/>
                  </a:moveTo>
                  <a:lnTo>
                    <a:pt x="211346" y="948040"/>
                  </a:lnTo>
                  <a:lnTo>
                    <a:pt x="207394" y="949905"/>
                  </a:lnTo>
                  <a:lnTo>
                    <a:pt x="205399" y="953789"/>
                  </a:lnTo>
                  <a:lnTo>
                    <a:pt x="205067" y="954436"/>
                  </a:lnTo>
                  <a:lnTo>
                    <a:pt x="209087" y="964437"/>
                  </a:lnTo>
                  <a:lnTo>
                    <a:pt x="209710" y="966676"/>
                  </a:lnTo>
                  <a:lnTo>
                    <a:pt x="211429" y="968198"/>
                  </a:lnTo>
                  <a:lnTo>
                    <a:pt x="213432" y="969053"/>
                  </a:lnTo>
                  <a:lnTo>
                    <a:pt x="213574" y="968719"/>
                  </a:lnTo>
                  <a:lnTo>
                    <a:pt x="215577" y="969573"/>
                  </a:lnTo>
                  <a:lnTo>
                    <a:pt x="217864" y="969760"/>
                  </a:lnTo>
                  <a:lnTo>
                    <a:pt x="219769" y="968994"/>
                  </a:lnTo>
                  <a:lnTo>
                    <a:pt x="223721" y="967129"/>
                  </a:lnTo>
                  <a:lnTo>
                    <a:pt x="225716" y="963245"/>
                  </a:lnTo>
                  <a:lnTo>
                    <a:pt x="226049" y="962597"/>
                  </a:lnTo>
                  <a:lnTo>
                    <a:pt x="222029" y="952597"/>
                  </a:lnTo>
                  <a:lnTo>
                    <a:pt x="220164" y="948644"/>
                  </a:lnTo>
                  <a:lnTo>
                    <a:pt x="215633" y="946317"/>
                  </a:lnTo>
                  <a:close/>
                </a:path>
                <a:path w="17559020" h="9894570">
                  <a:moveTo>
                    <a:pt x="185230" y="863115"/>
                  </a:moveTo>
                  <a:lnTo>
                    <a:pt x="176658" y="866561"/>
                  </a:lnTo>
                  <a:lnTo>
                    <a:pt x="174665" y="871235"/>
                  </a:lnTo>
                  <a:lnTo>
                    <a:pt x="176054" y="875378"/>
                  </a:lnTo>
                  <a:lnTo>
                    <a:pt x="178017" y="880950"/>
                  </a:lnTo>
                  <a:lnTo>
                    <a:pt x="178641" y="883189"/>
                  </a:lnTo>
                  <a:lnTo>
                    <a:pt x="180359" y="884711"/>
                  </a:lnTo>
                  <a:lnTo>
                    <a:pt x="184365" y="886420"/>
                  </a:lnTo>
                  <a:lnTo>
                    <a:pt x="186652" y="886606"/>
                  </a:lnTo>
                  <a:lnTo>
                    <a:pt x="192843" y="884118"/>
                  </a:lnTo>
                  <a:lnTo>
                    <a:pt x="194837" y="879445"/>
                  </a:lnTo>
                  <a:lnTo>
                    <a:pt x="193448" y="875301"/>
                  </a:lnTo>
                  <a:lnTo>
                    <a:pt x="191485" y="869729"/>
                  </a:lnTo>
                  <a:lnTo>
                    <a:pt x="189762" y="865442"/>
                  </a:lnTo>
                  <a:lnTo>
                    <a:pt x="185230" y="863115"/>
                  </a:lnTo>
                  <a:close/>
                </a:path>
                <a:path w="17559020" h="9894570">
                  <a:moveTo>
                    <a:pt x="156351" y="778195"/>
                  </a:moveTo>
                  <a:lnTo>
                    <a:pt x="152207" y="779584"/>
                  </a:lnTo>
                  <a:lnTo>
                    <a:pt x="147921" y="781307"/>
                  </a:lnTo>
                  <a:lnTo>
                    <a:pt x="145594" y="785838"/>
                  </a:lnTo>
                  <a:lnTo>
                    <a:pt x="146983" y="789982"/>
                  </a:lnTo>
                  <a:lnTo>
                    <a:pt x="148804" y="795888"/>
                  </a:lnTo>
                  <a:lnTo>
                    <a:pt x="149761" y="798269"/>
                  </a:lnTo>
                  <a:lnTo>
                    <a:pt x="151336" y="800125"/>
                  </a:lnTo>
                  <a:lnTo>
                    <a:pt x="155342" y="801834"/>
                  </a:lnTo>
                  <a:lnTo>
                    <a:pt x="157297" y="801878"/>
                  </a:lnTo>
                  <a:lnTo>
                    <a:pt x="163488" y="799389"/>
                  </a:lnTo>
                  <a:lnTo>
                    <a:pt x="165815" y="794858"/>
                  </a:lnTo>
                  <a:lnTo>
                    <a:pt x="164426" y="790715"/>
                  </a:lnTo>
                  <a:lnTo>
                    <a:pt x="162604" y="784809"/>
                  </a:lnTo>
                  <a:lnTo>
                    <a:pt x="160882" y="780522"/>
                  </a:lnTo>
                  <a:lnTo>
                    <a:pt x="156351" y="778195"/>
                  </a:lnTo>
                  <a:close/>
                </a:path>
                <a:path w="17559020" h="9894570">
                  <a:moveTo>
                    <a:pt x="130569" y="693412"/>
                  </a:moveTo>
                  <a:lnTo>
                    <a:pt x="126091" y="694660"/>
                  </a:lnTo>
                  <a:lnTo>
                    <a:pt x="122090" y="695714"/>
                  </a:lnTo>
                  <a:lnTo>
                    <a:pt x="119429" y="700103"/>
                  </a:lnTo>
                  <a:lnTo>
                    <a:pt x="120675" y="704581"/>
                  </a:lnTo>
                  <a:lnTo>
                    <a:pt x="122496" y="710487"/>
                  </a:lnTo>
                  <a:lnTo>
                    <a:pt x="123120" y="712726"/>
                  </a:lnTo>
                  <a:lnTo>
                    <a:pt x="125029" y="714724"/>
                  </a:lnTo>
                  <a:lnTo>
                    <a:pt x="128701" y="716291"/>
                  </a:lnTo>
                  <a:lnTo>
                    <a:pt x="130655" y="716335"/>
                  </a:lnTo>
                  <a:lnTo>
                    <a:pt x="132418" y="715903"/>
                  </a:lnTo>
                  <a:lnTo>
                    <a:pt x="136419" y="714848"/>
                  </a:lnTo>
                  <a:lnTo>
                    <a:pt x="139080" y="710458"/>
                  </a:lnTo>
                  <a:lnTo>
                    <a:pt x="137833" y="705981"/>
                  </a:lnTo>
                  <a:lnTo>
                    <a:pt x="136013" y="700075"/>
                  </a:lnTo>
                  <a:lnTo>
                    <a:pt x="134957" y="696074"/>
                  </a:lnTo>
                  <a:lnTo>
                    <a:pt x="130569" y="693412"/>
                  </a:lnTo>
                  <a:close/>
                </a:path>
                <a:path w="17559020" h="9894570">
                  <a:moveTo>
                    <a:pt x="107310" y="607339"/>
                  </a:moveTo>
                  <a:lnTo>
                    <a:pt x="102833" y="608586"/>
                  </a:lnTo>
                  <a:lnTo>
                    <a:pt x="98498" y="609499"/>
                  </a:lnTo>
                  <a:lnTo>
                    <a:pt x="95836" y="613888"/>
                  </a:lnTo>
                  <a:lnTo>
                    <a:pt x="97083" y="618365"/>
                  </a:lnTo>
                  <a:lnTo>
                    <a:pt x="98570" y="624129"/>
                  </a:lnTo>
                  <a:lnTo>
                    <a:pt x="99385" y="626844"/>
                  </a:lnTo>
                  <a:lnTo>
                    <a:pt x="100960" y="628700"/>
                  </a:lnTo>
                  <a:lnTo>
                    <a:pt x="104633" y="630266"/>
                  </a:lnTo>
                  <a:lnTo>
                    <a:pt x="106586" y="630310"/>
                  </a:lnTo>
                  <a:lnTo>
                    <a:pt x="108349" y="629878"/>
                  </a:lnTo>
                  <a:lnTo>
                    <a:pt x="112684" y="628965"/>
                  </a:lnTo>
                  <a:lnTo>
                    <a:pt x="115345" y="624576"/>
                  </a:lnTo>
                  <a:lnTo>
                    <a:pt x="114099" y="620099"/>
                  </a:lnTo>
                  <a:lnTo>
                    <a:pt x="112612" y="614336"/>
                  </a:lnTo>
                  <a:lnTo>
                    <a:pt x="111699" y="610000"/>
                  </a:lnTo>
                  <a:lnTo>
                    <a:pt x="107310" y="607339"/>
                  </a:lnTo>
                  <a:close/>
                </a:path>
                <a:path w="17559020" h="9894570">
                  <a:moveTo>
                    <a:pt x="86005" y="521311"/>
                  </a:moveTo>
                  <a:lnTo>
                    <a:pt x="77335" y="523136"/>
                  </a:lnTo>
                  <a:lnTo>
                    <a:pt x="74674" y="527524"/>
                  </a:lnTo>
                  <a:lnTo>
                    <a:pt x="75587" y="531860"/>
                  </a:lnTo>
                  <a:lnTo>
                    <a:pt x="77074" y="537624"/>
                  </a:lnTo>
                  <a:lnTo>
                    <a:pt x="77555" y="540195"/>
                  </a:lnTo>
                  <a:lnTo>
                    <a:pt x="79464" y="542194"/>
                  </a:lnTo>
                  <a:lnTo>
                    <a:pt x="83137" y="543760"/>
                  </a:lnTo>
                  <a:lnTo>
                    <a:pt x="84948" y="544139"/>
                  </a:lnTo>
                  <a:lnTo>
                    <a:pt x="86711" y="543707"/>
                  </a:lnTo>
                  <a:lnTo>
                    <a:pt x="91046" y="542794"/>
                  </a:lnTo>
                  <a:lnTo>
                    <a:pt x="93707" y="538406"/>
                  </a:lnTo>
                  <a:lnTo>
                    <a:pt x="92794" y="534071"/>
                  </a:lnTo>
                  <a:lnTo>
                    <a:pt x="91307" y="528307"/>
                  </a:lnTo>
                  <a:lnTo>
                    <a:pt x="90394" y="523971"/>
                  </a:lnTo>
                  <a:lnTo>
                    <a:pt x="86005" y="521311"/>
                  </a:lnTo>
                  <a:close/>
                </a:path>
                <a:path w="17559020" h="9894570">
                  <a:moveTo>
                    <a:pt x="67701" y="433799"/>
                  </a:moveTo>
                  <a:lnTo>
                    <a:pt x="59030" y="435625"/>
                  </a:lnTo>
                  <a:lnTo>
                    <a:pt x="56249" y="439568"/>
                  </a:lnTo>
                  <a:lnTo>
                    <a:pt x="56035" y="439871"/>
                  </a:lnTo>
                  <a:lnTo>
                    <a:pt x="56948" y="444206"/>
                  </a:lnTo>
                  <a:lnTo>
                    <a:pt x="57959" y="450161"/>
                  </a:lnTo>
                  <a:lnTo>
                    <a:pt x="58298" y="453067"/>
                  </a:lnTo>
                  <a:lnTo>
                    <a:pt x="60207" y="455066"/>
                  </a:lnTo>
                  <a:lnTo>
                    <a:pt x="64213" y="456775"/>
                  </a:lnTo>
                  <a:lnTo>
                    <a:pt x="65691" y="457010"/>
                  </a:lnTo>
                  <a:lnTo>
                    <a:pt x="67453" y="456578"/>
                  </a:lnTo>
                  <a:lnTo>
                    <a:pt x="71788" y="455666"/>
                  </a:lnTo>
                  <a:lnTo>
                    <a:pt x="74569" y="451723"/>
                  </a:lnTo>
                  <a:lnTo>
                    <a:pt x="74783" y="451419"/>
                  </a:lnTo>
                  <a:lnTo>
                    <a:pt x="73871" y="447084"/>
                  </a:lnTo>
                  <a:lnTo>
                    <a:pt x="72860" y="441129"/>
                  </a:lnTo>
                  <a:lnTo>
                    <a:pt x="71947" y="436794"/>
                  </a:lnTo>
                  <a:lnTo>
                    <a:pt x="67701" y="433799"/>
                  </a:lnTo>
                  <a:close/>
                </a:path>
                <a:path w="17559020" h="9894570">
                  <a:moveTo>
                    <a:pt x="51158" y="345856"/>
                  </a:moveTo>
                  <a:lnTo>
                    <a:pt x="46823" y="346768"/>
                  </a:lnTo>
                  <a:lnTo>
                    <a:pt x="42154" y="347539"/>
                  </a:lnTo>
                  <a:lnTo>
                    <a:pt x="39159" y="351785"/>
                  </a:lnTo>
                  <a:lnTo>
                    <a:pt x="40072" y="356120"/>
                  </a:lnTo>
                  <a:lnTo>
                    <a:pt x="41083" y="362076"/>
                  </a:lnTo>
                  <a:lnTo>
                    <a:pt x="41564" y="364648"/>
                  </a:lnTo>
                  <a:lnTo>
                    <a:pt x="43665" y="367123"/>
                  </a:lnTo>
                  <a:lnTo>
                    <a:pt x="46001" y="368120"/>
                  </a:lnTo>
                  <a:lnTo>
                    <a:pt x="45859" y="368453"/>
                  </a:lnTo>
                  <a:lnTo>
                    <a:pt x="47194" y="369023"/>
                  </a:lnTo>
                  <a:lnTo>
                    <a:pt x="50435" y="368827"/>
                  </a:lnTo>
                  <a:lnTo>
                    <a:pt x="55103" y="368056"/>
                  </a:lnTo>
                  <a:lnTo>
                    <a:pt x="58099" y="363810"/>
                  </a:lnTo>
                  <a:lnTo>
                    <a:pt x="57186" y="359475"/>
                  </a:lnTo>
                  <a:lnTo>
                    <a:pt x="55405" y="348850"/>
                  </a:lnTo>
                  <a:lnTo>
                    <a:pt x="51158" y="345856"/>
                  </a:lnTo>
                  <a:close/>
                </a:path>
                <a:path w="17559020" h="9894570">
                  <a:moveTo>
                    <a:pt x="37856" y="257717"/>
                  </a:moveTo>
                  <a:lnTo>
                    <a:pt x="33329" y="258154"/>
                  </a:lnTo>
                  <a:lnTo>
                    <a:pt x="28661" y="258923"/>
                  </a:lnTo>
                  <a:lnTo>
                    <a:pt x="25808" y="262836"/>
                  </a:lnTo>
                  <a:lnTo>
                    <a:pt x="26244" y="267363"/>
                  </a:lnTo>
                  <a:lnTo>
                    <a:pt x="27255" y="273318"/>
                  </a:lnTo>
                  <a:lnTo>
                    <a:pt x="27594" y="276224"/>
                  </a:lnTo>
                  <a:lnTo>
                    <a:pt x="29361" y="278556"/>
                  </a:lnTo>
                  <a:lnTo>
                    <a:pt x="33367" y="280265"/>
                  </a:lnTo>
                  <a:lnTo>
                    <a:pt x="34845" y="280500"/>
                  </a:lnTo>
                  <a:lnTo>
                    <a:pt x="36465" y="280402"/>
                  </a:lnTo>
                  <a:lnTo>
                    <a:pt x="41133" y="279633"/>
                  </a:lnTo>
                  <a:lnTo>
                    <a:pt x="43987" y="275719"/>
                  </a:lnTo>
                  <a:lnTo>
                    <a:pt x="43550" y="271193"/>
                  </a:lnTo>
                  <a:lnTo>
                    <a:pt x="41768" y="260570"/>
                  </a:lnTo>
                  <a:lnTo>
                    <a:pt x="37856" y="257717"/>
                  </a:lnTo>
                  <a:close/>
                </a:path>
                <a:path w="17559020" h="9894570">
                  <a:moveTo>
                    <a:pt x="26650" y="169287"/>
                  </a:moveTo>
                  <a:lnTo>
                    <a:pt x="22124" y="169724"/>
                  </a:lnTo>
                  <a:lnTo>
                    <a:pt x="17789" y="170637"/>
                  </a:lnTo>
                  <a:lnTo>
                    <a:pt x="14602" y="174406"/>
                  </a:lnTo>
                  <a:lnTo>
                    <a:pt x="15039" y="178934"/>
                  </a:lnTo>
                  <a:lnTo>
                    <a:pt x="16055" y="187652"/>
                  </a:lnTo>
                  <a:lnTo>
                    <a:pt x="17822" y="189984"/>
                  </a:lnTo>
                  <a:lnTo>
                    <a:pt x="22161" y="191835"/>
                  </a:lnTo>
                  <a:lnTo>
                    <a:pt x="23639" y="192071"/>
                  </a:lnTo>
                  <a:lnTo>
                    <a:pt x="24925" y="191831"/>
                  </a:lnTo>
                  <a:lnTo>
                    <a:pt x="29260" y="190918"/>
                  </a:lnTo>
                  <a:lnTo>
                    <a:pt x="32447" y="187149"/>
                  </a:lnTo>
                  <a:lnTo>
                    <a:pt x="32010" y="182621"/>
                  </a:lnTo>
                  <a:lnTo>
                    <a:pt x="31333" y="176809"/>
                  </a:lnTo>
                  <a:lnTo>
                    <a:pt x="30420" y="172474"/>
                  </a:lnTo>
                  <a:lnTo>
                    <a:pt x="26650" y="169287"/>
                  </a:lnTo>
                  <a:close/>
                </a:path>
                <a:path w="17559020" h="9894570">
                  <a:moveTo>
                    <a:pt x="17683" y="80235"/>
                  </a:moveTo>
                  <a:lnTo>
                    <a:pt x="8630" y="81109"/>
                  </a:lnTo>
                  <a:lnTo>
                    <a:pt x="5444" y="84878"/>
                  </a:lnTo>
                  <a:lnTo>
                    <a:pt x="5880" y="89405"/>
                  </a:lnTo>
                  <a:lnTo>
                    <a:pt x="6414" y="95552"/>
                  </a:lnTo>
                  <a:lnTo>
                    <a:pt x="6611" y="98792"/>
                  </a:lnTo>
                  <a:lnTo>
                    <a:pt x="8712" y="101267"/>
                  </a:lnTo>
                  <a:lnTo>
                    <a:pt x="12384" y="102833"/>
                  </a:lnTo>
                  <a:lnTo>
                    <a:pt x="13862" y="103069"/>
                  </a:lnTo>
                  <a:lnTo>
                    <a:pt x="15148" y="102828"/>
                  </a:lnTo>
                  <a:lnTo>
                    <a:pt x="19675" y="102391"/>
                  </a:lnTo>
                  <a:lnTo>
                    <a:pt x="22861" y="98621"/>
                  </a:lnTo>
                  <a:lnTo>
                    <a:pt x="22424" y="94095"/>
                  </a:lnTo>
                  <a:lnTo>
                    <a:pt x="21890" y="87949"/>
                  </a:lnTo>
                  <a:lnTo>
                    <a:pt x="21453" y="83421"/>
                  </a:lnTo>
                  <a:lnTo>
                    <a:pt x="17683" y="80235"/>
                  </a:lnTo>
                  <a:close/>
                </a:path>
                <a:path w="17559020" h="9894570">
                  <a:moveTo>
                    <a:pt x="16229" y="0"/>
                  </a:moveTo>
                  <a:lnTo>
                    <a:pt x="0" y="0"/>
                  </a:lnTo>
                  <a:lnTo>
                    <a:pt x="212" y="6494"/>
                  </a:lnTo>
                  <a:lnTo>
                    <a:pt x="550" y="9401"/>
                  </a:lnTo>
                  <a:lnTo>
                    <a:pt x="2509" y="12210"/>
                  </a:lnTo>
                  <a:lnTo>
                    <a:pt x="7516" y="14346"/>
                  </a:lnTo>
                  <a:lnTo>
                    <a:pt x="8802" y="14105"/>
                  </a:lnTo>
                  <a:lnTo>
                    <a:pt x="13329" y="13668"/>
                  </a:lnTo>
                  <a:lnTo>
                    <a:pt x="16849" y="10041"/>
                  </a:lnTo>
                  <a:lnTo>
                    <a:pt x="16413" y="5515"/>
                  </a:lnTo>
                  <a:lnTo>
                    <a:pt x="16229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08894" y="14775"/>
              <a:ext cx="17673320" cy="9960610"/>
            </a:xfrm>
            <a:custGeom>
              <a:avLst/>
              <a:gdLst/>
              <a:ahLst/>
              <a:cxnLst/>
              <a:rect l="l" t="t" r="r" b="b"/>
              <a:pathLst>
                <a:path w="17673320" h="9960610">
                  <a:moveTo>
                    <a:pt x="7013800" y="5529467"/>
                  </a:moveTo>
                  <a:lnTo>
                    <a:pt x="7000447" y="5523771"/>
                  </a:lnTo>
                  <a:lnTo>
                    <a:pt x="6995684" y="5525685"/>
                  </a:lnTo>
                  <a:lnTo>
                    <a:pt x="6992267" y="5533697"/>
                  </a:lnTo>
                  <a:lnTo>
                    <a:pt x="6994181" y="5538458"/>
                  </a:lnTo>
                  <a:lnTo>
                    <a:pt x="7007535" y="5544155"/>
                  </a:lnTo>
                  <a:lnTo>
                    <a:pt x="7012297" y="5542241"/>
                  </a:lnTo>
                  <a:lnTo>
                    <a:pt x="7015715" y="5534229"/>
                  </a:lnTo>
                  <a:lnTo>
                    <a:pt x="7013800" y="5529467"/>
                  </a:lnTo>
                  <a:close/>
                </a:path>
                <a:path w="17673320" h="9960610">
                  <a:moveTo>
                    <a:pt x="7095588" y="5564355"/>
                  </a:moveTo>
                  <a:lnTo>
                    <a:pt x="7082235" y="5558659"/>
                  </a:lnTo>
                  <a:lnTo>
                    <a:pt x="7077472" y="5560573"/>
                  </a:lnTo>
                  <a:lnTo>
                    <a:pt x="7074055" y="5568585"/>
                  </a:lnTo>
                  <a:lnTo>
                    <a:pt x="7075969" y="5573346"/>
                  </a:lnTo>
                  <a:lnTo>
                    <a:pt x="7089323" y="5579043"/>
                  </a:lnTo>
                  <a:lnTo>
                    <a:pt x="7094085" y="5577129"/>
                  </a:lnTo>
                  <a:lnTo>
                    <a:pt x="7097503" y="5569117"/>
                  </a:lnTo>
                  <a:lnTo>
                    <a:pt x="7095588" y="5564355"/>
                  </a:lnTo>
                  <a:close/>
                </a:path>
                <a:path w="17673320" h="9960610">
                  <a:moveTo>
                    <a:pt x="6931964" y="5493769"/>
                  </a:moveTo>
                  <a:lnTo>
                    <a:pt x="6918610" y="5488073"/>
                  </a:lnTo>
                  <a:lnTo>
                    <a:pt x="6913848" y="5489987"/>
                  </a:lnTo>
                  <a:lnTo>
                    <a:pt x="6910431" y="5497999"/>
                  </a:lnTo>
                  <a:lnTo>
                    <a:pt x="6912345" y="5502761"/>
                  </a:lnTo>
                  <a:lnTo>
                    <a:pt x="6925698" y="5508457"/>
                  </a:lnTo>
                  <a:lnTo>
                    <a:pt x="6930461" y="5506543"/>
                  </a:lnTo>
                  <a:lnTo>
                    <a:pt x="6933878" y="5498531"/>
                  </a:lnTo>
                  <a:lnTo>
                    <a:pt x="6931964" y="5493769"/>
                  </a:lnTo>
                  <a:close/>
                </a:path>
                <a:path w="17673320" h="9960610">
                  <a:moveTo>
                    <a:pt x="7177994" y="5598717"/>
                  </a:moveTo>
                  <a:lnTo>
                    <a:pt x="7164641" y="5593021"/>
                  </a:lnTo>
                  <a:lnTo>
                    <a:pt x="7159878" y="5594935"/>
                  </a:lnTo>
                  <a:lnTo>
                    <a:pt x="7156461" y="5602947"/>
                  </a:lnTo>
                  <a:lnTo>
                    <a:pt x="7158375" y="5607709"/>
                  </a:lnTo>
                  <a:lnTo>
                    <a:pt x="7162381" y="5609418"/>
                  </a:lnTo>
                  <a:lnTo>
                    <a:pt x="7162524" y="5609084"/>
                  </a:lnTo>
                  <a:lnTo>
                    <a:pt x="7171871" y="5613071"/>
                  </a:lnTo>
                  <a:lnTo>
                    <a:pt x="7176634" y="5611157"/>
                  </a:lnTo>
                  <a:lnTo>
                    <a:pt x="7180051" y="5603145"/>
                  </a:lnTo>
                  <a:lnTo>
                    <a:pt x="7177994" y="5598717"/>
                  </a:lnTo>
                  <a:close/>
                </a:path>
                <a:path w="17673320" h="9960610">
                  <a:moveTo>
                    <a:pt x="6850128" y="5458071"/>
                  </a:moveTo>
                  <a:lnTo>
                    <a:pt x="6836774" y="5452375"/>
                  </a:lnTo>
                  <a:lnTo>
                    <a:pt x="6832155" y="5453955"/>
                  </a:lnTo>
                  <a:lnTo>
                    <a:pt x="6828737" y="5461967"/>
                  </a:lnTo>
                  <a:lnTo>
                    <a:pt x="6830651" y="5466729"/>
                  </a:lnTo>
                  <a:lnTo>
                    <a:pt x="6843671" y="5472283"/>
                  </a:lnTo>
                  <a:lnTo>
                    <a:pt x="6848290" y="5470702"/>
                  </a:lnTo>
                  <a:lnTo>
                    <a:pt x="6849999" y="5466696"/>
                  </a:lnTo>
                  <a:lnTo>
                    <a:pt x="6852041" y="5462833"/>
                  </a:lnTo>
                  <a:lnTo>
                    <a:pt x="6850128" y="5458071"/>
                  </a:lnTo>
                  <a:close/>
                </a:path>
                <a:path w="17673320" h="9960610">
                  <a:moveTo>
                    <a:pt x="7260068" y="5632938"/>
                  </a:moveTo>
                  <a:lnTo>
                    <a:pt x="7246713" y="5627241"/>
                  </a:lnTo>
                  <a:lnTo>
                    <a:pt x="7242286" y="5629298"/>
                  </a:lnTo>
                  <a:lnTo>
                    <a:pt x="7239011" y="5636976"/>
                  </a:lnTo>
                  <a:lnTo>
                    <a:pt x="7240924" y="5641738"/>
                  </a:lnTo>
                  <a:lnTo>
                    <a:pt x="7254277" y="5647434"/>
                  </a:lnTo>
                  <a:lnTo>
                    <a:pt x="7258706" y="5645377"/>
                  </a:lnTo>
                  <a:lnTo>
                    <a:pt x="7262123" y="5637366"/>
                  </a:lnTo>
                  <a:lnTo>
                    <a:pt x="7260068" y="5632938"/>
                  </a:lnTo>
                  <a:close/>
                </a:path>
                <a:path w="17673320" h="9960610">
                  <a:moveTo>
                    <a:pt x="6769386" y="5421656"/>
                  </a:moveTo>
                  <a:lnTo>
                    <a:pt x="6756033" y="5415960"/>
                  </a:lnTo>
                  <a:lnTo>
                    <a:pt x="6751413" y="5417541"/>
                  </a:lnTo>
                  <a:lnTo>
                    <a:pt x="6749534" y="5421868"/>
                  </a:lnTo>
                  <a:lnTo>
                    <a:pt x="6747661" y="5425410"/>
                  </a:lnTo>
                  <a:lnTo>
                    <a:pt x="6749433" y="5430506"/>
                  </a:lnTo>
                  <a:lnTo>
                    <a:pt x="6758780" y="5434493"/>
                  </a:lnTo>
                  <a:lnTo>
                    <a:pt x="6758922" y="5434160"/>
                  </a:lnTo>
                  <a:lnTo>
                    <a:pt x="6762928" y="5435868"/>
                  </a:lnTo>
                  <a:lnTo>
                    <a:pt x="6767549" y="5434287"/>
                  </a:lnTo>
                  <a:lnTo>
                    <a:pt x="6769428" y="5429960"/>
                  </a:lnTo>
                  <a:lnTo>
                    <a:pt x="6771300" y="5426418"/>
                  </a:lnTo>
                  <a:lnTo>
                    <a:pt x="6769386" y="5421656"/>
                  </a:lnTo>
                  <a:close/>
                </a:path>
                <a:path w="17673320" h="9960610">
                  <a:moveTo>
                    <a:pt x="7342565" y="5666155"/>
                  </a:moveTo>
                  <a:lnTo>
                    <a:pt x="7329214" y="5660460"/>
                  </a:lnTo>
                  <a:lnTo>
                    <a:pt x="7324784" y="5662516"/>
                  </a:lnTo>
                  <a:lnTo>
                    <a:pt x="7321366" y="5670528"/>
                  </a:lnTo>
                  <a:lnTo>
                    <a:pt x="7323424" y="5674957"/>
                  </a:lnTo>
                  <a:lnTo>
                    <a:pt x="7336776" y="5680653"/>
                  </a:lnTo>
                  <a:lnTo>
                    <a:pt x="7341205" y="5678596"/>
                  </a:lnTo>
                  <a:lnTo>
                    <a:pt x="7344623" y="5670585"/>
                  </a:lnTo>
                  <a:lnTo>
                    <a:pt x="7342565" y="5666155"/>
                  </a:lnTo>
                  <a:close/>
                </a:path>
                <a:path w="17673320" h="9960610">
                  <a:moveTo>
                    <a:pt x="6688119" y="5384623"/>
                  </a:moveTo>
                  <a:lnTo>
                    <a:pt x="6674766" y="5378927"/>
                  </a:lnTo>
                  <a:lnTo>
                    <a:pt x="6670146" y="5380507"/>
                  </a:lnTo>
                  <a:lnTo>
                    <a:pt x="6668097" y="5385157"/>
                  </a:lnTo>
                  <a:lnTo>
                    <a:pt x="6666394" y="5388377"/>
                  </a:lnTo>
                  <a:lnTo>
                    <a:pt x="6668166" y="5393473"/>
                  </a:lnTo>
                  <a:lnTo>
                    <a:pt x="6681519" y="5399169"/>
                  </a:lnTo>
                  <a:lnTo>
                    <a:pt x="6686139" y="5397589"/>
                  </a:lnTo>
                  <a:lnTo>
                    <a:pt x="6688188" y="5392939"/>
                  </a:lnTo>
                  <a:lnTo>
                    <a:pt x="6689891" y="5389719"/>
                  </a:lnTo>
                  <a:lnTo>
                    <a:pt x="6688119" y="5384623"/>
                  </a:lnTo>
                  <a:close/>
                </a:path>
                <a:path w="17673320" h="9960610">
                  <a:moveTo>
                    <a:pt x="7425684" y="5698850"/>
                  </a:moveTo>
                  <a:lnTo>
                    <a:pt x="7412332" y="5693154"/>
                  </a:lnTo>
                  <a:lnTo>
                    <a:pt x="7407903" y="5695210"/>
                  </a:lnTo>
                  <a:lnTo>
                    <a:pt x="7406194" y="5699216"/>
                  </a:lnTo>
                  <a:lnTo>
                    <a:pt x="7404934" y="5703018"/>
                  </a:lnTo>
                  <a:lnTo>
                    <a:pt x="7404819" y="5703365"/>
                  </a:lnTo>
                  <a:lnTo>
                    <a:pt x="7406541" y="5707650"/>
                  </a:lnTo>
                  <a:lnTo>
                    <a:pt x="7419895" y="5713346"/>
                  </a:lnTo>
                  <a:lnTo>
                    <a:pt x="7424325" y="5711290"/>
                  </a:lnTo>
                  <a:lnTo>
                    <a:pt x="7427742" y="5703278"/>
                  </a:lnTo>
                  <a:lnTo>
                    <a:pt x="7425684" y="5698850"/>
                  </a:lnTo>
                  <a:close/>
                </a:path>
                <a:path w="17673320" h="9960610">
                  <a:moveTo>
                    <a:pt x="6593975" y="5341702"/>
                  </a:moveTo>
                  <a:lnTo>
                    <a:pt x="6589212" y="5343616"/>
                  </a:lnTo>
                  <a:lnTo>
                    <a:pt x="6587163" y="5348266"/>
                  </a:lnTo>
                  <a:lnTo>
                    <a:pt x="6585461" y="5351486"/>
                  </a:lnTo>
                  <a:lnTo>
                    <a:pt x="6587232" y="5356582"/>
                  </a:lnTo>
                  <a:lnTo>
                    <a:pt x="6600586" y="5362278"/>
                  </a:lnTo>
                  <a:lnTo>
                    <a:pt x="6605206" y="5360697"/>
                  </a:lnTo>
                  <a:lnTo>
                    <a:pt x="6607255" y="5356048"/>
                  </a:lnTo>
                  <a:lnTo>
                    <a:pt x="6608957" y="5352828"/>
                  </a:lnTo>
                  <a:lnTo>
                    <a:pt x="6607185" y="5347732"/>
                  </a:lnTo>
                  <a:lnTo>
                    <a:pt x="6597838" y="5343745"/>
                  </a:lnTo>
                  <a:lnTo>
                    <a:pt x="6593975" y="5341702"/>
                  </a:lnTo>
                  <a:close/>
                </a:path>
                <a:path w="17673320" h="9960610">
                  <a:moveTo>
                    <a:pt x="7508896" y="5730399"/>
                  </a:moveTo>
                  <a:lnTo>
                    <a:pt x="7504748" y="5729025"/>
                  </a:lnTo>
                  <a:lnTo>
                    <a:pt x="7499406" y="5726746"/>
                  </a:lnTo>
                  <a:lnTo>
                    <a:pt x="7495257" y="5725371"/>
                  </a:lnTo>
                  <a:lnTo>
                    <a:pt x="7490830" y="5727427"/>
                  </a:lnTo>
                  <a:lnTo>
                    <a:pt x="7489121" y="5731434"/>
                  </a:lnTo>
                  <a:lnTo>
                    <a:pt x="7488090" y="5734545"/>
                  </a:lnTo>
                  <a:lnTo>
                    <a:pt x="7487747" y="5735582"/>
                  </a:lnTo>
                  <a:lnTo>
                    <a:pt x="7489468" y="5739867"/>
                  </a:lnTo>
                  <a:lnTo>
                    <a:pt x="7493474" y="5741576"/>
                  </a:lnTo>
                  <a:lnTo>
                    <a:pt x="7493951" y="5741385"/>
                  </a:lnTo>
                  <a:lnTo>
                    <a:pt x="7499293" y="5743664"/>
                  </a:lnTo>
                  <a:lnTo>
                    <a:pt x="7503442" y="5745039"/>
                  </a:lnTo>
                  <a:lnTo>
                    <a:pt x="7507869" y="5742982"/>
                  </a:lnTo>
                  <a:lnTo>
                    <a:pt x="7509578" y="5738976"/>
                  </a:lnTo>
                  <a:lnTo>
                    <a:pt x="7510609" y="5735864"/>
                  </a:lnTo>
                  <a:lnTo>
                    <a:pt x="7510952" y="5734828"/>
                  </a:lnTo>
                  <a:lnTo>
                    <a:pt x="7508896" y="5730399"/>
                  </a:lnTo>
                  <a:close/>
                </a:path>
                <a:path w="17673320" h="9960610">
                  <a:moveTo>
                    <a:pt x="6513041" y="5304811"/>
                  </a:moveTo>
                  <a:lnTo>
                    <a:pt x="6508279" y="5306725"/>
                  </a:lnTo>
                  <a:lnTo>
                    <a:pt x="6506230" y="5311375"/>
                  </a:lnTo>
                  <a:lnTo>
                    <a:pt x="6504528" y="5314594"/>
                  </a:lnTo>
                  <a:lnTo>
                    <a:pt x="6506300" y="5319691"/>
                  </a:lnTo>
                  <a:lnTo>
                    <a:pt x="6519653" y="5325387"/>
                  </a:lnTo>
                  <a:lnTo>
                    <a:pt x="6524273" y="5323806"/>
                  </a:lnTo>
                  <a:lnTo>
                    <a:pt x="6526322" y="5319157"/>
                  </a:lnTo>
                  <a:lnTo>
                    <a:pt x="6528024" y="5315937"/>
                  </a:lnTo>
                  <a:lnTo>
                    <a:pt x="6526252" y="5310841"/>
                  </a:lnTo>
                  <a:lnTo>
                    <a:pt x="6516904" y="5306854"/>
                  </a:lnTo>
                  <a:lnTo>
                    <a:pt x="6513041" y="5304811"/>
                  </a:lnTo>
                  <a:close/>
                </a:path>
                <a:path w="17673320" h="9960610">
                  <a:moveTo>
                    <a:pt x="6444985" y="5273808"/>
                  </a:moveTo>
                  <a:lnTo>
                    <a:pt x="6431632" y="5268112"/>
                  </a:lnTo>
                  <a:lnTo>
                    <a:pt x="6427012" y="5269692"/>
                  </a:lnTo>
                  <a:lnTo>
                    <a:pt x="6424963" y="5274342"/>
                  </a:lnTo>
                  <a:lnTo>
                    <a:pt x="6423261" y="5277561"/>
                  </a:lnTo>
                  <a:lnTo>
                    <a:pt x="6425032" y="5282658"/>
                  </a:lnTo>
                  <a:lnTo>
                    <a:pt x="6438385" y="5288354"/>
                  </a:lnTo>
                  <a:lnTo>
                    <a:pt x="6443005" y="5286773"/>
                  </a:lnTo>
                  <a:lnTo>
                    <a:pt x="6445055" y="5282123"/>
                  </a:lnTo>
                  <a:lnTo>
                    <a:pt x="6446757" y="5278904"/>
                  </a:lnTo>
                  <a:lnTo>
                    <a:pt x="6444985" y="5273808"/>
                  </a:lnTo>
                  <a:close/>
                </a:path>
                <a:path w="17673320" h="9960610">
                  <a:moveTo>
                    <a:pt x="7592108" y="5761949"/>
                  </a:moveTo>
                  <a:lnTo>
                    <a:pt x="7587960" y="5760574"/>
                  </a:lnTo>
                  <a:lnTo>
                    <a:pt x="7582618" y="5758295"/>
                  </a:lnTo>
                  <a:lnTo>
                    <a:pt x="7578469" y="5756920"/>
                  </a:lnTo>
                  <a:lnTo>
                    <a:pt x="7574042" y="5758977"/>
                  </a:lnTo>
                  <a:lnTo>
                    <a:pt x="7572333" y="5762983"/>
                  </a:lnTo>
                  <a:lnTo>
                    <a:pt x="7571302" y="5766095"/>
                  </a:lnTo>
                  <a:lnTo>
                    <a:pt x="7570958" y="5767131"/>
                  </a:lnTo>
                  <a:lnTo>
                    <a:pt x="7572681" y="5771418"/>
                  </a:lnTo>
                  <a:lnTo>
                    <a:pt x="7576686" y="5773126"/>
                  </a:lnTo>
                  <a:lnTo>
                    <a:pt x="7576829" y="5772792"/>
                  </a:lnTo>
                  <a:lnTo>
                    <a:pt x="7582503" y="5775213"/>
                  </a:lnTo>
                  <a:lnTo>
                    <a:pt x="7594165" y="5766377"/>
                  </a:lnTo>
                  <a:lnTo>
                    <a:pt x="7592108" y="5761949"/>
                  </a:lnTo>
                  <a:close/>
                </a:path>
                <a:path w="17673320" h="9960610">
                  <a:moveTo>
                    <a:pt x="6364051" y="5236917"/>
                  </a:moveTo>
                  <a:lnTo>
                    <a:pt x="6350699" y="5231221"/>
                  </a:lnTo>
                  <a:lnTo>
                    <a:pt x="6346079" y="5232802"/>
                  </a:lnTo>
                  <a:lnTo>
                    <a:pt x="6344030" y="5237452"/>
                  </a:lnTo>
                  <a:lnTo>
                    <a:pt x="6342328" y="5240671"/>
                  </a:lnTo>
                  <a:lnTo>
                    <a:pt x="6344100" y="5245767"/>
                  </a:lnTo>
                  <a:lnTo>
                    <a:pt x="6357453" y="5251463"/>
                  </a:lnTo>
                  <a:lnTo>
                    <a:pt x="6362073" y="5249883"/>
                  </a:lnTo>
                  <a:lnTo>
                    <a:pt x="6364122" y="5245233"/>
                  </a:lnTo>
                  <a:lnTo>
                    <a:pt x="6365824" y="5242013"/>
                  </a:lnTo>
                  <a:lnTo>
                    <a:pt x="6364051" y="5236917"/>
                  </a:lnTo>
                  <a:close/>
                </a:path>
                <a:path w="17673320" h="9960610">
                  <a:moveTo>
                    <a:pt x="6282785" y="5199883"/>
                  </a:moveTo>
                  <a:lnTo>
                    <a:pt x="6269432" y="5194187"/>
                  </a:lnTo>
                  <a:lnTo>
                    <a:pt x="6264812" y="5195768"/>
                  </a:lnTo>
                  <a:lnTo>
                    <a:pt x="6262763" y="5200418"/>
                  </a:lnTo>
                  <a:lnTo>
                    <a:pt x="6261060" y="5203638"/>
                  </a:lnTo>
                  <a:lnTo>
                    <a:pt x="6262833" y="5208734"/>
                  </a:lnTo>
                  <a:lnTo>
                    <a:pt x="6276185" y="5214429"/>
                  </a:lnTo>
                  <a:lnTo>
                    <a:pt x="6280805" y="5212849"/>
                  </a:lnTo>
                  <a:lnTo>
                    <a:pt x="6282854" y="5208199"/>
                  </a:lnTo>
                  <a:lnTo>
                    <a:pt x="6284556" y="5204980"/>
                  </a:lnTo>
                  <a:lnTo>
                    <a:pt x="6282785" y="5199883"/>
                  </a:lnTo>
                  <a:close/>
                </a:path>
                <a:path w="17673320" h="9960610">
                  <a:moveTo>
                    <a:pt x="7676222" y="5792305"/>
                  </a:moveTo>
                  <a:lnTo>
                    <a:pt x="7671931" y="5791264"/>
                  </a:lnTo>
                  <a:lnTo>
                    <a:pt x="7666591" y="5788986"/>
                  </a:lnTo>
                  <a:lnTo>
                    <a:pt x="7662443" y="5787611"/>
                  </a:lnTo>
                  <a:lnTo>
                    <a:pt x="7658013" y="5789667"/>
                  </a:lnTo>
                  <a:lnTo>
                    <a:pt x="7656304" y="5793674"/>
                  </a:lnTo>
                  <a:lnTo>
                    <a:pt x="7655273" y="5796785"/>
                  </a:lnTo>
                  <a:lnTo>
                    <a:pt x="7654930" y="5797822"/>
                  </a:lnTo>
                  <a:lnTo>
                    <a:pt x="7656654" y="5802108"/>
                  </a:lnTo>
                  <a:lnTo>
                    <a:pt x="7660660" y="5803817"/>
                  </a:lnTo>
                  <a:lnTo>
                    <a:pt x="7660802" y="5803483"/>
                  </a:lnTo>
                  <a:lnTo>
                    <a:pt x="7666477" y="5805904"/>
                  </a:lnTo>
                  <a:lnTo>
                    <a:pt x="7670625" y="5807278"/>
                  </a:lnTo>
                  <a:lnTo>
                    <a:pt x="7675054" y="5805223"/>
                  </a:lnTo>
                  <a:lnTo>
                    <a:pt x="7676763" y="5801217"/>
                  </a:lnTo>
                  <a:lnTo>
                    <a:pt x="7677794" y="5798105"/>
                  </a:lnTo>
                  <a:lnTo>
                    <a:pt x="7678138" y="5797069"/>
                  </a:lnTo>
                  <a:lnTo>
                    <a:pt x="7676222" y="5792305"/>
                  </a:lnTo>
                  <a:close/>
                </a:path>
                <a:path w="17673320" h="9960610">
                  <a:moveTo>
                    <a:pt x="6188784" y="5156629"/>
                  </a:moveTo>
                  <a:lnTo>
                    <a:pt x="6184021" y="5158543"/>
                  </a:lnTo>
                  <a:lnTo>
                    <a:pt x="6181972" y="5163193"/>
                  </a:lnTo>
                  <a:lnTo>
                    <a:pt x="6180270" y="5166413"/>
                  </a:lnTo>
                  <a:lnTo>
                    <a:pt x="6182042" y="5171509"/>
                  </a:lnTo>
                  <a:lnTo>
                    <a:pt x="6195394" y="5177205"/>
                  </a:lnTo>
                  <a:lnTo>
                    <a:pt x="6200015" y="5175624"/>
                  </a:lnTo>
                  <a:lnTo>
                    <a:pt x="6202064" y="5170975"/>
                  </a:lnTo>
                  <a:lnTo>
                    <a:pt x="6203766" y="5167755"/>
                  </a:lnTo>
                  <a:lnTo>
                    <a:pt x="6201995" y="5162660"/>
                  </a:lnTo>
                  <a:lnTo>
                    <a:pt x="6192647" y="5158672"/>
                  </a:lnTo>
                  <a:lnTo>
                    <a:pt x="6188784" y="5156629"/>
                  </a:lnTo>
                  <a:close/>
                </a:path>
                <a:path w="17673320" h="9960610">
                  <a:moveTo>
                    <a:pt x="6107659" y="5119262"/>
                  </a:moveTo>
                  <a:lnTo>
                    <a:pt x="6102896" y="5121176"/>
                  </a:lnTo>
                  <a:lnTo>
                    <a:pt x="6100847" y="5125826"/>
                  </a:lnTo>
                  <a:lnTo>
                    <a:pt x="6099145" y="5129046"/>
                  </a:lnTo>
                  <a:lnTo>
                    <a:pt x="6100917" y="5134142"/>
                  </a:lnTo>
                  <a:lnTo>
                    <a:pt x="6114271" y="5139838"/>
                  </a:lnTo>
                  <a:lnTo>
                    <a:pt x="6118890" y="5138258"/>
                  </a:lnTo>
                  <a:lnTo>
                    <a:pt x="6120939" y="5133608"/>
                  </a:lnTo>
                  <a:lnTo>
                    <a:pt x="6122642" y="5130388"/>
                  </a:lnTo>
                  <a:lnTo>
                    <a:pt x="6120869" y="5125292"/>
                  </a:lnTo>
                  <a:lnTo>
                    <a:pt x="6111522" y="5121304"/>
                  </a:lnTo>
                  <a:lnTo>
                    <a:pt x="6107659" y="5119262"/>
                  </a:lnTo>
                  <a:close/>
                </a:path>
                <a:path w="17673320" h="9960610">
                  <a:moveTo>
                    <a:pt x="7759527" y="5822711"/>
                  </a:moveTo>
                  <a:lnTo>
                    <a:pt x="7755237" y="5821670"/>
                  </a:lnTo>
                  <a:lnTo>
                    <a:pt x="7749896" y="5819392"/>
                  </a:lnTo>
                  <a:lnTo>
                    <a:pt x="7745747" y="5818017"/>
                  </a:lnTo>
                  <a:lnTo>
                    <a:pt x="7741653" y="5820216"/>
                  </a:lnTo>
                  <a:lnTo>
                    <a:pt x="7739944" y="5824222"/>
                  </a:lnTo>
                  <a:lnTo>
                    <a:pt x="7739048" y="5826996"/>
                  </a:lnTo>
                  <a:lnTo>
                    <a:pt x="7738712" y="5828036"/>
                  </a:lnTo>
                  <a:lnTo>
                    <a:pt x="7740769" y="5832465"/>
                  </a:lnTo>
                  <a:lnTo>
                    <a:pt x="7744775" y="5834174"/>
                  </a:lnTo>
                  <a:lnTo>
                    <a:pt x="7744916" y="5833839"/>
                  </a:lnTo>
                  <a:lnTo>
                    <a:pt x="7750258" y="5836118"/>
                  </a:lnTo>
                  <a:lnTo>
                    <a:pt x="7754407" y="5837493"/>
                  </a:lnTo>
                  <a:lnTo>
                    <a:pt x="7758501" y="5835294"/>
                  </a:lnTo>
                  <a:lnTo>
                    <a:pt x="7760210" y="5831289"/>
                  </a:lnTo>
                  <a:lnTo>
                    <a:pt x="7761127" y="5828522"/>
                  </a:lnTo>
                  <a:lnTo>
                    <a:pt x="7761585" y="5827140"/>
                  </a:lnTo>
                  <a:lnTo>
                    <a:pt x="7759527" y="5822711"/>
                  </a:lnTo>
                  <a:close/>
                </a:path>
                <a:path w="17673320" h="9960610">
                  <a:moveTo>
                    <a:pt x="6026534" y="5081895"/>
                  </a:moveTo>
                  <a:lnTo>
                    <a:pt x="6021772" y="5083809"/>
                  </a:lnTo>
                  <a:lnTo>
                    <a:pt x="6020063" y="5087815"/>
                  </a:lnTo>
                  <a:lnTo>
                    <a:pt x="6018020" y="5091679"/>
                  </a:lnTo>
                  <a:lnTo>
                    <a:pt x="6019792" y="5096775"/>
                  </a:lnTo>
                  <a:lnTo>
                    <a:pt x="6033145" y="5102471"/>
                  </a:lnTo>
                  <a:lnTo>
                    <a:pt x="6037765" y="5100890"/>
                  </a:lnTo>
                  <a:lnTo>
                    <a:pt x="6041183" y="5092879"/>
                  </a:lnTo>
                  <a:lnTo>
                    <a:pt x="6039745" y="5087925"/>
                  </a:lnTo>
                  <a:lnTo>
                    <a:pt x="6030397" y="5083937"/>
                  </a:lnTo>
                  <a:lnTo>
                    <a:pt x="6026534" y="5081895"/>
                  </a:lnTo>
                  <a:close/>
                </a:path>
                <a:path w="17673320" h="9960610">
                  <a:moveTo>
                    <a:pt x="5958954" y="5050700"/>
                  </a:moveTo>
                  <a:lnTo>
                    <a:pt x="5945601" y="5045004"/>
                  </a:lnTo>
                  <a:lnTo>
                    <a:pt x="5940982" y="5046585"/>
                  </a:lnTo>
                  <a:lnTo>
                    <a:pt x="5937564" y="5054597"/>
                  </a:lnTo>
                  <a:lnTo>
                    <a:pt x="5939002" y="5059550"/>
                  </a:lnTo>
                  <a:lnTo>
                    <a:pt x="5952355" y="5065247"/>
                  </a:lnTo>
                  <a:lnTo>
                    <a:pt x="5956975" y="5063666"/>
                  </a:lnTo>
                  <a:lnTo>
                    <a:pt x="5960392" y="5055654"/>
                  </a:lnTo>
                  <a:lnTo>
                    <a:pt x="5958954" y="5050700"/>
                  </a:lnTo>
                  <a:close/>
                </a:path>
                <a:path w="17673320" h="9960610">
                  <a:moveTo>
                    <a:pt x="7843593" y="5852258"/>
                  </a:moveTo>
                  <a:lnTo>
                    <a:pt x="7839303" y="5851217"/>
                  </a:lnTo>
                  <a:lnTo>
                    <a:pt x="7833962" y="5848939"/>
                  </a:lnTo>
                  <a:lnTo>
                    <a:pt x="7829815" y="5847564"/>
                  </a:lnTo>
                  <a:lnTo>
                    <a:pt x="7825719" y="5849762"/>
                  </a:lnTo>
                  <a:lnTo>
                    <a:pt x="7824010" y="5853769"/>
                  </a:lnTo>
                  <a:lnTo>
                    <a:pt x="7823114" y="5856543"/>
                  </a:lnTo>
                  <a:lnTo>
                    <a:pt x="7822778" y="5857583"/>
                  </a:lnTo>
                  <a:lnTo>
                    <a:pt x="7824834" y="5862011"/>
                  </a:lnTo>
                  <a:lnTo>
                    <a:pt x="7828505" y="5863577"/>
                  </a:lnTo>
                  <a:lnTo>
                    <a:pt x="7828982" y="5863386"/>
                  </a:lnTo>
                  <a:lnTo>
                    <a:pt x="7834324" y="5865665"/>
                  </a:lnTo>
                  <a:lnTo>
                    <a:pt x="7838473" y="5867040"/>
                  </a:lnTo>
                  <a:lnTo>
                    <a:pt x="7842566" y="5864840"/>
                  </a:lnTo>
                  <a:lnTo>
                    <a:pt x="7844274" y="5860835"/>
                  </a:lnTo>
                  <a:lnTo>
                    <a:pt x="7845191" y="5858069"/>
                  </a:lnTo>
                  <a:lnTo>
                    <a:pt x="7845649" y="5856686"/>
                  </a:lnTo>
                  <a:lnTo>
                    <a:pt x="7843593" y="5852258"/>
                  </a:lnTo>
                  <a:close/>
                </a:path>
                <a:path w="17673320" h="9960610">
                  <a:moveTo>
                    <a:pt x="5877972" y="5012999"/>
                  </a:moveTo>
                  <a:lnTo>
                    <a:pt x="5864953" y="5007446"/>
                  </a:lnTo>
                  <a:lnTo>
                    <a:pt x="5859999" y="5008884"/>
                  </a:lnTo>
                  <a:lnTo>
                    <a:pt x="5856581" y="5016895"/>
                  </a:lnTo>
                  <a:lnTo>
                    <a:pt x="5858020" y="5021850"/>
                  </a:lnTo>
                  <a:lnTo>
                    <a:pt x="5871372" y="5027545"/>
                  </a:lnTo>
                  <a:lnTo>
                    <a:pt x="5875992" y="5025965"/>
                  </a:lnTo>
                  <a:lnTo>
                    <a:pt x="5879410" y="5017953"/>
                  </a:lnTo>
                  <a:lnTo>
                    <a:pt x="5877972" y="5012999"/>
                  </a:lnTo>
                  <a:close/>
                </a:path>
                <a:path w="17673320" h="9960610">
                  <a:moveTo>
                    <a:pt x="5784446" y="4969553"/>
                  </a:moveTo>
                  <a:lnTo>
                    <a:pt x="5779351" y="4971325"/>
                  </a:lnTo>
                  <a:lnTo>
                    <a:pt x="5775933" y="4979337"/>
                  </a:lnTo>
                  <a:lnTo>
                    <a:pt x="5777371" y="4984290"/>
                  </a:lnTo>
                  <a:lnTo>
                    <a:pt x="5791059" y="4990129"/>
                  </a:lnTo>
                  <a:lnTo>
                    <a:pt x="5795677" y="4988549"/>
                  </a:lnTo>
                  <a:lnTo>
                    <a:pt x="5799095" y="4980537"/>
                  </a:lnTo>
                  <a:lnTo>
                    <a:pt x="5797657" y="4975583"/>
                  </a:lnTo>
                  <a:lnTo>
                    <a:pt x="5788310" y="4971596"/>
                  </a:lnTo>
                  <a:lnTo>
                    <a:pt x="5784446" y="4969553"/>
                  </a:lnTo>
                  <a:close/>
                </a:path>
                <a:path w="17673320" h="9960610">
                  <a:moveTo>
                    <a:pt x="7927945" y="5881137"/>
                  </a:moveTo>
                  <a:lnTo>
                    <a:pt x="7923654" y="5880095"/>
                  </a:lnTo>
                  <a:lnTo>
                    <a:pt x="7918312" y="5877817"/>
                  </a:lnTo>
                  <a:lnTo>
                    <a:pt x="7914163" y="5876442"/>
                  </a:lnTo>
                  <a:lnTo>
                    <a:pt x="7910070" y="5878642"/>
                  </a:lnTo>
                  <a:lnTo>
                    <a:pt x="7908362" y="5882648"/>
                  </a:lnTo>
                  <a:lnTo>
                    <a:pt x="7907465" y="5885422"/>
                  </a:lnTo>
                  <a:lnTo>
                    <a:pt x="7907129" y="5886462"/>
                  </a:lnTo>
                  <a:lnTo>
                    <a:pt x="7909185" y="5890890"/>
                  </a:lnTo>
                  <a:lnTo>
                    <a:pt x="7912856" y="5892457"/>
                  </a:lnTo>
                  <a:lnTo>
                    <a:pt x="7913333" y="5892265"/>
                  </a:lnTo>
                  <a:lnTo>
                    <a:pt x="7918674" y="5894543"/>
                  </a:lnTo>
                  <a:lnTo>
                    <a:pt x="7930001" y="5885565"/>
                  </a:lnTo>
                  <a:lnTo>
                    <a:pt x="7927945" y="5881137"/>
                  </a:lnTo>
                  <a:close/>
                </a:path>
                <a:path w="17673320" h="9960610">
                  <a:moveTo>
                    <a:pt x="5716818" y="4937549"/>
                  </a:moveTo>
                  <a:lnTo>
                    <a:pt x="5703130" y="4931710"/>
                  </a:lnTo>
                  <a:lnTo>
                    <a:pt x="5698510" y="4933291"/>
                  </a:lnTo>
                  <a:lnTo>
                    <a:pt x="5695093" y="4941302"/>
                  </a:lnTo>
                  <a:lnTo>
                    <a:pt x="5696531" y="4946256"/>
                  </a:lnTo>
                  <a:lnTo>
                    <a:pt x="5710218" y="4952094"/>
                  </a:lnTo>
                  <a:lnTo>
                    <a:pt x="5714838" y="4950514"/>
                  </a:lnTo>
                  <a:lnTo>
                    <a:pt x="5718255" y="4942502"/>
                  </a:lnTo>
                  <a:lnTo>
                    <a:pt x="5716818" y="4937549"/>
                  </a:lnTo>
                  <a:close/>
                </a:path>
                <a:path w="17673320" h="9960610">
                  <a:moveTo>
                    <a:pt x="5622624" y="4893818"/>
                  </a:moveTo>
                  <a:lnTo>
                    <a:pt x="5617862" y="4895732"/>
                  </a:lnTo>
                  <a:lnTo>
                    <a:pt x="5614445" y="4903744"/>
                  </a:lnTo>
                  <a:lnTo>
                    <a:pt x="5616025" y="4908364"/>
                  </a:lnTo>
                  <a:lnTo>
                    <a:pt x="5619889" y="4910406"/>
                  </a:lnTo>
                  <a:lnTo>
                    <a:pt x="5629570" y="4914536"/>
                  </a:lnTo>
                  <a:lnTo>
                    <a:pt x="5634190" y="4912956"/>
                  </a:lnTo>
                  <a:lnTo>
                    <a:pt x="5637608" y="4904944"/>
                  </a:lnTo>
                  <a:lnTo>
                    <a:pt x="5636027" y="4900323"/>
                  </a:lnTo>
                  <a:lnTo>
                    <a:pt x="5632163" y="4898281"/>
                  </a:lnTo>
                  <a:lnTo>
                    <a:pt x="5626822" y="4896002"/>
                  </a:lnTo>
                  <a:lnTo>
                    <a:pt x="5622624" y="4893818"/>
                  </a:lnTo>
                  <a:close/>
                </a:path>
                <a:path w="17673320" h="9960610">
                  <a:moveTo>
                    <a:pt x="5551323" y="4860246"/>
                  </a:moveTo>
                  <a:lnTo>
                    <a:pt x="5541642" y="4856117"/>
                  </a:lnTo>
                  <a:lnTo>
                    <a:pt x="5537023" y="4857698"/>
                  </a:lnTo>
                  <a:lnTo>
                    <a:pt x="5533606" y="4865709"/>
                  </a:lnTo>
                  <a:lnTo>
                    <a:pt x="5535186" y="4870329"/>
                  </a:lnTo>
                  <a:lnTo>
                    <a:pt x="5539049" y="4872372"/>
                  </a:lnTo>
                  <a:lnTo>
                    <a:pt x="5548729" y="4876501"/>
                  </a:lnTo>
                  <a:lnTo>
                    <a:pt x="5553349" y="4874921"/>
                  </a:lnTo>
                  <a:lnTo>
                    <a:pt x="5556767" y="4866909"/>
                  </a:lnTo>
                  <a:lnTo>
                    <a:pt x="5555187" y="4862289"/>
                  </a:lnTo>
                  <a:lnTo>
                    <a:pt x="5551323" y="4860246"/>
                  </a:lnTo>
                  <a:close/>
                </a:path>
                <a:path w="17673320" h="9960610">
                  <a:moveTo>
                    <a:pt x="8012723" y="5909015"/>
                  </a:moveTo>
                  <a:lnTo>
                    <a:pt x="8008432" y="5907973"/>
                  </a:lnTo>
                  <a:lnTo>
                    <a:pt x="8003090" y="5905695"/>
                  </a:lnTo>
                  <a:lnTo>
                    <a:pt x="7998941" y="5904320"/>
                  </a:lnTo>
                  <a:lnTo>
                    <a:pt x="7994371" y="5906710"/>
                  </a:lnTo>
                  <a:lnTo>
                    <a:pt x="7992996" y="5910859"/>
                  </a:lnTo>
                  <a:lnTo>
                    <a:pt x="7991763" y="5914673"/>
                  </a:lnTo>
                  <a:lnTo>
                    <a:pt x="7993821" y="5919102"/>
                  </a:lnTo>
                  <a:lnTo>
                    <a:pt x="7997493" y="5920668"/>
                  </a:lnTo>
                  <a:lnTo>
                    <a:pt x="7997635" y="5920334"/>
                  </a:lnTo>
                  <a:lnTo>
                    <a:pt x="7997969" y="5920477"/>
                  </a:lnTo>
                  <a:lnTo>
                    <a:pt x="7998446" y="5920285"/>
                  </a:lnTo>
                  <a:lnTo>
                    <a:pt x="8003786" y="5922563"/>
                  </a:lnTo>
                  <a:lnTo>
                    <a:pt x="8007935" y="5923938"/>
                  </a:lnTo>
                  <a:lnTo>
                    <a:pt x="8012506" y="5921548"/>
                  </a:lnTo>
                  <a:lnTo>
                    <a:pt x="8015256" y="5913251"/>
                  </a:lnTo>
                  <a:lnTo>
                    <a:pt x="8012723" y="5909015"/>
                  </a:lnTo>
                  <a:close/>
                </a:path>
                <a:path w="17673320" h="9960610">
                  <a:moveTo>
                    <a:pt x="5474298" y="4823444"/>
                  </a:moveTo>
                  <a:lnTo>
                    <a:pt x="5464618" y="4819315"/>
                  </a:lnTo>
                  <a:lnTo>
                    <a:pt x="5458352" y="4834003"/>
                  </a:lnTo>
                  <a:lnTo>
                    <a:pt x="5467698" y="4837990"/>
                  </a:lnTo>
                  <a:lnTo>
                    <a:pt x="5472318" y="4836410"/>
                  </a:lnTo>
                  <a:lnTo>
                    <a:pt x="5475736" y="4828398"/>
                  </a:lnTo>
                  <a:lnTo>
                    <a:pt x="5474298" y="4823444"/>
                  </a:lnTo>
                  <a:close/>
                </a:path>
                <a:path w="17673320" h="9960610">
                  <a:moveTo>
                    <a:pt x="5390120" y="4783985"/>
                  </a:moveTo>
                  <a:lnTo>
                    <a:pt x="5380772" y="4779998"/>
                  </a:lnTo>
                  <a:lnTo>
                    <a:pt x="5375820" y="4781437"/>
                  </a:lnTo>
                  <a:lnTo>
                    <a:pt x="5372402" y="4789448"/>
                  </a:lnTo>
                  <a:lnTo>
                    <a:pt x="5373982" y="4794068"/>
                  </a:lnTo>
                  <a:lnTo>
                    <a:pt x="5377846" y="4796111"/>
                  </a:lnTo>
                  <a:lnTo>
                    <a:pt x="5387526" y="4800240"/>
                  </a:lnTo>
                  <a:lnTo>
                    <a:pt x="5392146" y="4798660"/>
                  </a:lnTo>
                  <a:lnTo>
                    <a:pt x="5395563" y="4790648"/>
                  </a:lnTo>
                  <a:lnTo>
                    <a:pt x="5393983" y="4786028"/>
                  </a:lnTo>
                  <a:lnTo>
                    <a:pt x="5390120" y="4783985"/>
                  </a:lnTo>
                  <a:close/>
                </a:path>
                <a:path w="17673320" h="9960610">
                  <a:moveTo>
                    <a:pt x="8097452" y="5936082"/>
                  </a:moveTo>
                  <a:lnTo>
                    <a:pt x="8093304" y="5934707"/>
                  </a:lnTo>
                  <a:lnTo>
                    <a:pt x="8087677" y="5933096"/>
                  </a:lnTo>
                  <a:lnTo>
                    <a:pt x="8083528" y="5931721"/>
                  </a:lnTo>
                  <a:lnTo>
                    <a:pt x="8078957" y="5934112"/>
                  </a:lnTo>
                  <a:lnTo>
                    <a:pt x="8076207" y="5942408"/>
                  </a:lnTo>
                  <a:lnTo>
                    <a:pt x="8078407" y="5946503"/>
                  </a:lnTo>
                  <a:lnTo>
                    <a:pt x="8082747" y="5948355"/>
                  </a:lnTo>
                  <a:lnTo>
                    <a:pt x="8088373" y="5949965"/>
                  </a:lnTo>
                  <a:lnTo>
                    <a:pt x="8092521" y="5951340"/>
                  </a:lnTo>
                  <a:lnTo>
                    <a:pt x="8097092" y="5948949"/>
                  </a:lnTo>
                  <a:lnTo>
                    <a:pt x="8099843" y="5940653"/>
                  </a:lnTo>
                  <a:lnTo>
                    <a:pt x="8097452" y="5936082"/>
                  </a:lnTo>
                  <a:close/>
                </a:path>
                <a:path w="17673320" h="9960610">
                  <a:moveTo>
                    <a:pt x="5313429" y="4747326"/>
                  </a:moveTo>
                  <a:lnTo>
                    <a:pt x="5303747" y="4743196"/>
                  </a:lnTo>
                  <a:lnTo>
                    <a:pt x="5297482" y="4757885"/>
                  </a:lnTo>
                  <a:lnTo>
                    <a:pt x="5306828" y="4761872"/>
                  </a:lnTo>
                  <a:lnTo>
                    <a:pt x="5311449" y="4760291"/>
                  </a:lnTo>
                  <a:lnTo>
                    <a:pt x="5314866" y="4752279"/>
                  </a:lnTo>
                  <a:lnTo>
                    <a:pt x="5313429" y="4747326"/>
                  </a:lnTo>
                  <a:close/>
                </a:path>
                <a:path w="17673320" h="9960610">
                  <a:moveTo>
                    <a:pt x="5229201" y="4707057"/>
                  </a:moveTo>
                  <a:lnTo>
                    <a:pt x="5219854" y="4703070"/>
                  </a:lnTo>
                  <a:lnTo>
                    <a:pt x="5214901" y="4704508"/>
                  </a:lnTo>
                  <a:lnTo>
                    <a:pt x="5211484" y="4712520"/>
                  </a:lnTo>
                  <a:lnTo>
                    <a:pt x="5213063" y="4717140"/>
                  </a:lnTo>
                  <a:lnTo>
                    <a:pt x="5216927" y="4719183"/>
                  </a:lnTo>
                  <a:lnTo>
                    <a:pt x="5226608" y="4723312"/>
                  </a:lnTo>
                  <a:lnTo>
                    <a:pt x="5231228" y="4721731"/>
                  </a:lnTo>
                  <a:lnTo>
                    <a:pt x="5234646" y="4713720"/>
                  </a:lnTo>
                  <a:lnTo>
                    <a:pt x="5233065" y="4709100"/>
                  </a:lnTo>
                  <a:lnTo>
                    <a:pt x="5229201" y="4707057"/>
                  </a:lnTo>
                  <a:close/>
                </a:path>
                <a:path w="17673320" h="9960610">
                  <a:moveTo>
                    <a:pt x="8182323" y="5962816"/>
                  </a:moveTo>
                  <a:lnTo>
                    <a:pt x="8178175" y="5961441"/>
                  </a:lnTo>
                  <a:lnTo>
                    <a:pt x="8172548" y="5959829"/>
                  </a:lnTo>
                  <a:lnTo>
                    <a:pt x="8168400" y="5958455"/>
                  </a:lnTo>
                  <a:lnTo>
                    <a:pt x="8164163" y="5960988"/>
                  </a:lnTo>
                  <a:lnTo>
                    <a:pt x="8162787" y="5965136"/>
                  </a:lnTo>
                  <a:lnTo>
                    <a:pt x="8161746" y="5969426"/>
                  </a:lnTo>
                  <a:lnTo>
                    <a:pt x="8163613" y="5973379"/>
                  </a:lnTo>
                  <a:lnTo>
                    <a:pt x="8167285" y="5974946"/>
                  </a:lnTo>
                  <a:lnTo>
                    <a:pt x="8167427" y="5974612"/>
                  </a:lnTo>
                  <a:lnTo>
                    <a:pt x="8168093" y="5974896"/>
                  </a:lnTo>
                  <a:lnTo>
                    <a:pt x="8173721" y="5976507"/>
                  </a:lnTo>
                  <a:lnTo>
                    <a:pt x="8177869" y="5977882"/>
                  </a:lnTo>
                  <a:lnTo>
                    <a:pt x="8182106" y="5975349"/>
                  </a:lnTo>
                  <a:lnTo>
                    <a:pt x="8184856" y="5967052"/>
                  </a:lnTo>
                  <a:lnTo>
                    <a:pt x="8182323" y="5962816"/>
                  </a:lnTo>
                  <a:close/>
                </a:path>
                <a:path w="17673320" h="9960610">
                  <a:moveTo>
                    <a:pt x="5149123" y="4668164"/>
                  </a:moveTo>
                  <a:lnTo>
                    <a:pt x="5139776" y="4664176"/>
                  </a:lnTo>
                  <a:lnTo>
                    <a:pt x="5134821" y="4665614"/>
                  </a:lnTo>
                  <a:lnTo>
                    <a:pt x="5131261" y="4673960"/>
                  </a:lnTo>
                  <a:lnTo>
                    <a:pt x="5132842" y="4678580"/>
                  </a:lnTo>
                  <a:lnTo>
                    <a:pt x="5136705" y="4680622"/>
                  </a:lnTo>
                  <a:lnTo>
                    <a:pt x="5142047" y="4682901"/>
                  </a:lnTo>
                  <a:lnTo>
                    <a:pt x="5142523" y="4682709"/>
                  </a:lnTo>
                  <a:lnTo>
                    <a:pt x="5146529" y="4684418"/>
                  </a:lnTo>
                  <a:lnTo>
                    <a:pt x="5151149" y="4682838"/>
                  </a:lnTo>
                  <a:lnTo>
                    <a:pt x="5154567" y="4674826"/>
                  </a:lnTo>
                  <a:lnTo>
                    <a:pt x="5152986" y="4670206"/>
                  </a:lnTo>
                  <a:lnTo>
                    <a:pt x="5149123" y="4668164"/>
                  </a:lnTo>
                  <a:close/>
                </a:path>
                <a:path w="17673320" h="9960610">
                  <a:moveTo>
                    <a:pt x="5068234" y="4629319"/>
                  </a:moveTo>
                  <a:lnTo>
                    <a:pt x="5058886" y="4625332"/>
                  </a:lnTo>
                  <a:lnTo>
                    <a:pt x="5053933" y="4626769"/>
                  </a:lnTo>
                  <a:lnTo>
                    <a:pt x="5050515" y="4634781"/>
                  </a:lnTo>
                  <a:lnTo>
                    <a:pt x="5051953" y="4639735"/>
                  </a:lnTo>
                  <a:lnTo>
                    <a:pt x="5055816" y="4641777"/>
                  </a:lnTo>
                  <a:lnTo>
                    <a:pt x="5065498" y="4645907"/>
                  </a:lnTo>
                  <a:lnTo>
                    <a:pt x="5070117" y="4644326"/>
                  </a:lnTo>
                  <a:lnTo>
                    <a:pt x="5073535" y="4636315"/>
                  </a:lnTo>
                  <a:lnTo>
                    <a:pt x="5072097" y="4631362"/>
                  </a:lnTo>
                  <a:lnTo>
                    <a:pt x="5068234" y="4629319"/>
                  </a:lnTo>
                  <a:close/>
                </a:path>
                <a:path w="17673320" h="9960610">
                  <a:moveTo>
                    <a:pt x="8267480" y="5988882"/>
                  </a:moveTo>
                  <a:lnTo>
                    <a:pt x="8263332" y="5987506"/>
                  </a:lnTo>
                  <a:lnTo>
                    <a:pt x="8257704" y="5985895"/>
                  </a:lnTo>
                  <a:lnTo>
                    <a:pt x="8253556" y="5984521"/>
                  </a:lnTo>
                  <a:lnTo>
                    <a:pt x="8249319" y="5987053"/>
                  </a:lnTo>
                  <a:lnTo>
                    <a:pt x="8247944" y="5991202"/>
                  </a:lnTo>
                  <a:lnTo>
                    <a:pt x="8247045" y="5995159"/>
                  </a:lnTo>
                  <a:lnTo>
                    <a:pt x="8248912" y="5999111"/>
                  </a:lnTo>
                  <a:lnTo>
                    <a:pt x="8253250" y="6000962"/>
                  </a:lnTo>
                  <a:lnTo>
                    <a:pt x="8258877" y="6002573"/>
                  </a:lnTo>
                  <a:lnTo>
                    <a:pt x="8263026" y="6003948"/>
                  </a:lnTo>
                  <a:lnTo>
                    <a:pt x="8267263" y="6001415"/>
                  </a:lnTo>
                  <a:lnTo>
                    <a:pt x="8270012" y="5993119"/>
                  </a:lnTo>
                  <a:lnTo>
                    <a:pt x="8267480" y="5988882"/>
                  </a:lnTo>
                  <a:close/>
                </a:path>
                <a:path w="17673320" h="9960610">
                  <a:moveTo>
                    <a:pt x="4988155" y="4590424"/>
                  </a:moveTo>
                  <a:lnTo>
                    <a:pt x="4978807" y="4586437"/>
                  </a:lnTo>
                  <a:lnTo>
                    <a:pt x="4973855" y="4587876"/>
                  </a:lnTo>
                  <a:lnTo>
                    <a:pt x="4970437" y="4595888"/>
                  </a:lnTo>
                  <a:lnTo>
                    <a:pt x="4971875" y="4600841"/>
                  </a:lnTo>
                  <a:lnTo>
                    <a:pt x="4975738" y="4602884"/>
                  </a:lnTo>
                  <a:lnTo>
                    <a:pt x="4985418" y="4607013"/>
                  </a:lnTo>
                  <a:lnTo>
                    <a:pt x="4990038" y="4605433"/>
                  </a:lnTo>
                  <a:lnTo>
                    <a:pt x="4993456" y="4597421"/>
                  </a:lnTo>
                  <a:lnTo>
                    <a:pt x="4992019" y="4592467"/>
                  </a:lnTo>
                  <a:lnTo>
                    <a:pt x="4988155" y="4590424"/>
                  </a:lnTo>
                  <a:close/>
                </a:path>
                <a:path w="17673320" h="9960610">
                  <a:moveTo>
                    <a:pt x="4907884" y="4551055"/>
                  </a:moveTo>
                  <a:lnTo>
                    <a:pt x="4898537" y="4547068"/>
                  </a:lnTo>
                  <a:lnTo>
                    <a:pt x="4893583" y="4548505"/>
                  </a:lnTo>
                  <a:lnTo>
                    <a:pt x="4890166" y="4556517"/>
                  </a:lnTo>
                  <a:lnTo>
                    <a:pt x="4891605" y="4561471"/>
                  </a:lnTo>
                  <a:lnTo>
                    <a:pt x="4895468" y="4563514"/>
                  </a:lnTo>
                  <a:lnTo>
                    <a:pt x="4905149" y="4567643"/>
                  </a:lnTo>
                  <a:lnTo>
                    <a:pt x="4909768" y="4566063"/>
                  </a:lnTo>
                  <a:lnTo>
                    <a:pt x="4913186" y="4558051"/>
                  </a:lnTo>
                  <a:lnTo>
                    <a:pt x="4911748" y="4553097"/>
                  </a:lnTo>
                  <a:lnTo>
                    <a:pt x="4907884" y="4551055"/>
                  </a:lnTo>
                  <a:close/>
                </a:path>
                <a:path w="17673320" h="9960610">
                  <a:moveTo>
                    <a:pt x="4827948" y="4511827"/>
                  </a:moveTo>
                  <a:lnTo>
                    <a:pt x="4818600" y="4507840"/>
                  </a:lnTo>
                  <a:lnTo>
                    <a:pt x="4813648" y="4509278"/>
                  </a:lnTo>
                  <a:lnTo>
                    <a:pt x="4810231" y="4517289"/>
                  </a:lnTo>
                  <a:lnTo>
                    <a:pt x="4811810" y="4521910"/>
                  </a:lnTo>
                  <a:lnTo>
                    <a:pt x="4815532" y="4524286"/>
                  </a:lnTo>
                  <a:lnTo>
                    <a:pt x="4825213" y="4528416"/>
                  </a:lnTo>
                  <a:lnTo>
                    <a:pt x="4829833" y="4526836"/>
                  </a:lnTo>
                  <a:lnTo>
                    <a:pt x="4833250" y="4518824"/>
                  </a:lnTo>
                  <a:lnTo>
                    <a:pt x="4831669" y="4514204"/>
                  </a:lnTo>
                  <a:lnTo>
                    <a:pt x="4827948" y="4511827"/>
                  </a:lnTo>
                  <a:close/>
                </a:path>
                <a:path w="17673320" h="9960610">
                  <a:moveTo>
                    <a:pt x="8353064" y="6013946"/>
                  </a:moveTo>
                  <a:lnTo>
                    <a:pt x="8348915" y="6012571"/>
                  </a:lnTo>
                  <a:lnTo>
                    <a:pt x="8343288" y="6010960"/>
                  </a:lnTo>
                  <a:lnTo>
                    <a:pt x="8339139" y="6009585"/>
                  </a:lnTo>
                  <a:lnTo>
                    <a:pt x="8334902" y="6012118"/>
                  </a:lnTo>
                  <a:lnTo>
                    <a:pt x="8333527" y="6016266"/>
                  </a:lnTo>
                  <a:lnTo>
                    <a:pt x="8332629" y="6020224"/>
                  </a:lnTo>
                  <a:lnTo>
                    <a:pt x="8334495" y="6024176"/>
                  </a:lnTo>
                  <a:lnTo>
                    <a:pt x="8338833" y="6026027"/>
                  </a:lnTo>
                  <a:lnTo>
                    <a:pt x="8344461" y="6027638"/>
                  </a:lnTo>
                  <a:lnTo>
                    <a:pt x="8348609" y="6029013"/>
                  </a:lnTo>
                  <a:lnTo>
                    <a:pt x="8352845" y="6026480"/>
                  </a:lnTo>
                  <a:lnTo>
                    <a:pt x="8355596" y="6018184"/>
                  </a:lnTo>
                  <a:lnTo>
                    <a:pt x="8353064" y="6013946"/>
                  </a:lnTo>
                  <a:close/>
                </a:path>
                <a:path w="17673320" h="9960610">
                  <a:moveTo>
                    <a:pt x="4748012" y="4472599"/>
                  </a:moveTo>
                  <a:lnTo>
                    <a:pt x="4738665" y="4468612"/>
                  </a:lnTo>
                  <a:lnTo>
                    <a:pt x="4733711" y="4470050"/>
                  </a:lnTo>
                  <a:lnTo>
                    <a:pt x="4730293" y="4478063"/>
                  </a:lnTo>
                  <a:lnTo>
                    <a:pt x="4731874" y="4482682"/>
                  </a:lnTo>
                  <a:lnTo>
                    <a:pt x="4735595" y="4485058"/>
                  </a:lnTo>
                  <a:lnTo>
                    <a:pt x="4745276" y="4489188"/>
                  </a:lnTo>
                  <a:lnTo>
                    <a:pt x="4749896" y="4487608"/>
                  </a:lnTo>
                  <a:lnTo>
                    <a:pt x="4753314" y="4479596"/>
                  </a:lnTo>
                  <a:lnTo>
                    <a:pt x="4751733" y="4474976"/>
                  </a:lnTo>
                  <a:lnTo>
                    <a:pt x="4748012" y="4472599"/>
                  </a:lnTo>
                  <a:close/>
                </a:path>
                <a:path w="17673320" h="9960610">
                  <a:moveTo>
                    <a:pt x="4658871" y="4429051"/>
                  </a:moveTo>
                  <a:lnTo>
                    <a:pt x="4653917" y="4430489"/>
                  </a:lnTo>
                  <a:lnTo>
                    <a:pt x="4651528" y="4435783"/>
                  </a:lnTo>
                  <a:lnTo>
                    <a:pt x="4650166" y="4438358"/>
                  </a:lnTo>
                  <a:lnTo>
                    <a:pt x="4651746" y="4442978"/>
                  </a:lnTo>
                  <a:lnTo>
                    <a:pt x="4655467" y="4445354"/>
                  </a:lnTo>
                  <a:lnTo>
                    <a:pt x="4661143" y="4447775"/>
                  </a:lnTo>
                  <a:lnTo>
                    <a:pt x="4661000" y="4448110"/>
                  </a:lnTo>
                  <a:lnTo>
                    <a:pt x="4665006" y="4449818"/>
                  </a:lnTo>
                  <a:lnTo>
                    <a:pt x="4669626" y="4448237"/>
                  </a:lnTo>
                  <a:lnTo>
                    <a:pt x="4672015" y="4442944"/>
                  </a:lnTo>
                  <a:lnTo>
                    <a:pt x="4673378" y="4440368"/>
                  </a:lnTo>
                  <a:lnTo>
                    <a:pt x="4671796" y="4435748"/>
                  </a:lnTo>
                  <a:lnTo>
                    <a:pt x="4668076" y="4433372"/>
                  </a:lnTo>
                  <a:lnTo>
                    <a:pt x="4662734" y="4431093"/>
                  </a:lnTo>
                  <a:lnTo>
                    <a:pt x="4658871" y="4429051"/>
                  </a:lnTo>
                  <a:close/>
                </a:path>
                <a:path w="17673320" h="9960610">
                  <a:moveTo>
                    <a:pt x="8438740" y="6037867"/>
                  </a:moveTo>
                  <a:lnTo>
                    <a:pt x="8434449" y="6036826"/>
                  </a:lnTo>
                  <a:lnTo>
                    <a:pt x="8428822" y="6035214"/>
                  </a:lnTo>
                  <a:lnTo>
                    <a:pt x="8424674" y="6033839"/>
                  </a:lnTo>
                  <a:lnTo>
                    <a:pt x="8420102" y="6036230"/>
                  </a:lnTo>
                  <a:lnTo>
                    <a:pt x="8419061" y="6040521"/>
                  </a:lnTo>
                  <a:lnTo>
                    <a:pt x="8418163" y="6044477"/>
                  </a:lnTo>
                  <a:lnTo>
                    <a:pt x="8420029" y="6048431"/>
                  </a:lnTo>
                  <a:lnTo>
                    <a:pt x="8424367" y="6050281"/>
                  </a:lnTo>
                  <a:lnTo>
                    <a:pt x="8429994" y="6051892"/>
                  </a:lnTo>
                  <a:lnTo>
                    <a:pt x="8434143" y="6053267"/>
                  </a:lnTo>
                  <a:lnTo>
                    <a:pt x="8438714" y="6050877"/>
                  </a:lnTo>
                  <a:lnTo>
                    <a:pt x="8439755" y="6046586"/>
                  </a:lnTo>
                  <a:lnTo>
                    <a:pt x="8441130" y="6042437"/>
                  </a:lnTo>
                  <a:lnTo>
                    <a:pt x="8438740" y="6037867"/>
                  </a:lnTo>
                  <a:close/>
                </a:path>
                <a:path w="17673320" h="9960610">
                  <a:moveTo>
                    <a:pt x="4579220" y="4389155"/>
                  </a:moveTo>
                  <a:lnTo>
                    <a:pt x="4574266" y="4390593"/>
                  </a:lnTo>
                  <a:lnTo>
                    <a:pt x="4571876" y="4395887"/>
                  </a:lnTo>
                  <a:lnTo>
                    <a:pt x="4570514" y="4398463"/>
                  </a:lnTo>
                  <a:lnTo>
                    <a:pt x="4572095" y="4403083"/>
                  </a:lnTo>
                  <a:lnTo>
                    <a:pt x="4575816" y="4405459"/>
                  </a:lnTo>
                  <a:lnTo>
                    <a:pt x="4585497" y="4409589"/>
                  </a:lnTo>
                  <a:lnTo>
                    <a:pt x="4589974" y="4408342"/>
                  </a:lnTo>
                  <a:lnTo>
                    <a:pt x="4592364" y="4403048"/>
                  </a:lnTo>
                  <a:lnTo>
                    <a:pt x="4593726" y="4400473"/>
                  </a:lnTo>
                  <a:lnTo>
                    <a:pt x="4592145" y="4395853"/>
                  </a:lnTo>
                  <a:lnTo>
                    <a:pt x="4588424" y="4393476"/>
                  </a:lnTo>
                  <a:lnTo>
                    <a:pt x="4583083" y="4391198"/>
                  </a:lnTo>
                  <a:lnTo>
                    <a:pt x="4579220" y="4389155"/>
                  </a:lnTo>
                  <a:close/>
                </a:path>
                <a:path w="17673320" h="9960610">
                  <a:moveTo>
                    <a:pt x="17171687" y="9755557"/>
                  </a:moveTo>
                  <a:lnTo>
                    <a:pt x="17158333" y="9749860"/>
                  </a:lnTo>
                  <a:lnTo>
                    <a:pt x="17153571" y="9751775"/>
                  </a:lnTo>
                  <a:lnTo>
                    <a:pt x="17150154" y="9759787"/>
                  </a:lnTo>
                  <a:lnTo>
                    <a:pt x="17152068" y="9764549"/>
                  </a:lnTo>
                  <a:lnTo>
                    <a:pt x="17165421" y="9770245"/>
                  </a:lnTo>
                  <a:lnTo>
                    <a:pt x="17170183" y="9768331"/>
                  </a:lnTo>
                  <a:lnTo>
                    <a:pt x="17173600" y="9760319"/>
                  </a:lnTo>
                  <a:lnTo>
                    <a:pt x="17171687" y="9755557"/>
                  </a:lnTo>
                  <a:close/>
                </a:path>
                <a:path w="17673320" h="9960610">
                  <a:moveTo>
                    <a:pt x="17253950" y="9790253"/>
                  </a:moveTo>
                  <a:lnTo>
                    <a:pt x="17240263" y="9784415"/>
                  </a:lnTo>
                  <a:lnTo>
                    <a:pt x="17235834" y="9786471"/>
                  </a:lnTo>
                  <a:lnTo>
                    <a:pt x="17232417" y="9794483"/>
                  </a:lnTo>
                  <a:lnTo>
                    <a:pt x="17234332" y="9799245"/>
                  </a:lnTo>
                  <a:lnTo>
                    <a:pt x="17248018" y="9805084"/>
                  </a:lnTo>
                  <a:lnTo>
                    <a:pt x="17252447" y="9803028"/>
                  </a:lnTo>
                  <a:lnTo>
                    <a:pt x="17255865" y="9795015"/>
                  </a:lnTo>
                  <a:lnTo>
                    <a:pt x="17253950" y="9790253"/>
                  </a:lnTo>
                  <a:close/>
                </a:path>
                <a:path w="17673320" h="9960610">
                  <a:moveTo>
                    <a:pt x="4499567" y="4349261"/>
                  </a:moveTo>
                  <a:lnTo>
                    <a:pt x="4494614" y="4350698"/>
                  </a:lnTo>
                  <a:lnTo>
                    <a:pt x="4492224" y="4355992"/>
                  </a:lnTo>
                  <a:lnTo>
                    <a:pt x="4490862" y="4358568"/>
                  </a:lnTo>
                  <a:lnTo>
                    <a:pt x="4492443" y="4363188"/>
                  </a:lnTo>
                  <a:lnTo>
                    <a:pt x="4496164" y="4365564"/>
                  </a:lnTo>
                  <a:lnTo>
                    <a:pt x="4505845" y="4369693"/>
                  </a:lnTo>
                  <a:lnTo>
                    <a:pt x="4510322" y="4368447"/>
                  </a:lnTo>
                  <a:lnTo>
                    <a:pt x="4512712" y="4363153"/>
                  </a:lnTo>
                  <a:lnTo>
                    <a:pt x="4514074" y="4360578"/>
                  </a:lnTo>
                  <a:lnTo>
                    <a:pt x="4512494" y="4355958"/>
                  </a:lnTo>
                  <a:lnTo>
                    <a:pt x="4508772" y="4353581"/>
                  </a:lnTo>
                  <a:lnTo>
                    <a:pt x="4503431" y="4351303"/>
                  </a:lnTo>
                  <a:lnTo>
                    <a:pt x="4499567" y="4349261"/>
                  </a:lnTo>
                  <a:close/>
                </a:path>
                <a:path w="17673320" h="9960610">
                  <a:moveTo>
                    <a:pt x="17090375" y="9720477"/>
                  </a:moveTo>
                  <a:lnTo>
                    <a:pt x="17077022" y="9714781"/>
                  </a:lnTo>
                  <a:lnTo>
                    <a:pt x="17072402" y="9716362"/>
                  </a:lnTo>
                  <a:lnTo>
                    <a:pt x="17070523" y="9720690"/>
                  </a:lnTo>
                  <a:lnTo>
                    <a:pt x="17068651" y="9724231"/>
                  </a:lnTo>
                  <a:lnTo>
                    <a:pt x="17070564" y="9728993"/>
                  </a:lnTo>
                  <a:lnTo>
                    <a:pt x="17083918" y="9734689"/>
                  </a:lnTo>
                  <a:lnTo>
                    <a:pt x="17088537" y="9733109"/>
                  </a:lnTo>
                  <a:lnTo>
                    <a:pt x="17090416" y="9728781"/>
                  </a:lnTo>
                  <a:lnTo>
                    <a:pt x="17092289" y="9725239"/>
                  </a:lnTo>
                  <a:lnTo>
                    <a:pt x="17090375" y="9720477"/>
                  </a:lnTo>
                  <a:close/>
                </a:path>
                <a:path w="17673320" h="9960610">
                  <a:moveTo>
                    <a:pt x="17335973" y="9823663"/>
                  </a:moveTo>
                  <a:lnTo>
                    <a:pt x="17322621" y="9817967"/>
                  </a:lnTo>
                  <a:lnTo>
                    <a:pt x="17318192" y="9820024"/>
                  </a:lnTo>
                  <a:lnTo>
                    <a:pt x="17316483" y="9824030"/>
                  </a:lnTo>
                  <a:lnTo>
                    <a:pt x="17315223" y="9827833"/>
                  </a:lnTo>
                  <a:lnTo>
                    <a:pt x="17315108" y="9828178"/>
                  </a:lnTo>
                  <a:lnTo>
                    <a:pt x="17316832" y="9832465"/>
                  </a:lnTo>
                  <a:lnTo>
                    <a:pt x="17330184" y="9838160"/>
                  </a:lnTo>
                  <a:lnTo>
                    <a:pt x="17334613" y="9836104"/>
                  </a:lnTo>
                  <a:lnTo>
                    <a:pt x="17338030" y="9828092"/>
                  </a:lnTo>
                  <a:lnTo>
                    <a:pt x="17335973" y="9823663"/>
                  </a:lnTo>
                  <a:close/>
                </a:path>
                <a:path w="17673320" h="9960610">
                  <a:moveTo>
                    <a:pt x="17009108" y="9683444"/>
                  </a:moveTo>
                  <a:lnTo>
                    <a:pt x="16995755" y="9677748"/>
                  </a:lnTo>
                  <a:lnTo>
                    <a:pt x="16991135" y="9679328"/>
                  </a:lnTo>
                  <a:lnTo>
                    <a:pt x="16987717" y="9687340"/>
                  </a:lnTo>
                  <a:lnTo>
                    <a:pt x="16989156" y="9692294"/>
                  </a:lnTo>
                  <a:lnTo>
                    <a:pt x="17002508" y="9697989"/>
                  </a:lnTo>
                  <a:lnTo>
                    <a:pt x="17007129" y="9696410"/>
                  </a:lnTo>
                  <a:lnTo>
                    <a:pt x="17010546" y="9688398"/>
                  </a:lnTo>
                  <a:lnTo>
                    <a:pt x="17009108" y="9683444"/>
                  </a:lnTo>
                  <a:close/>
                </a:path>
                <a:path w="17673320" h="9960610">
                  <a:moveTo>
                    <a:pt x="8524509" y="6060643"/>
                  </a:moveTo>
                  <a:lnTo>
                    <a:pt x="8520218" y="6059602"/>
                  </a:lnTo>
                  <a:lnTo>
                    <a:pt x="8514591" y="6057991"/>
                  </a:lnTo>
                  <a:lnTo>
                    <a:pt x="8510634" y="6057092"/>
                  </a:lnTo>
                  <a:lnTo>
                    <a:pt x="8506064" y="6059483"/>
                  </a:lnTo>
                  <a:lnTo>
                    <a:pt x="8505022" y="6063774"/>
                  </a:lnTo>
                  <a:lnTo>
                    <a:pt x="8504124" y="6067731"/>
                  </a:lnTo>
                  <a:lnTo>
                    <a:pt x="8505990" y="6071684"/>
                  </a:lnTo>
                  <a:lnTo>
                    <a:pt x="8509662" y="6073250"/>
                  </a:lnTo>
                  <a:lnTo>
                    <a:pt x="8509805" y="6072916"/>
                  </a:lnTo>
                  <a:lnTo>
                    <a:pt x="8510806" y="6073342"/>
                  </a:lnTo>
                  <a:lnTo>
                    <a:pt x="8516433" y="6074954"/>
                  </a:lnTo>
                  <a:lnTo>
                    <a:pt x="8520389" y="6075852"/>
                  </a:lnTo>
                  <a:lnTo>
                    <a:pt x="8524960" y="6073462"/>
                  </a:lnTo>
                  <a:lnTo>
                    <a:pt x="8526001" y="6069171"/>
                  </a:lnTo>
                  <a:lnTo>
                    <a:pt x="8526899" y="6065214"/>
                  </a:lnTo>
                  <a:lnTo>
                    <a:pt x="8524509" y="6060643"/>
                  </a:lnTo>
                  <a:close/>
                </a:path>
                <a:path w="17673320" h="9960610">
                  <a:moveTo>
                    <a:pt x="17419377" y="9855689"/>
                  </a:moveTo>
                  <a:lnTo>
                    <a:pt x="17410029" y="9851702"/>
                  </a:lnTo>
                  <a:lnTo>
                    <a:pt x="17405879" y="9850327"/>
                  </a:lnTo>
                  <a:lnTo>
                    <a:pt x="17401453" y="9852383"/>
                  </a:lnTo>
                  <a:lnTo>
                    <a:pt x="17399744" y="9856390"/>
                  </a:lnTo>
                  <a:lnTo>
                    <a:pt x="17398598" y="9859847"/>
                  </a:lnTo>
                  <a:lnTo>
                    <a:pt x="17398369" y="9860538"/>
                  </a:lnTo>
                  <a:lnTo>
                    <a:pt x="17400091" y="9864824"/>
                  </a:lnTo>
                  <a:lnTo>
                    <a:pt x="17409439" y="9868812"/>
                  </a:lnTo>
                  <a:lnTo>
                    <a:pt x="17413587" y="9870186"/>
                  </a:lnTo>
                  <a:lnTo>
                    <a:pt x="17418015" y="9868129"/>
                  </a:lnTo>
                  <a:lnTo>
                    <a:pt x="17419724" y="9864124"/>
                  </a:lnTo>
                  <a:lnTo>
                    <a:pt x="17420870" y="9860666"/>
                  </a:lnTo>
                  <a:lnTo>
                    <a:pt x="17421099" y="9859975"/>
                  </a:lnTo>
                  <a:lnTo>
                    <a:pt x="17419377" y="9855689"/>
                  </a:lnTo>
                  <a:close/>
                </a:path>
                <a:path w="17673320" h="9960610">
                  <a:moveTo>
                    <a:pt x="16924596" y="9643843"/>
                  </a:moveTo>
                  <a:lnTo>
                    <a:pt x="16915249" y="9639856"/>
                  </a:lnTo>
                  <a:lnTo>
                    <a:pt x="16910294" y="9641294"/>
                  </a:lnTo>
                  <a:lnTo>
                    <a:pt x="16906877" y="9649305"/>
                  </a:lnTo>
                  <a:lnTo>
                    <a:pt x="16908458" y="9653925"/>
                  </a:lnTo>
                  <a:lnTo>
                    <a:pt x="16912321" y="9655968"/>
                  </a:lnTo>
                  <a:lnTo>
                    <a:pt x="16922002" y="9660097"/>
                  </a:lnTo>
                  <a:lnTo>
                    <a:pt x="16926622" y="9658517"/>
                  </a:lnTo>
                  <a:lnTo>
                    <a:pt x="16930040" y="9650506"/>
                  </a:lnTo>
                  <a:lnTo>
                    <a:pt x="16928459" y="9645885"/>
                  </a:lnTo>
                  <a:lnTo>
                    <a:pt x="16924596" y="9643843"/>
                  </a:lnTo>
                  <a:close/>
                </a:path>
                <a:path w="17673320" h="9960610">
                  <a:moveTo>
                    <a:pt x="4420058" y="4309031"/>
                  </a:moveTo>
                  <a:lnTo>
                    <a:pt x="4415439" y="4310611"/>
                  </a:lnTo>
                  <a:lnTo>
                    <a:pt x="4411354" y="4318339"/>
                  </a:lnTo>
                  <a:lnTo>
                    <a:pt x="4412933" y="4322958"/>
                  </a:lnTo>
                  <a:lnTo>
                    <a:pt x="4416654" y="4325335"/>
                  </a:lnTo>
                  <a:lnTo>
                    <a:pt x="4426336" y="4329464"/>
                  </a:lnTo>
                  <a:lnTo>
                    <a:pt x="4430813" y="4328218"/>
                  </a:lnTo>
                  <a:lnTo>
                    <a:pt x="4432522" y="4324212"/>
                  </a:lnTo>
                  <a:lnTo>
                    <a:pt x="4434565" y="4320349"/>
                  </a:lnTo>
                  <a:lnTo>
                    <a:pt x="4432984" y="4315729"/>
                  </a:lnTo>
                  <a:lnTo>
                    <a:pt x="4429263" y="4313352"/>
                  </a:lnTo>
                  <a:lnTo>
                    <a:pt x="4423922" y="4311074"/>
                  </a:lnTo>
                  <a:lnTo>
                    <a:pt x="4420058" y="4309031"/>
                  </a:lnTo>
                  <a:close/>
                </a:path>
                <a:path w="17673320" h="9960610">
                  <a:moveTo>
                    <a:pt x="17503491" y="9886046"/>
                  </a:moveTo>
                  <a:lnTo>
                    <a:pt x="17499199" y="9885004"/>
                  </a:lnTo>
                  <a:lnTo>
                    <a:pt x="17493859" y="9882726"/>
                  </a:lnTo>
                  <a:lnTo>
                    <a:pt x="17489711" y="9881351"/>
                  </a:lnTo>
                  <a:lnTo>
                    <a:pt x="17485282" y="9883408"/>
                  </a:lnTo>
                  <a:lnTo>
                    <a:pt x="17483574" y="9887413"/>
                  </a:lnTo>
                  <a:lnTo>
                    <a:pt x="17482542" y="9890525"/>
                  </a:lnTo>
                  <a:lnTo>
                    <a:pt x="17482199" y="9891562"/>
                  </a:lnTo>
                  <a:lnTo>
                    <a:pt x="17483922" y="9895848"/>
                  </a:lnTo>
                  <a:lnTo>
                    <a:pt x="17487928" y="9897557"/>
                  </a:lnTo>
                  <a:lnTo>
                    <a:pt x="17488070" y="9897223"/>
                  </a:lnTo>
                  <a:lnTo>
                    <a:pt x="17493745" y="9899644"/>
                  </a:lnTo>
                  <a:lnTo>
                    <a:pt x="17497893" y="9901019"/>
                  </a:lnTo>
                  <a:lnTo>
                    <a:pt x="17502322" y="9898962"/>
                  </a:lnTo>
                  <a:lnTo>
                    <a:pt x="17504031" y="9894956"/>
                  </a:lnTo>
                  <a:lnTo>
                    <a:pt x="17505062" y="9891845"/>
                  </a:lnTo>
                  <a:lnTo>
                    <a:pt x="17505406" y="9890808"/>
                  </a:lnTo>
                  <a:lnTo>
                    <a:pt x="17503491" y="9886046"/>
                  </a:lnTo>
                  <a:close/>
                </a:path>
                <a:path w="17673320" h="9960610">
                  <a:moveTo>
                    <a:pt x="16835788" y="9600437"/>
                  </a:moveTo>
                  <a:lnTo>
                    <a:pt x="16830834" y="9601875"/>
                  </a:lnTo>
                  <a:lnTo>
                    <a:pt x="16828445" y="9607168"/>
                  </a:lnTo>
                  <a:lnTo>
                    <a:pt x="16827083" y="9609744"/>
                  </a:lnTo>
                  <a:lnTo>
                    <a:pt x="16828664" y="9614364"/>
                  </a:lnTo>
                  <a:lnTo>
                    <a:pt x="16832385" y="9616740"/>
                  </a:lnTo>
                  <a:lnTo>
                    <a:pt x="16838061" y="9619161"/>
                  </a:lnTo>
                  <a:lnTo>
                    <a:pt x="16837918" y="9619495"/>
                  </a:lnTo>
                  <a:lnTo>
                    <a:pt x="16841925" y="9621204"/>
                  </a:lnTo>
                  <a:lnTo>
                    <a:pt x="16846543" y="9619623"/>
                  </a:lnTo>
                  <a:lnTo>
                    <a:pt x="16848933" y="9614329"/>
                  </a:lnTo>
                  <a:lnTo>
                    <a:pt x="16850295" y="9611754"/>
                  </a:lnTo>
                  <a:lnTo>
                    <a:pt x="16848713" y="9607134"/>
                  </a:lnTo>
                  <a:lnTo>
                    <a:pt x="16844993" y="9604758"/>
                  </a:lnTo>
                  <a:lnTo>
                    <a:pt x="16839653" y="9602480"/>
                  </a:lnTo>
                  <a:lnTo>
                    <a:pt x="16835788" y="9600437"/>
                  </a:lnTo>
                  <a:close/>
                </a:path>
                <a:path w="17673320" h="9960610">
                  <a:moveTo>
                    <a:pt x="4340215" y="4268659"/>
                  </a:moveTo>
                  <a:lnTo>
                    <a:pt x="4335261" y="4270097"/>
                  </a:lnTo>
                  <a:lnTo>
                    <a:pt x="4332872" y="4275391"/>
                  </a:lnTo>
                  <a:lnTo>
                    <a:pt x="4331510" y="4277967"/>
                  </a:lnTo>
                  <a:lnTo>
                    <a:pt x="4333091" y="4282587"/>
                  </a:lnTo>
                  <a:lnTo>
                    <a:pt x="4336812" y="4284963"/>
                  </a:lnTo>
                  <a:lnTo>
                    <a:pt x="4346493" y="4289093"/>
                  </a:lnTo>
                  <a:lnTo>
                    <a:pt x="4350970" y="4287847"/>
                  </a:lnTo>
                  <a:lnTo>
                    <a:pt x="4353360" y="4282552"/>
                  </a:lnTo>
                  <a:lnTo>
                    <a:pt x="4354722" y="4279977"/>
                  </a:lnTo>
                  <a:lnTo>
                    <a:pt x="4353141" y="4275357"/>
                  </a:lnTo>
                  <a:lnTo>
                    <a:pt x="4349420" y="4272981"/>
                  </a:lnTo>
                  <a:lnTo>
                    <a:pt x="4344079" y="4270702"/>
                  </a:lnTo>
                  <a:lnTo>
                    <a:pt x="4340215" y="4268659"/>
                  </a:lnTo>
                  <a:close/>
                </a:path>
                <a:path w="17673320" h="9960610">
                  <a:moveTo>
                    <a:pt x="17586937" y="9916117"/>
                  </a:moveTo>
                  <a:lnTo>
                    <a:pt x="17582647" y="9915076"/>
                  </a:lnTo>
                  <a:lnTo>
                    <a:pt x="17577307" y="9912798"/>
                  </a:lnTo>
                  <a:lnTo>
                    <a:pt x="17573159" y="9911424"/>
                  </a:lnTo>
                  <a:lnTo>
                    <a:pt x="17569064" y="9913622"/>
                  </a:lnTo>
                  <a:lnTo>
                    <a:pt x="17567355" y="9917628"/>
                  </a:lnTo>
                  <a:lnTo>
                    <a:pt x="17566458" y="9920403"/>
                  </a:lnTo>
                  <a:lnTo>
                    <a:pt x="17566122" y="9921443"/>
                  </a:lnTo>
                  <a:lnTo>
                    <a:pt x="17568180" y="9925871"/>
                  </a:lnTo>
                  <a:lnTo>
                    <a:pt x="17572185" y="9927580"/>
                  </a:lnTo>
                  <a:lnTo>
                    <a:pt x="17572327" y="9927246"/>
                  </a:lnTo>
                  <a:lnTo>
                    <a:pt x="17577669" y="9929525"/>
                  </a:lnTo>
                  <a:lnTo>
                    <a:pt x="17581817" y="9930899"/>
                  </a:lnTo>
                  <a:lnTo>
                    <a:pt x="17585912" y="9928701"/>
                  </a:lnTo>
                  <a:lnTo>
                    <a:pt x="17587621" y="9924695"/>
                  </a:lnTo>
                  <a:lnTo>
                    <a:pt x="17588537" y="9921929"/>
                  </a:lnTo>
                  <a:lnTo>
                    <a:pt x="17588996" y="9920546"/>
                  </a:lnTo>
                  <a:lnTo>
                    <a:pt x="17586937" y="9916117"/>
                  </a:lnTo>
                  <a:close/>
                </a:path>
                <a:path w="17673320" h="9960610">
                  <a:moveTo>
                    <a:pt x="16756087" y="9559731"/>
                  </a:moveTo>
                  <a:lnTo>
                    <a:pt x="16751134" y="9561170"/>
                  </a:lnTo>
                  <a:lnTo>
                    <a:pt x="16749425" y="9565175"/>
                  </a:lnTo>
                  <a:lnTo>
                    <a:pt x="16747240" y="9569373"/>
                  </a:lnTo>
                  <a:lnTo>
                    <a:pt x="16748821" y="9573993"/>
                  </a:lnTo>
                  <a:lnTo>
                    <a:pt x="16752542" y="9576369"/>
                  </a:lnTo>
                  <a:lnTo>
                    <a:pt x="16762223" y="9580498"/>
                  </a:lnTo>
                  <a:lnTo>
                    <a:pt x="16766842" y="9578918"/>
                  </a:lnTo>
                  <a:lnTo>
                    <a:pt x="16768408" y="9575246"/>
                  </a:lnTo>
                  <a:lnTo>
                    <a:pt x="16770451" y="9571382"/>
                  </a:lnTo>
                  <a:lnTo>
                    <a:pt x="16769015" y="9566430"/>
                  </a:lnTo>
                  <a:lnTo>
                    <a:pt x="16765293" y="9564053"/>
                  </a:lnTo>
                  <a:lnTo>
                    <a:pt x="16759951" y="9561774"/>
                  </a:lnTo>
                  <a:lnTo>
                    <a:pt x="16756087" y="9559731"/>
                  </a:lnTo>
                  <a:close/>
                </a:path>
                <a:path w="17673320" h="9960610">
                  <a:moveTo>
                    <a:pt x="8610755" y="6083229"/>
                  </a:moveTo>
                  <a:lnTo>
                    <a:pt x="8606465" y="6082188"/>
                  </a:lnTo>
                  <a:lnTo>
                    <a:pt x="8600839" y="6080577"/>
                  </a:lnTo>
                  <a:lnTo>
                    <a:pt x="8596549" y="6079536"/>
                  </a:lnTo>
                  <a:lnTo>
                    <a:pt x="8592310" y="6082068"/>
                  </a:lnTo>
                  <a:lnTo>
                    <a:pt x="8591269" y="6086359"/>
                  </a:lnTo>
                  <a:lnTo>
                    <a:pt x="8590370" y="6090316"/>
                  </a:lnTo>
                  <a:lnTo>
                    <a:pt x="8592236" y="6094269"/>
                  </a:lnTo>
                  <a:lnTo>
                    <a:pt x="8595909" y="6095835"/>
                  </a:lnTo>
                  <a:lnTo>
                    <a:pt x="8596052" y="6095501"/>
                  </a:lnTo>
                  <a:lnTo>
                    <a:pt x="8597051" y="6095927"/>
                  </a:lnTo>
                  <a:lnTo>
                    <a:pt x="8602678" y="6097539"/>
                  </a:lnTo>
                  <a:lnTo>
                    <a:pt x="8606969" y="6098581"/>
                  </a:lnTo>
                  <a:lnTo>
                    <a:pt x="8611206" y="6096047"/>
                  </a:lnTo>
                  <a:lnTo>
                    <a:pt x="8613288" y="6087466"/>
                  </a:lnTo>
                  <a:lnTo>
                    <a:pt x="8610755" y="6083229"/>
                  </a:lnTo>
                  <a:close/>
                </a:path>
                <a:path w="17673320" h="9960610">
                  <a:moveTo>
                    <a:pt x="4270004" y="4231608"/>
                  </a:moveTo>
                  <a:lnTo>
                    <a:pt x="4264663" y="4229329"/>
                  </a:lnTo>
                  <a:lnTo>
                    <a:pt x="4260862" y="4236388"/>
                  </a:lnTo>
                  <a:lnTo>
                    <a:pt x="4257587" y="4244066"/>
                  </a:lnTo>
                  <a:lnTo>
                    <a:pt x="4263263" y="4246487"/>
                  </a:lnTo>
                  <a:lnTo>
                    <a:pt x="4263070" y="4246011"/>
                  </a:lnTo>
                  <a:lnTo>
                    <a:pt x="4267077" y="4247720"/>
                  </a:lnTo>
                  <a:lnTo>
                    <a:pt x="4271697" y="4246139"/>
                  </a:lnTo>
                  <a:lnTo>
                    <a:pt x="4273604" y="4241823"/>
                  </a:lnTo>
                  <a:lnTo>
                    <a:pt x="4275306" y="4238604"/>
                  </a:lnTo>
                  <a:lnTo>
                    <a:pt x="4273726" y="4233984"/>
                  </a:lnTo>
                  <a:lnTo>
                    <a:pt x="4270004" y="4231608"/>
                  </a:lnTo>
                  <a:close/>
                </a:path>
                <a:path w="17673320" h="9960610">
                  <a:moveTo>
                    <a:pt x="17671147" y="9945330"/>
                  </a:moveTo>
                  <a:lnTo>
                    <a:pt x="17666856" y="9944289"/>
                  </a:lnTo>
                  <a:lnTo>
                    <a:pt x="17661516" y="9942011"/>
                  </a:lnTo>
                  <a:lnTo>
                    <a:pt x="17657368" y="9940637"/>
                  </a:lnTo>
                  <a:lnTo>
                    <a:pt x="17653272" y="9942835"/>
                  </a:lnTo>
                  <a:lnTo>
                    <a:pt x="17651564" y="9946841"/>
                  </a:lnTo>
                  <a:lnTo>
                    <a:pt x="17650667" y="9949615"/>
                  </a:lnTo>
                  <a:lnTo>
                    <a:pt x="17650331" y="9950656"/>
                  </a:lnTo>
                  <a:lnTo>
                    <a:pt x="17652386" y="9955083"/>
                  </a:lnTo>
                  <a:lnTo>
                    <a:pt x="17656060" y="9956651"/>
                  </a:lnTo>
                  <a:lnTo>
                    <a:pt x="17656535" y="9956459"/>
                  </a:lnTo>
                  <a:lnTo>
                    <a:pt x="17661878" y="9958738"/>
                  </a:lnTo>
                  <a:lnTo>
                    <a:pt x="17666026" y="9960112"/>
                  </a:lnTo>
                  <a:lnTo>
                    <a:pt x="17670455" y="9958056"/>
                  </a:lnTo>
                  <a:lnTo>
                    <a:pt x="17672746" y="9951142"/>
                  </a:lnTo>
                  <a:lnTo>
                    <a:pt x="17673204" y="9949759"/>
                  </a:lnTo>
                  <a:lnTo>
                    <a:pt x="17671147" y="9945330"/>
                  </a:lnTo>
                  <a:close/>
                </a:path>
                <a:path w="17673320" h="9960610">
                  <a:moveTo>
                    <a:pt x="16677339" y="9518643"/>
                  </a:moveTo>
                  <a:lnTo>
                    <a:pt x="16672386" y="9520081"/>
                  </a:lnTo>
                  <a:lnTo>
                    <a:pt x="16668300" y="9527808"/>
                  </a:lnTo>
                  <a:lnTo>
                    <a:pt x="16669739" y="9532762"/>
                  </a:lnTo>
                  <a:lnTo>
                    <a:pt x="16673460" y="9535139"/>
                  </a:lnTo>
                  <a:lnTo>
                    <a:pt x="16683474" y="9539410"/>
                  </a:lnTo>
                  <a:lnTo>
                    <a:pt x="16688094" y="9537830"/>
                  </a:lnTo>
                  <a:lnTo>
                    <a:pt x="16689660" y="9534158"/>
                  </a:lnTo>
                  <a:lnTo>
                    <a:pt x="16691703" y="9530294"/>
                  </a:lnTo>
                  <a:lnTo>
                    <a:pt x="16690266" y="9525341"/>
                  </a:lnTo>
                  <a:lnTo>
                    <a:pt x="16686545" y="9522964"/>
                  </a:lnTo>
                  <a:lnTo>
                    <a:pt x="16681202" y="9520685"/>
                  </a:lnTo>
                  <a:lnTo>
                    <a:pt x="16677339" y="9518643"/>
                  </a:lnTo>
                  <a:close/>
                </a:path>
                <a:path w="17673320" h="9960610">
                  <a:moveTo>
                    <a:pt x="4181575" y="4186389"/>
                  </a:moveTo>
                  <a:lnTo>
                    <a:pt x="4176622" y="4187828"/>
                  </a:lnTo>
                  <a:lnTo>
                    <a:pt x="4174913" y="4191834"/>
                  </a:lnTo>
                  <a:lnTo>
                    <a:pt x="4172871" y="4195697"/>
                  </a:lnTo>
                  <a:lnTo>
                    <a:pt x="4174308" y="4200651"/>
                  </a:lnTo>
                  <a:lnTo>
                    <a:pt x="4178029" y="4203027"/>
                  </a:lnTo>
                  <a:lnTo>
                    <a:pt x="4187711" y="4207157"/>
                  </a:lnTo>
                  <a:lnTo>
                    <a:pt x="4192330" y="4205577"/>
                  </a:lnTo>
                  <a:lnTo>
                    <a:pt x="4193897" y="4201904"/>
                  </a:lnTo>
                  <a:lnTo>
                    <a:pt x="4195939" y="4198041"/>
                  </a:lnTo>
                  <a:lnTo>
                    <a:pt x="4194501" y="4193087"/>
                  </a:lnTo>
                  <a:lnTo>
                    <a:pt x="4190780" y="4190711"/>
                  </a:lnTo>
                  <a:lnTo>
                    <a:pt x="4185439" y="4188432"/>
                  </a:lnTo>
                  <a:lnTo>
                    <a:pt x="4181575" y="4186389"/>
                  </a:lnTo>
                  <a:close/>
                </a:path>
                <a:path w="17673320" h="9960610">
                  <a:moveTo>
                    <a:pt x="8697763" y="6104955"/>
                  </a:moveTo>
                  <a:lnTo>
                    <a:pt x="8693473" y="6103914"/>
                  </a:lnTo>
                  <a:lnTo>
                    <a:pt x="8687704" y="6102637"/>
                  </a:lnTo>
                  <a:lnTo>
                    <a:pt x="8683414" y="6101596"/>
                  </a:lnTo>
                  <a:lnTo>
                    <a:pt x="8679175" y="6104128"/>
                  </a:lnTo>
                  <a:lnTo>
                    <a:pt x="8678134" y="6108419"/>
                  </a:lnTo>
                  <a:lnTo>
                    <a:pt x="8677044" y="6111900"/>
                  </a:lnTo>
                  <a:lnTo>
                    <a:pt x="8679244" y="6115995"/>
                  </a:lnTo>
                  <a:lnTo>
                    <a:pt x="8683916" y="6117988"/>
                  </a:lnTo>
                  <a:lnTo>
                    <a:pt x="8689685" y="6119265"/>
                  </a:lnTo>
                  <a:lnTo>
                    <a:pt x="8693977" y="6120307"/>
                  </a:lnTo>
                  <a:lnTo>
                    <a:pt x="8698213" y="6117773"/>
                  </a:lnTo>
                  <a:lnTo>
                    <a:pt x="8700295" y="6109192"/>
                  </a:lnTo>
                  <a:lnTo>
                    <a:pt x="8697763" y="6104955"/>
                  </a:lnTo>
                  <a:close/>
                </a:path>
                <a:path w="17673320" h="9960610">
                  <a:moveTo>
                    <a:pt x="16598969" y="9475743"/>
                  </a:moveTo>
                  <a:lnTo>
                    <a:pt x="16594016" y="9477181"/>
                  </a:lnTo>
                  <a:lnTo>
                    <a:pt x="16589930" y="9484908"/>
                  </a:lnTo>
                  <a:lnTo>
                    <a:pt x="16591369" y="9489862"/>
                  </a:lnTo>
                  <a:lnTo>
                    <a:pt x="16595232" y="9491904"/>
                  </a:lnTo>
                  <a:lnTo>
                    <a:pt x="16600288" y="9494851"/>
                  </a:lnTo>
                  <a:lnTo>
                    <a:pt x="16604628" y="9496702"/>
                  </a:lnTo>
                  <a:lnTo>
                    <a:pt x="16609250" y="9495122"/>
                  </a:lnTo>
                  <a:lnTo>
                    <a:pt x="16611150" y="9491592"/>
                  </a:lnTo>
                  <a:lnTo>
                    <a:pt x="16613193" y="9487728"/>
                  </a:lnTo>
                  <a:lnTo>
                    <a:pt x="16611754" y="9482775"/>
                  </a:lnTo>
                  <a:lnTo>
                    <a:pt x="16607890" y="9480732"/>
                  </a:lnTo>
                  <a:lnTo>
                    <a:pt x="16602832" y="9477785"/>
                  </a:lnTo>
                  <a:lnTo>
                    <a:pt x="16598969" y="9475743"/>
                  </a:lnTo>
                  <a:close/>
                </a:path>
                <a:path w="17673320" h="9960610">
                  <a:moveTo>
                    <a:pt x="4102351" y="4145493"/>
                  </a:moveTo>
                  <a:lnTo>
                    <a:pt x="4097397" y="4146931"/>
                  </a:lnTo>
                  <a:lnTo>
                    <a:pt x="4095688" y="4150937"/>
                  </a:lnTo>
                  <a:lnTo>
                    <a:pt x="4093645" y="4154801"/>
                  </a:lnTo>
                  <a:lnTo>
                    <a:pt x="4095084" y="4159755"/>
                  </a:lnTo>
                  <a:lnTo>
                    <a:pt x="4098805" y="4162131"/>
                  </a:lnTo>
                  <a:lnTo>
                    <a:pt x="4108485" y="4166260"/>
                  </a:lnTo>
                  <a:lnTo>
                    <a:pt x="4113105" y="4164680"/>
                  </a:lnTo>
                  <a:lnTo>
                    <a:pt x="4114672" y="4161007"/>
                  </a:lnTo>
                  <a:lnTo>
                    <a:pt x="4116715" y="4157144"/>
                  </a:lnTo>
                  <a:lnTo>
                    <a:pt x="4115276" y="4152190"/>
                  </a:lnTo>
                  <a:lnTo>
                    <a:pt x="4111555" y="4149814"/>
                  </a:lnTo>
                  <a:lnTo>
                    <a:pt x="4106215" y="4147536"/>
                  </a:lnTo>
                  <a:lnTo>
                    <a:pt x="4102351" y="4145493"/>
                  </a:lnTo>
                  <a:close/>
                </a:path>
                <a:path w="17673320" h="9960610">
                  <a:moveTo>
                    <a:pt x="4023745" y="4104071"/>
                  </a:moveTo>
                  <a:lnTo>
                    <a:pt x="4018792" y="4105509"/>
                  </a:lnTo>
                  <a:lnTo>
                    <a:pt x="4017083" y="4109515"/>
                  </a:lnTo>
                  <a:lnTo>
                    <a:pt x="4015040" y="4113379"/>
                  </a:lnTo>
                  <a:lnTo>
                    <a:pt x="4016478" y="4118332"/>
                  </a:lnTo>
                  <a:lnTo>
                    <a:pt x="4020199" y="4120709"/>
                  </a:lnTo>
                  <a:lnTo>
                    <a:pt x="4029880" y="4124838"/>
                  </a:lnTo>
                  <a:lnTo>
                    <a:pt x="4034500" y="4123258"/>
                  </a:lnTo>
                  <a:lnTo>
                    <a:pt x="4036066" y="4119586"/>
                  </a:lnTo>
                  <a:lnTo>
                    <a:pt x="4038108" y="4115722"/>
                  </a:lnTo>
                  <a:lnTo>
                    <a:pt x="4036672" y="4110769"/>
                  </a:lnTo>
                  <a:lnTo>
                    <a:pt x="4032950" y="4108392"/>
                  </a:lnTo>
                  <a:lnTo>
                    <a:pt x="4027609" y="4106114"/>
                  </a:lnTo>
                  <a:lnTo>
                    <a:pt x="4023745" y="4104071"/>
                  </a:lnTo>
                  <a:close/>
                </a:path>
                <a:path w="17673320" h="9960610">
                  <a:moveTo>
                    <a:pt x="16521551" y="9432460"/>
                  </a:moveTo>
                  <a:lnTo>
                    <a:pt x="16516598" y="9433899"/>
                  </a:lnTo>
                  <a:lnTo>
                    <a:pt x="16514555" y="9437762"/>
                  </a:lnTo>
                  <a:lnTo>
                    <a:pt x="16512180" y="9441484"/>
                  </a:lnTo>
                  <a:lnTo>
                    <a:pt x="16513617" y="9446437"/>
                  </a:lnTo>
                  <a:lnTo>
                    <a:pt x="16517480" y="9448480"/>
                  </a:lnTo>
                  <a:lnTo>
                    <a:pt x="16522537" y="9451425"/>
                  </a:lnTo>
                  <a:lnTo>
                    <a:pt x="16526876" y="9453276"/>
                  </a:lnTo>
                  <a:lnTo>
                    <a:pt x="16531356" y="9452031"/>
                  </a:lnTo>
                  <a:lnTo>
                    <a:pt x="16533256" y="9448501"/>
                  </a:lnTo>
                  <a:lnTo>
                    <a:pt x="16535633" y="9444780"/>
                  </a:lnTo>
                  <a:lnTo>
                    <a:pt x="16534194" y="9439826"/>
                  </a:lnTo>
                  <a:lnTo>
                    <a:pt x="16530331" y="9437783"/>
                  </a:lnTo>
                  <a:lnTo>
                    <a:pt x="16525273" y="9434837"/>
                  </a:lnTo>
                  <a:lnTo>
                    <a:pt x="16521551" y="9432460"/>
                  </a:lnTo>
                  <a:close/>
                </a:path>
                <a:path w="17673320" h="9960610">
                  <a:moveTo>
                    <a:pt x="3945139" y="4062649"/>
                  </a:moveTo>
                  <a:lnTo>
                    <a:pt x="3940185" y="4064087"/>
                  </a:lnTo>
                  <a:lnTo>
                    <a:pt x="3936100" y="4071814"/>
                  </a:lnTo>
                  <a:lnTo>
                    <a:pt x="3937538" y="4076768"/>
                  </a:lnTo>
                  <a:lnTo>
                    <a:pt x="3941259" y="4079144"/>
                  </a:lnTo>
                  <a:lnTo>
                    <a:pt x="3951274" y="4083416"/>
                  </a:lnTo>
                  <a:lnTo>
                    <a:pt x="3955894" y="4081836"/>
                  </a:lnTo>
                  <a:lnTo>
                    <a:pt x="3957460" y="4078164"/>
                  </a:lnTo>
                  <a:lnTo>
                    <a:pt x="3959503" y="4074300"/>
                  </a:lnTo>
                  <a:lnTo>
                    <a:pt x="3958065" y="4069347"/>
                  </a:lnTo>
                  <a:lnTo>
                    <a:pt x="3954344" y="4066970"/>
                  </a:lnTo>
                  <a:lnTo>
                    <a:pt x="3949003" y="4064692"/>
                  </a:lnTo>
                  <a:lnTo>
                    <a:pt x="3945139" y="4062649"/>
                  </a:lnTo>
                  <a:close/>
                </a:path>
                <a:path w="17673320" h="9960610">
                  <a:moveTo>
                    <a:pt x="8784386" y="6125728"/>
                  </a:moveTo>
                  <a:lnTo>
                    <a:pt x="8780096" y="6124687"/>
                  </a:lnTo>
                  <a:lnTo>
                    <a:pt x="8774329" y="6123411"/>
                  </a:lnTo>
                  <a:lnTo>
                    <a:pt x="8770037" y="6122369"/>
                  </a:lnTo>
                  <a:lnTo>
                    <a:pt x="8765801" y="6124902"/>
                  </a:lnTo>
                  <a:lnTo>
                    <a:pt x="8764760" y="6129193"/>
                  </a:lnTo>
                  <a:lnTo>
                    <a:pt x="8763528" y="6133007"/>
                  </a:lnTo>
                  <a:lnTo>
                    <a:pt x="8765867" y="6136768"/>
                  </a:lnTo>
                  <a:lnTo>
                    <a:pt x="8770542" y="6138762"/>
                  </a:lnTo>
                  <a:lnTo>
                    <a:pt x="8776310" y="6140039"/>
                  </a:lnTo>
                  <a:lnTo>
                    <a:pt x="8780600" y="6141080"/>
                  </a:lnTo>
                  <a:lnTo>
                    <a:pt x="8784837" y="6138547"/>
                  </a:lnTo>
                  <a:lnTo>
                    <a:pt x="8786920" y="6129966"/>
                  </a:lnTo>
                  <a:lnTo>
                    <a:pt x="8784386" y="6125728"/>
                  </a:lnTo>
                  <a:close/>
                </a:path>
                <a:path w="17673320" h="9960610">
                  <a:moveTo>
                    <a:pt x="16443608" y="9388559"/>
                  </a:moveTo>
                  <a:lnTo>
                    <a:pt x="16438797" y="9389663"/>
                  </a:lnTo>
                  <a:lnTo>
                    <a:pt x="16434712" y="9397390"/>
                  </a:lnTo>
                  <a:lnTo>
                    <a:pt x="16435817" y="9402201"/>
                  </a:lnTo>
                  <a:lnTo>
                    <a:pt x="16439680" y="9404244"/>
                  </a:lnTo>
                  <a:lnTo>
                    <a:pt x="16444737" y="9407191"/>
                  </a:lnTo>
                  <a:lnTo>
                    <a:pt x="16449076" y="9409041"/>
                  </a:lnTo>
                  <a:lnTo>
                    <a:pt x="16453555" y="9407795"/>
                  </a:lnTo>
                  <a:lnTo>
                    <a:pt x="16455455" y="9404266"/>
                  </a:lnTo>
                  <a:lnTo>
                    <a:pt x="16457498" y="9400402"/>
                  </a:lnTo>
                  <a:lnTo>
                    <a:pt x="16456393" y="9395591"/>
                  </a:lnTo>
                  <a:lnTo>
                    <a:pt x="16452530" y="9393549"/>
                  </a:lnTo>
                  <a:lnTo>
                    <a:pt x="16447472" y="9390602"/>
                  </a:lnTo>
                  <a:lnTo>
                    <a:pt x="16443608" y="9388559"/>
                  </a:lnTo>
                  <a:close/>
                </a:path>
                <a:path w="17673320" h="9960610">
                  <a:moveTo>
                    <a:pt x="3866342" y="4020750"/>
                  </a:moveTo>
                  <a:lnTo>
                    <a:pt x="3861388" y="4022189"/>
                  </a:lnTo>
                  <a:lnTo>
                    <a:pt x="3857303" y="4029916"/>
                  </a:lnTo>
                  <a:lnTo>
                    <a:pt x="3858740" y="4034870"/>
                  </a:lnTo>
                  <a:lnTo>
                    <a:pt x="3862462" y="4037246"/>
                  </a:lnTo>
                  <a:lnTo>
                    <a:pt x="3872143" y="4041376"/>
                  </a:lnTo>
                  <a:lnTo>
                    <a:pt x="3877097" y="4039937"/>
                  </a:lnTo>
                  <a:lnTo>
                    <a:pt x="3878664" y="4036265"/>
                  </a:lnTo>
                  <a:lnTo>
                    <a:pt x="3880706" y="4032402"/>
                  </a:lnTo>
                  <a:lnTo>
                    <a:pt x="3879268" y="4027448"/>
                  </a:lnTo>
                  <a:lnTo>
                    <a:pt x="3875547" y="4025071"/>
                  </a:lnTo>
                  <a:lnTo>
                    <a:pt x="3870206" y="4022793"/>
                  </a:lnTo>
                  <a:lnTo>
                    <a:pt x="3866342" y="4020750"/>
                  </a:lnTo>
                  <a:close/>
                </a:path>
                <a:path w="17673320" h="9960610">
                  <a:moveTo>
                    <a:pt x="3787687" y="3978519"/>
                  </a:moveTo>
                  <a:lnTo>
                    <a:pt x="3782733" y="3979957"/>
                  </a:lnTo>
                  <a:lnTo>
                    <a:pt x="3778648" y="3987684"/>
                  </a:lnTo>
                  <a:lnTo>
                    <a:pt x="3780229" y="3992304"/>
                  </a:lnTo>
                  <a:lnTo>
                    <a:pt x="3783807" y="3995014"/>
                  </a:lnTo>
                  <a:lnTo>
                    <a:pt x="3793488" y="3999143"/>
                  </a:lnTo>
                  <a:lnTo>
                    <a:pt x="3798108" y="3997563"/>
                  </a:lnTo>
                  <a:lnTo>
                    <a:pt x="3800008" y="3994034"/>
                  </a:lnTo>
                  <a:lnTo>
                    <a:pt x="3802051" y="3990170"/>
                  </a:lnTo>
                  <a:lnTo>
                    <a:pt x="3800470" y="3985550"/>
                  </a:lnTo>
                  <a:lnTo>
                    <a:pt x="3796892" y="3982840"/>
                  </a:lnTo>
                  <a:lnTo>
                    <a:pt x="3791550" y="3980561"/>
                  </a:lnTo>
                  <a:lnTo>
                    <a:pt x="3787687" y="3978519"/>
                  </a:lnTo>
                  <a:close/>
                </a:path>
                <a:path w="17673320" h="9960610">
                  <a:moveTo>
                    <a:pt x="8871106" y="6145358"/>
                  </a:moveTo>
                  <a:lnTo>
                    <a:pt x="8866815" y="6144317"/>
                  </a:lnTo>
                  <a:lnTo>
                    <a:pt x="8857088" y="6142141"/>
                  </a:lnTo>
                  <a:lnTo>
                    <a:pt x="8852851" y="6144675"/>
                  </a:lnTo>
                  <a:lnTo>
                    <a:pt x="8851810" y="6148966"/>
                  </a:lnTo>
                  <a:lnTo>
                    <a:pt x="8850912" y="6152922"/>
                  </a:lnTo>
                  <a:lnTo>
                    <a:pt x="8852920" y="6156541"/>
                  </a:lnTo>
                  <a:lnTo>
                    <a:pt x="8856259" y="6157965"/>
                  </a:lnTo>
                  <a:lnTo>
                    <a:pt x="8856402" y="6157631"/>
                  </a:lnTo>
                  <a:lnTo>
                    <a:pt x="8857736" y="6158200"/>
                  </a:lnTo>
                  <a:lnTo>
                    <a:pt x="8867461" y="6160376"/>
                  </a:lnTo>
                  <a:lnTo>
                    <a:pt x="8871840" y="6157510"/>
                  </a:lnTo>
                  <a:lnTo>
                    <a:pt x="8873639" y="6149596"/>
                  </a:lnTo>
                  <a:lnTo>
                    <a:pt x="8871106" y="6145358"/>
                  </a:lnTo>
                  <a:close/>
                </a:path>
                <a:path w="17673320" h="9960610">
                  <a:moveTo>
                    <a:pt x="16367522" y="9343083"/>
                  </a:moveTo>
                  <a:lnTo>
                    <a:pt x="16362711" y="9344187"/>
                  </a:lnTo>
                  <a:lnTo>
                    <a:pt x="16360335" y="9347908"/>
                  </a:lnTo>
                  <a:lnTo>
                    <a:pt x="16358973" y="9350484"/>
                  </a:lnTo>
                  <a:lnTo>
                    <a:pt x="16358292" y="9351771"/>
                  </a:lnTo>
                  <a:lnTo>
                    <a:pt x="16359395" y="9356583"/>
                  </a:lnTo>
                  <a:lnTo>
                    <a:pt x="16363118" y="9358959"/>
                  </a:lnTo>
                  <a:lnTo>
                    <a:pt x="16368175" y="9361906"/>
                  </a:lnTo>
                  <a:lnTo>
                    <a:pt x="16372847" y="9363899"/>
                  </a:lnTo>
                  <a:lnTo>
                    <a:pt x="16377325" y="9362652"/>
                  </a:lnTo>
                  <a:lnTo>
                    <a:pt x="16379225" y="9359123"/>
                  </a:lnTo>
                  <a:lnTo>
                    <a:pt x="16380588" y="9356547"/>
                  </a:lnTo>
                  <a:lnTo>
                    <a:pt x="16381268" y="9355259"/>
                  </a:lnTo>
                  <a:lnTo>
                    <a:pt x="16380165" y="9350448"/>
                  </a:lnTo>
                  <a:lnTo>
                    <a:pt x="16376443" y="9348071"/>
                  </a:lnTo>
                  <a:lnTo>
                    <a:pt x="16371385" y="9345125"/>
                  </a:lnTo>
                  <a:lnTo>
                    <a:pt x="16367522" y="9343083"/>
                  </a:lnTo>
                  <a:close/>
                </a:path>
                <a:path w="17673320" h="9960610">
                  <a:moveTo>
                    <a:pt x="3709508" y="3936095"/>
                  </a:moveTo>
                  <a:lnTo>
                    <a:pt x="3704555" y="3937533"/>
                  </a:lnTo>
                  <a:lnTo>
                    <a:pt x="3700470" y="3945260"/>
                  </a:lnTo>
                  <a:lnTo>
                    <a:pt x="3701908" y="3950214"/>
                  </a:lnTo>
                  <a:lnTo>
                    <a:pt x="3705771" y="3952257"/>
                  </a:lnTo>
                  <a:lnTo>
                    <a:pt x="3710828" y="3955203"/>
                  </a:lnTo>
                  <a:lnTo>
                    <a:pt x="3715167" y="3957054"/>
                  </a:lnTo>
                  <a:lnTo>
                    <a:pt x="3719787" y="3955474"/>
                  </a:lnTo>
                  <a:lnTo>
                    <a:pt x="3721688" y="3951944"/>
                  </a:lnTo>
                  <a:lnTo>
                    <a:pt x="3723730" y="3948080"/>
                  </a:lnTo>
                  <a:lnTo>
                    <a:pt x="3722292" y="3943126"/>
                  </a:lnTo>
                  <a:lnTo>
                    <a:pt x="3718429" y="3941084"/>
                  </a:lnTo>
                  <a:lnTo>
                    <a:pt x="3713372" y="3938137"/>
                  </a:lnTo>
                  <a:lnTo>
                    <a:pt x="3709508" y="3936095"/>
                  </a:lnTo>
                  <a:close/>
                </a:path>
                <a:path w="17673320" h="9960610">
                  <a:moveTo>
                    <a:pt x="16291579" y="9297272"/>
                  </a:moveTo>
                  <a:lnTo>
                    <a:pt x="16286766" y="9298376"/>
                  </a:lnTo>
                  <a:lnTo>
                    <a:pt x="16282013" y="9305818"/>
                  </a:lnTo>
                  <a:lnTo>
                    <a:pt x="16283118" y="9310630"/>
                  </a:lnTo>
                  <a:lnTo>
                    <a:pt x="16286839" y="9313006"/>
                  </a:lnTo>
                  <a:lnTo>
                    <a:pt x="16291894" y="9315951"/>
                  </a:lnTo>
                  <a:lnTo>
                    <a:pt x="16292897" y="9316379"/>
                  </a:lnTo>
                  <a:lnTo>
                    <a:pt x="16292755" y="9316713"/>
                  </a:lnTo>
                  <a:lnTo>
                    <a:pt x="16296426" y="9318279"/>
                  </a:lnTo>
                  <a:lnTo>
                    <a:pt x="16300569" y="9316890"/>
                  </a:lnTo>
                  <a:lnTo>
                    <a:pt x="16302804" y="9313503"/>
                  </a:lnTo>
                  <a:lnTo>
                    <a:pt x="16305180" y="9309782"/>
                  </a:lnTo>
                  <a:lnTo>
                    <a:pt x="16304075" y="9304970"/>
                  </a:lnTo>
                  <a:lnTo>
                    <a:pt x="16300355" y="9302594"/>
                  </a:lnTo>
                  <a:lnTo>
                    <a:pt x="16295299" y="9299648"/>
                  </a:lnTo>
                  <a:lnTo>
                    <a:pt x="16291579" y="9297272"/>
                  </a:lnTo>
                  <a:close/>
                </a:path>
                <a:path w="17673320" h="9960610">
                  <a:moveTo>
                    <a:pt x="3631139" y="3893196"/>
                  </a:moveTo>
                  <a:lnTo>
                    <a:pt x="3626185" y="3894634"/>
                  </a:lnTo>
                  <a:lnTo>
                    <a:pt x="3622099" y="3902361"/>
                  </a:lnTo>
                  <a:lnTo>
                    <a:pt x="3623538" y="3907314"/>
                  </a:lnTo>
                  <a:lnTo>
                    <a:pt x="3627402" y="3909357"/>
                  </a:lnTo>
                  <a:lnTo>
                    <a:pt x="3632458" y="3912303"/>
                  </a:lnTo>
                  <a:lnTo>
                    <a:pt x="3636797" y="3914154"/>
                  </a:lnTo>
                  <a:lnTo>
                    <a:pt x="3641417" y="3912574"/>
                  </a:lnTo>
                  <a:lnTo>
                    <a:pt x="3643318" y="3909044"/>
                  </a:lnTo>
                  <a:lnTo>
                    <a:pt x="3645360" y="3905180"/>
                  </a:lnTo>
                  <a:lnTo>
                    <a:pt x="3643922" y="3900227"/>
                  </a:lnTo>
                  <a:lnTo>
                    <a:pt x="3640059" y="3898184"/>
                  </a:lnTo>
                  <a:lnTo>
                    <a:pt x="3635002" y="3895238"/>
                  </a:lnTo>
                  <a:lnTo>
                    <a:pt x="3631139" y="3893196"/>
                  </a:lnTo>
                  <a:close/>
                </a:path>
                <a:path w="17673320" h="9960610">
                  <a:moveTo>
                    <a:pt x="8958249" y="6163987"/>
                  </a:moveTo>
                  <a:lnTo>
                    <a:pt x="8953959" y="6162946"/>
                  </a:lnTo>
                  <a:lnTo>
                    <a:pt x="8948192" y="6161670"/>
                  </a:lnTo>
                  <a:lnTo>
                    <a:pt x="8943758" y="6160962"/>
                  </a:lnTo>
                  <a:lnTo>
                    <a:pt x="8939854" y="6163637"/>
                  </a:lnTo>
                  <a:lnTo>
                    <a:pt x="8938813" y="6167928"/>
                  </a:lnTo>
                  <a:lnTo>
                    <a:pt x="8937913" y="6171884"/>
                  </a:lnTo>
                  <a:lnTo>
                    <a:pt x="8939922" y="6175502"/>
                  </a:lnTo>
                  <a:lnTo>
                    <a:pt x="8943261" y="6176927"/>
                  </a:lnTo>
                  <a:lnTo>
                    <a:pt x="8943737" y="6176735"/>
                  </a:lnTo>
                  <a:lnTo>
                    <a:pt x="8945071" y="6177304"/>
                  </a:lnTo>
                  <a:lnTo>
                    <a:pt x="8950841" y="6178582"/>
                  </a:lnTo>
                  <a:lnTo>
                    <a:pt x="8955275" y="6179290"/>
                  </a:lnTo>
                  <a:lnTo>
                    <a:pt x="8959177" y="6176614"/>
                  </a:lnTo>
                  <a:lnTo>
                    <a:pt x="8960218" y="6172323"/>
                  </a:lnTo>
                  <a:lnTo>
                    <a:pt x="8960866" y="6168259"/>
                  </a:lnTo>
                  <a:lnTo>
                    <a:pt x="8960925" y="6167891"/>
                  </a:lnTo>
                  <a:lnTo>
                    <a:pt x="8958249" y="6163987"/>
                  </a:lnTo>
                  <a:close/>
                </a:path>
                <a:path w="17673320" h="9960610">
                  <a:moveTo>
                    <a:pt x="3553579" y="3850247"/>
                  </a:moveTo>
                  <a:lnTo>
                    <a:pt x="3548625" y="3851685"/>
                  </a:lnTo>
                  <a:lnTo>
                    <a:pt x="3546582" y="3855548"/>
                  </a:lnTo>
                  <a:lnTo>
                    <a:pt x="3544206" y="3859270"/>
                  </a:lnTo>
                  <a:lnTo>
                    <a:pt x="3545644" y="3864223"/>
                  </a:lnTo>
                  <a:lnTo>
                    <a:pt x="3549508" y="3866266"/>
                  </a:lnTo>
                  <a:lnTo>
                    <a:pt x="3554564" y="3869212"/>
                  </a:lnTo>
                  <a:lnTo>
                    <a:pt x="3555231" y="3869496"/>
                  </a:lnTo>
                  <a:lnTo>
                    <a:pt x="3555089" y="3869830"/>
                  </a:lnTo>
                  <a:lnTo>
                    <a:pt x="3558761" y="3871397"/>
                  </a:lnTo>
                  <a:lnTo>
                    <a:pt x="3563381" y="3869816"/>
                  </a:lnTo>
                  <a:lnTo>
                    <a:pt x="3565281" y="3866286"/>
                  </a:lnTo>
                  <a:lnTo>
                    <a:pt x="3567658" y="3862565"/>
                  </a:lnTo>
                  <a:lnTo>
                    <a:pt x="3566219" y="3857612"/>
                  </a:lnTo>
                  <a:lnTo>
                    <a:pt x="3562356" y="3855569"/>
                  </a:lnTo>
                  <a:lnTo>
                    <a:pt x="3557300" y="3852623"/>
                  </a:lnTo>
                  <a:lnTo>
                    <a:pt x="3553579" y="3850247"/>
                  </a:lnTo>
                  <a:close/>
                </a:path>
                <a:path w="17673320" h="9960610">
                  <a:moveTo>
                    <a:pt x="16215585" y="9250651"/>
                  </a:moveTo>
                  <a:lnTo>
                    <a:pt x="16210774" y="9251756"/>
                  </a:lnTo>
                  <a:lnTo>
                    <a:pt x="16206021" y="9259198"/>
                  </a:lnTo>
                  <a:lnTo>
                    <a:pt x="16207124" y="9264009"/>
                  </a:lnTo>
                  <a:lnTo>
                    <a:pt x="16210845" y="9266385"/>
                  </a:lnTo>
                  <a:lnTo>
                    <a:pt x="16215902" y="9269331"/>
                  </a:lnTo>
                  <a:lnTo>
                    <a:pt x="16220576" y="9271325"/>
                  </a:lnTo>
                  <a:lnTo>
                    <a:pt x="16224576" y="9270269"/>
                  </a:lnTo>
                  <a:lnTo>
                    <a:pt x="16226810" y="9266882"/>
                  </a:lnTo>
                  <a:lnTo>
                    <a:pt x="16229186" y="9263161"/>
                  </a:lnTo>
                  <a:lnTo>
                    <a:pt x="16228083" y="9258350"/>
                  </a:lnTo>
                  <a:lnTo>
                    <a:pt x="16224361" y="9255973"/>
                  </a:lnTo>
                  <a:lnTo>
                    <a:pt x="16219306" y="9253027"/>
                  </a:lnTo>
                  <a:lnTo>
                    <a:pt x="16215585" y="9250651"/>
                  </a:lnTo>
                  <a:close/>
                </a:path>
                <a:path w="17673320" h="9960610">
                  <a:moveTo>
                    <a:pt x="3475493" y="3806679"/>
                  </a:moveTo>
                  <a:lnTo>
                    <a:pt x="3470874" y="3808259"/>
                  </a:lnTo>
                  <a:lnTo>
                    <a:pt x="3466121" y="3815702"/>
                  </a:lnTo>
                  <a:lnTo>
                    <a:pt x="3467559" y="3820655"/>
                  </a:lnTo>
                  <a:lnTo>
                    <a:pt x="3471423" y="3822698"/>
                  </a:lnTo>
                  <a:lnTo>
                    <a:pt x="3476479" y="3825644"/>
                  </a:lnTo>
                  <a:lnTo>
                    <a:pt x="3480818" y="3827495"/>
                  </a:lnTo>
                  <a:lnTo>
                    <a:pt x="3485296" y="3826249"/>
                  </a:lnTo>
                  <a:lnTo>
                    <a:pt x="3487196" y="3822719"/>
                  </a:lnTo>
                  <a:lnTo>
                    <a:pt x="3489572" y="3818998"/>
                  </a:lnTo>
                  <a:lnTo>
                    <a:pt x="3488134" y="3814044"/>
                  </a:lnTo>
                  <a:lnTo>
                    <a:pt x="3484271" y="3812002"/>
                  </a:lnTo>
                  <a:lnTo>
                    <a:pt x="3479214" y="3809056"/>
                  </a:lnTo>
                  <a:lnTo>
                    <a:pt x="3475493" y="3806679"/>
                  </a:lnTo>
                  <a:close/>
                </a:path>
                <a:path w="17673320" h="9960610">
                  <a:moveTo>
                    <a:pt x="9045346" y="6181806"/>
                  </a:moveTo>
                  <a:lnTo>
                    <a:pt x="9040914" y="6181098"/>
                  </a:lnTo>
                  <a:lnTo>
                    <a:pt x="9035144" y="6179821"/>
                  </a:lnTo>
                  <a:lnTo>
                    <a:pt x="9030710" y="6179113"/>
                  </a:lnTo>
                  <a:lnTo>
                    <a:pt x="9026808" y="6181789"/>
                  </a:lnTo>
                  <a:lnTo>
                    <a:pt x="9025767" y="6186080"/>
                  </a:lnTo>
                  <a:lnTo>
                    <a:pt x="9025011" y="6189703"/>
                  </a:lnTo>
                  <a:lnTo>
                    <a:pt x="9027019" y="6193321"/>
                  </a:lnTo>
                  <a:lnTo>
                    <a:pt x="9032026" y="6195457"/>
                  </a:lnTo>
                  <a:lnTo>
                    <a:pt x="9037793" y="6196734"/>
                  </a:lnTo>
                  <a:lnTo>
                    <a:pt x="9042227" y="6197442"/>
                  </a:lnTo>
                  <a:lnTo>
                    <a:pt x="9046131" y="6194766"/>
                  </a:lnTo>
                  <a:lnTo>
                    <a:pt x="9047173" y="6190476"/>
                  </a:lnTo>
                  <a:lnTo>
                    <a:pt x="9047821" y="6186412"/>
                  </a:lnTo>
                  <a:lnTo>
                    <a:pt x="9047880" y="6186043"/>
                  </a:lnTo>
                  <a:lnTo>
                    <a:pt x="9045346" y="6181806"/>
                  </a:lnTo>
                  <a:close/>
                </a:path>
                <a:path w="17673320" h="9960610">
                  <a:moveTo>
                    <a:pt x="16139827" y="9202553"/>
                  </a:moveTo>
                  <a:lnTo>
                    <a:pt x="16135016" y="9203657"/>
                  </a:lnTo>
                  <a:lnTo>
                    <a:pt x="16130659" y="9210479"/>
                  </a:lnTo>
                  <a:lnTo>
                    <a:pt x="16130263" y="9211099"/>
                  </a:lnTo>
                  <a:lnTo>
                    <a:pt x="16131367" y="9215910"/>
                  </a:lnTo>
                  <a:lnTo>
                    <a:pt x="16135088" y="9218287"/>
                  </a:lnTo>
                  <a:lnTo>
                    <a:pt x="16140001" y="9221566"/>
                  </a:lnTo>
                  <a:lnTo>
                    <a:pt x="16144676" y="9223560"/>
                  </a:lnTo>
                  <a:lnTo>
                    <a:pt x="16148675" y="9222504"/>
                  </a:lnTo>
                  <a:lnTo>
                    <a:pt x="16150909" y="9219117"/>
                  </a:lnTo>
                  <a:lnTo>
                    <a:pt x="16153286" y="9215396"/>
                  </a:lnTo>
                  <a:lnTo>
                    <a:pt x="16152182" y="9210585"/>
                  </a:lnTo>
                  <a:lnTo>
                    <a:pt x="16148462" y="9208209"/>
                  </a:lnTo>
                  <a:lnTo>
                    <a:pt x="16143548" y="9204929"/>
                  </a:lnTo>
                  <a:lnTo>
                    <a:pt x="16139827" y="9202553"/>
                  </a:lnTo>
                  <a:close/>
                </a:path>
                <a:path w="17673320" h="9960610">
                  <a:moveTo>
                    <a:pt x="3397742" y="3763254"/>
                  </a:moveTo>
                  <a:lnTo>
                    <a:pt x="3392789" y="3764692"/>
                  </a:lnTo>
                  <a:lnTo>
                    <a:pt x="3390746" y="3768556"/>
                  </a:lnTo>
                  <a:lnTo>
                    <a:pt x="3388369" y="3772277"/>
                  </a:lnTo>
                  <a:lnTo>
                    <a:pt x="3389807" y="3777231"/>
                  </a:lnTo>
                  <a:lnTo>
                    <a:pt x="3393671" y="3779274"/>
                  </a:lnTo>
                  <a:lnTo>
                    <a:pt x="3398728" y="3782219"/>
                  </a:lnTo>
                  <a:lnTo>
                    <a:pt x="3403067" y="3784070"/>
                  </a:lnTo>
                  <a:lnTo>
                    <a:pt x="3407544" y="3782824"/>
                  </a:lnTo>
                  <a:lnTo>
                    <a:pt x="3409444" y="3779295"/>
                  </a:lnTo>
                  <a:lnTo>
                    <a:pt x="3411821" y="3775573"/>
                  </a:lnTo>
                  <a:lnTo>
                    <a:pt x="3410383" y="3770619"/>
                  </a:lnTo>
                  <a:lnTo>
                    <a:pt x="3406519" y="3768577"/>
                  </a:lnTo>
                  <a:lnTo>
                    <a:pt x="3401463" y="3765631"/>
                  </a:lnTo>
                  <a:lnTo>
                    <a:pt x="3397742" y="3763254"/>
                  </a:lnTo>
                  <a:close/>
                </a:path>
                <a:path w="17673320" h="9960610">
                  <a:moveTo>
                    <a:pt x="9132869" y="6198622"/>
                  </a:moveTo>
                  <a:lnTo>
                    <a:pt x="9128436" y="6197915"/>
                  </a:lnTo>
                  <a:lnTo>
                    <a:pt x="9122667" y="6196638"/>
                  </a:lnTo>
                  <a:lnTo>
                    <a:pt x="9118235" y="6195931"/>
                  </a:lnTo>
                  <a:lnTo>
                    <a:pt x="9113998" y="6198464"/>
                  </a:lnTo>
                  <a:lnTo>
                    <a:pt x="9113291" y="6202897"/>
                  </a:lnTo>
                  <a:lnTo>
                    <a:pt x="9112535" y="6206520"/>
                  </a:lnTo>
                  <a:lnTo>
                    <a:pt x="9114541" y="6210138"/>
                  </a:lnTo>
                  <a:lnTo>
                    <a:pt x="9119548" y="6212274"/>
                  </a:lnTo>
                  <a:lnTo>
                    <a:pt x="9125318" y="6213551"/>
                  </a:lnTo>
                  <a:lnTo>
                    <a:pt x="9129750" y="6214258"/>
                  </a:lnTo>
                  <a:lnTo>
                    <a:pt x="9133987" y="6211725"/>
                  </a:lnTo>
                  <a:lnTo>
                    <a:pt x="9135343" y="6203229"/>
                  </a:lnTo>
                  <a:lnTo>
                    <a:pt x="9135402" y="6202859"/>
                  </a:lnTo>
                  <a:lnTo>
                    <a:pt x="9132869" y="6198622"/>
                  </a:lnTo>
                  <a:close/>
                </a:path>
                <a:path w="17673320" h="9960610">
                  <a:moveTo>
                    <a:pt x="3319941" y="3719019"/>
                  </a:moveTo>
                  <a:lnTo>
                    <a:pt x="3314988" y="3720457"/>
                  </a:lnTo>
                  <a:lnTo>
                    <a:pt x="3312946" y="3724321"/>
                  </a:lnTo>
                  <a:lnTo>
                    <a:pt x="3310569" y="3728042"/>
                  </a:lnTo>
                  <a:lnTo>
                    <a:pt x="3312007" y="3732996"/>
                  </a:lnTo>
                  <a:lnTo>
                    <a:pt x="3315871" y="3735039"/>
                  </a:lnTo>
                  <a:lnTo>
                    <a:pt x="3320927" y="3737984"/>
                  </a:lnTo>
                  <a:lnTo>
                    <a:pt x="3325267" y="3739835"/>
                  </a:lnTo>
                  <a:lnTo>
                    <a:pt x="3329744" y="3738589"/>
                  </a:lnTo>
                  <a:lnTo>
                    <a:pt x="3331644" y="3735060"/>
                  </a:lnTo>
                  <a:lnTo>
                    <a:pt x="3334021" y="3731338"/>
                  </a:lnTo>
                  <a:lnTo>
                    <a:pt x="3332583" y="3726384"/>
                  </a:lnTo>
                  <a:lnTo>
                    <a:pt x="3328719" y="3724342"/>
                  </a:lnTo>
                  <a:lnTo>
                    <a:pt x="3323663" y="3721395"/>
                  </a:lnTo>
                  <a:lnTo>
                    <a:pt x="3319941" y="3719019"/>
                  </a:lnTo>
                  <a:close/>
                </a:path>
                <a:path w="17673320" h="9960610">
                  <a:moveTo>
                    <a:pt x="16065022" y="9154072"/>
                  </a:moveTo>
                  <a:lnTo>
                    <a:pt x="16060211" y="9155175"/>
                  </a:lnTo>
                  <a:lnTo>
                    <a:pt x="16055853" y="9161997"/>
                  </a:lnTo>
                  <a:lnTo>
                    <a:pt x="16055458" y="9162617"/>
                  </a:lnTo>
                  <a:lnTo>
                    <a:pt x="16056562" y="9167429"/>
                  </a:lnTo>
                  <a:lnTo>
                    <a:pt x="16060283" y="9169805"/>
                  </a:lnTo>
                  <a:lnTo>
                    <a:pt x="16065196" y="9173084"/>
                  </a:lnTo>
                  <a:lnTo>
                    <a:pt x="16069869" y="9175078"/>
                  </a:lnTo>
                  <a:lnTo>
                    <a:pt x="16073871" y="9174024"/>
                  </a:lnTo>
                  <a:lnTo>
                    <a:pt x="16076105" y="9170636"/>
                  </a:lnTo>
                  <a:lnTo>
                    <a:pt x="16078482" y="9166915"/>
                  </a:lnTo>
                  <a:lnTo>
                    <a:pt x="16077378" y="9162104"/>
                  </a:lnTo>
                  <a:lnTo>
                    <a:pt x="16073656" y="9159727"/>
                  </a:lnTo>
                  <a:lnTo>
                    <a:pt x="16068743" y="9156448"/>
                  </a:lnTo>
                  <a:lnTo>
                    <a:pt x="16065022" y="9154072"/>
                  </a:lnTo>
                  <a:close/>
                </a:path>
                <a:path w="17673320" h="9960610">
                  <a:moveTo>
                    <a:pt x="3242618" y="3674593"/>
                  </a:moveTo>
                  <a:lnTo>
                    <a:pt x="3237664" y="3676031"/>
                  </a:lnTo>
                  <a:lnTo>
                    <a:pt x="3233578" y="3683758"/>
                  </a:lnTo>
                  <a:lnTo>
                    <a:pt x="3234683" y="3688569"/>
                  </a:lnTo>
                  <a:lnTo>
                    <a:pt x="3238546" y="3690612"/>
                  </a:lnTo>
                  <a:lnTo>
                    <a:pt x="3243602" y="3693558"/>
                  </a:lnTo>
                  <a:lnTo>
                    <a:pt x="3247942" y="3695409"/>
                  </a:lnTo>
                  <a:lnTo>
                    <a:pt x="3252420" y="3694163"/>
                  </a:lnTo>
                  <a:lnTo>
                    <a:pt x="3254320" y="3690633"/>
                  </a:lnTo>
                  <a:lnTo>
                    <a:pt x="3256363" y="3686769"/>
                  </a:lnTo>
                  <a:lnTo>
                    <a:pt x="3255258" y="3681957"/>
                  </a:lnTo>
                  <a:lnTo>
                    <a:pt x="3251395" y="3679915"/>
                  </a:lnTo>
                  <a:lnTo>
                    <a:pt x="3246339" y="3676969"/>
                  </a:lnTo>
                  <a:lnTo>
                    <a:pt x="3242618" y="3674593"/>
                  </a:lnTo>
                  <a:close/>
                </a:path>
                <a:path w="17673320" h="9960610">
                  <a:moveTo>
                    <a:pt x="15991360" y="9105683"/>
                  </a:moveTo>
                  <a:lnTo>
                    <a:pt x="15986215" y="9106645"/>
                  </a:lnTo>
                  <a:lnTo>
                    <a:pt x="15983839" y="9110366"/>
                  </a:lnTo>
                  <a:lnTo>
                    <a:pt x="15981271" y="9113611"/>
                  </a:lnTo>
                  <a:lnTo>
                    <a:pt x="15982232" y="9118756"/>
                  </a:lnTo>
                  <a:lnTo>
                    <a:pt x="15985953" y="9121132"/>
                  </a:lnTo>
                  <a:lnTo>
                    <a:pt x="15990868" y="9124412"/>
                  </a:lnTo>
                  <a:lnTo>
                    <a:pt x="15992202" y="9124982"/>
                  </a:lnTo>
                  <a:lnTo>
                    <a:pt x="15992060" y="9125315"/>
                  </a:lnTo>
                  <a:lnTo>
                    <a:pt x="15995399" y="9126739"/>
                  </a:lnTo>
                  <a:lnTo>
                    <a:pt x="15999543" y="9125351"/>
                  </a:lnTo>
                  <a:lnTo>
                    <a:pt x="16001635" y="9122298"/>
                  </a:lnTo>
                  <a:lnTo>
                    <a:pt x="16004203" y="9119053"/>
                  </a:lnTo>
                  <a:lnTo>
                    <a:pt x="16003239" y="9113907"/>
                  </a:lnTo>
                  <a:lnTo>
                    <a:pt x="15999517" y="9111530"/>
                  </a:lnTo>
                  <a:lnTo>
                    <a:pt x="15994605" y="9108251"/>
                  </a:lnTo>
                  <a:lnTo>
                    <a:pt x="15991360" y="9105683"/>
                  </a:lnTo>
                  <a:close/>
                </a:path>
                <a:path w="17673320" h="9960610">
                  <a:moveTo>
                    <a:pt x="9220486" y="6214295"/>
                  </a:moveTo>
                  <a:lnTo>
                    <a:pt x="9210143" y="6212645"/>
                  </a:lnTo>
                  <a:lnTo>
                    <a:pt x="9206044" y="6212080"/>
                  </a:lnTo>
                  <a:lnTo>
                    <a:pt x="9201805" y="6214613"/>
                  </a:lnTo>
                  <a:lnTo>
                    <a:pt x="9201098" y="6219046"/>
                  </a:lnTo>
                  <a:lnTo>
                    <a:pt x="9200417" y="6222306"/>
                  </a:lnTo>
                  <a:lnTo>
                    <a:pt x="9200342" y="6222669"/>
                  </a:lnTo>
                  <a:lnTo>
                    <a:pt x="9202350" y="6226288"/>
                  </a:lnTo>
                  <a:lnTo>
                    <a:pt x="9205688" y="6227712"/>
                  </a:lnTo>
                  <a:lnTo>
                    <a:pt x="9205830" y="6227377"/>
                  </a:lnTo>
                  <a:lnTo>
                    <a:pt x="9207500" y="6228089"/>
                  </a:lnTo>
                  <a:lnTo>
                    <a:pt x="9213412" y="6229033"/>
                  </a:lnTo>
                  <a:lnTo>
                    <a:pt x="9217511" y="6229598"/>
                  </a:lnTo>
                  <a:lnTo>
                    <a:pt x="9221747" y="6227064"/>
                  </a:lnTo>
                  <a:lnTo>
                    <a:pt x="9222454" y="6222632"/>
                  </a:lnTo>
                  <a:lnTo>
                    <a:pt x="9223019" y="6218532"/>
                  </a:lnTo>
                  <a:lnTo>
                    <a:pt x="9220486" y="6214295"/>
                  </a:lnTo>
                  <a:close/>
                </a:path>
                <a:path w="17673320" h="9960610">
                  <a:moveTo>
                    <a:pt x="3165293" y="3630167"/>
                  </a:moveTo>
                  <a:lnTo>
                    <a:pt x="3160816" y="3631413"/>
                  </a:lnTo>
                  <a:lnTo>
                    <a:pt x="3158439" y="3635134"/>
                  </a:lnTo>
                  <a:lnTo>
                    <a:pt x="3156397" y="3638998"/>
                  </a:lnTo>
                  <a:lnTo>
                    <a:pt x="3157643" y="3643475"/>
                  </a:lnTo>
                  <a:lnTo>
                    <a:pt x="3161365" y="3645851"/>
                  </a:lnTo>
                  <a:lnTo>
                    <a:pt x="3166421" y="3648797"/>
                  </a:lnTo>
                  <a:lnTo>
                    <a:pt x="3170761" y="3650649"/>
                  </a:lnTo>
                  <a:lnTo>
                    <a:pt x="3175238" y="3649402"/>
                  </a:lnTo>
                  <a:lnTo>
                    <a:pt x="3177138" y="3645872"/>
                  </a:lnTo>
                  <a:lnTo>
                    <a:pt x="3179181" y="3642009"/>
                  </a:lnTo>
                  <a:lnTo>
                    <a:pt x="3177934" y="3637531"/>
                  </a:lnTo>
                  <a:lnTo>
                    <a:pt x="3174213" y="3635155"/>
                  </a:lnTo>
                  <a:lnTo>
                    <a:pt x="3169157" y="3632209"/>
                  </a:lnTo>
                  <a:lnTo>
                    <a:pt x="3165293" y="3630167"/>
                  </a:lnTo>
                  <a:close/>
                </a:path>
                <a:path w="17673320" h="9960610">
                  <a:moveTo>
                    <a:pt x="3088588" y="3585215"/>
                  </a:moveTo>
                  <a:lnTo>
                    <a:pt x="3083300" y="3586510"/>
                  </a:lnTo>
                  <a:lnTo>
                    <a:pt x="3079500" y="3593570"/>
                  </a:lnTo>
                  <a:lnTo>
                    <a:pt x="3080604" y="3598381"/>
                  </a:lnTo>
                  <a:lnTo>
                    <a:pt x="3084325" y="3600757"/>
                  </a:lnTo>
                  <a:lnTo>
                    <a:pt x="3089382" y="3603704"/>
                  </a:lnTo>
                  <a:lnTo>
                    <a:pt x="3093721" y="3605555"/>
                  </a:lnTo>
                  <a:lnTo>
                    <a:pt x="3098198" y="3604308"/>
                  </a:lnTo>
                  <a:lnTo>
                    <a:pt x="3101999" y="3597248"/>
                  </a:lnTo>
                  <a:lnTo>
                    <a:pt x="3100895" y="3592437"/>
                  </a:lnTo>
                  <a:lnTo>
                    <a:pt x="3097174" y="3590060"/>
                  </a:lnTo>
                  <a:lnTo>
                    <a:pt x="3092117" y="3587115"/>
                  </a:lnTo>
                  <a:lnTo>
                    <a:pt x="3088588" y="3585215"/>
                  </a:lnTo>
                  <a:close/>
                </a:path>
                <a:path w="17673320" h="9960610">
                  <a:moveTo>
                    <a:pt x="15917265" y="9055532"/>
                  </a:moveTo>
                  <a:lnTo>
                    <a:pt x="15912122" y="9056494"/>
                  </a:lnTo>
                  <a:lnTo>
                    <a:pt x="15909745" y="9060216"/>
                  </a:lnTo>
                  <a:lnTo>
                    <a:pt x="15907035" y="9063794"/>
                  </a:lnTo>
                  <a:lnTo>
                    <a:pt x="15907996" y="9068939"/>
                  </a:lnTo>
                  <a:lnTo>
                    <a:pt x="15911718" y="9071315"/>
                  </a:lnTo>
                  <a:lnTo>
                    <a:pt x="15916631" y="9074595"/>
                  </a:lnTo>
                  <a:lnTo>
                    <a:pt x="15917967" y="9075165"/>
                  </a:lnTo>
                  <a:lnTo>
                    <a:pt x="15918159" y="9075642"/>
                  </a:lnTo>
                  <a:lnTo>
                    <a:pt x="15921498" y="9077066"/>
                  </a:lnTo>
                  <a:lnTo>
                    <a:pt x="15925640" y="9075676"/>
                  </a:lnTo>
                  <a:lnTo>
                    <a:pt x="15927732" y="9072623"/>
                  </a:lnTo>
                  <a:lnTo>
                    <a:pt x="15930442" y="9069044"/>
                  </a:lnTo>
                  <a:lnTo>
                    <a:pt x="15929481" y="9063899"/>
                  </a:lnTo>
                  <a:lnTo>
                    <a:pt x="15925759" y="9061522"/>
                  </a:lnTo>
                  <a:lnTo>
                    <a:pt x="15920844" y="9058242"/>
                  </a:lnTo>
                  <a:lnTo>
                    <a:pt x="15917265" y="9055532"/>
                  </a:lnTo>
                  <a:close/>
                </a:path>
                <a:path w="17673320" h="9960610">
                  <a:moveTo>
                    <a:pt x="9308388" y="6229301"/>
                  </a:moveTo>
                  <a:lnTo>
                    <a:pt x="9293609" y="6226942"/>
                  </a:lnTo>
                  <a:lnTo>
                    <a:pt x="9289708" y="6229618"/>
                  </a:lnTo>
                  <a:lnTo>
                    <a:pt x="9288999" y="6234051"/>
                  </a:lnTo>
                  <a:lnTo>
                    <a:pt x="9288243" y="6237674"/>
                  </a:lnTo>
                  <a:lnTo>
                    <a:pt x="9290251" y="6241293"/>
                  </a:lnTo>
                  <a:lnTo>
                    <a:pt x="9293590" y="6242717"/>
                  </a:lnTo>
                  <a:lnTo>
                    <a:pt x="9293733" y="6242383"/>
                  </a:lnTo>
                  <a:lnTo>
                    <a:pt x="9295401" y="6243095"/>
                  </a:lnTo>
                  <a:lnTo>
                    <a:pt x="9301311" y="6244037"/>
                  </a:lnTo>
                  <a:lnTo>
                    <a:pt x="9305602" y="6245079"/>
                  </a:lnTo>
                  <a:lnTo>
                    <a:pt x="9309648" y="6242070"/>
                  </a:lnTo>
                  <a:lnTo>
                    <a:pt x="9310356" y="6237638"/>
                  </a:lnTo>
                  <a:lnTo>
                    <a:pt x="9311398" y="6233347"/>
                  </a:lnTo>
                  <a:lnTo>
                    <a:pt x="9308388" y="6229301"/>
                  </a:lnTo>
                  <a:close/>
                </a:path>
                <a:path w="17673320" h="9960610">
                  <a:moveTo>
                    <a:pt x="3012309" y="3539262"/>
                  </a:moveTo>
                  <a:lnTo>
                    <a:pt x="3007498" y="3540366"/>
                  </a:lnTo>
                  <a:lnTo>
                    <a:pt x="3005122" y="3544087"/>
                  </a:lnTo>
                  <a:lnTo>
                    <a:pt x="3003760" y="3546663"/>
                  </a:lnTo>
                  <a:lnTo>
                    <a:pt x="3003079" y="3547950"/>
                  </a:lnTo>
                  <a:lnTo>
                    <a:pt x="3004183" y="3552762"/>
                  </a:lnTo>
                  <a:lnTo>
                    <a:pt x="3007905" y="3555138"/>
                  </a:lnTo>
                  <a:lnTo>
                    <a:pt x="3012961" y="3558084"/>
                  </a:lnTo>
                  <a:lnTo>
                    <a:pt x="3017634" y="3560078"/>
                  </a:lnTo>
                  <a:lnTo>
                    <a:pt x="3022112" y="3558831"/>
                  </a:lnTo>
                  <a:lnTo>
                    <a:pt x="3024012" y="3555301"/>
                  </a:lnTo>
                  <a:lnTo>
                    <a:pt x="3025374" y="3552726"/>
                  </a:lnTo>
                  <a:lnTo>
                    <a:pt x="3026055" y="3551438"/>
                  </a:lnTo>
                  <a:lnTo>
                    <a:pt x="3024950" y="3546626"/>
                  </a:lnTo>
                  <a:lnTo>
                    <a:pt x="3021229" y="3544250"/>
                  </a:lnTo>
                  <a:lnTo>
                    <a:pt x="3016173" y="3541304"/>
                  </a:lnTo>
                  <a:lnTo>
                    <a:pt x="3012309" y="3539262"/>
                  </a:lnTo>
                  <a:close/>
                </a:path>
                <a:path w="17673320" h="9960610">
                  <a:moveTo>
                    <a:pt x="15843365" y="9005858"/>
                  </a:moveTo>
                  <a:lnTo>
                    <a:pt x="15838361" y="9006486"/>
                  </a:lnTo>
                  <a:lnTo>
                    <a:pt x="15833608" y="9013928"/>
                  </a:lnTo>
                  <a:lnTo>
                    <a:pt x="15834236" y="9018931"/>
                  </a:lnTo>
                  <a:lnTo>
                    <a:pt x="15837957" y="9021307"/>
                  </a:lnTo>
                  <a:lnTo>
                    <a:pt x="15842872" y="9024587"/>
                  </a:lnTo>
                  <a:lnTo>
                    <a:pt x="15844207" y="9025156"/>
                  </a:lnTo>
                  <a:lnTo>
                    <a:pt x="15844398" y="9025633"/>
                  </a:lnTo>
                  <a:lnTo>
                    <a:pt x="15847737" y="9027057"/>
                  </a:lnTo>
                  <a:lnTo>
                    <a:pt x="15851882" y="9025668"/>
                  </a:lnTo>
                  <a:lnTo>
                    <a:pt x="15853973" y="9022615"/>
                  </a:lnTo>
                  <a:lnTo>
                    <a:pt x="15856350" y="9018894"/>
                  </a:lnTo>
                  <a:lnTo>
                    <a:pt x="15855720" y="9013890"/>
                  </a:lnTo>
                  <a:lnTo>
                    <a:pt x="15851998" y="9011514"/>
                  </a:lnTo>
                  <a:lnTo>
                    <a:pt x="15847085" y="9008234"/>
                  </a:lnTo>
                  <a:lnTo>
                    <a:pt x="15843365" y="9005858"/>
                  </a:lnTo>
                  <a:close/>
                </a:path>
                <a:path w="17673320" h="9960610">
                  <a:moveTo>
                    <a:pt x="2935697" y="3493166"/>
                  </a:moveTo>
                  <a:lnTo>
                    <a:pt x="2930886" y="3494270"/>
                  </a:lnTo>
                  <a:lnTo>
                    <a:pt x="2928509" y="3497991"/>
                  </a:lnTo>
                  <a:lnTo>
                    <a:pt x="2927148" y="3500567"/>
                  </a:lnTo>
                  <a:lnTo>
                    <a:pt x="2926467" y="3501855"/>
                  </a:lnTo>
                  <a:lnTo>
                    <a:pt x="2927571" y="3506666"/>
                  </a:lnTo>
                  <a:lnTo>
                    <a:pt x="2931292" y="3509043"/>
                  </a:lnTo>
                  <a:lnTo>
                    <a:pt x="2936348" y="3511989"/>
                  </a:lnTo>
                  <a:lnTo>
                    <a:pt x="2941022" y="3513982"/>
                  </a:lnTo>
                  <a:lnTo>
                    <a:pt x="2945166" y="3512593"/>
                  </a:lnTo>
                  <a:lnTo>
                    <a:pt x="2947400" y="3509206"/>
                  </a:lnTo>
                  <a:lnTo>
                    <a:pt x="2948761" y="3506630"/>
                  </a:lnTo>
                  <a:lnTo>
                    <a:pt x="2949442" y="3505342"/>
                  </a:lnTo>
                  <a:lnTo>
                    <a:pt x="2948338" y="3500531"/>
                  </a:lnTo>
                  <a:lnTo>
                    <a:pt x="2944617" y="3498155"/>
                  </a:lnTo>
                  <a:lnTo>
                    <a:pt x="2939561" y="3495209"/>
                  </a:lnTo>
                  <a:lnTo>
                    <a:pt x="2935697" y="3493166"/>
                  </a:lnTo>
                  <a:close/>
                </a:path>
                <a:path w="17673320" h="9960610">
                  <a:moveTo>
                    <a:pt x="9396382" y="6243162"/>
                  </a:moveTo>
                  <a:lnTo>
                    <a:pt x="9381605" y="6240804"/>
                  </a:lnTo>
                  <a:lnTo>
                    <a:pt x="9377560" y="6243814"/>
                  </a:lnTo>
                  <a:lnTo>
                    <a:pt x="9376853" y="6248247"/>
                  </a:lnTo>
                  <a:lnTo>
                    <a:pt x="9376239" y="6251536"/>
                  </a:lnTo>
                  <a:lnTo>
                    <a:pt x="9378247" y="6255155"/>
                  </a:lnTo>
                  <a:lnTo>
                    <a:pt x="9383588" y="6257433"/>
                  </a:lnTo>
                  <a:lnTo>
                    <a:pt x="9393931" y="6259083"/>
                  </a:lnTo>
                  <a:lnTo>
                    <a:pt x="9397976" y="6256073"/>
                  </a:lnTo>
                  <a:lnTo>
                    <a:pt x="9399390" y="6247207"/>
                  </a:lnTo>
                  <a:lnTo>
                    <a:pt x="9396382" y="6243162"/>
                  </a:lnTo>
                  <a:close/>
                </a:path>
                <a:path w="17673320" h="9960610">
                  <a:moveTo>
                    <a:pt x="15770223" y="8955324"/>
                  </a:moveTo>
                  <a:lnTo>
                    <a:pt x="15765221" y="8955953"/>
                  </a:lnTo>
                  <a:lnTo>
                    <a:pt x="15760468" y="8963396"/>
                  </a:lnTo>
                  <a:lnTo>
                    <a:pt x="15761097" y="8968398"/>
                  </a:lnTo>
                  <a:lnTo>
                    <a:pt x="15764817" y="8970774"/>
                  </a:lnTo>
                  <a:lnTo>
                    <a:pt x="15769730" y="8974054"/>
                  </a:lnTo>
                  <a:lnTo>
                    <a:pt x="15774740" y="8976191"/>
                  </a:lnTo>
                  <a:lnTo>
                    <a:pt x="15778739" y="8975134"/>
                  </a:lnTo>
                  <a:lnTo>
                    <a:pt x="15780831" y="8972082"/>
                  </a:lnTo>
                  <a:lnTo>
                    <a:pt x="15783208" y="8968360"/>
                  </a:lnTo>
                  <a:lnTo>
                    <a:pt x="15782580" y="8963358"/>
                  </a:lnTo>
                  <a:lnTo>
                    <a:pt x="15778859" y="8960981"/>
                  </a:lnTo>
                  <a:lnTo>
                    <a:pt x="15773943" y="8957701"/>
                  </a:lnTo>
                  <a:lnTo>
                    <a:pt x="15770223" y="8955324"/>
                  </a:lnTo>
                  <a:close/>
                </a:path>
                <a:path w="17673320" h="9960610">
                  <a:moveTo>
                    <a:pt x="2859895" y="3447021"/>
                  </a:moveTo>
                  <a:lnTo>
                    <a:pt x="2855084" y="3448126"/>
                  </a:lnTo>
                  <a:lnTo>
                    <a:pt x="2850331" y="3455568"/>
                  </a:lnTo>
                  <a:lnTo>
                    <a:pt x="2851435" y="3460379"/>
                  </a:lnTo>
                  <a:lnTo>
                    <a:pt x="2855156" y="3462755"/>
                  </a:lnTo>
                  <a:lnTo>
                    <a:pt x="2860213" y="3465702"/>
                  </a:lnTo>
                  <a:lnTo>
                    <a:pt x="2861214" y="3466129"/>
                  </a:lnTo>
                  <a:lnTo>
                    <a:pt x="2861072" y="3466463"/>
                  </a:lnTo>
                  <a:lnTo>
                    <a:pt x="2864744" y="3468029"/>
                  </a:lnTo>
                  <a:lnTo>
                    <a:pt x="2868887" y="3466640"/>
                  </a:lnTo>
                  <a:lnTo>
                    <a:pt x="2871122" y="3463253"/>
                  </a:lnTo>
                  <a:lnTo>
                    <a:pt x="2873498" y="3459531"/>
                  </a:lnTo>
                  <a:lnTo>
                    <a:pt x="2872394" y="3454721"/>
                  </a:lnTo>
                  <a:lnTo>
                    <a:pt x="2868673" y="3452344"/>
                  </a:lnTo>
                  <a:lnTo>
                    <a:pt x="2863616" y="3449398"/>
                  </a:lnTo>
                  <a:lnTo>
                    <a:pt x="2859895" y="3447021"/>
                  </a:lnTo>
                  <a:close/>
                </a:path>
                <a:path w="17673320" h="9960610">
                  <a:moveTo>
                    <a:pt x="2783902" y="3400400"/>
                  </a:moveTo>
                  <a:lnTo>
                    <a:pt x="2779090" y="3401505"/>
                  </a:lnTo>
                  <a:lnTo>
                    <a:pt x="2774337" y="3408947"/>
                  </a:lnTo>
                  <a:lnTo>
                    <a:pt x="2775441" y="3413758"/>
                  </a:lnTo>
                  <a:lnTo>
                    <a:pt x="2779162" y="3416135"/>
                  </a:lnTo>
                  <a:lnTo>
                    <a:pt x="2784219" y="3419081"/>
                  </a:lnTo>
                  <a:lnTo>
                    <a:pt x="2788893" y="3421074"/>
                  </a:lnTo>
                  <a:lnTo>
                    <a:pt x="2792894" y="3420019"/>
                  </a:lnTo>
                  <a:lnTo>
                    <a:pt x="2795128" y="3416632"/>
                  </a:lnTo>
                  <a:lnTo>
                    <a:pt x="2797505" y="3412911"/>
                  </a:lnTo>
                  <a:lnTo>
                    <a:pt x="2796400" y="3408099"/>
                  </a:lnTo>
                  <a:lnTo>
                    <a:pt x="2792679" y="3405723"/>
                  </a:lnTo>
                  <a:lnTo>
                    <a:pt x="2787623" y="3402777"/>
                  </a:lnTo>
                  <a:lnTo>
                    <a:pt x="2783902" y="3400400"/>
                  </a:lnTo>
                  <a:close/>
                </a:path>
                <a:path w="17673320" h="9960610">
                  <a:moveTo>
                    <a:pt x="9483802" y="6255595"/>
                  </a:moveTo>
                  <a:lnTo>
                    <a:pt x="9479369" y="6254888"/>
                  </a:lnTo>
                  <a:lnTo>
                    <a:pt x="9469694" y="6253522"/>
                  </a:lnTo>
                  <a:lnTo>
                    <a:pt x="9465648" y="6256531"/>
                  </a:lnTo>
                  <a:lnTo>
                    <a:pt x="9464941" y="6260964"/>
                  </a:lnTo>
                  <a:lnTo>
                    <a:pt x="9464518" y="6264730"/>
                  </a:lnTo>
                  <a:lnTo>
                    <a:pt x="9466335" y="6267873"/>
                  </a:lnTo>
                  <a:lnTo>
                    <a:pt x="9469673" y="6269296"/>
                  </a:lnTo>
                  <a:lnTo>
                    <a:pt x="9469482" y="6268819"/>
                  </a:lnTo>
                  <a:lnTo>
                    <a:pt x="9471485" y="6269674"/>
                  </a:lnTo>
                  <a:lnTo>
                    <a:pt x="9477394" y="6270617"/>
                  </a:lnTo>
                  <a:lnTo>
                    <a:pt x="9481493" y="6271181"/>
                  </a:lnTo>
                  <a:lnTo>
                    <a:pt x="9485539" y="6268172"/>
                  </a:lnTo>
                  <a:lnTo>
                    <a:pt x="9486248" y="6263740"/>
                  </a:lnTo>
                  <a:lnTo>
                    <a:pt x="9486812" y="6259640"/>
                  </a:lnTo>
                  <a:lnTo>
                    <a:pt x="9483802" y="6255595"/>
                  </a:lnTo>
                  <a:close/>
                </a:path>
                <a:path w="17673320" h="9960610">
                  <a:moveTo>
                    <a:pt x="15696700" y="8903839"/>
                  </a:moveTo>
                  <a:lnTo>
                    <a:pt x="15692030" y="8904609"/>
                  </a:lnTo>
                  <a:lnTo>
                    <a:pt x="15689320" y="8908188"/>
                  </a:lnTo>
                  <a:lnTo>
                    <a:pt x="15686943" y="8911908"/>
                  </a:lnTo>
                  <a:lnTo>
                    <a:pt x="15687715" y="8916578"/>
                  </a:lnTo>
                  <a:lnTo>
                    <a:pt x="15691294" y="8919288"/>
                  </a:lnTo>
                  <a:lnTo>
                    <a:pt x="15696208" y="8922568"/>
                  </a:lnTo>
                  <a:lnTo>
                    <a:pt x="15701215" y="8924704"/>
                  </a:lnTo>
                  <a:lnTo>
                    <a:pt x="15705217" y="8923649"/>
                  </a:lnTo>
                  <a:lnTo>
                    <a:pt x="15707307" y="8920595"/>
                  </a:lnTo>
                  <a:lnTo>
                    <a:pt x="15709684" y="8916874"/>
                  </a:lnTo>
                  <a:lnTo>
                    <a:pt x="15708914" y="8912206"/>
                  </a:lnTo>
                  <a:lnTo>
                    <a:pt x="15705336" y="8909495"/>
                  </a:lnTo>
                  <a:lnTo>
                    <a:pt x="15700421" y="8906215"/>
                  </a:lnTo>
                  <a:lnTo>
                    <a:pt x="15696700" y="8903839"/>
                  </a:lnTo>
                  <a:close/>
                </a:path>
                <a:path w="17673320" h="9960610">
                  <a:moveTo>
                    <a:pt x="2708669" y="3352920"/>
                  </a:moveTo>
                  <a:lnTo>
                    <a:pt x="2703858" y="3354025"/>
                  </a:lnTo>
                  <a:lnTo>
                    <a:pt x="2699501" y="3360846"/>
                  </a:lnTo>
                  <a:lnTo>
                    <a:pt x="2699105" y="3361467"/>
                  </a:lnTo>
                  <a:lnTo>
                    <a:pt x="2700209" y="3366278"/>
                  </a:lnTo>
                  <a:lnTo>
                    <a:pt x="2703930" y="3368655"/>
                  </a:lnTo>
                  <a:lnTo>
                    <a:pt x="2708844" y="3371935"/>
                  </a:lnTo>
                  <a:lnTo>
                    <a:pt x="2713518" y="3373929"/>
                  </a:lnTo>
                  <a:lnTo>
                    <a:pt x="2717519" y="3372873"/>
                  </a:lnTo>
                  <a:lnTo>
                    <a:pt x="2719753" y="3369485"/>
                  </a:lnTo>
                  <a:lnTo>
                    <a:pt x="2722129" y="3365765"/>
                  </a:lnTo>
                  <a:lnTo>
                    <a:pt x="2721025" y="3360953"/>
                  </a:lnTo>
                  <a:lnTo>
                    <a:pt x="2717304" y="3358577"/>
                  </a:lnTo>
                  <a:lnTo>
                    <a:pt x="2712390" y="3355297"/>
                  </a:lnTo>
                  <a:lnTo>
                    <a:pt x="2708669" y="3352920"/>
                  </a:lnTo>
                  <a:close/>
                </a:path>
                <a:path w="17673320" h="9960610">
                  <a:moveTo>
                    <a:pt x="15624319" y="8852446"/>
                  </a:moveTo>
                  <a:lnTo>
                    <a:pt x="15619318" y="8853074"/>
                  </a:lnTo>
                  <a:lnTo>
                    <a:pt x="15614566" y="8860517"/>
                  </a:lnTo>
                  <a:lnTo>
                    <a:pt x="15615336" y="8865186"/>
                  </a:lnTo>
                  <a:lnTo>
                    <a:pt x="15618914" y="8867896"/>
                  </a:lnTo>
                  <a:lnTo>
                    <a:pt x="15623827" y="8871176"/>
                  </a:lnTo>
                  <a:lnTo>
                    <a:pt x="15628834" y="8873312"/>
                  </a:lnTo>
                  <a:lnTo>
                    <a:pt x="15632836" y="8872256"/>
                  </a:lnTo>
                  <a:lnTo>
                    <a:pt x="15634928" y="8869203"/>
                  </a:lnTo>
                  <a:lnTo>
                    <a:pt x="15637304" y="8865481"/>
                  </a:lnTo>
                  <a:lnTo>
                    <a:pt x="15636534" y="8860813"/>
                  </a:lnTo>
                  <a:lnTo>
                    <a:pt x="15632955" y="8858102"/>
                  </a:lnTo>
                  <a:lnTo>
                    <a:pt x="15628040" y="8854822"/>
                  </a:lnTo>
                  <a:lnTo>
                    <a:pt x="15624319" y="8852446"/>
                  </a:lnTo>
                  <a:close/>
                </a:path>
                <a:path w="17673320" h="9960610">
                  <a:moveTo>
                    <a:pt x="9572175" y="6267645"/>
                  </a:moveTo>
                  <a:lnTo>
                    <a:pt x="9567742" y="6266938"/>
                  </a:lnTo>
                  <a:lnTo>
                    <a:pt x="9562167" y="6266137"/>
                  </a:lnTo>
                  <a:lnTo>
                    <a:pt x="9557733" y="6265430"/>
                  </a:lnTo>
                  <a:lnTo>
                    <a:pt x="9554021" y="6268581"/>
                  </a:lnTo>
                  <a:lnTo>
                    <a:pt x="9553313" y="6273014"/>
                  </a:lnTo>
                  <a:lnTo>
                    <a:pt x="9552891" y="6276780"/>
                  </a:lnTo>
                  <a:lnTo>
                    <a:pt x="9554708" y="6279922"/>
                  </a:lnTo>
                  <a:lnTo>
                    <a:pt x="9558046" y="6281346"/>
                  </a:lnTo>
                  <a:lnTo>
                    <a:pt x="9558188" y="6281012"/>
                  </a:lnTo>
                  <a:lnTo>
                    <a:pt x="9560191" y="6281867"/>
                  </a:lnTo>
                  <a:lnTo>
                    <a:pt x="9565767" y="6282667"/>
                  </a:lnTo>
                  <a:lnTo>
                    <a:pt x="9570200" y="6283374"/>
                  </a:lnTo>
                  <a:lnTo>
                    <a:pt x="9573913" y="6280223"/>
                  </a:lnTo>
                  <a:lnTo>
                    <a:pt x="9575268" y="6271726"/>
                  </a:lnTo>
                  <a:lnTo>
                    <a:pt x="9575327" y="6271357"/>
                  </a:lnTo>
                  <a:lnTo>
                    <a:pt x="9572175" y="6267645"/>
                  </a:lnTo>
                  <a:close/>
                </a:path>
                <a:path w="17673320" h="9960610">
                  <a:moveTo>
                    <a:pt x="2632911" y="3304822"/>
                  </a:moveTo>
                  <a:lnTo>
                    <a:pt x="2628100" y="3305926"/>
                  </a:lnTo>
                  <a:lnTo>
                    <a:pt x="2623743" y="3312748"/>
                  </a:lnTo>
                  <a:lnTo>
                    <a:pt x="2623347" y="3313368"/>
                  </a:lnTo>
                  <a:lnTo>
                    <a:pt x="2624451" y="3318179"/>
                  </a:lnTo>
                  <a:lnTo>
                    <a:pt x="2628173" y="3320556"/>
                  </a:lnTo>
                  <a:lnTo>
                    <a:pt x="2633087" y="3323836"/>
                  </a:lnTo>
                  <a:lnTo>
                    <a:pt x="2637760" y="3325829"/>
                  </a:lnTo>
                  <a:lnTo>
                    <a:pt x="2641761" y="3324775"/>
                  </a:lnTo>
                  <a:lnTo>
                    <a:pt x="2643995" y="3321387"/>
                  </a:lnTo>
                  <a:lnTo>
                    <a:pt x="2646372" y="3317666"/>
                  </a:lnTo>
                  <a:lnTo>
                    <a:pt x="2645267" y="3312855"/>
                  </a:lnTo>
                  <a:lnTo>
                    <a:pt x="2641546" y="3310478"/>
                  </a:lnTo>
                  <a:lnTo>
                    <a:pt x="2636632" y="3307199"/>
                  </a:lnTo>
                  <a:lnTo>
                    <a:pt x="2632911" y="3304822"/>
                  </a:lnTo>
                  <a:close/>
                </a:path>
                <a:path w="17673320" h="9960610">
                  <a:moveTo>
                    <a:pt x="15552367" y="8800053"/>
                  </a:moveTo>
                  <a:lnTo>
                    <a:pt x="15547699" y="8800823"/>
                  </a:lnTo>
                  <a:lnTo>
                    <a:pt x="15542278" y="8807980"/>
                  </a:lnTo>
                  <a:lnTo>
                    <a:pt x="15543048" y="8812649"/>
                  </a:lnTo>
                  <a:lnTo>
                    <a:pt x="15551399" y="8818973"/>
                  </a:lnTo>
                  <a:lnTo>
                    <a:pt x="15553069" y="8819685"/>
                  </a:lnTo>
                  <a:lnTo>
                    <a:pt x="15552926" y="8820019"/>
                  </a:lnTo>
                  <a:lnTo>
                    <a:pt x="15556264" y="8821443"/>
                  </a:lnTo>
                  <a:lnTo>
                    <a:pt x="15560266" y="8820388"/>
                  </a:lnTo>
                  <a:lnTo>
                    <a:pt x="15562358" y="8817334"/>
                  </a:lnTo>
                  <a:lnTo>
                    <a:pt x="15565068" y="8813755"/>
                  </a:lnTo>
                  <a:lnTo>
                    <a:pt x="15564296" y="8809086"/>
                  </a:lnTo>
                  <a:lnTo>
                    <a:pt x="15552367" y="8800053"/>
                  </a:lnTo>
                  <a:close/>
                </a:path>
                <a:path w="17673320" h="9960610">
                  <a:moveTo>
                    <a:pt x="2557963" y="3256674"/>
                  </a:moveTo>
                  <a:lnTo>
                    <a:pt x="2553152" y="3257778"/>
                  </a:lnTo>
                  <a:lnTo>
                    <a:pt x="2548795" y="3264601"/>
                  </a:lnTo>
                  <a:lnTo>
                    <a:pt x="2548399" y="3265220"/>
                  </a:lnTo>
                  <a:lnTo>
                    <a:pt x="2549504" y="3270032"/>
                  </a:lnTo>
                  <a:lnTo>
                    <a:pt x="2553225" y="3272408"/>
                  </a:lnTo>
                  <a:lnTo>
                    <a:pt x="2558139" y="3275688"/>
                  </a:lnTo>
                  <a:lnTo>
                    <a:pt x="2562813" y="3277682"/>
                  </a:lnTo>
                  <a:lnTo>
                    <a:pt x="2566813" y="3276627"/>
                  </a:lnTo>
                  <a:lnTo>
                    <a:pt x="2569047" y="3273239"/>
                  </a:lnTo>
                  <a:lnTo>
                    <a:pt x="2571424" y="3269518"/>
                  </a:lnTo>
                  <a:lnTo>
                    <a:pt x="2570320" y="3264707"/>
                  </a:lnTo>
                  <a:lnTo>
                    <a:pt x="2566599" y="3262331"/>
                  </a:lnTo>
                  <a:lnTo>
                    <a:pt x="2561685" y="3259051"/>
                  </a:lnTo>
                  <a:lnTo>
                    <a:pt x="2557963" y="3256674"/>
                  </a:lnTo>
                  <a:close/>
                </a:path>
                <a:path w="17673320" h="9960610">
                  <a:moveTo>
                    <a:pt x="9660928" y="6277884"/>
                  </a:moveTo>
                  <a:lnTo>
                    <a:pt x="9656494" y="6277176"/>
                  </a:lnTo>
                  <a:lnTo>
                    <a:pt x="9650774" y="6276709"/>
                  </a:lnTo>
                  <a:lnTo>
                    <a:pt x="9646341" y="6276002"/>
                  </a:lnTo>
                  <a:lnTo>
                    <a:pt x="9642629" y="6279153"/>
                  </a:lnTo>
                  <a:lnTo>
                    <a:pt x="9641922" y="6283586"/>
                  </a:lnTo>
                  <a:lnTo>
                    <a:pt x="9641498" y="6287351"/>
                  </a:lnTo>
                  <a:lnTo>
                    <a:pt x="9643650" y="6290637"/>
                  </a:lnTo>
                  <a:lnTo>
                    <a:pt x="9646654" y="6291918"/>
                  </a:lnTo>
                  <a:lnTo>
                    <a:pt x="9646796" y="6291584"/>
                  </a:lnTo>
                  <a:lnTo>
                    <a:pt x="9648800" y="6292439"/>
                  </a:lnTo>
                  <a:lnTo>
                    <a:pt x="9654517" y="6292905"/>
                  </a:lnTo>
                  <a:lnTo>
                    <a:pt x="9658953" y="6293613"/>
                  </a:lnTo>
                  <a:lnTo>
                    <a:pt x="9662663" y="6290461"/>
                  </a:lnTo>
                  <a:lnTo>
                    <a:pt x="9664078" y="6281595"/>
                  </a:lnTo>
                  <a:lnTo>
                    <a:pt x="9660928" y="6277884"/>
                  </a:lnTo>
                  <a:close/>
                </a:path>
                <a:path w="17673320" h="9960610">
                  <a:moveTo>
                    <a:pt x="2483301" y="3207859"/>
                  </a:moveTo>
                  <a:lnTo>
                    <a:pt x="2478489" y="3208964"/>
                  </a:lnTo>
                  <a:lnTo>
                    <a:pt x="2474133" y="3215785"/>
                  </a:lnTo>
                  <a:lnTo>
                    <a:pt x="2473736" y="3216406"/>
                  </a:lnTo>
                  <a:lnTo>
                    <a:pt x="2474841" y="3221217"/>
                  </a:lnTo>
                  <a:lnTo>
                    <a:pt x="2478562" y="3223593"/>
                  </a:lnTo>
                  <a:lnTo>
                    <a:pt x="2483476" y="3226873"/>
                  </a:lnTo>
                  <a:lnTo>
                    <a:pt x="2488149" y="3228867"/>
                  </a:lnTo>
                  <a:lnTo>
                    <a:pt x="2492150" y="3227811"/>
                  </a:lnTo>
                  <a:lnTo>
                    <a:pt x="2494385" y="3224424"/>
                  </a:lnTo>
                  <a:lnTo>
                    <a:pt x="2496761" y="3220703"/>
                  </a:lnTo>
                  <a:lnTo>
                    <a:pt x="2495657" y="3215891"/>
                  </a:lnTo>
                  <a:lnTo>
                    <a:pt x="2491936" y="3213515"/>
                  </a:lnTo>
                  <a:lnTo>
                    <a:pt x="2487022" y="3210235"/>
                  </a:lnTo>
                  <a:lnTo>
                    <a:pt x="2483301" y="3207859"/>
                  </a:lnTo>
                  <a:close/>
                </a:path>
                <a:path w="17673320" h="9960610">
                  <a:moveTo>
                    <a:pt x="15480558" y="8747324"/>
                  </a:moveTo>
                  <a:lnTo>
                    <a:pt x="15475888" y="8748095"/>
                  </a:lnTo>
                  <a:lnTo>
                    <a:pt x="15470468" y="8755252"/>
                  </a:lnTo>
                  <a:lnTo>
                    <a:pt x="15471237" y="8759921"/>
                  </a:lnTo>
                  <a:lnTo>
                    <a:pt x="15479589" y="8766245"/>
                  </a:lnTo>
                  <a:lnTo>
                    <a:pt x="15481257" y="8766957"/>
                  </a:lnTo>
                  <a:lnTo>
                    <a:pt x="15481115" y="8767291"/>
                  </a:lnTo>
                  <a:lnTo>
                    <a:pt x="15484454" y="8768715"/>
                  </a:lnTo>
                  <a:lnTo>
                    <a:pt x="15488456" y="8767660"/>
                  </a:lnTo>
                  <a:lnTo>
                    <a:pt x="15490547" y="8764607"/>
                  </a:lnTo>
                  <a:lnTo>
                    <a:pt x="15493257" y="8761027"/>
                  </a:lnTo>
                  <a:lnTo>
                    <a:pt x="15492486" y="8756359"/>
                  </a:lnTo>
                  <a:lnTo>
                    <a:pt x="15480558" y="8747324"/>
                  </a:lnTo>
                  <a:close/>
                </a:path>
                <a:path w="17673320" h="9960610">
                  <a:moveTo>
                    <a:pt x="2409447" y="3158995"/>
                  </a:moveTo>
                  <a:lnTo>
                    <a:pt x="2404302" y="3159957"/>
                  </a:lnTo>
                  <a:lnTo>
                    <a:pt x="2401926" y="3163678"/>
                  </a:lnTo>
                  <a:lnTo>
                    <a:pt x="2399358" y="3166923"/>
                  </a:lnTo>
                  <a:lnTo>
                    <a:pt x="2400320" y="3172067"/>
                  </a:lnTo>
                  <a:lnTo>
                    <a:pt x="2404041" y="3174444"/>
                  </a:lnTo>
                  <a:lnTo>
                    <a:pt x="2408955" y="3177724"/>
                  </a:lnTo>
                  <a:lnTo>
                    <a:pt x="2410291" y="3178294"/>
                  </a:lnTo>
                  <a:lnTo>
                    <a:pt x="2410148" y="3178627"/>
                  </a:lnTo>
                  <a:lnTo>
                    <a:pt x="2413487" y="3180051"/>
                  </a:lnTo>
                  <a:lnTo>
                    <a:pt x="2417630" y="3178663"/>
                  </a:lnTo>
                  <a:lnTo>
                    <a:pt x="2419721" y="3175609"/>
                  </a:lnTo>
                  <a:lnTo>
                    <a:pt x="2422290" y="3172364"/>
                  </a:lnTo>
                  <a:lnTo>
                    <a:pt x="2421328" y="3167219"/>
                  </a:lnTo>
                  <a:lnTo>
                    <a:pt x="2417607" y="3164843"/>
                  </a:lnTo>
                  <a:lnTo>
                    <a:pt x="2412692" y="3161562"/>
                  </a:lnTo>
                  <a:lnTo>
                    <a:pt x="2409447" y="3158995"/>
                  </a:lnTo>
                  <a:close/>
                </a:path>
                <a:path w="17673320" h="9960610">
                  <a:moveTo>
                    <a:pt x="9749152" y="6287503"/>
                  </a:moveTo>
                  <a:lnTo>
                    <a:pt x="9738857" y="6286662"/>
                  </a:lnTo>
                  <a:lnTo>
                    <a:pt x="9734758" y="6286098"/>
                  </a:lnTo>
                  <a:lnTo>
                    <a:pt x="9730713" y="6289107"/>
                  </a:lnTo>
                  <a:lnTo>
                    <a:pt x="9730060" y="6297114"/>
                  </a:lnTo>
                  <a:lnTo>
                    <a:pt x="9732208" y="6300398"/>
                  </a:lnTo>
                  <a:lnTo>
                    <a:pt x="9735213" y="6301680"/>
                  </a:lnTo>
                  <a:lnTo>
                    <a:pt x="9735356" y="6301347"/>
                  </a:lnTo>
                  <a:lnTo>
                    <a:pt x="9737358" y="6302201"/>
                  </a:lnTo>
                  <a:lnTo>
                    <a:pt x="9743078" y="6302668"/>
                  </a:lnTo>
                  <a:lnTo>
                    <a:pt x="9747177" y="6303232"/>
                  </a:lnTo>
                  <a:lnTo>
                    <a:pt x="9751223" y="6300224"/>
                  </a:lnTo>
                  <a:lnTo>
                    <a:pt x="9751598" y="6295648"/>
                  </a:lnTo>
                  <a:lnTo>
                    <a:pt x="9752162" y="6291549"/>
                  </a:lnTo>
                  <a:lnTo>
                    <a:pt x="9749152" y="6287503"/>
                  </a:lnTo>
                  <a:close/>
                </a:path>
                <a:path w="17673320" h="9960610">
                  <a:moveTo>
                    <a:pt x="15409080" y="8694739"/>
                  </a:moveTo>
                  <a:lnTo>
                    <a:pt x="15404078" y="8695367"/>
                  </a:lnTo>
                  <a:lnTo>
                    <a:pt x="15401367" y="8698946"/>
                  </a:lnTo>
                  <a:lnTo>
                    <a:pt x="15398799" y="8702191"/>
                  </a:lnTo>
                  <a:lnTo>
                    <a:pt x="15399429" y="8707194"/>
                  </a:lnTo>
                  <a:lnTo>
                    <a:pt x="15407777" y="8713517"/>
                  </a:lnTo>
                  <a:lnTo>
                    <a:pt x="15409447" y="8714229"/>
                  </a:lnTo>
                  <a:lnTo>
                    <a:pt x="15409305" y="8714563"/>
                  </a:lnTo>
                  <a:lnTo>
                    <a:pt x="15412643" y="8715987"/>
                  </a:lnTo>
                  <a:lnTo>
                    <a:pt x="15416644" y="8714932"/>
                  </a:lnTo>
                  <a:lnTo>
                    <a:pt x="15418736" y="8711878"/>
                  </a:lnTo>
                  <a:lnTo>
                    <a:pt x="15421304" y="8708634"/>
                  </a:lnTo>
                  <a:lnTo>
                    <a:pt x="15420677" y="8703631"/>
                  </a:lnTo>
                  <a:lnTo>
                    <a:pt x="15412326" y="8697307"/>
                  </a:lnTo>
                  <a:lnTo>
                    <a:pt x="15409080" y="8694739"/>
                  </a:lnTo>
                  <a:close/>
                </a:path>
                <a:path w="17673320" h="9960610">
                  <a:moveTo>
                    <a:pt x="2335831" y="3108653"/>
                  </a:moveTo>
                  <a:lnTo>
                    <a:pt x="2330686" y="3109615"/>
                  </a:lnTo>
                  <a:lnTo>
                    <a:pt x="2328309" y="3113336"/>
                  </a:lnTo>
                  <a:lnTo>
                    <a:pt x="2325599" y="3116915"/>
                  </a:lnTo>
                  <a:lnTo>
                    <a:pt x="2326561" y="3122060"/>
                  </a:lnTo>
                  <a:lnTo>
                    <a:pt x="2330282" y="3124436"/>
                  </a:lnTo>
                  <a:lnTo>
                    <a:pt x="2335196" y="3127716"/>
                  </a:lnTo>
                  <a:lnTo>
                    <a:pt x="2336531" y="3128285"/>
                  </a:lnTo>
                  <a:lnTo>
                    <a:pt x="2336722" y="3128762"/>
                  </a:lnTo>
                  <a:lnTo>
                    <a:pt x="2340060" y="3130186"/>
                  </a:lnTo>
                  <a:lnTo>
                    <a:pt x="2344205" y="3128797"/>
                  </a:lnTo>
                  <a:lnTo>
                    <a:pt x="2346296" y="3125744"/>
                  </a:lnTo>
                  <a:lnTo>
                    <a:pt x="2349006" y="3122165"/>
                  </a:lnTo>
                  <a:lnTo>
                    <a:pt x="2348045" y="3117019"/>
                  </a:lnTo>
                  <a:lnTo>
                    <a:pt x="2344323" y="3114643"/>
                  </a:lnTo>
                  <a:lnTo>
                    <a:pt x="2339409" y="3111363"/>
                  </a:lnTo>
                  <a:lnTo>
                    <a:pt x="2335831" y="3108653"/>
                  </a:lnTo>
                  <a:close/>
                </a:path>
                <a:path w="17673320" h="9960610">
                  <a:moveTo>
                    <a:pt x="9837330" y="6296313"/>
                  </a:moveTo>
                  <a:lnTo>
                    <a:pt x="9833089" y="6296082"/>
                  </a:lnTo>
                  <a:lnTo>
                    <a:pt x="9827368" y="6295615"/>
                  </a:lnTo>
                  <a:lnTo>
                    <a:pt x="9823269" y="6295050"/>
                  </a:lnTo>
                  <a:lnTo>
                    <a:pt x="9819081" y="6298392"/>
                  </a:lnTo>
                  <a:lnTo>
                    <a:pt x="9818849" y="6302634"/>
                  </a:lnTo>
                  <a:lnTo>
                    <a:pt x="9818570" y="6306066"/>
                  </a:lnTo>
                  <a:lnTo>
                    <a:pt x="9820720" y="6309351"/>
                  </a:lnTo>
                  <a:lnTo>
                    <a:pt x="9824391" y="6310917"/>
                  </a:lnTo>
                  <a:lnTo>
                    <a:pt x="9825869" y="6311153"/>
                  </a:lnTo>
                  <a:lnTo>
                    <a:pt x="9831590" y="6311620"/>
                  </a:lnTo>
                  <a:lnTo>
                    <a:pt x="9835690" y="6312185"/>
                  </a:lnTo>
                  <a:lnTo>
                    <a:pt x="9839876" y="6308841"/>
                  </a:lnTo>
                  <a:lnTo>
                    <a:pt x="9840107" y="6304600"/>
                  </a:lnTo>
                  <a:lnTo>
                    <a:pt x="9840671" y="6300500"/>
                  </a:lnTo>
                  <a:lnTo>
                    <a:pt x="9837330" y="6296313"/>
                  </a:lnTo>
                  <a:close/>
                </a:path>
                <a:path w="17673320" h="9960610">
                  <a:moveTo>
                    <a:pt x="15337555" y="8641343"/>
                  </a:moveTo>
                  <a:lnTo>
                    <a:pt x="15332554" y="8641972"/>
                  </a:lnTo>
                  <a:lnTo>
                    <a:pt x="15329843" y="8645551"/>
                  </a:lnTo>
                  <a:lnTo>
                    <a:pt x="15327275" y="8648795"/>
                  </a:lnTo>
                  <a:lnTo>
                    <a:pt x="15327902" y="8653798"/>
                  </a:lnTo>
                  <a:lnTo>
                    <a:pt x="15336252" y="8660122"/>
                  </a:lnTo>
                  <a:lnTo>
                    <a:pt x="15337923" y="8660834"/>
                  </a:lnTo>
                  <a:lnTo>
                    <a:pt x="15337780" y="8661168"/>
                  </a:lnTo>
                  <a:lnTo>
                    <a:pt x="15341118" y="8662592"/>
                  </a:lnTo>
                  <a:lnTo>
                    <a:pt x="15345119" y="8661537"/>
                  </a:lnTo>
                  <a:lnTo>
                    <a:pt x="15347211" y="8658483"/>
                  </a:lnTo>
                  <a:lnTo>
                    <a:pt x="15349778" y="8655238"/>
                  </a:lnTo>
                  <a:lnTo>
                    <a:pt x="15349151" y="8650236"/>
                  </a:lnTo>
                  <a:lnTo>
                    <a:pt x="15340799" y="8643911"/>
                  </a:lnTo>
                  <a:lnTo>
                    <a:pt x="15337555" y="8641343"/>
                  </a:lnTo>
                  <a:close/>
                </a:path>
                <a:path w="17673320" h="9960610">
                  <a:moveTo>
                    <a:pt x="2262071" y="3058644"/>
                  </a:moveTo>
                  <a:lnTo>
                    <a:pt x="2257069" y="3059272"/>
                  </a:lnTo>
                  <a:lnTo>
                    <a:pt x="2252315" y="3066715"/>
                  </a:lnTo>
                  <a:lnTo>
                    <a:pt x="2252944" y="3071718"/>
                  </a:lnTo>
                  <a:lnTo>
                    <a:pt x="2256665" y="3074094"/>
                  </a:lnTo>
                  <a:lnTo>
                    <a:pt x="2261579" y="3077374"/>
                  </a:lnTo>
                  <a:lnTo>
                    <a:pt x="2266586" y="3079510"/>
                  </a:lnTo>
                  <a:lnTo>
                    <a:pt x="2270587" y="3078455"/>
                  </a:lnTo>
                  <a:lnTo>
                    <a:pt x="2272679" y="3075401"/>
                  </a:lnTo>
                  <a:lnTo>
                    <a:pt x="2275055" y="3071680"/>
                  </a:lnTo>
                  <a:lnTo>
                    <a:pt x="2274428" y="3066677"/>
                  </a:lnTo>
                  <a:lnTo>
                    <a:pt x="2270706" y="3064301"/>
                  </a:lnTo>
                  <a:lnTo>
                    <a:pt x="2265792" y="3061021"/>
                  </a:lnTo>
                  <a:lnTo>
                    <a:pt x="2262071" y="3058644"/>
                  </a:lnTo>
                  <a:close/>
                </a:path>
                <a:path w="17673320" h="9960610">
                  <a:moveTo>
                    <a:pt x="15266506" y="8587757"/>
                  </a:moveTo>
                  <a:lnTo>
                    <a:pt x="15261362" y="8588719"/>
                  </a:lnTo>
                  <a:lnTo>
                    <a:pt x="15256226" y="8595208"/>
                  </a:lnTo>
                  <a:lnTo>
                    <a:pt x="15256853" y="8600211"/>
                  </a:lnTo>
                  <a:lnTo>
                    <a:pt x="15265202" y="8606534"/>
                  </a:lnTo>
                  <a:lnTo>
                    <a:pt x="15266874" y="8607247"/>
                  </a:lnTo>
                  <a:lnTo>
                    <a:pt x="15266731" y="8607581"/>
                  </a:lnTo>
                  <a:lnTo>
                    <a:pt x="15270069" y="8609005"/>
                  </a:lnTo>
                  <a:lnTo>
                    <a:pt x="15274069" y="8607949"/>
                  </a:lnTo>
                  <a:lnTo>
                    <a:pt x="15276160" y="8604896"/>
                  </a:lnTo>
                  <a:lnTo>
                    <a:pt x="15278729" y="8601651"/>
                  </a:lnTo>
                  <a:lnTo>
                    <a:pt x="15278101" y="8596649"/>
                  </a:lnTo>
                  <a:lnTo>
                    <a:pt x="15269750" y="8590324"/>
                  </a:lnTo>
                  <a:lnTo>
                    <a:pt x="15266506" y="8587757"/>
                  </a:lnTo>
                  <a:close/>
                </a:path>
                <a:path w="17673320" h="9960610">
                  <a:moveTo>
                    <a:pt x="2188596" y="3007969"/>
                  </a:moveTo>
                  <a:lnTo>
                    <a:pt x="2183927" y="3008740"/>
                  </a:lnTo>
                  <a:lnTo>
                    <a:pt x="2181217" y="3012318"/>
                  </a:lnTo>
                  <a:lnTo>
                    <a:pt x="2178841" y="3016039"/>
                  </a:lnTo>
                  <a:lnTo>
                    <a:pt x="2179611" y="3020708"/>
                  </a:lnTo>
                  <a:lnTo>
                    <a:pt x="2183190" y="3023418"/>
                  </a:lnTo>
                  <a:lnTo>
                    <a:pt x="2188104" y="3026698"/>
                  </a:lnTo>
                  <a:lnTo>
                    <a:pt x="2193112" y="3028834"/>
                  </a:lnTo>
                  <a:lnTo>
                    <a:pt x="2197113" y="3027779"/>
                  </a:lnTo>
                  <a:lnTo>
                    <a:pt x="2199204" y="3024726"/>
                  </a:lnTo>
                  <a:lnTo>
                    <a:pt x="2201581" y="3021004"/>
                  </a:lnTo>
                  <a:lnTo>
                    <a:pt x="2200952" y="3016002"/>
                  </a:lnTo>
                  <a:lnTo>
                    <a:pt x="2197231" y="3013625"/>
                  </a:lnTo>
                  <a:lnTo>
                    <a:pt x="2192317" y="3010345"/>
                  </a:lnTo>
                  <a:lnTo>
                    <a:pt x="2188596" y="3007969"/>
                  </a:lnTo>
                  <a:close/>
                </a:path>
                <a:path w="17673320" h="9960610">
                  <a:moveTo>
                    <a:pt x="9926217" y="6303453"/>
                  </a:moveTo>
                  <a:lnTo>
                    <a:pt x="9921976" y="6303222"/>
                  </a:lnTo>
                  <a:lnTo>
                    <a:pt x="9911682" y="6302383"/>
                  </a:lnTo>
                  <a:lnTo>
                    <a:pt x="9907828" y="6305868"/>
                  </a:lnTo>
                  <a:lnTo>
                    <a:pt x="9907596" y="6310109"/>
                  </a:lnTo>
                  <a:lnTo>
                    <a:pt x="9907316" y="6313541"/>
                  </a:lnTo>
                  <a:lnTo>
                    <a:pt x="9909467" y="6316825"/>
                  </a:lnTo>
                  <a:lnTo>
                    <a:pt x="9913140" y="6318392"/>
                  </a:lnTo>
                  <a:lnTo>
                    <a:pt x="9914951" y="6318770"/>
                  </a:lnTo>
                  <a:lnTo>
                    <a:pt x="9925245" y="6319610"/>
                  </a:lnTo>
                  <a:lnTo>
                    <a:pt x="9929099" y="6316125"/>
                  </a:lnTo>
                  <a:lnTo>
                    <a:pt x="9929330" y="6311883"/>
                  </a:lnTo>
                  <a:lnTo>
                    <a:pt x="9929703" y="6307307"/>
                  </a:lnTo>
                  <a:lnTo>
                    <a:pt x="9926217" y="6303453"/>
                  </a:lnTo>
                  <a:close/>
                </a:path>
                <a:path w="17673320" h="9960610">
                  <a:moveTo>
                    <a:pt x="2115549" y="2956291"/>
                  </a:moveTo>
                  <a:lnTo>
                    <a:pt x="2110546" y="2956919"/>
                  </a:lnTo>
                  <a:lnTo>
                    <a:pt x="2105793" y="2964362"/>
                  </a:lnTo>
                  <a:lnTo>
                    <a:pt x="2106564" y="2969030"/>
                  </a:lnTo>
                  <a:lnTo>
                    <a:pt x="2110142" y="2971741"/>
                  </a:lnTo>
                  <a:lnTo>
                    <a:pt x="2115056" y="2975021"/>
                  </a:lnTo>
                  <a:lnTo>
                    <a:pt x="2120064" y="2977157"/>
                  </a:lnTo>
                  <a:lnTo>
                    <a:pt x="2124065" y="2976101"/>
                  </a:lnTo>
                  <a:lnTo>
                    <a:pt x="2126157" y="2973048"/>
                  </a:lnTo>
                  <a:lnTo>
                    <a:pt x="2128534" y="2969327"/>
                  </a:lnTo>
                  <a:lnTo>
                    <a:pt x="2127763" y="2964658"/>
                  </a:lnTo>
                  <a:lnTo>
                    <a:pt x="2124184" y="2961948"/>
                  </a:lnTo>
                  <a:lnTo>
                    <a:pt x="2119270" y="2958668"/>
                  </a:lnTo>
                  <a:lnTo>
                    <a:pt x="2115549" y="2956291"/>
                  </a:lnTo>
                  <a:close/>
                </a:path>
                <a:path w="17673320" h="9960610">
                  <a:moveTo>
                    <a:pt x="15195551" y="8533026"/>
                  </a:moveTo>
                  <a:lnTo>
                    <a:pt x="15190547" y="8533654"/>
                  </a:lnTo>
                  <a:lnTo>
                    <a:pt x="15185128" y="8540812"/>
                  </a:lnTo>
                  <a:lnTo>
                    <a:pt x="15185754" y="8545814"/>
                  </a:lnTo>
                  <a:lnTo>
                    <a:pt x="15194106" y="8552139"/>
                  </a:lnTo>
                  <a:lnTo>
                    <a:pt x="15195774" y="8552851"/>
                  </a:lnTo>
                  <a:lnTo>
                    <a:pt x="15196251" y="8552658"/>
                  </a:lnTo>
                  <a:lnTo>
                    <a:pt x="15199590" y="8554083"/>
                  </a:lnTo>
                  <a:lnTo>
                    <a:pt x="15203113" y="8553218"/>
                  </a:lnTo>
                  <a:lnTo>
                    <a:pt x="15205538" y="8550308"/>
                  </a:lnTo>
                  <a:lnTo>
                    <a:pt x="15208107" y="8547063"/>
                  </a:lnTo>
                  <a:lnTo>
                    <a:pt x="15207479" y="8542060"/>
                  </a:lnTo>
                  <a:lnTo>
                    <a:pt x="15195551" y="8533026"/>
                  </a:lnTo>
                  <a:close/>
                </a:path>
                <a:path w="17673320" h="9960610">
                  <a:moveTo>
                    <a:pt x="10014915" y="6310117"/>
                  </a:moveTo>
                  <a:lnTo>
                    <a:pt x="10010674" y="6309886"/>
                  </a:lnTo>
                  <a:lnTo>
                    <a:pt x="10004956" y="6309420"/>
                  </a:lnTo>
                  <a:lnTo>
                    <a:pt x="10000713" y="6309189"/>
                  </a:lnTo>
                  <a:lnTo>
                    <a:pt x="9996859" y="6312674"/>
                  </a:lnTo>
                  <a:lnTo>
                    <a:pt x="9996628" y="6316915"/>
                  </a:lnTo>
                  <a:lnTo>
                    <a:pt x="9996682" y="6320490"/>
                  </a:lnTo>
                  <a:lnTo>
                    <a:pt x="9998496" y="6323631"/>
                  </a:lnTo>
                  <a:lnTo>
                    <a:pt x="10001501" y="6324913"/>
                  </a:lnTo>
                  <a:lnTo>
                    <a:pt x="10001644" y="6324579"/>
                  </a:lnTo>
                  <a:lnTo>
                    <a:pt x="10002312" y="6324864"/>
                  </a:lnTo>
                  <a:lnTo>
                    <a:pt x="10004123" y="6325242"/>
                  </a:lnTo>
                  <a:lnTo>
                    <a:pt x="10009844" y="6325710"/>
                  </a:lnTo>
                  <a:lnTo>
                    <a:pt x="10014085" y="6325941"/>
                  </a:lnTo>
                  <a:lnTo>
                    <a:pt x="10017940" y="6322456"/>
                  </a:lnTo>
                  <a:lnTo>
                    <a:pt x="10018401" y="6313972"/>
                  </a:lnTo>
                  <a:lnTo>
                    <a:pt x="10014915" y="6310117"/>
                  </a:lnTo>
                  <a:close/>
                </a:path>
                <a:path w="17673320" h="9960610">
                  <a:moveTo>
                    <a:pt x="2043930" y="2904040"/>
                  </a:moveTo>
                  <a:lnTo>
                    <a:pt x="2039261" y="2904810"/>
                  </a:lnTo>
                  <a:lnTo>
                    <a:pt x="2033841" y="2911968"/>
                  </a:lnTo>
                  <a:lnTo>
                    <a:pt x="2034611" y="2916637"/>
                  </a:lnTo>
                  <a:lnTo>
                    <a:pt x="2042961" y="2922961"/>
                  </a:lnTo>
                  <a:lnTo>
                    <a:pt x="2044631" y="2923673"/>
                  </a:lnTo>
                  <a:lnTo>
                    <a:pt x="2044488" y="2924006"/>
                  </a:lnTo>
                  <a:lnTo>
                    <a:pt x="2047827" y="2925430"/>
                  </a:lnTo>
                  <a:lnTo>
                    <a:pt x="2051827" y="2924375"/>
                  </a:lnTo>
                  <a:lnTo>
                    <a:pt x="2053919" y="2921322"/>
                  </a:lnTo>
                  <a:lnTo>
                    <a:pt x="2056629" y="2917743"/>
                  </a:lnTo>
                  <a:lnTo>
                    <a:pt x="2055859" y="2913074"/>
                  </a:lnTo>
                  <a:lnTo>
                    <a:pt x="2043930" y="2904040"/>
                  </a:lnTo>
                  <a:close/>
                </a:path>
                <a:path w="17673320" h="9960610">
                  <a:moveTo>
                    <a:pt x="15125118" y="8478913"/>
                  </a:moveTo>
                  <a:lnTo>
                    <a:pt x="15120117" y="8479542"/>
                  </a:lnTo>
                  <a:lnTo>
                    <a:pt x="15114696" y="8486699"/>
                  </a:lnTo>
                  <a:lnTo>
                    <a:pt x="15115324" y="8491702"/>
                  </a:lnTo>
                  <a:lnTo>
                    <a:pt x="15123676" y="8498027"/>
                  </a:lnTo>
                  <a:lnTo>
                    <a:pt x="15129017" y="8500305"/>
                  </a:lnTo>
                  <a:lnTo>
                    <a:pt x="15132540" y="8499440"/>
                  </a:lnTo>
                  <a:lnTo>
                    <a:pt x="15134966" y="8496529"/>
                  </a:lnTo>
                  <a:lnTo>
                    <a:pt x="15137676" y="8492951"/>
                  </a:lnTo>
                  <a:lnTo>
                    <a:pt x="15137049" y="8487948"/>
                  </a:lnTo>
                  <a:lnTo>
                    <a:pt x="15125118" y="8478913"/>
                  </a:lnTo>
                  <a:close/>
                </a:path>
                <a:path w="17673320" h="9960610">
                  <a:moveTo>
                    <a:pt x="1972454" y="2851454"/>
                  </a:moveTo>
                  <a:lnTo>
                    <a:pt x="1967451" y="2852082"/>
                  </a:lnTo>
                  <a:lnTo>
                    <a:pt x="1964741" y="2855661"/>
                  </a:lnTo>
                  <a:lnTo>
                    <a:pt x="1962173" y="2858906"/>
                  </a:lnTo>
                  <a:lnTo>
                    <a:pt x="1962801" y="2863909"/>
                  </a:lnTo>
                  <a:lnTo>
                    <a:pt x="1971151" y="2870233"/>
                  </a:lnTo>
                  <a:lnTo>
                    <a:pt x="1972820" y="2870945"/>
                  </a:lnTo>
                  <a:lnTo>
                    <a:pt x="1972678" y="2871279"/>
                  </a:lnTo>
                  <a:lnTo>
                    <a:pt x="1976016" y="2872702"/>
                  </a:lnTo>
                  <a:lnTo>
                    <a:pt x="1980017" y="2871647"/>
                  </a:lnTo>
                  <a:lnTo>
                    <a:pt x="1982109" y="2868594"/>
                  </a:lnTo>
                  <a:lnTo>
                    <a:pt x="1984677" y="2865349"/>
                  </a:lnTo>
                  <a:lnTo>
                    <a:pt x="1984049" y="2860346"/>
                  </a:lnTo>
                  <a:lnTo>
                    <a:pt x="1975699" y="2854022"/>
                  </a:lnTo>
                  <a:lnTo>
                    <a:pt x="1972454" y="2851454"/>
                  </a:lnTo>
                  <a:close/>
                </a:path>
                <a:path w="17673320" h="9960610">
                  <a:moveTo>
                    <a:pt x="10103421" y="6316306"/>
                  </a:moveTo>
                  <a:lnTo>
                    <a:pt x="10099179" y="6316074"/>
                  </a:lnTo>
                  <a:lnTo>
                    <a:pt x="10093461" y="6315608"/>
                  </a:lnTo>
                  <a:lnTo>
                    <a:pt x="10089220" y="6315377"/>
                  </a:lnTo>
                  <a:lnTo>
                    <a:pt x="10085365" y="6318862"/>
                  </a:lnTo>
                  <a:lnTo>
                    <a:pt x="10085134" y="6323104"/>
                  </a:lnTo>
                  <a:lnTo>
                    <a:pt x="10085330" y="6326344"/>
                  </a:lnTo>
                  <a:lnTo>
                    <a:pt x="10102591" y="6332128"/>
                  </a:lnTo>
                  <a:lnTo>
                    <a:pt x="10106445" y="6328643"/>
                  </a:lnTo>
                  <a:lnTo>
                    <a:pt x="10106908" y="6320160"/>
                  </a:lnTo>
                  <a:lnTo>
                    <a:pt x="10103421" y="6316306"/>
                  </a:lnTo>
                  <a:close/>
                </a:path>
                <a:path w="17673320" h="9960610">
                  <a:moveTo>
                    <a:pt x="15054499" y="8424326"/>
                  </a:moveTo>
                  <a:lnTo>
                    <a:pt x="15049495" y="8424953"/>
                  </a:lnTo>
                  <a:lnTo>
                    <a:pt x="15046785" y="8428532"/>
                  </a:lnTo>
                  <a:lnTo>
                    <a:pt x="15043740" y="8431969"/>
                  </a:lnTo>
                  <a:lnTo>
                    <a:pt x="15044368" y="8436971"/>
                  </a:lnTo>
                  <a:lnTo>
                    <a:pt x="15052719" y="8443295"/>
                  </a:lnTo>
                  <a:lnTo>
                    <a:pt x="15054722" y="8444149"/>
                  </a:lnTo>
                  <a:lnTo>
                    <a:pt x="15054914" y="8444626"/>
                  </a:lnTo>
                  <a:lnTo>
                    <a:pt x="15058251" y="8446050"/>
                  </a:lnTo>
                  <a:lnTo>
                    <a:pt x="15061776" y="8445186"/>
                  </a:lnTo>
                  <a:lnTo>
                    <a:pt x="15064202" y="8442275"/>
                  </a:lnTo>
                  <a:lnTo>
                    <a:pt x="15066911" y="8438696"/>
                  </a:lnTo>
                  <a:lnTo>
                    <a:pt x="15066285" y="8433694"/>
                  </a:lnTo>
                  <a:lnTo>
                    <a:pt x="15057935" y="8427370"/>
                  </a:lnTo>
                  <a:lnTo>
                    <a:pt x="15054499" y="8424326"/>
                  </a:lnTo>
                  <a:close/>
                </a:path>
                <a:path w="17673320" h="9960610">
                  <a:moveTo>
                    <a:pt x="1901071" y="2797725"/>
                  </a:moveTo>
                  <a:lnTo>
                    <a:pt x="1896068" y="2798353"/>
                  </a:lnTo>
                  <a:lnTo>
                    <a:pt x="1893358" y="2801932"/>
                  </a:lnTo>
                  <a:lnTo>
                    <a:pt x="1890790" y="2805177"/>
                  </a:lnTo>
                  <a:lnTo>
                    <a:pt x="1891418" y="2810179"/>
                  </a:lnTo>
                  <a:lnTo>
                    <a:pt x="1899768" y="2816504"/>
                  </a:lnTo>
                  <a:lnTo>
                    <a:pt x="1901437" y="2817216"/>
                  </a:lnTo>
                  <a:lnTo>
                    <a:pt x="1901295" y="2817549"/>
                  </a:lnTo>
                  <a:lnTo>
                    <a:pt x="1904633" y="2818973"/>
                  </a:lnTo>
                  <a:lnTo>
                    <a:pt x="1908634" y="2817918"/>
                  </a:lnTo>
                  <a:lnTo>
                    <a:pt x="1910726" y="2814864"/>
                  </a:lnTo>
                  <a:lnTo>
                    <a:pt x="1913294" y="2811620"/>
                  </a:lnTo>
                  <a:lnTo>
                    <a:pt x="1912666" y="2806617"/>
                  </a:lnTo>
                  <a:lnTo>
                    <a:pt x="1904316" y="2800293"/>
                  </a:lnTo>
                  <a:lnTo>
                    <a:pt x="1901071" y="2797725"/>
                  </a:lnTo>
                  <a:close/>
                </a:path>
                <a:path w="17673320" h="9960610">
                  <a:moveTo>
                    <a:pt x="14984493" y="8369212"/>
                  </a:moveTo>
                  <a:lnTo>
                    <a:pt x="14979492" y="8369840"/>
                  </a:lnTo>
                  <a:lnTo>
                    <a:pt x="14976782" y="8373418"/>
                  </a:lnTo>
                  <a:lnTo>
                    <a:pt x="14973737" y="8376855"/>
                  </a:lnTo>
                  <a:lnTo>
                    <a:pt x="14974365" y="8381858"/>
                  </a:lnTo>
                  <a:lnTo>
                    <a:pt x="14982716" y="8388182"/>
                  </a:lnTo>
                  <a:lnTo>
                    <a:pt x="14984719" y="8389036"/>
                  </a:lnTo>
                  <a:lnTo>
                    <a:pt x="14984577" y="8389370"/>
                  </a:lnTo>
                  <a:lnTo>
                    <a:pt x="14987914" y="8390794"/>
                  </a:lnTo>
                  <a:lnTo>
                    <a:pt x="14991439" y="8389930"/>
                  </a:lnTo>
                  <a:lnTo>
                    <a:pt x="14993863" y="8387019"/>
                  </a:lnTo>
                  <a:lnTo>
                    <a:pt x="14996908" y="8383582"/>
                  </a:lnTo>
                  <a:lnTo>
                    <a:pt x="14996282" y="8378580"/>
                  </a:lnTo>
                  <a:lnTo>
                    <a:pt x="14987929" y="8372256"/>
                  </a:lnTo>
                  <a:lnTo>
                    <a:pt x="14984493" y="8369212"/>
                  </a:lnTo>
                  <a:close/>
                </a:path>
                <a:path w="17673320" h="9960610">
                  <a:moveTo>
                    <a:pt x="10192973" y="6320967"/>
                  </a:moveTo>
                  <a:lnTo>
                    <a:pt x="10188731" y="6320736"/>
                  </a:lnTo>
                  <a:lnTo>
                    <a:pt x="10182871" y="6320604"/>
                  </a:lnTo>
                  <a:lnTo>
                    <a:pt x="10178629" y="6320372"/>
                  </a:lnTo>
                  <a:lnTo>
                    <a:pt x="10174775" y="6323858"/>
                  </a:lnTo>
                  <a:lnTo>
                    <a:pt x="10174543" y="6328099"/>
                  </a:lnTo>
                  <a:lnTo>
                    <a:pt x="10174263" y="6331531"/>
                  </a:lnTo>
                  <a:lnTo>
                    <a:pt x="10176220" y="6334338"/>
                  </a:lnTo>
                  <a:lnTo>
                    <a:pt x="10180227" y="6336047"/>
                  </a:lnTo>
                  <a:lnTo>
                    <a:pt x="10182039" y="6336426"/>
                  </a:lnTo>
                  <a:lnTo>
                    <a:pt x="10187902" y="6336559"/>
                  </a:lnTo>
                  <a:lnTo>
                    <a:pt x="10192143" y="6336791"/>
                  </a:lnTo>
                  <a:lnTo>
                    <a:pt x="10195997" y="6333305"/>
                  </a:lnTo>
                  <a:lnTo>
                    <a:pt x="10196459" y="6324822"/>
                  </a:lnTo>
                  <a:lnTo>
                    <a:pt x="10192973" y="6320967"/>
                  </a:lnTo>
                  <a:close/>
                </a:path>
                <a:path w="17673320" h="9960610">
                  <a:moveTo>
                    <a:pt x="1830306" y="2743471"/>
                  </a:moveTo>
                  <a:lnTo>
                    <a:pt x="1825304" y="2744099"/>
                  </a:lnTo>
                  <a:lnTo>
                    <a:pt x="1819883" y="2751256"/>
                  </a:lnTo>
                  <a:lnTo>
                    <a:pt x="1820511" y="2756259"/>
                  </a:lnTo>
                  <a:lnTo>
                    <a:pt x="1828861" y="2762583"/>
                  </a:lnTo>
                  <a:lnTo>
                    <a:pt x="1834203" y="2764861"/>
                  </a:lnTo>
                  <a:lnTo>
                    <a:pt x="1837727" y="2763997"/>
                  </a:lnTo>
                  <a:lnTo>
                    <a:pt x="1840153" y="2761086"/>
                  </a:lnTo>
                  <a:lnTo>
                    <a:pt x="1842863" y="2757507"/>
                  </a:lnTo>
                  <a:lnTo>
                    <a:pt x="1842235" y="2752505"/>
                  </a:lnTo>
                  <a:lnTo>
                    <a:pt x="1830306" y="2743471"/>
                  </a:lnTo>
                  <a:close/>
                </a:path>
                <a:path w="17673320" h="9960610">
                  <a:moveTo>
                    <a:pt x="14914348" y="8314432"/>
                  </a:moveTo>
                  <a:lnTo>
                    <a:pt x="14909489" y="8314726"/>
                  </a:lnTo>
                  <a:lnTo>
                    <a:pt x="14904068" y="8321884"/>
                  </a:lnTo>
                  <a:lnTo>
                    <a:pt x="14904361" y="8326744"/>
                  </a:lnTo>
                  <a:lnTo>
                    <a:pt x="14912713" y="8333068"/>
                  </a:lnTo>
                  <a:lnTo>
                    <a:pt x="14914716" y="8333922"/>
                  </a:lnTo>
                  <a:lnTo>
                    <a:pt x="14914238" y="8334114"/>
                  </a:lnTo>
                  <a:lnTo>
                    <a:pt x="14917577" y="8335538"/>
                  </a:lnTo>
                  <a:lnTo>
                    <a:pt x="14921103" y="8334674"/>
                  </a:lnTo>
                  <a:lnTo>
                    <a:pt x="14923529" y="8331763"/>
                  </a:lnTo>
                  <a:lnTo>
                    <a:pt x="14926239" y="8328185"/>
                  </a:lnTo>
                  <a:lnTo>
                    <a:pt x="14925943" y="8323324"/>
                  </a:lnTo>
                  <a:lnTo>
                    <a:pt x="14922365" y="8320613"/>
                  </a:lnTo>
                  <a:lnTo>
                    <a:pt x="14917926" y="8317142"/>
                  </a:lnTo>
                  <a:lnTo>
                    <a:pt x="14914348" y="8314432"/>
                  </a:lnTo>
                  <a:close/>
                </a:path>
                <a:path w="17673320" h="9960610">
                  <a:moveTo>
                    <a:pt x="10281999" y="6325009"/>
                  </a:moveTo>
                  <a:lnTo>
                    <a:pt x="10277757" y="6324779"/>
                  </a:lnTo>
                  <a:lnTo>
                    <a:pt x="10271897" y="6324646"/>
                  </a:lnTo>
                  <a:lnTo>
                    <a:pt x="10267322" y="6324272"/>
                  </a:lnTo>
                  <a:lnTo>
                    <a:pt x="10263801" y="6327900"/>
                  </a:lnTo>
                  <a:lnTo>
                    <a:pt x="10263570" y="6332142"/>
                  </a:lnTo>
                  <a:lnTo>
                    <a:pt x="10263289" y="6335573"/>
                  </a:lnTo>
                  <a:lnTo>
                    <a:pt x="10265248" y="6338382"/>
                  </a:lnTo>
                  <a:lnTo>
                    <a:pt x="10269255" y="6340091"/>
                  </a:lnTo>
                  <a:lnTo>
                    <a:pt x="10271065" y="6340468"/>
                  </a:lnTo>
                  <a:lnTo>
                    <a:pt x="10276927" y="6340602"/>
                  </a:lnTo>
                  <a:lnTo>
                    <a:pt x="10281502" y="6340975"/>
                  </a:lnTo>
                  <a:lnTo>
                    <a:pt x="10285023" y="6337348"/>
                  </a:lnTo>
                  <a:lnTo>
                    <a:pt x="10285254" y="6333106"/>
                  </a:lnTo>
                  <a:lnTo>
                    <a:pt x="10285628" y="6328531"/>
                  </a:lnTo>
                  <a:lnTo>
                    <a:pt x="10281999" y="6325009"/>
                  </a:lnTo>
                  <a:close/>
                </a:path>
                <a:path w="17673320" h="9960610">
                  <a:moveTo>
                    <a:pt x="1759827" y="2688548"/>
                  </a:moveTo>
                  <a:lnTo>
                    <a:pt x="1754824" y="2689177"/>
                  </a:lnTo>
                  <a:lnTo>
                    <a:pt x="1749403" y="2696334"/>
                  </a:lnTo>
                  <a:lnTo>
                    <a:pt x="1749698" y="2701195"/>
                  </a:lnTo>
                  <a:lnTo>
                    <a:pt x="1758048" y="2707518"/>
                  </a:lnTo>
                  <a:lnTo>
                    <a:pt x="1760051" y="2708372"/>
                  </a:lnTo>
                  <a:lnTo>
                    <a:pt x="1759908" y="2708707"/>
                  </a:lnTo>
                  <a:lnTo>
                    <a:pt x="1763246" y="2710131"/>
                  </a:lnTo>
                  <a:lnTo>
                    <a:pt x="1766772" y="2709267"/>
                  </a:lnTo>
                  <a:lnTo>
                    <a:pt x="1769197" y="2706355"/>
                  </a:lnTo>
                  <a:lnTo>
                    <a:pt x="1771907" y="2702777"/>
                  </a:lnTo>
                  <a:lnTo>
                    <a:pt x="1771613" y="2697917"/>
                  </a:lnTo>
                  <a:lnTo>
                    <a:pt x="1763263" y="2691593"/>
                  </a:lnTo>
                  <a:lnTo>
                    <a:pt x="1759827" y="2688548"/>
                  </a:lnTo>
                  <a:close/>
                </a:path>
                <a:path w="17673320" h="9960610">
                  <a:moveTo>
                    <a:pt x="14844487" y="8258985"/>
                  </a:moveTo>
                  <a:lnTo>
                    <a:pt x="14839628" y="8259279"/>
                  </a:lnTo>
                  <a:lnTo>
                    <a:pt x="14834207" y="8266436"/>
                  </a:lnTo>
                  <a:lnTo>
                    <a:pt x="14834500" y="8271297"/>
                  </a:lnTo>
                  <a:lnTo>
                    <a:pt x="14842852" y="8277621"/>
                  </a:lnTo>
                  <a:lnTo>
                    <a:pt x="14844855" y="8278475"/>
                  </a:lnTo>
                  <a:lnTo>
                    <a:pt x="14844378" y="8278666"/>
                  </a:lnTo>
                  <a:lnTo>
                    <a:pt x="14847717" y="8280091"/>
                  </a:lnTo>
                  <a:lnTo>
                    <a:pt x="14851240" y="8279226"/>
                  </a:lnTo>
                  <a:lnTo>
                    <a:pt x="14853665" y="8276315"/>
                  </a:lnTo>
                  <a:lnTo>
                    <a:pt x="14856376" y="8272737"/>
                  </a:lnTo>
                  <a:lnTo>
                    <a:pt x="14856083" y="8267876"/>
                  </a:lnTo>
                  <a:lnTo>
                    <a:pt x="14852504" y="8265166"/>
                  </a:lnTo>
                  <a:lnTo>
                    <a:pt x="14848065" y="8261694"/>
                  </a:lnTo>
                  <a:lnTo>
                    <a:pt x="14844487" y="8258985"/>
                  </a:lnTo>
                  <a:close/>
                </a:path>
                <a:path w="17673320" h="9960610">
                  <a:moveTo>
                    <a:pt x="1690157" y="2633577"/>
                  </a:moveTo>
                  <a:lnTo>
                    <a:pt x="1685296" y="2633872"/>
                  </a:lnTo>
                  <a:lnTo>
                    <a:pt x="1679876" y="2641029"/>
                  </a:lnTo>
                  <a:lnTo>
                    <a:pt x="1680170" y="2645890"/>
                  </a:lnTo>
                  <a:lnTo>
                    <a:pt x="1683749" y="2648600"/>
                  </a:lnTo>
                  <a:lnTo>
                    <a:pt x="1688187" y="2652071"/>
                  </a:lnTo>
                  <a:lnTo>
                    <a:pt x="1690190" y="2652925"/>
                  </a:lnTo>
                  <a:lnTo>
                    <a:pt x="1690047" y="2653259"/>
                  </a:lnTo>
                  <a:lnTo>
                    <a:pt x="1693386" y="2654683"/>
                  </a:lnTo>
                  <a:lnTo>
                    <a:pt x="1696911" y="2653819"/>
                  </a:lnTo>
                  <a:lnTo>
                    <a:pt x="1699336" y="2650908"/>
                  </a:lnTo>
                  <a:lnTo>
                    <a:pt x="1702046" y="2647330"/>
                  </a:lnTo>
                  <a:lnTo>
                    <a:pt x="1701752" y="2642469"/>
                  </a:lnTo>
                  <a:lnTo>
                    <a:pt x="1698173" y="2639759"/>
                  </a:lnTo>
                  <a:lnTo>
                    <a:pt x="1693736" y="2636287"/>
                  </a:lnTo>
                  <a:lnTo>
                    <a:pt x="1690157" y="2633577"/>
                  </a:lnTo>
                  <a:close/>
                </a:path>
                <a:path w="17673320" h="9960610">
                  <a:moveTo>
                    <a:pt x="10370644" y="6328100"/>
                  </a:moveTo>
                  <a:lnTo>
                    <a:pt x="10366403" y="6327869"/>
                  </a:lnTo>
                  <a:lnTo>
                    <a:pt x="10360540" y="6327736"/>
                  </a:lnTo>
                  <a:lnTo>
                    <a:pt x="10356299" y="6327505"/>
                  </a:lnTo>
                  <a:lnTo>
                    <a:pt x="10352778" y="6331133"/>
                  </a:lnTo>
                  <a:lnTo>
                    <a:pt x="10352547" y="6335374"/>
                  </a:lnTo>
                  <a:lnTo>
                    <a:pt x="10352267" y="6338807"/>
                  </a:lnTo>
                  <a:lnTo>
                    <a:pt x="10354225" y="6341615"/>
                  </a:lnTo>
                  <a:lnTo>
                    <a:pt x="10357230" y="6342896"/>
                  </a:lnTo>
                  <a:lnTo>
                    <a:pt x="10357373" y="6342562"/>
                  </a:lnTo>
                  <a:lnTo>
                    <a:pt x="10358374" y="6342989"/>
                  </a:lnTo>
                  <a:lnTo>
                    <a:pt x="10360186" y="6343368"/>
                  </a:lnTo>
                  <a:lnTo>
                    <a:pt x="10366046" y="6343501"/>
                  </a:lnTo>
                  <a:lnTo>
                    <a:pt x="10370288" y="6343731"/>
                  </a:lnTo>
                  <a:lnTo>
                    <a:pt x="10373808" y="6340104"/>
                  </a:lnTo>
                  <a:lnTo>
                    <a:pt x="10374270" y="6331620"/>
                  </a:lnTo>
                  <a:lnTo>
                    <a:pt x="10370644" y="6328100"/>
                  </a:lnTo>
                  <a:close/>
                </a:path>
                <a:path w="17673320" h="9960610">
                  <a:moveTo>
                    <a:pt x="14774626" y="8203538"/>
                  </a:moveTo>
                  <a:lnTo>
                    <a:pt x="14769768" y="8203832"/>
                  </a:lnTo>
                  <a:lnTo>
                    <a:pt x="14764346" y="8210989"/>
                  </a:lnTo>
                  <a:lnTo>
                    <a:pt x="14764640" y="8215849"/>
                  </a:lnTo>
                  <a:lnTo>
                    <a:pt x="14772991" y="8222174"/>
                  </a:lnTo>
                  <a:lnTo>
                    <a:pt x="14774994" y="8223028"/>
                  </a:lnTo>
                  <a:lnTo>
                    <a:pt x="14774517" y="8223219"/>
                  </a:lnTo>
                  <a:lnTo>
                    <a:pt x="14777856" y="8224644"/>
                  </a:lnTo>
                  <a:lnTo>
                    <a:pt x="14781379" y="8223779"/>
                  </a:lnTo>
                  <a:lnTo>
                    <a:pt x="14783805" y="8220868"/>
                  </a:lnTo>
                  <a:lnTo>
                    <a:pt x="14786515" y="8217289"/>
                  </a:lnTo>
                  <a:lnTo>
                    <a:pt x="14786222" y="8212429"/>
                  </a:lnTo>
                  <a:lnTo>
                    <a:pt x="14782644" y="8209719"/>
                  </a:lnTo>
                  <a:lnTo>
                    <a:pt x="14778205" y="8206247"/>
                  </a:lnTo>
                  <a:lnTo>
                    <a:pt x="14774626" y="8203538"/>
                  </a:lnTo>
                  <a:close/>
                </a:path>
                <a:path w="17673320" h="9960610">
                  <a:moveTo>
                    <a:pt x="1621533" y="2577079"/>
                  </a:moveTo>
                  <a:lnTo>
                    <a:pt x="1616339" y="2577231"/>
                  </a:lnTo>
                  <a:lnTo>
                    <a:pt x="1613629" y="2580810"/>
                  </a:lnTo>
                  <a:lnTo>
                    <a:pt x="1611061" y="2584054"/>
                  </a:lnTo>
                  <a:lnTo>
                    <a:pt x="1611212" y="2589249"/>
                  </a:lnTo>
                  <a:lnTo>
                    <a:pt x="1614792" y="2591959"/>
                  </a:lnTo>
                  <a:lnTo>
                    <a:pt x="1619087" y="2595764"/>
                  </a:lnTo>
                  <a:lnTo>
                    <a:pt x="1621090" y="2596619"/>
                  </a:lnTo>
                  <a:lnTo>
                    <a:pt x="1620947" y="2596952"/>
                  </a:lnTo>
                  <a:lnTo>
                    <a:pt x="1624285" y="2598376"/>
                  </a:lnTo>
                  <a:lnTo>
                    <a:pt x="1627953" y="2597179"/>
                  </a:lnTo>
                  <a:lnTo>
                    <a:pt x="1630236" y="2594602"/>
                  </a:lnTo>
                  <a:lnTo>
                    <a:pt x="1632804" y="2591357"/>
                  </a:lnTo>
                  <a:lnTo>
                    <a:pt x="1632652" y="2586162"/>
                  </a:lnTo>
                  <a:lnTo>
                    <a:pt x="1629074" y="2583452"/>
                  </a:lnTo>
                  <a:lnTo>
                    <a:pt x="1624778" y="2579647"/>
                  </a:lnTo>
                  <a:lnTo>
                    <a:pt x="1621533" y="2577079"/>
                  </a:lnTo>
                  <a:close/>
                </a:path>
                <a:path w="17673320" h="9960610">
                  <a:moveTo>
                    <a:pt x="14705718" y="8147707"/>
                  </a:moveTo>
                  <a:lnTo>
                    <a:pt x="14700857" y="8148001"/>
                  </a:lnTo>
                  <a:lnTo>
                    <a:pt x="14695437" y="8155159"/>
                  </a:lnTo>
                  <a:lnTo>
                    <a:pt x="14695732" y="8160019"/>
                  </a:lnTo>
                  <a:lnTo>
                    <a:pt x="14699310" y="8162729"/>
                  </a:lnTo>
                  <a:lnTo>
                    <a:pt x="14703747" y="8166200"/>
                  </a:lnTo>
                  <a:lnTo>
                    <a:pt x="14705750" y="8167054"/>
                  </a:lnTo>
                  <a:lnTo>
                    <a:pt x="14705607" y="8167389"/>
                  </a:lnTo>
                  <a:lnTo>
                    <a:pt x="14708945" y="8168813"/>
                  </a:lnTo>
                  <a:lnTo>
                    <a:pt x="14712472" y="8167949"/>
                  </a:lnTo>
                  <a:lnTo>
                    <a:pt x="14714897" y="8165038"/>
                  </a:lnTo>
                  <a:lnTo>
                    <a:pt x="14717607" y="8161459"/>
                  </a:lnTo>
                  <a:lnTo>
                    <a:pt x="14717312" y="8156599"/>
                  </a:lnTo>
                  <a:lnTo>
                    <a:pt x="14713734" y="8153888"/>
                  </a:lnTo>
                  <a:lnTo>
                    <a:pt x="14709296" y="8150417"/>
                  </a:lnTo>
                  <a:lnTo>
                    <a:pt x="14705718" y="8147707"/>
                  </a:lnTo>
                  <a:close/>
                </a:path>
                <a:path w="17673320" h="9960610">
                  <a:moveTo>
                    <a:pt x="10459763" y="6330998"/>
                  </a:moveTo>
                  <a:lnTo>
                    <a:pt x="10455522" y="6330768"/>
                  </a:lnTo>
                  <a:lnTo>
                    <a:pt x="10449661" y="6330636"/>
                  </a:lnTo>
                  <a:lnTo>
                    <a:pt x="10445419" y="6330404"/>
                  </a:lnTo>
                  <a:lnTo>
                    <a:pt x="10441899" y="6334033"/>
                  </a:lnTo>
                  <a:lnTo>
                    <a:pt x="10441667" y="6338273"/>
                  </a:lnTo>
                  <a:lnTo>
                    <a:pt x="10441387" y="6341705"/>
                  </a:lnTo>
                  <a:lnTo>
                    <a:pt x="10443344" y="6344513"/>
                  </a:lnTo>
                  <a:lnTo>
                    <a:pt x="10447351" y="6346222"/>
                  </a:lnTo>
                  <a:lnTo>
                    <a:pt x="10455168" y="6346400"/>
                  </a:lnTo>
                  <a:lnTo>
                    <a:pt x="10459743" y="6346773"/>
                  </a:lnTo>
                  <a:lnTo>
                    <a:pt x="10462930" y="6343003"/>
                  </a:lnTo>
                  <a:lnTo>
                    <a:pt x="10463161" y="6338762"/>
                  </a:lnTo>
                  <a:lnTo>
                    <a:pt x="10463534" y="6334186"/>
                  </a:lnTo>
                  <a:lnTo>
                    <a:pt x="10459763" y="6330998"/>
                  </a:lnTo>
                  <a:close/>
                </a:path>
                <a:path w="17673320" h="9960610">
                  <a:moveTo>
                    <a:pt x="1553528" y="2520056"/>
                  </a:moveTo>
                  <a:lnTo>
                    <a:pt x="1548668" y="2520350"/>
                  </a:lnTo>
                  <a:lnTo>
                    <a:pt x="1545624" y="2523787"/>
                  </a:lnTo>
                  <a:lnTo>
                    <a:pt x="1542722" y="2526889"/>
                  </a:lnTo>
                  <a:lnTo>
                    <a:pt x="1543016" y="2531750"/>
                  </a:lnTo>
                  <a:lnTo>
                    <a:pt x="1550748" y="2538598"/>
                  </a:lnTo>
                  <a:lnTo>
                    <a:pt x="1552751" y="2539453"/>
                  </a:lnTo>
                  <a:lnTo>
                    <a:pt x="1552609" y="2539787"/>
                  </a:lnTo>
                  <a:lnTo>
                    <a:pt x="1555613" y="2541069"/>
                  </a:lnTo>
                  <a:lnTo>
                    <a:pt x="1559471" y="2540347"/>
                  </a:lnTo>
                  <a:lnTo>
                    <a:pt x="1561755" y="2537770"/>
                  </a:lnTo>
                  <a:lnTo>
                    <a:pt x="1564656" y="2534668"/>
                  </a:lnTo>
                  <a:lnTo>
                    <a:pt x="1564362" y="2529807"/>
                  </a:lnTo>
                  <a:lnTo>
                    <a:pt x="1556631" y="2522958"/>
                  </a:lnTo>
                  <a:lnTo>
                    <a:pt x="1553528" y="2520056"/>
                  </a:lnTo>
                  <a:close/>
                </a:path>
                <a:path w="17673320" h="9960610">
                  <a:moveTo>
                    <a:pt x="14636142" y="8091592"/>
                  </a:moveTo>
                  <a:lnTo>
                    <a:pt x="14631281" y="8091886"/>
                  </a:lnTo>
                  <a:lnTo>
                    <a:pt x="14625861" y="8099044"/>
                  </a:lnTo>
                  <a:lnTo>
                    <a:pt x="14626156" y="8103904"/>
                  </a:lnTo>
                  <a:lnTo>
                    <a:pt x="14629734" y="8106614"/>
                  </a:lnTo>
                  <a:lnTo>
                    <a:pt x="14634171" y="8110085"/>
                  </a:lnTo>
                  <a:lnTo>
                    <a:pt x="14636174" y="8110939"/>
                  </a:lnTo>
                  <a:lnTo>
                    <a:pt x="14636031" y="8111274"/>
                  </a:lnTo>
                  <a:lnTo>
                    <a:pt x="14639369" y="8112698"/>
                  </a:lnTo>
                  <a:lnTo>
                    <a:pt x="14642895" y="8111834"/>
                  </a:lnTo>
                  <a:lnTo>
                    <a:pt x="14645321" y="8108923"/>
                  </a:lnTo>
                  <a:lnTo>
                    <a:pt x="14648031" y="8105344"/>
                  </a:lnTo>
                  <a:lnTo>
                    <a:pt x="14647736" y="8100484"/>
                  </a:lnTo>
                  <a:lnTo>
                    <a:pt x="14644157" y="8097773"/>
                  </a:lnTo>
                  <a:lnTo>
                    <a:pt x="14639720" y="8094302"/>
                  </a:lnTo>
                  <a:lnTo>
                    <a:pt x="14636142" y="8091592"/>
                  </a:lnTo>
                  <a:close/>
                </a:path>
                <a:path w="17673320" h="9960610">
                  <a:moveTo>
                    <a:pt x="10548978" y="6332755"/>
                  </a:moveTo>
                  <a:lnTo>
                    <a:pt x="10544735" y="6332523"/>
                  </a:lnTo>
                  <a:lnTo>
                    <a:pt x="10538873" y="6332389"/>
                  </a:lnTo>
                  <a:lnTo>
                    <a:pt x="10534297" y="6332016"/>
                  </a:lnTo>
                  <a:lnTo>
                    <a:pt x="10530778" y="6335644"/>
                  </a:lnTo>
                  <a:lnTo>
                    <a:pt x="10530880" y="6340028"/>
                  </a:lnTo>
                  <a:lnTo>
                    <a:pt x="10530600" y="6343460"/>
                  </a:lnTo>
                  <a:lnTo>
                    <a:pt x="10532559" y="6346268"/>
                  </a:lnTo>
                  <a:lnTo>
                    <a:pt x="10536565" y="6347977"/>
                  </a:lnTo>
                  <a:lnTo>
                    <a:pt x="10544380" y="6348155"/>
                  </a:lnTo>
                  <a:lnTo>
                    <a:pt x="10548955" y="6348529"/>
                  </a:lnTo>
                  <a:lnTo>
                    <a:pt x="10552475" y="6344900"/>
                  </a:lnTo>
                  <a:lnTo>
                    <a:pt x="10552373" y="6340516"/>
                  </a:lnTo>
                  <a:lnTo>
                    <a:pt x="10552747" y="6335941"/>
                  </a:lnTo>
                  <a:lnTo>
                    <a:pt x="10548978" y="6332755"/>
                  </a:lnTo>
                  <a:close/>
                </a:path>
                <a:path w="17673320" h="9960610">
                  <a:moveTo>
                    <a:pt x="1485616" y="2461889"/>
                  </a:moveTo>
                  <a:lnTo>
                    <a:pt x="1480613" y="2462517"/>
                  </a:lnTo>
                  <a:lnTo>
                    <a:pt x="1474810" y="2468722"/>
                  </a:lnTo>
                  <a:lnTo>
                    <a:pt x="1475438" y="2473725"/>
                  </a:lnTo>
                  <a:lnTo>
                    <a:pt x="1478540" y="2476627"/>
                  </a:lnTo>
                  <a:lnTo>
                    <a:pt x="1483697" y="2481194"/>
                  </a:lnTo>
                  <a:lnTo>
                    <a:pt x="1487701" y="2482902"/>
                  </a:lnTo>
                  <a:lnTo>
                    <a:pt x="1491560" y="2482180"/>
                  </a:lnTo>
                  <a:lnTo>
                    <a:pt x="1493844" y="2479603"/>
                  </a:lnTo>
                  <a:lnTo>
                    <a:pt x="1496745" y="2476501"/>
                  </a:lnTo>
                  <a:lnTo>
                    <a:pt x="1496117" y="2471498"/>
                  </a:lnTo>
                  <a:lnTo>
                    <a:pt x="1493014" y="2468596"/>
                  </a:lnTo>
                  <a:lnTo>
                    <a:pt x="1488719" y="2464790"/>
                  </a:lnTo>
                  <a:lnTo>
                    <a:pt x="1485616" y="2461889"/>
                  </a:lnTo>
                  <a:close/>
                </a:path>
                <a:path w="17673320" h="9960610">
                  <a:moveTo>
                    <a:pt x="14567041" y="8035285"/>
                  </a:moveTo>
                  <a:lnTo>
                    <a:pt x="14562181" y="8035579"/>
                  </a:lnTo>
                  <a:lnTo>
                    <a:pt x="14556761" y="8042738"/>
                  </a:lnTo>
                  <a:lnTo>
                    <a:pt x="14557054" y="8047597"/>
                  </a:lnTo>
                  <a:lnTo>
                    <a:pt x="14560633" y="8050308"/>
                  </a:lnTo>
                  <a:lnTo>
                    <a:pt x="14565071" y="8053779"/>
                  </a:lnTo>
                  <a:lnTo>
                    <a:pt x="14567074" y="8054634"/>
                  </a:lnTo>
                  <a:lnTo>
                    <a:pt x="14566932" y="8054967"/>
                  </a:lnTo>
                  <a:lnTo>
                    <a:pt x="14570270" y="8056391"/>
                  </a:lnTo>
                  <a:lnTo>
                    <a:pt x="14573796" y="8055528"/>
                  </a:lnTo>
                  <a:lnTo>
                    <a:pt x="14576221" y="8052616"/>
                  </a:lnTo>
                  <a:lnTo>
                    <a:pt x="14578931" y="8049037"/>
                  </a:lnTo>
                  <a:lnTo>
                    <a:pt x="14578637" y="8044177"/>
                  </a:lnTo>
                  <a:lnTo>
                    <a:pt x="14575058" y="8041467"/>
                  </a:lnTo>
                  <a:lnTo>
                    <a:pt x="14570620" y="8037995"/>
                  </a:lnTo>
                  <a:lnTo>
                    <a:pt x="14567041" y="8035285"/>
                  </a:lnTo>
                  <a:close/>
                </a:path>
                <a:path w="17673320" h="9960610">
                  <a:moveTo>
                    <a:pt x="1418608" y="2402529"/>
                  </a:moveTo>
                  <a:lnTo>
                    <a:pt x="1413605" y="2403158"/>
                  </a:lnTo>
                  <a:lnTo>
                    <a:pt x="1410703" y="2406260"/>
                  </a:lnTo>
                  <a:lnTo>
                    <a:pt x="1407659" y="2409696"/>
                  </a:lnTo>
                  <a:lnTo>
                    <a:pt x="1408287" y="2414699"/>
                  </a:lnTo>
                  <a:lnTo>
                    <a:pt x="1411390" y="2417601"/>
                  </a:lnTo>
                  <a:lnTo>
                    <a:pt x="1415685" y="2421406"/>
                  </a:lnTo>
                  <a:lnTo>
                    <a:pt x="1416211" y="2422024"/>
                  </a:lnTo>
                  <a:lnTo>
                    <a:pt x="1420884" y="2424018"/>
                  </a:lnTo>
                  <a:lnTo>
                    <a:pt x="1424743" y="2423297"/>
                  </a:lnTo>
                  <a:lnTo>
                    <a:pt x="1430070" y="2417283"/>
                  </a:lnTo>
                  <a:lnTo>
                    <a:pt x="1429442" y="2412280"/>
                  </a:lnTo>
                  <a:lnTo>
                    <a:pt x="1426340" y="2409379"/>
                  </a:lnTo>
                  <a:lnTo>
                    <a:pt x="1418608" y="2402529"/>
                  </a:lnTo>
                  <a:close/>
                </a:path>
                <a:path w="17673320" h="9960610">
                  <a:moveTo>
                    <a:pt x="10638140" y="6333699"/>
                  </a:moveTo>
                  <a:lnTo>
                    <a:pt x="10633756" y="6333802"/>
                  </a:lnTo>
                  <a:lnTo>
                    <a:pt x="10627896" y="6333670"/>
                  </a:lnTo>
                  <a:lnTo>
                    <a:pt x="10623319" y="6333295"/>
                  </a:lnTo>
                  <a:lnTo>
                    <a:pt x="10619800" y="6336924"/>
                  </a:lnTo>
                  <a:lnTo>
                    <a:pt x="10619903" y="6341308"/>
                  </a:lnTo>
                  <a:lnTo>
                    <a:pt x="10619622" y="6344739"/>
                  </a:lnTo>
                  <a:lnTo>
                    <a:pt x="10621581" y="6347547"/>
                  </a:lnTo>
                  <a:lnTo>
                    <a:pt x="10625254" y="6349114"/>
                  </a:lnTo>
                  <a:lnTo>
                    <a:pt x="10627540" y="6349300"/>
                  </a:lnTo>
                  <a:lnTo>
                    <a:pt x="10633403" y="6349433"/>
                  </a:lnTo>
                  <a:lnTo>
                    <a:pt x="10637978" y="6349807"/>
                  </a:lnTo>
                  <a:lnTo>
                    <a:pt x="10641498" y="6346180"/>
                  </a:lnTo>
                  <a:lnTo>
                    <a:pt x="10641396" y="6341795"/>
                  </a:lnTo>
                  <a:lnTo>
                    <a:pt x="10641769" y="6337219"/>
                  </a:lnTo>
                  <a:lnTo>
                    <a:pt x="10638140" y="6333699"/>
                  </a:lnTo>
                  <a:close/>
                </a:path>
                <a:path w="17673320" h="9960610">
                  <a:moveTo>
                    <a:pt x="14498226" y="7978311"/>
                  </a:moveTo>
                  <a:lnTo>
                    <a:pt x="14493367" y="7978606"/>
                  </a:lnTo>
                  <a:lnTo>
                    <a:pt x="14487946" y="7985763"/>
                  </a:lnTo>
                  <a:lnTo>
                    <a:pt x="14488240" y="7990623"/>
                  </a:lnTo>
                  <a:lnTo>
                    <a:pt x="14491818" y="7993333"/>
                  </a:lnTo>
                  <a:lnTo>
                    <a:pt x="14496115" y="7997139"/>
                  </a:lnTo>
                  <a:lnTo>
                    <a:pt x="14498117" y="7997993"/>
                  </a:lnTo>
                  <a:lnTo>
                    <a:pt x="14497975" y="7998327"/>
                  </a:lnTo>
                  <a:lnTo>
                    <a:pt x="14501314" y="7999751"/>
                  </a:lnTo>
                  <a:lnTo>
                    <a:pt x="14504837" y="7998887"/>
                  </a:lnTo>
                  <a:lnTo>
                    <a:pt x="14507262" y="7995976"/>
                  </a:lnTo>
                  <a:lnTo>
                    <a:pt x="14509973" y="7992397"/>
                  </a:lnTo>
                  <a:lnTo>
                    <a:pt x="14509679" y="7987537"/>
                  </a:lnTo>
                  <a:lnTo>
                    <a:pt x="14506101" y="7984827"/>
                  </a:lnTo>
                  <a:lnTo>
                    <a:pt x="14501805" y="7981021"/>
                  </a:lnTo>
                  <a:lnTo>
                    <a:pt x="14498226" y="7978311"/>
                  </a:lnTo>
                  <a:close/>
                </a:path>
                <a:path w="17673320" h="9960610">
                  <a:moveTo>
                    <a:pt x="1352601" y="2343597"/>
                  </a:moveTo>
                  <a:lnTo>
                    <a:pt x="1347741" y="2343890"/>
                  </a:lnTo>
                  <a:lnTo>
                    <a:pt x="1344839" y="2346993"/>
                  </a:lnTo>
                  <a:lnTo>
                    <a:pt x="1341795" y="2350429"/>
                  </a:lnTo>
                  <a:lnTo>
                    <a:pt x="1342089" y="2355290"/>
                  </a:lnTo>
                  <a:lnTo>
                    <a:pt x="1345192" y="2358191"/>
                  </a:lnTo>
                  <a:lnTo>
                    <a:pt x="1349487" y="2361996"/>
                  </a:lnTo>
                  <a:lnTo>
                    <a:pt x="1350013" y="2362616"/>
                  </a:lnTo>
                  <a:lnTo>
                    <a:pt x="1351681" y="2363328"/>
                  </a:lnTo>
                  <a:lnTo>
                    <a:pt x="1351539" y="2363661"/>
                  </a:lnTo>
                  <a:lnTo>
                    <a:pt x="1354544" y="2364943"/>
                  </a:lnTo>
                  <a:lnTo>
                    <a:pt x="1358402" y="2364221"/>
                  </a:lnTo>
                  <a:lnTo>
                    <a:pt x="1363730" y="2358207"/>
                  </a:lnTo>
                  <a:lnTo>
                    <a:pt x="1363435" y="2353347"/>
                  </a:lnTo>
                  <a:lnTo>
                    <a:pt x="1360333" y="2350445"/>
                  </a:lnTo>
                  <a:lnTo>
                    <a:pt x="1352601" y="2343597"/>
                  </a:lnTo>
                  <a:close/>
                </a:path>
                <a:path w="17673320" h="9960610">
                  <a:moveTo>
                    <a:pt x="14429937" y="7921956"/>
                  </a:moveTo>
                  <a:lnTo>
                    <a:pt x="14424742" y="7922107"/>
                  </a:lnTo>
                  <a:lnTo>
                    <a:pt x="14422031" y="7925686"/>
                  </a:lnTo>
                  <a:lnTo>
                    <a:pt x="14419464" y="7928931"/>
                  </a:lnTo>
                  <a:lnTo>
                    <a:pt x="14419617" y="7934125"/>
                  </a:lnTo>
                  <a:lnTo>
                    <a:pt x="14423195" y="7936836"/>
                  </a:lnTo>
                  <a:lnTo>
                    <a:pt x="14427489" y="7940640"/>
                  </a:lnTo>
                  <a:lnTo>
                    <a:pt x="14429492" y="7941495"/>
                  </a:lnTo>
                  <a:lnTo>
                    <a:pt x="14429350" y="7941829"/>
                  </a:lnTo>
                  <a:lnTo>
                    <a:pt x="14432688" y="7943253"/>
                  </a:lnTo>
                  <a:lnTo>
                    <a:pt x="14436213" y="7942389"/>
                  </a:lnTo>
                  <a:lnTo>
                    <a:pt x="14438639" y="7939478"/>
                  </a:lnTo>
                  <a:lnTo>
                    <a:pt x="14441207" y="7936233"/>
                  </a:lnTo>
                  <a:lnTo>
                    <a:pt x="14441055" y="7931039"/>
                  </a:lnTo>
                  <a:lnTo>
                    <a:pt x="14437475" y="7928328"/>
                  </a:lnTo>
                  <a:lnTo>
                    <a:pt x="14433181" y="7924523"/>
                  </a:lnTo>
                  <a:lnTo>
                    <a:pt x="14429937" y="7921956"/>
                  </a:lnTo>
                  <a:close/>
                </a:path>
                <a:path w="17673320" h="9960610">
                  <a:moveTo>
                    <a:pt x="10727306" y="6334645"/>
                  </a:moveTo>
                  <a:lnTo>
                    <a:pt x="10722921" y="6334747"/>
                  </a:lnTo>
                  <a:lnTo>
                    <a:pt x="10717060" y="6334614"/>
                  </a:lnTo>
                  <a:lnTo>
                    <a:pt x="10712343" y="6334575"/>
                  </a:lnTo>
                  <a:lnTo>
                    <a:pt x="10708821" y="6338202"/>
                  </a:lnTo>
                  <a:lnTo>
                    <a:pt x="10708923" y="6342585"/>
                  </a:lnTo>
                  <a:lnTo>
                    <a:pt x="10708785" y="6345684"/>
                  </a:lnTo>
                  <a:lnTo>
                    <a:pt x="10710745" y="6348492"/>
                  </a:lnTo>
                  <a:lnTo>
                    <a:pt x="10713748" y="6349773"/>
                  </a:lnTo>
                  <a:lnTo>
                    <a:pt x="10713941" y="6350249"/>
                  </a:lnTo>
                  <a:lnTo>
                    <a:pt x="10714609" y="6350534"/>
                  </a:lnTo>
                  <a:lnTo>
                    <a:pt x="10716897" y="6350722"/>
                  </a:lnTo>
                  <a:lnTo>
                    <a:pt x="10722757" y="6350854"/>
                  </a:lnTo>
                  <a:lnTo>
                    <a:pt x="10727475" y="6350894"/>
                  </a:lnTo>
                  <a:lnTo>
                    <a:pt x="10730853" y="6347600"/>
                  </a:lnTo>
                  <a:lnTo>
                    <a:pt x="10730932" y="6338164"/>
                  </a:lnTo>
                  <a:lnTo>
                    <a:pt x="10727306" y="6334645"/>
                  </a:lnTo>
                  <a:close/>
                </a:path>
                <a:path w="17673320" h="9960610">
                  <a:moveTo>
                    <a:pt x="14361122" y="7864982"/>
                  </a:moveTo>
                  <a:lnTo>
                    <a:pt x="14355927" y="7865133"/>
                  </a:lnTo>
                  <a:lnTo>
                    <a:pt x="14353218" y="7868712"/>
                  </a:lnTo>
                  <a:lnTo>
                    <a:pt x="14350649" y="7871957"/>
                  </a:lnTo>
                  <a:lnTo>
                    <a:pt x="14350802" y="7877151"/>
                  </a:lnTo>
                  <a:lnTo>
                    <a:pt x="14354380" y="7879861"/>
                  </a:lnTo>
                  <a:lnTo>
                    <a:pt x="14358674" y="7883666"/>
                  </a:lnTo>
                  <a:lnTo>
                    <a:pt x="14360677" y="7884521"/>
                  </a:lnTo>
                  <a:lnTo>
                    <a:pt x="14360535" y="7884854"/>
                  </a:lnTo>
                  <a:lnTo>
                    <a:pt x="14363873" y="7886278"/>
                  </a:lnTo>
                  <a:lnTo>
                    <a:pt x="14367542" y="7885081"/>
                  </a:lnTo>
                  <a:lnTo>
                    <a:pt x="14369824" y="7882504"/>
                  </a:lnTo>
                  <a:lnTo>
                    <a:pt x="14372392" y="7879259"/>
                  </a:lnTo>
                  <a:lnTo>
                    <a:pt x="14372240" y="7874065"/>
                  </a:lnTo>
                  <a:lnTo>
                    <a:pt x="14368662" y="7871354"/>
                  </a:lnTo>
                  <a:lnTo>
                    <a:pt x="14364368" y="7867550"/>
                  </a:lnTo>
                  <a:lnTo>
                    <a:pt x="14361122" y="7864982"/>
                  </a:lnTo>
                  <a:close/>
                </a:path>
                <a:path w="17673320" h="9960610">
                  <a:moveTo>
                    <a:pt x="1287164" y="2283328"/>
                  </a:moveTo>
                  <a:lnTo>
                    <a:pt x="1281969" y="2283480"/>
                  </a:lnTo>
                  <a:lnTo>
                    <a:pt x="1276166" y="2289685"/>
                  </a:lnTo>
                  <a:lnTo>
                    <a:pt x="1276318" y="2294879"/>
                  </a:lnTo>
                  <a:lnTo>
                    <a:pt x="1279420" y="2297781"/>
                  </a:lnTo>
                  <a:lnTo>
                    <a:pt x="1283716" y="2301586"/>
                  </a:lnTo>
                  <a:lnTo>
                    <a:pt x="1284241" y="2302205"/>
                  </a:lnTo>
                  <a:lnTo>
                    <a:pt x="1288913" y="2304198"/>
                  </a:lnTo>
                  <a:lnTo>
                    <a:pt x="1292631" y="2303811"/>
                  </a:lnTo>
                  <a:lnTo>
                    <a:pt x="1294915" y="2301233"/>
                  </a:lnTo>
                  <a:lnTo>
                    <a:pt x="1297816" y="2298131"/>
                  </a:lnTo>
                  <a:lnTo>
                    <a:pt x="1297664" y="2292937"/>
                  </a:lnTo>
                  <a:lnTo>
                    <a:pt x="1294562" y="2290035"/>
                  </a:lnTo>
                  <a:lnTo>
                    <a:pt x="1290267" y="2286230"/>
                  </a:lnTo>
                  <a:lnTo>
                    <a:pt x="1287164" y="2283328"/>
                  </a:lnTo>
                  <a:close/>
                </a:path>
                <a:path w="17673320" h="9960610">
                  <a:moveTo>
                    <a:pt x="10816470" y="6335589"/>
                  </a:moveTo>
                  <a:lnTo>
                    <a:pt x="10812086" y="6335692"/>
                  </a:lnTo>
                  <a:lnTo>
                    <a:pt x="10806224" y="6335559"/>
                  </a:lnTo>
                  <a:lnTo>
                    <a:pt x="10801505" y="6335518"/>
                  </a:lnTo>
                  <a:lnTo>
                    <a:pt x="10797985" y="6339147"/>
                  </a:lnTo>
                  <a:lnTo>
                    <a:pt x="10798088" y="6343531"/>
                  </a:lnTo>
                  <a:lnTo>
                    <a:pt x="10797950" y="6346629"/>
                  </a:lnTo>
                  <a:lnTo>
                    <a:pt x="10799909" y="6349437"/>
                  </a:lnTo>
                  <a:lnTo>
                    <a:pt x="10802914" y="6350719"/>
                  </a:lnTo>
                  <a:lnTo>
                    <a:pt x="10803106" y="6351195"/>
                  </a:lnTo>
                  <a:lnTo>
                    <a:pt x="10803773" y="6351480"/>
                  </a:lnTo>
                  <a:lnTo>
                    <a:pt x="10806059" y="6351666"/>
                  </a:lnTo>
                  <a:lnTo>
                    <a:pt x="10811922" y="6351799"/>
                  </a:lnTo>
                  <a:lnTo>
                    <a:pt x="10816639" y="6351839"/>
                  </a:lnTo>
                  <a:lnTo>
                    <a:pt x="10820160" y="6348211"/>
                  </a:lnTo>
                  <a:lnTo>
                    <a:pt x="10820057" y="6343827"/>
                  </a:lnTo>
                  <a:lnTo>
                    <a:pt x="10820098" y="6339110"/>
                  </a:lnTo>
                  <a:lnTo>
                    <a:pt x="10816470" y="6335589"/>
                  </a:lnTo>
                  <a:close/>
                </a:path>
                <a:path w="17673320" h="9960610">
                  <a:moveTo>
                    <a:pt x="14292640" y="7808150"/>
                  </a:moveTo>
                  <a:lnTo>
                    <a:pt x="14287447" y="7808302"/>
                  </a:lnTo>
                  <a:lnTo>
                    <a:pt x="14284737" y="7811880"/>
                  </a:lnTo>
                  <a:lnTo>
                    <a:pt x="14282169" y="7815125"/>
                  </a:lnTo>
                  <a:lnTo>
                    <a:pt x="14282320" y="7820319"/>
                  </a:lnTo>
                  <a:lnTo>
                    <a:pt x="14285898" y="7823029"/>
                  </a:lnTo>
                  <a:lnTo>
                    <a:pt x="14290194" y="7826835"/>
                  </a:lnTo>
                  <a:lnTo>
                    <a:pt x="14292196" y="7827689"/>
                  </a:lnTo>
                  <a:lnTo>
                    <a:pt x="14292054" y="7828023"/>
                  </a:lnTo>
                  <a:lnTo>
                    <a:pt x="14295393" y="7829447"/>
                  </a:lnTo>
                  <a:lnTo>
                    <a:pt x="14299059" y="7828249"/>
                  </a:lnTo>
                  <a:lnTo>
                    <a:pt x="14301342" y="7825671"/>
                  </a:lnTo>
                  <a:lnTo>
                    <a:pt x="14303910" y="7822426"/>
                  </a:lnTo>
                  <a:lnTo>
                    <a:pt x="14303759" y="7817233"/>
                  </a:lnTo>
                  <a:lnTo>
                    <a:pt x="14300181" y="7814523"/>
                  </a:lnTo>
                  <a:lnTo>
                    <a:pt x="14295884" y="7810717"/>
                  </a:lnTo>
                  <a:lnTo>
                    <a:pt x="14292640" y="7808150"/>
                  </a:lnTo>
                  <a:close/>
                </a:path>
                <a:path w="17673320" h="9960610">
                  <a:moveTo>
                    <a:pt x="1222438" y="2221391"/>
                  </a:moveTo>
                  <a:lnTo>
                    <a:pt x="1217244" y="2221543"/>
                  </a:lnTo>
                  <a:lnTo>
                    <a:pt x="1211441" y="2227747"/>
                  </a:lnTo>
                  <a:lnTo>
                    <a:pt x="1211593" y="2232942"/>
                  </a:lnTo>
                  <a:lnTo>
                    <a:pt x="1214695" y="2235844"/>
                  </a:lnTo>
                  <a:lnTo>
                    <a:pt x="1218848" y="2239983"/>
                  </a:lnTo>
                  <a:lnTo>
                    <a:pt x="1219707" y="2240744"/>
                  </a:lnTo>
                  <a:lnTo>
                    <a:pt x="1224046" y="2242594"/>
                  </a:lnTo>
                  <a:lnTo>
                    <a:pt x="1227763" y="2242208"/>
                  </a:lnTo>
                  <a:lnTo>
                    <a:pt x="1230046" y="2239630"/>
                  </a:lnTo>
                  <a:lnTo>
                    <a:pt x="1232948" y="2236528"/>
                  </a:lnTo>
                  <a:lnTo>
                    <a:pt x="1232797" y="2231333"/>
                  </a:lnTo>
                  <a:lnTo>
                    <a:pt x="1229694" y="2228432"/>
                  </a:lnTo>
                  <a:lnTo>
                    <a:pt x="1225541" y="2224292"/>
                  </a:lnTo>
                  <a:lnTo>
                    <a:pt x="1222438" y="2221391"/>
                  </a:lnTo>
                  <a:close/>
                </a:path>
                <a:path w="17673320" h="9960610">
                  <a:moveTo>
                    <a:pt x="10905443" y="6336058"/>
                  </a:moveTo>
                  <a:lnTo>
                    <a:pt x="10901059" y="6336161"/>
                  </a:lnTo>
                  <a:lnTo>
                    <a:pt x="10895197" y="6336027"/>
                  </a:lnTo>
                  <a:lnTo>
                    <a:pt x="10890479" y="6335988"/>
                  </a:lnTo>
                  <a:lnTo>
                    <a:pt x="10886958" y="6339616"/>
                  </a:lnTo>
                  <a:lnTo>
                    <a:pt x="10887062" y="6343999"/>
                  </a:lnTo>
                  <a:lnTo>
                    <a:pt x="10886924" y="6347098"/>
                  </a:lnTo>
                  <a:lnTo>
                    <a:pt x="10888882" y="6349906"/>
                  </a:lnTo>
                  <a:lnTo>
                    <a:pt x="10891887" y="6351188"/>
                  </a:lnTo>
                  <a:lnTo>
                    <a:pt x="10892079" y="6351664"/>
                  </a:lnTo>
                  <a:lnTo>
                    <a:pt x="10892746" y="6351949"/>
                  </a:lnTo>
                  <a:lnTo>
                    <a:pt x="10895032" y="6352135"/>
                  </a:lnTo>
                  <a:lnTo>
                    <a:pt x="10900895" y="6352268"/>
                  </a:lnTo>
                  <a:lnTo>
                    <a:pt x="10905613" y="6352308"/>
                  </a:lnTo>
                  <a:lnTo>
                    <a:pt x="10909133" y="6348680"/>
                  </a:lnTo>
                  <a:lnTo>
                    <a:pt x="10909030" y="6344296"/>
                  </a:lnTo>
                  <a:lnTo>
                    <a:pt x="10909071" y="6339578"/>
                  </a:lnTo>
                  <a:lnTo>
                    <a:pt x="10905443" y="6336058"/>
                  </a:lnTo>
                  <a:close/>
                </a:path>
                <a:path w="17673320" h="9960610">
                  <a:moveTo>
                    <a:pt x="14224301" y="7750984"/>
                  </a:moveTo>
                  <a:lnTo>
                    <a:pt x="14219106" y="7751136"/>
                  </a:lnTo>
                  <a:lnTo>
                    <a:pt x="14216397" y="7754715"/>
                  </a:lnTo>
                  <a:lnTo>
                    <a:pt x="14213829" y="7757959"/>
                  </a:lnTo>
                  <a:lnTo>
                    <a:pt x="14213981" y="7763153"/>
                  </a:lnTo>
                  <a:lnTo>
                    <a:pt x="14217559" y="7765864"/>
                  </a:lnTo>
                  <a:lnTo>
                    <a:pt x="14221853" y="7769669"/>
                  </a:lnTo>
                  <a:lnTo>
                    <a:pt x="14226862" y="7771805"/>
                  </a:lnTo>
                  <a:lnTo>
                    <a:pt x="14230721" y="7771084"/>
                  </a:lnTo>
                  <a:lnTo>
                    <a:pt x="14233003" y="7768506"/>
                  </a:lnTo>
                  <a:lnTo>
                    <a:pt x="14235571" y="7765261"/>
                  </a:lnTo>
                  <a:lnTo>
                    <a:pt x="14235419" y="7760067"/>
                  </a:lnTo>
                  <a:lnTo>
                    <a:pt x="14231841" y="7757356"/>
                  </a:lnTo>
                  <a:lnTo>
                    <a:pt x="14227547" y="7753552"/>
                  </a:lnTo>
                  <a:lnTo>
                    <a:pt x="14224301" y="7750984"/>
                  </a:lnTo>
                  <a:close/>
                </a:path>
                <a:path w="17673320" h="9960610">
                  <a:moveTo>
                    <a:pt x="1159142" y="2158880"/>
                  </a:moveTo>
                  <a:lnTo>
                    <a:pt x="1153948" y="2159031"/>
                  </a:lnTo>
                  <a:lnTo>
                    <a:pt x="1151046" y="2162134"/>
                  </a:lnTo>
                  <a:lnTo>
                    <a:pt x="1147811" y="2165094"/>
                  </a:lnTo>
                  <a:lnTo>
                    <a:pt x="1147963" y="2170288"/>
                  </a:lnTo>
                  <a:lnTo>
                    <a:pt x="1151065" y="2173190"/>
                  </a:lnTo>
                  <a:lnTo>
                    <a:pt x="1155218" y="2177329"/>
                  </a:lnTo>
                  <a:lnTo>
                    <a:pt x="1155935" y="2178423"/>
                  </a:lnTo>
                  <a:lnTo>
                    <a:pt x="1160275" y="2180275"/>
                  </a:lnTo>
                  <a:lnTo>
                    <a:pt x="1163991" y="2179887"/>
                  </a:lnTo>
                  <a:lnTo>
                    <a:pt x="1166274" y="2177309"/>
                  </a:lnTo>
                  <a:lnTo>
                    <a:pt x="1169509" y="2174350"/>
                  </a:lnTo>
                  <a:lnTo>
                    <a:pt x="1169358" y="2169156"/>
                  </a:lnTo>
                  <a:lnTo>
                    <a:pt x="1166255" y="2166254"/>
                  </a:lnTo>
                  <a:lnTo>
                    <a:pt x="1162102" y="2162115"/>
                  </a:lnTo>
                  <a:lnTo>
                    <a:pt x="1159142" y="2158880"/>
                  </a:lnTo>
                  <a:close/>
                </a:path>
                <a:path w="17673320" h="9960610">
                  <a:moveTo>
                    <a:pt x="14156295" y="7693961"/>
                  </a:moveTo>
                  <a:lnTo>
                    <a:pt x="14151437" y="7694255"/>
                  </a:lnTo>
                  <a:lnTo>
                    <a:pt x="14148392" y="7697692"/>
                  </a:lnTo>
                  <a:lnTo>
                    <a:pt x="14145490" y="7700794"/>
                  </a:lnTo>
                  <a:lnTo>
                    <a:pt x="14145783" y="7705655"/>
                  </a:lnTo>
                  <a:lnTo>
                    <a:pt x="14153516" y="7712503"/>
                  </a:lnTo>
                  <a:lnTo>
                    <a:pt x="14155518" y="7713358"/>
                  </a:lnTo>
                  <a:lnTo>
                    <a:pt x="14155711" y="7713834"/>
                  </a:lnTo>
                  <a:lnTo>
                    <a:pt x="14158715" y="7715116"/>
                  </a:lnTo>
                  <a:lnTo>
                    <a:pt x="14162572" y="7714394"/>
                  </a:lnTo>
                  <a:lnTo>
                    <a:pt x="14164855" y="7711817"/>
                  </a:lnTo>
                  <a:lnTo>
                    <a:pt x="14167423" y="7708572"/>
                  </a:lnTo>
                  <a:lnTo>
                    <a:pt x="14167131" y="7703712"/>
                  </a:lnTo>
                  <a:lnTo>
                    <a:pt x="14159397" y="7696862"/>
                  </a:lnTo>
                  <a:lnTo>
                    <a:pt x="14156295" y="7693961"/>
                  </a:lnTo>
                  <a:close/>
                </a:path>
                <a:path w="17673320" h="9960610">
                  <a:moveTo>
                    <a:pt x="10994414" y="6336526"/>
                  </a:moveTo>
                  <a:lnTo>
                    <a:pt x="10990030" y="6336629"/>
                  </a:lnTo>
                  <a:lnTo>
                    <a:pt x="10984170" y="6336497"/>
                  </a:lnTo>
                  <a:lnTo>
                    <a:pt x="10979452" y="6336457"/>
                  </a:lnTo>
                  <a:lnTo>
                    <a:pt x="10975932" y="6340084"/>
                  </a:lnTo>
                  <a:lnTo>
                    <a:pt x="10976035" y="6344469"/>
                  </a:lnTo>
                  <a:lnTo>
                    <a:pt x="10975897" y="6347567"/>
                  </a:lnTo>
                  <a:lnTo>
                    <a:pt x="10977855" y="6350374"/>
                  </a:lnTo>
                  <a:lnTo>
                    <a:pt x="10980860" y="6351656"/>
                  </a:lnTo>
                  <a:lnTo>
                    <a:pt x="10981049" y="6352132"/>
                  </a:lnTo>
                  <a:lnTo>
                    <a:pt x="10981717" y="6352417"/>
                  </a:lnTo>
                  <a:lnTo>
                    <a:pt x="10984005" y="6352603"/>
                  </a:lnTo>
                  <a:lnTo>
                    <a:pt x="10989868" y="6352737"/>
                  </a:lnTo>
                  <a:lnTo>
                    <a:pt x="10994587" y="6352777"/>
                  </a:lnTo>
                  <a:lnTo>
                    <a:pt x="10998106" y="6349149"/>
                  </a:lnTo>
                  <a:lnTo>
                    <a:pt x="10998003" y="6344764"/>
                  </a:lnTo>
                  <a:lnTo>
                    <a:pt x="10998044" y="6340047"/>
                  </a:lnTo>
                  <a:lnTo>
                    <a:pt x="10994414" y="6336526"/>
                  </a:lnTo>
                  <a:close/>
                </a:path>
                <a:path w="17673320" h="9960610">
                  <a:moveTo>
                    <a:pt x="1096130" y="2095700"/>
                  </a:moveTo>
                  <a:lnTo>
                    <a:pt x="1085093" y="2106775"/>
                  </a:lnTo>
                  <a:lnTo>
                    <a:pt x="1088053" y="2110010"/>
                  </a:lnTo>
                  <a:lnTo>
                    <a:pt x="1092206" y="2114149"/>
                  </a:lnTo>
                  <a:lnTo>
                    <a:pt x="1092589" y="2115102"/>
                  </a:lnTo>
                  <a:lnTo>
                    <a:pt x="1094592" y="2115957"/>
                  </a:lnTo>
                  <a:lnTo>
                    <a:pt x="1094877" y="2115289"/>
                  </a:lnTo>
                  <a:lnTo>
                    <a:pt x="1097547" y="2116428"/>
                  </a:lnTo>
                  <a:lnTo>
                    <a:pt x="1101264" y="2116041"/>
                  </a:lnTo>
                  <a:lnTo>
                    <a:pt x="1103404" y="2113797"/>
                  </a:lnTo>
                  <a:lnTo>
                    <a:pt x="1106306" y="2110695"/>
                  </a:lnTo>
                  <a:lnTo>
                    <a:pt x="1106346" y="2105976"/>
                  </a:lnTo>
                  <a:lnTo>
                    <a:pt x="1103386" y="2102741"/>
                  </a:lnTo>
                  <a:lnTo>
                    <a:pt x="1099233" y="2098602"/>
                  </a:lnTo>
                  <a:lnTo>
                    <a:pt x="1096130" y="2095700"/>
                  </a:lnTo>
                  <a:close/>
                </a:path>
                <a:path w="17673320" h="9960610">
                  <a:moveTo>
                    <a:pt x="14088099" y="7636461"/>
                  </a:moveTo>
                  <a:lnTo>
                    <a:pt x="14083239" y="7636756"/>
                  </a:lnTo>
                  <a:lnTo>
                    <a:pt x="14080195" y="7640192"/>
                  </a:lnTo>
                  <a:lnTo>
                    <a:pt x="14077293" y="7643294"/>
                  </a:lnTo>
                  <a:lnTo>
                    <a:pt x="14077587" y="7648155"/>
                  </a:lnTo>
                  <a:lnTo>
                    <a:pt x="14085320" y="7655004"/>
                  </a:lnTo>
                  <a:lnTo>
                    <a:pt x="14087323" y="7655859"/>
                  </a:lnTo>
                  <a:lnTo>
                    <a:pt x="14087181" y="7656192"/>
                  </a:lnTo>
                  <a:lnTo>
                    <a:pt x="14090185" y="7657474"/>
                  </a:lnTo>
                  <a:lnTo>
                    <a:pt x="14094043" y="7656753"/>
                  </a:lnTo>
                  <a:lnTo>
                    <a:pt x="14096325" y="7654175"/>
                  </a:lnTo>
                  <a:lnTo>
                    <a:pt x="14099227" y="7651073"/>
                  </a:lnTo>
                  <a:lnTo>
                    <a:pt x="14098932" y="7646212"/>
                  </a:lnTo>
                  <a:lnTo>
                    <a:pt x="14091202" y="7639363"/>
                  </a:lnTo>
                  <a:lnTo>
                    <a:pt x="14088099" y="7636461"/>
                  </a:lnTo>
                  <a:close/>
                </a:path>
                <a:path w="17673320" h="9960610">
                  <a:moveTo>
                    <a:pt x="11083722" y="6337137"/>
                  </a:moveTo>
                  <a:lnTo>
                    <a:pt x="11079336" y="6337239"/>
                  </a:lnTo>
                  <a:lnTo>
                    <a:pt x="11073477" y="6337107"/>
                  </a:lnTo>
                  <a:lnTo>
                    <a:pt x="11068759" y="6337068"/>
                  </a:lnTo>
                  <a:lnTo>
                    <a:pt x="11065237" y="6340695"/>
                  </a:lnTo>
                  <a:lnTo>
                    <a:pt x="11065339" y="6345079"/>
                  </a:lnTo>
                  <a:lnTo>
                    <a:pt x="11065202" y="6348177"/>
                  </a:lnTo>
                  <a:lnTo>
                    <a:pt x="11067161" y="6350986"/>
                  </a:lnTo>
                  <a:lnTo>
                    <a:pt x="11070832" y="6352552"/>
                  </a:lnTo>
                  <a:lnTo>
                    <a:pt x="11073122" y="6352739"/>
                  </a:lnTo>
                  <a:lnTo>
                    <a:pt x="11078984" y="6352872"/>
                  </a:lnTo>
                  <a:lnTo>
                    <a:pt x="11083560" y="6353246"/>
                  </a:lnTo>
                  <a:lnTo>
                    <a:pt x="11087079" y="6349618"/>
                  </a:lnTo>
                  <a:lnTo>
                    <a:pt x="11086977" y="6345234"/>
                  </a:lnTo>
                  <a:lnTo>
                    <a:pt x="11087351" y="6340658"/>
                  </a:lnTo>
                  <a:lnTo>
                    <a:pt x="11083722" y="6337137"/>
                  </a:lnTo>
                  <a:close/>
                </a:path>
                <a:path w="17673320" h="9960610">
                  <a:moveTo>
                    <a:pt x="14019902" y="7578961"/>
                  </a:moveTo>
                  <a:lnTo>
                    <a:pt x="14015043" y="7579256"/>
                  </a:lnTo>
                  <a:lnTo>
                    <a:pt x="14011999" y="7582692"/>
                  </a:lnTo>
                  <a:lnTo>
                    <a:pt x="14009097" y="7585795"/>
                  </a:lnTo>
                  <a:lnTo>
                    <a:pt x="14009725" y="7590798"/>
                  </a:lnTo>
                  <a:lnTo>
                    <a:pt x="14012828" y="7593700"/>
                  </a:lnTo>
                  <a:lnTo>
                    <a:pt x="14017122" y="7597505"/>
                  </a:lnTo>
                  <a:lnTo>
                    <a:pt x="14019125" y="7598359"/>
                  </a:lnTo>
                  <a:lnTo>
                    <a:pt x="14018982" y="7598692"/>
                  </a:lnTo>
                  <a:lnTo>
                    <a:pt x="14021987" y="7599974"/>
                  </a:lnTo>
                  <a:lnTo>
                    <a:pt x="14025847" y="7599253"/>
                  </a:lnTo>
                  <a:lnTo>
                    <a:pt x="14028130" y="7596676"/>
                  </a:lnTo>
                  <a:lnTo>
                    <a:pt x="14031032" y="7593574"/>
                  </a:lnTo>
                  <a:lnTo>
                    <a:pt x="14030737" y="7588713"/>
                  </a:lnTo>
                  <a:lnTo>
                    <a:pt x="14023004" y="7581863"/>
                  </a:lnTo>
                  <a:lnTo>
                    <a:pt x="14019902" y="7578961"/>
                  </a:lnTo>
                  <a:close/>
                </a:path>
                <a:path w="17673320" h="9960610">
                  <a:moveTo>
                    <a:pt x="1034690" y="2031613"/>
                  </a:moveTo>
                  <a:lnTo>
                    <a:pt x="1029638" y="2031431"/>
                  </a:lnTo>
                  <a:lnTo>
                    <a:pt x="1023167" y="2037351"/>
                  </a:lnTo>
                  <a:lnTo>
                    <a:pt x="1022986" y="2042404"/>
                  </a:lnTo>
                  <a:lnTo>
                    <a:pt x="1025945" y="2045639"/>
                  </a:lnTo>
                  <a:lnTo>
                    <a:pt x="1030098" y="2049778"/>
                  </a:lnTo>
                  <a:lnTo>
                    <a:pt x="1030814" y="2050873"/>
                  </a:lnTo>
                  <a:lnTo>
                    <a:pt x="1035486" y="2052866"/>
                  </a:lnTo>
                  <a:lnTo>
                    <a:pt x="1038871" y="2052336"/>
                  </a:lnTo>
                  <a:lnTo>
                    <a:pt x="1041345" y="2050235"/>
                  </a:lnTo>
                  <a:lnTo>
                    <a:pt x="1044581" y="2047275"/>
                  </a:lnTo>
                  <a:lnTo>
                    <a:pt x="1044763" y="2042223"/>
                  </a:lnTo>
                  <a:lnTo>
                    <a:pt x="1041803" y="2038988"/>
                  </a:lnTo>
                  <a:lnTo>
                    <a:pt x="1037650" y="2034848"/>
                  </a:lnTo>
                  <a:lnTo>
                    <a:pt x="1034690" y="2031613"/>
                  </a:lnTo>
                  <a:close/>
                </a:path>
                <a:path w="17673320" h="9960610">
                  <a:moveTo>
                    <a:pt x="11172886" y="6338083"/>
                  </a:moveTo>
                  <a:lnTo>
                    <a:pt x="11168503" y="6338186"/>
                  </a:lnTo>
                  <a:lnTo>
                    <a:pt x="11162640" y="6338053"/>
                  </a:lnTo>
                  <a:lnTo>
                    <a:pt x="11158065" y="6337679"/>
                  </a:lnTo>
                  <a:lnTo>
                    <a:pt x="11154544" y="6341307"/>
                  </a:lnTo>
                  <a:lnTo>
                    <a:pt x="11154647" y="6345691"/>
                  </a:lnTo>
                  <a:lnTo>
                    <a:pt x="11154367" y="6349122"/>
                  </a:lnTo>
                  <a:lnTo>
                    <a:pt x="11156325" y="6351930"/>
                  </a:lnTo>
                  <a:lnTo>
                    <a:pt x="11159998" y="6353497"/>
                  </a:lnTo>
                  <a:lnTo>
                    <a:pt x="11162286" y="6353684"/>
                  </a:lnTo>
                  <a:lnTo>
                    <a:pt x="11168147" y="6353817"/>
                  </a:lnTo>
                  <a:lnTo>
                    <a:pt x="11172722" y="6354190"/>
                  </a:lnTo>
                  <a:lnTo>
                    <a:pt x="11176242" y="6350563"/>
                  </a:lnTo>
                  <a:lnTo>
                    <a:pt x="11176140" y="6346178"/>
                  </a:lnTo>
                  <a:lnTo>
                    <a:pt x="11176513" y="6341603"/>
                  </a:lnTo>
                  <a:lnTo>
                    <a:pt x="11172886" y="6338083"/>
                  </a:lnTo>
                  <a:close/>
                </a:path>
                <a:path w="17673320" h="9960610">
                  <a:moveTo>
                    <a:pt x="13951848" y="7521128"/>
                  </a:moveTo>
                  <a:lnTo>
                    <a:pt x="13946846" y="7521756"/>
                  </a:lnTo>
                  <a:lnTo>
                    <a:pt x="13941042" y="7527962"/>
                  </a:lnTo>
                  <a:lnTo>
                    <a:pt x="13941670" y="7532964"/>
                  </a:lnTo>
                  <a:lnTo>
                    <a:pt x="13944772" y="7535866"/>
                  </a:lnTo>
                  <a:lnTo>
                    <a:pt x="13949068" y="7539672"/>
                  </a:lnTo>
                  <a:lnTo>
                    <a:pt x="13951072" y="7540526"/>
                  </a:lnTo>
                  <a:lnTo>
                    <a:pt x="13950929" y="7540860"/>
                  </a:lnTo>
                  <a:lnTo>
                    <a:pt x="13953933" y="7542142"/>
                  </a:lnTo>
                  <a:lnTo>
                    <a:pt x="13957792" y="7541420"/>
                  </a:lnTo>
                  <a:lnTo>
                    <a:pt x="13960074" y="7538842"/>
                  </a:lnTo>
                  <a:lnTo>
                    <a:pt x="13962976" y="7535739"/>
                  </a:lnTo>
                  <a:lnTo>
                    <a:pt x="13962350" y="7530738"/>
                  </a:lnTo>
                  <a:lnTo>
                    <a:pt x="13959248" y="7527836"/>
                  </a:lnTo>
                  <a:lnTo>
                    <a:pt x="13954951" y="7524030"/>
                  </a:lnTo>
                  <a:lnTo>
                    <a:pt x="13951848" y="7521128"/>
                  </a:lnTo>
                  <a:close/>
                </a:path>
                <a:path w="17673320" h="9960610">
                  <a:moveTo>
                    <a:pt x="974153" y="1966332"/>
                  </a:moveTo>
                  <a:lnTo>
                    <a:pt x="969100" y="1966151"/>
                  </a:lnTo>
                  <a:lnTo>
                    <a:pt x="962629" y="1972071"/>
                  </a:lnTo>
                  <a:lnTo>
                    <a:pt x="962447" y="1977123"/>
                  </a:lnTo>
                  <a:lnTo>
                    <a:pt x="965408" y="1980358"/>
                  </a:lnTo>
                  <a:lnTo>
                    <a:pt x="969419" y="1984831"/>
                  </a:lnTo>
                  <a:lnTo>
                    <a:pt x="970135" y="1985926"/>
                  </a:lnTo>
                  <a:lnTo>
                    <a:pt x="974809" y="1987919"/>
                  </a:lnTo>
                  <a:lnTo>
                    <a:pt x="978191" y="1987390"/>
                  </a:lnTo>
                  <a:lnTo>
                    <a:pt x="980666" y="1985289"/>
                  </a:lnTo>
                  <a:lnTo>
                    <a:pt x="983901" y="1982329"/>
                  </a:lnTo>
                  <a:lnTo>
                    <a:pt x="984083" y="1977277"/>
                  </a:lnTo>
                  <a:lnTo>
                    <a:pt x="981123" y="1974042"/>
                  </a:lnTo>
                  <a:lnTo>
                    <a:pt x="977113" y="1969568"/>
                  </a:lnTo>
                  <a:lnTo>
                    <a:pt x="974153" y="1966332"/>
                  </a:lnTo>
                  <a:close/>
                </a:path>
                <a:path w="17673320" h="9960610">
                  <a:moveTo>
                    <a:pt x="13883795" y="7463296"/>
                  </a:moveTo>
                  <a:lnTo>
                    <a:pt x="13878792" y="7463924"/>
                  </a:lnTo>
                  <a:lnTo>
                    <a:pt x="13872988" y="7470128"/>
                  </a:lnTo>
                  <a:lnTo>
                    <a:pt x="13873617" y="7475131"/>
                  </a:lnTo>
                  <a:lnTo>
                    <a:pt x="13876720" y="7478033"/>
                  </a:lnTo>
                  <a:lnTo>
                    <a:pt x="13881014" y="7481838"/>
                  </a:lnTo>
                  <a:lnTo>
                    <a:pt x="13883351" y="7482835"/>
                  </a:lnTo>
                  <a:lnTo>
                    <a:pt x="13882873" y="7483026"/>
                  </a:lnTo>
                  <a:lnTo>
                    <a:pt x="13885878" y="7484308"/>
                  </a:lnTo>
                  <a:lnTo>
                    <a:pt x="13889738" y="7483586"/>
                  </a:lnTo>
                  <a:lnTo>
                    <a:pt x="13892021" y="7481010"/>
                  </a:lnTo>
                  <a:lnTo>
                    <a:pt x="13894923" y="7477906"/>
                  </a:lnTo>
                  <a:lnTo>
                    <a:pt x="13894295" y="7472904"/>
                  </a:lnTo>
                  <a:lnTo>
                    <a:pt x="13891191" y="7470002"/>
                  </a:lnTo>
                  <a:lnTo>
                    <a:pt x="13886897" y="7466198"/>
                  </a:lnTo>
                  <a:lnTo>
                    <a:pt x="13883795" y="7463296"/>
                  </a:lnTo>
                  <a:close/>
                </a:path>
                <a:path w="17673320" h="9960610">
                  <a:moveTo>
                    <a:pt x="11261766" y="6339695"/>
                  </a:moveTo>
                  <a:lnTo>
                    <a:pt x="11257381" y="6339798"/>
                  </a:lnTo>
                  <a:lnTo>
                    <a:pt x="11251520" y="6339665"/>
                  </a:lnTo>
                  <a:lnTo>
                    <a:pt x="11246944" y="6339292"/>
                  </a:lnTo>
                  <a:lnTo>
                    <a:pt x="11243758" y="6343062"/>
                  </a:lnTo>
                  <a:lnTo>
                    <a:pt x="11243527" y="6347304"/>
                  </a:lnTo>
                  <a:lnTo>
                    <a:pt x="11243247" y="6350735"/>
                  </a:lnTo>
                  <a:lnTo>
                    <a:pt x="11245206" y="6353544"/>
                  </a:lnTo>
                  <a:lnTo>
                    <a:pt x="11249212" y="6355253"/>
                  </a:lnTo>
                  <a:lnTo>
                    <a:pt x="11257027" y="6355429"/>
                  </a:lnTo>
                  <a:lnTo>
                    <a:pt x="11261603" y="6355803"/>
                  </a:lnTo>
                  <a:lnTo>
                    <a:pt x="11264788" y="6352033"/>
                  </a:lnTo>
                  <a:lnTo>
                    <a:pt x="11265020" y="6347792"/>
                  </a:lnTo>
                  <a:lnTo>
                    <a:pt x="11265394" y="6343216"/>
                  </a:lnTo>
                  <a:lnTo>
                    <a:pt x="11261766" y="6339695"/>
                  </a:lnTo>
                  <a:close/>
                </a:path>
                <a:path w="17673320" h="9960610">
                  <a:moveTo>
                    <a:pt x="13816024" y="7404794"/>
                  </a:moveTo>
                  <a:lnTo>
                    <a:pt x="13811023" y="7405423"/>
                  </a:lnTo>
                  <a:lnTo>
                    <a:pt x="13805220" y="7411629"/>
                  </a:lnTo>
                  <a:lnTo>
                    <a:pt x="13805846" y="7416630"/>
                  </a:lnTo>
                  <a:lnTo>
                    <a:pt x="13808948" y="7419531"/>
                  </a:lnTo>
                  <a:lnTo>
                    <a:pt x="13814106" y="7424099"/>
                  </a:lnTo>
                  <a:lnTo>
                    <a:pt x="13818109" y="7425807"/>
                  </a:lnTo>
                  <a:lnTo>
                    <a:pt x="13821969" y="7425086"/>
                  </a:lnTo>
                  <a:lnTo>
                    <a:pt x="13824252" y="7422508"/>
                  </a:lnTo>
                  <a:lnTo>
                    <a:pt x="13827154" y="7419406"/>
                  </a:lnTo>
                  <a:lnTo>
                    <a:pt x="13826525" y="7414404"/>
                  </a:lnTo>
                  <a:lnTo>
                    <a:pt x="13823424" y="7411502"/>
                  </a:lnTo>
                  <a:lnTo>
                    <a:pt x="13819127" y="7407696"/>
                  </a:lnTo>
                  <a:lnTo>
                    <a:pt x="13816024" y="7404794"/>
                  </a:lnTo>
                  <a:close/>
                </a:path>
                <a:path w="17673320" h="9960610">
                  <a:moveTo>
                    <a:pt x="914710" y="1900336"/>
                  </a:moveTo>
                  <a:lnTo>
                    <a:pt x="909800" y="1899820"/>
                  </a:lnTo>
                  <a:lnTo>
                    <a:pt x="903329" y="1905740"/>
                  </a:lnTo>
                  <a:lnTo>
                    <a:pt x="902814" y="1910650"/>
                  </a:lnTo>
                  <a:lnTo>
                    <a:pt x="905774" y="1913885"/>
                  </a:lnTo>
                  <a:lnTo>
                    <a:pt x="909784" y="1918358"/>
                  </a:lnTo>
                  <a:lnTo>
                    <a:pt x="910501" y="1919453"/>
                  </a:lnTo>
                  <a:lnTo>
                    <a:pt x="914839" y="1921304"/>
                  </a:lnTo>
                  <a:lnTo>
                    <a:pt x="918081" y="1921108"/>
                  </a:lnTo>
                  <a:lnTo>
                    <a:pt x="920555" y="1919007"/>
                  </a:lnTo>
                  <a:lnTo>
                    <a:pt x="924124" y="1916190"/>
                  </a:lnTo>
                  <a:lnTo>
                    <a:pt x="924307" y="1911138"/>
                  </a:lnTo>
                  <a:lnTo>
                    <a:pt x="921347" y="1907902"/>
                  </a:lnTo>
                  <a:lnTo>
                    <a:pt x="917670" y="1903571"/>
                  </a:lnTo>
                  <a:lnTo>
                    <a:pt x="914710" y="1900336"/>
                  </a:lnTo>
                  <a:close/>
                </a:path>
                <a:path w="17673320" h="9960610">
                  <a:moveTo>
                    <a:pt x="11350551" y="6342452"/>
                  </a:moveTo>
                  <a:lnTo>
                    <a:pt x="11346310" y="6342221"/>
                  </a:lnTo>
                  <a:lnTo>
                    <a:pt x="11340447" y="6342087"/>
                  </a:lnTo>
                  <a:lnTo>
                    <a:pt x="11336206" y="6341856"/>
                  </a:lnTo>
                  <a:lnTo>
                    <a:pt x="11332686" y="6345484"/>
                  </a:lnTo>
                  <a:lnTo>
                    <a:pt x="11332455" y="6349726"/>
                  </a:lnTo>
                  <a:lnTo>
                    <a:pt x="11332175" y="6353157"/>
                  </a:lnTo>
                  <a:lnTo>
                    <a:pt x="11334134" y="6355966"/>
                  </a:lnTo>
                  <a:lnTo>
                    <a:pt x="11337138" y="6357248"/>
                  </a:lnTo>
                  <a:lnTo>
                    <a:pt x="11337280" y="6356914"/>
                  </a:lnTo>
                  <a:lnTo>
                    <a:pt x="11338282" y="6357341"/>
                  </a:lnTo>
                  <a:lnTo>
                    <a:pt x="11340094" y="6357719"/>
                  </a:lnTo>
                  <a:lnTo>
                    <a:pt x="11345954" y="6357851"/>
                  </a:lnTo>
                  <a:lnTo>
                    <a:pt x="11350197" y="6358083"/>
                  </a:lnTo>
                  <a:lnTo>
                    <a:pt x="11353719" y="6354456"/>
                  </a:lnTo>
                  <a:lnTo>
                    <a:pt x="11354180" y="6345972"/>
                  </a:lnTo>
                  <a:lnTo>
                    <a:pt x="11350551" y="6342452"/>
                  </a:lnTo>
                  <a:close/>
                </a:path>
                <a:path w="17673320" h="9960610">
                  <a:moveTo>
                    <a:pt x="13748448" y="7346770"/>
                  </a:moveTo>
                  <a:lnTo>
                    <a:pt x="13743444" y="7347398"/>
                  </a:lnTo>
                  <a:lnTo>
                    <a:pt x="13737641" y="7353603"/>
                  </a:lnTo>
                  <a:lnTo>
                    <a:pt x="13738270" y="7358606"/>
                  </a:lnTo>
                  <a:lnTo>
                    <a:pt x="13741372" y="7361508"/>
                  </a:lnTo>
                  <a:lnTo>
                    <a:pt x="13746525" y="7366074"/>
                  </a:lnTo>
                  <a:lnTo>
                    <a:pt x="13750530" y="7367782"/>
                  </a:lnTo>
                  <a:lnTo>
                    <a:pt x="13754390" y="7367061"/>
                  </a:lnTo>
                  <a:lnTo>
                    <a:pt x="13756674" y="7364484"/>
                  </a:lnTo>
                  <a:lnTo>
                    <a:pt x="13759576" y="7361381"/>
                  </a:lnTo>
                  <a:lnTo>
                    <a:pt x="13758947" y="7356379"/>
                  </a:lnTo>
                  <a:lnTo>
                    <a:pt x="13755845" y="7353477"/>
                  </a:lnTo>
                  <a:lnTo>
                    <a:pt x="13751550" y="7349671"/>
                  </a:lnTo>
                  <a:lnTo>
                    <a:pt x="13748448" y="7346770"/>
                  </a:lnTo>
                  <a:close/>
                </a:path>
                <a:path w="17673320" h="9960610">
                  <a:moveTo>
                    <a:pt x="856171" y="1833146"/>
                  </a:moveTo>
                  <a:lnTo>
                    <a:pt x="851262" y="1832630"/>
                  </a:lnTo>
                  <a:lnTo>
                    <a:pt x="844791" y="1838550"/>
                  </a:lnTo>
                  <a:lnTo>
                    <a:pt x="844274" y="1843460"/>
                  </a:lnTo>
                  <a:lnTo>
                    <a:pt x="847235" y="1846695"/>
                  </a:lnTo>
                  <a:lnTo>
                    <a:pt x="850911" y="1851026"/>
                  </a:lnTo>
                  <a:lnTo>
                    <a:pt x="851629" y="1852122"/>
                  </a:lnTo>
                  <a:lnTo>
                    <a:pt x="856302" y="1854115"/>
                  </a:lnTo>
                  <a:lnTo>
                    <a:pt x="859542" y="1853918"/>
                  </a:lnTo>
                  <a:lnTo>
                    <a:pt x="862017" y="1851817"/>
                  </a:lnTo>
                  <a:lnTo>
                    <a:pt x="865252" y="1848857"/>
                  </a:lnTo>
                  <a:lnTo>
                    <a:pt x="865768" y="1843948"/>
                  </a:lnTo>
                  <a:lnTo>
                    <a:pt x="862808" y="1840712"/>
                  </a:lnTo>
                  <a:lnTo>
                    <a:pt x="859131" y="1836381"/>
                  </a:lnTo>
                  <a:lnTo>
                    <a:pt x="856171" y="1833146"/>
                  </a:lnTo>
                  <a:close/>
                </a:path>
                <a:path w="17673320" h="9960610">
                  <a:moveTo>
                    <a:pt x="11440197" y="6345969"/>
                  </a:moveTo>
                  <a:lnTo>
                    <a:pt x="11435955" y="6345738"/>
                  </a:lnTo>
                  <a:lnTo>
                    <a:pt x="11430093" y="6345605"/>
                  </a:lnTo>
                  <a:lnTo>
                    <a:pt x="11425517" y="6345231"/>
                  </a:lnTo>
                  <a:lnTo>
                    <a:pt x="11421998" y="6348860"/>
                  </a:lnTo>
                  <a:lnTo>
                    <a:pt x="11421767" y="6353102"/>
                  </a:lnTo>
                  <a:lnTo>
                    <a:pt x="11421488" y="6356533"/>
                  </a:lnTo>
                  <a:lnTo>
                    <a:pt x="11423444" y="6359341"/>
                  </a:lnTo>
                  <a:lnTo>
                    <a:pt x="11427450" y="6361050"/>
                  </a:lnTo>
                  <a:lnTo>
                    <a:pt x="11429262" y="6361428"/>
                  </a:lnTo>
                  <a:lnTo>
                    <a:pt x="11435125" y="6361561"/>
                  </a:lnTo>
                  <a:lnTo>
                    <a:pt x="11439700" y="6361935"/>
                  </a:lnTo>
                  <a:lnTo>
                    <a:pt x="11443221" y="6358307"/>
                  </a:lnTo>
                  <a:lnTo>
                    <a:pt x="11443453" y="6354066"/>
                  </a:lnTo>
                  <a:lnTo>
                    <a:pt x="11443826" y="6349490"/>
                  </a:lnTo>
                  <a:lnTo>
                    <a:pt x="11440197" y="6345969"/>
                  </a:lnTo>
                  <a:close/>
                </a:path>
                <a:path w="17673320" h="9960610">
                  <a:moveTo>
                    <a:pt x="13680727" y="7289079"/>
                  </a:moveTo>
                  <a:lnTo>
                    <a:pt x="13675723" y="7289707"/>
                  </a:lnTo>
                  <a:lnTo>
                    <a:pt x="13669920" y="7295912"/>
                  </a:lnTo>
                  <a:lnTo>
                    <a:pt x="13670549" y="7300915"/>
                  </a:lnTo>
                  <a:lnTo>
                    <a:pt x="13673651" y="7303816"/>
                  </a:lnTo>
                  <a:lnTo>
                    <a:pt x="13677947" y="7307622"/>
                  </a:lnTo>
                  <a:lnTo>
                    <a:pt x="13680284" y="7308619"/>
                  </a:lnTo>
                  <a:lnTo>
                    <a:pt x="13679807" y="7308810"/>
                  </a:lnTo>
                  <a:lnTo>
                    <a:pt x="13682812" y="7310092"/>
                  </a:lnTo>
                  <a:lnTo>
                    <a:pt x="13686669" y="7309369"/>
                  </a:lnTo>
                  <a:lnTo>
                    <a:pt x="13688953" y="7306792"/>
                  </a:lnTo>
                  <a:lnTo>
                    <a:pt x="13691855" y="7303690"/>
                  </a:lnTo>
                  <a:lnTo>
                    <a:pt x="13691227" y="7298688"/>
                  </a:lnTo>
                  <a:lnTo>
                    <a:pt x="13688125" y="7295786"/>
                  </a:lnTo>
                  <a:lnTo>
                    <a:pt x="13683829" y="7291980"/>
                  </a:lnTo>
                  <a:lnTo>
                    <a:pt x="13680727" y="7289079"/>
                  </a:lnTo>
                  <a:close/>
                </a:path>
                <a:path w="17673320" h="9960610">
                  <a:moveTo>
                    <a:pt x="11528462" y="6350871"/>
                  </a:moveTo>
                  <a:lnTo>
                    <a:pt x="11524220" y="6350639"/>
                  </a:lnTo>
                  <a:lnTo>
                    <a:pt x="11518501" y="6350173"/>
                  </a:lnTo>
                  <a:lnTo>
                    <a:pt x="11514260" y="6349942"/>
                  </a:lnTo>
                  <a:lnTo>
                    <a:pt x="11510406" y="6353427"/>
                  </a:lnTo>
                  <a:lnTo>
                    <a:pt x="11510175" y="6357669"/>
                  </a:lnTo>
                  <a:lnTo>
                    <a:pt x="11510371" y="6360909"/>
                  </a:lnTo>
                  <a:lnTo>
                    <a:pt x="11527632" y="6366694"/>
                  </a:lnTo>
                  <a:lnTo>
                    <a:pt x="11531485" y="6363208"/>
                  </a:lnTo>
                  <a:lnTo>
                    <a:pt x="11531948" y="6354725"/>
                  </a:lnTo>
                  <a:lnTo>
                    <a:pt x="11528462" y="6350871"/>
                  </a:lnTo>
                  <a:close/>
                </a:path>
                <a:path w="17673320" h="9960610">
                  <a:moveTo>
                    <a:pt x="799537" y="1765191"/>
                  </a:moveTo>
                  <a:lnTo>
                    <a:pt x="794627" y="1764675"/>
                  </a:lnTo>
                  <a:lnTo>
                    <a:pt x="791058" y="1767492"/>
                  </a:lnTo>
                  <a:lnTo>
                    <a:pt x="787631" y="1769976"/>
                  </a:lnTo>
                  <a:lnTo>
                    <a:pt x="787115" y="1774886"/>
                  </a:lnTo>
                  <a:lnTo>
                    <a:pt x="789932" y="1778456"/>
                  </a:lnTo>
                  <a:lnTo>
                    <a:pt x="793610" y="1782785"/>
                  </a:lnTo>
                  <a:lnTo>
                    <a:pt x="794326" y="1783880"/>
                  </a:lnTo>
                  <a:lnTo>
                    <a:pt x="796663" y="1784877"/>
                  </a:lnTo>
                  <a:lnTo>
                    <a:pt x="796521" y="1785211"/>
                  </a:lnTo>
                  <a:lnTo>
                    <a:pt x="799191" y="1786350"/>
                  </a:lnTo>
                  <a:lnTo>
                    <a:pt x="802240" y="1785678"/>
                  </a:lnTo>
                  <a:lnTo>
                    <a:pt x="804572" y="1783911"/>
                  </a:lnTo>
                  <a:lnTo>
                    <a:pt x="807999" y="1781427"/>
                  </a:lnTo>
                  <a:lnTo>
                    <a:pt x="808515" y="1776518"/>
                  </a:lnTo>
                  <a:lnTo>
                    <a:pt x="805698" y="1772948"/>
                  </a:lnTo>
                  <a:lnTo>
                    <a:pt x="802021" y="1768618"/>
                  </a:lnTo>
                  <a:lnTo>
                    <a:pt x="799537" y="1765191"/>
                  </a:lnTo>
                  <a:close/>
                </a:path>
                <a:path w="17673320" h="9960610">
                  <a:moveTo>
                    <a:pt x="13613008" y="7231389"/>
                  </a:moveTo>
                  <a:lnTo>
                    <a:pt x="13607813" y="7231541"/>
                  </a:lnTo>
                  <a:lnTo>
                    <a:pt x="13605102" y="7235119"/>
                  </a:lnTo>
                  <a:lnTo>
                    <a:pt x="13602534" y="7238364"/>
                  </a:lnTo>
                  <a:lnTo>
                    <a:pt x="13602685" y="7243557"/>
                  </a:lnTo>
                  <a:lnTo>
                    <a:pt x="13606264" y="7246267"/>
                  </a:lnTo>
                  <a:lnTo>
                    <a:pt x="13610560" y="7250073"/>
                  </a:lnTo>
                  <a:lnTo>
                    <a:pt x="13615567" y="7252209"/>
                  </a:lnTo>
                  <a:lnTo>
                    <a:pt x="13619427" y="7251488"/>
                  </a:lnTo>
                  <a:lnTo>
                    <a:pt x="13621710" y="7248911"/>
                  </a:lnTo>
                  <a:lnTo>
                    <a:pt x="13624278" y="7245666"/>
                  </a:lnTo>
                  <a:lnTo>
                    <a:pt x="13623983" y="7240805"/>
                  </a:lnTo>
                  <a:lnTo>
                    <a:pt x="13616252" y="7233957"/>
                  </a:lnTo>
                  <a:lnTo>
                    <a:pt x="13613008" y="7231389"/>
                  </a:lnTo>
                  <a:close/>
                </a:path>
                <a:path w="17673320" h="9960610">
                  <a:moveTo>
                    <a:pt x="11617921" y="6356676"/>
                  </a:moveTo>
                  <a:lnTo>
                    <a:pt x="11613679" y="6356445"/>
                  </a:lnTo>
                  <a:lnTo>
                    <a:pt x="11603385" y="6355606"/>
                  </a:lnTo>
                  <a:lnTo>
                    <a:pt x="11599531" y="6359091"/>
                  </a:lnTo>
                  <a:lnTo>
                    <a:pt x="11599300" y="6363333"/>
                  </a:lnTo>
                  <a:lnTo>
                    <a:pt x="11599019" y="6366764"/>
                  </a:lnTo>
                  <a:lnTo>
                    <a:pt x="11601168" y="6370048"/>
                  </a:lnTo>
                  <a:lnTo>
                    <a:pt x="11604840" y="6371614"/>
                  </a:lnTo>
                  <a:lnTo>
                    <a:pt x="11606652" y="6371992"/>
                  </a:lnTo>
                  <a:lnTo>
                    <a:pt x="11616948" y="6372833"/>
                  </a:lnTo>
                  <a:lnTo>
                    <a:pt x="11620802" y="6369348"/>
                  </a:lnTo>
                  <a:lnTo>
                    <a:pt x="11621033" y="6365106"/>
                  </a:lnTo>
                  <a:lnTo>
                    <a:pt x="11621407" y="6360531"/>
                  </a:lnTo>
                  <a:lnTo>
                    <a:pt x="11617921" y="6356676"/>
                  </a:lnTo>
                  <a:close/>
                </a:path>
                <a:path w="17673320" h="9960610">
                  <a:moveTo>
                    <a:pt x="13543714" y="7174605"/>
                  </a:moveTo>
                  <a:lnTo>
                    <a:pt x="13538855" y="7174900"/>
                  </a:lnTo>
                  <a:lnTo>
                    <a:pt x="13533435" y="7182058"/>
                  </a:lnTo>
                  <a:lnTo>
                    <a:pt x="13533728" y="7186917"/>
                  </a:lnTo>
                  <a:lnTo>
                    <a:pt x="13537307" y="7189627"/>
                  </a:lnTo>
                  <a:lnTo>
                    <a:pt x="13541745" y="7193099"/>
                  </a:lnTo>
                  <a:lnTo>
                    <a:pt x="13543749" y="7193953"/>
                  </a:lnTo>
                  <a:lnTo>
                    <a:pt x="13543606" y="7194287"/>
                  </a:lnTo>
                  <a:lnTo>
                    <a:pt x="13546944" y="7195711"/>
                  </a:lnTo>
                  <a:lnTo>
                    <a:pt x="13550470" y="7194847"/>
                  </a:lnTo>
                  <a:lnTo>
                    <a:pt x="13552895" y="7191937"/>
                  </a:lnTo>
                  <a:lnTo>
                    <a:pt x="13555606" y="7188358"/>
                  </a:lnTo>
                  <a:lnTo>
                    <a:pt x="13555310" y="7183497"/>
                  </a:lnTo>
                  <a:lnTo>
                    <a:pt x="13551731" y="7180787"/>
                  </a:lnTo>
                  <a:lnTo>
                    <a:pt x="13547293" y="7177315"/>
                  </a:lnTo>
                  <a:lnTo>
                    <a:pt x="13543714" y="7174605"/>
                  </a:lnTo>
                  <a:close/>
                </a:path>
                <a:path w="17673320" h="9960610">
                  <a:moveTo>
                    <a:pt x="743900" y="1694899"/>
                  </a:moveTo>
                  <a:lnTo>
                    <a:pt x="739132" y="1694049"/>
                  </a:lnTo>
                  <a:lnTo>
                    <a:pt x="735563" y="1696866"/>
                  </a:lnTo>
                  <a:lnTo>
                    <a:pt x="732328" y="1699826"/>
                  </a:lnTo>
                  <a:lnTo>
                    <a:pt x="731478" y="1704594"/>
                  </a:lnTo>
                  <a:lnTo>
                    <a:pt x="734296" y="1708162"/>
                  </a:lnTo>
                  <a:lnTo>
                    <a:pt x="737830" y="1712827"/>
                  </a:lnTo>
                  <a:lnTo>
                    <a:pt x="738404" y="1714256"/>
                  </a:lnTo>
                  <a:lnTo>
                    <a:pt x="740741" y="1715253"/>
                  </a:lnTo>
                  <a:lnTo>
                    <a:pt x="741217" y="1715061"/>
                  </a:lnTo>
                  <a:lnTo>
                    <a:pt x="743888" y="1716200"/>
                  </a:lnTo>
                  <a:lnTo>
                    <a:pt x="746794" y="1715862"/>
                  </a:lnTo>
                  <a:lnTo>
                    <a:pt x="749126" y="1714095"/>
                  </a:lnTo>
                  <a:lnTo>
                    <a:pt x="752362" y="1711134"/>
                  </a:lnTo>
                  <a:lnTo>
                    <a:pt x="753212" y="1706368"/>
                  </a:lnTo>
                  <a:lnTo>
                    <a:pt x="750394" y="1702798"/>
                  </a:lnTo>
                  <a:lnTo>
                    <a:pt x="746860" y="1698134"/>
                  </a:lnTo>
                  <a:lnTo>
                    <a:pt x="743900" y="1694899"/>
                  </a:lnTo>
                  <a:close/>
                </a:path>
                <a:path w="17673320" h="9960610">
                  <a:moveTo>
                    <a:pt x="11706383" y="6364819"/>
                  </a:moveTo>
                  <a:lnTo>
                    <a:pt x="11702141" y="6364588"/>
                  </a:lnTo>
                  <a:lnTo>
                    <a:pt x="11696420" y="6364120"/>
                  </a:lnTo>
                  <a:lnTo>
                    <a:pt x="11692322" y="6363555"/>
                  </a:lnTo>
                  <a:lnTo>
                    <a:pt x="11688136" y="6366899"/>
                  </a:lnTo>
                  <a:lnTo>
                    <a:pt x="11687905" y="6371141"/>
                  </a:lnTo>
                  <a:lnTo>
                    <a:pt x="11687624" y="6374573"/>
                  </a:lnTo>
                  <a:lnTo>
                    <a:pt x="11689773" y="6377857"/>
                  </a:lnTo>
                  <a:lnTo>
                    <a:pt x="11693445" y="6379423"/>
                  </a:lnTo>
                  <a:lnTo>
                    <a:pt x="11694923" y="6379659"/>
                  </a:lnTo>
                  <a:lnTo>
                    <a:pt x="11700643" y="6380126"/>
                  </a:lnTo>
                  <a:lnTo>
                    <a:pt x="11704742" y="6380691"/>
                  </a:lnTo>
                  <a:lnTo>
                    <a:pt x="11708931" y="6377348"/>
                  </a:lnTo>
                  <a:lnTo>
                    <a:pt x="11709161" y="6373106"/>
                  </a:lnTo>
                  <a:lnTo>
                    <a:pt x="11709726" y="6369007"/>
                  </a:lnTo>
                  <a:lnTo>
                    <a:pt x="11706383" y="6364819"/>
                  </a:lnTo>
                  <a:close/>
                </a:path>
                <a:path w="17673320" h="9960610">
                  <a:moveTo>
                    <a:pt x="13473804" y="7118348"/>
                  </a:moveTo>
                  <a:lnTo>
                    <a:pt x="13468803" y="7118976"/>
                  </a:lnTo>
                  <a:lnTo>
                    <a:pt x="13463382" y="7126134"/>
                  </a:lnTo>
                  <a:lnTo>
                    <a:pt x="13463676" y="7130994"/>
                  </a:lnTo>
                  <a:lnTo>
                    <a:pt x="13472027" y="7137318"/>
                  </a:lnTo>
                  <a:lnTo>
                    <a:pt x="13474030" y="7138172"/>
                  </a:lnTo>
                  <a:lnTo>
                    <a:pt x="13473888" y="7138506"/>
                  </a:lnTo>
                  <a:lnTo>
                    <a:pt x="13477226" y="7139930"/>
                  </a:lnTo>
                  <a:lnTo>
                    <a:pt x="13480749" y="7139066"/>
                  </a:lnTo>
                  <a:lnTo>
                    <a:pt x="13483174" y="7136155"/>
                  </a:lnTo>
                  <a:lnTo>
                    <a:pt x="13485885" y="7132576"/>
                  </a:lnTo>
                  <a:lnTo>
                    <a:pt x="13485592" y="7127716"/>
                  </a:lnTo>
                  <a:lnTo>
                    <a:pt x="13477240" y="7121392"/>
                  </a:lnTo>
                  <a:lnTo>
                    <a:pt x="13473804" y="7118348"/>
                  </a:lnTo>
                  <a:close/>
                </a:path>
                <a:path w="17673320" h="9960610">
                  <a:moveTo>
                    <a:pt x="13403373" y="7064235"/>
                  </a:moveTo>
                  <a:lnTo>
                    <a:pt x="13398373" y="7064864"/>
                  </a:lnTo>
                  <a:lnTo>
                    <a:pt x="13395662" y="7068443"/>
                  </a:lnTo>
                  <a:lnTo>
                    <a:pt x="13393094" y="7071688"/>
                  </a:lnTo>
                  <a:lnTo>
                    <a:pt x="13393722" y="7076690"/>
                  </a:lnTo>
                  <a:lnTo>
                    <a:pt x="13402073" y="7083015"/>
                  </a:lnTo>
                  <a:lnTo>
                    <a:pt x="13407080" y="7085151"/>
                  </a:lnTo>
                  <a:lnTo>
                    <a:pt x="13410937" y="7084428"/>
                  </a:lnTo>
                  <a:lnTo>
                    <a:pt x="13413029" y="7081375"/>
                  </a:lnTo>
                  <a:lnTo>
                    <a:pt x="13415597" y="7078130"/>
                  </a:lnTo>
                  <a:lnTo>
                    <a:pt x="13414970" y="7073128"/>
                  </a:lnTo>
                  <a:lnTo>
                    <a:pt x="13406619" y="7066803"/>
                  </a:lnTo>
                  <a:lnTo>
                    <a:pt x="13403373" y="7064235"/>
                  </a:lnTo>
                  <a:close/>
                </a:path>
                <a:path w="17673320" h="9960610">
                  <a:moveTo>
                    <a:pt x="11795609" y="6374865"/>
                  </a:moveTo>
                  <a:lnTo>
                    <a:pt x="11791176" y="6374158"/>
                  </a:lnTo>
                  <a:lnTo>
                    <a:pt x="11785601" y="6373358"/>
                  </a:lnTo>
                  <a:lnTo>
                    <a:pt x="11781168" y="6372650"/>
                  </a:lnTo>
                  <a:lnTo>
                    <a:pt x="11777455" y="6375802"/>
                  </a:lnTo>
                  <a:lnTo>
                    <a:pt x="11776748" y="6380235"/>
                  </a:lnTo>
                  <a:lnTo>
                    <a:pt x="11776325" y="6384000"/>
                  </a:lnTo>
                  <a:lnTo>
                    <a:pt x="11778476" y="6387285"/>
                  </a:lnTo>
                  <a:lnTo>
                    <a:pt x="11781481" y="6388567"/>
                  </a:lnTo>
                  <a:lnTo>
                    <a:pt x="11781623" y="6388233"/>
                  </a:lnTo>
                  <a:lnTo>
                    <a:pt x="11783626" y="6389087"/>
                  </a:lnTo>
                  <a:lnTo>
                    <a:pt x="11789201" y="6389887"/>
                  </a:lnTo>
                  <a:lnTo>
                    <a:pt x="11793635" y="6390595"/>
                  </a:lnTo>
                  <a:lnTo>
                    <a:pt x="11797348" y="6387443"/>
                  </a:lnTo>
                  <a:lnTo>
                    <a:pt x="11798703" y="6378947"/>
                  </a:lnTo>
                  <a:lnTo>
                    <a:pt x="11798762" y="6378577"/>
                  </a:lnTo>
                  <a:lnTo>
                    <a:pt x="11795609" y="6374865"/>
                  </a:lnTo>
                  <a:close/>
                </a:path>
                <a:path w="17673320" h="9960610">
                  <a:moveTo>
                    <a:pt x="689549" y="1624366"/>
                  </a:moveTo>
                  <a:lnTo>
                    <a:pt x="684639" y="1623850"/>
                  </a:lnTo>
                  <a:lnTo>
                    <a:pt x="681212" y="1626334"/>
                  </a:lnTo>
                  <a:lnTo>
                    <a:pt x="677643" y="1629151"/>
                  </a:lnTo>
                  <a:lnTo>
                    <a:pt x="677127" y="1634061"/>
                  </a:lnTo>
                  <a:lnTo>
                    <a:pt x="679611" y="1637488"/>
                  </a:lnTo>
                  <a:lnTo>
                    <a:pt x="683145" y="1642152"/>
                  </a:lnTo>
                  <a:lnTo>
                    <a:pt x="684053" y="1643723"/>
                  </a:lnTo>
                  <a:lnTo>
                    <a:pt x="689061" y="1645859"/>
                  </a:lnTo>
                  <a:lnTo>
                    <a:pt x="691967" y="1645521"/>
                  </a:lnTo>
                  <a:lnTo>
                    <a:pt x="694299" y="1643754"/>
                  </a:lnTo>
                  <a:lnTo>
                    <a:pt x="697869" y="1640936"/>
                  </a:lnTo>
                  <a:lnTo>
                    <a:pt x="698384" y="1636027"/>
                  </a:lnTo>
                  <a:lnTo>
                    <a:pt x="695901" y="1632599"/>
                  </a:lnTo>
                  <a:lnTo>
                    <a:pt x="692366" y="1627935"/>
                  </a:lnTo>
                  <a:lnTo>
                    <a:pt x="689549" y="1624366"/>
                  </a:lnTo>
                  <a:close/>
                </a:path>
                <a:path w="17673320" h="9960610">
                  <a:moveTo>
                    <a:pt x="13331658" y="7010365"/>
                  </a:moveTo>
                  <a:lnTo>
                    <a:pt x="13326989" y="7011135"/>
                  </a:lnTo>
                  <a:lnTo>
                    <a:pt x="13321568" y="7018292"/>
                  </a:lnTo>
                  <a:lnTo>
                    <a:pt x="13322338" y="7022961"/>
                  </a:lnTo>
                  <a:lnTo>
                    <a:pt x="13330690" y="7029285"/>
                  </a:lnTo>
                  <a:lnTo>
                    <a:pt x="13332358" y="7029997"/>
                  </a:lnTo>
                  <a:lnTo>
                    <a:pt x="13332216" y="7030331"/>
                  </a:lnTo>
                  <a:lnTo>
                    <a:pt x="13335554" y="7031755"/>
                  </a:lnTo>
                  <a:lnTo>
                    <a:pt x="13339555" y="7030700"/>
                  </a:lnTo>
                  <a:lnTo>
                    <a:pt x="13341647" y="7027646"/>
                  </a:lnTo>
                  <a:lnTo>
                    <a:pt x="13344357" y="7024068"/>
                  </a:lnTo>
                  <a:lnTo>
                    <a:pt x="13343587" y="7019398"/>
                  </a:lnTo>
                  <a:lnTo>
                    <a:pt x="13331658" y="7010365"/>
                  </a:lnTo>
                  <a:close/>
                </a:path>
                <a:path w="17673320" h="9960610">
                  <a:moveTo>
                    <a:pt x="11884317" y="6387058"/>
                  </a:moveTo>
                  <a:lnTo>
                    <a:pt x="11864364" y="6395907"/>
                  </a:lnTo>
                  <a:lnTo>
                    <a:pt x="11866181" y="6399050"/>
                  </a:lnTo>
                  <a:lnTo>
                    <a:pt x="11871522" y="6401329"/>
                  </a:lnTo>
                  <a:lnTo>
                    <a:pt x="11881866" y="6402978"/>
                  </a:lnTo>
                  <a:lnTo>
                    <a:pt x="11885912" y="6399970"/>
                  </a:lnTo>
                  <a:lnTo>
                    <a:pt x="11887326" y="6391103"/>
                  </a:lnTo>
                  <a:lnTo>
                    <a:pt x="11884317" y="6387058"/>
                  </a:lnTo>
                  <a:close/>
                </a:path>
                <a:path w="17673320" h="9960610">
                  <a:moveTo>
                    <a:pt x="13258752" y="6958353"/>
                  </a:moveTo>
                  <a:lnTo>
                    <a:pt x="13254082" y="6959123"/>
                  </a:lnTo>
                  <a:lnTo>
                    <a:pt x="13251372" y="6962702"/>
                  </a:lnTo>
                  <a:lnTo>
                    <a:pt x="13248996" y="6966422"/>
                  </a:lnTo>
                  <a:lnTo>
                    <a:pt x="13249768" y="6971092"/>
                  </a:lnTo>
                  <a:lnTo>
                    <a:pt x="13253347" y="6973802"/>
                  </a:lnTo>
                  <a:lnTo>
                    <a:pt x="13258260" y="6977082"/>
                  </a:lnTo>
                  <a:lnTo>
                    <a:pt x="13263267" y="6979218"/>
                  </a:lnTo>
                  <a:lnTo>
                    <a:pt x="13267269" y="6978163"/>
                  </a:lnTo>
                  <a:lnTo>
                    <a:pt x="13269361" y="6975110"/>
                  </a:lnTo>
                  <a:lnTo>
                    <a:pt x="13271737" y="6971389"/>
                  </a:lnTo>
                  <a:lnTo>
                    <a:pt x="13270966" y="6966720"/>
                  </a:lnTo>
                  <a:lnTo>
                    <a:pt x="13267388" y="6964010"/>
                  </a:lnTo>
                  <a:lnTo>
                    <a:pt x="13262473" y="6960729"/>
                  </a:lnTo>
                  <a:lnTo>
                    <a:pt x="13258752" y="6958353"/>
                  </a:lnTo>
                  <a:close/>
                </a:path>
                <a:path w="17673320" h="9960610">
                  <a:moveTo>
                    <a:pt x="11972312" y="6400919"/>
                  </a:moveTo>
                  <a:lnTo>
                    <a:pt x="11961968" y="6399269"/>
                  </a:lnTo>
                  <a:lnTo>
                    <a:pt x="11957869" y="6398704"/>
                  </a:lnTo>
                  <a:lnTo>
                    <a:pt x="11953631" y="6401236"/>
                  </a:lnTo>
                  <a:lnTo>
                    <a:pt x="11952923" y="6405670"/>
                  </a:lnTo>
                  <a:lnTo>
                    <a:pt x="11952243" y="6408931"/>
                  </a:lnTo>
                  <a:lnTo>
                    <a:pt x="11952167" y="6409293"/>
                  </a:lnTo>
                  <a:lnTo>
                    <a:pt x="11954175" y="6412912"/>
                  </a:lnTo>
                  <a:lnTo>
                    <a:pt x="11957514" y="6414336"/>
                  </a:lnTo>
                  <a:lnTo>
                    <a:pt x="11957657" y="6414003"/>
                  </a:lnTo>
                  <a:lnTo>
                    <a:pt x="11959325" y="6414714"/>
                  </a:lnTo>
                  <a:lnTo>
                    <a:pt x="11965235" y="6415656"/>
                  </a:lnTo>
                  <a:lnTo>
                    <a:pt x="11969335" y="6416222"/>
                  </a:lnTo>
                  <a:lnTo>
                    <a:pt x="11973572" y="6413689"/>
                  </a:lnTo>
                  <a:lnTo>
                    <a:pt x="11974280" y="6409255"/>
                  </a:lnTo>
                  <a:lnTo>
                    <a:pt x="11974845" y="6405157"/>
                  </a:lnTo>
                  <a:lnTo>
                    <a:pt x="11972312" y="6400919"/>
                  </a:lnTo>
                  <a:close/>
                </a:path>
                <a:path w="17673320" h="9960610">
                  <a:moveTo>
                    <a:pt x="637102" y="1553067"/>
                  </a:moveTo>
                  <a:lnTo>
                    <a:pt x="631859" y="1552409"/>
                  </a:lnTo>
                  <a:lnTo>
                    <a:pt x="628432" y="1554892"/>
                  </a:lnTo>
                  <a:lnTo>
                    <a:pt x="624672" y="1557234"/>
                  </a:lnTo>
                  <a:lnTo>
                    <a:pt x="624013" y="1562478"/>
                  </a:lnTo>
                  <a:lnTo>
                    <a:pt x="626497" y="1565904"/>
                  </a:lnTo>
                  <a:lnTo>
                    <a:pt x="630032" y="1570569"/>
                  </a:lnTo>
                  <a:lnTo>
                    <a:pt x="630748" y="1571664"/>
                  </a:lnTo>
                  <a:lnTo>
                    <a:pt x="633277" y="1573137"/>
                  </a:lnTo>
                  <a:lnTo>
                    <a:pt x="633134" y="1573471"/>
                  </a:lnTo>
                  <a:lnTo>
                    <a:pt x="635805" y="1574610"/>
                  </a:lnTo>
                  <a:lnTo>
                    <a:pt x="638711" y="1574271"/>
                  </a:lnTo>
                  <a:lnTo>
                    <a:pt x="641043" y="1572504"/>
                  </a:lnTo>
                  <a:lnTo>
                    <a:pt x="644804" y="1570162"/>
                  </a:lnTo>
                  <a:lnTo>
                    <a:pt x="645462" y="1564919"/>
                  </a:lnTo>
                  <a:lnTo>
                    <a:pt x="642978" y="1561492"/>
                  </a:lnTo>
                  <a:lnTo>
                    <a:pt x="639444" y="1556828"/>
                  </a:lnTo>
                  <a:lnTo>
                    <a:pt x="637102" y="1553067"/>
                  </a:lnTo>
                  <a:close/>
                </a:path>
                <a:path w="17673320" h="9960610">
                  <a:moveTo>
                    <a:pt x="13186089" y="6907629"/>
                  </a:moveTo>
                  <a:lnTo>
                    <a:pt x="13180943" y="6908590"/>
                  </a:lnTo>
                  <a:lnTo>
                    <a:pt x="13178567" y="6912312"/>
                  </a:lnTo>
                  <a:lnTo>
                    <a:pt x="13175857" y="6915890"/>
                  </a:lnTo>
                  <a:lnTo>
                    <a:pt x="13176818" y="6921035"/>
                  </a:lnTo>
                  <a:lnTo>
                    <a:pt x="13180539" y="6923411"/>
                  </a:lnTo>
                  <a:lnTo>
                    <a:pt x="13185452" y="6926691"/>
                  </a:lnTo>
                  <a:lnTo>
                    <a:pt x="13186788" y="6927261"/>
                  </a:lnTo>
                  <a:lnTo>
                    <a:pt x="13186980" y="6927737"/>
                  </a:lnTo>
                  <a:lnTo>
                    <a:pt x="13190319" y="6929162"/>
                  </a:lnTo>
                  <a:lnTo>
                    <a:pt x="13194461" y="6927771"/>
                  </a:lnTo>
                  <a:lnTo>
                    <a:pt x="13196553" y="6924718"/>
                  </a:lnTo>
                  <a:lnTo>
                    <a:pt x="13199263" y="6921140"/>
                  </a:lnTo>
                  <a:lnTo>
                    <a:pt x="13198302" y="6915995"/>
                  </a:lnTo>
                  <a:lnTo>
                    <a:pt x="13194581" y="6913619"/>
                  </a:lnTo>
                  <a:lnTo>
                    <a:pt x="13189667" y="6910339"/>
                  </a:lnTo>
                  <a:lnTo>
                    <a:pt x="13186089" y="6907629"/>
                  </a:lnTo>
                  <a:close/>
                </a:path>
                <a:path w="17673320" h="9960610">
                  <a:moveTo>
                    <a:pt x="12060025" y="6418212"/>
                  </a:moveTo>
                  <a:lnTo>
                    <a:pt x="12055735" y="6417171"/>
                  </a:lnTo>
                  <a:lnTo>
                    <a:pt x="12049966" y="6415894"/>
                  </a:lnTo>
                  <a:lnTo>
                    <a:pt x="12045534" y="6415187"/>
                  </a:lnTo>
                  <a:lnTo>
                    <a:pt x="12041631" y="6417862"/>
                  </a:lnTo>
                  <a:lnTo>
                    <a:pt x="12040590" y="6422153"/>
                  </a:lnTo>
                  <a:lnTo>
                    <a:pt x="12039834" y="6425777"/>
                  </a:lnTo>
                  <a:lnTo>
                    <a:pt x="12041840" y="6429394"/>
                  </a:lnTo>
                  <a:lnTo>
                    <a:pt x="12046849" y="6431531"/>
                  </a:lnTo>
                  <a:lnTo>
                    <a:pt x="12052616" y="6432808"/>
                  </a:lnTo>
                  <a:lnTo>
                    <a:pt x="12057049" y="6433515"/>
                  </a:lnTo>
                  <a:lnTo>
                    <a:pt x="12060952" y="6430839"/>
                  </a:lnTo>
                  <a:lnTo>
                    <a:pt x="12061994" y="6426549"/>
                  </a:lnTo>
                  <a:lnTo>
                    <a:pt x="12062642" y="6422485"/>
                  </a:lnTo>
                  <a:lnTo>
                    <a:pt x="12062701" y="6422116"/>
                  </a:lnTo>
                  <a:lnTo>
                    <a:pt x="12060025" y="6418212"/>
                  </a:lnTo>
                  <a:close/>
                </a:path>
                <a:path w="17673320" h="9960610">
                  <a:moveTo>
                    <a:pt x="13110758" y="6858529"/>
                  </a:moveTo>
                  <a:lnTo>
                    <a:pt x="13105947" y="6859633"/>
                  </a:lnTo>
                  <a:lnTo>
                    <a:pt x="13101590" y="6866455"/>
                  </a:lnTo>
                  <a:lnTo>
                    <a:pt x="13101194" y="6867076"/>
                  </a:lnTo>
                  <a:lnTo>
                    <a:pt x="13102297" y="6871886"/>
                  </a:lnTo>
                  <a:lnTo>
                    <a:pt x="13106019" y="6874263"/>
                  </a:lnTo>
                  <a:lnTo>
                    <a:pt x="13110932" y="6877543"/>
                  </a:lnTo>
                  <a:lnTo>
                    <a:pt x="13115605" y="6879536"/>
                  </a:lnTo>
                  <a:lnTo>
                    <a:pt x="13119607" y="6878481"/>
                  </a:lnTo>
                  <a:lnTo>
                    <a:pt x="13121842" y="6875093"/>
                  </a:lnTo>
                  <a:lnTo>
                    <a:pt x="13124217" y="6871371"/>
                  </a:lnTo>
                  <a:lnTo>
                    <a:pt x="13123113" y="6866561"/>
                  </a:lnTo>
                  <a:lnTo>
                    <a:pt x="13119393" y="6864184"/>
                  </a:lnTo>
                  <a:lnTo>
                    <a:pt x="13114479" y="6860904"/>
                  </a:lnTo>
                  <a:lnTo>
                    <a:pt x="13110758" y="6858529"/>
                  </a:lnTo>
                  <a:close/>
                </a:path>
                <a:path w="17673320" h="9960610">
                  <a:moveTo>
                    <a:pt x="12147363" y="6437317"/>
                  </a:moveTo>
                  <a:lnTo>
                    <a:pt x="12143072" y="6436276"/>
                  </a:lnTo>
                  <a:lnTo>
                    <a:pt x="12137303" y="6434999"/>
                  </a:lnTo>
                  <a:lnTo>
                    <a:pt x="12133013" y="6433958"/>
                  </a:lnTo>
                  <a:lnTo>
                    <a:pt x="12128775" y="6436491"/>
                  </a:lnTo>
                  <a:lnTo>
                    <a:pt x="12127734" y="6440781"/>
                  </a:lnTo>
                  <a:lnTo>
                    <a:pt x="12126501" y="6444596"/>
                  </a:lnTo>
                  <a:lnTo>
                    <a:pt x="12128844" y="6448357"/>
                  </a:lnTo>
                  <a:lnTo>
                    <a:pt x="12133517" y="6450350"/>
                  </a:lnTo>
                  <a:lnTo>
                    <a:pt x="12139287" y="6451627"/>
                  </a:lnTo>
                  <a:lnTo>
                    <a:pt x="12143577" y="6452668"/>
                  </a:lnTo>
                  <a:lnTo>
                    <a:pt x="12147813" y="6450135"/>
                  </a:lnTo>
                  <a:lnTo>
                    <a:pt x="12149897" y="6441555"/>
                  </a:lnTo>
                  <a:lnTo>
                    <a:pt x="12147363" y="6437317"/>
                  </a:lnTo>
                  <a:close/>
                </a:path>
                <a:path w="17673320" h="9960610">
                  <a:moveTo>
                    <a:pt x="13035716" y="6811524"/>
                  </a:moveTo>
                  <a:lnTo>
                    <a:pt x="13030905" y="6812628"/>
                  </a:lnTo>
                  <a:lnTo>
                    <a:pt x="13026151" y="6820071"/>
                  </a:lnTo>
                  <a:lnTo>
                    <a:pt x="13027255" y="6824882"/>
                  </a:lnTo>
                  <a:lnTo>
                    <a:pt x="13030977" y="6827259"/>
                  </a:lnTo>
                  <a:lnTo>
                    <a:pt x="13036035" y="6830205"/>
                  </a:lnTo>
                  <a:lnTo>
                    <a:pt x="13037035" y="6830632"/>
                  </a:lnTo>
                  <a:lnTo>
                    <a:pt x="13036893" y="6830966"/>
                  </a:lnTo>
                  <a:lnTo>
                    <a:pt x="13040564" y="6832532"/>
                  </a:lnTo>
                  <a:lnTo>
                    <a:pt x="13044709" y="6831143"/>
                  </a:lnTo>
                  <a:lnTo>
                    <a:pt x="13046943" y="6827756"/>
                  </a:lnTo>
                  <a:lnTo>
                    <a:pt x="13049320" y="6824035"/>
                  </a:lnTo>
                  <a:lnTo>
                    <a:pt x="13048216" y="6819224"/>
                  </a:lnTo>
                  <a:lnTo>
                    <a:pt x="13044495" y="6816847"/>
                  </a:lnTo>
                  <a:lnTo>
                    <a:pt x="13039438" y="6813900"/>
                  </a:lnTo>
                  <a:lnTo>
                    <a:pt x="13035716" y="6811524"/>
                  </a:lnTo>
                  <a:close/>
                </a:path>
                <a:path w="17673320" h="9960610">
                  <a:moveTo>
                    <a:pt x="12233225" y="6458949"/>
                  </a:moveTo>
                  <a:lnTo>
                    <a:pt x="12228935" y="6457909"/>
                  </a:lnTo>
                  <a:lnTo>
                    <a:pt x="12223310" y="6456298"/>
                  </a:lnTo>
                  <a:lnTo>
                    <a:pt x="12219352" y="6455400"/>
                  </a:lnTo>
                  <a:lnTo>
                    <a:pt x="12214782" y="6457790"/>
                  </a:lnTo>
                  <a:lnTo>
                    <a:pt x="12213741" y="6462081"/>
                  </a:lnTo>
                  <a:lnTo>
                    <a:pt x="12212843" y="6466038"/>
                  </a:lnTo>
                  <a:lnTo>
                    <a:pt x="12214707" y="6469990"/>
                  </a:lnTo>
                  <a:lnTo>
                    <a:pt x="12219047" y="6471841"/>
                  </a:lnTo>
                  <a:lnTo>
                    <a:pt x="12224673" y="6473452"/>
                  </a:lnTo>
                  <a:lnTo>
                    <a:pt x="12228963" y="6474493"/>
                  </a:lnTo>
                  <a:lnTo>
                    <a:pt x="12233535" y="6472102"/>
                  </a:lnTo>
                  <a:lnTo>
                    <a:pt x="12235616" y="6463521"/>
                  </a:lnTo>
                  <a:lnTo>
                    <a:pt x="12233225" y="6458949"/>
                  </a:lnTo>
                  <a:close/>
                </a:path>
                <a:path w="17673320" h="9960610">
                  <a:moveTo>
                    <a:pt x="12958293" y="6765477"/>
                  </a:moveTo>
                  <a:lnTo>
                    <a:pt x="12953482" y="6766582"/>
                  </a:lnTo>
                  <a:lnTo>
                    <a:pt x="12949397" y="6774309"/>
                  </a:lnTo>
                  <a:lnTo>
                    <a:pt x="12950502" y="6779120"/>
                  </a:lnTo>
                  <a:lnTo>
                    <a:pt x="12954365" y="6781163"/>
                  </a:lnTo>
                  <a:lnTo>
                    <a:pt x="12959422" y="6784110"/>
                  </a:lnTo>
                  <a:lnTo>
                    <a:pt x="12963760" y="6785960"/>
                  </a:lnTo>
                  <a:lnTo>
                    <a:pt x="12968239" y="6784714"/>
                  </a:lnTo>
                  <a:lnTo>
                    <a:pt x="12970139" y="6781184"/>
                  </a:lnTo>
                  <a:lnTo>
                    <a:pt x="12972181" y="6777321"/>
                  </a:lnTo>
                  <a:lnTo>
                    <a:pt x="12971078" y="6772510"/>
                  </a:lnTo>
                  <a:lnTo>
                    <a:pt x="12967214" y="6770467"/>
                  </a:lnTo>
                  <a:lnTo>
                    <a:pt x="12962156" y="6767520"/>
                  </a:lnTo>
                  <a:lnTo>
                    <a:pt x="12958293" y="6765477"/>
                  </a:lnTo>
                  <a:close/>
                </a:path>
                <a:path w="17673320" h="9960610">
                  <a:moveTo>
                    <a:pt x="585226" y="1480433"/>
                  </a:moveTo>
                  <a:lnTo>
                    <a:pt x="580125" y="1479441"/>
                  </a:lnTo>
                  <a:lnTo>
                    <a:pt x="573271" y="1484409"/>
                  </a:lnTo>
                  <a:lnTo>
                    <a:pt x="572279" y="1489510"/>
                  </a:lnTo>
                  <a:lnTo>
                    <a:pt x="574763" y="1492937"/>
                  </a:lnTo>
                  <a:lnTo>
                    <a:pt x="578156" y="1497936"/>
                  </a:lnTo>
                  <a:lnTo>
                    <a:pt x="579205" y="1499172"/>
                  </a:lnTo>
                  <a:lnTo>
                    <a:pt x="581734" y="1500645"/>
                  </a:lnTo>
                  <a:lnTo>
                    <a:pt x="584070" y="1501641"/>
                  </a:lnTo>
                  <a:lnTo>
                    <a:pt x="586834" y="1501638"/>
                  </a:lnTo>
                  <a:lnTo>
                    <a:pt x="589167" y="1499870"/>
                  </a:lnTo>
                  <a:lnTo>
                    <a:pt x="592593" y="1497387"/>
                  </a:lnTo>
                  <a:lnTo>
                    <a:pt x="593585" y="1492286"/>
                  </a:lnTo>
                  <a:lnTo>
                    <a:pt x="591102" y="1488859"/>
                  </a:lnTo>
                  <a:lnTo>
                    <a:pt x="587710" y="1483860"/>
                  </a:lnTo>
                  <a:lnTo>
                    <a:pt x="585226" y="1480433"/>
                  </a:lnTo>
                  <a:close/>
                </a:path>
                <a:path w="17673320" h="9960610">
                  <a:moveTo>
                    <a:pt x="12318809" y="6484014"/>
                  </a:moveTo>
                  <a:lnTo>
                    <a:pt x="12314661" y="6482640"/>
                  </a:lnTo>
                  <a:lnTo>
                    <a:pt x="12309036" y="6481030"/>
                  </a:lnTo>
                  <a:lnTo>
                    <a:pt x="12304887" y="6479654"/>
                  </a:lnTo>
                  <a:lnTo>
                    <a:pt x="12300651" y="6482187"/>
                  </a:lnTo>
                  <a:lnTo>
                    <a:pt x="12299276" y="6486336"/>
                  </a:lnTo>
                  <a:lnTo>
                    <a:pt x="12298377" y="6490293"/>
                  </a:lnTo>
                  <a:lnTo>
                    <a:pt x="12300241" y="6494244"/>
                  </a:lnTo>
                  <a:lnTo>
                    <a:pt x="12304581" y="6496095"/>
                  </a:lnTo>
                  <a:lnTo>
                    <a:pt x="12310206" y="6497706"/>
                  </a:lnTo>
                  <a:lnTo>
                    <a:pt x="12314355" y="6499081"/>
                  </a:lnTo>
                  <a:lnTo>
                    <a:pt x="12318592" y="6496548"/>
                  </a:lnTo>
                  <a:lnTo>
                    <a:pt x="12321342" y="6488251"/>
                  </a:lnTo>
                  <a:lnTo>
                    <a:pt x="12318809" y="6484014"/>
                  </a:lnTo>
                  <a:close/>
                </a:path>
                <a:path w="17673320" h="9960610">
                  <a:moveTo>
                    <a:pt x="12880829" y="6721386"/>
                  </a:moveTo>
                  <a:lnTo>
                    <a:pt x="12875873" y="6722823"/>
                  </a:lnTo>
                  <a:lnTo>
                    <a:pt x="12871788" y="6730550"/>
                  </a:lnTo>
                  <a:lnTo>
                    <a:pt x="12873226" y="6735504"/>
                  </a:lnTo>
                  <a:lnTo>
                    <a:pt x="12877089" y="6737546"/>
                  </a:lnTo>
                  <a:lnTo>
                    <a:pt x="12882147" y="6740493"/>
                  </a:lnTo>
                  <a:lnTo>
                    <a:pt x="12886485" y="6742344"/>
                  </a:lnTo>
                  <a:lnTo>
                    <a:pt x="12891107" y="6740764"/>
                  </a:lnTo>
                  <a:lnTo>
                    <a:pt x="12893007" y="6737234"/>
                  </a:lnTo>
                  <a:lnTo>
                    <a:pt x="12895050" y="6733370"/>
                  </a:lnTo>
                  <a:lnTo>
                    <a:pt x="12893611" y="6728417"/>
                  </a:lnTo>
                  <a:lnTo>
                    <a:pt x="12889747" y="6726374"/>
                  </a:lnTo>
                  <a:lnTo>
                    <a:pt x="12884692" y="6723428"/>
                  </a:lnTo>
                  <a:lnTo>
                    <a:pt x="12880829" y="6721386"/>
                  </a:lnTo>
                  <a:close/>
                </a:path>
                <a:path w="17673320" h="9960610">
                  <a:moveTo>
                    <a:pt x="12404207" y="6511367"/>
                  </a:moveTo>
                  <a:lnTo>
                    <a:pt x="12399916" y="6510326"/>
                  </a:lnTo>
                  <a:lnTo>
                    <a:pt x="12390568" y="6506338"/>
                  </a:lnTo>
                  <a:lnTo>
                    <a:pt x="12386330" y="6508871"/>
                  </a:lnTo>
                  <a:lnTo>
                    <a:pt x="12384621" y="6512877"/>
                  </a:lnTo>
                  <a:lnTo>
                    <a:pt x="12383725" y="6515651"/>
                  </a:lnTo>
                  <a:lnTo>
                    <a:pt x="12383389" y="6516691"/>
                  </a:lnTo>
                  <a:lnTo>
                    <a:pt x="12385446" y="6521120"/>
                  </a:lnTo>
                  <a:lnTo>
                    <a:pt x="12389118" y="6522687"/>
                  </a:lnTo>
                  <a:lnTo>
                    <a:pt x="12389595" y="6522495"/>
                  </a:lnTo>
                  <a:lnTo>
                    <a:pt x="12394935" y="6524773"/>
                  </a:lnTo>
                  <a:lnTo>
                    <a:pt x="12399084" y="6526148"/>
                  </a:lnTo>
                  <a:lnTo>
                    <a:pt x="12403178" y="6523949"/>
                  </a:lnTo>
                  <a:lnTo>
                    <a:pt x="12404887" y="6519943"/>
                  </a:lnTo>
                  <a:lnTo>
                    <a:pt x="12405804" y="6517178"/>
                  </a:lnTo>
                  <a:lnTo>
                    <a:pt x="12406262" y="6515795"/>
                  </a:lnTo>
                  <a:lnTo>
                    <a:pt x="12404207" y="6511367"/>
                  </a:lnTo>
                  <a:close/>
                </a:path>
                <a:path w="17673320" h="9960610">
                  <a:moveTo>
                    <a:pt x="12801412" y="6680012"/>
                  </a:moveTo>
                  <a:lnTo>
                    <a:pt x="12796457" y="6681450"/>
                  </a:lnTo>
                  <a:lnTo>
                    <a:pt x="12794067" y="6686744"/>
                  </a:lnTo>
                  <a:lnTo>
                    <a:pt x="12792705" y="6689319"/>
                  </a:lnTo>
                  <a:lnTo>
                    <a:pt x="12794286" y="6693940"/>
                  </a:lnTo>
                  <a:lnTo>
                    <a:pt x="12798007" y="6696316"/>
                  </a:lnTo>
                  <a:lnTo>
                    <a:pt x="12807687" y="6700445"/>
                  </a:lnTo>
                  <a:lnTo>
                    <a:pt x="12812308" y="6698865"/>
                  </a:lnTo>
                  <a:lnTo>
                    <a:pt x="12814556" y="6693905"/>
                  </a:lnTo>
                  <a:lnTo>
                    <a:pt x="12815917" y="6691329"/>
                  </a:lnTo>
                  <a:lnTo>
                    <a:pt x="12814336" y="6686709"/>
                  </a:lnTo>
                  <a:lnTo>
                    <a:pt x="12810616" y="6684333"/>
                  </a:lnTo>
                  <a:lnTo>
                    <a:pt x="12805276" y="6682055"/>
                  </a:lnTo>
                  <a:lnTo>
                    <a:pt x="12801412" y="6680012"/>
                  </a:lnTo>
                  <a:close/>
                </a:path>
                <a:path w="17673320" h="9960610">
                  <a:moveTo>
                    <a:pt x="12488131" y="6541248"/>
                  </a:moveTo>
                  <a:lnTo>
                    <a:pt x="12483982" y="6539872"/>
                  </a:lnTo>
                  <a:lnTo>
                    <a:pt x="12478639" y="6537594"/>
                  </a:lnTo>
                  <a:lnTo>
                    <a:pt x="12474491" y="6536219"/>
                  </a:lnTo>
                  <a:lnTo>
                    <a:pt x="12470062" y="6538275"/>
                  </a:lnTo>
                  <a:lnTo>
                    <a:pt x="12468353" y="6542281"/>
                  </a:lnTo>
                  <a:lnTo>
                    <a:pt x="12467323" y="6545392"/>
                  </a:lnTo>
                  <a:lnTo>
                    <a:pt x="12466979" y="6546429"/>
                  </a:lnTo>
                  <a:lnTo>
                    <a:pt x="12468702" y="6550715"/>
                  </a:lnTo>
                  <a:lnTo>
                    <a:pt x="12472709" y="6552424"/>
                  </a:lnTo>
                  <a:lnTo>
                    <a:pt x="12472851" y="6552091"/>
                  </a:lnTo>
                  <a:lnTo>
                    <a:pt x="12478525" y="6554511"/>
                  </a:lnTo>
                  <a:lnTo>
                    <a:pt x="12490187" y="6545677"/>
                  </a:lnTo>
                  <a:lnTo>
                    <a:pt x="12488131" y="6541248"/>
                  </a:lnTo>
                  <a:close/>
                </a:path>
                <a:path w="17673320" h="9960610">
                  <a:moveTo>
                    <a:pt x="12731155" y="6644914"/>
                  </a:moveTo>
                  <a:lnTo>
                    <a:pt x="12721810" y="6640927"/>
                  </a:lnTo>
                  <a:lnTo>
                    <a:pt x="12716854" y="6642365"/>
                  </a:lnTo>
                  <a:lnTo>
                    <a:pt x="12713436" y="6650376"/>
                  </a:lnTo>
                  <a:lnTo>
                    <a:pt x="12715017" y="6654996"/>
                  </a:lnTo>
                  <a:lnTo>
                    <a:pt x="12718882" y="6657039"/>
                  </a:lnTo>
                  <a:lnTo>
                    <a:pt x="12728561" y="6661168"/>
                  </a:lnTo>
                  <a:lnTo>
                    <a:pt x="12733183" y="6659589"/>
                  </a:lnTo>
                  <a:lnTo>
                    <a:pt x="12736601" y="6651576"/>
                  </a:lnTo>
                  <a:lnTo>
                    <a:pt x="12735019" y="6646957"/>
                  </a:lnTo>
                  <a:lnTo>
                    <a:pt x="12731155" y="6644914"/>
                  </a:lnTo>
                  <a:close/>
                </a:path>
                <a:path w="17673320" h="9960610">
                  <a:moveTo>
                    <a:pt x="12571105" y="6574274"/>
                  </a:moveTo>
                  <a:lnTo>
                    <a:pt x="12557752" y="6568579"/>
                  </a:lnTo>
                  <a:lnTo>
                    <a:pt x="12553323" y="6570635"/>
                  </a:lnTo>
                  <a:lnTo>
                    <a:pt x="12550049" y="6578314"/>
                  </a:lnTo>
                  <a:lnTo>
                    <a:pt x="12551964" y="6583076"/>
                  </a:lnTo>
                  <a:lnTo>
                    <a:pt x="12565315" y="6588771"/>
                  </a:lnTo>
                  <a:lnTo>
                    <a:pt x="12569745" y="6586716"/>
                  </a:lnTo>
                  <a:lnTo>
                    <a:pt x="12573163" y="6578704"/>
                  </a:lnTo>
                  <a:lnTo>
                    <a:pt x="12571105" y="6574274"/>
                  </a:lnTo>
                  <a:close/>
                </a:path>
                <a:path w="17673320" h="9960610">
                  <a:moveTo>
                    <a:pt x="12653704" y="6609114"/>
                  </a:moveTo>
                  <a:lnTo>
                    <a:pt x="12644355" y="6605126"/>
                  </a:lnTo>
                  <a:lnTo>
                    <a:pt x="12638089" y="6619814"/>
                  </a:lnTo>
                  <a:lnTo>
                    <a:pt x="12643432" y="6622093"/>
                  </a:lnTo>
                  <a:lnTo>
                    <a:pt x="12643240" y="6621617"/>
                  </a:lnTo>
                  <a:lnTo>
                    <a:pt x="12647247" y="6623326"/>
                  </a:lnTo>
                  <a:lnTo>
                    <a:pt x="12651865" y="6621745"/>
                  </a:lnTo>
                  <a:lnTo>
                    <a:pt x="12653574" y="6617739"/>
                  </a:lnTo>
                  <a:lnTo>
                    <a:pt x="12655617" y="6613875"/>
                  </a:lnTo>
                  <a:lnTo>
                    <a:pt x="12653704" y="6609114"/>
                  </a:lnTo>
                  <a:close/>
                </a:path>
                <a:path w="17673320" h="9960610">
                  <a:moveTo>
                    <a:pt x="536349" y="1406317"/>
                  </a:moveTo>
                  <a:lnTo>
                    <a:pt x="531582" y="1405467"/>
                  </a:lnTo>
                  <a:lnTo>
                    <a:pt x="524061" y="1410150"/>
                  </a:lnTo>
                  <a:lnTo>
                    <a:pt x="523211" y="1414917"/>
                  </a:lnTo>
                  <a:lnTo>
                    <a:pt x="528611" y="1423534"/>
                  </a:lnTo>
                  <a:lnTo>
                    <a:pt x="529519" y="1425105"/>
                  </a:lnTo>
                  <a:lnTo>
                    <a:pt x="532047" y="1426578"/>
                  </a:lnTo>
                  <a:lnTo>
                    <a:pt x="534384" y="1427575"/>
                  </a:lnTo>
                  <a:lnTo>
                    <a:pt x="537290" y="1427236"/>
                  </a:lnTo>
                  <a:lnTo>
                    <a:pt x="539480" y="1425803"/>
                  </a:lnTo>
                  <a:lnTo>
                    <a:pt x="543241" y="1423461"/>
                  </a:lnTo>
                  <a:lnTo>
                    <a:pt x="544091" y="1418695"/>
                  </a:lnTo>
                  <a:lnTo>
                    <a:pt x="536349" y="1406317"/>
                  </a:lnTo>
                  <a:close/>
                </a:path>
                <a:path w="17673320" h="9960610">
                  <a:moveTo>
                    <a:pt x="488425" y="1331818"/>
                  </a:moveTo>
                  <a:lnTo>
                    <a:pt x="483800" y="1330635"/>
                  </a:lnTo>
                  <a:lnTo>
                    <a:pt x="476279" y="1335318"/>
                  </a:lnTo>
                  <a:lnTo>
                    <a:pt x="475095" y="1339942"/>
                  </a:lnTo>
                  <a:lnTo>
                    <a:pt x="480495" y="1348559"/>
                  </a:lnTo>
                  <a:lnTo>
                    <a:pt x="481069" y="1349988"/>
                  </a:lnTo>
                  <a:lnTo>
                    <a:pt x="483931" y="1351603"/>
                  </a:lnTo>
                  <a:lnTo>
                    <a:pt x="486268" y="1352599"/>
                  </a:lnTo>
                  <a:lnTo>
                    <a:pt x="489032" y="1352595"/>
                  </a:lnTo>
                  <a:lnTo>
                    <a:pt x="491222" y="1351162"/>
                  </a:lnTo>
                  <a:lnTo>
                    <a:pt x="494983" y="1348820"/>
                  </a:lnTo>
                  <a:lnTo>
                    <a:pt x="496166" y="1344196"/>
                  </a:lnTo>
                  <a:lnTo>
                    <a:pt x="488425" y="1331818"/>
                  </a:lnTo>
                  <a:close/>
                </a:path>
                <a:path w="17673320" h="9960610">
                  <a:moveTo>
                    <a:pt x="442023" y="1255601"/>
                  </a:moveTo>
                  <a:lnTo>
                    <a:pt x="437064" y="1254275"/>
                  </a:lnTo>
                  <a:lnTo>
                    <a:pt x="433303" y="1256617"/>
                  </a:lnTo>
                  <a:lnTo>
                    <a:pt x="429685" y="1258624"/>
                  </a:lnTo>
                  <a:lnTo>
                    <a:pt x="428359" y="1263583"/>
                  </a:lnTo>
                  <a:lnTo>
                    <a:pt x="430701" y="1267343"/>
                  </a:lnTo>
                  <a:lnTo>
                    <a:pt x="433616" y="1272533"/>
                  </a:lnTo>
                  <a:lnTo>
                    <a:pt x="434524" y="1274105"/>
                  </a:lnTo>
                  <a:lnTo>
                    <a:pt x="437386" y="1275720"/>
                  </a:lnTo>
                  <a:lnTo>
                    <a:pt x="437195" y="1275244"/>
                  </a:lnTo>
                  <a:lnTo>
                    <a:pt x="439532" y="1276241"/>
                  </a:lnTo>
                  <a:lnTo>
                    <a:pt x="442294" y="1276235"/>
                  </a:lnTo>
                  <a:lnTo>
                    <a:pt x="444486" y="1274802"/>
                  </a:lnTo>
                  <a:lnTo>
                    <a:pt x="448104" y="1272794"/>
                  </a:lnTo>
                  <a:lnTo>
                    <a:pt x="449430" y="1267836"/>
                  </a:lnTo>
                  <a:lnTo>
                    <a:pt x="444031" y="1259219"/>
                  </a:lnTo>
                  <a:lnTo>
                    <a:pt x="442023" y="1255601"/>
                  </a:lnTo>
                  <a:close/>
                </a:path>
                <a:path w="17673320" h="9960610">
                  <a:moveTo>
                    <a:pt x="397810" y="1177951"/>
                  </a:moveTo>
                  <a:lnTo>
                    <a:pt x="392994" y="1176290"/>
                  </a:lnTo>
                  <a:lnTo>
                    <a:pt x="385472" y="1180974"/>
                  </a:lnTo>
                  <a:lnTo>
                    <a:pt x="383813" y="1185790"/>
                  </a:lnTo>
                  <a:lnTo>
                    <a:pt x="386154" y="1189551"/>
                  </a:lnTo>
                  <a:lnTo>
                    <a:pt x="389070" y="1194740"/>
                  </a:lnTo>
                  <a:lnTo>
                    <a:pt x="389836" y="1196645"/>
                  </a:lnTo>
                  <a:lnTo>
                    <a:pt x="392698" y="1198260"/>
                  </a:lnTo>
                  <a:lnTo>
                    <a:pt x="393174" y="1198069"/>
                  </a:lnTo>
                  <a:lnTo>
                    <a:pt x="395177" y="1198923"/>
                  </a:lnTo>
                  <a:lnTo>
                    <a:pt x="397799" y="1199252"/>
                  </a:lnTo>
                  <a:lnTo>
                    <a:pt x="399988" y="1197819"/>
                  </a:lnTo>
                  <a:lnTo>
                    <a:pt x="403749" y="1195478"/>
                  </a:lnTo>
                  <a:lnTo>
                    <a:pt x="405409" y="1190662"/>
                  </a:lnTo>
                  <a:lnTo>
                    <a:pt x="403067" y="1186901"/>
                  </a:lnTo>
                  <a:lnTo>
                    <a:pt x="400152" y="1181712"/>
                  </a:lnTo>
                  <a:lnTo>
                    <a:pt x="397810" y="1177951"/>
                  </a:lnTo>
                  <a:close/>
                </a:path>
                <a:path w="17673320" h="9960610">
                  <a:moveTo>
                    <a:pt x="355694" y="1100010"/>
                  </a:moveTo>
                  <a:lnTo>
                    <a:pt x="351070" y="1098827"/>
                  </a:lnTo>
                  <a:lnTo>
                    <a:pt x="347117" y="1100693"/>
                  </a:lnTo>
                  <a:lnTo>
                    <a:pt x="343023" y="1102892"/>
                  </a:lnTo>
                  <a:lnTo>
                    <a:pt x="341839" y="1107516"/>
                  </a:lnTo>
                  <a:lnTo>
                    <a:pt x="343704" y="1111469"/>
                  </a:lnTo>
                  <a:lnTo>
                    <a:pt x="346286" y="1116515"/>
                  </a:lnTo>
                  <a:lnTo>
                    <a:pt x="347194" y="1118086"/>
                  </a:lnTo>
                  <a:lnTo>
                    <a:pt x="350248" y="1120178"/>
                  </a:lnTo>
                  <a:lnTo>
                    <a:pt x="352251" y="1121032"/>
                  </a:lnTo>
                  <a:lnTo>
                    <a:pt x="355015" y="1121028"/>
                  </a:lnTo>
                  <a:lnTo>
                    <a:pt x="361156" y="1117729"/>
                  </a:lnTo>
                  <a:lnTo>
                    <a:pt x="362340" y="1113105"/>
                  </a:lnTo>
                  <a:lnTo>
                    <a:pt x="360475" y="1109152"/>
                  </a:lnTo>
                  <a:lnTo>
                    <a:pt x="357893" y="1104106"/>
                  </a:lnTo>
                  <a:lnTo>
                    <a:pt x="355694" y="1100010"/>
                  </a:lnTo>
                  <a:close/>
                </a:path>
                <a:path w="17673320" h="9960610">
                  <a:moveTo>
                    <a:pt x="315816" y="1021447"/>
                  </a:moveTo>
                  <a:lnTo>
                    <a:pt x="311000" y="1019787"/>
                  </a:lnTo>
                  <a:lnTo>
                    <a:pt x="303096" y="1023518"/>
                  </a:lnTo>
                  <a:lnTo>
                    <a:pt x="301436" y="1028334"/>
                  </a:lnTo>
                  <a:lnTo>
                    <a:pt x="303301" y="1032286"/>
                  </a:lnTo>
                  <a:lnTo>
                    <a:pt x="305883" y="1037333"/>
                  </a:lnTo>
                  <a:lnTo>
                    <a:pt x="306791" y="1038904"/>
                  </a:lnTo>
                  <a:lnTo>
                    <a:pt x="308176" y="1040284"/>
                  </a:lnTo>
                  <a:lnTo>
                    <a:pt x="309845" y="1040996"/>
                  </a:lnTo>
                  <a:lnTo>
                    <a:pt x="309702" y="1041330"/>
                  </a:lnTo>
                  <a:lnTo>
                    <a:pt x="312039" y="1042327"/>
                  </a:lnTo>
                  <a:lnTo>
                    <a:pt x="314470" y="1042180"/>
                  </a:lnTo>
                  <a:lnTo>
                    <a:pt x="316517" y="1041080"/>
                  </a:lnTo>
                  <a:lnTo>
                    <a:pt x="320469" y="1039215"/>
                  </a:lnTo>
                  <a:lnTo>
                    <a:pt x="322129" y="1034399"/>
                  </a:lnTo>
                  <a:lnTo>
                    <a:pt x="320264" y="1030447"/>
                  </a:lnTo>
                  <a:lnTo>
                    <a:pt x="317681" y="1025400"/>
                  </a:lnTo>
                  <a:lnTo>
                    <a:pt x="315816" y="1021447"/>
                  </a:lnTo>
                  <a:close/>
                </a:path>
                <a:path w="17673320" h="9960610">
                  <a:moveTo>
                    <a:pt x="277554" y="940022"/>
                  </a:moveTo>
                  <a:lnTo>
                    <a:pt x="272738" y="938362"/>
                  </a:lnTo>
                  <a:lnTo>
                    <a:pt x="268786" y="940227"/>
                  </a:lnTo>
                  <a:lnTo>
                    <a:pt x="264500" y="941951"/>
                  </a:lnTo>
                  <a:lnTo>
                    <a:pt x="262840" y="946766"/>
                  </a:lnTo>
                  <a:lnTo>
                    <a:pt x="264705" y="950719"/>
                  </a:lnTo>
                  <a:lnTo>
                    <a:pt x="267145" y="956099"/>
                  </a:lnTo>
                  <a:lnTo>
                    <a:pt x="268244" y="958147"/>
                  </a:lnTo>
                  <a:lnTo>
                    <a:pt x="269629" y="959527"/>
                  </a:lnTo>
                  <a:lnTo>
                    <a:pt x="273635" y="961236"/>
                  </a:lnTo>
                  <a:lnTo>
                    <a:pt x="275923" y="961422"/>
                  </a:lnTo>
                  <a:lnTo>
                    <a:pt x="277970" y="960322"/>
                  </a:lnTo>
                  <a:lnTo>
                    <a:pt x="281922" y="958457"/>
                  </a:lnTo>
                  <a:lnTo>
                    <a:pt x="283582" y="953641"/>
                  </a:lnTo>
                  <a:lnTo>
                    <a:pt x="281717" y="949689"/>
                  </a:lnTo>
                  <a:lnTo>
                    <a:pt x="279277" y="944308"/>
                  </a:lnTo>
                  <a:lnTo>
                    <a:pt x="277554" y="940022"/>
                  </a:lnTo>
                  <a:close/>
                </a:path>
                <a:path w="17673320" h="9960610">
                  <a:moveTo>
                    <a:pt x="241771" y="859260"/>
                  </a:moveTo>
                  <a:lnTo>
                    <a:pt x="237098" y="857267"/>
                  </a:lnTo>
                  <a:lnTo>
                    <a:pt x="233146" y="859131"/>
                  </a:lnTo>
                  <a:lnTo>
                    <a:pt x="228860" y="860854"/>
                  </a:lnTo>
                  <a:lnTo>
                    <a:pt x="226866" y="865528"/>
                  </a:lnTo>
                  <a:lnTo>
                    <a:pt x="228732" y="869480"/>
                  </a:lnTo>
                  <a:lnTo>
                    <a:pt x="231171" y="874861"/>
                  </a:lnTo>
                  <a:lnTo>
                    <a:pt x="231936" y="876766"/>
                  </a:lnTo>
                  <a:lnTo>
                    <a:pt x="233654" y="878288"/>
                  </a:lnTo>
                  <a:lnTo>
                    <a:pt x="235324" y="879000"/>
                  </a:lnTo>
                  <a:lnTo>
                    <a:pt x="235181" y="879333"/>
                  </a:lnTo>
                  <a:lnTo>
                    <a:pt x="237184" y="880188"/>
                  </a:lnTo>
                  <a:lnTo>
                    <a:pt x="239614" y="880041"/>
                  </a:lnTo>
                  <a:lnTo>
                    <a:pt x="245806" y="877552"/>
                  </a:lnTo>
                  <a:lnTo>
                    <a:pt x="247799" y="872879"/>
                  </a:lnTo>
                  <a:lnTo>
                    <a:pt x="245934" y="868927"/>
                  </a:lnTo>
                  <a:lnTo>
                    <a:pt x="243494" y="863546"/>
                  </a:lnTo>
                  <a:lnTo>
                    <a:pt x="241771" y="859260"/>
                  </a:lnTo>
                  <a:close/>
                </a:path>
                <a:path w="17673320" h="9960610">
                  <a:moveTo>
                    <a:pt x="207702" y="777255"/>
                  </a:moveTo>
                  <a:lnTo>
                    <a:pt x="203363" y="775404"/>
                  </a:lnTo>
                  <a:lnTo>
                    <a:pt x="199219" y="776793"/>
                  </a:lnTo>
                  <a:lnTo>
                    <a:pt x="195267" y="778658"/>
                  </a:lnTo>
                  <a:lnTo>
                    <a:pt x="193415" y="782998"/>
                  </a:lnTo>
                  <a:lnTo>
                    <a:pt x="194805" y="787142"/>
                  </a:lnTo>
                  <a:lnTo>
                    <a:pt x="197676" y="794285"/>
                  </a:lnTo>
                  <a:lnTo>
                    <a:pt x="199060" y="795665"/>
                  </a:lnTo>
                  <a:lnTo>
                    <a:pt x="203066" y="797374"/>
                  </a:lnTo>
                  <a:lnTo>
                    <a:pt x="205354" y="797561"/>
                  </a:lnTo>
                  <a:lnTo>
                    <a:pt x="207259" y="796795"/>
                  </a:lnTo>
                  <a:lnTo>
                    <a:pt x="211211" y="794929"/>
                  </a:lnTo>
                  <a:lnTo>
                    <a:pt x="213062" y="790590"/>
                  </a:lnTo>
                  <a:lnTo>
                    <a:pt x="211673" y="786446"/>
                  </a:lnTo>
                  <a:lnTo>
                    <a:pt x="209568" y="781207"/>
                  </a:lnTo>
                  <a:lnTo>
                    <a:pt x="207702" y="777255"/>
                  </a:lnTo>
                  <a:close/>
                </a:path>
                <a:path w="17673320" h="9960610">
                  <a:moveTo>
                    <a:pt x="176775" y="693435"/>
                  </a:moveTo>
                  <a:lnTo>
                    <a:pt x="172101" y="691441"/>
                  </a:lnTo>
                  <a:lnTo>
                    <a:pt x="163814" y="694219"/>
                  </a:lnTo>
                  <a:lnTo>
                    <a:pt x="161820" y="698893"/>
                  </a:lnTo>
                  <a:lnTo>
                    <a:pt x="163209" y="703037"/>
                  </a:lnTo>
                  <a:lnTo>
                    <a:pt x="165173" y="708609"/>
                  </a:lnTo>
                  <a:lnTo>
                    <a:pt x="165796" y="710848"/>
                  </a:lnTo>
                  <a:lnTo>
                    <a:pt x="167514" y="712369"/>
                  </a:lnTo>
                  <a:lnTo>
                    <a:pt x="171186" y="713936"/>
                  </a:lnTo>
                  <a:lnTo>
                    <a:pt x="173474" y="714123"/>
                  </a:lnTo>
                  <a:lnTo>
                    <a:pt x="175379" y="713357"/>
                  </a:lnTo>
                  <a:lnTo>
                    <a:pt x="179522" y="711968"/>
                  </a:lnTo>
                  <a:lnTo>
                    <a:pt x="181516" y="707295"/>
                  </a:lnTo>
                  <a:lnTo>
                    <a:pt x="180127" y="703151"/>
                  </a:lnTo>
                  <a:lnTo>
                    <a:pt x="178164" y="697578"/>
                  </a:lnTo>
                  <a:lnTo>
                    <a:pt x="176775" y="693435"/>
                  </a:lnTo>
                  <a:close/>
                </a:path>
                <a:path w="17673320" h="9960610">
                  <a:moveTo>
                    <a:pt x="143128" y="607665"/>
                  </a:moveTo>
                  <a:lnTo>
                    <a:pt x="134841" y="610444"/>
                  </a:lnTo>
                  <a:lnTo>
                    <a:pt x="132513" y="614974"/>
                  </a:lnTo>
                  <a:lnTo>
                    <a:pt x="133902" y="619118"/>
                  </a:lnTo>
                  <a:lnTo>
                    <a:pt x="135866" y="624690"/>
                  </a:lnTo>
                  <a:lnTo>
                    <a:pt x="136489" y="626929"/>
                  </a:lnTo>
                  <a:lnTo>
                    <a:pt x="138207" y="628451"/>
                  </a:lnTo>
                  <a:lnTo>
                    <a:pt x="142213" y="630160"/>
                  </a:lnTo>
                  <a:lnTo>
                    <a:pt x="144025" y="630538"/>
                  </a:lnTo>
                  <a:lnTo>
                    <a:pt x="145929" y="629772"/>
                  </a:lnTo>
                  <a:lnTo>
                    <a:pt x="150073" y="628383"/>
                  </a:lnTo>
                  <a:lnTo>
                    <a:pt x="152400" y="623852"/>
                  </a:lnTo>
                  <a:lnTo>
                    <a:pt x="151012" y="619708"/>
                  </a:lnTo>
                  <a:lnTo>
                    <a:pt x="149048" y="614136"/>
                  </a:lnTo>
                  <a:lnTo>
                    <a:pt x="147659" y="609992"/>
                  </a:lnTo>
                  <a:lnTo>
                    <a:pt x="143128" y="607665"/>
                  </a:lnTo>
                  <a:close/>
                </a:path>
                <a:path w="17673320" h="9960610">
                  <a:moveTo>
                    <a:pt x="117154" y="522406"/>
                  </a:moveTo>
                  <a:lnTo>
                    <a:pt x="108867" y="525185"/>
                  </a:lnTo>
                  <a:lnTo>
                    <a:pt x="106206" y="529574"/>
                  </a:lnTo>
                  <a:lnTo>
                    <a:pt x="107595" y="533717"/>
                  </a:lnTo>
                  <a:lnTo>
                    <a:pt x="109224" y="539147"/>
                  </a:lnTo>
                  <a:lnTo>
                    <a:pt x="110182" y="541528"/>
                  </a:lnTo>
                  <a:lnTo>
                    <a:pt x="111757" y="543384"/>
                  </a:lnTo>
                  <a:lnTo>
                    <a:pt x="115429" y="544950"/>
                  </a:lnTo>
                  <a:lnTo>
                    <a:pt x="117383" y="544994"/>
                  </a:lnTo>
                  <a:lnTo>
                    <a:pt x="119146" y="544563"/>
                  </a:lnTo>
                  <a:lnTo>
                    <a:pt x="123289" y="543174"/>
                  </a:lnTo>
                  <a:lnTo>
                    <a:pt x="125951" y="538785"/>
                  </a:lnTo>
                  <a:lnTo>
                    <a:pt x="124562" y="534641"/>
                  </a:lnTo>
                  <a:lnTo>
                    <a:pt x="122932" y="529211"/>
                  </a:lnTo>
                  <a:lnTo>
                    <a:pt x="121543" y="525068"/>
                  </a:lnTo>
                  <a:lnTo>
                    <a:pt x="117154" y="522406"/>
                  </a:lnTo>
                  <a:close/>
                </a:path>
                <a:path w="17673320" h="9960610">
                  <a:moveTo>
                    <a:pt x="93135" y="437192"/>
                  </a:moveTo>
                  <a:lnTo>
                    <a:pt x="89134" y="438247"/>
                  </a:lnTo>
                  <a:lnTo>
                    <a:pt x="84656" y="439494"/>
                  </a:lnTo>
                  <a:lnTo>
                    <a:pt x="82329" y="444025"/>
                  </a:lnTo>
                  <a:lnTo>
                    <a:pt x="83384" y="448026"/>
                  </a:lnTo>
                  <a:lnTo>
                    <a:pt x="84871" y="453791"/>
                  </a:lnTo>
                  <a:lnTo>
                    <a:pt x="85494" y="456029"/>
                  </a:lnTo>
                  <a:lnTo>
                    <a:pt x="87404" y="458027"/>
                  </a:lnTo>
                  <a:lnTo>
                    <a:pt x="89407" y="458881"/>
                  </a:lnTo>
                  <a:lnTo>
                    <a:pt x="89598" y="459358"/>
                  </a:lnTo>
                  <a:lnTo>
                    <a:pt x="90934" y="459927"/>
                  </a:lnTo>
                  <a:lnTo>
                    <a:pt x="92888" y="459972"/>
                  </a:lnTo>
                  <a:lnTo>
                    <a:pt x="94650" y="459540"/>
                  </a:lnTo>
                  <a:lnTo>
                    <a:pt x="99128" y="458294"/>
                  </a:lnTo>
                  <a:lnTo>
                    <a:pt x="101455" y="453762"/>
                  </a:lnTo>
                  <a:lnTo>
                    <a:pt x="100400" y="449761"/>
                  </a:lnTo>
                  <a:lnTo>
                    <a:pt x="98913" y="443997"/>
                  </a:lnTo>
                  <a:lnTo>
                    <a:pt x="97666" y="439520"/>
                  </a:lnTo>
                  <a:lnTo>
                    <a:pt x="93135" y="437192"/>
                  </a:lnTo>
                  <a:close/>
                </a:path>
                <a:path w="17673320" h="9960610">
                  <a:moveTo>
                    <a:pt x="71496" y="351021"/>
                  </a:moveTo>
                  <a:lnTo>
                    <a:pt x="62826" y="352846"/>
                  </a:lnTo>
                  <a:lnTo>
                    <a:pt x="60695" y="356278"/>
                  </a:lnTo>
                  <a:lnTo>
                    <a:pt x="60308" y="356901"/>
                  </a:lnTo>
                  <a:lnTo>
                    <a:pt x="69914" y="373231"/>
                  </a:lnTo>
                  <a:lnTo>
                    <a:pt x="71676" y="372799"/>
                  </a:lnTo>
                  <a:lnTo>
                    <a:pt x="76011" y="371886"/>
                  </a:lnTo>
                  <a:lnTo>
                    <a:pt x="78143" y="368455"/>
                  </a:lnTo>
                  <a:lnTo>
                    <a:pt x="78530" y="367831"/>
                  </a:lnTo>
                  <a:lnTo>
                    <a:pt x="77617" y="363496"/>
                  </a:lnTo>
                  <a:lnTo>
                    <a:pt x="76464" y="357874"/>
                  </a:lnTo>
                  <a:lnTo>
                    <a:pt x="75551" y="353540"/>
                  </a:lnTo>
                  <a:lnTo>
                    <a:pt x="71496" y="351021"/>
                  </a:lnTo>
                  <a:close/>
                </a:path>
                <a:path w="17673320" h="9960610">
                  <a:moveTo>
                    <a:pt x="52906" y="264178"/>
                  </a:moveTo>
                  <a:lnTo>
                    <a:pt x="44236" y="266003"/>
                  </a:lnTo>
                  <a:lnTo>
                    <a:pt x="41603" y="269614"/>
                  </a:lnTo>
                  <a:lnTo>
                    <a:pt x="41384" y="269915"/>
                  </a:lnTo>
                  <a:lnTo>
                    <a:pt x="42297" y="274250"/>
                  </a:lnTo>
                  <a:lnTo>
                    <a:pt x="43450" y="279872"/>
                  </a:lnTo>
                  <a:lnTo>
                    <a:pt x="43931" y="282444"/>
                  </a:lnTo>
                  <a:lnTo>
                    <a:pt x="45840" y="284442"/>
                  </a:lnTo>
                  <a:lnTo>
                    <a:pt x="48177" y="285439"/>
                  </a:lnTo>
                  <a:lnTo>
                    <a:pt x="48369" y="285915"/>
                  </a:lnTo>
                  <a:lnTo>
                    <a:pt x="49704" y="286485"/>
                  </a:lnTo>
                  <a:lnTo>
                    <a:pt x="51182" y="286721"/>
                  </a:lnTo>
                  <a:lnTo>
                    <a:pt x="52943" y="286289"/>
                  </a:lnTo>
                  <a:lnTo>
                    <a:pt x="56945" y="285234"/>
                  </a:lnTo>
                  <a:lnTo>
                    <a:pt x="59579" y="281622"/>
                  </a:lnTo>
                  <a:lnTo>
                    <a:pt x="59798" y="281321"/>
                  </a:lnTo>
                  <a:lnTo>
                    <a:pt x="58885" y="276986"/>
                  </a:lnTo>
                  <a:lnTo>
                    <a:pt x="57732" y="271365"/>
                  </a:lnTo>
                  <a:lnTo>
                    <a:pt x="56819" y="267030"/>
                  </a:lnTo>
                  <a:lnTo>
                    <a:pt x="52906" y="264178"/>
                  </a:lnTo>
                  <a:close/>
                </a:path>
                <a:path w="17673320" h="9960610">
                  <a:moveTo>
                    <a:pt x="36507" y="175900"/>
                  </a:moveTo>
                  <a:lnTo>
                    <a:pt x="32172" y="176813"/>
                  </a:lnTo>
                  <a:lnTo>
                    <a:pt x="27979" y="177392"/>
                  </a:lnTo>
                  <a:lnTo>
                    <a:pt x="24984" y="181638"/>
                  </a:lnTo>
                  <a:lnTo>
                    <a:pt x="25897" y="185973"/>
                  </a:lnTo>
                  <a:lnTo>
                    <a:pt x="26908" y="191928"/>
                  </a:lnTo>
                  <a:lnTo>
                    <a:pt x="27246" y="194835"/>
                  </a:lnTo>
                  <a:lnTo>
                    <a:pt x="29156" y="196833"/>
                  </a:lnTo>
                  <a:lnTo>
                    <a:pt x="32828" y="198400"/>
                  </a:lnTo>
                  <a:lnTo>
                    <a:pt x="36068" y="198203"/>
                  </a:lnTo>
                  <a:lnTo>
                    <a:pt x="40261" y="197624"/>
                  </a:lnTo>
                  <a:lnTo>
                    <a:pt x="43256" y="193378"/>
                  </a:lnTo>
                  <a:lnTo>
                    <a:pt x="42343" y="189043"/>
                  </a:lnTo>
                  <a:lnTo>
                    <a:pt x="41332" y="183088"/>
                  </a:lnTo>
                  <a:lnTo>
                    <a:pt x="40753" y="178895"/>
                  </a:lnTo>
                  <a:lnTo>
                    <a:pt x="36507" y="175900"/>
                  </a:lnTo>
                  <a:close/>
                </a:path>
                <a:path w="17673320" h="9960610">
                  <a:moveTo>
                    <a:pt x="22586" y="88286"/>
                  </a:moveTo>
                  <a:lnTo>
                    <a:pt x="14201" y="89444"/>
                  </a:lnTo>
                  <a:lnTo>
                    <a:pt x="11206" y="93690"/>
                  </a:lnTo>
                  <a:lnTo>
                    <a:pt x="11785" y="97882"/>
                  </a:lnTo>
                  <a:lnTo>
                    <a:pt x="12461" y="103696"/>
                  </a:lnTo>
                  <a:lnTo>
                    <a:pt x="12943" y="106268"/>
                  </a:lnTo>
                  <a:lnTo>
                    <a:pt x="15043" y="108743"/>
                  </a:lnTo>
                  <a:lnTo>
                    <a:pt x="18716" y="110309"/>
                  </a:lnTo>
                  <a:lnTo>
                    <a:pt x="19859" y="110402"/>
                  </a:lnTo>
                  <a:lnTo>
                    <a:pt x="21480" y="110304"/>
                  </a:lnTo>
                  <a:lnTo>
                    <a:pt x="25672" y="109726"/>
                  </a:lnTo>
                  <a:lnTo>
                    <a:pt x="28667" y="105479"/>
                  </a:lnTo>
                  <a:lnTo>
                    <a:pt x="28088" y="101286"/>
                  </a:lnTo>
                  <a:lnTo>
                    <a:pt x="27411" y="95474"/>
                  </a:lnTo>
                  <a:lnTo>
                    <a:pt x="26832" y="91280"/>
                  </a:lnTo>
                  <a:lnTo>
                    <a:pt x="22586" y="88286"/>
                  </a:lnTo>
                  <a:close/>
                </a:path>
                <a:path w="17673320" h="9960610">
                  <a:moveTo>
                    <a:pt x="11714" y="0"/>
                  </a:moveTo>
                  <a:lnTo>
                    <a:pt x="3329" y="1157"/>
                  </a:lnTo>
                  <a:lnTo>
                    <a:pt x="0" y="5262"/>
                  </a:lnTo>
                  <a:lnTo>
                    <a:pt x="579" y="9454"/>
                  </a:lnTo>
                  <a:lnTo>
                    <a:pt x="1594" y="18174"/>
                  </a:lnTo>
                  <a:lnTo>
                    <a:pt x="3361" y="20506"/>
                  </a:lnTo>
                  <a:lnTo>
                    <a:pt x="7367" y="22215"/>
                  </a:lnTo>
                  <a:lnTo>
                    <a:pt x="8845" y="22451"/>
                  </a:lnTo>
                  <a:lnTo>
                    <a:pt x="10131" y="22210"/>
                  </a:lnTo>
                  <a:lnTo>
                    <a:pt x="14324" y="21631"/>
                  </a:lnTo>
                  <a:lnTo>
                    <a:pt x="17653" y="17527"/>
                  </a:lnTo>
                  <a:lnTo>
                    <a:pt x="17074" y="13335"/>
                  </a:lnTo>
                  <a:lnTo>
                    <a:pt x="16397" y="7521"/>
                  </a:lnTo>
                  <a:lnTo>
                    <a:pt x="15818" y="3329"/>
                  </a:lnTo>
                  <a:lnTo>
                    <a:pt x="11714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98416" y="35169"/>
              <a:ext cx="17756505" cy="10017125"/>
            </a:xfrm>
            <a:custGeom>
              <a:avLst/>
              <a:gdLst/>
              <a:ahLst/>
              <a:cxnLst/>
              <a:rect l="l" t="t" r="r" b="b"/>
              <a:pathLst>
                <a:path w="17756505" h="10017125">
                  <a:moveTo>
                    <a:pt x="17084018" y="9765854"/>
                  </a:moveTo>
                  <a:lnTo>
                    <a:pt x="17071331" y="9760442"/>
                  </a:lnTo>
                  <a:lnTo>
                    <a:pt x="17066568" y="9762356"/>
                  </a:lnTo>
                  <a:lnTo>
                    <a:pt x="17063435" y="9769700"/>
                  </a:lnTo>
                  <a:lnTo>
                    <a:pt x="17065018" y="9774321"/>
                  </a:lnTo>
                  <a:lnTo>
                    <a:pt x="17078037" y="9779875"/>
                  </a:lnTo>
                  <a:lnTo>
                    <a:pt x="17082321" y="9778151"/>
                  </a:lnTo>
                  <a:lnTo>
                    <a:pt x="17085739" y="9770139"/>
                  </a:lnTo>
                  <a:lnTo>
                    <a:pt x="17084018" y="9765854"/>
                  </a:lnTo>
                  <a:close/>
                </a:path>
                <a:path w="17756505" h="10017125">
                  <a:moveTo>
                    <a:pt x="17002991" y="9730107"/>
                  </a:moveTo>
                  <a:lnTo>
                    <a:pt x="16989972" y="9724553"/>
                  </a:lnTo>
                  <a:lnTo>
                    <a:pt x="16985352" y="9726134"/>
                  </a:lnTo>
                  <a:lnTo>
                    <a:pt x="16981934" y="9734146"/>
                  </a:lnTo>
                  <a:lnTo>
                    <a:pt x="16983513" y="9738765"/>
                  </a:lnTo>
                  <a:lnTo>
                    <a:pt x="16996534" y="9744319"/>
                  </a:lnTo>
                  <a:lnTo>
                    <a:pt x="17001152" y="9742738"/>
                  </a:lnTo>
                  <a:lnTo>
                    <a:pt x="17004570" y="9734726"/>
                  </a:lnTo>
                  <a:lnTo>
                    <a:pt x="17002991" y="9730107"/>
                  </a:lnTo>
                  <a:close/>
                </a:path>
                <a:path w="17756505" h="10017125">
                  <a:moveTo>
                    <a:pt x="17166231" y="9799739"/>
                  </a:moveTo>
                  <a:lnTo>
                    <a:pt x="17157219" y="9795895"/>
                  </a:lnTo>
                  <a:lnTo>
                    <a:pt x="17153071" y="9794520"/>
                  </a:lnTo>
                  <a:lnTo>
                    <a:pt x="17148784" y="9796243"/>
                  </a:lnTo>
                  <a:lnTo>
                    <a:pt x="17145367" y="9804255"/>
                  </a:lnTo>
                  <a:lnTo>
                    <a:pt x="17147090" y="9808542"/>
                  </a:lnTo>
                  <a:lnTo>
                    <a:pt x="17156102" y="9812386"/>
                  </a:lnTo>
                  <a:lnTo>
                    <a:pt x="17160250" y="9813761"/>
                  </a:lnTo>
                  <a:lnTo>
                    <a:pt x="17164536" y="9812038"/>
                  </a:lnTo>
                  <a:lnTo>
                    <a:pt x="17167954" y="9804026"/>
                  </a:lnTo>
                  <a:lnTo>
                    <a:pt x="17166231" y="9799739"/>
                  </a:lnTo>
                  <a:close/>
                </a:path>
                <a:path w="17756505" h="10017125">
                  <a:moveTo>
                    <a:pt x="16922249" y="9693692"/>
                  </a:moveTo>
                  <a:lnTo>
                    <a:pt x="16909229" y="9688138"/>
                  </a:lnTo>
                  <a:lnTo>
                    <a:pt x="16904610" y="9689719"/>
                  </a:lnTo>
                  <a:lnTo>
                    <a:pt x="16901335" y="9697397"/>
                  </a:lnTo>
                  <a:lnTo>
                    <a:pt x="16902772" y="9702351"/>
                  </a:lnTo>
                  <a:lnTo>
                    <a:pt x="16915792" y="9707904"/>
                  </a:lnTo>
                  <a:lnTo>
                    <a:pt x="16920554" y="9705990"/>
                  </a:lnTo>
                  <a:lnTo>
                    <a:pt x="16923687" y="9698645"/>
                  </a:lnTo>
                  <a:lnTo>
                    <a:pt x="16922249" y="9693692"/>
                  </a:lnTo>
                  <a:close/>
                </a:path>
                <a:path w="17756505" h="10017125">
                  <a:moveTo>
                    <a:pt x="17248873" y="9832624"/>
                  </a:moveTo>
                  <a:lnTo>
                    <a:pt x="17235856" y="9827072"/>
                  </a:lnTo>
                  <a:lnTo>
                    <a:pt x="17231427" y="9829128"/>
                  </a:lnTo>
                  <a:lnTo>
                    <a:pt x="17228009" y="9837140"/>
                  </a:lnTo>
                  <a:lnTo>
                    <a:pt x="17230066" y="9841569"/>
                  </a:lnTo>
                  <a:lnTo>
                    <a:pt x="17233738" y="9843135"/>
                  </a:lnTo>
                  <a:lnTo>
                    <a:pt x="17234212" y="9842942"/>
                  </a:lnTo>
                  <a:lnTo>
                    <a:pt x="17243227" y="9846788"/>
                  </a:lnTo>
                  <a:lnTo>
                    <a:pt x="17247656" y="9844732"/>
                  </a:lnTo>
                  <a:lnTo>
                    <a:pt x="17251074" y="9836720"/>
                  </a:lnTo>
                  <a:lnTo>
                    <a:pt x="17248873" y="9832624"/>
                  </a:lnTo>
                  <a:close/>
                </a:path>
                <a:path w="17756505" h="10017125">
                  <a:moveTo>
                    <a:pt x="16829199" y="9650054"/>
                  </a:moveTo>
                  <a:lnTo>
                    <a:pt x="16824580" y="9651635"/>
                  </a:lnTo>
                  <a:lnTo>
                    <a:pt x="16822361" y="9656607"/>
                  </a:lnTo>
                  <a:lnTo>
                    <a:pt x="16820829" y="9659504"/>
                  </a:lnTo>
                  <a:lnTo>
                    <a:pt x="16822408" y="9664124"/>
                  </a:lnTo>
                  <a:lnTo>
                    <a:pt x="16826272" y="9666167"/>
                  </a:lnTo>
                  <a:lnTo>
                    <a:pt x="16835286" y="9670012"/>
                  </a:lnTo>
                  <a:lnTo>
                    <a:pt x="16839906" y="9668432"/>
                  </a:lnTo>
                  <a:lnTo>
                    <a:pt x="16841983" y="9663793"/>
                  </a:lnTo>
                  <a:lnTo>
                    <a:pt x="16843515" y="9660896"/>
                  </a:lnTo>
                  <a:lnTo>
                    <a:pt x="16841934" y="9656276"/>
                  </a:lnTo>
                  <a:lnTo>
                    <a:pt x="16838071" y="9654233"/>
                  </a:lnTo>
                  <a:lnTo>
                    <a:pt x="16833063" y="9652097"/>
                  </a:lnTo>
                  <a:lnTo>
                    <a:pt x="16829199" y="9650054"/>
                  </a:lnTo>
                  <a:close/>
                </a:path>
                <a:path w="17756505" h="10017125">
                  <a:moveTo>
                    <a:pt x="17331751" y="9864032"/>
                  </a:moveTo>
                  <a:lnTo>
                    <a:pt x="17327603" y="9862657"/>
                  </a:lnTo>
                  <a:lnTo>
                    <a:pt x="17318591" y="9858813"/>
                  </a:lnTo>
                  <a:lnTo>
                    <a:pt x="17314496" y="9861012"/>
                  </a:lnTo>
                  <a:lnTo>
                    <a:pt x="17311221" y="9868690"/>
                  </a:lnTo>
                  <a:lnTo>
                    <a:pt x="17313276" y="9873117"/>
                  </a:lnTo>
                  <a:lnTo>
                    <a:pt x="17316948" y="9874684"/>
                  </a:lnTo>
                  <a:lnTo>
                    <a:pt x="17316759" y="9874208"/>
                  </a:lnTo>
                  <a:lnTo>
                    <a:pt x="17326439" y="9878338"/>
                  </a:lnTo>
                  <a:lnTo>
                    <a:pt x="17330534" y="9876139"/>
                  </a:lnTo>
                  <a:lnTo>
                    <a:pt x="17333809" y="9868462"/>
                  </a:lnTo>
                  <a:lnTo>
                    <a:pt x="17331751" y="9864032"/>
                  </a:lnTo>
                  <a:close/>
                </a:path>
                <a:path w="17756505" h="10017125">
                  <a:moveTo>
                    <a:pt x="16748930" y="9610684"/>
                  </a:moveTo>
                  <a:lnTo>
                    <a:pt x="16743975" y="9612123"/>
                  </a:lnTo>
                  <a:lnTo>
                    <a:pt x="16741748" y="9617091"/>
                  </a:lnTo>
                  <a:lnTo>
                    <a:pt x="16740366" y="9619658"/>
                  </a:lnTo>
                  <a:lnTo>
                    <a:pt x="16741947" y="9624278"/>
                  </a:lnTo>
                  <a:lnTo>
                    <a:pt x="16745668" y="9626655"/>
                  </a:lnTo>
                  <a:lnTo>
                    <a:pt x="16754681" y="9630499"/>
                  </a:lnTo>
                  <a:lnTo>
                    <a:pt x="16759302" y="9628919"/>
                  </a:lnTo>
                  <a:lnTo>
                    <a:pt x="16761386" y="9624284"/>
                  </a:lnTo>
                  <a:lnTo>
                    <a:pt x="16762768" y="9621717"/>
                  </a:lnTo>
                  <a:lnTo>
                    <a:pt x="16761187" y="9617097"/>
                  </a:lnTo>
                  <a:lnTo>
                    <a:pt x="16757467" y="9614721"/>
                  </a:lnTo>
                  <a:lnTo>
                    <a:pt x="16752459" y="9612585"/>
                  </a:lnTo>
                  <a:lnTo>
                    <a:pt x="16748930" y="9610684"/>
                  </a:lnTo>
                  <a:close/>
                </a:path>
                <a:path w="17756505" h="10017125">
                  <a:moveTo>
                    <a:pt x="17415675" y="9893912"/>
                  </a:moveTo>
                  <a:lnTo>
                    <a:pt x="17411384" y="9892872"/>
                  </a:lnTo>
                  <a:lnTo>
                    <a:pt x="17406376" y="9890735"/>
                  </a:lnTo>
                  <a:lnTo>
                    <a:pt x="17402228" y="9889360"/>
                  </a:lnTo>
                  <a:lnTo>
                    <a:pt x="17398135" y="9891560"/>
                  </a:lnTo>
                  <a:lnTo>
                    <a:pt x="17396426" y="9895566"/>
                  </a:lnTo>
                  <a:lnTo>
                    <a:pt x="17395530" y="9898341"/>
                  </a:lnTo>
                  <a:lnTo>
                    <a:pt x="17395194" y="9899381"/>
                  </a:lnTo>
                  <a:lnTo>
                    <a:pt x="17396915" y="9903666"/>
                  </a:lnTo>
                  <a:lnTo>
                    <a:pt x="17401256" y="9905518"/>
                  </a:lnTo>
                  <a:lnTo>
                    <a:pt x="17401398" y="9905184"/>
                  </a:lnTo>
                  <a:lnTo>
                    <a:pt x="17406404" y="9907319"/>
                  </a:lnTo>
                  <a:lnTo>
                    <a:pt x="17417731" y="9898341"/>
                  </a:lnTo>
                  <a:lnTo>
                    <a:pt x="17415675" y="9893912"/>
                  </a:lnTo>
                  <a:close/>
                </a:path>
                <a:path w="17756505" h="10017125">
                  <a:moveTo>
                    <a:pt x="16678767" y="9574442"/>
                  </a:moveTo>
                  <a:lnTo>
                    <a:pt x="16669756" y="9570598"/>
                  </a:lnTo>
                  <a:lnTo>
                    <a:pt x="16664942" y="9571702"/>
                  </a:lnTo>
                  <a:lnTo>
                    <a:pt x="16661525" y="9579713"/>
                  </a:lnTo>
                  <a:lnTo>
                    <a:pt x="16662772" y="9584191"/>
                  </a:lnTo>
                  <a:lnTo>
                    <a:pt x="16666493" y="9586568"/>
                  </a:lnTo>
                  <a:lnTo>
                    <a:pt x="16675840" y="9590555"/>
                  </a:lnTo>
                  <a:lnTo>
                    <a:pt x="16680460" y="9588974"/>
                  </a:lnTo>
                  <a:lnTo>
                    <a:pt x="16683735" y="9581297"/>
                  </a:lnTo>
                  <a:lnTo>
                    <a:pt x="16682488" y="9576819"/>
                  </a:lnTo>
                  <a:lnTo>
                    <a:pt x="16678767" y="9574442"/>
                  </a:lnTo>
                  <a:close/>
                </a:path>
                <a:path w="17756505" h="10017125">
                  <a:moveTo>
                    <a:pt x="17499692" y="9922649"/>
                  </a:moveTo>
                  <a:lnTo>
                    <a:pt x="17495402" y="9921608"/>
                  </a:lnTo>
                  <a:lnTo>
                    <a:pt x="17490393" y="9919472"/>
                  </a:lnTo>
                  <a:lnTo>
                    <a:pt x="17486245" y="9918097"/>
                  </a:lnTo>
                  <a:lnTo>
                    <a:pt x="17482153" y="9920296"/>
                  </a:lnTo>
                  <a:lnTo>
                    <a:pt x="17480444" y="9924303"/>
                  </a:lnTo>
                  <a:lnTo>
                    <a:pt x="17479069" y="9928451"/>
                  </a:lnTo>
                  <a:lnTo>
                    <a:pt x="17480932" y="9932403"/>
                  </a:lnTo>
                  <a:lnTo>
                    <a:pt x="17484604" y="9933969"/>
                  </a:lnTo>
                  <a:lnTo>
                    <a:pt x="17485081" y="9933778"/>
                  </a:lnTo>
                  <a:lnTo>
                    <a:pt x="17485414" y="9933920"/>
                  </a:lnTo>
                  <a:lnTo>
                    <a:pt x="17485892" y="9933729"/>
                  </a:lnTo>
                  <a:lnTo>
                    <a:pt x="17490898" y="9935864"/>
                  </a:lnTo>
                  <a:lnTo>
                    <a:pt x="17494712" y="9937097"/>
                  </a:lnTo>
                  <a:lnTo>
                    <a:pt x="17498807" y="9934898"/>
                  </a:lnTo>
                  <a:lnTo>
                    <a:pt x="17500516" y="9930892"/>
                  </a:lnTo>
                  <a:lnTo>
                    <a:pt x="17501748" y="9927077"/>
                  </a:lnTo>
                  <a:lnTo>
                    <a:pt x="17499692" y="9922649"/>
                  </a:lnTo>
                  <a:close/>
                </a:path>
                <a:path w="17756505" h="10017125">
                  <a:moveTo>
                    <a:pt x="16591481" y="9529317"/>
                  </a:moveTo>
                  <a:lnTo>
                    <a:pt x="16587004" y="9530565"/>
                  </a:lnTo>
                  <a:lnTo>
                    <a:pt x="16584962" y="9534428"/>
                  </a:lnTo>
                  <a:lnTo>
                    <a:pt x="16583061" y="9537958"/>
                  </a:lnTo>
                  <a:lnTo>
                    <a:pt x="16584166" y="9542769"/>
                  </a:lnTo>
                  <a:lnTo>
                    <a:pt x="16587887" y="9545146"/>
                  </a:lnTo>
                  <a:lnTo>
                    <a:pt x="16597233" y="9549133"/>
                  </a:lnTo>
                  <a:lnTo>
                    <a:pt x="16601711" y="9547887"/>
                  </a:lnTo>
                  <a:lnTo>
                    <a:pt x="16603278" y="9544214"/>
                  </a:lnTo>
                  <a:lnTo>
                    <a:pt x="16605178" y="9540684"/>
                  </a:lnTo>
                  <a:lnTo>
                    <a:pt x="16604075" y="9535873"/>
                  </a:lnTo>
                  <a:lnTo>
                    <a:pt x="16600353" y="9533496"/>
                  </a:lnTo>
                  <a:lnTo>
                    <a:pt x="16595344" y="9531360"/>
                  </a:lnTo>
                  <a:lnTo>
                    <a:pt x="16591481" y="9529317"/>
                  </a:lnTo>
                  <a:close/>
                </a:path>
                <a:path w="17756505" h="10017125">
                  <a:moveTo>
                    <a:pt x="17583803" y="9950242"/>
                  </a:moveTo>
                  <a:lnTo>
                    <a:pt x="17579370" y="9949535"/>
                  </a:lnTo>
                  <a:lnTo>
                    <a:pt x="17574361" y="9947398"/>
                  </a:lnTo>
                  <a:lnTo>
                    <a:pt x="17570212" y="9946023"/>
                  </a:lnTo>
                  <a:lnTo>
                    <a:pt x="17566118" y="9948222"/>
                  </a:lnTo>
                  <a:lnTo>
                    <a:pt x="17564743" y="9952370"/>
                  </a:lnTo>
                  <a:lnTo>
                    <a:pt x="17563511" y="9956185"/>
                  </a:lnTo>
                  <a:lnTo>
                    <a:pt x="17565377" y="9960138"/>
                  </a:lnTo>
                  <a:lnTo>
                    <a:pt x="17569048" y="9961704"/>
                  </a:lnTo>
                  <a:lnTo>
                    <a:pt x="17568906" y="9962038"/>
                  </a:lnTo>
                  <a:lnTo>
                    <a:pt x="17569240" y="9962180"/>
                  </a:lnTo>
                  <a:lnTo>
                    <a:pt x="17569860" y="9961656"/>
                  </a:lnTo>
                  <a:lnTo>
                    <a:pt x="17574866" y="9963791"/>
                  </a:lnTo>
                  <a:lnTo>
                    <a:pt x="17579014" y="9965166"/>
                  </a:lnTo>
                  <a:lnTo>
                    <a:pt x="17583109" y="9962966"/>
                  </a:lnTo>
                  <a:lnTo>
                    <a:pt x="17585859" y="9954670"/>
                  </a:lnTo>
                  <a:lnTo>
                    <a:pt x="17583803" y="9950242"/>
                  </a:lnTo>
                  <a:close/>
                </a:path>
                <a:path w="17756505" h="10017125">
                  <a:moveTo>
                    <a:pt x="16513778" y="9486703"/>
                  </a:moveTo>
                  <a:lnTo>
                    <a:pt x="16508968" y="9487807"/>
                  </a:lnTo>
                  <a:lnTo>
                    <a:pt x="16506926" y="9491672"/>
                  </a:lnTo>
                  <a:lnTo>
                    <a:pt x="16505026" y="9495201"/>
                  </a:lnTo>
                  <a:lnTo>
                    <a:pt x="16506129" y="9500012"/>
                  </a:lnTo>
                  <a:lnTo>
                    <a:pt x="16509993" y="9502055"/>
                  </a:lnTo>
                  <a:lnTo>
                    <a:pt x="16514716" y="9504859"/>
                  </a:lnTo>
                  <a:lnTo>
                    <a:pt x="16519054" y="9506709"/>
                  </a:lnTo>
                  <a:lnTo>
                    <a:pt x="16523199" y="9505320"/>
                  </a:lnTo>
                  <a:lnTo>
                    <a:pt x="16526999" y="9498261"/>
                  </a:lnTo>
                  <a:lnTo>
                    <a:pt x="16525896" y="9493450"/>
                  </a:lnTo>
                  <a:lnTo>
                    <a:pt x="16522031" y="9491407"/>
                  </a:lnTo>
                  <a:lnTo>
                    <a:pt x="16517309" y="9488604"/>
                  </a:lnTo>
                  <a:lnTo>
                    <a:pt x="16513778" y="9486703"/>
                  </a:lnTo>
                  <a:close/>
                </a:path>
                <a:path w="17756505" h="10017125">
                  <a:moveTo>
                    <a:pt x="17668674" y="9976976"/>
                  </a:moveTo>
                  <a:lnTo>
                    <a:pt x="17664525" y="9975600"/>
                  </a:lnTo>
                  <a:lnTo>
                    <a:pt x="17659233" y="9974132"/>
                  </a:lnTo>
                  <a:lnTo>
                    <a:pt x="17655084" y="9972756"/>
                  </a:lnTo>
                  <a:lnTo>
                    <a:pt x="17650990" y="9974956"/>
                  </a:lnTo>
                  <a:lnTo>
                    <a:pt x="17649615" y="9979105"/>
                  </a:lnTo>
                  <a:lnTo>
                    <a:pt x="17648382" y="9982919"/>
                  </a:lnTo>
                  <a:lnTo>
                    <a:pt x="17650248" y="9986871"/>
                  </a:lnTo>
                  <a:lnTo>
                    <a:pt x="17654588" y="9988723"/>
                  </a:lnTo>
                  <a:lnTo>
                    <a:pt x="17659880" y="9990191"/>
                  </a:lnTo>
                  <a:lnTo>
                    <a:pt x="17664028" y="9991566"/>
                  </a:lnTo>
                  <a:lnTo>
                    <a:pt x="17668122" y="9989366"/>
                  </a:lnTo>
                  <a:lnTo>
                    <a:pt x="17670873" y="9981070"/>
                  </a:lnTo>
                  <a:lnTo>
                    <a:pt x="17668674" y="9976976"/>
                  </a:lnTo>
                  <a:close/>
                </a:path>
                <a:path w="17756505" h="10017125">
                  <a:moveTo>
                    <a:pt x="16436028" y="9443278"/>
                  </a:moveTo>
                  <a:lnTo>
                    <a:pt x="16431217" y="9444382"/>
                  </a:lnTo>
                  <a:lnTo>
                    <a:pt x="16429175" y="9448246"/>
                  </a:lnTo>
                  <a:lnTo>
                    <a:pt x="16427274" y="9451776"/>
                  </a:lnTo>
                  <a:lnTo>
                    <a:pt x="16428378" y="9456587"/>
                  </a:lnTo>
                  <a:lnTo>
                    <a:pt x="16432242" y="9458630"/>
                  </a:lnTo>
                  <a:lnTo>
                    <a:pt x="16436965" y="9461433"/>
                  </a:lnTo>
                  <a:lnTo>
                    <a:pt x="16441638" y="9463427"/>
                  </a:lnTo>
                  <a:lnTo>
                    <a:pt x="16445782" y="9462038"/>
                  </a:lnTo>
                  <a:lnTo>
                    <a:pt x="16449583" y="9454978"/>
                  </a:lnTo>
                  <a:lnTo>
                    <a:pt x="16448478" y="9450167"/>
                  </a:lnTo>
                  <a:lnTo>
                    <a:pt x="16444615" y="9448125"/>
                  </a:lnTo>
                  <a:lnTo>
                    <a:pt x="16439891" y="9445320"/>
                  </a:lnTo>
                  <a:lnTo>
                    <a:pt x="16436028" y="9443278"/>
                  </a:lnTo>
                  <a:close/>
                </a:path>
                <a:path w="17756505" h="10017125">
                  <a:moveTo>
                    <a:pt x="17754258" y="10002040"/>
                  </a:moveTo>
                  <a:lnTo>
                    <a:pt x="17750109" y="10000665"/>
                  </a:lnTo>
                  <a:lnTo>
                    <a:pt x="17744815" y="9999196"/>
                  </a:lnTo>
                  <a:lnTo>
                    <a:pt x="17740525" y="9998155"/>
                  </a:lnTo>
                  <a:lnTo>
                    <a:pt x="17736431" y="10000355"/>
                  </a:lnTo>
                  <a:lnTo>
                    <a:pt x="17735055" y="10004503"/>
                  </a:lnTo>
                  <a:lnTo>
                    <a:pt x="17733822" y="10008317"/>
                  </a:lnTo>
                  <a:lnTo>
                    <a:pt x="17735690" y="10012270"/>
                  </a:lnTo>
                  <a:lnTo>
                    <a:pt x="17740364" y="10014264"/>
                  </a:lnTo>
                  <a:lnTo>
                    <a:pt x="17745655" y="10015732"/>
                  </a:lnTo>
                  <a:lnTo>
                    <a:pt x="17749945" y="10016773"/>
                  </a:lnTo>
                  <a:lnTo>
                    <a:pt x="17754040" y="10014574"/>
                  </a:lnTo>
                  <a:lnTo>
                    <a:pt x="17755415" y="10010425"/>
                  </a:lnTo>
                  <a:lnTo>
                    <a:pt x="17756456" y="10006135"/>
                  </a:lnTo>
                  <a:lnTo>
                    <a:pt x="17754258" y="10002040"/>
                  </a:lnTo>
                  <a:close/>
                </a:path>
                <a:path w="17756505" h="10017125">
                  <a:moveTo>
                    <a:pt x="16359322" y="9398327"/>
                  </a:moveTo>
                  <a:lnTo>
                    <a:pt x="16354512" y="9399431"/>
                  </a:lnTo>
                  <a:lnTo>
                    <a:pt x="16353150" y="9402006"/>
                  </a:lnTo>
                  <a:lnTo>
                    <a:pt x="16352469" y="9403294"/>
                  </a:lnTo>
                  <a:lnTo>
                    <a:pt x="16350092" y="9407015"/>
                  </a:lnTo>
                  <a:lnTo>
                    <a:pt x="16351196" y="9411826"/>
                  </a:lnTo>
                  <a:lnTo>
                    <a:pt x="16355060" y="9413869"/>
                  </a:lnTo>
                  <a:lnTo>
                    <a:pt x="16359784" y="9416673"/>
                  </a:lnTo>
                  <a:lnTo>
                    <a:pt x="16360785" y="9417100"/>
                  </a:lnTo>
                  <a:lnTo>
                    <a:pt x="16360642" y="9417434"/>
                  </a:lnTo>
                  <a:lnTo>
                    <a:pt x="16364314" y="9419000"/>
                  </a:lnTo>
                  <a:lnTo>
                    <a:pt x="16368458" y="9417612"/>
                  </a:lnTo>
                  <a:lnTo>
                    <a:pt x="16370358" y="9414082"/>
                  </a:lnTo>
                  <a:lnTo>
                    <a:pt x="16372735" y="9410361"/>
                  </a:lnTo>
                  <a:lnTo>
                    <a:pt x="16371630" y="9405549"/>
                  </a:lnTo>
                  <a:lnTo>
                    <a:pt x="16367767" y="9403506"/>
                  </a:lnTo>
                  <a:lnTo>
                    <a:pt x="16363043" y="9400703"/>
                  </a:lnTo>
                  <a:lnTo>
                    <a:pt x="16359322" y="9398327"/>
                  </a:lnTo>
                  <a:close/>
                </a:path>
                <a:path w="17756505" h="10017125">
                  <a:moveTo>
                    <a:pt x="16282759" y="9353041"/>
                  </a:moveTo>
                  <a:lnTo>
                    <a:pt x="16278282" y="9354288"/>
                  </a:lnTo>
                  <a:lnTo>
                    <a:pt x="16273530" y="9361731"/>
                  </a:lnTo>
                  <a:lnTo>
                    <a:pt x="16274776" y="9366207"/>
                  </a:lnTo>
                  <a:lnTo>
                    <a:pt x="16278497" y="9368584"/>
                  </a:lnTo>
                  <a:lnTo>
                    <a:pt x="16283220" y="9371388"/>
                  </a:lnTo>
                  <a:lnTo>
                    <a:pt x="16287559" y="9373239"/>
                  </a:lnTo>
                  <a:lnTo>
                    <a:pt x="16291895" y="9372326"/>
                  </a:lnTo>
                  <a:lnTo>
                    <a:pt x="16293795" y="9368796"/>
                  </a:lnTo>
                  <a:lnTo>
                    <a:pt x="16296171" y="9365075"/>
                  </a:lnTo>
                  <a:lnTo>
                    <a:pt x="16294925" y="9360598"/>
                  </a:lnTo>
                  <a:lnTo>
                    <a:pt x="16291205" y="9358222"/>
                  </a:lnTo>
                  <a:lnTo>
                    <a:pt x="16286481" y="9355418"/>
                  </a:lnTo>
                  <a:lnTo>
                    <a:pt x="16282759" y="9353041"/>
                  </a:lnTo>
                  <a:close/>
                </a:path>
                <a:path w="17756505" h="10017125">
                  <a:moveTo>
                    <a:pt x="16207149" y="9307373"/>
                  </a:moveTo>
                  <a:lnTo>
                    <a:pt x="16202339" y="9308477"/>
                  </a:lnTo>
                  <a:lnTo>
                    <a:pt x="16199962" y="9312198"/>
                  </a:lnTo>
                  <a:lnTo>
                    <a:pt x="16197728" y="9315585"/>
                  </a:lnTo>
                  <a:lnTo>
                    <a:pt x="16198831" y="9320397"/>
                  </a:lnTo>
                  <a:lnTo>
                    <a:pt x="16202553" y="9322774"/>
                  </a:lnTo>
                  <a:lnTo>
                    <a:pt x="16207275" y="9325577"/>
                  </a:lnTo>
                  <a:lnTo>
                    <a:pt x="16211615" y="9327428"/>
                  </a:lnTo>
                  <a:lnTo>
                    <a:pt x="16215617" y="9326373"/>
                  </a:lnTo>
                  <a:lnTo>
                    <a:pt x="16220086" y="9319599"/>
                  </a:lnTo>
                  <a:lnTo>
                    <a:pt x="16218979" y="9314787"/>
                  </a:lnTo>
                  <a:lnTo>
                    <a:pt x="16215258" y="9312410"/>
                  </a:lnTo>
                  <a:lnTo>
                    <a:pt x="16210536" y="9309607"/>
                  </a:lnTo>
                  <a:lnTo>
                    <a:pt x="16207149" y="9307373"/>
                  </a:lnTo>
                  <a:close/>
                </a:path>
                <a:path w="17756505" h="10017125">
                  <a:moveTo>
                    <a:pt x="16131298" y="9260418"/>
                  </a:moveTo>
                  <a:lnTo>
                    <a:pt x="16126630" y="9261189"/>
                  </a:lnTo>
                  <a:lnTo>
                    <a:pt x="16124253" y="9264910"/>
                  </a:lnTo>
                  <a:lnTo>
                    <a:pt x="16122871" y="9267477"/>
                  </a:lnTo>
                  <a:lnTo>
                    <a:pt x="16122353" y="9268440"/>
                  </a:lnTo>
                  <a:lnTo>
                    <a:pt x="16123124" y="9273108"/>
                  </a:lnTo>
                  <a:lnTo>
                    <a:pt x="16126845" y="9275485"/>
                  </a:lnTo>
                  <a:lnTo>
                    <a:pt x="16131566" y="9278288"/>
                  </a:lnTo>
                  <a:lnTo>
                    <a:pt x="16135906" y="9280140"/>
                  </a:lnTo>
                  <a:lnTo>
                    <a:pt x="16140049" y="9278750"/>
                  </a:lnTo>
                  <a:lnTo>
                    <a:pt x="16142140" y="9275696"/>
                  </a:lnTo>
                  <a:lnTo>
                    <a:pt x="16143522" y="9273129"/>
                  </a:lnTo>
                  <a:lnTo>
                    <a:pt x="16144040" y="9272167"/>
                  </a:lnTo>
                  <a:lnTo>
                    <a:pt x="16143271" y="9267498"/>
                  </a:lnTo>
                  <a:lnTo>
                    <a:pt x="16139550" y="9265122"/>
                  </a:lnTo>
                  <a:lnTo>
                    <a:pt x="16134829" y="9262319"/>
                  </a:lnTo>
                  <a:lnTo>
                    <a:pt x="16131298" y="9260418"/>
                  </a:lnTo>
                  <a:close/>
                </a:path>
                <a:path w="17756505" h="10017125">
                  <a:moveTo>
                    <a:pt x="16056683" y="9212412"/>
                  </a:moveTo>
                  <a:lnTo>
                    <a:pt x="16052015" y="9213183"/>
                  </a:lnTo>
                  <a:lnTo>
                    <a:pt x="16049836" y="9216594"/>
                  </a:lnTo>
                  <a:lnTo>
                    <a:pt x="16047608" y="9219984"/>
                  </a:lnTo>
                  <a:lnTo>
                    <a:pt x="16047405" y="9220292"/>
                  </a:lnTo>
                  <a:lnTo>
                    <a:pt x="16048174" y="9224961"/>
                  </a:lnTo>
                  <a:lnTo>
                    <a:pt x="16051895" y="9227337"/>
                  </a:lnTo>
                  <a:lnTo>
                    <a:pt x="16056477" y="9230475"/>
                  </a:lnTo>
                  <a:lnTo>
                    <a:pt x="16057811" y="9231044"/>
                  </a:lnTo>
                  <a:lnTo>
                    <a:pt x="16057335" y="9231235"/>
                  </a:lnTo>
                  <a:lnTo>
                    <a:pt x="16060672" y="9232659"/>
                  </a:lnTo>
                  <a:lnTo>
                    <a:pt x="16064817" y="9231271"/>
                  </a:lnTo>
                  <a:lnTo>
                    <a:pt x="16066699" y="9228522"/>
                  </a:lnTo>
                  <a:lnTo>
                    <a:pt x="16068940" y="9225138"/>
                  </a:lnTo>
                  <a:lnTo>
                    <a:pt x="16069143" y="9224830"/>
                  </a:lnTo>
                  <a:lnTo>
                    <a:pt x="16068373" y="9220161"/>
                  </a:lnTo>
                  <a:lnTo>
                    <a:pt x="16064652" y="9217784"/>
                  </a:lnTo>
                  <a:lnTo>
                    <a:pt x="16060071" y="9214647"/>
                  </a:lnTo>
                  <a:lnTo>
                    <a:pt x="16056683" y="9212412"/>
                  </a:lnTo>
                  <a:close/>
                </a:path>
                <a:path w="17756505" h="10017125">
                  <a:moveTo>
                    <a:pt x="15982021" y="9163598"/>
                  </a:moveTo>
                  <a:lnTo>
                    <a:pt x="15977353" y="9164368"/>
                  </a:lnTo>
                  <a:lnTo>
                    <a:pt x="15972798" y="9171500"/>
                  </a:lnTo>
                  <a:lnTo>
                    <a:pt x="15972600" y="9171810"/>
                  </a:lnTo>
                  <a:lnTo>
                    <a:pt x="15973369" y="9176479"/>
                  </a:lnTo>
                  <a:lnTo>
                    <a:pt x="15977090" y="9178855"/>
                  </a:lnTo>
                  <a:lnTo>
                    <a:pt x="15981671" y="9181993"/>
                  </a:lnTo>
                  <a:lnTo>
                    <a:pt x="15986344" y="9183987"/>
                  </a:lnTo>
                  <a:lnTo>
                    <a:pt x="15990347" y="9182932"/>
                  </a:lnTo>
                  <a:lnTo>
                    <a:pt x="15992229" y="9180183"/>
                  </a:lnTo>
                  <a:lnTo>
                    <a:pt x="15994815" y="9176157"/>
                  </a:lnTo>
                  <a:lnTo>
                    <a:pt x="15994043" y="9171488"/>
                  </a:lnTo>
                  <a:lnTo>
                    <a:pt x="15990322" y="9169111"/>
                  </a:lnTo>
                  <a:lnTo>
                    <a:pt x="15985743" y="9165974"/>
                  </a:lnTo>
                  <a:lnTo>
                    <a:pt x="15982021" y="9163598"/>
                  </a:lnTo>
                  <a:close/>
                </a:path>
                <a:path w="17756505" h="10017125">
                  <a:moveTo>
                    <a:pt x="15907833" y="9114590"/>
                  </a:moveTo>
                  <a:lnTo>
                    <a:pt x="15903165" y="9115361"/>
                  </a:lnTo>
                  <a:lnTo>
                    <a:pt x="15898610" y="9122493"/>
                  </a:lnTo>
                  <a:lnTo>
                    <a:pt x="15898411" y="9122803"/>
                  </a:lnTo>
                  <a:lnTo>
                    <a:pt x="15899183" y="9127473"/>
                  </a:lnTo>
                  <a:lnTo>
                    <a:pt x="15902904" y="9129849"/>
                  </a:lnTo>
                  <a:lnTo>
                    <a:pt x="15907483" y="9132986"/>
                  </a:lnTo>
                  <a:lnTo>
                    <a:pt x="15912159" y="9134981"/>
                  </a:lnTo>
                  <a:lnTo>
                    <a:pt x="15916158" y="9133925"/>
                  </a:lnTo>
                  <a:lnTo>
                    <a:pt x="15918041" y="9131177"/>
                  </a:lnTo>
                  <a:lnTo>
                    <a:pt x="15920627" y="9127150"/>
                  </a:lnTo>
                  <a:lnTo>
                    <a:pt x="15919857" y="9122482"/>
                  </a:lnTo>
                  <a:lnTo>
                    <a:pt x="15916135" y="9120105"/>
                  </a:lnTo>
                  <a:lnTo>
                    <a:pt x="15911555" y="9116967"/>
                  </a:lnTo>
                  <a:lnTo>
                    <a:pt x="15907833" y="9114590"/>
                  </a:lnTo>
                  <a:close/>
                </a:path>
                <a:path w="17756505" h="10017125">
                  <a:moveTo>
                    <a:pt x="15834409" y="9064725"/>
                  </a:moveTo>
                  <a:lnTo>
                    <a:pt x="15829598" y="9065830"/>
                  </a:lnTo>
                  <a:lnTo>
                    <a:pt x="15827567" y="9068909"/>
                  </a:lnTo>
                  <a:lnTo>
                    <a:pt x="15825185" y="9072628"/>
                  </a:lnTo>
                  <a:lnTo>
                    <a:pt x="15824987" y="9072938"/>
                  </a:lnTo>
                  <a:lnTo>
                    <a:pt x="15825757" y="9077607"/>
                  </a:lnTo>
                  <a:lnTo>
                    <a:pt x="15829479" y="9079984"/>
                  </a:lnTo>
                  <a:lnTo>
                    <a:pt x="15834059" y="9083121"/>
                  </a:lnTo>
                  <a:lnTo>
                    <a:pt x="15838732" y="9085114"/>
                  </a:lnTo>
                  <a:lnTo>
                    <a:pt x="15842734" y="9084059"/>
                  </a:lnTo>
                  <a:lnTo>
                    <a:pt x="15844617" y="9081311"/>
                  </a:lnTo>
                  <a:lnTo>
                    <a:pt x="15847004" y="9077595"/>
                  </a:lnTo>
                  <a:lnTo>
                    <a:pt x="15847202" y="9077285"/>
                  </a:lnTo>
                  <a:lnTo>
                    <a:pt x="15846096" y="9072473"/>
                  </a:lnTo>
                  <a:lnTo>
                    <a:pt x="15842710" y="9070239"/>
                  </a:lnTo>
                  <a:lnTo>
                    <a:pt x="15838131" y="9067102"/>
                  </a:lnTo>
                  <a:lnTo>
                    <a:pt x="15834409" y="9064725"/>
                  </a:lnTo>
                  <a:close/>
                </a:path>
                <a:path w="17756505" h="10017125">
                  <a:moveTo>
                    <a:pt x="15761793" y="9014810"/>
                  </a:moveTo>
                  <a:lnTo>
                    <a:pt x="15756649" y="9015772"/>
                  </a:lnTo>
                  <a:lnTo>
                    <a:pt x="15754414" y="9019160"/>
                  </a:lnTo>
                  <a:lnTo>
                    <a:pt x="15751848" y="9022405"/>
                  </a:lnTo>
                  <a:lnTo>
                    <a:pt x="15752808" y="9027549"/>
                  </a:lnTo>
                  <a:lnTo>
                    <a:pt x="15756194" y="9029783"/>
                  </a:lnTo>
                  <a:lnTo>
                    <a:pt x="15760776" y="9032921"/>
                  </a:lnTo>
                  <a:lnTo>
                    <a:pt x="15762110" y="9033490"/>
                  </a:lnTo>
                  <a:lnTo>
                    <a:pt x="15761967" y="9033824"/>
                  </a:lnTo>
                  <a:lnTo>
                    <a:pt x="15765305" y="9035248"/>
                  </a:lnTo>
                  <a:lnTo>
                    <a:pt x="15769307" y="9034193"/>
                  </a:lnTo>
                  <a:lnTo>
                    <a:pt x="15771399" y="9031140"/>
                  </a:lnTo>
                  <a:lnTo>
                    <a:pt x="15773967" y="9027895"/>
                  </a:lnTo>
                  <a:lnTo>
                    <a:pt x="15773006" y="9022750"/>
                  </a:lnTo>
                  <a:lnTo>
                    <a:pt x="15769619" y="9020516"/>
                  </a:lnTo>
                  <a:lnTo>
                    <a:pt x="15765038" y="9017378"/>
                  </a:lnTo>
                  <a:lnTo>
                    <a:pt x="15761793" y="9014810"/>
                  </a:lnTo>
                  <a:close/>
                </a:path>
                <a:path w="17756505" h="10017125">
                  <a:moveTo>
                    <a:pt x="7265159" y="5375828"/>
                  </a:moveTo>
                  <a:lnTo>
                    <a:pt x="7256146" y="5371983"/>
                  </a:lnTo>
                  <a:lnTo>
                    <a:pt x="7251526" y="5373564"/>
                  </a:lnTo>
                  <a:lnTo>
                    <a:pt x="7248251" y="5381242"/>
                  </a:lnTo>
                  <a:lnTo>
                    <a:pt x="7249831" y="5385861"/>
                  </a:lnTo>
                  <a:lnTo>
                    <a:pt x="7259178" y="5389848"/>
                  </a:lnTo>
                  <a:lnTo>
                    <a:pt x="7265159" y="5375828"/>
                  </a:lnTo>
                  <a:close/>
                </a:path>
                <a:path w="17756505" h="10017125">
                  <a:moveTo>
                    <a:pt x="7351095" y="5412091"/>
                  </a:moveTo>
                  <a:lnTo>
                    <a:pt x="7338076" y="5406538"/>
                  </a:lnTo>
                  <a:lnTo>
                    <a:pt x="7333790" y="5408260"/>
                  </a:lnTo>
                  <a:lnTo>
                    <a:pt x="7330372" y="5416271"/>
                  </a:lnTo>
                  <a:lnTo>
                    <a:pt x="7332096" y="5420558"/>
                  </a:lnTo>
                  <a:lnTo>
                    <a:pt x="7345115" y="5426112"/>
                  </a:lnTo>
                  <a:lnTo>
                    <a:pt x="7349401" y="5424388"/>
                  </a:lnTo>
                  <a:lnTo>
                    <a:pt x="7352818" y="5416377"/>
                  </a:lnTo>
                  <a:lnTo>
                    <a:pt x="7351095" y="5412091"/>
                  </a:lnTo>
                  <a:close/>
                </a:path>
                <a:path w="17756505" h="10017125">
                  <a:moveTo>
                    <a:pt x="7187521" y="5342316"/>
                  </a:moveTo>
                  <a:lnTo>
                    <a:pt x="7174501" y="5336762"/>
                  </a:lnTo>
                  <a:lnTo>
                    <a:pt x="7169882" y="5338342"/>
                  </a:lnTo>
                  <a:lnTo>
                    <a:pt x="7166607" y="5346020"/>
                  </a:lnTo>
                  <a:lnTo>
                    <a:pt x="7168186" y="5350640"/>
                  </a:lnTo>
                  <a:lnTo>
                    <a:pt x="7181206" y="5356194"/>
                  </a:lnTo>
                  <a:lnTo>
                    <a:pt x="7185826" y="5354613"/>
                  </a:lnTo>
                  <a:lnTo>
                    <a:pt x="7189101" y="5346935"/>
                  </a:lnTo>
                  <a:lnTo>
                    <a:pt x="7187521" y="5342316"/>
                  </a:lnTo>
                  <a:close/>
                </a:path>
                <a:path w="17756505" h="10017125">
                  <a:moveTo>
                    <a:pt x="7433025" y="5446645"/>
                  </a:moveTo>
                  <a:lnTo>
                    <a:pt x="7420006" y="5441091"/>
                  </a:lnTo>
                  <a:lnTo>
                    <a:pt x="7415720" y="5442814"/>
                  </a:lnTo>
                  <a:lnTo>
                    <a:pt x="7412302" y="5450826"/>
                  </a:lnTo>
                  <a:lnTo>
                    <a:pt x="7414025" y="5455112"/>
                  </a:lnTo>
                  <a:lnTo>
                    <a:pt x="7427044" y="5460666"/>
                  </a:lnTo>
                  <a:lnTo>
                    <a:pt x="7431331" y="5458943"/>
                  </a:lnTo>
                  <a:lnTo>
                    <a:pt x="7434749" y="5450931"/>
                  </a:lnTo>
                  <a:lnTo>
                    <a:pt x="7433025" y="5446645"/>
                  </a:lnTo>
                  <a:close/>
                </a:path>
                <a:path w="17756505" h="10017125">
                  <a:moveTo>
                    <a:pt x="7105968" y="5305949"/>
                  </a:moveTo>
                  <a:lnTo>
                    <a:pt x="7093283" y="5300538"/>
                  </a:lnTo>
                  <a:lnTo>
                    <a:pt x="7088663" y="5302119"/>
                  </a:lnTo>
                  <a:lnTo>
                    <a:pt x="7085245" y="5310130"/>
                  </a:lnTo>
                  <a:lnTo>
                    <a:pt x="7086826" y="5314750"/>
                  </a:lnTo>
                  <a:lnTo>
                    <a:pt x="7099511" y="5320161"/>
                  </a:lnTo>
                  <a:lnTo>
                    <a:pt x="7104131" y="5318581"/>
                  </a:lnTo>
                  <a:lnTo>
                    <a:pt x="7107549" y="5310570"/>
                  </a:lnTo>
                  <a:lnTo>
                    <a:pt x="7105968" y="5305949"/>
                  </a:lnTo>
                  <a:close/>
                </a:path>
                <a:path w="17756505" h="10017125">
                  <a:moveTo>
                    <a:pt x="7515525" y="5479864"/>
                  </a:moveTo>
                  <a:lnTo>
                    <a:pt x="7506511" y="5476019"/>
                  </a:lnTo>
                  <a:lnTo>
                    <a:pt x="7502364" y="5474644"/>
                  </a:lnTo>
                  <a:lnTo>
                    <a:pt x="7498078" y="5476367"/>
                  </a:lnTo>
                  <a:lnTo>
                    <a:pt x="7494660" y="5484379"/>
                  </a:lnTo>
                  <a:lnTo>
                    <a:pt x="7496383" y="5488665"/>
                  </a:lnTo>
                  <a:lnTo>
                    <a:pt x="7505396" y="5492509"/>
                  </a:lnTo>
                  <a:lnTo>
                    <a:pt x="7509544" y="5493884"/>
                  </a:lnTo>
                  <a:lnTo>
                    <a:pt x="7513830" y="5492161"/>
                  </a:lnTo>
                  <a:lnTo>
                    <a:pt x="7517247" y="5484149"/>
                  </a:lnTo>
                  <a:lnTo>
                    <a:pt x="7515525" y="5479864"/>
                  </a:lnTo>
                  <a:close/>
                </a:path>
                <a:path w="17756505" h="10017125">
                  <a:moveTo>
                    <a:pt x="7024941" y="5270202"/>
                  </a:moveTo>
                  <a:lnTo>
                    <a:pt x="7011923" y="5264649"/>
                  </a:lnTo>
                  <a:lnTo>
                    <a:pt x="7007302" y="5266229"/>
                  </a:lnTo>
                  <a:lnTo>
                    <a:pt x="7003885" y="5274241"/>
                  </a:lnTo>
                  <a:lnTo>
                    <a:pt x="7005466" y="5278862"/>
                  </a:lnTo>
                  <a:lnTo>
                    <a:pt x="7018484" y="5284415"/>
                  </a:lnTo>
                  <a:lnTo>
                    <a:pt x="7023105" y="5282834"/>
                  </a:lnTo>
                  <a:lnTo>
                    <a:pt x="7026522" y="5274822"/>
                  </a:lnTo>
                  <a:lnTo>
                    <a:pt x="7024941" y="5270202"/>
                  </a:lnTo>
                  <a:close/>
                </a:path>
                <a:path w="17756505" h="10017125">
                  <a:moveTo>
                    <a:pt x="15688937" y="8963609"/>
                  </a:moveTo>
                  <a:lnTo>
                    <a:pt x="15683793" y="8964571"/>
                  </a:lnTo>
                  <a:lnTo>
                    <a:pt x="15681558" y="8967959"/>
                  </a:lnTo>
                  <a:lnTo>
                    <a:pt x="15678990" y="8971204"/>
                  </a:lnTo>
                  <a:lnTo>
                    <a:pt x="15679953" y="8976349"/>
                  </a:lnTo>
                  <a:lnTo>
                    <a:pt x="15683341" y="8978583"/>
                  </a:lnTo>
                  <a:lnTo>
                    <a:pt x="15687919" y="8981720"/>
                  </a:lnTo>
                  <a:lnTo>
                    <a:pt x="15689256" y="8982291"/>
                  </a:lnTo>
                  <a:lnTo>
                    <a:pt x="15689114" y="8982624"/>
                  </a:lnTo>
                  <a:lnTo>
                    <a:pt x="15692452" y="8984048"/>
                  </a:lnTo>
                  <a:lnTo>
                    <a:pt x="15696451" y="8982992"/>
                  </a:lnTo>
                  <a:lnTo>
                    <a:pt x="15698543" y="8979938"/>
                  </a:lnTo>
                  <a:lnTo>
                    <a:pt x="15701111" y="8976693"/>
                  </a:lnTo>
                  <a:lnTo>
                    <a:pt x="15700150" y="8971549"/>
                  </a:lnTo>
                  <a:lnTo>
                    <a:pt x="15696763" y="8969315"/>
                  </a:lnTo>
                  <a:lnTo>
                    <a:pt x="15692182" y="8966177"/>
                  </a:lnTo>
                  <a:lnTo>
                    <a:pt x="15688937" y="8963609"/>
                  </a:lnTo>
                  <a:close/>
                </a:path>
                <a:path w="17756505" h="10017125">
                  <a:moveTo>
                    <a:pt x="7597882" y="5513417"/>
                  </a:moveTo>
                  <a:lnTo>
                    <a:pt x="7588868" y="5509572"/>
                  </a:lnTo>
                  <a:lnTo>
                    <a:pt x="7584720" y="5508196"/>
                  </a:lnTo>
                  <a:lnTo>
                    <a:pt x="7580435" y="5509919"/>
                  </a:lnTo>
                  <a:lnTo>
                    <a:pt x="7577017" y="5517931"/>
                  </a:lnTo>
                  <a:lnTo>
                    <a:pt x="7579073" y="5522360"/>
                  </a:lnTo>
                  <a:lnTo>
                    <a:pt x="7582745" y="5523926"/>
                  </a:lnTo>
                  <a:lnTo>
                    <a:pt x="7582888" y="5523592"/>
                  </a:lnTo>
                  <a:lnTo>
                    <a:pt x="7588229" y="5525871"/>
                  </a:lnTo>
                  <a:lnTo>
                    <a:pt x="7592377" y="5527246"/>
                  </a:lnTo>
                  <a:lnTo>
                    <a:pt x="7597140" y="5525331"/>
                  </a:lnTo>
                  <a:lnTo>
                    <a:pt x="7599494" y="5518049"/>
                  </a:lnTo>
                  <a:lnTo>
                    <a:pt x="7599606" y="5517702"/>
                  </a:lnTo>
                  <a:lnTo>
                    <a:pt x="7597882" y="5513417"/>
                  </a:lnTo>
                  <a:close/>
                </a:path>
                <a:path w="17756505" h="10017125">
                  <a:moveTo>
                    <a:pt x="6944343" y="5233454"/>
                  </a:moveTo>
                  <a:lnTo>
                    <a:pt x="6930990" y="5227758"/>
                  </a:lnTo>
                  <a:lnTo>
                    <a:pt x="6926370" y="5229339"/>
                  </a:lnTo>
                  <a:lnTo>
                    <a:pt x="6922952" y="5237350"/>
                  </a:lnTo>
                  <a:lnTo>
                    <a:pt x="6924532" y="5241970"/>
                  </a:lnTo>
                  <a:lnTo>
                    <a:pt x="6937886" y="5247666"/>
                  </a:lnTo>
                  <a:lnTo>
                    <a:pt x="6942506" y="5246086"/>
                  </a:lnTo>
                  <a:lnTo>
                    <a:pt x="6945923" y="5238074"/>
                  </a:lnTo>
                  <a:lnTo>
                    <a:pt x="6944343" y="5233454"/>
                  </a:lnTo>
                  <a:close/>
                </a:path>
                <a:path w="17756505" h="10017125">
                  <a:moveTo>
                    <a:pt x="7680332" y="5545825"/>
                  </a:moveTo>
                  <a:lnTo>
                    <a:pt x="7671653" y="5542123"/>
                  </a:lnTo>
                  <a:lnTo>
                    <a:pt x="7667505" y="5540748"/>
                  </a:lnTo>
                  <a:lnTo>
                    <a:pt x="7663219" y="5542471"/>
                  </a:lnTo>
                  <a:lnTo>
                    <a:pt x="7659802" y="5550483"/>
                  </a:lnTo>
                  <a:lnTo>
                    <a:pt x="7661858" y="5554910"/>
                  </a:lnTo>
                  <a:lnTo>
                    <a:pt x="7674543" y="5560321"/>
                  </a:lnTo>
                  <a:lnTo>
                    <a:pt x="7678972" y="5558265"/>
                  </a:lnTo>
                  <a:lnTo>
                    <a:pt x="7682390" y="5550253"/>
                  </a:lnTo>
                  <a:lnTo>
                    <a:pt x="7680332" y="5545825"/>
                  </a:lnTo>
                  <a:close/>
                </a:path>
                <a:path w="17756505" h="10017125">
                  <a:moveTo>
                    <a:pt x="6862933" y="5196754"/>
                  </a:moveTo>
                  <a:lnTo>
                    <a:pt x="6850247" y="5191343"/>
                  </a:lnTo>
                  <a:lnTo>
                    <a:pt x="6845628" y="5192924"/>
                  </a:lnTo>
                  <a:lnTo>
                    <a:pt x="6842210" y="5200936"/>
                  </a:lnTo>
                  <a:lnTo>
                    <a:pt x="6843791" y="5205556"/>
                  </a:lnTo>
                  <a:lnTo>
                    <a:pt x="6856476" y="5210967"/>
                  </a:lnTo>
                  <a:lnTo>
                    <a:pt x="6861097" y="5209386"/>
                  </a:lnTo>
                  <a:lnTo>
                    <a:pt x="6864514" y="5201375"/>
                  </a:lnTo>
                  <a:lnTo>
                    <a:pt x="6862933" y="5196754"/>
                  </a:lnTo>
                  <a:close/>
                </a:path>
                <a:path w="17756505" h="10017125">
                  <a:moveTo>
                    <a:pt x="6782333" y="5160006"/>
                  </a:moveTo>
                  <a:lnTo>
                    <a:pt x="6769314" y="5154452"/>
                  </a:lnTo>
                  <a:lnTo>
                    <a:pt x="6764694" y="5156033"/>
                  </a:lnTo>
                  <a:lnTo>
                    <a:pt x="6761277" y="5164045"/>
                  </a:lnTo>
                  <a:lnTo>
                    <a:pt x="6762857" y="5168665"/>
                  </a:lnTo>
                  <a:lnTo>
                    <a:pt x="6775876" y="5174219"/>
                  </a:lnTo>
                  <a:lnTo>
                    <a:pt x="6780497" y="5172638"/>
                  </a:lnTo>
                  <a:lnTo>
                    <a:pt x="6783914" y="5164626"/>
                  </a:lnTo>
                  <a:lnTo>
                    <a:pt x="6782333" y="5160006"/>
                  </a:lnTo>
                  <a:close/>
                </a:path>
                <a:path w="17756505" h="10017125">
                  <a:moveTo>
                    <a:pt x="7763117" y="5578376"/>
                  </a:moveTo>
                  <a:lnTo>
                    <a:pt x="7750432" y="5572965"/>
                  </a:lnTo>
                  <a:lnTo>
                    <a:pt x="7746003" y="5575021"/>
                  </a:lnTo>
                  <a:lnTo>
                    <a:pt x="7742728" y="5582699"/>
                  </a:lnTo>
                  <a:lnTo>
                    <a:pt x="7744785" y="5587128"/>
                  </a:lnTo>
                  <a:lnTo>
                    <a:pt x="7757471" y="5592539"/>
                  </a:lnTo>
                  <a:lnTo>
                    <a:pt x="7761899" y="5590482"/>
                  </a:lnTo>
                  <a:lnTo>
                    <a:pt x="7765316" y="5582470"/>
                  </a:lnTo>
                  <a:lnTo>
                    <a:pt x="7763117" y="5578376"/>
                  </a:lnTo>
                  <a:close/>
                </a:path>
                <a:path w="17756505" h="10017125">
                  <a:moveTo>
                    <a:pt x="6701734" y="5123258"/>
                  </a:moveTo>
                  <a:lnTo>
                    <a:pt x="6688715" y="5117704"/>
                  </a:lnTo>
                  <a:lnTo>
                    <a:pt x="6684095" y="5119284"/>
                  </a:lnTo>
                  <a:lnTo>
                    <a:pt x="6680677" y="5127297"/>
                  </a:lnTo>
                  <a:lnTo>
                    <a:pt x="6682258" y="5131916"/>
                  </a:lnTo>
                  <a:lnTo>
                    <a:pt x="6695277" y="5137470"/>
                  </a:lnTo>
                  <a:lnTo>
                    <a:pt x="6699897" y="5135889"/>
                  </a:lnTo>
                  <a:lnTo>
                    <a:pt x="6703315" y="5127878"/>
                  </a:lnTo>
                  <a:lnTo>
                    <a:pt x="6701734" y="5123258"/>
                  </a:lnTo>
                  <a:close/>
                </a:path>
                <a:path w="17756505" h="10017125">
                  <a:moveTo>
                    <a:pt x="7846471" y="5609592"/>
                  </a:moveTo>
                  <a:lnTo>
                    <a:pt x="7842323" y="5608217"/>
                  </a:lnTo>
                  <a:lnTo>
                    <a:pt x="7833644" y="5604515"/>
                  </a:lnTo>
                  <a:lnTo>
                    <a:pt x="7829214" y="5606571"/>
                  </a:lnTo>
                  <a:lnTo>
                    <a:pt x="7825939" y="5614249"/>
                  </a:lnTo>
                  <a:lnTo>
                    <a:pt x="7827996" y="5618678"/>
                  </a:lnTo>
                  <a:lnTo>
                    <a:pt x="7840681" y="5624089"/>
                  </a:lnTo>
                  <a:lnTo>
                    <a:pt x="7845110" y="5622032"/>
                  </a:lnTo>
                  <a:lnTo>
                    <a:pt x="7848528" y="5614021"/>
                  </a:lnTo>
                  <a:lnTo>
                    <a:pt x="7846471" y="5609592"/>
                  </a:lnTo>
                  <a:close/>
                </a:path>
                <a:path w="17756505" h="10017125">
                  <a:moveTo>
                    <a:pt x="6619991" y="5086415"/>
                  </a:moveTo>
                  <a:lnTo>
                    <a:pt x="6607306" y="5081004"/>
                  </a:lnTo>
                  <a:lnTo>
                    <a:pt x="6602685" y="5082585"/>
                  </a:lnTo>
                  <a:lnTo>
                    <a:pt x="6599268" y="5090597"/>
                  </a:lnTo>
                  <a:lnTo>
                    <a:pt x="6600848" y="5095217"/>
                  </a:lnTo>
                  <a:lnTo>
                    <a:pt x="6613533" y="5100628"/>
                  </a:lnTo>
                  <a:lnTo>
                    <a:pt x="6618154" y="5099048"/>
                  </a:lnTo>
                  <a:lnTo>
                    <a:pt x="6621572" y="5091036"/>
                  </a:lnTo>
                  <a:lnTo>
                    <a:pt x="6619991" y="5086415"/>
                  </a:lnTo>
                  <a:close/>
                </a:path>
                <a:path w="17756505" h="10017125">
                  <a:moveTo>
                    <a:pt x="6539726" y="5049810"/>
                  </a:moveTo>
                  <a:lnTo>
                    <a:pt x="6526707" y="5044256"/>
                  </a:lnTo>
                  <a:lnTo>
                    <a:pt x="6522086" y="5045837"/>
                  </a:lnTo>
                  <a:lnTo>
                    <a:pt x="6518669" y="5053849"/>
                  </a:lnTo>
                  <a:lnTo>
                    <a:pt x="6520249" y="5058469"/>
                  </a:lnTo>
                  <a:lnTo>
                    <a:pt x="6533268" y="5064022"/>
                  </a:lnTo>
                  <a:lnTo>
                    <a:pt x="6537889" y="5062442"/>
                  </a:lnTo>
                  <a:lnTo>
                    <a:pt x="6541307" y="5054430"/>
                  </a:lnTo>
                  <a:lnTo>
                    <a:pt x="6539726" y="5049810"/>
                  </a:lnTo>
                  <a:close/>
                </a:path>
                <a:path w="17756505" h="10017125">
                  <a:moveTo>
                    <a:pt x="7929825" y="5640808"/>
                  </a:moveTo>
                  <a:lnTo>
                    <a:pt x="7925676" y="5639433"/>
                  </a:lnTo>
                  <a:lnTo>
                    <a:pt x="7916663" y="5635588"/>
                  </a:lnTo>
                  <a:lnTo>
                    <a:pt x="7912569" y="5637787"/>
                  </a:lnTo>
                  <a:lnTo>
                    <a:pt x="7909294" y="5645465"/>
                  </a:lnTo>
                  <a:lnTo>
                    <a:pt x="7911351" y="5649894"/>
                  </a:lnTo>
                  <a:lnTo>
                    <a:pt x="7915022" y="5651460"/>
                  </a:lnTo>
                  <a:lnTo>
                    <a:pt x="7914831" y="5650983"/>
                  </a:lnTo>
                  <a:lnTo>
                    <a:pt x="7924512" y="5655113"/>
                  </a:lnTo>
                  <a:lnTo>
                    <a:pt x="7928606" y="5652914"/>
                  </a:lnTo>
                  <a:lnTo>
                    <a:pt x="7931881" y="5645236"/>
                  </a:lnTo>
                  <a:lnTo>
                    <a:pt x="7929825" y="5640808"/>
                  </a:lnTo>
                  <a:close/>
                </a:path>
                <a:path w="17756505" h="10017125">
                  <a:moveTo>
                    <a:pt x="6458459" y="5012777"/>
                  </a:moveTo>
                  <a:lnTo>
                    <a:pt x="6449445" y="5008932"/>
                  </a:lnTo>
                  <a:lnTo>
                    <a:pt x="6443322" y="5023286"/>
                  </a:lnTo>
                  <a:lnTo>
                    <a:pt x="6452002" y="5026989"/>
                  </a:lnTo>
                  <a:lnTo>
                    <a:pt x="6456621" y="5025408"/>
                  </a:lnTo>
                  <a:lnTo>
                    <a:pt x="6460039" y="5017396"/>
                  </a:lnTo>
                  <a:lnTo>
                    <a:pt x="6458459" y="5012777"/>
                  </a:lnTo>
                  <a:close/>
                </a:path>
                <a:path w="17756505" h="10017125">
                  <a:moveTo>
                    <a:pt x="6377525" y="4975886"/>
                  </a:moveTo>
                  <a:lnTo>
                    <a:pt x="6364506" y="4970332"/>
                  </a:lnTo>
                  <a:lnTo>
                    <a:pt x="6359886" y="4971912"/>
                  </a:lnTo>
                  <a:lnTo>
                    <a:pt x="6356469" y="4979925"/>
                  </a:lnTo>
                  <a:lnTo>
                    <a:pt x="6358048" y="4984544"/>
                  </a:lnTo>
                  <a:lnTo>
                    <a:pt x="6371068" y="4990098"/>
                  </a:lnTo>
                  <a:lnTo>
                    <a:pt x="6375689" y="4988518"/>
                  </a:lnTo>
                  <a:lnTo>
                    <a:pt x="6379106" y="4980506"/>
                  </a:lnTo>
                  <a:lnTo>
                    <a:pt x="6377525" y="4975886"/>
                  </a:lnTo>
                  <a:close/>
                </a:path>
                <a:path w="17756505" h="10017125">
                  <a:moveTo>
                    <a:pt x="8013272" y="5670880"/>
                  </a:moveTo>
                  <a:lnTo>
                    <a:pt x="8008982" y="5669838"/>
                  </a:lnTo>
                  <a:lnTo>
                    <a:pt x="7999968" y="5665993"/>
                  </a:lnTo>
                  <a:lnTo>
                    <a:pt x="7995874" y="5668193"/>
                  </a:lnTo>
                  <a:lnTo>
                    <a:pt x="7992599" y="5675871"/>
                  </a:lnTo>
                  <a:lnTo>
                    <a:pt x="7994655" y="5680299"/>
                  </a:lnTo>
                  <a:lnTo>
                    <a:pt x="7998328" y="5681865"/>
                  </a:lnTo>
                  <a:lnTo>
                    <a:pt x="7998470" y="5681532"/>
                  </a:lnTo>
                  <a:lnTo>
                    <a:pt x="8007817" y="5685519"/>
                  </a:lnTo>
                  <a:lnTo>
                    <a:pt x="8011911" y="5683320"/>
                  </a:lnTo>
                  <a:lnTo>
                    <a:pt x="8015329" y="5675308"/>
                  </a:lnTo>
                  <a:lnTo>
                    <a:pt x="8013272" y="5670880"/>
                  </a:lnTo>
                  <a:close/>
                </a:path>
                <a:path w="17756505" h="10017125">
                  <a:moveTo>
                    <a:pt x="6297259" y="4939280"/>
                  </a:moveTo>
                  <a:lnTo>
                    <a:pt x="6283906" y="4933584"/>
                  </a:lnTo>
                  <a:lnTo>
                    <a:pt x="6279287" y="4935164"/>
                  </a:lnTo>
                  <a:lnTo>
                    <a:pt x="6275869" y="4943176"/>
                  </a:lnTo>
                  <a:lnTo>
                    <a:pt x="6277450" y="4947796"/>
                  </a:lnTo>
                  <a:lnTo>
                    <a:pt x="6290802" y="4953492"/>
                  </a:lnTo>
                  <a:lnTo>
                    <a:pt x="6295422" y="4951912"/>
                  </a:lnTo>
                  <a:lnTo>
                    <a:pt x="6298840" y="4943900"/>
                  </a:lnTo>
                  <a:lnTo>
                    <a:pt x="6297259" y="4939280"/>
                  </a:lnTo>
                  <a:close/>
                </a:path>
                <a:path w="17756505" h="10017125">
                  <a:moveTo>
                    <a:pt x="15615891" y="8911933"/>
                  </a:moveTo>
                  <a:lnTo>
                    <a:pt x="15611079" y="8913036"/>
                  </a:lnTo>
                  <a:lnTo>
                    <a:pt x="15605944" y="8919526"/>
                  </a:lnTo>
                  <a:lnTo>
                    <a:pt x="15607048" y="8924338"/>
                  </a:lnTo>
                  <a:lnTo>
                    <a:pt x="15610292" y="8926905"/>
                  </a:lnTo>
                  <a:lnTo>
                    <a:pt x="15614873" y="8930043"/>
                  </a:lnTo>
                  <a:lnTo>
                    <a:pt x="15616542" y="8930755"/>
                  </a:lnTo>
                  <a:lnTo>
                    <a:pt x="15616065" y="8930947"/>
                  </a:lnTo>
                  <a:lnTo>
                    <a:pt x="15619403" y="8932370"/>
                  </a:lnTo>
                  <a:lnTo>
                    <a:pt x="15623405" y="8931316"/>
                  </a:lnTo>
                  <a:lnTo>
                    <a:pt x="15625496" y="8928262"/>
                  </a:lnTo>
                  <a:lnTo>
                    <a:pt x="15628065" y="8925017"/>
                  </a:lnTo>
                  <a:lnTo>
                    <a:pt x="15626961" y="8920206"/>
                  </a:lnTo>
                  <a:lnTo>
                    <a:pt x="15623716" y="8917639"/>
                  </a:lnTo>
                  <a:lnTo>
                    <a:pt x="15619135" y="8914500"/>
                  </a:lnTo>
                  <a:lnTo>
                    <a:pt x="15615891" y="8911933"/>
                  </a:lnTo>
                  <a:close/>
                </a:path>
                <a:path w="17756505" h="10017125">
                  <a:moveTo>
                    <a:pt x="6215659" y="4902104"/>
                  </a:moveTo>
                  <a:lnTo>
                    <a:pt x="6202640" y="4896551"/>
                  </a:lnTo>
                  <a:lnTo>
                    <a:pt x="6198020" y="4898131"/>
                  </a:lnTo>
                  <a:lnTo>
                    <a:pt x="6194602" y="4906143"/>
                  </a:lnTo>
                  <a:lnTo>
                    <a:pt x="6196183" y="4910763"/>
                  </a:lnTo>
                  <a:lnTo>
                    <a:pt x="6209202" y="4916316"/>
                  </a:lnTo>
                  <a:lnTo>
                    <a:pt x="6213822" y="4914736"/>
                  </a:lnTo>
                  <a:lnTo>
                    <a:pt x="6217239" y="4906724"/>
                  </a:lnTo>
                  <a:lnTo>
                    <a:pt x="6215659" y="4902104"/>
                  </a:lnTo>
                  <a:close/>
                </a:path>
                <a:path w="17756505" h="10017125">
                  <a:moveTo>
                    <a:pt x="6135536" y="4865164"/>
                  </a:moveTo>
                  <a:lnTo>
                    <a:pt x="6122183" y="4859468"/>
                  </a:lnTo>
                  <a:lnTo>
                    <a:pt x="6117563" y="4861049"/>
                  </a:lnTo>
                  <a:lnTo>
                    <a:pt x="6114145" y="4869061"/>
                  </a:lnTo>
                  <a:lnTo>
                    <a:pt x="6115725" y="4873680"/>
                  </a:lnTo>
                  <a:lnTo>
                    <a:pt x="6129079" y="4879377"/>
                  </a:lnTo>
                  <a:lnTo>
                    <a:pt x="6133698" y="4877796"/>
                  </a:lnTo>
                  <a:lnTo>
                    <a:pt x="6137116" y="4869784"/>
                  </a:lnTo>
                  <a:lnTo>
                    <a:pt x="6135536" y="4865164"/>
                  </a:lnTo>
                  <a:close/>
                </a:path>
                <a:path w="17756505" h="10017125">
                  <a:moveTo>
                    <a:pt x="8097338" y="5700426"/>
                  </a:moveTo>
                  <a:lnTo>
                    <a:pt x="8093048" y="5699385"/>
                  </a:lnTo>
                  <a:lnTo>
                    <a:pt x="8088041" y="5697249"/>
                  </a:lnTo>
                  <a:lnTo>
                    <a:pt x="8083892" y="5695874"/>
                  </a:lnTo>
                  <a:lnTo>
                    <a:pt x="8079797" y="5698073"/>
                  </a:lnTo>
                  <a:lnTo>
                    <a:pt x="8078089" y="5702079"/>
                  </a:lnTo>
                  <a:lnTo>
                    <a:pt x="8077192" y="5704853"/>
                  </a:lnTo>
                  <a:lnTo>
                    <a:pt x="8076855" y="5705894"/>
                  </a:lnTo>
                  <a:lnTo>
                    <a:pt x="8078578" y="5710179"/>
                  </a:lnTo>
                  <a:lnTo>
                    <a:pt x="8082919" y="5712031"/>
                  </a:lnTo>
                  <a:lnTo>
                    <a:pt x="8083062" y="5711697"/>
                  </a:lnTo>
                  <a:lnTo>
                    <a:pt x="8088068" y="5713833"/>
                  </a:lnTo>
                  <a:lnTo>
                    <a:pt x="8099396" y="5704855"/>
                  </a:lnTo>
                  <a:lnTo>
                    <a:pt x="8097338" y="5700426"/>
                  </a:lnTo>
                  <a:close/>
                </a:path>
                <a:path w="17756505" h="10017125">
                  <a:moveTo>
                    <a:pt x="6053935" y="4827989"/>
                  </a:moveTo>
                  <a:lnTo>
                    <a:pt x="6040916" y="4822435"/>
                  </a:lnTo>
                  <a:lnTo>
                    <a:pt x="6036296" y="4824015"/>
                  </a:lnTo>
                  <a:lnTo>
                    <a:pt x="6032878" y="4832027"/>
                  </a:lnTo>
                  <a:lnTo>
                    <a:pt x="6034459" y="4836647"/>
                  </a:lnTo>
                  <a:lnTo>
                    <a:pt x="6047478" y="4842201"/>
                  </a:lnTo>
                  <a:lnTo>
                    <a:pt x="6052097" y="4840620"/>
                  </a:lnTo>
                  <a:lnTo>
                    <a:pt x="6055515" y="4832609"/>
                  </a:lnTo>
                  <a:lnTo>
                    <a:pt x="6053935" y="4827989"/>
                  </a:lnTo>
                  <a:close/>
                </a:path>
                <a:path w="17756505" h="10017125">
                  <a:moveTo>
                    <a:pt x="5973812" y="4791049"/>
                  </a:moveTo>
                  <a:lnTo>
                    <a:pt x="5960459" y="4785353"/>
                  </a:lnTo>
                  <a:lnTo>
                    <a:pt x="5955839" y="4786934"/>
                  </a:lnTo>
                  <a:lnTo>
                    <a:pt x="5952421" y="4794945"/>
                  </a:lnTo>
                  <a:lnTo>
                    <a:pt x="5954001" y="4799565"/>
                  </a:lnTo>
                  <a:lnTo>
                    <a:pt x="5967355" y="4805261"/>
                  </a:lnTo>
                  <a:lnTo>
                    <a:pt x="5971975" y="4803680"/>
                  </a:lnTo>
                  <a:lnTo>
                    <a:pt x="5975250" y="4796002"/>
                  </a:lnTo>
                  <a:lnTo>
                    <a:pt x="5973812" y="4791049"/>
                  </a:lnTo>
                  <a:close/>
                </a:path>
                <a:path w="17756505" h="10017125">
                  <a:moveTo>
                    <a:pt x="8181213" y="5729496"/>
                  </a:moveTo>
                  <a:lnTo>
                    <a:pt x="8176923" y="5728456"/>
                  </a:lnTo>
                  <a:lnTo>
                    <a:pt x="8171915" y="5726320"/>
                  </a:lnTo>
                  <a:lnTo>
                    <a:pt x="8167767" y="5724945"/>
                  </a:lnTo>
                  <a:lnTo>
                    <a:pt x="8163672" y="5727144"/>
                  </a:lnTo>
                  <a:lnTo>
                    <a:pt x="8161963" y="5731149"/>
                  </a:lnTo>
                  <a:lnTo>
                    <a:pt x="8160730" y="5734964"/>
                  </a:lnTo>
                  <a:lnTo>
                    <a:pt x="8162453" y="5739251"/>
                  </a:lnTo>
                  <a:lnTo>
                    <a:pt x="8166125" y="5740817"/>
                  </a:lnTo>
                  <a:lnTo>
                    <a:pt x="8166267" y="5740482"/>
                  </a:lnTo>
                  <a:lnTo>
                    <a:pt x="8166601" y="5740625"/>
                  </a:lnTo>
                  <a:lnTo>
                    <a:pt x="8167078" y="5740434"/>
                  </a:lnTo>
                  <a:lnTo>
                    <a:pt x="8172085" y="5742570"/>
                  </a:lnTo>
                  <a:lnTo>
                    <a:pt x="8176234" y="5743945"/>
                  </a:lnTo>
                  <a:lnTo>
                    <a:pt x="8180328" y="5741746"/>
                  </a:lnTo>
                  <a:lnTo>
                    <a:pt x="8182037" y="5737739"/>
                  </a:lnTo>
                  <a:lnTo>
                    <a:pt x="8183269" y="5733925"/>
                  </a:lnTo>
                  <a:lnTo>
                    <a:pt x="8181213" y="5729496"/>
                  </a:lnTo>
                  <a:close/>
                </a:path>
                <a:path w="17756505" h="10017125">
                  <a:moveTo>
                    <a:pt x="5892687" y="4753682"/>
                  </a:moveTo>
                  <a:lnTo>
                    <a:pt x="5879334" y="4747986"/>
                  </a:lnTo>
                  <a:lnTo>
                    <a:pt x="5874715" y="4749566"/>
                  </a:lnTo>
                  <a:lnTo>
                    <a:pt x="5871440" y="4757244"/>
                  </a:lnTo>
                  <a:lnTo>
                    <a:pt x="5872877" y="4762198"/>
                  </a:lnTo>
                  <a:lnTo>
                    <a:pt x="5886230" y="4767894"/>
                  </a:lnTo>
                  <a:lnTo>
                    <a:pt x="5890850" y="4766314"/>
                  </a:lnTo>
                  <a:lnTo>
                    <a:pt x="5894126" y="4758636"/>
                  </a:lnTo>
                  <a:lnTo>
                    <a:pt x="5892687" y="4753682"/>
                  </a:lnTo>
                  <a:close/>
                </a:path>
                <a:path w="17756505" h="10017125">
                  <a:moveTo>
                    <a:pt x="5811563" y="4716315"/>
                  </a:moveTo>
                  <a:lnTo>
                    <a:pt x="5798544" y="4710761"/>
                  </a:lnTo>
                  <a:lnTo>
                    <a:pt x="5793924" y="4712342"/>
                  </a:lnTo>
                  <a:lnTo>
                    <a:pt x="5790648" y="4720020"/>
                  </a:lnTo>
                  <a:lnTo>
                    <a:pt x="5792086" y="4724973"/>
                  </a:lnTo>
                  <a:lnTo>
                    <a:pt x="5805105" y="4730527"/>
                  </a:lnTo>
                  <a:lnTo>
                    <a:pt x="5809725" y="4728946"/>
                  </a:lnTo>
                  <a:lnTo>
                    <a:pt x="5813000" y="4721268"/>
                  </a:lnTo>
                  <a:lnTo>
                    <a:pt x="5811563" y="4716315"/>
                  </a:lnTo>
                  <a:close/>
                </a:path>
                <a:path w="17756505" h="10017125">
                  <a:moveTo>
                    <a:pt x="5730438" y="4678948"/>
                  </a:moveTo>
                  <a:lnTo>
                    <a:pt x="5717419" y="4673394"/>
                  </a:lnTo>
                  <a:lnTo>
                    <a:pt x="5712799" y="4674975"/>
                  </a:lnTo>
                  <a:lnTo>
                    <a:pt x="5709524" y="4682652"/>
                  </a:lnTo>
                  <a:lnTo>
                    <a:pt x="5710961" y="4687606"/>
                  </a:lnTo>
                  <a:lnTo>
                    <a:pt x="5723981" y="4693160"/>
                  </a:lnTo>
                  <a:lnTo>
                    <a:pt x="5728600" y="4691579"/>
                  </a:lnTo>
                  <a:lnTo>
                    <a:pt x="5731876" y="4683901"/>
                  </a:lnTo>
                  <a:lnTo>
                    <a:pt x="5730438" y="4678948"/>
                  </a:lnTo>
                  <a:close/>
                </a:path>
                <a:path w="17756505" h="10017125">
                  <a:moveTo>
                    <a:pt x="8265230" y="5758234"/>
                  </a:moveTo>
                  <a:lnTo>
                    <a:pt x="8260939" y="5757193"/>
                  </a:lnTo>
                  <a:lnTo>
                    <a:pt x="8255932" y="5755057"/>
                  </a:lnTo>
                  <a:lnTo>
                    <a:pt x="8252118" y="5753824"/>
                  </a:lnTo>
                  <a:lnTo>
                    <a:pt x="8248023" y="5756023"/>
                  </a:lnTo>
                  <a:lnTo>
                    <a:pt x="8246314" y="5760029"/>
                  </a:lnTo>
                  <a:lnTo>
                    <a:pt x="8244939" y="5764177"/>
                  </a:lnTo>
                  <a:lnTo>
                    <a:pt x="8246804" y="5768129"/>
                  </a:lnTo>
                  <a:lnTo>
                    <a:pt x="8250477" y="5769695"/>
                  </a:lnTo>
                  <a:lnTo>
                    <a:pt x="8250619" y="5769362"/>
                  </a:lnTo>
                  <a:lnTo>
                    <a:pt x="8250952" y="5769504"/>
                  </a:lnTo>
                  <a:lnTo>
                    <a:pt x="8251429" y="5769312"/>
                  </a:lnTo>
                  <a:lnTo>
                    <a:pt x="8256436" y="5771448"/>
                  </a:lnTo>
                  <a:lnTo>
                    <a:pt x="8260250" y="5772681"/>
                  </a:lnTo>
                  <a:lnTo>
                    <a:pt x="8264678" y="5770624"/>
                  </a:lnTo>
                  <a:lnTo>
                    <a:pt x="8267429" y="5762327"/>
                  </a:lnTo>
                  <a:lnTo>
                    <a:pt x="8265230" y="5758234"/>
                  </a:lnTo>
                  <a:close/>
                </a:path>
                <a:path w="17756505" h="10017125">
                  <a:moveTo>
                    <a:pt x="5649789" y="4641389"/>
                  </a:moveTo>
                  <a:lnTo>
                    <a:pt x="5636770" y="4635836"/>
                  </a:lnTo>
                  <a:lnTo>
                    <a:pt x="5632151" y="4637415"/>
                  </a:lnTo>
                  <a:lnTo>
                    <a:pt x="5628875" y="4645094"/>
                  </a:lnTo>
                  <a:lnTo>
                    <a:pt x="5630313" y="4650048"/>
                  </a:lnTo>
                  <a:lnTo>
                    <a:pt x="5643332" y="4655601"/>
                  </a:lnTo>
                  <a:lnTo>
                    <a:pt x="5648095" y="4653687"/>
                  </a:lnTo>
                  <a:lnTo>
                    <a:pt x="5651228" y="4646343"/>
                  </a:lnTo>
                  <a:lnTo>
                    <a:pt x="5649789" y="4641389"/>
                  </a:lnTo>
                  <a:close/>
                </a:path>
                <a:path w="17756505" h="10017125">
                  <a:moveTo>
                    <a:pt x="15543795" y="8859872"/>
                  </a:moveTo>
                  <a:lnTo>
                    <a:pt x="15538984" y="8860977"/>
                  </a:lnTo>
                  <a:lnTo>
                    <a:pt x="15533848" y="8867466"/>
                  </a:lnTo>
                  <a:lnTo>
                    <a:pt x="15534954" y="8872278"/>
                  </a:lnTo>
                  <a:lnTo>
                    <a:pt x="15538198" y="8874846"/>
                  </a:lnTo>
                  <a:lnTo>
                    <a:pt x="15542777" y="8877983"/>
                  </a:lnTo>
                  <a:lnTo>
                    <a:pt x="15547452" y="8879977"/>
                  </a:lnTo>
                  <a:lnTo>
                    <a:pt x="15551310" y="8879255"/>
                  </a:lnTo>
                  <a:lnTo>
                    <a:pt x="15553402" y="8876202"/>
                  </a:lnTo>
                  <a:lnTo>
                    <a:pt x="15555970" y="8872957"/>
                  </a:lnTo>
                  <a:lnTo>
                    <a:pt x="15554866" y="8868146"/>
                  </a:lnTo>
                  <a:lnTo>
                    <a:pt x="15551620" y="8865578"/>
                  </a:lnTo>
                  <a:lnTo>
                    <a:pt x="15547040" y="8862440"/>
                  </a:lnTo>
                  <a:lnTo>
                    <a:pt x="15543795" y="8859872"/>
                  </a:lnTo>
                  <a:close/>
                </a:path>
                <a:path w="17756505" h="10017125">
                  <a:moveTo>
                    <a:pt x="5568665" y="4604022"/>
                  </a:moveTo>
                  <a:lnTo>
                    <a:pt x="5555980" y="4598611"/>
                  </a:lnTo>
                  <a:lnTo>
                    <a:pt x="5551217" y="4600526"/>
                  </a:lnTo>
                  <a:lnTo>
                    <a:pt x="5548085" y="4607869"/>
                  </a:lnTo>
                  <a:lnTo>
                    <a:pt x="5549523" y="4612823"/>
                  </a:lnTo>
                  <a:lnTo>
                    <a:pt x="5562208" y="4618234"/>
                  </a:lnTo>
                  <a:lnTo>
                    <a:pt x="5566970" y="4616320"/>
                  </a:lnTo>
                  <a:lnTo>
                    <a:pt x="5570103" y="4608975"/>
                  </a:lnTo>
                  <a:lnTo>
                    <a:pt x="5568665" y="4604022"/>
                  </a:lnTo>
                  <a:close/>
                </a:path>
                <a:path w="17756505" h="10017125">
                  <a:moveTo>
                    <a:pt x="5475331" y="4561053"/>
                  </a:moveTo>
                  <a:lnTo>
                    <a:pt x="5470711" y="4562633"/>
                  </a:lnTo>
                  <a:lnTo>
                    <a:pt x="5467436" y="4570311"/>
                  </a:lnTo>
                  <a:lnTo>
                    <a:pt x="5468874" y="4575265"/>
                  </a:lnTo>
                  <a:lnTo>
                    <a:pt x="5478221" y="4579252"/>
                  </a:lnTo>
                  <a:lnTo>
                    <a:pt x="5478079" y="4579585"/>
                  </a:lnTo>
                  <a:lnTo>
                    <a:pt x="5481751" y="4581151"/>
                  </a:lnTo>
                  <a:lnTo>
                    <a:pt x="5486513" y="4579238"/>
                  </a:lnTo>
                  <a:lnTo>
                    <a:pt x="5489646" y="4571893"/>
                  </a:lnTo>
                  <a:lnTo>
                    <a:pt x="5488208" y="4566940"/>
                  </a:lnTo>
                  <a:lnTo>
                    <a:pt x="5479195" y="4563095"/>
                  </a:lnTo>
                  <a:lnTo>
                    <a:pt x="5475331" y="4561053"/>
                  </a:lnTo>
                  <a:close/>
                </a:path>
                <a:path w="17756505" h="10017125">
                  <a:moveTo>
                    <a:pt x="8349532" y="5786302"/>
                  </a:moveTo>
                  <a:lnTo>
                    <a:pt x="8345241" y="5785261"/>
                  </a:lnTo>
                  <a:lnTo>
                    <a:pt x="8340233" y="5783124"/>
                  </a:lnTo>
                  <a:lnTo>
                    <a:pt x="8336419" y="5781892"/>
                  </a:lnTo>
                  <a:lnTo>
                    <a:pt x="8331991" y="5783950"/>
                  </a:lnTo>
                  <a:lnTo>
                    <a:pt x="8330616" y="5788098"/>
                  </a:lnTo>
                  <a:lnTo>
                    <a:pt x="8329383" y="5791912"/>
                  </a:lnTo>
                  <a:lnTo>
                    <a:pt x="8331249" y="5795865"/>
                  </a:lnTo>
                  <a:lnTo>
                    <a:pt x="8335254" y="5797573"/>
                  </a:lnTo>
                  <a:lnTo>
                    <a:pt x="8335730" y="5797381"/>
                  </a:lnTo>
                  <a:lnTo>
                    <a:pt x="8340737" y="5799517"/>
                  </a:lnTo>
                  <a:lnTo>
                    <a:pt x="8344552" y="5800750"/>
                  </a:lnTo>
                  <a:lnTo>
                    <a:pt x="8348980" y="5798693"/>
                  </a:lnTo>
                  <a:lnTo>
                    <a:pt x="8351730" y="5790397"/>
                  </a:lnTo>
                  <a:lnTo>
                    <a:pt x="8349532" y="5786302"/>
                  </a:lnTo>
                  <a:close/>
                </a:path>
                <a:path w="17756505" h="10017125">
                  <a:moveTo>
                    <a:pt x="5395493" y="4523445"/>
                  </a:moveTo>
                  <a:lnTo>
                    <a:pt x="5390873" y="4525026"/>
                  </a:lnTo>
                  <a:lnTo>
                    <a:pt x="5388819" y="4529673"/>
                  </a:lnTo>
                  <a:lnTo>
                    <a:pt x="5387264" y="4532561"/>
                  </a:lnTo>
                  <a:lnTo>
                    <a:pt x="5388702" y="4537515"/>
                  </a:lnTo>
                  <a:lnTo>
                    <a:pt x="5401721" y="4543068"/>
                  </a:lnTo>
                  <a:lnTo>
                    <a:pt x="5406341" y="4541487"/>
                  </a:lnTo>
                  <a:lnTo>
                    <a:pt x="5408253" y="4537174"/>
                  </a:lnTo>
                  <a:lnTo>
                    <a:pt x="5409807" y="4534286"/>
                  </a:lnTo>
                  <a:lnTo>
                    <a:pt x="5408370" y="4529333"/>
                  </a:lnTo>
                  <a:lnTo>
                    <a:pt x="5399356" y="4525488"/>
                  </a:lnTo>
                  <a:lnTo>
                    <a:pt x="5395493" y="4523445"/>
                  </a:lnTo>
                  <a:close/>
                </a:path>
                <a:path w="17756505" h="10017125">
                  <a:moveTo>
                    <a:pt x="5314987" y="4485552"/>
                  </a:moveTo>
                  <a:lnTo>
                    <a:pt x="5310367" y="4487133"/>
                  </a:lnTo>
                  <a:lnTo>
                    <a:pt x="5308148" y="4492105"/>
                  </a:lnTo>
                  <a:lnTo>
                    <a:pt x="5306615" y="4495002"/>
                  </a:lnTo>
                  <a:lnTo>
                    <a:pt x="5308053" y="4499956"/>
                  </a:lnTo>
                  <a:lnTo>
                    <a:pt x="5321073" y="4505510"/>
                  </a:lnTo>
                  <a:lnTo>
                    <a:pt x="5325692" y="4503929"/>
                  </a:lnTo>
                  <a:lnTo>
                    <a:pt x="5327769" y="4499292"/>
                  </a:lnTo>
                  <a:lnTo>
                    <a:pt x="5329301" y="4496394"/>
                  </a:lnTo>
                  <a:lnTo>
                    <a:pt x="5327864" y="4491439"/>
                  </a:lnTo>
                  <a:lnTo>
                    <a:pt x="5318850" y="4487595"/>
                  </a:lnTo>
                  <a:lnTo>
                    <a:pt x="5314987" y="4485552"/>
                  </a:lnTo>
                  <a:close/>
                </a:path>
                <a:path w="17756505" h="10017125">
                  <a:moveTo>
                    <a:pt x="8434403" y="5813036"/>
                  </a:moveTo>
                  <a:lnTo>
                    <a:pt x="8429971" y="5812329"/>
                  </a:lnTo>
                  <a:lnTo>
                    <a:pt x="8424962" y="5810192"/>
                  </a:lnTo>
                  <a:lnTo>
                    <a:pt x="8420814" y="5808817"/>
                  </a:lnTo>
                  <a:lnTo>
                    <a:pt x="8416719" y="5811016"/>
                  </a:lnTo>
                  <a:lnTo>
                    <a:pt x="8415344" y="5815164"/>
                  </a:lnTo>
                  <a:lnTo>
                    <a:pt x="8414112" y="5818979"/>
                  </a:lnTo>
                  <a:lnTo>
                    <a:pt x="8415977" y="5822931"/>
                  </a:lnTo>
                  <a:lnTo>
                    <a:pt x="8419650" y="5824498"/>
                  </a:lnTo>
                  <a:lnTo>
                    <a:pt x="8419507" y="5824832"/>
                  </a:lnTo>
                  <a:lnTo>
                    <a:pt x="8420174" y="5825117"/>
                  </a:lnTo>
                  <a:lnTo>
                    <a:pt x="8425466" y="5826585"/>
                  </a:lnTo>
                  <a:lnTo>
                    <a:pt x="8429615" y="5827960"/>
                  </a:lnTo>
                  <a:lnTo>
                    <a:pt x="8433710" y="5825761"/>
                  </a:lnTo>
                  <a:lnTo>
                    <a:pt x="8436459" y="5817464"/>
                  </a:lnTo>
                  <a:lnTo>
                    <a:pt x="8434403" y="5813036"/>
                  </a:lnTo>
                  <a:close/>
                </a:path>
                <a:path w="17756505" h="10017125">
                  <a:moveTo>
                    <a:pt x="5234480" y="4447660"/>
                  </a:moveTo>
                  <a:lnTo>
                    <a:pt x="5229861" y="4449240"/>
                  </a:lnTo>
                  <a:lnTo>
                    <a:pt x="5227641" y="4454212"/>
                  </a:lnTo>
                  <a:lnTo>
                    <a:pt x="5226109" y="4457110"/>
                  </a:lnTo>
                  <a:lnTo>
                    <a:pt x="5227690" y="4461730"/>
                  </a:lnTo>
                  <a:lnTo>
                    <a:pt x="5231553" y="4463773"/>
                  </a:lnTo>
                  <a:lnTo>
                    <a:pt x="5240901" y="4467760"/>
                  </a:lnTo>
                  <a:lnTo>
                    <a:pt x="5245521" y="4466179"/>
                  </a:lnTo>
                  <a:lnTo>
                    <a:pt x="5247598" y="4461541"/>
                  </a:lnTo>
                  <a:lnTo>
                    <a:pt x="5249130" y="4458644"/>
                  </a:lnTo>
                  <a:lnTo>
                    <a:pt x="5247549" y="4454023"/>
                  </a:lnTo>
                  <a:lnTo>
                    <a:pt x="5243685" y="4451981"/>
                  </a:lnTo>
                  <a:lnTo>
                    <a:pt x="5238344" y="4449703"/>
                  </a:lnTo>
                  <a:lnTo>
                    <a:pt x="5234480" y="4447660"/>
                  </a:lnTo>
                  <a:close/>
                </a:path>
                <a:path w="17756505" h="10017125">
                  <a:moveTo>
                    <a:pt x="5153975" y="4409768"/>
                  </a:moveTo>
                  <a:lnTo>
                    <a:pt x="5149355" y="4411348"/>
                  </a:lnTo>
                  <a:lnTo>
                    <a:pt x="5147135" y="4416320"/>
                  </a:lnTo>
                  <a:lnTo>
                    <a:pt x="5145603" y="4419218"/>
                  </a:lnTo>
                  <a:lnTo>
                    <a:pt x="5147183" y="4423837"/>
                  </a:lnTo>
                  <a:lnTo>
                    <a:pt x="5151047" y="4425880"/>
                  </a:lnTo>
                  <a:lnTo>
                    <a:pt x="5160061" y="4429724"/>
                  </a:lnTo>
                  <a:lnTo>
                    <a:pt x="5164681" y="4428145"/>
                  </a:lnTo>
                  <a:lnTo>
                    <a:pt x="5166758" y="4423507"/>
                  </a:lnTo>
                  <a:lnTo>
                    <a:pt x="5168290" y="4420609"/>
                  </a:lnTo>
                  <a:lnTo>
                    <a:pt x="5166709" y="4415989"/>
                  </a:lnTo>
                  <a:lnTo>
                    <a:pt x="5162846" y="4413947"/>
                  </a:lnTo>
                  <a:lnTo>
                    <a:pt x="5157839" y="4411811"/>
                  </a:lnTo>
                  <a:lnTo>
                    <a:pt x="5153975" y="4409768"/>
                  </a:lnTo>
                  <a:close/>
                </a:path>
                <a:path w="17756505" h="10017125">
                  <a:moveTo>
                    <a:pt x="15472461" y="8806953"/>
                  </a:moveTo>
                  <a:lnTo>
                    <a:pt x="15467650" y="8808057"/>
                  </a:lnTo>
                  <a:lnTo>
                    <a:pt x="15465082" y="8811302"/>
                  </a:lnTo>
                  <a:lnTo>
                    <a:pt x="15462705" y="8815023"/>
                  </a:lnTo>
                  <a:lnTo>
                    <a:pt x="15463476" y="8819692"/>
                  </a:lnTo>
                  <a:lnTo>
                    <a:pt x="15471158" y="8825731"/>
                  </a:lnTo>
                  <a:lnTo>
                    <a:pt x="15476167" y="8827867"/>
                  </a:lnTo>
                  <a:lnTo>
                    <a:pt x="15480025" y="8827146"/>
                  </a:lnTo>
                  <a:lnTo>
                    <a:pt x="15482117" y="8824092"/>
                  </a:lnTo>
                  <a:lnTo>
                    <a:pt x="15484494" y="8820371"/>
                  </a:lnTo>
                  <a:lnTo>
                    <a:pt x="15483724" y="8815703"/>
                  </a:lnTo>
                  <a:lnTo>
                    <a:pt x="15476040" y="8809664"/>
                  </a:lnTo>
                  <a:lnTo>
                    <a:pt x="15472461" y="8806953"/>
                  </a:lnTo>
                  <a:close/>
                </a:path>
                <a:path w="17756505" h="10017125">
                  <a:moveTo>
                    <a:pt x="5073945" y="4371684"/>
                  </a:moveTo>
                  <a:lnTo>
                    <a:pt x="5069325" y="4373264"/>
                  </a:lnTo>
                  <a:lnTo>
                    <a:pt x="5067105" y="4378237"/>
                  </a:lnTo>
                  <a:lnTo>
                    <a:pt x="5065574" y="4381134"/>
                  </a:lnTo>
                  <a:lnTo>
                    <a:pt x="5067155" y="4385754"/>
                  </a:lnTo>
                  <a:lnTo>
                    <a:pt x="5071018" y="4387797"/>
                  </a:lnTo>
                  <a:lnTo>
                    <a:pt x="5080030" y="4391641"/>
                  </a:lnTo>
                  <a:lnTo>
                    <a:pt x="5084651" y="4390061"/>
                  </a:lnTo>
                  <a:lnTo>
                    <a:pt x="5086728" y="4385423"/>
                  </a:lnTo>
                  <a:lnTo>
                    <a:pt x="5088260" y="4382526"/>
                  </a:lnTo>
                  <a:lnTo>
                    <a:pt x="5086679" y="4377905"/>
                  </a:lnTo>
                  <a:lnTo>
                    <a:pt x="5082816" y="4375863"/>
                  </a:lnTo>
                  <a:lnTo>
                    <a:pt x="5077809" y="4373727"/>
                  </a:lnTo>
                  <a:lnTo>
                    <a:pt x="5073945" y="4371684"/>
                  </a:lnTo>
                  <a:close/>
                </a:path>
                <a:path w="17756505" h="10017125">
                  <a:moveTo>
                    <a:pt x="8518941" y="5839628"/>
                  </a:moveTo>
                  <a:lnTo>
                    <a:pt x="8514792" y="5838252"/>
                  </a:lnTo>
                  <a:lnTo>
                    <a:pt x="8509500" y="5836784"/>
                  </a:lnTo>
                  <a:lnTo>
                    <a:pt x="8505352" y="5835409"/>
                  </a:lnTo>
                  <a:lnTo>
                    <a:pt x="8501257" y="5837608"/>
                  </a:lnTo>
                  <a:lnTo>
                    <a:pt x="8499882" y="5841757"/>
                  </a:lnTo>
                  <a:lnTo>
                    <a:pt x="8498650" y="5845571"/>
                  </a:lnTo>
                  <a:lnTo>
                    <a:pt x="8500514" y="5849523"/>
                  </a:lnTo>
                  <a:lnTo>
                    <a:pt x="8504854" y="5851374"/>
                  </a:lnTo>
                  <a:lnTo>
                    <a:pt x="8510147" y="5852843"/>
                  </a:lnTo>
                  <a:lnTo>
                    <a:pt x="8514296" y="5854218"/>
                  </a:lnTo>
                  <a:lnTo>
                    <a:pt x="8518389" y="5852018"/>
                  </a:lnTo>
                  <a:lnTo>
                    <a:pt x="8521139" y="5843722"/>
                  </a:lnTo>
                  <a:lnTo>
                    <a:pt x="8518941" y="5839628"/>
                  </a:lnTo>
                  <a:close/>
                </a:path>
                <a:path w="17756505" h="10017125">
                  <a:moveTo>
                    <a:pt x="4993248" y="4333315"/>
                  </a:moveTo>
                  <a:lnTo>
                    <a:pt x="4988628" y="4334896"/>
                  </a:lnTo>
                  <a:lnTo>
                    <a:pt x="4986409" y="4339868"/>
                  </a:lnTo>
                  <a:lnTo>
                    <a:pt x="4984877" y="4342765"/>
                  </a:lnTo>
                  <a:lnTo>
                    <a:pt x="4986457" y="4347385"/>
                  </a:lnTo>
                  <a:lnTo>
                    <a:pt x="4990320" y="4349428"/>
                  </a:lnTo>
                  <a:lnTo>
                    <a:pt x="4999333" y="4353273"/>
                  </a:lnTo>
                  <a:lnTo>
                    <a:pt x="5003953" y="4351692"/>
                  </a:lnTo>
                  <a:lnTo>
                    <a:pt x="5006030" y="4347054"/>
                  </a:lnTo>
                  <a:lnTo>
                    <a:pt x="5007562" y="4344156"/>
                  </a:lnTo>
                  <a:lnTo>
                    <a:pt x="5005982" y="4339537"/>
                  </a:lnTo>
                  <a:lnTo>
                    <a:pt x="5002119" y="4337494"/>
                  </a:lnTo>
                  <a:lnTo>
                    <a:pt x="4997111" y="4335358"/>
                  </a:lnTo>
                  <a:lnTo>
                    <a:pt x="4993248" y="4333315"/>
                  </a:lnTo>
                  <a:close/>
                </a:path>
                <a:path w="17756505" h="10017125">
                  <a:moveTo>
                    <a:pt x="4913361" y="4294898"/>
                  </a:moveTo>
                  <a:lnTo>
                    <a:pt x="4908741" y="4296478"/>
                  </a:lnTo>
                  <a:lnTo>
                    <a:pt x="4906521" y="4301451"/>
                  </a:lnTo>
                  <a:lnTo>
                    <a:pt x="4904989" y="4304348"/>
                  </a:lnTo>
                  <a:lnTo>
                    <a:pt x="4906569" y="4308967"/>
                  </a:lnTo>
                  <a:lnTo>
                    <a:pt x="4910432" y="4311010"/>
                  </a:lnTo>
                  <a:lnTo>
                    <a:pt x="4919446" y="4314855"/>
                  </a:lnTo>
                  <a:lnTo>
                    <a:pt x="4924067" y="4313275"/>
                  </a:lnTo>
                  <a:lnTo>
                    <a:pt x="4926144" y="4308637"/>
                  </a:lnTo>
                  <a:lnTo>
                    <a:pt x="4927676" y="4305739"/>
                  </a:lnTo>
                  <a:lnTo>
                    <a:pt x="4926095" y="4301119"/>
                  </a:lnTo>
                  <a:lnTo>
                    <a:pt x="4922231" y="4299077"/>
                  </a:lnTo>
                  <a:lnTo>
                    <a:pt x="4917224" y="4296941"/>
                  </a:lnTo>
                  <a:lnTo>
                    <a:pt x="4913361" y="4294898"/>
                  </a:lnTo>
                  <a:close/>
                </a:path>
                <a:path w="17756505" h="10017125">
                  <a:moveTo>
                    <a:pt x="8604382" y="5865026"/>
                  </a:moveTo>
                  <a:lnTo>
                    <a:pt x="8600233" y="5863651"/>
                  </a:lnTo>
                  <a:lnTo>
                    <a:pt x="8594941" y="5862182"/>
                  </a:lnTo>
                  <a:lnTo>
                    <a:pt x="8590651" y="5861141"/>
                  </a:lnTo>
                  <a:lnTo>
                    <a:pt x="8586555" y="5863340"/>
                  </a:lnTo>
                  <a:lnTo>
                    <a:pt x="8585181" y="5867488"/>
                  </a:lnTo>
                  <a:lnTo>
                    <a:pt x="8583948" y="5871303"/>
                  </a:lnTo>
                  <a:lnTo>
                    <a:pt x="8585814" y="5875255"/>
                  </a:lnTo>
                  <a:lnTo>
                    <a:pt x="8590487" y="5877249"/>
                  </a:lnTo>
                  <a:lnTo>
                    <a:pt x="8595779" y="5878717"/>
                  </a:lnTo>
                  <a:lnTo>
                    <a:pt x="8600070" y="5879758"/>
                  </a:lnTo>
                  <a:lnTo>
                    <a:pt x="8604165" y="5877559"/>
                  </a:lnTo>
                  <a:lnTo>
                    <a:pt x="8605540" y="5873411"/>
                  </a:lnTo>
                  <a:lnTo>
                    <a:pt x="8606581" y="5869120"/>
                  </a:lnTo>
                  <a:lnTo>
                    <a:pt x="8604382" y="5865026"/>
                  </a:lnTo>
                  <a:close/>
                </a:path>
                <a:path w="17756505" h="10017125">
                  <a:moveTo>
                    <a:pt x="4832662" y="4256529"/>
                  </a:moveTo>
                  <a:lnTo>
                    <a:pt x="4828042" y="4258109"/>
                  </a:lnTo>
                  <a:lnTo>
                    <a:pt x="4825823" y="4263081"/>
                  </a:lnTo>
                  <a:lnTo>
                    <a:pt x="4824291" y="4265979"/>
                  </a:lnTo>
                  <a:lnTo>
                    <a:pt x="4825872" y="4270599"/>
                  </a:lnTo>
                  <a:lnTo>
                    <a:pt x="4829735" y="4272642"/>
                  </a:lnTo>
                  <a:lnTo>
                    <a:pt x="4838749" y="4276487"/>
                  </a:lnTo>
                  <a:lnTo>
                    <a:pt x="4843369" y="4274906"/>
                  </a:lnTo>
                  <a:lnTo>
                    <a:pt x="4845445" y="4270268"/>
                  </a:lnTo>
                  <a:lnTo>
                    <a:pt x="4846978" y="4267370"/>
                  </a:lnTo>
                  <a:lnTo>
                    <a:pt x="4845398" y="4262751"/>
                  </a:lnTo>
                  <a:lnTo>
                    <a:pt x="4841534" y="4260708"/>
                  </a:lnTo>
                  <a:lnTo>
                    <a:pt x="4836526" y="4258572"/>
                  </a:lnTo>
                  <a:lnTo>
                    <a:pt x="4832662" y="4256529"/>
                  </a:lnTo>
                  <a:close/>
                </a:path>
                <a:path w="17756505" h="10017125">
                  <a:moveTo>
                    <a:pt x="4752918" y="4217778"/>
                  </a:moveTo>
                  <a:lnTo>
                    <a:pt x="4748298" y="4219359"/>
                  </a:lnTo>
                  <a:lnTo>
                    <a:pt x="4744213" y="4227085"/>
                  </a:lnTo>
                  <a:lnTo>
                    <a:pt x="4745793" y="4231705"/>
                  </a:lnTo>
                  <a:lnTo>
                    <a:pt x="4749656" y="4233748"/>
                  </a:lnTo>
                  <a:lnTo>
                    <a:pt x="4758670" y="4237593"/>
                  </a:lnTo>
                  <a:lnTo>
                    <a:pt x="4763290" y="4236013"/>
                  </a:lnTo>
                  <a:lnTo>
                    <a:pt x="4764857" y="4232340"/>
                  </a:lnTo>
                  <a:lnTo>
                    <a:pt x="4766899" y="4228477"/>
                  </a:lnTo>
                  <a:lnTo>
                    <a:pt x="4765318" y="4223857"/>
                  </a:lnTo>
                  <a:lnTo>
                    <a:pt x="4761455" y="4221814"/>
                  </a:lnTo>
                  <a:lnTo>
                    <a:pt x="4756447" y="4219678"/>
                  </a:lnTo>
                  <a:lnTo>
                    <a:pt x="4752918" y="4217778"/>
                  </a:lnTo>
                  <a:close/>
                </a:path>
                <a:path w="17756505" h="10017125">
                  <a:moveTo>
                    <a:pt x="15400651" y="8754225"/>
                  </a:moveTo>
                  <a:lnTo>
                    <a:pt x="15395983" y="8754996"/>
                  </a:lnTo>
                  <a:lnTo>
                    <a:pt x="15393415" y="8758241"/>
                  </a:lnTo>
                  <a:lnTo>
                    <a:pt x="15391039" y="8761962"/>
                  </a:lnTo>
                  <a:lnTo>
                    <a:pt x="15391808" y="8766631"/>
                  </a:lnTo>
                  <a:lnTo>
                    <a:pt x="15399492" y="8772670"/>
                  </a:lnTo>
                  <a:lnTo>
                    <a:pt x="15404499" y="8774806"/>
                  </a:lnTo>
                  <a:lnTo>
                    <a:pt x="15408356" y="8774084"/>
                  </a:lnTo>
                  <a:lnTo>
                    <a:pt x="15410448" y="8771031"/>
                  </a:lnTo>
                  <a:lnTo>
                    <a:pt x="15412825" y="8767309"/>
                  </a:lnTo>
                  <a:lnTo>
                    <a:pt x="15412055" y="8762641"/>
                  </a:lnTo>
                  <a:lnTo>
                    <a:pt x="15404372" y="8756601"/>
                  </a:lnTo>
                  <a:lnTo>
                    <a:pt x="15400651" y="8754225"/>
                  </a:lnTo>
                  <a:close/>
                </a:path>
                <a:path w="17756505" h="10017125">
                  <a:moveTo>
                    <a:pt x="4685382" y="4184629"/>
                  </a:moveTo>
                  <a:lnTo>
                    <a:pt x="4675701" y="4180499"/>
                  </a:lnTo>
                  <a:lnTo>
                    <a:pt x="4669578" y="4194854"/>
                  </a:lnTo>
                  <a:lnTo>
                    <a:pt x="4674919" y="4197132"/>
                  </a:lnTo>
                  <a:lnTo>
                    <a:pt x="4675061" y="4196799"/>
                  </a:lnTo>
                  <a:lnTo>
                    <a:pt x="4678734" y="4198366"/>
                  </a:lnTo>
                  <a:lnTo>
                    <a:pt x="4683353" y="4196784"/>
                  </a:lnTo>
                  <a:lnTo>
                    <a:pt x="4684920" y="4193112"/>
                  </a:lnTo>
                  <a:lnTo>
                    <a:pt x="4686820" y="4189583"/>
                  </a:lnTo>
                  <a:lnTo>
                    <a:pt x="4685382" y="4184629"/>
                  </a:lnTo>
                  <a:close/>
                </a:path>
                <a:path w="17756505" h="10017125">
                  <a:moveTo>
                    <a:pt x="8689297" y="5889805"/>
                  </a:moveTo>
                  <a:lnTo>
                    <a:pt x="8685149" y="5888430"/>
                  </a:lnTo>
                  <a:lnTo>
                    <a:pt x="8679857" y="5886962"/>
                  </a:lnTo>
                  <a:lnTo>
                    <a:pt x="8675899" y="5886062"/>
                  </a:lnTo>
                  <a:lnTo>
                    <a:pt x="8671805" y="5888263"/>
                  </a:lnTo>
                  <a:lnTo>
                    <a:pt x="8670430" y="5892411"/>
                  </a:lnTo>
                  <a:lnTo>
                    <a:pt x="8669198" y="5896225"/>
                  </a:lnTo>
                  <a:lnTo>
                    <a:pt x="8671063" y="5900177"/>
                  </a:lnTo>
                  <a:lnTo>
                    <a:pt x="8674735" y="5901743"/>
                  </a:lnTo>
                  <a:lnTo>
                    <a:pt x="8674878" y="5901410"/>
                  </a:lnTo>
                  <a:lnTo>
                    <a:pt x="8675878" y="5901837"/>
                  </a:lnTo>
                  <a:lnTo>
                    <a:pt x="8681170" y="5903305"/>
                  </a:lnTo>
                  <a:lnTo>
                    <a:pt x="8685128" y="5904204"/>
                  </a:lnTo>
                  <a:lnTo>
                    <a:pt x="8689223" y="5902005"/>
                  </a:lnTo>
                  <a:lnTo>
                    <a:pt x="8690598" y="5897857"/>
                  </a:lnTo>
                  <a:lnTo>
                    <a:pt x="8691497" y="5893900"/>
                  </a:lnTo>
                  <a:lnTo>
                    <a:pt x="8689297" y="5889805"/>
                  </a:lnTo>
                  <a:close/>
                </a:path>
                <a:path w="17756505" h="10017125">
                  <a:moveTo>
                    <a:pt x="4592761" y="4139991"/>
                  </a:moveTo>
                  <a:lnTo>
                    <a:pt x="4587807" y="4141428"/>
                  </a:lnTo>
                  <a:lnTo>
                    <a:pt x="4585587" y="4146400"/>
                  </a:lnTo>
                  <a:lnTo>
                    <a:pt x="4584055" y="4149298"/>
                  </a:lnTo>
                  <a:lnTo>
                    <a:pt x="4585635" y="4153918"/>
                  </a:lnTo>
                  <a:lnTo>
                    <a:pt x="4589499" y="4155960"/>
                  </a:lnTo>
                  <a:lnTo>
                    <a:pt x="4598512" y="4159805"/>
                  </a:lnTo>
                  <a:lnTo>
                    <a:pt x="4603132" y="4158224"/>
                  </a:lnTo>
                  <a:lnTo>
                    <a:pt x="4605209" y="4153586"/>
                  </a:lnTo>
                  <a:lnTo>
                    <a:pt x="4606741" y="4150689"/>
                  </a:lnTo>
                  <a:lnTo>
                    <a:pt x="4605161" y="4146069"/>
                  </a:lnTo>
                  <a:lnTo>
                    <a:pt x="4601298" y="4144027"/>
                  </a:lnTo>
                  <a:lnTo>
                    <a:pt x="4596290" y="4141891"/>
                  </a:lnTo>
                  <a:lnTo>
                    <a:pt x="4592761" y="4139991"/>
                  </a:lnTo>
                  <a:close/>
                </a:path>
                <a:path w="17756505" h="10017125">
                  <a:moveTo>
                    <a:pt x="4521695" y="4104941"/>
                  </a:moveTo>
                  <a:lnTo>
                    <a:pt x="4516688" y="4102805"/>
                  </a:lnTo>
                  <a:lnTo>
                    <a:pt x="4513029" y="4109531"/>
                  </a:lnTo>
                  <a:lnTo>
                    <a:pt x="4509896" y="4116875"/>
                  </a:lnTo>
                  <a:lnTo>
                    <a:pt x="4518910" y="4120720"/>
                  </a:lnTo>
                  <a:lnTo>
                    <a:pt x="4523530" y="4119139"/>
                  </a:lnTo>
                  <a:lnTo>
                    <a:pt x="4525437" y="4114824"/>
                  </a:lnTo>
                  <a:lnTo>
                    <a:pt x="4527139" y="4111604"/>
                  </a:lnTo>
                  <a:lnTo>
                    <a:pt x="4525559" y="4106984"/>
                  </a:lnTo>
                  <a:lnTo>
                    <a:pt x="4521695" y="4104941"/>
                  </a:lnTo>
                  <a:close/>
                </a:path>
                <a:path w="17756505" h="10017125">
                  <a:moveTo>
                    <a:pt x="8774833" y="5914060"/>
                  </a:moveTo>
                  <a:lnTo>
                    <a:pt x="8770541" y="5913018"/>
                  </a:lnTo>
                  <a:lnTo>
                    <a:pt x="8765248" y="5911550"/>
                  </a:lnTo>
                  <a:lnTo>
                    <a:pt x="8761291" y="5910651"/>
                  </a:lnTo>
                  <a:lnTo>
                    <a:pt x="8756863" y="5912708"/>
                  </a:lnTo>
                  <a:lnTo>
                    <a:pt x="8755822" y="5916999"/>
                  </a:lnTo>
                  <a:lnTo>
                    <a:pt x="8754732" y="5920479"/>
                  </a:lnTo>
                  <a:lnTo>
                    <a:pt x="8756931" y="5924574"/>
                  </a:lnTo>
                  <a:lnTo>
                    <a:pt x="8761270" y="5926425"/>
                  </a:lnTo>
                  <a:lnTo>
                    <a:pt x="8766563" y="5927894"/>
                  </a:lnTo>
                  <a:lnTo>
                    <a:pt x="8770520" y="5928792"/>
                  </a:lnTo>
                  <a:lnTo>
                    <a:pt x="8774948" y="5926735"/>
                  </a:lnTo>
                  <a:lnTo>
                    <a:pt x="8775990" y="5922445"/>
                  </a:lnTo>
                  <a:lnTo>
                    <a:pt x="8776889" y="5918488"/>
                  </a:lnTo>
                  <a:lnTo>
                    <a:pt x="8774833" y="5914060"/>
                  </a:lnTo>
                  <a:close/>
                </a:path>
                <a:path w="17756505" h="10017125">
                  <a:moveTo>
                    <a:pt x="4441758" y="4065714"/>
                  </a:moveTo>
                  <a:lnTo>
                    <a:pt x="4436751" y="4063578"/>
                  </a:lnTo>
                  <a:lnTo>
                    <a:pt x="4433093" y="4070303"/>
                  </a:lnTo>
                  <a:lnTo>
                    <a:pt x="4429961" y="4077647"/>
                  </a:lnTo>
                  <a:lnTo>
                    <a:pt x="4438974" y="4081492"/>
                  </a:lnTo>
                  <a:lnTo>
                    <a:pt x="4443593" y="4079912"/>
                  </a:lnTo>
                  <a:lnTo>
                    <a:pt x="4445505" y="4075598"/>
                  </a:lnTo>
                  <a:lnTo>
                    <a:pt x="4447060" y="4072710"/>
                  </a:lnTo>
                  <a:lnTo>
                    <a:pt x="4445479" y="4068090"/>
                  </a:lnTo>
                  <a:lnTo>
                    <a:pt x="4441758" y="4065714"/>
                  </a:lnTo>
                  <a:close/>
                </a:path>
                <a:path w="17756505" h="10017125">
                  <a:moveTo>
                    <a:pt x="4353428" y="4022117"/>
                  </a:moveTo>
                  <a:lnTo>
                    <a:pt x="4348666" y="4024030"/>
                  </a:lnTo>
                  <a:lnTo>
                    <a:pt x="4344865" y="4031090"/>
                  </a:lnTo>
                  <a:lnTo>
                    <a:pt x="4346445" y="4035709"/>
                  </a:lnTo>
                  <a:lnTo>
                    <a:pt x="4350166" y="4038086"/>
                  </a:lnTo>
                  <a:lnTo>
                    <a:pt x="4359180" y="4041931"/>
                  </a:lnTo>
                  <a:lnTo>
                    <a:pt x="4363799" y="4040350"/>
                  </a:lnTo>
                  <a:lnTo>
                    <a:pt x="4365365" y="4036678"/>
                  </a:lnTo>
                  <a:lnTo>
                    <a:pt x="4367266" y="4033148"/>
                  </a:lnTo>
                  <a:lnTo>
                    <a:pt x="4365686" y="4028529"/>
                  </a:lnTo>
                  <a:lnTo>
                    <a:pt x="4361964" y="4026153"/>
                  </a:lnTo>
                  <a:lnTo>
                    <a:pt x="4356957" y="4024017"/>
                  </a:lnTo>
                  <a:lnTo>
                    <a:pt x="4353428" y="4022117"/>
                  </a:lnTo>
                  <a:close/>
                </a:path>
                <a:path w="17756505" h="10017125">
                  <a:moveTo>
                    <a:pt x="15329936" y="8700780"/>
                  </a:moveTo>
                  <a:lnTo>
                    <a:pt x="15325266" y="8701551"/>
                  </a:lnTo>
                  <a:lnTo>
                    <a:pt x="15322698" y="8704796"/>
                  </a:lnTo>
                  <a:lnTo>
                    <a:pt x="15319987" y="8708374"/>
                  </a:lnTo>
                  <a:lnTo>
                    <a:pt x="15320759" y="8713044"/>
                  </a:lnTo>
                  <a:lnTo>
                    <a:pt x="15328443" y="8719083"/>
                  </a:lnTo>
                  <a:lnTo>
                    <a:pt x="15330111" y="8719795"/>
                  </a:lnTo>
                  <a:lnTo>
                    <a:pt x="15329969" y="8720129"/>
                  </a:lnTo>
                  <a:lnTo>
                    <a:pt x="15333308" y="8721553"/>
                  </a:lnTo>
                  <a:lnTo>
                    <a:pt x="15337165" y="8720831"/>
                  </a:lnTo>
                  <a:lnTo>
                    <a:pt x="15339256" y="8717778"/>
                  </a:lnTo>
                  <a:lnTo>
                    <a:pt x="15341967" y="8714199"/>
                  </a:lnTo>
                  <a:lnTo>
                    <a:pt x="15341197" y="8709531"/>
                  </a:lnTo>
                  <a:lnTo>
                    <a:pt x="15333514" y="8703491"/>
                  </a:lnTo>
                  <a:lnTo>
                    <a:pt x="15329936" y="8700780"/>
                  </a:lnTo>
                  <a:close/>
                </a:path>
                <a:path w="17756505" h="10017125">
                  <a:moveTo>
                    <a:pt x="4282170" y="3986591"/>
                  </a:moveTo>
                  <a:lnTo>
                    <a:pt x="4273491" y="3982889"/>
                  </a:lnTo>
                  <a:lnTo>
                    <a:pt x="4268680" y="3983993"/>
                  </a:lnTo>
                  <a:lnTo>
                    <a:pt x="4266453" y="3988961"/>
                  </a:lnTo>
                  <a:lnTo>
                    <a:pt x="4265071" y="3991528"/>
                  </a:lnTo>
                  <a:lnTo>
                    <a:pt x="4266652" y="3996148"/>
                  </a:lnTo>
                  <a:lnTo>
                    <a:pt x="4270372" y="3998525"/>
                  </a:lnTo>
                  <a:lnTo>
                    <a:pt x="4279385" y="4002369"/>
                  </a:lnTo>
                  <a:lnTo>
                    <a:pt x="4284006" y="4000789"/>
                  </a:lnTo>
                  <a:lnTo>
                    <a:pt x="4286090" y="3996155"/>
                  </a:lnTo>
                  <a:lnTo>
                    <a:pt x="4287472" y="3993587"/>
                  </a:lnTo>
                  <a:lnTo>
                    <a:pt x="4285891" y="3988967"/>
                  </a:lnTo>
                  <a:lnTo>
                    <a:pt x="4282170" y="3986591"/>
                  </a:lnTo>
                  <a:close/>
                </a:path>
                <a:path w="17756505" h="10017125">
                  <a:moveTo>
                    <a:pt x="8860650" y="5937647"/>
                  </a:moveTo>
                  <a:lnTo>
                    <a:pt x="8856360" y="5936606"/>
                  </a:lnTo>
                  <a:lnTo>
                    <a:pt x="8851068" y="5935137"/>
                  </a:lnTo>
                  <a:lnTo>
                    <a:pt x="8846778" y="5934096"/>
                  </a:lnTo>
                  <a:lnTo>
                    <a:pt x="8842681" y="5936295"/>
                  </a:lnTo>
                  <a:lnTo>
                    <a:pt x="8841640" y="5940585"/>
                  </a:lnTo>
                  <a:lnTo>
                    <a:pt x="8840884" y="5944208"/>
                  </a:lnTo>
                  <a:lnTo>
                    <a:pt x="8842750" y="5948161"/>
                  </a:lnTo>
                  <a:lnTo>
                    <a:pt x="8847091" y="5950012"/>
                  </a:lnTo>
                  <a:lnTo>
                    <a:pt x="8852381" y="5951480"/>
                  </a:lnTo>
                  <a:lnTo>
                    <a:pt x="8856673" y="5952522"/>
                  </a:lnTo>
                  <a:lnTo>
                    <a:pt x="8860767" y="5950322"/>
                  </a:lnTo>
                  <a:lnTo>
                    <a:pt x="8862849" y="5941741"/>
                  </a:lnTo>
                  <a:lnTo>
                    <a:pt x="8860650" y="5937647"/>
                  </a:lnTo>
                  <a:close/>
                </a:path>
                <a:path w="17756505" h="10017125">
                  <a:moveTo>
                    <a:pt x="4202995" y="3946504"/>
                  </a:moveTo>
                  <a:lnTo>
                    <a:pt x="4197988" y="3944368"/>
                  </a:lnTo>
                  <a:lnTo>
                    <a:pt x="4194330" y="3951093"/>
                  </a:lnTo>
                  <a:lnTo>
                    <a:pt x="4191197" y="3958437"/>
                  </a:lnTo>
                  <a:lnTo>
                    <a:pt x="4200211" y="3962282"/>
                  </a:lnTo>
                  <a:lnTo>
                    <a:pt x="4204830" y="3960702"/>
                  </a:lnTo>
                  <a:lnTo>
                    <a:pt x="4206742" y="3956388"/>
                  </a:lnTo>
                  <a:lnTo>
                    <a:pt x="4208297" y="3953500"/>
                  </a:lnTo>
                  <a:lnTo>
                    <a:pt x="4206716" y="3948881"/>
                  </a:lnTo>
                  <a:lnTo>
                    <a:pt x="4202995" y="3946504"/>
                  </a:lnTo>
                  <a:close/>
                </a:path>
                <a:path w="17756505" h="10017125">
                  <a:moveTo>
                    <a:pt x="4114948" y="3902239"/>
                  </a:moveTo>
                  <a:lnTo>
                    <a:pt x="4109995" y="3903676"/>
                  </a:lnTo>
                  <a:lnTo>
                    <a:pt x="4107605" y="3908970"/>
                  </a:lnTo>
                  <a:lnTo>
                    <a:pt x="4106243" y="3911546"/>
                  </a:lnTo>
                  <a:lnTo>
                    <a:pt x="4107824" y="3916166"/>
                  </a:lnTo>
                  <a:lnTo>
                    <a:pt x="4111545" y="3918543"/>
                  </a:lnTo>
                  <a:lnTo>
                    <a:pt x="4120893" y="3922530"/>
                  </a:lnTo>
                  <a:lnTo>
                    <a:pt x="4125512" y="3920950"/>
                  </a:lnTo>
                  <a:lnTo>
                    <a:pt x="4127760" y="3915989"/>
                  </a:lnTo>
                  <a:lnTo>
                    <a:pt x="4129121" y="3913414"/>
                  </a:lnTo>
                  <a:lnTo>
                    <a:pt x="4127540" y="3908793"/>
                  </a:lnTo>
                  <a:lnTo>
                    <a:pt x="4123819" y="3906417"/>
                  </a:lnTo>
                  <a:lnTo>
                    <a:pt x="4118812" y="3904282"/>
                  </a:lnTo>
                  <a:lnTo>
                    <a:pt x="4114948" y="3902239"/>
                  </a:lnTo>
                  <a:close/>
                </a:path>
                <a:path w="17756505" h="10017125">
                  <a:moveTo>
                    <a:pt x="8946563" y="5960089"/>
                  </a:moveTo>
                  <a:lnTo>
                    <a:pt x="8942271" y="5959048"/>
                  </a:lnTo>
                  <a:lnTo>
                    <a:pt x="8936980" y="5957579"/>
                  </a:lnTo>
                  <a:lnTo>
                    <a:pt x="8932689" y="5956539"/>
                  </a:lnTo>
                  <a:lnTo>
                    <a:pt x="8928595" y="5958738"/>
                  </a:lnTo>
                  <a:lnTo>
                    <a:pt x="8927554" y="5963028"/>
                  </a:lnTo>
                  <a:lnTo>
                    <a:pt x="8926798" y="5966652"/>
                  </a:lnTo>
                  <a:lnTo>
                    <a:pt x="8928663" y="5970604"/>
                  </a:lnTo>
                  <a:lnTo>
                    <a:pt x="8933002" y="5972455"/>
                  </a:lnTo>
                  <a:lnTo>
                    <a:pt x="8938294" y="5973923"/>
                  </a:lnTo>
                  <a:lnTo>
                    <a:pt x="8942585" y="5974964"/>
                  </a:lnTo>
                  <a:lnTo>
                    <a:pt x="8946680" y="5972765"/>
                  </a:lnTo>
                  <a:lnTo>
                    <a:pt x="8948763" y="5964184"/>
                  </a:lnTo>
                  <a:lnTo>
                    <a:pt x="8946563" y="5960089"/>
                  </a:lnTo>
                  <a:close/>
                </a:path>
                <a:path w="17756505" h="10017125">
                  <a:moveTo>
                    <a:pt x="4044453" y="3865855"/>
                  </a:moveTo>
                  <a:lnTo>
                    <a:pt x="4035439" y="3862010"/>
                  </a:lnTo>
                  <a:lnTo>
                    <a:pt x="4030629" y="3863114"/>
                  </a:lnTo>
                  <a:lnTo>
                    <a:pt x="4028239" y="3868408"/>
                  </a:lnTo>
                  <a:lnTo>
                    <a:pt x="4026877" y="3870983"/>
                  </a:lnTo>
                  <a:lnTo>
                    <a:pt x="4028457" y="3875603"/>
                  </a:lnTo>
                  <a:lnTo>
                    <a:pt x="4032178" y="3877980"/>
                  </a:lnTo>
                  <a:lnTo>
                    <a:pt x="4041526" y="3881967"/>
                  </a:lnTo>
                  <a:lnTo>
                    <a:pt x="4046145" y="3880386"/>
                  </a:lnTo>
                  <a:lnTo>
                    <a:pt x="4048393" y="3875426"/>
                  </a:lnTo>
                  <a:lnTo>
                    <a:pt x="4049754" y="3872851"/>
                  </a:lnTo>
                  <a:lnTo>
                    <a:pt x="4048174" y="3868231"/>
                  </a:lnTo>
                  <a:lnTo>
                    <a:pt x="4044453" y="3865855"/>
                  </a:lnTo>
                  <a:close/>
                </a:path>
                <a:path w="17756505" h="10017125">
                  <a:moveTo>
                    <a:pt x="15259363" y="8647003"/>
                  </a:moveTo>
                  <a:lnTo>
                    <a:pt x="15254693" y="8647773"/>
                  </a:lnTo>
                  <a:lnTo>
                    <a:pt x="15252125" y="8651017"/>
                  </a:lnTo>
                  <a:lnTo>
                    <a:pt x="15249415" y="8654596"/>
                  </a:lnTo>
                  <a:lnTo>
                    <a:pt x="15250187" y="8659265"/>
                  </a:lnTo>
                  <a:lnTo>
                    <a:pt x="15257870" y="8665305"/>
                  </a:lnTo>
                  <a:lnTo>
                    <a:pt x="15259538" y="8666017"/>
                  </a:lnTo>
                  <a:lnTo>
                    <a:pt x="15259396" y="8666351"/>
                  </a:lnTo>
                  <a:lnTo>
                    <a:pt x="15262735" y="8667775"/>
                  </a:lnTo>
                  <a:lnTo>
                    <a:pt x="15266592" y="8667052"/>
                  </a:lnTo>
                  <a:lnTo>
                    <a:pt x="15268684" y="8663999"/>
                  </a:lnTo>
                  <a:lnTo>
                    <a:pt x="15271394" y="8660421"/>
                  </a:lnTo>
                  <a:lnTo>
                    <a:pt x="15270625" y="8655752"/>
                  </a:lnTo>
                  <a:lnTo>
                    <a:pt x="15262941" y="8649713"/>
                  </a:lnTo>
                  <a:lnTo>
                    <a:pt x="15259363" y="8647003"/>
                  </a:lnTo>
                  <a:close/>
                </a:path>
                <a:path w="17756505" h="10017125">
                  <a:moveTo>
                    <a:pt x="3964610" y="3825482"/>
                  </a:moveTo>
                  <a:lnTo>
                    <a:pt x="3959602" y="3823347"/>
                  </a:lnTo>
                  <a:lnTo>
                    <a:pt x="3955945" y="3830073"/>
                  </a:lnTo>
                  <a:lnTo>
                    <a:pt x="3952812" y="3837417"/>
                  </a:lnTo>
                  <a:lnTo>
                    <a:pt x="3958486" y="3839838"/>
                  </a:lnTo>
                  <a:lnTo>
                    <a:pt x="3958010" y="3840028"/>
                  </a:lnTo>
                  <a:lnTo>
                    <a:pt x="3961682" y="3841595"/>
                  </a:lnTo>
                  <a:lnTo>
                    <a:pt x="3966302" y="3840015"/>
                  </a:lnTo>
                  <a:lnTo>
                    <a:pt x="3969578" y="3832337"/>
                  </a:lnTo>
                  <a:lnTo>
                    <a:pt x="3968330" y="3827859"/>
                  </a:lnTo>
                  <a:lnTo>
                    <a:pt x="3964610" y="3825482"/>
                  </a:lnTo>
                  <a:close/>
                </a:path>
                <a:path w="17756505" h="10017125">
                  <a:moveTo>
                    <a:pt x="9032761" y="5981865"/>
                  </a:moveTo>
                  <a:lnTo>
                    <a:pt x="9028470" y="5980824"/>
                  </a:lnTo>
                  <a:lnTo>
                    <a:pt x="9023178" y="5979356"/>
                  </a:lnTo>
                  <a:lnTo>
                    <a:pt x="9018886" y="5978314"/>
                  </a:lnTo>
                  <a:lnTo>
                    <a:pt x="9014792" y="5980513"/>
                  </a:lnTo>
                  <a:lnTo>
                    <a:pt x="9013750" y="5984804"/>
                  </a:lnTo>
                  <a:lnTo>
                    <a:pt x="9012852" y="5988760"/>
                  </a:lnTo>
                  <a:lnTo>
                    <a:pt x="9014860" y="5992379"/>
                  </a:lnTo>
                  <a:lnTo>
                    <a:pt x="9019200" y="5994230"/>
                  </a:lnTo>
                  <a:lnTo>
                    <a:pt x="9024492" y="5995698"/>
                  </a:lnTo>
                  <a:lnTo>
                    <a:pt x="9028783" y="5996740"/>
                  </a:lnTo>
                  <a:lnTo>
                    <a:pt x="9032877" y="5994540"/>
                  </a:lnTo>
                  <a:lnTo>
                    <a:pt x="9034959" y="5985959"/>
                  </a:lnTo>
                  <a:lnTo>
                    <a:pt x="9032761" y="5981865"/>
                  </a:lnTo>
                  <a:close/>
                </a:path>
                <a:path w="17756505" h="10017125">
                  <a:moveTo>
                    <a:pt x="3886195" y="3784536"/>
                  </a:moveTo>
                  <a:lnTo>
                    <a:pt x="3877182" y="3780692"/>
                  </a:lnTo>
                  <a:lnTo>
                    <a:pt x="3872371" y="3781797"/>
                  </a:lnTo>
                  <a:lnTo>
                    <a:pt x="3868953" y="3789808"/>
                  </a:lnTo>
                  <a:lnTo>
                    <a:pt x="3870200" y="3794286"/>
                  </a:lnTo>
                  <a:lnTo>
                    <a:pt x="3873921" y="3796662"/>
                  </a:lnTo>
                  <a:lnTo>
                    <a:pt x="3883268" y="3800649"/>
                  </a:lnTo>
                  <a:lnTo>
                    <a:pt x="3887888" y="3799069"/>
                  </a:lnTo>
                  <a:lnTo>
                    <a:pt x="3891164" y="3791391"/>
                  </a:lnTo>
                  <a:lnTo>
                    <a:pt x="3889917" y="3786913"/>
                  </a:lnTo>
                  <a:lnTo>
                    <a:pt x="3886195" y="3784536"/>
                  </a:lnTo>
                  <a:close/>
                </a:path>
                <a:path w="17756505" h="10017125">
                  <a:moveTo>
                    <a:pt x="3807113" y="3743306"/>
                  </a:moveTo>
                  <a:lnTo>
                    <a:pt x="3798100" y="3739462"/>
                  </a:lnTo>
                  <a:lnTo>
                    <a:pt x="3793288" y="3740565"/>
                  </a:lnTo>
                  <a:lnTo>
                    <a:pt x="3789870" y="3748577"/>
                  </a:lnTo>
                  <a:lnTo>
                    <a:pt x="3791117" y="3753055"/>
                  </a:lnTo>
                  <a:lnTo>
                    <a:pt x="3794839" y="3755431"/>
                  </a:lnTo>
                  <a:lnTo>
                    <a:pt x="3803852" y="3759276"/>
                  </a:lnTo>
                  <a:lnTo>
                    <a:pt x="3808472" y="3757696"/>
                  </a:lnTo>
                  <a:lnTo>
                    <a:pt x="3810038" y="3754024"/>
                  </a:lnTo>
                  <a:lnTo>
                    <a:pt x="3812081" y="3750160"/>
                  </a:lnTo>
                  <a:lnTo>
                    <a:pt x="3810834" y="3745683"/>
                  </a:lnTo>
                  <a:lnTo>
                    <a:pt x="3807113" y="3743306"/>
                  </a:lnTo>
                  <a:close/>
                </a:path>
                <a:path w="17756505" h="10017125">
                  <a:moveTo>
                    <a:pt x="15188931" y="8592890"/>
                  </a:moveTo>
                  <a:lnTo>
                    <a:pt x="15183929" y="8593518"/>
                  </a:lnTo>
                  <a:lnTo>
                    <a:pt x="15178793" y="8600008"/>
                  </a:lnTo>
                  <a:lnTo>
                    <a:pt x="15179421" y="8605010"/>
                  </a:lnTo>
                  <a:lnTo>
                    <a:pt x="15187105" y="8611050"/>
                  </a:lnTo>
                  <a:lnTo>
                    <a:pt x="15188774" y="8611762"/>
                  </a:lnTo>
                  <a:lnTo>
                    <a:pt x="15188632" y="8612096"/>
                  </a:lnTo>
                  <a:lnTo>
                    <a:pt x="15191969" y="8613520"/>
                  </a:lnTo>
                  <a:lnTo>
                    <a:pt x="15195828" y="8612798"/>
                  </a:lnTo>
                  <a:lnTo>
                    <a:pt x="15197920" y="8609744"/>
                  </a:lnTo>
                  <a:lnTo>
                    <a:pt x="15200486" y="8606500"/>
                  </a:lnTo>
                  <a:lnTo>
                    <a:pt x="15199860" y="8601497"/>
                  </a:lnTo>
                  <a:lnTo>
                    <a:pt x="15188931" y="8592890"/>
                  </a:lnTo>
                  <a:close/>
                </a:path>
                <a:path w="17756505" h="10017125">
                  <a:moveTo>
                    <a:pt x="9119194" y="6002162"/>
                  </a:moveTo>
                  <a:lnTo>
                    <a:pt x="9114903" y="6001121"/>
                  </a:lnTo>
                  <a:lnTo>
                    <a:pt x="9109469" y="5999987"/>
                  </a:lnTo>
                  <a:lnTo>
                    <a:pt x="9105511" y="5999088"/>
                  </a:lnTo>
                  <a:lnTo>
                    <a:pt x="9101274" y="6001620"/>
                  </a:lnTo>
                  <a:lnTo>
                    <a:pt x="9100233" y="6005911"/>
                  </a:lnTo>
                  <a:lnTo>
                    <a:pt x="9099334" y="6009868"/>
                  </a:lnTo>
                  <a:lnTo>
                    <a:pt x="9101341" y="6013486"/>
                  </a:lnTo>
                  <a:lnTo>
                    <a:pt x="9104680" y="6014910"/>
                  </a:lnTo>
                  <a:lnTo>
                    <a:pt x="9104822" y="6014577"/>
                  </a:lnTo>
                  <a:lnTo>
                    <a:pt x="9106158" y="6015147"/>
                  </a:lnTo>
                  <a:lnTo>
                    <a:pt x="9111592" y="6016281"/>
                  </a:lnTo>
                  <a:lnTo>
                    <a:pt x="9115549" y="6017179"/>
                  </a:lnTo>
                  <a:lnTo>
                    <a:pt x="9119787" y="6014646"/>
                  </a:lnTo>
                  <a:lnTo>
                    <a:pt x="9120828" y="6010356"/>
                  </a:lnTo>
                  <a:lnTo>
                    <a:pt x="9121726" y="6006399"/>
                  </a:lnTo>
                  <a:lnTo>
                    <a:pt x="9119194" y="6002162"/>
                  </a:lnTo>
                  <a:close/>
                </a:path>
                <a:path w="17756505" h="10017125">
                  <a:moveTo>
                    <a:pt x="3719828" y="3698182"/>
                  </a:moveTo>
                  <a:lnTo>
                    <a:pt x="3715016" y="3699286"/>
                  </a:lnTo>
                  <a:lnTo>
                    <a:pt x="3713308" y="3703292"/>
                  </a:lnTo>
                  <a:lnTo>
                    <a:pt x="3711265" y="3707156"/>
                  </a:lnTo>
                  <a:lnTo>
                    <a:pt x="3712512" y="3711633"/>
                  </a:lnTo>
                  <a:lnTo>
                    <a:pt x="3716233" y="3714009"/>
                  </a:lnTo>
                  <a:lnTo>
                    <a:pt x="3721908" y="3716430"/>
                  </a:lnTo>
                  <a:lnTo>
                    <a:pt x="3721766" y="3716764"/>
                  </a:lnTo>
                  <a:lnTo>
                    <a:pt x="3725438" y="3718331"/>
                  </a:lnTo>
                  <a:lnTo>
                    <a:pt x="3730058" y="3716750"/>
                  </a:lnTo>
                  <a:lnTo>
                    <a:pt x="3731624" y="3713078"/>
                  </a:lnTo>
                  <a:lnTo>
                    <a:pt x="3733667" y="3709214"/>
                  </a:lnTo>
                  <a:lnTo>
                    <a:pt x="3732420" y="3704737"/>
                  </a:lnTo>
                  <a:lnTo>
                    <a:pt x="3728699" y="3702360"/>
                  </a:lnTo>
                  <a:lnTo>
                    <a:pt x="3723692" y="3700225"/>
                  </a:lnTo>
                  <a:lnTo>
                    <a:pt x="3719828" y="3698182"/>
                  </a:lnTo>
                  <a:close/>
                </a:path>
                <a:path w="17756505" h="10017125">
                  <a:moveTo>
                    <a:pt x="3640888" y="3656618"/>
                  </a:moveTo>
                  <a:lnTo>
                    <a:pt x="3636411" y="3657864"/>
                  </a:lnTo>
                  <a:lnTo>
                    <a:pt x="3634369" y="3661728"/>
                  </a:lnTo>
                  <a:lnTo>
                    <a:pt x="3632468" y="3665258"/>
                  </a:lnTo>
                  <a:lnTo>
                    <a:pt x="3633573" y="3670069"/>
                  </a:lnTo>
                  <a:lnTo>
                    <a:pt x="3637294" y="3672445"/>
                  </a:lnTo>
                  <a:lnTo>
                    <a:pt x="3646641" y="3676432"/>
                  </a:lnTo>
                  <a:lnTo>
                    <a:pt x="3651118" y="3675185"/>
                  </a:lnTo>
                  <a:lnTo>
                    <a:pt x="3652684" y="3671514"/>
                  </a:lnTo>
                  <a:lnTo>
                    <a:pt x="3654584" y="3667984"/>
                  </a:lnTo>
                  <a:lnTo>
                    <a:pt x="3653480" y="3663173"/>
                  </a:lnTo>
                  <a:lnTo>
                    <a:pt x="3649759" y="3660796"/>
                  </a:lnTo>
                  <a:lnTo>
                    <a:pt x="3644751" y="3658660"/>
                  </a:lnTo>
                  <a:lnTo>
                    <a:pt x="3640888" y="3656618"/>
                  </a:lnTo>
                  <a:close/>
                </a:path>
                <a:path w="17756505" h="10017125">
                  <a:moveTo>
                    <a:pt x="9205484" y="6022794"/>
                  </a:moveTo>
                  <a:lnTo>
                    <a:pt x="9201194" y="6021753"/>
                  </a:lnTo>
                  <a:lnTo>
                    <a:pt x="9195758" y="6020618"/>
                  </a:lnTo>
                  <a:lnTo>
                    <a:pt x="9191802" y="6019719"/>
                  </a:lnTo>
                  <a:lnTo>
                    <a:pt x="9187565" y="6022252"/>
                  </a:lnTo>
                  <a:lnTo>
                    <a:pt x="9186523" y="6026542"/>
                  </a:lnTo>
                  <a:lnTo>
                    <a:pt x="9185767" y="6030166"/>
                  </a:lnTo>
                  <a:lnTo>
                    <a:pt x="9187775" y="6033784"/>
                  </a:lnTo>
                  <a:lnTo>
                    <a:pt x="9192449" y="6035778"/>
                  </a:lnTo>
                  <a:lnTo>
                    <a:pt x="9197883" y="6036912"/>
                  </a:lnTo>
                  <a:lnTo>
                    <a:pt x="9201840" y="6037811"/>
                  </a:lnTo>
                  <a:lnTo>
                    <a:pt x="9206077" y="6035278"/>
                  </a:lnTo>
                  <a:lnTo>
                    <a:pt x="9207118" y="6030987"/>
                  </a:lnTo>
                  <a:lnTo>
                    <a:pt x="9208017" y="6027030"/>
                  </a:lnTo>
                  <a:lnTo>
                    <a:pt x="9205484" y="6022794"/>
                  </a:lnTo>
                  <a:close/>
                </a:path>
                <a:path w="17756505" h="10017125">
                  <a:moveTo>
                    <a:pt x="3562567" y="3614528"/>
                  </a:moveTo>
                  <a:lnTo>
                    <a:pt x="3558090" y="3615775"/>
                  </a:lnTo>
                  <a:lnTo>
                    <a:pt x="3556048" y="3619638"/>
                  </a:lnTo>
                  <a:lnTo>
                    <a:pt x="3554147" y="3623167"/>
                  </a:lnTo>
                  <a:lnTo>
                    <a:pt x="3555252" y="3627979"/>
                  </a:lnTo>
                  <a:lnTo>
                    <a:pt x="3558973" y="3630356"/>
                  </a:lnTo>
                  <a:lnTo>
                    <a:pt x="3568320" y="3634343"/>
                  </a:lnTo>
                  <a:lnTo>
                    <a:pt x="3572796" y="3633096"/>
                  </a:lnTo>
                  <a:lnTo>
                    <a:pt x="3574363" y="3629424"/>
                  </a:lnTo>
                  <a:lnTo>
                    <a:pt x="3576263" y="3625894"/>
                  </a:lnTo>
                  <a:lnTo>
                    <a:pt x="3575160" y="3621083"/>
                  </a:lnTo>
                  <a:lnTo>
                    <a:pt x="3571439" y="3618707"/>
                  </a:lnTo>
                  <a:lnTo>
                    <a:pt x="3566431" y="3616570"/>
                  </a:lnTo>
                  <a:lnTo>
                    <a:pt x="3562567" y="3614528"/>
                  </a:lnTo>
                  <a:close/>
                </a:path>
                <a:path w="17756505" h="10017125">
                  <a:moveTo>
                    <a:pt x="15118643" y="8538444"/>
                  </a:moveTo>
                  <a:lnTo>
                    <a:pt x="15113641" y="8539072"/>
                  </a:lnTo>
                  <a:lnTo>
                    <a:pt x="15108505" y="8545562"/>
                  </a:lnTo>
                  <a:lnTo>
                    <a:pt x="15109133" y="8550565"/>
                  </a:lnTo>
                  <a:lnTo>
                    <a:pt x="15116816" y="8556605"/>
                  </a:lnTo>
                  <a:lnTo>
                    <a:pt x="15118486" y="8557317"/>
                  </a:lnTo>
                  <a:lnTo>
                    <a:pt x="15118678" y="8557793"/>
                  </a:lnTo>
                  <a:lnTo>
                    <a:pt x="15121681" y="8559074"/>
                  </a:lnTo>
                  <a:lnTo>
                    <a:pt x="15125348" y="8557876"/>
                  </a:lnTo>
                  <a:lnTo>
                    <a:pt x="15127630" y="8555299"/>
                  </a:lnTo>
                  <a:lnTo>
                    <a:pt x="15130198" y="8552054"/>
                  </a:lnTo>
                  <a:lnTo>
                    <a:pt x="15129572" y="8547052"/>
                  </a:lnTo>
                  <a:lnTo>
                    <a:pt x="15118643" y="8538444"/>
                  </a:lnTo>
                  <a:close/>
                </a:path>
                <a:path w="17756505" h="10017125">
                  <a:moveTo>
                    <a:pt x="3484388" y="3572104"/>
                  </a:moveTo>
                  <a:lnTo>
                    <a:pt x="3479911" y="3573351"/>
                  </a:lnTo>
                  <a:lnTo>
                    <a:pt x="3475826" y="3581078"/>
                  </a:lnTo>
                  <a:lnTo>
                    <a:pt x="3477073" y="3585556"/>
                  </a:lnTo>
                  <a:lnTo>
                    <a:pt x="3480652" y="3588266"/>
                  </a:lnTo>
                  <a:lnTo>
                    <a:pt x="3489998" y="3592252"/>
                  </a:lnTo>
                  <a:lnTo>
                    <a:pt x="3494143" y="3590864"/>
                  </a:lnTo>
                  <a:lnTo>
                    <a:pt x="3496043" y="3587334"/>
                  </a:lnTo>
                  <a:lnTo>
                    <a:pt x="3498086" y="3583471"/>
                  </a:lnTo>
                  <a:lnTo>
                    <a:pt x="3496839" y="3578993"/>
                  </a:lnTo>
                  <a:lnTo>
                    <a:pt x="3493260" y="3576283"/>
                  </a:lnTo>
                  <a:lnTo>
                    <a:pt x="3488252" y="3574146"/>
                  </a:lnTo>
                  <a:lnTo>
                    <a:pt x="3484388" y="3572104"/>
                  </a:lnTo>
                  <a:close/>
                </a:path>
                <a:path w="17756505" h="10017125">
                  <a:moveTo>
                    <a:pt x="9292011" y="6041947"/>
                  </a:moveTo>
                  <a:lnTo>
                    <a:pt x="9288054" y="6041049"/>
                  </a:lnTo>
                  <a:lnTo>
                    <a:pt x="9282619" y="6039914"/>
                  </a:lnTo>
                  <a:lnTo>
                    <a:pt x="9278328" y="6038873"/>
                  </a:lnTo>
                  <a:lnTo>
                    <a:pt x="9274426" y="6041548"/>
                  </a:lnTo>
                  <a:lnTo>
                    <a:pt x="9273384" y="6045839"/>
                  </a:lnTo>
                  <a:lnTo>
                    <a:pt x="9272628" y="6049462"/>
                  </a:lnTo>
                  <a:lnTo>
                    <a:pt x="9274636" y="6053081"/>
                  </a:lnTo>
                  <a:lnTo>
                    <a:pt x="9279309" y="6055074"/>
                  </a:lnTo>
                  <a:lnTo>
                    <a:pt x="9284743" y="6056208"/>
                  </a:lnTo>
                  <a:lnTo>
                    <a:pt x="9289034" y="6057249"/>
                  </a:lnTo>
                  <a:lnTo>
                    <a:pt x="9292938" y="6054574"/>
                  </a:lnTo>
                  <a:lnTo>
                    <a:pt x="9295020" y="6045993"/>
                  </a:lnTo>
                  <a:lnTo>
                    <a:pt x="9292011" y="6041947"/>
                  </a:lnTo>
                  <a:close/>
                </a:path>
                <a:path w="17756505" h="10017125">
                  <a:moveTo>
                    <a:pt x="3406545" y="3529823"/>
                  </a:moveTo>
                  <a:lnTo>
                    <a:pt x="3401733" y="3530928"/>
                  </a:lnTo>
                  <a:lnTo>
                    <a:pt x="3399690" y="3534791"/>
                  </a:lnTo>
                  <a:lnTo>
                    <a:pt x="3397790" y="3538321"/>
                  </a:lnTo>
                  <a:lnTo>
                    <a:pt x="3398895" y="3543132"/>
                  </a:lnTo>
                  <a:lnTo>
                    <a:pt x="3402758" y="3545174"/>
                  </a:lnTo>
                  <a:lnTo>
                    <a:pt x="3407480" y="3547978"/>
                  </a:lnTo>
                  <a:lnTo>
                    <a:pt x="3411820" y="3549829"/>
                  </a:lnTo>
                  <a:lnTo>
                    <a:pt x="3415964" y="3548440"/>
                  </a:lnTo>
                  <a:lnTo>
                    <a:pt x="3419765" y="3541381"/>
                  </a:lnTo>
                  <a:lnTo>
                    <a:pt x="3418660" y="3536570"/>
                  </a:lnTo>
                  <a:lnTo>
                    <a:pt x="3414797" y="3534527"/>
                  </a:lnTo>
                  <a:lnTo>
                    <a:pt x="3410074" y="3531723"/>
                  </a:lnTo>
                  <a:lnTo>
                    <a:pt x="3406545" y="3529823"/>
                  </a:lnTo>
                  <a:close/>
                </a:path>
                <a:path w="17756505" h="10017125">
                  <a:moveTo>
                    <a:pt x="3328508" y="3487066"/>
                  </a:moveTo>
                  <a:lnTo>
                    <a:pt x="3323697" y="3488170"/>
                  </a:lnTo>
                  <a:lnTo>
                    <a:pt x="3321654" y="3492034"/>
                  </a:lnTo>
                  <a:lnTo>
                    <a:pt x="3319754" y="3495563"/>
                  </a:lnTo>
                  <a:lnTo>
                    <a:pt x="3320858" y="3500375"/>
                  </a:lnTo>
                  <a:lnTo>
                    <a:pt x="3324722" y="3502418"/>
                  </a:lnTo>
                  <a:lnTo>
                    <a:pt x="3329444" y="3505221"/>
                  </a:lnTo>
                  <a:lnTo>
                    <a:pt x="3333783" y="3507072"/>
                  </a:lnTo>
                  <a:lnTo>
                    <a:pt x="3337928" y="3505683"/>
                  </a:lnTo>
                  <a:lnTo>
                    <a:pt x="3341728" y="3498624"/>
                  </a:lnTo>
                  <a:lnTo>
                    <a:pt x="3340624" y="3493813"/>
                  </a:lnTo>
                  <a:lnTo>
                    <a:pt x="3336761" y="3491770"/>
                  </a:lnTo>
                  <a:lnTo>
                    <a:pt x="3332038" y="3488966"/>
                  </a:lnTo>
                  <a:lnTo>
                    <a:pt x="3328508" y="3487066"/>
                  </a:lnTo>
                  <a:close/>
                </a:path>
                <a:path w="17756505" h="10017125">
                  <a:moveTo>
                    <a:pt x="15048640" y="8483330"/>
                  </a:moveTo>
                  <a:lnTo>
                    <a:pt x="15043638" y="8483959"/>
                  </a:lnTo>
                  <a:lnTo>
                    <a:pt x="15038502" y="8490448"/>
                  </a:lnTo>
                  <a:lnTo>
                    <a:pt x="15039130" y="8495451"/>
                  </a:lnTo>
                  <a:lnTo>
                    <a:pt x="15046812" y="8501490"/>
                  </a:lnTo>
                  <a:lnTo>
                    <a:pt x="15048817" y="8502345"/>
                  </a:lnTo>
                  <a:lnTo>
                    <a:pt x="15048674" y="8502679"/>
                  </a:lnTo>
                  <a:lnTo>
                    <a:pt x="15051678" y="8503961"/>
                  </a:lnTo>
                  <a:lnTo>
                    <a:pt x="15055345" y="8502762"/>
                  </a:lnTo>
                  <a:lnTo>
                    <a:pt x="15057627" y="8500185"/>
                  </a:lnTo>
                  <a:lnTo>
                    <a:pt x="15060195" y="8496940"/>
                  </a:lnTo>
                  <a:lnTo>
                    <a:pt x="15059569" y="8491938"/>
                  </a:lnTo>
                  <a:lnTo>
                    <a:pt x="15048640" y="8483330"/>
                  </a:lnTo>
                  <a:close/>
                </a:path>
                <a:path w="17756505" h="10017125">
                  <a:moveTo>
                    <a:pt x="9379297" y="6060242"/>
                  </a:moveTo>
                  <a:lnTo>
                    <a:pt x="9375340" y="6059343"/>
                  </a:lnTo>
                  <a:lnTo>
                    <a:pt x="9369906" y="6058208"/>
                  </a:lnTo>
                  <a:lnTo>
                    <a:pt x="9365616" y="6057167"/>
                  </a:lnTo>
                  <a:lnTo>
                    <a:pt x="9361571" y="6060177"/>
                  </a:lnTo>
                  <a:lnTo>
                    <a:pt x="9360672" y="6064134"/>
                  </a:lnTo>
                  <a:lnTo>
                    <a:pt x="9359915" y="6067756"/>
                  </a:lnTo>
                  <a:lnTo>
                    <a:pt x="9361923" y="6071375"/>
                  </a:lnTo>
                  <a:lnTo>
                    <a:pt x="9366597" y="6073368"/>
                  </a:lnTo>
                  <a:lnTo>
                    <a:pt x="9372031" y="6074503"/>
                  </a:lnTo>
                  <a:lnTo>
                    <a:pt x="9376321" y="6075544"/>
                  </a:lnTo>
                  <a:lnTo>
                    <a:pt x="9380366" y="6072534"/>
                  </a:lnTo>
                  <a:lnTo>
                    <a:pt x="9381266" y="6068578"/>
                  </a:lnTo>
                  <a:lnTo>
                    <a:pt x="9382307" y="6064287"/>
                  </a:lnTo>
                  <a:lnTo>
                    <a:pt x="9379297" y="6060242"/>
                  </a:lnTo>
                  <a:close/>
                </a:path>
                <a:path w="17756505" h="10017125">
                  <a:moveTo>
                    <a:pt x="3250757" y="3443641"/>
                  </a:moveTo>
                  <a:lnTo>
                    <a:pt x="3245945" y="3444745"/>
                  </a:lnTo>
                  <a:lnTo>
                    <a:pt x="3243902" y="3448609"/>
                  </a:lnTo>
                  <a:lnTo>
                    <a:pt x="3242002" y="3452139"/>
                  </a:lnTo>
                  <a:lnTo>
                    <a:pt x="3243107" y="3456949"/>
                  </a:lnTo>
                  <a:lnTo>
                    <a:pt x="3246970" y="3458992"/>
                  </a:lnTo>
                  <a:lnTo>
                    <a:pt x="3251693" y="3461796"/>
                  </a:lnTo>
                  <a:lnTo>
                    <a:pt x="3256033" y="3463647"/>
                  </a:lnTo>
                  <a:lnTo>
                    <a:pt x="3260176" y="3462258"/>
                  </a:lnTo>
                  <a:lnTo>
                    <a:pt x="3263977" y="3455199"/>
                  </a:lnTo>
                  <a:lnTo>
                    <a:pt x="3262872" y="3450388"/>
                  </a:lnTo>
                  <a:lnTo>
                    <a:pt x="3259009" y="3448345"/>
                  </a:lnTo>
                  <a:lnTo>
                    <a:pt x="3254287" y="3445541"/>
                  </a:lnTo>
                  <a:lnTo>
                    <a:pt x="3250757" y="3443641"/>
                  </a:lnTo>
                  <a:close/>
                </a:path>
                <a:path w="17756505" h="10017125">
                  <a:moveTo>
                    <a:pt x="3173338" y="3400359"/>
                  </a:moveTo>
                  <a:lnTo>
                    <a:pt x="3168528" y="3401463"/>
                  </a:lnTo>
                  <a:lnTo>
                    <a:pt x="3166485" y="3405326"/>
                  </a:lnTo>
                  <a:lnTo>
                    <a:pt x="3164585" y="3408856"/>
                  </a:lnTo>
                  <a:lnTo>
                    <a:pt x="3165689" y="3413668"/>
                  </a:lnTo>
                  <a:lnTo>
                    <a:pt x="3169553" y="3415710"/>
                  </a:lnTo>
                  <a:lnTo>
                    <a:pt x="3174275" y="3418514"/>
                  </a:lnTo>
                  <a:lnTo>
                    <a:pt x="3178614" y="3420365"/>
                  </a:lnTo>
                  <a:lnTo>
                    <a:pt x="3182759" y="3418976"/>
                  </a:lnTo>
                  <a:lnTo>
                    <a:pt x="3186559" y="3411917"/>
                  </a:lnTo>
                  <a:lnTo>
                    <a:pt x="3185455" y="3407105"/>
                  </a:lnTo>
                  <a:lnTo>
                    <a:pt x="3181592" y="3405062"/>
                  </a:lnTo>
                  <a:lnTo>
                    <a:pt x="3176868" y="3402258"/>
                  </a:lnTo>
                  <a:lnTo>
                    <a:pt x="3173338" y="3400359"/>
                  </a:lnTo>
                  <a:close/>
                </a:path>
                <a:path w="17756505" h="10017125">
                  <a:moveTo>
                    <a:pt x="9465869" y="6077442"/>
                  </a:moveTo>
                  <a:lnTo>
                    <a:pt x="9461911" y="6076543"/>
                  </a:lnTo>
                  <a:lnTo>
                    <a:pt x="9456477" y="6075408"/>
                  </a:lnTo>
                  <a:lnTo>
                    <a:pt x="9452520" y="6074510"/>
                  </a:lnTo>
                  <a:lnTo>
                    <a:pt x="9448474" y="6077519"/>
                  </a:lnTo>
                  <a:lnTo>
                    <a:pt x="9447657" y="6081116"/>
                  </a:lnTo>
                  <a:lnTo>
                    <a:pt x="9446819" y="6085099"/>
                  </a:lnTo>
                  <a:lnTo>
                    <a:pt x="9448827" y="6088717"/>
                  </a:lnTo>
                  <a:lnTo>
                    <a:pt x="9452165" y="6090141"/>
                  </a:lnTo>
                  <a:lnTo>
                    <a:pt x="9452308" y="6089807"/>
                  </a:lnTo>
                  <a:lnTo>
                    <a:pt x="9453644" y="6090377"/>
                  </a:lnTo>
                  <a:lnTo>
                    <a:pt x="9459078" y="6091511"/>
                  </a:lnTo>
                  <a:lnTo>
                    <a:pt x="9463035" y="6092409"/>
                  </a:lnTo>
                  <a:lnTo>
                    <a:pt x="9467080" y="6089401"/>
                  </a:lnTo>
                  <a:lnTo>
                    <a:pt x="9468878" y="6081487"/>
                  </a:lnTo>
                  <a:lnTo>
                    <a:pt x="9465869" y="6077442"/>
                  </a:lnTo>
                  <a:close/>
                </a:path>
                <a:path w="17756505" h="10017125">
                  <a:moveTo>
                    <a:pt x="14978637" y="8428217"/>
                  </a:moveTo>
                  <a:lnTo>
                    <a:pt x="14973635" y="8428845"/>
                  </a:lnTo>
                  <a:lnTo>
                    <a:pt x="14968498" y="8435335"/>
                  </a:lnTo>
                  <a:lnTo>
                    <a:pt x="14969127" y="8440338"/>
                  </a:lnTo>
                  <a:lnTo>
                    <a:pt x="14976809" y="8446377"/>
                  </a:lnTo>
                  <a:lnTo>
                    <a:pt x="14978811" y="8447231"/>
                  </a:lnTo>
                  <a:lnTo>
                    <a:pt x="14978669" y="8447565"/>
                  </a:lnTo>
                  <a:lnTo>
                    <a:pt x="14981674" y="8448847"/>
                  </a:lnTo>
                  <a:lnTo>
                    <a:pt x="14985342" y="8447649"/>
                  </a:lnTo>
                  <a:lnTo>
                    <a:pt x="14987624" y="8445072"/>
                  </a:lnTo>
                  <a:lnTo>
                    <a:pt x="14990192" y="8441827"/>
                  </a:lnTo>
                  <a:lnTo>
                    <a:pt x="14989566" y="8436825"/>
                  </a:lnTo>
                  <a:lnTo>
                    <a:pt x="14978637" y="8428217"/>
                  </a:lnTo>
                  <a:close/>
                </a:path>
                <a:path w="17756505" h="10017125">
                  <a:moveTo>
                    <a:pt x="3096015" y="3355932"/>
                  </a:moveTo>
                  <a:lnTo>
                    <a:pt x="3091204" y="3357036"/>
                  </a:lnTo>
                  <a:lnTo>
                    <a:pt x="3087119" y="3364763"/>
                  </a:lnTo>
                  <a:lnTo>
                    <a:pt x="3088223" y="3369575"/>
                  </a:lnTo>
                  <a:lnTo>
                    <a:pt x="3092086" y="3371617"/>
                  </a:lnTo>
                  <a:lnTo>
                    <a:pt x="3096809" y="3374421"/>
                  </a:lnTo>
                  <a:lnTo>
                    <a:pt x="3101482" y="3376414"/>
                  </a:lnTo>
                  <a:lnTo>
                    <a:pt x="3105625" y="3375026"/>
                  </a:lnTo>
                  <a:lnTo>
                    <a:pt x="3107526" y="3371496"/>
                  </a:lnTo>
                  <a:lnTo>
                    <a:pt x="3109568" y="3367632"/>
                  </a:lnTo>
                  <a:lnTo>
                    <a:pt x="3108464" y="3362821"/>
                  </a:lnTo>
                  <a:lnTo>
                    <a:pt x="3104601" y="3360778"/>
                  </a:lnTo>
                  <a:lnTo>
                    <a:pt x="3099878" y="3357974"/>
                  </a:lnTo>
                  <a:lnTo>
                    <a:pt x="3096015" y="3355932"/>
                  </a:lnTo>
                  <a:close/>
                </a:path>
                <a:path w="17756505" h="10017125">
                  <a:moveTo>
                    <a:pt x="3018691" y="3311505"/>
                  </a:moveTo>
                  <a:lnTo>
                    <a:pt x="3013879" y="3312609"/>
                  </a:lnTo>
                  <a:lnTo>
                    <a:pt x="3009794" y="3320337"/>
                  </a:lnTo>
                  <a:lnTo>
                    <a:pt x="3010898" y="3325148"/>
                  </a:lnTo>
                  <a:lnTo>
                    <a:pt x="3014762" y="3327191"/>
                  </a:lnTo>
                  <a:lnTo>
                    <a:pt x="3019485" y="3329995"/>
                  </a:lnTo>
                  <a:lnTo>
                    <a:pt x="3024158" y="3331988"/>
                  </a:lnTo>
                  <a:lnTo>
                    <a:pt x="3028301" y="3330599"/>
                  </a:lnTo>
                  <a:lnTo>
                    <a:pt x="3030202" y="3327069"/>
                  </a:lnTo>
                  <a:lnTo>
                    <a:pt x="3032245" y="3323205"/>
                  </a:lnTo>
                  <a:lnTo>
                    <a:pt x="3031140" y="3318394"/>
                  </a:lnTo>
                  <a:lnTo>
                    <a:pt x="3027276" y="3316352"/>
                  </a:lnTo>
                  <a:lnTo>
                    <a:pt x="3022554" y="3313548"/>
                  </a:lnTo>
                  <a:lnTo>
                    <a:pt x="3018691" y="3311505"/>
                  </a:lnTo>
                  <a:close/>
                </a:path>
                <a:path w="17756505" h="10017125">
                  <a:moveTo>
                    <a:pt x="9553534" y="6093925"/>
                  </a:moveTo>
                  <a:lnTo>
                    <a:pt x="9549435" y="6093359"/>
                  </a:lnTo>
                  <a:lnTo>
                    <a:pt x="9544000" y="6092225"/>
                  </a:lnTo>
                  <a:lnTo>
                    <a:pt x="9540043" y="6091327"/>
                  </a:lnTo>
                  <a:lnTo>
                    <a:pt x="9535664" y="6094193"/>
                  </a:lnTo>
                  <a:lnTo>
                    <a:pt x="9535150" y="6097919"/>
                  </a:lnTo>
                  <a:lnTo>
                    <a:pt x="9534677" y="6102058"/>
                  </a:lnTo>
                  <a:lnTo>
                    <a:pt x="9536351" y="6105534"/>
                  </a:lnTo>
                  <a:lnTo>
                    <a:pt x="9539689" y="6106958"/>
                  </a:lnTo>
                  <a:lnTo>
                    <a:pt x="9539497" y="6106481"/>
                  </a:lnTo>
                  <a:lnTo>
                    <a:pt x="9541167" y="6107194"/>
                  </a:lnTo>
                  <a:lnTo>
                    <a:pt x="9546601" y="6108328"/>
                  </a:lnTo>
                  <a:lnTo>
                    <a:pt x="9550559" y="6109227"/>
                  </a:lnTo>
                  <a:lnTo>
                    <a:pt x="9554938" y="6106360"/>
                  </a:lnTo>
                  <a:lnTo>
                    <a:pt x="9555451" y="6102633"/>
                  </a:lnTo>
                  <a:lnTo>
                    <a:pt x="9555502" y="6102261"/>
                  </a:lnTo>
                  <a:lnTo>
                    <a:pt x="9556401" y="6098304"/>
                  </a:lnTo>
                  <a:lnTo>
                    <a:pt x="9553534" y="6093925"/>
                  </a:lnTo>
                  <a:close/>
                </a:path>
                <a:path w="17756505" h="10017125">
                  <a:moveTo>
                    <a:pt x="14909253" y="8372578"/>
                  </a:moveTo>
                  <a:lnTo>
                    <a:pt x="14904250" y="8373207"/>
                  </a:lnTo>
                  <a:lnTo>
                    <a:pt x="14899114" y="8379696"/>
                  </a:lnTo>
                  <a:lnTo>
                    <a:pt x="14899743" y="8384699"/>
                  </a:lnTo>
                  <a:lnTo>
                    <a:pt x="14907424" y="8390738"/>
                  </a:lnTo>
                  <a:lnTo>
                    <a:pt x="14912432" y="8392874"/>
                  </a:lnTo>
                  <a:lnTo>
                    <a:pt x="14915957" y="8392010"/>
                  </a:lnTo>
                  <a:lnTo>
                    <a:pt x="14918241" y="8389433"/>
                  </a:lnTo>
                  <a:lnTo>
                    <a:pt x="14920807" y="8386188"/>
                  </a:lnTo>
                  <a:lnTo>
                    <a:pt x="14920179" y="8381185"/>
                  </a:lnTo>
                  <a:lnTo>
                    <a:pt x="14909253" y="8372578"/>
                  </a:lnTo>
                  <a:close/>
                </a:path>
                <a:path w="17756505" h="10017125">
                  <a:moveTo>
                    <a:pt x="2941843" y="3266887"/>
                  </a:moveTo>
                  <a:lnTo>
                    <a:pt x="2937031" y="3267992"/>
                  </a:lnTo>
                  <a:lnTo>
                    <a:pt x="2935670" y="3270568"/>
                  </a:lnTo>
                  <a:lnTo>
                    <a:pt x="2934989" y="3271855"/>
                  </a:lnTo>
                  <a:lnTo>
                    <a:pt x="2932612" y="3275577"/>
                  </a:lnTo>
                  <a:lnTo>
                    <a:pt x="2933716" y="3280388"/>
                  </a:lnTo>
                  <a:lnTo>
                    <a:pt x="2937580" y="3282431"/>
                  </a:lnTo>
                  <a:lnTo>
                    <a:pt x="2942303" y="3285234"/>
                  </a:lnTo>
                  <a:lnTo>
                    <a:pt x="2943304" y="3285661"/>
                  </a:lnTo>
                  <a:lnTo>
                    <a:pt x="2943162" y="3285995"/>
                  </a:lnTo>
                  <a:lnTo>
                    <a:pt x="2946834" y="3287561"/>
                  </a:lnTo>
                  <a:lnTo>
                    <a:pt x="2950977" y="3286172"/>
                  </a:lnTo>
                  <a:lnTo>
                    <a:pt x="2952877" y="3282643"/>
                  </a:lnTo>
                  <a:lnTo>
                    <a:pt x="2955254" y="3278922"/>
                  </a:lnTo>
                  <a:lnTo>
                    <a:pt x="2954150" y="3274110"/>
                  </a:lnTo>
                  <a:lnTo>
                    <a:pt x="2950286" y="3272068"/>
                  </a:lnTo>
                  <a:lnTo>
                    <a:pt x="2945564" y="3269264"/>
                  </a:lnTo>
                  <a:lnTo>
                    <a:pt x="2941843" y="3266887"/>
                  </a:lnTo>
                  <a:close/>
                </a:path>
                <a:path w="17756505" h="10017125">
                  <a:moveTo>
                    <a:pt x="2865137" y="3221936"/>
                  </a:moveTo>
                  <a:lnTo>
                    <a:pt x="2860659" y="3223183"/>
                  </a:lnTo>
                  <a:lnTo>
                    <a:pt x="2855906" y="3230625"/>
                  </a:lnTo>
                  <a:lnTo>
                    <a:pt x="2857154" y="3235102"/>
                  </a:lnTo>
                  <a:lnTo>
                    <a:pt x="2860875" y="3237479"/>
                  </a:lnTo>
                  <a:lnTo>
                    <a:pt x="2865597" y="3240282"/>
                  </a:lnTo>
                  <a:lnTo>
                    <a:pt x="2869937" y="3242134"/>
                  </a:lnTo>
                  <a:lnTo>
                    <a:pt x="2874272" y="3241221"/>
                  </a:lnTo>
                  <a:lnTo>
                    <a:pt x="2876172" y="3237691"/>
                  </a:lnTo>
                  <a:lnTo>
                    <a:pt x="2878548" y="3233970"/>
                  </a:lnTo>
                  <a:lnTo>
                    <a:pt x="2877302" y="3229493"/>
                  </a:lnTo>
                  <a:lnTo>
                    <a:pt x="2873581" y="3227116"/>
                  </a:lnTo>
                  <a:lnTo>
                    <a:pt x="2868858" y="3224312"/>
                  </a:lnTo>
                  <a:lnTo>
                    <a:pt x="2865137" y="3221936"/>
                  </a:lnTo>
                  <a:close/>
                </a:path>
                <a:path w="17756505" h="10017125">
                  <a:moveTo>
                    <a:pt x="9640960" y="6109121"/>
                  </a:moveTo>
                  <a:lnTo>
                    <a:pt x="9631283" y="6107755"/>
                  </a:lnTo>
                  <a:lnTo>
                    <a:pt x="9626850" y="6107048"/>
                  </a:lnTo>
                  <a:lnTo>
                    <a:pt x="9622804" y="6110057"/>
                  </a:lnTo>
                  <a:lnTo>
                    <a:pt x="9622239" y="6114157"/>
                  </a:lnTo>
                  <a:lnTo>
                    <a:pt x="9621959" y="6117589"/>
                  </a:lnTo>
                  <a:lnTo>
                    <a:pt x="9623634" y="6121064"/>
                  </a:lnTo>
                  <a:lnTo>
                    <a:pt x="9628641" y="6123200"/>
                  </a:lnTo>
                  <a:lnTo>
                    <a:pt x="9634218" y="6124001"/>
                  </a:lnTo>
                  <a:lnTo>
                    <a:pt x="9638648" y="6124708"/>
                  </a:lnTo>
                  <a:lnTo>
                    <a:pt x="9642697" y="6121699"/>
                  </a:lnTo>
                  <a:lnTo>
                    <a:pt x="9643261" y="6117600"/>
                  </a:lnTo>
                  <a:lnTo>
                    <a:pt x="9643968" y="6113167"/>
                  </a:lnTo>
                  <a:lnTo>
                    <a:pt x="9640960" y="6109121"/>
                  </a:lnTo>
                  <a:close/>
                </a:path>
                <a:path w="17756505" h="10017125">
                  <a:moveTo>
                    <a:pt x="14840343" y="8316748"/>
                  </a:moveTo>
                  <a:lnTo>
                    <a:pt x="14835342" y="8317377"/>
                  </a:lnTo>
                  <a:lnTo>
                    <a:pt x="14830206" y="8323866"/>
                  </a:lnTo>
                  <a:lnTo>
                    <a:pt x="14830833" y="8328868"/>
                  </a:lnTo>
                  <a:lnTo>
                    <a:pt x="14838516" y="8334908"/>
                  </a:lnTo>
                  <a:lnTo>
                    <a:pt x="14843524" y="8337044"/>
                  </a:lnTo>
                  <a:lnTo>
                    <a:pt x="14847049" y="8336180"/>
                  </a:lnTo>
                  <a:lnTo>
                    <a:pt x="14849333" y="8333603"/>
                  </a:lnTo>
                  <a:lnTo>
                    <a:pt x="14851901" y="8330358"/>
                  </a:lnTo>
                  <a:lnTo>
                    <a:pt x="14851271" y="8325355"/>
                  </a:lnTo>
                  <a:lnTo>
                    <a:pt x="14840343" y="8316748"/>
                  </a:lnTo>
                  <a:close/>
                </a:path>
                <a:path w="17756505" h="10017125">
                  <a:moveTo>
                    <a:pt x="2788717" y="3176317"/>
                  </a:moveTo>
                  <a:lnTo>
                    <a:pt x="2784239" y="3177563"/>
                  </a:lnTo>
                  <a:lnTo>
                    <a:pt x="2779486" y="3185005"/>
                  </a:lnTo>
                  <a:lnTo>
                    <a:pt x="2780732" y="3189483"/>
                  </a:lnTo>
                  <a:lnTo>
                    <a:pt x="2784454" y="3191859"/>
                  </a:lnTo>
                  <a:lnTo>
                    <a:pt x="2789176" y="3194663"/>
                  </a:lnTo>
                  <a:lnTo>
                    <a:pt x="2793516" y="3196514"/>
                  </a:lnTo>
                  <a:lnTo>
                    <a:pt x="2797851" y="3195601"/>
                  </a:lnTo>
                  <a:lnTo>
                    <a:pt x="2799751" y="3192072"/>
                  </a:lnTo>
                  <a:lnTo>
                    <a:pt x="2802128" y="3188350"/>
                  </a:lnTo>
                  <a:lnTo>
                    <a:pt x="2800881" y="3183873"/>
                  </a:lnTo>
                  <a:lnTo>
                    <a:pt x="2797160" y="3181497"/>
                  </a:lnTo>
                  <a:lnTo>
                    <a:pt x="2792438" y="3178693"/>
                  </a:lnTo>
                  <a:lnTo>
                    <a:pt x="2788717" y="3176317"/>
                  </a:lnTo>
                  <a:close/>
                </a:path>
                <a:path w="17756505" h="10017125">
                  <a:moveTo>
                    <a:pt x="9729003" y="6123793"/>
                  </a:moveTo>
                  <a:lnTo>
                    <a:pt x="9719328" y="6122427"/>
                  </a:lnTo>
                  <a:lnTo>
                    <a:pt x="9714895" y="6121720"/>
                  </a:lnTo>
                  <a:lnTo>
                    <a:pt x="9710849" y="6124730"/>
                  </a:lnTo>
                  <a:lnTo>
                    <a:pt x="9710284" y="6128829"/>
                  </a:lnTo>
                  <a:lnTo>
                    <a:pt x="9709904" y="6132218"/>
                  </a:lnTo>
                  <a:lnTo>
                    <a:pt x="9709862" y="6132594"/>
                  </a:lnTo>
                  <a:lnTo>
                    <a:pt x="9711677" y="6135736"/>
                  </a:lnTo>
                  <a:lnTo>
                    <a:pt x="9716685" y="6137872"/>
                  </a:lnTo>
                  <a:lnTo>
                    <a:pt x="9722262" y="6138673"/>
                  </a:lnTo>
                  <a:lnTo>
                    <a:pt x="9726695" y="6139380"/>
                  </a:lnTo>
                  <a:lnTo>
                    <a:pt x="9730599" y="6136706"/>
                  </a:lnTo>
                  <a:lnTo>
                    <a:pt x="9732013" y="6127839"/>
                  </a:lnTo>
                  <a:lnTo>
                    <a:pt x="9729003" y="6123793"/>
                  </a:lnTo>
                  <a:close/>
                </a:path>
                <a:path w="17756505" h="10017125">
                  <a:moveTo>
                    <a:pt x="2712771" y="3130505"/>
                  </a:moveTo>
                  <a:lnTo>
                    <a:pt x="2708295" y="3131752"/>
                  </a:lnTo>
                  <a:lnTo>
                    <a:pt x="2703541" y="3139195"/>
                  </a:lnTo>
                  <a:lnTo>
                    <a:pt x="2704788" y="3143672"/>
                  </a:lnTo>
                  <a:lnTo>
                    <a:pt x="2708509" y="3146048"/>
                  </a:lnTo>
                  <a:lnTo>
                    <a:pt x="2713232" y="3148852"/>
                  </a:lnTo>
                  <a:lnTo>
                    <a:pt x="2717572" y="3150704"/>
                  </a:lnTo>
                  <a:lnTo>
                    <a:pt x="2721573" y="3149648"/>
                  </a:lnTo>
                  <a:lnTo>
                    <a:pt x="2723807" y="3146260"/>
                  </a:lnTo>
                  <a:lnTo>
                    <a:pt x="2726183" y="3142540"/>
                  </a:lnTo>
                  <a:lnTo>
                    <a:pt x="2724937" y="3138062"/>
                  </a:lnTo>
                  <a:lnTo>
                    <a:pt x="2721215" y="3135686"/>
                  </a:lnTo>
                  <a:lnTo>
                    <a:pt x="2716493" y="3132882"/>
                  </a:lnTo>
                  <a:lnTo>
                    <a:pt x="2712771" y="3130505"/>
                  </a:lnTo>
                  <a:close/>
                </a:path>
                <a:path w="17756505" h="10017125">
                  <a:moveTo>
                    <a:pt x="14771577" y="8260584"/>
                  </a:moveTo>
                  <a:lnTo>
                    <a:pt x="14766575" y="8261212"/>
                  </a:lnTo>
                  <a:lnTo>
                    <a:pt x="14764007" y="8264457"/>
                  </a:lnTo>
                  <a:lnTo>
                    <a:pt x="14761105" y="8267559"/>
                  </a:lnTo>
                  <a:lnTo>
                    <a:pt x="14761733" y="8272562"/>
                  </a:lnTo>
                  <a:lnTo>
                    <a:pt x="14769417" y="8278601"/>
                  </a:lnTo>
                  <a:lnTo>
                    <a:pt x="14771420" y="8279456"/>
                  </a:lnTo>
                  <a:lnTo>
                    <a:pt x="14771278" y="8279790"/>
                  </a:lnTo>
                  <a:lnTo>
                    <a:pt x="14774282" y="8281071"/>
                  </a:lnTo>
                  <a:lnTo>
                    <a:pt x="14777805" y="8280207"/>
                  </a:lnTo>
                  <a:lnTo>
                    <a:pt x="14780088" y="8277629"/>
                  </a:lnTo>
                  <a:lnTo>
                    <a:pt x="14782990" y="8274527"/>
                  </a:lnTo>
                  <a:lnTo>
                    <a:pt x="14782364" y="8269525"/>
                  </a:lnTo>
                  <a:lnTo>
                    <a:pt x="14774681" y="8263485"/>
                  </a:lnTo>
                  <a:lnTo>
                    <a:pt x="14771577" y="8260584"/>
                  </a:lnTo>
                  <a:close/>
                </a:path>
                <a:path w="17756505" h="10017125">
                  <a:moveTo>
                    <a:pt x="2636970" y="3084362"/>
                  </a:moveTo>
                  <a:lnTo>
                    <a:pt x="2632158" y="3085465"/>
                  </a:lnTo>
                  <a:lnTo>
                    <a:pt x="2629782" y="3089186"/>
                  </a:lnTo>
                  <a:lnTo>
                    <a:pt x="2627548" y="3092573"/>
                  </a:lnTo>
                  <a:lnTo>
                    <a:pt x="2628652" y="3097386"/>
                  </a:lnTo>
                  <a:lnTo>
                    <a:pt x="2632373" y="3099761"/>
                  </a:lnTo>
                  <a:lnTo>
                    <a:pt x="2637096" y="3102565"/>
                  </a:lnTo>
                  <a:lnTo>
                    <a:pt x="2641436" y="3104416"/>
                  </a:lnTo>
                  <a:lnTo>
                    <a:pt x="2645437" y="3103361"/>
                  </a:lnTo>
                  <a:lnTo>
                    <a:pt x="2649905" y="3096586"/>
                  </a:lnTo>
                  <a:lnTo>
                    <a:pt x="2648801" y="3091775"/>
                  </a:lnTo>
                  <a:lnTo>
                    <a:pt x="2645080" y="3089398"/>
                  </a:lnTo>
                  <a:lnTo>
                    <a:pt x="2640357" y="3086595"/>
                  </a:lnTo>
                  <a:lnTo>
                    <a:pt x="2636970" y="3084362"/>
                  </a:lnTo>
                  <a:close/>
                </a:path>
                <a:path w="17756505" h="10017125">
                  <a:moveTo>
                    <a:pt x="9816330" y="6137369"/>
                  </a:moveTo>
                  <a:lnTo>
                    <a:pt x="9802554" y="6135439"/>
                  </a:lnTo>
                  <a:lnTo>
                    <a:pt x="9798509" y="6138448"/>
                  </a:lnTo>
                  <a:lnTo>
                    <a:pt x="9797945" y="6142547"/>
                  </a:lnTo>
                  <a:lnTo>
                    <a:pt x="9797522" y="6146313"/>
                  </a:lnTo>
                  <a:lnTo>
                    <a:pt x="9799672" y="6149597"/>
                  </a:lnTo>
                  <a:lnTo>
                    <a:pt x="9802676" y="6150879"/>
                  </a:lnTo>
                  <a:lnTo>
                    <a:pt x="9802818" y="6150545"/>
                  </a:lnTo>
                  <a:lnTo>
                    <a:pt x="9804489" y="6151257"/>
                  </a:lnTo>
                  <a:lnTo>
                    <a:pt x="9814165" y="6152623"/>
                  </a:lnTo>
                  <a:lnTo>
                    <a:pt x="9818209" y="6149614"/>
                  </a:lnTo>
                  <a:lnTo>
                    <a:pt x="9819340" y="6141415"/>
                  </a:lnTo>
                  <a:lnTo>
                    <a:pt x="9816330" y="6137369"/>
                  </a:lnTo>
                  <a:close/>
                </a:path>
                <a:path w="17756505" h="10017125">
                  <a:moveTo>
                    <a:pt x="2561595" y="3037215"/>
                  </a:moveTo>
                  <a:lnTo>
                    <a:pt x="2556783" y="3038319"/>
                  </a:lnTo>
                  <a:lnTo>
                    <a:pt x="2554407" y="3042040"/>
                  </a:lnTo>
                  <a:lnTo>
                    <a:pt x="2553025" y="3044607"/>
                  </a:lnTo>
                  <a:lnTo>
                    <a:pt x="2552507" y="3045570"/>
                  </a:lnTo>
                  <a:lnTo>
                    <a:pt x="2553277" y="3050239"/>
                  </a:lnTo>
                  <a:lnTo>
                    <a:pt x="2556999" y="3052615"/>
                  </a:lnTo>
                  <a:lnTo>
                    <a:pt x="2561721" y="3055419"/>
                  </a:lnTo>
                  <a:lnTo>
                    <a:pt x="2566061" y="3057270"/>
                  </a:lnTo>
                  <a:lnTo>
                    <a:pt x="2570205" y="3055881"/>
                  </a:lnTo>
                  <a:lnTo>
                    <a:pt x="2572296" y="3052828"/>
                  </a:lnTo>
                  <a:lnTo>
                    <a:pt x="2574530" y="3049440"/>
                  </a:lnTo>
                  <a:lnTo>
                    <a:pt x="2573426" y="3044629"/>
                  </a:lnTo>
                  <a:lnTo>
                    <a:pt x="2569704" y="3042252"/>
                  </a:lnTo>
                  <a:lnTo>
                    <a:pt x="2564982" y="3039449"/>
                  </a:lnTo>
                  <a:lnTo>
                    <a:pt x="2561595" y="3037215"/>
                  </a:lnTo>
                  <a:close/>
                </a:path>
                <a:path w="17756505" h="10017125">
                  <a:moveTo>
                    <a:pt x="14702955" y="8204086"/>
                  </a:moveTo>
                  <a:lnTo>
                    <a:pt x="14697952" y="8204714"/>
                  </a:lnTo>
                  <a:lnTo>
                    <a:pt x="14695383" y="8207959"/>
                  </a:lnTo>
                  <a:lnTo>
                    <a:pt x="14692482" y="8211061"/>
                  </a:lnTo>
                  <a:lnTo>
                    <a:pt x="14693110" y="8216065"/>
                  </a:lnTo>
                  <a:lnTo>
                    <a:pt x="14700792" y="8222103"/>
                  </a:lnTo>
                  <a:lnTo>
                    <a:pt x="14702796" y="8222957"/>
                  </a:lnTo>
                  <a:lnTo>
                    <a:pt x="14702653" y="8223292"/>
                  </a:lnTo>
                  <a:lnTo>
                    <a:pt x="14705657" y="8224573"/>
                  </a:lnTo>
                  <a:lnTo>
                    <a:pt x="14709183" y="8223709"/>
                  </a:lnTo>
                  <a:lnTo>
                    <a:pt x="14711466" y="8221132"/>
                  </a:lnTo>
                  <a:lnTo>
                    <a:pt x="14714367" y="8218029"/>
                  </a:lnTo>
                  <a:lnTo>
                    <a:pt x="14713738" y="8213027"/>
                  </a:lnTo>
                  <a:lnTo>
                    <a:pt x="14706057" y="8206988"/>
                  </a:lnTo>
                  <a:lnTo>
                    <a:pt x="14702955" y="8204086"/>
                  </a:lnTo>
                  <a:close/>
                </a:path>
                <a:path w="17756505" h="10017125">
                  <a:moveTo>
                    <a:pt x="2486220" y="2990069"/>
                  </a:moveTo>
                  <a:lnTo>
                    <a:pt x="2481551" y="2990839"/>
                  </a:lnTo>
                  <a:lnTo>
                    <a:pt x="2479570" y="2993940"/>
                  </a:lnTo>
                  <a:lnTo>
                    <a:pt x="2479175" y="2994560"/>
                  </a:lnTo>
                  <a:lnTo>
                    <a:pt x="2477620" y="2997448"/>
                  </a:lnTo>
                  <a:lnTo>
                    <a:pt x="2477274" y="2998090"/>
                  </a:lnTo>
                  <a:lnTo>
                    <a:pt x="2478045" y="3002759"/>
                  </a:lnTo>
                  <a:lnTo>
                    <a:pt x="2481766" y="3005136"/>
                  </a:lnTo>
                  <a:lnTo>
                    <a:pt x="2486346" y="3008273"/>
                  </a:lnTo>
                  <a:lnTo>
                    <a:pt x="2490686" y="3010124"/>
                  </a:lnTo>
                  <a:lnTo>
                    <a:pt x="2494829" y="3008735"/>
                  </a:lnTo>
                  <a:lnTo>
                    <a:pt x="2496921" y="3005682"/>
                  </a:lnTo>
                  <a:lnTo>
                    <a:pt x="2498476" y="3002793"/>
                  </a:lnTo>
                  <a:lnTo>
                    <a:pt x="2498822" y="3002152"/>
                  </a:lnTo>
                  <a:lnTo>
                    <a:pt x="2498051" y="2997483"/>
                  </a:lnTo>
                  <a:lnTo>
                    <a:pt x="2494330" y="2995107"/>
                  </a:lnTo>
                  <a:lnTo>
                    <a:pt x="2489750" y="2991969"/>
                  </a:lnTo>
                  <a:lnTo>
                    <a:pt x="2486220" y="2990069"/>
                  </a:lnTo>
                  <a:close/>
                </a:path>
                <a:path w="17756505" h="10017125">
                  <a:moveTo>
                    <a:pt x="9904609" y="6150563"/>
                  </a:moveTo>
                  <a:lnTo>
                    <a:pt x="9890835" y="6148633"/>
                  </a:lnTo>
                  <a:lnTo>
                    <a:pt x="9886789" y="6151642"/>
                  </a:lnTo>
                  <a:lnTo>
                    <a:pt x="9886224" y="6155742"/>
                  </a:lnTo>
                  <a:lnTo>
                    <a:pt x="9885468" y="6159364"/>
                  </a:lnTo>
                  <a:lnTo>
                    <a:pt x="9887617" y="6162648"/>
                  </a:lnTo>
                  <a:lnTo>
                    <a:pt x="9890621" y="6163930"/>
                  </a:lnTo>
                  <a:lnTo>
                    <a:pt x="9890764" y="6163596"/>
                  </a:lnTo>
                  <a:lnTo>
                    <a:pt x="9892767" y="6164451"/>
                  </a:lnTo>
                  <a:lnTo>
                    <a:pt x="9902444" y="6165817"/>
                  </a:lnTo>
                  <a:lnTo>
                    <a:pt x="9906490" y="6162807"/>
                  </a:lnTo>
                  <a:lnTo>
                    <a:pt x="9907619" y="6154609"/>
                  </a:lnTo>
                  <a:lnTo>
                    <a:pt x="9904609" y="6150563"/>
                  </a:lnTo>
                  <a:close/>
                </a:path>
                <a:path w="17756505" h="10017125">
                  <a:moveTo>
                    <a:pt x="2411272" y="2941921"/>
                  </a:moveTo>
                  <a:lnTo>
                    <a:pt x="2406603" y="2942692"/>
                  </a:lnTo>
                  <a:lnTo>
                    <a:pt x="2404425" y="2946103"/>
                  </a:lnTo>
                  <a:lnTo>
                    <a:pt x="2402196" y="2949492"/>
                  </a:lnTo>
                  <a:lnTo>
                    <a:pt x="2401992" y="2949800"/>
                  </a:lnTo>
                  <a:lnTo>
                    <a:pt x="2402763" y="2954469"/>
                  </a:lnTo>
                  <a:lnTo>
                    <a:pt x="2406484" y="2956846"/>
                  </a:lnTo>
                  <a:lnTo>
                    <a:pt x="2411065" y="2959983"/>
                  </a:lnTo>
                  <a:lnTo>
                    <a:pt x="2412400" y="2960552"/>
                  </a:lnTo>
                  <a:lnTo>
                    <a:pt x="2411923" y="2960744"/>
                  </a:lnTo>
                  <a:lnTo>
                    <a:pt x="2415262" y="2962168"/>
                  </a:lnTo>
                  <a:lnTo>
                    <a:pt x="2419405" y="2960779"/>
                  </a:lnTo>
                  <a:lnTo>
                    <a:pt x="2421287" y="2958031"/>
                  </a:lnTo>
                  <a:lnTo>
                    <a:pt x="2423528" y="2954646"/>
                  </a:lnTo>
                  <a:lnTo>
                    <a:pt x="2423731" y="2954338"/>
                  </a:lnTo>
                  <a:lnTo>
                    <a:pt x="2422961" y="2949669"/>
                  </a:lnTo>
                  <a:lnTo>
                    <a:pt x="2419240" y="2947293"/>
                  </a:lnTo>
                  <a:lnTo>
                    <a:pt x="2414660" y="2944155"/>
                  </a:lnTo>
                  <a:lnTo>
                    <a:pt x="2411272" y="2941921"/>
                  </a:lnTo>
                  <a:close/>
                </a:path>
                <a:path w="17756505" h="10017125">
                  <a:moveTo>
                    <a:pt x="14634329" y="8147588"/>
                  </a:moveTo>
                  <a:lnTo>
                    <a:pt x="14629327" y="8148216"/>
                  </a:lnTo>
                  <a:lnTo>
                    <a:pt x="14626759" y="8151461"/>
                  </a:lnTo>
                  <a:lnTo>
                    <a:pt x="14623857" y="8154563"/>
                  </a:lnTo>
                  <a:lnTo>
                    <a:pt x="14624486" y="8159566"/>
                  </a:lnTo>
                  <a:lnTo>
                    <a:pt x="14632169" y="8165605"/>
                  </a:lnTo>
                  <a:lnTo>
                    <a:pt x="14634172" y="8166460"/>
                  </a:lnTo>
                  <a:lnTo>
                    <a:pt x="14634030" y="8166794"/>
                  </a:lnTo>
                  <a:lnTo>
                    <a:pt x="14637033" y="8168075"/>
                  </a:lnTo>
                  <a:lnTo>
                    <a:pt x="14640559" y="8167212"/>
                  </a:lnTo>
                  <a:lnTo>
                    <a:pt x="14642842" y="8164634"/>
                  </a:lnTo>
                  <a:lnTo>
                    <a:pt x="14645745" y="8161532"/>
                  </a:lnTo>
                  <a:lnTo>
                    <a:pt x="14645116" y="8156529"/>
                  </a:lnTo>
                  <a:lnTo>
                    <a:pt x="14637433" y="8150490"/>
                  </a:lnTo>
                  <a:lnTo>
                    <a:pt x="14634329" y="8147588"/>
                  </a:lnTo>
                  <a:close/>
                </a:path>
                <a:path w="17756505" h="10017125">
                  <a:moveTo>
                    <a:pt x="9992507" y="6162805"/>
                  </a:moveTo>
                  <a:lnTo>
                    <a:pt x="9982830" y="6161439"/>
                  </a:lnTo>
                  <a:lnTo>
                    <a:pt x="9978397" y="6160732"/>
                  </a:lnTo>
                  <a:lnTo>
                    <a:pt x="9974685" y="6163883"/>
                  </a:lnTo>
                  <a:lnTo>
                    <a:pt x="9974120" y="6167983"/>
                  </a:lnTo>
                  <a:lnTo>
                    <a:pt x="9973575" y="6170906"/>
                  </a:lnTo>
                  <a:lnTo>
                    <a:pt x="9973507" y="6171272"/>
                  </a:lnTo>
                  <a:lnTo>
                    <a:pt x="9975657" y="6174557"/>
                  </a:lnTo>
                  <a:lnTo>
                    <a:pt x="9980665" y="6176693"/>
                  </a:lnTo>
                  <a:lnTo>
                    <a:pt x="9986241" y="6177494"/>
                  </a:lnTo>
                  <a:lnTo>
                    <a:pt x="9990674" y="6178200"/>
                  </a:lnTo>
                  <a:lnTo>
                    <a:pt x="9994385" y="6175048"/>
                  </a:lnTo>
                  <a:lnTo>
                    <a:pt x="9994951" y="6170949"/>
                  </a:lnTo>
                  <a:lnTo>
                    <a:pt x="9995599" y="6166885"/>
                  </a:lnTo>
                  <a:lnTo>
                    <a:pt x="9995658" y="6166516"/>
                  </a:lnTo>
                  <a:lnTo>
                    <a:pt x="9992507" y="6162805"/>
                  </a:lnTo>
                  <a:close/>
                </a:path>
                <a:path w="17756505" h="10017125">
                  <a:moveTo>
                    <a:pt x="2336943" y="2893248"/>
                  </a:moveTo>
                  <a:lnTo>
                    <a:pt x="2332274" y="2894019"/>
                  </a:lnTo>
                  <a:lnTo>
                    <a:pt x="2327719" y="2901151"/>
                  </a:lnTo>
                  <a:lnTo>
                    <a:pt x="2327521" y="2901461"/>
                  </a:lnTo>
                  <a:lnTo>
                    <a:pt x="2328291" y="2906130"/>
                  </a:lnTo>
                  <a:lnTo>
                    <a:pt x="2332012" y="2908506"/>
                  </a:lnTo>
                  <a:lnTo>
                    <a:pt x="2336593" y="2911644"/>
                  </a:lnTo>
                  <a:lnTo>
                    <a:pt x="2337928" y="2912213"/>
                  </a:lnTo>
                  <a:lnTo>
                    <a:pt x="2337786" y="2912547"/>
                  </a:lnTo>
                  <a:lnTo>
                    <a:pt x="2341124" y="2913971"/>
                  </a:lnTo>
                  <a:lnTo>
                    <a:pt x="2345268" y="2912582"/>
                  </a:lnTo>
                  <a:lnTo>
                    <a:pt x="2347150" y="2909834"/>
                  </a:lnTo>
                  <a:lnTo>
                    <a:pt x="2349736" y="2905808"/>
                  </a:lnTo>
                  <a:lnTo>
                    <a:pt x="2348966" y="2901139"/>
                  </a:lnTo>
                  <a:lnTo>
                    <a:pt x="2345245" y="2898762"/>
                  </a:lnTo>
                  <a:lnTo>
                    <a:pt x="2340664" y="2895625"/>
                  </a:lnTo>
                  <a:lnTo>
                    <a:pt x="2336943" y="2893248"/>
                  </a:lnTo>
                  <a:close/>
                </a:path>
                <a:path w="17756505" h="10017125">
                  <a:moveTo>
                    <a:pt x="2262280" y="2844433"/>
                  </a:moveTo>
                  <a:lnTo>
                    <a:pt x="2257611" y="2845204"/>
                  </a:lnTo>
                  <a:lnTo>
                    <a:pt x="2253056" y="2852336"/>
                  </a:lnTo>
                  <a:lnTo>
                    <a:pt x="2252858" y="2852646"/>
                  </a:lnTo>
                  <a:lnTo>
                    <a:pt x="2253629" y="2857315"/>
                  </a:lnTo>
                  <a:lnTo>
                    <a:pt x="2257350" y="2859691"/>
                  </a:lnTo>
                  <a:lnTo>
                    <a:pt x="2261930" y="2862829"/>
                  </a:lnTo>
                  <a:lnTo>
                    <a:pt x="2266603" y="2864823"/>
                  </a:lnTo>
                  <a:lnTo>
                    <a:pt x="2270605" y="2863767"/>
                  </a:lnTo>
                  <a:lnTo>
                    <a:pt x="2272487" y="2861019"/>
                  </a:lnTo>
                  <a:lnTo>
                    <a:pt x="2275073" y="2856993"/>
                  </a:lnTo>
                  <a:lnTo>
                    <a:pt x="2274303" y="2852324"/>
                  </a:lnTo>
                  <a:lnTo>
                    <a:pt x="2270582" y="2849948"/>
                  </a:lnTo>
                  <a:lnTo>
                    <a:pt x="2266001" y="2846809"/>
                  </a:lnTo>
                  <a:lnTo>
                    <a:pt x="2262280" y="2844433"/>
                  </a:lnTo>
                  <a:close/>
                </a:path>
                <a:path w="17756505" h="10017125">
                  <a:moveTo>
                    <a:pt x="14565992" y="8090423"/>
                  </a:moveTo>
                  <a:lnTo>
                    <a:pt x="14560988" y="8091051"/>
                  </a:lnTo>
                  <a:lnTo>
                    <a:pt x="14558420" y="8094295"/>
                  </a:lnTo>
                  <a:lnTo>
                    <a:pt x="14555520" y="8097398"/>
                  </a:lnTo>
                  <a:lnTo>
                    <a:pt x="14556148" y="8102401"/>
                  </a:lnTo>
                  <a:lnTo>
                    <a:pt x="14563829" y="8108440"/>
                  </a:lnTo>
                  <a:lnTo>
                    <a:pt x="14565832" y="8109294"/>
                  </a:lnTo>
                  <a:lnTo>
                    <a:pt x="14565690" y="8109628"/>
                  </a:lnTo>
                  <a:lnTo>
                    <a:pt x="14568694" y="8110909"/>
                  </a:lnTo>
                  <a:lnTo>
                    <a:pt x="14572219" y="8110046"/>
                  </a:lnTo>
                  <a:lnTo>
                    <a:pt x="14574503" y="8107469"/>
                  </a:lnTo>
                  <a:lnTo>
                    <a:pt x="14577403" y="8104366"/>
                  </a:lnTo>
                  <a:lnTo>
                    <a:pt x="14576775" y="8099363"/>
                  </a:lnTo>
                  <a:lnTo>
                    <a:pt x="14569094" y="8093324"/>
                  </a:lnTo>
                  <a:lnTo>
                    <a:pt x="14565992" y="8090423"/>
                  </a:lnTo>
                  <a:close/>
                </a:path>
                <a:path w="17756505" h="10017125">
                  <a:moveTo>
                    <a:pt x="10080497" y="6173903"/>
                  </a:moveTo>
                  <a:lnTo>
                    <a:pt x="10066721" y="6171971"/>
                  </a:lnTo>
                  <a:lnTo>
                    <a:pt x="10063010" y="6175124"/>
                  </a:lnTo>
                  <a:lnTo>
                    <a:pt x="10062445" y="6179223"/>
                  </a:lnTo>
                  <a:lnTo>
                    <a:pt x="10061831" y="6182512"/>
                  </a:lnTo>
                  <a:lnTo>
                    <a:pt x="10063981" y="6185797"/>
                  </a:lnTo>
                  <a:lnTo>
                    <a:pt x="10066985" y="6187078"/>
                  </a:lnTo>
                  <a:lnTo>
                    <a:pt x="10067127" y="6186744"/>
                  </a:lnTo>
                  <a:lnTo>
                    <a:pt x="10069131" y="6187599"/>
                  </a:lnTo>
                  <a:lnTo>
                    <a:pt x="10078807" y="6188965"/>
                  </a:lnTo>
                  <a:lnTo>
                    <a:pt x="10082519" y="6185812"/>
                  </a:lnTo>
                  <a:lnTo>
                    <a:pt x="10083597" y="6177986"/>
                  </a:lnTo>
                  <a:lnTo>
                    <a:pt x="10083648" y="6177614"/>
                  </a:lnTo>
                  <a:lnTo>
                    <a:pt x="10080497" y="6173903"/>
                  </a:lnTo>
                  <a:close/>
                </a:path>
                <a:path w="17756505" h="10017125">
                  <a:moveTo>
                    <a:pt x="2188712" y="2794901"/>
                  </a:moveTo>
                  <a:lnTo>
                    <a:pt x="2184043" y="2795671"/>
                  </a:lnTo>
                  <a:lnTo>
                    <a:pt x="2179488" y="2802804"/>
                  </a:lnTo>
                  <a:lnTo>
                    <a:pt x="2179290" y="2803114"/>
                  </a:lnTo>
                  <a:lnTo>
                    <a:pt x="2180061" y="2807783"/>
                  </a:lnTo>
                  <a:lnTo>
                    <a:pt x="2183782" y="2810159"/>
                  </a:lnTo>
                  <a:lnTo>
                    <a:pt x="2188362" y="2813297"/>
                  </a:lnTo>
                  <a:lnTo>
                    <a:pt x="2193036" y="2815291"/>
                  </a:lnTo>
                  <a:lnTo>
                    <a:pt x="2197037" y="2814235"/>
                  </a:lnTo>
                  <a:lnTo>
                    <a:pt x="2198919" y="2811487"/>
                  </a:lnTo>
                  <a:lnTo>
                    <a:pt x="2201505" y="2807460"/>
                  </a:lnTo>
                  <a:lnTo>
                    <a:pt x="2200735" y="2802791"/>
                  </a:lnTo>
                  <a:lnTo>
                    <a:pt x="2197014" y="2800415"/>
                  </a:lnTo>
                  <a:lnTo>
                    <a:pt x="2192433" y="2797278"/>
                  </a:lnTo>
                  <a:lnTo>
                    <a:pt x="2188712" y="2794901"/>
                  </a:lnTo>
                  <a:close/>
                </a:path>
                <a:path w="17756505" h="10017125">
                  <a:moveTo>
                    <a:pt x="14498128" y="8033066"/>
                  </a:moveTo>
                  <a:lnTo>
                    <a:pt x="14493267" y="8033359"/>
                  </a:lnTo>
                  <a:lnTo>
                    <a:pt x="14490699" y="8036604"/>
                  </a:lnTo>
                  <a:lnTo>
                    <a:pt x="14487655" y="8040041"/>
                  </a:lnTo>
                  <a:lnTo>
                    <a:pt x="14488283" y="8045043"/>
                  </a:lnTo>
                  <a:lnTo>
                    <a:pt x="14491529" y="8047612"/>
                  </a:lnTo>
                  <a:lnTo>
                    <a:pt x="14495825" y="8051417"/>
                  </a:lnTo>
                  <a:lnTo>
                    <a:pt x="14501167" y="8053695"/>
                  </a:lnTo>
                  <a:lnTo>
                    <a:pt x="14504690" y="8052831"/>
                  </a:lnTo>
                  <a:lnTo>
                    <a:pt x="14506973" y="8050254"/>
                  </a:lnTo>
                  <a:lnTo>
                    <a:pt x="14509875" y="8047151"/>
                  </a:lnTo>
                  <a:lnTo>
                    <a:pt x="14509248" y="8042149"/>
                  </a:lnTo>
                  <a:lnTo>
                    <a:pt x="14506003" y="8039581"/>
                  </a:lnTo>
                  <a:lnTo>
                    <a:pt x="14501707" y="8035775"/>
                  </a:lnTo>
                  <a:lnTo>
                    <a:pt x="14498128" y="8033066"/>
                  </a:lnTo>
                  <a:close/>
                </a:path>
                <a:path w="17756505" h="10017125">
                  <a:moveTo>
                    <a:pt x="10168914" y="6183998"/>
                  </a:moveTo>
                  <a:lnTo>
                    <a:pt x="10155139" y="6182068"/>
                  </a:lnTo>
                  <a:lnTo>
                    <a:pt x="10151427" y="6185219"/>
                  </a:lnTo>
                  <a:lnTo>
                    <a:pt x="10150862" y="6189319"/>
                  </a:lnTo>
                  <a:lnTo>
                    <a:pt x="10150249" y="6192608"/>
                  </a:lnTo>
                  <a:lnTo>
                    <a:pt x="10152398" y="6195892"/>
                  </a:lnTo>
                  <a:lnTo>
                    <a:pt x="10155402" y="6197174"/>
                  </a:lnTo>
                  <a:lnTo>
                    <a:pt x="10155544" y="6196840"/>
                  </a:lnTo>
                  <a:lnTo>
                    <a:pt x="10157548" y="6197694"/>
                  </a:lnTo>
                  <a:lnTo>
                    <a:pt x="10167223" y="6199060"/>
                  </a:lnTo>
                  <a:lnTo>
                    <a:pt x="10170936" y="6195908"/>
                  </a:lnTo>
                  <a:lnTo>
                    <a:pt x="10172015" y="6188082"/>
                  </a:lnTo>
                  <a:lnTo>
                    <a:pt x="10172066" y="6187710"/>
                  </a:lnTo>
                  <a:lnTo>
                    <a:pt x="10168914" y="6183998"/>
                  </a:lnTo>
                  <a:close/>
                </a:path>
                <a:path w="17756505" h="10017125">
                  <a:moveTo>
                    <a:pt x="2115429" y="2744702"/>
                  </a:moveTo>
                  <a:lnTo>
                    <a:pt x="2110284" y="2745664"/>
                  </a:lnTo>
                  <a:lnTo>
                    <a:pt x="2105815" y="2752439"/>
                  </a:lnTo>
                  <a:lnTo>
                    <a:pt x="2106777" y="2757583"/>
                  </a:lnTo>
                  <a:lnTo>
                    <a:pt x="2110164" y="2759817"/>
                  </a:lnTo>
                  <a:lnTo>
                    <a:pt x="2114744" y="2762955"/>
                  </a:lnTo>
                  <a:lnTo>
                    <a:pt x="2119418" y="2764949"/>
                  </a:lnTo>
                  <a:lnTo>
                    <a:pt x="2123420" y="2763893"/>
                  </a:lnTo>
                  <a:lnTo>
                    <a:pt x="2125511" y="2760840"/>
                  </a:lnTo>
                  <a:lnTo>
                    <a:pt x="2127745" y="2757452"/>
                  </a:lnTo>
                  <a:lnTo>
                    <a:pt x="2126783" y="2752307"/>
                  </a:lnTo>
                  <a:lnTo>
                    <a:pt x="2123396" y="2750073"/>
                  </a:lnTo>
                  <a:lnTo>
                    <a:pt x="2118816" y="2746936"/>
                  </a:lnTo>
                  <a:lnTo>
                    <a:pt x="2115429" y="2744702"/>
                  </a:lnTo>
                  <a:close/>
                </a:path>
                <a:path w="17756505" h="10017125">
                  <a:moveTo>
                    <a:pt x="2042764" y="2693977"/>
                  </a:moveTo>
                  <a:lnTo>
                    <a:pt x="2037619" y="2694939"/>
                  </a:lnTo>
                  <a:lnTo>
                    <a:pt x="2035385" y="2698326"/>
                  </a:lnTo>
                  <a:lnTo>
                    <a:pt x="2032817" y="2701571"/>
                  </a:lnTo>
                  <a:lnTo>
                    <a:pt x="2033779" y="2706716"/>
                  </a:lnTo>
                  <a:lnTo>
                    <a:pt x="2037166" y="2708950"/>
                  </a:lnTo>
                  <a:lnTo>
                    <a:pt x="2041746" y="2712087"/>
                  </a:lnTo>
                  <a:lnTo>
                    <a:pt x="2043082" y="2712657"/>
                  </a:lnTo>
                  <a:lnTo>
                    <a:pt x="2042940" y="2712991"/>
                  </a:lnTo>
                  <a:lnTo>
                    <a:pt x="2046278" y="2714415"/>
                  </a:lnTo>
                  <a:lnTo>
                    <a:pt x="2050279" y="2713360"/>
                  </a:lnTo>
                  <a:lnTo>
                    <a:pt x="2052370" y="2710306"/>
                  </a:lnTo>
                  <a:lnTo>
                    <a:pt x="2054938" y="2707061"/>
                  </a:lnTo>
                  <a:lnTo>
                    <a:pt x="2053976" y="2701916"/>
                  </a:lnTo>
                  <a:lnTo>
                    <a:pt x="2050589" y="2699682"/>
                  </a:lnTo>
                  <a:lnTo>
                    <a:pt x="2046009" y="2696545"/>
                  </a:lnTo>
                  <a:lnTo>
                    <a:pt x="2042764" y="2693977"/>
                  </a:lnTo>
                  <a:close/>
                </a:path>
                <a:path w="17756505" h="10017125">
                  <a:moveTo>
                    <a:pt x="14429932" y="7975567"/>
                  </a:moveTo>
                  <a:lnTo>
                    <a:pt x="14425071" y="7975860"/>
                  </a:lnTo>
                  <a:lnTo>
                    <a:pt x="14422504" y="7979106"/>
                  </a:lnTo>
                  <a:lnTo>
                    <a:pt x="14419794" y="7982684"/>
                  </a:lnTo>
                  <a:lnTo>
                    <a:pt x="14420088" y="7987545"/>
                  </a:lnTo>
                  <a:lnTo>
                    <a:pt x="14423333" y="7990112"/>
                  </a:lnTo>
                  <a:lnTo>
                    <a:pt x="14427627" y="7993916"/>
                  </a:lnTo>
                  <a:lnTo>
                    <a:pt x="14429630" y="7994771"/>
                  </a:lnTo>
                  <a:lnTo>
                    <a:pt x="14429822" y="7995248"/>
                  </a:lnTo>
                  <a:lnTo>
                    <a:pt x="14432826" y="7996529"/>
                  </a:lnTo>
                  <a:lnTo>
                    <a:pt x="14436351" y="7995665"/>
                  </a:lnTo>
                  <a:lnTo>
                    <a:pt x="14438635" y="7993088"/>
                  </a:lnTo>
                  <a:lnTo>
                    <a:pt x="14441345" y="7989509"/>
                  </a:lnTo>
                  <a:lnTo>
                    <a:pt x="14441050" y="7984649"/>
                  </a:lnTo>
                  <a:lnTo>
                    <a:pt x="14437806" y="7982081"/>
                  </a:lnTo>
                  <a:lnTo>
                    <a:pt x="14433512" y="7978277"/>
                  </a:lnTo>
                  <a:lnTo>
                    <a:pt x="14429932" y="7975567"/>
                  </a:lnTo>
                  <a:close/>
                </a:path>
                <a:path w="17756505" h="10017125">
                  <a:moveTo>
                    <a:pt x="10257424" y="6192950"/>
                  </a:moveTo>
                  <a:lnTo>
                    <a:pt x="10253325" y="6192385"/>
                  </a:lnTo>
                  <a:lnTo>
                    <a:pt x="10247606" y="6191918"/>
                  </a:lnTo>
                  <a:lnTo>
                    <a:pt x="10243365" y="6191687"/>
                  </a:lnTo>
                  <a:lnTo>
                    <a:pt x="10239653" y="6194840"/>
                  </a:lnTo>
                  <a:lnTo>
                    <a:pt x="10239088" y="6198938"/>
                  </a:lnTo>
                  <a:lnTo>
                    <a:pt x="10238808" y="6202370"/>
                  </a:lnTo>
                  <a:lnTo>
                    <a:pt x="10240623" y="6205512"/>
                  </a:lnTo>
                  <a:lnTo>
                    <a:pt x="10243628" y="6206794"/>
                  </a:lnTo>
                  <a:lnTo>
                    <a:pt x="10244105" y="6206602"/>
                  </a:lnTo>
                  <a:lnTo>
                    <a:pt x="10246108" y="6207457"/>
                  </a:lnTo>
                  <a:lnTo>
                    <a:pt x="10251826" y="6207923"/>
                  </a:lnTo>
                  <a:lnTo>
                    <a:pt x="10256068" y="6208155"/>
                  </a:lnTo>
                  <a:lnTo>
                    <a:pt x="10259781" y="6205003"/>
                  </a:lnTo>
                  <a:lnTo>
                    <a:pt x="10260345" y="6200904"/>
                  </a:lnTo>
                  <a:lnTo>
                    <a:pt x="10260576" y="6196662"/>
                  </a:lnTo>
                  <a:lnTo>
                    <a:pt x="10257424" y="6192950"/>
                  </a:lnTo>
                  <a:close/>
                </a:path>
                <a:path w="17756505" h="10017125">
                  <a:moveTo>
                    <a:pt x="1969908" y="2642776"/>
                  </a:moveTo>
                  <a:lnTo>
                    <a:pt x="1965097" y="2643880"/>
                  </a:lnTo>
                  <a:lnTo>
                    <a:pt x="1959961" y="2650369"/>
                  </a:lnTo>
                  <a:lnTo>
                    <a:pt x="1961065" y="2655181"/>
                  </a:lnTo>
                  <a:lnTo>
                    <a:pt x="1964310" y="2657749"/>
                  </a:lnTo>
                  <a:lnTo>
                    <a:pt x="1968891" y="2660886"/>
                  </a:lnTo>
                  <a:lnTo>
                    <a:pt x="1970560" y="2661598"/>
                  </a:lnTo>
                  <a:lnTo>
                    <a:pt x="1970083" y="2661790"/>
                  </a:lnTo>
                  <a:lnTo>
                    <a:pt x="1973421" y="2663214"/>
                  </a:lnTo>
                  <a:lnTo>
                    <a:pt x="1977423" y="2662159"/>
                  </a:lnTo>
                  <a:lnTo>
                    <a:pt x="1979514" y="2659105"/>
                  </a:lnTo>
                  <a:lnTo>
                    <a:pt x="1982083" y="2655860"/>
                  </a:lnTo>
                  <a:lnTo>
                    <a:pt x="1980978" y="2651049"/>
                  </a:lnTo>
                  <a:lnTo>
                    <a:pt x="1977733" y="2648481"/>
                  </a:lnTo>
                  <a:lnTo>
                    <a:pt x="1973153" y="2645344"/>
                  </a:lnTo>
                  <a:lnTo>
                    <a:pt x="1969908" y="2642776"/>
                  </a:lnTo>
                  <a:close/>
                </a:path>
                <a:path w="17756505" h="10017125">
                  <a:moveTo>
                    <a:pt x="14362211" y="7917875"/>
                  </a:moveTo>
                  <a:lnTo>
                    <a:pt x="14357684" y="7918312"/>
                  </a:lnTo>
                  <a:lnTo>
                    <a:pt x="14354782" y="7921414"/>
                  </a:lnTo>
                  <a:lnTo>
                    <a:pt x="14352073" y="7924993"/>
                  </a:lnTo>
                  <a:lnTo>
                    <a:pt x="14352510" y="7929519"/>
                  </a:lnTo>
                  <a:lnTo>
                    <a:pt x="14355612" y="7932421"/>
                  </a:lnTo>
                  <a:lnTo>
                    <a:pt x="14359908" y="7936227"/>
                  </a:lnTo>
                  <a:lnTo>
                    <a:pt x="14361910" y="7937081"/>
                  </a:lnTo>
                  <a:lnTo>
                    <a:pt x="14362103" y="7937557"/>
                  </a:lnTo>
                  <a:lnTo>
                    <a:pt x="14365107" y="7938839"/>
                  </a:lnTo>
                  <a:lnTo>
                    <a:pt x="14368630" y="7937974"/>
                  </a:lnTo>
                  <a:lnTo>
                    <a:pt x="14370913" y="7935397"/>
                  </a:lnTo>
                  <a:lnTo>
                    <a:pt x="14373624" y="7931818"/>
                  </a:lnTo>
                  <a:lnTo>
                    <a:pt x="14373189" y="7927293"/>
                  </a:lnTo>
                  <a:lnTo>
                    <a:pt x="14370086" y="7924390"/>
                  </a:lnTo>
                  <a:lnTo>
                    <a:pt x="14365789" y="7920585"/>
                  </a:lnTo>
                  <a:lnTo>
                    <a:pt x="14362211" y="7917875"/>
                  </a:lnTo>
                  <a:close/>
                </a:path>
                <a:path w="17756505" h="10017125">
                  <a:moveTo>
                    <a:pt x="10345886" y="6201092"/>
                  </a:moveTo>
                  <a:lnTo>
                    <a:pt x="10341645" y="6200861"/>
                  </a:lnTo>
                  <a:lnTo>
                    <a:pt x="10335926" y="6200395"/>
                  </a:lnTo>
                  <a:lnTo>
                    <a:pt x="10331684" y="6200164"/>
                  </a:lnTo>
                  <a:lnTo>
                    <a:pt x="10327638" y="6203173"/>
                  </a:lnTo>
                  <a:lnTo>
                    <a:pt x="10327407" y="6207414"/>
                  </a:lnTo>
                  <a:lnTo>
                    <a:pt x="10327126" y="6210846"/>
                  </a:lnTo>
                  <a:lnTo>
                    <a:pt x="10344388" y="6216631"/>
                  </a:lnTo>
                  <a:lnTo>
                    <a:pt x="10348433" y="6213622"/>
                  </a:lnTo>
                  <a:lnTo>
                    <a:pt x="10348895" y="6205138"/>
                  </a:lnTo>
                  <a:lnTo>
                    <a:pt x="10345886" y="6201092"/>
                  </a:lnTo>
                  <a:close/>
                </a:path>
                <a:path w="17756505" h="10017125">
                  <a:moveTo>
                    <a:pt x="1897479" y="2590573"/>
                  </a:moveTo>
                  <a:lnTo>
                    <a:pt x="1892668" y="2591678"/>
                  </a:lnTo>
                  <a:lnTo>
                    <a:pt x="1887532" y="2598168"/>
                  </a:lnTo>
                  <a:lnTo>
                    <a:pt x="1888636" y="2602979"/>
                  </a:lnTo>
                  <a:lnTo>
                    <a:pt x="1891881" y="2605547"/>
                  </a:lnTo>
                  <a:lnTo>
                    <a:pt x="1896461" y="2608684"/>
                  </a:lnTo>
                  <a:lnTo>
                    <a:pt x="1901135" y="2610678"/>
                  </a:lnTo>
                  <a:lnTo>
                    <a:pt x="1904994" y="2609956"/>
                  </a:lnTo>
                  <a:lnTo>
                    <a:pt x="1907085" y="2606902"/>
                  </a:lnTo>
                  <a:lnTo>
                    <a:pt x="1909653" y="2603657"/>
                  </a:lnTo>
                  <a:lnTo>
                    <a:pt x="1908549" y="2598847"/>
                  </a:lnTo>
                  <a:lnTo>
                    <a:pt x="1905304" y="2596279"/>
                  </a:lnTo>
                  <a:lnTo>
                    <a:pt x="1900724" y="2593141"/>
                  </a:lnTo>
                  <a:lnTo>
                    <a:pt x="1897479" y="2590573"/>
                  </a:lnTo>
                  <a:close/>
                </a:path>
                <a:path w="17756505" h="10017125">
                  <a:moveTo>
                    <a:pt x="14294967" y="7859992"/>
                  </a:moveTo>
                  <a:lnTo>
                    <a:pt x="14290441" y="7860430"/>
                  </a:lnTo>
                  <a:lnTo>
                    <a:pt x="14287540" y="7863532"/>
                  </a:lnTo>
                  <a:lnTo>
                    <a:pt x="14284829" y="7867111"/>
                  </a:lnTo>
                  <a:lnTo>
                    <a:pt x="14285265" y="7871637"/>
                  </a:lnTo>
                  <a:lnTo>
                    <a:pt x="14288367" y="7874539"/>
                  </a:lnTo>
                  <a:lnTo>
                    <a:pt x="14292664" y="7878344"/>
                  </a:lnTo>
                  <a:lnTo>
                    <a:pt x="14294666" y="7879198"/>
                  </a:lnTo>
                  <a:lnTo>
                    <a:pt x="14294858" y="7879674"/>
                  </a:lnTo>
                  <a:lnTo>
                    <a:pt x="14297862" y="7880956"/>
                  </a:lnTo>
                  <a:lnTo>
                    <a:pt x="14301387" y="7880093"/>
                  </a:lnTo>
                  <a:lnTo>
                    <a:pt x="14303671" y="7877515"/>
                  </a:lnTo>
                  <a:lnTo>
                    <a:pt x="14306381" y="7873937"/>
                  </a:lnTo>
                  <a:lnTo>
                    <a:pt x="14305945" y="7869410"/>
                  </a:lnTo>
                  <a:lnTo>
                    <a:pt x="14302841" y="7866508"/>
                  </a:lnTo>
                  <a:lnTo>
                    <a:pt x="14298545" y="7862703"/>
                  </a:lnTo>
                  <a:lnTo>
                    <a:pt x="14294967" y="7859992"/>
                  </a:lnTo>
                  <a:close/>
                </a:path>
                <a:path w="17756505" h="10017125">
                  <a:moveTo>
                    <a:pt x="10434490" y="6208901"/>
                  </a:moveTo>
                  <a:lnTo>
                    <a:pt x="10430249" y="6208669"/>
                  </a:lnTo>
                  <a:lnTo>
                    <a:pt x="10419954" y="6207829"/>
                  </a:lnTo>
                  <a:lnTo>
                    <a:pt x="10416243" y="6210981"/>
                  </a:lnTo>
                  <a:lnTo>
                    <a:pt x="10416011" y="6215223"/>
                  </a:lnTo>
                  <a:lnTo>
                    <a:pt x="10415731" y="6218654"/>
                  </a:lnTo>
                  <a:lnTo>
                    <a:pt x="10417547" y="6221796"/>
                  </a:lnTo>
                  <a:lnTo>
                    <a:pt x="10421553" y="6223505"/>
                  </a:lnTo>
                  <a:lnTo>
                    <a:pt x="10423031" y="6223741"/>
                  </a:lnTo>
                  <a:lnTo>
                    <a:pt x="10433326" y="6224581"/>
                  </a:lnTo>
                  <a:lnTo>
                    <a:pt x="10437038" y="6221430"/>
                  </a:lnTo>
                  <a:lnTo>
                    <a:pt x="10437269" y="6217188"/>
                  </a:lnTo>
                  <a:lnTo>
                    <a:pt x="10437642" y="6212612"/>
                  </a:lnTo>
                  <a:lnTo>
                    <a:pt x="10434490" y="6208901"/>
                  </a:lnTo>
                  <a:close/>
                </a:path>
                <a:path w="17756505" h="10017125">
                  <a:moveTo>
                    <a:pt x="1826287" y="2537320"/>
                  </a:moveTo>
                  <a:lnTo>
                    <a:pt x="1821618" y="2538091"/>
                  </a:lnTo>
                  <a:lnTo>
                    <a:pt x="1819051" y="2541336"/>
                  </a:lnTo>
                  <a:lnTo>
                    <a:pt x="1816674" y="2545056"/>
                  </a:lnTo>
                  <a:lnTo>
                    <a:pt x="1817445" y="2549725"/>
                  </a:lnTo>
                  <a:lnTo>
                    <a:pt x="1825128" y="2555765"/>
                  </a:lnTo>
                  <a:lnTo>
                    <a:pt x="1830135" y="2557901"/>
                  </a:lnTo>
                  <a:lnTo>
                    <a:pt x="1833994" y="2557180"/>
                  </a:lnTo>
                  <a:lnTo>
                    <a:pt x="1836085" y="2554126"/>
                  </a:lnTo>
                  <a:lnTo>
                    <a:pt x="1838462" y="2550405"/>
                  </a:lnTo>
                  <a:lnTo>
                    <a:pt x="1837691" y="2545736"/>
                  </a:lnTo>
                  <a:lnTo>
                    <a:pt x="1830009" y="2539697"/>
                  </a:lnTo>
                  <a:lnTo>
                    <a:pt x="1826287" y="2537320"/>
                  </a:lnTo>
                  <a:close/>
                </a:path>
                <a:path w="17756505" h="10017125">
                  <a:moveTo>
                    <a:pt x="1755429" y="2484209"/>
                  </a:moveTo>
                  <a:lnTo>
                    <a:pt x="1750761" y="2484980"/>
                  </a:lnTo>
                  <a:lnTo>
                    <a:pt x="1748193" y="2488225"/>
                  </a:lnTo>
                  <a:lnTo>
                    <a:pt x="1745483" y="2491804"/>
                  </a:lnTo>
                  <a:lnTo>
                    <a:pt x="1746253" y="2496473"/>
                  </a:lnTo>
                  <a:lnTo>
                    <a:pt x="1753936" y="2502512"/>
                  </a:lnTo>
                  <a:lnTo>
                    <a:pt x="1755605" y="2503224"/>
                  </a:lnTo>
                  <a:lnTo>
                    <a:pt x="1755463" y="2503557"/>
                  </a:lnTo>
                  <a:lnTo>
                    <a:pt x="1758801" y="2504981"/>
                  </a:lnTo>
                  <a:lnTo>
                    <a:pt x="1762659" y="2504260"/>
                  </a:lnTo>
                  <a:lnTo>
                    <a:pt x="1764751" y="2501206"/>
                  </a:lnTo>
                  <a:lnTo>
                    <a:pt x="1767461" y="2497628"/>
                  </a:lnTo>
                  <a:lnTo>
                    <a:pt x="1766691" y="2492959"/>
                  </a:lnTo>
                  <a:lnTo>
                    <a:pt x="1759008" y="2486920"/>
                  </a:lnTo>
                  <a:lnTo>
                    <a:pt x="1755429" y="2484209"/>
                  </a:lnTo>
                  <a:close/>
                </a:path>
                <a:path w="17756505" h="10017125">
                  <a:moveTo>
                    <a:pt x="14227533" y="7801635"/>
                  </a:moveTo>
                  <a:lnTo>
                    <a:pt x="14223005" y="7802071"/>
                  </a:lnTo>
                  <a:lnTo>
                    <a:pt x="14220103" y="7805173"/>
                  </a:lnTo>
                  <a:lnTo>
                    <a:pt x="14217535" y="7808418"/>
                  </a:lnTo>
                  <a:lnTo>
                    <a:pt x="14217830" y="7813278"/>
                  </a:lnTo>
                  <a:lnTo>
                    <a:pt x="14220933" y="7816181"/>
                  </a:lnTo>
                  <a:lnTo>
                    <a:pt x="14225228" y="7819985"/>
                  </a:lnTo>
                  <a:lnTo>
                    <a:pt x="14225755" y="7820605"/>
                  </a:lnTo>
                  <a:lnTo>
                    <a:pt x="14230426" y="7822598"/>
                  </a:lnTo>
                  <a:lnTo>
                    <a:pt x="14233951" y="7821734"/>
                  </a:lnTo>
                  <a:lnTo>
                    <a:pt x="14236235" y="7819156"/>
                  </a:lnTo>
                  <a:lnTo>
                    <a:pt x="14238803" y="7815912"/>
                  </a:lnTo>
                  <a:lnTo>
                    <a:pt x="14238507" y="7811051"/>
                  </a:lnTo>
                  <a:lnTo>
                    <a:pt x="14235405" y="7808149"/>
                  </a:lnTo>
                  <a:lnTo>
                    <a:pt x="14231111" y="7804345"/>
                  </a:lnTo>
                  <a:lnTo>
                    <a:pt x="14227533" y="7801635"/>
                  </a:lnTo>
                  <a:close/>
                </a:path>
                <a:path w="17756505" h="10017125">
                  <a:moveTo>
                    <a:pt x="10522761" y="6216566"/>
                  </a:moveTo>
                  <a:lnTo>
                    <a:pt x="10518519" y="6216336"/>
                  </a:lnTo>
                  <a:lnTo>
                    <a:pt x="10512800" y="6215869"/>
                  </a:lnTo>
                  <a:lnTo>
                    <a:pt x="10508558" y="6215637"/>
                  </a:lnTo>
                  <a:lnTo>
                    <a:pt x="10504847" y="6218789"/>
                  </a:lnTo>
                  <a:lnTo>
                    <a:pt x="10504615" y="6223030"/>
                  </a:lnTo>
                  <a:lnTo>
                    <a:pt x="10504477" y="6226128"/>
                  </a:lnTo>
                  <a:lnTo>
                    <a:pt x="10506294" y="6229270"/>
                  </a:lnTo>
                  <a:lnTo>
                    <a:pt x="10509967" y="6230837"/>
                  </a:lnTo>
                  <a:lnTo>
                    <a:pt x="10511778" y="6231215"/>
                  </a:lnTo>
                  <a:lnTo>
                    <a:pt x="10517497" y="6231682"/>
                  </a:lnTo>
                  <a:lnTo>
                    <a:pt x="10521739" y="6231914"/>
                  </a:lnTo>
                  <a:lnTo>
                    <a:pt x="10525450" y="6228762"/>
                  </a:lnTo>
                  <a:lnTo>
                    <a:pt x="10525912" y="6220278"/>
                  </a:lnTo>
                  <a:lnTo>
                    <a:pt x="10522761" y="6216566"/>
                  </a:lnTo>
                  <a:close/>
                </a:path>
                <a:path w="17756505" h="10017125">
                  <a:moveTo>
                    <a:pt x="1685333" y="2430240"/>
                  </a:moveTo>
                  <a:lnTo>
                    <a:pt x="1680330" y="2430867"/>
                  </a:lnTo>
                  <a:lnTo>
                    <a:pt x="1675195" y="2437358"/>
                  </a:lnTo>
                  <a:lnTo>
                    <a:pt x="1675822" y="2442360"/>
                  </a:lnTo>
                  <a:lnTo>
                    <a:pt x="1683505" y="2448400"/>
                  </a:lnTo>
                  <a:lnTo>
                    <a:pt x="1685174" y="2449112"/>
                  </a:lnTo>
                  <a:lnTo>
                    <a:pt x="1685032" y="2449445"/>
                  </a:lnTo>
                  <a:lnTo>
                    <a:pt x="1688370" y="2450869"/>
                  </a:lnTo>
                  <a:lnTo>
                    <a:pt x="1691895" y="2450005"/>
                  </a:lnTo>
                  <a:lnTo>
                    <a:pt x="1694321" y="2447095"/>
                  </a:lnTo>
                  <a:lnTo>
                    <a:pt x="1696889" y="2443849"/>
                  </a:lnTo>
                  <a:lnTo>
                    <a:pt x="1696261" y="2438847"/>
                  </a:lnTo>
                  <a:lnTo>
                    <a:pt x="1685333" y="2430240"/>
                  </a:lnTo>
                  <a:close/>
                </a:path>
                <a:path w="17756505" h="10017125">
                  <a:moveTo>
                    <a:pt x="14160430" y="7743418"/>
                  </a:moveTo>
                  <a:lnTo>
                    <a:pt x="14155570" y="7743712"/>
                  </a:lnTo>
                  <a:lnTo>
                    <a:pt x="14152669" y="7746816"/>
                  </a:lnTo>
                  <a:lnTo>
                    <a:pt x="14150101" y="7750060"/>
                  </a:lnTo>
                  <a:lnTo>
                    <a:pt x="14150393" y="7754920"/>
                  </a:lnTo>
                  <a:lnTo>
                    <a:pt x="14153497" y="7757822"/>
                  </a:lnTo>
                  <a:lnTo>
                    <a:pt x="14158651" y="7762388"/>
                  </a:lnTo>
                  <a:lnTo>
                    <a:pt x="14162992" y="7764240"/>
                  </a:lnTo>
                  <a:lnTo>
                    <a:pt x="14166517" y="7763376"/>
                  </a:lnTo>
                  <a:lnTo>
                    <a:pt x="14168800" y="7760798"/>
                  </a:lnTo>
                  <a:lnTo>
                    <a:pt x="14171368" y="7757553"/>
                  </a:lnTo>
                  <a:lnTo>
                    <a:pt x="14171073" y="7752693"/>
                  </a:lnTo>
                  <a:lnTo>
                    <a:pt x="14167971" y="7749792"/>
                  </a:lnTo>
                  <a:lnTo>
                    <a:pt x="14163675" y="7745986"/>
                  </a:lnTo>
                  <a:lnTo>
                    <a:pt x="14160430" y="7743418"/>
                  </a:lnTo>
                  <a:close/>
                </a:path>
                <a:path w="17756505" h="10017125">
                  <a:moveTo>
                    <a:pt x="10611459" y="6223231"/>
                  </a:moveTo>
                  <a:lnTo>
                    <a:pt x="10607216" y="6223000"/>
                  </a:lnTo>
                  <a:lnTo>
                    <a:pt x="10601498" y="6222533"/>
                  </a:lnTo>
                  <a:lnTo>
                    <a:pt x="10597256" y="6222302"/>
                  </a:lnTo>
                  <a:lnTo>
                    <a:pt x="10593544" y="6225453"/>
                  </a:lnTo>
                  <a:lnTo>
                    <a:pt x="10593312" y="6229695"/>
                  </a:lnTo>
                  <a:lnTo>
                    <a:pt x="10593175" y="6232793"/>
                  </a:lnTo>
                  <a:lnTo>
                    <a:pt x="10594991" y="6235935"/>
                  </a:lnTo>
                  <a:lnTo>
                    <a:pt x="10598662" y="6237501"/>
                  </a:lnTo>
                  <a:lnTo>
                    <a:pt x="10600474" y="6237879"/>
                  </a:lnTo>
                  <a:lnTo>
                    <a:pt x="10606194" y="6238346"/>
                  </a:lnTo>
                  <a:lnTo>
                    <a:pt x="10610436" y="6238578"/>
                  </a:lnTo>
                  <a:lnTo>
                    <a:pt x="10614147" y="6235426"/>
                  </a:lnTo>
                  <a:lnTo>
                    <a:pt x="10614610" y="6226943"/>
                  </a:lnTo>
                  <a:lnTo>
                    <a:pt x="10611459" y="6223231"/>
                  </a:lnTo>
                  <a:close/>
                </a:path>
                <a:path w="17756505" h="10017125">
                  <a:moveTo>
                    <a:pt x="1614996" y="2374983"/>
                  </a:moveTo>
                  <a:lnTo>
                    <a:pt x="1609993" y="2375612"/>
                  </a:lnTo>
                  <a:lnTo>
                    <a:pt x="1604857" y="2382102"/>
                  </a:lnTo>
                  <a:lnTo>
                    <a:pt x="1605485" y="2387104"/>
                  </a:lnTo>
                  <a:lnTo>
                    <a:pt x="1613168" y="2393144"/>
                  </a:lnTo>
                  <a:lnTo>
                    <a:pt x="1615171" y="2393998"/>
                  </a:lnTo>
                  <a:lnTo>
                    <a:pt x="1615029" y="2394332"/>
                  </a:lnTo>
                  <a:lnTo>
                    <a:pt x="1618033" y="2395613"/>
                  </a:lnTo>
                  <a:lnTo>
                    <a:pt x="1621700" y="2394416"/>
                  </a:lnTo>
                  <a:lnTo>
                    <a:pt x="1623983" y="2391838"/>
                  </a:lnTo>
                  <a:lnTo>
                    <a:pt x="1626551" y="2388593"/>
                  </a:lnTo>
                  <a:lnTo>
                    <a:pt x="1625923" y="2383591"/>
                  </a:lnTo>
                  <a:lnTo>
                    <a:pt x="1614996" y="2374983"/>
                  </a:lnTo>
                  <a:close/>
                </a:path>
                <a:path w="17756505" h="10017125">
                  <a:moveTo>
                    <a:pt x="14093329" y="7685202"/>
                  </a:moveTo>
                  <a:lnTo>
                    <a:pt x="14088469" y="7685497"/>
                  </a:lnTo>
                  <a:lnTo>
                    <a:pt x="14085567" y="7688599"/>
                  </a:lnTo>
                  <a:lnTo>
                    <a:pt x="14082999" y="7691844"/>
                  </a:lnTo>
                  <a:lnTo>
                    <a:pt x="14083294" y="7696704"/>
                  </a:lnTo>
                  <a:lnTo>
                    <a:pt x="14086395" y="7699606"/>
                  </a:lnTo>
                  <a:lnTo>
                    <a:pt x="14091551" y="7704172"/>
                  </a:lnTo>
                  <a:lnTo>
                    <a:pt x="14095890" y="7706023"/>
                  </a:lnTo>
                  <a:lnTo>
                    <a:pt x="14099414" y="7705160"/>
                  </a:lnTo>
                  <a:lnTo>
                    <a:pt x="14101697" y="7702582"/>
                  </a:lnTo>
                  <a:lnTo>
                    <a:pt x="14104265" y="7699337"/>
                  </a:lnTo>
                  <a:lnTo>
                    <a:pt x="14103971" y="7694477"/>
                  </a:lnTo>
                  <a:lnTo>
                    <a:pt x="14100869" y="7691575"/>
                  </a:lnTo>
                  <a:lnTo>
                    <a:pt x="14096575" y="7687770"/>
                  </a:lnTo>
                  <a:lnTo>
                    <a:pt x="14093329" y="7685202"/>
                  </a:lnTo>
                  <a:close/>
                </a:path>
                <a:path w="17756505" h="10017125">
                  <a:moveTo>
                    <a:pt x="10700106" y="6229085"/>
                  </a:moveTo>
                  <a:lnTo>
                    <a:pt x="10695865" y="6228854"/>
                  </a:lnTo>
                  <a:lnTo>
                    <a:pt x="10690146" y="6228387"/>
                  </a:lnTo>
                  <a:lnTo>
                    <a:pt x="10685904" y="6228157"/>
                  </a:lnTo>
                  <a:lnTo>
                    <a:pt x="10682192" y="6231308"/>
                  </a:lnTo>
                  <a:lnTo>
                    <a:pt x="10681961" y="6235550"/>
                  </a:lnTo>
                  <a:lnTo>
                    <a:pt x="10681712" y="6238600"/>
                  </a:lnTo>
                  <a:lnTo>
                    <a:pt x="10699084" y="6244431"/>
                  </a:lnTo>
                  <a:lnTo>
                    <a:pt x="10702796" y="6241280"/>
                  </a:lnTo>
                  <a:lnTo>
                    <a:pt x="10703258" y="6232796"/>
                  </a:lnTo>
                  <a:lnTo>
                    <a:pt x="10700106" y="6229085"/>
                  </a:lnTo>
                  <a:close/>
                </a:path>
                <a:path w="17756505" h="10017125">
                  <a:moveTo>
                    <a:pt x="1545611" y="2319345"/>
                  </a:moveTo>
                  <a:lnTo>
                    <a:pt x="1540608" y="2319973"/>
                  </a:lnTo>
                  <a:lnTo>
                    <a:pt x="1535473" y="2326463"/>
                  </a:lnTo>
                  <a:lnTo>
                    <a:pt x="1536101" y="2331466"/>
                  </a:lnTo>
                  <a:lnTo>
                    <a:pt x="1543783" y="2337505"/>
                  </a:lnTo>
                  <a:lnTo>
                    <a:pt x="1548790" y="2339641"/>
                  </a:lnTo>
                  <a:lnTo>
                    <a:pt x="1552315" y="2338776"/>
                  </a:lnTo>
                  <a:lnTo>
                    <a:pt x="1554599" y="2336199"/>
                  </a:lnTo>
                  <a:lnTo>
                    <a:pt x="1557166" y="2332955"/>
                  </a:lnTo>
                  <a:lnTo>
                    <a:pt x="1556539" y="2327952"/>
                  </a:lnTo>
                  <a:lnTo>
                    <a:pt x="1545611" y="2319345"/>
                  </a:lnTo>
                  <a:close/>
                </a:path>
                <a:path w="17756505" h="10017125">
                  <a:moveTo>
                    <a:pt x="14026369" y="7626652"/>
                  </a:moveTo>
                  <a:lnTo>
                    <a:pt x="14021509" y="7626947"/>
                  </a:lnTo>
                  <a:lnTo>
                    <a:pt x="14018607" y="7630049"/>
                  </a:lnTo>
                  <a:lnTo>
                    <a:pt x="14016039" y="7633294"/>
                  </a:lnTo>
                  <a:lnTo>
                    <a:pt x="14016334" y="7638154"/>
                  </a:lnTo>
                  <a:lnTo>
                    <a:pt x="14019436" y="7641055"/>
                  </a:lnTo>
                  <a:lnTo>
                    <a:pt x="14024591" y="7645623"/>
                  </a:lnTo>
                  <a:lnTo>
                    <a:pt x="14028929" y="7647473"/>
                  </a:lnTo>
                  <a:lnTo>
                    <a:pt x="14032455" y="7646609"/>
                  </a:lnTo>
                  <a:lnTo>
                    <a:pt x="14034738" y="7644033"/>
                  </a:lnTo>
                  <a:lnTo>
                    <a:pt x="14037306" y="7640787"/>
                  </a:lnTo>
                  <a:lnTo>
                    <a:pt x="14037011" y="7635926"/>
                  </a:lnTo>
                  <a:lnTo>
                    <a:pt x="14033909" y="7633025"/>
                  </a:lnTo>
                  <a:lnTo>
                    <a:pt x="14029614" y="7629221"/>
                  </a:lnTo>
                  <a:lnTo>
                    <a:pt x="14026369" y="7626652"/>
                  </a:lnTo>
                  <a:close/>
                </a:path>
                <a:path w="17756505" h="10017125">
                  <a:moveTo>
                    <a:pt x="10788755" y="6234939"/>
                  </a:moveTo>
                  <a:lnTo>
                    <a:pt x="10784513" y="6234708"/>
                  </a:lnTo>
                  <a:lnTo>
                    <a:pt x="10778793" y="6234242"/>
                  </a:lnTo>
                  <a:lnTo>
                    <a:pt x="10774552" y="6234010"/>
                  </a:lnTo>
                  <a:lnTo>
                    <a:pt x="10770840" y="6237162"/>
                  </a:lnTo>
                  <a:lnTo>
                    <a:pt x="10770609" y="6241403"/>
                  </a:lnTo>
                  <a:lnTo>
                    <a:pt x="10770360" y="6244454"/>
                  </a:lnTo>
                  <a:lnTo>
                    <a:pt x="10787733" y="6250286"/>
                  </a:lnTo>
                  <a:lnTo>
                    <a:pt x="10791443" y="6247135"/>
                  </a:lnTo>
                  <a:lnTo>
                    <a:pt x="10791906" y="6238651"/>
                  </a:lnTo>
                  <a:lnTo>
                    <a:pt x="10788755" y="6234939"/>
                  </a:lnTo>
                  <a:close/>
                </a:path>
                <a:path w="17756505" h="10017125">
                  <a:moveTo>
                    <a:pt x="1477463" y="2262656"/>
                  </a:moveTo>
                  <a:lnTo>
                    <a:pt x="1472461" y="2263284"/>
                  </a:lnTo>
                  <a:lnTo>
                    <a:pt x="1469893" y="2266528"/>
                  </a:lnTo>
                  <a:lnTo>
                    <a:pt x="1466991" y="2269631"/>
                  </a:lnTo>
                  <a:lnTo>
                    <a:pt x="1467619" y="2274634"/>
                  </a:lnTo>
                  <a:lnTo>
                    <a:pt x="1475301" y="2280673"/>
                  </a:lnTo>
                  <a:lnTo>
                    <a:pt x="1477305" y="2281528"/>
                  </a:lnTo>
                  <a:lnTo>
                    <a:pt x="1477162" y="2281861"/>
                  </a:lnTo>
                  <a:lnTo>
                    <a:pt x="1480167" y="2283143"/>
                  </a:lnTo>
                  <a:lnTo>
                    <a:pt x="1483692" y="2282279"/>
                  </a:lnTo>
                  <a:lnTo>
                    <a:pt x="1485975" y="2279702"/>
                  </a:lnTo>
                  <a:lnTo>
                    <a:pt x="1488877" y="2276599"/>
                  </a:lnTo>
                  <a:lnTo>
                    <a:pt x="1488249" y="2271596"/>
                  </a:lnTo>
                  <a:lnTo>
                    <a:pt x="1480566" y="2265557"/>
                  </a:lnTo>
                  <a:lnTo>
                    <a:pt x="1477463" y="2262656"/>
                  </a:lnTo>
                  <a:close/>
                </a:path>
                <a:path w="17756505" h="10017125">
                  <a:moveTo>
                    <a:pt x="13959887" y="7567911"/>
                  </a:moveTo>
                  <a:lnTo>
                    <a:pt x="13955025" y="7568205"/>
                  </a:lnTo>
                  <a:lnTo>
                    <a:pt x="13949221" y="7574410"/>
                  </a:lnTo>
                  <a:lnTo>
                    <a:pt x="13949516" y="7579270"/>
                  </a:lnTo>
                  <a:lnTo>
                    <a:pt x="13952619" y="7582173"/>
                  </a:lnTo>
                  <a:lnTo>
                    <a:pt x="13957775" y="7586739"/>
                  </a:lnTo>
                  <a:lnTo>
                    <a:pt x="13959109" y="7587308"/>
                  </a:lnTo>
                  <a:lnTo>
                    <a:pt x="13958967" y="7587642"/>
                  </a:lnTo>
                  <a:lnTo>
                    <a:pt x="13961972" y="7588923"/>
                  </a:lnTo>
                  <a:lnTo>
                    <a:pt x="13965495" y="7588060"/>
                  </a:lnTo>
                  <a:lnTo>
                    <a:pt x="13967779" y="7585482"/>
                  </a:lnTo>
                  <a:lnTo>
                    <a:pt x="13970679" y="7582379"/>
                  </a:lnTo>
                  <a:lnTo>
                    <a:pt x="13970387" y="7577520"/>
                  </a:lnTo>
                  <a:lnTo>
                    <a:pt x="13967285" y="7574618"/>
                  </a:lnTo>
                  <a:lnTo>
                    <a:pt x="13962989" y="7570813"/>
                  </a:lnTo>
                  <a:lnTo>
                    <a:pt x="13959887" y="7567911"/>
                  </a:lnTo>
                  <a:close/>
                </a:path>
                <a:path w="17756505" h="10017125">
                  <a:moveTo>
                    <a:pt x="1409743" y="2204965"/>
                  </a:moveTo>
                  <a:lnTo>
                    <a:pt x="1405217" y="2205401"/>
                  </a:lnTo>
                  <a:lnTo>
                    <a:pt x="1402315" y="2208504"/>
                  </a:lnTo>
                  <a:lnTo>
                    <a:pt x="1399605" y="2212083"/>
                  </a:lnTo>
                  <a:lnTo>
                    <a:pt x="1400041" y="2216609"/>
                  </a:lnTo>
                  <a:lnTo>
                    <a:pt x="1403144" y="2219511"/>
                  </a:lnTo>
                  <a:lnTo>
                    <a:pt x="1407439" y="2223316"/>
                  </a:lnTo>
                  <a:lnTo>
                    <a:pt x="1409442" y="2224171"/>
                  </a:lnTo>
                  <a:lnTo>
                    <a:pt x="1409634" y="2224646"/>
                  </a:lnTo>
                  <a:lnTo>
                    <a:pt x="1412638" y="2225928"/>
                  </a:lnTo>
                  <a:lnTo>
                    <a:pt x="1416163" y="2225064"/>
                  </a:lnTo>
                  <a:lnTo>
                    <a:pt x="1418446" y="2222488"/>
                  </a:lnTo>
                  <a:lnTo>
                    <a:pt x="1421157" y="2218908"/>
                  </a:lnTo>
                  <a:lnTo>
                    <a:pt x="1420720" y="2214382"/>
                  </a:lnTo>
                  <a:lnTo>
                    <a:pt x="1417617" y="2211480"/>
                  </a:lnTo>
                  <a:lnTo>
                    <a:pt x="1413322" y="2207674"/>
                  </a:lnTo>
                  <a:lnTo>
                    <a:pt x="1409743" y="2204965"/>
                  </a:lnTo>
                  <a:close/>
                </a:path>
                <a:path w="17756505" h="10017125">
                  <a:moveTo>
                    <a:pt x="10877545" y="6240460"/>
                  </a:moveTo>
                  <a:lnTo>
                    <a:pt x="10873304" y="6240229"/>
                  </a:lnTo>
                  <a:lnTo>
                    <a:pt x="10867585" y="6239762"/>
                  </a:lnTo>
                  <a:lnTo>
                    <a:pt x="10863344" y="6239531"/>
                  </a:lnTo>
                  <a:lnTo>
                    <a:pt x="10859631" y="6242682"/>
                  </a:lnTo>
                  <a:lnTo>
                    <a:pt x="10859401" y="6246924"/>
                  </a:lnTo>
                  <a:lnTo>
                    <a:pt x="10859151" y="6249974"/>
                  </a:lnTo>
                  <a:lnTo>
                    <a:pt x="10876524" y="6255807"/>
                  </a:lnTo>
                  <a:lnTo>
                    <a:pt x="10880235" y="6252655"/>
                  </a:lnTo>
                  <a:lnTo>
                    <a:pt x="10880697" y="6244171"/>
                  </a:lnTo>
                  <a:lnTo>
                    <a:pt x="10877545" y="6240460"/>
                  </a:lnTo>
                  <a:close/>
                </a:path>
                <a:path w="17756505" h="10017125">
                  <a:moveTo>
                    <a:pt x="13893211" y="7508693"/>
                  </a:moveTo>
                  <a:lnTo>
                    <a:pt x="13888352" y="7508988"/>
                  </a:lnTo>
                  <a:lnTo>
                    <a:pt x="13882549" y="7515193"/>
                  </a:lnTo>
                  <a:lnTo>
                    <a:pt x="13882841" y="7520052"/>
                  </a:lnTo>
                  <a:lnTo>
                    <a:pt x="13885944" y="7522954"/>
                  </a:lnTo>
                  <a:lnTo>
                    <a:pt x="13891099" y="7527521"/>
                  </a:lnTo>
                  <a:lnTo>
                    <a:pt x="13892434" y="7528090"/>
                  </a:lnTo>
                  <a:lnTo>
                    <a:pt x="13892292" y="7528424"/>
                  </a:lnTo>
                  <a:lnTo>
                    <a:pt x="13895297" y="7529706"/>
                  </a:lnTo>
                  <a:lnTo>
                    <a:pt x="13898822" y="7528842"/>
                  </a:lnTo>
                  <a:lnTo>
                    <a:pt x="13901104" y="7526265"/>
                  </a:lnTo>
                  <a:lnTo>
                    <a:pt x="13904006" y="7523162"/>
                  </a:lnTo>
                  <a:lnTo>
                    <a:pt x="13903712" y="7518302"/>
                  </a:lnTo>
                  <a:lnTo>
                    <a:pt x="13900610" y="7515400"/>
                  </a:lnTo>
                  <a:lnTo>
                    <a:pt x="13896313" y="7511595"/>
                  </a:lnTo>
                  <a:lnTo>
                    <a:pt x="13893211" y="7508693"/>
                  </a:lnTo>
                  <a:close/>
                </a:path>
                <a:path w="17756505" h="10017125">
                  <a:moveTo>
                    <a:pt x="1342784" y="2146415"/>
                  </a:moveTo>
                  <a:lnTo>
                    <a:pt x="1337923" y="2146709"/>
                  </a:lnTo>
                  <a:lnTo>
                    <a:pt x="1332120" y="2152914"/>
                  </a:lnTo>
                  <a:lnTo>
                    <a:pt x="1332414" y="2157775"/>
                  </a:lnTo>
                  <a:lnTo>
                    <a:pt x="1335517" y="2160676"/>
                  </a:lnTo>
                  <a:lnTo>
                    <a:pt x="1340672" y="2165242"/>
                  </a:lnTo>
                  <a:lnTo>
                    <a:pt x="1345345" y="2167235"/>
                  </a:lnTo>
                  <a:lnTo>
                    <a:pt x="1348869" y="2166372"/>
                  </a:lnTo>
                  <a:lnTo>
                    <a:pt x="1351153" y="2163795"/>
                  </a:lnTo>
                  <a:lnTo>
                    <a:pt x="1353721" y="2160550"/>
                  </a:lnTo>
                  <a:lnTo>
                    <a:pt x="1353427" y="2155690"/>
                  </a:lnTo>
                  <a:lnTo>
                    <a:pt x="1350324" y="2152788"/>
                  </a:lnTo>
                  <a:lnTo>
                    <a:pt x="1346028" y="2148983"/>
                  </a:lnTo>
                  <a:lnTo>
                    <a:pt x="1342784" y="2146415"/>
                  </a:lnTo>
                  <a:close/>
                </a:path>
                <a:path w="17756505" h="10017125">
                  <a:moveTo>
                    <a:pt x="10966337" y="6245981"/>
                  </a:moveTo>
                  <a:lnTo>
                    <a:pt x="10962094" y="6245749"/>
                  </a:lnTo>
                  <a:lnTo>
                    <a:pt x="10956375" y="6245282"/>
                  </a:lnTo>
                  <a:lnTo>
                    <a:pt x="10952134" y="6245051"/>
                  </a:lnTo>
                  <a:lnTo>
                    <a:pt x="10948421" y="6248203"/>
                  </a:lnTo>
                  <a:lnTo>
                    <a:pt x="10948191" y="6252445"/>
                  </a:lnTo>
                  <a:lnTo>
                    <a:pt x="10947942" y="6255495"/>
                  </a:lnTo>
                  <a:lnTo>
                    <a:pt x="10965314" y="6261328"/>
                  </a:lnTo>
                  <a:lnTo>
                    <a:pt x="10969025" y="6258175"/>
                  </a:lnTo>
                  <a:lnTo>
                    <a:pt x="10969488" y="6249692"/>
                  </a:lnTo>
                  <a:lnTo>
                    <a:pt x="10966337" y="6245981"/>
                  </a:lnTo>
                  <a:close/>
                </a:path>
                <a:path w="17756505" h="10017125">
                  <a:moveTo>
                    <a:pt x="13826728" y="7449951"/>
                  </a:moveTo>
                  <a:lnTo>
                    <a:pt x="13821869" y="7450246"/>
                  </a:lnTo>
                  <a:lnTo>
                    <a:pt x="13816065" y="7456451"/>
                  </a:lnTo>
                  <a:lnTo>
                    <a:pt x="13816359" y="7461312"/>
                  </a:lnTo>
                  <a:lnTo>
                    <a:pt x="13819463" y="7464214"/>
                  </a:lnTo>
                  <a:lnTo>
                    <a:pt x="13823757" y="7468018"/>
                  </a:lnTo>
                  <a:lnTo>
                    <a:pt x="13824282" y="7468637"/>
                  </a:lnTo>
                  <a:lnTo>
                    <a:pt x="13828955" y="7470630"/>
                  </a:lnTo>
                  <a:lnTo>
                    <a:pt x="13832339" y="7470101"/>
                  </a:lnTo>
                  <a:lnTo>
                    <a:pt x="13834622" y="7467523"/>
                  </a:lnTo>
                  <a:lnTo>
                    <a:pt x="13837523" y="7464421"/>
                  </a:lnTo>
                  <a:lnTo>
                    <a:pt x="13837230" y="7459560"/>
                  </a:lnTo>
                  <a:lnTo>
                    <a:pt x="13834126" y="7456658"/>
                  </a:lnTo>
                  <a:lnTo>
                    <a:pt x="13829831" y="7452854"/>
                  </a:lnTo>
                  <a:lnTo>
                    <a:pt x="13826728" y="7449951"/>
                  </a:lnTo>
                  <a:close/>
                </a:path>
                <a:path w="17756505" h="10017125">
                  <a:moveTo>
                    <a:pt x="1276443" y="2087340"/>
                  </a:moveTo>
                  <a:lnTo>
                    <a:pt x="1271583" y="2087634"/>
                  </a:lnTo>
                  <a:lnTo>
                    <a:pt x="1265779" y="2093839"/>
                  </a:lnTo>
                  <a:lnTo>
                    <a:pt x="1266074" y="2098699"/>
                  </a:lnTo>
                  <a:lnTo>
                    <a:pt x="1269176" y="2101601"/>
                  </a:lnTo>
                  <a:lnTo>
                    <a:pt x="1273471" y="2105406"/>
                  </a:lnTo>
                  <a:lnTo>
                    <a:pt x="1273998" y="2106025"/>
                  </a:lnTo>
                  <a:lnTo>
                    <a:pt x="1278670" y="2108019"/>
                  </a:lnTo>
                  <a:lnTo>
                    <a:pt x="1282053" y="2107488"/>
                  </a:lnTo>
                  <a:lnTo>
                    <a:pt x="1284336" y="2104911"/>
                  </a:lnTo>
                  <a:lnTo>
                    <a:pt x="1287238" y="2101808"/>
                  </a:lnTo>
                  <a:lnTo>
                    <a:pt x="1286943" y="2096948"/>
                  </a:lnTo>
                  <a:lnTo>
                    <a:pt x="1283841" y="2094046"/>
                  </a:lnTo>
                  <a:lnTo>
                    <a:pt x="1279546" y="2090241"/>
                  </a:lnTo>
                  <a:lnTo>
                    <a:pt x="1276443" y="2087340"/>
                  </a:lnTo>
                  <a:close/>
                </a:path>
                <a:path w="17756505" h="10017125">
                  <a:moveTo>
                    <a:pt x="11054793" y="6251359"/>
                  </a:moveTo>
                  <a:lnTo>
                    <a:pt x="11050552" y="6251128"/>
                  </a:lnTo>
                  <a:lnTo>
                    <a:pt x="11044832" y="6250661"/>
                  </a:lnTo>
                  <a:lnTo>
                    <a:pt x="11040590" y="6250429"/>
                  </a:lnTo>
                  <a:lnTo>
                    <a:pt x="11036879" y="6253581"/>
                  </a:lnTo>
                  <a:lnTo>
                    <a:pt x="11036647" y="6257822"/>
                  </a:lnTo>
                  <a:lnTo>
                    <a:pt x="11036398" y="6260873"/>
                  </a:lnTo>
                  <a:lnTo>
                    <a:pt x="11053772" y="6266705"/>
                  </a:lnTo>
                  <a:lnTo>
                    <a:pt x="11057482" y="6263554"/>
                  </a:lnTo>
                  <a:lnTo>
                    <a:pt x="11057945" y="6255070"/>
                  </a:lnTo>
                  <a:lnTo>
                    <a:pt x="11054793" y="6251359"/>
                  </a:lnTo>
                  <a:close/>
                </a:path>
                <a:path w="17756505" h="10017125">
                  <a:moveTo>
                    <a:pt x="13760529" y="7390542"/>
                  </a:moveTo>
                  <a:lnTo>
                    <a:pt x="13755670" y="7390837"/>
                  </a:lnTo>
                  <a:lnTo>
                    <a:pt x="13749867" y="7397042"/>
                  </a:lnTo>
                  <a:lnTo>
                    <a:pt x="13750162" y="7401902"/>
                  </a:lnTo>
                  <a:lnTo>
                    <a:pt x="13753264" y="7404804"/>
                  </a:lnTo>
                  <a:lnTo>
                    <a:pt x="13757558" y="7408609"/>
                  </a:lnTo>
                  <a:lnTo>
                    <a:pt x="13758083" y="7409228"/>
                  </a:lnTo>
                  <a:lnTo>
                    <a:pt x="13762757" y="7411221"/>
                  </a:lnTo>
                  <a:lnTo>
                    <a:pt x="13766140" y="7410691"/>
                  </a:lnTo>
                  <a:lnTo>
                    <a:pt x="13768423" y="7408114"/>
                  </a:lnTo>
                  <a:lnTo>
                    <a:pt x="13771325" y="7405011"/>
                  </a:lnTo>
                  <a:lnTo>
                    <a:pt x="13771031" y="7400151"/>
                  </a:lnTo>
                  <a:lnTo>
                    <a:pt x="13767928" y="7397250"/>
                  </a:lnTo>
                  <a:lnTo>
                    <a:pt x="13763632" y="7393444"/>
                  </a:lnTo>
                  <a:lnTo>
                    <a:pt x="13760529" y="7390542"/>
                  </a:lnTo>
                  <a:close/>
                </a:path>
                <a:path w="17756505" h="10017125">
                  <a:moveTo>
                    <a:pt x="1210863" y="2027405"/>
                  </a:moveTo>
                  <a:lnTo>
                    <a:pt x="1206003" y="2027700"/>
                  </a:lnTo>
                  <a:lnTo>
                    <a:pt x="1200200" y="2033905"/>
                  </a:lnTo>
                  <a:lnTo>
                    <a:pt x="1200494" y="2038765"/>
                  </a:lnTo>
                  <a:lnTo>
                    <a:pt x="1203596" y="2041666"/>
                  </a:lnTo>
                  <a:lnTo>
                    <a:pt x="1207892" y="2045471"/>
                  </a:lnTo>
                  <a:lnTo>
                    <a:pt x="1208417" y="2046090"/>
                  </a:lnTo>
                  <a:lnTo>
                    <a:pt x="1213091" y="2048083"/>
                  </a:lnTo>
                  <a:lnTo>
                    <a:pt x="1216473" y="2047554"/>
                  </a:lnTo>
                  <a:lnTo>
                    <a:pt x="1218757" y="2044977"/>
                  </a:lnTo>
                  <a:lnTo>
                    <a:pt x="1221658" y="2041874"/>
                  </a:lnTo>
                  <a:lnTo>
                    <a:pt x="1221364" y="2037014"/>
                  </a:lnTo>
                  <a:lnTo>
                    <a:pt x="1218261" y="2034112"/>
                  </a:lnTo>
                  <a:lnTo>
                    <a:pt x="1213966" y="2030307"/>
                  </a:lnTo>
                  <a:lnTo>
                    <a:pt x="1210863" y="2027405"/>
                  </a:lnTo>
                  <a:close/>
                </a:path>
                <a:path w="17756505" h="10017125">
                  <a:moveTo>
                    <a:pt x="11143584" y="6256879"/>
                  </a:moveTo>
                  <a:lnTo>
                    <a:pt x="11139343" y="6256648"/>
                  </a:lnTo>
                  <a:lnTo>
                    <a:pt x="11133622" y="6256181"/>
                  </a:lnTo>
                  <a:lnTo>
                    <a:pt x="11129381" y="6255950"/>
                  </a:lnTo>
                  <a:lnTo>
                    <a:pt x="11125670" y="6259102"/>
                  </a:lnTo>
                  <a:lnTo>
                    <a:pt x="11125439" y="6263344"/>
                  </a:lnTo>
                  <a:lnTo>
                    <a:pt x="11125189" y="6266393"/>
                  </a:lnTo>
                  <a:lnTo>
                    <a:pt x="11142562" y="6272226"/>
                  </a:lnTo>
                  <a:lnTo>
                    <a:pt x="11146274" y="6269075"/>
                  </a:lnTo>
                  <a:lnTo>
                    <a:pt x="11146735" y="6260591"/>
                  </a:lnTo>
                  <a:lnTo>
                    <a:pt x="11143584" y="6256879"/>
                  </a:lnTo>
                  <a:close/>
                </a:path>
                <a:path w="17756505" h="10017125">
                  <a:moveTo>
                    <a:pt x="13694332" y="7331133"/>
                  </a:moveTo>
                  <a:lnTo>
                    <a:pt x="13689472" y="7331428"/>
                  </a:lnTo>
                  <a:lnTo>
                    <a:pt x="13683668" y="7337633"/>
                  </a:lnTo>
                  <a:lnTo>
                    <a:pt x="13683963" y="7342493"/>
                  </a:lnTo>
                  <a:lnTo>
                    <a:pt x="13687065" y="7345395"/>
                  </a:lnTo>
                  <a:lnTo>
                    <a:pt x="13691359" y="7349200"/>
                  </a:lnTo>
                  <a:lnTo>
                    <a:pt x="13691884" y="7349818"/>
                  </a:lnTo>
                  <a:lnTo>
                    <a:pt x="13696559" y="7351812"/>
                  </a:lnTo>
                  <a:lnTo>
                    <a:pt x="13699941" y="7351282"/>
                  </a:lnTo>
                  <a:lnTo>
                    <a:pt x="13702224" y="7348705"/>
                  </a:lnTo>
                  <a:lnTo>
                    <a:pt x="13705126" y="7345603"/>
                  </a:lnTo>
                  <a:lnTo>
                    <a:pt x="13704832" y="7340742"/>
                  </a:lnTo>
                  <a:lnTo>
                    <a:pt x="13701730" y="7337841"/>
                  </a:lnTo>
                  <a:lnTo>
                    <a:pt x="13697436" y="7334036"/>
                  </a:lnTo>
                  <a:lnTo>
                    <a:pt x="13694332" y="7331133"/>
                  </a:lnTo>
                  <a:close/>
                </a:path>
                <a:path w="17756505" h="10017125">
                  <a:moveTo>
                    <a:pt x="1146379" y="1966754"/>
                  </a:moveTo>
                  <a:lnTo>
                    <a:pt x="1141661" y="1966715"/>
                  </a:lnTo>
                  <a:lnTo>
                    <a:pt x="1135857" y="1972920"/>
                  </a:lnTo>
                  <a:lnTo>
                    <a:pt x="1135818" y="1977638"/>
                  </a:lnTo>
                  <a:lnTo>
                    <a:pt x="1138920" y="1980540"/>
                  </a:lnTo>
                  <a:lnTo>
                    <a:pt x="1143215" y="1984345"/>
                  </a:lnTo>
                  <a:lnTo>
                    <a:pt x="1143741" y="1984963"/>
                  </a:lnTo>
                  <a:lnTo>
                    <a:pt x="1145410" y="1985675"/>
                  </a:lnTo>
                  <a:lnTo>
                    <a:pt x="1144934" y="1985866"/>
                  </a:lnTo>
                  <a:lnTo>
                    <a:pt x="1147938" y="1987148"/>
                  </a:lnTo>
                  <a:lnTo>
                    <a:pt x="1151463" y="1986284"/>
                  </a:lnTo>
                  <a:lnTo>
                    <a:pt x="1153604" y="1984041"/>
                  </a:lnTo>
                  <a:lnTo>
                    <a:pt x="1156505" y="1980938"/>
                  </a:lnTo>
                  <a:lnTo>
                    <a:pt x="1156545" y="1976220"/>
                  </a:lnTo>
                  <a:lnTo>
                    <a:pt x="1146379" y="1966754"/>
                  </a:lnTo>
                  <a:close/>
                </a:path>
                <a:path w="17756505" h="10017125">
                  <a:moveTo>
                    <a:pt x="11232233" y="6262733"/>
                  </a:moveTo>
                  <a:lnTo>
                    <a:pt x="11227991" y="6262502"/>
                  </a:lnTo>
                  <a:lnTo>
                    <a:pt x="11222271" y="6262036"/>
                  </a:lnTo>
                  <a:lnTo>
                    <a:pt x="11218029" y="6261804"/>
                  </a:lnTo>
                  <a:lnTo>
                    <a:pt x="11214318" y="6264956"/>
                  </a:lnTo>
                  <a:lnTo>
                    <a:pt x="11214087" y="6269198"/>
                  </a:lnTo>
                  <a:lnTo>
                    <a:pt x="11213950" y="6272295"/>
                  </a:lnTo>
                  <a:lnTo>
                    <a:pt x="11215765" y="6275437"/>
                  </a:lnTo>
                  <a:lnTo>
                    <a:pt x="11219437" y="6277003"/>
                  </a:lnTo>
                  <a:lnTo>
                    <a:pt x="11221249" y="6277382"/>
                  </a:lnTo>
                  <a:lnTo>
                    <a:pt x="11226968" y="6277848"/>
                  </a:lnTo>
                  <a:lnTo>
                    <a:pt x="11231211" y="6278080"/>
                  </a:lnTo>
                  <a:lnTo>
                    <a:pt x="11234921" y="6274928"/>
                  </a:lnTo>
                  <a:lnTo>
                    <a:pt x="11235384" y="6266445"/>
                  </a:lnTo>
                  <a:lnTo>
                    <a:pt x="11232233" y="6262733"/>
                  </a:lnTo>
                  <a:close/>
                </a:path>
                <a:path w="17756505" h="10017125">
                  <a:moveTo>
                    <a:pt x="13627181" y="7272108"/>
                  </a:moveTo>
                  <a:lnTo>
                    <a:pt x="13622321" y="7272401"/>
                  </a:lnTo>
                  <a:lnTo>
                    <a:pt x="13619419" y="7275504"/>
                  </a:lnTo>
                  <a:lnTo>
                    <a:pt x="13616851" y="7278749"/>
                  </a:lnTo>
                  <a:lnTo>
                    <a:pt x="13617145" y="7283609"/>
                  </a:lnTo>
                  <a:lnTo>
                    <a:pt x="13620248" y="7286511"/>
                  </a:lnTo>
                  <a:lnTo>
                    <a:pt x="13625403" y="7291078"/>
                  </a:lnTo>
                  <a:lnTo>
                    <a:pt x="13629743" y="7292929"/>
                  </a:lnTo>
                  <a:lnTo>
                    <a:pt x="13633267" y="7292064"/>
                  </a:lnTo>
                  <a:lnTo>
                    <a:pt x="13635549" y="7289487"/>
                  </a:lnTo>
                  <a:lnTo>
                    <a:pt x="13638117" y="7286242"/>
                  </a:lnTo>
                  <a:lnTo>
                    <a:pt x="13637825" y="7281383"/>
                  </a:lnTo>
                  <a:lnTo>
                    <a:pt x="13634723" y="7278481"/>
                  </a:lnTo>
                  <a:lnTo>
                    <a:pt x="13630427" y="7274675"/>
                  </a:lnTo>
                  <a:lnTo>
                    <a:pt x="13627181" y="7272108"/>
                  </a:lnTo>
                  <a:close/>
                </a:path>
                <a:path w="17756505" h="10017125">
                  <a:moveTo>
                    <a:pt x="1083225" y="1903909"/>
                  </a:moveTo>
                  <a:lnTo>
                    <a:pt x="1078173" y="1903727"/>
                  </a:lnTo>
                  <a:lnTo>
                    <a:pt x="1072369" y="1909932"/>
                  </a:lnTo>
                  <a:lnTo>
                    <a:pt x="1072187" y="1914983"/>
                  </a:lnTo>
                  <a:lnTo>
                    <a:pt x="1075290" y="1917885"/>
                  </a:lnTo>
                  <a:lnTo>
                    <a:pt x="1079109" y="1921881"/>
                  </a:lnTo>
                  <a:lnTo>
                    <a:pt x="1079970" y="1922644"/>
                  </a:lnTo>
                  <a:lnTo>
                    <a:pt x="1084642" y="1924637"/>
                  </a:lnTo>
                  <a:lnTo>
                    <a:pt x="1088024" y="1924107"/>
                  </a:lnTo>
                  <a:lnTo>
                    <a:pt x="1090165" y="1921863"/>
                  </a:lnTo>
                  <a:lnTo>
                    <a:pt x="1093066" y="1918761"/>
                  </a:lnTo>
                  <a:lnTo>
                    <a:pt x="1093249" y="1913709"/>
                  </a:lnTo>
                  <a:lnTo>
                    <a:pt x="1090146" y="1910807"/>
                  </a:lnTo>
                  <a:lnTo>
                    <a:pt x="1086327" y="1906810"/>
                  </a:lnTo>
                  <a:lnTo>
                    <a:pt x="1083225" y="1903909"/>
                  </a:lnTo>
                  <a:close/>
                </a:path>
                <a:path w="17756505" h="10017125">
                  <a:moveTo>
                    <a:pt x="11320930" y="6269397"/>
                  </a:moveTo>
                  <a:lnTo>
                    <a:pt x="11316688" y="6269166"/>
                  </a:lnTo>
                  <a:lnTo>
                    <a:pt x="11310968" y="6268699"/>
                  </a:lnTo>
                  <a:lnTo>
                    <a:pt x="11306727" y="6268469"/>
                  </a:lnTo>
                  <a:lnTo>
                    <a:pt x="11303015" y="6271620"/>
                  </a:lnTo>
                  <a:lnTo>
                    <a:pt x="11302784" y="6275862"/>
                  </a:lnTo>
                  <a:lnTo>
                    <a:pt x="11302647" y="6278959"/>
                  </a:lnTo>
                  <a:lnTo>
                    <a:pt x="11304463" y="6282102"/>
                  </a:lnTo>
                  <a:lnTo>
                    <a:pt x="11308135" y="6283669"/>
                  </a:lnTo>
                  <a:lnTo>
                    <a:pt x="11309947" y="6284047"/>
                  </a:lnTo>
                  <a:lnTo>
                    <a:pt x="11315666" y="6284513"/>
                  </a:lnTo>
                  <a:lnTo>
                    <a:pt x="11319907" y="6284744"/>
                  </a:lnTo>
                  <a:lnTo>
                    <a:pt x="11323619" y="6281593"/>
                  </a:lnTo>
                  <a:lnTo>
                    <a:pt x="11324082" y="6273109"/>
                  </a:lnTo>
                  <a:lnTo>
                    <a:pt x="11320930" y="6269397"/>
                  </a:lnTo>
                  <a:close/>
                </a:path>
                <a:path w="17756505" h="10017125">
                  <a:moveTo>
                    <a:pt x="13559795" y="7214559"/>
                  </a:moveTo>
                  <a:lnTo>
                    <a:pt x="13554934" y="7214853"/>
                  </a:lnTo>
                  <a:lnTo>
                    <a:pt x="13552366" y="7218098"/>
                  </a:lnTo>
                  <a:lnTo>
                    <a:pt x="13549655" y="7221676"/>
                  </a:lnTo>
                  <a:lnTo>
                    <a:pt x="13549950" y="7226537"/>
                  </a:lnTo>
                  <a:lnTo>
                    <a:pt x="13553197" y="7229106"/>
                  </a:lnTo>
                  <a:lnTo>
                    <a:pt x="13557490" y="7232910"/>
                  </a:lnTo>
                  <a:lnTo>
                    <a:pt x="13559494" y="7233765"/>
                  </a:lnTo>
                  <a:lnTo>
                    <a:pt x="13559686" y="7234241"/>
                  </a:lnTo>
                  <a:lnTo>
                    <a:pt x="13562691" y="7235523"/>
                  </a:lnTo>
                  <a:lnTo>
                    <a:pt x="13566216" y="7234660"/>
                  </a:lnTo>
                  <a:lnTo>
                    <a:pt x="13568498" y="7232082"/>
                  </a:lnTo>
                  <a:lnTo>
                    <a:pt x="13571209" y="7228503"/>
                  </a:lnTo>
                  <a:lnTo>
                    <a:pt x="13570914" y="7223643"/>
                  </a:lnTo>
                  <a:lnTo>
                    <a:pt x="13567669" y="7221075"/>
                  </a:lnTo>
                  <a:lnTo>
                    <a:pt x="13563373" y="7217269"/>
                  </a:lnTo>
                  <a:lnTo>
                    <a:pt x="13559795" y="7214559"/>
                  </a:lnTo>
                  <a:close/>
                </a:path>
                <a:path w="17756505" h="10017125">
                  <a:moveTo>
                    <a:pt x="11410153" y="6276681"/>
                  </a:moveTo>
                  <a:lnTo>
                    <a:pt x="11405911" y="6276450"/>
                  </a:lnTo>
                  <a:lnTo>
                    <a:pt x="11395616" y="6275608"/>
                  </a:lnTo>
                  <a:lnTo>
                    <a:pt x="11391904" y="6278761"/>
                  </a:lnTo>
                  <a:lnTo>
                    <a:pt x="11391674" y="6283002"/>
                  </a:lnTo>
                  <a:lnTo>
                    <a:pt x="11391393" y="6286435"/>
                  </a:lnTo>
                  <a:lnTo>
                    <a:pt x="11393209" y="6289576"/>
                  </a:lnTo>
                  <a:lnTo>
                    <a:pt x="11397215" y="6291285"/>
                  </a:lnTo>
                  <a:lnTo>
                    <a:pt x="11398693" y="6291520"/>
                  </a:lnTo>
                  <a:lnTo>
                    <a:pt x="11408987" y="6292361"/>
                  </a:lnTo>
                  <a:lnTo>
                    <a:pt x="11412557" y="6289543"/>
                  </a:lnTo>
                  <a:lnTo>
                    <a:pt x="11413304" y="6280393"/>
                  </a:lnTo>
                  <a:lnTo>
                    <a:pt x="11410153" y="6276681"/>
                  </a:lnTo>
                  <a:close/>
                </a:path>
                <a:path w="17756505" h="10017125">
                  <a:moveTo>
                    <a:pt x="1021023" y="1840681"/>
                  </a:moveTo>
                  <a:lnTo>
                    <a:pt x="1016305" y="1840642"/>
                  </a:lnTo>
                  <a:lnTo>
                    <a:pt x="1009834" y="1846562"/>
                  </a:lnTo>
                  <a:lnTo>
                    <a:pt x="1009651" y="1851613"/>
                  </a:lnTo>
                  <a:lnTo>
                    <a:pt x="1012754" y="1854514"/>
                  </a:lnTo>
                  <a:lnTo>
                    <a:pt x="1016574" y="1858512"/>
                  </a:lnTo>
                  <a:lnTo>
                    <a:pt x="1017290" y="1859606"/>
                  </a:lnTo>
                  <a:lnTo>
                    <a:pt x="1021963" y="1861600"/>
                  </a:lnTo>
                  <a:lnTo>
                    <a:pt x="1025347" y="1861070"/>
                  </a:lnTo>
                  <a:lnTo>
                    <a:pt x="1027487" y="1858826"/>
                  </a:lnTo>
                  <a:lnTo>
                    <a:pt x="1030723" y="1855866"/>
                  </a:lnTo>
                  <a:lnTo>
                    <a:pt x="1030905" y="1850815"/>
                  </a:lnTo>
                  <a:lnTo>
                    <a:pt x="1027802" y="1847913"/>
                  </a:lnTo>
                  <a:lnTo>
                    <a:pt x="1023983" y="1843917"/>
                  </a:lnTo>
                  <a:lnTo>
                    <a:pt x="1021023" y="1840681"/>
                  </a:lnTo>
                  <a:close/>
                </a:path>
                <a:path w="17756505" h="10017125">
                  <a:moveTo>
                    <a:pt x="13491456" y="7157393"/>
                  </a:moveTo>
                  <a:lnTo>
                    <a:pt x="13486453" y="7158022"/>
                  </a:lnTo>
                  <a:lnTo>
                    <a:pt x="13483885" y="7161266"/>
                  </a:lnTo>
                  <a:lnTo>
                    <a:pt x="13480984" y="7164369"/>
                  </a:lnTo>
                  <a:lnTo>
                    <a:pt x="13481612" y="7169372"/>
                  </a:lnTo>
                  <a:lnTo>
                    <a:pt x="13489293" y="7175411"/>
                  </a:lnTo>
                  <a:lnTo>
                    <a:pt x="13491297" y="7176265"/>
                  </a:lnTo>
                  <a:lnTo>
                    <a:pt x="13491154" y="7176598"/>
                  </a:lnTo>
                  <a:lnTo>
                    <a:pt x="13494158" y="7177880"/>
                  </a:lnTo>
                  <a:lnTo>
                    <a:pt x="13497684" y="7177017"/>
                  </a:lnTo>
                  <a:lnTo>
                    <a:pt x="13499967" y="7174440"/>
                  </a:lnTo>
                  <a:lnTo>
                    <a:pt x="13502869" y="7171337"/>
                  </a:lnTo>
                  <a:lnTo>
                    <a:pt x="13502242" y="7166335"/>
                  </a:lnTo>
                  <a:lnTo>
                    <a:pt x="13494558" y="7160295"/>
                  </a:lnTo>
                  <a:lnTo>
                    <a:pt x="13491456" y="7157393"/>
                  </a:lnTo>
                  <a:close/>
                </a:path>
                <a:path w="17756505" h="10017125">
                  <a:moveTo>
                    <a:pt x="11498330" y="6285491"/>
                  </a:moveTo>
                  <a:lnTo>
                    <a:pt x="11494229" y="6284925"/>
                  </a:lnTo>
                  <a:lnTo>
                    <a:pt x="11488512" y="6284459"/>
                  </a:lnTo>
                  <a:lnTo>
                    <a:pt x="11484269" y="6284228"/>
                  </a:lnTo>
                  <a:lnTo>
                    <a:pt x="11480557" y="6287379"/>
                  </a:lnTo>
                  <a:lnTo>
                    <a:pt x="11479992" y="6291478"/>
                  </a:lnTo>
                  <a:lnTo>
                    <a:pt x="11479712" y="6294910"/>
                  </a:lnTo>
                  <a:lnTo>
                    <a:pt x="11481529" y="6298053"/>
                  </a:lnTo>
                  <a:lnTo>
                    <a:pt x="11484533" y="6299334"/>
                  </a:lnTo>
                  <a:lnTo>
                    <a:pt x="11485009" y="6299142"/>
                  </a:lnTo>
                  <a:lnTo>
                    <a:pt x="11487013" y="6299997"/>
                  </a:lnTo>
                  <a:lnTo>
                    <a:pt x="11492732" y="6300464"/>
                  </a:lnTo>
                  <a:lnTo>
                    <a:pt x="11496973" y="6300694"/>
                  </a:lnTo>
                  <a:lnTo>
                    <a:pt x="11500684" y="6297543"/>
                  </a:lnTo>
                  <a:lnTo>
                    <a:pt x="11501250" y="6293444"/>
                  </a:lnTo>
                  <a:lnTo>
                    <a:pt x="11501481" y="6289202"/>
                  </a:lnTo>
                  <a:lnTo>
                    <a:pt x="11498330" y="6285491"/>
                  </a:lnTo>
                  <a:close/>
                </a:path>
                <a:path w="17756505" h="10017125">
                  <a:moveTo>
                    <a:pt x="13422357" y="7101087"/>
                  </a:moveTo>
                  <a:lnTo>
                    <a:pt x="13417353" y="7101715"/>
                  </a:lnTo>
                  <a:lnTo>
                    <a:pt x="13412218" y="7108205"/>
                  </a:lnTo>
                  <a:lnTo>
                    <a:pt x="13412844" y="7113207"/>
                  </a:lnTo>
                  <a:lnTo>
                    <a:pt x="13420528" y="7119246"/>
                  </a:lnTo>
                  <a:lnTo>
                    <a:pt x="13425536" y="7121382"/>
                  </a:lnTo>
                  <a:lnTo>
                    <a:pt x="13429060" y="7120519"/>
                  </a:lnTo>
                  <a:lnTo>
                    <a:pt x="13431344" y="7117941"/>
                  </a:lnTo>
                  <a:lnTo>
                    <a:pt x="13433912" y="7114697"/>
                  </a:lnTo>
                  <a:lnTo>
                    <a:pt x="13433283" y="7109694"/>
                  </a:lnTo>
                  <a:lnTo>
                    <a:pt x="13422357" y="7101087"/>
                  </a:lnTo>
                  <a:close/>
                </a:path>
                <a:path w="17756505" h="10017125">
                  <a:moveTo>
                    <a:pt x="959440" y="1776928"/>
                  </a:moveTo>
                  <a:lnTo>
                    <a:pt x="954722" y="1776888"/>
                  </a:lnTo>
                  <a:lnTo>
                    <a:pt x="948251" y="1782808"/>
                  </a:lnTo>
                  <a:lnTo>
                    <a:pt x="948211" y="1787526"/>
                  </a:lnTo>
                  <a:lnTo>
                    <a:pt x="951171" y="1790761"/>
                  </a:lnTo>
                  <a:lnTo>
                    <a:pt x="954991" y="1794758"/>
                  </a:lnTo>
                  <a:lnTo>
                    <a:pt x="955373" y="1795711"/>
                  </a:lnTo>
                  <a:lnTo>
                    <a:pt x="960381" y="1797847"/>
                  </a:lnTo>
                  <a:lnTo>
                    <a:pt x="963763" y="1797317"/>
                  </a:lnTo>
                  <a:lnTo>
                    <a:pt x="965904" y="1795073"/>
                  </a:lnTo>
                  <a:lnTo>
                    <a:pt x="969139" y="1792113"/>
                  </a:lnTo>
                  <a:lnTo>
                    <a:pt x="969179" y="1787395"/>
                  </a:lnTo>
                  <a:lnTo>
                    <a:pt x="966219" y="1784160"/>
                  </a:lnTo>
                  <a:lnTo>
                    <a:pt x="962400" y="1780163"/>
                  </a:lnTo>
                  <a:lnTo>
                    <a:pt x="959440" y="1776928"/>
                  </a:lnTo>
                  <a:close/>
                </a:path>
                <a:path w="17756505" h="10017125">
                  <a:moveTo>
                    <a:pt x="11586270" y="6295778"/>
                  </a:moveTo>
                  <a:lnTo>
                    <a:pt x="11572494" y="6293847"/>
                  </a:lnTo>
                  <a:lnTo>
                    <a:pt x="11568782" y="6296998"/>
                  </a:lnTo>
                  <a:lnTo>
                    <a:pt x="11568217" y="6301098"/>
                  </a:lnTo>
                  <a:lnTo>
                    <a:pt x="11567604" y="6304387"/>
                  </a:lnTo>
                  <a:lnTo>
                    <a:pt x="11569754" y="6307672"/>
                  </a:lnTo>
                  <a:lnTo>
                    <a:pt x="11572758" y="6308954"/>
                  </a:lnTo>
                  <a:lnTo>
                    <a:pt x="11572901" y="6308620"/>
                  </a:lnTo>
                  <a:lnTo>
                    <a:pt x="11574904" y="6309474"/>
                  </a:lnTo>
                  <a:lnTo>
                    <a:pt x="11584580" y="6310839"/>
                  </a:lnTo>
                  <a:lnTo>
                    <a:pt x="11588292" y="6307688"/>
                  </a:lnTo>
                  <a:lnTo>
                    <a:pt x="11589371" y="6299862"/>
                  </a:lnTo>
                  <a:lnTo>
                    <a:pt x="11589423" y="6299490"/>
                  </a:lnTo>
                  <a:lnTo>
                    <a:pt x="11586270" y="6295778"/>
                  </a:lnTo>
                  <a:close/>
                </a:path>
                <a:path w="17756505" h="10017125">
                  <a:moveTo>
                    <a:pt x="13352685" y="7046115"/>
                  </a:moveTo>
                  <a:lnTo>
                    <a:pt x="13347685" y="7046744"/>
                  </a:lnTo>
                  <a:lnTo>
                    <a:pt x="13342549" y="7053234"/>
                  </a:lnTo>
                  <a:lnTo>
                    <a:pt x="13343175" y="7058237"/>
                  </a:lnTo>
                  <a:lnTo>
                    <a:pt x="13350859" y="7064276"/>
                  </a:lnTo>
                  <a:lnTo>
                    <a:pt x="13352528" y="7064987"/>
                  </a:lnTo>
                  <a:lnTo>
                    <a:pt x="13352385" y="7065321"/>
                  </a:lnTo>
                  <a:lnTo>
                    <a:pt x="13355723" y="7066745"/>
                  </a:lnTo>
                  <a:lnTo>
                    <a:pt x="13359250" y="7065882"/>
                  </a:lnTo>
                  <a:lnTo>
                    <a:pt x="13361674" y="7062971"/>
                  </a:lnTo>
                  <a:lnTo>
                    <a:pt x="13364242" y="7059726"/>
                  </a:lnTo>
                  <a:lnTo>
                    <a:pt x="13363614" y="7054723"/>
                  </a:lnTo>
                  <a:lnTo>
                    <a:pt x="13352685" y="7046115"/>
                  </a:lnTo>
                  <a:close/>
                </a:path>
                <a:path w="17756505" h="10017125">
                  <a:moveTo>
                    <a:pt x="898760" y="1711981"/>
                  </a:moveTo>
                  <a:lnTo>
                    <a:pt x="894184" y="1711608"/>
                  </a:lnTo>
                  <a:lnTo>
                    <a:pt x="887713" y="1717528"/>
                  </a:lnTo>
                  <a:lnTo>
                    <a:pt x="887340" y="1722103"/>
                  </a:lnTo>
                  <a:lnTo>
                    <a:pt x="890300" y="1725339"/>
                  </a:lnTo>
                  <a:lnTo>
                    <a:pt x="894119" y="1729336"/>
                  </a:lnTo>
                  <a:lnTo>
                    <a:pt x="894837" y="1730431"/>
                  </a:lnTo>
                  <a:lnTo>
                    <a:pt x="899509" y="1732424"/>
                  </a:lnTo>
                  <a:lnTo>
                    <a:pt x="902416" y="1732085"/>
                  </a:lnTo>
                  <a:lnTo>
                    <a:pt x="904890" y="1729984"/>
                  </a:lnTo>
                  <a:lnTo>
                    <a:pt x="908126" y="1727024"/>
                  </a:lnTo>
                  <a:lnTo>
                    <a:pt x="908499" y="1722448"/>
                  </a:lnTo>
                  <a:lnTo>
                    <a:pt x="905539" y="1719213"/>
                  </a:lnTo>
                  <a:lnTo>
                    <a:pt x="901720" y="1715217"/>
                  </a:lnTo>
                  <a:lnTo>
                    <a:pt x="898760" y="1711981"/>
                  </a:lnTo>
                  <a:close/>
                </a:path>
                <a:path w="17756505" h="10017125">
                  <a:moveTo>
                    <a:pt x="11675404" y="6306968"/>
                  </a:moveTo>
                  <a:lnTo>
                    <a:pt x="11661629" y="6305039"/>
                  </a:lnTo>
                  <a:lnTo>
                    <a:pt x="11657583" y="6308047"/>
                  </a:lnTo>
                  <a:lnTo>
                    <a:pt x="11657019" y="6312147"/>
                  </a:lnTo>
                  <a:lnTo>
                    <a:pt x="11656262" y="6315770"/>
                  </a:lnTo>
                  <a:lnTo>
                    <a:pt x="11658412" y="6319054"/>
                  </a:lnTo>
                  <a:lnTo>
                    <a:pt x="11661416" y="6320335"/>
                  </a:lnTo>
                  <a:lnTo>
                    <a:pt x="11661558" y="6320002"/>
                  </a:lnTo>
                  <a:lnTo>
                    <a:pt x="11663561" y="6320857"/>
                  </a:lnTo>
                  <a:lnTo>
                    <a:pt x="11673237" y="6322222"/>
                  </a:lnTo>
                  <a:lnTo>
                    <a:pt x="11677284" y="6319214"/>
                  </a:lnTo>
                  <a:lnTo>
                    <a:pt x="11678414" y="6311014"/>
                  </a:lnTo>
                  <a:lnTo>
                    <a:pt x="11675404" y="6306968"/>
                  </a:lnTo>
                  <a:close/>
                </a:path>
                <a:path w="17756505" h="10017125">
                  <a:moveTo>
                    <a:pt x="13281589" y="6991719"/>
                  </a:moveTo>
                  <a:lnTo>
                    <a:pt x="13276919" y="6992489"/>
                  </a:lnTo>
                  <a:lnTo>
                    <a:pt x="13274352" y="6995734"/>
                  </a:lnTo>
                  <a:lnTo>
                    <a:pt x="13271976" y="6999456"/>
                  </a:lnTo>
                  <a:lnTo>
                    <a:pt x="13272745" y="7004124"/>
                  </a:lnTo>
                  <a:lnTo>
                    <a:pt x="13280429" y="7010164"/>
                  </a:lnTo>
                  <a:lnTo>
                    <a:pt x="13285101" y="7012157"/>
                  </a:lnTo>
                  <a:lnTo>
                    <a:pt x="13288961" y="7011436"/>
                  </a:lnTo>
                  <a:lnTo>
                    <a:pt x="13291052" y="7008383"/>
                  </a:lnTo>
                  <a:lnTo>
                    <a:pt x="13293763" y="7004804"/>
                  </a:lnTo>
                  <a:lnTo>
                    <a:pt x="13292992" y="7000135"/>
                  </a:lnTo>
                  <a:lnTo>
                    <a:pt x="13285310" y="6994096"/>
                  </a:lnTo>
                  <a:lnTo>
                    <a:pt x="13281589" y="6991719"/>
                  </a:lnTo>
                  <a:close/>
                </a:path>
                <a:path w="17756505" h="10017125">
                  <a:moveTo>
                    <a:pt x="13209778" y="6938991"/>
                  </a:moveTo>
                  <a:lnTo>
                    <a:pt x="13204967" y="6940096"/>
                  </a:lnTo>
                  <a:lnTo>
                    <a:pt x="13199831" y="6946585"/>
                  </a:lnTo>
                  <a:lnTo>
                    <a:pt x="13200934" y="6951396"/>
                  </a:lnTo>
                  <a:lnTo>
                    <a:pt x="13204179" y="6953964"/>
                  </a:lnTo>
                  <a:lnTo>
                    <a:pt x="13208760" y="6957102"/>
                  </a:lnTo>
                  <a:lnTo>
                    <a:pt x="13213433" y="6959095"/>
                  </a:lnTo>
                  <a:lnTo>
                    <a:pt x="13217292" y="6958374"/>
                  </a:lnTo>
                  <a:lnTo>
                    <a:pt x="13219385" y="6955321"/>
                  </a:lnTo>
                  <a:lnTo>
                    <a:pt x="13221952" y="6952075"/>
                  </a:lnTo>
                  <a:lnTo>
                    <a:pt x="13220849" y="6947265"/>
                  </a:lnTo>
                  <a:lnTo>
                    <a:pt x="13217603" y="6944697"/>
                  </a:lnTo>
                  <a:lnTo>
                    <a:pt x="13213023" y="6941559"/>
                  </a:lnTo>
                  <a:lnTo>
                    <a:pt x="13209778" y="6938991"/>
                  </a:lnTo>
                  <a:close/>
                </a:path>
                <a:path w="17756505" h="10017125">
                  <a:moveTo>
                    <a:pt x="11762683" y="6319735"/>
                  </a:moveTo>
                  <a:lnTo>
                    <a:pt x="11748907" y="6317806"/>
                  </a:lnTo>
                  <a:lnTo>
                    <a:pt x="11744861" y="6320814"/>
                  </a:lnTo>
                  <a:lnTo>
                    <a:pt x="11744297" y="6324913"/>
                  </a:lnTo>
                  <a:lnTo>
                    <a:pt x="11743874" y="6328679"/>
                  </a:lnTo>
                  <a:lnTo>
                    <a:pt x="11745691" y="6331821"/>
                  </a:lnTo>
                  <a:lnTo>
                    <a:pt x="11749029" y="6333245"/>
                  </a:lnTo>
                  <a:lnTo>
                    <a:pt x="11749171" y="6332911"/>
                  </a:lnTo>
                  <a:lnTo>
                    <a:pt x="11750840" y="6333622"/>
                  </a:lnTo>
                  <a:lnTo>
                    <a:pt x="11760516" y="6334989"/>
                  </a:lnTo>
                  <a:lnTo>
                    <a:pt x="11764561" y="6331979"/>
                  </a:lnTo>
                  <a:lnTo>
                    <a:pt x="11765692" y="6323781"/>
                  </a:lnTo>
                  <a:lnTo>
                    <a:pt x="11762683" y="6319735"/>
                  </a:lnTo>
                  <a:close/>
                </a:path>
                <a:path w="17756505" h="10017125">
                  <a:moveTo>
                    <a:pt x="839936" y="1645459"/>
                  </a:moveTo>
                  <a:lnTo>
                    <a:pt x="835027" y="1644943"/>
                  </a:lnTo>
                  <a:lnTo>
                    <a:pt x="831791" y="1647903"/>
                  </a:lnTo>
                  <a:lnTo>
                    <a:pt x="828698" y="1650530"/>
                  </a:lnTo>
                  <a:lnTo>
                    <a:pt x="828182" y="1655439"/>
                  </a:lnTo>
                  <a:lnTo>
                    <a:pt x="831142" y="1658675"/>
                  </a:lnTo>
                  <a:lnTo>
                    <a:pt x="834820" y="1663004"/>
                  </a:lnTo>
                  <a:lnTo>
                    <a:pt x="835536" y="1664099"/>
                  </a:lnTo>
                  <a:lnTo>
                    <a:pt x="840210" y="1666093"/>
                  </a:lnTo>
                  <a:lnTo>
                    <a:pt x="843116" y="1665755"/>
                  </a:lnTo>
                  <a:lnTo>
                    <a:pt x="848684" y="1661027"/>
                  </a:lnTo>
                  <a:lnTo>
                    <a:pt x="849199" y="1656118"/>
                  </a:lnTo>
                  <a:lnTo>
                    <a:pt x="846239" y="1652883"/>
                  </a:lnTo>
                  <a:lnTo>
                    <a:pt x="839936" y="1645459"/>
                  </a:lnTo>
                  <a:close/>
                </a:path>
                <a:path w="17756505" h="10017125">
                  <a:moveTo>
                    <a:pt x="13137732" y="6887741"/>
                  </a:moveTo>
                  <a:lnTo>
                    <a:pt x="13132587" y="6888703"/>
                  </a:lnTo>
                  <a:lnTo>
                    <a:pt x="13130353" y="6892091"/>
                  </a:lnTo>
                  <a:lnTo>
                    <a:pt x="13127785" y="6895335"/>
                  </a:lnTo>
                  <a:lnTo>
                    <a:pt x="13128746" y="6900480"/>
                  </a:lnTo>
                  <a:lnTo>
                    <a:pt x="13132133" y="6902714"/>
                  </a:lnTo>
                  <a:lnTo>
                    <a:pt x="13136714" y="6905852"/>
                  </a:lnTo>
                  <a:lnTo>
                    <a:pt x="13138049" y="6906421"/>
                  </a:lnTo>
                  <a:lnTo>
                    <a:pt x="13137906" y="6906755"/>
                  </a:lnTo>
                  <a:lnTo>
                    <a:pt x="13141244" y="6908179"/>
                  </a:lnTo>
                  <a:lnTo>
                    <a:pt x="13145246" y="6907123"/>
                  </a:lnTo>
                  <a:lnTo>
                    <a:pt x="13147338" y="6904070"/>
                  </a:lnTo>
                  <a:lnTo>
                    <a:pt x="13149906" y="6900825"/>
                  </a:lnTo>
                  <a:lnTo>
                    <a:pt x="13148945" y="6895680"/>
                  </a:lnTo>
                  <a:lnTo>
                    <a:pt x="13145558" y="6893446"/>
                  </a:lnTo>
                  <a:lnTo>
                    <a:pt x="13140976" y="6890309"/>
                  </a:lnTo>
                  <a:lnTo>
                    <a:pt x="13137732" y="6887741"/>
                  </a:lnTo>
                  <a:close/>
                </a:path>
                <a:path w="17756505" h="10017125">
                  <a:moveTo>
                    <a:pt x="11850441" y="6335074"/>
                  </a:moveTo>
                  <a:lnTo>
                    <a:pt x="11846342" y="6334509"/>
                  </a:lnTo>
                  <a:lnTo>
                    <a:pt x="11840907" y="6333375"/>
                  </a:lnTo>
                  <a:lnTo>
                    <a:pt x="11836951" y="6332477"/>
                  </a:lnTo>
                  <a:lnTo>
                    <a:pt x="11832571" y="6335343"/>
                  </a:lnTo>
                  <a:lnTo>
                    <a:pt x="11832058" y="6339070"/>
                  </a:lnTo>
                  <a:lnTo>
                    <a:pt x="11831584" y="6343208"/>
                  </a:lnTo>
                  <a:lnTo>
                    <a:pt x="11833257" y="6346684"/>
                  </a:lnTo>
                  <a:lnTo>
                    <a:pt x="11836596" y="6348108"/>
                  </a:lnTo>
                  <a:lnTo>
                    <a:pt x="11836404" y="6347632"/>
                  </a:lnTo>
                  <a:lnTo>
                    <a:pt x="11838074" y="6348344"/>
                  </a:lnTo>
                  <a:lnTo>
                    <a:pt x="11843508" y="6349478"/>
                  </a:lnTo>
                  <a:lnTo>
                    <a:pt x="11847465" y="6350377"/>
                  </a:lnTo>
                  <a:lnTo>
                    <a:pt x="11851844" y="6347510"/>
                  </a:lnTo>
                  <a:lnTo>
                    <a:pt x="11852358" y="6343783"/>
                  </a:lnTo>
                  <a:lnTo>
                    <a:pt x="11852410" y="6343411"/>
                  </a:lnTo>
                  <a:lnTo>
                    <a:pt x="11853308" y="6339454"/>
                  </a:lnTo>
                  <a:lnTo>
                    <a:pt x="11850441" y="6335074"/>
                  </a:lnTo>
                  <a:close/>
                </a:path>
                <a:path w="17756505" h="10017125">
                  <a:moveTo>
                    <a:pt x="13063782" y="6837258"/>
                  </a:moveTo>
                  <a:lnTo>
                    <a:pt x="13059112" y="6838027"/>
                  </a:lnTo>
                  <a:lnTo>
                    <a:pt x="13054558" y="6845160"/>
                  </a:lnTo>
                  <a:lnTo>
                    <a:pt x="13054360" y="6845470"/>
                  </a:lnTo>
                  <a:lnTo>
                    <a:pt x="13055130" y="6850138"/>
                  </a:lnTo>
                  <a:lnTo>
                    <a:pt x="13058851" y="6852515"/>
                  </a:lnTo>
                  <a:lnTo>
                    <a:pt x="13063430" y="6855652"/>
                  </a:lnTo>
                  <a:lnTo>
                    <a:pt x="13068104" y="6857646"/>
                  </a:lnTo>
                  <a:lnTo>
                    <a:pt x="13072105" y="6856591"/>
                  </a:lnTo>
                  <a:lnTo>
                    <a:pt x="13073987" y="6853842"/>
                  </a:lnTo>
                  <a:lnTo>
                    <a:pt x="13076573" y="6849816"/>
                  </a:lnTo>
                  <a:lnTo>
                    <a:pt x="13075803" y="6845147"/>
                  </a:lnTo>
                  <a:lnTo>
                    <a:pt x="13072082" y="6842771"/>
                  </a:lnTo>
                  <a:lnTo>
                    <a:pt x="13067503" y="6839634"/>
                  </a:lnTo>
                  <a:lnTo>
                    <a:pt x="13063782" y="6837258"/>
                  </a:lnTo>
                  <a:close/>
                </a:path>
                <a:path w="17756505" h="10017125">
                  <a:moveTo>
                    <a:pt x="11937679" y="6352559"/>
                  </a:moveTo>
                  <a:lnTo>
                    <a:pt x="11933723" y="6351660"/>
                  </a:lnTo>
                  <a:lnTo>
                    <a:pt x="11928288" y="6350526"/>
                  </a:lnTo>
                  <a:lnTo>
                    <a:pt x="11923998" y="6349485"/>
                  </a:lnTo>
                  <a:lnTo>
                    <a:pt x="11920095" y="6352160"/>
                  </a:lnTo>
                  <a:lnTo>
                    <a:pt x="11919053" y="6356451"/>
                  </a:lnTo>
                  <a:lnTo>
                    <a:pt x="11918297" y="6360074"/>
                  </a:lnTo>
                  <a:lnTo>
                    <a:pt x="11920305" y="6363692"/>
                  </a:lnTo>
                  <a:lnTo>
                    <a:pt x="11924979" y="6365686"/>
                  </a:lnTo>
                  <a:lnTo>
                    <a:pt x="11930413" y="6366821"/>
                  </a:lnTo>
                  <a:lnTo>
                    <a:pt x="11934703" y="6367862"/>
                  </a:lnTo>
                  <a:lnTo>
                    <a:pt x="11938606" y="6365186"/>
                  </a:lnTo>
                  <a:lnTo>
                    <a:pt x="11940689" y="6356605"/>
                  </a:lnTo>
                  <a:lnTo>
                    <a:pt x="11937679" y="6352559"/>
                  </a:lnTo>
                  <a:close/>
                </a:path>
                <a:path w="17756505" h="10017125">
                  <a:moveTo>
                    <a:pt x="12988974" y="6788775"/>
                  </a:moveTo>
                  <a:lnTo>
                    <a:pt x="12984306" y="6789546"/>
                  </a:lnTo>
                  <a:lnTo>
                    <a:pt x="12982127" y="6792956"/>
                  </a:lnTo>
                  <a:lnTo>
                    <a:pt x="12979898" y="6796345"/>
                  </a:lnTo>
                  <a:lnTo>
                    <a:pt x="12979695" y="6796654"/>
                  </a:lnTo>
                  <a:lnTo>
                    <a:pt x="12980467" y="6801323"/>
                  </a:lnTo>
                  <a:lnTo>
                    <a:pt x="12984189" y="6803700"/>
                  </a:lnTo>
                  <a:lnTo>
                    <a:pt x="12988768" y="6806837"/>
                  </a:lnTo>
                  <a:lnTo>
                    <a:pt x="12990105" y="6807407"/>
                  </a:lnTo>
                  <a:lnTo>
                    <a:pt x="12989627" y="6807598"/>
                  </a:lnTo>
                  <a:lnTo>
                    <a:pt x="12992966" y="6809023"/>
                  </a:lnTo>
                  <a:lnTo>
                    <a:pt x="12997108" y="6807633"/>
                  </a:lnTo>
                  <a:lnTo>
                    <a:pt x="12998990" y="6804885"/>
                  </a:lnTo>
                  <a:lnTo>
                    <a:pt x="13001231" y="6801500"/>
                  </a:lnTo>
                  <a:lnTo>
                    <a:pt x="13001434" y="6801192"/>
                  </a:lnTo>
                  <a:lnTo>
                    <a:pt x="13000664" y="6796524"/>
                  </a:lnTo>
                  <a:lnTo>
                    <a:pt x="12996942" y="6794147"/>
                  </a:lnTo>
                  <a:lnTo>
                    <a:pt x="12992362" y="6791009"/>
                  </a:lnTo>
                  <a:lnTo>
                    <a:pt x="12988974" y="6788775"/>
                  </a:lnTo>
                  <a:close/>
                </a:path>
                <a:path w="17756505" h="10017125">
                  <a:moveTo>
                    <a:pt x="782016" y="1577744"/>
                  </a:moveTo>
                  <a:lnTo>
                    <a:pt x="776964" y="1577562"/>
                  </a:lnTo>
                  <a:lnTo>
                    <a:pt x="773871" y="1580188"/>
                  </a:lnTo>
                  <a:lnTo>
                    <a:pt x="770302" y="1583006"/>
                  </a:lnTo>
                  <a:lnTo>
                    <a:pt x="770120" y="1588057"/>
                  </a:lnTo>
                  <a:lnTo>
                    <a:pt x="777474" y="1596719"/>
                  </a:lnTo>
                  <a:lnTo>
                    <a:pt x="779476" y="1597573"/>
                  </a:lnTo>
                  <a:lnTo>
                    <a:pt x="779334" y="1597907"/>
                  </a:lnTo>
                  <a:lnTo>
                    <a:pt x="782004" y="1599046"/>
                  </a:lnTo>
                  <a:lnTo>
                    <a:pt x="785053" y="1598374"/>
                  </a:lnTo>
                  <a:lnTo>
                    <a:pt x="787385" y="1596606"/>
                  </a:lnTo>
                  <a:lnTo>
                    <a:pt x="790954" y="1593789"/>
                  </a:lnTo>
                  <a:lnTo>
                    <a:pt x="791136" y="1588737"/>
                  </a:lnTo>
                  <a:lnTo>
                    <a:pt x="784834" y="1581313"/>
                  </a:lnTo>
                  <a:lnTo>
                    <a:pt x="782016" y="1577744"/>
                  </a:lnTo>
                  <a:close/>
                </a:path>
                <a:path w="17756505" h="10017125">
                  <a:moveTo>
                    <a:pt x="12025016" y="6371663"/>
                  </a:moveTo>
                  <a:lnTo>
                    <a:pt x="12020725" y="6370623"/>
                  </a:lnTo>
                  <a:lnTo>
                    <a:pt x="12015291" y="6369488"/>
                  </a:lnTo>
                  <a:lnTo>
                    <a:pt x="12011334" y="6368589"/>
                  </a:lnTo>
                  <a:lnTo>
                    <a:pt x="12007098" y="6371123"/>
                  </a:lnTo>
                  <a:lnTo>
                    <a:pt x="12006057" y="6375413"/>
                  </a:lnTo>
                  <a:lnTo>
                    <a:pt x="12005157" y="6379370"/>
                  </a:lnTo>
                  <a:lnTo>
                    <a:pt x="12007166" y="6382988"/>
                  </a:lnTo>
                  <a:lnTo>
                    <a:pt x="12010503" y="6384412"/>
                  </a:lnTo>
                  <a:lnTo>
                    <a:pt x="12010454" y="6383602"/>
                  </a:lnTo>
                  <a:lnTo>
                    <a:pt x="12011790" y="6384172"/>
                  </a:lnTo>
                  <a:lnTo>
                    <a:pt x="12017224" y="6385306"/>
                  </a:lnTo>
                  <a:lnTo>
                    <a:pt x="12021038" y="6386539"/>
                  </a:lnTo>
                  <a:lnTo>
                    <a:pt x="12025276" y="6384006"/>
                  </a:lnTo>
                  <a:lnTo>
                    <a:pt x="12026317" y="6379715"/>
                  </a:lnTo>
                  <a:lnTo>
                    <a:pt x="12027550" y="6375900"/>
                  </a:lnTo>
                  <a:lnTo>
                    <a:pt x="12025016" y="6371663"/>
                  </a:lnTo>
                  <a:close/>
                </a:path>
                <a:path w="17756505" h="10017125">
                  <a:moveTo>
                    <a:pt x="12913124" y="6741820"/>
                  </a:moveTo>
                  <a:lnTo>
                    <a:pt x="12908647" y="6743068"/>
                  </a:lnTo>
                  <a:lnTo>
                    <a:pt x="12903894" y="6750510"/>
                  </a:lnTo>
                  <a:lnTo>
                    <a:pt x="12905140" y="6754987"/>
                  </a:lnTo>
                  <a:lnTo>
                    <a:pt x="12908862" y="6757363"/>
                  </a:lnTo>
                  <a:lnTo>
                    <a:pt x="12913584" y="6760167"/>
                  </a:lnTo>
                  <a:lnTo>
                    <a:pt x="12917924" y="6762018"/>
                  </a:lnTo>
                  <a:lnTo>
                    <a:pt x="12921926" y="6760963"/>
                  </a:lnTo>
                  <a:lnTo>
                    <a:pt x="12924160" y="6757575"/>
                  </a:lnTo>
                  <a:lnTo>
                    <a:pt x="12926537" y="6753855"/>
                  </a:lnTo>
                  <a:lnTo>
                    <a:pt x="12925289" y="6749377"/>
                  </a:lnTo>
                  <a:lnTo>
                    <a:pt x="12921568" y="6747001"/>
                  </a:lnTo>
                  <a:lnTo>
                    <a:pt x="12916845" y="6744197"/>
                  </a:lnTo>
                  <a:lnTo>
                    <a:pt x="12913124" y="6741820"/>
                  </a:lnTo>
                  <a:close/>
                </a:path>
                <a:path w="17756505" h="10017125">
                  <a:moveTo>
                    <a:pt x="12111263" y="6394249"/>
                  </a:moveTo>
                  <a:lnTo>
                    <a:pt x="12106973" y="6393208"/>
                  </a:lnTo>
                  <a:lnTo>
                    <a:pt x="12101680" y="6391740"/>
                  </a:lnTo>
                  <a:lnTo>
                    <a:pt x="12097388" y="6390698"/>
                  </a:lnTo>
                  <a:lnTo>
                    <a:pt x="12093294" y="6392897"/>
                  </a:lnTo>
                  <a:lnTo>
                    <a:pt x="12092253" y="6397188"/>
                  </a:lnTo>
                  <a:lnTo>
                    <a:pt x="12091497" y="6400811"/>
                  </a:lnTo>
                  <a:lnTo>
                    <a:pt x="12093362" y="6404763"/>
                  </a:lnTo>
                  <a:lnTo>
                    <a:pt x="12097701" y="6406614"/>
                  </a:lnTo>
                  <a:lnTo>
                    <a:pt x="12102995" y="6408083"/>
                  </a:lnTo>
                  <a:lnTo>
                    <a:pt x="12107285" y="6409124"/>
                  </a:lnTo>
                  <a:lnTo>
                    <a:pt x="12111380" y="6406925"/>
                  </a:lnTo>
                  <a:lnTo>
                    <a:pt x="12113462" y="6398344"/>
                  </a:lnTo>
                  <a:lnTo>
                    <a:pt x="12111263" y="6394249"/>
                  </a:lnTo>
                  <a:close/>
                </a:path>
                <a:path w="17756505" h="10017125">
                  <a:moveTo>
                    <a:pt x="12836227" y="6696392"/>
                  </a:moveTo>
                  <a:lnTo>
                    <a:pt x="12831416" y="6697497"/>
                  </a:lnTo>
                  <a:lnTo>
                    <a:pt x="12827331" y="6705224"/>
                  </a:lnTo>
                  <a:lnTo>
                    <a:pt x="12828435" y="6710036"/>
                  </a:lnTo>
                  <a:lnTo>
                    <a:pt x="12832299" y="6712078"/>
                  </a:lnTo>
                  <a:lnTo>
                    <a:pt x="12837021" y="6714881"/>
                  </a:lnTo>
                  <a:lnTo>
                    <a:pt x="12841695" y="6716874"/>
                  </a:lnTo>
                  <a:lnTo>
                    <a:pt x="12845839" y="6715486"/>
                  </a:lnTo>
                  <a:lnTo>
                    <a:pt x="12847739" y="6711957"/>
                  </a:lnTo>
                  <a:lnTo>
                    <a:pt x="12849782" y="6708093"/>
                  </a:lnTo>
                  <a:lnTo>
                    <a:pt x="12848678" y="6703282"/>
                  </a:lnTo>
                  <a:lnTo>
                    <a:pt x="12844814" y="6701239"/>
                  </a:lnTo>
                  <a:lnTo>
                    <a:pt x="12840090" y="6698435"/>
                  </a:lnTo>
                  <a:lnTo>
                    <a:pt x="12836227" y="6696392"/>
                  </a:lnTo>
                  <a:close/>
                </a:path>
                <a:path w="17756505" h="10017125">
                  <a:moveTo>
                    <a:pt x="12196654" y="6418837"/>
                  </a:moveTo>
                  <a:lnTo>
                    <a:pt x="12192506" y="6417463"/>
                  </a:lnTo>
                  <a:lnTo>
                    <a:pt x="12187214" y="6415994"/>
                  </a:lnTo>
                  <a:lnTo>
                    <a:pt x="12183066" y="6414620"/>
                  </a:lnTo>
                  <a:lnTo>
                    <a:pt x="12178971" y="6416818"/>
                  </a:lnTo>
                  <a:lnTo>
                    <a:pt x="12177596" y="6420966"/>
                  </a:lnTo>
                  <a:lnTo>
                    <a:pt x="12176364" y="6424781"/>
                  </a:lnTo>
                  <a:lnTo>
                    <a:pt x="12178229" y="6428733"/>
                  </a:lnTo>
                  <a:lnTo>
                    <a:pt x="12182568" y="6430584"/>
                  </a:lnTo>
                  <a:lnTo>
                    <a:pt x="12187861" y="6432052"/>
                  </a:lnTo>
                  <a:lnTo>
                    <a:pt x="12192009" y="6433427"/>
                  </a:lnTo>
                  <a:lnTo>
                    <a:pt x="12196103" y="6431228"/>
                  </a:lnTo>
                  <a:lnTo>
                    <a:pt x="12198853" y="6422932"/>
                  </a:lnTo>
                  <a:lnTo>
                    <a:pt x="12196654" y="6418837"/>
                  </a:lnTo>
                  <a:close/>
                </a:path>
                <a:path w="17756505" h="10017125">
                  <a:moveTo>
                    <a:pt x="12758190" y="6653635"/>
                  </a:moveTo>
                  <a:lnTo>
                    <a:pt x="12753713" y="6654882"/>
                  </a:lnTo>
                  <a:lnTo>
                    <a:pt x="12751671" y="6658745"/>
                  </a:lnTo>
                  <a:lnTo>
                    <a:pt x="12749771" y="6662275"/>
                  </a:lnTo>
                  <a:lnTo>
                    <a:pt x="12750875" y="6667087"/>
                  </a:lnTo>
                  <a:lnTo>
                    <a:pt x="12754596" y="6669463"/>
                  </a:lnTo>
                  <a:lnTo>
                    <a:pt x="12760271" y="6671884"/>
                  </a:lnTo>
                  <a:lnTo>
                    <a:pt x="12760129" y="6672218"/>
                  </a:lnTo>
                  <a:lnTo>
                    <a:pt x="12763800" y="6673784"/>
                  </a:lnTo>
                  <a:lnTo>
                    <a:pt x="12767944" y="6672395"/>
                  </a:lnTo>
                  <a:lnTo>
                    <a:pt x="12769845" y="6668865"/>
                  </a:lnTo>
                  <a:lnTo>
                    <a:pt x="12771887" y="6665002"/>
                  </a:lnTo>
                  <a:lnTo>
                    <a:pt x="12770641" y="6660525"/>
                  </a:lnTo>
                  <a:lnTo>
                    <a:pt x="12767062" y="6657814"/>
                  </a:lnTo>
                  <a:lnTo>
                    <a:pt x="12762055" y="6655678"/>
                  </a:lnTo>
                  <a:lnTo>
                    <a:pt x="12758190" y="6653635"/>
                  </a:lnTo>
                  <a:close/>
                </a:path>
                <a:path w="17756505" h="10017125">
                  <a:moveTo>
                    <a:pt x="12281384" y="6445905"/>
                  </a:moveTo>
                  <a:lnTo>
                    <a:pt x="12277093" y="6444864"/>
                  </a:lnTo>
                  <a:lnTo>
                    <a:pt x="12272086" y="6442728"/>
                  </a:lnTo>
                  <a:lnTo>
                    <a:pt x="12268272" y="6441495"/>
                  </a:lnTo>
                  <a:lnTo>
                    <a:pt x="12264177" y="6443694"/>
                  </a:lnTo>
                  <a:lnTo>
                    <a:pt x="12262468" y="6447700"/>
                  </a:lnTo>
                  <a:lnTo>
                    <a:pt x="12261235" y="6451515"/>
                  </a:lnTo>
                  <a:lnTo>
                    <a:pt x="12263100" y="6455467"/>
                  </a:lnTo>
                  <a:lnTo>
                    <a:pt x="12267107" y="6457176"/>
                  </a:lnTo>
                  <a:lnTo>
                    <a:pt x="12267582" y="6456984"/>
                  </a:lnTo>
                  <a:lnTo>
                    <a:pt x="12272589" y="6459120"/>
                  </a:lnTo>
                  <a:lnTo>
                    <a:pt x="12276404" y="6460353"/>
                  </a:lnTo>
                  <a:lnTo>
                    <a:pt x="12280499" y="6458153"/>
                  </a:lnTo>
                  <a:lnTo>
                    <a:pt x="12282207" y="6454148"/>
                  </a:lnTo>
                  <a:lnTo>
                    <a:pt x="12283440" y="6450332"/>
                  </a:lnTo>
                  <a:lnTo>
                    <a:pt x="12281384" y="6445905"/>
                  </a:lnTo>
                  <a:close/>
                </a:path>
                <a:path w="17756505" h="10017125">
                  <a:moveTo>
                    <a:pt x="12679586" y="6612213"/>
                  </a:moveTo>
                  <a:lnTo>
                    <a:pt x="12674632" y="6613652"/>
                  </a:lnTo>
                  <a:lnTo>
                    <a:pt x="12672243" y="6618945"/>
                  </a:lnTo>
                  <a:lnTo>
                    <a:pt x="12670881" y="6621521"/>
                  </a:lnTo>
                  <a:lnTo>
                    <a:pt x="12672461" y="6626141"/>
                  </a:lnTo>
                  <a:lnTo>
                    <a:pt x="12676183" y="6628517"/>
                  </a:lnTo>
                  <a:lnTo>
                    <a:pt x="12685863" y="6632647"/>
                  </a:lnTo>
                  <a:lnTo>
                    <a:pt x="12690483" y="6631066"/>
                  </a:lnTo>
                  <a:lnTo>
                    <a:pt x="12692730" y="6626106"/>
                  </a:lnTo>
                  <a:lnTo>
                    <a:pt x="12694092" y="6623531"/>
                  </a:lnTo>
                  <a:lnTo>
                    <a:pt x="12692511" y="6618910"/>
                  </a:lnTo>
                  <a:lnTo>
                    <a:pt x="12688790" y="6616534"/>
                  </a:lnTo>
                  <a:lnTo>
                    <a:pt x="12683450" y="6614256"/>
                  </a:lnTo>
                  <a:lnTo>
                    <a:pt x="12679586" y="6612213"/>
                  </a:lnTo>
                  <a:close/>
                </a:path>
                <a:path w="17756505" h="10017125">
                  <a:moveTo>
                    <a:pt x="725048" y="1509646"/>
                  </a:moveTo>
                  <a:lnTo>
                    <a:pt x="720138" y="1509130"/>
                  </a:lnTo>
                  <a:lnTo>
                    <a:pt x="717045" y="1511756"/>
                  </a:lnTo>
                  <a:lnTo>
                    <a:pt x="713810" y="1514716"/>
                  </a:lnTo>
                  <a:lnTo>
                    <a:pt x="713294" y="1519626"/>
                  </a:lnTo>
                  <a:lnTo>
                    <a:pt x="719597" y="1527049"/>
                  </a:lnTo>
                  <a:lnTo>
                    <a:pt x="720314" y="1528144"/>
                  </a:lnTo>
                  <a:lnTo>
                    <a:pt x="725321" y="1530280"/>
                  </a:lnTo>
                  <a:lnTo>
                    <a:pt x="728228" y="1529941"/>
                  </a:lnTo>
                  <a:lnTo>
                    <a:pt x="730559" y="1528175"/>
                  </a:lnTo>
                  <a:lnTo>
                    <a:pt x="733795" y="1525214"/>
                  </a:lnTo>
                  <a:lnTo>
                    <a:pt x="734311" y="1520305"/>
                  </a:lnTo>
                  <a:lnTo>
                    <a:pt x="728008" y="1512882"/>
                  </a:lnTo>
                  <a:lnTo>
                    <a:pt x="725048" y="1509646"/>
                  </a:lnTo>
                  <a:close/>
                </a:path>
                <a:path w="17756505" h="10017125">
                  <a:moveTo>
                    <a:pt x="12365641" y="6475928"/>
                  </a:moveTo>
                  <a:lnTo>
                    <a:pt x="12361492" y="6474553"/>
                  </a:lnTo>
                  <a:lnTo>
                    <a:pt x="12352145" y="6470566"/>
                  </a:lnTo>
                  <a:lnTo>
                    <a:pt x="12348052" y="6472764"/>
                  </a:lnTo>
                  <a:lnTo>
                    <a:pt x="12344776" y="6480443"/>
                  </a:lnTo>
                  <a:lnTo>
                    <a:pt x="12346833" y="6484870"/>
                  </a:lnTo>
                  <a:lnTo>
                    <a:pt x="12350506" y="6486437"/>
                  </a:lnTo>
                  <a:lnTo>
                    <a:pt x="12350980" y="6486246"/>
                  </a:lnTo>
                  <a:lnTo>
                    <a:pt x="12360327" y="6490233"/>
                  </a:lnTo>
                  <a:lnTo>
                    <a:pt x="12364422" y="6488034"/>
                  </a:lnTo>
                  <a:lnTo>
                    <a:pt x="12367697" y="6480356"/>
                  </a:lnTo>
                  <a:lnTo>
                    <a:pt x="12365641" y="6475928"/>
                  </a:lnTo>
                  <a:close/>
                </a:path>
                <a:path w="17756505" h="10017125">
                  <a:moveTo>
                    <a:pt x="12599507" y="6573319"/>
                  </a:moveTo>
                  <a:lnTo>
                    <a:pt x="12594887" y="6574900"/>
                  </a:lnTo>
                  <a:lnTo>
                    <a:pt x="12592668" y="6579872"/>
                  </a:lnTo>
                  <a:lnTo>
                    <a:pt x="12591136" y="6582769"/>
                  </a:lnTo>
                  <a:lnTo>
                    <a:pt x="12592717" y="6587390"/>
                  </a:lnTo>
                  <a:lnTo>
                    <a:pt x="12596580" y="6589432"/>
                  </a:lnTo>
                  <a:lnTo>
                    <a:pt x="12605926" y="6593419"/>
                  </a:lnTo>
                  <a:lnTo>
                    <a:pt x="12610546" y="6591838"/>
                  </a:lnTo>
                  <a:lnTo>
                    <a:pt x="12612623" y="6587200"/>
                  </a:lnTo>
                  <a:lnTo>
                    <a:pt x="12614155" y="6584303"/>
                  </a:lnTo>
                  <a:lnTo>
                    <a:pt x="12612575" y="6579683"/>
                  </a:lnTo>
                  <a:lnTo>
                    <a:pt x="12608712" y="6577640"/>
                  </a:lnTo>
                  <a:lnTo>
                    <a:pt x="12603370" y="6575362"/>
                  </a:lnTo>
                  <a:lnTo>
                    <a:pt x="12599507" y="6573319"/>
                  </a:lnTo>
                  <a:close/>
                </a:path>
                <a:path w="17756505" h="10017125">
                  <a:moveTo>
                    <a:pt x="12448709" y="6507811"/>
                  </a:moveTo>
                  <a:lnTo>
                    <a:pt x="12439697" y="6503967"/>
                  </a:lnTo>
                  <a:lnTo>
                    <a:pt x="12435548" y="6502591"/>
                  </a:lnTo>
                  <a:lnTo>
                    <a:pt x="12431262" y="6504314"/>
                  </a:lnTo>
                  <a:lnTo>
                    <a:pt x="12427844" y="6512326"/>
                  </a:lnTo>
                  <a:lnTo>
                    <a:pt x="12429567" y="6516612"/>
                  </a:lnTo>
                  <a:lnTo>
                    <a:pt x="12433574" y="6518321"/>
                  </a:lnTo>
                  <a:lnTo>
                    <a:pt x="12434384" y="6518272"/>
                  </a:lnTo>
                  <a:lnTo>
                    <a:pt x="12439391" y="6520408"/>
                  </a:lnTo>
                  <a:lnTo>
                    <a:pt x="12443539" y="6521782"/>
                  </a:lnTo>
                  <a:lnTo>
                    <a:pt x="12448302" y="6519869"/>
                  </a:lnTo>
                  <a:lnTo>
                    <a:pt x="12450655" y="6512586"/>
                  </a:lnTo>
                  <a:lnTo>
                    <a:pt x="12450767" y="6512240"/>
                  </a:lnTo>
                  <a:lnTo>
                    <a:pt x="12448709" y="6507811"/>
                  </a:lnTo>
                  <a:close/>
                </a:path>
                <a:path w="17756505" h="10017125">
                  <a:moveTo>
                    <a:pt x="12531116" y="6542174"/>
                  </a:moveTo>
                  <a:lnTo>
                    <a:pt x="12518096" y="6536620"/>
                  </a:lnTo>
                  <a:lnTo>
                    <a:pt x="12513477" y="6538200"/>
                  </a:lnTo>
                  <a:lnTo>
                    <a:pt x="12510060" y="6546212"/>
                  </a:lnTo>
                  <a:lnTo>
                    <a:pt x="12511641" y="6550832"/>
                  </a:lnTo>
                  <a:lnTo>
                    <a:pt x="12524659" y="6556386"/>
                  </a:lnTo>
                  <a:lnTo>
                    <a:pt x="12529280" y="6554806"/>
                  </a:lnTo>
                  <a:lnTo>
                    <a:pt x="12532697" y="6546794"/>
                  </a:lnTo>
                  <a:lnTo>
                    <a:pt x="12531116" y="6542174"/>
                  </a:lnTo>
                  <a:close/>
                </a:path>
                <a:path w="17756505" h="10017125">
                  <a:moveTo>
                    <a:pt x="670746" y="1439923"/>
                  </a:moveTo>
                  <a:lnTo>
                    <a:pt x="665836" y="1439408"/>
                  </a:lnTo>
                  <a:lnTo>
                    <a:pt x="658982" y="1444376"/>
                  </a:lnTo>
                  <a:lnTo>
                    <a:pt x="658467" y="1449285"/>
                  </a:lnTo>
                  <a:lnTo>
                    <a:pt x="660951" y="1452711"/>
                  </a:lnTo>
                  <a:lnTo>
                    <a:pt x="664485" y="1457376"/>
                  </a:lnTo>
                  <a:lnTo>
                    <a:pt x="665059" y="1458805"/>
                  </a:lnTo>
                  <a:lnTo>
                    <a:pt x="670067" y="1460941"/>
                  </a:lnTo>
                  <a:lnTo>
                    <a:pt x="672973" y="1460602"/>
                  </a:lnTo>
                  <a:lnTo>
                    <a:pt x="675306" y="1458834"/>
                  </a:lnTo>
                  <a:lnTo>
                    <a:pt x="678732" y="1456351"/>
                  </a:lnTo>
                  <a:lnTo>
                    <a:pt x="679248" y="1451442"/>
                  </a:lnTo>
                  <a:lnTo>
                    <a:pt x="676764" y="1448014"/>
                  </a:lnTo>
                  <a:lnTo>
                    <a:pt x="673230" y="1443351"/>
                  </a:lnTo>
                  <a:lnTo>
                    <a:pt x="670746" y="1439923"/>
                  </a:lnTo>
                  <a:close/>
                </a:path>
                <a:path w="17756505" h="10017125">
                  <a:moveTo>
                    <a:pt x="617014" y="1368865"/>
                  </a:moveTo>
                  <a:lnTo>
                    <a:pt x="612104" y="1368350"/>
                  </a:lnTo>
                  <a:lnTo>
                    <a:pt x="605250" y="1373318"/>
                  </a:lnTo>
                  <a:lnTo>
                    <a:pt x="604734" y="1378227"/>
                  </a:lnTo>
                  <a:lnTo>
                    <a:pt x="607218" y="1381653"/>
                  </a:lnTo>
                  <a:lnTo>
                    <a:pt x="610419" y="1386175"/>
                  </a:lnTo>
                  <a:lnTo>
                    <a:pt x="611327" y="1387746"/>
                  </a:lnTo>
                  <a:lnTo>
                    <a:pt x="616000" y="1389740"/>
                  </a:lnTo>
                  <a:lnTo>
                    <a:pt x="618907" y="1389401"/>
                  </a:lnTo>
                  <a:lnTo>
                    <a:pt x="621239" y="1387634"/>
                  </a:lnTo>
                  <a:lnTo>
                    <a:pt x="624666" y="1385150"/>
                  </a:lnTo>
                  <a:lnTo>
                    <a:pt x="625182" y="1380241"/>
                  </a:lnTo>
                  <a:lnTo>
                    <a:pt x="622698" y="1376814"/>
                  </a:lnTo>
                  <a:lnTo>
                    <a:pt x="619497" y="1372293"/>
                  </a:lnTo>
                  <a:lnTo>
                    <a:pt x="617014" y="1368865"/>
                  </a:lnTo>
                  <a:close/>
                </a:path>
                <a:path w="17756505" h="10017125">
                  <a:moveTo>
                    <a:pt x="564902" y="1297709"/>
                  </a:moveTo>
                  <a:lnTo>
                    <a:pt x="560134" y="1296859"/>
                  </a:lnTo>
                  <a:lnTo>
                    <a:pt x="553280" y="1301827"/>
                  </a:lnTo>
                  <a:lnTo>
                    <a:pt x="552431" y="1306594"/>
                  </a:lnTo>
                  <a:lnTo>
                    <a:pt x="554915" y="1310021"/>
                  </a:lnTo>
                  <a:lnTo>
                    <a:pt x="558116" y="1314544"/>
                  </a:lnTo>
                  <a:lnTo>
                    <a:pt x="558832" y="1315638"/>
                  </a:lnTo>
                  <a:lnTo>
                    <a:pt x="561360" y="1317111"/>
                  </a:lnTo>
                  <a:lnTo>
                    <a:pt x="563697" y="1318107"/>
                  </a:lnTo>
                  <a:lnTo>
                    <a:pt x="566461" y="1318103"/>
                  </a:lnTo>
                  <a:lnTo>
                    <a:pt x="568793" y="1316336"/>
                  </a:lnTo>
                  <a:lnTo>
                    <a:pt x="572220" y="1313852"/>
                  </a:lnTo>
                  <a:lnTo>
                    <a:pt x="573069" y="1309085"/>
                  </a:lnTo>
                  <a:lnTo>
                    <a:pt x="570585" y="1305658"/>
                  </a:lnTo>
                  <a:lnTo>
                    <a:pt x="567385" y="1301136"/>
                  </a:lnTo>
                  <a:lnTo>
                    <a:pt x="564902" y="1297709"/>
                  </a:lnTo>
                  <a:close/>
                </a:path>
                <a:path w="17756505" h="10017125">
                  <a:moveTo>
                    <a:pt x="514453" y="1224501"/>
                  </a:moveTo>
                  <a:lnTo>
                    <a:pt x="509352" y="1223509"/>
                  </a:lnTo>
                  <a:lnTo>
                    <a:pt x="505926" y="1225993"/>
                  </a:lnTo>
                  <a:lnTo>
                    <a:pt x="502307" y="1228001"/>
                  </a:lnTo>
                  <a:lnTo>
                    <a:pt x="501386" y="1232737"/>
                  </a:lnTo>
                  <a:lnTo>
                    <a:pt x="501315" y="1233102"/>
                  </a:lnTo>
                  <a:lnTo>
                    <a:pt x="503799" y="1236528"/>
                  </a:lnTo>
                  <a:lnTo>
                    <a:pt x="506999" y="1241050"/>
                  </a:lnTo>
                  <a:lnTo>
                    <a:pt x="508050" y="1242288"/>
                  </a:lnTo>
                  <a:lnTo>
                    <a:pt x="510579" y="1243761"/>
                  </a:lnTo>
                  <a:lnTo>
                    <a:pt x="510102" y="1243952"/>
                  </a:lnTo>
                  <a:lnTo>
                    <a:pt x="512439" y="1244948"/>
                  </a:lnTo>
                  <a:lnTo>
                    <a:pt x="515345" y="1244610"/>
                  </a:lnTo>
                  <a:lnTo>
                    <a:pt x="517535" y="1243177"/>
                  </a:lnTo>
                  <a:lnTo>
                    <a:pt x="521153" y="1241169"/>
                  </a:lnTo>
                  <a:lnTo>
                    <a:pt x="522075" y="1236433"/>
                  </a:lnTo>
                  <a:lnTo>
                    <a:pt x="522146" y="1236068"/>
                  </a:lnTo>
                  <a:lnTo>
                    <a:pt x="519662" y="1232642"/>
                  </a:lnTo>
                  <a:lnTo>
                    <a:pt x="516461" y="1228119"/>
                  </a:lnTo>
                  <a:lnTo>
                    <a:pt x="514453" y="1224501"/>
                  </a:lnTo>
                  <a:close/>
                </a:path>
                <a:path w="17756505" h="10017125">
                  <a:moveTo>
                    <a:pt x="465861" y="1149718"/>
                  </a:moveTo>
                  <a:lnTo>
                    <a:pt x="461237" y="1148534"/>
                  </a:lnTo>
                  <a:lnTo>
                    <a:pt x="457476" y="1150875"/>
                  </a:lnTo>
                  <a:lnTo>
                    <a:pt x="454049" y="1153359"/>
                  </a:lnTo>
                  <a:lnTo>
                    <a:pt x="452865" y="1157984"/>
                  </a:lnTo>
                  <a:lnTo>
                    <a:pt x="458265" y="1166600"/>
                  </a:lnTo>
                  <a:lnTo>
                    <a:pt x="459173" y="1168172"/>
                  </a:lnTo>
                  <a:lnTo>
                    <a:pt x="461702" y="1169644"/>
                  </a:lnTo>
                  <a:lnTo>
                    <a:pt x="461986" y="1168977"/>
                  </a:lnTo>
                  <a:lnTo>
                    <a:pt x="464323" y="1169974"/>
                  </a:lnTo>
                  <a:lnTo>
                    <a:pt x="467087" y="1169969"/>
                  </a:lnTo>
                  <a:lnTo>
                    <a:pt x="472561" y="1166386"/>
                  </a:lnTo>
                  <a:lnTo>
                    <a:pt x="473745" y="1161761"/>
                  </a:lnTo>
                  <a:lnTo>
                    <a:pt x="468346" y="1153144"/>
                  </a:lnTo>
                  <a:lnTo>
                    <a:pt x="465861" y="1149718"/>
                  </a:lnTo>
                  <a:close/>
                </a:path>
                <a:path w="17756505" h="10017125">
                  <a:moveTo>
                    <a:pt x="419175" y="1074168"/>
                  </a:moveTo>
                  <a:lnTo>
                    <a:pt x="414407" y="1073318"/>
                  </a:lnTo>
                  <a:lnTo>
                    <a:pt x="410789" y="1075325"/>
                  </a:lnTo>
                  <a:lnTo>
                    <a:pt x="407028" y="1077668"/>
                  </a:lnTo>
                  <a:lnTo>
                    <a:pt x="405845" y="1082292"/>
                  </a:lnTo>
                  <a:lnTo>
                    <a:pt x="411244" y="1090908"/>
                  </a:lnTo>
                  <a:lnTo>
                    <a:pt x="411818" y="1092337"/>
                  </a:lnTo>
                  <a:lnTo>
                    <a:pt x="414681" y="1093953"/>
                  </a:lnTo>
                  <a:lnTo>
                    <a:pt x="417017" y="1094949"/>
                  </a:lnTo>
                  <a:lnTo>
                    <a:pt x="419781" y="1094944"/>
                  </a:lnTo>
                  <a:lnTo>
                    <a:pt x="421971" y="1093511"/>
                  </a:lnTo>
                  <a:lnTo>
                    <a:pt x="425732" y="1091170"/>
                  </a:lnTo>
                  <a:lnTo>
                    <a:pt x="426915" y="1086545"/>
                  </a:lnTo>
                  <a:lnTo>
                    <a:pt x="419175" y="1074168"/>
                  </a:lnTo>
                  <a:close/>
                </a:path>
                <a:path w="17756505" h="10017125">
                  <a:moveTo>
                    <a:pt x="374250" y="998187"/>
                  </a:moveTo>
                  <a:lnTo>
                    <a:pt x="369625" y="997003"/>
                  </a:lnTo>
                  <a:lnTo>
                    <a:pt x="366007" y="999011"/>
                  </a:lnTo>
                  <a:lnTo>
                    <a:pt x="362246" y="1001352"/>
                  </a:lnTo>
                  <a:lnTo>
                    <a:pt x="361063" y="1005977"/>
                  </a:lnTo>
                  <a:lnTo>
                    <a:pt x="363070" y="1009595"/>
                  </a:lnTo>
                  <a:lnTo>
                    <a:pt x="366703" y="1015879"/>
                  </a:lnTo>
                  <a:lnTo>
                    <a:pt x="369565" y="1017494"/>
                  </a:lnTo>
                  <a:lnTo>
                    <a:pt x="371568" y="1018349"/>
                  </a:lnTo>
                  <a:lnTo>
                    <a:pt x="374189" y="1018678"/>
                  </a:lnTo>
                  <a:lnTo>
                    <a:pt x="376379" y="1017245"/>
                  </a:lnTo>
                  <a:lnTo>
                    <a:pt x="380140" y="1014903"/>
                  </a:lnTo>
                  <a:lnTo>
                    <a:pt x="381324" y="1010279"/>
                  </a:lnTo>
                  <a:lnTo>
                    <a:pt x="379316" y="1006661"/>
                  </a:lnTo>
                  <a:lnTo>
                    <a:pt x="376591" y="1001947"/>
                  </a:lnTo>
                  <a:lnTo>
                    <a:pt x="374250" y="998187"/>
                  </a:lnTo>
                  <a:close/>
                </a:path>
                <a:path w="17756505" h="10017125">
                  <a:moveTo>
                    <a:pt x="332134" y="920246"/>
                  </a:moveTo>
                  <a:lnTo>
                    <a:pt x="327175" y="918920"/>
                  </a:lnTo>
                  <a:lnTo>
                    <a:pt x="323557" y="920929"/>
                  </a:lnTo>
                  <a:lnTo>
                    <a:pt x="319605" y="922793"/>
                  </a:lnTo>
                  <a:lnTo>
                    <a:pt x="318279" y="927751"/>
                  </a:lnTo>
                  <a:lnTo>
                    <a:pt x="320286" y="931370"/>
                  </a:lnTo>
                  <a:lnTo>
                    <a:pt x="322869" y="936417"/>
                  </a:lnTo>
                  <a:lnTo>
                    <a:pt x="323777" y="937988"/>
                  </a:lnTo>
                  <a:lnTo>
                    <a:pt x="326496" y="939938"/>
                  </a:lnTo>
                  <a:lnTo>
                    <a:pt x="328833" y="940934"/>
                  </a:lnTo>
                  <a:lnTo>
                    <a:pt x="331263" y="940787"/>
                  </a:lnTo>
                  <a:lnTo>
                    <a:pt x="333311" y="939688"/>
                  </a:lnTo>
                  <a:lnTo>
                    <a:pt x="337263" y="937823"/>
                  </a:lnTo>
                  <a:lnTo>
                    <a:pt x="338588" y="932864"/>
                  </a:lnTo>
                  <a:lnTo>
                    <a:pt x="336581" y="929245"/>
                  </a:lnTo>
                  <a:lnTo>
                    <a:pt x="333999" y="924199"/>
                  </a:lnTo>
                  <a:lnTo>
                    <a:pt x="332134" y="920246"/>
                  </a:lnTo>
                  <a:close/>
                </a:path>
                <a:path w="17756505" h="10017125">
                  <a:moveTo>
                    <a:pt x="291112" y="841590"/>
                  </a:moveTo>
                  <a:lnTo>
                    <a:pt x="286630" y="840072"/>
                  </a:lnTo>
                  <a:lnTo>
                    <a:pt x="278726" y="843803"/>
                  </a:lnTo>
                  <a:lnTo>
                    <a:pt x="277208" y="848285"/>
                  </a:lnTo>
                  <a:lnTo>
                    <a:pt x="279074" y="852237"/>
                  </a:lnTo>
                  <a:lnTo>
                    <a:pt x="281655" y="857284"/>
                  </a:lnTo>
                  <a:lnTo>
                    <a:pt x="282564" y="858855"/>
                  </a:lnTo>
                  <a:lnTo>
                    <a:pt x="285617" y="860947"/>
                  </a:lnTo>
                  <a:lnTo>
                    <a:pt x="285809" y="861423"/>
                  </a:lnTo>
                  <a:lnTo>
                    <a:pt x="287812" y="862278"/>
                  </a:lnTo>
                  <a:lnTo>
                    <a:pt x="290242" y="862130"/>
                  </a:lnTo>
                  <a:lnTo>
                    <a:pt x="292289" y="861032"/>
                  </a:lnTo>
                  <a:lnTo>
                    <a:pt x="295907" y="859023"/>
                  </a:lnTo>
                  <a:lnTo>
                    <a:pt x="297425" y="854541"/>
                  </a:lnTo>
                  <a:lnTo>
                    <a:pt x="295559" y="850589"/>
                  </a:lnTo>
                  <a:lnTo>
                    <a:pt x="292977" y="845542"/>
                  </a:lnTo>
                  <a:lnTo>
                    <a:pt x="291112" y="841590"/>
                  </a:lnTo>
                  <a:close/>
                </a:path>
                <a:path w="17756505" h="10017125">
                  <a:moveTo>
                    <a:pt x="252138" y="761834"/>
                  </a:moveTo>
                  <a:lnTo>
                    <a:pt x="247798" y="759983"/>
                  </a:lnTo>
                  <a:lnTo>
                    <a:pt x="243846" y="761848"/>
                  </a:lnTo>
                  <a:lnTo>
                    <a:pt x="240228" y="763855"/>
                  </a:lnTo>
                  <a:lnTo>
                    <a:pt x="238377" y="768195"/>
                  </a:lnTo>
                  <a:lnTo>
                    <a:pt x="240242" y="772147"/>
                  </a:lnTo>
                  <a:lnTo>
                    <a:pt x="251076" y="781899"/>
                  </a:lnTo>
                  <a:lnTo>
                    <a:pt x="253123" y="780799"/>
                  </a:lnTo>
                  <a:lnTo>
                    <a:pt x="256742" y="778791"/>
                  </a:lnTo>
                  <a:lnTo>
                    <a:pt x="258593" y="774451"/>
                  </a:lnTo>
                  <a:lnTo>
                    <a:pt x="256728" y="770500"/>
                  </a:lnTo>
                  <a:lnTo>
                    <a:pt x="254146" y="765452"/>
                  </a:lnTo>
                  <a:lnTo>
                    <a:pt x="252138" y="761834"/>
                  </a:lnTo>
                  <a:close/>
                </a:path>
                <a:path w="17756505" h="10017125">
                  <a:moveTo>
                    <a:pt x="216832" y="680879"/>
                  </a:moveTo>
                  <a:lnTo>
                    <a:pt x="212016" y="679220"/>
                  </a:lnTo>
                  <a:lnTo>
                    <a:pt x="208206" y="680752"/>
                  </a:lnTo>
                  <a:lnTo>
                    <a:pt x="204062" y="682140"/>
                  </a:lnTo>
                  <a:lnTo>
                    <a:pt x="202068" y="686815"/>
                  </a:lnTo>
                  <a:lnTo>
                    <a:pt x="203934" y="690766"/>
                  </a:lnTo>
                  <a:lnTo>
                    <a:pt x="206039" y="696005"/>
                  </a:lnTo>
                  <a:lnTo>
                    <a:pt x="207139" y="698052"/>
                  </a:lnTo>
                  <a:lnTo>
                    <a:pt x="208524" y="699432"/>
                  </a:lnTo>
                  <a:lnTo>
                    <a:pt x="210193" y="700144"/>
                  </a:lnTo>
                  <a:lnTo>
                    <a:pt x="210050" y="700478"/>
                  </a:lnTo>
                  <a:lnTo>
                    <a:pt x="211719" y="701190"/>
                  </a:lnTo>
                  <a:lnTo>
                    <a:pt x="214150" y="701042"/>
                  </a:lnTo>
                  <a:lnTo>
                    <a:pt x="220340" y="698554"/>
                  </a:lnTo>
                  <a:lnTo>
                    <a:pt x="222192" y="694214"/>
                  </a:lnTo>
                  <a:lnTo>
                    <a:pt x="220327" y="690262"/>
                  </a:lnTo>
                  <a:lnTo>
                    <a:pt x="218221" y="685024"/>
                  </a:lnTo>
                  <a:lnTo>
                    <a:pt x="216832" y="680879"/>
                  </a:lnTo>
                  <a:close/>
                </a:path>
                <a:path w="17756505" h="10017125">
                  <a:moveTo>
                    <a:pt x="182286" y="599067"/>
                  </a:moveTo>
                  <a:lnTo>
                    <a:pt x="177612" y="597073"/>
                  </a:lnTo>
                  <a:lnTo>
                    <a:pt x="169993" y="600136"/>
                  </a:lnTo>
                  <a:lnTo>
                    <a:pt x="167999" y="604810"/>
                  </a:lnTo>
                  <a:lnTo>
                    <a:pt x="172402" y="615763"/>
                  </a:lnTo>
                  <a:lnTo>
                    <a:pt x="174120" y="617285"/>
                  </a:lnTo>
                  <a:lnTo>
                    <a:pt x="177459" y="618709"/>
                  </a:lnTo>
                  <a:lnTo>
                    <a:pt x="179746" y="618896"/>
                  </a:lnTo>
                  <a:lnTo>
                    <a:pt x="185461" y="616599"/>
                  </a:lnTo>
                  <a:lnTo>
                    <a:pt x="187454" y="611925"/>
                  </a:lnTo>
                  <a:lnTo>
                    <a:pt x="182286" y="599067"/>
                  </a:lnTo>
                  <a:close/>
                </a:path>
                <a:path w="17756505" h="10017125">
                  <a:moveTo>
                    <a:pt x="150740" y="515772"/>
                  </a:moveTo>
                  <a:lnTo>
                    <a:pt x="146400" y="513921"/>
                  </a:lnTo>
                  <a:lnTo>
                    <a:pt x="142257" y="515309"/>
                  </a:lnTo>
                  <a:lnTo>
                    <a:pt x="138447" y="516841"/>
                  </a:lnTo>
                  <a:lnTo>
                    <a:pt x="136596" y="521181"/>
                  </a:lnTo>
                  <a:lnTo>
                    <a:pt x="137985" y="525324"/>
                  </a:lnTo>
                  <a:lnTo>
                    <a:pt x="140090" y="530563"/>
                  </a:lnTo>
                  <a:lnTo>
                    <a:pt x="140714" y="532802"/>
                  </a:lnTo>
                  <a:lnTo>
                    <a:pt x="142098" y="534181"/>
                  </a:lnTo>
                  <a:lnTo>
                    <a:pt x="144101" y="535035"/>
                  </a:lnTo>
                  <a:lnTo>
                    <a:pt x="144244" y="534701"/>
                  </a:lnTo>
                  <a:lnTo>
                    <a:pt x="146247" y="535556"/>
                  </a:lnTo>
                  <a:lnTo>
                    <a:pt x="148200" y="535601"/>
                  </a:lnTo>
                  <a:lnTo>
                    <a:pt x="153915" y="533303"/>
                  </a:lnTo>
                  <a:lnTo>
                    <a:pt x="155766" y="528964"/>
                  </a:lnTo>
                  <a:lnTo>
                    <a:pt x="154377" y="524820"/>
                  </a:lnTo>
                  <a:lnTo>
                    <a:pt x="150740" y="515772"/>
                  </a:lnTo>
                  <a:close/>
                </a:path>
                <a:path w="17756505" h="10017125">
                  <a:moveTo>
                    <a:pt x="117904" y="429953"/>
                  </a:moveTo>
                  <a:lnTo>
                    <a:pt x="109616" y="432731"/>
                  </a:lnTo>
                  <a:lnTo>
                    <a:pt x="107431" y="436928"/>
                  </a:lnTo>
                  <a:lnTo>
                    <a:pt x="108820" y="441072"/>
                  </a:lnTo>
                  <a:lnTo>
                    <a:pt x="110450" y="446501"/>
                  </a:lnTo>
                  <a:lnTo>
                    <a:pt x="111073" y="448741"/>
                  </a:lnTo>
                  <a:lnTo>
                    <a:pt x="112791" y="450263"/>
                  </a:lnTo>
                  <a:lnTo>
                    <a:pt x="116463" y="451829"/>
                  </a:lnTo>
                  <a:lnTo>
                    <a:pt x="118275" y="452207"/>
                  </a:lnTo>
                  <a:lnTo>
                    <a:pt x="120180" y="451441"/>
                  </a:lnTo>
                  <a:lnTo>
                    <a:pt x="124323" y="450052"/>
                  </a:lnTo>
                  <a:lnTo>
                    <a:pt x="126508" y="445855"/>
                  </a:lnTo>
                  <a:lnTo>
                    <a:pt x="125119" y="441712"/>
                  </a:lnTo>
                  <a:lnTo>
                    <a:pt x="123490" y="436281"/>
                  </a:lnTo>
                  <a:lnTo>
                    <a:pt x="122101" y="432138"/>
                  </a:lnTo>
                  <a:lnTo>
                    <a:pt x="117904" y="429953"/>
                  </a:lnTo>
                  <a:close/>
                </a:path>
                <a:path w="17756505" h="10017125">
                  <a:moveTo>
                    <a:pt x="91360" y="346030"/>
                  </a:moveTo>
                  <a:lnTo>
                    <a:pt x="87359" y="347085"/>
                  </a:lnTo>
                  <a:lnTo>
                    <a:pt x="83215" y="348474"/>
                  </a:lnTo>
                  <a:lnTo>
                    <a:pt x="81031" y="352671"/>
                  </a:lnTo>
                  <a:lnTo>
                    <a:pt x="82085" y="356673"/>
                  </a:lnTo>
                  <a:lnTo>
                    <a:pt x="83715" y="362102"/>
                  </a:lnTo>
                  <a:lnTo>
                    <a:pt x="84338" y="364341"/>
                  </a:lnTo>
                  <a:lnTo>
                    <a:pt x="85914" y="366197"/>
                  </a:lnTo>
                  <a:lnTo>
                    <a:pt x="89586" y="367763"/>
                  </a:lnTo>
                  <a:lnTo>
                    <a:pt x="91540" y="367808"/>
                  </a:lnTo>
                  <a:lnTo>
                    <a:pt x="93303" y="367376"/>
                  </a:lnTo>
                  <a:lnTo>
                    <a:pt x="97446" y="365987"/>
                  </a:lnTo>
                  <a:lnTo>
                    <a:pt x="99965" y="361932"/>
                  </a:lnTo>
                  <a:lnTo>
                    <a:pt x="98576" y="357788"/>
                  </a:lnTo>
                  <a:lnTo>
                    <a:pt x="96947" y="352358"/>
                  </a:lnTo>
                  <a:lnTo>
                    <a:pt x="95558" y="348215"/>
                  </a:lnTo>
                  <a:lnTo>
                    <a:pt x="91360" y="346030"/>
                  </a:lnTo>
                  <a:close/>
                </a:path>
                <a:path w="17756505" h="10017125">
                  <a:moveTo>
                    <a:pt x="67007" y="260673"/>
                  </a:moveTo>
                  <a:lnTo>
                    <a:pt x="63006" y="261728"/>
                  </a:lnTo>
                  <a:lnTo>
                    <a:pt x="58671" y="262641"/>
                  </a:lnTo>
                  <a:lnTo>
                    <a:pt x="56343" y="267172"/>
                  </a:lnTo>
                  <a:lnTo>
                    <a:pt x="57398" y="271174"/>
                  </a:lnTo>
                  <a:lnTo>
                    <a:pt x="59028" y="276603"/>
                  </a:lnTo>
                  <a:lnTo>
                    <a:pt x="59651" y="278842"/>
                  </a:lnTo>
                  <a:lnTo>
                    <a:pt x="61561" y="280840"/>
                  </a:lnTo>
                  <a:lnTo>
                    <a:pt x="63564" y="281695"/>
                  </a:lnTo>
                  <a:lnTo>
                    <a:pt x="63421" y="282028"/>
                  </a:lnTo>
                  <a:lnTo>
                    <a:pt x="64757" y="282598"/>
                  </a:lnTo>
                  <a:lnTo>
                    <a:pt x="66710" y="282643"/>
                  </a:lnTo>
                  <a:lnTo>
                    <a:pt x="68473" y="282211"/>
                  </a:lnTo>
                  <a:lnTo>
                    <a:pt x="72808" y="281297"/>
                  </a:lnTo>
                  <a:lnTo>
                    <a:pt x="75136" y="276766"/>
                  </a:lnTo>
                  <a:lnTo>
                    <a:pt x="74080" y="272765"/>
                  </a:lnTo>
                  <a:lnTo>
                    <a:pt x="72451" y="267335"/>
                  </a:lnTo>
                  <a:lnTo>
                    <a:pt x="71538" y="263001"/>
                  </a:lnTo>
                  <a:lnTo>
                    <a:pt x="67007" y="260673"/>
                  </a:lnTo>
                  <a:close/>
                </a:path>
                <a:path w="17756505" h="10017125">
                  <a:moveTo>
                    <a:pt x="45987" y="173977"/>
                  </a:moveTo>
                  <a:lnTo>
                    <a:pt x="41986" y="175031"/>
                  </a:lnTo>
                  <a:lnTo>
                    <a:pt x="37650" y="175945"/>
                  </a:lnTo>
                  <a:lnTo>
                    <a:pt x="34989" y="180333"/>
                  </a:lnTo>
                  <a:lnTo>
                    <a:pt x="36045" y="184334"/>
                  </a:lnTo>
                  <a:lnTo>
                    <a:pt x="37198" y="189956"/>
                  </a:lnTo>
                  <a:lnTo>
                    <a:pt x="37679" y="192528"/>
                  </a:lnTo>
                  <a:lnTo>
                    <a:pt x="39254" y="194384"/>
                  </a:lnTo>
                  <a:lnTo>
                    <a:pt x="41591" y="195381"/>
                  </a:lnTo>
                  <a:lnTo>
                    <a:pt x="42068" y="195189"/>
                  </a:lnTo>
                  <a:lnTo>
                    <a:pt x="43737" y="195901"/>
                  </a:lnTo>
                  <a:lnTo>
                    <a:pt x="45214" y="196137"/>
                  </a:lnTo>
                  <a:lnTo>
                    <a:pt x="46977" y="195705"/>
                  </a:lnTo>
                  <a:lnTo>
                    <a:pt x="50978" y="194649"/>
                  </a:lnTo>
                  <a:lnTo>
                    <a:pt x="53639" y="190262"/>
                  </a:lnTo>
                  <a:lnTo>
                    <a:pt x="52584" y="186260"/>
                  </a:lnTo>
                  <a:lnTo>
                    <a:pt x="51288" y="180973"/>
                  </a:lnTo>
                  <a:lnTo>
                    <a:pt x="50376" y="176637"/>
                  </a:lnTo>
                  <a:lnTo>
                    <a:pt x="45987" y="173977"/>
                  </a:lnTo>
                  <a:close/>
                </a:path>
                <a:path w="17756505" h="10017125">
                  <a:moveTo>
                    <a:pt x="27397" y="87132"/>
                  </a:moveTo>
                  <a:lnTo>
                    <a:pt x="23062" y="88046"/>
                  </a:lnTo>
                  <a:lnTo>
                    <a:pt x="19061" y="89100"/>
                  </a:lnTo>
                  <a:lnTo>
                    <a:pt x="16208" y="93014"/>
                  </a:lnTo>
                  <a:lnTo>
                    <a:pt x="17121" y="97348"/>
                  </a:lnTo>
                  <a:lnTo>
                    <a:pt x="18274" y="102969"/>
                  </a:lnTo>
                  <a:lnTo>
                    <a:pt x="18755" y="105542"/>
                  </a:lnTo>
                  <a:lnTo>
                    <a:pt x="20331" y="107398"/>
                  </a:lnTo>
                  <a:lnTo>
                    <a:pt x="24337" y="109107"/>
                  </a:lnTo>
                  <a:lnTo>
                    <a:pt x="25814" y="109343"/>
                  </a:lnTo>
                  <a:lnTo>
                    <a:pt x="27577" y="108911"/>
                  </a:lnTo>
                  <a:lnTo>
                    <a:pt x="31578" y="107855"/>
                  </a:lnTo>
                  <a:lnTo>
                    <a:pt x="34431" y="103943"/>
                  </a:lnTo>
                  <a:lnTo>
                    <a:pt x="33518" y="99608"/>
                  </a:lnTo>
                  <a:lnTo>
                    <a:pt x="32365" y="93986"/>
                  </a:lnTo>
                  <a:lnTo>
                    <a:pt x="31310" y="89985"/>
                  </a:lnTo>
                  <a:lnTo>
                    <a:pt x="27397" y="87132"/>
                  </a:lnTo>
                  <a:close/>
                </a:path>
                <a:path w="17756505" h="10017125">
                  <a:moveTo>
                    <a:pt x="10904" y="0"/>
                  </a:moveTo>
                  <a:lnTo>
                    <a:pt x="2519" y="1157"/>
                  </a:lnTo>
                  <a:lnTo>
                    <a:pt x="0" y="5213"/>
                  </a:lnTo>
                  <a:lnTo>
                    <a:pt x="579" y="9405"/>
                  </a:lnTo>
                  <a:lnTo>
                    <a:pt x="1398" y="14884"/>
                  </a:lnTo>
                  <a:lnTo>
                    <a:pt x="1737" y="17791"/>
                  </a:lnTo>
                  <a:lnTo>
                    <a:pt x="3646" y="19789"/>
                  </a:lnTo>
                  <a:lnTo>
                    <a:pt x="5983" y="20786"/>
                  </a:lnTo>
                  <a:lnTo>
                    <a:pt x="5791" y="20310"/>
                  </a:lnTo>
                  <a:lnTo>
                    <a:pt x="7127" y="20879"/>
                  </a:lnTo>
                  <a:lnTo>
                    <a:pt x="8604" y="21115"/>
                  </a:lnTo>
                  <a:lnTo>
                    <a:pt x="10224" y="21017"/>
                  </a:lnTo>
                  <a:lnTo>
                    <a:pt x="14417" y="20437"/>
                  </a:lnTo>
                  <a:lnTo>
                    <a:pt x="16936" y="16383"/>
                  </a:lnTo>
                  <a:lnTo>
                    <a:pt x="16358" y="12191"/>
                  </a:lnTo>
                  <a:lnTo>
                    <a:pt x="15538" y="6711"/>
                  </a:lnTo>
                  <a:lnTo>
                    <a:pt x="14959" y="2519"/>
                  </a:lnTo>
                  <a:lnTo>
                    <a:pt x="10904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91366" y="52221"/>
              <a:ext cx="17894935" cy="10099040"/>
            </a:xfrm>
            <a:custGeom>
              <a:avLst/>
              <a:gdLst/>
              <a:ahLst/>
              <a:cxnLst/>
              <a:rect l="l" t="t" r="r" b="b"/>
              <a:pathLst>
                <a:path w="17894935" h="10099040">
                  <a:moveTo>
                    <a:pt x="17049262" y="9812997"/>
                  </a:moveTo>
                  <a:lnTo>
                    <a:pt x="17036576" y="9807586"/>
                  </a:lnTo>
                  <a:lnTo>
                    <a:pt x="17032149" y="9809643"/>
                  </a:lnTo>
                  <a:lnTo>
                    <a:pt x="17028874" y="9817321"/>
                  </a:lnTo>
                  <a:lnTo>
                    <a:pt x="17030929" y="9821749"/>
                  </a:lnTo>
                  <a:lnTo>
                    <a:pt x="17043615" y="9827160"/>
                  </a:lnTo>
                  <a:lnTo>
                    <a:pt x="17048043" y="9825103"/>
                  </a:lnTo>
                  <a:lnTo>
                    <a:pt x="17051318" y="9817426"/>
                  </a:lnTo>
                  <a:lnTo>
                    <a:pt x="17049262" y="9812997"/>
                  </a:lnTo>
                  <a:close/>
                </a:path>
                <a:path w="17894935" h="10099040">
                  <a:moveTo>
                    <a:pt x="16964328" y="9777161"/>
                  </a:moveTo>
                  <a:lnTo>
                    <a:pt x="16955314" y="9773316"/>
                  </a:lnTo>
                  <a:lnTo>
                    <a:pt x="16951027" y="9775039"/>
                  </a:lnTo>
                  <a:lnTo>
                    <a:pt x="16949460" y="9778712"/>
                  </a:lnTo>
                  <a:lnTo>
                    <a:pt x="16947560" y="9782241"/>
                  </a:lnTo>
                  <a:lnTo>
                    <a:pt x="16949475" y="9787003"/>
                  </a:lnTo>
                  <a:lnTo>
                    <a:pt x="16958489" y="9790849"/>
                  </a:lnTo>
                  <a:lnTo>
                    <a:pt x="16964328" y="9777161"/>
                  </a:lnTo>
                  <a:close/>
                </a:path>
                <a:path w="17894935" h="10099040">
                  <a:moveTo>
                    <a:pt x="17131143" y="9846741"/>
                  </a:moveTo>
                  <a:lnTo>
                    <a:pt x="17118791" y="9841472"/>
                  </a:lnTo>
                  <a:lnTo>
                    <a:pt x="17114362" y="9843528"/>
                  </a:lnTo>
                  <a:lnTo>
                    <a:pt x="17112796" y="9847200"/>
                  </a:lnTo>
                  <a:lnTo>
                    <a:pt x="17111675" y="9850668"/>
                  </a:lnTo>
                  <a:lnTo>
                    <a:pt x="17111563" y="9851015"/>
                  </a:lnTo>
                  <a:lnTo>
                    <a:pt x="17113287" y="9855302"/>
                  </a:lnTo>
                  <a:lnTo>
                    <a:pt x="17125640" y="9860571"/>
                  </a:lnTo>
                  <a:lnTo>
                    <a:pt x="17130067" y="9858513"/>
                  </a:lnTo>
                  <a:lnTo>
                    <a:pt x="17133342" y="9850836"/>
                  </a:lnTo>
                  <a:lnTo>
                    <a:pt x="17131143" y="9846741"/>
                  </a:lnTo>
                  <a:close/>
                </a:path>
                <a:path w="17894935" h="10099040">
                  <a:moveTo>
                    <a:pt x="16886924" y="9742172"/>
                  </a:moveTo>
                  <a:lnTo>
                    <a:pt x="16874237" y="9736760"/>
                  </a:lnTo>
                  <a:lnTo>
                    <a:pt x="16869953" y="9738483"/>
                  </a:lnTo>
                  <a:lnTo>
                    <a:pt x="16866678" y="9746161"/>
                  </a:lnTo>
                  <a:lnTo>
                    <a:pt x="16868257" y="9750780"/>
                  </a:lnTo>
                  <a:lnTo>
                    <a:pt x="16880942" y="9756192"/>
                  </a:lnTo>
                  <a:lnTo>
                    <a:pt x="16885231" y="9754469"/>
                  </a:lnTo>
                  <a:lnTo>
                    <a:pt x="16888506" y="9746791"/>
                  </a:lnTo>
                  <a:lnTo>
                    <a:pt x="16886924" y="9742172"/>
                  </a:lnTo>
                  <a:close/>
                </a:path>
                <a:path w="17894935" h="10099040">
                  <a:moveTo>
                    <a:pt x="17214213" y="9878625"/>
                  </a:moveTo>
                  <a:lnTo>
                    <a:pt x="17210065" y="9877250"/>
                  </a:lnTo>
                  <a:lnTo>
                    <a:pt x="17201051" y="9873405"/>
                  </a:lnTo>
                  <a:lnTo>
                    <a:pt x="17196955" y="9875604"/>
                  </a:lnTo>
                  <a:lnTo>
                    <a:pt x="17195389" y="9879276"/>
                  </a:lnTo>
                  <a:lnTo>
                    <a:pt x="17194380" y="9882397"/>
                  </a:lnTo>
                  <a:lnTo>
                    <a:pt x="17194156" y="9883091"/>
                  </a:lnTo>
                  <a:lnTo>
                    <a:pt x="17195880" y="9887377"/>
                  </a:lnTo>
                  <a:lnTo>
                    <a:pt x="17199552" y="9888943"/>
                  </a:lnTo>
                  <a:lnTo>
                    <a:pt x="17199694" y="9888609"/>
                  </a:lnTo>
                  <a:lnTo>
                    <a:pt x="17208708" y="9892454"/>
                  </a:lnTo>
                  <a:lnTo>
                    <a:pt x="17212802" y="9890255"/>
                  </a:lnTo>
                  <a:lnTo>
                    <a:pt x="17215935" y="9882911"/>
                  </a:lnTo>
                  <a:lnTo>
                    <a:pt x="17214213" y="9878625"/>
                  </a:lnTo>
                  <a:close/>
                </a:path>
                <a:path w="17894935" h="10099040">
                  <a:moveTo>
                    <a:pt x="16802938" y="9703189"/>
                  </a:moveTo>
                  <a:lnTo>
                    <a:pt x="16794257" y="9699485"/>
                  </a:lnTo>
                  <a:lnTo>
                    <a:pt x="16789639" y="9701067"/>
                  </a:lnTo>
                  <a:lnTo>
                    <a:pt x="16786506" y="9708411"/>
                  </a:lnTo>
                  <a:lnTo>
                    <a:pt x="16788087" y="9713031"/>
                  </a:lnTo>
                  <a:lnTo>
                    <a:pt x="16791616" y="9714931"/>
                  </a:lnTo>
                  <a:lnTo>
                    <a:pt x="16800295" y="9718633"/>
                  </a:lnTo>
                  <a:lnTo>
                    <a:pt x="16804915" y="9717053"/>
                  </a:lnTo>
                  <a:lnTo>
                    <a:pt x="16808048" y="9709709"/>
                  </a:lnTo>
                  <a:lnTo>
                    <a:pt x="16806467" y="9705089"/>
                  </a:lnTo>
                  <a:lnTo>
                    <a:pt x="16802938" y="9703189"/>
                  </a:lnTo>
                  <a:close/>
                </a:path>
                <a:path w="17894935" h="10099040">
                  <a:moveTo>
                    <a:pt x="17296850" y="9908746"/>
                  </a:moveTo>
                  <a:lnTo>
                    <a:pt x="17292893" y="9907848"/>
                  </a:lnTo>
                  <a:lnTo>
                    <a:pt x="17287885" y="9905711"/>
                  </a:lnTo>
                  <a:lnTo>
                    <a:pt x="17284070" y="9904478"/>
                  </a:lnTo>
                  <a:lnTo>
                    <a:pt x="17279976" y="9906677"/>
                  </a:lnTo>
                  <a:lnTo>
                    <a:pt x="17278409" y="9910349"/>
                  </a:lnTo>
                  <a:lnTo>
                    <a:pt x="17277513" y="9913124"/>
                  </a:lnTo>
                  <a:lnTo>
                    <a:pt x="17277177" y="9914164"/>
                  </a:lnTo>
                  <a:lnTo>
                    <a:pt x="17279043" y="9918116"/>
                  </a:lnTo>
                  <a:lnTo>
                    <a:pt x="17288055" y="9921960"/>
                  </a:lnTo>
                  <a:lnTo>
                    <a:pt x="17291870" y="9923193"/>
                  </a:lnTo>
                  <a:lnTo>
                    <a:pt x="17295964" y="9920994"/>
                  </a:lnTo>
                  <a:lnTo>
                    <a:pt x="17297530" y="9917322"/>
                  </a:lnTo>
                  <a:lnTo>
                    <a:pt x="17298447" y="9914556"/>
                  </a:lnTo>
                  <a:lnTo>
                    <a:pt x="17298905" y="9913174"/>
                  </a:lnTo>
                  <a:lnTo>
                    <a:pt x="17296850" y="9908746"/>
                  </a:lnTo>
                  <a:close/>
                </a:path>
                <a:path w="17894935" h="10099040">
                  <a:moveTo>
                    <a:pt x="16714655" y="9660400"/>
                  </a:moveTo>
                  <a:lnTo>
                    <a:pt x="16710036" y="9661981"/>
                  </a:lnTo>
                  <a:lnTo>
                    <a:pt x="16707788" y="9666941"/>
                  </a:lnTo>
                  <a:lnTo>
                    <a:pt x="16706427" y="9669517"/>
                  </a:lnTo>
                  <a:lnTo>
                    <a:pt x="16708150" y="9673803"/>
                  </a:lnTo>
                  <a:lnTo>
                    <a:pt x="16711537" y="9676037"/>
                  </a:lnTo>
                  <a:lnTo>
                    <a:pt x="16720550" y="9679881"/>
                  </a:lnTo>
                  <a:lnTo>
                    <a:pt x="16725028" y="9678636"/>
                  </a:lnTo>
                  <a:lnTo>
                    <a:pt x="16727275" y="9673675"/>
                  </a:lnTo>
                  <a:lnTo>
                    <a:pt x="16728637" y="9671100"/>
                  </a:lnTo>
                  <a:lnTo>
                    <a:pt x="16727056" y="9666479"/>
                  </a:lnTo>
                  <a:lnTo>
                    <a:pt x="16723527" y="9664579"/>
                  </a:lnTo>
                  <a:lnTo>
                    <a:pt x="16718518" y="9662443"/>
                  </a:lnTo>
                  <a:lnTo>
                    <a:pt x="16714655" y="9660400"/>
                  </a:lnTo>
                  <a:close/>
                </a:path>
                <a:path w="17894935" h="10099040">
                  <a:moveTo>
                    <a:pt x="16635813" y="9620457"/>
                  </a:moveTo>
                  <a:lnTo>
                    <a:pt x="16630860" y="9621894"/>
                  </a:lnTo>
                  <a:lnTo>
                    <a:pt x="16629294" y="9625567"/>
                  </a:lnTo>
                  <a:lnTo>
                    <a:pt x="16627394" y="9629096"/>
                  </a:lnTo>
                  <a:lnTo>
                    <a:pt x="16628974" y="9633717"/>
                  </a:lnTo>
                  <a:lnTo>
                    <a:pt x="16632361" y="9635951"/>
                  </a:lnTo>
                  <a:lnTo>
                    <a:pt x="16641374" y="9639795"/>
                  </a:lnTo>
                  <a:lnTo>
                    <a:pt x="16645852" y="9638549"/>
                  </a:lnTo>
                  <a:lnTo>
                    <a:pt x="16647419" y="9634877"/>
                  </a:lnTo>
                  <a:lnTo>
                    <a:pt x="16649319" y="9631347"/>
                  </a:lnTo>
                  <a:lnTo>
                    <a:pt x="16647738" y="9626727"/>
                  </a:lnTo>
                  <a:lnTo>
                    <a:pt x="16644351" y="9624493"/>
                  </a:lnTo>
                  <a:lnTo>
                    <a:pt x="16639343" y="9622357"/>
                  </a:lnTo>
                  <a:lnTo>
                    <a:pt x="16635813" y="9620457"/>
                  </a:lnTo>
                  <a:close/>
                </a:path>
                <a:path w="17894935" h="10099040">
                  <a:moveTo>
                    <a:pt x="17380582" y="9938150"/>
                  </a:moveTo>
                  <a:lnTo>
                    <a:pt x="17376625" y="9937251"/>
                  </a:lnTo>
                  <a:lnTo>
                    <a:pt x="17371617" y="9935115"/>
                  </a:lnTo>
                  <a:lnTo>
                    <a:pt x="17367802" y="9933882"/>
                  </a:lnTo>
                  <a:lnTo>
                    <a:pt x="17363708" y="9936082"/>
                  </a:lnTo>
                  <a:lnTo>
                    <a:pt x="17362142" y="9939754"/>
                  </a:lnTo>
                  <a:lnTo>
                    <a:pt x="17360909" y="9943569"/>
                  </a:lnTo>
                  <a:lnTo>
                    <a:pt x="17362775" y="9947521"/>
                  </a:lnTo>
                  <a:lnTo>
                    <a:pt x="17366447" y="9949087"/>
                  </a:lnTo>
                  <a:lnTo>
                    <a:pt x="17366923" y="9948895"/>
                  </a:lnTo>
                  <a:lnTo>
                    <a:pt x="17371929" y="9951031"/>
                  </a:lnTo>
                  <a:lnTo>
                    <a:pt x="17375745" y="9952263"/>
                  </a:lnTo>
                  <a:lnTo>
                    <a:pt x="17379839" y="9950064"/>
                  </a:lnTo>
                  <a:lnTo>
                    <a:pt x="17381405" y="9946392"/>
                  </a:lnTo>
                  <a:lnTo>
                    <a:pt x="17382637" y="9942578"/>
                  </a:lnTo>
                  <a:lnTo>
                    <a:pt x="17380582" y="9938150"/>
                  </a:lnTo>
                  <a:close/>
                </a:path>
                <a:path w="17894935" h="10099040">
                  <a:moveTo>
                    <a:pt x="16556874" y="9578891"/>
                  </a:moveTo>
                  <a:lnTo>
                    <a:pt x="16551920" y="9580330"/>
                  </a:lnTo>
                  <a:lnTo>
                    <a:pt x="16550354" y="9584002"/>
                  </a:lnTo>
                  <a:lnTo>
                    <a:pt x="16548311" y="9587866"/>
                  </a:lnTo>
                  <a:lnTo>
                    <a:pt x="16549892" y="9592486"/>
                  </a:lnTo>
                  <a:lnTo>
                    <a:pt x="16553279" y="9594720"/>
                  </a:lnTo>
                  <a:lnTo>
                    <a:pt x="16562292" y="9598564"/>
                  </a:lnTo>
                  <a:lnTo>
                    <a:pt x="16566770" y="9597318"/>
                  </a:lnTo>
                  <a:lnTo>
                    <a:pt x="16568336" y="9593646"/>
                  </a:lnTo>
                  <a:lnTo>
                    <a:pt x="16570379" y="9589782"/>
                  </a:lnTo>
                  <a:lnTo>
                    <a:pt x="16568798" y="9585162"/>
                  </a:lnTo>
                  <a:lnTo>
                    <a:pt x="16565411" y="9582928"/>
                  </a:lnTo>
                  <a:lnTo>
                    <a:pt x="16560403" y="9580791"/>
                  </a:lnTo>
                  <a:lnTo>
                    <a:pt x="16556874" y="9578891"/>
                  </a:lnTo>
                  <a:close/>
                </a:path>
                <a:path w="17894935" h="10099040">
                  <a:moveTo>
                    <a:pt x="17464549" y="9966076"/>
                  </a:moveTo>
                  <a:lnTo>
                    <a:pt x="17460593" y="9965178"/>
                  </a:lnTo>
                  <a:lnTo>
                    <a:pt x="17455584" y="9963042"/>
                  </a:lnTo>
                  <a:lnTo>
                    <a:pt x="17451436" y="9961667"/>
                  </a:lnTo>
                  <a:lnTo>
                    <a:pt x="17447341" y="9963866"/>
                  </a:lnTo>
                  <a:lnTo>
                    <a:pt x="17444876" y="9971494"/>
                  </a:lnTo>
                  <a:lnTo>
                    <a:pt x="17446742" y="9975446"/>
                  </a:lnTo>
                  <a:lnTo>
                    <a:pt x="17450415" y="9977013"/>
                  </a:lnTo>
                  <a:lnTo>
                    <a:pt x="17450222" y="9976537"/>
                  </a:lnTo>
                  <a:lnTo>
                    <a:pt x="17450556" y="9976679"/>
                  </a:lnTo>
                  <a:lnTo>
                    <a:pt x="17451034" y="9976488"/>
                  </a:lnTo>
                  <a:lnTo>
                    <a:pt x="17456040" y="9978624"/>
                  </a:lnTo>
                  <a:lnTo>
                    <a:pt x="17460188" y="9979998"/>
                  </a:lnTo>
                  <a:lnTo>
                    <a:pt x="17464283" y="9977800"/>
                  </a:lnTo>
                  <a:lnTo>
                    <a:pt x="17466748" y="9970171"/>
                  </a:lnTo>
                  <a:lnTo>
                    <a:pt x="17464549" y="9966076"/>
                  </a:lnTo>
                  <a:close/>
                </a:path>
                <a:path w="17894935" h="10099040">
                  <a:moveTo>
                    <a:pt x="16478886" y="9536944"/>
                  </a:moveTo>
                  <a:lnTo>
                    <a:pt x="16474268" y="9538525"/>
                  </a:lnTo>
                  <a:lnTo>
                    <a:pt x="16470468" y="9545584"/>
                  </a:lnTo>
                  <a:lnTo>
                    <a:pt x="16472047" y="9550205"/>
                  </a:lnTo>
                  <a:lnTo>
                    <a:pt x="16475293" y="9552773"/>
                  </a:lnTo>
                  <a:lnTo>
                    <a:pt x="16484305" y="9556617"/>
                  </a:lnTo>
                  <a:lnTo>
                    <a:pt x="16488449" y="9555228"/>
                  </a:lnTo>
                  <a:lnTo>
                    <a:pt x="16490349" y="9551698"/>
                  </a:lnTo>
                  <a:lnTo>
                    <a:pt x="16492583" y="9548311"/>
                  </a:lnTo>
                  <a:lnTo>
                    <a:pt x="16491004" y="9543691"/>
                  </a:lnTo>
                  <a:lnTo>
                    <a:pt x="16487759" y="9541124"/>
                  </a:lnTo>
                  <a:lnTo>
                    <a:pt x="16482751" y="9538987"/>
                  </a:lnTo>
                  <a:lnTo>
                    <a:pt x="16478886" y="9536944"/>
                  </a:lnTo>
                  <a:close/>
                </a:path>
                <a:path w="17894935" h="10099040">
                  <a:moveTo>
                    <a:pt x="17549372" y="9992000"/>
                  </a:moveTo>
                  <a:lnTo>
                    <a:pt x="17545558" y="9990768"/>
                  </a:lnTo>
                  <a:lnTo>
                    <a:pt x="17540264" y="9989299"/>
                  </a:lnTo>
                  <a:lnTo>
                    <a:pt x="17536449" y="9988066"/>
                  </a:lnTo>
                  <a:lnTo>
                    <a:pt x="17532213" y="9990599"/>
                  </a:lnTo>
                  <a:lnTo>
                    <a:pt x="17530980" y="9994414"/>
                  </a:lnTo>
                  <a:lnTo>
                    <a:pt x="17530224" y="9998037"/>
                  </a:lnTo>
                  <a:lnTo>
                    <a:pt x="17532090" y="10001989"/>
                  </a:lnTo>
                  <a:lnTo>
                    <a:pt x="17536097" y="10003698"/>
                  </a:lnTo>
                  <a:lnTo>
                    <a:pt x="17541388" y="10005166"/>
                  </a:lnTo>
                  <a:lnTo>
                    <a:pt x="17545202" y="10006398"/>
                  </a:lnTo>
                  <a:lnTo>
                    <a:pt x="17549439" y="10003866"/>
                  </a:lnTo>
                  <a:lnTo>
                    <a:pt x="17551904" y="9996236"/>
                  </a:lnTo>
                  <a:lnTo>
                    <a:pt x="17549372" y="9992000"/>
                  </a:lnTo>
                  <a:close/>
                </a:path>
                <a:path w="17894935" h="10099040">
                  <a:moveTo>
                    <a:pt x="16401946" y="9493471"/>
                  </a:moveTo>
                  <a:lnTo>
                    <a:pt x="16397326" y="9495052"/>
                  </a:lnTo>
                  <a:lnTo>
                    <a:pt x="16393526" y="9502111"/>
                  </a:lnTo>
                  <a:lnTo>
                    <a:pt x="16394631" y="9506923"/>
                  </a:lnTo>
                  <a:lnTo>
                    <a:pt x="16398160" y="9508823"/>
                  </a:lnTo>
                  <a:lnTo>
                    <a:pt x="16402881" y="9511626"/>
                  </a:lnTo>
                  <a:lnTo>
                    <a:pt x="16407222" y="9513477"/>
                  </a:lnTo>
                  <a:lnTo>
                    <a:pt x="16411224" y="9512422"/>
                  </a:lnTo>
                  <a:lnTo>
                    <a:pt x="16415024" y="9505363"/>
                  </a:lnTo>
                  <a:lnTo>
                    <a:pt x="16413920" y="9500551"/>
                  </a:lnTo>
                  <a:lnTo>
                    <a:pt x="16410390" y="9498651"/>
                  </a:lnTo>
                  <a:lnTo>
                    <a:pt x="16405667" y="9495847"/>
                  </a:lnTo>
                  <a:lnTo>
                    <a:pt x="16401946" y="9493471"/>
                  </a:lnTo>
                  <a:close/>
                </a:path>
                <a:path w="17894935" h="10099040">
                  <a:moveTo>
                    <a:pt x="17634479" y="10017256"/>
                  </a:moveTo>
                  <a:lnTo>
                    <a:pt x="17630664" y="10016023"/>
                  </a:lnTo>
                  <a:lnTo>
                    <a:pt x="17625373" y="10014555"/>
                  </a:lnTo>
                  <a:lnTo>
                    <a:pt x="17621559" y="10013323"/>
                  </a:lnTo>
                  <a:lnTo>
                    <a:pt x="17617320" y="10015855"/>
                  </a:lnTo>
                  <a:lnTo>
                    <a:pt x="17616088" y="10019670"/>
                  </a:lnTo>
                  <a:lnTo>
                    <a:pt x="17614998" y="10023150"/>
                  </a:lnTo>
                  <a:lnTo>
                    <a:pt x="17616862" y="10027102"/>
                  </a:lnTo>
                  <a:lnTo>
                    <a:pt x="17621204" y="10028954"/>
                  </a:lnTo>
                  <a:lnTo>
                    <a:pt x="17626495" y="10030422"/>
                  </a:lnTo>
                  <a:lnTo>
                    <a:pt x="17630309" y="10031655"/>
                  </a:lnTo>
                  <a:lnTo>
                    <a:pt x="17634548" y="10029122"/>
                  </a:lnTo>
                  <a:lnTo>
                    <a:pt x="17637013" y="10021493"/>
                  </a:lnTo>
                  <a:lnTo>
                    <a:pt x="17634479" y="10017256"/>
                  </a:lnTo>
                  <a:close/>
                </a:path>
                <a:path w="17894935" h="10099040">
                  <a:moveTo>
                    <a:pt x="16324813" y="9449521"/>
                  </a:moveTo>
                  <a:lnTo>
                    <a:pt x="16320002" y="9450625"/>
                  </a:lnTo>
                  <a:lnTo>
                    <a:pt x="16316202" y="9457684"/>
                  </a:lnTo>
                  <a:lnTo>
                    <a:pt x="16317306" y="9462496"/>
                  </a:lnTo>
                  <a:lnTo>
                    <a:pt x="16320836" y="9464395"/>
                  </a:lnTo>
                  <a:lnTo>
                    <a:pt x="16325557" y="9467199"/>
                  </a:lnTo>
                  <a:lnTo>
                    <a:pt x="16329897" y="9469051"/>
                  </a:lnTo>
                  <a:lnTo>
                    <a:pt x="16334042" y="9467662"/>
                  </a:lnTo>
                  <a:lnTo>
                    <a:pt x="16335800" y="9464466"/>
                  </a:lnTo>
                  <a:lnTo>
                    <a:pt x="16337700" y="9460936"/>
                  </a:lnTo>
                  <a:lnTo>
                    <a:pt x="16336596" y="9456125"/>
                  </a:lnTo>
                  <a:lnTo>
                    <a:pt x="16333066" y="9454224"/>
                  </a:lnTo>
                  <a:lnTo>
                    <a:pt x="16328342" y="9451421"/>
                  </a:lnTo>
                  <a:lnTo>
                    <a:pt x="16324813" y="9449521"/>
                  </a:lnTo>
                  <a:close/>
                </a:path>
                <a:path w="17894935" h="10099040">
                  <a:moveTo>
                    <a:pt x="17720297" y="10040842"/>
                  </a:moveTo>
                  <a:lnTo>
                    <a:pt x="17716341" y="10039943"/>
                  </a:lnTo>
                  <a:lnTo>
                    <a:pt x="17711050" y="10038476"/>
                  </a:lnTo>
                  <a:lnTo>
                    <a:pt x="17706902" y="10037101"/>
                  </a:lnTo>
                  <a:lnTo>
                    <a:pt x="17702664" y="10039634"/>
                  </a:lnTo>
                  <a:lnTo>
                    <a:pt x="17701766" y="10043590"/>
                  </a:lnTo>
                  <a:lnTo>
                    <a:pt x="17700533" y="10047405"/>
                  </a:lnTo>
                  <a:lnTo>
                    <a:pt x="17702539" y="10051023"/>
                  </a:lnTo>
                  <a:lnTo>
                    <a:pt x="17706880" y="10052875"/>
                  </a:lnTo>
                  <a:lnTo>
                    <a:pt x="17712173" y="10054343"/>
                  </a:lnTo>
                  <a:lnTo>
                    <a:pt x="17716321" y="10055718"/>
                  </a:lnTo>
                  <a:lnTo>
                    <a:pt x="17720559" y="10053185"/>
                  </a:lnTo>
                  <a:lnTo>
                    <a:pt x="17721457" y="10049229"/>
                  </a:lnTo>
                  <a:lnTo>
                    <a:pt x="17722832" y="10045080"/>
                  </a:lnTo>
                  <a:lnTo>
                    <a:pt x="17720297" y="10040842"/>
                  </a:lnTo>
                  <a:close/>
                </a:path>
                <a:path w="17894935" h="10099040">
                  <a:moveTo>
                    <a:pt x="16248585" y="9404378"/>
                  </a:moveTo>
                  <a:lnTo>
                    <a:pt x="16244105" y="9405624"/>
                  </a:lnTo>
                  <a:lnTo>
                    <a:pt x="16241871" y="9409011"/>
                  </a:lnTo>
                  <a:lnTo>
                    <a:pt x="16239971" y="9412541"/>
                  </a:lnTo>
                  <a:lnTo>
                    <a:pt x="16241218" y="9417018"/>
                  </a:lnTo>
                  <a:lnTo>
                    <a:pt x="16244605" y="9419252"/>
                  </a:lnTo>
                  <a:lnTo>
                    <a:pt x="16249328" y="9422057"/>
                  </a:lnTo>
                  <a:lnTo>
                    <a:pt x="16253669" y="9423908"/>
                  </a:lnTo>
                  <a:lnTo>
                    <a:pt x="16257811" y="9422518"/>
                  </a:lnTo>
                  <a:lnTo>
                    <a:pt x="16259569" y="9419322"/>
                  </a:lnTo>
                  <a:lnTo>
                    <a:pt x="16261469" y="9415793"/>
                  </a:lnTo>
                  <a:lnTo>
                    <a:pt x="16260222" y="9411315"/>
                  </a:lnTo>
                  <a:lnTo>
                    <a:pt x="16256835" y="9409081"/>
                  </a:lnTo>
                  <a:lnTo>
                    <a:pt x="16252114" y="9406278"/>
                  </a:lnTo>
                  <a:lnTo>
                    <a:pt x="16248585" y="9404378"/>
                  </a:lnTo>
                  <a:close/>
                </a:path>
                <a:path w="17894935" h="10099040">
                  <a:moveTo>
                    <a:pt x="17805543" y="10063001"/>
                  </a:moveTo>
                  <a:lnTo>
                    <a:pt x="17801587" y="10062102"/>
                  </a:lnTo>
                  <a:lnTo>
                    <a:pt x="17796294" y="10060633"/>
                  </a:lnTo>
                  <a:lnTo>
                    <a:pt x="17792336" y="10059734"/>
                  </a:lnTo>
                  <a:lnTo>
                    <a:pt x="17788099" y="10062268"/>
                  </a:lnTo>
                  <a:lnTo>
                    <a:pt x="17787201" y="10066225"/>
                  </a:lnTo>
                  <a:lnTo>
                    <a:pt x="17786111" y="10069705"/>
                  </a:lnTo>
                  <a:lnTo>
                    <a:pt x="17788119" y="10073324"/>
                  </a:lnTo>
                  <a:lnTo>
                    <a:pt x="17792792" y="10075318"/>
                  </a:lnTo>
                  <a:lnTo>
                    <a:pt x="17798084" y="10076786"/>
                  </a:lnTo>
                  <a:lnTo>
                    <a:pt x="17802042" y="10077685"/>
                  </a:lnTo>
                  <a:lnTo>
                    <a:pt x="17806278" y="10075152"/>
                  </a:lnTo>
                  <a:lnTo>
                    <a:pt x="17808075" y="10067238"/>
                  </a:lnTo>
                  <a:lnTo>
                    <a:pt x="17805543" y="10063001"/>
                  </a:lnTo>
                  <a:close/>
                </a:path>
                <a:path w="17894935" h="10099040">
                  <a:moveTo>
                    <a:pt x="16172973" y="9358709"/>
                  </a:moveTo>
                  <a:lnTo>
                    <a:pt x="16168496" y="9359955"/>
                  </a:lnTo>
                  <a:lnTo>
                    <a:pt x="16164027" y="9366730"/>
                  </a:lnTo>
                  <a:lnTo>
                    <a:pt x="16165273" y="9371208"/>
                  </a:lnTo>
                  <a:lnTo>
                    <a:pt x="16168660" y="9373442"/>
                  </a:lnTo>
                  <a:lnTo>
                    <a:pt x="16173384" y="9376245"/>
                  </a:lnTo>
                  <a:lnTo>
                    <a:pt x="16174385" y="9376672"/>
                  </a:lnTo>
                  <a:lnTo>
                    <a:pt x="16174242" y="9377006"/>
                  </a:lnTo>
                  <a:lnTo>
                    <a:pt x="16177581" y="9378430"/>
                  </a:lnTo>
                  <a:lnTo>
                    <a:pt x="16181391" y="9376899"/>
                  </a:lnTo>
                  <a:lnTo>
                    <a:pt x="16183482" y="9373845"/>
                  </a:lnTo>
                  <a:lnTo>
                    <a:pt x="16185716" y="9370458"/>
                  </a:lnTo>
                  <a:lnTo>
                    <a:pt x="16184470" y="9365981"/>
                  </a:lnTo>
                  <a:lnTo>
                    <a:pt x="16181083" y="9363747"/>
                  </a:lnTo>
                  <a:lnTo>
                    <a:pt x="16176360" y="9360943"/>
                  </a:lnTo>
                  <a:lnTo>
                    <a:pt x="16172973" y="9358709"/>
                  </a:lnTo>
                  <a:close/>
                </a:path>
                <a:path w="17894935" h="10099040">
                  <a:moveTo>
                    <a:pt x="17892024" y="10084108"/>
                  </a:moveTo>
                  <a:lnTo>
                    <a:pt x="17888068" y="10083209"/>
                  </a:lnTo>
                  <a:lnTo>
                    <a:pt x="17882777" y="10081742"/>
                  </a:lnTo>
                  <a:lnTo>
                    <a:pt x="17878820" y="10080843"/>
                  </a:lnTo>
                  <a:lnTo>
                    <a:pt x="17874582" y="10083375"/>
                  </a:lnTo>
                  <a:lnTo>
                    <a:pt x="17873683" y="10087332"/>
                  </a:lnTo>
                  <a:lnTo>
                    <a:pt x="17872593" y="10090813"/>
                  </a:lnTo>
                  <a:lnTo>
                    <a:pt x="17874601" y="10094432"/>
                  </a:lnTo>
                  <a:lnTo>
                    <a:pt x="17879273" y="10096425"/>
                  </a:lnTo>
                  <a:lnTo>
                    <a:pt x="17884567" y="10097894"/>
                  </a:lnTo>
                  <a:lnTo>
                    <a:pt x="17888523" y="10098792"/>
                  </a:lnTo>
                  <a:lnTo>
                    <a:pt x="17892760" y="10096259"/>
                  </a:lnTo>
                  <a:lnTo>
                    <a:pt x="17894558" y="10088345"/>
                  </a:lnTo>
                  <a:lnTo>
                    <a:pt x="17892024" y="10084108"/>
                  </a:lnTo>
                  <a:close/>
                </a:path>
                <a:path w="17894935" h="10099040">
                  <a:moveTo>
                    <a:pt x="16097741" y="9311229"/>
                  </a:moveTo>
                  <a:lnTo>
                    <a:pt x="16093263" y="9312476"/>
                  </a:lnTo>
                  <a:lnTo>
                    <a:pt x="16091030" y="9315863"/>
                  </a:lnTo>
                  <a:lnTo>
                    <a:pt x="16088654" y="9319584"/>
                  </a:lnTo>
                  <a:lnTo>
                    <a:pt x="16089900" y="9324062"/>
                  </a:lnTo>
                  <a:lnTo>
                    <a:pt x="16093286" y="9326296"/>
                  </a:lnTo>
                  <a:lnTo>
                    <a:pt x="16098010" y="9329100"/>
                  </a:lnTo>
                  <a:lnTo>
                    <a:pt x="16102682" y="9331093"/>
                  </a:lnTo>
                  <a:lnTo>
                    <a:pt x="16106350" y="9329896"/>
                  </a:lnTo>
                  <a:lnTo>
                    <a:pt x="16108442" y="9326842"/>
                  </a:lnTo>
                  <a:lnTo>
                    <a:pt x="16110819" y="9323121"/>
                  </a:lnTo>
                  <a:lnTo>
                    <a:pt x="16109570" y="9318642"/>
                  </a:lnTo>
                  <a:lnTo>
                    <a:pt x="16106183" y="9316409"/>
                  </a:lnTo>
                  <a:lnTo>
                    <a:pt x="16101462" y="9313606"/>
                  </a:lnTo>
                  <a:lnTo>
                    <a:pt x="16097741" y="9311229"/>
                  </a:lnTo>
                  <a:close/>
                </a:path>
                <a:path w="17894935" h="10099040">
                  <a:moveTo>
                    <a:pt x="16023128" y="9263224"/>
                  </a:moveTo>
                  <a:lnTo>
                    <a:pt x="16018314" y="9264328"/>
                  </a:lnTo>
                  <a:lnTo>
                    <a:pt x="16014049" y="9270794"/>
                  </a:lnTo>
                  <a:lnTo>
                    <a:pt x="16013846" y="9271103"/>
                  </a:lnTo>
                  <a:lnTo>
                    <a:pt x="16014952" y="9275914"/>
                  </a:lnTo>
                  <a:lnTo>
                    <a:pt x="16018340" y="9278149"/>
                  </a:lnTo>
                  <a:lnTo>
                    <a:pt x="16022919" y="9281285"/>
                  </a:lnTo>
                  <a:lnTo>
                    <a:pt x="16027593" y="9283279"/>
                  </a:lnTo>
                  <a:lnTo>
                    <a:pt x="16031259" y="9282081"/>
                  </a:lnTo>
                  <a:lnTo>
                    <a:pt x="16033141" y="9279333"/>
                  </a:lnTo>
                  <a:lnTo>
                    <a:pt x="16035585" y="9275641"/>
                  </a:lnTo>
                  <a:lnTo>
                    <a:pt x="16034481" y="9270829"/>
                  </a:lnTo>
                  <a:lnTo>
                    <a:pt x="16031094" y="9268596"/>
                  </a:lnTo>
                  <a:lnTo>
                    <a:pt x="16026514" y="9265458"/>
                  </a:lnTo>
                  <a:lnTo>
                    <a:pt x="16023128" y="9263224"/>
                  </a:lnTo>
                  <a:close/>
                </a:path>
                <a:path w="17894935" h="10099040">
                  <a:moveTo>
                    <a:pt x="15948655" y="9214884"/>
                  </a:moveTo>
                  <a:lnTo>
                    <a:pt x="15943844" y="9215989"/>
                  </a:lnTo>
                  <a:lnTo>
                    <a:pt x="15939579" y="9222455"/>
                  </a:lnTo>
                  <a:lnTo>
                    <a:pt x="15939375" y="9222763"/>
                  </a:lnTo>
                  <a:lnTo>
                    <a:pt x="15940479" y="9227575"/>
                  </a:lnTo>
                  <a:lnTo>
                    <a:pt x="15943867" y="9229809"/>
                  </a:lnTo>
                  <a:lnTo>
                    <a:pt x="15948448" y="9232947"/>
                  </a:lnTo>
                  <a:lnTo>
                    <a:pt x="15952787" y="9234797"/>
                  </a:lnTo>
                  <a:lnTo>
                    <a:pt x="15956788" y="9233742"/>
                  </a:lnTo>
                  <a:lnTo>
                    <a:pt x="15958671" y="9230994"/>
                  </a:lnTo>
                  <a:lnTo>
                    <a:pt x="15961115" y="9227302"/>
                  </a:lnTo>
                  <a:lnTo>
                    <a:pt x="15960011" y="9222490"/>
                  </a:lnTo>
                  <a:lnTo>
                    <a:pt x="15956623" y="9220256"/>
                  </a:lnTo>
                  <a:lnTo>
                    <a:pt x="15952042" y="9217118"/>
                  </a:lnTo>
                  <a:lnTo>
                    <a:pt x="15948655" y="9214884"/>
                  </a:lnTo>
                  <a:close/>
                </a:path>
                <a:path w="17894935" h="10099040">
                  <a:moveTo>
                    <a:pt x="15875278" y="9165828"/>
                  </a:moveTo>
                  <a:lnTo>
                    <a:pt x="15870467" y="9166933"/>
                  </a:lnTo>
                  <a:lnTo>
                    <a:pt x="15868233" y="9170320"/>
                  </a:lnTo>
                  <a:lnTo>
                    <a:pt x="15865665" y="9173565"/>
                  </a:lnTo>
                  <a:lnTo>
                    <a:pt x="15866770" y="9178377"/>
                  </a:lnTo>
                  <a:lnTo>
                    <a:pt x="15870158" y="9180611"/>
                  </a:lnTo>
                  <a:lnTo>
                    <a:pt x="15874737" y="9183749"/>
                  </a:lnTo>
                  <a:lnTo>
                    <a:pt x="15876073" y="9184319"/>
                  </a:lnTo>
                  <a:lnTo>
                    <a:pt x="15875931" y="9184652"/>
                  </a:lnTo>
                  <a:lnTo>
                    <a:pt x="15878935" y="9185933"/>
                  </a:lnTo>
                  <a:lnTo>
                    <a:pt x="15882935" y="9184878"/>
                  </a:lnTo>
                  <a:lnTo>
                    <a:pt x="15885026" y="9181824"/>
                  </a:lnTo>
                  <a:lnTo>
                    <a:pt x="15887594" y="9178579"/>
                  </a:lnTo>
                  <a:lnTo>
                    <a:pt x="15886491" y="9173769"/>
                  </a:lnTo>
                  <a:lnTo>
                    <a:pt x="15883104" y="9171535"/>
                  </a:lnTo>
                  <a:lnTo>
                    <a:pt x="15878523" y="9168396"/>
                  </a:lnTo>
                  <a:lnTo>
                    <a:pt x="15875278" y="9165828"/>
                  </a:lnTo>
                  <a:close/>
                </a:path>
                <a:path w="17894935" h="10099040">
                  <a:moveTo>
                    <a:pt x="15801711" y="9116298"/>
                  </a:moveTo>
                  <a:lnTo>
                    <a:pt x="15797043" y="9117068"/>
                  </a:lnTo>
                  <a:lnTo>
                    <a:pt x="15792574" y="9123843"/>
                  </a:lnTo>
                  <a:lnTo>
                    <a:pt x="15793344" y="9128511"/>
                  </a:lnTo>
                  <a:lnTo>
                    <a:pt x="15796731" y="9130745"/>
                  </a:lnTo>
                  <a:lnTo>
                    <a:pt x="15801312" y="9133883"/>
                  </a:lnTo>
                  <a:lnTo>
                    <a:pt x="15802647" y="9134452"/>
                  </a:lnTo>
                  <a:lnTo>
                    <a:pt x="15802504" y="9134786"/>
                  </a:lnTo>
                  <a:lnTo>
                    <a:pt x="15805508" y="9136067"/>
                  </a:lnTo>
                  <a:lnTo>
                    <a:pt x="15809510" y="9135012"/>
                  </a:lnTo>
                  <a:lnTo>
                    <a:pt x="15811602" y="9131959"/>
                  </a:lnTo>
                  <a:lnTo>
                    <a:pt x="15813836" y="9128572"/>
                  </a:lnTo>
                  <a:lnTo>
                    <a:pt x="15813064" y="9123903"/>
                  </a:lnTo>
                  <a:lnTo>
                    <a:pt x="15809677" y="9121669"/>
                  </a:lnTo>
                  <a:lnTo>
                    <a:pt x="15805098" y="9118531"/>
                  </a:lnTo>
                  <a:lnTo>
                    <a:pt x="15801711" y="9116298"/>
                  </a:lnTo>
                  <a:close/>
                </a:path>
                <a:path w="17894935" h="10099040">
                  <a:moveTo>
                    <a:pt x="15728569" y="9065764"/>
                  </a:moveTo>
                  <a:lnTo>
                    <a:pt x="15723901" y="9066534"/>
                  </a:lnTo>
                  <a:lnTo>
                    <a:pt x="15719432" y="9073309"/>
                  </a:lnTo>
                  <a:lnTo>
                    <a:pt x="15720202" y="9077977"/>
                  </a:lnTo>
                  <a:lnTo>
                    <a:pt x="15723589" y="9080211"/>
                  </a:lnTo>
                  <a:lnTo>
                    <a:pt x="15728170" y="9083349"/>
                  </a:lnTo>
                  <a:lnTo>
                    <a:pt x="15732510" y="9085200"/>
                  </a:lnTo>
                  <a:lnTo>
                    <a:pt x="15736369" y="9084479"/>
                  </a:lnTo>
                  <a:lnTo>
                    <a:pt x="15738460" y="9081425"/>
                  </a:lnTo>
                  <a:lnTo>
                    <a:pt x="15740694" y="9078038"/>
                  </a:lnTo>
                  <a:lnTo>
                    <a:pt x="15739924" y="9073369"/>
                  </a:lnTo>
                  <a:lnTo>
                    <a:pt x="15736537" y="9071135"/>
                  </a:lnTo>
                  <a:lnTo>
                    <a:pt x="15731956" y="9067998"/>
                  </a:lnTo>
                  <a:lnTo>
                    <a:pt x="15728569" y="9065764"/>
                  </a:lnTo>
                  <a:close/>
                </a:path>
                <a:path w="17894935" h="10099040">
                  <a:moveTo>
                    <a:pt x="15656189" y="9014371"/>
                  </a:moveTo>
                  <a:lnTo>
                    <a:pt x="15651520" y="9015141"/>
                  </a:lnTo>
                  <a:lnTo>
                    <a:pt x="15649286" y="9018529"/>
                  </a:lnTo>
                  <a:lnTo>
                    <a:pt x="15646910" y="9022250"/>
                  </a:lnTo>
                  <a:lnTo>
                    <a:pt x="15647681" y="9026919"/>
                  </a:lnTo>
                  <a:lnTo>
                    <a:pt x="15651068" y="9029153"/>
                  </a:lnTo>
                  <a:lnTo>
                    <a:pt x="15655648" y="9032291"/>
                  </a:lnTo>
                  <a:lnTo>
                    <a:pt x="15660320" y="9034284"/>
                  </a:lnTo>
                  <a:lnTo>
                    <a:pt x="15664180" y="9033562"/>
                  </a:lnTo>
                  <a:lnTo>
                    <a:pt x="15666271" y="9030509"/>
                  </a:lnTo>
                  <a:lnTo>
                    <a:pt x="15668648" y="9026788"/>
                  </a:lnTo>
                  <a:lnTo>
                    <a:pt x="15667878" y="9022119"/>
                  </a:lnTo>
                  <a:lnTo>
                    <a:pt x="15664492" y="9019885"/>
                  </a:lnTo>
                  <a:lnTo>
                    <a:pt x="15659910" y="9016748"/>
                  </a:lnTo>
                  <a:lnTo>
                    <a:pt x="15656189" y="9014371"/>
                  </a:lnTo>
                  <a:close/>
                </a:path>
                <a:path w="17894935" h="10099040">
                  <a:moveTo>
                    <a:pt x="15584285" y="8962787"/>
                  </a:moveTo>
                  <a:lnTo>
                    <a:pt x="15579616" y="8963557"/>
                  </a:lnTo>
                  <a:lnTo>
                    <a:pt x="15577048" y="8966802"/>
                  </a:lnTo>
                  <a:lnTo>
                    <a:pt x="15574814" y="8970190"/>
                  </a:lnTo>
                  <a:lnTo>
                    <a:pt x="15575586" y="8974859"/>
                  </a:lnTo>
                  <a:lnTo>
                    <a:pt x="15578831" y="8977427"/>
                  </a:lnTo>
                  <a:lnTo>
                    <a:pt x="15583409" y="8980564"/>
                  </a:lnTo>
                  <a:lnTo>
                    <a:pt x="15588085" y="8982558"/>
                  </a:lnTo>
                  <a:lnTo>
                    <a:pt x="15591941" y="8981836"/>
                  </a:lnTo>
                  <a:lnTo>
                    <a:pt x="15594034" y="8978782"/>
                  </a:lnTo>
                  <a:lnTo>
                    <a:pt x="15596268" y="8975396"/>
                  </a:lnTo>
                  <a:lnTo>
                    <a:pt x="15595499" y="8970727"/>
                  </a:lnTo>
                  <a:lnTo>
                    <a:pt x="15592253" y="8968158"/>
                  </a:lnTo>
                  <a:lnTo>
                    <a:pt x="15587672" y="8965021"/>
                  </a:lnTo>
                  <a:lnTo>
                    <a:pt x="15584285" y="8962787"/>
                  </a:lnTo>
                  <a:close/>
                </a:path>
                <a:path w="17894935" h="10099040">
                  <a:moveTo>
                    <a:pt x="15512668" y="8910537"/>
                  </a:moveTo>
                  <a:lnTo>
                    <a:pt x="15507999" y="8911307"/>
                  </a:lnTo>
                  <a:lnTo>
                    <a:pt x="15502864" y="8917796"/>
                  </a:lnTo>
                  <a:lnTo>
                    <a:pt x="15503632" y="8922465"/>
                  </a:lnTo>
                  <a:lnTo>
                    <a:pt x="15506877" y="8925032"/>
                  </a:lnTo>
                  <a:lnTo>
                    <a:pt x="15511458" y="8928170"/>
                  </a:lnTo>
                  <a:lnTo>
                    <a:pt x="15513128" y="8928882"/>
                  </a:lnTo>
                  <a:lnTo>
                    <a:pt x="15512985" y="8929217"/>
                  </a:lnTo>
                  <a:lnTo>
                    <a:pt x="15515989" y="8930498"/>
                  </a:lnTo>
                  <a:lnTo>
                    <a:pt x="15519848" y="8929777"/>
                  </a:lnTo>
                  <a:lnTo>
                    <a:pt x="15521940" y="8926723"/>
                  </a:lnTo>
                  <a:lnTo>
                    <a:pt x="15524508" y="8923478"/>
                  </a:lnTo>
                  <a:lnTo>
                    <a:pt x="15523736" y="8918809"/>
                  </a:lnTo>
                  <a:lnTo>
                    <a:pt x="15520492" y="8916241"/>
                  </a:lnTo>
                  <a:lnTo>
                    <a:pt x="15515913" y="8913104"/>
                  </a:lnTo>
                  <a:lnTo>
                    <a:pt x="15512668" y="8910537"/>
                  </a:lnTo>
                  <a:close/>
                </a:path>
                <a:path w="17894935" h="10099040">
                  <a:moveTo>
                    <a:pt x="15441809" y="8857425"/>
                  </a:moveTo>
                  <a:lnTo>
                    <a:pt x="15437139" y="8858195"/>
                  </a:lnTo>
                  <a:lnTo>
                    <a:pt x="15432004" y="8864685"/>
                  </a:lnTo>
                  <a:lnTo>
                    <a:pt x="15432775" y="8869354"/>
                  </a:lnTo>
                  <a:lnTo>
                    <a:pt x="15440458" y="8875394"/>
                  </a:lnTo>
                  <a:lnTo>
                    <a:pt x="15442128" y="8876106"/>
                  </a:lnTo>
                  <a:lnTo>
                    <a:pt x="15441985" y="8876440"/>
                  </a:lnTo>
                  <a:lnTo>
                    <a:pt x="15444989" y="8877721"/>
                  </a:lnTo>
                  <a:lnTo>
                    <a:pt x="15448991" y="8876666"/>
                  </a:lnTo>
                  <a:lnTo>
                    <a:pt x="15450941" y="8873946"/>
                  </a:lnTo>
                  <a:lnTo>
                    <a:pt x="15453508" y="8870702"/>
                  </a:lnTo>
                  <a:lnTo>
                    <a:pt x="15452736" y="8866032"/>
                  </a:lnTo>
                  <a:lnTo>
                    <a:pt x="15441809" y="8857425"/>
                  </a:lnTo>
                  <a:close/>
                </a:path>
                <a:path w="17894935" h="10099040">
                  <a:moveTo>
                    <a:pt x="15370951" y="8804314"/>
                  </a:moveTo>
                  <a:lnTo>
                    <a:pt x="15366281" y="8805084"/>
                  </a:lnTo>
                  <a:lnTo>
                    <a:pt x="15361147" y="8811574"/>
                  </a:lnTo>
                  <a:lnTo>
                    <a:pt x="15361917" y="8816243"/>
                  </a:lnTo>
                  <a:lnTo>
                    <a:pt x="15365162" y="8818811"/>
                  </a:lnTo>
                  <a:lnTo>
                    <a:pt x="15369267" y="8822141"/>
                  </a:lnTo>
                  <a:lnTo>
                    <a:pt x="15370935" y="8822852"/>
                  </a:lnTo>
                  <a:lnTo>
                    <a:pt x="15370793" y="8823186"/>
                  </a:lnTo>
                  <a:lnTo>
                    <a:pt x="15373798" y="8824468"/>
                  </a:lnTo>
                  <a:lnTo>
                    <a:pt x="15377800" y="8823413"/>
                  </a:lnTo>
                  <a:lnTo>
                    <a:pt x="15379749" y="8820693"/>
                  </a:lnTo>
                  <a:lnTo>
                    <a:pt x="15382316" y="8817448"/>
                  </a:lnTo>
                  <a:lnTo>
                    <a:pt x="15381545" y="8812779"/>
                  </a:lnTo>
                  <a:lnTo>
                    <a:pt x="15378301" y="8810211"/>
                  </a:lnTo>
                  <a:lnTo>
                    <a:pt x="15374195" y="8806882"/>
                  </a:lnTo>
                  <a:lnTo>
                    <a:pt x="15370951" y="8804314"/>
                  </a:lnTo>
                  <a:close/>
                </a:path>
                <a:path w="17894935" h="10099040">
                  <a:moveTo>
                    <a:pt x="15300378" y="8750536"/>
                  </a:moveTo>
                  <a:lnTo>
                    <a:pt x="15295709" y="8751306"/>
                  </a:lnTo>
                  <a:lnTo>
                    <a:pt x="15290574" y="8757796"/>
                  </a:lnTo>
                  <a:lnTo>
                    <a:pt x="15291344" y="8762466"/>
                  </a:lnTo>
                  <a:lnTo>
                    <a:pt x="15294589" y="8765033"/>
                  </a:lnTo>
                  <a:lnTo>
                    <a:pt x="15298694" y="8768362"/>
                  </a:lnTo>
                  <a:lnTo>
                    <a:pt x="15300362" y="8769074"/>
                  </a:lnTo>
                  <a:lnTo>
                    <a:pt x="15300220" y="8769408"/>
                  </a:lnTo>
                  <a:lnTo>
                    <a:pt x="15303225" y="8770690"/>
                  </a:lnTo>
                  <a:lnTo>
                    <a:pt x="15307227" y="8769635"/>
                  </a:lnTo>
                  <a:lnTo>
                    <a:pt x="15309175" y="8766915"/>
                  </a:lnTo>
                  <a:lnTo>
                    <a:pt x="15311743" y="8763670"/>
                  </a:lnTo>
                  <a:lnTo>
                    <a:pt x="15310972" y="8759001"/>
                  </a:lnTo>
                  <a:lnTo>
                    <a:pt x="15307728" y="8756433"/>
                  </a:lnTo>
                  <a:lnTo>
                    <a:pt x="15303623" y="8753103"/>
                  </a:lnTo>
                  <a:lnTo>
                    <a:pt x="15300378" y="8750536"/>
                  </a:lnTo>
                  <a:close/>
                </a:path>
                <a:path w="17894935" h="10099040">
                  <a:moveTo>
                    <a:pt x="15230090" y="8696090"/>
                  </a:moveTo>
                  <a:lnTo>
                    <a:pt x="15225421" y="8696860"/>
                  </a:lnTo>
                  <a:lnTo>
                    <a:pt x="15220286" y="8703350"/>
                  </a:lnTo>
                  <a:lnTo>
                    <a:pt x="15221057" y="8708019"/>
                  </a:lnTo>
                  <a:lnTo>
                    <a:pt x="15224301" y="8710587"/>
                  </a:lnTo>
                  <a:lnTo>
                    <a:pt x="15228406" y="8713917"/>
                  </a:lnTo>
                  <a:lnTo>
                    <a:pt x="15233079" y="8715910"/>
                  </a:lnTo>
                  <a:lnTo>
                    <a:pt x="15236939" y="8715189"/>
                  </a:lnTo>
                  <a:lnTo>
                    <a:pt x="15238887" y="8712469"/>
                  </a:lnTo>
                  <a:lnTo>
                    <a:pt x="15241455" y="8709224"/>
                  </a:lnTo>
                  <a:lnTo>
                    <a:pt x="15240684" y="8704555"/>
                  </a:lnTo>
                  <a:lnTo>
                    <a:pt x="15237440" y="8701987"/>
                  </a:lnTo>
                  <a:lnTo>
                    <a:pt x="15233335" y="8698658"/>
                  </a:lnTo>
                  <a:lnTo>
                    <a:pt x="15230090" y="8696090"/>
                  </a:lnTo>
                  <a:close/>
                </a:path>
                <a:path w="17894935" h="10099040">
                  <a:moveTo>
                    <a:pt x="15160136" y="8641787"/>
                  </a:moveTo>
                  <a:lnTo>
                    <a:pt x="15155466" y="8642557"/>
                  </a:lnTo>
                  <a:lnTo>
                    <a:pt x="15150332" y="8649047"/>
                  </a:lnTo>
                  <a:lnTo>
                    <a:pt x="15151102" y="8653716"/>
                  </a:lnTo>
                  <a:lnTo>
                    <a:pt x="15154347" y="8656284"/>
                  </a:lnTo>
                  <a:lnTo>
                    <a:pt x="15158450" y="8659612"/>
                  </a:lnTo>
                  <a:lnTo>
                    <a:pt x="15163125" y="8661607"/>
                  </a:lnTo>
                  <a:lnTo>
                    <a:pt x="15166982" y="8660885"/>
                  </a:lnTo>
                  <a:lnTo>
                    <a:pt x="15168932" y="8658165"/>
                  </a:lnTo>
                  <a:lnTo>
                    <a:pt x="15171500" y="8654920"/>
                  </a:lnTo>
                  <a:lnTo>
                    <a:pt x="15170730" y="8650251"/>
                  </a:lnTo>
                  <a:lnTo>
                    <a:pt x="15167486" y="8647684"/>
                  </a:lnTo>
                  <a:lnTo>
                    <a:pt x="15163381" y="8644354"/>
                  </a:lnTo>
                  <a:lnTo>
                    <a:pt x="15160136" y="8641787"/>
                  </a:lnTo>
                  <a:close/>
                </a:path>
                <a:path w="17894935" h="10099040">
                  <a:moveTo>
                    <a:pt x="15090467" y="8586816"/>
                  </a:moveTo>
                  <a:lnTo>
                    <a:pt x="15085941" y="8587253"/>
                  </a:lnTo>
                  <a:lnTo>
                    <a:pt x="15080805" y="8593742"/>
                  </a:lnTo>
                  <a:lnTo>
                    <a:pt x="15081239" y="8598268"/>
                  </a:lnTo>
                  <a:lnTo>
                    <a:pt x="15084485" y="8600836"/>
                  </a:lnTo>
                  <a:lnTo>
                    <a:pt x="15088589" y="8604164"/>
                  </a:lnTo>
                  <a:lnTo>
                    <a:pt x="15090592" y="8605019"/>
                  </a:lnTo>
                  <a:lnTo>
                    <a:pt x="15090116" y="8605210"/>
                  </a:lnTo>
                  <a:lnTo>
                    <a:pt x="15093120" y="8606492"/>
                  </a:lnTo>
                  <a:lnTo>
                    <a:pt x="15096645" y="8605628"/>
                  </a:lnTo>
                  <a:lnTo>
                    <a:pt x="15098929" y="8603051"/>
                  </a:lnTo>
                  <a:lnTo>
                    <a:pt x="15101497" y="8599806"/>
                  </a:lnTo>
                  <a:lnTo>
                    <a:pt x="15101060" y="8595280"/>
                  </a:lnTo>
                  <a:lnTo>
                    <a:pt x="15097814" y="8592712"/>
                  </a:lnTo>
                  <a:lnTo>
                    <a:pt x="15093711" y="8589384"/>
                  </a:lnTo>
                  <a:lnTo>
                    <a:pt x="15090467" y="8586816"/>
                  </a:lnTo>
                  <a:close/>
                </a:path>
                <a:path w="17894935" h="10099040">
                  <a:moveTo>
                    <a:pt x="15021607" y="8531795"/>
                  </a:moveTo>
                  <a:lnTo>
                    <a:pt x="15016745" y="8532089"/>
                  </a:lnTo>
                  <a:lnTo>
                    <a:pt x="15011611" y="8538579"/>
                  </a:lnTo>
                  <a:lnTo>
                    <a:pt x="15012048" y="8543106"/>
                  </a:lnTo>
                  <a:lnTo>
                    <a:pt x="15015292" y="8545673"/>
                  </a:lnTo>
                  <a:lnTo>
                    <a:pt x="15019397" y="8549003"/>
                  </a:lnTo>
                  <a:lnTo>
                    <a:pt x="15021399" y="8549857"/>
                  </a:lnTo>
                  <a:lnTo>
                    <a:pt x="15020923" y="8550048"/>
                  </a:lnTo>
                  <a:lnTo>
                    <a:pt x="15023927" y="8551330"/>
                  </a:lnTo>
                  <a:lnTo>
                    <a:pt x="15027452" y="8550466"/>
                  </a:lnTo>
                  <a:lnTo>
                    <a:pt x="15029736" y="8547889"/>
                  </a:lnTo>
                  <a:lnTo>
                    <a:pt x="15032304" y="8544644"/>
                  </a:lnTo>
                  <a:lnTo>
                    <a:pt x="15031867" y="8540118"/>
                  </a:lnTo>
                  <a:lnTo>
                    <a:pt x="15028622" y="8537550"/>
                  </a:lnTo>
                  <a:lnTo>
                    <a:pt x="15024517" y="8534220"/>
                  </a:lnTo>
                  <a:lnTo>
                    <a:pt x="15021607" y="8531795"/>
                  </a:lnTo>
                  <a:close/>
                </a:path>
                <a:path w="17894935" h="10099040">
                  <a:moveTo>
                    <a:pt x="14952841" y="8475632"/>
                  </a:moveTo>
                  <a:lnTo>
                    <a:pt x="14947981" y="8475926"/>
                  </a:lnTo>
                  <a:lnTo>
                    <a:pt x="14942845" y="8482415"/>
                  </a:lnTo>
                  <a:lnTo>
                    <a:pt x="14943139" y="8487276"/>
                  </a:lnTo>
                  <a:lnTo>
                    <a:pt x="14946384" y="8489843"/>
                  </a:lnTo>
                  <a:lnTo>
                    <a:pt x="14950486" y="8493172"/>
                  </a:lnTo>
                  <a:lnTo>
                    <a:pt x="14952490" y="8494026"/>
                  </a:lnTo>
                  <a:lnTo>
                    <a:pt x="14952347" y="8494360"/>
                  </a:lnTo>
                  <a:lnTo>
                    <a:pt x="14955351" y="8495641"/>
                  </a:lnTo>
                  <a:lnTo>
                    <a:pt x="14958877" y="8494778"/>
                  </a:lnTo>
                  <a:lnTo>
                    <a:pt x="14961160" y="8492201"/>
                  </a:lnTo>
                  <a:lnTo>
                    <a:pt x="14963728" y="8488956"/>
                  </a:lnTo>
                  <a:lnTo>
                    <a:pt x="14963435" y="8484096"/>
                  </a:lnTo>
                  <a:lnTo>
                    <a:pt x="14960190" y="8481528"/>
                  </a:lnTo>
                  <a:lnTo>
                    <a:pt x="14956087" y="8478199"/>
                  </a:lnTo>
                  <a:lnTo>
                    <a:pt x="14952841" y="8475632"/>
                  </a:lnTo>
                  <a:close/>
                </a:path>
                <a:path w="17894935" h="10099040">
                  <a:moveTo>
                    <a:pt x="14884074" y="8419467"/>
                  </a:moveTo>
                  <a:lnTo>
                    <a:pt x="14879215" y="8419761"/>
                  </a:lnTo>
                  <a:lnTo>
                    <a:pt x="14874079" y="8426251"/>
                  </a:lnTo>
                  <a:lnTo>
                    <a:pt x="14874372" y="8431111"/>
                  </a:lnTo>
                  <a:lnTo>
                    <a:pt x="14877617" y="8433679"/>
                  </a:lnTo>
                  <a:lnTo>
                    <a:pt x="14881722" y="8437008"/>
                  </a:lnTo>
                  <a:lnTo>
                    <a:pt x="14883724" y="8437862"/>
                  </a:lnTo>
                  <a:lnTo>
                    <a:pt x="14883582" y="8438196"/>
                  </a:lnTo>
                  <a:lnTo>
                    <a:pt x="14886587" y="8439477"/>
                  </a:lnTo>
                  <a:lnTo>
                    <a:pt x="14890112" y="8438614"/>
                  </a:lnTo>
                  <a:lnTo>
                    <a:pt x="14892394" y="8436036"/>
                  </a:lnTo>
                  <a:lnTo>
                    <a:pt x="14894962" y="8432792"/>
                  </a:lnTo>
                  <a:lnTo>
                    <a:pt x="14894668" y="8427931"/>
                  </a:lnTo>
                  <a:lnTo>
                    <a:pt x="14891423" y="8425364"/>
                  </a:lnTo>
                  <a:lnTo>
                    <a:pt x="14887318" y="8422034"/>
                  </a:lnTo>
                  <a:lnTo>
                    <a:pt x="14884074" y="8419467"/>
                  </a:lnTo>
                  <a:close/>
                </a:path>
                <a:path w="17894935" h="10099040">
                  <a:moveTo>
                    <a:pt x="14815593" y="8362635"/>
                  </a:moveTo>
                  <a:lnTo>
                    <a:pt x="14810733" y="8362930"/>
                  </a:lnTo>
                  <a:lnTo>
                    <a:pt x="14805597" y="8369419"/>
                  </a:lnTo>
                  <a:lnTo>
                    <a:pt x="14805892" y="8374279"/>
                  </a:lnTo>
                  <a:lnTo>
                    <a:pt x="14809136" y="8376847"/>
                  </a:lnTo>
                  <a:lnTo>
                    <a:pt x="14813241" y="8380177"/>
                  </a:lnTo>
                  <a:lnTo>
                    <a:pt x="14815244" y="8381031"/>
                  </a:lnTo>
                  <a:lnTo>
                    <a:pt x="14815102" y="8381365"/>
                  </a:lnTo>
                  <a:lnTo>
                    <a:pt x="14818106" y="8382646"/>
                  </a:lnTo>
                  <a:lnTo>
                    <a:pt x="14821629" y="8381782"/>
                  </a:lnTo>
                  <a:lnTo>
                    <a:pt x="14823912" y="8379205"/>
                  </a:lnTo>
                  <a:lnTo>
                    <a:pt x="14826480" y="8375960"/>
                  </a:lnTo>
                  <a:lnTo>
                    <a:pt x="14826187" y="8371100"/>
                  </a:lnTo>
                  <a:lnTo>
                    <a:pt x="14822942" y="8368532"/>
                  </a:lnTo>
                  <a:lnTo>
                    <a:pt x="14818839" y="8365203"/>
                  </a:lnTo>
                  <a:lnTo>
                    <a:pt x="14815593" y="8362635"/>
                  </a:lnTo>
                  <a:close/>
                </a:path>
                <a:path w="17894935" h="10099040">
                  <a:moveTo>
                    <a:pt x="7511373" y="5224011"/>
                  </a:moveTo>
                  <a:lnTo>
                    <a:pt x="7498687" y="5218599"/>
                  </a:lnTo>
                  <a:lnTo>
                    <a:pt x="7494260" y="5220657"/>
                  </a:lnTo>
                  <a:lnTo>
                    <a:pt x="7490984" y="5228335"/>
                  </a:lnTo>
                  <a:lnTo>
                    <a:pt x="7493040" y="5232763"/>
                  </a:lnTo>
                  <a:lnTo>
                    <a:pt x="7505726" y="5238174"/>
                  </a:lnTo>
                  <a:lnTo>
                    <a:pt x="7510155" y="5236118"/>
                  </a:lnTo>
                  <a:lnTo>
                    <a:pt x="7513430" y="5228440"/>
                  </a:lnTo>
                  <a:lnTo>
                    <a:pt x="7511373" y="5224011"/>
                  </a:lnTo>
                  <a:close/>
                </a:path>
                <a:path w="17894935" h="10099040">
                  <a:moveTo>
                    <a:pt x="7592827" y="5258757"/>
                  </a:moveTo>
                  <a:lnTo>
                    <a:pt x="7580141" y="5253345"/>
                  </a:lnTo>
                  <a:lnTo>
                    <a:pt x="7575714" y="5255402"/>
                  </a:lnTo>
                  <a:lnTo>
                    <a:pt x="7572438" y="5263081"/>
                  </a:lnTo>
                  <a:lnTo>
                    <a:pt x="7574494" y="5267508"/>
                  </a:lnTo>
                  <a:lnTo>
                    <a:pt x="7587180" y="5272920"/>
                  </a:lnTo>
                  <a:lnTo>
                    <a:pt x="7591609" y="5270864"/>
                  </a:lnTo>
                  <a:lnTo>
                    <a:pt x="7594884" y="5263185"/>
                  </a:lnTo>
                  <a:lnTo>
                    <a:pt x="7592827" y="5258757"/>
                  </a:lnTo>
                  <a:close/>
                </a:path>
                <a:path w="17894935" h="10099040">
                  <a:moveTo>
                    <a:pt x="7429727" y="5188790"/>
                  </a:moveTo>
                  <a:lnTo>
                    <a:pt x="7417043" y="5183379"/>
                  </a:lnTo>
                  <a:lnTo>
                    <a:pt x="7412614" y="5185435"/>
                  </a:lnTo>
                  <a:lnTo>
                    <a:pt x="7409339" y="5193113"/>
                  </a:lnTo>
                  <a:lnTo>
                    <a:pt x="7411396" y="5197542"/>
                  </a:lnTo>
                  <a:lnTo>
                    <a:pt x="7424081" y="5202953"/>
                  </a:lnTo>
                  <a:lnTo>
                    <a:pt x="7428510" y="5200896"/>
                  </a:lnTo>
                  <a:lnTo>
                    <a:pt x="7431785" y="5193218"/>
                  </a:lnTo>
                  <a:lnTo>
                    <a:pt x="7429727" y="5188790"/>
                  </a:lnTo>
                  <a:close/>
                </a:path>
                <a:path w="17894935" h="10099040">
                  <a:moveTo>
                    <a:pt x="7674281" y="5293502"/>
                  </a:moveTo>
                  <a:lnTo>
                    <a:pt x="7661928" y="5288233"/>
                  </a:lnTo>
                  <a:lnTo>
                    <a:pt x="7657501" y="5290290"/>
                  </a:lnTo>
                  <a:lnTo>
                    <a:pt x="7654369" y="5297635"/>
                  </a:lnTo>
                  <a:lnTo>
                    <a:pt x="7656424" y="5302063"/>
                  </a:lnTo>
                  <a:lnTo>
                    <a:pt x="7668776" y="5307332"/>
                  </a:lnTo>
                  <a:lnTo>
                    <a:pt x="7673206" y="5305275"/>
                  </a:lnTo>
                  <a:lnTo>
                    <a:pt x="7676338" y="5297931"/>
                  </a:lnTo>
                  <a:lnTo>
                    <a:pt x="7674281" y="5293502"/>
                  </a:lnTo>
                  <a:close/>
                </a:path>
                <a:path w="17894935" h="10099040">
                  <a:moveTo>
                    <a:pt x="7336208" y="5148108"/>
                  </a:moveTo>
                  <a:lnTo>
                    <a:pt x="7331779" y="5150165"/>
                  </a:lnTo>
                  <a:lnTo>
                    <a:pt x="7330040" y="5154157"/>
                  </a:lnTo>
                  <a:lnTo>
                    <a:pt x="7328313" y="5157366"/>
                  </a:lnTo>
                  <a:lnTo>
                    <a:pt x="7330227" y="5162129"/>
                  </a:lnTo>
                  <a:lnTo>
                    <a:pt x="7342911" y="5167539"/>
                  </a:lnTo>
                  <a:lnTo>
                    <a:pt x="7347198" y="5165817"/>
                  </a:lnTo>
                  <a:lnTo>
                    <a:pt x="7348937" y="5161824"/>
                  </a:lnTo>
                  <a:lnTo>
                    <a:pt x="7350665" y="5158615"/>
                  </a:lnTo>
                  <a:lnTo>
                    <a:pt x="7348751" y="5153852"/>
                  </a:lnTo>
                  <a:lnTo>
                    <a:pt x="7340072" y="5150150"/>
                  </a:lnTo>
                  <a:lnTo>
                    <a:pt x="7336208" y="5148108"/>
                  </a:lnTo>
                  <a:close/>
                </a:path>
                <a:path w="17894935" h="10099040">
                  <a:moveTo>
                    <a:pt x="7756162" y="5327246"/>
                  </a:moveTo>
                  <a:lnTo>
                    <a:pt x="7743809" y="5321977"/>
                  </a:lnTo>
                  <a:lnTo>
                    <a:pt x="7739382" y="5324035"/>
                  </a:lnTo>
                  <a:lnTo>
                    <a:pt x="7737816" y="5327707"/>
                  </a:lnTo>
                  <a:lnTo>
                    <a:pt x="7736696" y="5331174"/>
                  </a:lnTo>
                  <a:lnTo>
                    <a:pt x="7736584" y="5331521"/>
                  </a:lnTo>
                  <a:lnTo>
                    <a:pt x="7738305" y="5335807"/>
                  </a:lnTo>
                  <a:lnTo>
                    <a:pt x="7750658" y="5341076"/>
                  </a:lnTo>
                  <a:lnTo>
                    <a:pt x="7755086" y="5339019"/>
                  </a:lnTo>
                  <a:lnTo>
                    <a:pt x="7756653" y="5335347"/>
                  </a:lnTo>
                  <a:lnTo>
                    <a:pt x="7757773" y="5331880"/>
                  </a:lnTo>
                  <a:lnTo>
                    <a:pt x="7757885" y="5331532"/>
                  </a:lnTo>
                  <a:lnTo>
                    <a:pt x="7756162" y="5327246"/>
                  </a:lnTo>
                  <a:close/>
                </a:path>
                <a:path w="17894935" h="10099040">
                  <a:moveTo>
                    <a:pt x="7267389" y="5117963"/>
                  </a:moveTo>
                  <a:lnTo>
                    <a:pt x="7254705" y="5112552"/>
                  </a:lnTo>
                  <a:lnTo>
                    <a:pt x="7250418" y="5114275"/>
                  </a:lnTo>
                  <a:lnTo>
                    <a:pt x="7248680" y="5118268"/>
                  </a:lnTo>
                  <a:lnTo>
                    <a:pt x="7246952" y="5121477"/>
                  </a:lnTo>
                  <a:lnTo>
                    <a:pt x="7248866" y="5126239"/>
                  </a:lnTo>
                  <a:lnTo>
                    <a:pt x="7261551" y="5131650"/>
                  </a:lnTo>
                  <a:lnTo>
                    <a:pt x="7265837" y="5129927"/>
                  </a:lnTo>
                  <a:lnTo>
                    <a:pt x="7267576" y="5125934"/>
                  </a:lnTo>
                  <a:lnTo>
                    <a:pt x="7269304" y="5122726"/>
                  </a:lnTo>
                  <a:lnTo>
                    <a:pt x="7267389" y="5117963"/>
                  </a:lnTo>
                  <a:close/>
                </a:path>
                <a:path w="17894935" h="10099040">
                  <a:moveTo>
                    <a:pt x="14747445" y="8305946"/>
                  </a:moveTo>
                  <a:lnTo>
                    <a:pt x="14742586" y="8306240"/>
                  </a:lnTo>
                  <a:lnTo>
                    <a:pt x="14737451" y="8312730"/>
                  </a:lnTo>
                  <a:lnTo>
                    <a:pt x="14737743" y="8317590"/>
                  </a:lnTo>
                  <a:lnTo>
                    <a:pt x="14740988" y="8320157"/>
                  </a:lnTo>
                  <a:lnTo>
                    <a:pt x="14745093" y="8323487"/>
                  </a:lnTo>
                  <a:lnTo>
                    <a:pt x="14747095" y="8324341"/>
                  </a:lnTo>
                  <a:lnTo>
                    <a:pt x="14746952" y="8324675"/>
                  </a:lnTo>
                  <a:lnTo>
                    <a:pt x="14749957" y="8325957"/>
                  </a:lnTo>
                  <a:lnTo>
                    <a:pt x="14753483" y="8325093"/>
                  </a:lnTo>
                  <a:lnTo>
                    <a:pt x="14755766" y="8322516"/>
                  </a:lnTo>
                  <a:lnTo>
                    <a:pt x="14758333" y="8319271"/>
                  </a:lnTo>
                  <a:lnTo>
                    <a:pt x="14758039" y="8314410"/>
                  </a:lnTo>
                  <a:lnTo>
                    <a:pt x="14754794" y="8311843"/>
                  </a:lnTo>
                  <a:lnTo>
                    <a:pt x="14750689" y="8308513"/>
                  </a:lnTo>
                  <a:lnTo>
                    <a:pt x="14747445" y="8305946"/>
                  </a:lnTo>
                  <a:close/>
                </a:path>
                <a:path w="17894935" h="10099040">
                  <a:moveTo>
                    <a:pt x="7838662" y="5360465"/>
                  </a:moveTo>
                  <a:lnTo>
                    <a:pt x="7826309" y="5355196"/>
                  </a:lnTo>
                  <a:lnTo>
                    <a:pt x="7821881" y="5357253"/>
                  </a:lnTo>
                  <a:lnTo>
                    <a:pt x="7820314" y="5360925"/>
                  </a:lnTo>
                  <a:lnTo>
                    <a:pt x="7819193" y="5364392"/>
                  </a:lnTo>
                  <a:lnTo>
                    <a:pt x="7819081" y="5364739"/>
                  </a:lnTo>
                  <a:lnTo>
                    <a:pt x="7820805" y="5369025"/>
                  </a:lnTo>
                  <a:lnTo>
                    <a:pt x="7833158" y="5374294"/>
                  </a:lnTo>
                  <a:lnTo>
                    <a:pt x="7837585" y="5372237"/>
                  </a:lnTo>
                  <a:lnTo>
                    <a:pt x="7840717" y="5364893"/>
                  </a:lnTo>
                  <a:lnTo>
                    <a:pt x="7838662" y="5360465"/>
                  </a:lnTo>
                  <a:close/>
                </a:path>
                <a:path w="17894935" h="10099040">
                  <a:moveTo>
                    <a:pt x="7186315" y="5081407"/>
                  </a:moveTo>
                  <a:lnTo>
                    <a:pt x="7173962" y="5076138"/>
                  </a:lnTo>
                  <a:lnTo>
                    <a:pt x="7169342" y="5077718"/>
                  </a:lnTo>
                  <a:lnTo>
                    <a:pt x="7166210" y="5085062"/>
                  </a:lnTo>
                  <a:lnTo>
                    <a:pt x="7167791" y="5089682"/>
                  </a:lnTo>
                  <a:lnTo>
                    <a:pt x="7180476" y="5095093"/>
                  </a:lnTo>
                  <a:lnTo>
                    <a:pt x="7184762" y="5093370"/>
                  </a:lnTo>
                  <a:lnTo>
                    <a:pt x="7187895" y="5086026"/>
                  </a:lnTo>
                  <a:lnTo>
                    <a:pt x="7186315" y="5081407"/>
                  </a:lnTo>
                  <a:close/>
                </a:path>
                <a:path w="17894935" h="10099040">
                  <a:moveTo>
                    <a:pt x="7920828" y="5393541"/>
                  </a:moveTo>
                  <a:lnTo>
                    <a:pt x="7908475" y="5388272"/>
                  </a:lnTo>
                  <a:lnTo>
                    <a:pt x="7904046" y="5390329"/>
                  </a:lnTo>
                  <a:lnTo>
                    <a:pt x="7902480" y="5394001"/>
                  </a:lnTo>
                  <a:lnTo>
                    <a:pt x="7901359" y="5397469"/>
                  </a:lnTo>
                  <a:lnTo>
                    <a:pt x="7901247" y="5397815"/>
                  </a:lnTo>
                  <a:lnTo>
                    <a:pt x="7902971" y="5402102"/>
                  </a:lnTo>
                  <a:lnTo>
                    <a:pt x="7915323" y="5407371"/>
                  </a:lnTo>
                  <a:lnTo>
                    <a:pt x="7919750" y="5405314"/>
                  </a:lnTo>
                  <a:lnTo>
                    <a:pt x="7923026" y="5397636"/>
                  </a:lnTo>
                  <a:lnTo>
                    <a:pt x="7920828" y="5393541"/>
                  </a:lnTo>
                  <a:close/>
                </a:path>
                <a:path w="17894935" h="10099040">
                  <a:moveTo>
                    <a:pt x="7105573" y="5044992"/>
                  </a:moveTo>
                  <a:lnTo>
                    <a:pt x="7093221" y="5039723"/>
                  </a:lnTo>
                  <a:lnTo>
                    <a:pt x="7088601" y="5041303"/>
                  </a:lnTo>
                  <a:lnTo>
                    <a:pt x="7085469" y="5048647"/>
                  </a:lnTo>
                  <a:lnTo>
                    <a:pt x="7087049" y="5053267"/>
                  </a:lnTo>
                  <a:lnTo>
                    <a:pt x="7099735" y="5058678"/>
                  </a:lnTo>
                  <a:lnTo>
                    <a:pt x="7104020" y="5056955"/>
                  </a:lnTo>
                  <a:lnTo>
                    <a:pt x="7107153" y="5049611"/>
                  </a:lnTo>
                  <a:lnTo>
                    <a:pt x="7105573" y="5044992"/>
                  </a:lnTo>
                  <a:close/>
                </a:path>
                <a:path w="17894935" h="10099040">
                  <a:moveTo>
                    <a:pt x="8003753" y="5425758"/>
                  </a:moveTo>
                  <a:lnTo>
                    <a:pt x="7995408" y="5422199"/>
                  </a:lnTo>
                  <a:lnTo>
                    <a:pt x="7992753" y="5429352"/>
                  </a:lnTo>
                  <a:lnTo>
                    <a:pt x="7989905" y="5436028"/>
                  </a:lnTo>
                  <a:lnTo>
                    <a:pt x="7998248" y="5439588"/>
                  </a:lnTo>
                  <a:lnTo>
                    <a:pt x="8002535" y="5437865"/>
                  </a:lnTo>
                  <a:lnTo>
                    <a:pt x="8005953" y="5429853"/>
                  </a:lnTo>
                  <a:lnTo>
                    <a:pt x="8003753" y="5425758"/>
                  </a:lnTo>
                  <a:close/>
                </a:path>
                <a:path w="17894935" h="10099040">
                  <a:moveTo>
                    <a:pt x="7012763" y="5002640"/>
                  </a:moveTo>
                  <a:lnTo>
                    <a:pt x="7008002" y="5004555"/>
                  </a:lnTo>
                  <a:lnTo>
                    <a:pt x="7004869" y="5011899"/>
                  </a:lnTo>
                  <a:lnTo>
                    <a:pt x="7006450" y="5016519"/>
                  </a:lnTo>
                  <a:lnTo>
                    <a:pt x="7019135" y="5021930"/>
                  </a:lnTo>
                  <a:lnTo>
                    <a:pt x="7023420" y="5020207"/>
                  </a:lnTo>
                  <a:lnTo>
                    <a:pt x="7026553" y="5012862"/>
                  </a:lnTo>
                  <a:lnTo>
                    <a:pt x="7024973" y="5008243"/>
                  </a:lnTo>
                  <a:lnTo>
                    <a:pt x="7016293" y="5004541"/>
                  </a:lnTo>
                  <a:lnTo>
                    <a:pt x="7012763" y="5002640"/>
                  </a:lnTo>
                  <a:close/>
                </a:path>
                <a:path w="17894935" h="10099040">
                  <a:moveTo>
                    <a:pt x="6944374" y="4971495"/>
                  </a:moveTo>
                  <a:lnTo>
                    <a:pt x="6932023" y="4966226"/>
                  </a:lnTo>
                  <a:lnTo>
                    <a:pt x="6927402" y="4967807"/>
                  </a:lnTo>
                  <a:lnTo>
                    <a:pt x="6924269" y="4975150"/>
                  </a:lnTo>
                  <a:lnTo>
                    <a:pt x="6925850" y="4979770"/>
                  </a:lnTo>
                  <a:lnTo>
                    <a:pt x="6938536" y="4985181"/>
                  </a:lnTo>
                  <a:lnTo>
                    <a:pt x="6942821" y="4983459"/>
                  </a:lnTo>
                  <a:lnTo>
                    <a:pt x="6945954" y="4976114"/>
                  </a:lnTo>
                  <a:lnTo>
                    <a:pt x="6944374" y="4971495"/>
                  </a:lnTo>
                  <a:close/>
                </a:path>
                <a:path w="17894935" h="10099040">
                  <a:moveTo>
                    <a:pt x="8086822" y="5457642"/>
                  </a:moveTo>
                  <a:lnTo>
                    <a:pt x="8082674" y="5456267"/>
                  </a:lnTo>
                  <a:lnTo>
                    <a:pt x="8073662" y="5452423"/>
                  </a:lnTo>
                  <a:lnTo>
                    <a:pt x="8069567" y="5454621"/>
                  </a:lnTo>
                  <a:lnTo>
                    <a:pt x="8068000" y="5458293"/>
                  </a:lnTo>
                  <a:lnTo>
                    <a:pt x="8066992" y="5461415"/>
                  </a:lnTo>
                  <a:lnTo>
                    <a:pt x="8066768" y="5462108"/>
                  </a:lnTo>
                  <a:lnTo>
                    <a:pt x="8068491" y="5466394"/>
                  </a:lnTo>
                  <a:lnTo>
                    <a:pt x="8072164" y="5467960"/>
                  </a:lnTo>
                  <a:lnTo>
                    <a:pt x="8072306" y="5467627"/>
                  </a:lnTo>
                  <a:lnTo>
                    <a:pt x="8081318" y="5471471"/>
                  </a:lnTo>
                  <a:lnTo>
                    <a:pt x="8085413" y="5469273"/>
                  </a:lnTo>
                  <a:lnTo>
                    <a:pt x="8088546" y="5461928"/>
                  </a:lnTo>
                  <a:lnTo>
                    <a:pt x="8086822" y="5457642"/>
                  </a:lnTo>
                  <a:close/>
                </a:path>
                <a:path w="17894935" h="10099040">
                  <a:moveTo>
                    <a:pt x="6863632" y="4935080"/>
                  </a:moveTo>
                  <a:lnTo>
                    <a:pt x="6851281" y="4929812"/>
                  </a:lnTo>
                  <a:lnTo>
                    <a:pt x="6846660" y="4931391"/>
                  </a:lnTo>
                  <a:lnTo>
                    <a:pt x="6843527" y="4938736"/>
                  </a:lnTo>
                  <a:lnTo>
                    <a:pt x="6845108" y="4943356"/>
                  </a:lnTo>
                  <a:lnTo>
                    <a:pt x="6857793" y="4948767"/>
                  </a:lnTo>
                  <a:lnTo>
                    <a:pt x="6862079" y="4947044"/>
                  </a:lnTo>
                  <a:lnTo>
                    <a:pt x="6865212" y="4939700"/>
                  </a:lnTo>
                  <a:lnTo>
                    <a:pt x="6863632" y="4935080"/>
                  </a:lnTo>
                  <a:close/>
                </a:path>
                <a:path w="17894935" h="10099040">
                  <a:moveTo>
                    <a:pt x="6782556" y="4898523"/>
                  </a:moveTo>
                  <a:lnTo>
                    <a:pt x="6770205" y="4893254"/>
                  </a:lnTo>
                  <a:lnTo>
                    <a:pt x="6765585" y="4894835"/>
                  </a:lnTo>
                  <a:lnTo>
                    <a:pt x="6762452" y="4902179"/>
                  </a:lnTo>
                  <a:lnTo>
                    <a:pt x="6764032" y="4906799"/>
                  </a:lnTo>
                  <a:lnTo>
                    <a:pt x="6776719" y="4912210"/>
                  </a:lnTo>
                  <a:lnTo>
                    <a:pt x="6781004" y="4910487"/>
                  </a:lnTo>
                  <a:lnTo>
                    <a:pt x="6784137" y="4903143"/>
                  </a:lnTo>
                  <a:lnTo>
                    <a:pt x="6782556" y="4898523"/>
                  </a:lnTo>
                  <a:close/>
                </a:path>
                <a:path w="17894935" h="10099040">
                  <a:moveTo>
                    <a:pt x="8169508" y="5488573"/>
                  </a:moveTo>
                  <a:lnTo>
                    <a:pt x="8165694" y="5487340"/>
                  </a:lnTo>
                  <a:lnTo>
                    <a:pt x="8160688" y="5485205"/>
                  </a:lnTo>
                  <a:lnTo>
                    <a:pt x="8156540" y="5483830"/>
                  </a:lnTo>
                  <a:lnTo>
                    <a:pt x="8152444" y="5486029"/>
                  </a:lnTo>
                  <a:lnTo>
                    <a:pt x="8150878" y="5489701"/>
                  </a:lnTo>
                  <a:lnTo>
                    <a:pt x="8149982" y="5492475"/>
                  </a:lnTo>
                  <a:lnTo>
                    <a:pt x="8149646" y="5493515"/>
                  </a:lnTo>
                  <a:lnTo>
                    <a:pt x="8151369" y="5497801"/>
                  </a:lnTo>
                  <a:lnTo>
                    <a:pt x="8155041" y="5499368"/>
                  </a:lnTo>
                  <a:lnTo>
                    <a:pt x="8155516" y="5499176"/>
                  </a:lnTo>
                  <a:lnTo>
                    <a:pt x="8160524" y="5501312"/>
                  </a:lnTo>
                  <a:lnTo>
                    <a:pt x="8164672" y="5502687"/>
                  </a:lnTo>
                  <a:lnTo>
                    <a:pt x="8169101" y="5500631"/>
                  </a:lnTo>
                  <a:lnTo>
                    <a:pt x="8171230" y="5494042"/>
                  </a:lnTo>
                  <a:lnTo>
                    <a:pt x="8171566" y="5493002"/>
                  </a:lnTo>
                  <a:lnTo>
                    <a:pt x="8169508" y="5488573"/>
                  </a:lnTo>
                  <a:close/>
                </a:path>
                <a:path w="17894935" h="10099040">
                  <a:moveTo>
                    <a:pt x="6701766" y="4861298"/>
                  </a:moveTo>
                  <a:lnTo>
                    <a:pt x="6693086" y="4857596"/>
                  </a:lnTo>
                  <a:lnTo>
                    <a:pt x="6687105" y="4871616"/>
                  </a:lnTo>
                  <a:lnTo>
                    <a:pt x="6692114" y="4873753"/>
                  </a:lnTo>
                  <a:lnTo>
                    <a:pt x="6691921" y="4873277"/>
                  </a:lnTo>
                  <a:lnTo>
                    <a:pt x="6695927" y="4874986"/>
                  </a:lnTo>
                  <a:lnTo>
                    <a:pt x="6700213" y="4873262"/>
                  </a:lnTo>
                  <a:lnTo>
                    <a:pt x="6703346" y="4865918"/>
                  </a:lnTo>
                  <a:lnTo>
                    <a:pt x="6701766" y="4861298"/>
                  </a:lnTo>
                  <a:close/>
                </a:path>
                <a:path w="17894935" h="10099040">
                  <a:moveTo>
                    <a:pt x="6620882" y="4825218"/>
                  </a:moveTo>
                  <a:lnTo>
                    <a:pt x="6608196" y="4819807"/>
                  </a:lnTo>
                  <a:lnTo>
                    <a:pt x="6603910" y="4821529"/>
                  </a:lnTo>
                  <a:lnTo>
                    <a:pt x="6600777" y="4828873"/>
                  </a:lnTo>
                  <a:lnTo>
                    <a:pt x="6602358" y="4833493"/>
                  </a:lnTo>
                  <a:lnTo>
                    <a:pt x="6615043" y="4838904"/>
                  </a:lnTo>
                  <a:lnTo>
                    <a:pt x="6619329" y="4837181"/>
                  </a:lnTo>
                  <a:lnTo>
                    <a:pt x="6622462" y="4829837"/>
                  </a:lnTo>
                  <a:lnTo>
                    <a:pt x="6620882" y="4825218"/>
                  </a:lnTo>
                  <a:close/>
                </a:path>
                <a:path w="17894935" h="10099040">
                  <a:moveTo>
                    <a:pt x="8252671" y="5519312"/>
                  </a:moveTo>
                  <a:lnTo>
                    <a:pt x="8248857" y="5518079"/>
                  </a:lnTo>
                  <a:lnTo>
                    <a:pt x="8243850" y="5515944"/>
                  </a:lnTo>
                  <a:lnTo>
                    <a:pt x="8239702" y="5514569"/>
                  </a:lnTo>
                  <a:lnTo>
                    <a:pt x="8235607" y="5516768"/>
                  </a:lnTo>
                  <a:lnTo>
                    <a:pt x="8234041" y="5520440"/>
                  </a:lnTo>
                  <a:lnTo>
                    <a:pt x="8233145" y="5523215"/>
                  </a:lnTo>
                  <a:lnTo>
                    <a:pt x="8232809" y="5524255"/>
                  </a:lnTo>
                  <a:lnTo>
                    <a:pt x="8234532" y="5528541"/>
                  </a:lnTo>
                  <a:lnTo>
                    <a:pt x="8238203" y="5530108"/>
                  </a:lnTo>
                  <a:lnTo>
                    <a:pt x="8238346" y="5529773"/>
                  </a:lnTo>
                  <a:lnTo>
                    <a:pt x="8243687" y="5532051"/>
                  </a:lnTo>
                  <a:lnTo>
                    <a:pt x="8247835" y="5533427"/>
                  </a:lnTo>
                  <a:lnTo>
                    <a:pt x="8251930" y="5531228"/>
                  </a:lnTo>
                  <a:lnTo>
                    <a:pt x="8253496" y="5527555"/>
                  </a:lnTo>
                  <a:lnTo>
                    <a:pt x="8254413" y="5524790"/>
                  </a:lnTo>
                  <a:lnTo>
                    <a:pt x="8254872" y="5523407"/>
                  </a:lnTo>
                  <a:lnTo>
                    <a:pt x="8252671" y="5519312"/>
                  </a:lnTo>
                  <a:close/>
                </a:path>
                <a:path w="17894935" h="10099040">
                  <a:moveTo>
                    <a:pt x="6540140" y="4788803"/>
                  </a:moveTo>
                  <a:lnTo>
                    <a:pt x="6527789" y="4783534"/>
                  </a:lnTo>
                  <a:lnTo>
                    <a:pt x="6523168" y="4785114"/>
                  </a:lnTo>
                  <a:lnTo>
                    <a:pt x="6520035" y="4792459"/>
                  </a:lnTo>
                  <a:lnTo>
                    <a:pt x="6521616" y="4797079"/>
                  </a:lnTo>
                  <a:lnTo>
                    <a:pt x="6534301" y="4802490"/>
                  </a:lnTo>
                  <a:lnTo>
                    <a:pt x="6538587" y="4800767"/>
                  </a:lnTo>
                  <a:lnTo>
                    <a:pt x="6541720" y="4793423"/>
                  </a:lnTo>
                  <a:lnTo>
                    <a:pt x="6540140" y="4788803"/>
                  </a:lnTo>
                  <a:close/>
                </a:path>
                <a:path w="17894935" h="10099040">
                  <a:moveTo>
                    <a:pt x="6459064" y="4752246"/>
                  </a:moveTo>
                  <a:lnTo>
                    <a:pt x="6446712" y="4746977"/>
                  </a:lnTo>
                  <a:lnTo>
                    <a:pt x="6442093" y="4748558"/>
                  </a:lnTo>
                  <a:lnTo>
                    <a:pt x="6438960" y="4755902"/>
                  </a:lnTo>
                  <a:lnTo>
                    <a:pt x="6440540" y="4760521"/>
                  </a:lnTo>
                  <a:lnTo>
                    <a:pt x="6453226" y="4765933"/>
                  </a:lnTo>
                  <a:lnTo>
                    <a:pt x="6457512" y="4764210"/>
                  </a:lnTo>
                  <a:lnTo>
                    <a:pt x="6460645" y="4756866"/>
                  </a:lnTo>
                  <a:lnTo>
                    <a:pt x="6459064" y="4752246"/>
                  </a:lnTo>
                  <a:close/>
                </a:path>
                <a:path w="17894935" h="10099040">
                  <a:moveTo>
                    <a:pt x="6378464" y="4715497"/>
                  </a:moveTo>
                  <a:lnTo>
                    <a:pt x="6366113" y="4710229"/>
                  </a:lnTo>
                  <a:lnTo>
                    <a:pt x="6361494" y="4711809"/>
                  </a:lnTo>
                  <a:lnTo>
                    <a:pt x="6358361" y="4719153"/>
                  </a:lnTo>
                  <a:lnTo>
                    <a:pt x="6359940" y="4723773"/>
                  </a:lnTo>
                  <a:lnTo>
                    <a:pt x="6372627" y="4729185"/>
                  </a:lnTo>
                  <a:lnTo>
                    <a:pt x="6376913" y="4727462"/>
                  </a:lnTo>
                  <a:lnTo>
                    <a:pt x="6380045" y="4720118"/>
                  </a:lnTo>
                  <a:lnTo>
                    <a:pt x="6378464" y="4715497"/>
                  </a:lnTo>
                  <a:close/>
                </a:path>
                <a:path w="17894935" h="10099040">
                  <a:moveTo>
                    <a:pt x="8335642" y="5549575"/>
                  </a:moveTo>
                  <a:lnTo>
                    <a:pt x="8331685" y="5548677"/>
                  </a:lnTo>
                  <a:lnTo>
                    <a:pt x="8326679" y="5546541"/>
                  </a:lnTo>
                  <a:lnTo>
                    <a:pt x="8322865" y="5545309"/>
                  </a:lnTo>
                  <a:lnTo>
                    <a:pt x="8318770" y="5547507"/>
                  </a:lnTo>
                  <a:lnTo>
                    <a:pt x="8317203" y="5551180"/>
                  </a:lnTo>
                  <a:lnTo>
                    <a:pt x="8316307" y="5553954"/>
                  </a:lnTo>
                  <a:lnTo>
                    <a:pt x="8315971" y="5554994"/>
                  </a:lnTo>
                  <a:lnTo>
                    <a:pt x="8317836" y="5558947"/>
                  </a:lnTo>
                  <a:lnTo>
                    <a:pt x="8326849" y="5562791"/>
                  </a:lnTo>
                  <a:lnTo>
                    <a:pt x="8330664" y="5564024"/>
                  </a:lnTo>
                  <a:lnTo>
                    <a:pt x="8334759" y="5561825"/>
                  </a:lnTo>
                  <a:lnTo>
                    <a:pt x="8336325" y="5558153"/>
                  </a:lnTo>
                  <a:lnTo>
                    <a:pt x="8337242" y="5555387"/>
                  </a:lnTo>
                  <a:lnTo>
                    <a:pt x="8337700" y="5554004"/>
                  </a:lnTo>
                  <a:lnTo>
                    <a:pt x="8335642" y="5549575"/>
                  </a:lnTo>
                  <a:close/>
                </a:path>
                <a:path w="17894935" h="10099040">
                  <a:moveTo>
                    <a:pt x="6297390" y="4678941"/>
                  </a:moveTo>
                  <a:lnTo>
                    <a:pt x="6285037" y="4673671"/>
                  </a:lnTo>
                  <a:lnTo>
                    <a:pt x="6280418" y="4675252"/>
                  </a:lnTo>
                  <a:lnTo>
                    <a:pt x="6277285" y="4682596"/>
                  </a:lnTo>
                  <a:lnTo>
                    <a:pt x="6278866" y="4687216"/>
                  </a:lnTo>
                  <a:lnTo>
                    <a:pt x="6291551" y="4692627"/>
                  </a:lnTo>
                  <a:lnTo>
                    <a:pt x="6295836" y="4690904"/>
                  </a:lnTo>
                  <a:lnTo>
                    <a:pt x="6298969" y="4683560"/>
                  </a:lnTo>
                  <a:lnTo>
                    <a:pt x="6297390" y="4678941"/>
                  </a:lnTo>
                  <a:close/>
                </a:path>
                <a:path w="17894935" h="10099040">
                  <a:moveTo>
                    <a:pt x="6216648" y="4642525"/>
                  </a:moveTo>
                  <a:lnTo>
                    <a:pt x="6203963" y="4637114"/>
                  </a:lnTo>
                  <a:lnTo>
                    <a:pt x="6199675" y="4638837"/>
                  </a:lnTo>
                  <a:lnTo>
                    <a:pt x="6196542" y="4646182"/>
                  </a:lnTo>
                  <a:lnTo>
                    <a:pt x="6198124" y="4650801"/>
                  </a:lnTo>
                  <a:lnTo>
                    <a:pt x="6210809" y="4656213"/>
                  </a:lnTo>
                  <a:lnTo>
                    <a:pt x="6215095" y="4654490"/>
                  </a:lnTo>
                  <a:lnTo>
                    <a:pt x="6218228" y="4647146"/>
                  </a:lnTo>
                  <a:lnTo>
                    <a:pt x="6216648" y="4642525"/>
                  </a:lnTo>
                  <a:close/>
                </a:path>
                <a:path w="17894935" h="10099040">
                  <a:moveTo>
                    <a:pt x="14679441" y="8248923"/>
                  </a:moveTo>
                  <a:lnTo>
                    <a:pt x="14674580" y="8249217"/>
                  </a:lnTo>
                  <a:lnTo>
                    <a:pt x="14669444" y="8255706"/>
                  </a:lnTo>
                  <a:lnTo>
                    <a:pt x="14669738" y="8260567"/>
                  </a:lnTo>
                  <a:lnTo>
                    <a:pt x="14672984" y="8263135"/>
                  </a:lnTo>
                  <a:lnTo>
                    <a:pt x="14677088" y="8266464"/>
                  </a:lnTo>
                  <a:lnTo>
                    <a:pt x="14679091" y="8267318"/>
                  </a:lnTo>
                  <a:lnTo>
                    <a:pt x="14678949" y="8267653"/>
                  </a:lnTo>
                  <a:lnTo>
                    <a:pt x="14681953" y="8268934"/>
                  </a:lnTo>
                  <a:lnTo>
                    <a:pt x="14685477" y="8268070"/>
                  </a:lnTo>
                  <a:lnTo>
                    <a:pt x="14687759" y="8265492"/>
                  </a:lnTo>
                  <a:lnTo>
                    <a:pt x="14690327" y="8262247"/>
                  </a:lnTo>
                  <a:lnTo>
                    <a:pt x="14690035" y="8257388"/>
                  </a:lnTo>
                  <a:lnTo>
                    <a:pt x="14686791" y="8254820"/>
                  </a:lnTo>
                  <a:lnTo>
                    <a:pt x="14682686" y="8251490"/>
                  </a:lnTo>
                  <a:lnTo>
                    <a:pt x="14679441" y="8248923"/>
                  </a:lnTo>
                  <a:close/>
                </a:path>
                <a:path w="17894935" h="10099040">
                  <a:moveTo>
                    <a:pt x="8419232" y="5579314"/>
                  </a:moveTo>
                  <a:lnTo>
                    <a:pt x="8415275" y="5578415"/>
                  </a:lnTo>
                  <a:lnTo>
                    <a:pt x="8410269" y="5576280"/>
                  </a:lnTo>
                  <a:lnTo>
                    <a:pt x="8406454" y="5575047"/>
                  </a:lnTo>
                  <a:lnTo>
                    <a:pt x="8402359" y="5577246"/>
                  </a:lnTo>
                  <a:lnTo>
                    <a:pt x="8400793" y="5580918"/>
                  </a:lnTo>
                  <a:lnTo>
                    <a:pt x="8399561" y="5584733"/>
                  </a:lnTo>
                  <a:lnTo>
                    <a:pt x="8401427" y="5588684"/>
                  </a:lnTo>
                  <a:lnTo>
                    <a:pt x="8405433" y="5590393"/>
                  </a:lnTo>
                  <a:lnTo>
                    <a:pt x="8405573" y="5590059"/>
                  </a:lnTo>
                  <a:lnTo>
                    <a:pt x="8410582" y="5592196"/>
                  </a:lnTo>
                  <a:lnTo>
                    <a:pt x="8414396" y="5593428"/>
                  </a:lnTo>
                  <a:lnTo>
                    <a:pt x="8418490" y="5591229"/>
                  </a:lnTo>
                  <a:lnTo>
                    <a:pt x="8420057" y="5587557"/>
                  </a:lnTo>
                  <a:lnTo>
                    <a:pt x="8421290" y="5583743"/>
                  </a:lnTo>
                  <a:lnTo>
                    <a:pt x="8419232" y="5579314"/>
                  </a:lnTo>
                  <a:close/>
                </a:path>
                <a:path w="17894935" h="10099040">
                  <a:moveTo>
                    <a:pt x="6135572" y="4605969"/>
                  </a:moveTo>
                  <a:lnTo>
                    <a:pt x="6122886" y="4600558"/>
                  </a:lnTo>
                  <a:lnTo>
                    <a:pt x="6118601" y="4602281"/>
                  </a:lnTo>
                  <a:lnTo>
                    <a:pt x="6115468" y="4609625"/>
                  </a:lnTo>
                  <a:lnTo>
                    <a:pt x="6117048" y="4614244"/>
                  </a:lnTo>
                  <a:lnTo>
                    <a:pt x="6129733" y="4619655"/>
                  </a:lnTo>
                  <a:lnTo>
                    <a:pt x="6134019" y="4617933"/>
                  </a:lnTo>
                  <a:lnTo>
                    <a:pt x="6137152" y="4610589"/>
                  </a:lnTo>
                  <a:lnTo>
                    <a:pt x="6135572" y="4605969"/>
                  </a:lnTo>
                  <a:close/>
                </a:path>
                <a:path w="17894935" h="10099040">
                  <a:moveTo>
                    <a:pt x="6054781" y="4568744"/>
                  </a:moveTo>
                  <a:lnTo>
                    <a:pt x="6046101" y="4565041"/>
                  </a:lnTo>
                  <a:lnTo>
                    <a:pt x="6040121" y="4579062"/>
                  </a:lnTo>
                  <a:lnTo>
                    <a:pt x="6045128" y="4581198"/>
                  </a:lnTo>
                  <a:lnTo>
                    <a:pt x="6044937" y="4580723"/>
                  </a:lnTo>
                  <a:lnTo>
                    <a:pt x="6048943" y="4582431"/>
                  </a:lnTo>
                  <a:lnTo>
                    <a:pt x="6053228" y="4580708"/>
                  </a:lnTo>
                  <a:lnTo>
                    <a:pt x="6056361" y="4573364"/>
                  </a:lnTo>
                  <a:lnTo>
                    <a:pt x="6054781" y="4568744"/>
                  </a:lnTo>
                  <a:close/>
                </a:path>
                <a:path w="17894935" h="10099040">
                  <a:moveTo>
                    <a:pt x="5973897" y="4532663"/>
                  </a:moveTo>
                  <a:lnTo>
                    <a:pt x="5961211" y="4527252"/>
                  </a:lnTo>
                  <a:lnTo>
                    <a:pt x="5956925" y="4528975"/>
                  </a:lnTo>
                  <a:lnTo>
                    <a:pt x="5953792" y="4536319"/>
                  </a:lnTo>
                  <a:lnTo>
                    <a:pt x="5955373" y="4540939"/>
                  </a:lnTo>
                  <a:lnTo>
                    <a:pt x="5968059" y="4546350"/>
                  </a:lnTo>
                  <a:lnTo>
                    <a:pt x="5972344" y="4544627"/>
                  </a:lnTo>
                  <a:lnTo>
                    <a:pt x="5975477" y="4537283"/>
                  </a:lnTo>
                  <a:lnTo>
                    <a:pt x="5973897" y="4532663"/>
                  </a:lnTo>
                  <a:close/>
                </a:path>
                <a:path w="17894935" h="10099040">
                  <a:moveTo>
                    <a:pt x="5893156" y="4496249"/>
                  </a:moveTo>
                  <a:lnTo>
                    <a:pt x="5880470" y="4490838"/>
                  </a:lnTo>
                  <a:lnTo>
                    <a:pt x="5876183" y="4492560"/>
                  </a:lnTo>
                  <a:lnTo>
                    <a:pt x="5873050" y="4499905"/>
                  </a:lnTo>
                  <a:lnTo>
                    <a:pt x="5874631" y="4504525"/>
                  </a:lnTo>
                  <a:lnTo>
                    <a:pt x="5887316" y="4509936"/>
                  </a:lnTo>
                  <a:lnTo>
                    <a:pt x="5891603" y="4508212"/>
                  </a:lnTo>
                  <a:lnTo>
                    <a:pt x="5894735" y="4500868"/>
                  </a:lnTo>
                  <a:lnTo>
                    <a:pt x="5893156" y="4496249"/>
                  </a:lnTo>
                  <a:close/>
                </a:path>
                <a:path w="17894935" h="10099040">
                  <a:moveTo>
                    <a:pt x="8503107" y="5608384"/>
                  </a:moveTo>
                  <a:lnTo>
                    <a:pt x="8499149" y="5607486"/>
                  </a:lnTo>
                  <a:lnTo>
                    <a:pt x="8494143" y="5605350"/>
                  </a:lnTo>
                  <a:lnTo>
                    <a:pt x="8490329" y="5604118"/>
                  </a:lnTo>
                  <a:lnTo>
                    <a:pt x="8486234" y="5606316"/>
                  </a:lnTo>
                  <a:lnTo>
                    <a:pt x="8484668" y="5609988"/>
                  </a:lnTo>
                  <a:lnTo>
                    <a:pt x="8483436" y="5613803"/>
                  </a:lnTo>
                  <a:lnTo>
                    <a:pt x="8485299" y="5617754"/>
                  </a:lnTo>
                  <a:lnTo>
                    <a:pt x="8489305" y="5619463"/>
                  </a:lnTo>
                  <a:lnTo>
                    <a:pt x="8489448" y="5619130"/>
                  </a:lnTo>
                  <a:lnTo>
                    <a:pt x="8494456" y="5621266"/>
                  </a:lnTo>
                  <a:lnTo>
                    <a:pt x="8498271" y="5622499"/>
                  </a:lnTo>
                  <a:lnTo>
                    <a:pt x="8502365" y="5620299"/>
                  </a:lnTo>
                  <a:lnTo>
                    <a:pt x="8503932" y="5616627"/>
                  </a:lnTo>
                  <a:lnTo>
                    <a:pt x="8505164" y="5612813"/>
                  </a:lnTo>
                  <a:lnTo>
                    <a:pt x="8503107" y="5608384"/>
                  </a:lnTo>
                  <a:close/>
                </a:path>
                <a:path w="17894935" h="10099040">
                  <a:moveTo>
                    <a:pt x="5812222" y="4459358"/>
                  </a:moveTo>
                  <a:lnTo>
                    <a:pt x="5799536" y="4453947"/>
                  </a:lnTo>
                  <a:lnTo>
                    <a:pt x="5795251" y="4455670"/>
                  </a:lnTo>
                  <a:lnTo>
                    <a:pt x="5792118" y="4463014"/>
                  </a:lnTo>
                  <a:lnTo>
                    <a:pt x="5793698" y="4467634"/>
                  </a:lnTo>
                  <a:lnTo>
                    <a:pt x="5806383" y="4473045"/>
                  </a:lnTo>
                  <a:lnTo>
                    <a:pt x="5810670" y="4471322"/>
                  </a:lnTo>
                  <a:lnTo>
                    <a:pt x="5813802" y="4463978"/>
                  </a:lnTo>
                  <a:lnTo>
                    <a:pt x="5812222" y="4459358"/>
                  </a:lnTo>
                  <a:close/>
                </a:path>
                <a:path w="17894935" h="10099040">
                  <a:moveTo>
                    <a:pt x="5731622" y="4422609"/>
                  </a:moveTo>
                  <a:lnTo>
                    <a:pt x="5719271" y="4417341"/>
                  </a:lnTo>
                  <a:lnTo>
                    <a:pt x="5714651" y="4418921"/>
                  </a:lnTo>
                  <a:lnTo>
                    <a:pt x="5711518" y="4426265"/>
                  </a:lnTo>
                  <a:lnTo>
                    <a:pt x="5713098" y="4430885"/>
                  </a:lnTo>
                  <a:lnTo>
                    <a:pt x="5725785" y="4436297"/>
                  </a:lnTo>
                  <a:lnTo>
                    <a:pt x="5730071" y="4434574"/>
                  </a:lnTo>
                  <a:lnTo>
                    <a:pt x="5733204" y="4427229"/>
                  </a:lnTo>
                  <a:lnTo>
                    <a:pt x="5731622" y="4422609"/>
                  </a:lnTo>
                  <a:close/>
                </a:path>
                <a:path w="17894935" h="10099040">
                  <a:moveTo>
                    <a:pt x="5650690" y="4385718"/>
                  </a:moveTo>
                  <a:lnTo>
                    <a:pt x="5638003" y="4380307"/>
                  </a:lnTo>
                  <a:lnTo>
                    <a:pt x="5633718" y="4382031"/>
                  </a:lnTo>
                  <a:lnTo>
                    <a:pt x="5630585" y="4389374"/>
                  </a:lnTo>
                  <a:lnTo>
                    <a:pt x="5632166" y="4393994"/>
                  </a:lnTo>
                  <a:lnTo>
                    <a:pt x="5640845" y="4397696"/>
                  </a:lnTo>
                  <a:lnTo>
                    <a:pt x="5640702" y="4398031"/>
                  </a:lnTo>
                  <a:lnTo>
                    <a:pt x="5644709" y="4399740"/>
                  </a:lnTo>
                  <a:lnTo>
                    <a:pt x="5648994" y="4398016"/>
                  </a:lnTo>
                  <a:lnTo>
                    <a:pt x="5652269" y="4390338"/>
                  </a:lnTo>
                  <a:lnTo>
                    <a:pt x="5650690" y="4385718"/>
                  </a:lnTo>
                  <a:close/>
                </a:path>
                <a:path w="17894935" h="10099040">
                  <a:moveTo>
                    <a:pt x="8587458" y="5637263"/>
                  </a:moveTo>
                  <a:lnTo>
                    <a:pt x="8583166" y="5636221"/>
                  </a:lnTo>
                  <a:lnTo>
                    <a:pt x="8578160" y="5634086"/>
                  </a:lnTo>
                  <a:lnTo>
                    <a:pt x="8574346" y="5632854"/>
                  </a:lnTo>
                  <a:lnTo>
                    <a:pt x="8570251" y="5635053"/>
                  </a:lnTo>
                  <a:lnTo>
                    <a:pt x="8568685" y="5638725"/>
                  </a:lnTo>
                  <a:lnTo>
                    <a:pt x="8567452" y="5642540"/>
                  </a:lnTo>
                  <a:lnTo>
                    <a:pt x="8569317" y="5646492"/>
                  </a:lnTo>
                  <a:lnTo>
                    <a:pt x="8572990" y="5648058"/>
                  </a:lnTo>
                  <a:lnTo>
                    <a:pt x="8573465" y="5647866"/>
                  </a:lnTo>
                  <a:lnTo>
                    <a:pt x="8578473" y="5650002"/>
                  </a:lnTo>
                  <a:lnTo>
                    <a:pt x="8582287" y="5651235"/>
                  </a:lnTo>
                  <a:lnTo>
                    <a:pt x="8586382" y="5649037"/>
                  </a:lnTo>
                  <a:lnTo>
                    <a:pt x="8587949" y="5645364"/>
                  </a:lnTo>
                  <a:lnTo>
                    <a:pt x="8589324" y="5641216"/>
                  </a:lnTo>
                  <a:lnTo>
                    <a:pt x="8587458" y="5637263"/>
                  </a:lnTo>
                  <a:close/>
                </a:path>
                <a:path w="17894935" h="10099040">
                  <a:moveTo>
                    <a:pt x="5570233" y="4348636"/>
                  </a:moveTo>
                  <a:lnTo>
                    <a:pt x="5557881" y="4343367"/>
                  </a:lnTo>
                  <a:lnTo>
                    <a:pt x="5553261" y="4344948"/>
                  </a:lnTo>
                  <a:lnTo>
                    <a:pt x="5549985" y="4352625"/>
                  </a:lnTo>
                  <a:lnTo>
                    <a:pt x="5551566" y="4357246"/>
                  </a:lnTo>
                  <a:lnTo>
                    <a:pt x="5564252" y="4362657"/>
                  </a:lnTo>
                  <a:lnTo>
                    <a:pt x="5568537" y="4360934"/>
                  </a:lnTo>
                  <a:lnTo>
                    <a:pt x="5571813" y="4353256"/>
                  </a:lnTo>
                  <a:lnTo>
                    <a:pt x="5570233" y="4348636"/>
                  </a:lnTo>
                  <a:close/>
                </a:path>
                <a:path w="17894935" h="10099040">
                  <a:moveTo>
                    <a:pt x="5477090" y="4306143"/>
                  </a:moveTo>
                  <a:lnTo>
                    <a:pt x="5472328" y="4308057"/>
                  </a:lnTo>
                  <a:lnTo>
                    <a:pt x="5469053" y="4315735"/>
                  </a:lnTo>
                  <a:lnTo>
                    <a:pt x="5470633" y="4320355"/>
                  </a:lnTo>
                  <a:lnTo>
                    <a:pt x="5483318" y="4325766"/>
                  </a:lnTo>
                  <a:lnTo>
                    <a:pt x="5487605" y="4324043"/>
                  </a:lnTo>
                  <a:lnTo>
                    <a:pt x="5490880" y="4316366"/>
                  </a:lnTo>
                  <a:lnTo>
                    <a:pt x="5489299" y="4311746"/>
                  </a:lnTo>
                  <a:lnTo>
                    <a:pt x="5480620" y="4308043"/>
                  </a:lnTo>
                  <a:lnTo>
                    <a:pt x="5477090" y="4306143"/>
                  </a:lnTo>
                  <a:close/>
                </a:path>
                <a:path w="17894935" h="10099040">
                  <a:moveTo>
                    <a:pt x="5408700" y="4274997"/>
                  </a:moveTo>
                  <a:lnTo>
                    <a:pt x="5396348" y="4269728"/>
                  </a:lnTo>
                  <a:lnTo>
                    <a:pt x="5391728" y="4271309"/>
                  </a:lnTo>
                  <a:lnTo>
                    <a:pt x="5388453" y="4278987"/>
                  </a:lnTo>
                  <a:lnTo>
                    <a:pt x="5390033" y="4283607"/>
                  </a:lnTo>
                  <a:lnTo>
                    <a:pt x="5402718" y="4289018"/>
                  </a:lnTo>
                  <a:lnTo>
                    <a:pt x="5407005" y="4287295"/>
                  </a:lnTo>
                  <a:lnTo>
                    <a:pt x="5410280" y="4279617"/>
                  </a:lnTo>
                  <a:lnTo>
                    <a:pt x="5408700" y="4274997"/>
                  </a:lnTo>
                  <a:close/>
                </a:path>
                <a:path w="17894935" h="10099040">
                  <a:moveTo>
                    <a:pt x="8671091" y="5665047"/>
                  </a:moveTo>
                  <a:lnTo>
                    <a:pt x="8667134" y="5664148"/>
                  </a:lnTo>
                  <a:lnTo>
                    <a:pt x="8662128" y="5662013"/>
                  </a:lnTo>
                  <a:lnTo>
                    <a:pt x="8657980" y="5660638"/>
                  </a:lnTo>
                  <a:lnTo>
                    <a:pt x="8654219" y="5662980"/>
                  </a:lnTo>
                  <a:lnTo>
                    <a:pt x="8652653" y="5666651"/>
                  </a:lnTo>
                  <a:lnTo>
                    <a:pt x="8651420" y="5670466"/>
                  </a:lnTo>
                  <a:lnTo>
                    <a:pt x="8653286" y="5674418"/>
                  </a:lnTo>
                  <a:lnTo>
                    <a:pt x="8656958" y="5675985"/>
                  </a:lnTo>
                  <a:lnTo>
                    <a:pt x="8657433" y="5675793"/>
                  </a:lnTo>
                  <a:lnTo>
                    <a:pt x="8662441" y="5677929"/>
                  </a:lnTo>
                  <a:lnTo>
                    <a:pt x="8666589" y="5679304"/>
                  </a:lnTo>
                  <a:lnTo>
                    <a:pt x="8670351" y="5676963"/>
                  </a:lnTo>
                  <a:lnTo>
                    <a:pt x="8671917" y="5673290"/>
                  </a:lnTo>
                  <a:lnTo>
                    <a:pt x="8673292" y="5669142"/>
                  </a:lnTo>
                  <a:lnTo>
                    <a:pt x="8671091" y="5665047"/>
                  </a:lnTo>
                  <a:close/>
                </a:path>
                <a:path w="17894935" h="10099040">
                  <a:moveTo>
                    <a:pt x="5327909" y="4237772"/>
                  </a:moveTo>
                  <a:lnTo>
                    <a:pt x="5315557" y="4232503"/>
                  </a:lnTo>
                  <a:lnTo>
                    <a:pt x="5310938" y="4234084"/>
                  </a:lnTo>
                  <a:lnTo>
                    <a:pt x="5307662" y="4241762"/>
                  </a:lnTo>
                  <a:lnTo>
                    <a:pt x="5309243" y="4246382"/>
                  </a:lnTo>
                  <a:lnTo>
                    <a:pt x="5321929" y="4251793"/>
                  </a:lnTo>
                  <a:lnTo>
                    <a:pt x="5326214" y="4250070"/>
                  </a:lnTo>
                  <a:lnTo>
                    <a:pt x="5329489" y="4242392"/>
                  </a:lnTo>
                  <a:lnTo>
                    <a:pt x="5327909" y="4237772"/>
                  </a:lnTo>
                  <a:close/>
                </a:path>
                <a:path w="17894935" h="10099040">
                  <a:moveTo>
                    <a:pt x="5247310" y="4201024"/>
                  </a:moveTo>
                  <a:lnTo>
                    <a:pt x="5234958" y="4195755"/>
                  </a:lnTo>
                  <a:lnTo>
                    <a:pt x="5230338" y="4197335"/>
                  </a:lnTo>
                  <a:lnTo>
                    <a:pt x="5227063" y="4205013"/>
                  </a:lnTo>
                  <a:lnTo>
                    <a:pt x="5228644" y="4209633"/>
                  </a:lnTo>
                  <a:lnTo>
                    <a:pt x="5240995" y="4214902"/>
                  </a:lnTo>
                  <a:lnTo>
                    <a:pt x="5245615" y="4213322"/>
                  </a:lnTo>
                  <a:lnTo>
                    <a:pt x="5248890" y="4205644"/>
                  </a:lnTo>
                  <a:lnTo>
                    <a:pt x="5247310" y="4201024"/>
                  </a:lnTo>
                  <a:close/>
                </a:path>
                <a:path w="17894935" h="10099040">
                  <a:moveTo>
                    <a:pt x="14612054" y="8191374"/>
                  </a:moveTo>
                  <a:lnTo>
                    <a:pt x="14607193" y="8191668"/>
                  </a:lnTo>
                  <a:lnTo>
                    <a:pt x="14602057" y="8198158"/>
                  </a:lnTo>
                  <a:lnTo>
                    <a:pt x="14602353" y="8203018"/>
                  </a:lnTo>
                  <a:lnTo>
                    <a:pt x="14605597" y="8205586"/>
                  </a:lnTo>
                  <a:lnTo>
                    <a:pt x="14609702" y="8208916"/>
                  </a:lnTo>
                  <a:lnTo>
                    <a:pt x="14614709" y="8211052"/>
                  </a:lnTo>
                  <a:lnTo>
                    <a:pt x="14618091" y="8210522"/>
                  </a:lnTo>
                  <a:lnTo>
                    <a:pt x="14620374" y="8207944"/>
                  </a:lnTo>
                  <a:lnTo>
                    <a:pt x="14622942" y="8204699"/>
                  </a:lnTo>
                  <a:lnTo>
                    <a:pt x="14622648" y="8199839"/>
                  </a:lnTo>
                  <a:lnTo>
                    <a:pt x="14619404" y="8197271"/>
                  </a:lnTo>
                  <a:lnTo>
                    <a:pt x="14615298" y="8193942"/>
                  </a:lnTo>
                  <a:lnTo>
                    <a:pt x="14612054" y="8191374"/>
                  </a:lnTo>
                  <a:close/>
                </a:path>
                <a:path w="17894935" h="10099040">
                  <a:moveTo>
                    <a:pt x="5154452" y="4157863"/>
                  </a:moveTo>
                  <a:lnTo>
                    <a:pt x="5149690" y="4159777"/>
                  </a:lnTo>
                  <a:lnTo>
                    <a:pt x="5146415" y="4167455"/>
                  </a:lnTo>
                  <a:lnTo>
                    <a:pt x="5147995" y="4172075"/>
                  </a:lnTo>
                  <a:lnTo>
                    <a:pt x="5160346" y="4177343"/>
                  </a:lnTo>
                  <a:lnTo>
                    <a:pt x="5164967" y="4175763"/>
                  </a:lnTo>
                  <a:lnTo>
                    <a:pt x="5168242" y="4168085"/>
                  </a:lnTo>
                  <a:lnTo>
                    <a:pt x="5166661" y="4163465"/>
                  </a:lnTo>
                  <a:lnTo>
                    <a:pt x="5157982" y="4159763"/>
                  </a:lnTo>
                  <a:lnTo>
                    <a:pt x="5154452" y="4157863"/>
                  </a:lnTo>
                  <a:close/>
                </a:path>
                <a:path w="17894935" h="10099040">
                  <a:moveTo>
                    <a:pt x="8755678" y="5692449"/>
                  </a:moveTo>
                  <a:lnTo>
                    <a:pt x="8751721" y="5691550"/>
                  </a:lnTo>
                  <a:lnTo>
                    <a:pt x="8746715" y="5689414"/>
                  </a:lnTo>
                  <a:lnTo>
                    <a:pt x="8742566" y="5688039"/>
                  </a:lnTo>
                  <a:lnTo>
                    <a:pt x="8738472" y="5690238"/>
                  </a:lnTo>
                  <a:lnTo>
                    <a:pt x="8736007" y="5697868"/>
                  </a:lnTo>
                  <a:lnTo>
                    <a:pt x="8737873" y="5701820"/>
                  </a:lnTo>
                  <a:lnTo>
                    <a:pt x="8741544" y="5703386"/>
                  </a:lnTo>
                  <a:lnTo>
                    <a:pt x="8741353" y="5702909"/>
                  </a:lnTo>
                  <a:lnTo>
                    <a:pt x="8741687" y="5703052"/>
                  </a:lnTo>
                  <a:lnTo>
                    <a:pt x="8742162" y="5702860"/>
                  </a:lnTo>
                  <a:lnTo>
                    <a:pt x="8747169" y="5704996"/>
                  </a:lnTo>
                  <a:lnTo>
                    <a:pt x="8751318" y="5706372"/>
                  </a:lnTo>
                  <a:lnTo>
                    <a:pt x="8755412" y="5704172"/>
                  </a:lnTo>
                  <a:lnTo>
                    <a:pt x="8757878" y="5696544"/>
                  </a:lnTo>
                  <a:lnTo>
                    <a:pt x="8755678" y="5692449"/>
                  </a:lnTo>
                  <a:close/>
                </a:path>
                <a:path w="17894935" h="10099040">
                  <a:moveTo>
                    <a:pt x="5086204" y="4126383"/>
                  </a:moveTo>
                  <a:lnTo>
                    <a:pt x="5073852" y="4121114"/>
                  </a:lnTo>
                  <a:lnTo>
                    <a:pt x="5069375" y="4122361"/>
                  </a:lnTo>
                  <a:lnTo>
                    <a:pt x="5065958" y="4130373"/>
                  </a:lnTo>
                  <a:lnTo>
                    <a:pt x="5067538" y="4134993"/>
                  </a:lnTo>
                  <a:lnTo>
                    <a:pt x="5079889" y="4140261"/>
                  </a:lnTo>
                  <a:lnTo>
                    <a:pt x="5084510" y="4138681"/>
                  </a:lnTo>
                  <a:lnTo>
                    <a:pt x="5087785" y="4131003"/>
                  </a:lnTo>
                  <a:lnTo>
                    <a:pt x="5086204" y="4126383"/>
                  </a:lnTo>
                  <a:close/>
                </a:path>
                <a:path w="17894935" h="10099040">
                  <a:moveTo>
                    <a:pt x="5005889" y="4088967"/>
                  </a:moveTo>
                  <a:lnTo>
                    <a:pt x="4993538" y="4083698"/>
                  </a:lnTo>
                  <a:lnTo>
                    <a:pt x="4988918" y="4085279"/>
                  </a:lnTo>
                  <a:lnTo>
                    <a:pt x="4985643" y="4092957"/>
                  </a:lnTo>
                  <a:lnTo>
                    <a:pt x="4987223" y="4097576"/>
                  </a:lnTo>
                  <a:lnTo>
                    <a:pt x="4999575" y="4102845"/>
                  </a:lnTo>
                  <a:lnTo>
                    <a:pt x="5004195" y="4101265"/>
                  </a:lnTo>
                  <a:lnTo>
                    <a:pt x="5007470" y="4093587"/>
                  </a:lnTo>
                  <a:lnTo>
                    <a:pt x="5005889" y="4088967"/>
                  </a:lnTo>
                  <a:close/>
                </a:path>
                <a:path w="17894935" h="10099040">
                  <a:moveTo>
                    <a:pt x="4925242" y="4051409"/>
                  </a:moveTo>
                  <a:lnTo>
                    <a:pt x="4912889" y="4046140"/>
                  </a:lnTo>
                  <a:lnTo>
                    <a:pt x="4908269" y="4047720"/>
                  </a:lnTo>
                  <a:lnTo>
                    <a:pt x="4904994" y="4055398"/>
                  </a:lnTo>
                  <a:lnTo>
                    <a:pt x="4906575" y="4060018"/>
                  </a:lnTo>
                  <a:lnTo>
                    <a:pt x="4918927" y="4065287"/>
                  </a:lnTo>
                  <a:lnTo>
                    <a:pt x="4923547" y="4063706"/>
                  </a:lnTo>
                  <a:lnTo>
                    <a:pt x="4926822" y="4056029"/>
                  </a:lnTo>
                  <a:lnTo>
                    <a:pt x="4925242" y="4051409"/>
                  </a:lnTo>
                  <a:close/>
                </a:path>
                <a:path w="17894935" h="10099040">
                  <a:moveTo>
                    <a:pt x="8840168" y="5718230"/>
                  </a:moveTo>
                  <a:lnTo>
                    <a:pt x="8836353" y="5716997"/>
                  </a:lnTo>
                  <a:lnTo>
                    <a:pt x="8831060" y="5715529"/>
                  </a:lnTo>
                  <a:lnTo>
                    <a:pt x="8827104" y="5714630"/>
                  </a:lnTo>
                  <a:lnTo>
                    <a:pt x="8823008" y="5716829"/>
                  </a:lnTo>
                  <a:lnTo>
                    <a:pt x="8821776" y="5720643"/>
                  </a:lnTo>
                  <a:lnTo>
                    <a:pt x="8820877" y="5724600"/>
                  </a:lnTo>
                  <a:lnTo>
                    <a:pt x="8822743" y="5728553"/>
                  </a:lnTo>
                  <a:lnTo>
                    <a:pt x="8826082" y="5729977"/>
                  </a:lnTo>
                  <a:lnTo>
                    <a:pt x="8826224" y="5729644"/>
                  </a:lnTo>
                  <a:lnTo>
                    <a:pt x="8826891" y="5729928"/>
                  </a:lnTo>
                  <a:lnTo>
                    <a:pt x="8832183" y="5731396"/>
                  </a:lnTo>
                  <a:lnTo>
                    <a:pt x="8836141" y="5732295"/>
                  </a:lnTo>
                  <a:lnTo>
                    <a:pt x="8840235" y="5730096"/>
                  </a:lnTo>
                  <a:lnTo>
                    <a:pt x="8841467" y="5726282"/>
                  </a:lnTo>
                  <a:lnTo>
                    <a:pt x="8842366" y="5722325"/>
                  </a:lnTo>
                  <a:lnTo>
                    <a:pt x="8840168" y="5718230"/>
                  </a:lnTo>
                  <a:close/>
                </a:path>
                <a:path w="17894935" h="10099040">
                  <a:moveTo>
                    <a:pt x="4844927" y="4013993"/>
                  </a:moveTo>
                  <a:lnTo>
                    <a:pt x="4832575" y="4008724"/>
                  </a:lnTo>
                  <a:lnTo>
                    <a:pt x="4827955" y="4010304"/>
                  </a:lnTo>
                  <a:lnTo>
                    <a:pt x="4824680" y="4017982"/>
                  </a:lnTo>
                  <a:lnTo>
                    <a:pt x="4826261" y="4022602"/>
                  </a:lnTo>
                  <a:lnTo>
                    <a:pt x="4838612" y="4027871"/>
                  </a:lnTo>
                  <a:lnTo>
                    <a:pt x="4843232" y="4026290"/>
                  </a:lnTo>
                  <a:lnTo>
                    <a:pt x="4846507" y="4018612"/>
                  </a:lnTo>
                  <a:lnTo>
                    <a:pt x="4844927" y="4013993"/>
                  </a:lnTo>
                  <a:close/>
                </a:path>
                <a:path w="17894935" h="10099040">
                  <a:moveTo>
                    <a:pt x="4764421" y="3976100"/>
                  </a:moveTo>
                  <a:lnTo>
                    <a:pt x="4752069" y="3970831"/>
                  </a:lnTo>
                  <a:lnTo>
                    <a:pt x="4747450" y="3972412"/>
                  </a:lnTo>
                  <a:lnTo>
                    <a:pt x="4744317" y="3979756"/>
                  </a:lnTo>
                  <a:lnTo>
                    <a:pt x="4745754" y="3984710"/>
                  </a:lnTo>
                  <a:lnTo>
                    <a:pt x="4758105" y="3989978"/>
                  </a:lnTo>
                  <a:lnTo>
                    <a:pt x="4762726" y="3988398"/>
                  </a:lnTo>
                  <a:lnTo>
                    <a:pt x="4765859" y="3981054"/>
                  </a:lnTo>
                  <a:lnTo>
                    <a:pt x="4764421" y="3976100"/>
                  </a:lnTo>
                  <a:close/>
                </a:path>
                <a:path w="17894935" h="10099040">
                  <a:moveTo>
                    <a:pt x="4680576" y="3936783"/>
                  </a:moveTo>
                  <a:lnTo>
                    <a:pt x="4671897" y="3933081"/>
                  </a:lnTo>
                  <a:lnTo>
                    <a:pt x="4667277" y="3934662"/>
                  </a:lnTo>
                  <a:lnTo>
                    <a:pt x="4664144" y="3942007"/>
                  </a:lnTo>
                  <a:lnTo>
                    <a:pt x="4665724" y="3946626"/>
                  </a:lnTo>
                  <a:lnTo>
                    <a:pt x="4669254" y="3948526"/>
                  </a:lnTo>
                  <a:lnTo>
                    <a:pt x="4677934" y="3952228"/>
                  </a:lnTo>
                  <a:lnTo>
                    <a:pt x="4682554" y="3950648"/>
                  </a:lnTo>
                  <a:lnTo>
                    <a:pt x="4685687" y="3943304"/>
                  </a:lnTo>
                  <a:lnTo>
                    <a:pt x="4684106" y="3938683"/>
                  </a:lnTo>
                  <a:lnTo>
                    <a:pt x="4680576" y="3936783"/>
                  </a:lnTo>
                  <a:close/>
                </a:path>
                <a:path w="17894935" h="10099040">
                  <a:moveTo>
                    <a:pt x="8924705" y="5744822"/>
                  </a:moveTo>
                  <a:lnTo>
                    <a:pt x="8920891" y="5743589"/>
                  </a:lnTo>
                  <a:lnTo>
                    <a:pt x="8915598" y="5742120"/>
                  </a:lnTo>
                  <a:lnTo>
                    <a:pt x="8911783" y="5740887"/>
                  </a:lnTo>
                  <a:lnTo>
                    <a:pt x="8907546" y="5743421"/>
                  </a:lnTo>
                  <a:lnTo>
                    <a:pt x="8906314" y="5747235"/>
                  </a:lnTo>
                  <a:lnTo>
                    <a:pt x="8905557" y="5750859"/>
                  </a:lnTo>
                  <a:lnTo>
                    <a:pt x="8907423" y="5754810"/>
                  </a:lnTo>
                  <a:lnTo>
                    <a:pt x="8911428" y="5756519"/>
                  </a:lnTo>
                  <a:lnTo>
                    <a:pt x="8916721" y="5757987"/>
                  </a:lnTo>
                  <a:lnTo>
                    <a:pt x="8920535" y="5759220"/>
                  </a:lnTo>
                  <a:lnTo>
                    <a:pt x="8924773" y="5756687"/>
                  </a:lnTo>
                  <a:lnTo>
                    <a:pt x="8927238" y="5749058"/>
                  </a:lnTo>
                  <a:lnTo>
                    <a:pt x="8924705" y="5744822"/>
                  </a:lnTo>
                  <a:close/>
                </a:path>
                <a:path w="17894935" h="10099040">
                  <a:moveTo>
                    <a:pt x="4600404" y="3899034"/>
                  </a:moveTo>
                  <a:lnTo>
                    <a:pt x="4591725" y="3895331"/>
                  </a:lnTo>
                  <a:lnTo>
                    <a:pt x="4587106" y="3896912"/>
                  </a:lnTo>
                  <a:lnTo>
                    <a:pt x="4583973" y="3904256"/>
                  </a:lnTo>
                  <a:lnTo>
                    <a:pt x="4585552" y="3908876"/>
                  </a:lnTo>
                  <a:lnTo>
                    <a:pt x="4589082" y="3910776"/>
                  </a:lnTo>
                  <a:lnTo>
                    <a:pt x="4597762" y="3914479"/>
                  </a:lnTo>
                  <a:lnTo>
                    <a:pt x="4602382" y="3912898"/>
                  </a:lnTo>
                  <a:lnTo>
                    <a:pt x="4605515" y="3905554"/>
                  </a:lnTo>
                  <a:lnTo>
                    <a:pt x="4603933" y="3900934"/>
                  </a:lnTo>
                  <a:lnTo>
                    <a:pt x="4600404" y="3899034"/>
                  </a:lnTo>
                  <a:close/>
                </a:path>
                <a:path w="17894935" h="10099040">
                  <a:moveTo>
                    <a:pt x="4520041" y="3860808"/>
                  </a:moveTo>
                  <a:lnTo>
                    <a:pt x="4511361" y="3857105"/>
                  </a:lnTo>
                  <a:lnTo>
                    <a:pt x="4506741" y="3858686"/>
                  </a:lnTo>
                  <a:lnTo>
                    <a:pt x="4503608" y="3866030"/>
                  </a:lnTo>
                  <a:lnTo>
                    <a:pt x="4505189" y="3870650"/>
                  </a:lnTo>
                  <a:lnTo>
                    <a:pt x="4508719" y="3872550"/>
                  </a:lnTo>
                  <a:lnTo>
                    <a:pt x="4517398" y="3876252"/>
                  </a:lnTo>
                  <a:lnTo>
                    <a:pt x="4522018" y="3874672"/>
                  </a:lnTo>
                  <a:lnTo>
                    <a:pt x="4525151" y="3867327"/>
                  </a:lnTo>
                  <a:lnTo>
                    <a:pt x="4523571" y="3862708"/>
                  </a:lnTo>
                  <a:lnTo>
                    <a:pt x="4520041" y="3860808"/>
                  </a:lnTo>
                  <a:close/>
                </a:path>
                <a:path w="17894935" h="10099040">
                  <a:moveTo>
                    <a:pt x="14545143" y="8133634"/>
                  </a:moveTo>
                  <a:lnTo>
                    <a:pt x="14540282" y="8133928"/>
                  </a:lnTo>
                  <a:lnTo>
                    <a:pt x="14537715" y="8137173"/>
                  </a:lnTo>
                  <a:lnTo>
                    <a:pt x="14534813" y="8140275"/>
                  </a:lnTo>
                  <a:lnTo>
                    <a:pt x="14535108" y="8145136"/>
                  </a:lnTo>
                  <a:lnTo>
                    <a:pt x="14538352" y="8147704"/>
                  </a:lnTo>
                  <a:lnTo>
                    <a:pt x="14542315" y="8151367"/>
                  </a:lnTo>
                  <a:lnTo>
                    <a:pt x="14547322" y="8153503"/>
                  </a:lnTo>
                  <a:lnTo>
                    <a:pt x="14550705" y="8152973"/>
                  </a:lnTo>
                  <a:lnTo>
                    <a:pt x="14552987" y="8150395"/>
                  </a:lnTo>
                  <a:lnTo>
                    <a:pt x="14555889" y="8147293"/>
                  </a:lnTo>
                  <a:lnTo>
                    <a:pt x="14555595" y="8142433"/>
                  </a:lnTo>
                  <a:lnTo>
                    <a:pt x="14552350" y="8139865"/>
                  </a:lnTo>
                  <a:lnTo>
                    <a:pt x="14548245" y="8136536"/>
                  </a:lnTo>
                  <a:lnTo>
                    <a:pt x="14545143" y="8133634"/>
                  </a:lnTo>
                  <a:close/>
                </a:path>
                <a:path w="17894935" h="10099040">
                  <a:moveTo>
                    <a:pt x="4440486" y="3822533"/>
                  </a:moveTo>
                  <a:lnTo>
                    <a:pt x="4431474" y="3818688"/>
                  </a:lnTo>
                  <a:lnTo>
                    <a:pt x="4426854" y="3820268"/>
                  </a:lnTo>
                  <a:lnTo>
                    <a:pt x="4423721" y="3827612"/>
                  </a:lnTo>
                  <a:lnTo>
                    <a:pt x="4425301" y="3832232"/>
                  </a:lnTo>
                  <a:lnTo>
                    <a:pt x="4428831" y="3834133"/>
                  </a:lnTo>
                  <a:lnTo>
                    <a:pt x="4437845" y="3837978"/>
                  </a:lnTo>
                  <a:lnTo>
                    <a:pt x="4442464" y="3836397"/>
                  </a:lnTo>
                  <a:lnTo>
                    <a:pt x="4445597" y="3829052"/>
                  </a:lnTo>
                  <a:lnTo>
                    <a:pt x="4444016" y="3824433"/>
                  </a:lnTo>
                  <a:lnTo>
                    <a:pt x="4440486" y="3822533"/>
                  </a:lnTo>
                  <a:close/>
                </a:path>
                <a:path w="17894935" h="10099040">
                  <a:moveTo>
                    <a:pt x="9010146" y="5770220"/>
                  </a:moveTo>
                  <a:lnTo>
                    <a:pt x="9006332" y="5768988"/>
                  </a:lnTo>
                  <a:lnTo>
                    <a:pt x="9001039" y="5767518"/>
                  </a:lnTo>
                  <a:lnTo>
                    <a:pt x="8997224" y="5766286"/>
                  </a:lnTo>
                  <a:lnTo>
                    <a:pt x="8992987" y="5768819"/>
                  </a:lnTo>
                  <a:lnTo>
                    <a:pt x="8991755" y="5772634"/>
                  </a:lnTo>
                  <a:lnTo>
                    <a:pt x="8990665" y="5776114"/>
                  </a:lnTo>
                  <a:lnTo>
                    <a:pt x="8992531" y="5780067"/>
                  </a:lnTo>
                  <a:lnTo>
                    <a:pt x="8996869" y="5781917"/>
                  </a:lnTo>
                  <a:lnTo>
                    <a:pt x="9002162" y="5783386"/>
                  </a:lnTo>
                  <a:lnTo>
                    <a:pt x="9005976" y="5784618"/>
                  </a:lnTo>
                  <a:lnTo>
                    <a:pt x="9010214" y="5782086"/>
                  </a:lnTo>
                  <a:lnTo>
                    <a:pt x="9012679" y="5774457"/>
                  </a:lnTo>
                  <a:lnTo>
                    <a:pt x="9010146" y="5770220"/>
                  </a:lnTo>
                  <a:close/>
                </a:path>
                <a:path w="17894935" h="10099040">
                  <a:moveTo>
                    <a:pt x="4360266" y="3783973"/>
                  </a:moveTo>
                  <a:lnTo>
                    <a:pt x="4351253" y="3780128"/>
                  </a:lnTo>
                  <a:lnTo>
                    <a:pt x="4346633" y="3781709"/>
                  </a:lnTo>
                  <a:lnTo>
                    <a:pt x="4343500" y="3789052"/>
                  </a:lnTo>
                  <a:lnTo>
                    <a:pt x="4345080" y="3793672"/>
                  </a:lnTo>
                  <a:lnTo>
                    <a:pt x="4348610" y="3795573"/>
                  </a:lnTo>
                  <a:lnTo>
                    <a:pt x="4357623" y="3799417"/>
                  </a:lnTo>
                  <a:lnTo>
                    <a:pt x="4362243" y="3797837"/>
                  </a:lnTo>
                  <a:lnTo>
                    <a:pt x="4365375" y="3790493"/>
                  </a:lnTo>
                  <a:lnTo>
                    <a:pt x="4363795" y="3785873"/>
                  </a:lnTo>
                  <a:lnTo>
                    <a:pt x="4360266" y="3783973"/>
                  </a:lnTo>
                  <a:close/>
                </a:path>
                <a:path w="17894935" h="10099040">
                  <a:moveTo>
                    <a:pt x="4280187" y="3745079"/>
                  </a:moveTo>
                  <a:lnTo>
                    <a:pt x="4271174" y="3741234"/>
                  </a:lnTo>
                  <a:lnTo>
                    <a:pt x="4266554" y="3742814"/>
                  </a:lnTo>
                  <a:lnTo>
                    <a:pt x="4263421" y="3750159"/>
                  </a:lnTo>
                  <a:lnTo>
                    <a:pt x="4265002" y="3754778"/>
                  </a:lnTo>
                  <a:lnTo>
                    <a:pt x="4268531" y="3756679"/>
                  </a:lnTo>
                  <a:lnTo>
                    <a:pt x="4277545" y="3760524"/>
                  </a:lnTo>
                  <a:lnTo>
                    <a:pt x="4282165" y="3758943"/>
                  </a:lnTo>
                  <a:lnTo>
                    <a:pt x="4285298" y="3751598"/>
                  </a:lnTo>
                  <a:lnTo>
                    <a:pt x="4283716" y="3746979"/>
                  </a:lnTo>
                  <a:lnTo>
                    <a:pt x="4280187" y="3745079"/>
                  </a:lnTo>
                  <a:close/>
                </a:path>
                <a:path w="17894935" h="10099040">
                  <a:moveTo>
                    <a:pt x="9095538" y="5794808"/>
                  </a:moveTo>
                  <a:lnTo>
                    <a:pt x="9091723" y="5793575"/>
                  </a:lnTo>
                  <a:lnTo>
                    <a:pt x="9086430" y="5792107"/>
                  </a:lnTo>
                  <a:lnTo>
                    <a:pt x="9082616" y="5790874"/>
                  </a:lnTo>
                  <a:lnTo>
                    <a:pt x="9078379" y="5793408"/>
                  </a:lnTo>
                  <a:lnTo>
                    <a:pt x="9077147" y="5797222"/>
                  </a:lnTo>
                  <a:lnTo>
                    <a:pt x="9076057" y="5800702"/>
                  </a:lnTo>
                  <a:lnTo>
                    <a:pt x="9077922" y="5804654"/>
                  </a:lnTo>
                  <a:lnTo>
                    <a:pt x="9082262" y="5806506"/>
                  </a:lnTo>
                  <a:lnTo>
                    <a:pt x="9087554" y="5807974"/>
                  </a:lnTo>
                  <a:lnTo>
                    <a:pt x="9091368" y="5809206"/>
                  </a:lnTo>
                  <a:lnTo>
                    <a:pt x="9095605" y="5806674"/>
                  </a:lnTo>
                  <a:lnTo>
                    <a:pt x="9098070" y="5799044"/>
                  </a:lnTo>
                  <a:lnTo>
                    <a:pt x="9095538" y="5794808"/>
                  </a:lnTo>
                  <a:close/>
                </a:path>
                <a:path w="17894935" h="10099040">
                  <a:moveTo>
                    <a:pt x="4200442" y="3706327"/>
                  </a:moveTo>
                  <a:lnTo>
                    <a:pt x="4191429" y="3702482"/>
                  </a:lnTo>
                  <a:lnTo>
                    <a:pt x="4186809" y="3704063"/>
                  </a:lnTo>
                  <a:lnTo>
                    <a:pt x="4183676" y="3711407"/>
                  </a:lnTo>
                  <a:lnTo>
                    <a:pt x="4185257" y="3716027"/>
                  </a:lnTo>
                  <a:lnTo>
                    <a:pt x="4188787" y="3717927"/>
                  </a:lnTo>
                  <a:lnTo>
                    <a:pt x="4197800" y="3721772"/>
                  </a:lnTo>
                  <a:lnTo>
                    <a:pt x="4202419" y="3720192"/>
                  </a:lnTo>
                  <a:lnTo>
                    <a:pt x="4205552" y="3712847"/>
                  </a:lnTo>
                  <a:lnTo>
                    <a:pt x="4203971" y="3708227"/>
                  </a:lnTo>
                  <a:lnTo>
                    <a:pt x="4200442" y="3706327"/>
                  </a:lnTo>
                  <a:close/>
                </a:path>
                <a:path w="17894935" h="10099040">
                  <a:moveTo>
                    <a:pt x="4124370" y="3669143"/>
                  </a:moveTo>
                  <a:lnTo>
                    <a:pt x="4115356" y="3665298"/>
                  </a:lnTo>
                  <a:lnTo>
                    <a:pt x="4109375" y="3679318"/>
                  </a:lnTo>
                  <a:lnTo>
                    <a:pt x="4118054" y="3683021"/>
                  </a:lnTo>
                  <a:lnTo>
                    <a:pt x="4122674" y="3681440"/>
                  </a:lnTo>
                  <a:lnTo>
                    <a:pt x="4125949" y="3673762"/>
                  </a:lnTo>
                  <a:lnTo>
                    <a:pt x="4124370" y="3669143"/>
                  </a:lnTo>
                  <a:close/>
                </a:path>
                <a:path w="17894935" h="10099040">
                  <a:moveTo>
                    <a:pt x="4032366" y="3623978"/>
                  </a:moveTo>
                  <a:lnTo>
                    <a:pt x="4027747" y="3625558"/>
                  </a:lnTo>
                  <a:lnTo>
                    <a:pt x="4025499" y="3630519"/>
                  </a:lnTo>
                  <a:lnTo>
                    <a:pt x="4024138" y="3633094"/>
                  </a:lnTo>
                  <a:lnTo>
                    <a:pt x="4025717" y="3637714"/>
                  </a:lnTo>
                  <a:lnTo>
                    <a:pt x="4029247" y="3639615"/>
                  </a:lnTo>
                  <a:lnTo>
                    <a:pt x="4034588" y="3641893"/>
                  </a:lnTo>
                  <a:lnTo>
                    <a:pt x="4034446" y="3642226"/>
                  </a:lnTo>
                  <a:lnTo>
                    <a:pt x="4038118" y="3643793"/>
                  </a:lnTo>
                  <a:lnTo>
                    <a:pt x="4042738" y="3642212"/>
                  </a:lnTo>
                  <a:lnTo>
                    <a:pt x="4044986" y="3637252"/>
                  </a:lnTo>
                  <a:lnTo>
                    <a:pt x="4046347" y="3634677"/>
                  </a:lnTo>
                  <a:lnTo>
                    <a:pt x="4044767" y="3630057"/>
                  </a:lnTo>
                  <a:lnTo>
                    <a:pt x="4041237" y="3628157"/>
                  </a:lnTo>
                  <a:lnTo>
                    <a:pt x="4036229" y="3626021"/>
                  </a:lnTo>
                  <a:lnTo>
                    <a:pt x="4032366" y="3623978"/>
                  </a:lnTo>
                  <a:close/>
                </a:path>
                <a:path w="17894935" h="10099040">
                  <a:moveTo>
                    <a:pt x="9180880" y="5818586"/>
                  </a:moveTo>
                  <a:lnTo>
                    <a:pt x="9176924" y="5817688"/>
                  </a:lnTo>
                  <a:lnTo>
                    <a:pt x="9171632" y="5816219"/>
                  </a:lnTo>
                  <a:lnTo>
                    <a:pt x="9167484" y="5814844"/>
                  </a:lnTo>
                  <a:lnTo>
                    <a:pt x="9163245" y="5817376"/>
                  </a:lnTo>
                  <a:lnTo>
                    <a:pt x="9162346" y="5821334"/>
                  </a:lnTo>
                  <a:lnTo>
                    <a:pt x="9161256" y="5824814"/>
                  </a:lnTo>
                  <a:lnTo>
                    <a:pt x="9163122" y="5828767"/>
                  </a:lnTo>
                  <a:lnTo>
                    <a:pt x="9167463" y="5830618"/>
                  </a:lnTo>
                  <a:lnTo>
                    <a:pt x="9172754" y="5832086"/>
                  </a:lnTo>
                  <a:lnTo>
                    <a:pt x="9176902" y="5833461"/>
                  </a:lnTo>
                  <a:lnTo>
                    <a:pt x="9181140" y="5830928"/>
                  </a:lnTo>
                  <a:lnTo>
                    <a:pt x="9182039" y="5826972"/>
                  </a:lnTo>
                  <a:lnTo>
                    <a:pt x="9183414" y="5822823"/>
                  </a:lnTo>
                  <a:lnTo>
                    <a:pt x="9180880" y="5818586"/>
                  </a:lnTo>
                  <a:close/>
                </a:path>
                <a:path w="17894935" h="10099040">
                  <a:moveTo>
                    <a:pt x="14478043" y="8075419"/>
                  </a:moveTo>
                  <a:lnTo>
                    <a:pt x="14473182" y="8075712"/>
                  </a:lnTo>
                  <a:lnTo>
                    <a:pt x="14470614" y="8078957"/>
                  </a:lnTo>
                  <a:lnTo>
                    <a:pt x="14467713" y="8082060"/>
                  </a:lnTo>
                  <a:lnTo>
                    <a:pt x="14468007" y="8086920"/>
                  </a:lnTo>
                  <a:lnTo>
                    <a:pt x="14471252" y="8089488"/>
                  </a:lnTo>
                  <a:lnTo>
                    <a:pt x="14475212" y="8093151"/>
                  </a:lnTo>
                  <a:lnTo>
                    <a:pt x="14477214" y="8094005"/>
                  </a:lnTo>
                  <a:lnTo>
                    <a:pt x="14477072" y="8094338"/>
                  </a:lnTo>
                  <a:lnTo>
                    <a:pt x="14480077" y="8095620"/>
                  </a:lnTo>
                  <a:lnTo>
                    <a:pt x="14483460" y="8095091"/>
                  </a:lnTo>
                  <a:lnTo>
                    <a:pt x="14485742" y="8092513"/>
                  </a:lnTo>
                  <a:lnTo>
                    <a:pt x="14488644" y="8089411"/>
                  </a:lnTo>
                  <a:lnTo>
                    <a:pt x="14488350" y="8084550"/>
                  </a:lnTo>
                  <a:lnTo>
                    <a:pt x="14485105" y="8081982"/>
                  </a:lnTo>
                  <a:lnTo>
                    <a:pt x="14478043" y="8075419"/>
                  </a:lnTo>
                  <a:close/>
                </a:path>
                <a:path w="17894935" h="10099040">
                  <a:moveTo>
                    <a:pt x="3961443" y="3588595"/>
                  </a:moveTo>
                  <a:lnTo>
                    <a:pt x="3956770" y="3586602"/>
                  </a:lnTo>
                  <a:lnTo>
                    <a:pt x="3953112" y="3593327"/>
                  </a:lnTo>
                  <a:lnTo>
                    <a:pt x="3950121" y="3600338"/>
                  </a:lnTo>
                  <a:lnTo>
                    <a:pt x="3958467" y="3603898"/>
                  </a:lnTo>
                  <a:lnTo>
                    <a:pt x="3962944" y="3602651"/>
                  </a:lnTo>
                  <a:lnTo>
                    <a:pt x="3964851" y="3598335"/>
                  </a:lnTo>
                  <a:lnTo>
                    <a:pt x="3966553" y="3595116"/>
                  </a:lnTo>
                  <a:lnTo>
                    <a:pt x="3964831" y="3590830"/>
                  </a:lnTo>
                  <a:lnTo>
                    <a:pt x="3961443" y="3588595"/>
                  </a:lnTo>
                  <a:close/>
                </a:path>
                <a:path w="17894935" h="10099040">
                  <a:moveTo>
                    <a:pt x="3873446" y="3545140"/>
                  </a:moveTo>
                  <a:lnTo>
                    <a:pt x="3868826" y="3546720"/>
                  </a:lnTo>
                  <a:lnTo>
                    <a:pt x="3866578" y="3551680"/>
                  </a:lnTo>
                  <a:lnTo>
                    <a:pt x="3865217" y="3554256"/>
                  </a:lnTo>
                  <a:lnTo>
                    <a:pt x="3866940" y="3558542"/>
                  </a:lnTo>
                  <a:lnTo>
                    <a:pt x="3870327" y="3560776"/>
                  </a:lnTo>
                  <a:lnTo>
                    <a:pt x="3879340" y="3564621"/>
                  </a:lnTo>
                  <a:lnTo>
                    <a:pt x="3883818" y="3563375"/>
                  </a:lnTo>
                  <a:lnTo>
                    <a:pt x="3886065" y="3558414"/>
                  </a:lnTo>
                  <a:lnTo>
                    <a:pt x="3887427" y="3555839"/>
                  </a:lnTo>
                  <a:lnTo>
                    <a:pt x="3885703" y="3551553"/>
                  </a:lnTo>
                  <a:lnTo>
                    <a:pt x="3882317" y="3549319"/>
                  </a:lnTo>
                  <a:lnTo>
                    <a:pt x="3877309" y="3547183"/>
                  </a:lnTo>
                  <a:lnTo>
                    <a:pt x="3873446" y="3545140"/>
                  </a:lnTo>
                  <a:close/>
                </a:path>
                <a:path w="17894935" h="10099040">
                  <a:moveTo>
                    <a:pt x="9266507" y="5841696"/>
                  </a:moveTo>
                  <a:lnTo>
                    <a:pt x="9262551" y="5840797"/>
                  </a:lnTo>
                  <a:lnTo>
                    <a:pt x="9257260" y="5839329"/>
                  </a:lnTo>
                  <a:lnTo>
                    <a:pt x="9253112" y="5837955"/>
                  </a:lnTo>
                  <a:lnTo>
                    <a:pt x="9248874" y="5840488"/>
                  </a:lnTo>
                  <a:lnTo>
                    <a:pt x="9247976" y="5844444"/>
                  </a:lnTo>
                  <a:lnTo>
                    <a:pt x="9246743" y="5848259"/>
                  </a:lnTo>
                  <a:lnTo>
                    <a:pt x="9248751" y="5851878"/>
                  </a:lnTo>
                  <a:lnTo>
                    <a:pt x="9253089" y="5853728"/>
                  </a:lnTo>
                  <a:lnTo>
                    <a:pt x="9258383" y="5855197"/>
                  </a:lnTo>
                  <a:lnTo>
                    <a:pt x="9262531" y="5856572"/>
                  </a:lnTo>
                  <a:lnTo>
                    <a:pt x="9266768" y="5854039"/>
                  </a:lnTo>
                  <a:lnTo>
                    <a:pt x="9267667" y="5850082"/>
                  </a:lnTo>
                  <a:lnTo>
                    <a:pt x="9269042" y="5845934"/>
                  </a:lnTo>
                  <a:lnTo>
                    <a:pt x="9266507" y="5841696"/>
                  </a:lnTo>
                  <a:close/>
                </a:path>
                <a:path w="17894935" h="10099040">
                  <a:moveTo>
                    <a:pt x="3794271" y="3505054"/>
                  </a:moveTo>
                  <a:lnTo>
                    <a:pt x="3789651" y="3506634"/>
                  </a:lnTo>
                  <a:lnTo>
                    <a:pt x="3788084" y="3510306"/>
                  </a:lnTo>
                  <a:lnTo>
                    <a:pt x="3786184" y="3513836"/>
                  </a:lnTo>
                  <a:lnTo>
                    <a:pt x="3787764" y="3518456"/>
                  </a:lnTo>
                  <a:lnTo>
                    <a:pt x="3791152" y="3520690"/>
                  </a:lnTo>
                  <a:lnTo>
                    <a:pt x="3800165" y="3524535"/>
                  </a:lnTo>
                  <a:lnTo>
                    <a:pt x="3804642" y="3523287"/>
                  </a:lnTo>
                  <a:lnTo>
                    <a:pt x="3806209" y="3519616"/>
                  </a:lnTo>
                  <a:lnTo>
                    <a:pt x="3808109" y="3516086"/>
                  </a:lnTo>
                  <a:lnTo>
                    <a:pt x="3806529" y="3511466"/>
                  </a:lnTo>
                  <a:lnTo>
                    <a:pt x="3803141" y="3509232"/>
                  </a:lnTo>
                  <a:lnTo>
                    <a:pt x="3798134" y="3507096"/>
                  </a:lnTo>
                  <a:lnTo>
                    <a:pt x="3794271" y="3505054"/>
                  </a:lnTo>
                  <a:close/>
                </a:path>
                <a:path w="17894935" h="10099040">
                  <a:moveTo>
                    <a:pt x="3723774" y="3468669"/>
                  </a:moveTo>
                  <a:lnTo>
                    <a:pt x="3719100" y="3466676"/>
                  </a:lnTo>
                  <a:lnTo>
                    <a:pt x="3715442" y="3473401"/>
                  </a:lnTo>
                  <a:lnTo>
                    <a:pt x="3712310" y="3480745"/>
                  </a:lnTo>
                  <a:lnTo>
                    <a:pt x="3717318" y="3482881"/>
                  </a:lnTo>
                  <a:lnTo>
                    <a:pt x="3717126" y="3482405"/>
                  </a:lnTo>
                  <a:lnTo>
                    <a:pt x="3720798" y="3483971"/>
                  </a:lnTo>
                  <a:lnTo>
                    <a:pt x="3725276" y="3482725"/>
                  </a:lnTo>
                  <a:lnTo>
                    <a:pt x="3727188" y="3478411"/>
                  </a:lnTo>
                  <a:lnTo>
                    <a:pt x="3728742" y="3475523"/>
                  </a:lnTo>
                  <a:lnTo>
                    <a:pt x="3727161" y="3470903"/>
                  </a:lnTo>
                  <a:lnTo>
                    <a:pt x="3723774" y="3468669"/>
                  </a:lnTo>
                  <a:close/>
                </a:path>
                <a:path w="17894935" h="10099040">
                  <a:moveTo>
                    <a:pt x="9352229" y="5863663"/>
                  </a:moveTo>
                  <a:lnTo>
                    <a:pt x="9348273" y="5862765"/>
                  </a:lnTo>
                  <a:lnTo>
                    <a:pt x="9342979" y="5861296"/>
                  </a:lnTo>
                  <a:lnTo>
                    <a:pt x="9339023" y="5860398"/>
                  </a:lnTo>
                  <a:lnTo>
                    <a:pt x="9334787" y="5862930"/>
                  </a:lnTo>
                  <a:lnTo>
                    <a:pt x="9333888" y="5866888"/>
                  </a:lnTo>
                  <a:lnTo>
                    <a:pt x="9332656" y="5870702"/>
                  </a:lnTo>
                  <a:lnTo>
                    <a:pt x="9334663" y="5874320"/>
                  </a:lnTo>
                  <a:lnTo>
                    <a:pt x="9338002" y="5875745"/>
                  </a:lnTo>
                  <a:lnTo>
                    <a:pt x="9338478" y="5875553"/>
                  </a:lnTo>
                  <a:lnTo>
                    <a:pt x="9339478" y="5875980"/>
                  </a:lnTo>
                  <a:lnTo>
                    <a:pt x="9344772" y="5877448"/>
                  </a:lnTo>
                  <a:lnTo>
                    <a:pt x="9348728" y="5878348"/>
                  </a:lnTo>
                  <a:lnTo>
                    <a:pt x="9352964" y="5875814"/>
                  </a:lnTo>
                  <a:lnTo>
                    <a:pt x="9354762" y="5867900"/>
                  </a:lnTo>
                  <a:lnTo>
                    <a:pt x="9352229" y="5863663"/>
                  </a:lnTo>
                  <a:close/>
                </a:path>
                <a:path w="17894935" h="10099040">
                  <a:moveTo>
                    <a:pt x="3644408" y="3428106"/>
                  </a:moveTo>
                  <a:lnTo>
                    <a:pt x="3639734" y="3426113"/>
                  </a:lnTo>
                  <a:lnTo>
                    <a:pt x="3636076" y="3432838"/>
                  </a:lnTo>
                  <a:lnTo>
                    <a:pt x="3632943" y="3440182"/>
                  </a:lnTo>
                  <a:lnTo>
                    <a:pt x="3638285" y="3442460"/>
                  </a:lnTo>
                  <a:lnTo>
                    <a:pt x="3637759" y="3441842"/>
                  </a:lnTo>
                  <a:lnTo>
                    <a:pt x="3641431" y="3443409"/>
                  </a:lnTo>
                  <a:lnTo>
                    <a:pt x="3645909" y="3442162"/>
                  </a:lnTo>
                  <a:lnTo>
                    <a:pt x="3647821" y="3437848"/>
                  </a:lnTo>
                  <a:lnTo>
                    <a:pt x="3649375" y="3434960"/>
                  </a:lnTo>
                  <a:lnTo>
                    <a:pt x="3647795" y="3430341"/>
                  </a:lnTo>
                  <a:lnTo>
                    <a:pt x="3644408" y="3428106"/>
                  </a:lnTo>
                  <a:close/>
                </a:path>
                <a:path w="17894935" h="10099040">
                  <a:moveTo>
                    <a:pt x="14411083" y="8016868"/>
                  </a:moveTo>
                  <a:lnTo>
                    <a:pt x="14406556" y="8017305"/>
                  </a:lnTo>
                  <a:lnTo>
                    <a:pt x="14400753" y="8023510"/>
                  </a:lnTo>
                  <a:lnTo>
                    <a:pt x="14401190" y="8028037"/>
                  </a:lnTo>
                  <a:lnTo>
                    <a:pt x="14408254" y="8034601"/>
                  </a:lnTo>
                  <a:lnTo>
                    <a:pt x="14408779" y="8035220"/>
                  </a:lnTo>
                  <a:lnTo>
                    <a:pt x="14413120" y="8037071"/>
                  </a:lnTo>
                  <a:lnTo>
                    <a:pt x="14416500" y="8036541"/>
                  </a:lnTo>
                  <a:lnTo>
                    <a:pt x="14418784" y="8033963"/>
                  </a:lnTo>
                  <a:lnTo>
                    <a:pt x="14421684" y="8030860"/>
                  </a:lnTo>
                  <a:lnTo>
                    <a:pt x="14421250" y="8026335"/>
                  </a:lnTo>
                  <a:lnTo>
                    <a:pt x="14411083" y="8016868"/>
                  </a:lnTo>
                  <a:close/>
                </a:path>
                <a:path w="17894935" h="10099040">
                  <a:moveTo>
                    <a:pt x="3565851" y="3387494"/>
                  </a:moveTo>
                  <a:lnTo>
                    <a:pt x="3561177" y="3385500"/>
                  </a:lnTo>
                  <a:lnTo>
                    <a:pt x="3557520" y="3392226"/>
                  </a:lnTo>
                  <a:lnTo>
                    <a:pt x="3554210" y="3399100"/>
                  </a:lnTo>
                  <a:lnTo>
                    <a:pt x="3554052" y="3399428"/>
                  </a:lnTo>
                  <a:lnTo>
                    <a:pt x="3559394" y="3401706"/>
                  </a:lnTo>
                  <a:lnTo>
                    <a:pt x="3559203" y="3401230"/>
                  </a:lnTo>
                  <a:lnTo>
                    <a:pt x="3562875" y="3402796"/>
                  </a:lnTo>
                  <a:lnTo>
                    <a:pt x="3567352" y="3401549"/>
                  </a:lnTo>
                  <a:lnTo>
                    <a:pt x="3569264" y="3397236"/>
                  </a:lnTo>
                  <a:lnTo>
                    <a:pt x="3570818" y="3394348"/>
                  </a:lnTo>
                  <a:lnTo>
                    <a:pt x="3569238" y="3389728"/>
                  </a:lnTo>
                  <a:lnTo>
                    <a:pt x="3565851" y="3387494"/>
                  </a:lnTo>
                  <a:close/>
                </a:path>
                <a:path w="17894935" h="10099040">
                  <a:moveTo>
                    <a:pt x="9438284" y="5885773"/>
                  </a:moveTo>
                  <a:lnTo>
                    <a:pt x="9434326" y="5884874"/>
                  </a:lnTo>
                  <a:lnTo>
                    <a:pt x="9429036" y="5883406"/>
                  </a:lnTo>
                  <a:lnTo>
                    <a:pt x="9425079" y="5882507"/>
                  </a:lnTo>
                  <a:lnTo>
                    <a:pt x="9420840" y="5885039"/>
                  </a:lnTo>
                  <a:lnTo>
                    <a:pt x="9419942" y="5888996"/>
                  </a:lnTo>
                  <a:lnTo>
                    <a:pt x="9418852" y="5892477"/>
                  </a:lnTo>
                  <a:lnTo>
                    <a:pt x="9420860" y="5896095"/>
                  </a:lnTo>
                  <a:lnTo>
                    <a:pt x="9425532" y="5898088"/>
                  </a:lnTo>
                  <a:lnTo>
                    <a:pt x="9430826" y="5899557"/>
                  </a:lnTo>
                  <a:lnTo>
                    <a:pt x="9434783" y="5900456"/>
                  </a:lnTo>
                  <a:lnTo>
                    <a:pt x="9439019" y="5897923"/>
                  </a:lnTo>
                  <a:lnTo>
                    <a:pt x="9440817" y="5890009"/>
                  </a:lnTo>
                  <a:lnTo>
                    <a:pt x="9438284" y="5885773"/>
                  </a:lnTo>
                  <a:close/>
                </a:path>
                <a:path w="17894935" h="10099040">
                  <a:moveTo>
                    <a:pt x="3478281" y="3343037"/>
                  </a:moveTo>
                  <a:lnTo>
                    <a:pt x="3473327" y="3344475"/>
                  </a:lnTo>
                  <a:lnTo>
                    <a:pt x="3471761" y="3348147"/>
                  </a:lnTo>
                  <a:lnTo>
                    <a:pt x="3469860" y="3351677"/>
                  </a:lnTo>
                  <a:lnTo>
                    <a:pt x="3471441" y="3356297"/>
                  </a:lnTo>
                  <a:lnTo>
                    <a:pt x="3474828" y="3358531"/>
                  </a:lnTo>
                  <a:lnTo>
                    <a:pt x="3483841" y="3362376"/>
                  </a:lnTo>
                  <a:lnTo>
                    <a:pt x="3488319" y="3361129"/>
                  </a:lnTo>
                  <a:lnTo>
                    <a:pt x="3489885" y="3357457"/>
                  </a:lnTo>
                  <a:lnTo>
                    <a:pt x="3491786" y="3353927"/>
                  </a:lnTo>
                  <a:lnTo>
                    <a:pt x="3490205" y="3349307"/>
                  </a:lnTo>
                  <a:lnTo>
                    <a:pt x="3486818" y="3347074"/>
                  </a:lnTo>
                  <a:lnTo>
                    <a:pt x="3481810" y="3344938"/>
                  </a:lnTo>
                  <a:lnTo>
                    <a:pt x="3478281" y="3343037"/>
                  </a:lnTo>
                  <a:close/>
                </a:path>
                <a:path w="17894935" h="10099040">
                  <a:moveTo>
                    <a:pt x="3400151" y="3301424"/>
                  </a:moveTo>
                  <a:lnTo>
                    <a:pt x="3395198" y="3302862"/>
                  </a:lnTo>
                  <a:lnTo>
                    <a:pt x="3393631" y="3306534"/>
                  </a:lnTo>
                  <a:lnTo>
                    <a:pt x="3391589" y="3310397"/>
                  </a:lnTo>
                  <a:lnTo>
                    <a:pt x="3393169" y="3315017"/>
                  </a:lnTo>
                  <a:lnTo>
                    <a:pt x="3396557" y="3317252"/>
                  </a:lnTo>
                  <a:lnTo>
                    <a:pt x="3405569" y="3321096"/>
                  </a:lnTo>
                  <a:lnTo>
                    <a:pt x="3410047" y="3319850"/>
                  </a:lnTo>
                  <a:lnTo>
                    <a:pt x="3411613" y="3316177"/>
                  </a:lnTo>
                  <a:lnTo>
                    <a:pt x="3413656" y="3312314"/>
                  </a:lnTo>
                  <a:lnTo>
                    <a:pt x="3412076" y="3307694"/>
                  </a:lnTo>
                  <a:lnTo>
                    <a:pt x="3408688" y="3305460"/>
                  </a:lnTo>
                  <a:lnTo>
                    <a:pt x="3403681" y="3303324"/>
                  </a:lnTo>
                  <a:lnTo>
                    <a:pt x="3400151" y="3301424"/>
                  </a:lnTo>
                  <a:close/>
                </a:path>
                <a:path w="17894935" h="10099040">
                  <a:moveTo>
                    <a:pt x="9524576" y="5906404"/>
                  </a:moveTo>
                  <a:lnTo>
                    <a:pt x="9520618" y="5905505"/>
                  </a:lnTo>
                  <a:lnTo>
                    <a:pt x="9515183" y="5904370"/>
                  </a:lnTo>
                  <a:lnTo>
                    <a:pt x="9511226" y="5903471"/>
                  </a:lnTo>
                  <a:lnTo>
                    <a:pt x="9506990" y="5906005"/>
                  </a:lnTo>
                  <a:lnTo>
                    <a:pt x="9506091" y="5909962"/>
                  </a:lnTo>
                  <a:lnTo>
                    <a:pt x="9505001" y="5913443"/>
                  </a:lnTo>
                  <a:lnTo>
                    <a:pt x="9507009" y="5917061"/>
                  </a:lnTo>
                  <a:lnTo>
                    <a:pt x="9511682" y="5919054"/>
                  </a:lnTo>
                  <a:lnTo>
                    <a:pt x="9517117" y="5920190"/>
                  </a:lnTo>
                  <a:lnTo>
                    <a:pt x="9521074" y="5921088"/>
                  </a:lnTo>
                  <a:lnTo>
                    <a:pt x="9525311" y="5918555"/>
                  </a:lnTo>
                  <a:lnTo>
                    <a:pt x="9527109" y="5910641"/>
                  </a:lnTo>
                  <a:lnTo>
                    <a:pt x="9524576" y="5906404"/>
                  </a:lnTo>
                  <a:close/>
                </a:path>
                <a:path w="17894935" h="10099040">
                  <a:moveTo>
                    <a:pt x="3321688" y="3259668"/>
                  </a:moveTo>
                  <a:lnTo>
                    <a:pt x="3316734" y="3261106"/>
                  </a:lnTo>
                  <a:lnTo>
                    <a:pt x="3315168" y="3264778"/>
                  </a:lnTo>
                  <a:lnTo>
                    <a:pt x="3313125" y="3268642"/>
                  </a:lnTo>
                  <a:lnTo>
                    <a:pt x="3314706" y="3273261"/>
                  </a:lnTo>
                  <a:lnTo>
                    <a:pt x="3318093" y="3275495"/>
                  </a:lnTo>
                  <a:lnTo>
                    <a:pt x="3327106" y="3279340"/>
                  </a:lnTo>
                  <a:lnTo>
                    <a:pt x="3331584" y="3278094"/>
                  </a:lnTo>
                  <a:lnTo>
                    <a:pt x="3333150" y="3274421"/>
                  </a:lnTo>
                  <a:lnTo>
                    <a:pt x="3335193" y="3270558"/>
                  </a:lnTo>
                  <a:lnTo>
                    <a:pt x="3333612" y="3265938"/>
                  </a:lnTo>
                  <a:lnTo>
                    <a:pt x="3330225" y="3263704"/>
                  </a:lnTo>
                  <a:lnTo>
                    <a:pt x="3325217" y="3261569"/>
                  </a:lnTo>
                  <a:lnTo>
                    <a:pt x="3321688" y="3259668"/>
                  </a:lnTo>
                  <a:close/>
                </a:path>
                <a:path w="17894935" h="10099040">
                  <a:moveTo>
                    <a:pt x="14344457" y="7958460"/>
                  </a:moveTo>
                  <a:lnTo>
                    <a:pt x="14339931" y="7958898"/>
                  </a:lnTo>
                  <a:lnTo>
                    <a:pt x="14334127" y="7965102"/>
                  </a:lnTo>
                  <a:lnTo>
                    <a:pt x="14334564" y="7969629"/>
                  </a:lnTo>
                  <a:lnTo>
                    <a:pt x="14341629" y="7976194"/>
                  </a:lnTo>
                  <a:lnTo>
                    <a:pt x="14342154" y="7976812"/>
                  </a:lnTo>
                  <a:lnTo>
                    <a:pt x="14346493" y="7978663"/>
                  </a:lnTo>
                  <a:lnTo>
                    <a:pt x="14349877" y="7978133"/>
                  </a:lnTo>
                  <a:lnTo>
                    <a:pt x="14352160" y="7975556"/>
                  </a:lnTo>
                  <a:lnTo>
                    <a:pt x="14355061" y="7972454"/>
                  </a:lnTo>
                  <a:lnTo>
                    <a:pt x="14354625" y="7967927"/>
                  </a:lnTo>
                  <a:lnTo>
                    <a:pt x="14344457" y="7958460"/>
                  </a:lnTo>
                  <a:close/>
                </a:path>
                <a:path w="17894935" h="10099040">
                  <a:moveTo>
                    <a:pt x="3243224" y="3217912"/>
                  </a:moveTo>
                  <a:lnTo>
                    <a:pt x="3238605" y="3219493"/>
                  </a:lnTo>
                  <a:lnTo>
                    <a:pt x="3236704" y="3223022"/>
                  </a:lnTo>
                  <a:lnTo>
                    <a:pt x="3234662" y="3226886"/>
                  </a:lnTo>
                  <a:lnTo>
                    <a:pt x="3236242" y="3231506"/>
                  </a:lnTo>
                  <a:lnTo>
                    <a:pt x="3239630" y="3233740"/>
                  </a:lnTo>
                  <a:lnTo>
                    <a:pt x="3248643" y="3237585"/>
                  </a:lnTo>
                  <a:lnTo>
                    <a:pt x="3253120" y="3236338"/>
                  </a:lnTo>
                  <a:lnTo>
                    <a:pt x="3254686" y="3232666"/>
                  </a:lnTo>
                  <a:lnTo>
                    <a:pt x="3256729" y="3228802"/>
                  </a:lnTo>
                  <a:lnTo>
                    <a:pt x="3255149" y="3224182"/>
                  </a:lnTo>
                  <a:lnTo>
                    <a:pt x="3251761" y="3221948"/>
                  </a:lnTo>
                  <a:lnTo>
                    <a:pt x="3246754" y="3219812"/>
                  </a:lnTo>
                  <a:lnTo>
                    <a:pt x="3243224" y="3217912"/>
                  </a:lnTo>
                  <a:close/>
                </a:path>
                <a:path w="17894935" h="10099040">
                  <a:moveTo>
                    <a:pt x="9610674" y="5926559"/>
                  </a:moveTo>
                  <a:lnTo>
                    <a:pt x="9606716" y="5925660"/>
                  </a:lnTo>
                  <a:lnTo>
                    <a:pt x="9601283" y="5924526"/>
                  </a:lnTo>
                  <a:lnTo>
                    <a:pt x="9596993" y="5923485"/>
                  </a:lnTo>
                  <a:lnTo>
                    <a:pt x="9593088" y="5926160"/>
                  </a:lnTo>
                  <a:lnTo>
                    <a:pt x="9592189" y="5930117"/>
                  </a:lnTo>
                  <a:lnTo>
                    <a:pt x="9591099" y="5933597"/>
                  </a:lnTo>
                  <a:lnTo>
                    <a:pt x="9593107" y="5937216"/>
                  </a:lnTo>
                  <a:lnTo>
                    <a:pt x="9597782" y="5939210"/>
                  </a:lnTo>
                  <a:lnTo>
                    <a:pt x="9603215" y="5940344"/>
                  </a:lnTo>
                  <a:lnTo>
                    <a:pt x="9607506" y="5941385"/>
                  </a:lnTo>
                  <a:lnTo>
                    <a:pt x="9611408" y="5938709"/>
                  </a:lnTo>
                  <a:lnTo>
                    <a:pt x="9612308" y="5934753"/>
                  </a:lnTo>
                  <a:lnTo>
                    <a:pt x="9613349" y="5930462"/>
                  </a:lnTo>
                  <a:lnTo>
                    <a:pt x="9610674" y="5926559"/>
                  </a:lnTo>
                  <a:close/>
                </a:path>
                <a:path w="17894935" h="10099040">
                  <a:moveTo>
                    <a:pt x="3165380" y="3175631"/>
                  </a:moveTo>
                  <a:lnTo>
                    <a:pt x="3160760" y="3177212"/>
                  </a:lnTo>
                  <a:lnTo>
                    <a:pt x="3156959" y="3184271"/>
                  </a:lnTo>
                  <a:lnTo>
                    <a:pt x="3158540" y="3188890"/>
                  </a:lnTo>
                  <a:lnTo>
                    <a:pt x="3161785" y="3191458"/>
                  </a:lnTo>
                  <a:lnTo>
                    <a:pt x="3171132" y="3195446"/>
                  </a:lnTo>
                  <a:lnTo>
                    <a:pt x="3175275" y="3194057"/>
                  </a:lnTo>
                  <a:lnTo>
                    <a:pt x="3179076" y="3186997"/>
                  </a:lnTo>
                  <a:lnTo>
                    <a:pt x="3177496" y="3182377"/>
                  </a:lnTo>
                  <a:lnTo>
                    <a:pt x="3174250" y="3179810"/>
                  </a:lnTo>
                  <a:lnTo>
                    <a:pt x="3169243" y="3177674"/>
                  </a:lnTo>
                  <a:lnTo>
                    <a:pt x="3165380" y="3175631"/>
                  </a:lnTo>
                  <a:close/>
                </a:path>
                <a:path w="17894935" h="10099040">
                  <a:moveTo>
                    <a:pt x="3087677" y="3133016"/>
                  </a:moveTo>
                  <a:lnTo>
                    <a:pt x="3083058" y="3134596"/>
                  </a:lnTo>
                  <a:lnTo>
                    <a:pt x="3081157" y="3138126"/>
                  </a:lnTo>
                  <a:lnTo>
                    <a:pt x="3078923" y="3141514"/>
                  </a:lnTo>
                  <a:lnTo>
                    <a:pt x="3080504" y="3146134"/>
                  </a:lnTo>
                  <a:lnTo>
                    <a:pt x="3083749" y="3148701"/>
                  </a:lnTo>
                  <a:lnTo>
                    <a:pt x="3089424" y="3151122"/>
                  </a:lnTo>
                  <a:lnTo>
                    <a:pt x="3089281" y="3151456"/>
                  </a:lnTo>
                  <a:lnTo>
                    <a:pt x="3092954" y="3153022"/>
                  </a:lnTo>
                  <a:lnTo>
                    <a:pt x="3097097" y="3151633"/>
                  </a:lnTo>
                  <a:lnTo>
                    <a:pt x="3098997" y="3148103"/>
                  </a:lnTo>
                  <a:lnTo>
                    <a:pt x="3101231" y="3144716"/>
                  </a:lnTo>
                  <a:lnTo>
                    <a:pt x="3099651" y="3140097"/>
                  </a:lnTo>
                  <a:lnTo>
                    <a:pt x="3096406" y="3137529"/>
                  </a:lnTo>
                  <a:lnTo>
                    <a:pt x="3091398" y="3135393"/>
                  </a:lnTo>
                  <a:lnTo>
                    <a:pt x="3087677" y="3133016"/>
                  </a:lnTo>
                  <a:close/>
                </a:path>
                <a:path w="17894935" h="10099040">
                  <a:moveTo>
                    <a:pt x="14277640" y="7899576"/>
                  </a:moveTo>
                  <a:lnTo>
                    <a:pt x="14273114" y="7900013"/>
                  </a:lnTo>
                  <a:lnTo>
                    <a:pt x="14267310" y="7906218"/>
                  </a:lnTo>
                  <a:lnTo>
                    <a:pt x="14267747" y="7910744"/>
                  </a:lnTo>
                  <a:lnTo>
                    <a:pt x="14274811" y="7917310"/>
                  </a:lnTo>
                  <a:lnTo>
                    <a:pt x="14275670" y="7918071"/>
                  </a:lnTo>
                  <a:lnTo>
                    <a:pt x="14279676" y="7919779"/>
                  </a:lnTo>
                  <a:lnTo>
                    <a:pt x="14283059" y="7919249"/>
                  </a:lnTo>
                  <a:lnTo>
                    <a:pt x="14285342" y="7916672"/>
                  </a:lnTo>
                  <a:lnTo>
                    <a:pt x="14288243" y="7913569"/>
                  </a:lnTo>
                  <a:lnTo>
                    <a:pt x="14287807" y="7909043"/>
                  </a:lnTo>
                  <a:lnTo>
                    <a:pt x="14277640" y="7899576"/>
                  </a:lnTo>
                  <a:close/>
                </a:path>
                <a:path w="17894935" h="10099040">
                  <a:moveTo>
                    <a:pt x="9697058" y="5946047"/>
                  </a:moveTo>
                  <a:lnTo>
                    <a:pt x="9693102" y="5945148"/>
                  </a:lnTo>
                  <a:lnTo>
                    <a:pt x="9687666" y="5944013"/>
                  </a:lnTo>
                  <a:lnTo>
                    <a:pt x="9683710" y="5943114"/>
                  </a:lnTo>
                  <a:lnTo>
                    <a:pt x="9679807" y="5945790"/>
                  </a:lnTo>
                  <a:lnTo>
                    <a:pt x="9678908" y="5949747"/>
                  </a:lnTo>
                  <a:lnTo>
                    <a:pt x="9678152" y="5953370"/>
                  </a:lnTo>
                  <a:lnTo>
                    <a:pt x="9679827" y="5956846"/>
                  </a:lnTo>
                  <a:lnTo>
                    <a:pt x="9683164" y="5958270"/>
                  </a:lnTo>
                  <a:lnTo>
                    <a:pt x="9683307" y="5957936"/>
                  </a:lnTo>
                  <a:lnTo>
                    <a:pt x="9684641" y="5958505"/>
                  </a:lnTo>
                  <a:lnTo>
                    <a:pt x="9690077" y="5959640"/>
                  </a:lnTo>
                  <a:lnTo>
                    <a:pt x="9694033" y="5960539"/>
                  </a:lnTo>
                  <a:lnTo>
                    <a:pt x="9697936" y="5957863"/>
                  </a:lnTo>
                  <a:lnTo>
                    <a:pt x="9699733" y="5949949"/>
                  </a:lnTo>
                  <a:lnTo>
                    <a:pt x="9697058" y="5946047"/>
                  </a:lnTo>
                  <a:close/>
                </a:path>
                <a:path w="17894935" h="10099040">
                  <a:moveTo>
                    <a:pt x="3010260" y="3089733"/>
                  </a:moveTo>
                  <a:lnTo>
                    <a:pt x="3005640" y="3091314"/>
                  </a:lnTo>
                  <a:lnTo>
                    <a:pt x="3003740" y="3094844"/>
                  </a:lnTo>
                  <a:lnTo>
                    <a:pt x="3001363" y="3098565"/>
                  </a:lnTo>
                  <a:lnTo>
                    <a:pt x="3002944" y="3103185"/>
                  </a:lnTo>
                  <a:lnTo>
                    <a:pt x="3006473" y="3105085"/>
                  </a:lnTo>
                  <a:lnTo>
                    <a:pt x="3011196" y="3107889"/>
                  </a:lnTo>
                  <a:lnTo>
                    <a:pt x="3015536" y="3109740"/>
                  </a:lnTo>
                  <a:lnTo>
                    <a:pt x="3019537" y="3108684"/>
                  </a:lnTo>
                  <a:lnTo>
                    <a:pt x="3021437" y="3105155"/>
                  </a:lnTo>
                  <a:lnTo>
                    <a:pt x="3023814" y="3101433"/>
                  </a:lnTo>
                  <a:lnTo>
                    <a:pt x="3022233" y="3096814"/>
                  </a:lnTo>
                  <a:lnTo>
                    <a:pt x="3018703" y="3094913"/>
                  </a:lnTo>
                  <a:lnTo>
                    <a:pt x="3013981" y="3092110"/>
                  </a:lnTo>
                  <a:lnTo>
                    <a:pt x="3010260" y="3089733"/>
                  </a:lnTo>
                  <a:close/>
                </a:path>
                <a:path w="17894935" h="10099040">
                  <a:moveTo>
                    <a:pt x="2932843" y="3046451"/>
                  </a:moveTo>
                  <a:lnTo>
                    <a:pt x="2928222" y="3048031"/>
                  </a:lnTo>
                  <a:lnTo>
                    <a:pt x="2926322" y="3051561"/>
                  </a:lnTo>
                  <a:lnTo>
                    <a:pt x="2923945" y="3055282"/>
                  </a:lnTo>
                  <a:lnTo>
                    <a:pt x="2925526" y="3059902"/>
                  </a:lnTo>
                  <a:lnTo>
                    <a:pt x="2929056" y="3061802"/>
                  </a:lnTo>
                  <a:lnTo>
                    <a:pt x="2933779" y="3064606"/>
                  </a:lnTo>
                  <a:lnTo>
                    <a:pt x="2938118" y="3066457"/>
                  </a:lnTo>
                  <a:lnTo>
                    <a:pt x="2942119" y="3065402"/>
                  </a:lnTo>
                  <a:lnTo>
                    <a:pt x="2944020" y="3061872"/>
                  </a:lnTo>
                  <a:lnTo>
                    <a:pt x="2946396" y="3058151"/>
                  </a:lnTo>
                  <a:lnTo>
                    <a:pt x="2944816" y="3053531"/>
                  </a:lnTo>
                  <a:lnTo>
                    <a:pt x="2941286" y="3051632"/>
                  </a:lnTo>
                  <a:lnTo>
                    <a:pt x="2936564" y="3048828"/>
                  </a:lnTo>
                  <a:lnTo>
                    <a:pt x="2932843" y="3046451"/>
                  </a:lnTo>
                  <a:close/>
                </a:path>
                <a:path w="17894935" h="10099040">
                  <a:moveTo>
                    <a:pt x="9783868" y="5964532"/>
                  </a:moveTo>
                  <a:lnTo>
                    <a:pt x="9779912" y="5963633"/>
                  </a:lnTo>
                  <a:lnTo>
                    <a:pt x="9774478" y="5962499"/>
                  </a:lnTo>
                  <a:lnTo>
                    <a:pt x="9770522" y="5961601"/>
                  </a:lnTo>
                  <a:lnTo>
                    <a:pt x="9766617" y="5964276"/>
                  </a:lnTo>
                  <a:lnTo>
                    <a:pt x="9765718" y="5968233"/>
                  </a:lnTo>
                  <a:lnTo>
                    <a:pt x="9764962" y="5971855"/>
                  </a:lnTo>
                  <a:lnTo>
                    <a:pt x="9766636" y="5975332"/>
                  </a:lnTo>
                  <a:lnTo>
                    <a:pt x="9769974" y="5976756"/>
                  </a:lnTo>
                  <a:lnTo>
                    <a:pt x="9770117" y="5976422"/>
                  </a:lnTo>
                  <a:lnTo>
                    <a:pt x="9771453" y="5976992"/>
                  </a:lnTo>
                  <a:lnTo>
                    <a:pt x="9776887" y="5978126"/>
                  </a:lnTo>
                  <a:lnTo>
                    <a:pt x="9780843" y="5979024"/>
                  </a:lnTo>
                  <a:lnTo>
                    <a:pt x="9784748" y="5976350"/>
                  </a:lnTo>
                  <a:lnTo>
                    <a:pt x="9786545" y="5968436"/>
                  </a:lnTo>
                  <a:lnTo>
                    <a:pt x="9783868" y="5964532"/>
                  </a:lnTo>
                  <a:close/>
                </a:path>
                <a:path w="17894935" h="10099040">
                  <a:moveTo>
                    <a:pt x="2855759" y="3003310"/>
                  </a:moveTo>
                  <a:lnTo>
                    <a:pt x="2850947" y="3004415"/>
                  </a:lnTo>
                  <a:lnTo>
                    <a:pt x="2847147" y="3011475"/>
                  </a:lnTo>
                  <a:lnTo>
                    <a:pt x="2848251" y="3016286"/>
                  </a:lnTo>
                  <a:lnTo>
                    <a:pt x="2851780" y="3018186"/>
                  </a:lnTo>
                  <a:lnTo>
                    <a:pt x="2856503" y="3020990"/>
                  </a:lnTo>
                  <a:lnTo>
                    <a:pt x="2860843" y="3022841"/>
                  </a:lnTo>
                  <a:lnTo>
                    <a:pt x="2864844" y="3021785"/>
                  </a:lnTo>
                  <a:lnTo>
                    <a:pt x="2868645" y="3014726"/>
                  </a:lnTo>
                  <a:lnTo>
                    <a:pt x="2867540" y="3009915"/>
                  </a:lnTo>
                  <a:lnTo>
                    <a:pt x="2864011" y="3008014"/>
                  </a:lnTo>
                  <a:lnTo>
                    <a:pt x="2859288" y="3005211"/>
                  </a:lnTo>
                  <a:lnTo>
                    <a:pt x="2855759" y="3003310"/>
                  </a:lnTo>
                  <a:close/>
                </a:path>
                <a:path w="17894935" h="10099040">
                  <a:moveTo>
                    <a:pt x="14211300" y="7840501"/>
                  </a:moveTo>
                  <a:lnTo>
                    <a:pt x="14206772" y="7840938"/>
                  </a:lnTo>
                  <a:lnTo>
                    <a:pt x="14200968" y="7847143"/>
                  </a:lnTo>
                  <a:lnTo>
                    <a:pt x="14201405" y="7851669"/>
                  </a:lnTo>
                  <a:lnTo>
                    <a:pt x="14208470" y="7858234"/>
                  </a:lnTo>
                  <a:lnTo>
                    <a:pt x="14209329" y="7858995"/>
                  </a:lnTo>
                  <a:lnTo>
                    <a:pt x="14213335" y="7860703"/>
                  </a:lnTo>
                  <a:lnTo>
                    <a:pt x="14216718" y="7860174"/>
                  </a:lnTo>
                  <a:lnTo>
                    <a:pt x="14219001" y="7857597"/>
                  </a:lnTo>
                  <a:lnTo>
                    <a:pt x="14221903" y="7854495"/>
                  </a:lnTo>
                  <a:lnTo>
                    <a:pt x="14221466" y="7849968"/>
                  </a:lnTo>
                  <a:lnTo>
                    <a:pt x="14211300" y="7840501"/>
                  </a:lnTo>
                  <a:close/>
                </a:path>
                <a:path w="17894935" h="10099040">
                  <a:moveTo>
                    <a:pt x="2778434" y="2958884"/>
                  </a:moveTo>
                  <a:lnTo>
                    <a:pt x="2773623" y="2959988"/>
                  </a:lnTo>
                  <a:lnTo>
                    <a:pt x="2769823" y="2967048"/>
                  </a:lnTo>
                  <a:lnTo>
                    <a:pt x="2770927" y="2971860"/>
                  </a:lnTo>
                  <a:lnTo>
                    <a:pt x="2774456" y="2973760"/>
                  </a:lnTo>
                  <a:lnTo>
                    <a:pt x="2779179" y="2976563"/>
                  </a:lnTo>
                  <a:lnTo>
                    <a:pt x="2783519" y="2978414"/>
                  </a:lnTo>
                  <a:lnTo>
                    <a:pt x="2787662" y="2977025"/>
                  </a:lnTo>
                  <a:lnTo>
                    <a:pt x="2789420" y="2973829"/>
                  </a:lnTo>
                  <a:lnTo>
                    <a:pt x="2791320" y="2970299"/>
                  </a:lnTo>
                  <a:lnTo>
                    <a:pt x="2790216" y="2965489"/>
                  </a:lnTo>
                  <a:lnTo>
                    <a:pt x="2786687" y="2963589"/>
                  </a:lnTo>
                  <a:lnTo>
                    <a:pt x="2781964" y="2960785"/>
                  </a:lnTo>
                  <a:lnTo>
                    <a:pt x="2778434" y="2958884"/>
                  </a:lnTo>
                  <a:close/>
                </a:path>
                <a:path w="17894935" h="10099040">
                  <a:moveTo>
                    <a:pt x="9870347" y="5982876"/>
                  </a:moveTo>
                  <a:lnTo>
                    <a:pt x="9866389" y="5981977"/>
                  </a:lnTo>
                  <a:lnTo>
                    <a:pt x="9860956" y="5980843"/>
                  </a:lnTo>
                  <a:lnTo>
                    <a:pt x="9856999" y="5979945"/>
                  </a:lnTo>
                  <a:lnTo>
                    <a:pt x="9853094" y="5982619"/>
                  </a:lnTo>
                  <a:lnTo>
                    <a:pt x="9852196" y="5986576"/>
                  </a:lnTo>
                  <a:lnTo>
                    <a:pt x="9851582" y="5989865"/>
                  </a:lnTo>
                  <a:lnTo>
                    <a:pt x="9853256" y="5993342"/>
                  </a:lnTo>
                  <a:lnTo>
                    <a:pt x="9857929" y="5995336"/>
                  </a:lnTo>
                  <a:lnTo>
                    <a:pt x="9863365" y="5996470"/>
                  </a:lnTo>
                  <a:lnTo>
                    <a:pt x="9867322" y="5997369"/>
                  </a:lnTo>
                  <a:lnTo>
                    <a:pt x="9871224" y="5994693"/>
                  </a:lnTo>
                  <a:lnTo>
                    <a:pt x="9873021" y="5986779"/>
                  </a:lnTo>
                  <a:lnTo>
                    <a:pt x="9870347" y="5982876"/>
                  </a:lnTo>
                  <a:close/>
                </a:path>
                <a:path w="17894935" h="10099040">
                  <a:moveTo>
                    <a:pt x="2701586" y="2914267"/>
                  </a:moveTo>
                  <a:lnTo>
                    <a:pt x="2696775" y="2915371"/>
                  </a:lnTo>
                  <a:lnTo>
                    <a:pt x="2692974" y="2922430"/>
                  </a:lnTo>
                  <a:lnTo>
                    <a:pt x="2694079" y="2927242"/>
                  </a:lnTo>
                  <a:lnTo>
                    <a:pt x="2697609" y="2929141"/>
                  </a:lnTo>
                  <a:lnTo>
                    <a:pt x="2702331" y="2931945"/>
                  </a:lnTo>
                  <a:lnTo>
                    <a:pt x="2706671" y="2933796"/>
                  </a:lnTo>
                  <a:lnTo>
                    <a:pt x="2710815" y="2932407"/>
                  </a:lnTo>
                  <a:lnTo>
                    <a:pt x="2712573" y="2929211"/>
                  </a:lnTo>
                  <a:lnTo>
                    <a:pt x="2714473" y="2925682"/>
                  </a:lnTo>
                  <a:lnTo>
                    <a:pt x="2713368" y="2920870"/>
                  </a:lnTo>
                  <a:lnTo>
                    <a:pt x="2709838" y="2918971"/>
                  </a:lnTo>
                  <a:lnTo>
                    <a:pt x="2705116" y="2916167"/>
                  </a:lnTo>
                  <a:lnTo>
                    <a:pt x="2701586" y="2914267"/>
                  </a:lnTo>
                  <a:close/>
                </a:path>
                <a:path w="17894935" h="10099040">
                  <a:moveTo>
                    <a:pt x="9957536" y="5999550"/>
                  </a:moveTo>
                  <a:lnTo>
                    <a:pt x="9953579" y="5998652"/>
                  </a:lnTo>
                  <a:lnTo>
                    <a:pt x="9948144" y="5997517"/>
                  </a:lnTo>
                  <a:lnTo>
                    <a:pt x="9944045" y="5996952"/>
                  </a:lnTo>
                  <a:lnTo>
                    <a:pt x="9940142" y="5999628"/>
                  </a:lnTo>
                  <a:lnTo>
                    <a:pt x="9939326" y="6003225"/>
                  </a:lnTo>
                  <a:lnTo>
                    <a:pt x="9939244" y="6003584"/>
                  </a:lnTo>
                  <a:lnTo>
                    <a:pt x="9954846" y="6014186"/>
                  </a:lnTo>
                  <a:lnTo>
                    <a:pt x="9958747" y="6011510"/>
                  </a:lnTo>
                  <a:lnTo>
                    <a:pt x="9959565" y="6007913"/>
                  </a:lnTo>
                  <a:lnTo>
                    <a:pt x="9959647" y="6007553"/>
                  </a:lnTo>
                  <a:lnTo>
                    <a:pt x="9960161" y="6003826"/>
                  </a:lnTo>
                  <a:lnTo>
                    <a:pt x="9960212" y="6003454"/>
                  </a:lnTo>
                  <a:lnTo>
                    <a:pt x="9957536" y="5999550"/>
                  </a:lnTo>
                  <a:close/>
                </a:path>
                <a:path w="17894935" h="10099040">
                  <a:moveTo>
                    <a:pt x="2625215" y="2869457"/>
                  </a:moveTo>
                  <a:lnTo>
                    <a:pt x="2620737" y="2870704"/>
                  </a:lnTo>
                  <a:lnTo>
                    <a:pt x="2618503" y="2874090"/>
                  </a:lnTo>
                  <a:lnTo>
                    <a:pt x="2616603" y="2877620"/>
                  </a:lnTo>
                  <a:lnTo>
                    <a:pt x="2617850" y="2882098"/>
                  </a:lnTo>
                  <a:lnTo>
                    <a:pt x="2621237" y="2884332"/>
                  </a:lnTo>
                  <a:lnTo>
                    <a:pt x="2625959" y="2887136"/>
                  </a:lnTo>
                  <a:lnTo>
                    <a:pt x="2630299" y="2888987"/>
                  </a:lnTo>
                  <a:lnTo>
                    <a:pt x="2634443" y="2887598"/>
                  </a:lnTo>
                  <a:lnTo>
                    <a:pt x="2636200" y="2884402"/>
                  </a:lnTo>
                  <a:lnTo>
                    <a:pt x="2638101" y="2880873"/>
                  </a:lnTo>
                  <a:lnTo>
                    <a:pt x="2636854" y="2876395"/>
                  </a:lnTo>
                  <a:lnTo>
                    <a:pt x="2633467" y="2874161"/>
                  </a:lnTo>
                  <a:lnTo>
                    <a:pt x="2628745" y="2871357"/>
                  </a:lnTo>
                  <a:lnTo>
                    <a:pt x="2625215" y="2869457"/>
                  </a:lnTo>
                  <a:close/>
                </a:path>
                <a:path w="17894935" h="10099040">
                  <a:moveTo>
                    <a:pt x="14145100" y="7781093"/>
                  </a:moveTo>
                  <a:lnTo>
                    <a:pt x="14140576" y="7781529"/>
                  </a:lnTo>
                  <a:lnTo>
                    <a:pt x="14134772" y="7787734"/>
                  </a:lnTo>
                  <a:lnTo>
                    <a:pt x="14135208" y="7792262"/>
                  </a:lnTo>
                  <a:lnTo>
                    <a:pt x="14142271" y="7798825"/>
                  </a:lnTo>
                  <a:lnTo>
                    <a:pt x="14143130" y="7799586"/>
                  </a:lnTo>
                  <a:lnTo>
                    <a:pt x="14147137" y="7801295"/>
                  </a:lnTo>
                  <a:lnTo>
                    <a:pt x="14150519" y="7800764"/>
                  </a:lnTo>
                  <a:lnTo>
                    <a:pt x="14152802" y="7798188"/>
                  </a:lnTo>
                  <a:lnTo>
                    <a:pt x="14155704" y="7795085"/>
                  </a:lnTo>
                  <a:lnTo>
                    <a:pt x="14155267" y="7790558"/>
                  </a:lnTo>
                  <a:lnTo>
                    <a:pt x="14145100" y="7781093"/>
                  </a:lnTo>
                  <a:close/>
                </a:path>
                <a:path w="17894935" h="10099040">
                  <a:moveTo>
                    <a:pt x="2549128" y="2823980"/>
                  </a:moveTo>
                  <a:lnTo>
                    <a:pt x="2544650" y="2825227"/>
                  </a:lnTo>
                  <a:lnTo>
                    <a:pt x="2542416" y="2828614"/>
                  </a:lnTo>
                  <a:lnTo>
                    <a:pt x="2540516" y="2832143"/>
                  </a:lnTo>
                  <a:lnTo>
                    <a:pt x="2541763" y="2836621"/>
                  </a:lnTo>
                  <a:lnTo>
                    <a:pt x="2545150" y="2838855"/>
                  </a:lnTo>
                  <a:lnTo>
                    <a:pt x="2549872" y="2841659"/>
                  </a:lnTo>
                  <a:lnTo>
                    <a:pt x="2554212" y="2843510"/>
                  </a:lnTo>
                  <a:lnTo>
                    <a:pt x="2558356" y="2842121"/>
                  </a:lnTo>
                  <a:lnTo>
                    <a:pt x="2560113" y="2838925"/>
                  </a:lnTo>
                  <a:lnTo>
                    <a:pt x="2562014" y="2835395"/>
                  </a:lnTo>
                  <a:lnTo>
                    <a:pt x="2560768" y="2830918"/>
                  </a:lnTo>
                  <a:lnTo>
                    <a:pt x="2557380" y="2828684"/>
                  </a:lnTo>
                  <a:lnTo>
                    <a:pt x="2552657" y="2825880"/>
                  </a:lnTo>
                  <a:lnTo>
                    <a:pt x="2549128" y="2823980"/>
                  </a:lnTo>
                  <a:close/>
                </a:path>
                <a:path w="17894935" h="10099040">
                  <a:moveTo>
                    <a:pt x="10045011" y="6015557"/>
                  </a:moveTo>
                  <a:lnTo>
                    <a:pt x="10040911" y="6014992"/>
                  </a:lnTo>
                  <a:lnTo>
                    <a:pt x="10035477" y="6013858"/>
                  </a:lnTo>
                  <a:lnTo>
                    <a:pt x="10031043" y="6013150"/>
                  </a:lnTo>
                  <a:lnTo>
                    <a:pt x="10027142" y="6015826"/>
                  </a:lnTo>
                  <a:lnTo>
                    <a:pt x="10026576" y="6019925"/>
                  </a:lnTo>
                  <a:lnTo>
                    <a:pt x="10025819" y="6023549"/>
                  </a:lnTo>
                  <a:lnTo>
                    <a:pt x="10027968" y="6026832"/>
                  </a:lnTo>
                  <a:lnTo>
                    <a:pt x="10032643" y="6028827"/>
                  </a:lnTo>
                  <a:lnTo>
                    <a:pt x="10038077" y="6029961"/>
                  </a:lnTo>
                  <a:lnTo>
                    <a:pt x="10042509" y="6030668"/>
                  </a:lnTo>
                  <a:lnTo>
                    <a:pt x="10046272" y="6028327"/>
                  </a:lnTo>
                  <a:lnTo>
                    <a:pt x="10047686" y="6019461"/>
                  </a:lnTo>
                  <a:lnTo>
                    <a:pt x="10045011" y="6015557"/>
                  </a:lnTo>
                  <a:close/>
                </a:path>
                <a:path w="17894935" h="10099040">
                  <a:moveTo>
                    <a:pt x="2473325" y="2777835"/>
                  </a:moveTo>
                  <a:lnTo>
                    <a:pt x="2468848" y="2779082"/>
                  </a:lnTo>
                  <a:lnTo>
                    <a:pt x="2464380" y="2785857"/>
                  </a:lnTo>
                  <a:lnTo>
                    <a:pt x="2465627" y="2790334"/>
                  </a:lnTo>
                  <a:lnTo>
                    <a:pt x="2469014" y="2792568"/>
                  </a:lnTo>
                  <a:lnTo>
                    <a:pt x="2473737" y="2795372"/>
                  </a:lnTo>
                  <a:lnTo>
                    <a:pt x="2474738" y="2795799"/>
                  </a:lnTo>
                  <a:lnTo>
                    <a:pt x="2474596" y="2796133"/>
                  </a:lnTo>
                  <a:lnTo>
                    <a:pt x="2477934" y="2797557"/>
                  </a:lnTo>
                  <a:lnTo>
                    <a:pt x="2482078" y="2796168"/>
                  </a:lnTo>
                  <a:lnTo>
                    <a:pt x="2483308" y="2793931"/>
                  </a:lnTo>
                  <a:lnTo>
                    <a:pt x="2483835" y="2792972"/>
                  </a:lnTo>
                  <a:lnTo>
                    <a:pt x="2486069" y="2789585"/>
                  </a:lnTo>
                  <a:lnTo>
                    <a:pt x="2484823" y="2785107"/>
                  </a:lnTo>
                  <a:lnTo>
                    <a:pt x="2481436" y="2782873"/>
                  </a:lnTo>
                  <a:lnTo>
                    <a:pt x="2476713" y="2780070"/>
                  </a:lnTo>
                  <a:lnTo>
                    <a:pt x="2473325" y="2777835"/>
                  </a:lnTo>
                  <a:close/>
                </a:path>
                <a:path w="17894935" h="10099040">
                  <a:moveTo>
                    <a:pt x="14079236" y="7721825"/>
                  </a:moveTo>
                  <a:lnTo>
                    <a:pt x="14074712" y="7722263"/>
                  </a:lnTo>
                  <a:lnTo>
                    <a:pt x="14068908" y="7728468"/>
                  </a:lnTo>
                  <a:lnTo>
                    <a:pt x="14069343" y="7732993"/>
                  </a:lnTo>
                  <a:lnTo>
                    <a:pt x="14076407" y="7739558"/>
                  </a:lnTo>
                  <a:lnTo>
                    <a:pt x="14077268" y="7740321"/>
                  </a:lnTo>
                  <a:lnTo>
                    <a:pt x="14081272" y="7742029"/>
                  </a:lnTo>
                  <a:lnTo>
                    <a:pt x="14084655" y="7741499"/>
                  </a:lnTo>
                  <a:lnTo>
                    <a:pt x="14086938" y="7738922"/>
                  </a:lnTo>
                  <a:lnTo>
                    <a:pt x="14089840" y="7735819"/>
                  </a:lnTo>
                  <a:lnTo>
                    <a:pt x="14089403" y="7731293"/>
                  </a:lnTo>
                  <a:lnTo>
                    <a:pt x="14079236" y="7721825"/>
                  </a:lnTo>
                  <a:close/>
                </a:path>
                <a:path w="17894935" h="10099040">
                  <a:moveTo>
                    <a:pt x="10131768" y="6030470"/>
                  </a:moveTo>
                  <a:lnTo>
                    <a:pt x="10127669" y="6029904"/>
                  </a:lnTo>
                  <a:lnTo>
                    <a:pt x="10122568" y="6028912"/>
                  </a:lnTo>
                  <a:lnTo>
                    <a:pt x="10118468" y="6028347"/>
                  </a:lnTo>
                  <a:lnTo>
                    <a:pt x="10114567" y="6031023"/>
                  </a:lnTo>
                  <a:lnTo>
                    <a:pt x="10114002" y="6035123"/>
                  </a:lnTo>
                  <a:lnTo>
                    <a:pt x="10113321" y="6038384"/>
                  </a:lnTo>
                  <a:lnTo>
                    <a:pt x="10113246" y="6038746"/>
                  </a:lnTo>
                  <a:lnTo>
                    <a:pt x="10115394" y="6042030"/>
                  </a:lnTo>
                  <a:lnTo>
                    <a:pt x="10118398" y="6043311"/>
                  </a:lnTo>
                  <a:lnTo>
                    <a:pt x="10118209" y="6042836"/>
                  </a:lnTo>
                  <a:lnTo>
                    <a:pt x="10119877" y="6043547"/>
                  </a:lnTo>
                  <a:lnTo>
                    <a:pt x="10125310" y="6044681"/>
                  </a:lnTo>
                  <a:lnTo>
                    <a:pt x="10129409" y="6045246"/>
                  </a:lnTo>
                  <a:lnTo>
                    <a:pt x="10133314" y="6042572"/>
                  </a:lnTo>
                  <a:lnTo>
                    <a:pt x="10134443" y="6034372"/>
                  </a:lnTo>
                  <a:lnTo>
                    <a:pt x="10131768" y="6030470"/>
                  </a:lnTo>
                  <a:close/>
                </a:path>
                <a:path w="17894935" h="10099040">
                  <a:moveTo>
                    <a:pt x="2398142" y="2731165"/>
                  </a:moveTo>
                  <a:lnTo>
                    <a:pt x="2393665" y="2732412"/>
                  </a:lnTo>
                  <a:lnTo>
                    <a:pt x="2391430" y="2735800"/>
                  </a:lnTo>
                  <a:lnTo>
                    <a:pt x="2389054" y="2739521"/>
                  </a:lnTo>
                  <a:lnTo>
                    <a:pt x="2390301" y="2743998"/>
                  </a:lnTo>
                  <a:lnTo>
                    <a:pt x="2393688" y="2746232"/>
                  </a:lnTo>
                  <a:lnTo>
                    <a:pt x="2398411" y="2749036"/>
                  </a:lnTo>
                  <a:lnTo>
                    <a:pt x="2399412" y="2749463"/>
                  </a:lnTo>
                  <a:lnTo>
                    <a:pt x="2399604" y="2749939"/>
                  </a:lnTo>
                  <a:lnTo>
                    <a:pt x="2402942" y="2751363"/>
                  </a:lnTo>
                  <a:lnTo>
                    <a:pt x="2406751" y="2749832"/>
                  </a:lnTo>
                  <a:lnTo>
                    <a:pt x="2408843" y="2746778"/>
                  </a:lnTo>
                  <a:lnTo>
                    <a:pt x="2411219" y="2743057"/>
                  </a:lnTo>
                  <a:lnTo>
                    <a:pt x="2409973" y="2738579"/>
                  </a:lnTo>
                  <a:lnTo>
                    <a:pt x="2406586" y="2736345"/>
                  </a:lnTo>
                  <a:lnTo>
                    <a:pt x="2401864" y="2733541"/>
                  </a:lnTo>
                  <a:lnTo>
                    <a:pt x="2398142" y="2731165"/>
                  </a:lnTo>
                  <a:close/>
                </a:path>
                <a:path w="17894935" h="10099040">
                  <a:moveTo>
                    <a:pt x="2322767" y="2684020"/>
                  </a:moveTo>
                  <a:lnTo>
                    <a:pt x="2318290" y="2685266"/>
                  </a:lnTo>
                  <a:lnTo>
                    <a:pt x="2316056" y="2688654"/>
                  </a:lnTo>
                  <a:lnTo>
                    <a:pt x="2313679" y="2692374"/>
                  </a:lnTo>
                  <a:lnTo>
                    <a:pt x="2314925" y="2696853"/>
                  </a:lnTo>
                  <a:lnTo>
                    <a:pt x="2318313" y="2699086"/>
                  </a:lnTo>
                  <a:lnTo>
                    <a:pt x="2323036" y="2701889"/>
                  </a:lnTo>
                  <a:lnTo>
                    <a:pt x="2327709" y="2703883"/>
                  </a:lnTo>
                  <a:lnTo>
                    <a:pt x="2331377" y="2702685"/>
                  </a:lnTo>
                  <a:lnTo>
                    <a:pt x="2333468" y="2699632"/>
                  </a:lnTo>
                  <a:lnTo>
                    <a:pt x="2335845" y="2695911"/>
                  </a:lnTo>
                  <a:lnTo>
                    <a:pt x="2334598" y="2691433"/>
                  </a:lnTo>
                  <a:lnTo>
                    <a:pt x="2331211" y="2689199"/>
                  </a:lnTo>
                  <a:lnTo>
                    <a:pt x="2326488" y="2686396"/>
                  </a:lnTo>
                  <a:lnTo>
                    <a:pt x="2322767" y="2684020"/>
                  </a:lnTo>
                  <a:close/>
                </a:path>
                <a:path w="17894935" h="10099040">
                  <a:moveTo>
                    <a:pt x="10219478" y="6044999"/>
                  </a:moveTo>
                  <a:lnTo>
                    <a:pt x="10205701" y="6043068"/>
                  </a:lnTo>
                  <a:lnTo>
                    <a:pt x="10201800" y="6045744"/>
                  </a:lnTo>
                  <a:lnTo>
                    <a:pt x="10201235" y="6049843"/>
                  </a:lnTo>
                  <a:lnTo>
                    <a:pt x="10200479" y="6053466"/>
                  </a:lnTo>
                  <a:lnTo>
                    <a:pt x="10202627" y="6056750"/>
                  </a:lnTo>
                  <a:lnTo>
                    <a:pt x="10205631" y="6058031"/>
                  </a:lnTo>
                  <a:lnTo>
                    <a:pt x="10206108" y="6057840"/>
                  </a:lnTo>
                  <a:lnTo>
                    <a:pt x="10207778" y="6058552"/>
                  </a:lnTo>
                  <a:lnTo>
                    <a:pt x="10213020" y="6059210"/>
                  </a:lnTo>
                  <a:lnTo>
                    <a:pt x="10217120" y="6059776"/>
                  </a:lnTo>
                  <a:lnTo>
                    <a:pt x="10221024" y="6057101"/>
                  </a:lnTo>
                  <a:lnTo>
                    <a:pt x="10222153" y="6048902"/>
                  </a:lnTo>
                  <a:lnTo>
                    <a:pt x="10219478" y="6044999"/>
                  </a:lnTo>
                  <a:close/>
                </a:path>
                <a:path w="17894935" h="10099040">
                  <a:moveTo>
                    <a:pt x="14013706" y="7662702"/>
                  </a:moveTo>
                  <a:lnTo>
                    <a:pt x="14008989" y="7662663"/>
                  </a:lnTo>
                  <a:lnTo>
                    <a:pt x="14006087" y="7665765"/>
                  </a:lnTo>
                  <a:lnTo>
                    <a:pt x="14003662" y="7668676"/>
                  </a:lnTo>
                  <a:lnTo>
                    <a:pt x="14003621" y="7673394"/>
                  </a:lnTo>
                  <a:lnTo>
                    <a:pt x="14010686" y="7679958"/>
                  </a:lnTo>
                  <a:lnTo>
                    <a:pt x="14011210" y="7680576"/>
                  </a:lnTo>
                  <a:lnTo>
                    <a:pt x="14015551" y="7682428"/>
                  </a:lnTo>
                  <a:lnTo>
                    <a:pt x="14018932" y="7681898"/>
                  </a:lnTo>
                  <a:lnTo>
                    <a:pt x="14021216" y="7679320"/>
                  </a:lnTo>
                  <a:lnTo>
                    <a:pt x="14023641" y="7676410"/>
                  </a:lnTo>
                  <a:lnTo>
                    <a:pt x="14023681" y="7671691"/>
                  </a:lnTo>
                  <a:lnTo>
                    <a:pt x="14016616" y="7665127"/>
                  </a:lnTo>
                  <a:lnTo>
                    <a:pt x="14013706" y="7662702"/>
                  </a:lnTo>
                  <a:close/>
                </a:path>
                <a:path w="17894935" h="10099040">
                  <a:moveTo>
                    <a:pt x="2248345" y="2636490"/>
                  </a:moveTo>
                  <a:lnTo>
                    <a:pt x="2243533" y="2637594"/>
                  </a:lnTo>
                  <a:lnTo>
                    <a:pt x="2239065" y="2644369"/>
                  </a:lnTo>
                  <a:lnTo>
                    <a:pt x="2240170" y="2649181"/>
                  </a:lnTo>
                  <a:lnTo>
                    <a:pt x="2243557" y="2651415"/>
                  </a:lnTo>
                  <a:lnTo>
                    <a:pt x="2248280" y="2654218"/>
                  </a:lnTo>
                  <a:lnTo>
                    <a:pt x="2252953" y="2656212"/>
                  </a:lnTo>
                  <a:lnTo>
                    <a:pt x="2256621" y="2655014"/>
                  </a:lnTo>
                  <a:lnTo>
                    <a:pt x="2258712" y="2651961"/>
                  </a:lnTo>
                  <a:lnTo>
                    <a:pt x="2260946" y="2648573"/>
                  </a:lnTo>
                  <a:lnTo>
                    <a:pt x="2259842" y="2643762"/>
                  </a:lnTo>
                  <a:lnTo>
                    <a:pt x="2256454" y="2641528"/>
                  </a:lnTo>
                  <a:lnTo>
                    <a:pt x="2251732" y="2638724"/>
                  </a:lnTo>
                  <a:lnTo>
                    <a:pt x="2248345" y="2636490"/>
                  </a:lnTo>
                  <a:close/>
                </a:path>
                <a:path w="17894935" h="10099040">
                  <a:moveTo>
                    <a:pt x="10306997" y="6059051"/>
                  </a:moveTo>
                  <a:lnTo>
                    <a:pt x="10302898" y="6058487"/>
                  </a:lnTo>
                  <a:lnTo>
                    <a:pt x="10297654" y="6057828"/>
                  </a:lnTo>
                  <a:lnTo>
                    <a:pt x="10293555" y="6057263"/>
                  </a:lnTo>
                  <a:lnTo>
                    <a:pt x="10289652" y="6059939"/>
                  </a:lnTo>
                  <a:lnTo>
                    <a:pt x="10289088" y="6064038"/>
                  </a:lnTo>
                  <a:lnTo>
                    <a:pt x="10288331" y="6067662"/>
                  </a:lnTo>
                  <a:lnTo>
                    <a:pt x="10290480" y="6070945"/>
                  </a:lnTo>
                  <a:lnTo>
                    <a:pt x="10293484" y="6072227"/>
                  </a:lnTo>
                  <a:lnTo>
                    <a:pt x="10293626" y="6071893"/>
                  </a:lnTo>
                  <a:lnTo>
                    <a:pt x="10295298" y="6072606"/>
                  </a:lnTo>
                  <a:lnTo>
                    <a:pt x="10300538" y="6073263"/>
                  </a:lnTo>
                  <a:lnTo>
                    <a:pt x="10304638" y="6073828"/>
                  </a:lnTo>
                  <a:lnTo>
                    <a:pt x="10308542" y="6071153"/>
                  </a:lnTo>
                  <a:lnTo>
                    <a:pt x="10309671" y="6062955"/>
                  </a:lnTo>
                  <a:lnTo>
                    <a:pt x="10306997" y="6059051"/>
                  </a:lnTo>
                  <a:close/>
                </a:path>
                <a:path w="17894935" h="10099040">
                  <a:moveTo>
                    <a:pt x="2173540" y="2588009"/>
                  </a:moveTo>
                  <a:lnTo>
                    <a:pt x="2168728" y="2589113"/>
                  </a:lnTo>
                  <a:lnTo>
                    <a:pt x="2164463" y="2595580"/>
                  </a:lnTo>
                  <a:lnTo>
                    <a:pt x="2164260" y="2595888"/>
                  </a:lnTo>
                  <a:lnTo>
                    <a:pt x="2165364" y="2600699"/>
                  </a:lnTo>
                  <a:lnTo>
                    <a:pt x="2168751" y="2602933"/>
                  </a:lnTo>
                  <a:lnTo>
                    <a:pt x="2173332" y="2606071"/>
                  </a:lnTo>
                  <a:lnTo>
                    <a:pt x="2178005" y="2608064"/>
                  </a:lnTo>
                  <a:lnTo>
                    <a:pt x="2181673" y="2606866"/>
                  </a:lnTo>
                  <a:lnTo>
                    <a:pt x="2183555" y="2604119"/>
                  </a:lnTo>
                  <a:lnTo>
                    <a:pt x="2185998" y="2600426"/>
                  </a:lnTo>
                  <a:lnTo>
                    <a:pt x="2184894" y="2595614"/>
                  </a:lnTo>
                  <a:lnTo>
                    <a:pt x="2181507" y="2593380"/>
                  </a:lnTo>
                  <a:lnTo>
                    <a:pt x="2176927" y="2590243"/>
                  </a:lnTo>
                  <a:lnTo>
                    <a:pt x="2173540" y="2588009"/>
                  </a:lnTo>
                  <a:close/>
                </a:path>
                <a:path w="17894935" h="10099040">
                  <a:moveTo>
                    <a:pt x="13948126" y="7602767"/>
                  </a:moveTo>
                  <a:lnTo>
                    <a:pt x="13943408" y="7602728"/>
                  </a:lnTo>
                  <a:lnTo>
                    <a:pt x="13940506" y="7605830"/>
                  </a:lnTo>
                  <a:lnTo>
                    <a:pt x="13938080" y="7608741"/>
                  </a:lnTo>
                  <a:lnTo>
                    <a:pt x="13938041" y="7613458"/>
                  </a:lnTo>
                  <a:lnTo>
                    <a:pt x="13945106" y="7620024"/>
                  </a:lnTo>
                  <a:lnTo>
                    <a:pt x="13945631" y="7620642"/>
                  </a:lnTo>
                  <a:lnTo>
                    <a:pt x="13949970" y="7622493"/>
                  </a:lnTo>
                  <a:lnTo>
                    <a:pt x="13953496" y="7621630"/>
                  </a:lnTo>
                  <a:lnTo>
                    <a:pt x="13955637" y="7619387"/>
                  </a:lnTo>
                  <a:lnTo>
                    <a:pt x="13958062" y="7616476"/>
                  </a:lnTo>
                  <a:lnTo>
                    <a:pt x="13958102" y="7611757"/>
                  </a:lnTo>
                  <a:lnTo>
                    <a:pt x="13951037" y="7605193"/>
                  </a:lnTo>
                  <a:lnTo>
                    <a:pt x="13948126" y="7602767"/>
                  </a:lnTo>
                  <a:close/>
                </a:path>
                <a:path w="17894935" h="10099040">
                  <a:moveTo>
                    <a:pt x="2099353" y="2539002"/>
                  </a:moveTo>
                  <a:lnTo>
                    <a:pt x="2094542" y="2540107"/>
                  </a:lnTo>
                  <a:lnTo>
                    <a:pt x="2090277" y="2546573"/>
                  </a:lnTo>
                  <a:lnTo>
                    <a:pt x="2090073" y="2546882"/>
                  </a:lnTo>
                  <a:lnTo>
                    <a:pt x="2091178" y="2551693"/>
                  </a:lnTo>
                  <a:lnTo>
                    <a:pt x="2094565" y="2553926"/>
                  </a:lnTo>
                  <a:lnTo>
                    <a:pt x="2099145" y="2557064"/>
                  </a:lnTo>
                  <a:lnTo>
                    <a:pt x="2103485" y="2558915"/>
                  </a:lnTo>
                  <a:lnTo>
                    <a:pt x="2107486" y="2557860"/>
                  </a:lnTo>
                  <a:lnTo>
                    <a:pt x="2109368" y="2555113"/>
                  </a:lnTo>
                  <a:lnTo>
                    <a:pt x="2111812" y="2551419"/>
                  </a:lnTo>
                  <a:lnTo>
                    <a:pt x="2110708" y="2546608"/>
                  </a:lnTo>
                  <a:lnTo>
                    <a:pt x="2107320" y="2544374"/>
                  </a:lnTo>
                  <a:lnTo>
                    <a:pt x="2102740" y="2541236"/>
                  </a:lnTo>
                  <a:lnTo>
                    <a:pt x="2099353" y="2539002"/>
                  </a:lnTo>
                  <a:close/>
                </a:path>
                <a:path w="17894935" h="10099040">
                  <a:moveTo>
                    <a:pt x="10394323" y="6072628"/>
                  </a:moveTo>
                  <a:lnTo>
                    <a:pt x="10390225" y="6072063"/>
                  </a:lnTo>
                  <a:lnTo>
                    <a:pt x="10384980" y="6071405"/>
                  </a:lnTo>
                  <a:lnTo>
                    <a:pt x="10380882" y="6070840"/>
                  </a:lnTo>
                  <a:lnTo>
                    <a:pt x="10376979" y="6073516"/>
                  </a:lnTo>
                  <a:lnTo>
                    <a:pt x="10376414" y="6077615"/>
                  </a:lnTo>
                  <a:lnTo>
                    <a:pt x="10375869" y="6080539"/>
                  </a:lnTo>
                  <a:lnTo>
                    <a:pt x="10375800" y="6080904"/>
                  </a:lnTo>
                  <a:lnTo>
                    <a:pt x="10377951" y="6084189"/>
                  </a:lnTo>
                  <a:lnTo>
                    <a:pt x="10382623" y="6086182"/>
                  </a:lnTo>
                  <a:lnTo>
                    <a:pt x="10387867" y="6086841"/>
                  </a:lnTo>
                  <a:lnTo>
                    <a:pt x="10391966" y="6087405"/>
                  </a:lnTo>
                  <a:lnTo>
                    <a:pt x="10395869" y="6084730"/>
                  </a:lnTo>
                  <a:lnTo>
                    <a:pt x="10396998" y="6076531"/>
                  </a:lnTo>
                  <a:lnTo>
                    <a:pt x="10394323" y="6072628"/>
                  </a:lnTo>
                  <a:close/>
                </a:path>
                <a:path w="17894935" h="10099040">
                  <a:moveTo>
                    <a:pt x="2025833" y="2490281"/>
                  </a:moveTo>
                  <a:lnTo>
                    <a:pt x="2021165" y="2491051"/>
                  </a:lnTo>
                  <a:lnTo>
                    <a:pt x="2018931" y="2494438"/>
                  </a:lnTo>
                  <a:lnTo>
                    <a:pt x="2016363" y="2497683"/>
                  </a:lnTo>
                  <a:lnTo>
                    <a:pt x="2017467" y="2502495"/>
                  </a:lnTo>
                  <a:lnTo>
                    <a:pt x="2020854" y="2504728"/>
                  </a:lnTo>
                  <a:lnTo>
                    <a:pt x="2025435" y="2507866"/>
                  </a:lnTo>
                  <a:lnTo>
                    <a:pt x="2026770" y="2508435"/>
                  </a:lnTo>
                  <a:lnTo>
                    <a:pt x="2026627" y="2508769"/>
                  </a:lnTo>
                  <a:lnTo>
                    <a:pt x="2029632" y="2510051"/>
                  </a:lnTo>
                  <a:lnTo>
                    <a:pt x="2033633" y="2508995"/>
                  </a:lnTo>
                  <a:lnTo>
                    <a:pt x="2035725" y="2505942"/>
                  </a:lnTo>
                  <a:lnTo>
                    <a:pt x="2038293" y="2502697"/>
                  </a:lnTo>
                  <a:lnTo>
                    <a:pt x="2037188" y="2497886"/>
                  </a:lnTo>
                  <a:lnTo>
                    <a:pt x="2033801" y="2495652"/>
                  </a:lnTo>
                  <a:lnTo>
                    <a:pt x="2029221" y="2492515"/>
                  </a:lnTo>
                  <a:lnTo>
                    <a:pt x="2025833" y="2490281"/>
                  </a:lnTo>
                  <a:close/>
                </a:path>
                <a:path w="17894935" h="10099040">
                  <a:moveTo>
                    <a:pt x="13882880" y="7542976"/>
                  </a:moveTo>
                  <a:lnTo>
                    <a:pt x="13878163" y="7542936"/>
                  </a:lnTo>
                  <a:lnTo>
                    <a:pt x="13875261" y="7546038"/>
                  </a:lnTo>
                  <a:lnTo>
                    <a:pt x="13872835" y="7548949"/>
                  </a:lnTo>
                  <a:lnTo>
                    <a:pt x="13872796" y="7553667"/>
                  </a:lnTo>
                  <a:lnTo>
                    <a:pt x="13879860" y="7560232"/>
                  </a:lnTo>
                  <a:lnTo>
                    <a:pt x="13880386" y="7560851"/>
                  </a:lnTo>
                  <a:lnTo>
                    <a:pt x="13884724" y="7562702"/>
                  </a:lnTo>
                  <a:lnTo>
                    <a:pt x="13888251" y="7561838"/>
                  </a:lnTo>
                  <a:lnTo>
                    <a:pt x="13890392" y="7559594"/>
                  </a:lnTo>
                  <a:lnTo>
                    <a:pt x="13892816" y="7556683"/>
                  </a:lnTo>
                  <a:lnTo>
                    <a:pt x="13892857" y="7551966"/>
                  </a:lnTo>
                  <a:lnTo>
                    <a:pt x="13885792" y="7545401"/>
                  </a:lnTo>
                  <a:lnTo>
                    <a:pt x="13882880" y="7542976"/>
                  </a:lnTo>
                  <a:close/>
                </a:path>
                <a:path w="17894935" h="10099040">
                  <a:moveTo>
                    <a:pt x="10482077" y="6085204"/>
                  </a:moveTo>
                  <a:lnTo>
                    <a:pt x="10477977" y="6084638"/>
                  </a:lnTo>
                  <a:lnTo>
                    <a:pt x="10472737" y="6083981"/>
                  </a:lnTo>
                  <a:lnTo>
                    <a:pt x="10468637" y="6083415"/>
                  </a:lnTo>
                  <a:lnTo>
                    <a:pt x="10464733" y="6086090"/>
                  </a:lnTo>
                  <a:lnTo>
                    <a:pt x="10464168" y="6090190"/>
                  </a:lnTo>
                  <a:lnTo>
                    <a:pt x="10463920" y="6093240"/>
                  </a:lnTo>
                  <a:lnTo>
                    <a:pt x="10463888" y="6093621"/>
                  </a:lnTo>
                  <a:lnTo>
                    <a:pt x="10465704" y="6096764"/>
                  </a:lnTo>
                  <a:lnTo>
                    <a:pt x="10470377" y="6098757"/>
                  </a:lnTo>
                  <a:lnTo>
                    <a:pt x="10475621" y="6099416"/>
                  </a:lnTo>
                  <a:lnTo>
                    <a:pt x="10479720" y="6099980"/>
                  </a:lnTo>
                  <a:lnTo>
                    <a:pt x="10483623" y="6097305"/>
                  </a:lnTo>
                  <a:lnTo>
                    <a:pt x="10484752" y="6089106"/>
                  </a:lnTo>
                  <a:lnTo>
                    <a:pt x="10482077" y="6085204"/>
                  </a:lnTo>
                  <a:close/>
                </a:path>
                <a:path w="17894935" h="10099040">
                  <a:moveTo>
                    <a:pt x="1952551" y="2440081"/>
                  </a:moveTo>
                  <a:lnTo>
                    <a:pt x="1947881" y="2440851"/>
                  </a:lnTo>
                  <a:lnTo>
                    <a:pt x="1943413" y="2447626"/>
                  </a:lnTo>
                  <a:lnTo>
                    <a:pt x="1944184" y="2452295"/>
                  </a:lnTo>
                  <a:lnTo>
                    <a:pt x="1947571" y="2454529"/>
                  </a:lnTo>
                  <a:lnTo>
                    <a:pt x="1952151" y="2457666"/>
                  </a:lnTo>
                  <a:lnTo>
                    <a:pt x="1953487" y="2458236"/>
                  </a:lnTo>
                  <a:lnTo>
                    <a:pt x="1953344" y="2458570"/>
                  </a:lnTo>
                  <a:lnTo>
                    <a:pt x="1956349" y="2459852"/>
                  </a:lnTo>
                  <a:lnTo>
                    <a:pt x="1960350" y="2458796"/>
                  </a:lnTo>
                  <a:lnTo>
                    <a:pt x="1962441" y="2455743"/>
                  </a:lnTo>
                  <a:lnTo>
                    <a:pt x="1964676" y="2452355"/>
                  </a:lnTo>
                  <a:lnTo>
                    <a:pt x="1963905" y="2447686"/>
                  </a:lnTo>
                  <a:lnTo>
                    <a:pt x="1960518" y="2445452"/>
                  </a:lnTo>
                  <a:lnTo>
                    <a:pt x="1955938" y="2442315"/>
                  </a:lnTo>
                  <a:lnTo>
                    <a:pt x="1952551" y="2440081"/>
                  </a:lnTo>
                  <a:close/>
                </a:path>
                <a:path w="17894935" h="10099040">
                  <a:moveTo>
                    <a:pt x="13817778" y="7482850"/>
                  </a:moveTo>
                  <a:lnTo>
                    <a:pt x="13813059" y="7482810"/>
                  </a:lnTo>
                  <a:lnTo>
                    <a:pt x="13810158" y="7485913"/>
                  </a:lnTo>
                  <a:lnTo>
                    <a:pt x="13807399" y="7488681"/>
                  </a:lnTo>
                  <a:lnTo>
                    <a:pt x="13807358" y="7493399"/>
                  </a:lnTo>
                  <a:lnTo>
                    <a:pt x="13814422" y="7499964"/>
                  </a:lnTo>
                  <a:lnTo>
                    <a:pt x="13814948" y="7500583"/>
                  </a:lnTo>
                  <a:lnTo>
                    <a:pt x="13816617" y="7501295"/>
                  </a:lnTo>
                  <a:lnTo>
                    <a:pt x="13816475" y="7501628"/>
                  </a:lnTo>
                  <a:lnTo>
                    <a:pt x="13819146" y="7502767"/>
                  </a:lnTo>
                  <a:lnTo>
                    <a:pt x="13822670" y="7501904"/>
                  </a:lnTo>
                  <a:lnTo>
                    <a:pt x="13824812" y="7499660"/>
                  </a:lnTo>
                  <a:lnTo>
                    <a:pt x="13827571" y="7496892"/>
                  </a:lnTo>
                  <a:lnTo>
                    <a:pt x="13827610" y="7492174"/>
                  </a:lnTo>
                  <a:lnTo>
                    <a:pt x="13820546" y="7485609"/>
                  </a:lnTo>
                  <a:lnTo>
                    <a:pt x="13817778" y="7482850"/>
                  </a:lnTo>
                  <a:close/>
                </a:path>
                <a:path w="17894935" h="10099040">
                  <a:moveTo>
                    <a:pt x="10569641" y="6097303"/>
                  </a:moveTo>
                  <a:lnTo>
                    <a:pt x="10565542" y="6096738"/>
                  </a:lnTo>
                  <a:lnTo>
                    <a:pt x="10560298" y="6096079"/>
                  </a:lnTo>
                  <a:lnTo>
                    <a:pt x="10556199" y="6095514"/>
                  </a:lnTo>
                  <a:lnTo>
                    <a:pt x="10552629" y="6098332"/>
                  </a:lnTo>
                  <a:lnTo>
                    <a:pt x="10552065" y="6102431"/>
                  </a:lnTo>
                  <a:lnTo>
                    <a:pt x="10551784" y="6105863"/>
                  </a:lnTo>
                  <a:lnTo>
                    <a:pt x="10553600" y="6109005"/>
                  </a:lnTo>
                  <a:lnTo>
                    <a:pt x="10556605" y="6110287"/>
                  </a:lnTo>
                  <a:lnTo>
                    <a:pt x="10556413" y="6109810"/>
                  </a:lnTo>
                  <a:lnTo>
                    <a:pt x="10558416" y="6110664"/>
                  </a:lnTo>
                  <a:lnTo>
                    <a:pt x="10563660" y="6111323"/>
                  </a:lnTo>
                  <a:lnTo>
                    <a:pt x="10567759" y="6111888"/>
                  </a:lnTo>
                  <a:lnTo>
                    <a:pt x="10571329" y="6109071"/>
                  </a:lnTo>
                  <a:lnTo>
                    <a:pt x="10572407" y="6101244"/>
                  </a:lnTo>
                  <a:lnTo>
                    <a:pt x="10572458" y="6100872"/>
                  </a:lnTo>
                  <a:lnTo>
                    <a:pt x="10569641" y="6097303"/>
                  </a:lnTo>
                  <a:close/>
                </a:path>
                <a:path w="17894935" h="10099040">
                  <a:moveTo>
                    <a:pt x="1879695" y="2388880"/>
                  </a:moveTo>
                  <a:lnTo>
                    <a:pt x="1875026" y="2389650"/>
                  </a:lnTo>
                  <a:lnTo>
                    <a:pt x="1872792" y="2393038"/>
                  </a:lnTo>
                  <a:lnTo>
                    <a:pt x="1870415" y="2396759"/>
                  </a:lnTo>
                  <a:lnTo>
                    <a:pt x="1871185" y="2401427"/>
                  </a:lnTo>
                  <a:lnTo>
                    <a:pt x="1874572" y="2403661"/>
                  </a:lnTo>
                  <a:lnTo>
                    <a:pt x="1879153" y="2406799"/>
                  </a:lnTo>
                  <a:lnTo>
                    <a:pt x="1883826" y="2408793"/>
                  </a:lnTo>
                  <a:lnTo>
                    <a:pt x="1887685" y="2408071"/>
                  </a:lnTo>
                  <a:lnTo>
                    <a:pt x="1889777" y="2405018"/>
                  </a:lnTo>
                  <a:lnTo>
                    <a:pt x="1892153" y="2401297"/>
                  </a:lnTo>
                  <a:lnTo>
                    <a:pt x="1891383" y="2396628"/>
                  </a:lnTo>
                  <a:lnTo>
                    <a:pt x="1887996" y="2394394"/>
                  </a:lnTo>
                  <a:lnTo>
                    <a:pt x="1883416" y="2391257"/>
                  </a:lnTo>
                  <a:lnTo>
                    <a:pt x="1879695" y="2388880"/>
                  </a:lnTo>
                  <a:close/>
                </a:path>
                <a:path w="17894935" h="10099040">
                  <a:moveTo>
                    <a:pt x="1807648" y="2337630"/>
                  </a:moveTo>
                  <a:lnTo>
                    <a:pt x="1802646" y="2338258"/>
                  </a:lnTo>
                  <a:lnTo>
                    <a:pt x="1798178" y="2345033"/>
                  </a:lnTo>
                  <a:lnTo>
                    <a:pt x="1798805" y="2350035"/>
                  </a:lnTo>
                  <a:lnTo>
                    <a:pt x="1802192" y="2352269"/>
                  </a:lnTo>
                  <a:lnTo>
                    <a:pt x="1806773" y="2355407"/>
                  </a:lnTo>
                  <a:lnTo>
                    <a:pt x="1811447" y="2357400"/>
                  </a:lnTo>
                  <a:lnTo>
                    <a:pt x="1815305" y="2356679"/>
                  </a:lnTo>
                  <a:lnTo>
                    <a:pt x="1817397" y="2353626"/>
                  </a:lnTo>
                  <a:lnTo>
                    <a:pt x="1819631" y="2350238"/>
                  </a:lnTo>
                  <a:lnTo>
                    <a:pt x="1819003" y="2345235"/>
                  </a:lnTo>
                  <a:lnTo>
                    <a:pt x="1815616" y="2343001"/>
                  </a:lnTo>
                  <a:lnTo>
                    <a:pt x="1811036" y="2339863"/>
                  </a:lnTo>
                  <a:lnTo>
                    <a:pt x="1807648" y="2337630"/>
                  </a:lnTo>
                  <a:close/>
                </a:path>
                <a:path w="17894935" h="10099040">
                  <a:moveTo>
                    <a:pt x="10657488" y="6108733"/>
                  </a:moveTo>
                  <a:lnTo>
                    <a:pt x="10653388" y="6108168"/>
                  </a:lnTo>
                  <a:lnTo>
                    <a:pt x="10648145" y="6107510"/>
                  </a:lnTo>
                  <a:lnTo>
                    <a:pt x="10644046" y="6106944"/>
                  </a:lnTo>
                  <a:lnTo>
                    <a:pt x="10640478" y="6109764"/>
                  </a:lnTo>
                  <a:lnTo>
                    <a:pt x="10639913" y="6113863"/>
                  </a:lnTo>
                  <a:lnTo>
                    <a:pt x="10639633" y="6117294"/>
                  </a:lnTo>
                  <a:lnTo>
                    <a:pt x="10641450" y="6120437"/>
                  </a:lnTo>
                  <a:lnTo>
                    <a:pt x="10644454" y="6121718"/>
                  </a:lnTo>
                  <a:lnTo>
                    <a:pt x="10644263" y="6121242"/>
                  </a:lnTo>
                  <a:lnTo>
                    <a:pt x="10646265" y="6122096"/>
                  </a:lnTo>
                  <a:lnTo>
                    <a:pt x="10651506" y="6122754"/>
                  </a:lnTo>
                  <a:lnTo>
                    <a:pt x="10655606" y="6123319"/>
                  </a:lnTo>
                  <a:lnTo>
                    <a:pt x="10659176" y="6120502"/>
                  </a:lnTo>
                  <a:lnTo>
                    <a:pt x="10660254" y="6112675"/>
                  </a:lnTo>
                  <a:lnTo>
                    <a:pt x="10660306" y="6112303"/>
                  </a:lnTo>
                  <a:lnTo>
                    <a:pt x="10657488" y="6108733"/>
                  </a:lnTo>
                  <a:close/>
                </a:path>
                <a:path w="17894935" h="10099040">
                  <a:moveTo>
                    <a:pt x="13752817" y="7422391"/>
                  </a:moveTo>
                  <a:lnTo>
                    <a:pt x="13748098" y="7422351"/>
                  </a:lnTo>
                  <a:lnTo>
                    <a:pt x="13745197" y="7425453"/>
                  </a:lnTo>
                  <a:lnTo>
                    <a:pt x="13742437" y="7428222"/>
                  </a:lnTo>
                  <a:lnTo>
                    <a:pt x="13742398" y="7432940"/>
                  </a:lnTo>
                  <a:lnTo>
                    <a:pt x="13749462" y="7439505"/>
                  </a:lnTo>
                  <a:lnTo>
                    <a:pt x="13749988" y="7440123"/>
                  </a:lnTo>
                  <a:lnTo>
                    <a:pt x="13751657" y="7440836"/>
                  </a:lnTo>
                  <a:lnTo>
                    <a:pt x="13751515" y="7441169"/>
                  </a:lnTo>
                  <a:lnTo>
                    <a:pt x="13754185" y="7442308"/>
                  </a:lnTo>
                  <a:lnTo>
                    <a:pt x="13757710" y="7441445"/>
                  </a:lnTo>
                  <a:lnTo>
                    <a:pt x="13759851" y="7439201"/>
                  </a:lnTo>
                  <a:lnTo>
                    <a:pt x="13762611" y="7436433"/>
                  </a:lnTo>
                  <a:lnTo>
                    <a:pt x="13762648" y="7431713"/>
                  </a:lnTo>
                  <a:lnTo>
                    <a:pt x="13755585" y="7425150"/>
                  </a:lnTo>
                  <a:lnTo>
                    <a:pt x="13752817" y="7422391"/>
                  </a:lnTo>
                  <a:close/>
                </a:path>
                <a:path w="17894935" h="10099040">
                  <a:moveTo>
                    <a:pt x="1735887" y="2285712"/>
                  </a:moveTo>
                  <a:lnTo>
                    <a:pt x="1731218" y="2286483"/>
                  </a:lnTo>
                  <a:lnTo>
                    <a:pt x="1726082" y="2292972"/>
                  </a:lnTo>
                  <a:lnTo>
                    <a:pt x="1726853" y="2297641"/>
                  </a:lnTo>
                  <a:lnTo>
                    <a:pt x="1730098" y="2300209"/>
                  </a:lnTo>
                  <a:lnTo>
                    <a:pt x="1734678" y="2303346"/>
                  </a:lnTo>
                  <a:lnTo>
                    <a:pt x="1736347" y="2304059"/>
                  </a:lnTo>
                  <a:lnTo>
                    <a:pt x="1736205" y="2304393"/>
                  </a:lnTo>
                  <a:lnTo>
                    <a:pt x="1739209" y="2305674"/>
                  </a:lnTo>
                  <a:lnTo>
                    <a:pt x="1743068" y="2304952"/>
                  </a:lnTo>
                  <a:lnTo>
                    <a:pt x="1745160" y="2301899"/>
                  </a:lnTo>
                  <a:lnTo>
                    <a:pt x="1747728" y="2298654"/>
                  </a:lnTo>
                  <a:lnTo>
                    <a:pt x="1746957" y="2293985"/>
                  </a:lnTo>
                  <a:lnTo>
                    <a:pt x="1743712" y="2291417"/>
                  </a:lnTo>
                  <a:lnTo>
                    <a:pt x="1739132" y="2288280"/>
                  </a:lnTo>
                  <a:lnTo>
                    <a:pt x="1735887" y="2285712"/>
                  </a:lnTo>
                  <a:close/>
                </a:path>
                <a:path w="17894935" h="10099040">
                  <a:moveTo>
                    <a:pt x="10745622" y="6119497"/>
                  </a:moveTo>
                  <a:lnTo>
                    <a:pt x="10741523" y="6118933"/>
                  </a:lnTo>
                  <a:lnTo>
                    <a:pt x="10736279" y="6118275"/>
                  </a:lnTo>
                  <a:lnTo>
                    <a:pt x="10732037" y="6118043"/>
                  </a:lnTo>
                  <a:lnTo>
                    <a:pt x="10728468" y="6120861"/>
                  </a:lnTo>
                  <a:lnTo>
                    <a:pt x="10727903" y="6124960"/>
                  </a:lnTo>
                  <a:lnTo>
                    <a:pt x="10727622" y="6128391"/>
                  </a:lnTo>
                  <a:lnTo>
                    <a:pt x="10729439" y="6131534"/>
                  </a:lnTo>
                  <a:lnTo>
                    <a:pt x="10732444" y="6132816"/>
                  </a:lnTo>
                  <a:lnTo>
                    <a:pt x="10732586" y="6132481"/>
                  </a:lnTo>
                  <a:lnTo>
                    <a:pt x="10734588" y="6133335"/>
                  </a:lnTo>
                  <a:lnTo>
                    <a:pt x="10739832" y="6133994"/>
                  </a:lnTo>
                  <a:lnTo>
                    <a:pt x="10744074" y="6134226"/>
                  </a:lnTo>
                  <a:lnTo>
                    <a:pt x="10747642" y="6131408"/>
                  </a:lnTo>
                  <a:lnTo>
                    <a:pt x="10748207" y="6127308"/>
                  </a:lnTo>
                  <a:lnTo>
                    <a:pt x="10748438" y="6123067"/>
                  </a:lnTo>
                  <a:lnTo>
                    <a:pt x="10745622" y="6119497"/>
                  </a:lnTo>
                  <a:close/>
                </a:path>
                <a:path w="17894935" h="10099040">
                  <a:moveTo>
                    <a:pt x="13687522" y="7361789"/>
                  </a:moveTo>
                  <a:lnTo>
                    <a:pt x="13682804" y="7361750"/>
                  </a:lnTo>
                  <a:lnTo>
                    <a:pt x="13679902" y="7364852"/>
                  </a:lnTo>
                  <a:lnTo>
                    <a:pt x="13677477" y="7367763"/>
                  </a:lnTo>
                  <a:lnTo>
                    <a:pt x="13677437" y="7372481"/>
                  </a:lnTo>
                  <a:lnTo>
                    <a:pt x="13684502" y="7379045"/>
                  </a:lnTo>
                  <a:lnTo>
                    <a:pt x="13685027" y="7379664"/>
                  </a:lnTo>
                  <a:lnTo>
                    <a:pt x="13689365" y="7381514"/>
                  </a:lnTo>
                  <a:lnTo>
                    <a:pt x="13692890" y="7380651"/>
                  </a:lnTo>
                  <a:lnTo>
                    <a:pt x="13695031" y="7378407"/>
                  </a:lnTo>
                  <a:lnTo>
                    <a:pt x="13697457" y="7375496"/>
                  </a:lnTo>
                  <a:lnTo>
                    <a:pt x="13697496" y="7370778"/>
                  </a:lnTo>
                  <a:lnTo>
                    <a:pt x="13690434" y="7364215"/>
                  </a:lnTo>
                  <a:lnTo>
                    <a:pt x="13687522" y="7361789"/>
                  </a:lnTo>
                  <a:close/>
                </a:path>
                <a:path w="17894935" h="10099040">
                  <a:moveTo>
                    <a:pt x="1664695" y="2232459"/>
                  </a:moveTo>
                  <a:lnTo>
                    <a:pt x="1660026" y="2233230"/>
                  </a:lnTo>
                  <a:lnTo>
                    <a:pt x="1654891" y="2239719"/>
                  </a:lnTo>
                  <a:lnTo>
                    <a:pt x="1655661" y="2244388"/>
                  </a:lnTo>
                  <a:lnTo>
                    <a:pt x="1663344" y="2250427"/>
                  </a:lnTo>
                  <a:lnTo>
                    <a:pt x="1665013" y="2251139"/>
                  </a:lnTo>
                  <a:lnTo>
                    <a:pt x="1664537" y="2251330"/>
                  </a:lnTo>
                  <a:lnTo>
                    <a:pt x="1667541" y="2252612"/>
                  </a:lnTo>
                  <a:lnTo>
                    <a:pt x="1671542" y="2251558"/>
                  </a:lnTo>
                  <a:lnTo>
                    <a:pt x="1673492" y="2248837"/>
                  </a:lnTo>
                  <a:lnTo>
                    <a:pt x="1676060" y="2245593"/>
                  </a:lnTo>
                  <a:lnTo>
                    <a:pt x="1675289" y="2240924"/>
                  </a:lnTo>
                  <a:lnTo>
                    <a:pt x="1672044" y="2238356"/>
                  </a:lnTo>
                  <a:lnTo>
                    <a:pt x="1667940" y="2235027"/>
                  </a:lnTo>
                  <a:lnTo>
                    <a:pt x="1664695" y="2232459"/>
                  </a:lnTo>
                  <a:close/>
                </a:path>
                <a:path w="17894935" h="10099040">
                  <a:moveTo>
                    <a:pt x="10833754" y="6130261"/>
                  </a:moveTo>
                  <a:lnTo>
                    <a:pt x="10829654" y="6129696"/>
                  </a:lnTo>
                  <a:lnTo>
                    <a:pt x="10824411" y="6129038"/>
                  </a:lnTo>
                  <a:lnTo>
                    <a:pt x="10820169" y="6128806"/>
                  </a:lnTo>
                  <a:lnTo>
                    <a:pt x="10816601" y="6131625"/>
                  </a:lnTo>
                  <a:lnTo>
                    <a:pt x="10816036" y="6135724"/>
                  </a:lnTo>
                  <a:lnTo>
                    <a:pt x="10815756" y="6139156"/>
                  </a:lnTo>
                  <a:lnTo>
                    <a:pt x="10817571" y="6142297"/>
                  </a:lnTo>
                  <a:lnTo>
                    <a:pt x="10820575" y="6143578"/>
                  </a:lnTo>
                  <a:lnTo>
                    <a:pt x="10820717" y="6143244"/>
                  </a:lnTo>
                  <a:lnTo>
                    <a:pt x="10822721" y="6144099"/>
                  </a:lnTo>
                  <a:lnTo>
                    <a:pt x="10827964" y="6144757"/>
                  </a:lnTo>
                  <a:lnTo>
                    <a:pt x="10832206" y="6144989"/>
                  </a:lnTo>
                  <a:lnTo>
                    <a:pt x="10835776" y="6142172"/>
                  </a:lnTo>
                  <a:lnTo>
                    <a:pt x="10836340" y="6138072"/>
                  </a:lnTo>
                  <a:lnTo>
                    <a:pt x="10836571" y="6133831"/>
                  </a:lnTo>
                  <a:lnTo>
                    <a:pt x="10833754" y="6130261"/>
                  </a:lnTo>
                  <a:close/>
                </a:path>
                <a:path w="17894935" h="10099040">
                  <a:moveTo>
                    <a:pt x="1594456" y="2178824"/>
                  </a:moveTo>
                  <a:lnTo>
                    <a:pt x="1589787" y="2179593"/>
                  </a:lnTo>
                  <a:lnTo>
                    <a:pt x="1584651" y="2186083"/>
                  </a:lnTo>
                  <a:lnTo>
                    <a:pt x="1585422" y="2190752"/>
                  </a:lnTo>
                  <a:lnTo>
                    <a:pt x="1588667" y="2193320"/>
                  </a:lnTo>
                  <a:lnTo>
                    <a:pt x="1592771" y="2196649"/>
                  </a:lnTo>
                  <a:lnTo>
                    <a:pt x="1594440" y="2197361"/>
                  </a:lnTo>
                  <a:lnTo>
                    <a:pt x="1594298" y="2197695"/>
                  </a:lnTo>
                  <a:lnTo>
                    <a:pt x="1597302" y="2198977"/>
                  </a:lnTo>
                  <a:lnTo>
                    <a:pt x="1601303" y="2197921"/>
                  </a:lnTo>
                  <a:lnTo>
                    <a:pt x="1603252" y="2195202"/>
                  </a:lnTo>
                  <a:lnTo>
                    <a:pt x="1605821" y="2191956"/>
                  </a:lnTo>
                  <a:lnTo>
                    <a:pt x="1605050" y="2187288"/>
                  </a:lnTo>
                  <a:lnTo>
                    <a:pt x="1601805" y="2184720"/>
                  </a:lnTo>
                  <a:lnTo>
                    <a:pt x="1597701" y="2181391"/>
                  </a:lnTo>
                  <a:lnTo>
                    <a:pt x="1594456" y="2178824"/>
                  </a:lnTo>
                  <a:close/>
                </a:path>
                <a:path w="17894935" h="10099040">
                  <a:moveTo>
                    <a:pt x="13621751" y="7301379"/>
                  </a:moveTo>
                  <a:lnTo>
                    <a:pt x="13617224" y="7301814"/>
                  </a:lnTo>
                  <a:lnTo>
                    <a:pt x="13611421" y="7308020"/>
                  </a:lnTo>
                  <a:lnTo>
                    <a:pt x="13611857" y="7312546"/>
                  </a:lnTo>
                  <a:lnTo>
                    <a:pt x="13618921" y="7319110"/>
                  </a:lnTo>
                  <a:lnTo>
                    <a:pt x="13619445" y="7319729"/>
                  </a:lnTo>
                  <a:lnTo>
                    <a:pt x="13623787" y="7321581"/>
                  </a:lnTo>
                  <a:lnTo>
                    <a:pt x="13627168" y="7321050"/>
                  </a:lnTo>
                  <a:lnTo>
                    <a:pt x="13629451" y="7318473"/>
                  </a:lnTo>
                  <a:lnTo>
                    <a:pt x="13632353" y="7315370"/>
                  </a:lnTo>
                  <a:lnTo>
                    <a:pt x="13631916" y="7310844"/>
                  </a:lnTo>
                  <a:lnTo>
                    <a:pt x="13621751" y="7301379"/>
                  </a:lnTo>
                  <a:close/>
                </a:path>
                <a:path w="17894935" h="10099040">
                  <a:moveTo>
                    <a:pt x="10921885" y="6141024"/>
                  </a:moveTo>
                  <a:lnTo>
                    <a:pt x="10917786" y="6140460"/>
                  </a:lnTo>
                  <a:lnTo>
                    <a:pt x="10912544" y="6139802"/>
                  </a:lnTo>
                  <a:lnTo>
                    <a:pt x="10908303" y="6139570"/>
                  </a:lnTo>
                  <a:lnTo>
                    <a:pt x="10904733" y="6142388"/>
                  </a:lnTo>
                  <a:lnTo>
                    <a:pt x="10904167" y="6146487"/>
                  </a:lnTo>
                  <a:lnTo>
                    <a:pt x="10903887" y="6149919"/>
                  </a:lnTo>
                  <a:lnTo>
                    <a:pt x="10905704" y="6153061"/>
                  </a:lnTo>
                  <a:lnTo>
                    <a:pt x="10908709" y="6154343"/>
                  </a:lnTo>
                  <a:lnTo>
                    <a:pt x="10908852" y="6154009"/>
                  </a:lnTo>
                  <a:lnTo>
                    <a:pt x="10910854" y="6154863"/>
                  </a:lnTo>
                  <a:lnTo>
                    <a:pt x="10916098" y="6155522"/>
                  </a:lnTo>
                  <a:lnTo>
                    <a:pt x="10920339" y="6155753"/>
                  </a:lnTo>
                  <a:lnTo>
                    <a:pt x="10923908" y="6152935"/>
                  </a:lnTo>
                  <a:lnTo>
                    <a:pt x="10924472" y="6148836"/>
                  </a:lnTo>
                  <a:lnTo>
                    <a:pt x="10924703" y="6144594"/>
                  </a:lnTo>
                  <a:lnTo>
                    <a:pt x="10921885" y="6141024"/>
                  </a:lnTo>
                  <a:close/>
                </a:path>
                <a:path w="17894935" h="10099040">
                  <a:moveTo>
                    <a:pt x="1524502" y="2124519"/>
                  </a:moveTo>
                  <a:lnTo>
                    <a:pt x="1519833" y="2125290"/>
                  </a:lnTo>
                  <a:lnTo>
                    <a:pt x="1514697" y="2131780"/>
                  </a:lnTo>
                  <a:lnTo>
                    <a:pt x="1515468" y="2136449"/>
                  </a:lnTo>
                  <a:lnTo>
                    <a:pt x="1518712" y="2139017"/>
                  </a:lnTo>
                  <a:lnTo>
                    <a:pt x="1522817" y="2142345"/>
                  </a:lnTo>
                  <a:lnTo>
                    <a:pt x="1527490" y="2144339"/>
                  </a:lnTo>
                  <a:lnTo>
                    <a:pt x="1531349" y="2143618"/>
                  </a:lnTo>
                  <a:lnTo>
                    <a:pt x="1533298" y="2140898"/>
                  </a:lnTo>
                  <a:lnTo>
                    <a:pt x="1535866" y="2137653"/>
                  </a:lnTo>
                  <a:lnTo>
                    <a:pt x="1535095" y="2132985"/>
                  </a:lnTo>
                  <a:lnTo>
                    <a:pt x="1531850" y="2130417"/>
                  </a:lnTo>
                  <a:lnTo>
                    <a:pt x="1527746" y="2127087"/>
                  </a:lnTo>
                  <a:lnTo>
                    <a:pt x="1524502" y="2124519"/>
                  </a:lnTo>
                  <a:close/>
                </a:path>
                <a:path w="17894935" h="10099040">
                  <a:moveTo>
                    <a:pt x="13555744" y="7242445"/>
                  </a:moveTo>
                  <a:lnTo>
                    <a:pt x="13551218" y="7242882"/>
                  </a:lnTo>
                  <a:lnTo>
                    <a:pt x="13545414" y="7249087"/>
                  </a:lnTo>
                  <a:lnTo>
                    <a:pt x="13545851" y="7253614"/>
                  </a:lnTo>
                  <a:lnTo>
                    <a:pt x="13552913" y="7260178"/>
                  </a:lnTo>
                  <a:lnTo>
                    <a:pt x="13553772" y="7260939"/>
                  </a:lnTo>
                  <a:lnTo>
                    <a:pt x="13557778" y="7262647"/>
                  </a:lnTo>
                  <a:lnTo>
                    <a:pt x="13561161" y="7262118"/>
                  </a:lnTo>
                  <a:lnTo>
                    <a:pt x="13563445" y="7259540"/>
                  </a:lnTo>
                  <a:lnTo>
                    <a:pt x="13566346" y="7256438"/>
                  </a:lnTo>
                  <a:lnTo>
                    <a:pt x="13565909" y="7251912"/>
                  </a:lnTo>
                  <a:lnTo>
                    <a:pt x="13555744" y="7242445"/>
                  </a:lnTo>
                  <a:close/>
                </a:path>
                <a:path w="17894935" h="10099040">
                  <a:moveTo>
                    <a:pt x="11009827" y="6151312"/>
                  </a:moveTo>
                  <a:lnTo>
                    <a:pt x="11005728" y="6150747"/>
                  </a:lnTo>
                  <a:lnTo>
                    <a:pt x="11000484" y="6150088"/>
                  </a:lnTo>
                  <a:lnTo>
                    <a:pt x="10996242" y="6149857"/>
                  </a:lnTo>
                  <a:lnTo>
                    <a:pt x="10992673" y="6152675"/>
                  </a:lnTo>
                  <a:lnTo>
                    <a:pt x="10992108" y="6156774"/>
                  </a:lnTo>
                  <a:lnTo>
                    <a:pt x="10991828" y="6160205"/>
                  </a:lnTo>
                  <a:lnTo>
                    <a:pt x="10993645" y="6163348"/>
                  </a:lnTo>
                  <a:lnTo>
                    <a:pt x="10996649" y="6164630"/>
                  </a:lnTo>
                  <a:lnTo>
                    <a:pt x="10996791" y="6164296"/>
                  </a:lnTo>
                  <a:lnTo>
                    <a:pt x="10998794" y="6165151"/>
                  </a:lnTo>
                  <a:lnTo>
                    <a:pt x="11004037" y="6165809"/>
                  </a:lnTo>
                  <a:lnTo>
                    <a:pt x="11008280" y="6166041"/>
                  </a:lnTo>
                  <a:lnTo>
                    <a:pt x="11011849" y="6163223"/>
                  </a:lnTo>
                  <a:lnTo>
                    <a:pt x="11012414" y="6159123"/>
                  </a:lnTo>
                  <a:lnTo>
                    <a:pt x="11012645" y="6154882"/>
                  </a:lnTo>
                  <a:lnTo>
                    <a:pt x="11009827" y="6151312"/>
                  </a:lnTo>
                  <a:close/>
                </a:path>
                <a:path w="17894935" h="10099040">
                  <a:moveTo>
                    <a:pt x="1455308" y="2069357"/>
                  </a:moveTo>
                  <a:lnTo>
                    <a:pt x="1450448" y="2069651"/>
                  </a:lnTo>
                  <a:lnTo>
                    <a:pt x="1445312" y="2076140"/>
                  </a:lnTo>
                  <a:lnTo>
                    <a:pt x="1445606" y="2081001"/>
                  </a:lnTo>
                  <a:lnTo>
                    <a:pt x="1448851" y="2083568"/>
                  </a:lnTo>
                  <a:lnTo>
                    <a:pt x="1452956" y="2086898"/>
                  </a:lnTo>
                  <a:lnTo>
                    <a:pt x="1457629" y="2088891"/>
                  </a:lnTo>
                  <a:lnTo>
                    <a:pt x="1461154" y="2088028"/>
                  </a:lnTo>
                  <a:lnTo>
                    <a:pt x="1463437" y="2085451"/>
                  </a:lnTo>
                  <a:lnTo>
                    <a:pt x="1465863" y="2082539"/>
                  </a:lnTo>
                  <a:lnTo>
                    <a:pt x="1465568" y="2077679"/>
                  </a:lnTo>
                  <a:lnTo>
                    <a:pt x="1462324" y="2075111"/>
                  </a:lnTo>
                  <a:lnTo>
                    <a:pt x="1458219" y="2071783"/>
                  </a:lnTo>
                  <a:lnTo>
                    <a:pt x="1455308" y="2069357"/>
                  </a:lnTo>
                  <a:close/>
                </a:path>
                <a:path w="17894935" h="10099040">
                  <a:moveTo>
                    <a:pt x="13488977" y="7184373"/>
                  </a:moveTo>
                  <a:lnTo>
                    <a:pt x="13484116" y="7184666"/>
                  </a:lnTo>
                  <a:lnTo>
                    <a:pt x="13481548" y="7187911"/>
                  </a:lnTo>
                  <a:lnTo>
                    <a:pt x="13478646" y="7191013"/>
                  </a:lnTo>
                  <a:lnTo>
                    <a:pt x="13478940" y="7195874"/>
                  </a:lnTo>
                  <a:lnTo>
                    <a:pt x="13482185" y="7198441"/>
                  </a:lnTo>
                  <a:lnTo>
                    <a:pt x="13486147" y="7202105"/>
                  </a:lnTo>
                  <a:lnTo>
                    <a:pt x="13488150" y="7202959"/>
                  </a:lnTo>
                  <a:lnTo>
                    <a:pt x="13488008" y="7203293"/>
                  </a:lnTo>
                  <a:lnTo>
                    <a:pt x="13491012" y="7204574"/>
                  </a:lnTo>
                  <a:lnTo>
                    <a:pt x="13494393" y="7204043"/>
                  </a:lnTo>
                  <a:lnTo>
                    <a:pt x="13496676" y="7201467"/>
                  </a:lnTo>
                  <a:lnTo>
                    <a:pt x="13499578" y="7198364"/>
                  </a:lnTo>
                  <a:lnTo>
                    <a:pt x="13499283" y="7193504"/>
                  </a:lnTo>
                  <a:lnTo>
                    <a:pt x="13496039" y="7190936"/>
                  </a:lnTo>
                  <a:lnTo>
                    <a:pt x="13488977" y="7184373"/>
                  </a:lnTo>
                  <a:close/>
                </a:path>
                <a:path w="17894935" h="10099040">
                  <a:moveTo>
                    <a:pt x="11098101" y="6161741"/>
                  </a:moveTo>
                  <a:lnTo>
                    <a:pt x="11094002" y="6161177"/>
                  </a:lnTo>
                  <a:lnTo>
                    <a:pt x="11088760" y="6160519"/>
                  </a:lnTo>
                  <a:lnTo>
                    <a:pt x="11084518" y="6160287"/>
                  </a:lnTo>
                  <a:lnTo>
                    <a:pt x="11080948" y="6163105"/>
                  </a:lnTo>
                  <a:lnTo>
                    <a:pt x="11080384" y="6167204"/>
                  </a:lnTo>
                  <a:lnTo>
                    <a:pt x="11080103" y="6170637"/>
                  </a:lnTo>
                  <a:lnTo>
                    <a:pt x="11081920" y="6173778"/>
                  </a:lnTo>
                  <a:lnTo>
                    <a:pt x="11084924" y="6175060"/>
                  </a:lnTo>
                  <a:lnTo>
                    <a:pt x="11085067" y="6174726"/>
                  </a:lnTo>
                  <a:lnTo>
                    <a:pt x="11087070" y="6175581"/>
                  </a:lnTo>
                  <a:lnTo>
                    <a:pt x="11092312" y="6176238"/>
                  </a:lnTo>
                  <a:lnTo>
                    <a:pt x="11096553" y="6176470"/>
                  </a:lnTo>
                  <a:lnTo>
                    <a:pt x="11100123" y="6173652"/>
                  </a:lnTo>
                  <a:lnTo>
                    <a:pt x="11100688" y="6169552"/>
                  </a:lnTo>
                  <a:lnTo>
                    <a:pt x="11100919" y="6165312"/>
                  </a:lnTo>
                  <a:lnTo>
                    <a:pt x="11098101" y="6161741"/>
                  </a:lnTo>
                  <a:close/>
                </a:path>
                <a:path w="17894935" h="10099040">
                  <a:moveTo>
                    <a:pt x="1386542" y="2013193"/>
                  </a:moveTo>
                  <a:lnTo>
                    <a:pt x="1381682" y="2013486"/>
                  </a:lnTo>
                  <a:lnTo>
                    <a:pt x="1376546" y="2019976"/>
                  </a:lnTo>
                  <a:lnTo>
                    <a:pt x="1376840" y="2024838"/>
                  </a:lnTo>
                  <a:lnTo>
                    <a:pt x="1380085" y="2027405"/>
                  </a:lnTo>
                  <a:lnTo>
                    <a:pt x="1384189" y="2030734"/>
                  </a:lnTo>
                  <a:lnTo>
                    <a:pt x="1386192" y="2031588"/>
                  </a:lnTo>
                  <a:lnTo>
                    <a:pt x="1386050" y="2031922"/>
                  </a:lnTo>
                  <a:lnTo>
                    <a:pt x="1389054" y="2033204"/>
                  </a:lnTo>
                  <a:lnTo>
                    <a:pt x="1392579" y="2032339"/>
                  </a:lnTo>
                  <a:lnTo>
                    <a:pt x="1394862" y="2029763"/>
                  </a:lnTo>
                  <a:lnTo>
                    <a:pt x="1397430" y="2026518"/>
                  </a:lnTo>
                  <a:lnTo>
                    <a:pt x="1397136" y="2021657"/>
                  </a:lnTo>
                  <a:lnTo>
                    <a:pt x="1393891" y="2019089"/>
                  </a:lnTo>
                  <a:lnTo>
                    <a:pt x="1389787" y="2015760"/>
                  </a:lnTo>
                  <a:lnTo>
                    <a:pt x="1386542" y="2013193"/>
                  </a:lnTo>
                  <a:close/>
                </a:path>
                <a:path w="17894935" h="10099040">
                  <a:moveTo>
                    <a:pt x="13421112" y="7127014"/>
                  </a:moveTo>
                  <a:lnTo>
                    <a:pt x="13416252" y="7127308"/>
                  </a:lnTo>
                  <a:lnTo>
                    <a:pt x="13411116" y="7133798"/>
                  </a:lnTo>
                  <a:lnTo>
                    <a:pt x="13411411" y="7138659"/>
                  </a:lnTo>
                  <a:lnTo>
                    <a:pt x="13414656" y="7141226"/>
                  </a:lnTo>
                  <a:lnTo>
                    <a:pt x="13418760" y="7144556"/>
                  </a:lnTo>
                  <a:lnTo>
                    <a:pt x="13420763" y="7145410"/>
                  </a:lnTo>
                  <a:lnTo>
                    <a:pt x="13420621" y="7145744"/>
                  </a:lnTo>
                  <a:lnTo>
                    <a:pt x="13423625" y="7147025"/>
                  </a:lnTo>
                  <a:lnTo>
                    <a:pt x="13427151" y="7146161"/>
                  </a:lnTo>
                  <a:lnTo>
                    <a:pt x="13429434" y="7143585"/>
                  </a:lnTo>
                  <a:lnTo>
                    <a:pt x="13432002" y="7140340"/>
                  </a:lnTo>
                  <a:lnTo>
                    <a:pt x="13431707" y="7135479"/>
                  </a:lnTo>
                  <a:lnTo>
                    <a:pt x="13428461" y="7132911"/>
                  </a:lnTo>
                  <a:lnTo>
                    <a:pt x="13424358" y="7129582"/>
                  </a:lnTo>
                  <a:lnTo>
                    <a:pt x="13421112" y="7127014"/>
                  </a:lnTo>
                  <a:close/>
                </a:path>
                <a:path w="17894935" h="10099040">
                  <a:moveTo>
                    <a:pt x="11186092" y="6172839"/>
                  </a:moveTo>
                  <a:lnTo>
                    <a:pt x="11181993" y="6172275"/>
                  </a:lnTo>
                  <a:lnTo>
                    <a:pt x="11176749" y="6171616"/>
                  </a:lnTo>
                  <a:lnTo>
                    <a:pt x="11172508" y="6171385"/>
                  </a:lnTo>
                  <a:lnTo>
                    <a:pt x="11168938" y="6174203"/>
                  </a:lnTo>
                  <a:lnTo>
                    <a:pt x="11168373" y="6178302"/>
                  </a:lnTo>
                  <a:lnTo>
                    <a:pt x="11168093" y="6181734"/>
                  </a:lnTo>
                  <a:lnTo>
                    <a:pt x="11169910" y="6184876"/>
                  </a:lnTo>
                  <a:lnTo>
                    <a:pt x="11172914" y="6186157"/>
                  </a:lnTo>
                  <a:lnTo>
                    <a:pt x="11173056" y="6185824"/>
                  </a:lnTo>
                  <a:lnTo>
                    <a:pt x="11175060" y="6186678"/>
                  </a:lnTo>
                  <a:lnTo>
                    <a:pt x="11180303" y="6187336"/>
                  </a:lnTo>
                  <a:lnTo>
                    <a:pt x="11184545" y="6187568"/>
                  </a:lnTo>
                  <a:lnTo>
                    <a:pt x="11188115" y="6184750"/>
                  </a:lnTo>
                  <a:lnTo>
                    <a:pt x="11188680" y="6180651"/>
                  </a:lnTo>
                  <a:lnTo>
                    <a:pt x="11188910" y="6176410"/>
                  </a:lnTo>
                  <a:lnTo>
                    <a:pt x="11186092" y="6172839"/>
                  </a:lnTo>
                  <a:close/>
                </a:path>
                <a:path w="17894935" h="10099040">
                  <a:moveTo>
                    <a:pt x="1318680" y="1955836"/>
                  </a:moveTo>
                  <a:lnTo>
                    <a:pt x="1313819" y="1956130"/>
                  </a:lnTo>
                  <a:lnTo>
                    <a:pt x="1308683" y="1962620"/>
                  </a:lnTo>
                  <a:lnTo>
                    <a:pt x="1308978" y="1967480"/>
                  </a:lnTo>
                  <a:lnTo>
                    <a:pt x="1312223" y="1970048"/>
                  </a:lnTo>
                  <a:lnTo>
                    <a:pt x="1316327" y="1973376"/>
                  </a:lnTo>
                  <a:lnTo>
                    <a:pt x="1318330" y="1974231"/>
                  </a:lnTo>
                  <a:lnTo>
                    <a:pt x="1318187" y="1974565"/>
                  </a:lnTo>
                  <a:lnTo>
                    <a:pt x="1321192" y="1975847"/>
                  </a:lnTo>
                  <a:lnTo>
                    <a:pt x="1324717" y="1974983"/>
                  </a:lnTo>
                  <a:lnTo>
                    <a:pt x="1327000" y="1972405"/>
                  </a:lnTo>
                  <a:lnTo>
                    <a:pt x="1329567" y="1969161"/>
                  </a:lnTo>
                  <a:lnTo>
                    <a:pt x="1329273" y="1964300"/>
                  </a:lnTo>
                  <a:lnTo>
                    <a:pt x="1326028" y="1961733"/>
                  </a:lnTo>
                  <a:lnTo>
                    <a:pt x="1321924" y="1958404"/>
                  </a:lnTo>
                  <a:lnTo>
                    <a:pt x="1318680" y="1955836"/>
                  </a:lnTo>
                  <a:close/>
                </a:path>
                <a:path w="17894935" h="10099040">
                  <a:moveTo>
                    <a:pt x="11273939" y="6184271"/>
                  </a:moveTo>
                  <a:lnTo>
                    <a:pt x="11269840" y="6183706"/>
                  </a:lnTo>
                  <a:lnTo>
                    <a:pt x="11264596" y="6183047"/>
                  </a:lnTo>
                  <a:lnTo>
                    <a:pt x="11260498" y="6182482"/>
                  </a:lnTo>
                  <a:lnTo>
                    <a:pt x="11256929" y="6185300"/>
                  </a:lnTo>
                  <a:lnTo>
                    <a:pt x="11256364" y="6189400"/>
                  </a:lnTo>
                  <a:lnTo>
                    <a:pt x="11256084" y="6192831"/>
                  </a:lnTo>
                  <a:lnTo>
                    <a:pt x="11257899" y="6195973"/>
                  </a:lnTo>
                  <a:lnTo>
                    <a:pt x="11260904" y="6197255"/>
                  </a:lnTo>
                  <a:lnTo>
                    <a:pt x="11260713" y="6196779"/>
                  </a:lnTo>
                  <a:lnTo>
                    <a:pt x="11262717" y="6197633"/>
                  </a:lnTo>
                  <a:lnTo>
                    <a:pt x="11267959" y="6198291"/>
                  </a:lnTo>
                  <a:lnTo>
                    <a:pt x="11272057" y="6198856"/>
                  </a:lnTo>
                  <a:lnTo>
                    <a:pt x="11275627" y="6196038"/>
                  </a:lnTo>
                  <a:lnTo>
                    <a:pt x="11276705" y="6188212"/>
                  </a:lnTo>
                  <a:lnTo>
                    <a:pt x="11276757" y="6187840"/>
                  </a:lnTo>
                  <a:lnTo>
                    <a:pt x="11273939" y="6184271"/>
                  </a:lnTo>
                  <a:close/>
                </a:path>
                <a:path w="17894935" h="10099040">
                  <a:moveTo>
                    <a:pt x="13352966" y="7070326"/>
                  </a:moveTo>
                  <a:lnTo>
                    <a:pt x="13348105" y="7070619"/>
                  </a:lnTo>
                  <a:lnTo>
                    <a:pt x="13342970" y="7077109"/>
                  </a:lnTo>
                  <a:lnTo>
                    <a:pt x="13343264" y="7081970"/>
                  </a:lnTo>
                  <a:lnTo>
                    <a:pt x="13346509" y="7084538"/>
                  </a:lnTo>
                  <a:lnTo>
                    <a:pt x="13350612" y="7087866"/>
                  </a:lnTo>
                  <a:lnTo>
                    <a:pt x="13352615" y="7088720"/>
                  </a:lnTo>
                  <a:lnTo>
                    <a:pt x="13352473" y="7089054"/>
                  </a:lnTo>
                  <a:lnTo>
                    <a:pt x="13355477" y="7090336"/>
                  </a:lnTo>
                  <a:lnTo>
                    <a:pt x="13359002" y="7089472"/>
                  </a:lnTo>
                  <a:lnTo>
                    <a:pt x="13361285" y="7086895"/>
                  </a:lnTo>
                  <a:lnTo>
                    <a:pt x="13363853" y="7083650"/>
                  </a:lnTo>
                  <a:lnTo>
                    <a:pt x="13363559" y="7078790"/>
                  </a:lnTo>
                  <a:lnTo>
                    <a:pt x="13360313" y="7076222"/>
                  </a:lnTo>
                  <a:lnTo>
                    <a:pt x="13356211" y="7072893"/>
                  </a:lnTo>
                  <a:lnTo>
                    <a:pt x="13352966" y="7070326"/>
                  </a:lnTo>
                  <a:close/>
                </a:path>
                <a:path w="17894935" h="10099040">
                  <a:moveTo>
                    <a:pt x="1252054" y="1897429"/>
                  </a:moveTo>
                  <a:lnTo>
                    <a:pt x="1247528" y="1897865"/>
                  </a:lnTo>
                  <a:lnTo>
                    <a:pt x="1241724" y="1904070"/>
                  </a:lnTo>
                  <a:lnTo>
                    <a:pt x="1242161" y="1908597"/>
                  </a:lnTo>
                  <a:lnTo>
                    <a:pt x="1249225" y="1915161"/>
                  </a:lnTo>
                  <a:lnTo>
                    <a:pt x="1249751" y="1915780"/>
                  </a:lnTo>
                  <a:lnTo>
                    <a:pt x="1254090" y="1917631"/>
                  </a:lnTo>
                  <a:lnTo>
                    <a:pt x="1257472" y="1917101"/>
                  </a:lnTo>
                  <a:lnTo>
                    <a:pt x="1259755" y="1914523"/>
                  </a:lnTo>
                  <a:lnTo>
                    <a:pt x="1262657" y="1911421"/>
                  </a:lnTo>
                  <a:lnTo>
                    <a:pt x="1262221" y="1906894"/>
                  </a:lnTo>
                  <a:lnTo>
                    <a:pt x="1252054" y="1897429"/>
                  </a:lnTo>
                  <a:close/>
                </a:path>
                <a:path w="17894935" h="10099040">
                  <a:moveTo>
                    <a:pt x="11361978" y="6196178"/>
                  </a:moveTo>
                  <a:lnTo>
                    <a:pt x="11357879" y="6195613"/>
                  </a:lnTo>
                  <a:lnTo>
                    <a:pt x="11352638" y="6194955"/>
                  </a:lnTo>
                  <a:lnTo>
                    <a:pt x="11348537" y="6194390"/>
                  </a:lnTo>
                  <a:lnTo>
                    <a:pt x="11344634" y="6197065"/>
                  </a:lnTo>
                  <a:lnTo>
                    <a:pt x="11344069" y="6201165"/>
                  </a:lnTo>
                  <a:lnTo>
                    <a:pt x="11343820" y="6204215"/>
                  </a:lnTo>
                  <a:lnTo>
                    <a:pt x="11343789" y="6204596"/>
                  </a:lnTo>
                  <a:lnTo>
                    <a:pt x="11345606" y="6207739"/>
                  </a:lnTo>
                  <a:lnTo>
                    <a:pt x="11350278" y="6209732"/>
                  </a:lnTo>
                  <a:lnTo>
                    <a:pt x="11355522" y="6210390"/>
                  </a:lnTo>
                  <a:lnTo>
                    <a:pt x="11359621" y="6210955"/>
                  </a:lnTo>
                  <a:lnTo>
                    <a:pt x="11363524" y="6208280"/>
                  </a:lnTo>
                  <a:lnTo>
                    <a:pt x="11364653" y="6200081"/>
                  </a:lnTo>
                  <a:lnTo>
                    <a:pt x="11361978" y="6196178"/>
                  </a:lnTo>
                  <a:close/>
                </a:path>
                <a:path w="17894935" h="10099040">
                  <a:moveTo>
                    <a:pt x="13283579" y="7014686"/>
                  </a:moveTo>
                  <a:lnTo>
                    <a:pt x="13279053" y="7015123"/>
                  </a:lnTo>
                  <a:lnTo>
                    <a:pt x="13273917" y="7021612"/>
                  </a:lnTo>
                  <a:lnTo>
                    <a:pt x="13274354" y="7026139"/>
                  </a:lnTo>
                  <a:lnTo>
                    <a:pt x="13277600" y="7028707"/>
                  </a:lnTo>
                  <a:lnTo>
                    <a:pt x="13281703" y="7032036"/>
                  </a:lnTo>
                  <a:lnTo>
                    <a:pt x="13283373" y="7032748"/>
                  </a:lnTo>
                  <a:lnTo>
                    <a:pt x="13283231" y="7033082"/>
                  </a:lnTo>
                  <a:lnTo>
                    <a:pt x="13286234" y="7034363"/>
                  </a:lnTo>
                  <a:lnTo>
                    <a:pt x="13289760" y="7033499"/>
                  </a:lnTo>
                  <a:lnTo>
                    <a:pt x="13292043" y="7030923"/>
                  </a:lnTo>
                  <a:lnTo>
                    <a:pt x="13294611" y="7027678"/>
                  </a:lnTo>
                  <a:lnTo>
                    <a:pt x="13294174" y="7023151"/>
                  </a:lnTo>
                  <a:lnTo>
                    <a:pt x="13290929" y="7020582"/>
                  </a:lnTo>
                  <a:lnTo>
                    <a:pt x="13286825" y="7017253"/>
                  </a:lnTo>
                  <a:lnTo>
                    <a:pt x="13283579" y="7014686"/>
                  </a:lnTo>
                  <a:close/>
                </a:path>
                <a:path w="17894935" h="10099040">
                  <a:moveTo>
                    <a:pt x="1185713" y="1838353"/>
                  </a:moveTo>
                  <a:lnTo>
                    <a:pt x="1181187" y="1838790"/>
                  </a:lnTo>
                  <a:lnTo>
                    <a:pt x="1175384" y="1844994"/>
                  </a:lnTo>
                  <a:lnTo>
                    <a:pt x="1175820" y="1849521"/>
                  </a:lnTo>
                  <a:lnTo>
                    <a:pt x="1182884" y="1856085"/>
                  </a:lnTo>
                  <a:lnTo>
                    <a:pt x="1183743" y="1856846"/>
                  </a:lnTo>
                  <a:lnTo>
                    <a:pt x="1187749" y="1858555"/>
                  </a:lnTo>
                  <a:lnTo>
                    <a:pt x="1191132" y="1858026"/>
                  </a:lnTo>
                  <a:lnTo>
                    <a:pt x="1193415" y="1855448"/>
                  </a:lnTo>
                  <a:lnTo>
                    <a:pt x="1196317" y="1852346"/>
                  </a:lnTo>
                  <a:lnTo>
                    <a:pt x="1195880" y="1847819"/>
                  </a:lnTo>
                  <a:lnTo>
                    <a:pt x="1185713" y="1838353"/>
                  </a:lnTo>
                  <a:close/>
                </a:path>
                <a:path w="17894935" h="10099040">
                  <a:moveTo>
                    <a:pt x="11449733" y="6208753"/>
                  </a:moveTo>
                  <a:lnTo>
                    <a:pt x="11445634" y="6208189"/>
                  </a:lnTo>
                  <a:lnTo>
                    <a:pt x="11440391" y="6207531"/>
                  </a:lnTo>
                  <a:lnTo>
                    <a:pt x="11436292" y="6206965"/>
                  </a:lnTo>
                  <a:lnTo>
                    <a:pt x="11432388" y="6209640"/>
                  </a:lnTo>
                  <a:lnTo>
                    <a:pt x="11431823" y="6213739"/>
                  </a:lnTo>
                  <a:lnTo>
                    <a:pt x="11431277" y="6216664"/>
                  </a:lnTo>
                  <a:lnTo>
                    <a:pt x="11431209" y="6217029"/>
                  </a:lnTo>
                  <a:lnTo>
                    <a:pt x="11433359" y="6220313"/>
                  </a:lnTo>
                  <a:lnTo>
                    <a:pt x="11438032" y="6222307"/>
                  </a:lnTo>
                  <a:lnTo>
                    <a:pt x="11443276" y="6222965"/>
                  </a:lnTo>
                  <a:lnTo>
                    <a:pt x="11447375" y="6223530"/>
                  </a:lnTo>
                  <a:lnTo>
                    <a:pt x="11451279" y="6220855"/>
                  </a:lnTo>
                  <a:lnTo>
                    <a:pt x="11452409" y="6212657"/>
                  </a:lnTo>
                  <a:lnTo>
                    <a:pt x="11449733" y="6208753"/>
                  </a:lnTo>
                  <a:close/>
                </a:path>
                <a:path w="17894935" h="10099040">
                  <a:moveTo>
                    <a:pt x="13213576" y="6959572"/>
                  </a:moveTo>
                  <a:lnTo>
                    <a:pt x="13208908" y="6960343"/>
                  </a:lnTo>
                  <a:lnTo>
                    <a:pt x="13203771" y="6966833"/>
                  </a:lnTo>
                  <a:lnTo>
                    <a:pt x="13204544" y="6971502"/>
                  </a:lnTo>
                  <a:lnTo>
                    <a:pt x="13207788" y="6974070"/>
                  </a:lnTo>
                  <a:lnTo>
                    <a:pt x="13211893" y="6977399"/>
                  </a:lnTo>
                  <a:lnTo>
                    <a:pt x="13216565" y="6979392"/>
                  </a:lnTo>
                  <a:lnTo>
                    <a:pt x="13220425" y="6978671"/>
                  </a:lnTo>
                  <a:lnTo>
                    <a:pt x="13222374" y="6975952"/>
                  </a:lnTo>
                  <a:lnTo>
                    <a:pt x="13224942" y="6972706"/>
                  </a:lnTo>
                  <a:lnTo>
                    <a:pt x="13224171" y="6968038"/>
                  </a:lnTo>
                  <a:lnTo>
                    <a:pt x="13220926" y="6965469"/>
                  </a:lnTo>
                  <a:lnTo>
                    <a:pt x="13216822" y="6962140"/>
                  </a:lnTo>
                  <a:lnTo>
                    <a:pt x="13213576" y="6959572"/>
                  </a:lnTo>
                  <a:close/>
                </a:path>
                <a:path w="17894935" h="10099040">
                  <a:moveTo>
                    <a:pt x="1120659" y="1779038"/>
                  </a:moveTo>
                  <a:lnTo>
                    <a:pt x="1115941" y="1778998"/>
                  </a:lnTo>
                  <a:lnTo>
                    <a:pt x="1113039" y="1782100"/>
                  </a:lnTo>
                  <a:lnTo>
                    <a:pt x="1110280" y="1784869"/>
                  </a:lnTo>
                  <a:lnTo>
                    <a:pt x="1110241" y="1789586"/>
                  </a:lnTo>
                  <a:lnTo>
                    <a:pt x="1117304" y="1796151"/>
                  </a:lnTo>
                  <a:lnTo>
                    <a:pt x="1117830" y="1796770"/>
                  </a:lnTo>
                  <a:lnTo>
                    <a:pt x="1119499" y="1797482"/>
                  </a:lnTo>
                  <a:lnTo>
                    <a:pt x="1119357" y="1797816"/>
                  </a:lnTo>
                  <a:lnTo>
                    <a:pt x="1122027" y="1798955"/>
                  </a:lnTo>
                  <a:lnTo>
                    <a:pt x="1125552" y="1798091"/>
                  </a:lnTo>
                  <a:lnTo>
                    <a:pt x="1127692" y="1795848"/>
                  </a:lnTo>
                  <a:lnTo>
                    <a:pt x="1130452" y="1793079"/>
                  </a:lnTo>
                  <a:lnTo>
                    <a:pt x="1130492" y="1788361"/>
                  </a:lnTo>
                  <a:lnTo>
                    <a:pt x="1123427" y="1781797"/>
                  </a:lnTo>
                  <a:lnTo>
                    <a:pt x="1120659" y="1779038"/>
                  </a:lnTo>
                  <a:close/>
                </a:path>
                <a:path w="17894935" h="10099040">
                  <a:moveTo>
                    <a:pt x="11537537" y="6222139"/>
                  </a:moveTo>
                  <a:lnTo>
                    <a:pt x="11533437" y="6221574"/>
                  </a:lnTo>
                  <a:lnTo>
                    <a:pt x="11528195" y="6220915"/>
                  </a:lnTo>
                  <a:lnTo>
                    <a:pt x="11524095" y="6220350"/>
                  </a:lnTo>
                  <a:lnTo>
                    <a:pt x="11520191" y="6223025"/>
                  </a:lnTo>
                  <a:lnTo>
                    <a:pt x="11519626" y="6227125"/>
                  </a:lnTo>
                  <a:lnTo>
                    <a:pt x="11518870" y="6230748"/>
                  </a:lnTo>
                  <a:lnTo>
                    <a:pt x="11521019" y="6234032"/>
                  </a:lnTo>
                  <a:lnTo>
                    <a:pt x="11524025" y="6235314"/>
                  </a:lnTo>
                  <a:lnTo>
                    <a:pt x="11524167" y="6234980"/>
                  </a:lnTo>
                  <a:lnTo>
                    <a:pt x="11525835" y="6235692"/>
                  </a:lnTo>
                  <a:lnTo>
                    <a:pt x="11531079" y="6236350"/>
                  </a:lnTo>
                  <a:lnTo>
                    <a:pt x="11535178" y="6236915"/>
                  </a:lnTo>
                  <a:lnTo>
                    <a:pt x="11539083" y="6234241"/>
                  </a:lnTo>
                  <a:lnTo>
                    <a:pt x="11540213" y="6226042"/>
                  </a:lnTo>
                  <a:lnTo>
                    <a:pt x="11537537" y="6222139"/>
                  </a:lnTo>
                  <a:close/>
                </a:path>
                <a:path w="17894935" h="10099040">
                  <a:moveTo>
                    <a:pt x="13142718" y="6906462"/>
                  </a:moveTo>
                  <a:lnTo>
                    <a:pt x="13138050" y="6907232"/>
                  </a:lnTo>
                  <a:lnTo>
                    <a:pt x="13132914" y="6913722"/>
                  </a:lnTo>
                  <a:lnTo>
                    <a:pt x="13133686" y="6918392"/>
                  </a:lnTo>
                  <a:lnTo>
                    <a:pt x="13136931" y="6920959"/>
                  </a:lnTo>
                  <a:lnTo>
                    <a:pt x="13141178" y="6923955"/>
                  </a:lnTo>
                  <a:lnTo>
                    <a:pt x="13142846" y="6924666"/>
                  </a:lnTo>
                  <a:lnTo>
                    <a:pt x="13142895" y="6925476"/>
                  </a:lnTo>
                  <a:lnTo>
                    <a:pt x="13145900" y="6926758"/>
                  </a:lnTo>
                  <a:lnTo>
                    <a:pt x="13149900" y="6925702"/>
                  </a:lnTo>
                  <a:lnTo>
                    <a:pt x="13151849" y="6922983"/>
                  </a:lnTo>
                  <a:lnTo>
                    <a:pt x="13154416" y="6919737"/>
                  </a:lnTo>
                  <a:lnTo>
                    <a:pt x="13153648" y="6915069"/>
                  </a:lnTo>
                  <a:lnTo>
                    <a:pt x="13142718" y="6906462"/>
                  </a:lnTo>
                  <a:close/>
                </a:path>
                <a:path w="17894935" h="10099040">
                  <a:moveTo>
                    <a:pt x="11625297" y="6237478"/>
                  </a:moveTo>
                  <a:lnTo>
                    <a:pt x="11621198" y="6236914"/>
                  </a:lnTo>
                  <a:lnTo>
                    <a:pt x="11615762" y="6235779"/>
                  </a:lnTo>
                  <a:lnTo>
                    <a:pt x="11611329" y="6235071"/>
                  </a:lnTo>
                  <a:lnTo>
                    <a:pt x="11607424" y="6237746"/>
                  </a:lnTo>
                  <a:lnTo>
                    <a:pt x="11606911" y="6241473"/>
                  </a:lnTo>
                  <a:lnTo>
                    <a:pt x="11606860" y="6241845"/>
                  </a:lnTo>
                  <a:lnTo>
                    <a:pt x="11622795" y="6252589"/>
                  </a:lnTo>
                  <a:lnTo>
                    <a:pt x="11626699" y="6249914"/>
                  </a:lnTo>
                  <a:lnTo>
                    <a:pt x="11627213" y="6246187"/>
                  </a:lnTo>
                  <a:lnTo>
                    <a:pt x="11627971" y="6241382"/>
                  </a:lnTo>
                  <a:lnTo>
                    <a:pt x="11625297" y="6237478"/>
                  </a:lnTo>
                  <a:close/>
                </a:path>
                <a:path w="17894935" h="10099040">
                  <a:moveTo>
                    <a:pt x="13070242" y="6853450"/>
                  </a:moveTo>
                  <a:lnTo>
                    <a:pt x="13065573" y="6854221"/>
                  </a:lnTo>
                  <a:lnTo>
                    <a:pt x="13061105" y="6860995"/>
                  </a:lnTo>
                  <a:lnTo>
                    <a:pt x="13061732" y="6865997"/>
                  </a:lnTo>
                  <a:lnTo>
                    <a:pt x="13065119" y="6868231"/>
                  </a:lnTo>
                  <a:lnTo>
                    <a:pt x="13069700" y="6871369"/>
                  </a:lnTo>
                  <a:lnTo>
                    <a:pt x="13074374" y="6873362"/>
                  </a:lnTo>
                  <a:lnTo>
                    <a:pt x="13078233" y="6872642"/>
                  </a:lnTo>
                  <a:lnTo>
                    <a:pt x="13080325" y="6869587"/>
                  </a:lnTo>
                  <a:lnTo>
                    <a:pt x="13082559" y="6866201"/>
                  </a:lnTo>
                  <a:lnTo>
                    <a:pt x="13081929" y="6861198"/>
                  </a:lnTo>
                  <a:lnTo>
                    <a:pt x="13078543" y="6858964"/>
                  </a:lnTo>
                  <a:lnTo>
                    <a:pt x="13073964" y="6855826"/>
                  </a:lnTo>
                  <a:lnTo>
                    <a:pt x="13070242" y="6853450"/>
                  </a:lnTo>
                  <a:close/>
                </a:path>
                <a:path w="17894935" h="10099040">
                  <a:moveTo>
                    <a:pt x="1056459" y="1717719"/>
                  </a:moveTo>
                  <a:lnTo>
                    <a:pt x="1051741" y="1717679"/>
                  </a:lnTo>
                  <a:lnTo>
                    <a:pt x="1045938" y="1723884"/>
                  </a:lnTo>
                  <a:lnTo>
                    <a:pt x="1045898" y="1728602"/>
                  </a:lnTo>
                  <a:lnTo>
                    <a:pt x="1052962" y="1735167"/>
                  </a:lnTo>
                  <a:lnTo>
                    <a:pt x="1053487" y="1735785"/>
                  </a:lnTo>
                  <a:lnTo>
                    <a:pt x="1058161" y="1737779"/>
                  </a:lnTo>
                  <a:lnTo>
                    <a:pt x="1061543" y="1737248"/>
                  </a:lnTo>
                  <a:lnTo>
                    <a:pt x="1063684" y="1735005"/>
                  </a:lnTo>
                  <a:lnTo>
                    <a:pt x="1066586" y="1731902"/>
                  </a:lnTo>
                  <a:lnTo>
                    <a:pt x="1066626" y="1727185"/>
                  </a:lnTo>
                  <a:lnTo>
                    <a:pt x="1056459" y="1717719"/>
                  </a:lnTo>
                  <a:close/>
                </a:path>
                <a:path w="17894935" h="10099040">
                  <a:moveTo>
                    <a:pt x="11712200" y="6254820"/>
                  </a:moveTo>
                  <a:lnTo>
                    <a:pt x="11708242" y="6253921"/>
                  </a:lnTo>
                  <a:lnTo>
                    <a:pt x="11702809" y="6252787"/>
                  </a:lnTo>
                  <a:lnTo>
                    <a:pt x="11698852" y="6251888"/>
                  </a:lnTo>
                  <a:lnTo>
                    <a:pt x="11694948" y="6254563"/>
                  </a:lnTo>
                  <a:lnTo>
                    <a:pt x="11694049" y="6258520"/>
                  </a:lnTo>
                  <a:lnTo>
                    <a:pt x="11693435" y="6261809"/>
                  </a:lnTo>
                  <a:lnTo>
                    <a:pt x="11695110" y="6265285"/>
                  </a:lnTo>
                  <a:lnTo>
                    <a:pt x="11699783" y="6267278"/>
                  </a:lnTo>
                  <a:lnTo>
                    <a:pt x="11705217" y="6268413"/>
                  </a:lnTo>
                  <a:lnTo>
                    <a:pt x="11709175" y="6269313"/>
                  </a:lnTo>
                  <a:lnTo>
                    <a:pt x="11713078" y="6266636"/>
                  </a:lnTo>
                  <a:lnTo>
                    <a:pt x="11714875" y="6258723"/>
                  </a:lnTo>
                  <a:lnTo>
                    <a:pt x="11712200" y="6254820"/>
                  </a:lnTo>
                  <a:close/>
                </a:path>
                <a:path w="17894935" h="10099040">
                  <a:moveTo>
                    <a:pt x="12997911" y="6802867"/>
                  </a:moveTo>
                  <a:lnTo>
                    <a:pt x="12993242" y="6803638"/>
                  </a:lnTo>
                  <a:lnTo>
                    <a:pt x="12988774" y="6810413"/>
                  </a:lnTo>
                  <a:lnTo>
                    <a:pt x="12989544" y="6815081"/>
                  </a:lnTo>
                  <a:lnTo>
                    <a:pt x="12992931" y="6817314"/>
                  </a:lnTo>
                  <a:lnTo>
                    <a:pt x="12997512" y="6820453"/>
                  </a:lnTo>
                  <a:lnTo>
                    <a:pt x="12998846" y="6821022"/>
                  </a:lnTo>
                  <a:lnTo>
                    <a:pt x="12998704" y="6821355"/>
                  </a:lnTo>
                  <a:lnTo>
                    <a:pt x="13001709" y="6822637"/>
                  </a:lnTo>
                  <a:lnTo>
                    <a:pt x="13005710" y="6821582"/>
                  </a:lnTo>
                  <a:lnTo>
                    <a:pt x="13007802" y="6818529"/>
                  </a:lnTo>
                  <a:lnTo>
                    <a:pt x="13010036" y="6815142"/>
                  </a:lnTo>
                  <a:lnTo>
                    <a:pt x="13009265" y="6810473"/>
                  </a:lnTo>
                  <a:lnTo>
                    <a:pt x="13005877" y="6808238"/>
                  </a:lnTo>
                  <a:lnTo>
                    <a:pt x="13001298" y="6805101"/>
                  </a:lnTo>
                  <a:lnTo>
                    <a:pt x="12997911" y="6802867"/>
                  </a:lnTo>
                  <a:close/>
                </a:path>
                <a:path w="17894935" h="10099040">
                  <a:moveTo>
                    <a:pt x="12924150" y="6752859"/>
                  </a:moveTo>
                  <a:lnTo>
                    <a:pt x="12919340" y="6753963"/>
                  </a:lnTo>
                  <a:lnTo>
                    <a:pt x="12915074" y="6760429"/>
                  </a:lnTo>
                  <a:lnTo>
                    <a:pt x="12914871" y="6760737"/>
                  </a:lnTo>
                  <a:lnTo>
                    <a:pt x="12915975" y="6765549"/>
                  </a:lnTo>
                  <a:lnTo>
                    <a:pt x="12919362" y="6767782"/>
                  </a:lnTo>
                  <a:lnTo>
                    <a:pt x="12923943" y="6770920"/>
                  </a:lnTo>
                  <a:lnTo>
                    <a:pt x="12928282" y="6772771"/>
                  </a:lnTo>
                  <a:lnTo>
                    <a:pt x="12932284" y="6771716"/>
                  </a:lnTo>
                  <a:lnTo>
                    <a:pt x="12934167" y="6768968"/>
                  </a:lnTo>
                  <a:lnTo>
                    <a:pt x="12936609" y="6765276"/>
                  </a:lnTo>
                  <a:lnTo>
                    <a:pt x="12935506" y="6760464"/>
                  </a:lnTo>
                  <a:lnTo>
                    <a:pt x="12932119" y="6758230"/>
                  </a:lnTo>
                  <a:lnTo>
                    <a:pt x="12927537" y="6755092"/>
                  </a:lnTo>
                  <a:lnTo>
                    <a:pt x="12924150" y="6752859"/>
                  </a:lnTo>
                  <a:close/>
                </a:path>
                <a:path w="17894935" h="10099040">
                  <a:moveTo>
                    <a:pt x="11799297" y="6272639"/>
                  </a:moveTo>
                  <a:lnTo>
                    <a:pt x="11795339" y="6271740"/>
                  </a:lnTo>
                  <a:lnTo>
                    <a:pt x="11789904" y="6270605"/>
                  </a:lnTo>
                  <a:lnTo>
                    <a:pt x="11785947" y="6269706"/>
                  </a:lnTo>
                  <a:lnTo>
                    <a:pt x="11782045" y="6272381"/>
                  </a:lnTo>
                  <a:lnTo>
                    <a:pt x="11781146" y="6276339"/>
                  </a:lnTo>
                  <a:lnTo>
                    <a:pt x="11780390" y="6279961"/>
                  </a:lnTo>
                  <a:lnTo>
                    <a:pt x="11782064" y="6283438"/>
                  </a:lnTo>
                  <a:lnTo>
                    <a:pt x="11785402" y="6284862"/>
                  </a:lnTo>
                  <a:lnTo>
                    <a:pt x="11785545" y="6284528"/>
                  </a:lnTo>
                  <a:lnTo>
                    <a:pt x="11786879" y="6285097"/>
                  </a:lnTo>
                  <a:lnTo>
                    <a:pt x="11792315" y="6286232"/>
                  </a:lnTo>
                  <a:lnTo>
                    <a:pt x="11796272" y="6287131"/>
                  </a:lnTo>
                  <a:lnTo>
                    <a:pt x="11800174" y="6284455"/>
                  </a:lnTo>
                  <a:lnTo>
                    <a:pt x="11801972" y="6276542"/>
                  </a:lnTo>
                  <a:lnTo>
                    <a:pt x="11799297" y="6272639"/>
                  </a:lnTo>
                  <a:close/>
                </a:path>
                <a:path w="17894935" h="10099040">
                  <a:moveTo>
                    <a:pt x="992686" y="1655399"/>
                  </a:moveTo>
                  <a:lnTo>
                    <a:pt x="987968" y="1655359"/>
                  </a:lnTo>
                  <a:lnTo>
                    <a:pt x="982165" y="1661564"/>
                  </a:lnTo>
                  <a:lnTo>
                    <a:pt x="982125" y="1666282"/>
                  </a:lnTo>
                  <a:lnTo>
                    <a:pt x="985228" y="1669184"/>
                  </a:lnTo>
                  <a:lnTo>
                    <a:pt x="989047" y="1673180"/>
                  </a:lnTo>
                  <a:lnTo>
                    <a:pt x="989906" y="1673941"/>
                  </a:lnTo>
                  <a:lnTo>
                    <a:pt x="994246" y="1675792"/>
                  </a:lnTo>
                  <a:lnTo>
                    <a:pt x="997628" y="1675263"/>
                  </a:lnTo>
                  <a:lnTo>
                    <a:pt x="999769" y="1673019"/>
                  </a:lnTo>
                  <a:lnTo>
                    <a:pt x="1002671" y="1669917"/>
                  </a:lnTo>
                  <a:lnTo>
                    <a:pt x="1002711" y="1665199"/>
                  </a:lnTo>
                  <a:lnTo>
                    <a:pt x="999608" y="1662297"/>
                  </a:lnTo>
                  <a:lnTo>
                    <a:pt x="995789" y="1658301"/>
                  </a:lnTo>
                  <a:lnTo>
                    <a:pt x="992686" y="1655399"/>
                  </a:lnTo>
                  <a:close/>
                </a:path>
                <a:path w="17894935" h="10099040">
                  <a:moveTo>
                    <a:pt x="12849395" y="6705188"/>
                  </a:moveTo>
                  <a:lnTo>
                    <a:pt x="12844916" y="6706434"/>
                  </a:lnTo>
                  <a:lnTo>
                    <a:pt x="12842682" y="6709821"/>
                  </a:lnTo>
                  <a:lnTo>
                    <a:pt x="12840305" y="6713542"/>
                  </a:lnTo>
                  <a:lnTo>
                    <a:pt x="12841554" y="6718020"/>
                  </a:lnTo>
                  <a:lnTo>
                    <a:pt x="12844941" y="6720253"/>
                  </a:lnTo>
                  <a:lnTo>
                    <a:pt x="12849662" y="6723056"/>
                  </a:lnTo>
                  <a:lnTo>
                    <a:pt x="12854338" y="6725051"/>
                  </a:lnTo>
                  <a:lnTo>
                    <a:pt x="12858003" y="6723853"/>
                  </a:lnTo>
                  <a:lnTo>
                    <a:pt x="12860095" y="6720800"/>
                  </a:lnTo>
                  <a:lnTo>
                    <a:pt x="12862471" y="6717078"/>
                  </a:lnTo>
                  <a:lnTo>
                    <a:pt x="12861225" y="6712601"/>
                  </a:lnTo>
                  <a:lnTo>
                    <a:pt x="12857837" y="6710367"/>
                  </a:lnTo>
                  <a:lnTo>
                    <a:pt x="12853116" y="6707564"/>
                  </a:lnTo>
                  <a:lnTo>
                    <a:pt x="12849395" y="6705188"/>
                  </a:lnTo>
                  <a:close/>
                </a:path>
                <a:path w="17894935" h="10099040">
                  <a:moveTo>
                    <a:pt x="11885729" y="6292936"/>
                  </a:moveTo>
                  <a:lnTo>
                    <a:pt x="11881771" y="6292037"/>
                  </a:lnTo>
                  <a:lnTo>
                    <a:pt x="11876480" y="6290569"/>
                  </a:lnTo>
                  <a:lnTo>
                    <a:pt x="11872524" y="6289671"/>
                  </a:lnTo>
                  <a:lnTo>
                    <a:pt x="11868285" y="6292202"/>
                  </a:lnTo>
                  <a:lnTo>
                    <a:pt x="11867387" y="6296159"/>
                  </a:lnTo>
                  <a:lnTo>
                    <a:pt x="11866297" y="6299640"/>
                  </a:lnTo>
                  <a:lnTo>
                    <a:pt x="11868305" y="6303259"/>
                  </a:lnTo>
                  <a:lnTo>
                    <a:pt x="11872979" y="6305253"/>
                  </a:lnTo>
                  <a:lnTo>
                    <a:pt x="11878270" y="6306720"/>
                  </a:lnTo>
                  <a:lnTo>
                    <a:pt x="11882228" y="6307620"/>
                  </a:lnTo>
                  <a:lnTo>
                    <a:pt x="11886464" y="6305087"/>
                  </a:lnTo>
                  <a:lnTo>
                    <a:pt x="11888261" y="6297173"/>
                  </a:lnTo>
                  <a:lnTo>
                    <a:pt x="11885729" y="6292936"/>
                  </a:lnTo>
                  <a:close/>
                </a:path>
                <a:path w="17894935" h="10099040">
                  <a:moveTo>
                    <a:pt x="12773259" y="6658900"/>
                  </a:moveTo>
                  <a:lnTo>
                    <a:pt x="12768780" y="6660146"/>
                  </a:lnTo>
                  <a:lnTo>
                    <a:pt x="12766547" y="6663534"/>
                  </a:lnTo>
                  <a:lnTo>
                    <a:pt x="12764647" y="6667063"/>
                  </a:lnTo>
                  <a:lnTo>
                    <a:pt x="12765892" y="6671541"/>
                  </a:lnTo>
                  <a:lnTo>
                    <a:pt x="12769279" y="6673775"/>
                  </a:lnTo>
                  <a:lnTo>
                    <a:pt x="12774003" y="6676579"/>
                  </a:lnTo>
                  <a:lnTo>
                    <a:pt x="12778344" y="6678430"/>
                  </a:lnTo>
                  <a:lnTo>
                    <a:pt x="12782486" y="6677041"/>
                  </a:lnTo>
                  <a:lnTo>
                    <a:pt x="12784243" y="6673845"/>
                  </a:lnTo>
                  <a:lnTo>
                    <a:pt x="12786144" y="6670315"/>
                  </a:lnTo>
                  <a:lnTo>
                    <a:pt x="12784898" y="6665838"/>
                  </a:lnTo>
                  <a:lnTo>
                    <a:pt x="12781510" y="6663604"/>
                  </a:lnTo>
                  <a:lnTo>
                    <a:pt x="12776788" y="6660801"/>
                  </a:lnTo>
                  <a:lnTo>
                    <a:pt x="12773259" y="6658900"/>
                  </a:lnTo>
                  <a:close/>
                </a:path>
                <a:path w="17894935" h="10099040">
                  <a:moveTo>
                    <a:pt x="11971643" y="6315379"/>
                  </a:moveTo>
                  <a:lnTo>
                    <a:pt x="11967686" y="6314480"/>
                  </a:lnTo>
                  <a:lnTo>
                    <a:pt x="11962393" y="6313012"/>
                  </a:lnTo>
                  <a:lnTo>
                    <a:pt x="11958244" y="6311637"/>
                  </a:lnTo>
                  <a:lnTo>
                    <a:pt x="11954007" y="6314170"/>
                  </a:lnTo>
                  <a:lnTo>
                    <a:pt x="11953109" y="6318127"/>
                  </a:lnTo>
                  <a:lnTo>
                    <a:pt x="11951876" y="6321941"/>
                  </a:lnTo>
                  <a:lnTo>
                    <a:pt x="11953885" y="6325560"/>
                  </a:lnTo>
                  <a:lnTo>
                    <a:pt x="11958223" y="6327411"/>
                  </a:lnTo>
                  <a:lnTo>
                    <a:pt x="11963516" y="6328879"/>
                  </a:lnTo>
                  <a:lnTo>
                    <a:pt x="11967664" y="6330254"/>
                  </a:lnTo>
                  <a:lnTo>
                    <a:pt x="11971902" y="6327721"/>
                  </a:lnTo>
                  <a:lnTo>
                    <a:pt x="11972800" y="6323764"/>
                  </a:lnTo>
                  <a:lnTo>
                    <a:pt x="11974175" y="6319616"/>
                  </a:lnTo>
                  <a:lnTo>
                    <a:pt x="11971643" y="6315379"/>
                  </a:lnTo>
                  <a:close/>
                </a:path>
                <a:path w="17894935" h="10099040">
                  <a:moveTo>
                    <a:pt x="12696410" y="6614282"/>
                  </a:moveTo>
                  <a:lnTo>
                    <a:pt x="12691933" y="6615529"/>
                  </a:lnTo>
                  <a:lnTo>
                    <a:pt x="12690033" y="6619058"/>
                  </a:lnTo>
                  <a:lnTo>
                    <a:pt x="12687656" y="6622780"/>
                  </a:lnTo>
                  <a:lnTo>
                    <a:pt x="12689236" y="6627399"/>
                  </a:lnTo>
                  <a:lnTo>
                    <a:pt x="12692766" y="6629300"/>
                  </a:lnTo>
                  <a:lnTo>
                    <a:pt x="12697490" y="6632104"/>
                  </a:lnTo>
                  <a:lnTo>
                    <a:pt x="12701828" y="6633954"/>
                  </a:lnTo>
                  <a:lnTo>
                    <a:pt x="12705830" y="6632900"/>
                  </a:lnTo>
                  <a:lnTo>
                    <a:pt x="12707731" y="6629370"/>
                  </a:lnTo>
                  <a:lnTo>
                    <a:pt x="12709773" y="6625506"/>
                  </a:lnTo>
                  <a:lnTo>
                    <a:pt x="12708526" y="6621029"/>
                  </a:lnTo>
                  <a:lnTo>
                    <a:pt x="12704996" y="6619129"/>
                  </a:lnTo>
                  <a:lnTo>
                    <a:pt x="12700273" y="6616325"/>
                  </a:lnTo>
                  <a:lnTo>
                    <a:pt x="12696410" y="6614282"/>
                  </a:lnTo>
                  <a:close/>
                </a:path>
                <a:path w="17894935" h="10099040">
                  <a:moveTo>
                    <a:pt x="930676" y="1592647"/>
                  </a:moveTo>
                  <a:lnTo>
                    <a:pt x="925767" y="1592131"/>
                  </a:lnTo>
                  <a:lnTo>
                    <a:pt x="922865" y="1595233"/>
                  </a:lnTo>
                  <a:lnTo>
                    <a:pt x="920106" y="1598002"/>
                  </a:lnTo>
                  <a:lnTo>
                    <a:pt x="919629" y="1602534"/>
                  </a:lnTo>
                  <a:lnTo>
                    <a:pt x="919589" y="1602911"/>
                  </a:lnTo>
                  <a:lnTo>
                    <a:pt x="922692" y="1605813"/>
                  </a:lnTo>
                  <a:lnTo>
                    <a:pt x="926512" y="1609809"/>
                  </a:lnTo>
                  <a:lnTo>
                    <a:pt x="927228" y="1610904"/>
                  </a:lnTo>
                  <a:lnTo>
                    <a:pt x="931568" y="1612755"/>
                  </a:lnTo>
                  <a:lnTo>
                    <a:pt x="940366" y="1602304"/>
                  </a:lnTo>
                  <a:lnTo>
                    <a:pt x="937263" y="1599403"/>
                  </a:lnTo>
                  <a:lnTo>
                    <a:pt x="933444" y="1595406"/>
                  </a:lnTo>
                  <a:lnTo>
                    <a:pt x="930676" y="1592647"/>
                  </a:lnTo>
                  <a:close/>
                </a:path>
                <a:path w="17894935" h="10099040">
                  <a:moveTo>
                    <a:pt x="12056366" y="6339682"/>
                  </a:moveTo>
                  <a:lnTo>
                    <a:pt x="12052552" y="6338450"/>
                  </a:lnTo>
                  <a:lnTo>
                    <a:pt x="12047259" y="6336981"/>
                  </a:lnTo>
                  <a:lnTo>
                    <a:pt x="12043444" y="6335749"/>
                  </a:lnTo>
                  <a:lnTo>
                    <a:pt x="12039207" y="6338282"/>
                  </a:lnTo>
                  <a:lnTo>
                    <a:pt x="12037974" y="6342096"/>
                  </a:lnTo>
                  <a:lnTo>
                    <a:pt x="12037218" y="6345719"/>
                  </a:lnTo>
                  <a:lnTo>
                    <a:pt x="12039084" y="6349671"/>
                  </a:lnTo>
                  <a:lnTo>
                    <a:pt x="12043091" y="6351381"/>
                  </a:lnTo>
                  <a:lnTo>
                    <a:pt x="12048382" y="6352848"/>
                  </a:lnTo>
                  <a:lnTo>
                    <a:pt x="12052196" y="6354081"/>
                  </a:lnTo>
                  <a:lnTo>
                    <a:pt x="12056434" y="6351548"/>
                  </a:lnTo>
                  <a:lnTo>
                    <a:pt x="12058898" y="6343919"/>
                  </a:lnTo>
                  <a:lnTo>
                    <a:pt x="12056366" y="6339682"/>
                  </a:lnTo>
                  <a:close/>
                </a:path>
                <a:path w="17894935" h="10099040">
                  <a:moveTo>
                    <a:pt x="12618375" y="6571525"/>
                  </a:moveTo>
                  <a:lnTo>
                    <a:pt x="12613420" y="6572963"/>
                  </a:lnTo>
                  <a:lnTo>
                    <a:pt x="12611854" y="6576635"/>
                  </a:lnTo>
                  <a:lnTo>
                    <a:pt x="12609811" y="6580498"/>
                  </a:lnTo>
                  <a:lnTo>
                    <a:pt x="12611392" y="6585119"/>
                  </a:lnTo>
                  <a:lnTo>
                    <a:pt x="12614779" y="6587353"/>
                  </a:lnTo>
                  <a:lnTo>
                    <a:pt x="12623792" y="6591197"/>
                  </a:lnTo>
                  <a:lnTo>
                    <a:pt x="12628270" y="6589951"/>
                  </a:lnTo>
                  <a:lnTo>
                    <a:pt x="12629836" y="6586279"/>
                  </a:lnTo>
                  <a:lnTo>
                    <a:pt x="12631879" y="6582415"/>
                  </a:lnTo>
                  <a:lnTo>
                    <a:pt x="12630298" y="6577795"/>
                  </a:lnTo>
                  <a:lnTo>
                    <a:pt x="12626911" y="6575561"/>
                  </a:lnTo>
                  <a:lnTo>
                    <a:pt x="12621905" y="6573426"/>
                  </a:lnTo>
                  <a:lnTo>
                    <a:pt x="12618375" y="6571525"/>
                  </a:lnTo>
                  <a:close/>
                </a:path>
                <a:path w="17894935" h="10099040">
                  <a:moveTo>
                    <a:pt x="12141095" y="6366750"/>
                  </a:moveTo>
                  <a:lnTo>
                    <a:pt x="12137138" y="6365851"/>
                  </a:lnTo>
                  <a:lnTo>
                    <a:pt x="12132130" y="6363715"/>
                  </a:lnTo>
                  <a:lnTo>
                    <a:pt x="12127981" y="6362340"/>
                  </a:lnTo>
                  <a:lnTo>
                    <a:pt x="12124221" y="6364682"/>
                  </a:lnTo>
                  <a:lnTo>
                    <a:pt x="12122655" y="6368353"/>
                  </a:lnTo>
                  <a:lnTo>
                    <a:pt x="12121422" y="6372168"/>
                  </a:lnTo>
                  <a:lnTo>
                    <a:pt x="12123288" y="6376120"/>
                  </a:lnTo>
                  <a:lnTo>
                    <a:pt x="12126960" y="6377687"/>
                  </a:lnTo>
                  <a:lnTo>
                    <a:pt x="12127436" y="6377495"/>
                  </a:lnTo>
                  <a:lnTo>
                    <a:pt x="12132444" y="6379632"/>
                  </a:lnTo>
                  <a:lnTo>
                    <a:pt x="12136260" y="6380864"/>
                  </a:lnTo>
                  <a:lnTo>
                    <a:pt x="12140351" y="6378664"/>
                  </a:lnTo>
                  <a:lnTo>
                    <a:pt x="12141918" y="6374992"/>
                  </a:lnTo>
                  <a:lnTo>
                    <a:pt x="12143294" y="6370844"/>
                  </a:lnTo>
                  <a:lnTo>
                    <a:pt x="12141095" y="6366750"/>
                  </a:lnTo>
                  <a:close/>
                </a:path>
                <a:path w="17894935" h="10099040">
                  <a:moveTo>
                    <a:pt x="12539340" y="6531104"/>
                  </a:moveTo>
                  <a:lnTo>
                    <a:pt x="12534722" y="6532686"/>
                  </a:lnTo>
                  <a:lnTo>
                    <a:pt x="12532475" y="6537645"/>
                  </a:lnTo>
                  <a:lnTo>
                    <a:pt x="12531113" y="6540220"/>
                  </a:lnTo>
                  <a:lnTo>
                    <a:pt x="12532835" y="6544507"/>
                  </a:lnTo>
                  <a:lnTo>
                    <a:pt x="12536223" y="6546741"/>
                  </a:lnTo>
                  <a:lnTo>
                    <a:pt x="12545235" y="6550585"/>
                  </a:lnTo>
                  <a:lnTo>
                    <a:pt x="12549713" y="6549338"/>
                  </a:lnTo>
                  <a:lnTo>
                    <a:pt x="12551960" y="6544379"/>
                  </a:lnTo>
                  <a:lnTo>
                    <a:pt x="12553322" y="6541802"/>
                  </a:lnTo>
                  <a:lnTo>
                    <a:pt x="12551600" y="6537517"/>
                  </a:lnTo>
                  <a:lnTo>
                    <a:pt x="12548212" y="6535283"/>
                  </a:lnTo>
                  <a:lnTo>
                    <a:pt x="12543203" y="6533146"/>
                  </a:lnTo>
                  <a:lnTo>
                    <a:pt x="12539340" y="6531104"/>
                  </a:lnTo>
                  <a:close/>
                </a:path>
                <a:path w="17894935" h="10099040">
                  <a:moveTo>
                    <a:pt x="12224970" y="6395820"/>
                  </a:moveTo>
                  <a:lnTo>
                    <a:pt x="12221155" y="6394587"/>
                  </a:lnTo>
                  <a:lnTo>
                    <a:pt x="12216148" y="6392451"/>
                  </a:lnTo>
                  <a:lnTo>
                    <a:pt x="12212332" y="6391218"/>
                  </a:lnTo>
                  <a:lnTo>
                    <a:pt x="12208238" y="6393418"/>
                  </a:lnTo>
                  <a:lnTo>
                    <a:pt x="12206672" y="6397090"/>
                  </a:lnTo>
                  <a:lnTo>
                    <a:pt x="12205775" y="6399864"/>
                  </a:lnTo>
                  <a:lnTo>
                    <a:pt x="12205439" y="6400905"/>
                  </a:lnTo>
                  <a:lnTo>
                    <a:pt x="12207163" y="6405191"/>
                  </a:lnTo>
                  <a:lnTo>
                    <a:pt x="12210834" y="6406757"/>
                  </a:lnTo>
                  <a:lnTo>
                    <a:pt x="12210643" y="6406281"/>
                  </a:lnTo>
                  <a:lnTo>
                    <a:pt x="12215985" y="6408560"/>
                  </a:lnTo>
                  <a:lnTo>
                    <a:pt x="12227167" y="6399914"/>
                  </a:lnTo>
                  <a:lnTo>
                    <a:pt x="12224970" y="6395820"/>
                  </a:lnTo>
                  <a:close/>
                </a:path>
                <a:path w="17894935" h="10099040">
                  <a:moveTo>
                    <a:pt x="12471663" y="6498290"/>
                  </a:moveTo>
                  <a:lnTo>
                    <a:pt x="12459312" y="6493021"/>
                  </a:lnTo>
                  <a:lnTo>
                    <a:pt x="12454692" y="6494601"/>
                  </a:lnTo>
                  <a:lnTo>
                    <a:pt x="12451417" y="6502279"/>
                  </a:lnTo>
                  <a:lnTo>
                    <a:pt x="12452998" y="6506899"/>
                  </a:lnTo>
                  <a:lnTo>
                    <a:pt x="12465347" y="6512167"/>
                  </a:lnTo>
                  <a:lnTo>
                    <a:pt x="12469968" y="6510587"/>
                  </a:lnTo>
                  <a:lnTo>
                    <a:pt x="12473243" y="6502909"/>
                  </a:lnTo>
                  <a:lnTo>
                    <a:pt x="12471663" y="6498290"/>
                  </a:lnTo>
                  <a:close/>
                </a:path>
                <a:path w="17894935" h="10099040">
                  <a:moveTo>
                    <a:pt x="12307897" y="6428038"/>
                  </a:moveTo>
                  <a:lnTo>
                    <a:pt x="12295544" y="6422769"/>
                  </a:lnTo>
                  <a:lnTo>
                    <a:pt x="12291116" y="6424825"/>
                  </a:lnTo>
                  <a:lnTo>
                    <a:pt x="12289550" y="6428497"/>
                  </a:lnTo>
                  <a:lnTo>
                    <a:pt x="12288428" y="6431965"/>
                  </a:lnTo>
                  <a:lnTo>
                    <a:pt x="12288316" y="6432311"/>
                  </a:lnTo>
                  <a:lnTo>
                    <a:pt x="12290040" y="6436599"/>
                  </a:lnTo>
                  <a:lnTo>
                    <a:pt x="12302392" y="6441868"/>
                  </a:lnTo>
                  <a:lnTo>
                    <a:pt x="12306819" y="6439810"/>
                  </a:lnTo>
                  <a:lnTo>
                    <a:pt x="12310094" y="6432132"/>
                  </a:lnTo>
                  <a:lnTo>
                    <a:pt x="12307897" y="6428038"/>
                  </a:lnTo>
                  <a:close/>
                </a:path>
                <a:path w="17894935" h="10099040">
                  <a:moveTo>
                    <a:pt x="12390586" y="6461732"/>
                  </a:moveTo>
                  <a:lnTo>
                    <a:pt x="12377903" y="6456321"/>
                  </a:lnTo>
                  <a:lnTo>
                    <a:pt x="12373474" y="6458378"/>
                  </a:lnTo>
                  <a:lnTo>
                    <a:pt x="12370199" y="6466056"/>
                  </a:lnTo>
                  <a:lnTo>
                    <a:pt x="12372256" y="6470485"/>
                  </a:lnTo>
                  <a:lnTo>
                    <a:pt x="12384939" y="6475895"/>
                  </a:lnTo>
                  <a:lnTo>
                    <a:pt x="12389369" y="6473839"/>
                  </a:lnTo>
                  <a:lnTo>
                    <a:pt x="12392645" y="6466161"/>
                  </a:lnTo>
                  <a:lnTo>
                    <a:pt x="12390586" y="6461732"/>
                  </a:lnTo>
                  <a:close/>
                </a:path>
                <a:path w="17894935" h="10099040">
                  <a:moveTo>
                    <a:pt x="869712" y="1528368"/>
                  </a:moveTo>
                  <a:lnTo>
                    <a:pt x="864993" y="1528329"/>
                  </a:lnTo>
                  <a:lnTo>
                    <a:pt x="861900" y="1530955"/>
                  </a:lnTo>
                  <a:lnTo>
                    <a:pt x="859141" y="1533724"/>
                  </a:lnTo>
                  <a:lnTo>
                    <a:pt x="859101" y="1538442"/>
                  </a:lnTo>
                  <a:lnTo>
                    <a:pt x="861728" y="1541534"/>
                  </a:lnTo>
                  <a:lnTo>
                    <a:pt x="865547" y="1545531"/>
                  </a:lnTo>
                  <a:lnTo>
                    <a:pt x="865930" y="1546483"/>
                  </a:lnTo>
                  <a:lnTo>
                    <a:pt x="867933" y="1547338"/>
                  </a:lnTo>
                  <a:lnTo>
                    <a:pt x="868075" y="1547004"/>
                  </a:lnTo>
                  <a:lnTo>
                    <a:pt x="870746" y="1548143"/>
                  </a:lnTo>
                  <a:lnTo>
                    <a:pt x="873986" y="1547947"/>
                  </a:lnTo>
                  <a:lnTo>
                    <a:pt x="876126" y="1545704"/>
                  </a:lnTo>
                  <a:lnTo>
                    <a:pt x="878886" y="1542935"/>
                  </a:lnTo>
                  <a:lnTo>
                    <a:pt x="878926" y="1538217"/>
                  </a:lnTo>
                  <a:lnTo>
                    <a:pt x="876299" y="1535124"/>
                  </a:lnTo>
                  <a:lnTo>
                    <a:pt x="872480" y="1531128"/>
                  </a:lnTo>
                  <a:lnTo>
                    <a:pt x="869712" y="1528368"/>
                  </a:lnTo>
                  <a:close/>
                </a:path>
                <a:path w="17894935" h="10099040">
                  <a:moveTo>
                    <a:pt x="809508" y="1463230"/>
                  </a:moveTo>
                  <a:lnTo>
                    <a:pt x="804790" y="1463191"/>
                  </a:lnTo>
                  <a:lnTo>
                    <a:pt x="798604" y="1468443"/>
                  </a:lnTo>
                  <a:lnTo>
                    <a:pt x="798564" y="1473161"/>
                  </a:lnTo>
                  <a:lnTo>
                    <a:pt x="801190" y="1476254"/>
                  </a:lnTo>
                  <a:lnTo>
                    <a:pt x="805009" y="1480251"/>
                  </a:lnTo>
                  <a:lnTo>
                    <a:pt x="805727" y="1481346"/>
                  </a:lnTo>
                  <a:lnTo>
                    <a:pt x="810066" y="1483197"/>
                  </a:lnTo>
                  <a:lnTo>
                    <a:pt x="813306" y="1483001"/>
                  </a:lnTo>
                  <a:lnTo>
                    <a:pt x="815447" y="1480757"/>
                  </a:lnTo>
                  <a:lnTo>
                    <a:pt x="818540" y="1478131"/>
                  </a:lnTo>
                  <a:lnTo>
                    <a:pt x="818579" y="1473413"/>
                  </a:lnTo>
                  <a:lnTo>
                    <a:pt x="815953" y="1470320"/>
                  </a:lnTo>
                  <a:lnTo>
                    <a:pt x="812134" y="1466323"/>
                  </a:lnTo>
                  <a:lnTo>
                    <a:pt x="809508" y="1463230"/>
                  </a:lnTo>
                  <a:close/>
                </a:path>
                <a:path w="17894935" h="10099040">
                  <a:moveTo>
                    <a:pt x="751494" y="1396659"/>
                  </a:moveTo>
                  <a:lnTo>
                    <a:pt x="746919" y="1396286"/>
                  </a:lnTo>
                  <a:lnTo>
                    <a:pt x="743826" y="1398912"/>
                  </a:lnTo>
                  <a:lnTo>
                    <a:pt x="740590" y="1401872"/>
                  </a:lnTo>
                  <a:lnTo>
                    <a:pt x="740216" y="1406448"/>
                  </a:lnTo>
                  <a:lnTo>
                    <a:pt x="742843" y="1409541"/>
                  </a:lnTo>
                  <a:lnTo>
                    <a:pt x="746186" y="1413729"/>
                  </a:lnTo>
                  <a:lnTo>
                    <a:pt x="746903" y="1414824"/>
                  </a:lnTo>
                  <a:lnTo>
                    <a:pt x="748905" y="1415678"/>
                  </a:lnTo>
                  <a:lnTo>
                    <a:pt x="748763" y="1416012"/>
                  </a:lnTo>
                  <a:lnTo>
                    <a:pt x="751434" y="1417151"/>
                  </a:lnTo>
                  <a:lnTo>
                    <a:pt x="754483" y="1416478"/>
                  </a:lnTo>
                  <a:lnTo>
                    <a:pt x="756815" y="1414711"/>
                  </a:lnTo>
                  <a:lnTo>
                    <a:pt x="760050" y="1411751"/>
                  </a:lnTo>
                  <a:lnTo>
                    <a:pt x="760424" y="1407176"/>
                  </a:lnTo>
                  <a:lnTo>
                    <a:pt x="757798" y="1404082"/>
                  </a:lnTo>
                  <a:lnTo>
                    <a:pt x="754454" y="1399895"/>
                  </a:lnTo>
                  <a:lnTo>
                    <a:pt x="751494" y="1396659"/>
                  </a:lnTo>
                  <a:close/>
                </a:path>
                <a:path w="17894935" h="10099040">
                  <a:moveTo>
                    <a:pt x="694718" y="1329037"/>
                  </a:moveTo>
                  <a:lnTo>
                    <a:pt x="689808" y="1328521"/>
                  </a:lnTo>
                  <a:lnTo>
                    <a:pt x="683622" y="1333773"/>
                  </a:lnTo>
                  <a:lnTo>
                    <a:pt x="683107" y="1338683"/>
                  </a:lnTo>
                  <a:lnTo>
                    <a:pt x="685733" y="1341777"/>
                  </a:lnTo>
                  <a:lnTo>
                    <a:pt x="689075" y="1345965"/>
                  </a:lnTo>
                  <a:lnTo>
                    <a:pt x="689793" y="1347060"/>
                  </a:lnTo>
                  <a:lnTo>
                    <a:pt x="694466" y="1349053"/>
                  </a:lnTo>
                  <a:lnTo>
                    <a:pt x="697372" y="1348715"/>
                  </a:lnTo>
                  <a:lnTo>
                    <a:pt x="699704" y="1346947"/>
                  </a:lnTo>
                  <a:lnTo>
                    <a:pt x="702797" y="1344321"/>
                  </a:lnTo>
                  <a:lnTo>
                    <a:pt x="703313" y="1339411"/>
                  </a:lnTo>
                  <a:lnTo>
                    <a:pt x="700687" y="1336318"/>
                  </a:lnTo>
                  <a:lnTo>
                    <a:pt x="697344" y="1332130"/>
                  </a:lnTo>
                  <a:lnTo>
                    <a:pt x="694718" y="1329037"/>
                  </a:lnTo>
                  <a:close/>
                </a:path>
                <a:path w="17894935" h="10099040">
                  <a:moveTo>
                    <a:pt x="638511" y="1260080"/>
                  </a:moveTo>
                  <a:lnTo>
                    <a:pt x="633602" y="1259564"/>
                  </a:lnTo>
                  <a:lnTo>
                    <a:pt x="630508" y="1262191"/>
                  </a:lnTo>
                  <a:lnTo>
                    <a:pt x="627082" y="1264674"/>
                  </a:lnTo>
                  <a:lnTo>
                    <a:pt x="626566" y="1269583"/>
                  </a:lnTo>
                  <a:lnTo>
                    <a:pt x="629192" y="1272677"/>
                  </a:lnTo>
                  <a:lnTo>
                    <a:pt x="632535" y="1276865"/>
                  </a:lnTo>
                  <a:lnTo>
                    <a:pt x="633252" y="1277960"/>
                  </a:lnTo>
                  <a:lnTo>
                    <a:pt x="635588" y="1278957"/>
                  </a:lnTo>
                  <a:lnTo>
                    <a:pt x="635446" y="1279291"/>
                  </a:lnTo>
                  <a:lnTo>
                    <a:pt x="637782" y="1280287"/>
                  </a:lnTo>
                  <a:lnTo>
                    <a:pt x="640689" y="1279949"/>
                  </a:lnTo>
                  <a:lnTo>
                    <a:pt x="643021" y="1278181"/>
                  </a:lnTo>
                  <a:lnTo>
                    <a:pt x="646448" y="1275698"/>
                  </a:lnTo>
                  <a:lnTo>
                    <a:pt x="646964" y="1270789"/>
                  </a:lnTo>
                  <a:lnTo>
                    <a:pt x="644338" y="1267695"/>
                  </a:lnTo>
                  <a:lnTo>
                    <a:pt x="640995" y="1263507"/>
                  </a:lnTo>
                  <a:lnTo>
                    <a:pt x="638511" y="1260080"/>
                  </a:lnTo>
                  <a:close/>
                </a:path>
                <a:path w="17894935" h="10099040">
                  <a:moveTo>
                    <a:pt x="584209" y="1190358"/>
                  </a:moveTo>
                  <a:lnTo>
                    <a:pt x="579776" y="1189650"/>
                  </a:lnTo>
                  <a:lnTo>
                    <a:pt x="576349" y="1192134"/>
                  </a:lnTo>
                  <a:lnTo>
                    <a:pt x="573255" y="1194761"/>
                  </a:lnTo>
                  <a:lnTo>
                    <a:pt x="572548" y="1199194"/>
                  </a:lnTo>
                  <a:lnTo>
                    <a:pt x="575032" y="1202620"/>
                  </a:lnTo>
                  <a:lnTo>
                    <a:pt x="578375" y="1206809"/>
                  </a:lnTo>
                  <a:lnTo>
                    <a:pt x="578950" y="1208237"/>
                  </a:lnTo>
                  <a:lnTo>
                    <a:pt x="581287" y="1209234"/>
                  </a:lnTo>
                  <a:lnTo>
                    <a:pt x="581429" y="1208900"/>
                  </a:lnTo>
                  <a:lnTo>
                    <a:pt x="583766" y="1209897"/>
                  </a:lnTo>
                  <a:lnTo>
                    <a:pt x="586529" y="1209892"/>
                  </a:lnTo>
                  <a:lnTo>
                    <a:pt x="588862" y="1208125"/>
                  </a:lnTo>
                  <a:lnTo>
                    <a:pt x="591955" y="1205499"/>
                  </a:lnTo>
                  <a:lnTo>
                    <a:pt x="592662" y="1201065"/>
                  </a:lnTo>
                  <a:lnTo>
                    <a:pt x="590178" y="1197639"/>
                  </a:lnTo>
                  <a:lnTo>
                    <a:pt x="586835" y="1193451"/>
                  </a:lnTo>
                  <a:lnTo>
                    <a:pt x="584209" y="1190358"/>
                  </a:lnTo>
                  <a:close/>
                </a:path>
                <a:path w="17894935" h="10099040">
                  <a:moveTo>
                    <a:pt x="531905" y="1118725"/>
                  </a:moveTo>
                  <a:lnTo>
                    <a:pt x="527138" y="1117876"/>
                  </a:lnTo>
                  <a:lnTo>
                    <a:pt x="523712" y="1120359"/>
                  </a:lnTo>
                  <a:lnTo>
                    <a:pt x="520427" y="1122509"/>
                  </a:lnTo>
                  <a:lnTo>
                    <a:pt x="519577" y="1127277"/>
                  </a:lnTo>
                  <a:lnTo>
                    <a:pt x="522061" y="1130704"/>
                  </a:lnTo>
                  <a:lnTo>
                    <a:pt x="525262" y="1135225"/>
                  </a:lnTo>
                  <a:lnTo>
                    <a:pt x="526170" y="1136796"/>
                  </a:lnTo>
                  <a:lnTo>
                    <a:pt x="530509" y="1138648"/>
                  </a:lnTo>
                  <a:lnTo>
                    <a:pt x="533416" y="1138309"/>
                  </a:lnTo>
                  <a:lnTo>
                    <a:pt x="538890" y="1134726"/>
                  </a:lnTo>
                  <a:lnTo>
                    <a:pt x="539739" y="1129959"/>
                  </a:lnTo>
                  <a:lnTo>
                    <a:pt x="537256" y="1126531"/>
                  </a:lnTo>
                  <a:lnTo>
                    <a:pt x="534056" y="1122010"/>
                  </a:lnTo>
                  <a:lnTo>
                    <a:pt x="531905" y="1118725"/>
                  </a:lnTo>
                  <a:close/>
                </a:path>
                <a:path w="17894935" h="10099040">
                  <a:moveTo>
                    <a:pt x="481030" y="1046518"/>
                  </a:moveTo>
                  <a:lnTo>
                    <a:pt x="476406" y="1045335"/>
                  </a:lnTo>
                  <a:lnTo>
                    <a:pt x="469552" y="1050303"/>
                  </a:lnTo>
                  <a:lnTo>
                    <a:pt x="468550" y="1054216"/>
                  </a:lnTo>
                  <a:lnTo>
                    <a:pt x="468368" y="1054927"/>
                  </a:lnTo>
                  <a:lnTo>
                    <a:pt x="470852" y="1058354"/>
                  </a:lnTo>
                  <a:lnTo>
                    <a:pt x="474053" y="1062876"/>
                  </a:lnTo>
                  <a:lnTo>
                    <a:pt x="474769" y="1063971"/>
                  </a:lnTo>
                  <a:lnTo>
                    <a:pt x="477298" y="1065444"/>
                  </a:lnTo>
                  <a:lnTo>
                    <a:pt x="477489" y="1065920"/>
                  </a:lnTo>
                  <a:lnTo>
                    <a:pt x="479492" y="1066774"/>
                  </a:lnTo>
                  <a:lnTo>
                    <a:pt x="482398" y="1066436"/>
                  </a:lnTo>
                  <a:lnTo>
                    <a:pt x="484588" y="1065003"/>
                  </a:lnTo>
                  <a:lnTo>
                    <a:pt x="488015" y="1062519"/>
                  </a:lnTo>
                  <a:lnTo>
                    <a:pt x="489016" y="1058606"/>
                  </a:lnTo>
                  <a:lnTo>
                    <a:pt x="489198" y="1057894"/>
                  </a:lnTo>
                  <a:lnTo>
                    <a:pt x="486715" y="1054467"/>
                  </a:lnTo>
                  <a:lnTo>
                    <a:pt x="483514" y="1049946"/>
                  </a:lnTo>
                  <a:lnTo>
                    <a:pt x="481030" y="1046518"/>
                  </a:lnTo>
                  <a:close/>
                </a:path>
                <a:path w="17894935" h="10099040">
                  <a:moveTo>
                    <a:pt x="431869" y="973070"/>
                  </a:moveTo>
                  <a:lnTo>
                    <a:pt x="427102" y="972221"/>
                  </a:lnTo>
                  <a:lnTo>
                    <a:pt x="423817" y="974370"/>
                  </a:lnTo>
                  <a:lnTo>
                    <a:pt x="420390" y="976855"/>
                  </a:lnTo>
                  <a:lnTo>
                    <a:pt x="419541" y="981621"/>
                  </a:lnTo>
                  <a:lnTo>
                    <a:pt x="425274" y="990380"/>
                  </a:lnTo>
                  <a:lnTo>
                    <a:pt x="427802" y="991853"/>
                  </a:lnTo>
                  <a:lnTo>
                    <a:pt x="430139" y="992850"/>
                  </a:lnTo>
                  <a:lnTo>
                    <a:pt x="432903" y="992845"/>
                  </a:lnTo>
                  <a:lnTo>
                    <a:pt x="435092" y="991412"/>
                  </a:lnTo>
                  <a:lnTo>
                    <a:pt x="438519" y="988928"/>
                  </a:lnTo>
                  <a:lnTo>
                    <a:pt x="439369" y="984161"/>
                  </a:lnTo>
                  <a:lnTo>
                    <a:pt x="434352" y="976497"/>
                  </a:lnTo>
                  <a:lnTo>
                    <a:pt x="431869" y="973070"/>
                  </a:lnTo>
                  <a:close/>
                </a:path>
                <a:path w="17894935" h="10099040">
                  <a:moveTo>
                    <a:pt x="384706" y="897712"/>
                  </a:moveTo>
                  <a:lnTo>
                    <a:pt x="380415" y="896671"/>
                  </a:lnTo>
                  <a:lnTo>
                    <a:pt x="376796" y="898678"/>
                  </a:lnTo>
                  <a:lnTo>
                    <a:pt x="373369" y="901162"/>
                  </a:lnTo>
                  <a:lnTo>
                    <a:pt x="372328" y="905453"/>
                  </a:lnTo>
                  <a:lnTo>
                    <a:pt x="374336" y="909072"/>
                  </a:lnTo>
                  <a:lnTo>
                    <a:pt x="377968" y="915356"/>
                  </a:lnTo>
                  <a:lnTo>
                    <a:pt x="380497" y="916829"/>
                  </a:lnTo>
                  <a:lnTo>
                    <a:pt x="382834" y="917826"/>
                  </a:lnTo>
                  <a:lnTo>
                    <a:pt x="385264" y="917678"/>
                  </a:lnTo>
                  <a:lnTo>
                    <a:pt x="387453" y="916246"/>
                  </a:lnTo>
                  <a:lnTo>
                    <a:pt x="390880" y="913761"/>
                  </a:lnTo>
                  <a:lnTo>
                    <a:pt x="391921" y="909471"/>
                  </a:lnTo>
                  <a:lnTo>
                    <a:pt x="389914" y="905853"/>
                  </a:lnTo>
                  <a:lnTo>
                    <a:pt x="387189" y="901139"/>
                  </a:lnTo>
                  <a:lnTo>
                    <a:pt x="384706" y="897712"/>
                  </a:lnTo>
                  <a:close/>
                </a:path>
                <a:path w="17894935" h="10099040">
                  <a:moveTo>
                    <a:pt x="339781" y="821731"/>
                  </a:moveTo>
                  <a:lnTo>
                    <a:pt x="335156" y="820547"/>
                  </a:lnTo>
                  <a:lnTo>
                    <a:pt x="327920" y="824563"/>
                  </a:lnTo>
                  <a:lnTo>
                    <a:pt x="326736" y="829187"/>
                  </a:lnTo>
                  <a:lnTo>
                    <a:pt x="328744" y="832805"/>
                  </a:lnTo>
                  <a:lnTo>
                    <a:pt x="331468" y="837519"/>
                  </a:lnTo>
                  <a:lnTo>
                    <a:pt x="332042" y="838948"/>
                  </a:lnTo>
                  <a:lnTo>
                    <a:pt x="334904" y="840563"/>
                  </a:lnTo>
                  <a:lnTo>
                    <a:pt x="337241" y="841560"/>
                  </a:lnTo>
                  <a:lnTo>
                    <a:pt x="339671" y="841413"/>
                  </a:lnTo>
                  <a:lnTo>
                    <a:pt x="341719" y="840313"/>
                  </a:lnTo>
                  <a:lnTo>
                    <a:pt x="345337" y="838305"/>
                  </a:lnTo>
                  <a:lnTo>
                    <a:pt x="346521" y="833680"/>
                  </a:lnTo>
                  <a:lnTo>
                    <a:pt x="344513" y="830063"/>
                  </a:lnTo>
                  <a:lnTo>
                    <a:pt x="341788" y="825349"/>
                  </a:lnTo>
                  <a:lnTo>
                    <a:pt x="339781" y="821731"/>
                  </a:lnTo>
                  <a:close/>
                </a:path>
                <a:path w="17894935" h="10099040">
                  <a:moveTo>
                    <a:pt x="296427" y="744841"/>
                  </a:moveTo>
                  <a:lnTo>
                    <a:pt x="291945" y="743324"/>
                  </a:lnTo>
                  <a:lnTo>
                    <a:pt x="284709" y="747339"/>
                  </a:lnTo>
                  <a:lnTo>
                    <a:pt x="283191" y="751822"/>
                  </a:lnTo>
                  <a:lnTo>
                    <a:pt x="285199" y="755440"/>
                  </a:lnTo>
                  <a:lnTo>
                    <a:pt x="288831" y="761724"/>
                  </a:lnTo>
                  <a:lnTo>
                    <a:pt x="291693" y="763339"/>
                  </a:lnTo>
                  <a:lnTo>
                    <a:pt x="291551" y="763673"/>
                  </a:lnTo>
                  <a:lnTo>
                    <a:pt x="293554" y="764528"/>
                  </a:lnTo>
                  <a:lnTo>
                    <a:pt x="295984" y="764380"/>
                  </a:lnTo>
                  <a:lnTo>
                    <a:pt x="298031" y="763281"/>
                  </a:lnTo>
                  <a:lnTo>
                    <a:pt x="301650" y="761273"/>
                  </a:lnTo>
                  <a:lnTo>
                    <a:pt x="303167" y="756791"/>
                  </a:lnTo>
                  <a:lnTo>
                    <a:pt x="301159" y="753173"/>
                  </a:lnTo>
                  <a:lnTo>
                    <a:pt x="298435" y="748460"/>
                  </a:lnTo>
                  <a:lnTo>
                    <a:pt x="296427" y="744841"/>
                  </a:lnTo>
                  <a:close/>
                </a:path>
                <a:path w="17894935" h="10099040">
                  <a:moveTo>
                    <a:pt x="255882" y="665993"/>
                  </a:moveTo>
                  <a:lnTo>
                    <a:pt x="251400" y="664475"/>
                  </a:lnTo>
                  <a:lnTo>
                    <a:pt x="247782" y="666484"/>
                  </a:lnTo>
                  <a:lnTo>
                    <a:pt x="243830" y="668348"/>
                  </a:lnTo>
                  <a:lnTo>
                    <a:pt x="242312" y="672831"/>
                  </a:lnTo>
                  <a:lnTo>
                    <a:pt x="244320" y="676449"/>
                  </a:lnTo>
                  <a:lnTo>
                    <a:pt x="246568" y="681354"/>
                  </a:lnTo>
                  <a:lnTo>
                    <a:pt x="247476" y="682925"/>
                  </a:lnTo>
                  <a:lnTo>
                    <a:pt x="250196" y="684874"/>
                  </a:lnTo>
                  <a:lnTo>
                    <a:pt x="252533" y="685871"/>
                  </a:lnTo>
                  <a:lnTo>
                    <a:pt x="254820" y="686057"/>
                  </a:lnTo>
                  <a:lnTo>
                    <a:pt x="256867" y="684958"/>
                  </a:lnTo>
                  <a:lnTo>
                    <a:pt x="260486" y="682950"/>
                  </a:lnTo>
                  <a:lnTo>
                    <a:pt x="262003" y="678469"/>
                  </a:lnTo>
                  <a:lnTo>
                    <a:pt x="259996" y="674850"/>
                  </a:lnTo>
                  <a:lnTo>
                    <a:pt x="257747" y="669946"/>
                  </a:lnTo>
                  <a:lnTo>
                    <a:pt x="255882" y="665993"/>
                  </a:lnTo>
                  <a:close/>
                </a:path>
                <a:path w="17894935" h="10099040">
                  <a:moveTo>
                    <a:pt x="216766" y="586571"/>
                  </a:moveTo>
                  <a:lnTo>
                    <a:pt x="212426" y="584719"/>
                  </a:lnTo>
                  <a:lnTo>
                    <a:pt x="208474" y="586585"/>
                  </a:lnTo>
                  <a:lnTo>
                    <a:pt x="204998" y="588258"/>
                  </a:lnTo>
                  <a:lnTo>
                    <a:pt x="203147" y="592599"/>
                  </a:lnTo>
                  <a:lnTo>
                    <a:pt x="205012" y="596550"/>
                  </a:lnTo>
                  <a:lnTo>
                    <a:pt x="207260" y="601456"/>
                  </a:lnTo>
                  <a:lnTo>
                    <a:pt x="208168" y="603027"/>
                  </a:lnTo>
                  <a:lnTo>
                    <a:pt x="211222" y="605118"/>
                  </a:lnTo>
                  <a:lnTo>
                    <a:pt x="212891" y="605830"/>
                  </a:lnTo>
                  <a:lnTo>
                    <a:pt x="215177" y="606016"/>
                  </a:lnTo>
                  <a:lnTo>
                    <a:pt x="217226" y="604917"/>
                  </a:lnTo>
                  <a:lnTo>
                    <a:pt x="220702" y="603243"/>
                  </a:lnTo>
                  <a:lnTo>
                    <a:pt x="222553" y="598903"/>
                  </a:lnTo>
                  <a:lnTo>
                    <a:pt x="220688" y="594951"/>
                  </a:lnTo>
                  <a:lnTo>
                    <a:pt x="218440" y="590047"/>
                  </a:lnTo>
                  <a:lnTo>
                    <a:pt x="216766" y="586571"/>
                  </a:lnTo>
                  <a:close/>
                </a:path>
                <a:path w="17894935" h="10099040">
                  <a:moveTo>
                    <a:pt x="180983" y="505808"/>
                  </a:moveTo>
                  <a:lnTo>
                    <a:pt x="176501" y="504291"/>
                  </a:lnTo>
                  <a:lnTo>
                    <a:pt x="172691" y="505823"/>
                  </a:lnTo>
                  <a:lnTo>
                    <a:pt x="168547" y="507211"/>
                  </a:lnTo>
                  <a:lnTo>
                    <a:pt x="167380" y="510659"/>
                  </a:lnTo>
                  <a:lnTo>
                    <a:pt x="167030" y="511694"/>
                  </a:lnTo>
                  <a:lnTo>
                    <a:pt x="168561" y="515503"/>
                  </a:lnTo>
                  <a:lnTo>
                    <a:pt x="170809" y="520408"/>
                  </a:lnTo>
                  <a:lnTo>
                    <a:pt x="171575" y="522313"/>
                  </a:lnTo>
                  <a:lnTo>
                    <a:pt x="172959" y="523692"/>
                  </a:lnTo>
                  <a:lnTo>
                    <a:pt x="176298" y="525116"/>
                  </a:lnTo>
                  <a:lnTo>
                    <a:pt x="178586" y="525303"/>
                  </a:lnTo>
                  <a:lnTo>
                    <a:pt x="180490" y="524538"/>
                  </a:lnTo>
                  <a:lnTo>
                    <a:pt x="184634" y="523149"/>
                  </a:lnTo>
                  <a:lnTo>
                    <a:pt x="185801" y="519701"/>
                  </a:lnTo>
                  <a:lnTo>
                    <a:pt x="186152" y="518666"/>
                  </a:lnTo>
                  <a:lnTo>
                    <a:pt x="184620" y="514857"/>
                  </a:lnTo>
                  <a:lnTo>
                    <a:pt x="182372" y="509952"/>
                  </a:lnTo>
                  <a:lnTo>
                    <a:pt x="180983" y="505808"/>
                  </a:lnTo>
                  <a:close/>
                </a:path>
                <a:path w="17894935" h="10099040">
                  <a:moveTo>
                    <a:pt x="146437" y="423995"/>
                  </a:moveTo>
                  <a:lnTo>
                    <a:pt x="142098" y="422144"/>
                  </a:lnTo>
                  <a:lnTo>
                    <a:pt x="134478" y="425207"/>
                  </a:lnTo>
                  <a:lnTo>
                    <a:pt x="132627" y="429547"/>
                  </a:lnTo>
                  <a:lnTo>
                    <a:pt x="137029" y="440500"/>
                  </a:lnTo>
                  <a:lnTo>
                    <a:pt x="138748" y="442022"/>
                  </a:lnTo>
                  <a:lnTo>
                    <a:pt x="142086" y="443446"/>
                  </a:lnTo>
                  <a:lnTo>
                    <a:pt x="144040" y="443490"/>
                  </a:lnTo>
                  <a:lnTo>
                    <a:pt x="149754" y="441194"/>
                  </a:lnTo>
                  <a:lnTo>
                    <a:pt x="151606" y="436853"/>
                  </a:lnTo>
                  <a:lnTo>
                    <a:pt x="146437" y="423995"/>
                  </a:lnTo>
                  <a:close/>
                </a:path>
                <a:path w="17894935" h="10099040">
                  <a:moveTo>
                    <a:pt x="110601" y="339659"/>
                  </a:moveTo>
                  <a:lnTo>
                    <a:pt x="106791" y="341191"/>
                  </a:lnTo>
                  <a:lnTo>
                    <a:pt x="103315" y="342864"/>
                  </a:lnTo>
                  <a:lnTo>
                    <a:pt x="101466" y="346416"/>
                  </a:lnTo>
                  <a:lnTo>
                    <a:pt x="101130" y="347062"/>
                  </a:lnTo>
                  <a:lnTo>
                    <a:pt x="102661" y="350871"/>
                  </a:lnTo>
                  <a:lnTo>
                    <a:pt x="104433" y="355967"/>
                  </a:lnTo>
                  <a:lnTo>
                    <a:pt x="105199" y="357872"/>
                  </a:lnTo>
                  <a:lnTo>
                    <a:pt x="106917" y="359394"/>
                  </a:lnTo>
                  <a:lnTo>
                    <a:pt x="110255" y="360818"/>
                  </a:lnTo>
                  <a:lnTo>
                    <a:pt x="112209" y="360862"/>
                  </a:lnTo>
                  <a:lnTo>
                    <a:pt x="114114" y="360097"/>
                  </a:lnTo>
                  <a:lnTo>
                    <a:pt x="117590" y="358423"/>
                  </a:lnTo>
                  <a:lnTo>
                    <a:pt x="119439" y="354872"/>
                  </a:lnTo>
                  <a:lnTo>
                    <a:pt x="119775" y="354226"/>
                  </a:lnTo>
                  <a:lnTo>
                    <a:pt x="118244" y="350416"/>
                  </a:lnTo>
                  <a:lnTo>
                    <a:pt x="116472" y="345320"/>
                  </a:lnTo>
                  <a:lnTo>
                    <a:pt x="114798" y="341844"/>
                  </a:lnTo>
                  <a:lnTo>
                    <a:pt x="110601" y="339659"/>
                  </a:lnTo>
                  <a:close/>
                </a:path>
                <a:path w="17894935" h="10099040">
                  <a:moveTo>
                    <a:pt x="82295" y="256168"/>
                  </a:moveTo>
                  <a:lnTo>
                    <a:pt x="78151" y="257557"/>
                  </a:lnTo>
                  <a:lnTo>
                    <a:pt x="74150" y="258612"/>
                  </a:lnTo>
                  <a:lnTo>
                    <a:pt x="71965" y="262809"/>
                  </a:lnTo>
                  <a:lnTo>
                    <a:pt x="73354" y="266953"/>
                  </a:lnTo>
                  <a:lnTo>
                    <a:pt x="75126" y="272049"/>
                  </a:lnTo>
                  <a:lnTo>
                    <a:pt x="75749" y="274288"/>
                  </a:lnTo>
                  <a:lnTo>
                    <a:pt x="77134" y="275667"/>
                  </a:lnTo>
                  <a:lnTo>
                    <a:pt x="80806" y="277233"/>
                  </a:lnTo>
                  <a:lnTo>
                    <a:pt x="82760" y="277278"/>
                  </a:lnTo>
                  <a:lnTo>
                    <a:pt x="84522" y="276846"/>
                  </a:lnTo>
                  <a:lnTo>
                    <a:pt x="88523" y="275792"/>
                  </a:lnTo>
                  <a:lnTo>
                    <a:pt x="90708" y="271593"/>
                  </a:lnTo>
                  <a:lnTo>
                    <a:pt x="89319" y="267450"/>
                  </a:lnTo>
                  <a:lnTo>
                    <a:pt x="87548" y="262354"/>
                  </a:lnTo>
                  <a:lnTo>
                    <a:pt x="86492" y="258353"/>
                  </a:lnTo>
                  <a:lnTo>
                    <a:pt x="82295" y="256168"/>
                  </a:lnTo>
                  <a:close/>
                </a:path>
                <a:path w="17894935" h="10099040">
                  <a:moveTo>
                    <a:pt x="55418" y="172101"/>
                  </a:moveTo>
                  <a:lnTo>
                    <a:pt x="47416" y="174213"/>
                  </a:lnTo>
                  <a:lnTo>
                    <a:pt x="45231" y="178410"/>
                  </a:lnTo>
                  <a:lnTo>
                    <a:pt x="46286" y="182410"/>
                  </a:lnTo>
                  <a:lnTo>
                    <a:pt x="48058" y="187507"/>
                  </a:lnTo>
                  <a:lnTo>
                    <a:pt x="48823" y="189412"/>
                  </a:lnTo>
                  <a:lnTo>
                    <a:pt x="50399" y="191268"/>
                  </a:lnTo>
                  <a:lnTo>
                    <a:pt x="52402" y="192123"/>
                  </a:lnTo>
                  <a:lnTo>
                    <a:pt x="51926" y="192314"/>
                  </a:lnTo>
                  <a:lnTo>
                    <a:pt x="53261" y="192884"/>
                  </a:lnTo>
                  <a:lnTo>
                    <a:pt x="55215" y="192928"/>
                  </a:lnTo>
                  <a:lnTo>
                    <a:pt x="56977" y="192496"/>
                  </a:lnTo>
                  <a:lnTo>
                    <a:pt x="60979" y="191440"/>
                  </a:lnTo>
                  <a:lnTo>
                    <a:pt x="63164" y="187243"/>
                  </a:lnTo>
                  <a:lnTo>
                    <a:pt x="62109" y="183241"/>
                  </a:lnTo>
                  <a:lnTo>
                    <a:pt x="60671" y="178288"/>
                  </a:lnTo>
                  <a:lnTo>
                    <a:pt x="59616" y="174286"/>
                  </a:lnTo>
                  <a:lnTo>
                    <a:pt x="55418" y="172101"/>
                  </a:lnTo>
                  <a:close/>
                </a:path>
                <a:path w="17894935" h="10099040">
                  <a:moveTo>
                    <a:pt x="32493" y="86171"/>
                  </a:moveTo>
                  <a:lnTo>
                    <a:pt x="24491" y="88281"/>
                  </a:lnTo>
                  <a:lnTo>
                    <a:pt x="21972" y="92336"/>
                  </a:lnTo>
                  <a:lnTo>
                    <a:pt x="23027" y="96338"/>
                  </a:lnTo>
                  <a:lnTo>
                    <a:pt x="24323" y="101625"/>
                  </a:lnTo>
                  <a:lnTo>
                    <a:pt x="24946" y="103864"/>
                  </a:lnTo>
                  <a:lnTo>
                    <a:pt x="26522" y="105719"/>
                  </a:lnTo>
                  <a:lnTo>
                    <a:pt x="30194" y="107285"/>
                  </a:lnTo>
                  <a:lnTo>
                    <a:pt x="31672" y="107522"/>
                  </a:lnTo>
                  <a:lnTo>
                    <a:pt x="33434" y="107090"/>
                  </a:lnTo>
                  <a:lnTo>
                    <a:pt x="37436" y="106035"/>
                  </a:lnTo>
                  <a:lnTo>
                    <a:pt x="39954" y="101980"/>
                  </a:lnTo>
                  <a:lnTo>
                    <a:pt x="38900" y="97978"/>
                  </a:lnTo>
                  <a:lnTo>
                    <a:pt x="37604" y="92691"/>
                  </a:lnTo>
                  <a:lnTo>
                    <a:pt x="36548" y="88690"/>
                  </a:lnTo>
                  <a:lnTo>
                    <a:pt x="32493" y="86171"/>
                  </a:lnTo>
                  <a:close/>
                </a:path>
                <a:path w="17894935" h="10099040">
                  <a:moveTo>
                    <a:pt x="10855" y="0"/>
                  </a:moveTo>
                  <a:lnTo>
                    <a:pt x="6854" y="1055"/>
                  </a:lnTo>
                  <a:lnTo>
                    <a:pt x="2519" y="1967"/>
                  </a:lnTo>
                  <a:lnTo>
                    <a:pt x="0" y="6023"/>
                  </a:lnTo>
                  <a:lnTo>
                    <a:pt x="1055" y="10024"/>
                  </a:lnTo>
                  <a:lnTo>
                    <a:pt x="2351" y="15311"/>
                  </a:lnTo>
                  <a:lnTo>
                    <a:pt x="2974" y="17550"/>
                  </a:lnTo>
                  <a:lnTo>
                    <a:pt x="4883" y="19548"/>
                  </a:lnTo>
                  <a:lnTo>
                    <a:pt x="6886" y="20403"/>
                  </a:lnTo>
                  <a:lnTo>
                    <a:pt x="7078" y="20879"/>
                  </a:lnTo>
                  <a:lnTo>
                    <a:pt x="8413" y="21449"/>
                  </a:lnTo>
                  <a:lnTo>
                    <a:pt x="9891" y="21684"/>
                  </a:lnTo>
                  <a:lnTo>
                    <a:pt x="11653" y="21252"/>
                  </a:lnTo>
                  <a:lnTo>
                    <a:pt x="15655" y="20197"/>
                  </a:lnTo>
                  <a:lnTo>
                    <a:pt x="18174" y="16142"/>
                  </a:lnTo>
                  <a:lnTo>
                    <a:pt x="17118" y="12141"/>
                  </a:lnTo>
                  <a:lnTo>
                    <a:pt x="15823" y="6853"/>
                  </a:lnTo>
                  <a:lnTo>
                    <a:pt x="14910" y="2518"/>
                  </a:lnTo>
                  <a:lnTo>
                    <a:pt x="10855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71475" y="0"/>
              <a:ext cx="18018125" cy="10245090"/>
            </a:xfrm>
            <a:custGeom>
              <a:avLst/>
              <a:gdLst/>
              <a:ahLst/>
              <a:cxnLst/>
              <a:rect l="l" t="t" r="r" b="b"/>
              <a:pathLst>
                <a:path w="18018125" h="10245090">
                  <a:moveTo>
                    <a:pt x="17001514" y="9927074"/>
                  </a:moveTo>
                  <a:lnTo>
                    <a:pt x="16989496" y="9921948"/>
                  </a:lnTo>
                  <a:lnTo>
                    <a:pt x="16985212" y="9923671"/>
                  </a:lnTo>
                  <a:lnTo>
                    <a:pt x="16982079" y="9931015"/>
                  </a:lnTo>
                  <a:lnTo>
                    <a:pt x="16983800" y="9935300"/>
                  </a:lnTo>
                  <a:lnTo>
                    <a:pt x="16995818" y="9940427"/>
                  </a:lnTo>
                  <a:lnTo>
                    <a:pt x="17000105" y="9938704"/>
                  </a:lnTo>
                  <a:lnTo>
                    <a:pt x="17003238" y="9931360"/>
                  </a:lnTo>
                  <a:lnTo>
                    <a:pt x="17001514" y="9927074"/>
                  </a:lnTo>
                  <a:close/>
                </a:path>
                <a:path w="18018125" h="10245090">
                  <a:moveTo>
                    <a:pt x="16920679" y="9891803"/>
                  </a:moveTo>
                  <a:lnTo>
                    <a:pt x="16908327" y="9886534"/>
                  </a:lnTo>
                  <a:lnTo>
                    <a:pt x="16904043" y="9888258"/>
                  </a:lnTo>
                  <a:lnTo>
                    <a:pt x="16900768" y="9895936"/>
                  </a:lnTo>
                  <a:lnTo>
                    <a:pt x="16902489" y="9900221"/>
                  </a:lnTo>
                  <a:lnTo>
                    <a:pt x="16914840" y="9905490"/>
                  </a:lnTo>
                  <a:lnTo>
                    <a:pt x="16919127" y="9903767"/>
                  </a:lnTo>
                  <a:lnTo>
                    <a:pt x="16922402" y="9896089"/>
                  </a:lnTo>
                  <a:lnTo>
                    <a:pt x="16920679" y="9891803"/>
                  </a:lnTo>
                  <a:close/>
                </a:path>
                <a:path w="18018125" h="10245090">
                  <a:moveTo>
                    <a:pt x="17083395" y="9960818"/>
                  </a:moveTo>
                  <a:lnTo>
                    <a:pt x="17071377" y="9955691"/>
                  </a:lnTo>
                  <a:lnTo>
                    <a:pt x="17067093" y="9957415"/>
                  </a:lnTo>
                  <a:lnTo>
                    <a:pt x="17063960" y="9964760"/>
                  </a:lnTo>
                  <a:lnTo>
                    <a:pt x="17065682" y="9969044"/>
                  </a:lnTo>
                  <a:lnTo>
                    <a:pt x="17077699" y="9974171"/>
                  </a:lnTo>
                  <a:lnTo>
                    <a:pt x="17081986" y="9972449"/>
                  </a:lnTo>
                  <a:lnTo>
                    <a:pt x="17085119" y="9965104"/>
                  </a:lnTo>
                  <a:lnTo>
                    <a:pt x="17083395" y="9960818"/>
                  </a:lnTo>
                  <a:close/>
                </a:path>
                <a:path w="18018125" h="10245090">
                  <a:moveTo>
                    <a:pt x="16828588" y="9850547"/>
                  </a:moveTo>
                  <a:lnTo>
                    <a:pt x="16823967" y="9852127"/>
                  </a:lnTo>
                  <a:lnTo>
                    <a:pt x="16822055" y="9856441"/>
                  </a:lnTo>
                  <a:lnTo>
                    <a:pt x="16820501" y="9859329"/>
                  </a:lnTo>
                  <a:lnTo>
                    <a:pt x="16822080" y="9863949"/>
                  </a:lnTo>
                  <a:lnTo>
                    <a:pt x="16834433" y="9869218"/>
                  </a:lnTo>
                  <a:lnTo>
                    <a:pt x="16838578" y="9867829"/>
                  </a:lnTo>
                  <a:lnTo>
                    <a:pt x="16840490" y="9863515"/>
                  </a:lnTo>
                  <a:lnTo>
                    <a:pt x="16842044" y="9860627"/>
                  </a:lnTo>
                  <a:lnTo>
                    <a:pt x="16840463" y="9856007"/>
                  </a:lnTo>
                  <a:lnTo>
                    <a:pt x="16832117" y="9852447"/>
                  </a:lnTo>
                  <a:lnTo>
                    <a:pt x="16828588" y="9850547"/>
                  </a:lnTo>
                  <a:close/>
                </a:path>
                <a:path w="18018125" h="10245090">
                  <a:moveTo>
                    <a:pt x="17165512" y="9993084"/>
                  </a:moveTo>
                  <a:lnTo>
                    <a:pt x="17157166" y="9989524"/>
                  </a:lnTo>
                  <a:lnTo>
                    <a:pt x="17153351" y="9988291"/>
                  </a:lnTo>
                  <a:lnTo>
                    <a:pt x="17149399" y="9990157"/>
                  </a:lnTo>
                  <a:lnTo>
                    <a:pt x="17146266" y="9997501"/>
                  </a:lnTo>
                  <a:lnTo>
                    <a:pt x="17148131" y="10001453"/>
                  </a:lnTo>
                  <a:lnTo>
                    <a:pt x="17156812" y="10005156"/>
                  </a:lnTo>
                  <a:lnTo>
                    <a:pt x="17160627" y="10006388"/>
                  </a:lnTo>
                  <a:lnTo>
                    <a:pt x="17164579" y="10004523"/>
                  </a:lnTo>
                  <a:lnTo>
                    <a:pt x="17166146" y="10000852"/>
                  </a:lnTo>
                  <a:lnTo>
                    <a:pt x="17167154" y="9997731"/>
                  </a:lnTo>
                  <a:lnTo>
                    <a:pt x="17167378" y="9997037"/>
                  </a:lnTo>
                  <a:lnTo>
                    <a:pt x="17165512" y="9993084"/>
                  </a:lnTo>
                  <a:close/>
                </a:path>
                <a:path w="18018125" h="10245090">
                  <a:moveTo>
                    <a:pt x="16756762" y="9816358"/>
                  </a:moveTo>
                  <a:lnTo>
                    <a:pt x="16748415" y="9812797"/>
                  </a:lnTo>
                  <a:lnTo>
                    <a:pt x="16743937" y="9814044"/>
                  </a:lnTo>
                  <a:lnTo>
                    <a:pt x="16741853" y="9818678"/>
                  </a:lnTo>
                  <a:lnTo>
                    <a:pt x="16740471" y="9821245"/>
                  </a:lnTo>
                  <a:lnTo>
                    <a:pt x="16742051" y="9825865"/>
                  </a:lnTo>
                  <a:lnTo>
                    <a:pt x="16745581" y="9827766"/>
                  </a:lnTo>
                  <a:lnTo>
                    <a:pt x="16754261" y="9831468"/>
                  </a:lnTo>
                  <a:lnTo>
                    <a:pt x="16758405" y="9830079"/>
                  </a:lnTo>
                  <a:lnTo>
                    <a:pt x="16760490" y="9825444"/>
                  </a:lnTo>
                  <a:lnTo>
                    <a:pt x="16761872" y="9822877"/>
                  </a:lnTo>
                  <a:lnTo>
                    <a:pt x="16760291" y="9818257"/>
                  </a:lnTo>
                  <a:lnTo>
                    <a:pt x="16756762" y="9816358"/>
                  </a:lnTo>
                  <a:close/>
                </a:path>
                <a:path w="18018125" h="10245090">
                  <a:moveTo>
                    <a:pt x="17248340" y="10023681"/>
                  </a:moveTo>
                  <a:lnTo>
                    <a:pt x="17244526" y="10022449"/>
                  </a:lnTo>
                  <a:lnTo>
                    <a:pt x="17236182" y="10018889"/>
                  </a:lnTo>
                  <a:lnTo>
                    <a:pt x="17232087" y="10021088"/>
                  </a:lnTo>
                  <a:lnTo>
                    <a:pt x="17230520" y="10024761"/>
                  </a:lnTo>
                  <a:lnTo>
                    <a:pt x="17229624" y="10027535"/>
                  </a:lnTo>
                  <a:lnTo>
                    <a:pt x="17229288" y="10028575"/>
                  </a:lnTo>
                  <a:lnTo>
                    <a:pt x="17230818" y="10032384"/>
                  </a:lnTo>
                  <a:lnTo>
                    <a:pt x="17234489" y="10033950"/>
                  </a:lnTo>
                  <a:lnTo>
                    <a:pt x="17234632" y="10033616"/>
                  </a:lnTo>
                  <a:lnTo>
                    <a:pt x="17243313" y="10037319"/>
                  </a:lnTo>
                  <a:lnTo>
                    <a:pt x="17247407" y="10035120"/>
                  </a:lnTo>
                  <a:lnTo>
                    <a:pt x="17250540" y="10027776"/>
                  </a:lnTo>
                  <a:lnTo>
                    <a:pt x="17248340" y="10023681"/>
                  </a:lnTo>
                  <a:close/>
                </a:path>
                <a:path w="18018125" h="10245090">
                  <a:moveTo>
                    <a:pt x="16668955" y="9773378"/>
                  </a:moveTo>
                  <a:lnTo>
                    <a:pt x="16664335" y="9774958"/>
                  </a:lnTo>
                  <a:lnTo>
                    <a:pt x="16661202" y="9782302"/>
                  </a:lnTo>
                  <a:lnTo>
                    <a:pt x="16662590" y="9786445"/>
                  </a:lnTo>
                  <a:lnTo>
                    <a:pt x="16665978" y="9788680"/>
                  </a:lnTo>
                  <a:lnTo>
                    <a:pt x="16674658" y="9792383"/>
                  </a:lnTo>
                  <a:lnTo>
                    <a:pt x="16678803" y="9790994"/>
                  </a:lnTo>
                  <a:lnTo>
                    <a:pt x="16681935" y="9783650"/>
                  </a:lnTo>
                  <a:lnTo>
                    <a:pt x="16680546" y="9779506"/>
                  </a:lnTo>
                  <a:lnTo>
                    <a:pt x="16677159" y="9777272"/>
                  </a:lnTo>
                  <a:lnTo>
                    <a:pt x="16672484" y="9775278"/>
                  </a:lnTo>
                  <a:lnTo>
                    <a:pt x="16668955" y="9773378"/>
                  </a:lnTo>
                  <a:close/>
                </a:path>
                <a:path w="18018125" h="10245090">
                  <a:moveTo>
                    <a:pt x="17332357" y="10052418"/>
                  </a:moveTo>
                  <a:lnTo>
                    <a:pt x="17328401" y="10051519"/>
                  </a:lnTo>
                  <a:lnTo>
                    <a:pt x="17323729" y="10049526"/>
                  </a:lnTo>
                  <a:lnTo>
                    <a:pt x="17319581" y="10048151"/>
                  </a:lnTo>
                  <a:lnTo>
                    <a:pt x="17315819" y="10050493"/>
                  </a:lnTo>
                  <a:lnTo>
                    <a:pt x="17314253" y="10054165"/>
                  </a:lnTo>
                  <a:lnTo>
                    <a:pt x="17313020" y="10057979"/>
                  </a:lnTo>
                  <a:lnTo>
                    <a:pt x="17314884" y="10061931"/>
                  </a:lnTo>
                  <a:lnTo>
                    <a:pt x="17318222" y="10063354"/>
                  </a:lnTo>
                  <a:lnTo>
                    <a:pt x="17318364" y="10063020"/>
                  </a:lnTo>
                  <a:lnTo>
                    <a:pt x="17318698" y="10063163"/>
                  </a:lnTo>
                  <a:lnTo>
                    <a:pt x="17319176" y="10062972"/>
                  </a:lnTo>
                  <a:lnTo>
                    <a:pt x="17323849" y="10064965"/>
                  </a:lnTo>
                  <a:lnTo>
                    <a:pt x="17327998" y="10066341"/>
                  </a:lnTo>
                  <a:lnTo>
                    <a:pt x="17331758" y="10063999"/>
                  </a:lnTo>
                  <a:lnTo>
                    <a:pt x="17333324" y="10060327"/>
                  </a:lnTo>
                  <a:lnTo>
                    <a:pt x="17334557" y="10056512"/>
                  </a:lnTo>
                  <a:lnTo>
                    <a:pt x="17332357" y="10052418"/>
                  </a:lnTo>
                  <a:close/>
                </a:path>
                <a:path w="18018125" h="10245090">
                  <a:moveTo>
                    <a:pt x="16589922" y="9732957"/>
                  </a:moveTo>
                  <a:lnTo>
                    <a:pt x="16585444" y="9734204"/>
                  </a:lnTo>
                  <a:lnTo>
                    <a:pt x="16583877" y="9737876"/>
                  </a:lnTo>
                  <a:lnTo>
                    <a:pt x="16581977" y="9741406"/>
                  </a:lnTo>
                  <a:lnTo>
                    <a:pt x="16583225" y="9745884"/>
                  </a:lnTo>
                  <a:lnTo>
                    <a:pt x="16586612" y="9748117"/>
                  </a:lnTo>
                  <a:lnTo>
                    <a:pt x="16591953" y="9750396"/>
                  </a:lnTo>
                  <a:lnTo>
                    <a:pt x="16591811" y="9750730"/>
                  </a:lnTo>
                  <a:lnTo>
                    <a:pt x="16595149" y="9752153"/>
                  </a:lnTo>
                  <a:lnTo>
                    <a:pt x="16599627" y="9750907"/>
                  </a:lnTo>
                  <a:lnTo>
                    <a:pt x="16601193" y="9747235"/>
                  </a:lnTo>
                  <a:lnTo>
                    <a:pt x="16603094" y="9743705"/>
                  </a:lnTo>
                  <a:lnTo>
                    <a:pt x="16601848" y="9739228"/>
                  </a:lnTo>
                  <a:lnTo>
                    <a:pt x="16598460" y="9736994"/>
                  </a:lnTo>
                  <a:lnTo>
                    <a:pt x="16593786" y="9735000"/>
                  </a:lnTo>
                  <a:lnTo>
                    <a:pt x="16589922" y="9732957"/>
                  </a:lnTo>
                  <a:close/>
                </a:path>
                <a:path w="18018125" h="10245090">
                  <a:moveTo>
                    <a:pt x="17415659" y="10080060"/>
                  </a:moveTo>
                  <a:lnTo>
                    <a:pt x="17411702" y="10079162"/>
                  </a:lnTo>
                  <a:lnTo>
                    <a:pt x="17407028" y="10077168"/>
                  </a:lnTo>
                  <a:lnTo>
                    <a:pt x="17403214" y="10075935"/>
                  </a:lnTo>
                  <a:lnTo>
                    <a:pt x="17399118" y="10078134"/>
                  </a:lnTo>
                  <a:lnTo>
                    <a:pt x="17397886" y="10081948"/>
                  </a:lnTo>
                  <a:lnTo>
                    <a:pt x="17396796" y="10085429"/>
                  </a:lnTo>
                  <a:lnTo>
                    <a:pt x="17398662" y="10089382"/>
                  </a:lnTo>
                  <a:lnTo>
                    <a:pt x="17402333" y="10090948"/>
                  </a:lnTo>
                  <a:lnTo>
                    <a:pt x="17402808" y="10090756"/>
                  </a:lnTo>
                  <a:lnTo>
                    <a:pt x="17407483" y="10092750"/>
                  </a:lnTo>
                  <a:lnTo>
                    <a:pt x="17411297" y="10093982"/>
                  </a:lnTo>
                  <a:lnTo>
                    <a:pt x="17415391" y="10091783"/>
                  </a:lnTo>
                  <a:lnTo>
                    <a:pt x="17417857" y="10084155"/>
                  </a:lnTo>
                  <a:lnTo>
                    <a:pt x="17415659" y="10080060"/>
                  </a:lnTo>
                  <a:close/>
                </a:path>
                <a:path w="18018125" h="10245090">
                  <a:moveTo>
                    <a:pt x="16512127" y="9691487"/>
                  </a:moveTo>
                  <a:lnTo>
                    <a:pt x="16507648" y="9692733"/>
                  </a:lnTo>
                  <a:lnTo>
                    <a:pt x="16503847" y="9699792"/>
                  </a:lnTo>
                  <a:lnTo>
                    <a:pt x="16505094" y="9704270"/>
                  </a:lnTo>
                  <a:lnTo>
                    <a:pt x="16508482" y="9706503"/>
                  </a:lnTo>
                  <a:lnTo>
                    <a:pt x="16517163" y="9710206"/>
                  </a:lnTo>
                  <a:lnTo>
                    <a:pt x="16521639" y="9708960"/>
                  </a:lnTo>
                  <a:lnTo>
                    <a:pt x="16523064" y="9705622"/>
                  </a:lnTo>
                  <a:lnTo>
                    <a:pt x="16524964" y="9702092"/>
                  </a:lnTo>
                  <a:lnTo>
                    <a:pt x="16523718" y="9697615"/>
                  </a:lnTo>
                  <a:lnTo>
                    <a:pt x="16520331" y="9695381"/>
                  </a:lnTo>
                  <a:lnTo>
                    <a:pt x="16515656" y="9693387"/>
                  </a:lnTo>
                  <a:lnTo>
                    <a:pt x="16512127" y="9691487"/>
                  </a:lnTo>
                  <a:close/>
                </a:path>
                <a:path w="18018125" h="10245090">
                  <a:moveTo>
                    <a:pt x="17500481" y="10105984"/>
                  </a:moveTo>
                  <a:lnTo>
                    <a:pt x="17496666" y="10104750"/>
                  </a:lnTo>
                  <a:lnTo>
                    <a:pt x="17491708" y="10103425"/>
                  </a:lnTo>
                  <a:lnTo>
                    <a:pt x="17487893" y="10102192"/>
                  </a:lnTo>
                  <a:lnTo>
                    <a:pt x="17483799" y="10104391"/>
                  </a:lnTo>
                  <a:lnTo>
                    <a:pt x="17482566" y="10108206"/>
                  </a:lnTo>
                  <a:lnTo>
                    <a:pt x="17481476" y="10111687"/>
                  </a:lnTo>
                  <a:lnTo>
                    <a:pt x="17483342" y="10115639"/>
                  </a:lnTo>
                  <a:lnTo>
                    <a:pt x="17487346" y="10117347"/>
                  </a:lnTo>
                  <a:lnTo>
                    <a:pt x="17492305" y="10118673"/>
                  </a:lnTo>
                  <a:lnTo>
                    <a:pt x="17496120" y="10119906"/>
                  </a:lnTo>
                  <a:lnTo>
                    <a:pt x="17500214" y="10117707"/>
                  </a:lnTo>
                  <a:lnTo>
                    <a:pt x="17502679" y="10110078"/>
                  </a:lnTo>
                  <a:lnTo>
                    <a:pt x="17500481" y="10105984"/>
                  </a:lnTo>
                  <a:close/>
                </a:path>
                <a:path w="18018125" h="10245090">
                  <a:moveTo>
                    <a:pt x="16434425" y="9648872"/>
                  </a:moveTo>
                  <a:lnTo>
                    <a:pt x="16429947" y="9650118"/>
                  </a:lnTo>
                  <a:lnTo>
                    <a:pt x="16426146" y="9657177"/>
                  </a:lnTo>
                  <a:lnTo>
                    <a:pt x="16427392" y="9661654"/>
                  </a:lnTo>
                  <a:lnTo>
                    <a:pt x="16430921" y="9663554"/>
                  </a:lnTo>
                  <a:lnTo>
                    <a:pt x="16435311" y="9666216"/>
                  </a:lnTo>
                  <a:lnTo>
                    <a:pt x="16439318" y="9667925"/>
                  </a:lnTo>
                  <a:lnTo>
                    <a:pt x="16443462" y="9666537"/>
                  </a:lnTo>
                  <a:lnTo>
                    <a:pt x="16445220" y="9663341"/>
                  </a:lnTo>
                  <a:lnTo>
                    <a:pt x="16447120" y="9659811"/>
                  </a:lnTo>
                  <a:lnTo>
                    <a:pt x="16445872" y="9655333"/>
                  </a:lnTo>
                  <a:lnTo>
                    <a:pt x="16442626" y="9652765"/>
                  </a:lnTo>
                  <a:lnTo>
                    <a:pt x="16437954" y="9650772"/>
                  </a:lnTo>
                  <a:lnTo>
                    <a:pt x="16434425" y="9648872"/>
                  </a:lnTo>
                  <a:close/>
                </a:path>
                <a:path w="18018125" h="10245090">
                  <a:moveTo>
                    <a:pt x="17585062" y="10130620"/>
                  </a:moveTo>
                  <a:lnTo>
                    <a:pt x="17581248" y="10129388"/>
                  </a:lnTo>
                  <a:lnTo>
                    <a:pt x="17576291" y="10128062"/>
                  </a:lnTo>
                  <a:lnTo>
                    <a:pt x="17572333" y="10127163"/>
                  </a:lnTo>
                  <a:lnTo>
                    <a:pt x="17568571" y="10129505"/>
                  </a:lnTo>
                  <a:lnTo>
                    <a:pt x="17567338" y="10133319"/>
                  </a:lnTo>
                  <a:lnTo>
                    <a:pt x="17566248" y="10136800"/>
                  </a:lnTo>
                  <a:lnTo>
                    <a:pt x="17568256" y="10140418"/>
                  </a:lnTo>
                  <a:lnTo>
                    <a:pt x="17572597" y="10142270"/>
                  </a:lnTo>
                  <a:lnTo>
                    <a:pt x="17577554" y="10143595"/>
                  </a:lnTo>
                  <a:lnTo>
                    <a:pt x="17581511" y="10144494"/>
                  </a:lnTo>
                  <a:lnTo>
                    <a:pt x="17585273" y="10142153"/>
                  </a:lnTo>
                  <a:lnTo>
                    <a:pt x="17586505" y="10138339"/>
                  </a:lnTo>
                  <a:lnTo>
                    <a:pt x="17587404" y="10134381"/>
                  </a:lnTo>
                  <a:lnTo>
                    <a:pt x="17585062" y="10130620"/>
                  </a:lnTo>
                  <a:close/>
                </a:path>
                <a:path w="18018125" h="10245090">
                  <a:moveTo>
                    <a:pt x="16357624" y="9605064"/>
                  </a:moveTo>
                  <a:lnTo>
                    <a:pt x="16353148" y="9606310"/>
                  </a:lnTo>
                  <a:lnTo>
                    <a:pt x="16349347" y="9613369"/>
                  </a:lnTo>
                  <a:lnTo>
                    <a:pt x="16350594" y="9617847"/>
                  </a:lnTo>
                  <a:lnTo>
                    <a:pt x="16354123" y="9619747"/>
                  </a:lnTo>
                  <a:lnTo>
                    <a:pt x="16358513" y="9622409"/>
                  </a:lnTo>
                  <a:lnTo>
                    <a:pt x="16362517" y="9624117"/>
                  </a:lnTo>
                  <a:lnTo>
                    <a:pt x="16366662" y="9622728"/>
                  </a:lnTo>
                  <a:lnTo>
                    <a:pt x="16368420" y="9619532"/>
                  </a:lnTo>
                  <a:lnTo>
                    <a:pt x="16370319" y="9616002"/>
                  </a:lnTo>
                  <a:lnTo>
                    <a:pt x="16369073" y="9611525"/>
                  </a:lnTo>
                  <a:lnTo>
                    <a:pt x="16365543" y="9609625"/>
                  </a:lnTo>
                  <a:lnTo>
                    <a:pt x="16361154" y="9606964"/>
                  </a:lnTo>
                  <a:lnTo>
                    <a:pt x="16357624" y="9605064"/>
                  </a:lnTo>
                  <a:close/>
                </a:path>
                <a:path w="18018125" h="10245090">
                  <a:moveTo>
                    <a:pt x="17670833" y="10153398"/>
                  </a:moveTo>
                  <a:lnTo>
                    <a:pt x="17666877" y="10152499"/>
                  </a:lnTo>
                  <a:lnTo>
                    <a:pt x="17661918" y="10151172"/>
                  </a:lnTo>
                  <a:lnTo>
                    <a:pt x="17657961" y="10150274"/>
                  </a:lnTo>
                  <a:lnTo>
                    <a:pt x="17653867" y="10152473"/>
                  </a:lnTo>
                  <a:lnTo>
                    <a:pt x="17652968" y="10156431"/>
                  </a:lnTo>
                  <a:lnTo>
                    <a:pt x="17652211" y="10160053"/>
                  </a:lnTo>
                  <a:lnTo>
                    <a:pt x="17653885" y="10163528"/>
                  </a:lnTo>
                  <a:lnTo>
                    <a:pt x="17658225" y="10165380"/>
                  </a:lnTo>
                  <a:lnTo>
                    <a:pt x="17663183" y="10166706"/>
                  </a:lnTo>
                  <a:lnTo>
                    <a:pt x="17667141" y="10167606"/>
                  </a:lnTo>
                  <a:lnTo>
                    <a:pt x="17671235" y="10165406"/>
                  </a:lnTo>
                  <a:lnTo>
                    <a:pt x="17673032" y="10157492"/>
                  </a:lnTo>
                  <a:lnTo>
                    <a:pt x="17670833" y="10153398"/>
                  </a:lnTo>
                  <a:close/>
                </a:path>
                <a:path w="18018125" h="10245090">
                  <a:moveTo>
                    <a:pt x="16281588" y="9560397"/>
                  </a:moveTo>
                  <a:lnTo>
                    <a:pt x="16277111" y="9561644"/>
                  </a:lnTo>
                  <a:lnTo>
                    <a:pt x="16272642" y="9568418"/>
                  </a:lnTo>
                  <a:lnTo>
                    <a:pt x="16273746" y="9573229"/>
                  </a:lnTo>
                  <a:lnTo>
                    <a:pt x="16277275" y="9575129"/>
                  </a:lnTo>
                  <a:lnTo>
                    <a:pt x="16281665" y="9577791"/>
                  </a:lnTo>
                  <a:lnTo>
                    <a:pt x="16286003" y="9579641"/>
                  </a:lnTo>
                  <a:lnTo>
                    <a:pt x="16290005" y="9578587"/>
                  </a:lnTo>
                  <a:lnTo>
                    <a:pt x="16291236" y="9576350"/>
                  </a:lnTo>
                  <a:lnTo>
                    <a:pt x="16291763" y="9575391"/>
                  </a:lnTo>
                  <a:lnTo>
                    <a:pt x="16293997" y="9572003"/>
                  </a:lnTo>
                  <a:lnTo>
                    <a:pt x="16292893" y="9567193"/>
                  </a:lnTo>
                  <a:lnTo>
                    <a:pt x="16289364" y="9565293"/>
                  </a:lnTo>
                  <a:lnTo>
                    <a:pt x="16284975" y="9562631"/>
                  </a:lnTo>
                  <a:lnTo>
                    <a:pt x="16281588" y="9560397"/>
                  </a:lnTo>
                  <a:close/>
                </a:path>
                <a:path w="18018125" h="10245090">
                  <a:moveTo>
                    <a:pt x="16205501" y="9514920"/>
                  </a:moveTo>
                  <a:lnTo>
                    <a:pt x="16201023" y="9516166"/>
                  </a:lnTo>
                  <a:lnTo>
                    <a:pt x="16196554" y="9522940"/>
                  </a:lnTo>
                  <a:lnTo>
                    <a:pt x="16197802" y="9527419"/>
                  </a:lnTo>
                  <a:lnTo>
                    <a:pt x="16201189" y="9529653"/>
                  </a:lnTo>
                  <a:lnTo>
                    <a:pt x="16205577" y="9532313"/>
                  </a:lnTo>
                  <a:lnTo>
                    <a:pt x="16209917" y="9534165"/>
                  </a:lnTo>
                  <a:lnTo>
                    <a:pt x="16213919" y="9533110"/>
                  </a:lnTo>
                  <a:lnTo>
                    <a:pt x="16215150" y="9530873"/>
                  </a:lnTo>
                  <a:lnTo>
                    <a:pt x="16215677" y="9529914"/>
                  </a:lnTo>
                  <a:lnTo>
                    <a:pt x="16217911" y="9526527"/>
                  </a:lnTo>
                  <a:lnTo>
                    <a:pt x="16216663" y="9522049"/>
                  </a:lnTo>
                  <a:lnTo>
                    <a:pt x="16213275" y="9519815"/>
                  </a:lnTo>
                  <a:lnTo>
                    <a:pt x="16208889" y="9517154"/>
                  </a:lnTo>
                  <a:lnTo>
                    <a:pt x="16205501" y="9514920"/>
                  </a:lnTo>
                  <a:close/>
                </a:path>
                <a:path w="18018125" h="10245090">
                  <a:moveTo>
                    <a:pt x="17756362" y="10174888"/>
                  </a:moveTo>
                  <a:lnTo>
                    <a:pt x="17752405" y="10173989"/>
                  </a:lnTo>
                  <a:lnTo>
                    <a:pt x="17747446" y="10172663"/>
                  </a:lnTo>
                  <a:lnTo>
                    <a:pt x="17743490" y="10171764"/>
                  </a:lnTo>
                  <a:lnTo>
                    <a:pt x="17739395" y="10173964"/>
                  </a:lnTo>
                  <a:lnTo>
                    <a:pt x="17738497" y="10177921"/>
                  </a:lnTo>
                  <a:lnTo>
                    <a:pt x="17737740" y="10181543"/>
                  </a:lnTo>
                  <a:lnTo>
                    <a:pt x="17739414" y="10185019"/>
                  </a:lnTo>
                  <a:lnTo>
                    <a:pt x="17743753" y="10186870"/>
                  </a:lnTo>
                  <a:lnTo>
                    <a:pt x="17748712" y="10188196"/>
                  </a:lnTo>
                  <a:lnTo>
                    <a:pt x="17752669" y="10189095"/>
                  </a:lnTo>
                  <a:lnTo>
                    <a:pt x="17756763" y="10186896"/>
                  </a:lnTo>
                  <a:lnTo>
                    <a:pt x="17758560" y="10178982"/>
                  </a:lnTo>
                  <a:lnTo>
                    <a:pt x="17756362" y="10174888"/>
                  </a:lnTo>
                  <a:close/>
                </a:path>
                <a:path w="18018125" h="10245090">
                  <a:moveTo>
                    <a:pt x="16130031" y="9468917"/>
                  </a:moveTo>
                  <a:lnTo>
                    <a:pt x="16125363" y="9469688"/>
                  </a:lnTo>
                  <a:lnTo>
                    <a:pt x="16122081" y="9475785"/>
                  </a:lnTo>
                  <a:lnTo>
                    <a:pt x="16121563" y="9476747"/>
                  </a:lnTo>
                  <a:lnTo>
                    <a:pt x="16122475" y="9481083"/>
                  </a:lnTo>
                  <a:lnTo>
                    <a:pt x="16125862" y="9483317"/>
                  </a:lnTo>
                  <a:lnTo>
                    <a:pt x="16130252" y="9485978"/>
                  </a:lnTo>
                  <a:lnTo>
                    <a:pt x="16134590" y="9487828"/>
                  </a:lnTo>
                  <a:lnTo>
                    <a:pt x="16138258" y="9486631"/>
                  </a:lnTo>
                  <a:lnTo>
                    <a:pt x="16140350" y="9483578"/>
                  </a:lnTo>
                  <a:lnTo>
                    <a:pt x="16142250" y="9480048"/>
                  </a:lnTo>
                  <a:lnTo>
                    <a:pt x="16141338" y="9475713"/>
                  </a:lnTo>
                  <a:lnTo>
                    <a:pt x="16137950" y="9473479"/>
                  </a:lnTo>
                  <a:lnTo>
                    <a:pt x="16133562" y="9470818"/>
                  </a:lnTo>
                  <a:lnTo>
                    <a:pt x="16130031" y="9468917"/>
                  </a:lnTo>
                  <a:close/>
                </a:path>
                <a:path w="18018125" h="10245090">
                  <a:moveTo>
                    <a:pt x="17842320" y="10195377"/>
                  </a:moveTo>
                  <a:lnTo>
                    <a:pt x="17838362" y="10194478"/>
                  </a:lnTo>
                  <a:lnTo>
                    <a:pt x="17833261" y="10193486"/>
                  </a:lnTo>
                  <a:lnTo>
                    <a:pt x="17829303" y="10192587"/>
                  </a:lnTo>
                  <a:lnTo>
                    <a:pt x="17825545" y="10194929"/>
                  </a:lnTo>
                  <a:lnTo>
                    <a:pt x="17824645" y="10198886"/>
                  </a:lnTo>
                  <a:lnTo>
                    <a:pt x="17824031" y="10202175"/>
                  </a:lnTo>
                  <a:lnTo>
                    <a:pt x="17825705" y="10205651"/>
                  </a:lnTo>
                  <a:lnTo>
                    <a:pt x="17830045" y="10207502"/>
                  </a:lnTo>
                  <a:lnTo>
                    <a:pt x="17835146" y="10208494"/>
                  </a:lnTo>
                  <a:lnTo>
                    <a:pt x="17839103" y="10209394"/>
                  </a:lnTo>
                  <a:lnTo>
                    <a:pt x="17842862" y="10207051"/>
                  </a:lnTo>
                  <a:lnTo>
                    <a:pt x="17844661" y="10199138"/>
                  </a:lnTo>
                  <a:lnTo>
                    <a:pt x="17842320" y="10195377"/>
                  </a:lnTo>
                  <a:close/>
                </a:path>
                <a:path w="18018125" h="10245090">
                  <a:moveTo>
                    <a:pt x="16055468" y="9421722"/>
                  </a:moveTo>
                  <a:lnTo>
                    <a:pt x="16051132" y="9422635"/>
                  </a:lnTo>
                  <a:lnTo>
                    <a:pt x="16046663" y="9429409"/>
                  </a:lnTo>
                  <a:lnTo>
                    <a:pt x="16047577" y="9433745"/>
                  </a:lnTo>
                  <a:lnTo>
                    <a:pt x="16050965" y="9435979"/>
                  </a:lnTo>
                  <a:lnTo>
                    <a:pt x="16055353" y="9438640"/>
                  </a:lnTo>
                  <a:lnTo>
                    <a:pt x="16056354" y="9439067"/>
                  </a:lnTo>
                  <a:lnTo>
                    <a:pt x="16056211" y="9439401"/>
                  </a:lnTo>
                  <a:lnTo>
                    <a:pt x="16059550" y="9440825"/>
                  </a:lnTo>
                  <a:lnTo>
                    <a:pt x="16063218" y="9439628"/>
                  </a:lnTo>
                  <a:lnTo>
                    <a:pt x="16065309" y="9436574"/>
                  </a:lnTo>
                  <a:lnTo>
                    <a:pt x="16067543" y="9433186"/>
                  </a:lnTo>
                  <a:lnTo>
                    <a:pt x="16066630" y="9428851"/>
                  </a:lnTo>
                  <a:lnTo>
                    <a:pt x="16063242" y="9426617"/>
                  </a:lnTo>
                  <a:lnTo>
                    <a:pt x="16058856" y="9423957"/>
                  </a:lnTo>
                  <a:lnTo>
                    <a:pt x="16055468" y="9421722"/>
                  </a:lnTo>
                  <a:close/>
                </a:path>
                <a:path w="18018125" h="10245090">
                  <a:moveTo>
                    <a:pt x="17928797" y="10213721"/>
                  </a:moveTo>
                  <a:lnTo>
                    <a:pt x="17924841" y="10212822"/>
                  </a:lnTo>
                  <a:lnTo>
                    <a:pt x="17919739" y="10211830"/>
                  </a:lnTo>
                  <a:lnTo>
                    <a:pt x="17915640" y="10211265"/>
                  </a:lnTo>
                  <a:lnTo>
                    <a:pt x="17911877" y="10213606"/>
                  </a:lnTo>
                  <a:lnTo>
                    <a:pt x="17910979" y="10217563"/>
                  </a:lnTo>
                  <a:lnTo>
                    <a:pt x="17910365" y="10220852"/>
                  </a:lnTo>
                  <a:lnTo>
                    <a:pt x="17912374" y="10224470"/>
                  </a:lnTo>
                  <a:lnTo>
                    <a:pt x="17916713" y="10226321"/>
                  </a:lnTo>
                  <a:lnTo>
                    <a:pt x="17921814" y="10227313"/>
                  </a:lnTo>
                  <a:lnTo>
                    <a:pt x="17925914" y="10227879"/>
                  </a:lnTo>
                  <a:lnTo>
                    <a:pt x="17929675" y="10225538"/>
                  </a:lnTo>
                  <a:lnTo>
                    <a:pt x="17930573" y="10221581"/>
                  </a:lnTo>
                  <a:lnTo>
                    <a:pt x="17931087" y="10217854"/>
                  </a:lnTo>
                  <a:lnTo>
                    <a:pt x="17931138" y="10217481"/>
                  </a:lnTo>
                  <a:lnTo>
                    <a:pt x="17928797" y="10213721"/>
                  </a:lnTo>
                  <a:close/>
                </a:path>
                <a:path w="18018125" h="10245090">
                  <a:moveTo>
                    <a:pt x="15981137" y="9373049"/>
                  </a:moveTo>
                  <a:lnTo>
                    <a:pt x="15976803" y="9373962"/>
                  </a:lnTo>
                  <a:lnTo>
                    <a:pt x="15972539" y="9380429"/>
                  </a:lnTo>
                  <a:lnTo>
                    <a:pt x="15972335" y="9380737"/>
                  </a:lnTo>
                  <a:lnTo>
                    <a:pt x="15973246" y="9385071"/>
                  </a:lnTo>
                  <a:lnTo>
                    <a:pt x="15976634" y="9387306"/>
                  </a:lnTo>
                  <a:lnTo>
                    <a:pt x="15980881" y="9390300"/>
                  </a:lnTo>
                  <a:lnTo>
                    <a:pt x="15982216" y="9390870"/>
                  </a:lnTo>
                  <a:lnTo>
                    <a:pt x="15981741" y="9391062"/>
                  </a:lnTo>
                  <a:lnTo>
                    <a:pt x="15985080" y="9392486"/>
                  </a:lnTo>
                  <a:lnTo>
                    <a:pt x="15988746" y="9391288"/>
                  </a:lnTo>
                  <a:lnTo>
                    <a:pt x="15990628" y="9388540"/>
                  </a:lnTo>
                  <a:lnTo>
                    <a:pt x="15993071" y="9384847"/>
                  </a:lnTo>
                  <a:lnTo>
                    <a:pt x="15992159" y="9380513"/>
                  </a:lnTo>
                  <a:lnTo>
                    <a:pt x="15988771" y="9378278"/>
                  </a:lnTo>
                  <a:lnTo>
                    <a:pt x="15984525" y="9375283"/>
                  </a:lnTo>
                  <a:lnTo>
                    <a:pt x="15981137" y="9373049"/>
                  </a:lnTo>
                  <a:close/>
                </a:path>
                <a:path w="18018125" h="10245090">
                  <a:moveTo>
                    <a:pt x="18015366" y="10230920"/>
                  </a:moveTo>
                  <a:lnTo>
                    <a:pt x="18011409" y="10230021"/>
                  </a:lnTo>
                  <a:lnTo>
                    <a:pt x="18006311" y="10229030"/>
                  </a:lnTo>
                  <a:lnTo>
                    <a:pt x="18002687" y="10228273"/>
                  </a:lnTo>
                  <a:lnTo>
                    <a:pt x="17998783" y="10230949"/>
                  </a:lnTo>
                  <a:lnTo>
                    <a:pt x="17997966" y="10234545"/>
                  </a:lnTo>
                  <a:lnTo>
                    <a:pt x="17997128" y="10238528"/>
                  </a:lnTo>
                  <a:lnTo>
                    <a:pt x="17999278" y="10241813"/>
                  </a:lnTo>
                  <a:lnTo>
                    <a:pt x="18002283" y="10243094"/>
                  </a:lnTo>
                  <a:lnTo>
                    <a:pt x="18002425" y="10242760"/>
                  </a:lnTo>
                  <a:lnTo>
                    <a:pt x="18003760" y="10243330"/>
                  </a:lnTo>
                  <a:lnTo>
                    <a:pt x="18008861" y="10244323"/>
                  </a:lnTo>
                  <a:lnTo>
                    <a:pt x="18012484" y="10245079"/>
                  </a:lnTo>
                  <a:lnTo>
                    <a:pt x="18016388" y="10242403"/>
                  </a:lnTo>
                  <a:lnTo>
                    <a:pt x="18017206" y="10238807"/>
                  </a:lnTo>
                  <a:lnTo>
                    <a:pt x="18018044" y="10234824"/>
                  </a:lnTo>
                  <a:lnTo>
                    <a:pt x="18015366" y="10230920"/>
                  </a:lnTo>
                  <a:close/>
                </a:path>
                <a:path w="18018125" h="10245090">
                  <a:moveTo>
                    <a:pt x="15907619" y="9324328"/>
                  </a:moveTo>
                  <a:lnTo>
                    <a:pt x="15902950" y="9325098"/>
                  </a:lnTo>
                  <a:lnTo>
                    <a:pt x="15900715" y="9328485"/>
                  </a:lnTo>
                  <a:lnTo>
                    <a:pt x="15898624" y="9331539"/>
                  </a:lnTo>
                  <a:lnTo>
                    <a:pt x="15899395" y="9336207"/>
                  </a:lnTo>
                  <a:lnTo>
                    <a:pt x="15902783" y="9338442"/>
                  </a:lnTo>
                  <a:lnTo>
                    <a:pt x="15907028" y="9341436"/>
                  </a:lnTo>
                  <a:lnTo>
                    <a:pt x="15911368" y="9343288"/>
                  </a:lnTo>
                  <a:lnTo>
                    <a:pt x="15914894" y="9342425"/>
                  </a:lnTo>
                  <a:lnTo>
                    <a:pt x="15919076" y="9336317"/>
                  </a:lnTo>
                  <a:lnTo>
                    <a:pt x="15918305" y="9331648"/>
                  </a:lnTo>
                  <a:lnTo>
                    <a:pt x="15914919" y="9329414"/>
                  </a:lnTo>
                  <a:lnTo>
                    <a:pt x="15910674" y="9326419"/>
                  </a:lnTo>
                  <a:lnTo>
                    <a:pt x="15907619" y="9324328"/>
                  </a:lnTo>
                  <a:close/>
                </a:path>
                <a:path w="18018125" h="10245090">
                  <a:moveTo>
                    <a:pt x="15834670" y="9274270"/>
                  </a:moveTo>
                  <a:lnTo>
                    <a:pt x="15830001" y="9275042"/>
                  </a:lnTo>
                  <a:lnTo>
                    <a:pt x="15825533" y="9281816"/>
                  </a:lnTo>
                  <a:lnTo>
                    <a:pt x="15826303" y="9286484"/>
                  </a:lnTo>
                  <a:lnTo>
                    <a:pt x="15829690" y="9288718"/>
                  </a:lnTo>
                  <a:lnTo>
                    <a:pt x="15833937" y="9291714"/>
                  </a:lnTo>
                  <a:lnTo>
                    <a:pt x="15838610" y="9293707"/>
                  </a:lnTo>
                  <a:lnTo>
                    <a:pt x="15842135" y="9292843"/>
                  </a:lnTo>
                  <a:lnTo>
                    <a:pt x="15844227" y="9289790"/>
                  </a:lnTo>
                  <a:lnTo>
                    <a:pt x="15846461" y="9286403"/>
                  </a:lnTo>
                  <a:lnTo>
                    <a:pt x="15845690" y="9281734"/>
                  </a:lnTo>
                  <a:lnTo>
                    <a:pt x="15842302" y="9279499"/>
                  </a:lnTo>
                  <a:lnTo>
                    <a:pt x="15838057" y="9276504"/>
                  </a:lnTo>
                  <a:lnTo>
                    <a:pt x="15834670" y="9274270"/>
                  </a:lnTo>
                  <a:close/>
                </a:path>
                <a:path w="18018125" h="10245090">
                  <a:moveTo>
                    <a:pt x="15761721" y="9224214"/>
                  </a:moveTo>
                  <a:lnTo>
                    <a:pt x="15757051" y="9224984"/>
                  </a:lnTo>
                  <a:lnTo>
                    <a:pt x="15752584" y="9231758"/>
                  </a:lnTo>
                  <a:lnTo>
                    <a:pt x="15753352" y="9236426"/>
                  </a:lnTo>
                  <a:lnTo>
                    <a:pt x="15756740" y="9238661"/>
                  </a:lnTo>
                  <a:lnTo>
                    <a:pt x="15760986" y="9241656"/>
                  </a:lnTo>
                  <a:lnTo>
                    <a:pt x="15765660" y="9243650"/>
                  </a:lnTo>
                  <a:lnTo>
                    <a:pt x="15769328" y="9242452"/>
                  </a:lnTo>
                  <a:lnTo>
                    <a:pt x="15771277" y="9239732"/>
                  </a:lnTo>
                  <a:lnTo>
                    <a:pt x="15773511" y="9236345"/>
                  </a:lnTo>
                  <a:lnTo>
                    <a:pt x="15772742" y="9231677"/>
                  </a:lnTo>
                  <a:lnTo>
                    <a:pt x="15769354" y="9229443"/>
                  </a:lnTo>
                  <a:lnTo>
                    <a:pt x="15765107" y="9226448"/>
                  </a:lnTo>
                  <a:lnTo>
                    <a:pt x="15761721" y="9224214"/>
                  </a:lnTo>
                  <a:close/>
                </a:path>
                <a:path w="18018125" h="10245090">
                  <a:moveTo>
                    <a:pt x="15689531" y="9173297"/>
                  </a:moveTo>
                  <a:lnTo>
                    <a:pt x="15684863" y="9174067"/>
                  </a:lnTo>
                  <a:lnTo>
                    <a:pt x="15682629" y="9177455"/>
                  </a:lnTo>
                  <a:lnTo>
                    <a:pt x="15680061" y="9180699"/>
                  </a:lnTo>
                  <a:lnTo>
                    <a:pt x="15680830" y="9185368"/>
                  </a:lnTo>
                  <a:lnTo>
                    <a:pt x="15684217" y="9187602"/>
                  </a:lnTo>
                  <a:lnTo>
                    <a:pt x="15688464" y="9190598"/>
                  </a:lnTo>
                  <a:lnTo>
                    <a:pt x="15689801" y="9191168"/>
                  </a:lnTo>
                  <a:lnTo>
                    <a:pt x="15689659" y="9191501"/>
                  </a:lnTo>
                  <a:lnTo>
                    <a:pt x="15692997" y="9192925"/>
                  </a:lnTo>
                  <a:lnTo>
                    <a:pt x="15696662" y="9191727"/>
                  </a:lnTo>
                  <a:lnTo>
                    <a:pt x="15698612" y="9189007"/>
                  </a:lnTo>
                  <a:lnTo>
                    <a:pt x="15701180" y="9185762"/>
                  </a:lnTo>
                  <a:lnTo>
                    <a:pt x="15700411" y="9181094"/>
                  </a:lnTo>
                  <a:lnTo>
                    <a:pt x="15697023" y="9178860"/>
                  </a:lnTo>
                  <a:lnTo>
                    <a:pt x="15692777" y="9175865"/>
                  </a:lnTo>
                  <a:lnTo>
                    <a:pt x="15689531" y="9173297"/>
                  </a:lnTo>
                  <a:close/>
                </a:path>
                <a:path w="18018125" h="10245090">
                  <a:moveTo>
                    <a:pt x="15617770" y="9121379"/>
                  </a:moveTo>
                  <a:lnTo>
                    <a:pt x="15613435" y="9122293"/>
                  </a:lnTo>
                  <a:lnTo>
                    <a:pt x="15608299" y="9128782"/>
                  </a:lnTo>
                  <a:lnTo>
                    <a:pt x="15609070" y="9133451"/>
                  </a:lnTo>
                  <a:lnTo>
                    <a:pt x="15612458" y="9135685"/>
                  </a:lnTo>
                  <a:lnTo>
                    <a:pt x="15616703" y="9138680"/>
                  </a:lnTo>
                  <a:lnTo>
                    <a:pt x="15618040" y="9139250"/>
                  </a:lnTo>
                  <a:lnTo>
                    <a:pt x="15617898" y="9139584"/>
                  </a:lnTo>
                  <a:lnTo>
                    <a:pt x="15621235" y="9141008"/>
                  </a:lnTo>
                  <a:lnTo>
                    <a:pt x="15624901" y="9139809"/>
                  </a:lnTo>
                  <a:lnTo>
                    <a:pt x="15626850" y="9137090"/>
                  </a:lnTo>
                  <a:lnTo>
                    <a:pt x="15629419" y="9133845"/>
                  </a:lnTo>
                  <a:lnTo>
                    <a:pt x="15628649" y="9129176"/>
                  </a:lnTo>
                  <a:lnTo>
                    <a:pt x="15625262" y="9126942"/>
                  </a:lnTo>
                  <a:lnTo>
                    <a:pt x="15621015" y="9123947"/>
                  </a:lnTo>
                  <a:lnTo>
                    <a:pt x="15617770" y="9121379"/>
                  </a:lnTo>
                  <a:close/>
                </a:path>
                <a:path w="18018125" h="10245090">
                  <a:moveTo>
                    <a:pt x="15546008" y="9069461"/>
                  </a:moveTo>
                  <a:lnTo>
                    <a:pt x="15541816" y="9070040"/>
                  </a:lnTo>
                  <a:lnTo>
                    <a:pt x="15539248" y="9073285"/>
                  </a:lnTo>
                  <a:lnTo>
                    <a:pt x="15537014" y="9076672"/>
                  </a:lnTo>
                  <a:lnTo>
                    <a:pt x="15537593" y="9080865"/>
                  </a:lnTo>
                  <a:lnTo>
                    <a:pt x="15540839" y="9083433"/>
                  </a:lnTo>
                  <a:lnTo>
                    <a:pt x="15545082" y="9086427"/>
                  </a:lnTo>
                  <a:lnTo>
                    <a:pt x="15549758" y="9088422"/>
                  </a:lnTo>
                  <a:lnTo>
                    <a:pt x="15553284" y="9087558"/>
                  </a:lnTo>
                  <a:lnTo>
                    <a:pt x="15555233" y="9084839"/>
                  </a:lnTo>
                  <a:lnTo>
                    <a:pt x="15557466" y="9081451"/>
                  </a:lnTo>
                  <a:lnTo>
                    <a:pt x="15556887" y="9077258"/>
                  </a:lnTo>
                  <a:lnTo>
                    <a:pt x="15553642" y="9074690"/>
                  </a:lnTo>
                  <a:lnTo>
                    <a:pt x="15549395" y="9071695"/>
                  </a:lnTo>
                  <a:lnTo>
                    <a:pt x="15546008" y="9069461"/>
                  </a:lnTo>
                  <a:close/>
                </a:path>
                <a:path w="18018125" h="10245090">
                  <a:moveTo>
                    <a:pt x="15475007" y="9016684"/>
                  </a:moveTo>
                  <a:lnTo>
                    <a:pt x="15470481" y="9017120"/>
                  </a:lnTo>
                  <a:lnTo>
                    <a:pt x="15467914" y="9020366"/>
                  </a:lnTo>
                  <a:lnTo>
                    <a:pt x="15465822" y="9023419"/>
                  </a:lnTo>
                  <a:lnTo>
                    <a:pt x="15466259" y="9027946"/>
                  </a:lnTo>
                  <a:lnTo>
                    <a:pt x="15469504" y="9030513"/>
                  </a:lnTo>
                  <a:lnTo>
                    <a:pt x="15473748" y="9033508"/>
                  </a:lnTo>
                  <a:lnTo>
                    <a:pt x="15478424" y="9035503"/>
                  </a:lnTo>
                  <a:lnTo>
                    <a:pt x="15481948" y="9034639"/>
                  </a:lnTo>
                  <a:lnTo>
                    <a:pt x="15483898" y="9031919"/>
                  </a:lnTo>
                  <a:lnTo>
                    <a:pt x="15485990" y="9028866"/>
                  </a:lnTo>
                  <a:lnTo>
                    <a:pt x="15485553" y="9024339"/>
                  </a:lnTo>
                  <a:lnTo>
                    <a:pt x="15482307" y="9021771"/>
                  </a:lnTo>
                  <a:lnTo>
                    <a:pt x="15478061" y="9018776"/>
                  </a:lnTo>
                  <a:lnTo>
                    <a:pt x="15475007" y="9016684"/>
                  </a:lnTo>
                  <a:close/>
                </a:path>
                <a:path w="18018125" h="10245090">
                  <a:moveTo>
                    <a:pt x="15404769" y="8963048"/>
                  </a:moveTo>
                  <a:lnTo>
                    <a:pt x="15400243" y="8963486"/>
                  </a:lnTo>
                  <a:lnTo>
                    <a:pt x="15397675" y="8966730"/>
                  </a:lnTo>
                  <a:lnTo>
                    <a:pt x="15395583" y="8969783"/>
                  </a:lnTo>
                  <a:lnTo>
                    <a:pt x="15396018" y="8974309"/>
                  </a:lnTo>
                  <a:lnTo>
                    <a:pt x="15399264" y="8976877"/>
                  </a:lnTo>
                  <a:lnTo>
                    <a:pt x="15403367" y="8980206"/>
                  </a:lnTo>
                  <a:lnTo>
                    <a:pt x="15408041" y="8982200"/>
                  </a:lnTo>
                  <a:lnTo>
                    <a:pt x="15411566" y="8981336"/>
                  </a:lnTo>
                  <a:lnTo>
                    <a:pt x="15413516" y="8978616"/>
                  </a:lnTo>
                  <a:lnTo>
                    <a:pt x="15415607" y="8975563"/>
                  </a:lnTo>
                  <a:lnTo>
                    <a:pt x="15415171" y="8971037"/>
                  </a:lnTo>
                  <a:lnTo>
                    <a:pt x="15411927" y="8968470"/>
                  </a:lnTo>
                  <a:lnTo>
                    <a:pt x="15407822" y="8965140"/>
                  </a:lnTo>
                  <a:lnTo>
                    <a:pt x="15404769" y="8963048"/>
                  </a:lnTo>
                  <a:close/>
                </a:path>
                <a:path w="18018125" h="10245090">
                  <a:moveTo>
                    <a:pt x="15334673" y="8909079"/>
                  </a:moveTo>
                  <a:lnTo>
                    <a:pt x="15330146" y="8909516"/>
                  </a:lnTo>
                  <a:lnTo>
                    <a:pt x="15325010" y="8916005"/>
                  </a:lnTo>
                  <a:lnTo>
                    <a:pt x="15325445" y="8920531"/>
                  </a:lnTo>
                  <a:lnTo>
                    <a:pt x="15328690" y="8923100"/>
                  </a:lnTo>
                  <a:lnTo>
                    <a:pt x="15332794" y="8926428"/>
                  </a:lnTo>
                  <a:lnTo>
                    <a:pt x="15337468" y="8928422"/>
                  </a:lnTo>
                  <a:lnTo>
                    <a:pt x="15340993" y="8927558"/>
                  </a:lnTo>
                  <a:lnTo>
                    <a:pt x="15342943" y="8924839"/>
                  </a:lnTo>
                  <a:lnTo>
                    <a:pt x="15345367" y="8921927"/>
                  </a:lnTo>
                  <a:lnTo>
                    <a:pt x="15344933" y="8917401"/>
                  </a:lnTo>
                  <a:lnTo>
                    <a:pt x="15341688" y="8914833"/>
                  </a:lnTo>
                  <a:lnTo>
                    <a:pt x="15337583" y="8911504"/>
                  </a:lnTo>
                  <a:lnTo>
                    <a:pt x="15334673" y="8909079"/>
                  </a:lnTo>
                  <a:close/>
                </a:path>
                <a:path w="18018125" h="10245090">
                  <a:moveTo>
                    <a:pt x="15265194" y="8854584"/>
                  </a:moveTo>
                  <a:lnTo>
                    <a:pt x="15260666" y="8855020"/>
                  </a:lnTo>
                  <a:lnTo>
                    <a:pt x="15255531" y="8861510"/>
                  </a:lnTo>
                  <a:lnTo>
                    <a:pt x="15255968" y="8866037"/>
                  </a:lnTo>
                  <a:lnTo>
                    <a:pt x="15259213" y="8868604"/>
                  </a:lnTo>
                  <a:lnTo>
                    <a:pt x="15263318" y="8871933"/>
                  </a:lnTo>
                  <a:lnTo>
                    <a:pt x="15264986" y="8872645"/>
                  </a:lnTo>
                  <a:lnTo>
                    <a:pt x="15265178" y="8873121"/>
                  </a:lnTo>
                  <a:lnTo>
                    <a:pt x="15267849" y="8874261"/>
                  </a:lnTo>
                  <a:lnTo>
                    <a:pt x="15271707" y="8873539"/>
                  </a:lnTo>
                  <a:lnTo>
                    <a:pt x="15273657" y="8870819"/>
                  </a:lnTo>
                  <a:lnTo>
                    <a:pt x="15276225" y="8867575"/>
                  </a:lnTo>
                  <a:lnTo>
                    <a:pt x="15275788" y="8863048"/>
                  </a:lnTo>
                  <a:lnTo>
                    <a:pt x="15272543" y="8860480"/>
                  </a:lnTo>
                  <a:lnTo>
                    <a:pt x="15268438" y="8857151"/>
                  </a:lnTo>
                  <a:lnTo>
                    <a:pt x="15265194" y="8854584"/>
                  </a:lnTo>
                  <a:close/>
                </a:path>
                <a:path w="18018125" h="10245090">
                  <a:moveTo>
                    <a:pt x="15195382" y="8799946"/>
                  </a:moveTo>
                  <a:lnTo>
                    <a:pt x="15190855" y="8800382"/>
                  </a:lnTo>
                  <a:lnTo>
                    <a:pt x="15185720" y="8806872"/>
                  </a:lnTo>
                  <a:lnTo>
                    <a:pt x="15186157" y="8811399"/>
                  </a:lnTo>
                  <a:lnTo>
                    <a:pt x="15189401" y="8813967"/>
                  </a:lnTo>
                  <a:lnTo>
                    <a:pt x="15193504" y="8817296"/>
                  </a:lnTo>
                  <a:lnTo>
                    <a:pt x="15195174" y="8818008"/>
                  </a:lnTo>
                  <a:lnTo>
                    <a:pt x="15195366" y="8818484"/>
                  </a:lnTo>
                  <a:lnTo>
                    <a:pt x="15198037" y="8819623"/>
                  </a:lnTo>
                  <a:lnTo>
                    <a:pt x="15201894" y="8818902"/>
                  </a:lnTo>
                  <a:lnTo>
                    <a:pt x="15203844" y="8816182"/>
                  </a:lnTo>
                  <a:lnTo>
                    <a:pt x="15206410" y="8812937"/>
                  </a:lnTo>
                  <a:lnTo>
                    <a:pt x="15205976" y="8808411"/>
                  </a:lnTo>
                  <a:lnTo>
                    <a:pt x="15202731" y="8805843"/>
                  </a:lnTo>
                  <a:lnTo>
                    <a:pt x="15198627" y="8802514"/>
                  </a:lnTo>
                  <a:lnTo>
                    <a:pt x="15195382" y="8799946"/>
                  </a:lnTo>
                  <a:close/>
                </a:path>
                <a:path w="18018125" h="10245090">
                  <a:moveTo>
                    <a:pt x="15126331" y="8744450"/>
                  </a:moveTo>
                  <a:lnTo>
                    <a:pt x="15121805" y="8744887"/>
                  </a:lnTo>
                  <a:lnTo>
                    <a:pt x="15116669" y="8751377"/>
                  </a:lnTo>
                  <a:lnTo>
                    <a:pt x="15117104" y="8755902"/>
                  </a:lnTo>
                  <a:lnTo>
                    <a:pt x="15120349" y="8758470"/>
                  </a:lnTo>
                  <a:lnTo>
                    <a:pt x="15124453" y="8761799"/>
                  </a:lnTo>
                  <a:lnTo>
                    <a:pt x="15126123" y="8762511"/>
                  </a:lnTo>
                  <a:lnTo>
                    <a:pt x="15126314" y="8762987"/>
                  </a:lnTo>
                  <a:lnTo>
                    <a:pt x="15128985" y="8764127"/>
                  </a:lnTo>
                  <a:lnTo>
                    <a:pt x="15132844" y="8763405"/>
                  </a:lnTo>
                  <a:lnTo>
                    <a:pt x="15134793" y="8760686"/>
                  </a:lnTo>
                  <a:lnTo>
                    <a:pt x="15137361" y="8757441"/>
                  </a:lnTo>
                  <a:lnTo>
                    <a:pt x="15136924" y="8752914"/>
                  </a:lnTo>
                  <a:lnTo>
                    <a:pt x="15133678" y="8750346"/>
                  </a:lnTo>
                  <a:lnTo>
                    <a:pt x="15129577" y="8747019"/>
                  </a:lnTo>
                  <a:lnTo>
                    <a:pt x="15126331" y="8744450"/>
                  </a:lnTo>
                  <a:close/>
                </a:path>
                <a:path w="18018125" h="10245090">
                  <a:moveTo>
                    <a:pt x="15057422" y="8688619"/>
                  </a:moveTo>
                  <a:lnTo>
                    <a:pt x="15052895" y="8689055"/>
                  </a:lnTo>
                  <a:lnTo>
                    <a:pt x="15047760" y="8695546"/>
                  </a:lnTo>
                  <a:lnTo>
                    <a:pt x="15048197" y="8700072"/>
                  </a:lnTo>
                  <a:lnTo>
                    <a:pt x="15051441" y="8702640"/>
                  </a:lnTo>
                  <a:lnTo>
                    <a:pt x="15055546" y="8705969"/>
                  </a:lnTo>
                  <a:lnTo>
                    <a:pt x="15057548" y="8706823"/>
                  </a:lnTo>
                  <a:lnTo>
                    <a:pt x="15057406" y="8707157"/>
                  </a:lnTo>
                  <a:lnTo>
                    <a:pt x="15060077" y="8708297"/>
                  </a:lnTo>
                  <a:lnTo>
                    <a:pt x="15063603" y="8707433"/>
                  </a:lnTo>
                  <a:lnTo>
                    <a:pt x="15065885" y="8704856"/>
                  </a:lnTo>
                  <a:lnTo>
                    <a:pt x="15068453" y="8701611"/>
                  </a:lnTo>
                  <a:lnTo>
                    <a:pt x="15068016" y="8697084"/>
                  </a:lnTo>
                  <a:lnTo>
                    <a:pt x="15064771" y="8694517"/>
                  </a:lnTo>
                  <a:lnTo>
                    <a:pt x="15060667" y="8691187"/>
                  </a:lnTo>
                  <a:lnTo>
                    <a:pt x="15057422" y="8688619"/>
                  </a:lnTo>
                  <a:close/>
                </a:path>
                <a:path w="18018125" h="10245090">
                  <a:moveTo>
                    <a:pt x="14988656" y="8632455"/>
                  </a:moveTo>
                  <a:lnTo>
                    <a:pt x="14984130" y="8632892"/>
                  </a:lnTo>
                  <a:lnTo>
                    <a:pt x="14978994" y="8639382"/>
                  </a:lnTo>
                  <a:lnTo>
                    <a:pt x="14979431" y="8643909"/>
                  </a:lnTo>
                  <a:lnTo>
                    <a:pt x="14982677" y="8646476"/>
                  </a:lnTo>
                  <a:lnTo>
                    <a:pt x="14986778" y="8649804"/>
                  </a:lnTo>
                  <a:lnTo>
                    <a:pt x="14991453" y="8651798"/>
                  </a:lnTo>
                  <a:lnTo>
                    <a:pt x="14994835" y="8651268"/>
                  </a:lnTo>
                  <a:lnTo>
                    <a:pt x="14997118" y="8648691"/>
                  </a:lnTo>
                  <a:lnTo>
                    <a:pt x="14999686" y="8645446"/>
                  </a:lnTo>
                  <a:lnTo>
                    <a:pt x="14999251" y="8640921"/>
                  </a:lnTo>
                  <a:lnTo>
                    <a:pt x="14996006" y="8638352"/>
                  </a:lnTo>
                  <a:lnTo>
                    <a:pt x="14991902" y="8635024"/>
                  </a:lnTo>
                  <a:lnTo>
                    <a:pt x="14988656" y="8632455"/>
                  </a:lnTo>
                  <a:close/>
                </a:path>
                <a:path w="18018125" h="10245090">
                  <a:moveTo>
                    <a:pt x="14921176" y="8576050"/>
                  </a:moveTo>
                  <a:lnTo>
                    <a:pt x="14916650" y="8576487"/>
                  </a:lnTo>
                  <a:lnTo>
                    <a:pt x="14914081" y="8579732"/>
                  </a:lnTo>
                  <a:lnTo>
                    <a:pt x="14911181" y="8582835"/>
                  </a:lnTo>
                  <a:lnTo>
                    <a:pt x="14911617" y="8587361"/>
                  </a:lnTo>
                  <a:lnTo>
                    <a:pt x="14914862" y="8589930"/>
                  </a:lnTo>
                  <a:lnTo>
                    <a:pt x="14918966" y="8593258"/>
                  </a:lnTo>
                  <a:lnTo>
                    <a:pt x="14920969" y="8594113"/>
                  </a:lnTo>
                  <a:lnTo>
                    <a:pt x="14920827" y="8594447"/>
                  </a:lnTo>
                  <a:lnTo>
                    <a:pt x="14923497" y="8595586"/>
                  </a:lnTo>
                  <a:lnTo>
                    <a:pt x="14926880" y="8595056"/>
                  </a:lnTo>
                  <a:lnTo>
                    <a:pt x="14929163" y="8592479"/>
                  </a:lnTo>
                  <a:lnTo>
                    <a:pt x="14932065" y="8589376"/>
                  </a:lnTo>
                  <a:lnTo>
                    <a:pt x="14931628" y="8584850"/>
                  </a:lnTo>
                  <a:lnTo>
                    <a:pt x="14928383" y="8582282"/>
                  </a:lnTo>
                  <a:lnTo>
                    <a:pt x="14924279" y="8578953"/>
                  </a:lnTo>
                  <a:lnTo>
                    <a:pt x="14921176" y="8576050"/>
                  </a:lnTo>
                  <a:close/>
                </a:path>
                <a:path w="18018125" h="10245090">
                  <a:moveTo>
                    <a:pt x="14853504" y="8519170"/>
                  </a:moveTo>
                  <a:lnTo>
                    <a:pt x="14848644" y="8519464"/>
                  </a:lnTo>
                  <a:lnTo>
                    <a:pt x="14846076" y="8522708"/>
                  </a:lnTo>
                  <a:lnTo>
                    <a:pt x="14843174" y="8525811"/>
                  </a:lnTo>
                  <a:lnTo>
                    <a:pt x="14843611" y="8530338"/>
                  </a:lnTo>
                  <a:lnTo>
                    <a:pt x="14846856" y="8532906"/>
                  </a:lnTo>
                  <a:lnTo>
                    <a:pt x="14850960" y="8536235"/>
                  </a:lnTo>
                  <a:lnTo>
                    <a:pt x="14852963" y="8537090"/>
                  </a:lnTo>
                  <a:lnTo>
                    <a:pt x="14852821" y="8537423"/>
                  </a:lnTo>
                  <a:lnTo>
                    <a:pt x="14855491" y="8538562"/>
                  </a:lnTo>
                  <a:lnTo>
                    <a:pt x="14858874" y="8538032"/>
                  </a:lnTo>
                  <a:lnTo>
                    <a:pt x="14861158" y="8535455"/>
                  </a:lnTo>
                  <a:lnTo>
                    <a:pt x="14864058" y="8532352"/>
                  </a:lnTo>
                  <a:lnTo>
                    <a:pt x="14863623" y="8527826"/>
                  </a:lnTo>
                  <a:lnTo>
                    <a:pt x="14860377" y="8525258"/>
                  </a:lnTo>
                  <a:lnTo>
                    <a:pt x="14856273" y="8521930"/>
                  </a:lnTo>
                  <a:lnTo>
                    <a:pt x="14853504" y="8519170"/>
                  </a:lnTo>
                  <a:close/>
                </a:path>
                <a:path w="18018125" h="10245090">
                  <a:moveTo>
                    <a:pt x="14785977" y="8461956"/>
                  </a:moveTo>
                  <a:lnTo>
                    <a:pt x="14781117" y="8462250"/>
                  </a:lnTo>
                  <a:lnTo>
                    <a:pt x="14778549" y="8465495"/>
                  </a:lnTo>
                  <a:lnTo>
                    <a:pt x="14776123" y="8468406"/>
                  </a:lnTo>
                  <a:lnTo>
                    <a:pt x="14776084" y="8473123"/>
                  </a:lnTo>
                  <a:lnTo>
                    <a:pt x="14779328" y="8475691"/>
                  </a:lnTo>
                  <a:lnTo>
                    <a:pt x="14783431" y="8479020"/>
                  </a:lnTo>
                  <a:lnTo>
                    <a:pt x="14785434" y="8479874"/>
                  </a:lnTo>
                  <a:lnTo>
                    <a:pt x="14785292" y="8480208"/>
                  </a:lnTo>
                  <a:lnTo>
                    <a:pt x="14787962" y="8481347"/>
                  </a:lnTo>
                  <a:lnTo>
                    <a:pt x="14791345" y="8480817"/>
                  </a:lnTo>
                  <a:lnTo>
                    <a:pt x="14793628" y="8478240"/>
                  </a:lnTo>
                  <a:lnTo>
                    <a:pt x="14796054" y="8475329"/>
                  </a:lnTo>
                  <a:lnTo>
                    <a:pt x="14796093" y="8470611"/>
                  </a:lnTo>
                  <a:lnTo>
                    <a:pt x="14792847" y="8468043"/>
                  </a:lnTo>
                  <a:lnTo>
                    <a:pt x="14788746" y="8464715"/>
                  </a:lnTo>
                  <a:lnTo>
                    <a:pt x="14785977" y="8461956"/>
                  </a:lnTo>
                  <a:close/>
                </a:path>
                <a:path w="18018125" h="10245090">
                  <a:moveTo>
                    <a:pt x="14718923" y="8404549"/>
                  </a:moveTo>
                  <a:lnTo>
                    <a:pt x="14714206" y="8404510"/>
                  </a:lnTo>
                  <a:lnTo>
                    <a:pt x="14711638" y="8407755"/>
                  </a:lnTo>
                  <a:lnTo>
                    <a:pt x="14709212" y="8410666"/>
                  </a:lnTo>
                  <a:lnTo>
                    <a:pt x="14709173" y="8415384"/>
                  </a:lnTo>
                  <a:lnTo>
                    <a:pt x="14712418" y="8417952"/>
                  </a:lnTo>
                  <a:lnTo>
                    <a:pt x="14716521" y="8421280"/>
                  </a:lnTo>
                  <a:lnTo>
                    <a:pt x="14718523" y="8422134"/>
                  </a:lnTo>
                  <a:lnTo>
                    <a:pt x="14718381" y="8422468"/>
                  </a:lnTo>
                  <a:lnTo>
                    <a:pt x="14721052" y="8423607"/>
                  </a:lnTo>
                  <a:lnTo>
                    <a:pt x="14724433" y="8423077"/>
                  </a:lnTo>
                  <a:lnTo>
                    <a:pt x="14726717" y="8420500"/>
                  </a:lnTo>
                  <a:lnTo>
                    <a:pt x="14729143" y="8417589"/>
                  </a:lnTo>
                  <a:lnTo>
                    <a:pt x="14729182" y="8412871"/>
                  </a:lnTo>
                  <a:lnTo>
                    <a:pt x="14725938" y="8410303"/>
                  </a:lnTo>
                  <a:lnTo>
                    <a:pt x="14721835" y="8406975"/>
                  </a:lnTo>
                  <a:lnTo>
                    <a:pt x="14718923" y="8404549"/>
                  </a:lnTo>
                  <a:close/>
                </a:path>
                <a:path w="18018125" h="10245090">
                  <a:moveTo>
                    <a:pt x="14652014" y="8346810"/>
                  </a:moveTo>
                  <a:lnTo>
                    <a:pt x="14647295" y="8346770"/>
                  </a:lnTo>
                  <a:lnTo>
                    <a:pt x="14644728" y="8350015"/>
                  </a:lnTo>
                  <a:lnTo>
                    <a:pt x="14642302" y="8352926"/>
                  </a:lnTo>
                  <a:lnTo>
                    <a:pt x="14642263" y="8357644"/>
                  </a:lnTo>
                  <a:lnTo>
                    <a:pt x="14645508" y="8360211"/>
                  </a:lnTo>
                  <a:lnTo>
                    <a:pt x="14649612" y="8363541"/>
                  </a:lnTo>
                  <a:lnTo>
                    <a:pt x="14651615" y="8364395"/>
                  </a:lnTo>
                  <a:lnTo>
                    <a:pt x="14651472" y="8364729"/>
                  </a:lnTo>
                  <a:lnTo>
                    <a:pt x="14654143" y="8365868"/>
                  </a:lnTo>
                  <a:lnTo>
                    <a:pt x="14657668" y="8365005"/>
                  </a:lnTo>
                  <a:lnTo>
                    <a:pt x="14659808" y="8362761"/>
                  </a:lnTo>
                  <a:lnTo>
                    <a:pt x="14662234" y="8359850"/>
                  </a:lnTo>
                  <a:lnTo>
                    <a:pt x="14662274" y="8355132"/>
                  </a:lnTo>
                  <a:lnTo>
                    <a:pt x="14659029" y="8352565"/>
                  </a:lnTo>
                  <a:lnTo>
                    <a:pt x="14654924" y="8349235"/>
                  </a:lnTo>
                  <a:lnTo>
                    <a:pt x="14652014" y="8346810"/>
                  </a:lnTo>
                  <a:close/>
                </a:path>
                <a:path w="18018125" h="10245090">
                  <a:moveTo>
                    <a:pt x="14585530" y="8288068"/>
                  </a:moveTo>
                  <a:lnTo>
                    <a:pt x="14580813" y="8288028"/>
                  </a:lnTo>
                  <a:lnTo>
                    <a:pt x="14578244" y="8291273"/>
                  </a:lnTo>
                  <a:lnTo>
                    <a:pt x="14575819" y="8294184"/>
                  </a:lnTo>
                  <a:lnTo>
                    <a:pt x="14575779" y="8298902"/>
                  </a:lnTo>
                  <a:lnTo>
                    <a:pt x="14579024" y="8301470"/>
                  </a:lnTo>
                  <a:lnTo>
                    <a:pt x="14583129" y="8304799"/>
                  </a:lnTo>
                  <a:lnTo>
                    <a:pt x="14583654" y="8305418"/>
                  </a:lnTo>
                  <a:lnTo>
                    <a:pt x="14587660" y="8307127"/>
                  </a:lnTo>
                  <a:lnTo>
                    <a:pt x="14591185" y="8306263"/>
                  </a:lnTo>
                  <a:lnTo>
                    <a:pt x="14593325" y="8304019"/>
                  </a:lnTo>
                  <a:lnTo>
                    <a:pt x="14595751" y="8301109"/>
                  </a:lnTo>
                  <a:lnTo>
                    <a:pt x="14595790" y="8296390"/>
                  </a:lnTo>
                  <a:lnTo>
                    <a:pt x="14592546" y="8293822"/>
                  </a:lnTo>
                  <a:lnTo>
                    <a:pt x="14588440" y="8290493"/>
                  </a:lnTo>
                  <a:lnTo>
                    <a:pt x="14585530" y="8288068"/>
                  </a:lnTo>
                  <a:close/>
                </a:path>
                <a:path w="18018125" h="10245090">
                  <a:moveTo>
                    <a:pt x="14519188" y="8228993"/>
                  </a:moveTo>
                  <a:lnTo>
                    <a:pt x="14514805" y="8229095"/>
                  </a:lnTo>
                  <a:lnTo>
                    <a:pt x="14511903" y="8232198"/>
                  </a:lnTo>
                  <a:lnTo>
                    <a:pt x="14509477" y="8235109"/>
                  </a:lnTo>
                  <a:lnTo>
                    <a:pt x="14509580" y="8239493"/>
                  </a:lnTo>
                  <a:lnTo>
                    <a:pt x="14516645" y="8246058"/>
                  </a:lnTo>
                  <a:lnTo>
                    <a:pt x="14517170" y="8246677"/>
                  </a:lnTo>
                  <a:lnTo>
                    <a:pt x="14521175" y="8248385"/>
                  </a:lnTo>
                  <a:lnTo>
                    <a:pt x="14524702" y="8247521"/>
                  </a:lnTo>
                  <a:lnTo>
                    <a:pt x="14526843" y="8245278"/>
                  </a:lnTo>
                  <a:lnTo>
                    <a:pt x="14529267" y="8242366"/>
                  </a:lnTo>
                  <a:lnTo>
                    <a:pt x="14529165" y="8237983"/>
                  </a:lnTo>
                  <a:lnTo>
                    <a:pt x="14522100" y="8231418"/>
                  </a:lnTo>
                  <a:lnTo>
                    <a:pt x="14519188" y="8228993"/>
                  </a:lnTo>
                  <a:close/>
                </a:path>
                <a:path w="18018125" h="10245090">
                  <a:moveTo>
                    <a:pt x="14453183" y="8170060"/>
                  </a:moveTo>
                  <a:lnTo>
                    <a:pt x="14448655" y="8170496"/>
                  </a:lnTo>
                  <a:lnTo>
                    <a:pt x="14445897" y="8173265"/>
                  </a:lnTo>
                  <a:lnTo>
                    <a:pt x="14443471" y="8176176"/>
                  </a:lnTo>
                  <a:lnTo>
                    <a:pt x="14443908" y="8180703"/>
                  </a:lnTo>
                  <a:lnTo>
                    <a:pt x="14446676" y="8183462"/>
                  </a:lnTo>
                  <a:lnTo>
                    <a:pt x="14450639" y="8187125"/>
                  </a:lnTo>
                  <a:lnTo>
                    <a:pt x="14451164" y="8187744"/>
                  </a:lnTo>
                  <a:lnTo>
                    <a:pt x="14455170" y="8189453"/>
                  </a:lnTo>
                  <a:lnTo>
                    <a:pt x="14458694" y="8188588"/>
                  </a:lnTo>
                  <a:lnTo>
                    <a:pt x="14460835" y="8186345"/>
                  </a:lnTo>
                  <a:lnTo>
                    <a:pt x="14463261" y="8183434"/>
                  </a:lnTo>
                  <a:lnTo>
                    <a:pt x="14462824" y="8178908"/>
                  </a:lnTo>
                  <a:lnTo>
                    <a:pt x="14460056" y="8176148"/>
                  </a:lnTo>
                  <a:lnTo>
                    <a:pt x="14456093" y="8172485"/>
                  </a:lnTo>
                  <a:lnTo>
                    <a:pt x="14453183" y="8170060"/>
                  </a:lnTo>
                  <a:close/>
                </a:path>
                <a:path w="18018125" h="10245090">
                  <a:moveTo>
                    <a:pt x="14387461" y="8110460"/>
                  </a:moveTo>
                  <a:lnTo>
                    <a:pt x="14382934" y="8110896"/>
                  </a:lnTo>
                  <a:lnTo>
                    <a:pt x="14380174" y="8113664"/>
                  </a:lnTo>
                  <a:lnTo>
                    <a:pt x="14377272" y="8116767"/>
                  </a:lnTo>
                  <a:lnTo>
                    <a:pt x="14377709" y="8121294"/>
                  </a:lnTo>
                  <a:lnTo>
                    <a:pt x="14380477" y="8124053"/>
                  </a:lnTo>
                  <a:lnTo>
                    <a:pt x="14384440" y="8127716"/>
                  </a:lnTo>
                  <a:lnTo>
                    <a:pt x="14385299" y="8128477"/>
                  </a:lnTo>
                  <a:lnTo>
                    <a:pt x="14386635" y="8129047"/>
                  </a:lnTo>
                  <a:lnTo>
                    <a:pt x="14386492" y="8129381"/>
                  </a:lnTo>
                  <a:lnTo>
                    <a:pt x="14389162" y="8130520"/>
                  </a:lnTo>
                  <a:lnTo>
                    <a:pt x="14392688" y="8129656"/>
                  </a:lnTo>
                  <a:lnTo>
                    <a:pt x="14394829" y="8127412"/>
                  </a:lnTo>
                  <a:lnTo>
                    <a:pt x="14397730" y="8124310"/>
                  </a:lnTo>
                  <a:lnTo>
                    <a:pt x="14397294" y="8119784"/>
                  </a:lnTo>
                  <a:lnTo>
                    <a:pt x="14394526" y="8117025"/>
                  </a:lnTo>
                  <a:lnTo>
                    <a:pt x="14387461" y="8110460"/>
                  </a:lnTo>
                  <a:close/>
                </a:path>
                <a:path w="18018125" h="10245090">
                  <a:moveTo>
                    <a:pt x="14321930" y="8051336"/>
                  </a:moveTo>
                  <a:lnTo>
                    <a:pt x="14317404" y="8051772"/>
                  </a:lnTo>
                  <a:lnTo>
                    <a:pt x="14314644" y="8054541"/>
                  </a:lnTo>
                  <a:lnTo>
                    <a:pt x="14311742" y="8057643"/>
                  </a:lnTo>
                  <a:lnTo>
                    <a:pt x="14312179" y="8062170"/>
                  </a:lnTo>
                  <a:lnTo>
                    <a:pt x="14314947" y="8064929"/>
                  </a:lnTo>
                  <a:lnTo>
                    <a:pt x="14318910" y="8068592"/>
                  </a:lnTo>
                  <a:lnTo>
                    <a:pt x="14319768" y="8069352"/>
                  </a:lnTo>
                  <a:lnTo>
                    <a:pt x="14323775" y="8071062"/>
                  </a:lnTo>
                  <a:lnTo>
                    <a:pt x="14327156" y="8070531"/>
                  </a:lnTo>
                  <a:lnTo>
                    <a:pt x="14329297" y="8068288"/>
                  </a:lnTo>
                  <a:lnTo>
                    <a:pt x="14332197" y="8065185"/>
                  </a:lnTo>
                  <a:lnTo>
                    <a:pt x="14331762" y="8060659"/>
                  </a:lnTo>
                  <a:lnTo>
                    <a:pt x="14328994" y="8057899"/>
                  </a:lnTo>
                  <a:lnTo>
                    <a:pt x="14321930" y="8051336"/>
                  </a:lnTo>
                  <a:close/>
                </a:path>
                <a:path w="18018125" h="10245090">
                  <a:moveTo>
                    <a:pt x="14256351" y="7991401"/>
                  </a:moveTo>
                  <a:lnTo>
                    <a:pt x="14251824" y="7991838"/>
                  </a:lnTo>
                  <a:lnTo>
                    <a:pt x="14249064" y="7994607"/>
                  </a:lnTo>
                  <a:lnTo>
                    <a:pt x="14246163" y="7997709"/>
                  </a:lnTo>
                  <a:lnTo>
                    <a:pt x="14246599" y="8002235"/>
                  </a:lnTo>
                  <a:lnTo>
                    <a:pt x="14249369" y="8004995"/>
                  </a:lnTo>
                  <a:lnTo>
                    <a:pt x="14253330" y="8008658"/>
                  </a:lnTo>
                  <a:lnTo>
                    <a:pt x="14254189" y="8009419"/>
                  </a:lnTo>
                  <a:lnTo>
                    <a:pt x="14258192" y="8011127"/>
                  </a:lnTo>
                  <a:lnTo>
                    <a:pt x="14261575" y="8010597"/>
                  </a:lnTo>
                  <a:lnTo>
                    <a:pt x="14263716" y="8008354"/>
                  </a:lnTo>
                  <a:lnTo>
                    <a:pt x="14266618" y="8005251"/>
                  </a:lnTo>
                  <a:lnTo>
                    <a:pt x="14266181" y="8000724"/>
                  </a:lnTo>
                  <a:lnTo>
                    <a:pt x="14263413" y="7997965"/>
                  </a:lnTo>
                  <a:lnTo>
                    <a:pt x="14256351" y="7991401"/>
                  </a:lnTo>
                  <a:close/>
                </a:path>
                <a:path w="18018125" h="10245090">
                  <a:moveTo>
                    <a:pt x="14191246" y="7931275"/>
                  </a:moveTo>
                  <a:lnTo>
                    <a:pt x="14186721" y="7931712"/>
                  </a:lnTo>
                  <a:lnTo>
                    <a:pt x="14183961" y="7934481"/>
                  </a:lnTo>
                  <a:lnTo>
                    <a:pt x="14181060" y="7937583"/>
                  </a:lnTo>
                  <a:lnTo>
                    <a:pt x="14181496" y="7942110"/>
                  </a:lnTo>
                  <a:lnTo>
                    <a:pt x="14184265" y="7944869"/>
                  </a:lnTo>
                  <a:lnTo>
                    <a:pt x="14188225" y="7948531"/>
                  </a:lnTo>
                  <a:lnTo>
                    <a:pt x="14188750" y="7949150"/>
                  </a:lnTo>
                  <a:lnTo>
                    <a:pt x="14192756" y="7950858"/>
                  </a:lnTo>
                  <a:lnTo>
                    <a:pt x="14196139" y="7950329"/>
                  </a:lnTo>
                  <a:lnTo>
                    <a:pt x="14198280" y="7948086"/>
                  </a:lnTo>
                  <a:lnTo>
                    <a:pt x="14201181" y="7944983"/>
                  </a:lnTo>
                  <a:lnTo>
                    <a:pt x="14200745" y="7940457"/>
                  </a:lnTo>
                  <a:lnTo>
                    <a:pt x="14197977" y="7937697"/>
                  </a:lnTo>
                  <a:lnTo>
                    <a:pt x="14194348" y="7934176"/>
                  </a:lnTo>
                  <a:lnTo>
                    <a:pt x="14191246" y="7931275"/>
                  </a:lnTo>
                  <a:close/>
                </a:path>
                <a:path w="18018125" h="10245090">
                  <a:moveTo>
                    <a:pt x="14126477" y="7871292"/>
                  </a:moveTo>
                  <a:lnTo>
                    <a:pt x="14121950" y="7871729"/>
                  </a:lnTo>
                  <a:lnTo>
                    <a:pt x="14119190" y="7874497"/>
                  </a:lnTo>
                  <a:lnTo>
                    <a:pt x="14116289" y="7877600"/>
                  </a:lnTo>
                  <a:lnTo>
                    <a:pt x="14116725" y="7882126"/>
                  </a:lnTo>
                  <a:lnTo>
                    <a:pt x="14119495" y="7884885"/>
                  </a:lnTo>
                  <a:lnTo>
                    <a:pt x="14123456" y="7888548"/>
                  </a:lnTo>
                  <a:lnTo>
                    <a:pt x="14123981" y="7889167"/>
                  </a:lnTo>
                  <a:lnTo>
                    <a:pt x="14127987" y="7890876"/>
                  </a:lnTo>
                  <a:lnTo>
                    <a:pt x="14131370" y="7890346"/>
                  </a:lnTo>
                  <a:lnTo>
                    <a:pt x="14133511" y="7888103"/>
                  </a:lnTo>
                  <a:lnTo>
                    <a:pt x="14136412" y="7885000"/>
                  </a:lnTo>
                  <a:lnTo>
                    <a:pt x="14135976" y="7880473"/>
                  </a:lnTo>
                  <a:lnTo>
                    <a:pt x="14133208" y="7877714"/>
                  </a:lnTo>
                  <a:lnTo>
                    <a:pt x="14129579" y="7874194"/>
                  </a:lnTo>
                  <a:lnTo>
                    <a:pt x="14126477" y="7871292"/>
                  </a:lnTo>
                  <a:close/>
                </a:path>
                <a:path w="18018125" h="10245090">
                  <a:moveTo>
                    <a:pt x="7836624" y="5171282"/>
                  </a:moveTo>
                  <a:lnTo>
                    <a:pt x="7824607" y="5166156"/>
                  </a:lnTo>
                  <a:lnTo>
                    <a:pt x="7820320" y="5167879"/>
                  </a:lnTo>
                  <a:lnTo>
                    <a:pt x="7817187" y="5175223"/>
                  </a:lnTo>
                  <a:lnTo>
                    <a:pt x="7818911" y="5179509"/>
                  </a:lnTo>
                  <a:lnTo>
                    <a:pt x="7830928" y="5184635"/>
                  </a:lnTo>
                  <a:lnTo>
                    <a:pt x="7835214" y="5182912"/>
                  </a:lnTo>
                  <a:lnTo>
                    <a:pt x="7838347" y="5175568"/>
                  </a:lnTo>
                  <a:lnTo>
                    <a:pt x="7836624" y="5171282"/>
                  </a:lnTo>
                  <a:close/>
                </a:path>
                <a:path w="18018125" h="10245090">
                  <a:moveTo>
                    <a:pt x="7755504" y="5136679"/>
                  </a:moveTo>
                  <a:lnTo>
                    <a:pt x="7743487" y="5131552"/>
                  </a:lnTo>
                  <a:lnTo>
                    <a:pt x="7739200" y="5133276"/>
                  </a:lnTo>
                  <a:lnTo>
                    <a:pt x="7736068" y="5140620"/>
                  </a:lnTo>
                  <a:lnTo>
                    <a:pt x="7737790" y="5144906"/>
                  </a:lnTo>
                  <a:lnTo>
                    <a:pt x="7749808" y="5150032"/>
                  </a:lnTo>
                  <a:lnTo>
                    <a:pt x="7754094" y="5148309"/>
                  </a:lnTo>
                  <a:lnTo>
                    <a:pt x="7757227" y="5140966"/>
                  </a:lnTo>
                  <a:lnTo>
                    <a:pt x="7755504" y="5136679"/>
                  </a:lnTo>
                  <a:close/>
                </a:path>
                <a:path w="18018125" h="10245090">
                  <a:moveTo>
                    <a:pt x="7918220" y="5205694"/>
                  </a:moveTo>
                  <a:lnTo>
                    <a:pt x="7906202" y="5200568"/>
                  </a:lnTo>
                  <a:lnTo>
                    <a:pt x="7901916" y="5202290"/>
                  </a:lnTo>
                  <a:lnTo>
                    <a:pt x="7898784" y="5209634"/>
                  </a:lnTo>
                  <a:lnTo>
                    <a:pt x="7900507" y="5213920"/>
                  </a:lnTo>
                  <a:lnTo>
                    <a:pt x="7912524" y="5219046"/>
                  </a:lnTo>
                  <a:lnTo>
                    <a:pt x="7916810" y="5217324"/>
                  </a:lnTo>
                  <a:lnTo>
                    <a:pt x="7919943" y="5209980"/>
                  </a:lnTo>
                  <a:lnTo>
                    <a:pt x="7918220" y="5205694"/>
                  </a:lnTo>
                  <a:close/>
                </a:path>
                <a:path w="18018125" h="10245090">
                  <a:moveTo>
                    <a:pt x="7674001" y="5101123"/>
                  </a:moveTo>
                  <a:lnTo>
                    <a:pt x="7661983" y="5095997"/>
                  </a:lnTo>
                  <a:lnTo>
                    <a:pt x="7657697" y="5097720"/>
                  </a:lnTo>
                  <a:lnTo>
                    <a:pt x="7654565" y="5105064"/>
                  </a:lnTo>
                  <a:lnTo>
                    <a:pt x="7656287" y="5109350"/>
                  </a:lnTo>
                  <a:lnTo>
                    <a:pt x="7668305" y="5114476"/>
                  </a:lnTo>
                  <a:lnTo>
                    <a:pt x="7672591" y="5112754"/>
                  </a:lnTo>
                  <a:lnTo>
                    <a:pt x="7675724" y="5105410"/>
                  </a:lnTo>
                  <a:lnTo>
                    <a:pt x="7674001" y="5101123"/>
                  </a:lnTo>
                  <a:close/>
                </a:path>
                <a:path w="18018125" h="10245090">
                  <a:moveTo>
                    <a:pt x="7999958" y="5239772"/>
                  </a:moveTo>
                  <a:lnTo>
                    <a:pt x="7987941" y="5234645"/>
                  </a:lnTo>
                  <a:lnTo>
                    <a:pt x="7983654" y="5236368"/>
                  </a:lnTo>
                  <a:lnTo>
                    <a:pt x="7980522" y="5243712"/>
                  </a:lnTo>
                  <a:lnTo>
                    <a:pt x="7982245" y="5247998"/>
                  </a:lnTo>
                  <a:lnTo>
                    <a:pt x="7994263" y="5253124"/>
                  </a:lnTo>
                  <a:lnTo>
                    <a:pt x="7998549" y="5251402"/>
                  </a:lnTo>
                  <a:lnTo>
                    <a:pt x="8001682" y="5244058"/>
                  </a:lnTo>
                  <a:lnTo>
                    <a:pt x="7999958" y="5239772"/>
                  </a:lnTo>
                  <a:close/>
                </a:path>
                <a:path w="18018125" h="10245090">
                  <a:moveTo>
                    <a:pt x="7592833" y="5065711"/>
                  </a:moveTo>
                  <a:lnTo>
                    <a:pt x="7580814" y="5060584"/>
                  </a:lnTo>
                  <a:lnTo>
                    <a:pt x="7576528" y="5062307"/>
                  </a:lnTo>
                  <a:lnTo>
                    <a:pt x="7573395" y="5069651"/>
                  </a:lnTo>
                  <a:lnTo>
                    <a:pt x="7575118" y="5073937"/>
                  </a:lnTo>
                  <a:lnTo>
                    <a:pt x="7583798" y="5077639"/>
                  </a:lnTo>
                  <a:lnTo>
                    <a:pt x="7583322" y="5077831"/>
                  </a:lnTo>
                  <a:lnTo>
                    <a:pt x="7586994" y="5079397"/>
                  </a:lnTo>
                  <a:lnTo>
                    <a:pt x="7591280" y="5077674"/>
                  </a:lnTo>
                  <a:lnTo>
                    <a:pt x="7594555" y="5069996"/>
                  </a:lnTo>
                  <a:lnTo>
                    <a:pt x="7592833" y="5065711"/>
                  </a:lnTo>
                  <a:close/>
                </a:path>
                <a:path w="18018125" h="10245090">
                  <a:moveTo>
                    <a:pt x="8081982" y="5273182"/>
                  </a:moveTo>
                  <a:lnTo>
                    <a:pt x="8069965" y="5268055"/>
                  </a:lnTo>
                  <a:lnTo>
                    <a:pt x="8065678" y="5269778"/>
                  </a:lnTo>
                  <a:lnTo>
                    <a:pt x="8062546" y="5277122"/>
                  </a:lnTo>
                  <a:lnTo>
                    <a:pt x="8064269" y="5281408"/>
                  </a:lnTo>
                  <a:lnTo>
                    <a:pt x="8076286" y="5286534"/>
                  </a:lnTo>
                  <a:lnTo>
                    <a:pt x="8080572" y="5284812"/>
                  </a:lnTo>
                  <a:lnTo>
                    <a:pt x="8083705" y="5277468"/>
                  </a:lnTo>
                  <a:lnTo>
                    <a:pt x="8081982" y="5273182"/>
                  </a:lnTo>
                  <a:close/>
                </a:path>
                <a:path w="18018125" h="10245090">
                  <a:moveTo>
                    <a:pt x="7511614" y="5029487"/>
                  </a:moveTo>
                  <a:lnTo>
                    <a:pt x="7499596" y="5024360"/>
                  </a:lnTo>
                  <a:lnTo>
                    <a:pt x="7495310" y="5026084"/>
                  </a:lnTo>
                  <a:lnTo>
                    <a:pt x="7492177" y="5033428"/>
                  </a:lnTo>
                  <a:lnTo>
                    <a:pt x="7493758" y="5038047"/>
                  </a:lnTo>
                  <a:lnTo>
                    <a:pt x="7502438" y="5041750"/>
                  </a:lnTo>
                  <a:lnTo>
                    <a:pt x="7502246" y="5041274"/>
                  </a:lnTo>
                  <a:lnTo>
                    <a:pt x="7505918" y="5042840"/>
                  </a:lnTo>
                  <a:lnTo>
                    <a:pt x="7510205" y="5041118"/>
                  </a:lnTo>
                  <a:lnTo>
                    <a:pt x="7513338" y="5033774"/>
                  </a:lnTo>
                  <a:lnTo>
                    <a:pt x="7511614" y="5029487"/>
                  </a:lnTo>
                  <a:close/>
                </a:path>
                <a:path w="18018125" h="10245090">
                  <a:moveTo>
                    <a:pt x="8164005" y="5306591"/>
                  </a:moveTo>
                  <a:lnTo>
                    <a:pt x="8151987" y="5301465"/>
                  </a:lnTo>
                  <a:lnTo>
                    <a:pt x="8147702" y="5303189"/>
                  </a:lnTo>
                  <a:lnTo>
                    <a:pt x="8144569" y="5310533"/>
                  </a:lnTo>
                  <a:lnTo>
                    <a:pt x="8146291" y="5314818"/>
                  </a:lnTo>
                  <a:lnTo>
                    <a:pt x="8158309" y="5319945"/>
                  </a:lnTo>
                  <a:lnTo>
                    <a:pt x="8162596" y="5318222"/>
                  </a:lnTo>
                  <a:lnTo>
                    <a:pt x="8165729" y="5310878"/>
                  </a:lnTo>
                  <a:lnTo>
                    <a:pt x="8164005" y="5306591"/>
                  </a:lnTo>
                  <a:close/>
                </a:path>
                <a:path w="18018125" h="10245090">
                  <a:moveTo>
                    <a:pt x="7431207" y="4993215"/>
                  </a:moveTo>
                  <a:lnTo>
                    <a:pt x="7419188" y="4988088"/>
                  </a:lnTo>
                  <a:lnTo>
                    <a:pt x="7414903" y="4989812"/>
                  </a:lnTo>
                  <a:lnTo>
                    <a:pt x="7411770" y="4997155"/>
                  </a:lnTo>
                  <a:lnTo>
                    <a:pt x="7413350" y="5001775"/>
                  </a:lnTo>
                  <a:lnTo>
                    <a:pt x="7425368" y="5006902"/>
                  </a:lnTo>
                  <a:lnTo>
                    <a:pt x="7429654" y="5005179"/>
                  </a:lnTo>
                  <a:lnTo>
                    <a:pt x="7432787" y="4997835"/>
                  </a:lnTo>
                  <a:lnTo>
                    <a:pt x="7431207" y="4993215"/>
                  </a:lnTo>
                  <a:close/>
                </a:path>
                <a:path w="18018125" h="10245090">
                  <a:moveTo>
                    <a:pt x="8246456" y="5339001"/>
                  </a:moveTo>
                  <a:lnTo>
                    <a:pt x="8238110" y="5335441"/>
                  </a:lnTo>
                  <a:lnTo>
                    <a:pt x="8233962" y="5334066"/>
                  </a:lnTo>
                  <a:lnTo>
                    <a:pt x="8230010" y="5335931"/>
                  </a:lnTo>
                  <a:lnTo>
                    <a:pt x="8226877" y="5343275"/>
                  </a:lnTo>
                  <a:lnTo>
                    <a:pt x="8228600" y="5347561"/>
                  </a:lnTo>
                  <a:lnTo>
                    <a:pt x="8232271" y="5349127"/>
                  </a:lnTo>
                  <a:lnTo>
                    <a:pt x="8232748" y="5348936"/>
                  </a:lnTo>
                  <a:lnTo>
                    <a:pt x="8237422" y="5350929"/>
                  </a:lnTo>
                  <a:lnTo>
                    <a:pt x="8241571" y="5352305"/>
                  </a:lnTo>
                  <a:lnTo>
                    <a:pt x="8245522" y="5350439"/>
                  </a:lnTo>
                  <a:lnTo>
                    <a:pt x="8247089" y="5346768"/>
                  </a:lnTo>
                  <a:lnTo>
                    <a:pt x="8248097" y="5343646"/>
                  </a:lnTo>
                  <a:lnTo>
                    <a:pt x="8248321" y="5342952"/>
                  </a:lnTo>
                  <a:lnTo>
                    <a:pt x="8246456" y="5339001"/>
                  </a:lnTo>
                  <a:close/>
                </a:path>
                <a:path w="18018125" h="10245090">
                  <a:moveTo>
                    <a:pt x="7350798" y="4956943"/>
                  </a:moveTo>
                  <a:lnTo>
                    <a:pt x="7338447" y="4951674"/>
                  </a:lnTo>
                  <a:lnTo>
                    <a:pt x="7334161" y="4953396"/>
                  </a:lnTo>
                  <a:lnTo>
                    <a:pt x="7331028" y="4960741"/>
                  </a:lnTo>
                  <a:lnTo>
                    <a:pt x="7332608" y="4965361"/>
                  </a:lnTo>
                  <a:lnTo>
                    <a:pt x="7344960" y="4970630"/>
                  </a:lnTo>
                  <a:lnTo>
                    <a:pt x="7349246" y="4968907"/>
                  </a:lnTo>
                  <a:lnTo>
                    <a:pt x="7352379" y="4961562"/>
                  </a:lnTo>
                  <a:lnTo>
                    <a:pt x="7350798" y="4956943"/>
                  </a:lnTo>
                  <a:close/>
                </a:path>
                <a:path w="18018125" h="10245090">
                  <a:moveTo>
                    <a:pt x="7270200" y="4920194"/>
                  </a:moveTo>
                  <a:lnTo>
                    <a:pt x="7258181" y="4915068"/>
                  </a:lnTo>
                  <a:lnTo>
                    <a:pt x="7253562" y="4916648"/>
                  </a:lnTo>
                  <a:lnTo>
                    <a:pt x="7250429" y="4923993"/>
                  </a:lnTo>
                  <a:lnTo>
                    <a:pt x="7252008" y="4928612"/>
                  </a:lnTo>
                  <a:lnTo>
                    <a:pt x="7264361" y="4933882"/>
                  </a:lnTo>
                  <a:lnTo>
                    <a:pt x="7268646" y="4932158"/>
                  </a:lnTo>
                  <a:lnTo>
                    <a:pt x="7271779" y="4924813"/>
                  </a:lnTo>
                  <a:lnTo>
                    <a:pt x="7270200" y="4920194"/>
                  </a:lnTo>
                  <a:close/>
                </a:path>
                <a:path w="18018125" h="10245090">
                  <a:moveTo>
                    <a:pt x="8328096" y="5371458"/>
                  </a:moveTo>
                  <a:lnTo>
                    <a:pt x="8319751" y="5367898"/>
                  </a:lnTo>
                  <a:lnTo>
                    <a:pt x="8315936" y="5366666"/>
                  </a:lnTo>
                  <a:lnTo>
                    <a:pt x="8311984" y="5368530"/>
                  </a:lnTo>
                  <a:lnTo>
                    <a:pt x="8308994" y="5375541"/>
                  </a:lnTo>
                  <a:lnTo>
                    <a:pt x="8310717" y="5379827"/>
                  </a:lnTo>
                  <a:lnTo>
                    <a:pt x="8319062" y="5383387"/>
                  </a:lnTo>
                  <a:lnTo>
                    <a:pt x="8322877" y="5384620"/>
                  </a:lnTo>
                  <a:lnTo>
                    <a:pt x="8326829" y="5382755"/>
                  </a:lnTo>
                  <a:lnTo>
                    <a:pt x="8329819" y="5375745"/>
                  </a:lnTo>
                  <a:lnTo>
                    <a:pt x="8328096" y="5371458"/>
                  </a:lnTo>
                  <a:close/>
                </a:path>
                <a:path w="18018125" h="10245090">
                  <a:moveTo>
                    <a:pt x="7189933" y="4883588"/>
                  </a:moveTo>
                  <a:lnTo>
                    <a:pt x="7177916" y="4878462"/>
                  </a:lnTo>
                  <a:lnTo>
                    <a:pt x="7173296" y="4880042"/>
                  </a:lnTo>
                  <a:lnTo>
                    <a:pt x="7170163" y="4887387"/>
                  </a:lnTo>
                  <a:lnTo>
                    <a:pt x="7171743" y="4892006"/>
                  </a:lnTo>
                  <a:lnTo>
                    <a:pt x="7184095" y="4897275"/>
                  </a:lnTo>
                  <a:lnTo>
                    <a:pt x="7188381" y="4895552"/>
                  </a:lnTo>
                  <a:lnTo>
                    <a:pt x="7191514" y="4888208"/>
                  </a:lnTo>
                  <a:lnTo>
                    <a:pt x="7189933" y="4883588"/>
                  </a:lnTo>
                  <a:close/>
                </a:path>
                <a:path w="18018125" h="10245090">
                  <a:moveTo>
                    <a:pt x="8410689" y="5403533"/>
                  </a:moveTo>
                  <a:lnTo>
                    <a:pt x="8402344" y="5399973"/>
                  </a:lnTo>
                  <a:lnTo>
                    <a:pt x="8400164" y="5406934"/>
                  </a:lnTo>
                  <a:lnTo>
                    <a:pt x="8397315" y="5413611"/>
                  </a:lnTo>
                  <a:lnTo>
                    <a:pt x="8401656" y="5415462"/>
                  </a:lnTo>
                  <a:lnTo>
                    <a:pt x="8405470" y="5416694"/>
                  </a:lnTo>
                  <a:lnTo>
                    <a:pt x="8409422" y="5414830"/>
                  </a:lnTo>
                  <a:lnTo>
                    <a:pt x="8412412" y="5407819"/>
                  </a:lnTo>
                  <a:lnTo>
                    <a:pt x="8410689" y="5403533"/>
                  </a:lnTo>
                  <a:close/>
                </a:path>
                <a:path w="18018125" h="10245090">
                  <a:moveTo>
                    <a:pt x="14062327" y="7810784"/>
                  </a:moveTo>
                  <a:lnTo>
                    <a:pt x="14057800" y="7811220"/>
                  </a:lnTo>
                  <a:lnTo>
                    <a:pt x="14055041" y="7813989"/>
                  </a:lnTo>
                  <a:lnTo>
                    <a:pt x="14052140" y="7817091"/>
                  </a:lnTo>
                  <a:lnTo>
                    <a:pt x="14052575" y="7821618"/>
                  </a:lnTo>
                  <a:lnTo>
                    <a:pt x="14055344" y="7824378"/>
                  </a:lnTo>
                  <a:lnTo>
                    <a:pt x="14058972" y="7827898"/>
                  </a:lnTo>
                  <a:lnTo>
                    <a:pt x="14059497" y="7828516"/>
                  </a:lnTo>
                  <a:lnTo>
                    <a:pt x="14063837" y="7830368"/>
                  </a:lnTo>
                  <a:lnTo>
                    <a:pt x="14067220" y="7829838"/>
                  </a:lnTo>
                  <a:lnTo>
                    <a:pt x="14069361" y="7827594"/>
                  </a:lnTo>
                  <a:lnTo>
                    <a:pt x="14072263" y="7824492"/>
                  </a:lnTo>
                  <a:lnTo>
                    <a:pt x="14071824" y="7819964"/>
                  </a:lnTo>
                  <a:lnTo>
                    <a:pt x="14069055" y="7817205"/>
                  </a:lnTo>
                  <a:lnTo>
                    <a:pt x="14065429" y="7813686"/>
                  </a:lnTo>
                  <a:lnTo>
                    <a:pt x="14062327" y="7810784"/>
                  </a:lnTo>
                  <a:close/>
                </a:path>
                <a:path w="18018125" h="10245090">
                  <a:moveTo>
                    <a:pt x="7109191" y="4847174"/>
                  </a:moveTo>
                  <a:lnTo>
                    <a:pt x="7096840" y="4841905"/>
                  </a:lnTo>
                  <a:lnTo>
                    <a:pt x="7092555" y="4843628"/>
                  </a:lnTo>
                  <a:lnTo>
                    <a:pt x="7089422" y="4850972"/>
                  </a:lnTo>
                  <a:lnTo>
                    <a:pt x="7091001" y="4855592"/>
                  </a:lnTo>
                  <a:lnTo>
                    <a:pt x="7103353" y="4860860"/>
                  </a:lnTo>
                  <a:lnTo>
                    <a:pt x="7107639" y="4859138"/>
                  </a:lnTo>
                  <a:lnTo>
                    <a:pt x="7110772" y="4851793"/>
                  </a:lnTo>
                  <a:lnTo>
                    <a:pt x="7109191" y="4847174"/>
                  </a:lnTo>
                  <a:close/>
                </a:path>
                <a:path w="18018125" h="10245090">
                  <a:moveTo>
                    <a:pt x="7028449" y="4810759"/>
                  </a:moveTo>
                  <a:lnTo>
                    <a:pt x="7016432" y="4805632"/>
                  </a:lnTo>
                  <a:lnTo>
                    <a:pt x="7012146" y="4807355"/>
                  </a:lnTo>
                  <a:lnTo>
                    <a:pt x="7009013" y="4814699"/>
                  </a:lnTo>
                  <a:lnTo>
                    <a:pt x="7010593" y="4819320"/>
                  </a:lnTo>
                  <a:lnTo>
                    <a:pt x="7022611" y="4824446"/>
                  </a:lnTo>
                  <a:lnTo>
                    <a:pt x="7026898" y="4822723"/>
                  </a:lnTo>
                  <a:lnTo>
                    <a:pt x="7030030" y="4815379"/>
                  </a:lnTo>
                  <a:lnTo>
                    <a:pt x="7028449" y="4810759"/>
                  </a:lnTo>
                  <a:close/>
                </a:path>
                <a:path w="18018125" h="10245090">
                  <a:moveTo>
                    <a:pt x="8493710" y="5434606"/>
                  </a:moveTo>
                  <a:lnTo>
                    <a:pt x="8489895" y="5433374"/>
                  </a:lnTo>
                  <a:lnTo>
                    <a:pt x="8485222" y="5431380"/>
                  </a:lnTo>
                  <a:lnTo>
                    <a:pt x="8481408" y="5430148"/>
                  </a:lnTo>
                  <a:lnTo>
                    <a:pt x="8477455" y="5432013"/>
                  </a:lnTo>
                  <a:lnTo>
                    <a:pt x="8474322" y="5439357"/>
                  </a:lnTo>
                  <a:lnTo>
                    <a:pt x="8476187" y="5443309"/>
                  </a:lnTo>
                  <a:lnTo>
                    <a:pt x="8484867" y="5447012"/>
                  </a:lnTo>
                  <a:lnTo>
                    <a:pt x="8488681" y="5448245"/>
                  </a:lnTo>
                  <a:lnTo>
                    <a:pt x="8492634" y="5446379"/>
                  </a:lnTo>
                  <a:lnTo>
                    <a:pt x="8494201" y="5442707"/>
                  </a:lnTo>
                  <a:lnTo>
                    <a:pt x="8495209" y="5439586"/>
                  </a:lnTo>
                  <a:lnTo>
                    <a:pt x="8495433" y="5438893"/>
                  </a:lnTo>
                  <a:lnTo>
                    <a:pt x="8493710" y="5434606"/>
                  </a:lnTo>
                  <a:close/>
                </a:path>
                <a:path w="18018125" h="10245090">
                  <a:moveTo>
                    <a:pt x="6947375" y="4774202"/>
                  </a:moveTo>
                  <a:lnTo>
                    <a:pt x="6935690" y="4769217"/>
                  </a:lnTo>
                  <a:lnTo>
                    <a:pt x="6931071" y="4770798"/>
                  </a:lnTo>
                  <a:lnTo>
                    <a:pt x="6927938" y="4778142"/>
                  </a:lnTo>
                  <a:lnTo>
                    <a:pt x="6929518" y="4782762"/>
                  </a:lnTo>
                  <a:lnTo>
                    <a:pt x="6941536" y="4787889"/>
                  </a:lnTo>
                  <a:lnTo>
                    <a:pt x="6945822" y="4786166"/>
                  </a:lnTo>
                  <a:lnTo>
                    <a:pt x="6948954" y="4778822"/>
                  </a:lnTo>
                  <a:lnTo>
                    <a:pt x="6947375" y="4774202"/>
                  </a:lnTo>
                  <a:close/>
                </a:path>
                <a:path w="18018125" h="10245090">
                  <a:moveTo>
                    <a:pt x="6867300" y="4738072"/>
                  </a:moveTo>
                  <a:lnTo>
                    <a:pt x="6854949" y="4732803"/>
                  </a:lnTo>
                  <a:lnTo>
                    <a:pt x="6850663" y="4734526"/>
                  </a:lnTo>
                  <a:lnTo>
                    <a:pt x="6847530" y="4741871"/>
                  </a:lnTo>
                  <a:lnTo>
                    <a:pt x="6849110" y="4746490"/>
                  </a:lnTo>
                  <a:lnTo>
                    <a:pt x="6861461" y="4751759"/>
                  </a:lnTo>
                  <a:lnTo>
                    <a:pt x="6865748" y="4750036"/>
                  </a:lnTo>
                  <a:lnTo>
                    <a:pt x="6868881" y="4742692"/>
                  </a:lnTo>
                  <a:lnTo>
                    <a:pt x="6867300" y="4738072"/>
                  </a:lnTo>
                  <a:close/>
                </a:path>
                <a:path w="18018125" h="10245090">
                  <a:moveTo>
                    <a:pt x="6785748" y="4701707"/>
                  </a:moveTo>
                  <a:lnTo>
                    <a:pt x="6773731" y="4696580"/>
                  </a:lnTo>
                  <a:lnTo>
                    <a:pt x="6769445" y="4698303"/>
                  </a:lnTo>
                  <a:lnTo>
                    <a:pt x="6766312" y="4705647"/>
                  </a:lnTo>
                  <a:lnTo>
                    <a:pt x="6767892" y="4710267"/>
                  </a:lnTo>
                  <a:lnTo>
                    <a:pt x="6779910" y="4715393"/>
                  </a:lnTo>
                  <a:lnTo>
                    <a:pt x="6784196" y="4713671"/>
                  </a:lnTo>
                  <a:lnTo>
                    <a:pt x="6787329" y="4706327"/>
                  </a:lnTo>
                  <a:lnTo>
                    <a:pt x="6785748" y="4701707"/>
                  </a:lnTo>
                  <a:close/>
                </a:path>
                <a:path w="18018125" h="10245090">
                  <a:moveTo>
                    <a:pt x="8576730" y="5465680"/>
                  </a:moveTo>
                  <a:lnTo>
                    <a:pt x="8572915" y="5464447"/>
                  </a:lnTo>
                  <a:lnTo>
                    <a:pt x="8568242" y="5462454"/>
                  </a:lnTo>
                  <a:lnTo>
                    <a:pt x="8564427" y="5461221"/>
                  </a:lnTo>
                  <a:lnTo>
                    <a:pt x="8560475" y="5463086"/>
                  </a:lnTo>
                  <a:lnTo>
                    <a:pt x="8557342" y="5470431"/>
                  </a:lnTo>
                  <a:lnTo>
                    <a:pt x="8559207" y="5474383"/>
                  </a:lnTo>
                  <a:lnTo>
                    <a:pt x="8562879" y="5475949"/>
                  </a:lnTo>
                  <a:lnTo>
                    <a:pt x="8563356" y="5475757"/>
                  </a:lnTo>
                  <a:lnTo>
                    <a:pt x="8568030" y="5477751"/>
                  </a:lnTo>
                  <a:lnTo>
                    <a:pt x="8571844" y="5478983"/>
                  </a:lnTo>
                  <a:lnTo>
                    <a:pt x="8575797" y="5477119"/>
                  </a:lnTo>
                  <a:lnTo>
                    <a:pt x="8577363" y="5473447"/>
                  </a:lnTo>
                  <a:lnTo>
                    <a:pt x="8578260" y="5470673"/>
                  </a:lnTo>
                  <a:lnTo>
                    <a:pt x="8578596" y="5469633"/>
                  </a:lnTo>
                  <a:lnTo>
                    <a:pt x="8576730" y="5465680"/>
                  </a:lnTo>
                  <a:close/>
                </a:path>
                <a:path w="18018125" h="10245090">
                  <a:moveTo>
                    <a:pt x="6705198" y="4665768"/>
                  </a:moveTo>
                  <a:lnTo>
                    <a:pt x="6693180" y="4660641"/>
                  </a:lnTo>
                  <a:lnTo>
                    <a:pt x="6688894" y="4662364"/>
                  </a:lnTo>
                  <a:lnTo>
                    <a:pt x="6685762" y="4669708"/>
                  </a:lnTo>
                  <a:lnTo>
                    <a:pt x="6687341" y="4674328"/>
                  </a:lnTo>
                  <a:lnTo>
                    <a:pt x="6699360" y="4679455"/>
                  </a:lnTo>
                  <a:lnTo>
                    <a:pt x="6703645" y="4677732"/>
                  </a:lnTo>
                  <a:lnTo>
                    <a:pt x="6706778" y="4670388"/>
                  </a:lnTo>
                  <a:lnTo>
                    <a:pt x="6705198" y="4665768"/>
                  </a:lnTo>
                  <a:close/>
                </a:path>
                <a:path w="18018125" h="10245090">
                  <a:moveTo>
                    <a:pt x="6624456" y="4629354"/>
                  </a:moveTo>
                  <a:lnTo>
                    <a:pt x="6612438" y="4624227"/>
                  </a:lnTo>
                  <a:lnTo>
                    <a:pt x="6608153" y="4625950"/>
                  </a:lnTo>
                  <a:lnTo>
                    <a:pt x="6605020" y="4633294"/>
                  </a:lnTo>
                  <a:lnTo>
                    <a:pt x="6606599" y="4637914"/>
                  </a:lnTo>
                  <a:lnTo>
                    <a:pt x="6618618" y="4643040"/>
                  </a:lnTo>
                  <a:lnTo>
                    <a:pt x="6622904" y="4641317"/>
                  </a:lnTo>
                  <a:lnTo>
                    <a:pt x="6626036" y="4633973"/>
                  </a:lnTo>
                  <a:lnTo>
                    <a:pt x="6624456" y="4629354"/>
                  </a:lnTo>
                  <a:close/>
                </a:path>
                <a:path w="18018125" h="10245090">
                  <a:moveTo>
                    <a:pt x="6543238" y="4593130"/>
                  </a:moveTo>
                  <a:lnTo>
                    <a:pt x="6531221" y="4588004"/>
                  </a:lnTo>
                  <a:lnTo>
                    <a:pt x="6526934" y="4589726"/>
                  </a:lnTo>
                  <a:lnTo>
                    <a:pt x="6523801" y="4597071"/>
                  </a:lnTo>
                  <a:lnTo>
                    <a:pt x="6525382" y="4601691"/>
                  </a:lnTo>
                  <a:lnTo>
                    <a:pt x="6537400" y="4606817"/>
                  </a:lnTo>
                  <a:lnTo>
                    <a:pt x="6541686" y="4605095"/>
                  </a:lnTo>
                  <a:lnTo>
                    <a:pt x="6544819" y="4597750"/>
                  </a:lnTo>
                  <a:lnTo>
                    <a:pt x="6543238" y="4593130"/>
                  </a:lnTo>
                  <a:close/>
                </a:path>
                <a:path w="18018125" h="10245090">
                  <a:moveTo>
                    <a:pt x="8659700" y="5495943"/>
                  </a:moveTo>
                  <a:lnTo>
                    <a:pt x="8655886" y="5494711"/>
                  </a:lnTo>
                  <a:lnTo>
                    <a:pt x="8647541" y="5491151"/>
                  </a:lnTo>
                  <a:lnTo>
                    <a:pt x="8643446" y="5493350"/>
                  </a:lnTo>
                  <a:lnTo>
                    <a:pt x="8641880" y="5497021"/>
                  </a:lnTo>
                  <a:lnTo>
                    <a:pt x="8640983" y="5499796"/>
                  </a:lnTo>
                  <a:lnTo>
                    <a:pt x="8640647" y="5500836"/>
                  </a:lnTo>
                  <a:lnTo>
                    <a:pt x="8642179" y="5504646"/>
                  </a:lnTo>
                  <a:lnTo>
                    <a:pt x="8645851" y="5506212"/>
                  </a:lnTo>
                  <a:lnTo>
                    <a:pt x="8645993" y="5505878"/>
                  </a:lnTo>
                  <a:lnTo>
                    <a:pt x="8654673" y="5509581"/>
                  </a:lnTo>
                  <a:lnTo>
                    <a:pt x="8658767" y="5507382"/>
                  </a:lnTo>
                  <a:lnTo>
                    <a:pt x="8661900" y="5500038"/>
                  </a:lnTo>
                  <a:lnTo>
                    <a:pt x="8659700" y="5495943"/>
                  </a:lnTo>
                  <a:close/>
                </a:path>
                <a:path w="18018125" h="10245090">
                  <a:moveTo>
                    <a:pt x="6463213" y="4557811"/>
                  </a:moveTo>
                  <a:lnTo>
                    <a:pt x="6450861" y="4552542"/>
                  </a:lnTo>
                  <a:lnTo>
                    <a:pt x="6446576" y="4554264"/>
                  </a:lnTo>
                  <a:lnTo>
                    <a:pt x="6443443" y="4561609"/>
                  </a:lnTo>
                  <a:lnTo>
                    <a:pt x="6445023" y="4566228"/>
                  </a:lnTo>
                  <a:lnTo>
                    <a:pt x="6457375" y="4571497"/>
                  </a:lnTo>
                  <a:lnTo>
                    <a:pt x="6461660" y="4569774"/>
                  </a:lnTo>
                  <a:lnTo>
                    <a:pt x="6464793" y="4562430"/>
                  </a:lnTo>
                  <a:lnTo>
                    <a:pt x="6463213" y="4557811"/>
                  </a:lnTo>
                  <a:close/>
                </a:path>
                <a:path w="18018125" h="10245090">
                  <a:moveTo>
                    <a:pt x="6381995" y="4521587"/>
                  </a:moveTo>
                  <a:lnTo>
                    <a:pt x="6369977" y="4516461"/>
                  </a:lnTo>
                  <a:lnTo>
                    <a:pt x="6365692" y="4518184"/>
                  </a:lnTo>
                  <a:lnTo>
                    <a:pt x="6362559" y="4525528"/>
                  </a:lnTo>
                  <a:lnTo>
                    <a:pt x="6364139" y="4530148"/>
                  </a:lnTo>
                  <a:lnTo>
                    <a:pt x="6376156" y="4535275"/>
                  </a:lnTo>
                  <a:lnTo>
                    <a:pt x="6380442" y="4533551"/>
                  </a:lnTo>
                  <a:lnTo>
                    <a:pt x="6383575" y="4526206"/>
                  </a:lnTo>
                  <a:lnTo>
                    <a:pt x="6381995" y="4521587"/>
                  </a:lnTo>
                  <a:close/>
                </a:path>
                <a:path w="18018125" h="10245090">
                  <a:moveTo>
                    <a:pt x="6300777" y="4485364"/>
                  </a:moveTo>
                  <a:lnTo>
                    <a:pt x="6288760" y="4480237"/>
                  </a:lnTo>
                  <a:lnTo>
                    <a:pt x="6284473" y="4481961"/>
                  </a:lnTo>
                  <a:lnTo>
                    <a:pt x="6281341" y="4489305"/>
                  </a:lnTo>
                  <a:lnTo>
                    <a:pt x="6282921" y="4493925"/>
                  </a:lnTo>
                  <a:lnTo>
                    <a:pt x="6294938" y="4499051"/>
                  </a:lnTo>
                  <a:lnTo>
                    <a:pt x="6299225" y="4497328"/>
                  </a:lnTo>
                  <a:lnTo>
                    <a:pt x="6302500" y="4489651"/>
                  </a:lnTo>
                  <a:lnTo>
                    <a:pt x="6300777" y="4485364"/>
                  </a:lnTo>
                  <a:close/>
                </a:path>
                <a:path w="18018125" h="10245090">
                  <a:moveTo>
                    <a:pt x="8743290" y="5525681"/>
                  </a:moveTo>
                  <a:lnTo>
                    <a:pt x="8739334" y="5524783"/>
                  </a:lnTo>
                  <a:lnTo>
                    <a:pt x="8730989" y="5521223"/>
                  </a:lnTo>
                  <a:lnTo>
                    <a:pt x="8726893" y="5523422"/>
                  </a:lnTo>
                  <a:lnTo>
                    <a:pt x="8725327" y="5527094"/>
                  </a:lnTo>
                  <a:lnTo>
                    <a:pt x="8724431" y="5529868"/>
                  </a:lnTo>
                  <a:lnTo>
                    <a:pt x="8724095" y="5530908"/>
                  </a:lnTo>
                  <a:lnTo>
                    <a:pt x="8725627" y="5534718"/>
                  </a:lnTo>
                  <a:lnTo>
                    <a:pt x="8729298" y="5536285"/>
                  </a:lnTo>
                  <a:lnTo>
                    <a:pt x="8729441" y="5535951"/>
                  </a:lnTo>
                  <a:lnTo>
                    <a:pt x="8738121" y="5539653"/>
                  </a:lnTo>
                  <a:lnTo>
                    <a:pt x="8742215" y="5537454"/>
                  </a:lnTo>
                  <a:lnTo>
                    <a:pt x="8745347" y="5530110"/>
                  </a:lnTo>
                  <a:lnTo>
                    <a:pt x="8743290" y="5525681"/>
                  </a:lnTo>
                  <a:close/>
                </a:path>
                <a:path w="18018125" h="10245090">
                  <a:moveTo>
                    <a:pt x="6220561" y="4449568"/>
                  </a:moveTo>
                  <a:lnTo>
                    <a:pt x="6208208" y="4444299"/>
                  </a:lnTo>
                  <a:lnTo>
                    <a:pt x="6203923" y="4446022"/>
                  </a:lnTo>
                  <a:lnTo>
                    <a:pt x="6200790" y="4453366"/>
                  </a:lnTo>
                  <a:lnTo>
                    <a:pt x="6202370" y="4457986"/>
                  </a:lnTo>
                  <a:lnTo>
                    <a:pt x="6214722" y="4463255"/>
                  </a:lnTo>
                  <a:lnTo>
                    <a:pt x="6219008" y="4461531"/>
                  </a:lnTo>
                  <a:lnTo>
                    <a:pt x="6222283" y="4453854"/>
                  </a:lnTo>
                  <a:lnTo>
                    <a:pt x="6220561" y="4449568"/>
                  </a:lnTo>
                  <a:close/>
                </a:path>
                <a:path w="18018125" h="10245090">
                  <a:moveTo>
                    <a:pt x="6139200" y="4413679"/>
                  </a:moveTo>
                  <a:lnTo>
                    <a:pt x="6126849" y="4408410"/>
                  </a:lnTo>
                  <a:lnTo>
                    <a:pt x="6122562" y="4410132"/>
                  </a:lnTo>
                  <a:lnTo>
                    <a:pt x="6119287" y="4417811"/>
                  </a:lnTo>
                  <a:lnTo>
                    <a:pt x="6121010" y="4422097"/>
                  </a:lnTo>
                  <a:lnTo>
                    <a:pt x="6133361" y="4427366"/>
                  </a:lnTo>
                  <a:lnTo>
                    <a:pt x="6137648" y="4425643"/>
                  </a:lnTo>
                  <a:lnTo>
                    <a:pt x="6140781" y="4418299"/>
                  </a:lnTo>
                  <a:lnTo>
                    <a:pt x="6139200" y="4413679"/>
                  </a:lnTo>
                  <a:close/>
                </a:path>
                <a:path w="18018125" h="10245090">
                  <a:moveTo>
                    <a:pt x="6058316" y="4377598"/>
                  </a:moveTo>
                  <a:lnTo>
                    <a:pt x="6045964" y="4372329"/>
                  </a:lnTo>
                  <a:lnTo>
                    <a:pt x="6041678" y="4374052"/>
                  </a:lnTo>
                  <a:lnTo>
                    <a:pt x="6038403" y="4381730"/>
                  </a:lnTo>
                  <a:lnTo>
                    <a:pt x="6040126" y="4386016"/>
                  </a:lnTo>
                  <a:lnTo>
                    <a:pt x="6052477" y="4391285"/>
                  </a:lnTo>
                  <a:lnTo>
                    <a:pt x="6056764" y="4389562"/>
                  </a:lnTo>
                  <a:lnTo>
                    <a:pt x="6059897" y="4382217"/>
                  </a:lnTo>
                  <a:lnTo>
                    <a:pt x="6058316" y="4377598"/>
                  </a:lnTo>
                  <a:close/>
                </a:path>
                <a:path w="18018125" h="10245090">
                  <a:moveTo>
                    <a:pt x="5976956" y="4341709"/>
                  </a:moveTo>
                  <a:lnTo>
                    <a:pt x="5964938" y="4336582"/>
                  </a:lnTo>
                  <a:lnTo>
                    <a:pt x="5960651" y="4338305"/>
                  </a:lnTo>
                  <a:lnTo>
                    <a:pt x="5957376" y="4345983"/>
                  </a:lnTo>
                  <a:lnTo>
                    <a:pt x="5959099" y="4350269"/>
                  </a:lnTo>
                  <a:lnTo>
                    <a:pt x="5971118" y="4355395"/>
                  </a:lnTo>
                  <a:lnTo>
                    <a:pt x="5975403" y="4353672"/>
                  </a:lnTo>
                  <a:lnTo>
                    <a:pt x="5978536" y="4346328"/>
                  </a:lnTo>
                  <a:lnTo>
                    <a:pt x="5976956" y="4341709"/>
                  </a:lnTo>
                  <a:close/>
                </a:path>
                <a:path w="18018125" h="10245090">
                  <a:moveTo>
                    <a:pt x="5896405" y="4305770"/>
                  </a:moveTo>
                  <a:lnTo>
                    <a:pt x="5884054" y="4300501"/>
                  </a:lnTo>
                  <a:lnTo>
                    <a:pt x="5879767" y="4302224"/>
                  </a:lnTo>
                  <a:lnTo>
                    <a:pt x="5876492" y="4309901"/>
                  </a:lnTo>
                  <a:lnTo>
                    <a:pt x="5878215" y="4314188"/>
                  </a:lnTo>
                  <a:lnTo>
                    <a:pt x="5890567" y="4319457"/>
                  </a:lnTo>
                  <a:lnTo>
                    <a:pt x="5894853" y="4317734"/>
                  </a:lnTo>
                  <a:lnTo>
                    <a:pt x="5897986" y="4310390"/>
                  </a:lnTo>
                  <a:lnTo>
                    <a:pt x="5896405" y="4305770"/>
                  </a:lnTo>
                  <a:close/>
                </a:path>
                <a:path w="18018125" h="10245090">
                  <a:moveTo>
                    <a:pt x="8826548" y="5555277"/>
                  </a:moveTo>
                  <a:lnTo>
                    <a:pt x="8822590" y="5554378"/>
                  </a:lnTo>
                  <a:lnTo>
                    <a:pt x="8814244" y="5550818"/>
                  </a:lnTo>
                  <a:lnTo>
                    <a:pt x="8810149" y="5553018"/>
                  </a:lnTo>
                  <a:lnTo>
                    <a:pt x="8808583" y="5556690"/>
                  </a:lnTo>
                  <a:lnTo>
                    <a:pt x="8807687" y="5559464"/>
                  </a:lnTo>
                  <a:lnTo>
                    <a:pt x="8807351" y="5560504"/>
                  </a:lnTo>
                  <a:lnTo>
                    <a:pt x="8809216" y="5564457"/>
                  </a:lnTo>
                  <a:lnTo>
                    <a:pt x="8812554" y="5565880"/>
                  </a:lnTo>
                  <a:lnTo>
                    <a:pt x="8812697" y="5565547"/>
                  </a:lnTo>
                  <a:lnTo>
                    <a:pt x="8821376" y="5569249"/>
                  </a:lnTo>
                  <a:lnTo>
                    <a:pt x="8825471" y="5567050"/>
                  </a:lnTo>
                  <a:lnTo>
                    <a:pt x="8828603" y="5559706"/>
                  </a:lnTo>
                  <a:lnTo>
                    <a:pt x="8826548" y="5555277"/>
                  </a:lnTo>
                  <a:close/>
                </a:path>
                <a:path w="18018125" h="10245090">
                  <a:moveTo>
                    <a:pt x="5815378" y="4270023"/>
                  </a:moveTo>
                  <a:lnTo>
                    <a:pt x="5803361" y="4264897"/>
                  </a:lnTo>
                  <a:lnTo>
                    <a:pt x="5799075" y="4266620"/>
                  </a:lnTo>
                  <a:lnTo>
                    <a:pt x="5795800" y="4274297"/>
                  </a:lnTo>
                  <a:lnTo>
                    <a:pt x="5797522" y="4278584"/>
                  </a:lnTo>
                  <a:lnTo>
                    <a:pt x="5809540" y="4283710"/>
                  </a:lnTo>
                  <a:lnTo>
                    <a:pt x="5813826" y="4281987"/>
                  </a:lnTo>
                  <a:lnTo>
                    <a:pt x="5817102" y="4274309"/>
                  </a:lnTo>
                  <a:lnTo>
                    <a:pt x="5815378" y="4270023"/>
                  </a:lnTo>
                  <a:close/>
                </a:path>
                <a:path w="18018125" h="10245090">
                  <a:moveTo>
                    <a:pt x="5734161" y="4233800"/>
                  </a:moveTo>
                  <a:lnTo>
                    <a:pt x="5722143" y="4228673"/>
                  </a:lnTo>
                  <a:lnTo>
                    <a:pt x="5717857" y="4230396"/>
                  </a:lnTo>
                  <a:lnTo>
                    <a:pt x="5714724" y="4237741"/>
                  </a:lnTo>
                  <a:lnTo>
                    <a:pt x="5716304" y="4242360"/>
                  </a:lnTo>
                  <a:lnTo>
                    <a:pt x="5728323" y="4247487"/>
                  </a:lnTo>
                  <a:lnTo>
                    <a:pt x="5732608" y="4245764"/>
                  </a:lnTo>
                  <a:lnTo>
                    <a:pt x="5735883" y="4238086"/>
                  </a:lnTo>
                  <a:lnTo>
                    <a:pt x="5734161" y="4233800"/>
                  </a:lnTo>
                  <a:close/>
                </a:path>
                <a:path w="18018125" h="10245090">
                  <a:moveTo>
                    <a:pt x="5653134" y="4198053"/>
                  </a:moveTo>
                  <a:lnTo>
                    <a:pt x="5641116" y="4192926"/>
                  </a:lnTo>
                  <a:lnTo>
                    <a:pt x="5636830" y="4194649"/>
                  </a:lnTo>
                  <a:lnTo>
                    <a:pt x="5633697" y="4201994"/>
                  </a:lnTo>
                  <a:lnTo>
                    <a:pt x="5635277" y="4206613"/>
                  </a:lnTo>
                  <a:lnTo>
                    <a:pt x="5647296" y="4211740"/>
                  </a:lnTo>
                  <a:lnTo>
                    <a:pt x="5651581" y="4210017"/>
                  </a:lnTo>
                  <a:lnTo>
                    <a:pt x="5654714" y="4202672"/>
                  </a:lnTo>
                  <a:lnTo>
                    <a:pt x="5653134" y="4198053"/>
                  </a:lnTo>
                  <a:close/>
                </a:path>
                <a:path w="18018125" h="10245090">
                  <a:moveTo>
                    <a:pt x="5572250" y="4161972"/>
                  </a:moveTo>
                  <a:lnTo>
                    <a:pt x="5560232" y="4156846"/>
                  </a:lnTo>
                  <a:lnTo>
                    <a:pt x="5555946" y="4158569"/>
                  </a:lnTo>
                  <a:lnTo>
                    <a:pt x="5552814" y="4165913"/>
                  </a:lnTo>
                  <a:lnTo>
                    <a:pt x="5554393" y="4170533"/>
                  </a:lnTo>
                  <a:lnTo>
                    <a:pt x="5566411" y="4175659"/>
                  </a:lnTo>
                  <a:lnTo>
                    <a:pt x="5570698" y="4173936"/>
                  </a:lnTo>
                  <a:lnTo>
                    <a:pt x="5573831" y="4166592"/>
                  </a:lnTo>
                  <a:lnTo>
                    <a:pt x="5572250" y="4161972"/>
                  </a:lnTo>
                  <a:close/>
                </a:path>
                <a:path w="18018125" h="10245090">
                  <a:moveTo>
                    <a:pt x="8910087" y="5584205"/>
                  </a:moveTo>
                  <a:lnTo>
                    <a:pt x="8906131" y="5583306"/>
                  </a:lnTo>
                  <a:lnTo>
                    <a:pt x="8897785" y="5579746"/>
                  </a:lnTo>
                  <a:lnTo>
                    <a:pt x="8893689" y="5581945"/>
                  </a:lnTo>
                  <a:lnTo>
                    <a:pt x="8892123" y="5585617"/>
                  </a:lnTo>
                  <a:lnTo>
                    <a:pt x="8890890" y="5589432"/>
                  </a:lnTo>
                  <a:lnTo>
                    <a:pt x="8892756" y="5593384"/>
                  </a:lnTo>
                  <a:lnTo>
                    <a:pt x="8896763" y="5595093"/>
                  </a:lnTo>
                  <a:lnTo>
                    <a:pt x="8896904" y="5594759"/>
                  </a:lnTo>
                  <a:lnTo>
                    <a:pt x="8901579" y="5596753"/>
                  </a:lnTo>
                  <a:lnTo>
                    <a:pt x="8905727" y="5598128"/>
                  </a:lnTo>
                  <a:lnTo>
                    <a:pt x="8909488" y="5595786"/>
                  </a:lnTo>
                  <a:lnTo>
                    <a:pt x="8911055" y="5592114"/>
                  </a:lnTo>
                  <a:lnTo>
                    <a:pt x="8912287" y="5588300"/>
                  </a:lnTo>
                  <a:lnTo>
                    <a:pt x="8910087" y="5584205"/>
                  </a:lnTo>
                  <a:close/>
                </a:path>
                <a:path w="18018125" h="10245090">
                  <a:moveTo>
                    <a:pt x="5491700" y="4126034"/>
                  </a:moveTo>
                  <a:lnTo>
                    <a:pt x="5479682" y="4120907"/>
                  </a:lnTo>
                  <a:lnTo>
                    <a:pt x="5475396" y="4122631"/>
                  </a:lnTo>
                  <a:lnTo>
                    <a:pt x="5472263" y="4129975"/>
                  </a:lnTo>
                  <a:lnTo>
                    <a:pt x="5473843" y="4134594"/>
                  </a:lnTo>
                  <a:lnTo>
                    <a:pt x="5485861" y="4139721"/>
                  </a:lnTo>
                  <a:lnTo>
                    <a:pt x="5490147" y="4137998"/>
                  </a:lnTo>
                  <a:lnTo>
                    <a:pt x="5493280" y="4130654"/>
                  </a:lnTo>
                  <a:lnTo>
                    <a:pt x="5491700" y="4126034"/>
                  </a:lnTo>
                  <a:close/>
                </a:path>
                <a:path w="18018125" h="10245090">
                  <a:moveTo>
                    <a:pt x="13997841" y="7750132"/>
                  </a:moveTo>
                  <a:lnTo>
                    <a:pt x="13993315" y="7750569"/>
                  </a:lnTo>
                  <a:lnTo>
                    <a:pt x="13990555" y="7753338"/>
                  </a:lnTo>
                  <a:lnTo>
                    <a:pt x="13987653" y="7756439"/>
                  </a:lnTo>
                  <a:lnTo>
                    <a:pt x="13988090" y="7760967"/>
                  </a:lnTo>
                  <a:lnTo>
                    <a:pt x="13990858" y="7763726"/>
                  </a:lnTo>
                  <a:lnTo>
                    <a:pt x="13994486" y="7767246"/>
                  </a:lnTo>
                  <a:lnTo>
                    <a:pt x="13995011" y="7767864"/>
                  </a:lnTo>
                  <a:lnTo>
                    <a:pt x="13999352" y="7769716"/>
                  </a:lnTo>
                  <a:lnTo>
                    <a:pt x="14002734" y="7769186"/>
                  </a:lnTo>
                  <a:lnTo>
                    <a:pt x="14004874" y="7766943"/>
                  </a:lnTo>
                  <a:lnTo>
                    <a:pt x="14007776" y="7763840"/>
                  </a:lnTo>
                  <a:lnTo>
                    <a:pt x="14007340" y="7759313"/>
                  </a:lnTo>
                  <a:lnTo>
                    <a:pt x="14004571" y="7756555"/>
                  </a:lnTo>
                  <a:lnTo>
                    <a:pt x="14000944" y="7753035"/>
                  </a:lnTo>
                  <a:lnTo>
                    <a:pt x="13997841" y="7750132"/>
                  </a:lnTo>
                  <a:close/>
                </a:path>
                <a:path w="18018125" h="10245090">
                  <a:moveTo>
                    <a:pt x="5410815" y="4089953"/>
                  </a:moveTo>
                  <a:lnTo>
                    <a:pt x="5398798" y="4084826"/>
                  </a:lnTo>
                  <a:lnTo>
                    <a:pt x="5394512" y="4086550"/>
                  </a:lnTo>
                  <a:lnTo>
                    <a:pt x="5391379" y="4093894"/>
                  </a:lnTo>
                  <a:lnTo>
                    <a:pt x="5392959" y="4098513"/>
                  </a:lnTo>
                  <a:lnTo>
                    <a:pt x="5404977" y="4103640"/>
                  </a:lnTo>
                  <a:lnTo>
                    <a:pt x="5409262" y="4101917"/>
                  </a:lnTo>
                  <a:lnTo>
                    <a:pt x="5412395" y="4094573"/>
                  </a:lnTo>
                  <a:lnTo>
                    <a:pt x="5410815" y="4089953"/>
                  </a:lnTo>
                  <a:close/>
                </a:path>
                <a:path w="18018125" h="10245090">
                  <a:moveTo>
                    <a:pt x="5329932" y="4053873"/>
                  </a:moveTo>
                  <a:lnTo>
                    <a:pt x="5317913" y="4048746"/>
                  </a:lnTo>
                  <a:lnTo>
                    <a:pt x="5313628" y="4050468"/>
                  </a:lnTo>
                  <a:lnTo>
                    <a:pt x="5310495" y="4057813"/>
                  </a:lnTo>
                  <a:lnTo>
                    <a:pt x="5312075" y="4062432"/>
                  </a:lnTo>
                  <a:lnTo>
                    <a:pt x="5324093" y="4067559"/>
                  </a:lnTo>
                  <a:lnTo>
                    <a:pt x="5328378" y="4065836"/>
                  </a:lnTo>
                  <a:lnTo>
                    <a:pt x="5331511" y="4058491"/>
                  </a:lnTo>
                  <a:lnTo>
                    <a:pt x="5329932" y="4053873"/>
                  </a:lnTo>
                  <a:close/>
                </a:path>
                <a:path w="18018125" h="10245090">
                  <a:moveTo>
                    <a:pt x="5248905" y="4018125"/>
                  </a:moveTo>
                  <a:lnTo>
                    <a:pt x="5240559" y="4014565"/>
                  </a:lnTo>
                  <a:lnTo>
                    <a:pt x="5234862" y="4027919"/>
                  </a:lnTo>
                  <a:lnTo>
                    <a:pt x="5239536" y="4029912"/>
                  </a:lnTo>
                  <a:lnTo>
                    <a:pt x="5239394" y="4030246"/>
                  </a:lnTo>
                  <a:lnTo>
                    <a:pt x="5243066" y="4031812"/>
                  </a:lnTo>
                  <a:lnTo>
                    <a:pt x="5247353" y="4030089"/>
                  </a:lnTo>
                  <a:lnTo>
                    <a:pt x="5250485" y="4022745"/>
                  </a:lnTo>
                  <a:lnTo>
                    <a:pt x="5248905" y="4018125"/>
                  </a:lnTo>
                  <a:close/>
                </a:path>
                <a:path w="18018125" h="10245090">
                  <a:moveTo>
                    <a:pt x="5167971" y="3981234"/>
                  </a:moveTo>
                  <a:lnTo>
                    <a:pt x="5155954" y="3976108"/>
                  </a:lnTo>
                  <a:lnTo>
                    <a:pt x="5151667" y="3977830"/>
                  </a:lnTo>
                  <a:lnTo>
                    <a:pt x="5148535" y="3985174"/>
                  </a:lnTo>
                  <a:lnTo>
                    <a:pt x="5150116" y="3989795"/>
                  </a:lnTo>
                  <a:lnTo>
                    <a:pt x="5162133" y="3994921"/>
                  </a:lnTo>
                  <a:lnTo>
                    <a:pt x="5166419" y="3993198"/>
                  </a:lnTo>
                  <a:lnTo>
                    <a:pt x="5169552" y="3985854"/>
                  </a:lnTo>
                  <a:lnTo>
                    <a:pt x="5167971" y="3981234"/>
                  </a:lnTo>
                  <a:close/>
                </a:path>
                <a:path w="18018125" h="10245090">
                  <a:moveTo>
                    <a:pt x="8993579" y="5612323"/>
                  </a:moveTo>
                  <a:lnTo>
                    <a:pt x="8989621" y="5611424"/>
                  </a:lnTo>
                  <a:lnTo>
                    <a:pt x="8984949" y="5609431"/>
                  </a:lnTo>
                  <a:lnTo>
                    <a:pt x="8981134" y="5608198"/>
                  </a:lnTo>
                  <a:lnTo>
                    <a:pt x="8977374" y="5610540"/>
                  </a:lnTo>
                  <a:lnTo>
                    <a:pt x="8975807" y="5614212"/>
                  </a:lnTo>
                  <a:lnTo>
                    <a:pt x="8974718" y="5617692"/>
                  </a:lnTo>
                  <a:lnTo>
                    <a:pt x="8976582" y="5621645"/>
                  </a:lnTo>
                  <a:lnTo>
                    <a:pt x="8980254" y="5623211"/>
                  </a:lnTo>
                  <a:lnTo>
                    <a:pt x="8980731" y="5623020"/>
                  </a:lnTo>
                  <a:lnTo>
                    <a:pt x="8985403" y="5625013"/>
                  </a:lnTo>
                  <a:lnTo>
                    <a:pt x="8989219" y="5626246"/>
                  </a:lnTo>
                  <a:lnTo>
                    <a:pt x="8992979" y="5623904"/>
                  </a:lnTo>
                  <a:lnTo>
                    <a:pt x="8994545" y="5620232"/>
                  </a:lnTo>
                  <a:lnTo>
                    <a:pt x="8995778" y="5616417"/>
                  </a:lnTo>
                  <a:lnTo>
                    <a:pt x="8993579" y="5612323"/>
                  </a:lnTo>
                  <a:close/>
                </a:path>
                <a:path w="18018125" h="10245090">
                  <a:moveTo>
                    <a:pt x="5087087" y="3945153"/>
                  </a:moveTo>
                  <a:lnTo>
                    <a:pt x="5075070" y="3940027"/>
                  </a:lnTo>
                  <a:lnTo>
                    <a:pt x="5070783" y="3941750"/>
                  </a:lnTo>
                  <a:lnTo>
                    <a:pt x="5067650" y="3949094"/>
                  </a:lnTo>
                  <a:lnTo>
                    <a:pt x="5069231" y="3953714"/>
                  </a:lnTo>
                  <a:lnTo>
                    <a:pt x="5081249" y="3958840"/>
                  </a:lnTo>
                  <a:lnTo>
                    <a:pt x="5085535" y="3957118"/>
                  </a:lnTo>
                  <a:lnTo>
                    <a:pt x="5088668" y="3949774"/>
                  </a:lnTo>
                  <a:lnTo>
                    <a:pt x="5087087" y="3945153"/>
                  </a:lnTo>
                  <a:close/>
                </a:path>
                <a:path w="18018125" h="10245090">
                  <a:moveTo>
                    <a:pt x="5006345" y="3908739"/>
                  </a:moveTo>
                  <a:lnTo>
                    <a:pt x="4994327" y="3903613"/>
                  </a:lnTo>
                  <a:lnTo>
                    <a:pt x="4990042" y="3905335"/>
                  </a:lnTo>
                  <a:lnTo>
                    <a:pt x="4986909" y="3912679"/>
                  </a:lnTo>
                  <a:lnTo>
                    <a:pt x="4988489" y="3917299"/>
                  </a:lnTo>
                  <a:lnTo>
                    <a:pt x="5000506" y="3922426"/>
                  </a:lnTo>
                  <a:lnTo>
                    <a:pt x="5004793" y="3920703"/>
                  </a:lnTo>
                  <a:lnTo>
                    <a:pt x="5007926" y="3913359"/>
                  </a:lnTo>
                  <a:lnTo>
                    <a:pt x="5006345" y="3908739"/>
                  </a:lnTo>
                  <a:close/>
                </a:path>
                <a:path w="18018125" h="10245090">
                  <a:moveTo>
                    <a:pt x="4926080" y="3872133"/>
                  </a:moveTo>
                  <a:lnTo>
                    <a:pt x="4914063" y="3867006"/>
                  </a:lnTo>
                  <a:lnTo>
                    <a:pt x="4909776" y="3868729"/>
                  </a:lnTo>
                  <a:lnTo>
                    <a:pt x="4906643" y="3876073"/>
                  </a:lnTo>
                  <a:lnTo>
                    <a:pt x="4908224" y="3880694"/>
                  </a:lnTo>
                  <a:lnTo>
                    <a:pt x="4920241" y="3885820"/>
                  </a:lnTo>
                  <a:lnTo>
                    <a:pt x="4924528" y="3884096"/>
                  </a:lnTo>
                  <a:lnTo>
                    <a:pt x="4927660" y="3876753"/>
                  </a:lnTo>
                  <a:lnTo>
                    <a:pt x="4926080" y="3872133"/>
                  </a:lnTo>
                  <a:close/>
                </a:path>
                <a:path w="18018125" h="10245090">
                  <a:moveTo>
                    <a:pt x="4845338" y="3835718"/>
                  </a:moveTo>
                  <a:lnTo>
                    <a:pt x="4833320" y="3830592"/>
                  </a:lnTo>
                  <a:lnTo>
                    <a:pt x="4829034" y="3832315"/>
                  </a:lnTo>
                  <a:lnTo>
                    <a:pt x="4825902" y="3839659"/>
                  </a:lnTo>
                  <a:lnTo>
                    <a:pt x="4827482" y="3844279"/>
                  </a:lnTo>
                  <a:lnTo>
                    <a:pt x="4839499" y="3849405"/>
                  </a:lnTo>
                  <a:lnTo>
                    <a:pt x="4843786" y="3847683"/>
                  </a:lnTo>
                  <a:lnTo>
                    <a:pt x="4846919" y="3840338"/>
                  </a:lnTo>
                  <a:lnTo>
                    <a:pt x="4845338" y="3835718"/>
                  </a:lnTo>
                  <a:close/>
                </a:path>
                <a:path w="18018125" h="10245090">
                  <a:moveTo>
                    <a:pt x="9077547" y="5640250"/>
                  </a:moveTo>
                  <a:lnTo>
                    <a:pt x="9073591" y="5639351"/>
                  </a:lnTo>
                  <a:lnTo>
                    <a:pt x="9068916" y="5637357"/>
                  </a:lnTo>
                  <a:lnTo>
                    <a:pt x="9065102" y="5636124"/>
                  </a:lnTo>
                  <a:lnTo>
                    <a:pt x="9061342" y="5638467"/>
                  </a:lnTo>
                  <a:lnTo>
                    <a:pt x="9059776" y="5642138"/>
                  </a:lnTo>
                  <a:lnTo>
                    <a:pt x="9058685" y="5645619"/>
                  </a:lnTo>
                  <a:lnTo>
                    <a:pt x="9060550" y="5649571"/>
                  </a:lnTo>
                  <a:lnTo>
                    <a:pt x="9064223" y="5651138"/>
                  </a:lnTo>
                  <a:lnTo>
                    <a:pt x="9064698" y="5650946"/>
                  </a:lnTo>
                  <a:lnTo>
                    <a:pt x="9069372" y="5652939"/>
                  </a:lnTo>
                  <a:lnTo>
                    <a:pt x="9073186" y="5654172"/>
                  </a:lnTo>
                  <a:lnTo>
                    <a:pt x="9076948" y="5651831"/>
                  </a:lnTo>
                  <a:lnTo>
                    <a:pt x="9078514" y="5648159"/>
                  </a:lnTo>
                  <a:lnTo>
                    <a:pt x="9079747" y="5644344"/>
                  </a:lnTo>
                  <a:lnTo>
                    <a:pt x="9077547" y="5640250"/>
                  </a:lnTo>
                  <a:close/>
                </a:path>
                <a:path w="18018125" h="10245090">
                  <a:moveTo>
                    <a:pt x="4764738" y="3798970"/>
                  </a:moveTo>
                  <a:lnTo>
                    <a:pt x="4752721" y="3793844"/>
                  </a:lnTo>
                  <a:lnTo>
                    <a:pt x="4748435" y="3795566"/>
                  </a:lnTo>
                  <a:lnTo>
                    <a:pt x="4745302" y="3802910"/>
                  </a:lnTo>
                  <a:lnTo>
                    <a:pt x="4746882" y="3807530"/>
                  </a:lnTo>
                  <a:lnTo>
                    <a:pt x="4758900" y="3812656"/>
                  </a:lnTo>
                  <a:lnTo>
                    <a:pt x="4763186" y="3810934"/>
                  </a:lnTo>
                  <a:lnTo>
                    <a:pt x="4766319" y="3803589"/>
                  </a:lnTo>
                  <a:lnTo>
                    <a:pt x="4764738" y="3798970"/>
                  </a:lnTo>
                  <a:close/>
                </a:path>
                <a:path w="18018125" h="10245090">
                  <a:moveTo>
                    <a:pt x="4684473" y="3762363"/>
                  </a:moveTo>
                  <a:lnTo>
                    <a:pt x="4672456" y="3757237"/>
                  </a:lnTo>
                  <a:lnTo>
                    <a:pt x="4667835" y="3758818"/>
                  </a:lnTo>
                  <a:lnTo>
                    <a:pt x="4664703" y="3766161"/>
                  </a:lnTo>
                  <a:lnTo>
                    <a:pt x="4666283" y="3770782"/>
                  </a:lnTo>
                  <a:lnTo>
                    <a:pt x="4678634" y="3776051"/>
                  </a:lnTo>
                  <a:lnTo>
                    <a:pt x="4682921" y="3774328"/>
                  </a:lnTo>
                  <a:lnTo>
                    <a:pt x="4686054" y="3766984"/>
                  </a:lnTo>
                  <a:lnTo>
                    <a:pt x="4684473" y="3762363"/>
                  </a:lnTo>
                  <a:close/>
                </a:path>
                <a:path w="18018125" h="10245090">
                  <a:moveTo>
                    <a:pt x="4603873" y="3725616"/>
                  </a:moveTo>
                  <a:lnTo>
                    <a:pt x="4591856" y="3720489"/>
                  </a:lnTo>
                  <a:lnTo>
                    <a:pt x="4587236" y="3722069"/>
                  </a:lnTo>
                  <a:lnTo>
                    <a:pt x="4584103" y="3729414"/>
                  </a:lnTo>
                  <a:lnTo>
                    <a:pt x="4585684" y="3734033"/>
                  </a:lnTo>
                  <a:lnTo>
                    <a:pt x="4598035" y="3739302"/>
                  </a:lnTo>
                  <a:lnTo>
                    <a:pt x="4602322" y="3737579"/>
                  </a:lnTo>
                  <a:lnTo>
                    <a:pt x="4605454" y="3730235"/>
                  </a:lnTo>
                  <a:lnTo>
                    <a:pt x="4603873" y="3725616"/>
                  </a:lnTo>
                  <a:close/>
                </a:path>
                <a:path w="18018125" h="10245090">
                  <a:moveTo>
                    <a:pt x="9161800" y="5667509"/>
                  </a:moveTo>
                  <a:lnTo>
                    <a:pt x="9157843" y="5666610"/>
                  </a:lnTo>
                  <a:lnTo>
                    <a:pt x="9153169" y="5664616"/>
                  </a:lnTo>
                  <a:lnTo>
                    <a:pt x="9149355" y="5663383"/>
                  </a:lnTo>
                  <a:lnTo>
                    <a:pt x="9145260" y="5665582"/>
                  </a:lnTo>
                  <a:lnTo>
                    <a:pt x="9144027" y="5669397"/>
                  </a:lnTo>
                  <a:lnTo>
                    <a:pt x="9142937" y="5672878"/>
                  </a:lnTo>
                  <a:lnTo>
                    <a:pt x="9144803" y="5676830"/>
                  </a:lnTo>
                  <a:lnTo>
                    <a:pt x="9148475" y="5678396"/>
                  </a:lnTo>
                  <a:lnTo>
                    <a:pt x="9148951" y="5678205"/>
                  </a:lnTo>
                  <a:lnTo>
                    <a:pt x="9153625" y="5680199"/>
                  </a:lnTo>
                  <a:lnTo>
                    <a:pt x="9157440" y="5681431"/>
                  </a:lnTo>
                  <a:lnTo>
                    <a:pt x="9161534" y="5679232"/>
                  </a:lnTo>
                  <a:lnTo>
                    <a:pt x="9163999" y="5671603"/>
                  </a:lnTo>
                  <a:lnTo>
                    <a:pt x="9161800" y="5667509"/>
                  </a:lnTo>
                  <a:close/>
                </a:path>
                <a:path w="18018125" h="10245090">
                  <a:moveTo>
                    <a:pt x="4512067" y="3683691"/>
                  </a:moveTo>
                  <a:lnTo>
                    <a:pt x="4507447" y="3685271"/>
                  </a:lnTo>
                  <a:lnTo>
                    <a:pt x="4505880" y="3688944"/>
                  </a:lnTo>
                  <a:lnTo>
                    <a:pt x="4503981" y="3692474"/>
                  </a:lnTo>
                  <a:lnTo>
                    <a:pt x="4505561" y="3697094"/>
                  </a:lnTo>
                  <a:lnTo>
                    <a:pt x="4513906" y="3700653"/>
                  </a:lnTo>
                  <a:lnTo>
                    <a:pt x="4514432" y="3701272"/>
                  </a:lnTo>
                  <a:lnTo>
                    <a:pt x="4518104" y="3702839"/>
                  </a:lnTo>
                  <a:lnTo>
                    <a:pt x="4522389" y="3701115"/>
                  </a:lnTo>
                  <a:lnTo>
                    <a:pt x="4525522" y="3693771"/>
                  </a:lnTo>
                  <a:lnTo>
                    <a:pt x="4523942" y="3689152"/>
                  </a:lnTo>
                  <a:lnTo>
                    <a:pt x="4515596" y="3685592"/>
                  </a:lnTo>
                  <a:lnTo>
                    <a:pt x="4512067" y="3683691"/>
                  </a:lnTo>
                  <a:close/>
                </a:path>
                <a:path w="18018125" h="10245090">
                  <a:moveTo>
                    <a:pt x="4431276" y="3646466"/>
                  </a:moveTo>
                  <a:lnTo>
                    <a:pt x="4426990" y="3648190"/>
                  </a:lnTo>
                  <a:lnTo>
                    <a:pt x="4425078" y="3652503"/>
                  </a:lnTo>
                  <a:lnTo>
                    <a:pt x="4423523" y="3655391"/>
                  </a:lnTo>
                  <a:lnTo>
                    <a:pt x="4425104" y="3660011"/>
                  </a:lnTo>
                  <a:lnTo>
                    <a:pt x="4437455" y="3665280"/>
                  </a:lnTo>
                  <a:lnTo>
                    <a:pt x="4441600" y="3663891"/>
                  </a:lnTo>
                  <a:lnTo>
                    <a:pt x="4443511" y="3659577"/>
                  </a:lnTo>
                  <a:lnTo>
                    <a:pt x="4445066" y="3656689"/>
                  </a:lnTo>
                  <a:lnTo>
                    <a:pt x="4443486" y="3652069"/>
                  </a:lnTo>
                  <a:lnTo>
                    <a:pt x="4435139" y="3648509"/>
                  </a:lnTo>
                  <a:lnTo>
                    <a:pt x="4431276" y="3646466"/>
                  </a:lnTo>
                  <a:close/>
                </a:path>
                <a:path w="18018125" h="10245090">
                  <a:moveTo>
                    <a:pt x="4351296" y="3609194"/>
                  </a:moveTo>
                  <a:lnTo>
                    <a:pt x="4346675" y="3610773"/>
                  </a:lnTo>
                  <a:lnTo>
                    <a:pt x="4344763" y="3615088"/>
                  </a:lnTo>
                  <a:lnTo>
                    <a:pt x="4343209" y="3617975"/>
                  </a:lnTo>
                  <a:lnTo>
                    <a:pt x="4344789" y="3622595"/>
                  </a:lnTo>
                  <a:lnTo>
                    <a:pt x="4357141" y="3627863"/>
                  </a:lnTo>
                  <a:lnTo>
                    <a:pt x="4361284" y="3626475"/>
                  </a:lnTo>
                  <a:lnTo>
                    <a:pt x="4363196" y="3622162"/>
                  </a:lnTo>
                  <a:lnTo>
                    <a:pt x="4364751" y="3619273"/>
                  </a:lnTo>
                  <a:lnTo>
                    <a:pt x="4363171" y="3614654"/>
                  </a:lnTo>
                  <a:lnTo>
                    <a:pt x="4354826" y="3611094"/>
                  </a:lnTo>
                  <a:lnTo>
                    <a:pt x="4351296" y="3609194"/>
                  </a:lnTo>
                  <a:close/>
                </a:path>
                <a:path w="18018125" h="10245090">
                  <a:moveTo>
                    <a:pt x="9246195" y="5694433"/>
                  </a:moveTo>
                  <a:lnTo>
                    <a:pt x="9242238" y="5693535"/>
                  </a:lnTo>
                  <a:lnTo>
                    <a:pt x="9237564" y="5691541"/>
                  </a:lnTo>
                  <a:lnTo>
                    <a:pt x="9233750" y="5690309"/>
                  </a:lnTo>
                  <a:lnTo>
                    <a:pt x="9229655" y="5692508"/>
                  </a:lnTo>
                  <a:lnTo>
                    <a:pt x="9228422" y="5696322"/>
                  </a:lnTo>
                  <a:lnTo>
                    <a:pt x="9227333" y="5699803"/>
                  </a:lnTo>
                  <a:lnTo>
                    <a:pt x="9229198" y="5703756"/>
                  </a:lnTo>
                  <a:lnTo>
                    <a:pt x="9232536" y="5705179"/>
                  </a:lnTo>
                  <a:lnTo>
                    <a:pt x="9232394" y="5705513"/>
                  </a:lnTo>
                  <a:lnTo>
                    <a:pt x="9232727" y="5705656"/>
                  </a:lnTo>
                  <a:lnTo>
                    <a:pt x="9233346" y="5705130"/>
                  </a:lnTo>
                  <a:lnTo>
                    <a:pt x="9238020" y="5707124"/>
                  </a:lnTo>
                  <a:lnTo>
                    <a:pt x="9241835" y="5708357"/>
                  </a:lnTo>
                  <a:lnTo>
                    <a:pt x="9245929" y="5706157"/>
                  </a:lnTo>
                  <a:lnTo>
                    <a:pt x="9248394" y="5698528"/>
                  </a:lnTo>
                  <a:lnTo>
                    <a:pt x="9246195" y="5694433"/>
                  </a:lnTo>
                  <a:close/>
                </a:path>
                <a:path w="18018125" h="10245090">
                  <a:moveTo>
                    <a:pt x="4270981" y="3571777"/>
                  </a:moveTo>
                  <a:lnTo>
                    <a:pt x="4266360" y="3573358"/>
                  </a:lnTo>
                  <a:lnTo>
                    <a:pt x="4264449" y="3577671"/>
                  </a:lnTo>
                  <a:lnTo>
                    <a:pt x="4262894" y="3580559"/>
                  </a:lnTo>
                  <a:lnTo>
                    <a:pt x="4264474" y="3585179"/>
                  </a:lnTo>
                  <a:lnTo>
                    <a:pt x="4276826" y="3590448"/>
                  </a:lnTo>
                  <a:lnTo>
                    <a:pt x="4280970" y="3589059"/>
                  </a:lnTo>
                  <a:lnTo>
                    <a:pt x="4282882" y="3584745"/>
                  </a:lnTo>
                  <a:lnTo>
                    <a:pt x="4284436" y="3581857"/>
                  </a:lnTo>
                  <a:lnTo>
                    <a:pt x="4282856" y="3577237"/>
                  </a:lnTo>
                  <a:lnTo>
                    <a:pt x="4274511" y="3573677"/>
                  </a:lnTo>
                  <a:lnTo>
                    <a:pt x="4270981" y="3571777"/>
                  </a:lnTo>
                  <a:close/>
                </a:path>
                <a:path w="18018125" h="10245090">
                  <a:moveTo>
                    <a:pt x="13933499" y="7689148"/>
                  </a:moveTo>
                  <a:lnTo>
                    <a:pt x="13928971" y="7689585"/>
                  </a:lnTo>
                  <a:lnTo>
                    <a:pt x="13926213" y="7692353"/>
                  </a:lnTo>
                  <a:lnTo>
                    <a:pt x="13923311" y="7695456"/>
                  </a:lnTo>
                  <a:lnTo>
                    <a:pt x="13923747" y="7699982"/>
                  </a:lnTo>
                  <a:lnTo>
                    <a:pt x="13926516" y="7702741"/>
                  </a:lnTo>
                  <a:lnTo>
                    <a:pt x="13930144" y="7706261"/>
                  </a:lnTo>
                  <a:lnTo>
                    <a:pt x="13930669" y="7706880"/>
                  </a:lnTo>
                  <a:lnTo>
                    <a:pt x="13935010" y="7708732"/>
                  </a:lnTo>
                  <a:lnTo>
                    <a:pt x="13938392" y="7708201"/>
                  </a:lnTo>
                  <a:lnTo>
                    <a:pt x="13940533" y="7705958"/>
                  </a:lnTo>
                  <a:lnTo>
                    <a:pt x="13943435" y="7702855"/>
                  </a:lnTo>
                  <a:lnTo>
                    <a:pt x="13942998" y="7698329"/>
                  </a:lnTo>
                  <a:lnTo>
                    <a:pt x="13940230" y="7695570"/>
                  </a:lnTo>
                  <a:lnTo>
                    <a:pt x="13936601" y="7692049"/>
                  </a:lnTo>
                  <a:lnTo>
                    <a:pt x="13933499" y="7689148"/>
                  </a:lnTo>
                  <a:close/>
                </a:path>
                <a:path w="18018125" h="10245090">
                  <a:moveTo>
                    <a:pt x="4190809" y="3534028"/>
                  </a:moveTo>
                  <a:lnTo>
                    <a:pt x="4186189" y="3535607"/>
                  </a:lnTo>
                  <a:lnTo>
                    <a:pt x="4184277" y="3539921"/>
                  </a:lnTo>
                  <a:lnTo>
                    <a:pt x="4182722" y="3542809"/>
                  </a:lnTo>
                  <a:lnTo>
                    <a:pt x="4184303" y="3547429"/>
                  </a:lnTo>
                  <a:lnTo>
                    <a:pt x="4196655" y="3552698"/>
                  </a:lnTo>
                  <a:lnTo>
                    <a:pt x="4200798" y="3551309"/>
                  </a:lnTo>
                  <a:lnTo>
                    <a:pt x="4202709" y="3546996"/>
                  </a:lnTo>
                  <a:lnTo>
                    <a:pt x="4204265" y="3544107"/>
                  </a:lnTo>
                  <a:lnTo>
                    <a:pt x="4202684" y="3539488"/>
                  </a:lnTo>
                  <a:lnTo>
                    <a:pt x="4194338" y="3535928"/>
                  </a:lnTo>
                  <a:lnTo>
                    <a:pt x="4190809" y="3534028"/>
                  </a:lnTo>
                  <a:close/>
                </a:path>
                <a:path w="18018125" h="10245090">
                  <a:moveTo>
                    <a:pt x="4110637" y="3496278"/>
                  </a:moveTo>
                  <a:lnTo>
                    <a:pt x="4106351" y="3498000"/>
                  </a:lnTo>
                  <a:lnTo>
                    <a:pt x="4102550" y="3505060"/>
                  </a:lnTo>
                  <a:lnTo>
                    <a:pt x="4104130" y="3509679"/>
                  </a:lnTo>
                  <a:lnTo>
                    <a:pt x="4116482" y="3514948"/>
                  </a:lnTo>
                  <a:lnTo>
                    <a:pt x="4120626" y="3513558"/>
                  </a:lnTo>
                  <a:lnTo>
                    <a:pt x="4122192" y="3509887"/>
                  </a:lnTo>
                  <a:lnTo>
                    <a:pt x="4124092" y="3506357"/>
                  </a:lnTo>
                  <a:lnTo>
                    <a:pt x="4122369" y="3502071"/>
                  </a:lnTo>
                  <a:lnTo>
                    <a:pt x="4118839" y="3500171"/>
                  </a:lnTo>
                  <a:lnTo>
                    <a:pt x="4114166" y="3498178"/>
                  </a:lnTo>
                  <a:lnTo>
                    <a:pt x="4110637" y="3496278"/>
                  </a:lnTo>
                  <a:close/>
                </a:path>
                <a:path w="18018125" h="10245090">
                  <a:moveTo>
                    <a:pt x="9331016" y="5720357"/>
                  </a:moveTo>
                  <a:lnTo>
                    <a:pt x="9327203" y="5719124"/>
                  </a:lnTo>
                  <a:lnTo>
                    <a:pt x="9322244" y="5717799"/>
                  </a:lnTo>
                  <a:lnTo>
                    <a:pt x="9318430" y="5716566"/>
                  </a:lnTo>
                  <a:lnTo>
                    <a:pt x="9314335" y="5718765"/>
                  </a:lnTo>
                  <a:lnTo>
                    <a:pt x="9313103" y="5722579"/>
                  </a:lnTo>
                  <a:lnTo>
                    <a:pt x="9312012" y="5726061"/>
                  </a:lnTo>
                  <a:lnTo>
                    <a:pt x="9313877" y="5730012"/>
                  </a:lnTo>
                  <a:lnTo>
                    <a:pt x="9317884" y="5731721"/>
                  </a:lnTo>
                  <a:lnTo>
                    <a:pt x="9322842" y="5733047"/>
                  </a:lnTo>
                  <a:lnTo>
                    <a:pt x="9326656" y="5734280"/>
                  </a:lnTo>
                  <a:lnTo>
                    <a:pt x="9330751" y="5732081"/>
                  </a:lnTo>
                  <a:lnTo>
                    <a:pt x="9333216" y="5724452"/>
                  </a:lnTo>
                  <a:lnTo>
                    <a:pt x="9331016" y="5720357"/>
                  </a:lnTo>
                  <a:close/>
                </a:path>
                <a:path w="18018125" h="10245090">
                  <a:moveTo>
                    <a:pt x="4030749" y="3457860"/>
                  </a:moveTo>
                  <a:lnTo>
                    <a:pt x="4026130" y="3459440"/>
                  </a:lnTo>
                  <a:lnTo>
                    <a:pt x="4024223" y="3463756"/>
                  </a:lnTo>
                  <a:lnTo>
                    <a:pt x="4022521" y="3466976"/>
                  </a:lnTo>
                  <a:lnTo>
                    <a:pt x="4024250" y="3471265"/>
                  </a:lnTo>
                  <a:lnTo>
                    <a:pt x="4027774" y="3473162"/>
                  </a:lnTo>
                  <a:lnTo>
                    <a:pt x="4032446" y="3475155"/>
                  </a:lnTo>
                  <a:lnTo>
                    <a:pt x="4032923" y="3474964"/>
                  </a:lnTo>
                  <a:lnTo>
                    <a:pt x="4036595" y="3476530"/>
                  </a:lnTo>
                  <a:lnTo>
                    <a:pt x="4040738" y="3475141"/>
                  </a:lnTo>
                  <a:lnTo>
                    <a:pt x="4042650" y="3470828"/>
                  </a:lnTo>
                  <a:lnTo>
                    <a:pt x="4044205" y="3467939"/>
                  </a:lnTo>
                  <a:lnTo>
                    <a:pt x="4042482" y="3463654"/>
                  </a:lnTo>
                  <a:lnTo>
                    <a:pt x="4038952" y="3461753"/>
                  </a:lnTo>
                  <a:lnTo>
                    <a:pt x="4034279" y="3459760"/>
                  </a:lnTo>
                  <a:lnTo>
                    <a:pt x="4030749" y="3457860"/>
                  </a:lnTo>
                  <a:close/>
                </a:path>
                <a:path w="18018125" h="10245090">
                  <a:moveTo>
                    <a:pt x="3951196" y="3419585"/>
                  </a:moveTo>
                  <a:lnTo>
                    <a:pt x="3946575" y="3421165"/>
                  </a:lnTo>
                  <a:lnTo>
                    <a:pt x="3944491" y="3425800"/>
                  </a:lnTo>
                  <a:lnTo>
                    <a:pt x="3943109" y="3428367"/>
                  </a:lnTo>
                  <a:lnTo>
                    <a:pt x="3944689" y="3432987"/>
                  </a:lnTo>
                  <a:lnTo>
                    <a:pt x="3948219" y="3434887"/>
                  </a:lnTo>
                  <a:lnTo>
                    <a:pt x="3956898" y="3438589"/>
                  </a:lnTo>
                  <a:lnTo>
                    <a:pt x="3961042" y="3437201"/>
                  </a:lnTo>
                  <a:lnTo>
                    <a:pt x="3963119" y="3432562"/>
                  </a:lnTo>
                  <a:lnTo>
                    <a:pt x="3964651" y="3429665"/>
                  </a:lnTo>
                  <a:lnTo>
                    <a:pt x="3962928" y="3425378"/>
                  </a:lnTo>
                  <a:lnTo>
                    <a:pt x="3959398" y="3423479"/>
                  </a:lnTo>
                  <a:lnTo>
                    <a:pt x="3954726" y="3421485"/>
                  </a:lnTo>
                  <a:lnTo>
                    <a:pt x="3951196" y="3419585"/>
                  </a:lnTo>
                  <a:close/>
                </a:path>
                <a:path w="18018125" h="10245090">
                  <a:moveTo>
                    <a:pt x="3871309" y="3381167"/>
                  </a:moveTo>
                  <a:lnTo>
                    <a:pt x="3866688" y="3382747"/>
                  </a:lnTo>
                  <a:lnTo>
                    <a:pt x="3864603" y="3387382"/>
                  </a:lnTo>
                  <a:lnTo>
                    <a:pt x="3863221" y="3389949"/>
                  </a:lnTo>
                  <a:lnTo>
                    <a:pt x="3864802" y="3394569"/>
                  </a:lnTo>
                  <a:lnTo>
                    <a:pt x="3868331" y="3396469"/>
                  </a:lnTo>
                  <a:lnTo>
                    <a:pt x="3877011" y="3400172"/>
                  </a:lnTo>
                  <a:lnTo>
                    <a:pt x="3881155" y="3398782"/>
                  </a:lnTo>
                  <a:lnTo>
                    <a:pt x="3883239" y="3394148"/>
                  </a:lnTo>
                  <a:lnTo>
                    <a:pt x="3884621" y="3391581"/>
                  </a:lnTo>
                  <a:lnTo>
                    <a:pt x="3883041" y="3386961"/>
                  </a:lnTo>
                  <a:lnTo>
                    <a:pt x="3879511" y="3385060"/>
                  </a:lnTo>
                  <a:lnTo>
                    <a:pt x="3874838" y="3383067"/>
                  </a:lnTo>
                  <a:lnTo>
                    <a:pt x="3871309" y="3381167"/>
                  </a:lnTo>
                  <a:close/>
                </a:path>
                <a:path w="18018125" h="10245090">
                  <a:moveTo>
                    <a:pt x="9415649" y="5745804"/>
                  </a:moveTo>
                  <a:lnTo>
                    <a:pt x="9411834" y="5744572"/>
                  </a:lnTo>
                  <a:lnTo>
                    <a:pt x="9406875" y="5743246"/>
                  </a:lnTo>
                  <a:lnTo>
                    <a:pt x="9403060" y="5742013"/>
                  </a:lnTo>
                  <a:lnTo>
                    <a:pt x="9398966" y="5744213"/>
                  </a:lnTo>
                  <a:lnTo>
                    <a:pt x="9397734" y="5748027"/>
                  </a:lnTo>
                  <a:lnTo>
                    <a:pt x="9396644" y="5751507"/>
                  </a:lnTo>
                  <a:lnTo>
                    <a:pt x="9398509" y="5755460"/>
                  </a:lnTo>
                  <a:lnTo>
                    <a:pt x="9402515" y="5757169"/>
                  </a:lnTo>
                  <a:lnTo>
                    <a:pt x="9407473" y="5758495"/>
                  </a:lnTo>
                  <a:lnTo>
                    <a:pt x="9411288" y="5759728"/>
                  </a:lnTo>
                  <a:lnTo>
                    <a:pt x="9415382" y="5757528"/>
                  </a:lnTo>
                  <a:lnTo>
                    <a:pt x="9417847" y="5749899"/>
                  </a:lnTo>
                  <a:lnTo>
                    <a:pt x="9415649" y="5745804"/>
                  </a:lnTo>
                  <a:close/>
                </a:path>
                <a:path w="18018125" h="10245090">
                  <a:moveTo>
                    <a:pt x="3791087" y="3342607"/>
                  </a:moveTo>
                  <a:lnTo>
                    <a:pt x="3786467" y="3344188"/>
                  </a:lnTo>
                  <a:lnTo>
                    <a:pt x="3784383" y="3348823"/>
                  </a:lnTo>
                  <a:lnTo>
                    <a:pt x="3783001" y="3351389"/>
                  </a:lnTo>
                  <a:lnTo>
                    <a:pt x="3784581" y="3356010"/>
                  </a:lnTo>
                  <a:lnTo>
                    <a:pt x="3788111" y="3357909"/>
                  </a:lnTo>
                  <a:lnTo>
                    <a:pt x="3796790" y="3361612"/>
                  </a:lnTo>
                  <a:lnTo>
                    <a:pt x="3800934" y="3360223"/>
                  </a:lnTo>
                  <a:lnTo>
                    <a:pt x="3803019" y="3355588"/>
                  </a:lnTo>
                  <a:lnTo>
                    <a:pt x="3804401" y="3353021"/>
                  </a:lnTo>
                  <a:lnTo>
                    <a:pt x="3802820" y="3348401"/>
                  </a:lnTo>
                  <a:lnTo>
                    <a:pt x="3799291" y="3346501"/>
                  </a:lnTo>
                  <a:lnTo>
                    <a:pt x="3794617" y="3344507"/>
                  </a:lnTo>
                  <a:lnTo>
                    <a:pt x="3791087" y="3342607"/>
                  </a:lnTo>
                  <a:close/>
                </a:path>
                <a:path w="18018125" h="10245090">
                  <a:moveTo>
                    <a:pt x="3720021" y="3307558"/>
                  </a:moveTo>
                  <a:lnTo>
                    <a:pt x="3711676" y="3303998"/>
                  </a:lnTo>
                  <a:lnTo>
                    <a:pt x="3707199" y="3305244"/>
                  </a:lnTo>
                  <a:lnTo>
                    <a:pt x="3705114" y="3309879"/>
                  </a:lnTo>
                  <a:lnTo>
                    <a:pt x="3703732" y="3312446"/>
                  </a:lnTo>
                  <a:lnTo>
                    <a:pt x="3705313" y="3317066"/>
                  </a:lnTo>
                  <a:lnTo>
                    <a:pt x="3708842" y="3318966"/>
                  </a:lnTo>
                  <a:lnTo>
                    <a:pt x="3717522" y="3322669"/>
                  </a:lnTo>
                  <a:lnTo>
                    <a:pt x="3721665" y="3321279"/>
                  </a:lnTo>
                  <a:lnTo>
                    <a:pt x="3723749" y="3316645"/>
                  </a:lnTo>
                  <a:lnTo>
                    <a:pt x="3725131" y="3314078"/>
                  </a:lnTo>
                  <a:lnTo>
                    <a:pt x="3723551" y="3309458"/>
                  </a:lnTo>
                  <a:lnTo>
                    <a:pt x="3720021" y="3307558"/>
                  </a:lnTo>
                  <a:close/>
                </a:path>
                <a:path w="18018125" h="10245090">
                  <a:moveTo>
                    <a:pt x="9500565" y="5770585"/>
                  </a:moveTo>
                  <a:lnTo>
                    <a:pt x="9496749" y="5769352"/>
                  </a:lnTo>
                  <a:lnTo>
                    <a:pt x="9491791" y="5768026"/>
                  </a:lnTo>
                  <a:lnTo>
                    <a:pt x="9487643" y="5766651"/>
                  </a:lnTo>
                  <a:lnTo>
                    <a:pt x="9483882" y="5768992"/>
                  </a:lnTo>
                  <a:lnTo>
                    <a:pt x="9481417" y="5776621"/>
                  </a:lnTo>
                  <a:lnTo>
                    <a:pt x="9483424" y="5780239"/>
                  </a:lnTo>
                  <a:lnTo>
                    <a:pt x="9487431" y="5781949"/>
                  </a:lnTo>
                  <a:lnTo>
                    <a:pt x="9492389" y="5783274"/>
                  </a:lnTo>
                  <a:lnTo>
                    <a:pt x="9496537" y="5784649"/>
                  </a:lnTo>
                  <a:lnTo>
                    <a:pt x="9500297" y="5782307"/>
                  </a:lnTo>
                  <a:lnTo>
                    <a:pt x="9502762" y="5774678"/>
                  </a:lnTo>
                  <a:lnTo>
                    <a:pt x="9500565" y="5770585"/>
                  </a:lnTo>
                  <a:close/>
                </a:path>
                <a:path w="18018125" h="10245090">
                  <a:moveTo>
                    <a:pt x="3632216" y="3264578"/>
                  </a:moveTo>
                  <a:lnTo>
                    <a:pt x="3627596" y="3266159"/>
                  </a:lnTo>
                  <a:lnTo>
                    <a:pt x="3625511" y="3270794"/>
                  </a:lnTo>
                  <a:lnTo>
                    <a:pt x="3624129" y="3273361"/>
                  </a:lnTo>
                  <a:lnTo>
                    <a:pt x="3625710" y="3277981"/>
                  </a:lnTo>
                  <a:lnTo>
                    <a:pt x="3629240" y="3279881"/>
                  </a:lnTo>
                  <a:lnTo>
                    <a:pt x="3637919" y="3283584"/>
                  </a:lnTo>
                  <a:lnTo>
                    <a:pt x="3642062" y="3282194"/>
                  </a:lnTo>
                  <a:lnTo>
                    <a:pt x="3644147" y="3277559"/>
                  </a:lnTo>
                  <a:lnTo>
                    <a:pt x="3645529" y="3274992"/>
                  </a:lnTo>
                  <a:lnTo>
                    <a:pt x="3643948" y="3270372"/>
                  </a:lnTo>
                  <a:lnTo>
                    <a:pt x="3640419" y="3268472"/>
                  </a:lnTo>
                  <a:lnTo>
                    <a:pt x="3635745" y="3266479"/>
                  </a:lnTo>
                  <a:lnTo>
                    <a:pt x="3632216" y="3264578"/>
                  </a:lnTo>
                  <a:close/>
                </a:path>
                <a:path w="18018125" h="10245090">
                  <a:moveTo>
                    <a:pt x="13869490" y="7628305"/>
                  </a:moveTo>
                  <a:lnTo>
                    <a:pt x="13864963" y="7628742"/>
                  </a:lnTo>
                  <a:lnTo>
                    <a:pt x="13862203" y="7631510"/>
                  </a:lnTo>
                  <a:lnTo>
                    <a:pt x="13859301" y="7634612"/>
                  </a:lnTo>
                  <a:lnTo>
                    <a:pt x="13859741" y="7639140"/>
                  </a:lnTo>
                  <a:lnTo>
                    <a:pt x="13862509" y="7641899"/>
                  </a:lnTo>
                  <a:lnTo>
                    <a:pt x="13866135" y="7645419"/>
                  </a:lnTo>
                  <a:lnTo>
                    <a:pt x="13866660" y="7646038"/>
                  </a:lnTo>
                  <a:lnTo>
                    <a:pt x="13871000" y="7647889"/>
                  </a:lnTo>
                  <a:lnTo>
                    <a:pt x="13874383" y="7647359"/>
                  </a:lnTo>
                  <a:lnTo>
                    <a:pt x="13876523" y="7645115"/>
                  </a:lnTo>
                  <a:lnTo>
                    <a:pt x="13879425" y="7642013"/>
                  </a:lnTo>
                  <a:lnTo>
                    <a:pt x="13878989" y="7637487"/>
                  </a:lnTo>
                  <a:lnTo>
                    <a:pt x="13876220" y="7634727"/>
                  </a:lnTo>
                  <a:lnTo>
                    <a:pt x="13872592" y="7631207"/>
                  </a:lnTo>
                  <a:lnTo>
                    <a:pt x="13869490" y="7628305"/>
                  </a:lnTo>
                  <a:close/>
                </a:path>
                <a:path w="18018125" h="10245090">
                  <a:moveTo>
                    <a:pt x="3552755" y="3225159"/>
                  </a:moveTo>
                  <a:lnTo>
                    <a:pt x="3548136" y="3226740"/>
                  </a:lnTo>
                  <a:lnTo>
                    <a:pt x="3546051" y="3231375"/>
                  </a:lnTo>
                  <a:lnTo>
                    <a:pt x="3544669" y="3233942"/>
                  </a:lnTo>
                  <a:lnTo>
                    <a:pt x="3546392" y="3238228"/>
                  </a:lnTo>
                  <a:lnTo>
                    <a:pt x="3549779" y="3240462"/>
                  </a:lnTo>
                  <a:lnTo>
                    <a:pt x="3558459" y="3244165"/>
                  </a:lnTo>
                  <a:lnTo>
                    <a:pt x="3562602" y="3242775"/>
                  </a:lnTo>
                  <a:lnTo>
                    <a:pt x="3564686" y="3238140"/>
                  </a:lnTo>
                  <a:lnTo>
                    <a:pt x="3566069" y="3235573"/>
                  </a:lnTo>
                  <a:lnTo>
                    <a:pt x="3564489" y="3230954"/>
                  </a:lnTo>
                  <a:lnTo>
                    <a:pt x="3560959" y="3229053"/>
                  </a:lnTo>
                  <a:lnTo>
                    <a:pt x="3556285" y="3227060"/>
                  </a:lnTo>
                  <a:lnTo>
                    <a:pt x="3552755" y="3225159"/>
                  </a:lnTo>
                  <a:close/>
                </a:path>
                <a:path w="18018125" h="10245090">
                  <a:moveTo>
                    <a:pt x="9585145" y="5795222"/>
                  </a:moveTo>
                  <a:lnTo>
                    <a:pt x="9581331" y="5793989"/>
                  </a:lnTo>
                  <a:lnTo>
                    <a:pt x="9576373" y="5792663"/>
                  </a:lnTo>
                  <a:lnTo>
                    <a:pt x="9572559" y="5791430"/>
                  </a:lnTo>
                  <a:lnTo>
                    <a:pt x="9568798" y="5793772"/>
                  </a:lnTo>
                  <a:lnTo>
                    <a:pt x="9567565" y="5797586"/>
                  </a:lnTo>
                  <a:lnTo>
                    <a:pt x="9566474" y="5801067"/>
                  </a:lnTo>
                  <a:lnTo>
                    <a:pt x="9568482" y="5804685"/>
                  </a:lnTo>
                  <a:lnTo>
                    <a:pt x="9572488" y="5806394"/>
                  </a:lnTo>
                  <a:lnTo>
                    <a:pt x="9577447" y="5807721"/>
                  </a:lnTo>
                  <a:lnTo>
                    <a:pt x="9581261" y="5808953"/>
                  </a:lnTo>
                  <a:lnTo>
                    <a:pt x="9585021" y="5806611"/>
                  </a:lnTo>
                  <a:lnTo>
                    <a:pt x="9587486" y="5798982"/>
                  </a:lnTo>
                  <a:lnTo>
                    <a:pt x="9585145" y="5795222"/>
                  </a:lnTo>
                  <a:close/>
                </a:path>
                <a:path w="18018125" h="10245090">
                  <a:moveTo>
                    <a:pt x="3481974" y="3189443"/>
                  </a:moveTo>
                  <a:lnTo>
                    <a:pt x="3473629" y="3185883"/>
                  </a:lnTo>
                  <a:lnTo>
                    <a:pt x="3469152" y="3187130"/>
                  </a:lnTo>
                  <a:lnTo>
                    <a:pt x="3466019" y="3194474"/>
                  </a:lnTo>
                  <a:lnTo>
                    <a:pt x="3467407" y="3198618"/>
                  </a:lnTo>
                  <a:lnTo>
                    <a:pt x="3470794" y="3200852"/>
                  </a:lnTo>
                  <a:lnTo>
                    <a:pt x="3479141" y="3204412"/>
                  </a:lnTo>
                  <a:lnTo>
                    <a:pt x="3483618" y="3203165"/>
                  </a:lnTo>
                  <a:lnTo>
                    <a:pt x="3486751" y="3195821"/>
                  </a:lnTo>
                  <a:lnTo>
                    <a:pt x="3485362" y="3191677"/>
                  </a:lnTo>
                  <a:lnTo>
                    <a:pt x="3481974" y="3189443"/>
                  </a:lnTo>
                  <a:close/>
                </a:path>
                <a:path w="18018125" h="10245090">
                  <a:moveTo>
                    <a:pt x="3402799" y="3149356"/>
                  </a:moveTo>
                  <a:lnTo>
                    <a:pt x="3394454" y="3145796"/>
                  </a:lnTo>
                  <a:lnTo>
                    <a:pt x="3389977" y="3147043"/>
                  </a:lnTo>
                  <a:lnTo>
                    <a:pt x="3386844" y="3154387"/>
                  </a:lnTo>
                  <a:lnTo>
                    <a:pt x="3388233" y="3158531"/>
                  </a:lnTo>
                  <a:lnTo>
                    <a:pt x="3391620" y="3160765"/>
                  </a:lnTo>
                  <a:lnTo>
                    <a:pt x="3399966" y="3164325"/>
                  </a:lnTo>
                  <a:lnTo>
                    <a:pt x="3404443" y="3163078"/>
                  </a:lnTo>
                  <a:lnTo>
                    <a:pt x="3407576" y="3155734"/>
                  </a:lnTo>
                  <a:lnTo>
                    <a:pt x="3406186" y="3151590"/>
                  </a:lnTo>
                  <a:lnTo>
                    <a:pt x="3402799" y="3149356"/>
                  </a:lnTo>
                  <a:close/>
                </a:path>
                <a:path w="18018125" h="10245090">
                  <a:moveTo>
                    <a:pt x="9670773" y="5818332"/>
                  </a:moveTo>
                  <a:lnTo>
                    <a:pt x="9666816" y="5817434"/>
                  </a:lnTo>
                  <a:lnTo>
                    <a:pt x="9661858" y="5816107"/>
                  </a:lnTo>
                  <a:lnTo>
                    <a:pt x="9657901" y="5815208"/>
                  </a:lnTo>
                  <a:lnTo>
                    <a:pt x="9653807" y="5817408"/>
                  </a:lnTo>
                  <a:lnTo>
                    <a:pt x="9652908" y="5821365"/>
                  </a:lnTo>
                  <a:lnTo>
                    <a:pt x="9651818" y="5824846"/>
                  </a:lnTo>
                  <a:lnTo>
                    <a:pt x="9653825" y="5828464"/>
                  </a:lnTo>
                  <a:lnTo>
                    <a:pt x="9658166" y="5830315"/>
                  </a:lnTo>
                  <a:lnTo>
                    <a:pt x="9663124" y="5831641"/>
                  </a:lnTo>
                  <a:lnTo>
                    <a:pt x="9667081" y="5832539"/>
                  </a:lnTo>
                  <a:lnTo>
                    <a:pt x="9671176" y="5830341"/>
                  </a:lnTo>
                  <a:lnTo>
                    <a:pt x="9672973" y="5822427"/>
                  </a:lnTo>
                  <a:lnTo>
                    <a:pt x="9670773" y="5818332"/>
                  </a:lnTo>
                  <a:close/>
                </a:path>
                <a:path w="18018125" h="10245090">
                  <a:moveTo>
                    <a:pt x="3324100" y="3109078"/>
                  </a:moveTo>
                  <a:lnTo>
                    <a:pt x="3315755" y="3105518"/>
                  </a:lnTo>
                  <a:lnTo>
                    <a:pt x="3311277" y="3106765"/>
                  </a:lnTo>
                  <a:lnTo>
                    <a:pt x="3308144" y="3114109"/>
                  </a:lnTo>
                  <a:lnTo>
                    <a:pt x="3309533" y="3118253"/>
                  </a:lnTo>
                  <a:lnTo>
                    <a:pt x="3312920" y="3120486"/>
                  </a:lnTo>
                  <a:lnTo>
                    <a:pt x="3321266" y="3124046"/>
                  </a:lnTo>
                  <a:lnTo>
                    <a:pt x="3325744" y="3122800"/>
                  </a:lnTo>
                  <a:lnTo>
                    <a:pt x="3328877" y="3115455"/>
                  </a:lnTo>
                  <a:lnTo>
                    <a:pt x="3327487" y="3111312"/>
                  </a:lnTo>
                  <a:lnTo>
                    <a:pt x="3324100" y="3109078"/>
                  </a:lnTo>
                  <a:close/>
                </a:path>
                <a:path w="18018125" h="10245090">
                  <a:moveTo>
                    <a:pt x="3245210" y="3068324"/>
                  </a:moveTo>
                  <a:lnTo>
                    <a:pt x="3236530" y="3064621"/>
                  </a:lnTo>
                  <a:lnTo>
                    <a:pt x="3232053" y="3065869"/>
                  </a:lnTo>
                  <a:lnTo>
                    <a:pt x="3228920" y="3073213"/>
                  </a:lnTo>
                  <a:lnTo>
                    <a:pt x="3230167" y="3077690"/>
                  </a:lnTo>
                  <a:lnTo>
                    <a:pt x="3233554" y="3079924"/>
                  </a:lnTo>
                  <a:lnTo>
                    <a:pt x="3242234" y="3083626"/>
                  </a:lnTo>
                  <a:lnTo>
                    <a:pt x="3246710" y="3082379"/>
                  </a:lnTo>
                  <a:lnTo>
                    <a:pt x="3249843" y="3075035"/>
                  </a:lnTo>
                  <a:lnTo>
                    <a:pt x="3248597" y="3070558"/>
                  </a:lnTo>
                  <a:lnTo>
                    <a:pt x="3245210" y="3068324"/>
                  </a:lnTo>
                  <a:close/>
                </a:path>
                <a:path w="18018125" h="10245090">
                  <a:moveTo>
                    <a:pt x="9756067" y="5841300"/>
                  </a:moveTo>
                  <a:lnTo>
                    <a:pt x="9752111" y="5840401"/>
                  </a:lnTo>
                  <a:lnTo>
                    <a:pt x="9747151" y="5839075"/>
                  </a:lnTo>
                  <a:lnTo>
                    <a:pt x="9743195" y="5838176"/>
                  </a:lnTo>
                  <a:lnTo>
                    <a:pt x="9739101" y="5840376"/>
                  </a:lnTo>
                  <a:lnTo>
                    <a:pt x="9738202" y="5844333"/>
                  </a:lnTo>
                  <a:lnTo>
                    <a:pt x="9737446" y="5847956"/>
                  </a:lnTo>
                  <a:lnTo>
                    <a:pt x="9739119" y="5851432"/>
                  </a:lnTo>
                  <a:lnTo>
                    <a:pt x="9743459" y="5853283"/>
                  </a:lnTo>
                  <a:lnTo>
                    <a:pt x="9748418" y="5854609"/>
                  </a:lnTo>
                  <a:lnTo>
                    <a:pt x="9752375" y="5855507"/>
                  </a:lnTo>
                  <a:lnTo>
                    <a:pt x="9756468" y="5853309"/>
                  </a:lnTo>
                  <a:lnTo>
                    <a:pt x="9758266" y="5845394"/>
                  </a:lnTo>
                  <a:lnTo>
                    <a:pt x="9756067" y="5841300"/>
                  </a:lnTo>
                  <a:close/>
                </a:path>
                <a:path w="18018125" h="10245090">
                  <a:moveTo>
                    <a:pt x="13805766" y="7566795"/>
                  </a:moveTo>
                  <a:lnTo>
                    <a:pt x="13800906" y="7567090"/>
                  </a:lnTo>
                  <a:lnTo>
                    <a:pt x="13795387" y="7572627"/>
                  </a:lnTo>
                  <a:lnTo>
                    <a:pt x="13795681" y="7577487"/>
                  </a:lnTo>
                  <a:lnTo>
                    <a:pt x="13798450" y="7580246"/>
                  </a:lnTo>
                  <a:lnTo>
                    <a:pt x="13802078" y="7583767"/>
                  </a:lnTo>
                  <a:lnTo>
                    <a:pt x="13802604" y="7584385"/>
                  </a:lnTo>
                  <a:lnTo>
                    <a:pt x="13806943" y="7586236"/>
                  </a:lnTo>
                  <a:lnTo>
                    <a:pt x="13810326" y="7585707"/>
                  </a:lnTo>
                  <a:lnTo>
                    <a:pt x="13812466" y="7583463"/>
                  </a:lnTo>
                  <a:lnTo>
                    <a:pt x="13815225" y="7580695"/>
                  </a:lnTo>
                  <a:lnTo>
                    <a:pt x="13814932" y="7575834"/>
                  </a:lnTo>
                  <a:lnTo>
                    <a:pt x="13812163" y="7573074"/>
                  </a:lnTo>
                  <a:lnTo>
                    <a:pt x="13808535" y="7569554"/>
                  </a:lnTo>
                  <a:lnTo>
                    <a:pt x="13805766" y="7566795"/>
                  </a:lnTo>
                  <a:close/>
                </a:path>
                <a:path w="18018125" h="10245090">
                  <a:moveTo>
                    <a:pt x="3158783" y="3023960"/>
                  </a:moveTo>
                  <a:lnTo>
                    <a:pt x="3153972" y="3025065"/>
                  </a:lnTo>
                  <a:lnTo>
                    <a:pt x="3152405" y="3028737"/>
                  </a:lnTo>
                  <a:lnTo>
                    <a:pt x="3150505" y="3032267"/>
                  </a:lnTo>
                  <a:lnTo>
                    <a:pt x="3151752" y="3036744"/>
                  </a:lnTo>
                  <a:lnTo>
                    <a:pt x="3155139" y="3038978"/>
                  </a:lnTo>
                  <a:lnTo>
                    <a:pt x="3163819" y="3042681"/>
                  </a:lnTo>
                  <a:lnTo>
                    <a:pt x="3168154" y="3041767"/>
                  </a:lnTo>
                  <a:lnTo>
                    <a:pt x="3169721" y="3038095"/>
                  </a:lnTo>
                  <a:lnTo>
                    <a:pt x="3171621" y="3034565"/>
                  </a:lnTo>
                  <a:lnTo>
                    <a:pt x="3170374" y="3030088"/>
                  </a:lnTo>
                  <a:lnTo>
                    <a:pt x="3166987" y="3027854"/>
                  </a:lnTo>
                  <a:lnTo>
                    <a:pt x="3162313" y="3025861"/>
                  </a:lnTo>
                  <a:lnTo>
                    <a:pt x="3158783" y="3023960"/>
                  </a:lnTo>
                  <a:close/>
                </a:path>
                <a:path w="18018125" h="10245090">
                  <a:moveTo>
                    <a:pt x="3080512" y="2982680"/>
                  </a:moveTo>
                  <a:lnTo>
                    <a:pt x="3075700" y="2983785"/>
                  </a:lnTo>
                  <a:lnTo>
                    <a:pt x="3074134" y="2987457"/>
                  </a:lnTo>
                  <a:lnTo>
                    <a:pt x="3072234" y="2990986"/>
                  </a:lnTo>
                  <a:lnTo>
                    <a:pt x="3073480" y="2995464"/>
                  </a:lnTo>
                  <a:lnTo>
                    <a:pt x="3076867" y="2997698"/>
                  </a:lnTo>
                  <a:lnTo>
                    <a:pt x="3085547" y="3001401"/>
                  </a:lnTo>
                  <a:lnTo>
                    <a:pt x="3090025" y="3000154"/>
                  </a:lnTo>
                  <a:lnTo>
                    <a:pt x="3091449" y="2996816"/>
                  </a:lnTo>
                  <a:lnTo>
                    <a:pt x="3093349" y="2993286"/>
                  </a:lnTo>
                  <a:lnTo>
                    <a:pt x="3092102" y="2988808"/>
                  </a:lnTo>
                  <a:lnTo>
                    <a:pt x="3088714" y="2986574"/>
                  </a:lnTo>
                  <a:lnTo>
                    <a:pt x="3084041" y="2984581"/>
                  </a:lnTo>
                  <a:lnTo>
                    <a:pt x="3080512" y="2982680"/>
                  </a:lnTo>
                  <a:close/>
                </a:path>
                <a:path w="18018125" h="10245090">
                  <a:moveTo>
                    <a:pt x="9841980" y="5863743"/>
                  </a:moveTo>
                  <a:lnTo>
                    <a:pt x="9838022" y="5862844"/>
                  </a:lnTo>
                  <a:lnTo>
                    <a:pt x="9833065" y="5861519"/>
                  </a:lnTo>
                  <a:lnTo>
                    <a:pt x="9829108" y="5860619"/>
                  </a:lnTo>
                  <a:lnTo>
                    <a:pt x="9825012" y="5862818"/>
                  </a:lnTo>
                  <a:lnTo>
                    <a:pt x="9824114" y="5866775"/>
                  </a:lnTo>
                  <a:lnTo>
                    <a:pt x="9823358" y="5870398"/>
                  </a:lnTo>
                  <a:lnTo>
                    <a:pt x="9825032" y="5873875"/>
                  </a:lnTo>
                  <a:lnTo>
                    <a:pt x="9829371" y="5875726"/>
                  </a:lnTo>
                  <a:lnTo>
                    <a:pt x="9834330" y="5877051"/>
                  </a:lnTo>
                  <a:lnTo>
                    <a:pt x="9838286" y="5877950"/>
                  </a:lnTo>
                  <a:lnTo>
                    <a:pt x="9842381" y="5875751"/>
                  </a:lnTo>
                  <a:lnTo>
                    <a:pt x="9844179" y="5867838"/>
                  </a:lnTo>
                  <a:lnTo>
                    <a:pt x="9841980" y="5863743"/>
                  </a:lnTo>
                  <a:close/>
                </a:path>
                <a:path w="18018125" h="10245090">
                  <a:moveTo>
                    <a:pt x="3002382" y="2941067"/>
                  </a:moveTo>
                  <a:lnTo>
                    <a:pt x="2997571" y="2942171"/>
                  </a:lnTo>
                  <a:lnTo>
                    <a:pt x="2996004" y="2945844"/>
                  </a:lnTo>
                  <a:lnTo>
                    <a:pt x="2994104" y="2949374"/>
                  </a:lnTo>
                  <a:lnTo>
                    <a:pt x="2995351" y="2953851"/>
                  </a:lnTo>
                  <a:lnTo>
                    <a:pt x="2998738" y="2956085"/>
                  </a:lnTo>
                  <a:lnTo>
                    <a:pt x="3007417" y="2959787"/>
                  </a:lnTo>
                  <a:lnTo>
                    <a:pt x="3011895" y="2958540"/>
                  </a:lnTo>
                  <a:lnTo>
                    <a:pt x="3013319" y="2955202"/>
                  </a:lnTo>
                  <a:lnTo>
                    <a:pt x="3015219" y="2951673"/>
                  </a:lnTo>
                  <a:lnTo>
                    <a:pt x="3013973" y="2947195"/>
                  </a:lnTo>
                  <a:lnTo>
                    <a:pt x="3010585" y="2944961"/>
                  </a:lnTo>
                  <a:lnTo>
                    <a:pt x="3005912" y="2942967"/>
                  </a:lnTo>
                  <a:lnTo>
                    <a:pt x="3002382" y="2941067"/>
                  </a:lnTo>
                  <a:close/>
                </a:path>
                <a:path w="18018125" h="10245090">
                  <a:moveTo>
                    <a:pt x="2924395" y="2899120"/>
                  </a:moveTo>
                  <a:lnTo>
                    <a:pt x="2919917" y="2900366"/>
                  </a:lnTo>
                  <a:lnTo>
                    <a:pt x="2916117" y="2907426"/>
                  </a:lnTo>
                  <a:lnTo>
                    <a:pt x="2917364" y="2911903"/>
                  </a:lnTo>
                  <a:lnTo>
                    <a:pt x="2920751" y="2914137"/>
                  </a:lnTo>
                  <a:lnTo>
                    <a:pt x="2929431" y="2917840"/>
                  </a:lnTo>
                  <a:lnTo>
                    <a:pt x="2933908" y="2916594"/>
                  </a:lnTo>
                  <a:lnTo>
                    <a:pt x="2935332" y="2913255"/>
                  </a:lnTo>
                  <a:lnTo>
                    <a:pt x="2937232" y="2909725"/>
                  </a:lnTo>
                  <a:lnTo>
                    <a:pt x="2935985" y="2905248"/>
                  </a:lnTo>
                  <a:lnTo>
                    <a:pt x="2932598" y="2903014"/>
                  </a:lnTo>
                  <a:lnTo>
                    <a:pt x="2927924" y="2901020"/>
                  </a:lnTo>
                  <a:lnTo>
                    <a:pt x="2924395" y="2899120"/>
                  </a:lnTo>
                  <a:close/>
                </a:path>
                <a:path w="18018125" h="10245090">
                  <a:moveTo>
                    <a:pt x="9927510" y="5885234"/>
                  </a:moveTo>
                  <a:lnTo>
                    <a:pt x="9923553" y="5884335"/>
                  </a:lnTo>
                  <a:lnTo>
                    <a:pt x="9918594" y="5883010"/>
                  </a:lnTo>
                  <a:lnTo>
                    <a:pt x="9914637" y="5882111"/>
                  </a:lnTo>
                  <a:lnTo>
                    <a:pt x="9910543" y="5884309"/>
                  </a:lnTo>
                  <a:lnTo>
                    <a:pt x="9909644" y="5888267"/>
                  </a:lnTo>
                  <a:lnTo>
                    <a:pt x="9908888" y="5891890"/>
                  </a:lnTo>
                  <a:lnTo>
                    <a:pt x="9910561" y="5895365"/>
                  </a:lnTo>
                  <a:lnTo>
                    <a:pt x="9914901" y="5897216"/>
                  </a:lnTo>
                  <a:lnTo>
                    <a:pt x="9919860" y="5898543"/>
                  </a:lnTo>
                  <a:lnTo>
                    <a:pt x="9923817" y="5899441"/>
                  </a:lnTo>
                  <a:lnTo>
                    <a:pt x="9927911" y="5897242"/>
                  </a:lnTo>
                  <a:lnTo>
                    <a:pt x="9929708" y="5889328"/>
                  </a:lnTo>
                  <a:lnTo>
                    <a:pt x="9927510" y="5885234"/>
                  </a:lnTo>
                  <a:close/>
                </a:path>
                <a:path w="18018125" h="10245090">
                  <a:moveTo>
                    <a:pt x="13742376" y="7505427"/>
                  </a:moveTo>
                  <a:lnTo>
                    <a:pt x="13737516" y="7505722"/>
                  </a:lnTo>
                  <a:lnTo>
                    <a:pt x="13731997" y="7511258"/>
                  </a:lnTo>
                  <a:lnTo>
                    <a:pt x="13732291" y="7516120"/>
                  </a:lnTo>
                  <a:lnTo>
                    <a:pt x="13735059" y="7518879"/>
                  </a:lnTo>
                  <a:lnTo>
                    <a:pt x="13738687" y="7522399"/>
                  </a:lnTo>
                  <a:lnTo>
                    <a:pt x="13739212" y="7523018"/>
                  </a:lnTo>
                  <a:lnTo>
                    <a:pt x="13743552" y="7524869"/>
                  </a:lnTo>
                  <a:lnTo>
                    <a:pt x="13746935" y="7524339"/>
                  </a:lnTo>
                  <a:lnTo>
                    <a:pt x="13749076" y="7522095"/>
                  </a:lnTo>
                  <a:lnTo>
                    <a:pt x="13751835" y="7519327"/>
                  </a:lnTo>
                  <a:lnTo>
                    <a:pt x="13751541" y="7514466"/>
                  </a:lnTo>
                  <a:lnTo>
                    <a:pt x="13748773" y="7511707"/>
                  </a:lnTo>
                  <a:lnTo>
                    <a:pt x="13745145" y="7508187"/>
                  </a:lnTo>
                  <a:lnTo>
                    <a:pt x="13742376" y="7505427"/>
                  </a:lnTo>
                  <a:close/>
                </a:path>
                <a:path w="18018125" h="10245090">
                  <a:moveTo>
                    <a:pt x="2846550" y="2856839"/>
                  </a:moveTo>
                  <a:lnTo>
                    <a:pt x="2842072" y="2858086"/>
                  </a:lnTo>
                  <a:lnTo>
                    <a:pt x="2838272" y="2865145"/>
                  </a:lnTo>
                  <a:lnTo>
                    <a:pt x="2839661" y="2869289"/>
                  </a:lnTo>
                  <a:lnTo>
                    <a:pt x="2842905" y="2871857"/>
                  </a:lnTo>
                  <a:lnTo>
                    <a:pt x="2851585" y="2875559"/>
                  </a:lnTo>
                  <a:lnTo>
                    <a:pt x="2855729" y="2874170"/>
                  </a:lnTo>
                  <a:lnTo>
                    <a:pt x="2857487" y="2870974"/>
                  </a:lnTo>
                  <a:lnTo>
                    <a:pt x="2859387" y="2867444"/>
                  </a:lnTo>
                  <a:lnTo>
                    <a:pt x="2857998" y="2863301"/>
                  </a:lnTo>
                  <a:lnTo>
                    <a:pt x="2854753" y="2860733"/>
                  </a:lnTo>
                  <a:lnTo>
                    <a:pt x="2850080" y="2858739"/>
                  </a:lnTo>
                  <a:lnTo>
                    <a:pt x="2846550" y="2856839"/>
                  </a:lnTo>
                  <a:close/>
                </a:path>
                <a:path w="18018125" h="10245090">
                  <a:moveTo>
                    <a:pt x="10013181" y="5906390"/>
                  </a:moveTo>
                  <a:lnTo>
                    <a:pt x="10009225" y="5905492"/>
                  </a:lnTo>
                  <a:lnTo>
                    <a:pt x="10004265" y="5904165"/>
                  </a:lnTo>
                  <a:lnTo>
                    <a:pt x="10000643" y="5903409"/>
                  </a:lnTo>
                  <a:lnTo>
                    <a:pt x="9996548" y="5905608"/>
                  </a:lnTo>
                  <a:lnTo>
                    <a:pt x="9995649" y="5909565"/>
                  </a:lnTo>
                  <a:lnTo>
                    <a:pt x="9994893" y="5913188"/>
                  </a:lnTo>
                  <a:lnTo>
                    <a:pt x="9996567" y="5916665"/>
                  </a:lnTo>
                  <a:lnTo>
                    <a:pt x="9999905" y="5918089"/>
                  </a:lnTo>
                  <a:lnTo>
                    <a:pt x="10000047" y="5917755"/>
                  </a:lnTo>
                  <a:lnTo>
                    <a:pt x="10001049" y="5918182"/>
                  </a:lnTo>
                  <a:lnTo>
                    <a:pt x="10006008" y="5919508"/>
                  </a:lnTo>
                  <a:lnTo>
                    <a:pt x="10009631" y="5920264"/>
                  </a:lnTo>
                  <a:lnTo>
                    <a:pt x="10013725" y="5918065"/>
                  </a:lnTo>
                  <a:lnTo>
                    <a:pt x="10014624" y="5914108"/>
                  </a:lnTo>
                  <a:lnTo>
                    <a:pt x="10015380" y="5910485"/>
                  </a:lnTo>
                  <a:lnTo>
                    <a:pt x="10013181" y="5906390"/>
                  </a:lnTo>
                  <a:close/>
                </a:path>
                <a:path w="18018125" h="10245090">
                  <a:moveTo>
                    <a:pt x="2769132" y="2813557"/>
                  </a:moveTo>
                  <a:lnTo>
                    <a:pt x="2764655" y="2814803"/>
                  </a:lnTo>
                  <a:lnTo>
                    <a:pt x="2760855" y="2821863"/>
                  </a:lnTo>
                  <a:lnTo>
                    <a:pt x="2762101" y="2826339"/>
                  </a:lnTo>
                  <a:lnTo>
                    <a:pt x="2765346" y="2828908"/>
                  </a:lnTo>
                  <a:lnTo>
                    <a:pt x="2774026" y="2832610"/>
                  </a:lnTo>
                  <a:lnTo>
                    <a:pt x="2778169" y="2831222"/>
                  </a:lnTo>
                  <a:lnTo>
                    <a:pt x="2779927" y="2828025"/>
                  </a:lnTo>
                  <a:lnTo>
                    <a:pt x="2781970" y="2824162"/>
                  </a:lnTo>
                  <a:lnTo>
                    <a:pt x="2780580" y="2820018"/>
                  </a:lnTo>
                  <a:lnTo>
                    <a:pt x="2777336" y="2817450"/>
                  </a:lnTo>
                  <a:lnTo>
                    <a:pt x="2772662" y="2815456"/>
                  </a:lnTo>
                  <a:lnTo>
                    <a:pt x="2769132" y="2813557"/>
                  </a:lnTo>
                  <a:close/>
                </a:path>
                <a:path w="18018125" h="10245090">
                  <a:moveTo>
                    <a:pt x="2692049" y="2770416"/>
                  </a:moveTo>
                  <a:lnTo>
                    <a:pt x="2687571" y="2771663"/>
                  </a:lnTo>
                  <a:lnTo>
                    <a:pt x="2683771" y="2778722"/>
                  </a:lnTo>
                  <a:lnTo>
                    <a:pt x="2685017" y="2783200"/>
                  </a:lnTo>
                  <a:lnTo>
                    <a:pt x="2688547" y="2785100"/>
                  </a:lnTo>
                  <a:lnTo>
                    <a:pt x="2692936" y="2787762"/>
                  </a:lnTo>
                  <a:lnTo>
                    <a:pt x="2696942" y="2789470"/>
                  </a:lnTo>
                  <a:lnTo>
                    <a:pt x="2701086" y="2788081"/>
                  </a:lnTo>
                  <a:lnTo>
                    <a:pt x="2702843" y="2784885"/>
                  </a:lnTo>
                  <a:lnTo>
                    <a:pt x="2704744" y="2781355"/>
                  </a:lnTo>
                  <a:lnTo>
                    <a:pt x="2703497" y="2776878"/>
                  </a:lnTo>
                  <a:lnTo>
                    <a:pt x="2699967" y="2774978"/>
                  </a:lnTo>
                  <a:lnTo>
                    <a:pt x="2695578" y="2772316"/>
                  </a:lnTo>
                  <a:lnTo>
                    <a:pt x="2692049" y="2770416"/>
                  </a:lnTo>
                  <a:close/>
                </a:path>
                <a:path w="18018125" h="10245090">
                  <a:moveTo>
                    <a:pt x="10099280" y="5926546"/>
                  </a:moveTo>
                  <a:lnTo>
                    <a:pt x="10095324" y="5925647"/>
                  </a:lnTo>
                  <a:lnTo>
                    <a:pt x="10090365" y="5924320"/>
                  </a:lnTo>
                  <a:lnTo>
                    <a:pt x="10086408" y="5923422"/>
                  </a:lnTo>
                  <a:lnTo>
                    <a:pt x="10082648" y="5925764"/>
                  </a:lnTo>
                  <a:lnTo>
                    <a:pt x="10081750" y="5929721"/>
                  </a:lnTo>
                  <a:lnTo>
                    <a:pt x="10080993" y="5933344"/>
                  </a:lnTo>
                  <a:lnTo>
                    <a:pt x="10082667" y="5936819"/>
                  </a:lnTo>
                  <a:lnTo>
                    <a:pt x="10086004" y="5938243"/>
                  </a:lnTo>
                  <a:lnTo>
                    <a:pt x="10086147" y="5937909"/>
                  </a:lnTo>
                  <a:lnTo>
                    <a:pt x="10087148" y="5938337"/>
                  </a:lnTo>
                  <a:lnTo>
                    <a:pt x="10092108" y="5939663"/>
                  </a:lnTo>
                  <a:lnTo>
                    <a:pt x="10096064" y="5940562"/>
                  </a:lnTo>
                  <a:lnTo>
                    <a:pt x="10099825" y="5938220"/>
                  </a:lnTo>
                  <a:lnTo>
                    <a:pt x="10101623" y="5930306"/>
                  </a:lnTo>
                  <a:lnTo>
                    <a:pt x="10099280" y="5926546"/>
                  </a:lnTo>
                  <a:close/>
                </a:path>
                <a:path w="18018125" h="10245090">
                  <a:moveTo>
                    <a:pt x="13677843" y="7443967"/>
                  </a:moveTo>
                  <a:lnTo>
                    <a:pt x="13673315" y="7444403"/>
                  </a:lnTo>
                  <a:lnTo>
                    <a:pt x="13670557" y="7447172"/>
                  </a:lnTo>
                  <a:lnTo>
                    <a:pt x="13667655" y="7450274"/>
                  </a:lnTo>
                  <a:lnTo>
                    <a:pt x="13668091" y="7454801"/>
                  </a:lnTo>
                  <a:lnTo>
                    <a:pt x="13670860" y="7457561"/>
                  </a:lnTo>
                  <a:lnTo>
                    <a:pt x="13674488" y="7461081"/>
                  </a:lnTo>
                  <a:lnTo>
                    <a:pt x="13675013" y="7461699"/>
                  </a:lnTo>
                  <a:lnTo>
                    <a:pt x="13679354" y="7463550"/>
                  </a:lnTo>
                  <a:lnTo>
                    <a:pt x="13682736" y="7463020"/>
                  </a:lnTo>
                  <a:lnTo>
                    <a:pt x="13684877" y="7460777"/>
                  </a:lnTo>
                  <a:lnTo>
                    <a:pt x="13687779" y="7457675"/>
                  </a:lnTo>
                  <a:lnTo>
                    <a:pt x="13687342" y="7453148"/>
                  </a:lnTo>
                  <a:lnTo>
                    <a:pt x="13684573" y="7450389"/>
                  </a:lnTo>
                  <a:lnTo>
                    <a:pt x="13680945" y="7446868"/>
                  </a:lnTo>
                  <a:lnTo>
                    <a:pt x="13677843" y="7443967"/>
                  </a:lnTo>
                  <a:close/>
                </a:path>
                <a:path w="18018125" h="10245090">
                  <a:moveTo>
                    <a:pt x="2614774" y="2726800"/>
                  </a:moveTo>
                  <a:lnTo>
                    <a:pt x="2610296" y="2728046"/>
                  </a:lnTo>
                  <a:lnTo>
                    <a:pt x="2606496" y="2735106"/>
                  </a:lnTo>
                  <a:lnTo>
                    <a:pt x="2607742" y="2739583"/>
                  </a:lnTo>
                  <a:lnTo>
                    <a:pt x="2611272" y="2741483"/>
                  </a:lnTo>
                  <a:lnTo>
                    <a:pt x="2615661" y="2744144"/>
                  </a:lnTo>
                  <a:lnTo>
                    <a:pt x="2619667" y="2745853"/>
                  </a:lnTo>
                  <a:lnTo>
                    <a:pt x="2623810" y="2744464"/>
                  </a:lnTo>
                  <a:lnTo>
                    <a:pt x="2625568" y="2741268"/>
                  </a:lnTo>
                  <a:lnTo>
                    <a:pt x="2627468" y="2737739"/>
                  </a:lnTo>
                  <a:lnTo>
                    <a:pt x="2626221" y="2733262"/>
                  </a:lnTo>
                  <a:lnTo>
                    <a:pt x="2622692" y="2731362"/>
                  </a:lnTo>
                  <a:lnTo>
                    <a:pt x="2618303" y="2728700"/>
                  </a:lnTo>
                  <a:lnTo>
                    <a:pt x="2614774" y="2726800"/>
                  </a:lnTo>
                  <a:close/>
                </a:path>
                <a:path w="18018125" h="10245090">
                  <a:moveTo>
                    <a:pt x="10185522" y="5946367"/>
                  </a:moveTo>
                  <a:lnTo>
                    <a:pt x="10181566" y="5945468"/>
                  </a:lnTo>
                  <a:lnTo>
                    <a:pt x="10176465" y="5944476"/>
                  </a:lnTo>
                  <a:lnTo>
                    <a:pt x="10172508" y="5943578"/>
                  </a:lnTo>
                  <a:lnTo>
                    <a:pt x="10168747" y="5945919"/>
                  </a:lnTo>
                  <a:lnTo>
                    <a:pt x="10167848" y="5949876"/>
                  </a:lnTo>
                  <a:lnTo>
                    <a:pt x="10167235" y="5953165"/>
                  </a:lnTo>
                  <a:lnTo>
                    <a:pt x="10168908" y="5956641"/>
                  </a:lnTo>
                  <a:lnTo>
                    <a:pt x="10173248" y="5958492"/>
                  </a:lnTo>
                  <a:lnTo>
                    <a:pt x="10178349" y="5959485"/>
                  </a:lnTo>
                  <a:lnTo>
                    <a:pt x="10182306" y="5960383"/>
                  </a:lnTo>
                  <a:lnTo>
                    <a:pt x="10186067" y="5958042"/>
                  </a:lnTo>
                  <a:lnTo>
                    <a:pt x="10187864" y="5950128"/>
                  </a:lnTo>
                  <a:lnTo>
                    <a:pt x="10185522" y="5946367"/>
                  </a:lnTo>
                  <a:close/>
                </a:path>
                <a:path w="18018125" h="10245090">
                  <a:moveTo>
                    <a:pt x="2538451" y="2682801"/>
                  </a:moveTo>
                  <a:lnTo>
                    <a:pt x="2533973" y="2684047"/>
                  </a:lnTo>
                  <a:lnTo>
                    <a:pt x="2532073" y="2687576"/>
                  </a:lnTo>
                  <a:lnTo>
                    <a:pt x="2529839" y="2690964"/>
                  </a:lnTo>
                  <a:lnTo>
                    <a:pt x="2531086" y="2695441"/>
                  </a:lnTo>
                  <a:lnTo>
                    <a:pt x="2534615" y="2697342"/>
                  </a:lnTo>
                  <a:lnTo>
                    <a:pt x="2539004" y="2700003"/>
                  </a:lnTo>
                  <a:lnTo>
                    <a:pt x="2539672" y="2700288"/>
                  </a:lnTo>
                  <a:lnTo>
                    <a:pt x="2539529" y="2700622"/>
                  </a:lnTo>
                  <a:lnTo>
                    <a:pt x="2542868" y="2702046"/>
                  </a:lnTo>
                  <a:lnTo>
                    <a:pt x="2547012" y="2700656"/>
                  </a:lnTo>
                  <a:lnTo>
                    <a:pt x="2548769" y="2697461"/>
                  </a:lnTo>
                  <a:lnTo>
                    <a:pt x="2551003" y="2694073"/>
                  </a:lnTo>
                  <a:lnTo>
                    <a:pt x="2549757" y="2689596"/>
                  </a:lnTo>
                  <a:lnTo>
                    <a:pt x="2546227" y="2687696"/>
                  </a:lnTo>
                  <a:lnTo>
                    <a:pt x="2541838" y="2685035"/>
                  </a:lnTo>
                  <a:lnTo>
                    <a:pt x="2538451" y="2682801"/>
                  </a:lnTo>
                  <a:close/>
                </a:path>
                <a:path w="18018125" h="10245090">
                  <a:moveTo>
                    <a:pt x="2462079" y="2637991"/>
                  </a:moveTo>
                  <a:lnTo>
                    <a:pt x="2457268" y="2639096"/>
                  </a:lnTo>
                  <a:lnTo>
                    <a:pt x="2455368" y="2642625"/>
                  </a:lnTo>
                  <a:lnTo>
                    <a:pt x="2453276" y="2645679"/>
                  </a:lnTo>
                  <a:lnTo>
                    <a:pt x="2454380" y="2650490"/>
                  </a:lnTo>
                  <a:lnTo>
                    <a:pt x="2457910" y="2652390"/>
                  </a:lnTo>
                  <a:lnTo>
                    <a:pt x="2462299" y="2655051"/>
                  </a:lnTo>
                  <a:lnTo>
                    <a:pt x="2463300" y="2655478"/>
                  </a:lnTo>
                  <a:lnTo>
                    <a:pt x="2463158" y="2655813"/>
                  </a:lnTo>
                  <a:lnTo>
                    <a:pt x="2466496" y="2657237"/>
                  </a:lnTo>
                  <a:lnTo>
                    <a:pt x="2470640" y="2655847"/>
                  </a:lnTo>
                  <a:lnTo>
                    <a:pt x="2471870" y="2653611"/>
                  </a:lnTo>
                  <a:lnTo>
                    <a:pt x="2472398" y="2652651"/>
                  </a:lnTo>
                  <a:lnTo>
                    <a:pt x="2474632" y="2649264"/>
                  </a:lnTo>
                  <a:lnTo>
                    <a:pt x="2473385" y="2644787"/>
                  </a:lnTo>
                  <a:lnTo>
                    <a:pt x="2469855" y="2642886"/>
                  </a:lnTo>
                  <a:lnTo>
                    <a:pt x="2465466" y="2640225"/>
                  </a:lnTo>
                  <a:lnTo>
                    <a:pt x="2462079" y="2637991"/>
                  </a:lnTo>
                  <a:close/>
                </a:path>
                <a:path w="18018125" h="10245090">
                  <a:moveTo>
                    <a:pt x="10272048" y="5965521"/>
                  </a:moveTo>
                  <a:lnTo>
                    <a:pt x="10268092" y="5964622"/>
                  </a:lnTo>
                  <a:lnTo>
                    <a:pt x="10262991" y="5963630"/>
                  </a:lnTo>
                  <a:lnTo>
                    <a:pt x="10259035" y="5962731"/>
                  </a:lnTo>
                  <a:lnTo>
                    <a:pt x="10255274" y="5965073"/>
                  </a:lnTo>
                  <a:lnTo>
                    <a:pt x="10254375" y="5969029"/>
                  </a:lnTo>
                  <a:lnTo>
                    <a:pt x="10253761" y="5972319"/>
                  </a:lnTo>
                  <a:lnTo>
                    <a:pt x="10255769" y="5975937"/>
                  </a:lnTo>
                  <a:lnTo>
                    <a:pt x="10259775" y="5977646"/>
                  </a:lnTo>
                  <a:lnTo>
                    <a:pt x="10264874" y="5978638"/>
                  </a:lnTo>
                  <a:lnTo>
                    <a:pt x="10268832" y="5979537"/>
                  </a:lnTo>
                  <a:lnTo>
                    <a:pt x="10272592" y="5977195"/>
                  </a:lnTo>
                  <a:lnTo>
                    <a:pt x="10274391" y="5969282"/>
                  </a:lnTo>
                  <a:lnTo>
                    <a:pt x="10272048" y="5965521"/>
                  </a:lnTo>
                  <a:close/>
                </a:path>
                <a:path w="18018125" h="10245090">
                  <a:moveTo>
                    <a:pt x="13613359" y="7383316"/>
                  </a:moveTo>
                  <a:lnTo>
                    <a:pt x="13608831" y="7383752"/>
                  </a:lnTo>
                  <a:lnTo>
                    <a:pt x="13606073" y="7386521"/>
                  </a:lnTo>
                  <a:lnTo>
                    <a:pt x="13603171" y="7389623"/>
                  </a:lnTo>
                  <a:lnTo>
                    <a:pt x="13603607" y="7394150"/>
                  </a:lnTo>
                  <a:lnTo>
                    <a:pt x="13606376" y="7396910"/>
                  </a:lnTo>
                  <a:lnTo>
                    <a:pt x="13610004" y="7400430"/>
                  </a:lnTo>
                  <a:lnTo>
                    <a:pt x="13610529" y="7401048"/>
                  </a:lnTo>
                  <a:lnTo>
                    <a:pt x="13614870" y="7402900"/>
                  </a:lnTo>
                  <a:lnTo>
                    <a:pt x="13618252" y="7402369"/>
                  </a:lnTo>
                  <a:lnTo>
                    <a:pt x="13620392" y="7400127"/>
                  </a:lnTo>
                  <a:lnTo>
                    <a:pt x="13623294" y="7397024"/>
                  </a:lnTo>
                  <a:lnTo>
                    <a:pt x="13622855" y="7392496"/>
                  </a:lnTo>
                  <a:lnTo>
                    <a:pt x="13620087" y="7389737"/>
                  </a:lnTo>
                  <a:lnTo>
                    <a:pt x="13616461" y="7386218"/>
                  </a:lnTo>
                  <a:lnTo>
                    <a:pt x="13613359" y="7383316"/>
                  </a:lnTo>
                  <a:close/>
                </a:path>
                <a:path w="18018125" h="10245090">
                  <a:moveTo>
                    <a:pt x="2385992" y="2592514"/>
                  </a:moveTo>
                  <a:lnTo>
                    <a:pt x="2381515" y="2593761"/>
                  </a:lnTo>
                  <a:lnTo>
                    <a:pt x="2377047" y="2600536"/>
                  </a:lnTo>
                  <a:lnTo>
                    <a:pt x="2378293" y="2605013"/>
                  </a:lnTo>
                  <a:lnTo>
                    <a:pt x="2381681" y="2607247"/>
                  </a:lnTo>
                  <a:lnTo>
                    <a:pt x="2386069" y="2609909"/>
                  </a:lnTo>
                  <a:lnTo>
                    <a:pt x="2390409" y="2611760"/>
                  </a:lnTo>
                  <a:lnTo>
                    <a:pt x="2394410" y="2610704"/>
                  </a:lnTo>
                  <a:lnTo>
                    <a:pt x="2395641" y="2608467"/>
                  </a:lnTo>
                  <a:lnTo>
                    <a:pt x="2396168" y="2607509"/>
                  </a:lnTo>
                  <a:lnTo>
                    <a:pt x="2398402" y="2604121"/>
                  </a:lnTo>
                  <a:lnTo>
                    <a:pt x="2397156" y="2599643"/>
                  </a:lnTo>
                  <a:lnTo>
                    <a:pt x="2393768" y="2597410"/>
                  </a:lnTo>
                  <a:lnTo>
                    <a:pt x="2389380" y="2594748"/>
                  </a:lnTo>
                  <a:lnTo>
                    <a:pt x="2385992" y="2592514"/>
                  </a:lnTo>
                  <a:close/>
                </a:path>
                <a:path w="18018125" h="10245090">
                  <a:moveTo>
                    <a:pt x="10358526" y="5983864"/>
                  </a:moveTo>
                  <a:lnTo>
                    <a:pt x="10354570" y="5982965"/>
                  </a:lnTo>
                  <a:lnTo>
                    <a:pt x="10349469" y="5981973"/>
                  </a:lnTo>
                  <a:lnTo>
                    <a:pt x="10345369" y="5981408"/>
                  </a:lnTo>
                  <a:lnTo>
                    <a:pt x="10341609" y="5983750"/>
                  </a:lnTo>
                  <a:lnTo>
                    <a:pt x="10340710" y="5987707"/>
                  </a:lnTo>
                  <a:lnTo>
                    <a:pt x="10340096" y="5990996"/>
                  </a:lnTo>
                  <a:lnTo>
                    <a:pt x="10342103" y="5994614"/>
                  </a:lnTo>
                  <a:lnTo>
                    <a:pt x="10346444" y="5996466"/>
                  </a:lnTo>
                  <a:lnTo>
                    <a:pt x="10351543" y="5997457"/>
                  </a:lnTo>
                  <a:lnTo>
                    <a:pt x="10355644" y="5998022"/>
                  </a:lnTo>
                  <a:lnTo>
                    <a:pt x="10359403" y="5995681"/>
                  </a:lnTo>
                  <a:lnTo>
                    <a:pt x="10360302" y="5991724"/>
                  </a:lnTo>
                  <a:lnTo>
                    <a:pt x="10360817" y="5987998"/>
                  </a:lnTo>
                  <a:lnTo>
                    <a:pt x="10360868" y="5987625"/>
                  </a:lnTo>
                  <a:lnTo>
                    <a:pt x="10358526" y="5983864"/>
                  </a:lnTo>
                  <a:close/>
                </a:path>
                <a:path w="18018125" h="10245090">
                  <a:moveTo>
                    <a:pt x="2309905" y="2547037"/>
                  </a:moveTo>
                  <a:lnTo>
                    <a:pt x="2305428" y="2548284"/>
                  </a:lnTo>
                  <a:lnTo>
                    <a:pt x="2300960" y="2555058"/>
                  </a:lnTo>
                  <a:lnTo>
                    <a:pt x="2302207" y="2559536"/>
                  </a:lnTo>
                  <a:lnTo>
                    <a:pt x="2305594" y="2561770"/>
                  </a:lnTo>
                  <a:lnTo>
                    <a:pt x="2309983" y="2564431"/>
                  </a:lnTo>
                  <a:lnTo>
                    <a:pt x="2314322" y="2566282"/>
                  </a:lnTo>
                  <a:lnTo>
                    <a:pt x="2318323" y="2565227"/>
                  </a:lnTo>
                  <a:lnTo>
                    <a:pt x="2319554" y="2562990"/>
                  </a:lnTo>
                  <a:lnTo>
                    <a:pt x="2320081" y="2562031"/>
                  </a:lnTo>
                  <a:lnTo>
                    <a:pt x="2322316" y="2558644"/>
                  </a:lnTo>
                  <a:lnTo>
                    <a:pt x="2321069" y="2554167"/>
                  </a:lnTo>
                  <a:lnTo>
                    <a:pt x="2317681" y="2551933"/>
                  </a:lnTo>
                  <a:lnTo>
                    <a:pt x="2313293" y="2549271"/>
                  </a:lnTo>
                  <a:lnTo>
                    <a:pt x="2309905" y="2547037"/>
                  </a:lnTo>
                  <a:close/>
                </a:path>
                <a:path w="18018125" h="10245090">
                  <a:moveTo>
                    <a:pt x="2234437" y="2501035"/>
                  </a:moveTo>
                  <a:lnTo>
                    <a:pt x="2230102" y="2501948"/>
                  </a:lnTo>
                  <a:lnTo>
                    <a:pt x="2225634" y="2508722"/>
                  </a:lnTo>
                  <a:lnTo>
                    <a:pt x="2226880" y="2513200"/>
                  </a:lnTo>
                  <a:lnTo>
                    <a:pt x="2230268" y="2515434"/>
                  </a:lnTo>
                  <a:lnTo>
                    <a:pt x="2234657" y="2518095"/>
                  </a:lnTo>
                  <a:lnTo>
                    <a:pt x="2238996" y="2519946"/>
                  </a:lnTo>
                  <a:lnTo>
                    <a:pt x="2242664" y="2518749"/>
                  </a:lnTo>
                  <a:lnTo>
                    <a:pt x="2244755" y="2515695"/>
                  </a:lnTo>
                  <a:lnTo>
                    <a:pt x="2246989" y="2512308"/>
                  </a:lnTo>
                  <a:lnTo>
                    <a:pt x="2245743" y="2507831"/>
                  </a:lnTo>
                  <a:lnTo>
                    <a:pt x="2242355" y="2505597"/>
                  </a:lnTo>
                  <a:lnTo>
                    <a:pt x="2237967" y="2502935"/>
                  </a:lnTo>
                  <a:lnTo>
                    <a:pt x="2234437" y="2501035"/>
                  </a:lnTo>
                  <a:close/>
                </a:path>
                <a:path w="18018125" h="10245090">
                  <a:moveTo>
                    <a:pt x="10445145" y="6001874"/>
                  </a:moveTo>
                  <a:lnTo>
                    <a:pt x="10441189" y="6000975"/>
                  </a:lnTo>
                  <a:lnTo>
                    <a:pt x="10436089" y="5999983"/>
                  </a:lnTo>
                  <a:lnTo>
                    <a:pt x="10431990" y="5999419"/>
                  </a:lnTo>
                  <a:lnTo>
                    <a:pt x="10428228" y="6001760"/>
                  </a:lnTo>
                  <a:lnTo>
                    <a:pt x="10427330" y="6005717"/>
                  </a:lnTo>
                  <a:lnTo>
                    <a:pt x="10426716" y="6009006"/>
                  </a:lnTo>
                  <a:lnTo>
                    <a:pt x="10428724" y="6012624"/>
                  </a:lnTo>
                  <a:lnTo>
                    <a:pt x="10433063" y="6014475"/>
                  </a:lnTo>
                  <a:lnTo>
                    <a:pt x="10438164" y="6015468"/>
                  </a:lnTo>
                  <a:lnTo>
                    <a:pt x="10442263" y="6016032"/>
                  </a:lnTo>
                  <a:lnTo>
                    <a:pt x="10446024" y="6013692"/>
                  </a:lnTo>
                  <a:lnTo>
                    <a:pt x="10446923" y="6009734"/>
                  </a:lnTo>
                  <a:lnTo>
                    <a:pt x="10447436" y="6006008"/>
                  </a:lnTo>
                  <a:lnTo>
                    <a:pt x="10447488" y="6005635"/>
                  </a:lnTo>
                  <a:lnTo>
                    <a:pt x="10445145" y="6001874"/>
                  </a:lnTo>
                  <a:close/>
                </a:path>
                <a:path w="18018125" h="10245090">
                  <a:moveTo>
                    <a:pt x="13548254" y="7323189"/>
                  </a:moveTo>
                  <a:lnTo>
                    <a:pt x="13543726" y="7323626"/>
                  </a:lnTo>
                  <a:lnTo>
                    <a:pt x="13540968" y="7326395"/>
                  </a:lnTo>
                  <a:lnTo>
                    <a:pt x="13538066" y="7329497"/>
                  </a:lnTo>
                  <a:lnTo>
                    <a:pt x="13538504" y="7334025"/>
                  </a:lnTo>
                  <a:lnTo>
                    <a:pt x="13541274" y="7336784"/>
                  </a:lnTo>
                  <a:lnTo>
                    <a:pt x="13545232" y="7340446"/>
                  </a:lnTo>
                  <a:lnTo>
                    <a:pt x="13546092" y="7341207"/>
                  </a:lnTo>
                  <a:lnTo>
                    <a:pt x="13550098" y="7342916"/>
                  </a:lnTo>
                  <a:lnTo>
                    <a:pt x="13553481" y="7342386"/>
                  </a:lnTo>
                  <a:lnTo>
                    <a:pt x="13555621" y="7340142"/>
                  </a:lnTo>
                  <a:lnTo>
                    <a:pt x="13558523" y="7337040"/>
                  </a:lnTo>
                  <a:lnTo>
                    <a:pt x="13558086" y="7332514"/>
                  </a:lnTo>
                  <a:lnTo>
                    <a:pt x="13555318" y="7329754"/>
                  </a:lnTo>
                  <a:lnTo>
                    <a:pt x="13548254" y="7323189"/>
                  </a:lnTo>
                  <a:close/>
                </a:path>
                <a:path w="18018125" h="10245090">
                  <a:moveTo>
                    <a:pt x="2159396" y="2454031"/>
                  </a:moveTo>
                  <a:lnTo>
                    <a:pt x="2155061" y="2454944"/>
                  </a:lnTo>
                  <a:lnTo>
                    <a:pt x="2152827" y="2458331"/>
                  </a:lnTo>
                  <a:lnTo>
                    <a:pt x="2151445" y="2460899"/>
                  </a:lnTo>
                  <a:lnTo>
                    <a:pt x="2150927" y="2461861"/>
                  </a:lnTo>
                  <a:lnTo>
                    <a:pt x="2151839" y="2466196"/>
                  </a:lnTo>
                  <a:lnTo>
                    <a:pt x="2155227" y="2468430"/>
                  </a:lnTo>
                  <a:lnTo>
                    <a:pt x="2159615" y="2471092"/>
                  </a:lnTo>
                  <a:lnTo>
                    <a:pt x="2163955" y="2472943"/>
                  </a:lnTo>
                  <a:lnTo>
                    <a:pt x="2167623" y="2471745"/>
                  </a:lnTo>
                  <a:lnTo>
                    <a:pt x="2169714" y="2468692"/>
                  </a:lnTo>
                  <a:lnTo>
                    <a:pt x="2171096" y="2466124"/>
                  </a:lnTo>
                  <a:lnTo>
                    <a:pt x="2171614" y="2465161"/>
                  </a:lnTo>
                  <a:lnTo>
                    <a:pt x="2170702" y="2460827"/>
                  </a:lnTo>
                  <a:lnTo>
                    <a:pt x="2167314" y="2458593"/>
                  </a:lnTo>
                  <a:lnTo>
                    <a:pt x="2162926" y="2455931"/>
                  </a:lnTo>
                  <a:lnTo>
                    <a:pt x="2159396" y="2454031"/>
                  </a:lnTo>
                  <a:close/>
                </a:path>
                <a:path w="18018125" h="10245090">
                  <a:moveTo>
                    <a:pt x="10532051" y="6019216"/>
                  </a:moveTo>
                  <a:lnTo>
                    <a:pt x="10528094" y="6018317"/>
                  </a:lnTo>
                  <a:lnTo>
                    <a:pt x="10522993" y="6017325"/>
                  </a:lnTo>
                  <a:lnTo>
                    <a:pt x="10519035" y="6016426"/>
                  </a:lnTo>
                  <a:lnTo>
                    <a:pt x="10515133" y="6019102"/>
                  </a:lnTo>
                  <a:lnTo>
                    <a:pt x="10514234" y="6023059"/>
                  </a:lnTo>
                  <a:lnTo>
                    <a:pt x="10513478" y="6026682"/>
                  </a:lnTo>
                  <a:lnTo>
                    <a:pt x="10515628" y="6029966"/>
                  </a:lnTo>
                  <a:lnTo>
                    <a:pt x="10519968" y="6031818"/>
                  </a:lnTo>
                  <a:lnTo>
                    <a:pt x="10525067" y="6032809"/>
                  </a:lnTo>
                  <a:lnTo>
                    <a:pt x="10529168" y="6033375"/>
                  </a:lnTo>
                  <a:lnTo>
                    <a:pt x="10532927" y="6031033"/>
                  </a:lnTo>
                  <a:lnTo>
                    <a:pt x="10534726" y="6023120"/>
                  </a:lnTo>
                  <a:lnTo>
                    <a:pt x="10532051" y="6019216"/>
                  </a:lnTo>
                  <a:close/>
                </a:path>
                <a:path w="18018125" h="10245090">
                  <a:moveTo>
                    <a:pt x="2084831" y="2406835"/>
                  </a:moveTo>
                  <a:lnTo>
                    <a:pt x="2080496" y="2407749"/>
                  </a:lnTo>
                  <a:lnTo>
                    <a:pt x="2076028" y="2414524"/>
                  </a:lnTo>
                  <a:lnTo>
                    <a:pt x="2076940" y="2418859"/>
                  </a:lnTo>
                  <a:lnTo>
                    <a:pt x="2080328" y="2421092"/>
                  </a:lnTo>
                  <a:lnTo>
                    <a:pt x="2084717" y="2423754"/>
                  </a:lnTo>
                  <a:lnTo>
                    <a:pt x="2085718" y="2424181"/>
                  </a:lnTo>
                  <a:lnTo>
                    <a:pt x="2085910" y="2424657"/>
                  </a:lnTo>
                  <a:lnTo>
                    <a:pt x="2089248" y="2426081"/>
                  </a:lnTo>
                  <a:lnTo>
                    <a:pt x="2092915" y="2424883"/>
                  </a:lnTo>
                  <a:lnTo>
                    <a:pt x="2095007" y="2421830"/>
                  </a:lnTo>
                  <a:lnTo>
                    <a:pt x="2096907" y="2418300"/>
                  </a:lnTo>
                  <a:lnTo>
                    <a:pt x="2095995" y="2413965"/>
                  </a:lnTo>
                  <a:lnTo>
                    <a:pt x="2092607" y="2411731"/>
                  </a:lnTo>
                  <a:lnTo>
                    <a:pt x="2088218" y="2409070"/>
                  </a:lnTo>
                  <a:lnTo>
                    <a:pt x="2084831" y="2406835"/>
                  </a:lnTo>
                  <a:close/>
                </a:path>
                <a:path w="18018125" h="10245090">
                  <a:moveTo>
                    <a:pt x="13482388" y="7263923"/>
                  </a:moveTo>
                  <a:lnTo>
                    <a:pt x="13477862" y="7264360"/>
                  </a:lnTo>
                  <a:lnTo>
                    <a:pt x="13475103" y="7267128"/>
                  </a:lnTo>
                  <a:lnTo>
                    <a:pt x="13472677" y="7270039"/>
                  </a:lnTo>
                  <a:lnTo>
                    <a:pt x="13473114" y="7274566"/>
                  </a:lnTo>
                  <a:lnTo>
                    <a:pt x="13475884" y="7277326"/>
                  </a:lnTo>
                  <a:lnTo>
                    <a:pt x="13479845" y="7280988"/>
                  </a:lnTo>
                  <a:lnTo>
                    <a:pt x="13480370" y="7281607"/>
                  </a:lnTo>
                  <a:lnTo>
                    <a:pt x="13484375" y="7283315"/>
                  </a:lnTo>
                  <a:lnTo>
                    <a:pt x="13487901" y="7282452"/>
                  </a:lnTo>
                  <a:lnTo>
                    <a:pt x="13490042" y="7280208"/>
                  </a:lnTo>
                  <a:lnTo>
                    <a:pt x="13492468" y="7277298"/>
                  </a:lnTo>
                  <a:lnTo>
                    <a:pt x="13492365" y="7272913"/>
                  </a:lnTo>
                  <a:lnTo>
                    <a:pt x="13485300" y="7266348"/>
                  </a:lnTo>
                  <a:lnTo>
                    <a:pt x="13482388" y="7263923"/>
                  </a:lnTo>
                  <a:close/>
                </a:path>
                <a:path w="18018125" h="10245090">
                  <a:moveTo>
                    <a:pt x="10618764" y="6036082"/>
                  </a:moveTo>
                  <a:lnTo>
                    <a:pt x="10614808" y="6035183"/>
                  </a:lnTo>
                  <a:lnTo>
                    <a:pt x="10609706" y="6034191"/>
                  </a:lnTo>
                  <a:lnTo>
                    <a:pt x="10606083" y="6033435"/>
                  </a:lnTo>
                  <a:lnTo>
                    <a:pt x="10602180" y="6036110"/>
                  </a:lnTo>
                  <a:lnTo>
                    <a:pt x="10601363" y="6039708"/>
                  </a:lnTo>
                  <a:lnTo>
                    <a:pt x="10600525" y="6043690"/>
                  </a:lnTo>
                  <a:lnTo>
                    <a:pt x="10602676" y="6046975"/>
                  </a:lnTo>
                  <a:lnTo>
                    <a:pt x="10605680" y="6048256"/>
                  </a:lnTo>
                  <a:lnTo>
                    <a:pt x="10605822" y="6047923"/>
                  </a:lnTo>
                  <a:lnTo>
                    <a:pt x="10607156" y="6048492"/>
                  </a:lnTo>
                  <a:lnTo>
                    <a:pt x="10612258" y="6049484"/>
                  </a:lnTo>
                  <a:lnTo>
                    <a:pt x="10615881" y="6050240"/>
                  </a:lnTo>
                  <a:lnTo>
                    <a:pt x="10619784" y="6047566"/>
                  </a:lnTo>
                  <a:lnTo>
                    <a:pt x="10620601" y="6043968"/>
                  </a:lnTo>
                  <a:lnTo>
                    <a:pt x="10621439" y="6039985"/>
                  </a:lnTo>
                  <a:lnTo>
                    <a:pt x="10618764" y="6036082"/>
                  </a:lnTo>
                  <a:close/>
                </a:path>
                <a:path w="18018125" h="10245090">
                  <a:moveTo>
                    <a:pt x="2010217" y="2358831"/>
                  </a:moveTo>
                  <a:lnTo>
                    <a:pt x="2005883" y="2359743"/>
                  </a:lnTo>
                  <a:lnTo>
                    <a:pt x="2001414" y="2366518"/>
                  </a:lnTo>
                  <a:lnTo>
                    <a:pt x="2002327" y="2370854"/>
                  </a:lnTo>
                  <a:lnTo>
                    <a:pt x="2005714" y="2373088"/>
                  </a:lnTo>
                  <a:lnTo>
                    <a:pt x="2010103" y="2375748"/>
                  </a:lnTo>
                  <a:lnTo>
                    <a:pt x="2011438" y="2376318"/>
                  </a:lnTo>
                  <a:lnTo>
                    <a:pt x="2010962" y="2376510"/>
                  </a:lnTo>
                  <a:lnTo>
                    <a:pt x="2014300" y="2377934"/>
                  </a:lnTo>
                  <a:lnTo>
                    <a:pt x="2017968" y="2376736"/>
                  </a:lnTo>
                  <a:lnTo>
                    <a:pt x="2020059" y="2373683"/>
                  </a:lnTo>
                  <a:lnTo>
                    <a:pt x="2022293" y="2370295"/>
                  </a:lnTo>
                  <a:lnTo>
                    <a:pt x="2021380" y="2365960"/>
                  </a:lnTo>
                  <a:lnTo>
                    <a:pt x="2017993" y="2363726"/>
                  </a:lnTo>
                  <a:lnTo>
                    <a:pt x="2013604" y="2361065"/>
                  </a:lnTo>
                  <a:lnTo>
                    <a:pt x="2010217" y="2358831"/>
                  </a:lnTo>
                  <a:close/>
                </a:path>
                <a:path w="18018125" h="10245090">
                  <a:moveTo>
                    <a:pt x="10705620" y="6052614"/>
                  </a:moveTo>
                  <a:lnTo>
                    <a:pt x="10701663" y="6051715"/>
                  </a:lnTo>
                  <a:lnTo>
                    <a:pt x="10696561" y="6050723"/>
                  </a:lnTo>
                  <a:lnTo>
                    <a:pt x="10692605" y="6049825"/>
                  </a:lnTo>
                  <a:lnTo>
                    <a:pt x="10689035" y="6052642"/>
                  </a:lnTo>
                  <a:lnTo>
                    <a:pt x="10688218" y="6056239"/>
                  </a:lnTo>
                  <a:lnTo>
                    <a:pt x="10687380" y="6060222"/>
                  </a:lnTo>
                  <a:lnTo>
                    <a:pt x="10689531" y="6063507"/>
                  </a:lnTo>
                  <a:lnTo>
                    <a:pt x="10692535" y="6064788"/>
                  </a:lnTo>
                  <a:lnTo>
                    <a:pt x="10692677" y="6064455"/>
                  </a:lnTo>
                  <a:lnTo>
                    <a:pt x="10694013" y="6065025"/>
                  </a:lnTo>
                  <a:lnTo>
                    <a:pt x="10699113" y="6066016"/>
                  </a:lnTo>
                  <a:lnTo>
                    <a:pt x="10703071" y="6066915"/>
                  </a:lnTo>
                  <a:lnTo>
                    <a:pt x="10706640" y="6064097"/>
                  </a:lnTo>
                  <a:lnTo>
                    <a:pt x="10708355" y="6056543"/>
                  </a:lnTo>
                  <a:lnTo>
                    <a:pt x="10708437" y="6056183"/>
                  </a:lnTo>
                  <a:lnTo>
                    <a:pt x="10705620" y="6052614"/>
                  </a:lnTo>
                  <a:close/>
                </a:path>
                <a:path w="18018125" h="10245090">
                  <a:moveTo>
                    <a:pt x="1936840" y="2309776"/>
                  </a:moveTo>
                  <a:lnTo>
                    <a:pt x="1932029" y="2310879"/>
                  </a:lnTo>
                  <a:lnTo>
                    <a:pt x="1927846" y="2316986"/>
                  </a:lnTo>
                  <a:lnTo>
                    <a:pt x="1928616" y="2321655"/>
                  </a:lnTo>
                  <a:lnTo>
                    <a:pt x="1932004" y="2323889"/>
                  </a:lnTo>
                  <a:lnTo>
                    <a:pt x="1936250" y="2326884"/>
                  </a:lnTo>
                  <a:lnTo>
                    <a:pt x="1940590" y="2328735"/>
                  </a:lnTo>
                  <a:lnTo>
                    <a:pt x="1944114" y="2327872"/>
                  </a:lnTo>
                  <a:lnTo>
                    <a:pt x="1946206" y="2324818"/>
                  </a:lnTo>
                  <a:lnTo>
                    <a:pt x="1948440" y="2321431"/>
                  </a:lnTo>
                  <a:lnTo>
                    <a:pt x="1947528" y="2317096"/>
                  </a:lnTo>
                  <a:lnTo>
                    <a:pt x="1944140" y="2314862"/>
                  </a:lnTo>
                  <a:lnTo>
                    <a:pt x="1939894" y="2311868"/>
                  </a:lnTo>
                  <a:lnTo>
                    <a:pt x="1936840" y="2309776"/>
                  </a:lnTo>
                  <a:close/>
                </a:path>
                <a:path w="18018125" h="10245090">
                  <a:moveTo>
                    <a:pt x="13416098" y="7205658"/>
                  </a:moveTo>
                  <a:lnTo>
                    <a:pt x="13411380" y="7205619"/>
                  </a:lnTo>
                  <a:lnTo>
                    <a:pt x="13408812" y="7208864"/>
                  </a:lnTo>
                  <a:lnTo>
                    <a:pt x="13406386" y="7211774"/>
                  </a:lnTo>
                  <a:lnTo>
                    <a:pt x="13406347" y="7216492"/>
                  </a:lnTo>
                  <a:lnTo>
                    <a:pt x="13409592" y="7219060"/>
                  </a:lnTo>
                  <a:lnTo>
                    <a:pt x="13413696" y="7222389"/>
                  </a:lnTo>
                  <a:lnTo>
                    <a:pt x="13414222" y="7223008"/>
                  </a:lnTo>
                  <a:lnTo>
                    <a:pt x="13418227" y="7224717"/>
                  </a:lnTo>
                  <a:lnTo>
                    <a:pt x="13421752" y="7223853"/>
                  </a:lnTo>
                  <a:lnTo>
                    <a:pt x="13423892" y="7221609"/>
                  </a:lnTo>
                  <a:lnTo>
                    <a:pt x="13426318" y="7218698"/>
                  </a:lnTo>
                  <a:lnTo>
                    <a:pt x="13426358" y="7213980"/>
                  </a:lnTo>
                  <a:lnTo>
                    <a:pt x="13423113" y="7211413"/>
                  </a:lnTo>
                  <a:lnTo>
                    <a:pt x="13419008" y="7208083"/>
                  </a:lnTo>
                  <a:lnTo>
                    <a:pt x="13416098" y="7205658"/>
                  </a:lnTo>
                  <a:close/>
                </a:path>
                <a:path w="18018125" h="10245090">
                  <a:moveTo>
                    <a:pt x="1863415" y="2259910"/>
                  </a:moveTo>
                  <a:lnTo>
                    <a:pt x="1858746" y="2260680"/>
                  </a:lnTo>
                  <a:lnTo>
                    <a:pt x="1854278" y="2267454"/>
                  </a:lnTo>
                  <a:lnTo>
                    <a:pt x="1855048" y="2272123"/>
                  </a:lnTo>
                  <a:lnTo>
                    <a:pt x="1858435" y="2274358"/>
                  </a:lnTo>
                  <a:lnTo>
                    <a:pt x="1862682" y="2277353"/>
                  </a:lnTo>
                  <a:lnTo>
                    <a:pt x="1867355" y="2279346"/>
                  </a:lnTo>
                  <a:lnTo>
                    <a:pt x="1870880" y="2278482"/>
                  </a:lnTo>
                  <a:lnTo>
                    <a:pt x="1872972" y="2275429"/>
                  </a:lnTo>
                  <a:lnTo>
                    <a:pt x="1875206" y="2272041"/>
                  </a:lnTo>
                  <a:lnTo>
                    <a:pt x="1874436" y="2267373"/>
                  </a:lnTo>
                  <a:lnTo>
                    <a:pt x="1871049" y="2265139"/>
                  </a:lnTo>
                  <a:lnTo>
                    <a:pt x="1866802" y="2262143"/>
                  </a:lnTo>
                  <a:lnTo>
                    <a:pt x="1863415" y="2259910"/>
                  </a:lnTo>
                  <a:close/>
                </a:path>
                <a:path w="18018125" h="10245090">
                  <a:moveTo>
                    <a:pt x="10792617" y="6068813"/>
                  </a:moveTo>
                  <a:lnTo>
                    <a:pt x="10788660" y="6067913"/>
                  </a:lnTo>
                  <a:lnTo>
                    <a:pt x="10783560" y="6066922"/>
                  </a:lnTo>
                  <a:lnTo>
                    <a:pt x="10779603" y="6066023"/>
                  </a:lnTo>
                  <a:lnTo>
                    <a:pt x="10776034" y="6068840"/>
                  </a:lnTo>
                  <a:lnTo>
                    <a:pt x="10775217" y="6072438"/>
                  </a:lnTo>
                  <a:lnTo>
                    <a:pt x="10775136" y="6072798"/>
                  </a:lnTo>
                  <a:lnTo>
                    <a:pt x="10774712" y="6076563"/>
                  </a:lnTo>
                  <a:lnTo>
                    <a:pt x="10776528" y="6079705"/>
                  </a:lnTo>
                  <a:lnTo>
                    <a:pt x="10779533" y="6080987"/>
                  </a:lnTo>
                  <a:lnTo>
                    <a:pt x="10779675" y="6080653"/>
                  </a:lnTo>
                  <a:lnTo>
                    <a:pt x="10781011" y="6081223"/>
                  </a:lnTo>
                  <a:lnTo>
                    <a:pt x="10786112" y="6082215"/>
                  </a:lnTo>
                  <a:lnTo>
                    <a:pt x="10790069" y="6083113"/>
                  </a:lnTo>
                  <a:lnTo>
                    <a:pt x="10793637" y="6080296"/>
                  </a:lnTo>
                  <a:lnTo>
                    <a:pt x="10795354" y="6072742"/>
                  </a:lnTo>
                  <a:lnTo>
                    <a:pt x="10795436" y="6072382"/>
                  </a:lnTo>
                  <a:lnTo>
                    <a:pt x="10792617" y="6068813"/>
                  </a:lnTo>
                  <a:close/>
                </a:path>
                <a:path w="18018125" h="10245090">
                  <a:moveTo>
                    <a:pt x="13349189" y="7147919"/>
                  </a:moveTo>
                  <a:lnTo>
                    <a:pt x="13344472" y="7147879"/>
                  </a:lnTo>
                  <a:lnTo>
                    <a:pt x="13341903" y="7151124"/>
                  </a:lnTo>
                  <a:lnTo>
                    <a:pt x="13339478" y="7154035"/>
                  </a:lnTo>
                  <a:lnTo>
                    <a:pt x="13339436" y="7158752"/>
                  </a:lnTo>
                  <a:lnTo>
                    <a:pt x="13342681" y="7161320"/>
                  </a:lnTo>
                  <a:lnTo>
                    <a:pt x="13346785" y="7164649"/>
                  </a:lnTo>
                  <a:lnTo>
                    <a:pt x="13348789" y="7165504"/>
                  </a:lnTo>
                  <a:lnTo>
                    <a:pt x="13348647" y="7165837"/>
                  </a:lnTo>
                  <a:lnTo>
                    <a:pt x="13351317" y="7166976"/>
                  </a:lnTo>
                  <a:lnTo>
                    <a:pt x="13354700" y="7166447"/>
                  </a:lnTo>
                  <a:lnTo>
                    <a:pt x="13356983" y="7163869"/>
                  </a:lnTo>
                  <a:lnTo>
                    <a:pt x="13359407" y="7160958"/>
                  </a:lnTo>
                  <a:lnTo>
                    <a:pt x="13359447" y="7156240"/>
                  </a:lnTo>
                  <a:lnTo>
                    <a:pt x="13356202" y="7153672"/>
                  </a:lnTo>
                  <a:lnTo>
                    <a:pt x="13352100" y="7150344"/>
                  </a:lnTo>
                  <a:lnTo>
                    <a:pt x="13349189" y="7147919"/>
                  </a:lnTo>
                  <a:close/>
                </a:path>
                <a:path w="18018125" h="10245090">
                  <a:moveTo>
                    <a:pt x="1790466" y="2209852"/>
                  </a:moveTo>
                  <a:lnTo>
                    <a:pt x="1785796" y="2210623"/>
                  </a:lnTo>
                  <a:lnTo>
                    <a:pt x="1781329" y="2217398"/>
                  </a:lnTo>
                  <a:lnTo>
                    <a:pt x="1782099" y="2222066"/>
                  </a:lnTo>
                  <a:lnTo>
                    <a:pt x="1785486" y="2224301"/>
                  </a:lnTo>
                  <a:lnTo>
                    <a:pt x="1789732" y="2227295"/>
                  </a:lnTo>
                  <a:lnTo>
                    <a:pt x="1794406" y="2229289"/>
                  </a:lnTo>
                  <a:lnTo>
                    <a:pt x="1798073" y="2228091"/>
                  </a:lnTo>
                  <a:lnTo>
                    <a:pt x="1800022" y="2225372"/>
                  </a:lnTo>
                  <a:lnTo>
                    <a:pt x="1802256" y="2221984"/>
                  </a:lnTo>
                  <a:lnTo>
                    <a:pt x="1801487" y="2217316"/>
                  </a:lnTo>
                  <a:lnTo>
                    <a:pt x="1798099" y="2215081"/>
                  </a:lnTo>
                  <a:lnTo>
                    <a:pt x="1793853" y="2212086"/>
                  </a:lnTo>
                  <a:lnTo>
                    <a:pt x="1790466" y="2209852"/>
                  </a:lnTo>
                  <a:close/>
                </a:path>
                <a:path w="18018125" h="10245090">
                  <a:moveTo>
                    <a:pt x="10879615" y="6085011"/>
                  </a:moveTo>
                  <a:lnTo>
                    <a:pt x="10875659" y="6084112"/>
                  </a:lnTo>
                  <a:lnTo>
                    <a:pt x="10870558" y="6083120"/>
                  </a:lnTo>
                  <a:lnTo>
                    <a:pt x="10866601" y="6082221"/>
                  </a:lnTo>
                  <a:lnTo>
                    <a:pt x="10863032" y="6085039"/>
                  </a:lnTo>
                  <a:lnTo>
                    <a:pt x="10862215" y="6088636"/>
                  </a:lnTo>
                  <a:lnTo>
                    <a:pt x="10862133" y="6088996"/>
                  </a:lnTo>
                  <a:lnTo>
                    <a:pt x="10861711" y="6092761"/>
                  </a:lnTo>
                  <a:lnTo>
                    <a:pt x="10863527" y="6095904"/>
                  </a:lnTo>
                  <a:lnTo>
                    <a:pt x="10866530" y="6097185"/>
                  </a:lnTo>
                  <a:lnTo>
                    <a:pt x="10866673" y="6096851"/>
                  </a:lnTo>
                  <a:lnTo>
                    <a:pt x="10868008" y="6097421"/>
                  </a:lnTo>
                  <a:lnTo>
                    <a:pt x="10873109" y="6098413"/>
                  </a:lnTo>
                  <a:lnTo>
                    <a:pt x="10877066" y="6099311"/>
                  </a:lnTo>
                  <a:lnTo>
                    <a:pt x="10880636" y="6096494"/>
                  </a:lnTo>
                  <a:lnTo>
                    <a:pt x="10882352" y="6088940"/>
                  </a:lnTo>
                  <a:lnTo>
                    <a:pt x="10882434" y="6088580"/>
                  </a:lnTo>
                  <a:lnTo>
                    <a:pt x="10879615" y="6085011"/>
                  </a:lnTo>
                  <a:close/>
                </a:path>
                <a:path w="18018125" h="10245090">
                  <a:moveTo>
                    <a:pt x="1718135" y="2159270"/>
                  </a:moveTo>
                  <a:lnTo>
                    <a:pt x="1713465" y="2160040"/>
                  </a:lnTo>
                  <a:lnTo>
                    <a:pt x="1711231" y="2163427"/>
                  </a:lnTo>
                  <a:lnTo>
                    <a:pt x="1708664" y="2166672"/>
                  </a:lnTo>
                  <a:lnTo>
                    <a:pt x="1709434" y="2171342"/>
                  </a:lnTo>
                  <a:lnTo>
                    <a:pt x="1712821" y="2173576"/>
                  </a:lnTo>
                  <a:lnTo>
                    <a:pt x="1717068" y="2176571"/>
                  </a:lnTo>
                  <a:lnTo>
                    <a:pt x="1718403" y="2177140"/>
                  </a:lnTo>
                  <a:lnTo>
                    <a:pt x="1718261" y="2177473"/>
                  </a:lnTo>
                  <a:lnTo>
                    <a:pt x="1721599" y="2178897"/>
                  </a:lnTo>
                  <a:lnTo>
                    <a:pt x="1725266" y="2177700"/>
                  </a:lnTo>
                  <a:lnTo>
                    <a:pt x="1727215" y="2174980"/>
                  </a:lnTo>
                  <a:lnTo>
                    <a:pt x="1729783" y="2171736"/>
                  </a:lnTo>
                  <a:lnTo>
                    <a:pt x="1729013" y="2167067"/>
                  </a:lnTo>
                  <a:lnTo>
                    <a:pt x="1725626" y="2164833"/>
                  </a:lnTo>
                  <a:lnTo>
                    <a:pt x="1721379" y="2161838"/>
                  </a:lnTo>
                  <a:lnTo>
                    <a:pt x="1718135" y="2159270"/>
                  </a:lnTo>
                  <a:close/>
                </a:path>
                <a:path w="18018125" h="10245090">
                  <a:moveTo>
                    <a:pt x="13281468" y="7090228"/>
                  </a:moveTo>
                  <a:lnTo>
                    <a:pt x="13277276" y="7090807"/>
                  </a:lnTo>
                  <a:lnTo>
                    <a:pt x="13271472" y="7097011"/>
                  </a:lnTo>
                  <a:lnTo>
                    <a:pt x="13271909" y="7101538"/>
                  </a:lnTo>
                  <a:lnTo>
                    <a:pt x="13275153" y="7104106"/>
                  </a:lnTo>
                  <a:lnTo>
                    <a:pt x="13279256" y="7107435"/>
                  </a:lnTo>
                  <a:lnTo>
                    <a:pt x="13281260" y="7108290"/>
                  </a:lnTo>
                  <a:lnTo>
                    <a:pt x="13281118" y="7108623"/>
                  </a:lnTo>
                  <a:lnTo>
                    <a:pt x="13283789" y="7109763"/>
                  </a:lnTo>
                  <a:lnTo>
                    <a:pt x="13287170" y="7109232"/>
                  </a:lnTo>
                  <a:lnTo>
                    <a:pt x="13289453" y="7106654"/>
                  </a:lnTo>
                  <a:lnTo>
                    <a:pt x="13292354" y="7103552"/>
                  </a:lnTo>
                  <a:lnTo>
                    <a:pt x="13291920" y="7099026"/>
                  </a:lnTo>
                  <a:lnTo>
                    <a:pt x="13288675" y="7096459"/>
                  </a:lnTo>
                  <a:lnTo>
                    <a:pt x="13284570" y="7093129"/>
                  </a:lnTo>
                  <a:lnTo>
                    <a:pt x="13281468" y="7090228"/>
                  </a:lnTo>
                  <a:close/>
                </a:path>
                <a:path w="18018125" h="10245090">
                  <a:moveTo>
                    <a:pt x="10966564" y="6100399"/>
                  </a:moveTo>
                  <a:lnTo>
                    <a:pt x="10962608" y="6099500"/>
                  </a:lnTo>
                  <a:lnTo>
                    <a:pt x="10957507" y="6098508"/>
                  </a:lnTo>
                  <a:lnTo>
                    <a:pt x="10953551" y="6097609"/>
                  </a:lnTo>
                  <a:lnTo>
                    <a:pt x="10949981" y="6100426"/>
                  </a:lnTo>
                  <a:lnTo>
                    <a:pt x="10949164" y="6104024"/>
                  </a:lnTo>
                  <a:lnTo>
                    <a:pt x="10949082" y="6104384"/>
                  </a:lnTo>
                  <a:lnTo>
                    <a:pt x="10948660" y="6108150"/>
                  </a:lnTo>
                  <a:lnTo>
                    <a:pt x="10950475" y="6111291"/>
                  </a:lnTo>
                  <a:lnTo>
                    <a:pt x="10953479" y="6112573"/>
                  </a:lnTo>
                  <a:lnTo>
                    <a:pt x="10953622" y="6112239"/>
                  </a:lnTo>
                  <a:lnTo>
                    <a:pt x="10954957" y="6112809"/>
                  </a:lnTo>
                  <a:lnTo>
                    <a:pt x="10960059" y="6113801"/>
                  </a:lnTo>
                  <a:lnTo>
                    <a:pt x="10964015" y="6114700"/>
                  </a:lnTo>
                  <a:lnTo>
                    <a:pt x="10967585" y="6111882"/>
                  </a:lnTo>
                  <a:lnTo>
                    <a:pt x="10969301" y="6104328"/>
                  </a:lnTo>
                  <a:lnTo>
                    <a:pt x="10969383" y="6103968"/>
                  </a:lnTo>
                  <a:lnTo>
                    <a:pt x="10966564" y="6100399"/>
                  </a:lnTo>
                  <a:close/>
                </a:path>
                <a:path w="18018125" h="10245090">
                  <a:moveTo>
                    <a:pt x="1646231" y="2107686"/>
                  </a:moveTo>
                  <a:lnTo>
                    <a:pt x="1641562" y="2108457"/>
                  </a:lnTo>
                  <a:lnTo>
                    <a:pt x="1639328" y="2111844"/>
                  </a:lnTo>
                  <a:lnTo>
                    <a:pt x="1636760" y="2115089"/>
                  </a:lnTo>
                  <a:lnTo>
                    <a:pt x="1637530" y="2119758"/>
                  </a:lnTo>
                  <a:lnTo>
                    <a:pt x="1640917" y="2121992"/>
                  </a:lnTo>
                  <a:lnTo>
                    <a:pt x="1645164" y="2124987"/>
                  </a:lnTo>
                  <a:lnTo>
                    <a:pt x="1646499" y="2125556"/>
                  </a:lnTo>
                  <a:lnTo>
                    <a:pt x="1646357" y="2125889"/>
                  </a:lnTo>
                  <a:lnTo>
                    <a:pt x="1649695" y="2127313"/>
                  </a:lnTo>
                  <a:lnTo>
                    <a:pt x="1653363" y="2126117"/>
                  </a:lnTo>
                  <a:lnTo>
                    <a:pt x="1655312" y="2123396"/>
                  </a:lnTo>
                  <a:lnTo>
                    <a:pt x="1657880" y="2120152"/>
                  </a:lnTo>
                  <a:lnTo>
                    <a:pt x="1657109" y="2115483"/>
                  </a:lnTo>
                  <a:lnTo>
                    <a:pt x="1653722" y="2113249"/>
                  </a:lnTo>
                  <a:lnTo>
                    <a:pt x="1649476" y="2110254"/>
                  </a:lnTo>
                  <a:lnTo>
                    <a:pt x="1646231" y="2107686"/>
                  </a:lnTo>
                  <a:close/>
                </a:path>
                <a:path w="18018125" h="10245090">
                  <a:moveTo>
                    <a:pt x="11053704" y="6116263"/>
                  </a:moveTo>
                  <a:lnTo>
                    <a:pt x="11049748" y="6115364"/>
                  </a:lnTo>
                  <a:lnTo>
                    <a:pt x="11044647" y="6114372"/>
                  </a:lnTo>
                  <a:lnTo>
                    <a:pt x="11040691" y="6113473"/>
                  </a:lnTo>
                  <a:lnTo>
                    <a:pt x="11037121" y="6116292"/>
                  </a:lnTo>
                  <a:lnTo>
                    <a:pt x="11036304" y="6119888"/>
                  </a:lnTo>
                  <a:lnTo>
                    <a:pt x="11036222" y="6120248"/>
                  </a:lnTo>
                  <a:lnTo>
                    <a:pt x="11035800" y="6124014"/>
                  </a:lnTo>
                  <a:lnTo>
                    <a:pt x="11037616" y="6127156"/>
                  </a:lnTo>
                  <a:lnTo>
                    <a:pt x="11040621" y="6128438"/>
                  </a:lnTo>
                  <a:lnTo>
                    <a:pt x="11040763" y="6128104"/>
                  </a:lnTo>
                  <a:lnTo>
                    <a:pt x="11042099" y="6128673"/>
                  </a:lnTo>
                  <a:lnTo>
                    <a:pt x="11047198" y="6129665"/>
                  </a:lnTo>
                  <a:lnTo>
                    <a:pt x="11051152" y="6130563"/>
                  </a:lnTo>
                  <a:lnTo>
                    <a:pt x="11054725" y="6127746"/>
                  </a:lnTo>
                  <a:lnTo>
                    <a:pt x="11056441" y="6120192"/>
                  </a:lnTo>
                  <a:lnTo>
                    <a:pt x="11056523" y="6119833"/>
                  </a:lnTo>
                  <a:lnTo>
                    <a:pt x="11053704" y="6116263"/>
                  </a:lnTo>
                  <a:close/>
                </a:path>
                <a:path w="18018125" h="10245090">
                  <a:moveTo>
                    <a:pt x="13212844" y="7033729"/>
                  </a:moveTo>
                  <a:lnTo>
                    <a:pt x="13208316" y="7034166"/>
                  </a:lnTo>
                  <a:lnTo>
                    <a:pt x="13203181" y="7040656"/>
                  </a:lnTo>
                  <a:lnTo>
                    <a:pt x="13203618" y="7045182"/>
                  </a:lnTo>
                  <a:lnTo>
                    <a:pt x="13206863" y="7047750"/>
                  </a:lnTo>
                  <a:lnTo>
                    <a:pt x="13210968" y="7051079"/>
                  </a:lnTo>
                  <a:lnTo>
                    <a:pt x="13212970" y="7051933"/>
                  </a:lnTo>
                  <a:lnTo>
                    <a:pt x="13212827" y="7052267"/>
                  </a:lnTo>
                  <a:lnTo>
                    <a:pt x="13215499" y="7053407"/>
                  </a:lnTo>
                  <a:lnTo>
                    <a:pt x="13219023" y="7052543"/>
                  </a:lnTo>
                  <a:lnTo>
                    <a:pt x="13221306" y="7049966"/>
                  </a:lnTo>
                  <a:lnTo>
                    <a:pt x="13223874" y="7046721"/>
                  </a:lnTo>
                  <a:lnTo>
                    <a:pt x="13223437" y="7042194"/>
                  </a:lnTo>
                  <a:lnTo>
                    <a:pt x="13220193" y="7039627"/>
                  </a:lnTo>
                  <a:lnTo>
                    <a:pt x="13216088" y="7036297"/>
                  </a:lnTo>
                  <a:lnTo>
                    <a:pt x="13212844" y="7033729"/>
                  </a:lnTo>
                  <a:close/>
                </a:path>
                <a:path w="18018125" h="10245090">
                  <a:moveTo>
                    <a:pt x="1574612" y="2055434"/>
                  </a:moveTo>
                  <a:lnTo>
                    <a:pt x="1570419" y="2056013"/>
                  </a:lnTo>
                  <a:lnTo>
                    <a:pt x="1567852" y="2059258"/>
                  </a:lnTo>
                  <a:lnTo>
                    <a:pt x="1565617" y="2062646"/>
                  </a:lnTo>
                  <a:lnTo>
                    <a:pt x="1566196" y="2066838"/>
                  </a:lnTo>
                  <a:lnTo>
                    <a:pt x="1569441" y="2069406"/>
                  </a:lnTo>
                  <a:lnTo>
                    <a:pt x="1573687" y="2072401"/>
                  </a:lnTo>
                  <a:lnTo>
                    <a:pt x="1578361" y="2074395"/>
                  </a:lnTo>
                  <a:lnTo>
                    <a:pt x="1581886" y="2073531"/>
                  </a:lnTo>
                  <a:lnTo>
                    <a:pt x="1583836" y="2070811"/>
                  </a:lnTo>
                  <a:lnTo>
                    <a:pt x="1586070" y="2067424"/>
                  </a:lnTo>
                  <a:lnTo>
                    <a:pt x="1585491" y="2063232"/>
                  </a:lnTo>
                  <a:lnTo>
                    <a:pt x="1582246" y="2060664"/>
                  </a:lnTo>
                  <a:lnTo>
                    <a:pt x="1577999" y="2057668"/>
                  </a:lnTo>
                  <a:lnTo>
                    <a:pt x="1574612" y="2055434"/>
                  </a:lnTo>
                  <a:close/>
                </a:path>
                <a:path w="18018125" h="10245090">
                  <a:moveTo>
                    <a:pt x="11140846" y="6132128"/>
                  </a:moveTo>
                  <a:lnTo>
                    <a:pt x="11136888" y="6131229"/>
                  </a:lnTo>
                  <a:lnTo>
                    <a:pt x="11131787" y="6130237"/>
                  </a:lnTo>
                  <a:lnTo>
                    <a:pt x="11127831" y="6129338"/>
                  </a:lnTo>
                  <a:lnTo>
                    <a:pt x="11124261" y="6132156"/>
                  </a:lnTo>
                  <a:lnTo>
                    <a:pt x="11123444" y="6135753"/>
                  </a:lnTo>
                  <a:lnTo>
                    <a:pt x="11123363" y="6136112"/>
                  </a:lnTo>
                  <a:lnTo>
                    <a:pt x="11122939" y="6139878"/>
                  </a:lnTo>
                  <a:lnTo>
                    <a:pt x="11124756" y="6143020"/>
                  </a:lnTo>
                  <a:lnTo>
                    <a:pt x="11127761" y="6144302"/>
                  </a:lnTo>
                  <a:lnTo>
                    <a:pt x="11127903" y="6143968"/>
                  </a:lnTo>
                  <a:lnTo>
                    <a:pt x="11129239" y="6144538"/>
                  </a:lnTo>
                  <a:lnTo>
                    <a:pt x="11134339" y="6145530"/>
                  </a:lnTo>
                  <a:lnTo>
                    <a:pt x="11138296" y="6146429"/>
                  </a:lnTo>
                  <a:lnTo>
                    <a:pt x="11141865" y="6143610"/>
                  </a:lnTo>
                  <a:lnTo>
                    <a:pt x="11143581" y="6136057"/>
                  </a:lnTo>
                  <a:lnTo>
                    <a:pt x="11143663" y="6135697"/>
                  </a:lnTo>
                  <a:lnTo>
                    <a:pt x="11140846" y="6132128"/>
                  </a:lnTo>
                  <a:close/>
                </a:path>
                <a:path w="18018125" h="10245090">
                  <a:moveTo>
                    <a:pt x="13144127" y="6978375"/>
                  </a:moveTo>
                  <a:lnTo>
                    <a:pt x="13139601" y="6978813"/>
                  </a:lnTo>
                  <a:lnTo>
                    <a:pt x="13134464" y="6985302"/>
                  </a:lnTo>
                  <a:lnTo>
                    <a:pt x="13134901" y="6989829"/>
                  </a:lnTo>
                  <a:lnTo>
                    <a:pt x="13138147" y="6992397"/>
                  </a:lnTo>
                  <a:lnTo>
                    <a:pt x="13142249" y="6995724"/>
                  </a:lnTo>
                  <a:lnTo>
                    <a:pt x="13143921" y="6996437"/>
                  </a:lnTo>
                  <a:lnTo>
                    <a:pt x="13144110" y="6996912"/>
                  </a:lnTo>
                  <a:lnTo>
                    <a:pt x="13146781" y="6998052"/>
                  </a:lnTo>
                  <a:lnTo>
                    <a:pt x="13150639" y="6997331"/>
                  </a:lnTo>
                  <a:lnTo>
                    <a:pt x="13152588" y="6994611"/>
                  </a:lnTo>
                  <a:lnTo>
                    <a:pt x="13155156" y="6991366"/>
                  </a:lnTo>
                  <a:lnTo>
                    <a:pt x="13154722" y="6986841"/>
                  </a:lnTo>
                  <a:lnTo>
                    <a:pt x="13151476" y="6984273"/>
                  </a:lnTo>
                  <a:lnTo>
                    <a:pt x="13147372" y="6980944"/>
                  </a:lnTo>
                  <a:lnTo>
                    <a:pt x="13144127" y="6978375"/>
                  </a:lnTo>
                  <a:close/>
                </a:path>
                <a:path w="18018125" h="10245090">
                  <a:moveTo>
                    <a:pt x="1504373" y="2001799"/>
                  </a:moveTo>
                  <a:lnTo>
                    <a:pt x="1499847" y="2002234"/>
                  </a:lnTo>
                  <a:lnTo>
                    <a:pt x="1497278" y="2005480"/>
                  </a:lnTo>
                  <a:lnTo>
                    <a:pt x="1495187" y="2008533"/>
                  </a:lnTo>
                  <a:lnTo>
                    <a:pt x="1495623" y="2013060"/>
                  </a:lnTo>
                  <a:lnTo>
                    <a:pt x="1498868" y="2015628"/>
                  </a:lnTo>
                  <a:lnTo>
                    <a:pt x="1502972" y="2018956"/>
                  </a:lnTo>
                  <a:lnTo>
                    <a:pt x="1507646" y="2020950"/>
                  </a:lnTo>
                  <a:lnTo>
                    <a:pt x="1511171" y="2020086"/>
                  </a:lnTo>
                  <a:lnTo>
                    <a:pt x="1513120" y="2017367"/>
                  </a:lnTo>
                  <a:lnTo>
                    <a:pt x="1515212" y="2014314"/>
                  </a:lnTo>
                  <a:lnTo>
                    <a:pt x="1514775" y="2009787"/>
                  </a:lnTo>
                  <a:lnTo>
                    <a:pt x="1511530" y="2007218"/>
                  </a:lnTo>
                  <a:lnTo>
                    <a:pt x="1507426" y="2003890"/>
                  </a:lnTo>
                  <a:lnTo>
                    <a:pt x="1504373" y="2001799"/>
                  </a:lnTo>
                  <a:close/>
                </a:path>
                <a:path w="18018125" h="10245090">
                  <a:moveTo>
                    <a:pt x="11227509" y="6148184"/>
                  </a:moveTo>
                  <a:lnTo>
                    <a:pt x="11223552" y="6147285"/>
                  </a:lnTo>
                  <a:lnTo>
                    <a:pt x="11218452" y="6146293"/>
                  </a:lnTo>
                  <a:lnTo>
                    <a:pt x="11214495" y="6145394"/>
                  </a:lnTo>
                  <a:lnTo>
                    <a:pt x="11210926" y="6148212"/>
                  </a:lnTo>
                  <a:lnTo>
                    <a:pt x="11210109" y="6151809"/>
                  </a:lnTo>
                  <a:lnTo>
                    <a:pt x="11209271" y="6155792"/>
                  </a:lnTo>
                  <a:lnTo>
                    <a:pt x="11211420" y="6159076"/>
                  </a:lnTo>
                  <a:lnTo>
                    <a:pt x="11214425" y="6160357"/>
                  </a:lnTo>
                  <a:lnTo>
                    <a:pt x="11214567" y="6160024"/>
                  </a:lnTo>
                  <a:lnTo>
                    <a:pt x="11215903" y="6160594"/>
                  </a:lnTo>
                  <a:lnTo>
                    <a:pt x="11221003" y="6161586"/>
                  </a:lnTo>
                  <a:lnTo>
                    <a:pt x="11224960" y="6162485"/>
                  </a:lnTo>
                  <a:lnTo>
                    <a:pt x="11228530" y="6159666"/>
                  </a:lnTo>
                  <a:lnTo>
                    <a:pt x="11230246" y="6152113"/>
                  </a:lnTo>
                  <a:lnTo>
                    <a:pt x="11230328" y="6151753"/>
                  </a:lnTo>
                  <a:lnTo>
                    <a:pt x="11227509" y="6148184"/>
                  </a:lnTo>
                  <a:close/>
                </a:path>
                <a:path w="18018125" h="10245090">
                  <a:moveTo>
                    <a:pt x="13073696" y="6924263"/>
                  </a:moveTo>
                  <a:lnTo>
                    <a:pt x="13069170" y="6924700"/>
                  </a:lnTo>
                  <a:lnTo>
                    <a:pt x="13066602" y="6927945"/>
                  </a:lnTo>
                  <a:lnTo>
                    <a:pt x="13064510" y="6930998"/>
                  </a:lnTo>
                  <a:lnTo>
                    <a:pt x="13064946" y="6935524"/>
                  </a:lnTo>
                  <a:lnTo>
                    <a:pt x="13068191" y="6938092"/>
                  </a:lnTo>
                  <a:lnTo>
                    <a:pt x="13072296" y="6941422"/>
                  </a:lnTo>
                  <a:lnTo>
                    <a:pt x="13076634" y="6943272"/>
                  </a:lnTo>
                  <a:lnTo>
                    <a:pt x="13080160" y="6942408"/>
                  </a:lnTo>
                  <a:lnTo>
                    <a:pt x="13082109" y="6939689"/>
                  </a:lnTo>
                  <a:lnTo>
                    <a:pt x="13084535" y="6936777"/>
                  </a:lnTo>
                  <a:lnTo>
                    <a:pt x="13084099" y="6932252"/>
                  </a:lnTo>
                  <a:lnTo>
                    <a:pt x="13080854" y="6929684"/>
                  </a:lnTo>
                  <a:lnTo>
                    <a:pt x="13076749" y="6926355"/>
                  </a:lnTo>
                  <a:lnTo>
                    <a:pt x="13073696" y="6924263"/>
                  </a:lnTo>
                  <a:close/>
                </a:path>
                <a:path w="18018125" h="10245090">
                  <a:moveTo>
                    <a:pt x="11314507" y="6164382"/>
                  </a:moveTo>
                  <a:lnTo>
                    <a:pt x="11310551" y="6163483"/>
                  </a:lnTo>
                  <a:lnTo>
                    <a:pt x="11305450" y="6162492"/>
                  </a:lnTo>
                  <a:lnTo>
                    <a:pt x="11301826" y="6161735"/>
                  </a:lnTo>
                  <a:lnTo>
                    <a:pt x="11297923" y="6164410"/>
                  </a:lnTo>
                  <a:lnTo>
                    <a:pt x="11297024" y="6168366"/>
                  </a:lnTo>
                  <a:lnTo>
                    <a:pt x="11296269" y="6171990"/>
                  </a:lnTo>
                  <a:lnTo>
                    <a:pt x="11298419" y="6175274"/>
                  </a:lnTo>
                  <a:lnTo>
                    <a:pt x="11301423" y="6176555"/>
                  </a:lnTo>
                  <a:lnTo>
                    <a:pt x="11301565" y="6176222"/>
                  </a:lnTo>
                  <a:lnTo>
                    <a:pt x="11302901" y="6176792"/>
                  </a:lnTo>
                  <a:lnTo>
                    <a:pt x="11308001" y="6177784"/>
                  </a:lnTo>
                  <a:lnTo>
                    <a:pt x="11311624" y="6178540"/>
                  </a:lnTo>
                  <a:lnTo>
                    <a:pt x="11315670" y="6175531"/>
                  </a:lnTo>
                  <a:lnTo>
                    <a:pt x="11317182" y="6168285"/>
                  </a:lnTo>
                  <a:lnTo>
                    <a:pt x="11314507" y="6164382"/>
                  </a:lnTo>
                  <a:close/>
                </a:path>
                <a:path w="18018125" h="10245090">
                  <a:moveTo>
                    <a:pt x="1434752" y="1947637"/>
                  </a:moveTo>
                  <a:lnTo>
                    <a:pt x="1430226" y="1948074"/>
                  </a:lnTo>
                  <a:lnTo>
                    <a:pt x="1425090" y="1954564"/>
                  </a:lnTo>
                  <a:lnTo>
                    <a:pt x="1425526" y="1959090"/>
                  </a:lnTo>
                  <a:lnTo>
                    <a:pt x="1428771" y="1961658"/>
                  </a:lnTo>
                  <a:lnTo>
                    <a:pt x="1432875" y="1964987"/>
                  </a:lnTo>
                  <a:lnTo>
                    <a:pt x="1434545" y="1965699"/>
                  </a:lnTo>
                  <a:lnTo>
                    <a:pt x="1434736" y="1966175"/>
                  </a:lnTo>
                  <a:lnTo>
                    <a:pt x="1437406" y="1967315"/>
                  </a:lnTo>
                  <a:lnTo>
                    <a:pt x="1441265" y="1966593"/>
                  </a:lnTo>
                  <a:lnTo>
                    <a:pt x="1443215" y="1963873"/>
                  </a:lnTo>
                  <a:lnTo>
                    <a:pt x="1445783" y="1960628"/>
                  </a:lnTo>
                  <a:lnTo>
                    <a:pt x="1445346" y="1956102"/>
                  </a:lnTo>
                  <a:lnTo>
                    <a:pt x="1442101" y="1953534"/>
                  </a:lnTo>
                  <a:lnTo>
                    <a:pt x="1437997" y="1950205"/>
                  </a:lnTo>
                  <a:lnTo>
                    <a:pt x="1434752" y="1947637"/>
                  </a:lnTo>
                  <a:close/>
                </a:path>
                <a:path w="18018125" h="10245090">
                  <a:moveTo>
                    <a:pt x="13002362" y="6871344"/>
                  </a:moveTo>
                  <a:lnTo>
                    <a:pt x="12998169" y="6871923"/>
                  </a:lnTo>
                  <a:lnTo>
                    <a:pt x="12995601" y="6875168"/>
                  </a:lnTo>
                  <a:lnTo>
                    <a:pt x="12993367" y="6878555"/>
                  </a:lnTo>
                  <a:lnTo>
                    <a:pt x="12993946" y="6882748"/>
                  </a:lnTo>
                  <a:lnTo>
                    <a:pt x="12997192" y="6885317"/>
                  </a:lnTo>
                  <a:lnTo>
                    <a:pt x="13001438" y="6888311"/>
                  </a:lnTo>
                  <a:lnTo>
                    <a:pt x="13006111" y="6890305"/>
                  </a:lnTo>
                  <a:lnTo>
                    <a:pt x="13009636" y="6889441"/>
                  </a:lnTo>
                  <a:lnTo>
                    <a:pt x="13011585" y="6886721"/>
                  </a:lnTo>
                  <a:lnTo>
                    <a:pt x="13013819" y="6883334"/>
                  </a:lnTo>
                  <a:lnTo>
                    <a:pt x="13013240" y="6879141"/>
                  </a:lnTo>
                  <a:lnTo>
                    <a:pt x="13009995" y="6876574"/>
                  </a:lnTo>
                  <a:lnTo>
                    <a:pt x="13005749" y="6873578"/>
                  </a:lnTo>
                  <a:lnTo>
                    <a:pt x="13002362" y="6871344"/>
                  </a:lnTo>
                  <a:close/>
                </a:path>
                <a:path w="18018125" h="10245090">
                  <a:moveTo>
                    <a:pt x="11401746" y="6181866"/>
                  </a:moveTo>
                  <a:lnTo>
                    <a:pt x="11397788" y="6180967"/>
                  </a:lnTo>
                  <a:lnTo>
                    <a:pt x="11392689" y="6179976"/>
                  </a:lnTo>
                  <a:lnTo>
                    <a:pt x="11388589" y="6179411"/>
                  </a:lnTo>
                  <a:lnTo>
                    <a:pt x="11384829" y="6181752"/>
                  </a:lnTo>
                  <a:lnTo>
                    <a:pt x="11383929" y="6185708"/>
                  </a:lnTo>
                  <a:lnTo>
                    <a:pt x="11383315" y="6188998"/>
                  </a:lnTo>
                  <a:lnTo>
                    <a:pt x="11385323" y="6192616"/>
                  </a:lnTo>
                  <a:lnTo>
                    <a:pt x="11389663" y="6194467"/>
                  </a:lnTo>
                  <a:lnTo>
                    <a:pt x="11394763" y="6195460"/>
                  </a:lnTo>
                  <a:lnTo>
                    <a:pt x="11398863" y="6196025"/>
                  </a:lnTo>
                  <a:lnTo>
                    <a:pt x="11402624" y="6193683"/>
                  </a:lnTo>
                  <a:lnTo>
                    <a:pt x="11403523" y="6189727"/>
                  </a:lnTo>
                  <a:lnTo>
                    <a:pt x="11404037" y="6186000"/>
                  </a:lnTo>
                  <a:lnTo>
                    <a:pt x="11404088" y="6185627"/>
                  </a:lnTo>
                  <a:lnTo>
                    <a:pt x="11401746" y="6181866"/>
                  </a:lnTo>
                  <a:close/>
                </a:path>
                <a:path w="18018125" h="10245090">
                  <a:moveTo>
                    <a:pt x="1365225" y="1892332"/>
                  </a:moveTo>
                  <a:lnTo>
                    <a:pt x="1360698" y="1892769"/>
                  </a:lnTo>
                  <a:lnTo>
                    <a:pt x="1355563" y="1899259"/>
                  </a:lnTo>
                  <a:lnTo>
                    <a:pt x="1355999" y="1903785"/>
                  </a:lnTo>
                  <a:lnTo>
                    <a:pt x="1359244" y="1906353"/>
                  </a:lnTo>
                  <a:lnTo>
                    <a:pt x="1363348" y="1909682"/>
                  </a:lnTo>
                  <a:lnTo>
                    <a:pt x="1365018" y="1910394"/>
                  </a:lnTo>
                  <a:lnTo>
                    <a:pt x="1365209" y="1910870"/>
                  </a:lnTo>
                  <a:lnTo>
                    <a:pt x="1367880" y="1912009"/>
                  </a:lnTo>
                  <a:lnTo>
                    <a:pt x="1371738" y="1911288"/>
                  </a:lnTo>
                  <a:lnTo>
                    <a:pt x="1373688" y="1908568"/>
                  </a:lnTo>
                  <a:lnTo>
                    <a:pt x="1376255" y="1905323"/>
                  </a:lnTo>
                  <a:lnTo>
                    <a:pt x="1375819" y="1900797"/>
                  </a:lnTo>
                  <a:lnTo>
                    <a:pt x="1372574" y="1898229"/>
                  </a:lnTo>
                  <a:lnTo>
                    <a:pt x="1368470" y="1894900"/>
                  </a:lnTo>
                  <a:lnTo>
                    <a:pt x="1365225" y="1892332"/>
                  </a:lnTo>
                  <a:close/>
                </a:path>
                <a:path w="18018125" h="10245090">
                  <a:moveTo>
                    <a:pt x="12931078" y="6819235"/>
                  </a:moveTo>
                  <a:lnTo>
                    <a:pt x="12926408" y="6820006"/>
                  </a:lnTo>
                  <a:lnTo>
                    <a:pt x="12924174" y="6823392"/>
                  </a:lnTo>
                  <a:lnTo>
                    <a:pt x="12921606" y="6826637"/>
                  </a:lnTo>
                  <a:lnTo>
                    <a:pt x="12922377" y="6831307"/>
                  </a:lnTo>
                  <a:lnTo>
                    <a:pt x="12925764" y="6833540"/>
                  </a:lnTo>
                  <a:lnTo>
                    <a:pt x="12930011" y="6836535"/>
                  </a:lnTo>
                  <a:lnTo>
                    <a:pt x="12931347" y="6837105"/>
                  </a:lnTo>
                  <a:lnTo>
                    <a:pt x="12931204" y="6837439"/>
                  </a:lnTo>
                  <a:lnTo>
                    <a:pt x="12934542" y="6838863"/>
                  </a:lnTo>
                  <a:lnTo>
                    <a:pt x="12938209" y="6837665"/>
                  </a:lnTo>
                  <a:lnTo>
                    <a:pt x="12940158" y="6834946"/>
                  </a:lnTo>
                  <a:lnTo>
                    <a:pt x="12942726" y="6831701"/>
                  </a:lnTo>
                  <a:lnTo>
                    <a:pt x="12941955" y="6827032"/>
                  </a:lnTo>
                  <a:lnTo>
                    <a:pt x="12938569" y="6824798"/>
                  </a:lnTo>
                  <a:lnTo>
                    <a:pt x="12934322" y="6821803"/>
                  </a:lnTo>
                  <a:lnTo>
                    <a:pt x="12931078" y="6819235"/>
                  </a:lnTo>
                  <a:close/>
                </a:path>
                <a:path w="18018125" h="10245090">
                  <a:moveTo>
                    <a:pt x="11488508" y="6199543"/>
                  </a:moveTo>
                  <a:lnTo>
                    <a:pt x="11484551" y="6198644"/>
                  </a:lnTo>
                  <a:lnTo>
                    <a:pt x="11479450" y="6197651"/>
                  </a:lnTo>
                  <a:lnTo>
                    <a:pt x="11475351" y="6197086"/>
                  </a:lnTo>
                  <a:lnTo>
                    <a:pt x="11471589" y="6199428"/>
                  </a:lnTo>
                  <a:lnTo>
                    <a:pt x="11470691" y="6203385"/>
                  </a:lnTo>
                  <a:lnTo>
                    <a:pt x="11470077" y="6206674"/>
                  </a:lnTo>
                  <a:lnTo>
                    <a:pt x="11472085" y="6210293"/>
                  </a:lnTo>
                  <a:lnTo>
                    <a:pt x="11476425" y="6212144"/>
                  </a:lnTo>
                  <a:lnTo>
                    <a:pt x="11481526" y="6213135"/>
                  </a:lnTo>
                  <a:lnTo>
                    <a:pt x="11485625" y="6213700"/>
                  </a:lnTo>
                  <a:lnTo>
                    <a:pt x="11489386" y="6211359"/>
                  </a:lnTo>
                  <a:lnTo>
                    <a:pt x="11490284" y="6207403"/>
                  </a:lnTo>
                  <a:lnTo>
                    <a:pt x="11490798" y="6203675"/>
                  </a:lnTo>
                  <a:lnTo>
                    <a:pt x="11490849" y="6203303"/>
                  </a:lnTo>
                  <a:lnTo>
                    <a:pt x="11488508" y="6199543"/>
                  </a:lnTo>
                  <a:close/>
                </a:path>
                <a:path w="18018125" h="10245090">
                  <a:moveTo>
                    <a:pt x="1296316" y="1836502"/>
                  </a:moveTo>
                  <a:lnTo>
                    <a:pt x="1291790" y="1836938"/>
                  </a:lnTo>
                  <a:lnTo>
                    <a:pt x="1286654" y="1843428"/>
                  </a:lnTo>
                  <a:lnTo>
                    <a:pt x="1287091" y="1847955"/>
                  </a:lnTo>
                  <a:lnTo>
                    <a:pt x="1290335" y="1850522"/>
                  </a:lnTo>
                  <a:lnTo>
                    <a:pt x="1294439" y="1853852"/>
                  </a:lnTo>
                  <a:lnTo>
                    <a:pt x="1299113" y="1855845"/>
                  </a:lnTo>
                  <a:lnTo>
                    <a:pt x="1302496" y="1855315"/>
                  </a:lnTo>
                  <a:lnTo>
                    <a:pt x="1304779" y="1852738"/>
                  </a:lnTo>
                  <a:lnTo>
                    <a:pt x="1307347" y="1849493"/>
                  </a:lnTo>
                  <a:lnTo>
                    <a:pt x="1306910" y="1844966"/>
                  </a:lnTo>
                  <a:lnTo>
                    <a:pt x="1303665" y="1842399"/>
                  </a:lnTo>
                  <a:lnTo>
                    <a:pt x="1299561" y="1839070"/>
                  </a:lnTo>
                  <a:lnTo>
                    <a:pt x="1296316" y="1836502"/>
                  </a:lnTo>
                  <a:close/>
                </a:path>
                <a:path w="18018125" h="10245090">
                  <a:moveTo>
                    <a:pt x="12858078" y="6768367"/>
                  </a:moveTo>
                  <a:lnTo>
                    <a:pt x="12853409" y="6769138"/>
                  </a:lnTo>
                  <a:lnTo>
                    <a:pt x="12848941" y="6775913"/>
                  </a:lnTo>
                  <a:lnTo>
                    <a:pt x="12849712" y="6780581"/>
                  </a:lnTo>
                  <a:lnTo>
                    <a:pt x="12853099" y="6782815"/>
                  </a:lnTo>
                  <a:lnTo>
                    <a:pt x="12857345" y="6785810"/>
                  </a:lnTo>
                  <a:lnTo>
                    <a:pt x="12862019" y="6787803"/>
                  </a:lnTo>
                  <a:lnTo>
                    <a:pt x="12865544" y="6786941"/>
                  </a:lnTo>
                  <a:lnTo>
                    <a:pt x="12867636" y="6783887"/>
                  </a:lnTo>
                  <a:lnTo>
                    <a:pt x="12869870" y="6780500"/>
                  </a:lnTo>
                  <a:lnTo>
                    <a:pt x="12869099" y="6775831"/>
                  </a:lnTo>
                  <a:lnTo>
                    <a:pt x="12865712" y="6773597"/>
                  </a:lnTo>
                  <a:lnTo>
                    <a:pt x="12861465" y="6770601"/>
                  </a:lnTo>
                  <a:lnTo>
                    <a:pt x="12858078" y="6768367"/>
                  </a:lnTo>
                  <a:close/>
                </a:path>
                <a:path w="18018125" h="10245090">
                  <a:moveTo>
                    <a:pt x="11574558" y="6218887"/>
                  </a:moveTo>
                  <a:lnTo>
                    <a:pt x="11570602" y="6217988"/>
                  </a:lnTo>
                  <a:lnTo>
                    <a:pt x="11565501" y="6216997"/>
                  </a:lnTo>
                  <a:lnTo>
                    <a:pt x="11561543" y="6216098"/>
                  </a:lnTo>
                  <a:lnTo>
                    <a:pt x="11557783" y="6218440"/>
                  </a:lnTo>
                  <a:lnTo>
                    <a:pt x="11556884" y="6222397"/>
                  </a:lnTo>
                  <a:lnTo>
                    <a:pt x="11556271" y="6225686"/>
                  </a:lnTo>
                  <a:lnTo>
                    <a:pt x="11557944" y="6229162"/>
                  </a:lnTo>
                  <a:lnTo>
                    <a:pt x="11562285" y="6231013"/>
                  </a:lnTo>
                  <a:lnTo>
                    <a:pt x="11567384" y="6232005"/>
                  </a:lnTo>
                  <a:lnTo>
                    <a:pt x="11571342" y="6232903"/>
                  </a:lnTo>
                  <a:lnTo>
                    <a:pt x="11575102" y="6230562"/>
                  </a:lnTo>
                  <a:lnTo>
                    <a:pt x="11576900" y="6222648"/>
                  </a:lnTo>
                  <a:lnTo>
                    <a:pt x="11574558" y="6218887"/>
                  </a:lnTo>
                  <a:close/>
                </a:path>
                <a:path w="18018125" h="10245090">
                  <a:moveTo>
                    <a:pt x="12784083" y="6719838"/>
                  </a:moveTo>
                  <a:lnTo>
                    <a:pt x="12779747" y="6720749"/>
                  </a:lnTo>
                  <a:lnTo>
                    <a:pt x="12775280" y="6727525"/>
                  </a:lnTo>
                  <a:lnTo>
                    <a:pt x="12776192" y="6731860"/>
                  </a:lnTo>
                  <a:lnTo>
                    <a:pt x="12779580" y="6734094"/>
                  </a:lnTo>
                  <a:lnTo>
                    <a:pt x="12783969" y="6736755"/>
                  </a:lnTo>
                  <a:lnTo>
                    <a:pt x="12785304" y="6737324"/>
                  </a:lnTo>
                  <a:lnTo>
                    <a:pt x="12784828" y="6737516"/>
                  </a:lnTo>
                  <a:lnTo>
                    <a:pt x="12788167" y="6738940"/>
                  </a:lnTo>
                  <a:lnTo>
                    <a:pt x="12791833" y="6737743"/>
                  </a:lnTo>
                  <a:lnTo>
                    <a:pt x="12793925" y="6734689"/>
                  </a:lnTo>
                  <a:lnTo>
                    <a:pt x="12796159" y="6731302"/>
                  </a:lnTo>
                  <a:lnTo>
                    <a:pt x="12795248" y="6726967"/>
                  </a:lnTo>
                  <a:lnTo>
                    <a:pt x="12791860" y="6724732"/>
                  </a:lnTo>
                  <a:lnTo>
                    <a:pt x="12787471" y="6722072"/>
                  </a:lnTo>
                  <a:lnTo>
                    <a:pt x="12784083" y="6719838"/>
                  </a:lnTo>
                  <a:close/>
                </a:path>
                <a:path w="18018125" h="10245090">
                  <a:moveTo>
                    <a:pt x="11660991" y="6239185"/>
                  </a:moveTo>
                  <a:lnTo>
                    <a:pt x="11657034" y="6238287"/>
                  </a:lnTo>
                  <a:lnTo>
                    <a:pt x="11652076" y="6236961"/>
                  </a:lnTo>
                  <a:lnTo>
                    <a:pt x="11648120" y="6236062"/>
                  </a:lnTo>
                  <a:lnTo>
                    <a:pt x="11644025" y="6238261"/>
                  </a:lnTo>
                  <a:lnTo>
                    <a:pt x="11643125" y="6242217"/>
                  </a:lnTo>
                  <a:lnTo>
                    <a:pt x="11642369" y="6245840"/>
                  </a:lnTo>
                  <a:lnTo>
                    <a:pt x="11644043" y="6249316"/>
                  </a:lnTo>
                  <a:lnTo>
                    <a:pt x="11647382" y="6250741"/>
                  </a:lnTo>
                  <a:lnTo>
                    <a:pt x="11647525" y="6250407"/>
                  </a:lnTo>
                  <a:lnTo>
                    <a:pt x="11648525" y="6250833"/>
                  </a:lnTo>
                  <a:lnTo>
                    <a:pt x="11653483" y="6252159"/>
                  </a:lnTo>
                  <a:lnTo>
                    <a:pt x="11657441" y="6253059"/>
                  </a:lnTo>
                  <a:lnTo>
                    <a:pt x="11661535" y="6250859"/>
                  </a:lnTo>
                  <a:lnTo>
                    <a:pt x="11662434" y="6246903"/>
                  </a:lnTo>
                  <a:lnTo>
                    <a:pt x="11663191" y="6243280"/>
                  </a:lnTo>
                  <a:lnTo>
                    <a:pt x="11660991" y="6239185"/>
                  </a:lnTo>
                  <a:close/>
                </a:path>
                <a:path w="18018125" h="10245090">
                  <a:moveTo>
                    <a:pt x="1229171" y="1780240"/>
                  </a:moveTo>
                  <a:lnTo>
                    <a:pt x="1224452" y="1780200"/>
                  </a:lnTo>
                  <a:lnTo>
                    <a:pt x="1221885" y="1783445"/>
                  </a:lnTo>
                  <a:lnTo>
                    <a:pt x="1219459" y="1786356"/>
                  </a:lnTo>
                  <a:lnTo>
                    <a:pt x="1219420" y="1791074"/>
                  </a:lnTo>
                  <a:lnTo>
                    <a:pt x="1222664" y="1793642"/>
                  </a:lnTo>
                  <a:lnTo>
                    <a:pt x="1226769" y="1796971"/>
                  </a:lnTo>
                  <a:lnTo>
                    <a:pt x="1228771" y="1797825"/>
                  </a:lnTo>
                  <a:lnTo>
                    <a:pt x="1228629" y="1798159"/>
                  </a:lnTo>
                  <a:lnTo>
                    <a:pt x="1231300" y="1799298"/>
                  </a:lnTo>
                  <a:lnTo>
                    <a:pt x="1234682" y="1798769"/>
                  </a:lnTo>
                  <a:lnTo>
                    <a:pt x="1236965" y="1796191"/>
                  </a:lnTo>
                  <a:lnTo>
                    <a:pt x="1239391" y="1793280"/>
                  </a:lnTo>
                  <a:lnTo>
                    <a:pt x="1239430" y="1788562"/>
                  </a:lnTo>
                  <a:lnTo>
                    <a:pt x="1236185" y="1785994"/>
                  </a:lnTo>
                  <a:lnTo>
                    <a:pt x="1232081" y="1782665"/>
                  </a:lnTo>
                  <a:lnTo>
                    <a:pt x="1229171" y="1780240"/>
                  </a:lnTo>
                  <a:close/>
                </a:path>
                <a:path w="18018125" h="10245090">
                  <a:moveTo>
                    <a:pt x="12709326" y="6672166"/>
                  </a:moveTo>
                  <a:lnTo>
                    <a:pt x="12704992" y="6673079"/>
                  </a:lnTo>
                  <a:lnTo>
                    <a:pt x="12702758" y="6676466"/>
                  </a:lnTo>
                  <a:lnTo>
                    <a:pt x="12701376" y="6679033"/>
                  </a:lnTo>
                  <a:lnTo>
                    <a:pt x="12700858" y="6679995"/>
                  </a:lnTo>
                  <a:lnTo>
                    <a:pt x="12701771" y="6684331"/>
                  </a:lnTo>
                  <a:lnTo>
                    <a:pt x="12705158" y="6686565"/>
                  </a:lnTo>
                  <a:lnTo>
                    <a:pt x="12709547" y="6689226"/>
                  </a:lnTo>
                  <a:lnTo>
                    <a:pt x="12713887" y="6691078"/>
                  </a:lnTo>
                  <a:lnTo>
                    <a:pt x="12717553" y="6689880"/>
                  </a:lnTo>
                  <a:lnTo>
                    <a:pt x="12719645" y="6686826"/>
                  </a:lnTo>
                  <a:lnTo>
                    <a:pt x="12721027" y="6684259"/>
                  </a:lnTo>
                  <a:lnTo>
                    <a:pt x="12721546" y="6683296"/>
                  </a:lnTo>
                  <a:lnTo>
                    <a:pt x="12720632" y="6678961"/>
                  </a:lnTo>
                  <a:lnTo>
                    <a:pt x="12717246" y="6676727"/>
                  </a:lnTo>
                  <a:lnTo>
                    <a:pt x="12712856" y="6674066"/>
                  </a:lnTo>
                  <a:lnTo>
                    <a:pt x="12709326" y="6672166"/>
                  </a:lnTo>
                  <a:close/>
                </a:path>
                <a:path w="18018125" h="10245090">
                  <a:moveTo>
                    <a:pt x="11746855" y="6260818"/>
                  </a:moveTo>
                  <a:lnTo>
                    <a:pt x="11742898" y="6259919"/>
                  </a:lnTo>
                  <a:lnTo>
                    <a:pt x="11737940" y="6258594"/>
                  </a:lnTo>
                  <a:lnTo>
                    <a:pt x="11733984" y="6257695"/>
                  </a:lnTo>
                  <a:lnTo>
                    <a:pt x="11729888" y="6259894"/>
                  </a:lnTo>
                  <a:lnTo>
                    <a:pt x="11728990" y="6263850"/>
                  </a:lnTo>
                  <a:lnTo>
                    <a:pt x="11728232" y="6267473"/>
                  </a:lnTo>
                  <a:lnTo>
                    <a:pt x="11729906" y="6270950"/>
                  </a:lnTo>
                  <a:lnTo>
                    <a:pt x="11734247" y="6272802"/>
                  </a:lnTo>
                  <a:lnTo>
                    <a:pt x="11739204" y="6274127"/>
                  </a:lnTo>
                  <a:lnTo>
                    <a:pt x="11743162" y="6275026"/>
                  </a:lnTo>
                  <a:lnTo>
                    <a:pt x="11747257" y="6272827"/>
                  </a:lnTo>
                  <a:lnTo>
                    <a:pt x="11749054" y="6264913"/>
                  </a:lnTo>
                  <a:lnTo>
                    <a:pt x="11746855" y="6260818"/>
                  </a:lnTo>
                  <a:close/>
                </a:path>
                <a:path w="18018125" h="10245090">
                  <a:moveTo>
                    <a:pt x="12633717" y="6626498"/>
                  </a:moveTo>
                  <a:lnTo>
                    <a:pt x="12628905" y="6627602"/>
                  </a:lnTo>
                  <a:lnTo>
                    <a:pt x="12627523" y="6630169"/>
                  </a:lnTo>
                  <a:lnTo>
                    <a:pt x="12627004" y="6631132"/>
                  </a:lnTo>
                  <a:lnTo>
                    <a:pt x="12624913" y="6634184"/>
                  </a:lnTo>
                  <a:lnTo>
                    <a:pt x="12626016" y="6638996"/>
                  </a:lnTo>
                  <a:lnTo>
                    <a:pt x="12629547" y="6640896"/>
                  </a:lnTo>
                  <a:lnTo>
                    <a:pt x="12633935" y="6643558"/>
                  </a:lnTo>
                  <a:lnTo>
                    <a:pt x="12634937" y="6643985"/>
                  </a:lnTo>
                  <a:lnTo>
                    <a:pt x="12634461" y="6644176"/>
                  </a:lnTo>
                  <a:lnTo>
                    <a:pt x="12637799" y="6645600"/>
                  </a:lnTo>
                  <a:lnTo>
                    <a:pt x="12641800" y="6644545"/>
                  </a:lnTo>
                  <a:lnTo>
                    <a:pt x="12643207" y="6641988"/>
                  </a:lnTo>
                  <a:lnTo>
                    <a:pt x="12643558" y="6641349"/>
                  </a:lnTo>
                  <a:lnTo>
                    <a:pt x="12645792" y="6637962"/>
                  </a:lnTo>
                  <a:lnTo>
                    <a:pt x="12644688" y="6633151"/>
                  </a:lnTo>
                  <a:lnTo>
                    <a:pt x="12641158" y="6631251"/>
                  </a:lnTo>
                  <a:lnTo>
                    <a:pt x="12636770" y="6628589"/>
                  </a:lnTo>
                  <a:lnTo>
                    <a:pt x="12633717" y="6626498"/>
                  </a:lnTo>
                  <a:close/>
                </a:path>
                <a:path w="18018125" h="10245090">
                  <a:moveTo>
                    <a:pt x="11832340" y="6284262"/>
                  </a:moveTo>
                  <a:lnTo>
                    <a:pt x="11828526" y="6283030"/>
                  </a:lnTo>
                  <a:lnTo>
                    <a:pt x="11823566" y="6281704"/>
                  </a:lnTo>
                  <a:lnTo>
                    <a:pt x="11819752" y="6280471"/>
                  </a:lnTo>
                  <a:lnTo>
                    <a:pt x="11815992" y="6282813"/>
                  </a:lnTo>
                  <a:lnTo>
                    <a:pt x="11813527" y="6290442"/>
                  </a:lnTo>
                  <a:lnTo>
                    <a:pt x="11815535" y="6294060"/>
                  </a:lnTo>
                  <a:lnTo>
                    <a:pt x="11818872" y="6295483"/>
                  </a:lnTo>
                  <a:lnTo>
                    <a:pt x="11818682" y="6295008"/>
                  </a:lnTo>
                  <a:lnTo>
                    <a:pt x="11819684" y="6295435"/>
                  </a:lnTo>
                  <a:lnTo>
                    <a:pt x="11824641" y="6296761"/>
                  </a:lnTo>
                  <a:lnTo>
                    <a:pt x="11828456" y="6297993"/>
                  </a:lnTo>
                  <a:lnTo>
                    <a:pt x="11832217" y="6295652"/>
                  </a:lnTo>
                  <a:lnTo>
                    <a:pt x="11834682" y="6288023"/>
                  </a:lnTo>
                  <a:lnTo>
                    <a:pt x="11832340" y="6284262"/>
                  </a:lnTo>
                  <a:close/>
                </a:path>
                <a:path w="18018125" h="10245090">
                  <a:moveTo>
                    <a:pt x="1162069" y="1722024"/>
                  </a:moveTo>
                  <a:lnTo>
                    <a:pt x="1157351" y="1721984"/>
                  </a:lnTo>
                  <a:lnTo>
                    <a:pt x="1154783" y="1725229"/>
                  </a:lnTo>
                  <a:lnTo>
                    <a:pt x="1152357" y="1728140"/>
                  </a:lnTo>
                  <a:lnTo>
                    <a:pt x="1152318" y="1732858"/>
                  </a:lnTo>
                  <a:lnTo>
                    <a:pt x="1155563" y="1735426"/>
                  </a:lnTo>
                  <a:lnTo>
                    <a:pt x="1159667" y="1738755"/>
                  </a:lnTo>
                  <a:lnTo>
                    <a:pt x="1160192" y="1739373"/>
                  </a:lnTo>
                  <a:lnTo>
                    <a:pt x="1164198" y="1741082"/>
                  </a:lnTo>
                  <a:lnTo>
                    <a:pt x="1167723" y="1740218"/>
                  </a:lnTo>
                  <a:lnTo>
                    <a:pt x="1169864" y="1737975"/>
                  </a:lnTo>
                  <a:lnTo>
                    <a:pt x="1172289" y="1735064"/>
                  </a:lnTo>
                  <a:lnTo>
                    <a:pt x="1172329" y="1730346"/>
                  </a:lnTo>
                  <a:lnTo>
                    <a:pt x="1169084" y="1727778"/>
                  </a:lnTo>
                  <a:lnTo>
                    <a:pt x="1164980" y="1724449"/>
                  </a:lnTo>
                  <a:lnTo>
                    <a:pt x="1162069" y="1722024"/>
                  </a:lnTo>
                  <a:close/>
                </a:path>
                <a:path w="18018125" h="10245090">
                  <a:moveTo>
                    <a:pt x="11917113" y="6309376"/>
                  </a:moveTo>
                  <a:lnTo>
                    <a:pt x="11913013" y="6308811"/>
                  </a:lnTo>
                  <a:lnTo>
                    <a:pt x="11908341" y="6306818"/>
                  </a:lnTo>
                  <a:lnTo>
                    <a:pt x="11904526" y="6305585"/>
                  </a:lnTo>
                  <a:lnTo>
                    <a:pt x="11900432" y="6307784"/>
                  </a:lnTo>
                  <a:lnTo>
                    <a:pt x="11899199" y="6311598"/>
                  </a:lnTo>
                  <a:lnTo>
                    <a:pt x="11898109" y="6315080"/>
                  </a:lnTo>
                  <a:lnTo>
                    <a:pt x="11899974" y="6319031"/>
                  </a:lnTo>
                  <a:lnTo>
                    <a:pt x="11903646" y="6320597"/>
                  </a:lnTo>
                  <a:lnTo>
                    <a:pt x="11904264" y="6320072"/>
                  </a:lnTo>
                  <a:lnTo>
                    <a:pt x="11908938" y="6322065"/>
                  </a:lnTo>
                  <a:lnTo>
                    <a:pt x="11912753" y="6323298"/>
                  </a:lnTo>
                  <a:lnTo>
                    <a:pt x="11916847" y="6321099"/>
                  </a:lnTo>
                  <a:lnTo>
                    <a:pt x="11919312" y="6313470"/>
                  </a:lnTo>
                  <a:lnTo>
                    <a:pt x="11917113" y="6309376"/>
                  </a:lnTo>
                  <a:close/>
                </a:path>
                <a:path w="18018125" h="10245090">
                  <a:moveTo>
                    <a:pt x="12556391" y="6582071"/>
                  </a:moveTo>
                  <a:lnTo>
                    <a:pt x="12551914" y="6583317"/>
                  </a:lnTo>
                  <a:lnTo>
                    <a:pt x="12548114" y="6590377"/>
                  </a:lnTo>
                  <a:lnTo>
                    <a:pt x="12549361" y="6594854"/>
                  </a:lnTo>
                  <a:lnTo>
                    <a:pt x="12552890" y="6596754"/>
                  </a:lnTo>
                  <a:lnTo>
                    <a:pt x="12557279" y="6599416"/>
                  </a:lnTo>
                  <a:lnTo>
                    <a:pt x="12561286" y="6601125"/>
                  </a:lnTo>
                  <a:lnTo>
                    <a:pt x="12565428" y="6599736"/>
                  </a:lnTo>
                  <a:lnTo>
                    <a:pt x="12567187" y="6596540"/>
                  </a:lnTo>
                  <a:lnTo>
                    <a:pt x="12569087" y="6593010"/>
                  </a:lnTo>
                  <a:lnTo>
                    <a:pt x="12567841" y="6588533"/>
                  </a:lnTo>
                  <a:lnTo>
                    <a:pt x="12564310" y="6586632"/>
                  </a:lnTo>
                  <a:lnTo>
                    <a:pt x="12559922" y="6583971"/>
                  </a:lnTo>
                  <a:lnTo>
                    <a:pt x="12556391" y="6582071"/>
                  </a:lnTo>
                  <a:close/>
                </a:path>
                <a:path w="18018125" h="10245090">
                  <a:moveTo>
                    <a:pt x="12001224" y="6336969"/>
                  </a:moveTo>
                  <a:lnTo>
                    <a:pt x="11997267" y="6336070"/>
                  </a:lnTo>
                  <a:lnTo>
                    <a:pt x="11992593" y="6334076"/>
                  </a:lnTo>
                  <a:lnTo>
                    <a:pt x="11988779" y="6332844"/>
                  </a:lnTo>
                  <a:lnTo>
                    <a:pt x="11985019" y="6335185"/>
                  </a:lnTo>
                  <a:lnTo>
                    <a:pt x="11983452" y="6338858"/>
                  </a:lnTo>
                  <a:lnTo>
                    <a:pt x="11982362" y="6342338"/>
                  </a:lnTo>
                  <a:lnTo>
                    <a:pt x="11984226" y="6346289"/>
                  </a:lnTo>
                  <a:lnTo>
                    <a:pt x="11987899" y="6347856"/>
                  </a:lnTo>
                  <a:lnTo>
                    <a:pt x="11988375" y="6347665"/>
                  </a:lnTo>
                  <a:lnTo>
                    <a:pt x="11993048" y="6349659"/>
                  </a:lnTo>
                  <a:lnTo>
                    <a:pt x="11996862" y="6350891"/>
                  </a:lnTo>
                  <a:lnTo>
                    <a:pt x="12000624" y="6348550"/>
                  </a:lnTo>
                  <a:lnTo>
                    <a:pt x="12002190" y="6344878"/>
                  </a:lnTo>
                  <a:lnTo>
                    <a:pt x="12003423" y="6341063"/>
                  </a:lnTo>
                  <a:lnTo>
                    <a:pt x="12001224" y="6336969"/>
                  </a:lnTo>
                  <a:close/>
                </a:path>
                <a:path w="18018125" h="10245090">
                  <a:moveTo>
                    <a:pt x="12478405" y="6540124"/>
                  </a:moveTo>
                  <a:lnTo>
                    <a:pt x="12473927" y="6541370"/>
                  </a:lnTo>
                  <a:lnTo>
                    <a:pt x="12472361" y="6545043"/>
                  </a:lnTo>
                  <a:lnTo>
                    <a:pt x="12470460" y="6548572"/>
                  </a:lnTo>
                  <a:lnTo>
                    <a:pt x="12471708" y="6553050"/>
                  </a:lnTo>
                  <a:lnTo>
                    <a:pt x="12475094" y="6555284"/>
                  </a:lnTo>
                  <a:lnTo>
                    <a:pt x="12483774" y="6558986"/>
                  </a:lnTo>
                  <a:lnTo>
                    <a:pt x="12488109" y="6558073"/>
                  </a:lnTo>
                  <a:lnTo>
                    <a:pt x="12489676" y="6554400"/>
                  </a:lnTo>
                  <a:lnTo>
                    <a:pt x="12491576" y="6550871"/>
                  </a:lnTo>
                  <a:lnTo>
                    <a:pt x="12490329" y="6546393"/>
                  </a:lnTo>
                  <a:lnTo>
                    <a:pt x="12486942" y="6544160"/>
                  </a:lnTo>
                  <a:lnTo>
                    <a:pt x="12482268" y="6542167"/>
                  </a:lnTo>
                  <a:lnTo>
                    <a:pt x="12478405" y="6540124"/>
                  </a:lnTo>
                  <a:close/>
                </a:path>
                <a:path w="18018125" h="10245090">
                  <a:moveTo>
                    <a:pt x="12084955" y="6366373"/>
                  </a:moveTo>
                  <a:lnTo>
                    <a:pt x="12081141" y="6365140"/>
                  </a:lnTo>
                  <a:lnTo>
                    <a:pt x="12072796" y="6361581"/>
                  </a:lnTo>
                  <a:lnTo>
                    <a:pt x="12068701" y="6363779"/>
                  </a:lnTo>
                  <a:lnTo>
                    <a:pt x="12067135" y="6367451"/>
                  </a:lnTo>
                  <a:lnTo>
                    <a:pt x="12066238" y="6370226"/>
                  </a:lnTo>
                  <a:lnTo>
                    <a:pt x="12065902" y="6371266"/>
                  </a:lnTo>
                  <a:lnTo>
                    <a:pt x="12067434" y="6375075"/>
                  </a:lnTo>
                  <a:lnTo>
                    <a:pt x="12071106" y="6376642"/>
                  </a:lnTo>
                  <a:lnTo>
                    <a:pt x="12071248" y="6376308"/>
                  </a:lnTo>
                  <a:lnTo>
                    <a:pt x="12079928" y="6380011"/>
                  </a:lnTo>
                  <a:lnTo>
                    <a:pt x="12084022" y="6377812"/>
                  </a:lnTo>
                  <a:lnTo>
                    <a:pt x="12087155" y="6370467"/>
                  </a:lnTo>
                  <a:lnTo>
                    <a:pt x="12084955" y="6366373"/>
                  </a:lnTo>
                  <a:close/>
                </a:path>
                <a:path w="18018125" h="10245090">
                  <a:moveTo>
                    <a:pt x="12399230" y="6500037"/>
                  </a:moveTo>
                  <a:lnTo>
                    <a:pt x="12394943" y="6501759"/>
                  </a:lnTo>
                  <a:lnTo>
                    <a:pt x="12391143" y="6508819"/>
                  </a:lnTo>
                  <a:lnTo>
                    <a:pt x="12392724" y="6513439"/>
                  </a:lnTo>
                  <a:lnTo>
                    <a:pt x="12396253" y="6515339"/>
                  </a:lnTo>
                  <a:lnTo>
                    <a:pt x="12404933" y="6519041"/>
                  </a:lnTo>
                  <a:lnTo>
                    <a:pt x="12409077" y="6517653"/>
                  </a:lnTo>
                  <a:lnTo>
                    <a:pt x="12410644" y="6513980"/>
                  </a:lnTo>
                  <a:lnTo>
                    <a:pt x="12412544" y="6510451"/>
                  </a:lnTo>
                  <a:lnTo>
                    <a:pt x="12410963" y="6505831"/>
                  </a:lnTo>
                  <a:lnTo>
                    <a:pt x="12407433" y="6503931"/>
                  </a:lnTo>
                  <a:lnTo>
                    <a:pt x="12402759" y="6501937"/>
                  </a:lnTo>
                  <a:lnTo>
                    <a:pt x="12399230" y="6500037"/>
                  </a:lnTo>
                  <a:close/>
                </a:path>
                <a:path w="18018125" h="10245090">
                  <a:moveTo>
                    <a:pt x="12167833" y="6397780"/>
                  </a:moveTo>
                  <a:lnTo>
                    <a:pt x="12159488" y="6394220"/>
                  </a:lnTo>
                  <a:lnTo>
                    <a:pt x="12155340" y="6392845"/>
                  </a:lnTo>
                  <a:lnTo>
                    <a:pt x="12151387" y="6394710"/>
                  </a:lnTo>
                  <a:lnTo>
                    <a:pt x="12148255" y="6402054"/>
                  </a:lnTo>
                  <a:lnTo>
                    <a:pt x="12149978" y="6406341"/>
                  </a:lnTo>
                  <a:lnTo>
                    <a:pt x="12153650" y="6407907"/>
                  </a:lnTo>
                  <a:lnTo>
                    <a:pt x="12154126" y="6407716"/>
                  </a:lnTo>
                  <a:lnTo>
                    <a:pt x="12158799" y="6409709"/>
                  </a:lnTo>
                  <a:lnTo>
                    <a:pt x="12169699" y="6401732"/>
                  </a:lnTo>
                  <a:lnTo>
                    <a:pt x="12167833" y="6397780"/>
                  </a:lnTo>
                  <a:close/>
                </a:path>
                <a:path w="18018125" h="10245090">
                  <a:moveTo>
                    <a:pt x="12331075" y="6467414"/>
                  </a:moveTo>
                  <a:lnTo>
                    <a:pt x="12319057" y="6462287"/>
                  </a:lnTo>
                  <a:lnTo>
                    <a:pt x="12314772" y="6464010"/>
                  </a:lnTo>
                  <a:lnTo>
                    <a:pt x="12311639" y="6471354"/>
                  </a:lnTo>
                  <a:lnTo>
                    <a:pt x="12313219" y="6475974"/>
                  </a:lnTo>
                  <a:lnTo>
                    <a:pt x="12325237" y="6481100"/>
                  </a:lnTo>
                  <a:lnTo>
                    <a:pt x="12329522" y="6479377"/>
                  </a:lnTo>
                  <a:lnTo>
                    <a:pt x="12332655" y="6472033"/>
                  </a:lnTo>
                  <a:lnTo>
                    <a:pt x="12331075" y="6467414"/>
                  </a:lnTo>
                  <a:close/>
                </a:path>
                <a:path w="18018125" h="10245090">
                  <a:moveTo>
                    <a:pt x="12249714" y="6431524"/>
                  </a:moveTo>
                  <a:lnTo>
                    <a:pt x="12237698" y="6426398"/>
                  </a:lnTo>
                  <a:lnTo>
                    <a:pt x="12233411" y="6428121"/>
                  </a:lnTo>
                  <a:lnTo>
                    <a:pt x="12230278" y="6435465"/>
                  </a:lnTo>
                  <a:lnTo>
                    <a:pt x="12232002" y="6439751"/>
                  </a:lnTo>
                  <a:lnTo>
                    <a:pt x="12244018" y="6444877"/>
                  </a:lnTo>
                  <a:lnTo>
                    <a:pt x="12248305" y="6443155"/>
                  </a:lnTo>
                  <a:lnTo>
                    <a:pt x="12251438" y="6435810"/>
                  </a:lnTo>
                  <a:lnTo>
                    <a:pt x="12249714" y="6431524"/>
                  </a:lnTo>
                  <a:close/>
                </a:path>
                <a:path w="18018125" h="10245090">
                  <a:moveTo>
                    <a:pt x="1096347" y="1662423"/>
                  </a:moveTo>
                  <a:lnTo>
                    <a:pt x="1091820" y="1662860"/>
                  </a:lnTo>
                  <a:lnTo>
                    <a:pt x="1089061" y="1665628"/>
                  </a:lnTo>
                  <a:lnTo>
                    <a:pt x="1086159" y="1668731"/>
                  </a:lnTo>
                  <a:lnTo>
                    <a:pt x="1086596" y="1673257"/>
                  </a:lnTo>
                  <a:lnTo>
                    <a:pt x="1089364" y="1676016"/>
                  </a:lnTo>
                  <a:lnTo>
                    <a:pt x="1093326" y="1679679"/>
                  </a:lnTo>
                  <a:lnTo>
                    <a:pt x="1094187" y="1680441"/>
                  </a:lnTo>
                  <a:lnTo>
                    <a:pt x="1095520" y="1681010"/>
                  </a:lnTo>
                  <a:lnTo>
                    <a:pt x="1095378" y="1681344"/>
                  </a:lnTo>
                  <a:lnTo>
                    <a:pt x="1098049" y="1682483"/>
                  </a:lnTo>
                  <a:lnTo>
                    <a:pt x="1101574" y="1681620"/>
                  </a:lnTo>
                  <a:lnTo>
                    <a:pt x="1103715" y="1679376"/>
                  </a:lnTo>
                  <a:lnTo>
                    <a:pt x="1106616" y="1676274"/>
                  </a:lnTo>
                  <a:lnTo>
                    <a:pt x="1106179" y="1671747"/>
                  </a:lnTo>
                  <a:lnTo>
                    <a:pt x="1103410" y="1668988"/>
                  </a:lnTo>
                  <a:lnTo>
                    <a:pt x="1096347" y="1662423"/>
                  </a:lnTo>
                  <a:close/>
                </a:path>
                <a:path w="18018125" h="10245090">
                  <a:moveTo>
                    <a:pt x="1031243" y="1602297"/>
                  </a:moveTo>
                  <a:lnTo>
                    <a:pt x="1026717" y="1602734"/>
                  </a:lnTo>
                  <a:lnTo>
                    <a:pt x="1023957" y="1605503"/>
                  </a:lnTo>
                  <a:lnTo>
                    <a:pt x="1021056" y="1608605"/>
                  </a:lnTo>
                  <a:lnTo>
                    <a:pt x="1021492" y="1613132"/>
                  </a:lnTo>
                  <a:lnTo>
                    <a:pt x="1024261" y="1615891"/>
                  </a:lnTo>
                  <a:lnTo>
                    <a:pt x="1028222" y="1619553"/>
                  </a:lnTo>
                  <a:lnTo>
                    <a:pt x="1028748" y="1620172"/>
                  </a:lnTo>
                  <a:lnTo>
                    <a:pt x="1032754" y="1621881"/>
                  </a:lnTo>
                  <a:lnTo>
                    <a:pt x="1036136" y="1621351"/>
                  </a:lnTo>
                  <a:lnTo>
                    <a:pt x="1038277" y="1619108"/>
                  </a:lnTo>
                  <a:lnTo>
                    <a:pt x="1041179" y="1616005"/>
                  </a:lnTo>
                  <a:lnTo>
                    <a:pt x="1040742" y="1611479"/>
                  </a:lnTo>
                  <a:lnTo>
                    <a:pt x="1037973" y="1608720"/>
                  </a:lnTo>
                  <a:lnTo>
                    <a:pt x="1034346" y="1605199"/>
                  </a:lnTo>
                  <a:lnTo>
                    <a:pt x="1031243" y="1602297"/>
                  </a:lnTo>
                  <a:close/>
                </a:path>
                <a:path w="18018125" h="10245090">
                  <a:moveTo>
                    <a:pt x="967902" y="1541740"/>
                  </a:moveTo>
                  <a:lnTo>
                    <a:pt x="963042" y="1542034"/>
                  </a:lnTo>
                  <a:lnTo>
                    <a:pt x="957523" y="1547571"/>
                  </a:lnTo>
                  <a:lnTo>
                    <a:pt x="957818" y="1552432"/>
                  </a:lnTo>
                  <a:lnTo>
                    <a:pt x="960587" y="1555191"/>
                  </a:lnTo>
                  <a:lnTo>
                    <a:pt x="964214" y="1558711"/>
                  </a:lnTo>
                  <a:lnTo>
                    <a:pt x="964739" y="1559330"/>
                  </a:lnTo>
                  <a:lnTo>
                    <a:pt x="969079" y="1561181"/>
                  </a:lnTo>
                  <a:lnTo>
                    <a:pt x="972462" y="1560651"/>
                  </a:lnTo>
                  <a:lnTo>
                    <a:pt x="974602" y="1558408"/>
                  </a:lnTo>
                  <a:lnTo>
                    <a:pt x="977362" y="1555639"/>
                  </a:lnTo>
                  <a:lnTo>
                    <a:pt x="977067" y="1550779"/>
                  </a:lnTo>
                  <a:lnTo>
                    <a:pt x="974299" y="1548019"/>
                  </a:lnTo>
                  <a:lnTo>
                    <a:pt x="970671" y="1544500"/>
                  </a:lnTo>
                  <a:lnTo>
                    <a:pt x="967902" y="1541740"/>
                  </a:lnTo>
                  <a:close/>
                </a:path>
                <a:path w="18018125" h="10245090">
                  <a:moveTo>
                    <a:pt x="904797" y="1479705"/>
                  </a:moveTo>
                  <a:lnTo>
                    <a:pt x="900079" y="1479665"/>
                  </a:lnTo>
                  <a:lnTo>
                    <a:pt x="894561" y="1485203"/>
                  </a:lnTo>
                  <a:lnTo>
                    <a:pt x="894521" y="1489920"/>
                  </a:lnTo>
                  <a:lnTo>
                    <a:pt x="897290" y="1492680"/>
                  </a:lnTo>
                  <a:lnTo>
                    <a:pt x="900917" y="1496200"/>
                  </a:lnTo>
                  <a:lnTo>
                    <a:pt x="901776" y="1496961"/>
                  </a:lnTo>
                  <a:lnTo>
                    <a:pt x="903445" y="1497673"/>
                  </a:lnTo>
                  <a:lnTo>
                    <a:pt x="902970" y="1497864"/>
                  </a:lnTo>
                  <a:lnTo>
                    <a:pt x="905640" y="1499003"/>
                  </a:lnTo>
                  <a:lnTo>
                    <a:pt x="909023" y="1498474"/>
                  </a:lnTo>
                  <a:lnTo>
                    <a:pt x="911163" y="1496230"/>
                  </a:lnTo>
                  <a:lnTo>
                    <a:pt x="913923" y="1493462"/>
                  </a:lnTo>
                  <a:lnTo>
                    <a:pt x="913962" y="1488743"/>
                  </a:lnTo>
                  <a:lnTo>
                    <a:pt x="911194" y="1485984"/>
                  </a:lnTo>
                  <a:lnTo>
                    <a:pt x="907566" y="1482464"/>
                  </a:lnTo>
                  <a:lnTo>
                    <a:pt x="904797" y="1479705"/>
                  </a:lnTo>
                  <a:close/>
                </a:path>
                <a:path w="18018125" h="10245090">
                  <a:moveTo>
                    <a:pt x="843356" y="1415618"/>
                  </a:moveTo>
                  <a:lnTo>
                    <a:pt x="838639" y="1415578"/>
                  </a:lnTo>
                  <a:lnTo>
                    <a:pt x="833120" y="1421115"/>
                  </a:lnTo>
                  <a:lnTo>
                    <a:pt x="833081" y="1425832"/>
                  </a:lnTo>
                  <a:lnTo>
                    <a:pt x="835849" y="1428592"/>
                  </a:lnTo>
                  <a:lnTo>
                    <a:pt x="839334" y="1432446"/>
                  </a:lnTo>
                  <a:lnTo>
                    <a:pt x="840052" y="1433542"/>
                  </a:lnTo>
                  <a:lnTo>
                    <a:pt x="841720" y="1434253"/>
                  </a:lnTo>
                  <a:lnTo>
                    <a:pt x="841862" y="1433919"/>
                  </a:lnTo>
                  <a:lnTo>
                    <a:pt x="844199" y="1434916"/>
                  </a:lnTo>
                  <a:lnTo>
                    <a:pt x="847440" y="1434720"/>
                  </a:lnTo>
                  <a:lnTo>
                    <a:pt x="849580" y="1432477"/>
                  </a:lnTo>
                  <a:lnTo>
                    <a:pt x="852340" y="1429708"/>
                  </a:lnTo>
                  <a:lnTo>
                    <a:pt x="852379" y="1424990"/>
                  </a:lnTo>
                  <a:lnTo>
                    <a:pt x="849611" y="1422231"/>
                  </a:lnTo>
                  <a:lnTo>
                    <a:pt x="846125" y="1418377"/>
                  </a:lnTo>
                  <a:lnTo>
                    <a:pt x="843356" y="1415618"/>
                  </a:lnTo>
                  <a:close/>
                </a:path>
                <a:path w="18018125" h="10245090">
                  <a:moveTo>
                    <a:pt x="783010" y="1350813"/>
                  </a:moveTo>
                  <a:lnTo>
                    <a:pt x="778626" y="1350916"/>
                  </a:lnTo>
                  <a:lnTo>
                    <a:pt x="775533" y="1353542"/>
                  </a:lnTo>
                  <a:lnTo>
                    <a:pt x="772298" y="1356502"/>
                  </a:lnTo>
                  <a:lnTo>
                    <a:pt x="772401" y="1360886"/>
                  </a:lnTo>
                  <a:lnTo>
                    <a:pt x="775027" y="1363980"/>
                  </a:lnTo>
                  <a:lnTo>
                    <a:pt x="778512" y="1367834"/>
                  </a:lnTo>
                  <a:lnTo>
                    <a:pt x="778895" y="1368786"/>
                  </a:lnTo>
                  <a:lnTo>
                    <a:pt x="783569" y="1370780"/>
                  </a:lnTo>
                  <a:lnTo>
                    <a:pt x="786951" y="1370250"/>
                  </a:lnTo>
                  <a:lnTo>
                    <a:pt x="788949" y="1368341"/>
                  </a:lnTo>
                  <a:lnTo>
                    <a:pt x="792185" y="1365380"/>
                  </a:lnTo>
                  <a:lnTo>
                    <a:pt x="792082" y="1360996"/>
                  </a:lnTo>
                  <a:lnTo>
                    <a:pt x="789456" y="1357903"/>
                  </a:lnTo>
                  <a:lnTo>
                    <a:pt x="783010" y="1350813"/>
                  </a:lnTo>
                  <a:close/>
                </a:path>
                <a:path w="18018125" h="10245090">
                  <a:moveTo>
                    <a:pt x="723951" y="1285768"/>
                  </a:moveTo>
                  <a:lnTo>
                    <a:pt x="719376" y="1285395"/>
                  </a:lnTo>
                  <a:lnTo>
                    <a:pt x="713189" y="1290648"/>
                  </a:lnTo>
                  <a:lnTo>
                    <a:pt x="712816" y="1295223"/>
                  </a:lnTo>
                  <a:lnTo>
                    <a:pt x="715442" y="1298317"/>
                  </a:lnTo>
                  <a:lnTo>
                    <a:pt x="718928" y="1302170"/>
                  </a:lnTo>
                  <a:lnTo>
                    <a:pt x="719644" y="1303265"/>
                  </a:lnTo>
                  <a:lnTo>
                    <a:pt x="723984" y="1305116"/>
                  </a:lnTo>
                  <a:lnTo>
                    <a:pt x="727224" y="1304920"/>
                  </a:lnTo>
                  <a:lnTo>
                    <a:pt x="729222" y="1303011"/>
                  </a:lnTo>
                  <a:lnTo>
                    <a:pt x="732315" y="1300385"/>
                  </a:lnTo>
                  <a:lnTo>
                    <a:pt x="732689" y="1295809"/>
                  </a:lnTo>
                  <a:lnTo>
                    <a:pt x="730062" y="1292717"/>
                  </a:lnTo>
                  <a:lnTo>
                    <a:pt x="726577" y="1288862"/>
                  </a:lnTo>
                  <a:lnTo>
                    <a:pt x="723951" y="1285768"/>
                  </a:lnTo>
                  <a:close/>
                </a:path>
                <a:path w="18018125" h="10245090">
                  <a:moveTo>
                    <a:pt x="666080" y="1218864"/>
                  </a:moveTo>
                  <a:lnTo>
                    <a:pt x="661504" y="1218490"/>
                  </a:lnTo>
                  <a:lnTo>
                    <a:pt x="655318" y="1223743"/>
                  </a:lnTo>
                  <a:lnTo>
                    <a:pt x="654944" y="1228319"/>
                  </a:lnTo>
                  <a:lnTo>
                    <a:pt x="657571" y="1231411"/>
                  </a:lnTo>
                  <a:lnTo>
                    <a:pt x="661056" y="1235266"/>
                  </a:lnTo>
                  <a:lnTo>
                    <a:pt x="661773" y="1236361"/>
                  </a:lnTo>
                  <a:lnTo>
                    <a:pt x="666112" y="1238212"/>
                  </a:lnTo>
                  <a:lnTo>
                    <a:pt x="669019" y="1237873"/>
                  </a:lnTo>
                  <a:lnTo>
                    <a:pt x="671351" y="1236106"/>
                  </a:lnTo>
                  <a:lnTo>
                    <a:pt x="674444" y="1233480"/>
                  </a:lnTo>
                  <a:lnTo>
                    <a:pt x="674817" y="1228904"/>
                  </a:lnTo>
                  <a:lnTo>
                    <a:pt x="672191" y="1225811"/>
                  </a:lnTo>
                  <a:lnTo>
                    <a:pt x="668706" y="1221957"/>
                  </a:lnTo>
                  <a:lnTo>
                    <a:pt x="666080" y="1218864"/>
                  </a:lnTo>
                  <a:close/>
                </a:path>
                <a:path w="18018125" h="10245090">
                  <a:moveTo>
                    <a:pt x="609922" y="1150717"/>
                  </a:moveTo>
                  <a:lnTo>
                    <a:pt x="605488" y="1150010"/>
                  </a:lnTo>
                  <a:lnTo>
                    <a:pt x="599302" y="1155263"/>
                  </a:lnTo>
                  <a:lnTo>
                    <a:pt x="598595" y="1159695"/>
                  </a:lnTo>
                  <a:lnTo>
                    <a:pt x="601221" y="1162789"/>
                  </a:lnTo>
                  <a:lnTo>
                    <a:pt x="604564" y="1166977"/>
                  </a:lnTo>
                  <a:lnTo>
                    <a:pt x="605281" y="1168071"/>
                  </a:lnTo>
                  <a:lnTo>
                    <a:pt x="607284" y="1168925"/>
                  </a:lnTo>
                  <a:lnTo>
                    <a:pt x="607142" y="1169259"/>
                  </a:lnTo>
                  <a:lnTo>
                    <a:pt x="609478" y="1170256"/>
                  </a:lnTo>
                  <a:lnTo>
                    <a:pt x="612384" y="1169918"/>
                  </a:lnTo>
                  <a:lnTo>
                    <a:pt x="614716" y="1168151"/>
                  </a:lnTo>
                  <a:lnTo>
                    <a:pt x="618143" y="1165667"/>
                  </a:lnTo>
                  <a:lnTo>
                    <a:pt x="618517" y="1161091"/>
                  </a:lnTo>
                  <a:lnTo>
                    <a:pt x="615891" y="1157998"/>
                  </a:lnTo>
                  <a:lnTo>
                    <a:pt x="612548" y="1153810"/>
                  </a:lnTo>
                  <a:lnTo>
                    <a:pt x="609922" y="1150717"/>
                  </a:lnTo>
                  <a:close/>
                </a:path>
                <a:path w="18018125" h="10245090">
                  <a:moveTo>
                    <a:pt x="555286" y="1080852"/>
                  </a:moveTo>
                  <a:lnTo>
                    <a:pt x="550519" y="1080003"/>
                  </a:lnTo>
                  <a:lnTo>
                    <a:pt x="547426" y="1082628"/>
                  </a:lnTo>
                  <a:lnTo>
                    <a:pt x="544475" y="1084921"/>
                  </a:lnTo>
                  <a:lnTo>
                    <a:pt x="543625" y="1089688"/>
                  </a:lnTo>
                  <a:lnTo>
                    <a:pt x="546252" y="1092781"/>
                  </a:lnTo>
                  <a:lnTo>
                    <a:pt x="549595" y="1096969"/>
                  </a:lnTo>
                  <a:lnTo>
                    <a:pt x="550169" y="1098398"/>
                  </a:lnTo>
                  <a:lnTo>
                    <a:pt x="552506" y="1099394"/>
                  </a:lnTo>
                  <a:lnTo>
                    <a:pt x="552315" y="1098918"/>
                  </a:lnTo>
                  <a:lnTo>
                    <a:pt x="554651" y="1099915"/>
                  </a:lnTo>
                  <a:lnTo>
                    <a:pt x="557415" y="1099910"/>
                  </a:lnTo>
                  <a:lnTo>
                    <a:pt x="559747" y="1098144"/>
                  </a:lnTo>
                  <a:lnTo>
                    <a:pt x="562698" y="1095850"/>
                  </a:lnTo>
                  <a:lnTo>
                    <a:pt x="563547" y="1091084"/>
                  </a:lnTo>
                  <a:lnTo>
                    <a:pt x="560921" y="1087990"/>
                  </a:lnTo>
                  <a:lnTo>
                    <a:pt x="557578" y="1083802"/>
                  </a:lnTo>
                  <a:lnTo>
                    <a:pt x="555286" y="1080852"/>
                  </a:lnTo>
                  <a:close/>
                </a:path>
                <a:path w="18018125" h="10245090">
                  <a:moveTo>
                    <a:pt x="502889" y="1010364"/>
                  </a:moveTo>
                  <a:lnTo>
                    <a:pt x="498456" y="1009656"/>
                  </a:lnTo>
                  <a:lnTo>
                    <a:pt x="491602" y="1014624"/>
                  </a:lnTo>
                  <a:lnTo>
                    <a:pt x="490895" y="1019057"/>
                  </a:lnTo>
                  <a:lnTo>
                    <a:pt x="493378" y="1022484"/>
                  </a:lnTo>
                  <a:lnTo>
                    <a:pt x="496387" y="1026529"/>
                  </a:lnTo>
                  <a:lnTo>
                    <a:pt x="496962" y="1027958"/>
                  </a:lnTo>
                  <a:lnTo>
                    <a:pt x="501969" y="1030094"/>
                  </a:lnTo>
                  <a:lnTo>
                    <a:pt x="504542" y="1029613"/>
                  </a:lnTo>
                  <a:lnTo>
                    <a:pt x="506731" y="1028180"/>
                  </a:lnTo>
                  <a:lnTo>
                    <a:pt x="510158" y="1025696"/>
                  </a:lnTo>
                  <a:lnTo>
                    <a:pt x="510866" y="1021263"/>
                  </a:lnTo>
                  <a:lnTo>
                    <a:pt x="508382" y="1017836"/>
                  </a:lnTo>
                  <a:lnTo>
                    <a:pt x="505373" y="1013791"/>
                  </a:lnTo>
                  <a:lnTo>
                    <a:pt x="502889" y="1010364"/>
                  </a:lnTo>
                  <a:close/>
                </a:path>
                <a:path w="18018125" h="10245090">
                  <a:moveTo>
                    <a:pt x="451538" y="938349"/>
                  </a:moveTo>
                  <a:lnTo>
                    <a:pt x="447105" y="937641"/>
                  </a:lnTo>
                  <a:lnTo>
                    <a:pt x="443820" y="939791"/>
                  </a:lnTo>
                  <a:lnTo>
                    <a:pt x="440393" y="942275"/>
                  </a:lnTo>
                  <a:lnTo>
                    <a:pt x="439686" y="946708"/>
                  </a:lnTo>
                  <a:lnTo>
                    <a:pt x="444702" y="954373"/>
                  </a:lnTo>
                  <a:lnTo>
                    <a:pt x="445610" y="955943"/>
                  </a:lnTo>
                  <a:lnTo>
                    <a:pt x="450284" y="957937"/>
                  </a:lnTo>
                  <a:lnTo>
                    <a:pt x="452713" y="957790"/>
                  </a:lnTo>
                  <a:lnTo>
                    <a:pt x="454904" y="956356"/>
                  </a:lnTo>
                  <a:lnTo>
                    <a:pt x="458331" y="953872"/>
                  </a:lnTo>
                  <a:lnTo>
                    <a:pt x="459038" y="949439"/>
                  </a:lnTo>
                  <a:lnTo>
                    <a:pt x="454022" y="941775"/>
                  </a:lnTo>
                  <a:lnTo>
                    <a:pt x="451538" y="938349"/>
                  </a:lnTo>
                  <a:close/>
                </a:path>
                <a:path w="18018125" h="10245090">
                  <a:moveTo>
                    <a:pt x="402234" y="865234"/>
                  </a:moveTo>
                  <a:lnTo>
                    <a:pt x="397467" y="864384"/>
                  </a:lnTo>
                  <a:lnTo>
                    <a:pt x="390898" y="868684"/>
                  </a:lnTo>
                  <a:lnTo>
                    <a:pt x="390113" y="873084"/>
                  </a:lnTo>
                  <a:lnTo>
                    <a:pt x="390048" y="873451"/>
                  </a:lnTo>
                  <a:lnTo>
                    <a:pt x="395782" y="882210"/>
                  </a:lnTo>
                  <a:lnTo>
                    <a:pt x="398310" y="883683"/>
                  </a:lnTo>
                  <a:lnTo>
                    <a:pt x="400647" y="884680"/>
                  </a:lnTo>
                  <a:lnTo>
                    <a:pt x="403077" y="884532"/>
                  </a:lnTo>
                  <a:lnTo>
                    <a:pt x="408551" y="880949"/>
                  </a:lnTo>
                  <a:lnTo>
                    <a:pt x="409335" y="876549"/>
                  </a:lnTo>
                  <a:lnTo>
                    <a:pt x="409400" y="876182"/>
                  </a:lnTo>
                  <a:lnTo>
                    <a:pt x="402234" y="865234"/>
                  </a:lnTo>
                  <a:close/>
                </a:path>
                <a:path w="18018125" h="10245090">
                  <a:moveTo>
                    <a:pt x="354786" y="790543"/>
                  </a:moveTo>
                  <a:lnTo>
                    <a:pt x="350161" y="789360"/>
                  </a:lnTo>
                  <a:lnTo>
                    <a:pt x="343592" y="793660"/>
                  </a:lnTo>
                  <a:lnTo>
                    <a:pt x="342409" y="798284"/>
                  </a:lnTo>
                  <a:lnTo>
                    <a:pt x="347425" y="805948"/>
                  </a:lnTo>
                  <a:lnTo>
                    <a:pt x="348333" y="807519"/>
                  </a:lnTo>
                  <a:lnTo>
                    <a:pt x="350862" y="808992"/>
                  </a:lnTo>
                  <a:lnTo>
                    <a:pt x="352865" y="809847"/>
                  </a:lnTo>
                  <a:lnTo>
                    <a:pt x="355295" y="809699"/>
                  </a:lnTo>
                  <a:lnTo>
                    <a:pt x="360769" y="806116"/>
                  </a:lnTo>
                  <a:lnTo>
                    <a:pt x="361952" y="801492"/>
                  </a:lnTo>
                  <a:lnTo>
                    <a:pt x="354786" y="790543"/>
                  </a:lnTo>
                  <a:close/>
                </a:path>
                <a:path w="18018125" h="10245090">
                  <a:moveTo>
                    <a:pt x="309527" y="714419"/>
                  </a:moveTo>
                  <a:lnTo>
                    <a:pt x="305236" y="713378"/>
                  </a:lnTo>
                  <a:lnTo>
                    <a:pt x="298000" y="717393"/>
                  </a:lnTo>
                  <a:lnTo>
                    <a:pt x="296959" y="721684"/>
                  </a:lnTo>
                  <a:lnTo>
                    <a:pt x="298966" y="725302"/>
                  </a:lnTo>
                  <a:lnTo>
                    <a:pt x="302599" y="731588"/>
                  </a:lnTo>
                  <a:lnTo>
                    <a:pt x="305127" y="733060"/>
                  </a:lnTo>
                  <a:lnTo>
                    <a:pt x="306796" y="733772"/>
                  </a:lnTo>
                  <a:lnTo>
                    <a:pt x="309226" y="733625"/>
                  </a:lnTo>
                  <a:lnTo>
                    <a:pt x="311273" y="732526"/>
                  </a:lnTo>
                  <a:lnTo>
                    <a:pt x="314892" y="730518"/>
                  </a:lnTo>
                  <a:lnTo>
                    <a:pt x="315933" y="726227"/>
                  </a:lnTo>
                  <a:lnTo>
                    <a:pt x="313925" y="722609"/>
                  </a:lnTo>
                  <a:lnTo>
                    <a:pt x="311535" y="718038"/>
                  </a:lnTo>
                  <a:lnTo>
                    <a:pt x="309527" y="714419"/>
                  </a:lnTo>
                  <a:close/>
                </a:path>
                <a:path w="18018125" h="10245090">
                  <a:moveTo>
                    <a:pt x="267033" y="638291"/>
                  </a:moveTo>
                  <a:lnTo>
                    <a:pt x="262551" y="636774"/>
                  </a:lnTo>
                  <a:lnTo>
                    <a:pt x="258932" y="638781"/>
                  </a:lnTo>
                  <a:lnTo>
                    <a:pt x="255456" y="640455"/>
                  </a:lnTo>
                  <a:lnTo>
                    <a:pt x="253939" y="644937"/>
                  </a:lnTo>
                  <a:lnTo>
                    <a:pt x="255947" y="648556"/>
                  </a:lnTo>
                  <a:lnTo>
                    <a:pt x="258337" y="653126"/>
                  </a:lnTo>
                  <a:lnTo>
                    <a:pt x="258911" y="654555"/>
                  </a:lnTo>
                  <a:lnTo>
                    <a:pt x="261773" y="656170"/>
                  </a:lnTo>
                  <a:lnTo>
                    <a:pt x="261631" y="656504"/>
                  </a:lnTo>
                  <a:lnTo>
                    <a:pt x="263634" y="657359"/>
                  </a:lnTo>
                  <a:lnTo>
                    <a:pt x="266064" y="657212"/>
                  </a:lnTo>
                  <a:lnTo>
                    <a:pt x="268111" y="656112"/>
                  </a:lnTo>
                  <a:lnTo>
                    <a:pt x="271730" y="654105"/>
                  </a:lnTo>
                  <a:lnTo>
                    <a:pt x="273105" y="649957"/>
                  </a:lnTo>
                  <a:lnTo>
                    <a:pt x="271097" y="646338"/>
                  </a:lnTo>
                  <a:lnTo>
                    <a:pt x="268707" y="641767"/>
                  </a:lnTo>
                  <a:lnTo>
                    <a:pt x="267033" y="638291"/>
                  </a:lnTo>
                  <a:close/>
                </a:path>
                <a:path w="18018125" h="10245090">
                  <a:moveTo>
                    <a:pt x="226012" y="559634"/>
                  </a:moveTo>
                  <a:lnTo>
                    <a:pt x="221387" y="558451"/>
                  </a:lnTo>
                  <a:lnTo>
                    <a:pt x="217911" y="560125"/>
                  </a:lnTo>
                  <a:lnTo>
                    <a:pt x="214101" y="561656"/>
                  </a:lnTo>
                  <a:lnTo>
                    <a:pt x="224901" y="578889"/>
                  </a:lnTo>
                  <a:lnTo>
                    <a:pt x="226947" y="577790"/>
                  </a:lnTo>
                  <a:lnTo>
                    <a:pt x="230424" y="576116"/>
                  </a:lnTo>
                  <a:lnTo>
                    <a:pt x="231941" y="571634"/>
                  </a:lnTo>
                  <a:lnTo>
                    <a:pt x="229933" y="568015"/>
                  </a:lnTo>
                  <a:lnTo>
                    <a:pt x="227543" y="563445"/>
                  </a:lnTo>
                  <a:lnTo>
                    <a:pt x="226012" y="559634"/>
                  </a:lnTo>
                  <a:close/>
                </a:path>
                <a:path w="18018125" h="10245090">
                  <a:moveTo>
                    <a:pt x="186895" y="480211"/>
                  </a:moveTo>
                  <a:lnTo>
                    <a:pt x="182412" y="478695"/>
                  </a:lnTo>
                  <a:lnTo>
                    <a:pt x="175461" y="482042"/>
                  </a:lnTo>
                  <a:lnTo>
                    <a:pt x="173943" y="486525"/>
                  </a:lnTo>
                  <a:lnTo>
                    <a:pt x="175617" y="490000"/>
                  </a:lnTo>
                  <a:lnTo>
                    <a:pt x="177865" y="494906"/>
                  </a:lnTo>
                  <a:lnTo>
                    <a:pt x="178440" y="496333"/>
                  </a:lnTo>
                  <a:lnTo>
                    <a:pt x="181493" y="498425"/>
                  </a:lnTo>
                  <a:lnTo>
                    <a:pt x="183496" y="499279"/>
                  </a:lnTo>
                  <a:lnTo>
                    <a:pt x="185593" y="498990"/>
                  </a:lnTo>
                  <a:lnTo>
                    <a:pt x="187497" y="498225"/>
                  </a:lnTo>
                  <a:lnTo>
                    <a:pt x="190973" y="496551"/>
                  </a:lnTo>
                  <a:lnTo>
                    <a:pt x="192491" y="492069"/>
                  </a:lnTo>
                  <a:lnTo>
                    <a:pt x="190817" y="488592"/>
                  </a:lnTo>
                  <a:lnTo>
                    <a:pt x="188569" y="483688"/>
                  </a:lnTo>
                  <a:lnTo>
                    <a:pt x="186895" y="480211"/>
                  </a:lnTo>
                  <a:close/>
                </a:path>
                <a:path w="18018125" h="10245090">
                  <a:moveTo>
                    <a:pt x="151161" y="400260"/>
                  </a:moveTo>
                  <a:lnTo>
                    <a:pt x="147155" y="398551"/>
                  </a:lnTo>
                  <a:lnTo>
                    <a:pt x="139536" y="401614"/>
                  </a:lnTo>
                  <a:lnTo>
                    <a:pt x="137827" y="405619"/>
                  </a:lnTo>
                  <a:lnTo>
                    <a:pt x="141273" y="414191"/>
                  </a:lnTo>
                  <a:lnTo>
                    <a:pt x="142181" y="415763"/>
                  </a:lnTo>
                  <a:lnTo>
                    <a:pt x="145234" y="417854"/>
                  </a:lnTo>
                  <a:lnTo>
                    <a:pt x="144758" y="418046"/>
                  </a:lnTo>
                  <a:lnTo>
                    <a:pt x="146761" y="418900"/>
                  </a:lnTo>
                  <a:lnTo>
                    <a:pt x="148715" y="418945"/>
                  </a:lnTo>
                  <a:lnTo>
                    <a:pt x="154429" y="416648"/>
                  </a:lnTo>
                  <a:lnTo>
                    <a:pt x="156138" y="412642"/>
                  </a:lnTo>
                  <a:lnTo>
                    <a:pt x="151161" y="400260"/>
                  </a:lnTo>
                  <a:close/>
                </a:path>
                <a:path w="18018125" h="10245090">
                  <a:moveTo>
                    <a:pt x="117425" y="318398"/>
                  </a:moveTo>
                  <a:lnTo>
                    <a:pt x="113086" y="316547"/>
                  </a:lnTo>
                  <a:lnTo>
                    <a:pt x="109276" y="318077"/>
                  </a:lnTo>
                  <a:lnTo>
                    <a:pt x="105609" y="319276"/>
                  </a:lnTo>
                  <a:lnTo>
                    <a:pt x="114645" y="336940"/>
                  </a:lnTo>
                  <a:lnTo>
                    <a:pt x="116550" y="336174"/>
                  </a:lnTo>
                  <a:lnTo>
                    <a:pt x="120218" y="334976"/>
                  </a:lnTo>
                  <a:lnTo>
                    <a:pt x="122069" y="330637"/>
                  </a:lnTo>
                  <a:lnTo>
                    <a:pt x="118623" y="322065"/>
                  </a:lnTo>
                  <a:lnTo>
                    <a:pt x="117425" y="318398"/>
                  </a:lnTo>
                  <a:close/>
                </a:path>
                <a:path w="18018125" h="10245090">
                  <a:moveTo>
                    <a:pt x="81731" y="233727"/>
                  </a:moveTo>
                  <a:lnTo>
                    <a:pt x="77921" y="235259"/>
                  </a:lnTo>
                  <a:lnTo>
                    <a:pt x="74254" y="236456"/>
                  </a:lnTo>
                  <a:lnTo>
                    <a:pt x="72237" y="240331"/>
                  </a:lnTo>
                  <a:lnTo>
                    <a:pt x="72069" y="240654"/>
                  </a:lnTo>
                  <a:lnTo>
                    <a:pt x="73600" y="244464"/>
                  </a:lnTo>
                  <a:lnTo>
                    <a:pt x="75373" y="249559"/>
                  </a:lnTo>
                  <a:lnTo>
                    <a:pt x="76138" y="251465"/>
                  </a:lnTo>
                  <a:lnTo>
                    <a:pt x="77856" y="252987"/>
                  </a:lnTo>
                  <a:lnTo>
                    <a:pt x="79525" y="253699"/>
                  </a:lnTo>
                  <a:lnTo>
                    <a:pt x="79668" y="253365"/>
                  </a:lnTo>
                  <a:lnTo>
                    <a:pt x="81337" y="254077"/>
                  </a:lnTo>
                  <a:lnTo>
                    <a:pt x="83149" y="254455"/>
                  </a:lnTo>
                  <a:lnTo>
                    <a:pt x="88387" y="252350"/>
                  </a:lnTo>
                  <a:lnTo>
                    <a:pt x="90404" y="248475"/>
                  </a:lnTo>
                  <a:lnTo>
                    <a:pt x="90572" y="248153"/>
                  </a:lnTo>
                  <a:lnTo>
                    <a:pt x="87126" y="239580"/>
                  </a:lnTo>
                  <a:lnTo>
                    <a:pt x="85929" y="235912"/>
                  </a:lnTo>
                  <a:lnTo>
                    <a:pt x="81731" y="233727"/>
                  </a:lnTo>
                  <a:close/>
                </a:path>
                <a:path w="18018125" h="10245090">
                  <a:moveTo>
                    <a:pt x="53617" y="150713"/>
                  </a:moveTo>
                  <a:lnTo>
                    <a:pt x="46282" y="153108"/>
                  </a:lnTo>
                  <a:lnTo>
                    <a:pt x="44097" y="157305"/>
                  </a:lnTo>
                  <a:lnTo>
                    <a:pt x="45295" y="160973"/>
                  </a:lnTo>
                  <a:lnTo>
                    <a:pt x="46733" y="165926"/>
                  </a:lnTo>
                  <a:lnTo>
                    <a:pt x="47356" y="168165"/>
                  </a:lnTo>
                  <a:lnTo>
                    <a:pt x="48741" y="169544"/>
                  </a:lnTo>
                  <a:lnTo>
                    <a:pt x="52079" y="170968"/>
                  </a:lnTo>
                  <a:lnTo>
                    <a:pt x="54030" y="171012"/>
                  </a:lnTo>
                  <a:lnTo>
                    <a:pt x="55795" y="170581"/>
                  </a:lnTo>
                  <a:lnTo>
                    <a:pt x="59463" y="169383"/>
                  </a:lnTo>
                  <a:lnTo>
                    <a:pt x="61648" y="165186"/>
                  </a:lnTo>
                  <a:lnTo>
                    <a:pt x="60450" y="161518"/>
                  </a:lnTo>
                  <a:lnTo>
                    <a:pt x="59012" y="156565"/>
                  </a:lnTo>
                  <a:lnTo>
                    <a:pt x="57814" y="152898"/>
                  </a:lnTo>
                  <a:lnTo>
                    <a:pt x="53617" y="150713"/>
                  </a:lnTo>
                  <a:close/>
                </a:path>
                <a:path w="18018125" h="10245090">
                  <a:moveTo>
                    <a:pt x="27693" y="66263"/>
                  </a:moveTo>
                  <a:lnTo>
                    <a:pt x="19690" y="68375"/>
                  </a:lnTo>
                  <a:lnTo>
                    <a:pt x="17647" y="72238"/>
                  </a:lnTo>
                  <a:lnTo>
                    <a:pt x="18703" y="76238"/>
                  </a:lnTo>
                  <a:lnTo>
                    <a:pt x="20141" y="81193"/>
                  </a:lnTo>
                  <a:lnTo>
                    <a:pt x="20764" y="83432"/>
                  </a:lnTo>
                  <a:lnTo>
                    <a:pt x="22482" y="84953"/>
                  </a:lnTo>
                  <a:lnTo>
                    <a:pt x="24485" y="85807"/>
                  </a:lnTo>
                  <a:lnTo>
                    <a:pt x="24009" y="85999"/>
                  </a:lnTo>
                  <a:lnTo>
                    <a:pt x="25678" y="86711"/>
                  </a:lnTo>
                  <a:lnTo>
                    <a:pt x="27298" y="86614"/>
                  </a:lnTo>
                  <a:lnTo>
                    <a:pt x="29061" y="86182"/>
                  </a:lnTo>
                  <a:lnTo>
                    <a:pt x="33062" y="85126"/>
                  </a:lnTo>
                  <a:lnTo>
                    <a:pt x="35104" y="81263"/>
                  </a:lnTo>
                  <a:lnTo>
                    <a:pt x="34049" y="77261"/>
                  </a:lnTo>
                  <a:lnTo>
                    <a:pt x="32611" y="72308"/>
                  </a:lnTo>
                  <a:lnTo>
                    <a:pt x="31556" y="68306"/>
                  </a:lnTo>
                  <a:lnTo>
                    <a:pt x="27693" y="66263"/>
                  </a:lnTo>
                  <a:close/>
                </a:path>
                <a:path w="18018125" h="10245090">
                  <a:moveTo>
                    <a:pt x="8461" y="0"/>
                  </a:moveTo>
                  <a:lnTo>
                    <a:pt x="0" y="0"/>
                  </a:lnTo>
                  <a:lnTo>
                    <a:pt x="2277" y="971"/>
                  </a:lnTo>
                  <a:lnTo>
                    <a:pt x="3755" y="1208"/>
                  </a:lnTo>
                  <a:lnTo>
                    <a:pt x="5517" y="776"/>
                  </a:lnTo>
                  <a:lnTo>
                    <a:pt x="8461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62346" y="0"/>
              <a:ext cx="18103215" cy="10339070"/>
            </a:xfrm>
            <a:custGeom>
              <a:avLst/>
              <a:gdLst/>
              <a:ahLst/>
              <a:cxnLst/>
              <a:rect l="l" t="t" r="r" b="b"/>
              <a:pathLst>
                <a:path w="18103215" h="10339070">
                  <a:moveTo>
                    <a:pt x="16998899" y="10017902"/>
                  </a:moveTo>
                  <a:lnTo>
                    <a:pt x="16987214" y="10012918"/>
                  </a:lnTo>
                  <a:lnTo>
                    <a:pt x="16982929" y="10014641"/>
                  </a:lnTo>
                  <a:lnTo>
                    <a:pt x="16981363" y="10018312"/>
                  </a:lnTo>
                  <a:lnTo>
                    <a:pt x="16980272" y="10021793"/>
                  </a:lnTo>
                  <a:lnTo>
                    <a:pt x="16981661" y="10025937"/>
                  </a:lnTo>
                  <a:lnTo>
                    <a:pt x="16993346" y="10030921"/>
                  </a:lnTo>
                  <a:lnTo>
                    <a:pt x="16997631" y="10029198"/>
                  </a:lnTo>
                  <a:lnTo>
                    <a:pt x="16999198" y="10025526"/>
                  </a:lnTo>
                  <a:lnTo>
                    <a:pt x="17000288" y="10022046"/>
                  </a:lnTo>
                  <a:lnTo>
                    <a:pt x="16998899" y="10017902"/>
                  </a:lnTo>
                  <a:close/>
                </a:path>
                <a:path w="18103215" h="10339070">
                  <a:moveTo>
                    <a:pt x="16917779" y="9983299"/>
                  </a:moveTo>
                  <a:lnTo>
                    <a:pt x="16906095" y="9978315"/>
                  </a:lnTo>
                  <a:lnTo>
                    <a:pt x="16901951" y="9979704"/>
                  </a:lnTo>
                  <a:lnTo>
                    <a:pt x="16898818" y="9987048"/>
                  </a:lnTo>
                  <a:lnTo>
                    <a:pt x="16900208" y="9991192"/>
                  </a:lnTo>
                  <a:lnTo>
                    <a:pt x="16911892" y="9996176"/>
                  </a:lnTo>
                  <a:lnTo>
                    <a:pt x="16916036" y="9994787"/>
                  </a:lnTo>
                  <a:lnTo>
                    <a:pt x="16919169" y="9987443"/>
                  </a:lnTo>
                  <a:lnTo>
                    <a:pt x="16917779" y="9983299"/>
                  </a:lnTo>
                  <a:close/>
                </a:path>
                <a:path w="18103215" h="10339070">
                  <a:moveTo>
                    <a:pt x="17080780" y="10051646"/>
                  </a:moveTo>
                  <a:lnTo>
                    <a:pt x="17068762" y="10046519"/>
                  </a:lnTo>
                  <a:lnTo>
                    <a:pt x="17064810" y="10048385"/>
                  </a:lnTo>
                  <a:lnTo>
                    <a:pt x="17061677" y="10055729"/>
                  </a:lnTo>
                  <a:lnTo>
                    <a:pt x="17063208" y="10059539"/>
                  </a:lnTo>
                  <a:lnTo>
                    <a:pt x="17075226" y="10064665"/>
                  </a:lnTo>
                  <a:lnTo>
                    <a:pt x="17079179" y="10062800"/>
                  </a:lnTo>
                  <a:lnTo>
                    <a:pt x="17082312" y="10055456"/>
                  </a:lnTo>
                  <a:lnTo>
                    <a:pt x="17080780" y="10051646"/>
                  </a:lnTo>
                  <a:close/>
                </a:path>
                <a:path w="18103215" h="10339070">
                  <a:moveTo>
                    <a:pt x="16837228" y="9947360"/>
                  </a:moveTo>
                  <a:lnTo>
                    <a:pt x="16825545" y="9942377"/>
                  </a:lnTo>
                  <a:lnTo>
                    <a:pt x="16821401" y="9943765"/>
                  </a:lnTo>
                  <a:lnTo>
                    <a:pt x="16818410" y="9950775"/>
                  </a:lnTo>
                  <a:lnTo>
                    <a:pt x="16819657" y="9955253"/>
                  </a:lnTo>
                  <a:lnTo>
                    <a:pt x="16831340" y="9960237"/>
                  </a:lnTo>
                  <a:lnTo>
                    <a:pt x="16835483" y="9958848"/>
                  </a:lnTo>
                  <a:lnTo>
                    <a:pt x="16838474" y="9951837"/>
                  </a:lnTo>
                  <a:lnTo>
                    <a:pt x="16837228" y="9947360"/>
                  </a:lnTo>
                  <a:close/>
                </a:path>
                <a:path w="18103215" h="10339070">
                  <a:moveTo>
                    <a:pt x="17163323" y="10082911"/>
                  </a:moveTo>
                  <a:lnTo>
                    <a:pt x="17159510" y="10081678"/>
                  </a:lnTo>
                  <a:lnTo>
                    <a:pt x="17151163" y="10078118"/>
                  </a:lnTo>
                  <a:lnTo>
                    <a:pt x="17147211" y="10079983"/>
                  </a:lnTo>
                  <a:lnTo>
                    <a:pt x="17144078" y="10087327"/>
                  </a:lnTo>
                  <a:lnTo>
                    <a:pt x="17145944" y="10091280"/>
                  </a:lnTo>
                  <a:lnTo>
                    <a:pt x="17149281" y="10092704"/>
                  </a:lnTo>
                  <a:lnTo>
                    <a:pt x="17149758" y="10092512"/>
                  </a:lnTo>
                  <a:lnTo>
                    <a:pt x="17158104" y="10096072"/>
                  </a:lnTo>
                  <a:lnTo>
                    <a:pt x="17162057" y="10094207"/>
                  </a:lnTo>
                  <a:lnTo>
                    <a:pt x="17165190" y="10086863"/>
                  </a:lnTo>
                  <a:lnTo>
                    <a:pt x="17163323" y="10082911"/>
                  </a:lnTo>
                  <a:close/>
                </a:path>
                <a:path w="18103215" h="10339070">
                  <a:moveTo>
                    <a:pt x="16754194" y="9907994"/>
                  </a:moveTo>
                  <a:lnTo>
                    <a:pt x="16746182" y="9904577"/>
                  </a:lnTo>
                  <a:lnTo>
                    <a:pt x="16741706" y="9905825"/>
                  </a:lnTo>
                  <a:lnTo>
                    <a:pt x="16738573" y="9913169"/>
                  </a:lnTo>
                  <a:lnTo>
                    <a:pt x="16739961" y="9917312"/>
                  </a:lnTo>
                  <a:lnTo>
                    <a:pt x="16743492" y="9919212"/>
                  </a:lnTo>
                  <a:lnTo>
                    <a:pt x="16751836" y="9922771"/>
                  </a:lnTo>
                  <a:lnTo>
                    <a:pt x="16756122" y="9921049"/>
                  </a:lnTo>
                  <a:lnTo>
                    <a:pt x="16759112" y="9914039"/>
                  </a:lnTo>
                  <a:lnTo>
                    <a:pt x="16757723" y="9909895"/>
                  </a:lnTo>
                  <a:lnTo>
                    <a:pt x="16754194" y="9907994"/>
                  </a:lnTo>
                  <a:close/>
                </a:path>
                <a:path w="18103215" h="10339070">
                  <a:moveTo>
                    <a:pt x="17246102" y="10112697"/>
                  </a:moveTo>
                  <a:lnTo>
                    <a:pt x="17242146" y="10111799"/>
                  </a:lnTo>
                  <a:lnTo>
                    <a:pt x="17237472" y="10109805"/>
                  </a:lnTo>
                  <a:lnTo>
                    <a:pt x="17233991" y="10108715"/>
                  </a:lnTo>
                  <a:lnTo>
                    <a:pt x="17230039" y="10110580"/>
                  </a:lnTo>
                  <a:lnTo>
                    <a:pt x="17227049" y="10117591"/>
                  </a:lnTo>
                  <a:lnTo>
                    <a:pt x="17228914" y="10121542"/>
                  </a:lnTo>
                  <a:lnTo>
                    <a:pt x="17232253" y="10122967"/>
                  </a:lnTo>
                  <a:lnTo>
                    <a:pt x="17232729" y="10122775"/>
                  </a:lnTo>
                  <a:lnTo>
                    <a:pt x="17237738" y="10124912"/>
                  </a:lnTo>
                  <a:lnTo>
                    <a:pt x="17241551" y="10126145"/>
                  </a:lnTo>
                  <a:lnTo>
                    <a:pt x="17245171" y="10124137"/>
                  </a:lnTo>
                  <a:lnTo>
                    <a:pt x="17246737" y="10120465"/>
                  </a:lnTo>
                  <a:lnTo>
                    <a:pt x="17247500" y="10118029"/>
                  </a:lnTo>
                  <a:lnTo>
                    <a:pt x="17247827" y="10116984"/>
                  </a:lnTo>
                  <a:lnTo>
                    <a:pt x="17246102" y="10112697"/>
                  </a:lnTo>
                  <a:close/>
                </a:path>
                <a:path w="18103215" h="10339070">
                  <a:moveTo>
                    <a:pt x="16666913" y="9865634"/>
                  </a:moveTo>
                  <a:lnTo>
                    <a:pt x="16662437" y="9866881"/>
                  </a:lnTo>
                  <a:lnTo>
                    <a:pt x="16660343" y="9871512"/>
                  </a:lnTo>
                  <a:lnTo>
                    <a:pt x="16659113" y="9873749"/>
                  </a:lnTo>
                  <a:lnTo>
                    <a:pt x="16660358" y="9878227"/>
                  </a:lnTo>
                  <a:lnTo>
                    <a:pt x="16663889" y="9880127"/>
                  </a:lnTo>
                  <a:lnTo>
                    <a:pt x="16672568" y="9883829"/>
                  </a:lnTo>
                  <a:lnTo>
                    <a:pt x="16676711" y="9882440"/>
                  </a:lnTo>
                  <a:lnTo>
                    <a:pt x="16678662" y="9878143"/>
                  </a:lnTo>
                  <a:lnTo>
                    <a:pt x="16679893" y="9875905"/>
                  </a:lnTo>
                  <a:lnTo>
                    <a:pt x="16678647" y="9871429"/>
                  </a:lnTo>
                  <a:lnTo>
                    <a:pt x="16675116" y="9869528"/>
                  </a:lnTo>
                  <a:lnTo>
                    <a:pt x="16670443" y="9867535"/>
                  </a:lnTo>
                  <a:lnTo>
                    <a:pt x="16666913" y="9865634"/>
                  </a:lnTo>
                  <a:close/>
                </a:path>
                <a:path w="18103215" h="10339070">
                  <a:moveTo>
                    <a:pt x="16587880" y="9825214"/>
                  </a:moveTo>
                  <a:lnTo>
                    <a:pt x="16583404" y="9826461"/>
                  </a:lnTo>
                  <a:lnTo>
                    <a:pt x="16581837" y="9830133"/>
                  </a:lnTo>
                  <a:lnTo>
                    <a:pt x="16579937" y="9833662"/>
                  </a:lnTo>
                  <a:lnTo>
                    <a:pt x="16581327" y="9837806"/>
                  </a:lnTo>
                  <a:lnTo>
                    <a:pt x="16584713" y="9840040"/>
                  </a:lnTo>
                  <a:lnTo>
                    <a:pt x="16593392" y="9843742"/>
                  </a:lnTo>
                  <a:lnTo>
                    <a:pt x="16597535" y="9842353"/>
                  </a:lnTo>
                  <a:lnTo>
                    <a:pt x="16598959" y="9839015"/>
                  </a:lnTo>
                  <a:lnTo>
                    <a:pt x="16600860" y="9835485"/>
                  </a:lnTo>
                  <a:lnTo>
                    <a:pt x="16599471" y="9831342"/>
                  </a:lnTo>
                  <a:lnTo>
                    <a:pt x="16596084" y="9829108"/>
                  </a:lnTo>
                  <a:lnTo>
                    <a:pt x="16591410" y="9827114"/>
                  </a:lnTo>
                  <a:lnTo>
                    <a:pt x="16587880" y="9825214"/>
                  </a:lnTo>
                  <a:close/>
                </a:path>
                <a:path w="18103215" h="10339070">
                  <a:moveTo>
                    <a:pt x="17329643" y="10141625"/>
                  </a:moveTo>
                  <a:lnTo>
                    <a:pt x="17325687" y="10140727"/>
                  </a:lnTo>
                  <a:lnTo>
                    <a:pt x="17321012" y="10138733"/>
                  </a:lnTo>
                  <a:lnTo>
                    <a:pt x="17317198" y="10137501"/>
                  </a:lnTo>
                  <a:lnTo>
                    <a:pt x="17313579" y="10139508"/>
                  </a:lnTo>
                  <a:lnTo>
                    <a:pt x="17310589" y="10146518"/>
                  </a:lnTo>
                  <a:lnTo>
                    <a:pt x="17312455" y="10150471"/>
                  </a:lnTo>
                  <a:lnTo>
                    <a:pt x="17316126" y="10152037"/>
                  </a:lnTo>
                  <a:lnTo>
                    <a:pt x="17316604" y="10151846"/>
                  </a:lnTo>
                  <a:lnTo>
                    <a:pt x="17321277" y="10153840"/>
                  </a:lnTo>
                  <a:lnTo>
                    <a:pt x="17325092" y="10155073"/>
                  </a:lnTo>
                  <a:lnTo>
                    <a:pt x="17328710" y="10153064"/>
                  </a:lnTo>
                  <a:lnTo>
                    <a:pt x="17330276" y="10149393"/>
                  </a:lnTo>
                  <a:lnTo>
                    <a:pt x="17331509" y="10145578"/>
                  </a:lnTo>
                  <a:lnTo>
                    <a:pt x="17329643" y="10141625"/>
                  </a:lnTo>
                  <a:close/>
                </a:path>
                <a:path w="18103215" h="10339070">
                  <a:moveTo>
                    <a:pt x="16509942" y="9784076"/>
                  </a:moveTo>
                  <a:lnTo>
                    <a:pt x="16505464" y="9785323"/>
                  </a:lnTo>
                  <a:lnTo>
                    <a:pt x="16503898" y="9788995"/>
                  </a:lnTo>
                  <a:lnTo>
                    <a:pt x="16502140" y="9792191"/>
                  </a:lnTo>
                  <a:lnTo>
                    <a:pt x="16503386" y="9796668"/>
                  </a:lnTo>
                  <a:lnTo>
                    <a:pt x="16506774" y="9798903"/>
                  </a:lnTo>
                  <a:lnTo>
                    <a:pt x="16515454" y="9802605"/>
                  </a:lnTo>
                  <a:lnTo>
                    <a:pt x="16519598" y="9801216"/>
                  </a:lnTo>
                  <a:lnTo>
                    <a:pt x="16521022" y="9797878"/>
                  </a:lnTo>
                  <a:lnTo>
                    <a:pt x="16522780" y="9794682"/>
                  </a:lnTo>
                  <a:lnTo>
                    <a:pt x="16521533" y="9790205"/>
                  </a:lnTo>
                  <a:lnTo>
                    <a:pt x="16518146" y="9787971"/>
                  </a:lnTo>
                  <a:lnTo>
                    <a:pt x="16513472" y="9785977"/>
                  </a:lnTo>
                  <a:lnTo>
                    <a:pt x="16509942" y="9784076"/>
                  </a:lnTo>
                  <a:close/>
                </a:path>
                <a:path w="18103215" h="10339070">
                  <a:moveTo>
                    <a:pt x="17413230" y="10168600"/>
                  </a:moveTo>
                  <a:lnTo>
                    <a:pt x="17409273" y="10167701"/>
                  </a:lnTo>
                  <a:lnTo>
                    <a:pt x="17404599" y="10165707"/>
                  </a:lnTo>
                  <a:lnTo>
                    <a:pt x="17401118" y="10164617"/>
                  </a:lnTo>
                  <a:lnTo>
                    <a:pt x="17397167" y="10166483"/>
                  </a:lnTo>
                  <a:lnTo>
                    <a:pt x="17394702" y="10174112"/>
                  </a:lnTo>
                  <a:lnTo>
                    <a:pt x="17396375" y="10177588"/>
                  </a:lnTo>
                  <a:lnTo>
                    <a:pt x="17399714" y="10179012"/>
                  </a:lnTo>
                  <a:lnTo>
                    <a:pt x="17399856" y="10178678"/>
                  </a:lnTo>
                  <a:lnTo>
                    <a:pt x="17400189" y="10178820"/>
                  </a:lnTo>
                  <a:lnTo>
                    <a:pt x="17400664" y="10178628"/>
                  </a:lnTo>
                  <a:lnTo>
                    <a:pt x="17405339" y="10180622"/>
                  </a:lnTo>
                  <a:lnTo>
                    <a:pt x="17408819" y="10181712"/>
                  </a:lnTo>
                  <a:lnTo>
                    <a:pt x="17412770" y="10179847"/>
                  </a:lnTo>
                  <a:lnTo>
                    <a:pt x="17415235" y="10172218"/>
                  </a:lnTo>
                  <a:lnTo>
                    <a:pt x="17413230" y="10168600"/>
                  </a:lnTo>
                  <a:close/>
                </a:path>
                <a:path w="18103215" h="10339070">
                  <a:moveTo>
                    <a:pt x="16433240" y="9741888"/>
                  </a:moveTo>
                  <a:lnTo>
                    <a:pt x="16428907" y="9742802"/>
                  </a:lnTo>
                  <a:lnTo>
                    <a:pt x="16425106" y="9749861"/>
                  </a:lnTo>
                  <a:lnTo>
                    <a:pt x="16426161" y="9753862"/>
                  </a:lnTo>
                  <a:lnTo>
                    <a:pt x="16429405" y="9756430"/>
                  </a:lnTo>
                  <a:lnTo>
                    <a:pt x="16437753" y="9759990"/>
                  </a:lnTo>
                  <a:lnTo>
                    <a:pt x="16441753" y="9758935"/>
                  </a:lnTo>
                  <a:lnTo>
                    <a:pt x="16443511" y="9755739"/>
                  </a:lnTo>
                  <a:lnTo>
                    <a:pt x="16445412" y="9752209"/>
                  </a:lnTo>
                  <a:lnTo>
                    <a:pt x="16444356" y="9748208"/>
                  </a:lnTo>
                  <a:lnTo>
                    <a:pt x="16441110" y="9745640"/>
                  </a:lnTo>
                  <a:lnTo>
                    <a:pt x="16436437" y="9743647"/>
                  </a:lnTo>
                  <a:lnTo>
                    <a:pt x="16433240" y="9741888"/>
                  </a:lnTo>
                  <a:close/>
                </a:path>
                <a:path w="18103215" h="10339070">
                  <a:moveTo>
                    <a:pt x="17498002" y="10193713"/>
                  </a:moveTo>
                  <a:lnTo>
                    <a:pt x="17494188" y="10192481"/>
                  </a:lnTo>
                  <a:lnTo>
                    <a:pt x="17489230" y="10191155"/>
                  </a:lnTo>
                  <a:lnTo>
                    <a:pt x="17485272" y="10190256"/>
                  </a:lnTo>
                  <a:lnTo>
                    <a:pt x="17481654" y="10192264"/>
                  </a:lnTo>
                  <a:lnTo>
                    <a:pt x="17480422" y="10196078"/>
                  </a:lnTo>
                  <a:lnTo>
                    <a:pt x="17479332" y="10199559"/>
                  </a:lnTo>
                  <a:lnTo>
                    <a:pt x="17481006" y="10203035"/>
                  </a:lnTo>
                  <a:lnTo>
                    <a:pt x="17485344" y="10204886"/>
                  </a:lnTo>
                  <a:lnTo>
                    <a:pt x="17490302" y="10206211"/>
                  </a:lnTo>
                  <a:lnTo>
                    <a:pt x="17494260" y="10207111"/>
                  </a:lnTo>
                  <a:lnTo>
                    <a:pt x="17497878" y="10205103"/>
                  </a:lnTo>
                  <a:lnTo>
                    <a:pt x="17499110" y="10201288"/>
                  </a:lnTo>
                  <a:lnTo>
                    <a:pt x="17500009" y="10197331"/>
                  </a:lnTo>
                  <a:lnTo>
                    <a:pt x="17498002" y="10193713"/>
                  </a:lnTo>
                  <a:close/>
                </a:path>
                <a:path w="18103215" h="10339070">
                  <a:moveTo>
                    <a:pt x="16356442" y="9698081"/>
                  </a:moveTo>
                  <a:lnTo>
                    <a:pt x="16352108" y="9698994"/>
                  </a:lnTo>
                  <a:lnTo>
                    <a:pt x="16348308" y="9706054"/>
                  </a:lnTo>
                  <a:lnTo>
                    <a:pt x="16349220" y="9710389"/>
                  </a:lnTo>
                  <a:lnTo>
                    <a:pt x="16352750" y="9712289"/>
                  </a:lnTo>
                  <a:lnTo>
                    <a:pt x="16357140" y="9714950"/>
                  </a:lnTo>
                  <a:lnTo>
                    <a:pt x="16361144" y="9716658"/>
                  </a:lnTo>
                  <a:lnTo>
                    <a:pt x="16365146" y="9715603"/>
                  </a:lnTo>
                  <a:lnTo>
                    <a:pt x="16366903" y="9712407"/>
                  </a:lnTo>
                  <a:lnTo>
                    <a:pt x="16368803" y="9708877"/>
                  </a:lnTo>
                  <a:lnTo>
                    <a:pt x="16367891" y="9704542"/>
                  </a:lnTo>
                  <a:lnTo>
                    <a:pt x="16364361" y="9702643"/>
                  </a:lnTo>
                  <a:lnTo>
                    <a:pt x="16359972" y="9699981"/>
                  </a:lnTo>
                  <a:lnTo>
                    <a:pt x="16356442" y="9698081"/>
                  </a:lnTo>
                  <a:close/>
                </a:path>
                <a:path w="18103215" h="10339070">
                  <a:moveTo>
                    <a:pt x="17583153" y="10217015"/>
                  </a:moveTo>
                  <a:lnTo>
                    <a:pt x="17579196" y="10216116"/>
                  </a:lnTo>
                  <a:lnTo>
                    <a:pt x="17574239" y="10214791"/>
                  </a:lnTo>
                  <a:lnTo>
                    <a:pt x="17570425" y="10213558"/>
                  </a:lnTo>
                  <a:lnTo>
                    <a:pt x="17566328" y="10215757"/>
                  </a:lnTo>
                  <a:lnTo>
                    <a:pt x="17565429" y="10219714"/>
                  </a:lnTo>
                  <a:lnTo>
                    <a:pt x="17564339" y="10223195"/>
                  </a:lnTo>
                  <a:lnTo>
                    <a:pt x="17566014" y="10226671"/>
                  </a:lnTo>
                  <a:lnTo>
                    <a:pt x="17570354" y="10228522"/>
                  </a:lnTo>
                  <a:lnTo>
                    <a:pt x="17575313" y="10229848"/>
                  </a:lnTo>
                  <a:lnTo>
                    <a:pt x="17579128" y="10231081"/>
                  </a:lnTo>
                  <a:lnTo>
                    <a:pt x="17583222" y="10228881"/>
                  </a:lnTo>
                  <a:lnTo>
                    <a:pt x="17584121" y="10224924"/>
                  </a:lnTo>
                  <a:lnTo>
                    <a:pt x="17585353" y="10221110"/>
                  </a:lnTo>
                  <a:lnTo>
                    <a:pt x="17583153" y="10217015"/>
                  </a:lnTo>
                  <a:close/>
                </a:path>
                <a:path w="18103215" h="10339070">
                  <a:moveTo>
                    <a:pt x="16279594" y="9653463"/>
                  </a:moveTo>
                  <a:lnTo>
                    <a:pt x="16275259" y="9654376"/>
                  </a:lnTo>
                  <a:lnTo>
                    <a:pt x="16271458" y="9661435"/>
                  </a:lnTo>
                  <a:lnTo>
                    <a:pt x="16272372" y="9665771"/>
                  </a:lnTo>
                  <a:lnTo>
                    <a:pt x="16275902" y="9667671"/>
                  </a:lnTo>
                  <a:lnTo>
                    <a:pt x="16280289" y="9670331"/>
                  </a:lnTo>
                  <a:lnTo>
                    <a:pt x="16284296" y="9672041"/>
                  </a:lnTo>
                  <a:lnTo>
                    <a:pt x="16288298" y="9670985"/>
                  </a:lnTo>
                  <a:lnTo>
                    <a:pt x="16290056" y="9667789"/>
                  </a:lnTo>
                  <a:lnTo>
                    <a:pt x="16291956" y="9664260"/>
                  </a:lnTo>
                  <a:lnTo>
                    <a:pt x="16291044" y="9659926"/>
                  </a:lnTo>
                  <a:lnTo>
                    <a:pt x="16287513" y="9658025"/>
                  </a:lnTo>
                  <a:lnTo>
                    <a:pt x="16283125" y="9655364"/>
                  </a:lnTo>
                  <a:lnTo>
                    <a:pt x="16279594" y="9653463"/>
                  </a:lnTo>
                  <a:close/>
                </a:path>
                <a:path w="18103215" h="10339070">
                  <a:moveTo>
                    <a:pt x="17668256" y="10239507"/>
                  </a:moveTo>
                  <a:lnTo>
                    <a:pt x="17664299" y="10238608"/>
                  </a:lnTo>
                  <a:lnTo>
                    <a:pt x="17659340" y="10237282"/>
                  </a:lnTo>
                  <a:lnTo>
                    <a:pt x="17655860" y="10236192"/>
                  </a:lnTo>
                  <a:lnTo>
                    <a:pt x="17651766" y="10238392"/>
                  </a:lnTo>
                  <a:lnTo>
                    <a:pt x="17650867" y="10242349"/>
                  </a:lnTo>
                  <a:lnTo>
                    <a:pt x="17649920" y="10245495"/>
                  </a:lnTo>
                  <a:lnTo>
                    <a:pt x="17651928" y="10249114"/>
                  </a:lnTo>
                  <a:lnTo>
                    <a:pt x="17655932" y="10250822"/>
                  </a:lnTo>
                  <a:lnTo>
                    <a:pt x="17660891" y="10252148"/>
                  </a:lnTo>
                  <a:lnTo>
                    <a:pt x="17664372" y="10253238"/>
                  </a:lnTo>
                  <a:lnTo>
                    <a:pt x="17668466" y="10251039"/>
                  </a:lnTo>
                  <a:lnTo>
                    <a:pt x="17669364" y="10247082"/>
                  </a:lnTo>
                  <a:lnTo>
                    <a:pt x="17670454" y="10243602"/>
                  </a:lnTo>
                  <a:lnTo>
                    <a:pt x="17668256" y="10239507"/>
                  </a:lnTo>
                  <a:close/>
                </a:path>
                <a:path w="18103215" h="10339070">
                  <a:moveTo>
                    <a:pt x="16204175" y="9608271"/>
                  </a:moveTo>
                  <a:lnTo>
                    <a:pt x="16200174" y="9609326"/>
                  </a:lnTo>
                  <a:lnTo>
                    <a:pt x="16195706" y="9616101"/>
                  </a:lnTo>
                  <a:lnTo>
                    <a:pt x="16196761" y="9620102"/>
                  </a:lnTo>
                  <a:lnTo>
                    <a:pt x="16200147" y="9622336"/>
                  </a:lnTo>
                  <a:lnTo>
                    <a:pt x="16204537" y="9624997"/>
                  </a:lnTo>
                  <a:lnTo>
                    <a:pt x="16205540" y="9625425"/>
                  </a:lnTo>
                  <a:lnTo>
                    <a:pt x="16205397" y="9625759"/>
                  </a:lnTo>
                  <a:lnTo>
                    <a:pt x="16208401" y="9627040"/>
                  </a:lnTo>
                  <a:lnTo>
                    <a:pt x="16212403" y="9625985"/>
                  </a:lnTo>
                  <a:lnTo>
                    <a:pt x="16213634" y="9623748"/>
                  </a:lnTo>
                  <a:lnTo>
                    <a:pt x="16214161" y="9622790"/>
                  </a:lnTo>
                  <a:lnTo>
                    <a:pt x="16216395" y="9619402"/>
                  </a:lnTo>
                  <a:lnTo>
                    <a:pt x="16215339" y="9615400"/>
                  </a:lnTo>
                  <a:lnTo>
                    <a:pt x="16211952" y="9613166"/>
                  </a:lnTo>
                  <a:lnTo>
                    <a:pt x="16207562" y="9610505"/>
                  </a:lnTo>
                  <a:lnTo>
                    <a:pt x="16204175" y="9608271"/>
                  </a:lnTo>
                  <a:close/>
                </a:path>
                <a:path w="18103215" h="10339070">
                  <a:moveTo>
                    <a:pt x="17754022" y="10259520"/>
                  </a:moveTo>
                  <a:lnTo>
                    <a:pt x="17750066" y="10258621"/>
                  </a:lnTo>
                  <a:lnTo>
                    <a:pt x="17745106" y="10257295"/>
                  </a:lnTo>
                  <a:lnTo>
                    <a:pt x="17741150" y="10256397"/>
                  </a:lnTo>
                  <a:lnTo>
                    <a:pt x="17737390" y="10258738"/>
                  </a:lnTo>
                  <a:lnTo>
                    <a:pt x="17736491" y="10262695"/>
                  </a:lnTo>
                  <a:lnTo>
                    <a:pt x="17735877" y="10265985"/>
                  </a:lnTo>
                  <a:lnTo>
                    <a:pt x="17737548" y="10269459"/>
                  </a:lnTo>
                  <a:lnTo>
                    <a:pt x="17741890" y="10271311"/>
                  </a:lnTo>
                  <a:lnTo>
                    <a:pt x="17746848" y="10272637"/>
                  </a:lnTo>
                  <a:lnTo>
                    <a:pt x="17750806" y="10273536"/>
                  </a:lnTo>
                  <a:lnTo>
                    <a:pt x="17754566" y="10271195"/>
                  </a:lnTo>
                  <a:lnTo>
                    <a:pt x="17756363" y="10263281"/>
                  </a:lnTo>
                  <a:lnTo>
                    <a:pt x="17754022" y="10259520"/>
                  </a:lnTo>
                  <a:close/>
                </a:path>
                <a:path w="18103215" h="10339070">
                  <a:moveTo>
                    <a:pt x="16129660" y="9561886"/>
                  </a:moveTo>
                  <a:lnTo>
                    <a:pt x="16125324" y="9562798"/>
                  </a:lnTo>
                  <a:lnTo>
                    <a:pt x="16123089" y="9566186"/>
                  </a:lnTo>
                  <a:lnTo>
                    <a:pt x="16120999" y="9569240"/>
                  </a:lnTo>
                  <a:lnTo>
                    <a:pt x="16121912" y="9573575"/>
                  </a:lnTo>
                  <a:lnTo>
                    <a:pt x="16125299" y="9575809"/>
                  </a:lnTo>
                  <a:lnTo>
                    <a:pt x="16129686" y="9578469"/>
                  </a:lnTo>
                  <a:lnTo>
                    <a:pt x="16133693" y="9580178"/>
                  </a:lnTo>
                  <a:lnTo>
                    <a:pt x="16137219" y="9579315"/>
                  </a:lnTo>
                  <a:lnTo>
                    <a:pt x="16141402" y="9573208"/>
                  </a:lnTo>
                  <a:lnTo>
                    <a:pt x="16140488" y="9568872"/>
                  </a:lnTo>
                  <a:lnTo>
                    <a:pt x="16137101" y="9566639"/>
                  </a:lnTo>
                  <a:lnTo>
                    <a:pt x="16132713" y="9563978"/>
                  </a:lnTo>
                  <a:lnTo>
                    <a:pt x="16129660" y="9561886"/>
                  </a:lnTo>
                  <a:close/>
                </a:path>
                <a:path w="18103215" h="10339070">
                  <a:moveTo>
                    <a:pt x="17839689" y="10277913"/>
                  </a:moveTo>
                  <a:lnTo>
                    <a:pt x="17835733" y="10277014"/>
                  </a:lnTo>
                  <a:lnTo>
                    <a:pt x="17830965" y="10276164"/>
                  </a:lnTo>
                  <a:lnTo>
                    <a:pt x="17827342" y="10275408"/>
                  </a:lnTo>
                  <a:lnTo>
                    <a:pt x="17823581" y="10277749"/>
                  </a:lnTo>
                  <a:lnTo>
                    <a:pt x="17822681" y="10281705"/>
                  </a:lnTo>
                  <a:lnTo>
                    <a:pt x="17821925" y="10285329"/>
                  </a:lnTo>
                  <a:lnTo>
                    <a:pt x="17823742" y="10288471"/>
                  </a:lnTo>
                  <a:lnTo>
                    <a:pt x="17826746" y="10289753"/>
                  </a:lnTo>
                  <a:lnTo>
                    <a:pt x="17826554" y="10289276"/>
                  </a:lnTo>
                  <a:lnTo>
                    <a:pt x="17827891" y="10289846"/>
                  </a:lnTo>
                  <a:lnTo>
                    <a:pt x="17832993" y="10290839"/>
                  </a:lnTo>
                  <a:lnTo>
                    <a:pt x="17836615" y="10291595"/>
                  </a:lnTo>
                  <a:lnTo>
                    <a:pt x="17840376" y="10289253"/>
                  </a:lnTo>
                  <a:lnTo>
                    <a:pt x="17841274" y="10285296"/>
                  </a:lnTo>
                  <a:lnTo>
                    <a:pt x="17842030" y="10281673"/>
                  </a:lnTo>
                  <a:lnTo>
                    <a:pt x="17839689" y="10277913"/>
                  </a:lnTo>
                  <a:close/>
                </a:path>
                <a:path w="18103215" h="10339070">
                  <a:moveTo>
                    <a:pt x="16054761" y="9514548"/>
                  </a:moveTo>
                  <a:lnTo>
                    <a:pt x="16050426" y="9515461"/>
                  </a:lnTo>
                  <a:lnTo>
                    <a:pt x="16048192" y="9518849"/>
                  </a:lnTo>
                  <a:lnTo>
                    <a:pt x="16046100" y="9521902"/>
                  </a:lnTo>
                  <a:lnTo>
                    <a:pt x="16047012" y="9526237"/>
                  </a:lnTo>
                  <a:lnTo>
                    <a:pt x="16050400" y="9528471"/>
                  </a:lnTo>
                  <a:lnTo>
                    <a:pt x="16054789" y="9531132"/>
                  </a:lnTo>
                  <a:lnTo>
                    <a:pt x="16058796" y="9532841"/>
                  </a:lnTo>
                  <a:lnTo>
                    <a:pt x="16062318" y="9531977"/>
                  </a:lnTo>
                  <a:lnTo>
                    <a:pt x="16066502" y="9525870"/>
                  </a:lnTo>
                  <a:lnTo>
                    <a:pt x="16065590" y="9521535"/>
                  </a:lnTo>
                  <a:lnTo>
                    <a:pt x="16062203" y="9519301"/>
                  </a:lnTo>
                  <a:lnTo>
                    <a:pt x="16057814" y="9516640"/>
                  </a:lnTo>
                  <a:lnTo>
                    <a:pt x="16054761" y="9514548"/>
                  </a:lnTo>
                  <a:close/>
                </a:path>
                <a:path w="18103215" h="10339070">
                  <a:moveTo>
                    <a:pt x="15981098" y="9466159"/>
                  </a:moveTo>
                  <a:lnTo>
                    <a:pt x="15976765" y="9467073"/>
                  </a:lnTo>
                  <a:lnTo>
                    <a:pt x="15972296" y="9473848"/>
                  </a:lnTo>
                  <a:lnTo>
                    <a:pt x="15973209" y="9478182"/>
                  </a:lnTo>
                  <a:lnTo>
                    <a:pt x="15976595" y="9480416"/>
                  </a:lnTo>
                  <a:lnTo>
                    <a:pt x="15980985" y="9483078"/>
                  </a:lnTo>
                  <a:lnTo>
                    <a:pt x="15985326" y="9484929"/>
                  </a:lnTo>
                  <a:lnTo>
                    <a:pt x="15988994" y="9483732"/>
                  </a:lnTo>
                  <a:lnTo>
                    <a:pt x="15990942" y="9481012"/>
                  </a:lnTo>
                  <a:lnTo>
                    <a:pt x="15993176" y="9477625"/>
                  </a:lnTo>
                  <a:lnTo>
                    <a:pt x="15992263" y="9473290"/>
                  </a:lnTo>
                  <a:lnTo>
                    <a:pt x="15988875" y="9471055"/>
                  </a:lnTo>
                  <a:lnTo>
                    <a:pt x="15984486" y="9468394"/>
                  </a:lnTo>
                  <a:lnTo>
                    <a:pt x="15981098" y="9466159"/>
                  </a:lnTo>
                  <a:close/>
                </a:path>
                <a:path w="18103215" h="10339070">
                  <a:moveTo>
                    <a:pt x="17926118" y="10295446"/>
                  </a:moveTo>
                  <a:lnTo>
                    <a:pt x="17922161" y="10294547"/>
                  </a:lnTo>
                  <a:lnTo>
                    <a:pt x="17917393" y="10293698"/>
                  </a:lnTo>
                  <a:lnTo>
                    <a:pt x="17913437" y="10292799"/>
                  </a:lnTo>
                  <a:lnTo>
                    <a:pt x="17910009" y="10295282"/>
                  </a:lnTo>
                  <a:lnTo>
                    <a:pt x="17909111" y="10299239"/>
                  </a:lnTo>
                  <a:lnTo>
                    <a:pt x="17908497" y="10302529"/>
                  </a:lnTo>
                  <a:lnTo>
                    <a:pt x="17910312" y="10305671"/>
                  </a:lnTo>
                  <a:lnTo>
                    <a:pt x="17914654" y="10307523"/>
                  </a:lnTo>
                  <a:lnTo>
                    <a:pt x="17919419" y="10308372"/>
                  </a:lnTo>
                  <a:lnTo>
                    <a:pt x="17923376" y="10309270"/>
                  </a:lnTo>
                  <a:lnTo>
                    <a:pt x="17926804" y="10306787"/>
                  </a:lnTo>
                  <a:lnTo>
                    <a:pt x="17928519" y="10299233"/>
                  </a:lnTo>
                  <a:lnTo>
                    <a:pt x="17928601" y="10298872"/>
                  </a:lnTo>
                  <a:lnTo>
                    <a:pt x="17926118" y="10295446"/>
                  </a:lnTo>
                  <a:close/>
                </a:path>
                <a:path w="18103215" h="10339070">
                  <a:moveTo>
                    <a:pt x="15907866" y="9416771"/>
                  </a:moveTo>
                  <a:lnTo>
                    <a:pt x="15903529" y="9417683"/>
                  </a:lnTo>
                  <a:lnTo>
                    <a:pt x="15901295" y="9421071"/>
                  </a:lnTo>
                  <a:lnTo>
                    <a:pt x="15898727" y="9424316"/>
                  </a:lnTo>
                  <a:lnTo>
                    <a:pt x="15899642" y="9428651"/>
                  </a:lnTo>
                  <a:lnTo>
                    <a:pt x="15903028" y="9430885"/>
                  </a:lnTo>
                  <a:lnTo>
                    <a:pt x="15907276" y="9433881"/>
                  </a:lnTo>
                  <a:lnTo>
                    <a:pt x="15908610" y="9434450"/>
                  </a:lnTo>
                  <a:lnTo>
                    <a:pt x="15908468" y="9434783"/>
                  </a:lnTo>
                  <a:lnTo>
                    <a:pt x="15911472" y="9436065"/>
                  </a:lnTo>
                  <a:lnTo>
                    <a:pt x="15915139" y="9434868"/>
                  </a:lnTo>
                  <a:lnTo>
                    <a:pt x="15917089" y="9432148"/>
                  </a:lnTo>
                  <a:lnTo>
                    <a:pt x="15919657" y="9428903"/>
                  </a:lnTo>
                  <a:lnTo>
                    <a:pt x="15918743" y="9424567"/>
                  </a:lnTo>
                  <a:lnTo>
                    <a:pt x="15915356" y="9422333"/>
                  </a:lnTo>
                  <a:lnTo>
                    <a:pt x="15911111" y="9419339"/>
                  </a:lnTo>
                  <a:lnTo>
                    <a:pt x="15907866" y="9416771"/>
                  </a:lnTo>
                  <a:close/>
                </a:path>
                <a:path w="18103215" h="10339070">
                  <a:moveTo>
                    <a:pt x="18012925" y="10311169"/>
                  </a:moveTo>
                  <a:lnTo>
                    <a:pt x="18009301" y="10310412"/>
                  </a:lnTo>
                  <a:lnTo>
                    <a:pt x="18004535" y="10309562"/>
                  </a:lnTo>
                  <a:lnTo>
                    <a:pt x="18000577" y="10308663"/>
                  </a:lnTo>
                  <a:lnTo>
                    <a:pt x="17997007" y="10311481"/>
                  </a:lnTo>
                  <a:lnTo>
                    <a:pt x="17996251" y="10315104"/>
                  </a:lnTo>
                  <a:lnTo>
                    <a:pt x="17995637" y="10318394"/>
                  </a:lnTo>
                  <a:lnTo>
                    <a:pt x="17997453" y="10321535"/>
                  </a:lnTo>
                  <a:lnTo>
                    <a:pt x="18000458" y="10322817"/>
                  </a:lnTo>
                  <a:lnTo>
                    <a:pt x="18000934" y="10322626"/>
                  </a:lnTo>
                  <a:lnTo>
                    <a:pt x="18002268" y="10323195"/>
                  </a:lnTo>
                  <a:lnTo>
                    <a:pt x="18007036" y="10324045"/>
                  </a:lnTo>
                  <a:lnTo>
                    <a:pt x="18010659" y="10324801"/>
                  </a:lnTo>
                  <a:lnTo>
                    <a:pt x="18014229" y="10321984"/>
                  </a:lnTo>
                  <a:lnTo>
                    <a:pt x="18015665" y="10315100"/>
                  </a:lnTo>
                  <a:lnTo>
                    <a:pt x="18015741" y="10314737"/>
                  </a:lnTo>
                  <a:lnTo>
                    <a:pt x="18012925" y="10311169"/>
                  </a:lnTo>
                  <a:close/>
                </a:path>
                <a:path w="18103215" h="10339070">
                  <a:moveTo>
                    <a:pt x="15834965" y="9367524"/>
                  </a:moveTo>
                  <a:lnTo>
                    <a:pt x="15830771" y="9368103"/>
                  </a:lnTo>
                  <a:lnTo>
                    <a:pt x="15826303" y="9374877"/>
                  </a:lnTo>
                  <a:lnTo>
                    <a:pt x="15826882" y="9379070"/>
                  </a:lnTo>
                  <a:lnTo>
                    <a:pt x="15830271" y="9381304"/>
                  </a:lnTo>
                  <a:lnTo>
                    <a:pt x="15834183" y="9384157"/>
                  </a:lnTo>
                  <a:lnTo>
                    <a:pt x="15835517" y="9384726"/>
                  </a:lnTo>
                  <a:lnTo>
                    <a:pt x="15835709" y="9385202"/>
                  </a:lnTo>
                  <a:lnTo>
                    <a:pt x="15838714" y="9386484"/>
                  </a:lnTo>
                  <a:lnTo>
                    <a:pt x="15842382" y="9385287"/>
                  </a:lnTo>
                  <a:lnTo>
                    <a:pt x="15844330" y="9382567"/>
                  </a:lnTo>
                  <a:lnTo>
                    <a:pt x="15846564" y="9379179"/>
                  </a:lnTo>
                  <a:lnTo>
                    <a:pt x="15845985" y="9374986"/>
                  </a:lnTo>
                  <a:lnTo>
                    <a:pt x="15842598" y="9372752"/>
                  </a:lnTo>
                  <a:lnTo>
                    <a:pt x="15838353" y="9369758"/>
                  </a:lnTo>
                  <a:lnTo>
                    <a:pt x="15834965" y="9367524"/>
                  </a:lnTo>
                  <a:close/>
                </a:path>
                <a:path w="18103215" h="10339070">
                  <a:moveTo>
                    <a:pt x="18099917" y="10324602"/>
                  </a:moveTo>
                  <a:lnTo>
                    <a:pt x="18096151" y="10324179"/>
                  </a:lnTo>
                  <a:lnTo>
                    <a:pt x="18091385" y="10323330"/>
                  </a:lnTo>
                  <a:lnTo>
                    <a:pt x="18087619" y="10322907"/>
                  </a:lnTo>
                  <a:lnTo>
                    <a:pt x="18083715" y="10325582"/>
                  </a:lnTo>
                  <a:lnTo>
                    <a:pt x="18083293" y="10329348"/>
                  </a:lnTo>
                  <a:lnTo>
                    <a:pt x="18082747" y="10332272"/>
                  </a:lnTo>
                  <a:lnTo>
                    <a:pt x="18082679" y="10332637"/>
                  </a:lnTo>
                  <a:lnTo>
                    <a:pt x="18084496" y="10335780"/>
                  </a:lnTo>
                  <a:lnTo>
                    <a:pt x="18087499" y="10337061"/>
                  </a:lnTo>
                  <a:lnTo>
                    <a:pt x="18087641" y="10336727"/>
                  </a:lnTo>
                  <a:lnTo>
                    <a:pt x="18089313" y="10337440"/>
                  </a:lnTo>
                  <a:lnTo>
                    <a:pt x="18094078" y="10338289"/>
                  </a:lnTo>
                  <a:lnTo>
                    <a:pt x="18097842" y="10338711"/>
                  </a:lnTo>
                  <a:lnTo>
                    <a:pt x="18101746" y="10336035"/>
                  </a:lnTo>
                  <a:lnTo>
                    <a:pt x="18102593" y="10328506"/>
                  </a:lnTo>
                  <a:lnTo>
                    <a:pt x="18099917" y="10324602"/>
                  </a:lnTo>
                  <a:close/>
                </a:path>
                <a:path w="18103215" h="10339070">
                  <a:moveTo>
                    <a:pt x="15762826" y="9317418"/>
                  </a:moveTo>
                  <a:lnTo>
                    <a:pt x="15758298" y="9317854"/>
                  </a:lnTo>
                  <a:lnTo>
                    <a:pt x="15756064" y="9321241"/>
                  </a:lnTo>
                  <a:lnTo>
                    <a:pt x="15753972" y="9324295"/>
                  </a:lnTo>
                  <a:lnTo>
                    <a:pt x="15754409" y="9328821"/>
                  </a:lnTo>
                  <a:lnTo>
                    <a:pt x="15757796" y="9331055"/>
                  </a:lnTo>
                  <a:lnTo>
                    <a:pt x="15761710" y="9333908"/>
                  </a:lnTo>
                  <a:lnTo>
                    <a:pt x="15766048" y="9335758"/>
                  </a:lnTo>
                  <a:lnTo>
                    <a:pt x="15769574" y="9334895"/>
                  </a:lnTo>
                  <a:lnTo>
                    <a:pt x="15771523" y="9332176"/>
                  </a:lnTo>
                  <a:lnTo>
                    <a:pt x="15773615" y="9329122"/>
                  </a:lnTo>
                  <a:lnTo>
                    <a:pt x="15773179" y="9324596"/>
                  </a:lnTo>
                  <a:lnTo>
                    <a:pt x="15769792" y="9322362"/>
                  </a:lnTo>
                  <a:lnTo>
                    <a:pt x="15765879" y="9319509"/>
                  </a:lnTo>
                  <a:lnTo>
                    <a:pt x="15762826" y="9317418"/>
                  </a:lnTo>
                  <a:close/>
                </a:path>
                <a:path w="18103215" h="10339070">
                  <a:moveTo>
                    <a:pt x="15690780" y="9266168"/>
                  </a:moveTo>
                  <a:lnTo>
                    <a:pt x="15686254" y="9266604"/>
                  </a:lnTo>
                  <a:lnTo>
                    <a:pt x="15684019" y="9269992"/>
                  </a:lnTo>
                  <a:lnTo>
                    <a:pt x="15681928" y="9273045"/>
                  </a:lnTo>
                  <a:lnTo>
                    <a:pt x="15682363" y="9277571"/>
                  </a:lnTo>
                  <a:lnTo>
                    <a:pt x="15685750" y="9279805"/>
                  </a:lnTo>
                  <a:lnTo>
                    <a:pt x="15689664" y="9282658"/>
                  </a:lnTo>
                  <a:lnTo>
                    <a:pt x="15694002" y="9284509"/>
                  </a:lnTo>
                  <a:lnTo>
                    <a:pt x="15697528" y="9283645"/>
                  </a:lnTo>
                  <a:lnTo>
                    <a:pt x="15699477" y="9280925"/>
                  </a:lnTo>
                  <a:lnTo>
                    <a:pt x="15701569" y="9277872"/>
                  </a:lnTo>
                  <a:lnTo>
                    <a:pt x="15701133" y="9273346"/>
                  </a:lnTo>
                  <a:lnTo>
                    <a:pt x="15697746" y="9271112"/>
                  </a:lnTo>
                  <a:lnTo>
                    <a:pt x="15693833" y="9268259"/>
                  </a:lnTo>
                  <a:lnTo>
                    <a:pt x="15690780" y="9266168"/>
                  </a:lnTo>
                  <a:close/>
                </a:path>
                <a:path w="18103215" h="10339070">
                  <a:moveTo>
                    <a:pt x="15619018" y="9214250"/>
                  </a:moveTo>
                  <a:lnTo>
                    <a:pt x="15614350" y="9215021"/>
                  </a:lnTo>
                  <a:lnTo>
                    <a:pt x="15610167" y="9221127"/>
                  </a:lnTo>
                  <a:lnTo>
                    <a:pt x="15610935" y="9225796"/>
                  </a:lnTo>
                  <a:lnTo>
                    <a:pt x="15613989" y="9227887"/>
                  </a:lnTo>
                  <a:lnTo>
                    <a:pt x="15617902" y="9230740"/>
                  </a:lnTo>
                  <a:lnTo>
                    <a:pt x="15622241" y="9232591"/>
                  </a:lnTo>
                  <a:lnTo>
                    <a:pt x="15625767" y="9231727"/>
                  </a:lnTo>
                  <a:lnTo>
                    <a:pt x="15627715" y="9229007"/>
                  </a:lnTo>
                  <a:lnTo>
                    <a:pt x="15629807" y="9225954"/>
                  </a:lnTo>
                  <a:lnTo>
                    <a:pt x="15629038" y="9221286"/>
                  </a:lnTo>
                  <a:lnTo>
                    <a:pt x="15625984" y="9219194"/>
                  </a:lnTo>
                  <a:lnTo>
                    <a:pt x="15622072" y="9216341"/>
                  </a:lnTo>
                  <a:lnTo>
                    <a:pt x="15619018" y="9214250"/>
                  </a:lnTo>
                  <a:close/>
                </a:path>
                <a:path w="18103215" h="10339070">
                  <a:moveTo>
                    <a:pt x="15548353" y="9161615"/>
                  </a:moveTo>
                  <a:lnTo>
                    <a:pt x="15544016" y="9162528"/>
                  </a:lnTo>
                  <a:lnTo>
                    <a:pt x="15541590" y="9165438"/>
                  </a:lnTo>
                  <a:lnTo>
                    <a:pt x="15539022" y="9168683"/>
                  </a:lnTo>
                  <a:lnTo>
                    <a:pt x="15539935" y="9173018"/>
                  </a:lnTo>
                  <a:lnTo>
                    <a:pt x="15542847" y="9175444"/>
                  </a:lnTo>
                  <a:lnTo>
                    <a:pt x="15546759" y="9178297"/>
                  </a:lnTo>
                  <a:lnTo>
                    <a:pt x="15548429" y="9179009"/>
                  </a:lnTo>
                  <a:lnTo>
                    <a:pt x="15548286" y="9179343"/>
                  </a:lnTo>
                  <a:lnTo>
                    <a:pt x="15551290" y="9180624"/>
                  </a:lnTo>
                  <a:lnTo>
                    <a:pt x="15554816" y="9179761"/>
                  </a:lnTo>
                  <a:lnTo>
                    <a:pt x="15556765" y="9177041"/>
                  </a:lnTo>
                  <a:lnTo>
                    <a:pt x="15559332" y="9173796"/>
                  </a:lnTo>
                  <a:lnTo>
                    <a:pt x="15558419" y="9169460"/>
                  </a:lnTo>
                  <a:lnTo>
                    <a:pt x="15555508" y="9167035"/>
                  </a:lnTo>
                  <a:lnTo>
                    <a:pt x="15551597" y="9164183"/>
                  </a:lnTo>
                  <a:lnTo>
                    <a:pt x="15548353" y="9161615"/>
                  </a:lnTo>
                  <a:close/>
                </a:path>
                <a:path w="18103215" h="10339070">
                  <a:moveTo>
                    <a:pt x="15477635" y="9108170"/>
                  </a:moveTo>
                  <a:lnTo>
                    <a:pt x="15473301" y="9109083"/>
                  </a:lnTo>
                  <a:lnTo>
                    <a:pt x="15470875" y="9111994"/>
                  </a:lnTo>
                  <a:lnTo>
                    <a:pt x="15468307" y="9115239"/>
                  </a:lnTo>
                  <a:lnTo>
                    <a:pt x="15469220" y="9119574"/>
                  </a:lnTo>
                  <a:lnTo>
                    <a:pt x="15472132" y="9122000"/>
                  </a:lnTo>
                  <a:lnTo>
                    <a:pt x="15476044" y="9124853"/>
                  </a:lnTo>
                  <a:lnTo>
                    <a:pt x="15477713" y="9125565"/>
                  </a:lnTo>
                  <a:lnTo>
                    <a:pt x="15477571" y="9125898"/>
                  </a:lnTo>
                  <a:lnTo>
                    <a:pt x="15480575" y="9127180"/>
                  </a:lnTo>
                  <a:lnTo>
                    <a:pt x="15484101" y="9126316"/>
                  </a:lnTo>
                  <a:lnTo>
                    <a:pt x="15486050" y="9123597"/>
                  </a:lnTo>
                  <a:lnTo>
                    <a:pt x="15488617" y="9120352"/>
                  </a:lnTo>
                  <a:lnTo>
                    <a:pt x="15487704" y="9116016"/>
                  </a:lnTo>
                  <a:lnTo>
                    <a:pt x="15484793" y="9113591"/>
                  </a:lnTo>
                  <a:lnTo>
                    <a:pt x="15480881" y="9110738"/>
                  </a:lnTo>
                  <a:lnTo>
                    <a:pt x="15477635" y="9108170"/>
                  </a:lnTo>
                  <a:close/>
                </a:path>
                <a:path w="18103215" h="10339070">
                  <a:moveTo>
                    <a:pt x="15407731" y="9054678"/>
                  </a:moveTo>
                  <a:lnTo>
                    <a:pt x="15403396" y="9055590"/>
                  </a:lnTo>
                  <a:lnTo>
                    <a:pt x="15400971" y="9058502"/>
                  </a:lnTo>
                  <a:lnTo>
                    <a:pt x="15398403" y="9061747"/>
                  </a:lnTo>
                  <a:lnTo>
                    <a:pt x="15399316" y="9066081"/>
                  </a:lnTo>
                  <a:lnTo>
                    <a:pt x="15402227" y="9068507"/>
                  </a:lnTo>
                  <a:lnTo>
                    <a:pt x="15406140" y="9071359"/>
                  </a:lnTo>
                  <a:lnTo>
                    <a:pt x="15407809" y="9072071"/>
                  </a:lnTo>
                  <a:lnTo>
                    <a:pt x="15407666" y="9072406"/>
                  </a:lnTo>
                  <a:lnTo>
                    <a:pt x="15410670" y="9073687"/>
                  </a:lnTo>
                  <a:lnTo>
                    <a:pt x="15414196" y="9072823"/>
                  </a:lnTo>
                  <a:lnTo>
                    <a:pt x="15416145" y="9070103"/>
                  </a:lnTo>
                  <a:lnTo>
                    <a:pt x="15418713" y="9066858"/>
                  </a:lnTo>
                  <a:lnTo>
                    <a:pt x="15417800" y="9062524"/>
                  </a:lnTo>
                  <a:lnTo>
                    <a:pt x="15414888" y="9060098"/>
                  </a:lnTo>
                  <a:lnTo>
                    <a:pt x="15410976" y="9057245"/>
                  </a:lnTo>
                  <a:lnTo>
                    <a:pt x="15407731" y="9054678"/>
                  </a:lnTo>
                  <a:close/>
                </a:path>
                <a:path w="18103215" h="10339070">
                  <a:moveTo>
                    <a:pt x="15337920" y="9000040"/>
                  </a:moveTo>
                  <a:lnTo>
                    <a:pt x="15333585" y="9000953"/>
                  </a:lnTo>
                  <a:lnTo>
                    <a:pt x="15331159" y="9003864"/>
                  </a:lnTo>
                  <a:lnTo>
                    <a:pt x="15328591" y="9007109"/>
                  </a:lnTo>
                  <a:lnTo>
                    <a:pt x="15329502" y="9011443"/>
                  </a:lnTo>
                  <a:lnTo>
                    <a:pt x="15336184" y="9017055"/>
                  </a:lnTo>
                  <a:lnTo>
                    <a:pt x="15340859" y="9019050"/>
                  </a:lnTo>
                  <a:lnTo>
                    <a:pt x="15344239" y="9018518"/>
                  </a:lnTo>
                  <a:lnTo>
                    <a:pt x="15346189" y="9015799"/>
                  </a:lnTo>
                  <a:lnTo>
                    <a:pt x="15348757" y="9012554"/>
                  </a:lnTo>
                  <a:lnTo>
                    <a:pt x="15347846" y="9008220"/>
                  </a:lnTo>
                  <a:lnTo>
                    <a:pt x="15341164" y="9002608"/>
                  </a:lnTo>
                  <a:lnTo>
                    <a:pt x="15337920" y="9000040"/>
                  </a:lnTo>
                  <a:close/>
                </a:path>
                <a:path w="18103215" h="10339070">
                  <a:moveTo>
                    <a:pt x="15268773" y="8945687"/>
                  </a:moveTo>
                  <a:lnTo>
                    <a:pt x="15264247" y="8946124"/>
                  </a:lnTo>
                  <a:lnTo>
                    <a:pt x="15261822" y="8949035"/>
                  </a:lnTo>
                  <a:lnTo>
                    <a:pt x="15259731" y="8952088"/>
                  </a:lnTo>
                  <a:lnTo>
                    <a:pt x="15260168" y="8956615"/>
                  </a:lnTo>
                  <a:lnTo>
                    <a:pt x="15266849" y="8962227"/>
                  </a:lnTo>
                  <a:lnTo>
                    <a:pt x="15271522" y="8964220"/>
                  </a:lnTo>
                  <a:lnTo>
                    <a:pt x="15274905" y="8963691"/>
                  </a:lnTo>
                  <a:lnTo>
                    <a:pt x="15276854" y="8960971"/>
                  </a:lnTo>
                  <a:lnTo>
                    <a:pt x="15278946" y="8957917"/>
                  </a:lnTo>
                  <a:lnTo>
                    <a:pt x="15278509" y="8953391"/>
                  </a:lnTo>
                  <a:lnTo>
                    <a:pt x="15271828" y="8947779"/>
                  </a:lnTo>
                  <a:lnTo>
                    <a:pt x="15268773" y="8945687"/>
                  </a:lnTo>
                  <a:close/>
                </a:path>
                <a:path w="18103215" h="10339070">
                  <a:moveTo>
                    <a:pt x="15200249" y="8890810"/>
                  </a:moveTo>
                  <a:lnTo>
                    <a:pt x="15195723" y="8891246"/>
                  </a:lnTo>
                  <a:lnTo>
                    <a:pt x="15190872" y="8897068"/>
                  </a:lnTo>
                  <a:lnTo>
                    <a:pt x="15191306" y="8901594"/>
                  </a:lnTo>
                  <a:lnTo>
                    <a:pt x="15197988" y="8907206"/>
                  </a:lnTo>
                  <a:lnTo>
                    <a:pt x="15199659" y="8907919"/>
                  </a:lnTo>
                  <a:lnTo>
                    <a:pt x="15199516" y="8908253"/>
                  </a:lnTo>
                  <a:lnTo>
                    <a:pt x="15202521" y="8909535"/>
                  </a:lnTo>
                  <a:lnTo>
                    <a:pt x="15205904" y="8909004"/>
                  </a:lnTo>
                  <a:lnTo>
                    <a:pt x="15207853" y="8906284"/>
                  </a:lnTo>
                  <a:lnTo>
                    <a:pt x="15210278" y="8903374"/>
                  </a:lnTo>
                  <a:lnTo>
                    <a:pt x="15209842" y="8898847"/>
                  </a:lnTo>
                  <a:lnTo>
                    <a:pt x="15200249" y="8890810"/>
                  </a:lnTo>
                  <a:close/>
                </a:path>
                <a:path w="18103215" h="10339070">
                  <a:moveTo>
                    <a:pt x="15131674" y="8835122"/>
                  </a:moveTo>
                  <a:lnTo>
                    <a:pt x="15127148" y="8835558"/>
                  </a:lnTo>
                  <a:lnTo>
                    <a:pt x="15122297" y="8841380"/>
                  </a:lnTo>
                  <a:lnTo>
                    <a:pt x="15122734" y="8845907"/>
                  </a:lnTo>
                  <a:lnTo>
                    <a:pt x="15129415" y="8851519"/>
                  </a:lnTo>
                  <a:lnTo>
                    <a:pt x="15131084" y="8852230"/>
                  </a:lnTo>
                  <a:lnTo>
                    <a:pt x="15130941" y="8852565"/>
                  </a:lnTo>
                  <a:lnTo>
                    <a:pt x="15133946" y="8853847"/>
                  </a:lnTo>
                  <a:lnTo>
                    <a:pt x="15137328" y="8853316"/>
                  </a:lnTo>
                  <a:lnTo>
                    <a:pt x="15139277" y="8850596"/>
                  </a:lnTo>
                  <a:lnTo>
                    <a:pt x="15141703" y="8847685"/>
                  </a:lnTo>
                  <a:lnTo>
                    <a:pt x="15141266" y="8843158"/>
                  </a:lnTo>
                  <a:lnTo>
                    <a:pt x="15131674" y="8835122"/>
                  </a:lnTo>
                  <a:close/>
                </a:path>
                <a:path w="18103215" h="10339070">
                  <a:moveTo>
                    <a:pt x="15063386" y="8778767"/>
                  </a:moveTo>
                  <a:lnTo>
                    <a:pt x="15058857" y="8779202"/>
                  </a:lnTo>
                  <a:lnTo>
                    <a:pt x="15054006" y="8785024"/>
                  </a:lnTo>
                  <a:lnTo>
                    <a:pt x="15054443" y="8789551"/>
                  </a:lnTo>
                  <a:lnTo>
                    <a:pt x="15061124" y="8795163"/>
                  </a:lnTo>
                  <a:lnTo>
                    <a:pt x="15063127" y="8796017"/>
                  </a:lnTo>
                  <a:lnTo>
                    <a:pt x="15062650" y="8796209"/>
                  </a:lnTo>
                  <a:lnTo>
                    <a:pt x="15065655" y="8797491"/>
                  </a:lnTo>
                  <a:lnTo>
                    <a:pt x="15068846" y="8796484"/>
                  </a:lnTo>
                  <a:lnTo>
                    <a:pt x="15070987" y="8794241"/>
                  </a:lnTo>
                  <a:lnTo>
                    <a:pt x="15073412" y="8791329"/>
                  </a:lnTo>
                  <a:lnTo>
                    <a:pt x="15072976" y="8786803"/>
                  </a:lnTo>
                  <a:lnTo>
                    <a:pt x="15063386" y="8778767"/>
                  </a:lnTo>
                  <a:close/>
                </a:path>
                <a:path w="18103215" h="10339070">
                  <a:moveTo>
                    <a:pt x="14995714" y="8721885"/>
                  </a:moveTo>
                  <a:lnTo>
                    <a:pt x="14991188" y="8722322"/>
                  </a:lnTo>
                  <a:lnTo>
                    <a:pt x="14986336" y="8728144"/>
                  </a:lnTo>
                  <a:lnTo>
                    <a:pt x="14986773" y="8732671"/>
                  </a:lnTo>
                  <a:lnTo>
                    <a:pt x="14993455" y="8738283"/>
                  </a:lnTo>
                  <a:lnTo>
                    <a:pt x="14995457" y="8739137"/>
                  </a:lnTo>
                  <a:lnTo>
                    <a:pt x="14994981" y="8739328"/>
                  </a:lnTo>
                  <a:lnTo>
                    <a:pt x="14997985" y="8740609"/>
                  </a:lnTo>
                  <a:lnTo>
                    <a:pt x="15001176" y="8739604"/>
                  </a:lnTo>
                  <a:lnTo>
                    <a:pt x="15003317" y="8737360"/>
                  </a:lnTo>
                  <a:lnTo>
                    <a:pt x="15005743" y="8734449"/>
                  </a:lnTo>
                  <a:lnTo>
                    <a:pt x="15005306" y="8729923"/>
                  </a:lnTo>
                  <a:lnTo>
                    <a:pt x="14995714" y="8721885"/>
                  </a:lnTo>
                  <a:close/>
                </a:path>
                <a:path w="18103215" h="10339070">
                  <a:moveTo>
                    <a:pt x="14928041" y="8665005"/>
                  </a:moveTo>
                  <a:lnTo>
                    <a:pt x="14923516" y="8665441"/>
                  </a:lnTo>
                  <a:lnTo>
                    <a:pt x="14918664" y="8671263"/>
                  </a:lnTo>
                  <a:lnTo>
                    <a:pt x="14919101" y="8675790"/>
                  </a:lnTo>
                  <a:lnTo>
                    <a:pt x="14925783" y="8681402"/>
                  </a:lnTo>
                  <a:lnTo>
                    <a:pt x="14927785" y="8682256"/>
                  </a:lnTo>
                  <a:lnTo>
                    <a:pt x="14927309" y="8682447"/>
                  </a:lnTo>
                  <a:lnTo>
                    <a:pt x="14930313" y="8683729"/>
                  </a:lnTo>
                  <a:lnTo>
                    <a:pt x="14933504" y="8682723"/>
                  </a:lnTo>
                  <a:lnTo>
                    <a:pt x="14935645" y="8680480"/>
                  </a:lnTo>
                  <a:lnTo>
                    <a:pt x="14938071" y="8677569"/>
                  </a:lnTo>
                  <a:lnTo>
                    <a:pt x="14937634" y="8673042"/>
                  </a:lnTo>
                  <a:lnTo>
                    <a:pt x="14928041" y="8665005"/>
                  </a:lnTo>
                  <a:close/>
                </a:path>
                <a:path w="18103215" h="10339070">
                  <a:moveTo>
                    <a:pt x="14861131" y="8607264"/>
                  </a:moveTo>
                  <a:lnTo>
                    <a:pt x="14856605" y="8607701"/>
                  </a:lnTo>
                  <a:lnTo>
                    <a:pt x="14854179" y="8610612"/>
                  </a:lnTo>
                  <a:lnTo>
                    <a:pt x="14851611" y="8613857"/>
                  </a:lnTo>
                  <a:lnTo>
                    <a:pt x="14852048" y="8618384"/>
                  </a:lnTo>
                  <a:lnTo>
                    <a:pt x="14858730" y="8623995"/>
                  </a:lnTo>
                  <a:lnTo>
                    <a:pt x="14860732" y="8624849"/>
                  </a:lnTo>
                  <a:lnTo>
                    <a:pt x="14860589" y="8625184"/>
                  </a:lnTo>
                  <a:lnTo>
                    <a:pt x="14863594" y="8626466"/>
                  </a:lnTo>
                  <a:lnTo>
                    <a:pt x="14866786" y="8625459"/>
                  </a:lnTo>
                  <a:lnTo>
                    <a:pt x="14868926" y="8623215"/>
                  </a:lnTo>
                  <a:lnTo>
                    <a:pt x="14871494" y="8619970"/>
                  </a:lnTo>
                  <a:lnTo>
                    <a:pt x="14871057" y="8615444"/>
                  </a:lnTo>
                  <a:lnTo>
                    <a:pt x="14864377" y="8609832"/>
                  </a:lnTo>
                  <a:lnTo>
                    <a:pt x="14861131" y="8607264"/>
                  </a:lnTo>
                  <a:close/>
                </a:path>
                <a:path w="18103215" h="10339070">
                  <a:moveTo>
                    <a:pt x="14794363" y="8549191"/>
                  </a:moveTo>
                  <a:lnTo>
                    <a:pt x="14789836" y="8549627"/>
                  </a:lnTo>
                  <a:lnTo>
                    <a:pt x="14787410" y="8552538"/>
                  </a:lnTo>
                  <a:lnTo>
                    <a:pt x="14784844" y="8555784"/>
                  </a:lnTo>
                  <a:lnTo>
                    <a:pt x="14785280" y="8560309"/>
                  </a:lnTo>
                  <a:lnTo>
                    <a:pt x="14791961" y="8565921"/>
                  </a:lnTo>
                  <a:lnTo>
                    <a:pt x="14796968" y="8568057"/>
                  </a:lnTo>
                  <a:lnTo>
                    <a:pt x="14800018" y="8567385"/>
                  </a:lnTo>
                  <a:lnTo>
                    <a:pt x="14802159" y="8565142"/>
                  </a:lnTo>
                  <a:lnTo>
                    <a:pt x="14804727" y="8561897"/>
                  </a:lnTo>
                  <a:lnTo>
                    <a:pt x="14804290" y="8557370"/>
                  </a:lnTo>
                  <a:lnTo>
                    <a:pt x="14797608" y="8551758"/>
                  </a:lnTo>
                  <a:lnTo>
                    <a:pt x="14794363" y="8549191"/>
                  </a:lnTo>
                  <a:close/>
                </a:path>
                <a:path w="18103215" h="10339070">
                  <a:moveTo>
                    <a:pt x="14728405" y="8491068"/>
                  </a:moveTo>
                  <a:lnTo>
                    <a:pt x="14723879" y="8491504"/>
                  </a:lnTo>
                  <a:lnTo>
                    <a:pt x="14721454" y="8494415"/>
                  </a:lnTo>
                  <a:lnTo>
                    <a:pt x="14718552" y="8497518"/>
                  </a:lnTo>
                  <a:lnTo>
                    <a:pt x="14718988" y="8502045"/>
                  </a:lnTo>
                  <a:lnTo>
                    <a:pt x="14725670" y="8507657"/>
                  </a:lnTo>
                  <a:lnTo>
                    <a:pt x="14727672" y="8508511"/>
                  </a:lnTo>
                  <a:lnTo>
                    <a:pt x="14727530" y="8508845"/>
                  </a:lnTo>
                  <a:lnTo>
                    <a:pt x="14730535" y="8510126"/>
                  </a:lnTo>
                  <a:lnTo>
                    <a:pt x="14733583" y="8509453"/>
                  </a:lnTo>
                  <a:lnTo>
                    <a:pt x="14735724" y="8507210"/>
                  </a:lnTo>
                  <a:lnTo>
                    <a:pt x="14738626" y="8504108"/>
                  </a:lnTo>
                  <a:lnTo>
                    <a:pt x="14738190" y="8499582"/>
                  </a:lnTo>
                  <a:lnTo>
                    <a:pt x="14731508" y="8493970"/>
                  </a:lnTo>
                  <a:lnTo>
                    <a:pt x="14728405" y="8491068"/>
                  </a:lnTo>
                  <a:close/>
                </a:path>
                <a:path w="18103215" h="10339070">
                  <a:moveTo>
                    <a:pt x="14662733" y="8432278"/>
                  </a:moveTo>
                  <a:lnTo>
                    <a:pt x="14657873" y="8432572"/>
                  </a:lnTo>
                  <a:lnTo>
                    <a:pt x="14655447" y="8435483"/>
                  </a:lnTo>
                  <a:lnTo>
                    <a:pt x="14652688" y="8438251"/>
                  </a:lnTo>
                  <a:lnTo>
                    <a:pt x="14652981" y="8443111"/>
                  </a:lnTo>
                  <a:lnTo>
                    <a:pt x="14659663" y="8448724"/>
                  </a:lnTo>
                  <a:lnTo>
                    <a:pt x="14660188" y="8449342"/>
                  </a:lnTo>
                  <a:lnTo>
                    <a:pt x="14664529" y="8451194"/>
                  </a:lnTo>
                  <a:lnTo>
                    <a:pt x="14667576" y="8450521"/>
                  </a:lnTo>
                  <a:lnTo>
                    <a:pt x="14669718" y="8448278"/>
                  </a:lnTo>
                  <a:lnTo>
                    <a:pt x="14672620" y="8445176"/>
                  </a:lnTo>
                  <a:lnTo>
                    <a:pt x="14672183" y="8440649"/>
                  </a:lnTo>
                  <a:lnTo>
                    <a:pt x="14665501" y="8435037"/>
                  </a:lnTo>
                  <a:lnTo>
                    <a:pt x="14662733" y="8432278"/>
                  </a:lnTo>
                  <a:close/>
                </a:path>
                <a:path w="18103215" h="10339070">
                  <a:moveTo>
                    <a:pt x="14597060" y="8373488"/>
                  </a:moveTo>
                  <a:lnTo>
                    <a:pt x="14592199" y="8373781"/>
                  </a:lnTo>
                  <a:lnTo>
                    <a:pt x="14589774" y="8376693"/>
                  </a:lnTo>
                  <a:lnTo>
                    <a:pt x="14587016" y="8379461"/>
                  </a:lnTo>
                  <a:lnTo>
                    <a:pt x="14587451" y="8383987"/>
                  </a:lnTo>
                  <a:lnTo>
                    <a:pt x="14590220" y="8386747"/>
                  </a:lnTo>
                  <a:lnTo>
                    <a:pt x="14593990" y="8389934"/>
                  </a:lnTo>
                  <a:lnTo>
                    <a:pt x="14594516" y="8390553"/>
                  </a:lnTo>
                  <a:lnTo>
                    <a:pt x="14598854" y="8392403"/>
                  </a:lnTo>
                  <a:lnTo>
                    <a:pt x="14601904" y="8391731"/>
                  </a:lnTo>
                  <a:lnTo>
                    <a:pt x="14604046" y="8389487"/>
                  </a:lnTo>
                  <a:lnTo>
                    <a:pt x="14606804" y="8386719"/>
                  </a:lnTo>
                  <a:lnTo>
                    <a:pt x="14606510" y="8381859"/>
                  </a:lnTo>
                  <a:lnTo>
                    <a:pt x="14599829" y="8376247"/>
                  </a:lnTo>
                  <a:lnTo>
                    <a:pt x="14597060" y="8373488"/>
                  </a:lnTo>
                  <a:close/>
                </a:path>
                <a:path w="18103215" h="10339070">
                  <a:moveTo>
                    <a:pt x="14531814" y="8313696"/>
                  </a:moveTo>
                  <a:lnTo>
                    <a:pt x="14527288" y="8314132"/>
                  </a:lnTo>
                  <a:lnTo>
                    <a:pt x="14521769" y="8319669"/>
                  </a:lnTo>
                  <a:lnTo>
                    <a:pt x="14522206" y="8324196"/>
                  </a:lnTo>
                  <a:lnTo>
                    <a:pt x="14524974" y="8326955"/>
                  </a:lnTo>
                  <a:lnTo>
                    <a:pt x="14528603" y="8330476"/>
                  </a:lnTo>
                  <a:lnTo>
                    <a:pt x="14529128" y="8331095"/>
                  </a:lnTo>
                  <a:lnTo>
                    <a:pt x="14533464" y="8332945"/>
                  </a:lnTo>
                  <a:lnTo>
                    <a:pt x="14536516" y="8332273"/>
                  </a:lnTo>
                  <a:lnTo>
                    <a:pt x="14538657" y="8330030"/>
                  </a:lnTo>
                  <a:lnTo>
                    <a:pt x="14541416" y="8327262"/>
                  </a:lnTo>
                  <a:lnTo>
                    <a:pt x="14540978" y="8322734"/>
                  </a:lnTo>
                  <a:lnTo>
                    <a:pt x="14538209" y="8319974"/>
                  </a:lnTo>
                  <a:lnTo>
                    <a:pt x="14534584" y="8316455"/>
                  </a:lnTo>
                  <a:lnTo>
                    <a:pt x="14531814" y="8313696"/>
                  </a:lnTo>
                  <a:close/>
                </a:path>
                <a:path w="18103215" h="10339070">
                  <a:moveTo>
                    <a:pt x="14466424" y="8254237"/>
                  </a:moveTo>
                  <a:lnTo>
                    <a:pt x="14462041" y="8254340"/>
                  </a:lnTo>
                  <a:lnTo>
                    <a:pt x="14459281" y="8257109"/>
                  </a:lnTo>
                  <a:lnTo>
                    <a:pt x="14456855" y="8260020"/>
                  </a:lnTo>
                  <a:lnTo>
                    <a:pt x="14456959" y="8264403"/>
                  </a:lnTo>
                  <a:lnTo>
                    <a:pt x="14459727" y="8267163"/>
                  </a:lnTo>
                  <a:lnTo>
                    <a:pt x="14463355" y="8270683"/>
                  </a:lnTo>
                  <a:lnTo>
                    <a:pt x="14463881" y="8271302"/>
                  </a:lnTo>
                  <a:lnTo>
                    <a:pt x="14468220" y="8273153"/>
                  </a:lnTo>
                  <a:lnTo>
                    <a:pt x="14471268" y="8272480"/>
                  </a:lnTo>
                  <a:lnTo>
                    <a:pt x="14473409" y="8270237"/>
                  </a:lnTo>
                  <a:lnTo>
                    <a:pt x="14475835" y="8267326"/>
                  </a:lnTo>
                  <a:lnTo>
                    <a:pt x="14475733" y="8262942"/>
                  </a:lnTo>
                  <a:lnTo>
                    <a:pt x="14472964" y="8260183"/>
                  </a:lnTo>
                  <a:lnTo>
                    <a:pt x="14469336" y="8256663"/>
                  </a:lnTo>
                  <a:lnTo>
                    <a:pt x="14466424" y="8254237"/>
                  </a:lnTo>
                  <a:close/>
                </a:path>
                <a:path w="18103215" h="10339070">
                  <a:moveTo>
                    <a:pt x="14401180" y="8194445"/>
                  </a:moveTo>
                  <a:lnTo>
                    <a:pt x="14396796" y="8194548"/>
                  </a:lnTo>
                  <a:lnTo>
                    <a:pt x="14394036" y="8197317"/>
                  </a:lnTo>
                  <a:lnTo>
                    <a:pt x="14391610" y="8200228"/>
                  </a:lnTo>
                  <a:lnTo>
                    <a:pt x="14391713" y="8204612"/>
                  </a:lnTo>
                  <a:lnTo>
                    <a:pt x="14394482" y="8207371"/>
                  </a:lnTo>
                  <a:lnTo>
                    <a:pt x="14398109" y="8210891"/>
                  </a:lnTo>
                  <a:lnTo>
                    <a:pt x="14398968" y="8211653"/>
                  </a:lnTo>
                  <a:lnTo>
                    <a:pt x="14402975" y="8213362"/>
                  </a:lnTo>
                  <a:lnTo>
                    <a:pt x="14406023" y="8212689"/>
                  </a:lnTo>
                  <a:lnTo>
                    <a:pt x="14408164" y="8210446"/>
                  </a:lnTo>
                  <a:lnTo>
                    <a:pt x="14410590" y="8207534"/>
                  </a:lnTo>
                  <a:lnTo>
                    <a:pt x="14410487" y="8203150"/>
                  </a:lnTo>
                  <a:lnTo>
                    <a:pt x="14407719" y="8200391"/>
                  </a:lnTo>
                  <a:lnTo>
                    <a:pt x="14404090" y="8196870"/>
                  </a:lnTo>
                  <a:lnTo>
                    <a:pt x="14401180" y="8194445"/>
                  </a:lnTo>
                  <a:close/>
                </a:path>
                <a:path w="18103215" h="10339070">
                  <a:moveTo>
                    <a:pt x="14336553" y="8134129"/>
                  </a:moveTo>
                  <a:lnTo>
                    <a:pt x="14332169" y="8134231"/>
                  </a:lnTo>
                  <a:lnTo>
                    <a:pt x="14329410" y="8137000"/>
                  </a:lnTo>
                  <a:lnTo>
                    <a:pt x="14326984" y="8139911"/>
                  </a:lnTo>
                  <a:lnTo>
                    <a:pt x="14327087" y="8144295"/>
                  </a:lnTo>
                  <a:lnTo>
                    <a:pt x="14329855" y="8147054"/>
                  </a:lnTo>
                  <a:lnTo>
                    <a:pt x="14333482" y="8150575"/>
                  </a:lnTo>
                  <a:lnTo>
                    <a:pt x="14334342" y="8151335"/>
                  </a:lnTo>
                  <a:lnTo>
                    <a:pt x="14338349" y="8153045"/>
                  </a:lnTo>
                  <a:lnTo>
                    <a:pt x="14341397" y="8152372"/>
                  </a:lnTo>
                  <a:lnTo>
                    <a:pt x="14343538" y="8150128"/>
                  </a:lnTo>
                  <a:lnTo>
                    <a:pt x="14345964" y="8147217"/>
                  </a:lnTo>
                  <a:lnTo>
                    <a:pt x="14345860" y="8142833"/>
                  </a:lnTo>
                  <a:lnTo>
                    <a:pt x="14343092" y="8140074"/>
                  </a:lnTo>
                  <a:lnTo>
                    <a:pt x="14339464" y="8136554"/>
                  </a:lnTo>
                  <a:lnTo>
                    <a:pt x="14336553" y="8134129"/>
                  </a:lnTo>
                  <a:close/>
                </a:path>
                <a:path w="18103215" h="10339070">
                  <a:moveTo>
                    <a:pt x="14272400" y="8073619"/>
                  </a:moveTo>
                  <a:lnTo>
                    <a:pt x="14268017" y="8073722"/>
                  </a:lnTo>
                  <a:lnTo>
                    <a:pt x="14265257" y="8076491"/>
                  </a:lnTo>
                  <a:lnTo>
                    <a:pt x="14262832" y="8079403"/>
                  </a:lnTo>
                  <a:lnTo>
                    <a:pt x="14262935" y="8083786"/>
                  </a:lnTo>
                  <a:lnTo>
                    <a:pt x="14265704" y="8086546"/>
                  </a:lnTo>
                  <a:lnTo>
                    <a:pt x="14269331" y="8090066"/>
                  </a:lnTo>
                  <a:lnTo>
                    <a:pt x="14269857" y="8090684"/>
                  </a:lnTo>
                  <a:lnTo>
                    <a:pt x="14274196" y="8092536"/>
                  </a:lnTo>
                  <a:lnTo>
                    <a:pt x="14277246" y="8091863"/>
                  </a:lnTo>
                  <a:lnTo>
                    <a:pt x="14279385" y="8089619"/>
                  </a:lnTo>
                  <a:lnTo>
                    <a:pt x="14281811" y="8086708"/>
                  </a:lnTo>
                  <a:lnTo>
                    <a:pt x="14281709" y="8082325"/>
                  </a:lnTo>
                  <a:lnTo>
                    <a:pt x="14278940" y="8079565"/>
                  </a:lnTo>
                  <a:lnTo>
                    <a:pt x="14275312" y="8076045"/>
                  </a:lnTo>
                  <a:lnTo>
                    <a:pt x="14272400" y="8073619"/>
                  </a:lnTo>
                  <a:close/>
                </a:path>
                <a:path w="18103215" h="10339070">
                  <a:moveTo>
                    <a:pt x="14208728" y="8012920"/>
                  </a:moveTo>
                  <a:lnTo>
                    <a:pt x="14204344" y="8013023"/>
                  </a:lnTo>
                  <a:lnTo>
                    <a:pt x="14198825" y="8018560"/>
                  </a:lnTo>
                  <a:lnTo>
                    <a:pt x="14198927" y="8022944"/>
                  </a:lnTo>
                  <a:lnTo>
                    <a:pt x="14201696" y="8025703"/>
                  </a:lnTo>
                  <a:lnTo>
                    <a:pt x="14205324" y="8029224"/>
                  </a:lnTo>
                  <a:lnTo>
                    <a:pt x="14205849" y="8029843"/>
                  </a:lnTo>
                  <a:lnTo>
                    <a:pt x="14207518" y="8030555"/>
                  </a:lnTo>
                  <a:lnTo>
                    <a:pt x="14207376" y="8030889"/>
                  </a:lnTo>
                  <a:lnTo>
                    <a:pt x="14210046" y="8032028"/>
                  </a:lnTo>
                  <a:lnTo>
                    <a:pt x="14213095" y="8031355"/>
                  </a:lnTo>
                  <a:lnTo>
                    <a:pt x="14215236" y="8029112"/>
                  </a:lnTo>
                  <a:lnTo>
                    <a:pt x="14217995" y="8026343"/>
                  </a:lnTo>
                  <a:lnTo>
                    <a:pt x="14217893" y="8021959"/>
                  </a:lnTo>
                  <a:lnTo>
                    <a:pt x="14215125" y="8019200"/>
                  </a:lnTo>
                  <a:lnTo>
                    <a:pt x="14211496" y="8015679"/>
                  </a:lnTo>
                  <a:lnTo>
                    <a:pt x="14208728" y="8012920"/>
                  </a:lnTo>
                  <a:close/>
                </a:path>
                <a:path w="18103215" h="10339070">
                  <a:moveTo>
                    <a:pt x="14144860" y="7951743"/>
                  </a:moveTo>
                  <a:lnTo>
                    <a:pt x="14140477" y="7951846"/>
                  </a:lnTo>
                  <a:lnTo>
                    <a:pt x="14134957" y="7957383"/>
                  </a:lnTo>
                  <a:lnTo>
                    <a:pt x="14135060" y="7961768"/>
                  </a:lnTo>
                  <a:lnTo>
                    <a:pt x="14137829" y="7964526"/>
                  </a:lnTo>
                  <a:lnTo>
                    <a:pt x="14141457" y="7968047"/>
                  </a:lnTo>
                  <a:lnTo>
                    <a:pt x="14141981" y="7968666"/>
                  </a:lnTo>
                  <a:lnTo>
                    <a:pt x="14143651" y="7969378"/>
                  </a:lnTo>
                  <a:lnTo>
                    <a:pt x="14143508" y="7969712"/>
                  </a:lnTo>
                  <a:lnTo>
                    <a:pt x="14146180" y="7970851"/>
                  </a:lnTo>
                  <a:lnTo>
                    <a:pt x="14149228" y="7970178"/>
                  </a:lnTo>
                  <a:lnTo>
                    <a:pt x="14151369" y="7967935"/>
                  </a:lnTo>
                  <a:lnTo>
                    <a:pt x="14154128" y="7965166"/>
                  </a:lnTo>
                  <a:lnTo>
                    <a:pt x="14154026" y="7960783"/>
                  </a:lnTo>
                  <a:lnTo>
                    <a:pt x="14151257" y="7958023"/>
                  </a:lnTo>
                  <a:lnTo>
                    <a:pt x="14147629" y="7954503"/>
                  </a:lnTo>
                  <a:lnTo>
                    <a:pt x="14144860" y="7951743"/>
                  </a:lnTo>
                  <a:close/>
                </a:path>
                <a:path w="18103215" h="10339070">
                  <a:moveTo>
                    <a:pt x="14080996" y="7890568"/>
                  </a:moveTo>
                  <a:lnTo>
                    <a:pt x="14076611" y="7890670"/>
                  </a:lnTo>
                  <a:lnTo>
                    <a:pt x="14071093" y="7896208"/>
                  </a:lnTo>
                  <a:lnTo>
                    <a:pt x="14071195" y="7900592"/>
                  </a:lnTo>
                  <a:lnTo>
                    <a:pt x="14073963" y="7903351"/>
                  </a:lnTo>
                  <a:lnTo>
                    <a:pt x="14077592" y="7906872"/>
                  </a:lnTo>
                  <a:lnTo>
                    <a:pt x="14078117" y="7907490"/>
                  </a:lnTo>
                  <a:lnTo>
                    <a:pt x="14079787" y="7908202"/>
                  </a:lnTo>
                  <a:lnTo>
                    <a:pt x="14079644" y="7908536"/>
                  </a:lnTo>
                  <a:lnTo>
                    <a:pt x="14082314" y="7909675"/>
                  </a:lnTo>
                  <a:lnTo>
                    <a:pt x="14085362" y="7909002"/>
                  </a:lnTo>
                  <a:lnTo>
                    <a:pt x="14087503" y="7906759"/>
                  </a:lnTo>
                  <a:lnTo>
                    <a:pt x="14090263" y="7903990"/>
                  </a:lnTo>
                  <a:lnTo>
                    <a:pt x="14090159" y="7899606"/>
                  </a:lnTo>
                  <a:lnTo>
                    <a:pt x="14087390" y="7896847"/>
                  </a:lnTo>
                  <a:lnTo>
                    <a:pt x="14083764" y="7893327"/>
                  </a:lnTo>
                  <a:lnTo>
                    <a:pt x="14080996" y="7890568"/>
                  </a:lnTo>
                  <a:close/>
                </a:path>
                <a:path w="18103215" h="10339070">
                  <a:moveTo>
                    <a:pt x="14017747" y="7828866"/>
                  </a:moveTo>
                  <a:lnTo>
                    <a:pt x="14013363" y="7828968"/>
                  </a:lnTo>
                  <a:lnTo>
                    <a:pt x="14007844" y="7834506"/>
                  </a:lnTo>
                  <a:lnTo>
                    <a:pt x="14007947" y="7838890"/>
                  </a:lnTo>
                  <a:lnTo>
                    <a:pt x="14010716" y="7841649"/>
                  </a:lnTo>
                  <a:lnTo>
                    <a:pt x="14014343" y="7845169"/>
                  </a:lnTo>
                  <a:lnTo>
                    <a:pt x="14014868" y="7845788"/>
                  </a:lnTo>
                  <a:lnTo>
                    <a:pt x="14019209" y="7847640"/>
                  </a:lnTo>
                  <a:lnTo>
                    <a:pt x="14022115" y="7847301"/>
                  </a:lnTo>
                  <a:lnTo>
                    <a:pt x="14024256" y="7845057"/>
                  </a:lnTo>
                  <a:lnTo>
                    <a:pt x="14027015" y="7842289"/>
                  </a:lnTo>
                  <a:lnTo>
                    <a:pt x="14026912" y="7837905"/>
                  </a:lnTo>
                  <a:lnTo>
                    <a:pt x="14024144" y="7835145"/>
                  </a:lnTo>
                  <a:lnTo>
                    <a:pt x="14020516" y="7831626"/>
                  </a:lnTo>
                  <a:lnTo>
                    <a:pt x="14017747" y="7828866"/>
                  </a:lnTo>
                  <a:close/>
                </a:path>
                <a:path w="18103215" h="10339070">
                  <a:moveTo>
                    <a:pt x="13954833" y="7767307"/>
                  </a:moveTo>
                  <a:lnTo>
                    <a:pt x="13950449" y="7767410"/>
                  </a:lnTo>
                  <a:lnTo>
                    <a:pt x="13944930" y="7772947"/>
                  </a:lnTo>
                  <a:lnTo>
                    <a:pt x="13945032" y="7777331"/>
                  </a:lnTo>
                  <a:lnTo>
                    <a:pt x="13947801" y="7780090"/>
                  </a:lnTo>
                  <a:lnTo>
                    <a:pt x="13951429" y="7783611"/>
                  </a:lnTo>
                  <a:lnTo>
                    <a:pt x="13951954" y="7784229"/>
                  </a:lnTo>
                  <a:lnTo>
                    <a:pt x="13956294" y="7786081"/>
                  </a:lnTo>
                  <a:lnTo>
                    <a:pt x="13959201" y="7785742"/>
                  </a:lnTo>
                  <a:lnTo>
                    <a:pt x="13961341" y="7783499"/>
                  </a:lnTo>
                  <a:lnTo>
                    <a:pt x="13964101" y="7780730"/>
                  </a:lnTo>
                  <a:lnTo>
                    <a:pt x="13963998" y="7776346"/>
                  </a:lnTo>
                  <a:lnTo>
                    <a:pt x="13961230" y="7773587"/>
                  </a:lnTo>
                  <a:lnTo>
                    <a:pt x="13957601" y="7770066"/>
                  </a:lnTo>
                  <a:lnTo>
                    <a:pt x="13954833" y="7767307"/>
                  </a:lnTo>
                  <a:close/>
                </a:path>
                <a:path w="18103215" h="10339070">
                  <a:moveTo>
                    <a:pt x="13891870" y="7704937"/>
                  </a:moveTo>
                  <a:lnTo>
                    <a:pt x="13887485" y="7705040"/>
                  </a:lnTo>
                  <a:lnTo>
                    <a:pt x="13881967" y="7710577"/>
                  </a:lnTo>
                  <a:lnTo>
                    <a:pt x="13882071" y="7714962"/>
                  </a:lnTo>
                  <a:lnTo>
                    <a:pt x="13884840" y="7717721"/>
                  </a:lnTo>
                  <a:lnTo>
                    <a:pt x="13888468" y="7721242"/>
                  </a:lnTo>
                  <a:lnTo>
                    <a:pt x="13888994" y="7721861"/>
                  </a:lnTo>
                  <a:lnTo>
                    <a:pt x="13893330" y="7723711"/>
                  </a:lnTo>
                  <a:lnTo>
                    <a:pt x="13896239" y="7723373"/>
                  </a:lnTo>
                  <a:lnTo>
                    <a:pt x="13898380" y="7721130"/>
                  </a:lnTo>
                  <a:lnTo>
                    <a:pt x="13901139" y="7718361"/>
                  </a:lnTo>
                  <a:lnTo>
                    <a:pt x="13901035" y="7713977"/>
                  </a:lnTo>
                  <a:lnTo>
                    <a:pt x="13898267" y="7711217"/>
                  </a:lnTo>
                  <a:lnTo>
                    <a:pt x="13894638" y="7707696"/>
                  </a:lnTo>
                  <a:lnTo>
                    <a:pt x="13891870" y="7704937"/>
                  </a:lnTo>
                  <a:close/>
                </a:path>
                <a:path w="18103215" h="10339070">
                  <a:moveTo>
                    <a:pt x="13829242" y="7642711"/>
                  </a:moveTo>
                  <a:lnTo>
                    <a:pt x="13824858" y="7642814"/>
                  </a:lnTo>
                  <a:lnTo>
                    <a:pt x="13819339" y="7648351"/>
                  </a:lnTo>
                  <a:lnTo>
                    <a:pt x="13819442" y="7652736"/>
                  </a:lnTo>
                  <a:lnTo>
                    <a:pt x="13822211" y="7655495"/>
                  </a:lnTo>
                  <a:lnTo>
                    <a:pt x="13825839" y="7659015"/>
                  </a:lnTo>
                  <a:lnTo>
                    <a:pt x="13826363" y="7659633"/>
                  </a:lnTo>
                  <a:lnTo>
                    <a:pt x="13830704" y="7661485"/>
                  </a:lnTo>
                  <a:lnTo>
                    <a:pt x="13833610" y="7661146"/>
                  </a:lnTo>
                  <a:lnTo>
                    <a:pt x="13835751" y="7658903"/>
                  </a:lnTo>
                  <a:lnTo>
                    <a:pt x="13838510" y="7656134"/>
                  </a:lnTo>
                  <a:lnTo>
                    <a:pt x="13838406" y="7651750"/>
                  </a:lnTo>
                  <a:lnTo>
                    <a:pt x="13835637" y="7648990"/>
                  </a:lnTo>
                  <a:lnTo>
                    <a:pt x="13832012" y="7645471"/>
                  </a:lnTo>
                  <a:lnTo>
                    <a:pt x="13829242" y="7642711"/>
                  </a:lnTo>
                  <a:close/>
                </a:path>
                <a:path w="18103215" h="10339070">
                  <a:moveTo>
                    <a:pt x="13766755" y="7580150"/>
                  </a:moveTo>
                  <a:lnTo>
                    <a:pt x="13762372" y="7580254"/>
                  </a:lnTo>
                  <a:lnTo>
                    <a:pt x="13756853" y="7585790"/>
                  </a:lnTo>
                  <a:lnTo>
                    <a:pt x="13756956" y="7590175"/>
                  </a:lnTo>
                  <a:lnTo>
                    <a:pt x="13759724" y="7592934"/>
                  </a:lnTo>
                  <a:lnTo>
                    <a:pt x="13763351" y="7596454"/>
                  </a:lnTo>
                  <a:lnTo>
                    <a:pt x="13763877" y="7597073"/>
                  </a:lnTo>
                  <a:lnTo>
                    <a:pt x="13768216" y="7598924"/>
                  </a:lnTo>
                  <a:lnTo>
                    <a:pt x="13771123" y="7598586"/>
                  </a:lnTo>
                  <a:lnTo>
                    <a:pt x="13773264" y="7596342"/>
                  </a:lnTo>
                  <a:lnTo>
                    <a:pt x="13776023" y="7593574"/>
                  </a:lnTo>
                  <a:lnTo>
                    <a:pt x="13775921" y="7589189"/>
                  </a:lnTo>
                  <a:lnTo>
                    <a:pt x="13773152" y="7586430"/>
                  </a:lnTo>
                  <a:lnTo>
                    <a:pt x="13769525" y="7582910"/>
                  </a:lnTo>
                  <a:lnTo>
                    <a:pt x="13766755" y="7580150"/>
                  </a:lnTo>
                  <a:close/>
                </a:path>
                <a:path w="18103215" h="10339070">
                  <a:moveTo>
                    <a:pt x="13704126" y="7517924"/>
                  </a:moveTo>
                  <a:lnTo>
                    <a:pt x="13699743" y="7518027"/>
                  </a:lnTo>
                  <a:lnTo>
                    <a:pt x="13694223" y="7523564"/>
                  </a:lnTo>
                  <a:lnTo>
                    <a:pt x="13694327" y="7527948"/>
                  </a:lnTo>
                  <a:lnTo>
                    <a:pt x="13697095" y="7530707"/>
                  </a:lnTo>
                  <a:lnTo>
                    <a:pt x="13700722" y="7534228"/>
                  </a:lnTo>
                  <a:lnTo>
                    <a:pt x="13701247" y="7534846"/>
                  </a:lnTo>
                  <a:lnTo>
                    <a:pt x="13705588" y="7536698"/>
                  </a:lnTo>
                  <a:lnTo>
                    <a:pt x="13708494" y="7536359"/>
                  </a:lnTo>
                  <a:lnTo>
                    <a:pt x="13710635" y="7534116"/>
                  </a:lnTo>
                  <a:lnTo>
                    <a:pt x="13713394" y="7531347"/>
                  </a:lnTo>
                  <a:lnTo>
                    <a:pt x="13713291" y="7526963"/>
                  </a:lnTo>
                  <a:lnTo>
                    <a:pt x="13710523" y="7524204"/>
                  </a:lnTo>
                  <a:lnTo>
                    <a:pt x="13706896" y="7520683"/>
                  </a:lnTo>
                  <a:lnTo>
                    <a:pt x="13704126" y="7517924"/>
                  </a:lnTo>
                  <a:close/>
                </a:path>
                <a:path w="18103215" h="10339070">
                  <a:moveTo>
                    <a:pt x="13641355" y="7456031"/>
                  </a:moveTo>
                  <a:lnTo>
                    <a:pt x="13636971" y="7456133"/>
                  </a:lnTo>
                  <a:lnTo>
                    <a:pt x="13631452" y="7461671"/>
                  </a:lnTo>
                  <a:lnTo>
                    <a:pt x="13631554" y="7466055"/>
                  </a:lnTo>
                  <a:lnTo>
                    <a:pt x="13634323" y="7468814"/>
                  </a:lnTo>
                  <a:lnTo>
                    <a:pt x="13637951" y="7472335"/>
                  </a:lnTo>
                  <a:lnTo>
                    <a:pt x="13638476" y="7472953"/>
                  </a:lnTo>
                  <a:lnTo>
                    <a:pt x="13642817" y="7474805"/>
                  </a:lnTo>
                  <a:lnTo>
                    <a:pt x="13645722" y="7474466"/>
                  </a:lnTo>
                  <a:lnTo>
                    <a:pt x="13647863" y="7472223"/>
                  </a:lnTo>
                  <a:lnTo>
                    <a:pt x="13650623" y="7469454"/>
                  </a:lnTo>
                  <a:lnTo>
                    <a:pt x="13650520" y="7465070"/>
                  </a:lnTo>
                  <a:lnTo>
                    <a:pt x="13647752" y="7462311"/>
                  </a:lnTo>
                  <a:lnTo>
                    <a:pt x="13644123" y="7458790"/>
                  </a:lnTo>
                  <a:lnTo>
                    <a:pt x="13641355" y="7456031"/>
                  </a:lnTo>
                  <a:close/>
                </a:path>
                <a:path w="18103215" h="10339070">
                  <a:moveTo>
                    <a:pt x="13577630" y="7394519"/>
                  </a:moveTo>
                  <a:lnTo>
                    <a:pt x="13573246" y="7394623"/>
                  </a:lnTo>
                  <a:lnTo>
                    <a:pt x="13567728" y="7400161"/>
                  </a:lnTo>
                  <a:lnTo>
                    <a:pt x="13567832" y="7404545"/>
                  </a:lnTo>
                  <a:lnTo>
                    <a:pt x="13570600" y="7407304"/>
                  </a:lnTo>
                  <a:lnTo>
                    <a:pt x="13574228" y="7410825"/>
                  </a:lnTo>
                  <a:lnTo>
                    <a:pt x="13574753" y="7411444"/>
                  </a:lnTo>
                  <a:lnTo>
                    <a:pt x="13576423" y="7412156"/>
                  </a:lnTo>
                  <a:lnTo>
                    <a:pt x="13576280" y="7412490"/>
                  </a:lnTo>
                  <a:lnTo>
                    <a:pt x="13578951" y="7413629"/>
                  </a:lnTo>
                  <a:lnTo>
                    <a:pt x="13582000" y="7412956"/>
                  </a:lnTo>
                  <a:lnTo>
                    <a:pt x="13584140" y="7410713"/>
                  </a:lnTo>
                  <a:lnTo>
                    <a:pt x="13586900" y="7407944"/>
                  </a:lnTo>
                  <a:lnTo>
                    <a:pt x="13586796" y="7403560"/>
                  </a:lnTo>
                  <a:lnTo>
                    <a:pt x="13584026" y="7400800"/>
                  </a:lnTo>
                  <a:lnTo>
                    <a:pt x="13580399" y="7397279"/>
                  </a:lnTo>
                  <a:lnTo>
                    <a:pt x="13577630" y="7394519"/>
                  </a:lnTo>
                  <a:close/>
                </a:path>
                <a:path w="18103215" h="10339070">
                  <a:moveTo>
                    <a:pt x="8060116" y="5027121"/>
                  </a:moveTo>
                  <a:lnTo>
                    <a:pt x="8048099" y="5021995"/>
                  </a:lnTo>
                  <a:lnTo>
                    <a:pt x="8043955" y="5023384"/>
                  </a:lnTo>
                  <a:lnTo>
                    <a:pt x="8040822" y="5030728"/>
                  </a:lnTo>
                  <a:lnTo>
                    <a:pt x="8042211" y="5034871"/>
                  </a:lnTo>
                  <a:lnTo>
                    <a:pt x="8054229" y="5039998"/>
                  </a:lnTo>
                  <a:lnTo>
                    <a:pt x="8058372" y="5038609"/>
                  </a:lnTo>
                  <a:lnTo>
                    <a:pt x="8061505" y="5031265"/>
                  </a:lnTo>
                  <a:lnTo>
                    <a:pt x="8060116" y="5027121"/>
                  </a:lnTo>
                  <a:close/>
                </a:path>
                <a:path w="18103215" h="10339070">
                  <a:moveTo>
                    <a:pt x="8140903" y="5061582"/>
                  </a:moveTo>
                  <a:lnTo>
                    <a:pt x="8129219" y="5056598"/>
                  </a:lnTo>
                  <a:lnTo>
                    <a:pt x="8124933" y="5058321"/>
                  </a:lnTo>
                  <a:lnTo>
                    <a:pt x="8123367" y="5061993"/>
                  </a:lnTo>
                  <a:lnTo>
                    <a:pt x="8122277" y="5065474"/>
                  </a:lnTo>
                  <a:lnTo>
                    <a:pt x="8123665" y="5069617"/>
                  </a:lnTo>
                  <a:lnTo>
                    <a:pt x="8135350" y="5074601"/>
                  </a:lnTo>
                  <a:lnTo>
                    <a:pt x="8139636" y="5072879"/>
                  </a:lnTo>
                  <a:lnTo>
                    <a:pt x="8142626" y="5065868"/>
                  </a:lnTo>
                  <a:lnTo>
                    <a:pt x="8140903" y="5061582"/>
                  </a:lnTo>
                  <a:close/>
                </a:path>
                <a:path w="18103215" h="10339070">
                  <a:moveTo>
                    <a:pt x="7978471" y="4991900"/>
                  </a:moveTo>
                  <a:lnTo>
                    <a:pt x="7966787" y="4986916"/>
                  </a:lnTo>
                  <a:lnTo>
                    <a:pt x="7962644" y="4988304"/>
                  </a:lnTo>
                  <a:lnTo>
                    <a:pt x="7959511" y="4995649"/>
                  </a:lnTo>
                  <a:lnTo>
                    <a:pt x="7960900" y="4999792"/>
                  </a:lnTo>
                  <a:lnTo>
                    <a:pt x="7972585" y="5004776"/>
                  </a:lnTo>
                  <a:lnTo>
                    <a:pt x="7976728" y="5003388"/>
                  </a:lnTo>
                  <a:lnTo>
                    <a:pt x="7979861" y="4996043"/>
                  </a:lnTo>
                  <a:lnTo>
                    <a:pt x="7978471" y="4991900"/>
                  </a:lnTo>
                  <a:close/>
                </a:path>
                <a:path w="18103215" h="10339070">
                  <a:moveTo>
                    <a:pt x="8222165" y="5095852"/>
                  </a:moveTo>
                  <a:lnTo>
                    <a:pt x="8210482" y="5090868"/>
                  </a:lnTo>
                  <a:lnTo>
                    <a:pt x="8206196" y="5092590"/>
                  </a:lnTo>
                  <a:lnTo>
                    <a:pt x="8204629" y="5096263"/>
                  </a:lnTo>
                  <a:lnTo>
                    <a:pt x="8203538" y="5099743"/>
                  </a:lnTo>
                  <a:lnTo>
                    <a:pt x="8204927" y="5103886"/>
                  </a:lnTo>
                  <a:lnTo>
                    <a:pt x="8216278" y="5108728"/>
                  </a:lnTo>
                  <a:lnTo>
                    <a:pt x="8220564" y="5107005"/>
                  </a:lnTo>
                  <a:lnTo>
                    <a:pt x="8223554" y="5099995"/>
                  </a:lnTo>
                  <a:lnTo>
                    <a:pt x="8222165" y="5095852"/>
                  </a:lnTo>
                  <a:close/>
                </a:path>
                <a:path w="18103215" h="10339070">
                  <a:moveTo>
                    <a:pt x="7897494" y="4956963"/>
                  </a:moveTo>
                  <a:lnTo>
                    <a:pt x="7885810" y="4951979"/>
                  </a:lnTo>
                  <a:lnTo>
                    <a:pt x="7881666" y="4953368"/>
                  </a:lnTo>
                  <a:lnTo>
                    <a:pt x="7878533" y="4960712"/>
                  </a:lnTo>
                  <a:lnTo>
                    <a:pt x="7879922" y="4964856"/>
                  </a:lnTo>
                  <a:lnTo>
                    <a:pt x="7891607" y="4969840"/>
                  </a:lnTo>
                  <a:lnTo>
                    <a:pt x="7895750" y="4968451"/>
                  </a:lnTo>
                  <a:lnTo>
                    <a:pt x="7898883" y="4961106"/>
                  </a:lnTo>
                  <a:lnTo>
                    <a:pt x="7897494" y="4956963"/>
                  </a:lnTo>
                  <a:close/>
                </a:path>
                <a:path w="18103215" h="10339070">
                  <a:moveTo>
                    <a:pt x="8303569" y="5129787"/>
                  </a:moveTo>
                  <a:lnTo>
                    <a:pt x="8291886" y="5124803"/>
                  </a:lnTo>
                  <a:lnTo>
                    <a:pt x="8287600" y="5126526"/>
                  </a:lnTo>
                  <a:lnTo>
                    <a:pt x="8286033" y="5130198"/>
                  </a:lnTo>
                  <a:lnTo>
                    <a:pt x="8284943" y="5133678"/>
                  </a:lnTo>
                  <a:lnTo>
                    <a:pt x="8286333" y="5137822"/>
                  </a:lnTo>
                  <a:lnTo>
                    <a:pt x="8298016" y="5142805"/>
                  </a:lnTo>
                  <a:lnTo>
                    <a:pt x="8302302" y="5141083"/>
                  </a:lnTo>
                  <a:lnTo>
                    <a:pt x="8305435" y="5133739"/>
                  </a:lnTo>
                  <a:lnTo>
                    <a:pt x="8303569" y="5129787"/>
                  </a:lnTo>
                  <a:close/>
                </a:path>
                <a:path w="18103215" h="10339070">
                  <a:moveTo>
                    <a:pt x="7816801" y="4921358"/>
                  </a:moveTo>
                  <a:lnTo>
                    <a:pt x="7805117" y="4916374"/>
                  </a:lnTo>
                  <a:lnTo>
                    <a:pt x="7800974" y="4917763"/>
                  </a:lnTo>
                  <a:lnTo>
                    <a:pt x="7797841" y="4925107"/>
                  </a:lnTo>
                  <a:lnTo>
                    <a:pt x="7799230" y="4929252"/>
                  </a:lnTo>
                  <a:lnTo>
                    <a:pt x="7810913" y="4934235"/>
                  </a:lnTo>
                  <a:lnTo>
                    <a:pt x="7815057" y="4932846"/>
                  </a:lnTo>
                  <a:lnTo>
                    <a:pt x="7818190" y="4925502"/>
                  </a:lnTo>
                  <a:lnTo>
                    <a:pt x="7816801" y="4921358"/>
                  </a:lnTo>
                  <a:close/>
                </a:path>
                <a:path w="18103215" h="10339070">
                  <a:moveTo>
                    <a:pt x="8385927" y="5163339"/>
                  </a:moveTo>
                  <a:lnTo>
                    <a:pt x="8377582" y="5159780"/>
                  </a:lnTo>
                  <a:lnTo>
                    <a:pt x="8372028" y="5172799"/>
                  </a:lnTo>
                  <a:lnTo>
                    <a:pt x="8380373" y="5176359"/>
                  </a:lnTo>
                  <a:lnTo>
                    <a:pt x="8384325" y="5174494"/>
                  </a:lnTo>
                  <a:lnTo>
                    <a:pt x="8387316" y="5167483"/>
                  </a:lnTo>
                  <a:lnTo>
                    <a:pt x="8385927" y="5163339"/>
                  </a:lnTo>
                  <a:close/>
                </a:path>
                <a:path w="18103215" h="10339070">
                  <a:moveTo>
                    <a:pt x="7735916" y="4885277"/>
                  </a:moveTo>
                  <a:lnTo>
                    <a:pt x="7724233" y="4880293"/>
                  </a:lnTo>
                  <a:lnTo>
                    <a:pt x="7720089" y="4881683"/>
                  </a:lnTo>
                  <a:lnTo>
                    <a:pt x="7716956" y="4889027"/>
                  </a:lnTo>
                  <a:lnTo>
                    <a:pt x="7718345" y="4893170"/>
                  </a:lnTo>
                  <a:lnTo>
                    <a:pt x="7730029" y="4898154"/>
                  </a:lnTo>
                  <a:lnTo>
                    <a:pt x="7734173" y="4896765"/>
                  </a:lnTo>
                  <a:lnTo>
                    <a:pt x="7737306" y="4889421"/>
                  </a:lnTo>
                  <a:lnTo>
                    <a:pt x="7735916" y="4885277"/>
                  </a:lnTo>
                  <a:close/>
                </a:path>
                <a:path w="18103215" h="10339070">
                  <a:moveTo>
                    <a:pt x="8467474" y="5196941"/>
                  </a:moveTo>
                  <a:lnTo>
                    <a:pt x="8455456" y="5191814"/>
                  </a:lnTo>
                  <a:lnTo>
                    <a:pt x="8451504" y="5193680"/>
                  </a:lnTo>
                  <a:lnTo>
                    <a:pt x="8448371" y="5201024"/>
                  </a:lnTo>
                  <a:lnTo>
                    <a:pt x="8449903" y="5204834"/>
                  </a:lnTo>
                  <a:lnTo>
                    <a:pt x="8461920" y="5209960"/>
                  </a:lnTo>
                  <a:lnTo>
                    <a:pt x="8465873" y="5208095"/>
                  </a:lnTo>
                  <a:lnTo>
                    <a:pt x="8469005" y="5200751"/>
                  </a:lnTo>
                  <a:lnTo>
                    <a:pt x="8467474" y="5196941"/>
                  </a:lnTo>
                  <a:close/>
                </a:path>
                <a:path w="18103215" h="10339070">
                  <a:moveTo>
                    <a:pt x="7655366" y="4849339"/>
                  </a:moveTo>
                  <a:lnTo>
                    <a:pt x="7643683" y="4844355"/>
                  </a:lnTo>
                  <a:lnTo>
                    <a:pt x="7639539" y="4845744"/>
                  </a:lnTo>
                  <a:lnTo>
                    <a:pt x="7636406" y="4853089"/>
                  </a:lnTo>
                  <a:lnTo>
                    <a:pt x="7637796" y="4857232"/>
                  </a:lnTo>
                  <a:lnTo>
                    <a:pt x="7649479" y="4862216"/>
                  </a:lnTo>
                  <a:lnTo>
                    <a:pt x="7653623" y="4860827"/>
                  </a:lnTo>
                  <a:lnTo>
                    <a:pt x="7656755" y="4853483"/>
                  </a:lnTo>
                  <a:lnTo>
                    <a:pt x="7655366" y="4849339"/>
                  </a:lnTo>
                  <a:close/>
                </a:path>
                <a:path w="18103215" h="10339070">
                  <a:moveTo>
                    <a:pt x="8548972" y="5229733"/>
                  </a:moveTo>
                  <a:lnTo>
                    <a:pt x="8536954" y="5224606"/>
                  </a:lnTo>
                  <a:lnTo>
                    <a:pt x="8533002" y="5226471"/>
                  </a:lnTo>
                  <a:lnTo>
                    <a:pt x="8531436" y="5230143"/>
                  </a:lnTo>
                  <a:lnTo>
                    <a:pt x="8530315" y="5233611"/>
                  </a:lnTo>
                  <a:lnTo>
                    <a:pt x="8530203" y="5233958"/>
                  </a:lnTo>
                  <a:lnTo>
                    <a:pt x="8531735" y="5237768"/>
                  </a:lnTo>
                  <a:lnTo>
                    <a:pt x="8543419" y="5242752"/>
                  </a:lnTo>
                  <a:lnTo>
                    <a:pt x="8547371" y="5240887"/>
                  </a:lnTo>
                  <a:lnTo>
                    <a:pt x="8550504" y="5233542"/>
                  </a:lnTo>
                  <a:lnTo>
                    <a:pt x="8548972" y="5229733"/>
                  </a:lnTo>
                  <a:close/>
                </a:path>
                <a:path w="18103215" h="10339070">
                  <a:moveTo>
                    <a:pt x="7563225" y="4807273"/>
                  </a:moveTo>
                  <a:lnTo>
                    <a:pt x="7558940" y="4808995"/>
                  </a:lnTo>
                  <a:lnTo>
                    <a:pt x="7555949" y="4816006"/>
                  </a:lnTo>
                  <a:lnTo>
                    <a:pt x="7557196" y="4820484"/>
                  </a:lnTo>
                  <a:lnTo>
                    <a:pt x="7569214" y="4825610"/>
                  </a:lnTo>
                  <a:lnTo>
                    <a:pt x="7573357" y="4824221"/>
                  </a:lnTo>
                  <a:lnTo>
                    <a:pt x="7576348" y="4817210"/>
                  </a:lnTo>
                  <a:lnTo>
                    <a:pt x="7575101" y="4812733"/>
                  </a:lnTo>
                  <a:lnTo>
                    <a:pt x="7566755" y="4809173"/>
                  </a:lnTo>
                  <a:lnTo>
                    <a:pt x="7563225" y="4807273"/>
                  </a:lnTo>
                  <a:close/>
                </a:path>
                <a:path w="18103215" h="10339070">
                  <a:moveTo>
                    <a:pt x="8630947" y="5262333"/>
                  </a:moveTo>
                  <a:lnTo>
                    <a:pt x="8622935" y="5258915"/>
                  </a:lnTo>
                  <a:lnTo>
                    <a:pt x="8620420" y="5265734"/>
                  </a:lnTo>
                  <a:lnTo>
                    <a:pt x="8617715" y="5272077"/>
                  </a:lnTo>
                  <a:lnTo>
                    <a:pt x="8625393" y="5275352"/>
                  </a:lnTo>
                  <a:lnTo>
                    <a:pt x="8629345" y="5273486"/>
                  </a:lnTo>
                  <a:lnTo>
                    <a:pt x="8632478" y="5266143"/>
                  </a:lnTo>
                  <a:lnTo>
                    <a:pt x="8630947" y="5262333"/>
                  </a:lnTo>
                  <a:close/>
                </a:path>
                <a:path w="18103215" h="10339070">
                  <a:moveTo>
                    <a:pt x="7494836" y="4776127"/>
                  </a:moveTo>
                  <a:lnTo>
                    <a:pt x="7482818" y="4771000"/>
                  </a:lnTo>
                  <a:lnTo>
                    <a:pt x="7478675" y="4772390"/>
                  </a:lnTo>
                  <a:lnTo>
                    <a:pt x="7475684" y="4779400"/>
                  </a:lnTo>
                  <a:lnTo>
                    <a:pt x="7476931" y="4783877"/>
                  </a:lnTo>
                  <a:lnTo>
                    <a:pt x="7488949" y="4789004"/>
                  </a:lnTo>
                  <a:lnTo>
                    <a:pt x="7493092" y="4787615"/>
                  </a:lnTo>
                  <a:lnTo>
                    <a:pt x="7496083" y="4780605"/>
                  </a:lnTo>
                  <a:lnTo>
                    <a:pt x="7494836" y="4776127"/>
                  </a:lnTo>
                  <a:close/>
                </a:path>
                <a:path w="18103215" h="10339070">
                  <a:moveTo>
                    <a:pt x="8713397" y="5294741"/>
                  </a:moveTo>
                  <a:lnTo>
                    <a:pt x="8705386" y="5291324"/>
                  </a:lnTo>
                  <a:lnTo>
                    <a:pt x="8702871" y="5298143"/>
                  </a:lnTo>
                  <a:lnTo>
                    <a:pt x="8700308" y="5304152"/>
                  </a:lnTo>
                  <a:lnTo>
                    <a:pt x="8708320" y="5307569"/>
                  </a:lnTo>
                  <a:lnTo>
                    <a:pt x="8712272" y="5305705"/>
                  </a:lnTo>
                  <a:lnTo>
                    <a:pt x="8715262" y="5298694"/>
                  </a:lnTo>
                  <a:lnTo>
                    <a:pt x="8713397" y="5294741"/>
                  </a:lnTo>
                  <a:close/>
                </a:path>
                <a:path w="18103215" h="10339070">
                  <a:moveTo>
                    <a:pt x="7414094" y="4739713"/>
                  </a:moveTo>
                  <a:lnTo>
                    <a:pt x="7402410" y="4734728"/>
                  </a:lnTo>
                  <a:lnTo>
                    <a:pt x="7398266" y="4736117"/>
                  </a:lnTo>
                  <a:lnTo>
                    <a:pt x="7395133" y="4743461"/>
                  </a:lnTo>
                  <a:lnTo>
                    <a:pt x="7396522" y="4747605"/>
                  </a:lnTo>
                  <a:lnTo>
                    <a:pt x="7408207" y="4752589"/>
                  </a:lnTo>
                  <a:lnTo>
                    <a:pt x="7412350" y="4751201"/>
                  </a:lnTo>
                  <a:lnTo>
                    <a:pt x="7415483" y="4743856"/>
                  </a:lnTo>
                  <a:lnTo>
                    <a:pt x="7414094" y="4739713"/>
                  </a:lnTo>
                  <a:close/>
                </a:path>
                <a:path w="18103215" h="10339070">
                  <a:moveTo>
                    <a:pt x="7333495" y="4702964"/>
                  </a:moveTo>
                  <a:lnTo>
                    <a:pt x="7321810" y="4697979"/>
                  </a:lnTo>
                  <a:lnTo>
                    <a:pt x="7317666" y="4699368"/>
                  </a:lnTo>
                  <a:lnTo>
                    <a:pt x="7314534" y="4706713"/>
                  </a:lnTo>
                  <a:lnTo>
                    <a:pt x="7315923" y="4710856"/>
                  </a:lnTo>
                  <a:lnTo>
                    <a:pt x="7327607" y="4715840"/>
                  </a:lnTo>
                  <a:lnTo>
                    <a:pt x="7331751" y="4714452"/>
                  </a:lnTo>
                  <a:lnTo>
                    <a:pt x="7334884" y="4707107"/>
                  </a:lnTo>
                  <a:lnTo>
                    <a:pt x="7333495" y="4702964"/>
                  </a:lnTo>
                  <a:close/>
                </a:path>
                <a:path w="18103215" h="10339070">
                  <a:moveTo>
                    <a:pt x="8796132" y="5326483"/>
                  </a:moveTo>
                  <a:lnTo>
                    <a:pt x="8784114" y="5321356"/>
                  </a:lnTo>
                  <a:lnTo>
                    <a:pt x="8780163" y="5323221"/>
                  </a:lnTo>
                  <a:lnTo>
                    <a:pt x="8777030" y="5330566"/>
                  </a:lnTo>
                  <a:lnTo>
                    <a:pt x="8778895" y="5334518"/>
                  </a:lnTo>
                  <a:lnTo>
                    <a:pt x="8782232" y="5335941"/>
                  </a:lnTo>
                  <a:lnTo>
                    <a:pt x="8782710" y="5335751"/>
                  </a:lnTo>
                  <a:lnTo>
                    <a:pt x="8791056" y="5339311"/>
                  </a:lnTo>
                  <a:lnTo>
                    <a:pt x="8795008" y="5337445"/>
                  </a:lnTo>
                  <a:lnTo>
                    <a:pt x="8797998" y="5330435"/>
                  </a:lnTo>
                  <a:lnTo>
                    <a:pt x="8796132" y="5326483"/>
                  </a:lnTo>
                  <a:close/>
                </a:path>
                <a:path w="18103215" h="10339070">
                  <a:moveTo>
                    <a:pt x="7253420" y="4666834"/>
                  </a:moveTo>
                  <a:lnTo>
                    <a:pt x="7241737" y="4661850"/>
                  </a:lnTo>
                  <a:lnTo>
                    <a:pt x="7237593" y="4663238"/>
                  </a:lnTo>
                  <a:lnTo>
                    <a:pt x="7234460" y="4670583"/>
                  </a:lnTo>
                  <a:lnTo>
                    <a:pt x="7235849" y="4674727"/>
                  </a:lnTo>
                  <a:lnTo>
                    <a:pt x="7247533" y="4679711"/>
                  </a:lnTo>
                  <a:lnTo>
                    <a:pt x="7251677" y="4678322"/>
                  </a:lnTo>
                  <a:lnTo>
                    <a:pt x="7254809" y="4670978"/>
                  </a:lnTo>
                  <a:lnTo>
                    <a:pt x="7253420" y="4666834"/>
                  </a:lnTo>
                  <a:close/>
                </a:path>
                <a:path w="18103215" h="10339070">
                  <a:moveTo>
                    <a:pt x="13513623" y="7333678"/>
                  </a:moveTo>
                  <a:lnTo>
                    <a:pt x="13509238" y="7333781"/>
                  </a:lnTo>
                  <a:lnTo>
                    <a:pt x="13506480" y="7336551"/>
                  </a:lnTo>
                  <a:lnTo>
                    <a:pt x="13504054" y="7339461"/>
                  </a:lnTo>
                  <a:lnTo>
                    <a:pt x="13504156" y="7343845"/>
                  </a:lnTo>
                  <a:lnTo>
                    <a:pt x="13506925" y="7346604"/>
                  </a:lnTo>
                  <a:lnTo>
                    <a:pt x="13510553" y="7350125"/>
                  </a:lnTo>
                  <a:lnTo>
                    <a:pt x="13511078" y="7350743"/>
                  </a:lnTo>
                  <a:lnTo>
                    <a:pt x="13515418" y="7352595"/>
                  </a:lnTo>
                  <a:lnTo>
                    <a:pt x="13518467" y="7351922"/>
                  </a:lnTo>
                  <a:lnTo>
                    <a:pt x="13520608" y="7349679"/>
                  </a:lnTo>
                  <a:lnTo>
                    <a:pt x="13523032" y="7346767"/>
                  </a:lnTo>
                  <a:lnTo>
                    <a:pt x="13522930" y="7342384"/>
                  </a:lnTo>
                  <a:lnTo>
                    <a:pt x="13520161" y="7339624"/>
                  </a:lnTo>
                  <a:lnTo>
                    <a:pt x="13516534" y="7336103"/>
                  </a:lnTo>
                  <a:lnTo>
                    <a:pt x="13513623" y="7333678"/>
                  </a:lnTo>
                  <a:close/>
                </a:path>
                <a:path w="18103215" h="10339070">
                  <a:moveTo>
                    <a:pt x="7173204" y="4631038"/>
                  </a:moveTo>
                  <a:lnTo>
                    <a:pt x="7161186" y="4625911"/>
                  </a:lnTo>
                  <a:lnTo>
                    <a:pt x="7157043" y="4627301"/>
                  </a:lnTo>
                  <a:lnTo>
                    <a:pt x="7153910" y="4634645"/>
                  </a:lnTo>
                  <a:lnTo>
                    <a:pt x="7155299" y="4638789"/>
                  </a:lnTo>
                  <a:lnTo>
                    <a:pt x="7167317" y="4643915"/>
                  </a:lnTo>
                  <a:lnTo>
                    <a:pt x="7171461" y="4642526"/>
                  </a:lnTo>
                  <a:lnTo>
                    <a:pt x="7174593" y="4635182"/>
                  </a:lnTo>
                  <a:lnTo>
                    <a:pt x="7173204" y="4631038"/>
                  </a:lnTo>
                  <a:close/>
                </a:path>
                <a:path w="18103215" h="10339070">
                  <a:moveTo>
                    <a:pt x="8878534" y="5358081"/>
                  </a:moveTo>
                  <a:lnTo>
                    <a:pt x="8866517" y="5352955"/>
                  </a:lnTo>
                  <a:lnTo>
                    <a:pt x="8862564" y="5354820"/>
                  </a:lnTo>
                  <a:lnTo>
                    <a:pt x="8859432" y="5362164"/>
                  </a:lnTo>
                  <a:lnTo>
                    <a:pt x="8861296" y="5366116"/>
                  </a:lnTo>
                  <a:lnTo>
                    <a:pt x="8864635" y="5367541"/>
                  </a:lnTo>
                  <a:lnTo>
                    <a:pt x="8865110" y="5367349"/>
                  </a:lnTo>
                  <a:lnTo>
                    <a:pt x="8873457" y="5370909"/>
                  </a:lnTo>
                  <a:lnTo>
                    <a:pt x="8877409" y="5369044"/>
                  </a:lnTo>
                  <a:lnTo>
                    <a:pt x="8880542" y="5361700"/>
                  </a:lnTo>
                  <a:lnTo>
                    <a:pt x="8878534" y="5358081"/>
                  </a:lnTo>
                  <a:close/>
                </a:path>
                <a:path w="18103215" h="10339070">
                  <a:moveTo>
                    <a:pt x="7092987" y="4595242"/>
                  </a:moveTo>
                  <a:lnTo>
                    <a:pt x="7080970" y="4590116"/>
                  </a:lnTo>
                  <a:lnTo>
                    <a:pt x="7076826" y="4591505"/>
                  </a:lnTo>
                  <a:lnTo>
                    <a:pt x="7073693" y="4598849"/>
                  </a:lnTo>
                  <a:lnTo>
                    <a:pt x="7075082" y="4602992"/>
                  </a:lnTo>
                  <a:lnTo>
                    <a:pt x="7087100" y="4608119"/>
                  </a:lnTo>
                  <a:lnTo>
                    <a:pt x="7091243" y="4606730"/>
                  </a:lnTo>
                  <a:lnTo>
                    <a:pt x="7094376" y="4599386"/>
                  </a:lnTo>
                  <a:lnTo>
                    <a:pt x="7092987" y="4595242"/>
                  </a:lnTo>
                  <a:close/>
                </a:path>
                <a:path w="18103215" h="10339070">
                  <a:moveTo>
                    <a:pt x="7012103" y="4559161"/>
                  </a:moveTo>
                  <a:lnTo>
                    <a:pt x="7000086" y="4554035"/>
                  </a:lnTo>
                  <a:lnTo>
                    <a:pt x="6995942" y="4555424"/>
                  </a:lnTo>
                  <a:lnTo>
                    <a:pt x="6992809" y="4562768"/>
                  </a:lnTo>
                  <a:lnTo>
                    <a:pt x="6994198" y="4566911"/>
                  </a:lnTo>
                  <a:lnTo>
                    <a:pt x="7006216" y="4572038"/>
                  </a:lnTo>
                  <a:lnTo>
                    <a:pt x="7010359" y="4570649"/>
                  </a:lnTo>
                  <a:lnTo>
                    <a:pt x="7013492" y="4563305"/>
                  </a:lnTo>
                  <a:lnTo>
                    <a:pt x="7012103" y="4559161"/>
                  </a:lnTo>
                  <a:close/>
                </a:path>
                <a:path w="18103215" h="10339070">
                  <a:moveTo>
                    <a:pt x="6931219" y="4523081"/>
                  </a:moveTo>
                  <a:lnTo>
                    <a:pt x="6919535" y="4518097"/>
                  </a:lnTo>
                  <a:lnTo>
                    <a:pt x="6915392" y="4519486"/>
                  </a:lnTo>
                  <a:lnTo>
                    <a:pt x="6912259" y="4526830"/>
                  </a:lnTo>
                  <a:lnTo>
                    <a:pt x="6913648" y="4530974"/>
                  </a:lnTo>
                  <a:lnTo>
                    <a:pt x="6925331" y="4535958"/>
                  </a:lnTo>
                  <a:lnTo>
                    <a:pt x="6929475" y="4534568"/>
                  </a:lnTo>
                  <a:lnTo>
                    <a:pt x="6932608" y="4527224"/>
                  </a:lnTo>
                  <a:lnTo>
                    <a:pt x="6931219" y="4523081"/>
                  </a:lnTo>
                  <a:close/>
                </a:path>
                <a:path w="18103215" h="10339070">
                  <a:moveTo>
                    <a:pt x="8961363" y="5388678"/>
                  </a:moveTo>
                  <a:lnTo>
                    <a:pt x="8957548" y="5387445"/>
                  </a:lnTo>
                  <a:lnTo>
                    <a:pt x="8949202" y="5383886"/>
                  </a:lnTo>
                  <a:lnTo>
                    <a:pt x="8945251" y="5385751"/>
                  </a:lnTo>
                  <a:lnTo>
                    <a:pt x="8942118" y="5393095"/>
                  </a:lnTo>
                  <a:lnTo>
                    <a:pt x="8943983" y="5397048"/>
                  </a:lnTo>
                  <a:lnTo>
                    <a:pt x="8947322" y="5398472"/>
                  </a:lnTo>
                  <a:lnTo>
                    <a:pt x="8947798" y="5398281"/>
                  </a:lnTo>
                  <a:lnTo>
                    <a:pt x="8956143" y="5401840"/>
                  </a:lnTo>
                  <a:lnTo>
                    <a:pt x="8960095" y="5399974"/>
                  </a:lnTo>
                  <a:lnTo>
                    <a:pt x="8963228" y="5392630"/>
                  </a:lnTo>
                  <a:lnTo>
                    <a:pt x="8961363" y="5388678"/>
                  </a:lnTo>
                  <a:close/>
                </a:path>
                <a:path w="18103215" h="10339070">
                  <a:moveTo>
                    <a:pt x="6850192" y="4487333"/>
                  </a:moveTo>
                  <a:lnTo>
                    <a:pt x="6838509" y="4482350"/>
                  </a:lnTo>
                  <a:lnTo>
                    <a:pt x="6834365" y="4483739"/>
                  </a:lnTo>
                  <a:lnTo>
                    <a:pt x="6831232" y="4491083"/>
                  </a:lnTo>
                  <a:lnTo>
                    <a:pt x="6832621" y="4495227"/>
                  </a:lnTo>
                  <a:lnTo>
                    <a:pt x="6844305" y="4500211"/>
                  </a:lnTo>
                  <a:lnTo>
                    <a:pt x="6848448" y="4498821"/>
                  </a:lnTo>
                  <a:lnTo>
                    <a:pt x="6851581" y="4491477"/>
                  </a:lnTo>
                  <a:lnTo>
                    <a:pt x="6850192" y="4487333"/>
                  </a:lnTo>
                  <a:close/>
                </a:path>
                <a:path w="18103215" h="10339070">
                  <a:moveTo>
                    <a:pt x="6769833" y="4451872"/>
                  </a:moveTo>
                  <a:lnTo>
                    <a:pt x="6757816" y="4446745"/>
                  </a:lnTo>
                  <a:lnTo>
                    <a:pt x="6753673" y="4448134"/>
                  </a:lnTo>
                  <a:lnTo>
                    <a:pt x="6750540" y="4455479"/>
                  </a:lnTo>
                  <a:lnTo>
                    <a:pt x="6751929" y="4459622"/>
                  </a:lnTo>
                  <a:lnTo>
                    <a:pt x="6763946" y="4464748"/>
                  </a:lnTo>
                  <a:lnTo>
                    <a:pt x="6768090" y="4463359"/>
                  </a:lnTo>
                  <a:lnTo>
                    <a:pt x="6771222" y="4456015"/>
                  </a:lnTo>
                  <a:lnTo>
                    <a:pt x="6769833" y="4451872"/>
                  </a:lnTo>
                  <a:close/>
                </a:path>
                <a:path w="18103215" h="10339070">
                  <a:moveTo>
                    <a:pt x="6688999" y="4416601"/>
                  </a:moveTo>
                  <a:lnTo>
                    <a:pt x="6676980" y="4411474"/>
                  </a:lnTo>
                  <a:lnTo>
                    <a:pt x="6672837" y="4412864"/>
                  </a:lnTo>
                  <a:lnTo>
                    <a:pt x="6669704" y="4420208"/>
                  </a:lnTo>
                  <a:lnTo>
                    <a:pt x="6671093" y="4424351"/>
                  </a:lnTo>
                  <a:lnTo>
                    <a:pt x="6683111" y="4429477"/>
                  </a:lnTo>
                  <a:lnTo>
                    <a:pt x="6687255" y="4428089"/>
                  </a:lnTo>
                  <a:lnTo>
                    <a:pt x="6690388" y="4420745"/>
                  </a:lnTo>
                  <a:lnTo>
                    <a:pt x="6688999" y="4416601"/>
                  </a:lnTo>
                  <a:close/>
                </a:path>
                <a:path w="18103215" h="10339070">
                  <a:moveTo>
                    <a:pt x="6607638" y="4380711"/>
                  </a:moveTo>
                  <a:lnTo>
                    <a:pt x="6595955" y="4375728"/>
                  </a:lnTo>
                  <a:lnTo>
                    <a:pt x="6591811" y="4377117"/>
                  </a:lnTo>
                  <a:lnTo>
                    <a:pt x="6588678" y="4384461"/>
                  </a:lnTo>
                  <a:lnTo>
                    <a:pt x="6590067" y="4388604"/>
                  </a:lnTo>
                  <a:lnTo>
                    <a:pt x="6601751" y="4393588"/>
                  </a:lnTo>
                  <a:lnTo>
                    <a:pt x="6605894" y="4392199"/>
                  </a:lnTo>
                  <a:lnTo>
                    <a:pt x="6609027" y="4384855"/>
                  </a:lnTo>
                  <a:lnTo>
                    <a:pt x="6607638" y="4380711"/>
                  </a:lnTo>
                  <a:close/>
                </a:path>
                <a:path w="18103215" h="10339070">
                  <a:moveTo>
                    <a:pt x="9043715" y="5419467"/>
                  </a:moveTo>
                  <a:lnTo>
                    <a:pt x="9039901" y="5418234"/>
                  </a:lnTo>
                  <a:lnTo>
                    <a:pt x="9031889" y="5414817"/>
                  </a:lnTo>
                  <a:lnTo>
                    <a:pt x="9027936" y="5416682"/>
                  </a:lnTo>
                  <a:lnTo>
                    <a:pt x="9024946" y="5423692"/>
                  </a:lnTo>
                  <a:lnTo>
                    <a:pt x="9026812" y="5427645"/>
                  </a:lnTo>
                  <a:lnTo>
                    <a:pt x="9038496" y="5432629"/>
                  </a:lnTo>
                  <a:lnTo>
                    <a:pt x="9042448" y="5430764"/>
                  </a:lnTo>
                  <a:lnTo>
                    <a:pt x="9045581" y="5423419"/>
                  </a:lnTo>
                  <a:lnTo>
                    <a:pt x="9043715" y="5419467"/>
                  </a:lnTo>
                  <a:close/>
                </a:path>
                <a:path w="18103215" h="10339070">
                  <a:moveTo>
                    <a:pt x="6527136" y="4345583"/>
                  </a:moveTo>
                  <a:lnTo>
                    <a:pt x="6515119" y="4340456"/>
                  </a:lnTo>
                  <a:lnTo>
                    <a:pt x="6510975" y="4341845"/>
                  </a:lnTo>
                  <a:lnTo>
                    <a:pt x="6507842" y="4349190"/>
                  </a:lnTo>
                  <a:lnTo>
                    <a:pt x="6509232" y="4353333"/>
                  </a:lnTo>
                  <a:lnTo>
                    <a:pt x="6521249" y="4358459"/>
                  </a:lnTo>
                  <a:lnTo>
                    <a:pt x="6525392" y="4357071"/>
                  </a:lnTo>
                  <a:lnTo>
                    <a:pt x="6528525" y="4349726"/>
                  </a:lnTo>
                  <a:lnTo>
                    <a:pt x="6527136" y="4345583"/>
                  </a:lnTo>
                  <a:close/>
                </a:path>
                <a:path w="18103215" h="10339070">
                  <a:moveTo>
                    <a:pt x="6445968" y="4310170"/>
                  </a:moveTo>
                  <a:lnTo>
                    <a:pt x="6433950" y="4305043"/>
                  </a:lnTo>
                  <a:lnTo>
                    <a:pt x="6429806" y="4306432"/>
                  </a:lnTo>
                  <a:lnTo>
                    <a:pt x="6426673" y="4313776"/>
                  </a:lnTo>
                  <a:lnTo>
                    <a:pt x="6428062" y="4317921"/>
                  </a:lnTo>
                  <a:lnTo>
                    <a:pt x="6440080" y="4323047"/>
                  </a:lnTo>
                  <a:lnTo>
                    <a:pt x="6444224" y="4321658"/>
                  </a:lnTo>
                  <a:lnTo>
                    <a:pt x="6447356" y="4314314"/>
                  </a:lnTo>
                  <a:lnTo>
                    <a:pt x="6445968" y="4310170"/>
                  </a:lnTo>
                  <a:close/>
                </a:path>
                <a:path w="18103215" h="10339070">
                  <a:moveTo>
                    <a:pt x="6365132" y="4274899"/>
                  </a:moveTo>
                  <a:lnTo>
                    <a:pt x="6353115" y="4269773"/>
                  </a:lnTo>
                  <a:lnTo>
                    <a:pt x="6348971" y="4271162"/>
                  </a:lnTo>
                  <a:lnTo>
                    <a:pt x="6345839" y="4278506"/>
                  </a:lnTo>
                  <a:lnTo>
                    <a:pt x="6347227" y="4282650"/>
                  </a:lnTo>
                  <a:lnTo>
                    <a:pt x="6359245" y="4287776"/>
                  </a:lnTo>
                  <a:lnTo>
                    <a:pt x="6363388" y="4286387"/>
                  </a:lnTo>
                  <a:lnTo>
                    <a:pt x="6366521" y="4279043"/>
                  </a:lnTo>
                  <a:lnTo>
                    <a:pt x="6365132" y="4274899"/>
                  </a:lnTo>
                  <a:close/>
                </a:path>
                <a:path w="18103215" h="10339070">
                  <a:moveTo>
                    <a:pt x="6283488" y="4239678"/>
                  </a:moveTo>
                  <a:lnTo>
                    <a:pt x="6271803" y="4234693"/>
                  </a:lnTo>
                  <a:lnTo>
                    <a:pt x="6267660" y="4236082"/>
                  </a:lnTo>
                  <a:lnTo>
                    <a:pt x="6264527" y="4243426"/>
                  </a:lnTo>
                  <a:lnTo>
                    <a:pt x="6265916" y="4247570"/>
                  </a:lnTo>
                  <a:lnTo>
                    <a:pt x="6277600" y="4252554"/>
                  </a:lnTo>
                  <a:lnTo>
                    <a:pt x="6281744" y="4251165"/>
                  </a:lnTo>
                  <a:lnTo>
                    <a:pt x="6284877" y="4243821"/>
                  </a:lnTo>
                  <a:lnTo>
                    <a:pt x="6283488" y="4239678"/>
                  </a:lnTo>
                  <a:close/>
                </a:path>
                <a:path w="18103215" h="10339070">
                  <a:moveTo>
                    <a:pt x="6202986" y="4204549"/>
                  </a:moveTo>
                  <a:lnTo>
                    <a:pt x="6190969" y="4199423"/>
                  </a:lnTo>
                  <a:lnTo>
                    <a:pt x="6186825" y="4200812"/>
                  </a:lnTo>
                  <a:lnTo>
                    <a:pt x="6183692" y="4208156"/>
                  </a:lnTo>
                  <a:lnTo>
                    <a:pt x="6185081" y="4212300"/>
                  </a:lnTo>
                  <a:lnTo>
                    <a:pt x="6197098" y="4217426"/>
                  </a:lnTo>
                  <a:lnTo>
                    <a:pt x="6201242" y="4216036"/>
                  </a:lnTo>
                  <a:lnTo>
                    <a:pt x="6204375" y="4208692"/>
                  </a:lnTo>
                  <a:lnTo>
                    <a:pt x="6202986" y="4204549"/>
                  </a:lnTo>
                  <a:close/>
                </a:path>
                <a:path w="18103215" h="10339070">
                  <a:moveTo>
                    <a:pt x="6122009" y="4169612"/>
                  </a:moveTo>
                  <a:lnTo>
                    <a:pt x="6109990" y="4164485"/>
                  </a:lnTo>
                  <a:lnTo>
                    <a:pt x="6105847" y="4165875"/>
                  </a:lnTo>
                  <a:lnTo>
                    <a:pt x="6102715" y="4173219"/>
                  </a:lnTo>
                  <a:lnTo>
                    <a:pt x="6104104" y="4177363"/>
                  </a:lnTo>
                  <a:lnTo>
                    <a:pt x="6116121" y="4182489"/>
                  </a:lnTo>
                  <a:lnTo>
                    <a:pt x="6120265" y="4181100"/>
                  </a:lnTo>
                  <a:lnTo>
                    <a:pt x="6123398" y="4173756"/>
                  </a:lnTo>
                  <a:lnTo>
                    <a:pt x="6122009" y="4169612"/>
                  </a:lnTo>
                  <a:close/>
                </a:path>
                <a:path w="18103215" h="10339070">
                  <a:moveTo>
                    <a:pt x="6040697" y="4134533"/>
                  </a:moveTo>
                  <a:lnTo>
                    <a:pt x="6028679" y="4129406"/>
                  </a:lnTo>
                  <a:lnTo>
                    <a:pt x="6024536" y="4130796"/>
                  </a:lnTo>
                  <a:lnTo>
                    <a:pt x="6021403" y="4138140"/>
                  </a:lnTo>
                  <a:lnTo>
                    <a:pt x="6022792" y="4142284"/>
                  </a:lnTo>
                  <a:lnTo>
                    <a:pt x="6034810" y="4147410"/>
                  </a:lnTo>
                  <a:lnTo>
                    <a:pt x="6038954" y="4146020"/>
                  </a:lnTo>
                  <a:lnTo>
                    <a:pt x="6042086" y="4138676"/>
                  </a:lnTo>
                  <a:lnTo>
                    <a:pt x="6040697" y="4134533"/>
                  </a:lnTo>
                  <a:close/>
                </a:path>
                <a:path w="18103215" h="10339070">
                  <a:moveTo>
                    <a:pt x="5959720" y="4099596"/>
                  </a:moveTo>
                  <a:lnTo>
                    <a:pt x="5947701" y="4094470"/>
                  </a:lnTo>
                  <a:lnTo>
                    <a:pt x="5943559" y="4095858"/>
                  </a:lnTo>
                  <a:lnTo>
                    <a:pt x="5940426" y="4103202"/>
                  </a:lnTo>
                  <a:lnTo>
                    <a:pt x="5941815" y="4107347"/>
                  </a:lnTo>
                  <a:lnTo>
                    <a:pt x="5953832" y="4112473"/>
                  </a:lnTo>
                  <a:lnTo>
                    <a:pt x="5957976" y="4111084"/>
                  </a:lnTo>
                  <a:lnTo>
                    <a:pt x="5961109" y="4103740"/>
                  </a:lnTo>
                  <a:lnTo>
                    <a:pt x="5959720" y="4099596"/>
                  </a:lnTo>
                  <a:close/>
                </a:path>
                <a:path w="18103215" h="10339070">
                  <a:moveTo>
                    <a:pt x="5878551" y="4064183"/>
                  </a:moveTo>
                  <a:lnTo>
                    <a:pt x="5866533" y="4059057"/>
                  </a:lnTo>
                  <a:lnTo>
                    <a:pt x="5862390" y="4060446"/>
                  </a:lnTo>
                  <a:lnTo>
                    <a:pt x="5859257" y="4067790"/>
                  </a:lnTo>
                  <a:lnTo>
                    <a:pt x="5860646" y="4071933"/>
                  </a:lnTo>
                  <a:lnTo>
                    <a:pt x="5872663" y="4077059"/>
                  </a:lnTo>
                  <a:lnTo>
                    <a:pt x="5876807" y="4075671"/>
                  </a:lnTo>
                  <a:lnTo>
                    <a:pt x="5879940" y="4068327"/>
                  </a:lnTo>
                  <a:lnTo>
                    <a:pt x="5878551" y="4064183"/>
                  </a:lnTo>
                  <a:close/>
                </a:path>
                <a:path w="18103215" h="10339070">
                  <a:moveTo>
                    <a:pt x="5797239" y="4029104"/>
                  </a:moveTo>
                  <a:lnTo>
                    <a:pt x="5785555" y="4024120"/>
                  </a:lnTo>
                  <a:lnTo>
                    <a:pt x="5781412" y="4025508"/>
                  </a:lnTo>
                  <a:lnTo>
                    <a:pt x="5778279" y="4032852"/>
                  </a:lnTo>
                  <a:lnTo>
                    <a:pt x="5779668" y="4036996"/>
                  </a:lnTo>
                  <a:lnTo>
                    <a:pt x="5791352" y="4041980"/>
                  </a:lnTo>
                  <a:lnTo>
                    <a:pt x="5795496" y="4040592"/>
                  </a:lnTo>
                  <a:lnTo>
                    <a:pt x="5798629" y="4033247"/>
                  </a:lnTo>
                  <a:lnTo>
                    <a:pt x="5797239" y="4029104"/>
                  </a:lnTo>
                  <a:close/>
                </a:path>
                <a:path w="18103215" h="10339070">
                  <a:moveTo>
                    <a:pt x="9126971" y="5449063"/>
                  </a:moveTo>
                  <a:lnTo>
                    <a:pt x="9123156" y="5447830"/>
                  </a:lnTo>
                  <a:lnTo>
                    <a:pt x="9118483" y="5445837"/>
                  </a:lnTo>
                  <a:lnTo>
                    <a:pt x="9115003" y="5444746"/>
                  </a:lnTo>
                  <a:lnTo>
                    <a:pt x="9111050" y="5446611"/>
                  </a:lnTo>
                  <a:lnTo>
                    <a:pt x="9108060" y="5453622"/>
                  </a:lnTo>
                  <a:lnTo>
                    <a:pt x="9109924" y="5457573"/>
                  </a:lnTo>
                  <a:lnTo>
                    <a:pt x="9118604" y="5461276"/>
                  </a:lnTo>
                  <a:lnTo>
                    <a:pt x="9122084" y="5462367"/>
                  </a:lnTo>
                  <a:lnTo>
                    <a:pt x="9126038" y="5460502"/>
                  </a:lnTo>
                  <a:lnTo>
                    <a:pt x="9127605" y="5456830"/>
                  </a:lnTo>
                  <a:lnTo>
                    <a:pt x="9128501" y="5454056"/>
                  </a:lnTo>
                  <a:lnTo>
                    <a:pt x="9128837" y="5453015"/>
                  </a:lnTo>
                  <a:lnTo>
                    <a:pt x="9126971" y="5449063"/>
                  </a:lnTo>
                  <a:close/>
                </a:path>
                <a:path w="18103215" h="10339070">
                  <a:moveTo>
                    <a:pt x="5716119" y="3994501"/>
                  </a:moveTo>
                  <a:lnTo>
                    <a:pt x="5704102" y="3989375"/>
                  </a:lnTo>
                  <a:lnTo>
                    <a:pt x="5699959" y="3990763"/>
                  </a:lnTo>
                  <a:lnTo>
                    <a:pt x="5696826" y="3998107"/>
                  </a:lnTo>
                  <a:lnTo>
                    <a:pt x="5698214" y="4002250"/>
                  </a:lnTo>
                  <a:lnTo>
                    <a:pt x="5710232" y="4007377"/>
                  </a:lnTo>
                  <a:lnTo>
                    <a:pt x="5714376" y="4005989"/>
                  </a:lnTo>
                  <a:lnTo>
                    <a:pt x="5717509" y="3998644"/>
                  </a:lnTo>
                  <a:lnTo>
                    <a:pt x="5716119" y="3994501"/>
                  </a:lnTo>
                  <a:close/>
                </a:path>
                <a:path w="18103215" h="10339070">
                  <a:moveTo>
                    <a:pt x="5635141" y="3959563"/>
                  </a:moveTo>
                  <a:lnTo>
                    <a:pt x="5623124" y="3954437"/>
                  </a:lnTo>
                  <a:lnTo>
                    <a:pt x="5618980" y="3955826"/>
                  </a:lnTo>
                  <a:lnTo>
                    <a:pt x="5615847" y="3963171"/>
                  </a:lnTo>
                  <a:lnTo>
                    <a:pt x="5617237" y="3967314"/>
                  </a:lnTo>
                  <a:lnTo>
                    <a:pt x="5629255" y="3972440"/>
                  </a:lnTo>
                  <a:lnTo>
                    <a:pt x="5633398" y="3971051"/>
                  </a:lnTo>
                  <a:lnTo>
                    <a:pt x="5636530" y="3963707"/>
                  </a:lnTo>
                  <a:lnTo>
                    <a:pt x="5635141" y="3959563"/>
                  </a:lnTo>
                  <a:close/>
                </a:path>
                <a:path w="18103215" h="10339070">
                  <a:moveTo>
                    <a:pt x="5553831" y="3924485"/>
                  </a:moveTo>
                  <a:lnTo>
                    <a:pt x="5542146" y="3919501"/>
                  </a:lnTo>
                  <a:lnTo>
                    <a:pt x="5538003" y="3920889"/>
                  </a:lnTo>
                  <a:lnTo>
                    <a:pt x="5534870" y="3928233"/>
                  </a:lnTo>
                  <a:lnTo>
                    <a:pt x="5536260" y="3932377"/>
                  </a:lnTo>
                  <a:lnTo>
                    <a:pt x="5547944" y="3937361"/>
                  </a:lnTo>
                  <a:lnTo>
                    <a:pt x="5552086" y="3935972"/>
                  </a:lnTo>
                  <a:lnTo>
                    <a:pt x="5555219" y="3928628"/>
                  </a:lnTo>
                  <a:lnTo>
                    <a:pt x="5553831" y="3924485"/>
                  </a:lnTo>
                  <a:close/>
                </a:path>
                <a:path w="18103215" h="10339070">
                  <a:moveTo>
                    <a:pt x="5472853" y="3889547"/>
                  </a:moveTo>
                  <a:lnTo>
                    <a:pt x="5460835" y="3884421"/>
                  </a:lnTo>
                  <a:lnTo>
                    <a:pt x="5456692" y="3885810"/>
                  </a:lnTo>
                  <a:lnTo>
                    <a:pt x="5453559" y="3893154"/>
                  </a:lnTo>
                  <a:lnTo>
                    <a:pt x="5454948" y="3897297"/>
                  </a:lnTo>
                  <a:lnTo>
                    <a:pt x="5466965" y="3902424"/>
                  </a:lnTo>
                  <a:lnTo>
                    <a:pt x="5471109" y="3901035"/>
                  </a:lnTo>
                  <a:lnTo>
                    <a:pt x="5474242" y="3893691"/>
                  </a:lnTo>
                  <a:lnTo>
                    <a:pt x="5472853" y="3889547"/>
                  </a:lnTo>
                  <a:close/>
                </a:path>
                <a:path w="18103215" h="10339070">
                  <a:moveTo>
                    <a:pt x="5391541" y="3854468"/>
                  </a:moveTo>
                  <a:lnTo>
                    <a:pt x="5379857" y="3849484"/>
                  </a:lnTo>
                  <a:lnTo>
                    <a:pt x="5375714" y="3850873"/>
                  </a:lnTo>
                  <a:lnTo>
                    <a:pt x="5372581" y="3858217"/>
                  </a:lnTo>
                  <a:lnTo>
                    <a:pt x="5373971" y="3862361"/>
                  </a:lnTo>
                  <a:lnTo>
                    <a:pt x="5385655" y="3867345"/>
                  </a:lnTo>
                  <a:lnTo>
                    <a:pt x="5389798" y="3865956"/>
                  </a:lnTo>
                  <a:lnTo>
                    <a:pt x="5392931" y="3858611"/>
                  </a:lnTo>
                  <a:lnTo>
                    <a:pt x="5391541" y="3854468"/>
                  </a:lnTo>
                  <a:close/>
                </a:path>
                <a:path w="18103215" h="10339070">
                  <a:moveTo>
                    <a:pt x="5310373" y="3819054"/>
                  </a:moveTo>
                  <a:lnTo>
                    <a:pt x="5298689" y="3814071"/>
                  </a:lnTo>
                  <a:lnTo>
                    <a:pt x="5294545" y="3815460"/>
                  </a:lnTo>
                  <a:lnTo>
                    <a:pt x="5291413" y="3822804"/>
                  </a:lnTo>
                  <a:lnTo>
                    <a:pt x="5292802" y="3826947"/>
                  </a:lnTo>
                  <a:lnTo>
                    <a:pt x="5304486" y="3831931"/>
                  </a:lnTo>
                  <a:lnTo>
                    <a:pt x="5308629" y="3830543"/>
                  </a:lnTo>
                  <a:lnTo>
                    <a:pt x="5311761" y="3823199"/>
                  </a:lnTo>
                  <a:lnTo>
                    <a:pt x="5310373" y="3819054"/>
                  </a:lnTo>
                  <a:close/>
                </a:path>
                <a:path w="18103215" h="10339070">
                  <a:moveTo>
                    <a:pt x="5229395" y="3784118"/>
                  </a:moveTo>
                  <a:lnTo>
                    <a:pt x="5221050" y="3780558"/>
                  </a:lnTo>
                  <a:lnTo>
                    <a:pt x="5215496" y="3793577"/>
                  </a:lnTo>
                  <a:lnTo>
                    <a:pt x="5223508" y="3796995"/>
                  </a:lnTo>
                  <a:lnTo>
                    <a:pt x="5227651" y="3795606"/>
                  </a:lnTo>
                  <a:lnTo>
                    <a:pt x="5230784" y="3788261"/>
                  </a:lnTo>
                  <a:lnTo>
                    <a:pt x="5229395" y="3784118"/>
                  </a:lnTo>
                  <a:close/>
                </a:path>
                <a:path w="18103215" h="10339070">
                  <a:moveTo>
                    <a:pt x="5148417" y="3749181"/>
                  </a:moveTo>
                  <a:lnTo>
                    <a:pt x="5136400" y="3744055"/>
                  </a:lnTo>
                  <a:lnTo>
                    <a:pt x="5132257" y="3745443"/>
                  </a:lnTo>
                  <a:lnTo>
                    <a:pt x="5129124" y="3752788"/>
                  </a:lnTo>
                  <a:lnTo>
                    <a:pt x="5130513" y="3756932"/>
                  </a:lnTo>
                  <a:lnTo>
                    <a:pt x="5142530" y="3762058"/>
                  </a:lnTo>
                  <a:lnTo>
                    <a:pt x="5146674" y="3760669"/>
                  </a:lnTo>
                  <a:lnTo>
                    <a:pt x="5149806" y="3753325"/>
                  </a:lnTo>
                  <a:lnTo>
                    <a:pt x="5148417" y="3749181"/>
                  </a:lnTo>
                  <a:close/>
                </a:path>
                <a:path w="18103215" h="10339070">
                  <a:moveTo>
                    <a:pt x="5067248" y="3713768"/>
                  </a:moveTo>
                  <a:lnTo>
                    <a:pt x="5055565" y="3708784"/>
                  </a:lnTo>
                  <a:lnTo>
                    <a:pt x="5051421" y="3710173"/>
                  </a:lnTo>
                  <a:lnTo>
                    <a:pt x="5048289" y="3717517"/>
                  </a:lnTo>
                  <a:lnTo>
                    <a:pt x="5049678" y="3721661"/>
                  </a:lnTo>
                  <a:lnTo>
                    <a:pt x="5061361" y="3726645"/>
                  </a:lnTo>
                  <a:lnTo>
                    <a:pt x="5065505" y="3725256"/>
                  </a:lnTo>
                  <a:lnTo>
                    <a:pt x="5068638" y="3717912"/>
                  </a:lnTo>
                  <a:lnTo>
                    <a:pt x="5067248" y="3713768"/>
                  </a:lnTo>
                  <a:close/>
                </a:path>
                <a:path w="18103215" h="10339070">
                  <a:moveTo>
                    <a:pt x="4986605" y="3678973"/>
                  </a:moveTo>
                  <a:lnTo>
                    <a:pt x="4974587" y="3673847"/>
                  </a:lnTo>
                  <a:lnTo>
                    <a:pt x="4970443" y="3675236"/>
                  </a:lnTo>
                  <a:lnTo>
                    <a:pt x="4967310" y="3682580"/>
                  </a:lnTo>
                  <a:lnTo>
                    <a:pt x="4968700" y="3686724"/>
                  </a:lnTo>
                  <a:lnTo>
                    <a:pt x="4980718" y="3691850"/>
                  </a:lnTo>
                  <a:lnTo>
                    <a:pt x="4984861" y="3690461"/>
                  </a:lnTo>
                  <a:lnTo>
                    <a:pt x="4987993" y="3683117"/>
                  </a:lnTo>
                  <a:lnTo>
                    <a:pt x="4986605" y="3678973"/>
                  </a:lnTo>
                  <a:close/>
                </a:path>
                <a:path w="18103215" h="10339070">
                  <a:moveTo>
                    <a:pt x="4905102" y="3643417"/>
                  </a:moveTo>
                  <a:lnTo>
                    <a:pt x="4893418" y="3638433"/>
                  </a:lnTo>
                  <a:lnTo>
                    <a:pt x="4889274" y="3639823"/>
                  </a:lnTo>
                  <a:lnTo>
                    <a:pt x="4886142" y="3647167"/>
                  </a:lnTo>
                  <a:lnTo>
                    <a:pt x="4887530" y="3651311"/>
                  </a:lnTo>
                  <a:lnTo>
                    <a:pt x="4899214" y="3656295"/>
                  </a:lnTo>
                  <a:lnTo>
                    <a:pt x="4903359" y="3654905"/>
                  </a:lnTo>
                  <a:lnTo>
                    <a:pt x="4906491" y="3647562"/>
                  </a:lnTo>
                  <a:lnTo>
                    <a:pt x="4905102" y="3643417"/>
                  </a:lnTo>
                  <a:close/>
                </a:path>
                <a:path w="18103215" h="10339070">
                  <a:moveTo>
                    <a:pt x="9210227" y="5478657"/>
                  </a:moveTo>
                  <a:lnTo>
                    <a:pt x="9206270" y="5477759"/>
                  </a:lnTo>
                  <a:lnTo>
                    <a:pt x="9201597" y="5475766"/>
                  </a:lnTo>
                  <a:lnTo>
                    <a:pt x="9198117" y="5474676"/>
                  </a:lnTo>
                  <a:lnTo>
                    <a:pt x="9194164" y="5476541"/>
                  </a:lnTo>
                  <a:lnTo>
                    <a:pt x="9191173" y="5483551"/>
                  </a:lnTo>
                  <a:lnTo>
                    <a:pt x="9193039" y="5487504"/>
                  </a:lnTo>
                  <a:lnTo>
                    <a:pt x="9196377" y="5488928"/>
                  </a:lnTo>
                  <a:lnTo>
                    <a:pt x="9196853" y="5488736"/>
                  </a:lnTo>
                  <a:lnTo>
                    <a:pt x="9201861" y="5490872"/>
                  </a:lnTo>
                  <a:lnTo>
                    <a:pt x="9205342" y="5491962"/>
                  </a:lnTo>
                  <a:lnTo>
                    <a:pt x="9209293" y="5490097"/>
                  </a:lnTo>
                  <a:lnTo>
                    <a:pt x="9210860" y="5486425"/>
                  </a:lnTo>
                  <a:lnTo>
                    <a:pt x="9211623" y="5483989"/>
                  </a:lnTo>
                  <a:lnTo>
                    <a:pt x="9211950" y="5482944"/>
                  </a:lnTo>
                  <a:lnTo>
                    <a:pt x="9210227" y="5478657"/>
                  </a:lnTo>
                  <a:close/>
                </a:path>
                <a:path w="18103215" h="10339070">
                  <a:moveTo>
                    <a:pt x="4812868" y="3602496"/>
                  </a:moveTo>
                  <a:lnTo>
                    <a:pt x="4808581" y="3604218"/>
                  </a:lnTo>
                  <a:lnTo>
                    <a:pt x="4805448" y="3611563"/>
                  </a:lnTo>
                  <a:lnTo>
                    <a:pt x="4806838" y="3615706"/>
                  </a:lnTo>
                  <a:lnTo>
                    <a:pt x="4818856" y="3620832"/>
                  </a:lnTo>
                  <a:lnTo>
                    <a:pt x="4822999" y="3619443"/>
                  </a:lnTo>
                  <a:lnTo>
                    <a:pt x="4826132" y="3612099"/>
                  </a:lnTo>
                  <a:lnTo>
                    <a:pt x="4824743" y="3607956"/>
                  </a:lnTo>
                  <a:lnTo>
                    <a:pt x="4816398" y="3604396"/>
                  </a:lnTo>
                  <a:lnTo>
                    <a:pt x="4812868" y="3602496"/>
                  </a:lnTo>
                  <a:close/>
                </a:path>
                <a:path w="18103215" h="10339070">
                  <a:moveTo>
                    <a:pt x="4743240" y="3572400"/>
                  </a:moveTo>
                  <a:lnTo>
                    <a:pt x="4731556" y="3567416"/>
                  </a:lnTo>
                  <a:lnTo>
                    <a:pt x="4727413" y="3568805"/>
                  </a:lnTo>
                  <a:lnTo>
                    <a:pt x="4724280" y="3576150"/>
                  </a:lnTo>
                  <a:lnTo>
                    <a:pt x="4725669" y="3580293"/>
                  </a:lnTo>
                  <a:lnTo>
                    <a:pt x="4737354" y="3585277"/>
                  </a:lnTo>
                  <a:lnTo>
                    <a:pt x="4741497" y="3583888"/>
                  </a:lnTo>
                  <a:lnTo>
                    <a:pt x="4744630" y="3576544"/>
                  </a:lnTo>
                  <a:lnTo>
                    <a:pt x="4743240" y="3572400"/>
                  </a:lnTo>
                  <a:close/>
                </a:path>
                <a:path w="18103215" h="10339070">
                  <a:moveTo>
                    <a:pt x="4662881" y="3536938"/>
                  </a:moveTo>
                  <a:lnTo>
                    <a:pt x="4650864" y="3531812"/>
                  </a:lnTo>
                  <a:lnTo>
                    <a:pt x="4646720" y="3533200"/>
                  </a:lnTo>
                  <a:lnTo>
                    <a:pt x="4643587" y="3540545"/>
                  </a:lnTo>
                  <a:lnTo>
                    <a:pt x="4644977" y="3544689"/>
                  </a:lnTo>
                  <a:lnTo>
                    <a:pt x="4656993" y="3549815"/>
                  </a:lnTo>
                  <a:lnTo>
                    <a:pt x="4661138" y="3548426"/>
                  </a:lnTo>
                  <a:lnTo>
                    <a:pt x="4664270" y="3541081"/>
                  </a:lnTo>
                  <a:lnTo>
                    <a:pt x="4662881" y="3536938"/>
                  </a:lnTo>
                  <a:close/>
                </a:path>
                <a:path w="18103215" h="10339070">
                  <a:moveTo>
                    <a:pt x="4581855" y="3501191"/>
                  </a:moveTo>
                  <a:lnTo>
                    <a:pt x="4569837" y="3496065"/>
                  </a:lnTo>
                  <a:lnTo>
                    <a:pt x="4565694" y="3497454"/>
                  </a:lnTo>
                  <a:lnTo>
                    <a:pt x="4562561" y="3504798"/>
                  </a:lnTo>
                  <a:lnTo>
                    <a:pt x="4563950" y="3508941"/>
                  </a:lnTo>
                  <a:lnTo>
                    <a:pt x="4575967" y="3514068"/>
                  </a:lnTo>
                  <a:lnTo>
                    <a:pt x="4580111" y="3512679"/>
                  </a:lnTo>
                  <a:lnTo>
                    <a:pt x="4583244" y="3505334"/>
                  </a:lnTo>
                  <a:lnTo>
                    <a:pt x="4581855" y="3501191"/>
                  </a:lnTo>
                  <a:close/>
                </a:path>
                <a:path w="18103215" h="10339070">
                  <a:moveTo>
                    <a:pt x="4500828" y="3465444"/>
                  </a:moveTo>
                  <a:lnTo>
                    <a:pt x="4489144" y="3460460"/>
                  </a:lnTo>
                  <a:lnTo>
                    <a:pt x="4485001" y="3461850"/>
                  </a:lnTo>
                  <a:lnTo>
                    <a:pt x="4481868" y="3469193"/>
                  </a:lnTo>
                  <a:lnTo>
                    <a:pt x="4483257" y="3473337"/>
                  </a:lnTo>
                  <a:lnTo>
                    <a:pt x="4494940" y="3478321"/>
                  </a:lnTo>
                  <a:lnTo>
                    <a:pt x="4499085" y="3476932"/>
                  </a:lnTo>
                  <a:lnTo>
                    <a:pt x="4502217" y="3469588"/>
                  </a:lnTo>
                  <a:lnTo>
                    <a:pt x="4500828" y="3465444"/>
                  </a:lnTo>
                  <a:close/>
                </a:path>
                <a:path w="18103215" h="10339070">
                  <a:moveTo>
                    <a:pt x="9293626" y="5507921"/>
                  </a:moveTo>
                  <a:lnTo>
                    <a:pt x="9289669" y="5507021"/>
                  </a:lnTo>
                  <a:lnTo>
                    <a:pt x="9284995" y="5505028"/>
                  </a:lnTo>
                  <a:lnTo>
                    <a:pt x="9281180" y="5503795"/>
                  </a:lnTo>
                  <a:lnTo>
                    <a:pt x="9277562" y="5505803"/>
                  </a:lnTo>
                  <a:lnTo>
                    <a:pt x="9274572" y="5512813"/>
                  </a:lnTo>
                  <a:lnTo>
                    <a:pt x="9276438" y="5516766"/>
                  </a:lnTo>
                  <a:lnTo>
                    <a:pt x="9279775" y="5518190"/>
                  </a:lnTo>
                  <a:lnTo>
                    <a:pt x="9280252" y="5517998"/>
                  </a:lnTo>
                  <a:lnTo>
                    <a:pt x="9285259" y="5520134"/>
                  </a:lnTo>
                  <a:lnTo>
                    <a:pt x="9289073" y="5521366"/>
                  </a:lnTo>
                  <a:lnTo>
                    <a:pt x="9292692" y="5519359"/>
                  </a:lnTo>
                  <a:lnTo>
                    <a:pt x="9294258" y="5515687"/>
                  </a:lnTo>
                  <a:lnTo>
                    <a:pt x="9295491" y="5511872"/>
                  </a:lnTo>
                  <a:lnTo>
                    <a:pt x="9293626" y="5507921"/>
                  </a:lnTo>
                  <a:close/>
                </a:path>
                <a:path w="18103215" h="10339070">
                  <a:moveTo>
                    <a:pt x="4420612" y="3429648"/>
                  </a:moveTo>
                  <a:lnTo>
                    <a:pt x="4408594" y="3424521"/>
                  </a:lnTo>
                  <a:lnTo>
                    <a:pt x="4404450" y="3425911"/>
                  </a:lnTo>
                  <a:lnTo>
                    <a:pt x="4401317" y="3433254"/>
                  </a:lnTo>
                  <a:lnTo>
                    <a:pt x="4402706" y="3437398"/>
                  </a:lnTo>
                  <a:lnTo>
                    <a:pt x="4414725" y="3442525"/>
                  </a:lnTo>
                  <a:lnTo>
                    <a:pt x="4418867" y="3441136"/>
                  </a:lnTo>
                  <a:lnTo>
                    <a:pt x="4422000" y="3433792"/>
                  </a:lnTo>
                  <a:lnTo>
                    <a:pt x="4420612" y="3429648"/>
                  </a:lnTo>
                  <a:close/>
                </a:path>
                <a:path w="18103215" h="10339070">
                  <a:moveTo>
                    <a:pt x="4339393" y="3393425"/>
                  </a:moveTo>
                  <a:lnTo>
                    <a:pt x="4327709" y="3388441"/>
                  </a:lnTo>
                  <a:lnTo>
                    <a:pt x="4323566" y="3389830"/>
                  </a:lnTo>
                  <a:lnTo>
                    <a:pt x="4320433" y="3397174"/>
                  </a:lnTo>
                  <a:lnTo>
                    <a:pt x="4321822" y="3401317"/>
                  </a:lnTo>
                  <a:lnTo>
                    <a:pt x="4333507" y="3406301"/>
                  </a:lnTo>
                  <a:lnTo>
                    <a:pt x="4337650" y="3404912"/>
                  </a:lnTo>
                  <a:lnTo>
                    <a:pt x="4340783" y="3397569"/>
                  </a:lnTo>
                  <a:lnTo>
                    <a:pt x="4339393" y="3393425"/>
                  </a:lnTo>
                  <a:close/>
                </a:path>
                <a:path w="18103215" h="10339070">
                  <a:moveTo>
                    <a:pt x="4259177" y="3357628"/>
                  </a:moveTo>
                  <a:lnTo>
                    <a:pt x="4247160" y="3352502"/>
                  </a:lnTo>
                  <a:lnTo>
                    <a:pt x="4243015" y="3353891"/>
                  </a:lnTo>
                  <a:lnTo>
                    <a:pt x="4239882" y="3361235"/>
                  </a:lnTo>
                  <a:lnTo>
                    <a:pt x="4241272" y="3365380"/>
                  </a:lnTo>
                  <a:lnTo>
                    <a:pt x="4253289" y="3370506"/>
                  </a:lnTo>
                  <a:lnTo>
                    <a:pt x="4257433" y="3369116"/>
                  </a:lnTo>
                  <a:lnTo>
                    <a:pt x="4260566" y="3361772"/>
                  </a:lnTo>
                  <a:lnTo>
                    <a:pt x="4259177" y="3357628"/>
                  </a:lnTo>
                  <a:close/>
                </a:path>
                <a:path w="18103215" h="10339070">
                  <a:moveTo>
                    <a:pt x="13449139" y="7273028"/>
                  </a:moveTo>
                  <a:lnTo>
                    <a:pt x="13444754" y="7273130"/>
                  </a:lnTo>
                  <a:lnTo>
                    <a:pt x="13441994" y="7275900"/>
                  </a:lnTo>
                  <a:lnTo>
                    <a:pt x="13439570" y="7278811"/>
                  </a:lnTo>
                  <a:lnTo>
                    <a:pt x="13439672" y="7283194"/>
                  </a:lnTo>
                  <a:lnTo>
                    <a:pt x="13442441" y="7285954"/>
                  </a:lnTo>
                  <a:lnTo>
                    <a:pt x="13446069" y="7289474"/>
                  </a:lnTo>
                  <a:lnTo>
                    <a:pt x="13446930" y="7290236"/>
                  </a:lnTo>
                  <a:lnTo>
                    <a:pt x="13450932" y="7291944"/>
                  </a:lnTo>
                  <a:lnTo>
                    <a:pt x="13453983" y="7291272"/>
                  </a:lnTo>
                  <a:lnTo>
                    <a:pt x="13456124" y="7289028"/>
                  </a:lnTo>
                  <a:lnTo>
                    <a:pt x="13458548" y="7286117"/>
                  </a:lnTo>
                  <a:lnTo>
                    <a:pt x="13458446" y="7281733"/>
                  </a:lnTo>
                  <a:lnTo>
                    <a:pt x="13455677" y="7278974"/>
                  </a:lnTo>
                  <a:lnTo>
                    <a:pt x="13452050" y="7275453"/>
                  </a:lnTo>
                  <a:lnTo>
                    <a:pt x="13449139" y="7273028"/>
                  </a:lnTo>
                  <a:close/>
                </a:path>
                <a:path w="18103215" h="10339070">
                  <a:moveTo>
                    <a:pt x="4178435" y="3321214"/>
                  </a:moveTo>
                  <a:lnTo>
                    <a:pt x="4166418" y="3316088"/>
                  </a:lnTo>
                  <a:lnTo>
                    <a:pt x="4162274" y="3317477"/>
                  </a:lnTo>
                  <a:lnTo>
                    <a:pt x="4159141" y="3324821"/>
                  </a:lnTo>
                  <a:lnTo>
                    <a:pt x="4160530" y="3328965"/>
                  </a:lnTo>
                  <a:lnTo>
                    <a:pt x="4172547" y="3334091"/>
                  </a:lnTo>
                  <a:lnTo>
                    <a:pt x="4176691" y="3332701"/>
                  </a:lnTo>
                  <a:lnTo>
                    <a:pt x="4179824" y="3325357"/>
                  </a:lnTo>
                  <a:lnTo>
                    <a:pt x="4178435" y="3321214"/>
                  </a:lnTo>
                  <a:close/>
                </a:path>
                <a:path w="18103215" h="10339070">
                  <a:moveTo>
                    <a:pt x="9376832" y="5536706"/>
                  </a:moveTo>
                  <a:lnTo>
                    <a:pt x="9372876" y="5535807"/>
                  </a:lnTo>
                  <a:lnTo>
                    <a:pt x="9368202" y="5533813"/>
                  </a:lnTo>
                  <a:lnTo>
                    <a:pt x="9364388" y="5532581"/>
                  </a:lnTo>
                  <a:lnTo>
                    <a:pt x="9360769" y="5534588"/>
                  </a:lnTo>
                  <a:lnTo>
                    <a:pt x="9357779" y="5541598"/>
                  </a:lnTo>
                  <a:lnTo>
                    <a:pt x="9359643" y="5545551"/>
                  </a:lnTo>
                  <a:lnTo>
                    <a:pt x="9363650" y="5547260"/>
                  </a:lnTo>
                  <a:lnTo>
                    <a:pt x="9363793" y="5546926"/>
                  </a:lnTo>
                  <a:lnTo>
                    <a:pt x="9368466" y="5548920"/>
                  </a:lnTo>
                  <a:lnTo>
                    <a:pt x="9372280" y="5550152"/>
                  </a:lnTo>
                  <a:lnTo>
                    <a:pt x="9375899" y="5548145"/>
                  </a:lnTo>
                  <a:lnTo>
                    <a:pt x="9377465" y="5544472"/>
                  </a:lnTo>
                  <a:lnTo>
                    <a:pt x="9378698" y="5540658"/>
                  </a:lnTo>
                  <a:lnTo>
                    <a:pt x="9376832" y="5536706"/>
                  </a:lnTo>
                  <a:close/>
                </a:path>
                <a:path w="18103215" h="10339070">
                  <a:moveTo>
                    <a:pt x="4098170" y="3284608"/>
                  </a:moveTo>
                  <a:lnTo>
                    <a:pt x="4086152" y="3279482"/>
                  </a:lnTo>
                  <a:lnTo>
                    <a:pt x="4082008" y="3280871"/>
                  </a:lnTo>
                  <a:lnTo>
                    <a:pt x="4079018" y="3287881"/>
                  </a:lnTo>
                  <a:lnTo>
                    <a:pt x="4080265" y="3292359"/>
                  </a:lnTo>
                  <a:lnTo>
                    <a:pt x="4092283" y="3297485"/>
                  </a:lnTo>
                  <a:lnTo>
                    <a:pt x="4096426" y="3296096"/>
                  </a:lnTo>
                  <a:lnTo>
                    <a:pt x="4099416" y="3289086"/>
                  </a:lnTo>
                  <a:lnTo>
                    <a:pt x="4098170" y="3284608"/>
                  </a:lnTo>
                  <a:close/>
                </a:path>
                <a:path w="18103215" h="10339070">
                  <a:moveTo>
                    <a:pt x="4017905" y="3248002"/>
                  </a:moveTo>
                  <a:lnTo>
                    <a:pt x="4005886" y="3242875"/>
                  </a:lnTo>
                  <a:lnTo>
                    <a:pt x="4001743" y="3244264"/>
                  </a:lnTo>
                  <a:lnTo>
                    <a:pt x="3998753" y="3251275"/>
                  </a:lnTo>
                  <a:lnTo>
                    <a:pt x="3999999" y="3255752"/>
                  </a:lnTo>
                  <a:lnTo>
                    <a:pt x="4012017" y="3260878"/>
                  </a:lnTo>
                  <a:lnTo>
                    <a:pt x="4016161" y="3259490"/>
                  </a:lnTo>
                  <a:lnTo>
                    <a:pt x="4019151" y="3252479"/>
                  </a:lnTo>
                  <a:lnTo>
                    <a:pt x="4017905" y="3248002"/>
                  </a:lnTo>
                  <a:close/>
                </a:path>
                <a:path w="18103215" h="10339070">
                  <a:moveTo>
                    <a:pt x="3937447" y="3210920"/>
                  </a:moveTo>
                  <a:lnTo>
                    <a:pt x="3925430" y="3205793"/>
                  </a:lnTo>
                  <a:lnTo>
                    <a:pt x="3921286" y="3207183"/>
                  </a:lnTo>
                  <a:lnTo>
                    <a:pt x="3918295" y="3214193"/>
                  </a:lnTo>
                  <a:lnTo>
                    <a:pt x="3919543" y="3218671"/>
                  </a:lnTo>
                  <a:lnTo>
                    <a:pt x="3931560" y="3223797"/>
                  </a:lnTo>
                  <a:lnTo>
                    <a:pt x="3935704" y="3222407"/>
                  </a:lnTo>
                  <a:lnTo>
                    <a:pt x="3938694" y="3215397"/>
                  </a:lnTo>
                  <a:lnTo>
                    <a:pt x="3937447" y="3210920"/>
                  </a:lnTo>
                  <a:close/>
                </a:path>
                <a:path w="18103215" h="10339070">
                  <a:moveTo>
                    <a:pt x="9460659" y="5564967"/>
                  </a:moveTo>
                  <a:lnTo>
                    <a:pt x="9456701" y="5564068"/>
                  </a:lnTo>
                  <a:lnTo>
                    <a:pt x="9452028" y="5562074"/>
                  </a:lnTo>
                  <a:lnTo>
                    <a:pt x="9448213" y="5560841"/>
                  </a:lnTo>
                  <a:lnTo>
                    <a:pt x="9444595" y="5562849"/>
                  </a:lnTo>
                  <a:lnTo>
                    <a:pt x="9441605" y="5569859"/>
                  </a:lnTo>
                  <a:lnTo>
                    <a:pt x="9443469" y="5573811"/>
                  </a:lnTo>
                  <a:lnTo>
                    <a:pt x="9447142" y="5575378"/>
                  </a:lnTo>
                  <a:lnTo>
                    <a:pt x="9447617" y="5575186"/>
                  </a:lnTo>
                  <a:lnTo>
                    <a:pt x="9452292" y="5577180"/>
                  </a:lnTo>
                  <a:lnTo>
                    <a:pt x="9456106" y="5578412"/>
                  </a:lnTo>
                  <a:lnTo>
                    <a:pt x="9459724" y="5576405"/>
                  </a:lnTo>
                  <a:lnTo>
                    <a:pt x="9461291" y="5572733"/>
                  </a:lnTo>
                  <a:lnTo>
                    <a:pt x="9462524" y="5568919"/>
                  </a:lnTo>
                  <a:lnTo>
                    <a:pt x="9460659" y="5564967"/>
                  </a:lnTo>
                  <a:close/>
                </a:path>
                <a:path w="18103215" h="10339070">
                  <a:moveTo>
                    <a:pt x="3857467" y="3173646"/>
                  </a:moveTo>
                  <a:lnTo>
                    <a:pt x="3845449" y="3168519"/>
                  </a:lnTo>
                  <a:lnTo>
                    <a:pt x="3841306" y="3169909"/>
                  </a:lnTo>
                  <a:lnTo>
                    <a:pt x="3838173" y="3177253"/>
                  </a:lnTo>
                  <a:lnTo>
                    <a:pt x="3839419" y="3181730"/>
                  </a:lnTo>
                  <a:lnTo>
                    <a:pt x="3851437" y="3186857"/>
                  </a:lnTo>
                  <a:lnTo>
                    <a:pt x="3855581" y="3185468"/>
                  </a:lnTo>
                  <a:lnTo>
                    <a:pt x="3858714" y="3178124"/>
                  </a:lnTo>
                  <a:lnTo>
                    <a:pt x="3857467" y="3173646"/>
                  </a:lnTo>
                  <a:close/>
                </a:path>
                <a:path w="18103215" h="10339070">
                  <a:moveTo>
                    <a:pt x="3777486" y="3136372"/>
                  </a:moveTo>
                  <a:lnTo>
                    <a:pt x="3765802" y="3131388"/>
                  </a:lnTo>
                  <a:lnTo>
                    <a:pt x="3761324" y="3132635"/>
                  </a:lnTo>
                  <a:lnTo>
                    <a:pt x="3758191" y="3139979"/>
                  </a:lnTo>
                  <a:lnTo>
                    <a:pt x="3759438" y="3144456"/>
                  </a:lnTo>
                  <a:lnTo>
                    <a:pt x="3771456" y="3149583"/>
                  </a:lnTo>
                  <a:lnTo>
                    <a:pt x="3775599" y="3148194"/>
                  </a:lnTo>
                  <a:lnTo>
                    <a:pt x="3778732" y="3140850"/>
                  </a:lnTo>
                  <a:lnTo>
                    <a:pt x="3777486" y="3136372"/>
                  </a:lnTo>
                  <a:close/>
                </a:path>
                <a:path w="18103215" h="10339070">
                  <a:moveTo>
                    <a:pt x="9544292" y="5592751"/>
                  </a:moveTo>
                  <a:lnTo>
                    <a:pt x="9540335" y="5591852"/>
                  </a:lnTo>
                  <a:lnTo>
                    <a:pt x="9535662" y="5589859"/>
                  </a:lnTo>
                  <a:lnTo>
                    <a:pt x="9531848" y="5588626"/>
                  </a:lnTo>
                  <a:lnTo>
                    <a:pt x="9528228" y="5590633"/>
                  </a:lnTo>
                  <a:lnTo>
                    <a:pt x="9525238" y="5597643"/>
                  </a:lnTo>
                  <a:lnTo>
                    <a:pt x="9527104" y="5601595"/>
                  </a:lnTo>
                  <a:lnTo>
                    <a:pt x="9530775" y="5603161"/>
                  </a:lnTo>
                  <a:lnTo>
                    <a:pt x="9531253" y="5602971"/>
                  </a:lnTo>
                  <a:lnTo>
                    <a:pt x="9535925" y="5604964"/>
                  </a:lnTo>
                  <a:lnTo>
                    <a:pt x="9539740" y="5606196"/>
                  </a:lnTo>
                  <a:lnTo>
                    <a:pt x="9543358" y="5604189"/>
                  </a:lnTo>
                  <a:lnTo>
                    <a:pt x="9544924" y="5600517"/>
                  </a:lnTo>
                  <a:lnTo>
                    <a:pt x="9546157" y="5596702"/>
                  </a:lnTo>
                  <a:lnTo>
                    <a:pt x="9544292" y="5592751"/>
                  </a:lnTo>
                  <a:close/>
                </a:path>
                <a:path w="18103215" h="10339070">
                  <a:moveTo>
                    <a:pt x="3697647" y="3098764"/>
                  </a:moveTo>
                  <a:lnTo>
                    <a:pt x="3685630" y="3093638"/>
                  </a:lnTo>
                  <a:lnTo>
                    <a:pt x="3681486" y="3095027"/>
                  </a:lnTo>
                  <a:lnTo>
                    <a:pt x="3678353" y="3102372"/>
                  </a:lnTo>
                  <a:lnTo>
                    <a:pt x="3679600" y="3106849"/>
                  </a:lnTo>
                  <a:lnTo>
                    <a:pt x="3691617" y="3111975"/>
                  </a:lnTo>
                  <a:lnTo>
                    <a:pt x="3695761" y="3110586"/>
                  </a:lnTo>
                  <a:lnTo>
                    <a:pt x="3698894" y="3103242"/>
                  </a:lnTo>
                  <a:lnTo>
                    <a:pt x="3697647" y="3098764"/>
                  </a:lnTo>
                  <a:close/>
                </a:path>
                <a:path w="18103215" h="10339070">
                  <a:moveTo>
                    <a:pt x="3617475" y="3061015"/>
                  </a:moveTo>
                  <a:lnTo>
                    <a:pt x="3605458" y="3055888"/>
                  </a:lnTo>
                  <a:lnTo>
                    <a:pt x="3601314" y="3057277"/>
                  </a:lnTo>
                  <a:lnTo>
                    <a:pt x="3598181" y="3064621"/>
                  </a:lnTo>
                  <a:lnTo>
                    <a:pt x="3599428" y="3069099"/>
                  </a:lnTo>
                  <a:lnTo>
                    <a:pt x="3611445" y="3074226"/>
                  </a:lnTo>
                  <a:lnTo>
                    <a:pt x="3615731" y="3072502"/>
                  </a:lnTo>
                  <a:lnTo>
                    <a:pt x="3618722" y="3065492"/>
                  </a:lnTo>
                  <a:lnTo>
                    <a:pt x="3617475" y="3061015"/>
                  </a:lnTo>
                  <a:close/>
                </a:path>
                <a:path w="18103215" h="10339070">
                  <a:moveTo>
                    <a:pt x="3534107" y="3021507"/>
                  </a:moveTo>
                  <a:lnTo>
                    <a:pt x="3526096" y="3018090"/>
                  </a:lnTo>
                  <a:lnTo>
                    <a:pt x="3521618" y="3019336"/>
                  </a:lnTo>
                  <a:lnTo>
                    <a:pt x="3518485" y="3026680"/>
                  </a:lnTo>
                  <a:lnTo>
                    <a:pt x="3519874" y="3030824"/>
                  </a:lnTo>
                  <a:lnTo>
                    <a:pt x="3523404" y="3032724"/>
                  </a:lnTo>
                  <a:lnTo>
                    <a:pt x="3531750" y="3036284"/>
                  </a:lnTo>
                  <a:lnTo>
                    <a:pt x="3536035" y="3034561"/>
                  </a:lnTo>
                  <a:lnTo>
                    <a:pt x="3539026" y="3027551"/>
                  </a:lnTo>
                  <a:lnTo>
                    <a:pt x="3537637" y="3023407"/>
                  </a:lnTo>
                  <a:lnTo>
                    <a:pt x="3534107" y="3021507"/>
                  </a:lnTo>
                  <a:close/>
                </a:path>
                <a:path w="18103215" h="10339070">
                  <a:moveTo>
                    <a:pt x="9628402" y="5620343"/>
                  </a:moveTo>
                  <a:lnTo>
                    <a:pt x="9624445" y="5619444"/>
                  </a:lnTo>
                  <a:lnTo>
                    <a:pt x="9619772" y="5617451"/>
                  </a:lnTo>
                  <a:lnTo>
                    <a:pt x="9615957" y="5616218"/>
                  </a:lnTo>
                  <a:lnTo>
                    <a:pt x="9612340" y="5618226"/>
                  </a:lnTo>
                  <a:lnTo>
                    <a:pt x="9610773" y="5621899"/>
                  </a:lnTo>
                  <a:lnTo>
                    <a:pt x="9609683" y="5625379"/>
                  </a:lnTo>
                  <a:lnTo>
                    <a:pt x="9611214" y="5629188"/>
                  </a:lnTo>
                  <a:lnTo>
                    <a:pt x="9614552" y="5630612"/>
                  </a:lnTo>
                  <a:lnTo>
                    <a:pt x="9614694" y="5630278"/>
                  </a:lnTo>
                  <a:lnTo>
                    <a:pt x="9615028" y="5630421"/>
                  </a:lnTo>
                  <a:lnTo>
                    <a:pt x="9615505" y="5630229"/>
                  </a:lnTo>
                  <a:lnTo>
                    <a:pt x="9620178" y="5632222"/>
                  </a:lnTo>
                  <a:lnTo>
                    <a:pt x="9623992" y="5633455"/>
                  </a:lnTo>
                  <a:lnTo>
                    <a:pt x="9627612" y="5631448"/>
                  </a:lnTo>
                  <a:lnTo>
                    <a:pt x="9629178" y="5627776"/>
                  </a:lnTo>
                  <a:lnTo>
                    <a:pt x="9630268" y="5624296"/>
                  </a:lnTo>
                  <a:lnTo>
                    <a:pt x="9628402" y="5620343"/>
                  </a:lnTo>
                  <a:close/>
                </a:path>
                <a:path w="18103215" h="10339070">
                  <a:moveTo>
                    <a:pt x="3454554" y="2983232"/>
                  </a:moveTo>
                  <a:lnTo>
                    <a:pt x="3446542" y="2979814"/>
                  </a:lnTo>
                  <a:lnTo>
                    <a:pt x="3442065" y="2981061"/>
                  </a:lnTo>
                  <a:lnTo>
                    <a:pt x="3438932" y="2988405"/>
                  </a:lnTo>
                  <a:lnTo>
                    <a:pt x="3440321" y="2992549"/>
                  </a:lnTo>
                  <a:lnTo>
                    <a:pt x="3443851" y="2994449"/>
                  </a:lnTo>
                  <a:lnTo>
                    <a:pt x="3452196" y="2998009"/>
                  </a:lnTo>
                  <a:lnTo>
                    <a:pt x="3456482" y="2996287"/>
                  </a:lnTo>
                  <a:lnTo>
                    <a:pt x="3459473" y="2989276"/>
                  </a:lnTo>
                  <a:lnTo>
                    <a:pt x="3458084" y="2985132"/>
                  </a:lnTo>
                  <a:lnTo>
                    <a:pt x="3454554" y="2983232"/>
                  </a:lnTo>
                  <a:close/>
                </a:path>
                <a:path w="18103215" h="10339070">
                  <a:moveTo>
                    <a:pt x="13384702" y="7213186"/>
                  </a:moveTo>
                  <a:lnTo>
                    <a:pt x="13380176" y="7213623"/>
                  </a:lnTo>
                  <a:lnTo>
                    <a:pt x="13374657" y="7219160"/>
                  </a:lnTo>
                  <a:lnTo>
                    <a:pt x="13375093" y="7223687"/>
                  </a:lnTo>
                  <a:lnTo>
                    <a:pt x="13377862" y="7226446"/>
                  </a:lnTo>
                  <a:lnTo>
                    <a:pt x="13381489" y="7229966"/>
                  </a:lnTo>
                  <a:lnTo>
                    <a:pt x="13382017" y="7230587"/>
                  </a:lnTo>
                  <a:lnTo>
                    <a:pt x="13386355" y="7232437"/>
                  </a:lnTo>
                  <a:lnTo>
                    <a:pt x="13389403" y="7231764"/>
                  </a:lnTo>
                  <a:lnTo>
                    <a:pt x="13391544" y="7229520"/>
                  </a:lnTo>
                  <a:lnTo>
                    <a:pt x="13394304" y="7226752"/>
                  </a:lnTo>
                  <a:lnTo>
                    <a:pt x="13393867" y="7222225"/>
                  </a:lnTo>
                  <a:lnTo>
                    <a:pt x="13391098" y="7219467"/>
                  </a:lnTo>
                  <a:lnTo>
                    <a:pt x="13387470" y="7215946"/>
                  </a:lnTo>
                  <a:lnTo>
                    <a:pt x="13384702" y="7213186"/>
                  </a:lnTo>
                  <a:close/>
                </a:path>
                <a:path w="18103215" h="10339070">
                  <a:moveTo>
                    <a:pt x="3374809" y="2944480"/>
                  </a:moveTo>
                  <a:lnTo>
                    <a:pt x="3366796" y="2941063"/>
                  </a:lnTo>
                  <a:lnTo>
                    <a:pt x="3362320" y="2942310"/>
                  </a:lnTo>
                  <a:lnTo>
                    <a:pt x="3359187" y="2949654"/>
                  </a:lnTo>
                  <a:lnTo>
                    <a:pt x="3360576" y="2953798"/>
                  </a:lnTo>
                  <a:lnTo>
                    <a:pt x="3364106" y="2955697"/>
                  </a:lnTo>
                  <a:lnTo>
                    <a:pt x="3372117" y="2959115"/>
                  </a:lnTo>
                  <a:lnTo>
                    <a:pt x="3376403" y="2957392"/>
                  </a:lnTo>
                  <a:lnTo>
                    <a:pt x="3377827" y="2954054"/>
                  </a:lnTo>
                  <a:lnTo>
                    <a:pt x="3379727" y="2950524"/>
                  </a:lnTo>
                  <a:lnTo>
                    <a:pt x="3378339" y="2946381"/>
                  </a:lnTo>
                  <a:lnTo>
                    <a:pt x="3374809" y="2944480"/>
                  </a:lnTo>
                  <a:close/>
                </a:path>
                <a:path w="18103215" h="10339070">
                  <a:moveTo>
                    <a:pt x="9712464" y="5647126"/>
                  </a:moveTo>
                  <a:lnTo>
                    <a:pt x="9708507" y="5646227"/>
                  </a:lnTo>
                  <a:lnTo>
                    <a:pt x="9703833" y="5644233"/>
                  </a:lnTo>
                  <a:lnTo>
                    <a:pt x="9700019" y="5643001"/>
                  </a:lnTo>
                  <a:lnTo>
                    <a:pt x="9696066" y="5644865"/>
                  </a:lnTo>
                  <a:lnTo>
                    <a:pt x="9694833" y="5648680"/>
                  </a:lnTo>
                  <a:lnTo>
                    <a:pt x="9693743" y="5652161"/>
                  </a:lnTo>
                  <a:lnTo>
                    <a:pt x="9695275" y="5655971"/>
                  </a:lnTo>
                  <a:lnTo>
                    <a:pt x="9698613" y="5657395"/>
                  </a:lnTo>
                  <a:lnTo>
                    <a:pt x="9698756" y="5657061"/>
                  </a:lnTo>
                  <a:lnTo>
                    <a:pt x="9699090" y="5657203"/>
                  </a:lnTo>
                  <a:lnTo>
                    <a:pt x="9699566" y="5657012"/>
                  </a:lnTo>
                  <a:lnTo>
                    <a:pt x="9704239" y="5659006"/>
                  </a:lnTo>
                  <a:lnTo>
                    <a:pt x="9708054" y="5660238"/>
                  </a:lnTo>
                  <a:lnTo>
                    <a:pt x="9712006" y="5658372"/>
                  </a:lnTo>
                  <a:lnTo>
                    <a:pt x="9714471" y="5650744"/>
                  </a:lnTo>
                  <a:lnTo>
                    <a:pt x="9712464" y="5647126"/>
                  </a:lnTo>
                  <a:close/>
                </a:path>
                <a:path w="18103215" h="10339070">
                  <a:moveTo>
                    <a:pt x="3287720" y="2902597"/>
                  </a:moveTo>
                  <a:lnTo>
                    <a:pt x="3283242" y="2903842"/>
                  </a:lnTo>
                  <a:lnTo>
                    <a:pt x="3281148" y="2908473"/>
                  </a:lnTo>
                  <a:lnTo>
                    <a:pt x="3279918" y="2910711"/>
                  </a:lnTo>
                  <a:lnTo>
                    <a:pt x="3281165" y="2915189"/>
                  </a:lnTo>
                  <a:lnTo>
                    <a:pt x="3284695" y="2917089"/>
                  </a:lnTo>
                  <a:lnTo>
                    <a:pt x="3293373" y="2920791"/>
                  </a:lnTo>
                  <a:lnTo>
                    <a:pt x="3297517" y="2919402"/>
                  </a:lnTo>
                  <a:lnTo>
                    <a:pt x="3299468" y="2915105"/>
                  </a:lnTo>
                  <a:lnTo>
                    <a:pt x="3300699" y="2912868"/>
                  </a:lnTo>
                  <a:lnTo>
                    <a:pt x="3299452" y="2908391"/>
                  </a:lnTo>
                  <a:lnTo>
                    <a:pt x="3295923" y="2906491"/>
                  </a:lnTo>
                  <a:lnTo>
                    <a:pt x="3291250" y="2904497"/>
                  </a:lnTo>
                  <a:lnTo>
                    <a:pt x="3287720" y="2902597"/>
                  </a:lnTo>
                  <a:close/>
                </a:path>
                <a:path w="18103215" h="10339070">
                  <a:moveTo>
                    <a:pt x="9796334" y="5673432"/>
                  </a:moveTo>
                  <a:lnTo>
                    <a:pt x="9792377" y="5672533"/>
                  </a:lnTo>
                  <a:lnTo>
                    <a:pt x="9787703" y="5670539"/>
                  </a:lnTo>
                  <a:lnTo>
                    <a:pt x="9784223" y="5669449"/>
                  </a:lnTo>
                  <a:lnTo>
                    <a:pt x="9780271" y="5671315"/>
                  </a:lnTo>
                  <a:lnTo>
                    <a:pt x="9777805" y="5678944"/>
                  </a:lnTo>
                  <a:lnTo>
                    <a:pt x="9779479" y="5682420"/>
                  </a:lnTo>
                  <a:lnTo>
                    <a:pt x="9783151" y="5683986"/>
                  </a:lnTo>
                  <a:lnTo>
                    <a:pt x="9783770" y="5683461"/>
                  </a:lnTo>
                  <a:lnTo>
                    <a:pt x="9788443" y="5685454"/>
                  </a:lnTo>
                  <a:lnTo>
                    <a:pt x="9791923" y="5686544"/>
                  </a:lnTo>
                  <a:lnTo>
                    <a:pt x="9795876" y="5684680"/>
                  </a:lnTo>
                  <a:lnTo>
                    <a:pt x="9798341" y="5677050"/>
                  </a:lnTo>
                  <a:lnTo>
                    <a:pt x="9796334" y="5673432"/>
                  </a:lnTo>
                  <a:close/>
                </a:path>
                <a:path w="18103215" h="10339070">
                  <a:moveTo>
                    <a:pt x="3208593" y="2863320"/>
                  </a:moveTo>
                  <a:lnTo>
                    <a:pt x="3204307" y="2865043"/>
                  </a:lnTo>
                  <a:lnTo>
                    <a:pt x="3200791" y="2871434"/>
                  </a:lnTo>
                  <a:lnTo>
                    <a:pt x="3202038" y="2875911"/>
                  </a:lnTo>
                  <a:lnTo>
                    <a:pt x="3205568" y="2877812"/>
                  </a:lnTo>
                  <a:lnTo>
                    <a:pt x="3214247" y="2881514"/>
                  </a:lnTo>
                  <a:lnTo>
                    <a:pt x="3218391" y="2880125"/>
                  </a:lnTo>
                  <a:lnTo>
                    <a:pt x="3219815" y="2876787"/>
                  </a:lnTo>
                  <a:lnTo>
                    <a:pt x="3221573" y="2873591"/>
                  </a:lnTo>
                  <a:lnTo>
                    <a:pt x="3220326" y="2869114"/>
                  </a:lnTo>
                  <a:lnTo>
                    <a:pt x="3216797" y="2867214"/>
                  </a:lnTo>
                  <a:lnTo>
                    <a:pt x="3212123" y="2865220"/>
                  </a:lnTo>
                  <a:lnTo>
                    <a:pt x="3208593" y="2863320"/>
                  </a:lnTo>
                  <a:close/>
                </a:path>
                <a:path w="18103215" h="10339070">
                  <a:moveTo>
                    <a:pt x="3129752" y="2823375"/>
                  </a:moveTo>
                  <a:lnTo>
                    <a:pt x="3125274" y="2824622"/>
                  </a:lnTo>
                  <a:lnTo>
                    <a:pt x="3123708" y="2828294"/>
                  </a:lnTo>
                  <a:lnTo>
                    <a:pt x="3121808" y="2831824"/>
                  </a:lnTo>
                  <a:lnTo>
                    <a:pt x="3123197" y="2835967"/>
                  </a:lnTo>
                  <a:lnTo>
                    <a:pt x="3126584" y="2838201"/>
                  </a:lnTo>
                  <a:lnTo>
                    <a:pt x="3135264" y="2841904"/>
                  </a:lnTo>
                  <a:lnTo>
                    <a:pt x="3139407" y="2840515"/>
                  </a:lnTo>
                  <a:lnTo>
                    <a:pt x="3140831" y="2837176"/>
                  </a:lnTo>
                  <a:lnTo>
                    <a:pt x="3142731" y="2833647"/>
                  </a:lnTo>
                  <a:lnTo>
                    <a:pt x="3141343" y="2829503"/>
                  </a:lnTo>
                  <a:lnTo>
                    <a:pt x="3137955" y="2827269"/>
                  </a:lnTo>
                  <a:lnTo>
                    <a:pt x="3133281" y="2825276"/>
                  </a:lnTo>
                  <a:lnTo>
                    <a:pt x="3129752" y="2823375"/>
                  </a:lnTo>
                  <a:close/>
                </a:path>
                <a:path w="18103215" h="10339070">
                  <a:moveTo>
                    <a:pt x="9880964" y="5698879"/>
                  </a:moveTo>
                  <a:lnTo>
                    <a:pt x="9877150" y="5697647"/>
                  </a:lnTo>
                  <a:lnTo>
                    <a:pt x="9872191" y="5696321"/>
                  </a:lnTo>
                  <a:lnTo>
                    <a:pt x="9868569" y="5695565"/>
                  </a:lnTo>
                  <a:lnTo>
                    <a:pt x="9864616" y="5697430"/>
                  </a:lnTo>
                  <a:lnTo>
                    <a:pt x="9863383" y="5701245"/>
                  </a:lnTo>
                  <a:lnTo>
                    <a:pt x="9862293" y="5704725"/>
                  </a:lnTo>
                  <a:lnTo>
                    <a:pt x="9863966" y="5708201"/>
                  </a:lnTo>
                  <a:lnTo>
                    <a:pt x="9867973" y="5709910"/>
                  </a:lnTo>
                  <a:lnTo>
                    <a:pt x="9868592" y="5709385"/>
                  </a:lnTo>
                  <a:lnTo>
                    <a:pt x="9873265" y="5711378"/>
                  </a:lnTo>
                  <a:lnTo>
                    <a:pt x="9876889" y="5712135"/>
                  </a:lnTo>
                  <a:lnTo>
                    <a:pt x="9880841" y="5710269"/>
                  </a:lnTo>
                  <a:lnTo>
                    <a:pt x="9882073" y="5706455"/>
                  </a:lnTo>
                  <a:lnTo>
                    <a:pt x="9882829" y="5702831"/>
                  </a:lnTo>
                  <a:lnTo>
                    <a:pt x="9880964" y="5698879"/>
                  </a:lnTo>
                  <a:close/>
                </a:path>
                <a:path w="18103215" h="10339070">
                  <a:moveTo>
                    <a:pt x="3050910" y="2783431"/>
                  </a:moveTo>
                  <a:lnTo>
                    <a:pt x="3046433" y="2784678"/>
                  </a:lnTo>
                  <a:lnTo>
                    <a:pt x="3044867" y="2788350"/>
                  </a:lnTo>
                  <a:lnTo>
                    <a:pt x="3042966" y="2791880"/>
                  </a:lnTo>
                  <a:lnTo>
                    <a:pt x="3044355" y="2796023"/>
                  </a:lnTo>
                  <a:lnTo>
                    <a:pt x="3047743" y="2798257"/>
                  </a:lnTo>
                  <a:lnTo>
                    <a:pt x="3056422" y="2801960"/>
                  </a:lnTo>
                  <a:lnTo>
                    <a:pt x="3060566" y="2800571"/>
                  </a:lnTo>
                  <a:lnTo>
                    <a:pt x="3061990" y="2797232"/>
                  </a:lnTo>
                  <a:lnTo>
                    <a:pt x="3063890" y="2793702"/>
                  </a:lnTo>
                  <a:lnTo>
                    <a:pt x="3062500" y="2789558"/>
                  </a:lnTo>
                  <a:lnTo>
                    <a:pt x="3059113" y="2787324"/>
                  </a:lnTo>
                  <a:lnTo>
                    <a:pt x="3054440" y="2785331"/>
                  </a:lnTo>
                  <a:lnTo>
                    <a:pt x="3050910" y="2783431"/>
                  </a:lnTo>
                  <a:close/>
                </a:path>
                <a:path w="18103215" h="10339070">
                  <a:moveTo>
                    <a:pt x="2972069" y="2743486"/>
                  </a:moveTo>
                  <a:lnTo>
                    <a:pt x="2967925" y="2744876"/>
                  </a:lnTo>
                  <a:lnTo>
                    <a:pt x="2964125" y="2751935"/>
                  </a:lnTo>
                  <a:lnTo>
                    <a:pt x="2965514" y="2756079"/>
                  </a:lnTo>
                  <a:lnTo>
                    <a:pt x="2968901" y="2758313"/>
                  </a:lnTo>
                  <a:lnTo>
                    <a:pt x="2977580" y="2762015"/>
                  </a:lnTo>
                  <a:lnTo>
                    <a:pt x="2981724" y="2760626"/>
                  </a:lnTo>
                  <a:lnTo>
                    <a:pt x="2983148" y="2757288"/>
                  </a:lnTo>
                  <a:lnTo>
                    <a:pt x="2985048" y="2753758"/>
                  </a:lnTo>
                  <a:lnTo>
                    <a:pt x="2983660" y="2749615"/>
                  </a:lnTo>
                  <a:lnTo>
                    <a:pt x="2980272" y="2747380"/>
                  </a:lnTo>
                  <a:lnTo>
                    <a:pt x="2975598" y="2745387"/>
                  </a:lnTo>
                  <a:lnTo>
                    <a:pt x="2972069" y="2743486"/>
                  </a:lnTo>
                  <a:close/>
                </a:path>
                <a:path w="18103215" h="10339070">
                  <a:moveTo>
                    <a:pt x="13319029" y="7154397"/>
                  </a:moveTo>
                  <a:lnTo>
                    <a:pt x="13314168" y="7154690"/>
                  </a:lnTo>
                  <a:lnTo>
                    <a:pt x="13311744" y="7157602"/>
                  </a:lnTo>
                  <a:lnTo>
                    <a:pt x="13308984" y="7160370"/>
                  </a:lnTo>
                  <a:lnTo>
                    <a:pt x="13309278" y="7165230"/>
                  </a:lnTo>
                  <a:lnTo>
                    <a:pt x="13315959" y="7170842"/>
                  </a:lnTo>
                  <a:lnTo>
                    <a:pt x="13316485" y="7171461"/>
                  </a:lnTo>
                  <a:lnTo>
                    <a:pt x="13320825" y="7173313"/>
                  </a:lnTo>
                  <a:lnTo>
                    <a:pt x="13323873" y="7172640"/>
                  </a:lnTo>
                  <a:lnTo>
                    <a:pt x="13326014" y="7170396"/>
                  </a:lnTo>
                  <a:lnTo>
                    <a:pt x="13328774" y="7167628"/>
                  </a:lnTo>
                  <a:lnTo>
                    <a:pt x="13328479" y="7162768"/>
                  </a:lnTo>
                  <a:lnTo>
                    <a:pt x="13321798" y="7157155"/>
                  </a:lnTo>
                  <a:lnTo>
                    <a:pt x="13319029" y="7154397"/>
                  </a:lnTo>
                  <a:close/>
                </a:path>
                <a:path w="18103215" h="10339070">
                  <a:moveTo>
                    <a:pt x="9965596" y="5724327"/>
                  </a:moveTo>
                  <a:lnTo>
                    <a:pt x="9961781" y="5723094"/>
                  </a:lnTo>
                  <a:lnTo>
                    <a:pt x="9956822" y="5721768"/>
                  </a:lnTo>
                  <a:lnTo>
                    <a:pt x="9952865" y="5720869"/>
                  </a:lnTo>
                  <a:lnTo>
                    <a:pt x="9949247" y="5722877"/>
                  </a:lnTo>
                  <a:lnTo>
                    <a:pt x="9948015" y="5726691"/>
                  </a:lnTo>
                  <a:lnTo>
                    <a:pt x="9946924" y="5730173"/>
                  </a:lnTo>
                  <a:lnTo>
                    <a:pt x="9948599" y="5733648"/>
                  </a:lnTo>
                  <a:lnTo>
                    <a:pt x="9952938" y="5735499"/>
                  </a:lnTo>
                  <a:lnTo>
                    <a:pt x="9957897" y="5736825"/>
                  </a:lnTo>
                  <a:lnTo>
                    <a:pt x="9961853" y="5737723"/>
                  </a:lnTo>
                  <a:lnTo>
                    <a:pt x="9965472" y="5735717"/>
                  </a:lnTo>
                  <a:lnTo>
                    <a:pt x="9966704" y="5731902"/>
                  </a:lnTo>
                  <a:lnTo>
                    <a:pt x="9967603" y="5727945"/>
                  </a:lnTo>
                  <a:lnTo>
                    <a:pt x="9965596" y="5724327"/>
                  </a:lnTo>
                  <a:close/>
                </a:path>
                <a:path w="18103215" h="10339070">
                  <a:moveTo>
                    <a:pt x="2893178" y="2702732"/>
                  </a:moveTo>
                  <a:lnTo>
                    <a:pt x="2888700" y="2703979"/>
                  </a:lnTo>
                  <a:lnTo>
                    <a:pt x="2887134" y="2707651"/>
                  </a:lnTo>
                  <a:lnTo>
                    <a:pt x="2885234" y="2711180"/>
                  </a:lnTo>
                  <a:lnTo>
                    <a:pt x="2886623" y="2715324"/>
                  </a:lnTo>
                  <a:lnTo>
                    <a:pt x="2890010" y="2717559"/>
                  </a:lnTo>
                  <a:lnTo>
                    <a:pt x="2898690" y="2721261"/>
                  </a:lnTo>
                  <a:lnTo>
                    <a:pt x="2902833" y="2719872"/>
                  </a:lnTo>
                  <a:lnTo>
                    <a:pt x="2904257" y="2716533"/>
                  </a:lnTo>
                  <a:lnTo>
                    <a:pt x="2906157" y="2713004"/>
                  </a:lnTo>
                  <a:lnTo>
                    <a:pt x="2904769" y="2708860"/>
                  </a:lnTo>
                  <a:lnTo>
                    <a:pt x="2901382" y="2706626"/>
                  </a:lnTo>
                  <a:lnTo>
                    <a:pt x="2896708" y="2704632"/>
                  </a:lnTo>
                  <a:lnTo>
                    <a:pt x="2893178" y="2702732"/>
                  </a:lnTo>
                  <a:close/>
                </a:path>
                <a:path w="18103215" h="10339070">
                  <a:moveTo>
                    <a:pt x="10050178" y="5748964"/>
                  </a:moveTo>
                  <a:lnTo>
                    <a:pt x="10046363" y="5747731"/>
                  </a:lnTo>
                  <a:lnTo>
                    <a:pt x="10041404" y="5746405"/>
                  </a:lnTo>
                  <a:lnTo>
                    <a:pt x="10037447" y="5745506"/>
                  </a:lnTo>
                  <a:lnTo>
                    <a:pt x="10033829" y="5747514"/>
                  </a:lnTo>
                  <a:lnTo>
                    <a:pt x="10032596" y="5751329"/>
                  </a:lnTo>
                  <a:lnTo>
                    <a:pt x="10031506" y="5754809"/>
                  </a:lnTo>
                  <a:lnTo>
                    <a:pt x="10033181" y="5758286"/>
                  </a:lnTo>
                  <a:lnTo>
                    <a:pt x="10037520" y="5760137"/>
                  </a:lnTo>
                  <a:lnTo>
                    <a:pt x="10042478" y="5761463"/>
                  </a:lnTo>
                  <a:lnTo>
                    <a:pt x="10046435" y="5762361"/>
                  </a:lnTo>
                  <a:lnTo>
                    <a:pt x="10050053" y="5760354"/>
                  </a:lnTo>
                  <a:lnTo>
                    <a:pt x="10051286" y="5756539"/>
                  </a:lnTo>
                  <a:lnTo>
                    <a:pt x="10052185" y="5752582"/>
                  </a:lnTo>
                  <a:lnTo>
                    <a:pt x="10050178" y="5748964"/>
                  </a:lnTo>
                  <a:close/>
                </a:path>
                <a:path w="18103215" h="10339070">
                  <a:moveTo>
                    <a:pt x="2814906" y="2661453"/>
                  </a:moveTo>
                  <a:lnTo>
                    <a:pt x="2810429" y="2662699"/>
                  </a:lnTo>
                  <a:lnTo>
                    <a:pt x="2808863" y="2666371"/>
                  </a:lnTo>
                  <a:lnTo>
                    <a:pt x="2806962" y="2669901"/>
                  </a:lnTo>
                  <a:lnTo>
                    <a:pt x="2808351" y="2674044"/>
                  </a:lnTo>
                  <a:lnTo>
                    <a:pt x="2811738" y="2676279"/>
                  </a:lnTo>
                  <a:lnTo>
                    <a:pt x="2820418" y="2679981"/>
                  </a:lnTo>
                  <a:lnTo>
                    <a:pt x="2824561" y="2678593"/>
                  </a:lnTo>
                  <a:lnTo>
                    <a:pt x="2825986" y="2675254"/>
                  </a:lnTo>
                  <a:lnTo>
                    <a:pt x="2827886" y="2671724"/>
                  </a:lnTo>
                  <a:lnTo>
                    <a:pt x="2826496" y="2667581"/>
                  </a:lnTo>
                  <a:lnTo>
                    <a:pt x="2823109" y="2665346"/>
                  </a:lnTo>
                  <a:lnTo>
                    <a:pt x="2818436" y="2663353"/>
                  </a:lnTo>
                  <a:lnTo>
                    <a:pt x="2814906" y="2661453"/>
                  </a:lnTo>
                  <a:close/>
                </a:path>
                <a:path w="18103215" h="10339070">
                  <a:moveTo>
                    <a:pt x="2736968" y="2620316"/>
                  </a:moveTo>
                  <a:lnTo>
                    <a:pt x="2732491" y="2621562"/>
                  </a:lnTo>
                  <a:lnTo>
                    <a:pt x="2730924" y="2625234"/>
                  </a:lnTo>
                  <a:lnTo>
                    <a:pt x="2729166" y="2628430"/>
                  </a:lnTo>
                  <a:lnTo>
                    <a:pt x="2730413" y="2632908"/>
                  </a:lnTo>
                  <a:lnTo>
                    <a:pt x="2733800" y="2635141"/>
                  </a:lnTo>
                  <a:lnTo>
                    <a:pt x="2742480" y="2638844"/>
                  </a:lnTo>
                  <a:lnTo>
                    <a:pt x="2746624" y="2637455"/>
                  </a:lnTo>
                  <a:lnTo>
                    <a:pt x="2748048" y="2634116"/>
                  </a:lnTo>
                  <a:lnTo>
                    <a:pt x="2749805" y="2630921"/>
                  </a:lnTo>
                  <a:lnTo>
                    <a:pt x="2748558" y="2626444"/>
                  </a:lnTo>
                  <a:lnTo>
                    <a:pt x="2745171" y="2624210"/>
                  </a:lnTo>
                  <a:lnTo>
                    <a:pt x="2740497" y="2622216"/>
                  </a:lnTo>
                  <a:lnTo>
                    <a:pt x="2736968" y="2620316"/>
                  </a:lnTo>
                  <a:close/>
                </a:path>
                <a:path w="18103215" h="10339070">
                  <a:moveTo>
                    <a:pt x="10135092" y="5773743"/>
                  </a:moveTo>
                  <a:lnTo>
                    <a:pt x="10131278" y="5772511"/>
                  </a:lnTo>
                  <a:lnTo>
                    <a:pt x="10126320" y="5771185"/>
                  </a:lnTo>
                  <a:lnTo>
                    <a:pt x="10122363" y="5770287"/>
                  </a:lnTo>
                  <a:lnTo>
                    <a:pt x="10118745" y="5772294"/>
                  </a:lnTo>
                  <a:lnTo>
                    <a:pt x="10117512" y="5776109"/>
                  </a:lnTo>
                  <a:lnTo>
                    <a:pt x="10116422" y="5779589"/>
                  </a:lnTo>
                  <a:lnTo>
                    <a:pt x="10118095" y="5783065"/>
                  </a:lnTo>
                  <a:lnTo>
                    <a:pt x="10122435" y="5784916"/>
                  </a:lnTo>
                  <a:lnTo>
                    <a:pt x="10127394" y="5786242"/>
                  </a:lnTo>
                  <a:lnTo>
                    <a:pt x="10131350" y="5787141"/>
                  </a:lnTo>
                  <a:lnTo>
                    <a:pt x="10134969" y="5785134"/>
                  </a:lnTo>
                  <a:lnTo>
                    <a:pt x="10136202" y="5781319"/>
                  </a:lnTo>
                  <a:lnTo>
                    <a:pt x="10137100" y="5777363"/>
                  </a:lnTo>
                  <a:lnTo>
                    <a:pt x="10135092" y="5773743"/>
                  </a:lnTo>
                  <a:close/>
                </a:path>
                <a:path w="18103215" h="10339070">
                  <a:moveTo>
                    <a:pt x="13252403" y="7095988"/>
                  </a:moveTo>
                  <a:lnTo>
                    <a:pt x="13247877" y="7096426"/>
                  </a:lnTo>
                  <a:lnTo>
                    <a:pt x="13245452" y="7099336"/>
                  </a:lnTo>
                  <a:lnTo>
                    <a:pt x="13242550" y="7102439"/>
                  </a:lnTo>
                  <a:lnTo>
                    <a:pt x="13242987" y="7106965"/>
                  </a:lnTo>
                  <a:lnTo>
                    <a:pt x="13249668" y="7112577"/>
                  </a:lnTo>
                  <a:lnTo>
                    <a:pt x="13251671" y="7113431"/>
                  </a:lnTo>
                  <a:lnTo>
                    <a:pt x="13251863" y="7113908"/>
                  </a:lnTo>
                  <a:lnTo>
                    <a:pt x="13254867" y="7115190"/>
                  </a:lnTo>
                  <a:lnTo>
                    <a:pt x="13257916" y="7114518"/>
                  </a:lnTo>
                  <a:lnTo>
                    <a:pt x="13260056" y="7112273"/>
                  </a:lnTo>
                  <a:lnTo>
                    <a:pt x="13262624" y="7109029"/>
                  </a:lnTo>
                  <a:lnTo>
                    <a:pt x="13262188" y="7104503"/>
                  </a:lnTo>
                  <a:lnTo>
                    <a:pt x="13255506" y="7098891"/>
                  </a:lnTo>
                  <a:lnTo>
                    <a:pt x="13252403" y="7095988"/>
                  </a:lnTo>
                  <a:close/>
                </a:path>
                <a:path w="18103215" h="10339070">
                  <a:moveTo>
                    <a:pt x="2659123" y="2578034"/>
                  </a:moveTo>
                  <a:lnTo>
                    <a:pt x="2654979" y="2579424"/>
                  </a:lnTo>
                  <a:lnTo>
                    <a:pt x="2651179" y="2586483"/>
                  </a:lnTo>
                  <a:lnTo>
                    <a:pt x="2652426" y="2590961"/>
                  </a:lnTo>
                  <a:lnTo>
                    <a:pt x="2655813" y="2593194"/>
                  </a:lnTo>
                  <a:lnTo>
                    <a:pt x="2664493" y="2596897"/>
                  </a:lnTo>
                  <a:lnTo>
                    <a:pt x="2668636" y="2595507"/>
                  </a:lnTo>
                  <a:lnTo>
                    <a:pt x="2670060" y="2592170"/>
                  </a:lnTo>
                  <a:lnTo>
                    <a:pt x="2671960" y="2588640"/>
                  </a:lnTo>
                  <a:lnTo>
                    <a:pt x="2670714" y="2584162"/>
                  </a:lnTo>
                  <a:lnTo>
                    <a:pt x="2667326" y="2581928"/>
                  </a:lnTo>
                  <a:lnTo>
                    <a:pt x="2662653" y="2579935"/>
                  </a:lnTo>
                  <a:lnTo>
                    <a:pt x="2659123" y="2578034"/>
                  </a:lnTo>
                  <a:close/>
                </a:path>
                <a:path w="18103215" h="10339070">
                  <a:moveTo>
                    <a:pt x="10220101" y="5797379"/>
                  </a:moveTo>
                  <a:lnTo>
                    <a:pt x="10216287" y="5796147"/>
                  </a:lnTo>
                  <a:lnTo>
                    <a:pt x="10211329" y="5794821"/>
                  </a:lnTo>
                  <a:lnTo>
                    <a:pt x="10207372" y="5793923"/>
                  </a:lnTo>
                  <a:lnTo>
                    <a:pt x="10203754" y="5795930"/>
                  </a:lnTo>
                  <a:lnTo>
                    <a:pt x="10202521" y="5799745"/>
                  </a:lnTo>
                  <a:lnTo>
                    <a:pt x="10201431" y="5803225"/>
                  </a:lnTo>
                  <a:lnTo>
                    <a:pt x="10203104" y="5806701"/>
                  </a:lnTo>
                  <a:lnTo>
                    <a:pt x="10207445" y="5808553"/>
                  </a:lnTo>
                  <a:lnTo>
                    <a:pt x="10212403" y="5809878"/>
                  </a:lnTo>
                  <a:lnTo>
                    <a:pt x="10216361" y="5810778"/>
                  </a:lnTo>
                  <a:lnTo>
                    <a:pt x="10219979" y="5808769"/>
                  </a:lnTo>
                  <a:lnTo>
                    <a:pt x="10221211" y="5804955"/>
                  </a:lnTo>
                  <a:lnTo>
                    <a:pt x="10222110" y="5800998"/>
                  </a:lnTo>
                  <a:lnTo>
                    <a:pt x="10220101" y="5797379"/>
                  </a:lnTo>
                  <a:close/>
                </a:path>
                <a:path w="18103215" h="10339070">
                  <a:moveTo>
                    <a:pt x="2582422" y="2535847"/>
                  </a:moveTo>
                  <a:lnTo>
                    <a:pt x="2578279" y="2537236"/>
                  </a:lnTo>
                  <a:lnTo>
                    <a:pt x="2573811" y="2544010"/>
                  </a:lnTo>
                  <a:lnTo>
                    <a:pt x="2575058" y="2548488"/>
                  </a:lnTo>
                  <a:lnTo>
                    <a:pt x="2578445" y="2550722"/>
                  </a:lnTo>
                  <a:lnTo>
                    <a:pt x="2583786" y="2553000"/>
                  </a:lnTo>
                  <a:lnTo>
                    <a:pt x="2583643" y="2553334"/>
                  </a:lnTo>
                  <a:lnTo>
                    <a:pt x="2586982" y="2554758"/>
                  </a:lnTo>
                  <a:lnTo>
                    <a:pt x="2590792" y="2553226"/>
                  </a:lnTo>
                  <a:lnTo>
                    <a:pt x="2592549" y="2550031"/>
                  </a:lnTo>
                  <a:lnTo>
                    <a:pt x="2594783" y="2546643"/>
                  </a:lnTo>
                  <a:lnTo>
                    <a:pt x="2593537" y="2542166"/>
                  </a:lnTo>
                  <a:lnTo>
                    <a:pt x="2590150" y="2539931"/>
                  </a:lnTo>
                  <a:lnTo>
                    <a:pt x="2585476" y="2537938"/>
                  </a:lnTo>
                  <a:lnTo>
                    <a:pt x="2582422" y="2535847"/>
                  </a:lnTo>
                  <a:close/>
                </a:path>
                <a:path w="18103215" h="10339070">
                  <a:moveTo>
                    <a:pt x="10305111" y="5821015"/>
                  </a:moveTo>
                  <a:lnTo>
                    <a:pt x="10301297" y="5819783"/>
                  </a:lnTo>
                  <a:lnTo>
                    <a:pt x="10296338" y="5818457"/>
                  </a:lnTo>
                  <a:lnTo>
                    <a:pt x="10292524" y="5817225"/>
                  </a:lnTo>
                  <a:lnTo>
                    <a:pt x="10288763" y="5819566"/>
                  </a:lnTo>
                  <a:lnTo>
                    <a:pt x="10287531" y="5823380"/>
                  </a:lnTo>
                  <a:lnTo>
                    <a:pt x="10286440" y="5826861"/>
                  </a:lnTo>
                  <a:lnTo>
                    <a:pt x="10288114" y="5830336"/>
                  </a:lnTo>
                  <a:lnTo>
                    <a:pt x="10292454" y="5832188"/>
                  </a:lnTo>
                  <a:lnTo>
                    <a:pt x="10297411" y="5833513"/>
                  </a:lnTo>
                  <a:lnTo>
                    <a:pt x="10301227" y="5834746"/>
                  </a:lnTo>
                  <a:lnTo>
                    <a:pt x="10304988" y="5832405"/>
                  </a:lnTo>
                  <a:lnTo>
                    <a:pt x="10307453" y="5824776"/>
                  </a:lnTo>
                  <a:lnTo>
                    <a:pt x="10305111" y="5821015"/>
                  </a:lnTo>
                  <a:close/>
                </a:path>
                <a:path w="18103215" h="10339070">
                  <a:moveTo>
                    <a:pt x="2505054" y="2493374"/>
                  </a:moveTo>
                  <a:lnTo>
                    <a:pt x="2500576" y="2494620"/>
                  </a:lnTo>
                  <a:lnTo>
                    <a:pt x="2496776" y="2501680"/>
                  </a:lnTo>
                  <a:lnTo>
                    <a:pt x="2497831" y="2505682"/>
                  </a:lnTo>
                  <a:lnTo>
                    <a:pt x="2501076" y="2508250"/>
                  </a:lnTo>
                  <a:lnTo>
                    <a:pt x="2509422" y="2511809"/>
                  </a:lnTo>
                  <a:lnTo>
                    <a:pt x="2513423" y="2510754"/>
                  </a:lnTo>
                  <a:lnTo>
                    <a:pt x="2515181" y="2507558"/>
                  </a:lnTo>
                  <a:lnTo>
                    <a:pt x="2517081" y="2504028"/>
                  </a:lnTo>
                  <a:lnTo>
                    <a:pt x="2516026" y="2500027"/>
                  </a:lnTo>
                  <a:lnTo>
                    <a:pt x="2512781" y="2497459"/>
                  </a:lnTo>
                  <a:lnTo>
                    <a:pt x="2508107" y="2495466"/>
                  </a:lnTo>
                  <a:lnTo>
                    <a:pt x="2505054" y="2493374"/>
                  </a:lnTo>
                  <a:close/>
                </a:path>
                <a:path w="18103215" h="10339070">
                  <a:moveTo>
                    <a:pt x="13185158" y="7038106"/>
                  </a:moveTo>
                  <a:lnTo>
                    <a:pt x="13180632" y="7038543"/>
                  </a:lnTo>
                  <a:lnTo>
                    <a:pt x="13175781" y="7044365"/>
                  </a:lnTo>
                  <a:lnTo>
                    <a:pt x="13176218" y="7048891"/>
                  </a:lnTo>
                  <a:lnTo>
                    <a:pt x="13182900" y="7054504"/>
                  </a:lnTo>
                  <a:lnTo>
                    <a:pt x="13184903" y="7055358"/>
                  </a:lnTo>
                  <a:lnTo>
                    <a:pt x="13184425" y="7055549"/>
                  </a:lnTo>
                  <a:lnTo>
                    <a:pt x="13187431" y="7056831"/>
                  </a:lnTo>
                  <a:lnTo>
                    <a:pt x="13190622" y="7055825"/>
                  </a:lnTo>
                  <a:lnTo>
                    <a:pt x="13192762" y="7053581"/>
                  </a:lnTo>
                  <a:lnTo>
                    <a:pt x="13195188" y="7050670"/>
                  </a:lnTo>
                  <a:lnTo>
                    <a:pt x="13194751" y="7046144"/>
                  </a:lnTo>
                  <a:lnTo>
                    <a:pt x="13185158" y="7038106"/>
                  </a:lnTo>
                  <a:close/>
                </a:path>
                <a:path w="18103215" h="10339070">
                  <a:moveTo>
                    <a:pt x="2428113" y="2449900"/>
                  </a:moveTo>
                  <a:lnTo>
                    <a:pt x="2423777" y="2450813"/>
                  </a:lnTo>
                  <a:lnTo>
                    <a:pt x="2419977" y="2457872"/>
                  </a:lnTo>
                  <a:lnTo>
                    <a:pt x="2420890" y="2462207"/>
                  </a:lnTo>
                  <a:lnTo>
                    <a:pt x="2424419" y="2464107"/>
                  </a:lnTo>
                  <a:lnTo>
                    <a:pt x="2428808" y="2466769"/>
                  </a:lnTo>
                  <a:lnTo>
                    <a:pt x="2432814" y="2468478"/>
                  </a:lnTo>
                  <a:lnTo>
                    <a:pt x="2436815" y="2467423"/>
                  </a:lnTo>
                  <a:lnTo>
                    <a:pt x="2438573" y="2464227"/>
                  </a:lnTo>
                  <a:lnTo>
                    <a:pt x="2440473" y="2460697"/>
                  </a:lnTo>
                  <a:lnTo>
                    <a:pt x="2439561" y="2456362"/>
                  </a:lnTo>
                  <a:lnTo>
                    <a:pt x="2436031" y="2454461"/>
                  </a:lnTo>
                  <a:lnTo>
                    <a:pt x="2431642" y="2451800"/>
                  </a:lnTo>
                  <a:lnTo>
                    <a:pt x="2428113" y="2449900"/>
                  </a:lnTo>
                  <a:close/>
                </a:path>
                <a:path w="18103215" h="10339070">
                  <a:moveTo>
                    <a:pt x="10390547" y="5843650"/>
                  </a:moveTo>
                  <a:lnTo>
                    <a:pt x="10386590" y="5842751"/>
                  </a:lnTo>
                  <a:lnTo>
                    <a:pt x="10381631" y="5841425"/>
                  </a:lnTo>
                  <a:lnTo>
                    <a:pt x="10377817" y="5840192"/>
                  </a:lnTo>
                  <a:lnTo>
                    <a:pt x="10373723" y="5842392"/>
                  </a:lnTo>
                  <a:lnTo>
                    <a:pt x="10372824" y="5846349"/>
                  </a:lnTo>
                  <a:lnTo>
                    <a:pt x="10371734" y="5849830"/>
                  </a:lnTo>
                  <a:lnTo>
                    <a:pt x="10373408" y="5853305"/>
                  </a:lnTo>
                  <a:lnTo>
                    <a:pt x="10377748" y="5855156"/>
                  </a:lnTo>
                  <a:lnTo>
                    <a:pt x="10382705" y="5856481"/>
                  </a:lnTo>
                  <a:lnTo>
                    <a:pt x="10386520" y="5857715"/>
                  </a:lnTo>
                  <a:lnTo>
                    <a:pt x="10390615" y="5855516"/>
                  </a:lnTo>
                  <a:lnTo>
                    <a:pt x="10391514" y="5851559"/>
                  </a:lnTo>
                  <a:lnTo>
                    <a:pt x="10392747" y="5847744"/>
                  </a:lnTo>
                  <a:lnTo>
                    <a:pt x="10390547" y="5843650"/>
                  </a:lnTo>
                  <a:close/>
                </a:path>
                <a:path w="18103215" h="10339070">
                  <a:moveTo>
                    <a:pt x="2351314" y="2406092"/>
                  </a:moveTo>
                  <a:lnTo>
                    <a:pt x="2346979" y="2407005"/>
                  </a:lnTo>
                  <a:lnTo>
                    <a:pt x="2343178" y="2414064"/>
                  </a:lnTo>
                  <a:lnTo>
                    <a:pt x="2344091" y="2418400"/>
                  </a:lnTo>
                  <a:lnTo>
                    <a:pt x="2347621" y="2420299"/>
                  </a:lnTo>
                  <a:lnTo>
                    <a:pt x="2352009" y="2422961"/>
                  </a:lnTo>
                  <a:lnTo>
                    <a:pt x="2356015" y="2424670"/>
                  </a:lnTo>
                  <a:lnTo>
                    <a:pt x="2360016" y="2423615"/>
                  </a:lnTo>
                  <a:lnTo>
                    <a:pt x="2361774" y="2420419"/>
                  </a:lnTo>
                  <a:lnTo>
                    <a:pt x="2363675" y="2416889"/>
                  </a:lnTo>
                  <a:lnTo>
                    <a:pt x="2362762" y="2412554"/>
                  </a:lnTo>
                  <a:lnTo>
                    <a:pt x="2359232" y="2410654"/>
                  </a:lnTo>
                  <a:lnTo>
                    <a:pt x="2354843" y="2407992"/>
                  </a:lnTo>
                  <a:lnTo>
                    <a:pt x="2351314" y="2406092"/>
                  </a:lnTo>
                  <a:close/>
                </a:path>
                <a:path w="18103215" h="10339070">
                  <a:moveTo>
                    <a:pt x="10475792" y="5865808"/>
                  </a:moveTo>
                  <a:lnTo>
                    <a:pt x="10471835" y="5864909"/>
                  </a:lnTo>
                  <a:lnTo>
                    <a:pt x="10466877" y="5863584"/>
                  </a:lnTo>
                  <a:lnTo>
                    <a:pt x="10463397" y="5862494"/>
                  </a:lnTo>
                  <a:lnTo>
                    <a:pt x="10459302" y="5864692"/>
                  </a:lnTo>
                  <a:lnTo>
                    <a:pt x="10458403" y="5868649"/>
                  </a:lnTo>
                  <a:lnTo>
                    <a:pt x="10457313" y="5872130"/>
                  </a:lnTo>
                  <a:lnTo>
                    <a:pt x="10458987" y="5875606"/>
                  </a:lnTo>
                  <a:lnTo>
                    <a:pt x="10462325" y="5877030"/>
                  </a:lnTo>
                  <a:lnTo>
                    <a:pt x="10462467" y="5876697"/>
                  </a:lnTo>
                  <a:lnTo>
                    <a:pt x="10463469" y="5877124"/>
                  </a:lnTo>
                  <a:lnTo>
                    <a:pt x="10468426" y="5878449"/>
                  </a:lnTo>
                  <a:lnTo>
                    <a:pt x="10471907" y="5879539"/>
                  </a:lnTo>
                  <a:lnTo>
                    <a:pt x="10476003" y="5877340"/>
                  </a:lnTo>
                  <a:lnTo>
                    <a:pt x="10476901" y="5873383"/>
                  </a:lnTo>
                  <a:lnTo>
                    <a:pt x="10477991" y="5869903"/>
                  </a:lnTo>
                  <a:lnTo>
                    <a:pt x="10475792" y="5865808"/>
                  </a:lnTo>
                  <a:close/>
                </a:path>
                <a:path w="18103215" h="10339070">
                  <a:moveTo>
                    <a:pt x="2275133" y="2361759"/>
                  </a:moveTo>
                  <a:lnTo>
                    <a:pt x="2270798" y="2362672"/>
                  </a:lnTo>
                  <a:lnTo>
                    <a:pt x="2266998" y="2369731"/>
                  </a:lnTo>
                  <a:lnTo>
                    <a:pt x="2267911" y="2374066"/>
                  </a:lnTo>
                  <a:lnTo>
                    <a:pt x="2271441" y="2375966"/>
                  </a:lnTo>
                  <a:lnTo>
                    <a:pt x="2275829" y="2378628"/>
                  </a:lnTo>
                  <a:lnTo>
                    <a:pt x="2279835" y="2380336"/>
                  </a:lnTo>
                  <a:lnTo>
                    <a:pt x="2283836" y="2379282"/>
                  </a:lnTo>
                  <a:lnTo>
                    <a:pt x="2285594" y="2376085"/>
                  </a:lnTo>
                  <a:lnTo>
                    <a:pt x="2287494" y="2372556"/>
                  </a:lnTo>
                  <a:lnTo>
                    <a:pt x="2286581" y="2368221"/>
                  </a:lnTo>
                  <a:lnTo>
                    <a:pt x="2283052" y="2366320"/>
                  </a:lnTo>
                  <a:lnTo>
                    <a:pt x="2278663" y="2363659"/>
                  </a:lnTo>
                  <a:lnTo>
                    <a:pt x="2275133" y="2361759"/>
                  </a:lnTo>
                  <a:close/>
                </a:path>
                <a:path w="18103215" h="10339070">
                  <a:moveTo>
                    <a:pt x="13117822" y="6981368"/>
                  </a:moveTo>
                  <a:lnTo>
                    <a:pt x="13113294" y="6981804"/>
                  </a:lnTo>
                  <a:lnTo>
                    <a:pt x="13108444" y="6987626"/>
                  </a:lnTo>
                  <a:lnTo>
                    <a:pt x="13108881" y="6992153"/>
                  </a:lnTo>
                  <a:lnTo>
                    <a:pt x="13115562" y="6997765"/>
                  </a:lnTo>
                  <a:lnTo>
                    <a:pt x="13117565" y="6998619"/>
                  </a:lnTo>
                  <a:lnTo>
                    <a:pt x="13117090" y="6998811"/>
                  </a:lnTo>
                  <a:lnTo>
                    <a:pt x="13120094" y="7000093"/>
                  </a:lnTo>
                  <a:lnTo>
                    <a:pt x="13123284" y="6999086"/>
                  </a:lnTo>
                  <a:lnTo>
                    <a:pt x="13125425" y="6996843"/>
                  </a:lnTo>
                  <a:lnTo>
                    <a:pt x="13127850" y="6993931"/>
                  </a:lnTo>
                  <a:lnTo>
                    <a:pt x="13127415" y="6989406"/>
                  </a:lnTo>
                  <a:lnTo>
                    <a:pt x="13117822" y="6981368"/>
                  </a:lnTo>
                  <a:close/>
                </a:path>
                <a:path w="18103215" h="10339070">
                  <a:moveTo>
                    <a:pt x="10561036" y="5887966"/>
                  </a:moveTo>
                  <a:lnTo>
                    <a:pt x="10557080" y="5887067"/>
                  </a:lnTo>
                  <a:lnTo>
                    <a:pt x="10552122" y="5885742"/>
                  </a:lnTo>
                  <a:lnTo>
                    <a:pt x="10548641" y="5884652"/>
                  </a:lnTo>
                  <a:lnTo>
                    <a:pt x="10544547" y="5886850"/>
                  </a:lnTo>
                  <a:lnTo>
                    <a:pt x="10543648" y="5890807"/>
                  </a:lnTo>
                  <a:lnTo>
                    <a:pt x="10542558" y="5894288"/>
                  </a:lnTo>
                  <a:lnTo>
                    <a:pt x="10544565" y="5897906"/>
                  </a:lnTo>
                  <a:lnTo>
                    <a:pt x="10547570" y="5899188"/>
                  </a:lnTo>
                  <a:lnTo>
                    <a:pt x="10547712" y="5898855"/>
                  </a:lnTo>
                  <a:lnTo>
                    <a:pt x="10548714" y="5899282"/>
                  </a:lnTo>
                  <a:lnTo>
                    <a:pt x="10553671" y="5900607"/>
                  </a:lnTo>
                  <a:lnTo>
                    <a:pt x="10557152" y="5901697"/>
                  </a:lnTo>
                  <a:lnTo>
                    <a:pt x="10561246" y="5899497"/>
                  </a:lnTo>
                  <a:lnTo>
                    <a:pt x="10562146" y="5895541"/>
                  </a:lnTo>
                  <a:lnTo>
                    <a:pt x="10563236" y="5892061"/>
                  </a:lnTo>
                  <a:lnTo>
                    <a:pt x="10561036" y="5887966"/>
                  </a:lnTo>
                  <a:close/>
                </a:path>
                <a:path w="18103215" h="10339070">
                  <a:moveTo>
                    <a:pt x="2198428" y="2316807"/>
                  </a:moveTo>
                  <a:lnTo>
                    <a:pt x="2194093" y="2317720"/>
                  </a:lnTo>
                  <a:lnTo>
                    <a:pt x="2190292" y="2324780"/>
                  </a:lnTo>
                  <a:lnTo>
                    <a:pt x="2191205" y="2329114"/>
                  </a:lnTo>
                  <a:lnTo>
                    <a:pt x="2194735" y="2331015"/>
                  </a:lnTo>
                  <a:lnTo>
                    <a:pt x="2199124" y="2333676"/>
                  </a:lnTo>
                  <a:lnTo>
                    <a:pt x="2203129" y="2335385"/>
                  </a:lnTo>
                  <a:lnTo>
                    <a:pt x="2207131" y="2334330"/>
                  </a:lnTo>
                  <a:lnTo>
                    <a:pt x="2208889" y="2331134"/>
                  </a:lnTo>
                  <a:lnTo>
                    <a:pt x="2210789" y="2327605"/>
                  </a:lnTo>
                  <a:lnTo>
                    <a:pt x="2209876" y="2323269"/>
                  </a:lnTo>
                  <a:lnTo>
                    <a:pt x="2206346" y="2321369"/>
                  </a:lnTo>
                  <a:lnTo>
                    <a:pt x="2201958" y="2318708"/>
                  </a:lnTo>
                  <a:lnTo>
                    <a:pt x="2198428" y="2316807"/>
                  </a:lnTo>
                  <a:close/>
                </a:path>
                <a:path w="18103215" h="10339070">
                  <a:moveTo>
                    <a:pt x="10646615" y="5910266"/>
                  </a:moveTo>
                  <a:lnTo>
                    <a:pt x="10642659" y="5909368"/>
                  </a:lnTo>
                  <a:lnTo>
                    <a:pt x="10637700" y="5908042"/>
                  </a:lnTo>
                  <a:lnTo>
                    <a:pt x="10634220" y="5906952"/>
                  </a:lnTo>
                  <a:lnTo>
                    <a:pt x="10630125" y="5909151"/>
                  </a:lnTo>
                  <a:lnTo>
                    <a:pt x="10629227" y="5913108"/>
                  </a:lnTo>
                  <a:lnTo>
                    <a:pt x="10628279" y="5916255"/>
                  </a:lnTo>
                  <a:lnTo>
                    <a:pt x="10630286" y="5919873"/>
                  </a:lnTo>
                  <a:lnTo>
                    <a:pt x="10634293" y="5921582"/>
                  </a:lnTo>
                  <a:lnTo>
                    <a:pt x="10639250" y="5922908"/>
                  </a:lnTo>
                  <a:lnTo>
                    <a:pt x="10642731" y="5923998"/>
                  </a:lnTo>
                  <a:lnTo>
                    <a:pt x="10646825" y="5921798"/>
                  </a:lnTo>
                  <a:lnTo>
                    <a:pt x="10647725" y="5917842"/>
                  </a:lnTo>
                  <a:lnTo>
                    <a:pt x="10648815" y="5914361"/>
                  </a:lnTo>
                  <a:lnTo>
                    <a:pt x="10646615" y="5910266"/>
                  </a:lnTo>
                  <a:close/>
                </a:path>
                <a:path w="18103215" h="10339070">
                  <a:moveTo>
                    <a:pt x="2122817" y="2271139"/>
                  </a:moveTo>
                  <a:lnTo>
                    <a:pt x="2118816" y="2272194"/>
                  </a:lnTo>
                  <a:lnTo>
                    <a:pt x="2116582" y="2275581"/>
                  </a:lnTo>
                  <a:lnTo>
                    <a:pt x="2114682" y="2279111"/>
                  </a:lnTo>
                  <a:lnTo>
                    <a:pt x="2115737" y="2283112"/>
                  </a:lnTo>
                  <a:lnTo>
                    <a:pt x="2119124" y="2285346"/>
                  </a:lnTo>
                  <a:lnTo>
                    <a:pt x="2123513" y="2288008"/>
                  </a:lnTo>
                  <a:lnTo>
                    <a:pt x="2127519" y="2289716"/>
                  </a:lnTo>
                  <a:lnTo>
                    <a:pt x="2131520" y="2288662"/>
                  </a:lnTo>
                  <a:lnTo>
                    <a:pt x="2133278" y="2285465"/>
                  </a:lnTo>
                  <a:lnTo>
                    <a:pt x="2135178" y="2281936"/>
                  </a:lnTo>
                  <a:lnTo>
                    <a:pt x="2134123" y="2277934"/>
                  </a:lnTo>
                  <a:lnTo>
                    <a:pt x="2130735" y="2275701"/>
                  </a:lnTo>
                  <a:lnTo>
                    <a:pt x="2126347" y="2273039"/>
                  </a:lnTo>
                  <a:lnTo>
                    <a:pt x="2122817" y="2271139"/>
                  </a:lnTo>
                  <a:close/>
                </a:path>
                <a:path w="18103215" h="10339070">
                  <a:moveTo>
                    <a:pt x="13049865" y="6925154"/>
                  </a:moveTo>
                  <a:lnTo>
                    <a:pt x="13045339" y="6925591"/>
                  </a:lnTo>
                  <a:lnTo>
                    <a:pt x="13040489" y="6931414"/>
                  </a:lnTo>
                  <a:lnTo>
                    <a:pt x="13040924" y="6935940"/>
                  </a:lnTo>
                  <a:lnTo>
                    <a:pt x="13047606" y="6941552"/>
                  </a:lnTo>
                  <a:lnTo>
                    <a:pt x="13049275" y="6942264"/>
                  </a:lnTo>
                  <a:lnTo>
                    <a:pt x="13049133" y="6942598"/>
                  </a:lnTo>
                  <a:lnTo>
                    <a:pt x="13052137" y="6943879"/>
                  </a:lnTo>
                  <a:lnTo>
                    <a:pt x="13055519" y="6943349"/>
                  </a:lnTo>
                  <a:lnTo>
                    <a:pt x="13057469" y="6940630"/>
                  </a:lnTo>
                  <a:lnTo>
                    <a:pt x="13059894" y="6937718"/>
                  </a:lnTo>
                  <a:lnTo>
                    <a:pt x="13059458" y="6933192"/>
                  </a:lnTo>
                  <a:lnTo>
                    <a:pt x="13049865" y="6925154"/>
                  </a:lnTo>
                  <a:close/>
                </a:path>
                <a:path w="18103215" h="10339070">
                  <a:moveTo>
                    <a:pt x="10732287" y="5931422"/>
                  </a:moveTo>
                  <a:lnTo>
                    <a:pt x="10728331" y="5930524"/>
                  </a:lnTo>
                  <a:lnTo>
                    <a:pt x="10723373" y="5929198"/>
                  </a:lnTo>
                  <a:lnTo>
                    <a:pt x="10719892" y="5928108"/>
                  </a:lnTo>
                  <a:lnTo>
                    <a:pt x="10715797" y="5930307"/>
                  </a:lnTo>
                  <a:lnTo>
                    <a:pt x="10714899" y="5934265"/>
                  </a:lnTo>
                  <a:lnTo>
                    <a:pt x="10713951" y="5937411"/>
                  </a:lnTo>
                  <a:lnTo>
                    <a:pt x="10715958" y="5941029"/>
                  </a:lnTo>
                  <a:lnTo>
                    <a:pt x="10719965" y="5942739"/>
                  </a:lnTo>
                  <a:lnTo>
                    <a:pt x="10724923" y="5944064"/>
                  </a:lnTo>
                  <a:lnTo>
                    <a:pt x="10728737" y="5945297"/>
                  </a:lnTo>
                  <a:lnTo>
                    <a:pt x="10732497" y="5942955"/>
                  </a:lnTo>
                  <a:lnTo>
                    <a:pt x="10733396" y="5938998"/>
                  </a:lnTo>
                  <a:lnTo>
                    <a:pt x="10734486" y="5935517"/>
                  </a:lnTo>
                  <a:lnTo>
                    <a:pt x="10732287" y="5931422"/>
                  </a:lnTo>
                  <a:close/>
                </a:path>
                <a:path w="18103215" h="10339070">
                  <a:moveTo>
                    <a:pt x="2048016" y="2225422"/>
                  </a:moveTo>
                  <a:lnTo>
                    <a:pt x="2043681" y="2226335"/>
                  </a:lnTo>
                  <a:lnTo>
                    <a:pt x="2041447" y="2229722"/>
                  </a:lnTo>
                  <a:lnTo>
                    <a:pt x="2039356" y="2232775"/>
                  </a:lnTo>
                  <a:lnTo>
                    <a:pt x="2040269" y="2237110"/>
                  </a:lnTo>
                  <a:lnTo>
                    <a:pt x="2043656" y="2239344"/>
                  </a:lnTo>
                  <a:lnTo>
                    <a:pt x="2048045" y="2242005"/>
                  </a:lnTo>
                  <a:lnTo>
                    <a:pt x="2049046" y="2242433"/>
                  </a:lnTo>
                  <a:lnTo>
                    <a:pt x="2048904" y="2242766"/>
                  </a:lnTo>
                  <a:lnTo>
                    <a:pt x="2051908" y="2244048"/>
                  </a:lnTo>
                  <a:lnTo>
                    <a:pt x="2055909" y="2242992"/>
                  </a:lnTo>
                  <a:lnTo>
                    <a:pt x="2057315" y="2240436"/>
                  </a:lnTo>
                  <a:lnTo>
                    <a:pt x="2057667" y="2239797"/>
                  </a:lnTo>
                  <a:lnTo>
                    <a:pt x="2059759" y="2236743"/>
                  </a:lnTo>
                  <a:lnTo>
                    <a:pt x="2058846" y="2232408"/>
                  </a:lnTo>
                  <a:lnTo>
                    <a:pt x="2055459" y="2230174"/>
                  </a:lnTo>
                  <a:lnTo>
                    <a:pt x="2051070" y="2227513"/>
                  </a:lnTo>
                  <a:lnTo>
                    <a:pt x="2048016" y="2225422"/>
                  </a:lnTo>
                  <a:close/>
                </a:path>
                <a:path w="18103215" h="10339070">
                  <a:moveTo>
                    <a:pt x="10817818" y="5952914"/>
                  </a:moveTo>
                  <a:lnTo>
                    <a:pt x="10813860" y="5952015"/>
                  </a:lnTo>
                  <a:lnTo>
                    <a:pt x="10808902" y="5950689"/>
                  </a:lnTo>
                  <a:lnTo>
                    <a:pt x="10805087" y="5949456"/>
                  </a:lnTo>
                  <a:lnTo>
                    <a:pt x="10801327" y="5951798"/>
                  </a:lnTo>
                  <a:lnTo>
                    <a:pt x="10800428" y="5955755"/>
                  </a:lnTo>
                  <a:lnTo>
                    <a:pt x="10799481" y="5958902"/>
                  </a:lnTo>
                  <a:lnTo>
                    <a:pt x="10801488" y="5962520"/>
                  </a:lnTo>
                  <a:lnTo>
                    <a:pt x="10805493" y="5964228"/>
                  </a:lnTo>
                  <a:lnTo>
                    <a:pt x="10810453" y="5965555"/>
                  </a:lnTo>
                  <a:lnTo>
                    <a:pt x="10814267" y="5966787"/>
                  </a:lnTo>
                  <a:lnTo>
                    <a:pt x="10818028" y="5964446"/>
                  </a:lnTo>
                  <a:lnTo>
                    <a:pt x="10818926" y="5960489"/>
                  </a:lnTo>
                  <a:lnTo>
                    <a:pt x="10820159" y="5956674"/>
                  </a:lnTo>
                  <a:lnTo>
                    <a:pt x="10817818" y="5952914"/>
                  </a:lnTo>
                  <a:close/>
                </a:path>
                <a:path w="18103215" h="10339070">
                  <a:moveTo>
                    <a:pt x="1973309" y="2178560"/>
                  </a:moveTo>
                  <a:lnTo>
                    <a:pt x="1968974" y="2179473"/>
                  </a:lnTo>
                  <a:lnTo>
                    <a:pt x="1966740" y="2182861"/>
                  </a:lnTo>
                  <a:lnTo>
                    <a:pt x="1964648" y="2185914"/>
                  </a:lnTo>
                  <a:lnTo>
                    <a:pt x="1965561" y="2190249"/>
                  </a:lnTo>
                  <a:lnTo>
                    <a:pt x="1968948" y="2192483"/>
                  </a:lnTo>
                  <a:lnTo>
                    <a:pt x="1973337" y="2195144"/>
                  </a:lnTo>
                  <a:lnTo>
                    <a:pt x="1977343" y="2196853"/>
                  </a:lnTo>
                  <a:lnTo>
                    <a:pt x="1980868" y="2195990"/>
                  </a:lnTo>
                  <a:lnTo>
                    <a:pt x="1985052" y="2189882"/>
                  </a:lnTo>
                  <a:lnTo>
                    <a:pt x="1984139" y="2185547"/>
                  </a:lnTo>
                  <a:lnTo>
                    <a:pt x="1980751" y="2183314"/>
                  </a:lnTo>
                  <a:lnTo>
                    <a:pt x="1976362" y="2180652"/>
                  </a:lnTo>
                  <a:lnTo>
                    <a:pt x="1973309" y="2178560"/>
                  </a:lnTo>
                  <a:close/>
                </a:path>
                <a:path w="18103215" h="10339070">
                  <a:moveTo>
                    <a:pt x="12980482" y="6869516"/>
                  </a:moveTo>
                  <a:lnTo>
                    <a:pt x="12976146" y="6870429"/>
                  </a:lnTo>
                  <a:lnTo>
                    <a:pt x="12971294" y="6876251"/>
                  </a:lnTo>
                  <a:lnTo>
                    <a:pt x="12972065" y="6880919"/>
                  </a:lnTo>
                  <a:lnTo>
                    <a:pt x="12978747" y="6886532"/>
                  </a:lnTo>
                  <a:lnTo>
                    <a:pt x="12983420" y="6888526"/>
                  </a:lnTo>
                  <a:lnTo>
                    <a:pt x="12986802" y="6887995"/>
                  </a:lnTo>
                  <a:lnTo>
                    <a:pt x="12988751" y="6885276"/>
                  </a:lnTo>
                  <a:lnTo>
                    <a:pt x="12991177" y="6882365"/>
                  </a:lnTo>
                  <a:lnTo>
                    <a:pt x="12990406" y="6877696"/>
                  </a:lnTo>
                  <a:lnTo>
                    <a:pt x="12983726" y="6872084"/>
                  </a:lnTo>
                  <a:lnTo>
                    <a:pt x="12980482" y="6869516"/>
                  </a:lnTo>
                  <a:close/>
                </a:path>
                <a:path w="18103215" h="10339070">
                  <a:moveTo>
                    <a:pt x="10903632" y="5973737"/>
                  </a:moveTo>
                  <a:lnTo>
                    <a:pt x="10899675" y="5972838"/>
                  </a:lnTo>
                  <a:lnTo>
                    <a:pt x="10894716" y="5971512"/>
                  </a:lnTo>
                  <a:lnTo>
                    <a:pt x="10890901" y="5970279"/>
                  </a:lnTo>
                  <a:lnTo>
                    <a:pt x="10887141" y="5972621"/>
                  </a:lnTo>
                  <a:lnTo>
                    <a:pt x="10886241" y="5976577"/>
                  </a:lnTo>
                  <a:lnTo>
                    <a:pt x="10885294" y="5979724"/>
                  </a:lnTo>
                  <a:lnTo>
                    <a:pt x="10887302" y="5983343"/>
                  </a:lnTo>
                  <a:lnTo>
                    <a:pt x="10891307" y="5985052"/>
                  </a:lnTo>
                  <a:lnTo>
                    <a:pt x="10896267" y="5986378"/>
                  </a:lnTo>
                  <a:lnTo>
                    <a:pt x="10900081" y="5987610"/>
                  </a:lnTo>
                  <a:lnTo>
                    <a:pt x="10903842" y="5985268"/>
                  </a:lnTo>
                  <a:lnTo>
                    <a:pt x="10904741" y="5981312"/>
                  </a:lnTo>
                  <a:lnTo>
                    <a:pt x="10905973" y="5977497"/>
                  </a:lnTo>
                  <a:lnTo>
                    <a:pt x="10903632" y="5973737"/>
                  </a:lnTo>
                  <a:close/>
                </a:path>
                <a:path w="18103215" h="10339070">
                  <a:moveTo>
                    <a:pt x="1899029" y="2130697"/>
                  </a:moveTo>
                  <a:lnTo>
                    <a:pt x="1894694" y="2131611"/>
                  </a:lnTo>
                  <a:lnTo>
                    <a:pt x="1890226" y="2138385"/>
                  </a:lnTo>
                  <a:lnTo>
                    <a:pt x="1891139" y="2142720"/>
                  </a:lnTo>
                  <a:lnTo>
                    <a:pt x="1894526" y="2144954"/>
                  </a:lnTo>
                  <a:lnTo>
                    <a:pt x="1898915" y="2147616"/>
                  </a:lnTo>
                  <a:lnTo>
                    <a:pt x="1899916" y="2148043"/>
                  </a:lnTo>
                  <a:lnTo>
                    <a:pt x="1900392" y="2147851"/>
                  </a:lnTo>
                  <a:lnTo>
                    <a:pt x="1903397" y="2149133"/>
                  </a:lnTo>
                  <a:lnTo>
                    <a:pt x="1906922" y="2148269"/>
                  </a:lnTo>
                  <a:lnTo>
                    <a:pt x="1911105" y="2142162"/>
                  </a:lnTo>
                  <a:lnTo>
                    <a:pt x="1910192" y="2137827"/>
                  </a:lnTo>
                  <a:lnTo>
                    <a:pt x="1906805" y="2135593"/>
                  </a:lnTo>
                  <a:lnTo>
                    <a:pt x="1902416" y="2132931"/>
                  </a:lnTo>
                  <a:lnTo>
                    <a:pt x="1899029" y="2130697"/>
                  </a:lnTo>
                  <a:close/>
                </a:path>
                <a:path w="18103215" h="10339070">
                  <a:moveTo>
                    <a:pt x="12910241" y="6815880"/>
                  </a:moveTo>
                  <a:lnTo>
                    <a:pt x="12905907" y="6816793"/>
                  </a:lnTo>
                  <a:lnTo>
                    <a:pt x="12903481" y="6819704"/>
                  </a:lnTo>
                  <a:lnTo>
                    <a:pt x="12900913" y="6822948"/>
                  </a:lnTo>
                  <a:lnTo>
                    <a:pt x="12901826" y="6827284"/>
                  </a:lnTo>
                  <a:lnTo>
                    <a:pt x="12904737" y="6829710"/>
                  </a:lnTo>
                  <a:lnTo>
                    <a:pt x="12908649" y="6832562"/>
                  </a:lnTo>
                  <a:lnTo>
                    <a:pt x="12910320" y="6833275"/>
                  </a:lnTo>
                  <a:lnTo>
                    <a:pt x="12910178" y="6833608"/>
                  </a:lnTo>
                  <a:lnTo>
                    <a:pt x="12913182" y="6834889"/>
                  </a:lnTo>
                  <a:lnTo>
                    <a:pt x="12916706" y="6834026"/>
                  </a:lnTo>
                  <a:lnTo>
                    <a:pt x="12918655" y="6831306"/>
                  </a:lnTo>
                  <a:lnTo>
                    <a:pt x="12921222" y="6828061"/>
                  </a:lnTo>
                  <a:lnTo>
                    <a:pt x="12920310" y="6823726"/>
                  </a:lnTo>
                  <a:lnTo>
                    <a:pt x="12917399" y="6821301"/>
                  </a:lnTo>
                  <a:lnTo>
                    <a:pt x="12913487" y="6818448"/>
                  </a:lnTo>
                  <a:lnTo>
                    <a:pt x="12910241" y="6815880"/>
                  </a:lnTo>
                  <a:close/>
                </a:path>
                <a:path w="18103215" h="10339070">
                  <a:moveTo>
                    <a:pt x="10989446" y="5994559"/>
                  </a:moveTo>
                  <a:lnTo>
                    <a:pt x="10985489" y="5993660"/>
                  </a:lnTo>
                  <a:lnTo>
                    <a:pt x="10980531" y="5992335"/>
                  </a:lnTo>
                  <a:lnTo>
                    <a:pt x="10976717" y="5991102"/>
                  </a:lnTo>
                  <a:lnTo>
                    <a:pt x="10972956" y="5993443"/>
                  </a:lnTo>
                  <a:lnTo>
                    <a:pt x="10972057" y="5997400"/>
                  </a:lnTo>
                  <a:lnTo>
                    <a:pt x="10971109" y="6000547"/>
                  </a:lnTo>
                  <a:lnTo>
                    <a:pt x="10973117" y="6004166"/>
                  </a:lnTo>
                  <a:lnTo>
                    <a:pt x="10977123" y="6005875"/>
                  </a:lnTo>
                  <a:lnTo>
                    <a:pt x="10982081" y="6007201"/>
                  </a:lnTo>
                  <a:lnTo>
                    <a:pt x="10985895" y="6008433"/>
                  </a:lnTo>
                  <a:lnTo>
                    <a:pt x="10989657" y="6006091"/>
                  </a:lnTo>
                  <a:lnTo>
                    <a:pt x="10990555" y="6002134"/>
                  </a:lnTo>
                  <a:lnTo>
                    <a:pt x="10991788" y="5998320"/>
                  </a:lnTo>
                  <a:lnTo>
                    <a:pt x="10989446" y="5994559"/>
                  </a:lnTo>
                  <a:close/>
                </a:path>
                <a:path w="18103215" h="10339070">
                  <a:moveTo>
                    <a:pt x="1824892" y="2082501"/>
                  </a:moveTo>
                  <a:lnTo>
                    <a:pt x="1820557" y="2083414"/>
                  </a:lnTo>
                  <a:lnTo>
                    <a:pt x="1816088" y="2090188"/>
                  </a:lnTo>
                  <a:lnTo>
                    <a:pt x="1817001" y="2094523"/>
                  </a:lnTo>
                  <a:lnTo>
                    <a:pt x="1820388" y="2096757"/>
                  </a:lnTo>
                  <a:lnTo>
                    <a:pt x="1824777" y="2099418"/>
                  </a:lnTo>
                  <a:lnTo>
                    <a:pt x="1829117" y="2101270"/>
                  </a:lnTo>
                  <a:lnTo>
                    <a:pt x="1832785" y="2100072"/>
                  </a:lnTo>
                  <a:lnTo>
                    <a:pt x="1834734" y="2097353"/>
                  </a:lnTo>
                  <a:lnTo>
                    <a:pt x="1836968" y="2093965"/>
                  </a:lnTo>
                  <a:lnTo>
                    <a:pt x="1836055" y="2089630"/>
                  </a:lnTo>
                  <a:lnTo>
                    <a:pt x="1832668" y="2087396"/>
                  </a:lnTo>
                  <a:lnTo>
                    <a:pt x="1828279" y="2084735"/>
                  </a:lnTo>
                  <a:lnTo>
                    <a:pt x="1824892" y="2082501"/>
                  </a:lnTo>
                  <a:close/>
                </a:path>
                <a:path w="18103215" h="10339070">
                  <a:moveTo>
                    <a:pt x="11075118" y="6015716"/>
                  </a:moveTo>
                  <a:lnTo>
                    <a:pt x="11071161" y="6014817"/>
                  </a:lnTo>
                  <a:lnTo>
                    <a:pt x="11066203" y="6013491"/>
                  </a:lnTo>
                  <a:lnTo>
                    <a:pt x="11062389" y="6012259"/>
                  </a:lnTo>
                  <a:lnTo>
                    <a:pt x="11058628" y="6014600"/>
                  </a:lnTo>
                  <a:lnTo>
                    <a:pt x="11057729" y="6018557"/>
                  </a:lnTo>
                  <a:lnTo>
                    <a:pt x="11056782" y="6021703"/>
                  </a:lnTo>
                  <a:lnTo>
                    <a:pt x="11058790" y="6025322"/>
                  </a:lnTo>
                  <a:lnTo>
                    <a:pt x="11062795" y="6027031"/>
                  </a:lnTo>
                  <a:lnTo>
                    <a:pt x="11067753" y="6028357"/>
                  </a:lnTo>
                  <a:lnTo>
                    <a:pt x="11071568" y="6029589"/>
                  </a:lnTo>
                  <a:lnTo>
                    <a:pt x="11075329" y="6027248"/>
                  </a:lnTo>
                  <a:lnTo>
                    <a:pt x="11076227" y="6023291"/>
                  </a:lnTo>
                  <a:lnTo>
                    <a:pt x="11077460" y="6019477"/>
                  </a:lnTo>
                  <a:lnTo>
                    <a:pt x="11075118" y="6015716"/>
                  </a:lnTo>
                  <a:close/>
                </a:path>
                <a:path w="18103215" h="10339070">
                  <a:moveTo>
                    <a:pt x="1751515" y="2033445"/>
                  </a:moveTo>
                  <a:lnTo>
                    <a:pt x="1747180" y="2034358"/>
                  </a:lnTo>
                  <a:lnTo>
                    <a:pt x="1744946" y="2037745"/>
                  </a:lnTo>
                  <a:lnTo>
                    <a:pt x="1742378" y="2040991"/>
                  </a:lnTo>
                  <a:lnTo>
                    <a:pt x="1743291" y="2045325"/>
                  </a:lnTo>
                  <a:lnTo>
                    <a:pt x="1746678" y="2047560"/>
                  </a:lnTo>
                  <a:lnTo>
                    <a:pt x="1750924" y="2050555"/>
                  </a:lnTo>
                  <a:lnTo>
                    <a:pt x="1752259" y="2051124"/>
                  </a:lnTo>
                  <a:lnTo>
                    <a:pt x="1752451" y="2051600"/>
                  </a:lnTo>
                  <a:lnTo>
                    <a:pt x="1755456" y="2052882"/>
                  </a:lnTo>
                  <a:lnTo>
                    <a:pt x="1759123" y="2051684"/>
                  </a:lnTo>
                  <a:lnTo>
                    <a:pt x="1761072" y="2048965"/>
                  </a:lnTo>
                  <a:lnTo>
                    <a:pt x="1763307" y="2045577"/>
                  </a:lnTo>
                  <a:lnTo>
                    <a:pt x="1762394" y="2041242"/>
                  </a:lnTo>
                  <a:lnTo>
                    <a:pt x="1759006" y="2039008"/>
                  </a:lnTo>
                  <a:lnTo>
                    <a:pt x="1754760" y="2036013"/>
                  </a:lnTo>
                  <a:lnTo>
                    <a:pt x="1751515" y="2033445"/>
                  </a:lnTo>
                  <a:close/>
                </a:path>
                <a:path w="18103215" h="10339070">
                  <a:moveTo>
                    <a:pt x="12839576" y="6763245"/>
                  </a:moveTo>
                  <a:lnTo>
                    <a:pt x="12834906" y="6764016"/>
                  </a:lnTo>
                  <a:lnTo>
                    <a:pt x="12830723" y="6770123"/>
                  </a:lnTo>
                  <a:lnTo>
                    <a:pt x="12831493" y="6774792"/>
                  </a:lnTo>
                  <a:lnTo>
                    <a:pt x="12834546" y="6776883"/>
                  </a:lnTo>
                  <a:lnTo>
                    <a:pt x="12838459" y="6779736"/>
                  </a:lnTo>
                  <a:lnTo>
                    <a:pt x="12842799" y="6781587"/>
                  </a:lnTo>
                  <a:lnTo>
                    <a:pt x="12846325" y="6780724"/>
                  </a:lnTo>
                  <a:lnTo>
                    <a:pt x="12848274" y="6778004"/>
                  </a:lnTo>
                  <a:lnTo>
                    <a:pt x="12850366" y="6774950"/>
                  </a:lnTo>
                  <a:lnTo>
                    <a:pt x="12849595" y="6770282"/>
                  </a:lnTo>
                  <a:lnTo>
                    <a:pt x="12846542" y="6768190"/>
                  </a:lnTo>
                  <a:lnTo>
                    <a:pt x="12842628" y="6765337"/>
                  </a:lnTo>
                  <a:lnTo>
                    <a:pt x="12839576" y="6763245"/>
                  </a:lnTo>
                  <a:close/>
                </a:path>
                <a:path w="18103215" h="10339070">
                  <a:moveTo>
                    <a:pt x="11160789" y="6036872"/>
                  </a:moveTo>
                  <a:lnTo>
                    <a:pt x="11156833" y="6035974"/>
                  </a:lnTo>
                  <a:lnTo>
                    <a:pt x="11151875" y="6034647"/>
                  </a:lnTo>
                  <a:lnTo>
                    <a:pt x="11148395" y="6033557"/>
                  </a:lnTo>
                  <a:lnTo>
                    <a:pt x="11144300" y="6035757"/>
                  </a:lnTo>
                  <a:lnTo>
                    <a:pt x="11143401" y="6039713"/>
                  </a:lnTo>
                  <a:lnTo>
                    <a:pt x="11142453" y="6042860"/>
                  </a:lnTo>
                  <a:lnTo>
                    <a:pt x="11144461" y="6046478"/>
                  </a:lnTo>
                  <a:lnTo>
                    <a:pt x="11148467" y="6048187"/>
                  </a:lnTo>
                  <a:lnTo>
                    <a:pt x="11153426" y="6049513"/>
                  </a:lnTo>
                  <a:lnTo>
                    <a:pt x="11157241" y="6050746"/>
                  </a:lnTo>
                  <a:lnTo>
                    <a:pt x="11160666" y="6048262"/>
                  </a:lnTo>
                  <a:lnTo>
                    <a:pt x="11163132" y="6040633"/>
                  </a:lnTo>
                  <a:lnTo>
                    <a:pt x="11160789" y="6036872"/>
                  </a:lnTo>
                  <a:close/>
                </a:path>
                <a:path w="18103215" h="10339070">
                  <a:moveTo>
                    <a:pt x="1678281" y="1984056"/>
                  </a:moveTo>
                  <a:lnTo>
                    <a:pt x="1674087" y="1984635"/>
                  </a:lnTo>
                  <a:lnTo>
                    <a:pt x="1669620" y="1991409"/>
                  </a:lnTo>
                  <a:lnTo>
                    <a:pt x="1670199" y="1995602"/>
                  </a:lnTo>
                  <a:lnTo>
                    <a:pt x="1673586" y="1997836"/>
                  </a:lnTo>
                  <a:lnTo>
                    <a:pt x="1677833" y="2000831"/>
                  </a:lnTo>
                  <a:lnTo>
                    <a:pt x="1679168" y="2001400"/>
                  </a:lnTo>
                  <a:lnTo>
                    <a:pt x="1678691" y="2001592"/>
                  </a:lnTo>
                  <a:lnTo>
                    <a:pt x="1681696" y="2002874"/>
                  </a:lnTo>
                  <a:lnTo>
                    <a:pt x="1685363" y="2001676"/>
                  </a:lnTo>
                  <a:lnTo>
                    <a:pt x="1687313" y="1998957"/>
                  </a:lnTo>
                  <a:lnTo>
                    <a:pt x="1689547" y="1995569"/>
                  </a:lnTo>
                  <a:lnTo>
                    <a:pt x="1688967" y="1991377"/>
                  </a:lnTo>
                  <a:lnTo>
                    <a:pt x="1685580" y="1989143"/>
                  </a:lnTo>
                  <a:lnTo>
                    <a:pt x="1681668" y="1986289"/>
                  </a:lnTo>
                  <a:lnTo>
                    <a:pt x="1678281" y="1984056"/>
                  </a:lnTo>
                  <a:close/>
                </a:path>
                <a:path w="18103215" h="10339070">
                  <a:moveTo>
                    <a:pt x="12768006" y="6711804"/>
                  </a:moveTo>
                  <a:lnTo>
                    <a:pt x="12763479" y="6712240"/>
                  </a:lnTo>
                  <a:lnTo>
                    <a:pt x="12761245" y="6715627"/>
                  </a:lnTo>
                  <a:lnTo>
                    <a:pt x="12759154" y="6718681"/>
                  </a:lnTo>
                  <a:lnTo>
                    <a:pt x="12759590" y="6723208"/>
                  </a:lnTo>
                  <a:lnTo>
                    <a:pt x="12762976" y="6725442"/>
                  </a:lnTo>
                  <a:lnTo>
                    <a:pt x="12766890" y="6728295"/>
                  </a:lnTo>
                  <a:lnTo>
                    <a:pt x="12771229" y="6730146"/>
                  </a:lnTo>
                  <a:lnTo>
                    <a:pt x="12774755" y="6729282"/>
                  </a:lnTo>
                  <a:lnTo>
                    <a:pt x="12776704" y="6726562"/>
                  </a:lnTo>
                  <a:lnTo>
                    <a:pt x="12778796" y="6723509"/>
                  </a:lnTo>
                  <a:lnTo>
                    <a:pt x="12778359" y="6718983"/>
                  </a:lnTo>
                  <a:lnTo>
                    <a:pt x="12774972" y="6716749"/>
                  </a:lnTo>
                  <a:lnTo>
                    <a:pt x="12771059" y="6713895"/>
                  </a:lnTo>
                  <a:lnTo>
                    <a:pt x="12768006" y="6711804"/>
                  </a:lnTo>
                  <a:close/>
                </a:path>
                <a:path w="18103215" h="10339070">
                  <a:moveTo>
                    <a:pt x="11246463" y="6058029"/>
                  </a:moveTo>
                  <a:lnTo>
                    <a:pt x="11242505" y="6057130"/>
                  </a:lnTo>
                  <a:lnTo>
                    <a:pt x="11237547" y="6055805"/>
                  </a:lnTo>
                  <a:lnTo>
                    <a:pt x="11234066" y="6054714"/>
                  </a:lnTo>
                  <a:lnTo>
                    <a:pt x="11229972" y="6056913"/>
                  </a:lnTo>
                  <a:lnTo>
                    <a:pt x="11229073" y="6060870"/>
                  </a:lnTo>
                  <a:lnTo>
                    <a:pt x="11228125" y="6064017"/>
                  </a:lnTo>
                  <a:lnTo>
                    <a:pt x="11230132" y="6067635"/>
                  </a:lnTo>
                  <a:lnTo>
                    <a:pt x="11234138" y="6069344"/>
                  </a:lnTo>
                  <a:lnTo>
                    <a:pt x="11239097" y="6070670"/>
                  </a:lnTo>
                  <a:lnTo>
                    <a:pt x="11242577" y="6071761"/>
                  </a:lnTo>
                  <a:lnTo>
                    <a:pt x="11246673" y="6069561"/>
                  </a:lnTo>
                  <a:lnTo>
                    <a:pt x="11247571" y="6065604"/>
                  </a:lnTo>
                  <a:lnTo>
                    <a:pt x="11248661" y="6062124"/>
                  </a:lnTo>
                  <a:lnTo>
                    <a:pt x="11246463" y="6058029"/>
                  </a:lnTo>
                  <a:close/>
                </a:path>
                <a:path w="18103215" h="10339070">
                  <a:moveTo>
                    <a:pt x="1606141" y="1933950"/>
                  </a:moveTo>
                  <a:lnTo>
                    <a:pt x="1601615" y="1934386"/>
                  </a:lnTo>
                  <a:lnTo>
                    <a:pt x="1599381" y="1937774"/>
                  </a:lnTo>
                  <a:lnTo>
                    <a:pt x="1597289" y="1940827"/>
                  </a:lnTo>
                  <a:lnTo>
                    <a:pt x="1597726" y="1945353"/>
                  </a:lnTo>
                  <a:lnTo>
                    <a:pt x="1601113" y="1947587"/>
                  </a:lnTo>
                  <a:lnTo>
                    <a:pt x="1605025" y="1950440"/>
                  </a:lnTo>
                  <a:lnTo>
                    <a:pt x="1609365" y="1952291"/>
                  </a:lnTo>
                  <a:lnTo>
                    <a:pt x="1612890" y="1951427"/>
                  </a:lnTo>
                  <a:lnTo>
                    <a:pt x="1614839" y="1948708"/>
                  </a:lnTo>
                  <a:lnTo>
                    <a:pt x="1616931" y="1945655"/>
                  </a:lnTo>
                  <a:lnTo>
                    <a:pt x="1616494" y="1941128"/>
                  </a:lnTo>
                  <a:lnTo>
                    <a:pt x="1613107" y="1938894"/>
                  </a:lnTo>
                  <a:lnTo>
                    <a:pt x="1609195" y="1936042"/>
                  </a:lnTo>
                  <a:lnTo>
                    <a:pt x="1606141" y="1933950"/>
                  </a:lnTo>
                  <a:close/>
                </a:path>
                <a:path w="18103215" h="10339070">
                  <a:moveTo>
                    <a:pt x="12694674" y="6660794"/>
                  </a:moveTo>
                  <a:lnTo>
                    <a:pt x="12690338" y="6661707"/>
                  </a:lnTo>
                  <a:lnTo>
                    <a:pt x="12685870" y="6668483"/>
                  </a:lnTo>
                  <a:lnTo>
                    <a:pt x="12686449" y="6672674"/>
                  </a:lnTo>
                  <a:lnTo>
                    <a:pt x="12689837" y="6674909"/>
                  </a:lnTo>
                  <a:lnTo>
                    <a:pt x="12694083" y="6677904"/>
                  </a:lnTo>
                  <a:lnTo>
                    <a:pt x="12695417" y="6678473"/>
                  </a:lnTo>
                  <a:lnTo>
                    <a:pt x="12695275" y="6678807"/>
                  </a:lnTo>
                  <a:lnTo>
                    <a:pt x="12698280" y="6680088"/>
                  </a:lnTo>
                  <a:lnTo>
                    <a:pt x="12701947" y="6678891"/>
                  </a:lnTo>
                  <a:lnTo>
                    <a:pt x="12703896" y="6676172"/>
                  </a:lnTo>
                  <a:lnTo>
                    <a:pt x="12706130" y="6672784"/>
                  </a:lnTo>
                  <a:lnTo>
                    <a:pt x="12705552" y="6668591"/>
                  </a:lnTo>
                  <a:lnTo>
                    <a:pt x="12702164" y="6666357"/>
                  </a:lnTo>
                  <a:lnTo>
                    <a:pt x="12697919" y="6663363"/>
                  </a:lnTo>
                  <a:lnTo>
                    <a:pt x="12694674" y="6660794"/>
                  </a:lnTo>
                  <a:close/>
                </a:path>
                <a:path w="18103215" h="10339070">
                  <a:moveTo>
                    <a:pt x="11331993" y="6079519"/>
                  </a:moveTo>
                  <a:lnTo>
                    <a:pt x="11328035" y="6078621"/>
                  </a:lnTo>
                  <a:lnTo>
                    <a:pt x="11323077" y="6077295"/>
                  </a:lnTo>
                  <a:lnTo>
                    <a:pt x="11319595" y="6076204"/>
                  </a:lnTo>
                  <a:lnTo>
                    <a:pt x="11315501" y="6078404"/>
                  </a:lnTo>
                  <a:lnTo>
                    <a:pt x="11314603" y="6082361"/>
                  </a:lnTo>
                  <a:lnTo>
                    <a:pt x="11313513" y="6085841"/>
                  </a:lnTo>
                  <a:lnTo>
                    <a:pt x="11315520" y="6089460"/>
                  </a:lnTo>
                  <a:lnTo>
                    <a:pt x="11318525" y="6090742"/>
                  </a:lnTo>
                  <a:lnTo>
                    <a:pt x="11318667" y="6090408"/>
                  </a:lnTo>
                  <a:lnTo>
                    <a:pt x="11319668" y="6090835"/>
                  </a:lnTo>
                  <a:lnTo>
                    <a:pt x="11324627" y="6092161"/>
                  </a:lnTo>
                  <a:lnTo>
                    <a:pt x="11328107" y="6093251"/>
                  </a:lnTo>
                  <a:lnTo>
                    <a:pt x="11332202" y="6091052"/>
                  </a:lnTo>
                  <a:lnTo>
                    <a:pt x="11333101" y="6087095"/>
                  </a:lnTo>
                  <a:lnTo>
                    <a:pt x="11334191" y="6083614"/>
                  </a:lnTo>
                  <a:lnTo>
                    <a:pt x="11331993" y="6079519"/>
                  </a:lnTo>
                  <a:close/>
                </a:path>
                <a:path w="18103215" h="10339070">
                  <a:moveTo>
                    <a:pt x="11417904" y="6101962"/>
                  </a:moveTo>
                  <a:lnTo>
                    <a:pt x="11413947" y="6101063"/>
                  </a:lnTo>
                  <a:lnTo>
                    <a:pt x="11408989" y="6099738"/>
                  </a:lnTo>
                  <a:lnTo>
                    <a:pt x="11405175" y="6098505"/>
                  </a:lnTo>
                  <a:lnTo>
                    <a:pt x="11401080" y="6100705"/>
                  </a:lnTo>
                  <a:lnTo>
                    <a:pt x="11400181" y="6104661"/>
                  </a:lnTo>
                  <a:lnTo>
                    <a:pt x="11399091" y="6108142"/>
                  </a:lnTo>
                  <a:lnTo>
                    <a:pt x="11400764" y="6111618"/>
                  </a:lnTo>
                  <a:lnTo>
                    <a:pt x="11405104" y="6113469"/>
                  </a:lnTo>
                  <a:lnTo>
                    <a:pt x="11410063" y="6114795"/>
                  </a:lnTo>
                  <a:lnTo>
                    <a:pt x="11413877" y="6116027"/>
                  </a:lnTo>
                  <a:lnTo>
                    <a:pt x="11417971" y="6113828"/>
                  </a:lnTo>
                  <a:lnTo>
                    <a:pt x="11418871" y="6109871"/>
                  </a:lnTo>
                  <a:lnTo>
                    <a:pt x="11420104" y="6106057"/>
                  </a:lnTo>
                  <a:lnTo>
                    <a:pt x="11417904" y="6101962"/>
                  </a:lnTo>
                  <a:close/>
                </a:path>
                <a:path w="18103215" h="10339070">
                  <a:moveTo>
                    <a:pt x="12621154" y="6612073"/>
                  </a:moveTo>
                  <a:lnTo>
                    <a:pt x="12616819" y="6612985"/>
                  </a:lnTo>
                  <a:lnTo>
                    <a:pt x="12612350" y="6619760"/>
                  </a:lnTo>
                  <a:lnTo>
                    <a:pt x="12613264" y="6624095"/>
                  </a:lnTo>
                  <a:lnTo>
                    <a:pt x="12616651" y="6626328"/>
                  </a:lnTo>
                  <a:lnTo>
                    <a:pt x="12621040" y="6628990"/>
                  </a:lnTo>
                  <a:lnTo>
                    <a:pt x="12625380" y="6630841"/>
                  </a:lnTo>
                  <a:lnTo>
                    <a:pt x="12629046" y="6629644"/>
                  </a:lnTo>
                  <a:lnTo>
                    <a:pt x="12630996" y="6626924"/>
                  </a:lnTo>
                  <a:lnTo>
                    <a:pt x="12633230" y="6623537"/>
                  </a:lnTo>
                  <a:lnTo>
                    <a:pt x="12632318" y="6619202"/>
                  </a:lnTo>
                  <a:lnTo>
                    <a:pt x="12628931" y="6616969"/>
                  </a:lnTo>
                  <a:lnTo>
                    <a:pt x="12624541" y="6614307"/>
                  </a:lnTo>
                  <a:lnTo>
                    <a:pt x="12621154" y="6612073"/>
                  </a:lnTo>
                  <a:close/>
                </a:path>
                <a:path w="18103215" h="10339070">
                  <a:moveTo>
                    <a:pt x="1534429" y="1882842"/>
                  </a:moveTo>
                  <a:lnTo>
                    <a:pt x="1529760" y="1883612"/>
                  </a:lnTo>
                  <a:lnTo>
                    <a:pt x="1525577" y="1889719"/>
                  </a:lnTo>
                  <a:lnTo>
                    <a:pt x="1526013" y="1894246"/>
                  </a:lnTo>
                  <a:lnTo>
                    <a:pt x="1529401" y="1896480"/>
                  </a:lnTo>
                  <a:lnTo>
                    <a:pt x="1533313" y="1899332"/>
                  </a:lnTo>
                  <a:lnTo>
                    <a:pt x="1537653" y="1901183"/>
                  </a:lnTo>
                  <a:lnTo>
                    <a:pt x="1541178" y="1900320"/>
                  </a:lnTo>
                  <a:lnTo>
                    <a:pt x="1543127" y="1897600"/>
                  </a:lnTo>
                  <a:lnTo>
                    <a:pt x="1545219" y="1894546"/>
                  </a:lnTo>
                  <a:lnTo>
                    <a:pt x="1544782" y="1890020"/>
                  </a:lnTo>
                  <a:lnTo>
                    <a:pt x="1541395" y="1887786"/>
                  </a:lnTo>
                  <a:lnTo>
                    <a:pt x="1537482" y="1884934"/>
                  </a:lnTo>
                  <a:lnTo>
                    <a:pt x="1534429" y="1882842"/>
                  </a:lnTo>
                  <a:close/>
                </a:path>
                <a:path w="18103215" h="10339070">
                  <a:moveTo>
                    <a:pt x="11502913" y="6125598"/>
                  </a:moveTo>
                  <a:lnTo>
                    <a:pt x="11499099" y="6124366"/>
                  </a:lnTo>
                  <a:lnTo>
                    <a:pt x="11494141" y="6123040"/>
                  </a:lnTo>
                  <a:lnTo>
                    <a:pt x="11490184" y="6122141"/>
                  </a:lnTo>
                  <a:lnTo>
                    <a:pt x="11486565" y="6124149"/>
                  </a:lnTo>
                  <a:lnTo>
                    <a:pt x="11485333" y="6127964"/>
                  </a:lnTo>
                  <a:lnTo>
                    <a:pt x="11484243" y="6131444"/>
                  </a:lnTo>
                  <a:lnTo>
                    <a:pt x="11485916" y="6134920"/>
                  </a:lnTo>
                  <a:lnTo>
                    <a:pt x="11490255" y="6136771"/>
                  </a:lnTo>
                  <a:lnTo>
                    <a:pt x="11495215" y="6138097"/>
                  </a:lnTo>
                  <a:lnTo>
                    <a:pt x="11499171" y="6138996"/>
                  </a:lnTo>
                  <a:lnTo>
                    <a:pt x="11502790" y="6136988"/>
                  </a:lnTo>
                  <a:lnTo>
                    <a:pt x="11504023" y="6133174"/>
                  </a:lnTo>
                  <a:lnTo>
                    <a:pt x="11504921" y="6129217"/>
                  </a:lnTo>
                  <a:lnTo>
                    <a:pt x="11502913" y="6125598"/>
                  </a:lnTo>
                  <a:close/>
                </a:path>
                <a:path w="18103215" h="10339070">
                  <a:moveTo>
                    <a:pt x="12546447" y="6565211"/>
                  </a:moveTo>
                  <a:lnTo>
                    <a:pt x="12542112" y="6566124"/>
                  </a:lnTo>
                  <a:lnTo>
                    <a:pt x="12539877" y="6569511"/>
                  </a:lnTo>
                  <a:lnTo>
                    <a:pt x="12537786" y="6572564"/>
                  </a:lnTo>
                  <a:lnTo>
                    <a:pt x="12538699" y="6576900"/>
                  </a:lnTo>
                  <a:lnTo>
                    <a:pt x="12542086" y="6579134"/>
                  </a:lnTo>
                  <a:lnTo>
                    <a:pt x="12546475" y="6581796"/>
                  </a:lnTo>
                  <a:lnTo>
                    <a:pt x="12547477" y="6582223"/>
                  </a:lnTo>
                  <a:lnTo>
                    <a:pt x="12547335" y="6582556"/>
                  </a:lnTo>
                  <a:lnTo>
                    <a:pt x="12550339" y="6583838"/>
                  </a:lnTo>
                  <a:lnTo>
                    <a:pt x="12554340" y="6582783"/>
                  </a:lnTo>
                  <a:lnTo>
                    <a:pt x="12555747" y="6580226"/>
                  </a:lnTo>
                  <a:lnTo>
                    <a:pt x="12556098" y="6579587"/>
                  </a:lnTo>
                  <a:lnTo>
                    <a:pt x="12558190" y="6576534"/>
                  </a:lnTo>
                  <a:lnTo>
                    <a:pt x="12557277" y="6572198"/>
                  </a:lnTo>
                  <a:lnTo>
                    <a:pt x="12553890" y="6569965"/>
                  </a:lnTo>
                  <a:lnTo>
                    <a:pt x="12549500" y="6567303"/>
                  </a:lnTo>
                  <a:lnTo>
                    <a:pt x="12546447" y="6565211"/>
                  </a:lnTo>
                  <a:close/>
                </a:path>
                <a:path w="18103215" h="10339070">
                  <a:moveTo>
                    <a:pt x="1463429" y="1830065"/>
                  </a:moveTo>
                  <a:lnTo>
                    <a:pt x="1459093" y="1830978"/>
                  </a:lnTo>
                  <a:lnTo>
                    <a:pt x="1456668" y="1833889"/>
                  </a:lnTo>
                  <a:lnTo>
                    <a:pt x="1454100" y="1837134"/>
                  </a:lnTo>
                  <a:lnTo>
                    <a:pt x="1455013" y="1841469"/>
                  </a:lnTo>
                  <a:lnTo>
                    <a:pt x="1457924" y="1843895"/>
                  </a:lnTo>
                  <a:lnTo>
                    <a:pt x="1461836" y="1846747"/>
                  </a:lnTo>
                  <a:lnTo>
                    <a:pt x="1466510" y="1848741"/>
                  </a:lnTo>
                  <a:lnTo>
                    <a:pt x="1470036" y="1847877"/>
                  </a:lnTo>
                  <a:lnTo>
                    <a:pt x="1471985" y="1845157"/>
                  </a:lnTo>
                  <a:lnTo>
                    <a:pt x="1474410" y="1842246"/>
                  </a:lnTo>
                  <a:lnTo>
                    <a:pt x="1473639" y="1837578"/>
                  </a:lnTo>
                  <a:lnTo>
                    <a:pt x="1470586" y="1835486"/>
                  </a:lnTo>
                  <a:lnTo>
                    <a:pt x="1466674" y="1832633"/>
                  </a:lnTo>
                  <a:lnTo>
                    <a:pt x="1463429" y="1830065"/>
                  </a:lnTo>
                  <a:close/>
                </a:path>
                <a:path w="18103215" h="10339070">
                  <a:moveTo>
                    <a:pt x="11587780" y="6149568"/>
                  </a:moveTo>
                  <a:lnTo>
                    <a:pt x="11583966" y="6148335"/>
                  </a:lnTo>
                  <a:lnTo>
                    <a:pt x="11579007" y="6147010"/>
                  </a:lnTo>
                  <a:lnTo>
                    <a:pt x="11575051" y="6146111"/>
                  </a:lnTo>
                  <a:lnTo>
                    <a:pt x="11571432" y="6148118"/>
                  </a:lnTo>
                  <a:lnTo>
                    <a:pt x="11570199" y="6151933"/>
                  </a:lnTo>
                  <a:lnTo>
                    <a:pt x="11569109" y="6155414"/>
                  </a:lnTo>
                  <a:lnTo>
                    <a:pt x="11570782" y="6158890"/>
                  </a:lnTo>
                  <a:lnTo>
                    <a:pt x="11575123" y="6160741"/>
                  </a:lnTo>
                  <a:lnTo>
                    <a:pt x="11580081" y="6162067"/>
                  </a:lnTo>
                  <a:lnTo>
                    <a:pt x="11584038" y="6162966"/>
                  </a:lnTo>
                  <a:lnTo>
                    <a:pt x="11587657" y="6160958"/>
                  </a:lnTo>
                  <a:lnTo>
                    <a:pt x="11588889" y="6157143"/>
                  </a:lnTo>
                  <a:lnTo>
                    <a:pt x="11589788" y="6153186"/>
                  </a:lnTo>
                  <a:lnTo>
                    <a:pt x="11587780" y="6149568"/>
                  </a:lnTo>
                  <a:close/>
                </a:path>
                <a:path w="18103215" h="10339070">
                  <a:moveTo>
                    <a:pt x="12470360" y="6519734"/>
                  </a:moveTo>
                  <a:lnTo>
                    <a:pt x="12466025" y="6520647"/>
                  </a:lnTo>
                  <a:lnTo>
                    <a:pt x="12462224" y="6527706"/>
                  </a:lnTo>
                  <a:lnTo>
                    <a:pt x="12463137" y="6532041"/>
                  </a:lnTo>
                  <a:lnTo>
                    <a:pt x="12466668" y="6533942"/>
                  </a:lnTo>
                  <a:lnTo>
                    <a:pt x="12471055" y="6536603"/>
                  </a:lnTo>
                  <a:lnTo>
                    <a:pt x="12475062" y="6538312"/>
                  </a:lnTo>
                  <a:lnTo>
                    <a:pt x="12479062" y="6537257"/>
                  </a:lnTo>
                  <a:lnTo>
                    <a:pt x="12480820" y="6534061"/>
                  </a:lnTo>
                  <a:lnTo>
                    <a:pt x="12482721" y="6530531"/>
                  </a:lnTo>
                  <a:lnTo>
                    <a:pt x="12481808" y="6526196"/>
                  </a:lnTo>
                  <a:lnTo>
                    <a:pt x="12478279" y="6524296"/>
                  </a:lnTo>
                  <a:lnTo>
                    <a:pt x="12473889" y="6521635"/>
                  </a:lnTo>
                  <a:lnTo>
                    <a:pt x="12470360" y="6519734"/>
                  </a:lnTo>
                  <a:close/>
                </a:path>
                <a:path w="18103215" h="10339070">
                  <a:moveTo>
                    <a:pt x="11672269" y="6175349"/>
                  </a:moveTo>
                  <a:lnTo>
                    <a:pt x="11668170" y="6174784"/>
                  </a:lnTo>
                  <a:lnTo>
                    <a:pt x="11663496" y="6172790"/>
                  </a:lnTo>
                  <a:lnTo>
                    <a:pt x="11660015" y="6171700"/>
                  </a:lnTo>
                  <a:lnTo>
                    <a:pt x="11656063" y="6173566"/>
                  </a:lnTo>
                  <a:lnTo>
                    <a:pt x="11654831" y="6177380"/>
                  </a:lnTo>
                  <a:lnTo>
                    <a:pt x="11653741" y="6180861"/>
                  </a:lnTo>
                  <a:lnTo>
                    <a:pt x="11655415" y="6184337"/>
                  </a:lnTo>
                  <a:lnTo>
                    <a:pt x="11658753" y="6185761"/>
                  </a:lnTo>
                  <a:lnTo>
                    <a:pt x="11658610" y="6186095"/>
                  </a:lnTo>
                  <a:lnTo>
                    <a:pt x="11658944" y="6186237"/>
                  </a:lnTo>
                  <a:lnTo>
                    <a:pt x="11659563" y="6185712"/>
                  </a:lnTo>
                  <a:lnTo>
                    <a:pt x="11664235" y="6187705"/>
                  </a:lnTo>
                  <a:lnTo>
                    <a:pt x="11667716" y="6188796"/>
                  </a:lnTo>
                  <a:lnTo>
                    <a:pt x="11671669" y="6186931"/>
                  </a:lnTo>
                  <a:lnTo>
                    <a:pt x="11674134" y="6179301"/>
                  </a:lnTo>
                  <a:lnTo>
                    <a:pt x="11672269" y="6175349"/>
                  </a:lnTo>
                  <a:close/>
                </a:path>
                <a:path w="18103215" h="10339070">
                  <a:moveTo>
                    <a:pt x="12393562" y="6475926"/>
                  </a:moveTo>
                  <a:lnTo>
                    <a:pt x="12389084" y="6477173"/>
                  </a:lnTo>
                  <a:lnTo>
                    <a:pt x="12387184" y="6480704"/>
                  </a:lnTo>
                  <a:lnTo>
                    <a:pt x="12384950" y="6484090"/>
                  </a:lnTo>
                  <a:lnTo>
                    <a:pt x="12386196" y="6488567"/>
                  </a:lnTo>
                  <a:lnTo>
                    <a:pt x="12389583" y="6490801"/>
                  </a:lnTo>
                  <a:lnTo>
                    <a:pt x="12394924" y="6493079"/>
                  </a:lnTo>
                  <a:lnTo>
                    <a:pt x="12394781" y="6493413"/>
                  </a:lnTo>
                  <a:lnTo>
                    <a:pt x="12397786" y="6494695"/>
                  </a:lnTo>
                  <a:lnTo>
                    <a:pt x="12401929" y="6493307"/>
                  </a:lnTo>
                  <a:lnTo>
                    <a:pt x="12403687" y="6490110"/>
                  </a:lnTo>
                  <a:lnTo>
                    <a:pt x="12405921" y="6486723"/>
                  </a:lnTo>
                  <a:lnTo>
                    <a:pt x="12404676" y="6482245"/>
                  </a:lnTo>
                  <a:lnTo>
                    <a:pt x="12401289" y="6480011"/>
                  </a:lnTo>
                  <a:lnTo>
                    <a:pt x="12396614" y="6478017"/>
                  </a:lnTo>
                  <a:lnTo>
                    <a:pt x="12393562" y="6475926"/>
                  </a:lnTo>
                  <a:close/>
                </a:path>
                <a:path w="18103215" h="10339070">
                  <a:moveTo>
                    <a:pt x="11756664" y="6202274"/>
                  </a:moveTo>
                  <a:lnTo>
                    <a:pt x="11752707" y="6201376"/>
                  </a:lnTo>
                  <a:lnTo>
                    <a:pt x="11748032" y="6199382"/>
                  </a:lnTo>
                  <a:lnTo>
                    <a:pt x="11744218" y="6198150"/>
                  </a:lnTo>
                  <a:lnTo>
                    <a:pt x="11740600" y="6200156"/>
                  </a:lnTo>
                  <a:lnTo>
                    <a:pt x="11737609" y="6207167"/>
                  </a:lnTo>
                  <a:lnTo>
                    <a:pt x="11739475" y="6211119"/>
                  </a:lnTo>
                  <a:lnTo>
                    <a:pt x="11743147" y="6212686"/>
                  </a:lnTo>
                  <a:lnTo>
                    <a:pt x="11743623" y="6212494"/>
                  </a:lnTo>
                  <a:lnTo>
                    <a:pt x="11748298" y="6214488"/>
                  </a:lnTo>
                  <a:lnTo>
                    <a:pt x="11752112" y="6215721"/>
                  </a:lnTo>
                  <a:lnTo>
                    <a:pt x="11755729" y="6213713"/>
                  </a:lnTo>
                  <a:lnTo>
                    <a:pt x="11757296" y="6210041"/>
                  </a:lnTo>
                  <a:lnTo>
                    <a:pt x="11758528" y="6206226"/>
                  </a:lnTo>
                  <a:lnTo>
                    <a:pt x="11756664" y="6202274"/>
                  </a:lnTo>
                  <a:close/>
                </a:path>
                <a:path w="18103215" h="10339070">
                  <a:moveTo>
                    <a:pt x="1392571" y="1776954"/>
                  </a:moveTo>
                  <a:lnTo>
                    <a:pt x="1388236" y="1777867"/>
                  </a:lnTo>
                  <a:lnTo>
                    <a:pt x="1385811" y="1780778"/>
                  </a:lnTo>
                  <a:lnTo>
                    <a:pt x="1383243" y="1784023"/>
                  </a:lnTo>
                  <a:lnTo>
                    <a:pt x="1384155" y="1788358"/>
                  </a:lnTo>
                  <a:lnTo>
                    <a:pt x="1387067" y="1790784"/>
                  </a:lnTo>
                  <a:lnTo>
                    <a:pt x="1390979" y="1793636"/>
                  </a:lnTo>
                  <a:lnTo>
                    <a:pt x="1392648" y="1794348"/>
                  </a:lnTo>
                  <a:lnTo>
                    <a:pt x="1392506" y="1794682"/>
                  </a:lnTo>
                  <a:lnTo>
                    <a:pt x="1395510" y="1795964"/>
                  </a:lnTo>
                  <a:lnTo>
                    <a:pt x="1399035" y="1795100"/>
                  </a:lnTo>
                  <a:lnTo>
                    <a:pt x="1400984" y="1792380"/>
                  </a:lnTo>
                  <a:lnTo>
                    <a:pt x="1403552" y="1789136"/>
                  </a:lnTo>
                  <a:lnTo>
                    <a:pt x="1402639" y="1784800"/>
                  </a:lnTo>
                  <a:lnTo>
                    <a:pt x="1399728" y="1782375"/>
                  </a:lnTo>
                  <a:lnTo>
                    <a:pt x="1395816" y="1779522"/>
                  </a:lnTo>
                  <a:lnTo>
                    <a:pt x="1392571" y="1776954"/>
                  </a:lnTo>
                  <a:close/>
                </a:path>
                <a:path w="18103215" h="10339070">
                  <a:moveTo>
                    <a:pt x="12315098" y="6434171"/>
                  </a:moveTo>
                  <a:lnTo>
                    <a:pt x="12310621" y="6435417"/>
                  </a:lnTo>
                  <a:lnTo>
                    <a:pt x="12309054" y="6439090"/>
                  </a:lnTo>
                  <a:lnTo>
                    <a:pt x="12307154" y="6442619"/>
                  </a:lnTo>
                  <a:lnTo>
                    <a:pt x="12308542" y="6446762"/>
                  </a:lnTo>
                  <a:lnTo>
                    <a:pt x="12311930" y="6448997"/>
                  </a:lnTo>
                  <a:lnTo>
                    <a:pt x="12320609" y="6452699"/>
                  </a:lnTo>
                  <a:lnTo>
                    <a:pt x="12324754" y="6451310"/>
                  </a:lnTo>
                  <a:lnTo>
                    <a:pt x="12326178" y="6447971"/>
                  </a:lnTo>
                  <a:lnTo>
                    <a:pt x="12328078" y="6444442"/>
                  </a:lnTo>
                  <a:lnTo>
                    <a:pt x="12326688" y="6440299"/>
                  </a:lnTo>
                  <a:lnTo>
                    <a:pt x="12323300" y="6438064"/>
                  </a:lnTo>
                  <a:lnTo>
                    <a:pt x="12318628" y="6436071"/>
                  </a:lnTo>
                  <a:lnTo>
                    <a:pt x="12315098" y="6434171"/>
                  </a:lnTo>
                  <a:close/>
                </a:path>
                <a:path w="18103215" h="10339070">
                  <a:moveTo>
                    <a:pt x="11840155" y="6230392"/>
                  </a:moveTo>
                  <a:lnTo>
                    <a:pt x="11836199" y="6229494"/>
                  </a:lnTo>
                  <a:lnTo>
                    <a:pt x="11831525" y="6227500"/>
                  </a:lnTo>
                  <a:lnTo>
                    <a:pt x="11827710" y="6226267"/>
                  </a:lnTo>
                  <a:lnTo>
                    <a:pt x="11824093" y="6228275"/>
                  </a:lnTo>
                  <a:lnTo>
                    <a:pt x="11821102" y="6235285"/>
                  </a:lnTo>
                  <a:lnTo>
                    <a:pt x="11822967" y="6239238"/>
                  </a:lnTo>
                  <a:lnTo>
                    <a:pt x="11826306" y="6240662"/>
                  </a:lnTo>
                  <a:lnTo>
                    <a:pt x="11826781" y="6240470"/>
                  </a:lnTo>
                  <a:lnTo>
                    <a:pt x="11831789" y="6242606"/>
                  </a:lnTo>
                  <a:lnTo>
                    <a:pt x="11835604" y="6243838"/>
                  </a:lnTo>
                  <a:lnTo>
                    <a:pt x="11839222" y="6241831"/>
                  </a:lnTo>
                  <a:lnTo>
                    <a:pt x="11840789" y="6238159"/>
                  </a:lnTo>
                  <a:lnTo>
                    <a:pt x="11842021" y="6234345"/>
                  </a:lnTo>
                  <a:lnTo>
                    <a:pt x="11840155" y="6230392"/>
                  </a:lnTo>
                  <a:close/>
                </a:path>
                <a:path w="18103215" h="10339070">
                  <a:moveTo>
                    <a:pt x="12236449" y="6394703"/>
                  </a:moveTo>
                  <a:lnTo>
                    <a:pt x="12231971" y="6395949"/>
                  </a:lnTo>
                  <a:lnTo>
                    <a:pt x="12229886" y="6400584"/>
                  </a:lnTo>
                  <a:lnTo>
                    <a:pt x="12228504" y="6403151"/>
                  </a:lnTo>
                  <a:lnTo>
                    <a:pt x="12229892" y="6407294"/>
                  </a:lnTo>
                  <a:lnTo>
                    <a:pt x="12233423" y="6409195"/>
                  </a:lnTo>
                  <a:lnTo>
                    <a:pt x="12241768" y="6412754"/>
                  </a:lnTo>
                  <a:lnTo>
                    <a:pt x="12245911" y="6411366"/>
                  </a:lnTo>
                  <a:lnTo>
                    <a:pt x="12247853" y="6407065"/>
                  </a:lnTo>
                  <a:lnTo>
                    <a:pt x="12249235" y="6404497"/>
                  </a:lnTo>
                  <a:lnTo>
                    <a:pt x="12247847" y="6400354"/>
                  </a:lnTo>
                  <a:lnTo>
                    <a:pt x="12244317" y="6398454"/>
                  </a:lnTo>
                  <a:lnTo>
                    <a:pt x="12239644" y="6396460"/>
                  </a:lnTo>
                  <a:lnTo>
                    <a:pt x="12236449" y="6394703"/>
                  </a:lnTo>
                  <a:close/>
                </a:path>
                <a:path w="18103215" h="10339070">
                  <a:moveTo>
                    <a:pt x="11922984" y="6260990"/>
                  </a:moveTo>
                  <a:lnTo>
                    <a:pt x="11911300" y="6256006"/>
                  </a:lnTo>
                  <a:lnTo>
                    <a:pt x="11907348" y="6257870"/>
                  </a:lnTo>
                  <a:lnTo>
                    <a:pt x="11904215" y="6265215"/>
                  </a:lnTo>
                  <a:lnTo>
                    <a:pt x="11906081" y="6269167"/>
                  </a:lnTo>
                  <a:lnTo>
                    <a:pt x="11917763" y="6274151"/>
                  </a:lnTo>
                  <a:lnTo>
                    <a:pt x="11921716" y="6272286"/>
                  </a:lnTo>
                  <a:lnTo>
                    <a:pt x="11924849" y="6264941"/>
                  </a:lnTo>
                  <a:lnTo>
                    <a:pt x="11922984" y="6260990"/>
                  </a:lnTo>
                  <a:close/>
                </a:path>
                <a:path w="18103215" h="10339070">
                  <a:moveTo>
                    <a:pt x="12167817" y="6362270"/>
                  </a:moveTo>
                  <a:lnTo>
                    <a:pt x="12156134" y="6357287"/>
                  </a:lnTo>
                  <a:lnTo>
                    <a:pt x="12151989" y="6358676"/>
                  </a:lnTo>
                  <a:lnTo>
                    <a:pt x="12148999" y="6365686"/>
                  </a:lnTo>
                  <a:lnTo>
                    <a:pt x="12150246" y="6370164"/>
                  </a:lnTo>
                  <a:lnTo>
                    <a:pt x="12161929" y="6375147"/>
                  </a:lnTo>
                  <a:lnTo>
                    <a:pt x="12166073" y="6373758"/>
                  </a:lnTo>
                  <a:lnTo>
                    <a:pt x="12169064" y="6366748"/>
                  </a:lnTo>
                  <a:lnTo>
                    <a:pt x="12167817" y="6362270"/>
                  </a:lnTo>
                  <a:close/>
                </a:path>
                <a:path w="18103215" h="10339070">
                  <a:moveTo>
                    <a:pt x="12005386" y="6292588"/>
                  </a:moveTo>
                  <a:lnTo>
                    <a:pt x="11993367" y="6287462"/>
                  </a:lnTo>
                  <a:lnTo>
                    <a:pt x="11989416" y="6289328"/>
                  </a:lnTo>
                  <a:lnTo>
                    <a:pt x="11987850" y="6292999"/>
                  </a:lnTo>
                  <a:lnTo>
                    <a:pt x="11986730" y="6296466"/>
                  </a:lnTo>
                  <a:lnTo>
                    <a:pt x="11986618" y="6296814"/>
                  </a:lnTo>
                  <a:lnTo>
                    <a:pt x="11988148" y="6300623"/>
                  </a:lnTo>
                  <a:lnTo>
                    <a:pt x="12000166" y="6305750"/>
                  </a:lnTo>
                  <a:lnTo>
                    <a:pt x="12004119" y="6303884"/>
                  </a:lnTo>
                  <a:lnTo>
                    <a:pt x="12007252" y="6296540"/>
                  </a:lnTo>
                  <a:lnTo>
                    <a:pt x="12005386" y="6292588"/>
                  </a:lnTo>
                  <a:close/>
                </a:path>
                <a:path w="18103215" h="10339070">
                  <a:moveTo>
                    <a:pt x="12087410" y="6325998"/>
                  </a:moveTo>
                  <a:lnTo>
                    <a:pt x="12075391" y="6320872"/>
                  </a:lnTo>
                  <a:lnTo>
                    <a:pt x="12071105" y="6322595"/>
                  </a:lnTo>
                  <a:lnTo>
                    <a:pt x="12067972" y="6329939"/>
                  </a:lnTo>
                  <a:lnTo>
                    <a:pt x="12069695" y="6334224"/>
                  </a:lnTo>
                  <a:lnTo>
                    <a:pt x="12078041" y="6337785"/>
                  </a:lnTo>
                  <a:lnTo>
                    <a:pt x="12077849" y="6337308"/>
                  </a:lnTo>
                  <a:lnTo>
                    <a:pt x="12081521" y="6338875"/>
                  </a:lnTo>
                  <a:lnTo>
                    <a:pt x="12085665" y="6337486"/>
                  </a:lnTo>
                  <a:lnTo>
                    <a:pt x="12088798" y="6330142"/>
                  </a:lnTo>
                  <a:lnTo>
                    <a:pt x="12087410" y="6325998"/>
                  </a:lnTo>
                  <a:close/>
                </a:path>
                <a:path w="18103215" h="10339070">
                  <a:moveTo>
                    <a:pt x="1322951" y="1722793"/>
                  </a:moveTo>
                  <a:lnTo>
                    <a:pt x="1318615" y="1723706"/>
                  </a:lnTo>
                  <a:lnTo>
                    <a:pt x="1316190" y="1726617"/>
                  </a:lnTo>
                  <a:lnTo>
                    <a:pt x="1313622" y="1729862"/>
                  </a:lnTo>
                  <a:lnTo>
                    <a:pt x="1314535" y="1734197"/>
                  </a:lnTo>
                  <a:lnTo>
                    <a:pt x="1321216" y="1739809"/>
                  </a:lnTo>
                  <a:lnTo>
                    <a:pt x="1325890" y="1741803"/>
                  </a:lnTo>
                  <a:lnTo>
                    <a:pt x="1329272" y="1741273"/>
                  </a:lnTo>
                  <a:lnTo>
                    <a:pt x="1331221" y="1738553"/>
                  </a:lnTo>
                  <a:lnTo>
                    <a:pt x="1333790" y="1735308"/>
                  </a:lnTo>
                  <a:lnTo>
                    <a:pt x="1332877" y="1730973"/>
                  </a:lnTo>
                  <a:lnTo>
                    <a:pt x="1326195" y="1725361"/>
                  </a:lnTo>
                  <a:lnTo>
                    <a:pt x="1322951" y="1722793"/>
                  </a:lnTo>
                  <a:close/>
                </a:path>
                <a:path w="18103215" h="10339070">
                  <a:moveTo>
                    <a:pt x="1254140" y="1668583"/>
                  </a:moveTo>
                  <a:lnTo>
                    <a:pt x="1249613" y="1669020"/>
                  </a:lnTo>
                  <a:lnTo>
                    <a:pt x="1244763" y="1674841"/>
                  </a:lnTo>
                  <a:lnTo>
                    <a:pt x="1245199" y="1679368"/>
                  </a:lnTo>
                  <a:lnTo>
                    <a:pt x="1251880" y="1684980"/>
                  </a:lnTo>
                  <a:lnTo>
                    <a:pt x="1253549" y="1685692"/>
                  </a:lnTo>
                  <a:lnTo>
                    <a:pt x="1253407" y="1686026"/>
                  </a:lnTo>
                  <a:lnTo>
                    <a:pt x="1256411" y="1687307"/>
                  </a:lnTo>
                  <a:lnTo>
                    <a:pt x="1259794" y="1686778"/>
                  </a:lnTo>
                  <a:lnTo>
                    <a:pt x="1261743" y="1684058"/>
                  </a:lnTo>
                  <a:lnTo>
                    <a:pt x="1264169" y="1681147"/>
                  </a:lnTo>
                  <a:lnTo>
                    <a:pt x="1263732" y="1676620"/>
                  </a:lnTo>
                  <a:lnTo>
                    <a:pt x="1254140" y="1668583"/>
                  </a:lnTo>
                  <a:close/>
                </a:path>
                <a:path w="18103215" h="10339070">
                  <a:moveTo>
                    <a:pt x="1185374" y="1612419"/>
                  </a:moveTo>
                  <a:lnTo>
                    <a:pt x="1180847" y="1612855"/>
                  </a:lnTo>
                  <a:lnTo>
                    <a:pt x="1175996" y="1618677"/>
                  </a:lnTo>
                  <a:lnTo>
                    <a:pt x="1176433" y="1623204"/>
                  </a:lnTo>
                  <a:lnTo>
                    <a:pt x="1183114" y="1628816"/>
                  </a:lnTo>
                  <a:lnTo>
                    <a:pt x="1185117" y="1629670"/>
                  </a:lnTo>
                  <a:lnTo>
                    <a:pt x="1184641" y="1629862"/>
                  </a:lnTo>
                  <a:lnTo>
                    <a:pt x="1187646" y="1631143"/>
                  </a:lnTo>
                  <a:lnTo>
                    <a:pt x="1190836" y="1630137"/>
                  </a:lnTo>
                  <a:lnTo>
                    <a:pt x="1192977" y="1627894"/>
                  </a:lnTo>
                  <a:lnTo>
                    <a:pt x="1195402" y="1624983"/>
                  </a:lnTo>
                  <a:lnTo>
                    <a:pt x="1194966" y="1620456"/>
                  </a:lnTo>
                  <a:lnTo>
                    <a:pt x="1185374" y="1612419"/>
                  </a:lnTo>
                  <a:close/>
                </a:path>
                <a:path w="18103215" h="10339070">
                  <a:moveTo>
                    <a:pt x="1118037" y="1555681"/>
                  </a:moveTo>
                  <a:lnTo>
                    <a:pt x="1113510" y="1556118"/>
                  </a:lnTo>
                  <a:lnTo>
                    <a:pt x="1108659" y="1561939"/>
                  </a:lnTo>
                  <a:lnTo>
                    <a:pt x="1109096" y="1566466"/>
                  </a:lnTo>
                  <a:lnTo>
                    <a:pt x="1115776" y="1572078"/>
                  </a:lnTo>
                  <a:lnTo>
                    <a:pt x="1117779" y="1572932"/>
                  </a:lnTo>
                  <a:lnTo>
                    <a:pt x="1117303" y="1573123"/>
                  </a:lnTo>
                  <a:lnTo>
                    <a:pt x="1120308" y="1574405"/>
                  </a:lnTo>
                  <a:lnTo>
                    <a:pt x="1123499" y="1573399"/>
                  </a:lnTo>
                  <a:lnTo>
                    <a:pt x="1125640" y="1571155"/>
                  </a:lnTo>
                  <a:lnTo>
                    <a:pt x="1128065" y="1568244"/>
                  </a:lnTo>
                  <a:lnTo>
                    <a:pt x="1127629" y="1563718"/>
                  </a:lnTo>
                  <a:lnTo>
                    <a:pt x="1118037" y="1555681"/>
                  </a:lnTo>
                  <a:close/>
                </a:path>
                <a:path w="18103215" h="10339070">
                  <a:moveTo>
                    <a:pt x="1051887" y="1497082"/>
                  </a:moveTo>
                  <a:lnTo>
                    <a:pt x="1047361" y="1497518"/>
                  </a:lnTo>
                  <a:lnTo>
                    <a:pt x="1044935" y="1500429"/>
                  </a:lnTo>
                  <a:lnTo>
                    <a:pt x="1042033" y="1503532"/>
                  </a:lnTo>
                  <a:lnTo>
                    <a:pt x="1042470" y="1508058"/>
                  </a:lnTo>
                  <a:lnTo>
                    <a:pt x="1049151" y="1513670"/>
                  </a:lnTo>
                  <a:lnTo>
                    <a:pt x="1049677" y="1514290"/>
                  </a:lnTo>
                  <a:lnTo>
                    <a:pt x="1054016" y="1516140"/>
                  </a:lnTo>
                  <a:lnTo>
                    <a:pt x="1057065" y="1515468"/>
                  </a:lnTo>
                  <a:lnTo>
                    <a:pt x="1059206" y="1513224"/>
                  </a:lnTo>
                  <a:lnTo>
                    <a:pt x="1062108" y="1510122"/>
                  </a:lnTo>
                  <a:lnTo>
                    <a:pt x="1061670" y="1505595"/>
                  </a:lnTo>
                  <a:lnTo>
                    <a:pt x="1054990" y="1499983"/>
                  </a:lnTo>
                  <a:lnTo>
                    <a:pt x="1051887" y="1497082"/>
                  </a:lnTo>
                  <a:close/>
                </a:path>
                <a:path w="18103215" h="10339070">
                  <a:moveTo>
                    <a:pt x="986690" y="1438100"/>
                  </a:moveTo>
                  <a:lnTo>
                    <a:pt x="982306" y="1438202"/>
                  </a:lnTo>
                  <a:lnTo>
                    <a:pt x="979547" y="1440971"/>
                  </a:lnTo>
                  <a:lnTo>
                    <a:pt x="977121" y="1443882"/>
                  </a:lnTo>
                  <a:lnTo>
                    <a:pt x="977224" y="1448266"/>
                  </a:lnTo>
                  <a:lnTo>
                    <a:pt x="979993" y="1451025"/>
                  </a:lnTo>
                  <a:lnTo>
                    <a:pt x="983621" y="1454546"/>
                  </a:lnTo>
                  <a:lnTo>
                    <a:pt x="984146" y="1455164"/>
                  </a:lnTo>
                  <a:lnTo>
                    <a:pt x="988485" y="1457015"/>
                  </a:lnTo>
                  <a:lnTo>
                    <a:pt x="991534" y="1456344"/>
                  </a:lnTo>
                  <a:lnTo>
                    <a:pt x="993675" y="1454100"/>
                  </a:lnTo>
                  <a:lnTo>
                    <a:pt x="996100" y="1451189"/>
                  </a:lnTo>
                  <a:lnTo>
                    <a:pt x="995998" y="1446805"/>
                  </a:lnTo>
                  <a:lnTo>
                    <a:pt x="993229" y="1444046"/>
                  </a:lnTo>
                  <a:lnTo>
                    <a:pt x="989601" y="1440525"/>
                  </a:lnTo>
                  <a:lnTo>
                    <a:pt x="986690" y="1438100"/>
                  </a:lnTo>
                  <a:close/>
                </a:path>
                <a:path w="18103215" h="10339070">
                  <a:moveTo>
                    <a:pt x="922063" y="1377783"/>
                  </a:moveTo>
                  <a:lnTo>
                    <a:pt x="917679" y="1377885"/>
                  </a:lnTo>
                  <a:lnTo>
                    <a:pt x="912160" y="1383422"/>
                  </a:lnTo>
                  <a:lnTo>
                    <a:pt x="912263" y="1387806"/>
                  </a:lnTo>
                  <a:lnTo>
                    <a:pt x="915032" y="1390565"/>
                  </a:lnTo>
                  <a:lnTo>
                    <a:pt x="918659" y="1394086"/>
                  </a:lnTo>
                  <a:lnTo>
                    <a:pt x="919185" y="1394705"/>
                  </a:lnTo>
                  <a:lnTo>
                    <a:pt x="920854" y="1395417"/>
                  </a:lnTo>
                  <a:lnTo>
                    <a:pt x="920712" y="1395751"/>
                  </a:lnTo>
                  <a:lnTo>
                    <a:pt x="923382" y="1396890"/>
                  </a:lnTo>
                  <a:lnTo>
                    <a:pt x="926431" y="1396217"/>
                  </a:lnTo>
                  <a:lnTo>
                    <a:pt x="928571" y="1393974"/>
                  </a:lnTo>
                  <a:lnTo>
                    <a:pt x="931331" y="1391205"/>
                  </a:lnTo>
                  <a:lnTo>
                    <a:pt x="931228" y="1386821"/>
                  </a:lnTo>
                  <a:lnTo>
                    <a:pt x="928460" y="1384062"/>
                  </a:lnTo>
                  <a:lnTo>
                    <a:pt x="924832" y="1380542"/>
                  </a:lnTo>
                  <a:lnTo>
                    <a:pt x="922063" y="1377783"/>
                  </a:lnTo>
                  <a:close/>
                </a:path>
                <a:path w="18103215" h="10339070">
                  <a:moveTo>
                    <a:pt x="858673" y="1316415"/>
                  </a:moveTo>
                  <a:lnTo>
                    <a:pt x="854289" y="1316518"/>
                  </a:lnTo>
                  <a:lnTo>
                    <a:pt x="848770" y="1322055"/>
                  </a:lnTo>
                  <a:lnTo>
                    <a:pt x="848873" y="1326439"/>
                  </a:lnTo>
                  <a:lnTo>
                    <a:pt x="851642" y="1329198"/>
                  </a:lnTo>
                  <a:lnTo>
                    <a:pt x="855269" y="1332718"/>
                  </a:lnTo>
                  <a:lnTo>
                    <a:pt x="855795" y="1333337"/>
                  </a:lnTo>
                  <a:lnTo>
                    <a:pt x="860135" y="1335188"/>
                  </a:lnTo>
                  <a:lnTo>
                    <a:pt x="863041" y="1334850"/>
                  </a:lnTo>
                  <a:lnTo>
                    <a:pt x="865181" y="1332607"/>
                  </a:lnTo>
                  <a:lnTo>
                    <a:pt x="867941" y="1329838"/>
                  </a:lnTo>
                  <a:lnTo>
                    <a:pt x="867838" y="1325454"/>
                  </a:lnTo>
                  <a:lnTo>
                    <a:pt x="865069" y="1322695"/>
                  </a:lnTo>
                  <a:lnTo>
                    <a:pt x="861442" y="1319174"/>
                  </a:lnTo>
                  <a:lnTo>
                    <a:pt x="858673" y="1316415"/>
                  </a:lnTo>
                  <a:close/>
                </a:path>
                <a:path w="18103215" h="10339070">
                  <a:moveTo>
                    <a:pt x="797281" y="1253138"/>
                  </a:moveTo>
                  <a:lnTo>
                    <a:pt x="792564" y="1253098"/>
                  </a:lnTo>
                  <a:lnTo>
                    <a:pt x="789804" y="1255867"/>
                  </a:lnTo>
                  <a:lnTo>
                    <a:pt x="786711" y="1258493"/>
                  </a:lnTo>
                  <a:lnTo>
                    <a:pt x="786671" y="1263211"/>
                  </a:lnTo>
                  <a:lnTo>
                    <a:pt x="789440" y="1265970"/>
                  </a:lnTo>
                  <a:lnTo>
                    <a:pt x="793068" y="1269490"/>
                  </a:lnTo>
                  <a:lnTo>
                    <a:pt x="793784" y="1270585"/>
                  </a:lnTo>
                  <a:lnTo>
                    <a:pt x="798124" y="1272437"/>
                  </a:lnTo>
                  <a:lnTo>
                    <a:pt x="801173" y="1271764"/>
                  </a:lnTo>
                  <a:lnTo>
                    <a:pt x="803171" y="1269854"/>
                  </a:lnTo>
                  <a:lnTo>
                    <a:pt x="806264" y="1267228"/>
                  </a:lnTo>
                  <a:lnTo>
                    <a:pt x="806304" y="1262510"/>
                  </a:lnTo>
                  <a:lnTo>
                    <a:pt x="803536" y="1259751"/>
                  </a:lnTo>
                  <a:lnTo>
                    <a:pt x="799908" y="1256231"/>
                  </a:lnTo>
                  <a:lnTo>
                    <a:pt x="797281" y="1253138"/>
                  </a:lnTo>
                  <a:close/>
                </a:path>
                <a:path w="18103215" h="10339070">
                  <a:moveTo>
                    <a:pt x="736174" y="1189193"/>
                  </a:moveTo>
                  <a:lnTo>
                    <a:pt x="731599" y="1188820"/>
                  </a:lnTo>
                  <a:lnTo>
                    <a:pt x="726080" y="1194357"/>
                  </a:lnTo>
                  <a:lnTo>
                    <a:pt x="725707" y="1198932"/>
                  </a:lnTo>
                  <a:lnTo>
                    <a:pt x="728476" y="1201692"/>
                  </a:lnTo>
                  <a:lnTo>
                    <a:pt x="731961" y="1205545"/>
                  </a:lnTo>
                  <a:lnTo>
                    <a:pt x="732677" y="1206640"/>
                  </a:lnTo>
                  <a:lnTo>
                    <a:pt x="737017" y="1208491"/>
                  </a:lnTo>
                  <a:lnTo>
                    <a:pt x="740066" y="1207819"/>
                  </a:lnTo>
                  <a:lnTo>
                    <a:pt x="742065" y="1205910"/>
                  </a:lnTo>
                  <a:lnTo>
                    <a:pt x="744824" y="1203141"/>
                  </a:lnTo>
                  <a:lnTo>
                    <a:pt x="745197" y="1198565"/>
                  </a:lnTo>
                  <a:lnTo>
                    <a:pt x="742428" y="1195806"/>
                  </a:lnTo>
                  <a:lnTo>
                    <a:pt x="738943" y="1191952"/>
                  </a:lnTo>
                  <a:lnTo>
                    <a:pt x="736174" y="1189193"/>
                  </a:lnTo>
                  <a:close/>
                </a:path>
                <a:path w="18103215" h="10339070">
                  <a:moveTo>
                    <a:pt x="676972" y="1124482"/>
                  </a:moveTo>
                  <a:lnTo>
                    <a:pt x="672731" y="1124251"/>
                  </a:lnTo>
                  <a:lnTo>
                    <a:pt x="666545" y="1129503"/>
                  </a:lnTo>
                  <a:lnTo>
                    <a:pt x="666313" y="1133746"/>
                  </a:lnTo>
                  <a:lnTo>
                    <a:pt x="672091" y="1140550"/>
                  </a:lnTo>
                  <a:lnTo>
                    <a:pt x="672474" y="1141503"/>
                  </a:lnTo>
                  <a:lnTo>
                    <a:pt x="677148" y="1143496"/>
                  </a:lnTo>
                  <a:lnTo>
                    <a:pt x="680054" y="1143158"/>
                  </a:lnTo>
                  <a:lnTo>
                    <a:pt x="682053" y="1141248"/>
                  </a:lnTo>
                  <a:lnTo>
                    <a:pt x="685146" y="1138622"/>
                  </a:lnTo>
                  <a:lnTo>
                    <a:pt x="685377" y="1134381"/>
                  </a:lnTo>
                  <a:lnTo>
                    <a:pt x="676972" y="1124482"/>
                  </a:lnTo>
                  <a:close/>
                </a:path>
                <a:path w="18103215" h="10339070">
                  <a:moveTo>
                    <a:pt x="618625" y="1057769"/>
                  </a:moveTo>
                  <a:lnTo>
                    <a:pt x="614383" y="1057538"/>
                  </a:lnTo>
                  <a:lnTo>
                    <a:pt x="608197" y="1062790"/>
                  </a:lnTo>
                  <a:lnTo>
                    <a:pt x="607966" y="1067032"/>
                  </a:lnTo>
                  <a:lnTo>
                    <a:pt x="613744" y="1073836"/>
                  </a:lnTo>
                  <a:lnTo>
                    <a:pt x="614460" y="1074931"/>
                  </a:lnTo>
                  <a:lnTo>
                    <a:pt x="618800" y="1076783"/>
                  </a:lnTo>
                  <a:lnTo>
                    <a:pt x="621707" y="1076445"/>
                  </a:lnTo>
                  <a:lnTo>
                    <a:pt x="623705" y="1074535"/>
                  </a:lnTo>
                  <a:lnTo>
                    <a:pt x="626798" y="1071909"/>
                  </a:lnTo>
                  <a:lnTo>
                    <a:pt x="627029" y="1067667"/>
                  </a:lnTo>
                  <a:lnTo>
                    <a:pt x="618625" y="1057769"/>
                  </a:lnTo>
                  <a:close/>
                </a:path>
                <a:path w="18103215" h="10339070">
                  <a:moveTo>
                    <a:pt x="562374" y="990765"/>
                  </a:moveTo>
                  <a:lnTo>
                    <a:pt x="557941" y="990058"/>
                  </a:lnTo>
                  <a:lnTo>
                    <a:pt x="554848" y="992685"/>
                  </a:lnTo>
                  <a:lnTo>
                    <a:pt x="551897" y="994977"/>
                  </a:lnTo>
                  <a:lnTo>
                    <a:pt x="551190" y="999410"/>
                  </a:lnTo>
                  <a:lnTo>
                    <a:pt x="556967" y="1006215"/>
                  </a:lnTo>
                  <a:lnTo>
                    <a:pt x="557684" y="1007310"/>
                  </a:lnTo>
                  <a:lnTo>
                    <a:pt x="562023" y="1009161"/>
                  </a:lnTo>
                  <a:lnTo>
                    <a:pt x="564788" y="1009157"/>
                  </a:lnTo>
                  <a:lnTo>
                    <a:pt x="566786" y="1007247"/>
                  </a:lnTo>
                  <a:lnTo>
                    <a:pt x="569737" y="1004954"/>
                  </a:lnTo>
                  <a:lnTo>
                    <a:pt x="570444" y="1000521"/>
                  </a:lnTo>
                  <a:lnTo>
                    <a:pt x="564666" y="993716"/>
                  </a:lnTo>
                  <a:lnTo>
                    <a:pt x="562374" y="990765"/>
                  </a:lnTo>
                  <a:close/>
                </a:path>
                <a:path w="18103215" h="10339070">
                  <a:moveTo>
                    <a:pt x="507738" y="920900"/>
                  </a:moveTo>
                  <a:lnTo>
                    <a:pt x="503162" y="920527"/>
                  </a:lnTo>
                  <a:lnTo>
                    <a:pt x="500212" y="922819"/>
                  </a:lnTo>
                  <a:lnTo>
                    <a:pt x="497119" y="925446"/>
                  </a:lnTo>
                  <a:lnTo>
                    <a:pt x="496745" y="930021"/>
                  </a:lnTo>
                  <a:lnTo>
                    <a:pt x="499038" y="932972"/>
                  </a:lnTo>
                  <a:lnTo>
                    <a:pt x="502047" y="937017"/>
                  </a:lnTo>
                  <a:lnTo>
                    <a:pt x="502763" y="938112"/>
                  </a:lnTo>
                  <a:lnTo>
                    <a:pt x="507437" y="940106"/>
                  </a:lnTo>
                  <a:lnTo>
                    <a:pt x="510010" y="939625"/>
                  </a:lnTo>
                  <a:lnTo>
                    <a:pt x="512199" y="938192"/>
                  </a:lnTo>
                  <a:lnTo>
                    <a:pt x="515292" y="935566"/>
                  </a:lnTo>
                  <a:lnTo>
                    <a:pt x="515666" y="930990"/>
                  </a:lnTo>
                  <a:lnTo>
                    <a:pt x="513374" y="928039"/>
                  </a:lnTo>
                  <a:lnTo>
                    <a:pt x="510364" y="923994"/>
                  </a:lnTo>
                  <a:lnTo>
                    <a:pt x="507738" y="920900"/>
                  </a:lnTo>
                  <a:close/>
                </a:path>
                <a:path w="18103215" h="10339070">
                  <a:moveTo>
                    <a:pt x="454388" y="850795"/>
                  </a:moveTo>
                  <a:lnTo>
                    <a:pt x="449955" y="850088"/>
                  </a:lnTo>
                  <a:lnTo>
                    <a:pt x="447005" y="852380"/>
                  </a:lnTo>
                  <a:lnTo>
                    <a:pt x="443911" y="855007"/>
                  </a:lnTo>
                  <a:lnTo>
                    <a:pt x="443204" y="859439"/>
                  </a:lnTo>
                  <a:lnTo>
                    <a:pt x="445496" y="862390"/>
                  </a:lnTo>
                  <a:lnTo>
                    <a:pt x="448506" y="866435"/>
                  </a:lnTo>
                  <a:lnTo>
                    <a:pt x="449080" y="867864"/>
                  </a:lnTo>
                  <a:lnTo>
                    <a:pt x="453754" y="869858"/>
                  </a:lnTo>
                  <a:lnTo>
                    <a:pt x="456326" y="869377"/>
                  </a:lnTo>
                  <a:lnTo>
                    <a:pt x="458516" y="867944"/>
                  </a:lnTo>
                  <a:lnTo>
                    <a:pt x="461609" y="865317"/>
                  </a:lnTo>
                  <a:lnTo>
                    <a:pt x="462316" y="860884"/>
                  </a:lnTo>
                  <a:lnTo>
                    <a:pt x="460024" y="857934"/>
                  </a:lnTo>
                  <a:lnTo>
                    <a:pt x="457014" y="853888"/>
                  </a:lnTo>
                  <a:lnTo>
                    <a:pt x="454388" y="850795"/>
                  </a:lnTo>
                  <a:close/>
                </a:path>
                <a:path w="18103215" h="10339070">
                  <a:moveTo>
                    <a:pt x="403562" y="779399"/>
                  </a:moveTo>
                  <a:lnTo>
                    <a:pt x="399129" y="778691"/>
                  </a:lnTo>
                  <a:lnTo>
                    <a:pt x="392560" y="782991"/>
                  </a:lnTo>
                  <a:lnTo>
                    <a:pt x="391853" y="787425"/>
                  </a:lnTo>
                  <a:lnTo>
                    <a:pt x="394003" y="790709"/>
                  </a:lnTo>
                  <a:lnTo>
                    <a:pt x="397012" y="794755"/>
                  </a:lnTo>
                  <a:lnTo>
                    <a:pt x="397586" y="796184"/>
                  </a:lnTo>
                  <a:lnTo>
                    <a:pt x="402257" y="798176"/>
                  </a:lnTo>
                  <a:lnTo>
                    <a:pt x="404690" y="798030"/>
                  </a:lnTo>
                  <a:lnTo>
                    <a:pt x="410164" y="794447"/>
                  </a:lnTo>
                  <a:lnTo>
                    <a:pt x="410872" y="790013"/>
                  </a:lnTo>
                  <a:lnTo>
                    <a:pt x="408721" y="786729"/>
                  </a:lnTo>
                  <a:lnTo>
                    <a:pt x="405712" y="782683"/>
                  </a:lnTo>
                  <a:lnTo>
                    <a:pt x="403562" y="779399"/>
                  </a:lnTo>
                  <a:close/>
                </a:path>
                <a:path w="18103215" h="10339070">
                  <a:moveTo>
                    <a:pt x="354592" y="706426"/>
                  </a:moveTo>
                  <a:lnTo>
                    <a:pt x="350302" y="705385"/>
                  </a:lnTo>
                  <a:lnTo>
                    <a:pt x="343733" y="709685"/>
                  </a:lnTo>
                  <a:lnTo>
                    <a:pt x="342691" y="713976"/>
                  </a:lnTo>
                  <a:lnTo>
                    <a:pt x="344841" y="717261"/>
                  </a:lnTo>
                  <a:lnTo>
                    <a:pt x="347375" y="721497"/>
                  </a:lnTo>
                  <a:lnTo>
                    <a:pt x="348425" y="722734"/>
                  </a:lnTo>
                  <a:lnTo>
                    <a:pt x="350619" y="724065"/>
                  </a:lnTo>
                  <a:lnTo>
                    <a:pt x="350477" y="724399"/>
                  </a:lnTo>
                  <a:lnTo>
                    <a:pt x="352480" y="725253"/>
                  </a:lnTo>
                  <a:lnTo>
                    <a:pt x="354910" y="725106"/>
                  </a:lnTo>
                  <a:lnTo>
                    <a:pt x="360384" y="721523"/>
                  </a:lnTo>
                  <a:lnTo>
                    <a:pt x="361425" y="717232"/>
                  </a:lnTo>
                  <a:lnTo>
                    <a:pt x="359275" y="713947"/>
                  </a:lnTo>
                  <a:lnTo>
                    <a:pt x="356742" y="709711"/>
                  </a:lnTo>
                  <a:lnTo>
                    <a:pt x="354592" y="706426"/>
                  </a:lnTo>
                  <a:close/>
                </a:path>
                <a:path w="18103215" h="10339070">
                  <a:moveTo>
                    <a:pt x="307144" y="631736"/>
                  </a:moveTo>
                  <a:lnTo>
                    <a:pt x="302854" y="630695"/>
                  </a:lnTo>
                  <a:lnTo>
                    <a:pt x="296284" y="634995"/>
                  </a:lnTo>
                  <a:lnTo>
                    <a:pt x="295244" y="639285"/>
                  </a:lnTo>
                  <a:lnTo>
                    <a:pt x="297393" y="642570"/>
                  </a:lnTo>
                  <a:lnTo>
                    <a:pt x="299927" y="646807"/>
                  </a:lnTo>
                  <a:lnTo>
                    <a:pt x="300501" y="648235"/>
                  </a:lnTo>
                  <a:lnTo>
                    <a:pt x="303029" y="649708"/>
                  </a:lnTo>
                  <a:lnTo>
                    <a:pt x="303171" y="649375"/>
                  </a:lnTo>
                  <a:lnTo>
                    <a:pt x="305174" y="650229"/>
                  </a:lnTo>
                  <a:lnTo>
                    <a:pt x="307604" y="650082"/>
                  </a:lnTo>
                  <a:lnTo>
                    <a:pt x="309651" y="648983"/>
                  </a:lnTo>
                  <a:lnTo>
                    <a:pt x="312936" y="646832"/>
                  </a:lnTo>
                  <a:lnTo>
                    <a:pt x="313977" y="642542"/>
                  </a:lnTo>
                  <a:lnTo>
                    <a:pt x="311827" y="639257"/>
                  </a:lnTo>
                  <a:lnTo>
                    <a:pt x="309294" y="635021"/>
                  </a:lnTo>
                  <a:lnTo>
                    <a:pt x="307144" y="631736"/>
                  </a:lnTo>
                  <a:close/>
                </a:path>
                <a:path w="18103215" h="10339070">
                  <a:moveTo>
                    <a:pt x="261935" y="556422"/>
                  </a:moveTo>
                  <a:lnTo>
                    <a:pt x="257453" y="554904"/>
                  </a:lnTo>
                  <a:lnTo>
                    <a:pt x="254168" y="557055"/>
                  </a:lnTo>
                  <a:lnTo>
                    <a:pt x="251026" y="558871"/>
                  </a:lnTo>
                  <a:lnTo>
                    <a:pt x="249509" y="563354"/>
                  </a:lnTo>
                  <a:lnTo>
                    <a:pt x="251659" y="566637"/>
                  </a:lnTo>
                  <a:lnTo>
                    <a:pt x="254192" y="570875"/>
                  </a:lnTo>
                  <a:lnTo>
                    <a:pt x="255100" y="572445"/>
                  </a:lnTo>
                  <a:lnTo>
                    <a:pt x="257628" y="573918"/>
                  </a:lnTo>
                  <a:lnTo>
                    <a:pt x="259297" y="574630"/>
                  </a:lnTo>
                  <a:lnTo>
                    <a:pt x="261727" y="574484"/>
                  </a:lnTo>
                  <a:lnTo>
                    <a:pt x="263775" y="573384"/>
                  </a:lnTo>
                  <a:lnTo>
                    <a:pt x="266916" y="571569"/>
                  </a:lnTo>
                  <a:lnTo>
                    <a:pt x="268434" y="567086"/>
                  </a:lnTo>
                  <a:lnTo>
                    <a:pt x="266284" y="563801"/>
                  </a:lnTo>
                  <a:lnTo>
                    <a:pt x="263751" y="559564"/>
                  </a:lnTo>
                  <a:lnTo>
                    <a:pt x="261935" y="556422"/>
                  </a:lnTo>
                  <a:close/>
                </a:path>
                <a:path w="18103215" h="10339070">
                  <a:moveTo>
                    <a:pt x="219058" y="479341"/>
                  </a:moveTo>
                  <a:lnTo>
                    <a:pt x="214767" y="478300"/>
                  </a:lnTo>
                  <a:lnTo>
                    <a:pt x="207815" y="481648"/>
                  </a:lnTo>
                  <a:lnTo>
                    <a:pt x="206774" y="485938"/>
                  </a:lnTo>
                  <a:lnTo>
                    <a:pt x="208448" y="489414"/>
                  </a:lnTo>
                  <a:lnTo>
                    <a:pt x="210838" y="493986"/>
                  </a:lnTo>
                  <a:lnTo>
                    <a:pt x="211413" y="495414"/>
                  </a:lnTo>
                  <a:lnTo>
                    <a:pt x="214275" y="497029"/>
                  </a:lnTo>
                  <a:lnTo>
                    <a:pt x="215944" y="497741"/>
                  </a:lnTo>
                  <a:lnTo>
                    <a:pt x="218231" y="497928"/>
                  </a:lnTo>
                  <a:lnTo>
                    <a:pt x="220278" y="496829"/>
                  </a:lnTo>
                  <a:lnTo>
                    <a:pt x="223755" y="495155"/>
                  </a:lnTo>
                  <a:lnTo>
                    <a:pt x="224796" y="490864"/>
                  </a:lnTo>
                  <a:lnTo>
                    <a:pt x="223122" y="487388"/>
                  </a:lnTo>
                  <a:lnTo>
                    <a:pt x="220731" y="482818"/>
                  </a:lnTo>
                  <a:lnTo>
                    <a:pt x="219058" y="479341"/>
                  </a:lnTo>
                  <a:close/>
                </a:path>
                <a:path w="18103215" h="10339070">
                  <a:moveTo>
                    <a:pt x="178228" y="401161"/>
                  </a:moveTo>
                  <a:lnTo>
                    <a:pt x="174080" y="399786"/>
                  </a:lnTo>
                  <a:lnTo>
                    <a:pt x="167128" y="403133"/>
                  </a:lnTo>
                  <a:lnTo>
                    <a:pt x="165752" y="407282"/>
                  </a:lnTo>
                  <a:lnTo>
                    <a:pt x="167426" y="410758"/>
                  </a:lnTo>
                  <a:lnTo>
                    <a:pt x="176734" y="419463"/>
                  </a:lnTo>
                  <a:lnTo>
                    <a:pt x="178781" y="418363"/>
                  </a:lnTo>
                  <a:lnTo>
                    <a:pt x="182257" y="416689"/>
                  </a:lnTo>
                  <a:lnTo>
                    <a:pt x="183632" y="412541"/>
                  </a:lnTo>
                  <a:lnTo>
                    <a:pt x="181958" y="409065"/>
                  </a:lnTo>
                  <a:lnTo>
                    <a:pt x="179901" y="404637"/>
                  </a:lnTo>
                  <a:lnTo>
                    <a:pt x="178228" y="401161"/>
                  </a:lnTo>
                  <a:close/>
                </a:path>
                <a:path w="18103215" h="10339070">
                  <a:moveTo>
                    <a:pt x="140589" y="321974"/>
                  </a:moveTo>
                  <a:lnTo>
                    <a:pt x="136107" y="320456"/>
                  </a:lnTo>
                  <a:lnTo>
                    <a:pt x="132631" y="322131"/>
                  </a:lnTo>
                  <a:lnTo>
                    <a:pt x="128821" y="323663"/>
                  </a:lnTo>
                  <a:lnTo>
                    <a:pt x="127304" y="328143"/>
                  </a:lnTo>
                  <a:lnTo>
                    <a:pt x="128978" y="331620"/>
                  </a:lnTo>
                  <a:lnTo>
                    <a:pt x="131034" y="336049"/>
                  </a:lnTo>
                  <a:lnTo>
                    <a:pt x="131942" y="337620"/>
                  </a:lnTo>
                  <a:lnTo>
                    <a:pt x="134662" y="339568"/>
                  </a:lnTo>
                  <a:lnTo>
                    <a:pt x="136999" y="340565"/>
                  </a:lnTo>
                  <a:lnTo>
                    <a:pt x="138952" y="340611"/>
                  </a:lnTo>
                  <a:lnTo>
                    <a:pt x="140857" y="339845"/>
                  </a:lnTo>
                  <a:lnTo>
                    <a:pt x="144334" y="338170"/>
                  </a:lnTo>
                  <a:lnTo>
                    <a:pt x="145851" y="333688"/>
                  </a:lnTo>
                  <a:lnTo>
                    <a:pt x="144177" y="330213"/>
                  </a:lnTo>
                  <a:lnTo>
                    <a:pt x="142121" y="325784"/>
                  </a:lnTo>
                  <a:lnTo>
                    <a:pt x="140589" y="321974"/>
                  </a:lnTo>
                  <a:close/>
                </a:path>
                <a:path w="18103215" h="10339070">
                  <a:moveTo>
                    <a:pt x="104998" y="241688"/>
                  </a:moveTo>
                  <a:lnTo>
                    <a:pt x="100658" y="239837"/>
                  </a:lnTo>
                  <a:lnTo>
                    <a:pt x="97182" y="241511"/>
                  </a:lnTo>
                  <a:lnTo>
                    <a:pt x="93372" y="243042"/>
                  </a:lnTo>
                  <a:lnTo>
                    <a:pt x="91521" y="247381"/>
                  </a:lnTo>
                  <a:lnTo>
                    <a:pt x="93195" y="250858"/>
                  </a:lnTo>
                  <a:lnTo>
                    <a:pt x="95683" y="257048"/>
                  </a:lnTo>
                  <a:lnTo>
                    <a:pt x="98737" y="259140"/>
                  </a:lnTo>
                  <a:lnTo>
                    <a:pt x="100740" y="259995"/>
                  </a:lnTo>
                  <a:lnTo>
                    <a:pt x="102694" y="260039"/>
                  </a:lnTo>
                  <a:lnTo>
                    <a:pt x="108408" y="257742"/>
                  </a:lnTo>
                  <a:lnTo>
                    <a:pt x="110260" y="253401"/>
                  </a:lnTo>
                  <a:lnTo>
                    <a:pt x="108586" y="249926"/>
                  </a:lnTo>
                  <a:lnTo>
                    <a:pt x="106529" y="245498"/>
                  </a:lnTo>
                  <a:lnTo>
                    <a:pt x="104998" y="241688"/>
                  </a:lnTo>
                  <a:close/>
                </a:path>
                <a:path w="18103215" h="10339070">
                  <a:moveTo>
                    <a:pt x="67399" y="157783"/>
                  </a:moveTo>
                  <a:lnTo>
                    <a:pt x="63589" y="159315"/>
                  </a:lnTo>
                  <a:lnTo>
                    <a:pt x="60113" y="160989"/>
                  </a:lnTo>
                  <a:lnTo>
                    <a:pt x="58411" y="164208"/>
                  </a:lnTo>
                  <a:lnTo>
                    <a:pt x="58070" y="164852"/>
                  </a:lnTo>
                  <a:lnTo>
                    <a:pt x="62282" y="175329"/>
                  </a:lnTo>
                  <a:lnTo>
                    <a:pt x="63666" y="176709"/>
                  </a:lnTo>
                  <a:lnTo>
                    <a:pt x="67004" y="178133"/>
                  </a:lnTo>
                  <a:lnTo>
                    <a:pt x="68958" y="178177"/>
                  </a:lnTo>
                  <a:lnTo>
                    <a:pt x="70863" y="177411"/>
                  </a:lnTo>
                  <a:lnTo>
                    <a:pt x="74339" y="175738"/>
                  </a:lnTo>
                  <a:lnTo>
                    <a:pt x="76041" y="172518"/>
                  </a:lnTo>
                  <a:lnTo>
                    <a:pt x="76382" y="171874"/>
                  </a:lnTo>
                  <a:lnTo>
                    <a:pt x="72936" y="163303"/>
                  </a:lnTo>
                  <a:lnTo>
                    <a:pt x="71262" y="159826"/>
                  </a:lnTo>
                  <a:lnTo>
                    <a:pt x="67399" y="157783"/>
                  </a:lnTo>
                  <a:close/>
                </a:path>
                <a:path w="18103215" h="10339070">
                  <a:moveTo>
                    <a:pt x="41243" y="77576"/>
                  </a:moveTo>
                  <a:lnTo>
                    <a:pt x="37237" y="75868"/>
                  </a:lnTo>
                  <a:lnTo>
                    <a:pt x="33569" y="77066"/>
                  </a:lnTo>
                  <a:lnTo>
                    <a:pt x="29760" y="78596"/>
                  </a:lnTo>
                  <a:lnTo>
                    <a:pt x="28051" y="82602"/>
                  </a:lnTo>
                  <a:lnTo>
                    <a:pt x="29249" y="86270"/>
                  </a:lnTo>
                  <a:lnTo>
                    <a:pt x="30829" y="90891"/>
                  </a:lnTo>
                  <a:lnTo>
                    <a:pt x="31595" y="92795"/>
                  </a:lnTo>
                  <a:lnTo>
                    <a:pt x="32979" y="94174"/>
                  </a:lnTo>
                  <a:lnTo>
                    <a:pt x="36651" y="95741"/>
                  </a:lnTo>
                  <a:lnTo>
                    <a:pt x="38271" y="95643"/>
                  </a:lnTo>
                  <a:lnTo>
                    <a:pt x="40034" y="95212"/>
                  </a:lnTo>
                  <a:lnTo>
                    <a:pt x="43844" y="93680"/>
                  </a:lnTo>
                  <a:lnTo>
                    <a:pt x="45552" y="89674"/>
                  </a:lnTo>
                  <a:lnTo>
                    <a:pt x="44355" y="86006"/>
                  </a:lnTo>
                  <a:lnTo>
                    <a:pt x="42774" y="81387"/>
                  </a:lnTo>
                  <a:lnTo>
                    <a:pt x="41243" y="77576"/>
                  </a:lnTo>
                  <a:close/>
                </a:path>
                <a:path w="18103215" h="10339070">
                  <a:moveTo>
                    <a:pt x="15189" y="0"/>
                  </a:moveTo>
                  <a:lnTo>
                    <a:pt x="0" y="0"/>
                  </a:lnTo>
                  <a:lnTo>
                    <a:pt x="751" y="2303"/>
                  </a:lnTo>
                  <a:lnTo>
                    <a:pt x="2332" y="6922"/>
                  </a:lnTo>
                  <a:lnTo>
                    <a:pt x="2955" y="9161"/>
                  </a:lnTo>
                  <a:lnTo>
                    <a:pt x="4673" y="10683"/>
                  </a:lnTo>
                  <a:lnTo>
                    <a:pt x="8012" y="12107"/>
                  </a:lnTo>
                  <a:lnTo>
                    <a:pt x="9632" y="12009"/>
                  </a:lnTo>
                  <a:lnTo>
                    <a:pt x="11394" y="11577"/>
                  </a:lnTo>
                  <a:lnTo>
                    <a:pt x="15204" y="10045"/>
                  </a:lnTo>
                  <a:lnTo>
                    <a:pt x="16740" y="7141"/>
                  </a:lnTo>
                  <a:lnTo>
                    <a:pt x="17247" y="6182"/>
                  </a:lnTo>
                  <a:lnTo>
                    <a:pt x="16049" y="2515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61791" y="1077"/>
              <a:ext cx="18238470" cy="10444480"/>
            </a:xfrm>
            <a:custGeom>
              <a:avLst/>
              <a:gdLst/>
              <a:ahLst/>
              <a:cxnLst/>
              <a:rect l="l" t="t" r="r" b="b"/>
              <a:pathLst>
                <a:path w="18238470" h="10444480">
                  <a:moveTo>
                    <a:pt x="16958630" y="10099983"/>
                  </a:moveTo>
                  <a:lnTo>
                    <a:pt x="16950618" y="10096565"/>
                  </a:lnTo>
                  <a:lnTo>
                    <a:pt x="16946666" y="10098431"/>
                  </a:lnTo>
                  <a:lnTo>
                    <a:pt x="16943676" y="10105442"/>
                  </a:lnTo>
                  <a:lnTo>
                    <a:pt x="16945541" y="10109393"/>
                  </a:lnTo>
                  <a:lnTo>
                    <a:pt x="16953219" y="10112668"/>
                  </a:lnTo>
                  <a:lnTo>
                    <a:pt x="16958630" y="10099983"/>
                  </a:lnTo>
                  <a:close/>
                </a:path>
                <a:path w="18238470" h="10444480">
                  <a:moveTo>
                    <a:pt x="16880656" y="10066327"/>
                  </a:moveTo>
                  <a:lnTo>
                    <a:pt x="16869640" y="10061628"/>
                  </a:lnTo>
                  <a:lnTo>
                    <a:pt x="16865355" y="10063351"/>
                  </a:lnTo>
                  <a:lnTo>
                    <a:pt x="16862507" y="10070028"/>
                  </a:lnTo>
                  <a:lnTo>
                    <a:pt x="16864229" y="10074313"/>
                  </a:lnTo>
                  <a:lnTo>
                    <a:pt x="16875245" y="10079013"/>
                  </a:lnTo>
                  <a:lnTo>
                    <a:pt x="16879532" y="10077290"/>
                  </a:lnTo>
                  <a:lnTo>
                    <a:pt x="16882380" y="10070614"/>
                  </a:lnTo>
                  <a:lnTo>
                    <a:pt x="16880656" y="10066327"/>
                  </a:lnTo>
                  <a:close/>
                </a:path>
                <a:path w="18238470" h="10444480">
                  <a:moveTo>
                    <a:pt x="17043039" y="10135200"/>
                  </a:moveTo>
                  <a:lnTo>
                    <a:pt x="17031689" y="10130358"/>
                  </a:lnTo>
                  <a:lnTo>
                    <a:pt x="17027736" y="10132223"/>
                  </a:lnTo>
                  <a:lnTo>
                    <a:pt x="17024746" y="10139234"/>
                  </a:lnTo>
                  <a:lnTo>
                    <a:pt x="17026612" y="10143186"/>
                  </a:lnTo>
                  <a:lnTo>
                    <a:pt x="17029949" y="10144610"/>
                  </a:lnTo>
                  <a:lnTo>
                    <a:pt x="17030092" y="10144276"/>
                  </a:lnTo>
                  <a:lnTo>
                    <a:pt x="17038104" y="10147694"/>
                  </a:lnTo>
                  <a:lnTo>
                    <a:pt x="17042056" y="10145828"/>
                  </a:lnTo>
                  <a:lnTo>
                    <a:pt x="17044904" y="10139152"/>
                  </a:lnTo>
                  <a:lnTo>
                    <a:pt x="17043039" y="10135200"/>
                  </a:lnTo>
                  <a:close/>
                </a:path>
                <a:path w="18238470" h="10444480">
                  <a:moveTo>
                    <a:pt x="16800724" y="10029863"/>
                  </a:moveTo>
                  <a:lnTo>
                    <a:pt x="16789710" y="10025165"/>
                  </a:lnTo>
                  <a:lnTo>
                    <a:pt x="16785565" y="10026554"/>
                  </a:lnTo>
                  <a:lnTo>
                    <a:pt x="16782717" y="10033231"/>
                  </a:lnTo>
                  <a:lnTo>
                    <a:pt x="16784298" y="10037850"/>
                  </a:lnTo>
                  <a:lnTo>
                    <a:pt x="16794981" y="10042407"/>
                  </a:lnTo>
                  <a:lnTo>
                    <a:pt x="16799124" y="10041018"/>
                  </a:lnTo>
                  <a:lnTo>
                    <a:pt x="16800548" y="10037680"/>
                  </a:lnTo>
                  <a:lnTo>
                    <a:pt x="16802306" y="10034484"/>
                  </a:lnTo>
                  <a:lnTo>
                    <a:pt x="16800724" y="10029863"/>
                  </a:lnTo>
                  <a:close/>
                </a:path>
                <a:path w="18238470" h="10444480">
                  <a:moveTo>
                    <a:pt x="17125297" y="10167132"/>
                  </a:moveTo>
                  <a:lnTo>
                    <a:pt x="17117285" y="10163714"/>
                  </a:lnTo>
                  <a:lnTo>
                    <a:pt x="17113805" y="10162624"/>
                  </a:lnTo>
                  <a:lnTo>
                    <a:pt x="17109853" y="10164490"/>
                  </a:lnTo>
                  <a:lnTo>
                    <a:pt x="17107005" y="10171166"/>
                  </a:lnTo>
                  <a:lnTo>
                    <a:pt x="17108870" y="10175119"/>
                  </a:lnTo>
                  <a:lnTo>
                    <a:pt x="17116882" y="10178536"/>
                  </a:lnTo>
                  <a:lnTo>
                    <a:pt x="17120363" y="10179627"/>
                  </a:lnTo>
                  <a:lnTo>
                    <a:pt x="17124315" y="10177761"/>
                  </a:lnTo>
                  <a:lnTo>
                    <a:pt x="17125739" y="10174423"/>
                  </a:lnTo>
                  <a:lnTo>
                    <a:pt x="17126635" y="10171649"/>
                  </a:lnTo>
                  <a:lnTo>
                    <a:pt x="17126971" y="10170609"/>
                  </a:lnTo>
                  <a:lnTo>
                    <a:pt x="17125297" y="10167132"/>
                  </a:lnTo>
                  <a:close/>
                </a:path>
                <a:path w="18238470" h="10444480">
                  <a:moveTo>
                    <a:pt x="16718835" y="9990592"/>
                  </a:moveTo>
                  <a:lnTo>
                    <a:pt x="16711156" y="9987317"/>
                  </a:lnTo>
                  <a:lnTo>
                    <a:pt x="16706678" y="9988563"/>
                  </a:lnTo>
                  <a:lnTo>
                    <a:pt x="16703688" y="9995574"/>
                  </a:lnTo>
                  <a:lnTo>
                    <a:pt x="16705083" y="9999720"/>
                  </a:lnTo>
                  <a:lnTo>
                    <a:pt x="16708273" y="10001475"/>
                  </a:lnTo>
                  <a:lnTo>
                    <a:pt x="16712612" y="10003326"/>
                  </a:lnTo>
                  <a:lnTo>
                    <a:pt x="16713090" y="10003135"/>
                  </a:lnTo>
                  <a:lnTo>
                    <a:pt x="16716427" y="10004559"/>
                  </a:lnTo>
                  <a:lnTo>
                    <a:pt x="16720572" y="10003170"/>
                  </a:lnTo>
                  <a:lnTo>
                    <a:pt x="16723420" y="9996493"/>
                  </a:lnTo>
                  <a:lnTo>
                    <a:pt x="16722030" y="9992350"/>
                  </a:lnTo>
                  <a:lnTo>
                    <a:pt x="16718835" y="9990592"/>
                  </a:lnTo>
                  <a:close/>
                </a:path>
                <a:path w="18238470" h="10444480">
                  <a:moveTo>
                    <a:pt x="17207460" y="10197445"/>
                  </a:moveTo>
                  <a:lnTo>
                    <a:pt x="17203979" y="10196355"/>
                  </a:lnTo>
                  <a:lnTo>
                    <a:pt x="17199640" y="10194504"/>
                  </a:lnTo>
                  <a:lnTo>
                    <a:pt x="17195825" y="10193271"/>
                  </a:lnTo>
                  <a:lnTo>
                    <a:pt x="17192205" y="10195278"/>
                  </a:lnTo>
                  <a:lnTo>
                    <a:pt x="17190781" y="10198616"/>
                  </a:lnTo>
                  <a:lnTo>
                    <a:pt x="17190018" y="10201053"/>
                  </a:lnTo>
                  <a:lnTo>
                    <a:pt x="17189691" y="10202096"/>
                  </a:lnTo>
                  <a:lnTo>
                    <a:pt x="17191222" y="10205907"/>
                  </a:lnTo>
                  <a:lnTo>
                    <a:pt x="17194560" y="10207331"/>
                  </a:lnTo>
                  <a:lnTo>
                    <a:pt x="17194703" y="10206997"/>
                  </a:lnTo>
                  <a:lnTo>
                    <a:pt x="17199377" y="10208991"/>
                  </a:lnTo>
                  <a:lnTo>
                    <a:pt x="17203191" y="10210223"/>
                  </a:lnTo>
                  <a:lnTo>
                    <a:pt x="17207143" y="10208358"/>
                  </a:lnTo>
                  <a:lnTo>
                    <a:pt x="17208996" y="10202440"/>
                  </a:lnTo>
                  <a:lnTo>
                    <a:pt x="17209323" y="10201396"/>
                  </a:lnTo>
                  <a:lnTo>
                    <a:pt x="17207460" y="10197445"/>
                  </a:lnTo>
                  <a:close/>
                </a:path>
                <a:path w="18238470" h="10444480">
                  <a:moveTo>
                    <a:pt x="16639708" y="9951315"/>
                  </a:moveTo>
                  <a:lnTo>
                    <a:pt x="16632030" y="9948040"/>
                  </a:lnTo>
                  <a:lnTo>
                    <a:pt x="16627553" y="9949287"/>
                  </a:lnTo>
                  <a:lnTo>
                    <a:pt x="16624705" y="9955964"/>
                  </a:lnTo>
                  <a:lnTo>
                    <a:pt x="16626093" y="9960106"/>
                  </a:lnTo>
                  <a:lnTo>
                    <a:pt x="16629146" y="9962198"/>
                  </a:lnTo>
                  <a:lnTo>
                    <a:pt x="16637159" y="9965616"/>
                  </a:lnTo>
                  <a:lnTo>
                    <a:pt x="16641303" y="9964227"/>
                  </a:lnTo>
                  <a:lnTo>
                    <a:pt x="16644151" y="9957550"/>
                  </a:lnTo>
                  <a:lnTo>
                    <a:pt x="16642763" y="9953407"/>
                  </a:lnTo>
                  <a:lnTo>
                    <a:pt x="16639708" y="9951315"/>
                  </a:lnTo>
                  <a:close/>
                </a:path>
                <a:path w="18238470" h="10444480">
                  <a:moveTo>
                    <a:pt x="17290333" y="10226088"/>
                  </a:moveTo>
                  <a:lnTo>
                    <a:pt x="17286709" y="10225331"/>
                  </a:lnTo>
                  <a:lnTo>
                    <a:pt x="17279030" y="10222056"/>
                  </a:lnTo>
                  <a:lnTo>
                    <a:pt x="17275270" y="10224398"/>
                  </a:lnTo>
                  <a:lnTo>
                    <a:pt x="17273846" y="10227736"/>
                  </a:lnTo>
                  <a:lnTo>
                    <a:pt x="17273215" y="10229834"/>
                  </a:lnTo>
                  <a:lnTo>
                    <a:pt x="17272899" y="10230883"/>
                  </a:lnTo>
                  <a:lnTo>
                    <a:pt x="17274431" y="10234693"/>
                  </a:lnTo>
                  <a:lnTo>
                    <a:pt x="17278102" y="10236259"/>
                  </a:lnTo>
                  <a:lnTo>
                    <a:pt x="17278245" y="10235925"/>
                  </a:lnTo>
                  <a:lnTo>
                    <a:pt x="17285921" y="10239200"/>
                  </a:lnTo>
                  <a:lnTo>
                    <a:pt x="17289683" y="10236859"/>
                  </a:lnTo>
                  <a:lnTo>
                    <a:pt x="17292531" y="10230182"/>
                  </a:lnTo>
                  <a:lnTo>
                    <a:pt x="17290333" y="10226088"/>
                  </a:lnTo>
                  <a:close/>
                </a:path>
                <a:path w="18238470" h="10444480">
                  <a:moveTo>
                    <a:pt x="16553474" y="9907429"/>
                  </a:moveTo>
                  <a:lnTo>
                    <a:pt x="16548996" y="9908675"/>
                  </a:lnTo>
                  <a:lnTo>
                    <a:pt x="16547572" y="9912013"/>
                  </a:lnTo>
                  <a:lnTo>
                    <a:pt x="16545814" y="9915209"/>
                  </a:lnTo>
                  <a:lnTo>
                    <a:pt x="16547202" y="9919353"/>
                  </a:lnTo>
                  <a:lnTo>
                    <a:pt x="16550257" y="9921444"/>
                  </a:lnTo>
                  <a:lnTo>
                    <a:pt x="16558269" y="9924862"/>
                  </a:lnTo>
                  <a:lnTo>
                    <a:pt x="16562270" y="9923806"/>
                  </a:lnTo>
                  <a:lnTo>
                    <a:pt x="16563694" y="9920468"/>
                  </a:lnTo>
                  <a:lnTo>
                    <a:pt x="16565451" y="9917273"/>
                  </a:lnTo>
                  <a:lnTo>
                    <a:pt x="16564063" y="9913129"/>
                  </a:lnTo>
                  <a:lnTo>
                    <a:pt x="16561010" y="9911037"/>
                  </a:lnTo>
                  <a:lnTo>
                    <a:pt x="16556670" y="9909186"/>
                  </a:lnTo>
                  <a:lnTo>
                    <a:pt x="16553474" y="9907429"/>
                  </a:lnTo>
                  <a:close/>
                </a:path>
                <a:path w="18238470" h="10444480">
                  <a:moveTo>
                    <a:pt x="17374251" y="10253204"/>
                  </a:moveTo>
                  <a:lnTo>
                    <a:pt x="17370628" y="10252448"/>
                  </a:lnTo>
                  <a:lnTo>
                    <a:pt x="17366287" y="10250596"/>
                  </a:lnTo>
                  <a:lnTo>
                    <a:pt x="17362807" y="10249506"/>
                  </a:lnTo>
                  <a:lnTo>
                    <a:pt x="17358713" y="10251706"/>
                  </a:lnTo>
                  <a:lnTo>
                    <a:pt x="17356533" y="10258667"/>
                  </a:lnTo>
                  <a:lnTo>
                    <a:pt x="17358206" y="10262143"/>
                  </a:lnTo>
                  <a:lnTo>
                    <a:pt x="17361879" y="10263709"/>
                  </a:lnTo>
                  <a:lnTo>
                    <a:pt x="17362355" y="10263519"/>
                  </a:lnTo>
                  <a:lnTo>
                    <a:pt x="17366695" y="10265370"/>
                  </a:lnTo>
                  <a:lnTo>
                    <a:pt x="17370176" y="10266460"/>
                  </a:lnTo>
                  <a:lnTo>
                    <a:pt x="17374270" y="10264260"/>
                  </a:lnTo>
                  <a:lnTo>
                    <a:pt x="17375360" y="10260780"/>
                  </a:lnTo>
                  <a:lnTo>
                    <a:pt x="17376593" y="10256965"/>
                  </a:lnTo>
                  <a:lnTo>
                    <a:pt x="17374251" y="10253204"/>
                  </a:lnTo>
                  <a:close/>
                </a:path>
                <a:path w="18238470" h="10444480">
                  <a:moveTo>
                    <a:pt x="16476153" y="9865765"/>
                  </a:moveTo>
                  <a:lnTo>
                    <a:pt x="16472009" y="9867154"/>
                  </a:lnTo>
                  <a:lnTo>
                    <a:pt x="16468493" y="9873546"/>
                  </a:lnTo>
                  <a:lnTo>
                    <a:pt x="16469742" y="9878024"/>
                  </a:lnTo>
                  <a:lnTo>
                    <a:pt x="16472795" y="9880115"/>
                  </a:lnTo>
                  <a:lnTo>
                    <a:pt x="16481140" y="9883675"/>
                  </a:lnTo>
                  <a:lnTo>
                    <a:pt x="16485140" y="9882619"/>
                  </a:lnTo>
                  <a:lnTo>
                    <a:pt x="16486565" y="9879281"/>
                  </a:lnTo>
                  <a:lnTo>
                    <a:pt x="16488322" y="9876086"/>
                  </a:lnTo>
                  <a:lnTo>
                    <a:pt x="16487076" y="9871608"/>
                  </a:lnTo>
                  <a:lnTo>
                    <a:pt x="16484023" y="9869517"/>
                  </a:lnTo>
                  <a:lnTo>
                    <a:pt x="16479684" y="9867666"/>
                  </a:lnTo>
                  <a:lnTo>
                    <a:pt x="16476153" y="9865765"/>
                  </a:lnTo>
                  <a:close/>
                </a:path>
                <a:path w="18238470" h="10444480">
                  <a:moveTo>
                    <a:pt x="17458691" y="10278176"/>
                  </a:moveTo>
                  <a:lnTo>
                    <a:pt x="17455210" y="10277085"/>
                  </a:lnTo>
                  <a:lnTo>
                    <a:pt x="17450585" y="10275902"/>
                  </a:lnTo>
                  <a:lnTo>
                    <a:pt x="17446771" y="10274670"/>
                  </a:lnTo>
                  <a:lnTo>
                    <a:pt x="17443009" y="10277010"/>
                  </a:lnTo>
                  <a:lnTo>
                    <a:pt x="17440829" y="10283972"/>
                  </a:lnTo>
                  <a:lnTo>
                    <a:pt x="17442836" y="10287590"/>
                  </a:lnTo>
                  <a:lnTo>
                    <a:pt x="17446509" y="10289156"/>
                  </a:lnTo>
                  <a:lnTo>
                    <a:pt x="17451134" y="10290341"/>
                  </a:lnTo>
                  <a:lnTo>
                    <a:pt x="17454948" y="10291573"/>
                  </a:lnTo>
                  <a:lnTo>
                    <a:pt x="17458708" y="10289231"/>
                  </a:lnTo>
                  <a:lnTo>
                    <a:pt x="17459798" y="10285750"/>
                  </a:lnTo>
                  <a:lnTo>
                    <a:pt x="17461031" y="10281936"/>
                  </a:lnTo>
                  <a:lnTo>
                    <a:pt x="17458691" y="10278176"/>
                  </a:lnTo>
                  <a:close/>
                </a:path>
                <a:path w="18238470" h="10444480">
                  <a:moveTo>
                    <a:pt x="16399262" y="9823102"/>
                  </a:moveTo>
                  <a:lnTo>
                    <a:pt x="16394784" y="9824348"/>
                  </a:lnTo>
                  <a:lnTo>
                    <a:pt x="16391268" y="9830740"/>
                  </a:lnTo>
                  <a:lnTo>
                    <a:pt x="16392657" y="9834883"/>
                  </a:lnTo>
                  <a:lnTo>
                    <a:pt x="16395567" y="9837308"/>
                  </a:lnTo>
                  <a:lnTo>
                    <a:pt x="16403914" y="9840868"/>
                  </a:lnTo>
                  <a:lnTo>
                    <a:pt x="16407582" y="9839671"/>
                  </a:lnTo>
                  <a:lnTo>
                    <a:pt x="16411097" y="9833280"/>
                  </a:lnTo>
                  <a:lnTo>
                    <a:pt x="16409709" y="9829136"/>
                  </a:lnTo>
                  <a:lnTo>
                    <a:pt x="16406797" y="9826711"/>
                  </a:lnTo>
                  <a:lnTo>
                    <a:pt x="16402458" y="9824859"/>
                  </a:lnTo>
                  <a:lnTo>
                    <a:pt x="16399262" y="9823102"/>
                  </a:lnTo>
                  <a:close/>
                </a:path>
                <a:path w="18238470" h="10444480">
                  <a:moveTo>
                    <a:pt x="17543081" y="10302336"/>
                  </a:moveTo>
                  <a:lnTo>
                    <a:pt x="17539599" y="10301246"/>
                  </a:lnTo>
                  <a:lnTo>
                    <a:pt x="17534975" y="10300062"/>
                  </a:lnTo>
                  <a:lnTo>
                    <a:pt x="17531495" y="10298972"/>
                  </a:lnTo>
                  <a:lnTo>
                    <a:pt x="17527735" y="10301314"/>
                  </a:lnTo>
                  <a:lnTo>
                    <a:pt x="17526645" y="10304794"/>
                  </a:lnTo>
                  <a:lnTo>
                    <a:pt x="17526031" y="10308084"/>
                  </a:lnTo>
                  <a:lnTo>
                    <a:pt x="17527704" y="10311560"/>
                  </a:lnTo>
                  <a:lnTo>
                    <a:pt x="17531377" y="10313127"/>
                  </a:lnTo>
                  <a:lnTo>
                    <a:pt x="17536000" y="10314310"/>
                  </a:lnTo>
                  <a:lnTo>
                    <a:pt x="17539480" y="10315400"/>
                  </a:lnTo>
                  <a:lnTo>
                    <a:pt x="17543242" y="10313059"/>
                  </a:lnTo>
                  <a:lnTo>
                    <a:pt x="17545423" y="10306098"/>
                  </a:lnTo>
                  <a:lnTo>
                    <a:pt x="17543081" y="10302336"/>
                  </a:lnTo>
                  <a:close/>
                </a:path>
                <a:path w="18238470" h="10444480">
                  <a:moveTo>
                    <a:pt x="16323415" y="9778911"/>
                  </a:moveTo>
                  <a:lnTo>
                    <a:pt x="16319273" y="9780300"/>
                  </a:lnTo>
                  <a:lnTo>
                    <a:pt x="16315089" y="9786407"/>
                  </a:lnTo>
                  <a:lnTo>
                    <a:pt x="16316335" y="9790884"/>
                  </a:lnTo>
                  <a:lnTo>
                    <a:pt x="16319531" y="9792642"/>
                  </a:lnTo>
                  <a:lnTo>
                    <a:pt x="16323585" y="9795161"/>
                  </a:lnTo>
                  <a:lnTo>
                    <a:pt x="16324254" y="9795446"/>
                  </a:lnTo>
                  <a:lnTo>
                    <a:pt x="16324112" y="9795780"/>
                  </a:lnTo>
                  <a:lnTo>
                    <a:pt x="16327449" y="9797204"/>
                  </a:lnTo>
                  <a:lnTo>
                    <a:pt x="16331117" y="9796007"/>
                  </a:lnTo>
                  <a:lnTo>
                    <a:pt x="16332348" y="9793769"/>
                  </a:lnTo>
                  <a:lnTo>
                    <a:pt x="16332875" y="9792811"/>
                  </a:lnTo>
                  <a:lnTo>
                    <a:pt x="16334967" y="9789757"/>
                  </a:lnTo>
                  <a:lnTo>
                    <a:pt x="16333719" y="9785279"/>
                  </a:lnTo>
                  <a:lnTo>
                    <a:pt x="16330523" y="9783521"/>
                  </a:lnTo>
                  <a:lnTo>
                    <a:pt x="16326467" y="9781002"/>
                  </a:lnTo>
                  <a:lnTo>
                    <a:pt x="16323415" y="9778911"/>
                  </a:lnTo>
                  <a:close/>
                </a:path>
                <a:path w="18238470" h="10444480">
                  <a:moveTo>
                    <a:pt x="17628611" y="10323827"/>
                  </a:moveTo>
                  <a:lnTo>
                    <a:pt x="17624987" y="10323071"/>
                  </a:lnTo>
                  <a:lnTo>
                    <a:pt x="17620363" y="10321887"/>
                  </a:lnTo>
                  <a:lnTo>
                    <a:pt x="17616405" y="10320989"/>
                  </a:lnTo>
                  <a:lnTo>
                    <a:pt x="17612646" y="10323331"/>
                  </a:lnTo>
                  <a:lnTo>
                    <a:pt x="17611889" y="10326953"/>
                  </a:lnTo>
                  <a:lnTo>
                    <a:pt x="17611275" y="10330242"/>
                  </a:lnTo>
                  <a:lnTo>
                    <a:pt x="17612947" y="10333717"/>
                  </a:lnTo>
                  <a:lnTo>
                    <a:pt x="17616954" y="10335427"/>
                  </a:lnTo>
                  <a:lnTo>
                    <a:pt x="17621579" y="10336611"/>
                  </a:lnTo>
                  <a:lnTo>
                    <a:pt x="17625536" y="10337509"/>
                  </a:lnTo>
                  <a:lnTo>
                    <a:pt x="17629296" y="10335168"/>
                  </a:lnTo>
                  <a:lnTo>
                    <a:pt x="17630052" y="10331544"/>
                  </a:lnTo>
                  <a:lnTo>
                    <a:pt x="17630951" y="10327588"/>
                  </a:lnTo>
                  <a:lnTo>
                    <a:pt x="17628611" y="10323827"/>
                  </a:lnTo>
                  <a:close/>
                </a:path>
                <a:path w="18238470" h="10444480">
                  <a:moveTo>
                    <a:pt x="16247044" y="9734102"/>
                  </a:moveTo>
                  <a:lnTo>
                    <a:pt x="16242565" y="9735347"/>
                  </a:lnTo>
                  <a:lnTo>
                    <a:pt x="16241335" y="9737585"/>
                  </a:lnTo>
                  <a:lnTo>
                    <a:pt x="16240808" y="9738544"/>
                  </a:lnTo>
                  <a:lnTo>
                    <a:pt x="16238716" y="9741597"/>
                  </a:lnTo>
                  <a:lnTo>
                    <a:pt x="16239963" y="9746075"/>
                  </a:lnTo>
                  <a:lnTo>
                    <a:pt x="16243160" y="9747833"/>
                  </a:lnTo>
                  <a:lnTo>
                    <a:pt x="16247214" y="9750352"/>
                  </a:lnTo>
                  <a:lnTo>
                    <a:pt x="16251219" y="9752060"/>
                  </a:lnTo>
                  <a:lnTo>
                    <a:pt x="16254887" y="9750863"/>
                  </a:lnTo>
                  <a:lnTo>
                    <a:pt x="16255964" y="9748955"/>
                  </a:lnTo>
                  <a:lnTo>
                    <a:pt x="16256502" y="9748001"/>
                  </a:lnTo>
                  <a:lnTo>
                    <a:pt x="16258594" y="9744948"/>
                  </a:lnTo>
                  <a:lnTo>
                    <a:pt x="16257348" y="9740470"/>
                  </a:lnTo>
                  <a:lnTo>
                    <a:pt x="16254152" y="9738712"/>
                  </a:lnTo>
                  <a:lnTo>
                    <a:pt x="16250097" y="9736193"/>
                  </a:lnTo>
                  <a:lnTo>
                    <a:pt x="16247044" y="9734102"/>
                  </a:lnTo>
                  <a:close/>
                </a:path>
                <a:path w="18238470" h="10444480">
                  <a:moveTo>
                    <a:pt x="16171908" y="9688242"/>
                  </a:moveTo>
                  <a:lnTo>
                    <a:pt x="16167908" y="9689297"/>
                  </a:lnTo>
                  <a:lnTo>
                    <a:pt x="16165817" y="9692351"/>
                  </a:lnTo>
                  <a:lnTo>
                    <a:pt x="16164435" y="9694918"/>
                  </a:lnTo>
                  <a:lnTo>
                    <a:pt x="16163917" y="9695880"/>
                  </a:lnTo>
                  <a:lnTo>
                    <a:pt x="16164970" y="9699881"/>
                  </a:lnTo>
                  <a:lnTo>
                    <a:pt x="16168024" y="9701972"/>
                  </a:lnTo>
                  <a:lnTo>
                    <a:pt x="16172079" y="9704492"/>
                  </a:lnTo>
                  <a:lnTo>
                    <a:pt x="16176419" y="9706343"/>
                  </a:lnTo>
                  <a:lnTo>
                    <a:pt x="16180088" y="9705146"/>
                  </a:lnTo>
                  <a:lnTo>
                    <a:pt x="16181164" y="9703238"/>
                  </a:lnTo>
                  <a:lnTo>
                    <a:pt x="16181703" y="9702284"/>
                  </a:lnTo>
                  <a:lnTo>
                    <a:pt x="16183085" y="9699717"/>
                  </a:lnTo>
                  <a:lnTo>
                    <a:pt x="16183603" y="9698754"/>
                  </a:lnTo>
                  <a:lnTo>
                    <a:pt x="16182547" y="9694752"/>
                  </a:lnTo>
                  <a:lnTo>
                    <a:pt x="16179493" y="9692661"/>
                  </a:lnTo>
                  <a:lnTo>
                    <a:pt x="16175437" y="9690142"/>
                  </a:lnTo>
                  <a:lnTo>
                    <a:pt x="16171908" y="9688242"/>
                  </a:lnTo>
                  <a:close/>
                </a:path>
                <a:path w="18238470" h="10444480">
                  <a:moveTo>
                    <a:pt x="17713900" y="10344031"/>
                  </a:moveTo>
                  <a:lnTo>
                    <a:pt x="17710277" y="10343274"/>
                  </a:lnTo>
                  <a:lnTo>
                    <a:pt x="17705652" y="10342091"/>
                  </a:lnTo>
                  <a:lnTo>
                    <a:pt x="17702030" y="10341335"/>
                  </a:lnTo>
                  <a:lnTo>
                    <a:pt x="17698267" y="10343676"/>
                  </a:lnTo>
                  <a:lnTo>
                    <a:pt x="17696755" y="10350922"/>
                  </a:lnTo>
                  <a:lnTo>
                    <a:pt x="17698572" y="10354065"/>
                  </a:lnTo>
                  <a:lnTo>
                    <a:pt x="17701575" y="10355346"/>
                  </a:lnTo>
                  <a:lnTo>
                    <a:pt x="17701718" y="10355012"/>
                  </a:lnTo>
                  <a:lnTo>
                    <a:pt x="17702721" y="10355440"/>
                  </a:lnTo>
                  <a:lnTo>
                    <a:pt x="17707345" y="10356623"/>
                  </a:lnTo>
                  <a:lnTo>
                    <a:pt x="17710969" y="10357380"/>
                  </a:lnTo>
                  <a:lnTo>
                    <a:pt x="17714728" y="10355038"/>
                  </a:lnTo>
                  <a:lnTo>
                    <a:pt x="17716240" y="10347791"/>
                  </a:lnTo>
                  <a:lnTo>
                    <a:pt x="17713900" y="10344031"/>
                  </a:lnTo>
                  <a:close/>
                </a:path>
                <a:path w="18238470" h="10444480">
                  <a:moveTo>
                    <a:pt x="16097202" y="9641381"/>
                  </a:moveTo>
                  <a:lnTo>
                    <a:pt x="16093200" y="9642436"/>
                  </a:lnTo>
                  <a:lnTo>
                    <a:pt x="16091109" y="9645489"/>
                  </a:lnTo>
                  <a:lnTo>
                    <a:pt x="16089727" y="9648056"/>
                  </a:lnTo>
                  <a:lnTo>
                    <a:pt x="16089208" y="9649019"/>
                  </a:lnTo>
                  <a:lnTo>
                    <a:pt x="16090264" y="9653020"/>
                  </a:lnTo>
                  <a:lnTo>
                    <a:pt x="16093318" y="9655113"/>
                  </a:lnTo>
                  <a:lnTo>
                    <a:pt x="16097372" y="9657630"/>
                  </a:lnTo>
                  <a:lnTo>
                    <a:pt x="16101378" y="9659339"/>
                  </a:lnTo>
                  <a:lnTo>
                    <a:pt x="16105045" y="9658142"/>
                  </a:lnTo>
                  <a:lnTo>
                    <a:pt x="16106995" y="9655422"/>
                  </a:lnTo>
                  <a:lnTo>
                    <a:pt x="16108377" y="9652855"/>
                  </a:lnTo>
                  <a:lnTo>
                    <a:pt x="16108895" y="9651892"/>
                  </a:lnTo>
                  <a:lnTo>
                    <a:pt x="16107839" y="9647891"/>
                  </a:lnTo>
                  <a:lnTo>
                    <a:pt x="16104785" y="9645799"/>
                  </a:lnTo>
                  <a:lnTo>
                    <a:pt x="16100731" y="9643281"/>
                  </a:lnTo>
                  <a:lnTo>
                    <a:pt x="16097202" y="9641381"/>
                  </a:lnTo>
                  <a:close/>
                </a:path>
                <a:path w="18238470" h="10444480">
                  <a:moveTo>
                    <a:pt x="17800093" y="10363043"/>
                  </a:moveTo>
                  <a:lnTo>
                    <a:pt x="17796470" y="10362287"/>
                  </a:lnTo>
                  <a:lnTo>
                    <a:pt x="17791704" y="10361437"/>
                  </a:lnTo>
                  <a:lnTo>
                    <a:pt x="17788080" y="10360680"/>
                  </a:lnTo>
                  <a:lnTo>
                    <a:pt x="17784318" y="10363021"/>
                  </a:lnTo>
                  <a:lnTo>
                    <a:pt x="17783562" y="10366645"/>
                  </a:lnTo>
                  <a:lnTo>
                    <a:pt x="17782948" y="10369934"/>
                  </a:lnTo>
                  <a:lnTo>
                    <a:pt x="17784764" y="10373076"/>
                  </a:lnTo>
                  <a:lnTo>
                    <a:pt x="17788771" y="10374785"/>
                  </a:lnTo>
                  <a:lnTo>
                    <a:pt x="17793536" y="10375634"/>
                  </a:lnTo>
                  <a:lnTo>
                    <a:pt x="17797159" y="10376390"/>
                  </a:lnTo>
                  <a:lnTo>
                    <a:pt x="17800921" y="10374050"/>
                  </a:lnTo>
                  <a:lnTo>
                    <a:pt x="17802434" y="10366803"/>
                  </a:lnTo>
                  <a:lnTo>
                    <a:pt x="17800093" y="10363043"/>
                  </a:lnTo>
                  <a:close/>
                </a:path>
                <a:path w="18238470" h="10444480">
                  <a:moveTo>
                    <a:pt x="16023924" y="9593945"/>
                  </a:moveTo>
                  <a:lnTo>
                    <a:pt x="16019587" y="9594857"/>
                  </a:lnTo>
                  <a:lnTo>
                    <a:pt x="16015614" y="9600659"/>
                  </a:lnTo>
                  <a:lnTo>
                    <a:pt x="16015405" y="9600964"/>
                  </a:lnTo>
                  <a:lnTo>
                    <a:pt x="16016318" y="9605300"/>
                  </a:lnTo>
                  <a:lnTo>
                    <a:pt x="16019371" y="9607391"/>
                  </a:lnTo>
                  <a:lnTo>
                    <a:pt x="16023427" y="9609911"/>
                  </a:lnTo>
                  <a:lnTo>
                    <a:pt x="16024427" y="9610337"/>
                  </a:lnTo>
                  <a:lnTo>
                    <a:pt x="16024285" y="9610671"/>
                  </a:lnTo>
                  <a:lnTo>
                    <a:pt x="16027289" y="9611953"/>
                  </a:lnTo>
                  <a:lnTo>
                    <a:pt x="16030957" y="9610755"/>
                  </a:lnTo>
                  <a:lnTo>
                    <a:pt x="16032689" y="9608337"/>
                  </a:lnTo>
                  <a:lnTo>
                    <a:pt x="16034998" y="9604982"/>
                  </a:lnTo>
                  <a:lnTo>
                    <a:pt x="16034086" y="9600647"/>
                  </a:lnTo>
                  <a:lnTo>
                    <a:pt x="16031033" y="9598556"/>
                  </a:lnTo>
                  <a:lnTo>
                    <a:pt x="16026977" y="9596036"/>
                  </a:lnTo>
                  <a:lnTo>
                    <a:pt x="16023924" y="9593945"/>
                  </a:lnTo>
                  <a:close/>
                </a:path>
                <a:path w="18238470" h="10444480">
                  <a:moveTo>
                    <a:pt x="17886614" y="10379432"/>
                  </a:moveTo>
                  <a:lnTo>
                    <a:pt x="17882992" y="10378676"/>
                  </a:lnTo>
                  <a:lnTo>
                    <a:pt x="17878225" y="10377826"/>
                  </a:lnTo>
                  <a:lnTo>
                    <a:pt x="17874459" y="10377404"/>
                  </a:lnTo>
                  <a:lnTo>
                    <a:pt x="17871031" y="10379887"/>
                  </a:lnTo>
                  <a:lnTo>
                    <a:pt x="17870275" y="10383511"/>
                  </a:lnTo>
                  <a:lnTo>
                    <a:pt x="17869730" y="10386434"/>
                  </a:lnTo>
                  <a:lnTo>
                    <a:pt x="17869661" y="10386800"/>
                  </a:lnTo>
                  <a:lnTo>
                    <a:pt x="17871143" y="10389799"/>
                  </a:lnTo>
                  <a:lnTo>
                    <a:pt x="17874148" y="10391081"/>
                  </a:lnTo>
                  <a:lnTo>
                    <a:pt x="17874624" y="10390890"/>
                  </a:lnTo>
                  <a:lnTo>
                    <a:pt x="17875959" y="10391459"/>
                  </a:lnTo>
                  <a:lnTo>
                    <a:pt x="17880727" y="10392309"/>
                  </a:lnTo>
                  <a:lnTo>
                    <a:pt x="17884492" y="10392731"/>
                  </a:lnTo>
                  <a:lnTo>
                    <a:pt x="17887919" y="10390248"/>
                  </a:lnTo>
                  <a:lnTo>
                    <a:pt x="17888675" y="10386624"/>
                  </a:lnTo>
                  <a:lnTo>
                    <a:pt x="17889098" y="10382859"/>
                  </a:lnTo>
                  <a:lnTo>
                    <a:pt x="17886614" y="10379432"/>
                  </a:lnTo>
                  <a:close/>
                </a:path>
                <a:path w="18238470" h="10444480">
                  <a:moveTo>
                    <a:pt x="15950070" y="9545081"/>
                  </a:moveTo>
                  <a:lnTo>
                    <a:pt x="15945735" y="9545994"/>
                  </a:lnTo>
                  <a:lnTo>
                    <a:pt x="15941762" y="9551795"/>
                  </a:lnTo>
                  <a:lnTo>
                    <a:pt x="15941553" y="9552101"/>
                  </a:lnTo>
                  <a:lnTo>
                    <a:pt x="15942464" y="9556435"/>
                  </a:lnTo>
                  <a:lnTo>
                    <a:pt x="15945518" y="9558527"/>
                  </a:lnTo>
                  <a:lnTo>
                    <a:pt x="15949573" y="9561046"/>
                  </a:lnTo>
                  <a:lnTo>
                    <a:pt x="15953579" y="9562755"/>
                  </a:lnTo>
                  <a:lnTo>
                    <a:pt x="15957105" y="9561891"/>
                  </a:lnTo>
                  <a:lnTo>
                    <a:pt x="15958838" y="9559474"/>
                  </a:lnTo>
                  <a:lnTo>
                    <a:pt x="15961146" y="9556118"/>
                  </a:lnTo>
                  <a:lnTo>
                    <a:pt x="15960232" y="9551783"/>
                  </a:lnTo>
                  <a:lnTo>
                    <a:pt x="15957179" y="9549691"/>
                  </a:lnTo>
                  <a:lnTo>
                    <a:pt x="15953123" y="9547172"/>
                  </a:lnTo>
                  <a:lnTo>
                    <a:pt x="15950070" y="9545081"/>
                  </a:lnTo>
                  <a:close/>
                </a:path>
                <a:path w="18238470" h="10444480">
                  <a:moveTo>
                    <a:pt x="17973087" y="10395012"/>
                  </a:moveTo>
                  <a:lnTo>
                    <a:pt x="17969463" y="10394255"/>
                  </a:lnTo>
                  <a:lnTo>
                    <a:pt x="17964697" y="10393406"/>
                  </a:lnTo>
                  <a:lnTo>
                    <a:pt x="17960931" y="10392984"/>
                  </a:lnTo>
                  <a:lnTo>
                    <a:pt x="17957504" y="10395467"/>
                  </a:lnTo>
                  <a:lnTo>
                    <a:pt x="17956748" y="10399090"/>
                  </a:lnTo>
                  <a:lnTo>
                    <a:pt x="17956276" y="10402045"/>
                  </a:lnTo>
                  <a:lnTo>
                    <a:pt x="17957759" y="10405045"/>
                  </a:lnTo>
                  <a:lnTo>
                    <a:pt x="17962434" y="10407039"/>
                  </a:lnTo>
                  <a:lnTo>
                    <a:pt x="17967199" y="10407889"/>
                  </a:lnTo>
                  <a:lnTo>
                    <a:pt x="17970963" y="10408310"/>
                  </a:lnTo>
                  <a:lnTo>
                    <a:pt x="17974390" y="10405827"/>
                  </a:lnTo>
                  <a:lnTo>
                    <a:pt x="17975146" y="10402204"/>
                  </a:lnTo>
                  <a:lnTo>
                    <a:pt x="17975571" y="10398439"/>
                  </a:lnTo>
                  <a:lnTo>
                    <a:pt x="17973087" y="10395012"/>
                  </a:lnTo>
                  <a:close/>
                </a:path>
                <a:path w="18238470" h="10444480">
                  <a:moveTo>
                    <a:pt x="15877312" y="9495500"/>
                  </a:moveTo>
                  <a:lnTo>
                    <a:pt x="15872978" y="9496412"/>
                  </a:lnTo>
                  <a:lnTo>
                    <a:pt x="15868794" y="9502519"/>
                  </a:lnTo>
                  <a:lnTo>
                    <a:pt x="15869706" y="9506854"/>
                  </a:lnTo>
                  <a:lnTo>
                    <a:pt x="15872759" y="9508945"/>
                  </a:lnTo>
                  <a:lnTo>
                    <a:pt x="15876672" y="9511799"/>
                  </a:lnTo>
                  <a:lnTo>
                    <a:pt x="15880679" y="9513508"/>
                  </a:lnTo>
                  <a:lnTo>
                    <a:pt x="15884204" y="9512644"/>
                  </a:lnTo>
                  <a:lnTo>
                    <a:pt x="15886153" y="9509924"/>
                  </a:lnTo>
                  <a:lnTo>
                    <a:pt x="15888245" y="9506871"/>
                  </a:lnTo>
                  <a:lnTo>
                    <a:pt x="15887331" y="9502535"/>
                  </a:lnTo>
                  <a:lnTo>
                    <a:pt x="15884278" y="9500444"/>
                  </a:lnTo>
                  <a:lnTo>
                    <a:pt x="15880365" y="9497591"/>
                  </a:lnTo>
                  <a:lnTo>
                    <a:pt x="15877312" y="9495500"/>
                  </a:lnTo>
                  <a:close/>
                </a:path>
                <a:path w="18238470" h="10444480">
                  <a:moveTo>
                    <a:pt x="18060222" y="10408112"/>
                  </a:moveTo>
                  <a:lnTo>
                    <a:pt x="18056456" y="10407689"/>
                  </a:lnTo>
                  <a:lnTo>
                    <a:pt x="18051690" y="10406840"/>
                  </a:lnTo>
                  <a:lnTo>
                    <a:pt x="18047924" y="10406417"/>
                  </a:lnTo>
                  <a:lnTo>
                    <a:pt x="18044497" y="10408901"/>
                  </a:lnTo>
                  <a:lnTo>
                    <a:pt x="18044074" y="10412667"/>
                  </a:lnTo>
                  <a:lnTo>
                    <a:pt x="18043662" y="10415252"/>
                  </a:lnTo>
                  <a:lnTo>
                    <a:pt x="18043603" y="10415623"/>
                  </a:lnTo>
                  <a:lnTo>
                    <a:pt x="18045420" y="10418765"/>
                  </a:lnTo>
                  <a:lnTo>
                    <a:pt x="18048091" y="10419904"/>
                  </a:lnTo>
                  <a:lnTo>
                    <a:pt x="18048234" y="10419570"/>
                  </a:lnTo>
                  <a:lnTo>
                    <a:pt x="18049903" y="10420282"/>
                  </a:lnTo>
                  <a:lnTo>
                    <a:pt x="18054668" y="10421131"/>
                  </a:lnTo>
                  <a:lnTo>
                    <a:pt x="18058435" y="10421554"/>
                  </a:lnTo>
                  <a:lnTo>
                    <a:pt x="18061862" y="10419071"/>
                  </a:lnTo>
                  <a:lnTo>
                    <a:pt x="18062706" y="10411539"/>
                  </a:lnTo>
                  <a:lnTo>
                    <a:pt x="18060222" y="10408112"/>
                  </a:lnTo>
                  <a:close/>
                </a:path>
                <a:path w="18238470" h="10444480">
                  <a:moveTo>
                    <a:pt x="15804838" y="9445251"/>
                  </a:moveTo>
                  <a:lnTo>
                    <a:pt x="15800504" y="9446164"/>
                  </a:lnTo>
                  <a:lnTo>
                    <a:pt x="15796321" y="9452271"/>
                  </a:lnTo>
                  <a:lnTo>
                    <a:pt x="15797233" y="9456605"/>
                  </a:lnTo>
                  <a:lnTo>
                    <a:pt x="15800286" y="9458697"/>
                  </a:lnTo>
                  <a:lnTo>
                    <a:pt x="15804198" y="9461549"/>
                  </a:lnTo>
                  <a:lnTo>
                    <a:pt x="15808206" y="9463259"/>
                  </a:lnTo>
                  <a:lnTo>
                    <a:pt x="15811731" y="9462395"/>
                  </a:lnTo>
                  <a:lnTo>
                    <a:pt x="15813680" y="9459676"/>
                  </a:lnTo>
                  <a:lnTo>
                    <a:pt x="15815772" y="9456622"/>
                  </a:lnTo>
                  <a:lnTo>
                    <a:pt x="15814858" y="9452287"/>
                  </a:lnTo>
                  <a:lnTo>
                    <a:pt x="15811804" y="9450195"/>
                  </a:lnTo>
                  <a:lnTo>
                    <a:pt x="15807892" y="9447342"/>
                  </a:lnTo>
                  <a:lnTo>
                    <a:pt x="15804838" y="9445251"/>
                  </a:lnTo>
                  <a:close/>
                </a:path>
                <a:path w="18238470" h="10444480">
                  <a:moveTo>
                    <a:pt x="15733461" y="9394286"/>
                  </a:moveTo>
                  <a:lnTo>
                    <a:pt x="15729124" y="9395198"/>
                  </a:lnTo>
                  <a:lnTo>
                    <a:pt x="15727032" y="9398251"/>
                  </a:lnTo>
                  <a:lnTo>
                    <a:pt x="15724465" y="9401497"/>
                  </a:lnTo>
                  <a:lnTo>
                    <a:pt x="15725379" y="9405832"/>
                  </a:lnTo>
                  <a:lnTo>
                    <a:pt x="15728432" y="9407923"/>
                  </a:lnTo>
                  <a:lnTo>
                    <a:pt x="15732344" y="9410776"/>
                  </a:lnTo>
                  <a:lnTo>
                    <a:pt x="15733681" y="9411346"/>
                  </a:lnTo>
                  <a:lnTo>
                    <a:pt x="15733871" y="9411821"/>
                  </a:lnTo>
                  <a:lnTo>
                    <a:pt x="15736541" y="9412960"/>
                  </a:lnTo>
                  <a:lnTo>
                    <a:pt x="15740067" y="9412097"/>
                  </a:lnTo>
                  <a:lnTo>
                    <a:pt x="15742016" y="9409377"/>
                  </a:lnTo>
                  <a:lnTo>
                    <a:pt x="15744583" y="9406132"/>
                  </a:lnTo>
                  <a:lnTo>
                    <a:pt x="15743672" y="9401798"/>
                  </a:lnTo>
                  <a:lnTo>
                    <a:pt x="15740619" y="9399707"/>
                  </a:lnTo>
                  <a:lnTo>
                    <a:pt x="15736705" y="9396854"/>
                  </a:lnTo>
                  <a:lnTo>
                    <a:pt x="15733461" y="9394286"/>
                  </a:lnTo>
                  <a:close/>
                </a:path>
                <a:path w="18238470" h="10444480">
                  <a:moveTo>
                    <a:pt x="18147595" y="10419736"/>
                  </a:moveTo>
                  <a:lnTo>
                    <a:pt x="18138919" y="10418796"/>
                  </a:lnTo>
                  <a:lnTo>
                    <a:pt x="18135295" y="10418040"/>
                  </a:lnTo>
                  <a:lnTo>
                    <a:pt x="18131728" y="10420858"/>
                  </a:lnTo>
                  <a:lnTo>
                    <a:pt x="18131303" y="10424623"/>
                  </a:lnTo>
                  <a:lnTo>
                    <a:pt x="18130690" y="10427913"/>
                  </a:lnTo>
                  <a:lnTo>
                    <a:pt x="18132648" y="10430721"/>
                  </a:lnTo>
                  <a:lnTo>
                    <a:pt x="18135320" y="10431860"/>
                  </a:lnTo>
                  <a:lnTo>
                    <a:pt x="18135462" y="10431526"/>
                  </a:lnTo>
                  <a:lnTo>
                    <a:pt x="18137129" y="10432238"/>
                  </a:lnTo>
                  <a:lnTo>
                    <a:pt x="18142039" y="10432754"/>
                  </a:lnTo>
                  <a:lnTo>
                    <a:pt x="18145663" y="10433511"/>
                  </a:lnTo>
                  <a:lnTo>
                    <a:pt x="18149233" y="10430693"/>
                  </a:lnTo>
                  <a:lnTo>
                    <a:pt x="18149655" y="10426927"/>
                  </a:lnTo>
                  <a:lnTo>
                    <a:pt x="18150336" y="10423666"/>
                  </a:lnTo>
                  <a:lnTo>
                    <a:pt x="18150412" y="10423304"/>
                  </a:lnTo>
                  <a:lnTo>
                    <a:pt x="18147595" y="10419736"/>
                  </a:lnTo>
                  <a:close/>
                </a:path>
                <a:path w="18238470" h="10444480">
                  <a:moveTo>
                    <a:pt x="15662368" y="9342653"/>
                  </a:moveTo>
                  <a:lnTo>
                    <a:pt x="15657697" y="9343422"/>
                  </a:lnTo>
                  <a:lnTo>
                    <a:pt x="15655605" y="9346476"/>
                  </a:lnTo>
                  <a:lnTo>
                    <a:pt x="15653181" y="9349388"/>
                  </a:lnTo>
                  <a:lnTo>
                    <a:pt x="15653951" y="9354057"/>
                  </a:lnTo>
                  <a:lnTo>
                    <a:pt x="15657004" y="9356148"/>
                  </a:lnTo>
                  <a:lnTo>
                    <a:pt x="15660917" y="9359001"/>
                  </a:lnTo>
                  <a:lnTo>
                    <a:pt x="15662251" y="9359570"/>
                  </a:lnTo>
                  <a:lnTo>
                    <a:pt x="15662444" y="9360047"/>
                  </a:lnTo>
                  <a:lnTo>
                    <a:pt x="15665114" y="9361185"/>
                  </a:lnTo>
                  <a:lnTo>
                    <a:pt x="15668639" y="9360322"/>
                  </a:lnTo>
                  <a:lnTo>
                    <a:pt x="15670587" y="9357602"/>
                  </a:lnTo>
                  <a:lnTo>
                    <a:pt x="15673013" y="9354691"/>
                  </a:lnTo>
                  <a:lnTo>
                    <a:pt x="15672245" y="9350023"/>
                  </a:lnTo>
                  <a:lnTo>
                    <a:pt x="15669192" y="9347931"/>
                  </a:lnTo>
                  <a:lnTo>
                    <a:pt x="15665278" y="9345078"/>
                  </a:lnTo>
                  <a:lnTo>
                    <a:pt x="15662368" y="9342653"/>
                  </a:lnTo>
                  <a:close/>
                </a:path>
                <a:path w="18238470" h="10444480">
                  <a:moveTo>
                    <a:pt x="18235060" y="10430214"/>
                  </a:moveTo>
                  <a:lnTo>
                    <a:pt x="18222619" y="10428853"/>
                  </a:lnTo>
                  <a:lnTo>
                    <a:pt x="18219050" y="10431671"/>
                  </a:lnTo>
                  <a:lnTo>
                    <a:pt x="18218628" y="10435436"/>
                  </a:lnTo>
                  <a:lnTo>
                    <a:pt x="18218156" y="10438392"/>
                  </a:lnTo>
                  <a:lnTo>
                    <a:pt x="18220115" y="10441201"/>
                  </a:lnTo>
                  <a:lnTo>
                    <a:pt x="18224787" y="10443194"/>
                  </a:lnTo>
                  <a:lnTo>
                    <a:pt x="18233461" y="10444132"/>
                  </a:lnTo>
                  <a:lnTo>
                    <a:pt x="18237031" y="10441314"/>
                  </a:lnTo>
                  <a:lnTo>
                    <a:pt x="18237878" y="10433784"/>
                  </a:lnTo>
                  <a:lnTo>
                    <a:pt x="18235060" y="10430214"/>
                  </a:lnTo>
                  <a:close/>
                </a:path>
                <a:path w="18238470" h="10444480">
                  <a:moveTo>
                    <a:pt x="15591415" y="9290685"/>
                  </a:moveTo>
                  <a:lnTo>
                    <a:pt x="15586888" y="9291122"/>
                  </a:lnTo>
                  <a:lnTo>
                    <a:pt x="15582706" y="9297229"/>
                  </a:lnTo>
                  <a:lnTo>
                    <a:pt x="15583143" y="9301756"/>
                  </a:lnTo>
                  <a:lnTo>
                    <a:pt x="15586196" y="9303848"/>
                  </a:lnTo>
                  <a:lnTo>
                    <a:pt x="15590108" y="9306700"/>
                  </a:lnTo>
                  <a:lnTo>
                    <a:pt x="15594448" y="9308551"/>
                  </a:lnTo>
                  <a:lnTo>
                    <a:pt x="15597831" y="9308021"/>
                  </a:lnTo>
                  <a:lnTo>
                    <a:pt x="15599780" y="9305302"/>
                  </a:lnTo>
                  <a:lnTo>
                    <a:pt x="15601871" y="9302248"/>
                  </a:lnTo>
                  <a:lnTo>
                    <a:pt x="15601434" y="9297721"/>
                  </a:lnTo>
                  <a:lnTo>
                    <a:pt x="15598381" y="9295630"/>
                  </a:lnTo>
                  <a:lnTo>
                    <a:pt x="15594469" y="9292777"/>
                  </a:lnTo>
                  <a:lnTo>
                    <a:pt x="15591415" y="9290685"/>
                  </a:lnTo>
                  <a:close/>
                </a:path>
                <a:path w="18238470" h="10444480">
                  <a:moveTo>
                    <a:pt x="15520557" y="9237575"/>
                  </a:moveTo>
                  <a:lnTo>
                    <a:pt x="15516365" y="9238154"/>
                  </a:lnTo>
                  <a:lnTo>
                    <a:pt x="15513939" y="9241065"/>
                  </a:lnTo>
                  <a:lnTo>
                    <a:pt x="15511848" y="9244119"/>
                  </a:lnTo>
                  <a:lnTo>
                    <a:pt x="15512428" y="9248312"/>
                  </a:lnTo>
                  <a:lnTo>
                    <a:pt x="15515338" y="9250737"/>
                  </a:lnTo>
                  <a:lnTo>
                    <a:pt x="15519250" y="9253590"/>
                  </a:lnTo>
                  <a:lnTo>
                    <a:pt x="15523590" y="9255441"/>
                  </a:lnTo>
                  <a:lnTo>
                    <a:pt x="15526973" y="9254911"/>
                  </a:lnTo>
                  <a:lnTo>
                    <a:pt x="15528923" y="9252191"/>
                  </a:lnTo>
                  <a:lnTo>
                    <a:pt x="15531013" y="9249137"/>
                  </a:lnTo>
                  <a:lnTo>
                    <a:pt x="15530434" y="9244944"/>
                  </a:lnTo>
                  <a:lnTo>
                    <a:pt x="15527523" y="9242519"/>
                  </a:lnTo>
                  <a:lnTo>
                    <a:pt x="15523611" y="9239667"/>
                  </a:lnTo>
                  <a:lnTo>
                    <a:pt x="15520557" y="9237575"/>
                  </a:lnTo>
                  <a:close/>
                </a:path>
                <a:path w="18238470" h="10444480">
                  <a:moveTo>
                    <a:pt x="15450653" y="9184082"/>
                  </a:moveTo>
                  <a:lnTo>
                    <a:pt x="15446461" y="9184661"/>
                  </a:lnTo>
                  <a:lnTo>
                    <a:pt x="15444035" y="9187573"/>
                  </a:lnTo>
                  <a:lnTo>
                    <a:pt x="15441943" y="9190625"/>
                  </a:lnTo>
                  <a:lnTo>
                    <a:pt x="15442520" y="9194817"/>
                  </a:lnTo>
                  <a:lnTo>
                    <a:pt x="15445432" y="9197243"/>
                  </a:lnTo>
                  <a:lnTo>
                    <a:pt x="15449345" y="9200096"/>
                  </a:lnTo>
                  <a:lnTo>
                    <a:pt x="15453686" y="9201948"/>
                  </a:lnTo>
                  <a:lnTo>
                    <a:pt x="15457068" y="9201418"/>
                  </a:lnTo>
                  <a:lnTo>
                    <a:pt x="15459018" y="9198698"/>
                  </a:lnTo>
                  <a:lnTo>
                    <a:pt x="15461109" y="9195645"/>
                  </a:lnTo>
                  <a:lnTo>
                    <a:pt x="15460530" y="9191452"/>
                  </a:lnTo>
                  <a:lnTo>
                    <a:pt x="15457618" y="9189026"/>
                  </a:lnTo>
                  <a:lnTo>
                    <a:pt x="15453706" y="9186173"/>
                  </a:lnTo>
                  <a:lnTo>
                    <a:pt x="15450653" y="9184082"/>
                  </a:lnTo>
                  <a:close/>
                </a:path>
                <a:path w="18238470" h="10444480">
                  <a:moveTo>
                    <a:pt x="15381507" y="9129728"/>
                  </a:moveTo>
                  <a:lnTo>
                    <a:pt x="15377316" y="9130308"/>
                  </a:lnTo>
                  <a:lnTo>
                    <a:pt x="15372464" y="9136130"/>
                  </a:lnTo>
                  <a:lnTo>
                    <a:pt x="15373044" y="9140323"/>
                  </a:lnTo>
                  <a:lnTo>
                    <a:pt x="15375954" y="9142748"/>
                  </a:lnTo>
                  <a:lnTo>
                    <a:pt x="15379867" y="9145600"/>
                  </a:lnTo>
                  <a:lnTo>
                    <a:pt x="15381536" y="9146313"/>
                  </a:lnTo>
                  <a:lnTo>
                    <a:pt x="15381394" y="9146647"/>
                  </a:lnTo>
                  <a:lnTo>
                    <a:pt x="15384064" y="9147786"/>
                  </a:lnTo>
                  <a:lnTo>
                    <a:pt x="15387589" y="9146923"/>
                  </a:lnTo>
                  <a:lnTo>
                    <a:pt x="15389396" y="9144536"/>
                  </a:lnTo>
                  <a:lnTo>
                    <a:pt x="15391821" y="9141625"/>
                  </a:lnTo>
                  <a:lnTo>
                    <a:pt x="15391243" y="9137432"/>
                  </a:lnTo>
                  <a:lnTo>
                    <a:pt x="15388331" y="9135007"/>
                  </a:lnTo>
                  <a:lnTo>
                    <a:pt x="15384419" y="9132154"/>
                  </a:lnTo>
                  <a:lnTo>
                    <a:pt x="15381507" y="9129728"/>
                  </a:lnTo>
                  <a:close/>
                </a:path>
                <a:path w="18238470" h="10444480">
                  <a:moveTo>
                    <a:pt x="15312649" y="9074709"/>
                  </a:moveTo>
                  <a:lnTo>
                    <a:pt x="15308457" y="9075289"/>
                  </a:lnTo>
                  <a:lnTo>
                    <a:pt x="15303605" y="9081110"/>
                  </a:lnTo>
                  <a:lnTo>
                    <a:pt x="15304184" y="9085303"/>
                  </a:lnTo>
                  <a:lnTo>
                    <a:pt x="15310864" y="9090914"/>
                  </a:lnTo>
                  <a:lnTo>
                    <a:pt x="15312535" y="9091627"/>
                  </a:lnTo>
                  <a:lnTo>
                    <a:pt x="15312392" y="9091961"/>
                  </a:lnTo>
                  <a:lnTo>
                    <a:pt x="15315063" y="9093100"/>
                  </a:lnTo>
                  <a:lnTo>
                    <a:pt x="15318588" y="9092236"/>
                  </a:lnTo>
                  <a:lnTo>
                    <a:pt x="15320395" y="9089850"/>
                  </a:lnTo>
                  <a:lnTo>
                    <a:pt x="15322820" y="9086939"/>
                  </a:lnTo>
                  <a:lnTo>
                    <a:pt x="15322241" y="9082746"/>
                  </a:lnTo>
                  <a:lnTo>
                    <a:pt x="15312649" y="9074709"/>
                  </a:lnTo>
                  <a:close/>
                </a:path>
                <a:path w="18238470" h="10444480">
                  <a:moveTo>
                    <a:pt x="15243931" y="9019355"/>
                  </a:moveTo>
                  <a:lnTo>
                    <a:pt x="15239739" y="9019934"/>
                  </a:lnTo>
                  <a:lnTo>
                    <a:pt x="15234887" y="9025756"/>
                  </a:lnTo>
                  <a:lnTo>
                    <a:pt x="15235467" y="9029949"/>
                  </a:lnTo>
                  <a:lnTo>
                    <a:pt x="15242148" y="9035561"/>
                  </a:lnTo>
                  <a:lnTo>
                    <a:pt x="15243817" y="9036273"/>
                  </a:lnTo>
                  <a:lnTo>
                    <a:pt x="15243674" y="9036606"/>
                  </a:lnTo>
                  <a:lnTo>
                    <a:pt x="15246345" y="9037746"/>
                  </a:lnTo>
                  <a:lnTo>
                    <a:pt x="15249870" y="9036882"/>
                  </a:lnTo>
                  <a:lnTo>
                    <a:pt x="15251677" y="9034496"/>
                  </a:lnTo>
                  <a:lnTo>
                    <a:pt x="15254102" y="9031585"/>
                  </a:lnTo>
                  <a:lnTo>
                    <a:pt x="15253523" y="9027392"/>
                  </a:lnTo>
                  <a:lnTo>
                    <a:pt x="15243931" y="9019355"/>
                  </a:lnTo>
                  <a:close/>
                </a:path>
                <a:path w="18238470" h="10444480">
                  <a:moveTo>
                    <a:pt x="15176308" y="8963284"/>
                  </a:moveTo>
                  <a:lnTo>
                    <a:pt x="15171782" y="8963720"/>
                  </a:lnTo>
                  <a:lnTo>
                    <a:pt x="15169356" y="8966631"/>
                  </a:lnTo>
                  <a:lnTo>
                    <a:pt x="15166788" y="8969876"/>
                  </a:lnTo>
                  <a:lnTo>
                    <a:pt x="15167368" y="8974069"/>
                  </a:lnTo>
                  <a:lnTo>
                    <a:pt x="15174049" y="8979681"/>
                  </a:lnTo>
                  <a:lnTo>
                    <a:pt x="15178723" y="8981675"/>
                  </a:lnTo>
                  <a:lnTo>
                    <a:pt x="15182247" y="8980810"/>
                  </a:lnTo>
                  <a:lnTo>
                    <a:pt x="15184054" y="8978425"/>
                  </a:lnTo>
                  <a:lnTo>
                    <a:pt x="15186480" y="8975514"/>
                  </a:lnTo>
                  <a:lnTo>
                    <a:pt x="15185900" y="8971321"/>
                  </a:lnTo>
                  <a:lnTo>
                    <a:pt x="15176308" y="8963284"/>
                  </a:lnTo>
                  <a:close/>
                </a:path>
                <a:path w="18238470" h="10444480">
                  <a:moveTo>
                    <a:pt x="15108354" y="8907071"/>
                  </a:moveTo>
                  <a:lnTo>
                    <a:pt x="15103828" y="8907508"/>
                  </a:lnTo>
                  <a:lnTo>
                    <a:pt x="15098976" y="8913330"/>
                  </a:lnTo>
                  <a:lnTo>
                    <a:pt x="15099411" y="8917856"/>
                  </a:lnTo>
                  <a:lnTo>
                    <a:pt x="15106092" y="8923468"/>
                  </a:lnTo>
                  <a:lnTo>
                    <a:pt x="15110766" y="8925461"/>
                  </a:lnTo>
                  <a:lnTo>
                    <a:pt x="15114150" y="8924932"/>
                  </a:lnTo>
                  <a:lnTo>
                    <a:pt x="15115957" y="8922547"/>
                  </a:lnTo>
                  <a:lnTo>
                    <a:pt x="15118383" y="8919636"/>
                  </a:lnTo>
                  <a:lnTo>
                    <a:pt x="15117946" y="8915109"/>
                  </a:lnTo>
                  <a:lnTo>
                    <a:pt x="15108354" y="8907071"/>
                  </a:lnTo>
                  <a:close/>
                </a:path>
                <a:path w="18238470" h="10444480">
                  <a:moveTo>
                    <a:pt x="15041158" y="8849999"/>
                  </a:moveTo>
                  <a:lnTo>
                    <a:pt x="15036632" y="8850435"/>
                  </a:lnTo>
                  <a:lnTo>
                    <a:pt x="15034206" y="8853346"/>
                  </a:lnTo>
                  <a:lnTo>
                    <a:pt x="15031448" y="8856115"/>
                  </a:lnTo>
                  <a:lnTo>
                    <a:pt x="15031884" y="8860642"/>
                  </a:lnTo>
                  <a:lnTo>
                    <a:pt x="15038565" y="8866254"/>
                  </a:lnTo>
                  <a:lnTo>
                    <a:pt x="15040568" y="8867108"/>
                  </a:lnTo>
                  <a:lnTo>
                    <a:pt x="15040425" y="8867442"/>
                  </a:lnTo>
                  <a:lnTo>
                    <a:pt x="15043096" y="8868581"/>
                  </a:lnTo>
                  <a:lnTo>
                    <a:pt x="15046144" y="8867909"/>
                  </a:lnTo>
                  <a:lnTo>
                    <a:pt x="15048285" y="8865665"/>
                  </a:lnTo>
                  <a:lnTo>
                    <a:pt x="15051045" y="8862897"/>
                  </a:lnTo>
                  <a:lnTo>
                    <a:pt x="15050608" y="8858370"/>
                  </a:lnTo>
                  <a:lnTo>
                    <a:pt x="15043927" y="8852758"/>
                  </a:lnTo>
                  <a:lnTo>
                    <a:pt x="15041158" y="8849999"/>
                  </a:lnTo>
                  <a:close/>
                </a:path>
                <a:path w="18238470" h="10444480">
                  <a:moveTo>
                    <a:pt x="14974155" y="8793403"/>
                  </a:moveTo>
                  <a:lnTo>
                    <a:pt x="14969771" y="8793506"/>
                  </a:lnTo>
                  <a:lnTo>
                    <a:pt x="14964920" y="8799328"/>
                  </a:lnTo>
                  <a:lnTo>
                    <a:pt x="14965023" y="8803712"/>
                  </a:lnTo>
                  <a:lnTo>
                    <a:pt x="14971704" y="8809323"/>
                  </a:lnTo>
                  <a:lnTo>
                    <a:pt x="14973707" y="8810178"/>
                  </a:lnTo>
                  <a:lnTo>
                    <a:pt x="14973564" y="8810513"/>
                  </a:lnTo>
                  <a:lnTo>
                    <a:pt x="14976236" y="8811652"/>
                  </a:lnTo>
                  <a:lnTo>
                    <a:pt x="14979284" y="8810979"/>
                  </a:lnTo>
                  <a:lnTo>
                    <a:pt x="14981425" y="8808736"/>
                  </a:lnTo>
                  <a:lnTo>
                    <a:pt x="14983850" y="8805825"/>
                  </a:lnTo>
                  <a:lnTo>
                    <a:pt x="14983747" y="8801440"/>
                  </a:lnTo>
                  <a:lnTo>
                    <a:pt x="14974155" y="8793403"/>
                  </a:lnTo>
                  <a:close/>
                </a:path>
                <a:path w="18238470" h="10444480">
                  <a:moveTo>
                    <a:pt x="14907721" y="8735471"/>
                  </a:moveTo>
                  <a:lnTo>
                    <a:pt x="14903337" y="8735574"/>
                  </a:lnTo>
                  <a:lnTo>
                    <a:pt x="14898487" y="8741397"/>
                  </a:lnTo>
                  <a:lnTo>
                    <a:pt x="14898589" y="8745781"/>
                  </a:lnTo>
                  <a:lnTo>
                    <a:pt x="14905270" y="8751393"/>
                  </a:lnTo>
                  <a:lnTo>
                    <a:pt x="14907274" y="8752247"/>
                  </a:lnTo>
                  <a:lnTo>
                    <a:pt x="14907131" y="8752581"/>
                  </a:lnTo>
                  <a:lnTo>
                    <a:pt x="14909801" y="8753720"/>
                  </a:lnTo>
                  <a:lnTo>
                    <a:pt x="14912849" y="8753048"/>
                  </a:lnTo>
                  <a:lnTo>
                    <a:pt x="14914990" y="8750804"/>
                  </a:lnTo>
                  <a:lnTo>
                    <a:pt x="14917416" y="8747893"/>
                  </a:lnTo>
                  <a:lnTo>
                    <a:pt x="14917314" y="8743509"/>
                  </a:lnTo>
                  <a:lnTo>
                    <a:pt x="14907721" y="8735471"/>
                  </a:lnTo>
                  <a:close/>
                </a:path>
                <a:path w="18238470" h="10444480">
                  <a:moveTo>
                    <a:pt x="14841430" y="8677207"/>
                  </a:moveTo>
                  <a:lnTo>
                    <a:pt x="14837046" y="8677310"/>
                  </a:lnTo>
                  <a:lnTo>
                    <a:pt x="14832194" y="8683131"/>
                  </a:lnTo>
                  <a:lnTo>
                    <a:pt x="14832297" y="8687516"/>
                  </a:lnTo>
                  <a:lnTo>
                    <a:pt x="14838978" y="8693127"/>
                  </a:lnTo>
                  <a:lnTo>
                    <a:pt x="14840981" y="8693982"/>
                  </a:lnTo>
                  <a:lnTo>
                    <a:pt x="14840839" y="8694316"/>
                  </a:lnTo>
                  <a:lnTo>
                    <a:pt x="14843510" y="8695455"/>
                  </a:lnTo>
                  <a:lnTo>
                    <a:pt x="14846558" y="8694783"/>
                  </a:lnTo>
                  <a:lnTo>
                    <a:pt x="14848699" y="8692540"/>
                  </a:lnTo>
                  <a:lnTo>
                    <a:pt x="14851125" y="8689628"/>
                  </a:lnTo>
                  <a:lnTo>
                    <a:pt x="14851022" y="8685244"/>
                  </a:lnTo>
                  <a:lnTo>
                    <a:pt x="14841430" y="8677207"/>
                  </a:lnTo>
                  <a:close/>
                </a:path>
                <a:path w="18238470" h="10444480">
                  <a:moveTo>
                    <a:pt x="14775757" y="8618417"/>
                  </a:moveTo>
                  <a:lnTo>
                    <a:pt x="14771371" y="8618519"/>
                  </a:lnTo>
                  <a:lnTo>
                    <a:pt x="14766520" y="8624340"/>
                  </a:lnTo>
                  <a:lnTo>
                    <a:pt x="14766623" y="8628725"/>
                  </a:lnTo>
                  <a:lnTo>
                    <a:pt x="14773303" y="8634336"/>
                  </a:lnTo>
                  <a:lnTo>
                    <a:pt x="14773829" y="8634955"/>
                  </a:lnTo>
                  <a:lnTo>
                    <a:pt x="14777503" y="8636522"/>
                  </a:lnTo>
                  <a:lnTo>
                    <a:pt x="14780551" y="8635850"/>
                  </a:lnTo>
                  <a:lnTo>
                    <a:pt x="14782692" y="8633606"/>
                  </a:lnTo>
                  <a:lnTo>
                    <a:pt x="14785117" y="8630695"/>
                  </a:lnTo>
                  <a:lnTo>
                    <a:pt x="14785015" y="8626311"/>
                  </a:lnTo>
                  <a:lnTo>
                    <a:pt x="14782104" y="8623885"/>
                  </a:lnTo>
                  <a:lnTo>
                    <a:pt x="14778668" y="8620842"/>
                  </a:lnTo>
                  <a:lnTo>
                    <a:pt x="14775757" y="8618417"/>
                  </a:lnTo>
                  <a:close/>
                </a:path>
                <a:path w="18238470" h="10444480">
                  <a:moveTo>
                    <a:pt x="14710559" y="8559434"/>
                  </a:moveTo>
                  <a:lnTo>
                    <a:pt x="14706175" y="8559536"/>
                  </a:lnTo>
                  <a:lnTo>
                    <a:pt x="14701324" y="8565359"/>
                  </a:lnTo>
                  <a:lnTo>
                    <a:pt x="14701427" y="8569743"/>
                  </a:lnTo>
                  <a:lnTo>
                    <a:pt x="14704337" y="8572168"/>
                  </a:lnTo>
                  <a:lnTo>
                    <a:pt x="14707773" y="8575213"/>
                  </a:lnTo>
                  <a:lnTo>
                    <a:pt x="14708299" y="8575831"/>
                  </a:lnTo>
                  <a:lnTo>
                    <a:pt x="14712303" y="8577540"/>
                  </a:lnTo>
                  <a:lnTo>
                    <a:pt x="14715354" y="8576868"/>
                  </a:lnTo>
                  <a:lnTo>
                    <a:pt x="14717494" y="8574624"/>
                  </a:lnTo>
                  <a:lnTo>
                    <a:pt x="14719919" y="8571713"/>
                  </a:lnTo>
                  <a:lnTo>
                    <a:pt x="14719817" y="8567329"/>
                  </a:lnTo>
                  <a:lnTo>
                    <a:pt x="14716905" y="8564903"/>
                  </a:lnTo>
                  <a:lnTo>
                    <a:pt x="14713469" y="8561859"/>
                  </a:lnTo>
                  <a:lnTo>
                    <a:pt x="14710559" y="8559434"/>
                  </a:lnTo>
                  <a:close/>
                </a:path>
                <a:path w="18238470" h="10444480">
                  <a:moveTo>
                    <a:pt x="14645505" y="8500118"/>
                  </a:moveTo>
                  <a:lnTo>
                    <a:pt x="14641122" y="8500222"/>
                  </a:lnTo>
                  <a:lnTo>
                    <a:pt x="14636270" y="8506044"/>
                  </a:lnTo>
                  <a:lnTo>
                    <a:pt x="14636373" y="8510428"/>
                  </a:lnTo>
                  <a:lnTo>
                    <a:pt x="14639284" y="8512853"/>
                  </a:lnTo>
                  <a:lnTo>
                    <a:pt x="14642720" y="8515897"/>
                  </a:lnTo>
                  <a:lnTo>
                    <a:pt x="14643245" y="8516516"/>
                  </a:lnTo>
                  <a:lnTo>
                    <a:pt x="14647251" y="8518225"/>
                  </a:lnTo>
                  <a:lnTo>
                    <a:pt x="14650300" y="8517552"/>
                  </a:lnTo>
                  <a:lnTo>
                    <a:pt x="14652440" y="8515308"/>
                  </a:lnTo>
                  <a:lnTo>
                    <a:pt x="14654865" y="8512397"/>
                  </a:lnTo>
                  <a:lnTo>
                    <a:pt x="14654763" y="8508014"/>
                  </a:lnTo>
                  <a:lnTo>
                    <a:pt x="14651852" y="8505588"/>
                  </a:lnTo>
                  <a:lnTo>
                    <a:pt x="14648416" y="8502544"/>
                  </a:lnTo>
                  <a:lnTo>
                    <a:pt x="14645505" y="8500118"/>
                  </a:lnTo>
                  <a:close/>
                </a:path>
                <a:path w="18238470" h="10444480">
                  <a:moveTo>
                    <a:pt x="14580925" y="8440611"/>
                  </a:moveTo>
                  <a:lnTo>
                    <a:pt x="14576876" y="8440856"/>
                  </a:lnTo>
                  <a:lnTo>
                    <a:pt x="14571357" y="8446393"/>
                  </a:lnTo>
                  <a:lnTo>
                    <a:pt x="14571602" y="8450444"/>
                  </a:lnTo>
                  <a:lnTo>
                    <a:pt x="14574370" y="8453203"/>
                  </a:lnTo>
                  <a:lnTo>
                    <a:pt x="14577806" y="8456247"/>
                  </a:lnTo>
                  <a:lnTo>
                    <a:pt x="14578332" y="8456866"/>
                  </a:lnTo>
                  <a:lnTo>
                    <a:pt x="14579667" y="8457435"/>
                  </a:lnTo>
                  <a:lnTo>
                    <a:pt x="14579525" y="8457769"/>
                  </a:lnTo>
                  <a:lnTo>
                    <a:pt x="14582195" y="8458908"/>
                  </a:lnTo>
                  <a:lnTo>
                    <a:pt x="14585246" y="8458237"/>
                  </a:lnTo>
                  <a:lnTo>
                    <a:pt x="14587386" y="8455993"/>
                  </a:lnTo>
                  <a:lnTo>
                    <a:pt x="14590146" y="8453225"/>
                  </a:lnTo>
                  <a:lnTo>
                    <a:pt x="14589899" y="8449174"/>
                  </a:lnTo>
                  <a:lnTo>
                    <a:pt x="14587131" y="8446414"/>
                  </a:lnTo>
                  <a:lnTo>
                    <a:pt x="14583695" y="8443371"/>
                  </a:lnTo>
                  <a:lnTo>
                    <a:pt x="14580925" y="8440611"/>
                  </a:lnTo>
                  <a:close/>
                </a:path>
                <a:path w="18238470" h="10444480">
                  <a:moveTo>
                    <a:pt x="14516775" y="8380103"/>
                  </a:moveTo>
                  <a:lnTo>
                    <a:pt x="14512726" y="8380348"/>
                  </a:lnTo>
                  <a:lnTo>
                    <a:pt x="14507208" y="8385886"/>
                  </a:lnTo>
                  <a:lnTo>
                    <a:pt x="14507452" y="8389936"/>
                  </a:lnTo>
                  <a:lnTo>
                    <a:pt x="14510220" y="8392695"/>
                  </a:lnTo>
                  <a:lnTo>
                    <a:pt x="14513515" y="8396073"/>
                  </a:lnTo>
                  <a:lnTo>
                    <a:pt x="14514039" y="8396691"/>
                  </a:lnTo>
                  <a:lnTo>
                    <a:pt x="14518046" y="8398401"/>
                  </a:lnTo>
                  <a:lnTo>
                    <a:pt x="14520952" y="8398061"/>
                  </a:lnTo>
                  <a:lnTo>
                    <a:pt x="14523092" y="8395818"/>
                  </a:lnTo>
                  <a:lnTo>
                    <a:pt x="14525852" y="8393050"/>
                  </a:lnTo>
                  <a:lnTo>
                    <a:pt x="14525607" y="8388999"/>
                  </a:lnTo>
                  <a:lnTo>
                    <a:pt x="14522838" y="8386240"/>
                  </a:lnTo>
                  <a:lnTo>
                    <a:pt x="14519545" y="8382862"/>
                  </a:lnTo>
                  <a:lnTo>
                    <a:pt x="14516775" y="8380103"/>
                  </a:lnTo>
                  <a:close/>
                </a:path>
                <a:path w="18238470" h="10444480">
                  <a:moveTo>
                    <a:pt x="14452482" y="8319928"/>
                  </a:moveTo>
                  <a:lnTo>
                    <a:pt x="14448097" y="8320030"/>
                  </a:lnTo>
                  <a:lnTo>
                    <a:pt x="14445338" y="8322800"/>
                  </a:lnTo>
                  <a:lnTo>
                    <a:pt x="14442721" y="8325234"/>
                  </a:lnTo>
                  <a:lnTo>
                    <a:pt x="14442823" y="8329618"/>
                  </a:lnTo>
                  <a:lnTo>
                    <a:pt x="14445593" y="8332377"/>
                  </a:lnTo>
                  <a:lnTo>
                    <a:pt x="14448887" y="8335756"/>
                  </a:lnTo>
                  <a:lnTo>
                    <a:pt x="14449746" y="8336517"/>
                  </a:lnTo>
                  <a:lnTo>
                    <a:pt x="14453418" y="8338084"/>
                  </a:lnTo>
                  <a:lnTo>
                    <a:pt x="14456325" y="8337745"/>
                  </a:lnTo>
                  <a:lnTo>
                    <a:pt x="14458466" y="8335502"/>
                  </a:lnTo>
                  <a:lnTo>
                    <a:pt x="14461083" y="8333067"/>
                  </a:lnTo>
                  <a:lnTo>
                    <a:pt x="14460979" y="8328682"/>
                  </a:lnTo>
                  <a:lnTo>
                    <a:pt x="14458210" y="8325922"/>
                  </a:lnTo>
                  <a:lnTo>
                    <a:pt x="14454916" y="8322545"/>
                  </a:lnTo>
                  <a:lnTo>
                    <a:pt x="14452482" y="8319928"/>
                  </a:lnTo>
                  <a:close/>
                </a:path>
                <a:path w="18238470" h="10444480">
                  <a:moveTo>
                    <a:pt x="14388474" y="8259086"/>
                  </a:moveTo>
                  <a:lnTo>
                    <a:pt x="14384090" y="8259189"/>
                  </a:lnTo>
                  <a:lnTo>
                    <a:pt x="14381331" y="8261958"/>
                  </a:lnTo>
                  <a:lnTo>
                    <a:pt x="14378713" y="8264392"/>
                  </a:lnTo>
                  <a:lnTo>
                    <a:pt x="14378816" y="8268776"/>
                  </a:lnTo>
                  <a:lnTo>
                    <a:pt x="14381585" y="8271535"/>
                  </a:lnTo>
                  <a:lnTo>
                    <a:pt x="14384878" y="8274913"/>
                  </a:lnTo>
                  <a:lnTo>
                    <a:pt x="14385739" y="8275676"/>
                  </a:lnTo>
                  <a:lnTo>
                    <a:pt x="14389409" y="8277241"/>
                  </a:lnTo>
                  <a:lnTo>
                    <a:pt x="14392315" y="8276902"/>
                  </a:lnTo>
                  <a:lnTo>
                    <a:pt x="14394456" y="8274658"/>
                  </a:lnTo>
                  <a:lnTo>
                    <a:pt x="14397073" y="8272224"/>
                  </a:lnTo>
                  <a:lnTo>
                    <a:pt x="14396971" y="8267840"/>
                  </a:lnTo>
                  <a:lnTo>
                    <a:pt x="14394202" y="8265081"/>
                  </a:lnTo>
                  <a:lnTo>
                    <a:pt x="14390908" y="8261703"/>
                  </a:lnTo>
                  <a:lnTo>
                    <a:pt x="14388474" y="8259086"/>
                  </a:lnTo>
                  <a:close/>
                </a:path>
                <a:path w="18238470" h="10444480">
                  <a:moveTo>
                    <a:pt x="14324940" y="8198052"/>
                  </a:moveTo>
                  <a:lnTo>
                    <a:pt x="14320556" y="8198154"/>
                  </a:lnTo>
                  <a:lnTo>
                    <a:pt x="14317797" y="8200923"/>
                  </a:lnTo>
                  <a:lnTo>
                    <a:pt x="14315181" y="8203358"/>
                  </a:lnTo>
                  <a:lnTo>
                    <a:pt x="14315283" y="8207742"/>
                  </a:lnTo>
                  <a:lnTo>
                    <a:pt x="14318051" y="8210501"/>
                  </a:lnTo>
                  <a:lnTo>
                    <a:pt x="14321346" y="8213879"/>
                  </a:lnTo>
                  <a:lnTo>
                    <a:pt x="14321871" y="8214498"/>
                  </a:lnTo>
                  <a:lnTo>
                    <a:pt x="14325877" y="8216207"/>
                  </a:lnTo>
                  <a:lnTo>
                    <a:pt x="14328785" y="8215869"/>
                  </a:lnTo>
                  <a:lnTo>
                    <a:pt x="14330926" y="8213625"/>
                  </a:lnTo>
                  <a:lnTo>
                    <a:pt x="14333541" y="8211190"/>
                  </a:lnTo>
                  <a:lnTo>
                    <a:pt x="14333437" y="8206806"/>
                  </a:lnTo>
                  <a:lnTo>
                    <a:pt x="14330669" y="8204047"/>
                  </a:lnTo>
                  <a:lnTo>
                    <a:pt x="14327376" y="8200669"/>
                  </a:lnTo>
                  <a:lnTo>
                    <a:pt x="14324940" y="8198052"/>
                  </a:lnTo>
                  <a:close/>
                </a:path>
                <a:path w="18238470" h="10444480">
                  <a:moveTo>
                    <a:pt x="14261884" y="8136826"/>
                  </a:moveTo>
                  <a:lnTo>
                    <a:pt x="14257500" y="8136929"/>
                  </a:lnTo>
                  <a:lnTo>
                    <a:pt x="14254741" y="8139697"/>
                  </a:lnTo>
                  <a:lnTo>
                    <a:pt x="14252125" y="8142133"/>
                  </a:lnTo>
                  <a:lnTo>
                    <a:pt x="14252227" y="8146516"/>
                  </a:lnTo>
                  <a:lnTo>
                    <a:pt x="14254995" y="8149276"/>
                  </a:lnTo>
                  <a:lnTo>
                    <a:pt x="14258290" y="8152655"/>
                  </a:lnTo>
                  <a:lnTo>
                    <a:pt x="14258816" y="8153273"/>
                  </a:lnTo>
                  <a:lnTo>
                    <a:pt x="14262822" y="8154982"/>
                  </a:lnTo>
                  <a:lnTo>
                    <a:pt x="14265728" y="8154644"/>
                  </a:lnTo>
                  <a:lnTo>
                    <a:pt x="14267869" y="8152400"/>
                  </a:lnTo>
                  <a:lnTo>
                    <a:pt x="14270485" y="8149965"/>
                  </a:lnTo>
                  <a:lnTo>
                    <a:pt x="14270381" y="8145580"/>
                  </a:lnTo>
                  <a:lnTo>
                    <a:pt x="14267613" y="8142821"/>
                  </a:lnTo>
                  <a:lnTo>
                    <a:pt x="14264319" y="8139444"/>
                  </a:lnTo>
                  <a:lnTo>
                    <a:pt x="14261884" y="8136826"/>
                  </a:lnTo>
                  <a:close/>
                </a:path>
                <a:path w="18238470" h="10444480">
                  <a:moveTo>
                    <a:pt x="14198923" y="8074458"/>
                  </a:moveTo>
                  <a:lnTo>
                    <a:pt x="14194540" y="8074561"/>
                  </a:lnTo>
                  <a:lnTo>
                    <a:pt x="14189020" y="8080098"/>
                  </a:lnTo>
                  <a:lnTo>
                    <a:pt x="14189122" y="8084482"/>
                  </a:lnTo>
                  <a:lnTo>
                    <a:pt x="14191892" y="8087241"/>
                  </a:lnTo>
                  <a:lnTo>
                    <a:pt x="14195185" y="8090619"/>
                  </a:lnTo>
                  <a:lnTo>
                    <a:pt x="14195711" y="8091238"/>
                  </a:lnTo>
                  <a:lnTo>
                    <a:pt x="14200050" y="8093089"/>
                  </a:lnTo>
                  <a:lnTo>
                    <a:pt x="14203099" y="8092417"/>
                  </a:lnTo>
                  <a:lnTo>
                    <a:pt x="14205097" y="8090507"/>
                  </a:lnTo>
                  <a:lnTo>
                    <a:pt x="14207856" y="8087738"/>
                  </a:lnTo>
                  <a:lnTo>
                    <a:pt x="14207754" y="8083355"/>
                  </a:lnTo>
                  <a:lnTo>
                    <a:pt x="14204985" y="8080595"/>
                  </a:lnTo>
                  <a:lnTo>
                    <a:pt x="14201691" y="8077217"/>
                  </a:lnTo>
                  <a:lnTo>
                    <a:pt x="14198923" y="8074458"/>
                  </a:lnTo>
                  <a:close/>
                </a:path>
                <a:path w="18238470" h="10444480">
                  <a:moveTo>
                    <a:pt x="14136343" y="8013041"/>
                  </a:moveTo>
                  <a:lnTo>
                    <a:pt x="14132102" y="8012810"/>
                  </a:lnTo>
                  <a:lnTo>
                    <a:pt x="14129342" y="8015579"/>
                  </a:lnTo>
                  <a:lnTo>
                    <a:pt x="14127159" y="8018199"/>
                  </a:lnTo>
                  <a:lnTo>
                    <a:pt x="14126917" y="8018490"/>
                  </a:lnTo>
                  <a:lnTo>
                    <a:pt x="14126685" y="8022731"/>
                  </a:lnTo>
                  <a:lnTo>
                    <a:pt x="14129454" y="8025491"/>
                  </a:lnTo>
                  <a:lnTo>
                    <a:pt x="14132748" y="8028868"/>
                  </a:lnTo>
                  <a:lnTo>
                    <a:pt x="14133273" y="8029487"/>
                  </a:lnTo>
                  <a:lnTo>
                    <a:pt x="14137612" y="8031338"/>
                  </a:lnTo>
                  <a:lnTo>
                    <a:pt x="14140662" y="8030666"/>
                  </a:lnTo>
                  <a:lnTo>
                    <a:pt x="14142660" y="8028757"/>
                  </a:lnTo>
                  <a:lnTo>
                    <a:pt x="14144842" y="8026137"/>
                  </a:lnTo>
                  <a:lnTo>
                    <a:pt x="14145085" y="8025845"/>
                  </a:lnTo>
                  <a:lnTo>
                    <a:pt x="14145317" y="8021604"/>
                  </a:lnTo>
                  <a:lnTo>
                    <a:pt x="14142548" y="8018845"/>
                  </a:lnTo>
                  <a:lnTo>
                    <a:pt x="14139254" y="8015466"/>
                  </a:lnTo>
                  <a:lnTo>
                    <a:pt x="14136343" y="8013041"/>
                  </a:lnTo>
                  <a:close/>
                </a:path>
                <a:path w="18238470" h="10444480">
                  <a:moveTo>
                    <a:pt x="14074048" y="7950957"/>
                  </a:moveTo>
                  <a:lnTo>
                    <a:pt x="14069807" y="7950726"/>
                  </a:lnTo>
                  <a:lnTo>
                    <a:pt x="14064288" y="7956263"/>
                  </a:lnTo>
                  <a:lnTo>
                    <a:pt x="14064056" y="7960505"/>
                  </a:lnTo>
                  <a:lnTo>
                    <a:pt x="14066825" y="7963264"/>
                  </a:lnTo>
                  <a:lnTo>
                    <a:pt x="14070119" y="7966641"/>
                  </a:lnTo>
                  <a:lnTo>
                    <a:pt x="14070645" y="7967261"/>
                  </a:lnTo>
                  <a:lnTo>
                    <a:pt x="14072313" y="7967973"/>
                  </a:lnTo>
                  <a:lnTo>
                    <a:pt x="14072171" y="7968306"/>
                  </a:lnTo>
                  <a:lnTo>
                    <a:pt x="14074841" y="7969445"/>
                  </a:lnTo>
                  <a:lnTo>
                    <a:pt x="14077890" y="7968773"/>
                  </a:lnTo>
                  <a:lnTo>
                    <a:pt x="14079887" y="7966863"/>
                  </a:lnTo>
                  <a:lnTo>
                    <a:pt x="14082647" y="7964095"/>
                  </a:lnTo>
                  <a:lnTo>
                    <a:pt x="14082879" y="7959853"/>
                  </a:lnTo>
                  <a:lnTo>
                    <a:pt x="14080111" y="7957094"/>
                  </a:lnTo>
                  <a:lnTo>
                    <a:pt x="14076819" y="7953717"/>
                  </a:lnTo>
                  <a:lnTo>
                    <a:pt x="14074048" y="7950957"/>
                  </a:lnTo>
                  <a:close/>
                </a:path>
                <a:path w="18238470" h="10444480">
                  <a:moveTo>
                    <a:pt x="14011895" y="7888538"/>
                  </a:moveTo>
                  <a:lnTo>
                    <a:pt x="14007654" y="7888308"/>
                  </a:lnTo>
                  <a:lnTo>
                    <a:pt x="14002135" y="7893845"/>
                  </a:lnTo>
                  <a:lnTo>
                    <a:pt x="14001903" y="7898086"/>
                  </a:lnTo>
                  <a:lnTo>
                    <a:pt x="14004672" y="7900846"/>
                  </a:lnTo>
                  <a:lnTo>
                    <a:pt x="14007966" y="7904224"/>
                  </a:lnTo>
                  <a:lnTo>
                    <a:pt x="14008491" y="7904842"/>
                  </a:lnTo>
                  <a:lnTo>
                    <a:pt x="14010161" y="7905554"/>
                  </a:lnTo>
                  <a:lnTo>
                    <a:pt x="14010018" y="7905888"/>
                  </a:lnTo>
                  <a:lnTo>
                    <a:pt x="14012688" y="7907027"/>
                  </a:lnTo>
                  <a:lnTo>
                    <a:pt x="14015737" y="7906355"/>
                  </a:lnTo>
                  <a:lnTo>
                    <a:pt x="14017736" y="7904445"/>
                  </a:lnTo>
                  <a:lnTo>
                    <a:pt x="14020494" y="7901677"/>
                  </a:lnTo>
                  <a:lnTo>
                    <a:pt x="14020726" y="7897435"/>
                  </a:lnTo>
                  <a:lnTo>
                    <a:pt x="14017958" y="7894676"/>
                  </a:lnTo>
                  <a:lnTo>
                    <a:pt x="14014665" y="7891298"/>
                  </a:lnTo>
                  <a:lnTo>
                    <a:pt x="14011895" y="7888538"/>
                  </a:lnTo>
                  <a:close/>
                </a:path>
                <a:path w="18238470" h="10444480">
                  <a:moveTo>
                    <a:pt x="13950218" y="7825928"/>
                  </a:moveTo>
                  <a:lnTo>
                    <a:pt x="13945975" y="7825697"/>
                  </a:lnTo>
                  <a:lnTo>
                    <a:pt x="13940457" y="7831235"/>
                  </a:lnTo>
                  <a:lnTo>
                    <a:pt x="13940227" y="7835477"/>
                  </a:lnTo>
                  <a:lnTo>
                    <a:pt x="13942995" y="7838236"/>
                  </a:lnTo>
                  <a:lnTo>
                    <a:pt x="13946289" y="7841614"/>
                  </a:lnTo>
                  <a:lnTo>
                    <a:pt x="13946815" y="7842233"/>
                  </a:lnTo>
                  <a:lnTo>
                    <a:pt x="13948484" y="7842945"/>
                  </a:lnTo>
                  <a:lnTo>
                    <a:pt x="13948342" y="7843279"/>
                  </a:lnTo>
                  <a:lnTo>
                    <a:pt x="13951013" y="7844418"/>
                  </a:lnTo>
                  <a:lnTo>
                    <a:pt x="13954061" y="7843745"/>
                  </a:lnTo>
                  <a:lnTo>
                    <a:pt x="13956059" y="7841836"/>
                  </a:lnTo>
                  <a:lnTo>
                    <a:pt x="13958819" y="7839068"/>
                  </a:lnTo>
                  <a:lnTo>
                    <a:pt x="13959048" y="7834825"/>
                  </a:lnTo>
                  <a:lnTo>
                    <a:pt x="13956279" y="7832065"/>
                  </a:lnTo>
                  <a:lnTo>
                    <a:pt x="13952986" y="7828688"/>
                  </a:lnTo>
                  <a:lnTo>
                    <a:pt x="13950218" y="7825928"/>
                  </a:lnTo>
                  <a:close/>
                </a:path>
                <a:path w="18238470" h="10444480">
                  <a:moveTo>
                    <a:pt x="13888349" y="7762843"/>
                  </a:moveTo>
                  <a:lnTo>
                    <a:pt x="13884108" y="7762612"/>
                  </a:lnTo>
                  <a:lnTo>
                    <a:pt x="13878589" y="7768149"/>
                  </a:lnTo>
                  <a:lnTo>
                    <a:pt x="13878359" y="7772391"/>
                  </a:lnTo>
                  <a:lnTo>
                    <a:pt x="13881128" y="7775150"/>
                  </a:lnTo>
                  <a:lnTo>
                    <a:pt x="13884421" y="7778528"/>
                  </a:lnTo>
                  <a:lnTo>
                    <a:pt x="13884946" y="7779147"/>
                  </a:lnTo>
                  <a:lnTo>
                    <a:pt x="13886617" y="7779859"/>
                  </a:lnTo>
                  <a:lnTo>
                    <a:pt x="13886807" y="7780335"/>
                  </a:lnTo>
                  <a:lnTo>
                    <a:pt x="13889145" y="7781332"/>
                  </a:lnTo>
                  <a:lnTo>
                    <a:pt x="13892193" y="7780659"/>
                  </a:lnTo>
                  <a:lnTo>
                    <a:pt x="13894191" y="7778750"/>
                  </a:lnTo>
                  <a:lnTo>
                    <a:pt x="13896951" y="7775981"/>
                  </a:lnTo>
                  <a:lnTo>
                    <a:pt x="13897181" y="7771739"/>
                  </a:lnTo>
                  <a:lnTo>
                    <a:pt x="13894411" y="7768980"/>
                  </a:lnTo>
                  <a:lnTo>
                    <a:pt x="13891117" y="7765602"/>
                  </a:lnTo>
                  <a:lnTo>
                    <a:pt x="13888349" y="7762843"/>
                  </a:lnTo>
                  <a:close/>
                </a:path>
                <a:path w="18238470" h="10444480">
                  <a:moveTo>
                    <a:pt x="13826958" y="7699566"/>
                  </a:moveTo>
                  <a:lnTo>
                    <a:pt x="13822716" y="7699335"/>
                  </a:lnTo>
                  <a:lnTo>
                    <a:pt x="13817197" y="7704872"/>
                  </a:lnTo>
                  <a:lnTo>
                    <a:pt x="13816968" y="7709113"/>
                  </a:lnTo>
                  <a:lnTo>
                    <a:pt x="13819737" y="7711873"/>
                  </a:lnTo>
                  <a:lnTo>
                    <a:pt x="13823031" y="7715251"/>
                  </a:lnTo>
                  <a:lnTo>
                    <a:pt x="13823557" y="7715871"/>
                  </a:lnTo>
                  <a:lnTo>
                    <a:pt x="13825224" y="7716582"/>
                  </a:lnTo>
                  <a:lnTo>
                    <a:pt x="13825414" y="7717058"/>
                  </a:lnTo>
                  <a:lnTo>
                    <a:pt x="13827752" y="7718055"/>
                  </a:lnTo>
                  <a:lnTo>
                    <a:pt x="13830801" y="7717382"/>
                  </a:lnTo>
                  <a:lnTo>
                    <a:pt x="13832800" y="7715473"/>
                  </a:lnTo>
                  <a:lnTo>
                    <a:pt x="13835559" y="7712704"/>
                  </a:lnTo>
                  <a:lnTo>
                    <a:pt x="13835789" y="7708462"/>
                  </a:lnTo>
                  <a:lnTo>
                    <a:pt x="13833021" y="7705703"/>
                  </a:lnTo>
                  <a:lnTo>
                    <a:pt x="13829727" y="7702325"/>
                  </a:lnTo>
                  <a:lnTo>
                    <a:pt x="13826958" y="7699566"/>
                  </a:lnTo>
                  <a:close/>
                </a:path>
                <a:path w="18238470" h="10444480">
                  <a:moveTo>
                    <a:pt x="13766186" y="7635763"/>
                  </a:moveTo>
                  <a:lnTo>
                    <a:pt x="13761943" y="7635532"/>
                  </a:lnTo>
                  <a:lnTo>
                    <a:pt x="13756426" y="7641070"/>
                  </a:lnTo>
                  <a:lnTo>
                    <a:pt x="13756193" y="7645311"/>
                  </a:lnTo>
                  <a:lnTo>
                    <a:pt x="13758962" y="7648070"/>
                  </a:lnTo>
                  <a:lnTo>
                    <a:pt x="13762256" y="7651448"/>
                  </a:lnTo>
                  <a:lnTo>
                    <a:pt x="13762638" y="7652401"/>
                  </a:lnTo>
                  <a:lnTo>
                    <a:pt x="13766978" y="7654252"/>
                  </a:lnTo>
                  <a:lnTo>
                    <a:pt x="13770027" y="7653579"/>
                  </a:lnTo>
                  <a:lnTo>
                    <a:pt x="13772025" y="7651670"/>
                  </a:lnTo>
                  <a:lnTo>
                    <a:pt x="13774785" y="7648901"/>
                  </a:lnTo>
                  <a:lnTo>
                    <a:pt x="13775017" y="7644660"/>
                  </a:lnTo>
                  <a:lnTo>
                    <a:pt x="13772248" y="7641900"/>
                  </a:lnTo>
                  <a:lnTo>
                    <a:pt x="13768955" y="7638523"/>
                  </a:lnTo>
                  <a:lnTo>
                    <a:pt x="13766186" y="7635763"/>
                  </a:lnTo>
                  <a:close/>
                </a:path>
                <a:path w="18238470" h="10444480">
                  <a:moveTo>
                    <a:pt x="13704652" y="7572820"/>
                  </a:moveTo>
                  <a:lnTo>
                    <a:pt x="13700410" y="7572589"/>
                  </a:lnTo>
                  <a:lnTo>
                    <a:pt x="13694891" y="7578127"/>
                  </a:lnTo>
                  <a:lnTo>
                    <a:pt x="13694659" y="7582368"/>
                  </a:lnTo>
                  <a:lnTo>
                    <a:pt x="13697429" y="7585127"/>
                  </a:lnTo>
                  <a:lnTo>
                    <a:pt x="13700722" y="7588505"/>
                  </a:lnTo>
                  <a:lnTo>
                    <a:pt x="13701249" y="7589124"/>
                  </a:lnTo>
                  <a:lnTo>
                    <a:pt x="13702917" y="7589836"/>
                  </a:lnTo>
                  <a:lnTo>
                    <a:pt x="13703109" y="7590312"/>
                  </a:lnTo>
                  <a:lnTo>
                    <a:pt x="13705445" y="7591308"/>
                  </a:lnTo>
                  <a:lnTo>
                    <a:pt x="13708494" y="7590637"/>
                  </a:lnTo>
                  <a:lnTo>
                    <a:pt x="13710491" y="7588726"/>
                  </a:lnTo>
                  <a:lnTo>
                    <a:pt x="13713251" y="7585958"/>
                  </a:lnTo>
                  <a:lnTo>
                    <a:pt x="13713483" y="7581717"/>
                  </a:lnTo>
                  <a:lnTo>
                    <a:pt x="13710715" y="7578958"/>
                  </a:lnTo>
                  <a:lnTo>
                    <a:pt x="13707420" y="7575579"/>
                  </a:lnTo>
                  <a:lnTo>
                    <a:pt x="13704652" y="7572820"/>
                  </a:lnTo>
                  <a:close/>
                </a:path>
                <a:path w="18238470" h="10444480">
                  <a:moveTo>
                    <a:pt x="13642784" y="7509734"/>
                  </a:moveTo>
                  <a:lnTo>
                    <a:pt x="13638543" y="7509503"/>
                  </a:lnTo>
                  <a:lnTo>
                    <a:pt x="13633023" y="7515040"/>
                  </a:lnTo>
                  <a:lnTo>
                    <a:pt x="13632791" y="7519282"/>
                  </a:lnTo>
                  <a:lnTo>
                    <a:pt x="13635561" y="7522041"/>
                  </a:lnTo>
                  <a:lnTo>
                    <a:pt x="13638854" y="7525419"/>
                  </a:lnTo>
                  <a:lnTo>
                    <a:pt x="13639380" y="7526038"/>
                  </a:lnTo>
                  <a:lnTo>
                    <a:pt x="13641049" y="7526750"/>
                  </a:lnTo>
                  <a:lnTo>
                    <a:pt x="13640907" y="7527084"/>
                  </a:lnTo>
                  <a:lnTo>
                    <a:pt x="13643577" y="7528222"/>
                  </a:lnTo>
                  <a:lnTo>
                    <a:pt x="13646626" y="7527551"/>
                  </a:lnTo>
                  <a:lnTo>
                    <a:pt x="13648623" y="7525640"/>
                  </a:lnTo>
                  <a:lnTo>
                    <a:pt x="13651383" y="7522872"/>
                  </a:lnTo>
                  <a:lnTo>
                    <a:pt x="13651615" y="7518631"/>
                  </a:lnTo>
                  <a:lnTo>
                    <a:pt x="13648847" y="7515872"/>
                  </a:lnTo>
                  <a:lnTo>
                    <a:pt x="13645553" y="7512494"/>
                  </a:lnTo>
                  <a:lnTo>
                    <a:pt x="13642784" y="7509734"/>
                  </a:lnTo>
                  <a:close/>
                </a:path>
                <a:path w="18238470" h="10444480">
                  <a:moveTo>
                    <a:pt x="13580965" y="7447459"/>
                  </a:moveTo>
                  <a:lnTo>
                    <a:pt x="13576723" y="7447228"/>
                  </a:lnTo>
                  <a:lnTo>
                    <a:pt x="13571206" y="7452765"/>
                  </a:lnTo>
                  <a:lnTo>
                    <a:pt x="13570974" y="7457006"/>
                  </a:lnTo>
                  <a:lnTo>
                    <a:pt x="13573742" y="7459765"/>
                  </a:lnTo>
                  <a:lnTo>
                    <a:pt x="13577035" y="7463143"/>
                  </a:lnTo>
                  <a:lnTo>
                    <a:pt x="13577561" y="7463762"/>
                  </a:lnTo>
                  <a:lnTo>
                    <a:pt x="13579230" y="7464474"/>
                  </a:lnTo>
                  <a:lnTo>
                    <a:pt x="13579088" y="7464808"/>
                  </a:lnTo>
                  <a:lnTo>
                    <a:pt x="13581759" y="7465947"/>
                  </a:lnTo>
                  <a:lnTo>
                    <a:pt x="13584807" y="7465274"/>
                  </a:lnTo>
                  <a:lnTo>
                    <a:pt x="13586806" y="7463365"/>
                  </a:lnTo>
                  <a:lnTo>
                    <a:pt x="13589565" y="7460596"/>
                  </a:lnTo>
                  <a:lnTo>
                    <a:pt x="13589796" y="7456355"/>
                  </a:lnTo>
                  <a:lnTo>
                    <a:pt x="13587028" y="7453596"/>
                  </a:lnTo>
                  <a:lnTo>
                    <a:pt x="13583734" y="7450219"/>
                  </a:lnTo>
                  <a:lnTo>
                    <a:pt x="13580965" y="7447459"/>
                  </a:lnTo>
                  <a:close/>
                </a:path>
                <a:path w="18238470" h="10444480">
                  <a:moveTo>
                    <a:pt x="13518144" y="7384755"/>
                  </a:moveTo>
                  <a:lnTo>
                    <a:pt x="13513903" y="7384524"/>
                  </a:lnTo>
                  <a:lnTo>
                    <a:pt x="13511143" y="7387293"/>
                  </a:lnTo>
                  <a:lnTo>
                    <a:pt x="13508960" y="7389913"/>
                  </a:lnTo>
                  <a:lnTo>
                    <a:pt x="13508718" y="7390204"/>
                  </a:lnTo>
                  <a:lnTo>
                    <a:pt x="13508487" y="7394446"/>
                  </a:lnTo>
                  <a:lnTo>
                    <a:pt x="13511255" y="7397205"/>
                  </a:lnTo>
                  <a:lnTo>
                    <a:pt x="13514549" y="7400582"/>
                  </a:lnTo>
                  <a:lnTo>
                    <a:pt x="13515075" y="7401202"/>
                  </a:lnTo>
                  <a:lnTo>
                    <a:pt x="13519413" y="7403053"/>
                  </a:lnTo>
                  <a:lnTo>
                    <a:pt x="13522463" y="7402380"/>
                  </a:lnTo>
                  <a:lnTo>
                    <a:pt x="13524461" y="7400471"/>
                  </a:lnTo>
                  <a:lnTo>
                    <a:pt x="13526643" y="7397850"/>
                  </a:lnTo>
                  <a:lnTo>
                    <a:pt x="13526886" y="7397559"/>
                  </a:lnTo>
                  <a:lnTo>
                    <a:pt x="13527118" y="7393318"/>
                  </a:lnTo>
                  <a:lnTo>
                    <a:pt x="13524350" y="7390559"/>
                  </a:lnTo>
                  <a:lnTo>
                    <a:pt x="13521056" y="7387181"/>
                  </a:lnTo>
                  <a:lnTo>
                    <a:pt x="13518144" y="7384755"/>
                  </a:lnTo>
                  <a:close/>
                </a:path>
                <a:path w="18238470" h="10444480">
                  <a:moveTo>
                    <a:pt x="13455373" y="7322862"/>
                  </a:moveTo>
                  <a:lnTo>
                    <a:pt x="13450989" y="7322966"/>
                  </a:lnTo>
                  <a:lnTo>
                    <a:pt x="13445470" y="7328503"/>
                  </a:lnTo>
                  <a:lnTo>
                    <a:pt x="13445572" y="7332886"/>
                  </a:lnTo>
                  <a:lnTo>
                    <a:pt x="13448341" y="7335646"/>
                  </a:lnTo>
                  <a:lnTo>
                    <a:pt x="13451634" y="7339024"/>
                  </a:lnTo>
                  <a:lnTo>
                    <a:pt x="13452160" y="7339643"/>
                  </a:lnTo>
                  <a:lnTo>
                    <a:pt x="13456498" y="7341494"/>
                  </a:lnTo>
                  <a:lnTo>
                    <a:pt x="13459549" y="7340821"/>
                  </a:lnTo>
                  <a:lnTo>
                    <a:pt x="13461547" y="7338912"/>
                  </a:lnTo>
                  <a:lnTo>
                    <a:pt x="13464306" y="7336143"/>
                  </a:lnTo>
                  <a:lnTo>
                    <a:pt x="13464204" y="7331759"/>
                  </a:lnTo>
                  <a:lnTo>
                    <a:pt x="13461435" y="7329000"/>
                  </a:lnTo>
                  <a:lnTo>
                    <a:pt x="13458141" y="7325622"/>
                  </a:lnTo>
                  <a:lnTo>
                    <a:pt x="13455373" y="7322862"/>
                  </a:lnTo>
                  <a:close/>
                </a:path>
                <a:path w="18238470" h="10444480">
                  <a:moveTo>
                    <a:pt x="13392316" y="7261637"/>
                  </a:moveTo>
                  <a:lnTo>
                    <a:pt x="13387933" y="7261740"/>
                  </a:lnTo>
                  <a:lnTo>
                    <a:pt x="13385173" y="7264508"/>
                  </a:lnTo>
                  <a:lnTo>
                    <a:pt x="13382556" y="7266944"/>
                  </a:lnTo>
                  <a:lnTo>
                    <a:pt x="13382658" y="7271327"/>
                  </a:lnTo>
                  <a:lnTo>
                    <a:pt x="13385427" y="7274087"/>
                  </a:lnTo>
                  <a:lnTo>
                    <a:pt x="13388723" y="7277466"/>
                  </a:lnTo>
                  <a:lnTo>
                    <a:pt x="13389247" y="7278084"/>
                  </a:lnTo>
                  <a:lnTo>
                    <a:pt x="13393253" y="7279793"/>
                  </a:lnTo>
                  <a:lnTo>
                    <a:pt x="13396160" y="7279454"/>
                  </a:lnTo>
                  <a:lnTo>
                    <a:pt x="13398301" y="7277210"/>
                  </a:lnTo>
                  <a:lnTo>
                    <a:pt x="13400918" y="7274776"/>
                  </a:lnTo>
                  <a:lnTo>
                    <a:pt x="13400814" y="7270391"/>
                  </a:lnTo>
                  <a:lnTo>
                    <a:pt x="13398044" y="7267631"/>
                  </a:lnTo>
                  <a:lnTo>
                    <a:pt x="13394751" y="7264254"/>
                  </a:lnTo>
                  <a:lnTo>
                    <a:pt x="13392316" y="7261637"/>
                  </a:lnTo>
                  <a:close/>
                </a:path>
                <a:path w="18238470" h="10444480">
                  <a:moveTo>
                    <a:pt x="13328785" y="7200603"/>
                  </a:moveTo>
                  <a:lnTo>
                    <a:pt x="13324401" y="7200707"/>
                  </a:lnTo>
                  <a:lnTo>
                    <a:pt x="13321642" y="7203475"/>
                  </a:lnTo>
                  <a:lnTo>
                    <a:pt x="13319024" y="7205910"/>
                  </a:lnTo>
                  <a:lnTo>
                    <a:pt x="13319128" y="7210294"/>
                  </a:lnTo>
                  <a:lnTo>
                    <a:pt x="13321896" y="7213053"/>
                  </a:lnTo>
                  <a:lnTo>
                    <a:pt x="13325189" y="7216431"/>
                  </a:lnTo>
                  <a:lnTo>
                    <a:pt x="13326048" y="7217193"/>
                  </a:lnTo>
                  <a:lnTo>
                    <a:pt x="13329719" y="7218758"/>
                  </a:lnTo>
                  <a:lnTo>
                    <a:pt x="13332627" y="7218420"/>
                  </a:lnTo>
                  <a:lnTo>
                    <a:pt x="13334768" y="7216176"/>
                  </a:lnTo>
                  <a:lnTo>
                    <a:pt x="13337384" y="7213742"/>
                  </a:lnTo>
                  <a:lnTo>
                    <a:pt x="13337282" y="7209357"/>
                  </a:lnTo>
                  <a:lnTo>
                    <a:pt x="13334514" y="7206598"/>
                  </a:lnTo>
                  <a:lnTo>
                    <a:pt x="13331219" y="7203220"/>
                  </a:lnTo>
                  <a:lnTo>
                    <a:pt x="13328785" y="7200603"/>
                  </a:lnTo>
                  <a:close/>
                </a:path>
                <a:path w="18238470" h="10444480">
                  <a:moveTo>
                    <a:pt x="13264491" y="7140429"/>
                  </a:moveTo>
                  <a:lnTo>
                    <a:pt x="13260441" y="7140674"/>
                  </a:lnTo>
                  <a:lnTo>
                    <a:pt x="13254922" y="7146212"/>
                  </a:lnTo>
                  <a:lnTo>
                    <a:pt x="13255167" y="7150261"/>
                  </a:lnTo>
                  <a:lnTo>
                    <a:pt x="13257936" y="7153021"/>
                  </a:lnTo>
                  <a:lnTo>
                    <a:pt x="13261230" y="7156399"/>
                  </a:lnTo>
                  <a:lnTo>
                    <a:pt x="13261755" y="7157017"/>
                  </a:lnTo>
                  <a:lnTo>
                    <a:pt x="13263090" y="7157587"/>
                  </a:lnTo>
                  <a:lnTo>
                    <a:pt x="13263233" y="7157253"/>
                  </a:lnTo>
                  <a:lnTo>
                    <a:pt x="13265903" y="7158392"/>
                  </a:lnTo>
                  <a:lnTo>
                    <a:pt x="13268808" y="7158054"/>
                  </a:lnTo>
                  <a:lnTo>
                    <a:pt x="13270950" y="7155810"/>
                  </a:lnTo>
                  <a:lnTo>
                    <a:pt x="13273709" y="7153042"/>
                  </a:lnTo>
                  <a:lnTo>
                    <a:pt x="13273465" y="7148991"/>
                  </a:lnTo>
                  <a:lnTo>
                    <a:pt x="13270695" y="7146232"/>
                  </a:lnTo>
                  <a:lnTo>
                    <a:pt x="13267259" y="7143188"/>
                  </a:lnTo>
                  <a:lnTo>
                    <a:pt x="13264491" y="7140429"/>
                  </a:lnTo>
                  <a:close/>
                </a:path>
                <a:path w="18238470" h="10444480">
                  <a:moveTo>
                    <a:pt x="13199245" y="7080637"/>
                  </a:moveTo>
                  <a:lnTo>
                    <a:pt x="13194862" y="7080739"/>
                  </a:lnTo>
                  <a:lnTo>
                    <a:pt x="13190011" y="7086562"/>
                  </a:lnTo>
                  <a:lnTo>
                    <a:pt x="13190113" y="7090946"/>
                  </a:lnTo>
                  <a:lnTo>
                    <a:pt x="13193025" y="7093372"/>
                  </a:lnTo>
                  <a:lnTo>
                    <a:pt x="13196461" y="7096415"/>
                  </a:lnTo>
                  <a:lnTo>
                    <a:pt x="13196986" y="7097034"/>
                  </a:lnTo>
                  <a:lnTo>
                    <a:pt x="13200992" y="7098743"/>
                  </a:lnTo>
                  <a:lnTo>
                    <a:pt x="13204040" y="7098070"/>
                  </a:lnTo>
                  <a:lnTo>
                    <a:pt x="13206181" y="7095827"/>
                  </a:lnTo>
                  <a:lnTo>
                    <a:pt x="13208606" y="7092916"/>
                  </a:lnTo>
                  <a:lnTo>
                    <a:pt x="13208503" y="7088532"/>
                  </a:lnTo>
                  <a:lnTo>
                    <a:pt x="13205593" y="7086107"/>
                  </a:lnTo>
                  <a:lnTo>
                    <a:pt x="13202157" y="7083062"/>
                  </a:lnTo>
                  <a:lnTo>
                    <a:pt x="13199245" y="7080637"/>
                  </a:lnTo>
                  <a:close/>
                </a:path>
                <a:path w="18238470" h="10444480">
                  <a:moveTo>
                    <a:pt x="13134192" y="7021321"/>
                  </a:moveTo>
                  <a:lnTo>
                    <a:pt x="13129808" y="7021424"/>
                  </a:lnTo>
                  <a:lnTo>
                    <a:pt x="13124957" y="7027247"/>
                  </a:lnTo>
                  <a:lnTo>
                    <a:pt x="13125060" y="7031630"/>
                  </a:lnTo>
                  <a:lnTo>
                    <a:pt x="13127971" y="7034056"/>
                  </a:lnTo>
                  <a:lnTo>
                    <a:pt x="13131407" y="7037100"/>
                  </a:lnTo>
                  <a:lnTo>
                    <a:pt x="13131932" y="7037719"/>
                  </a:lnTo>
                  <a:lnTo>
                    <a:pt x="13135938" y="7039428"/>
                  </a:lnTo>
                  <a:lnTo>
                    <a:pt x="13138986" y="7038755"/>
                  </a:lnTo>
                  <a:lnTo>
                    <a:pt x="13141127" y="7036512"/>
                  </a:lnTo>
                  <a:lnTo>
                    <a:pt x="13143553" y="7033600"/>
                  </a:lnTo>
                  <a:lnTo>
                    <a:pt x="13143450" y="7029217"/>
                  </a:lnTo>
                  <a:lnTo>
                    <a:pt x="13140539" y="7026791"/>
                  </a:lnTo>
                  <a:lnTo>
                    <a:pt x="13137103" y="7023747"/>
                  </a:lnTo>
                  <a:lnTo>
                    <a:pt x="13134192" y="7021321"/>
                  </a:lnTo>
                  <a:close/>
                </a:path>
                <a:path w="18238470" h="10444480">
                  <a:moveTo>
                    <a:pt x="13067900" y="6963057"/>
                  </a:moveTo>
                  <a:lnTo>
                    <a:pt x="13063514" y="6963158"/>
                  </a:lnTo>
                  <a:lnTo>
                    <a:pt x="13058663" y="6968980"/>
                  </a:lnTo>
                  <a:lnTo>
                    <a:pt x="13058768" y="6973366"/>
                  </a:lnTo>
                  <a:lnTo>
                    <a:pt x="13065448" y="6978976"/>
                  </a:lnTo>
                  <a:lnTo>
                    <a:pt x="13067452" y="6979832"/>
                  </a:lnTo>
                  <a:lnTo>
                    <a:pt x="13067310" y="6980166"/>
                  </a:lnTo>
                  <a:lnTo>
                    <a:pt x="13069981" y="6981305"/>
                  </a:lnTo>
                  <a:lnTo>
                    <a:pt x="13073028" y="6980633"/>
                  </a:lnTo>
                  <a:lnTo>
                    <a:pt x="13075170" y="6978389"/>
                  </a:lnTo>
                  <a:lnTo>
                    <a:pt x="13077595" y="6975479"/>
                  </a:lnTo>
                  <a:lnTo>
                    <a:pt x="13077493" y="6971094"/>
                  </a:lnTo>
                  <a:lnTo>
                    <a:pt x="13067900" y="6963057"/>
                  </a:lnTo>
                  <a:close/>
                </a:path>
                <a:path w="18238470" h="10444480">
                  <a:moveTo>
                    <a:pt x="13001608" y="6904791"/>
                  </a:moveTo>
                  <a:lnTo>
                    <a:pt x="12997081" y="6905228"/>
                  </a:lnTo>
                  <a:lnTo>
                    <a:pt x="12992229" y="6911050"/>
                  </a:lnTo>
                  <a:lnTo>
                    <a:pt x="12992334" y="6915434"/>
                  </a:lnTo>
                  <a:lnTo>
                    <a:pt x="12999013" y="6921045"/>
                  </a:lnTo>
                  <a:lnTo>
                    <a:pt x="13001017" y="6921900"/>
                  </a:lnTo>
                  <a:lnTo>
                    <a:pt x="13000874" y="6922234"/>
                  </a:lnTo>
                  <a:lnTo>
                    <a:pt x="13003544" y="6923373"/>
                  </a:lnTo>
                  <a:lnTo>
                    <a:pt x="13006596" y="6922702"/>
                  </a:lnTo>
                  <a:lnTo>
                    <a:pt x="13008735" y="6920458"/>
                  </a:lnTo>
                  <a:lnTo>
                    <a:pt x="13011161" y="6917547"/>
                  </a:lnTo>
                  <a:lnTo>
                    <a:pt x="13011059" y="6913163"/>
                  </a:lnTo>
                  <a:lnTo>
                    <a:pt x="13004378" y="6907551"/>
                  </a:lnTo>
                  <a:lnTo>
                    <a:pt x="13001608" y="6904791"/>
                  </a:lnTo>
                  <a:close/>
                </a:path>
                <a:path w="18238470" h="10444480">
                  <a:moveTo>
                    <a:pt x="8425499" y="4947250"/>
                  </a:moveTo>
                  <a:lnTo>
                    <a:pt x="8414149" y="4942409"/>
                  </a:lnTo>
                  <a:lnTo>
                    <a:pt x="8410339" y="4943940"/>
                  </a:lnTo>
                  <a:lnTo>
                    <a:pt x="8407206" y="4951284"/>
                  </a:lnTo>
                  <a:lnTo>
                    <a:pt x="8409071" y="4955237"/>
                  </a:lnTo>
                  <a:lnTo>
                    <a:pt x="8420422" y="4960078"/>
                  </a:lnTo>
                  <a:lnTo>
                    <a:pt x="8424374" y="4958212"/>
                  </a:lnTo>
                  <a:lnTo>
                    <a:pt x="8427222" y="4951536"/>
                  </a:lnTo>
                  <a:lnTo>
                    <a:pt x="8425499" y="4947250"/>
                  </a:lnTo>
                  <a:close/>
                </a:path>
                <a:path w="18238470" h="10444480">
                  <a:moveTo>
                    <a:pt x="8506285" y="4981711"/>
                  </a:moveTo>
                  <a:lnTo>
                    <a:pt x="8494934" y="4976869"/>
                  </a:lnTo>
                  <a:lnTo>
                    <a:pt x="8490982" y="4978734"/>
                  </a:lnTo>
                  <a:lnTo>
                    <a:pt x="8487992" y="4985744"/>
                  </a:lnTo>
                  <a:lnTo>
                    <a:pt x="8489857" y="4989697"/>
                  </a:lnTo>
                  <a:lnTo>
                    <a:pt x="8501207" y="4994539"/>
                  </a:lnTo>
                  <a:lnTo>
                    <a:pt x="8505160" y="4992673"/>
                  </a:lnTo>
                  <a:lnTo>
                    <a:pt x="8508150" y="4985663"/>
                  </a:lnTo>
                  <a:lnTo>
                    <a:pt x="8506285" y="4981711"/>
                  </a:lnTo>
                  <a:close/>
                </a:path>
                <a:path w="18238470" h="10444480">
                  <a:moveTo>
                    <a:pt x="8344379" y="4912647"/>
                  </a:moveTo>
                  <a:lnTo>
                    <a:pt x="8333363" y="4907948"/>
                  </a:lnTo>
                  <a:lnTo>
                    <a:pt x="8329077" y="4909671"/>
                  </a:lnTo>
                  <a:lnTo>
                    <a:pt x="8326229" y="4916347"/>
                  </a:lnTo>
                  <a:lnTo>
                    <a:pt x="8327952" y="4920634"/>
                  </a:lnTo>
                  <a:lnTo>
                    <a:pt x="8339302" y="4925475"/>
                  </a:lnTo>
                  <a:lnTo>
                    <a:pt x="8343254" y="4923609"/>
                  </a:lnTo>
                  <a:lnTo>
                    <a:pt x="8346102" y="4916933"/>
                  </a:lnTo>
                  <a:lnTo>
                    <a:pt x="8344379" y="4912647"/>
                  </a:lnTo>
                  <a:close/>
                </a:path>
                <a:path w="18238470" h="10444480">
                  <a:moveTo>
                    <a:pt x="8587546" y="5015980"/>
                  </a:moveTo>
                  <a:lnTo>
                    <a:pt x="8576199" y="5011139"/>
                  </a:lnTo>
                  <a:lnTo>
                    <a:pt x="8572246" y="5013005"/>
                  </a:lnTo>
                  <a:lnTo>
                    <a:pt x="8569255" y="5020015"/>
                  </a:lnTo>
                  <a:lnTo>
                    <a:pt x="8571121" y="5023967"/>
                  </a:lnTo>
                  <a:lnTo>
                    <a:pt x="8582469" y="5028808"/>
                  </a:lnTo>
                  <a:lnTo>
                    <a:pt x="8586422" y="5026943"/>
                  </a:lnTo>
                  <a:lnTo>
                    <a:pt x="8589412" y="5019933"/>
                  </a:lnTo>
                  <a:lnTo>
                    <a:pt x="8587546" y="5015980"/>
                  </a:lnTo>
                  <a:close/>
                </a:path>
                <a:path w="18238470" h="10444480">
                  <a:moveTo>
                    <a:pt x="8263402" y="4877710"/>
                  </a:moveTo>
                  <a:lnTo>
                    <a:pt x="8252385" y="4873011"/>
                  </a:lnTo>
                  <a:lnTo>
                    <a:pt x="8248099" y="4874734"/>
                  </a:lnTo>
                  <a:lnTo>
                    <a:pt x="8245251" y="4881411"/>
                  </a:lnTo>
                  <a:lnTo>
                    <a:pt x="8246974" y="4885697"/>
                  </a:lnTo>
                  <a:lnTo>
                    <a:pt x="8257991" y="4890396"/>
                  </a:lnTo>
                  <a:lnTo>
                    <a:pt x="8262277" y="4888673"/>
                  </a:lnTo>
                  <a:lnTo>
                    <a:pt x="8265125" y="4881997"/>
                  </a:lnTo>
                  <a:lnTo>
                    <a:pt x="8263402" y="4877710"/>
                  </a:lnTo>
                  <a:close/>
                </a:path>
                <a:path w="18238470" h="10444480">
                  <a:moveTo>
                    <a:pt x="8668954" y="5049916"/>
                  </a:moveTo>
                  <a:lnTo>
                    <a:pt x="8661275" y="5046641"/>
                  </a:lnTo>
                  <a:lnTo>
                    <a:pt x="8655864" y="5059326"/>
                  </a:lnTo>
                  <a:lnTo>
                    <a:pt x="8663876" y="5062744"/>
                  </a:lnTo>
                  <a:lnTo>
                    <a:pt x="8667828" y="5060879"/>
                  </a:lnTo>
                  <a:lnTo>
                    <a:pt x="8670818" y="5053868"/>
                  </a:lnTo>
                  <a:lnTo>
                    <a:pt x="8668954" y="5049916"/>
                  </a:lnTo>
                  <a:close/>
                </a:path>
                <a:path w="18238470" h="10444480">
                  <a:moveTo>
                    <a:pt x="8182567" y="4842439"/>
                  </a:moveTo>
                  <a:lnTo>
                    <a:pt x="8171551" y="4837740"/>
                  </a:lnTo>
                  <a:lnTo>
                    <a:pt x="8167264" y="4839464"/>
                  </a:lnTo>
                  <a:lnTo>
                    <a:pt x="8164417" y="4846140"/>
                  </a:lnTo>
                  <a:lnTo>
                    <a:pt x="8166140" y="4850426"/>
                  </a:lnTo>
                  <a:lnTo>
                    <a:pt x="8177156" y="4855125"/>
                  </a:lnTo>
                  <a:lnTo>
                    <a:pt x="8181442" y="4853402"/>
                  </a:lnTo>
                  <a:lnTo>
                    <a:pt x="8184290" y="4846726"/>
                  </a:lnTo>
                  <a:lnTo>
                    <a:pt x="8182567" y="4842439"/>
                  </a:lnTo>
                  <a:close/>
                </a:path>
                <a:path w="18238470" h="10444480">
                  <a:moveTo>
                    <a:pt x="8101875" y="4806835"/>
                  </a:moveTo>
                  <a:lnTo>
                    <a:pt x="8090859" y="4802136"/>
                  </a:lnTo>
                  <a:lnTo>
                    <a:pt x="8086572" y="4803859"/>
                  </a:lnTo>
                  <a:lnTo>
                    <a:pt x="8083724" y="4810536"/>
                  </a:lnTo>
                  <a:lnTo>
                    <a:pt x="8085447" y="4814821"/>
                  </a:lnTo>
                  <a:lnTo>
                    <a:pt x="8096463" y="4819520"/>
                  </a:lnTo>
                  <a:lnTo>
                    <a:pt x="8100749" y="4817798"/>
                  </a:lnTo>
                  <a:lnTo>
                    <a:pt x="8103597" y="4811121"/>
                  </a:lnTo>
                  <a:lnTo>
                    <a:pt x="8101875" y="4806835"/>
                  </a:lnTo>
                  <a:close/>
                </a:path>
                <a:path w="18238470" h="10444480">
                  <a:moveTo>
                    <a:pt x="8750500" y="5083517"/>
                  </a:moveTo>
                  <a:lnTo>
                    <a:pt x="8739150" y="5078675"/>
                  </a:lnTo>
                  <a:lnTo>
                    <a:pt x="8735198" y="5080541"/>
                  </a:lnTo>
                  <a:lnTo>
                    <a:pt x="8732208" y="5087552"/>
                  </a:lnTo>
                  <a:lnTo>
                    <a:pt x="8734073" y="5091503"/>
                  </a:lnTo>
                  <a:lnTo>
                    <a:pt x="8745423" y="5096345"/>
                  </a:lnTo>
                  <a:lnTo>
                    <a:pt x="8749375" y="5094481"/>
                  </a:lnTo>
                  <a:lnTo>
                    <a:pt x="8752366" y="5087470"/>
                  </a:lnTo>
                  <a:lnTo>
                    <a:pt x="8750500" y="5083517"/>
                  </a:lnTo>
                  <a:close/>
                </a:path>
                <a:path w="18238470" h="10444480">
                  <a:moveTo>
                    <a:pt x="8021514" y="4771372"/>
                  </a:moveTo>
                  <a:lnTo>
                    <a:pt x="8010165" y="4766531"/>
                  </a:lnTo>
                  <a:lnTo>
                    <a:pt x="8005879" y="4768254"/>
                  </a:lnTo>
                  <a:lnTo>
                    <a:pt x="8003031" y="4774931"/>
                  </a:lnTo>
                  <a:lnTo>
                    <a:pt x="8004754" y="4779217"/>
                  </a:lnTo>
                  <a:lnTo>
                    <a:pt x="8016103" y="4784058"/>
                  </a:lnTo>
                  <a:lnTo>
                    <a:pt x="8020389" y="4782335"/>
                  </a:lnTo>
                  <a:lnTo>
                    <a:pt x="8023237" y="4775659"/>
                  </a:lnTo>
                  <a:lnTo>
                    <a:pt x="8021514" y="4771372"/>
                  </a:lnTo>
                  <a:close/>
                </a:path>
                <a:path w="18238470" h="10444480">
                  <a:moveTo>
                    <a:pt x="8832189" y="5116786"/>
                  </a:moveTo>
                  <a:lnTo>
                    <a:pt x="8820505" y="5111802"/>
                  </a:lnTo>
                  <a:lnTo>
                    <a:pt x="8816553" y="5113666"/>
                  </a:lnTo>
                  <a:lnTo>
                    <a:pt x="8813562" y="5120677"/>
                  </a:lnTo>
                  <a:lnTo>
                    <a:pt x="8815427" y="5124629"/>
                  </a:lnTo>
                  <a:lnTo>
                    <a:pt x="8818766" y="5126054"/>
                  </a:lnTo>
                  <a:lnTo>
                    <a:pt x="8818908" y="5125719"/>
                  </a:lnTo>
                  <a:lnTo>
                    <a:pt x="8826921" y="5129137"/>
                  </a:lnTo>
                  <a:lnTo>
                    <a:pt x="8830872" y="5127271"/>
                  </a:lnTo>
                  <a:lnTo>
                    <a:pt x="8833720" y="5120595"/>
                  </a:lnTo>
                  <a:lnTo>
                    <a:pt x="8832189" y="5116786"/>
                  </a:lnTo>
                  <a:close/>
                </a:path>
                <a:path w="18238470" h="10444480">
                  <a:moveTo>
                    <a:pt x="7940772" y="4734958"/>
                  </a:moveTo>
                  <a:lnTo>
                    <a:pt x="7929756" y="4730259"/>
                  </a:lnTo>
                  <a:lnTo>
                    <a:pt x="7925470" y="4731982"/>
                  </a:lnTo>
                  <a:lnTo>
                    <a:pt x="7922480" y="4738992"/>
                  </a:lnTo>
                  <a:lnTo>
                    <a:pt x="7924203" y="4743278"/>
                  </a:lnTo>
                  <a:lnTo>
                    <a:pt x="7935219" y="4747977"/>
                  </a:lnTo>
                  <a:lnTo>
                    <a:pt x="7939505" y="4746254"/>
                  </a:lnTo>
                  <a:lnTo>
                    <a:pt x="7942495" y="4739244"/>
                  </a:lnTo>
                  <a:lnTo>
                    <a:pt x="7940772" y="4734958"/>
                  </a:lnTo>
                  <a:close/>
                </a:path>
                <a:path w="18238470" h="10444480">
                  <a:moveTo>
                    <a:pt x="8913544" y="5149910"/>
                  </a:moveTo>
                  <a:lnTo>
                    <a:pt x="8902194" y="5145069"/>
                  </a:lnTo>
                  <a:lnTo>
                    <a:pt x="8898243" y="5146934"/>
                  </a:lnTo>
                  <a:lnTo>
                    <a:pt x="8895252" y="5153944"/>
                  </a:lnTo>
                  <a:lnTo>
                    <a:pt x="8897117" y="5157897"/>
                  </a:lnTo>
                  <a:lnTo>
                    <a:pt x="8900456" y="5159321"/>
                  </a:lnTo>
                  <a:lnTo>
                    <a:pt x="8900598" y="5158987"/>
                  </a:lnTo>
                  <a:lnTo>
                    <a:pt x="8908609" y="5162405"/>
                  </a:lnTo>
                  <a:lnTo>
                    <a:pt x="8912562" y="5160539"/>
                  </a:lnTo>
                  <a:lnTo>
                    <a:pt x="8915410" y="5153863"/>
                  </a:lnTo>
                  <a:lnTo>
                    <a:pt x="8913544" y="5149910"/>
                  </a:lnTo>
                  <a:close/>
                </a:path>
                <a:path w="18238470" h="10444480">
                  <a:moveTo>
                    <a:pt x="7860365" y="4698686"/>
                  </a:moveTo>
                  <a:lnTo>
                    <a:pt x="7849348" y="4693987"/>
                  </a:lnTo>
                  <a:lnTo>
                    <a:pt x="7845062" y="4695710"/>
                  </a:lnTo>
                  <a:lnTo>
                    <a:pt x="7842072" y="4702720"/>
                  </a:lnTo>
                  <a:lnTo>
                    <a:pt x="7843794" y="4707006"/>
                  </a:lnTo>
                  <a:lnTo>
                    <a:pt x="7854811" y="4711705"/>
                  </a:lnTo>
                  <a:lnTo>
                    <a:pt x="7859097" y="4709982"/>
                  </a:lnTo>
                  <a:lnTo>
                    <a:pt x="7862088" y="4702972"/>
                  </a:lnTo>
                  <a:lnTo>
                    <a:pt x="7860365" y="4698686"/>
                  </a:lnTo>
                  <a:close/>
                </a:path>
                <a:path w="18238470" h="10444480">
                  <a:moveTo>
                    <a:pt x="8995042" y="5182702"/>
                  </a:moveTo>
                  <a:lnTo>
                    <a:pt x="8984026" y="5178003"/>
                  </a:lnTo>
                  <a:lnTo>
                    <a:pt x="8980074" y="5179867"/>
                  </a:lnTo>
                  <a:lnTo>
                    <a:pt x="8977226" y="5186544"/>
                  </a:lnTo>
                  <a:lnTo>
                    <a:pt x="8979091" y="5190497"/>
                  </a:lnTo>
                  <a:lnTo>
                    <a:pt x="8990108" y="5195196"/>
                  </a:lnTo>
                  <a:lnTo>
                    <a:pt x="8994059" y="5193330"/>
                  </a:lnTo>
                  <a:lnTo>
                    <a:pt x="8996907" y="5186654"/>
                  </a:lnTo>
                  <a:lnTo>
                    <a:pt x="8995042" y="5182702"/>
                  </a:lnTo>
                  <a:close/>
                </a:path>
                <a:path w="18238470" h="10444480">
                  <a:moveTo>
                    <a:pt x="7769417" y="4657524"/>
                  </a:moveTo>
                  <a:lnTo>
                    <a:pt x="7765131" y="4659246"/>
                  </a:lnTo>
                  <a:lnTo>
                    <a:pt x="7763361" y="4663226"/>
                  </a:lnTo>
                  <a:lnTo>
                    <a:pt x="7761807" y="4666114"/>
                  </a:lnTo>
                  <a:lnTo>
                    <a:pt x="7763529" y="4670399"/>
                  </a:lnTo>
                  <a:lnTo>
                    <a:pt x="7774546" y="4675099"/>
                  </a:lnTo>
                  <a:lnTo>
                    <a:pt x="7778690" y="4673711"/>
                  </a:lnTo>
                  <a:lnTo>
                    <a:pt x="7780460" y="4669730"/>
                  </a:lnTo>
                  <a:lnTo>
                    <a:pt x="7782014" y="4666842"/>
                  </a:lnTo>
                  <a:lnTo>
                    <a:pt x="7780291" y="4662556"/>
                  </a:lnTo>
                  <a:lnTo>
                    <a:pt x="7772613" y="4659281"/>
                  </a:lnTo>
                  <a:lnTo>
                    <a:pt x="7769417" y="4657524"/>
                  </a:lnTo>
                  <a:close/>
                </a:path>
                <a:path w="18238470" h="10444480">
                  <a:moveTo>
                    <a:pt x="9076684" y="5215160"/>
                  </a:moveTo>
                  <a:lnTo>
                    <a:pt x="9065668" y="5210461"/>
                  </a:lnTo>
                  <a:lnTo>
                    <a:pt x="9061715" y="5212326"/>
                  </a:lnTo>
                  <a:lnTo>
                    <a:pt x="9058867" y="5219003"/>
                  </a:lnTo>
                  <a:lnTo>
                    <a:pt x="9060733" y="5222955"/>
                  </a:lnTo>
                  <a:lnTo>
                    <a:pt x="9071747" y="5227653"/>
                  </a:lnTo>
                  <a:lnTo>
                    <a:pt x="9075701" y="5225789"/>
                  </a:lnTo>
                  <a:lnTo>
                    <a:pt x="9078549" y="5219112"/>
                  </a:lnTo>
                  <a:lnTo>
                    <a:pt x="9076684" y="5215160"/>
                  </a:lnTo>
                  <a:close/>
                </a:path>
                <a:path w="18238470" h="10444480">
                  <a:moveTo>
                    <a:pt x="4378212" y="3210552"/>
                  </a:moveTo>
                  <a:lnTo>
                    <a:pt x="4366862" y="3205711"/>
                  </a:lnTo>
                  <a:lnTo>
                    <a:pt x="4363052" y="3207242"/>
                  </a:lnTo>
                  <a:lnTo>
                    <a:pt x="4359919" y="3214587"/>
                  </a:lnTo>
                  <a:lnTo>
                    <a:pt x="4361784" y="3218539"/>
                  </a:lnTo>
                  <a:lnTo>
                    <a:pt x="4373135" y="3223381"/>
                  </a:lnTo>
                  <a:lnTo>
                    <a:pt x="4377086" y="3221515"/>
                  </a:lnTo>
                  <a:lnTo>
                    <a:pt x="4380077" y="3214504"/>
                  </a:lnTo>
                  <a:lnTo>
                    <a:pt x="4378212" y="3210552"/>
                  </a:lnTo>
                  <a:close/>
                </a:path>
                <a:path w="18238470" h="10444480">
                  <a:moveTo>
                    <a:pt x="4458998" y="3245013"/>
                  </a:moveTo>
                  <a:lnTo>
                    <a:pt x="4447648" y="3240171"/>
                  </a:lnTo>
                  <a:lnTo>
                    <a:pt x="4443696" y="3242037"/>
                  </a:lnTo>
                  <a:lnTo>
                    <a:pt x="4440705" y="3249047"/>
                  </a:lnTo>
                  <a:lnTo>
                    <a:pt x="4442570" y="3252999"/>
                  </a:lnTo>
                  <a:lnTo>
                    <a:pt x="4453921" y="3257841"/>
                  </a:lnTo>
                  <a:lnTo>
                    <a:pt x="4457731" y="3256310"/>
                  </a:lnTo>
                  <a:lnTo>
                    <a:pt x="4460864" y="3248965"/>
                  </a:lnTo>
                  <a:lnTo>
                    <a:pt x="4458998" y="3245013"/>
                  </a:lnTo>
                  <a:close/>
                </a:path>
                <a:path w="18238470" h="10444480">
                  <a:moveTo>
                    <a:pt x="4297234" y="3175616"/>
                  </a:moveTo>
                  <a:lnTo>
                    <a:pt x="4285884" y="3170774"/>
                  </a:lnTo>
                  <a:lnTo>
                    <a:pt x="4281932" y="3172639"/>
                  </a:lnTo>
                  <a:lnTo>
                    <a:pt x="4279084" y="3179316"/>
                  </a:lnTo>
                  <a:lnTo>
                    <a:pt x="4280807" y="3183601"/>
                  </a:lnTo>
                  <a:lnTo>
                    <a:pt x="4292157" y="3188443"/>
                  </a:lnTo>
                  <a:lnTo>
                    <a:pt x="4296109" y="3186578"/>
                  </a:lnTo>
                  <a:lnTo>
                    <a:pt x="4298957" y="3179901"/>
                  </a:lnTo>
                  <a:lnTo>
                    <a:pt x="4297234" y="3175616"/>
                  </a:lnTo>
                  <a:close/>
                </a:path>
                <a:path w="18238470" h="10444480">
                  <a:moveTo>
                    <a:pt x="4540260" y="3279283"/>
                  </a:moveTo>
                  <a:lnTo>
                    <a:pt x="4528910" y="3274441"/>
                  </a:lnTo>
                  <a:lnTo>
                    <a:pt x="4524958" y="3276306"/>
                  </a:lnTo>
                  <a:lnTo>
                    <a:pt x="4521968" y="3283317"/>
                  </a:lnTo>
                  <a:lnTo>
                    <a:pt x="4523833" y="3287268"/>
                  </a:lnTo>
                  <a:lnTo>
                    <a:pt x="4535183" y="3292110"/>
                  </a:lnTo>
                  <a:lnTo>
                    <a:pt x="4539135" y="3290245"/>
                  </a:lnTo>
                  <a:lnTo>
                    <a:pt x="4542125" y="3283235"/>
                  </a:lnTo>
                  <a:lnTo>
                    <a:pt x="4540260" y="3279283"/>
                  </a:lnTo>
                  <a:close/>
                </a:path>
                <a:path w="18238470" h="10444480">
                  <a:moveTo>
                    <a:pt x="4216448" y="3141155"/>
                  </a:moveTo>
                  <a:lnTo>
                    <a:pt x="4205432" y="3136456"/>
                  </a:lnTo>
                  <a:lnTo>
                    <a:pt x="4201146" y="3138178"/>
                  </a:lnTo>
                  <a:lnTo>
                    <a:pt x="4198298" y="3144855"/>
                  </a:lnTo>
                  <a:lnTo>
                    <a:pt x="4200021" y="3149141"/>
                  </a:lnTo>
                  <a:lnTo>
                    <a:pt x="4211037" y="3153840"/>
                  </a:lnTo>
                  <a:lnTo>
                    <a:pt x="4215323" y="3152117"/>
                  </a:lnTo>
                  <a:lnTo>
                    <a:pt x="4218171" y="3145441"/>
                  </a:lnTo>
                  <a:lnTo>
                    <a:pt x="4216448" y="3141155"/>
                  </a:lnTo>
                  <a:close/>
                </a:path>
                <a:path w="18238470" h="10444480">
                  <a:moveTo>
                    <a:pt x="4621189" y="3313409"/>
                  </a:moveTo>
                  <a:lnTo>
                    <a:pt x="4609839" y="3308567"/>
                  </a:lnTo>
                  <a:lnTo>
                    <a:pt x="4605887" y="3310433"/>
                  </a:lnTo>
                  <a:lnTo>
                    <a:pt x="4602896" y="3317443"/>
                  </a:lnTo>
                  <a:lnTo>
                    <a:pt x="4604762" y="3321396"/>
                  </a:lnTo>
                  <a:lnTo>
                    <a:pt x="4616112" y="3326237"/>
                  </a:lnTo>
                  <a:lnTo>
                    <a:pt x="4620064" y="3324372"/>
                  </a:lnTo>
                  <a:lnTo>
                    <a:pt x="4623054" y="3317361"/>
                  </a:lnTo>
                  <a:lnTo>
                    <a:pt x="4621189" y="3313409"/>
                  </a:lnTo>
                  <a:close/>
                </a:path>
                <a:path w="18238470" h="10444480">
                  <a:moveTo>
                    <a:pt x="4135471" y="3106218"/>
                  </a:moveTo>
                  <a:lnTo>
                    <a:pt x="4124454" y="3101518"/>
                  </a:lnTo>
                  <a:lnTo>
                    <a:pt x="4120168" y="3103241"/>
                  </a:lnTo>
                  <a:lnTo>
                    <a:pt x="4117320" y="3109918"/>
                  </a:lnTo>
                  <a:lnTo>
                    <a:pt x="4119043" y="3114204"/>
                  </a:lnTo>
                  <a:lnTo>
                    <a:pt x="4130060" y="3118903"/>
                  </a:lnTo>
                  <a:lnTo>
                    <a:pt x="4134345" y="3117180"/>
                  </a:lnTo>
                  <a:lnTo>
                    <a:pt x="4137193" y="3110504"/>
                  </a:lnTo>
                  <a:lnTo>
                    <a:pt x="4135471" y="3106218"/>
                  </a:lnTo>
                  <a:close/>
                </a:path>
                <a:path w="18238470" h="10444480">
                  <a:moveTo>
                    <a:pt x="4702451" y="3347679"/>
                  </a:moveTo>
                  <a:lnTo>
                    <a:pt x="4691101" y="3342837"/>
                  </a:lnTo>
                  <a:lnTo>
                    <a:pt x="4687149" y="3344702"/>
                  </a:lnTo>
                  <a:lnTo>
                    <a:pt x="4684158" y="3351712"/>
                  </a:lnTo>
                  <a:lnTo>
                    <a:pt x="4686024" y="3355665"/>
                  </a:lnTo>
                  <a:lnTo>
                    <a:pt x="4697373" y="3360507"/>
                  </a:lnTo>
                  <a:lnTo>
                    <a:pt x="4701326" y="3358641"/>
                  </a:lnTo>
                  <a:lnTo>
                    <a:pt x="4704316" y="3351631"/>
                  </a:lnTo>
                  <a:lnTo>
                    <a:pt x="4702451" y="3347679"/>
                  </a:lnTo>
                  <a:close/>
                </a:path>
                <a:path w="18238470" h="10444480">
                  <a:moveTo>
                    <a:pt x="4783380" y="3381806"/>
                  </a:moveTo>
                  <a:lnTo>
                    <a:pt x="4772029" y="3376964"/>
                  </a:lnTo>
                  <a:lnTo>
                    <a:pt x="4768077" y="3378829"/>
                  </a:lnTo>
                  <a:lnTo>
                    <a:pt x="4765087" y="3385839"/>
                  </a:lnTo>
                  <a:lnTo>
                    <a:pt x="4766952" y="3389791"/>
                  </a:lnTo>
                  <a:lnTo>
                    <a:pt x="4778302" y="3394633"/>
                  </a:lnTo>
                  <a:lnTo>
                    <a:pt x="4782255" y="3392768"/>
                  </a:lnTo>
                  <a:lnTo>
                    <a:pt x="4785245" y="3385757"/>
                  </a:lnTo>
                  <a:lnTo>
                    <a:pt x="4783380" y="3381806"/>
                  </a:lnTo>
                  <a:close/>
                </a:path>
                <a:path w="18238470" h="10444480">
                  <a:moveTo>
                    <a:pt x="7700026" y="4625951"/>
                  </a:moveTo>
                  <a:lnTo>
                    <a:pt x="7689009" y="4621251"/>
                  </a:lnTo>
                  <a:lnTo>
                    <a:pt x="7684866" y="4622640"/>
                  </a:lnTo>
                  <a:lnTo>
                    <a:pt x="7683096" y="4626620"/>
                  </a:lnTo>
                  <a:lnTo>
                    <a:pt x="7681541" y="4629508"/>
                  </a:lnTo>
                  <a:lnTo>
                    <a:pt x="7683264" y="4633794"/>
                  </a:lnTo>
                  <a:lnTo>
                    <a:pt x="7694280" y="4638493"/>
                  </a:lnTo>
                  <a:lnTo>
                    <a:pt x="7698424" y="4637104"/>
                  </a:lnTo>
                  <a:lnTo>
                    <a:pt x="7700193" y="4633124"/>
                  </a:lnTo>
                  <a:lnTo>
                    <a:pt x="7701748" y="4630236"/>
                  </a:lnTo>
                  <a:lnTo>
                    <a:pt x="7700026" y="4625951"/>
                  </a:lnTo>
                  <a:close/>
                </a:path>
                <a:path w="18238470" h="10444480">
                  <a:moveTo>
                    <a:pt x="4054636" y="3070947"/>
                  </a:moveTo>
                  <a:lnTo>
                    <a:pt x="4043619" y="3066248"/>
                  </a:lnTo>
                  <a:lnTo>
                    <a:pt x="4039334" y="3067971"/>
                  </a:lnTo>
                  <a:lnTo>
                    <a:pt x="4036486" y="3074647"/>
                  </a:lnTo>
                  <a:lnTo>
                    <a:pt x="4038208" y="3078933"/>
                  </a:lnTo>
                  <a:lnTo>
                    <a:pt x="4049225" y="3083633"/>
                  </a:lnTo>
                  <a:lnTo>
                    <a:pt x="4053511" y="3081910"/>
                  </a:lnTo>
                  <a:lnTo>
                    <a:pt x="4056359" y="3075233"/>
                  </a:lnTo>
                  <a:lnTo>
                    <a:pt x="4054636" y="3070947"/>
                  </a:lnTo>
                  <a:close/>
                </a:path>
                <a:path w="18238470" h="10444480">
                  <a:moveTo>
                    <a:pt x="4864642" y="3416075"/>
                  </a:moveTo>
                  <a:lnTo>
                    <a:pt x="4853291" y="3411233"/>
                  </a:lnTo>
                  <a:lnTo>
                    <a:pt x="4849339" y="3413098"/>
                  </a:lnTo>
                  <a:lnTo>
                    <a:pt x="4846349" y="3420108"/>
                  </a:lnTo>
                  <a:lnTo>
                    <a:pt x="4848214" y="3424061"/>
                  </a:lnTo>
                  <a:lnTo>
                    <a:pt x="4859565" y="3428903"/>
                  </a:lnTo>
                  <a:lnTo>
                    <a:pt x="4863517" y="3427037"/>
                  </a:lnTo>
                  <a:lnTo>
                    <a:pt x="4866507" y="3420027"/>
                  </a:lnTo>
                  <a:lnTo>
                    <a:pt x="4864642" y="3416075"/>
                  </a:lnTo>
                  <a:close/>
                </a:path>
                <a:path w="18238470" h="10444480">
                  <a:moveTo>
                    <a:pt x="3973800" y="3035677"/>
                  </a:moveTo>
                  <a:lnTo>
                    <a:pt x="3962784" y="3030977"/>
                  </a:lnTo>
                  <a:lnTo>
                    <a:pt x="3958498" y="3032700"/>
                  </a:lnTo>
                  <a:lnTo>
                    <a:pt x="3955650" y="3039377"/>
                  </a:lnTo>
                  <a:lnTo>
                    <a:pt x="3957373" y="3043663"/>
                  </a:lnTo>
                  <a:lnTo>
                    <a:pt x="3968389" y="3048362"/>
                  </a:lnTo>
                  <a:lnTo>
                    <a:pt x="3972675" y="3046639"/>
                  </a:lnTo>
                  <a:lnTo>
                    <a:pt x="3975523" y="3039963"/>
                  </a:lnTo>
                  <a:lnTo>
                    <a:pt x="3973800" y="3035677"/>
                  </a:lnTo>
                  <a:close/>
                </a:path>
                <a:path w="18238470" h="10444480">
                  <a:moveTo>
                    <a:pt x="4945713" y="3449868"/>
                  </a:moveTo>
                  <a:lnTo>
                    <a:pt x="4934363" y="3445026"/>
                  </a:lnTo>
                  <a:lnTo>
                    <a:pt x="4930411" y="3446891"/>
                  </a:lnTo>
                  <a:lnTo>
                    <a:pt x="4927420" y="3453901"/>
                  </a:lnTo>
                  <a:lnTo>
                    <a:pt x="4929285" y="3457854"/>
                  </a:lnTo>
                  <a:lnTo>
                    <a:pt x="4940636" y="3462696"/>
                  </a:lnTo>
                  <a:lnTo>
                    <a:pt x="4944588" y="3460830"/>
                  </a:lnTo>
                  <a:lnTo>
                    <a:pt x="4947578" y="3453820"/>
                  </a:lnTo>
                  <a:lnTo>
                    <a:pt x="4945713" y="3449868"/>
                  </a:lnTo>
                  <a:close/>
                </a:path>
                <a:path w="18238470" h="10444480">
                  <a:moveTo>
                    <a:pt x="9158943" y="5247093"/>
                  </a:moveTo>
                  <a:lnTo>
                    <a:pt x="9151265" y="5243817"/>
                  </a:lnTo>
                  <a:lnTo>
                    <a:pt x="9147784" y="5242727"/>
                  </a:lnTo>
                  <a:lnTo>
                    <a:pt x="9143832" y="5244592"/>
                  </a:lnTo>
                  <a:lnTo>
                    <a:pt x="9140984" y="5251269"/>
                  </a:lnTo>
                  <a:lnTo>
                    <a:pt x="9142850" y="5255222"/>
                  </a:lnTo>
                  <a:lnTo>
                    <a:pt x="9150860" y="5258638"/>
                  </a:lnTo>
                  <a:lnTo>
                    <a:pt x="9154340" y="5259728"/>
                  </a:lnTo>
                  <a:lnTo>
                    <a:pt x="9158294" y="5257864"/>
                  </a:lnTo>
                  <a:lnTo>
                    <a:pt x="9159718" y="5254525"/>
                  </a:lnTo>
                  <a:lnTo>
                    <a:pt x="9160614" y="5251751"/>
                  </a:lnTo>
                  <a:lnTo>
                    <a:pt x="9160951" y="5250711"/>
                  </a:lnTo>
                  <a:lnTo>
                    <a:pt x="9158943" y="5247093"/>
                  </a:lnTo>
                  <a:close/>
                </a:path>
                <a:path w="18238470" h="10444480">
                  <a:moveTo>
                    <a:pt x="3893441" y="3000214"/>
                  </a:moveTo>
                  <a:lnTo>
                    <a:pt x="3882425" y="2995515"/>
                  </a:lnTo>
                  <a:lnTo>
                    <a:pt x="3878139" y="2997238"/>
                  </a:lnTo>
                  <a:lnTo>
                    <a:pt x="3875291" y="3003915"/>
                  </a:lnTo>
                  <a:lnTo>
                    <a:pt x="3877014" y="3008201"/>
                  </a:lnTo>
                  <a:lnTo>
                    <a:pt x="3888030" y="3012900"/>
                  </a:lnTo>
                  <a:lnTo>
                    <a:pt x="3892316" y="3011177"/>
                  </a:lnTo>
                  <a:lnTo>
                    <a:pt x="3895164" y="3004501"/>
                  </a:lnTo>
                  <a:lnTo>
                    <a:pt x="3893441" y="3000214"/>
                  </a:lnTo>
                  <a:close/>
                </a:path>
                <a:path w="18238470" h="10444480">
                  <a:moveTo>
                    <a:pt x="5027118" y="3483803"/>
                  </a:moveTo>
                  <a:lnTo>
                    <a:pt x="5015767" y="3478961"/>
                  </a:lnTo>
                  <a:lnTo>
                    <a:pt x="5011815" y="3480827"/>
                  </a:lnTo>
                  <a:lnTo>
                    <a:pt x="5008825" y="3487837"/>
                  </a:lnTo>
                  <a:lnTo>
                    <a:pt x="5010690" y="3491789"/>
                  </a:lnTo>
                  <a:lnTo>
                    <a:pt x="5022041" y="3496631"/>
                  </a:lnTo>
                  <a:lnTo>
                    <a:pt x="5025993" y="3494766"/>
                  </a:lnTo>
                  <a:lnTo>
                    <a:pt x="5028983" y="3487756"/>
                  </a:lnTo>
                  <a:lnTo>
                    <a:pt x="5027118" y="3483803"/>
                  </a:lnTo>
                  <a:close/>
                </a:path>
                <a:path w="18238470" h="10444480">
                  <a:moveTo>
                    <a:pt x="7619760" y="4589344"/>
                  </a:moveTo>
                  <a:lnTo>
                    <a:pt x="7608744" y="4584645"/>
                  </a:lnTo>
                  <a:lnTo>
                    <a:pt x="7604600" y="4586034"/>
                  </a:lnTo>
                  <a:lnTo>
                    <a:pt x="7602831" y="4590014"/>
                  </a:lnTo>
                  <a:lnTo>
                    <a:pt x="7601276" y="4592902"/>
                  </a:lnTo>
                  <a:lnTo>
                    <a:pt x="7602999" y="4597188"/>
                  </a:lnTo>
                  <a:lnTo>
                    <a:pt x="7614015" y="4601887"/>
                  </a:lnTo>
                  <a:lnTo>
                    <a:pt x="7618159" y="4600498"/>
                  </a:lnTo>
                  <a:lnTo>
                    <a:pt x="7619929" y="4596518"/>
                  </a:lnTo>
                  <a:lnTo>
                    <a:pt x="7621483" y="4593631"/>
                  </a:lnTo>
                  <a:lnTo>
                    <a:pt x="7619760" y="4589344"/>
                  </a:lnTo>
                  <a:close/>
                </a:path>
                <a:path w="18238470" h="10444480">
                  <a:moveTo>
                    <a:pt x="5108523" y="3517738"/>
                  </a:moveTo>
                  <a:lnTo>
                    <a:pt x="5096839" y="3512754"/>
                  </a:lnTo>
                  <a:lnTo>
                    <a:pt x="5092887" y="3514620"/>
                  </a:lnTo>
                  <a:lnTo>
                    <a:pt x="5089896" y="3521630"/>
                  </a:lnTo>
                  <a:lnTo>
                    <a:pt x="5091762" y="3525583"/>
                  </a:lnTo>
                  <a:lnTo>
                    <a:pt x="5103112" y="3530424"/>
                  </a:lnTo>
                  <a:lnTo>
                    <a:pt x="5107063" y="3528559"/>
                  </a:lnTo>
                  <a:lnTo>
                    <a:pt x="5110053" y="3521548"/>
                  </a:lnTo>
                  <a:lnTo>
                    <a:pt x="5108523" y="3517738"/>
                  </a:lnTo>
                  <a:close/>
                </a:path>
                <a:path w="18238470" h="10444480">
                  <a:moveTo>
                    <a:pt x="3812748" y="2964610"/>
                  </a:moveTo>
                  <a:lnTo>
                    <a:pt x="3801732" y="2959911"/>
                  </a:lnTo>
                  <a:lnTo>
                    <a:pt x="3797446" y="2961634"/>
                  </a:lnTo>
                  <a:lnTo>
                    <a:pt x="3794598" y="2968310"/>
                  </a:lnTo>
                  <a:lnTo>
                    <a:pt x="3796321" y="2972596"/>
                  </a:lnTo>
                  <a:lnTo>
                    <a:pt x="3807337" y="2977295"/>
                  </a:lnTo>
                  <a:lnTo>
                    <a:pt x="3811624" y="2975573"/>
                  </a:lnTo>
                  <a:lnTo>
                    <a:pt x="3814472" y="2968896"/>
                  </a:lnTo>
                  <a:lnTo>
                    <a:pt x="3812748" y="2964610"/>
                  </a:lnTo>
                  <a:close/>
                </a:path>
                <a:path w="18238470" h="10444480">
                  <a:moveTo>
                    <a:pt x="5189594" y="3551531"/>
                  </a:moveTo>
                  <a:lnTo>
                    <a:pt x="5178243" y="3546690"/>
                  </a:lnTo>
                  <a:lnTo>
                    <a:pt x="5174291" y="3548555"/>
                  </a:lnTo>
                  <a:lnTo>
                    <a:pt x="5171301" y="3555565"/>
                  </a:lnTo>
                  <a:lnTo>
                    <a:pt x="5173166" y="3559518"/>
                  </a:lnTo>
                  <a:lnTo>
                    <a:pt x="5184516" y="3564359"/>
                  </a:lnTo>
                  <a:lnTo>
                    <a:pt x="5188469" y="3562494"/>
                  </a:lnTo>
                  <a:lnTo>
                    <a:pt x="5191459" y="3555484"/>
                  </a:lnTo>
                  <a:lnTo>
                    <a:pt x="5189594" y="3551531"/>
                  </a:lnTo>
                  <a:close/>
                </a:path>
                <a:path w="18238470" h="10444480">
                  <a:moveTo>
                    <a:pt x="7539161" y="4552596"/>
                  </a:moveTo>
                  <a:lnTo>
                    <a:pt x="7528145" y="4547896"/>
                  </a:lnTo>
                  <a:lnTo>
                    <a:pt x="7523858" y="4549619"/>
                  </a:lnTo>
                  <a:lnTo>
                    <a:pt x="7520868" y="4556630"/>
                  </a:lnTo>
                  <a:lnTo>
                    <a:pt x="7522591" y="4560915"/>
                  </a:lnTo>
                  <a:lnTo>
                    <a:pt x="7533608" y="4565615"/>
                  </a:lnTo>
                  <a:lnTo>
                    <a:pt x="7537894" y="4563893"/>
                  </a:lnTo>
                  <a:lnTo>
                    <a:pt x="7540884" y="4556882"/>
                  </a:lnTo>
                  <a:lnTo>
                    <a:pt x="7539161" y="4552596"/>
                  </a:lnTo>
                  <a:close/>
                </a:path>
                <a:path w="18238470" h="10444480">
                  <a:moveTo>
                    <a:pt x="5270663" y="3585325"/>
                  </a:moveTo>
                  <a:lnTo>
                    <a:pt x="5259314" y="3580484"/>
                  </a:lnTo>
                  <a:lnTo>
                    <a:pt x="5255363" y="3582349"/>
                  </a:lnTo>
                  <a:lnTo>
                    <a:pt x="5252372" y="3589359"/>
                  </a:lnTo>
                  <a:lnTo>
                    <a:pt x="5254238" y="3593311"/>
                  </a:lnTo>
                  <a:lnTo>
                    <a:pt x="5265587" y="3598152"/>
                  </a:lnTo>
                  <a:lnTo>
                    <a:pt x="5269538" y="3596287"/>
                  </a:lnTo>
                  <a:lnTo>
                    <a:pt x="5272529" y="3589277"/>
                  </a:lnTo>
                  <a:lnTo>
                    <a:pt x="5270663" y="3585325"/>
                  </a:lnTo>
                  <a:close/>
                </a:path>
                <a:path w="18238470" h="10444480">
                  <a:moveTo>
                    <a:pt x="9241535" y="5279168"/>
                  </a:moveTo>
                  <a:lnTo>
                    <a:pt x="9233523" y="5275750"/>
                  </a:lnTo>
                  <a:lnTo>
                    <a:pt x="9230043" y="5274659"/>
                  </a:lnTo>
                  <a:lnTo>
                    <a:pt x="9226091" y="5276525"/>
                  </a:lnTo>
                  <a:lnTo>
                    <a:pt x="9223243" y="5283202"/>
                  </a:lnTo>
                  <a:lnTo>
                    <a:pt x="9225108" y="5287153"/>
                  </a:lnTo>
                  <a:lnTo>
                    <a:pt x="9233121" y="5290571"/>
                  </a:lnTo>
                  <a:lnTo>
                    <a:pt x="9236602" y="5291661"/>
                  </a:lnTo>
                  <a:lnTo>
                    <a:pt x="9240553" y="5289796"/>
                  </a:lnTo>
                  <a:lnTo>
                    <a:pt x="9241977" y="5286458"/>
                  </a:lnTo>
                  <a:lnTo>
                    <a:pt x="9242874" y="5283684"/>
                  </a:lnTo>
                  <a:lnTo>
                    <a:pt x="9243210" y="5282643"/>
                  </a:lnTo>
                  <a:lnTo>
                    <a:pt x="9241535" y="5279168"/>
                  </a:lnTo>
                  <a:close/>
                </a:path>
                <a:path w="18238470" h="10444480">
                  <a:moveTo>
                    <a:pt x="3732340" y="2928338"/>
                  </a:moveTo>
                  <a:lnTo>
                    <a:pt x="3721325" y="2923639"/>
                  </a:lnTo>
                  <a:lnTo>
                    <a:pt x="3717039" y="2925361"/>
                  </a:lnTo>
                  <a:lnTo>
                    <a:pt x="3714048" y="2932372"/>
                  </a:lnTo>
                  <a:lnTo>
                    <a:pt x="3715771" y="2936657"/>
                  </a:lnTo>
                  <a:lnTo>
                    <a:pt x="3723449" y="2939932"/>
                  </a:lnTo>
                  <a:lnTo>
                    <a:pt x="3723591" y="2939599"/>
                  </a:lnTo>
                  <a:lnTo>
                    <a:pt x="3726929" y="2941023"/>
                  </a:lnTo>
                  <a:lnTo>
                    <a:pt x="3731215" y="2939300"/>
                  </a:lnTo>
                  <a:lnTo>
                    <a:pt x="3734063" y="2932623"/>
                  </a:lnTo>
                  <a:lnTo>
                    <a:pt x="3732340" y="2928338"/>
                  </a:lnTo>
                  <a:close/>
                </a:path>
                <a:path w="18238470" h="10444480">
                  <a:moveTo>
                    <a:pt x="5352069" y="3619261"/>
                  </a:moveTo>
                  <a:lnTo>
                    <a:pt x="5340719" y="3614419"/>
                  </a:lnTo>
                  <a:lnTo>
                    <a:pt x="5336767" y="3616284"/>
                  </a:lnTo>
                  <a:lnTo>
                    <a:pt x="5333776" y="3623294"/>
                  </a:lnTo>
                  <a:lnTo>
                    <a:pt x="5335642" y="3627247"/>
                  </a:lnTo>
                  <a:lnTo>
                    <a:pt x="5346992" y="3632088"/>
                  </a:lnTo>
                  <a:lnTo>
                    <a:pt x="5350945" y="3630223"/>
                  </a:lnTo>
                  <a:lnTo>
                    <a:pt x="5353935" y="3623212"/>
                  </a:lnTo>
                  <a:lnTo>
                    <a:pt x="5352069" y="3619261"/>
                  </a:lnTo>
                  <a:close/>
                </a:path>
                <a:path w="18238470" h="10444480">
                  <a:moveTo>
                    <a:pt x="5433282" y="3652719"/>
                  </a:moveTo>
                  <a:lnTo>
                    <a:pt x="5421932" y="3647878"/>
                  </a:lnTo>
                  <a:lnTo>
                    <a:pt x="5417980" y="3649743"/>
                  </a:lnTo>
                  <a:lnTo>
                    <a:pt x="5414989" y="3656753"/>
                  </a:lnTo>
                  <a:lnTo>
                    <a:pt x="5416854" y="3660706"/>
                  </a:lnTo>
                  <a:lnTo>
                    <a:pt x="5428204" y="3665547"/>
                  </a:lnTo>
                  <a:lnTo>
                    <a:pt x="5432157" y="3663682"/>
                  </a:lnTo>
                  <a:lnTo>
                    <a:pt x="5435147" y="3656672"/>
                  </a:lnTo>
                  <a:lnTo>
                    <a:pt x="5433282" y="3652719"/>
                  </a:lnTo>
                  <a:close/>
                </a:path>
                <a:path w="18238470" h="10444480">
                  <a:moveTo>
                    <a:pt x="7459085" y="4516466"/>
                  </a:moveTo>
                  <a:lnTo>
                    <a:pt x="7448071" y="4511767"/>
                  </a:lnTo>
                  <a:lnTo>
                    <a:pt x="7443785" y="4513490"/>
                  </a:lnTo>
                  <a:lnTo>
                    <a:pt x="7440794" y="4520500"/>
                  </a:lnTo>
                  <a:lnTo>
                    <a:pt x="7442517" y="4524787"/>
                  </a:lnTo>
                  <a:lnTo>
                    <a:pt x="7453532" y="4529485"/>
                  </a:lnTo>
                  <a:lnTo>
                    <a:pt x="7457818" y="4527762"/>
                  </a:lnTo>
                  <a:lnTo>
                    <a:pt x="7460808" y="4520752"/>
                  </a:lnTo>
                  <a:lnTo>
                    <a:pt x="7459085" y="4516466"/>
                  </a:lnTo>
                  <a:close/>
                </a:path>
                <a:path w="18238470" h="10444480">
                  <a:moveTo>
                    <a:pt x="3651933" y="2892065"/>
                  </a:moveTo>
                  <a:lnTo>
                    <a:pt x="3640916" y="2887366"/>
                  </a:lnTo>
                  <a:lnTo>
                    <a:pt x="3636630" y="2889089"/>
                  </a:lnTo>
                  <a:lnTo>
                    <a:pt x="3633640" y="2896099"/>
                  </a:lnTo>
                  <a:lnTo>
                    <a:pt x="3635363" y="2900385"/>
                  </a:lnTo>
                  <a:lnTo>
                    <a:pt x="3646379" y="2905084"/>
                  </a:lnTo>
                  <a:lnTo>
                    <a:pt x="3650665" y="2903362"/>
                  </a:lnTo>
                  <a:lnTo>
                    <a:pt x="3653656" y="2896351"/>
                  </a:lnTo>
                  <a:lnTo>
                    <a:pt x="3651933" y="2892065"/>
                  </a:lnTo>
                  <a:close/>
                </a:path>
                <a:path w="18238470" h="10444480">
                  <a:moveTo>
                    <a:pt x="5514687" y="3686655"/>
                  </a:moveTo>
                  <a:lnTo>
                    <a:pt x="5503337" y="3681813"/>
                  </a:lnTo>
                  <a:lnTo>
                    <a:pt x="5499385" y="3683679"/>
                  </a:lnTo>
                  <a:lnTo>
                    <a:pt x="5496395" y="3690689"/>
                  </a:lnTo>
                  <a:lnTo>
                    <a:pt x="5498260" y="3694642"/>
                  </a:lnTo>
                  <a:lnTo>
                    <a:pt x="5509609" y="3699483"/>
                  </a:lnTo>
                  <a:lnTo>
                    <a:pt x="5513562" y="3697617"/>
                  </a:lnTo>
                  <a:lnTo>
                    <a:pt x="5516552" y="3690607"/>
                  </a:lnTo>
                  <a:lnTo>
                    <a:pt x="5514687" y="3686655"/>
                  </a:lnTo>
                  <a:close/>
                </a:path>
                <a:path w="18238470" h="10444480">
                  <a:moveTo>
                    <a:pt x="7378059" y="4480718"/>
                  </a:moveTo>
                  <a:lnTo>
                    <a:pt x="7367045" y="4476020"/>
                  </a:lnTo>
                  <a:lnTo>
                    <a:pt x="7362759" y="4477743"/>
                  </a:lnTo>
                  <a:lnTo>
                    <a:pt x="7359911" y="4484419"/>
                  </a:lnTo>
                  <a:lnTo>
                    <a:pt x="7361633" y="4488706"/>
                  </a:lnTo>
                  <a:lnTo>
                    <a:pt x="7372648" y="4493404"/>
                  </a:lnTo>
                  <a:lnTo>
                    <a:pt x="7376934" y="4491681"/>
                  </a:lnTo>
                  <a:lnTo>
                    <a:pt x="7379782" y="4485005"/>
                  </a:lnTo>
                  <a:lnTo>
                    <a:pt x="7378059" y="4480718"/>
                  </a:lnTo>
                  <a:close/>
                </a:path>
                <a:path w="18238470" h="10444480">
                  <a:moveTo>
                    <a:pt x="5596092" y="3720590"/>
                  </a:moveTo>
                  <a:lnTo>
                    <a:pt x="5584408" y="3715606"/>
                  </a:lnTo>
                  <a:lnTo>
                    <a:pt x="5580456" y="3717471"/>
                  </a:lnTo>
                  <a:lnTo>
                    <a:pt x="5577465" y="3724481"/>
                  </a:lnTo>
                  <a:lnTo>
                    <a:pt x="5579330" y="3728434"/>
                  </a:lnTo>
                  <a:lnTo>
                    <a:pt x="5590681" y="3733276"/>
                  </a:lnTo>
                  <a:lnTo>
                    <a:pt x="5594633" y="3731410"/>
                  </a:lnTo>
                  <a:lnTo>
                    <a:pt x="5597623" y="3724400"/>
                  </a:lnTo>
                  <a:lnTo>
                    <a:pt x="5596092" y="3720590"/>
                  </a:lnTo>
                  <a:close/>
                </a:path>
                <a:path w="18238470" h="10444480">
                  <a:moveTo>
                    <a:pt x="9323412" y="5310147"/>
                  </a:moveTo>
                  <a:lnTo>
                    <a:pt x="9315733" y="5306872"/>
                  </a:lnTo>
                  <a:lnTo>
                    <a:pt x="9312252" y="5305781"/>
                  </a:lnTo>
                  <a:lnTo>
                    <a:pt x="9308300" y="5307647"/>
                  </a:lnTo>
                  <a:lnTo>
                    <a:pt x="9306876" y="5310985"/>
                  </a:lnTo>
                  <a:lnTo>
                    <a:pt x="9305895" y="5314118"/>
                  </a:lnTo>
                  <a:lnTo>
                    <a:pt x="9305787" y="5314465"/>
                  </a:lnTo>
                  <a:lnTo>
                    <a:pt x="9307318" y="5318276"/>
                  </a:lnTo>
                  <a:lnTo>
                    <a:pt x="9315331" y="5321694"/>
                  </a:lnTo>
                  <a:lnTo>
                    <a:pt x="9318811" y="5322784"/>
                  </a:lnTo>
                  <a:lnTo>
                    <a:pt x="9322954" y="5321394"/>
                  </a:lnTo>
                  <a:lnTo>
                    <a:pt x="9325083" y="5314806"/>
                  </a:lnTo>
                  <a:lnTo>
                    <a:pt x="9325419" y="5313766"/>
                  </a:lnTo>
                  <a:lnTo>
                    <a:pt x="9323412" y="5310147"/>
                  </a:lnTo>
                  <a:close/>
                </a:path>
                <a:path w="18238470" h="10444480">
                  <a:moveTo>
                    <a:pt x="3560843" y="2851236"/>
                  </a:moveTo>
                  <a:lnTo>
                    <a:pt x="3556556" y="2852959"/>
                  </a:lnTo>
                  <a:lnTo>
                    <a:pt x="3554787" y="2856939"/>
                  </a:lnTo>
                  <a:lnTo>
                    <a:pt x="3553232" y="2859827"/>
                  </a:lnTo>
                  <a:lnTo>
                    <a:pt x="3554955" y="2864113"/>
                  </a:lnTo>
                  <a:lnTo>
                    <a:pt x="3565971" y="2868812"/>
                  </a:lnTo>
                  <a:lnTo>
                    <a:pt x="3570115" y="2867423"/>
                  </a:lnTo>
                  <a:lnTo>
                    <a:pt x="3571884" y="2863443"/>
                  </a:lnTo>
                  <a:lnTo>
                    <a:pt x="3573439" y="2860556"/>
                  </a:lnTo>
                  <a:lnTo>
                    <a:pt x="3571717" y="2856269"/>
                  </a:lnTo>
                  <a:lnTo>
                    <a:pt x="3564038" y="2852994"/>
                  </a:lnTo>
                  <a:lnTo>
                    <a:pt x="3560843" y="2851236"/>
                  </a:lnTo>
                  <a:close/>
                </a:path>
                <a:path w="18238470" h="10444480">
                  <a:moveTo>
                    <a:pt x="12934413" y="6847720"/>
                  </a:moveTo>
                  <a:lnTo>
                    <a:pt x="12929888" y="6848156"/>
                  </a:lnTo>
                  <a:lnTo>
                    <a:pt x="12925036" y="6853978"/>
                  </a:lnTo>
                  <a:lnTo>
                    <a:pt x="12925471" y="6858503"/>
                  </a:lnTo>
                  <a:lnTo>
                    <a:pt x="12932152" y="6864116"/>
                  </a:lnTo>
                  <a:lnTo>
                    <a:pt x="12936826" y="6866109"/>
                  </a:lnTo>
                  <a:lnTo>
                    <a:pt x="12940210" y="6865580"/>
                  </a:lnTo>
                  <a:lnTo>
                    <a:pt x="12942017" y="6863195"/>
                  </a:lnTo>
                  <a:lnTo>
                    <a:pt x="12944443" y="6860284"/>
                  </a:lnTo>
                  <a:lnTo>
                    <a:pt x="12944006" y="6855757"/>
                  </a:lnTo>
                  <a:lnTo>
                    <a:pt x="12934413" y="6847720"/>
                  </a:lnTo>
                  <a:close/>
                </a:path>
                <a:path w="18238470" h="10444480">
                  <a:moveTo>
                    <a:pt x="5677162" y="3754383"/>
                  </a:moveTo>
                  <a:lnTo>
                    <a:pt x="5665812" y="3749541"/>
                  </a:lnTo>
                  <a:lnTo>
                    <a:pt x="5661860" y="3751407"/>
                  </a:lnTo>
                  <a:lnTo>
                    <a:pt x="5658870" y="3758417"/>
                  </a:lnTo>
                  <a:lnTo>
                    <a:pt x="5660735" y="3762369"/>
                  </a:lnTo>
                  <a:lnTo>
                    <a:pt x="5672085" y="3767211"/>
                  </a:lnTo>
                  <a:lnTo>
                    <a:pt x="5676037" y="3765346"/>
                  </a:lnTo>
                  <a:lnTo>
                    <a:pt x="5679028" y="3758336"/>
                  </a:lnTo>
                  <a:lnTo>
                    <a:pt x="5677162" y="3754383"/>
                  </a:lnTo>
                  <a:close/>
                </a:path>
                <a:path w="18238470" h="10444480">
                  <a:moveTo>
                    <a:pt x="7297843" y="4444922"/>
                  </a:moveTo>
                  <a:lnTo>
                    <a:pt x="7286826" y="4440223"/>
                  </a:lnTo>
                  <a:lnTo>
                    <a:pt x="7282540" y="4441946"/>
                  </a:lnTo>
                  <a:lnTo>
                    <a:pt x="7279692" y="4448623"/>
                  </a:lnTo>
                  <a:lnTo>
                    <a:pt x="7281415" y="4452909"/>
                  </a:lnTo>
                  <a:lnTo>
                    <a:pt x="7292432" y="4457608"/>
                  </a:lnTo>
                  <a:lnTo>
                    <a:pt x="7296718" y="4455886"/>
                  </a:lnTo>
                  <a:lnTo>
                    <a:pt x="7299566" y="4449209"/>
                  </a:lnTo>
                  <a:lnTo>
                    <a:pt x="7297843" y="4444922"/>
                  </a:lnTo>
                  <a:close/>
                </a:path>
                <a:path w="18238470" h="10444480">
                  <a:moveTo>
                    <a:pt x="5758376" y="3787843"/>
                  </a:moveTo>
                  <a:lnTo>
                    <a:pt x="5747026" y="3783001"/>
                  </a:lnTo>
                  <a:lnTo>
                    <a:pt x="5743074" y="3784866"/>
                  </a:lnTo>
                  <a:lnTo>
                    <a:pt x="5740083" y="3791876"/>
                  </a:lnTo>
                  <a:lnTo>
                    <a:pt x="5741949" y="3795829"/>
                  </a:lnTo>
                  <a:lnTo>
                    <a:pt x="5753299" y="3800670"/>
                  </a:lnTo>
                  <a:lnTo>
                    <a:pt x="5757251" y="3798805"/>
                  </a:lnTo>
                  <a:lnTo>
                    <a:pt x="5760241" y="3791795"/>
                  </a:lnTo>
                  <a:lnTo>
                    <a:pt x="5758376" y="3787843"/>
                  </a:lnTo>
                  <a:close/>
                </a:path>
                <a:path w="18238470" h="10444480">
                  <a:moveTo>
                    <a:pt x="5839781" y="3821778"/>
                  </a:moveTo>
                  <a:lnTo>
                    <a:pt x="5828430" y="3816936"/>
                  </a:lnTo>
                  <a:lnTo>
                    <a:pt x="5824478" y="3818802"/>
                  </a:lnTo>
                  <a:lnTo>
                    <a:pt x="5821488" y="3825812"/>
                  </a:lnTo>
                  <a:lnTo>
                    <a:pt x="5823353" y="3829764"/>
                  </a:lnTo>
                  <a:lnTo>
                    <a:pt x="5834703" y="3834606"/>
                  </a:lnTo>
                  <a:lnTo>
                    <a:pt x="5838655" y="3832741"/>
                  </a:lnTo>
                  <a:lnTo>
                    <a:pt x="5841646" y="3825730"/>
                  </a:lnTo>
                  <a:lnTo>
                    <a:pt x="5839781" y="3821778"/>
                  </a:lnTo>
                  <a:close/>
                </a:path>
                <a:path w="18238470" h="10444480">
                  <a:moveTo>
                    <a:pt x="7217151" y="4409318"/>
                  </a:moveTo>
                  <a:lnTo>
                    <a:pt x="7206134" y="4404619"/>
                  </a:lnTo>
                  <a:lnTo>
                    <a:pt x="7201848" y="4406342"/>
                  </a:lnTo>
                  <a:lnTo>
                    <a:pt x="7199000" y="4413019"/>
                  </a:lnTo>
                  <a:lnTo>
                    <a:pt x="7200723" y="4417305"/>
                  </a:lnTo>
                  <a:lnTo>
                    <a:pt x="7211739" y="4422004"/>
                  </a:lnTo>
                  <a:lnTo>
                    <a:pt x="7216025" y="4420281"/>
                  </a:lnTo>
                  <a:lnTo>
                    <a:pt x="7218874" y="4413604"/>
                  </a:lnTo>
                  <a:lnTo>
                    <a:pt x="7217151" y="4409318"/>
                  </a:lnTo>
                  <a:close/>
                </a:path>
                <a:path w="18238470" h="10444480">
                  <a:moveTo>
                    <a:pt x="3480577" y="2814631"/>
                  </a:moveTo>
                  <a:lnTo>
                    <a:pt x="3476291" y="2816353"/>
                  </a:lnTo>
                  <a:lnTo>
                    <a:pt x="3474521" y="2820333"/>
                  </a:lnTo>
                  <a:lnTo>
                    <a:pt x="3472967" y="2823221"/>
                  </a:lnTo>
                  <a:lnTo>
                    <a:pt x="3474689" y="2827507"/>
                  </a:lnTo>
                  <a:lnTo>
                    <a:pt x="3485706" y="2832206"/>
                  </a:lnTo>
                  <a:lnTo>
                    <a:pt x="3489849" y="2830818"/>
                  </a:lnTo>
                  <a:lnTo>
                    <a:pt x="3491619" y="2826837"/>
                  </a:lnTo>
                  <a:lnTo>
                    <a:pt x="3493174" y="2823949"/>
                  </a:lnTo>
                  <a:lnTo>
                    <a:pt x="3491450" y="2819664"/>
                  </a:lnTo>
                  <a:lnTo>
                    <a:pt x="3483773" y="2816389"/>
                  </a:lnTo>
                  <a:lnTo>
                    <a:pt x="3480577" y="2814631"/>
                  </a:lnTo>
                  <a:close/>
                </a:path>
                <a:path w="18238470" h="10444480">
                  <a:moveTo>
                    <a:pt x="5921186" y="3855713"/>
                  </a:moveTo>
                  <a:lnTo>
                    <a:pt x="5909835" y="3850871"/>
                  </a:lnTo>
                  <a:lnTo>
                    <a:pt x="5905883" y="3852737"/>
                  </a:lnTo>
                  <a:lnTo>
                    <a:pt x="5902892" y="3859747"/>
                  </a:lnTo>
                  <a:lnTo>
                    <a:pt x="5904757" y="3863699"/>
                  </a:lnTo>
                  <a:lnTo>
                    <a:pt x="5916108" y="3868541"/>
                  </a:lnTo>
                  <a:lnTo>
                    <a:pt x="5920060" y="3866676"/>
                  </a:lnTo>
                  <a:lnTo>
                    <a:pt x="5923051" y="3859665"/>
                  </a:lnTo>
                  <a:lnTo>
                    <a:pt x="5921186" y="3855713"/>
                  </a:lnTo>
                  <a:close/>
                </a:path>
                <a:path w="18238470" h="10444480">
                  <a:moveTo>
                    <a:pt x="7136457" y="4373714"/>
                  </a:moveTo>
                  <a:lnTo>
                    <a:pt x="7125442" y="4369015"/>
                  </a:lnTo>
                  <a:lnTo>
                    <a:pt x="7121156" y="4370738"/>
                  </a:lnTo>
                  <a:lnTo>
                    <a:pt x="7118308" y="4377414"/>
                  </a:lnTo>
                  <a:lnTo>
                    <a:pt x="7120031" y="4381700"/>
                  </a:lnTo>
                  <a:lnTo>
                    <a:pt x="7131046" y="4386399"/>
                  </a:lnTo>
                  <a:lnTo>
                    <a:pt x="7135332" y="4384676"/>
                  </a:lnTo>
                  <a:lnTo>
                    <a:pt x="7138180" y="4377999"/>
                  </a:lnTo>
                  <a:lnTo>
                    <a:pt x="7136457" y="4373714"/>
                  </a:lnTo>
                  <a:close/>
                </a:path>
                <a:path w="18238470" h="10444480">
                  <a:moveTo>
                    <a:pt x="6002114" y="3889841"/>
                  </a:moveTo>
                  <a:lnTo>
                    <a:pt x="5990764" y="3884999"/>
                  </a:lnTo>
                  <a:lnTo>
                    <a:pt x="5986812" y="3886864"/>
                  </a:lnTo>
                  <a:lnTo>
                    <a:pt x="5983821" y="3893874"/>
                  </a:lnTo>
                  <a:lnTo>
                    <a:pt x="5985687" y="3897827"/>
                  </a:lnTo>
                  <a:lnTo>
                    <a:pt x="5997037" y="3902668"/>
                  </a:lnTo>
                  <a:lnTo>
                    <a:pt x="6000989" y="3900803"/>
                  </a:lnTo>
                  <a:lnTo>
                    <a:pt x="6003979" y="3893792"/>
                  </a:lnTo>
                  <a:lnTo>
                    <a:pt x="6002114" y="3889841"/>
                  </a:lnTo>
                  <a:close/>
                </a:path>
                <a:path w="18238470" h="10444480">
                  <a:moveTo>
                    <a:pt x="9406289" y="5341554"/>
                  </a:moveTo>
                  <a:lnTo>
                    <a:pt x="9398276" y="5338136"/>
                  </a:lnTo>
                  <a:lnTo>
                    <a:pt x="9394796" y="5337046"/>
                  </a:lnTo>
                  <a:lnTo>
                    <a:pt x="9390845" y="5338912"/>
                  </a:lnTo>
                  <a:lnTo>
                    <a:pt x="9389420" y="5342251"/>
                  </a:lnTo>
                  <a:lnTo>
                    <a:pt x="9388549" y="5345035"/>
                  </a:lnTo>
                  <a:lnTo>
                    <a:pt x="9388330" y="5345731"/>
                  </a:lnTo>
                  <a:lnTo>
                    <a:pt x="9389861" y="5349540"/>
                  </a:lnTo>
                  <a:lnTo>
                    <a:pt x="9397874" y="5352958"/>
                  </a:lnTo>
                  <a:lnTo>
                    <a:pt x="9401355" y="5354049"/>
                  </a:lnTo>
                  <a:lnTo>
                    <a:pt x="9405307" y="5352183"/>
                  </a:lnTo>
                  <a:lnTo>
                    <a:pt x="9406730" y="5348845"/>
                  </a:lnTo>
                  <a:lnTo>
                    <a:pt x="9407627" y="5346070"/>
                  </a:lnTo>
                  <a:lnTo>
                    <a:pt x="9407963" y="5345030"/>
                  </a:lnTo>
                  <a:lnTo>
                    <a:pt x="9406289" y="5341554"/>
                  </a:lnTo>
                  <a:close/>
                </a:path>
                <a:path w="18238470" h="10444480">
                  <a:moveTo>
                    <a:pt x="7055957" y="4338586"/>
                  </a:moveTo>
                  <a:lnTo>
                    <a:pt x="7044940" y="4333886"/>
                  </a:lnTo>
                  <a:lnTo>
                    <a:pt x="7040654" y="4335609"/>
                  </a:lnTo>
                  <a:lnTo>
                    <a:pt x="7037806" y="4342285"/>
                  </a:lnTo>
                  <a:lnTo>
                    <a:pt x="7039529" y="4346572"/>
                  </a:lnTo>
                  <a:lnTo>
                    <a:pt x="7050546" y="4351271"/>
                  </a:lnTo>
                  <a:lnTo>
                    <a:pt x="7054832" y="4349548"/>
                  </a:lnTo>
                  <a:lnTo>
                    <a:pt x="7057680" y="4342871"/>
                  </a:lnTo>
                  <a:lnTo>
                    <a:pt x="7055957" y="4338586"/>
                  </a:lnTo>
                  <a:close/>
                </a:path>
                <a:path w="18238470" h="10444480">
                  <a:moveTo>
                    <a:pt x="6083518" y="3923776"/>
                  </a:moveTo>
                  <a:lnTo>
                    <a:pt x="6072168" y="3918934"/>
                  </a:lnTo>
                  <a:lnTo>
                    <a:pt x="6068216" y="3920799"/>
                  </a:lnTo>
                  <a:lnTo>
                    <a:pt x="6065226" y="3927809"/>
                  </a:lnTo>
                  <a:lnTo>
                    <a:pt x="6067091" y="3931762"/>
                  </a:lnTo>
                  <a:lnTo>
                    <a:pt x="6078441" y="3936603"/>
                  </a:lnTo>
                  <a:lnTo>
                    <a:pt x="6082394" y="3934738"/>
                  </a:lnTo>
                  <a:lnTo>
                    <a:pt x="6085384" y="3927728"/>
                  </a:lnTo>
                  <a:lnTo>
                    <a:pt x="6083518" y="3923776"/>
                  </a:lnTo>
                  <a:close/>
                </a:path>
                <a:path w="18238470" h="10444480">
                  <a:moveTo>
                    <a:pt x="6164590" y="3957569"/>
                  </a:moveTo>
                  <a:lnTo>
                    <a:pt x="6153240" y="3952727"/>
                  </a:lnTo>
                  <a:lnTo>
                    <a:pt x="6149288" y="3954592"/>
                  </a:lnTo>
                  <a:lnTo>
                    <a:pt x="6146297" y="3961603"/>
                  </a:lnTo>
                  <a:lnTo>
                    <a:pt x="6148163" y="3965555"/>
                  </a:lnTo>
                  <a:lnTo>
                    <a:pt x="6159513" y="3970396"/>
                  </a:lnTo>
                  <a:lnTo>
                    <a:pt x="6163465" y="3968531"/>
                  </a:lnTo>
                  <a:lnTo>
                    <a:pt x="6166456" y="3961521"/>
                  </a:lnTo>
                  <a:lnTo>
                    <a:pt x="6164590" y="3957569"/>
                  </a:lnTo>
                  <a:close/>
                </a:path>
                <a:path w="18238470" h="10444480">
                  <a:moveTo>
                    <a:pt x="6975122" y="4303315"/>
                  </a:moveTo>
                  <a:lnTo>
                    <a:pt x="6964105" y="4298616"/>
                  </a:lnTo>
                  <a:lnTo>
                    <a:pt x="6959820" y="4300338"/>
                  </a:lnTo>
                  <a:lnTo>
                    <a:pt x="6956971" y="4307015"/>
                  </a:lnTo>
                  <a:lnTo>
                    <a:pt x="6958694" y="4311301"/>
                  </a:lnTo>
                  <a:lnTo>
                    <a:pt x="6969711" y="4316000"/>
                  </a:lnTo>
                  <a:lnTo>
                    <a:pt x="6973997" y="4314277"/>
                  </a:lnTo>
                  <a:lnTo>
                    <a:pt x="6976845" y="4307600"/>
                  </a:lnTo>
                  <a:lnTo>
                    <a:pt x="6975122" y="4303315"/>
                  </a:lnTo>
                  <a:close/>
                </a:path>
                <a:path w="18238470" h="10444480">
                  <a:moveTo>
                    <a:pt x="3411661" y="2782866"/>
                  </a:moveTo>
                  <a:lnTo>
                    <a:pt x="3400645" y="2778167"/>
                  </a:lnTo>
                  <a:lnTo>
                    <a:pt x="3396502" y="2779556"/>
                  </a:lnTo>
                  <a:lnTo>
                    <a:pt x="3394732" y="2783536"/>
                  </a:lnTo>
                  <a:lnTo>
                    <a:pt x="3393177" y="2786424"/>
                  </a:lnTo>
                  <a:lnTo>
                    <a:pt x="3394900" y="2790710"/>
                  </a:lnTo>
                  <a:lnTo>
                    <a:pt x="3405916" y="2795409"/>
                  </a:lnTo>
                  <a:lnTo>
                    <a:pt x="3410060" y="2794020"/>
                  </a:lnTo>
                  <a:lnTo>
                    <a:pt x="3411830" y="2790040"/>
                  </a:lnTo>
                  <a:lnTo>
                    <a:pt x="3413385" y="2787151"/>
                  </a:lnTo>
                  <a:lnTo>
                    <a:pt x="3411661" y="2782866"/>
                  </a:lnTo>
                  <a:close/>
                </a:path>
                <a:path w="18238470" h="10444480">
                  <a:moveTo>
                    <a:pt x="6245852" y="3991838"/>
                  </a:moveTo>
                  <a:lnTo>
                    <a:pt x="6234502" y="3986996"/>
                  </a:lnTo>
                  <a:lnTo>
                    <a:pt x="6230550" y="3988862"/>
                  </a:lnTo>
                  <a:lnTo>
                    <a:pt x="6227559" y="3995872"/>
                  </a:lnTo>
                  <a:lnTo>
                    <a:pt x="6229424" y="3999824"/>
                  </a:lnTo>
                  <a:lnTo>
                    <a:pt x="6240775" y="4004666"/>
                  </a:lnTo>
                  <a:lnTo>
                    <a:pt x="6244727" y="4002800"/>
                  </a:lnTo>
                  <a:lnTo>
                    <a:pt x="6247717" y="3995790"/>
                  </a:lnTo>
                  <a:lnTo>
                    <a:pt x="6245852" y="3991838"/>
                  </a:lnTo>
                  <a:close/>
                </a:path>
                <a:path w="18238470" h="10444480">
                  <a:moveTo>
                    <a:pt x="6894143" y="4268378"/>
                  </a:moveTo>
                  <a:lnTo>
                    <a:pt x="6883128" y="4263679"/>
                  </a:lnTo>
                  <a:lnTo>
                    <a:pt x="6878842" y="4265402"/>
                  </a:lnTo>
                  <a:lnTo>
                    <a:pt x="6875994" y="4272078"/>
                  </a:lnTo>
                  <a:lnTo>
                    <a:pt x="6877717" y="4276365"/>
                  </a:lnTo>
                  <a:lnTo>
                    <a:pt x="6888732" y="4281063"/>
                  </a:lnTo>
                  <a:lnTo>
                    <a:pt x="6893018" y="4279340"/>
                  </a:lnTo>
                  <a:lnTo>
                    <a:pt x="6895866" y="4272664"/>
                  </a:lnTo>
                  <a:lnTo>
                    <a:pt x="6894143" y="4268378"/>
                  </a:lnTo>
                  <a:close/>
                </a:path>
                <a:path w="18238470" h="10444480">
                  <a:moveTo>
                    <a:pt x="6327114" y="4026107"/>
                  </a:moveTo>
                  <a:lnTo>
                    <a:pt x="6315764" y="4021265"/>
                  </a:lnTo>
                  <a:lnTo>
                    <a:pt x="6311811" y="4023131"/>
                  </a:lnTo>
                  <a:lnTo>
                    <a:pt x="6308821" y="4030141"/>
                  </a:lnTo>
                  <a:lnTo>
                    <a:pt x="6310687" y="4034093"/>
                  </a:lnTo>
                  <a:lnTo>
                    <a:pt x="6322037" y="4038935"/>
                  </a:lnTo>
                  <a:lnTo>
                    <a:pt x="6325989" y="4037070"/>
                  </a:lnTo>
                  <a:lnTo>
                    <a:pt x="6328980" y="4030060"/>
                  </a:lnTo>
                  <a:lnTo>
                    <a:pt x="6327114" y="4026107"/>
                  </a:lnTo>
                  <a:close/>
                </a:path>
                <a:path w="18238470" h="10444480">
                  <a:moveTo>
                    <a:pt x="6813166" y="4233441"/>
                  </a:moveTo>
                  <a:lnTo>
                    <a:pt x="6802150" y="4228742"/>
                  </a:lnTo>
                  <a:lnTo>
                    <a:pt x="6797863" y="4230465"/>
                  </a:lnTo>
                  <a:lnTo>
                    <a:pt x="6795015" y="4237141"/>
                  </a:lnTo>
                  <a:lnTo>
                    <a:pt x="6796739" y="4241427"/>
                  </a:lnTo>
                  <a:lnTo>
                    <a:pt x="6807755" y="4246126"/>
                  </a:lnTo>
                  <a:lnTo>
                    <a:pt x="6812041" y="4244404"/>
                  </a:lnTo>
                  <a:lnTo>
                    <a:pt x="6814889" y="4237727"/>
                  </a:lnTo>
                  <a:lnTo>
                    <a:pt x="6813166" y="4233441"/>
                  </a:lnTo>
                  <a:close/>
                </a:path>
                <a:path w="18238470" h="10444480">
                  <a:moveTo>
                    <a:pt x="6408043" y="4060234"/>
                  </a:moveTo>
                  <a:lnTo>
                    <a:pt x="6396693" y="4055392"/>
                  </a:lnTo>
                  <a:lnTo>
                    <a:pt x="6392741" y="4057258"/>
                  </a:lnTo>
                  <a:lnTo>
                    <a:pt x="6389751" y="4064268"/>
                  </a:lnTo>
                  <a:lnTo>
                    <a:pt x="6391616" y="4068221"/>
                  </a:lnTo>
                  <a:lnTo>
                    <a:pt x="6402966" y="4073062"/>
                  </a:lnTo>
                  <a:lnTo>
                    <a:pt x="6406918" y="4071196"/>
                  </a:lnTo>
                  <a:lnTo>
                    <a:pt x="6409908" y="4064186"/>
                  </a:lnTo>
                  <a:lnTo>
                    <a:pt x="6408043" y="4060234"/>
                  </a:lnTo>
                  <a:close/>
                </a:path>
                <a:path w="18238470" h="10444480">
                  <a:moveTo>
                    <a:pt x="6732189" y="4198504"/>
                  </a:moveTo>
                  <a:lnTo>
                    <a:pt x="6720838" y="4193662"/>
                  </a:lnTo>
                  <a:lnTo>
                    <a:pt x="6716886" y="4195527"/>
                  </a:lnTo>
                  <a:lnTo>
                    <a:pt x="6714038" y="4202204"/>
                  </a:lnTo>
                  <a:lnTo>
                    <a:pt x="6715761" y="4206490"/>
                  </a:lnTo>
                  <a:lnTo>
                    <a:pt x="6727112" y="4211332"/>
                  </a:lnTo>
                  <a:lnTo>
                    <a:pt x="6731064" y="4209466"/>
                  </a:lnTo>
                  <a:lnTo>
                    <a:pt x="6733912" y="4202790"/>
                  </a:lnTo>
                  <a:lnTo>
                    <a:pt x="6732189" y="4198504"/>
                  </a:lnTo>
                  <a:close/>
                </a:path>
                <a:path w="18238470" h="10444480">
                  <a:moveTo>
                    <a:pt x="6489163" y="4094837"/>
                  </a:moveTo>
                  <a:lnTo>
                    <a:pt x="6477813" y="4089995"/>
                  </a:lnTo>
                  <a:lnTo>
                    <a:pt x="6473860" y="4091861"/>
                  </a:lnTo>
                  <a:lnTo>
                    <a:pt x="6470870" y="4098871"/>
                  </a:lnTo>
                  <a:lnTo>
                    <a:pt x="6472735" y="4102823"/>
                  </a:lnTo>
                  <a:lnTo>
                    <a:pt x="6484085" y="4107665"/>
                  </a:lnTo>
                  <a:lnTo>
                    <a:pt x="6488038" y="4105799"/>
                  </a:lnTo>
                  <a:lnTo>
                    <a:pt x="6491029" y="4098789"/>
                  </a:lnTo>
                  <a:lnTo>
                    <a:pt x="6489163" y="4094837"/>
                  </a:lnTo>
                  <a:close/>
                </a:path>
                <a:path w="18238470" h="10444480">
                  <a:moveTo>
                    <a:pt x="6651545" y="4163709"/>
                  </a:moveTo>
                  <a:lnTo>
                    <a:pt x="6640195" y="4158868"/>
                  </a:lnTo>
                  <a:lnTo>
                    <a:pt x="6636243" y="4160734"/>
                  </a:lnTo>
                  <a:lnTo>
                    <a:pt x="6633395" y="4167410"/>
                  </a:lnTo>
                  <a:lnTo>
                    <a:pt x="6635118" y="4171696"/>
                  </a:lnTo>
                  <a:lnTo>
                    <a:pt x="6646467" y="4176537"/>
                  </a:lnTo>
                  <a:lnTo>
                    <a:pt x="6650277" y="4175006"/>
                  </a:lnTo>
                  <a:lnTo>
                    <a:pt x="6653410" y="4167662"/>
                  </a:lnTo>
                  <a:lnTo>
                    <a:pt x="6651545" y="4163709"/>
                  </a:lnTo>
                  <a:close/>
                </a:path>
                <a:path w="18238470" h="10444480">
                  <a:moveTo>
                    <a:pt x="6570425" y="4129106"/>
                  </a:moveTo>
                  <a:lnTo>
                    <a:pt x="6559075" y="4124264"/>
                  </a:lnTo>
                  <a:lnTo>
                    <a:pt x="6555265" y="4125796"/>
                  </a:lnTo>
                  <a:lnTo>
                    <a:pt x="6552132" y="4133140"/>
                  </a:lnTo>
                  <a:lnTo>
                    <a:pt x="6553997" y="4137092"/>
                  </a:lnTo>
                  <a:lnTo>
                    <a:pt x="6565348" y="4141934"/>
                  </a:lnTo>
                  <a:lnTo>
                    <a:pt x="6569300" y="4140069"/>
                  </a:lnTo>
                  <a:lnTo>
                    <a:pt x="6572290" y="4133059"/>
                  </a:lnTo>
                  <a:lnTo>
                    <a:pt x="6570425" y="4129106"/>
                  </a:lnTo>
                  <a:close/>
                </a:path>
                <a:path w="18238470" h="10444480">
                  <a:moveTo>
                    <a:pt x="9488451" y="5371867"/>
                  </a:moveTo>
                  <a:lnTo>
                    <a:pt x="9484971" y="5370777"/>
                  </a:lnTo>
                  <a:lnTo>
                    <a:pt x="9480631" y="5368926"/>
                  </a:lnTo>
                  <a:lnTo>
                    <a:pt x="9477150" y="5367836"/>
                  </a:lnTo>
                  <a:lnTo>
                    <a:pt x="9473198" y="5369701"/>
                  </a:lnTo>
                  <a:lnTo>
                    <a:pt x="9471774" y="5373039"/>
                  </a:lnTo>
                  <a:lnTo>
                    <a:pt x="9471011" y="5375476"/>
                  </a:lnTo>
                  <a:lnTo>
                    <a:pt x="9470684" y="5376520"/>
                  </a:lnTo>
                  <a:lnTo>
                    <a:pt x="9472214" y="5380329"/>
                  </a:lnTo>
                  <a:lnTo>
                    <a:pt x="9475552" y="5381753"/>
                  </a:lnTo>
                  <a:lnTo>
                    <a:pt x="9476028" y="5381561"/>
                  </a:lnTo>
                  <a:lnTo>
                    <a:pt x="9480369" y="5383413"/>
                  </a:lnTo>
                  <a:lnTo>
                    <a:pt x="9490316" y="5375819"/>
                  </a:lnTo>
                  <a:lnTo>
                    <a:pt x="9488451" y="5371867"/>
                  </a:lnTo>
                  <a:close/>
                </a:path>
                <a:path w="18238470" h="10444480">
                  <a:moveTo>
                    <a:pt x="3320807" y="2740558"/>
                  </a:moveTo>
                  <a:lnTo>
                    <a:pt x="3316521" y="2742282"/>
                  </a:lnTo>
                  <a:lnTo>
                    <a:pt x="3314745" y="2746259"/>
                  </a:lnTo>
                  <a:lnTo>
                    <a:pt x="3313339" y="2748816"/>
                  </a:lnTo>
                  <a:lnTo>
                    <a:pt x="3314920" y="2753436"/>
                  </a:lnTo>
                  <a:lnTo>
                    <a:pt x="3326270" y="2758277"/>
                  </a:lnTo>
                  <a:lnTo>
                    <a:pt x="3330413" y="2756888"/>
                  </a:lnTo>
                  <a:lnTo>
                    <a:pt x="3332189" y="2752911"/>
                  </a:lnTo>
                  <a:lnTo>
                    <a:pt x="3333595" y="2750354"/>
                  </a:lnTo>
                  <a:lnTo>
                    <a:pt x="3332015" y="2745734"/>
                  </a:lnTo>
                  <a:lnTo>
                    <a:pt x="3324336" y="2742459"/>
                  </a:lnTo>
                  <a:lnTo>
                    <a:pt x="3320807" y="2740558"/>
                  </a:lnTo>
                  <a:close/>
                </a:path>
                <a:path w="18238470" h="10444480">
                  <a:moveTo>
                    <a:pt x="3240826" y="2703285"/>
                  </a:moveTo>
                  <a:lnTo>
                    <a:pt x="3236540" y="2705008"/>
                  </a:lnTo>
                  <a:lnTo>
                    <a:pt x="3234765" y="2708986"/>
                  </a:lnTo>
                  <a:lnTo>
                    <a:pt x="3233358" y="2711542"/>
                  </a:lnTo>
                  <a:lnTo>
                    <a:pt x="3234938" y="2716163"/>
                  </a:lnTo>
                  <a:lnTo>
                    <a:pt x="3246288" y="2721004"/>
                  </a:lnTo>
                  <a:lnTo>
                    <a:pt x="3250432" y="2719615"/>
                  </a:lnTo>
                  <a:lnTo>
                    <a:pt x="3252208" y="2715638"/>
                  </a:lnTo>
                  <a:lnTo>
                    <a:pt x="3253614" y="2713080"/>
                  </a:lnTo>
                  <a:lnTo>
                    <a:pt x="3252034" y="2708461"/>
                  </a:lnTo>
                  <a:lnTo>
                    <a:pt x="3244356" y="2705186"/>
                  </a:lnTo>
                  <a:lnTo>
                    <a:pt x="3240826" y="2703285"/>
                  </a:lnTo>
                  <a:close/>
                </a:path>
                <a:path w="18238470" h="10444480">
                  <a:moveTo>
                    <a:pt x="9571614" y="5402606"/>
                  </a:moveTo>
                  <a:lnTo>
                    <a:pt x="9567800" y="5401374"/>
                  </a:lnTo>
                  <a:lnTo>
                    <a:pt x="9563459" y="5399523"/>
                  </a:lnTo>
                  <a:lnTo>
                    <a:pt x="9559645" y="5398290"/>
                  </a:lnTo>
                  <a:lnTo>
                    <a:pt x="9556027" y="5400298"/>
                  </a:lnTo>
                  <a:lnTo>
                    <a:pt x="9554603" y="5403637"/>
                  </a:lnTo>
                  <a:lnTo>
                    <a:pt x="9553840" y="5406072"/>
                  </a:lnTo>
                  <a:lnTo>
                    <a:pt x="9553512" y="5407116"/>
                  </a:lnTo>
                  <a:lnTo>
                    <a:pt x="9555044" y="5410927"/>
                  </a:lnTo>
                  <a:lnTo>
                    <a:pt x="9558382" y="5412351"/>
                  </a:lnTo>
                  <a:lnTo>
                    <a:pt x="9558524" y="5412017"/>
                  </a:lnTo>
                  <a:lnTo>
                    <a:pt x="9563196" y="5414010"/>
                  </a:lnTo>
                  <a:lnTo>
                    <a:pt x="9573143" y="5406415"/>
                  </a:lnTo>
                  <a:lnTo>
                    <a:pt x="9571614" y="5402606"/>
                  </a:lnTo>
                  <a:close/>
                </a:path>
                <a:path w="18238470" h="10444480">
                  <a:moveTo>
                    <a:pt x="3161464" y="2665486"/>
                  </a:moveTo>
                  <a:lnTo>
                    <a:pt x="3157178" y="2667209"/>
                  </a:lnTo>
                  <a:lnTo>
                    <a:pt x="3155403" y="2671186"/>
                  </a:lnTo>
                  <a:lnTo>
                    <a:pt x="3153996" y="2673744"/>
                  </a:lnTo>
                  <a:lnTo>
                    <a:pt x="3155577" y="2678363"/>
                  </a:lnTo>
                  <a:lnTo>
                    <a:pt x="3166927" y="2683205"/>
                  </a:lnTo>
                  <a:lnTo>
                    <a:pt x="3171070" y="2681816"/>
                  </a:lnTo>
                  <a:lnTo>
                    <a:pt x="3172846" y="2677838"/>
                  </a:lnTo>
                  <a:lnTo>
                    <a:pt x="3174252" y="2675282"/>
                  </a:lnTo>
                  <a:lnTo>
                    <a:pt x="3172672" y="2670662"/>
                  </a:lnTo>
                  <a:lnTo>
                    <a:pt x="3164994" y="2667387"/>
                  </a:lnTo>
                  <a:lnTo>
                    <a:pt x="3161464" y="2665486"/>
                  </a:lnTo>
                  <a:close/>
                </a:path>
                <a:path w="18238470" h="10444480">
                  <a:moveTo>
                    <a:pt x="9653917" y="5432585"/>
                  </a:moveTo>
                  <a:lnTo>
                    <a:pt x="9650436" y="5431495"/>
                  </a:lnTo>
                  <a:lnTo>
                    <a:pt x="9646096" y="5429644"/>
                  </a:lnTo>
                  <a:lnTo>
                    <a:pt x="9642281" y="5428411"/>
                  </a:lnTo>
                  <a:lnTo>
                    <a:pt x="9638664" y="5430418"/>
                  </a:lnTo>
                  <a:lnTo>
                    <a:pt x="9637239" y="5433757"/>
                  </a:lnTo>
                  <a:lnTo>
                    <a:pt x="9636477" y="5436193"/>
                  </a:lnTo>
                  <a:lnTo>
                    <a:pt x="9636149" y="5437238"/>
                  </a:lnTo>
                  <a:lnTo>
                    <a:pt x="9637681" y="5441048"/>
                  </a:lnTo>
                  <a:lnTo>
                    <a:pt x="9641019" y="5442471"/>
                  </a:lnTo>
                  <a:lnTo>
                    <a:pt x="9641161" y="5442138"/>
                  </a:lnTo>
                  <a:lnTo>
                    <a:pt x="9645836" y="5444132"/>
                  </a:lnTo>
                  <a:lnTo>
                    <a:pt x="9655782" y="5436537"/>
                  </a:lnTo>
                  <a:lnTo>
                    <a:pt x="9653917" y="5432585"/>
                  </a:lnTo>
                  <a:close/>
                </a:path>
                <a:path w="18238470" h="10444480">
                  <a:moveTo>
                    <a:pt x="3089637" y="2631296"/>
                  </a:moveTo>
                  <a:lnTo>
                    <a:pt x="3081625" y="2627879"/>
                  </a:lnTo>
                  <a:lnTo>
                    <a:pt x="3077482" y="2629268"/>
                  </a:lnTo>
                  <a:lnTo>
                    <a:pt x="3075706" y="2633245"/>
                  </a:lnTo>
                  <a:lnTo>
                    <a:pt x="3074300" y="2635802"/>
                  </a:lnTo>
                  <a:lnTo>
                    <a:pt x="3076023" y="2640088"/>
                  </a:lnTo>
                  <a:lnTo>
                    <a:pt x="3079219" y="2641846"/>
                  </a:lnTo>
                  <a:lnTo>
                    <a:pt x="3087231" y="2645264"/>
                  </a:lnTo>
                  <a:lnTo>
                    <a:pt x="3091375" y="2643874"/>
                  </a:lnTo>
                  <a:lnTo>
                    <a:pt x="3093150" y="2639897"/>
                  </a:lnTo>
                  <a:lnTo>
                    <a:pt x="3094557" y="2637340"/>
                  </a:lnTo>
                  <a:lnTo>
                    <a:pt x="3092833" y="2633054"/>
                  </a:lnTo>
                  <a:lnTo>
                    <a:pt x="3089637" y="2631296"/>
                  </a:lnTo>
                  <a:close/>
                </a:path>
                <a:path w="18238470" h="10444480">
                  <a:moveTo>
                    <a:pt x="9737172" y="5462180"/>
                  </a:moveTo>
                  <a:lnTo>
                    <a:pt x="9733550" y="5461424"/>
                  </a:lnTo>
                  <a:lnTo>
                    <a:pt x="9729209" y="5459572"/>
                  </a:lnTo>
                  <a:lnTo>
                    <a:pt x="9725395" y="5458340"/>
                  </a:lnTo>
                  <a:lnTo>
                    <a:pt x="9721777" y="5460348"/>
                  </a:lnTo>
                  <a:lnTo>
                    <a:pt x="9720353" y="5463687"/>
                  </a:lnTo>
                  <a:lnTo>
                    <a:pt x="9719590" y="5466123"/>
                  </a:lnTo>
                  <a:lnTo>
                    <a:pt x="9719263" y="5467167"/>
                  </a:lnTo>
                  <a:lnTo>
                    <a:pt x="9720794" y="5470976"/>
                  </a:lnTo>
                  <a:lnTo>
                    <a:pt x="9724133" y="5472401"/>
                  </a:lnTo>
                  <a:lnTo>
                    <a:pt x="9724275" y="5472067"/>
                  </a:lnTo>
                  <a:lnTo>
                    <a:pt x="9728949" y="5474061"/>
                  </a:lnTo>
                  <a:lnTo>
                    <a:pt x="9738896" y="5466466"/>
                  </a:lnTo>
                  <a:lnTo>
                    <a:pt x="9737172" y="5462180"/>
                  </a:lnTo>
                  <a:close/>
                </a:path>
                <a:path w="18238470" h="10444480">
                  <a:moveTo>
                    <a:pt x="3010369" y="2592353"/>
                  </a:moveTo>
                  <a:lnTo>
                    <a:pt x="3002357" y="2588936"/>
                  </a:lnTo>
                  <a:lnTo>
                    <a:pt x="2998213" y="2590325"/>
                  </a:lnTo>
                  <a:lnTo>
                    <a:pt x="2995223" y="2597335"/>
                  </a:lnTo>
                  <a:lnTo>
                    <a:pt x="2996612" y="2601478"/>
                  </a:lnTo>
                  <a:lnTo>
                    <a:pt x="2999808" y="2603236"/>
                  </a:lnTo>
                  <a:lnTo>
                    <a:pt x="3007820" y="2606654"/>
                  </a:lnTo>
                  <a:lnTo>
                    <a:pt x="3011963" y="2605266"/>
                  </a:lnTo>
                  <a:lnTo>
                    <a:pt x="3014954" y="2598255"/>
                  </a:lnTo>
                  <a:lnTo>
                    <a:pt x="3013565" y="2594111"/>
                  </a:lnTo>
                  <a:lnTo>
                    <a:pt x="3010369" y="2592353"/>
                  </a:lnTo>
                  <a:close/>
                </a:path>
                <a:path w="18238470" h="10444480">
                  <a:moveTo>
                    <a:pt x="12866314" y="6791840"/>
                  </a:moveTo>
                  <a:lnTo>
                    <a:pt x="12862122" y="6792419"/>
                  </a:lnTo>
                  <a:lnTo>
                    <a:pt x="12857271" y="6798241"/>
                  </a:lnTo>
                  <a:lnTo>
                    <a:pt x="12857851" y="6802433"/>
                  </a:lnTo>
                  <a:lnTo>
                    <a:pt x="12864532" y="6808046"/>
                  </a:lnTo>
                  <a:lnTo>
                    <a:pt x="12866200" y="6808758"/>
                  </a:lnTo>
                  <a:lnTo>
                    <a:pt x="12866058" y="6809091"/>
                  </a:lnTo>
                  <a:lnTo>
                    <a:pt x="12868729" y="6810231"/>
                  </a:lnTo>
                  <a:lnTo>
                    <a:pt x="12872254" y="6809366"/>
                  </a:lnTo>
                  <a:lnTo>
                    <a:pt x="12874060" y="6806981"/>
                  </a:lnTo>
                  <a:lnTo>
                    <a:pt x="12876486" y="6804070"/>
                  </a:lnTo>
                  <a:lnTo>
                    <a:pt x="12875907" y="6799877"/>
                  </a:lnTo>
                  <a:lnTo>
                    <a:pt x="12866314" y="6791840"/>
                  </a:lnTo>
                  <a:close/>
                </a:path>
                <a:path w="18238470" h="10444480">
                  <a:moveTo>
                    <a:pt x="2931100" y="2553411"/>
                  </a:moveTo>
                  <a:lnTo>
                    <a:pt x="2923421" y="2550136"/>
                  </a:lnTo>
                  <a:lnTo>
                    <a:pt x="2918944" y="2551382"/>
                  </a:lnTo>
                  <a:lnTo>
                    <a:pt x="2915954" y="2558393"/>
                  </a:lnTo>
                  <a:lnTo>
                    <a:pt x="2917343" y="2562537"/>
                  </a:lnTo>
                  <a:lnTo>
                    <a:pt x="2920539" y="2564294"/>
                  </a:lnTo>
                  <a:lnTo>
                    <a:pt x="2928551" y="2567711"/>
                  </a:lnTo>
                  <a:lnTo>
                    <a:pt x="2932695" y="2566322"/>
                  </a:lnTo>
                  <a:lnTo>
                    <a:pt x="2935685" y="2559312"/>
                  </a:lnTo>
                  <a:lnTo>
                    <a:pt x="2934296" y="2555169"/>
                  </a:lnTo>
                  <a:lnTo>
                    <a:pt x="2931100" y="2553411"/>
                  </a:lnTo>
                  <a:close/>
                </a:path>
                <a:path w="18238470" h="10444480">
                  <a:moveTo>
                    <a:pt x="9820094" y="5491634"/>
                  </a:moveTo>
                  <a:lnTo>
                    <a:pt x="9816613" y="5490544"/>
                  </a:lnTo>
                  <a:lnTo>
                    <a:pt x="9812273" y="5488693"/>
                  </a:lnTo>
                  <a:lnTo>
                    <a:pt x="9808458" y="5487459"/>
                  </a:lnTo>
                  <a:lnTo>
                    <a:pt x="9804841" y="5489467"/>
                  </a:lnTo>
                  <a:lnTo>
                    <a:pt x="9803417" y="5492806"/>
                  </a:lnTo>
                  <a:lnTo>
                    <a:pt x="9802654" y="5495242"/>
                  </a:lnTo>
                  <a:lnTo>
                    <a:pt x="9802326" y="5496286"/>
                  </a:lnTo>
                  <a:lnTo>
                    <a:pt x="9803859" y="5500096"/>
                  </a:lnTo>
                  <a:lnTo>
                    <a:pt x="9807196" y="5501520"/>
                  </a:lnTo>
                  <a:lnTo>
                    <a:pt x="9807339" y="5501186"/>
                  </a:lnTo>
                  <a:lnTo>
                    <a:pt x="9812013" y="5503180"/>
                  </a:lnTo>
                  <a:lnTo>
                    <a:pt x="9815827" y="5504413"/>
                  </a:lnTo>
                  <a:lnTo>
                    <a:pt x="9819445" y="5502405"/>
                  </a:lnTo>
                  <a:lnTo>
                    <a:pt x="9820869" y="5499066"/>
                  </a:lnTo>
                  <a:lnTo>
                    <a:pt x="9822102" y="5495252"/>
                  </a:lnTo>
                  <a:lnTo>
                    <a:pt x="9820094" y="5491634"/>
                  </a:lnTo>
                  <a:close/>
                </a:path>
                <a:path w="18238470" h="10444480">
                  <a:moveTo>
                    <a:pt x="2844438" y="2510525"/>
                  </a:moveTo>
                  <a:lnTo>
                    <a:pt x="2839818" y="2512106"/>
                  </a:lnTo>
                  <a:lnTo>
                    <a:pt x="2836828" y="2519116"/>
                  </a:lnTo>
                  <a:lnTo>
                    <a:pt x="2838217" y="2523259"/>
                  </a:lnTo>
                  <a:lnTo>
                    <a:pt x="2841412" y="2525017"/>
                  </a:lnTo>
                  <a:lnTo>
                    <a:pt x="2849424" y="2528435"/>
                  </a:lnTo>
                  <a:lnTo>
                    <a:pt x="2853568" y="2527046"/>
                  </a:lnTo>
                  <a:lnTo>
                    <a:pt x="2856558" y="2520036"/>
                  </a:lnTo>
                  <a:lnTo>
                    <a:pt x="2855170" y="2515892"/>
                  </a:lnTo>
                  <a:lnTo>
                    <a:pt x="2851974" y="2514134"/>
                  </a:lnTo>
                  <a:lnTo>
                    <a:pt x="2847634" y="2512283"/>
                  </a:lnTo>
                  <a:lnTo>
                    <a:pt x="2844438" y="2510525"/>
                  </a:lnTo>
                  <a:close/>
                </a:path>
                <a:path w="18238470" h="10444480">
                  <a:moveTo>
                    <a:pt x="9903303" y="5520420"/>
                  </a:moveTo>
                  <a:lnTo>
                    <a:pt x="9899679" y="5519663"/>
                  </a:lnTo>
                  <a:lnTo>
                    <a:pt x="9895339" y="5517812"/>
                  </a:lnTo>
                  <a:lnTo>
                    <a:pt x="9891525" y="5516580"/>
                  </a:lnTo>
                  <a:lnTo>
                    <a:pt x="9887906" y="5518587"/>
                  </a:lnTo>
                  <a:lnTo>
                    <a:pt x="9886483" y="5521925"/>
                  </a:lnTo>
                  <a:lnTo>
                    <a:pt x="9885719" y="5524362"/>
                  </a:lnTo>
                  <a:lnTo>
                    <a:pt x="9885392" y="5525406"/>
                  </a:lnTo>
                  <a:lnTo>
                    <a:pt x="9886924" y="5529217"/>
                  </a:lnTo>
                  <a:lnTo>
                    <a:pt x="9890262" y="5530640"/>
                  </a:lnTo>
                  <a:lnTo>
                    <a:pt x="9890405" y="5530306"/>
                  </a:lnTo>
                  <a:lnTo>
                    <a:pt x="9895077" y="5532299"/>
                  </a:lnTo>
                  <a:lnTo>
                    <a:pt x="9898891" y="5533531"/>
                  </a:lnTo>
                  <a:lnTo>
                    <a:pt x="9902510" y="5531524"/>
                  </a:lnTo>
                  <a:lnTo>
                    <a:pt x="9903934" y="5528186"/>
                  </a:lnTo>
                  <a:lnTo>
                    <a:pt x="9905166" y="5524371"/>
                  </a:lnTo>
                  <a:lnTo>
                    <a:pt x="9903303" y="5520420"/>
                  </a:lnTo>
                  <a:close/>
                </a:path>
                <a:path w="18238470" h="10444480">
                  <a:moveTo>
                    <a:pt x="2773324" y="2474666"/>
                  </a:moveTo>
                  <a:lnTo>
                    <a:pt x="2765646" y="2471391"/>
                  </a:lnTo>
                  <a:lnTo>
                    <a:pt x="2761168" y="2472638"/>
                  </a:lnTo>
                  <a:lnTo>
                    <a:pt x="2758320" y="2479315"/>
                  </a:lnTo>
                  <a:lnTo>
                    <a:pt x="2759709" y="2483458"/>
                  </a:lnTo>
                  <a:lnTo>
                    <a:pt x="2762762" y="2485549"/>
                  </a:lnTo>
                  <a:lnTo>
                    <a:pt x="2770774" y="2488967"/>
                  </a:lnTo>
                  <a:lnTo>
                    <a:pt x="2774918" y="2487578"/>
                  </a:lnTo>
                  <a:lnTo>
                    <a:pt x="2777766" y="2480901"/>
                  </a:lnTo>
                  <a:lnTo>
                    <a:pt x="2776377" y="2476758"/>
                  </a:lnTo>
                  <a:lnTo>
                    <a:pt x="2773324" y="2474666"/>
                  </a:lnTo>
                  <a:close/>
                </a:path>
                <a:path w="18238470" h="10444480">
                  <a:moveTo>
                    <a:pt x="9986175" y="5549063"/>
                  </a:moveTo>
                  <a:lnTo>
                    <a:pt x="9982552" y="5548307"/>
                  </a:lnTo>
                  <a:lnTo>
                    <a:pt x="9974874" y="5545031"/>
                  </a:lnTo>
                  <a:lnTo>
                    <a:pt x="9971113" y="5547373"/>
                  </a:lnTo>
                  <a:lnTo>
                    <a:pt x="9969690" y="5550711"/>
                  </a:lnTo>
                  <a:lnTo>
                    <a:pt x="9968926" y="5553148"/>
                  </a:lnTo>
                  <a:lnTo>
                    <a:pt x="9968599" y="5554192"/>
                  </a:lnTo>
                  <a:lnTo>
                    <a:pt x="9970130" y="5558002"/>
                  </a:lnTo>
                  <a:lnTo>
                    <a:pt x="9973468" y="5559426"/>
                  </a:lnTo>
                  <a:lnTo>
                    <a:pt x="9973612" y="5559092"/>
                  </a:lnTo>
                  <a:lnTo>
                    <a:pt x="9977951" y="5560943"/>
                  </a:lnTo>
                  <a:lnTo>
                    <a:pt x="9981765" y="5562175"/>
                  </a:lnTo>
                  <a:lnTo>
                    <a:pt x="9985384" y="5560168"/>
                  </a:lnTo>
                  <a:lnTo>
                    <a:pt x="9986808" y="5556830"/>
                  </a:lnTo>
                  <a:lnTo>
                    <a:pt x="9988040" y="5553015"/>
                  </a:lnTo>
                  <a:lnTo>
                    <a:pt x="9986175" y="5549063"/>
                  </a:lnTo>
                  <a:close/>
                </a:path>
                <a:path w="18238470" h="10444480">
                  <a:moveTo>
                    <a:pt x="2694958" y="2434530"/>
                  </a:moveTo>
                  <a:lnTo>
                    <a:pt x="2687280" y="2431255"/>
                  </a:lnTo>
                  <a:lnTo>
                    <a:pt x="2682803" y="2432502"/>
                  </a:lnTo>
                  <a:lnTo>
                    <a:pt x="2679955" y="2439179"/>
                  </a:lnTo>
                  <a:lnTo>
                    <a:pt x="2681344" y="2443322"/>
                  </a:lnTo>
                  <a:lnTo>
                    <a:pt x="2684397" y="2445414"/>
                  </a:lnTo>
                  <a:lnTo>
                    <a:pt x="2692409" y="2448831"/>
                  </a:lnTo>
                  <a:lnTo>
                    <a:pt x="2696553" y="2447442"/>
                  </a:lnTo>
                  <a:lnTo>
                    <a:pt x="2699400" y="2440766"/>
                  </a:lnTo>
                  <a:lnTo>
                    <a:pt x="2698011" y="2436622"/>
                  </a:lnTo>
                  <a:lnTo>
                    <a:pt x="2694958" y="2434530"/>
                  </a:lnTo>
                  <a:close/>
                </a:path>
                <a:path w="18238470" h="10444480">
                  <a:moveTo>
                    <a:pt x="10069380" y="5577848"/>
                  </a:moveTo>
                  <a:lnTo>
                    <a:pt x="10065758" y="5577092"/>
                  </a:lnTo>
                  <a:lnTo>
                    <a:pt x="10058079" y="5573816"/>
                  </a:lnTo>
                  <a:lnTo>
                    <a:pt x="10054319" y="5576158"/>
                  </a:lnTo>
                  <a:lnTo>
                    <a:pt x="10052895" y="5579496"/>
                  </a:lnTo>
                  <a:lnTo>
                    <a:pt x="10052263" y="5581594"/>
                  </a:lnTo>
                  <a:lnTo>
                    <a:pt x="10051947" y="5582644"/>
                  </a:lnTo>
                  <a:lnTo>
                    <a:pt x="10053480" y="5586453"/>
                  </a:lnTo>
                  <a:lnTo>
                    <a:pt x="10057151" y="5588019"/>
                  </a:lnTo>
                  <a:lnTo>
                    <a:pt x="10057294" y="5587686"/>
                  </a:lnTo>
                  <a:lnTo>
                    <a:pt x="10064972" y="5590961"/>
                  </a:lnTo>
                  <a:lnTo>
                    <a:pt x="10068732" y="5588619"/>
                  </a:lnTo>
                  <a:lnTo>
                    <a:pt x="10071580" y="5581943"/>
                  </a:lnTo>
                  <a:lnTo>
                    <a:pt x="10069380" y="5577848"/>
                  </a:lnTo>
                  <a:close/>
                </a:path>
                <a:path w="18238470" h="10444480">
                  <a:moveTo>
                    <a:pt x="12797312" y="6737153"/>
                  </a:moveTo>
                  <a:lnTo>
                    <a:pt x="12793120" y="6737732"/>
                  </a:lnTo>
                  <a:lnTo>
                    <a:pt x="12788268" y="6743554"/>
                  </a:lnTo>
                  <a:lnTo>
                    <a:pt x="12788848" y="6747747"/>
                  </a:lnTo>
                  <a:lnTo>
                    <a:pt x="12791758" y="6750172"/>
                  </a:lnTo>
                  <a:lnTo>
                    <a:pt x="12795672" y="6753026"/>
                  </a:lnTo>
                  <a:lnTo>
                    <a:pt x="12797340" y="6753737"/>
                  </a:lnTo>
                  <a:lnTo>
                    <a:pt x="12797197" y="6754071"/>
                  </a:lnTo>
                  <a:lnTo>
                    <a:pt x="12799869" y="6755211"/>
                  </a:lnTo>
                  <a:lnTo>
                    <a:pt x="12803393" y="6754346"/>
                  </a:lnTo>
                  <a:lnTo>
                    <a:pt x="12805200" y="6751960"/>
                  </a:lnTo>
                  <a:lnTo>
                    <a:pt x="12807626" y="6749049"/>
                  </a:lnTo>
                  <a:lnTo>
                    <a:pt x="12807047" y="6744856"/>
                  </a:lnTo>
                  <a:lnTo>
                    <a:pt x="12804136" y="6742431"/>
                  </a:lnTo>
                  <a:lnTo>
                    <a:pt x="12800222" y="6739578"/>
                  </a:lnTo>
                  <a:lnTo>
                    <a:pt x="12797312" y="6737153"/>
                  </a:lnTo>
                  <a:close/>
                </a:path>
                <a:path w="18238470" h="10444480">
                  <a:moveTo>
                    <a:pt x="2609391" y="2390928"/>
                  </a:moveTo>
                  <a:lnTo>
                    <a:pt x="2604914" y="2392175"/>
                  </a:lnTo>
                  <a:lnTo>
                    <a:pt x="2603490" y="2395513"/>
                  </a:lnTo>
                  <a:lnTo>
                    <a:pt x="2601732" y="2398709"/>
                  </a:lnTo>
                  <a:lnTo>
                    <a:pt x="2603121" y="2402852"/>
                  </a:lnTo>
                  <a:lnTo>
                    <a:pt x="2606174" y="2404944"/>
                  </a:lnTo>
                  <a:lnTo>
                    <a:pt x="2614186" y="2408362"/>
                  </a:lnTo>
                  <a:lnTo>
                    <a:pt x="2618188" y="2407307"/>
                  </a:lnTo>
                  <a:lnTo>
                    <a:pt x="2619612" y="2403968"/>
                  </a:lnTo>
                  <a:lnTo>
                    <a:pt x="2621369" y="2400773"/>
                  </a:lnTo>
                  <a:lnTo>
                    <a:pt x="2619981" y="2396629"/>
                  </a:lnTo>
                  <a:lnTo>
                    <a:pt x="2616927" y="2394537"/>
                  </a:lnTo>
                  <a:lnTo>
                    <a:pt x="2612587" y="2392686"/>
                  </a:lnTo>
                  <a:lnTo>
                    <a:pt x="2609391" y="2390928"/>
                  </a:lnTo>
                  <a:close/>
                </a:path>
                <a:path w="18238470" h="10444480">
                  <a:moveTo>
                    <a:pt x="10153017" y="5605633"/>
                  </a:moveTo>
                  <a:lnTo>
                    <a:pt x="10149393" y="5604877"/>
                  </a:lnTo>
                  <a:lnTo>
                    <a:pt x="10141715" y="5601601"/>
                  </a:lnTo>
                  <a:lnTo>
                    <a:pt x="10137952" y="5603942"/>
                  </a:lnTo>
                  <a:lnTo>
                    <a:pt x="10136528" y="5607280"/>
                  </a:lnTo>
                  <a:lnTo>
                    <a:pt x="10135438" y="5610761"/>
                  </a:lnTo>
                  <a:lnTo>
                    <a:pt x="10137113" y="5614237"/>
                  </a:lnTo>
                  <a:lnTo>
                    <a:pt x="10140453" y="5615662"/>
                  </a:lnTo>
                  <a:lnTo>
                    <a:pt x="10140928" y="5615469"/>
                  </a:lnTo>
                  <a:lnTo>
                    <a:pt x="10148605" y="5618744"/>
                  </a:lnTo>
                  <a:lnTo>
                    <a:pt x="10152366" y="5616403"/>
                  </a:lnTo>
                  <a:lnTo>
                    <a:pt x="10155214" y="5609727"/>
                  </a:lnTo>
                  <a:lnTo>
                    <a:pt x="10153017" y="5605633"/>
                  </a:lnTo>
                  <a:close/>
                </a:path>
                <a:path w="18238470" h="10444480">
                  <a:moveTo>
                    <a:pt x="2531119" y="2349648"/>
                  </a:moveTo>
                  <a:lnTo>
                    <a:pt x="2526641" y="2350895"/>
                  </a:lnTo>
                  <a:lnTo>
                    <a:pt x="2525218" y="2354233"/>
                  </a:lnTo>
                  <a:lnTo>
                    <a:pt x="2523317" y="2357763"/>
                  </a:lnTo>
                  <a:lnTo>
                    <a:pt x="2524706" y="2361906"/>
                  </a:lnTo>
                  <a:lnTo>
                    <a:pt x="2527760" y="2363998"/>
                  </a:lnTo>
                  <a:lnTo>
                    <a:pt x="2535772" y="2367416"/>
                  </a:lnTo>
                  <a:lnTo>
                    <a:pt x="2539773" y="2366360"/>
                  </a:lnTo>
                  <a:lnTo>
                    <a:pt x="2541197" y="2363022"/>
                  </a:lnTo>
                  <a:lnTo>
                    <a:pt x="2543097" y="2359493"/>
                  </a:lnTo>
                  <a:lnTo>
                    <a:pt x="2541708" y="2355349"/>
                  </a:lnTo>
                  <a:lnTo>
                    <a:pt x="2538655" y="2353258"/>
                  </a:lnTo>
                  <a:lnTo>
                    <a:pt x="2534315" y="2351406"/>
                  </a:lnTo>
                  <a:lnTo>
                    <a:pt x="2531119" y="2349648"/>
                  </a:lnTo>
                  <a:close/>
                </a:path>
                <a:path w="18238470" h="10444480">
                  <a:moveTo>
                    <a:pt x="10236650" y="5633417"/>
                  </a:moveTo>
                  <a:lnTo>
                    <a:pt x="10233028" y="5632660"/>
                  </a:lnTo>
                  <a:lnTo>
                    <a:pt x="10225349" y="5629385"/>
                  </a:lnTo>
                  <a:lnTo>
                    <a:pt x="10221589" y="5631727"/>
                  </a:lnTo>
                  <a:lnTo>
                    <a:pt x="10220165" y="5635066"/>
                  </a:lnTo>
                  <a:lnTo>
                    <a:pt x="10219075" y="5638546"/>
                  </a:lnTo>
                  <a:lnTo>
                    <a:pt x="10220748" y="5642022"/>
                  </a:lnTo>
                  <a:lnTo>
                    <a:pt x="10224086" y="5643446"/>
                  </a:lnTo>
                  <a:lnTo>
                    <a:pt x="10224563" y="5643254"/>
                  </a:lnTo>
                  <a:lnTo>
                    <a:pt x="10232239" y="5646529"/>
                  </a:lnTo>
                  <a:lnTo>
                    <a:pt x="10236002" y="5644188"/>
                  </a:lnTo>
                  <a:lnTo>
                    <a:pt x="10238850" y="5637511"/>
                  </a:lnTo>
                  <a:lnTo>
                    <a:pt x="10236650" y="5633417"/>
                  </a:lnTo>
                  <a:close/>
                </a:path>
                <a:path w="18238470" h="10444480">
                  <a:moveTo>
                    <a:pt x="2460859" y="2311786"/>
                  </a:moveTo>
                  <a:lnTo>
                    <a:pt x="2456519" y="2309935"/>
                  </a:lnTo>
                  <a:lnTo>
                    <a:pt x="2453146" y="2315993"/>
                  </a:lnTo>
                  <a:lnTo>
                    <a:pt x="2449964" y="2322527"/>
                  </a:lnTo>
                  <a:lnTo>
                    <a:pt x="2457976" y="2325944"/>
                  </a:lnTo>
                  <a:lnTo>
                    <a:pt x="2461977" y="2324889"/>
                  </a:lnTo>
                  <a:lnTo>
                    <a:pt x="2463919" y="2320589"/>
                  </a:lnTo>
                  <a:lnTo>
                    <a:pt x="2465301" y="2318022"/>
                  </a:lnTo>
                  <a:lnTo>
                    <a:pt x="2463913" y="2313877"/>
                  </a:lnTo>
                  <a:lnTo>
                    <a:pt x="2460859" y="2311786"/>
                  </a:lnTo>
                  <a:close/>
                </a:path>
                <a:path w="18238470" h="10444480">
                  <a:moveTo>
                    <a:pt x="10320568" y="5660533"/>
                  </a:moveTo>
                  <a:lnTo>
                    <a:pt x="10316945" y="5659777"/>
                  </a:lnTo>
                  <a:lnTo>
                    <a:pt x="10312606" y="5657925"/>
                  </a:lnTo>
                  <a:lnTo>
                    <a:pt x="10309124" y="5656835"/>
                  </a:lnTo>
                  <a:lnTo>
                    <a:pt x="10305364" y="5659177"/>
                  </a:lnTo>
                  <a:lnTo>
                    <a:pt x="10303940" y="5662515"/>
                  </a:lnTo>
                  <a:lnTo>
                    <a:pt x="10302850" y="5665996"/>
                  </a:lnTo>
                  <a:lnTo>
                    <a:pt x="10304525" y="5669472"/>
                  </a:lnTo>
                  <a:lnTo>
                    <a:pt x="10308196" y="5671038"/>
                  </a:lnTo>
                  <a:lnTo>
                    <a:pt x="10308673" y="5670847"/>
                  </a:lnTo>
                  <a:lnTo>
                    <a:pt x="10313013" y="5672699"/>
                  </a:lnTo>
                  <a:lnTo>
                    <a:pt x="10316493" y="5673788"/>
                  </a:lnTo>
                  <a:lnTo>
                    <a:pt x="10320253" y="5671447"/>
                  </a:lnTo>
                  <a:lnTo>
                    <a:pt x="10321678" y="5668108"/>
                  </a:lnTo>
                  <a:lnTo>
                    <a:pt x="10322768" y="5664627"/>
                  </a:lnTo>
                  <a:lnTo>
                    <a:pt x="10320568" y="5660533"/>
                  </a:lnTo>
                  <a:close/>
                </a:path>
                <a:path w="18238470" h="10444480">
                  <a:moveTo>
                    <a:pt x="12727358" y="6682849"/>
                  </a:moveTo>
                  <a:lnTo>
                    <a:pt x="12723166" y="6683428"/>
                  </a:lnTo>
                  <a:lnTo>
                    <a:pt x="12720740" y="6686340"/>
                  </a:lnTo>
                  <a:lnTo>
                    <a:pt x="12718648" y="6689393"/>
                  </a:lnTo>
                  <a:lnTo>
                    <a:pt x="12719227" y="6693586"/>
                  </a:lnTo>
                  <a:lnTo>
                    <a:pt x="12722139" y="6696012"/>
                  </a:lnTo>
                  <a:lnTo>
                    <a:pt x="12726051" y="6698864"/>
                  </a:lnTo>
                  <a:lnTo>
                    <a:pt x="12730391" y="6700716"/>
                  </a:lnTo>
                  <a:lnTo>
                    <a:pt x="12733773" y="6700186"/>
                  </a:lnTo>
                  <a:lnTo>
                    <a:pt x="12735722" y="6697465"/>
                  </a:lnTo>
                  <a:lnTo>
                    <a:pt x="12737814" y="6694412"/>
                  </a:lnTo>
                  <a:lnTo>
                    <a:pt x="12737235" y="6690219"/>
                  </a:lnTo>
                  <a:lnTo>
                    <a:pt x="12734324" y="6687795"/>
                  </a:lnTo>
                  <a:lnTo>
                    <a:pt x="12730411" y="6684941"/>
                  </a:lnTo>
                  <a:lnTo>
                    <a:pt x="12727358" y="6682849"/>
                  </a:lnTo>
                  <a:close/>
                </a:path>
                <a:path w="18238470" h="10444480">
                  <a:moveTo>
                    <a:pt x="2375670" y="2266373"/>
                  </a:moveTo>
                  <a:lnTo>
                    <a:pt x="2371527" y="2267761"/>
                  </a:lnTo>
                  <a:lnTo>
                    <a:pt x="2368011" y="2274153"/>
                  </a:lnTo>
                  <a:lnTo>
                    <a:pt x="2369257" y="2278630"/>
                  </a:lnTo>
                  <a:lnTo>
                    <a:pt x="2372311" y="2280722"/>
                  </a:lnTo>
                  <a:lnTo>
                    <a:pt x="2380657" y="2284282"/>
                  </a:lnTo>
                  <a:lnTo>
                    <a:pt x="2384658" y="2283227"/>
                  </a:lnTo>
                  <a:lnTo>
                    <a:pt x="2386082" y="2279889"/>
                  </a:lnTo>
                  <a:lnTo>
                    <a:pt x="2387839" y="2276693"/>
                  </a:lnTo>
                  <a:lnTo>
                    <a:pt x="2386593" y="2272215"/>
                  </a:lnTo>
                  <a:lnTo>
                    <a:pt x="2383539" y="2270124"/>
                  </a:lnTo>
                  <a:lnTo>
                    <a:pt x="2379200" y="2268273"/>
                  </a:lnTo>
                  <a:lnTo>
                    <a:pt x="2375670" y="2266373"/>
                  </a:lnTo>
                  <a:close/>
                </a:path>
                <a:path w="18238470" h="10444480">
                  <a:moveTo>
                    <a:pt x="10404487" y="5687649"/>
                  </a:moveTo>
                  <a:lnTo>
                    <a:pt x="10400863" y="5686892"/>
                  </a:lnTo>
                  <a:lnTo>
                    <a:pt x="10396526" y="5685042"/>
                  </a:lnTo>
                  <a:lnTo>
                    <a:pt x="10393045" y="5683952"/>
                  </a:lnTo>
                  <a:lnTo>
                    <a:pt x="10389282" y="5686293"/>
                  </a:lnTo>
                  <a:lnTo>
                    <a:pt x="10387858" y="5689631"/>
                  </a:lnTo>
                  <a:lnTo>
                    <a:pt x="10386768" y="5693112"/>
                  </a:lnTo>
                  <a:lnTo>
                    <a:pt x="10388442" y="5696588"/>
                  </a:lnTo>
                  <a:lnTo>
                    <a:pt x="10392114" y="5698154"/>
                  </a:lnTo>
                  <a:lnTo>
                    <a:pt x="10392592" y="5697963"/>
                  </a:lnTo>
                  <a:lnTo>
                    <a:pt x="10396931" y="5699814"/>
                  </a:lnTo>
                  <a:lnTo>
                    <a:pt x="10400413" y="5700905"/>
                  </a:lnTo>
                  <a:lnTo>
                    <a:pt x="10404172" y="5698563"/>
                  </a:lnTo>
                  <a:lnTo>
                    <a:pt x="10405597" y="5695224"/>
                  </a:lnTo>
                  <a:lnTo>
                    <a:pt x="10406829" y="5691410"/>
                  </a:lnTo>
                  <a:lnTo>
                    <a:pt x="10404487" y="5687649"/>
                  </a:lnTo>
                  <a:close/>
                </a:path>
                <a:path w="18238470" h="10444480">
                  <a:moveTo>
                    <a:pt x="2298301" y="2223900"/>
                  </a:moveTo>
                  <a:lnTo>
                    <a:pt x="2294158" y="2225289"/>
                  </a:lnTo>
                  <a:lnTo>
                    <a:pt x="2290642" y="2231681"/>
                  </a:lnTo>
                  <a:lnTo>
                    <a:pt x="2291889" y="2236158"/>
                  </a:lnTo>
                  <a:lnTo>
                    <a:pt x="2294942" y="2238250"/>
                  </a:lnTo>
                  <a:lnTo>
                    <a:pt x="2303288" y="2241810"/>
                  </a:lnTo>
                  <a:lnTo>
                    <a:pt x="2306955" y="2240612"/>
                  </a:lnTo>
                  <a:lnTo>
                    <a:pt x="2310471" y="2234221"/>
                  </a:lnTo>
                  <a:lnTo>
                    <a:pt x="2309224" y="2229743"/>
                  </a:lnTo>
                  <a:lnTo>
                    <a:pt x="2306171" y="2227651"/>
                  </a:lnTo>
                  <a:lnTo>
                    <a:pt x="2301831" y="2225800"/>
                  </a:lnTo>
                  <a:lnTo>
                    <a:pt x="2298301" y="2223900"/>
                  </a:lnTo>
                  <a:close/>
                </a:path>
                <a:path w="18238470" h="10444480">
                  <a:moveTo>
                    <a:pt x="10488215" y="5714290"/>
                  </a:moveTo>
                  <a:lnTo>
                    <a:pt x="10484592" y="5713533"/>
                  </a:lnTo>
                  <a:lnTo>
                    <a:pt x="10480252" y="5711682"/>
                  </a:lnTo>
                  <a:lnTo>
                    <a:pt x="10476772" y="5710592"/>
                  </a:lnTo>
                  <a:lnTo>
                    <a:pt x="10473011" y="5712934"/>
                  </a:lnTo>
                  <a:lnTo>
                    <a:pt x="10471587" y="5716272"/>
                  </a:lnTo>
                  <a:lnTo>
                    <a:pt x="10470497" y="5719753"/>
                  </a:lnTo>
                  <a:lnTo>
                    <a:pt x="10472171" y="5723229"/>
                  </a:lnTo>
                  <a:lnTo>
                    <a:pt x="10475843" y="5724795"/>
                  </a:lnTo>
                  <a:lnTo>
                    <a:pt x="10476318" y="5724604"/>
                  </a:lnTo>
                  <a:lnTo>
                    <a:pt x="10480657" y="5726455"/>
                  </a:lnTo>
                  <a:lnTo>
                    <a:pt x="10484139" y="5727545"/>
                  </a:lnTo>
                  <a:lnTo>
                    <a:pt x="10488235" y="5725346"/>
                  </a:lnTo>
                  <a:lnTo>
                    <a:pt x="10489325" y="5721866"/>
                  </a:lnTo>
                  <a:lnTo>
                    <a:pt x="10490558" y="5718051"/>
                  </a:lnTo>
                  <a:lnTo>
                    <a:pt x="10488215" y="5714290"/>
                  </a:lnTo>
                  <a:close/>
                </a:path>
                <a:path w="18238470" h="10444480">
                  <a:moveTo>
                    <a:pt x="2221552" y="2180902"/>
                  </a:moveTo>
                  <a:lnTo>
                    <a:pt x="2217408" y="2182291"/>
                  </a:lnTo>
                  <a:lnTo>
                    <a:pt x="2213892" y="2188683"/>
                  </a:lnTo>
                  <a:lnTo>
                    <a:pt x="2215281" y="2192826"/>
                  </a:lnTo>
                  <a:lnTo>
                    <a:pt x="2218192" y="2195251"/>
                  </a:lnTo>
                  <a:lnTo>
                    <a:pt x="2226538" y="2198811"/>
                  </a:lnTo>
                  <a:lnTo>
                    <a:pt x="2230206" y="2197615"/>
                  </a:lnTo>
                  <a:lnTo>
                    <a:pt x="2233721" y="2191223"/>
                  </a:lnTo>
                  <a:lnTo>
                    <a:pt x="2232332" y="2187079"/>
                  </a:lnTo>
                  <a:lnTo>
                    <a:pt x="2229421" y="2184653"/>
                  </a:lnTo>
                  <a:lnTo>
                    <a:pt x="2225082" y="2182802"/>
                  </a:lnTo>
                  <a:lnTo>
                    <a:pt x="2221552" y="2180902"/>
                  </a:lnTo>
                  <a:close/>
                </a:path>
                <a:path w="18238470" h="10444480">
                  <a:moveTo>
                    <a:pt x="12657310" y="6629690"/>
                  </a:moveTo>
                  <a:lnTo>
                    <a:pt x="12652641" y="6630460"/>
                  </a:lnTo>
                  <a:lnTo>
                    <a:pt x="12648457" y="6636567"/>
                  </a:lnTo>
                  <a:lnTo>
                    <a:pt x="12648894" y="6641094"/>
                  </a:lnTo>
                  <a:lnTo>
                    <a:pt x="12651947" y="6643185"/>
                  </a:lnTo>
                  <a:lnTo>
                    <a:pt x="12655860" y="6646038"/>
                  </a:lnTo>
                  <a:lnTo>
                    <a:pt x="12657197" y="6646609"/>
                  </a:lnTo>
                  <a:lnTo>
                    <a:pt x="12657387" y="6647083"/>
                  </a:lnTo>
                  <a:lnTo>
                    <a:pt x="12660058" y="6648223"/>
                  </a:lnTo>
                  <a:lnTo>
                    <a:pt x="12663582" y="6647359"/>
                  </a:lnTo>
                  <a:lnTo>
                    <a:pt x="12665531" y="6644639"/>
                  </a:lnTo>
                  <a:lnTo>
                    <a:pt x="12667623" y="6641586"/>
                  </a:lnTo>
                  <a:lnTo>
                    <a:pt x="12667187" y="6637060"/>
                  </a:lnTo>
                  <a:lnTo>
                    <a:pt x="12664134" y="6634968"/>
                  </a:lnTo>
                  <a:lnTo>
                    <a:pt x="12660222" y="6632116"/>
                  </a:lnTo>
                  <a:lnTo>
                    <a:pt x="12657310" y="6629690"/>
                  </a:lnTo>
                  <a:close/>
                </a:path>
                <a:path w="18238470" h="10444480">
                  <a:moveTo>
                    <a:pt x="10572418" y="5740738"/>
                  </a:moveTo>
                  <a:lnTo>
                    <a:pt x="10568796" y="5739982"/>
                  </a:lnTo>
                  <a:lnTo>
                    <a:pt x="10564455" y="5738131"/>
                  </a:lnTo>
                  <a:lnTo>
                    <a:pt x="10560975" y="5737041"/>
                  </a:lnTo>
                  <a:lnTo>
                    <a:pt x="10556881" y="5739240"/>
                  </a:lnTo>
                  <a:lnTo>
                    <a:pt x="10554701" y="5746201"/>
                  </a:lnTo>
                  <a:lnTo>
                    <a:pt x="10556374" y="5749677"/>
                  </a:lnTo>
                  <a:lnTo>
                    <a:pt x="10560047" y="5751244"/>
                  </a:lnTo>
                  <a:lnTo>
                    <a:pt x="10560523" y="5751053"/>
                  </a:lnTo>
                  <a:lnTo>
                    <a:pt x="10564863" y="5752904"/>
                  </a:lnTo>
                  <a:lnTo>
                    <a:pt x="10568344" y="5753994"/>
                  </a:lnTo>
                  <a:lnTo>
                    <a:pt x="10572438" y="5751795"/>
                  </a:lnTo>
                  <a:lnTo>
                    <a:pt x="10573528" y="5748314"/>
                  </a:lnTo>
                  <a:lnTo>
                    <a:pt x="10574760" y="5744499"/>
                  </a:lnTo>
                  <a:lnTo>
                    <a:pt x="10572418" y="5740738"/>
                  </a:lnTo>
                  <a:close/>
                </a:path>
                <a:path w="18238470" h="10444480">
                  <a:moveTo>
                    <a:pt x="2145229" y="2136903"/>
                  </a:moveTo>
                  <a:lnTo>
                    <a:pt x="2140752" y="2138149"/>
                  </a:lnTo>
                  <a:lnTo>
                    <a:pt x="2137236" y="2144541"/>
                  </a:lnTo>
                  <a:lnTo>
                    <a:pt x="2138482" y="2149019"/>
                  </a:lnTo>
                  <a:lnTo>
                    <a:pt x="2141678" y="2150777"/>
                  </a:lnTo>
                  <a:lnTo>
                    <a:pt x="2145733" y="2153295"/>
                  </a:lnTo>
                  <a:lnTo>
                    <a:pt x="2149739" y="2155004"/>
                  </a:lnTo>
                  <a:lnTo>
                    <a:pt x="2153407" y="2153806"/>
                  </a:lnTo>
                  <a:lnTo>
                    <a:pt x="2156922" y="2147414"/>
                  </a:lnTo>
                  <a:lnTo>
                    <a:pt x="2155675" y="2142937"/>
                  </a:lnTo>
                  <a:lnTo>
                    <a:pt x="2152480" y="2141180"/>
                  </a:lnTo>
                  <a:lnTo>
                    <a:pt x="2148425" y="2138661"/>
                  </a:lnTo>
                  <a:lnTo>
                    <a:pt x="2145229" y="2136903"/>
                  </a:lnTo>
                  <a:close/>
                </a:path>
                <a:path w="18238470" h="10444480">
                  <a:moveTo>
                    <a:pt x="10656289" y="5767045"/>
                  </a:moveTo>
                  <a:lnTo>
                    <a:pt x="10652667" y="5766289"/>
                  </a:lnTo>
                  <a:lnTo>
                    <a:pt x="10648326" y="5764438"/>
                  </a:lnTo>
                  <a:lnTo>
                    <a:pt x="10644512" y="5763205"/>
                  </a:lnTo>
                  <a:lnTo>
                    <a:pt x="10640750" y="5765546"/>
                  </a:lnTo>
                  <a:lnTo>
                    <a:pt x="10638569" y="5772507"/>
                  </a:lnTo>
                  <a:lnTo>
                    <a:pt x="10640244" y="5775984"/>
                  </a:lnTo>
                  <a:lnTo>
                    <a:pt x="10643915" y="5777550"/>
                  </a:lnTo>
                  <a:lnTo>
                    <a:pt x="10644392" y="5777358"/>
                  </a:lnTo>
                  <a:lnTo>
                    <a:pt x="10648732" y="5779210"/>
                  </a:lnTo>
                  <a:lnTo>
                    <a:pt x="10652213" y="5780300"/>
                  </a:lnTo>
                  <a:lnTo>
                    <a:pt x="10656306" y="5778101"/>
                  </a:lnTo>
                  <a:lnTo>
                    <a:pt x="10657396" y="5774621"/>
                  </a:lnTo>
                  <a:lnTo>
                    <a:pt x="10658629" y="5770805"/>
                  </a:lnTo>
                  <a:lnTo>
                    <a:pt x="10656289" y="5767045"/>
                  </a:lnTo>
                  <a:close/>
                </a:path>
                <a:path w="18238470" h="10444480">
                  <a:moveTo>
                    <a:pt x="10740635" y="5793160"/>
                  </a:moveTo>
                  <a:lnTo>
                    <a:pt x="10737012" y="5792404"/>
                  </a:lnTo>
                  <a:lnTo>
                    <a:pt x="10732672" y="5790553"/>
                  </a:lnTo>
                  <a:lnTo>
                    <a:pt x="10728857" y="5789320"/>
                  </a:lnTo>
                  <a:lnTo>
                    <a:pt x="10725097" y="5791661"/>
                  </a:lnTo>
                  <a:lnTo>
                    <a:pt x="10722917" y="5798623"/>
                  </a:lnTo>
                  <a:lnTo>
                    <a:pt x="10724591" y="5802100"/>
                  </a:lnTo>
                  <a:lnTo>
                    <a:pt x="10728263" y="5803666"/>
                  </a:lnTo>
                  <a:lnTo>
                    <a:pt x="10728738" y="5803474"/>
                  </a:lnTo>
                  <a:lnTo>
                    <a:pt x="10733077" y="5805325"/>
                  </a:lnTo>
                  <a:lnTo>
                    <a:pt x="10736892" y="5806558"/>
                  </a:lnTo>
                  <a:lnTo>
                    <a:pt x="10740654" y="5804216"/>
                  </a:lnTo>
                  <a:lnTo>
                    <a:pt x="10741745" y="5800736"/>
                  </a:lnTo>
                  <a:lnTo>
                    <a:pt x="10742977" y="5796922"/>
                  </a:lnTo>
                  <a:lnTo>
                    <a:pt x="10740635" y="5793160"/>
                  </a:lnTo>
                  <a:close/>
                </a:path>
                <a:path w="18238470" h="10444480">
                  <a:moveTo>
                    <a:pt x="12585265" y="6578440"/>
                  </a:moveTo>
                  <a:lnTo>
                    <a:pt x="12580929" y="6579353"/>
                  </a:lnTo>
                  <a:lnTo>
                    <a:pt x="12576745" y="6585460"/>
                  </a:lnTo>
                  <a:lnTo>
                    <a:pt x="12577659" y="6589794"/>
                  </a:lnTo>
                  <a:lnTo>
                    <a:pt x="12580713" y="6591887"/>
                  </a:lnTo>
                  <a:lnTo>
                    <a:pt x="12584625" y="6594739"/>
                  </a:lnTo>
                  <a:lnTo>
                    <a:pt x="12588630" y="6596448"/>
                  </a:lnTo>
                  <a:lnTo>
                    <a:pt x="12592155" y="6595583"/>
                  </a:lnTo>
                  <a:lnTo>
                    <a:pt x="12594104" y="6592864"/>
                  </a:lnTo>
                  <a:lnTo>
                    <a:pt x="12596196" y="6589810"/>
                  </a:lnTo>
                  <a:lnTo>
                    <a:pt x="12595284" y="6585476"/>
                  </a:lnTo>
                  <a:lnTo>
                    <a:pt x="12592231" y="6583385"/>
                  </a:lnTo>
                  <a:lnTo>
                    <a:pt x="12588318" y="6580531"/>
                  </a:lnTo>
                  <a:lnTo>
                    <a:pt x="12585265" y="6578440"/>
                  </a:lnTo>
                  <a:close/>
                </a:path>
                <a:path w="18238470" h="10444480">
                  <a:moveTo>
                    <a:pt x="2069382" y="2092712"/>
                  </a:moveTo>
                  <a:lnTo>
                    <a:pt x="2064905" y="2093959"/>
                  </a:lnTo>
                  <a:lnTo>
                    <a:pt x="2063675" y="2096196"/>
                  </a:lnTo>
                  <a:lnTo>
                    <a:pt x="2063148" y="2097154"/>
                  </a:lnTo>
                  <a:lnTo>
                    <a:pt x="2061056" y="2100208"/>
                  </a:lnTo>
                  <a:lnTo>
                    <a:pt x="2062302" y="2104685"/>
                  </a:lnTo>
                  <a:lnTo>
                    <a:pt x="2065498" y="2106443"/>
                  </a:lnTo>
                  <a:lnTo>
                    <a:pt x="2069553" y="2108962"/>
                  </a:lnTo>
                  <a:lnTo>
                    <a:pt x="2070221" y="2109247"/>
                  </a:lnTo>
                  <a:lnTo>
                    <a:pt x="2070078" y="2109581"/>
                  </a:lnTo>
                  <a:lnTo>
                    <a:pt x="2073417" y="2111005"/>
                  </a:lnTo>
                  <a:lnTo>
                    <a:pt x="2077084" y="2109807"/>
                  </a:lnTo>
                  <a:lnTo>
                    <a:pt x="2078315" y="2107570"/>
                  </a:lnTo>
                  <a:lnTo>
                    <a:pt x="2078842" y="2106612"/>
                  </a:lnTo>
                  <a:lnTo>
                    <a:pt x="2080933" y="2103558"/>
                  </a:lnTo>
                  <a:lnTo>
                    <a:pt x="2079687" y="2099080"/>
                  </a:lnTo>
                  <a:lnTo>
                    <a:pt x="2076491" y="2097323"/>
                  </a:lnTo>
                  <a:lnTo>
                    <a:pt x="2072436" y="2094804"/>
                  </a:lnTo>
                  <a:lnTo>
                    <a:pt x="2069382" y="2092712"/>
                  </a:lnTo>
                  <a:close/>
                </a:path>
                <a:path w="18238470" h="10444480">
                  <a:moveTo>
                    <a:pt x="10824647" y="5819133"/>
                  </a:moveTo>
                  <a:lnTo>
                    <a:pt x="10821023" y="5818376"/>
                  </a:lnTo>
                  <a:lnTo>
                    <a:pt x="10816683" y="5816525"/>
                  </a:lnTo>
                  <a:lnTo>
                    <a:pt x="10812869" y="5815292"/>
                  </a:lnTo>
                  <a:lnTo>
                    <a:pt x="10809108" y="5817633"/>
                  </a:lnTo>
                  <a:lnTo>
                    <a:pt x="10806928" y="5824594"/>
                  </a:lnTo>
                  <a:lnTo>
                    <a:pt x="10808602" y="5828071"/>
                  </a:lnTo>
                  <a:lnTo>
                    <a:pt x="10811940" y="5829495"/>
                  </a:lnTo>
                  <a:lnTo>
                    <a:pt x="10812082" y="5829161"/>
                  </a:lnTo>
                  <a:lnTo>
                    <a:pt x="10812416" y="5829304"/>
                  </a:lnTo>
                  <a:lnTo>
                    <a:pt x="10812894" y="5829113"/>
                  </a:lnTo>
                  <a:lnTo>
                    <a:pt x="10817233" y="5830964"/>
                  </a:lnTo>
                  <a:lnTo>
                    <a:pt x="10821049" y="5832196"/>
                  </a:lnTo>
                  <a:lnTo>
                    <a:pt x="10824808" y="5829855"/>
                  </a:lnTo>
                  <a:lnTo>
                    <a:pt x="10826989" y="5822894"/>
                  </a:lnTo>
                  <a:lnTo>
                    <a:pt x="10824647" y="5819133"/>
                  </a:lnTo>
                  <a:close/>
                </a:path>
                <a:path w="18238470" h="10444480">
                  <a:moveTo>
                    <a:pt x="1993487" y="2047711"/>
                  </a:moveTo>
                  <a:lnTo>
                    <a:pt x="1989009" y="2048958"/>
                  </a:lnTo>
                  <a:lnTo>
                    <a:pt x="1987779" y="2051195"/>
                  </a:lnTo>
                  <a:lnTo>
                    <a:pt x="1987252" y="2052154"/>
                  </a:lnTo>
                  <a:lnTo>
                    <a:pt x="1985160" y="2055207"/>
                  </a:lnTo>
                  <a:lnTo>
                    <a:pt x="1986407" y="2059685"/>
                  </a:lnTo>
                  <a:lnTo>
                    <a:pt x="1989603" y="2061443"/>
                  </a:lnTo>
                  <a:lnTo>
                    <a:pt x="1993657" y="2063962"/>
                  </a:lnTo>
                  <a:lnTo>
                    <a:pt x="1997663" y="2065670"/>
                  </a:lnTo>
                  <a:lnTo>
                    <a:pt x="2001331" y="2064473"/>
                  </a:lnTo>
                  <a:lnTo>
                    <a:pt x="2002408" y="2062565"/>
                  </a:lnTo>
                  <a:lnTo>
                    <a:pt x="2002946" y="2061610"/>
                  </a:lnTo>
                  <a:lnTo>
                    <a:pt x="2005038" y="2058557"/>
                  </a:lnTo>
                  <a:lnTo>
                    <a:pt x="2003791" y="2054080"/>
                  </a:lnTo>
                  <a:lnTo>
                    <a:pt x="2000595" y="2052322"/>
                  </a:lnTo>
                  <a:lnTo>
                    <a:pt x="1996540" y="2049803"/>
                  </a:lnTo>
                  <a:lnTo>
                    <a:pt x="1993487" y="2047711"/>
                  </a:lnTo>
                  <a:close/>
                </a:path>
                <a:path w="18238470" h="10444480">
                  <a:moveTo>
                    <a:pt x="10908660" y="5845106"/>
                  </a:moveTo>
                  <a:lnTo>
                    <a:pt x="10905036" y="5844349"/>
                  </a:lnTo>
                  <a:lnTo>
                    <a:pt x="10900697" y="5842498"/>
                  </a:lnTo>
                  <a:lnTo>
                    <a:pt x="10896883" y="5841266"/>
                  </a:lnTo>
                  <a:lnTo>
                    <a:pt x="10893122" y="5843607"/>
                  </a:lnTo>
                  <a:lnTo>
                    <a:pt x="10890941" y="5850568"/>
                  </a:lnTo>
                  <a:lnTo>
                    <a:pt x="10892615" y="5854045"/>
                  </a:lnTo>
                  <a:lnTo>
                    <a:pt x="10895953" y="5855469"/>
                  </a:lnTo>
                  <a:lnTo>
                    <a:pt x="10896096" y="5855134"/>
                  </a:lnTo>
                  <a:lnTo>
                    <a:pt x="10896430" y="5855277"/>
                  </a:lnTo>
                  <a:lnTo>
                    <a:pt x="10896905" y="5855085"/>
                  </a:lnTo>
                  <a:lnTo>
                    <a:pt x="10901244" y="5856936"/>
                  </a:lnTo>
                  <a:lnTo>
                    <a:pt x="10905059" y="5858169"/>
                  </a:lnTo>
                  <a:lnTo>
                    <a:pt x="10908820" y="5855827"/>
                  </a:lnTo>
                  <a:lnTo>
                    <a:pt x="10911000" y="5848866"/>
                  </a:lnTo>
                  <a:lnTo>
                    <a:pt x="10908660" y="5845106"/>
                  </a:lnTo>
                  <a:close/>
                </a:path>
                <a:path w="18238470" h="10444480">
                  <a:moveTo>
                    <a:pt x="12512791" y="6528191"/>
                  </a:moveTo>
                  <a:lnTo>
                    <a:pt x="12508454" y="6529104"/>
                  </a:lnTo>
                  <a:lnTo>
                    <a:pt x="12504272" y="6535211"/>
                  </a:lnTo>
                  <a:lnTo>
                    <a:pt x="12505185" y="6539546"/>
                  </a:lnTo>
                  <a:lnTo>
                    <a:pt x="12508238" y="6541638"/>
                  </a:lnTo>
                  <a:lnTo>
                    <a:pt x="12512152" y="6544490"/>
                  </a:lnTo>
                  <a:lnTo>
                    <a:pt x="12516159" y="6546199"/>
                  </a:lnTo>
                  <a:lnTo>
                    <a:pt x="12519682" y="6545335"/>
                  </a:lnTo>
                  <a:lnTo>
                    <a:pt x="12521631" y="6542616"/>
                  </a:lnTo>
                  <a:lnTo>
                    <a:pt x="12523722" y="6539562"/>
                  </a:lnTo>
                  <a:lnTo>
                    <a:pt x="12522811" y="6535228"/>
                  </a:lnTo>
                  <a:lnTo>
                    <a:pt x="12519757" y="6533136"/>
                  </a:lnTo>
                  <a:lnTo>
                    <a:pt x="12515844" y="6530283"/>
                  </a:lnTo>
                  <a:lnTo>
                    <a:pt x="12512791" y="6528191"/>
                  </a:lnTo>
                  <a:close/>
                </a:path>
                <a:path w="18238470" h="10444480">
                  <a:moveTo>
                    <a:pt x="1917734" y="2002377"/>
                  </a:moveTo>
                  <a:lnTo>
                    <a:pt x="1913256" y="2003624"/>
                  </a:lnTo>
                  <a:lnTo>
                    <a:pt x="1912026" y="2005860"/>
                  </a:lnTo>
                  <a:lnTo>
                    <a:pt x="1911499" y="2006819"/>
                  </a:lnTo>
                  <a:lnTo>
                    <a:pt x="1909407" y="2009873"/>
                  </a:lnTo>
                  <a:lnTo>
                    <a:pt x="1910796" y="2014017"/>
                  </a:lnTo>
                  <a:lnTo>
                    <a:pt x="1913850" y="2016108"/>
                  </a:lnTo>
                  <a:lnTo>
                    <a:pt x="1917905" y="2018627"/>
                  </a:lnTo>
                  <a:lnTo>
                    <a:pt x="1921910" y="2020335"/>
                  </a:lnTo>
                  <a:lnTo>
                    <a:pt x="1925578" y="2019138"/>
                  </a:lnTo>
                  <a:lnTo>
                    <a:pt x="1926654" y="2017230"/>
                  </a:lnTo>
                  <a:lnTo>
                    <a:pt x="1927193" y="2016276"/>
                  </a:lnTo>
                  <a:lnTo>
                    <a:pt x="1929285" y="2013222"/>
                  </a:lnTo>
                  <a:lnTo>
                    <a:pt x="1927895" y="2009079"/>
                  </a:lnTo>
                  <a:lnTo>
                    <a:pt x="1924842" y="2006987"/>
                  </a:lnTo>
                  <a:lnTo>
                    <a:pt x="1920788" y="2004469"/>
                  </a:lnTo>
                  <a:lnTo>
                    <a:pt x="1917734" y="2002377"/>
                  </a:lnTo>
                  <a:close/>
                </a:path>
                <a:path w="18238470" h="10444480">
                  <a:moveTo>
                    <a:pt x="10993147" y="5870887"/>
                  </a:moveTo>
                  <a:lnTo>
                    <a:pt x="10989525" y="5870131"/>
                  </a:lnTo>
                  <a:lnTo>
                    <a:pt x="10985184" y="5868279"/>
                  </a:lnTo>
                  <a:lnTo>
                    <a:pt x="10981370" y="5867047"/>
                  </a:lnTo>
                  <a:lnTo>
                    <a:pt x="10977610" y="5869388"/>
                  </a:lnTo>
                  <a:lnTo>
                    <a:pt x="10975430" y="5876349"/>
                  </a:lnTo>
                  <a:lnTo>
                    <a:pt x="10977103" y="5879825"/>
                  </a:lnTo>
                  <a:lnTo>
                    <a:pt x="10980776" y="5881392"/>
                  </a:lnTo>
                  <a:lnTo>
                    <a:pt x="10981252" y="5881200"/>
                  </a:lnTo>
                  <a:lnTo>
                    <a:pt x="10985591" y="5883051"/>
                  </a:lnTo>
                  <a:lnTo>
                    <a:pt x="10989405" y="5884283"/>
                  </a:lnTo>
                  <a:lnTo>
                    <a:pt x="10993167" y="5881943"/>
                  </a:lnTo>
                  <a:lnTo>
                    <a:pt x="10994257" y="5878462"/>
                  </a:lnTo>
                  <a:lnTo>
                    <a:pt x="10995490" y="5874647"/>
                  </a:lnTo>
                  <a:lnTo>
                    <a:pt x="10993147" y="5870887"/>
                  </a:lnTo>
                  <a:close/>
                </a:path>
                <a:path w="18238470" h="10444480">
                  <a:moveTo>
                    <a:pt x="12439463" y="6479945"/>
                  </a:moveTo>
                  <a:lnTo>
                    <a:pt x="12435130" y="6480859"/>
                  </a:lnTo>
                  <a:lnTo>
                    <a:pt x="12431155" y="6486660"/>
                  </a:lnTo>
                  <a:lnTo>
                    <a:pt x="12430946" y="6486966"/>
                  </a:lnTo>
                  <a:lnTo>
                    <a:pt x="12431858" y="6491301"/>
                  </a:lnTo>
                  <a:lnTo>
                    <a:pt x="12434911" y="6493392"/>
                  </a:lnTo>
                  <a:lnTo>
                    <a:pt x="12438966" y="6495910"/>
                  </a:lnTo>
                  <a:lnTo>
                    <a:pt x="12439969" y="6496338"/>
                  </a:lnTo>
                  <a:lnTo>
                    <a:pt x="12439826" y="6496672"/>
                  </a:lnTo>
                  <a:lnTo>
                    <a:pt x="12442831" y="6497954"/>
                  </a:lnTo>
                  <a:lnTo>
                    <a:pt x="12446498" y="6496756"/>
                  </a:lnTo>
                  <a:lnTo>
                    <a:pt x="12448231" y="6494339"/>
                  </a:lnTo>
                  <a:lnTo>
                    <a:pt x="12450539" y="6490984"/>
                  </a:lnTo>
                  <a:lnTo>
                    <a:pt x="12449626" y="6486648"/>
                  </a:lnTo>
                  <a:lnTo>
                    <a:pt x="12446572" y="6484556"/>
                  </a:lnTo>
                  <a:lnTo>
                    <a:pt x="12442517" y="6482037"/>
                  </a:lnTo>
                  <a:lnTo>
                    <a:pt x="12439463" y="6479945"/>
                  </a:lnTo>
                  <a:close/>
                </a:path>
                <a:path w="18238470" h="10444480">
                  <a:moveTo>
                    <a:pt x="11077161" y="5896860"/>
                  </a:moveTo>
                  <a:lnTo>
                    <a:pt x="11073538" y="5896104"/>
                  </a:lnTo>
                  <a:lnTo>
                    <a:pt x="11069198" y="5894252"/>
                  </a:lnTo>
                  <a:lnTo>
                    <a:pt x="11065717" y="5893162"/>
                  </a:lnTo>
                  <a:lnTo>
                    <a:pt x="11061621" y="5895360"/>
                  </a:lnTo>
                  <a:lnTo>
                    <a:pt x="11059441" y="5902322"/>
                  </a:lnTo>
                  <a:lnTo>
                    <a:pt x="11061115" y="5905798"/>
                  </a:lnTo>
                  <a:lnTo>
                    <a:pt x="11064787" y="5907364"/>
                  </a:lnTo>
                  <a:lnTo>
                    <a:pt x="11065263" y="5907173"/>
                  </a:lnTo>
                  <a:lnTo>
                    <a:pt x="11069604" y="5909025"/>
                  </a:lnTo>
                  <a:lnTo>
                    <a:pt x="11073418" y="5910257"/>
                  </a:lnTo>
                  <a:lnTo>
                    <a:pt x="11077036" y="5908248"/>
                  </a:lnTo>
                  <a:lnTo>
                    <a:pt x="11079501" y="5900619"/>
                  </a:lnTo>
                  <a:lnTo>
                    <a:pt x="11077161" y="5896860"/>
                  </a:lnTo>
                  <a:close/>
                </a:path>
                <a:path w="18238470" h="10444480">
                  <a:moveTo>
                    <a:pt x="1842884" y="1955849"/>
                  </a:moveTo>
                  <a:lnTo>
                    <a:pt x="1838883" y="1956905"/>
                  </a:lnTo>
                  <a:lnTo>
                    <a:pt x="1836792" y="1959958"/>
                  </a:lnTo>
                  <a:lnTo>
                    <a:pt x="1835409" y="1962525"/>
                  </a:lnTo>
                  <a:lnTo>
                    <a:pt x="1834891" y="1963488"/>
                  </a:lnTo>
                  <a:lnTo>
                    <a:pt x="1835946" y="1967489"/>
                  </a:lnTo>
                  <a:lnTo>
                    <a:pt x="1839000" y="1969581"/>
                  </a:lnTo>
                  <a:lnTo>
                    <a:pt x="1843055" y="1972100"/>
                  </a:lnTo>
                  <a:lnTo>
                    <a:pt x="1847060" y="1973808"/>
                  </a:lnTo>
                  <a:lnTo>
                    <a:pt x="1851062" y="1972753"/>
                  </a:lnTo>
                  <a:lnTo>
                    <a:pt x="1852139" y="1970845"/>
                  </a:lnTo>
                  <a:lnTo>
                    <a:pt x="1852677" y="1969891"/>
                  </a:lnTo>
                  <a:lnTo>
                    <a:pt x="1854059" y="1967324"/>
                  </a:lnTo>
                  <a:lnTo>
                    <a:pt x="1854578" y="1966361"/>
                  </a:lnTo>
                  <a:lnTo>
                    <a:pt x="1853522" y="1962360"/>
                  </a:lnTo>
                  <a:lnTo>
                    <a:pt x="1850469" y="1960268"/>
                  </a:lnTo>
                  <a:lnTo>
                    <a:pt x="1846414" y="1957749"/>
                  </a:lnTo>
                  <a:lnTo>
                    <a:pt x="1842884" y="1955849"/>
                  </a:lnTo>
                  <a:close/>
                </a:path>
                <a:path w="18238470" h="10444480">
                  <a:moveTo>
                    <a:pt x="11161364" y="5923308"/>
                  </a:moveTo>
                  <a:lnTo>
                    <a:pt x="11157741" y="5922552"/>
                  </a:lnTo>
                  <a:lnTo>
                    <a:pt x="11153402" y="5920701"/>
                  </a:lnTo>
                  <a:lnTo>
                    <a:pt x="11149920" y="5919610"/>
                  </a:lnTo>
                  <a:lnTo>
                    <a:pt x="11145827" y="5921809"/>
                  </a:lnTo>
                  <a:lnTo>
                    <a:pt x="11143646" y="5928771"/>
                  </a:lnTo>
                  <a:lnTo>
                    <a:pt x="11145320" y="5932247"/>
                  </a:lnTo>
                  <a:lnTo>
                    <a:pt x="11148992" y="5933813"/>
                  </a:lnTo>
                  <a:lnTo>
                    <a:pt x="11149467" y="5933622"/>
                  </a:lnTo>
                  <a:lnTo>
                    <a:pt x="11153807" y="5935473"/>
                  </a:lnTo>
                  <a:lnTo>
                    <a:pt x="11157288" y="5936563"/>
                  </a:lnTo>
                  <a:lnTo>
                    <a:pt x="11161382" y="5934364"/>
                  </a:lnTo>
                  <a:lnTo>
                    <a:pt x="11162472" y="5930883"/>
                  </a:lnTo>
                  <a:lnTo>
                    <a:pt x="11163705" y="5927069"/>
                  </a:lnTo>
                  <a:lnTo>
                    <a:pt x="11161364" y="5923308"/>
                  </a:lnTo>
                  <a:close/>
                </a:path>
                <a:path w="18238470" h="10444480">
                  <a:moveTo>
                    <a:pt x="12364564" y="6432608"/>
                  </a:moveTo>
                  <a:lnTo>
                    <a:pt x="12360563" y="6433663"/>
                  </a:lnTo>
                  <a:lnTo>
                    <a:pt x="12358472" y="6436717"/>
                  </a:lnTo>
                  <a:lnTo>
                    <a:pt x="12357090" y="6439284"/>
                  </a:lnTo>
                  <a:lnTo>
                    <a:pt x="12356571" y="6440246"/>
                  </a:lnTo>
                  <a:lnTo>
                    <a:pt x="12357626" y="6444248"/>
                  </a:lnTo>
                  <a:lnTo>
                    <a:pt x="12360680" y="6446340"/>
                  </a:lnTo>
                  <a:lnTo>
                    <a:pt x="12364735" y="6448857"/>
                  </a:lnTo>
                  <a:lnTo>
                    <a:pt x="12369076" y="6450709"/>
                  </a:lnTo>
                  <a:lnTo>
                    <a:pt x="12372743" y="6449512"/>
                  </a:lnTo>
                  <a:lnTo>
                    <a:pt x="12373820" y="6447604"/>
                  </a:lnTo>
                  <a:lnTo>
                    <a:pt x="12374359" y="6446650"/>
                  </a:lnTo>
                  <a:lnTo>
                    <a:pt x="12375740" y="6444083"/>
                  </a:lnTo>
                  <a:lnTo>
                    <a:pt x="12376258" y="6443120"/>
                  </a:lnTo>
                  <a:lnTo>
                    <a:pt x="12375202" y="6439119"/>
                  </a:lnTo>
                  <a:lnTo>
                    <a:pt x="12372148" y="6437027"/>
                  </a:lnTo>
                  <a:lnTo>
                    <a:pt x="12368093" y="6434508"/>
                  </a:lnTo>
                  <a:lnTo>
                    <a:pt x="12364564" y="6432608"/>
                  </a:lnTo>
                  <a:close/>
                </a:path>
                <a:path w="18238470" h="10444480">
                  <a:moveTo>
                    <a:pt x="1768177" y="1908988"/>
                  </a:moveTo>
                  <a:lnTo>
                    <a:pt x="1764176" y="1910043"/>
                  </a:lnTo>
                  <a:lnTo>
                    <a:pt x="1762084" y="1913096"/>
                  </a:lnTo>
                  <a:lnTo>
                    <a:pt x="1760702" y="1915664"/>
                  </a:lnTo>
                  <a:lnTo>
                    <a:pt x="1760184" y="1916626"/>
                  </a:lnTo>
                  <a:lnTo>
                    <a:pt x="1761239" y="1920627"/>
                  </a:lnTo>
                  <a:lnTo>
                    <a:pt x="1764292" y="1922719"/>
                  </a:lnTo>
                  <a:lnTo>
                    <a:pt x="1768348" y="1925238"/>
                  </a:lnTo>
                  <a:lnTo>
                    <a:pt x="1772354" y="1926947"/>
                  </a:lnTo>
                  <a:lnTo>
                    <a:pt x="1776021" y="1925749"/>
                  </a:lnTo>
                  <a:lnTo>
                    <a:pt x="1777970" y="1923030"/>
                  </a:lnTo>
                  <a:lnTo>
                    <a:pt x="1779352" y="1920462"/>
                  </a:lnTo>
                  <a:lnTo>
                    <a:pt x="1779870" y="1919500"/>
                  </a:lnTo>
                  <a:lnTo>
                    <a:pt x="1778815" y="1915499"/>
                  </a:lnTo>
                  <a:lnTo>
                    <a:pt x="1775762" y="1913407"/>
                  </a:lnTo>
                  <a:lnTo>
                    <a:pt x="1771706" y="1910888"/>
                  </a:lnTo>
                  <a:lnTo>
                    <a:pt x="1768177" y="1908988"/>
                  </a:lnTo>
                  <a:close/>
                </a:path>
                <a:path w="18238470" h="10444480">
                  <a:moveTo>
                    <a:pt x="11245234" y="5949614"/>
                  </a:moveTo>
                  <a:lnTo>
                    <a:pt x="11241610" y="5948858"/>
                  </a:lnTo>
                  <a:lnTo>
                    <a:pt x="11237270" y="5947007"/>
                  </a:lnTo>
                  <a:lnTo>
                    <a:pt x="11233789" y="5945916"/>
                  </a:lnTo>
                  <a:lnTo>
                    <a:pt x="11230029" y="5948258"/>
                  </a:lnTo>
                  <a:lnTo>
                    <a:pt x="11228605" y="5951596"/>
                  </a:lnTo>
                  <a:lnTo>
                    <a:pt x="11227515" y="5955077"/>
                  </a:lnTo>
                  <a:lnTo>
                    <a:pt x="11229189" y="5958553"/>
                  </a:lnTo>
                  <a:lnTo>
                    <a:pt x="11232861" y="5960120"/>
                  </a:lnTo>
                  <a:lnTo>
                    <a:pt x="11233338" y="5959929"/>
                  </a:lnTo>
                  <a:lnTo>
                    <a:pt x="11237678" y="5961780"/>
                  </a:lnTo>
                  <a:lnTo>
                    <a:pt x="11241159" y="5962871"/>
                  </a:lnTo>
                  <a:lnTo>
                    <a:pt x="11244919" y="5960528"/>
                  </a:lnTo>
                  <a:lnTo>
                    <a:pt x="11246343" y="5957190"/>
                  </a:lnTo>
                  <a:lnTo>
                    <a:pt x="11247576" y="5953375"/>
                  </a:lnTo>
                  <a:lnTo>
                    <a:pt x="11245234" y="5949614"/>
                  </a:lnTo>
                  <a:close/>
                </a:path>
                <a:path w="18238470" h="10444480">
                  <a:moveTo>
                    <a:pt x="12289622" y="6387225"/>
                  </a:moveTo>
                  <a:lnTo>
                    <a:pt x="12285144" y="6388471"/>
                  </a:lnTo>
                  <a:lnTo>
                    <a:pt x="12283914" y="6390708"/>
                  </a:lnTo>
                  <a:lnTo>
                    <a:pt x="12283386" y="6391667"/>
                  </a:lnTo>
                  <a:lnTo>
                    <a:pt x="12281295" y="6394720"/>
                  </a:lnTo>
                  <a:lnTo>
                    <a:pt x="12282542" y="6399198"/>
                  </a:lnTo>
                  <a:lnTo>
                    <a:pt x="12285738" y="6400956"/>
                  </a:lnTo>
                  <a:lnTo>
                    <a:pt x="12289793" y="6403475"/>
                  </a:lnTo>
                  <a:lnTo>
                    <a:pt x="12290459" y="6403759"/>
                  </a:lnTo>
                  <a:lnTo>
                    <a:pt x="12290317" y="6404093"/>
                  </a:lnTo>
                  <a:lnTo>
                    <a:pt x="12293655" y="6405516"/>
                  </a:lnTo>
                  <a:lnTo>
                    <a:pt x="12297323" y="6404320"/>
                  </a:lnTo>
                  <a:lnTo>
                    <a:pt x="12298553" y="6402082"/>
                  </a:lnTo>
                  <a:lnTo>
                    <a:pt x="12299081" y="6401123"/>
                  </a:lnTo>
                  <a:lnTo>
                    <a:pt x="12301172" y="6398070"/>
                  </a:lnTo>
                  <a:lnTo>
                    <a:pt x="12299926" y="6393594"/>
                  </a:lnTo>
                  <a:lnTo>
                    <a:pt x="12296730" y="6391835"/>
                  </a:lnTo>
                  <a:lnTo>
                    <a:pt x="12292675" y="6389316"/>
                  </a:lnTo>
                  <a:lnTo>
                    <a:pt x="12289622" y="6387225"/>
                  </a:lnTo>
                  <a:close/>
                </a:path>
                <a:path w="18238470" h="10444480">
                  <a:moveTo>
                    <a:pt x="11329154" y="5976731"/>
                  </a:moveTo>
                  <a:lnTo>
                    <a:pt x="11325530" y="5975975"/>
                  </a:lnTo>
                  <a:lnTo>
                    <a:pt x="11321190" y="5974124"/>
                  </a:lnTo>
                  <a:lnTo>
                    <a:pt x="11317710" y="5973034"/>
                  </a:lnTo>
                  <a:lnTo>
                    <a:pt x="11313948" y="5975374"/>
                  </a:lnTo>
                  <a:lnTo>
                    <a:pt x="11312524" y="5978713"/>
                  </a:lnTo>
                  <a:lnTo>
                    <a:pt x="11311434" y="5982193"/>
                  </a:lnTo>
                  <a:lnTo>
                    <a:pt x="11313107" y="5985669"/>
                  </a:lnTo>
                  <a:lnTo>
                    <a:pt x="11316780" y="5987236"/>
                  </a:lnTo>
                  <a:lnTo>
                    <a:pt x="11317256" y="5987045"/>
                  </a:lnTo>
                  <a:lnTo>
                    <a:pt x="11321597" y="5988896"/>
                  </a:lnTo>
                  <a:lnTo>
                    <a:pt x="11325077" y="5989986"/>
                  </a:lnTo>
                  <a:lnTo>
                    <a:pt x="11328837" y="5987644"/>
                  </a:lnTo>
                  <a:lnTo>
                    <a:pt x="11330261" y="5984306"/>
                  </a:lnTo>
                  <a:lnTo>
                    <a:pt x="11331351" y="5980825"/>
                  </a:lnTo>
                  <a:lnTo>
                    <a:pt x="11329154" y="5976731"/>
                  </a:lnTo>
                  <a:close/>
                </a:path>
                <a:path w="18238470" h="10444480">
                  <a:moveTo>
                    <a:pt x="1694898" y="1861553"/>
                  </a:moveTo>
                  <a:lnTo>
                    <a:pt x="1690563" y="1862465"/>
                  </a:lnTo>
                  <a:lnTo>
                    <a:pt x="1686590" y="1868267"/>
                  </a:lnTo>
                  <a:lnTo>
                    <a:pt x="1686380" y="1868572"/>
                  </a:lnTo>
                  <a:lnTo>
                    <a:pt x="1687292" y="1872908"/>
                  </a:lnTo>
                  <a:lnTo>
                    <a:pt x="1690346" y="1874999"/>
                  </a:lnTo>
                  <a:lnTo>
                    <a:pt x="1694401" y="1877517"/>
                  </a:lnTo>
                  <a:lnTo>
                    <a:pt x="1695403" y="1877944"/>
                  </a:lnTo>
                  <a:lnTo>
                    <a:pt x="1695260" y="1878279"/>
                  </a:lnTo>
                  <a:lnTo>
                    <a:pt x="1698265" y="1879560"/>
                  </a:lnTo>
                  <a:lnTo>
                    <a:pt x="1701932" y="1878363"/>
                  </a:lnTo>
                  <a:lnTo>
                    <a:pt x="1703665" y="1875945"/>
                  </a:lnTo>
                  <a:lnTo>
                    <a:pt x="1705973" y="1872590"/>
                  </a:lnTo>
                  <a:lnTo>
                    <a:pt x="1705060" y="1868255"/>
                  </a:lnTo>
                  <a:lnTo>
                    <a:pt x="1702007" y="1866163"/>
                  </a:lnTo>
                  <a:lnTo>
                    <a:pt x="1697952" y="1863644"/>
                  </a:lnTo>
                  <a:lnTo>
                    <a:pt x="1694898" y="1861553"/>
                  </a:lnTo>
                  <a:close/>
                </a:path>
                <a:path w="18238470" h="10444480">
                  <a:moveTo>
                    <a:pt x="11412644" y="6004849"/>
                  </a:moveTo>
                  <a:lnTo>
                    <a:pt x="11408688" y="6003950"/>
                  </a:lnTo>
                  <a:lnTo>
                    <a:pt x="11401009" y="6000675"/>
                  </a:lnTo>
                  <a:lnTo>
                    <a:pt x="11397249" y="6003017"/>
                  </a:lnTo>
                  <a:lnTo>
                    <a:pt x="11395825" y="6006355"/>
                  </a:lnTo>
                  <a:lnTo>
                    <a:pt x="11395194" y="6008452"/>
                  </a:lnTo>
                  <a:lnTo>
                    <a:pt x="11394878" y="6009502"/>
                  </a:lnTo>
                  <a:lnTo>
                    <a:pt x="11396408" y="6013312"/>
                  </a:lnTo>
                  <a:lnTo>
                    <a:pt x="11399746" y="6014736"/>
                  </a:lnTo>
                  <a:lnTo>
                    <a:pt x="11400224" y="6014545"/>
                  </a:lnTo>
                  <a:lnTo>
                    <a:pt x="11407900" y="6017819"/>
                  </a:lnTo>
                  <a:lnTo>
                    <a:pt x="11411662" y="6015477"/>
                  </a:lnTo>
                  <a:lnTo>
                    <a:pt x="11414510" y="6008801"/>
                  </a:lnTo>
                  <a:lnTo>
                    <a:pt x="11412644" y="6004849"/>
                  </a:lnTo>
                  <a:close/>
                </a:path>
                <a:path w="18238470" h="10444480">
                  <a:moveTo>
                    <a:pt x="12212205" y="6343942"/>
                  </a:moveTo>
                  <a:lnTo>
                    <a:pt x="12208060" y="6345331"/>
                  </a:lnTo>
                  <a:lnTo>
                    <a:pt x="12204545" y="6351722"/>
                  </a:lnTo>
                  <a:lnTo>
                    <a:pt x="12205791" y="6356200"/>
                  </a:lnTo>
                  <a:lnTo>
                    <a:pt x="12208845" y="6358292"/>
                  </a:lnTo>
                  <a:lnTo>
                    <a:pt x="12217191" y="6361852"/>
                  </a:lnTo>
                  <a:lnTo>
                    <a:pt x="12220859" y="6360654"/>
                  </a:lnTo>
                  <a:lnTo>
                    <a:pt x="12224375" y="6354263"/>
                  </a:lnTo>
                  <a:lnTo>
                    <a:pt x="12223126" y="6349784"/>
                  </a:lnTo>
                  <a:lnTo>
                    <a:pt x="12220072" y="6347692"/>
                  </a:lnTo>
                  <a:lnTo>
                    <a:pt x="12215735" y="6345842"/>
                  </a:lnTo>
                  <a:lnTo>
                    <a:pt x="12212205" y="6343942"/>
                  </a:lnTo>
                  <a:close/>
                </a:path>
                <a:path w="18238470" h="10444480">
                  <a:moveTo>
                    <a:pt x="11496279" y="6032633"/>
                  </a:moveTo>
                  <a:lnTo>
                    <a:pt x="11492655" y="6031876"/>
                  </a:lnTo>
                  <a:lnTo>
                    <a:pt x="11488315" y="6030025"/>
                  </a:lnTo>
                  <a:lnTo>
                    <a:pt x="11484501" y="6028793"/>
                  </a:lnTo>
                  <a:lnTo>
                    <a:pt x="11480882" y="6030801"/>
                  </a:lnTo>
                  <a:lnTo>
                    <a:pt x="11479458" y="6034139"/>
                  </a:lnTo>
                  <a:lnTo>
                    <a:pt x="11478696" y="6036575"/>
                  </a:lnTo>
                  <a:lnTo>
                    <a:pt x="11478368" y="6037620"/>
                  </a:lnTo>
                  <a:lnTo>
                    <a:pt x="11479900" y="6041430"/>
                  </a:lnTo>
                  <a:lnTo>
                    <a:pt x="11483238" y="6042853"/>
                  </a:lnTo>
                  <a:lnTo>
                    <a:pt x="11483380" y="6042520"/>
                  </a:lnTo>
                  <a:lnTo>
                    <a:pt x="11488055" y="6044514"/>
                  </a:lnTo>
                  <a:lnTo>
                    <a:pt x="11491869" y="6045746"/>
                  </a:lnTo>
                  <a:lnTo>
                    <a:pt x="11495487" y="6043737"/>
                  </a:lnTo>
                  <a:lnTo>
                    <a:pt x="11496911" y="6040399"/>
                  </a:lnTo>
                  <a:lnTo>
                    <a:pt x="11498143" y="6036585"/>
                  </a:lnTo>
                  <a:lnTo>
                    <a:pt x="11496279" y="6032633"/>
                  </a:lnTo>
                  <a:close/>
                </a:path>
                <a:path w="18238470" h="10444480">
                  <a:moveTo>
                    <a:pt x="12134550" y="6302136"/>
                  </a:moveTo>
                  <a:lnTo>
                    <a:pt x="12130074" y="6303384"/>
                  </a:lnTo>
                  <a:lnTo>
                    <a:pt x="12128650" y="6306723"/>
                  </a:lnTo>
                  <a:lnTo>
                    <a:pt x="12126892" y="6309918"/>
                  </a:lnTo>
                  <a:lnTo>
                    <a:pt x="12128281" y="6314061"/>
                  </a:lnTo>
                  <a:lnTo>
                    <a:pt x="12131334" y="6316152"/>
                  </a:lnTo>
                  <a:lnTo>
                    <a:pt x="12139346" y="6319570"/>
                  </a:lnTo>
                  <a:lnTo>
                    <a:pt x="12143348" y="6318516"/>
                  </a:lnTo>
                  <a:lnTo>
                    <a:pt x="12144772" y="6315177"/>
                  </a:lnTo>
                  <a:lnTo>
                    <a:pt x="12146530" y="6311982"/>
                  </a:lnTo>
                  <a:lnTo>
                    <a:pt x="12145139" y="6307837"/>
                  </a:lnTo>
                  <a:lnTo>
                    <a:pt x="12142086" y="6305746"/>
                  </a:lnTo>
                  <a:lnTo>
                    <a:pt x="12137745" y="6303894"/>
                  </a:lnTo>
                  <a:lnTo>
                    <a:pt x="12134550" y="6302136"/>
                  </a:lnTo>
                  <a:close/>
                </a:path>
                <a:path w="18238470" h="10444480">
                  <a:moveTo>
                    <a:pt x="11579725" y="6062705"/>
                  </a:moveTo>
                  <a:lnTo>
                    <a:pt x="11575911" y="6061472"/>
                  </a:lnTo>
                  <a:lnTo>
                    <a:pt x="11571571" y="6059621"/>
                  </a:lnTo>
                  <a:lnTo>
                    <a:pt x="11567756" y="6058388"/>
                  </a:lnTo>
                  <a:lnTo>
                    <a:pt x="11564139" y="6060396"/>
                  </a:lnTo>
                  <a:lnTo>
                    <a:pt x="11562714" y="6063735"/>
                  </a:lnTo>
                  <a:lnTo>
                    <a:pt x="11561951" y="6066171"/>
                  </a:lnTo>
                  <a:lnTo>
                    <a:pt x="11561625" y="6067215"/>
                  </a:lnTo>
                  <a:lnTo>
                    <a:pt x="11563155" y="6071025"/>
                  </a:lnTo>
                  <a:lnTo>
                    <a:pt x="11566494" y="6072449"/>
                  </a:lnTo>
                  <a:lnTo>
                    <a:pt x="11566636" y="6072115"/>
                  </a:lnTo>
                  <a:lnTo>
                    <a:pt x="11571310" y="6074109"/>
                  </a:lnTo>
                  <a:lnTo>
                    <a:pt x="11575125" y="6075342"/>
                  </a:lnTo>
                  <a:lnTo>
                    <a:pt x="11578743" y="6073334"/>
                  </a:lnTo>
                  <a:lnTo>
                    <a:pt x="11580167" y="6069995"/>
                  </a:lnTo>
                  <a:lnTo>
                    <a:pt x="11580930" y="6067558"/>
                  </a:lnTo>
                  <a:lnTo>
                    <a:pt x="11581257" y="6066515"/>
                  </a:lnTo>
                  <a:lnTo>
                    <a:pt x="11579725" y="6062705"/>
                  </a:lnTo>
                  <a:close/>
                </a:path>
                <a:path w="18238470" h="10444480">
                  <a:moveTo>
                    <a:pt x="1620903" y="1813022"/>
                  </a:moveTo>
                  <a:lnTo>
                    <a:pt x="1616568" y="1813935"/>
                  </a:lnTo>
                  <a:lnTo>
                    <a:pt x="1612594" y="1819736"/>
                  </a:lnTo>
                  <a:lnTo>
                    <a:pt x="1612385" y="1820041"/>
                  </a:lnTo>
                  <a:lnTo>
                    <a:pt x="1613298" y="1824377"/>
                  </a:lnTo>
                  <a:lnTo>
                    <a:pt x="1616351" y="1826468"/>
                  </a:lnTo>
                  <a:lnTo>
                    <a:pt x="1620406" y="1828987"/>
                  </a:lnTo>
                  <a:lnTo>
                    <a:pt x="1624411" y="1830696"/>
                  </a:lnTo>
                  <a:lnTo>
                    <a:pt x="1627937" y="1829832"/>
                  </a:lnTo>
                  <a:lnTo>
                    <a:pt x="1629669" y="1827414"/>
                  </a:lnTo>
                  <a:lnTo>
                    <a:pt x="1631978" y="1824059"/>
                  </a:lnTo>
                  <a:lnTo>
                    <a:pt x="1631065" y="1819724"/>
                  </a:lnTo>
                  <a:lnTo>
                    <a:pt x="1628011" y="1817632"/>
                  </a:lnTo>
                  <a:lnTo>
                    <a:pt x="1623957" y="1815113"/>
                  </a:lnTo>
                  <a:lnTo>
                    <a:pt x="1620903" y="1813022"/>
                  </a:lnTo>
                  <a:close/>
                </a:path>
                <a:path w="18238470" h="10444480">
                  <a:moveTo>
                    <a:pt x="12063721" y="6265610"/>
                  </a:moveTo>
                  <a:lnTo>
                    <a:pt x="12056042" y="6262335"/>
                  </a:lnTo>
                  <a:lnTo>
                    <a:pt x="12051565" y="6263581"/>
                  </a:lnTo>
                  <a:lnTo>
                    <a:pt x="12048575" y="6270592"/>
                  </a:lnTo>
                  <a:lnTo>
                    <a:pt x="12049963" y="6274735"/>
                  </a:lnTo>
                  <a:lnTo>
                    <a:pt x="12053159" y="6276493"/>
                  </a:lnTo>
                  <a:lnTo>
                    <a:pt x="12061171" y="6279910"/>
                  </a:lnTo>
                  <a:lnTo>
                    <a:pt x="12065315" y="6278522"/>
                  </a:lnTo>
                  <a:lnTo>
                    <a:pt x="12068305" y="6271512"/>
                  </a:lnTo>
                  <a:lnTo>
                    <a:pt x="12066917" y="6267368"/>
                  </a:lnTo>
                  <a:lnTo>
                    <a:pt x="12063721" y="6265610"/>
                  </a:lnTo>
                  <a:close/>
                </a:path>
                <a:path w="18238470" h="10444480">
                  <a:moveTo>
                    <a:pt x="11661886" y="6093017"/>
                  </a:moveTo>
                  <a:lnTo>
                    <a:pt x="11654210" y="6089743"/>
                  </a:lnTo>
                  <a:lnTo>
                    <a:pt x="11650729" y="6088652"/>
                  </a:lnTo>
                  <a:lnTo>
                    <a:pt x="11646775" y="6090517"/>
                  </a:lnTo>
                  <a:lnTo>
                    <a:pt x="11645351" y="6093855"/>
                  </a:lnTo>
                  <a:lnTo>
                    <a:pt x="11644479" y="6096639"/>
                  </a:lnTo>
                  <a:lnTo>
                    <a:pt x="11644261" y="6097336"/>
                  </a:lnTo>
                  <a:lnTo>
                    <a:pt x="11645793" y="6101146"/>
                  </a:lnTo>
                  <a:lnTo>
                    <a:pt x="11653471" y="6104421"/>
                  </a:lnTo>
                  <a:lnTo>
                    <a:pt x="11656951" y="6105512"/>
                  </a:lnTo>
                  <a:lnTo>
                    <a:pt x="11660903" y="6103645"/>
                  </a:lnTo>
                  <a:lnTo>
                    <a:pt x="11662327" y="6100308"/>
                  </a:lnTo>
                  <a:lnTo>
                    <a:pt x="11663199" y="6097523"/>
                  </a:lnTo>
                  <a:lnTo>
                    <a:pt x="11663417" y="6096827"/>
                  </a:lnTo>
                  <a:lnTo>
                    <a:pt x="11661886" y="6093017"/>
                  </a:lnTo>
                  <a:close/>
                </a:path>
                <a:path w="18238470" h="10444480">
                  <a:moveTo>
                    <a:pt x="11976824" y="6224202"/>
                  </a:moveTo>
                  <a:lnTo>
                    <a:pt x="11972537" y="6225925"/>
                  </a:lnTo>
                  <a:lnTo>
                    <a:pt x="11970761" y="6229902"/>
                  </a:lnTo>
                  <a:lnTo>
                    <a:pt x="11969356" y="6232460"/>
                  </a:lnTo>
                  <a:lnTo>
                    <a:pt x="11970936" y="6237079"/>
                  </a:lnTo>
                  <a:lnTo>
                    <a:pt x="11982286" y="6241921"/>
                  </a:lnTo>
                  <a:lnTo>
                    <a:pt x="11986430" y="6240532"/>
                  </a:lnTo>
                  <a:lnTo>
                    <a:pt x="11988206" y="6236554"/>
                  </a:lnTo>
                  <a:lnTo>
                    <a:pt x="11989612" y="6233998"/>
                  </a:lnTo>
                  <a:lnTo>
                    <a:pt x="11988031" y="6229378"/>
                  </a:lnTo>
                  <a:lnTo>
                    <a:pt x="11980354" y="6226103"/>
                  </a:lnTo>
                  <a:lnTo>
                    <a:pt x="11976824" y="6224202"/>
                  </a:lnTo>
                  <a:close/>
                </a:path>
                <a:path w="18238470" h="10444480">
                  <a:moveTo>
                    <a:pt x="11743670" y="6125141"/>
                  </a:moveTo>
                  <a:lnTo>
                    <a:pt x="11732654" y="6120442"/>
                  </a:lnTo>
                  <a:lnTo>
                    <a:pt x="11728701" y="6122308"/>
                  </a:lnTo>
                  <a:lnTo>
                    <a:pt x="11725853" y="6128985"/>
                  </a:lnTo>
                  <a:lnTo>
                    <a:pt x="11727719" y="6132936"/>
                  </a:lnTo>
                  <a:lnTo>
                    <a:pt x="11738735" y="6137636"/>
                  </a:lnTo>
                  <a:lnTo>
                    <a:pt x="11742687" y="6135770"/>
                  </a:lnTo>
                  <a:lnTo>
                    <a:pt x="11745535" y="6129093"/>
                  </a:lnTo>
                  <a:lnTo>
                    <a:pt x="11743670" y="6125141"/>
                  </a:lnTo>
                  <a:close/>
                </a:path>
                <a:path w="18238470" h="10444480">
                  <a:moveTo>
                    <a:pt x="11907097" y="6192487"/>
                  </a:moveTo>
                  <a:lnTo>
                    <a:pt x="11896081" y="6187788"/>
                  </a:lnTo>
                  <a:lnTo>
                    <a:pt x="11891796" y="6189511"/>
                  </a:lnTo>
                  <a:lnTo>
                    <a:pt x="11888948" y="6196187"/>
                  </a:lnTo>
                  <a:lnTo>
                    <a:pt x="11890670" y="6200473"/>
                  </a:lnTo>
                  <a:lnTo>
                    <a:pt x="11901687" y="6205172"/>
                  </a:lnTo>
                  <a:lnTo>
                    <a:pt x="11905973" y="6203450"/>
                  </a:lnTo>
                  <a:lnTo>
                    <a:pt x="11908821" y="6196773"/>
                  </a:lnTo>
                  <a:lnTo>
                    <a:pt x="11907097" y="6192487"/>
                  </a:lnTo>
                  <a:close/>
                </a:path>
                <a:path w="18238470" h="10444480">
                  <a:moveTo>
                    <a:pt x="11825978" y="6157885"/>
                  </a:moveTo>
                  <a:lnTo>
                    <a:pt x="11814628" y="6153043"/>
                  </a:lnTo>
                  <a:lnTo>
                    <a:pt x="11810676" y="6154908"/>
                  </a:lnTo>
                  <a:lnTo>
                    <a:pt x="11807686" y="6161918"/>
                  </a:lnTo>
                  <a:lnTo>
                    <a:pt x="11809551" y="6165870"/>
                  </a:lnTo>
                  <a:lnTo>
                    <a:pt x="11820902" y="6170712"/>
                  </a:lnTo>
                  <a:lnTo>
                    <a:pt x="11824853" y="6168847"/>
                  </a:lnTo>
                  <a:lnTo>
                    <a:pt x="11827843" y="6161836"/>
                  </a:lnTo>
                  <a:lnTo>
                    <a:pt x="11825978" y="6157885"/>
                  </a:lnTo>
                  <a:close/>
                </a:path>
                <a:path w="18238470" h="10444480">
                  <a:moveTo>
                    <a:pt x="1548145" y="1763441"/>
                  </a:moveTo>
                  <a:lnTo>
                    <a:pt x="1543810" y="1764354"/>
                  </a:lnTo>
                  <a:lnTo>
                    <a:pt x="1539627" y="1770461"/>
                  </a:lnTo>
                  <a:lnTo>
                    <a:pt x="1540540" y="1774796"/>
                  </a:lnTo>
                  <a:lnTo>
                    <a:pt x="1543593" y="1776888"/>
                  </a:lnTo>
                  <a:lnTo>
                    <a:pt x="1547506" y="1779740"/>
                  </a:lnTo>
                  <a:lnTo>
                    <a:pt x="1551512" y="1781449"/>
                  </a:lnTo>
                  <a:lnTo>
                    <a:pt x="1555036" y="1780585"/>
                  </a:lnTo>
                  <a:lnTo>
                    <a:pt x="1556986" y="1777866"/>
                  </a:lnTo>
                  <a:lnTo>
                    <a:pt x="1559077" y="1774812"/>
                  </a:lnTo>
                  <a:lnTo>
                    <a:pt x="1558164" y="1770477"/>
                  </a:lnTo>
                  <a:lnTo>
                    <a:pt x="1555111" y="1768386"/>
                  </a:lnTo>
                  <a:lnTo>
                    <a:pt x="1551198" y="1765533"/>
                  </a:lnTo>
                  <a:lnTo>
                    <a:pt x="1548145" y="1763441"/>
                  </a:lnTo>
                  <a:close/>
                </a:path>
                <a:path w="18238470" h="10444480">
                  <a:moveTo>
                    <a:pt x="1475672" y="1713193"/>
                  </a:moveTo>
                  <a:lnTo>
                    <a:pt x="1471337" y="1714105"/>
                  </a:lnTo>
                  <a:lnTo>
                    <a:pt x="1467153" y="1720212"/>
                  </a:lnTo>
                  <a:lnTo>
                    <a:pt x="1468066" y="1724547"/>
                  </a:lnTo>
                  <a:lnTo>
                    <a:pt x="1471119" y="1726639"/>
                  </a:lnTo>
                  <a:lnTo>
                    <a:pt x="1475032" y="1729492"/>
                  </a:lnTo>
                  <a:lnTo>
                    <a:pt x="1479038" y="1731200"/>
                  </a:lnTo>
                  <a:lnTo>
                    <a:pt x="1482563" y="1730337"/>
                  </a:lnTo>
                  <a:lnTo>
                    <a:pt x="1484512" y="1727617"/>
                  </a:lnTo>
                  <a:lnTo>
                    <a:pt x="1486604" y="1724564"/>
                  </a:lnTo>
                  <a:lnTo>
                    <a:pt x="1485691" y="1720228"/>
                  </a:lnTo>
                  <a:lnTo>
                    <a:pt x="1482638" y="1718136"/>
                  </a:lnTo>
                  <a:lnTo>
                    <a:pt x="1478725" y="1715284"/>
                  </a:lnTo>
                  <a:lnTo>
                    <a:pt x="1475672" y="1713193"/>
                  </a:lnTo>
                  <a:close/>
                </a:path>
                <a:path w="18238470" h="10444480">
                  <a:moveTo>
                    <a:pt x="1404436" y="1661893"/>
                  </a:moveTo>
                  <a:lnTo>
                    <a:pt x="1400101" y="1662807"/>
                  </a:lnTo>
                  <a:lnTo>
                    <a:pt x="1398009" y="1665860"/>
                  </a:lnTo>
                  <a:lnTo>
                    <a:pt x="1395441" y="1669105"/>
                  </a:lnTo>
                  <a:lnTo>
                    <a:pt x="1396354" y="1673440"/>
                  </a:lnTo>
                  <a:lnTo>
                    <a:pt x="1399407" y="1675532"/>
                  </a:lnTo>
                  <a:lnTo>
                    <a:pt x="1403320" y="1678384"/>
                  </a:lnTo>
                  <a:lnTo>
                    <a:pt x="1404655" y="1678953"/>
                  </a:lnTo>
                  <a:lnTo>
                    <a:pt x="1404847" y="1679429"/>
                  </a:lnTo>
                  <a:lnTo>
                    <a:pt x="1407517" y="1680568"/>
                  </a:lnTo>
                  <a:lnTo>
                    <a:pt x="1411042" y="1679705"/>
                  </a:lnTo>
                  <a:lnTo>
                    <a:pt x="1412992" y="1676985"/>
                  </a:lnTo>
                  <a:lnTo>
                    <a:pt x="1415560" y="1673741"/>
                  </a:lnTo>
                  <a:lnTo>
                    <a:pt x="1414647" y="1669406"/>
                  </a:lnTo>
                  <a:lnTo>
                    <a:pt x="1411593" y="1667314"/>
                  </a:lnTo>
                  <a:lnTo>
                    <a:pt x="1407680" y="1664461"/>
                  </a:lnTo>
                  <a:lnTo>
                    <a:pt x="1404436" y="1661893"/>
                  </a:lnTo>
                  <a:close/>
                </a:path>
                <a:path w="18238470" h="10444480">
                  <a:moveTo>
                    <a:pt x="1333342" y="1610260"/>
                  </a:moveTo>
                  <a:lnTo>
                    <a:pt x="1328816" y="1610697"/>
                  </a:lnTo>
                  <a:lnTo>
                    <a:pt x="1324632" y="1616804"/>
                  </a:lnTo>
                  <a:lnTo>
                    <a:pt x="1325069" y="1621330"/>
                  </a:lnTo>
                  <a:lnTo>
                    <a:pt x="1328123" y="1623422"/>
                  </a:lnTo>
                  <a:lnTo>
                    <a:pt x="1332035" y="1626274"/>
                  </a:lnTo>
                  <a:lnTo>
                    <a:pt x="1333371" y="1626844"/>
                  </a:lnTo>
                  <a:lnTo>
                    <a:pt x="1333562" y="1627321"/>
                  </a:lnTo>
                  <a:lnTo>
                    <a:pt x="1336232" y="1628460"/>
                  </a:lnTo>
                  <a:lnTo>
                    <a:pt x="1339758" y="1627596"/>
                  </a:lnTo>
                  <a:lnTo>
                    <a:pt x="1341707" y="1624876"/>
                  </a:lnTo>
                  <a:lnTo>
                    <a:pt x="1343799" y="1621823"/>
                  </a:lnTo>
                  <a:lnTo>
                    <a:pt x="1343362" y="1617297"/>
                  </a:lnTo>
                  <a:lnTo>
                    <a:pt x="1340308" y="1615205"/>
                  </a:lnTo>
                  <a:lnTo>
                    <a:pt x="1336396" y="1612352"/>
                  </a:lnTo>
                  <a:lnTo>
                    <a:pt x="1333342" y="1610260"/>
                  </a:lnTo>
                  <a:close/>
                </a:path>
                <a:path w="18238470" h="10444480">
                  <a:moveTo>
                    <a:pt x="1262627" y="1556816"/>
                  </a:moveTo>
                  <a:lnTo>
                    <a:pt x="1258434" y="1557395"/>
                  </a:lnTo>
                  <a:lnTo>
                    <a:pt x="1256008" y="1560306"/>
                  </a:lnTo>
                  <a:lnTo>
                    <a:pt x="1253917" y="1563359"/>
                  </a:lnTo>
                  <a:lnTo>
                    <a:pt x="1254496" y="1567552"/>
                  </a:lnTo>
                  <a:lnTo>
                    <a:pt x="1257407" y="1569977"/>
                  </a:lnTo>
                  <a:lnTo>
                    <a:pt x="1261320" y="1572830"/>
                  </a:lnTo>
                  <a:lnTo>
                    <a:pt x="1265659" y="1574681"/>
                  </a:lnTo>
                  <a:lnTo>
                    <a:pt x="1269042" y="1574151"/>
                  </a:lnTo>
                  <a:lnTo>
                    <a:pt x="1270991" y="1571432"/>
                  </a:lnTo>
                  <a:lnTo>
                    <a:pt x="1273083" y="1568378"/>
                  </a:lnTo>
                  <a:lnTo>
                    <a:pt x="1272504" y="1564185"/>
                  </a:lnTo>
                  <a:lnTo>
                    <a:pt x="1269593" y="1561760"/>
                  </a:lnTo>
                  <a:lnTo>
                    <a:pt x="1265680" y="1558908"/>
                  </a:lnTo>
                  <a:lnTo>
                    <a:pt x="1262627" y="1556816"/>
                  </a:lnTo>
                  <a:close/>
                </a:path>
                <a:path w="18238470" h="10444480">
                  <a:moveTo>
                    <a:pt x="1193198" y="1503131"/>
                  </a:moveTo>
                  <a:lnTo>
                    <a:pt x="1189005" y="1503710"/>
                  </a:lnTo>
                  <a:lnTo>
                    <a:pt x="1184154" y="1509532"/>
                  </a:lnTo>
                  <a:lnTo>
                    <a:pt x="1184733" y="1513725"/>
                  </a:lnTo>
                  <a:lnTo>
                    <a:pt x="1187644" y="1516150"/>
                  </a:lnTo>
                  <a:lnTo>
                    <a:pt x="1191556" y="1519003"/>
                  </a:lnTo>
                  <a:lnTo>
                    <a:pt x="1193226" y="1519715"/>
                  </a:lnTo>
                  <a:lnTo>
                    <a:pt x="1193083" y="1520048"/>
                  </a:lnTo>
                  <a:lnTo>
                    <a:pt x="1195754" y="1521188"/>
                  </a:lnTo>
                  <a:lnTo>
                    <a:pt x="1199279" y="1520324"/>
                  </a:lnTo>
                  <a:lnTo>
                    <a:pt x="1201086" y="1517938"/>
                  </a:lnTo>
                  <a:lnTo>
                    <a:pt x="1203512" y="1515027"/>
                  </a:lnTo>
                  <a:lnTo>
                    <a:pt x="1202932" y="1510834"/>
                  </a:lnTo>
                  <a:lnTo>
                    <a:pt x="1200021" y="1508409"/>
                  </a:lnTo>
                  <a:lnTo>
                    <a:pt x="1196109" y="1505556"/>
                  </a:lnTo>
                  <a:lnTo>
                    <a:pt x="1193198" y="1503131"/>
                  </a:lnTo>
                  <a:close/>
                </a:path>
                <a:path w="18238470" h="10444480">
                  <a:moveTo>
                    <a:pt x="1124814" y="1447919"/>
                  </a:moveTo>
                  <a:lnTo>
                    <a:pt x="1120621" y="1448499"/>
                  </a:lnTo>
                  <a:lnTo>
                    <a:pt x="1115771" y="1454320"/>
                  </a:lnTo>
                  <a:lnTo>
                    <a:pt x="1116350" y="1458513"/>
                  </a:lnTo>
                  <a:lnTo>
                    <a:pt x="1123031" y="1464125"/>
                  </a:lnTo>
                  <a:lnTo>
                    <a:pt x="1124700" y="1464837"/>
                  </a:lnTo>
                  <a:lnTo>
                    <a:pt x="1124557" y="1465171"/>
                  </a:lnTo>
                  <a:lnTo>
                    <a:pt x="1127228" y="1466310"/>
                  </a:lnTo>
                  <a:lnTo>
                    <a:pt x="1130753" y="1465447"/>
                  </a:lnTo>
                  <a:lnTo>
                    <a:pt x="1132560" y="1463060"/>
                  </a:lnTo>
                  <a:lnTo>
                    <a:pt x="1134986" y="1460150"/>
                  </a:lnTo>
                  <a:lnTo>
                    <a:pt x="1134407" y="1455957"/>
                  </a:lnTo>
                  <a:lnTo>
                    <a:pt x="1124814" y="1447919"/>
                  </a:lnTo>
                  <a:close/>
                </a:path>
                <a:path w="18238470" h="10444480">
                  <a:moveTo>
                    <a:pt x="1057001" y="1391372"/>
                  </a:moveTo>
                  <a:lnTo>
                    <a:pt x="1052474" y="1391809"/>
                  </a:lnTo>
                  <a:lnTo>
                    <a:pt x="1047623" y="1397631"/>
                  </a:lnTo>
                  <a:lnTo>
                    <a:pt x="1048060" y="1402157"/>
                  </a:lnTo>
                  <a:lnTo>
                    <a:pt x="1054741" y="1407769"/>
                  </a:lnTo>
                  <a:lnTo>
                    <a:pt x="1059415" y="1409762"/>
                  </a:lnTo>
                  <a:lnTo>
                    <a:pt x="1062797" y="1409233"/>
                  </a:lnTo>
                  <a:lnTo>
                    <a:pt x="1064604" y="1406847"/>
                  </a:lnTo>
                  <a:lnTo>
                    <a:pt x="1067030" y="1403936"/>
                  </a:lnTo>
                  <a:lnTo>
                    <a:pt x="1066593" y="1399409"/>
                  </a:lnTo>
                  <a:lnTo>
                    <a:pt x="1057001" y="1391372"/>
                  </a:lnTo>
                  <a:close/>
                </a:path>
                <a:path w="18238470" h="10444480">
                  <a:moveTo>
                    <a:pt x="990139" y="1334442"/>
                  </a:moveTo>
                  <a:lnTo>
                    <a:pt x="985756" y="1334545"/>
                  </a:lnTo>
                  <a:lnTo>
                    <a:pt x="980905" y="1340367"/>
                  </a:lnTo>
                  <a:lnTo>
                    <a:pt x="981007" y="1344751"/>
                  </a:lnTo>
                  <a:lnTo>
                    <a:pt x="987689" y="1350363"/>
                  </a:lnTo>
                  <a:lnTo>
                    <a:pt x="989692" y="1351217"/>
                  </a:lnTo>
                  <a:lnTo>
                    <a:pt x="989549" y="1351551"/>
                  </a:lnTo>
                  <a:lnTo>
                    <a:pt x="992220" y="1352691"/>
                  </a:lnTo>
                  <a:lnTo>
                    <a:pt x="995268" y="1352018"/>
                  </a:lnTo>
                  <a:lnTo>
                    <a:pt x="997409" y="1349774"/>
                  </a:lnTo>
                  <a:lnTo>
                    <a:pt x="999834" y="1346864"/>
                  </a:lnTo>
                  <a:lnTo>
                    <a:pt x="999732" y="1342479"/>
                  </a:lnTo>
                  <a:lnTo>
                    <a:pt x="990139" y="1334442"/>
                  </a:lnTo>
                  <a:close/>
                </a:path>
                <a:path w="18238470" h="10444480">
                  <a:moveTo>
                    <a:pt x="924467" y="1275652"/>
                  </a:moveTo>
                  <a:lnTo>
                    <a:pt x="920083" y="1275754"/>
                  </a:lnTo>
                  <a:lnTo>
                    <a:pt x="915232" y="1281577"/>
                  </a:lnTo>
                  <a:lnTo>
                    <a:pt x="915334" y="1285961"/>
                  </a:lnTo>
                  <a:lnTo>
                    <a:pt x="922015" y="1291573"/>
                  </a:lnTo>
                  <a:lnTo>
                    <a:pt x="922541" y="1292191"/>
                  </a:lnTo>
                  <a:lnTo>
                    <a:pt x="926213" y="1293758"/>
                  </a:lnTo>
                  <a:lnTo>
                    <a:pt x="929261" y="1293085"/>
                  </a:lnTo>
                  <a:lnTo>
                    <a:pt x="931402" y="1290842"/>
                  </a:lnTo>
                  <a:lnTo>
                    <a:pt x="933828" y="1287931"/>
                  </a:lnTo>
                  <a:lnTo>
                    <a:pt x="933725" y="1283547"/>
                  </a:lnTo>
                  <a:lnTo>
                    <a:pt x="930814" y="1281121"/>
                  </a:lnTo>
                  <a:lnTo>
                    <a:pt x="927378" y="1278077"/>
                  </a:lnTo>
                  <a:lnTo>
                    <a:pt x="924467" y="1275652"/>
                  </a:lnTo>
                  <a:close/>
                </a:path>
                <a:path w="18238470" h="10444480">
                  <a:moveTo>
                    <a:pt x="860365" y="1215954"/>
                  </a:moveTo>
                  <a:lnTo>
                    <a:pt x="856314" y="1216198"/>
                  </a:lnTo>
                  <a:lnTo>
                    <a:pt x="850795" y="1221736"/>
                  </a:lnTo>
                  <a:lnTo>
                    <a:pt x="851041" y="1225786"/>
                  </a:lnTo>
                  <a:lnTo>
                    <a:pt x="853809" y="1228545"/>
                  </a:lnTo>
                  <a:lnTo>
                    <a:pt x="857104" y="1231924"/>
                  </a:lnTo>
                  <a:lnTo>
                    <a:pt x="857630" y="1232543"/>
                  </a:lnTo>
                  <a:lnTo>
                    <a:pt x="861635" y="1234251"/>
                  </a:lnTo>
                  <a:lnTo>
                    <a:pt x="864541" y="1233912"/>
                  </a:lnTo>
                  <a:lnTo>
                    <a:pt x="866682" y="1231668"/>
                  </a:lnTo>
                  <a:lnTo>
                    <a:pt x="869441" y="1228900"/>
                  </a:lnTo>
                  <a:lnTo>
                    <a:pt x="869196" y="1224850"/>
                  </a:lnTo>
                  <a:lnTo>
                    <a:pt x="866427" y="1222091"/>
                  </a:lnTo>
                  <a:lnTo>
                    <a:pt x="863133" y="1218712"/>
                  </a:lnTo>
                  <a:lnTo>
                    <a:pt x="860365" y="1215954"/>
                  </a:lnTo>
                  <a:close/>
                </a:path>
                <a:path w="18238470" h="10444480">
                  <a:moveTo>
                    <a:pt x="796690" y="1155253"/>
                  </a:moveTo>
                  <a:lnTo>
                    <a:pt x="792306" y="1155356"/>
                  </a:lnTo>
                  <a:lnTo>
                    <a:pt x="789547" y="1158124"/>
                  </a:lnTo>
                  <a:lnTo>
                    <a:pt x="786929" y="1160560"/>
                  </a:lnTo>
                  <a:lnTo>
                    <a:pt x="787032" y="1164943"/>
                  </a:lnTo>
                  <a:lnTo>
                    <a:pt x="789801" y="1167703"/>
                  </a:lnTo>
                  <a:lnTo>
                    <a:pt x="793094" y="1171081"/>
                  </a:lnTo>
                  <a:lnTo>
                    <a:pt x="793620" y="1171700"/>
                  </a:lnTo>
                  <a:lnTo>
                    <a:pt x="797626" y="1173409"/>
                  </a:lnTo>
                  <a:lnTo>
                    <a:pt x="800532" y="1173070"/>
                  </a:lnTo>
                  <a:lnTo>
                    <a:pt x="802673" y="1170827"/>
                  </a:lnTo>
                  <a:lnTo>
                    <a:pt x="805290" y="1168392"/>
                  </a:lnTo>
                  <a:lnTo>
                    <a:pt x="805187" y="1164007"/>
                  </a:lnTo>
                  <a:lnTo>
                    <a:pt x="802418" y="1161248"/>
                  </a:lnTo>
                  <a:lnTo>
                    <a:pt x="799125" y="1157870"/>
                  </a:lnTo>
                  <a:lnTo>
                    <a:pt x="796690" y="1155253"/>
                  </a:lnTo>
                  <a:close/>
                </a:path>
                <a:path w="18238470" h="10444480">
                  <a:moveTo>
                    <a:pt x="734395" y="1093168"/>
                  </a:moveTo>
                  <a:lnTo>
                    <a:pt x="730153" y="1092938"/>
                  </a:lnTo>
                  <a:lnTo>
                    <a:pt x="724634" y="1098475"/>
                  </a:lnTo>
                  <a:lnTo>
                    <a:pt x="724404" y="1102716"/>
                  </a:lnTo>
                  <a:lnTo>
                    <a:pt x="727172" y="1105476"/>
                  </a:lnTo>
                  <a:lnTo>
                    <a:pt x="730466" y="1108854"/>
                  </a:lnTo>
                  <a:lnTo>
                    <a:pt x="730991" y="1109473"/>
                  </a:lnTo>
                  <a:lnTo>
                    <a:pt x="732660" y="1110185"/>
                  </a:lnTo>
                  <a:lnTo>
                    <a:pt x="732518" y="1110519"/>
                  </a:lnTo>
                  <a:lnTo>
                    <a:pt x="735189" y="1111658"/>
                  </a:lnTo>
                  <a:lnTo>
                    <a:pt x="738237" y="1110985"/>
                  </a:lnTo>
                  <a:lnTo>
                    <a:pt x="740236" y="1109075"/>
                  </a:lnTo>
                  <a:lnTo>
                    <a:pt x="742995" y="1106307"/>
                  </a:lnTo>
                  <a:lnTo>
                    <a:pt x="743226" y="1102066"/>
                  </a:lnTo>
                  <a:lnTo>
                    <a:pt x="740457" y="1099306"/>
                  </a:lnTo>
                  <a:lnTo>
                    <a:pt x="737163" y="1095928"/>
                  </a:lnTo>
                  <a:lnTo>
                    <a:pt x="734395" y="1093168"/>
                  </a:lnTo>
                  <a:close/>
                </a:path>
                <a:path w="18238470" h="10444480">
                  <a:moveTo>
                    <a:pt x="672812" y="1029415"/>
                  </a:moveTo>
                  <a:lnTo>
                    <a:pt x="668570" y="1029185"/>
                  </a:lnTo>
                  <a:lnTo>
                    <a:pt x="663051" y="1034722"/>
                  </a:lnTo>
                  <a:lnTo>
                    <a:pt x="662820" y="1038964"/>
                  </a:lnTo>
                  <a:lnTo>
                    <a:pt x="665589" y="1041723"/>
                  </a:lnTo>
                  <a:lnTo>
                    <a:pt x="668882" y="1045101"/>
                  </a:lnTo>
                  <a:lnTo>
                    <a:pt x="669600" y="1046195"/>
                  </a:lnTo>
                  <a:lnTo>
                    <a:pt x="671269" y="1046907"/>
                  </a:lnTo>
                  <a:lnTo>
                    <a:pt x="671411" y="1046574"/>
                  </a:lnTo>
                  <a:lnTo>
                    <a:pt x="673748" y="1047571"/>
                  </a:lnTo>
                  <a:lnTo>
                    <a:pt x="676654" y="1047232"/>
                  </a:lnTo>
                  <a:lnTo>
                    <a:pt x="678653" y="1045322"/>
                  </a:lnTo>
                  <a:lnTo>
                    <a:pt x="681412" y="1042554"/>
                  </a:lnTo>
                  <a:lnTo>
                    <a:pt x="681643" y="1038312"/>
                  </a:lnTo>
                  <a:lnTo>
                    <a:pt x="678874" y="1035553"/>
                  </a:lnTo>
                  <a:lnTo>
                    <a:pt x="675580" y="1032175"/>
                  </a:lnTo>
                  <a:lnTo>
                    <a:pt x="672812" y="1029415"/>
                  </a:lnTo>
                  <a:close/>
                </a:path>
                <a:path w="18238470" h="10444480">
                  <a:moveTo>
                    <a:pt x="614086" y="964514"/>
                  </a:moveTo>
                  <a:lnTo>
                    <a:pt x="609368" y="964474"/>
                  </a:lnTo>
                  <a:lnTo>
                    <a:pt x="606751" y="966909"/>
                  </a:lnTo>
                  <a:lnTo>
                    <a:pt x="603800" y="969202"/>
                  </a:lnTo>
                  <a:lnTo>
                    <a:pt x="603761" y="973919"/>
                  </a:lnTo>
                  <a:lnTo>
                    <a:pt x="606195" y="976536"/>
                  </a:lnTo>
                  <a:lnTo>
                    <a:pt x="609347" y="980247"/>
                  </a:lnTo>
                  <a:lnTo>
                    <a:pt x="610064" y="981342"/>
                  </a:lnTo>
                  <a:lnTo>
                    <a:pt x="614070" y="983051"/>
                  </a:lnTo>
                  <a:lnTo>
                    <a:pt x="616976" y="982714"/>
                  </a:lnTo>
                  <a:lnTo>
                    <a:pt x="618974" y="980803"/>
                  </a:lnTo>
                  <a:lnTo>
                    <a:pt x="621925" y="978510"/>
                  </a:lnTo>
                  <a:lnTo>
                    <a:pt x="621965" y="973793"/>
                  </a:lnTo>
                  <a:lnTo>
                    <a:pt x="619530" y="971176"/>
                  </a:lnTo>
                  <a:lnTo>
                    <a:pt x="616378" y="967465"/>
                  </a:lnTo>
                  <a:lnTo>
                    <a:pt x="614086" y="964514"/>
                  </a:lnTo>
                  <a:close/>
                </a:path>
                <a:path w="18238470" h="10444480">
                  <a:moveTo>
                    <a:pt x="555645" y="898944"/>
                  </a:moveTo>
                  <a:lnTo>
                    <a:pt x="551403" y="898713"/>
                  </a:lnTo>
                  <a:lnTo>
                    <a:pt x="548453" y="901005"/>
                  </a:lnTo>
                  <a:lnTo>
                    <a:pt x="545835" y="903440"/>
                  </a:lnTo>
                  <a:lnTo>
                    <a:pt x="545605" y="907682"/>
                  </a:lnTo>
                  <a:lnTo>
                    <a:pt x="547897" y="910633"/>
                  </a:lnTo>
                  <a:lnTo>
                    <a:pt x="551049" y="914344"/>
                  </a:lnTo>
                  <a:lnTo>
                    <a:pt x="551431" y="915296"/>
                  </a:lnTo>
                  <a:lnTo>
                    <a:pt x="555771" y="917148"/>
                  </a:lnTo>
                  <a:lnTo>
                    <a:pt x="558677" y="916810"/>
                  </a:lnTo>
                  <a:lnTo>
                    <a:pt x="560676" y="914900"/>
                  </a:lnTo>
                  <a:lnTo>
                    <a:pt x="563293" y="912464"/>
                  </a:lnTo>
                  <a:lnTo>
                    <a:pt x="563524" y="908223"/>
                  </a:lnTo>
                  <a:lnTo>
                    <a:pt x="561231" y="905273"/>
                  </a:lnTo>
                  <a:lnTo>
                    <a:pt x="558080" y="901561"/>
                  </a:lnTo>
                  <a:lnTo>
                    <a:pt x="555645" y="898944"/>
                  </a:lnTo>
                  <a:close/>
                </a:path>
                <a:path w="18238470" h="10444480">
                  <a:moveTo>
                    <a:pt x="499011" y="830988"/>
                  </a:moveTo>
                  <a:lnTo>
                    <a:pt x="494912" y="830423"/>
                  </a:lnTo>
                  <a:lnTo>
                    <a:pt x="488725" y="835676"/>
                  </a:lnTo>
                  <a:lnTo>
                    <a:pt x="488494" y="839917"/>
                  </a:lnTo>
                  <a:lnTo>
                    <a:pt x="490787" y="842868"/>
                  </a:lnTo>
                  <a:lnTo>
                    <a:pt x="493938" y="846580"/>
                  </a:lnTo>
                  <a:lnTo>
                    <a:pt x="494655" y="847675"/>
                  </a:lnTo>
                  <a:lnTo>
                    <a:pt x="498994" y="849527"/>
                  </a:lnTo>
                  <a:lnTo>
                    <a:pt x="501901" y="849188"/>
                  </a:lnTo>
                  <a:lnTo>
                    <a:pt x="506850" y="844986"/>
                  </a:lnTo>
                  <a:lnTo>
                    <a:pt x="507081" y="840743"/>
                  </a:lnTo>
                  <a:lnTo>
                    <a:pt x="504788" y="837793"/>
                  </a:lnTo>
                  <a:lnTo>
                    <a:pt x="499011" y="830988"/>
                  </a:lnTo>
                  <a:close/>
                </a:path>
                <a:path w="18238470" h="10444480">
                  <a:moveTo>
                    <a:pt x="444331" y="763077"/>
                  </a:moveTo>
                  <a:lnTo>
                    <a:pt x="439898" y="762370"/>
                  </a:lnTo>
                  <a:lnTo>
                    <a:pt x="433996" y="766955"/>
                  </a:lnTo>
                  <a:lnTo>
                    <a:pt x="433289" y="771388"/>
                  </a:lnTo>
                  <a:lnTo>
                    <a:pt x="435581" y="774339"/>
                  </a:lnTo>
                  <a:lnTo>
                    <a:pt x="438733" y="778050"/>
                  </a:lnTo>
                  <a:lnTo>
                    <a:pt x="439450" y="779145"/>
                  </a:lnTo>
                  <a:lnTo>
                    <a:pt x="441453" y="779999"/>
                  </a:lnTo>
                  <a:lnTo>
                    <a:pt x="441310" y="780333"/>
                  </a:lnTo>
                  <a:lnTo>
                    <a:pt x="443647" y="781330"/>
                  </a:lnTo>
                  <a:lnTo>
                    <a:pt x="446553" y="780991"/>
                  </a:lnTo>
                  <a:lnTo>
                    <a:pt x="448409" y="779416"/>
                  </a:lnTo>
                  <a:lnTo>
                    <a:pt x="451360" y="777123"/>
                  </a:lnTo>
                  <a:lnTo>
                    <a:pt x="452067" y="772690"/>
                  </a:lnTo>
                  <a:lnTo>
                    <a:pt x="449775" y="769739"/>
                  </a:lnTo>
                  <a:lnTo>
                    <a:pt x="446623" y="766028"/>
                  </a:lnTo>
                  <a:lnTo>
                    <a:pt x="444331" y="763077"/>
                  </a:lnTo>
                  <a:close/>
                </a:path>
                <a:path w="18238470" h="10444480">
                  <a:moveTo>
                    <a:pt x="391742" y="692112"/>
                  </a:moveTo>
                  <a:lnTo>
                    <a:pt x="387309" y="691405"/>
                  </a:lnTo>
                  <a:lnTo>
                    <a:pt x="381407" y="695990"/>
                  </a:lnTo>
                  <a:lnTo>
                    <a:pt x="380700" y="700423"/>
                  </a:lnTo>
                  <a:lnTo>
                    <a:pt x="382992" y="703374"/>
                  </a:lnTo>
                  <a:lnTo>
                    <a:pt x="385668" y="707278"/>
                  </a:lnTo>
                  <a:lnTo>
                    <a:pt x="386242" y="708705"/>
                  </a:lnTo>
                  <a:lnTo>
                    <a:pt x="388579" y="709702"/>
                  </a:lnTo>
                  <a:lnTo>
                    <a:pt x="388722" y="709368"/>
                  </a:lnTo>
                  <a:lnTo>
                    <a:pt x="390725" y="710223"/>
                  </a:lnTo>
                  <a:lnTo>
                    <a:pt x="393154" y="710077"/>
                  </a:lnTo>
                  <a:lnTo>
                    <a:pt x="395344" y="708643"/>
                  </a:lnTo>
                  <a:lnTo>
                    <a:pt x="398295" y="706350"/>
                  </a:lnTo>
                  <a:lnTo>
                    <a:pt x="399002" y="701917"/>
                  </a:lnTo>
                  <a:lnTo>
                    <a:pt x="396710" y="698966"/>
                  </a:lnTo>
                  <a:lnTo>
                    <a:pt x="394034" y="695063"/>
                  </a:lnTo>
                  <a:lnTo>
                    <a:pt x="391742" y="692112"/>
                  </a:lnTo>
                  <a:close/>
                </a:path>
                <a:path w="18238470" h="10444480">
                  <a:moveTo>
                    <a:pt x="340440" y="620908"/>
                  </a:moveTo>
                  <a:lnTo>
                    <a:pt x="336341" y="620342"/>
                  </a:lnTo>
                  <a:lnTo>
                    <a:pt x="329772" y="624642"/>
                  </a:lnTo>
                  <a:lnTo>
                    <a:pt x="329206" y="628743"/>
                  </a:lnTo>
                  <a:lnTo>
                    <a:pt x="331357" y="632026"/>
                  </a:lnTo>
                  <a:lnTo>
                    <a:pt x="334032" y="635930"/>
                  </a:lnTo>
                  <a:lnTo>
                    <a:pt x="334607" y="637358"/>
                  </a:lnTo>
                  <a:lnTo>
                    <a:pt x="338946" y="639209"/>
                  </a:lnTo>
                  <a:lnTo>
                    <a:pt x="341376" y="639063"/>
                  </a:lnTo>
                  <a:lnTo>
                    <a:pt x="346850" y="635479"/>
                  </a:lnTo>
                  <a:lnTo>
                    <a:pt x="347415" y="631379"/>
                  </a:lnTo>
                  <a:lnTo>
                    <a:pt x="345265" y="628096"/>
                  </a:lnTo>
                  <a:lnTo>
                    <a:pt x="342590" y="624192"/>
                  </a:lnTo>
                  <a:lnTo>
                    <a:pt x="340440" y="620908"/>
                  </a:lnTo>
                  <a:close/>
                </a:path>
                <a:path w="18238470" h="10444480">
                  <a:moveTo>
                    <a:pt x="291661" y="548411"/>
                  </a:moveTo>
                  <a:lnTo>
                    <a:pt x="287370" y="547370"/>
                  </a:lnTo>
                  <a:lnTo>
                    <a:pt x="284086" y="549520"/>
                  </a:lnTo>
                  <a:lnTo>
                    <a:pt x="280944" y="551337"/>
                  </a:lnTo>
                  <a:lnTo>
                    <a:pt x="279903" y="555627"/>
                  </a:lnTo>
                  <a:lnTo>
                    <a:pt x="282053" y="558912"/>
                  </a:lnTo>
                  <a:lnTo>
                    <a:pt x="284728" y="562815"/>
                  </a:lnTo>
                  <a:lnTo>
                    <a:pt x="285445" y="563910"/>
                  </a:lnTo>
                  <a:lnTo>
                    <a:pt x="287639" y="565240"/>
                  </a:lnTo>
                  <a:lnTo>
                    <a:pt x="289642" y="566095"/>
                  </a:lnTo>
                  <a:lnTo>
                    <a:pt x="292072" y="565947"/>
                  </a:lnTo>
                  <a:lnTo>
                    <a:pt x="294119" y="564849"/>
                  </a:lnTo>
                  <a:lnTo>
                    <a:pt x="297262" y="563032"/>
                  </a:lnTo>
                  <a:lnTo>
                    <a:pt x="298303" y="558741"/>
                  </a:lnTo>
                  <a:lnTo>
                    <a:pt x="296153" y="555457"/>
                  </a:lnTo>
                  <a:lnTo>
                    <a:pt x="293477" y="551554"/>
                  </a:lnTo>
                  <a:lnTo>
                    <a:pt x="291661" y="548411"/>
                  </a:lnTo>
                  <a:close/>
                </a:path>
                <a:path w="18238470" h="10444480">
                  <a:moveTo>
                    <a:pt x="244547" y="473863"/>
                  </a:moveTo>
                  <a:lnTo>
                    <a:pt x="240256" y="472822"/>
                  </a:lnTo>
                  <a:lnTo>
                    <a:pt x="236972" y="474972"/>
                  </a:lnTo>
                  <a:lnTo>
                    <a:pt x="233496" y="476646"/>
                  </a:lnTo>
                  <a:lnTo>
                    <a:pt x="232455" y="480937"/>
                  </a:lnTo>
                  <a:lnTo>
                    <a:pt x="234605" y="484222"/>
                  </a:lnTo>
                  <a:lnTo>
                    <a:pt x="237138" y="488458"/>
                  </a:lnTo>
                  <a:lnTo>
                    <a:pt x="237854" y="489553"/>
                  </a:lnTo>
                  <a:lnTo>
                    <a:pt x="240383" y="491026"/>
                  </a:lnTo>
                  <a:lnTo>
                    <a:pt x="240574" y="491502"/>
                  </a:lnTo>
                  <a:lnTo>
                    <a:pt x="242243" y="492214"/>
                  </a:lnTo>
                  <a:lnTo>
                    <a:pt x="244673" y="492067"/>
                  </a:lnTo>
                  <a:lnTo>
                    <a:pt x="246721" y="490967"/>
                  </a:lnTo>
                  <a:lnTo>
                    <a:pt x="249863" y="489152"/>
                  </a:lnTo>
                  <a:lnTo>
                    <a:pt x="250904" y="484861"/>
                  </a:lnTo>
                  <a:lnTo>
                    <a:pt x="248754" y="481576"/>
                  </a:lnTo>
                  <a:lnTo>
                    <a:pt x="246221" y="477340"/>
                  </a:lnTo>
                  <a:lnTo>
                    <a:pt x="244547" y="473863"/>
                  </a:lnTo>
                  <a:close/>
                </a:path>
                <a:path w="18238470" h="10444480">
                  <a:moveTo>
                    <a:pt x="199622" y="397883"/>
                  </a:moveTo>
                  <a:lnTo>
                    <a:pt x="195332" y="396841"/>
                  </a:lnTo>
                  <a:lnTo>
                    <a:pt x="192189" y="398657"/>
                  </a:lnTo>
                  <a:lnTo>
                    <a:pt x="188905" y="400807"/>
                  </a:lnTo>
                  <a:lnTo>
                    <a:pt x="187864" y="405098"/>
                  </a:lnTo>
                  <a:lnTo>
                    <a:pt x="189680" y="408240"/>
                  </a:lnTo>
                  <a:lnTo>
                    <a:pt x="192213" y="412477"/>
                  </a:lnTo>
                  <a:lnTo>
                    <a:pt x="192787" y="413906"/>
                  </a:lnTo>
                  <a:lnTo>
                    <a:pt x="195315" y="415379"/>
                  </a:lnTo>
                  <a:lnTo>
                    <a:pt x="197652" y="416376"/>
                  </a:lnTo>
                  <a:lnTo>
                    <a:pt x="199748" y="416086"/>
                  </a:lnTo>
                  <a:lnTo>
                    <a:pt x="201796" y="414986"/>
                  </a:lnTo>
                  <a:lnTo>
                    <a:pt x="205080" y="412837"/>
                  </a:lnTo>
                  <a:lnTo>
                    <a:pt x="206122" y="408545"/>
                  </a:lnTo>
                  <a:lnTo>
                    <a:pt x="204306" y="405403"/>
                  </a:lnTo>
                  <a:lnTo>
                    <a:pt x="201773" y="401167"/>
                  </a:lnTo>
                  <a:lnTo>
                    <a:pt x="199622" y="397883"/>
                  </a:lnTo>
                  <a:close/>
                </a:path>
                <a:path w="18238470" h="10444480">
                  <a:moveTo>
                    <a:pt x="157271" y="321420"/>
                  </a:moveTo>
                  <a:lnTo>
                    <a:pt x="153456" y="320187"/>
                  </a:lnTo>
                  <a:lnTo>
                    <a:pt x="149980" y="321862"/>
                  </a:lnTo>
                  <a:lnTo>
                    <a:pt x="146695" y="324011"/>
                  </a:lnTo>
                  <a:lnTo>
                    <a:pt x="145463" y="327825"/>
                  </a:lnTo>
                  <a:lnTo>
                    <a:pt x="147137" y="331302"/>
                  </a:lnTo>
                  <a:lnTo>
                    <a:pt x="156729" y="339339"/>
                  </a:lnTo>
                  <a:lnTo>
                    <a:pt x="158776" y="338240"/>
                  </a:lnTo>
                  <a:lnTo>
                    <a:pt x="162061" y="336089"/>
                  </a:lnTo>
                  <a:lnTo>
                    <a:pt x="163293" y="332275"/>
                  </a:lnTo>
                  <a:lnTo>
                    <a:pt x="161620" y="328799"/>
                  </a:lnTo>
                  <a:lnTo>
                    <a:pt x="159420" y="324705"/>
                  </a:lnTo>
                  <a:lnTo>
                    <a:pt x="157271" y="321420"/>
                  </a:lnTo>
                  <a:close/>
                </a:path>
                <a:path w="18238470" h="10444480">
                  <a:moveTo>
                    <a:pt x="117869" y="242665"/>
                  </a:moveTo>
                  <a:lnTo>
                    <a:pt x="113721" y="241290"/>
                  </a:lnTo>
                  <a:lnTo>
                    <a:pt x="106769" y="244637"/>
                  </a:lnTo>
                  <a:lnTo>
                    <a:pt x="105394" y="248787"/>
                  </a:lnTo>
                  <a:lnTo>
                    <a:pt x="107068" y="252262"/>
                  </a:lnTo>
                  <a:lnTo>
                    <a:pt x="109125" y="256690"/>
                  </a:lnTo>
                  <a:lnTo>
                    <a:pt x="109557" y="258453"/>
                  </a:lnTo>
                  <a:lnTo>
                    <a:pt x="112419" y="260068"/>
                  </a:lnTo>
                  <a:lnTo>
                    <a:pt x="114421" y="260922"/>
                  </a:lnTo>
                  <a:lnTo>
                    <a:pt x="116518" y="260633"/>
                  </a:lnTo>
                  <a:lnTo>
                    <a:pt x="118422" y="259868"/>
                  </a:lnTo>
                  <a:lnTo>
                    <a:pt x="121898" y="258194"/>
                  </a:lnTo>
                  <a:lnTo>
                    <a:pt x="123273" y="254046"/>
                  </a:lnTo>
                  <a:lnTo>
                    <a:pt x="121600" y="250569"/>
                  </a:lnTo>
                  <a:lnTo>
                    <a:pt x="119543" y="246141"/>
                  </a:lnTo>
                  <a:lnTo>
                    <a:pt x="117869" y="242665"/>
                  </a:lnTo>
                  <a:close/>
                </a:path>
                <a:path w="18238470" h="10444480">
                  <a:moveTo>
                    <a:pt x="79754" y="163669"/>
                  </a:moveTo>
                  <a:lnTo>
                    <a:pt x="75748" y="161960"/>
                  </a:lnTo>
                  <a:lnTo>
                    <a:pt x="68796" y="165309"/>
                  </a:lnTo>
                  <a:lnTo>
                    <a:pt x="67087" y="169315"/>
                  </a:lnTo>
                  <a:lnTo>
                    <a:pt x="68762" y="172790"/>
                  </a:lnTo>
                  <a:lnTo>
                    <a:pt x="70818" y="177219"/>
                  </a:lnTo>
                  <a:lnTo>
                    <a:pt x="71726" y="178790"/>
                  </a:lnTo>
                  <a:lnTo>
                    <a:pt x="74446" y="180740"/>
                  </a:lnTo>
                  <a:lnTo>
                    <a:pt x="76115" y="181452"/>
                  </a:lnTo>
                  <a:lnTo>
                    <a:pt x="78069" y="181496"/>
                  </a:lnTo>
                  <a:lnTo>
                    <a:pt x="79974" y="180730"/>
                  </a:lnTo>
                  <a:lnTo>
                    <a:pt x="83450" y="179056"/>
                  </a:lnTo>
                  <a:lnTo>
                    <a:pt x="85159" y="175050"/>
                  </a:lnTo>
                  <a:lnTo>
                    <a:pt x="83484" y="171575"/>
                  </a:lnTo>
                  <a:lnTo>
                    <a:pt x="81428" y="167146"/>
                  </a:lnTo>
                  <a:lnTo>
                    <a:pt x="79754" y="163669"/>
                  </a:lnTo>
                  <a:close/>
                </a:path>
                <a:path w="18238470" h="10444480">
                  <a:moveTo>
                    <a:pt x="45307" y="83477"/>
                  </a:moveTo>
                  <a:lnTo>
                    <a:pt x="41158" y="82102"/>
                  </a:lnTo>
                  <a:lnTo>
                    <a:pt x="34015" y="84973"/>
                  </a:lnTo>
                  <a:lnTo>
                    <a:pt x="33098" y="87739"/>
                  </a:lnTo>
                  <a:lnTo>
                    <a:pt x="32640" y="89121"/>
                  </a:lnTo>
                  <a:lnTo>
                    <a:pt x="35703" y="96742"/>
                  </a:lnTo>
                  <a:lnTo>
                    <a:pt x="36611" y="98312"/>
                  </a:lnTo>
                  <a:lnTo>
                    <a:pt x="39331" y="100261"/>
                  </a:lnTo>
                  <a:lnTo>
                    <a:pt x="39188" y="100595"/>
                  </a:lnTo>
                  <a:lnTo>
                    <a:pt x="40857" y="101307"/>
                  </a:lnTo>
                  <a:lnTo>
                    <a:pt x="42811" y="101352"/>
                  </a:lnTo>
                  <a:lnTo>
                    <a:pt x="48526" y="99055"/>
                  </a:lnTo>
                  <a:lnTo>
                    <a:pt x="50235" y="95049"/>
                  </a:lnTo>
                  <a:lnTo>
                    <a:pt x="48561" y="91573"/>
                  </a:lnTo>
                  <a:lnTo>
                    <a:pt x="45307" y="83477"/>
                  </a:lnTo>
                  <a:close/>
                </a:path>
                <a:path w="18238470" h="10444480">
                  <a:moveTo>
                    <a:pt x="12715" y="1708"/>
                  </a:moveTo>
                  <a:lnTo>
                    <a:pt x="8709" y="0"/>
                  </a:lnTo>
                  <a:lnTo>
                    <a:pt x="5041" y="1198"/>
                  </a:lnTo>
                  <a:lnTo>
                    <a:pt x="1708" y="2537"/>
                  </a:lnTo>
                  <a:lnTo>
                    <a:pt x="0" y="6542"/>
                  </a:lnTo>
                  <a:lnTo>
                    <a:pt x="1197" y="10210"/>
                  </a:lnTo>
                  <a:lnTo>
                    <a:pt x="2777" y="14831"/>
                  </a:lnTo>
                  <a:lnTo>
                    <a:pt x="3543" y="16735"/>
                  </a:lnTo>
                  <a:lnTo>
                    <a:pt x="6597" y="18827"/>
                  </a:lnTo>
                  <a:lnTo>
                    <a:pt x="6882" y="18159"/>
                  </a:lnTo>
                  <a:lnTo>
                    <a:pt x="8551" y="18871"/>
                  </a:lnTo>
                  <a:lnTo>
                    <a:pt x="10028" y="19108"/>
                  </a:lnTo>
                  <a:lnTo>
                    <a:pt x="15267" y="17001"/>
                  </a:lnTo>
                  <a:lnTo>
                    <a:pt x="16975" y="12996"/>
                  </a:lnTo>
                  <a:lnTo>
                    <a:pt x="15778" y="9328"/>
                  </a:lnTo>
                  <a:lnTo>
                    <a:pt x="12715" y="1708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63726" y="6202"/>
              <a:ext cx="18339435" cy="10542905"/>
            </a:xfrm>
            <a:custGeom>
              <a:avLst/>
              <a:gdLst/>
              <a:ahLst/>
              <a:cxnLst/>
              <a:rect l="l" t="t" r="r" b="b"/>
              <a:pathLst>
                <a:path w="18339435" h="10542905">
                  <a:moveTo>
                    <a:pt x="16976683" y="10207509"/>
                  </a:moveTo>
                  <a:lnTo>
                    <a:pt x="16965666" y="10202810"/>
                  </a:lnTo>
                  <a:lnTo>
                    <a:pt x="16961857" y="10204341"/>
                  </a:lnTo>
                  <a:lnTo>
                    <a:pt x="16959009" y="10211018"/>
                  </a:lnTo>
                  <a:lnTo>
                    <a:pt x="16960540" y="10214828"/>
                  </a:lnTo>
                  <a:lnTo>
                    <a:pt x="16971556" y="10219527"/>
                  </a:lnTo>
                  <a:lnTo>
                    <a:pt x="16975365" y="10217995"/>
                  </a:lnTo>
                  <a:lnTo>
                    <a:pt x="16978213" y="10211318"/>
                  </a:lnTo>
                  <a:lnTo>
                    <a:pt x="16976683" y="10207509"/>
                  </a:lnTo>
                  <a:close/>
                </a:path>
                <a:path w="18339435" h="10542905">
                  <a:moveTo>
                    <a:pt x="16895705" y="10172572"/>
                  </a:moveTo>
                  <a:lnTo>
                    <a:pt x="16884689" y="10167873"/>
                  </a:lnTo>
                  <a:lnTo>
                    <a:pt x="16880879" y="10169405"/>
                  </a:lnTo>
                  <a:lnTo>
                    <a:pt x="16878031" y="10176081"/>
                  </a:lnTo>
                  <a:lnTo>
                    <a:pt x="16879420" y="10180224"/>
                  </a:lnTo>
                  <a:lnTo>
                    <a:pt x="16890436" y="10184924"/>
                  </a:lnTo>
                  <a:lnTo>
                    <a:pt x="16894246" y="10183392"/>
                  </a:lnTo>
                  <a:lnTo>
                    <a:pt x="16897094" y="10176716"/>
                  </a:lnTo>
                  <a:lnTo>
                    <a:pt x="16895705" y="10172572"/>
                  </a:lnTo>
                  <a:close/>
                </a:path>
                <a:path w="18339435" h="10542905">
                  <a:moveTo>
                    <a:pt x="17058182" y="10240301"/>
                  </a:moveTo>
                  <a:lnTo>
                    <a:pt x="17047166" y="10235602"/>
                  </a:lnTo>
                  <a:lnTo>
                    <a:pt x="17043212" y="10237467"/>
                  </a:lnTo>
                  <a:lnTo>
                    <a:pt x="17040364" y="10244143"/>
                  </a:lnTo>
                  <a:lnTo>
                    <a:pt x="17041897" y="10247953"/>
                  </a:lnTo>
                  <a:lnTo>
                    <a:pt x="17052913" y="10252652"/>
                  </a:lnTo>
                  <a:lnTo>
                    <a:pt x="17056866" y="10250787"/>
                  </a:lnTo>
                  <a:lnTo>
                    <a:pt x="17059714" y="10244111"/>
                  </a:lnTo>
                  <a:lnTo>
                    <a:pt x="17058182" y="10240301"/>
                  </a:lnTo>
                  <a:close/>
                </a:path>
                <a:path w="18339435" h="10542905">
                  <a:moveTo>
                    <a:pt x="16815966" y="10136584"/>
                  </a:moveTo>
                  <a:lnTo>
                    <a:pt x="16804950" y="10131885"/>
                  </a:lnTo>
                  <a:lnTo>
                    <a:pt x="16800806" y="10133275"/>
                  </a:lnTo>
                  <a:lnTo>
                    <a:pt x="16797958" y="10139952"/>
                  </a:lnTo>
                  <a:lnTo>
                    <a:pt x="16799347" y="10144095"/>
                  </a:lnTo>
                  <a:lnTo>
                    <a:pt x="16810697" y="10148937"/>
                  </a:lnTo>
                  <a:lnTo>
                    <a:pt x="16814507" y="10147405"/>
                  </a:lnTo>
                  <a:lnTo>
                    <a:pt x="16817355" y="10140728"/>
                  </a:lnTo>
                  <a:lnTo>
                    <a:pt x="16815966" y="10136584"/>
                  </a:lnTo>
                  <a:close/>
                </a:path>
                <a:path w="18339435" h="10542905">
                  <a:moveTo>
                    <a:pt x="17140250" y="10271757"/>
                  </a:moveTo>
                  <a:lnTo>
                    <a:pt x="17136768" y="10270667"/>
                  </a:lnTo>
                  <a:lnTo>
                    <a:pt x="17128757" y="10267250"/>
                  </a:lnTo>
                  <a:lnTo>
                    <a:pt x="17125138" y="10269257"/>
                  </a:lnTo>
                  <a:lnTo>
                    <a:pt x="17122290" y="10275933"/>
                  </a:lnTo>
                  <a:lnTo>
                    <a:pt x="17123822" y="10279743"/>
                  </a:lnTo>
                  <a:lnTo>
                    <a:pt x="17127160" y="10281167"/>
                  </a:lnTo>
                  <a:lnTo>
                    <a:pt x="17127636" y="10280976"/>
                  </a:lnTo>
                  <a:lnTo>
                    <a:pt x="17135649" y="10284394"/>
                  </a:lnTo>
                  <a:lnTo>
                    <a:pt x="17139267" y="10282385"/>
                  </a:lnTo>
                  <a:lnTo>
                    <a:pt x="17142114" y="10275709"/>
                  </a:lnTo>
                  <a:lnTo>
                    <a:pt x="17140250" y="10271757"/>
                  </a:lnTo>
                  <a:close/>
                </a:path>
                <a:path w="18339435" h="10542905">
                  <a:moveTo>
                    <a:pt x="16725920" y="10094229"/>
                  </a:moveTo>
                  <a:lnTo>
                    <a:pt x="16721777" y="10095618"/>
                  </a:lnTo>
                  <a:lnTo>
                    <a:pt x="16718929" y="10102294"/>
                  </a:lnTo>
                  <a:lnTo>
                    <a:pt x="16720317" y="10106438"/>
                  </a:lnTo>
                  <a:lnTo>
                    <a:pt x="16723513" y="10108196"/>
                  </a:lnTo>
                  <a:lnTo>
                    <a:pt x="16727520" y="10109905"/>
                  </a:lnTo>
                  <a:lnTo>
                    <a:pt x="16728045" y="10110524"/>
                  </a:lnTo>
                  <a:lnTo>
                    <a:pt x="16731049" y="10111805"/>
                  </a:lnTo>
                  <a:lnTo>
                    <a:pt x="16735193" y="10110416"/>
                  </a:lnTo>
                  <a:lnTo>
                    <a:pt x="16738041" y="10103739"/>
                  </a:lnTo>
                  <a:lnTo>
                    <a:pt x="16736651" y="10099596"/>
                  </a:lnTo>
                  <a:lnTo>
                    <a:pt x="16733456" y="10097838"/>
                  </a:lnTo>
                  <a:lnTo>
                    <a:pt x="16729116" y="10095987"/>
                  </a:lnTo>
                  <a:lnTo>
                    <a:pt x="16725920" y="10094229"/>
                  </a:lnTo>
                  <a:close/>
                </a:path>
                <a:path w="18339435" h="10542905">
                  <a:moveTo>
                    <a:pt x="17222218" y="10301593"/>
                  </a:moveTo>
                  <a:lnTo>
                    <a:pt x="17218594" y="10300836"/>
                  </a:lnTo>
                  <a:lnTo>
                    <a:pt x="17210916" y="10297561"/>
                  </a:lnTo>
                  <a:lnTo>
                    <a:pt x="17207298" y="10299569"/>
                  </a:lnTo>
                  <a:lnTo>
                    <a:pt x="17204450" y="10306245"/>
                  </a:lnTo>
                  <a:lnTo>
                    <a:pt x="17206125" y="10309722"/>
                  </a:lnTo>
                  <a:lnTo>
                    <a:pt x="17214471" y="10313282"/>
                  </a:lnTo>
                  <a:lnTo>
                    <a:pt x="17217951" y="10314372"/>
                  </a:lnTo>
                  <a:lnTo>
                    <a:pt x="17221569" y="10312364"/>
                  </a:lnTo>
                  <a:lnTo>
                    <a:pt x="17222993" y="10309025"/>
                  </a:lnTo>
                  <a:lnTo>
                    <a:pt x="17223757" y="10306589"/>
                  </a:lnTo>
                  <a:lnTo>
                    <a:pt x="17224084" y="10305545"/>
                  </a:lnTo>
                  <a:lnTo>
                    <a:pt x="17222218" y="10301593"/>
                  </a:lnTo>
                  <a:close/>
                </a:path>
                <a:path w="18339435" h="10542905">
                  <a:moveTo>
                    <a:pt x="16646651" y="10055286"/>
                  </a:moveTo>
                  <a:lnTo>
                    <a:pt x="16642508" y="10056675"/>
                  </a:lnTo>
                  <a:lnTo>
                    <a:pt x="16640557" y="10060972"/>
                  </a:lnTo>
                  <a:lnTo>
                    <a:pt x="16639326" y="10063210"/>
                  </a:lnTo>
                  <a:lnTo>
                    <a:pt x="16640717" y="10067353"/>
                  </a:lnTo>
                  <a:lnTo>
                    <a:pt x="16643912" y="10069111"/>
                  </a:lnTo>
                  <a:lnTo>
                    <a:pt x="16651589" y="10072386"/>
                  </a:lnTo>
                  <a:lnTo>
                    <a:pt x="16655590" y="10071331"/>
                  </a:lnTo>
                  <a:lnTo>
                    <a:pt x="16657541" y="10067034"/>
                  </a:lnTo>
                  <a:lnTo>
                    <a:pt x="16658772" y="10064796"/>
                  </a:lnTo>
                  <a:lnTo>
                    <a:pt x="16657383" y="10060654"/>
                  </a:lnTo>
                  <a:lnTo>
                    <a:pt x="16654187" y="10058895"/>
                  </a:lnTo>
                  <a:lnTo>
                    <a:pt x="16649847" y="10057044"/>
                  </a:lnTo>
                  <a:lnTo>
                    <a:pt x="16646651" y="10055286"/>
                  </a:lnTo>
                  <a:close/>
                </a:path>
                <a:path w="18339435" h="10542905">
                  <a:moveTo>
                    <a:pt x="17305711" y="10329712"/>
                  </a:moveTo>
                  <a:lnTo>
                    <a:pt x="17302087" y="10328955"/>
                  </a:lnTo>
                  <a:lnTo>
                    <a:pt x="17297748" y="10327104"/>
                  </a:lnTo>
                  <a:lnTo>
                    <a:pt x="17294268" y="10326014"/>
                  </a:lnTo>
                  <a:lnTo>
                    <a:pt x="17290648" y="10328021"/>
                  </a:lnTo>
                  <a:lnTo>
                    <a:pt x="17289224" y="10331359"/>
                  </a:lnTo>
                  <a:lnTo>
                    <a:pt x="17288134" y="10334840"/>
                  </a:lnTo>
                  <a:lnTo>
                    <a:pt x="17289809" y="10338316"/>
                  </a:lnTo>
                  <a:lnTo>
                    <a:pt x="17293147" y="10339740"/>
                  </a:lnTo>
                  <a:lnTo>
                    <a:pt x="17293622" y="10339548"/>
                  </a:lnTo>
                  <a:lnTo>
                    <a:pt x="17297962" y="10341399"/>
                  </a:lnTo>
                  <a:lnTo>
                    <a:pt x="17301443" y="10342490"/>
                  </a:lnTo>
                  <a:lnTo>
                    <a:pt x="17305060" y="10340482"/>
                  </a:lnTo>
                  <a:lnTo>
                    <a:pt x="17306484" y="10337144"/>
                  </a:lnTo>
                  <a:lnTo>
                    <a:pt x="17307575" y="10333663"/>
                  </a:lnTo>
                  <a:lnTo>
                    <a:pt x="17305711" y="10329712"/>
                  </a:lnTo>
                  <a:close/>
                </a:path>
                <a:path w="18339435" h="10542905">
                  <a:moveTo>
                    <a:pt x="16568429" y="10014817"/>
                  </a:moveTo>
                  <a:lnTo>
                    <a:pt x="16564286" y="10016206"/>
                  </a:lnTo>
                  <a:lnTo>
                    <a:pt x="16562862" y="10019544"/>
                  </a:lnTo>
                  <a:lnTo>
                    <a:pt x="16561104" y="10022740"/>
                  </a:lnTo>
                  <a:lnTo>
                    <a:pt x="16562493" y="10026883"/>
                  </a:lnTo>
                  <a:lnTo>
                    <a:pt x="16565546" y="10028975"/>
                  </a:lnTo>
                  <a:lnTo>
                    <a:pt x="16573558" y="10032393"/>
                  </a:lnTo>
                  <a:lnTo>
                    <a:pt x="16577560" y="10031338"/>
                  </a:lnTo>
                  <a:lnTo>
                    <a:pt x="16578984" y="10027999"/>
                  </a:lnTo>
                  <a:lnTo>
                    <a:pt x="16580741" y="10024804"/>
                  </a:lnTo>
                  <a:lnTo>
                    <a:pt x="16579352" y="10020660"/>
                  </a:lnTo>
                  <a:lnTo>
                    <a:pt x="16576299" y="10018568"/>
                  </a:lnTo>
                  <a:lnTo>
                    <a:pt x="16571960" y="10016717"/>
                  </a:lnTo>
                  <a:lnTo>
                    <a:pt x="16568429" y="10014817"/>
                  </a:lnTo>
                  <a:close/>
                </a:path>
                <a:path w="18339435" h="10542905">
                  <a:moveTo>
                    <a:pt x="16490966" y="9973487"/>
                  </a:moveTo>
                  <a:lnTo>
                    <a:pt x="16486490" y="9974735"/>
                  </a:lnTo>
                  <a:lnTo>
                    <a:pt x="16483642" y="9981412"/>
                  </a:lnTo>
                  <a:lnTo>
                    <a:pt x="16484697" y="9985412"/>
                  </a:lnTo>
                  <a:lnTo>
                    <a:pt x="16487751" y="9987504"/>
                  </a:lnTo>
                  <a:lnTo>
                    <a:pt x="16495763" y="9990922"/>
                  </a:lnTo>
                  <a:lnTo>
                    <a:pt x="16499764" y="9989866"/>
                  </a:lnTo>
                  <a:lnTo>
                    <a:pt x="16501188" y="9986528"/>
                  </a:lnTo>
                  <a:lnTo>
                    <a:pt x="16502946" y="9983333"/>
                  </a:lnTo>
                  <a:lnTo>
                    <a:pt x="16501555" y="9979188"/>
                  </a:lnTo>
                  <a:lnTo>
                    <a:pt x="16498502" y="9977096"/>
                  </a:lnTo>
                  <a:lnTo>
                    <a:pt x="16494163" y="9975245"/>
                  </a:lnTo>
                  <a:lnTo>
                    <a:pt x="16490966" y="9973487"/>
                  </a:lnTo>
                  <a:close/>
                </a:path>
                <a:path w="18339435" h="10542905">
                  <a:moveTo>
                    <a:pt x="17388961" y="10356543"/>
                  </a:moveTo>
                  <a:lnTo>
                    <a:pt x="17385337" y="10355786"/>
                  </a:lnTo>
                  <a:lnTo>
                    <a:pt x="17380998" y="10353935"/>
                  </a:lnTo>
                  <a:lnTo>
                    <a:pt x="17377518" y="10352845"/>
                  </a:lnTo>
                  <a:lnTo>
                    <a:pt x="17373900" y="10354853"/>
                  </a:lnTo>
                  <a:lnTo>
                    <a:pt x="17372810" y="10358333"/>
                  </a:lnTo>
                  <a:lnTo>
                    <a:pt x="17371862" y="10361480"/>
                  </a:lnTo>
                  <a:lnTo>
                    <a:pt x="17373535" y="10364956"/>
                  </a:lnTo>
                  <a:lnTo>
                    <a:pt x="17376873" y="10366380"/>
                  </a:lnTo>
                  <a:lnTo>
                    <a:pt x="17377351" y="10366189"/>
                  </a:lnTo>
                  <a:lnTo>
                    <a:pt x="17381690" y="10368040"/>
                  </a:lnTo>
                  <a:lnTo>
                    <a:pt x="17385172" y="10369130"/>
                  </a:lnTo>
                  <a:lnTo>
                    <a:pt x="17388789" y="10367123"/>
                  </a:lnTo>
                  <a:lnTo>
                    <a:pt x="17390970" y="10360161"/>
                  </a:lnTo>
                  <a:lnTo>
                    <a:pt x="17388961" y="10356543"/>
                  </a:lnTo>
                  <a:close/>
                </a:path>
                <a:path w="18339435" h="10542905">
                  <a:moveTo>
                    <a:pt x="16414409" y="9930966"/>
                  </a:moveTo>
                  <a:lnTo>
                    <a:pt x="16410407" y="9932021"/>
                  </a:lnTo>
                  <a:lnTo>
                    <a:pt x="16406891" y="9938413"/>
                  </a:lnTo>
                  <a:lnTo>
                    <a:pt x="16407806" y="9942748"/>
                  </a:lnTo>
                  <a:lnTo>
                    <a:pt x="16410859" y="9944840"/>
                  </a:lnTo>
                  <a:lnTo>
                    <a:pt x="16418870" y="9948257"/>
                  </a:lnTo>
                  <a:lnTo>
                    <a:pt x="16422537" y="9947060"/>
                  </a:lnTo>
                  <a:lnTo>
                    <a:pt x="16424152" y="9944198"/>
                  </a:lnTo>
                  <a:lnTo>
                    <a:pt x="16425910" y="9941002"/>
                  </a:lnTo>
                  <a:lnTo>
                    <a:pt x="16424998" y="9936667"/>
                  </a:lnTo>
                  <a:lnTo>
                    <a:pt x="16421945" y="9934575"/>
                  </a:lnTo>
                  <a:lnTo>
                    <a:pt x="16417606" y="9932724"/>
                  </a:lnTo>
                  <a:lnTo>
                    <a:pt x="16414409" y="9930966"/>
                  </a:lnTo>
                  <a:close/>
                </a:path>
                <a:path w="18339435" h="10542905">
                  <a:moveTo>
                    <a:pt x="17473353" y="10380704"/>
                  </a:moveTo>
                  <a:lnTo>
                    <a:pt x="17469871" y="10379614"/>
                  </a:lnTo>
                  <a:lnTo>
                    <a:pt x="17465247" y="10378430"/>
                  </a:lnTo>
                  <a:lnTo>
                    <a:pt x="17461623" y="10377674"/>
                  </a:lnTo>
                  <a:lnTo>
                    <a:pt x="17458007" y="10379682"/>
                  </a:lnTo>
                  <a:lnTo>
                    <a:pt x="17456916" y="10383162"/>
                  </a:lnTo>
                  <a:lnTo>
                    <a:pt x="17455968" y="10386309"/>
                  </a:lnTo>
                  <a:lnTo>
                    <a:pt x="17457642" y="10389785"/>
                  </a:lnTo>
                  <a:lnTo>
                    <a:pt x="17461647" y="10391494"/>
                  </a:lnTo>
                  <a:lnTo>
                    <a:pt x="17466272" y="10392677"/>
                  </a:lnTo>
                  <a:lnTo>
                    <a:pt x="17469895" y="10393433"/>
                  </a:lnTo>
                  <a:lnTo>
                    <a:pt x="17473514" y="10391426"/>
                  </a:lnTo>
                  <a:lnTo>
                    <a:pt x="17474605" y="10387946"/>
                  </a:lnTo>
                  <a:lnTo>
                    <a:pt x="17475361" y="10384322"/>
                  </a:lnTo>
                  <a:lnTo>
                    <a:pt x="17473353" y="10380704"/>
                  </a:lnTo>
                  <a:close/>
                </a:path>
                <a:path w="18339435" h="10542905">
                  <a:moveTo>
                    <a:pt x="16338276" y="9887443"/>
                  </a:moveTo>
                  <a:lnTo>
                    <a:pt x="16334276" y="9888498"/>
                  </a:lnTo>
                  <a:lnTo>
                    <a:pt x="16330760" y="9894890"/>
                  </a:lnTo>
                  <a:lnTo>
                    <a:pt x="16331816" y="9898891"/>
                  </a:lnTo>
                  <a:lnTo>
                    <a:pt x="16335012" y="9900650"/>
                  </a:lnTo>
                  <a:lnTo>
                    <a:pt x="16339067" y="9903169"/>
                  </a:lnTo>
                  <a:lnTo>
                    <a:pt x="16342740" y="9904735"/>
                  </a:lnTo>
                  <a:lnTo>
                    <a:pt x="16346407" y="9903537"/>
                  </a:lnTo>
                  <a:lnTo>
                    <a:pt x="16348022" y="9900675"/>
                  </a:lnTo>
                  <a:lnTo>
                    <a:pt x="16349780" y="9897479"/>
                  </a:lnTo>
                  <a:lnTo>
                    <a:pt x="16348724" y="9893478"/>
                  </a:lnTo>
                  <a:lnTo>
                    <a:pt x="16345528" y="9891720"/>
                  </a:lnTo>
                  <a:lnTo>
                    <a:pt x="16341473" y="9889201"/>
                  </a:lnTo>
                  <a:lnTo>
                    <a:pt x="16338276" y="9887443"/>
                  </a:lnTo>
                  <a:close/>
                </a:path>
                <a:path w="18339435" h="10542905">
                  <a:moveTo>
                    <a:pt x="17557645" y="10403245"/>
                  </a:moveTo>
                  <a:lnTo>
                    <a:pt x="17554021" y="10402488"/>
                  </a:lnTo>
                  <a:lnTo>
                    <a:pt x="17549731" y="10401447"/>
                  </a:lnTo>
                  <a:lnTo>
                    <a:pt x="17546108" y="10400691"/>
                  </a:lnTo>
                  <a:lnTo>
                    <a:pt x="17542823" y="10402841"/>
                  </a:lnTo>
                  <a:lnTo>
                    <a:pt x="17541732" y="10406321"/>
                  </a:lnTo>
                  <a:lnTo>
                    <a:pt x="17540784" y="10409468"/>
                  </a:lnTo>
                  <a:lnTo>
                    <a:pt x="17542459" y="10412945"/>
                  </a:lnTo>
                  <a:lnTo>
                    <a:pt x="17545463" y="10414226"/>
                  </a:lnTo>
                  <a:lnTo>
                    <a:pt x="17545271" y="10413749"/>
                  </a:lnTo>
                  <a:lnTo>
                    <a:pt x="17546274" y="10414177"/>
                  </a:lnTo>
                  <a:lnTo>
                    <a:pt x="17550898" y="10415361"/>
                  </a:lnTo>
                  <a:lnTo>
                    <a:pt x="17554521" y="10416117"/>
                  </a:lnTo>
                  <a:lnTo>
                    <a:pt x="17558139" y="10414109"/>
                  </a:lnTo>
                  <a:lnTo>
                    <a:pt x="17559651" y="10406862"/>
                  </a:lnTo>
                  <a:lnTo>
                    <a:pt x="17557645" y="10403245"/>
                  </a:lnTo>
                  <a:close/>
                </a:path>
                <a:path w="18339435" h="10542905">
                  <a:moveTo>
                    <a:pt x="16262382" y="9842443"/>
                  </a:moveTo>
                  <a:lnTo>
                    <a:pt x="16258046" y="9843355"/>
                  </a:lnTo>
                  <a:lnTo>
                    <a:pt x="16255058" y="9848788"/>
                  </a:lnTo>
                  <a:lnTo>
                    <a:pt x="16254530" y="9849747"/>
                  </a:lnTo>
                  <a:lnTo>
                    <a:pt x="16255445" y="9854082"/>
                  </a:lnTo>
                  <a:lnTo>
                    <a:pt x="16258640" y="9855840"/>
                  </a:lnTo>
                  <a:lnTo>
                    <a:pt x="16262696" y="9858359"/>
                  </a:lnTo>
                  <a:lnTo>
                    <a:pt x="16266701" y="9860067"/>
                  </a:lnTo>
                  <a:lnTo>
                    <a:pt x="16270367" y="9858870"/>
                  </a:lnTo>
                  <a:lnTo>
                    <a:pt x="16273741" y="9852812"/>
                  </a:lnTo>
                  <a:lnTo>
                    <a:pt x="16272828" y="9848477"/>
                  </a:lnTo>
                  <a:lnTo>
                    <a:pt x="16269633" y="9846720"/>
                  </a:lnTo>
                  <a:lnTo>
                    <a:pt x="16265579" y="9844201"/>
                  </a:lnTo>
                  <a:lnTo>
                    <a:pt x="16262382" y="9842443"/>
                  </a:lnTo>
                  <a:close/>
                </a:path>
                <a:path w="18339435" h="10542905">
                  <a:moveTo>
                    <a:pt x="17642699" y="10424926"/>
                  </a:moveTo>
                  <a:lnTo>
                    <a:pt x="17639076" y="10424170"/>
                  </a:lnTo>
                  <a:lnTo>
                    <a:pt x="17634783" y="10423129"/>
                  </a:lnTo>
                  <a:lnTo>
                    <a:pt x="17631160" y="10422373"/>
                  </a:lnTo>
                  <a:lnTo>
                    <a:pt x="17627543" y="10424381"/>
                  </a:lnTo>
                  <a:lnTo>
                    <a:pt x="17626787" y="10428004"/>
                  </a:lnTo>
                  <a:lnTo>
                    <a:pt x="17625839" y="10431151"/>
                  </a:lnTo>
                  <a:lnTo>
                    <a:pt x="17627654" y="10434292"/>
                  </a:lnTo>
                  <a:lnTo>
                    <a:pt x="17631661" y="10436002"/>
                  </a:lnTo>
                  <a:lnTo>
                    <a:pt x="17635953" y="10437043"/>
                  </a:lnTo>
                  <a:lnTo>
                    <a:pt x="17639575" y="10437799"/>
                  </a:lnTo>
                  <a:lnTo>
                    <a:pt x="17643192" y="10435791"/>
                  </a:lnTo>
                  <a:lnTo>
                    <a:pt x="17644705" y="10428545"/>
                  </a:lnTo>
                  <a:lnTo>
                    <a:pt x="17642699" y="10424926"/>
                  </a:lnTo>
                  <a:close/>
                </a:path>
                <a:path w="18339435" h="10542905">
                  <a:moveTo>
                    <a:pt x="16187915" y="9796868"/>
                  </a:moveTo>
                  <a:lnTo>
                    <a:pt x="16183914" y="9797923"/>
                  </a:lnTo>
                  <a:lnTo>
                    <a:pt x="16179730" y="9804030"/>
                  </a:lnTo>
                  <a:lnTo>
                    <a:pt x="16180786" y="9808031"/>
                  </a:lnTo>
                  <a:lnTo>
                    <a:pt x="16183840" y="9810123"/>
                  </a:lnTo>
                  <a:lnTo>
                    <a:pt x="16187895" y="9812641"/>
                  </a:lnTo>
                  <a:lnTo>
                    <a:pt x="16188895" y="9813068"/>
                  </a:lnTo>
                  <a:lnTo>
                    <a:pt x="16188419" y="9813260"/>
                  </a:lnTo>
                  <a:lnTo>
                    <a:pt x="16191423" y="9814541"/>
                  </a:lnTo>
                  <a:lnTo>
                    <a:pt x="16195092" y="9813344"/>
                  </a:lnTo>
                  <a:lnTo>
                    <a:pt x="16196348" y="9811118"/>
                  </a:lnTo>
                  <a:lnTo>
                    <a:pt x="16196707" y="9810482"/>
                  </a:lnTo>
                  <a:lnTo>
                    <a:pt x="16198799" y="9807429"/>
                  </a:lnTo>
                  <a:lnTo>
                    <a:pt x="16197743" y="9803427"/>
                  </a:lnTo>
                  <a:lnTo>
                    <a:pt x="16194690" y="9801336"/>
                  </a:lnTo>
                  <a:lnTo>
                    <a:pt x="16190968" y="9798959"/>
                  </a:lnTo>
                  <a:lnTo>
                    <a:pt x="16187915" y="9796868"/>
                  </a:lnTo>
                  <a:close/>
                </a:path>
                <a:path w="18339435" h="10542905">
                  <a:moveTo>
                    <a:pt x="17728605" y="10444605"/>
                  </a:moveTo>
                  <a:lnTo>
                    <a:pt x="17724982" y="10443849"/>
                  </a:lnTo>
                  <a:lnTo>
                    <a:pt x="17720692" y="10442809"/>
                  </a:lnTo>
                  <a:lnTo>
                    <a:pt x="17717211" y="10441718"/>
                  </a:lnTo>
                  <a:lnTo>
                    <a:pt x="17713452" y="10444060"/>
                  </a:lnTo>
                  <a:lnTo>
                    <a:pt x="17712694" y="10447683"/>
                  </a:lnTo>
                  <a:lnTo>
                    <a:pt x="17712080" y="10450972"/>
                  </a:lnTo>
                  <a:lnTo>
                    <a:pt x="17713563" y="10453972"/>
                  </a:lnTo>
                  <a:lnTo>
                    <a:pt x="17716567" y="10455253"/>
                  </a:lnTo>
                  <a:lnTo>
                    <a:pt x="17716759" y="10455729"/>
                  </a:lnTo>
                  <a:lnTo>
                    <a:pt x="17717759" y="10456156"/>
                  </a:lnTo>
                  <a:lnTo>
                    <a:pt x="17722051" y="10457198"/>
                  </a:lnTo>
                  <a:lnTo>
                    <a:pt x="17725673" y="10457954"/>
                  </a:lnTo>
                  <a:lnTo>
                    <a:pt x="17729435" y="10455612"/>
                  </a:lnTo>
                  <a:lnTo>
                    <a:pt x="17730947" y="10448366"/>
                  </a:lnTo>
                  <a:lnTo>
                    <a:pt x="17728605" y="10444605"/>
                  </a:lnTo>
                  <a:close/>
                </a:path>
                <a:path w="18339435" h="10542905">
                  <a:moveTo>
                    <a:pt x="16113541" y="9750148"/>
                  </a:moveTo>
                  <a:lnTo>
                    <a:pt x="16109541" y="9751204"/>
                  </a:lnTo>
                  <a:lnTo>
                    <a:pt x="16105358" y="9757311"/>
                  </a:lnTo>
                  <a:lnTo>
                    <a:pt x="16106412" y="9761312"/>
                  </a:lnTo>
                  <a:lnTo>
                    <a:pt x="16109465" y="9763403"/>
                  </a:lnTo>
                  <a:lnTo>
                    <a:pt x="16113186" y="9765780"/>
                  </a:lnTo>
                  <a:lnTo>
                    <a:pt x="16117194" y="9767490"/>
                  </a:lnTo>
                  <a:lnTo>
                    <a:pt x="16120718" y="9766625"/>
                  </a:lnTo>
                  <a:lnTo>
                    <a:pt x="16121975" y="9764399"/>
                  </a:lnTo>
                  <a:lnTo>
                    <a:pt x="16122334" y="9763763"/>
                  </a:lnTo>
                  <a:lnTo>
                    <a:pt x="16124426" y="9760710"/>
                  </a:lnTo>
                  <a:lnTo>
                    <a:pt x="16123369" y="9756708"/>
                  </a:lnTo>
                  <a:lnTo>
                    <a:pt x="16120316" y="9754617"/>
                  </a:lnTo>
                  <a:lnTo>
                    <a:pt x="16116595" y="9752240"/>
                  </a:lnTo>
                  <a:lnTo>
                    <a:pt x="16113541" y="9750148"/>
                  </a:lnTo>
                  <a:close/>
                </a:path>
                <a:path w="18339435" h="10542905">
                  <a:moveTo>
                    <a:pt x="17814651" y="10461187"/>
                  </a:moveTo>
                  <a:lnTo>
                    <a:pt x="17811030" y="10460431"/>
                  </a:lnTo>
                  <a:lnTo>
                    <a:pt x="17806594" y="10459722"/>
                  </a:lnTo>
                  <a:lnTo>
                    <a:pt x="17802970" y="10458966"/>
                  </a:lnTo>
                  <a:lnTo>
                    <a:pt x="17799546" y="10461451"/>
                  </a:lnTo>
                  <a:lnTo>
                    <a:pt x="17798865" y="10464712"/>
                  </a:lnTo>
                  <a:lnTo>
                    <a:pt x="17798175" y="10468363"/>
                  </a:lnTo>
                  <a:lnTo>
                    <a:pt x="17799992" y="10471505"/>
                  </a:lnTo>
                  <a:lnTo>
                    <a:pt x="17802663" y="10472645"/>
                  </a:lnTo>
                  <a:lnTo>
                    <a:pt x="17802805" y="10472311"/>
                  </a:lnTo>
                  <a:lnTo>
                    <a:pt x="17804138" y="10472880"/>
                  </a:lnTo>
                  <a:lnTo>
                    <a:pt x="17808572" y="10473588"/>
                  </a:lnTo>
                  <a:lnTo>
                    <a:pt x="17812194" y="10474343"/>
                  </a:lnTo>
                  <a:lnTo>
                    <a:pt x="17815623" y="10471860"/>
                  </a:lnTo>
                  <a:lnTo>
                    <a:pt x="17817060" y="10464976"/>
                  </a:lnTo>
                  <a:lnTo>
                    <a:pt x="17817136" y="10464614"/>
                  </a:lnTo>
                  <a:lnTo>
                    <a:pt x="17814651" y="10461187"/>
                  </a:lnTo>
                  <a:close/>
                </a:path>
                <a:path w="18339435" h="10542905">
                  <a:moveTo>
                    <a:pt x="16039786" y="9702904"/>
                  </a:moveTo>
                  <a:lnTo>
                    <a:pt x="16035787" y="9703960"/>
                  </a:lnTo>
                  <a:lnTo>
                    <a:pt x="16031603" y="9710067"/>
                  </a:lnTo>
                  <a:lnTo>
                    <a:pt x="16032658" y="9714068"/>
                  </a:lnTo>
                  <a:lnTo>
                    <a:pt x="16035710" y="9716160"/>
                  </a:lnTo>
                  <a:lnTo>
                    <a:pt x="16039431" y="9718535"/>
                  </a:lnTo>
                  <a:lnTo>
                    <a:pt x="16043438" y="9720245"/>
                  </a:lnTo>
                  <a:lnTo>
                    <a:pt x="16046630" y="9719239"/>
                  </a:lnTo>
                  <a:lnTo>
                    <a:pt x="16048579" y="9716519"/>
                  </a:lnTo>
                  <a:lnTo>
                    <a:pt x="16050670" y="9713465"/>
                  </a:lnTo>
                  <a:lnTo>
                    <a:pt x="16049614" y="9709464"/>
                  </a:lnTo>
                  <a:lnTo>
                    <a:pt x="16046561" y="9707372"/>
                  </a:lnTo>
                  <a:lnTo>
                    <a:pt x="16042840" y="9704996"/>
                  </a:lnTo>
                  <a:lnTo>
                    <a:pt x="16039786" y="9702904"/>
                  </a:lnTo>
                  <a:close/>
                </a:path>
                <a:path w="18339435" h="10542905">
                  <a:moveTo>
                    <a:pt x="15966601" y="9654325"/>
                  </a:moveTo>
                  <a:lnTo>
                    <a:pt x="15962267" y="9655238"/>
                  </a:lnTo>
                  <a:lnTo>
                    <a:pt x="15960175" y="9658291"/>
                  </a:lnTo>
                  <a:lnTo>
                    <a:pt x="15958739" y="9660835"/>
                  </a:lnTo>
                  <a:lnTo>
                    <a:pt x="15958559" y="9661153"/>
                  </a:lnTo>
                  <a:lnTo>
                    <a:pt x="15959137" y="9665346"/>
                  </a:lnTo>
                  <a:lnTo>
                    <a:pt x="15962190" y="9667437"/>
                  </a:lnTo>
                  <a:lnTo>
                    <a:pt x="15965914" y="9669814"/>
                  </a:lnTo>
                  <a:lnTo>
                    <a:pt x="15969919" y="9671523"/>
                  </a:lnTo>
                  <a:lnTo>
                    <a:pt x="15973110" y="9670516"/>
                  </a:lnTo>
                  <a:lnTo>
                    <a:pt x="15974842" y="9668099"/>
                  </a:lnTo>
                  <a:lnTo>
                    <a:pt x="15977151" y="9664743"/>
                  </a:lnTo>
                  <a:lnTo>
                    <a:pt x="15976096" y="9660742"/>
                  </a:lnTo>
                  <a:lnTo>
                    <a:pt x="15973043" y="9658651"/>
                  </a:lnTo>
                  <a:lnTo>
                    <a:pt x="15969320" y="9656274"/>
                  </a:lnTo>
                  <a:lnTo>
                    <a:pt x="15966601" y="9654325"/>
                  </a:lnTo>
                  <a:close/>
                </a:path>
                <a:path w="18339435" h="10542905">
                  <a:moveTo>
                    <a:pt x="17900839" y="10477434"/>
                  </a:moveTo>
                  <a:lnTo>
                    <a:pt x="17897217" y="10476679"/>
                  </a:lnTo>
                  <a:lnTo>
                    <a:pt x="17892784" y="10475971"/>
                  </a:lnTo>
                  <a:lnTo>
                    <a:pt x="17889160" y="10475214"/>
                  </a:lnTo>
                  <a:lnTo>
                    <a:pt x="17885732" y="10477698"/>
                  </a:lnTo>
                  <a:lnTo>
                    <a:pt x="17885052" y="10480959"/>
                  </a:lnTo>
                  <a:lnTo>
                    <a:pt x="17884976" y="10481321"/>
                  </a:lnTo>
                  <a:lnTo>
                    <a:pt x="17884505" y="10484276"/>
                  </a:lnTo>
                  <a:lnTo>
                    <a:pt x="17886322" y="10487419"/>
                  </a:lnTo>
                  <a:lnTo>
                    <a:pt x="17890326" y="10489127"/>
                  </a:lnTo>
                  <a:lnTo>
                    <a:pt x="17894762" y="10489835"/>
                  </a:lnTo>
                  <a:lnTo>
                    <a:pt x="17898384" y="10490591"/>
                  </a:lnTo>
                  <a:lnTo>
                    <a:pt x="17901809" y="10488107"/>
                  </a:lnTo>
                  <a:lnTo>
                    <a:pt x="17903248" y="10481223"/>
                  </a:lnTo>
                  <a:lnTo>
                    <a:pt x="17903323" y="10480861"/>
                  </a:lnTo>
                  <a:lnTo>
                    <a:pt x="17900839" y="10477434"/>
                  </a:lnTo>
                  <a:close/>
                </a:path>
                <a:path w="18339435" h="10542905">
                  <a:moveTo>
                    <a:pt x="15894177" y="9604887"/>
                  </a:moveTo>
                  <a:lnTo>
                    <a:pt x="15889985" y="9605466"/>
                  </a:lnTo>
                  <a:lnTo>
                    <a:pt x="15885801" y="9611573"/>
                  </a:lnTo>
                  <a:lnTo>
                    <a:pt x="15886382" y="9615766"/>
                  </a:lnTo>
                  <a:lnTo>
                    <a:pt x="15889435" y="9617857"/>
                  </a:lnTo>
                  <a:lnTo>
                    <a:pt x="15893156" y="9620233"/>
                  </a:lnTo>
                  <a:lnTo>
                    <a:pt x="15894490" y="9620803"/>
                  </a:lnTo>
                  <a:lnTo>
                    <a:pt x="15894348" y="9621137"/>
                  </a:lnTo>
                  <a:lnTo>
                    <a:pt x="15897353" y="9622418"/>
                  </a:lnTo>
                  <a:lnTo>
                    <a:pt x="15900543" y="9621412"/>
                  </a:lnTo>
                  <a:lnTo>
                    <a:pt x="15902492" y="9618692"/>
                  </a:lnTo>
                  <a:lnTo>
                    <a:pt x="15904585" y="9615638"/>
                  </a:lnTo>
                  <a:lnTo>
                    <a:pt x="15904005" y="9611446"/>
                  </a:lnTo>
                  <a:lnTo>
                    <a:pt x="15900951" y="9609355"/>
                  </a:lnTo>
                  <a:lnTo>
                    <a:pt x="15897230" y="9606978"/>
                  </a:lnTo>
                  <a:lnTo>
                    <a:pt x="15894177" y="9604887"/>
                  </a:lnTo>
                  <a:close/>
                </a:path>
                <a:path w="18339435" h="10542905">
                  <a:moveTo>
                    <a:pt x="17987355" y="10491060"/>
                  </a:moveTo>
                  <a:lnTo>
                    <a:pt x="17983589" y="10490636"/>
                  </a:lnTo>
                  <a:lnTo>
                    <a:pt x="17979158" y="10489930"/>
                  </a:lnTo>
                  <a:lnTo>
                    <a:pt x="17975534" y="10489174"/>
                  </a:lnTo>
                  <a:lnTo>
                    <a:pt x="17972107" y="10491657"/>
                  </a:lnTo>
                  <a:lnTo>
                    <a:pt x="17971684" y="10495422"/>
                  </a:lnTo>
                  <a:lnTo>
                    <a:pt x="17971214" y="10498379"/>
                  </a:lnTo>
                  <a:lnTo>
                    <a:pt x="17973030" y="10501521"/>
                  </a:lnTo>
                  <a:lnTo>
                    <a:pt x="17975698" y="10502659"/>
                  </a:lnTo>
                  <a:lnTo>
                    <a:pt x="17975509" y="10502184"/>
                  </a:lnTo>
                  <a:lnTo>
                    <a:pt x="17977179" y="10502896"/>
                  </a:lnTo>
                  <a:lnTo>
                    <a:pt x="17981610" y="10503603"/>
                  </a:lnTo>
                  <a:lnTo>
                    <a:pt x="17985234" y="10504359"/>
                  </a:lnTo>
                  <a:lnTo>
                    <a:pt x="17988661" y="10501876"/>
                  </a:lnTo>
                  <a:lnTo>
                    <a:pt x="17989084" y="10498110"/>
                  </a:lnTo>
                  <a:lnTo>
                    <a:pt x="17989840" y="10494487"/>
                  </a:lnTo>
                  <a:lnTo>
                    <a:pt x="17987355" y="10491060"/>
                  </a:lnTo>
                  <a:close/>
                </a:path>
                <a:path w="18339435" h="10542905">
                  <a:moveTo>
                    <a:pt x="15822180" y="9554447"/>
                  </a:moveTo>
                  <a:lnTo>
                    <a:pt x="15817988" y="9555026"/>
                  </a:lnTo>
                  <a:lnTo>
                    <a:pt x="15813804" y="9561133"/>
                  </a:lnTo>
                  <a:lnTo>
                    <a:pt x="15814383" y="9565325"/>
                  </a:lnTo>
                  <a:lnTo>
                    <a:pt x="15817436" y="9567416"/>
                  </a:lnTo>
                  <a:lnTo>
                    <a:pt x="15821016" y="9570128"/>
                  </a:lnTo>
                  <a:lnTo>
                    <a:pt x="15822351" y="9570697"/>
                  </a:lnTo>
                  <a:lnTo>
                    <a:pt x="15822209" y="9571030"/>
                  </a:lnTo>
                  <a:lnTo>
                    <a:pt x="15825214" y="9572312"/>
                  </a:lnTo>
                  <a:lnTo>
                    <a:pt x="15828404" y="9571306"/>
                  </a:lnTo>
                  <a:lnTo>
                    <a:pt x="15830354" y="9568586"/>
                  </a:lnTo>
                  <a:lnTo>
                    <a:pt x="15832445" y="9565533"/>
                  </a:lnTo>
                  <a:lnTo>
                    <a:pt x="15831866" y="9561340"/>
                  </a:lnTo>
                  <a:lnTo>
                    <a:pt x="15828812" y="9559248"/>
                  </a:lnTo>
                  <a:lnTo>
                    <a:pt x="15825233" y="9556538"/>
                  </a:lnTo>
                  <a:lnTo>
                    <a:pt x="15822180" y="9554447"/>
                  </a:lnTo>
                  <a:close/>
                </a:path>
                <a:path w="18339435" h="10542905">
                  <a:moveTo>
                    <a:pt x="18074444" y="10503351"/>
                  </a:moveTo>
                  <a:lnTo>
                    <a:pt x="18070678" y="10502927"/>
                  </a:lnTo>
                  <a:lnTo>
                    <a:pt x="18066244" y="10502220"/>
                  </a:lnTo>
                  <a:lnTo>
                    <a:pt x="18062480" y="10501798"/>
                  </a:lnTo>
                  <a:lnTo>
                    <a:pt x="18059053" y="10504282"/>
                  </a:lnTo>
                  <a:lnTo>
                    <a:pt x="18058630" y="10508048"/>
                  </a:lnTo>
                  <a:lnTo>
                    <a:pt x="18058491" y="10511145"/>
                  </a:lnTo>
                  <a:lnTo>
                    <a:pt x="18060116" y="10513811"/>
                  </a:lnTo>
                  <a:lnTo>
                    <a:pt x="18064457" y="10515662"/>
                  </a:lnTo>
                  <a:lnTo>
                    <a:pt x="18068888" y="10516369"/>
                  </a:lnTo>
                  <a:lnTo>
                    <a:pt x="18072655" y="10516791"/>
                  </a:lnTo>
                  <a:lnTo>
                    <a:pt x="18076082" y="10514308"/>
                  </a:lnTo>
                  <a:lnTo>
                    <a:pt x="18076926" y="10506777"/>
                  </a:lnTo>
                  <a:lnTo>
                    <a:pt x="18074444" y="10503351"/>
                  </a:lnTo>
                  <a:close/>
                </a:path>
                <a:path w="18339435" h="10542905">
                  <a:moveTo>
                    <a:pt x="15750469" y="9503339"/>
                  </a:moveTo>
                  <a:lnTo>
                    <a:pt x="15746276" y="9503918"/>
                  </a:lnTo>
                  <a:lnTo>
                    <a:pt x="15742093" y="9510025"/>
                  </a:lnTo>
                  <a:lnTo>
                    <a:pt x="15742671" y="9514217"/>
                  </a:lnTo>
                  <a:lnTo>
                    <a:pt x="15745724" y="9516309"/>
                  </a:lnTo>
                  <a:lnTo>
                    <a:pt x="15749302" y="9519019"/>
                  </a:lnTo>
                  <a:lnTo>
                    <a:pt x="15753644" y="9520871"/>
                  </a:lnTo>
                  <a:lnTo>
                    <a:pt x="15756692" y="9520198"/>
                  </a:lnTo>
                  <a:lnTo>
                    <a:pt x="15758642" y="9517478"/>
                  </a:lnTo>
                  <a:lnTo>
                    <a:pt x="15760733" y="9514425"/>
                  </a:lnTo>
                  <a:lnTo>
                    <a:pt x="15760154" y="9510233"/>
                  </a:lnTo>
                  <a:lnTo>
                    <a:pt x="15757100" y="9508140"/>
                  </a:lnTo>
                  <a:lnTo>
                    <a:pt x="15753521" y="9505430"/>
                  </a:lnTo>
                  <a:lnTo>
                    <a:pt x="15750469" y="9503339"/>
                  </a:lnTo>
                  <a:close/>
                </a:path>
                <a:path w="18339435" h="10542905">
                  <a:moveTo>
                    <a:pt x="18161383" y="10513211"/>
                  </a:moveTo>
                  <a:lnTo>
                    <a:pt x="18157617" y="10512788"/>
                  </a:lnTo>
                  <a:lnTo>
                    <a:pt x="18149611" y="10512135"/>
                  </a:lnTo>
                  <a:lnTo>
                    <a:pt x="18146183" y="10514618"/>
                  </a:lnTo>
                  <a:lnTo>
                    <a:pt x="18145761" y="10518384"/>
                  </a:lnTo>
                  <a:lnTo>
                    <a:pt x="18145624" y="10521481"/>
                  </a:lnTo>
                  <a:lnTo>
                    <a:pt x="18147249" y="10524148"/>
                  </a:lnTo>
                  <a:lnTo>
                    <a:pt x="18149918" y="10525286"/>
                  </a:lnTo>
                  <a:lnTo>
                    <a:pt x="18150060" y="10524952"/>
                  </a:lnTo>
                  <a:lnTo>
                    <a:pt x="18151729" y="10525665"/>
                  </a:lnTo>
                  <a:lnTo>
                    <a:pt x="18159736" y="10526318"/>
                  </a:lnTo>
                  <a:lnTo>
                    <a:pt x="18163163" y="10523834"/>
                  </a:lnTo>
                  <a:lnTo>
                    <a:pt x="18163585" y="10520068"/>
                  </a:lnTo>
                  <a:lnTo>
                    <a:pt x="18163865" y="10516637"/>
                  </a:lnTo>
                  <a:lnTo>
                    <a:pt x="18161383" y="10513211"/>
                  </a:lnTo>
                  <a:close/>
                </a:path>
                <a:path w="18339435" h="10542905">
                  <a:moveTo>
                    <a:pt x="15679375" y="9451706"/>
                  </a:moveTo>
                  <a:lnTo>
                    <a:pt x="15675182" y="9452285"/>
                  </a:lnTo>
                  <a:lnTo>
                    <a:pt x="15670998" y="9458392"/>
                  </a:lnTo>
                  <a:lnTo>
                    <a:pt x="15671578" y="9462585"/>
                  </a:lnTo>
                  <a:lnTo>
                    <a:pt x="15674630" y="9464676"/>
                  </a:lnTo>
                  <a:lnTo>
                    <a:pt x="15678209" y="9467386"/>
                  </a:lnTo>
                  <a:lnTo>
                    <a:pt x="15682217" y="9469096"/>
                  </a:lnTo>
                  <a:lnTo>
                    <a:pt x="15685741" y="9468232"/>
                  </a:lnTo>
                  <a:lnTo>
                    <a:pt x="15687548" y="9465846"/>
                  </a:lnTo>
                  <a:lnTo>
                    <a:pt x="15689640" y="9462792"/>
                  </a:lnTo>
                  <a:lnTo>
                    <a:pt x="15689061" y="9458600"/>
                  </a:lnTo>
                  <a:lnTo>
                    <a:pt x="15686007" y="9456507"/>
                  </a:lnTo>
                  <a:lnTo>
                    <a:pt x="15682428" y="9453798"/>
                  </a:lnTo>
                  <a:lnTo>
                    <a:pt x="15679375" y="9451706"/>
                  </a:lnTo>
                  <a:close/>
                </a:path>
                <a:path w="18339435" h="10542905">
                  <a:moveTo>
                    <a:pt x="15609041" y="9399213"/>
                  </a:moveTo>
                  <a:lnTo>
                    <a:pt x="15604850" y="9399793"/>
                  </a:lnTo>
                  <a:lnTo>
                    <a:pt x="15602758" y="9402846"/>
                  </a:lnTo>
                  <a:lnTo>
                    <a:pt x="15600332" y="9405757"/>
                  </a:lnTo>
                  <a:lnTo>
                    <a:pt x="15600912" y="9409950"/>
                  </a:lnTo>
                  <a:lnTo>
                    <a:pt x="15603965" y="9412041"/>
                  </a:lnTo>
                  <a:lnTo>
                    <a:pt x="15607544" y="9414752"/>
                  </a:lnTo>
                  <a:lnTo>
                    <a:pt x="15608878" y="9415322"/>
                  </a:lnTo>
                  <a:lnTo>
                    <a:pt x="15608736" y="9415655"/>
                  </a:lnTo>
                  <a:lnTo>
                    <a:pt x="15611406" y="9416794"/>
                  </a:lnTo>
                  <a:lnTo>
                    <a:pt x="15614932" y="9415930"/>
                  </a:lnTo>
                  <a:lnTo>
                    <a:pt x="15616737" y="9413544"/>
                  </a:lnTo>
                  <a:lnTo>
                    <a:pt x="15619163" y="9410633"/>
                  </a:lnTo>
                  <a:lnTo>
                    <a:pt x="15618586" y="9406442"/>
                  </a:lnTo>
                  <a:lnTo>
                    <a:pt x="15615533" y="9404350"/>
                  </a:lnTo>
                  <a:lnTo>
                    <a:pt x="15611952" y="9401639"/>
                  </a:lnTo>
                  <a:lnTo>
                    <a:pt x="15609041" y="9399213"/>
                  </a:lnTo>
                  <a:close/>
                </a:path>
                <a:path w="18339435" h="10542905">
                  <a:moveTo>
                    <a:pt x="18249083" y="10522212"/>
                  </a:moveTo>
                  <a:lnTo>
                    <a:pt x="18245317" y="10521789"/>
                  </a:lnTo>
                  <a:lnTo>
                    <a:pt x="18240743" y="10521416"/>
                  </a:lnTo>
                  <a:lnTo>
                    <a:pt x="18236977" y="10520993"/>
                  </a:lnTo>
                  <a:lnTo>
                    <a:pt x="18233883" y="10523619"/>
                  </a:lnTo>
                  <a:lnTo>
                    <a:pt x="18233461" y="10527385"/>
                  </a:lnTo>
                  <a:lnTo>
                    <a:pt x="18232990" y="10530340"/>
                  </a:lnTo>
                  <a:lnTo>
                    <a:pt x="18234615" y="10533006"/>
                  </a:lnTo>
                  <a:lnTo>
                    <a:pt x="18237286" y="10534146"/>
                  </a:lnTo>
                  <a:lnTo>
                    <a:pt x="18237428" y="10533812"/>
                  </a:lnTo>
                  <a:lnTo>
                    <a:pt x="18239429" y="10534666"/>
                  </a:lnTo>
                  <a:lnTo>
                    <a:pt x="18244006" y="10535039"/>
                  </a:lnTo>
                  <a:lnTo>
                    <a:pt x="18247772" y="10535462"/>
                  </a:lnTo>
                  <a:lnTo>
                    <a:pt x="18250863" y="10532835"/>
                  </a:lnTo>
                  <a:lnTo>
                    <a:pt x="18251710" y="10525305"/>
                  </a:lnTo>
                  <a:lnTo>
                    <a:pt x="18249083" y="10522212"/>
                  </a:lnTo>
                  <a:close/>
                </a:path>
                <a:path w="18339435" h="10542905">
                  <a:moveTo>
                    <a:pt x="15538518" y="9346246"/>
                  </a:moveTo>
                  <a:lnTo>
                    <a:pt x="15534660" y="9346967"/>
                  </a:lnTo>
                  <a:lnTo>
                    <a:pt x="15532234" y="9349878"/>
                  </a:lnTo>
                  <a:lnTo>
                    <a:pt x="15529951" y="9352455"/>
                  </a:lnTo>
                  <a:lnTo>
                    <a:pt x="15530530" y="9356648"/>
                  </a:lnTo>
                  <a:lnTo>
                    <a:pt x="15533442" y="9359074"/>
                  </a:lnTo>
                  <a:lnTo>
                    <a:pt x="15537020" y="9361784"/>
                  </a:lnTo>
                  <a:lnTo>
                    <a:pt x="15538689" y="9362495"/>
                  </a:lnTo>
                  <a:lnTo>
                    <a:pt x="15538212" y="9362687"/>
                  </a:lnTo>
                  <a:lnTo>
                    <a:pt x="15540882" y="9363826"/>
                  </a:lnTo>
                  <a:lnTo>
                    <a:pt x="15544408" y="9362962"/>
                  </a:lnTo>
                  <a:lnTo>
                    <a:pt x="15546215" y="9360577"/>
                  </a:lnTo>
                  <a:lnTo>
                    <a:pt x="15548497" y="9357999"/>
                  </a:lnTo>
                  <a:lnTo>
                    <a:pt x="15547919" y="9353807"/>
                  </a:lnTo>
                  <a:lnTo>
                    <a:pt x="15545007" y="9351381"/>
                  </a:lnTo>
                  <a:lnTo>
                    <a:pt x="15541429" y="9348671"/>
                  </a:lnTo>
                  <a:lnTo>
                    <a:pt x="15538518" y="9346246"/>
                  </a:lnTo>
                  <a:close/>
                </a:path>
                <a:path w="18339435" h="10542905">
                  <a:moveTo>
                    <a:pt x="18336351" y="10529450"/>
                  </a:moveTo>
                  <a:lnTo>
                    <a:pt x="18332585" y="10529027"/>
                  </a:lnTo>
                  <a:lnTo>
                    <a:pt x="18324579" y="10528374"/>
                  </a:lnTo>
                  <a:lnTo>
                    <a:pt x="18321485" y="10531000"/>
                  </a:lnTo>
                  <a:lnTo>
                    <a:pt x="18321063" y="10534766"/>
                  </a:lnTo>
                  <a:lnTo>
                    <a:pt x="18320734" y="10537387"/>
                  </a:lnTo>
                  <a:lnTo>
                    <a:pt x="18322359" y="10540053"/>
                  </a:lnTo>
                  <a:lnTo>
                    <a:pt x="18325030" y="10541192"/>
                  </a:lnTo>
                  <a:lnTo>
                    <a:pt x="18325173" y="10540859"/>
                  </a:lnTo>
                  <a:lnTo>
                    <a:pt x="18327174" y="10541713"/>
                  </a:lnTo>
                  <a:lnTo>
                    <a:pt x="18335182" y="10542366"/>
                  </a:lnTo>
                  <a:lnTo>
                    <a:pt x="18338276" y="10539740"/>
                  </a:lnTo>
                  <a:lnTo>
                    <a:pt x="18338698" y="10535975"/>
                  </a:lnTo>
                  <a:lnTo>
                    <a:pt x="18338978" y="10532543"/>
                  </a:lnTo>
                  <a:lnTo>
                    <a:pt x="18336351" y="10529450"/>
                  </a:lnTo>
                  <a:close/>
                </a:path>
                <a:path w="18339435" h="10542905">
                  <a:moveTo>
                    <a:pt x="15469566" y="9292369"/>
                  </a:moveTo>
                  <a:lnTo>
                    <a:pt x="15465372" y="9292948"/>
                  </a:lnTo>
                  <a:lnTo>
                    <a:pt x="15462947" y="9295859"/>
                  </a:lnTo>
                  <a:lnTo>
                    <a:pt x="15460663" y="9298436"/>
                  </a:lnTo>
                  <a:lnTo>
                    <a:pt x="15461243" y="9302629"/>
                  </a:lnTo>
                  <a:lnTo>
                    <a:pt x="15464153" y="9305054"/>
                  </a:lnTo>
                  <a:lnTo>
                    <a:pt x="15467733" y="9307765"/>
                  </a:lnTo>
                  <a:lnTo>
                    <a:pt x="15469401" y="9308477"/>
                  </a:lnTo>
                  <a:lnTo>
                    <a:pt x="15468926" y="9308668"/>
                  </a:lnTo>
                  <a:lnTo>
                    <a:pt x="15471597" y="9309808"/>
                  </a:lnTo>
                  <a:lnTo>
                    <a:pt x="15475122" y="9308944"/>
                  </a:lnTo>
                  <a:lnTo>
                    <a:pt x="15476929" y="9306558"/>
                  </a:lnTo>
                  <a:lnTo>
                    <a:pt x="15479212" y="9303981"/>
                  </a:lnTo>
                  <a:lnTo>
                    <a:pt x="15478633" y="9299788"/>
                  </a:lnTo>
                  <a:lnTo>
                    <a:pt x="15475724" y="9297364"/>
                  </a:lnTo>
                  <a:lnTo>
                    <a:pt x="15472144" y="9294653"/>
                  </a:lnTo>
                  <a:lnTo>
                    <a:pt x="15469566" y="9292369"/>
                  </a:lnTo>
                  <a:close/>
                </a:path>
                <a:path w="18339435" h="10542905">
                  <a:moveTo>
                    <a:pt x="15400563" y="9237683"/>
                  </a:moveTo>
                  <a:lnTo>
                    <a:pt x="15396371" y="9238262"/>
                  </a:lnTo>
                  <a:lnTo>
                    <a:pt x="15391521" y="9244084"/>
                  </a:lnTo>
                  <a:lnTo>
                    <a:pt x="15392100" y="9248277"/>
                  </a:lnTo>
                  <a:lnTo>
                    <a:pt x="15395011" y="9250702"/>
                  </a:lnTo>
                  <a:lnTo>
                    <a:pt x="15398589" y="9253413"/>
                  </a:lnTo>
                  <a:lnTo>
                    <a:pt x="15402928" y="9255264"/>
                  </a:lnTo>
                  <a:lnTo>
                    <a:pt x="15406310" y="9254734"/>
                  </a:lnTo>
                  <a:lnTo>
                    <a:pt x="15408117" y="9252348"/>
                  </a:lnTo>
                  <a:lnTo>
                    <a:pt x="15410543" y="9249437"/>
                  </a:lnTo>
                  <a:lnTo>
                    <a:pt x="15409964" y="9245244"/>
                  </a:lnTo>
                  <a:lnTo>
                    <a:pt x="15407053" y="9242818"/>
                  </a:lnTo>
                  <a:lnTo>
                    <a:pt x="15403475" y="9240108"/>
                  </a:lnTo>
                  <a:lnTo>
                    <a:pt x="15400563" y="9237683"/>
                  </a:lnTo>
                  <a:close/>
                </a:path>
                <a:path w="18339435" h="10542905">
                  <a:moveTo>
                    <a:pt x="15331894" y="9183138"/>
                  </a:moveTo>
                  <a:lnTo>
                    <a:pt x="15327846" y="9183384"/>
                  </a:lnTo>
                  <a:lnTo>
                    <a:pt x="15325420" y="9186295"/>
                  </a:lnTo>
                  <a:lnTo>
                    <a:pt x="15323328" y="9189349"/>
                  </a:lnTo>
                  <a:lnTo>
                    <a:pt x="15323574" y="9193399"/>
                  </a:lnTo>
                  <a:lnTo>
                    <a:pt x="15326484" y="9195824"/>
                  </a:lnTo>
                  <a:lnTo>
                    <a:pt x="15330063" y="9198535"/>
                  </a:lnTo>
                  <a:lnTo>
                    <a:pt x="15334402" y="9200386"/>
                  </a:lnTo>
                  <a:lnTo>
                    <a:pt x="15337784" y="9199855"/>
                  </a:lnTo>
                  <a:lnTo>
                    <a:pt x="15339591" y="9197469"/>
                  </a:lnTo>
                  <a:lnTo>
                    <a:pt x="15341683" y="9194416"/>
                  </a:lnTo>
                  <a:lnTo>
                    <a:pt x="15341438" y="9190365"/>
                  </a:lnTo>
                  <a:lnTo>
                    <a:pt x="15338527" y="9187941"/>
                  </a:lnTo>
                  <a:lnTo>
                    <a:pt x="15334948" y="9185230"/>
                  </a:lnTo>
                  <a:lnTo>
                    <a:pt x="15331894" y="9183138"/>
                  </a:lnTo>
                  <a:close/>
                </a:path>
                <a:path w="18339435" h="10542905">
                  <a:moveTo>
                    <a:pt x="15264130" y="9127402"/>
                  </a:moveTo>
                  <a:lnTo>
                    <a:pt x="15260080" y="9127647"/>
                  </a:lnTo>
                  <a:lnTo>
                    <a:pt x="15255229" y="9133469"/>
                  </a:lnTo>
                  <a:lnTo>
                    <a:pt x="15255475" y="9137519"/>
                  </a:lnTo>
                  <a:lnTo>
                    <a:pt x="15258385" y="9139945"/>
                  </a:lnTo>
                  <a:lnTo>
                    <a:pt x="15261821" y="9142989"/>
                  </a:lnTo>
                  <a:lnTo>
                    <a:pt x="15263490" y="9143701"/>
                  </a:lnTo>
                  <a:lnTo>
                    <a:pt x="15263348" y="9144034"/>
                  </a:lnTo>
                  <a:lnTo>
                    <a:pt x="15266018" y="9145173"/>
                  </a:lnTo>
                  <a:lnTo>
                    <a:pt x="15269400" y="9144644"/>
                  </a:lnTo>
                  <a:lnTo>
                    <a:pt x="15271207" y="9142257"/>
                  </a:lnTo>
                  <a:lnTo>
                    <a:pt x="15273633" y="9139347"/>
                  </a:lnTo>
                  <a:lnTo>
                    <a:pt x="15273389" y="9135297"/>
                  </a:lnTo>
                  <a:lnTo>
                    <a:pt x="15270477" y="9132871"/>
                  </a:lnTo>
                  <a:lnTo>
                    <a:pt x="15267041" y="9129827"/>
                  </a:lnTo>
                  <a:lnTo>
                    <a:pt x="15264130" y="9127402"/>
                  </a:lnTo>
                  <a:close/>
                </a:path>
                <a:path w="18339435" h="10542905">
                  <a:moveTo>
                    <a:pt x="15196507" y="9071331"/>
                  </a:moveTo>
                  <a:lnTo>
                    <a:pt x="15192457" y="9071576"/>
                  </a:lnTo>
                  <a:lnTo>
                    <a:pt x="15187606" y="9077398"/>
                  </a:lnTo>
                  <a:lnTo>
                    <a:pt x="15187852" y="9081448"/>
                  </a:lnTo>
                  <a:lnTo>
                    <a:pt x="15190764" y="9083875"/>
                  </a:lnTo>
                  <a:lnTo>
                    <a:pt x="15194199" y="9086918"/>
                  </a:lnTo>
                  <a:lnTo>
                    <a:pt x="15195868" y="9087630"/>
                  </a:lnTo>
                  <a:lnTo>
                    <a:pt x="15195725" y="9087963"/>
                  </a:lnTo>
                  <a:lnTo>
                    <a:pt x="15198397" y="9089103"/>
                  </a:lnTo>
                  <a:lnTo>
                    <a:pt x="15201781" y="9088574"/>
                  </a:lnTo>
                  <a:lnTo>
                    <a:pt x="15203587" y="9086188"/>
                  </a:lnTo>
                  <a:lnTo>
                    <a:pt x="15206012" y="9083277"/>
                  </a:lnTo>
                  <a:lnTo>
                    <a:pt x="15205768" y="9079227"/>
                  </a:lnTo>
                  <a:lnTo>
                    <a:pt x="15202856" y="9076801"/>
                  </a:lnTo>
                  <a:lnTo>
                    <a:pt x="15199418" y="9073756"/>
                  </a:lnTo>
                  <a:lnTo>
                    <a:pt x="15196507" y="9071331"/>
                  </a:lnTo>
                  <a:close/>
                </a:path>
                <a:path w="18339435" h="10542905">
                  <a:moveTo>
                    <a:pt x="15129172" y="9014593"/>
                  </a:moveTo>
                  <a:lnTo>
                    <a:pt x="15125119" y="9014837"/>
                  </a:lnTo>
                  <a:lnTo>
                    <a:pt x="15120269" y="9020660"/>
                  </a:lnTo>
                  <a:lnTo>
                    <a:pt x="15120513" y="9024710"/>
                  </a:lnTo>
                  <a:lnTo>
                    <a:pt x="15123425" y="9027135"/>
                  </a:lnTo>
                  <a:lnTo>
                    <a:pt x="15126861" y="9030179"/>
                  </a:lnTo>
                  <a:lnTo>
                    <a:pt x="15128532" y="9030892"/>
                  </a:lnTo>
                  <a:lnTo>
                    <a:pt x="15128389" y="9031226"/>
                  </a:lnTo>
                  <a:lnTo>
                    <a:pt x="15131061" y="9032366"/>
                  </a:lnTo>
                  <a:lnTo>
                    <a:pt x="15134443" y="9031835"/>
                  </a:lnTo>
                  <a:lnTo>
                    <a:pt x="15136250" y="9029449"/>
                  </a:lnTo>
                  <a:lnTo>
                    <a:pt x="15138675" y="9026538"/>
                  </a:lnTo>
                  <a:lnTo>
                    <a:pt x="15138430" y="9022488"/>
                  </a:lnTo>
                  <a:lnTo>
                    <a:pt x="15135519" y="9020063"/>
                  </a:lnTo>
                  <a:lnTo>
                    <a:pt x="15132082" y="9017018"/>
                  </a:lnTo>
                  <a:lnTo>
                    <a:pt x="15129172" y="9014593"/>
                  </a:lnTo>
                  <a:close/>
                </a:path>
                <a:path w="18339435" h="10542905">
                  <a:moveTo>
                    <a:pt x="15062118" y="8957187"/>
                  </a:moveTo>
                  <a:lnTo>
                    <a:pt x="15058067" y="8957431"/>
                  </a:lnTo>
                  <a:lnTo>
                    <a:pt x="15053216" y="8963253"/>
                  </a:lnTo>
                  <a:lnTo>
                    <a:pt x="15053461" y="8967304"/>
                  </a:lnTo>
                  <a:lnTo>
                    <a:pt x="15056372" y="8969729"/>
                  </a:lnTo>
                  <a:lnTo>
                    <a:pt x="15059810" y="8972774"/>
                  </a:lnTo>
                  <a:lnTo>
                    <a:pt x="15061814" y="8973629"/>
                  </a:lnTo>
                  <a:lnTo>
                    <a:pt x="15061671" y="8973963"/>
                  </a:lnTo>
                  <a:lnTo>
                    <a:pt x="15064007" y="8974959"/>
                  </a:lnTo>
                  <a:lnTo>
                    <a:pt x="15067389" y="8974429"/>
                  </a:lnTo>
                  <a:lnTo>
                    <a:pt x="15069196" y="8972043"/>
                  </a:lnTo>
                  <a:lnTo>
                    <a:pt x="15071622" y="8969132"/>
                  </a:lnTo>
                  <a:lnTo>
                    <a:pt x="15071377" y="8965081"/>
                  </a:lnTo>
                  <a:lnTo>
                    <a:pt x="15068466" y="8962656"/>
                  </a:lnTo>
                  <a:lnTo>
                    <a:pt x="15065030" y="8959613"/>
                  </a:lnTo>
                  <a:lnTo>
                    <a:pt x="15062118" y="8957187"/>
                  </a:lnTo>
                  <a:close/>
                </a:path>
                <a:path w="18339435" h="10542905">
                  <a:moveTo>
                    <a:pt x="14996208" y="8899873"/>
                  </a:moveTo>
                  <a:lnTo>
                    <a:pt x="14991682" y="8900310"/>
                  </a:lnTo>
                  <a:lnTo>
                    <a:pt x="14987116" y="8905465"/>
                  </a:lnTo>
                  <a:lnTo>
                    <a:pt x="14987218" y="8909849"/>
                  </a:lnTo>
                  <a:lnTo>
                    <a:pt x="14990130" y="8912274"/>
                  </a:lnTo>
                  <a:lnTo>
                    <a:pt x="14993566" y="8915318"/>
                  </a:lnTo>
                  <a:lnTo>
                    <a:pt x="14995570" y="8916173"/>
                  </a:lnTo>
                  <a:lnTo>
                    <a:pt x="14995427" y="8916507"/>
                  </a:lnTo>
                  <a:lnTo>
                    <a:pt x="14997763" y="8917503"/>
                  </a:lnTo>
                  <a:lnTo>
                    <a:pt x="15000814" y="8916832"/>
                  </a:lnTo>
                  <a:lnTo>
                    <a:pt x="15002955" y="8914588"/>
                  </a:lnTo>
                  <a:lnTo>
                    <a:pt x="15005238" y="8912011"/>
                  </a:lnTo>
                  <a:lnTo>
                    <a:pt x="15005135" y="8907627"/>
                  </a:lnTo>
                  <a:lnTo>
                    <a:pt x="15002224" y="8905202"/>
                  </a:lnTo>
                  <a:lnTo>
                    <a:pt x="14996208" y="8899873"/>
                  </a:lnTo>
                  <a:close/>
                </a:path>
                <a:path w="18339435" h="10542905">
                  <a:moveTo>
                    <a:pt x="14930251" y="8841751"/>
                  </a:moveTo>
                  <a:lnTo>
                    <a:pt x="14925725" y="8842187"/>
                  </a:lnTo>
                  <a:lnTo>
                    <a:pt x="14921160" y="8847342"/>
                  </a:lnTo>
                  <a:lnTo>
                    <a:pt x="14921261" y="8851727"/>
                  </a:lnTo>
                  <a:lnTo>
                    <a:pt x="14924173" y="8854152"/>
                  </a:lnTo>
                  <a:lnTo>
                    <a:pt x="14927609" y="8857196"/>
                  </a:lnTo>
                  <a:lnTo>
                    <a:pt x="14929611" y="8858050"/>
                  </a:lnTo>
                  <a:lnTo>
                    <a:pt x="14929469" y="8858384"/>
                  </a:lnTo>
                  <a:lnTo>
                    <a:pt x="14931806" y="8859381"/>
                  </a:lnTo>
                  <a:lnTo>
                    <a:pt x="14934854" y="8858708"/>
                  </a:lnTo>
                  <a:lnTo>
                    <a:pt x="14936995" y="8856465"/>
                  </a:lnTo>
                  <a:lnTo>
                    <a:pt x="14939278" y="8853888"/>
                  </a:lnTo>
                  <a:lnTo>
                    <a:pt x="14939175" y="8849503"/>
                  </a:lnTo>
                  <a:lnTo>
                    <a:pt x="14936265" y="8847078"/>
                  </a:lnTo>
                  <a:lnTo>
                    <a:pt x="14930251" y="8841751"/>
                  </a:lnTo>
                  <a:close/>
                </a:path>
                <a:path w="18339435" h="10542905">
                  <a:moveTo>
                    <a:pt x="14864913" y="8783103"/>
                  </a:moveTo>
                  <a:lnTo>
                    <a:pt x="14860529" y="8783206"/>
                  </a:lnTo>
                  <a:lnTo>
                    <a:pt x="14858103" y="8786117"/>
                  </a:lnTo>
                  <a:lnTo>
                    <a:pt x="14855487" y="8788553"/>
                  </a:lnTo>
                  <a:lnTo>
                    <a:pt x="14855589" y="8792936"/>
                  </a:lnTo>
                  <a:lnTo>
                    <a:pt x="14858499" y="8795362"/>
                  </a:lnTo>
                  <a:lnTo>
                    <a:pt x="14861935" y="8798406"/>
                  </a:lnTo>
                  <a:lnTo>
                    <a:pt x="14863939" y="8799260"/>
                  </a:lnTo>
                  <a:lnTo>
                    <a:pt x="14863797" y="8799593"/>
                  </a:lnTo>
                  <a:lnTo>
                    <a:pt x="14866134" y="8800590"/>
                  </a:lnTo>
                  <a:lnTo>
                    <a:pt x="14869039" y="8800252"/>
                  </a:lnTo>
                  <a:lnTo>
                    <a:pt x="14871180" y="8798009"/>
                  </a:lnTo>
                  <a:lnTo>
                    <a:pt x="14873796" y="8795573"/>
                  </a:lnTo>
                  <a:lnTo>
                    <a:pt x="14873695" y="8791189"/>
                  </a:lnTo>
                  <a:lnTo>
                    <a:pt x="14870784" y="8788765"/>
                  </a:lnTo>
                  <a:lnTo>
                    <a:pt x="14867347" y="8785720"/>
                  </a:lnTo>
                  <a:lnTo>
                    <a:pt x="14864913" y="8783103"/>
                  </a:lnTo>
                  <a:close/>
                </a:path>
                <a:path w="18339435" h="10542905">
                  <a:moveTo>
                    <a:pt x="14799859" y="8723788"/>
                  </a:moveTo>
                  <a:lnTo>
                    <a:pt x="14795473" y="8723890"/>
                  </a:lnTo>
                  <a:lnTo>
                    <a:pt x="14793048" y="8726801"/>
                  </a:lnTo>
                  <a:lnTo>
                    <a:pt x="14790431" y="8729236"/>
                  </a:lnTo>
                  <a:lnTo>
                    <a:pt x="14790533" y="8733620"/>
                  </a:lnTo>
                  <a:lnTo>
                    <a:pt x="14793443" y="8736045"/>
                  </a:lnTo>
                  <a:lnTo>
                    <a:pt x="14796882" y="8739090"/>
                  </a:lnTo>
                  <a:lnTo>
                    <a:pt x="14797407" y="8739709"/>
                  </a:lnTo>
                  <a:lnTo>
                    <a:pt x="14801080" y="8741276"/>
                  </a:lnTo>
                  <a:lnTo>
                    <a:pt x="14803986" y="8740936"/>
                  </a:lnTo>
                  <a:lnTo>
                    <a:pt x="14806127" y="8738693"/>
                  </a:lnTo>
                  <a:lnTo>
                    <a:pt x="14808743" y="8736258"/>
                  </a:lnTo>
                  <a:lnTo>
                    <a:pt x="14808641" y="8731875"/>
                  </a:lnTo>
                  <a:lnTo>
                    <a:pt x="14805730" y="8729449"/>
                  </a:lnTo>
                  <a:lnTo>
                    <a:pt x="14802293" y="8726405"/>
                  </a:lnTo>
                  <a:lnTo>
                    <a:pt x="14799859" y="8723788"/>
                  </a:lnTo>
                  <a:close/>
                </a:path>
                <a:path w="18339435" h="10542905">
                  <a:moveTo>
                    <a:pt x="14735279" y="8664280"/>
                  </a:moveTo>
                  <a:lnTo>
                    <a:pt x="14730897" y="8664383"/>
                  </a:lnTo>
                  <a:lnTo>
                    <a:pt x="14728471" y="8667294"/>
                  </a:lnTo>
                  <a:lnTo>
                    <a:pt x="14725854" y="8669729"/>
                  </a:lnTo>
                  <a:lnTo>
                    <a:pt x="14725956" y="8674114"/>
                  </a:lnTo>
                  <a:lnTo>
                    <a:pt x="14728867" y="8676539"/>
                  </a:lnTo>
                  <a:lnTo>
                    <a:pt x="14732304" y="8679583"/>
                  </a:lnTo>
                  <a:lnTo>
                    <a:pt x="14732829" y="8680201"/>
                  </a:lnTo>
                  <a:lnTo>
                    <a:pt x="14736501" y="8681768"/>
                  </a:lnTo>
                  <a:lnTo>
                    <a:pt x="14739406" y="8681429"/>
                  </a:lnTo>
                  <a:lnTo>
                    <a:pt x="14741547" y="8679186"/>
                  </a:lnTo>
                  <a:lnTo>
                    <a:pt x="14744164" y="8676751"/>
                  </a:lnTo>
                  <a:lnTo>
                    <a:pt x="14744061" y="8672367"/>
                  </a:lnTo>
                  <a:lnTo>
                    <a:pt x="14741150" y="8669942"/>
                  </a:lnTo>
                  <a:lnTo>
                    <a:pt x="14737715" y="8666897"/>
                  </a:lnTo>
                  <a:lnTo>
                    <a:pt x="14735279" y="8664280"/>
                  </a:lnTo>
                  <a:close/>
                </a:path>
                <a:path w="18339435" h="10542905">
                  <a:moveTo>
                    <a:pt x="14670843" y="8604439"/>
                  </a:moveTo>
                  <a:lnTo>
                    <a:pt x="14666602" y="8604208"/>
                  </a:lnTo>
                  <a:lnTo>
                    <a:pt x="14661750" y="8610030"/>
                  </a:lnTo>
                  <a:lnTo>
                    <a:pt x="14661520" y="8614272"/>
                  </a:lnTo>
                  <a:lnTo>
                    <a:pt x="14664432" y="8616698"/>
                  </a:lnTo>
                  <a:lnTo>
                    <a:pt x="14667869" y="8619742"/>
                  </a:lnTo>
                  <a:lnTo>
                    <a:pt x="14668394" y="8620361"/>
                  </a:lnTo>
                  <a:lnTo>
                    <a:pt x="14672398" y="8622069"/>
                  </a:lnTo>
                  <a:lnTo>
                    <a:pt x="14675449" y="8621398"/>
                  </a:lnTo>
                  <a:lnTo>
                    <a:pt x="14677446" y="8619488"/>
                  </a:lnTo>
                  <a:lnTo>
                    <a:pt x="14679872" y="8616577"/>
                  </a:lnTo>
                  <a:lnTo>
                    <a:pt x="14680101" y="8612334"/>
                  </a:lnTo>
                  <a:lnTo>
                    <a:pt x="14677191" y="8609909"/>
                  </a:lnTo>
                  <a:lnTo>
                    <a:pt x="14673754" y="8606864"/>
                  </a:lnTo>
                  <a:lnTo>
                    <a:pt x="14670843" y="8604439"/>
                  </a:lnTo>
                  <a:close/>
                </a:path>
                <a:path w="18339435" h="10542905">
                  <a:moveTo>
                    <a:pt x="14606884" y="8544408"/>
                  </a:moveTo>
                  <a:lnTo>
                    <a:pt x="14602977" y="8544319"/>
                  </a:lnTo>
                  <a:lnTo>
                    <a:pt x="14600219" y="8547088"/>
                  </a:lnTo>
                  <a:lnTo>
                    <a:pt x="14597793" y="8549999"/>
                  </a:lnTo>
                  <a:lnTo>
                    <a:pt x="14597704" y="8553906"/>
                  </a:lnTo>
                  <a:lnTo>
                    <a:pt x="14600473" y="8556666"/>
                  </a:lnTo>
                  <a:lnTo>
                    <a:pt x="14603909" y="8559710"/>
                  </a:lnTo>
                  <a:lnTo>
                    <a:pt x="14604434" y="8560329"/>
                  </a:lnTo>
                  <a:lnTo>
                    <a:pt x="14608440" y="8562037"/>
                  </a:lnTo>
                  <a:lnTo>
                    <a:pt x="14611488" y="8561364"/>
                  </a:lnTo>
                  <a:lnTo>
                    <a:pt x="14613486" y="8559455"/>
                  </a:lnTo>
                  <a:lnTo>
                    <a:pt x="14615912" y="8556544"/>
                  </a:lnTo>
                  <a:lnTo>
                    <a:pt x="14616000" y="8552636"/>
                  </a:lnTo>
                  <a:lnTo>
                    <a:pt x="14613232" y="8549877"/>
                  </a:lnTo>
                  <a:lnTo>
                    <a:pt x="14609796" y="8546834"/>
                  </a:lnTo>
                  <a:lnTo>
                    <a:pt x="14606884" y="8544408"/>
                  </a:lnTo>
                  <a:close/>
                </a:path>
                <a:path w="18339435" h="10542905">
                  <a:moveTo>
                    <a:pt x="14543210" y="8483707"/>
                  </a:moveTo>
                  <a:lnTo>
                    <a:pt x="14539160" y="8483953"/>
                  </a:lnTo>
                  <a:lnTo>
                    <a:pt x="14536542" y="8486387"/>
                  </a:lnTo>
                  <a:lnTo>
                    <a:pt x="14534117" y="8489298"/>
                  </a:lnTo>
                  <a:lnTo>
                    <a:pt x="14534362" y="8493349"/>
                  </a:lnTo>
                  <a:lnTo>
                    <a:pt x="14536797" y="8495965"/>
                  </a:lnTo>
                  <a:lnTo>
                    <a:pt x="14540233" y="8499009"/>
                  </a:lnTo>
                  <a:lnTo>
                    <a:pt x="14540758" y="8499628"/>
                  </a:lnTo>
                  <a:lnTo>
                    <a:pt x="14544765" y="8501337"/>
                  </a:lnTo>
                  <a:lnTo>
                    <a:pt x="14547813" y="8500664"/>
                  </a:lnTo>
                  <a:lnTo>
                    <a:pt x="14549811" y="8498755"/>
                  </a:lnTo>
                  <a:lnTo>
                    <a:pt x="14552236" y="8495843"/>
                  </a:lnTo>
                  <a:lnTo>
                    <a:pt x="14551991" y="8491793"/>
                  </a:lnTo>
                  <a:lnTo>
                    <a:pt x="14549557" y="8489177"/>
                  </a:lnTo>
                  <a:lnTo>
                    <a:pt x="14546121" y="8486133"/>
                  </a:lnTo>
                  <a:lnTo>
                    <a:pt x="14543210" y="8483707"/>
                  </a:lnTo>
                  <a:close/>
                </a:path>
                <a:path w="18339435" h="10542905">
                  <a:moveTo>
                    <a:pt x="14479485" y="8422197"/>
                  </a:moveTo>
                  <a:lnTo>
                    <a:pt x="14475434" y="8422442"/>
                  </a:lnTo>
                  <a:lnTo>
                    <a:pt x="14472818" y="8424877"/>
                  </a:lnTo>
                  <a:lnTo>
                    <a:pt x="14470393" y="8427788"/>
                  </a:lnTo>
                  <a:lnTo>
                    <a:pt x="14470639" y="8431839"/>
                  </a:lnTo>
                  <a:lnTo>
                    <a:pt x="14473074" y="8434456"/>
                  </a:lnTo>
                  <a:lnTo>
                    <a:pt x="14476369" y="8437834"/>
                  </a:lnTo>
                  <a:lnTo>
                    <a:pt x="14477227" y="8438594"/>
                  </a:lnTo>
                  <a:lnTo>
                    <a:pt x="14480899" y="8440161"/>
                  </a:lnTo>
                  <a:lnTo>
                    <a:pt x="14483947" y="8439489"/>
                  </a:lnTo>
                  <a:lnTo>
                    <a:pt x="14485946" y="8437579"/>
                  </a:lnTo>
                  <a:lnTo>
                    <a:pt x="14488372" y="8434668"/>
                  </a:lnTo>
                  <a:lnTo>
                    <a:pt x="14488126" y="8430618"/>
                  </a:lnTo>
                  <a:lnTo>
                    <a:pt x="14485692" y="8428001"/>
                  </a:lnTo>
                  <a:lnTo>
                    <a:pt x="14482396" y="8424622"/>
                  </a:lnTo>
                  <a:lnTo>
                    <a:pt x="14479485" y="8422197"/>
                  </a:lnTo>
                  <a:close/>
                </a:path>
                <a:path w="18339435" h="10542905">
                  <a:moveTo>
                    <a:pt x="14416763" y="8361114"/>
                  </a:moveTo>
                  <a:lnTo>
                    <a:pt x="14412856" y="8361025"/>
                  </a:lnTo>
                  <a:lnTo>
                    <a:pt x="14407336" y="8366563"/>
                  </a:lnTo>
                  <a:lnTo>
                    <a:pt x="14407583" y="8370614"/>
                  </a:lnTo>
                  <a:lnTo>
                    <a:pt x="14410017" y="8373230"/>
                  </a:lnTo>
                  <a:lnTo>
                    <a:pt x="14413311" y="8376608"/>
                  </a:lnTo>
                  <a:lnTo>
                    <a:pt x="14414170" y="8377369"/>
                  </a:lnTo>
                  <a:lnTo>
                    <a:pt x="14415506" y="8377939"/>
                  </a:lnTo>
                  <a:lnTo>
                    <a:pt x="14415363" y="8378272"/>
                  </a:lnTo>
                  <a:lnTo>
                    <a:pt x="14417701" y="8379269"/>
                  </a:lnTo>
                  <a:lnTo>
                    <a:pt x="14420749" y="8378597"/>
                  </a:lnTo>
                  <a:lnTo>
                    <a:pt x="14422747" y="8376688"/>
                  </a:lnTo>
                  <a:lnTo>
                    <a:pt x="14425506" y="8373919"/>
                  </a:lnTo>
                  <a:lnTo>
                    <a:pt x="14425261" y="8369869"/>
                  </a:lnTo>
                  <a:lnTo>
                    <a:pt x="14422827" y="8367252"/>
                  </a:lnTo>
                  <a:lnTo>
                    <a:pt x="14419531" y="8363873"/>
                  </a:lnTo>
                  <a:lnTo>
                    <a:pt x="14416763" y="8361114"/>
                  </a:lnTo>
                  <a:close/>
                </a:path>
                <a:path w="18339435" h="10542905">
                  <a:moveTo>
                    <a:pt x="14354183" y="8299697"/>
                  </a:moveTo>
                  <a:lnTo>
                    <a:pt x="14350133" y="8299943"/>
                  </a:lnTo>
                  <a:lnTo>
                    <a:pt x="14347516" y="8302378"/>
                  </a:lnTo>
                  <a:lnTo>
                    <a:pt x="14344756" y="8305146"/>
                  </a:lnTo>
                  <a:lnTo>
                    <a:pt x="14345003" y="8309197"/>
                  </a:lnTo>
                  <a:lnTo>
                    <a:pt x="14347437" y="8311813"/>
                  </a:lnTo>
                  <a:lnTo>
                    <a:pt x="14350731" y="8315191"/>
                  </a:lnTo>
                  <a:lnTo>
                    <a:pt x="14351256" y="8315810"/>
                  </a:lnTo>
                  <a:lnTo>
                    <a:pt x="14352926" y="8316522"/>
                  </a:lnTo>
                  <a:lnTo>
                    <a:pt x="14352783" y="8316856"/>
                  </a:lnTo>
                  <a:lnTo>
                    <a:pt x="14355121" y="8317853"/>
                  </a:lnTo>
                  <a:lnTo>
                    <a:pt x="14358169" y="8317180"/>
                  </a:lnTo>
                  <a:lnTo>
                    <a:pt x="14360167" y="8315271"/>
                  </a:lnTo>
                  <a:lnTo>
                    <a:pt x="14362927" y="8312502"/>
                  </a:lnTo>
                  <a:lnTo>
                    <a:pt x="14362682" y="8308453"/>
                  </a:lnTo>
                  <a:lnTo>
                    <a:pt x="14360247" y="8305835"/>
                  </a:lnTo>
                  <a:lnTo>
                    <a:pt x="14356951" y="8302456"/>
                  </a:lnTo>
                  <a:lnTo>
                    <a:pt x="14354183" y="8299697"/>
                  </a:lnTo>
                  <a:close/>
                </a:path>
                <a:path w="18339435" h="10542905">
                  <a:moveTo>
                    <a:pt x="14291888" y="8237613"/>
                  </a:moveTo>
                  <a:lnTo>
                    <a:pt x="14287838" y="8237858"/>
                  </a:lnTo>
                  <a:lnTo>
                    <a:pt x="14285221" y="8240293"/>
                  </a:lnTo>
                  <a:lnTo>
                    <a:pt x="14282461" y="8243061"/>
                  </a:lnTo>
                  <a:lnTo>
                    <a:pt x="14282708" y="8247113"/>
                  </a:lnTo>
                  <a:lnTo>
                    <a:pt x="14285142" y="8249729"/>
                  </a:lnTo>
                  <a:lnTo>
                    <a:pt x="14288437" y="8253108"/>
                  </a:lnTo>
                  <a:lnTo>
                    <a:pt x="14288961" y="8253726"/>
                  </a:lnTo>
                  <a:lnTo>
                    <a:pt x="14290630" y="8254438"/>
                  </a:lnTo>
                  <a:lnTo>
                    <a:pt x="14290488" y="8254772"/>
                  </a:lnTo>
                  <a:lnTo>
                    <a:pt x="14292825" y="8255769"/>
                  </a:lnTo>
                  <a:lnTo>
                    <a:pt x="14295873" y="8255096"/>
                  </a:lnTo>
                  <a:lnTo>
                    <a:pt x="14297872" y="8253186"/>
                  </a:lnTo>
                  <a:lnTo>
                    <a:pt x="14300631" y="8250418"/>
                  </a:lnTo>
                  <a:lnTo>
                    <a:pt x="14300387" y="8246368"/>
                  </a:lnTo>
                  <a:lnTo>
                    <a:pt x="14297952" y="8243751"/>
                  </a:lnTo>
                  <a:lnTo>
                    <a:pt x="14294656" y="8240372"/>
                  </a:lnTo>
                  <a:lnTo>
                    <a:pt x="14291888" y="8237613"/>
                  </a:lnTo>
                  <a:close/>
                </a:path>
                <a:path w="18339435" h="10542905">
                  <a:moveTo>
                    <a:pt x="14230069" y="8175337"/>
                  </a:moveTo>
                  <a:lnTo>
                    <a:pt x="14225685" y="8175440"/>
                  </a:lnTo>
                  <a:lnTo>
                    <a:pt x="14220451" y="8180309"/>
                  </a:lnTo>
                  <a:lnTo>
                    <a:pt x="14220555" y="8184694"/>
                  </a:lnTo>
                  <a:lnTo>
                    <a:pt x="14222991" y="8187311"/>
                  </a:lnTo>
                  <a:lnTo>
                    <a:pt x="14226284" y="8190689"/>
                  </a:lnTo>
                  <a:lnTo>
                    <a:pt x="14226809" y="8191308"/>
                  </a:lnTo>
                  <a:lnTo>
                    <a:pt x="14230815" y="8193017"/>
                  </a:lnTo>
                  <a:lnTo>
                    <a:pt x="14233721" y="8192678"/>
                  </a:lnTo>
                  <a:lnTo>
                    <a:pt x="14235719" y="8190768"/>
                  </a:lnTo>
                  <a:lnTo>
                    <a:pt x="14238336" y="8188333"/>
                  </a:lnTo>
                  <a:lnTo>
                    <a:pt x="14238234" y="8183950"/>
                  </a:lnTo>
                  <a:lnTo>
                    <a:pt x="14235799" y="8181333"/>
                  </a:lnTo>
                  <a:lnTo>
                    <a:pt x="14232503" y="8177954"/>
                  </a:lnTo>
                  <a:lnTo>
                    <a:pt x="14230069" y="8175337"/>
                  </a:lnTo>
                  <a:close/>
                </a:path>
                <a:path w="18339435" h="10542905">
                  <a:moveTo>
                    <a:pt x="14168392" y="8112728"/>
                  </a:moveTo>
                  <a:lnTo>
                    <a:pt x="14164009" y="8112830"/>
                  </a:lnTo>
                  <a:lnTo>
                    <a:pt x="14158775" y="8117701"/>
                  </a:lnTo>
                  <a:lnTo>
                    <a:pt x="14158878" y="8122085"/>
                  </a:lnTo>
                  <a:lnTo>
                    <a:pt x="14161314" y="8124702"/>
                  </a:lnTo>
                  <a:lnTo>
                    <a:pt x="14164607" y="8128080"/>
                  </a:lnTo>
                  <a:lnTo>
                    <a:pt x="14165133" y="8128699"/>
                  </a:lnTo>
                  <a:lnTo>
                    <a:pt x="14169137" y="8130407"/>
                  </a:lnTo>
                  <a:lnTo>
                    <a:pt x="14172045" y="8130069"/>
                  </a:lnTo>
                  <a:lnTo>
                    <a:pt x="14174043" y="8128159"/>
                  </a:lnTo>
                  <a:lnTo>
                    <a:pt x="14176660" y="8125724"/>
                  </a:lnTo>
                  <a:lnTo>
                    <a:pt x="14176555" y="8121340"/>
                  </a:lnTo>
                  <a:lnTo>
                    <a:pt x="14174121" y="8118723"/>
                  </a:lnTo>
                  <a:lnTo>
                    <a:pt x="14170828" y="8115345"/>
                  </a:lnTo>
                  <a:lnTo>
                    <a:pt x="14168392" y="8112728"/>
                  </a:lnTo>
                  <a:close/>
                </a:path>
                <a:path w="18339435" h="10542905">
                  <a:moveTo>
                    <a:pt x="14106859" y="8049784"/>
                  </a:moveTo>
                  <a:lnTo>
                    <a:pt x="14102474" y="8049887"/>
                  </a:lnTo>
                  <a:lnTo>
                    <a:pt x="14097241" y="8054757"/>
                  </a:lnTo>
                  <a:lnTo>
                    <a:pt x="14097343" y="8059141"/>
                  </a:lnTo>
                  <a:lnTo>
                    <a:pt x="14099777" y="8061757"/>
                  </a:lnTo>
                  <a:lnTo>
                    <a:pt x="14103072" y="8065135"/>
                  </a:lnTo>
                  <a:lnTo>
                    <a:pt x="14103597" y="8065755"/>
                  </a:lnTo>
                  <a:lnTo>
                    <a:pt x="14107603" y="8067463"/>
                  </a:lnTo>
                  <a:lnTo>
                    <a:pt x="14110511" y="8067125"/>
                  </a:lnTo>
                  <a:lnTo>
                    <a:pt x="14112510" y="8065216"/>
                  </a:lnTo>
                  <a:lnTo>
                    <a:pt x="14115126" y="8062781"/>
                  </a:lnTo>
                  <a:lnTo>
                    <a:pt x="14115023" y="8058396"/>
                  </a:lnTo>
                  <a:lnTo>
                    <a:pt x="14112587" y="8055779"/>
                  </a:lnTo>
                  <a:lnTo>
                    <a:pt x="14109294" y="8052401"/>
                  </a:lnTo>
                  <a:lnTo>
                    <a:pt x="14106859" y="8049784"/>
                  </a:lnTo>
                  <a:close/>
                </a:path>
                <a:path w="18339435" h="10542905">
                  <a:moveTo>
                    <a:pt x="14045659" y="7986984"/>
                  </a:moveTo>
                  <a:lnTo>
                    <a:pt x="14041276" y="7987086"/>
                  </a:lnTo>
                  <a:lnTo>
                    <a:pt x="14036041" y="7991956"/>
                  </a:lnTo>
                  <a:lnTo>
                    <a:pt x="14036143" y="7996340"/>
                  </a:lnTo>
                  <a:lnTo>
                    <a:pt x="14038578" y="7998957"/>
                  </a:lnTo>
                  <a:lnTo>
                    <a:pt x="14041872" y="8002335"/>
                  </a:lnTo>
                  <a:lnTo>
                    <a:pt x="14042397" y="8002953"/>
                  </a:lnTo>
                  <a:lnTo>
                    <a:pt x="14046404" y="8004662"/>
                  </a:lnTo>
                  <a:lnTo>
                    <a:pt x="14049310" y="8004323"/>
                  </a:lnTo>
                  <a:lnTo>
                    <a:pt x="14051307" y="8002414"/>
                  </a:lnTo>
                  <a:lnTo>
                    <a:pt x="14053924" y="7999979"/>
                  </a:lnTo>
                  <a:lnTo>
                    <a:pt x="14053822" y="7995595"/>
                  </a:lnTo>
                  <a:lnTo>
                    <a:pt x="14051388" y="7992979"/>
                  </a:lnTo>
                  <a:lnTo>
                    <a:pt x="14048094" y="7989601"/>
                  </a:lnTo>
                  <a:lnTo>
                    <a:pt x="14045659" y="7986984"/>
                  </a:lnTo>
                  <a:close/>
                </a:path>
                <a:path w="18339435" h="10542905">
                  <a:moveTo>
                    <a:pt x="13984887" y="7923181"/>
                  </a:moveTo>
                  <a:lnTo>
                    <a:pt x="13980501" y="7923284"/>
                  </a:lnTo>
                  <a:lnTo>
                    <a:pt x="13975267" y="7928153"/>
                  </a:lnTo>
                  <a:lnTo>
                    <a:pt x="13975371" y="7932538"/>
                  </a:lnTo>
                  <a:lnTo>
                    <a:pt x="13977807" y="7935155"/>
                  </a:lnTo>
                  <a:lnTo>
                    <a:pt x="13981100" y="7938533"/>
                  </a:lnTo>
                  <a:lnTo>
                    <a:pt x="13981483" y="7939485"/>
                  </a:lnTo>
                  <a:lnTo>
                    <a:pt x="13983151" y="7940197"/>
                  </a:lnTo>
                  <a:lnTo>
                    <a:pt x="13983294" y="7939863"/>
                  </a:lnTo>
                  <a:lnTo>
                    <a:pt x="13985631" y="7940860"/>
                  </a:lnTo>
                  <a:lnTo>
                    <a:pt x="13988537" y="7940521"/>
                  </a:lnTo>
                  <a:lnTo>
                    <a:pt x="13990535" y="7938612"/>
                  </a:lnTo>
                  <a:lnTo>
                    <a:pt x="13993152" y="7936177"/>
                  </a:lnTo>
                  <a:lnTo>
                    <a:pt x="13993051" y="7931793"/>
                  </a:lnTo>
                  <a:lnTo>
                    <a:pt x="13990615" y="7929176"/>
                  </a:lnTo>
                  <a:lnTo>
                    <a:pt x="13987322" y="7925798"/>
                  </a:lnTo>
                  <a:lnTo>
                    <a:pt x="13984887" y="7923181"/>
                  </a:lnTo>
                  <a:close/>
                </a:path>
                <a:path w="18339435" h="10542905">
                  <a:moveTo>
                    <a:pt x="13924447" y="7859521"/>
                  </a:moveTo>
                  <a:lnTo>
                    <a:pt x="13920063" y="7859624"/>
                  </a:lnTo>
                  <a:lnTo>
                    <a:pt x="13914829" y="7864494"/>
                  </a:lnTo>
                  <a:lnTo>
                    <a:pt x="13914931" y="7868877"/>
                  </a:lnTo>
                  <a:lnTo>
                    <a:pt x="13917366" y="7871494"/>
                  </a:lnTo>
                  <a:lnTo>
                    <a:pt x="13920660" y="7874872"/>
                  </a:lnTo>
                  <a:lnTo>
                    <a:pt x="13921043" y="7875825"/>
                  </a:lnTo>
                  <a:lnTo>
                    <a:pt x="13922712" y="7876537"/>
                  </a:lnTo>
                  <a:lnTo>
                    <a:pt x="13922855" y="7876203"/>
                  </a:lnTo>
                  <a:lnTo>
                    <a:pt x="13925191" y="7877199"/>
                  </a:lnTo>
                  <a:lnTo>
                    <a:pt x="13928099" y="7876862"/>
                  </a:lnTo>
                  <a:lnTo>
                    <a:pt x="13930097" y="7874952"/>
                  </a:lnTo>
                  <a:lnTo>
                    <a:pt x="13932714" y="7872518"/>
                  </a:lnTo>
                  <a:lnTo>
                    <a:pt x="13932610" y="7868133"/>
                  </a:lnTo>
                  <a:lnTo>
                    <a:pt x="13930175" y="7865515"/>
                  </a:lnTo>
                  <a:lnTo>
                    <a:pt x="13926881" y="7862138"/>
                  </a:lnTo>
                  <a:lnTo>
                    <a:pt x="13924447" y="7859521"/>
                  </a:lnTo>
                  <a:close/>
                </a:path>
                <a:path w="18339435" h="10542905">
                  <a:moveTo>
                    <a:pt x="13864483" y="7795669"/>
                  </a:moveTo>
                  <a:lnTo>
                    <a:pt x="13860099" y="7795772"/>
                  </a:lnTo>
                  <a:lnTo>
                    <a:pt x="13857482" y="7798207"/>
                  </a:lnTo>
                  <a:lnTo>
                    <a:pt x="13854531" y="7800499"/>
                  </a:lnTo>
                  <a:lnTo>
                    <a:pt x="13854635" y="7804884"/>
                  </a:lnTo>
                  <a:lnTo>
                    <a:pt x="13857069" y="7807501"/>
                  </a:lnTo>
                  <a:lnTo>
                    <a:pt x="13860363" y="7810878"/>
                  </a:lnTo>
                  <a:lnTo>
                    <a:pt x="13860746" y="7811831"/>
                  </a:lnTo>
                  <a:lnTo>
                    <a:pt x="13864753" y="7813540"/>
                  </a:lnTo>
                  <a:lnTo>
                    <a:pt x="13867658" y="7813202"/>
                  </a:lnTo>
                  <a:lnTo>
                    <a:pt x="13869657" y="7811292"/>
                  </a:lnTo>
                  <a:lnTo>
                    <a:pt x="13872274" y="7808857"/>
                  </a:lnTo>
                  <a:lnTo>
                    <a:pt x="13872504" y="7804614"/>
                  </a:lnTo>
                  <a:lnTo>
                    <a:pt x="13870069" y="7801998"/>
                  </a:lnTo>
                  <a:lnTo>
                    <a:pt x="13866775" y="7798620"/>
                  </a:lnTo>
                  <a:lnTo>
                    <a:pt x="13864483" y="7795669"/>
                  </a:lnTo>
                  <a:close/>
                </a:path>
                <a:path w="18339435" h="10542905">
                  <a:moveTo>
                    <a:pt x="13804187" y="7731676"/>
                  </a:moveTo>
                  <a:lnTo>
                    <a:pt x="13799946" y="7731445"/>
                  </a:lnTo>
                  <a:lnTo>
                    <a:pt x="13794712" y="7736315"/>
                  </a:lnTo>
                  <a:lnTo>
                    <a:pt x="13794480" y="7740556"/>
                  </a:lnTo>
                  <a:lnTo>
                    <a:pt x="13796914" y="7743172"/>
                  </a:lnTo>
                  <a:lnTo>
                    <a:pt x="13800207" y="7746551"/>
                  </a:lnTo>
                  <a:lnTo>
                    <a:pt x="13800590" y="7747503"/>
                  </a:lnTo>
                  <a:lnTo>
                    <a:pt x="13804596" y="7749212"/>
                  </a:lnTo>
                  <a:lnTo>
                    <a:pt x="13807506" y="7748874"/>
                  </a:lnTo>
                  <a:lnTo>
                    <a:pt x="13809503" y="7746965"/>
                  </a:lnTo>
                  <a:lnTo>
                    <a:pt x="13812120" y="7744529"/>
                  </a:lnTo>
                  <a:lnTo>
                    <a:pt x="13812351" y="7740288"/>
                  </a:lnTo>
                  <a:lnTo>
                    <a:pt x="13809915" y="7737671"/>
                  </a:lnTo>
                  <a:lnTo>
                    <a:pt x="13806622" y="7734293"/>
                  </a:lnTo>
                  <a:lnTo>
                    <a:pt x="13804187" y="7731676"/>
                  </a:lnTo>
                  <a:close/>
                </a:path>
                <a:path w="18339435" h="10542905">
                  <a:moveTo>
                    <a:pt x="13744032" y="7667348"/>
                  </a:moveTo>
                  <a:lnTo>
                    <a:pt x="13739790" y="7667117"/>
                  </a:lnTo>
                  <a:lnTo>
                    <a:pt x="13734556" y="7671986"/>
                  </a:lnTo>
                  <a:lnTo>
                    <a:pt x="13734328" y="7676229"/>
                  </a:lnTo>
                  <a:lnTo>
                    <a:pt x="13736761" y="7678845"/>
                  </a:lnTo>
                  <a:lnTo>
                    <a:pt x="13740054" y="7682223"/>
                  </a:lnTo>
                  <a:lnTo>
                    <a:pt x="13740438" y="7683176"/>
                  </a:lnTo>
                  <a:lnTo>
                    <a:pt x="13744444" y="7684885"/>
                  </a:lnTo>
                  <a:lnTo>
                    <a:pt x="13747350" y="7684546"/>
                  </a:lnTo>
                  <a:lnTo>
                    <a:pt x="13749348" y="7682636"/>
                  </a:lnTo>
                  <a:lnTo>
                    <a:pt x="13751964" y="7680201"/>
                  </a:lnTo>
                  <a:lnTo>
                    <a:pt x="13752198" y="7675960"/>
                  </a:lnTo>
                  <a:lnTo>
                    <a:pt x="13749762" y="7673343"/>
                  </a:lnTo>
                  <a:lnTo>
                    <a:pt x="13746466" y="7669965"/>
                  </a:lnTo>
                  <a:lnTo>
                    <a:pt x="13744032" y="7667348"/>
                  </a:lnTo>
                  <a:close/>
                </a:path>
                <a:path w="18339435" h="10542905">
                  <a:moveTo>
                    <a:pt x="13684213" y="7603163"/>
                  </a:moveTo>
                  <a:lnTo>
                    <a:pt x="13679829" y="7603266"/>
                  </a:lnTo>
                  <a:lnTo>
                    <a:pt x="13677212" y="7605701"/>
                  </a:lnTo>
                  <a:lnTo>
                    <a:pt x="13674260" y="7607993"/>
                  </a:lnTo>
                  <a:lnTo>
                    <a:pt x="13674362" y="7612377"/>
                  </a:lnTo>
                  <a:lnTo>
                    <a:pt x="13676797" y="7614993"/>
                  </a:lnTo>
                  <a:lnTo>
                    <a:pt x="13680090" y="7618371"/>
                  </a:lnTo>
                  <a:lnTo>
                    <a:pt x="13680473" y="7619324"/>
                  </a:lnTo>
                  <a:lnTo>
                    <a:pt x="13684480" y="7621033"/>
                  </a:lnTo>
                  <a:lnTo>
                    <a:pt x="13687386" y="7620694"/>
                  </a:lnTo>
                  <a:lnTo>
                    <a:pt x="13689384" y="7618785"/>
                  </a:lnTo>
                  <a:lnTo>
                    <a:pt x="13692335" y="7616492"/>
                  </a:lnTo>
                  <a:lnTo>
                    <a:pt x="13692234" y="7612109"/>
                  </a:lnTo>
                  <a:lnTo>
                    <a:pt x="13689798" y="7609491"/>
                  </a:lnTo>
                  <a:lnTo>
                    <a:pt x="13686504" y="7606114"/>
                  </a:lnTo>
                  <a:lnTo>
                    <a:pt x="13684213" y="7603163"/>
                  </a:lnTo>
                  <a:close/>
                </a:path>
                <a:path w="18339435" h="10542905">
                  <a:moveTo>
                    <a:pt x="13623580" y="7539025"/>
                  </a:moveTo>
                  <a:lnTo>
                    <a:pt x="13619196" y="7539129"/>
                  </a:lnTo>
                  <a:lnTo>
                    <a:pt x="13613963" y="7543999"/>
                  </a:lnTo>
                  <a:lnTo>
                    <a:pt x="13614067" y="7548384"/>
                  </a:lnTo>
                  <a:lnTo>
                    <a:pt x="13616501" y="7551000"/>
                  </a:lnTo>
                  <a:lnTo>
                    <a:pt x="13619795" y="7554377"/>
                  </a:lnTo>
                  <a:lnTo>
                    <a:pt x="13620178" y="7555330"/>
                  </a:lnTo>
                  <a:lnTo>
                    <a:pt x="13621847" y="7556042"/>
                  </a:lnTo>
                  <a:lnTo>
                    <a:pt x="13621990" y="7555708"/>
                  </a:lnTo>
                  <a:lnTo>
                    <a:pt x="13624327" y="7556705"/>
                  </a:lnTo>
                  <a:lnTo>
                    <a:pt x="13627233" y="7556367"/>
                  </a:lnTo>
                  <a:lnTo>
                    <a:pt x="13629231" y="7554457"/>
                  </a:lnTo>
                  <a:lnTo>
                    <a:pt x="13631847" y="7552022"/>
                  </a:lnTo>
                  <a:lnTo>
                    <a:pt x="13631745" y="7547638"/>
                  </a:lnTo>
                  <a:lnTo>
                    <a:pt x="13629311" y="7545021"/>
                  </a:lnTo>
                  <a:lnTo>
                    <a:pt x="13626015" y="7541643"/>
                  </a:lnTo>
                  <a:lnTo>
                    <a:pt x="13623580" y="7539025"/>
                  </a:lnTo>
                  <a:close/>
                </a:path>
                <a:path w="18339435" h="10542905">
                  <a:moveTo>
                    <a:pt x="13562665" y="7475558"/>
                  </a:moveTo>
                  <a:lnTo>
                    <a:pt x="13558282" y="7475660"/>
                  </a:lnTo>
                  <a:lnTo>
                    <a:pt x="13553047" y="7480530"/>
                  </a:lnTo>
                  <a:lnTo>
                    <a:pt x="13553149" y="7484913"/>
                  </a:lnTo>
                  <a:lnTo>
                    <a:pt x="13555585" y="7487530"/>
                  </a:lnTo>
                  <a:lnTo>
                    <a:pt x="13558878" y="7490908"/>
                  </a:lnTo>
                  <a:lnTo>
                    <a:pt x="13559405" y="7491528"/>
                  </a:lnTo>
                  <a:lnTo>
                    <a:pt x="13563409" y="7493236"/>
                  </a:lnTo>
                  <a:lnTo>
                    <a:pt x="13566317" y="7492898"/>
                  </a:lnTo>
                  <a:lnTo>
                    <a:pt x="13568316" y="7490989"/>
                  </a:lnTo>
                  <a:lnTo>
                    <a:pt x="13570933" y="7488554"/>
                  </a:lnTo>
                  <a:lnTo>
                    <a:pt x="13570829" y="7484169"/>
                  </a:lnTo>
                  <a:lnTo>
                    <a:pt x="13568394" y="7481552"/>
                  </a:lnTo>
                  <a:lnTo>
                    <a:pt x="13565100" y="7478174"/>
                  </a:lnTo>
                  <a:lnTo>
                    <a:pt x="13562665" y="7475558"/>
                  </a:lnTo>
                  <a:close/>
                </a:path>
                <a:path w="18339435" h="10542905">
                  <a:moveTo>
                    <a:pt x="13501751" y="7412089"/>
                  </a:moveTo>
                  <a:lnTo>
                    <a:pt x="13497366" y="7412192"/>
                  </a:lnTo>
                  <a:lnTo>
                    <a:pt x="13492133" y="7417062"/>
                  </a:lnTo>
                  <a:lnTo>
                    <a:pt x="13492235" y="7421445"/>
                  </a:lnTo>
                  <a:lnTo>
                    <a:pt x="13494669" y="7424062"/>
                  </a:lnTo>
                  <a:lnTo>
                    <a:pt x="13497964" y="7427441"/>
                  </a:lnTo>
                  <a:lnTo>
                    <a:pt x="13498488" y="7428059"/>
                  </a:lnTo>
                  <a:lnTo>
                    <a:pt x="13502494" y="7429768"/>
                  </a:lnTo>
                  <a:lnTo>
                    <a:pt x="13505401" y="7429429"/>
                  </a:lnTo>
                  <a:lnTo>
                    <a:pt x="13507399" y="7427519"/>
                  </a:lnTo>
                  <a:lnTo>
                    <a:pt x="13510016" y="7425085"/>
                  </a:lnTo>
                  <a:lnTo>
                    <a:pt x="13509914" y="7420701"/>
                  </a:lnTo>
                  <a:lnTo>
                    <a:pt x="13507479" y="7418084"/>
                  </a:lnTo>
                  <a:lnTo>
                    <a:pt x="13504185" y="7414706"/>
                  </a:lnTo>
                  <a:lnTo>
                    <a:pt x="13501751" y="7412089"/>
                  </a:lnTo>
                  <a:close/>
                </a:path>
                <a:path w="18339435" h="10542905">
                  <a:moveTo>
                    <a:pt x="13440693" y="7348955"/>
                  </a:moveTo>
                  <a:lnTo>
                    <a:pt x="13436307" y="7349056"/>
                  </a:lnTo>
                  <a:lnTo>
                    <a:pt x="13431074" y="7353927"/>
                  </a:lnTo>
                  <a:lnTo>
                    <a:pt x="13431177" y="7358310"/>
                  </a:lnTo>
                  <a:lnTo>
                    <a:pt x="13433613" y="7360927"/>
                  </a:lnTo>
                  <a:lnTo>
                    <a:pt x="13436906" y="7364305"/>
                  </a:lnTo>
                  <a:lnTo>
                    <a:pt x="13437432" y="7364924"/>
                  </a:lnTo>
                  <a:lnTo>
                    <a:pt x="13441438" y="7366633"/>
                  </a:lnTo>
                  <a:lnTo>
                    <a:pt x="13444344" y="7366295"/>
                  </a:lnTo>
                  <a:lnTo>
                    <a:pt x="13446341" y="7364385"/>
                  </a:lnTo>
                  <a:lnTo>
                    <a:pt x="13448958" y="7361950"/>
                  </a:lnTo>
                  <a:lnTo>
                    <a:pt x="13448857" y="7357566"/>
                  </a:lnTo>
                  <a:lnTo>
                    <a:pt x="13446422" y="7354949"/>
                  </a:lnTo>
                  <a:lnTo>
                    <a:pt x="13443129" y="7351572"/>
                  </a:lnTo>
                  <a:lnTo>
                    <a:pt x="13440693" y="7348955"/>
                  </a:lnTo>
                  <a:close/>
                </a:path>
                <a:path w="18339435" h="10542905">
                  <a:moveTo>
                    <a:pt x="13379016" y="7286344"/>
                  </a:moveTo>
                  <a:lnTo>
                    <a:pt x="13374632" y="7286448"/>
                  </a:lnTo>
                  <a:lnTo>
                    <a:pt x="13369397" y="7291317"/>
                  </a:lnTo>
                  <a:lnTo>
                    <a:pt x="13369502" y="7295701"/>
                  </a:lnTo>
                  <a:lnTo>
                    <a:pt x="13371936" y="7298318"/>
                  </a:lnTo>
                  <a:lnTo>
                    <a:pt x="13375230" y="7301696"/>
                  </a:lnTo>
                  <a:lnTo>
                    <a:pt x="13375755" y="7302315"/>
                  </a:lnTo>
                  <a:lnTo>
                    <a:pt x="13379761" y="7304023"/>
                  </a:lnTo>
                  <a:lnTo>
                    <a:pt x="13382668" y="7303685"/>
                  </a:lnTo>
                  <a:lnTo>
                    <a:pt x="13384666" y="7301775"/>
                  </a:lnTo>
                  <a:lnTo>
                    <a:pt x="13387283" y="7299341"/>
                  </a:lnTo>
                  <a:lnTo>
                    <a:pt x="13387179" y="7294956"/>
                  </a:lnTo>
                  <a:lnTo>
                    <a:pt x="13384743" y="7292339"/>
                  </a:lnTo>
                  <a:lnTo>
                    <a:pt x="13381450" y="7288961"/>
                  </a:lnTo>
                  <a:lnTo>
                    <a:pt x="13379016" y="7286344"/>
                  </a:lnTo>
                  <a:close/>
                </a:path>
                <a:path w="18339435" h="10542905">
                  <a:moveTo>
                    <a:pt x="13317339" y="7223735"/>
                  </a:moveTo>
                  <a:lnTo>
                    <a:pt x="13312955" y="7223838"/>
                  </a:lnTo>
                  <a:lnTo>
                    <a:pt x="13307721" y="7228707"/>
                  </a:lnTo>
                  <a:lnTo>
                    <a:pt x="13307823" y="7233091"/>
                  </a:lnTo>
                  <a:lnTo>
                    <a:pt x="13310258" y="7235708"/>
                  </a:lnTo>
                  <a:lnTo>
                    <a:pt x="13313554" y="7239087"/>
                  </a:lnTo>
                  <a:lnTo>
                    <a:pt x="13314080" y="7239706"/>
                  </a:lnTo>
                  <a:lnTo>
                    <a:pt x="13318083" y="7241413"/>
                  </a:lnTo>
                  <a:lnTo>
                    <a:pt x="13320991" y="7241075"/>
                  </a:lnTo>
                  <a:lnTo>
                    <a:pt x="13322990" y="7239165"/>
                  </a:lnTo>
                  <a:lnTo>
                    <a:pt x="13325607" y="7236731"/>
                  </a:lnTo>
                  <a:lnTo>
                    <a:pt x="13325502" y="7232347"/>
                  </a:lnTo>
                  <a:lnTo>
                    <a:pt x="13323068" y="7229730"/>
                  </a:lnTo>
                  <a:lnTo>
                    <a:pt x="13319773" y="7226351"/>
                  </a:lnTo>
                  <a:lnTo>
                    <a:pt x="13317339" y="7223735"/>
                  </a:lnTo>
                  <a:close/>
                </a:path>
                <a:path w="18339435" h="10542905">
                  <a:moveTo>
                    <a:pt x="13254710" y="7161508"/>
                  </a:moveTo>
                  <a:lnTo>
                    <a:pt x="13250660" y="7161753"/>
                  </a:lnTo>
                  <a:lnTo>
                    <a:pt x="13248043" y="7164188"/>
                  </a:lnTo>
                  <a:lnTo>
                    <a:pt x="13245284" y="7166956"/>
                  </a:lnTo>
                  <a:lnTo>
                    <a:pt x="13245529" y="7171007"/>
                  </a:lnTo>
                  <a:lnTo>
                    <a:pt x="13247964" y="7173624"/>
                  </a:lnTo>
                  <a:lnTo>
                    <a:pt x="13251259" y="7177002"/>
                  </a:lnTo>
                  <a:lnTo>
                    <a:pt x="13251785" y="7177621"/>
                  </a:lnTo>
                  <a:lnTo>
                    <a:pt x="13253452" y="7178332"/>
                  </a:lnTo>
                  <a:lnTo>
                    <a:pt x="13253309" y="7178666"/>
                  </a:lnTo>
                  <a:lnTo>
                    <a:pt x="13255646" y="7179663"/>
                  </a:lnTo>
                  <a:lnTo>
                    <a:pt x="13258696" y="7178991"/>
                  </a:lnTo>
                  <a:lnTo>
                    <a:pt x="13260694" y="7177082"/>
                  </a:lnTo>
                  <a:lnTo>
                    <a:pt x="13263454" y="7174313"/>
                  </a:lnTo>
                  <a:lnTo>
                    <a:pt x="13263207" y="7170262"/>
                  </a:lnTo>
                  <a:lnTo>
                    <a:pt x="13260773" y="7167645"/>
                  </a:lnTo>
                  <a:lnTo>
                    <a:pt x="13257480" y="7164267"/>
                  </a:lnTo>
                  <a:lnTo>
                    <a:pt x="13254710" y="7161508"/>
                  </a:lnTo>
                  <a:close/>
                </a:path>
                <a:path w="18339435" h="10542905">
                  <a:moveTo>
                    <a:pt x="13192272" y="7099758"/>
                  </a:moveTo>
                  <a:lnTo>
                    <a:pt x="13188223" y="7100003"/>
                  </a:lnTo>
                  <a:lnTo>
                    <a:pt x="13185605" y="7102438"/>
                  </a:lnTo>
                  <a:lnTo>
                    <a:pt x="13182847" y="7105207"/>
                  </a:lnTo>
                  <a:lnTo>
                    <a:pt x="13183091" y="7109257"/>
                  </a:lnTo>
                  <a:lnTo>
                    <a:pt x="13185527" y="7111874"/>
                  </a:lnTo>
                  <a:lnTo>
                    <a:pt x="13188820" y="7115251"/>
                  </a:lnTo>
                  <a:lnTo>
                    <a:pt x="13189680" y="7116012"/>
                  </a:lnTo>
                  <a:lnTo>
                    <a:pt x="13191015" y="7116582"/>
                  </a:lnTo>
                  <a:lnTo>
                    <a:pt x="13190873" y="7116916"/>
                  </a:lnTo>
                  <a:lnTo>
                    <a:pt x="13193209" y="7117912"/>
                  </a:lnTo>
                  <a:lnTo>
                    <a:pt x="13196258" y="7117240"/>
                  </a:lnTo>
                  <a:lnTo>
                    <a:pt x="13198255" y="7115331"/>
                  </a:lnTo>
                  <a:lnTo>
                    <a:pt x="13201015" y="7112562"/>
                  </a:lnTo>
                  <a:lnTo>
                    <a:pt x="13200771" y="7108512"/>
                  </a:lnTo>
                  <a:lnTo>
                    <a:pt x="13198337" y="7105895"/>
                  </a:lnTo>
                  <a:lnTo>
                    <a:pt x="13195042" y="7102517"/>
                  </a:lnTo>
                  <a:lnTo>
                    <a:pt x="13192272" y="7099758"/>
                  </a:lnTo>
                  <a:close/>
                </a:path>
                <a:path w="18339435" h="10542905">
                  <a:moveTo>
                    <a:pt x="13128741" y="7038724"/>
                  </a:moveTo>
                  <a:lnTo>
                    <a:pt x="13124691" y="7038969"/>
                  </a:lnTo>
                  <a:lnTo>
                    <a:pt x="13122074" y="7041404"/>
                  </a:lnTo>
                  <a:lnTo>
                    <a:pt x="13119648" y="7044315"/>
                  </a:lnTo>
                  <a:lnTo>
                    <a:pt x="13119892" y="7048365"/>
                  </a:lnTo>
                  <a:lnTo>
                    <a:pt x="13122328" y="7050983"/>
                  </a:lnTo>
                  <a:lnTo>
                    <a:pt x="13126625" y="7054788"/>
                  </a:lnTo>
                  <a:lnTo>
                    <a:pt x="13130295" y="7056354"/>
                  </a:lnTo>
                  <a:lnTo>
                    <a:pt x="13133343" y="7055681"/>
                  </a:lnTo>
                  <a:lnTo>
                    <a:pt x="13135343" y="7053772"/>
                  </a:lnTo>
                  <a:lnTo>
                    <a:pt x="13137768" y="7050861"/>
                  </a:lnTo>
                  <a:lnTo>
                    <a:pt x="13137523" y="7046811"/>
                  </a:lnTo>
                  <a:lnTo>
                    <a:pt x="13135087" y="7044194"/>
                  </a:lnTo>
                  <a:lnTo>
                    <a:pt x="13131652" y="7041149"/>
                  </a:lnTo>
                  <a:lnTo>
                    <a:pt x="13128741" y="7038724"/>
                  </a:lnTo>
                  <a:close/>
                </a:path>
                <a:path w="18339435" h="10542905">
                  <a:moveTo>
                    <a:pt x="13065876" y="6977975"/>
                  </a:moveTo>
                  <a:lnTo>
                    <a:pt x="13061969" y="6977886"/>
                  </a:lnTo>
                  <a:lnTo>
                    <a:pt x="13059209" y="6980655"/>
                  </a:lnTo>
                  <a:lnTo>
                    <a:pt x="13056783" y="6983566"/>
                  </a:lnTo>
                  <a:lnTo>
                    <a:pt x="13056694" y="6987474"/>
                  </a:lnTo>
                  <a:lnTo>
                    <a:pt x="13059463" y="6990234"/>
                  </a:lnTo>
                  <a:lnTo>
                    <a:pt x="13062899" y="6993277"/>
                  </a:lnTo>
                  <a:lnTo>
                    <a:pt x="13063426" y="6993896"/>
                  </a:lnTo>
                  <a:lnTo>
                    <a:pt x="13067430" y="6995605"/>
                  </a:lnTo>
                  <a:lnTo>
                    <a:pt x="13070478" y="6994932"/>
                  </a:lnTo>
                  <a:lnTo>
                    <a:pt x="13072478" y="6993023"/>
                  </a:lnTo>
                  <a:lnTo>
                    <a:pt x="13074904" y="6990112"/>
                  </a:lnTo>
                  <a:lnTo>
                    <a:pt x="13074992" y="6986204"/>
                  </a:lnTo>
                  <a:lnTo>
                    <a:pt x="13072223" y="6983444"/>
                  </a:lnTo>
                  <a:lnTo>
                    <a:pt x="13068787" y="6980400"/>
                  </a:lnTo>
                  <a:lnTo>
                    <a:pt x="13065876" y="6977975"/>
                  </a:lnTo>
                  <a:close/>
                </a:path>
                <a:path w="18339435" h="10542905">
                  <a:moveTo>
                    <a:pt x="13001916" y="6917942"/>
                  </a:moveTo>
                  <a:lnTo>
                    <a:pt x="12997674" y="6917711"/>
                  </a:lnTo>
                  <a:lnTo>
                    <a:pt x="12992824" y="6923533"/>
                  </a:lnTo>
                  <a:lnTo>
                    <a:pt x="12992593" y="6927776"/>
                  </a:lnTo>
                  <a:lnTo>
                    <a:pt x="12995503" y="6930201"/>
                  </a:lnTo>
                  <a:lnTo>
                    <a:pt x="12998941" y="6933245"/>
                  </a:lnTo>
                  <a:lnTo>
                    <a:pt x="12999465" y="6933863"/>
                  </a:lnTo>
                  <a:lnTo>
                    <a:pt x="13003472" y="6935572"/>
                  </a:lnTo>
                  <a:lnTo>
                    <a:pt x="13006519" y="6934900"/>
                  </a:lnTo>
                  <a:lnTo>
                    <a:pt x="13008518" y="6932990"/>
                  </a:lnTo>
                  <a:lnTo>
                    <a:pt x="13010944" y="6930079"/>
                  </a:lnTo>
                  <a:lnTo>
                    <a:pt x="13011175" y="6925837"/>
                  </a:lnTo>
                  <a:lnTo>
                    <a:pt x="13008264" y="6923413"/>
                  </a:lnTo>
                  <a:lnTo>
                    <a:pt x="13004828" y="6920368"/>
                  </a:lnTo>
                  <a:lnTo>
                    <a:pt x="13001916" y="6917942"/>
                  </a:lnTo>
                  <a:close/>
                </a:path>
                <a:path w="18339435" h="10542905">
                  <a:moveTo>
                    <a:pt x="12937146" y="6857959"/>
                  </a:moveTo>
                  <a:lnTo>
                    <a:pt x="12932954" y="6858538"/>
                  </a:lnTo>
                  <a:lnTo>
                    <a:pt x="12927721" y="6863408"/>
                  </a:lnTo>
                  <a:lnTo>
                    <a:pt x="12927823" y="6867791"/>
                  </a:lnTo>
                  <a:lnTo>
                    <a:pt x="12930735" y="6870217"/>
                  </a:lnTo>
                  <a:lnTo>
                    <a:pt x="12934171" y="6873262"/>
                  </a:lnTo>
                  <a:lnTo>
                    <a:pt x="12934696" y="6873880"/>
                  </a:lnTo>
                  <a:lnTo>
                    <a:pt x="12938368" y="6875447"/>
                  </a:lnTo>
                  <a:lnTo>
                    <a:pt x="12941275" y="6875108"/>
                  </a:lnTo>
                  <a:lnTo>
                    <a:pt x="12943415" y="6872865"/>
                  </a:lnTo>
                  <a:lnTo>
                    <a:pt x="12946031" y="6870429"/>
                  </a:lnTo>
                  <a:lnTo>
                    <a:pt x="12945928" y="6866046"/>
                  </a:lnTo>
                  <a:lnTo>
                    <a:pt x="12943018" y="6863620"/>
                  </a:lnTo>
                  <a:lnTo>
                    <a:pt x="12939582" y="6860576"/>
                  </a:lnTo>
                  <a:lnTo>
                    <a:pt x="12937146" y="6857959"/>
                  </a:lnTo>
                  <a:close/>
                </a:path>
                <a:path w="18339435" h="10542905">
                  <a:moveTo>
                    <a:pt x="12871665" y="6799645"/>
                  </a:moveTo>
                  <a:lnTo>
                    <a:pt x="12867282" y="6799748"/>
                  </a:lnTo>
                  <a:lnTo>
                    <a:pt x="12864856" y="6802659"/>
                  </a:lnTo>
                  <a:lnTo>
                    <a:pt x="12862573" y="6805236"/>
                  </a:lnTo>
                  <a:lnTo>
                    <a:pt x="12862675" y="6809620"/>
                  </a:lnTo>
                  <a:lnTo>
                    <a:pt x="12865586" y="6812046"/>
                  </a:lnTo>
                  <a:lnTo>
                    <a:pt x="12869022" y="6815090"/>
                  </a:lnTo>
                  <a:lnTo>
                    <a:pt x="12873362" y="6816941"/>
                  </a:lnTo>
                  <a:lnTo>
                    <a:pt x="12876269" y="6816603"/>
                  </a:lnTo>
                  <a:lnTo>
                    <a:pt x="12878410" y="6814359"/>
                  </a:lnTo>
                  <a:lnTo>
                    <a:pt x="12880693" y="6811782"/>
                  </a:lnTo>
                  <a:lnTo>
                    <a:pt x="12880590" y="6807397"/>
                  </a:lnTo>
                  <a:lnTo>
                    <a:pt x="12877680" y="6804972"/>
                  </a:lnTo>
                  <a:lnTo>
                    <a:pt x="12871665" y="6799645"/>
                  </a:lnTo>
                  <a:close/>
                </a:path>
                <a:path w="18339435" h="10542905">
                  <a:moveTo>
                    <a:pt x="12805516" y="6741046"/>
                  </a:moveTo>
                  <a:lnTo>
                    <a:pt x="12801466" y="6741291"/>
                  </a:lnTo>
                  <a:lnTo>
                    <a:pt x="12796616" y="6747114"/>
                  </a:lnTo>
                  <a:lnTo>
                    <a:pt x="12796860" y="6751164"/>
                  </a:lnTo>
                  <a:lnTo>
                    <a:pt x="12799772" y="6753589"/>
                  </a:lnTo>
                  <a:lnTo>
                    <a:pt x="12803208" y="6756634"/>
                  </a:lnTo>
                  <a:lnTo>
                    <a:pt x="12805210" y="6757488"/>
                  </a:lnTo>
                  <a:lnTo>
                    <a:pt x="12805068" y="6757821"/>
                  </a:lnTo>
                  <a:lnTo>
                    <a:pt x="12807405" y="6758818"/>
                  </a:lnTo>
                  <a:lnTo>
                    <a:pt x="12810453" y="6758146"/>
                  </a:lnTo>
                  <a:lnTo>
                    <a:pt x="12812594" y="6755903"/>
                  </a:lnTo>
                  <a:lnTo>
                    <a:pt x="12815020" y="6752991"/>
                  </a:lnTo>
                  <a:lnTo>
                    <a:pt x="12814774" y="6748941"/>
                  </a:lnTo>
                  <a:lnTo>
                    <a:pt x="12811863" y="6746516"/>
                  </a:lnTo>
                  <a:lnTo>
                    <a:pt x="12808428" y="6743472"/>
                  </a:lnTo>
                  <a:lnTo>
                    <a:pt x="12805516" y="6741046"/>
                  </a:lnTo>
                  <a:close/>
                </a:path>
                <a:path w="18339435" h="10542905">
                  <a:moveTo>
                    <a:pt x="12739131" y="6683925"/>
                  </a:moveTo>
                  <a:lnTo>
                    <a:pt x="12735081" y="6684169"/>
                  </a:lnTo>
                  <a:lnTo>
                    <a:pt x="12730229" y="6689992"/>
                  </a:lnTo>
                  <a:lnTo>
                    <a:pt x="12730474" y="6694043"/>
                  </a:lnTo>
                  <a:lnTo>
                    <a:pt x="12733385" y="6696468"/>
                  </a:lnTo>
                  <a:lnTo>
                    <a:pt x="12736822" y="6699512"/>
                  </a:lnTo>
                  <a:lnTo>
                    <a:pt x="12738492" y="6700224"/>
                  </a:lnTo>
                  <a:lnTo>
                    <a:pt x="12738349" y="6700558"/>
                  </a:lnTo>
                  <a:lnTo>
                    <a:pt x="12741019" y="6701697"/>
                  </a:lnTo>
                  <a:lnTo>
                    <a:pt x="12744402" y="6701167"/>
                  </a:lnTo>
                  <a:lnTo>
                    <a:pt x="12746209" y="6698782"/>
                  </a:lnTo>
                  <a:lnTo>
                    <a:pt x="12748634" y="6695870"/>
                  </a:lnTo>
                  <a:lnTo>
                    <a:pt x="12748390" y="6691820"/>
                  </a:lnTo>
                  <a:lnTo>
                    <a:pt x="12745478" y="6689394"/>
                  </a:lnTo>
                  <a:lnTo>
                    <a:pt x="12742042" y="6686350"/>
                  </a:lnTo>
                  <a:lnTo>
                    <a:pt x="12739131" y="6683925"/>
                  </a:lnTo>
                  <a:close/>
                </a:path>
                <a:path w="18339435" h="10542905">
                  <a:moveTo>
                    <a:pt x="12671651" y="6627521"/>
                  </a:moveTo>
                  <a:lnTo>
                    <a:pt x="12667600" y="6627765"/>
                  </a:lnTo>
                  <a:lnTo>
                    <a:pt x="12662750" y="6633587"/>
                  </a:lnTo>
                  <a:lnTo>
                    <a:pt x="12662995" y="6637638"/>
                  </a:lnTo>
                  <a:lnTo>
                    <a:pt x="12665910" y="6640066"/>
                  </a:lnTo>
                  <a:lnTo>
                    <a:pt x="12669343" y="6643107"/>
                  </a:lnTo>
                  <a:lnTo>
                    <a:pt x="12671011" y="6643819"/>
                  </a:lnTo>
                  <a:lnTo>
                    <a:pt x="12670869" y="6644153"/>
                  </a:lnTo>
                  <a:lnTo>
                    <a:pt x="12673540" y="6645292"/>
                  </a:lnTo>
                  <a:lnTo>
                    <a:pt x="12676922" y="6644763"/>
                  </a:lnTo>
                  <a:lnTo>
                    <a:pt x="12678729" y="6642377"/>
                  </a:lnTo>
                  <a:lnTo>
                    <a:pt x="12681154" y="6639466"/>
                  </a:lnTo>
                  <a:lnTo>
                    <a:pt x="12680909" y="6635415"/>
                  </a:lnTo>
                  <a:lnTo>
                    <a:pt x="12677999" y="6632990"/>
                  </a:lnTo>
                  <a:lnTo>
                    <a:pt x="12674562" y="6629947"/>
                  </a:lnTo>
                  <a:lnTo>
                    <a:pt x="12671651" y="6627521"/>
                  </a:lnTo>
                  <a:close/>
                </a:path>
                <a:path w="18339435" h="10542905">
                  <a:moveTo>
                    <a:pt x="12603268" y="6572309"/>
                  </a:moveTo>
                  <a:lnTo>
                    <a:pt x="12598883" y="6572411"/>
                  </a:lnTo>
                  <a:lnTo>
                    <a:pt x="12594701" y="6578518"/>
                  </a:lnTo>
                  <a:lnTo>
                    <a:pt x="12594945" y="6582569"/>
                  </a:lnTo>
                  <a:lnTo>
                    <a:pt x="12597857" y="6584994"/>
                  </a:lnTo>
                  <a:lnTo>
                    <a:pt x="12601435" y="6587704"/>
                  </a:lnTo>
                  <a:lnTo>
                    <a:pt x="12605775" y="6589555"/>
                  </a:lnTo>
                  <a:lnTo>
                    <a:pt x="12609158" y="6589026"/>
                  </a:lnTo>
                  <a:lnTo>
                    <a:pt x="12610965" y="6586640"/>
                  </a:lnTo>
                  <a:lnTo>
                    <a:pt x="12613057" y="6583586"/>
                  </a:lnTo>
                  <a:lnTo>
                    <a:pt x="12612811" y="6579536"/>
                  </a:lnTo>
                  <a:lnTo>
                    <a:pt x="12609901" y="6577111"/>
                  </a:lnTo>
                  <a:lnTo>
                    <a:pt x="12606322" y="6574401"/>
                  </a:lnTo>
                  <a:lnTo>
                    <a:pt x="12603268" y="6572309"/>
                  </a:lnTo>
                  <a:close/>
                </a:path>
                <a:path w="18339435" h="10542905">
                  <a:moveTo>
                    <a:pt x="12534124" y="6517956"/>
                  </a:moveTo>
                  <a:lnTo>
                    <a:pt x="12529931" y="6518535"/>
                  </a:lnTo>
                  <a:lnTo>
                    <a:pt x="12527505" y="6521446"/>
                  </a:lnTo>
                  <a:lnTo>
                    <a:pt x="12525222" y="6524023"/>
                  </a:lnTo>
                  <a:lnTo>
                    <a:pt x="12525801" y="6528216"/>
                  </a:lnTo>
                  <a:lnTo>
                    <a:pt x="12528713" y="6530642"/>
                  </a:lnTo>
                  <a:lnTo>
                    <a:pt x="12532291" y="6533352"/>
                  </a:lnTo>
                  <a:lnTo>
                    <a:pt x="12533960" y="6534064"/>
                  </a:lnTo>
                  <a:lnTo>
                    <a:pt x="12533485" y="6534255"/>
                  </a:lnTo>
                  <a:lnTo>
                    <a:pt x="12536155" y="6535394"/>
                  </a:lnTo>
                  <a:lnTo>
                    <a:pt x="12539680" y="6534531"/>
                  </a:lnTo>
                  <a:lnTo>
                    <a:pt x="12541487" y="6532145"/>
                  </a:lnTo>
                  <a:lnTo>
                    <a:pt x="12543769" y="6529567"/>
                  </a:lnTo>
                  <a:lnTo>
                    <a:pt x="12543191" y="6525375"/>
                  </a:lnTo>
                  <a:lnTo>
                    <a:pt x="12540279" y="6522949"/>
                  </a:lnTo>
                  <a:lnTo>
                    <a:pt x="12536701" y="6520239"/>
                  </a:lnTo>
                  <a:lnTo>
                    <a:pt x="12534124" y="6517956"/>
                  </a:lnTo>
                  <a:close/>
                </a:path>
                <a:path w="18339435" h="10542905">
                  <a:moveTo>
                    <a:pt x="3673518" y="2722138"/>
                  </a:moveTo>
                  <a:lnTo>
                    <a:pt x="3662502" y="2717439"/>
                  </a:lnTo>
                  <a:lnTo>
                    <a:pt x="3658693" y="2718969"/>
                  </a:lnTo>
                  <a:lnTo>
                    <a:pt x="3655845" y="2725646"/>
                  </a:lnTo>
                  <a:lnTo>
                    <a:pt x="3657376" y="2729457"/>
                  </a:lnTo>
                  <a:lnTo>
                    <a:pt x="3668392" y="2734156"/>
                  </a:lnTo>
                  <a:lnTo>
                    <a:pt x="3672203" y="2732624"/>
                  </a:lnTo>
                  <a:lnTo>
                    <a:pt x="3675051" y="2725947"/>
                  </a:lnTo>
                  <a:lnTo>
                    <a:pt x="3673518" y="2722138"/>
                  </a:lnTo>
                  <a:close/>
                </a:path>
                <a:path w="18339435" h="10542905">
                  <a:moveTo>
                    <a:pt x="3754639" y="2756741"/>
                  </a:moveTo>
                  <a:lnTo>
                    <a:pt x="3743622" y="2752042"/>
                  </a:lnTo>
                  <a:lnTo>
                    <a:pt x="3739813" y="2753573"/>
                  </a:lnTo>
                  <a:lnTo>
                    <a:pt x="3736965" y="2760249"/>
                  </a:lnTo>
                  <a:lnTo>
                    <a:pt x="3738496" y="2764060"/>
                  </a:lnTo>
                  <a:lnTo>
                    <a:pt x="3749513" y="2768759"/>
                  </a:lnTo>
                  <a:lnTo>
                    <a:pt x="3753322" y="2767227"/>
                  </a:lnTo>
                  <a:lnTo>
                    <a:pt x="3756170" y="2760550"/>
                  </a:lnTo>
                  <a:lnTo>
                    <a:pt x="3754639" y="2756741"/>
                  </a:lnTo>
                  <a:close/>
                </a:path>
                <a:path w="18339435" h="10542905">
                  <a:moveTo>
                    <a:pt x="3592875" y="2687343"/>
                  </a:moveTo>
                  <a:lnTo>
                    <a:pt x="3581859" y="2682643"/>
                  </a:lnTo>
                  <a:lnTo>
                    <a:pt x="3578049" y="2684175"/>
                  </a:lnTo>
                  <a:lnTo>
                    <a:pt x="3575201" y="2690852"/>
                  </a:lnTo>
                  <a:lnTo>
                    <a:pt x="3576732" y="2694661"/>
                  </a:lnTo>
                  <a:lnTo>
                    <a:pt x="3587749" y="2699361"/>
                  </a:lnTo>
                  <a:lnTo>
                    <a:pt x="3591558" y="2697829"/>
                  </a:lnTo>
                  <a:lnTo>
                    <a:pt x="3594407" y="2691152"/>
                  </a:lnTo>
                  <a:lnTo>
                    <a:pt x="3592875" y="2687343"/>
                  </a:lnTo>
                  <a:close/>
                </a:path>
                <a:path w="18339435" h="10542905">
                  <a:moveTo>
                    <a:pt x="3835567" y="2790867"/>
                  </a:moveTo>
                  <a:lnTo>
                    <a:pt x="3824551" y="2786168"/>
                  </a:lnTo>
                  <a:lnTo>
                    <a:pt x="3820741" y="2787699"/>
                  </a:lnTo>
                  <a:lnTo>
                    <a:pt x="3817893" y="2794376"/>
                  </a:lnTo>
                  <a:lnTo>
                    <a:pt x="3819425" y="2798186"/>
                  </a:lnTo>
                  <a:lnTo>
                    <a:pt x="3830441" y="2802885"/>
                  </a:lnTo>
                  <a:lnTo>
                    <a:pt x="3834251" y="2801354"/>
                  </a:lnTo>
                  <a:lnTo>
                    <a:pt x="3837099" y="2794677"/>
                  </a:lnTo>
                  <a:lnTo>
                    <a:pt x="3835567" y="2790867"/>
                  </a:lnTo>
                  <a:close/>
                </a:path>
                <a:path w="18339435" h="10542905">
                  <a:moveTo>
                    <a:pt x="3512374" y="2652214"/>
                  </a:moveTo>
                  <a:lnTo>
                    <a:pt x="3501358" y="2647515"/>
                  </a:lnTo>
                  <a:lnTo>
                    <a:pt x="3497548" y="2649047"/>
                  </a:lnTo>
                  <a:lnTo>
                    <a:pt x="3494558" y="2656057"/>
                  </a:lnTo>
                  <a:lnTo>
                    <a:pt x="3496089" y="2659867"/>
                  </a:lnTo>
                  <a:lnTo>
                    <a:pt x="3507105" y="2664567"/>
                  </a:lnTo>
                  <a:lnTo>
                    <a:pt x="3510915" y="2663035"/>
                  </a:lnTo>
                  <a:lnTo>
                    <a:pt x="3513905" y="2656024"/>
                  </a:lnTo>
                  <a:lnTo>
                    <a:pt x="3512374" y="2652214"/>
                  </a:lnTo>
                  <a:close/>
                </a:path>
                <a:path w="18339435" h="10542905">
                  <a:moveTo>
                    <a:pt x="3916496" y="2824995"/>
                  </a:moveTo>
                  <a:lnTo>
                    <a:pt x="3905480" y="2820295"/>
                  </a:lnTo>
                  <a:lnTo>
                    <a:pt x="3901670" y="2821826"/>
                  </a:lnTo>
                  <a:lnTo>
                    <a:pt x="3898822" y="2828503"/>
                  </a:lnTo>
                  <a:lnTo>
                    <a:pt x="3900353" y="2832313"/>
                  </a:lnTo>
                  <a:lnTo>
                    <a:pt x="3911369" y="2837013"/>
                  </a:lnTo>
                  <a:lnTo>
                    <a:pt x="3915179" y="2835481"/>
                  </a:lnTo>
                  <a:lnTo>
                    <a:pt x="3918027" y="2828804"/>
                  </a:lnTo>
                  <a:lnTo>
                    <a:pt x="3916496" y="2824995"/>
                  </a:lnTo>
                  <a:close/>
                </a:path>
                <a:path w="18339435" h="10542905">
                  <a:moveTo>
                    <a:pt x="3431872" y="2617086"/>
                  </a:moveTo>
                  <a:lnTo>
                    <a:pt x="3420856" y="2612387"/>
                  </a:lnTo>
                  <a:lnTo>
                    <a:pt x="3417047" y="2613918"/>
                  </a:lnTo>
                  <a:lnTo>
                    <a:pt x="3414199" y="2620595"/>
                  </a:lnTo>
                  <a:lnTo>
                    <a:pt x="3415587" y="2624739"/>
                  </a:lnTo>
                  <a:lnTo>
                    <a:pt x="3426604" y="2629438"/>
                  </a:lnTo>
                  <a:lnTo>
                    <a:pt x="3430413" y="2627907"/>
                  </a:lnTo>
                  <a:lnTo>
                    <a:pt x="3433261" y="2621230"/>
                  </a:lnTo>
                  <a:lnTo>
                    <a:pt x="3431872" y="2617086"/>
                  </a:lnTo>
                  <a:close/>
                </a:path>
                <a:path w="18339435" h="10542905">
                  <a:moveTo>
                    <a:pt x="3998043" y="2858596"/>
                  </a:moveTo>
                  <a:lnTo>
                    <a:pt x="3990365" y="2855321"/>
                  </a:lnTo>
                  <a:lnTo>
                    <a:pt x="3986885" y="2854231"/>
                  </a:lnTo>
                  <a:lnTo>
                    <a:pt x="3983074" y="2855762"/>
                  </a:lnTo>
                  <a:lnTo>
                    <a:pt x="3980226" y="2862439"/>
                  </a:lnTo>
                  <a:lnTo>
                    <a:pt x="3981758" y="2866249"/>
                  </a:lnTo>
                  <a:lnTo>
                    <a:pt x="3989435" y="2869524"/>
                  </a:lnTo>
                  <a:lnTo>
                    <a:pt x="3992916" y="2870614"/>
                  </a:lnTo>
                  <a:lnTo>
                    <a:pt x="3996727" y="2869082"/>
                  </a:lnTo>
                  <a:lnTo>
                    <a:pt x="3999575" y="2862405"/>
                  </a:lnTo>
                  <a:lnTo>
                    <a:pt x="3998043" y="2858596"/>
                  </a:lnTo>
                  <a:close/>
                </a:path>
                <a:path w="18339435" h="10542905">
                  <a:moveTo>
                    <a:pt x="3351514" y="2581624"/>
                  </a:moveTo>
                  <a:lnTo>
                    <a:pt x="3340163" y="2576782"/>
                  </a:lnTo>
                  <a:lnTo>
                    <a:pt x="3336354" y="2578314"/>
                  </a:lnTo>
                  <a:lnTo>
                    <a:pt x="3333506" y="2584991"/>
                  </a:lnTo>
                  <a:lnTo>
                    <a:pt x="3334895" y="2589134"/>
                  </a:lnTo>
                  <a:lnTo>
                    <a:pt x="3346245" y="2593976"/>
                  </a:lnTo>
                  <a:lnTo>
                    <a:pt x="3350054" y="2592444"/>
                  </a:lnTo>
                  <a:lnTo>
                    <a:pt x="3352902" y="2585768"/>
                  </a:lnTo>
                  <a:lnTo>
                    <a:pt x="3351514" y="2581624"/>
                  </a:lnTo>
                  <a:close/>
                </a:path>
                <a:path w="18339435" h="10542905">
                  <a:moveTo>
                    <a:pt x="4079256" y="2892055"/>
                  </a:moveTo>
                  <a:lnTo>
                    <a:pt x="4071578" y="2888780"/>
                  </a:lnTo>
                  <a:lnTo>
                    <a:pt x="4068098" y="2887690"/>
                  </a:lnTo>
                  <a:lnTo>
                    <a:pt x="4064288" y="2889222"/>
                  </a:lnTo>
                  <a:lnTo>
                    <a:pt x="4061440" y="2895898"/>
                  </a:lnTo>
                  <a:lnTo>
                    <a:pt x="4062971" y="2899708"/>
                  </a:lnTo>
                  <a:lnTo>
                    <a:pt x="4070649" y="2902983"/>
                  </a:lnTo>
                  <a:lnTo>
                    <a:pt x="4074130" y="2904073"/>
                  </a:lnTo>
                  <a:lnTo>
                    <a:pt x="4077939" y="2902541"/>
                  </a:lnTo>
                  <a:lnTo>
                    <a:pt x="4080788" y="2895865"/>
                  </a:lnTo>
                  <a:lnTo>
                    <a:pt x="4079256" y="2892055"/>
                  </a:lnTo>
                  <a:close/>
                </a:path>
                <a:path w="18339435" h="10542905">
                  <a:moveTo>
                    <a:pt x="4160470" y="2925515"/>
                  </a:moveTo>
                  <a:lnTo>
                    <a:pt x="4152792" y="2922239"/>
                  </a:lnTo>
                  <a:lnTo>
                    <a:pt x="4149311" y="2921149"/>
                  </a:lnTo>
                  <a:lnTo>
                    <a:pt x="4145501" y="2922680"/>
                  </a:lnTo>
                  <a:lnTo>
                    <a:pt x="4142653" y="2929357"/>
                  </a:lnTo>
                  <a:lnTo>
                    <a:pt x="4144185" y="2933167"/>
                  </a:lnTo>
                  <a:lnTo>
                    <a:pt x="4152196" y="2936584"/>
                  </a:lnTo>
                  <a:lnTo>
                    <a:pt x="4155677" y="2937674"/>
                  </a:lnTo>
                  <a:lnTo>
                    <a:pt x="4159487" y="2936143"/>
                  </a:lnTo>
                  <a:lnTo>
                    <a:pt x="4160911" y="2932804"/>
                  </a:lnTo>
                  <a:lnTo>
                    <a:pt x="4161892" y="2929672"/>
                  </a:lnTo>
                  <a:lnTo>
                    <a:pt x="4162001" y="2929324"/>
                  </a:lnTo>
                  <a:lnTo>
                    <a:pt x="4160470" y="2925515"/>
                  </a:lnTo>
                  <a:close/>
                </a:path>
                <a:path w="18339435" h="10542905">
                  <a:moveTo>
                    <a:pt x="3271154" y="2546162"/>
                  </a:moveTo>
                  <a:lnTo>
                    <a:pt x="3260138" y="2541463"/>
                  </a:lnTo>
                  <a:lnTo>
                    <a:pt x="3255995" y="2542852"/>
                  </a:lnTo>
                  <a:lnTo>
                    <a:pt x="3253147" y="2549528"/>
                  </a:lnTo>
                  <a:lnTo>
                    <a:pt x="3254536" y="2553672"/>
                  </a:lnTo>
                  <a:lnTo>
                    <a:pt x="3265886" y="2558513"/>
                  </a:lnTo>
                  <a:lnTo>
                    <a:pt x="3269696" y="2556982"/>
                  </a:lnTo>
                  <a:lnTo>
                    <a:pt x="3272544" y="2550305"/>
                  </a:lnTo>
                  <a:lnTo>
                    <a:pt x="3271154" y="2546162"/>
                  </a:lnTo>
                  <a:close/>
                </a:path>
                <a:path w="18339435" h="10542905">
                  <a:moveTo>
                    <a:pt x="12463742" y="6464654"/>
                  </a:moveTo>
                  <a:lnTo>
                    <a:pt x="12459550" y="6465233"/>
                  </a:lnTo>
                  <a:lnTo>
                    <a:pt x="12455366" y="6471340"/>
                  </a:lnTo>
                  <a:lnTo>
                    <a:pt x="12455945" y="6475533"/>
                  </a:lnTo>
                  <a:lnTo>
                    <a:pt x="12458998" y="6477624"/>
                  </a:lnTo>
                  <a:lnTo>
                    <a:pt x="12462578" y="6480335"/>
                  </a:lnTo>
                  <a:lnTo>
                    <a:pt x="12466582" y="6482043"/>
                  </a:lnTo>
                  <a:lnTo>
                    <a:pt x="12470108" y="6481180"/>
                  </a:lnTo>
                  <a:lnTo>
                    <a:pt x="12471915" y="6478794"/>
                  </a:lnTo>
                  <a:lnTo>
                    <a:pt x="12474007" y="6475741"/>
                  </a:lnTo>
                  <a:lnTo>
                    <a:pt x="12473427" y="6471547"/>
                  </a:lnTo>
                  <a:lnTo>
                    <a:pt x="12470374" y="6469456"/>
                  </a:lnTo>
                  <a:lnTo>
                    <a:pt x="12466796" y="6466746"/>
                  </a:lnTo>
                  <a:lnTo>
                    <a:pt x="12463742" y="6464654"/>
                  </a:lnTo>
                  <a:close/>
                </a:path>
                <a:path w="18339435" h="10542905">
                  <a:moveTo>
                    <a:pt x="4242017" y="2959117"/>
                  </a:moveTo>
                  <a:lnTo>
                    <a:pt x="4234338" y="2955841"/>
                  </a:lnTo>
                  <a:lnTo>
                    <a:pt x="4230858" y="2954751"/>
                  </a:lnTo>
                  <a:lnTo>
                    <a:pt x="4227048" y="2956282"/>
                  </a:lnTo>
                  <a:lnTo>
                    <a:pt x="4224201" y="2962958"/>
                  </a:lnTo>
                  <a:lnTo>
                    <a:pt x="4225731" y="2966768"/>
                  </a:lnTo>
                  <a:lnTo>
                    <a:pt x="4233744" y="2970186"/>
                  </a:lnTo>
                  <a:lnTo>
                    <a:pt x="4237224" y="2971276"/>
                  </a:lnTo>
                  <a:lnTo>
                    <a:pt x="4241034" y="2969745"/>
                  </a:lnTo>
                  <a:lnTo>
                    <a:pt x="4242458" y="2966407"/>
                  </a:lnTo>
                  <a:lnTo>
                    <a:pt x="4243439" y="2963274"/>
                  </a:lnTo>
                  <a:lnTo>
                    <a:pt x="4243548" y="2962926"/>
                  </a:lnTo>
                  <a:lnTo>
                    <a:pt x="4242017" y="2959117"/>
                  </a:lnTo>
                  <a:close/>
                </a:path>
                <a:path w="18339435" h="10542905">
                  <a:moveTo>
                    <a:pt x="3191080" y="2510032"/>
                  </a:moveTo>
                  <a:lnTo>
                    <a:pt x="3180064" y="2505333"/>
                  </a:lnTo>
                  <a:lnTo>
                    <a:pt x="3175921" y="2506722"/>
                  </a:lnTo>
                  <a:lnTo>
                    <a:pt x="3173073" y="2513399"/>
                  </a:lnTo>
                  <a:lnTo>
                    <a:pt x="3174462" y="2517542"/>
                  </a:lnTo>
                  <a:lnTo>
                    <a:pt x="3185812" y="2522383"/>
                  </a:lnTo>
                  <a:lnTo>
                    <a:pt x="3189621" y="2520852"/>
                  </a:lnTo>
                  <a:lnTo>
                    <a:pt x="3192470" y="2514176"/>
                  </a:lnTo>
                  <a:lnTo>
                    <a:pt x="3191080" y="2510032"/>
                  </a:lnTo>
                  <a:close/>
                </a:path>
                <a:path w="18339435" h="10542905">
                  <a:moveTo>
                    <a:pt x="4323039" y="2992099"/>
                  </a:moveTo>
                  <a:lnTo>
                    <a:pt x="4315360" y="2988824"/>
                  </a:lnTo>
                  <a:lnTo>
                    <a:pt x="4311880" y="2987733"/>
                  </a:lnTo>
                  <a:lnTo>
                    <a:pt x="4308070" y="2989265"/>
                  </a:lnTo>
                  <a:lnTo>
                    <a:pt x="4305222" y="2995942"/>
                  </a:lnTo>
                  <a:lnTo>
                    <a:pt x="4306754" y="2999751"/>
                  </a:lnTo>
                  <a:lnTo>
                    <a:pt x="4314766" y="3003168"/>
                  </a:lnTo>
                  <a:lnTo>
                    <a:pt x="4318246" y="3004259"/>
                  </a:lnTo>
                  <a:lnTo>
                    <a:pt x="4322056" y="3002728"/>
                  </a:lnTo>
                  <a:lnTo>
                    <a:pt x="4323480" y="2999390"/>
                  </a:lnTo>
                  <a:lnTo>
                    <a:pt x="4324461" y="2996257"/>
                  </a:lnTo>
                  <a:lnTo>
                    <a:pt x="4324570" y="2995909"/>
                  </a:lnTo>
                  <a:lnTo>
                    <a:pt x="4323039" y="2992099"/>
                  </a:lnTo>
                  <a:close/>
                </a:path>
                <a:path w="18339435" h="10542905">
                  <a:moveTo>
                    <a:pt x="3110673" y="2473760"/>
                  </a:moveTo>
                  <a:lnTo>
                    <a:pt x="3099656" y="2469061"/>
                  </a:lnTo>
                  <a:lnTo>
                    <a:pt x="3095847" y="2470592"/>
                  </a:lnTo>
                  <a:lnTo>
                    <a:pt x="3092999" y="2477269"/>
                  </a:lnTo>
                  <a:lnTo>
                    <a:pt x="3094388" y="2481412"/>
                  </a:lnTo>
                  <a:lnTo>
                    <a:pt x="3105404" y="2486111"/>
                  </a:lnTo>
                  <a:lnTo>
                    <a:pt x="3109214" y="2484580"/>
                  </a:lnTo>
                  <a:lnTo>
                    <a:pt x="3112061" y="2477904"/>
                  </a:lnTo>
                  <a:lnTo>
                    <a:pt x="3110673" y="2473760"/>
                  </a:lnTo>
                  <a:close/>
                </a:path>
                <a:path w="18339435" h="10542905">
                  <a:moveTo>
                    <a:pt x="4404395" y="3025224"/>
                  </a:moveTo>
                  <a:lnTo>
                    <a:pt x="4396716" y="3021949"/>
                  </a:lnTo>
                  <a:lnTo>
                    <a:pt x="4393235" y="3020859"/>
                  </a:lnTo>
                  <a:lnTo>
                    <a:pt x="4389426" y="3022390"/>
                  </a:lnTo>
                  <a:lnTo>
                    <a:pt x="4386578" y="3029067"/>
                  </a:lnTo>
                  <a:lnTo>
                    <a:pt x="4388109" y="3032877"/>
                  </a:lnTo>
                  <a:lnTo>
                    <a:pt x="4399126" y="3037576"/>
                  </a:lnTo>
                  <a:lnTo>
                    <a:pt x="4403078" y="3035710"/>
                  </a:lnTo>
                  <a:lnTo>
                    <a:pt x="4405925" y="3029034"/>
                  </a:lnTo>
                  <a:lnTo>
                    <a:pt x="4404395" y="3025224"/>
                  </a:lnTo>
                  <a:close/>
                </a:path>
                <a:path w="18339435" h="10542905">
                  <a:moveTo>
                    <a:pt x="4485417" y="3058207"/>
                  </a:moveTo>
                  <a:lnTo>
                    <a:pt x="4474400" y="3053508"/>
                  </a:lnTo>
                  <a:lnTo>
                    <a:pt x="4470448" y="3055373"/>
                  </a:lnTo>
                  <a:lnTo>
                    <a:pt x="4467600" y="3062050"/>
                  </a:lnTo>
                  <a:lnTo>
                    <a:pt x="4469131" y="3065860"/>
                  </a:lnTo>
                  <a:lnTo>
                    <a:pt x="4480148" y="3070559"/>
                  </a:lnTo>
                  <a:lnTo>
                    <a:pt x="4484100" y="3068694"/>
                  </a:lnTo>
                  <a:lnTo>
                    <a:pt x="4486948" y="3062018"/>
                  </a:lnTo>
                  <a:lnTo>
                    <a:pt x="4485417" y="3058207"/>
                  </a:lnTo>
                  <a:close/>
                </a:path>
                <a:path w="18339435" h="10542905">
                  <a:moveTo>
                    <a:pt x="3031217" y="2437105"/>
                  </a:moveTo>
                  <a:lnTo>
                    <a:pt x="3020201" y="2432405"/>
                  </a:lnTo>
                  <a:lnTo>
                    <a:pt x="3016057" y="2433795"/>
                  </a:lnTo>
                  <a:lnTo>
                    <a:pt x="3013209" y="2440472"/>
                  </a:lnTo>
                  <a:lnTo>
                    <a:pt x="3014598" y="2444615"/>
                  </a:lnTo>
                  <a:lnTo>
                    <a:pt x="3025948" y="2449456"/>
                  </a:lnTo>
                  <a:lnTo>
                    <a:pt x="3029759" y="2447925"/>
                  </a:lnTo>
                  <a:lnTo>
                    <a:pt x="3032607" y="2441248"/>
                  </a:lnTo>
                  <a:lnTo>
                    <a:pt x="3031217" y="2437105"/>
                  </a:lnTo>
                  <a:close/>
                </a:path>
                <a:path w="18339435" h="10542905">
                  <a:moveTo>
                    <a:pt x="4566915" y="3090998"/>
                  </a:moveTo>
                  <a:lnTo>
                    <a:pt x="4555898" y="3086299"/>
                  </a:lnTo>
                  <a:lnTo>
                    <a:pt x="4551946" y="3088165"/>
                  </a:lnTo>
                  <a:lnTo>
                    <a:pt x="4549098" y="3094842"/>
                  </a:lnTo>
                  <a:lnTo>
                    <a:pt x="4550629" y="3098651"/>
                  </a:lnTo>
                  <a:lnTo>
                    <a:pt x="4561646" y="3103351"/>
                  </a:lnTo>
                  <a:lnTo>
                    <a:pt x="4565597" y="3101485"/>
                  </a:lnTo>
                  <a:lnTo>
                    <a:pt x="4568445" y="3094809"/>
                  </a:lnTo>
                  <a:lnTo>
                    <a:pt x="4566915" y="3090998"/>
                  </a:lnTo>
                  <a:close/>
                </a:path>
                <a:path w="18339435" h="10542905">
                  <a:moveTo>
                    <a:pt x="2951236" y="2399832"/>
                  </a:moveTo>
                  <a:lnTo>
                    <a:pt x="2940220" y="2395132"/>
                  </a:lnTo>
                  <a:lnTo>
                    <a:pt x="2936077" y="2396521"/>
                  </a:lnTo>
                  <a:lnTo>
                    <a:pt x="2933228" y="2403197"/>
                  </a:lnTo>
                  <a:lnTo>
                    <a:pt x="2934618" y="2407341"/>
                  </a:lnTo>
                  <a:lnTo>
                    <a:pt x="2945968" y="2412183"/>
                  </a:lnTo>
                  <a:lnTo>
                    <a:pt x="2949777" y="2410651"/>
                  </a:lnTo>
                  <a:lnTo>
                    <a:pt x="2952625" y="2403974"/>
                  </a:lnTo>
                  <a:lnTo>
                    <a:pt x="2951236" y="2399832"/>
                  </a:lnTo>
                  <a:close/>
                </a:path>
                <a:path w="18339435" h="10542905">
                  <a:moveTo>
                    <a:pt x="4648079" y="3123648"/>
                  </a:moveTo>
                  <a:lnTo>
                    <a:pt x="4637062" y="3118949"/>
                  </a:lnTo>
                  <a:lnTo>
                    <a:pt x="4633110" y="3120814"/>
                  </a:lnTo>
                  <a:lnTo>
                    <a:pt x="4630262" y="3127490"/>
                  </a:lnTo>
                  <a:lnTo>
                    <a:pt x="4631794" y="3131300"/>
                  </a:lnTo>
                  <a:lnTo>
                    <a:pt x="4643144" y="3136142"/>
                  </a:lnTo>
                  <a:lnTo>
                    <a:pt x="4647096" y="3134277"/>
                  </a:lnTo>
                  <a:lnTo>
                    <a:pt x="4649944" y="3127600"/>
                  </a:lnTo>
                  <a:lnTo>
                    <a:pt x="4648079" y="3123648"/>
                  </a:lnTo>
                  <a:close/>
                </a:path>
                <a:path w="18339435" h="10542905">
                  <a:moveTo>
                    <a:pt x="4729577" y="3156439"/>
                  </a:moveTo>
                  <a:lnTo>
                    <a:pt x="4718560" y="3151740"/>
                  </a:lnTo>
                  <a:lnTo>
                    <a:pt x="4714607" y="3153606"/>
                  </a:lnTo>
                  <a:lnTo>
                    <a:pt x="4711760" y="3160282"/>
                  </a:lnTo>
                  <a:lnTo>
                    <a:pt x="4713292" y="3164092"/>
                  </a:lnTo>
                  <a:lnTo>
                    <a:pt x="4724642" y="3168934"/>
                  </a:lnTo>
                  <a:lnTo>
                    <a:pt x="4728594" y="3167068"/>
                  </a:lnTo>
                  <a:lnTo>
                    <a:pt x="4731442" y="3160392"/>
                  </a:lnTo>
                  <a:lnTo>
                    <a:pt x="4729577" y="3156439"/>
                  </a:lnTo>
                  <a:close/>
                </a:path>
                <a:path w="18339435" h="10542905">
                  <a:moveTo>
                    <a:pt x="2871732" y="2362366"/>
                  </a:moveTo>
                  <a:lnTo>
                    <a:pt x="2864388" y="2359233"/>
                  </a:lnTo>
                  <a:lnTo>
                    <a:pt x="2859845" y="2369133"/>
                  </a:lnTo>
                  <a:lnTo>
                    <a:pt x="2858785" y="2371442"/>
                  </a:lnTo>
                  <a:lnTo>
                    <a:pt x="2862791" y="2373151"/>
                  </a:lnTo>
                  <a:lnTo>
                    <a:pt x="2862983" y="2373627"/>
                  </a:lnTo>
                  <a:lnTo>
                    <a:pt x="2865987" y="2374909"/>
                  </a:lnTo>
                  <a:lnTo>
                    <a:pt x="2870130" y="2373521"/>
                  </a:lnTo>
                  <a:lnTo>
                    <a:pt x="2873121" y="2366510"/>
                  </a:lnTo>
                  <a:lnTo>
                    <a:pt x="2871732" y="2362366"/>
                  </a:lnTo>
                  <a:close/>
                </a:path>
                <a:path w="18339435" h="10542905">
                  <a:moveTo>
                    <a:pt x="4810883" y="3188755"/>
                  </a:moveTo>
                  <a:lnTo>
                    <a:pt x="4799867" y="3184056"/>
                  </a:lnTo>
                  <a:lnTo>
                    <a:pt x="4795915" y="3185921"/>
                  </a:lnTo>
                  <a:lnTo>
                    <a:pt x="4793067" y="3192597"/>
                  </a:lnTo>
                  <a:lnTo>
                    <a:pt x="4794599" y="3196407"/>
                  </a:lnTo>
                  <a:lnTo>
                    <a:pt x="4805949" y="3201249"/>
                  </a:lnTo>
                  <a:lnTo>
                    <a:pt x="4809901" y="3199384"/>
                  </a:lnTo>
                  <a:lnTo>
                    <a:pt x="4812749" y="3192707"/>
                  </a:lnTo>
                  <a:lnTo>
                    <a:pt x="4810883" y="3188755"/>
                  </a:lnTo>
                  <a:close/>
                </a:path>
                <a:path w="18339435" h="10542905">
                  <a:moveTo>
                    <a:pt x="4892381" y="3221547"/>
                  </a:moveTo>
                  <a:lnTo>
                    <a:pt x="4881365" y="3216848"/>
                  </a:lnTo>
                  <a:lnTo>
                    <a:pt x="4877413" y="3218712"/>
                  </a:lnTo>
                  <a:lnTo>
                    <a:pt x="4874565" y="3225389"/>
                  </a:lnTo>
                  <a:lnTo>
                    <a:pt x="4876097" y="3229199"/>
                  </a:lnTo>
                  <a:lnTo>
                    <a:pt x="4887446" y="3234040"/>
                  </a:lnTo>
                  <a:lnTo>
                    <a:pt x="4891399" y="3232175"/>
                  </a:lnTo>
                  <a:lnTo>
                    <a:pt x="4894389" y="3225165"/>
                  </a:lnTo>
                  <a:lnTo>
                    <a:pt x="4892381" y="3221547"/>
                  </a:lnTo>
                  <a:close/>
                </a:path>
                <a:path w="18339435" h="10542905">
                  <a:moveTo>
                    <a:pt x="2789174" y="2322809"/>
                  </a:moveTo>
                  <a:lnTo>
                    <a:pt x="2781496" y="2319534"/>
                  </a:lnTo>
                  <a:lnTo>
                    <a:pt x="2777352" y="2320923"/>
                  </a:lnTo>
                  <a:lnTo>
                    <a:pt x="2774504" y="2327599"/>
                  </a:lnTo>
                  <a:lnTo>
                    <a:pt x="2775893" y="2331743"/>
                  </a:lnTo>
                  <a:lnTo>
                    <a:pt x="2779089" y="2333501"/>
                  </a:lnTo>
                  <a:lnTo>
                    <a:pt x="2786767" y="2336777"/>
                  </a:lnTo>
                  <a:lnTo>
                    <a:pt x="2790911" y="2335387"/>
                  </a:lnTo>
                  <a:lnTo>
                    <a:pt x="2793759" y="2328711"/>
                  </a:lnTo>
                  <a:lnTo>
                    <a:pt x="2792369" y="2324567"/>
                  </a:lnTo>
                  <a:lnTo>
                    <a:pt x="2789174" y="2322809"/>
                  </a:lnTo>
                  <a:close/>
                </a:path>
                <a:path w="18339435" h="10542905">
                  <a:moveTo>
                    <a:pt x="4973688" y="3253862"/>
                  </a:moveTo>
                  <a:lnTo>
                    <a:pt x="4962672" y="3249163"/>
                  </a:lnTo>
                  <a:lnTo>
                    <a:pt x="4958720" y="3251028"/>
                  </a:lnTo>
                  <a:lnTo>
                    <a:pt x="4955872" y="3257705"/>
                  </a:lnTo>
                  <a:lnTo>
                    <a:pt x="4957403" y="3261514"/>
                  </a:lnTo>
                  <a:lnTo>
                    <a:pt x="4968753" y="3266356"/>
                  </a:lnTo>
                  <a:lnTo>
                    <a:pt x="4972706" y="3264490"/>
                  </a:lnTo>
                  <a:lnTo>
                    <a:pt x="4975697" y="3257480"/>
                  </a:lnTo>
                  <a:lnTo>
                    <a:pt x="4973688" y="3253862"/>
                  </a:lnTo>
                  <a:close/>
                </a:path>
                <a:path w="18339435" h="10542905">
                  <a:moveTo>
                    <a:pt x="5055328" y="3286319"/>
                  </a:moveTo>
                  <a:lnTo>
                    <a:pt x="5044312" y="3281620"/>
                  </a:lnTo>
                  <a:lnTo>
                    <a:pt x="5040360" y="3283486"/>
                  </a:lnTo>
                  <a:lnTo>
                    <a:pt x="5037512" y="3290162"/>
                  </a:lnTo>
                  <a:lnTo>
                    <a:pt x="5039043" y="3293971"/>
                  </a:lnTo>
                  <a:lnTo>
                    <a:pt x="5050394" y="3298813"/>
                  </a:lnTo>
                  <a:lnTo>
                    <a:pt x="5054346" y="3296948"/>
                  </a:lnTo>
                  <a:lnTo>
                    <a:pt x="5057336" y="3289938"/>
                  </a:lnTo>
                  <a:lnTo>
                    <a:pt x="5055328" y="3286319"/>
                  </a:lnTo>
                  <a:close/>
                </a:path>
                <a:path w="18339435" h="10542905">
                  <a:moveTo>
                    <a:pt x="2702610" y="2281544"/>
                  </a:moveTo>
                  <a:lnTo>
                    <a:pt x="2698466" y="2282933"/>
                  </a:lnTo>
                  <a:lnTo>
                    <a:pt x="2696515" y="2287229"/>
                  </a:lnTo>
                  <a:lnTo>
                    <a:pt x="2695284" y="2289467"/>
                  </a:lnTo>
                  <a:lnTo>
                    <a:pt x="2696674" y="2293610"/>
                  </a:lnTo>
                  <a:lnTo>
                    <a:pt x="2699870" y="2295368"/>
                  </a:lnTo>
                  <a:lnTo>
                    <a:pt x="2707547" y="2298643"/>
                  </a:lnTo>
                  <a:lnTo>
                    <a:pt x="2711549" y="2297589"/>
                  </a:lnTo>
                  <a:lnTo>
                    <a:pt x="2713500" y="2293291"/>
                  </a:lnTo>
                  <a:lnTo>
                    <a:pt x="2714731" y="2291054"/>
                  </a:lnTo>
                  <a:lnTo>
                    <a:pt x="2713342" y="2286911"/>
                  </a:lnTo>
                  <a:lnTo>
                    <a:pt x="2710146" y="2285153"/>
                  </a:lnTo>
                  <a:lnTo>
                    <a:pt x="2705806" y="2283302"/>
                  </a:lnTo>
                  <a:lnTo>
                    <a:pt x="2702610" y="2281544"/>
                  </a:lnTo>
                  <a:close/>
                </a:path>
                <a:path w="18339435" h="10542905">
                  <a:moveTo>
                    <a:pt x="12392647" y="6413021"/>
                  </a:moveTo>
                  <a:lnTo>
                    <a:pt x="12388457" y="6413600"/>
                  </a:lnTo>
                  <a:lnTo>
                    <a:pt x="12384273" y="6419707"/>
                  </a:lnTo>
                  <a:lnTo>
                    <a:pt x="12384851" y="6423899"/>
                  </a:lnTo>
                  <a:lnTo>
                    <a:pt x="12387905" y="6425991"/>
                  </a:lnTo>
                  <a:lnTo>
                    <a:pt x="12391484" y="6428701"/>
                  </a:lnTo>
                  <a:lnTo>
                    <a:pt x="12395823" y="6430552"/>
                  </a:lnTo>
                  <a:lnTo>
                    <a:pt x="12398872" y="6429880"/>
                  </a:lnTo>
                  <a:lnTo>
                    <a:pt x="12400822" y="6427161"/>
                  </a:lnTo>
                  <a:lnTo>
                    <a:pt x="12402912" y="6424107"/>
                  </a:lnTo>
                  <a:lnTo>
                    <a:pt x="12402334" y="6419914"/>
                  </a:lnTo>
                  <a:lnTo>
                    <a:pt x="12399281" y="6417823"/>
                  </a:lnTo>
                  <a:lnTo>
                    <a:pt x="12395702" y="6415112"/>
                  </a:lnTo>
                  <a:lnTo>
                    <a:pt x="12392647" y="6413021"/>
                  </a:lnTo>
                  <a:close/>
                </a:path>
                <a:path w="18339435" h="10542905">
                  <a:moveTo>
                    <a:pt x="5136635" y="3318634"/>
                  </a:moveTo>
                  <a:lnTo>
                    <a:pt x="5125619" y="3313935"/>
                  </a:lnTo>
                  <a:lnTo>
                    <a:pt x="5121667" y="3315801"/>
                  </a:lnTo>
                  <a:lnTo>
                    <a:pt x="5118819" y="3322477"/>
                  </a:lnTo>
                  <a:lnTo>
                    <a:pt x="5120350" y="3326288"/>
                  </a:lnTo>
                  <a:lnTo>
                    <a:pt x="5131701" y="3331129"/>
                  </a:lnTo>
                  <a:lnTo>
                    <a:pt x="5135653" y="3329264"/>
                  </a:lnTo>
                  <a:lnTo>
                    <a:pt x="5138643" y="3322253"/>
                  </a:lnTo>
                  <a:lnTo>
                    <a:pt x="5136635" y="3318634"/>
                  </a:lnTo>
                  <a:close/>
                </a:path>
                <a:path w="18339435" h="10542905">
                  <a:moveTo>
                    <a:pt x="5218276" y="3351093"/>
                  </a:moveTo>
                  <a:lnTo>
                    <a:pt x="5207260" y="3346393"/>
                  </a:lnTo>
                  <a:lnTo>
                    <a:pt x="5203308" y="3348259"/>
                  </a:lnTo>
                  <a:lnTo>
                    <a:pt x="5200460" y="3354935"/>
                  </a:lnTo>
                  <a:lnTo>
                    <a:pt x="5201991" y="3358745"/>
                  </a:lnTo>
                  <a:lnTo>
                    <a:pt x="5213341" y="3363587"/>
                  </a:lnTo>
                  <a:lnTo>
                    <a:pt x="5217294" y="3361721"/>
                  </a:lnTo>
                  <a:lnTo>
                    <a:pt x="5220284" y="3354711"/>
                  </a:lnTo>
                  <a:lnTo>
                    <a:pt x="5218276" y="3351093"/>
                  </a:lnTo>
                  <a:close/>
                </a:path>
                <a:path w="18339435" h="10542905">
                  <a:moveTo>
                    <a:pt x="2623341" y="2242600"/>
                  </a:moveTo>
                  <a:lnTo>
                    <a:pt x="2619532" y="2244133"/>
                  </a:lnTo>
                  <a:lnTo>
                    <a:pt x="2616016" y="2250524"/>
                  </a:lnTo>
                  <a:lnTo>
                    <a:pt x="2617405" y="2254667"/>
                  </a:lnTo>
                  <a:lnTo>
                    <a:pt x="2620601" y="2256425"/>
                  </a:lnTo>
                  <a:lnTo>
                    <a:pt x="2628279" y="2259701"/>
                  </a:lnTo>
                  <a:lnTo>
                    <a:pt x="2632280" y="2258645"/>
                  </a:lnTo>
                  <a:lnTo>
                    <a:pt x="2633704" y="2255307"/>
                  </a:lnTo>
                  <a:lnTo>
                    <a:pt x="2635462" y="2252111"/>
                  </a:lnTo>
                  <a:lnTo>
                    <a:pt x="2634073" y="2247967"/>
                  </a:lnTo>
                  <a:lnTo>
                    <a:pt x="2630877" y="2246210"/>
                  </a:lnTo>
                  <a:lnTo>
                    <a:pt x="2626537" y="2244358"/>
                  </a:lnTo>
                  <a:lnTo>
                    <a:pt x="2623341" y="2242600"/>
                  </a:lnTo>
                  <a:close/>
                </a:path>
                <a:path w="18339435" h="10542905">
                  <a:moveTo>
                    <a:pt x="5299916" y="3383550"/>
                  </a:moveTo>
                  <a:lnTo>
                    <a:pt x="5288899" y="3378851"/>
                  </a:lnTo>
                  <a:lnTo>
                    <a:pt x="5284948" y="3380716"/>
                  </a:lnTo>
                  <a:lnTo>
                    <a:pt x="5282100" y="3387393"/>
                  </a:lnTo>
                  <a:lnTo>
                    <a:pt x="5283631" y="3391202"/>
                  </a:lnTo>
                  <a:lnTo>
                    <a:pt x="5294982" y="3396044"/>
                  </a:lnTo>
                  <a:lnTo>
                    <a:pt x="5298933" y="3394179"/>
                  </a:lnTo>
                  <a:lnTo>
                    <a:pt x="5301924" y="3387169"/>
                  </a:lnTo>
                  <a:lnTo>
                    <a:pt x="5299916" y="3383550"/>
                  </a:lnTo>
                  <a:close/>
                </a:path>
                <a:path w="18339435" h="10542905">
                  <a:moveTo>
                    <a:pt x="5381223" y="3415866"/>
                  </a:moveTo>
                  <a:lnTo>
                    <a:pt x="5370207" y="3411167"/>
                  </a:lnTo>
                  <a:lnTo>
                    <a:pt x="5366255" y="3413031"/>
                  </a:lnTo>
                  <a:lnTo>
                    <a:pt x="5363407" y="3419708"/>
                  </a:lnTo>
                  <a:lnTo>
                    <a:pt x="5364938" y="3423518"/>
                  </a:lnTo>
                  <a:lnTo>
                    <a:pt x="5375954" y="3428217"/>
                  </a:lnTo>
                  <a:lnTo>
                    <a:pt x="5379906" y="3426352"/>
                  </a:lnTo>
                  <a:lnTo>
                    <a:pt x="5382755" y="3419675"/>
                  </a:lnTo>
                  <a:lnTo>
                    <a:pt x="5381223" y="3415866"/>
                  </a:lnTo>
                  <a:close/>
                </a:path>
                <a:path w="18339435" h="10542905">
                  <a:moveTo>
                    <a:pt x="2544549" y="2203466"/>
                  </a:moveTo>
                  <a:lnTo>
                    <a:pt x="2540405" y="2204856"/>
                  </a:lnTo>
                  <a:lnTo>
                    <a:pt x="2538454" y="2209153"/>
                  </a:lnTo>
                  <a:lnTo>
                    <a:pt x="2537223" y="2211390"/>
                  </a:lnTo>
                  <a:lnTo>
                    <a:pt x="2538612" y="2215533"/>
                  </a:lnTo>
                  <a:lnTo>
                    <a:pt x="2541808" y="2217291"/>
                  </a:lnTo>
                  <a:lnTo>
                    <a:pt x="2549486" y="2220567"/>
                  </a:lnTo>
                  <a:lnTo>
                    <a:pt x="2553487" y="2219511"/>
                  </a:lnTo>
                  <a:lnTo>
                    <a:pt x="2555439" y="2215214"/>
                  </a:lnTo>
                  <a:lnTo>
                    <a:pt x="2556669" y="2212976"/>
                  </a:lnTo>
                  <a:lnTo>
                    <a:pt x="2555280" y="2208833"/>
                  </a:lnTo>
                  <a:lnTo>
                    <a:pt x="2552084" y="2207075"/>
                  </a:lnTo>
                  <a:lnTo>
                    <a:pt x="2547744" y="2205224"/>
                  </a:lnTo>
                  <a:lnTo>
                    <a:pt x="2544549" y="2203466"/>
                  </a:lnTo>
                  <a:close/>
                </a:path>
                <a:path w="18339435" h="10542905">
                  <a:moveTo>
                    <a:pt x="5462864" y="3448323"/>
                  </a:moveTo>
                  <a:lnTo>
                    <a:pt x="5451848" y="3443624"/>
                  </a:lnTo>
                  <a:lnTo>
                    <a:pt x="5447895" y="3445490"/>
                  </a:lnTo>
                  <a:lnTo>
                    <a:pt x="5445047" y="3452166"/>
                  </a:lnTo>
                  <a:lnTo>
                    <a:pt x="5446579" y="3455976"/>
                  </a:lnTo>
                  <a:lnTo>
                    <a:pt x="5457928" y="3460817"/>
                  </a:lnTo>
                  <a:lnTo>
                    <a:pt x="5461882" y="3458952"/>
                  </a:lnTo>
                  <a:lnTo>
                    <a:pt x="5464872" y="3451942"/>
                  </a:lnTo>
                  <a:lnTo>
                    <a:pt x="5462864" y="3448323"/>
                  </a:lnTo>
                  <a:close/>
                </a:path>
                <a:path w="18339435" h="10542905">
                  <a:moveTo>
                    <a:pt x="8856976" y="4894956"/>
                  </a:moveTo>
                  <a:lnTo>
                    <a:pt x="8845959" y="4890257"/>
                  </a:lnTo>
                  <a:lnTo>
                    <a:pt x="8842149" y="4891788"/>
                  </a:lnTo>
                  <a:lnTo>
                    <a:pt x="8839301" y="4898464"/>
                  </a:lnTo>
                  <a:lnTo>
                    <a:pt x="8840833" y="4902274"/>
                  </a:lnTo>
                  <a:lnTo>
                    <a:pt x="8851850" y="4906973"/>
                  </a:lnTo>
                  <a:lnTo>
                    <a:pt x="8855659" y="4905442"/>
                  </a:lnTo>
                  <a:lnTo>
                    <a:pt x="8858507" y="4898766"/>
                  </a:lnTo>
                  <a:lnTo>
                    <a:pt x="8856976" y="4894956"/>
                  </a:lnTo>
                  <a:close/>
                </a:path>
                <a:path w="18339435" h="10542905">
                  <a:moveTo>
                    <a:pt x="8938238" y="4929224"/>
                  </a:moveTo>
                  <a:lnTo>
                    <a:pt x="8930559" y="4925949"/>
                  </a:lnTo>
                  <a:lnTo>
                    <a:pt x="8925433" y="4937967"/>
                  </a:lnTo>
                  <a:lnTo>
                    <a:pt x="8933111" y="4941242"/>
                  </a:lnTo>
                  <a:lnTo>
                    <a:pt x="8936920" y="4939711"/>
                  </a:lnTo>
                  <a:lnTo>
                    <a:pt x="8939768" y="4933034"/>
                  </a:lnTo>
                  <a:lnTo>
                    <a:pt x="8938238" y="4929224"/>
                  </a:lnTo>
                  <a:close/>
                </a:path>
                <a:path w="18339435" h="10542905">
                  <a:moveTo>
                    <a:pt x="8776189" y="4860495"/>
                  </a:moveTo>
                  <a:lnTo>
                    <a:pt x="8765173" y="4855796"/>
                  </a:lnTo>
                  <a:lnTo>
                    <a:pt x="8761363" y="4857327"/>
                  </a:lnTo>
                  <a:lnTo>
                    <a:pt x="8758516" y="4864004"/>
                  </a:lnTo>
                  <a:lnTo>
                    <a:pt x="8760046" y="4867813"/>
                  </a:lnTo>
                  <a:lnTo>
                    <a:pt x="8771063" y="4872512"/>
                  </a:lnTo>
                  <a:lnTo>
                    <a:pt x="8774873" y="4870981"/>
                  </a:lnTo>
                  <a:lnTo>
                    <a:pt x="8777721" y="4864305"/>
                  </a:lnTo>
                  <a:lnTo>
                    <a:pt x="8776189" y="4860495"/>
                  </a:lnTo>
                  <a:close/>
                </a:path>
                <a:path w="18339435" h="10542905">
                  <a:moveTo>
                    <a:pt x="9006362" y="4972094"/>
                  </a:moveTo>
                  <a:lnTo>
                    <a:pt x="9006028" y="4971951"/>
                  </a:lnTo>
                  <a:lnTo>
                    <a:pt x="9006219" y="4972428"/>
                  </a:lnTo>
                  <a:lnTo>
                    <a:pt x="9006362" y="4972094"/>
                  </a:lnTo>
                  <a:close/>
                </a:path>
                <a:path w="18339435" h="10542905">
                  <a:moveTo>
                    <a:pt x="9018832" y="4963209"/>
                  </a:moveTo>
                  <a:lnTo>
                    <a:pt x="9011488" y="4960076"/>
                  </a:lnTo>
                  <a:lnTo>
                    <a:pt x="9006362" y="4972094"/>
                  </a:lnTo>
                  <a:lnTo>
                    <a:pt x="9013706" y="4975227"/>
                  </a:lnTo>
                  <a:lnTo>
                    <a:pt x="9017517" y="4973696"/>
                  </a:lnTo>
                  <a:lnTo>
                    <a:pt x="9020364" y="4967019"/>
                  </a:lnTo>
                  <a:lnTo>
                    <a:pt x="9018832" y="4963209"/>
                  </a:lnTo>
                  <a:close/>
                </a:path>
                <a:path w="18339435" h="10542905">
                  <a:moveTo>
                    <a:pt x="8695687" y="4825366"/>
                  </a:moveTo>
                  <a:lnTo>
                    <a:pt x="8684672" y="4820668"/>
                  </a:lnTo>
                  <a:lnTo>
                    <a:pt x="8680861" y="4822198"/>
                  </a:lnTo>
                  <a:lnTo>
                    <a:pt x="8677871" y="4829208"/>
                  </a:lnTo>
                  <a:lnTo>
                    <a:pt x="8679404" y="4833019"/>
                  </a:lnTo>
                  <a:lnTo>
                    <a:pt x="8687081" y="4836294"/>
                  </a:lnTo>
                  <a:lnTo>
                    <a:pt x="8687224" y="4835960"/>
                  </a:lnTo>
                  <a:lnTo>
                    <a:pt x="8690561" y="4837384"/>
                  </a:lnTo>
                  <a:lnTo>
                    <a:pt x="8694372" y="4835853"/>
                  </a:lnTo>
                  <a:lnTo>
                    <a:pt x="8697219" y="4829176"/>
                  </a:lnTo>
                  <a:lnTo>
                    <a:pt x="8695687" y="4825366"/>
                  </a:lnTo>
                  <a:close/>
                </a:path>
                <a:path w="18339435" h="10542905">
                  <a:moveTo>
                    <a:pt x="5544503" y="3480781"/>
                  </a:moveTo>
                  <a:lnTo>
                    <a:pt x="5533487" y="3476082"/>
                  </a:lnTo>
                  <a:lnTo>
                    <a:pt x="5529535" y="3477947"/>
                  </a:lnTo>
                  <a:lnTo>
                    <a:pt x="5526687" y="3484623"/>
                  </a:lnTo>
                  <a:lnTo>
                    <a:pt x="5528219" y="3488433"/>
                  </a:lnTo>
                  <a:lnTo>
                    <a:pt x="5539570" y="3493275"/>
                  </a:lnTo>
                  <a:lnTo>
                    <a:pt x="5543521" y="3491410"/>
                  </a:lnTo>
                  <a:lnTo>
                    <a:pt x="5546512" y="3484399"/>
                  </a:lnTo>
                  <a:lnTo>
                    <a:pt x="5544503" y="3480781"/>
                  </a:lnTo>
                  <a:close/>
                </a:path>
                <a:path w="18339435" h="10542905">
                  <a:moveTo>
                    <a:pt x="9087433" y="5005887"/>
                  </a:moveTo>
                  <a:lnTo>
                    <a:pt x="9087099" y="5005744"/>
                  </a:lnTo>
                  <a:lnTo>
                    <a:pt x="9087290" y="5006221"/>
                  </a:lnTo>
                  <a:lnTo>
                    <a:pt x="9087433" y="5005887"/>
                  </a:lnTo>
                  <a:close/>
                </a:path>
                <a:path w="18339435" h="10542905">
                  <a:moveTo>
                    <a:pt x="9099903" y="4997002"/>
                  </a:moveTo>
                  <a:lnTo>
                    <a:pt x="9092559" y="4993869"/>
                  </a:lnTo>
                  <a:lnTo>
                    <a:pt x="9087433" y="5005887"/>
                  </a:lnTo>
                  <a:lnTo>
                    <a:pt x="9094777" y="5009020"/>
                  </a:lnTo>
                  <a:lnTo>
                    <a:pt x="9098586" y="5007489"/>
                  </a:lnTo>
                  <a:lnTo>
                    <a:pt x="9101434" y="5000812"/>
                  </a:lnTo>
                  <a:lnTo>
                    <a:pt x="9099903" y="4997002"/>
                  </a:lnTo>
                  <a:close/>
                </a:path>
                <a:path w="18339435" h="10542905">
                  <a:moveTo>
                    <a:pt x="8614852" y="4790095"/>
                  </a:moveTo>
                  <a:lnTo>
                    <a:pt x="8603836" y="4785396"/>
                  </a:lnTo>
                  <a:lnTo>
                    <a:pt x="8600027" y="4786928"/>
                  </a:lnTo>
                  <a:lnTo>
                    <a:pt x="8597036" y="4793939"/>
                  </a:lnTo>
                  <a:lnTo>
                    <a:pt x="8598567" y="4797748"/>
                  </a:lnTo>
                  <a:lnTo>
                    <a:pt x="8609583" y="4802447"/>
                  </a:lnTo>
                  <a:lnTo>
                    <a:pt x="8613394" y="4800916"/>
                  </a:lnTo>
                  <a:lnTo>
                    <a:pt x="8616384" y="4793905"/>
                  </a:lnTo>
                  <a:lnTo>
                    <a:pt x="8614852" y="4790095"/>
                  </a:lnTo>
                  <a:close/>
                </a:path>
                <a:path w="18339435" h="10542905">
                  <a:moveTo>
                    <a:pt x="9181307" y="5030937"/>
                  </a:moveTo>
                  <a:lnTo>
                    <a:pt x="9173630" y="5027662"/>
                  </a:lnTo>
                  <a:lnTo>
                    <a:pt x="9170150" y="5026572"/>
                  </a:lnTo>
                  <a:lnTo>
                    <a:pt x="9166339" y="5028104"/>
                  </a:lnTo>
                  <a:lnTo>
                    <a:pt x="9163491" y="5034780"/>
                  </a:lnTo>
                  <a:lnTo>
                    <a:pt x="9165023" y="5038590"/>
                  </a:lnTo>
                  <a:lnTo>
                    <a:pt x="9172701" y="5041865"/>
                  </a:lnTo>
                  <a:lnTo>
                    <a:pt x="9176181" y="5042955"/>
                  </a:lnTo>
                  <a:lnTo>
                    <a:pt x="9179991" y="5041424"/>
                  </a:lnTo>
                  <a:lnTo>
                    <a:pt x="9182839" y="5034747"/>
                  </a:lnTo>
                  <a:lnTo>
                    <a:pt x="9181307" y="5030937"/>
                  </a:lnTo>
                  <a:close/>
                </a:path>
                <a:path w="18339435" h="10542905">
                  <a:moveTo>
                    <a:pt x="8534352" y="4754967"/>
                  </a:moveTo>
                  <a:lnTo>
                    <a:pt x="8523335" y="4750268"/>
                  </a:lnTo>
                  <a:lnTo>
                    <a:pt x="8519526" y="4751800"/>
                  </a:lnTo>
                  <a:lnTo>
                    <a:pt x="8516678" y="4758476"/>
                  </a:lnTo>
                  <a:lnTo>
                    <a:pt x="8518066" y="4762620"/>
                  </a:lnTo>
                  <a:lnTo>
                    <a:pt x="8529083" y="4767319"/>
                  </a:lnTo>
                  <a:lnTo>
                    <a:pt x="8532892" y="4765788"/>
                  </a:lnTo>
                  <a:lnTo>
                    <a:pt x="8535740" y="4759111"/>
                  </a:lnTo>
                  <a:lnTo>
                    <a:pt x="8534352" y="4754967"/>
                  </a:lnTo>
                  <a:close/>
                </a:path>
                <a:path w="18339435" h="10542905">
                  <a:moveTo>
                    <a:pt x="5625668" y="3513431"/>
                  </a:moveTo>
                  <a:lnTo>
                    <a:pt x="5614652" y="3508731"/>
                  </a:lnTo>
                  <a:lnTo>
                    <a:pt x="5610699" y="3510596"/>
                  </a:lnTo>
                  <a:lnTo>
                    <a:pt x="5607852" y="3517273"/>
                  </a:lnTo>
                  <a:lnTo>
                    <a:pt x="5609383" y="3521082"/>
                  </a:lnTo>
                  <a:lnTo>
                    <a:pt x="5620734" y="3525924"/>
                  </a:lnTo>
                  <a:lnTo>
                    <a:pt x="5624686" y="3524059"/>
                  </a:lnTo>
                  <a:lnTo>
                    <a:pt x="5627676" y="3517048"/>
                  </a:lnTo>
                  <a:lnTo>
                    <a:pt x="5625668" y="3513431"/>
                  </a:lnTo>
                  <a:close/>
                </a:path>
                <a:path w="18339435" h="10542905">
                  <a:moveTo>
                    <a:pt x="9262856" y="5064540"/>
                  </a:moveTo>
                  <a:lnTo>
                    <a:pt x="9255177" y="5061264"/>
                  </a:lnTo>
                  <a:lnTo>
                    <a:pt x="9251697" y="5060174"/>
                  </a:lnTo>
                  <a:lnTo>
                    <a:pt x="9247887" y="5061705"/>
                  </a:lnTo>
                  <a:lnTo>
                    <a:pt x="9245039" y="5068382"/>
                  </a:lnTo>
                  <a:lnTo>
                    <a:pt x="9246571" y="5072192"/>
                  </a:lnTo>
                  <a:lnTo>
                    <a:pt x="9254248" y="5075467"/>
                  </a:lnTo>
                  <a:lnTo>
                    <a:pt x="9257729" y="5076558"/>
                  </a:lnTo>
                  <a:lnTo>
                    <a:pt x="9261539" y="5075025"/>
                  </a:lnTo>
                  <a:lnTo>
                    <a:pt x="9264386" y="5068349"/>
                  </a:lnTo>
                  <a:lnTo>
                    <a:pt x="9262856" y="5064540"/>
                  </a:lnTo>
                  <a:close/>
                </a:path>
                <a:path w="18339435" h="10542905">
                  <a:moveTo>
                    <a:pt x="8453992" y="4719505"/>
                  </a:moveTo>
                  <a:lnTo>
                    <a:pt x="8442976" y="4714806"/>
                  </a:lnTo>
                  <a:lnTo>
                    <a:pt x="8439166" y="4716338"/>
                  </a:lnTo>
                  <a:lnTo>
                    <a:pt x="8436318" y="4723014"/>
                  </a:lnTo>
                  <a:lnTo>
                    <a:pt x="8437707" y="4727158"/>
                  </a:lnTo>
                  <a:lnTo>
                    <a:pt x="8448723" y="4731857"/>
                  </a:lnTo>
                  <a:lnTo>
                    <a:pt x="8452533" y="4730325"/>
                  </a:lnTo>
                  <a:lnTo>
                    <a:pt x="8455381" y="4723648"/>
                  </a:lnTo>
                  <a:lnTo>
                    <a:pt x="8453992" y="4719505"/>
                  </a:lnTo>
                  <a:close/>
                </a:path>
                <a:path w="18339435" h="10542905">
                  <a:moveTo>
                    <a:pt x="2466566" y="2164283"/>
                  </a:moveTo>
                  <a:lnTo>
                    <a:pt x="2462089" y="2165530"/>
                  </a:lnTo>
                  <a:lnTo>
                    <a:pt x="2460137" y="2169827"/>
                  </a:lnTo>
                  <a:lnTo>
                    <a:pt x="2458907" y="2172064"/>
                  </a:lnTo>
                  <a:lnTo>
                    <a:pt x="2460438" y="2175874"/>
                  </a:lnTo>
                  <a:lnTo>
                    <a:pt x="2463492" y="2177966"/>
                  </a:lnTo>
                  <a:lnTo>
                    <a:pt x="2471503" y="2181383"/>
                  </a:lnTo>
                  <a:lnTo>
                    <a:pt x="2475505" y="2180328"/>
                  </a:lnTo>
                  <a:lnTo>
                    <a:pt x="2477456" y="2176031"/>
                  </a:lnTo>
                  <a:lnTo>
                    <a:pt x="2478687" y="2173794"/>
                  </a:lnTo>
                  <a:lnTo>
                    <a:pt x="2477156" y="2169984"/>
                  </a:lnTo>
                  <a:lnTo>
                    <a:pt x="2474102" y="2167892"/>
                  </a:lnTo>
                  <a:lnTo>
                    <a:pt x="2469762" y="2166041"/>
                  </a:lnTo>
                  <a:lnTo>
                    <a:pt x="2466566" y="2164283"/>
                  </a:lnTo>
                  <a:close/>
                </a:path>
                <a:path w="18339435" h="10542905">
                  <a:moveTo>
                    <a:pt x="8373967" y="4684185"/>
                  </a:moveTo>
                  <a:lnTo>
                    <a:pt x="8362951" y="4679486"/>
                  </a:lnTo>
                  <a:lnTo>
                    <a:pt x="8359141" y="4681018"/>
                  </a:lnTo>
                  <a:lnTo>
                    <a:pt x="8356293" y="4687694"/>
                  </a:lnTo>
                  <a:lnTo>
                    <a:pt x="8357682" y="4691838"/>
                  </a:lnTo>
                  <a:lnTo>
                    <a:pt x="8368698" y="4696537"/>
                  </a:lnTo>
                  <a:lnTo>
                    <a:pt x="8372508" y="4695005"/>
                  </a:lnTo>
                  <a:lnTo>
                    <a:pt x="8375356" y="4688329"/>
                  </a:lnTo>
                  <a:lnTo>
                    <a:pt x="8373967" y="4684185"/>
                  </a:lnTo>
                  <a:close/>
                </a:path>
                <a:path w="18339435" h="10542905">
                  <a:moveTo>
                    <a:pt x="9344068" y="5097998"/>
                  </a:moveTo>
                  <a:lnTo>
                    <a:pt x="9336389" y="5094723"/>
                  </a:lnTo>
                  <a:lnTo>
                    <a:pt x="9332909" y="5093633"/>
                  </a:lnTo>
                  <a:lnTo>
                    <a:pt x="9329100" y="5095165"/>
                  </a:lnTo>
                  <a:lnTo>
                    <a:pt x="9326252" y="5101841"/>
                  </a:lnTo>
                  <a:lnTo>
                    <a:pt x="9327783" y="5105651"/>
                  </a:lnTo>
                  <a:lnTo>
                    <a:pt x="9335795" y="5109069"/>
                  </a:lnTo>
                  <a:lnTo>
                    <a:pt x="9339275" y="5110159"/>
                  </a:lnTo>
                  <a:lnTo>
                    <a:pt x="9343086" y="5108627"/>
                  </a:lnTo>
                  <a:lnTo>
                    <a:pt x="9344510" y="5105289"/>
                  </a:lnTo>
                  <a:lnTo>
                    <a:pt x="9345491" y="5102156"/>
                  </a:lnTo>
                  <a:lnTo>
                    <a:pt x="9345600" y="5101808"/>
                  </a:lnTo>
                  <a:lnTo>
                    <a:pt x="9344068" y="5097998"/>
                  </a:lnTo>
                  <a:close/>
                </a:path>
                <a:path w="18339435" h="10542905">
                  <a:moveTo>
                    <a:pt x="5707309" y="3545888"/>
                  </a:moveTo>
                  <a:lnTo>
                    <a:pt x="5696293" y="3541189"/>
                  </a:lnTo>
                  <a:lnTo>
                    <a:pt x="5692341" y="3543054"/>
                  </a:lnTo>
                  <a:lnTo>
                    <a:pt x="5689493" y="3549730"/>
                  </a:lnTo>
                  <a:lnTo>
                    <a:pt x="5691024" y="3553541"/>
                  </a:lnTo>
                  <a:lnTo>
                    <a:pt x="5702040" y="3558240"/>
                  </a:lnTo>
                  <a:lnTo>
                    <a:pt x="5705993" y="3556374"/>
                  </a:lnTo>
                  <a:lnTo>
                    <a:pt x="5708841" y="3549698"/>
                  </a:lnTo>
                  <a:lnTo>
                    <a:pt x="5707309" y="3545888"/>
                  </a:lnTo>
                  <a:close/>
                </a:path>
                <a:path w="18339435" h="10542905">
                  <a:moveTo>
                    <a:pt x="8293275" y="4648581"/>
                  </a:moveTo>
                  <a:lnTo>
                    <a:pt x="8281924" y="4643739"/>
                  </a:lnTo>
                  <a:lnTo>
                    <a:pt x="8278114" y="4645271"/>
                  </a:lnTo>
                  <a:lnTo>
                    <a:pt x="8275266" y="4651948"/>
                  </a:lnTo>
                  <a:lnTo>
                    <a:pt x="8276655" y="4656091"/>
                  </a:lnTo>
                  <a:lnTo>
                    <a:pt x="8288006" y="4660933"/>
                  </a:lnTo>
                  <a:lnTo>
                    <a:pt x="8291815" y="4659401"/>
                  </a:lnTo>
                  <a:lnTo>
                    <a:pt x="8294663" y="4652724"/>
                  </a:lnTo>
                  <a:lnTo>
                    <a:pt x="8293275" y="4648581"/>
                  </a:lnTo>
                  <a:close/>
                </a:path>
                <a:path w="18339435" h="10542905">
                  <a:moveTo>
                    <a:pt x="9425425" y="5131124"/>
                  </a:moveTo>
                  <a:lnTo>
                    <a:pt x="9417747" y="5127849"/>
                  </a:lnTo>
                  <a:lnTo>
                    <a:pt x="9414265" y="5126758"/>
                  </a:lnTo>
                  <a:lnTo>
                    <a:pt x="9410456" y="5128290"/>
                  </a:lnTo>
                  <a:lnTo>
                    <a:pt x="9407608" y="5134967"/>
                  </a:lnTo>
                  <a:lnTo>
                    <a:pt x="9409139" y="5138776"/>
                  </a:lnTo>
                  <a:lnTo>
                    <a:pt x="9420156" y="5143476"/>
                  </a:lnTo>
                  <a:lnTo>
                    <a:pt x="9424108" y="5141610"/>
                  </a:lnTo>
                  <a:lnTo>
                    <a:pt x="9426956" y="5134933"/>
                  </a:lnTo>
                  <a:lnTo>
                    <a:pt x="9425425" y="5131124"/>
                  </a:lnTo>
                  <a:close/>
                </a:path>
                <a:path w="18339435" h="10542905">
                  <a:moveTo>
                    <a:pt x="5788949" y="3578345"/>
                  </a:moveTo>
                  <a:lnTo>
                    <a:pt x="5777933" y="3573646"/>
                  </a:lnTo>
                  <a:lnTo>
                    <a:pt x="5773981" y="3575512"/>
                  </a:lnTo>
                  <a:lnTo>
                    <a:pt x="5771133" y="3582188"/>
                  </a:lnTo>
                  <a:lnTo>
                    <a:pt x="5772664" y="3585998"/>
                  </a:lnTo>
                  <a:lnTo>
                    <a:pt x="5784014" y="3590840"/>
                  </a:lnTo>
                  <a:lnTo>
                    <a:pt x="5787966" y="3588974"/>
                  </a:lnTo>
                  <a:lnTo>
                    <a:pt x="5790815" y="3582298"/>
                  </a:lnTo>
                  <a:lnTo>
                    <a:pt x="5788949" y="3578345"/>
                  </a:lnTo>
                  <a:close/>
                </a:path>
                <a:path w="18339435" h="10542905">
                  <a:moveTo>
                    <a:pt x="8212867" y="4612308"/>
                  </a:moveTo>
                  <a:lnTo>
                    <a:pt x="8201851" y="4607609"/>
                  </a:lnTo>
                  <a:lnTo>
                    <a:pt x="8198041" y="4609141"/>
                  </a:lnTo>
                  <a:lnTo>
                    <a:pt x="8195193" y="4615818"/>
                  </a:lnTo>
                  <a:lnTo>
                    <a:pt x="8196582" y="4619961"/>
                  </a:lnTo>
                  <a:lnTo>
                    <a:pt x="8207598" y="4624661"/>
                  </a:lnTo>
                  <a:lnTo>
                    <a:pt x="8211408" y="4623129"/>
                  </a:lnTo>
                  <a:lnTo>
                    <a:pt x="8214256" y="4616452"/>
                  </a:lnTo>
                  <a:lnTo>
                    <a:pt x="8212867" y="4612308"/>
                  </a:lnTo>
                  <a:close/>
                </a:path>
                <a:path w="18339435" h="10542905">
                  <a:moveTo>
                    <a:pt x="9506922" y="5163915"/>
                  </a:moveTo>
                  <a:lnTo>
                    <a:pt x="9495907" y="5159217"/>
                  </a:lnTo>
                  <a:lnTo>
                    <a:pt x="9491953" y="5161081"/>
                  </a:lnTo>
                  <a:lnTo>
                    <a:pt x="9489105" y="5167758"/>
                  </a:lnTo>
                  <a:lnTo>
                    <a:pt x="9490638" y="5171568"/>
                  </a:lnTo>
                  <a:lnTo>
                    <a:pt x="9501653" y="5176266"/>
                  </a:lnTo>
                  <a:lnTo>
                    <a:pt x="9505606" y="5174402"/>
                  </a:lnTo>
                  <a:lnTo>
                    <a:pt x="9508454" y="5167725"/>
                  </a:lnTo>
                  <a:lnTo>
                    <a:pt x="9506922" y="5163915"/>
                  </a:lnTo>
                  <a:close/>
                </a:path>
                <a:path w="18339435" h="10542905">
                  <a:moveTo>
                    <a:pt x="12320843" y="6363058"/>
                  </a:moveTo>
                  <a:lnTo>
                    <a:pt x="12316650" y="6363636"/>
                  </a:lnTo>
                  <a:lnTo>
                    <a:pt x="12312466" y="6369743"/>
                  </a:lnTo>
                  <a:lnTo>
                    <a:pt x="12313045" y="6373936"/>
                  </a:lnTo>
                  <a:lnTo>
                    <a:pt x="12316100" y="6376028"/>
                  </a:lnTo>
                  <a:lnTo>
                    <a:pt x="12319821" y="6378404"/>
                  </a:lnTo>
                  <a:lnTo>
                    <a:pt x="12321155" y="6378973"/>
                  </a:lnTo>
                  <a:lnTo>
                    <a:pt x="12321013" y="6379307"/>
                  </a:lnTo>
                  <a:lnTo>
                    <a:pt x="12324018" y="6380589"/>
                  </a:lnTo>
                  <a:lnTo>
                    <a:pt x="12327209" y="6379583"/>
                  </a:lnTo>
                  <a:lnTo>
                    <a:pt x="12329159" y="6376863"/>
                  </a:lnTo>
                  <a:lnTo>
                    <a:pt x="12331251" y="6373810"/>
                  </a:lnTo>
                  <a:lnTo>
                    <a:pt x="12330671" y="6369617"/>
                  </a:lnTo>
                  <a:lnTo>
                    <a:pt x="12327617" y="6367525"/>
                  </a:lnTo>
                  <a:lnTo>
                    <a:pt x="12323896" y="6365149"/>
                  </a:lnTo>
                  <a:lnTo>
                    <a:pt x="12320843" y="6363058"/>
                  </a:lnTo>
                  <a:close/>
                </a:path>
                <a:path w="18339435" h="10542905">
                  <a:moveTo>
                    <a:pt x="8132984" y="4576655"/>
                  </a:moveTo>
                  <a:lnTo>
                    <a:pt x="8121968" y="4571956"/>
                  </a:lnTo>
                  <a:lnTo>
                    <a:pt x="8117824" y="4573345"/>
                  </a:lnTo>
                  <a:lnTo>
                    <a:pt x="8114976" y="4580021"/>
                  </a:lnTo>
                  <a:lnTo>
                    <a:pt x="8116365" y="4584165"/>
                  </a:lnTo>
                  <a:lnTo>
                    <a:pt x="8127715" y="4589007"/>
                  </a:lnTo>
                  <a:lnTo>
                    <a:pt x="8131525" y="4587475"/>
                  </a:lnTo>
                  <a:lnTo>
                    <a:pt x="8134373" y="4580799"/>
                  </a:lnTo>
                  <a:lnTo>
                    <a:pt x="8132984" y="4576655"/>
                  </a:lnTo>
                  <a:close/>
                </a:path>
                <a:path w="18339435" h="10542905">
                  <a:moveTo>
                    <a:pt x="5870448" y="3611138"/>
                  </a:moveTo>
                  <a:lnTo>
                    <a:pt x="5859431" y="3606438"/>
                  </a:lnTo>
                  <a:lnTo>
                    <a:pt x="5855480" y="3608303"/>
                  </a:lnTo>
                  <a:lnTo>
                    <a:pt x="5852632" y="3614980"/>
                  </a:lnTo>
                  <a:lnTo>
                    <a:pt x="5854163" y="3618789"/>
                  </a:lnTo>
                  <a:lnTo>
                    <a:pt x="5865179" y="3623489"/>
                  </a:lnTo>
                  <a:lnTo>
                    <a:pt x="5869131" y="3621623"/>
                  </a:lnTo>
                  <a:lnTo>
                    <a:pt x="5871979" y="3614947"/>
                  </a:lnTo>
                  <a:lnTo>
                    <a:pt x="5870448" y="3611138"/>
                  </a:lnTo>
                  <a:close/>
                </a:path>
                <a:path w="18339435" h="10542905">
                  <a:moveTo>
                    <a:pt x="9588420" y="5196707"/>
                  </a:moveTo>
                  <a:lnTo>
                    <a:pt x="9577404" y="5192008"/>
                  </a:lnTo>
                  <a:lnTo>
                    <a:pt x="9573453" y="5193873"/>
                  </a:lnTo>
                  <a:lnTo>
                    <a:pt x="9570604" y="5200550"/>
                  </a:lnTo>
                  <a:lnTo>
                    <a:pt x="9572135" y="5204360"/>
                  </a:lnTo>
                  <a:lnTo>
                    <a:pt x="9583151" y="5209059"/>
                  </a:lnTo>
                  <a:lnTo>
                    <a:pt x="9587104" y="5207193"/>
                  </a:lnTo>
                  <a:lnTo>
                    <a:pt x="9589952" y="5200517"/>
                  </a:lnTo>
                  <a:lnTo>
                    <a:pt x="9588420" y="5196707"/>
                  </a:lnTo>
                  <a:close/>
                </a:path>
                <a:path w="18339435" h="10542905">
                  <a:moveTo>
                    <a:pt x="2388343" y="2123814"/>
                  </a:moveTo>
                  <a:lnTo>
                    <a:pt x="2383866" y="2125060"/>
                  </a:lnTo>
                  <a:lnTo>
                    <a:pt x="2382442" y="2128399"/>
                  </a:lnTo>
                  <a:lnTo>
                    <a:pt x="2380542" y="2131928"/>
                  </a:lnTo>
                  <a:lnTo>
                    <a:pt x="2382073" y="2135738"/>
                  </a:lnTo>
                  <a:lnTo>
                    <a:pt x="2385127" y="2137830"/>
                  </a:lnTo>
                  <a:lnTo>
                    <a:pt x="2393138" y="2141248"/>
                  </a:lnTo>
                  <a:lnTo>
                    <a:pt x="2397140" y="2140192"/>
                  </a:lnTo>
                  <a:lnTo>
                    <a:pt x="2398564" y="2136854"/>
                  </a:lnTo>
                  <a:lnTo>
                    <a:pt x="2400464" y="2133324"/>
                  </a:lnTo>
                  <a:lnTo>
                    <a:pt x="2398933" y="2129515"/>
                  </a:lnTo>
                  <a:lnTo>
                    <a:pt x="2395879" y="2127423"/>
                  </a:lnTo>
                  <a:lnTo>
                    <a:pt x="2391539" y="2125572"/>
                  </a:lnTo>
                  <a:lnTo>
                    <a:pt x="2388343" y="2123814"/>
                  </a:lnTo>
                  <a:close/>
                </a:path>
                <a:path w="18339435" h="10542905">
                  <a:moveTo>
                    <a:pt x="8053052" y="4540191"/>
                  </a:moveTo>
                  <a:lnTo>
                    <a:pt x="8041702" y="4535350"/>
                  </a:lnTo>
                  <a:lnTo>
                    <a:pt x="8037892" y="4536881"/>
                  </a:lnTo>
                  <a:lnTo>
                    <a:pt x="8035044" y="4543557"/>
                  </a:lnTo>
                  <a:lnTo>
                    <a:pt x="8036434" y="4547702"/>
                  </a:lnTo>
                  <a:lnTo>
                    <a:pt x="8047783" y="4552543"/>
                  </a:lnTo>
                  <a:lnTo>
                    <a:pt x="8051593" y="4551011"/>
                  </a:lnTo>
                  <a:lnTo>
                    <a:pt x="8054440" y="4544335"/>
                  </a:lnTo>
                  <a:lnTo>
                    <a:pt x="8053052" y="4540191"/>
                  </a:lnTo>
                  <a:close/>
                </a:path>
                <a:path w="18339435" h="10542905">
                  <a:moveTo>
                    <a:pt x="5951612" y="3643787"/>
                  </a:moveTo>
                  <a:lnTo>
                    <a:pt x="5940596" y="3639087"/>
                  </a:lnTo>
                  <a:lnTo>
                    <a:pt x="5936644" y="3640953"/>
                  </a:lnTo>
                  <a:lnTo>
                    <a:pt x="5933796" y="3647629"/>
                  </a:lnTo>
                  <a:lnTo>
                    <a:pt x="5935327" y="3651439"/>
                  </a:lnTo>
                  <a:lnTo>
                    <a:pt x="5946676" y="3656280"/>
                  </a:lnTo>
                  <a:lnTo>
                    <a:pt x="5950630" y="3654415"/>
                  </a:lnTo>
                  <a:lnTo>
                    <a:pt x="5953478" y="3647739"/>
                  </a:lnTo>
                  <a:lnTo>
                    <a:pt x="5951612" y="3643787"/>
                  </a:lnTo>
                  <a:close/>
                </a:path>
                <a:path w="18339435" h="10542905">
                  <a:moveTo>
                    <a:pt x="9670061" y="5229164"/>
                  </a:moveTo>
                  <a:lnTo>
                    <a:pt x="9659045" y="5224465"/>
                  </a:lnTo>
                  <a:lnTo>
                    <a:pt x="9655092" y="5226331"/>
                  </a:lnTo>
                  <a:lnTo>
                    <a:pt x="9652244" y="5233007"/>
                  </a:lnTo>
                  <a:lnTo>
                    <a:pt x="9653776" y="5236817"/>
                  </a:lnTo>
                  <a:lnTo>
                    <a:pt x="9665126" y="5241659"/>
                  </a:lnTo>
                  <a:lnTo>
                    <a:pt x="9669077" y="5239794"/>
                  </a:lnTo>
                  <a:lnTo>
                    <a:pt x="9672068" y="5232783"/>
                  </a:lnTo>
                  <a:lnTo>
                    <a:pt x="9670061" y="5229164"/>
                  </a:lnTo>
                  <a:close/>
                </a:path>
                <a:path w="18339435" h="10542905">
                  <a:moveTo>
                    <a:pt x="6033110" y="3676578"/>
                  </a:moveTo>
                  <a:lnTo>
                    <a:pt x="6022093" y="3671878"/>
                  </a:lnTo>
                  <a:lnTo>
                    <a:pt x="6018142" y="3673744"/>
                  </a:lnTo>
                  <a:lnTo>
                    <a:pt x="6015293" y="3680421"/>
                  </a:lnTo>
                  <a:lnTo>
                    <a:pt x="6016825" y="3684230"/>
                  </a:lnTo>
                  <a:lnTo>
                    <a:pt x="6028175" y="3689072"/>
                  </a:lnTo>
                  <a:lnTo>
                    <a:pt x="6032127" y="3687207"/>
                  </a:lnTo>
                  <a:lnTo>
                    <a:pt x="6034975" y="3680530"/>
                  </a:lnTo>
                  <a:lnTo>
                    <a:pt x="6033110" y="3676578"/>
                  </a:lnTo>
                  <a:close/>
                </a:path>
                <a:path w="18339435" h="10542905">
                  <a:moveTo>
                    <a:pt x="7973121" y="4503728"/>
                  </a:moveTo>
                  <a:lnTo>
                    <a:pt x="7962104" y="4499029"/>
                  </a:lnTo>
                  <a:lnTo>
                    <a:pt x="7957961" y="4500418"/>
                  </a:lnTo>
                  <a:lnTo>
                    <a:pt x="7955112" y="4507094"/>
                  </a:lnTo>
                  <a:lnTo>
                    <a:pt x="7956502" y="4511237"/>
                  </a:lnTo>
                  <a:lnTo>
                    <a:pt x="7967852" y="4516079"/>
                  </a:lnTo>
                  <a:lnTo>
                    <a:pt x="7971661" y="4514548"/>
                  </a:lnTo>
                  <a:lnTo>
                    <a:pt x="7974509" y="4507871"/>
                  </a:lnTo>
                  <a:lnTo>
                    <a:pt x="7973121" y="4503728"/>
                  </a:lnTo>
                  <a:close/>
                </a:path>
                <a:path w="18339435" h="10542905">
                  <a:moveTo>
                    <a:pt x="9751701" y="5261622"/>
                  </a:moveTo>
                  <a:lnTo>
                    <a:pt x="9740685" y="5256923"/>
                  </a:lnTo>
                  <a:lnTo>
                    <a:pt x="9736732" y="5258788"/>
                  </a:lnTo>
                  <a:lnTo>
                    <a:pt x="9733884" y="5265465"/>
                  </a:lnTo>
                  <a:lnTo>
                    <a:pt x="9735417" y="5269274"/>
                  </a:lnTo>
                  <a:lnTo>
                    <a:pt x="9738754" y="5270698"/>
                  </a:lnTo>
                  <a:lnTo>
                    <a:pt x="9739230" y="5270507"/>
                  </a:lnTo>
                  <a:lnTo>
                    <a:pt x="9746909" y="5273783"/>
                  </a:lnTo>
                  <a:lnTo>
                    <a:pt x="9750860" y="5271917"/>
                  </a:lnTo>
                  <a:lnTo>
                    <a:pt x="9753709" y="5265240"/>
                  </a:lnTo>
                  <a:lnTo>
                    <a:pt x="9751701" y="5261622"/>
                  </a:lnTo>
                  <a:close/>
                </a:path>
                <a:path w="18339435" h="10542905">
                  <a:moveTo>
                    <a:pt x="6114608" y="3709369"/>
                  </a:moveTo>
                  <a:lnTo>
                    <a:pt x="6103592" y="3704670"/>
                  </a:lnTo>
                  <a:lnTo>
                    <a:pt x="6099640" y="3706536"/>
                  </a:lnTo>
                  <a:lnTo>
                    <a:pt x="6096792" y="3713212"/>
                  </a:lnTo>
                  <a:lnTo>
                    <a:pt x="6098323" y="3717023"/>
                  </a:lnTo>
                  <a:lnTo>
                    <a:pt x="6109339" y="3721722"/>
                  </a:lnTo>
                  <a:lnTo>
                    <a:pt x="6113292" y="3719856"/>
                  </a:lnTo>
                  <a:lnTo>
                    <a:pt x="6116140" y="3713179"/>
                  </a:lnTo>
                  <a:lnTo>
                    <a:pt x="6114608" y="3709369"/>
                  </a:lnTo>
                  <a:close/>
                </a:path>
                <a:path w="18339435" h="10542905">
                  <a:moveTo>
                    <a:pt x="7892521" y="4466980"/>
                  </a:moveTo>
                  <a:lnTo>
                    <a:pt x="7881505" y="4462281"/>
                  </a:lnTo>
                  <a:lnTo>
                    <a:pt x="7877696" y="4463811"/>
                  </a:lnTo>
                  <a:lnTo>
                    <a:pt x="7874847" y="4470488"/>
                  </a:lnTo>
                  <a:lnTo>
                    <a:pt x="7876236" y="4474632"/>
                  </a:lnTo>
                  <a:lnTo>
                    <a:pt x="7887252" y="4479331"/>
                  </a:lnTo>
                  <a:lnTo>
                    <a:pt x="7891062" y="4477799"/>
                  </a:lnTo>
                  <a:lnTo>
                    <a:pt x="7893910" y="4471123"/>
                  </a:lnTo>
                  <a:lnTo>
                    <a:pt x="7892521" y="4466980"/>
                  </a:lnTo>
                  <a:close/>
                </a:path>
                <a:path w="18339435" h="10542905">
                  <a:moveTo>
                    <a:pt x="6196106" y="3742161"/>
                  </a:moveTo>
                  <a:lnTo>
                    <a:pt x="6185090" y="3737462"/>
                  </a:lnTo>
                  <a:lnTo>
                    <a:pt x="6181138" y="3739327"/>
                  </a:lnTo>
                  <a:lnTo>
                    <a:pt x="6178290" y="3746003"/>
                  </a:lnTo>
                  <a:lnTo>
                    <a:pt x="6179821" y="3749814"/>
                  </a:lnTo>
                  <a:lnTo>
                    <a:pt x="6187833" y="3753231"/>
                  </a:lnTo>
                  <a:lnTo>
                    <a:pt x="6191313" y="3754321"/>
                  </a:lnTo>
                  <a:lnTo>
                    <a:pt x="6195123" y="3752789"/>
                  </a:lnTo>
                  <a:lnTo>
                    <a:pt x="6196547" y="3749451"/>
                  </a:lnTo>
                  <a:lnTo>
                    <a:pt x="6197528" y="3746318"/>
                  </a:lnTo>
                  <a:lnTo>
                    <a:pt x="6197637" y="3745971"/>
                  </a:lnTo>
                  <a:lnTo>
                    <a:pt x="6196106" y="3742161"/>
                  </a:lnTo>
                  <a:close/>
                </a:path>
                <a:path w="18339435" h="10542905">
                  <a:moveTo>
                    <a:pt x="9833961" y="5293555"/>
                  </a:moveTo>
                  <a:lnTo>
                    <a:pt x="9822943" y="5288855"/>
                  </a:lnTo>
                  <a:lnTo>
                    <a:pt x="9818992" y="5290721"/>
                  </a:lnTo>
                  <a:lnTo>
                    <a:pt x="9816144" y="5297397"/>
                  </a:lnTo>
                  <a:lnTo>
                    <a:pt x="9817674" y="5301207"/>
                  </a:lnTo>
                  <a:lnTo>
                    <a:pt x="9821013" y="5302631"/>
                  </a:lnTo>
                  <a:lnTo>
                    <a:pt x="9821490" y="5302440"/>
                  </a:lnTo>
                  <a:lnTo>
                    <a:pt x="9829168" y="5305715"/>
                  </a:lnTo>
                  <a:lnTo>
                    <a:pt x="9833120" y="5303849"/>
                  </a:lnTo>
                  <a:lnTo>
                    <a:pt x="9835968" y="5297173"/>
                  </a:lnTo>
                  <a:lnTo>
                    <a:pt x="9833961" y="5293555"/>
                  </a:lnTo>
                  <a:close/>
                </a:path>
                <a:path w="18339435" h="10542905">
                  <a:moveTo>
                    <a:pt x="2309929" y="2082868"/>
                  </a:moveTo>
                  <a:lnTo>
                    <a:pt x="2305452" y="2084114"/>
                  </a:lnTo>
                  <a:lnTo>
                    <a:pt x="2304028" y="2087453"/>
                  </a:lnTo>
                  <a:lnTo>
                    <a:pt x="2302270" y="2090648"/>
                  </a:lnTo>
                  <a:lnTo>
                    <a:pt x="2303659" y="2094792"/>
                  </a:lnTo>
                  <a:lnTo>
                    <a:pt x="2306712" y="2096884"/>
                  </a:lnTo>
                  <a:lnTo>
                    <a:pt x="2314724" y="2100302"/>
                  </a:lnTo>
                  <a:lnTo>
                    <a:pt x="2318725" y="2099246"/>
                  </a:lnTo>
                  <a:lnTo>
                    <a:pt x="2320149" y="2095908"/>
                  </a:lnTo>
                  <a:lnTo>
                    <a:pt x="2321907" y="2092712"/>
                  </a:lnTo>
                  <a:lnTo>
                    <a:pt x="2320518" y="2088569"/>
                  </a:lnTo>
                  <a:lnTo>
                    <a:pt x="2317465" y="2086477"/>
                  </a:lnTo>
                  <a:lnTo>
                    <a:pt x="2313125" y="2084626"/>
                  </a:lnTo>
                  <a:lnTo>
                    <a:pt x="2309929" y="2082868"/>
                  </a:lnTo>
                  <a:close/>
                </a:path>
                <a:path w="18339435" h="10542905">
                  <a:moveTo>
                    <a:pt x="7812924" y="4430658"/>
                  </a:moveTo>
                  <a:lnTo>
                    <a:pt x="7801907" y="4425959"/>
                  </a:lnTo>
                  <a:lnTo>
                    <a:pt x="7797763" y="4427348"/>
                  </a:lnTo>
                  <a:lnTo>
                    <a:pt x="7794915" y="4434024"/>
                  </a:lnTo>
                  <a:lnTo>
                    <a:pt x="7796304" y="4438168"/>
                  </a:lnTo>
                  <a:lnTo>
                    <a:pt x="7807655" y="4443010"/>
                  </a:lnTo>
                  <a:lnTo>
                    <a:pt x="7811465" y="4441478"/>
                  </a:lnTo>
                  <a:lnTo>
                    <a:pt x="7814312" y="4434802"/>
                  </a:lnTo>
                  <a:lnTo>
                    <a:pt x="7812924" y="4430658"/>
                  </a:lnTo>
                  <a:close/>
                </a:path>
                <a:path w="18339435" h="10542905">
                  <a:moveTo>
                    <a:pt x="6277462" y="3775286"/>
                  </a:moveTo>
                  <a:lnTo>
                    <a:pt x="6269784" y="3772011"/>
                  </a:lnTo>
                  <a:lnTo>
                    <a:pt x="6266303" y="3770921"/>
                  </a:lnTo>
                  <a:lnTo>
                    <a:pt x="6262494" y="3772453"/>
                  </a:lnTo>
                  <a:lnTo>
                    <a:pt x="6259646" y="3779129"/>
                  </a:lnTo>
                  <a:lnTo>
                    <a:pt x="6261177" y="3782939"/>
                  </a:lnTo>
                  <a:lnTo>
                    <a:pt x="6269189" y="3786357"/>
                  </a:lnTo>
                  <a:lnTo>
                    <a:pt x="6272670" y="3787447"/>
                  </a:lnTo>
                  <a:lnTo>
                    <a:pt x="6276480" y="3785915"/>
                  </a:lnTo>
                  <a:lnTo>
                    <a:pt x="6277904" y="3782577"/>
                  </a:lnTo>
                  <a:lnTo>
                    <a:pt x="6278884" y="3779445"/>
                  </a:lnTo>
                  <a:lnTo>
                    <a:pt x="6278994" y="3779096"/>
                  </a:lnTo>
                  <a:lnTo>
                    <a:pt x="6277462" y="3775286"/>
                  </a:lnTo>
                  <a:close/>
                </a:path>
                <a:path w="18339435" h="10542905">
                  <a:moveTo>
                    <a:pt x="7732516" y="4394386"/>
                  </a:moveTo>
                  <a:lnTo>
                    <a:pt x="7721499" y="4389687"/>
                  </a:lnTo>
                  <a:lnTo>
                    <a:pt x="7717690" y="4391218"/>
                  </a:lnTo>
                  <a:lnTo>
                    <a:pt x="7714842" y="4397895"/>
                  </a:lnTo>
                  <a:lnTo>
                    <a:pt x="7716230" y="4402038"/>
                  </a:lnTo>
                  <a:lnTo>
                    <a:pt x="7727247" y="4406737"/>
                  </a:lnTo>
                  <a:lnTo>
                    <a:pt x="7731056" y="4405206"/>
                  </a:lnTo>
                  <a:lnTo>
                    <a:pt x="7733904" y="4398530"/>
                  </a:lnTo>
                  <a:lnTo>
                    <a:pt x="7732516" y="4394386"/>
                  </a:lnTo>
                  <a:close/>
                </a:path>
                <a:path w="18339435" h="10542905">
                  <a:moveTo>
                    <a:pt x="6358484" y="3808270"/>
                  </a:moveTo>
                  <a:lnTo>
                    <a:pt x="6350806" y="3804994"/>
                  </a:lnTo>
                  <a:lnTo>
                    <a:pt x="6347325" y="3803904"/>
                  </a:lnTo>
                  <a:lnTo>
                    <a:pt x="6343516" y="3805436"/>
                  </a:lnTo>
                  <a:lnTo>
                    <a:pt x="6340668" y="3812112"/>
                  </a:lnTo>
                  <a:lnTo>
                    <a:pt x="6342199" y="3815921"/>
                  </a:lnTo>
                  <a:lnTo>
                    <a:pt x="6350210" y="3819339"/>
                  </a:lnTo>
                  <a:lnTo>
                    <a:pt x="6353691" y="3820429"/>
                  </a:lnTo>
                  <a:lnTo>
                    <a:pt x="6357501" y="3818899"/>
                  </a:lnTo>
                  <a:lnTo>
                    <a:pt x="6358926" y="3815560"/>
                  </a:lnTo>
                  <a:lnTo>
                    <a:pt x="6359906" y="3812428"/>
                  </a:lnTo>
                  <a:lnTo>
                    <a:pt x="6360016" y="3812079"/>
                  </a:lnTo>
                  <a:lnTo>
                    <a:pt x="6358484" y="3808270"/>
                  </a:lnTo>
                  <a:close/>
                </a:path>
                <a:path w="18339435" h="10542905">
                  <a:moveTo>
                    <a:pt x="9915886" y="5325345"/>
                  </a:moveTo>
                  <a:lnTo>
                    <a:pt x="9904870" y="5320645"/>
                  </a:lnTo>
                  <a:lnTo>
                    <a:pt x="9900917" y="5322511"/>
                  </a:lnTo>
                  <a:lnTo>
                    <a:pt x="9898069" y="5329188"/>
                  </a:lnTo>
                  <a:lnTo>
                    <a:pt x="9899601" y="5332998"/>
                  </a:lnTo>
                  <a:lnTo>
                    <a:pt x="9910617" y="5337697"/>
                  </a:lnTo>
                  <a:lnTo>
                    <a:pt x="9914569" y="5335831"/>
                  </a:lnTo>
                  <a:lnTo>
                    <a:pt x="9917417" y="5329155"/>
                  </a:lnTo>
                  <a:lnTo>
                    <a:pt x="9915886" y="5325345"/>
                  </a:lnTo>
                  <a:close/>
                </a:path>
                <a:path w="18339435" h="10542905">
                  <a:moveTo>
                    <a:pt x="6439839" y="3841395"/>
                  </a:moveTo>
                  <a:lnTo>
                    <a:pt x="6432161" y="3838119"/>
                  </a:lnTo>
                  <a:lnTo>
                    <a:pt x="6428680" y="3837029"/>
                  </a:lnTo>
                  <a:lnTo>
                    <a:pt x="6424871" y="3838561"/>
                  </a:lnTo>
                  <a:lnTo>
                    <a:pt x="6422023" y="3845237"/>
                  </a:lnTo>
                  <a:lnTo>
                    <a:pt x="6423554" y="3849046"/>
                  </a:lnTo>
                  <a:lnTo>
                    <a:pt x="6431566" y="3852464"/>
                  </a:lnTo>
                  <a:lnTo>
                    <a:pt x="6435047" y="3853554"/>
                  </a:lnTo>
                  <a:lnTo>
                    <a:pt x="6438857" y="3852023"/>
                  </a:lnTo>
                  <a:lnTo>
                    <a:pt x="6440280" y="3848686"/>
                  </a:lnTo>
                  <a:lnTo>
                    <a:pt x="6441262" y="3845552"/>
                  </a:lnTo>
                  <a:lnTo>
                    <a:pt x="6441371" y="3845204"/>
                  </a:lnTo>
                  <a:lnTo>
                    <a:pt x="6439839" y="3841395"/>
                  </a:lnTo>
                  <a:close/>
                </a:path>
                <a:path w="18339435" h="10542905">
                  <a:moveTo>
                    <a:pt x="7652441" y="4358256"/>
                  </a:moveTo>
                  <a:lnTo>
                    <a:pt x="7641425" y="4353557"/>
                  </a:lnTo>
                  <a:lnTo>
                    <a:pt x="7637615" y="4355088"/>
                  </a:lnTo>
                  <a:lnTo>
                    <a:pt x="7634767" y="4361765"/>
                  </a:lnTo>
                  <a:lnTo>
                    <a:pt x="7636156" y="4365908"/>
                  </a:lnTo>
                  <a:lnTo>
                    <a:pt x="7647172" y="4370608"/>
                  </a:lnTo>
                  <a:lnTo>
                    <a:pt x="7650982" y="4369076"/>
                  </a:lnTo>
                  <a:lnTo>
                    <a:pt x="7653830" y="4362399"/>
                  </a:lnTo>
                  <a:lnTo>
                    <a:pt x="7652441" y="4358256"/>
                  </a:lnTo>
                  <a:close/>
                </a:path>
                <a:path w="18339435" h="10542905">
                  <a:moveTo>
                    <a:pt x="6521053" y="3874854"/>
                  </a:moveTo>
                  <a:lnTo>
                    <a:pt x="6513375" y="3871579"/>
                  </a:lnTo>
                  <a:lnTo>
                    <a:pt x="6509894" y="3870489"/>
                  </a:lnTo>
                  <a:lnTo>
                    <a:pt x="6506085" y="3872020"/>
                  </a:lnTo>
                  <a:lnTo>
                    <a:pt x="6503237" y="3878696"/>
                  </a:lnTo>
                  <a:lnTo>
                    <a:pt x="6504768" y="3882506"/>
                  </a:lnTo>
                  <a:lnTo>
                    <a:pt x="6512446" y="3885781"/>
                  </a:lnTo>
                  <a:lnTo>
                    <a:pt x="6515927" y="3886871"/>
                  </a:lnTo>
                  <a:lnTo>
                    <a:pt x="6519736" y="3885340"/>
                  </a:lnTo>
                  <a:lnTo>
                    <a:pt x="6522584" y="3878664"/>
                  </a:lnTo>
                  <a:lnTo>
                    <a:pt x="6521053" y="3874854"/>
                  </a:lnTo>
                  <a:close/>
                </a:path>
                <a:path w="18339435" h="10542905">
                  <a:moveTo>
                    <a:pt x="7571891" y="4322318"/>
                  </a:moveTo>
                  <a:lnTo>
                    <a:pt x="7560874" y="4317618"/>
                  </a:lnTo>
                  <a:lnTo>
                    <a:pt x="7557065" y="4319150"/>
                  </a:lnTo>
                  <a:lnTo>
                    <a:pt x="7554217" y="4325826"/>
                  </a:lnTo>
                  <a:lnTo>
                    <a:pt x="7555606" y="4329970"/>
                  </a:lnTo>
                  <a:lnTo>
                    <a:pt x="7566622" y="4334670"/>
                  </a:lnTo>
                  <a:lnTo>
                    <a:pt x="7570432" y="4333137"/>
                  </a:lnTo>
                  <a:lnTo>
                    <a:pt x="7573280" y="4326461"/>
                  </a:lnTo>
                  <a:lnTo>
                    <a:pt x="7571891" y="4322318"/>
                  </a:lnTo>
                  <a:close/>
                </a:path>
                <a:path w="18339435" h="10542905">
                  <a:moveTo>
                    <a:pt x="9997810" y="5357135"/>
                  </a:moveTo>
                  <a:lnTo>
                    <a:pt x="9986795" y="5352436"/>
                  </a:lnTo>
                  <a:lnTo>
                    <a:pt x="9982843" y="5354301"/>
                  </a:lnTo>
                  <a:lnTo>
                    <a:pt x="9979995" y="5360977"/>
                  </a:lnTo>
                  <a:lnTo>
                    <a:pt x="9981526" y="5364788"/>
                  </a:lnTo>
                  <a:lnTo>
                    <a:pt x="9984864" y="5366212"/>
                  </a:lnTo>
                  <a:lnTo>
                    <a:pt x="9985341" y="5366020"/>
                  </a:lnTo>
                  <a:lnTo>
                    <a:pt x="9993019" y="5369296"/>
                  </a:lnTo>
                  <a:lnTo>
                    <a:pt x="9996971" y="5367430"/>
                  </a:lnTo>
                  <a:lnTo>
                    <a:pt x="9999819" y="5360753"/>
                  </a:lnTo>
                  <a:lnTo>
                    <a:pt x="9997810" y="5357135"/>
                  </a:lnTo>
                  <a:close/>
                </a:path>
                <a:path w="18339435" h="10542905">
                  <a:moveTo>
                    <a:pt x="6602266" y="3908313"/>
                  </a:moveTo>
                  <a:lnTo>
                    <a:pt x="6594588" y="3905038"/>
                  </a:lnTo>
                  <a:lnTo>
                    <a:pt x="6591108" y="3903948"/>
                  </a:lnTo>
                  <a:lnTo>
                    <a:pt x="6587297" y="3905479"/>
                  </a:lnTo>
                  <a:lnTo>
                    <a:pt x="6584449" y="3912155"/>
                  </a:lnTo>
                  <a:lnTo>
                    <a:pt x="6585981" y="3915966"/>
                  </a:lnTo>
                  <a:lnTo>
                    <a:pt x="6593993" y="3919383"/>
                  </a:lnTo>
                  <a:lnTo>
                    <a:pt x="6597473" y="3920473"/>
                  </a:lnTo>
                  <a:lnTo>
                    <a:pt x="6601283" y="3918941"/>
                  </a:lnTo>
                  <a:lnTo>
                    <a:pt x="6602707" y="3915604"/>
                  </a:lnTo>
                  <a:lnTo>
                    <a:pt x="6603688" y="3912471"/>
                  </a:lnTo>
                  <a:lnTo>
                    <a:pt x="6603797" y="3912122"/>
                  </a:lnTo>
                  <a:lnTo>
                    <a:pt x="6602266" y="3908313"/>
                  </a:lnTo>
                  <a:close/>
                </a:path>
                <a:path w="18339435" h="10542905">
                  <a:moveTo>
                    <a:pt x="7491866" y="4286998"/>
                  </a:moveTo>
                  <a:lnTo>
                    <a:pt x="7480515" y="4282156"/>
                  </a:lnTo>
                  <a:lnTo>
                    <a:pt x="7476705" y="4283688"/>
                  </a:lnTo>
                  <a:lnTo>
                    <a:pt x="7473858" y="4290364"/>
                  </a:lnTo>
                  <a:lnTo>
                    <a:pt x="7475247" y="4294508"/>
                  </a:lnTo>
                  <a:lnTo>
                    <a:pt x="7486597" y="4299350"/>
                  </a:lnTo>
                  <a:lnTo>
                    <a:pt x="7490407" y="4297817"/>
                  </a:lnTo>
                  <a:lnTo>
                    <a:pt x="7493254" y="4291141"/>
                  </a:lnTo>
                  <a:lnTo>
                    <a:pt x="7491866" y="4286998"/>
                  </a:lnTo>
                  <a:close/>
                </a:path>
                <a:path w="18339435" h="10542905">
                  <a:moveTo>
                    <a:pt x="6683480" y="3941772"/>
                  </a:moveTo>
                  <a:lnTo>
                    <a:pt x="6675801" y="3938497"/>
                  </a:lnTo>
                  <a:lnTo>
                    <a:pt x="6672321" y="3937407"/>
                  </a:lnTo>
                  <a:lnTo>
                    <a:pt x="6668511" y="3938939"/>
                  </a:lnTo>
                  <a:lnTo>
                    <a:pt x="6665663" y="3945615"/>
                  </a:lnTo>
                  <a:lnTo>
                    <a:pt x="6667194" y="3949425"/>
                  </a:lnTo>
                  <a:lnTo>
                    <a:pt x="6674872" y="3952700"/>
                  </a:lnTo>
                  <a:lnTo>
                    <a:pt x="6678353" y="3953790"/>
                  </a:lnTo>
                  <a:lnTo>
                    <a:pt x="6682163" y="3952258"/>
                  </a:lnTo>
                  <a:lnTo>
                    <a:pt x="6685011" y="3945582"/>
                  </a:lnTo>
                  <a:lnTo>
                    <a:pt x="6683480" y="3941772"/>
                  </a:lnTo>
                  <a:close/>
                </a:path>
                <a:path w="18339435" h="10542905">
                  <a:moveTo>
                    <a:pt x="12247465" y="6314002"/>
                  </a:moveTo>
                  <a:lnTo>
                    <a:pt x="12243465" y="6315057"/>
                  </a:lnTo>
                  <a:lnTo>
                    <a:pt x="12239281" y="6321164"/>
                  </a:lnTo>
                  <a:lnTo>
                    <a:pt x="12240336" y="6325164"/>
                  </a:lnTo>
                  <a:lnTo>
                    <a:pt x="12243390" y="6327256"/>
                  </a:lnTo>
                  <a:lnTo>
                    <a:pt x="12247112" y="6329633"/>
                  </a:lnTo>
                  <a:lnTo>
                    <a:pt x="12251117" y="6331342"/>
                  </a:lnTo>
                  <a:lnTo>
                    <a:pt x="12254309" y="6330336"/>
                  </a:lnTo>
                  <a:lnTo>
                    <a:pt x="12256257" y="6327616"/>
                  </a:lnTo>
                  <a:lnTo>
                    <a:pt x="12258349" y="6324562"/>
                  </a:lnTo>
                  <a:lnTo>
                    <a:pt x="12257295" y="6320562"/>
                  </a:lnTo>
                  <a:lnTo>
                    <a:pt x="12254240" y="6318469"/>
                  </a:lnTo>
                  <a:lnTo>
                    <a:pt x="12250518" y="6316093"/>
                  </a:lnTo>
                  <a:lnTo>
                    <a:pt x="12247465" y="6314002"/>
                  </a:lnTo>
                  <a:close/>
                </a:path>
                <a:path w="18339435" h="10542905">
                  <a:moveTo>
                    <a:pt x="2239718" y="2045816"/>
                  </a:moveTo>
                  <a:lnTo>
                    <a:pt x="2235712" y="2044107"/>
                  </a:lnTo>
                  <a:lnTo>
                    <a:pt x="2232481" y="2049831"/>
                  </a:lnTo>
                  <a:lnTo>
                    <a:pt x="2230402" y="2054073"/>
                  </a:lnTo>
                  <a:lnTo>
                    <a:pt x="2229442" y="2056031"/>
                  </a:lnTo>
                  <a:lnTo>
                    <a:pt x="2234115" y="2058025"/>
                  </a:lnTo>
                  <a:lnTo>
                    <a:pt x="2233973" y="2058359"/>
                  </a:lnTo>
                  <a:lnTo>
                    <a:pt x="2236977" y="2059641"/>
                  </a:lnTo>
                  <a:lnTo>
                    <a:pt x="2240979" y="2058585"/>
                  </a:lnTo>
                  <a:lnTo>
                    <a:pt x="2242930" y="2054288"/>
                  </a:lnTo>
                  <a:lnTo>
                    <a:pt x="2244160" y="2052051"/>
                  </a:lnTo>
                  <a:lnTo>
                    <a:pt x="2242771" y="2047907"/>
                  </a:lnTo>
                  <a:lnTo>
                    <a:pt x="2239718" y="2045816"/>
                  </a:lnTo>
                  <a:close/>
                </a:path>
                <a:path w="18339435" h="10542905">
                  <a:moveTo>
                    <a:pt x="7411364" y="4251870"/>
                  </a:moveTo>
                  <a:lnTo>
                    <a:pt x="7400014" y="4247028"/>
                  </a:lnTo>
                  <a:lnTo>
                    <a:pt x="7396205" y="4248560"/>
                  </a:lnTo>
                  <a:lnTo>
                    <a:pt x="7393357" y="4255236"/>
                  </a:lnTo>
                  <a:lnTo>
                    <a:pt x="7394746" y="4259380"/>
                  </a:lnTo>
                  <a:lnTo>
                    <a:pt x="7406095" y="4264221"/>
                  </a:lnTo>
                  <a:lnTo>
                    <a:pt x="7409906" y="4262689"/>
                  </a:lnTo>
                  <a:lnTo>
                    <a:pt x="7412754" y="4256013"/>
                  </a:lnTo>
                  <a:lnTo>
                    <a:pt x="7411364" y="4251870"/>
                  </a:lnTo>
                  <a:close/>
                </a:path>
                <a:path w="18339435" h="10542905">
                  <a:moveTo>
                    <a:pt x="6764551" y="3975565"/>
                  </a:moveTo>
                  <a:lnTo>
                    <a:pt x="6756873" y="3972290"/>
                  </a:lnTo>
                  <a:lnTo>
                    <a:pt x="6753392" y="3971200"/>
                  </a:lnTo>
                  <a:lnTo>
                    <a:pt x="6749581" y="3972731"/>
                  </a:lnTo>
                  <a:lnTo>
                    <a:pt x="6746733" y="3979408"/>
                  </a:lnTo>
                  <a:lnTo>
                    <a:pt x="6748266" y="3983218"/>
                  </a:lnTo>
                  <a:lnTo>
                    <a:pt x="6756277" y="3986635"/>
                  </a:lnTo>
                  <a:lnTo>
                    <a:pt x="6759758" y="3987725"/>
                  </a:lnTo>
                  <a:lnTo>
                    <a:pt x="6763567" y="3986194"/>
                  </a:lnTo>
                  <a:lnTo>
                    <a:pt x="6764991" y="3982856"/>
                  </a:lnTo>
                  <a:lnTo>
                    <a:pt x="6765972" y="3979723"/>
                  </a:lnTo>
                  <a:lnTo>
                    <a:pt x="6766081" y="3979375"/>
                  </a:lnTo>
                  <a:lnTo>
                    <a:pt x="6764551" y="3975565"/>
                  </a:lnTo>
                  <a:close/>
                </a:path>
                <a:path w="18339435" h="10542905">
                  <a:moveTo>
                    <a:pt x="7330529" y="4216599"/>
                  </a:moveTo>
                  <a:lnTo>
                    <a:pt x="7319512" y="4211900"/>
                  </a:lnTo>
                  <a:lnTo>
                    <a:pt x="7315703" y="4213431"/>
                  </a:lnTo>
                  <a:lnTo>
                    <a:pt x="7312713" y="4220442"/>
                  </a:lnTo>
                  <a:lnTo>
                    <a:pt x="7314244" y="4224251"/>
                  </a:lnTo>
                  <a:lnTo>
                    <a:pt x="7325261" y="4228950"/>
                  </a:lnTo>
                  <a:lnTo>
                    <a:pt x="7329070" y="4227419"/>
                  </a:lnTo>
                  <a:lnTo>
                    <a:pt x="7332060" y="4220408"/>
                  </a:lnTo>
                  <a:lnTo>
                    <a:pt x="7330529" y="4216599"/>
                  </a:lnTo>
                  <a:close/>
                </a:path>
                <a:path w="18339435" h="10542905">
                  <a:moveTo>
                    <a:pt x="6845479" y="4009692"/>
                  </a:moveTo>
                  <a:lnTo>
                    <a:pt x="6834462" y="4004993"/>
                  </a:lnTo>
                  <a:lnTo>
                    <a:pt x="6830653" y="4006525"/>
                  </a:lnTo>
                  <a:lnTo>
                    <a:pt x="6827805" y="4013201"/>
                  </a:lnTo>
                  <a:lnTo>
                    <a:pt x="6829336" y="4017011"/>
                  </a:lnTo>
                  <a:lnTo>
                    <a:pt x="6840352" y="4021710"/>
                  </a:lnTo>
                  <a:lnTo>
                    <a:pt x="6844162" y="4020178"/>
                  </a:lnTo>
                  <a:lnTo>
                    <a:pt x="6847010" y="4013502"/>
                  </a:lnTo>
                  <a:lnTo>
                    <a:pt x="6845479" y="4009692"/>
                  </a:lnTo>
                  <a:close/>
                </a:path>
                <a:path w="18339435" h="10542905">
                  <a:moveTo>
                    <a:pt x="7249886" y="4181804"/>
                  </a:moveTo>
                  <a:lnTo>
                    <a:pt x="7238870" y="4177105"/>
                  </a:lnTo>
                  <a:lnTo>
                    <a:pt x="7235060" y="4178637"/>
                  </a:lnTo>
                  <a:lnTo>
                    <a:pt x="7232212" y="4185314"/>
                  </a:lnTo>
                  <a:lnTo>
                    <a:pt x="7233743" y="4189122"/>
                  </a:lnTo>
                  <a:lnTo>
                    <a:pt x="7241421" y="4192398"/>
                  </a:lnTo>
                  <a:lnTo>
                    <a:pt x="7241279" y="4192732"/>
                  </a:lnTo>
                  <a:lnTo>
                    <a:pt x="7244617" y="4194156"/>
                  </a:lnTo>
                  <a:lnTo>
                    <a:pt x="7248427" y="4192624"/>
                  </a:lnTo>
                  <a:lnTo>
                    <a:pt x="7251417" y="4185614"/>
                  </a:lnTo>
                  <a:lnTo>
                    <a:pt x="7249886" y="4181804"/>
                  </a:lnTo>
                  <a:close/>
                </a:path>
                <a:path w="18339435" h="10542905">
                  <a:moveTo>
                    <a:pt x="6926408" y="4043819"/>
                  </a:moveTo>
                  <a:lnTo>
                    <a:pt x="6915391" y="4039120"/>
                  </a:lnTo>
                  <a:lnTo>
                    <a:pt x="6911582" y="4040652"/>
                  </a:lnTo>
                  <a:lnTo>
                    <a:pt x="6908734" y="4047328"/>
                  </a:lnTo>
                  <a:lnTo>
                    <a:pt x="6910265" y="4051137"/>
                  </a:lnTo>
                  <a:lnTo>
                    <a:pt x="6921282" y="4055837"/>
                  </a:lnTo>
                  <a:lnTo>
                    <a:pt x="6925091" y="4054306"/>
                  </a:lnTo>
                  <a:lnTo>
                    <a:pt x="6927939" y="4047629"/>
                  </a:lnTo>
                  <a:lnTo>
                    <a:pt x="6926408" y="4043819"/>
                  </a:lnTo>
                  <a:close/>
                </a:path>
                <a:path w="18339435" h="10542905">
                  <a:moveTo>
                    <a:pt x="10079879" y="5388592"/>
                  </a:moveTo>
                  <a:lnTo>
                    <a:pt x="10068862" y="5383892"/>
                  </a:lnTo>
                  <a:lnTo>
                    <a:pt x="10064910" y="5385757"/>
                  </a:lnTo>
                  <a:lnTo>
                    <a:pt x="10062062" y="5392434"/>
                  </a:lnTo>
                  <a:lnTo>
                    <a:pt x="10063593" y="5396243"/>
                  </a:lnTo>
                  <a:lnTo>
                    <a:pt x="10066932" y="5397667"/>
                  </a:lnTo>
                  <a:lnTo>
                    <a:pt x="10067409" y="5397476"/>
                  </a:lnTo>
                  <a:lnTo>
                    <a:pt x="10075087" y="5400751"/>
                  </a:lnTo>
                  <a:lnTo>
                    <a:pt x="10079038" y="5398886"/>
                  </a:lnTo>
                  <a:lnTo>
                    <a:pt x="10081886" y="5392210"/>
                  </a:lnTo>
                  <a:lnTo>
                    <a:pt x="10079879" y="5388592"/>
                  </a:lnTo>
                  <a:close/>
                </a:path>
                <a:path w="18339435" h="10542905">
                  <a:moveTo>
                    <a:pt x="7007335" y="4077946"/>
                  </a:moveTo>
                  <a:lnTo>
                    <a:pt x="6996319" y="4073247"/>
                  </a:lnTo>
                  <a:lnTo>
                    <a:pt x="6992509" y="4074778"/>
                  </a:lnTo>
                  <a:lnTo>
                    <a:pt x="6989661" y="4081455"/>
                  </a:lnTo>
                  <a:lnTo>
                    <a:pt x="6991193" y="4085264"/>
                  </a:lnTo>
                  <a:lnTo>
                    <a:pt x="7002209" y="4089963"/>
                  </a:lnTo>
                  <a:lnTo>
                    <a:pt x="7006019" y="4088432"/>
                  </a:lnTo>
                  <a:lnTo>
                    <a:pt x="7008867" y="4081756"/>
                  </a:lnTo>
                  <a:lnTo>
                    <a:pt x="7007335" y="4077946"/>
                  </a:lnTo>
                  <a:close/>
                </a:path>
                <a:path w="18339435" h="10542905">
                  <a:moveTo>
                    <a:pt x="7168908" y="4146867"/>
                  </a:moveTo>
                  <a:lnTo>
                    <a:pt x="7157892" y="4142168"/>
                  </a:lnTo>
                  <a:lnTo>
                    <a:pt x="7154082" y="4143700"/>
                  </a:lnTo>
                  <a:lnTo>
                    <a:pt x="7151234" y="4150376"/>
                  </a:lnTo>
                  <a:lnTo>
                    <a:pt x="7152766" y="4154186"/>
                  </a:lnTo>
                  <a:lnTo>
                    <a:pt x="7163782" y="4158885"/>
                  </a:lnTo>
                  <a:lnTo>
                    <a:pt x="7167592" y="4157354"/>
                  </a:lnTo>
                  <a:lnTo>
                    <a:pt x="7170440" y="4150677"/>
                  </a:lnTo>
                  <a:lnTo>
                    <a:pt x="7168908" y="4146867"/>
                  </a:lnTo>
                  <a:close/>
                </a:path>
                <a:path w="18339435" h="10542905">
                  <a:moveTo>
                    <a:pt x="7088122" y="4112407"/>
                  </a:moveTo>
                  <a:lnTo>
                    <a:pt x="7077106" y="4107708"/>
                  </a:lnTo>
                  <a:lnTo>
                    <a:pt x="7073296" y="4109239"/>
                  </a:lnTo>
                  <a:lnTo>
                    <a:pt x="7070448" y="4115916"/>
                  </a:lnTo>
                  <a:lnTo>
                    <a:pt x="7071980" y="4119725"/>
                  </a:lnTo>
                  <a:lnTo>
                    <a:pt x="7082996" y="4124424"/>
                  </a:lnTo>
                  <a:lnTo>
                    <a:pt x="7086805" y="4122893"/>
                  </a:lnTo>
                  <a:lnTo>
                    <a:pt x="7089654" y="4116217"/>
                  </a:lnTo>
                  <a:lnTo>
                    <a:pt x="7088122" y="4112407"/>
                  </a:lnTo>
                  <a:close/>
                </a:path>
                <a:path w="18339435" h="10542905">
                  <a:moveTo>
                    <a:pt x="10162232" y="5419380"/>
                  </a:moveTo>
                  <a:lnTo>
                    <a:pt x="10158751" y="5418290"/>
                  </a:lnTo>
                  <a:lnTo>
                    <a:pt x="10150739" y="5414872"/>
                  </a:lnTo>
                  <a:lnTo>
                    <a:pt x="10147120" y="5416879"/>
                  </a:lnTo>
                  <a:lnTo>
                    <a:pt x="10144272" y="5423556"/>
                  </a:lnTo>
                  <a:lnTo>
                    <a:pt x="10145805" y="5427367"/>
                  </a:lnTo>
                  <a:lnTo>
                    <a:pt x="10149142" y="5428790"/>
                  </a:lnTo>
                  <a:lnTo>
                    <a:pt x="10149617" y="5428598"/>
                  </a:lnTo>
                  <a:lnTo>
                    <a:pt x="10157630" y="5432016"/>
                  </a:lnTo>
                  <a:lnTo>
                    <a:pt x="10161249" y="5430009"/>
                  </a:lnTo>
                  <a:lnTo>
                    <a:pt x="10164096" y="5423333"/>
                  </a:lnTo>
                  <a:lnTo>
                    <a:pt x="10162232" y="5419380"/>
                  </a:lnTo>
                  <a:close/>
                </a:path>
                <a:path w="18339435" h="10542905">
                  <a:moveTo>
                    <a:pt x="2155147" y="1999877"/>
                  </a:moveTo>
                  <a:lnTo>
                    <a:pt x="2150670" y="2001123"/>
                  </a:lnTo>
                  <a:lnTo>
                    <a:pt x="2147822" y="2007800"/>
                  </a:lnTo>
                  <a:lnTo>
                    <a:pt x="2148877" y="2011802"/>
                  </a:lnTo>
                  <a:lnTo>
                    <a:pt x="2151931" y="2013893"/>
                  </a:lnTo>
                  <a:lnTo>
                    <a:pt x="2159609" y="2017168"/>
                  </a:lnTo>
                  <a:lnTo>
                    <a:pt x="2163752" y="2015779"/>
                  </a:lnTo>
                  <a:lnTo>
                    <a:pt x="2165034" y="2012774"/>
                  </a:lnTo>
                  <a:lnTo>
                    <a:pt x="2166792" y="2009579"/>
                  </a:lnTo>
                  <a:lnTo>
                    <a:pt x="2165737" y="2005578"/>
                  </a:lnTo>
                  <a:lnTo>
                    <a:pt x="2162683" y="2003486"/>
                  </a:lnTo>
                  <a:lnTo>
                    <a:pt x="2158343" y="2001635"/>
                  </a:lnTo>
                  <a:lnTo>
                    <a:pt x="2155147" y="1999877"/>
                  </a:lnTo>
                  <a:close/>
                </a:path>
                <a:path w="18339435" h="10542905">
                  <a:moveTo>
                    <a:pt x="10244441" y="5450503"/>
                  </a:moveTo>
                  <a:lnTo>
                    <a:pt x="10240961" y="5449413"/>
                  </a:lnTo>
                  <a:lnTo>
                    <a:pt x="10232948" y="5445995"/>
                  </a:lnTo>
                  <a:lnTo>
                    <a:pt x="10229331" y="5448002"/>
                  </a:lnTo>
                  <a:lnTo>
                    <a:pt x="10226483" y="5454679"/>
                  </a:lnTo>
                  <a:lnTo>
                    <a:pt x="10228014" y="5458488"/>
                  </a:lnTo>
                  <a:lnTo>
                    <a:pt x="10231353" y="5459912"/>
                  </a:lnTo>
                  <a:lnTo>
                    <a:pt x="10231829" y="5459721"/>
                  </a:lnTo>
                  <a:lnTo>
                    <a:pt x="10239840" y="5463139"/>
                  </a:lnTo>
                  <a:lnTo>
                    <a:pt x="10243459" y="5461131"/>
                  </a:lnTo>
                  <a:lnTo>
                    <a:pt x="10246307" y="5454454"/>
                  </a:lnTo>
                  <a:lnTo>
                    <a:pt x="10244441" y="5450503"/>
                  </a:lnTo>
                  <a:close/>
                </a:path>
                <a:path w="18339435" h="10542905">
                  <a:moveTo>
                    <a:pt x="10326653" y="5481625"/>
                  </a:moveTo>
                  <a:lnTo>
                    <a:pt x="10315301" y="5476783"/>
                  </a:lnTo>
                  <a:lnTo>
                    <a:pt x="10311683" y="5478791"/>
                  </a:lnTo>
                  <a:lnTo>
                    <a:pt x="10308835" y="5485468"/>
                  </a:lnTo>
                  <a:lnTo>
                    <a:pt x="10310366" y="5489277"/>
                  </a:lnTo>
                  <a:lnTo>
                    <a:pt x="10313705" y="5490701"/>
                  </a:lnTo>
                  <a:lnTo>
                    <a:pt x="10314180" y="5490509"/>
                  </a:lnTo>
                  <a:lnTo>
                    <a:pt x="10322193" y="5493927"/>
                  </a:lnTo>
                  <a:lnTo>
                    <a:pt x="10325811" y="5491920"/>
                  </a:lnTo>
                  <a:lnTo>
                    <a:pt x="10328659" y="5485243"/>
                  </a:lnTo>
                  <a:lnTo>
                    <a:pt x="10326653" y="5481625"/>
                  </a:lnTo>
                  <a:close/>
                </a:path>
                <a:path w="18339435" h="10542905">
                  <a:moveTo>
                    <a:pt x="12173377" y="6266615"/>
                  </a:moveTo>
                  <a:lnTo>
                    <a:pt x="12169376" y="6267671"/>
                  </a:lnTo>
                  <a:lnTo>
                    <a:pt x="12165193" y="6273777"/>
                  </a:lnTo>
                  <a:lnTo>
                    <a:pt x="12166248" y="6277778"/>
                  </a:lnTo>
                  <a:lnTo>
                    <a:pt x="12169301" y="6279870"/>
                  </a:lnTo>
                  <a:lnTo>
                    <a:pt x="12173022" y="6282246"/>
                  </a:lnTo>
                  <a:lnTo>
                    <a:pt x="12174024" y="6282674"/>
                  </a:lnTo>
                  <a:lnTo>
                    <a:pt x="12173882" y="6283007"/>
                  </a:lnTo>
                  <a:lnTo>
                    <a:pt x="12176887" y="6284289"/>
                  </a:lnTo>
                  <a:lnTo>
                    <a:pt x="12180553" y="6283091"/>
                  </a:lnTo>
                  <a:lnTo>
                    <a:pt x="12181810" y="6280865"/>
                  </a:lnTo>
                  <a:lnTo>
                    <a:pt x="12182169" y="6280229"/>
                  </a:lnTo>
                  <a:lnTo>
                    <a:pt x="12184261" y="6277176"/>
                  </a:lnTo>
                  <a:lnTo>
                    <a:pt x="12183205" y="6273174"/>
                  </a:lnTo>
                  <a:lnTo>
                    <a:pt x="12180152" y="6271083"/>
                  </a:lnTo>
                  <a:lnTo>
                    <a:pt x="12176431" y="6268707"/>
                  </a:lnTo>
                  <a:lnTo>
                    <a:pt x="12173377" y="6266615"/>
                  </a:lnTo>
                  <a:close/>
                </a:path>
                <a:path w="18339435" h="10542905">
                  <a:moveTo>
                    <a:pt x="10408813" y="5511938"/>
                  </a:moveTo>
                  <a:lnTo>
                    <a:pt x="10405332" y="5510847"/>
                  </a:lnTo>
                  <a:lnTo>
                    <a:pt x="10397654" y="5507572"/>
                  </a:lnTo>
                  <a:lnTo>
                    <a:pt x="10394035" y="5509579"/>
                  </a:lnTo>
                  <a:lnTo>
                    <a:pt x="10391187" y="5516255"/>
                  </a:lnTo>
                  <a:lnTo>
                    <a:pt x="10392719" y="5520065"/>
                  </a:lnTo>
                  <a:lnTo>
                    <a:pt x="10396057" y="5521489"/>
                  </a:lnTo>
                  <a:lnTo>
                    <a:pt x="10396533" y="5521298"/>
                  </a:lnTo>
                  <a:lnTo>
                    <a:pt x="10404211" y="5524574"/>
                  </a:lnTo>
                  <a:lnTo>
                    <a:pt x="10407829" y="5522565"/>
                  </a:lnTo>
                  <a:lnTo>
                    <a:pt x="10410677" y="5515889"/>
                  </a:lnTo>
                  <a:lnTo>
                    <a:pt x="10408813" y="5511938"/>
                  </a:lnTo>
                  <a:close/>
                </a:path>
                <a:path w="18339435" h="10542905">
                  <a:moveTo>
                    <a:pt x="2078304" y="1958023"/>
                  </a:moveTo>
                  <a:lnTo>
                    <a:pt x="2074303" y="1959078"/>
                  </a:lnTo>
                  <a:lnTo>
                    <a:pt x="2070788" y="1965469"/>
                  </a:lnTo>
                  <a:lnTo>
                    <a:pt x="2071843" y="1969471"/>
                  </a:lnTo>
                  <a:lnTo>
                    <a:pt x="2074896" y="1971563"/>
                  </a:lnTo>
                  <a:lnTo>
                    <a:pt x="2079903" y="1973699"/>
                  </a:lnTo>
                  <a:lnTo>
                    <a:pt x="2079761" y="1974032"/>
                  </a:lnTo>
                  <a:lnTo>
                    <a:pt x="2082765" y="1975314"/>
                  </a:lnTo>
                  <a:lnTo>
                    <a:pt x="2086767" y="1974259"/>
                  </a:lnTo>
                  <a:lnTo>
                    <a:pt x="2088048" y="1971255"/>
                  </a:lnTo>
                  <a:lnTo>
                    <a:pt x="2089949" y="1967725"/>
                  </a:lnTo>
                  <a:lnTo>
                    <a:pt x="2088893" y="1963724"/>
                  </a:lnTo>
                  <a:lnTo>
                    <a:pt x="2085840" y="1961632"/>
                  </a:lnTo>
                  <a:lnTo>
                    <a:pt x="2081500" y="1959781"/>
                  </a:lnTo>
                  <a:lnTo>
                    <a:pt x="2078304" y="1958023"/>
                  </a:lnTo>
                  <a:close/>
                </a:path>
                <a:path w="18339435" h="10542905">
                  <a:moveTo>
                    <a:pt x="10490831" y="5542583"/>
                  </a:moveTo>
                  <a:lnTo>
                    <a:pt x="10487350" y="5541493"/>
                  </a:lnTo>
                  <a:lnTo>
                    <a:pt x="10479674" y="5538218"/>
                  </a:lnTo>
                  <a:lnTo>
                    <a:pt x="10476055" y="5540226"/>
                  </a:lnTo>
                  <a:lnTo>
                    <a:pt x="10473349" y="5546569"/>
                  </a:lnTo>
                  <a:lnTo>
                    <a:pt x="10474880" y="5550378"/>
                  </a:lnTo>
                  <a:lnTo>
                    <a:pt x="10486230" y="5555220"/>
                  </a:lnTo>
                  <a:lnTo>
                    <a:pt x="10489848" y="5553212"/>
                  </a:lnTo>
                  <a:lnTo>
                    <a:pt x="10492696" y="5546535"/>
                  </a:lnTo>
                  <a:lnTo>
                    <a:pt x="10490831" y="5542583"/>
                  </a:lnTo>
                  <a:close/>
                </a:path>
                <a:path w="18339435" h="10542905">
                  <a:moveTo>
                    <a:pt x="10573184" y="5573372"/>
                  </a:moveTo>
                  <a:lnTo>
                    <a:pt x="10569704" y="5572282"/>
                  </a:lnTo>
                  <a:lnTo>
                    <a:pt x="10562025" y="5569006"/>
                  </a:lnTo>
                  <a:lnTo>
                    <a:pt x="10558407" y="5571015"/>
                  </a:lnTo>
                  <a:lnTo>
                    <a:pt x="10555702" y="5577357"/>
                  </a:lnTo>
                  <a:lnTo>
                    <a:pt x="10557233" y="5581167"/>
                  </a:lnTo>
                  <a:lnTo>
                    <a:pt x="10568583" y="5586008"/>
                  </a:lnTo>
                  <a:lnTo>
                    <a:pt x="10572202" y="5584001"/>
                  </a:lnTo>
                  <a:lnTo>
                    <a:pt x="10575049" y="5577325"/>
                  </a:lnTo>
                  <a:lnTo>
                    <a:pt x="10573184" y="5573372"/>
                  </a:lnTo>
                  <a:close/>
                </a:path>
                <a:path w="18339435" h="10542905">
                  <a:moveTo>
                    <a:pt x="2001697" y="1914691"/>
                  </a:moveTo>
                  <a:lnTo>
                    <a:pt x="1997695" y="1915746"/>
                  </a:lnTo>
                  <a:lnTo>
                    <a:pt x="1994180" y="1922138"/>
                  </a:lnTo>
                  <a:lnTo>
                    <a:pt x="1995235" y="1926140"/>
                  </a:lnTo>
                  <a:lnTo>
                    <a:pt x="1998146" y="1928565"/>
                  </a:lnTo>
                  <a:lnTo>
                    <a:pt x="2006158" y="1931983"/>
                  </a:lnTo>
                  <a:lnTo>
                    <a:pt x="2009825" y="1930785"/>
                  </a:lnTo>
                  <a:lnTo>
                    <a:pt x="2011441" y="1927923"/>
                  </a:lnTo>
                  <a:lnTo>
                    <a:pt x="2013198" y="1924727"/>
                  </a:lnTo>
                  <a:lnTo>
                    <a:pt x="2012144" y="1920725"/>
                  </a:lnTo>
                  <a:lnTo>
                    <a:pt x="2009232" y="1918300"/>
                  </a:lnTo>
                  <a:lnTo>
                    <a:pt x="2004893" y="1916449"/>
                  </a:lnTo>
                  <a:lnTo>
                    <a:pt x="2001697" y="1914691"/>
                  </a:lnTo>
                  <a:close/>
                </a:path>
                <a:path w="18339435" h="10542905">
                  <a:moveTo>
                    <a:pt x="12098101" y="6221090"/>
                  </a:moveTo>
                  <a:lnTo>
                    <a:pt x="12093766" y="6222002"/>
                  </a:lnTo>
                  <a:lnTo>
                    <a:pt x="12090777" y="6227434"/>
                  </a:lnTo>
                  <a:lnTo>
                    <a:pt x="12090250" y="6228393"/>
                  </a:lnTo>
                  <a:lnTo>
                    <a:pt x="12091162" y="6232728"/>
                  </a:lnTo>
                  <a:lnTo>
                    <a:pt x="12094358" y="6234486"/>
                  </a:lnTo>
                  <a:lnTo>
                    <a:pt x="12098080" y="6236863"/>
                  </a:lnTo>
                  <a:lnTo>
                    <a:pt x="12102419" y="6238714"/>
                  </a:lnTo>
                  <a:lnTo>
                    <a:pt x="12106086" y="6237517"/>
                  </a:lnTo>
                  <a:lnTo>
                    <a:pt x="12109460" y="6231459"/>
                  </a:lnTo>
                  <a:lnTo>
                    <a:pt x="12108548" y="6227123"/>
                  </a:lnTo>
                  <a:lnTo>
                    <a:pt x="12105352" y="6225365"/>
                  </a:lnTo>
                  <a:lnTo>
                    <a:pt x="12101296" y="6222847"/>
                  </a:lnTo>
                  <a:lnTo>
                    <a:pt x="12098101" y="6221090"/>
                  </a:lnTo>
                  <a:close/>
                </a:path>
                <a:path w="18339435" h="10542905">
                  <a:moveTo>
                    <a:pt x="10655821" y="5603493"/>
                  </a:moveTo>
                  <a:lnTo>
                    <a:pt x="10652341" y="5602403"/>
                  </a:lnTo>
                  <a:lnTo>
                    <a:pt x="10644662" y="5599128"/>
                  </a:lnTo>
                  <a:lnTo>
                    <a:pt x="10641044" y="5601134"/>
                  </a:lnTo>
                  <a:lnTo>
                    <a:pt x="10638338" y="5607477"/>
                  </a:lnTo>
                  <a:lnTo>
                    <a:pt x="10639870" y="5611288"/>
                  </a:lnTo>
                  <a:lnTo>
                    <a:pt x="10651220" y="5616129"/>
                  </a:lnTo>
                  <a:lnTo>
                    <a:pt x="10654838" y="5614121"/>
                  </a:lnTo>
                  <a:lnTo>
                    <a:pt x="10657686" y="5607444"/>
                  </a:lnTo>
                  <a:lnTo>
                    <a:pt x="10655821" y="5603493"/>
                  </a:lnTo>
                  <a:close/>
                </a:path>
                <a:path w="18339435" h="10542905">
                  <a:moveTo>
                    <a:pt x="10738316" y="5633948"/>
                  </a:moveTo>
                  <a:lnTo>
                    <a:pt x="10734835" y="5632857"/>
                  </a:lnTo>
                  <a:lnTo>
                    <a:pt x="10727158" y="5629582"/>
                  </a:lnTo>
                  <a:lnTo>
                    <a:pt x="10723540" y="5631590"/>
                  </a:lnTo>
                  <a:lnTo>
                    <a:pt x="10720834" y="5637933"/>
                  </a:lnTo>
                  <a:lnTo>
                    <a:pt x="10722365" y="5641742"/>
                  </a:lnTo>
                  <a:lnTo>
                    <a:pt x="10733714" y="5646584"/>
                  </a:lnTo>
                  <a:lnTo>
                    <a:pt x="10737333" y="5644576"/>
                  </a:lnTo>
                  <a:lnTo>
                    <a:pt x="10740181" y="5637899"/>
                  </a:lnTo>
                  <a:lnTo>
                    <a:pt x="10738316" y="5633948"/>
                  </a:lnTo>
                  <a:close/>
                </a:path>
                <a:path w="18339435" h="10542905">
                  <a:moveTo>
                    <a:pt x="1925232" y="1871026"/>
                  </a:moveTo>
                  <a:lnTo>
                    <a:pt x="1921231" y="1872081"/>
                  </a:lnTo>
                  <a:lnTo>
                    <a:pt x="1917715" y="1878473"/>
                  </a:lnTo>
                  <a:lnTo>
                    <a:pt x="1918770" y="1882474"/>
                  </a:lnTo>
                  <a:lnTo>
                    <a:pt x="1921966" y="1884232"/>
                  </a:lnTo>
                  <a:lnTo>
                    <a:pt x="1926021" y="1886751"/>
                  </a:lnTo>
                  <a:lnTo>
                    <a:pt x="1929693" y="1888317"/>
                  </a:lnTo>
                  <a:lnTo>
                    <a:pt x="1933360" y="1887120"/>
                  </a:lnTo>
                  <a:lnTo>
                    <a:pt x="1934975" y="1884257"/>
                  </a:lnTo>
                  <a:lnTo>
                    <a:pt x="1936733" y="1881061"/>
                  </a:lnTo>
                  <a:lnTo>
                    <a:pt x="1935679" y="1877060"/>
                  </a:lnTo>
                  <a:lnTo>
                    <a:pt x="1932483" y="1875302"/>
                  </a:lnTo>
                  <a:lnTo>
                    <a:pt x="1928428" y="1872783"/>
                  </a:lnTo>
                  <a:lnTo>
                    <a:pt x="1925232" y="1871026"/>
                  </a:lnTo>
                  <a:close/>
                </a:path>
                <a:path w="18339435" h="10542905">
                  <a:moveTo>
                    <a:pt x="12021301" y="6177281"/>
                  </a:moveTo>
                  <a:lnTo>
                    <a:pt x="12017300" y="6178337"/>
                  </a:lnTo>
                  <a:lnTo>
                    <a:pt x="12013785" y="6184728"/>
                  </a:lnTo>
                  <a:lnTo>
                    <a:pt x="12014697" y="6189063"/>
                  </a:lnTo>
                  <a:lnTo>
                    <a:pt x="12017751" y="6191155"/>
                  </a:lnTo>
                  <a:lnTo>
                    <a:pt x="12025763" y="6194573"/>
                  </a:lnTo>
                  <a:lnTo>
                    <a:pt x="12029430" y="6193374"/>
                  </a:lnTo>
                  <a:lnTo>
                    <a:pt x="12031045" y="6190513"/>
                  </a:lnTo>
                  <a:lnTo>
                    <a:pt x="12032804" y="6187316"/>
                  </a:lnTo>
                  <a:lnTo>
                    <a:pt x="12031890" y="6182981"/>
                  </a:lnTo>
                  <a:lnTo>
                    <a:pt x="12028837" y="6180890"/>
                  </a:lnTo>
                  <a:lnTo>
                    <a:pt x="12024498" y="6179039"/>
                  </a:lnTo>
                  <a:lnTo>
                    <a:pt x="12021301" y="6177281"/>
                  </a:lnTo>
                  <a:close/>
                </a:path>
                <a:path w="18339435" h="10542905">
                  <a:moveTo>
                    <a:pt x="10820811" y="5664403"/>
                  </a:moveTo>
                  <a:lnTo>
                    <a:pt x="10817331" y="5663313"/>
                  </a:lnTo>
                  <a:lnTo>
                    <a:pt x="10809652" y="5660037"/>
                  </a:lnTo>
                  <a:lnTo>
                    <a:pt x="10806034" y="5662045"/>
                  </a:lnTo>
                  <a:lnTo>
                    <a:pt x="10803328" y="5668388"/>
                  </a:lnTo>
                  <a:lnTo>
                    <a:pt x="10804859" y="5672197"/>
                  </a:lnTo>
                  <a:lnTo>
                    <a:pt x="10816210" y="5677039"/>
                  </a:lnTo>
                  <a:lnTo>
                    <a:pt x="10819829" y="5675032"/>
                  </a:lnTo>
                  <a:lnTo>
                    <a:pt x="10822677" y="5668355"/>
                  </a:lnTo>
                  <a:lnTo>
                    <a:pt x="10820811" y="5664403"/>
                  </a:lnTo>
                  <a:close/>
                </a:path>
                <a:path w="18339435" h="10542905">
                  <a:moveTo>
                    <a:pt x="10903164" y="5695191"/>
                  </a:moveTo>
                  <a:lnTo>
                    <a:pt x="10892146" y="5690491"/>
                  </a:lnTo>
                  <a:lnTo>
                    <a:pt x="10888529" y="5692499"/>
                  </a:lnTo>
                  <a:lnTo>
                    <a:pt x="10885823" y="5698842"/>
                  </a:lnTo>
                  <a:lnTo>
                    <a:pt x="10887355" y="5702652"/>
                  </a:lnTo>
                  <a:lnTo>
                    <a:pt x="10898705" y="5707494"/>
                  </a:lnTo>
                  <a:lnTo>
                    <a:pt x="10902323" y="5705486"/>
                  </a:lnTo>
                  <a:lnTo>
                    <a:pt x="10905171" y="5698810"/>
                  </a:lnTo>
                  <a:lnTo>
                    <a:pt x="10903164" y="5695191"/>
                  </a:lnTo>
                  <a:close/>
                </a:path>
                <a:path w="18339435" h="10542905">
                  <a:moveTo>
                    <a:pt x="11944266" y="6134951"/>
                  </a:moveTo>
                  <a:lnTo>
                    <a:pt x="11939789" y="6136197"/>
                  </a:lnTo>
                  <a:lnTo>
                    <a:pt x="11938365" y="6139536"/>
                  </a:lnTo>
                  <a:lnTo>
                    <a:pt x="11936607" y="6142732"/>
                  </a:lnTo>
                  <a:lnTo>
                    <a:pt x="11937996" y="6146874"/>
                  </a:lnTo>
                  <a:lnTo>
                    <a:pt x="11941050" y="6148967"/>
                  </a:lnTo>
                  <a:lnTo>
                    <a:pt x="11949061" y="6152384"/>
                  </a:lnTo>
                  <a:lnTo>
                    <a:pt x="11953063" y="6151329"/>
                  </a:lnTo>
                  <a:lnTo>
                    <a:pt x="11954487" y="6147991"/>
                  </a:lnTo>
                  <a:lnTo>
                    <a:pt x="11956245" y="6144795"/>
                  </a:lnTo>
                  <a:lnTo>
                    <a:pt x="11954855" y="6140651"/>
                  </a:lnTo>
                  <a:lnTo>
                    <a:pt x="11951802" y="6138560"/>
                  </a:lnTo>
                  <a:lnTo>
                    <a:pt x="11947463" y="6136709"/>
                  </a:lnTo>
                  <a:lnTo>
                    <a:pt x="11944266" y="6134951"/>
                  </a:lnTo>
                  <a:close/>
                </a:path>
                <a:path w="18339435" h="10542905">
                  <a:moveTo>
                    <a:pt x="10985801" y="5725312"/>
                  </a:moveTo>
                  <a:lnTo>
                    <a:pt x="10974785" y="5720613"/>
                  </a:lnTo>
                  <a:lnTo>
                    <a:pt x="10971166" y="5722621"/>
                  </a:lnTo>
                  <a:lnTo>
                    <a:pt x="10968318" y="5729297"/>
                  </a:lnTo>
                  <a:lnTo>
                    <a:pt x="10969850" y="5733107"/>
                  </a:lnTo>
                  <a:lnTo>
                    <a:pt x="10973188" y="5734531"/>
                  </a:lnTo>
                  <a:lnTo>
                    <a:pt x="10973330" y="5734197"/>
                  </a:lnTo>
                  <a:lnTo>
                    <a:pt x="10981007" y="5737472"/>
                  </a:lnTo>
                  <a:lnTo>
                    <a:pt x="10984626" y="5735464"/>
                  </a:lnTo>
                  <a:lnTo>
                    <a:pt x="10987332" y="5729121"/>
                  </a:lnTo>
                  <a:lnTo>
                    <a:pt x="10985801" y="5725312"/>
                  </a:lnTo>
                  <a:close/>
                </a:path>
                <a:path w="18339435" h="10542905">
                  <a:moveTo>
                    <a:pt x="1850338" y="1826452"/>
                  </a:moveTo>
                  <a:lnTo>
                    <a:pt x="1846003" y="1827365"/>
                  </a:lnTo>
                  <a:lnTo>
                    <a:pt x="1843014" y="1832798"/>
                  </a:lnTo>
                  <a:lnTo>
                    <a:pt x="1842487" y="1833757"/>
                  </a:lnTo>
                  <a:lnTo>
                    <a:pt x="1843400" y="1838092"/>
                  </a:lnTo>
                  <a:lnTo>
                    <a:pt x="1846595" y="1839850"/>
                  </a:lnTo>
                  <a:lnTo>
                    <a:pt x="1850317" y="1842226"/>
                  </a:lnTo>
                  <a:lnTo>
                    <a:pt x="1854656" y="1844077"/>
                  </a:lnTo>
                  <a:lnTo>
                    <a:pt x="1858324" y="1842880"/>
                  </a:lnTo>
                  <a:lnTo>
                    <a:pt x="1861697" y="1836822"/>
                  </a:lnTo>
                  <a:lnTo>
                    <a:pt x="1860784" y="1832487"/>
                  </a:lnTo>
                  <a:lnTo>
                    <a:pt x="1857588" y="1830729"/>
                  </a:lnTo>
                  <a:lnTo>
                    <a:pt x="1853533" y="1828210"/>
                  </a:lnTo>
                  <a:lnTo>
                    <a:pt x="1850338" y="1826452"/>
                  </a:lnTo>
                  <a:close/>
                </a:path>
                <a:path w="18339435" h="10542905">
                  <a:moveTo>
                    <a:pt x="11068630" y="5755909"/>
                  </a:moveTo>
                  <a:lnTo>
                    <a:pt x="11065149" y="5754819"/>
                  </a:lnTo>
                  <a:lnTo>
                    <a:pt x="11057136" y="5751401"/>
                  </a:lnTo>
                  <a:lnTo>
                    <a:pt x="11053519" y="5753409"/>
                  </a:lnTo>
                  <a:lnTo>
                    <a:pt x="11050671" y="5760086"/>
                  </a:lnTo>
                  <a:lnTo>
                    <a:pt x="11052202" y="5763895"/>
                  </a:lnTo>
                  <a:lnTo>
                    <a:pt x="11055541" y="5765319"/>
                  </a:lnTo>
                  <a:lnTo>
                    <a:pt x="11056017" y="5765128"/>
                  </a:lnTo>
                  <a:lnTo>
                    <a:pt x="11064029" y="5768546"/>
                  </a:lnTo>
                  <a:lnTo>
                    <a:pt x="11067647" y="5766538"/>
                  </a:lnTo>
                  <a:lnTo>
                    <a:pt x="11070495" y="5759861"/>
                  </a:lnTo>
                  <a:lnTo>
                    <a:pt x="11068630" y="5755909"/>
                  </a:lnTo>
                  <a:close/>
                </a:path>
                <a:path w="18339435" h="10542905">
                  <a:moveTo>
                    <a:pt x="11866043" y="6094481"/>
                  </a:moveTo>
                  <a:lnTo>
                    <a:pt x="11861900" y="6095870"/>
                  </a:lnTo>
                  <a:lnTo>
                    <a:pt x="11859949" y="6100168"/>
                  </a:lnTo>
                  <a:lnTo>
                    <a:pt x="11858718" y="6102404"/>
                  </a:lnTo>
                  <a:lnTo>
                    <a:pt x="11860249" y="6106215"/>
                  </a:lnTo>
                  <a:lnTo>
                    <a:pt x="11863303" y="6108307"/>
                  </a:lnTo>
                  <a:lnTo>
                    <a:pt x="11871315" y="6111724"/>
                  </a:lnTo>
                  <a:lnTo>
                    <a:pt x="11875316" y="6110668"/>
                  </a:lnTo>
                  <a:lnTo>
                    <a:pt x="11877268" y="6106371"/>
                  </a:lnTo>
                  <a:lnTo>
                    <a:pt x="11878498" y="6104134"/>
                  </a:lnTo>
                  <a:lnTo>
                    <a:pt x="11876966" y="6100324"/>
                  </a:lnTo>
                  <a:lnTo>
                    <a:pt x="11873913" y="6098233"/>
                  </a:lnTo>
                  <a:lnTo>
                    <a:pt x="11869574" y="6096382"/>
                  </a:lnTo>
                  <a:lnTo>
                    <a:pt x="11866043" y="6094481"/>
                  </a:lnTo>
                  <a:close/>
                </a:path>
                <a:path w="18339435" h="10542905">
                  <a:moveTo>
                    <a:pt x="11150840" y="5787032"/>
                  </a:moveTo>
                  <a:lnTo>
                    <a:pt x="11147359" y="5785941"/>
                  </a:lnTo>
                  <a:lnTo>
                    <a:pt x="11139348" y="5782524"/>
                  </a:lnTo>
                  <a:lnTo>
                    <a:pt x="11135728" y="5784531"/>
                  </a:lnTo>
                  <a:lnTo>
                    <a:pt x="11132880" y="5791207"/>
                  </a:lnTo>
                  <a:lnTo>
                    <a:pt x="11134413" y="5795018"/>
                  </a:lnTo>
                  <a:lnTo>
                    <a:pt x="11137751" y="5796441"/>
                  </a:lnTo>
                  <a:lnTo>
                    <a:pt x="11138226" y="5796250"/>
                  </a:lnTo>
                  <a:lnTo>
                    <a:pt x="11146238" y="5799668"/>
                  </a:lnTo>
                  <a:lnTo>
                    <a:pt x="11149857" y="5797660"/>
                  </a:lnTo>
                  <a:lnTo>
                    <a:pt x="11152705" y="5790984"/>
                  </a:lnTo>
                  <a:lnTo>
                    <a:pt x="11150840" y="5787032"/>
                  </a:lnTo>
                  <a:close/>
                </a:path>
                <a:path w="18339435" h="10542905">
                  <a:moveTo>
                    <a:pt x="11787728" y="6055156"/>
                  </a:moveTo>
                  <a:lnTo>
                    <a:pt x="11783918" y="6056687"/>
                  </a:lnTo>
                  <a:lnTo>
                    <a:pt x="11780402" y="6063079"/>
                  </a:lnTo>
                  <a:lnTo>
                    <a:pt x="11781792" y="6067222"/>
                  </a:lnTo>
                  <a:lnTo>
                    <a:pt x="11784988" y="6068980"/>
                  </a:lnTo>
                  <a:lnTo>
                    <a:pt x="11792666" y="6072255"/>
                  </a:lnTo>
                  <a:lnTo>
                    <a:pt x="11796666" y="6071200"/>
                  </a:lnTo>
                  <a:lnTo>
                    <a:pt x="11798090" y="6067862"/>
                  </a:lnTo>
                  <a:lnTo>
                    <a:pt x="11799848" y="6064666"/>
                  </a:lnTo>
                  <a:lnTo>
                    <a:pt x="11798460" y="6060523"/>
                  </a:lnTo>
                  <a:lnTo>
                    <a:pt x="11795264" y="6058765"/>
                  </a:lnTo>
                  <a:lnTo>
                    <a:pt x="11790924" y="6056914"/>
                  </a:lnTo>
                  <a:lnTo>
                    <a:pt x="11787728" y="6055156"/>
                  </a:lnTo>
                  <a:close/>
                </a:path>
                <a:path w="18339435" h="10542905">
                  <a:moveTo>
                    <a:pt x="11232765" y="5818821"/>
                  </a:moveTo>
                  <a:lnTo>
                    <a:pt x="11221748" y="5814122"/>
                  </a:lnTo>
                  <a:lnTo>
                    <a:pt x="11217797" y="5815988"/>
                  </a:lnTo>
                  <a:lnTo>
                    <a:pt x="11214949" y="5822664"/>
                  </a:lnTo>
                  <a:lnTo>
                    <a:pt x="11216480" y="5826473"/>
                  </a:lnTo>
                  <a:lnTo>
                    <a:pt x="11219817" y="5827897"/>
                  </a:lnTo>
                  <a:lnTo>
                    <a:pt x="11220295" y="5827707"/>
                  </a:lnTo>
                  <a:lnTo>
                    <a:pt x="11227972" y="5830982"/>
                  </a:lnTo>
                  <a:lnTo>
                    <a:pt x="11231925" y="5829117"/>
                  </a:lnTo>
                  <a:lnTo>
                    <a:pt x="11234773" y="5822440"/>
                  </a:lnTo>
                  <a:lnTo>
                    <a:pt x="11232765" y="5818821"/>
                  </a:lnTo>
                  <a:close/>
                </a:path>
                <a:path w="18339435" h="10542905">
                  <a:moveTo>
                    <a:pt x="1774251" y="1780975"/>
                  </a:moveTo>
                  <a:lnTo>
                    <a:pt x="1769916" y="1781888"/>
                  </a:lnTo>
                  <a:lnTo>
                    <a:pt x="1766927" y="1787322"/>
                  </a:lnTo>
                  <a:lnTo>
                    <a:pt x="1766400" y="1788279"/>
                  </a:lnTo>
                  <a:lnTo>
                    <a:pt x="1767312" y="1792615"/>
                  </a:lnTo>
                  <a:lnTo>
                    <a:pt x="1770508" y="1794373"/>
                  </a:lnTo>
                  <a:lnTo>
                    <a:pt x="1774564" y="1796891"/>
                  </a:lnTo>
                  <a:lnTo>
                    <a:pt x="1778236" y="1798458"/>
                  </a:lnTo>
                  <a:lnTo>
                    <a:pt x="1781903" y="1797260"/>
                  </a:lnTo>
                  <a:lnTo>
                    <a:pt x="1782980" y="1795352"/>
                  </a:lnTo>
                  <a:lnTo>
                    <a:pt x="1785276" y="1791202"/>
                  </a:lnTo>
                  <a:lnTo>
                    <a:pt x="1784363" y="1786868"/>
                  </a:lnTo>
                  <a:lnTo>
                    <a:pt x="1781167" y="1785110"/>
                  </a:lnTo>
                  <a:lnTo>
                    <a:pt x="1777446" y="1782733"/>
                  </a:lnTo>
                  <a:lnTo>
                    <a:pt x="1774251" y="1780975"/>
                  </a:lnTo>
                  <a:close/>
                </a:path>
                <a:path w="18339435" h="10542905">
                  <a:moveTo>
                    <a:pt x="11314691" y="5850612"/>
                  </a:moveTo>
                  <a:lnTo>
                    <a:pt x="11303674" y="5845912"/>
                  </a:lnTo>
                  <a:lnTo>
                    <a:pt x="11299722" y="5847778"/>
                  </a:lnTo>
                  <a:lnTo>
                    <a:pt x="11296874" y="5854454"/>
                  </a:lnTo>
                  <a:lnTo>
                    <a:pt x="11298405" y="5858264"/>
                  </a:lnTo>
                  <a:lnTo>
                    <a:pt x="11301744" y="5859688"/>
                  </a:lnTo>
                  <a:lnTo>
                    <a:pt x="11302220" y="5859497"/>
                  </a:lnTo>
                  <a:lnTo>
                    <a:pt x="11309897" y="5862772"/>
                  </a:lnTo>
                  <a:lnTo>
                    <a:pt x="11313850" y="5860906"/>
                  </a:lnTo>
                  <a:lnTo>
                    <a:pt x="11316698" y="5854230"/>
                  </a:lnTo>
                  <a:lnTo>
                    <a:pt x="11314691" y="5850612"/>
                  </a:lnTo>
                  <a:close/>
                </a:path>
                <a:path w="18339435" h="10542905">
                  <a:moveTo>
                    <a:pt x="11719240" y="6022390"/>
                  </a:moveTo>
                  <a:lnTo>
                    <a:pt x="11708222" y="6017690"/>
                  </a:lnTo>
                  <a:lnTo>
                    <a:pt x="11704079" y="6019080"/>
                  </a:lnTo>
                  <a:lnTo>
                    <a:pt x="11701231" y="6025756"/>
                  </a:lnTo>
                  <a:lnTo>
                    <a:pt x="11702621" y="6029900"/>
                  </a:lnTo>
                  <a:lnTo>
                    <a:pt x="11713971" y="6034742"/>
                  </a:lnTo>
                  <a:lnTo>
                    <a:pt x="11717780" y="6033209"/>
                  </a:lnTo>
                  <a:lnTo>
                    <a:pt x="11720628" y="6026533"/>
                  </a:lnTo>
                  <a:lnTo>
                    <a:pt x="11719240" y="6022390"/>
                  </a:lnTo>
                  <a:close/>
                </a:path>
                <a:path w="18339435" h="10542905">
                  <a:moveTo>
                    <a:pt x="11395856" y="5883261"/>
                  </a:moveTo>
                  <a:lnTo>
                    <a:pt x="11388510" y="5880127"/>
                  </a:lnTo>
                  <a:lnTo>
                    <a:pt x="11383241" y="5892479"/>
                  </a:lnTo>
                  <a:lnTo>
                    <a:pt x="11387248" y="5894188"/>
                  </a:lnTo>
                  <a:lnTo>
                    <a:pt x="11390729" y="5895279"/>
                  </a:lnTo>
                  <a:lnTo>
                    <a:pt x="11394538" y="5893748"/>
                  </a:lnTo>
                  <a:lnTo>
                    <a:pt x="11397386" y="5887071"/>
                  </a:lnTo>
                  <a:lnTo>
                    <a:pt x="11395856" y="5883261"/>
                  </a:lnTo>
                  <a:close/>
                </a:path>
                <a:path w="18339435" h="10542905">
                  <a:moveTo>
                    <a:pt x="11638974" y="5985783"/>
                  </a:moveTo>
                  <a:lnTo>
                    <a:pt x="11627958" y="5981084"/>
                  </a:lnTo>
                  <a:lnTo>
                    <a:pt x="11624147" y="5982616"/>
                  </a:lnTo>
                  <a:lnTo>
                    <a:pt x="11621299" y="5989293"/>
                  </a:lnTo>
                  <a:lnTo>
                    <a:pt x="11622689" y="5993436"/>
                  </a:lnTo>
                  <a:lnTo>
                    <a:pt x="11633705" y="5998135"/>
                  </a:lnTo>
                  <a:lnTo>
                    <a:pt x="11637514" y="5996604"/>
                  </a:lnTo>
                  <a:lnTo>
                    <a:pt x="11640362" y="5989927"/>
                  </a:lnTo>
                  <a:lnTo>
                    <a:pt x="11638974" y="5985783"/>
                  </a:lnTo>
                  <a:close/>
                </a:path>
                <a:path w="18339435" h="10542905">
                  <a:moveTo>
                    <a:pt x="11477544" y="5916528"/>
                  </a:moveTo>
                  <a:lnTo>
                    <a:pt x="11469866" y="5913253"/>
                  </a:lnTo>
                  <a:lnTo>
                    <a:pt x="11466385" y="5912163"/>
                  </a:lnTo>
                  <a:lnTo>
                    <a:pt x="11462576" y="5913695"/>
                  </a:lnTo>
                  <a:lnTo>
                    <a:pt x="11459728" y="5920372"/>
                  </a:lnTo>
                  <a:lnTo>
                    <a:pt x="11461259" y="5924181"/>
                  </a:lnTo>
                  <a:lnTo>
                    <a:pt x="11468938" y="5927456"/>
                  </a:lnTo>
                  <a:lnTo>
                    <a:pt x="11472418" y="5928546"/>
                  </a:lnTo>
                  <a:lnTo>
                    <a:pt x="11476228" y="5927015"/>
                  </a:lnTo>
                  <a:lnTo>
                    <a:pt x="11479076" y="5920338"/>
                  </a:lnTo>
                  <a:lnTo>
                    <a:pt x="11477544" y="5916528"/>
                  </a:lnTo>
                  <a:close/>
                </a:path>
                <a:path w="18339435" h="10542905">
                  <a:moveTo>
                    <a:pt x="11558330" y="5950989"/>
                  </a:moveTo>
                  <a:lnTo>
                    <a:pt x="11547314" y="5946290"/>
                  </a:lnTo>
                  <a:lnTo>
                    <a:pt x="11543504" y="5947821"/>
                  </a:lnTo>
                  <a:lnTo>
                    <a:pt x="11540656" y="5954498"/>
                  </a:lnTo>
                  <a:lnTo>
                    <a:pt x="11542188" y="5958308"/>
                  </a:lnTo>
                  <a:lnTo>
                    <a:pt x="11553204" y="5963007"/>
                  </a:lnTo>
                  <a:lnTo>
                    <a:pt x="11557014" y="5961476"/>
                  </a:lnTo>
                  <a:lnTo>
                    <a:pt x="11559862" y="5954799"/>
                  </a:lnTo>
                  <a:lnTo>
                    <a:pt x="11558330" y="5950989"/>
                  </a:lnTo>
                  <a:close/>
                </a:path>
                <a:path w="18339435" h="10542905">
                  <a:moveTo>
                    <a:pt x="1699450" y="1735258"/>
                  </a:moveTo>
                  <a:lnTo>
                    <a:pt x="1695449" y="1736314"/>
                  </a:lnTo>
                  <a:lnTo>
                    <a:pt x="1691266" y="1742420"/>
                  </a:lnTo>
                  <a:lnTo>
                    <a:pt x="1692321" y="1746421"/>
                  </a:lnTo>
                  <a:lnTo>
                    <a:pt x="1695374" y="1748513"/>
                  </a:lnTo>
                  <a:lnTo>
                    <a:pt x="1699429" y="1751032"/>
                  </a:lnTo>
                  <a:lnTo>
                    <a:pt x="1700431" y="1751459"/>
                  </a:lnTo>
                  <a:lnTo>
                    <a:pt x="1699954" y="1751650"/>
                  </a:lnTo>
                  <a:lnTo>
                    <a:pt x="1702959" y="1752932"/>
                  </a:lnTo>
                  <a:lnTo>
                    <a:pt x="1706627" y="1751734"/>
                  </a:lnTo>
                  <a:lnTo>
                    <a:pt x="1707883" y="1749508"/>
                  </a:lnTo>
                  <a:lnTo>
                    <a:pt x="1708242" y="1748872"/>
                  </a:lnTo>
                  <a:lnTo>
                    <a:pt x="1710334" y="1745819"/>
                  </a:lnTo>
                  <a:lnTo>
                    <a:pt x="1709278" y="1741818"/>
                  </a:lnTo>
                  <a:lnTo>
                    <a:pt x="1706224" y="1739726"/>
                  </a:lnTo>
                  <a:lnTo>
                    <a:pt x="1702503" y="1737350"/>
                  </a:lnTo>
                  <a:lnTo>
                    <a:pt x="1699450" y="1735258"/>
                  </a:lnTo>
                  <a:close/>
                </a:path>
                <a:path w="18339435" h="10542905">
                  <a:moveTo>
                    <a:pt x="1625410" y="1688681"/>
                  </a:moveTo>
                  <a:lnTo>
                    <a:pt x="1621409" y="1689737"/>
                  </a:lnTo>
                  <a:lnTo>
                    <a:pt x="1617226" y="1695844"/>
                  </a:lnTo>
                  <a:lnTo>
                    <a:pt x="1618281" y="1699844"/>
                  </a:lnTo>
                  <a:lnTo>
                    <a:pt x="1621335" y="1701936"/>
                  </a:lnTo>
                  <a:lnTo>
                    <a:pt x="1625056" y="1704313"/>
                  </a:lnTo>
                  <a:lnTo>
                    <a:pt x="1629062" y="1706022"/>
                  </a:lnTo>
                  <a:lnTo>
                    <a:pt x="1632587" y="1705157"/>
                  </a:lnTo>
                  <a:lnTo>
                    <a:pt x="1633843" y="1702932"/>
                  </a:lnTo>
                  <a:lnTo>
                    <a:pt x="1634202" y="1702296"/>
                  </a:lnTo>
                  <a:lnTo>
                    <a:pt x="1636294" y="1699242"/>
                  </a:lnTo>
                  <a:lnTo>
                    <a:pt x="1635239" y="1695241"/>
                  </a:lnTo>
                  <a:lnTo>
                    <a:pt x="1632185" y="1693149"/>
                  </a:lnTo>
                  <a:lnTo>
                    <a:pt x="1628464" y="1690773"/>
                  </a:lnTo>
                  <a:lnTo>
                    <a:pt x="1625410" y="1688681"/>
                  </a:lnTo>
                  <a:close/>
                </a:path>
                <a:path w="18339435" h="10542905">
                  <a:moveTo>
                    <a:pt x="1551322" y="1641294"/>
                  </a:moveTo>
                  <a:lnTo>
                    <a:pt x="1547321" y="1642350"/>
                  </a:lnTo>
                  <a:lnTo>
                    <a:pt x="1543137" y="1648457"/>
                  </a:lnTo>
                  <a:lnTo>
                    <a:pt x="1544193" y="1652458"/>
                  </a:lnTo>
                  <a:lnTo>
                    <a:pt x="1547246" y="1654549"/>
                  </a:lnTo>
                  <a:lnTo>
                    <a:pt x="1550967" y="1656926"/>
                  </a:lnTo>
                  <a:lnTo>
                    <a:pt x="1554973" y="1658635"/>
                  </a:lnTo>
                  <a:lnTo>
                    <a:pt x="1558164" y="1657628"/>
                  </a:lnTo>
                  <a:lnTo>
                    <a:pt x="1560113" y="1654909"/>
                  </a:lnTo>
                  <a:lnTo>
                    <a:pt x="1562205" y="1651856"/>
                  </a:lnTo>
                  <a:lnTo>
                    <a:pt x="1561150" y="1647854"/>
                  </a:lnTo>
                  <a:lnTo>
                    <a:pt x="1558097" y="1645763"/>
                  </a:lnTo>
                  <a:lnTo>
                    <a:pt x="1554375" y="1643386"/>
                  </a:lnTo>
                  <a:lnTo>
                    <a:pt x="1551322" y="1641294"/>
                  </a:lnTo>
                  <a:close/>
                </a:path>
                <a:path w="18339435" h="10542905">
                  <a:moveTo>
                    <a:pt x="1477660" y="1592907"/>
                  </a:moveTo>
                  <a:lnTo>
                    <a:pt x="1473659" y="1593962"/>
                  </a:lnTo>
                  <a:lnTo>
                    <a:pt x="1469476" y="1600070"/>
                  </a:lnTo>
                  <a:lnTo>
                    <a:pt x="1470531" y="1604070"/>
                  </a:lnTo>
                  <a:lnTo>
                    <a:pt x="1473584" y="1606162"/>
                  </a:lnTo>
                  <a:lnTo>
                    <a:pt x="1477306" y="1608537"/>
                  </a:lnTo>
                  <a:lnTo>
                    <a:pt x="1481312" y="1610246"/>
                  </a:lnTo>
                  <a:lnTo>
                    <a:pt x="1484503" y="1609241"/>
                  </a:lnTo>
                  <a:lnTo>
                    <a:pt x="1486452" y="1606522"/>
                  </a:lnTo>
                  <a:lnTo>
                    <a:pt x="1488544" y="1603467"/>
                  </a:lnTo>
                  <a:lnTo>
                    <a:pt x="1487489" y="1599466"/>
                  </a:lnTo>
                  <a:lnTo>
                    <a:pt x="1484435" y="1597375"/>
                  </a:lnTo>
                  <a:lnTo>
                    <a:pt x="1480714" y="1594998"/>
                  </a:lnTo>
                  <a:lnTo>
                    <a:pt x="1477660" y="1592907"/>
                  </a:lnTo>
                  <a:close/>
                </a:path>
                <a:path w="18339435" h="10542905">
                  <a:moveTo>
                    <a:pt x="1405427" y="1543945"/>
                  </a:moveTo>
                  <a:lnTo>
                    <a:pt x="1401234" y="1544524"/>
                  </a:lnTo>
                  <a:lnTo>
                    <a:pt x="1397052" y="1550630"/>
                  </a:lnTo>
                  <a:lnTo>
                    <a:pt x="1397630" y="1554823"/>
                  </a:lnTo>
                  <a:lnTo>
                    <a:pt x="1400684" y="1556915"/>
                  </a:lnTo>
                  <a:lnTo>
                    <a:pt x="1404405" y="1559292"/>
                  </a:lnTo>
                  <a:lnTo>
                    <a:pt x="1405740" y="1559861"/>
                  </a:lnTo>
                  <a:lnTo>
                    <a:pt x="1405598" y="1560194"/>
                  </a:lnTo>
                  <a:lnTo>
                    <a:pt x="1408603" y="1561476"/>
                  </a:lnTo>
                  <a:lnTo>
                    <a:pt x="1411794" y="1560470"/>
                  </a:lnTo>
                  <a:lnTo>
                    <a:pt x="1413743" y="1557750"/>
                  </a:lnTo>
                  <a:lnTo>
                    <a:pt x="1415835" y="1554697"/>
                  </a:lnTo>
                  <a:lnTo>
                    <a:pt x="1415255" y="1550505"/>
                  </a:lnTo>
                  <a:lnTo>
                    <a:pt x="1412202" y="1548413"/>
                  </a:lnTo>
                  <a:lnTo>
                    <a:pt x="1408481" y="1546036"/>
                  </a:lnTo>
                  <a:lnTo>
                    <a:pt x="1405427" y="1543945"/>
                  </a:lnTo>
                  <a:close/>
                </a:path>
                <a:path w="18339435" h="10542905">
                  <a:moveTo>
                    <a:pt x="1333240" y="1493027"/>
                  </a:moveTo>
                  <a:lnTo>
                    <a:pt x="1329047" y="1493607"/>
                  </a:lnTo>
                  <a:lnTo>
                    <a:pt x="1324863" y="1499714"/>
                  </a:lnTo>
                  <a:lnTo>
                    <a:pt x="1325442" y="1503907"/>
                  </a:lnTo>
                  <a:lnTo>
                    <a:pt x="1328496" y="1505999"/>
                  </a:lnTo>
                  <a:lnTo>
                    <a:pt x="1332074" y="1508708"/>
                  </a:lnTo>
                  <a:lnTo>
                    <a:pt x="1336414" y="1510560"/>
                  </a:lnTo>
                  <a:lnTo>
                    <a:pt x="1339463" y="1509888"/>
                  </a:lnTo>
                  <a:lnTo>
                    <a:pt x="1341412" y="1507168"/>
                  </a:lnTo>
                  <a:lnTo>
                    <a:pt x="1343504" y="1504115"/>
                  </a:lnTo>
                  <a:lnTo>
                    <a:pt x="1342925" y="1499921"/>
                  </a:lnTo>
                  <a:lnTo>
                    <a:pt x="1339872" y="1497830"/>
                  </a:lnTo>
                  <a:lnTo>
                    <a:pt x="1336293" y="1495119"/>
                  </a:lnTo>
                  <a:lnTo>
                    <a:pt x="1333240" y="1493027"/>
                  </a:lnTo>
                  <a:close/>
                </a:path>
                <a:path w="18339435" h="10542905">
                  <a:moveTo>
                    <a:pt x="1261861" y="1442063"/>
                  </a:moveTo>
                  <a:lnTo>
                    <a:pt x="1257668" y="1442641"/>
                  </a:lnTo>
                  <a:lnTo>
                    <a:pt x="1253485" y="1448748"/>
                  </a:lnTo>
                  <a:lnTo>
                    <a:pt x="1254064" y="1452942"/>
                  </a:lnTo>
                  <a:lnTo>
                    <a:pt x="1257117" y="1455032"/>
                  </a:lnTo>
                  <a:lnTo>
                    <a:pt x="1260696" y="1457743"/>
                  </a:lnTo>
                  <a:lnTo>
                    <a:pt x="1264702" y="1459452"/>
                  </a:lnTo>
                  <a:lnTo>
                    <a:pt x="1268227" y="1458589"/>
                  </a:lnTo>
                  <a:lnTo>
                    <a:pt x="1270034" y="1456202"/>
                  </a:lnTo>
                  <a:lnTo>
                    <a:pt x="1272126" y="1453148"/>
                  </a:lnTo>
                  <a:lnTo>
                    <a:pt x="1271547" y="1448956"/>
                  </a:lnTo>
                  <a:lnTo>
                    <a:pt x="1268493" y="1446864"/>
                  </a:lnTo>
                  <a:lnTo>
                    <a:pt x="1264914" y="1444155"/>
                  </a:lnTo>
                  <a:lnTo>
                    <a:pt x="1261861" y="1442063"/>
                  </a:lnTo>
                  <a:close/>
                </a:path>
                <a:path w="18339435" h="10542905">
                  <a:moveTo>
                    <a:pt x="1191386" y="1389905"/>
                  </a:moveTo>
                  <a:lnTo>
                    <a:pt x="1187193" y="1390483"/>
                  </a:lnTo>
                  <a:lnTo>
                    <a:pt x="1185102" y="1393537"/>
                  </a:lnTo>
                  <a:lnTo>
                    <a:pt x="1182676" y="1396448"/>
                  </a:lnTo>
                  <a:lnTo>
                    <a:pt x="1183255" y="1400641"/>
                  </a:lnTo>
                  <a:lnTo>
                    <a:pt x="1186308" y="1402733"/>
                  </a:lnTo>
                  <a:lnTo>
                    <a:pt x="1189887" y="1405442"/>
                  </a:lnTo>
                  <a:lnTo>
                    <a:pt x="1191223" y="1406012"/>
                  </a:lnTo>
                  <a:lnTo>
                    <a:pt x="1191081" y="1406346"/>
                  </a:lnTo>
                  <a:lnTo>
                    <a:pt x="1193751" y="1407485"/>
                  </a:lnTo>
                  <a:lnTo>
                    <a:pt x="1197274" y="1406621"/>
                  </a:lnTo>
                  <a:lnTo>
                    <a:pt x="1199083" y="1404235"/>
                  </a:lnTo>
                  <a:lnTo>
                    <a:pt x="1201508" y="1401325"/>
                  </a:lnTo>
                  <a:lnTo>
                    <a:pt x="1200929" y="1397131"/>
                  </a:lnTo>
                  <a:lnTo>
                    <a:pt x="1197876" y="1395040"/>
                  </a:lnTo>
                  <a:lnTo>
                    <a:pt x="1194297" y="1392329"/>
                  </a:lnTo>
                  <a:lnTo>
                    <a:pt x="1191386" y="1389905"/>
                  </a:lnTo>
                  <a:close/>
                </a:path>
                <a:path w="18339435" h="10542905">
                  <a:moveTo>
                    <a:pt x="1121338" y="1336744"/>
                  </a:moveTo>
                  <a:lnTo>
                    <a:pt x="1117145" y="1337324"/>
                  </a:lnTo>
                  <a:lnTo>
                    <a:pt x="1114719" y="1340235"/>
                  </a:lnTo>
                  <a:lnTo>
                    <a:pt x="1112437" y="1342812"/>
                  </a:lnTo>
                  <a:lnTo>
                    <a:pt x="1113016" y="1347004"/>
                  </a:lnTo>
                  <a:lnTo>
                    <a:pt x="1115927" y="1349430"/>
                  </a:lnTo>
                  <a:lnTo>
                    <a:pt x="1119506" y="1352141"/>
                  </a:lnTo>
                  <a:lnTo>
                    <a:pt x="1121175" y="1352853"/>
                  </a:lnTo>
                  <a:lnTo>
                    <a:pt x="1120699" y="1353044"/>
                  </a:lnTo>
                  <a:lnTo>
                    <a:pt x="1123369" y="1354183"/>
                  </a:lnTo>
                  <a:lnTo>
                    <a:pt x="1126894" y="1353319"/>
                  </a:lnTo>
                  <a:lnTo>
                    <a:pt x="1128701" y="1350933"/>
                  </a:lnTo>
                  <a:lnTo>
                    <a:pt x="1130984" y="1348356"/>
                  </a:lnTo>
                  <a:lnTo>
                    <a:pt x="1130405" y="1344164"/>
                  </a:lnTo>
                  <a:lnTo>
                    <a:pt x="1127494" y="1341738"/>
                  </a:lnTo>
                  <a:lnTo>
                    <a:pt x="1123915" y="1339028"/>
                  </a:lnTo>
                  <a:lnTo>
                    <a:pt x="1121338" y="1336744"/>
                  </a:lnTo>
                  <a:close/>
                </a:path>
                <a:path w="18339435" h="10542905">
                  <a:moveTo>
                    <a:pt x="1052528" y="1282535"/>
                  </a:moveTo>
                  <a:lnTo>
                    <a:pt x="1048477" y="1282780"/>
                  </a:lnTo>
                  <a:lnTo>
                    <a:pt x="1046052" y="1285691"/>
                  </a:lnTo>
                  <a:lnTo>
                    <a:pt x="1043960" y="1288744"/>
                  </a:lnTo>
                  <a:lnTo>
                    <a:pt x="1044205" y="1292795"/>
                  </a:lnTo>
                  <a:lnTo>
                    <a:pt x="1047116" y="1295220"/>
                  </a:lnTo>
                  <a:lnTo>
                    <a:pt x="1050695" y="1297931"/>
                  </a:lnTo>
                  <a:lnTo>
                    <a:pt x="1055035" y="1299782"/>
                  </a:lnTo>
                  <a:lnTo>
                    <a:pt x="1058418" y="1299252"/>
                  </a:lnTo>
                  <a:lnTo>
                    <a:pt x="1060225" y="1296865"/>
                  </a:lnTo>
                  <a:lnTo>
                    <a:pt x="1062316" y="1293812"/>
                  </a:lnTo>
                  <a:lnTo>
                    <a:pt x="1062071" y="1289763"/>
                  </a:lnTo>
                  <a:lnTo>
                    <a:pt x="1059160" y="1287337"/>
                  </a:lnTo>
                  <a:lnTo>
                    <a:pt x="1055581" y="1284626"/>
                  </a:lnTo>
                  <a:lnTo>
                    <a:pt x="1052528" y="1282535"/>
                  </a:lnTo>
                  <a:close/>
                </a:path>
                <a:path w="18339435" h="10542905">
                  <a:moveTo>
                    <a:pt x="984763" y="1226798"/>
                  </a:moveTo>
                  <a:lnTo>
                    <a:pt x="980713" y="1227043"/>
                  </a:lnTo>
                  <a:lnTo>
                    <a:pt x="975862" y="1232864"/>
                  </a:lnTo>
                  <a:lnTo>
                    <a:pt x="976107" y="1236915"/>
                  </a:lnTo>
                  <a:lnTo>
                    <a:pt x="979018" y="1239341"/>
                  </a:lnTo>
                  <a:lnTo>
                    <a:pt x="982454" y="1242385"/>
                  </a:lnTo>
                  <a:lnTo>
                    <a:pt x="984123" y="1243097"/>
                  </a:lnTo>
                  <a:lnTo>
                    <a:pt x="983981" y="1243430"/>
                  </a:lnTo>
                  <a:lnTo>
                    <a:pt x="986652" y="1244569"/>
                  </a:lnTo>
                  <a:lnTo>
                    <a:pt x="990034" y="1244040"/>
                  </a:lnTo>
                  <a:lnTo>
                    <a:pt x="991841" y="1241654"/>
                  </a:lnTo>
                  <a:lnTo>
                    <a:pt x="994267" y="1238742"/>
                  </a:lnTo>
                  <a:lnTo>
                    <a:pt x="994021" y="1234692"/>
                  </a:lnTo>
                  <a:lnTo>
                    <a:pt x="991110" y="1232267"/>
                  </a:lnTo>
                  <a:lnTo>
                    <a:pt x="987674" y="1229223"/>
                  </a:lnTo>
                  <a:lnTo>
                    <a:pt x="984763" y="1226798"/>
                  </a:lnTo>
                  <a:close/>
                </a:path>
                <a:path w="18339435" h="10542905">
                  <a:moveTo>
                    <a:pt x="917092" y="1169917"/>
                  </a:moveTo>
                  <a:lnTo>
                    <a:pt x="913041" y="1170162"/>
                  </a:lnTo>
                  <a:lnTo>
                    <a:pt x="908190" y="1175985"/>
                  </a:lnTo>
                  <a:lnTo>
                    <a:pt x="908435" y="1180034"/>
                  </a:lnTo>
                  <a:lnTo>
                    <a:pt x="911346" y="1182460"/>
                  </a:lnTo>
                  <a:lnTo>
                    <a:pt x="914783" y="1185505"/>
                  </a:lnTo>
                  <a:lnTo>
                    <a:pt x="916786" y="1186359"/>
                  </a:lnTo>
                  <a:lnTo>
                    <a:pt x="916309" y="1186550"/>
                  </a:lnTo>
                  <a:lnTo>
                    <a:pt x="918980" y="1187689"/>
                  </a:lnTo>
                  <a:lnTo>
                    <a:pt x="922363" y="1187159"/>
                  </a:lnTo>
                  <a:lnTo>
                    <a:pt x="924170" y="1184773"/>
                  </a:lnTo>
                  <a:lnTo>
                    <a:pt x="926595" y="1181862"/>
                  </a:lnTo>
                  <a:lnTo>
                    <a:pt x="926350" y="1177813"/>
                  </a:lnTo>
                  <a:lnTo>
                    <a:pt x="923439" y="1175387"/>
                  </a:lnTo>
                  <a:lnTo>
                    <a:pt x="920003" y="1172342"/>
                  </a:lnTo>
                  <a:lnTo>
                    <a:pt x="917092" y="1169917"/>
                  </a:lnTo>
                  <a:close/>
                </a:path>
                <a:path w="18339435" h="10542905">
                  <a:moveTo>
                    <a:pt x="851325" y="1112270"/>
                  </a:moveTo>
                  <a:lnTo>
                    <a:pt x="846941" y="1112373"/>
                  </a:lnTo>
                  <a:lnTo>
                    <a:pt x="844515" y="1115285"/>
                  </a:lnTo>
                  <a:lnTo>
                    <a:pt x="842233" y="1117861"/>
                  </a:lnTo>
                  <a:lnTo>
                    <a:pt x="842335" y="1122245"/>
                  </a:lnTo>
                  <a:lnTo>
                    <a:pt x="845246" y="1124671"/>
                  </a:lnTo>
                  <a:lnTo>
                    <a:pt x="848683" y="1127715"/>
                  </a:lnTo>
                  <a:lnTo>
                    <a:pt x="850686" y="1128570"/>
                  </a:lnTo>
                  <a:lnTo>
                    <a:pt x="850543" y="1128903"/>
                  </a:lnTo>
                  <a:lnTo>
                    <a:pt x="852880" y="1129900"/>
                  </a:lnTo>
                  <a:lnTo>
                    <a:pt x="855929" y="1129228"/>
                  </a:lnTo>
                  <a:lnTo>
                    <a:pt x="858070" y="1126984"/>
                  </a:lnTo>
                  <a:lnTo>
                    <a:pt x="860353" y="1124407"/>
                  </a:lnTo>
                  <a:lnTo>
                    <a:pt x="860250" y="1120023"/>
                  </a:lnTo>
                  <a:lnTo>
                    <a:pt x="857339" y="1117598"/>
                  </a:lnTo>
                  <a:lnTo>
                    <a:pt x="851325" y="1112270"/>
                  </a:lnTo>
                  <a:close/>
                </a:path>
                <a:path w="18339435" h="10542905">
                  <a:moveTo>
                    <a:pt x="786747" y="1052763"/>
                  </a:moveTo>
                  <a:lnTo>
                    <a:pt x="782220" y="1053200"/>
                  </a:lnTo>
                  <a:lnTo>
                    <a:pt x="777654" y="1058355"/>
                  </a:lnTo>
                  <a:lnTo>
                    <a:pt x="777423" y="1062596"/>
                  </a:lnTo>
                  <a:lnTo>
                    <a:pt x="780334" y="1065022"/>
                  </a:lnTo>
                  <a:lnTo>
                    <a:pt x="783771" y="1068065"/>
                  </a:lnTo>
                  <a:lnTo>
                    <a:pt x="784296" y="1068683"/>
                  </a:lnTo>
                  <a:lnTo>
                    <a:pt x="787969" y="1070250"/>
                  </a:lnTo>
                  <a:lnTo>
                    <a:pt x="791017" y="1069578"/>
                  </a:lnTo>
                  <a:lnTo>
                    <a:pt x="793016" y="1067668"/>
                  </a:lnTo>
                  <a:lnTo>
                    <a:pt x="795632" y="1065234"/>
                  </a:lnTo>
                  <a:lnTo>
                    <a:pt x="795530" y="1060849"/>
                  </a:lnTo>
                  <a:lnTo>
                    <a:pt x="792618" y="1058425"/>
                  </a:lnTo>
                  <a:lnTo>
                    <a:pt x="789182" y="1055380"/>
                  </a:lnTo>
                  <a:lnTo>
                    <a:pt x="786747" y="1052763"/>
                  </a:lnTo>
                  <a:close/>
                </a:path>
                <a:path w="18339435" h="10542905">
                  <a:moveTo>
                    <a:pt x="722738" y="991921"/>
                  </a:moveTo>
                  <a:lnTo>
                    <a:pt x="718688" y="992166"/>
                  </a:lnTo>
                  <a:lnTo>
                    <a:pt x="716071" y="994601"/>
                  </a:lnTo>
                  <a:lnTo>
                    <a:pt x="713646" y="997511"/>
                  </a:lnTo>
                  <a:lnTo>
                    <a:pt x="713891" y="1001562"/>
                  </a:lnTo>
                  <a:lnTo>
                    <a:pt x="716326" y="1004179"/>
                  </a:lnTo>
                  <a:lnTo>
                    <a:pt x="719620" y="1007558"/>
                  </a:lnTo>
                  <a:lnTo>
                    <a:pt x="720479" y="1008319"/>
                  </a:lnTo>
                  <a:lnTo>
                    <a:pt x="724149" y="1009884"/>
                  </a:lnTo>
                  <a:lnTo>
                    <a:pt x="727200" y="1009212"/>
                  </a:lnTo>
                  <a:lnTo>
                    <a:pt x="729198" y="1007302"/>
                  </a:lnTo>
                  <a:lnTo>
                    <a:pt x="731623" y="1004392"/>
                  </a:lnTo>
                  <a:lnTo>
                    <a:pt x="731379" y="1000341"/>
                  </a:lnTo>
                  <a:lnTo>
                    <a:pt x="728943" y="997725"/>
                  </a:lnTo>
                  <a:lnTo>
                    <a:pt x="725649" y="994346"/>
                  </a:lnTo>
                  <a:lnTo>
                    <a:pt x="722738" y="991921"/>
                  </a:lnTo>
                  <a:close/>
                </a:path>
                <a:path w="18339435" h="10542905">
                  <a:moveTo>
                    <a:pt x="660969" y="930455"/>
                  </a:moveTo>
                  <a:lnTo>
                    <a:pt x="656585" y="930558"/>
                  </a:lnTo>
                  <a:lnTo>
                    <a:pt x="651351" y="935428"/>
                  </a:lnTo>
                  <a:lnTo>
                    <a:pt x="651454" y="939811"/>
                  </a:lnTo>
                  <a:lnTo>
                    <a:pt x="653888" y="942429"/>
                  </a:lnTo>
                  <a:lnTo>
                    <a:pt x="657182" y="945807"/>
                  </a:lnTo>
                  <a:lnTo>
                    <a:pt x="657708" y="946426"/>
                  </a:lnTo>
                  <a:lnTo>
                    <a:pt x="661711" y="948133"/>
                  </a:lnTo>
                  <a:lnTo>
                    <a:pt x="664620" y="947796"/>
                  </a:lnTo>
                  <a:lnTo>
                    <a:pt x="666618" y="945885"/>
                  </a:lnTo>
                  <a:lnTo>
                    <a:pt x="669235" y="943451"/>
                  </a:lnTo>
                  <a:lnTo>
                    <a:pt x="669133" y="939066"/>
                  </a:lnTo>
                  <a:lnTo>
                    <a:pt x="666698" y="936449"/>
                  </a:lnTo>
                  <a:lnTo>
                    <a:pt x="663404" y="933072"/>
                  </a:lnTo>
                  <a:lnTo>
                    <a:pt x="660969" y="930455"/>
                  </a:lnTo>
                  <a:close/>
                </a:path>
                <a:path w="18339435" h="10542905">
                  <a:moveTo>
                    <a:pt x="599719" y="866844"/>
                  </a:moveTo>
                  <a:lnTo>
                    <a:pt x="595335" y="866946"/>
                  </a:lnTo>
                  <a:lnTo>
                    <a:pt x="590102" y="871816"/>
                  </a:lnTo>
                  <a:lnTo>
                    <a:pt x="590204" y="876201"/>
                  </a:lnTo>
                  <a:lnTo>
                    <a:pt x="592640" y="878817"/>
                  </a:lnTo>
                  <a:lnTo>
                    <a:pt x="595933" y="882195"/>
                  </a:lnTo>
                  <a:lnTo>
                    <a:pt x="596316" y="883148"/>
                  </a:lnTo>
                  <a:lnTo>
                    <a:pt x="597985" y="883860"/>
                  </a:lnTo>
                  <a:lnTo>
                    <a:pt x="598127" y="883526"/>
                  </a:lnTo>
                  <a:lnTo>
                    <a:pt x="600464" y="884523"/>
                  </a:lnTo>
                  <a:lnTo>
                    <a:pt x="603371" y="884184"/>
                  </a:lnTo>
                  <a:lnTo>
                    <a:pt x="605369" y="882275"/>
                  </a:lnTo>
                  <a:lnTo>
                    <a:pt x="607986" y="879840"/>
                  </a:lnTo>
                  <a:lnTo>
                    <a:pt x="607883" y="875456"/>
                  </a:lnTo>
                  <a:lnTo>
                    <a:pt x="605448" y="872839"/>
                  </a:lnTo>
                  <a:lnTo>
                    <a:pt x="602155" y="869460"/>
                  </a:lnTo>
                  <a:lnTo>
                    <a:pt x="599719" y="866844"/>
                  </a:lnTo>
                  <a:close/>
                </a:path>
                <a:path w="18339435" h="10542905">
                  <a:moveTo>
                    <a:pt x="540090" y="803135"/>
                  </a:moveTo>
                  <a:lnTo>
                    <a:pt x="535849" y="802904"/>
                  </a:lnTo>
                  <a:lnTo>
                    <a:pt x="530615" y="807773"/>
                  </a:lnTo>
                  <a:lnTo>
                    <a:pt x="530384" y="812015"/>
                  </a:lnTo>
                  <a:lnTo>
                    <a:pt x="532819" y="814632"/>
                  </a:lnTo>
                  <a:lnTo>
                    <a:pt x="535778" y="817868"/>
                  </a:lnTo>
                  <a:lnTo>
                    <a:pt x="536495" y="818963"/>
                  </a:lnTo>
                  <a:lnTo>
                    <a:pt x="540167" y="820529"/>
                  </a:lnTo>
                  <a:lnTo>
                    <a:pt x="543074" y="820190"/>
                  </a:lnTo>
                  <a:lnTo>
                    <a:pt x="545072" y="818280"/>
                  </a:lnTo>
                  <a:lnTo>
                    <a:pt x="547689" y="815846"/>
                  </a:lnTo>
                  <a:lnTo>
                    <a:pt x="547920" y="811605"/>
                  </a:lnTo>
                  <a:lnTo>
                    <a:pt x="545485" y="808988"/>
                  </a:lnTo>
                  <a:lnTo>
                    <a:pt x="542525" y="805752"/>
                  </a:lnTo>
                  <a:lnTo>
                    <a:pt x="540090" y="803135"/>
                  </a:lnTo>
                  <a:close/>
                </a:path>
                <a:path w="18339435" h="10542905">
                  <a:moveTo>
                    <a:pt x="482744" y="736848"/>
                  </a:moveTo>
                  <a:lnTo>
                    <a:pt x="478503" y="736617"/>
                  </a:lnTo>
                  <a:lnTo>
                    <a:pt x="475885" y="739053"/>
                  </a:lnTo>
                  <a:lnTo>
                    <a:pt x="472793" y="741678"/>
                  </a:lnTo>
                  <a:lnTo>
                    <a:pt x="472562" y="745920"/>
                  </a:lnTo>
                  <a:lnTo>
                    <a:pt x="474996" y="748537"/>
                  </a:lnTo>
                  <a:lnTo>
                    <a:pt x="477814" y="752107"/>
                  </a:lnTo>
                  <a:lnTo>
                    <a:pt x="478530" y="753202"/>
                  </a:lnTo>
                  <a:lnTo>
                    <a:pt x="482536" y="754910"/>
                  </a:lnTo>
                  <a:lnTo>
                    <a:pt x="485443" y="754572"/>
                  </a:lnTo>
                  <a:lnTo>
                    <a:pt x="490392" y="750370"/>
                  </a:lnTo>
                  <a:lnTo>
                    <a:pt x="490623" y="746128"/>
                  </a:lnTo>
                  <a:lnTo>
                    <a:pt x="488188" y="743511"/>
                  </a:lnTo>
                  <a:lnTo>
                    <a:pt x="485371" y="739941"/>
                  </a:lnTo>
                  <a:lnTo>
                    <a:pt x="482744" y="736848"/>
                  </a:lnTo>
                  <a:close/>
                </a:path>
                <a:path w="18339435" h="10542905">
                  <a:moveTo>
                    <a:pt x="426493" y="669846"/>
                  </a:moveTo>
                  <a:lnTo>
                    <a:pt x="422394" y="669280"/>
                  </a:lnTo>
                  <a:lnTo>
                    <a:pt x="419443" y="671573"/>
                  </a:lnTo>
                  <a:lnTo>
                    <a:pt x="416826" y="674008"/>
                  </a:lnTo>
                  <a:lnTo>
                    <a:pt x="416261" y="678107"/>
                  </a:lnTo>
                  <a:lnTo>
                    <a:pt x="418553" y="681058"/>
                  </a:lnTo>
                  <a:lnTo>
                    <a:pt x="421371" y="684627"/>
                  </a:lnTo>
                  <a:lnTo>
                    <a:pt x="421754" y="685579"/>
                  </a:lnTo>
                  <a:lnTo>
                    <a:pt x="426094" y="687431"/>
                  </a:lnTo>
                  <a:lnTo>
                    <a:pt x="429001" y="687092"/>
                  </a:lnTo>
                  <a:lnTo>
                    <a:pt x="430856" y="685517"/>
                  </a:lnTo>
                  <a:lnTo>
                    <a:pt x="433473" y="683081"/>
                  </a:lnTo>
                  <a:lnTo>
                    <a:pt x="434038" y="678982"/>
                  </a:lnTo>
                  <a:lnTo>
                    <a:pt x="431746" y="676031"/>
                  </a:lnTo>
                  <a:lnTo>
                    <a:pt x="428928" y="672462"/>
                  </a:lnTo>
                  <a:lnTo>
                    <a:pt x="426493" y="669846"/>
                  </a:lnTo>
                  <a:close/>
                </a:path>
                <a:path w="18339435" h="10542905">
                  <a:moveTo>
                    <a:pt x="371430" y="600982"/>
                  </a:moveTo>
                  <a:lnTo>
                    <a:pt x="367331" y="600417"/>
                  </a:lnTo>
                  <a:lnTo>
                    <a:pt x="361429" y="605001"/>
                  </a:lnTo>
                  <a:lnTo>
                    <a:pt x="360864" y="609102"/>
                  </a:lnTo>
                  <a:lnTo>
                    <a:pt x="365974" y="615621"/>
                  </a:lnTo>
                  <a:lnTo>
                    <a:pt x="366691" y="616716"/>
                  </a:lnTo>
                  <a:lnTo>
                    <a:pt x="370697" y="618425"/>
                  </a:lnTo>
                  <a:lnTo>
                    <a:pt x="373461" y="618420"/>
                  </a:lnTo>
                  <a:lnTo>
                    <a:pt x="375317" y="616845"/>
                  </a:lnTo>
                  <a:lnTo>
                    <a:pt x="378268" y="614552"/>
                  </a:lnTo>
                  <a:lnTo>
                    <a:pt x="378832" y="610453"/>
                  </a:lnTo>
                  <a:lnTo>
                    <a:pt x="371430" y="600982"/>
                  </a:lnTo>
                  <a:close/>
                </a:path>
                <a:path w="18339435" h="10542905">
                  <a:moveTo>
                    <a:pt x="319224" y="530969"/>
                  </a:moveTo>
                  <a:lnTo>
                    <a:pt x="315125" y="530404"/>
                  </a:lnTo>
                  <a:lnTo>
                    <a:pt x="312174" y="532697"/>
                  </a:lnTo>
                  <a:lnTo>
                    <a:pt x="308890" y="534847"/>
                  </a:lnTo>
                  <a:lnTo>
                    <a:pt x="308325" y="538947"/>
                  </a:lnTo>
                  <a:lnTo>
                    <a:pt x="313435" y="545467"/>
                  </a:lnTo>
                  <a:lnTo>
                    <a:pt x="314009" y="546896"/>
                  </a:lnTo>
                  <a:lnTo>
                    <a:pt x="318015" y="548604"/>
                  </a:lnTo>
                  <a:lnTo>
                    <a:pt x="320779" y="548599"/>
                  </a:lnTo>
                  <a:lnTo>
                    <a:pt x="322635" y="547023"/>
                  </a:lnTo>
                  <a:lnTo>
                    <a:pt x="325920" y="544874"/>
                  </a:lnTo>
                  <a:lnTo>
                    <a:pt x="326484" y="540775"/>
                  </a:lnTo>
                  <a:lnTo>
                    <a:pt x="324192" y="537824"/>
                  </a:lnTo>
                  <a:lnTo>
                    <a:pt x="321374" y="534254"/>
                  </a:lnTo>
                  <a:lnTo>
                    <a:pt x="319224" y="530969"/>
                  </a:lnTo>
                  <a:close/>
                </a:path>
                <a:path w="18339435" h="10542905">
                  <a:moveTo>
                    <a:pt x="268207" y="459097"/>
                  </a:moveTo>
                  <a:lnTo>
                    <a:pt x="263916" y="458056"/>
                  </a:lnTo>
                  <a:lnTo>
                    <a:pt x="260966" y="460348"/>
                  </a:lnTo>
                  <a:lnTo>
                    <a:pt x="258157" y="462307"/>
                  </a:lnTo>
                  <a:lnTo>
                    <a:pt x="257290" y="465882"/>
                  </a:lnTo>
                  <a:lnTo>
                    <a:pt x="257116" y="466598"/>
                  </a:lnTo>
                  <a:lnTo>
                    <a:pt x="259408" y="469549"/>
                  </a:lnTo>
                  <a:lnTo>
                    <a:pt x="262083" y="473452"/>
                  </a:lnTo>
                  <a:lnTo>
                    <a:pt x="262658" y="474880"/>
                  </a:lnTo>
                  <a:lnTo>
                    <a:pt x="266998" y="476731"/>
                  </a:lnTo>
                  <a:lnTo>
                    <a:pt x="269428" y="476585"/>
                  </a:lnTo>
                  <a:lnTo>
                    <a:pt x="271284" y="475009"/>
                  </a:lnTo>
                  <a:lnTo>
                    <a:pt x="274092" y="473050"/>
                  </a:lnTo>
                  <a:lnTo>
                    <a:pt x="274960" y="469475"/>
                  </a:lnTo>
                  <a:lnTo>
                    <a:pt x="275133" y="468759"/>
                  </a:lnTo>
                  <a:lnTo>
                    <a:pt x="272841" y="465808"/>
                  </a:lnTo>
                  <a:lnTo>
                    <a:pt x="270165" y="461906"/>
                  </a:lnTo>
                  <a:lnTo>
                    <a:pt x="268207" y="459097"/>
                  </a:lnTo>
                  <a:close/>
                </a:path>
                <a:path w="18339435" h="10542905">
                  <a:moveTo>
                    <a:pt x="219904" y="386410"/>
                  </a:moveTo>
                  <a:lnTo>
                    <a:pt x="215805" y="385845"/>
                  </a:lnTo>
                  <a:lnTo>
                    <a:pt x="209521" y="389478"/>
                  </a:lnTo>
                  <a:lnTo>
                    <a:pt x="208956" y="393577"/>
                  </a:lnTo>
                  <a:lnTo>
                    <a:pt x="210772" y="396719"/>
                  </a:lnTo>
                  <a:lnTo>
                    <a:pt x="213114" y="400479"/>
                  </a:lnTo>
                  <a:lnTo>
                    <a:pt x="213830" y="401574"/>
                  </a:lnTo>
                  <a:lnTo>
                    <a:pt x="216025" y="402905"/>
                  </a:lnTo>
                  <a:lnTo>
                    <a:pt x="218028" y="403759"/>
                  </a:lnTo>
                  <a:lnTo>
                    <a:pt x="220124" y="403470"/>
                  </a:lnTo>
                  <a:lnTo>
                    <a:pt x="222171" y="402371"/>
                  </a:lnTo>
                  <a:lnTo>
                    <a:pt x="225313" y="400554"/>
                  </a:lnTo>
                  <a:lnTo>
                    <a:pt x="225878" y="396455"/>
                  </a:lnTo>
                  <a:lnTo>
                    <a:pt x="224062" y="393313"/>
                  </a:lnTo>
                  <a:lnTo>
                    <a:pt x="221720" y="389553"/>
                  </a:lnTo>
                  <a:lnTo>
                    <a:pt x="219904" y="386410"/>
                  </a:lnTo>
                  <a:close/>
                </a:path>
                <a:path w="18339435" h="10542905">
                  <a:moveTo>
                    <a:pt x="173124" y="312004"/>
                  </a:moveTo>
                  <a:lnTo>
                    <a:pt x="169167" y="311106"/>
                  </a:lnTo>
                  <a:lnTo>
                    <a:pt x="166025" y="312921"/>
                  </a:lnTo>
                  <a:lnTo>
                    <a:pt x="162741" y="315071"/>
                  </a:lnTo>
                  <a:lnTo>
                    <a:pt x="161842" y="319028"/>
                  </a:lnTo>
                  <a:lnTo>
                    <a:pt x="163658" y="322171"/>
                  </a:lnTo>
                  <a:lnTo>
                    <a:pt x="165999" y="325931"/>
                  </a:lnTo>
                  <a:lnTo>
                    <a:pt x="167050" y="327168"/>
                  </a:lnTo>
                  <a:lnTo>
                    <a:pt x="169244" y="328499"/>
                  </a:lnTo>
                  <a:lnTo>
                    <a:pt x="169102" y="328833"/>
                  </a:lnTo>
                  <a:lnTo>
                    <a:pt x="171105" y="329687"/>
                  </a:lnTo>
                  <a:lnTo>
                    <a:pt x="173201" y="329398"/>
                  </a:lnTo>
                  <a:lnTo>
                    <a:pt x="175248" y="328299"/>
                  </a:lnTo>
                  <a:lnTo>
                    <a:pt x="178533" y="326148"/>
                  </a:lnTo>
                  <a:lnTo>
                    <a:pt x="179432" y="322191"/>
                  </a:lnTo>
                  <a:lnTo>
                    <a:pt x="177616" y="319049"/>
                  </a:lnTo>
                  <a:lnTo>
                    <a:pt x="175274" y="315288"/>
                  </a:lnTo>
                  <a:lnTo>
                    <a:pt x="173124" y="312004"/>
                  </a:lnTo>
                  <a:close/>
                </a:path>
                <a:path w="18339435" h="10542905">
                  <a:moveTo>
                    <a:pt x="129819" y="235924"/>
                  </a:moveTo>
                  <a:lnTo>
                    <a:pt x="125529" y="234883"/>
                  </a:lnTo>
                  <a:lnTo>
                    <a:pt x="122387" y="236700"/>
                  </a:lnTo>
                  <a:lnTo>
                    <a:pt x="118911" y="238373"/>
                  </a:lnTo>
                  <a:lnTo>
                    <a:pt x="117870" y="242664"/>
                  </a:lnTo>
                  <a:lnTo>
                    <a:pt x="119686" y="245806"/>
                  </a:lnTo>
                  <a:lnTo>
                    <a:pt x="121885" y="249901"/>
                  </a:lnTo>
                  <a:lnTo>
                    <a:pt x="122459" y="251329"/>
                  </a:lnTo>
                  <a:lnTo>
                    <a:pt x="124987" y="252802"/>
                  </a:lnTo>
                  <a:lnTo>
                    <a:pt x="126990" y="253657"/>
                  </a:lnTo>
                  <a:lnTo>
                    <a:pt x="128944" y="253702"/>
                  </a:lnTo>
                  <a:lnTo>
                    <a:pt x="130991" y="252602"/>
                  </a:lnTo>
                  <a:lnTo>
                    <a:pt x="134468" y="250928"/>
                  </a:lnTo>
                  <a:lnTo>
                    <a:pt x="135509" y="246637"/>
                  </a:lnTo>
                  <a:lnTo>
                    <a:pt x="133692" y="243496"/>
                  </a:lnTo>
                  <a:lnTo>
                    <a:pt x="131493" y="239401"/>
                  </a:lnTo>
                  <a:lnTo>
                    <a:pt x="129819" y="235924"/>
                  </a:lnTo>
                  <a:close/>
                </a:path>
                <a:path w="18339435" h="10542905">
                  <a:moveTo>
                    <a:pt x="87276" y="158986"/>
                  </a:moveTo>
                  <a:lnTo>
                    <a:pt x="83128" y="157611"/>
                  </a:lnTo>
                  <a:lnTo>
                    <a:pt x="76843" y="161244"/>
                  </a:lnTo>
                  <a:lnTo>
                    <a:pt x="75469" y="165392"/>
                  </a:lnTo>
                  <a:lnTo>
                    <a:pt x="77285" y="168534"/>
                  </a:lnTo>
                  <a:lnTo>
                    <a:pt x="79484" y="172628"/>
                  </a:lnTo>
                  <a:lnTo>
                    <a:pt x="80392" y="174199"/>
                  </a:lnTo>
                  <a:lnTo>
                    <a:pt x="82920" y="175672"/>
                  </a:lnTo>
                  <a:lnTo>
                    <a:pt x="84589" y="176384"/>
                  </a:lnTo>
                  <a:lnTo>
                    <a:pt x="86686" y="176095"/>
                  </a:lnTo>
                  <a:lnTo>
                    <a:pt x="88591" y="175329"/>
                  </a:lnTo>
                  <a:lnTo>
                    <a:pt x="91733" y="173513"/>
                  </a:lnTo>
                  <a:lnTo>
                    <a:pt x="93107" y="169365"/>
                  </a:lnTo>
                  <a:lnTo>
                    <a:pt x="91291" y="166223"/>
                  </a:lnTo>
                  <a:lnTo>
                    <a:pt x="89093" y="162128"/>
                  </a:lnTo>
                  <a:lnTo>
                    <a:pt x="87276" y="158986"/>
                  </a:lnTo>
                  <a:close/>
                </a:path>
                <a:path w="18339435" h="10542905">
                  <a:moveTo>
                    <a:pt x="48066" y="80707"/>
                  </a:moveTo>
                  <a:lnTo>
                    <a:pt x="44394" y="79141"/>
                  </a:lnTo>
                  <a:lnTo>
                    <a:pt x="40918" y="80816"/>
                  </a:lnTo>
                  <a:lnTo>
                    <a:pt x="37776" y="82631"/>
                  </a:lnTo>
                  <a:lnTo>
                    <a:pt x="36210" y="86303"/>
                  </a:lnTo>
                  <a:lnTo>
                    <a:pt x="37883" y="89779"/>
                  </a:lnTo>
                  <a:lnTo>
                    <a:pt x="40082" y="93874"/>
                  </a:lnTo>
                  <a:lnTo>
                    <a:pt x="40514" y="95636"/>
                  </a:lnTo>
                  <a:lnTo>
                    <a:pt x="43377" y="97251"/>
                  </a:lnTo>
                  <a:lnTo>
                    <a:pt x="43519" y="96918"/>
                  </a:lnTo>
                  <a:lnTo>
                    <a:pt x="45188" y="97630"/>
                  </a:lnTo>
                  <a:lnTo>
                    <a:pt x="47142" y="97675"/>
                  </a:lnTo>
                  <a:lnTo>
                    <a:pt x="49047" y="96909"/>
                  </a:lnTo>
                  <a:lnTo>
                    <a:pt x="52189" y="95092"/>
                  </a:lnTo>
                  <a:lnTo>
                    <a:pt x="53755" y="91421"/>
                  </a:lnTo>
                  <a:lnTo>
                    <a:pt x="52082" y="87944"/>
                  </a:lnTo>
                  <a:lnTo>
                    <a:pt x="49882" y="83850"/>
                  </a:lnTo>
                  <a:lnTo>
                    <a:pt x="48066" y="80707"/>
                  </a:lnTo>
                  <a:close/>
                </a:path>
                <a:path w="18339435" h="10542905">
                  <a:moveTo>
                    <a:pt x="12524" y="1232"/>
                  </a:moveTo>
                  <a:lnTo>
                    <a:pt x="8709" y="0"/>
                  </a:lnTo>
                  <a:lnTo>
                    <a:pt x="1374" y="2394"/>
                  </a:lnTo>
                  <a:lnTo>
                    <a:pt x="343" y="5505"/>
                  </a:lnTo>
                  <a:lnTo>
                    <a:pt x="0" y="6542"/>
                  </a:lnTo>
                  <a:lnTo>
                    <a:pt x="3062" y="14162"/>
                  </a:lnTo>
                  <a:lnTo>
                    <a:pt x="3971" y="15733"/>
                  </a:lnTo>
                  <a:lnTo>
                    <a:pt x="6690" y="17681"/>
                  </a:lnTo>
                  <a:lnTo>
                    <a:pt x="6548" y="18015"/>
                  </a:lnTo>
                  <a:lnTo>
                    <a:pt x="7883" y="18585"/>
                  </a:lnTo>
                  <a:lnTo>
                    <a:pt x="9837" y="18630"/>
                  </a:lnTo>
                  <a:lnTo>
                    <a:pt x="11742" y="17864"/>
                  </a:lnTo>
                  <a:lnTo>
                    <a:pt x="15409" y="16667"/>
                  </a:lnTo>
                  <a:lnTo>
                    <a:pt x="16440" y="13556"/>
                  </a:lnTo>
                  <a:lnTo>
                    <a:pt x="16784" y="12518"/>
                  </a:lnTo>
                  <a:lnTo>
                    <a:pt x="13721" y="4899"/>
                  </a:lnTo>
                  <a:lnTo>
                    <a:pt x="12524" y="1232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67562" y="7033"/>
              <a:ext cx="18413730" cy="10647045"/>
            </a:xfrm>
            <a:custGeom>
              <a:avLst/>
              <a:gdLst/>
              <a:ahLst/>
              <a:cxnLst/>
              <a:rect l="l" t="t" r="r" b="b"/>
              <a:pathLst>
                <a:path w="18413730" h="10647045">
                  <a:moveTo>
                    <a:pt x="16966945" y="10310650"/>
                  </a:moveTo>
                  <a:lnTo>
                    <a:pt x="16956262" y="10306094"/>
                  </a:lnTo>
                  <a:lnTo>
                    <a:pt x="16952453" y="10307625"/>
                  </a:lnTo>
                  <a:lnTo>
                    <a:pt x="16949605" y="10314301"/>
                  </a:lnTo>
                  <a:lnTo>
                    <a:pt x="16951136" y="10318111"/>
                  </a:lnTo>
                  <a:lnTo>
                    <a:pt x="16961818" y="10322668"/>
                  </a:lnTo>
                  <a:lnTo>
                    <a:pt x="16965628" y="10321136"/>
                  </a:lnTo>
                  <a:lnTo>
                    <a:pt x="16968476" y="10314460"/>
                  </a:lnTo>
                  <a:lnTo>
                    <a:pt x="16966945" y="10310650"/>
                  </a:lnTo>
                  <a:close/>
                </a:path>
                <a:path w="18413730" h="10647045">
                  <a:moveTo>
                    <a:pt x="16886445" y="10275522"/>
                  </a:moveTo>
                  <a:lnTo>
                    <a:pt x="16875762" y="10270966"/>
                  </a:lnTo>
                  <a:lnTo>
                    <a:pt x="16871952" y="10272497"/>
                  </a:lnTo>
                  <a:lnTo>
                    <a:pt x="16869104" y="10279173"/>
                  </a:lnTo>
                  <a:lnTo>
                    <a:pt x="16870636" y="10282983"/>
                  </a:lnTo>
                  <a:lnTo>
                    <a:pt x="16881318" y="10287540"/>
                  </a:lnTo>
                  <a:lnTo>
                    <a:pt x="16885128" y="10286008"/>
                  </a:lnTo>
                  <a:lnTo>
                    <a:pt x="16887975" y="10279332"/>
                  </a:lnTo>
                  <a:lnTo>
                    <a:pt x="16886445" y="10275522"/>
                  </a:lnTo>
                  <a:close/>
                </a:path>
                <a:path w="18413730" h="10647045">
                  <a:moveTo>
                    <a:pt x="17047492" y="10343825"/>
                  </a:moveTo>
                  <a:lnTo>
                    <a:pt x="17037143" y="10339411"/>
                  </a:lnTo>
                  <a:lnTo>
                    <a:pt x="17033332" y="10340941"/>
                  </a:lnTo>
                  <a:lnTo>
                    <a:pt x="17030626" y="10347284"/>
                  </a:lnTo>
                  <a:lnTo>
                    <a:pt x="17032159" y="10351095"/>
                  </a:lnTo>
                  <a:lnTo>
                    <a:pt x="17042508" y="10355509"/>
                  </a:lnTo>
                  <a:lnTo>
                    <a:pt x="17046317" y="10353977"/>
                  </a:lnTo>
                  <a:lnTo>
                    <a:pt x="17049022" y="10347634"/>
                  </a:lnTo>
                  <a:lnTo>
                    <a:pt x="17047492" y="10343825"/>
                  </a:lnTo>
                  <a:close/>
                </a:path>
                <a:path w="18413730" h="10647045">
                  <a:moveTo>
                    <a:pt x="16807037" y="10239676"/>
                  </a:moveTo>
                  <a:lnTo>
                    <a:pt x="16796689" y="10235262"/>
                  </a:lnTo>
                  <a:lnTo>
                    <a:pt x="16792688" y="10236317"/>
                  </a:lnTo>
                  <a:lnTo>
                    <a:pt x="16790912" y="10240295"/>
                  </a:lnTo>
                  <a:lnTo>
                    <a:pt x="16789506" y="10242852"/>
                  </a:lnTo>
                  <a:lnTo>
                    <a:pt x="16790895" y="10246995"/>
                  </a:lnTo>
                  <a:lnTo>
                    <a:pt x="16801577" y="10251552"/>
                  </a:lnTo>
                  <a:lnTo>
                    <a:pt x="16805246" y="10250355"/>
                  </a:lnTo>
                  <a:lnTo>
                    <a:pt x="16807022" y="10246377"/>
                  </a:lnTo>
                  <a:lnTo>
                    <a:pt x="16808428" y="10243821"/>
                  </a:lnTo>
                  <a:lnTo>
                    <a:pt x="16807037" y="10239676"/>
                  </a:lnTo>
                  <a:close/>
                </a:path>
                <a:path w="18413730" h="10647045">
                  <a:moveTo>
                    <a:pt x="17129558" y="10375281"/>
                  </a:moveTo>
                  <a:lnTo>
                    <a:pt x="17122215" y="10372148"/>
                  </a:lnTo>
                  <a:lnTo>
                    <a:pt x="17118734" y="10371058"/>
                  </a:lnTo>
                  <a:lnTo>
                    <a:pt x="17115258" y="10372732"/>
                  </a:lnTo>
                  <a:lnTo>
                    <a:pt x="17113834" y="10376070"/>
                  </a:lnTo>
                  <a:lnTo>
                    <a:pt x="17113071" y="10378507"/>
                  </a:lnTo>
                  <a:lnTo>
                    <a:pt x="17112744" y="10379551"/>
                  </a:lnTo>
                  <a:lnTo>
                    <a:pt x="17114417" y="10383027"/>
                  </a:lnTo>
                  <a:lnTo>
                    <a:pt x="17117422" y="10384309"/>
                  </a:lnTo>
                  <a:lnTo>
                    <a:pt x="17117899" y="10384117"/>
                  </a:lnTo>
                  <a:lnTo>
                    <a:pt x="17121904" y="10385826"/>
                  </a:lnTo>
                  <a:lnTo>
                    <a:pt x="17125386" y="10386916"/>
                  </a:lnTo>
                  <a:lnTo>
                    <a:pt x="17128861" y="10385242"/>
                  </a:lnTo>
                  <a:lnTo>
                    <a:pt x="17130285" y="10381904"/>
                  </a:lnTo>
                  <a:lnTo>
                    <a:pt x="17131022" y="10379456"/>
                  </a:lnTo>
                  <a:lnTo>
                    <a:pt x="17131233" y="10378757"/>
                  </a:lnTo>
                  <a:lnTo>
                    <a:pt x="17129558" y="10375281"/>
                  </a:lnTo>
                  <a:close/>
                </a:path>
                <a:path w="18413730" h="10647045">
                  <a:moveTo>
                    <a:pt x="16724671" y="10200597"/>
                  </a:moveTo>
                  <a:lnTo>
                    <a:pt x="16717327" y="10197464"/>
                  </a:lnTo>
                  <a:lnTo>
                    <a:pt x="16713326" y="10198519"/>
                  </a:lnTo>
                  <a:lnTo>
                    <a:pt x="16710478" y="10205196"/>
                  </a:lnTo>
                  <a:lnTo>
                    <a:pt x="16711674" y="10208863"/>
                  </a:lnTo>
                  <a:lnTo>
                    <a:pt x="16714871" y="10210621"/>
                  </a:lnTo>
                  <a:lnTo>
                    <a:pt x="16722548" y="10213896"/>
                  </a:lnTo>
                  <a:lnTo>
                    <a:pt x="16726216" y="10212698"/>
                  </a:lnTo>
                  <a:lnTo>
                    <a:pt x="16729065" y="10206021"/>
                  </a:lnTo>
                  <a:lnTo>
                    <a:pt x="16727867" y="10202355"/>
                  </a:lnTo>
                  <a:lnTo>
                    <a:pt x="16724671" y="10200597"/>
                  </a:lnTo>
                  <a:close/>
                </a:path>
                <a:path w="18413730" h="10647045">
                  <a:moveTo>
                    <a:pt x="17211863" y="10405259"/>
                  </a:moveTo>
                  <a:lnTo>
                    <a:pt x="17208383" y="10404170"/>
                  </a:lnTo>
                  <a:lnTo>
                    <a:pt x="17204375" y="10402460"/>
                  </a:lnTo>
                  <a:lnTo>
                    <a:pt x="17200894" y="10401370"/>
                  </a:lnTo>
                  <a:lnTo>
                    <a:pt x="17197418" y="10403044"/>
                  </a:lnTo>
                  <a:lnTo>
                    <a:pt x="17195994" y="10406382"/>
                  </a:lnTo>
                  <a:lnTo>
                    <a:pt x="17195231" y="10408819"/>
                  </a:lnTo>
                  <a:lnTo>
                    <a:pt x="17194904" y="10409863"/>
                  </a:lnTo>
                  <a:lnTo>
                    <a:pt x="17196579" y="10413339"/>
                  </a:lnTo>
                  <a:lnTo>
                    <a:pt x="17199582" y="10414620"/>
                  </a:lnTo>
                  <a:lnTo>
                    <a:pt x="17199725" y="10414287"/>
                  </a:lnTo>
                  <a:lnTo>
                    <a:pt x="17204064" y="10416138"/>
                  </a:lnTo>
                  <a:lnTo>
                    <a:pt x="17213535" y="10408735"/>
                  </a:lnTo>
                  <a:lnTo>
                    <a:pt x="17211863" y="10405259"/>
                  </a:lnTo>
                  <a:close/>
                </a:path>
                <a:path w="18413730" h="10647045">
                  <a:moveTo>
                    <a:pt x="16645879" y="10161463"/>
                  </a:moveTo>
                  <a:lnTo>
                    <a:pt x="16638535" y="10158330"/>
                  </a:lnTo>
                  <a:lnTo>
                    <a:pt x="16634534" y="10159385"/>
                  </a:lnTo>
                  <a:lnTo>
                    <a:pt x="16631686" y="10166062"/>
                  </a:lnTo>
                  <a:lnTo>
                    <a:pt x="16632741" y="10170062"/>
                  </a:lnTo>
                  <a:lnTo>
                    <a:pt x="16635936" y="10171820"/>
                  </a:lnTo>
                  <a:lnTo>
                    <a:pt x="16643615" y="10175096"/>
                  </a:lnTo>
                  <a:lnTo>
                    <a:pt x="16647424" y="10173564"/>
                  </a:lnTo>
                  <a:lnTo>
                    <a:pt x="16650129" y="10167221"/>
                  </a:lnTo>
                  <a:lnTo>
                    <a:pt x="16649075" y="10163221"/>
                  </a:lnTo>
                  <a:lnTo>
                    <a:pt x="16645879" y="10161463"/>
                  </a:lnTo>
                  <a:close/>
                </a:path>
                <a:path w="18413730" h="10647045">
                  <a:moveTo>
                    <a:pt x="17294543" y="10433427"/>
                  </a:moveTo>
                  <a:lnTo>
                    <a:pt x="17290921" y="10432670"/>
                  </a:lnTo>
                  <a:lnTo>
                    <a:pt x="17286915" y="10430961"/>
                  </a:lnTo>
                  <a:lnTo>
                    <a:pt x="17283434" y="10429871"/>
                  </a:lnTo>
                  <a:lnTo>
                    <a:pt x="17280292" y="10431688"/>
                  </a:lnTo>
                  <a:lnTo>
                    <a:pt x="17278869" y="10435026"/>
                  </a:lnTo>
                  <a:lnTo>
                    <a:pt x="17278237" y="10437124"/>
                  </a:lnTo>
                  <a:lnTo>
                    <a:pt x="17277921" y="10438173"/>
                  </a:lnTo>
                  <a:lnTo>
                    <a:pt x="17279595" y="10441649"/>
                  </a:lnTo>
                  <a:lnTo>
                    <a:pt x="17282933" y="10443073"/>
                  </a:lnTo>
                  <a:lnTo>
                    <a:pt x="17283076" y="10442739"/>
                  </a:lnTo>
                  <a:lnTo>
                    <a:pt x="17287081" y="10444447"/>
                  </a:lnTo>
                  <a:lnTo>
                    <a:pt x="17290562" y="10445538"/>
                  </a:lnTo>
                  <a:lnTo>
                    <a:pt x="17293704" y="10443721"/>
                  </a:lnTo>
                  <a:lnTo>
                    <a:pt x="17295128" y="10440383"/>
                  </a:lnTo>
                  <a:lnTo>
                    <a:pt x="17296218" y="10436903"/>
                  </a:lnTo>
                  <a:lnTo>
                    <a:pt x="17294543" y="10433427"/>
                  </a:lnTo>
                  <a:close/>
                </a:path>
                <a:path w="18413730" h="10647045">
                  <a:moveTo>
                    <a:pt x="16560980" y="10118145"/>
                  </a:moveTo>
                  <a:lnTo>
                    <a:pt x="16556978" y="10119199"/>
                  </a:lnTo>
                  <a:lnTo>
                    <a:pt x="16555554" y="10122538"/>
                  </a:lnTo>
                  <a:lnTo>
                    <a:pt x="16553796" y="10125734"/>
                  </a:lnTo>
                  <a:lnTo>
                    <a:pt x="16554993" y="10129401"/>
                  </a:lnTo>
                  <a:lnTo>
                    <a:pt x="16558046" y="10131492"/>
                  </a:lnTo>
                  <a:lnTo>
                    <a:pt x="16565390" y="10134625"/>
                  </a:lnTo>
                  <a:lnTo>
                    <a:pt x="16569391" y="10133570"/>
                  </a:lnTo>
                  <a:lnTo>
                    <a:pt x="16570673" y="10130566"/>
                  </a:lnTo>
                  <a:lnTo>
                    <a:pt x="16572431" y="10127370"/>
                  </a:lnTo>
                  <a:lnTo>
                    <a:pt x="16571235" y="10123703"/>
                  </a:lnTo>
                  <a:lnTo>
                    <a:pt x="16568181" y="10121611"/>
                  </a:lnTo>
                  <a:lnTo>
                    <a:pt x="16564175" y="10119902"/>
                  </a:lnTo>
                  <a:lnTo>
                    <a:pt x="16560980" y="10118145"/>
                  </a:lnTo>
                  <a:close/>
                </a:path>
                <a:path w="18413730" h="10647045">
                  <a:moveTo>
                    <a:pt x="17377938" y="10459925"/>
                  </a:moveTo>
                  <a:lnTo>
                    <a:pt x="17374315" y="10459168"/>
                  </a:lnTo>
                  <a:lnTo>
                    <a:pt x="17370309" y="10457459"/>
                  </a:lnTo>
                  <a:lnTo>
                    <a:pt x="17366829" y="10456369"/>
                  </a:lnTo>
                  <a:lnTo>
                    <a:pt x="17363209" y="10458376"/>
                  </a:lnTo>
                  <a:lnTo>
                    <a:pt x="17362119" y="10461857"/>
                  </a:lnTo>
                  <a:lnTo>
                    <a:pt x="17361171" y="10465004"/>
                  </a:lnTo>
                  <a:lnTo>
                    <a:pt x="17362844" y="10468480"/>
                  </a:lnTo>
                  <a:lnTo>
                    <a:pt x="17366183" y="10469904"/>
                  </a:lnTo>
                  <a:lnTo>
                    <a:pt x="17366659" y="10469713"/>
                  </a:lnTo>
                  <a:lnTo>
                    <a:pt x="17370666" y="10471422"/>
                  </a:lnTo>
                  <a:lnTo>
                    <a:pt x="17374146" y="10472512"/>
                  </a:lnTo>
                  <a:lnTo>
                    <a:pt x="17377766" y="10470505"/>
                  </a:lnTo>
                  <a:lnTo>
                    <a:pt x="17379947" y="10463543"/>
                  </a:lnTo>
                  <a:lnTo>
                    <a:pt x="17377938" y="10459925"/>
                  </a:lnTo>
                  <a:close/>
                </a:path>
                <a:path w="18413730" h="10647045">
                  <a:moveTo>
                    <a:pt x="16483803" y="10076148"/>
                  </a:moveTo>
                  <a:lnTo>
                    <a:pt x="16479468" y="10077061"/>
                  </a:lnTo>
                  <a:lnTo>
                    <a:pt x="16478044" y="10080400"/>
                  </a:lnTo>
                  <a:lnTo>
                    <a:pt x="16476286" y="10083596"/>
                  </a:lnTo>
                  <a:lnTo>
                    <a:pt x="16477340" y="10087596"/>
                  </a:lnTo>
                  <a:lnTo>
                    <a:pt x="16480394" y="10089688"/>
                  </a:lnTo>
                  <a:lnTo>
                    <a:pt x="16487738" y="10092821"/>
                  </a:lnTo>
                  <a:lnTo>
                    <a:pt x="16491739" y="10091766"/>
                  </a:lnTo>
                  <a:lnTo>
                    <a:pt x="16493020" y="10088761"/>
                  </a:lnTo>
                  <a:lnTo>
                    <a:pt x="16494778" y="10085565"/>
                  </a:lnTo>
                  <a:lnTo>
                    <a:pt x="16493724" y="10081564"/>
                  </a:lnTo>
                  <a:lnTo>
                    <a:pt x="16490671" y="10079473"/>
                  </a:lnTo>
                  <a:lnTo>
                    <a:pt x="16486665" y="10077764"/>
                  </a:lnTo>
                  <a:lnTo>
                    <a:pt x="16483803" y="10076148"/>
                  </a:lnTo>
                  <a:close/>
                </a:path>
                <a:path w="18413730" h="10647045">
                  <a:moveTo>
                    <a:pt x="17461851" y="10484277"/>
                  </a:moveTo>
                  <a:lnTo>
                    <a:pt x="17458370" y="10483186"/>
                  </a:lnTo>
                  <a:lnTo>
                    <a:pt x="17454079" y="10482146"/>
                  </a:lnTo>
                  <a:lnTo>
                    <a:pt x="17450933" y="10481198"/>
                  </a:lnTo>
                  <a:lnTo>
                    <a:pt x="17447316" y="10483205"/>
                  </a:lnTo>
                  <a:lnTo>
                    <a:pt x="17446225" y="10486686"/>
                  </a:lnTo>
                  <a:lnTo>
                    <a:pt x="17445612" y="10489976"/>
                  </a:lnTo>
                  <a:lnTo>
                    <a:pt x="17446951" y="10493309"/>
                  </a:lnTo>
                  <a:lnTo>
                    <a:pt x="17449956" y="10494591"/>
                  </a:lnTo>
                  <a:lnTo>
                    <a:pt x="17450098" y="10494257"/>
                  </a:lnTo>
                  <a:lnTo>
                    <a:pt x="17450766" y="10494542"/>
                  </a:lnTo>
                  <a:lnTo>
                    <a:pt x="17455057" y="10495582"/>
                  </a:lnTo>
                  <a:lnTo>
                    <a:pt x="17458204" y="10496530"/>
                  </a:lnTo>
                  <a:lnTo>
                    <a:pt x="17461821" y="10494522"/>
                  </a:lnTo>
                  <a:lnTo>
                    <a:pt x="17462911" y="10491042"/>
                  </a:lnTo>
                  <a:lnTo>
                    <a:pt x="17463858" y="10487895"/>
                  </a:lnTo>
                  <a:lnTo>
                    <a:pt x="17461851" y="10484277"/>
                  </a:lnTo>
                  <a:close/>
                </a:path>
                <a:path w="18413730" h="10647045">
                  <a:moveTo>
                    <a:pt x="16407244" y="10033627"/>
                  </a:moveTo>
                  <a:lnTo>
                    <a:pt x="16403242" y="10034682"/>
                  </a:lnTo>
                  <a:lnTo>
                    <a:pt x="16399726" y="10041074"/>
                  </a:lnTo>
                  <a:lnTo>
                    <a:pt x="16400782" y="10045075"/>
                  </a:lnTo>
                  <a:lnTo>
                    <a:pt x="16403836" y="10047167"/>
                  </a:lnTo>
                  <a:lnTo>
                    <a:pt x="16411513" y="10050441"/>
                  </a:lnTo>
                  <a:lnTo>
                    <a:pt x="16415180" y="10049244"/>
                  </a:lnTo>
                  <a:lnTo>
                    <a:pt x="16416795" y="10046382"/>
                  </a:lnTo>
                  <a:lnTo>
                    <a:pt x="16418552" y="10043186"/>
                  </a:lnTo>
                  <a:lnTo>
                    <a:pt x="16417499" y="10039185"/>
                  </a:lnTo>
                  <a:lnTo>
                    <a:pt x="16414445" y="10037093"/>
                  </a:lnTo>
                  <a:lnTo>
                    <a:pt x="16410439" y="10035385"/>
                  </a:lnTo>
                  <a:lnTo>
                    <a:pt x="16407244" y="10033627"/>
                  </a:lnTo>
                  <a:close/>
                </a:path>
                <a:path w="18413730" h="10647045">
                  <a:moveTo>
                    <a:pt x="16331730" y="9989579"/>
                  </a:moveTo>
                  <a:lnTo>
                    <a:pt x="16327728" y="9990633"/>
                  </a:lnTo>
                  <a:lnTo>
                    <a:pt x="16326498" y="9992870"/>
                  </a:lnTo>
                  <a:lnTo>
                    <a:pt x="16325971" y="9993829"/>
                  </a:lnTo>
                  <a:lnTo>
                    <a:pt x="16323879" y="9996882"/>
                  </a:lnTo>
                  <a:lnTo>
                    <a:pt x="16324936" y="10000884"/>
                  </a:lnTo>
                  <a:lnTo>
                    <a:pt x="16328131" y="10002642"/>
                  </a:lnTo>
                  <a:lnTo>
                    <a:pt x="16331852" y="10005018"/>
                  </a:lnTo>
                  <a:lnTo>
                    <a:pt x="16332521" y="10005304"/>
                  </a:lnTo>
                  <a:lnTo>
                    <a:pt x="16332379" y="10005637"/>
                  </a:lnTo>
                  <a:lnTo>
                    <a:pt x="16335383" y="10006918"/>
                  </a:lnTo>
                  <a:lnTo>
                    <a:pt x="16339050" y="10005722"/>
                  </a:lnTo>
                  <a:lnTo>
                    <a:pt x="16340127" y="10003813"/>
                  </a:lnTo>
                  <a:lnTo>
                    <a:pt x="16340664" y="10002859"/>
                  </a:lnTo>
                  <a:lnTo>
                    <a:pt x="16342756" y="9999806"/>
                  </a:lnTo>
                  <a:lnTo>
                    <a:pt x="16341701" y="9995804"/>
                  </a:lnTo>
                  <a:lnTo>
                    <a:pt x="16338505" y="9994046"/>
                  </a:lnTo>
                  <a:lnTo>
                    <a:pt x="16334783" y="9991670"/>
                  </a:lnTo>
                  <a:lnTo>
                    <a:pt x="16331730" y="9989579"/>
                  </a:lnTo>
                  <a:close/>
                </a:path>
                <a:path w="18413730" h="10647045">
                  <a:moveTo>
                    <a:pt x="17546527" y="10507770"/>
                  </a:moveTo>
                  <a:lnTo>
                    <a:pt x="17543046" y="10506680"/>
                  </a:lnTo>
                  <a:lnTo>
                    <a:pt x="17538756" y="10505639"/>
                  </a:lnTo>
                  <a:lnTo>
                    <a:pt x="17535274" y="10504549"/>
                  </a:lnTo>
                  <a:lnTo>
                    <a:pt x="17531990" y="10506699"/>
                  </a:lnTo>
                  <a:lnTo>
                    <a:pt x="17530899" y="10510179"/>
                  </a:lnTo>
                  <a:lnTo>
                    <a:pt x="17530286" y="10513468"/>
                  </a:lnTo>
                  <a:lnTo>
                    <a:pt x="17531770" y="10516469"/>
                  </a:lnTo>
                  <a:lnTo>
                    <a:pt x="17535440" y="10518035"/>
                  </a:lnTo>
                  <a:lnTo>
                    <a:pt x="17539731" y="10519076"/>
                  </a:lnTo>
                  <a:lnTo>
                    <a:pt x="17543212" y="10520166"/>
                  </a:lnTo>
                  <a:lnTo>
                    <a:pt x="17546497" y="10518017"/>
                  </a:lnTo>
                  <a:lnTo>
                    <a:pt x="17548677" y="10511055"/>
                  </a:lnTo>
                  <a:lnTo>
                    <a:pt x="17546527" y="10507770"/>
                  </a:lnTo>
                  <a:close/>
                </a:path>
                <a:path w="18413730" h="10647045">
                  <a:moveTo>
                    <a:pt x="16255836" y="9944578"/>
                  </a:moveTo>
                  <a:lnTo>
                    <a:pt x="16251834" y="9945633"/>
                  </a:lnTo>
                  <a:lnTo>
                    <a:pt x="16248846" y="9951066"/>
                  </a:lnTo>
                  <a:lnTo>
                    <a:pt x="16248318" y="9952025"/>
                  </a:lnTo>
                  <a:lnTo>
                    <a:pt x="16249039" y="9955883"/>
                  </a:lnTo>
                  <a:lnTo>
                    <a:pt x="16252234" y="9957641"/>
                  </a:lnTo>
                  <a:lnTo>
                    <a:pt x="16255958" y="9960018"/>
                  </a:lnTo>
                  <a:lnTo>
                    <a:pt x="16259628" y="9961583"/>
                  </a:lnTo>
                  <a:lnTo>
                    <a:pt x="16263154" y="9960720"/>
                  </a:lnTo>
                  <a:lnTo>
                    <a:pt x="16264231" y="9958812"/>
                  </a:lnTo>
                  <a:lnTo>
                    <a:pt x="16266526" y="9954661"/>
                  </a:lnTo>
                  <a:lnTo>
                    <a:pt x="16265806" y="9950804"/>
                  </a:lnTo>
                  <a:lnTo>
                    <a:pt x="16262610" y="9949046"/>
                  </a:lnTo>
                  <a:lnTo>
                    <a:pt x="16258889" y="9946669"/>
                  </a:lnTo>
                  <a:lnTo>
                    <a:pt x="16255836" y="9944578"/>
                  </a:lnTo>
                  <a:close/>
                </a:path>
                <a:path w="18413730" h="10647045">
                  <a:moveTo>
                    <a:pt x="17631674" y="10528308"/>
                  </a:moveTo>
                  <a:lnTo>
                    <a:pt x="17628050" y="10527552"/>
                  </a:lnTo>
                  <a:lnTo>
                    <a:pt x="17623760" y="10526511"/>
                  </a:lnTo>
                  <a:lnTo>
                    <a:pt x="17620138" y="10525755"/>
                  </a:lnTo>
                  <a:lnTo>
                    <a:pt x="17616517" y="10527762"/>
                  </a:lnTo>
                  <a:lnTo>
                    <a:pt x="17615761" y="10531385"/>
                  </a:lnTo>
                  <a:lnTo>
                    <a:pt x="17615147" y="10534674"/>
                  </a:lnTo>
                  <a:lnTo>
                    <a:pt x="17616630" y="10537674"/>
                  </a:lnTo>
                  <a:lnTo>
                    <a:pt x="17620637" y="10539383"/>
                  </a:lnTo>
                  <a:lnTo>
                    <a:pt x="17624928" y="10540424"/>
                  </a:lnTo>
                  <a:lnTo>
                    <a:pt x="17628550" y="10541180"/>
                  </a:lnTo>
                  <a:lnTo>
                    <a:pt x="17632170" y="10539173"/>
                  </a:lnTo>
                  <a:lnTo>
                    <a:pt x="17633682" y="10531928"/>
                  </a:lnTo>
                  <a:lnTo>
                    <a:pt x="17631674" y="10528308"/>
                  </a:lnTo>
                  <a:close/>
                </a:path>
                <a:path w="18413730" h="10647045">
                  <a:moveTo>
                    <a:pt x="16181368" y="9899002"/>
                  </a:moveTo>
                  <a:lnTo>
                    <a:pt x="16177033" y="9899916"/>
                  </a:lnTo>
                  <a:lnTo>
                    <a:pt x="16173802" y="9905640"/>
                  </a:lnTo>
                  <a:lnTo>
                    <a:pt x="16174524" y="9909498"/>
                  </a:lnTo>
                  <a:lnTo>
                    <a:pt x="16177577" y="9911590"/>
                  </a:lnTo>
                  <a:lnTo>
                    <a:pt x="16181299" y="9913967"/>
                  </a:lnTo>
                  <a:lnTo>
                    <a:pt x="16184970" y="9915533"/>
                  </a:lnTo>
                  <a:lnTo>
                    <a:pt x="16188497" y="9914669"/>
                  </a:lnTo>
                  <a:lnTo>
                    <a:pt x="16191728" y="9908945"/>
                  </a:lnTo>
                  <a:lnTo>
                    <a:pt x="16191005" y="9905086"/>
                  </a:lnTo>
                  <a:lnTo>
                    <a:pt x="16187952" y="9902995"/>
                  </a:lnTo>
                  <a:lnTo>
                    <a:pt x="16184231" y="9900618"/>
                  </a:lnTo>
                  <a:lnTo>
                    <a:pt x="16181368" y="9899002"/>
                  </a:lnTo>
                  <a:close/>
                </a:path>
                <a:path w="18413730" h="10647045">
                  <a:moveTo>
                    <a:pt x="17717106" y="10548179"/>
                  </a:moveTo>
                  <a:lnTo>
                    <a:pt x="17713482" y="10547422"/>
                  </a:lnTo>
                  <a:lnTo>
                    <a:pt x="17709193" y="10546382"/>
                  </a:lnTo>
                  <a:lnTo>
                    <a:pt x="17705569" y="10545625"/>
                  </a:lnTo>
                  <a:lnTo>
                    <a:pt x="17702284" y="10547775"/>
                  </a:lnTo>
                  <a:lnTo>
                    <a:pt x="17701528" y="10551398"/>
                  </a:lnTo>
                  <a:lnTo>
                    <a:pt x="17700722" y="10554211"/>
                  </a:lnTo>
                  <a:lnTo>
                    <a:pt x="17702537" y="10557352"/>
                  </a:lnTo>
                  <a:lnTo>
                    <a:pt x="17706546" y="10559062"/>
                  </a:lnTo>
                  <a:lnTo>
                    <a:pt x="17710835" y="10560103"/>
                  </a:lnTo>
                  <a:lnTo>
                    <a:pt x="17714459" y="10560860"/>
                  </a:lnTo>
                  <a:lnTo>
                    <a:pt x="17717744" y="10558710"/>
                  </a:lnTo>
                  <a:lnTo>
                    <a:pt x="17719256" y="10551463"/>
                  </a:lnTo>
                  <a:lnTo>
                    <a:pt x="17717106" y="10548179"/>
                  </a:lnTo>
                  <a:close/>
                </a:path>
                <a:path w="18413730" h="10647045">
                  <a:moveTo>
                    <a:pt x="16107614" y="9851758"/>
                  </a:moveTo>
                  <a:lnTo>
                    <a:pt x="16103754" y="9852479"/>
                  </a:lnTo>
                  <a:lnTo>
                    <a:pt x="16101662" y="9855533"/>
                  </a:lnTo>
                  <a:lnTo>
                    <a:pt x="16100256" y="9858090"/>
                  </a:lnTo>
                  <a:lnTo>
                    <a:pt x="16099904" y="9858729"/>
                  </a:lnTo>
                  <a:lnTo>
                    <a:pt x="16100627" y="9862588"/>
                  </a:lnTo>
                  <a:lnTo>
                    <a:pt x="16103680" y="9864680"/>
                  </a:lnTo>
                  <a:lnTo>
                    <a:pt x="16107401" y="9867056"/>
                  </a:lnTo>
                  <a:lnTo>
                    <a:pt x="16111407" y="9868764"/>
                  </a:lnTo>
                  <a:lnTo>
                    <a:pt x="16114933" y="9867902"/>
                  </a:lnTo>
                  <a:lnTo>
                    <a:pt x="16116190" y="9865676"/>
                  </a:lnTo>
                  <a:lnTo>
                    <a:pt x="16117955" y="9862483"/>
                  </a:lnTo>
                  <a:lnTo>
                    <a:pt x="16118307" y="9861844"/>
                  </a:lnTo>
                  <a:lnTo>
                    <a:pt x="16117584" y="9857985"/>
                  </a:lnTo>
                  <a:lnTo>
                    <a:pt x="16114531" y="9855893"/>
                  </a:lnTo>
                  <a:lnTo>
                    <a:pt x="16110810" y="9853517"/>
                  </a:lnTo>
                  <a:lnTo>
                    <a:pt x="16107614" y="9851758"/>
                  </a:lnTo>
                  <a:close/>
                </a:path>
                <a:path w="18413730" h="10647045">
                  <a:moveTo>
                    <a:pt x="17802866" y="10565428"/>
                  </a:moveTo>
                  <a:lnTo>
                    <a:pt x="17799242" y="10564671"/>
                  </a:lnTo>
                  <a:lnTo>
                    <a:pt x="17794811" y="10563964"/>
                  </a:lnTo>
                  <a:lnTo>
                    <a:pt x="17791187" y="10563208"/>
                  </a:lnTo>
                  <a:lnTo>
                    <a:pt x="17787902" y="10565357"/>
                  </a:lnTo>
                  <a:lnTo>
                    <a:pt x="17787146" y="10568981"/>
                  </a:lnTo>
                  <a:lnTo>
                    <a:pt x="17786340" y="10571794"/>
                  </a:lnTo>
                  <a:lnTo>
                    <a:pt x="17788157" y="10574936"/>
                  </a:lnTo>
                  <a:lnTo>
                    <a:pt x="17792162" y="10576644"/>
                  </a:lnTo>
                  <a:lnTo>
                    <a:pt x="17796596" y="10577352"/>
                  </a:lnTo>
                  <a:lnTo>
                    <a:pt x="17800219" y="10578108"/>
                  </a:lnTo>
                  <a:lnTo>
                    <a:pt x="17803504" y="10575959"/>
                  </a:lnTo>
                  <a:lnTo>
                    <a:pt x="17804941" y="10569075"/>
                  </a:lnTo>
                  <a:lnTo>
                    <a:pt x="17805017" y="10568712"/>
                  </a:lnTo>
                  <a:lnTo>
                    <a:pt x="17802866" y="10565428"/>
                  </a:lnTo>
                  <a:close/>
                </a:path>
                <a:path w="18413730" h="10647045">
                  <a:moveTo>
                    <a:pt x="16034478" y="9803989"/>
                  </a:moveTo>
                  <a:lnTo>
                    <a:pt x="16030618" y="9804710"/>
                  </a:lnTo>
                  <a:lnTo>
                    <a:pt x="16026644" y="9810512"/>
                  </a:lnTo>
                  <a:lnTo>
                    <a:pt x="16026435" y="9810817"/>
                  </a:lnTo>
                  <a:lnTo>
                    <a:pt x="16027156" y="9814676"/>
                  </a:lnTo>
                  <a:lnTo>
                    <a:pt x="16030210" y="9816768"/>
                  </a:lnTo>
                  <a:lnTo>
                    <a:pt x="16033931" y="9819144"/>
                  </a:lnTo>
                  <a:lnTo>
                    <a:pt x="16034932" y="9819571"/>
                  </a:lnTo>
                  <a:lnTo>
                    <a:pt x="16035123" y="9820047"/>
                  </a:lnTo>
                  <a:lnTo>
                    <a:pt x="16037794" y="9821187"/>
                  </a:lnTo>
                  <a:lnTo>
                    <a:pt x="16040987" y="9820181"/>
                  </a:lnTo>
                  <a:lnTo>
                    <a:pt x="16042719" y="9817764"/>
                  </a:lnTo>
                  <a:lnTo>
                    <a:pt x="16045027" y="9814408"/>
                  </a:lnTo>
                  <a:lnTo>
                    <a:pt x="16044306" y="9810549"/>
                  </a:lnTo>
                  <a:lnTo>
                    <a:pt x="16041253" y="9808457"/>
                  </a:lnTo>
                  <a:lnTo>
                    <a:pt x="16037532" y="9806081"/>
                  </a:lnTo>
                  <a:lnTo>
                    <a:pt x="16034478" y="9803989"/>
                  </a:lnTo>
                  <a:close/>
                </a:path>
                <a:path w="18413730" h="10647045">
                  <a:moveTo>
                    <a:pt x="17889007" y="10580866"/>
                  </a:moveTo>
                  <a:lnTo>
                    <a:pt x="17885383" y="10580109"/>
                  </a:lnTo>
                  <a:lnTo>
                    <a:pt x="17880947" y="10579400"/>
                  </a:lnTo>
                  <a:lnTo>
                    <a:pt x="17877659" y="10578787"/>
                  </a:lnTo>
                  <a:lnTo>
                    <a:pt x="17874377" y="10580938"/>
                  </a:lnTo>
                  <a:lnTo>
                    <a:pt x="17873696" y="10584199"/>
                  </a:lnTo>
                  <a:lnTo>
                    <a:pt x="17873075" y="10587485"/>
                  </a:lnTo>
                  <a:lnTo>
                    <a:pt x="17873007" y="10587850"/>
                  </a:lnTo>
                  <a:lnTo>
                    <a:pt x="17874630" y="10590515"/>
                  </a:lnTo>
                  <a:lnTo>
                    <a:pt x="17877301" y="10591655"/>
                  </a:lnTo>
                  <a:lnTo>
                    <a:pt x="17877443" y="10591321"/>
                  </a:lnTo>
                  <a:lnTo>
                    <a:pt x="17878777" y="10591889"/>
                  </a:lnTo>
                  <a:lnTo>
                    <a:pt x="17883211" y="10592597"/>
                  </a:lnTo>
                  <a:lnTo>
                    <a:pt x="17886500" y="10593212"/>
                  </a:lnTo>
                  <a:lnTo>
                    <a:pt x="17889785" y="10591062"/>
                  </a:lnTo>
                  <a:lnTo>
                    <a:pt x="17890466" y="10587801"/>
                  </a:lnTo>
                  <a:lnTo>
                    <a:pt x="17891087" y="10584515"/>
                  </a:lnTo>
                  <a:lnTo>
                    <a:pt x="17891155" y="10584149"/>
                  </a:lnTo>
                  <a:lnTo>
                    <a:pt x="17889007" y="10580866"/>
                  </a:lnTo>
                  <a:close/>
                </a:path>
                <a:path w="18413730" h="10647045">
                  <a:moveTo>
                    <a:pt x="15961626" y="9755552"/>
                  </a:moveTo>
                  <a:lnTo>
                    <a:pt x="15957767" y="9756273"/>
                  </a:lnTo>
                  <a:lnTo>
                    <a:pt x="15953793" y="9762075"/>
                  </a:lnTo>
                  <a:lnTo>
                    <a:pt x="15953583" y="9762380"/>
                  </a:lnTo>
                  <a:lnTo>
                    <a:pt x="15954305" y="9766239"/>
                  </a:lnTo>
                  <a:lnTo>
                    <a:pt x="15957359" y="9768331"/>
                  </a:lnTo>
                  <a:lnTo>
                    <a:pt x="15961080" y="9770708"/>
                  </a:lnTo>
                  <a:lnTo>
                    <a:pt x="15965086" y="9772416"/>
                  </a:lnTo>
                  <a:lnTo>
                    <a:pt x="15968277" y="9771410"/>
                  </a:lnTo>
                  <a:lnTo>
                    <a:pt x="15969858" y="9769322"/>
                  </a:lnTo>
                  <a:lnTo>
                    <a:pt x="15970084" y="9769024"/>
                  </a:lnTo>
                  <a:lnTo>
                    <a:pt x="15972176" y="9765971"/>
                  </a:lnTo>
                  <a:lnTo>
                    <a:pt x="15971454" y="9762112"/>
                  </a:lnTo>
                  <a:lnTo>
                    <a:pt x="15968401" y="9760020"/>
                  </a:lnTo>
                  <a:lnTo>
                    <a:pt x="15964681" y="9757644"/>
                  </a:lnTo>
                  <a:lnTo>
                    <a:pt x="15961626" y="9755552"/>
                  </a:lnTo>
                  <a:close/>
                </a:path>
                <a:path w="18413730" h="10647045">
                  <a:moveTo>
                    <a:pt x="15889011" y="9705638"/>
                  </a:moveTo>
                  <a:lnTo>
                    <a:pt x="15885151" y="9706359"/>
                  </a:lnTo>
                  <a:lnTo>
                    <a:pt x="15881177" y="9712160"/>
                  </a:lnTo>
                  <a:lnTo>
                    <a:pt x="15880968" y="9712465"/>
                  </a:lnTo>
                  <a:lnTo>
                    <a:pt x="15881690" y="9716325"/>
                  </a:lnTo>
                  <a:lnTo>
                    <a:pt x="15884742" y="9718416"/>
                  </a:lnTo>
                  <a:lnTo>
                    <a:pt x="15888465" y="9720793"/>
                  </a:lnTo>
                  <a:lnTo>
                    <a:pt x="15892469" y="9722501"/>
                  </a:lnTo>
                  <a:lnTo>
                    <a:pt x="15895662" y="9721495"/>
                  </a:lnTo>
                  <a:lnTo>
                    <a:pt x="15897243" y="9719407"/>
                  </a:lnTo>
                  <a:lnTo>
                    <a:pt x="15897469" y="9719109"/>
                  </a:lnTo>
                  <a:lnTo>
                    <a:pt x="15899561" y="9716056"/>
                  </a:lnTo>
                  <a:lnTo>
                    <a:pt x="15898839" y="9712197"/>
                  </a:lnTo>
                  <a:lnTo>
                    <a:pt x="15895785" y="9710105"/>
                  </a:lnTo>
                  <a:lnTo>
                    <a:pt x="15892064" y="9707729"/>
                  </a:lnTo>
                  <a:lnTo>
                    <a:pt x="15889011" y="9705638"/>
                  </a:lnTo>
                  <a:close/>
                </a:path>
                <a:path w="18413730" h="10647045">
                  <a:moveTo>
                    <a:pt x="17975664" y="10594156"/>
                  </a:moveTo>
                  <a:lnTo>
                    <a:pt x="17971900" y="10593735"/>
                  </a:lnTo>
                  <a:lnTo>
                    <a:pt x="17967464" y="10593026"/>
                  </a:lnTo>
                  <a:lnTo>
                    <a:pt x="17963700" y="10592604"/>
                  </a:lnTo>
                  <a:lnTo>
                    <a:pt x="17960749" y="10594896"/>
                  </a:lnTo>
                  <a:lnTo>
                    <a:pt x="17959992" y="10598520"/>
                  </a:lnTo>
                  <a:lnTo>
                    <a:pt x="17959580" y="10601105"/>
                  </a:lnTo>
                  <a:lnTo>
                    <a:pt x="17959521" y="10601475"/>
                  </a:lnTo>
                  <a:lnTo>
                    <a:pt x="17961146" y="10604141"/>
                  </a:lnTo>
                  <a:lnTo>
                    <a:pt x="17965487" y="10605993"/>
                  </a:lnTo>
                  <a:lnTo>
                    <a:pt x="17969921" y="10606700"/>
                  </a:lnTo>
                  <a:lnTo>
                    <a:pt x="17973685" y="10607121"/>
                  </a:lnTo>
                  <a:lnTo>
                    <a:pt x="17976970" y="10604972"/>
                  </a:lnTo>
                  <a:lnTo>
                    <a:pt x="17977814" y="10597441"/>
                  </a:lnTo>
                  <a:lnTo>
                    <a:pt x="17975664" y="10594156"/>
                  </a:lnTo>
                  <a:close/>
                </a:path>
                <a:path w="18413730" h="10647045">
                  <a:moveTo>
                    <a:pt x="15817490" y="9655006"/>
                  </a:moveTo>
                  <a:lnTo>
                    <a:pt x="15813297" y="9655585"/>
                  </a:lnTo>
                  <a:lnTo>
                    <a:pt x="15811205" y="9658638"/>
                  </a:lnTo>
                  <a:lnTo>
                    <a:pt x="15809256" y="9661358"/>
                  </a:lnTo>
                  <a:lnTo>
                    <a:pt x="15809835" y="9665550"/>
                  </a:lnTo>
                  <a:lnTo>
                    <a:pt x="15812888" y="9667642"/>
                  </a:lnTo>
                  <a:lnTo>
                    <a:pt x="15816468" y="9670353"/>
                  </a:lnTo>
                  <a:lnTo>
                    <a:pt x="15820472" y="9672061"/>
                  </a:lnTo>
                  <a:lnTo>
                    <a:pt x="15823665" y="9671055"/>
                  </a:lnTo>
                  <a:lnTo>
                    <a:pt x="15825472" y="9668669"/>
                  </a:lnTo>
                  <a:lnTo>
                    <a:pt x="15827422" y="9665950"/>
                  </a:lnTo>
                  <a:lnTo>
                    <a:pt x="15826842" y="9661757"/>
                  </a:lnTo>
                  <a:lnTo>
                    <a:pt x="15823788" y="9659665"/>
                  </a:lnTo>
                  <a:lnTo>
                    <a:pt x="15820209" y="9656956"/>
                  </a:lnTo>
                  <a:lnTo>
                    <a:pt x="15817490" y="9655006"/>
                  </a:lnTo>
                  <a:close/>
                </a:path>
                <a:path w="18413730" h="10647045">
                  <a:moveTo>
                    <a:pt x="18061893" y="10605687"/>
                  </a:moveTo>
                  <a:lnTo>
                    <a:pt x="18058461" y="10605406"/>
                  </a:lnTo>
                  <a:lnTo>
                    <a:pt x="18054027" y="10604698"/>
                  </a:lnTo>
                  <a:lnTo>
                    <a:pt x="18050597" y="10604419"/>
                  </a:lnTo>
                  <a:lnTo>
                    <a:pt x="18047169" y="10606902"/>
                  </a:lnTo>
                  <a:lnTo>
                    <a:pt x="18046890" y="10610334"/>
                  </a:lnTo>
                  <a:lnTo>
                    <a:pt x="18046418" y="10613290"/>
                  </a:lnTo>
                  <a:lnTo>
                    <a:pt x="18048041" y="10615955"/>
                  </a:lnTo>
                  <a:lnTo>
                    <a:pt x="18050712" y="10617094"/>
                  </a:lnTo>
                  <a:lnTo>
                    <a:pt x="18050855" y="10616761"/>
                  </a:lnTo>
                  <a:lnTo>
                    <a:pt x="18052524" y="10617473"/>
                  </a:lnTo>
                  <a:lnTo>
                    <a:pt x="18056956" y="10618179"/>
                  </a:lnTo>
                  <a:lnTo>
                    <a:pt x="18060388" y="10618459"/>
                  </a:lnTo>
                  <a:lnTo>
                    <a:pt x="18063815" y="10615976"/>
                  </a:lnTo>
                  <a:lnTo>
                    <a:pt x="18064375" y="10609113"/>
                  </a:lnTo>
                  <a:lnTo>
                    <a:pt x="18061893" y="10605687"/>
                  </a:lnTo>
                  <a:close/>
                </a:path>
                <a:path w="18413730" h="10647045">
                  <a:moveTo>
                    <a:pt x="15746921" y="9603992"/>
                  </a:moveTo>
                  <a:lnTo>
                    <a:pt x="15742728" y="9604570"/>
                  </a:lnTo>
                  <a:lnTo>
                    <a:pt x="15740636" y="9607624"/>
                  </a:lnTo>
                  <a:lnTo>
                    <a:pt x="15738353" y="9610201"/>
                  </a:lnTo>
                  <a:lnTo>
                    <a:pt x="15738933" y="9614393"/>
                  </a:lnTo>
                  <a:lnTo>
                    <a:pt x="15741985" y="9616485"/>
                  </a:lnTo>
                  <a:lnTo>
                    <a:pt x="15745564" y="9619195"/>
                  </a:lnTo>
                  <a:lnTo>
                    <a:pt x="15746900" y="9619765"/>
                  </a:lnTo>
                  <a:lnTo>
                    <a:pt x="15746758" y="9620099"/>
                  </a:lnTo>
                  <a:lnTo>
                    <a:pt x="15749429" y="9621239"/>
                  </a:lnTo>
                  <a:lnTo>
                    <a:pt x="15752620" y="9620232"/>
                  </a:lnTo>
                  <a:lnTo>
                    <a:pt x="15754427" y="9617846"/>
                  </a:lnTo>
                  <a:lnTo>
                    <a:pt x="15756709" y="9615268"/>
                  </a:lnTo>
                  <a:lnTo>
                    <a:pt x="15756131" y="9611077"/>
                  </a:lnTo>
                  <a:lnTo>
                    <a:pt x="15753076" y="9608984"/>
                  </a:lnTo>
                  <a:lnTo>
                    <a:pt x="15749498" y="9606274"/>
                  </a:lnTo>
                  <a:lnTo>
                    <a:pt x="15746921" y="9603992"/>
                  </a:lnTo>
                  <a:close/>
                </a:path>
                <a:path w="18413730" h="10647045">
                  <a:moveTo>
                    <a:pt x="18148974" y="10615213"/>
                  </a:moveTo>
                  <a:lnTo>
                    <a:pt x="18145542" y="10614932"/>
                  </a:lnTo>
                  <a:lnTo>
                    <a:pt x="18141302" y="10614702"/>
                  </a:lnTo>
                  <a:lnTo>
                    <a:pt x="18137536" y="10614279"/>
                  </a:lnTo>
                  <a:lnTo>
                    <a:pt x="18134442" y="10616905"/>
                  </a:lnTo>
                  <a:lnTo>
                    <a:pt x="18134162" y="10620337"/>
                  </a:lnTo>
                  <a:lnTo>
                    <a:pt x="18133691" y="10623292"/>
                  </a:lnTo>
                  <a:lnTo>
                    <a:pt x="18135316" y="10625958"/>
                  </a:lnTo>
                  <a:lnTo>
                    <a:pt x="18137985" y="10627097"/>
                  </a:lnTo>
                  <a:lnTo>
                    <a:pt x="18137793" y="10626621"/>
                  </a:lnTo>
                  <a:lnTo>
                    <a:pt x="18139463" y="10627333"/>
                  </a:lnTo>
                  <a:lnTo>
                    <a:pt x="18144039" y="10627706"/>
                  </a:lnTo>
                  <a:lnTo>
                    <a:pt x="18147803" y="10628128"/>
                  </a:lnTo>
                  <a:lnTo>
                    <a:pt x="18150899" y="10625503"/>
                  </a:lnTo>
                  <a:lnTo>
                    <a:pt x="18151179" y="10622072"/>
                  </a:lnTo>
                  <a:lnTo>
                    <a:pt x="18151601" y="10618306"/>
                  </a:lnTo>
                  <a:lnTo>
                    <a:pt x="18148974" y="10615213"/>
                  </a:lnTo>
                  <a:close/>
                </a:path>
                <a:path w="18413730" h="10647045">
                  <a:moveTo>
                    <a:pt x="15675971" y="9552025"/>
                  </a:moveTo>
                  <a:lnTo>
                    <a:pt x="15671919" y="9552270"/>
                  </a:lnTo>
                  <a:lnTo>
                    <a:pt x="15669828" y="9555323"/>
                  </a:lnTo>
                  <a:lnTo>
                    <a:pt x="15667878" y="9558042"/>
                  </a:lnTo>
                  <a:lnTo>
                    <a:pt x="15668124" y="9562093"/>
                  </a:lnTo>
                  <a:lnTo>
                    <a:pt x="15671177" y="9564185"/>
                  </a:lnTo>
                  <a:lnTo>
                    <a:pt x="15674755" y="9566894"/>
                  </a:lnTo>
                  <a:lnTo>
                    <a:pt x="15676092" y="9567465"/>
                  </a:lnTo>
                  <a:lnTo>
                    <a:pt x="15675950" y="9567798"/>
                  </a:lnTo>
                  <a:lnTo>
                    <a:pt x="15678621" y="9568938"/>
                  </a:lnTo>
                  <a:lnTo>
                    <a:pt x="15681811" y="9567932"/>
                  </a:lnTo>
                  <a:lnTo>
                    <a:pt x="15683618" y="9565546"/>
                  </a:lnTo>
                  <a:lnTo>
                    <a:pt x="15685568" y="9562826"/>
                  </a:lnTo>
                  <a:lnTo>
                    <a:pt x="15685322" y="9558776"/>
                  </a:lnTo>
                  <a:lnTo>
                    <a:pt x="15682268" y="9556684"/>
                  </a:lnTo>
                  <a:lnTo>
                    <a:pt x="15678690" y="9553974"/>
                  </a:lnTo>
                  <a:lnTo>
                    <a:pt x="15675971" y="9552025"/>
                  </a:lnTo>
                  <a:close/>
                </a:path>
                <a:path w="18413730" h="10647045">
                  <a:moveTo>
                    <a:pt x="18235815" y="10623452"/>
                  </a:moveTo>
                  <a:lnTo>
                    <a:pt x="18232383" y="10623171"/>
                  </a:lnTo>
                  <a:lnTo>
                    <a:pt x="18228143" y="10622941"/>
                  </a:lnTo>
                  <a:lnTo>
                    <a:pt x="18224710" y="10622661"/>
                  </a:lnTo>
                  <a:lnTo>
                    <a:pt x="18221617" y="10625287"/>
                  </a:lnTo>
                  <a:lnTo>
                    <a:pt x="18221337" y="10628719"/>
                  </a:lnTo>
                  <a:lnTo>
                    <a:pt x="18221342" y="10631483"/>
                  </a:lnTo>
                  <a:lnTo>
                    <a:pt x="18222967" y="10634149"/>
                  </a:lnTo>
                  <a:lnTo>
                    <a:pt x="18225302" y="10635145"/>
                  </a:lnTo>
                  <a:lnTo>
                    <a:pt x="18225444" y="10634812"/>
                  </a:lnTo>
                  <a:lnTo>
                    <a:pt x="18227448" y="10635666"/>
                  </a:lnTo>
                  <a:lnTo>
                    <a:pt x="18231690" y="10635897"/>
                  </a:lnTo>
                  <a:lnTo>
                    <a:pt x="18235120" y="10636177"/>
                  </a:lnTo>
                  <a:lnTo>
                    <a:pt x="18238216" y="10633551"/>
                  </a:lnTo>
                  <a:lnTo>
                    <a:pt x="18238496" y="10630120"/>
                  </a:lnTo>
                  <a:lnTo>
                    <a:pt x="18238442" y="10626545"/>
                  </a:lnTo>
                  <a:lnTo>
                    <a:pt x="18235815" y="10623452"/>
                  </a:lnTo>
                  <a:close/>
                </a:path>
                <a:path w="18413730" h="10647045">
                  <a:moveTo>
                    <a:pt x="15606256" y="9499007"/>
                  </a:moveTo>
                  <a:lnTo>
                    <a:pt x="15602206" y="9499253"/>
                  </a:lnTo>
                  <a:lnTo>
                    <a:pt x="15598024" y="9505360"/>
                  </a:lnTo>
                  <a:lnTo>
                    <a:pt x="15598268" y="9509410"/>
                  </a:lnTo>
                  <a:lnTo>
                    <a:pt x="15601322" y="9511502"/>
                  </a:lnTo>
                  <a:lnTo>
                    <a:pt x="15604901" y="9514212"/>
                  </a:lnTo>
                  <a:lnTo>
                    <a:pt x="15609240" y="9516063"/>
                  </a:lnTo>
                  <a:lnTo>
                    <a:pt x="15612287" y="9515390"/>
                  </a:lnTo>
                  <a:lnTo>
                    <a:pt x="15614095" y="9513004"/>
                  </a:lnTo>
                  <a:lnTo>
                    <a:pt x="15616187" y="9509951"/>
                  </a:lnTo>
                  <a:lnTo>
                    <a:pt x="15615941" y="9505901"/>
                  </a:lnTo>
                  <a:lnTo>
                    <a:pt x="15612887" y="9503809"/>
                  </a:lnTo>
                  <a:lnTo>
                    <a:pt x="15609309" y="9501098"/>
                  </a:lnTo>
                  <a:lnTo>
                    <a:pt x="15606256" y="9499007"/>
                  </a:lnTo>
                  <a:close/>
                </a:path>
                <a:path w="18413730" h="10647045">
                  <a:moveTo>
                    <a:pt x="15536351" y="9445514"/>
                  </a:moveTo>
                  <a:lnTo>
                    <a:pt x="15532634" y="9445902"/>
                  </a:lnTo>
                  <a:lnTo>
                    <a:pt x="15530208" y="9448813"/>
                  </a:lnTo>
                  <a:lnTo>
                    <a:pt x="15528116" y="9451866"/>
                  </a:lnTo>
                  <a:lnTo>
                    <a:pt x="15528505" y="9455582"/>
                  </a:lnTo>
                  <a:lnTo>
                    <a:pt x="15531415" y="9458007"/>
                  </a:lnTo>
                  <a:lnTo>
                    <a:pt x="15534994" y="9460718"/>
                  </a:lnTo>
                  <a:lnTo>
                    <a:pt x="15539334" y="9462570"/>
                  </a:lnTo>
                  <a:lnTo>
                    <a:pt x="15542383" y="9461897"/>
                  </a:lnTo>
                  <a:lnTo>
                    <a:pt x="15544190" y="9459511"/>
                  </a:lnTo>
                  <a:lnTo>
                    <a:pt x="15546282" y="9456458"/>
                  </a:lnTo>
                  <a:lnTo>
                    <a:pt x="15546036" y="9452407"/>
                  </a:lnTo>
                  <a:lnTo>
                    <a:pt x="15542986" y="9450318"/>
                  </a:lnTo>
                  <a:lnTo>
                    <a:pt x="15539405" y="9447606"/>
                  </a:lnTo>
                  <a:lnTo>
                    <a:pt x="15536351" y="9445514"/>
                  </a:lnTo>
                  <a:close/>
                </a:path>
                <a:path w="18413730" h="10647045">
                  <a:moveTo>
                    <a:pt x="18323179" y="10629547"/>
                  </a:moveTo>
                  <a:lnTo>
                    <a:pt x="18319746" y="10629267"/>
                  </a:lnTo>
                  <a:lnTo>
                    <a:pt x="18315504" y="10629036"/>
                  </a:lnTo>
                  <a:lnTo>
                    <a:pt x="18311932" y="10629090"/>
                  </a:lnTo>
                  <a:lnTo>
                    <a:pt x="18308836" y="10631716"/>
                  </a:lnTo>
                  <a:lnTo>
                    <a:pt x="18308556" y="10635147"/>
                  </a:lnTo>
                  <a:lnTo>
                    <a:pt x="18308561" y="10637911"/>
                  </a:lnTo>
                  <a:lnTo>
                    <a:pt x="18322818" y="10642414"/>
                  </a:lnTo>
                  <a:lnTo>
                    <a:pt x="18325577" y="10639646"/>
                  </a:lnTo>
                  <a:lnTo>
                    <a:pt x="18325857" y="10636214"/>
                  </a:lnTo>
                  <a:lnTo>
                    <a:pt x="18325803" y="10632640"/>
                  </a:lnTo>
                  <a:lnTo>
                    <a:pt x="18323179" y="10629547"/>
                  </a:lnTo>
                  <a:close/>
                </a:path>
                <a:path w="18413730" h="10647045">
                  <a:moveTo>
                    <a:pt x="15467540" y="9391304"/>
                  </a:moveTo>
                  <a:lnTo>
                    <a:pt x="15463683" y="9392026"/>
                  </a:lnTo>
                  <a:lnTo>
                    <a:pt x="15461399" y="9394603"/>
                  </a:lnTo>
                  <a:lnTo>
                    <a:pt x="15458974" y="9397513"/>
                  </a:lnTo>
                  <a:lnTo>
                    <a:pt x="15459696" y="9401372"/>
                  </a:lnTo>
                  <a:lnTo>
                    <a:pt x="15462272" y="9403656"/>
                  </a:lnTo>
                  <a:lnTo>
                    <a:pt x="15465850" y="9406366"/>
                  </a:lnTo>
                  <a:lnTo>
                    <a:pt x="15467520" y="9407078"/>
                  </a:lnTo>
                  <a:lnTo>
                    <a:pt x="15467378" y="9407411"/>
                  </a:lnTo>
                  <a:lnTo>
                    <a:pt x="15470048" y="9408550"/>
                  </a:lnTo>
                  <a:lnTo>
                    <a:pt x="15473096" y="9407878"/>
                  </a:lnTo>
                  <a:lnTo>
                    <a:pt x="15474903" y="9405492"/>
                  </a:lnTo>
                  <a:lnTo>
                    <a:pt x="15477328" y="9402581"/>
                  </a:lnTo>
                  <a:lnTo>
                    <a:pt x="15476607" y="9398722"/>
                  </a:lnTo>
                  <a:lnTo>
                    <a:pt x="15474030" y="9396440"/>
                  </a:lnTo>
                  <a:lnTo>
                    <a:pt x="15470451" y="9393729"/>
                  </a:lnTo>
                  <a:lnTo>
                    <a:pt x="15467540" y="9391304"/>
                  </a:lnTo>
                  <a:close/>
                </a:path>
                <a:path w="18413730" h="10647045">
                  <a:moveTo>
                    <a:pt x="18410442" y="10634022"/>
                  </a:moveTo>
                  <a:lnTo>
                    <a:pt x="18407012" y="10633743"/>
                  </a:lnTo>
                  <a:lnTo>
                    <a:pt x="18402769" y="10633511"/>
                  </a:lnTo>
                  <a:lnTo>
                    <a:pt x="18399195" y="10633564"/>
                  </a:lnTo>
                  <a:lnTo>
                    <a:pt x="18396435" y="10636333"/>
                  </a:lnTo>
                  <a:lnTo>
                    <a:pt x="18396155" y="10639765"/>
                  </a:lnTo>
                  <a:lnTo>
                    <a:pt x="18396018" y="10642863"/>
                  </a:lnTo>
                  <a:lnTo>
                    <a:pt x="18397783" y="10645194"/>
                  </a:lnTo>
                  <a:lnTo>
                    <a:pt x="18400120" y="10646191"/>
                  </a:lnTo>
                  <a:lnTo>
                    <a:pt x="18400263" y="10645857"/>
                  </a:lnTo>
                  <a:lnTo>
                    <a:pt x="18400930" y="10646142"/>
                  </a:lnTo>
                  <a:lnTo>
                    <a:pt x="18402408" y="10646378"/>
                  </a:lnTo>
                  <a:lnTo>
                    <a:pt x="18406651" y="10646609"/>
                  </a:lnTo>
                  <a:lnTo>
                    <a:pt x="18410226" y="10646556"/>
                  </a:lnTo>
                  <a:lnTo>
                    <a:pt x="18412983" y="10643787"/>
                  </a:lnTo>
                  <a:lnTo>
                    <a:pt x="18413265" y="10640356"/>
                  </a:lnTo>
                  <a:lnTo>
                    <a:pt x="18413211" y="10636782"/>
                  </a:lnTo>
                  <a:lnTo>
                    <a:pt x="18410442" y="10634022"/>
                  </a:lnTo>
                  <a:close/>
                </a:path>
                <a:path w="18413730" h="10647045">
                  <a:moveTo>
                    <a:pt x="15399682" y="9336711"/>
                  </a:moveTo>
                  <a:lnTo>
                    <a:pt x="15395490" y="9337290"/>
                  </a:lnTo>
                  <a:lnTo>
                    <a:pt x="15390924" y="9342444"/>
                  </a:lnTo>
                  <a:lnTo>
                    <a:pt x="15391503" y="9346636"/>
                  </a:lnTo>
                  <a:lnTo>
                    <a:pt x="15394080" y="9348919"/>
                  </a:lnTo>
                  <a:lnTo>
                    <a:pt x="15397658" y="9351630"/>
                  </a:lnTo>
                  <a:lnTo>
                    <a:pt x="15399328" y="9352342"/>
                  </a:lnTo>
                  <a:lnTo>
                    <a:pt x="15399185" y="9352676"/>
                  </a:lnTo>
                  <a:lnTo>
                    <a:pt x="15401855" y="9353815"/>
                  </a:lnTo>
                  <a:lnTo>
                    <a:pt x="15404903" y="9353142"/>
                  </a:lnTo>
                  <a:lnTo>
                    <a:pt x="15406710" y="9350756"/>
                  </a:lnTo>
                  <a:lnTo>
                    <a:pt x="15409136" y="9347846"/>
                  </a:lnTo>
                  <a:lnTo>
                    <a:pt x="15408415" y="9343987"/>
                  </a:lnTo>
                  <a:lnTo>
                    <a:pt x="15405837" y="9341704"/>
                  </a:lnTo>
                  <a:lnTo>
                    <a:pt x="15402259" y="9338993"/>
                  </a:lnTo>
                  <a:lnTo>
                    <a:pt x="15399682" y="9336711"/>
                  </a:lnTo>
                  <a:close/>
                </a:path>
                <a:path w="18413730" h="10647045">
                  <a:moveTo>
                    <a:pt x="15331441" y="9281165"/>
                  </a:moveTo>
                  <a:lnTo>
                    <a:pt x="15327249" y="9281744"/>
                  </a:lnTo>
                  <a:lnTo>
                    <a:pt x="15322682" y="9286898"/>
                  </a:lnTo>
                  <a:lnTo>
                    <a:pt x="15323262" y="9291091"/>
                  </a:lnTo>
                  <a:lnTo>
                    <a:pt x="15325838" y="9293374"/>
                  </a:lnTo>
                  <a:lnTo>
                    <a:pt x="15329418" y="9296085"/>
                  </a:lnTo>
                  <a:lnTo>
                    <a:pt x="15331086" y="9296796"/>
                  </a:lnTo>
                  <a:lnTo>
                    <a:pt x="15330944" y="9297130"/>
                  </a:lnTo>
                  <a:lnTo>
                    <a:pt x="15333613" y="9298269"/>
                  </a:lnTo>
                  <a:lnTo>
                    <a:pt x="15336664" y="9297597"/>
                  </a:lnTo>
                  <a:lnTo>
                    <a:pt x="15338471" y="9295211"/>
                  </a:lnTo>
                  <a:lnTo>
                    <a:pt x="15340754" y="9292634"/>
                  </a:lnTo>
                  <a:lnTo>
                    <a:pt x="15340176" y="9288442"/>
                  </a:lnTo>
                  <a:lnTo>
                    <a:pt x="15337598" y="9286159"/>
                  </a:lnTo>
                  <a:lnTo>
                    <a:pt x="15334018" y="9283448"/>
                  </a:lnTo>
                  <a:lnTo>
                    <a:pt x="15331441" y="9281165"/>
                  </a:lnTo>
                  <a:close/>
                </a:path>
                <a:path w="18413730" h="10647045">
                  <a:moveTo>
                    <a:pt x="15264152" y="9225236"/>
                  </a:moveTo>
                  <a:lnTo>
                    <a:pt x="15259961" y="9225816"/>
                  </a:lnTo>
                  <a:lnTo>
                    <a:pt x="15255394" y="9230970"/>
                  </a:lnTo>
                  <a:lnTo>
                    <a:pt x="15255973" y="9235162"/>
                  </a:lnTo>
                  <a:lnTo>
                    <a:pt x="15258550" y="9237446"/>
                  </a:lnTo>
                  <a:lnTo>
                    <a:pt x="15262129" y="9240156"/>
                  </a:lnTo>
                  <a:lnTo>
                    <a:pt x="15263797" y="9240868"/>
                  </a:lnTo>
                  <a:lnTo>
                    <a:pt x="15263655" y="9241202"/>
                  </a:lnTo>
                  <a:lnTo>
                    <a:pt x="15266326" y="9242341"/>
                  </a:lnTo>
                  <a:lnTo>
                    <a:pt x="15269376" y="9241669"/>
                  </a:lnTo>
                  <a:lnTo>
                    <a:pt x="15271183" y="9239283"/>
                  </a:lnTo>
                  <a:lnTo>
                    <a:pt x="15273467" y="9236706"/>
                  </a:lnTo>
                  <a:lnTo>
                    <a:pt x="15272885" y="9232512"/>
                  </a:lnTo>
                  <a:lnTo>
                    <a:pt x="15270308" y="9230230"/>
                  </a:lnTo>
                  <a:lnTo>
                    <a:pt x="15266730" y="9227519"/>
                  </a:lnTo>
                  <a:lnTo>
                    <a:pt x="15264152" y="9225236"/>
                  </a:lnTo>
                  <a:close/>
                </a:path>
                <a:path w="18413730" h="10647045">
                  <a:moveTo>
                    <a:pt x="15197149" y="9168641"/>
                  </a:moveTo>
                  <a:lnTo>
                    <a:pt x="15192957" y="9169220"/>
                  </a:lnTo>
                  <a:lnTo>
                    <a:pt x="15188390" y="9174374"/>
                  </a:lnTo>
                  <a:lnTo>
                    <a:pt x="15188969" y="9178567"/>
                  </a:lnTo>
                  <a:lnTo>
                    <a:pt x="15194983" y="9183894"/>
                  </a:lnTo>
                  <a:lnTo>
                    <a:pt x="15198988" y="9185602"/>
                  </a:lnTo>
                  <a:lnTo>
                    <a:pt x="15201896" y="9185265"/>
                  </a:lnTo>
                  <a:lnTo>
                    <a:pt x="15203703" y="9182879"/>
                  </a:lnTo>
                  <a:lnTo>
                    <a:pt x="15205986" y="9180302"/>
                  </a:lnTo>
                  <a:lnTo>
                    <a:pt x="15205407" y="9176109"/>
                  </a:lnTo>
                  <a:lnTo>
                    <a:pt x="15202830" y="9173826"/>
                  </a:lnTo>
                  <a:lnTo>
                    <a:pt x="15199725" y="9170924"/>
                  </a:lnTo>
                  <a:lnTo>
                    <a:pt x="15197149" y="9168641"/>
                  </a:lnTo>
                  <a:close/>
                </a:path>
                <a:path w="18413730" h="10647045">
                  <a:moveTo>
                    <a:pt x="15130763" y="9111519"/>
                  </a:moveTo>
                  <a:lnTo>
                    <a:pt x="15126572" y="9112099"/>
                  </a:lnTo>
                  <a:lnTo>
                    <a:pt x="15122006" y="9117253"/>
                  </a:lnTo>
                  <a:lnTo>
                    <a:pt x="15122250" y="9121303"/>
                  </a:lnTo>
                  <a:lnTo>
                    <a:pt x="15128264" y="9126630"/>
                  </a:lnTo>
                  <a:lnTo>
                    <a:pt x="15132603" y="9128482"/>
                  </a:lnTo>
                  <a:lnTo>
                    <a:pt x="15135509" y="9128142"/>
                  </a:lnTo>
                  <a:lnTo>
                    <a:pt x="15137316" y="9125757"/>
                  </a:lnTo>
                  <a:lnTo>
                    <a:pt x="15139599" y="9123180"/>
                  </a:lnTo>
                  <a:lnTo>
                    <a:pt x="15139020" y="9118987"/>
                  </a:lnTo>
                  <a:lnTo>
                    <a:pt x="15136443" y="9116704"/>
                  </a:lnTo>
                  <a:lnTo>
                    <a:pt x="15133341" y="9113802"/>
                  </a:lnTo>
                  <a:lnTo>
                    <a:pt x="15130763" y="9111519"/>
                  </a:lnTo>
                  <a:close/>
                </a:path>
                <a:path w="18413730" h="10647045">
                  <a:moveTo>
                    <a:pt x="15064521" y="9054064"/>
                  </a:moveTo>
                  <a:lnTo>
                    <a:pt x="15060470" y="9054309"/>
                  </a:lnTo>
                  <a:lnTo>
                    <a:pt x="15055904" y="9059464"/>
                  </a:lnTo>
                  <a:lnTo>
                    <a:pt x="15056150" y="9063515"/>
                  </a:lnTo>
                  <a:lnTo>
                    <a:pt x="15058728" y="9065798"/>
                  </a:lnTo>
                  <a:lnTo>
                    <a:pt x="15061831" y="9068699"/>
                  </a:lnTo>
                  <a:lnTo>
                    <a:pt x="15063833" y="9069553"/>
                  </a:lnTo>
                  <a:lnTo>
                    <a:pt x="15063356" y="9069745"/>
                  </a:lnTo>
                  <a:lnTo>
                    <a:pt x="15066028" y="9070884"/>
                  </a:lnTo>
                  <a:lnTo>
                    <a:pt x="15069076" y="9070212"/>
                  </a:lnTo>
                  <a:lnTo>
                    <a:pt x="15070740" y="9068160"/>
                  </a:lnTo>
                  <a:lnTo>
                    <a:pt x="15073022" y="9065582"/>
                  </a:lnTo>
                  <a:lnTo>
                    <a:pt x="15072778" y="9061532"/>
                  </a:lnTo>
                  <a:lnTo>
                    <a:pt x="15070201" y="9059249"/>
                  </a:lnTo>
                  <a:lnTo>
                    <a:pt x="15067099" y="9056348"/>
                  </a:lnTo>
                  <a:lnTo>
                    <a:pt x="15064521" y="9054064"/>
                  </a:lnTo>
                  <a:close/>
                </a:path>
                <a:path w="18413730" h="10647045">
                  <a:moveTo>
                    <a:pt x="14999039" y="8995750"/>
                  </a:moveTo>
                  <a:lnTo>
                    <a:pt x="14994990" y="8995995"/>
                  </a:lnTo>
                  <a:lnTo>
                    <a:pt x="14992706" y="8998572"/>
                  </a:lnTo>
                  <a:lnTo>
                    <a:pt x="14990281" y="9001483"/>
                  </a:lnTo>
                  <a:lnTo>
                    <a:pt x="14990525" y="9005533"/>
                  </a:lnTo>
                  <a:lnTo>
                    <a:pt x="14993104" y="9007818"/>
                  </a:lnTo>
                  <a:lnTo>
                    <a:pt x="14996207" y="9010719"/>
                  </a:lnTo>
                  <a:lnTo>
                    <a:pt x="14998210" y="9011573"/>
                  </a:lnTo>
                  <a:lnTo>
                    <a:pt x="14998067" y="9011907"/>
                  </a:lnTo>
                  <a:lnTo>
                    <a:pt x="15000738" y="9013047"/>
                  </a:lnTo>
                  <a:lnTo>
                    <a:pt x="15003452" y="9012232"/>
                  </a:lnTo>
                  <a:lnTo>
                    <a:pt x="15005451" y="9010322"/>
                  </a:lnTo>
                  <a:lnTo>
                    <a:pt x="15007876" y="9007411"/>
                  </a:lnTo>
                  <a:lnTo>
                    <a:pt x="15007631" y="9003360"/>
                  </a:lnTo>
                  <a:lnTo>
                    <a:pt x="15005054" y="9001078"/>
                  </a:lnTo>
                  <a:lnTo>
                    <a:pt x="15001950" y="8998175"/>
                  </a:lnTo>
                  <a:lnTo>
                    <a:pt x="14999039" y="8995750"/>
                  </a:lnTo>
                  <a:close/>
                </a:path>
                <a:path w="18413730" h="10647045">
                  <a:moveTo>
                    <a:pt x="14933701" y="8937102"/>
                  </a:moveTo>
                  <a:lnTo>
                    <a:pt x="14929651" y="8937348"/>
                  </a:lnTo>
                  <a:lnTo>
                    <a:pt x="14927368" y="8939925"/>
                  </a:lnTo>
                  <a:lnTo>
                    <a:pt x="14924942" y="8942836"/>
                  </a:lnTo>
                  <a:lnTo>
                    <a:pt x="14925187" y="8946886"/>
                  </a:lnTo>
                  <a:lnTo>
                    <a:pt x="14927764" y="8949169"/>
                  </a:lnTo>
                  <a:lnTo>
                    <a:pt x="14930866" y="8952071"/>
                  </a:lnTo>
                  <a:lnTo>
                    <a:pt x="14932869" y="8952925"/>
                  </a:lnTo>
                  <a:lnTo>
                    <a:pt x="14932726" y="8953258"/>
                  </a:lnTo>
                  <a:lnTo>
                    <a:pt x="14935397" y="8954398"/>
                  </a:lnTo>
                  <a:lnTo>
                    <a:pt x="14938114" y="8953584"/>
                  </a:lnTo>
                  <a:lnTo>
                    <a:pt x="14940112" y="8951675"/>
                  </a:lnTo>
                  <a:lnTo>
                    <a:pt x="14942537" y="8948763"/>
                  </a:lnTo>
                  <a:lnTo>
                    <a:pt x="14942290" y="8944712"/>
                  </a:lnTo>
                  <a:lnTo>
                    <a:pt x="14939714" y="8942429"/>
                  </a:lnTo>
                  <a:lnTo>
                    <a:pt x="14936612" y="8939528"/>
                  </a:lnTo>
                  <a:lnTo>
                    <a:pt x="14933701" y="8937102"/>
                  </a:lnTo>
                  <a:close/>
                </a:path>
                <a:path w="18413730" h="10647045">
                  <a:moveTo>
                    <a:pt x="14869124" y="8877596"/>
                  </a:moveTo>
                  <a:lnTo>
                    <a:pt x="14865072" y="8877840"/>
                  </a:lnTo>
                  <a:lnTo>
                    <a:pt x="14862788" y="8880417"/>
                  </a:lnTo>
                  <a:lnTo>
                    <a:pt x="14860364" y="8883329"/>
                  </a:lnTo>
                  <a:lnTo>
                    <a:pt x="14860608" y="8887379"/>
                  </a:lnTo>
                  <a:lnTo>
                    <a:pt x="14863185" y="8889661"/>
                  </a:lnTo>
                  <a:lnTo>
                    <a:pt x="14866289" y="8892563"/>
                  </a:lnTo>
                  <a:lnTo>
                    <a:pt x="14866816" y="8893183"/>
                  </a:lnTo>
                  <a:lnTo>
                    <a:pt x="14870820" y="8894891"/>
                  </a:lnTo>
                  <a:lnTo>
                    <a:pt x="14873534" y="8894076"/>
                  </a:lnTo>
                  <a:lnTo>
                    <a:pt x="14875533" y="8892167"/>
                  </a:lnTo>
                  <a:lnTo>
                    <a:pt x="14877959" y="8889256"/>
                  </a:lnTo>
                  <a:lnTo>
                    <a:pt x="14877714" y="8885206"/>
                  </a:lnTo>
                  <a:lnTo>
                    <a:pt x="14875136" y="8882922"/>
                  </a:lnTo>
                  <a:lnTo>
                    <a:pt x="14872034" y="8880021"/>
                  </a:lnTo>
                  <a:lnTo>
                    <a:pt x="14869124" y="8877596"/>
                  </a:lnTo>
                  <a:close/>
                </a:path>
                <a:path w="18413730" h="10647045">
                  <a:moveTo>
                    <a:pt x="14805212" y="8818373"/>
                  </a:moveTo>
                  <a:lnTo>
                    <a:pt x="14800829" y="8818477"/>
                  </a:lnTo>
                  <a:lnTo>
                    <a:pt x="14796263" y="8823631"/>
                  </a:lnTo>
                  <a:lnTo>
                    <a:pt x="14796365" y="8828014"/>
                  </a:lnTo>
                  <a:lnTo>
                    <a:pt x="14798942" y="8830298"/>
                  </a:lnTo>
                  <a:lnTo>
                    <a:pt x="14802045" y="8833199"/>
                  </a:lnTo>
                  <a:lnTo>
                    <a:pt x="14802570" y="8833818"/>
                  </a:lnTo>
                  <a:lnTo>
                    <a:pt x="14806576" y="8835526"/>
                  </a:lnTo>
                  <a:lnTo>
                    <a:pt x="14809289" y="8834711"/>
                  </a:lnTo>
                  <a:lnTo>
                    <a:pt x="14811288" y="8832802"/>
                  </a:lnTo>
                  <a:lnTo>
                    <a:pt x="14813572" y="8830224"/>
                  </a:lnTo>
                  <a:lnTo>
                    <a:pt x="14813468" y="8825841"/>
                  </a:lnTo>
                  <a:lnTo>
                    <a:pt x="14810892" y="8823558"/>
                  </a:lnTo>
                  <a:lnTo>
                    <a:pt x="14807790" y="8820656"/>
                  </a:lnTo>
                  <a:lnTo>
                    <a:pt x="14805212" y="8818373"/>
                  </a:lnTo>
                  <a:close/>
                </a:path>
                <a:path w="18413730" h="10647045">
                  <a:moveTo>
                    <a:pt x="14741252" y="8758341"/>
                  </a:moveTo>
                  <a:lnTo>
                    <a:pt x="14736868" y="8758443"/>
                  </a:lnTo>
                  <a:lnTo>
                    <a:pt x="14732303" y="8763598"/>
                  </a:lnTo>
                  <a:lnTo>
                    <a:pt x="14732405" y="8767982"/>
                  </a:lnTo>
                  <a:lnTo>
                    <a:pt x="14734982" y="8770264"/>
                  </a:lnTo>
                  <a:lnTo>
                    <a:pt x="14738084" y="8773166"/>
                  </a:lnTo>
                  <a:lnTo>
                    <a:pt x="14738610" y="8773785"/>
                  </a:lnTo>
                  <a:lnTo>
                    <a:pt x="14742614" y="8775494"/>
                  </a:lnTo>
                  <a:lnTo>
                    <a:pt x="14745331" y="8774679"/>
                  </a:lnTo>
                  <a:lnTo>
                    <a:pt x="14747330" y="8772770"/>
                  </a:lnTo>
                  <a:lnTo>
                    <a:pt x="14749613" y="8770193"/>
                  </a:lnTo>
                  <a:lnTo>
                    <a:pt x="14749509" y="8765808"/>
                  </a:lnTo>
                  <a:lnTo>
                    <a:pt x="14746931" y="8763525"/>
                  </a:lnTo>
                  <a:lnTo>
                    <a:pt x="14743830" y="8760623"/>
                  </a:lnTo>
                  <a:lnTo>
                    <a:pt x="14741252" y="8758341"/>
                  </a:lnTo>
                  <a:close/>
                </a:path>
                <a:path w="18413730" h="10647045">
                  <a:moveTo>
                    <a:pt x="14677769" y="8698116"/>
                  </a:moveTo>
                  <a:lnTo>
                    <a:pt x="14673385" y="8698219"/>
                  </a:lnTo>
                  <a:lnTo>
                    <a:pt x="14671102" y="8700796"/>
                  </a:lnTo>
                  <a:lnTo>
                    <a:pt x="14668486" y="8703231"/>
                  </a:lnTo>
                  <a:lnTo>
                    <a:pt x="14668587" y="8707616"/>
                  </a:lnTo>
                  <a:lnTo>
                    <a:pt x="14671164" y="8709898"/>
                  </a:lnTo>
                  <a:lnTo>
                    <a:pt x="14674269" y="8712801"/>
                  </a:lnTo>
                  <a:lnTo>
                    <a:pt x="14674794" y="8713419"/>
                  </a:lnTo>
                  <a:lnTo>
                    <a:pt x="14676128" y="8713988"/>
                  </a:lnTo>
                  <a:lnTo>
                    <a:pt x="14675986" y="8714322"/>
                  </a:lnTo>
                  <a:lnTo>
                    <a:pt x="14678657" y="8715462"/>
                  </a:lnTo>
                  <a:lnTo>
                    <a:pt x="14681371" y="8714647"/>
                  </a:lnTo>
                  <a:lnTo>
                    <a:pt x="14683370" y="8712738"/>
                  </a:lnTo>
                  <a:lnTo>
                    <a:pt x="14685987" y="8710303"/>
                  </a:lnTo>
                  <a:lnTo>
                    <a:pt x="14685885" y="8705919"/>
                  </a:lnTo>
                  <a:lnTo>
                    <a:pt x="14683307" y="8703635"/>
                  </a:lnTo>
                  <a:lnTo>
                    <a:pt x="14680203" y="8700733"/>
                  </a:lnTo>
                  <a:lnTo>
                    <a:pt x="14677769" y="8698116"/>
                  </a:lnTo>
                  <a:close/>
                </a:path>
                <a:path w="18413730" h="10647045">
                  <a:moveTo>
                    <a:pt x="14614572" y="8637226"/>
                  </a:moveTo>
                  <a:lnTo>
                    <a:pt x="14610520" y="8637470"/>
                  </a:lnTo>
                  <a:lnTo>
                    <a:pt x="14605286" y="8642339"/>
                  </a:lnTo>
                  <a:lnTo>
                    <a:pt x="14605532" y="8646391"/>
                  </a:lnTo>
                  <a:lnTo>
                    <a:pt x="14607968" y="8649008"/>
                  </a:lnTo>
                  <a:lnTo>
                    <a:pt x="14611070" y="8651909"/>
                  </a:lnTo>
                  <a:lnTo>
                    <a:pt x="14611595" y="8652528"/>
                  </a:lnTo>
                  <a:lnTo>
                    <a:pt x="14615601" y="8654237"/>
                  </a:lnTo>
                  <a:lnTo>
                    <a:pt x="14618173" y="8653755"/>
                  </a:lnTo>
                  <a:lnTo>
                    <a:pt x="14620171" y="8651846"/>
                  </a:lnTo>
                  <a:lnTo>
                    <a:pt x="14622787" y="8649411"/>
                  </a:lnTo>
                  <a:lnTo>
                    <a:pt x="14622543" y="8645361"/>
                  </a:lnTo>
                  <a:lnTo>
                    <a:pt x="14620109" y="8642744"/>
                  </a:lnTo>
                  <a:lnTo>
                    <a:pt x="14617006" y="8639843"/>
                  </a:lnTo>
                  <a:lnTo>
                    <a:pt x="14614572" y="8637226"/>
                  </a:lnTo>
                  <a:close/>
                </a:path>
                <a:path w="18413730" h="10647045">
                  <a:moveTo>
                    <a:pt x="14551850" y="8576143"/>
                  </a:moveTo>
                  <a:lnTo>
                    <a:pt x="14547798" y="8576387"/>
                  </a:lnTo>
                  <a:lnTo>
                    <a:pt x="14542563" y="8581257"/>
                  </a:lnTo>
                  <a:lnTo>
                    <a:pt x="14542810" y="8585307"/>
                  </a:lnTo>
                  <a:lnTo>
                    <a:pt x="14545245" y="8587925"/>
                  </a:lnTo>
                  <a:lnTo>
                    <a:pt x="14548347" y="8590827"/>
                  </a:lnTo>
                  <a:lnTo>
                    <a:pt x="14548873" y="8591445"/>
                  </a:lnTo>
                  <a:lnTo>
                    <a:pt x="14552877" y="8593154"/>
                  </a:lnTo>
                  <a:lnTo>
                    <a:pt x="14555450" y="8592673"/>
                  </a:lnTo>
                  <a:lnTo>
                    <a:pt x="14557449" y="8590763"/>
                  </a:lnTo>
                  <a:lnTo>
                    <a:pt x="14560066" y="8588328"/>
                  </a:lnTo>
                  <a:lnTo>
                    <a:pt x="14559822" y="8584278"/>
                  </a:lnTo>
                  <a:lnTo>
                    <a:pt x="14557386" y="8581662"/>
                  </a:lnTo>
                  <a:lnTo>
                    <a:pt x="14554284" y="8578760"/>
                  </a:lnTo>
                  <a:lnTo>
                    <a:pt x="14551850" y="8576143"/>
                  </a:lnTo>
                  <a:close/>
                </a:path>
                <a:path w="18413730" h="10647045">
                  <a:moveTo>
                    <a:pt x="14489077" y="8514249"/>
                  </a:moveTo>
                  <a:lnTo>
                    <a:pt x="14485026" y="8514494"/>
                  </a:lnTo>
                  <a:lnTo>
                    <a:pt x="14479792" y="8519364"/>
                  </a:lnTo>
                  <a:lnTo>
                    <a:pt x="14480038" y="8523415"/>
                  </a:lnTo>
                  <a:lnTo>
                    <a:pt x="14482474" y="8526032"/>
                  </a:lnTo>
                  <a:lnTo>
                    <a:pt x="14485576" y="8528933"/>
                  </a:lnTo>
                  <a:lnTo>
                    <a:pt x="14486434" y="8529694"/>
                  </a:lnTo>
                  <a:lnTo>
                    <a:pt x="14490107" y="8531261"/>
                  </a:lnTo>
                  <a:lnTo>
                    <a:pt x="14492679" y="8530779"/>
                  </a:lnTo>
                  <a:lnTo>
                    <a:pt x="14494677" y="8528870"/>
                  </a:lnTo>
                  <a:lnTo>
                    <a:pt x="14497293" y="8526435"/>
                  </a:lnTo>
                  <a:lnTo>
                    <a:pt x="14497049" y="8522385"/>
                  </a:lnTo>
                  <a:lnTo>
                    <a:pt x="14494615" y="8519768"/>
                  </a:lnTo>
                  <a:lnTo>
                    <a:pt x="14491513" y="8516867"/>
                  </a:lnTo>
                  <a:lnTo>
                    <a:pt x="14489077" y="8514249"/>
                  </a:lnTo>
                  <a:close/>
                </a:path>
                <a:path w="18413730" h="10647045">
                  <a:moveTo>
                    <a:pt x="14426783" y="8452166"/>
                  </a:moveTo>
                  <a:lnTo>
                    <a:pt x="14422731" y="8452410"/>
                  </a:lnTo>
                  <a:lnTo>
                    <a:pt x="14417496" y="8457280"/>
                  </a:lnTo>
                  <a:lnTo>
                    <a:pt x="14417743" y="8461331"/>
                  </a:lnTo>
                  <a:lnTo>
                    <a:pt x="14420179" y="8463948"/>
                  </a:lnTo>
                  <a:lnTo>
                    <a:pt x="14423138" y="8467183"/>
                  </a:lnTo>
                  <a:lnTo>
                    <a:pt x="14423996" y="8467944"/>
                  </a:lnTo>
                  <a:lnTo>
                    <a:pt x="14427668" y="8469510"/>
                  </a:lnTo>
                  <a:lnTo>
                    <a:pt x="14430241" y="8469029"/>
                  </a:lnTo>
                  <a:lnTo>
                    <a:pt x="14432240" y="8467119"/>
                  </a:lnTo>
                  <a:lnTo>
                    <a:pt x="14434855" y="8464684"/>
                  </a:lnTo>
                  <a:lnTo>
                    <a:pt x="14434611" y="8460635"/>
                  </a:lnTo>
                  <a:lnTo>
                    <a:pt x="14426783" y="8452166"/>
                  </a:lnTo>
                  <a:close/>
                </a:path>
                <a:path w="18413730" h="10647045">
                  <a:moveTo>
                    <a:pt x="14364822" y="8390224"/>
                  </a:moveTo>
                  <a:lnTo>
                    <a:pt x="14360912" y="8390134"/>
                  </a:lnTo>
                  <a:lnTo>
                    <a:pt x="14358296" y="8392569"/>
                  </a:lnTo>
                  <a:lnTo>
                    <a:pt x="14356013" y="8395147"/>
                  </a:lnTo>
                  <a:lnTo>
                    <a:pt x="14355925" y="8399055"/>
                  </a:lnTo>
                  <a:lnTo>
                    <a:pt x="14358360" y="8401671"/>
                  </a:lnTo>
                  <a:lnTo>
                    <a:pt x="14361319" y="8404907"/>
                  </a:lnTo>
                  <a:lnTo>
                    <a:pt x="14361845" y="8405526"/>
                  </a:lnTo>
                  <a:lnTo>
                    <a:pt x="14365850" y="8407235"/>
                  </a:lnTo>
                  <a:lnTo>
                    <a:pt x="14368422" y="8406753"/>
                  </a:lnTo>
                  <a:lnTo>
                    <a:pt x="14370421" y="8404844"/>
                  </a:lnTo>
                  <a:lnTo>
                    <a:pt x="14372704" y="8402266"/>
                  </a:lnTo>
                  <a:lnTo>
                    <a:pt x="14372794" y="8398359"/>
                  </a:lnTo>
                  <a:lnTo>
                    <a:pt x="14370358" y="8395742"/>
                  </a:lnTo>
                  <a:lnTo>
                    <a:pt x="14367398" y="8392506"/>
                  </a:lnTo>
                  <a:lnTo>
                    <a:pt x="14364822" y="8390224"/>
                  </a:lnTo>
                  <a:close/>
                </a:path>
                <a:path w="18413730" h="10647045">
                  <a:moveTo>
                    <a:pt x="14303620" y="8327423"/>
                  </a:moveTo>
                  <a:lnTo>
                    <a:pt x="14299713" y="8327334"/>
                  </a:lnTo>
                  <a:lnTo>
                    <a:pt x="14297096" y="8329768"/>
                  </a:lnTo>
                  <a:lnTo>
                    <a:pt x="14294812" y="8332346"/>
                  </a:lnTo>
                  <a:lnTo>
                    <a:pt x="14294723" y="8336253"/>
                  </a:lnTo>
                  <a:lnTo>
                    <a:pt x="14300119" y="8342106"/>
                  </a:lnTo>
                  <a:lnTo>
                    <a:pt x="14300644" y="8342725"/>
                  </a:lnTo>
                  <a:lnTo>
                    <a:pt x="14304649" y="8344433"/>
                  </a:lnTo>
                  <a:lnTo>
                    <a:pt x="14307223" y="8343953"/>
                  </a:lnTo>
                  <a:lnTo>
                    <a:pt x="14309222" y="8342043"/>
                  </a:lnTo>
                  <a:lnTo>
                    <a:pt x="14311504" y="8339466"/>
                  </a:lnTo>
                  <a:lnTo>
                    <a:pt x="14311592" y="8335558"/>
                  </a:lnTo>
                  <a:lnTo>
                    <a:pt x="14309157" y="8332941"/>
                  </a:lnTo>
                  <a:lnTo>
                    <a:pt x="14306197" y="8329705"/>
                  </a:lnTo>
                  <a:lnTo>
                    <a:pt x="14303620" y="8327423"/>
                  </a:lnTo>
                  <a:close/>
                </a:path>
                <a:path w="18413730" h="10647045">
                  <a:moveTo>
                    <a:pt x="14242754" y="8264764"/>
                  </a:moveTo>
                  <a:lnTo>
                    <a:pt x="14238845" y="8264675"/>
                  </a:lnTo>
                  <a:lnTo>
                    <a:pt x="14233611" y="8269544"/>
                  </a:lnTo>
                  <a:lnTo>
                    <a:pt x="14233524" y="8273453"/>
                  </a:lnTo>
                  <a:lnTo>
                    <a:pt x="14235958" y="8276069"/>
                  </a:lnTo>
                  <a:lnTo>
                    <a:pt x="14238918" y="8279305"/>
                  </a:lnTo>
                  <a:lnTo>
                    <a:pt x="14239443" y="8279924"/>
                  </a:lnTo>
                  <a:lnTo>
                    <a:pt x="14241113" y="8280636"/>
                  </a:lnTo>
                  <a:lnTo>
                    <a:pt x="14240970" y="8280970"/>
                  </a:lnTo>
                  <a:lnTo>
                    <a:pt x="14243307" y="8281967"/>
                  </a:lnTo>
                  <a:lnTo>
                    <a:pt x="14245880" y="8281486"/>
                  </a:lnTo>
                  <a:lnTo>
                    <a:pt x="14247879" y="8279576"/>
                  </a:lnTo>
                  <a:lnTo>
                    <a:pt x="14250496" y="8277142"/>
                  </a:lnTo>
                  <a:lnTo>
                    <a:pt x="14250583" y="8273233"/>
                  </a:lnTo>
                  <a:lnTo>
                    <a:pt x="14248149" y="8270617"/>
                  </a:lnTo>
                  <a:lnTo>
                    <a:pt x="14245189" y="8267381"/>
                  </a:lnTo>
                  <a:lnTo>
                    <a:pt x="14242754" y="8264764"/>
                  </a:lnTo>
                  <a:close/>
                </a:path>
                <a:path w="18413730" h="10647045">
                  <a:moveTo>
                    <a:pt x="14182171" y="8201437"/>
                  </a:moveTo>
                  <a:lnTo>
                    <a:pt x="14178265" y="8201349"/>
                  </a:lnTo>
                  <a:lnTo>
                    <a:pt x="14173031" y="8206219"/>
                  </a:lnTo>
                  <a:lnTo>
                    <a:pt x="14172941" y="8210126"/>
                  </a:lnTo>
                  <a:lnTo>
                    <a:pt x="14178337" y="8215979"/>
                  </a:lnTo>
                  <a:lnTo>
                    <a:pt x="14178863" y="8216598"/>
                  </a:lnTo>
                  <a:lnTo>
                    <a:pt x="14180532" y="8217310"/>
                  </a:lnTo>
                  <a:lnTo>
                    <a:pt x="14180390" y="8217644"/>
                  </a:lnTo>
                  <a:lnTo>
                    <a:pt x="14182726" y="8218640"/>
                  </a:lnTo>
                  <a:lnTo>
                    <a:pt x="14185298" y="8218159"/>
                  </a:lnTo>
                  <a:lnTo>
                    <a:pt x="14187296" y="8216250"/>
                  </a:lnTo>
                  <a:lnTo>
                    <a:pt x="14189913" y="8213815"/>
                  </a:lnTo>
                  <a:lnTo>
                    <a:pt x="14190001" y="8209906"/>
                  </a:lnTo>
                  <a:lnTo>
                    <a:pt x="14182171" y="8201437"/>
                  </a:lnTo>
                  <a:close/>
                </a:path>
                <a:path w="18413730" h="10647045">
                  <a:moveTo>
                    <a:pt x="14121591" y="8138111"/>
                  </a:moveTo>
                  <a:lnTo>
                    <a:pt x="14117682" y="8138022"/>
                  </a:lnTo>
                  <a:lnTo>
                    <a:pt x="14112448" y="8142892"/>
                  </a:lnTo>
                  <a:lnTo>
                    <a:pt x="14112361" y="8146800"/>
                  </a:lnTo>
                  <a:lnTo>
                    <a:pt x="14117755" y="8152652"/>
                  </a:lnTo>
                  <a:lnTo>
                    <a:pt x="14118280" y="8153271"/>
                  </a:lnTo>
                  <a:lnTo>
                    <a:pt x="14119949" y="8153983"/>
                  </a:lnTo>
                  <a:lnTo>
                    <a:pt x="14119807" y="8154317"/>
                  </a:lnTo>
                  <a:lnTo>
                    <a:pt x="14122143" y="8155313"/>
                  </a:lnTo>
                  <a:lnTo>
                    <a:pt x="14124717" y="8154833"/>
                  </a:lnTo>
                  <a:lnTo>
                    <a:pt x="14126716" y="8152924"/>
                  </a:lnTo>
                  <a:lnTo>
                    <a:pt x="14129333" y="8150489"/>
                  </a:lnTo>
                  <a:lnTo>
                    <a:pt x="14129420" y="8146580"/>
                  </a:lnTo>
                  <a:lnTo>
                    <a:pt x="14121591" y="8138111"/>
                  </a:lnTo>
                  <a:close/>
                </a:path>
                <a:path w="18413730" h="10647045">
                  <a:moveTo>
                    <a:pt x="14061769" y="8073926"/>
                  </a:moveTo>
                  <a:lnTo>
                    <a:pt x="14057863" y="8073837"/>
                  </a:lnTo>
                  <a:lnTo>
                    <a:pt x="14052629" y="8078707"/>
                  </a:lnTo>
                  <a:lnTo>
                    <a:pt x="14052539" y="8082615"/>
                  </a:lnTo>
                  <a:lnTo>
                    <a:pt x="14057935" y="8088467"/>
                  </a:lnTo>
                  <a:lnTo>
                    <a:pt x="14058318" y="8089420"/>
                  </a:lnTo>
                  <a:lnTo>
                    <a:pt x="14062323" y="8091128"/>
                  </a:lnTo>
                  <a:lnTo>
                    <a:pt x="14064896" y="8090647"/>
                  </a:lnTo>
                  <a:lnTo>
                    <a:pt x="14066894" y="8088738"/>
                  </a:lnTo>
                  <a:lnTo>
                    <a:pt x="14069512" y="8086303"/>
                  </a:lnTo>
                  <a:lnTo>
                    <a:pt x="14069599" y="8082395"/>
                  </a:lnTo>
                  <a:lnTo>
                    <a:pt x="14067164" y="8079778"/>
                  </a:lnTo>
                  <a:lnTo>
                    <a:pt x="14064205" y="8076542"/>
                  </a:lnTo>
                  <a:lnTo>
                    <a:pt x="14061769" y="8073926"/>
                  </a:lnTo>
                  <a:close/>
                </a:path>
                <a:path w="18413730" h="10647045">
                  <a:moveTo>
                    <a:pt x="14002283" y="8009883"/>
                  </a:moveTo>
                  <a:lnTo>
                    <a:pt x="13998041" y="8009652"/>
                  </a:lnTo>
                  <a:lnTo>
                    <a:pt x="13995424" y="8012087"/>
                  </a:lnTo>
                  <a:lnTo>
                    <a:pt x="13992949" y="8014187"/>
                  </a:lnTo>
                  <a:lnTo>
                    <a:pt x="13992721" y="8018430"/>
                  </a:lnTo>
                  <a:lnTo>
                    <a:pt x="13995154" y="8021046"/>
                  </a:lnTo>
                  <a:lnTo>
                    <a:pt x="13998114" y="8024282"/>
                  </a:lnTo>
                  <a:lnTo>
                    <a:pt x="13998497" y="8025235"/>
                  </a:lnTo>
                  <a:lnTo>
                    <a:pt x="14002503" y="8026944"/>
                  </a:lnTo>
                  <a:lnTo>
                    <a:pt x="14005075" y="8026462"/>
                  </a:lnTo>
                  <a:lnTo>
                    <a:pt x="14007073" y="8024552"/>
                  </a:lnTo>
                  <a:lnTo>
                    <a:pt x="14009547" y="8022451"/>
                  </a:lnTo>
                  <a:lnTo>
                    <a:pt x="14009779" y="8018210"/>
                  </a:lnTo>
                  <a:lnTo>
                    <a:pt x="14004383" y="8012357"/>
                  </a:lnTo>
                  <a:lnTo>
                    <a:pt x="14002283" y="8009883"/>
                  </a:lnTo>
                  <a:close/>
                </a:path>
                <a:path w="18413730" h="10647045">
                  <a:moveTo>
                    <a:pt x="13942748" y="7945030"/>
                  </a:moveTo>
                  <a:lnTo>
                    <a:pt x="13938507" y="7944800"/>
                  </a:lnTo>
                  <a:lnTo>
                    <a:pt x="13933273" y="7949669"/>
                  </a:lnTo>
                  <a:lnTo>
                    <a:pt x="13933040" y="7953911"/>
                  </a:lnTo>
                  <a:lnTo>
                    <a:pt x="13935476" y="7956527"/>
                  </a:lnTo>
                  <a:lnTo>
                    <a:pt x="13938435" y="7959762"/>
                  </a:lnTo>
                  <a:lnTo>
                    <a:pt x="13938818" y="7960715"/>
                  </a:lnTo>
                  <a:lnTo>
                    <a:pt x="13940487" y="7961427"/>
                  </a:lnTo>
                  <a:lnTo>
                    <a:pt x="13940965" y="7961236"/>
                  </a:lnTo>
                  <a:lnTo>
                    <a:pt x="13943301" y="7962232"/>
                  </a:lnTo>
                  <a:lnTo>
                    <a:pt x="13945730" y="7962085"/>
                  </a:lnTo>
                  <a:lnTo>
                    <a:pt x="13947728" y="7960176"/>
                  </a:lnTo>
                  <a:lnTo>
                    <a:pt x="13950346" y="7957741"/>
                  </a:lnTo>
                  <a:lnTo>
                    <a:pt x="13950578" y="7953500"/>
                  </a:lnTo>
                  <a:lnTo>
                    <a:pt x="13942748" y="7945030"/>
                  </a:lnTo>
                  <a:close/>
                </a:path>
                <a:path w="18413730" h="10647045">
                  <a:moveTo>
                    <a:pt x="13883545" y="7880319"/>
                  </a:moveTo>
                  <a:lnTo>
                    <a:pt x="13879304" y="7880088"/>
                  </a:lnTo>
                  <a:lnTo>
                    <a:pt x="13874071" y="7884958"/>
                  </a:lnTo>
                  <a:lnTo>
                    <a:pt x="13873839" y="7889200"/>
                  </a:lnTo>
                  <a:lnTo>
                    <a:pt x="13879235" y="7895052"/>
                  </a:lnTo>
                  <a:lnTo>
                    <a:pt x="13879618" y="7896005"/>
                  </a:lnTo>
                  <a:lnTo>
                    <a:pt x="13881285" y="7896716"/>
                  </a:lnTo>
                  <a:lnTo>
                    <a:pt x="13881762" y="7896525"/>
                  </a:lnTo>
                  <a:lnTo>
                    <a:pt x="13884099" y="7897522"/>
                  </a:lnTo>
                  <a:lnTo>
                    <a:pt x="13886529" y="7897375"/>
                  </a:lnTo>
                  <a:lnTo>
                    <a:pt x="13888528" y="7895466"/>
                  </a:lnTo>
                  <a:lnTo>
                    <a:pt x="13891145" y="7893031"/>
                  </a:lnTo>
                  <a:lnTo>
                    <a:pt x="13891375" y="7888789"/>
                  </a:lnTo>
                  <a:lnTo>
                    <a:pt x="13888940" y="7886172"/>
                  </a:lnTo>
                  <a:lnTo>
                    <a:pt x="13885981" y="7882936"/>
                  </a:lnTo>
                  <a:lnTo>
                    <a:pt x="13883545" y="7880319"/>
                  </a:lnTo>
                  <a:close/>
                </a:path>
                <a:path w="18413730" h="10647045">
                  <a:moveTo>
                    <a:pt x="13824486" y="7815275"/>
                  </a:moveTo>
                  <a:lnTo>
                    <a:pt x="13820245" y="7815044"/>
                  </a:lnTo>
                  <a:lnTo>
                    <a:pt x="13815010" y="7819914"/>
                  </a:lnTo>
                  <a:lnTo>
                    <a:pt x="13814780" y="7824156"/>
                  </a:lnTo>
                  <a:lnTo>
                    <a:pt x="13820175" y="7830007"/>
                  </a:lnTo>
                  <a:lnTo>
                    <a:pt x="13820558" y="7830961"/>
                  </a:lnTo>
                  <a:lnTo>
                    <a:pt x="13822227" y="7831673"/>
                  </a:lnTo>
                  <a:lnTo>
                    <a:pt x="13822701" y="7831480"/>
                  </a:lnTo>
                  <a:lnTo>
                    <a:pt x="13825038" y="7832477"/>
                  </a:lnTo>
                  <a:lnTo>
                    <a:pt x="13827470" y="7832331"/>
                  </a:lnTo>
                  <a:lnTo>
                    <a:pt x="13829467" y="7830421"/>
                  </a:lnTo>
                  <a:lnTo>
                    <a:pt x="13832085" y="7827986"/>
                  </a:lnTo>
                  <a:lnTo>
                    <a:pt x="13832315" y="7823744"/>
                  </a:lnTo>
                  <a:lnTo>
                    <a:pt x="13824486" y="7815275"/>
                  </a:lnTo>
                  <a:close/>
                </a:path>
                <a:path w="18413730" h="10647045">
                  <a:moveTo>
                    <a:pt x="13765902" y="7750039"/>
                  </a:moveTo>
                  <a:lnTo>
                    <a:pt x="13761660" y="7749808"/>
                  </a:lnTo>
                  <a:lnTo>
                    <a:pt x="13756427" y="7754678"/>
                  </a:lnTo>
                  <a:lnTo>
                    <a:pt x="13756196" y="7758920"/>
                  </a:lnTo>
                  <a:lnTo>
                    <a:pt x="13758632" y="7761537"/>
                  </a:lnTo>
                  <a:lnTo>
                    <a:pt x="13761592" y="7764772"/>
                  </a:lnTo>
                  <a:lnTo>
                    <a:pt x="13761975" y="7765724"/>
                  </a:lnTo>
                  <a:lnTo>
                    <a:pt x="13763644" y="7766437"/>
                  </a:lnTo>
                  <a:lnTo>
                    <a:pt x="13764118" y="7766245"/>
                  </a:lnTo>
                  <a:lnTo>
                    <a:pt x="13766455" y="7767242"/>
                  </a:lnTo>
                  <a:lnTo>
                    <a:pt x="13769028" y="7766761"/>
                  </a:lnTo>
                  <a:lnTo>
                    <a:pt x="13770884" y="7765185"/>
                  </a:lnTo>
                  <a:lnTo>
                    <a:pt x="13773502" y="7762750"/>
                  </a:lnTo>
                  <a:lnTo>
                    <a:pt x="13773731" y="7758507"/>
                  </a:lnTo>
                  <a:lnTo>
                    <a:pt x="13771297" y="7755891"/>
                  </a:lnTo>
                  <a:lnTo>
                    <a:pt x="13768337" y="7752656"/>
                  </a:lnTo>
                  <a:lnTo>
                    <a:pt x="13765902" y="7750039"/>
                  </a:lnTo>
                  <a:close/>
                </a:path>
                <a:path w="18413730" h="10647045">
                  <a:moveTo>
                    <a:pt x="13707176" y="7685137"/>
                  </a:moveTo>
                  <a:lnTo>
                    <a:pt x="13702935" y="7684906"/>
                  </a:lnTo>
                  <a:lnTo>
                    <a:pt x="13697702" y="7689776"/>
                  </a:lnTo>
                  <a:lnTo>
                    <a:pt x="13697471" y="7694018"/>
                  </a:lnTo>
                  <a:lnTo>
                    <a:pt x="13699906" y="7696635"/>
                  </a:lnTo>
                  <a:lnTo>
                    <a:pt x="13702865" y="7699870"/>
                  </a:lnTo>
                  <a:lnTo>
                    <a:pt x="13703248" y="7700822"/>
                  </a:lnTo>
                  <a:lnTo>
                    <a:pt x="13704917" y="7701534"/>
                  </a:lnTo>
                  <a:lnTo>
                    <a:pt x="13705395" y="7701343"/>
                  </a:lnTo>
                  <a:lnTo>
                    <a:pt x="13707731" y="7702340"/>
                  </a:lnTo>
                  <a:lnTo>
                    <a:pt x="13710160" y="7702193"/>
                  </a:lnTo>
                  <a:lnTo>
                    <a:pt x="13712159" y="7700283"/>
                  </a:lnTo>
                  <a:lnTo>
                    <a:pt x="13714776" y="7697849"/>
                  </a:lnTo>
                  <a:lnTo>
                    <a:pt x="13715006" y="7693606"/>
                  </a:lnTo>
                  <a:lnTo>
                    <a:pt x="13712571" y="7690989"/>
                  </a:lnTo>
                  <a:lnTo>
                    <a:pt x="13709613" y="7687755"/>
                  </a:lnTo>
                  <a:lnTo>
                    <a:pt x="13707176" y="7685137"/>
                  </a:lnTo>
                  <a:close/>
                </a:path>
                <a:path w="18413730" h="10647045">
                  <a:moveTo>
                    <a:pt x="13648117" y="7620093"/>
                  </a:moveTo>
                  <a:lnTo>
                    <a:pt x="13643876" y="7619861"/>
                  </a:lnTo>
                  <a:lnTo>
                    <a:pt x="13638641" y="7624731"/>
                  </a:lnTo>
                  <a:lnTo>
                    <a:pt x="13638412" y="7628973"/>
                  </a:lnTo>
                  <a:lnTo>
                    <a:pt x="13643806" y="7634825"/>
                  </a:lnTo>
                  <a:lnTo>
                    <a:pt x="13644189" y="7635778"/>
                  </a:lnTo>
                  <a:lnTo>
                    <a:pt x="13645857" y="7636490"/>
                  </a:lnTo>
                  <a:lnTo>
                    <a:pt x="13646334" y="7636299"/>
                  </a:lnTo>
                  <a:lnTo>
                    <a:pt x="13648672" y="7637296"/>
                  </a:lnTo>
                  <a:lnTo>
                    <a:pt x="13651100" y="7637148"/>
                  </a:lnTo>
                  <a:lnTo>
                    <a:pt x="13653098" y="7635238"/>
                  </a:lnTo>
                  <a:lnTo>
                    <a:pt x="13655716" y="7632803"/>
                  </a:lnTo>
                  <a:lnTo>
                    <a:pt x="13655947" y="7628563"/>
                  </a:lnTo>
                  <a:lnTo>
                    <a:pt x="13648117" y="7620093"/>
                  </a:lnTo>
                  <a:close/>
                </a:path>
                <a:path w="18413730" h="10647045">
                  <a:moveTo>
                    <a:pt x="13588916" y="7555383"/>
                  </a:moveTo>
                  <a:lnTo>
                    <a:pt x="13584673" y="7555151"/>
                  </a:lnTo>
                  <a:lnTo>
                    <a:pt x="13579438" y="7560020"/>
                  </a:lnTo>
                  <a:lnTo>
                    <a:pt x="13579209" y="7564263"/>
                  </a:lnTo>
                  <a:lnTo>
                    <a:pt x="13581643" y="7566879"/>
                  </a:lnTo>
                  <a:lnTo>
                    <a:pt x="13584603" y="7570115"/>
                  </a:lnTo>
                  <a:lnTo>
                    <a:pt x="13584986" y="7571067"/>
                  </a:lnTo>
                  <a:lnTo>
                    <a:pt x="13586654" y="7571779"/>
                  </a:lnTo>
                  <a:lnTo>
                    <a:pt x="13587132" y="7571587"/>
                  </a:lnTo>
                  <a:lnTo>
                    <a:pt x="13589469" y="7572584"/>
                  </a:lnTo>
                  <a:lnTo>
                    <a:pt x="13591898" y="7572437"/>
                  </a:lnTo>
                  <a:lnTo>
                    <a:pt x="13593896" y="7570528"/>
                  </a:lnTo>
                  <a:lnTo>
                    <a:pt x="13596514" y="7568093"/>
                  </a:lnTo>
                  <a:lnTo>
                    <a:pt x="13596746" y="7563852"/>
                  </a:lnTo>
                  <a:lnTo>
                    <a:pt x="13594310" y="7561235"/>
                  </a:lnTo>
                  <a:lnTo>
                    <a:pt x="13591351" y="7557999"/>
                  </a:lnTo>
                  <a:lnTo>
                    <a:pt x="13588916" y="7555383"/>
                  </a:lnTo>
                  <a:close/>
                </a:path>
                <a:path w="18413730" h="10647045">
                  <a:moveTo>
                    <a:pt x="13529714" y="7490671"/>
                  </a:moveTo>
                  <a:lnTo>
                    <a:pt x="13525472" y="7490441"/>
                  </a:lnTo>
                  <a:lnTo>
                    <a:pt x="13520239" y="7495310"/>
                  </a:lnTo>
                  <a:lnTo>
                    <a:pt x="13520006" y="7499551"/>
                  </a:lnTo>
                  <a:lnTo>
                    <a:pt x="13522441" y="7502169"/>
                  </a:lnTo>
                  <a:lnTo>
                    <a:pt x="13525401" y="7505404"/>
                  </a:lnTo>
                  <a:lnTo>
                    <a:pt x="13525784" y="7506356"/>
                  </a:lnTo>
                  <a:lnTo>
                    <a:pt x="13527453" y="7507069"/>
                  </a:lnTo>
                  <a:lnTo>
                    <a:pt x="13527930" y="7506877"/>
                  </a:lnTo>
                  <a:lnTo>
                    <a:pt x="13530266" y="7507874"/>
                  </a:lnTo>
                  <a:lnTo>
                    <a:pt x="13532698" y="7507727"/>
                  </a:lnTo>
                  <a:lnTo>
                    <a:pt x="13534696" y="7505818"/>
                  </a:lnTo>
                  <a:lnTo>
                    <a:pt x="13537313" y="7503383"/>
                  </a:lnTo>
                  <a:lnTo>
                    <a:pt x="13537543" y="7499141"/>
                  </a:lnTo>
                  <a:lnTo>
                    <a:pt x="13529714" y="7490671"/>
                  </a:lnTo>
                  <a:close/>
                </a:path>
                <a:path w="18413730" h="10647045">
                  <a:moveTo>
                    <a:pt x="13470512" y="7425961"/>
                  </a:moveTo>
                  <a:lnTo>
                    <a:pt x="13466271" y="7425730"/>
                  </a:lnTo>
                  <a:lnTo>
                    <a:pt x="13461036" y="7430599"/>
                  </a:lnTo>
                  <a:lnTo>
                    <a:pt x="13460804" y="7434841"/>
                  </a:lnTo>
                  <a:lnTo>
                    <a:pt x="13466200" y="7440694"/>
                  </a:lnTo>
                  <a:lnTo>
                    <a:pt x="13466583" y="7441647"/>
                  </a:lnTo>
                  <a:lnTo>
                    <a:pt x="13468250" y="7442358"/>
                  </a:lnTo>
                  <a:lnTo>
                    <a:pt x="13468727" y="7442166"/>
                  </a:lnTo>
                  <a:lnTo>
                    <a:pt x="13471064" y="7443163"/>
                  </a:lnTo>
                  <a:lnTo>
                    <a:pt x="13473496" y="7443017"/>
                  </a:lnTo>
                  <a:lnTo>
                    <a:pt x="13475493" y="7441107"/>
                  </a:lnTo>
                  <a:lnTo>
                    <a:pt x="13478110" y="7438672"/>
                  </a:lnTo>
                  <a:lnTo>
                    <a:pt x="13478341" y="7434430"/>
                  </a:lnTo>
                  <a:lnTo>
                    <a:pt x="13475906" y="7431813"/>
                  </a:lnTo>
                  <a:lnTo>
                    <a:pt x="13472946" y="7428578"/>
                  </a:lnTo>
                  <a:lnTo>
                    <a:pt x="13470512" y="7425961"/>
                  </a:lnTo>
                  <a:close/>
                </a:path>
                <a:path w="18413730" h="10647045">
                  <a:moveTo>
                    <a:pt x="13410882" y="7362251"/>
                  </a:moveTo>
                  <a:lnTo>
                    <a:pt x="13406640" y="7362021"/>
                  </a:lnTo>
                  <a:lnTo>
                    <a:pt x="13404023" y="7364455"/>
                  </a:lnTo>
                  <a:lnTo>
                    <a:pt x="13401549" y="7366557"/>
                  </a:lnTo>
                  <a:lnTo>
                    <a:pt x="13401319" y="7370798"/>
                  </a:lnTo>
                  <a:lnTo>
                    <a:pt x="13403754" y="7373416"/>
                  </a:lnTo>
                  <a:lnTo>
                    <a:pt x="13406714" y="7376651"/>
                  </a:lnTo>
                  <a:lnTo>
                    <a:pt x="13407096" y="7377603"/>
                  </a:lnTo>
                  <a:lnTo>
                    <a:pt x="13411102" y="7379312"/>
                  </a:lnTo>
                  <a:lnTo>
                    <a:pt x="13413674" y="7378831"/>
                  </a:lnTo>
                  <a:lnTo>
                    <a:pt x="13415673" y="7376921"/>
                  </a:lnTo>
                  <a:lnTo>
                    <a:pt x="13418146" y="7374820"/>
                  </a:lnTo>
                  <a:lnTo>
                    <a:pt x="13418380" y="7370579"/>
                  </a:lnTo>
                  <a:lnTo>
                    <a:pt x="13412982" y="7364726"/>
                  </a:lnTo>
                  <a:lnTo>
                    <a:pt x="13410882" y="7362251"/>
                  </a:lnTo>
                  <a:close/>
                </a:path>
                <a:path w="18413730" h="10647045">
                  <a:moveTo>
                    <a:pt x="13350871" y="7297591"/>
                  </a:moveTo>
                  <a:lnTo>
                    <a:pt x="13346961" y="7297502"/>
                  </a:lnTo>
                  <a:lnTo>
                    <a:pt x="13341728" y="7302372"/>
                  </a:lnTo>
                  <a:lnTo>
                    <a:pt x="13341640" y="7306279"/>
                  </a:lnTo>
                  <a:lnTo>
                    <a:pt x="13344075" y="7308896"/>
                  </a:lnTo>
                  <a:lnTo>
                    <a:pt x="13347035" y="7312132"/>
                  </a:lnTo>
                  <a:lnTo>
                    <a:pt x="13347418" y="7313084"/>
                  </a:lnTo>
                  <a:lnTo>
                    <a:pt x="13351422" y="7314792"/>
                  </a:lnTo>
                  <a:lnTo>
                    <a:pt x="13353995" y="7314311"/>
                  </a:lnTo>
                  <a:lnTo>
                    <a:pt x="13355993" y="7312402"/>
                  </a:lnTo>
                  <a:lnTo>
                    <a:pt x="13358468" y="7310300"/>
                  </a:lnTo>
                  <a:lnTo>
                    <a:pt x="13358700" y="7306060"/>
                  </a:lnTo>
                  <a:lnTo>
                    <a:pt x="13356265" y="7303442"/>
                  </a:lnTo>
                  <a:lnTo>
                    <a:pt x="13353306" y="7300208"/>
                  </a:lnTo>
                  <a:lnTo>
                    <a:pt x="13350871" y="7297591"/>
                  </a:lnTo>
                  <a:close/>
                </a:path>
                <a:path w="18413730" h="10647045">
                  <a:moveTo>
                    <a:pt x="13290907" y="7233738"/>
                  </a:moveTo>
                  <a:lnTo>
                    <a:pt x="13286998" y="7233649"/>
                  </a:lnTo>
                  <a:lnTo>
                    <a:pt x="13281765" y="7238519"/>
                  </a:lnTo>
                  <a:lnTo>
                    <a:pt x="13281678" y="7242429"/>
                  </a:lnTo>
                  <a:lnTo>
                    <a:pt x="13284112" y="7245044"/>
                  </a:lnTo>
                  <a:lnTo>
                    <a:pt x="13287072" y="7248280"/>
                  </a:lnTo>
                  <a:lnTo>
                    <a:pt x="13287455" y="7249233"/>
                  </a:lnTo>
                  <a:lnTo>
                    <a:pt x="13291460" y="7250941"/>
                  </a:lnTo>
                  <a:lnTo>
                    <a:pt x="13294033" y="7250460"/>
                  </a:lnTo>
                  <a:lnTo>
                    <a:pt x="13296032" y="7248551"/>
                  </a:lnTo>
                  <a:lnTo>
                    <a:pt x="13298649" y="7246116"/>
                  </a:lnTo>
                  <a:lnTo>
                    <a:pt x="13298738" y="7242208"/>
                  </a:lnTo>
                  <a:lnTo>
                    <a:pt x="13296302" y="7239591"/>
                  </a:lnTo>
                  <a:lnTo>
                    <a:pt x="13293342" y="7236355"/>
                  </a:lnTo>
                  <a:lnTo>
                    <a:pt x="13290907" y="7233738"/>
                  </a:lnTo>
                  <a:close/>
                </a:path>
                <a:path w="18413730" h="10647045">
                  <a:moveTo>
                    <a:pt x="13230802" y="7170221"/>
                  </a:moveTo>
                  <a:lnTo>
                    <a:pt x="13226894" y="7170133"/>
                  </a:lnTo>
                  <a:lnTo>
                    <a:pt x="13221660" y="7175002"/>
                  </a:lnTo>
                  <a:lnTo>
                    <a:pt x="13221572" y="7178910"/>
                  </a:lnTo>
                  <a:lnTo>
                    <a:pt x="13226967" y="7184762"/>
                  </a:lnTo>
                  <a:lnTo>
                    <a:pt x="13227493" y="7185382"/>
                  </a:lnTo>
                  <a:lnTo>
                    <a:pt x="13229161" y="7186094"/>
                  </a:lnTo>
                  <a:lnTo>
                    <a:pt x="13229019" y="7186427"/>
                  </a:lnTo>
                  <a:lnTo>
                    <a:pt x="13231355" y="7187424"/>
                  </a:lnTo>
                  <a:lnTo>
                    <a:pt x="13233927" y="7186943"/>
                  </a:lnTo>
                  <a:lnTo>
                    <a:pt x="13235926" y="7185033"/>
                  </a:lnTo>
                  <a:lnTo>
                    <a:pt x="13238542" y="7182598"/>
                  </a:lnTo>
                  <a:lnTo>
                    <a:pt x="13238631" y="7178690"/>
                  </a:lnTo>
                  <a:lnTo>
                    <a:pt x="13236196" y="7176074"/>
                  </a:lnTo>
                  <a:lnTo>
                    <a:pt x="13233237" y="7172838"/>
                  </a:lnTo>
                  <a:lnTo>
                    <a:pt x="13230802" y="7170221"/>
                  </a:lnTo>
                  <a:close/>
                </a:path>
                <a:path w="18413730" h="10647045">
                  <a:moveTo>
                    <a:pt x="13170220" y="7106895"/>
                  </a:moveTo>
                  <a:lnTo>
                    <a:pt x="13166311" y="7106806"/>
                  </a:lnTo>
                  <a:lnTo>
                    <a:pt x="13161078" y="7111675"/>
                  </a:lnTo>
                  <a:lnTo>
                    <a:pt x="13160991" y="7115585"/>
                  </a:lnTo>
                  <a:lnTo>
                    <a:pt x="13163424" y="7118200"/>
                  </a:lnTo>
                  <a:lnTo>
                    <a:pt x="13166385" y="7121436"/>
                  </a:lnTo>
                  <a:lnTo>
                    <a:pt x="13166911" y="7122055"/>
                  </a:lnTo>
                  <a:lnTo>
                    <a:pt x="13168580" y="7122767"/>
                  </a:lnTo>
                  <a:lnTo>
                    <a:pt x="13168438" y="7123101"/>
                  </a:lnTo>
                  <a:lnTo>
                    <a:pt x="13170774" y="7124097"/>
                  </a:lnTo>
                  <a:lnTo>
                    <a:pt x="13173345" y="7123616"/>
                  </a:lnTo>
                  <a:lnTo>
                    <a:pt x="13175344" y="7121707"/>
                  </a:lnTo>
                  <a:lnTo>
                    <a:pt x="13177961" y="7119272"/>
                  </a:lnTo>
                  <a:lnTo>
                    <a:pt x="13178049" y="7115364"/>
                  </a:lnTo>
                  <a:lnTo>
                    <a:pt x="13170220" y="7106895"/>
                  </a:lnTo>
                  <a:close/>
                </a:path>
                <a:path w="18413730" h="10647045">
                  <a:moveTo>
                    <a:pt x="13109639" y="7043568"/>
                  </a:moveTo>
                  <a:lnTo>
                    <a:pt x="13105730" y="7043480"/>
                  </a:lnTo>
                  <a:lnTo>
                    <a:pt x="13100497" y="7048350"/>
                  </a:lnTo>
                  <a:lnTo>
                    <a:pt x="13100408" y="7052258"/>
                  </a:lnTo>
                  <a:lnTo>
                    <a:pt x="13102843" y="7054874"/>
                  </a:lnTo>
                  <a:lnTo>
                    <a:pt x="13105803" y="7058110"/>
                  </a:lnTo>
                  <a:lnTo>
                    <a:pt x="13106329" y="7058729"/>
                  </a:lnTo>
                  <a:lnTo>
                    <a:pt x="13107998" y="7059441"/>
                  </a:lnTo>
                  <a:lnTo>
                    <a:pt x="13107856" y="7059775"/>
                  </a:lnTo>
                  <a:lnTo>
                    <a:pt x="13110192" y="7060772"/>
                  </a:lnTo>
                  <a:lnTo>
                    <a:pt x="13112764" y="7060290"/>
                  </a:lnTo>
                  <a:lnTo>
                    <a:pt x="13114762" y="7058381"/>
                  </a:lnTo>
                  <a:lnTo>
                    <a:pt x="13117379" y="7055946"/>
                  </a:lnTo>
                  <a:lnTo>
                    <a:pt x="13117468" y="7052037"/>
                  </a:lnTo>
                  <a:lnTo>
                    <a:pt x="13115033" y="7049420"/>
                  </a:lnTo>
                  <a:lnTo>
                    <a:pt x="13112074" y="7046186"/>
                  </a:lnTo>
                  <a:lnTo>
                    <a:pt x="13109639" y="7043568"/>
                  </a:lnTo>
                  <a:close/>
                </a:path>
                <a:path w="18413730" h="10647045">
                  <a:moveTo>
                    <a:pt x="13048104" y="6980626"/>
                  </a:moveTo>
                  <a:lnTo>
                    <a:pt x="13044197" y="6980536"/>
                  </a:lnTo>
                  <a:lnTo>
                    <a:pt x="13041580" y="6982972"/>
                  </a:lnTo>
                  <a:lnTo>
                    <a:pt x="13039297" y="6985548"/>
                  </a:lnTo>
                  <a:lnTo>
                    <a:pt x="13039208" y="6989457"/>
                  </a:lnTo>
                  <a:lnTo>
                    <a:pt x="13041642" y="6992073"/>
                  </a:lnTo>
                  <a:lnTo>
                    <a:pt x="13044602" y="6995308"/>
                  </a:lnTo>
                  <a:lnTo>
                    <a:pt x="13045128" y="6995927"/>
                  </a:lnTo>
                  <a:lnTo>
                    <a:pt x="13049134" y="6997636"/>
                  </a:lnTo>
                  <a:lnTo>
                    <a:pt x="13051707" y="6997156"/>
                  </a:lnTo>
                  <a:lnTo>
                    <a:pt x="13053704" y="6995246"/>
                  </a:lnTo>
                  <a:lnTo>
                    <a:pt x="13055988" y="6992668"/>
                  </a:lnTo>
                  <a:lnTo>
                    <a:pt x="13056076" y="6988760"/>
                  </a:lnTo>
                  <a:lnTo>
                    <a:pt x="13053642" y="6986144"/>
                  </a:lnTo>
                  <a:lnTo>
                    <a:pt x="13050682" y="6982909"/>
                  </a:lnTo>
                  <a:lnTo>
                    <a:pt x="13048104" y="6980626"/>
                  </a:lnTo>
                  <a:close/>
                </a:path>
                <a:path w="18413730" h="10647045">
                  <a:moveTo>
                    <a:pt x="12986762" y="6918158"/>
                  </a:moveTo>
                  <a:lnTo>
                    <a:pt x="12982853" y="6918069"/>
                  </a:lnTo>
                  <a:lnTo>
                    <a:pt x="12980237" y="6920504"/>
                  </a:lnTo>
                  <a:lnTo>
                    <a:pt x="12977954" y="6923082"/>
                  </a:lnTo>
                  <a:lnTo>
                    <a:pt x="12977866" y="6926989"/>
                  </a:lnTo>
                  <a:lnTo>
                    <a:pt x="12980300" y="6929606"/>
                  </a:lnTo>
                  <a:lnTo>
                    <a:pt x="12983261" y="6932842"/>
                  </a:lnTo>
                  <a:lnTo>
                    <a:pt x="12983787" y="6933461"/>
                  </a:lnTo>
                  <a:lnTo>
                    <a:pt x="12987790" y="6935169"/>
                  </a:lnTo>
                  <a:lnTo>
                    <a:pt x="12990363" y="6934688"/>
                  </a:lnTo>
                  <a:lnTo>
                    <a:pt x="12992362" y="6932778"/>
                  </a:lnTo>
                  <a:lnTo>
                    <a:pt x="12994645" y="6930202"/>
                  </a:lnTo>
                  <a:lnTo>
                    <a:pt x="12994734" y="6926293"/>
                  </a:lnTo>
                  <a:lnTo>
                    <a:pt x="12992298" y="6923676"/>
                  </a:lnTo>
                  <a:lnTo>
                    <a:pt x="12989340" y="6920442"/>
                  </a:lnTo>
                  <a:lnTo>
                    <a:pt x="12986762" y="6918158"/>
                  </a:lnTo>
                  <a:close/>
                </a:path>
                <a:path w="18413730" h="10647045">
                  <a:moveTo>
                    <a:pt x="12924943" y="6855882"/>
                  </a:moveTo>
                  <a:lnTo>
                    <a:pt x="12920893" y="6856128"/>
                  </a:lnTo>
                  <a:lnTo>
                    <a:pt x="12915659" y="6860997"/>
                  </a:lnTo>
                  <a:lnTo>
                    <a:pt x="12915904" y="6865047"/>
                  </a:lnTo>
                  <a:lnTo>
                    <a:pt x="12918339" y="6867664"/>
                  </a:lnTo>
                  <a:lnTo>
                    <a:pt x="12921441" y="6870565"/>
                  </a:lnTo>
                  <a:lnTo>
                    <a:pt x="12922301" y="6871328"/>
                  </a:lnTo>
                  <a:lnTo>
                    <a:pt x="12925973" y="6872894"/>
                  </a:lnTo>
                  <a:lnTo>
                    <a:pt x="12928546" y="6872413"/>
                  </a:lnTo>
                  <a:lnTo>
                    <a:pt x="12930543" y="6870503"/>
                  </a:lnTo>
                  <a:lnTo>
                    <a:pt x="12933160" y="6868068"/>
                  </a:lnTo>
                  <a:lnTo>
                    <a:pt x="12932914" y="6864018"/>
                  </a:lnTo>
                  <a:lnTo>
                    <a:pt x="12930480" y="6861401"/>
                  </a:lnTo>
                  <a:lnTo>
                    <a:pt x="12927378" y="6858499"/>
                  </a:lnTo>
                  <a:lnTo>
                    <a:pt x="12924943" y="6855882"/>
                  </a:lnTo>
                  <a:close/>
                </a:path>
                <a:path w="18413730" h="10647045">
                  <a:moveTo>
                    <a:pt x="12862697" y="6794608"/>
                  </a:moveTo>
                  <a:lnTo>
                    <a:pt x="12858647" y="6794853"/>
                  </a:lnTo>
                  <a:lnTo>
                    <a:pt x="12853413" y="6799723"/>
                  </a:lnTo>
                  <a:lnTo>
                    <a:pt x="12853657" y="6803772"/>
                  </a:lnTo>
                  <a:lnTo>
                    <a:pt x="12856092" y="6806390"/>
                  </a:lnTo>
                  <a:lnTo>
                    <a:pt x="12859196" y="6809292"/>
                  </a:lnTo>
                  <a:lnTo>
                    <a:pt x="12859721" y="6809911"/>
                  </a:lnTo>
                  <a:lnTo>
                    <a:pt x="12863727" y="6811619"/>
                  </a:lnTo>
                  <a:lnTo>
                    <a:pt x="12866300" y="6811138"/>
                  </a:lnTo>
                  <a:lnTo>
                    <a:pt x="12868298" y="6809229"/>
                  </a:lnTo>
                  <a:lnTo>
                    <a:pt x="12870914" y="6806794"/>
                  </a:lnTo>
                  <a:lnTo>
                    <a:pt x="12870670" y="6802744"/>
                  </a:lnTo>
                  <a:lnTo>
                    <a:pt x="12868234" y="6800127"/>
                  </a:lnTo>
                  <a:lnTo>
                    <a:pt x="12865131" y="6797224"/>
                  </a:lnTo>
                  <a:lnTo>
                    <a:pt x="12862697" y="6794608"/>
                  </a:lnTo>
                  <a:close/>
                </a:path>
                <a:path w="18413730" h="10647045">
                  <a:moveTo>
                    <a:pt x="12799975" y="6733525"/>
                  </a:moveTo>
                  <a:lnTo>
                    <a:pt x="12795591" y="6733628"/>
                  </a:lnTo>
                  <a:lnTo>
                    <a:pt x="12793307" y="6736206"/>
                  </a:lnTo>
                  <a:lnTo>
                    <a:pt x="12790690" y="6738640"/>
                  </a:lnTo>
                  <a:lnTo>
                    <a:pt x="12790793" y="6743024"/>
                  </a:lnTo>
                  <a:lnTo>
                    <a:pt x="12793370" y="6745307"/>
                  </a:lnTo>
                  <a:lnTo>
                    <a:pt x="12796473" y="6748209"/>
                  </a:lnTo>
                  <a:lnTo>
                    <a:pt x="12796999" y="6748828"/>
                  </a:lnTo>
                  <a:lnTo>
                    <a:pt x="12801004" y="6750536"/>
                  </a:lnTo>
                  <a:lnTo>
                    <a:pt x="12803577" y="6750055"/>
                  </a:lnTo>
                  <a:lnTo>
                    <a:pt x="12805576" y="6748146"/>
                  </a:lnTo>
                  <a:lnTo>
                    <a:pt x="12808193" y="6745711"/>
                  </a:lnTo>
                  <a:lnTo>
                    <a:pt x="12808090" y="6741327"/>
                  </a:lnTo>
                  <a:lnTo>
                    <a:pt x="12805512" y="6739044"/>
                  </a:lnTo>
                  <a:lnTo>
                    <a:pt x="12802409" y="6736141"/>
                  </a:lnTo>
                  <a:lnTo>
                    <a:pt x="12799975" y="6733525"/>
                  </a:lnTo>
                  <a:close/>
                </a:path>
                <a:path w="18413730" h="10647045">
                  <a:moveTo>
                    <a:pt x="12736157" y="6673159"/>
                  </a:moveTo>
                  <a:lnTo>
                    <a:pt x="12731773" y="6673262"/>
                  </a:lnTo>
                  <a:lnTo>
                    <a:pt x="12727207" y="6678416"/>
                  </a:lnTo>
                  <a:lnTo>
                    <a:pt x="12727310" y="6682800"/>
                  </a:lnTo>
                  <a:lnTo>
                    <a:pt x="12729888" y="6685083"/>
                  </a:lnTo>
                  <a:lnTo>
                    <a:pt x="12732990" y="6687985"/>
                  </a:lnTo>
                  <a:lnTo>
                    <a:pt x="12733515" y="6688604"/>
                  </a:lnTo>
                  <a:lnTo>
                    <a:pt x="12737521" y="6690313"/>
                  </a:lnTo>
                  <a:lnTo>
                    <a:pt x="12740236" y="6689498"/>
                  </a:lnTo>
                  <a:lnTo>
                    <a:pt x="12742235" y="6687588"/>
                  </a:lnTo>
                  <a:lnTo>
                    <a:pt x="12744517" y="6685011"/>
                  </a:lnTo>
                  <a:lnTo>
                    <a:pt x="12744413" y="6680627"/>
                  </a:lnTo>
                  <a:lnTo>
                    <a:pt x="12741837" y="6678344"/>
                  </a:lnTo>
                  <a:lnTo>
                    <a:pt x="12738735" y="6675442"/>
                  </a:lnTo>
                  <a:lnTo>
                    <a:pt x="12736157" y="6673159"/>
                  </a:lnTo>
                  <a:close/>
                </a:path>
                <a:path w="18413730" h="10647045">
                  <a:moveTo>
                    <a:pt x="12671722" y="6613318"/>
                  </a:moveTo>
                  <a:lnTo>
                    <a:pt x="12667671" y="6613563"/>
                  </a:lnTo>
                  <a:lnTo>
                    <a:pt x="12665388" y="6616140"/>
                  </a:lnTo>
                  <a:lnTo>
                    <a:pt x="12662963" y="6619052"/>
                  </a:lnTo>
                  <a:lnTo>
                    <a:pt x="12663208" y="6623102"/>
                  </a:lnTo>
                  <a:lnTo>
                    <a:pt x="12665784" y="6625385"/>
                  </a:lnTo>
                  <a:lnTo>
                    <a:pt x="12668887" y="6628287"/>
                  </a:lnTo>
                  <a:lnTo>
                    <a:pt x="12669413" y="6628906"/>
                  </a:lnTo>
                  <a:lnTo>
                    <a:pt x="12673418" y="6630614"/>
                  </a:lnTo>
                  <a:lnTo>
                    <a:pt x="12676134" y="6629799"/>
                  </a:lnTo>
                  <a:lnTo>
                    <a:pt x="12678132" y="6627890"/>
                  </a:lnTo>
                  <a:lnTo>
                    <a:pt x="12680558" y="6624979"/>
                  </a:lnTo>
                  <a:lnTo>
                    <a:pt x="12680313" y="6620928"/>
                  </a:lnTo>
                  <a:lnTo>
                    <a:pt x="12677735" y="6618645"/>
                  </a:lnTo>
                  <a:lnTo>
                    <a:pt x="12674633" y="6615744"/>
                  </a:lnTo>
                  <a:lnTo>
                    <a:pt x="12671722" y="6613318"/>
                  </a:lnTo>
                  <a:close/>
                </a:path>
                <a:path w="18413730" h="10647045">
                  <a:moveTo>
                    <a:pt x="12606859" y="6554479"/>
                  </a:moveTo>
                  <a:lnTo>
                    <a:pt x="12602809" y="6554724"/>
                  </a:lnTo>
                  <a:lnTo>
                    <a:pt x="12600526" y="6557301"/>
                  </a:lnTo>
                  <a:lnTo>
                    <a:pt x="12598100" y="6560212"/>
                  </a:lnTo>
                  <a:lnTo>
                    <a:pt x="12598344" y="6564262"/>
                  </a:lnTo>
                  <a:lnTo>
                    <a:pt x="12600922" y="6566545"/>
                  </a:lnTo>
                  <a:lnTo>
                    <a:pt x="12604026" y="6569447"/>
                  </a:lnTo>
                  <a:lnTo>
                    <a:pt x="12606028" y="6570301"/>
                  </a:lnTo>
                  <a:lnTo>
                    <a:pt x="12605885" y="6570635"/>
                  </a:lnTo>
                  <a:lnTo>
                    <a:pt x="12608556" y="6571774"/>
                  </a:lnTo>
                  <a:lnTo>
                    <a:pt x="12611270" y="6570959"/>
                  </a:lnTo>
                  <a:lnTo>
                    <a:pt x="12613269" y="6569050"/>
                  </a:lnTo>
                  <a:lnTo>
                    <a:pt x="12615694" y="6566138"/>
                  </a:lnTo>
                  <a:lnTo>
                    <a:pt x="12615449" y="6562089"/>
                  </a:lnTo>
                  <a:lnTo>
                    <a:pt x="12612873" y="6559806"/>
                  </a:lnTo>
                  <a:lnTo>
                    <a:pt x="12609770" y="6556904"/>
                  </a:lnTo>
                  <a:lnTo>
                    <a:pt x="12606859" y="6554479"/>
                  </a:lnTo>
                  <a:close/>
                </a:path>
                <a:path w="18413730" h="10647045">
                  <a:moveTo>
                    <a:pt x="12541092" y="6496832"/>
                  </a:moveTo>
                  <a:lnTo>
                    <a:pt x="12537042" y="6497078"/>
                  </a:lnTo>
                  <a:lnTo>
                    <a:pt x="12532475" y="6502232"/>
                  </a:lnTo>
                  <a:lnTo>
                    <a:pt x="12532721" y="6506282"/>
                  </a:lnTo>
                  <a:lnTo>
                    <a:pt x="12535299" y="6508565"/>
                  </a:lnTo>
                  <a:lnTo>
                    <a:pt x="12538401" y="6511467"/>
                  </a:lnTo>
                  <a:lnTo>
                    <a:pt x="12540403" y="6512321"/>
                  </a:lnTo>
                  <a:lnTo>
                    <a:pt x="12539928" y="6512513"/>
                  </a:lnTo>
                  <a:lnTo>
                    <a:pt x="12542598" y="6513652"/>
                  </a:lnTo>
                  <a:lnTo>
                    <a:pt x="12545504" y="6513313"/>
                  </a:lnTo>
                  <a:lnTo>
                    <a:pt x="12547311" y="6510927"/>
                  </a:lnTo>
                  <a:lnTo>
                    <a:pt x="12549594" y="6508350"/>
                  </a:lnTo>
                  <a:lnTo>
                    <a:pt x="12549349" y="6504301"/>
                  </a:lnTo>
                  <a:lnTo>
                    <a:pt x="12546772" y="6502017"/>
                  </a:lnTo>
                  <a:lnTo>
                    <a:pt x="12543670" y="6499115"/>
                  </a:lnTo>
                  <a:lnTo>
                    <a:pt x="12541092" y="6496832"/>
                  </a:lnTo>
                  <a:close/>
                </a:path>
                <a:path w="18413730" h="10647045">
                  <a:moveTo>
                    <a:pt x="12474181" y="6439091"/>
                  </a:moveTo>
                  <a:lnTo>
                    <a:pt x="12469989" y="6439671"/>
                  </a:lnTo>
                  <a:lnTo>
                    <a:pt x="12465422" y="6444825"/>
                  </a:lnTo>
                  <a:lnTo>
                    <a:pt x="12466003" y="6449018"/>
                  </a:lnTo>
                  <a:lnTo>
                    <a:pt x="12472015" y="6454346"/>
                  </a:lnTo>
                  <a:lnTo>
                    <a:pt x="12473685" y="6455058"/>
                  </a:lnTo>
                  <a:lnTo>
                    <a:pt x="12473543" y="6455392"/>
                  </a:lnTo>
                  <a:lnTo>
                    <a:pt x="12476213" y="6456530"/>
                  </a:lnTo>
                  <a:lnTo>
                    <a:pt x="12479262" y="6455858"/>
                  </a:lnTo>
                  <a:lnTo>
                    <a:pt x="12481069" y="6453472"/>
                  </a:lnTo>
                  <a:lnTo>
                    <a:pt x="12483352" y="6450895"/>
                  </a:lnTo>
                  <a:lnTo>
                    <a:pt x="12482773" y="6446703"/>
                  </a:lnTo>
                  <a:lnTo>
                    <a:pt x="12474181" y="6439091"/>
                  </a:lnTo>
                  <a:close/>
                </a:path>
                <a:path w="18413730" h="10647045">
                  <a:moveTo>
                    <a:pt x="12406751" y="6383497"/>
                  </a:moveTo>
                  <a:lnTo>
                    <a:pt x="12402557" y="6384076"/>
                  </a:lnTo>
                  <a:lnTo>
                    <a:pt x="12397992" y="6389231"/>
                  </a:lnTo>
                  <a:lnTo>
                    <a:pt x="12398570" y="6393423"/>
                  </a:lnTo>
                  <a:lnTo>
                    <a:pt x="12401148" y="6395707"/>
                  </a:lnTo>
                  <a:lnTo>
                    <a:pt x="12404728" y="6398417"/>
                  </a:lnTo>
                  <a:lnTo>
                    <a:pt x="12406396" y="6399129"/>
                  </a:lnTo>
                  <a:lnTo>
                    <a:pt x="12406254" y="6399463"/>
                  </a:lnTo>
                  <a:lnTo>
                    <a:pt x="12408925" y="6400602"/>
                  </a:lnTo>
                  <a:lnTo>
                    <a:pt x="12411974" y="6399930"/>
                  </a:lnTo>
                  <a:lnTo>
                    <a:pt x="12413781" y="6397544"/>
                  </a:lnTo>
                  <a:lnTo>
                    <a:pt x="12416063" y="6394967"/>
                  </a:lnTo>
                  <a:lnTo>
                    <a:pt x="12415484" y="6390774"/>
                  </a:lnTo>
                  <a:lnTo>
                    <a:pt x="12412907" y="6388491"/>
                  </a:lnTo>
                  <a:lnTo>
                    <a:pt x="12409328" y="6385780"/>
                  </a:lnTo>
                  <a:lnTo>
                    <a:pt x="12406751" y="6383497"/>
                  </a:lnTo>
                  <a:close/>
                </a:path>
                <a:path w="18413730" h="10647045">
                  <a:moveTo>
                    <a:pt x="12337892" y="6328477"/>
                  </a:moveTo>
                  <a:lnTo>
                    <a:pt x="12334032" y="6329199"/>
                  </a:lnTo>
                  <a:lnTo>
                    <a:pt x="12331750" y="6331776"/>
                  </a:lnTo>
                  <a:lnTo>
                    <a:pt x="12329659" y="6334829"/>
                  </a:lnTo>
                  <a:lnTo>
                    <a:pt x="12330379" y="6338688"/>
                  </a:lnTo>
                  <a:lnTo>
                    <a:pt x="12332957" y="6340972"/>
                  </a:lnTo>
                  <a:lnTo>
                    <a:pt x="12336535" y="6343682"/>
                  </a:lnTo>
                  <a:lnTo>
                    <a:pt x="12340875" y="6345533"/>
                  </a:lnTo>
                  <a:lnTo>
                    <a:pt x="12343924" y="6344861"/>
                  </a:lnTo>
                  <a:lnTo>
                    <a:pt x="12345731" y="6342474"/>
                  </a:lnTo>
                  <a:lnTo>
                    <a:pt x="12347823" y="6339421"/>
                  </a:lnTo>
                  <a:lnTo>
                    <a:pt x="12347101" y="6335563"/>
                  </a:lnTo>
                  <a:lnTo>
                    <a:pt x="12344524" y="6333280"/>
                  </a:lnTo>
                  <a:lnTo>
                    <a:pt x="12340945" y="6330569"/>
                  </a:lnTo>
                  <a:lnTo>
                    <a:pt x="12337892" y="6328477"/>
                  </a:lnTo>
                  <a:close/>
                </a:path>
                <a:path w="18413730" h="10647045">
                  <a:moveTo>
                    <a:pt x="12268796" y="6274935"/>
                  </a:moveTo>
                  <a:lnTo>
                    <a:pt x="12264746" y="6275180"/>
                  </a:lnTo>
                  <a:lnTo>
                    <a:pt x="12260563" y="6281287"/>
                  </a:lnTo>
                  <a:lnTo>
                    <a:pt x="12260808" y="6285338"/>
                  </a:lnTo>
                  <a:lnTo>
                    <a:pt x="12263861" y="6287428"/>
                  </a:lnTo>
                  <a:lnTo>
                    <a:pt x="12267439" y="6290139"/>
                  </a:lnTo>
                  <a:lnTo>
                    <a:pt x="12271780" y="6291990"/>
                  </a:lnTo>
                  <a:lnTo>
                    <a:pt x="12274828" y="6291318"/>
                  </a:lnTo>
                  <a:lnTo>
                    <a:pt x="12276635" y="6288932"/>
                  </a:lnTo>
                  <a:lnTo>
                    <a:pt x="12278727" y="6285879"/>
                  </a:lnTo>
                  <a:lnTo>
                    <a:pt x="12278483" y="6281828"/>
                  </a:lnTo>
                  <a:lnTo>
                    <a:pt x="12275428" y="6279736"/>
                  </a:lnTo>
                  <a:lnTo>
                    <a:pt x="12271849" y="6277027"/>
                  </a:lnTo>
                  <a:lnTo>
                    <a:pt x="12268796" y="6274935"/>
                  </a:lnTo>
                  <a:close/>
                </a:path>
                <a:path w="18413730" h="10647045">
                  <a:moveTo>
                    <a:pt x="12198797" y="6222585"/>
                  </a:moveTo>
                  <a:lnTo>
                    <a:pt x="12194604" y="6223164"/>
                  </a:lnTo>
                  <a:lnTo>
                    <a:pt x="12192512" y="6226217"/>
                  </a:lnTo>
                  <a:lnTo>
                    <a:pt x="12190230" y="6228794"/>
                  </a:lnTo>
                  <a:lnTo>
                    <a:pt x="12190808" y="6232987"/>
                  </a:lnTo>
                  <a:lnTo>
                    <a:pt x="12193863" y="6235080"/>
                  </a:lnTo>
                  <a:lnTo>
                    <a:pt x="12197441" y="6237789"/>
                  </a:lnTo>
                  <a:lnTo>
                    <a:pt x="12198777" y="6238358"/>
                  </a:lnTo>
                  <a:lnTo>
                    <a:pt x="12198634" y="6238692"/>
                  </a:lnTo>
                  <a:lnTo>
                    <a:pt x="12201304" y="6239831"/>
                  </a:lnTo>
                  <a:lnTo>
                    <a:pt x="12204496" y="6238826"/>
                  </a:lnTo>
                  <a:lnTo>
                    <a:pt x="12206303" y="6236440"/>
                  </a:lnTo>
                  <a:lnTo>
                    <a:pt x="12208586" y="6233863"/>
                  </a:lnTo>
                  <a:lnTo>
                    <a:pt x="12208007" y="6229670"/>
                  </a:lnTo>
                  <a:lnTo>
                    <a:pt x="12204954" y="6227579"/>
                  </a:lnTo>
                  <a:lnTo>
                    <a:pt x="12201375" y="6224869"/>
                  </a:lnTo>
                  <a:lnTo>
                    <a:pt x="12198797" y="6222585"/>
                  </a:lnTo>
                  <a:close/>
                </a:path>
                <a:path w="18413730" h="10647045">
                  <a:moveTo>
                    <a:pt x="12126466" y="6172003"/>
                  </a:moveTo>
                  <a:lnTo>
                    <a:pt x="12122607" y="6172724"/>
                  </a:lnTo>
                  <a:lnTo>
                    <a:pt x="12118633" y="6178525"/>
                  </a:lnTo>
                  <a:lnTo>
                    <a:pt x="12118424" y="6178830"/>
                  </a:lnTo>
                  <a:lnTo>
                    <a:pt x="12119147" y="6182691"/>
                  </a:lnTo>
                  <a:lnTo>
                    <a:pt x="12122200" y="6184782"/>
                  </a:lnTo>
                  <a:lnTo>
                    <a:pt x="12125920" y="6187159"/>
                  </a:lnTo>
                  <a:lnTo>
                    <a:pt x="12129927" y="6188868"/>
                  </a:lnTo>
                  <a:lnTo>
                    <a:pt x="12133118" y="6187861"/>
                  </a:lnTo>
                  <a:lnTo>
                    <a:pt x="12134699" y="6185773"/>
                  </a:lnTo>
                  <a:lnTo>
                    <a:pt x="12134925" y="6185475"/>
                  </a:lnTo>
                  <a:lnTo>
                    <a:pt x="12137017" y="6182422"/>
                  </a:lnTo>
                  <a:lnTo>
                    <a:pt x="12136294" y="6178563"/>
                  </a:lnTo>
                  <a:lnTo>
                    <a:pt x="12133242" y="6176472"/>
                  </a:lnTo>
                  <a:lnTo>
                    <a:pt x="12129520" y="6174095"/>
                  </a:lnTo>
                  <a:lnTo>
                    <a:pt x="12126466" y="6172003"/>
                  </a:lnTo>
                  <a:close/>
                </a:path>
                <a:path w="18413730" h="10647045">
                  <a:moveTo>
                    <a:pt x="3198158" y="2356379"/>
                  </a:moveTo>
                  <a:lnTo>
                    <a:pt x="3187475" y="2351822"/>
                  </a:lnTo>
                  <a:lnTo>
                    <a:pt x="3183666" y="2353353"/>
                  </a:lnTo>
                  <a:lnTo>
                    <a:pt x="3180818" y="2360031"/>
                  </a:lnTo>
                  <a:lnTo>
                    <a:pt x="3182349" y="2363840"/>
                  </a:lnTo>
                  <a:lnTo>
                    <a:pt x="3193031" y="2368397"/>
                  </a:lnTo>
                  <a:lnTo>
                    <a:pt x="3196841" y="2366866"/>
                  </a:lnTo>
                  <a:lnTo>
                    <a:pt x="3199689" y="2360188"/>
                  </a:lnTo>
                  <a:lnTo>
                    <a:pt x="3198158" y="2356379"/>
                  </a:lnTo>
                  <a:close/>
                </a:path>
                <a:path w="18413730" h="10647045">
                  <a:moveTo>
                    <a:pt x="3278610" y="2390697"/>
                  </a:moveTo>
                  <a:lnTo>
                    <a:pt x="3267928" y="2386141"/>
                  </a:lnTo>
                  <a:lnTo>
                    <a:pt x="3264118" y="2387672"/>
                  </a:lnTo>
                  <a:lnTo>
                    <a:pt x="3261270" y="2394349"/>
                  </a:lnTo>
                  <a:lnTo>
                    <a:pt x="3262802" y="2398159"/>
                  </a:lnTo>
                  <a:lnTo>
                    <a:pt x="3273484" y="2402715"/>
                  </a:lnTo>
                  <a:lnTo>
                    <a:pt x="3277293" y="2401184"/>
                  </a:lnTo>
                  <a:lnTo>
                    <a:pt x="3280142" y="2394507"/>
                  </a:lnTo>
                  <a:lnTo>
                    <a:pt x="3278610" y="2390697"/>
                  </a:lnTo>
                  <a:close/>
                </a:path>
                <a:path w="18413730" h="10647045">
                  <a:moveTo>
                    <a:pt x="3117514" y="2321584"/>
                  </a:moveTo>
                  <a:lnTo>
                    <a:pt x="3106831" y="2317028"/>
                  </a:lnTo>
                  <a:lnTo>
                    <a:pt x="3103022" y="2318559"/>
                  </a:lnTo>
                  <a:lnTo>
                    <a:pt x="3100174" y="2325235"/>
                  </a:lnTo>
                  <a:lnTo>
                    <a:pt x="3101705" y="2329045"/>
                  </a:lnTo>
                  <a:lnTo>
                    <a:pt x="3112387" y="2333602"/>
                  </a:lnTo>
                  <a:lnTo>
                    <a:pt x="3116198" y="2332071"/>
                  </a:lnTo>
                  <a:lnTo>
                    <a:pt x="3119046" y="2325394"/>
                  </a:lnTo>
                  <a:lnTo>
                    <a:pt x="3117514" y="2321584"/>
                  </a:lnTo>
                  <a:close/>
                </a:path>
                <a:path w="18413730" h="10647045">
                  <a:moveTo>
                    <a:pt x="3359538" y="2424824"/>
                  </a:moveTo>
                  <a:lnTo>
                    <a:pt x="3348856" y="2420267"/>
                  </a:lnTo>
                  <a:lnTo>
                    <a:pt x="3345047" y="2421798"/>
                  </a:lnTo>
                  <a:lnTo>
                    <a:pt x="3342198" y="2428475"/>
                  </a:lnTo>
                  <a:lnTo>
                    <a:pt x="3343729" y="2432285"/>
                  </a:lnTo>
                  <a:lnTo>
                    <a:pt x="3354412" y="2436842"/>
                  </a:lnTo>
                  <a:lnTo>
                    <a:pt x="3358223" y="2435310"/>
                  </a:lnTo>
                  <a:lnTo>
                    <a:pt x="3361071" y="2428633"/>
                  </a:lnTo>
                  <a:lnTo>
                    <a:pt x="3359538" y="2424824"/>
                  </a:lnTo>
                  <a:close/>
                </a:path>
                <a:path w="18413730" h="10647045">
                  <a:moveTo>
                    <a:pt x="3036871" y="2286790"/>
                  </a:moveTo>
                  <a:lnTo>
                    <a:pt x="3026188" y="2282233"/>
                  </a:lnTo>
                  <a:lnTo>
                    <a:pt x="3022379" y="2283764"/>
                  </a:lnTo>
                  <a:lnTo>
                    <a:pt x="3019530" y="2290442"/>
                  </a:lnTo>
                  <a:lnTo>
                    <a:pt x="3021062" y="2294251"/>
                  </a:lnTo>
                  <a:lnTo>
                    <a:pt x="3031744" y="2298808"/>
                  </a:lnTo>
                  <a:lnTo>
                    <a:pt x="3035553" y="2297277"/>
                  </a:lnTo>
                  <a:lnTo>
                    <a:pt x="3038402" y="2290599"/>
                  </a:lnTo>
                  <a:lnTo>
                    <a:pt x="3036871" y="2286790"/>
                  </a:lnTo>
                  <a:close/>
                </a:path>
                <a:path w="18413730" h="10647045">
                  <a:moveTo>
                    <a:pt x="3440752" y="2458283"/>
                  </a:moveTo>
                  <a:lnTo>
                    <a:pt x="3430070" y="2453727"/>
                  </a:lnTo>
                  <a:lnTo>
                    <a:pt x="3426260" y="2455258"/>
                  </a:lnTo>
                  <a:lnTo>
                    <a:pt x="3423412" y="2461935"/>
                  </a:lnTo>
                  <a:lnTo>
                    <a:pt x="3424943" y="2465744"/>
                  </a:lnTo>
                  <a:lnTo>
                    <a:pt x="3428281" y="2467168"/>
                  </a:lnTo>
                  <a:lnTo>
                    <a:pt x="3428424" y="2466834"/>
                  </a:lnTo>
                  <a:lnTo>
                    <a:pt x="3435768" y="2469967"/>
                  </a:lnTo>
                  <a:lnTo>
                    <a:pt x="3439577" y="2468436"/>
                  </a:lnTo>
                  <a:lnTo>
                    <a:pt x="3442283" y="2462093"/>
                  </a:lnTo>
                  <a:lnTo>
                    <a:pt x="3440752" y="2458283"/>
                  </a:lnTo>
                  <a:close/>
                </a:path>
                <a:path w="18413730" h="10647045">
                  <a:moveTo>
                    <a:pt x="2956845" y="2251470"/>
                  </a:moveTo>
                  <a:lnTo>
                    <a:pt x="2949501" y="2248337"/>
                  </a:lnTo>
                  <a:lnTo>
                    <a:pt x="2946021" y="2247247"/>
                  </a:lnTo>
                  <a:lnTo>
                    <a:pt x="2942353" y="2248445"/>
                  </a:lnTo>
                  <a:lnTo>
                    <a:pt x="2939505" y="2255122"/>
                  </a:lnTo>
                  <a:lnTo>
                    <a:pt x="2941037" y="2258931"/>
                  </a:lnTo>
                  <a:lnTo>
                    <a:pt x="2951719" y="2263488"/>
                  </a:lnTo>
                  <a:lnTo>
                    <a:pt x="2955528" y="2261957"/>
                  </a:lnTo>
                  <a:lnTo>
                    <a:pt x="2958376" y="2255280"/>
                  </a:lnTo>
                  <a:lnTo>
                    <a:pt x="2956845" y="2251470"/>
                  </a:lnTo>
                  <a:close/>
                </a:path>
                <a:path w="18413730" h="10647045">
                  <a:moveTo>
                    <a:pt x="3521489" y="2491934"/>
                  </a:moveTo>
                  <a:lnTo>
                    <a:pt x="3510807" y="2487377"/>
                  </a:lnTo>
                  <a:lnTo>
                    <a:pt x="3506998" y="2488908"/>
                  </a:lnTo>
                  <a:lnTo>
                    <a:pt x="3504149" y="2495586"/>
                  </a:lnTo>
                  <a:lnTo>
                    <a:pt x="3505681" y="2499395"/>
                  </a:lnTo>
                  <a:lnTo>
                    <a:pt x="3516363" y="2503952"/>
                  </a:lnTo>
                  <a:lnTo>
                    <a:pt x="3520172" y="2502421"/>
                  </a:lnTo>
                  <a:lnTo>
                    <a:pt x="3523021" y="2495743"/>
                  </a:lnTo>
                  <a:lnTo>
                    <a:pt x="3521489" y="2491934"/>
                  </a:lnTo>
                  <a:close/>
                </a:path>
                <a:path w="18413730" h="10647045">
                  <a:moveTo>
                    <a:pt x="2866281" y="2211259"/>
                  </a:moveTo>
                  <a:lnTo>
                    <a:pt x="2862470" y="2212791"/>
                  </a:lnTo>
                  <a:lnTo>
                    <a:pt x="2860867" y="2216447"/>
                  </a:lnTo>
                  <a:lnTo>
                    <a:pt x="2859431" y="2218992"/>
                  </a:lnTo>
                  <a:lnTo>
                    <a:pt x="2860820" y="2223136"/>
                  </a:lnTo>
                  <a:lnTo>
                    <a:pt x="2871502" y="2227693"/>
                  </a:lnTo>
                  <a:lnTo>
                    <a:pt x="2875170" y="2226495"/>
                  </a:lnTo>
                  <a:lnTo>
                    <a:pt x="2876770" y="2222836"/>
                  </a:lnTo>
                  <a:lnTo>
                    <a:pt x="2878352" y="2219960"/>
                  </a:lnTo>
                  <a:lnTo>
                    <a:pt x="2876821" y="2216150"/>
                  </a:lnTo>
                  <a:lnTo>
                    <a:pt x="2869476" y="2213017"/>
                  </a:lnTo>
                  <a:lnTo>
                    <a:pt x="2866281" y="2211259"/>
                  </a:lnTo>
                  <a:close/>
                </a:path>
                <a:path w="18413730" h="10647045">
                  <a:moveTo>
                    <a:pt x="3602368" y="2525252"/>
                  </a:moveTo>
                  <a:lnTo>
                    <a:pt x="3592020" y="2520837"/>
                  </a:lnTo>
                  <a:lnTo>
                    <a:pt x="3588210" y="2522368"/>
                  </a:lnTo>
                  <a:lnTo>
                    <a:pt x="3585504" y="2528711"/>
                  </a:lnTo>
                  <a:lnTo>
                    <a:pt x="3587036" y="2532520"/>
                  </a:lnTo>
                  <a:lnTo>
                    <a:pt x="3590374" y="2533944"/>
                  </a:lnTo>
                  <a:lnTo>
                    <a:pt x="3589898" y="2534137"/>
                  </a:lnTo>
                  <a:lnTo>
                    <a:pt x="3597242" y="2537269"/>
                  </a:lnTo>
                  <a:lnTo>
                    <a:pt x="3601052" y="2535737"/>
                  </a:lnTo>
                  <a:lnTo>
                    <a:pt x="3603900" y="2529061"/>
                  </a:lnTo>
                  <a:lnTo>
                    <a:pt x="3602368" y="2525252"/>
                  </a:lnTo>
                  <a:close/>
                </a:path>
                <a:path w="18413730" h="10647045">
                  <a:moveTo>
                    <a:pt x="2786206" y="2175130"/>
                  </a:moveTo>
                  <a:lnTo>
                    <a:pt x="2782396" y="2176661"/>
                  </a:lnTo>
                  <a:lnTo>
                    <a:pt x="2780792" y="2180318"/>
                  </a:lnTo>
                  <a:lnTo>
                    <a:pt x="2779357" y="2182861"/>
                  </a:lnTo>
                  <a:lnTo>
                    <a:pt x="2780746" y="2187006"/>
                  </a:lnTo>
                  <a:lnTo>
                    <a:pt x="2791428" y="2191562"/>
                  </a:lnTo>
                  <a:lnTo>
                    <a:pt x="2795096" y="2190364"/>
                  </a:lnTo>
                  <a:lnTo>
                    <a:pt x="2796700" y="2186708"/>
                  </a:lnTo>
                  <a:lnTo>
                    <a:pt x="2798135" y="2184164"/>
                  </a:lnTo>
                  <a:lnTo>
                    <a:pt x="2796746" y="2180021"/>
                  </a:lnTo>
                  <a:lnTo>
                    <a:pt x="2789402" y="2176888"/>
                  </a:lnTo>
                  <a:lnTo>
                    <a:pt x="2786206" y="2175130"/>
                  </a:lnTo>
                  <a:close/>
                </a:path>
                <a:path w="18413730" h="10647045">
                  <a:moveTo>
                    <a:pt x="3683724" y="2558376"/>
                  </a:moveTo>
                  <a:lnTo>
                    <a:pt x="3673375" y="2553962"/>
                  </a:lnTo>
                  <a:lnTo>
                    <a:pt x="3669566" y="2555493"/>
                  </a:lnTo>
                  <a:lnTo>
                    <a:pt x="3666861" y="2561836"/>
                  </a:lnTo>
                  <a:lnTo>
                    <a:pt x="3668391" y="2565646"/>
                  </a:lnTo>
                  <a:lnTo>
                    <a:pt x="3678740" y="2570061"/>
                  </a:lnTo>
                  <a:lnTo>
                    <a:pt x="3682550" y="2568529"/>
                  </a:lnTo>
                  <a:lnTo>
                    <a:pt x="3685256" y="2562186"/>
                  </a:lnTo>
                  <a:lnTo>
                    <a:pt x="3683724" y="2558376"/>
                  </a:lnTo>
                  <a:close/>
                </a:path>
                <a:path w="18413730" h="10647045">
                  <a:moveTo>
                    <a:pt x="3764888" y="2591025"/>
                  </a:moveTo>
                  <a:lnTo>
                    <a:pt x="3754540" y="2586611"/>
                  </a:lnTo>
                  <a:lnTo>
                    <a:pt x="3750730" y="2588143"/>
                  </a:lnTo>
                  <a:lnTo>
                    <a:pt x="3748025" y="2594485"/>
                  </a:lnTo>
                  <a:lnTo>
                    <a:pt x="3749556" y="2598295"/>
                  </a:lnTo>
                  <a:lnTo>
                    <a:pt x="3759905" y="2602709"/>
                  </a:lnTo>
                  <a:lnTo>
                    <a:pt x="3763714" y="2601177"/>
                  </a:lnTo>
                  <a:lnTo>
                    <a:pt x="3766562" y="2594502"/>
                  </a:lnTo>
                  <a:lnTo>
                    <a:pt x="3764888" y="2591025"/>
                  </a:lnTo>
                  <a:close/>
                </a:path>
                <a:path w="18413730" h="10647045">
                  <a:moveTo>
                    <a:pt x="2717291" y="2143365"/>
                  </a:moveTo>
                  <a:lnTo>
                    <a:pt x="2706608" y="2138809"/>
                  </a:lnTo>
                  <a:lnTo>
                    <a:pt x="2702941" y="2140007"/>
                  </a:lnTo>
                  <a:lnTo>
                    <a:pt x="2701165" y="2143984"/>
                  </a:lnTo>
                  <a:lnTo>
                    <a:pt x="2699759" y="2146540"/>
                  </a:lnTo>
                  <a:lnTo>
                    <a:pt x="2701148" y="2150684"/>
                  </a:lnTo>
                  <a:lnTo>
                    <a:pt x="2711831" y="2155241"/>
                  </a:lnTo>
                  <a:lnTo>
                    <a:pt x="2715498" y="2154043"/>
                  </a:lnTo>
                  <a:lnTo>
                    <a:pt x="2717273" y="2150066"/>
                  </a:lnTo>
                  <a:lnTo>
                    <a:pt x="2718679" y="2147510"/>
                  </a:lnTo>
                  <a:lnTo>
                    <a:pt x="2717291" y="2143365"/>
                  </a:lnTo>
                  <a:close/>
                </a:path>
                <a:path w="18413730" h="10647045">
                  <a:moveTo>
                    <a:pt x="3846530" y="2623483"/>
                  </a:moveTo>
                  <a:lnTo>
                    <a:pt x="3836181" y="2619069"/>
                  </a:lnTo>
                  <a:lnTo>
                    <a:pt x="3832371" y="2620600"/>
                  </a:lnTo>
                  <a:lnTo>
                    <a:pt x="3829665" y="2626943"/>
                  </a:lnTo>
                  <a:lnTo>
                    <a:pt x="3831196" y="2630752"/>
                  </a:lnTo>
                  <a:lnTo>
                    <a:pt x="3841545" y="2635167"/>
                  </a:lnTo>
                  <a:lnTo>
                    <a:pt x="3845355" y="2633636"/>
                  </a:lnTo>
                  <a:lnTo>
                    <a:pt x="3848203" y="2626959"/>
                  </a:lnTo>
                  <a:lnTo>
                    <a:pt x="3846530" y="2623483"/>
                  </a:lnTo>
                  <a:close/>
                </a:path>
                <a:path w="18413730" h="10647045">
                  <a:moveTo>
                    <a:pt x="12054377" y="6122706"/>
                  </a:moveTo>
                  <a:lnTo>
                    <a:pt x="12050517" y="6123428"/>
                  </a:lnTo>
                  <a:lnTo>
                    <a:pt x="12046544" y="6129230"/>
                  </a:lnTo>
                  <a:lnTo>
                    <a:pt x="12046335" y="6129535"/>
                  </a:lnTo>
                  <a:lnTo>
                    <a:pt x="12047056" y="6133393"/>
                  </a:lnTo>
                  <a:lnTo>
                    <a:pt x="12050109" y="6135485"/>
                  </a:lnTo>
                  <a:lnTo>
                    <a:pt x="12053829" y="6137861"/>
                  </a:lnTo>
                  <a:lnTo>
                    <a:pt x="12054831" y="6138288"/>
                  </a:lnTo>
                  <a:lnTo>
                    <a:pt x="12055023" y="6138765"/>
                  </a:lnTo>
                  <a:lnTo>
                    <a:pt x="12057694" y="6139904"/>
                  </a:lnTo>
                  <a:lnTo>
                    <a:pt x="12060885" y="6138899"/>
                  </a:lnTo>
                  <a:lnTo>
                    <a:pt x="12062618" y="6136481"/>
                  </a:lnTo>
                  <a:lnTo>
                    <a:pt x="12064926" y="6133126"/>
                  </a:lnTo>
                  <a:lnTo>
                    <a:pt x="12064205" y="6129266"/>
                  </a:lnTo>
                  <a:lnTo>
                    <a:pt x="12061151" y="6127174"/>
                  </a:lnTo>
                  <a:lnTo>
                    <a:pt x="12057430" y="6124798"/>
                  </a:lnTo>
                  <a:lnTo>
                    <a:pt x="12054377" y="6122706"/>
                  </a:lnTo>
                  <a:close/>
                </a:path>
                <a:path w="18413730" h="10647045">
                  <a:moveTo>
                    <a:pt x="2637502" y="2106568"/>
                  </a:moveTo>
                  <a:lnTo>
                    <a:pt x="2627153" y="2102153"/>
                  </a:lnTo>
                  <a:lnTo>
                    <a:pt x="2623152" y="2103209"/>
                  </a:lnTo>
                  <a:lnTo>
                    <a:pt x="2620304" y="2109886"/>
                  </a:lnTo>
                  <a:lnTo>
                    <a:pt x="2621359" y="2113886"/>
                  </a:lnTo>
                  <a:lnTo>
                    <a:pt x="2632041" y="2118443"/>
                  </a:lnTo>
                  <a:lnTo>
                    <a:pt x="2635709" y="2117246"/>
                  </a:lnTo>
                  <a:lnTo>
                    <a:pt x="2638557" y="2110569"/>
                  </a:lnTo>
                  <a:lnTo>
                    <a:pt x="2637502" y="2106568"/>
                  </a:lnTo>
                  <a:close/>
                </a:path>
                <a:path w="18413730" h="10647045">
                  <a:moveTo>
                    <a:pt x="3928170" y="2655940"/>
                  </a:moveTo>
                  <a:lnTo>
                    <a:pt x="3917488" y="2651383"/>
                  </a:lnTo>
                  <a:lnTo>
                    <a:pt x="3914011" y="2653058"/>
                  </a:lnTo>
                  <a:lnTo>
                    <a:pt x="3911306" y="2659401"/>
                  </a:lnTo>
                  <a:lnTo>
                    <a:pt x="3912837" y="2663211"/>
                  </a:lnTo>
                  <a:lnTo>
                    <a:pt x="3923185" y="2667625"/>
                  </a:lnTo>
                  <a:lnTo>
                    <a:pt x="3926996" y="2666093"/>
                  </a:lnTo>
                  <a:lnTo>
                    <a:pt x="3929844" y="2659417"/>
                  </a:lnTo>
                  <a:lnTo>
                    <a:pt x="3928170" y="2655940"/>
                  </a:lnTo>
                  <a:close/>
                </a:path>
                <a:path w="18413730" h="10647045">
                  <a:moveTo>
                    <a:pt x="2547790" y="2064355"/>
                  </a:moveTo>
                  <a:lnTo>
                    <a:pt x="2543647" y="2065743"/>
                  </a:lnTo>
                  <a:lnTo>
                    <a:pt x="2540799" y="2072420"/>
                  </a:lnTo>
                  <a:lnTo>
                    <a:pt x="2541854" y="2076422"/>
                  </a:lnTo>
                  <a:lnTo>
                    <a:pt x="2552536" y="2080978"/>
                  </a:lnTo>
                  <a:lnTo>
                    <a:pt x="2556204" y="2079780"/>
                  </a:lnTo>
                  <a:lnTo>
                    <a:pt x="2559052" y="2073104"/>
                  </a:lnTo>
                  <a:lnTo>
                    <a:pt x="2557997" y="2069103"/>
                  </a:lnTo>
                  <a:lnTo>
                    <a:pt x="2550652" y="2065970"/>
                  </a:lnTo>
                  <a:lnTo>
                    <a:pt x="2547790" y="2064355"/>
                  </a:lnTo>
                  <a:close/>
                </a:path>
                <a:path w="18413730" h="10647045">
                  <a:moveTo>
                    <a:pt x="4009476" y="2688256"/>
                  </a:moveTo>
                  <a:lnTo>
                    <a:pt x="3998794" y="2683699"/>
                  </a:lnTo>
                  <a:lnTo>
                    <a:pt x="3995318" y="2685374"/>
                  </a:lnTo>
                  <a:lnTo>
                    <a:pt x="3992613" y="2691717"/>
                  </a:lnTo>
                  <a:lnTo>
                    <a:pt x="3994144" y="2695526"/>
                  </a:lnTo>
                  <a:lnTo>
                    <a:pt x="4004826" y="2700082"/>
                  </a:lnTo>
                  <a:lnTo>
                    <a:pt x="4008300" y="2698409"/>
                  </a:lnTo>
                  <a:lnTo>
                    <a:pt x="4011150" y="2691731"/>
                  </a:lnTo>
                  <a:lnTo>
                    <a:pt x="4009476" y="2688256"/>
                  </a:lnTo>
                  <a:close/>
                </a:path>
                <a:path w="18413730" h="10647045">
                  <a:moveTo>
                    <a:pt x="4091259" y="2720381"/>
                  </a:moveTo>
                  <a:lnTo>
                    <a:pt x="4080577" y="2715824"/>
                  </a:lnTo>
                  <a:lnTo>
                    <a:pt x="4077100" y="2717497"/>
                  </a:lnTo>
                  <a:lnTo>
                    <a:pt x="4075677" y="2720835"/>
                  </a:lnTo>
                  <a:lnTo>
                    <a:pt x="4074729" y="2723982"/>
                  </a:lnTo>
                  <a:lnTo>
                    <a:pt x="4075926" y="2727649"/>
                  </a:lnTo>
                  <a:lnTo>
                    <a:pt x="4086609" y="2732206"/>
                  </a:lnTo>
                  <a:lnTo>
                    <a:pt x="4090085" y="2730533"/>
                  </a:lnTo>
                  <a:lnTo>
                    <a:pt x="4092933" y="2723856"/>
                  </a:lnTo>
                  <a:lnTo>
                    <a:pt x="4091259" y="2720381"/>
                  </a:lnTo>
                  <a:close/>
                </a:path>
                <a:path w="18413730" h="10647045">
                  <a:moveTo>
                    <a:pt x="2476106" y="2029831"/>
                  </a:moveTo>
                  <a:lnTo>
                    <a:pt x="2468762" y="2026699"/>
                  </a:lnTo>
                  <a:lnTo>
                    <a:pt x="2464761" y="2027753"/>
                  </a:lnTo>
                  <a:lnTo>
                    <a:pt x="2461913" y="2034430"/>
                  </a:lnTo>
                  <a:lnTo>
                    <a:pt x="2463110" y="2038098"/>
                  </a:lnTo>
                  <a:lnTo>
                    <a:pt x="2466306" y="2039856"/>
                  </a:lnTo>
                  <a:lnTo>
                    <a:pt x="2473984" y="2043131"/>
                  </a:lnTo>
                  <a:lnTo>
                    <a:pt x="2477652" y="2041933"/>
                  </a:lnTo>
                  <a:lnTo>
                    <a:pt x="2480500" y="2035256"/>
                  </a:lnTo>
                  <a:lnTo>
                    <a:pt x="2479302" y="2031589"/>
                  </a:lnTo>
                  <a:lnTo>
                    <a:pt x="2476106" y="2029831"/>
                  </a:lnTo>
                  <a:close/>
                </a:path>
                <a:path w="18413730" h="10647045">
                  <a:moveTo>
                    <a:pt x="4172851" y="2752028"/>
                  </a:moveTo>
                  <a:lnTo>
                    <a:pt x="4162168" y="2747471"/>
                  </a:lnTo>
                  <a:lnTo>
                    <a:pt x="4158692" y="2749146"/>
                  </a:lnTo>
                  <a:lnTo>
                    <a:pt x="4157269" y="2752483"/>
                  </a:lnTo>
                  <a:lnTo>
                    <a:pt x="4156320" y="2755629"/>
                  </a:lnTo>
                  <a:lnTo>
                    <a:pt x="4157518" y="2759297"/>
                  </a:lnTo>
                  <a:lnTo>
                    <a:pt x="4168200" y="2763854"/>
                  </a:lnTo>
                  <a:lnTo>
                    <a:pt x="4171677" y="2762180"/>
                  </a:lnTo>
                  <a:lnTo>
                    <a:pt x="4173101" y="2758842"/>
                  </a:lnTo>
                  <a:lnTo>
                    <a:pt x="4174048" y="2755696"/>
                  </a:lnTo>
                  <a:lnTo>
                    <a:pt x="4172851" y="2752028"/>
                  </a:lnTo>
                  <a:close/>
                </a:path>
                <a:path w="18413730" h="10647045">
                  <a:moveTo>
                    <a:pt x="2397363" y="1991506"/>
                  </a:moveTo>
                  <a:lnTo>
                    <a:pt x="2390019" y="1988374"/>
                  </a:lnTo>
                  <a:lnTo>
                    <a:pt x="2386017" y="1989429"/>
                  </a:lnTo>
                  <a:lnTo>
                    <a:pt x="2383312" y="1995772"/>
                  </a:lnTo>
                  <a:lnTo>
                    <a:pt x="2384367" y="1999773"/>
                  </a:lnTo>
                  <a:lnTo>
                    <a:pt x="2387563" y="2001531"/>
                  </a:lnTo>
                  <a:lnTo>
                    <a:pt x="2395241" y="2004806"/>
                  </a:lnTo>
                  <a:lnTo>
                    <a:pt x="2399051" y="2003275"/>
                  </a:lnTo>
                  <a:lnTo>
                    <a:pt x="2401614" y="1997266"/>
                  </a:lnTo>
                  <a:lnTo>
                    <a:pt x="2400559" y="1993264"/>
                  </a:lnTo>
                  <a:lnTo>
                    <a:pt x="2397363" y="1991506"/>
                  </a:lnTo>
                  <a:close/>
                </a:path>
                <a:path w="18413730" h="10647045">
                  <a:moveTo>
                    <a:pt x="4254776" y="2783817"/>
                  </a:moveTo>
                  <a:lnTo>
                    <a:pt x="4244093" y="2779260"/>
                  </a:lnTo>
                  <a:lnTo>
                    <a:pt x="4240618" y="2780935"/>
                  </a:lnTo>
                  <a:lnTo>
                    <a:pt x="4239194" y="2784273"/>
                  </a:lnTo>
                  <a:lnTo>
                    <a:pt x="4238247" y="2787421"/>
                  </a:lnTo>
                  <a:lnTo>
                    <a:pt x="4239444" y="2791087"/>
                  </a:lnTo>
                  <a:lnTo>
                    <a:pt x="4250126" y="2795644"/>
                  </a:lnTo>
                  <a:lnTo>
                    <a:pt x="4253601" y="2793970"/>
                  </a:lnTo>
                  <a:lnTo>
                    <a:pt x="4256449" y="2787294"/>
                  </a:lnTo>
                  <a:lnTo>
                    <a:pt x="4254776" y="2783817"/>
                  </a:lnTo>
                  <a:close/>
                </a:path>
                <a:path w="18413730" h="10647045">
                  <a:moveTo>
                    <a:pt x="4336367" y="2815465"/>
                  </a:moveTo>
                  <a:lnTo>
                    <a:pt x="4325685" y="2810909"/>
                  </a:lnTo>
                  <a:lnTo>
                    <a:pt x="4322209" y="2812582"/>
                  </a:lnTo>
                  <a:lnTo>
                    <a:pt x="4320785" y="2815921"/>
                  </a:lnTo>
                  <a:lnTo>
                    <a:pt x="4319837" y="2819067"/>
                  </a:lnTo>
                  <a:lnTo>
                    <a:pt x="4321035" y="2822735"/>
                  </a:lnTo>
                  <a:lnTo>
                    <a:pt x="4331718" y="2827292"/>
                  </a:lnTo>
                  <a:lnTo>
                    <a:pt x="4335193" y="2825618"/>
                  </a:lnTo>
                  <a:lnTo>
                    <a:pt x="4338041" y="2818941"/>
                  </a:lnTo>
                  <a:lnTo>
                    <a:pt x="4336367" y="2815465"/>
                  </a:lnTo>
                  <a:close/>
                </a:path>
                <a:path w="18413730" h="10647045">
                  <a:moveTo>
                    <a:pt x="11980763" y="6075128"/>
                  </a:moveTo>
                  <a:lnTo>
                    <a:pt x="11976905" y="6075850"/>
                  </a:lnTo>
                  <a:lnTo>
                    <a:pt x="11974813" y="6078903"/>
                  </a:lnTo>
                  <a:lnTo>
                    <a:pt x="11973198" y="6081766"/>
                  </a:lnTo>
                  <a:lnTo>
                    <a:pt x="11973920" y="6085625"/>
                  </a:lnTo>
                  <a:lnTo>
                    <a:pt x="11976972" y="6087716"/>
                  </a:lnTo>
                  <a:lnTo>
                    <a:pt x="11980693" y="6090093"/>
                  </a:lnTo>
                  <a:lnTo>
                    <a:pt x="11984366" y="6091659"/>
                  </a:lnTo>
                  <a:lnTo>
                    <a:pt x="11987892" y="6090795"/>
                  </a:lnTo>
                  <a:lnTo>
                    <a:pt x="11990763" y="6085707"/>
                  </a:lnTo>
                  <a:lnTo>
                    <a:pt x="11991122" y="6085071"/>
                  </a:lnTo>
                  <a:lnTo>
                    <a:pt x="11990401" y="6081213"/>
                  </a:lnTo>
                  <a:lnTo>
                    <a:pt x="11987348" y="6079121"/>
                  </a:lnTo>
                  <a:lnTo>
                    <a:pt x="11983626" y="6076744"/>
                  </a:lnTo>
                  <a:lnTo>
                    <a:pt x="11980763" y="6075128"/>
                  </a:lnTo>
                  <a:close/>
                </a:path>
                <a:path w="18413730" h="10647045">
                  <a:moveTo>
                    <a:pt x="2318237" y="1952230"/>
                  </a:moveTo>
                  <a:lnTo>
                    <a:pt x="2310893" y="1949097"/>
                  </a:lnTo>
                  <a:lnTo>
                    <a:pt x="2306891" y="1950153"/>
                  </a:lnTo>
                  <a:lnTo>
                    <a:pt x="2304043" y="1956830"/>
                  </a:lnTo>
                  <a:lnTo>
                    <a:pt x="2305098" y="1960830"/>
                  </a:lnTo>
                  <a:lnTo>
                    <a:pt x="2308294" y="1962588"/>
                  </a:lnTo>
                  <a:lnTo>
                    <a:pt x="2315972" y="1965863"/>
                  </a:lnTo>
                  <a:lnTo>
                    <a:pt x="2319782" y="1964332"/>
                  </a:lnTo>
                  <a:lnTo>
                    <a:pt x="2322488" y="1957988"/>
                  </a:lnTo>
                  <a:lnTo>
                    <a:pt x="2321432" y="1953988"/>
                  </a:lnTo>
                  <a:lnTo>
                    <a:pt x="2318237" y="1952230"/>
                  </a:lnTo>
                  <a:close/>
                </a:path>
                <a:path w="18413730" h="10647045">
                  <a:moveTo>
                    <a:pt x="4418435" y="2846923"/>
                  </a:moveTo>
                  <a:lnTo>
                    <a:pt x="4407753" y="2842366"/>
                  </a:lnTo>
                  <a:lnTo>
                    <a:pt x="4404277" y="2844039"/>
                  </a:lnTo>
                  <a:lnTo>
                    <a:pt x="4402853" y="2847377"/>
                  </a:lnTo>
                  <a:lnTo>
                    <a:pt x="4401905" y="2850524"/>
                  </a:lnTo>
                  <a:lnTo>
                    <a:pt x="4403103" y="2854191"/>
                  </a:lnTo>
                  <a:lnTo>
                    <a:pt x="4413785" y="2858748"/>
                  </a:lnTo>
                  <a:lnTo>
                    <a:pt x="4417261" y="2857075"/>
                  </a:lnTo>
                  <a:lnTo>
                    <a:pt x="4420109" y="2850398"/>
                  </a:lnTo>
                  <a:lnTo>
                    <a:pt x="4418435" y="2846923"/>
                  </a:lnTo>
                  <a:close/>
                </a:path>
                <a:path w="18413730" h="10647045">
                  <a:moveTo>
                    <a:pt x="4500360" y="2878712"/>
                  </a:moveTo>
                  <a:lnTo>
                    <a:pt x="4489678" y="2874155"/>
                  </a:lnTo>
                  <a:lnTo>
                    <a:pt x="4486203" y="2875829"/>
                  </a:lnTo>
                  <a:lnTo>
                    <a:pt x="4484779" y="2879166"/>
                  </a:lnTo>
                  <a:lnTo>
                    <a:pt x="4483831" y="2882314"/>
                  </a:lnTo>
                  <a:lnTo>
                    <a:pt x="4485028" y="2885982"/>
                  </a:lnTo>
                  <a:lnTo>
                    <a:pt x="4495710" y="2890538"/>
                  </a:lnTo>
                  <a:lnTo>
                    <a:pt x="4499186" y="2888864"/>
                  </a:lnTo>
                  <a:lnTo>
                    <a:pt x="4502034" y="2882188"/>
                  </a:lnTo>
                  <a:lnTo>
                    <a:pt x="4500360" y="2878712"/>
                  </a:lnTo>
                  <a:close/>
                </a:path>
                <a:path w="18413730" h="10647045">
                  <a:moveTo>
                    <a:pt x="2239920" y="1912904"/>
                  </a:moveTo>
                  <a:lnTo>
                    <a:pt x="2232576" y="1909772"/>
                  </a:lnTo>
                  <a:lnTo>
                    <a:pt x="2228575" y="1910827"/>
                  </a:lnTo>
                  <a:lnTo>
                    <a:pt x="2225727" y="1917503"/>
                  </a:lnTo>
                  <a:lnTo>
                    <a:pt x="2226782" y="1921505"/>
                  </a:lnTo>
                  <a:lnTo>
                    <a:pt x="2229978" y="1923262"/>
                  </a:lnTo>
                  <a:lnTo>
                    <a:pt x="2237656" y="1926538"/>
                  </a:lnTo>
                  <a:lnTo>
                    <a:pt x="2241466" y="1925006"/>
                  </a:lnTo>
                  <a:lnTo>
                    <a:pt x="2244171" y="1918664"/>
                  </a:lnTo>
                  <a:lnTo>
                    <a:pt x="2243116" y="1914662"/>
                  </a:lnTo>
                  <a:lnTo>
                    <a:pt x="2239920" y="1912904"/>
                  </a:lnTo>
                  <a:close/>
                </a:path>
                <a:path w="18413730" h="10647045">
                  <a:moveTo>
                    <a:pt x="4582237" y="2909691"/>
                  </a:moveTo>
                  <a:lnTo>
                    <a:pt x="4571555" y="2905135"/>
                  </a:lnTo>
                  <a:lnTo>
                    <a:pt x="4568078" y="2906809"/>
                  </a:lnTo>
                  <a:lnTo>
                    <a:pt x="4566654" y="2910148"/>
                  </a:lnTo>
                  <a:lnTo>
                    <a:pt x="4565706" y="2913294"/>
                  </a:lnTo>
                  <a:lnTo>
                    <a:pt x="4567238" y="2917103"/>
                  </a:lnTo>
                  <a:lnTo>
                    <a:pt x="4577587" y="2921518"/>
                  </a:lnTo>
                  <a:lnTo>
                    <a:pt x="4581062" y="2919844"/>
                  </a:lnTo>
                  <a:lnTo>
                    <a:pt x="4583910" y="2913168"/>
                  </a:lnTo>
                  <a:lnTo>
                    <a:pt x="4582237" y="2909691"/>
                  </a:lnTo>
                  <a:close/>
                </a:path>
                <a:path w="18413730" h="10647045">
                  <a:moveTo>
                    <a:pt x="4664447" y="2940814"/>
                  </a:moveTo>
                  <a:lnTo>
                    <a:pt x="4660967" y="2939724"/>
                  </a:lnTo>
                  <a:lnTo>
                    <a:pt x="4653623" y="2936592"/>
                  </a:lnTo>
                  <a:lnTo>
                    <a:pt x="4650147" y="2938265"/>
                  </a:lnTo>
                  <a:lnTo>
                    <a:pt x="4648722" y="2941604"/>
                  </a:lnTo>
                  <a:lnTo>
                    <a:pt x="4647775" y="2944750"/>
                  </a:lnTo>
                  <a:lnTo>
                    <a:pt x="4649305" y="2948560"/>
                  </a:lnTo>
                  <a:lnTo>
                    <a:pt x="4659654" y="2952974"/>
                  </a:lnTo>
                  <a:lnTo>
                    <a:pt x="4663130" y="2951300"/>
                  </a:lnTo>
                  <a:lnTo>
                    <a:pt x="4665979" y="2944623"/>
                  </a:lnTo>
                  <a:lnTo>
                    <a:pt x="4664447" y="2940814"/>
                  </a:lnTo>
                  <a:close/>
                </a:path>
                <a:path w="18413730" h="10647045">
                  <a:moveTo>
                    <a:pt x="2154879" y="1869921"/>
                  </a:moveTo>
                  <a:lnTo>
                    <a:pt x="2151212" y="1871118"/>
                  </a:lnTo>
                  <a:lnTo>
                    <a:pt x="2147696" y="1877509"/>
                  </a:lnTo>
                  <a:lnTo>
                    <a:pt x="2148893" y="1881177"/>
                  </a:lnTo>
                  <a:lnTo>
                    <a:pt x="2151947" y="1883269"/>
                  </a:lnTo>
                  <a:lnTo>
                    <a:pt x="2159290" y="1886402"/>
                  </a:lnTo>
                  <a:lnTo>
                    <a:pt x="2163292" y="1885346"/>
                  </a:lnTo>
                  <a:lnTo>
                    <a:pt x="2164573" y="1882342"/>
                  </a:lnTo>
                  <a:lnTo>
                    <a:pt x="2166332" y="1879146"/>
                  </a:lnTo>
                  <a:lnTo>
                    <a:pt x="2165134" y="1875479"/>
                  </a:lnTo>
                  <a:lnTo>
                    <a:pt x="2162080" y="1873387"/>
                  </a:lnTo>
                  <a:lnTo>
                    <a:pt x="2158075" y="1871679"/>
                  </a:lnTo>
                  <a:lnTo>
                    <a:pt x="2154879" y="1869921"/>
                  </a:lnTo>
                  <a:close/>
                </a:path>
                <a:path w="18413730" h="10647045">
                  <a:moveTo>
                    <a:pt x="11906390" y="6028409"/>
                  </a:moveTo>
                  <a:lnTo>
                    <a:pt x="11902198" y="6028989"/>
                  </a:lnTo>
                  <a:lnTo>
                    <a:pt x="11899209" y="6034422"/>
                  </a:lnTo>
                  <a:lnTo>
                    <a:pt x="11898682" y="6035381"/>
                  </a:lnTo>
                  <a:lnTo>
                    <a:pt x="11899404" y="6039239"/>
                  </a:lnTo>
                  <a:lnTo>
                    <a:pt x="11902600" y="6040997"/>
                  </a:lnTo>
                  <a:lnTo>
                    <a:pt x="11906321" y="6043374"/>
                  </a:lnTo>
                  <a:lnTo>
                    <a:pt x="11909993" y="6044940"/>
                  </a:lnTo>
                  <a:lnTo>
                    <a:pt x="11913517" y="6044076"/>
                  </a:lnTo>
                  <a:lnTo>
                    <a:pt x="11914594" y="6042168"/>
                  </a:lnTo>
                  <a:lnTo>
                    <a:pt x="11916891" y="6038018"/>
                  </a:lnTo>
                  <a:lnTo>
                    <a:pt x="11916169" y="6034159"/>
                  </a:lnTo>
                  <a:lnTo>
                    <a:pt x="11912973" y="6032402"/>
                  </a:lnTo>
                  <a:lnTo>
                    <a:pt x="11909253" y="6030025"/>
                  </a:lnTo>
                  <a:lnTo>
                    <a:pt x="11906390" y="6028409"/>
                  </a:lnTo>
                  <a:close/>
                </a:path>
                <a:path w="18413730" h="10647045">
                  <a:moveTo>
                    <a:pt x="4745704" y="2972320"/>
                  </a:moveTo>
                  <a:lnTo>
                    <a:pt x="4735022" y="2967763"/>
                  </a:lnTo>
                  <a:lnTo>
                    <a:pt x="4731546" y="2969436"/>
                  </a:lnTo>
                  <a:lnTo>
                    <a:pt x="4730122" y="2972774"/>
                  </a:lnTo>
                  <a:lnTo>
                    <a:pt x="4729141" y="2975907"/>
                  </a:lnTo>
                  <a:lnTo>
                    <a:pt x="4729032" y="2976256"/>
                  </a:lnTo>
                  <a:lnTo>
                    <a:pt x="4730706" y="2979731"/>
                  </a:lnTo>
                  <a:lnTo>
                    <a:pt x="4741055" y="2984146"/>
                  </a:lnTo>
                  <a:lnTo>
                    <a:pt x="4744530" y="2982472"/>
                  </a:lnTo>
                  <a:lnTo>
                    <a:pt x="4747378" y="2975795"/>
                  </a:lnTo>
                  <a:lnTo>
                    <a:pt x="4745704" y="2972320"/>
                  </a:lnTo>
                  <a:close/>
                </a:path>
                <a:path w="18413730" h="10647045">
                  <a:moveTo>
                    <a:pt x="4827724" y="3002966"/>
                  </a:moveTo>
                  <a:lnTo>
                    <a:pt x="4824243" y="3001876"/>
                  </a:lnTo>
                  <a:lnTo>
                    <a:pt x="4816899" y="2998743"/>
                  </a:lnTo>
                  <a:lnTo>
                    <a:pt x="4813422" y="3000417"/>
                  </a:lnTo>
                  <a:lnTo>
                    <a:pt x="4811999" y="3003755"/>
                  </a:lnTo>
                  <a:lnTo>
                    <a:pt x="4811018" y="3006887"/>
                  </a:lnTo>
                  <a:lnTo>
                    <a:pt x="4810909" y="3007235"/>
                  </a:lnTo>
                  <a:lnTo>
                    <a:pt x="4812582" y="3010711"/>
                  </a:lnTo>
                  <a:lnTo>
                    <a:pt x="4822930" y="3015126"/>
                  </a:lnTo>
                  <a:lnTo>
                    <a:pt x="4826407" y="3013451"/>
                  </a:lnTo>
                  <a:lnTo>
                    <a:pt x="4829254" y="3006776"/>
                  </a:lnTo>
                  <a:lnTo>
                    <a:pt x="4827724" y="3002966"/>
                  </a:lnTo>
                  <a:close/>
                </a:path>
                <a:path w="18413730" h="10647045">
                  <a:moveTo>
                    <a:pt x="2083808" y="1832107"/>
                  </a:moveTo>
                  <a:lnTo>
                    <a:pt x="2079802" y="1830399"/>
                  </a:lnTo>
                  <a:lnTo>
                    <a:pt x="2076571" y="1836123"/>
                  </a:lnTo>
                  <a:lnTo>
                    <a:pt x="2073866" y="1842466"/>
                  </a:lnTo>
                  <a:lnTo>
                    <a:pt x="2078539" y="1844459"/>
                  </a:lnTo>
                  <a:lnTo>
                    <a:pt x="2078014" y="1843841"/>
                  </a:lnTo>
                  <a:lnTo>
                    <a:pt x="2081019" y="1845122"/>
                  </a:lnTo>
                  <a:lnTo>
                    <a:pt x="2085020" y="1844066"/>
                  </a:lnTo>
                  <a:lnTo>
                    <a:pt x="2086653" y="1840423"/>
                  </a:lnTo>
                  <a:lnTo>
                    <a:pt x="2088059" y="1837867"/>
                  </a:lnTo>
                  <a:lnTo>
                    <a:pt x="2086862" y="1834199"/>
                  </a:lnTo>
                  <a:lnTo>
                    <a:pt x="2083808" y="1832107"/>
                  </a:lnTo>
                  <a:close/>
                </a:path>
                <a:path w="18413730" h="10647045">
                  <a:moveTo>
                    <a:pt x="4909458" y="3034280"/>
                  </a:moveTo>
                  <a:lnTo>
                    <a:pt x="4898774" y="3029723"/>
                  </a:lnTo>
                  <a:lnTo>
                    <a:pt x="4895299" y="3031397"/>
                  </a:lnTo>
                  <a:lnTo>
                    <a:pt x="4893875" y="3034735"/>
                  </a:lnTo>
                  <a:lnTo>
                    <a:pt x="4892894" y="3037868"/>
                  </a:lnTo>
                  <a:lnTo>
                    <a:pt x="4892785" y="3038216"/>
                  </a:lnTo>
                  <a:lnTo>
                    <a:pt x="4894458" y="3041691"/>
                  </a:lnTo>
                  <a:lnTo>
                    <a:pt x="4897463" y="3042972"/>
                  </a:lnTo>
                  <a:lnTo>
                    <a:pt x="4897655" y="3043449"/>
                  </a:lnTo>
                  <a:lnTo>
                    <a:pt x="4901660" y="3045158"/>
                  </a:lnTo>
                  <a:lnTo>
                    <a:pt x="4905141" y="3046248"/>
                  </a:lnTo>
                  <a:lnTo>
                    <a:pt x="4908617" y="3044575"/>
                  </a:lnTo>
                  <a:lnTo>
                    <a:pt x="4910041" y="3041237"/>
                  </a:lnTo>
                  <a:lnTo>
                    <a:pt x="4911023" y="3038104"/>
                  </a:lnTo>
                  <a:lnTo>
                    <a:pt x="4911132" y="3037756"/>
                  </a:lnTo>
                  <a:lnTo>
                    <a:pt x="4909458" y="3034280"/>
                  </a:lnTo>
                  <a:close/>
                </a:path>
                <a:path w="18413730" h="10647045">
                  <a:moveTo>
                    <a:pt x="11831162" y="5983694"/>
                  </a:moveTo>
                  <a:lnTo>
                    <a:pt x="11827160" y="5984749"/>
                  </a:lnTo>
                  <a:lnTo>
                    <a:pt x="11825930" y="5986985"/>
                  </a:lnTo>
                  <a:lnTo>
                    <a:pt x="11825403" y="5987944"/>
                  </a:lnTo>
                  <a:lnTo>
                    <a:pt x="11823454" y="5990665"/>
                  </a:lnTo>
                  <a:lnTo>
                    <a:pt x="11824510" y="5994666"/>
                  </a:lnTo>
                  <a:lnTo>
                    <a:pt x="11827420" y="5997091"/>
                  </a:lnTo>
                  <a:lnTo>
                    <a:pt x="11832094" y="5999085"/>
                  </a:lnTo>
                  <a:lnTo>
                    <a:pt x="11831809" y="5999753"/>
                  </a:lnTo>
                  <a:lnTo>
                    <a:pt x="11834813" y="6001034"/>
                  </a:lnTo>
                  <a:lnTo>
                    <a:pt x="11838481" y="5999836"/>
                  </a:lnTo>
                  <a:lnTo>
                    <a:pt x="11839737" y="5997611"/>
                  </a:lnTo>
                  <a:lnTo>
                    <a:pt x="11840096" y="5996975"/>
                  </a:lnTo>
                  <a:lnTo>
                    <a:pt x="11842188" y="5993921"/>
                  </a:lnTo>
                  <a:lnTo>
                    <a:pt x="11841132" y="5989920"/>
                  </a:lnTo>
                  <a:lnTo>
                    <a:pt x="11837937" y="5988162"/>
                  </a:lnTo>
                  <a:lnTo>
                    <a:pt x="11834216" y="5985786"/>
                  </a:lnTo>
                  <a:lnTo>
                    <a:pt x="11831162" y="5983694"/>
                  </a:lnTo>
                  <a:close/>
                </a:path>
                <a:path w="18413730" h="10647045">
                  <a:moveTo>
                    <a:pt x="4991142" y="3064784"/>
                  </a:moveTo>
                  <a:lnTo>
                    <a:pt x="4983798" y="3061652"/>
                  </a:lnTo>
                  <a:lnTo>
                    <a:pt x="4980317" y="3060560"/>
                  </a:lnTo>
                  <a:lnTo>
                    <a:pt x="4976841" y="3062233"/>
                  </a:lnTo>
                  <a:lnTo>
                    <a:pt x="4975417" y="3065572"/>
                  </a:lnTo>
                  <a:lnTo>
                    <a:pt x="4974545" y="3068357"/>
                  </a:lnTo>
                  <a:lnTo>
                    <a:pt x="4974327" y="3069052"/>
                  </a:lnTo>
                  <a:lnTo>
                    <a:pt x="4976001" y="3072529"/>
                  </a:lnTo>
                  <a:lnTo>
                    <a:pt x="4979005" y="3073810"/>
                  </a:lnTo>
                  <a:lnTo>
                    <a:pt x="4979147" y="3073477"/>
                  </a:lnTo>
                  <a:lnTo>
                    <a:pt x="4986493" y="3076610"/>
                  </a:lnTo>
                  <a:lnTo>
                    <a:pt x="4989968" y="3074936"/>
                  </a:lnTo>
                  <a:lnTo>
                    <a:pt x="4992816" y="3068259"/>
                  </a:lnTo>
                  <a:lnTo>
                    <a:pt x="4991142" y="3064784"/>
                  </a:lnTo>
                  <a:close/>
                </a:path>
                <a:path w="18413730" h="10647045">
                  <a:moveTo>
                    <a:pt x="2007014" y="1791064"/>
                  </a:moveTo>
                  <a:lnTo>
                    <a:pt x="2003008" y="1789356"/>
                  </a:lnTo>
                  <a:lnTo>
                    <a:pt x="1999777" y="1795079"/>
                  </a:lnTo>
                  <a:lnTo>
                    <a:pt x="1996898" y="1800953"/>
                  </a:lnTo>
                  <a:lnTo>
                    <a:pt x="1996738" y="1801279"/>
                  </a:lnTo>
                  <a:lnTo>
                    <a:pt x="2001078" y="1803130"/>
                  </a:lnTo>
                  <a:lnTo>
                    <a:pt x="2001220" y="1802797"/>
                  </a:lnTo>
                  <a:lnTo>
                    <a:pt x="2004225" y="1804078"/>
                  </a:lnTo>
                  <a:lnTo>
                    <a:pt x="2008226" y="1803024"/>
                  </a:lnTo>
                  <a:lnTo>
                    <a:pt x="2009866" y="1799382"/>
                  </a:lnTo>
                  <a:lnTo>
                    <a:pt x="2011122" y="1797157"/>
                  </a:lnTo>
                  <a:lnTo>
                    <a:pt x="2010068" y="1793155"/>
                  </a:lnTo>
                  <a:lnTo>
                    <a:pt x="2007014" y="1791064"/>
                  </a:lnTo>
                  <a:close/>
                </a:path>
                <a:path w="18413730" h="10647045">
                  <a:moveTo>
                    <a:pt x="5073018" y="3095763"/>
                  </a:moveTo>
                  <a:lnTo>
                    <a:pt x="5065674" y="3092631"/>
                  </a:lnTo>
                  <a:lnTo>
                    <a:pt x="5062193" y="3091540"/>
                  </a:lnTo>
                  <a:lnTo>
                    <a:pt x="5058718" y="3093214"/>
                  </a:lnTo>
                  <a:lnTo>
                    <a:pt x="5057294" y="3096553"/>
                  </a:lnTo>
                  <a:lnTo>
                    <a:pt x="5056422" y="3099337"/>
                  </a:lnTo>
                  <a:lnTo>
                    <a:pt x="5056204" y="3100033"/>
                  </a:lnTo>
                  <a:lnTo>
                    <a:pt x="5057877" y="3103509"/>
                  </a:lnTo>
                  <a:lnTo>
                    <a:pt x="5060881" y="3104791"/>
                  </a:lnTo>
                  <a:lnTo>
                    <a:pt x="5061024" y="3104457"/>
                  </a:lnTo>
                  <a:lnTo>
                    <a:pt x="5068368" y="3107590"/>
                  </a:lnTo>
                  <a:lnTo>
                    <a:pt x="5071844" y="3105916"/>
                  </a:lnTo>
                  <a:lnTo>
                    <a:pt x="5074692" y="3099239"/>
                  </a:lnTo>
                  <a:lnTo>
                    <a:pt x="5073018" y="3095763"/>
                  </a:lnTo>
                  <a:close/>
                </a:path>
                <a:path w="18413730" h="10647045">
                  <a:moveTo>
                    <a:pt x="5154894" y="3126743"/>
                  </a:moveTo>
                  <a:lnTo>
                    <a:pt x="5147550" y="3123610"/>
                  </a:lnTo>
                  <a:lnTo>
                    <a:pt x="5144070" y="3122520"/>
                  </a:lnTo>
                  <a:lnTo>
                    <a:pt x="5140594" y="3124194"/>
                  </a:lnTo>
                  <a:lnTo>
                    <a:pt x="5139170" y="3127532"/>
                  </a:lnTo>
                  <a:lnTo>
                    <a:pt x="5138298" y="3130316"/>
                  </a:lnTo>
                  <a:lnTo>
                    <a:pt x="5138080" y="3131012"/>
                  </a:lnTo>
                  <a:lnTo>
                    <a:pt x="5139753" y="3134489"/>
                  </a:lnTo>
                  <a:lnTo>
                    <a:pt x="5142758" y="3135770"/>
                  </a:lnTo>
                  <a:lnTo>
                    <a:pt x="5142900" y="3135436"/>
                  </a:lnTo>
                  <a:lnTo>
                    <a:pt x="5150244" y="3138569"/>
                  </a:lnTo>
                  <a:lnTo>
                    <a:pt x="5153721" y="3136895"/>
                  </a:lnTo>
                  <a:lnTo>
                    <a:pt x="5156568" y="3130219"/>
                  </a:lnTo>
                  <a:lnTo>
                    <a:pt x="5154894" y="3126743"/>
                  </a:lnTo>
                  <a:close/>
                </a:path>
                <a:path w="18413730" h="10647045">
                  <a:moveTo>
                    <a:pt x="11754697" y="5940029"/>
                  </a:moveTo>
                  <a:lnTo>
                    <a:pt x="11750697" y="5941083"/>
                  </a:lnTo>
                  <a:lnTo>
                    <a:pt x="11747181" y="5947475"/>
                  </a:lnTo>
                  <a:lnTo>
                    <a:pt x="11748235" y="5951476"/>
                  </a:lnTo>
                  <a:lnTo>
                    <a:pt x="11751288" y="5953567"/>
                  </a:lnTo>
                  <a:lnTo>
                    <a:pt x="11758968" y="5956843"/>
                  </a:lnTo>
                  <a:lnTo>
                    <a:pt x="11762968" y="5955788"/>
                  </a:lnTo>
                  <a:lnTo>
                    <a:pt x="11764250" y="5952783"/>
                  </a:lnTo>
                  <a:lnTo>
                    <a:pt x="11766008" y="5949588"/>
                  </a:lnTo>
                  <a:lnTo>
                    <a:pt x="11764952" y="5945586"/>
                  </a:lnTo>
                  <a:lnTo>
                    <a:pt x="11761899" y="5943495"/>
                  </a:lnTo>
                  <a:lnTo>
                    <a:pt x="11757893" y="5941787"/>
                  </a:lnTo>
                  <a:lnTo>
                    <a:pt x="11754697" y="5940029"/>
                  </a:lnTo>
                  <a:close/>
                </a:path>
                <a:path w="18413730" h="10647045">
                  <a:moveTo>
                    <a:pt x="1922969" y="1745743"/>
                  </a:moveTo>
                  <a:lnTo>
                    <a:pt x="1918634" y="1746655"/>
                  </a:lnTo>
                  <a:lnTo>
                    <a:pt x="1917209" y="1749994"/>
                  </a:lnTo>
                  <a:lnTo>
                    <a:pt x="1915452" y="1753190"/>
                  </a:lnTo>
                  <a:lnTo>
                    <a:pt x="1916507" y="1757192"/>
                  </a:lnTo>
                  <a:lnTo>
                    <a:pt x="1919561" y="1759282"/>
                  </a:lnTo>
                  <a:lnTo>
                    <a:pt x="1926905" y="1762415"/>
                  </a:lnTo>
                  <a:lnTo>
                    <a:pt x="1930906" y="1761361"/>
                  </a:lnTo>
                  <a:lnTo>
                    <a:pt x="1932187" y="1758357"/>
                  </a:lnTo>
                  <a:lnTo>
                    <a:pt x="1933945" y="1755160"/>
                  </a:lnTo>
                  <a:lnTo>
                    <a:pt x="1932890" y="1751160"/>
                  </a:lnTo>
                  <a:lnTo>
                    <a:pt x="1929837" y="1749068"/>
                  </a:lnTo>
                  <a:lnTo>
                    <a:pt x="1925831" y="1747359"/>
                  </a:lnTo>
                  <a:lnTo>
                    <a:pt x="1922969" y="1745743"/>
                  </a:lnTo>
                  <a:close/>
                </a:path>
                <a:path w="18413730" h="10647045">
                  <a:moveTo>
                    <a:pt x="5236913" y="3157389"/>
                  </a:moveTo>
                  <a:lnTo>
                    <a:pt x="5233432" y="3156299"/>
                  </a:lnTo>
                  <a:lnTo>
                    <a:pt x="5229426" y="3154590"/>
                  </a:lnTo>
                  <a:lnTo>
                    <a:pt x="5225946" y="3153500"/>
                  </a:lnTo>
                  <a:lnTo>
                    <a:pt x="5222471" y="3155174"/>
                  </a:lnTo>
                  <a:lnTo>
                    <a:pt x="5221046" y="3158513"/>
                  </a:lnTo>
                  <a:lnTo>
                    <a:pt x="5220174" y="3161298"/>
                  </a:lnTo>
                  <a:lnTo>
                    <a:pt x="5219956" y="3161994"/>
                  </a:lnTo>
                  <a:lnTo>
                    <a:pt x="5221629" y="3165469"/>
                  </a:lnTo>
                  <a:lnTo>
                    <a:pt x="5224634" y="3166751"/>
                  </a:lnTo>
                  <a:lnTo>
                    <a:pt x="5224776" y="3166417"/>
                  </a:lnTo>
                  <a:lnTo>
                    <a:pt x="5232121" y="3169550"/>
                  </a:lnTo>
                  <a:lnTo>
                    <a:pt x="5235596" y="3167876"/>
                  </a:lnTo>
                  <a:lnTo>
                    <a:pt x="5238444" y="3161198"/>
                  </a:lnTo>
                  <a:lnTo>
                    <a:pt x="5236913" y="3157389"/>
                  </a:lnTo>
                  <a:close/>
                </a:path>
                <a:path w="18413730" h="10647045">
                  <a:moveTo>
                    <a:pt x="5318646" y="3188704"/>
                  </a:moveTo>
                  <a:lnTo>
                    <a:pt x="5311303" y="3185571"/>
                  </a:lnTo>
                  <a:lnTo>
                    <a:pt x="5307822" y="3184481"/>
                  </a:lnTo>
                  <a:lnTo>
                    <a:pt x="5304346" y="3186154"/>
                  </a:lnTo>
                  <a:lnTo>
                    <a:pt x="5302922" y="3189492"/>
                  </a:lnTo>
                  <a:lnTo>
                    <a:pt x="5302049" y="3192277"/>
                  </a:lnTo>
                  <a:lnTo>
                    <a:pt x="5301831" y="3192973"/>
                  </a:lnTo>
                  <a:lnTo>
                    <a:pt x="5303506" y="3196450"/>
                  </a:lnTo>
                  <a:lnTo>
                    <a:pt x="5306511" y="3197732"/>
                  </a:lnTo>
                  <a:lnTo>
                    <a:pt x="5306653" y="3197398"/>
                  </a:lnTo>
                  <a:lnTo>
                    <a:pt x="5313997" y="3200530"/>
                  </a:lnTo>
                  <a:lnTo>
                    <a:pt x="5317472" y="3198856"/>
                  </a:lnTo>
                  <a:lnTo>
                    <a:pt x="5320321" y="3192179"/>
                  </a:lnTo>
                  <a:lnTo>
                    <a:pt x="5318646" y="3188704"/>
                  </a:lnTo>
                  <a:close/>
                </a:path>
                <a:path w="18413730" h="10647045">
                  <a:moveTo>
                    <a:pt x="11677520" y="5898032"/>
                  </a:moveTo>
                  <a:lnTo>
                    <a:pt x="11673518" y="5899087"/>
                  </a:lnTo>
                  <a:lnTo>
                    <a:pt x="11672094" y="5902425"/>
                  </a:lnTo>
                  <a:lnTo>
                    <a:pt x="11670480" y="5905287"/>
                  </a:lnTo>
                  <a:lnTo>
                    <a:pt x="11671534" y="5909289"/>
                  </a:lnTo>
                  <a:lnTo>
                    <a:pt x="11674588" y="5911381"/>
                  </a:lnTo>
                  <a:lnTo>
                    <a:pt x="11681932" y="5914513"/>
                  </a:lnTo>
                  <a:lnTo>
                    <a:pt x="11685934" y="5913458"/>
                  </a:lnTo>
                  <a:lnTo>
                    <a:pt x="11687215" y="5910454"/>
                  </a:lnTo>
                  <a:lnTo>
                    <a:pt x="11688831" y="5907591"/>
                  </a:lnTo>
                  <a:lnTo>
                    <a:pt x="11687775" y="5903590"/>
                  </a:lnTo>
                  <a:lnTo>
                    <a:pt x="11684722" y="5901499"/>
                  </a:lnTo>
                  <a:lnTo>
                    <a:pt x="11680715" y="5899790"/>
                  </a:lnTo>
                  <a:lnTo>
                    <a:pt x="11677520" y="5898032"/>
                  </a:lnTo>
                  <a:close/>
                </a:path>
                <a:path w="18413730" h="10647045">
                  <a:moveTo>
                    <a:pt x="1846077" y="1703079"/>
                  </a:moveTo>
                  <a:lnTo>
                    <a:pt x="1842075" y="1704135"/>
                  </a:lnTo>
                  <a:lnTo>
                    <a:pt x="1838560" y="1710526"/>
                  </a:lnTo>
                  <a:lnTo>
                    <a:pt x="1839615" y="1714527"/>
                  </a:lnTo>
                  <a:lnTo>
                    <a:pt x="1842668" y="1716619"/>
                  </a:lnTo>
                  <a:lnTo>
                    <a:pt x="1850347" y="1719894"/>
                  </a:lnTo>
                  <a:lnTo>
                    <a:pt x="1854014" y="1718696"/>
                  </a:lnTo>
                  <a:lnTo>
                    <a:pt x="1855629" y="1715835"/>
                  </a:lnTo>
                  <a:lnTo>
                    <a:pt x="1857387" y="1712639"/>
                  </a:lnTo>
                  <a:lnTo>
                    <a:pt x="1856332" y="1708637"/>
                  </a:lnTo>
                  <a:lnTo>
                    <a:pt x="1853278" y="1706546"/>
                  </a:lnTo>
                  <a:lnTo>
                    <a:pt x="1849273" y="1704837"/>
                  </a:lnTo>
                  <a:lnTo>
                    <a:pt x="1846077" y="1703079"/>
                  </a:lnTo>
                  <a:close/>
                </a:path>
                <a:path w="18413730" h="10647045">
                  <a:moveTo>
                    <a:pt x="5400047" y="3219875"/>
                  </a:moveTo>
                  <a:lnTo>
                    <a:pt x="5389364" y="3215318"/>
                  </a:lnTo>
                  <a:lnTo>
                    <a:pt x="5385889" y="3216992"/>
                  </a:lnTo>
                  <a:lnTo>
                    <a:pt x="5384465" y="3220330"/>
                  </a:lnTo>
                  <a:lnTo>
                    <a:pt x="5383484" y="3223462"/>
                  </a:lnTo>
                  <a:lnTo>
                    <a:pt x="5383375" y="3223810"/>
                  </a:lnTo>
                  <a:lnTo>
                    <a:pt x="5385048" y="3227287"/>
                  </a:lnTo>
                  <a:lnTo>
                    <a:pt x="5388053" y="3228568"/>
                  </a:lnTo>
                  <a:lnTo>
                    <a:pt x="5388245" y="3229045"/>
                  </a:lnTo>
                  <a:lnTo>
                    <a:pt x="5392250" y="3230753"/>
                  </a:lnTo>
                  <a:lnTo>
                    <a:pt x="5395731" y="3231844"/>
                  </a:lnTo>
                  <a:lnTo>
                    <a:pt x="5399207" y="3230169"/>
                  </a:lnTo>
                  <a:lnTo>
                    <a:pt x="5400630" y="3226831"/>
                  </a:lnTo>
                  <a:lnTo>
                    <a:pt x="5401611" y="3223699"/>
                  </a:lnTo>
                  <a:lnTo>
                    <a:pt x="5401720" y="3223351"/>
                  </a:lnTo>
                  <a:lnTo>
                    <a:pt x="5400047" y="3219875"/>
                  </a:lnTo>
                  <a:close/>
                </a:path>
                <a:path w="18413730" h="10647045">
                  <a:moveTo>
                    <a:pt x="5481923" y="3250854"/>
                  </a:moveTo>
                  <a:lnTo>
                    <a:pt x="5471241" y="3246297"/>
                  </a:lnTo>
                  <a:lnTo>
                    <a:pt x="5467764" y="3247971"/>
                  </a:lnTo>
                  <a:lnTo>
                    <a:pt x="5466340" y="3251310"/>
                  </a:lnTo>
                  <a:lnTo>
                    <a:pt x="5465393" y="3254457"/>
                  </a:lnTo>
                  <a:lnTo>
                    <a:pt x="5466925" y="3258267"/>
                  </a:lnTo>
                  <a:lnTo>
                    <a:pt x="5469929" y="3259549"/>
                  </a:lnTo>
                  <a:lnTo>
                    <a:pt x="5470120" y="3260024"/>
                  </a:lnTo>
                  <a:lnTo>
                    <a:pt x="5474127" y="3261733"/>
                  </a:lnTo>
                  <a:lnTo>
                    <a:pt x="5477595" y="3262819"/>
                  </a:lnTo>
                  <a:lnTo>
                    <a:pt x="5481083" y="3261149"/>
                  </a:lnTo>
                  <a:lnTo>
                    <a:pt x="5482507" y="3257812"/>
                  </a:lnTo>
                  <a:lnTo>
                    <a:pt x="5483488" y="3254678"/>
                  </a:lnTo>
                  <a:lnTo>
                    <a:pt x="5483597" y="3254330"/>
                  </a:lnTo>
                  <a:lnTo>
                    <a:pt x="5481923" y="3250854"/>
                  </a:lnTo>
                  <a:close/>
                </a:path>
                <a:path w="18413730" h="10647045">
                  <a:moveTo>
                    <a:pt x="11600250" y="5857179"/>
                  </a:moveTo>
                  <a:lnTo>
                    <a:pt x="11596249" y="5858235"/>
                  </a:lnTo>
                  <a:lnTo>
                    <a:pt x="11594825" y="5861573"/>
                  </a:lnTo>
                  <a:lnTo>
                    <a:pt x="11593067" y="5864769"/>
                  </a:lnTo>
                  <a:lnTo>
                    <a:pt x="11594264" y="5868436"/>
                  </a:lnTo>
                  <a:lnTo>
                    <a:pt x="11597318" y="5870528"/>
                  </a:lnTo>
                  <a:lnTo>
                    <a:pt x="11604663" y="5873661"/>
                  </a:lnTo>
                  <a:lnTo>
                    <a:pt x="11608663" y="5872606"/>
                  </a:lnTo>
                  <a:lnTo>
                    <a:pt x="11609945" y="5869601"/>
                  </a:lnTo>
                  <a:lnTo>
                    <a:pt x="11611702" y="5866406"/>
                  </a:lnTo>
                  <a:lnTo>
                    <a:pt x="11610505" y="5862738"/>
                  </a:lnTo>
                  <a:lnTo>
                    <a:pt x="11607452" y="5860646"/>
                  </a:lnTo>
                  <a:lnTo>
                    <a:pt x="11603446" y="5858937"/>
                  </a:lnTo>
                  <a:lnTo>
                    <a:pt x="11600250" y="5857179"/>
                  </a:lnTo>
                  <a:close/>
                </a:path>
                <a:path w="18413730" h="10647045">
                  <a:moveTo>
                    <a:pt x="5563799" y="3281834"/>
                  </a:moveTo>
                  <a:lnTo>
                    <a:pt x="5553117" y="3277278"/>
                  </a:lnTo>
                  <a:lnTo>
                    <a:pt x="5549640" y="3278952"/>
                  </a:lnTo>
                  <a:lnTo>
                    <a:pt x="5548217" y="3282290"/>
                  </a:lnTo>
                  <a:lnTo>
                    <a:pt x="5547235" y="3285423"/>
                  </a:lnTo>
                  <a:lnTo>
                    <a:pt x="5547126" y="3285771"/>
                  </a:lnTo>
                  <a:lnTo>
                    <a:pt x="5548802" y="3289247"/>
                  </a:lnTo>
                  <a:lnTo>
                    <a:pt x="5559150" y="3293661"/>
                  </a:lnTo>
                  <a:lnTo>
                    <a:pt x="5562625" y="3291988"/>
                  </a:lnTo>
                  <a:lnTo>
                    <a:pt x="5565473" y="3285311"/>
                  </a:lnTo>
                  <a:lnTo>
                    <a:pt x="5563799" y="3281834"/>
                  </a:lnTo>
                  <a:close/>
                </a:path>
                <a:path w="18413730" h="10647045">
                  <a:moveTo>
                    <a:pt x="1769945" y="1659556"/>
                  </a:moveTo>
                  <a:lnTo>
                    <a:pt x="1765944" y="1660611"/>
                  </a:lnTo>
                  <a:lnTo>
                    <a:pt x="1762429" y="1667003"/>
                  </a:lnTo>
                  <a:lnTo>
                    <a:pt x="1763626" y="1670671"/>
                  </a:lnTo>
                  <a:lnTo>
                    <a:pt x="1766537" y="1673096"/>
                  </a:lnTo>
                  <a:lnTo>
                    <a:pt x="1774215" y="1676372"/>
                  </a:lnTo>
                  <a:lnTo>
                    <a:pt x="1777883" y="1675174"/>
                  </a:lnTo>
                  <a:lnTo>
                    <a:pt x="1779499" y="1672311"/>
                  </a:lnTo>
                  <a:lnTo>
                    <a:pt x="1781256" y="1669116"/>
                  </a:lnTo>
                  <a:lnTo>
                    <a:pt x="1780058" y="1665448"/>
                  </a:lnTo>
                  <a:lnTo>
                    <a:pt x="1777147" y="1663023"/>
                  </a:lnTo>
                  <a:lnTo>
                    <a:pt x="1773141" y="1661314"/>
                  </a:lnTo>
                  <a:lnTo>
                    <a:pt x="1769945" y="1659556"/>
                  </a:lnTo>
                  <a:close/>
                </a:path>
                <a:path w="18413730" h="10647045">
                  <a:moveTo>
                    <a:pt x="5645533" y="3313149"/>
                  </a:moveTo>
                  <a:lnTo>
                    <a:pt x="5634851" y="3308592"/>
                  </a:lnTo>
                  <a:lnTo>
                    <a:pt x="5631375" y="3310265"/>
                  </a:lnTo>
                  <a:lnTo>
                    <a:pt x="5629951" y="3313604"/>
                  </a:lnTo>
                  <a:lnTo>
                    <a:pt x="5629003" y="3316750"/>
                  </a:lnTo>
                  <a:lnTo>
                    <a:pt x="5630200" y="3320418"/>
                  </a:lnTo>
                  <a:lnTo>
                    <a:pt x="5640884" y="3324975"/>
                  </a:lnTo>
                  <a:lnTo>
                    <a:pt x="5644359" y="3323301"/>
                  </a:lnTo>
                  <a:lnTo>
                    <a:pt x="5647207" y="3316625"/>
                  </a:lnTo>
                  <a:lnTo>
                    <a:pt x="5645533" y="3313149"/>
                  </a:lnTo>
                  <a:close/>
                </a:path>
                <a:path w="18413730" h="10647045">
                  <a:moveTo>
                    <a:pt x="11529420" y="5820653"/>
                  </a:moveTo>
                  <a:lnTo>
                    <a:pt x="11522076" y="5817520"/>
                  </a:lnTo>
                  <a:lnTo>
                    <a:pt x="11518075" y="5818576"/>
                  </a:lnTo>
                  <a:lnTo>
                    <a:pt x="11515227" y="5825251"/>
                  </a:lnTo>
                  <a:lnTo>
                    <a:pt x="11516281" y="5829253"/>
                  </a:lnTo>
                  <a:lnTo>
                    <a:pt x="11519478" y="5831011"/>
                  </a:lnTo>
                  <a:lnTo>
                    <a:pt x="11527156" y="5834286"/>
                  </a:lnTo>
                  <a:lnTo>
                    <a:pt x="11530966" y="5832754"/>
                  </a:lnTo>
                  <a:lnTo>
                    <a:pt x="11533671" y="5826412"/>
                  </a:lnTo>
                  <a:lnTo>
                    <a:pt x="11532616" y="5822410"/>
                  </a:lnTo>
                  <a:lnTo>
                    <a:pt x="11529420" y="5820653"/>
                  </a:lnTo>
                  <a:close/>
                </a:path>
                <a:path w="18413730" h="10647045">
                  <a:moveTo>
                    <a:pt x="5727410" y="3344128"/>
                  </a:moveTo>
                  <a:lnTo>
                    <a:pt x="5716728" y="3339572"/>
                  </a:lnTo>
                  <a:lnTo>
                    <a:pt x="5713251" y="3341246"/>
                  </a:lnTo>
                  <a:lnTo>
                    <a:pt x="5711828" y="3344584"/>
                  </a:lnTo>
                  <a:lnTo>
                    <a:pt x="5710881" y="3347732"/>
                  </a:lnTo>
                  <a:lnTo>
                    <a:pt x="5712077" y="3351398"/>
                  </a:lnTo>
                  <a:lnTo>
                    <a:pt x="5722760" y="3355955"/>
                  </a:lnTo>
                  <a:lnTo>
                    <a:pt x="5726235" y="3354281"/>
                  </a:lnTo>
                  <a:lnTo>
                    <a:pt x="5729083" y="3347605"/>
                  </a:lnTo>
                  <a:lnTo>
                    <a:pt x="5727410" y="3344128"/>
                  </a:lnTo>
                  <a:close/>
                </a:path>
                <a:path w="18413730" h="10647045">
                  <a:moveTo>
                    <a:pt x="11450676" y="5782329"/>
                  </a:moveTo>
                  <a:lnTo>
                    <a:pt x="11443332" y="5779196"/>
                  </a:lnTo>
                  <a:lnTo>
                    <a:pt x="11439330" y="5780250"/>
                  </a:lnTo>
                  <a:lnTo>
                    <a:pt x="11436482" y="5786927"/>
                  </a:lnTo>
                  <a:lnTo>
                    <a:pt x="11437680" y="5790595"/>
                  </a:lnTo>
                  <a:lnTo>
                    <a:pt x="11440877" y="5792353"/>
                  </a:lnTo>
                  <a:lnTo>
                    <a:pt x="11448555" y="5795629"/>
                  </a:lnTo>
                  <a:lnTo>
                    <a:pt x="11452222" y="5794430"/>
                  </a:lnTo>
                  <a:lnTo>
                    <a:pt x="11455070" y="5787754"/>
                  </a:lnTo>
                  <a:lnTo>
                    <a:pt x="11453873" y="5784087"/>
                  </a:lnTo>
                  <a:lnTo>
                    <a:pt x="11450676" y="5782329"/>
                  </a:lnTo>
                  <a:close/>
                </a:path>
                <a:path w="18413730" h="10647045">
                  <a:moveTo>
                    <a:pt x="5809144" y="3375443"/>
                  </a:moveTo>
                  <a:lnTo>
                    <a:pt x="5798462" y="3370886"/>
                  </a:lnTo>
                  <a:lnTo>
                    <a:pt x="5794986" y="3372559"/>
                  </a:lnTo>
                  <a:lnTo>
                    <a:pt x="5793561" y="3375898"/>
                  </a:lnTo>
                  <a:lnTo>
                    <a:pt x="5792614" y="3379046"/>
                  </a:lnTo>
                  <a:lnTo>
                    <a:pt x="5793811" y="3382712"/>
                  </a:lnTo>
                  <a:lnTo>
                    <a:pt x="5804493" y="3387269"/>
                  </a:lnTo>
                  <a:lnTo>
                    <a:pt x="5807969" y="3385596"/>
                  </a:lnTo>
                  <a:lnTo>
                    <a:pt x="5810818" y="3378918"/>
                  </a:lnTo>
                  <a:lnTo>
                    <a:pt x="5809144" y="3375443"/>
                  </a:lnTo>
                  <a:close/>
                </a:path>
                <a:path w="18413730" h="10647045">
                  <a:moveTo>
                    <a:pt x="1694575" y="1615174"/>
                  </a:moveTo>
                  <a:lnTo>
                    <a:pt x="1690574" y="1616229"/>
                  </a:lnTo>
                  <a:lnTo>
                    <a:pt x="1689343" y="1618466"/>
                  </a:lnTo>
                  <a:lnTo>
                    <a:pt x="1688816" y="1619424"/>
                  </a:lnTo>
                  <a:lnTo>
                    <a:pt x="1686724" y="1622479"/>
                  </a:lnTo>
                  <a:lnTo>
                    <a:pt x="1687780" y="1626480"/>
                  </a:lnTo>
                  <a:lnTo>
                    <a:pt x="1690976" y="1628237"/>
                  </a:lnTo>
                  <a:lnTo>
                    <a:pt x="1694697" y="1630614"/>
                  </a:lnTo>
                  <a:lnTo>
                    <a:pt x="1695364" y="1630898"/>
                  </a:lnTo>
                  <a:lnTo>
                    <a:pt x="1695222" y="1631232"/>
                  </a:lnTo>
                  <a:lnTo>
                    <a:pt x="1698227" y="1632514"/>
                  </a:lnTo>
                  <a:lnTo>
                    <a:pt x="1701894" y="1631317"/>
                  </a:lnTo>
                  <a:lnTo>
                    <a:pt x="1702971" y="1629409"/>
                  </a:lnTo>
                  <a:lnTo>
                    <a:pt x="1703509" y="1628454"/>
                  </a:lnTo>
                  <a:lnTo>
                    <a:pt x="1705601" y="1625401"/>
                  </a:lnTo>
                  <a:lnTo>
                    <a:pt x="1704546" y="1621400"/>
                  </a:lnTo>
                  <a:lnTo>
                    <a:pt x="1701350" y="1619642"/>
                  </a:lnTo>
                  <a:lnTo>
                    <a:pt x="1697628" y="1617266"/>
                  </a:lnTo>
                  <a:lnTo>
                    <a:pt x="1694575" y="1615174"/>
                  </a:lnTo>
                  <a:close/>
                </a:path>
                <a:path w="18413730" h="10647045">
                  <a:moveTo>
                    <a:pt x="11374795" y="5745621"/>
                  </a:moveTo>
                  <a:lnTo>
                    <a:pt x="11364447" y="5741206"/>
                  </a:lnTo>
                  <a:lnTo>
                    <a:pt x="11360445" y="5742261"/>
                  </a:lnTo>
                  <a:lnTo>
                    <a:pt x="11357597" y="5748937"/>
                  </a:lnTo>
                  <a:lnTo>
                    <a:pt x="11358652" y="5752938"/>
                  </a:lnTo>
                  <a:lnTo>
                    <a:pt x="11369334" y="5757495"/>
                  </a:lnTo>
                  <a:lnTo>
                    <a:pt x="11373003" y="5756298"/>
                  </a:lnTo>
                  <a:lnTo>
                    <a:pt x="11375851" y="5749622"/>
                  </a:lnTo>
                  <a:lnTo>
                    <a:pt x="11374795" y="5745621"/>
                  </a:lnTo>
                  <a:close/>
                </a:path>
                <a:path w="18413730" h="10647045">
                  <a:moveTo>
                    <a:pt x="5890878" y="3406756"/>
                  </a:moveTo>
                  <a:lnTo>
                    <a:pt x="5880195" y="3402199"/>
                  </a:lnTo>
                  <a:lnTo>
                    <a:pt x="5876719" y="3403874"/>
                  </a:lnTo>
                  <a:lnTo>
                    <a:pt x="5875295" y="3407211"/>
                  </a:lnTo>
                  <a:lnTo>
                    <a:pt x="5874347" y="3410359"/>
                  </a:lnTo>
                  <a:lnTo>
                    <a:pt x="5875545" y="3414026"/>
                  </a:lnTo>
                  <a:lnTo>
                    <a:pt x="5886228" y="3418582"/>
                  </a:lnTo>
                  <a:lnTo>
                    <a:pt x="5889704" y="3416909"/>
                  </a:lnTo>
                  <a:lnTo>
                    <a:pt x="5892552" y="3410233"/>
                  </a:lnTo>
                  <a:lnTo>
                    <a:pt x="5890878" y="3406756"/>
                  </a:lnTo>
                  <a:close/>
                </a:path>
                <a:path w="18413730" h="10647045">
                  <a:moveTo>
                    <a:pt x="11295481" y="5708631"/>
                  </a:moveTo>
                  <a:lnTo>
                    <a:pt x="11285133" y="5704216"/>
                  </a:lnTo>
                  <a:lnTo>
                    <a:pt x="11281133" y="5705271"/>
                  </a:lnTo>
                  <a:lnTo>
                    <a:pt x="11279357" y="5709249"/>
                  </a:lnTo>
                  <a:lnTo>
                    <a:pt x="11277951" y="5711806"/>
                  </a:lnTo>
                  <a:lnTo>
                    <a:pt x="11279339" y="5715950"/>
                  </a:lnTo>
                  <a:lnTo>
                    <a:pt x="11290021" y="5720506"/>
                  </a:lnTo>
                  <a:lnTo>
                    <a:pt x="11293689" y="5719308"/>
                  </a:lnTo>
                  <a:lnTo>
                    <a:pt x="11295465" y="5715331"/>
                  </a:lnTo>
                  <a:lnTo>
                    <a:pt x="11296871" y="5712774"/>
                  </a:lnTo>
                  <a:lnTo>
                    <a:pt x="11295481" y="5708631"/>
                  </a:lnTo>
                  <a:close/>
                </a:path>
                <a:path w="18413730" h="10647045">
                  <a:moveTo>
                    <a:pt x="9682097" y="5020414"/>
                  </a:moveTo>
                  <a:lnTo>
                    <a:pt x="9671413" y="5015857"/>
                  </a:lnTo>
                  <a:lnTo>
                    <a:pt x="9667604" y="5017389"/>
                  </a:lnTo>
                  <a:lnTo>
                    <a:pt x="9664756" y="5024065"/>
                  </a:lnTo>
                  <a:lnTo>
                    <a:pt x="9666287" y="5027875"/>
                  </a:lnTo>
                  <a:lnTo>
                    <a:pt x="9676970" y="5032432"/>
                  </a:lnTo>
                  <a:lnTo>
                    <a:pt x="9680780" y="5030900"/>
                  </a:lnTo>
                  <a:lnTo>
                    <a:pt x="9683627" y="5024224"/>
                  </a:lnTo>
                  <a:lnTo>
                    <a:pt x="9682097" y="5020414"/>
                  </a:lnTo>
                  <a:close/>
                </a:path>
                <a:path w="18413730" h="10647045">
                  <a:moveTo>
                    <a:pt x="9601310" y="4985953"/>
                  </a:moveTo>
                  <a:lnTo>
                    <a:pt x="9590628" y="4981397"/>
                  </a:lnTo>
                  <a:lnTo>
                    <a:pt x="9586819" y="4982929"/>
                  </a:lnTo>
                  <a:lnTo>
                    <a:pt x="9583971" y="4989604"/>
                  </a:lnTo>
                  <a:lnTo>
                    <a:pt x="9585502" y="4993415"/>
                  </a:lnTo>
                  <a:lnTo>
                    <a:pt x="9596184" y="4997971"/>
                  </a:lnTo>
                  <a:lnTo>
                    <a:pt x="9599993" y="4996439"/>
                  </a:lnTo>
                  <a:lnTo>
                    <a:pt x="9602841" y="4989763"/>
                  </a:lnTo>
                  <a:lnTo>
                    <a:pt x="9601310" y="4985953"/>
                  </a:lnTo>
                  <a:close/>
                </a:path>
                <a:path w="18413730" h="10647045">
                  <a:moveTo>
                    <a:pt x="9762691" y="5054399"/>
                  </a:moveTo>
                  <a:lnTo>
                    <a:pt x="9752008" y="5049841"/>
                  </a:lnTo>
                  <a:lnTo>
                    <a:pt x="9748199" y="5051372"/>
                  </a:lnTo>
                  <a:lnTo>
                    <a:pt x="9745351" y="5058049"/>
                  </a:lnTo>
                  <a:lnTo>
                    <a:pt x="9746881" y="5061859"/>
                  </a:lnTo>
                  <a:lnTo>
                    <a:pt x="9757565" y="5066416"/>
                  </a:lnTo>
                  <a:lnTo>
                    <a:pt x="9761375" y="5064885"/>
                  </a:lnTo>
                  <a:lnTo>
                    <a:pt x="9764224" y="5058208"/>
                  </a:lnTo>
                  <a:lnTo>
                    <a:pt x="9762691" y="5054399"/>
                  </a:lnTo>
                  <a:close/>
                </a:path>
                <a:path w="18413730" h="10647045">
                  <a:moveTo>
                    <a:pt x="9520667" y="4951159"/>
                  </a:moveTo>
                  <a:lnTo>
                    <a:pt x="9509984" y="4946602"/>
                  </a:lnTo>
                  <a:lnTo>
                    <a:pt x="9506174" y="4948133"/>
                  </a:lnTo>
                  <a:lnTo>
                    <a:pt x="9503326" y="4954809"/>
                  </a:lnTo>
                  <a:lnTo>
                    <a:pt x="9504858" y="4958620"/>
                  </a:lnTo>
                  <a:lnTo>
                    <a:pt x="9515540" y="4963177"/>
                  </a:lnTo>
                  <a:lnTo>
                    <a:pt x="9519351" y="4961645"/>
                  </a:lnTo>
                  <a:lnTo>
                    <a:pt x="9522199" y="4954968"/>
                  </a:lnTo>
                  <a:lnTo>
                    <a:pt x="9520667" y="4951159"/>
                  </a:lnTo>
                  <a:close/>
                </a:path>
                <a:path w="18413730" h="10647045">
                  <a:moveTo>
                    <a:pt x="9843478" y="5088859"/>
                  </a:moveTo>
                  <a:lnTo>
                    <a:pt x="9832795" y="5084303"/>
                  </a:lnTo>
                  <a:lnTo>
                    <a:pt x="9828985" y="5085833"/>
                  </a:lnTo>
                  <a:lnTo>
                    <a:pt x="9826137" y="5092510"/>
                  </a:lnTo>
                  <a:lnTo>
                    <a:pt x="9827669" y="5096320"/>
                  </a:lnTo>
                  <a:lnTo>
                    <a:pt x="9838351" y="5100877"/>
                  </a:lnTo>
                  <a:lnTo>
                    <a:pt x="9842161" y="5099345"/>
                  </a:lnTo>
                  <a:lnTo>
                    <a:pt x="9845009" y="5092668"/>
                  </a:lnTo>
                  <a:lnTo>
                    <a:pt x="9843478" y="5088859"/>
                  </a:lnTo>
                  <a:close/>
                </a:path>
                <a:path w="18413730" h="10647045">
                  <a:moveTo>
                    <a:pt x="5972753" y="3437736"/>
                  </a:moveTo>
                  <a:lnTo>
                    <a:pt x="5969273" y="3436646"/>
                  </a:lnTo>
                  <a:lnTo>
                    <a:pt x="5961928" y="3433513"/>
                  </a:lnTo>
                  <a:lnTo>
                    <a:pt x="5958453" y="3435188"/>
                  </a:lnTo>
                  <a:lnTo>
                    <a:pt x="5957029" y="3438526"/>
                  </a:lnTo>
                  <a:lnTo>
                    <a:pt x="5956082" y="3441672"/>
                  </a:lnTo>
                  <a:lnTo>
                    <a:pt x="5957279" y="3445340"/>
                  </a:lnTo>
                  <a:lnTo>
                    <a:pt x="5967961" y="3449897"/>
                  </a:lnTo>
                  <a:lnTo>
                    <a:pt x="5971438" y="3448223"/>
                  </a:lnTo>
                  <a:lnTo>
                    <a:pt x="5974286" y="3441546"/>
                  </a:lnTo>
                  <a:lnTo>
                    <a:pt x="5972753" y="3437736"/>
                  </a:lnTo>
                  <a:close/>
                </a:path>
                <a:path w="18413730" h="10647045">
                  <a:moveTo>
                    <a:pt x="9440357" y="4916507"/>
                  </a:moveTo>
                  <a:lnTo>
                    <a:pt x="9429673" y="4911949"/>
                  </a:lnTo>
                  <a:lnTo>
                    <a:pt x="9425864" y="4913482"/>
                  </a:lnTo>
                  <a:lnTo>
                    <a:pt x="9423016" y="4920157"/>
                  </a:lnTo>
                  <a:lnTo>
                    <a:pt x="9424547" y="4923967"/>
                  </a:lnTo>
                  <a:lnTo>
                    <a:pt x="9435230" y="4928524"/>
                  </a:lnTo>
                  <a:lnTo>
                    <a:pt x="9439041" y="4926993"/>
                  </a:lnTo>
                  <a:lnTo>
                    <a:pt x="9441888" y="4920317"/>
                  </a:lnTo>
                  <a:lnTo>
                    <a:pt x="9440357" y="4916507"/>
                  </a:lnTo>
                  <a:close/>
                </a:path>
                <a:path w="18413730" h="10647045">
                  <a:moveTo>
                    <a:pt x="9924406" y="5122986"/>
                  </a:moveTo>
                  <a:lnTo>
                    <a:pt x="9917062" y="5119853"/>
                  </a:lnTo>
                  <a:lnTo>
                    <a:pt x="9911935" y="5131871"/>
                  </a:lnTo>
                  <a:lnTo>
                    <a:pt x="9919280" y="5135004"/>
                  </a:lnTo>
                  <a:lnTo>
                    <a:pt x="9923089" y="5133472"/>
                  </a:lnTo>
                  <a:lnTo>
                    <a:pt x="9925937" y="5126796"/>
                  </a:lnTo>
                  <a:lnTo>
                    <a:pt x="9924406" y="5122986"/>
                  </a:lnTo>
                  <a:close/>
                </a:path>
                <a:path w="18413730" h="10647045">
                  <a:moveTo>
                    <a:pt x="9359713" y="4881712"/>
                  </a:moveTo>
                  <a:lnTo>
                    <a:pt x="9349031" y="4877155"/>
                  </a:lnTo>
                  <a:lnTo>
                    <a:pt x="9345221" y="4878687"/>
                  </a:lnTo>
                  <a:lnTo>
                    <a:pt x="9342373" y="4885364"/>
                  </a:lnTo>
                  <a:lnTo>
                    <a:pt x="9343904" y="4889173"/>
                  </a:lnTo>
                  <a:lnTo>
                    <a:pt x="9354586" y="4893730"/>
                  </a:lnTo>
                  <a:lnTo>
                    <a:pt x="9358395" y="4892199"/>
                  </a:lnTo>
                  <a:lnTo>
                    <a:pt x="9361243" y="4885522"/>
                  </a:lnTo>
                  <a:lnTo>
                    <a:pt x="9359713" y="4881712"/>
                  </a:lnTo>
                  <a:close/>
                </a:path>
                <a:path w="18413730" h="10647045">
                  <a:moveTo>
                    <a:pt x="10005001" y="5156971"/>
                  </a:moveTo>
                  <a:lnTo>
                    <a:pt x="9994317" y="5152413"/>
                  </a:lnTo>
                  <a:lnTo>
                    <a:pt x="9990508" y="5153946"/>
                  </a:lnTo>
                  <a:lnTo>
                    <a:pt x="9987660" y="5160622"/>
                  </a:lnTo>
                  <a:lnTo>
                    <a:pt x="9989191" y="5164431"/>
                  </a:lnTo>
                  <a:lnTo>
                    <a:pt x="9999875" y="5168988"/>
                  </a:lnTo>
                  <a:lnTo>
                    <a:pt x="10003683" y="5167457"/>
                  </a:lnTo>
                  <a:lnTo>
                    <a:pt x="10006532" y="5160781"/>
                  </a:lnTo>
                  <a:lnTo>
                    <a:pt x="10005001" y="5156971"/>
                  </a:lnTo>
                  <a:close/>
                </a:path>
                <a:path w="18413730" h="10647045">
                  <a:moveTo>
                    <a:pt x="10085928" y="5191097"/>
                  </a:moveTo>
                  <a:lnTo>
                    <a:pt x="10075246" y="5186540"/>
                  </a:lnTo>
                  <a:lnTo>
                    <a:pt x="10071437" y="5188072"/>
                  </a:lnTo>
                  <a:lnTo>
                    <a:pt x="10068589" y="5194748"/>
                  </a:lnTo>
                  <a:lnTo>
                    <a:pt x="10070120" y="5198558"/>
                  </a:lnTo>
                  <a:lnTo>
                    <a:pt x="10080802" y="5203115"/>
                  </a:lnTo>
                  <a:lnTo>
                    <a:pt x="10084613" y="5201583"/>
                  </a:lnTo>
                  <a:lnTo>
                    <a:pt x="10087460" y="5194907"/>
                  </a:lnTo>
                  <a:lnTo>
                    <a:pt x="10085928" y="5191097"/>
                  </a:lnTo>
                  <a:close/>
                </a:path>
                <a:path w="18413730" h="10647045">
                  <a:moveTo>
                    <a:pt x="9279070" y="4846918"/>
                  </a:moveTo>
                  <a:lnTo>
                    <a:pt x="9268387" y="4842361"/>
                  </a:lnTo>
                  <a:lnTo>
                    <a:pt x="9264576" y="4843892"/>
                  </a:lnTo>
                  <a:lnTo>
                    <a:pt x="9261729" y="4850568"/>
                  </a:lnTo>
                  <a:lnTo>
                    <a:pt x="9263260" y="4854378"/>
                  </a:lnTo>
                  <a:lnTo>
                    <a:pt x="9273944" y="4858936"/>
                  </a:lnTo>
                  <a:lnTo>
                    <a:pt x="9277753" y="4857403"/>
                  </a:lnTo>
                  <a:lnTo>
                    <a:pt x="9280601" y="4850728"/>
                  </a:lnTo>
                  <a:lnTo>
                    <a:pt x="9279070" y="4846918"/>
                  </a:lnTo>
                  <a:close/>
                </a:path>
                <a:path w="18413730" h="10647045">
                  <a:moveTo>
                    <a:pt x="10166858" y="5225224"/>
                  </a:moveTo>
                  <a:lnTo>
                    <a:pt x="10156175" y="5220667"/>
                  </a:lnTo>
                  <a:lnTo>
                    <a:pt x="10152365" y="5222199"/>
                  </a:lnTo>
                  <a:lnTo>
                    <a:pt x="10149517" y="5228876"/>
                  </a:lnTo>
                  <a:lnTo>
                    <a:pt x="10151048" y="5232685"/>
                  </a:lnTo>
                  <a:lnTo>
                    <a:pt x="10161732" y="5237242"/>
                  </a:lnTo>
                  <a:lnTo>
                    <a:pt x="10165541" y="5235711"/>
                  </a:lnTo>
                  <a:lnTo>
                    <a:pt x="10168389" y="5229034"/>
                  </a:lnTo>
                  <a:lnTo>
                    <a:pt x="10166858" y="5225224"/>
                  </a:lnTo>
                  <a:close/>
                </a:path>
                <a:path w="18413730" h="10647045">
                  <a:moveTo>
                    <a:pt x="9198903" y="4811932"/>
                  </a:moveTo>
                  <a:lnTo>
                    <a:pt x="9188219" y="4807375"/>
                  </a:lnTo>
                  <a:lnTo>
                    <a:pt x="9184409" y="4808906"/>
                  </a:lnTo>
                  <a:lnTo>
                    <a:pt x="9181561" y="4815582"/>
                  </a:lnTo>
                  <a:lnTo>
                    <a:pt x="9183093" y="4819392"/>
                  </a:lnTo>
                  <a:lnTo>
                    <a:pt x="9193776" y="4823950"/>
                  </a:lnTo>
                  <a:lnTo>
                    <a:pt x="9197586" y="4822417"/>
                  </a:lnTo>
                  <a:lnTo>
                    <a:pt x="9200433" y="4815742"/>
                  </a:lnTo>
                  <a:lnTo>
                    <a:pt x="9198903" y="4811932"/>
                  </a:lnTo>
                  <a:close/>
                </a:path>
                <a:path w="18413730" h="10647045">
                  <a:moveTo>
                    <a:pt x="11205201" y="5667752"/>
                  </a:moveTo>
                  <a:lnTo>
                    <a:pt x="11201392" y="5669285"/>
                  </a:lnTo>
                  <a:lnTo>
                    <a:pt x="11199789" y="5672940"/>
                  </a:lnTo>
                  <a:lnTo>
                    <a:pt x="11198353" y="5675484"/>
                  </a:lnTo>
                  <a:lnTo>
                    <a:pt x="11199741" y="5679628"/>
                  </a:lnTo>
                  <a:lnTo>
                    <a:pt x="11210424" y="5684185"/>
                  </a:lnTo>
                  <a:lnTo>
                    <a:pt x="11214091" y="5682988"/>
                  </a:lnTo>
                  <a:lnTo>
                    <a:pt x="11215695" y="5679331"/>
                  </a:lnTo>
                  <a:lnTo>
                    <a:pt x="11217130" y="5676787"/>
                  </a:lnTo>
                  <a:lnTo>
                    <a:pt x="11215741" y="5672643"/>
                  </a:lnTo>
                  <a:lnTo>
                    <a:pt x="11208398" y="5669511"/>
                  </a:lnTo>
                  <a:lnTo>
                    <a:pt x="11205201" y="5667752"/>
                  </a:lnTo>
                  <a:close/>
                </a:path>
                <a:path w="18413730" h="10647045">
                  <a:moveTo>
                    <a:pt x="10247928" y="5259017"/>
                  </a:moveTo>
                  <a:lnTo>
                    <a:pt x="10240585" y="5255884"/>
                  </a:lnTo>
                  <a:lnTo>
                    <a:pt x="10235458" y="5267902"/>
                  </a:lnTo>
                  <a:lnTo>
                    <a:pt x="10242802" y="5271035"/>
                  </a:lnTo>
                  <a:lnTo>
                    <a:pt x="10246612" y="5269503"/>
                  </a:lnTo>
                  <a:lnTo>
                    <a:pt x="10249460" y="5262827"/>
                  </a:lnTo>
                  <a:lnTo>
                    <a:pt x="10247928" y="5259017"/>
                  </a:lnTo>
                  <a:close/>
                </a:path>
                <a:path w="18413730" h="10647045">
                  <a:moveTo>
                    <a:pt x="9118400" y="4776803"/>
                  </a:moveTo>
                  <a:lnTo>
                    <a:pt x="9107718" y="4772246"/>
                  </a:lnTo>
                  <a:lnTo>
                    <a:pt x="9103909" y="4773778"/>
                  </a:lnTo>
                  <a:lnTo>
                    <a:pt x="9101060" y="4780455"/>
                  </a:lnTo>
                  <a:lnTo>
                    <a:pt x="9102592" y="4784264"/>
                  </a:lnTo>
                  <a:lnTo>
                    <a:pt x="9113274" y="4788821"/>
                  </a:lnTo>
                  <a:lnTo>
                    <a:pt x="9117084" y="4787290"/>
                  </a:lnTo>
                  <a:lnTo>
                    <a:pt x="9119932" y="4780613"/>
                  </a:lnTo>
                  <a:lnTo>
                    <a:pt x="9118400" y="4776803"/>
                  </a:lnTo>
                  <a:close/>
                </a:path>
                <a:path w="18413730" h="10647045">
                  <a:moveTo>
                    <a:pt x="10328523" y="5293001"/>
                  </a:moveTo>
                  <a:lnTo>
                    <a:pt x="10317841" y="5288444"/>
                  </a:lnTo>
                  <a:lnTo>
                    <a:pt x="10314031" y="5289977"/>
                  </a:lnTo>
                  <a:lnTo>
                    <a:pt x="10311183" y="5296653"/>
                  </a:lnTo>
                  <a:lnTo>
                    <a:pt x="10312714" y="5300462"/>
                  </a:lnTo>
                  <a:lnTo>
                    <a:pt x="10323396" y="5305019"/>
                  </a:lnTo>
                  <a:lnTo>
                    <a:pt x="10327207" y="5303488"/>
                  </a:lnTo>
                  <a:lnTo>
                    <a:pt x="10330055" y="5296812"/>
                  </a:lnTo>
                  <a:lnTo>
                    <a:pt x="10328523" y="5293001"/>
                  </a:lnTo>
                  <a:close/>
                </a:path>
                <a:path w="18413730" h="10647045">
                  <a:moveTo>
                    <a:pt x="6054345" y="3469383"/>
                  </a:moveTo>
                  <a:lnTo>
                    <a:pt x="6043663" y="3464827"/>
                  </a:lnTo>
                  <a:lnTo>
                    <a:pt x="6040187" y="3466501"/>
                  </a:lnTo>
                  <a:lnTo>
                    <a:pt x="6038763" y="3469839"/>
                  </a:lnTo>
                  <a:lnTo>
                    <a:pt x="6037815" y="3472986"/>
                  </a:lnTo>
                  <a:lnTo>
                    <a:pt x="6039013" y="3476653"/>
                  </a:lnTo>
                  <a:lnTo>
                    <a:pt x="6049695" y="3481210"/>
                  </a:lnTo>
                  <a:lnTo>
                    <a:pt x="6053172" y="3479537"/>
                  </a:lnTo>
                  <a:lnTo>
                    <a:pt x="6056020" y="3472860"/>
                  </a:lnTo>
                  <a:lnTo>
                    <a:pt x="6054345" y="3469383"/>
                  </a:lnTo>
                  <a:close/>
                </a:path>
                <a:path w="18413730" h="10647045">
                  <a:moveTo>
                    <a:pt x="10409595" y="5326794"/>
                  </a:moveTo>
                  <a:lnTo>
                    <a:pt x="10398912" y="5322237"/>
                  </a:lnTo>
                  <a:lnTo>
                    <a:pt x="10395101" y="5323769"/>
                  </a:lnTo>
                  <a:lnTo>
                    <a:pt x="10392253" y="5330446"/>
                  </a:lnTo>
                  <a:lnTo>
                    <a:pt x="10393785" y="5334255"/>
                  </a:lnTo>
                  <a:lnTo>
                    <a:pt x="10404469" y="5338812"/>
                  </a:lnTo>
                  <a:lnTo>
                    <a:pt x="10408278" y="5337281"/>
                  </a:lnTo>
                  <a:lnTo>
                    <a:pt x="10411126" y="5330605"/>
                  </a:lnTo>
                  <a:lnTo>
                    <a:pt x="10409595" y="5326794"/>
                  </a:lnTo>
                  <a:close/>
                </a:path>
                <a:path w="18413730" h="10647045">
                  <a:moveTo>
                    <a:pt x="9037900" y="4741675"/>
                  </a:moveTo>
                  <a:lnTo>
                    <a:pt x="9027217" y="4737117"/>
                  </a:lnTo>
                  <a:lnTo>
                    <a:pt x="9023407" y="4738650"/>
                  </a:lnTo>
                  <a:lnTo>
                    <a:pt x="9020559" y="4745326"/>
                  </a:lnTo>
                  <a:lnTo>
                    <a:pt x="9022090" y="4749135"/>
                  </a:lnTo>
                  <a:lnTo>
                    <a:pt x="9032774" y="4753693"/>
                  </a:lnTo>
                  <a:lnTo>
                    <a:pt x="9036583" y="4752161"/>
                  </a:lnTo>
                  <a:lnTo>
                    <a:pt x="9039431" y="4745485"/>
                  </a:lnTo>
                  <a:lnTo>
                    <a:pt x="9037900" y="4741675"/>
                  </a:lnTo>
                  <a:close/>
                </a:path>
                <a:path w="18413730" h="10647045">
                  <a:moveTo>
                    <a:pt x="11135334" y="5636371"/>
                  </a:moveTo>
                  <a:lnTo>
                    <a:pt x="11124652" y="5631814"/>
                  </a:lnTo>
                  <a:lnTo>
                    <a:pt x="11120841" y="5633346"/>
                  </a:lnTo>
                  <a:lnTo>
                    <a:pt x="11117993" y="5640023"/>
                  </a:lnTo>
                  <a:lnTo>
                    <a:pt x="11119526" y="5643832"/>
                  </a:lnTo>
                  <a:lnTo>
                    <a:pt x="11130208" y="5648389"/>
                  </a:lnTo>
                  <a:lnTo>
                    <a:pt x="11134017" y="5646858"/>
                  </a:lnTo>
                  <a:lnTo>
                    <a:pt x="11136865" y="5640181"/>
                  </a:lnTo>
                  <a:lnTo>
                    <a:pt x="11135334" y="5636371"/>
                  </a:lnTo>
                  <a:close/>
                </a:path>
                <a:path w="18413730" h="10647045">
                  <a:moveTo>
                    <a:pt x="10490665" y="5360587"/>
                  </a:moveTo>
                  <a:lnTo>
                    <a:pt x="10483321" y="5357454"/>
                  </a:lnTo>
                  <a:lnTo>
                    <a:pt x="10478194" y="5369472"/>
                  </a:lnTo>
                  <a:lnTo>
                    <a:pt x="10485539" y="5372605"/>
                  </a:lnTo>
                  <a:lnTo>
                    <a:pt x="10489348" y="5371074"/>
                  </a:lnTo>
                  <a:lnTo>
                    <a:pt x="10492196" y="5364397"/>
                  </a:lnTo>
                  <a:lnTo>
                    <a:pt x="10490665" y="5360587"/>
                  </a:lnTo>
                  <a:close/>
                </a:path>
                <a:path w="18413730" h="10647045">
                  <a:moveTo>
                    <a:pt x="8957875" y="4706355"/>
                  </a:moveTo>
                  <a:lnTo>
                    <a:pt x="8947192" y="4701797"/>
                  </a:lnTo>
                  <a:lnTo>
                    <a:pt x="8943382" y="4703330"/>
                  </a:lnTo>
                  <a:lnTo>
                    <a:pt x="8940534" y="4710006"/>
                  </a:lnTo>
                  <a:lnTo>
                    <a:pt x="8942065" y="4713815"/>
                  </a:lnTo>
                  <a:lnTo>
                    <a:pt x="8952749" y="4718373"/>
                  </a:lnTo>
                  <a:lnTo>
                    <a:pt x="8956558" y="4716842"/>
                  </a:lnTo>
                  <a:lnTo>
                    <a:pt x="8959406" y="4710165"/>
                  </a:lnTo>
                  <a:lnTo>
                    <a:pt x="8957875" y="4706355"/>
                  </a:lnTo>
                  <a:close/>
                </a:path>
                <a:path w="18413730" h="10647045">
                  <a:moveTo>
                    <a:pt x="10571260" y="5394571"/>
                  </a:moveTo>
                  <a:lnTo>
                    <a:pt x="10560578" y="5390015"/>
                  </a:lnTo>
                  <a:lnTo>
                    <a:pt x="10556768" y="5391547"/>
                  </a:lnTo>
                  <a:lnTo>
                    <a:pt x="10553920" y="5398224"/>
                  </a:lnTo>
                  <a:lnTo>
                    <a:pt x="10555451" y="5402032"/>
                  </a:lnTo>
                  <a:lnTo>
                    <a:pt x="10566133" y="5406589"/>
                  </a:lnTo>
                  <a:lnTo>
                    <a:pt x="10569942" y="5405058"/>
                  </a:lnTo>
                  <a:lnTo>
                    <a:pt x="10572790" y="5398381"/>
                  </a:lnTo>
                  <a:lnTo>
                    <a:pt x="10571260" y="5394571"/>
                  </a:lnTo>
                  <a:close/>
                </a:path>
                <a:path w="18413730" h="10647045">
                  <a:moveTo>
                    <a:pt x="11055309" y="5601051"/>
                  </a:moveTo>
                  <a:lnTo>
                    <a:pt x="11044627" y="5596494"/>
                  </a:lnTo>
                  <a:lnTo>
                    <a:pt x="11040816" y="5598026"/>
                  </a:lnTo>
                  <a:lnTo>
                    <a:pt x="11037968" y="5604703"/>
                  </a:lnTo>
                  <a:lnTo>
                    <a:pt x="11039501" y="5608512"/>
                  </a:lnTo>
                  <a:lnTo>
                    <a:pt x="11050183" y="5613069"/>
                  </a:lnTo>
                  <a:lnTo>
                    <a:pt x="11053992" y="5611538"/>
                  </a:lnTo>
                  <a:lnTo>
                    <a:pt x="11056840" y="5604861"/>
                  </a:lnTo>
                  <a:lnTo>
                    <a:pt x="11055309" y="5601051"/>
                  </a:lnTo>
                  <a:close/>
                </a:path>
                <a:path w="18413730" h="10647045">
                  <a:moveTo>
                    <a:pt x="10652330" y="5428365"/>
                  </a:moveTo>
                  <a:lnTo>
                    <a:pt x="10641648" y="5423809"/>
                  </a:lnTo>
                  <a:lnTo>
                    <a:pt x="10637838" y="5425339"/>
                  </a:lnTo>
                  <a:lnTo>
                    <a:pt x="10634990" y="5432016"/>
                  </a:lnTo>
                  <a:lnTo>
                    <a:pt x="10636522" y="5435827"/>
                  </a:lnTo>
                  <a:lnTo>
                    <a:pt x="10647204" y="5440383"/>
                  </a:lnTo>
                  <a:lnTo>
                    <a:pt x="10651015" y="5438852"/>
                  </a:lnTo>
                  <a:lnTo>
                    <a:pt x="10653863" y="5432175"/>
                  </a:lnTo>
                  <a:lnTo>
                    <a:pt x="10652330" y="5428365"/>
                  </a:lnTo>
                  <a:close/>
                </a:path>
                <a:path w="18413730" h="10647045">
                  <a:moveTo>
                    <a:pt x="10974807" y="5565924"/>
                  </a:moveTo>
                  <a:lnTo>
                    <a:pt x="10964124" y="5561366"/>
                  </a:lnTo>
                  <a:lnTo>
                    <a:pt x="10960315" y="5562897"/>
                  </a:lnTo>
                  <a:lnTo>
                    <a:pt x="10957467" y="5569574"/>
                  </a:lnTo>
                  <a:lnTo>
                    <a:pt x="10958998" y="5573384"/>
                  </a:lnTo>
                  <a:lnTo>
                    <a:pt x="10969681" y="5577941"/>
                  </a:lnTo>
                  <a:lnTo>
                    <a:pt x="10973492" y="5576410"/>
                  </a:lnTo>
                  <a:lnTo>
                    <a:pt x="10976340" y="5569733"/>
                  </a:lnTo>
                  <a:lnTo>
                    <a:pt x="10974807" y="5565924"/>
                  </a:lnTo>
                  <a:close/>
                </a:path>
                <a:path w="18413730" h="10647045">
                  <a:moveTo>
                    <a:pt x="10733260" y="5462491"/>
                  </a:moveTo>
                  <a:lnTo>
                    <a:pt x="10722577" y="5457934"/>
                  </a:lnTo>
                  <a:lnTo>
                    <a:pt x="10718767" y="5459466"/>
                  </a:lnTo>
                  <a:lnTo>
                    <a:pt x="10715919" y="5466143"/>
                  </a:lnTo>
                  <a:lnTo>
                    <a:pt x="10717451" y="5469952"/>
                  </a:lnTo>
                  <a:lnTo>
                    <a:pt x="10728133" y="5474509"/>
                  </a:lnTo>
                  <a:lnTo>
                    <a:pt x="10731942" y="5472978"/>
                  </a:lnTo>
                  <a:lnTo>
                    <a:pt x="10734790" y="5466301"/>
                  </a:lnTo>
                  <a:lnTo>
                    <a:pt x="10733260" y="5462491"/>
                  </a:lnTo>
                  <a:close/>
                </a:path>
                <a:path w="18413730" h="10647045">
                  <a:moveTo>
                    <a:pt x="10894498" y="5531270"/>
                  </a:moveTo>
                  <a:lnTo>
                    <a:pt x="10883815" y="5526713"/>
                  </a:lnTo>
                  <a:lnTo>
                    <a:pt x="10880005" y="5528245"/>
                  </a:lnTo>
                  <a:lnTo>
                    <a:pt x="10877157" y="5534922"/>
                  </a:lnTo>
                  <a:lnTo>
                    <a:pt x="10878688" y="5538731"/>
                  </a:lnTo>
                  <a:lnTo>
                    <a:pt x="10889372" y="5543288"/>
                  </a:lnTo>
                  <a:lnTo>
                    <a:pt x="10893182" y="5541757"/>
                  </a:lnTo>
                  <a:lnTo>
                    <a:pt x="10896030" y="5535081"/>
                  </a:lnTo>
                  <a:lnTo>
                    <a:pt x="10894498" y="5531270"/>
                  </a:lnTo>
                  <a:close/>
                </a:path>
                <a:path w="18413730" h="10647045">
                  <a:moveTo>
                    <a:pt x="10813712" y="5496809"/>
                  </a:moveTo>
                  <a:lnTo>
                    <a:pt x="10803030" y="5492253"/>
                  </a:lnTo>
                  <a:lnTo>
                    <a:pt x="10799220" y="5493785"/>
                  </a:lnTo>
                  <a:lnTo>
                    <a:pt x="10796372" y="5500462"/>
                  </a:lnTo>
                  <a:lnTo>
                    <a:pt x="10797903" y="5504271"/>
                  </a:lnTo>
                  <a:lnTo>
                    <a:pt x="10808585" y="5508827"/>
                  </a:lnTo>
                  <a:lnTo>
                    <a:pt x="10812394" y="5507296"/>
                  </a:lnTo>
                  <a:lnTo>
                    <a:pt x="10815242" y="5500620"/>
                  </a:lnTo>
                  <a:lnTo>
                    <a:pt x="10813712" y="5496809"/>
                  </a:lnTo>
                  <a:close/>
                </a:path>
                <a:path w="18413730" h="10647045">
                  <a:moveTo>
                    <a:pt x="8877515" y="4670892"/>
                  </a:moveTo>
                  <a:lnTo>
                    <a:pt x="8866833" y="4666335"/>
                  </a:lnTo>
                  <a:lnTo>
                    <a:pt x="8863023" y="4667867"/>
                  </a:lnTo>
                  <a:lnTo>
                    <a:pt x="8860175" y="4674544"/>
                  </a:lnTo>
                  <a:lnTo>
                    <a:pt x="8861706" y="4678353"/>
                  </a:lnTo>
                  <a:lnTo>
                    <a:pt x="8872389" y="4682910"/>
                  </a:lnTo>
                  <a:lnTo>
                    <a:pt x="8876199" y="4681379"/>
                  </a:lnTo>
                  <a:lnTo>
                    <a:pt x="8879047" y="4674702"/>
                  </a:lnTo>
                  <a:lnTo>
                    <a:pt x="8877515" y="4670892"/>
                  </a:lnTo>
                  <a:close/>
                </a:path>
                <a:path w="18413730" h="10647045">
                  <a:moveTo>
                    <a:pt x="6135937" y="3501032"/>
                  </a:moveTo>
                  <a:lnTo>
                    <a:pt x="6125254" y="3496475"/>
                  </a:lnTo>
                  <a:lnTo>
                    <a:pt x="6121778" y="3498150"/>
                  </a:lnTo>
                  <a:lnTo>
                    <a:pt x="6120355" y="3501487"/>
                  </a:lnTo>
                  <a:lnTo>
                    <a:pt x="6119407" y="3504635"/>
                  </a:lnTo>
                  <a:lnTo>
                    <a:pt x="6120604" y="3508302"/>
                  </a:lnTo>
                  <a:lnTo>
                    <a:pt x="6131287" y="3512858"/>
                  </a:lnTo>
                  <a:lnTo>
                    <a:pt x="6134761" y="3511184"/>
                  </a:lnTo>
                  <a:lnTo>
                    <a:pt x="6137610" y="3504507"/>
                  </a:lnTo>
                  <a:lnTo>
                    <a:pt x="6135937" y="3501032"/>
                  </a:lnTo>
                  <a:close/>
                </a:path>
                <a:path w="18413730" h="10647045">
                  <a:moveTo>
                    <a:pt x="8797299" y="4635097"/>
                  </a:moveTo>
                  <a:lnTo>
                    <a:pt x="8786616" y="4630540"/>
                  </a:lnTo>
                  <a:lnTo>
                    <a:pt x="8782807" y="4632071"/>
                  </a:lnTo>
                  <a:lnTo>
                    <a:pt x="8779959" y="4638748"/>
                  </a:lnTo>
                  <a:lnTo>
                    <a:pt x="8781489" y="4642558"/>
                  </a:lnTo>
                  <a:lnTo>
                    <a:pt x="8792173" y="4647115"/>
                  </a:lnTo>
                  <a:lnTo>
                    <a:pt x="8795982" y="4645583"/>
                  </a:lnTo>
                  <a:lnTo>
                    <a:pt x="8798830" y="4638906"/>
                  </a:lnTo>
                  <a:lnTo>
                    <a:pt x="8797299" y="4635097"/>
                  </a:lnTo>
                  <a:close/>
                </a:path>
                <a:path w="18413730" h="10647045">
                  <a:moveTo>
                    <a:pt x="8717464" y="4600253"/>
                  </a:moveTo>
                  <a:lnTo>
                    <a:pt x="8706782" y="4595696"/>
                  </a:lnTo>
                  <a:lnTo>
                    <a:pt x="8703116" y="4596893"/>
                  </a:lnTo>
                  <a:lnTo>
                    <a:pt x="8701515" y="4600552"/>
                  </a:lnTo>
                  <a:lnTo>
                    <a:pt x="8699934" y="4603428"/>
                  </a:lnTo>
                  <a:lnTo>
                    <a:pt x="8701464" y="4607238"/>
                  </a:lnTo>
                  <a:lnTo>
                    <a:pt x="8712148" y="4611795"/>
                  </a:lnTo>
                  <a:lnTo>
                    <a:pt x="8715814" y="4610598"/>
                  </a:lnTo>
                  <a:lnTo>
                    <a:pt x="8717414" y="4606939"/>
                  </a:lnTo>
                  <a:lnTo>
                    <a:pt x="8718997" y="4604062"/>
                  </a:lnTo>
                  <a:lnTo>
                    <a:pt x="8717464" y="4600253"/>
                  </a:lnTo>
                  <a:close/>
                </a:path>
                <a:path w="18413730" h="10647045">
                  <a:moveTo>
                    <a:pt x="1619205" y="1570791"/>
                  </a:moveTo>
                  <a:lnTo>
                    <a:pt x="1615346" y="1571513"/>
                  </a:lnTo>
                  <a:lnTo>
                    <a:pt x="1612358" y="1576946"/>
                  </a:lnTo>
                  <a:lnTo>
                    <a:pt x="1611830" y="1577905"/>
                  </a:lnTo>
                  <a:lnTo>
                    <a:pt x="1612552" y="1581765"/>
                  </a:lnTo>
                  <a:lnTo>
                    <a:pt x="1615747" y="1583523"/>
                  </a:lnTo>
                  <a:lnTo>
                    <a:pt x="1619469" y="1585898"/>
                  </a:lnTo>
                  <a:lnTo>
                    <a:pt x="1623141" y="1587464"/>
                  </a:lnTo>
                  <a:lnTo>
                    <a:pt x="1626666" y="1586600"/>
                  </a:lnTo>
                  <a:lnTo>
                    <a:pt x="1627743" y="1584693"/>
                  </a:lnTo>
                  <a:lnTo>
                    <a:pt x="1630039" y="1580542"/>
                  </a:lnTo>
                  <a:lnTo>
                    <a:pt x="1629318" y="1576684"/>
                  </a:lnTo>
                  <a:lnTo>
                    <a:pt x="1626122" y="1574926"/>
                  </a:lnTo>
                  <a:lnTo>
                    <a:pt x="1622401" y="1572549"/>
                  </a:lnTo>
                  <a:lnTo>
                    <a:pt x="1619205" y="1570791"/>
                  </a:lnTo>
                  <a:close/>
                </a:path>
                <a:path w="18413730" h="10647045">
                  <a:moveTo>
                    <a:pt x="6217529" y="3532679"/>
                  </a:moveTo>
                  <a:lnTo>
                    <a:pt x="6206846" y="3528122"/>
                  </a:lnTo>
                  <a:lnTo>
                    <a:pt x="6203370" y="3529796"/>
                  </a:lnTo>
                  <a:lnTo>
                    <a:pt x="6201946" y="3533134"/>
                  </a:lnTo>
                  <a:lnTo>
                    <a:pt x="6200998" y="3536282"/>
                  </a:lnTo>
                  <a:lnTo>
                    <a:pt x="6202196" y="3539950"/>
                  </a:lnTo>
                  <a:lnTo>
                    <a:pt x="6212878" y="3544507"/>
                  </a:lnTo>
                  <a:lnTo>
                    <a:pt x="6216353" y="3542832"/>
                  </a:lnTo>
                  <a:lnTo>
                    <a:pt x="6219202" y="3536154"/>
                  </a:lnTo>
                  <a:lnTo>
                    <a:pt x="6217529" y="3532679"/>
                  </a:lnTo>
                  <a:close/>
                </a:path>
                <a:path w="18413730" h="10647045">
                  <a:moveTo>
                    <a:pt x="8626852" y="4559233"/>
                  </a:moveTo>
                  <a:lnTo>
                    <a:pt x="8623041" y="4560764"/>
                  </a:lnTo>
                  <a:lnTo>
                    <a:pt x="8621438" y="4564420"/>
                  </a:lnTo>
                  <a:lnTo>
                    <a:pt x="8620001" y="4566965"/>
                  </a:lnTo>
                  <a:lnTo>
                    <a:pt x="8621391" y="4571109"/>
                  </a:lnTo>
                  <a:lnTo>
                    <a:pt x="8632073" y="4575666"/>
                  </a:lnTo>
                  <a:lnTo>
                    <a:pt x="8635740" y="4574468"/>
                  </a:lnTo>
                  <a:lnTo>
                    <a:pt x="8637340" y="4570809"/>
                  </a:lnTo>
                  <a:lnTo>
                    <a:pt x="8638922" y="4567933"/>
                  </a:lnTo>
                  <a:lnTo>
                    <a:pt x="8637391" y="4564123"/>
                  </a:lnTo>
                  <a:lnTo>
                    <a:pt x="8630047" y="4560990"/>
                  </a:lnTo>
                  <a:lnTo>
                    <a:pt x="8626852" y="4559233"/>
                  </a:lnTo>
                  <a:close/>
                </a:path>
                <a:path w="18413730" h="10647045">
                  <a:moveTo>
                    <a:pt x="8546634" y="4523437"/>
                  </a:moveTo>
                  <a:lnTo>
                    <a:pt x="8543016" y="4525444"/>
                  </a:lnTo>
                  <a:lnTo>
                    <a:pt x="8539786" y="4531169"/>
                  </a:lnTo>
                  <a:lnTo>
                    <a:pt x="8541174" y="4535313"/>
                  </a:lnTo>
                  <a:lnTo>
                    <a:pt x="8551857" y="4539870"/>
                  </a:lnTo>
                  <a:lnTo>
                    <a:pt x="8555524" y="4538672"/>
                  </a:lnTo>
                  <a:lnTo>
                    <a:pt x="8556948" y="4535333"/>
                  </a:lnTo>
                  <a:lnTo>
                    <a:pt x="8558564" y="4532471"/>
                  </a:lnTo>
                  <a:lnTo>
                    <a:pt x="8557174" y="4528328"/>
                  </a:lnTo>
                  <a:lnTo>
                    <a:pt x="8549830" y="4525195"/>
                  </a:lnTo>
                  <a:lnTo>
                    <a:pt x="8546634" y="4523437"/>
                  </a:lnTo>
                  <a:close/>
                </a:path>
                <a:path w="18413730" h="10647045">
                  <a:moveTo>
                    <a:pt x="6299454" y="3564470"/>
                  </a:moveTo>
                  <a:lnTo>
                    <a:pt x="6288771" y="3559913"/>
                  </a:lnTo>
                  <a:lnTo>
                    <a:pt x="6285295" y="3561586"/>
                  </a:lnTo>
                  <a:lnTo>
                    <a:pt x="6283871" y="3564925"/>
                  </a:lnTo>
                  <a:lnTo>
                    <a:pt x="6282923" y="3568071"/>
                  </a:lnTo>
                  <a:lnTo>
                    <a:pt x="6284121" y="3571739"/>
                  </a:lnTo>
                  <a:lnTo>
                    <a:pt x="6294803" y="3576296"/>
                  </a:lnTo>
                  <a:lnTo>
                    <a:pt x="6298280" y="3574622"/>
                  </a:lnTo>
                  <a:lnTo>
                    <a:pt x="6301128" y="3567945"/>
                  </a:lnTo>
                  <a:lnTo>
                    <a:pt x="6299454" y="3564470"/>
                  </a:lnTo>
                  <a:close/>
                </a:path>
                <a:path w="18413730" h="10647045">
                  <a:moveTo>
                    <a:pt x="8477434" y="4492340"/>
                  </a:moveTo>
                  <a:lnTo>
                    <a:pt x="8466751" y="4487783"/>
                  </a:lnTo>
                  <a:lnTo>
                    <a:pt x="8463084" y="4488980"/>
                  </a:lnTo>
                  <a:lnTo>
                    <a:pt x="8461480" y="4492637"/>
                  </a:lnTo>
                  <a:lnTo>
                    <a:pt x="8460045" y="4495181"/>
                  </a:lnTo>
                  <a:lnTo>
                    <a:pt x="8461433" y="4499325"/>
                  </a:lnTo>
                  <a:lnTo>
                    <a:pt x="8472116" y="4503882"/>
                  </a:lnTo>
                  <a:lnTo>
                    <a:pt x="8475784" y="4502684"/>
                  </a:lnTo>
                  <a:lnTo>
                    <a:pt x="8477387" y="4499028"/>
                  </a:lnTo>
                  <a:lnTo>
                    <a:pt x="8478823" y="4496485"/>
                  </a:lnTo>
                  <a:lnTo>
                    <a:pt x="8477434" y="4492340"/>
                  </a:lnTo>
                  <a:close/>
                </a:path>
                <a:path w="18413730" h="10647045">
                  <a:moveTo>
                    <a:pt x="6380904" y="3596451"/>
                  </a:moveTo>
                  <a:lnTo>
                    <a:pt x="6370220" y="3591894"/>
                  </a:lnTo>
                  <a:lnTo>
                    <a:pt x="6366745" y="3593568"/>
                  </a:lnTo>
                  <a:lnTo>
                    <a:pt x="6365321" y="3596906"/>
                  </a:lnTo>
                  <a:lnTo>
                    <a:pt x="6364373" y="3600053"/>
                  </a:lnTo>
                  <a:lnTo>
                    <a:pt x="6365570" y="3603720"/>
                  </a:lnTo>
                  <a:lnTo>
                    <a:pt x="6376252" y="3608277"/>
                  </a:lnTo>
                  <a:lnTo>
                    <a:pt x="6379729" y="3606603"/>
                  </a:lnTo>
                  <a:lnTo>
                    <a:pt x="6382577" y="3599927"/>
                  </a:lnTo>
                  <a:lnTo>
                    <a:pt x="6380904" y="3596451"/>
                  </a:lnTo>
                  <a:close/>
                </a:path>
                <a:path w="18413730" h="10647045">
                  <a:moveTo>
                    <a:pt x="8397360" y="4456210"/>
                  </a:moveTo>
                  <a:lnTo>
                    <a:pt x="8386678" y="4451653"/>
                  </a:lnTo>
                  <a:lnTo>
                    <a:pt x="8383010" y="4452851"/>
                  </a:lnTo>
                  <a:lnTo>
                    <a:pt x="8381406" y="4456507"/>
                  </a:lnTo>
                  <a:lnTo>
                    <a:pt x="8379970" y="4459052"/>
                  </a:lnTo>
                  <a:lnTo>
                    <a:pt x="8381360" y="4463195"/>
                  </a:lnTo>
                  <a:lnTo>
                    <a:pt x="8392042" y="4467752"/>
                  </a:lnTo>
                  <a:lnTo>
                    <a:pt x="8395709" y="4466553"/>
                  </a:lnTo>
                  <a:lnTo>
                    <a:pt x="8397313" y="4462898"/>
                  </a:lnTo>
                  <a:lnTo>
                    <a:pt x="8398748" y="4460354"/>
                  </a:lnTo>
                  <a:lnTo>
                    <a:pt x="8397360" y="4456210"/>
                  </a:lnTo>
                  <a:close/>
                </a:path>
                <a:path w="18413730" h="10647045">
                  <a:moveTo>
                    <a:pt x="8317762" y="4419888"/>
                  </a:moveTo>
                  <a:lnTo>
                    <a:pt x="8307080" y="4415332"/>
                  </a:lnTo>
                  <a:lnTo>
                    <a:pt x="8303412" y="4416530"/>
                  </a:lnTo>
                  <a:lnTo>
                    <a:pt x="8301808" y="4420187"/>
                  </a:lnTo>
                  <a:lnTo>
                    <a:pt x="8300372" y="4422730"/>
                  </a:lnTo>
                  <a:lnTo>
                    <a:pt x="8301762" y="4426873"/>
                  </a:lnTo>
                  <a:lnTo>
                    <a:pt x="8312445" y="4431430"/>
                  </a:lnTo>
                  <a:lnTo>
                    <a:pt x="8316111" y="4430233"/>
                  </a:lnTo>
                  <a:lnTo>
                    <a:pt x="8317715" y="4426576"/>
                  </a:lnTo>
                  <a:lnTo>
                    <a:pt x="8319151" y="4424032"/>
                  </a:lnTo>
                  <a:lnTo>
                    <a:pt x="8317762" y="4419888"/>
                  </a:lnTo>
                  <a:close/>
                </a:path>
                <a:path w="18413730" h="10647045">
                  <a:moveTo>
                    <a:pt x="6462352" y="3628432"/>
                  </a:moveTo>
                  <a:lnTo>
                    <a:pt x="6451669" y="3623875"/>
                  </a:lnTo>
                  <a:lnTo>
                    <a:pt x="6448194" y="3625549"/>
                  </a:lnTo>
                  <a:lnTo>
                    <a:pt x="6446770" y="3628888"/>
                  </a:lnTo>
                  <a:lnTo>
                    <a:pt x="6445822" y="3632035"/>
                  </a:lnTo>
                  <a:lnTo>
                    <a:pt x="6447019" y="3635701"/>
                  </a:lnTo>
                  <a:lnTo>
                    <a:pt x="6457702" y="3640258"/>
                  </a:lnTo>
                  <a:lnTo>
                    <a:pt x="6461178" y="3638585"/>
                  </a:lnTo>
                  <a:lnTo>
                    <a:pt x="6464026" y="3631908"/>
                  </a:lnTo>
                  <a:lnTo>
                    <a:pt x="6462352" y="3628432"/>
                  </a:lnTo>
                  <a:close/>
                </a:path>
                <a:path w="18413730" h="10647045">
                  <a:moveTo>
                    <a:pt x="8237830" y="4383425"/>
                  </a:moveTo>
                  <a:lnTo>
                    <a:pt x="8227147" y="4378869"/>
                  </a:lnTo>
                  <a:lnTo>
                    <a:pt x="8223481" y="4380066"/>
                  </a:lnTo>
                  <a:lnTo>
                    <a:pt x="8221705" y="4384044"/>
                  </a:lnTo>
                  <a:lnTo>
                    <a:pt x="8220299" y="4386600"/>
                  </a:lnTo>
                  <a:lnTo>
                    <a:pt x="8221687" y="4390744"/>
                  </a:lnTo>
                  <a:lnTo>
                    <a:pt x="8232371" y="4395301"/>
                  </a:lnTo>
                  <a:lnTo>
                    <a:pt x="8236038" y="4394103"/>
                  </a:lnTo>
                  <a:lnTo>
                    <a:pt x="8237813" y="4390126"/>
                  </a:lnTo>
                  <a:lnTo>
                    <a:pt x="8239220" y="4387569"/>
                  </a:lnTo>
                  <a:lnTo>
                    <a:pt x="8237830" y="4383425"/>
                  </a:lnTo>
                  <a:close/>
                </a:path>
                <a:path w="18413730" h="10647045">
                  <a:moveTo>
                    <a:pt x="6543801" y="3660414"/>
                  </a:moveTo>
                  <a:lnTo>
                    <a:pt x="6533118" y="3655857"/>
                  </a:lnTo>
                  <a:lnTo>
                    <a:pt x="6529643" y="3657531"/>
                  </a:lnTo>
                  <a:lnTo>
                    <a:pt x="6526938" y="3663873"/>
                  </a:lnTo>
                  <a:lnTo>
                    <a:pt x="6528469" y="3667684"/>
                  </a:lnTo>
                  <a:lnTo>
                    <a:pt x="6538817" y="3672098"/>
                  </a:lnTo>
                  <a:lnTo>
                    <a:pt x="6542628" y="3670566"/>
                  </a:lnTo>
                  <a:lnTo>
                    <a:pt x="6545476" y="3663890"/>
                  </a:lnTo>
                  <a:lnTo>
                    <a:pt x="6543801" y="3660414"/>
                  </a:lnTo>
                  <a:close/>
                </a:path>
                <a:path w="18413730" h="10647045">
                  <a:moveTo>
                    <a:pt x="1544070" y="1524933"/>
                  </a:moveTo>
                  <a:lnTo>
                    <a:pt x="1539877" y="1525511"/>
                  </a:lnTo>
                  <a:lnTo>
                    <a:pt x="1538472" y="1528067"/>
                  </a:lnTo>
                  <a:lnTo>
                    <a:pt x="1536504" y="1531569"/>
                  </a:lnTo>
                  <a:lnTo>
                    <a:pt x="1537084" y="1535761"/>
                  </a:lnTo>
                  <a:lnTo>
                    <a:pt x="1540280" y="1537519"/>
                  </a:lnTo>
                  <a:lnTo>
                    <a:pt x="1544001" y="1539896"/>
                  </a:lnTo>
                  <a:lnTo>
                    <a:pt x="1547673" y="1541462"/>
                  </a:lnTo>
                  <a:lnTo>
                    <a:pt x="1551198" y="1540598"/>
                  </a:lnTo>
                  <a:lnTo>
                    <a:pt x="1554070" y="1535510"/>
                  </a:lnTo>
                  <a:lnTo>
                    <a:pt x="1554429" y="1534874"/>
                  </a:lnTo>
                  <a:lnTo>
                    <a:pt x="1553850" y="1530682"/>
                  </a:lnTo>
                  <a:lnTo>
                    <a:pt x="1550654" y="1528924"/>
                  </a:lnTo>
                  <a:lnTo>
                    <a:pt x="1546933" y="1526547"/>
                  </a:lnTo>
                  <a:lnTo>
                    <a:pt x="1544070" y="1524933"/>
                  </a:lnTo>
                  <a:close/>
                </a:path>
                <a:path w="18413730" h="10647045">
                  <a:moveTo>
                    <a:pt x="8158042" y="4346628"/>
                  </a:moveTo>
                  <a:lnTo>
                    <a:pt x="8147359" y="4342071"/>
                  </a:lnTo>
                  <a:lnTo>
                    <a:pt x="8143691" y="4343269"/>
                  </a:lnTo>
                  <a:lnTo>
                    <a:pt x="8141915" y="4347246"/>
                  </a:lnTo>
                  <a:lnTo>
                    <a:pt x="8140509" y="4349803"/>
                  </a:lnTo>
                  <a:lnTo>
                    <a:pt x="8141898" y="4353946"/>
                  </a:lnTo>
                  <a:lnTo>
                    <a:pt x="8152581" y="4358503"/>
                  </a:lnTo>
                  <a:lnTo>
                    <a:pt x="8156248" y="4357305"/>
                  </a:lnTo>
                  <a:lnTo>
                    <a:pt x="8158024" y="4353328"/>
                  </a:lnTo>
                  <a:lnTo>
                    <a:pt x="8159430" y="4350771"/>
                  </a:lnTo>
                  <a:lnTo>
                    <a:pt x="8158042" y="4346628"/>
                  </a:lnTo>
                  <a:close/>
                </a:path>
                <a:path w="18413730" h="10647045">
                  <a:moveTo>
                    <a:pt x="6625442" y="3692871"/>
                  </a:moveTo>
                  <a:lnTo>
                    <a:pt x="6614760" y="3688315"/>
                  </a:lnTo>
                  <a:lnTo>
                    <a:pt x="6611283" y="3689989"/>
                  </a:lnTo>
                  <a:lnTo>
                    <a:pt x="6608577" y="3696332"/>
                  </a:lnTo>
                  <a:lnTo>
                    <a:pt x="6610108" y="3700141"/>
                  </a:lnTo>
                  <a:lnTo>
                    <a:pt x="6620458" y="3704555"/>
                  </a:lnTo>
                  <a:lnTo>
                    <a:pt x="6624267" y="3703024"/>
                  </a:lnTo>
                  <a:lnTo>
                    <a:pt x="6627115" y="3696348"/>
                  </a:lnTo>
                  <a:lnTo>
                    <a:pt x="6625442" y="3692871"/>
                  </a:lnTo>
                  <a:close/>
                </a:path>
                <a:path w="18413730" h="10647045">
                  <a:moveTo>
                    <a:pt x="8078443" y="4310306"/>
                  </a:moveTo>
                  <a:lnTo>
                    <a:pt x="8068095" y="4305892"/>
                  </a:lnTo>
                  <a:lnTo>
                    <a:pt x="8064093" y="4306947"/>
                  </a:lnTo>
                  <a:lnTo>
                    <a:pt x="8062318" y="4310924"/>
                  </a:lnTo>
                  <a:lnTo>
                    <a:pt x="8060911" y="4313481"/>
                  </a:lnTo>
                  <a:lnTo>
                    <a:pt x="8062301" y="4317625"/>
                  </a:lnTo>
                  <a:lnTo>
                    <a:pt x="8072983" y="4322181"/>
                  </a:lnTo>
                  <a:lnTo>
                    <a:pt x="8076650" y="4320984"/>
                  </a:lnTo>
                  <a:lnTo>
                    <a:pt x="8078425" y="4317007"/>
                  </a:lnTo>
                  <a:lnTo>
                    <a:pt x="8079831" y="4314450"/>
                  </a:lnTo>
                  <a:lnTo>
                    <a:pt x="8078443" y="4310306"/>
                  </a:lnTo>
                  <a:close/>
                </a:path>
                <a:path w="18413730" h="10647045">
                  <a:moveTo>
                    <a:pt x="6706606" y="3725521"/>
                  </a:moveTo>
                  <a:lnTo>
                    <a:pt x="6696257" y="3721107"/>
                  </a:lnTo>
                  <a:lnTo>
                    <a:pt x="6692447" y="3722638"/>
                  </a:lnTo>
                  <a:lnTo>
                    <a:pt x="6689742" y="3728980"/>
                  </a:lnTo>
                  <a:lnTo>
                    <a:pt x="6691273" y="3732790"/>
                  </a:lnTo>
                  <a:lnTo>
                    <a:pt x="6701622" y="3737204"/>
                  </a:lnTo>
                  <a:lnTo>
                    <a:pt x="6705432" y="3735673"/>
                  </a:lnTo>
                  <a:lnTo>
                    <a:pt x="6708280" y="3728997"/>
                  </a:lnTo>
                  <a:lnTo>
                    <a:pt x="6706606" y="3725521"/>
                  </a:lnTo>
                  <a:close/>
                </a:path>
                <a:path w="18413730" h="10647045">
                  <a:moveTo>
                    <a:pt x="6787913" y="3757836"/>
                  </a:moveTo>
                  <a:lnTo>
                    <a:pt x="6777563" y="3753421"/>
                  </a:lnTo>
                  <a:lnTo>
                    <a:pt x="6773754" y="3754953"/>
                  </a:lnTo>
                  <a:lnTo>
                    <a:pt x="6771049" y="3761295"/>
                  </a:lnTo>
                  <a:lnTo>
                    <a:pt x="6772580" y="3765106"/>
                  </a:lnTo>
                  <a:lnTo>
                    <a:pt x="6782928" y="3769520"/>
                  </a:lnTo>
                  <a:lnTo>
                    <a:pt x="6786739" y="3767988"/>
                  </a:lnTo>
                  <a:lnTo>
                    <a:pt x="6789586" y="3761313"/>
                  </a:lnTo>
                  <a:lnTo>
                    <a:pt x="6787913" y="3757836"/>
                  </a:lnTo>
                  <a:close/>
                </a:path>
                <a:path w="18413730" h="10647045">
                  <a:moveTo>
                    <a:pt x="7998369" y="4274177"/>
                  </a:moveTo>
                  <a:lnTo>
                    <a:pt x="7987686" y="4269620"/>
                  </a:lnTo>
                  <a:lnTo>
                    <a:pt x="7984019" y="4270818"/>
                  </a:lnTo>
                  <a:lnTo>
                    <a:pt x="7982416" y="4274474"/>
                  </a:lnTo>
                  <a:lnTo>
                    <a:pt x="7980980" y="4277017"/>
                  </a:lnTo>
                  <a:lnTo>
                    <a:pt x="7982368" y="4281161"/>
                  </a:lnTo>
                  <a:lnTo>
                    <a:pt x="7993051" y="4285719"/>
                  </a:lnTo>
                  <a:lnTo>
                    <a:pt x="7996719" y="4284521"/>
                  </a:lnTo>
                  <a:lnTo>
                    <a:pt x="7998322" y="4280865"/>
                  </a:lnTo>
                  <a:lnTo>
                    <a:pt x="7999759" y="4278320"/>
                  </a:lnTo>
                  <a:lnTo>
                    <a:pt x="7998369" y="4274177"/>
                  </a:lnTo>
                  <a:close/>
                </a:path>
                <a:path w="18413730" h="10647045">
                  <a:moveTo>
                    <a:pt x="6869268" y="3790961"/>
                  </a:moveTo>
                  <a:lnTo>
                    <a:pt x="6858920" y="3786547"/>
                  </a:lnTo>
                  <a:lnTo>
                    <a:pt x="6855109" y="3788079"/>
                  </a:lnTo>
                  <a:lnTo>
                    <a:pt x="6852403" y="3794421"/>
                  </a:lnTo>
                  <a:lnTo>
                    <a:pt x="6853936" y="3798231"/>
                  </a:lnTo>
                  <a:lnTo>
                    <a:pt x="6864284" y="3802645"/>
                  </a:lnTo>
                  <a:lnTo>
                    <a:pt x="6868092" y="3801114"/>
                  </a:lnTo>
                  <a:lnTo>
                    <a:pt x="6870799" y="3794772"/>
                  </a:lnTo>
                  <a:lnTo>
                    <a:pt x="6869268" y="3790961"/>
                  </a:lnTo>
                  <a:close/>
                </a:path>
                <a:path w="18413730" h="10647045">
                  <a:moveTo>
                    <a:pt x="7918438" y="4237713"/>
                  </a:moveTo>
                  <a:lnTo>
                    <a:pt x="7907755" y="4233156"/>
                  </a:lnTo>
                  <a:lnTo>
                    <a:pt x="7904087" y="4234354"/>
                  </a:lnTo>
                  <a:lnTo>
                    <a:pt x="7902484" y="4238010"/>
                  </a:lnTo>
                  <a:lnTo>
                    <a:pt x="7901048" y="4240554"/>
                  </a:lnTo>
                  <a:lnTo>
                    <a:pt x="7902437" y="4244698"/>
                  </a:lnTo>
                  <a:lnTo>
                    <a:pt x="7913119" y="4249254"/>
                  </a:lnTo>
                  <a:lnTo>
                    <a:pt x="7916787" y="4248056"/>
                  </a:lnTo>
                  <a:lnTo>
                    <a:pt x="7918390" y="4244400"/>
                  </a:lnTo>
                  <a:lnTo>
                    <a:pt x="7919826" y="4241857"/>
                  </a:lnTo>
                  <a:lnTo>
                    <a:pt x="7918438" y="4237713"/>
                  </a:lnTo>
                  <a:close/>
                </a:path>
                <a:path w="18413730" h="10647045">
                  <a:moveTo>
                    <a:pt x="6950767" y="3823753"/>
                  </a:moveTo>
                  <a:lnTo>
                    <a:pt x="6940085" y="3819196"/>
                  </a:lnTo>
                  <a:lnTo>
                    <a:pt x="6936274" y="3820727"/>
                  </a:lnTo>
                  <a:lnTo>
                    <a:pt x="6933426" y="3827404"/>
                  </a:lnTo>
                  <a:lnTo>
                    <a:pt x="6934958" y="3831214"/>
                  </a:lnTo>
                  <a:lnTo>
                    <a:pt x="6938296" y="3832638"/>
                  </a:lnTo>
                  <a:lnTo>
                    <a:pt x="6938772" y="3832446"/>
                  </a:lnTo>
                  <a:lnTo>
                    <a:pt x="6945782" y="3835436"/>
                  </a:lnTo>
                  <a:lnTo>
                    <a:pt x="6949592" y="3833904"/>
                  </a:lnTo>
                  <a:lnTo>
                    <a:pt x="6952440" y="3827229"/>
                  </a:lnTo>
                  <a:lnTo>
                    <a:pt x="6950767" y="3823753"/>
                  </a:lnTo>
                  <a:close/>
                </a:path>
                <a:path w="18413730" h="10647045">
                  <a:moveTo>
                    <a:pt x="7838555" y="4202059"/>
                  </a:moveTo>
                  <a:lnTo>
                    <a:pt x="7827873" y="4197502"/>
                  </a:lnTo>
                  <a:lnTo>
                    <a:pt x="7824204" y="4198700"/>
                  </a:lnTo>
                  <a:lnTo>
                    <a:pt x="7822780" y="4202038"/>
                  </a:lnTo>
                  <a:lnTo>
                    <a:pt x="7821023" y="4205234"/>
                  </a:lnTo>
                  <a:lnTo>
                    <a:pt x="7822554" y="4209044"/>
                  </a:lnTo>
                  <a:lnTo>
                    <a:pt x="7829899" y="4212177"/>
                  </a:lnTo>
                  <a:lnTo>
                    <a:pt x="7830090" y="4212653"/>
                  </a:lnTo>
                  <a:lnTo>
                    <a:pt x="7833429" y="4214077"/>
                  </a:lnTo>
                  <a:lnTo>
                    <a:pt x="7837238" y="4212545"/>
                  </a:lnTo>
                  <a:lnTo>
                    <a:pt x="7840086" y="4205869"/>
                  </a:lnTo>
                  <a:lnTo>
                    <a:pt x="7838555" y="4202059"/>
                  </a:lnTo>
                  <a:close/>
                </a:path>
                <a:path w="18413730" h="10647045">
                  <a:moveTo>
                    <a:pt x="7031789" y="3856735"/>
                  </a:moveTo>
                  <a:lnTo>
                    <a:pt x="7021106" y="3852178"/>
                  </a:lnTo>
                  <a:lnTo>
                    <a:pt x="7017296" y="3853710"/>
                  </a:lnTo>
                  <a:lnTo>
                    <a:pt x="7014448" y="3860387"/>
                  </a:lnTo>
                  <a:lnTo>
                    <a:pt x="7015979" y="3864196"/>
                  </a:lnTo>
                  <a:lnTo>
                    <a:pt x="7026663" y="3868753"/>
                  </a:lnTo>
                  <a:lnTo>
                    <a:pt x="7030472" y="3867222"/>
                  </a:lnTo>
                  <a:lnTo>
                    <a:pt x="7033320" y="3860546"/>
                  </a:lnTo>
                  <a:lnTo>
                    <a:pt x="7031789" y="3856735"/>
                  </a:lnTo>
                  <a:close/>
                </a:path>
                <a:path w="18413730" h="10647045">
                  <a:moveTo>
                    <a:pt x="7758147" y="4165786"/>
                  </a:moveTo>
                  <a:lnTo>
                    <a:pt x="7747464" y="4161229"/>
                  </a:lnTo>
                  <a:lnTo>
                    <a:pt x="7743654" y="4162761"/>
                  </a:lnTo>
                  <a:lnTo>
                    <a:pt x="7740806" y="4169438"/>
                  </a:lnTo>
                  <a:lnTo>
                    <a:pt x="7742338" y="4173247"/>
                  </a:lnTo>
                  <a:lnTo>
                    <a:pt x="7753021" y="4177804"/>
                  </a:lnTo>
                  <a:lnTo>
                    <a:pt x="7756830" y="4176273"/>
                  </a:lnTo>
                  <a:lnTo>
                    <a:pt x="7759678" y="4169597"/>
                  </a:lnTo>
                  <a:lnTo>
                    <a:pt x="7758147" y="4165786"/>
                  </a:lnTo>
                  <a:close/>
                </a:path>
                <a:path w="18413730" h="10647045">
                  <a:moveTo>
                    <a:pt x="7113002" y="3890195"/>
                  </a:moveTo>
                  <a:lnTo>
                    <a:pt x="7102319" y="3885639"/>
                  </a:lnTo>
                  <a:lnTo>
                    <a:pt x="7098510" y="3887169"/>
                  </a:lnTo>
                  <a:lnTo>
                    <a:pt x="7095662" y="3893846"/>
                  </a:lnTo>
                  <a:lnTo>
                    <a:pt x="7097193" y="3897657"/>
                  </a:lnTo>
                  <a:lnTo>
                    <a:pt x="7107875" y="3902213"/>
                  </a:lnTo>
                  <a:lnTo>
                    <a:pt x="7111685" y="3900681"/>
                  </a:lnTo>
                  <a:lnTo>
                    <a:pt x="7114533" y="3894004"/>
                  </a:lnTo>
                  <a:lnTo>
                    <a:pt x="7113002" y="3890195"/>
                  </a:lnTo>
                  <a:close/>
                </a:path>
                <a:path w="18413730" h="10647045">
                  <a:moveTo>
                    <a:pt x="7677646" y="4130658"/>
                  </a:moveTo>
                  <a:lnTo>
                    <a:pt x="7666963" y="4126101"/>
                  </a:lnTo>
                  <a:lnTo>
                    <a:pt x="7663153" y="4127633"/>
                  </a:lnTo>
                  <a:lnTo>
                    <a:pt x="7660305" y="4134310"/>
                  </a:lnTo>
                  <a:lnTo>
                    <a:pt x="7661837" y="4138119"/>
                  </a:lnTo>
                  <a:lnTo>
                    <a:pt x="7672519" y="4142676"/>
                  </a:lnTo>
                  <a:lnTo>
                    <a:pt x="7676329" y="4141145"/>
                  </a:lnTo>
                  <a:lnTo>
                    <a:pt x="7679177" y="4134468"/>
                  </a:lnTo>
                  <a:lnTo>
                    <a:pt x="7677646" y="4130658"/>
                  </a:lnTo>
                  <a:close/>
                </a:path>
                <a:path w="18413730" h="10647045">
                  <a:moveTo>
                    <a:pt x="7193739" y="3923846"/>
                  </a:moveTo>
                  <a:lnTo>
                    <a:pt x="7183056" y="3919289"/>
                  </a:lnTo>
                  <a:lnTo>
                    <a:pt x="7179247" y="3920820"/>
                  </a:lnTo>
                  <a:lnTo>
                    <a:pt x="7176398" y="3927498"/>
                  </a:lnTo>
                  <a:lnTo>
                    <a:pt x="7177930" y="3931307"/>
                  </a:lnTo>
                  <a:lnTo>
                    <a:pt x="7188612" y="3935864"/>
                  </a:lnTo>
                  <a:lnTo>
                    <a:pt x="7192421" y="3934333"/>
                  </a:lnTo>
                  <a:lnTo>
                    <a:pt x="7195270" y="3927655"/>
                  </a:lnTo>
                  <a:lnTo>
                    <a:pt x="7193739" y="3923846"/>
                  </a:lnTo>
                  <a:close/>
                </a:path>
                <a:path w="18413730" h="10647045">
                  <a:moveTo>
                    <a:pt x="7597478" y="4095673"/>
                  </a:moveTo>
                  <a:lnTo>
                    <a:pt x="7586795" y="4091116"/>
                  </a:lnTo>
                  <a:lnTo>
                    <a:pt x="7582986" y="4092647"/>
                  </a:lnTo>
                  <a:lnTo>
                    <a:pt x="7580138" y="4099324"/>
                  </a:lnTo>
                  <a:lnTo>
                    <a:pt x="7581669" y="4103134"/>
                  </a:lnTo>
                  <a:lnTo>
                    <a:pt x="7592351" y="4107691"/>
                  </a:lnTo>
                  <a:lnTo>
                    <a:pt x="7596161" y="4106159"/>
                  </a:lnTo>
                  <a:lnTo>
                    <a:pt x="7599009" y="4099482"/>
                  </a:lnTo>
                  <a:lnTo>
                    <a:pt x="7597478" y="4095673"/>
                  </a:lnTo>
                  <a:close/>
                </a:path>
                <a:path w="18413730" h="10647045">
                  <a:moveTo>
                    <a:pt x="7274810" y="3957639"/>
                  </a:moveTo>
                  <a:lnTo>
                    <a:pt x="7264127" y="3953082"/>
                  </a:lnTo>
                  <a:lnTo>
                    <a:pt x="7260317" y="3954613"/>
                  </a:lnTo>
                  <a:lnTo>
                    <a:pt x="7257469" y="3961291"/>
                  </a:lnTo>
                  <a:lnTo>
                    <a:pt x="7259000" y="3965100"/>
                  </a:lnTo>
                  <a:lnTo>
                    <a:pt x="7269683" y="3969657"/>
                  </a:lnTo>
                  <a:lnTo>
                    <a:pt x="7273493" y="3968126"/>
                  </a:lnTo>
                  <a:lnTo>
                    <a:pt x="7276341" y="3961448"/>
                  </a:lnTo>
                  <a:lnTo>
                    <a:pt x="7274810" y="3957639"/>
                  </a:lnTo>
                  <a:close/>
                </a:path>
                <a:path w="18413730" h="10647045">
                  <a:moveTo>
                    <a:pt x="7516835" y="4060879"/>
                  </a:moveTo>
                  <a:lnTo>
                    <a:pt x="7506151" y="4056321"/>
                  </a:lnTo>
                  <a:lnTo>
                    <a:pt x="7502342" y="4057852"/>
                  </a:lnTo>
                  <a:lnTo>
                    <a:pt x="7499493" y="4064530"/>
                  </a:lnTo>
                  <a:lnTo>
                    <a:pt x="7501025" y="4068339"/>
                  </a:lnTo>
                  <a:lnTo>
                    <a:pt x="7511708" y="4072896"/>
                  </a:lnTo>
                  <a:lnTo>
                    <a:pt x="7515518" y="4071366"/>
                  </a:lnTo>
                  <a:lnTo>
                    <a:pt x="7518366" y="4064688"/>
                  </a:lnTo>
                  <a:lnTo>
                    <a:pt x="7516835" y="4060879"/>
                  </a:lnTo>
                  <a:close/>
                </a:path>
                <a:path w="18413730" h="10647045">
                  <a:moveTo>
                    <a:pt x="7355738" y="3991765"/>
                  </a:moveTo>
                  <a:lnTo>
                    <a:pt x="7345056" y="3987209"/>
                  </a:lnTo>
                  <a:lnTo>
                    <a:pt x="7341246" y="3988741"/>
                  </a:lnTo>
                  <a:lnTo>
                    <a:pt x="7338397" y="3995417"/>
                  </a:lnTo>
                  <a:lnTo>
                    <a:pt x="7339929" y="3999227"/>
                  </a:lnTo>
                  <a:lnTo>
                    <a:pt x="7350611" y="4003783"/>
                  </a:lnTo>
                  <a:lnTo>
                    <a:pt x="7354421" y="4002252"/>
                  </a:lnTo>
                  <a:lnTo>
                    <a:pt x="7357269" y="3995576"/>
                  </a:lnTo>
                  <a:lnTo>
                    <a:pt x="7355738" y="3991765"/>
                  </a:lnTo>
                  <a:close/>
                </a:path>
                <a:path w="18413730" h="10647045">
                  <a:moveTo>
                    <a:pt x="7436190" y="4026084"/>
                  </a:moveTo>
                  <a:lnTo>
                    <a:pt x="7425508" y="4021527"/>
                  </a:lnTo>
                  <a:lnTo>
                    <a:pt x="7421698" y="4023059"/>
                  </a:lnTo>
                  <a:lnTo>
                    <a:pt x="7418850" y="4029736"/>
                  </a:lnTo>
                  <a:lnTo>
                    <a:pt x="7420381" y="4033545"/>
                  </a:lnTo>
                  <a:lnTo>
                    <a:pt x="7431064" y="4038102"/>
                  </a:lnTo>
                  <a:lnTo>
                    <a:pt x="7434873" y="4036571"/>
                  </a:lnTo>
                  <a:lnTo>
                    <a:pt x="7437721" y="4029894"/>
                  </a:lnTo>
                  <a:lnTo>
                    <a:pt x="7436190" y="4026084"/>
                  </a:lnTo>
                  <a:close/>
                </a:path>
                <a:path w="18413730" h="10647045">
                  <a:moveTo>
                    <a:pt x="1470031" y="1478356"/>
                  </a:moveTo>
                  <a:lnTo>
                    <a:pt x="1466172" y="1479077"/>
                  </a:lnTo>
                  <a:lnTo>
                    <a:pt x="1464081" y="1482130"/>
                  </a:lnTo>
                  <a:lnTo>
                    <a:pt x="1462465" y="1484992"/>
                  </a:lnTo>
                  <a:lnTo>
                    <a:pt x="1463186" y="1488850"/>
                  </a:lnTo>
                  <a:lnTo>
                    <a:pt x="1466240" y="1490942"/>
                  </a:lnTo>
                  <a:lnTo>
                    <a:pt x="1469961" y="1493319"/>
                  </a:lnTo>
                  <a:lnTo>
                    <a:pt x="1473633" y="1494885"/>
                  </a:lnTo>
                  <a:lnTo>
                    <a:pt x="1477158" y="1494022"/>
                  </a:lnTo>
                  <a:lnTo>
                    <a:pt x="1480030" y="1488933"/>
                  </a:lnTo>
                  <a:lnTo>
                    <a:pt x="1480389" y="1488298"/>
                  </a:lnTo>
                  <a:lnTo>
                    <a:pt x="1479667" y="1484439"/>
                  </a:lnTo>
                  <a:lnTo>
                    <a:pt x="1476614" y="1482348"/>
                  </a:lnTo>
                  <a:lnTo>
                    <a:pt x="1472893" y="1479971"/>
                  </a:lnTo>
                  <a:lnTo>
                    <a:pt x="1470031" y="1478356"/>
                  </a:lnTo>
                  <a:close/>
                </a:path>
                <a:path w="18413730" h="10647045">
                  <a:moveTo>
                    <a:pt x="1396895" y="1430586"/>
                  </a:moveTo>
                  <a:lnTo>
                    <a:pt x="1393035" y="1431308"/>
                  </a:lnTo>
                  <a:lnTo>
                    <a:pt x="1389062" y="1437108"/>
                  </a:lnTo>
                  <a:lnTo>
                    <a:pt x="1388853" y="1437414"/>
                  </a:lnTo>
                  <a:lnTo>
                    <a:pt x="1389574" y="1441273"/>
                  </a:lnTo>
                  <a:lnTo>
                    <a:pt x="1392628" y="1443365"/>
                  </a:lnTo>
                  <a:lnTo>
                    <a:pt x="1396348" y="1445742"/>
                  </a:lnTo>
                  <a:lnTo>
                    <a:pt x="1397350" y="1446169"/>
                  </a:lnTo>
                  <a:lnTo>
                    <a:pt x="1397541" y="1446645"/>
                  </a:lnTo>
                  <a:lnTo>
                    <a:pt x="1400212" y="1447784"/>
                  </a:lnTo>
                  <a:lnTo>
                    <a:pt x="1403403" y="1446778"/>
                  </a:lnTo>
                  <a:lnTo>
                    <a:pt x="1405136" y="1444360"/>
                  </a:lnTo>
                  <a:lnTo>
                    <a:pt x="1407444" y="1441004"/>
                  </a:lnTo>
                  <a:lnTo>
                    <a:pt x="1406722" y="1437146"/>
                  </a:lnTo>
                  <a:lnTo>
                    <a:pt x="1403669" y="1435054"/>
                  </a:lnTo>
                  <a:lnTo>
                    <a:pt x="1399948" y="1432678"/>
                  </a:lnTo>
                  <a:lnTo>
                    <a:pt x="1396895" y="1430586"/>
                  </a:lnTo>
                  <a:close/>
                </a:path>
                <a:path w="18413730" h="10647045">
                  <a:moveTo>
                    <a:pt x="1323709" y="1382006"/>
                  </a:moveTo>
                  <a:lnTo>
                    <a:pt x="1319851" y="1382728"/>
                  </a:lnTo>
                  <a:lnTo>
                    <a:pt x="1315877" y="1388529"/>
                  </a:lnTo>
                  <a:lnTo>
                    <a:pt x="1315667" y="1388835"/>
                  </a:lnTo>
                  <a:lnTo>
                    <a:pt x="1316389" y="1392693"/>
                  </a:lnTo>
                  <a:lnTo>
                    <a:pt x="1319442" y="1394785"/>
                  </a:lnTo>
                  <a:lnTo>
                    <a:pt x="1323163" y="1397161"/>
                  </a:lnTo>
                  <a:lnTo>
                    <a:pt x="1327169" y="1398870"/>
                  </a:lnTo>
                  <a:lnTo>
                    <a:pt x="1330218" y="1398199"/>
                  </a:lnTo>
                  <a:lnTo>
                    <a:pt x="1331951" y="1395781"/>
                  </a:lnTo>
                  <a:lnTo>
                    <a:pt x="1334259" y="1392425"/>
                  </a:lnTo>
                  <a:lnTo>
                    <a:pt x="1333538" y="1388566"/>
                  </a:lnTo>
                  <a:lnTo>
                    <a:pt x="1330484" y="1386474"/>
                  </a:lnTo>
                  <a:lnTo>
                    <a:pt x="1326763" y="1384098"/>
                  </a:lnTo>
                  <a:lnTo>
                    <a:pt x="1323709" y="1382006"/>
                  </a:lnTo>
                  <a:close/>
                </a:path>
                <a:path w="18413730" h="10647045">
                  <a:moveTo>
                    <a:pt x="1250952" y="1332425"/>
                  </a:moveTo>
                  <a:lnTo>
                    <a:pt x="1247092" y="1333147"/>
                  </a:lnTo>
                  <a:lnTo>
                    <a:pt x="1243118" y="1338949"/>
                  </a:lnTo>
                  <a:lnTo>
                    <a:pt x="1242909" y="1339254"/>
                  </a:lnTo>
                  <a:lnTo>
                    <a:pt x="1243631" y="1343112"/>
                  </a:lnTo>
                  <a:lnTo>
                    <a:pt x="1246684" y="1345204"/>
                  </a:lnTo>
                  <a:lnTo>
                    <a:pt x="1250405" y="1347581"/>
                  </a:lnTo>
                  <a:lnTo>
                    <a:pt x="1254411" y="1349290"/>
                  </a:lnTo>
                  <a:lnTo>
                    <a:pt x="1257602" y="1348284"/>
                  </a:lnTo>
                  <a:lnTo>
                    <a:pt x="1259183" y="1346196"/>
                  </a:lnTo>
                  <a:lnTo>
                    <a:pt x="1259409" y="1345898"/>
                  </a:lnTo>
                  <a:lnTo>
                    <a:pt x="1261501" y="1342844"/>
                  </a:lnTo>
                  <a:lnTo>
                    <a:pt x="1260779" y="1338985"/>
                  </a:lnTo>
                  <a:lnTo>
                    <a:pt x="1257726" y="1336894"/>
                  </a:lnTo>
                  <a:lnTo>
                    <a:pt x="1254005" y="1334517"/>
                  </a:lnTo>
                  <a:lnTo>
                    <a:pt x="1250952" y="1332425"/>
                  </a:lnTo>
                  <a:close/>
                </a:path>
                <a:path w="18413730" h="10647045">
                  <a:moveTo>
                    <a:pt x="1179431" y="1281794"/>
                  </a:moveTo>
                  <a:lnTo>
                    <a:pt x="1175238" y="1282373"/>
                  </a:lnTo>
                  <a:lnTo>
                    <a:pt x="1173147" y="1285426"/>
                  </a:lnTo>
                  <a:lnTo>
                    <a:pt x="1171197" y="1288146"/>
                  </a:lnTo>
                  <a:lnTo>
                    <a:pt x="1171776" y="1292339"/>
                  </a:lnTo>
                  <a:lnTo>
                    <a:pt x="1174830" y="1294430"/>
                  </a:lnTo>
                  <a:lnTo>
                    <a:pt x="1178408" y="1297141"/>
                  </a:lnTo>
                  <a:lnTo>
                    <a:pt x="1182414" y="1298850"/>
                  </a:lnTo>
                  <a:lnTo>
                    <a:pt x="1185606" y="1297843"/>
                  </a:lnTo>
                  <a:lnTo>
                    <a:pt x="1187412" y="1295458"/>
                  </a:lnTo>
                  <a:lnTo>
                    <a:pt x="1189362" y="1292738"/>
                  </a:lnTo>
                  <a:lnTo>
                    <a:pt x="1188783" y="1288546"/>
                  </a:lnTo>
                  <a:lnTo>
                    <a:pt x="1185729" y="1286454"/>
                  </a:lnTo>
                  <a:lnTo>
                    <a:pt x="1182150" y="1283743"/>
                  </a:lnTo>
                  <a:lnTo>
                    <a:pt x="1179431" y="1281794"/>
                  </a:lnTo>
                  <a:close/>
                </a:path>
                <a:path w="18413730" h="10647045">
                  <a:moveTo>
                    <a:pt x="1108862" y="1230779"/>
                  </a:moveTo>
                  <a:lnTo>
                    <a:pt x="1104812" y="1231025"/>
                  </a:lnTo>
                  <a:lnTo>
                    <a:pt x="1102721" y="1234078"/>
                  </a:lnTo>
                  <a:lnTo>
                    <a:pt x="1100771" y="1236798"/>
                  </a:lnTo>
                  <a:lnTo>
                    <a:pt x="1101022" y="1240852"/>
                  </a:lnTo>
                  <a:lnTo>
                    <a:pt x="1104070" y="1242940"/>
                  </a:lnTo>
                  <a:lnTo>
                    <a:pt x="1107649" y="1245650"/>
                  </a:lnTo>
                  <a:lnTo>
                    <a:pt x="1108984" y="1246220"/>
                  </a:lnTo>
                  <a:lnTo>
                    <a:pt x="1108841" y="1246554"/>
                  </a:lnTo>
                  <a:lnTo>
                    <a:pt x="1111512" y="1247693"/>
                  </a:lnTo>
                  <a:lnTo>
                    <a:pt x="1114703" y="1246687"/>
                  </a:lnTo>
                  <a:lnTo>
                    <a:pt x="1116510" y="1244301"/>
                  </a:lnTo>
                  <a:lnTo>
                    <a:pt x="1118459" y="1241581"/>
                  </a:lnTo>
                  <a:lnTo>
                    <a:pt x="1118214" y="1237531"/>
                  </a:lnTo>
                  <a:lnTo>
                    <a:pt x="1115160" y="1235439"/>
                  </a:lnTo>
                  <a:lnTo>
                    <a:pt x="1111582" y="1232729"/>
                  </a:lnTo>
                  <a:lnTo>
                    <a:pt x="1108862" y="1230779"/>
                  </a:lnTo>
                  <a:close/>
                </a:path>
                <a:path w="18413730" h="10647045">
                  <a:moveTo>
                    <a:pt x="1038814" y="1177620"/>
                  </a:moveTo>
                  <a:lnTo>
                    <a:pt x="1034765" y="1177865"/>
                  </a:lnTo>
                  <a:lnTo>
                    <a:pt x="1030581" y="1183972"/>
                  </a:lnTo>
                  <a:lnTo>
                    <a:pt x="1030832" y="1188025"/>
                  </a:lnTo>
                  <a:lnTo>
                    <a:pt x="1033880" y="1190113"/>
                  </a:lnTo>
                  <a:lnTo>
                    <a:pt x="1037459" y="1192824"/>
                  </a:lnTo>
                  <a:lnTo>
                    <a:pt x="1041798" y="1194675"/>
                  </a:lnTo>
                  <a:lnTo>
                    <a:pt x="1044847" y="1194004"/>
                  </a:lnTo>
                  <a:lnTo>
                    <a:pt x="1046654" y="1191617"/>
                  </a:lnTo>
                  <a:lnTo>
                    <a:pt x="1048745" y="1188564"/>
                  </a:lnTo>
                  <a:lnTo>
                    <a:pt x="1048500" y="1184513"/>
                  </a:lnTo>
                  <a:lnTo>
                    <a:pt x="1045447" y="1182421"/>
                  </a:lnTo>
                  <a:lnTo>
                    <a:pt x="1041868" y="1179712"/>
                  </a:lnTo>
                  <a:lnTo>
                    <a:pt x="1038814" y="1177620"/>
                  </a:lnTo>
                  <a:close/>
                </a:path>
                <a:path w="18413730" h="10647045">
                  <a:moveTo>
                    <a:pt x="969719" y="1124077"/>
                  </a:moveTo>
                  <a:lnTo>
                    <a:pt x="965860" y="1124799"/>
                  </a:lnTo>
                  <a:lnTo>
                    <a:pt x="963577" y="1127377"/>
                  </a:lnTo>
                  <a:lnTo>
                    <a:pt x="961152" y="1130287"/>
                  </a:lnTo>
                  <a:lnTo>
                    <a:pt x="961873" y="1134146"/>
                  </a:lnTo>
                  <a:lnTo>
                    <a:pt x="964450" y="1136429"/>
                  </a:lnTo>
                  <a:lnTo>
                    <a:pt x="968029" y="1139140"/>
                  </a:lnTo>
                  <a:lnTo>
                    <a:pt x="969699" y="1139852"/>
                  </a:lnTo>
                  <a:lnTo>
                    <a:pt x="969556" y="1140185"/>
                  </a:lnTo>
                  <a:lnTo>
                    <a:pt x="972227" y="1141325"/>
                  </a:lnTo>
                  <a:lnTo>
                    <a:pt x="975276" y="1140652"/>
                  </a:lnTo>
                  <a:lnTo>
                    <a:pt x="977083" y="1138266"/>
                  </a:lnTo>
                  <a:lnTo>
                    <a:pt x="979508" y="1135355"/>
                  </a:lnTo>
                  <a:lnTo>
                    <a:pt x="978786" y="1131497"/>
                  </a:lnTo>
                  <a:lnTo>
                    <a:pt x="976209" y="1129213"/>
                  </a:lnTo>
                  <a:lnTo>
                    <a:pt x="972630" y="1126503"/>
                  </a:lnTo>
                  <a:lnTo>
                    <a:pt x="969719" y="1124077"/>
                  </a:lnTo>
                  <a:close/>
                </a:path>
                <a:path w="18413730" h="10647045">
                  <a:moveTo>
                    <a:pt x="901670" y="1069008"/>
                  </a:moveTo>
                  <a:lnTo>
                    <a:pt x="897477" y="1069587"/>
                  </a:lnTo>
                  <a:lnTo>
                    <a:pt x="892911" y="1074741"/>
                  </a:lnTo>
                  <a:lnTo>
                    <a:pt x="893490" y="1078934"/>
                  </a:lnTo>
                  <a:lnTo>
                    <a:pt x="896067" y="1081218"/>
                  </a:lnTo>
                  <a:lnTo>
                    <a:pt x="899646" y="1083928"/>
                  </a:lnTo>
                  <a:lnTo>
                    <a:pt x="901315" y="1084640"/>
                  </a:lnTo>
                  <a:lnTo>
                    <a:pt x="901173" y="1084974"/>
                  </a:lnTo>
                  <a:lnTo>
                    <a:pt x="903843" y="1086113"/>
                  </a:lnTo>
                  <a:lnTo>
                    <a:pt x="906892" y="1085440"/>
                  </a:lnTo>
                  <a:lnTo>
                    <a:pt x="908699" y="1083054"/>
                  </a:lnTo>
                  <a:lnTo>
                    <a:pt x="910982" y="1080477"/>
                  </a:lnTo>
                  <a:lnTo>
                    <a:pt x="910403" y="1076285"/>
                  </a:lnTo>
                  <a:lnTo>
                    <a:pt x="907825" y="1074002"/>
                  </a:lnTo>
                  <a:lnTo>
                    <a:pt x="904247" y="1071291"/>
                  </a:lnTo>
                  <a:lnTo>
                    <a:pt x="901670" y="1069008"/>
                  </a:lnTo>
                  <a:close/>
                </a:path>
                <a:path w="18413730" h="10647045">
                  <a:moveTo>
                    <a:pt x="834666" y="1012412"/>
                  </a:moveTo>
                  <a:lnTo>
                    <a:pt x="830473" y="1012991"/>
                  </a:lnTo>
                  <a:lnTo>
                    <a:pt x="825907" y="1018146"/>
                  </a:lnTo>
                  <a:lnTo>
                    <a:pt x="826486" y="1022338"/>
                  </a:lnTo>
                  <a:lnTo>
                    <a:pt x="832500" y="1027666"/>
                  </a:lnTo>
                  <a:lnTo>
                    <a:pt x="836839" y="1029517"/>
                  </a:lnTo>
                  <a:lnTo>
                    <a:pt x="839746" y="1029178"/>
                  </a:lnTo>
                  <a:lnTo>
                    <a:pt x="841553" y="1026792"/>
                  </a:lnTo>
                  <a:lnTo>
                    <a:pt x="843836" y="1024215"/>
                  </a:lnTo>
                  <a:lnTo>
                    <a:pt x="843257" y="1020023"/>
                  </a:lnTo>
                  <a:lnTo>
                    <a:pt x="834666" y="1012412"/>
                  </a:lnTo>
                  <a:close/>
                </a:path>
                <a:path w="18413730" h="10647045">
                  <a:moveTo>
                    <a:pt x="768758" y="955099"/>
                  </a:moveTo>
                  <a:lnTo>
                    <a:pt x="764707" y="955344"/>
                  </a:lnTo>
                  <a:lnTo>
                    <a:pt x="762424" y="957922"/>
                  </a:lnTo>
                  <a:lnTo>
                    <a:pt x="759999" y="960833"/>
                  </a:lnTo>
                  <a:lnTo>
                    <a:pt x="760244" y="964883"/>
                  </a:lnTo>
                  <a:lnTo>
                    <a:pt x="762821" y="967166"/>
                  </a:lnTo>
                  <a:lnTo>
                    <a:pt x="765923" y="970068"/>
                  </a:lnTo>
                  <a:lnTo>
                    <a:pt x="770597" y="972061"/>
                  </a:lnTo>
                  <a:lnTo>
                    <a:pt x="773646" y="971389"/>
                  </a:lnTo>
                  <a:lnTo>
                    <a:pt x="775310" y="969337"/>
                  </a:lnTo>
                  <a:lnTo>
                    <a:pt x="777594" y="966760"/>
                  </a:lnTo>
                  <a:lnTo>
                    <a:pt x="777348" y="962710"/>
                  </a:lnTo>
                  <a:lnTo>
                    <a:pt x="774771" y="960427"/>
                  </a:lnTo>
                  <a:lnTo>
                    <a:pt x="771669" y="957525"/>
                  </a:lnTo>
                  <a:lnTo>
                    <a:pt x="768758" y="955099"/>
                  </a:lnTo>
                  <a:close/>
                </a:path>
                <a:path w="18413730" h="10647045">
                  <a:moveTo>
                    <a:pt x="703703" y="895784"/>
                  </a:moveTo>
                  <a:lnTo>
                    <a:pt x="699652" y="896029"/>
                  </a:lnTo>
                  <a:lnTo>
                    <a:pt x="697370" y="898606"/>
                  </a:lnTo>
                  <a:lnTo>
                    <a:pt x="694944" y="901518"/>
                  </a:lnTo>
                  <a:lnTo>
                    <a:pt x="695189" y="905567"/>
                  </a:lnTo>
                  <a:lnTo>
                    <a:pt x="697766" y="907851"/>
                  </a:lnTo>
                  <a:lnTo>
                    <a:pt x="700869" y="910753"/>
                  </a:lnTo>
                  <a:lnTo>
                    <a:pt x="701394" y="911371"/>
                  </a:lnTo>
                  <a:lnTo>
                    <a:pt x="705400" y="913080"/>
                  </a:lnTo>
                  <a:lnTo>
                    <a:pt x="708115" y="912265"/>
                  </a:lnTo>
                  <a:lnTo>
                    <a:pt x="710113" y="910356"/>
                  </a:lnTo>
                  <a:lnTo>
                    <a:pt x="712539" y="907444"/>
                  </a:lnTo>
                  <a:lnTo>
                    <a:pt x="712293" y="903395"/>
                  </a:lnTo>
                  <a:lnTo>
                    <a:pt x="709716" y="901111"/>
                  </a:lnTo>
                  <a:lnTo>
                    <a:pt x="706614" y="898209"/>
                  </a:lnTo>
                  <a:lnTo>
                    <a:pt x="703703" y="895784"/>
                  </a:lnTo>
                  <a:close/>
                </a:path>
                <a:path w="18413730" h="10647045">
                  <a:moveTo>
                    <a:pt x="640411" y="836036"/>
                  </a:moveTo>
                  <a:lnTo>
                    <a:pt x="636361" y="836282"/>
                  </a:lnTo>
                  <a:lnTo>
                    <a:pt x="631127" y="841152"/>
                  </a:lnTo>
                  <a:lnTo>
                    <a:pt x="631372" y="845201"/>
                  </a:lnTo>
                  <a:lnTo>
                    <a:pt x="633807" y="847818"/>
                  </a:lnTo>
                  <a:lnTo>
                    <a:pt x="636909" y="850720"/>
                  </a:lnTo>
                  <a:lnTo>
                    <a:pt x="637434" y="851339"/>
                  </a:lnTo>
                  <a:lnTo>
                    <a:pt x="641440" y="853048"/>
                  </a:lnTo>
                  <a:lnTo>
                    <a:pt x="644013" y="852567"/>
                  </a:lnTo>
                  <a:lnTo>
                    <a:pt x="646011" y="850657"/>
                  </a:lnTo>
                  <a:lnTo>
                    <a:pt x="648628" y="848222"/>
                  </a:lnTo>
                  <a:lnTo>
                    <a:pt x="648526" y="843838"/>
                  </a:lnTo>
                  <a:lnTo>
                    <a:pt x="645948" y="841555"/>
                  </a:lnTo>
                  <a:lnTo>
                    <a:pt x="642846" y="838653"/>
                  </a:lnTo>
                  <a:lnTo>
                    <a:pt x="640411" y="836036"/>
                  </a:lnTo>
                  <a:close/>
                </a:path>
                <a:path w="18413730" h="10647045">
                  <a:moveTo>
                    <a:pt x="577973" y="774286"/>
                  </a:moveTo>
                  <a:lnTo>
                    <a:pt x="574066" y="774197"/>
                  </a:lnTo>
                  <a:lnTo>
                    <a:pt x="571449" y="776632"/>
                  </a:lnTo>
                  <a:lnTo>
                    <a:pt x="569166" y="779209"/>
                  </a:lnTo>
                  <a:lnTo>
                    <a:pt x="569077" y="783118"/>
                  </a:lnTo>
                  <a:lnTo>
                    <a:pt x="571512" y="785734"/>
                  </a:lnTo>
                  <a:lnTo>
                    <a:pt x="574472" y="788970"/>
                  </a:lnTo>
                  <a:lnTo>
                    <a:pt x="575331" y="789731"/>
                  </a:lnTo>
                  <a:lnTo>
                    <a:pt x="579003" y="791297"/>
                  </a:lnTo>
                  <a:lnTo>
                    <a:pt x="581576" y="790816"/>
                  </a:lnTo>
                  <a:lnTo>
                    <a:pt x="583574" y="788907"/>
                  </a:lnTo>
                  <a:lnTo>
                    <a:pt x="585857" y="786329"/>
                  </a:lnTo>
                  <a:lnTo>
                    <a:pt x="585946" y="782421"/>
                  </a:lnTo>
                  <a:lnTo>
                    <a:pt x="583511" y="779805"/>
                  </a:lnTo>
                  <a:lnTo>
                    <a:pt x="580551" y="776569"/>
                  </a:lnTo>
                  <a:lnTo>
                    <a:pt x="577973" y="774286"/>
                  </a:lnTo>
                  <a:close/>
                </a:path>
                <a:path w="18413730" h="10647045">
                  <a:moveTo>
                    <a:pt x="517107" y="711628"/>
                  </a:moveTo>
                  <a:lnTo>
                    <a:pt x="513199" y="711538"/>
                  </a:lnTo>
                  <a:lnTo>
                    <a:pt x="507966" y="716408"/>
                  </a:lnTo>
                  <a:lnTo>
                    <a:pt x="507877" y="720316"/>
                  </a:lnTo>
                  <a:lnTo>
                    <a:pt x="510312" y="722932"/>
                  </a:lnTo>
                  <a:lnTo>
                    <a:pt x="513272" y="726168"/>
                  </a:lnTo>
                  <a:lnTo>
                    <a:pt x="513797" y="726787"/>
                  </a:lnTo>
                  <a:lnTo>
                    <a:pt x="515466" y="727499"/>
                  </a:lnTo>
                  <a:lnTo>
                    <a:pt x="515324" y="727833"/>
                  </a:lnTo>
                  <a:lnTo>
                    <a:pt x="517660" y="728830"/>
                  </a:lnTo>
                  <a:lnTo>
                    <a:pt x="520233" y="728348"/>
                  </a:lnTo>
                  <a:lnTo>
                    <a:pt x="522231" y="726440"/>
                  </a:lnTo>
                  <a:lnTo>
                    <a:pt x="524848" y="724004"/>
                  </a:lnTo>
                  <a:lnTo>
                    <a:pt x="524937" y="720097"/>
                  </a:lnTo>
                  <a:lnTo>
                    <a:pt x="522502" y="717480"/>
                  </a:lnTo>
                  <a:lnTo>
                    <a:pt x="519542" y="714244"/>
                  </a:lnTo>
                  <a:lnTo>
                    <a:pt x="517107" y="711628"/>
                  </a:lnTo>
                  <a:close/>
                </a:path>
                <a:path w="18413730" h="10647045">
                  <a:moveTo>
                    <a:pt x="458382" y="646725"/>
                  </a:moveTo>
                  <a:lnTo>
                    <a:pt x="454140" y="646494"/>
                  </a:lnTo>
                  <a:lnTo>
                    <a:pt x="448906" y="651364"/>
                  </a:lnTo>
                  <a:lnTo>
                    <a:pt x="448675" y="655606"/>
                  </a:lnTo>
                  <a:lnTo>
                    <a:pt x="451110" y="658222"/>
                  </a:lnTo>
                  <a:lnTo>
                    <a:pt x="454070" y="661458"/>
                  </a:lnTo>
                  <a:lnTo>
                    <a:pt x="454453" y="662410"/>
                  </a:lnTo>
                  <a:lnTo>
                    <a:pt x="456122" y="663123"/>
                  </a:lnTo>
                  <a:lnTo>
                    <a:pt x="456598" y="662931"/>
                  </a:lnTo>
                  <a:lnTo>
                    <a:pt x="458935" y="663928"/>
                  </a:lnTo>
                  <a:lnTo>
                    <a:pt x="461507" y="663447"/>
                  </a:lnTo>
                  <a:lnTo>
                    <a:pt x="463362" y="661871"/>
                  </a:lnTo>
                  <a:lnTo>
                    <a:pt x="465980" y="659436"/>
                  </a:lnTo>
                  <a:lnTo>
                    <a:pt x="466211" y="655195"/>
                  </a:lnTo>
                  <a:lnTo>
                    <a:pt x="463776" y="652578"/>
                  </a:lnTo>
                  <a:lnTo>
                    <a:pt x="460816" y="649342"/>
                  </a:lnTo>
                  <a:lnTo>
                    <a:pt x="458382" y="646725"/>
                  </a:lnTo>
                  <a:close/>
                </a:path>
                <a:path w="18413730" h="10647045">
                  <a:moveTo>
                    <a:pt x="400417" y="580963"/>
                  </a:moveTo>
                  <a:lnTo>
                    <a:pt x="396317" y="580399"/>
                  </a:lnTo>
                  <a:lnTo>
                    <a:pt x="391084" y="585268"/>
                  </a:lnTo>
                  <a:lnTo>
                    <a:pt x="390518" y="589369"/>
                  </a:lnTo>
                  <a:lnTo>
                    <a:pt x="392954" y="591985"/>
                  </a:lnTo>
                  <a:lnTo>
                    <a:pt x="395914" y="595220"/>
                  </a:lnTo>
                  <a:lnTo>
                    <a:pt x="396630" y="596315"/>
                  </a:lnTo>
                  <a:lnTo>
                    <a:pt x="400636" y="598024"/>
                  </a:lnTo>
                  <a:lnTo>
                    <a:pt x="403209" y="597543"/>
                  </a:lnTo>
                  <a:lnTo>
                    <a:pt x="405064" y="595968"/>
                  </a:lnTo>
                  <a:lnTo>
                    <a:pt x="407681" y="593533"/>
                  </a:lnTo>
                  <a:lnTo>
                    <a:pt x="408246" y="589434"/>
                  </a:lnTo>
                  <a:lnTo>
                    <a:pt x="405812" y="586817"/>
                  </a:lnTo>
                  <a:lnTo>
                    <a:pt x="402852" y="583581"/>
                  </a:lnTo>
                  <a:lnTo>
                    <a:pt x="400417" y="580963"/>
                  </a:lnTo>
                  <a:close/>
                </a:path>
                <a:path w="18413730" h="10647045">
                  <a:moveTo>
                    <a:pt x="344784" y="513436"/>
                  </a:moveTo>
                  <a:lnTo>
                    <a:pt x="341018" y="513013"/>
                  </a:lnTo>
                  <a:lnTo>
                    <a:pt x="335117" y="517598"/>
                  </a:lnTo>
                  <a:lnTo>
                    <a:pt x="334694" y="521363"/>
                  </a:lnTo>
                  <a:lnTo>
                    <a:pt x="336987" y="524314"/>
                  </a:lnTo>
                  <a:lnTo>
                    <a:pt x="339805" y="527883"/>
                  </a:lnTo>
                  <a:lnTo>
                    <a:pt x="340188" y="528836"/>
                  </a:lnTo>
                  <a:lnTo>
                    <a:pt x="344528" y="530687"/>
                  </a:lnTo>
                  <a:lnTo>
                    <a:pt x="346958" y="530540"/>
                  </a:lnTo>
                  <a:lnTo>
                    <a:pt x="348813" y="528965"/>
                  </a:lnTo>
                  <a:lnTo>
                    <a:pt x="351764" y="526673"/>
                  </a:lnTo>
                  <a:lnTo>
                    <a:pt x="352187" y="522907"/>
                  </a:lnTo>
                  <a:lnTo>
                    <a:pt x="349894" y="519956"/>
                  </a:lnTo>
                  <a:lnTo>
                    <a:pt x="347076" y="516387"/>
                  </a:lnTo>
                  <a:lnTo>
                    <a:pt x="344784" y="513436"/>
                  </a:lnTo>
                  <a:close/>
                </a:path>
                <a:path w="18413730" h="10647045">
                  <a:moveTo>
                    <a:pt x="290388" y="444857"/>
                  </a:moveTo>
                  <a:lnTo>
                    <a:pt x="286289" y="444293"/>
                  </a:lnTo>
                  <a:lnTo>
                    <a:pt x="283339" y="446585"/>
                  </a:lnTo>
                  <a:lnTo>
                    <a:pt x="280531" y="448543"/>
                  </a:lnTo>
                  <a:lnTo>
                    <a:pt x="279965" y="452643"/>
                  </a:lnTo>
                  <a:lnTo>
                    <a:pt x="282258" y="455594"/>
                  </a:lnTo>
                  <a:lnTo>
                    <a:pt x="285076" y="459162"/>
                  </a:lnTo>
                  <a:lnTo>
                    <a:pt x="285792" y="460257"/>
                  </a:lnTo>
                  <a:lnTo>
                    <a:pt x="289464" y="461824"/>
                  </a:lnTo>
                  <a:lnTo>
                    <a:pt x="291894" y="461677"/>
                  </a:lnTo>
                  <a:lnTo>
                    <a:pt x="293750" y="460101"/>
                  </a:lnTo>
                  <a:lnTo>
                    <a:pt x="296559" y="458142"/>
                  </a:lnTo>
                  <a:lnTo>
                    <a:pt x="297123" y="454043"/>
                  </a:lnTo>
                  <a:lnTo>
                    <a:pt x="294831" y="451092"/>
                  </a:lnTo>
                  <a:lnTo>
                    <a:pt x="292347" y="447666"/>
                  </a:lnTo>
                  <a:lnTo>
                    <a:pt x="290388" y="444857"/>
                  </a:lnTo>
                  <a:close/>
                </a:path>
                <a:path w="18413730" h="10647045">
                  <a:moveTo>
                    <a:pt x="238659" y="374654"/>
                  </a:moveTo>
                  <a:lnTo>
                    <a:pt x="234560" y="374088"/>
                  </a:lnTo>
                  <a:lnTo>
                    <a:pt x="228943" y="378006"/>
                  </a:lnTo>
                  <a:lnTo>
                    <a:pt x="228378" y="382105"/>
                  </a:lnTo>
                  <a:lnTo>
                    <a:pt x="230337" y="384914"/>
                  </a:lnTo>
                  <a:lnTo>
                    <a:pt x="232821" y="388340"/>
                  </a:lnTo>
                  <a:lnTo>
                    <a:pt x="233395" y="389769"/>
                  </a:lnTo>
                  <a:lnTo>
                    <a:pt x="237401" y="391478"/>
                  </a:lnTo>
                  <a:lnTo>
                    <a:pt x="239831" y="391330"/>
                  </a:lnTo>
                  <a:lnTo>
                    <a:pt x="241687" y="389755"/>
                  </a:lnTo>
                  <a:lnTo>
                    <a:pt x="244496" y="387796"/>
                  </a:lnTo>
                  <a:lnTo>
                    <a:pt x="245060" y="383697"/>
                  </a:lnTo>
                  <a:lnTo>
                    <a:pt x="243102" y="380888"/>
                  </a:lnTo>
                  <a:lnTo>
                    <a:pt x="240618" y="377461"/>
                  </a:lnTo>
                  <a:lnTo>
                    <a:pt x="238659" y="374654"/>
                  </a:lnTo>
                  <a:close/>
                </a:path>
                <a:path w="18413730" h="10647045">
                  <a:moveTo>
                    <a:pt x="188737" y="302064"/>
                  </a:moveTo>
                  <a:lnTo>
                    <a:pt x="184637" y="301499"/>
                  </a:lnTo>
                  <a:lnTo>
                    <a:pt x="181829" y="303458"/>
                  </a:lnTo>
                  <a:lnTo>
                    <a:pt x="178544" y="305607"/>
                  </a:lnTo>
                  <a:lnTo>
                    <a:pt x="177980" y="309706"/>
                  </a:lnTo>
                  <a:lnTo>
                    <a:pt x="179938" y="312515"/>
                  </a:lnTo>
                  <a:lnTo>
                    <a:pt x="182280" y="316276"/>
                  </a:lnTo>
                  <a:lnTo>
                    <a:pt x="182854" y="317705"/>
                  </a:lnTo>
                  <a:lnTo>
                    <a:pt x="187193" y="319556"/>
                  </a:lnTo>
                  <a:lnTo>
                    <a:pt x="189624" y="319409"/>
                  </a:lnTo>
                  <a:lnTo>
                    <a:pt x="191337" y="318167"/>
                  </a:lnTo>
                  <a:lnTo>
                    <a:pt x="194622" y="316016"/>
                  </a:lnTo>
                  <a:lnTo>
                    <a:pt x="195187" y="311917"/>
                  </a:lnTo>
                  <a:lnTo>
                    <a:pt x="193228" y="309110"/>
                  </a:lnTo>
                  <a:lnTo>
                    <a:pt x="190887" y="305349"/>
                  </a:lnTo>
                  <a:lnTo>
                    <a:pt x="188737" y="302064"/>
                  </a:lnTo>
                  <a:close/>
                </a:path>
                <a:path w="18413730" h="10647045">
                  <a:moveTo>
                    <a:pt x="140768" y="229519"/>
                  </a:moveTo>
                  <a:lnTo>
                    <a:pt x="136811" y="228620"/>
                  </a:lnTo>
                  <a:lnTo>
                    <a:pt x="133669" y="230437"/>
                  </a:lnTo>
                  <a:lnTo>
                    <a:pt x="130861" y="232395"/>
                  </a:lnTo>
                  <a:lnTo>
                    <a:pt x="129962" y="236351"/>
                  </a:lnTo>
                  <a:lnTo>
                    <a:pt x="131778" y="239494"/>
                  </a:lnTo>
                  <a:lnTo>
                    <a:pt x="134119" y="243255"/>
                  </a:lnTo>
                  <a:lnTo>
                    <a:pt x="134836" y="244350"/>
                  </a:lnTo>
                  <a:lnTo>
                    <a:pt x="137031" y="245680"/>
                  </a:lnTo>
                  <a:lnTo>
                    <a:pt x="139034" y="246534"/>
                  </a:lnTo>
                  <a:lnTo>
                    <a:pt x="141463" y="246388"/>
                  </a:lnTo>
                  <a:lnTo>
                    <a:pt x="143177" y="245146"/>
                  </a:lnTo>
                  <a:lnTo>
                    <a:pt x="145986" y="243187"/>
                  </a:lnTo>
                  <a:lnTo>
                    <a:pt x="146884" y="239230"/>
                  </a:lnTo>
                  <a:lnTo>
                    <a:pt x="145068" y="236089"/>
                  </a:lnTo>
                  <a:lnTo>
                    <a:pt x="142727" y="232328"/>
                  </a:lnTo>
                  <a:lnTo>
                    <a:pt x="140768" y="229519"/>
                  </a:lnTo>
                  <a:close/>
                </a:path>
                <a:path w="18413730" h="10647045">
                  <a:moveTo>
                    <a:pt x="94940" y="154730"/>
                  </a:moveTo>
                  <a:lnTo>
                    <a:pt x="90983" y="153832"/>
                  </a:lnTo>
                  <a:lnTo>
                    <a:pt x="84699" y="157464"/>
                  </a:lnTo>
                  <a:lnTo>
                    <a:pt x="83800" y="161420"/>
                  </a:lnTo>
                  <a:lnTo>
                    <a:pt x="85616" y="164563"/>
                  </a:lnTo>
                  <a:lnTo>
                    <a:pt x="95159" y="171791"/>
                  </a:lnTo>
                  <a:lnTo>
                    <a:pt x="96873" y="170549"/>
                  </a:lnTo>
                  <a:lnTo>
                    <a:pt x="100015" y="168732"/>
                  </a:lnTo>
                  <a:lnTo>
                    <a:pt x="100914" y="164775"/>
                  </a:lnTo>
                  <a:lnTo>
                    <a:pt x="99098" y="161633"/>
                  </a:lnTo>
                  <a:lnTo>
                    <a:pt x="96756" y="157873"/>
                  </a:lnTo>
                  <a:lnTo>
                    <a:pt x="94940" y="154730"/>
                  </a:lnTo>
                  <a:close/>
                </a:path>
                <a:path w="18413730" h="10647045">
                  <a:moveTo>
                    <a:pt x="51635" y="78651"/>
                  </a:moveTo>
                  <a:lnTo>
                    <a:pt x="47822" y="77418"/>
                  </a:lnTo>
                  <a:lnTo>
                    <a:pt x="41537" y="81051"/>
                  </a:lnTo>
                  <a:lnTo>
                    <a:pt x="40304" y="84865"/>
                  </a:lnTo>
                  <a:lnTo>
                    <a:pt x="42120" y="88008"/>
                  </a:lnTo>
                  <a:lnTo>
                    <a:pt x="44462" y="91768"/>
                  </a:lnTo>
                  <a:lnTo>
                    <a:pt x="45036" y="93197"/>
                  </a:lnTo>
                  <a:lnTo>
                    <a:pt x="47564" y="94670"/>
                  </a:lnTo>
                  <a:lnTo>
                    <a:pt x="48900" y="95240"/>
                  </a:lnTo>
                  <a:lnTo>
                    <a:pt x="50996" y="94950"/>
                  </a:lnTo>
                  <a:lnTo>
                    <a:pt x="52901" y="94184"/>
                  </a:lnTo>
                  <a:lnTo>
                    <a:pt x="56043" y="92368"/>
                  </a:lnTo>
                  <a:lnTo>
                    <a:pt x="57275" y="88554"/>
                  </a:lnTo>
                  <a:lnTo>
                    <a:pt x="55459" y="85412"/>
                  </a:lnTo>
                  <a:lnTo>
                    <a:pt x="53452" y="81793"/>
                  </a:lnTo>
                  <a:lnTo>
                    <a:pt x="51635" y="78651"/>
                  </a:lnTo>
                  <a:close/>
                </a:path>
                <a:path w="18413730" h="10647045">
                  <a:moveTo>
                    <a:pt x="11856" y="1708"/>
                  </a:moveTo>
                  <a:lnTo>
                    <a:pt x="7850" y="0"/>
                  </a:lnTo>
                  <a:lnTo>
                    <a:pt x="4708" y="1815"/>
                  </a:lnTo>
                  <a:lnTo>
                    <a:pt x="1709" y="3297"/>
                  </a:lnTo>
                  <a:lnTo>
                    <a:pt x="0" y="7304"/>
                  </a:lnTo>
                  <a:lnTo>
                    <a:pt x="1816" y="10446"/>
                  </a:lnTo>
                  <a:lnTo>
                    <a:pt x="3681" y="14398"/>
                  </a:lnTo>
                  <a:lnTo>
                    <a:pt x="4255" y="15827"/>
                  </a:lnTo>
                  <a:lnTo>
                    <a:pt x="6783" y="17300"/>
                  </a:lnTo>
                  <a:lnTo>
                    <a:pt x="8452" y="18012"/>
                  </a:lnTo>
                  <a:lnTo>
                    <a:pt x="10406" y="18056"/>
                  </a:lnTo>
                  <a:lnTo>
                    <a:pt x="15645" y="15951"/>
                  </a:lnTo>
                  <a:lnTo>
                    <a:pt x="17020" y="11801"/>
                  </a:lnTo>
                  <a:lnTo>
                    <a:pt x="15204" y="8660"/>
                  </a:lnTo>
                  <a:lnTo>
                    <a:pt x="13338" y="4707"/>
                  </a:lnTo>
                  <a:lnTo>
                    <a:pt x="11856" y="1708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72912" y="4334"/>
              <a:ext cx="18531205" cy="10759440"/>
            </a:xfrm>
            <a:custGeom>
              <a:avLst/>
              <a:gdLst/>
              <a:ahLst/>
              <a:cxnLst/>
              <a:rect l="l" t="t" r="r" b="b"/>
              <a:pathLst>
                <a:path w="18531205" h="10759440">
                  <a:moveTo>
                    <a:pt x="16927124" y="10407503"/>
                  </a:moveTo>
                  <a:lnTo>
                    <a:pt x="16916775" y="10403089"/>
                  </a:lnTo>
                  <a:lnTo>
                    <a:pt x="16912966" y="10404620"/>
                  </a:lnTo>
                  <a:lnTo>
                    <a:pt x="16910403" y="10410629"/>
                  </a:lnTo>
                  <a:lnTo>
                    <a:pt x="16911600" y="10414296"/>
                  </a:lnTo>
                  <a:lnTo>
                    <a:pt x="16921948" y="10418710"/>
                  </a:lnTo>
                  <a:lnTo>
                    <a:pt x="16925760" y="10417180"/>
                  </a:lnTo>
                  <a:lnTo>
                    <a:pt x="16928323" y="10411171"/>
                  </a:lnTo>
                  <a:lnTo>
                    <a:pt x="16927124" y="10407503"/>
                  </a:lnTo>
                  <a:close/>
                </a:path>
                <a:path w="18531205" h="10759440">
                  <a:moveTo>
                    <a:pt x="17006909" y="10441537"/>
                  </a:moveTo>
                  <a:lnTo>
                    <a:pt x="16997229" y="10437407"/>
                  </a:lnTo>
                  <a:lnTo>
                    <a:pt x="16993562" y="10438605"/>
                  </a:lnTo>
                  <a:lnTo>
                    <a:pt x="16990856" y="10444948"/>
                  </a:lnTo>
                  <a:lnTo>
                    <a:pt x="16992387" y="10448757"/>
                  </a:lnTo>
                  <a:lnTo>
                    <a:pt x="17002402" y="10453029"/>
                  </a:lnTo>
                  <a:lnTo>
                    <a:pt x="17005735" y="10451689"/>
                  </a:lnTo>
                  <a:lnTo>
                    <a:pt x="17008583" y="10445012"/>
                  </a:lnTo>
                  <a:lnTo>
                    <a:pt x="17006909" y="10441537"/>
                  </a:lnTo>
                  <a:close/>
                </a:path>
                <a:path w="18531205" h="10759440">
                  <a:moveTo>
                    <a:pt x="16846574" y="10371565"/>
                  </a:moveTo>
                  <a:lnTo>
                    <a:pt x="16836560" y="10367293"/>
                  </a:lnTo>
                  <a:lnTo>
                    <a:pt x="16832893" y="10368491"/>
                  </a:lnTo>
                  <a:lnTo>
                    <a:pt x="16830045" y="10375168"/>
                  </a:lnTo>
                  <a:lnTo>
                    <a:pt x="16831576" y="10378977"/>
                  </a:lnTo>
                  <a:lnTo>
                    <a:pt x="16841590" y="10383249"/>
                  </a:lnTo>
                  <a:lnTo>
                    <a:pt x="16845399" y="10381717"/>
                  </a:lnTo>
                  <a:lnTo>
                    <a:pt x="16848105" y="10375375"/>
                  </a:lnTo>
                  <a:lnTo>
                    <a:pt x="16846574" y="10371565"/>
                  </a:lnTo>
                  <a:close/>
                </a:path>
                <a:path w="18531205" h="10759440">
                  <a:moveTo>
                    <a:pt x="17088358" y="10473517"/>
                  </a:moveTo>
                  <a:lnTo>
                    <a:pt x="17081682" y="10470670"/>
                  </a:lnTo>
                  <a:lnTo>
                    <a:pt x="17078202" y="10469580"/>
                  </a:lnTo>
                  <a:lnTo>
                    <a:pt x="17074725" y="10471254"/>
                  </a:lnTo>
                  <a:lnTo>
                    <a:pt x="17072019" y="10477597"/>
                  </a:lnTo>
                  <a:lnTo>
                    <a:pt x="17073693" y="10481072"/>
                  </a:lnTo>
                  <a:lnTo>
                    <a:pt x="17076698" y="10482354"/>
                  </a:lnTo>
                  <a:lnTo>
                    <a:pt x="17077174" y="10482163"/>
                  </a:lnTo>
                  <a:lnTo>
                    <a:pt x="17080846" y="10483729"/>
                  </a:lnTo>
                  <a:lnTo>
                    <a:pt x="17090033" y="10476994"/>
                  </a:lnTo>
                  <a:lnTo>
                    <a:pt x="17088358" y="10473517"/>
                  </a:lnTo>
                  <a:close/>
                </a:path>
                <a:path w="18531205" h="10759440">
                  <a:moveTo>
                    <a:pt x="16757915" y="10330589"/>
                  </a:moveTo>
                  <a:lnTo>
                    <a:pt x="16754104" y="10332120"/>
                  </a:lnTo>
                  <a:lnTo>
                    <a:pt x="16751541" y="10338129"/>
                  </a:lnTo>
                  <a:lnTo>
                    <a:pt x="16752929" y="10342272"/>
                  </a:lnTo>
                  <a:lnTo>
                    <a:pt x="16759608" y="10345121"/>
                  </a:lnTo>
                  <a:lnTo>
                    <a:pt x="16759466" y="10345456"/>
                  </a:lnTo>
                  <a:lnTo>
                    <a:pt x="16762470" y="10346737"/>
                  </a:lnTo>
                  <a:lnTo>
                    <a:pt x="16766279" y="10345205"/>
                  </a:lnTo>
                  <a:lnTo>
                    <a:pt x="16767561" y="10342200"/>
                  </a:lnTo>
                  <a:lnTo>
                    <a:pt x="16769176" y="10339338"/>
                  </a:lnTo>
                  <a:lnTo>
                    <a:pt x="16768119" y="10335336"/>
                  </a:lnTo>
                  <a:lnTo>
                    <a:pt x="16761110" y="10332346"/>
                  </a:lnTo>
                  <a:lnTo>
                    <a:pt x="16757915" y="10330589"/>
                  </a:lnTo>
                  <a:close/>
                </a:path>
                <a:path w="18531205" h="10759440">
                  <a:moveTo>
                    <a:pt x="17169901" y="10504356"/>
                  </a:moveTo>
                  <a:lnTo>
                    <a:pt x="17166755" y="10503408"/>
                  </a:lnTo>
                  <a:lnTo>
                    <a:pt x="17160078" y="10500560"/>
                  </a:lnTo>
                  <a:lnTo>
                    <a:pt x="17156459" y="10502568"/>
                  </a:lnTo>
                  <a:lnTo>
                    <a:pt x="17153896" y="10508577"/>
                  </a:lnTo>
                  <a:lnTo>
                    <a:pt x="17155570" y="10512053"/>
                  </a:lnTo>
                  <a:lnTo>
                    <a:pt x="17165585" y="10516325"/>
                  </a:lnTo>
                  <a:lnTo>
                    <a:pt x="17169202" y="10514317"/>
                  </a:lnTo>
                  <a:lnTo>
                    <a:pt x="17171908" y="10507974"/>
                  </a:lnTo>
                  <a:lnTo>
                    <a:pt x="17169901" y="10504356"/>
                  </a:lnTo>
                  <a:close/>
                </a:path>
                <a:path w="18531205" h="10759440">
                  <a:moveTo>
                    <a:pt x="16679647" y="10292073"/>
                  </a:moveTo>
                  <a:lnTo>
                    <a:pt x="16675504" y="10293463"/>
                  </a:lnTo>
                  <a:lnTo>
                    <a:pt x="16673695" y="10297425"/>
                  </a:lnTo>
                  <a:lnTo>
                    <a:pt x="16672465" y="10299663"/>
                  </a:lnTo>
                  <a:lnTo>
                    <a:pt x="16673995" y="10303472"/>
                  </a:lnTo>
                  <a:lnTo>
                    <a:pt x="16676857" y="10305088"/>
                  </a:lnTo>
                  <a:lnTo>
                    <a:pt x="16683868" y="10308078"/>
                  </a:lnTo>
                  <a:lnTo>
                    <a:pt x="16687535" y="10306880"/>
                  </a:lnTo>
                  <a:lnTo>
                    <a:pt x="16689343" y="10302917"/>
                  </a:lnTo>
                  <a:lnTo>
                    <a:pt x="16690574" y="10300680"/>
                  </a:lnTo>
                  <a:lnTo>
                    <a:pt x="16689043" y="10296870"/>
                  </a:lnTo>
                  <a:lnTo>
                    <a:pt x="16686182" y="10295255"/>
                  </a:lnTo>
                  <a:lnTo>
                    <a:pt x="16682510" y="10293689"/>
                  </a:lnTo>
                  <a:lnTo>
                    <a:pt x="16679647" y="10292073"/>
                  </a:lnTo>
                  <a:close/>
                </a:path>
                <a:path w="18531205" h="10759440">
                  <a:moveTo>
                    <a:pt x="17252490" y="10533667"/>
                  </a:moveTo>
                  <a:lnTo>
                    <a:pt x="17248867" y="10532910"/>
                  </a:lnTo>
                  <a:lnTo>
                    <a:pt x="17241855" y="10529919"/>
                  </a:lnTo>
                  <a:lnTo>
                    <a:pt x="17238571" y="10532070"/>
                  </a:lnTo>
                  <a:lnTo>
                    <a:pt x="17237289" y="10535075"/>
                  </a:lnTo>
                  <a:lnTo>
                    <a:pt x="17236658" y="10537173"/>
                  </a:lnTo>
                  <a:lnTo>
                    <a:pt x="17236342" y="10538222"/>
                  </a:lnTo>
                  <a:lnTo>
                    <a:pt x="17237681" y="10541554"/>
                  </a:lnTo>
                  <a:lnTo>
                    <a:pt x="17240686" y="10542836"/>
                  </a:lnTo>
                  <a:lnTo>
                    <a:pt x="17240828" y="10542503"/>
                  </a:lnTo>
                  <a:lnTo>
                    <a:pt x="17248172" y="10545635"/>
                  </a:lnTo>
                  <a:lnTo>
                    <a:pt x="17251458" y="10543486"/>
                  </a:lnTo>
                  <a:lnTo>
                    <a:pt x="17254021" y="10537477"/>
                  </a:lnTo>
                  <a:lnTo>
                    <a:pt x="17252490" y="10533667"/>
                  </a:lnTo>
                  <a:close/>
                </a:path>
                <a:path w="18531205" h="10759440">
                  <a:moveTo>
                    <a:pt x="16601472" y="10252413"/>
                  </a:moveTo>
                  <a:lnTo>
                    <a:pt x="16597329" y="10253803"/>
                  </a:lnTo>
                  <a:lnTo>
                    <a:pt x="16595509" y="10257761"/>
                  </a:lnTo>
                  <a:lnTo>
                    <a:pt x="16594432" y="10259669"/>
                  </a:lnTo>
                  <a:lnTo>
                    <a:pt x="16595965" y="10263480"/>
                  </a:lnTo>
                  <a:lnTo>
                    <a:pt x="16598684" y="10265428"/>
                  </a:lnTo>
                  <a:lnTo>
                    <a:pt x="16605695" y="10268419"/>
                  </a:lnTo>
                  <a:lnTo>
                    <a:pt x="16609362" y="10267221"/>
                  </a:lnTo>
                  <a:lnTo>
                    <a:pt x="16611182" y="10263263"/>
                  </a:lnTo>
                  <a:lnTo>
                    <a:pt x="16612259" y="10261354"/>
                  </a:lnTo>
                  <a:lnTo>
                    <a:pt x="16610728" y="10257546"/>
                  </a:lnTo>
                  <a:lnTo>
                    <a:pt x="16608009" y="10255596"/>
                  </a:lnTo>
                  <a:lnTo>
                    <a:pt x="16604335" y="10254029"/>
                  </a:lnTo>
                  <a:lnTo>
                    <a:pt x="16601472" y="10252413"/>
                  </a:lnTo>
                  <a:close/>
                </a:path>
                <a:path w="18531205" h="10759440">
                  <a:moveTo>
                    <a:pt x="17335932" y="10560975"/>
                  </a:moveTo>
                  <a:lnTo>
                    <a:pt x="17332309" y="10560219"/>
                  </a:lnTo>
                  <a:lnTo>
                    <a:pt x="17328638" y="10558652"/>
                  </a:lnTo>
                  <a:lnTo>
                    <a:pt x="17325156" y="10557562"/>
                  </a:lnTo>
                  <a:lnTo>
                    <a:pt x="17321872" y="10559711"/>
                  </a:lnTo>
                  <a:lnTo>
                    <a:pt x="17320590" y="10562716"/>
                  </a:lnTo>
                  <a:lnTo>
                    <a:pt x="17319641" y="10565862"/>
                  </a:lnTo>
                  <a:lnTo>
                    <a:pt x="17320983" y="10569197"/>
                  </a:lnTo>
                  <a:lnTo>
                    <a:pt x="17323988" y="10570479"/>
                  </a:lnTo>
                  <a:lnTo>
                    <a:pt x="17324130" y="10570145"/>
                  </a:lnTo>
                  <a:lnTo>
                    <a:pt x="17324464" y="10570287"/>
                  </a:lnTo>
                  <a:lnTo>
                    <a:pt x="17324938" y="10570095"/>
                  </a:lnTo>
                  <a:lnTo>
                    <a:pt x="17328612" y="10571662"/>
                  </a:lnTo>
                  <a:lnTo>
                    <a:pt x="17332093" y="10572753"/>
                  </a:lnTo>
                  <a:lnTo>
                    <a:pt x="17335376" y="10570602"/>
                  </a:lnTo>
                  <a:lnTo>
                    <a:pt x="17336657" y="10567598"/>
                  </a:lnTo>
                  <a:lnTo>
                    <a:pt x="17337606" y="10564451"/>
                  </a:lnTo>
                  <a:lnTo>
                    <a:pt x="17335932" y="10560975"/>
                  </a:lnTo>
                  <a:close/>
                </a:path>
                <a:path w="18531205" h="10759440">
                  <a:moveTo>
                    <a:pt x="16531022" y="10214076"/>
                  </a:moveTo>
                  <a:lnTo>
                    <a:pt x="16524012" y="10211086"/>
                  </a:lnTo>
                  <a:lnTo>
                    <a:pt x="16520011" y="10212140"/>
                  </a:lnTo>
                  <a:lnTo>
                    <a:pt x="16517305" y="10218483"/>
                  </a:lnTo>
                  <a:lnTo>
                    <a:pt x="16518502" y="10222151"/>
                  </a:lnTo>
                  <a:lnTo>
                    <a:pt x="16521221" y="10224099"/>
                  </a:lnTo>
                  <a:lnTo>
                    <a:pt x="16528566" y="10227232"/>
                  </a:lnTo>
                  <a:lnTo>
                    <a:pt x="16532232" y="10226035"/>
                  </a:lnTo>
                  <a:lnTo>
                    <a:pt x="16534938" y="10219692"/>
                  </a:lnTo>
                  <a:lnTo>
                    <a:pt x="16533741" y="10216025"/>
                  </a:lnTo>
                  <a:lnTo>
                    <a:pt x="16531022" y="10214076"/>
                  </a:lnTo>
                  <a:close/>
                </a:path>
                <a:path w="18531205" h="10759440">
                  <a:moveTo>
                    <a:pt x="17418466" y="10586711"/>
                  </a:moveTo>
                  <a:lnTo>
                    <a:pt x="17415178" y="10586098"/>
                  </a:lnTo>
                  <a:lnTo>
                    <a:pt x="17411506" y="10584532"/>
                  </a:lnTo>
                  <a:lnTo>
                    <a:pt x="17408358" y="10583584"/>
                  </a:lnTo>
                  <a:lnTo>
                    <a:pt x="17404740" y="10585591"/>
                  </a:lnTo>
                  <a:lnTo>
                    <a:pt x="17402844" y="10591885"/>
                  </a:lnTo>
                  <a:lnTo>
                    <a:pt x="17404326" y="10594884"/>
                  </a:lnTo>
                  <a:lnTo>
                    <a:pt x="17407664" y="10596308"/>
                  </a:lnTo>
                  <a:lnTo>
                    <a:pt x="17408141" y="10596117"/>
                  </a:lnTo>
                  <a:lnTo>
                    <a:pt x="17411813" y="10597683"/>
                  </a:lnTo>
                  <a:lnTo>
                    <a:pt x="17414959" y="10598631"/>
                  </a:lnTo>
                  <a:lnTo>
                    <a:pt x="17418437" y="10596958"/>
                  </a:lnTo>
                  <a:lnTo>
                    <a:pt x="17420617" y="10589996"/>
                  </a:lnTo>
                  <a:lnTo>
                    <a:pt x="17418466" y="10586711"/>
                  </a:lnTo>
                  <a:close/>
                </a:path>
                <a:path w="18531205" h="10759440">
                  <a:moveTo>
                    <a:pt x="16447978" y="10169182"/>
                  </a:moveTo>
                  <a:lnTo>
                    <a:pt x="16443977" y="10170237"/>
                  </a:lnTo>
                  <a:lnTo>
                    <a:pt x="16440747" y="10175962"/>
                  </a:lnTo>
                  <a:lnTo>
                    <a:pt x="16441802" y="10179963"/>
                  </a:lnTo>
                  <a:lnTo>
                    <a:pt x="16444521" y="10181912"/>
                  </a:lnTo>
                  <a:lnTo>
                    <a:pt x="16451864" y="10185044"/>
                  </a:lnTo>
                  <a:lnTo>
                    <a:pt x="16455390" y="10184181"/>
                  </a:lnTo>
                  <a:lnTo>
                    <a:pt x="16456672" y="10181177"/>
                  </a:lnTo>
                  <a:lnTo>
                    <a:pt x="16458287" y="10178315"/>
                  </a:lnTo>
                  <a:lnTo>
                    <a:pt x="16457232" y="10174313"/>
                  </a:lnTo>
                  <a:lnTo>
                    <a:pt x="16454511" y="10172364"/>
                  </a:lnTo>
                  <a:lnTo>
                    <a:pt x="16450840" y="10170797"/>
                  </a:lnTo>
                  <a:lnTo>
                    <a:pt x="16447978" y="10169182"/>
                  </a:lnTo>
                  <a:close/>
                </a:path>
                <a:path w="18531205" h="10759440">
                  <a:moveTo>
                    <a:pt x="17502667" y="10610396"/>
                  </a:moveTo>
                  <a:lnTo>
                    <a:pt x="17499519" y="10609448"/>
                  </a:lnTo>
                  <a:lnTo>
                    <a:pt x="17495563" y="10608550"/>
                  </a:lnTo>
                  <a:lnTo>
                    <a:pt x="17492082" y="10607460"/>
                  </a:lnTo>
                  <a:lnTo>
                    <a:pt x="17488797" y="10609610"/>
                  </a:lnTo>
                  <a:lnTo>
                    <a:pt x="17486901" y="10615903"/>
                  </a:lnTo>
                  <a:lnTo>
                    <a:pt x="17488718" y="10619046"/>
                  </a:lnTo>
                  <a:lnTo>
                    <a:pt x="17492055" y="10620469"/>
                  </a:lnTo>
                  <a:lnTo>
                    <a:pt x="17496012" y="10621368"/>
                  </a:lnTo>
                  <a:lnTo>
                    <a:pt x="17499493" y="10622459"/>
                  </a:lnTo>
                  <a:lnTo>
                    <a:pt x="17502778" y="10620309"/>
                  </a:lnTo>
                  <a:lnTo>
                    <a:pt x="17503726" y="10617162"/>
                  </a:lnTo>
                  <a:lnTo>
                    <a:pt x="17504816" y="10613681"/>
                  </a:lnTo>
                  <a:lnTo>
                    <a:pt x="17502667" y="10610396"/>
                  </a:lnTo>
                  <a:close/>
                </a:path>
                <a:path w="18531205" h="10759440">
                  <a:moveTo>
                    <a:pt x="16372181" y="10125801"/>
                  </a:moveTo>
                  <a:lnTo>
                    <a:pt x="16368321" y="10126523"/>
                  </a:lnTo>
                  <a:lnTo>
                    <a:pt x="16364806" y="10132915"/>
                  </a:lnTo>
                  <a:lnTo>
                    <a:pt x="16366004" y="10136582"/>
                  </a:lnTo>
                  <a:lnTo>
                    <a:pt x="16368582" y="10138865"/>
                  </a:lnTo>
                  <a:lnTo>
                    <a:pt x="16375926" y="10141998"/>
                  </a:lnTo>
                  <a:lnTo>
                    <a:pt x="16379117" y="10140992"/>
                  </a:lnTo>
                  <a:lnTo>
                    <a:pt x="16380732" y="10138130"/>
                  </a:lnTo>
                  <a:lnTo>
                    <a:pt x="16382490" y="10134934"/>
                  </a:lnTo>
                  <a:lnTo>
                    <a:pt x="16381291" y="10131266"/>
                  </a:lnTo>
                  <a:lnTo>
                    <a:pt x="16378714" y="10128983"/>
                  </a:lnTo>
                  <a:lnTo>
                    <a:pt x="16375043" y="10127417"/>
                  </a:lnTo>
                  <a:lnTo>
                    <a:pt x="16372181" y="10125801"/>
                  </a:lnTo>
                  <a:close/>
                </a:path>
                <a:path w="18531205" h="10759440">
                  <a:moveTo>
                    <a:pt x="17587243" y="10632270"/>
                  </a:moveTo>
                  <a:lnTo>
                    <a:pt x="17583953" y="10631656"/>
                  </a:lnTo>
                  <a:lnTo>
                    <a:pt x="17579996" y="10630757"/>
                  </a:lnTo>
                  <a:lnTo>
                    <a:pt x="17576706" y="10630143"/>
                  </a:lnTo>
                  <a:lnTo>
                    <a:pt x="17573090" y="10632151"/>
                  </a:lnTo>
                  <a:lnTo>
                    <a:pt x="17572476" y="10635440"/>
                  </a:lnTo>
                  <a:lnTo>
                    <a:pt x="17571670" y="10638253"/>
                  </a:lnTo>
                  <a:lnTo>
                    <a:pt x="17573485" y="10641395"/>
                  </a:lnTo>
                  <a:lnTo>
                    <a:pt x="17577160" y="10642963"/>
                  </a:lnTo>
                  <a:lnTo>
                    <a:pt x="17581115" y="10643861"/>
                  </a:lnTo>
                  <a:lnTo>
                    <a:pt x="17584405" y="10644475"/>
                  </a:lnTo>
                  <a:lnTo>
                    <a:pt x="17588024" y="10642467"/>
                  </a:lnTo>
                  <a:lnTo>
                    <a:pt x="17589252" y="10635889"/>
                  </a:lnTo>
                  <a:lnTo>
                    <a:pt x="17587243" y="10632270"/>
                  </a:lnTo>
                  <a:close/>
                </a:path>
                <a:path w="18531205" h="10759440">
                  <a:moveTo>
                    <a:pt x="16296952" y="10081085"/>
                  </a:moveTo>
                  <a:lnTo>
                    <a:pt x="16292950" y="10082140"/>
                  </a:lnTo>
                  <a:lnTo>
                    <a:pt x="16289720" y="10087865"/>
                  </a:lnTo>
                  <a:lnTo>
                    <a:pt x="16290776" y="10091866"/>
                  </a:lnTo>
                  <a:lnTo>
                    <a:pt x="16293638" y="10093481"/>
                  </a:lnTo>
                  <a:lnTo>
                    <a:pt x="16297024" y="10095715"/>
                  </a:lnTo>
                  <a:lnTo>
                    <a:pt x="16300363" y="10097140"/>
                  </a:lnTo>
                  <a:lnTo>
                    <a:pt x="16303888" y="10096275"/>
                  </a:lnTo>
                  <a:lnTo>
                    <a:pt x="16307119" y="10090551"/>
                  </a:lnTo>
                  <a:lnTo>
                    <a:pt x="16306066" y="10086551"/>
                  </a:lnTo>
                  <a:lnTo>
                    <a:pt x="16303203" y="10084935"/>
                  </a:lnTo>
                  <a:lnTo>
                    <a:pt x="16299814" y="10082700"/>
                  </a:lnTo>
                  <a:lnTo>
                    <a:pt x="16296952" y="10081085"/>
                  </a:lnTo>
                  <a:close/>
                </a:path>
                <a:path w="18531205" h="10759440">
                  <a:moveTo>
                    <a:pt x="16222152" y="10035368"/>
                  </a:moveTo>
                  <a:lnTo>
                    <a:pt x="16218152" y="10036424"/>
                  </a:lnTo>
                  <a:lnTo>
                    <a:pt x="16216896" y="10038650"/>
                  </a:lnTo>
                  <a:lnTo>
                    <a:pt x="16216536" y="10039286"/>
                  </a:lnTo>
                  <a:lnTo>
                    <a:pt x="16214445" y="10042339"/>
                  </a:lnTo>
                  <a:lnTo>
                    <a:pt x="16215498" y="10046340"/>
                  </a:lnTo>
                  <a:lnTo>
                    <a:pt x="16218361" y="10047955"/>
                  </a:lnTo>
                  <a:lnTo>
                    <a:pt x="16221749" y="10050189"/>
                  </a:lnTo>
                  <a:lnTo>
                    <a:pt x="16222749" y="10050616"/>
                  </a:lnTo>
                  <a:lnTo>
                    <a:pt x="16222607" y="10050951"/>
                  </a:lnTo>
                  <a:lnTo>
                    <a:pt x="16225278" y="10052090"/>
                  </a:lnTo>
                  <a:lnTo>
                    <a:pt x="16228802" y="10051226"/>
                  </a:lnTo>
                  <a:lnTo>
                    <a:pt x="16230059" y="10049000"/>
                  </a:lnTo>
                  <a:lnTo>
                    <a:pt x="16230418" y="10048364"/>
                  </a:lnTo>
                  <a:lnTo>
                    <a:pt x="16232510" y="10045310"/>
                  </a:lnTo>
                  <a:lnTo>
                    <a:pt x="16231455" y="10041309"/>
                  </a:lnTo>
                  <a:lnTo>
                    <a:pt x="16228594" y="10039694"/>
                  </a:lnTo>
                  <a:lnTo>
                    <a:pt x="16225205" y="10037459"/>
                  </a:lnTo>
                  <a:lnTo>
                    <a:pt x="16222152" y="10035368"/>
                  </a:lnTo>
                  <a:close/>
                </a:path>
                <a:path w="18531205" h="10759440">
                  <a:moveTo>
                    <a:pt x="17672198" y="10652332"/>
                  </a:moveTo>
                  <a:lnTo>
                    <a:pt x="17668909" y="10651717"/>
                  </a:lnTo>
                  <a:lnTo>
                    <a:pt x="17664953" y="10650819"/>
                  </a:lnTo>
                  <a:lnTo>
                    <a:pt x="17661330" y="10650063"/>
                  </a:lnTo>
                  <a:lnTo>
                    <a:pt x="17658045" y="10652213"/>
                  </a:lnTo>
                  <a:lnTo>
                    <a:pt x="17657431" y="10655502"/>
                  </a:lnTo>
                  <a:lnTo>
                    <a:pt x="17656959" y="10658458"/>
                  </a:lnTo>
                  <a:lnTo>
                    <a:pt x="17658442" y="10661457"/>
                  </a:lnTo>
                  <a:lnTo>
                    <a:pt x="17662115" y="10663024"/>
                  </a:lnTo>
                  <a:lnTo>
                    <a:pt x="17666071" y="10663922"/>
                  </a:lnTo>
                  <a:lnTo>
                    <a:pt x="17669694" y="10664678"/>
                  </a:lnTo>
                  <a:lnTo>
                    <a:pt x="17672979" y="10662529"/>
                  </a:lnTo>
                  <a:lnTo>
                    <a:pt x="17673593" y="10659240"/>
                  </a:lnTo>
                  <a:lnTo>
                    <a:pt x="17674349" y="10655617"/>
                  </a:lnTo>
                  <a:lnTo>
                    <a:pt x="17672198" y="10652332"/>
                  </a:lnTo>
                  <a:close/>
                </a:path>
                <a:path w="18531205" h="10759440">
                  <a:moveTo>
                    <a:pt x="16148113" y="9988792"/>
                  </a:moveTo>
                  <a:lnTo>
                    <a:pt x="16144445" y="9989989"/>
                  </a:lnTo>
                  <a:lnTo>
                    <a:pt x="16142496" y="9992709"/>
                  </a:lnTo>
                  <a:lnTo>
                    <a:pt x="16140405" y="9995763"/>
                  </a:lnTo>
                  <a:lnTo>
                    <a:pt x="16141603" y="9999431"/>
                  </a:lnTo>
                  <a:lnTo>
                    <a:pt x="16144323" y="10001379"/>
                  </a:lnTo>
                  <a:lnTo>
                    <a:pt x="16147709" y="10003613"/>
                  </a:lnTo>
                  <a:lnTo>
                    <a:pt x="16151380" y="10005179"/>
                  </a:lnTo>
                  <a:lnTo>
                    <a:pt x="16154906" y="10004316"/>
                  </a:lnTo>
                  <a:lnTo>
                    <a:pt x="16156011" y="10002420"/>
                  </a:lnTo>
                  <a:lnTo>
                    <a:pt x="16156380" y="10001788"/>
                  </a:lnTo>
                  <a:lnTo>
                    <a:pt x="16158471" y="9998734"/>
                  </a:lnTo>
                  <a:lnTo>
                    <a:pt x="16157273" y="9995067"/>
                  </a:lnTo>
                  <a:lnTo>
                    <a:pt x="16154554" y="9993118"/>
                  </a:lnTo>
                  <a:lnTo>
                    <a:pt x="16151167" y="9990884"/>
                  </a:lnTo>
                  <a:lnTo>
                    <a:pt x="16148113" y="9988792"/>
                  </a:lnTo>
                  <a:close/>
                </a:path>
                <a:path w="18531205" h="10759440">
                  <a:moveTo>
                    <a:pt x="17757532" y="10670581"/>
                  </a:moveTo>
                  <a:lnTo>
                    <a:pt x="17754242" y="10669967"/>
                  </a:lnTo>
                  <a:lnTo>
                    <a:pt x="17750287" y="10669069"/>
                  </a:lnTo>
                  <a:lnTo>
                    <a:pt x="17746997" y="10668455"/>
                  </a:lnTo>
                  <a:lnTo>
                    <a:pt x="17743712" y="10670605"/>
                  </a:lnTo>
                  <a:lnTo>
                    <a:pt x="17743098" y="10673894"/>
                  </a:lnTo>
                  <a:lnTo>
                    <a:pt x="17742627" y="10676850"/>
                  </a:lnTo>
                  <a:lnTo>
                    <a:pt x="17744110" y="10679850"/>
                  </a:lnTo>
                  <a:lnTo>
                    <a:pt x="17746778" y="10680988"/>
                  </a:lnTo>
                  <a:lnTo>
                    <a:pt x="17746921" y="10680655"/>
                  </a:lnTo>
                  <a:lnTo>
                    <a:pt x="17747925" y="10681083"/>
                  </a:lnTo>
                  <a:lnTo>
                    <a:pt x="17751880" y="10681981"/>
                  </a:lnTo>
                  <a:lnTo>
                    <a:pt x="17755170" y="10682595"/>
                  </a:lnTo>
                  <a:lnTo>
                    <a:pt x="17758455" y="10680445"/>
                  </a:lnTo>
                  <a:lnTo>
                    <a:pt x="17759682" y="10673867"/>
                  </a:lnTo>
                  <a:lnTo>
                    <a:pt x="17757532" y="10670581"/>
                  </a:lnTo>
                  <a:close/>
                </a:path>
                <a:path w="18531205" h="10759440">
                  <a:moveTo>
                    <a:pt x="16074835" y="9941356"/>
                  </a:moveTo>
                  <a:lnTo>
                    <a:pt x="16070833" y="9942411"/>
                  </a:lnTo>
                  <a:lnTo>
                    <a:pt x="16067151" y="9947549"/>
                  </a:lnTo>
                  <a:lnTo>
                    <a:pt x="16066934" y="9947850"/>
                  </a:lnTo>
                  <a:lnTo>
                    <a:pt x="16067990" y="9951852"/>
                  </a:lnTo>
                  <a:lnTo>
                    <a:pt x="16070710" y="9953801"/>
                  </a:lnTo>
                  <a:lnTo>
                    <a:pt x="16074097" y="9956035"/>
                  </a:lnTo>
                  <a:lnTo>
                    <a:pt x="16077768" y="9957601"/>
                  </a:lnTo>
                  <a:lnTo>
                    <a:pt x="16080960" y="9956596"/>
                  </a:lnTo>
                  <a:lnTo>
                    <a:pt x="16082542" y="9954508"/>
                  </a:lnTo>
                  <a:lnTo>
                    <a:pt x="16084717" y="9951491"/>
                  </a:lnTo>
                  <a:lnTo>
                    <a:pt x="16083661" y="9947489"/>
                  </a:lnTo>
                  <a:lnTo>
                    <a:pt x="16080941" y="9945539"/>
                  </a:lnTo>
                  <a:lnTo>
                    <a:pt x="16077554" y="9943305"/>
                  </a:lnTo>
                  <a:lnTo>
                    <a:pt x="16074835" y="9941356"/>
                  </a:lnTo>
                  <a:close/>
                </a:path>
                <a:path w="18531205" h="10759440">
                  <a:moveTo>
                    <a:pt x="17843385" y="10686687"/>
                  </a:moveTo>
                  <a:lnTo>
                    <a:pt x="17840096" y="10686073"/>
                  </a:lnTo>
                  <a:lnTo>
                    <a:pt x="17835998" y="10685508"/>
                  </a:lnTo>
                  <a:lnTo>
                    <a:pt x="17832566" y="10685228"/>
                  </a:lnTo>
                  <a:lnTo>
                    <a:pt x="17829281" y="10687378"/>
                  </a:lnTo>
                  <a:lnTo>
                    <a:pt x="17828667" y="10690667"/>
                  </a:lnTo>
                  <a:lnTo>
                    <a:pt x="17828195" y="10693622"/>
                  </a:lnTo>
                  <a:lnTo>
                    <a:pt x="17829821" y="10696288"/>
                  </a:lnTo>
                  <a:lnTo>
                    <a:pt x="17833828" y="10697997"/>
                  </a:lnTo>
                  <a:lnTo>
                    <a:pt x="17837925" y="10698562"/>
                  </a:lnTo>
                  <a:lnTo>
                    <a:pt x="17841215" y="10699176"/>
                  </a:lnTo>
                  <a:lnTo>
                    <a:pt x="17844642" y="10696692"/>
                  </a:lnTo>
                  <a:lnTo>
                    <a:pt x="17845870" y="10690114"/>
                  </a:lnTo>
                  <a:lnTo>
                    <a:pt x="17843385" y="10686687"/>
                  </a:lnTo>
                  <a:close/>
                </a:path>
                <a:path w="18531205" h="10759440">
                  <a:moveTo>
                    <a:pt x="16001841" y="9893253"/>
                  </a:moveTo>
                  <a:lnTo>
                    <a:pt x="15997648" y="9893832"/>
                  </a:lnTo>
                  <a:lnTo>
                    <a:pt x="15994597" y="9899238"/>
                  </a:lnTo>
                  <a:lnTo>
                    <a:pt x="15994417" y="9899556"/>
                  </a:lnTo>
                  <a:lnTo>
                    <a:pt x="15995139" y="9903415"/>
                  </a:lnTo>
                  <a:lnTo>
                    <a:pt x="15997859" y="9905364"/>
                  </a:lnTo>
                  <a:lnTo>
                    <a:pt x="16001246" y="9907598"/>
                  </a:lnTo>
                  <a:lnTo>
                    <a:pt x="16004916" y="9909164"/>
                  </a:lnTo>
                  <a:lnTo>
                    <a:pt x="16008109" y="9908159"/>
                  </a:lnTo>
                  <a:lnTo>
                    <a:pt x="16009690" y="9906071"/>
                  </a:lnTo>
                  <a:lnTo>
                    <a:pt x="16009916" y="9905772"/>
                  </a:lnTo>
                  <a:lnTo>
                    <a:pt x="16011532" y="9902911"/>
                  </a:lnTo>
                  <a:lnTo>
                    <a:pt x="16010810" y="9899052"/>
                  </a:lnTo>
                  <a:lnTo>
                    <a:pt x="16008090" y="9897102"/>
                  </a:lnTo>
                  <a:lnTo>
                    <a:pt x="16004703" y="9894868"/>
                  </a:lnTo>
                  <a:lnTo>
                    <a:pt x="16001841" y="9893253"/>
                  </a:lnTo>
                  <a:close/>
                </a:path>
                <a:path w="18531205" h="10759440">
                  <a:moveTo>
                    <a:pt x="17929617" y="10700979"/>
                  </a:moveTo>
                  <a:lnTo>
                    <a:pt x="17926330" y="10700366"/>
                  </a:lnTo>
                  <a:lnTo>
                    <a:pt x="17922230" y="10699801"/>
                  </a:lnTo>
                  <a:lnTo>
                    <a:pt x="17918940" y="10699187"/>
                  </a:lnTo>
                  <a:lnTo>
                    <a:pt x="17915849" y="10701814"/>
                  </a:lnTo>
                  <a:lnTo>
                    <a:pt x="17915235" y="10705104"/>
                  </a:lnTo>
                  <a:lnTo>
                    <a:pt x="17914820" y="10707689"/>
                  </a:lnTo>
                  <a:lnTo>
                    <a:pt x="17914761" y="10708058"/>
                  </a:lnTo>
                  <a:lnTo>
                    <a:pt x="17916387" y="10710724"/>
                  </a:lnTo>
                  <a:lnTo>
                    <a:pt x="17919058" y="10711864"/>
                  </a:lnTo>
                  <a:lnTo>
                    <a:pt x="17919200" y="10711530"/>
                  </a:lnTo>
                  <a:lnTo>
                    <a:pt x="17920533" y="10712098"/>
                  </a:lnTo>
                  <a:lnTo>
                    <a:pt x="17924636" y="10712664"/>
                  </a:lnTo>
                  <a:lnTo>
                    <a:pt x="17927923" y="10713278"/>
                  </a:lnTo>
                  <a:lnTo>
                    <a:pt x="17931017" y="10710652"/>
                  </a:lnTo>
                  <a:lnTo>
                    <a:pt x="17932244" y="10704073"/>
                  </a:lnTo>
                  <a:lnTo>
                    <a:pt x="17929617" y="10700979"/>
                  </a:lnTo>
                  <a:close/>
                </a:path>
                <a:path w="18531205" h="10759440">
                  <a:moveTo>
                    <a:pt x="15930084" y="9844099"/>
                  </a:moveTo>
                  <a:lnTo>
                    <a:pt x="15926225" y="9844820"/>
                  </a:lnTo>
                  <a:lnTo>
                    <a:pt x="15922326" y="9850259"/>
                  </a:lnTo>
                  <a:lnTo>
                    <a:pt x="15923047" y="9854118"/>
                  </a:lnTo>
                  <a:lnTo>
                    <a:pt x="15925767" y="9856068"/>
                  </a:lnTo>
                  <a:lnTo>
                    <a:pt x="15929156" y="9858302"/>
                  </a:lnTo>
                  <a:lnTo>
                    <a:pt x="15930156" y="9858729"/>
                  </a:lnTo>
                  <a:lnTo>
                    <a:pt x="15930014" y="9859063"/>
                  </a:lnTo>
                  <a:lnTo>
                    <a:pt x="15932684" y="9860202"/>
                  </a:lnTo>
                  <a:lnTo>
                    <a:pt x="15935874" y="9859195"/>
                  </a:lnTo>
                  <a:lnTo>
                    <a:pt x="15937681" y="9856810"/>
                  </a:lnTo>
                  <a:lnTo>
                    <a:pt x="15939631" y="9854090"/>
                  </a:lnTo>
                  <a:lnTo>
                    <a:pt x="15938909" y="9850231"/>
                  </a:lnTo>
                  <a:lnTo>
                    <a:pt x="15936190" y="9848282"/>
                  </a:lnTo>
                  <a:lnTo>
                    <a:pt x="15932803" y="9846048"/>
                  </a:lnTo>
                  <a:lnTo>
                    <a:pt x="15930084" y="9844099"/>
                  </a:lnTo>
                  <a:close/>
                </a:path>
                <a:path w="18531205" h="10759440">
                  <a:moveTo>
                    <a:pt x="18016038" y="10712986"/>
                  </a:moveTo>
                  <a:lnTo>
                    <a:pt x="18012606" y="10712706"/>
                  </a:lnTo>
                  <a:lnTo>
                    <a:pt x="18008506" y="10712140"/>
                  </a:lnTo>
                  <a:lnTo>
                    <a:pt x="18005218" y="10711527"/>
                  </a:lnTo>
                  <a:lnTo>
                    <a:pt x="18001791" y="10714011"/>
                  </a:lnTo>
                  <a:lnTo>
                    <a:pt x="18001511" y="10717443"/>
                  </a:lnTo>
                  <a:lnTo>
                    <a:pt x="18001373" y="10720541"/>
                  </a:lnTo>
                  <a:lnTo>
                    <a:pt x="18002663" y="10723063"/>
                  </a:lnTo>
                  <a:lnTo>
                    <a:pt x="18005334" y="10724203"/>
                  </a:lnTo>
                  <a:lnTo>
                    <a:pt x="18005142" y="10723726"/>
                  </a:lnTo>
                  <a:lnTo>
                    <a:pt x="18006812" y="10724438"/>
                  </a:lnTo>
                  <a:lnTo>
                    <a:pt x="18010909" y="10725003"/>
                  </a:lnTo>
                  <a:lnTo>
                    <a:pt x="18014199" y="10725617"/>
                  </a:lnTo>
                  <a:lnTo>
                    <a:pt x="18017629" y="10723134"/>
                  </a:lnTo>
                  <a:lnTo>
                    <a:pt x="18017909" y="10719703"/>
                  </a:lnTo>
                  <a:lnTo>
                    <a:pt x="18018523" y="10716413"/>
                  </a:lnTo>
                  <a:lnTo>
                    <a:pt x="18016038" y="10712986"/>
                  </a:lnTo>
                  <a:close/>
                </a:path>
                <a:path w="18531205" h="10759440">
                  <a:moveTo>
                    <a:pt x="15858086" y="9793659"/>
                  </a:moveTo>
                  <a:lnTo>
                    <a:pt x="15854228" y="9794380"/>
                  </a:lnTo>
                  <a:lnTo>
                    <a:pt x="15850329" y="9799820"/>
                  </a:lnTo>
                  <a:lnTo>
                    <a:pt x="15851051" y="9803679"/>
                  </a:lnTo>
                  <a:lnTo>
                    <a:pt x="15853770" y="9805628"/>
                  </a:lnTo>
                  <a:lnTo>
                    <a:pt x="15857157" y="9807861"/>
                  </a:lnTo>
                  <a:lnTo>
                    <a:pt x="15858494" y="9808431"/>
                  </a:lnTo>
                  <a:lnTo>
                    <a:pt x="15858017" y="9808623"/>
                  </a:lnTo>
                  <a:lnTo>
                    <a:pt x="15860687" y="9809762"/>
                  </a:lnTo>
                  <a:lnTo>
                    <a:pt x="15863878" y="9808756"/>
                  </a:lnTo>
                  <a:lnTo>
                    <a:pt x="15865685" y="9806370"/>
                  </a:lnTo>
                  <a:lnTo>
                    <a:pt x="15867634" y="9803650"/>
                  </a:lnTo>
                  <a:lnTo>
                    <a:pt x="15866912" y="9799791"/>
                  </a:lnTo>
                  <a:lnTo>
                    <a:pt x="15864193" y="9797842"/>
                  </a:lnTo>
                  <a:lnTo>
                    <a:pt x="15860806" y="9795609"/>
                  </a:lnTo>
                  <a:lnTo>
                    <a:pt x="15858086" y="9793659"/>
                  </a:lnTo>
                  <a:close/>
                </a:path>
                <a:path w="18531205" h="10759440">
                  <a:moveTo>
                    <a:pt x="15787470" y="9741835"/>
                  </a:moveTo>
                  <a:lnTo>
                    <a:pt x="15783753" y="9742223"/>
                  </a:lnTo>
                  <a:lnTo>
                    <a:pt x="15779570" y="9748329"/>
                  </a:lnTo>
                  <a:lnTo>
                    <a:pt x="15780291" y="9752188"/>
                  </a:lnTo>
                  <a:lnTo>
                    <a:pt x="15783012" y="9754138"/>
                  </a:lnTo>
                  <a:lnTo>
                    <a:pt x="15786255" y="9756705"/>
                  </a:lnTo>
                  <a:lnTo>
                    <a:pt x="15790261" y="9758413"/>
                  </a:lnTo>
                  <a:lnTo>
                    <a:pt x="15793311" y="9757742"/>
                  </a:lnTo>
                  <a:lnTo>
                    <a:pt x="15795118" y="9755356"/>
                  </a:lnTo>
                  <a:lnTo>
                    <a:pt x="15797210" y="9752303"/>
                  </a:lnTo>
                  <a:lnTo>
                    <a:pt x="15796488" y="9748444"/>
                  </a:lnTo>
                  <a:lnTo>
                    <a:pt x="15793770" y="9746496"/>
                  </a:lnTo>
                  <a:lnTo>
                    <a:pt x="15790524" y="9743927"/>
                  </a:lnTo>
                  <a:lnTo>
                    <a:pt x="15787470" y="9741835"/>
                  </a:lnTo>
                  <a:close/>
                </a:path>
                <a:path w="18531205" h="10759440">
                  <a:moveTo>
                    <a:pt x="18102884" y="10723990"/>
                  </a:moveTo>
                  <a:lnTo>
                    <a:pt x="18099452" y="10723709"/>
                  </a:lnTo>
                  <a:lnTo>
                    <a:pt x="18095354" y="10723145"/>
                  </a:lnTo>
                  <a:lnTo>
                    <a:pt x="18092064" y="10722531"/>
                  </a:lnTo>
                  <a:lnTo>
                    <a:pt x="18088970" y="10725158"/>
                  </a:lnTo>
                  <a:lnTo>
                    <a:pt x="18088688" y="10728588"/>
                  </a:lnTo>
                  <a:lnTo>
                    <a:pt x="18088406" y="10730835"/>
                  </a:lnTo>
                  <a:lnTo>
                    <a:pt x="18088359" y="10731210"/>
                  </a:lnTo>
                  <a:lnTo>
                    <a:pt x="18089987" y="10733877"/>
                  </a:lnTo>
                  <a:lnTo>
                    <a:pt x="18092324" y="10734874"/>
                  </a:lnTo>
                  <a:lnTo>
                    <a:pt x="18092467" y="10734540"/>
                  </a:lnTo>
                  <a:lnTo>
                    <a:pt x="18094134" y="10735251"/>
                  </a:lnTo>
                  <a:lnTo>
                    <a:pt x="18098234" y="10735817"/>
                  </a:lnTo>
                  <a:lnTo>
                    <a:pt x="18101521" y="10736430"/>
                  </a:lnTo>
                  <a:lnTo>
                    <a:pt x="18104615" y="10733803"/>
                  </a:lnTo>
                  <a:lnTo>
                    <a:pt x="18104895" y="10730372"/>
                  </a:lnTo>
                  <a:lnTo>
                    <a:pt x="18105440" y="10727448"/>
                  </a:lnTo>
                  <a:lnTo>
                    <a:pt x="18105508" y="10727082"/>
                  </a:lnTo>
                  <a:lnTo>
                    <a:pt x="18102884" y="10723990"/>
                  </a:lnTo>
                  <a:close/>
                </a:path>
                <a:path w="18531205" h="10759440">
                  <a:moveTo>
                    <a:pt x="15717328" y="9689819"/>
                  </a:moveTo>
                  <a:lnTo>
                    <a:pt x="15713135" y="9690397"/>
                  </a:lnTo>
                  <a:lnTo>
                    <a:pt x="15709236" y="9695836"/>
                  </a:lnTo>
                  <a:lnTo>
                    <a:pt x="15709815" y="9700030"/>
                  </a:lnTo>
                  <a:lnTo>
                    <a:pt x="15712535" y="9701978"/>
                  </a:lnTo>
                  <a:lnTo>
                    <a:pt x="15715782" y="9704547"/>
                  </a:lnTo>
                  <a:lnTo>
                    <a:pt x="15719787" y="9706256"/>
                  </a:lnTo>
                  <a:lnTo>
                    <a:pt x="15722834" y="9705583"/>
                  </a:lnTo>
                  <a:lnTo>
                    <a:pt x="15724641" y="9703197"/>
                  </a:lnTo>
                  <a:lnTo>
                    <a:pt x="15726591" y="9700477"/>
                  </a:lnTo>
                  <a:lnTo>
                    <a:pt x="15726012" y="9696285"/>
                  </a:lnTo>
                  <a:lnTo>
                    <a:pt x="15723292" y="9694336"/>
                  </a:lnTo>
                  <a:lnTo>
                    <a:pt x="15720047" y="9691768"/>
                  </a:lnTo>
                  <a:lnTo>
                    <a:pt x="15717328" y="9689819"/>
                  </a:lnTo>
                  <a:close/>
                </a:path>
                <a:path w="18531205" h="10759440">
                  <a:moveTo>
                    <a:pt x="18190201" y="10732039"/>
                  </a:moveTo>
                  <a:lnTo>
                    <a:pt x="18186768" y="10731758"/>
                  </a:lnTo>
                  <a:lnTo>
                    <a:pt x="18182529" y="10731527"/>
                  </a:lnTo>
                  <a:lnTo>
                    <a:pt x="18179096" y="10731247"/>
                  </a:lnTo>
                  <a:lnTo>
                    <a:pt x="18176003" y="10733873"/>
                  </a:lnTo>
                  <a:lnTo>
                    <a:pt x="18175723" y="10737305"/>
                  </a:lnTo>
                  <a:lnTo>
                    <a:pt x="18175394" y="10739927"/>
                  </a:lnTo>
                  <a:lnTo>
                    <a:pt x="18177019" y="10742593"/>
                  </a:lnTo>
                  <a:lnTo>
                    <a:pt x="18179356" y="10743590"/>
                  </a:lnTo>
                  <a:lnTo>
                    <a:pt x="18179833" y="10743399"/>
                  </a:lnTo>
                  <a:lnTo>
                    <a:pt x="18181500" y="10744110"/>
                  </a:lnTo>
                  <a:lnTo>
                    <a:pt x="18185742" y="10744341"/>
                  </a:lnTo>
                  <a:lnTo>
                    <a:pt x="18189175" y="10744621"/>
                  </a:lnTo>
                  <a:lnTo>
                    <a:pt x="18192266" y="10741994"/>
                  </a:lnTo>
                  <a:lnTo>
                    <a:pt x="18192826" y="10735130"/>
                  </a:lnTo>
                  <a:lnTo>
                    <a:pt x="18190201" y="10732039"/>
                  </a:lnTo>
                  <a:close/>
                </a:path>
                <a:path w="18531205" h="10759440">
                  <a:moveTo>
                    <a:pt x="15647663" y="9637612"/>
                  </a:moveTo>
                  <a:lnTo>
                    <a:pt x="15643804" y="9638333"/>
                  </a:lnTo>
                  <a:lnTo>
                    <a:pt x="15639239" y="9643488"/>
                  </a:lnTo>
                  <a:lnTo>
                    <a:pt x="15639817" y="9647680"/>
                  </a:lnTo>
                  <a:lnTo>
                    <a:pt x="15642538" y="9649630"/>
                  </a:lnTo>
                  <a:lnTo>
                    <a:pt x="15645782" y="9652197"/>
                  </a:lnTo>
                  <a:lnTo>
                    <a:pt x="15647117" y="9652766"/>
                  </a:lnTo>
                  <a:lnTo>
                    <a:pt x="15646974" y="9653101"/>
                  </a:lnTo>
                  <a:lnTo>
                    <a:pt x="15649644" y="9654240"/>
                  </a:lnTo>
                  <a:lnTo>
                    <a:pt x="15652695" y="9653568"/>
                  </a:lnTo>
                  <a:lnTo>
                    <a:pt x="15654501" y="9651182"/>
                  </a:lnTo>
                  <a:lnTo>
                    <a:pt x="15656785" y="9648605"/>
                  </a:lnTo>
                  <a:lnTo>
                    <a:pt x="15656205" y="9644412"/>
                  </a:lnTo>
                  <a:lnTo>
                    <a:pt x="15653486" y="9642463"/>
                  </a:lnTo>
                  <a:lnTo>
                    <a:pt x="15650239" y="9639894"/>
                  </a:lnTo>
                  <a:lnTo>
                    <a:pt x="15647663" y="9637612"/>
                  </a:lnTo>
                  <a:close/>
                </a:path>
                <a:path w="18531205" h="10759440">
                  <a:moveTo>
                    <a:pt x="18277420" y="10738466"/>
                  </a:moveTo>
                  <a:lnTo>
                    <a:pt x="18273987" y="10738186"/>
                  </a:lnTo>
                  <a:lnTo>
                    <a:pt x="18269747" y="10737956"/>
                  </a:lnTo>
                  <a:lnTo>
                    <a:pt x="18266315" y="10737675"/>
                  </a:lnTo>
                  <a:lnTo>
                    <a:pt x="18263222" y="10740302"/>
                  </a:lnTo>
                  <a:lnTo>
                    <a:pt x="18262942" y="10743733"/>
                  </a:lnTo>
                  <a:lnTo>
                    <a:pt x="18262529" y="10746319"/>
                  </a:lnTo>
                  <a:lnTo>
                    <a:pt x="18262470" y="10746689"/>
                  </a:lnTo>
                  <a:lnTo>
                    <a:pt x="18264238" y="10749021"/>
                  </a:lnTo>
                  <a:lnTo>
                    <a:pt x="18266575" y="10750018"/>
                  </a:lnTo>
                  <a:lnTo>
                    <a:pt x="18266717" y="10749684"/>
                  </a:lnTo>
                  <a:lnTo>
                    <a:pt x="18268719" y="10750538"/>
                  </a:lnTo>
                  <a:lnTo>
                    <a:pt x="18272963" y="10750770"/>
                  </a:lnTo>
                  <a:lnTo>
                    <a:pt x="18276393" y="10751049"/>
                  </a:lnTo>
                  <a:lnTo>
                    <a:pt x="18279487" y="10748423"/>
                  </a:lnTo>
                  <a:lnTo>
                    <a:pt x="18280047" y="10741560"/>
                  </a:lnTo>
                  <a:lnTo>
                    <a:pt x="18277420" y="10738466"/>
                  </a:lnTo>
                  <a:close/>
                </a:path>
                <a:path w="18531205" h="10759440">
                  <a:moveTo>
                    <a:pt x="15578569" y="9584070"/>
                  </a:moveTo>
                  <a:lnTo>
                    <a:pt x="15574376" y="9584649"/>
                  </a:lnTo>
                  <a:lnTo>
                    <a:pt x="15572426" y="9587368"/>
                  </a:lnTo>
                  <a:lnTo>
                    <a:pt x="15570143" y="9589945"/>
                  </a:lnTo>
                  <a:lnTo>
                    <a:pt x="15570721" y="9594137"/>
                  </a:lnTo>
                  <a:lnTo>
                    <a:pt x="15573442" y="9596087"/>
                  </a:lnTo>
                  <a:lnTo>
                    <a:pt x="15576686" y="9598655"/>
                  </a:lnTo>
                  <a:lnTo>
                    <a:pt x="15578023" y="9599225"/>
                  </a:lnTo>
                  <a:lnTo>
                    <a:pt x="15577880" y="9599559"/>
                  </a:lnTo>
                  <a:lnTo>
                    <a:pt x="15580550" y="9600698"/>
                  </a:lnTo>
                  <a:lnTo>
                    <a:pt x="15583599" y="9600025"/>
                  </a:lnTo>
                  <a:lnTo>
                    <a:pt x="15585406" y="9597639"/>
                  </a:lnTo>
                  <a:lnTo>
                    <a:pt x="15587689" y="9595062"/>
                  </a:lnTo>
                  <a:lnTo>
                    <a:pt x="15587109" y="9590870"/>
                  </a:lnTo>
                  <a:lnTo>
                    <a:pt x="15584390" y="9588920"/>
                  </a:lnTo>
                  <a:lnTo>
                    <a:pt x="15581146" y="9586352"/>
                  </a:lnTo>
                  <a:lnTo>
                    <a:pt x="15578569" y="9584070"/>
                  </a:lnTo>
                  <a:close/>
                </a:path>
                <a:path w="18531205" h="10759440">
                  <a:moveTo>
                    <a:pt x="15509423" y="9529716"/>
                  </a:moveTo>
                  <a:lnTo>
                    <a:pt x="15505563" y="9530437"/>
                  </a:lnTo>
                  <a:lnTo>
                    <a:pt x="15500998" y="9535592"/>
                  </a:lnTo>
                  <a:lnTo>
                    <a:pt x="15501721" y="9539452"/>
                  </a:lnTo>
                  <a:lnTo>
                    <a:pt x="15504298" y="9541735"/>
                  </a:lnTo>
                  <a:lnTo>
                    <a:pt x="15507542" y="9544302"/>
                  </a:lnTo>
                  <a:lnTo>
                    <a:pt x="15509212" y="9545014"/>
                  </a:lnTo>
                  <a:lnTo>
                    <a:pt x="15508735" y="9545206"/>
                  </a:lnTo>
                  <a:lnTo>
                    <a:pt x="15511405" y="9546345"/>
                  </a:lnTo>
                  <a:lnTo>
                    <a:pt x="15514453" y="9545672"/>
                  </a:lnTo>
                  <a:lnTo>
                    <a:pt x="15516260" y="9543287"/>
                  </a:lnTo>
                  <a:lnTo>
                    <a:pt x="15518544" y="9540709"/>
                  </a:lnTo>
                  <a:lnTo>
                    <a:pt x="15517822" y="9536850"/>
                  </a:lnTo>
                  <a:lnTo>
                    <a:pt x="15515245" y="9534567"/>
                  </a:lnTo>
                  <a:lnTo>
                    <a:pt x="15512001" y="9531999"/>
                  </a:lnTo>
                  <a:lnTo>
                    <a:pt x="15509423" y="9529716"/>
                  </a:lnTo>
                  <a:close/>
                </a:path>
                <a:path w="18531205" h="10759440">
                  <a:moveTo>
                    <a:pt x="18364067" y="10743467"/>
                  </a:moveTo>
                  <a:lnTo>
                    <a:pt x="18360634" y="10743186"/>
                  </a:lnTo>
                  <a:lnTo>
                    <a:pt x="18356392" y="10742955"/>
                  </a:lnTo>
                  <a:lnTo>
                    <a:pt x="18352962" y="10742676"/>
                  </a:lnTo>
                  <a:lnTo>
                    <a:pt x="18350202" y="10745445"/>
                  </a:lnTo>
                  <a:lnTo>
                    <a:pt x="18349922" y="10748877"/>
                  </a:lnTo>
                  <a:lnTo>
                    <a:pt x="18349640" y="10751123"/>
                  </a:lnTo>
                  <a:lnTo>
                    <a:pt x="18360084" y="10755578"/>
                  </a:lnTo>
                  <a:lnTo>
                    <a:pt x="18363516" y="10755859"/>
                  </a:lnTo>
                  <a:lnTo>
                    <a:pt x="18366276" y="10753090"/>
                  </a:lnTo>
                  <a:lnTo>
                    <a:pt x="18366836" y="10746226"/>
                  </a:lnTo>
                  <a:lnTo>
                    <a:pt x="18364067" y="10743467"/>
                  </a:lnTo>
                  <a:close/>
                </a:path>
                <a:path w="18531205" h="10759440">
                  <a:moveTo>
                    <a:pt x="15441089" y="9475315"/>
                  </a:moveTo>
                  <a:lnTo>
                    <a:pt x="15437373" y="9475703"/>
                  </a:lnTo>
                  <a:lnTo>
                    <a:pt x="15435091" y="9478281"/>
                  </a:lnTo>
                  <a:lnTo>
                    <a:pt x="15433142" y="9481000"/>
                  </a:lnTo>
                  <a:lnTo>
                    <a:pt x="15433529" y="9484716"/>
                  </a:lnTo>
                  <a:lnTo>
                    <a:pt x="15436106" y="9486999"/>
                  </a:lnTo>
                  <a:lnTo>
                    <a:pt x="15439351" y="9489567"/>
                  </a:lnTo>
                  <a:lnTo>
                    <a:pt x="15443355" y="9491275"/>
                  </a:lnTo>
                  <a:lnTo>
                    <a:pt x="15446263" y="9490937"/>
                  </a:lnTo>
                  <a:lnTo>
                    <a:pt x="15448070" y="9488552"/>
                  </a:lnTo>
                  <a:lnTo>
                    <a:pt x="15450020" y="9485832"/>
                  </a:lnTo>
                  <a:lnTo>
                    <a:pt x="15449631" y="9482115"/>
                  </a:lnTo>
                  <a:lnTo>
                    <a:pt x="15447053" y="9479832"/>
                  </a:lnTo>
                  <a:lnTo>
                    <a:pt x="15443809" y="9477263"/>
                  </a:lnTo>
                  <a:lnTo>
                    <a:pt x="15441089" y="9475315"/>
                  </a:lnTo>
                  <a:close/>
                </a:path>
                <a:path w="18531205" h="10759440">
                  <a:moveTo>
                    <a:pt x="18451850" y="10745796"/>
                  </a:moveTo>
                  <a:lnTo>
                    <a:pt x="18448275" y="10745850"/>
                  </a:lnTo>
                  <a:lnTo>
                    <a:pt x="18444035" y="10745619"/>
                  </a:lnTo>
                  <a:lnTo>
                    <a:pt x="18440269" y="10745196"/>
                  </a:lnTo>
                  <a:lnTo>
                    <a:pt x="18437512" y="10747966"/>
                  </a:lnTo>
                  <a:lnTo>
                    <a:pt x="18437563" y="10751539"/>
                  </a:lnTo>
                  <a:lnTo>
                    <a:pt x="18437568" y="10754303"/>
                  </a:lnTo>
                  <a:lnTo>
                    <a:pt x="18439002" y="10756493"/>
                  </a:lnTo>
                  <a:lnTo>
                    <a:pt x="18442005" y="10757773"/>
                  </a:lnTo>
                  <a:lnTo>
                    <a:pt x="18443483" y="10758010"/>
                  </a:lnTo>
                  <a:lnTo>
                    <a:pt x="18447728" y="10758242"/>
                  </a:lnTo>
                  <a:lnTo>
                    <a:pt x="18451491" y="10758664"/>
                  </a:lnTo>
                  <a:lnTo>
                    <a:pt x="18454251" y="10755895"/>
                  </a:lnTo>
                  <a:lnTo>
                    <a:pt x="18454197" y="10752321"/>
                  </a:lnTo>
                  <a:lnTo>
                    <a:pt x="18454619" y="10748556"/>
                  </a:lnTo>
                  <a:lnTo>
                    <a:pt x="18451850" y="10745796"/>
                  </a:lnTo>
                  <a:close/>
                </a:path>
                <a:path w="18531205" h="10759440">
                  <a:moveTo>
                    <a:pt x="15373182" y="9419912"/>
                  </a:moveTo>
                  <a:lnTo>
                    <a:pt x="15369467" y="9420300"/>
                  </a:lnTo>
                  <a:lnTo>
                    <a:pt x="15367184" y="9422877"/>
                  </a:lnTo>
                  <a:lnTo>
                    <a:pt x="15365234" y="9425596"/>
                  </a:lnTo>
                  <a:lnTo>
                    <a:pt x="15365622" y="9429313"/>
                  </a:lnTo>
                  <a:lnTo>
                    <a:pt x="15368199" y="9431596"/>
                  </a:lnTo>
                  <a:lnTo>
                    <a:pt x="15371443" y="9434163"/>
                  </a:lnTo>
                  <a:lnTo>
                    <a:pt x="15375449" y="9435872"/>
                  </a:lnTo>
                  <a:lnTo>
                    <a:pt x="15378357" y="9435535"/>
                  </a:lnTo>
                  <a:lnTo>
                    <a:pt x="15380163" y="9433148"/>
                  </a:lnTo>
                  <a:lnTo>
                    <a:pt x="15382112" y="9430429"/>
                  </a:lnTo>
                  <a:lnTo>
                    <a:pt x="15381725" y="9426713"/>
                  </a:lnTo>
                  <a:lnTo>
                    <a:pt x="15379149" y="9424430"/>
                  </a:lnTo>
                  <a:lnTo>
                    <a:pt x="15375902" y="9421861"/>
                  </a:lnTo>
                  <a:lnTo>
                    <a:pt x="15373182" y="9419912"/>
                  </a:lnTo>
                  <a:close/>
                </a:path>
                <a:path w="18531205" h="10759440">
                  <a:moveTo>
                    <a:pt x="18531185" y="10746520"/>
                  </a:moveTo>
                  <a:lnTo>
                    <a:pt x="18527672" y="10746573"/>
                  </a:lnTo>
                  <a:lnTo>
                    <a:pt x="18524912" y="10749342"/>
                  </a:lnTo>
                  <a:lnTo>
                    <a:pt x="18524966" y="10752916"/>
                  </a:lnTo>
                  <a:lnTo>
                    <a:pt x="18524971" y="10755680"/>
                  </a:lnTo>
                  <a:lnTo>
                    <a:pt x="18526405" y="10757870"/>
                  </a:lnTo>
                  <a:lnTo>
                    <a:pt x="18528742" y="10758867"/>
                  </a:lnTo>
                  <a:lnTo>
                    <a:pt x="18528885" y="10758533"/>
                  </a:lnTo>
                  <a:lnTo>
                    <a:pt x="18529886" y="10758961"/>
                  </a:lnTo>
                  <a:lnTo>
                    <a:pt x="18531185" y="10759167"/>
                  </a:lnTo>
                  <a:lnTo>
                    <a:pt x="18531185" y="10746520"/>
                  </a:lnTo>
                  <a:close/>
                </a:path>
                <a:path w="18531205" h="10759440">
                  <a:moveTo>
                    <a:pt x="15306228" y="9364126"/>
                  </a:moveTo>
                  <a:lnTo>
                    <a:pt x="15302512" y="9364513"/>
                  </a:lnTo>
                  <a:lnTo>
                    <a:pt x="15297946" y="9369668"/>
                  </a:lnTo>
                  <a:lnTo>
                    <a:pt x="15298333" y="9373384"/>
                  </a:lnTo>
                  <a:lnTo>
                    <a:pt x="15300911" y="9375667"/>
                  </a:lnTo>
                  <a:lnTo>
                    <a:pt x="15304156" y="9378235"/>
                  </a:lnTo>
                  <a:lnTo>
                    <a:pt x="15305824" y="9378947"/>
                  </a:lnTo>
                  <a:lnTo>
                    <a:pt x="15305681" y="9379281"/>
                  </a:lnTo>
                  <a:lnTo>
                    <a:pt x="15308018" y="9380277"/>
                  </a:lnTo>
                  <a:lnTo>
                    <a:pt x="15311068" y="9379606"/>
                  </a:lnTo>
                  <a:lnTo>
                    <a:pt x="15312732" y="9377554"/>
                  </a:lnTo>
                  <a:lnTo>
                    <a:pt x="15315016" y="9374977"/>
                  </a:lnTo>
                  <a:lnTo>
                    <a:pt x="15314627" y="9371260"/>
                  </a:lnTo>
                  <a:lnTo>
                    <a:pt x="15312049" y="9368976"/>
                  </a:lnTo>
                  <a:lnTo>
                    <a:pt x="15308804" y="9366409"/>
                  </a:lnTo>
                  <a:lnTo>
                    <a:pt x="15306228" y="9364126"/>
                  </a:lnTo>
                  <a:close/>
                </a:path>
                <a:path w="18531205" h="10759440">
                  <a:moveTo>
                    <a:pt x="15240035" y="9307481"/>
                  </a:moveTo>
                  <a:lnTo>
                    <a:pt x="15235983" y="9307726"/>
                  </a:lnTo>
                  <a:lnTo>
                    <a:pt x="15231417" y="9312881"/>
                  </a:lnTo>
                  <a:lnTo>
                    <a:pt x="15231664" y="9316932"/>
                  </a:lnTo>
                  <a:lnTo>
                    <a:pt x="15234241" y="9319214"/>
                  </a:lnTo>
                  <a:lnTo>
                    <a:pt x="15237485" y="9321782"/>
                  </a:lnTo>
                  <a:lnTo>
                    <a:pt x="15239155" y="9322494"/>
                  </a:lnTo>
                  <a:lnTo>
                    <a:pt x="15239346" y="9322970"/>
                  </a:lnTo>
                  <a:lnTo>
                    <a:pt x="15241682" y="9323966"/>
                  </a:lnTo>
                  <a:lnTo>
                    <a:pt x="15244730" y="9323294"/>
                  </a:lnTo>
                  <a:lnTo>
                    <a:pt x="15246395" y="9321242"/>
                  </a:lnTo>
                  <a:lnTo>
                    <a:pt x="15248678" y="9318665"/>
                  </a:lnTo>
                  <a:lnTo>
                    <a:pt x="15248434" y="9314615"/>
                  </a:lnTo>
                  <a:lnTo>
                    <a:pt x="15245856" y="9312332"/>
                  </a:lnTo>
                  <a:lnTo>
                    <a:pt x="15242612" y="9309764"/>
                  </a:lnTo>
                  <a:lnTo>
                    <a:pt x="15240035" y="9307481"/>
                  </a:lnTo>
                  <a:close/>
                </a:path>
                <a:path w="18531205" h="10759440">
                  <a:moveTo>
                    <a:pt x="15173935" y="9249693"/>
                  </a:moveTo>
                  <a:lnTo>
                    <a:pt x="15169883" y="9249937"/>
                  </a:lnTo>
                  <a:lnTo>
                    <a:pt x="15165318" y="9255091"/>
                  </a:lnTo>
                  <a:lnTo>
                    <a:pt x="15165562" y="9259141"/>
                  </a:lnTo>
                  <a:lnTo>
                    <a:pt x="15168139" y="9261425"/>
                  </a:lnTo>
                  <a:lnTo>
                    <a:pt x="15171243" y="9264327"/>
                  </a:lnTo>
                  <a:lnTo>
                    <a:pt x="15172912" y="9265038"/>
                  </a:lnTo>
                  <a:lnTo>
                    <a:pt x="15173104" y="9265516"/>
                  </a:lnTo>
                  <a:lnTo>
                    <a:pt x="15175440" y="9266512"/>
                  </a:lnTo>
                  <a:lnTo>
                    <a:pt x="15178488" y="9265839"/>
                  </a:lnTo>
                  <a:lnTo>
                    <a:pt x="15180153" y="9263787"/>
                  </a:lnTo>
                  <a:lnTo>
                    <a:pt x="15182436" y="9261210"/>
                  </a:lnTo>
                  <a:lnTo>
                    <a:pt x="15182191" y="9257159"/>
                  </a:lnTo>
                  <a:lnTo>
                    <a:pt x="15179614" y="9254877"/>
                  </a:lnTo>
                  <a:lnTo>
                    <a:pt x="15176512" y="9251976"/>
                  </a:lnTo>
                  <a:lnTo>
                    <a:pt x="15173935" y="9249693"/>
                  </a:lnTo>
                  <a:close/>
                </a:path>
                <a:path w="18531205" h="10759440">
                  <a:moveTo>
                    <a:pt x="15108167" y="9192045"/>
                  </a:moveTo>
                  <a:lnTo>
                    <a:pt x="15104118" y="9192291"/>
                  </a:lnTo>
                  <a:lnTo>
                    <a:pt x="15099552" y="9197445"/>
                  </a:lnTo>
                  <a:lnTo>
                    <a:pt x="15099796" y="9201495"/>
                  </a:lnTo>
                  <a:lnTo>
                    <a:pt x="15102373" y="9203779"/>
                  </a:lnTo>
                  <a:lnTo>
                    <a:pt x="15105475" y="9206680"/>
                  </a:lnTo>
                  <a:lnTo>
                    <a:pt x="15107145" y="9207392"/>
                  </a:lnTo>
                  <a:lnTo>
                    <a:pt x="15107336" y="9207868"/>
                  </a:lnTo>
                  <a:lnTo>
                    <a:pt x="15109672" y="9208865"/>
                  </a:lnTo>
                  <a:lnTo>
                    <a:pt x="15112722" y="9208193"/>
                  </a:lnTo>
                  <a:lnTo>
                    <a:pt x="15114387" y="9206141"/>
                  </a:lnTo>
                  <a:lnTo>
                    <a:pt x="15116671" y="9203564"/>
                  </a:lnTo>
                  <a:lnTo>
                    <a:pt x="15116424" y="9199513"/>
                  </a:lnTo>
                  <a:lnTo>
                    <a:pt x="15113846" y="9197230"/>
                  </a:lnTo>
                  <a:lnTo>
                    <a:pt x="15110744" y="9194328"/>
                  </a:lnTo>
                  <a:lnTo>
                    <a:pt x="15108167" y="9192045"/>
                  </a:lnTo>
                  <a:close/>
                </a:path>
                <a:path w="18531205" h="10759440">
                  <a:moveTo>
                    <a:pt x="15042687" y="9133731"/>
                  </a:moveTo>
                  <a:lnTo>
                    <a:pt x="15038634" y="9133976"/>
                  </a:lnTo>
                  <a:lnTo>
                    <a:pt x="15034069" y="9139131"/>
                  </a:lnTo>
                  <a:lnTo>
                    <a:pt x="15034316" y="9143182"/>
                  </a:lnTo>
                  <a:lnTo>
                    <a:pt x="15036894" y="9145465"/>
                  </a:lnTo>
                  <a:lnTo>
                    <a:pt x="15039994" y="9148366"/>
                  </a:lnTo>
                  <a:lnTo>
                    <a:pt x="15041998" y="9149220"/>
                  </a:lnTo>
                  <a:lnTo>
                    <a:pt x="15041855" y="9149554"/>
                  </a:lnTo>
                  <a:lnTo>
                    <a:pt x="15044191" y="9150551"/>
                  </a:lnTo>
                  <a:lnTo>
                    <a:pt x="15047239" y="9149878"/>
                  </a:lnTo>
                  <a:lnTo>
                    <a:pt x="15048904" y="9147827"/>
                  </a:lnTo>
                  <a:lnTo>
                    <a:pt x="15051187" y="9145249"/>
                  </a:lnTo>
                  <a:lnTo>
                    <a:pt x="15050943" y="9141199"/>
                  </a:lnTo>
                  <a:lnTo>
                    <a:pt x="15048365" y="9138916"/>
                  </a:lnTo>
                  <a:lnTo>
                    <a:pt x="15045263" y="9136014"/>
                  </a:lnTo>
                  <a:lnTo>
                    <a:pt x="15042687" y="9133731"/>
                  </a:lnTo>
                  <a:close/>
                </a:path>
                <a:path w="18531205" h="10759440">
                  <a:moveTo>
                    <a:pt x="14977822" y="9074891"/>
                  </a:moveTo>
                  <a:lnTo>
                    <a:pt x="14973773" y="9075138"/>
                  </a:lnTo>
                  <a:lnTo>
                    <a:pt x="14969207" y="9080291"/>
                  </a:lnTo>
                  <a:lnTo>
                    <a:pt x="14969451" y="9084341"/>
                  </a:lnTo>
                  <a:lnTo>
                    <a:pt x="14972029" y="9086625"/>
                  </a:lnTo>
                  <a:lnTo>
                    <a:pt x="14975131" y="9089526"/>
                  </a:lnTo>
                  <a:lnTo>
                    <a:pt x="14977133" y="9090380"/>
                  </a:lnTo>
                  <a:lnTo>
                    <a:pt x="14976991" y="9090714"/>
                  </a:lnTo>
                  <a:lnTo>
                    <a:pt x="14979328" y="9091711"/>
                  </a:lnTo>
                  <a:lnTo>
                    <a:pt x="14982377" y="9091039"/>
                  </a:lnTo>
                  <a:lnTo>
                    <a:pt x="14984042" y="9088987"/>
                  </a:lnTo>
                  <a:lnTo>
                    <a:pt x="14986326" y="9086410"/>
                  </a:lnTo>
                  <a:lnTo>
                    <a:pt x="14986081" y="9082360"/>
                  </a:lnTo>
                  <a:lnTo>
                    <a:pt x="14983503" y="9080077"/>
                  </a:lnTo>
                  <a:lnTo>
                    <a:pt x="14980400" y="9077175"/>
                  </a:lnTo>
                  <a:lnTo>
                    <a:pt x="14977822" y="9074891"/>
                  </a:lnTo>
                  <a:close/>
                </a:path>
                <a:path w="18531205" h="10759440">
                  <a:moveTo>
                    <a:pt x="14914056" y="9015337"/>
                  </a:moveTo>
                  <a:lnTo>
                    <a:pt x="14910004" y="9015581"/>
                  </a:lnTo>
                  <a:lnTo>
                    <a:pt x="14907722" y="9018158"/>
                  </a:lnTo>
                  <a:lnTo>
                    <a:pt x="14905105" y="9020593"/>
                  </a:lnTo>
                  <a:lnTo>
                    <a:pt x="14905349" y="9024643"/>
                  </a:lnTo>
                  <a:lnTo>
                    <a:pt x="14907926" y="9026926"/>
                  </a:lnTo>
                  <a:lnTo>
                    <a:pt x="14911030" y="9029828"/>
                  </a:lnTo>
                  <a:lnTo>
                    <a:pt x="14911555" y="9030447"/>
                  </a:lnTo>
                  <a:lnTo>
                    <a:pt x="14915227" y="9032013"/>
                  </a:lnTo>
                  <a:lnTo>
                    <a:pt x="14917799" y="9031532"/>
                  </a:lnTo>
                  <a:lnTo>
                    <a:pt x="14919797" y="9029622"/>
                  </a:lnTo>
                  <a:lnTo>
                    <a:pt x="14922415" y="9027188"/>
                  </a:lnTo>
                  <a:lnTo>
                    <a:pt x="14922170" y="9023138"/>
                  </a:lnTo>
                  <a:lnTo>
                    <a:pt x="14919593" y="9020854"/>
                  </a:lnTo>
                  <a:lnTo>
                    <a:pt x="14916490" y="9017953"/>
                  </a:lnTo>
                  <a:lnTo>
                    <a:pt x="14914056" y="9015337"/>
                  </a:lnTo>
                  <a:close/>
                </a:path>
                <a:path w="18531205" h="10759440">
                  <a:moveTo>
                    <a:pt x="14849810" y="8955971"/>
                  </a:moveTo>
                  <a:lnTo>
                    <a:pt x="14845902" y="8955882"/>
                  </a:lnTo>
                  <a:lnTo>
                    <a:pt x="14841335" y="8961037"/>
                  </a:lnTo>
                  <a:lnTo>
                    <a:pt x="14841248" y="8964945"/>
                  </a:lnTo>
                  <a:lnTo>
                    <a:pt x="14843826" y="8967228"/>
                  </a:lnTo>
                  <a:lnTo>
                    <a:pt x="14846928" y="8970129"/>
                  </a:lnTo>
                  <a:lnTo>
                    <a:pt x="14847453" y="8970748"/>
                  </a:lnTo>
                  <a:lnTo>
                    <a:pt x="14851125" y="8972314"/>
                  </a:lnTo>
                  <a:lnTo>
                    <a:pt x="14853697" y="8971833"/>
                  </a:lnTo>
                  <a:lnTo>
                    <a:pt x="14855695" y="8969924"/>
                  </a:lnTo>
                  <a:lnTo>
                    <a:pt x="14858311" y="8967488"/>
                  </a:lnTo>
                  <a:lnTo>
                    <a:pt x="14858067" y="8963439"/>
                  </a:lnTo>
                  <a:lnTo>
                    <a:pt x="14855490" y="8961156"/>
                  </a:lnTo>
                  <a:lnTo>
                    <a:pt x="14852388" y="8958254"/>
                  </a:lnTo>
                  <a:lnTo>
                    <a:pt x="14849810" y="8955971"/>
                  </a:lnTo>
                  <a:close/>
                </a:path>
                <a:path w="18531205" h="10759440">
                  <a:moveTo>
                    <a:pt x="14786327" y="8895747"/>
                  </a:moveTo>
                  <a:lnTo>
                    <a:pt x="14782421" y="8895659"/>
                  </a:lnTo>
                  <a:lnTo>
                    <a:pt x="14777854" y="8900813"/>
                  </a:lnTo>
                  <a:lnTo>
                    <a:pt x="14777764" y="8904721"/>
                  </a:lnTo>
                  <a:lnTo>
                    <a:pt x="14780342" y="8907004"/>
                  </a:lnTo>
                  <a:lnTo>
                    <a:pt x="14783444" y="8909906"/>
                  </a:lnTo>
                  <a:lnTo>
                    <a:pt x="14783969" y="8910524"/>
                  </a:lnTo>
                  <a:lnTo>
                    <a:pt x="14787641" y="8912091"/>
                  </a:lnTo>
                  <a:lnTo>
                    <a:pt x="14790215" y="8911610"/>
                  </a:lnTo>
                  <a:lnTo>
                    <a:pt x="14792213" y="8909700"/>
                  </a:lnTo>
                  <a:lnTo>
                    <a:pt x="14794496" y="8907123"/>
                  </a:lnTo>
                  <a:lnTo>
                    <a:pt x="14794584" y="8903215"/>
                  </a:lnTo>
                  <a:lnTo>
                    <a:pt x="14792007" y="8900932"/>
                  </a:lnTo>
                  <a:lnTo>
                    <a:pt x="14788905" y="8898030"/>
                  </a:lnTo>
                  <a:lnTo>
                    <a:pt x="14786327" y="8895747"/>
                  </a:lnTo>
                  <a:close/>
                </a:path>
                <a:path w="18531205" h="10759440">
                  <a:moveTo>
                    <a:pt x="14723462" y="8834998"/>
                  </a:moveTo>
                  <a:lnTo>
                    <a:pt x="14719556" y="8834911"/>
                  </a:lnTo>
                  <a:lnTo>
                    <a:pt x="14714989" y="8840065"/>
                  </a:lnTo>
                  <a:lnTo>
                    <a:pt x="14714900" y="8843972"/>
                  </a:lnTo>
                  <a:lnTo>
                    <a:pt x="14717478" y="8846255"/>
                  </a:lnTo>
                  <a:lnTo>
                    <a:pt x="14720580" y="8849157"/>
                  </a:lnTo>
                  <a:lnTo>
                    <a:pt x="14721105" y="8849775"/>
                  </a:lnTo>
                  <a:lnTo>
                    <a:pt x="14724777" y="8851342"/>
                  </a:lnTo>
                  <a:lnTo>
                    <a:pt x="14727350" y="8850861"/>
                  </a:lnTo>
                  <a:lnTo>
                    <a:pt x="14729348" y="8848951"/>
                  </a:lnTo>
                  <a:lnTo>
                    <a:pt x="14731631" y="8846374"/>
                  </a:lnTo>
                  <a:lnTo>
                    <a:pt x="14731719" y="8842465"/>
                  </a:lnTo>
                  <a:lnTo>
                    <a:pt x="14729142" y="8840183"/>
                  </a:lnTo>
                  <a:lnTo>
                    <a:pt x="14726040" y="8837281"/>
                  </a:lnTo>
                  <a:lnTo>
                    <a:pt x="14723462" y="8834998"/>
                  </a:lnTo>
                  <a:close/>
                </a:path>
                <a:path w="18531205" h="10759440">
                  <a:moveTo>
                    <a:pt x="14660741" y="8773916"/>
                  </a:moveTo>
                  <a:lnTo>
                    <a:pt x="14656833" y="8773827"/>
                  </a:lnTo>
                  <a:lnTo>
                    <a:pt x="14652267" y="8778981"/>
                  </a:lnTo>
                  <a:lnTo>
                    <a:pt x="14652177" y="8782889"/>
                  </a:lnTo>
                  <a:lnTo>
                    <a:pt x="14654755" y="8785173"/>
                  </a:lnTo>
                  <a:lnTo>
                    <a:pt x="14657857" y="8788074"/>
                  </a:lnTo>
                  <a:lnTo>
                    <a:pt x="14658382" y="8788693"/>
                  </a:lnTo>
                  <a:lnTo>
                    <a:pt x="14662053" y="8790259"/>
                  </a:lnTo>
                  <a:lnTo>
                    <a:pt x="14664628" y="8789779"/>
                  </a:lnTo>
                  <a:lnTo>
                    <a:pt x="14666626" y="8787868"/>
                  </a:lnTo>
                  <a:lnTo>
                    <a:pt x="14668909" y="8785291"/>
                  </a:lnTo>
                  <a:lnTo>
                    <a:pt x="14668996" y="8781383"/>
                  </a:lnTo>
                  <a:lnTo>
                    <a:pt x="14666420" y="8779100"/>
                  </a:lnTo>
                  <a:lnTo>
                    <a:pt x="14663317" y="8776199"/>
                  </a:lnTo>
                  <a:lnTo>
                    <a:pt x="14660741" y="8773916"/>
                  </a:lnTo>
                  <a:close/>
                </a:path>
                <a:path w="18531205" h="10759440">
                  <a:moveTo>
                    <a:pt x="14598829" y="8712784"/>
                  </a:moveTo>
                  <a:lnTo>
                    <a:pt x="14594919" y="8712695"/>
                  </a:lnTo>
                  <a:lnTo>
                    <a:pt x="14592303" y="8715130"/>
                  </a:lnTo>
                  <a:lnTo>
                    <a:pt x="14590162" y="8717373"/>
                  </a:lnTo>
                  <a:lnTo>
                    <a:pt x="14590075" y="8721281"/>
                  </a:lnTo>
                  <a:lnTo>
                    <a:pt x="14592509" y="8723898"/>
                  </a:lnTo>
                  <a:lnTo>
                    <a:pt x="14595611" y="8726800"/>
                  </a:lnTo>
                  <a:lnTo>
                    <a:pt x="14596137" y="8727418"/>
                  </a:lnTo>
                  <a:lnTo>
                    <a:pt x="14599808" y="8728984"/>
                  </a:lnTo>
                  <a:lnTo>
                    <a:pt x="14602380" y="8728503"/>
                  </a:lnTo>
                  <a:lnTo>
                    <a:pt x="14604379" y="8726593"/>
                  </a:lnTo>
                  <a:lnTo>
                    <a:pt x="14606519" y="8724351"/>
                  </a:lnTo>
                  <a:lnTo>
                    <a:pt x="14606609" y="8720442"/>
                  </a:lnTo>
                  <a:lnTo>
                    <a:pt x="14604173" y="8717826"/>
                  </a:lnTo>
                  <a:lnTo>
                    <a:pt x="14601071" y="8714924"/>
                  </a:lnTo>
                  <a:lnTo>
                    <a:pt x="14598829" y="8712784"/>
                  </a:lnTo>
                  <a:close/>
                </a:path>
                <a:path w="18531205" h="10759440">
                  <a:moveTo>
                    <a:pt x="14537201" y="8650985"/>
                  </a:moveTo>
                  <a:lnTo>
                    <a:pt x="14533293" y="8650895"/>
                  </a:lnTo>
                  <a:lnTo>
                    <a:pt x="14530675" y="8653330"/>
                  </a:lnTo>
                  <a:lnTo>
                    <a:pt x="14528201" y="8655431"/>
                  </a:lnTo>
                  <a:lnTo>
                    <a:pt x="14528113" y="8659340"/>
                  </a:lnTo>
                  <a:lnTo>
                    <a:pt x="14530548" y="8661956"/>
                  </a:lnTo>
                  <a:lnTo>
                    <a:pt x="14533650" y="8664858"/>
                  </a:lnTo>
                  <a:lnTo>
                    <a:pt x="14534176" y="8665477"/>
                  </a:lnTo>
                  <a:lnTo>
                    <a:pt x="14535511" y="8666046"/>
                  </a:lnTo>
                  <a:lnTo>
                    <a:pt x="14535368" y="8666380"/>
                  </a:lnTo>
                  <a:lnTo>
                    <a:pt x="14537706" y="8667377"/>
                  </a:lnTo>
                  <a:lnTo>
                    <a:pt x="14540276" y="8666895"/>
                  </a:lnTo>
                  <a:lnTo>
                    <a:pt x="14542275" y="8664986"/>
                  </a:lnTo>
                  <a:lnTo>
                    <a:pt x="14544749" y="8662885"/>
                  </a:lnTo>
                  <a:lnTo>
                    <a:pt x="14544839" y="8658977"/>
                  </a:lnTo>
                  <a:lnTo>
                    <a:pt x="14542405" y="8656360"/>
                  </a:lnTo>
                  <a:lnTo>
                    <a:pt x="14539303" y="8653459"/>
                  </a:lnTo>
                  <a:lnTo>
                    <a:pt x="14537201" y="8650985"/>
                  </a:lnTo>
                  <a:close/>
                </a:path>
                <a:path w="18531205" h="10759440">
                  <a:moveTo>
                    <a:pt x="14475524" y="8588374"/>
                  </a:moveTo>
                  <a:lnTo>
                    <a:pt x="14471616" y="8588286"/>
                  </a:lnTo>
                  <a:lnTo>
                    <a:pt x="14469000" y="8590721"/>
                  </a:lnTo>
                  <a:lnTo>
                    <a:pt x="14466525" y="8592822"/>
                  </a:lnTo>
                  <a:lnTo>
                    <a:pt x="14474169" y="8603580"/>
                  </a:lnTo>
                  <a:lnTo>
                    <a:pt x="14473692" y="8603770"/>
                  </a:lnTo>
                  <a:lnTo>
                    <a:pt x="14476029" y="8604767"/>
                  </a:lnTo>
                  <a:lnTo>
                    <a:pt x="14478601" y="8604286"/>
                  </a:lnTo>
                  <a:lnTo>
                    <a:pt x="14480599" y="8602377"/>
                  </a:lnTo>
                  <a:lnTo>
                    <a:pt x="14483073" y="8600275"/>
                  </a:lnTo>
                  <a:lnTo>
                    <a:pt x="14483164" y="8596368"/>
                  </a:lnTo>
                  <a:lnTo>
                    <a:pt x="14480728" y="8593751"/>
                  </a:lnTo>
                  <a:lnTo>
                    <a:pt x="14477624" y="8590849"/>
                  </a:lnTo>
                  <a:lnTo>
                    <a:pt x="14475524" y="8588374"/>
                  </a:lnTo>
                  <a:close/>
                </a:path>
                <a:path w="18531205" h="10759440">
                  <a:moveTo>
                    <a:pt x="14414658" y="8525716"/>
                  </a:moveTo>
                  <a:lnTo>
                    <a:pt x="14410748" y="8525627"/>
                  </a:lnTo>
                  <a:lnTo>
                    <a:pt x="14405515" y="8530497"/>
                  </a:lnTo>
                  <a:lnTo>
                    <a:pt x="14405427" y="8534405"/>
                  </a:lnTo>
                  <a:lnTo>
                    <a:pt x="14407862" y="8537022"/>
                  </a:lnTo>
                  <a:lnTo>
                    <a:pt x="14410965" y="8539923"/>
                  </a:lnTo>
                  <a:lnTo>
                    <a:pt x="14411825" y="8540686"/>
                  </a:lnTo>
                  <a:lnTo>
                    <a:pt x="14413159" y="8541255"/>
                  </a:lnTo>
                  <a:lnTo>
                    <a:pt x="14413017" y="8541588"/>
                  </a:lnTo>
                  <a:lnTo>
                    <a:pt x="14415353" y="8542584"/>
                  </a:lnTo>
                  <a:lnTo>
                    <a:pt x="14417927" y="8542104"/>
                  </a:lnTo>
                  <a:lnTo>
                    <a:pt x="14419926" y="8540194"/>
                  </a:lnTo>
                  <a:lnTo>
                    <a:pt x="14422541" y="8537760"/>
                  </a:lnTo>
                  <a:lnTo>
                    <a:pt x="14422630" y="8533852"/>
                  </a:lnTo>
                  <a:lnTo>
                    <a:pt x="14420195" y="8531234"/>
                  </a:lnTo>
                  <a:lnTo>
                    <a:pt x="14417094" y="8528334"/>
                  </a:lnTo>
                  <a:lnTo>
                    <a:pt x="14414658" y="8525716"/>
                  </a:lnTo>
                  <a:close/>
                </a:path>
                <a:path w="18531205" h="10759440">
                  <a:moveTo>
                    <a:pt x="14353599" y="8462581"/>
                  </a:moveTo>
                  <a:lnTo>
                    <a:pt x="14349692" y="8462493"/>
                  </a:lnTo>
                  <a:lnTo>
                    <a:pt x="14344457" y="8467362"/>
                  </a:lnTo>
                  <a:lnTo>
                    <a:pt x="14344371" y="8471271"/>
                  </a:lnTo>
                  <a:lnTo>
                    <a:pt x="14346805" y="8473887"/>
                  </a:lnTo>
                  <a:lnTo>
                    <a:pt x="14349907" y="8476788"/>
                  </a:lnTo>
                  <a:lnTo>
                    <a:pt x="14350432" y="8477407"/>
                  </a:lnTo>
                  <a:lnTo>
                    <a:pt x="14352102" y="8478119"/>
                  </a:lnTo>
                  <a:lnTo>
                    <a:pt x="14351959" y="8478453"/>
                  </a:lnTo>
                  <a:lnTo>
                    <a:pt x="14354296" y="8479450"/>
                  </a:lnTo>
                  <a:lnTo>
                    <a:pt x="14356726" y="8479303"/>
                  </a:lnTo>
                  <a:lnTo>
                    <a:pt x="14358723" y="8477393"/>
                  </a:lnTo>
                  <a:lnTo>
                    <a:pt x="14361340" y="8474958"/>
                  </a:lnTo>
                  <a:lnTo>
                    <a:pt x="14361430" y="8471050"/>
                  </a:lnTo>
                  <a:lnTo>
                    <a:pt x="14353599" y="8462581"/>
                  </a:lnTo>
                  <a:close/>
                </a:path>
                <a:path w="18531205" h="10759440">
                  <a:moveTo>
                    <a:pt x="14293637" y="8398730"/>
                  </a:moveTo>
                  <a:lnTo>
                    <a:pt x="14289728" y="8398641"/>
                  </a:lnTo>
                  <a:lnTo>
                    <a:pt x="14284495" y="8403511"/>
                  </a:lnTo>
                  <a:lnTo>
                    <a:pt x="14284406" y="8407419"/>
                  </a:lnTo>
                  <a:lnTo>
                    <a:pt x="14286842" y="8410035"/>
                  </a:lnTo>
                  <a:lnTo>
                    <a:pt x="14289801" y="8413271"/>
                  </a:lnTo>
                  <a:lnTo>
                    <a:pt x="14290326" y="8413889"/>
                  </a:lnTo>
                  <a:lnTo>
                    <a:pt x="14294331" y="8415598"/>
                  </a:lnTo>
                  <a:lnTo>
                    <a:pt x="14296907" y="8415118"/>
                  </a:lnTo>
                  <a:lnTo>
                    <a:pt x="14298761" y="8413542"/>
                  </a:lnTo>
                  <a:lnTo>
                    <a:pt x="14301379" y="8411107"/>
                  </a:lnTo>
                  <a:lnTo>
                    <a:pt x="14301467" y="8407199"/>
                  </a:lnTo>
                  <a:lnTo>
                    <a:pt x="14299032" y="8404582"/>
                  </a:lnTo>
                  <a:lnTo>
                    <a:pt x="14296072" y="8401347"/>
                  </a:lnTo>
                  <a:lnTo>
                    <a:pt x="14293637" y="8398730"/>
                  </a:lnTo>
                  <a:close/>
                </a:path>
                <a:path w="18531205" h="10759440">
                  <a:moveTo>
                    <a:pt x="14233865" y="8335355"/>
                  </a:moveTo>
                  <a:lnTo>
                    <a:pt x="14229958" y="8335266"/>
                  </a:lnTo>
                  <a:lnTo>
                    <a:pt x="14224725" y="8340136"/>
                  </a:lnTo>
                  <a:lnTo>
                    <a:pt x="14224636" y="8344044"/>
                  </a:lnTo>
                  <a:lnTo>
                    <a:pt x="14227069" y="8346660"/>
                  </a:lnTo>
                  <a:lnTo>
                    <a:pt x="14230223" y="8350373"/>
                  </a:lnTo>
                  <a:lnTo>
                    <a:pt x="14234560" y="8352223"/>
                  </a:lnTo>
                  <a:lnTo>
                    <a:pt x="14237134" y="8351742"/>
                  </a:lnTo>
                  <a:lnTo>
                    <a:pt x="14238990" y="8350167"/>
                  </a:lnTo>
                  <a:lnTo>
                    <a:pt x="14241607" y="8347732"/>
                  </a:lnTo>
                  <a:lnTo>
                    <a:pt x="14241695" y="8343823"/>
                  </a:lnTo>
                  <a:lnTo>
                    <a:pt x="14239260" y="8341207"/>
                  </a:lnTo>
                  <a:lnTo>
                    <a:pt x="14236301" y="8337971"/>
                  </a:lnTo>
                  <a:lnTo>
                    <a:pt x="14233865" y="8335355"/>
                  </a:lnTo>
                  <a:close/>
                </a:path>
                <a:path w="18531205" h="10759440">
                  <a:moveTo>
                    <a:pt x="14174521" y="8270978"/>
                  </a:moveTo>
                  <a:lnTo>
                    <a:pt x="14170613" y="8270889"/>
                  </a:lnTo>
                  <a:lnTo>
                    <a:pt x="14165379" y="8275759"/>
                  </a:lnTo>
                  <a:lnTo>
                    <a:pt x="14165290" y="8279666"/>
                  </a:lnTo>
                  <a:lnTo>
                    <a:pt x="14167725" y="8282283"/>
                  </a:lnTo>
                  <a:lnTo>
                    <a:pt x="14170352" y="8285377"/>
                  </a:lnTo>
                  <a:lnTo>
                    <a:pt x="14170735" y="8286329"/>
                  </a:lnTo>
                  <a:lnTo>
                    <a:pt x="14172405" y="8287041"/>
                  </a:lnTo>
                  <a:lnTo>
                    <a:pt x="14172547" y="8286707"/>
                  </a:lnTo>
                  <a:lnTo>
                    <a:pt x="14174883" y="8287704"/>
                  </a:lnTo>
                  <a:lnTo>
                    <a:pt x="14177455" y="8287222"/>
                  </a:lnTo>
                  <a:lnTo>
                    <a:pt x="14179311" y="8285647"/>
                  </a:lnTo>
                  <a:lnTo>
                    <a:pt x="14181928" y="8283212"/>
                  </a:lnTo>
                  <a:lnTo>
                    <a:pt x="14182018" y="8279305"/>
                  </a:lnTo>
                  <a:lnTo>
                    <a:pt x="14179583" y="8276688"/>
                  </a:lnTo>
                  <a:lnTo>
                    <a:pt x="14176956" y="8273595"/>
                  </a:lnTo>
                  <a:lnTo>
                    <a:pt x="14174521" y="8270978"/>
                  </a:lnTo>
                  <a:close/>
                </a:path>
                <a:path w="18531205" h="10759440">
                  <a:moveTo>
                    <a:pt x="14115176" y="8206601"/>
                  </a:moveTo>
                  <a:lnTo>
                    <a:pt x="14111268" y="8206512"/>
                  </a:lnTo>
                  <a:lnTo>
                    <a:pt x="14108652" y="8208947"/>
                  </a:lnTo>
                  <a:lnTo>
                    <a:pt x="14106369" y="8211524"/>
                  </a:lnTo>
                  <a:lnTo>
                    <a:pt x="14105947" y="8215290"/>
                  </a:lnTo>
                  <a:lnTo>
                    <a:pt x="14108382" y="8217907"/>
                  </a:lnTo>
                  <a:lnTo>
                    <a:pt x="14111007" y="8221000"/>
                  </a:lnTo>
                  <a:lnTo>
                    <a:pt x="14111390" y="8221952"/>
                  </a:lnTo>
                  <a:lnTo>
                    <a:pt x="14113059" y="8222664"/>
                  </a:lnTo>
                  <a:lnTo>
                    <a:pt x="14113202" y="8222330"/>
                  </a:lnTo>
                  <a:lnTo>
                    <a:pt x="14115539" y="8223327"/>
                  </a:lnTo>
                  <a:lnTo>
                    <a:pt x="14118111" y="8222846"/>
                  </a:lnTo>
                  <a:lnTo>
                    <a:pt x="14119967" y="8221270"/>
                  </a:lnTo>
                  <a:lnTo>
                    <a:pt x="14122583" y="8218835"/>
                  </a:lnTo>
                  <a:lnTo>
                    <a:pt x="14122674" y="8214928"/>
                  </a:lnTo>
                  <a:lnTo>
                    <a:pt x="14120238" y="8212311"/>
                  </a:lnTo>
                  <a:lnTo>
                    <a:pt x="14117611" y="8209218"/>
                  </a:lnTo>
                  <a:lnTo>
                    <a:pt x="14115176" y="8206601"/>
                  </a:lnTo>
                  <a:close/>
                </a:path>
                <a:path w="18531205" h="10759440">
                  <a:moveTo>
                    <a:pt x="14056165" y="8142366"/>
                  </a:moveTo>
                  <a:lnTo>
                    <a:pt x="14052400" y="8141944"/>
                  </a:lnTo>
                  <a:lnTo>
                    <a:pt x="14047166" y="8146814"/>
                  </a:lnTo>
                  <a:lnTo>
                    <a:pt x="14046745" y="8150579"/>
                  </a:lnTo>
                  <a:lnTo>
                    <a:pt x="14049179" y="8153196"/>
                  </a:lnTo>
                  <a:lnTo>
                    <a:pt x="14051805" y="8156289"/>
                  </a:lnTo>
                  <a:lnTo>
                    <a:pt x="14052188" y="8157241"/>
                  </a:lnTo>
                  <a:lnTo>
                    <a:pt x="14056194" y="8158950"/>
                  </a:lnTo>
                  <a:lnTo>
                    <a:pt x="14058768" y="8158470"/>
                  </a:lnTo>
                  <a:lnTo>
                    <a:pt x="14060624" y="8156894"/>
                  </a:lnTo>
                  <a:lnTo>
                    <a:pt x="14063241" y="8154459"/>
                  </a:lnTo>
                  <a:lnTo>
                    <a:pt x="14063662" y="8150694"/>
                  </a:lnTo>
                  <a:lnTo>
                    <a:pt x="14061228" y="8148077"/>
                  </a:lnTo>
                  <a:lnTo>
                    <a:pt x="14058600" y="8144983"/>
                  </a:lnTo>
                  <a:lnTo>
                    <a:pt x="14056165" y="8142366"/>
                  </a:lnTo>
                  <a:close/>
                </a:path>
                <a:path w="18531205" h="10759440">
                  <a:moveTo>
                    <a:pt x="13997440" y="8077464"/>
                  </a:moveTo>
                  <a:lnTo>
                    <a:pt x="13993675" y="8077042"/>
                  </a:lnTo>
                  <a:lnTo>
                    <a:pt x="13988440" y="8081912"/>
                  </a:lnTo>
                  <a:lnTo>
                    <a:pt x="13988018" y="8085677"/>
                  </a:lnTo>
                  <a:lnTo>
                    <a:pt x="13990454" y="8088294"/>
                  </a:lnTo>
                  <a:lnTo>
                    <a:pt x="13993080" y="8091387"/>
                  </a:lnTo>
                  <a:lnTo>
                    <a:pt x="13993463" y="8092340"/>
                  </a:lnTo>
                  <a:lnTo>
                    <a:pt x="13997468" y="8094048"/>
                  </a:lnTo>
                  <a:lnTo>
                    <a:pt x="14000042" y="8093568"/>
                  </a:lnTo>
                  <a:lnTo>
                    <a:pt x="14001897" y="8091992"/>
                  </a:lnTo>
                  <a:lnTo>
                    <a:pt x="14004514" y="8089557"/>
                  </a:lnTo>
                  <a:lnTo>
                    <a:pt x="14004937" y="8085791"/>
                  </a:lnTo>
                  <a:lnTo>
                    <a:pt x="14002501" y="8083174"/>
                  </a:lnTo>
                  <a:lnTo>
                    <a:pt x="13999874" y="8080081"/>
                  </a:lnTo>
                  <a:lnTo>
                    <a:pt x="13997440" y="8077464"/>
                  </a:lnTo>
                  <a:close/>
                </a:path>
                <a:path w="18531205" h="10759440">
                  <a:moveTo>
                    <a:pt x="13939190" y="8012371"/>
                  </a:moveTo>
                  <a:lnTo>
                    <a:pt x="13935426" y="8011948"/>
                  </a:lnTo>
                  <a:lnTo>
                    <a:pt x="13930192" y="8016818"/>
                  </a:lnTo>
                  <a:lnTo>
                    <a:pt x="13929769" y="8020584"/>
                  </a:lnTo>
                  <a:lnTo>
                    <a:pt x="13932205" y="8023201"/>
                  </a:lnTo>
                  <a:lnTo>
                    <a:pt x="13934830" y="8026294"/>
                  </a:lnTo>
                  <a:lnTo>
                    <a:pt x="13935212" y="8027246"/>
                  </a:lnTo>
                  <a:lnTo>
                    <a:pt x="13939219" y="8028955"/>
                  </a:lnTo>
                  <a:lnTo>
                    <a:pt x="13941791" y="8028473"/>
                  </a:lnTo>
                  <a:lnTo>
                    <a:pt x="13943647" y="8026898"/>
                  </a:lnTo>
                  <a:lnTo>
                    <a:pt x="13946263" y="8024463"/>
                  </a:lnTo>
                  <a:lnTo>
                    <a:pt x="13946688" y="8020698"/>
                  </a:lnTo>
                  <a:lnTo>
                    <a:pt x="13944252" y="8018081"/>
                  </a:lnTo>
                  <a:lnTo>
                    <a:pt x="13941625" y="8014987"/>
                  </a:lnTo>
                  <a:lnTo>
                    <a:pt x="13939190" y="8012371"/>
                  </a:lnTo>
                  <a:close/>
                </a:path>
                <a:path w="18531205" h="10759440">
                  <a:moveTo>
                    <a:pt x="13881083" y="7946944"/>
                  </a:moveTo>
                  <a:lnTo>
                    <a:pt x="13877318" y="7946521"/>
                  </a:lnTo>
                  <a:lnTo>
                    <a:pt x="13872085" y="7951391"/>
                  </a:lnTo>
                  <a:lnTo>
                    <a:pt x="13871662" y="7955156"/>
                  </a:lnTo>
                  <a:lnTo>
                    <a:pt x="13874098" y="7957774"/>
                  </a:lnTo>
                  <a:lnTo>
                    <a:pt x="13876722" y="7960866"/>
                  </a:lnTo>
                  <a:lnTo>
                    <a:pt x="13877105" y="7961819"/>
                  </a:lnTo>
                  <a:lnTo>
                    <a:pt x="13881112" y="7963528"/>
                  </a:lnTo>
                  <a:lnTo>
                    <a:pt x="13883684" y="7963046"/>
                  </a:lnTo>
                  <a:lnTo>
                    <a:pt x="13885540" y="7961471"/>
                  </a:lnTo>
                  <a:lnTo>
                    <a:pt x="13888156" y="7959036"/>
                  </a:lnTo>
                  <a:lnTo>
                    <a:pt x="13888581" y="7955271"/>
                  </a:lnTo>
                  <a:lnTo>
                    <a:pt x="13886145" y="7952654"/>
                  </a:lnTo>
                  <a:lnTo>
                    <a:pt x="13883518" y="7949560"/>
                  </a:lnTo>
                  <a:lnTo>
                    <a:pt x="13881083" y="7946944"/>
                  </a:lnTo>
                  <a:close/>
                </a:path>
                <a:path w="18531205" h="10759440">
                  <a:moveTo>
                    <a:pt x="13823453" y="7881324"/>
                  </a:moveTo>
                  <a:lnTo>
                    <a:pt x="13819689" y="7880903"/>
                  </a:lnTo>
                  <a:lnTo>
                    <a:pt x="13814454" y="7885772"/>
                  </a:lnTo>
                  <a:lnTo>
                    <a:pt x="13814031" y="7889538"/>
                  </a:lnTo>
                  <a:lnTo>
                    <a:pt x="13816465" y="7892154"/>
                  </a:lnTo>
                  <a:lnTo>
                    <a:pt x="13819093" y="7895248"/>
                  </a:lnTo>
                  <a:lnTo>
                    <a:pt x="13819475" y="7896200"/>
                  </a:lnTo>
                  <a:lnTo>
                    <a:pt x="13823482" y="7897909"/>
                  </a:lnTo>
                  <a:lnTo>
                    <a:pt x="13826053" y="7897428"/>
                  </a:lnTo>
                  <a:lnTo>
                    <a:pt x="13827910" y="7895852"/>
                  </a:lnTo>
                  <a:lnTo>
                    <a:pt x="13830525" y="7893418"/>
                  </a:lnTo>
                  <a:lnTo>
                    <a:pt x="13830948" y="7889651"/>
                  </a:lnTo>
                  <a:lnTo>
                    <a:pt x="13828514" y="7887035"/>
                  </a:lnTo>
                  <a:lnTo>
                    <a:pt x="13825888" y="7883942"/>
                  </a:lnTo>
                  <a:lnTo>
                    <a:pt x="13823453" y="7881324"/>
                  </a:lnTo>
                  <a:close/>
                </a:path>
                <a:path w="18531205" h="10759440">
                  <a:moveTo>
                    <a:pt x="13765630" y="7815230"/>
                  </a:moveTo>
                  <a:lnTo>
                    <a:pt x="13761864" y="7814807"/>
                  </a:lnTo>
                  <a:lnTo>
                    <a:pt x="13756630" y="7819677"/>
                  </a:lnTo>
                  <a:lnTo>
                    <a:pt x="13756209" y="7823443"/>
                  </a:lnTo>
                  <a:lnTo>
                    <a:pt x="13758643" y="7826059"/>
                  </a:lnTo>
                  <a:lnTo>
                    <a:pt x="13761270" y="7829153"/>
                  </a:lnTo>
                  <a:lnTo>
                    <a:pt x="13761653" y="7830105"/>
                  </a:lnTo>
                  <a:lnTo>
                    <a:pt x="13765657" y="7831813"/>
                  </a:lnTo>
                  <a:lnTo>
                    <a:pt x="13768231" y="7831333"/>
                  </a:lnTo>
                  <a:lnTo>
                    <a:pt x="13770087" y="7829758"/>
                  </a:lnTo>
                  <a:lnTo>
                    <a:pt x="13772703" y="7827323"/>
                  </a:lnTo>
                  <a:lnTo>
                    <a:pt x="13773126" y="7823556"/>
                  </a:lnTo>
                  <a:lnTo>
                    <a:pt x="13770692" y="7820940"/>
                  </a:lnTo>
                  <a:lnTo>
                    <a:pt x="13768066" y="7817847"/>
                  </a:lnTo>
                  <a:lnTo>
                    <a:pt x="13765630" y="7815230"/>
                  </a:lnTo>
                  <a:close/>
                </a:path>
                <a:path w="18531205" h="10759440">
                  <a:moveTo>
                    <a:pt x="13708142" y="7749278"/>
                  </a:moveTo>
                  <a:lnTo>
                    <a:pt x="13704376" y="7748855"/>
                  </a:lnTo>
                  <a:lnTo>
                    <a:pt x="13699142" y="7753724"/>
                  </a:lnTo>
                  <a:lnTo>
                    <a:pt x="13698721" y="7757491"/>
                  </a:lnTo>
                  <a:lnTo>
                    <a:pt x="13701155" y="7760107"/>
                  </a:lnTo>
                  <a:lnTo>
                    <a:pt x="13703781" y="7763200"/>
                  </a:lnTo>
                  <a:lnTo>
                    <a:pt x="13704164" y="7764153"/>
                  </a:lnTo>
                  <a:lnTo>
                    <a:pt x="13708169" y="7765862"/>
                  </a:lnTo>
                  <a:lnTo>
                    <a:pt x="13710743" y="7765381"/>
                  </a:lnTo>
                  <a:lnTo>
                    <a:pt x="13712599" y="7763806"/>
                  </a:lnTo>
                  <a:lnTo>
                    <a:pt x="13715215" y="7761370"/>
                  </a:lnTo>
                  <a:lnTo>
                    <a:pt x="13715638" y="7757605"/>
                  </a:lnTo>
                  <a:lnTo>
                    <a:pt x="13713203" y="7754988"/>
                  </a:lnTo>
                  <a:lnTo>
                    <a:pt x="13710578" y="7751895"/>
                  </a:lnTo>
                  <a:lnTo>
                    <a:pt x="13708142" y="7749278"/>
                  </a:lnTo>
                  <a:close/>
                </a:path>
                <a:path w="18531205" h="10759440">
                  <a:moveTo>
                    <a:pt x="13650511" y="7683658"/>
                  </a:moveTo>
                  <a:lnTo>
                    <a:pt x="13646746" y="7683236"/>
                  </a:lnTo>
                  <a:lnTo>
                    <a:pt x="13641511" y="7688106"/>
                  </a:lnTo>
                  <a:lnTo>
                    <a:pt x="13641090" y="7691872"/>
                  </a:lnTo>
                  <a:lnTo>
                    <a:pt x="13643524" y="7694489"/>
                  </a:lnTo>
                  <a:lnTo>
                    <a:pt x="13646151" y="7697581"/>
                  </a:lnTo>
                  <a:lnTo>
                    <a:pt x="13646533" y="7698534"/>
                  </a:lnTo>
                  <a:lnTo>
                    <a:pt x="13650539" y="7700242"/>
                  </a:lnTo>
                  <a:lnTo>
                    <a:pt x="13653111" y="7699761"/>
                  </a:lnTo>
                  <a:lnTo>
                    <a:pt x="13654967" y="7698185"/>
                  </a:lnTo>
                  <a:lnTo>
                    <a:pt x="13657584" y="7695751"/>
                  </a:lnTo>
                  <a:lnTo>
                    <a:pt x="13658007" y="7691986"/>
                  </a:lnTo>
                  <a:lnTo>
                    <a:pt x="13655573" y="7689369"/>
                  </a:lnTo>
                  <a:lnTo>
                    <a:pt x="13652945" y="7686275"/>
                  </a:lnTo>
                  <a:lnTo>
                    <a:pt x="13650511" y="7683658"/>
                  </a:lnTo>
                  <a:close/>
                </a:path>
                <a:path w="18531205" h="10759440">
                  <a:moveTo>
                    <a:pt x="13593023" y="7617707"/>
                  </a:moveTo>
                  <a:lnTo>
                    <a:pt x="13589258" y="7617284"/>
                  </a:lnTo>
                  <a:lnTo>
                    <a:pt x="13584025" y="7622154"/>
                  </a:lnTo>
                  <a:lnTo>
                    <a:pt x="13583600" y="7625919"/>
                  </a:lnTo>
                  <a:lnTo>
                    <a:pt x="13586035" y="7628536"/>
                  </a:lnTo>
                  <a:lnTo>
                    <a:pt x="13588662" y="7631629"/>
                  </a:lnTo>
                  <a:lnTo>
                    <a:pt x="13589045" y="7632582"/>
                  </a:lnTo>
                  <a:lnTo>
                    <a:pt x="13593051" y="7634291"/>
                  </a:lnTo>
                  <a:lnTo>
                    <a:pt x="13595623" y="7633809"/>
                  </a:lnTo>
                  <a:lnTo>
                    <a:pt x="13597479" y="7632233"/>
                  </a:lnTo>
                  <a:lnTo>
                    <a:pt x="13600096" y="7629799"/>
                  </a:lnTo>
                  <a:lnTo>
                    <a:pt x="13600518" y="7626033"/>
                  </a:lnTo>
                  <a:lnTo>
                    <a:pt x="13598083" y="7623416"/>
                  </a:lnTo>
                  <a:lnTo>
                    <a:pt x="13595457" y="7620323"/>
                  </a:lnTo>
                  <a:lnTo>
                    <a:pt x="13593023" y="7617707"/>
                  </a:lnTo>
                  <a:close/>
                </a:path>
                <a:path w="18531205" h="10759440">
                  <a:moveTo>
                    <a:pt x="13535535" y="7551754"/>
                  </a:moveTo>
                  <a:lnTo>
                    <a:pt x="13531768" y="7551332"/>
                  </a:lnTo>
                  <a:lnTo>
                    <a:pt x="13526534" y="7556201"/>
                  </a:lnTo>
                  <a:lnTo>
                    <a:pt x="13526112" y="7559966"/>
                  </a:lnTo>
                  <a:lnTo>
                    <a:pt x="13528547" y="7562584"/>
                  </a:lnTo>
                  <a:lnTo>
                    <a:pt x="13531173" y="7565676"/>
                  </a:lnTo>
                  <a:lnTo>
                    <a:pt x="13531555" y="7566628"/>
                  </a:lnTo>
                  <a:lnTo>
                    <a:pt x="13535562" y="7568337"/>
                  </a:lnTo>
                  <a:lnTo>
                    <a:pt x="13538136" y="7567857"/>
                  </a:lnTo>
                  <a:lnTo>
                    <a:pt x="13539991" y="7566281"/>
                  </a:lnTo>
                  <a:lnTo>
                    <a:pt x="13542608" y="7563846"/>
                  </a:lnTo>
                  <a:lnTo>
                    <a:pt x="13543030" y="7560081"/>
                  </a:lnTo>
                  <a:lnTo>
                    <a:pt x="13540595" y="7557464"/>
                  </a:lnTo>
                  <a:lnTo>
                    <a:pt x="13537970" y="7554372"/>
                  </a:lnTo>
                  <a:lnTo>
                    <a:pt x="13535535" y="7551754"/>
                  </a:lnTo>
                  <a:close/>
                </a:path>
                <a:path w="18531205" h="10759440">
                  <a:moveTo>
                    <a:pt x="13477903" y="7486135"/>
                  </a:moveTo>
                  <a:lnTo>
                    <a:pt x="13474138" y="7485712"/>
                  </a:lnTo>
                  <a:lnTo>
                    <a:pt x="13468904" y="7490582"/>
                  </a:lnTo>
                  <a:lnTo>
                    <a:pt x="13468481" y="7494348"/>
                  </a:lnTo>
                  <a:lnTo>
                    <a:pt x="13470917" y="7496965"/>
                  </a:lnTo>
                  <a:lnTo>
                    <a:pt x="13473543" y="7500058"/>
                  </a:lnTo>
                  <a:lnTo>
                    <a:pt x="13473926" y="7501010"/>
                  </a:lnTo>
                  <a:lnTo>
                    <a:pt x="13477931" y="7502719"/>
                  </a:lnTo>
                  <a:lnTo>
                    <a:pt x="13480505" y="7502238"/>
                  </a:lnTo>
                  <a:lnTo>
                    <a:pt x="13482360" y="7500662"/>
                  </a:lnTo>
                  <a:lnTo>
                    <a:pt x="13484977" y="7498228"/>
                  </a:lnTo>
                  <a:lnTo>
                    <a:pt x="13485400" y="7494462"/>
                  </a:lnTo>
                  <a:lnTo>
                    <a:pt x="13482964" y="7491845"/>
                  </a:lnTo>
                  <a:lnTo>
                    <a:pt x="13480337" y="7488751"/>
                  </a:lnTo>
                  <a:lnTo>
                    <a:pt x="13477903" y="7486135"/>
                  </a:lnTo>
                  <a:close/>
                </a:path>
                <a:path w="18531205" h="10759440">
                  <a:moveTo>
                    <a:pt x="13420415" y="7420183"/>
                  </a:moveTo>
                  <a:lnTo>
                    <a:pt x="13416650" y="7419760"/>
                  </a:lnTo>
                  <a:lnTo>
                    <a:pt x="13411416" y="7424629"/>
                  </a:lnTo>
                  <a:lnTo>
                    <a:pt x="13410994" y="7428396"/>
                  </a:lnTo>
                  <a:lnTo>
                    <a:pt x="13413429" y="7431012"/>
                  </a:lnTo>
                  <a:lnTo>
                    <a:pt x="13416054" y="7434106"/>
                  </a:lnTo>
                  <a:lnTo>
                    <a:pt x="13416437" y="7435058"/>
                  </a:lnTo>
                  <a:lnTo>
                    <a:pt x="13420442" y="7436767"/>
                  </a:lnTo>
                  <a:lnTo>
                    <a:pt x="13423015" y="7436286"/>
                  </a:lnTo>
                  <a:lnTo>
                    <a:pt x="13424871" y="7434710"/>
                  </a:lnTo>
                  <a:lnTo>
                    <a:pt x="13427488" y="7432275"/>
                  </a:lnTo>
                  <a:lnTo>
                    <a:pt x="13427912" y="7428510"/>
                  </a:lnTo>
                  <a:lnTo>
                    <a:pt x="13425477" y="7425893"/>
                  </a:lnTo>
                  <a:lnTo>
                    <a:pt x="13422849" y="7422799"/>
                  </a:lnTo>
                  <a:lnTo>
                    <a:pt x="13420415" y="7420183"/>
                  </a:lnTo>
                  <a:close/>
                </a:path>
                <a:path w="18531205" h="10759440">
                  <a:moveTo>
                    <a:pt x="13362785" y="7354564"/>
                  </a:moveTo>
                  <a:lnTo>
                    <a:pt x="13359018" y="7354141"/>
                  </a:lnTo>
                  <a:lnTo>
                    <a:pt x="13353785" y="7359011"/>
                  </a:lnTo>
                  <a:lnTo>
                    <a:pt x="13353362" y="7362776"/>
                  </a:lnTo>
                  <a:lnTo>
                    <a:pt x="13355796" y="7365393"/>
                  </a:lnTo>
                  <a:lnTo>
                    <a:pt x="13358423" y="7368487"/>
                  </a:lnTo>
                  <a:lnTo>
                    <a:pt x="13358806" y="7369440"/>
                  </a:lnTo>
                  <a:lnTo>
                    <a:pt x="13362812" y="7371148"/>
                  </a:lnTo>
                  <a:lnTo>
                    <a:pt x="13365384" y="7370667"/>
                  </a:lnTo>
                  <a:lnTo>
                    <a:pt x="13367241" y="7369091"/>
                  </a:lnTo>
                  <a:lnTo>
                    <a:pt x="13369858" y="7366656"/>
                  </a:lnTo>
                  <a:lnTo>
                    <a:pt x="13370279" y="7362891"/>
                  </a:lnTo>
                  <a:lnTo>
                    <a:pt x="13367845" y="7360274"/>
                  </a:lnTo>
                  <a:lnTo>
                    <a:pt x="13365219" y="7357181"/>
                  </a:lnTo>
                  <a:lnTo>
                    <a:pt x="13362785" y="7354564"/>
                  </a:lnTo>
                  <a:close/>
                </a:path>
                <a:path w="18531205" h="10759440">
                  <a:moveTo>
                    <a:pt x="13304819" y="7288802"/>
                  </a:moveTo>
                  <a:lnTo>
                    <a:pt x="13301054" y="7288380"/>
                  </a:lnTo>
                  <a:lnTo>
                    <a:pt x="13295820" y="7293250"/>
                  </a:lnTo>
                  <a:lnTo>
                    <a:pt x="13295397" y="7297016"/>
                  </a:lnTo>
                  <a:lnTo>
                    <a:pt x="13297832" y="7299632"/>
                  </a:lnTo>
                  <a:lnTo>
                    <a:pt x="13300458" y="7302726"/>
                  </a:lnTo>
                  <a:lnTo>
                    <a:pt x="13300841" y="7303678"/>
                  </a:lnTo>
                  <a:lnTo>
                    <a:pt x="13304846" y="7305387"/>
                  </a:lnTo>
                  <a:lnTo>
                    <a:pt x="13307420" y="7304906"/>
                  </a:lnTo>
                  <a:lnTo>
                    <a:pt x="13309276" y="7303330"/>
                  </a:lnTo>
                  <a:lnTo>
                    <a:pt x="13311893" y="7300896"/>
                  </a:lnTo>
                  <a:lnTo>
                    <a:pt x="13312315" y="7297129"/>
                  </a:lnTo>
                  <a:lnTo>
                    <a:pt x="13309880" y="7294513"/>
                  </a:lnTo>
                  <a:lnTo>
                    <a:pt x="13307253" y="7291419"/>
                  </a:lnTo>
                  <a:lnTo>
                    <a:pt x="13304819" y="7288802"/>
                  </a:lnTo>
                  <a:close/>
                </a:path>
                <a:path w="18531205" h="10759440">
                  <a:moveTo>
                    <a:pt x="13247046" y="7223518"/>
                  </a:moveTo>
                  <a:lnTo>
                    <a:pt x="13243280" y="7223095"/>
                  </a:lnTo>
                  <a:lnTo>
                    <a:pt x="13238047" y="7227965"/>
                  </a:lnTo>
                  <a:lnTo>
                    <a:pt x="13237624" y="7231731"/>
                  </a:lnTo>
                  <a:lnTo>
                    <a:pt x="13240059" y="7234347"/>
                  </a:lnTo>
                  <a:lnTo>
                    <a:pt x="13242684" y="7237440"/>
                  </a:lnTo>
                  <a:lnTo>
                    <a:pt x="13243067" y="7238393"/>
                  </a:lnTo>
                  <a:lnTo>
                    <a:pt x="13247073" y="7240102"/>
                  </a:lnTo>
                  <a:lnTo>
                    <a:pt x="13249646" y="7239621"/>
                  </a:lnTo>
                  <a:lnTo>
                    <a:pt x="13251502" y="7238045"/>
                  </a:lnTo>
                  <a:lnTo>
                    <a:pt x="13254119" y="7235610"/>
                  </a:lnTo>
                  <a:lnTo>
                    <a:pt x="13254542" y="7231844"/>
                  </a:lnTo>
                  <a:lnTo>
                    <a:pt x="13252107" y="7229228"/>
                  </a:lnTo>
                  <a:lnTo>
                    <a:pt x="13249480" y="7226135"/>
                  </a:lnTo>
                  <a:lnTo>
                    <a:pt x="13247046" y="7223518"/>
                  </a:lnTo>
                  <a:close/>
                </a:path>
                <a:path w="18531205" h="10759440">
                  <a:moveTo>
                    <a:pt x="13188939" y="7158091"/>
                  </a:moveTo>
                  <a:lnTo>
                    <a:pt x="13185173" y="7157668"/>
                  </a:lnTo>
                  <a:lnTo>
                    <a:pt x="13179940" y="7162538"/>
                  </a:lnTo>
                  <a:lnTo>
                    <a:pt x="13179516" y="7166303"/>
                  </a:lnTo>
                  <a:lnTo>
                    <a:pt x="13181951" y="7168920"/>
                  </a:lnTo>
                  <a:lnTo>
                    <a:pt x="13184578" y="7172013"/>
                  </a:lnTo>
                  <a:lnTo>
                    <a:pt x="13184961" y="7172966"/>
                  </a:lnTo>
                  <a:lnTo>
                    <a:pt x="13188966" y="7174675"/>
                  </a:lnTo>
                  <a:lnTo>
                    <a:pt x="13191539" y="7174194"/>
                  </a:lnTo>
                  <a:lnTo>
                    <a:pt x="13193395" y="7172618"/>
                  </a:lnTo>
                  <a:lnTo>
                    <a:pt x="13196012" y="7170183"/>
                  </a:lnTo>
                  <a:lnTo>
                    <a:pt x="13196435" y="7166417"/>
                  </a:lnTo>
                  <a:lnTo>
                    <a:pt x="13193999" y="7163800"/>
                  </a:lnTo>
                  <a:lnTo>
                    <a:pt x="13191374" y="7160708"/>
                  </a:lnTo>
                  <a:lnTo>
                    <a:pt x="13188939" y="7158091"/>
                  </a:lnTo>
                  <a:close/>
                </a:path>
                <a:path w="18531205" h="10759440">
                  <a:moveTo>
                    <a:pt x="13130831" y="7092663"/>
                  </a:moveTo>
                  <a:lnTo>
                    <a:pt x="13127066" y="7092241"/>
                  </a:lnTo>
                  <a:lnTo>
                    <a:pt x="13121832" y="7097110"/>
                  </a:lnTo>
                  <a:lnTo>
                    <a:pt x="13121410" y="7100876"/>
                  </a:lnTo>
                  <a:lnTo>
                    <a:pt x="13123844" y="7103492"/>
                  </a:lnTo>
                  <a:lnTo>
                    <a:pt x="13126471" y="7106586"/>
                  </a:lnTo>
                  <a:lnTo>
                    <a:pt x="13126854" y="7107539"/>
                  </a:lnTo>
                  <a:lnTo>
                    <a:pt x="13130859" y="7109248"/>
                  </a:lnTo>
                  <a:lnTo>
                    <a:pt x="13133433" y="7108767"/>
                  </a:lnTo>
                  <a:lnTo>
                    <a:pt x="13135289" y="7107191"/>
                  </a:lnTo>
                  <a:lnTo>
                    <a:pt x="13137906" y="7104756"/>
                  </a:lnTo>
                  <a:lnTo>
                    <a:pt x="13138327" y="7100990"/>
                  </a:lnTo>
                  <a:lnTo>
                    <a:pt x="13135893" y="7098373"/>
                  </a:lnTo>
                  <a:lnTo>
                    <a:pt x="13133266" y="7095280"/>
                  </a:lnTo>
                  <a:lnTo>
                    <a:pt x="13130831" y="7092663"/>
                  </a:lnTo>
                  <a:close/>
                </a:path>
                <a:path w="18531205" h="10759440">
                  <a:moveTo>
                    <a:pt x="13072582" y="7027570"/>
                  </a:moveTo>
                  <a:lnTo>
                    <a:pt x="13068817" y="7027148"/>
                  </a:lnTo>
                  <a:lnTo>
                    <a:pt x="13063583" y="7032017"/>
                  </a:lnTo>
                  <a:lnTo>
                    <a:pt x="13063161" y="7035782"/>
                  </a:lnTo>
                  <a:lnTo>
                    <a:pt x="13065595" y="7038399"/>
                  </a:lnTo>
                  <a:lnTo>
                    <a:pt x="13068222" y="7041493"/>
                  </a:lnTo>
                  <a:lnTo>
                    <a:pt x="13068605" y="7042446"/>
                  </a:lnTo>
                  <a:lnTo>
                    <a:pt x="13072609" y="7044154"/>
                  </a:lnTo>
                  <a:lnTo>
                    <a:pt x="13075182" y="7043673"/>
                  </a:lnTo>
                  <a:lnTo>
                    <a:pt x="13077038" y="7042097"/>
                  </a:lnTo>
                  <a:lnTo>
                    <a:pt x="13079655" y="7039663"/>
                  </a:lnTo>
                  <a:lnTo>
                    <a:pt x="13080078" y="7035897"/>
                  </a:lnTo>
                  <a:lnTo>
                    <a:pt x="13077643" y="7033281"/>
                  </a:lnTo>
                  <a:lnTo>
                    <a:pt x="13075016" y="7030187"/>
                  </a:lnTo>
                  <a:lnTo>
                    <a:pt x="13072582" y="7027570"/>
                  </a:lnTo>
                  <a:close/>
                </a:path>
                <a:path w="18531205" h="10759440">
                  <a:moveTo>
                    <a:pt x="13013856" y="6962668"/>
                  </a:moveTo>
                  <a:lnTo>
                    <a:pt x="13010092" y="6962246"/>
                  </a:lnTo>
                  <a:lnTo>
                    <a:pt x="13004857" y="6967115"/>
                  </a:lnTo>
                  <a:lnTo>
                    <a:pt x="13004435" y="6970881"/>
                  </a:lnTo>
                  <a:lnTo>
                    <a:pt x="13006869" y="6973497"/>
                  </a:lnTo>
                  <a:lnTo>
                    <a:pt x="13009496" y="6976591"/>
                  </a:lnTo>
                  <a:lnTo>
                    <a:pt x="13009878" y="6977543"/>
                  </a:lnTo>
                  <a:lnTo>
                    <a:pt x="13013885" y="6979252"/>
                  </a:lnTo>
                  <a:lnTo>
                    <a:pt x="13016457" y="6978770"/>
                  </a:lnTo>
                  <a:lnTo>
                    <a:pt x="13018313" y="6977195"/>
                  </a:lnTo>
                  <a:lnTo>
                    <a:pt x="13020929" y="6974760"/>
                  </a:lnTo>
                  <a:lnTo>
                    <a:pt x="13021352" y="6970995"/>
                  </a:lnTo>
                  <a:lnTo>
                    <a:pt x="13018918" y="6968378"/>
                  </a:lnTo>
                  <a:lnTo>
                    <a:pt x="13016291" y="6965284"/>
                  </a:lnTo>
                  <a:lnTo>
                    <a:pt x="13013856" y="6962668"/>
                  </a:lnTo>
                  <a:close/>
                </a:path>
                <a:path w="18531205" h="10759440">
                  <a:moveTo>
                    <a:pt x="12955130" y="6897766"/>
                  </a:moveTo>
                  <a:lnTo>
                    <a:pt x="12951365" y="6897344"/>
                  </a:lnTo>
                  <a:lnTo>
                    <a:pt x="12948749" y="6899778"/>
                  </a:lnTo>
                  <a:lnTo>
                    <a:pt x="12946466" y="6902356"/>
                  </a:lnTo>
                  <a:lnTo>
                    <a:pt x="12946042" y="6906121"/>
                  </a:lnTo>
                  <a:lnTo>
                    <a:pt x="12948478" y="6908738"/>
                  </a:lnTo>
                  <a:lnTo>
                    <a:pt x="12951104" y="6911831"/>
                  </a:lnTo>
                  <a:lnTo>
                    <a:pt x="12951487" y="6912783"/>
                  </a:lnTo>
                  <a:lnTo>
                    <a:pt x="12953155" y="6913495"/>
                  </a:lnTo>
                  <a:lnTo>
                    <a:pt x="12953298" y="6913161"/>
                  </a:lnTo>
                  <a:lnTo>
                    <a:pt x="12955635" y="6914158"/>
                  </a:lnTo>
                  <a:lnTo>
                    <a:pt x="12958207" y="6913678"/>
                  </a:lnTo>
                  <a:lnTo>
                    <a:pt x="12960064" y="6912102"/>
                  </a:lnTo>
                  <a:lnTo>
                    <a:pt x="12962346" y="6909525"/>
                  </a:lnTo>
                  <a:lnTo>
                    <a:pt x="12962769" y="6905759"/>
                  </a:lnTo>
                  <a:lnTo>
                    <a:pt x="12960334" y="6903141"/>
                  </a:lnTo>
                  <a:lnTo>
                    <a:pt x="12957708" y="6900049"/>
                  </a:lnTo>
                  <a:lnTo>
                    <a:pt x="12955130" y="6897766"/>
                  </a:lnTo>
                  <a:close/>
                </a:path>
                <a:path w="18531205" h="10759440">
                  <a:moveTo>
                    <a:pt x="12895928" y="6833056"/>
                  </a:moveTo>
                  <a:lnTo>
                    <a:pt x="12892020" y="6832967"/>
                  </a:lnTo>
                  <a:lnTo>
                    <a:pt x="12886787" y="6837836"/>
                  </a:lnTo>
                  <a:lnTo>
                    <a:pt x="12886698" y="6841744"/>
                  </a:lnTo>
                  <a:lnTo>
                    <a:pt x="12889132" y="6844361"/>
                  </a:lnTo>
                  <a:lnTo>
                    <a:pt x="12891760" y="6847454"/>
                  </a:lnTo>
                  <a:lnTo>
                    <a:pt x="12892143" y="6848407"/>
                  </a:lnTo>
                  <a:lnTo>
                    <a:pt x="12893812" y="6849119"/>
                  </a:lnTo>
                  <a:lnTo>
                    <a:pt x="12893954" y="6848786"/>
                  </a:lnTo>
                  <a:lnTo>
                    <a:pt x="12896290" y="6849782"/>
                  </a:lnTo>
                  <a:lnTo>
                    <a:pt x="12898863" y="6849301"/>
                  </a:lnTo>
                  <a:lnTo>
                    <a:pt x="12900719" y="6847725"/>
                  </a:lnTo>
                  <a:lnTo>
                    <a:pt x="12903337" y="6845290"/>
                  </a:lnTo>
                  <a:lnTo>
                    <a:pt x="12903425" y="6841383"/>
                  </a:lnTo>
                  <a:lnTo>
                    <a:pt x="12900991" y="6838766"/>
                  </a:lnTo>
                  <a:lnTo>
                    <a:pt x="12898364" y="6835673"/>
                  </a:lnTo>
                  <a:lnTo>
                    <a:pt x="12895928" y="6833056"/>
                  </a:lnTo>
                  <a:close/>
                </a:path>
                <a:path w="18531205" h="10759440">
                  <a:moveTo>
                    <a:pt x="12836300" y="6769346"/>
                  </a:moveTo>
                  <a:lnTo>
                    <a:pt x="12832391" y="6769257"/>
                  </a:lnTo>
                  <a:lnTo>
                    <a:pt x="12827158" y="6774127"/>
                  </a:lnTo>
                  <a:lnTo>
                    <a:pt x="12827069" y="6778036"/>
                  </a:lnTo>
                  <a:lnTo>
                    <a:pt x="12829504" y="6780653"/>
                  </a:lnTo>
                  <a:lnTo>
                    <a:pt x="12832655" y="6784364"/>
                  </a:lnTo>
                  <a:lnTo>
                    <a:pt x="12836661" y="6786073"/>
                  </a:lnTo>
                  <a:lnTo>
                    <a:pt x="12839235" y="6785592"/>
                  </a:lnTo>
                  <a:lnTo>
                    <a:pt x="12841089" y="6784016"/>
                  </a:lnTo>
                  <a:lnTo>
                    <a:pt x="12843707" y="6781581"/>
                  </a:lnTo>
                  <a:lnTo>
                    <a:pt x="12843795" y="6777673"/>
                  </a:lnTo>
                  <a:lnTo>
                    <a:pt x="12841361" y="6775056"/>
                  </a:lnTo>
                  <a:lnTo>
                    <a:pt x="12838734" y="6771963"/>
                  </a:lnTo>
                  <a:lnTo>
                    <a:pt x="12836300" y="6769346"/>
                  </a:lnTo>
                  <a:close/>
                </a:path>
                <a:path w="18531205" h="10759440">
                  <a:moveTo>
                    <a:pt x="12776337" y="6705495"/>
                  </a:moveTo>
                  <a:lnTo>
                    <a:pt x="12772427" y="6705406"/>
                  </a:lnTo>
                  <a:lnTo>
                    <a:pt x="12767195" y="6710276"/>
                  </a:lnTo>
                  <a:lnTo>
                    <a:pt x="12767105" y="6714183"/>
                  </a:lnTo>
                  <a:lnTo>
                    <a:pt x="12772502" y="6720035"/>
                  </a:lnTo>
                  <a:lnTo>
                    <a:pt x="12773027" y="6720654"/>
                  </a:lnTo>
                  <a:lnTo>
                    <a:pt x="12777033" y="6722363"/>
                  </a:lnTo>
                  <a:lnTo>
                    <a:pt x="12779604" y="6721883"/>
                  </a:lnTo>
                  <a:lnTo>
                    <a:pt x="12781461" y="6720306"/>
                  </a:lnTo>
                  <a:lnTo>
                    <a:pt x="12784077" y="6717872"/>
                  </a:lnTo>
                  <a:lnTo>
                    <a:pt x="12784166" y="6713964"/>
                  </a:lnTo>
                  <a:lnTo>
                    <a:pt x="12781731" y="6711346"/>
                  </a:lnTo>
                  <a:lnTo>
                    <a:pt x="12778772" y="6708112"/>
                  </a:lnTo>
                  <a:lnTo>
                    <a:pt x="12776337" y="6705495"/>
                  </a:lnTo>
                  <a:close/>
                </a:path>
                <a:path w="18531205" h="10759440">
                  <a:moveTo>
                    <a:pt x="12715947" y="6642644"/>
                  </a:moveTo>
                  <a:lnTo>
                    <a:pt x="12712038" y="6642556"/>
                  </a:lnTo>
                  <a:lnTo>
                    <a:pt x="12706804" y="6647427"/>
                  </a:lnTo>
                  <a:lnTo>
                    <a:pt x="12706716" y="6651334"/>
                  </a:lnTo>
                  <a:lnTo>
                    <a:pt x="12709151" y="6653950"/>
                  </a:lnTo>
                  <a:lnTo>
                    <a:pt x="12712254" y="6656852"/>
                  </a:lnTo>
                  <a:lnTo>
                    <a:pt x="12712779" y="6657471"/>
                  </a:lnTo>
                  <a:lnTo>
                    <a:pt x="12716784" y="6659179"/>
                  </a:lnTo>
                  <a:lnTo>
                    <a:pt x="12719214" y="6659032"/>
                  </a:lnTo>
                  <a:lnTo>
                    <a:pt x="12721213" y="6657123"/>
                  </a:lnTo>
                  <a:lnTo>
                    <a:pt x="12723829" y="6654689"/>
                  </a:lnTo>
                  <a:lnTo>
                    <a:pt x="12723918" y="6650780"/>
                  </a:lnTo>
                  <a:lnTo>
                    <a:pt x="12721484" y="6648163"/>
                  </a:lnTo>
                  <a:lnTo>
                    <a:pt x="12718382" y="6645262"/>
                  </a:lnTo>
                  <a:lnTo>
                    <a:pt x="12715947" y="6642644"/>
                  </a:lnTo>
                  <a:close/>
                </a:path>
                <a:path w="18531205" h="10759440">
                  <a:moveTo>
                    <a:pt x="12655080" y="6579986"/>
                  </a:moveTo>
                  <a:lnTo>
                    <a:pt x="12651172" y="6579898"/>
                  </a:lnTo>
                  <a:lnTo>
                    <a:pt x="12648556" y="6582332"/>
                  </a:lnTo>
                  <a:lnTo>
                    <a:pt x="12646081" y="6584434"/>
                  </a:lnTo>
                  <a:lnTo>
                    <a:pt x="12653724" y="6595191"/>
                  </a:lnTo>
                  <a:lnTo>
                    <a:pt x="12653581" y="6595525"/>
                  </a:lnTo>
                  <a:lnTo>
                    <a:pt x="12655917" y="6596521"/>
                  </a:lnTo>
                  <a:lnTo>
                    <a:pt x="12658490" y="6596040"/>
                  </a:lnTo>
                  <a:lnTo>
                    <a:pt x="12660489" y="6594130"/>
                  </a:lnTo>
                  <a:lnTo>
                    <a:pt x="12662964" y="6592029"/>
                  </a:lnTo>
                  <a:lnTo>
                    <a:pt x="12663052" y="6588121"/>
                  </a:lnTo>
                  <a:lnTo>
                    <a:pt x="12660617" y="6585504"/>
                  </a:lnTo>
                  <a:lnTo>
                    <a:pt x="12657516" y="6582604"/>
                  </a:lnTo>
                  <a:lnTo>
                    <a:pt x="12655080" y="6579986"/>
                  </a:lnTo>
                  <a:close/>
                </a:path>
                <a:path w="18531205" h="10759440">
                  <a:moveTo>
                    <a:pt x="12593594" y="6517852"/>
                  </a:moveTo>
                  <a:lnTo>
                    <a:pt x="12589687" y="6517764"/>
                  </a:lnTo>
                  <a:lnTo>
                    <a:pt x="12587070" y="6520198"/>
                  </a:lnTo>
                  <a:lnTo>
                    <a:pt x="12584929" y="6522442"/>
                  </a:lnTo>
                  <a:lnTo>
                    <a:pt x="12584840" y="6526349"/>
                  </a:lnTo>
                  <a:lnTo>
                    <a:pt x="12587276" y="6528967"/>
                  </a:lnTo>
                  <a:lnTo>
                    <a:pt x="12590379" y="6531869"/>
                  </a:lnTo>
                  <a:lnTo>
                    <a:pt x="12590904" y="6532488"/>
                  </a:lnTo>
                  <a:lnTo>
                    <a:pt x="12594576" y="6534054"/>
                  </a:lnTo>
                  <a:lnTo>
                    <a:pt x="12597149" y="6533573"/>
                  </a:lnTo>
                  <a:lnTo>
                    <a:pt x="12599146" y="6531664"/>
                  </a:lnTo>
                  <a:lnTo>
                    <a:pt x="12601287" y="6529420"/>
                  </a:lnTo>
                  <a:lnTo>
                    <a:pt x="12601376" y="6525511"/>
                  </a:lnTo>
                  <a:lnTo>
                    <a:pt x="12598941" y="6522896"/>
                  </a:lnTo>
                  <a:lnTo>
                    <a:pt x="12595838" y="6519993"/>
                  </a:lnTo>
                  <a:lnTo>
                    <a:pt x="12593594" y="6517852"/>
                  </a:lnTo>
                  <a:close/>
                </a:path>
                <a:path w="18531205" h="10759440">
                  <a:moveTo>
                    <a:pt x="12531492" y="6456244"/>
                  </a:moveTo>
                  <a:lnTo>
                    <a:pt x="12527584" y="6456156"/>
                  </a:lnTo>
                  <a:lnTo>
                    <a:pt x="12523018" y="6461310"/>
                  </a:lnTo>
                  <a:lnTo>
                    <a:pt x="12522928" y="6465217"/>
                  </a:lnTo>
                  <a:lnTo>
                    <a:pt x="12525506" y="6467501"/>
                  </a:lnTo>
                  <a:lnTo>
                    <a:pt x="12528608" y="6470403"/>
                  </a:lnTo>
                  <a:lnTo>
                    <a:pt x="12529133" y="6471022"/>
                  </a:lnTo>
                  <a:lnTo>
                    <a:pt x="12532806" y="6472588"/>
                  </a:lnTo>
                  <a:lnTo>
                    <a:pt x="12535378" y="6472107"/>
                  </a:lnTo>
                  <a:lnTo>
                    <a:pt x="12537376" y="6470198"/>
                  </a:lnTo>
                  <a:lnTo>
                    <a:pt x="12539660" y="6467620"/>
                  </a:lnTo>
                  <a:lnTo>
                    <a:pt x="12539748" y="6463713"/>
                  </a:lnTo>
                  <a:lnTo>
                    <a:pt x="12537170" y="6461429"/>
                  </a:lnTo>
                  <a:lnTo>
                    <a:pt x="12534069" y="6458528"/>
                  </a:lnTo>
                  <a:lnTo>
                    <a:pt x="12531492" y="6456244"/>
                  </a:lnTo>
                  <a:close/>
                </a:path>
                <a:path w="18531205" h="10759440">
                  <a:moveTo>
                    <a:pt x="12468626" y="6395496"/>
                  </a:moveTo>
                  <a:lnTo>
                    <a:pt x="12464719" y="6395407"/>
                  </a:lnTo>
                  <a:lnTo>
                    <a:pt x="12460153" y="6400561"/>
                  </a:lnTo>
                  <a:lnTo>
                    <a:pt x="12460063" y="6404470"/>
                  </a:lnTo>
                  <a:lnTo>
                    <a:pt x="12462641" y="6406752"/>
                  </a:lnTo>
                  <a:lnTo>
                    <a:pt x="12465743" y="6409654"/>
                  </a:lnTo>
                  <a:lnTo>
                    <a:pt x="12466269" y="6410273"/>
                  </a:lnTo>
                  <a:lnTo>
                    <a:pt x="12469941" y="6411839"/>
                  </a:lnTo>
                  <a:lnTo>
                    <a:pt x="12472513" y="6411358"/>
                  </a:lnTo>
                  <a:lnTo>
                    <a:pt x="12474511" y="6409449"/>
                  </a:lnTo>
                  <a:lnTo>
                    <a:pt x="12476795" y="6406871"/>
                  </a:lnTo>
                  <a:lnTo>
                    <a:pt x="12476883" y="6402964"/>
                  </a:lnTo>
                  <a:lnTo>
                    <a:pt x="12474307" y="6400681"/>
                  </a:lnTo>
                  <a:lnTo>
                    <a:pt x="12471205" y="6397779"/>
                  </a:lnTo>
                  <a:lnTo>
                    <a:pt x="12468626" y="6395496"/>
                  </a:lnTo>
                  <a:close/>
                </a:path>
                <a:path w="18531205" h="10759440">
                  <a:moveTo>
                    <a:pt x="12405143" y="6335272"/>
                  </a:moveTo>
                  <a:lnTo>
                    <a:pt x="12401093" y="6335517"/>
                  </a:lnTo>
                  <a:lnTo>
                    <a:pt x="12398810" y="6338094"/>
                  </a:lnTo>
                  <a:lnTo>
                    <a:pt x="12396193" y="6340529"/>
                  </a:lnTo>
                  <a:lnTo>
                    <a:pt x="12396439" y="6344579"/>
                  </a:lnTo>
                  <a:lnTo>
                    <a:pt x="12399015" y="6346862"/>
                  </a:lnTo>
                  <a:lnTo>
                    <a:pt x="12402117" y="6349764"/>
                  </a:lnTo>
                  <a:lnTo>
                    <a:pt x="12402643" y="6350383"/>
                  </a:lnTo>
                  <a:lnTo>
                    <a:pt x="12406314" y="6351949"/>
                  </a:lnTo>
                  <a:lnTo>
                    <a:pt x="12408887" y="6351468"/>
                  </a:lnTo>
                  <a:lnTo>
                    <a:pt x="12410886" y="6349558"/>
                  </a:lnTo>
                  <a:lnTo>
                    <a:pt x="12413503" y="6347124"/>
                  </a:lnTo>
                  <a:lnTo>
                    <a:pt x="12413257" y="6343074"/>
                  </a:lnTo>
                  <a:lnTo>
                    <a:pt x="12410679" y="6340790"/>
                  </a:lnTo>
                  <a:lnTo>
                    <a:pt x="12407579" y="6337889"/>
                  </a:lnTo>
                  <a:lnTo>
                    <a:pt x="12405143" y="6335272"/>
                  </a:lnTo>
                  <a:close/>
                </a:path>
                <a:path w="18531205" h="10759440">
                  <a:moveTo>
                    <a:pt x="12340615" y="6276575"/>
                  </a:moveTo>
                  <a:lnTo>
                    <a:pt x="12336564" y="6276819"/>
                  </a:lnTo>
                  <a:lnTo>
                    <a:pt x="12331997" y="6281975"/>
                  </a:lnTo>
                  <a:lnTo>
                    <a:pt x="12332243" y="6286025"/>
                  </a:lnTo>
                  <a:lnTo>
                    <a:pt x="12334820" y="6288308"/>
                  </a:lnTo>
                  <a:lnTo>
                    <a:pt x="12337923" y="6291209"/>
                  </a:lnTo>
                  <a:lnTo>
                    <a:pt x="12339927" y="6292064"/>
                  </a:lnTo>
                  <a:lnTo>
                    <a:pt x="12339784" y="6292398"/>
                  </a:lnTo>
                  <a:lnTo>
                    <a:pt x="12342120" y="6293394"/>
                  </a:lnTo>
                  <a:lnTo>
                    <a:pt x="12345167" y="6292722"/>
                  </a:lnTo>
                  <a:lnTo>
                    <a:pt x="12346834" y="6290670"/>
                  </a:lnTo>
                  <a:lnTo>
                    <a:pt x="12349117" y="6288094"/>
                  </a:lnTo>
                  <a:lnTo>
                    <a:pt x="12348871" y="6284042"/>
                  </a:lnTo>
                  <a:lnTo>
                    <a:pt x="12346294" y="6281759"/>
                  </a:lnTo>
                  <a:lnTo>
                    <a:pt x="12343192" y="6278858"/>
                  </a:lnTo>
                  <a:lnTo>
                    <a:pt x="12340615" y="6276575"/>
                  </a:lnTo>
                  <a:close/>
                </a:path>
                <a:path w="18531205" h="10759440">
                  <a:moveTo>
                    <a:pt x="12275324" y="6218738"/>
                  </a:moveTo>
                  <a:lnTo>
                    <a:pt x="12271274" y="6218982"/>
                  </a:lnTo>
                  <a:lnTo>
                    <a:pt x="12266708" y="6224137"/>
                  </a:lnTo>
                  <a:lnTo>
                    <a:pt x="12266952" y="6228187"/>
                  </a:lnTo>
                  <a:lnTo>
                    <a:pt x="12269530" y="6230471"/>
                  </a:lnTo>
                  <a:lnTo>
                    <a:pt x="12272632" y="6233372"/>
                  </a:lnTo>
                  <a:lnTo>
                    <a:pt x="12274302" y="6234084"/>
                  </a:lnTo>
                  <a:lnTo>
                    <a:pt x="12274493" y="6234560"/>
                  </a:lnTo>
                  <a:lnTo>
                    <a:pt x="12276831" y="6235557"/>
                  </a:lnTo>
                  <a:lnTo>
                    <a:pt x="12279877" y="6234885"/>
                  </a:lnTo>
                  <a:lnTo>
                    <a:pt x="12281543" y="6232833"/>
                  </a:lnTo>
                  <a:lnTo>
                    <a:pt x="12283827" y="6230255"/>
                  </a:lnTo>
                  <a:lnTo>
                    <a:pt x="12283581" y="6226205"/>
                  </a:lnTo>
                  <a:lnTo>
                    <a:pt x="12281003" y="6223922"/>
                  </a:lnTo>
                  <a:lnTo>
                    <a:pt x="12277901" y="6221020"/>
                  </a:lnTo>
                  <a:lnTo>
                    <a:pt x="12275324" y="6218738"/>
                  </a:lnTo>
                  <a:close/>
                </a:path>
                <a:path w="18531205" h="10759440">
                  <a:moveTo>
                    <a:pt x="12208512" y="6162617"/>
                  </a:moveTo>
                  <a:lnTo>
                    <a:pt x="12204796" y="6163005"/>
                  </a:lnTo>
                  <a:lnTo>
                    <a:pt x="12200229" y="6168159"/>
                  </a:lnTo>
                  <a:lnTo>
                    <a:pt x="12200616" y="6171876"/>
                  </a:lnTo>
                  <a:lnTo>
                    <a:pt x="12203194" y="6174158"/>
                  </a:lnTo>
                  <a:lnTo>
                    <a:pt x="12206438" y="6176726"/>
                  </a:lnTo>
                  <a:lnTo>
                    <a:pt x="12208108" y="6177438"/>
                  </a:lnTo>
                  <a:lnTo>
                    <a:pt x="12207966" y="6177772"/>
                  </a:lnTo>
                  <a:lnTo>
                    <a:pt x="12210302" y="6178769"/>
                  </a:lnTo>
                  <a:lnTo>
                    <a:pt x="12213351" y="6178096"/>
                  </a:lnTo>
                  <a:lnTo>
                    <a:pt x="12215015" y="6176045"/>
                  </a:lnTo>
                  <a:lnTo>
                    <a:pt x="12217299" y="6173467"/>
                  </a:lnTo>
                  <a:lnTo>
                    <a:pt x="12216912" y="6169752"/>
                  </a:lnTo>
                  <a:lnTo>
                    <a:pt x="12214334" y="6167468"/>
                  </a:lnTo>
                  <a:lnTo>
                    <a:pt x="12211089" y="6164900"/>
                  </a:lnTo>
                  <a:lnTo>
                    <a:pt x="12208512" y="6162617"/>
                  </a:lnTo>
                  <a:close/>
                </a:path>
                <a:path w="18531205" h="10759440">
                  <a:moveTo>
                    <a:pt x="12140746" y="6106881"/>
                  </a:moveTo>
                  <a:lnTo>
                    <a:pt x="12137031" y="6107268"/>
                  </a:lnTo>
                  <a:lnTo>
                    <a:pt x="12134748" y="6109844"/>
                  </a:lnTo>
                  <a:lnTo>
                    <a:pt x="12132798" y="6112565"/>
                  </a:lnTo>
                  <a:lnTo>
                    <a:pt x="12133186" y="6116282"/>
                  </a:lnTo>
                  <a:lnTo>
                    <a:pt x="12135762" y="6118565"/>
                  </a:lnTo>
                  <a:lnTo>
                    <a:pt x="12139008" y="6121132"/>
                  </a:lnTo>
                  <a:lnTo>
                    <a:pt x="12140677" y="6121844"/>
                  </a:lnTo>
                  <a:lnTo>
                    <a:pt x="12140200" y="6122035"/>
                  </a:lnTo>
                  <a:lnTo>
                    <a:pt x="12142871" y="6123175"/>
                  </a:lnTo>
                  <a:lnTo>
                    <a:pt x="12145921" y="6122502"/>
                  </a:lnTo>
                  <a:lnTo>
                    <a:pt x="12147728" y="6120117"/>
                  </a:lnTo>
                  <a:lnTo>
                    <a:pt x="12149676" y="6117396"/>
                  </a:lnTo>
                  <a:lnTo>
                    <a:pt x="12149289" y="6113681"/>
                  </a:lnTo>
                  <a:lnTo>
                    <a:pt x="12146711" y="6111397"/>
                  </a:lnTo>
                  <a:lnTo>
                    <a:pt x="12143467" y="6108829"/>
                  </a:lnTo>
                  <a:lnTo>
                    <a:pt x="12140746" y="6106881"/>
                  </a:lnTo>
                  <a:close/>
                </a:path>
                <a:path w="18531205" h="10759440">
                  <a:moveTo>
                    <a:pt x="12072747" y="6052621"/>
                  </a:moveTo>
                  <a:lnTo>
                    <a:pt x="12068553" y="6053200"/>
                  </a:lnTo>
                  <a:lnTo>
                    <a:pt x="12066605" y="6055920"/>
                  </a:lnTo>
                  <a:lnTo>
                    <a:pt x="12064322" y="6058497"/>
                  </a:lnTo>
                  <a:lnTo>
                    <a:pt x="12064900" y="6062689"/>
                  </a:lnTo>
                  <a:lnTo>
                    <a:pt x="12067620" y="6064639"/>
                  </a:lnTo>
                  <a:lnTo>
                    <a:pt x="12070866" y="6067207"/>
                  </a:lnTo>
                  <a:lnTo>
                    <a:pt x="12072200" y="6067776"/>
                  </a:lnTo>
                  <a:lnTo>
                    <a:pt x="12072058" y="6068109"/>
                  </a:lnTo>
                  <a:lnTo>
                    <a:pt x="12074728" y="6069248"/>
                  </a:lnTo>
                  <a:lnTo>
                    <a:pt x="12077777" y="6068577"/>
                  </a:lnTo>
                  <a:lnTo>
                    <a:pt x="12079584" y="6066192"/>
                  </a:lnTo>
                  <a:lnTo>
                    <a:pt x="12081868" y="6063614"/>
                  </a:lnTo>
                  <a:lnTo>
                    <a:pt x="12081288" y="6059420"/>
                  </a:lnTo>
                  <a:lnTo>
                    <a:pt x="12078569" y="6057472"/>
                  </a:lnTo>
                  <a:lnTo>
                    <a:pt x="12075323" y="6054904"/>
                  </a:lnTo>
                  <a:lnTo>
                    <a:pt x="12072747" y="6052621"/>
                  </a:lnTo>
                  <a:close/>
                </a:path>
                <a:path w="18531205" h="10759440">
                  <a:moveTo>
                    <a:pt x="12002698" y="5999460"/>
                  </a:moveTo>
                  <a:lnTo>
                    <a:pt x="11998840" y="6000182"/>
                  </a:lnTo>
                  <a:lnTo>
                    <a:pt x="11994941" y="6005622"/>
                  </a:lnTo>
                  <a:lnTo>
                    <a:pt x="11995520" y="6009815"/>
                  </a:lnTo>
                  <a:lnTo>
                    <a:pt x="11998241" y="6011764"/>
                  </a:lnTo>
                  <a:lnTo>
                    <a:pt x="12001485" y="6014332"/>
                  </a:lnTo>
                  <a:lnTo>
                    <a:pt x="12005491" y="6016040"/>
                  </a:lnTo>
                  <a:lnTo>
                    <a:pt x="12008538" y="6015368"/>
                  </a:lnTo>
                  <a:lnTo>
                    <a:pt x="12010347" y="6012983"/>
                  </a:lnTo>
                  <a:lnTo>
                    <a:pt x="12012296" y="6010264"/>
                  </a:lnTo>
                  <a:lnTo>
                    <a:pt x="12011717" y="6006070"/>
                  </a:lnTo>
                  <a:lnTo>
                    <a:pt x="12008998" y="6004121"/>
                  </a:lnTo>
                  <a:lnTo>
                    <a:pt x="12005753" y="6001553"/>
                  </a:lnTo>
                  <a:lnTo>
                    <a:pt x="12002698" y="5999460"/>
                  </a:lnTo>
                  <a:close/>
                </a:path>
                <a:path w="18531205" h="10759440">
                  <a:moveTo>
                    <a:pt x="11932130" y="5948447"/>
                  </a:moveTo>
                  <a:lnTo>
                    <a:pt x="11928272" y="5949168"/>
                  </a:lnTo>
                  <a:lnTo>
                    <a:pt x="11926322" y="5951888"/>
                  </a:lnTo>
                  <a:lnTo>
                    <a:pt x="11924231" y="5954941"/>
                  </a:lnTo>
                  <a:lnTo>
                    <a:pt x="11924952" y="5958801"/>
                  </a:lnTo>
                  <a:lnTo>
                    <a:pt x="11927671" y="5960750"/>
                  </a:lnTo>
                  <a:lnTo>
                    <a:pt x="11931059" y="5962983"/>
                  </a:lnTo>
                  <a:lnTo>
                    <a:pt x="11932394" y="5963553"/>
                  </a:lnTo>
                  <a:lnTo>
                    <a:pt x="11931918" y="5963745"/>
                  </a:lnTo>
                  <a:lnTo>
                    <a:pt x="11934589" y="5964885"/>
                  </a:lnTo>
                  <a:lnTo>
                    <a:pt x="11937781" y="5963878"/>
                  </a:lnTo>
                  <a:lnTo>
                    <a:pt x="11939588" y="5961492"/>
                  </a:lnTo>
                  <a:lnTo>
                    <a:pt x="11941678" y="5958439"/>
                  </a:lnTo>
                  <a:lnTo>
                    <a:pt x="11940958" y="5954580"/>
                  </a:lnTo>
                  <a:lnTo>
                    <a:pt x="11938238" y="5952630"/>
                  </a:lnTo>
                  <a:lnTo>
                    <a:pt x="11934850" y="5950395"/>
                  </a:lnTo>
                  <a:lnTo>
                    <a:pt x="11932130" y="5948447"/>
                  </a:lnTo>
                  <a:close/>
                </a:path>
                <a:path w="18531205" h="10759440">
                  <a:moveTo>
                    <a:pt x="2869625" y="2075578"/>
                  </a:moveTo>
                  <a:lnTo>
                    <a:pt x="2859944" y="2071449"/>
                  </a:lnTo>
                  <a:lnTo>
                    <a:pt x="2856276" y="2072647"/>
                  </a:lnTo>
                  <a:lnTo>
                    <a:pt x="2853570" y="2078989"/>
                  </a:lnTo>
                  <a:lnTo>
                    <a:pt x="2855102" y="2082799"/>
                  </a:lnTo>
                  <a:lnTo>
                    <a:pt x="2864783" y="2086928"/>
                  </a:lnTo>
                  <a:lnTo>
                    <a:pt x="2868450" y="2085732"/>
                  </a:lnTo>
                  <a:lnTo>
                    <a:pt x="2871156" y="2079389"/>
                  </a:lnTo>
                  <a:lnTo>
                    <a:pt x="2869625" y="2075578"/>
                  </a:lnTo>
                  <a:close/>
                </a:path>
                <a:path w="18531205" h="10759440">
                  <a:moveTo>
                    <a:pt x="2789648" y="2041070"/>
                  </a:moveTo>
                  <a:lnTo>
                    <a:pt x="2779633" y="2036798"/>
                  </a:lnTo>
                  <a:lnTo>
                    <a:pt x="2775824" y="2038328"/>
                  </a:lnTo>
                  <a:lnTo>
                    <a:pt x="2773261" y="2044337"/>
                  </a:lnTo>
                  <a:lnTo>
                    <a:pt x="2774458" y="2048005"/>
                  </a:lnTo>
                  <a:lnTo>
                    <a:pt x="2784807" y="2052420"/>
                  </a:lnTo>
                  <a:lnTo>
                    <a:pt x="2788617" y="2050888"/>
                  </a:lnTo>
                  <a:lnTo>
                    <a:pt x="2791180" y="2044879"/>
                  </a:lnTo>
                  <a:lnTo>
                    <a:pt x="2789648" y="2041070"/>
                  </a:lnTo>
                  <a:close/>
                </a:path>
                <a:path w="18531205" h="10759440">
                  <a:moveTo>
                    <a:pt x="2950553" y="2109706"/>
                  </a:moveTo>
                  <a:lnTo>
                    <a:pt x="2940872" y="2105577"/>
                  </a:lnTo>
                  <a:lnTo>
                    <a:pt x="2937205" y="2106774"/>
                  </a:lnTo>
                  <a:lnTo>
                    <a:pt x="2934499" y="2113116"/>
                  </a:lnTo>
                  <a:lnTo>
                    <a:pt x="2936030" y="2116927"/>
                  </a:lnTo>
                  <a:lnTo>
                    <a:pt x="2945711" y="2121056"/>
                  </a:lnTo>
                  <a:lnTo>
                    <a:pt x="2949379" y="2119858"/>
                  </a:lnTo>
                  <a:lnTo>
                    <a:pt x="2952084" y="2113515"/>
                  </a:lnTo>
                  <a:lnTo>
                    <a:pt x="2950553" y="2109706"/>
                  </a:lnTo>
                  <a:close/>
                </a:path>
                <a:path w="18531205" h="10759440">
                  <a:moveTo>
                    <a:pt x="2709672" y="2006559"/>
                  </a:moveTo>
                  <a:lnTo>
                    <a:pt x="2699324" y="2002144"/>
                  </a:lnTo>
                  <a:lnTo>
                    <a:pt x="2695514" y="2003676"/>
                  </a:lnTo>
                  <a:lnTo>
                    <a:pt x="2692951" y="2009685"/>
                  </a:lnTo>
                  <a:lnTo>
                    <a:pt x="2694148" y="2013353"/>
                  </a:lnTo>
                  <a:lnTo>
                    <a:pt x="2704497" y="2017768"/>
                  </a:lnTo>
                  <a:lnTo>
                    <a:pt x="2708306" y="2016235"/>
                  </a:lnTo>
                  <a:lnTo>
                    <a:pt x="2710870" y="2010227"/>
                  </a:lnTo>
                  <a:lnTo>
                    <a:pt x="2709672" y="2006559"/>
                  </a:lnTo>
                  <a:close/>
                </a:path>
                <a:path w="18531205" h="10759440">
                  <a:moveTo>
                    <a:pt x="3031766" y="2143165"/>
                  </a:moveTo>
                  <a:lnTo>
                    <a:pt x="3021417" y="2138751"/>
                  </a:lnTo>
                  <a:lnTo>
                    <a:pt x="3018084" y="2140090"/>
                  </a:lnTo>
                  <a:lnTo>
                    <a:pt x="3015378" y="2146434"/>
                  </a:lnTo>
                  <a:lnTo>
                    <a:pt x="3016910" y="2150243"/>
                  </a:lnTo>
                  <a:lnTo>
                    <a:pt x="3026925" y="2154515"/>
                  </a:lnTo>
                  <a:lnTo>
                    <a:pt x="3030592" y="2153318"/>
                  </a:lnTo>
                  <a:lnTo>
                    <a:pt x="3033298" y="2146974"/>
                  </a:lnTo>
                  <a:lnTo>
                    <a:pt x="3031766" y="2143165"/>
                  </a:lnTo>
                  <a:close/>
                </a:path>
                <a:path w="18531205" h="10759440">
                  <a:moveTo>
                    <a:pt x="2629314" y="1971098"/>
                  </a:moveTo>
                  <a:lnTo>
                    <a:pt x="2619633" y="1966968"/>
                  </a:lnTo>
                  <a:lnTo>
                    <a:pt x="2615966" y="1968165"/>
                  </a:lnTo>
                  <a:lnTo>
                    <a:pt x="2613118" y="1974843"/>
                  </a:lnTo>
                  <a:lnTo>
                    <a:pt x="2614649" y="1978652"/>
                  </a:lnTo>
                  <a:lnTo>
                    <a:pt x="2624330" y="1982782"/>
                  </a:lnTo>
                  <a:lnTo>
                    <a:pt x="2628139" y="1981251"/>
                  </a:lnTo>
                  <a:lnTo>
                    <a:pt x="2630845" y="1974907"/>
                  </a:lnTo>
                  <a:lnTo>
                    <a:pt x="2629314" y="1971098"/>
                  </a:lnTo>
                  <a:close/>
                </a:path>
                <a:path w="18531205" h="10759440">
                  <a:moveTo>
                    <a:pt x="3112312" y="2176339"/>
                  </a:moveTo>
                  <a:lnTo>
                    <a:pt x="3102297" y="2172067"/>
                  </a:lnTo>
                  <a:lnTo>
                    <a:pt x="3098963" y="2173408"/>
                  </a:lnTo>
                  <a:lnTo>
                    <a:pt x="3096258" y="2179751"/>
                  </a:lnTo>
                  <a:lnTo>
                    <a:pt x="3097789" y="2183560"/>
                  </a:lnTo>
                  <a:lnTo>
                    <a:pt x="3107804" y="2187832"/>
                  </a:lnTo>
                  <a:lnTo>
                    <a:pt x="3111137" y="2186493"/>
                  </a:lnTo>
                  <a:lnTo>
                    <a:pt x="3113985" y="2179816"/>
                  </a:lnTo>
                  <a:lnTo>
                    <a:pt x="3112312" y="2176339"/>
                  </a:lnTo>
                  <a:close/>
                </a:path>
                <a:path w="18531205" h="10759440">
                  <a:moveTo>
                    <a:pt x="2549573" y="1935110"/>
                  </a:moveTo>
                  <a:lnTo>
                    <a:pt x="2539559" y="1930838"/>
                  </a:lnTo>
                  <a:lnTo>
                    <a:pt x="2535891" y="1932036"/>
                  </a:lnTo>
                  <a:lnTo>
                    <a:pt x="2533043" y="1938713"/>
                  </a:lnTo>
                  <a:lnTo>
                    <a:pt x="2534575" y="1942522"/>
                  </a:lnTo>
                  <a:lnTo>
                    <a:pt x="2544589" y="1946794"/>
                  </a:lnTo>
                  <a:lnTo>
                    <a:pt x="2548399" y="1945263"/>
                  </a:lnTo>
                  <a:lnTo>
                    <a:pt x="2551104" y="1938920"/>
                  </a:lnTo>
                  <a:lnTo>
                    <a:pt x="2549573" y="1935110"/>
                  </a:lnTo>
                  <a:close/>
                </a:path>
                <a:path w="18531205" h="10759440">
                  <a:moveTo>
                    <a:pt x="3193810" y="2209132"/>
                  </a:moveTo>
                  <a:lnTo>
                    <a:pt x="3186799" y="2206141"/>
                  </a:lnTo>
                  <a:lnTo>
                    <a:pt x="3183319" y="2205050"/>
                  </a:lnTo>
                  <a:lnTo>
                    <a:pt x="3179985" y="2206391"/>
                  </a:lnTo>
                  <a:lnTo>
                    <a:pt x="3177137" y="2213067"/>
                  </a:lnTo>
                  <a:lnTo>
                    <a:pt x="3178811" y="2216543"/>
                  </a:lnTo>
                  <a:lnTo>
                    <a:pt x="3185822" y="2219533"/>
                  </a:lnTo>
                  <a:lnTo>
                    <a:pt x="3189302" y="2220623"/>
                  </a:lnTo>
                  <a:lnTo>
                    <a:pt x="3192635" y="2219284"/>
                  </a:lnTo>
                  <a:lnTo>
                    <a:pt x="3194060" y="2215945"/>
                  </a:lnTo>
                  <a:lnTo>
                    <a:pt x="3195041" y="2212813"/>
                  </a:lnTo>
                  <a:lnTo>
                    <a:pt x="3195150" y="2212465"/>
                  </a:lnTo>
                  <a:lnTo>
                    <a:pt x="3193810" y="2209132"/>
                  </a:lnTo>
                  <a:close/>
                </a:path>
                <a:path w="18531205" h="10759440">
                  <a:moveTo>
                    <a:pt x="2470166" y="1899266"/>
                  </a:moveTo>
                  <a:lnTo>
                    <a:pt x="2460151" y="1894994"/>
                  </a:lnTo>
                  <a:lnTo>
                    <a:pt x="2456342" y="1896524"/>
                  </a:lnTo>
                  <a:lnTo>
                    <a:pt x="2453636" y="1902867"/>
                  </a:lnTo>
                  <a:lnTo>
                    <a:pt x="2454834" y="1906534"/>
                  </a:lnTo>
                  <a:lnTo>
                    <a:pt x="2465183" y="1910948"/>
                  </a:lnTo>
                  <a:lnTo>
                    <a:pt x="2468993" y="1909418"/>
                  </a:lnTo>
                  <a:lnTo>
                    <a:pt x="2471698" y="1903075"/>
                  </a:lnTo>
                  <a:lnTo>
                    <a:pt x="2470166" y="1899266"/>
                  </a:lnTo>
                  <a:close/>
                </a:path>
                <a:path w="18531205" h="10759440">
                  <a:moveTo>
                    <a:pt x="3274974" y="2241781"/>
                  </a:moveTo>
                  <a:lnTo>
                    <a:pt x="3267964" y="2238790"/>
                  </a:lnTo>
                  <a:lnTo>
                    <a:pt x="3264483" y="2237700"/>
                  </a:lnTo>
                  <a:lnTo>
                    <a:pt x="3261150" y="2239039"/>
                  </a:lnTo>
                  <a:lnTo>
                    <a:pt x="3258302" y="2245716"/>
                  </a:lnTo>
                  <a:lnTo>
                    <a:pt x="3259975" y="2249193"/>
                  </a:lnTo>
                  <a:lnTo>
                    <a:pt x="3267319" y="2252325"/>
                  </a:lnTo>
                  <a:lnTo>
                    <a:pt x="3270800" y="2253415"/>
                  </a:lnTo>
                  <a:lnTo>
                    <a:pt x="3274134" y="2252075"/>
                  </a:lnTo>
                  <a:lnTo>
                    <a:pt x="3275559" y="2248736"/>
                  </a:lnTo>
                  <a:lnTo>
                    <a:pt x="3276539" y="2245604"/>
                  </a:lnTo>
                  <a:lnTo>
                    <a:pt x="3276648" y="2245256"/>
                  </a:lnTo>
                  <a:lnTo>
                    <a:pt x="3274974" y="2241781"/>
                  </a:lnTo>
                  <a:close/>
                </a:path>
                <a:path w="18531205" h="10759440">
                  <a:moveTo>
                    <a:pt x="2390377" y="1862468"/>
                  </a:moveTo>
                  <a:lnTo>
                    <a:pt x="2383701" y="1859620"/>
                  </a:lnTo>
                  <a:lnTo>
                    <a:pt x="2378717" y="1871304"/>
                  </a:lnTo>
                  <a:lnTo>
                    <a:pt x="2385393" y="1874152"/>
                  </a:lnTo>
                  <a:lnTo>
                    <a:pt x="2389203" y="1872620"/>
                  </a:lnTo>
                  <a:lnTo>
                    <a:pt x="2391766" y="1866612"/>
                  </a:lnTo>
                  <a:lnTo>
                    <a:pt x="2390377" y="1862468"/>
                  </a:lnTo>
                  <a:close/>
                </a:path>
                <a:path w="18531205" h="10759440">
                  <a:moveTo>
                    <a:pt x="3356281" y="2274095"/>
                  </a:moveTo>
                  <a:lnTo>
                    <a:pt x="3349270" y="2271105"/>
                  </a:lnTo>
                  <a:lnTo>
                    <a:pt x="3345790" y="2270015"/>
                  </a:lnTo>
                  <a:lnTo>
                    <a:pt x="3342456" y="2271354"/>
                  </a:lnTo>
                  <a:lnTo>
                    <a:pt x="3339608" y="2278031"/>
                  </a:lnTo>
                  <a:lnTo>
                    <a:pt x="3341282" y="2281507"/>
                  </a:lnTo>
                  <a:lnTo>
                    <a:pt x="3344286" y="2282789"/>
                  </a:lnTo>
                  <a:lnTo>
                    <a:pt x="3344763" y="2282598"/>
                  </a:lnTo>
                  <a:lnTo>
                    <a:pt x="3348435" y="2284164"/>
                  </a:lnTo>
                  <a:lnTo>
                    <a:pt x="3357621" y="2277430"/>
                  </a:lnTo>
                  <a:lnTo>
                    <a:pt x="3356281" y="2274095"/>
                  </a:lnTo>
                  <a:close/>
                </a:path>
                <a:path w="18531205" h="10759440">
                  <a:moveTo>
                    <a:pt x="11860183" y="5898817"/>
                  </a:moveTo>
                  <a:lnTo>
                    <a:pt x="11852758" y="5905120"/>
                  </a:lnTo>
                  <a:lnTo>
                    <a:pt x="11853480" y="5908978"/>
                  </a:lnTo>
                  <a:lnTo>
                    <a:pt x="11856200" y="5910928"/>
                  </a:lnTo>
                  <a:lnTo>
                    <a:pt x="11859587" y="5913162"/>
                  </a:lnTo>
                  <a:lnTo>
                    <a:pt x="11863259" y="5914728"/>
                  </a:lnTo>
                  <a:lnTo>
                    <a:pt x="11866450" y="5913723"/>
                  </a:lnTo>
                  <a:lnTo>
                    <a:pt x="11868032" y="5911635"/>
                  </a:lnTo>
                  <a:lnTo>
                    <a:pt x="11868258" y="5911337"/>
                  </a:lnTo>
                  <a:lnTo>
                    <a:pt x="11869693" y="5908793"/>
                  </a:lnTo>
                  <a:lnTo>
                    <a:pt x="11869873" y="5908475"/>
                  </a:lnTo>
                  <a:lnTo>
                    <a:pt x="11869151" y="5904616"/>
                  </a:lnTo>
                  <a:lnTo>
                    <a:pt x="11866431" y="5902666"/>
                  </a:lnTo>
                  <a:lnTo>
                    <a:pt x="11863044" y="5900432"/>
                  </a:lnTo>
                  <a:lnTo>
                    <a:pt x="11860183" y="5898817"/>
                  </a:lnTo>
                  <a:close/>
                </a:path>
                <a:path w="18531205" h="10759440">
                  <a:moveTo>
                    <a:pt x="3437396" y="2305934"/>
                  </a:moveTo>
                  <a:lnTo>
                    <a:pt x="3430720" y="2303086"/>
                  </a:lnTo>
                  <a:lnTo>
                    <a:pt x="3427239" y="2301996"/>
                  </a:lnTo>
                  <a:lnTo>
                    <a:pt x="3423763" y="2303670"/>
                  </a:lnTo>
                  <a:lnTo>
                    <a:pt x="3421057" y="2310013"/>
                  </a:lnTo>
                  <a:lnTo>
                    <a:pt x="3422731" y="2313488"/>
                  </a:lnTo>
                  <a:lnTo>
                    <a:pt x="3425736" y="2314770"/>
                  </a:lnTo>
                  <a:lnTo>
                    <a:pt x="3426212" y="2314579"/>
                  </a:lnTo>
                  <a:lnTo>
                    <a:pt x="3429884" y="2316145"/>
                  </a:lnTo>
                  <a:lnTo>
                    <a:pt x="3433365" y="2317236"/>
                  </a:lnTo>
                  <a:lnTo>
                    <a:pt x="3436841" y="2315562"/>
                  </a:lnTo>
                  <a:lnTo>
                    <a:pt x="3438122" y="2312558"/>
                  </a:lnTo>
                  <a:lnTo>
                    <a:pt x="3438860" y="2310110"/>
                  </a:lnTo>
                  <a:lnTo>
                    <a:pt x="3439070" y="2309411"/>
                  </a:lnTo>
                  <a:lnTo>
                    <a:pt x="3437396" y="2305934"/>
                  </a:lnTo>
                  <a:close/>
                </a:path>
                <a:path w="18531205" h="10759440">
                  <a:moveTo>
                    <a:pt x="2311541" y="1825287"/>
                  </a:moveTo>
                  <a:lnTo>
                    <a:pt x="2301526" y="1821015"/>
                  </a:lnTo>
                  <a:lnTo>
                    <a:pt x="2297858" y="1822213"/>
                  </a:lnTo>
                  <a:lnTo>
                    <a:pt x="2295152" y="1828556"/>
                  </a:lnTo>
                  <a:lnTo>
                    <a:pt x="2296542" y="1832699"/>
                  </a:lnTo>
                  <a:lnTo>
                    <a:pt x="2306557" y="1836971"/>
                  </a:lnTo>
                  <a:lnTo>
                    <a:pt x="2310366" y="1835440"/>
                  </a:lnTo>
                  <a:lnTo>
                    <a:pt x="2312929" y="1829431"/>
                  </a:lnTo>
                  <a:lnTo>
                    <a:pt x="2311541" y="1825287"/>
                  </a:lnTo>
                  <a:close/>
                </a:path>
                <a:path w="18531205" h="10759440">
                  <a:moveTo>
                    <a:pt x="3519179" y="2338059"/>
                  </a:moveTo>
                  <a:lnTo>
                    <a:pt x="3512168" y="2335068"/>
                  </a:lnTo>
                  <a:lnTo>
                    <a:pt x="3508688" y="2333978"/>
                  </a:lnTo>
                  <a:lnTo>
                    <a:pt x="3505212" y="2335652"/>
                  </a:lnTo>
                  <a:lnTo>
                    <a:pt x="3502507" y="2341994"/>
                  </a:lnTo>
                  <a:lnTo>
                    <a:pt x="3504181" y="2345470"/>
                  </a:lnTo>
                  <a:lnTo>
                    <a:pt x="3507185" y="2346751"/>
                  </a:lnTo>
                  <a:lnTo>
                    <a:pt x="3507661" y="2346561"/>
                  </a:lnTo>
                  <a:lnTo>
                    <a:pt x="3511333" y="2348127"/>
                  </a:lnTo>
                  <a:lnTo>
                    <a:pt x="3520519" y="2341392"/>
                  </a:lnTo>
                  <a:lnTo>
                    <a:pt x="3519179" y="2338059"/>
                  </a:lnTo>
                  <a:close/>
                </a:path>
                <a:path w="18531205" h="10759440">
                  <a:moveTo>
                    <a:pt x="2222974" y="1783167"/>
                  </a:moveTo>
                  <a:lnTo>
                    <a:pt x="2219164" y="1784698"/>
                  </a:lnTo>
                  <a:lnTo>
                    <a:pt x="2217355" y="1788662"/>
                  </a:lnTo>
                  <a:lnTo>
                    <a:pt x="2216124" y="1790900"/>
                  </a:lnTo>
                  <a:lnTo>
                    <a:pt x="2217513" y="1795043"/>
                  </a:lnTo>
                  <a:lnTo>
                    <a:pt x="2227528" y="1799315"/>
                  </a:lnTo>
                  <a:lnTo>
                    <a:pt x="2231195" y="1798116"/>
                  </a:lnTo>
                  <a:lnTo>
                    <a:pt x="2233004" y="1794154"/>
                  </a:lnTo>
                  <a:lnTo>
                    <a:pt x="2234235" y="1791916"/>
                  </a:lnTo>
                  <a:lnTo>
                    <a:pt x="2232846" y="1787773"/>
                  </a:lnTo>
                  <a:lnTo>
                    <a:pt x="2226170" y="1784925"/>
                  </a:lnTo>
                  <a:lnTo>
                    <a:pt x="2222974" y="1783167"/>
                  </a:lnTo>
                  <a:close/>
                </a:path>
                <a:path w="18531205" h="10759440">
                  <a:moveTo>
                    <a:pt x="3600579" y="2369231"/>
                  </a:moveTo>
                  <a:lnTo>
                    <a:pt x="3593902" y="2366383"/>
                  </a:lnTo>
                  <a:lnTo>
                    <a:pt x="3590421" y="2365293"/>
                  </a:lnTo>
                  <a:lnTo>
                    <a:pt x="3587088" y="2366632"/>
                  </a:lnTo>
                  <a:lnTo>
                    <a:pt x="3584240" y="2373309"/>
                  </a:lnTo>
                  <a:lnTo>
                    <a:pt x="3585914" y="2376784"/>
                  </a:lnTo>
                  <a:lnTo>
                    <a:pt x="3588919" y="2378066"/>
                  </a:lnTo>
                  <a:lnTo>
                    <a:pt x="3589394" y="2377875"/>
                  </a:lnTo>
                  <a:lnTo>
                    <a:pt x="3593067" y="2379442"/>
                  </a:lnTo>
                  <a:lnTo>
                    <a:pt x="3602253" y="2372706"/>
                  </a:lnTo>
                  <a:lnTo>
                    <a:pt x="3600579" y="2369231"/>
                  </a:lnTo>
                  <a:close/>
                </a:path>
                <a:path w="18531205" h="10759440">
                  <a:moveTo>
                    <a:pt x="2144564" y="1744986"/>
                  </a:moveTo>
                  <a:lnTo>
                    <a:pt x="2140420" y="1746375"/>
                  </a:lnTo>
                  <a:lnTo>
                    <a:pt x="2138611" y="1750338"/>
                  </a:lnTo>
                  <a:lnTo>
                    <a:pt x="2137381" y="1752574"/>
                  </a:lnTo>
                  <a:lnTo>
                    <a:pt x="2138912" y="1756385"/>
                  </a:lnTo>
                  <a:lnTo>
                    <a:pt x="2141774" y="1758000"/>
                  </a:lnTo>
                  <a:lnTo>
                    <a:pt x="2148784" y="1760991"/>
                  </a:lnTo>
                  <a:lnTo>
                    <a:pt x="2152452" y="1759793"/>
                  </a:lnTo>
                  <a:lnTo>
                    <a:pt x="2154261" y="1755830"/>
                  </a:lnTo>
                  <a:lnTo>
                    <a:pt x="2155492" y="1753592"/>
                  </a:lnTo>
                  <a:lnTo>
                    <a:pt x="2153960" y="1749783"/>
                  </a:lnTo>
                  <a:lnTo>
                    <a:pt x="2151098" y="1748168"/>
                  </a:lnTo>
                  <a:lnTo>
                    <a:pt x="2147426" y="1746601"/>
                  </a:lnTo>
                  <a:lnTo>
                    <a:pt x="2144564" y="1744986"/>
                  </a:lnTo>
                  <a:close/>
                </a:path>
                <a:path w="18531205" h="10759440">
                  <a:moveTo>
                    <a:pt x="3682312" y="2400544"/>
                  </a:moveTo>
                  <a:lnTo>
                    <a:pt x="3672299" y="2396272"/>
                  </a:lnTo>
                  <a:lnTo>
                    <a:pt x="3668822" y="2397946"/>
                  </a:lnTo>
                  <a:lnTo>
                    <a:pt x="3665974" y="2404622"/>
                  </a:lnTo>
                  <a:lnTo>
                    <a:pt x="3667648" y="2408098"/>
                  </a:lnTo>
                  <a:lnTo>
                    <a:pt x="3670652" y="2409380"/>
                  </a:lnTo>
                  <a:lnTo>
                    <a:pt x="3671129" y="2409189"/>
                  </a:lnTo>
                  <a:lnTo>
                    <a:pt x="3674801" y="2410755"/>
                  </a:lnTo>
                  <a:lnTo>
                    <a:pt x="3683987" y="2404021"/>
                  </a:lnTo>
                  <a:lnTo>
                    <a:pt x="3682312" y="2400544"/>
                  </a:lnTo>
                  <a:close/>
                </a:path>
                <a:path w="18531205" h="10759440">
                  <a:moveTo>
                    <a:pt x="3764190" y="2431523"/>
                  </a:moveTo>
                  <a:lnTo>
                    <a:pt x="3760709" y="2430433"/>
                  </a:lnTo>
                  <a:lnTo>
                    <a:pt x="3754032" y="2427585"/>
                  </a:lnTo>
                  <a:lnTo>
                    <a:pt x="3750556" y="2429260"/>
                  </a:lnTo>
                  <a:lnTo>
                    <a:pt x="3747708" y="2435936"/>
                  </a:lnTo>
                  <a:lnTo>
                    <a:pt x="3749382" y="2439412"/>
                  </a:lnTo>
                  <a:lnTo>
                    <a:pt x="3752387" y="2440693"/>
                  </a:lnTo>
                  <a:lnTo>
                    <a:pt x="3752863" y="2440502"/>
                  </a:lnTo>
                  <a:lnTo>
                    <a:pt x="3759540" y="2443350"/>
                  </a:lnTo>
                  <a:lnTo>
                    <a:pt x="3763015" y="2441676"/>
                  </a:lnTo>
                  <a:lnTo>
                    <a:pt x="3765720" y="2435333"/>
                  </a:lnTo>
                  <a:lnTo>
                    <a:pt x="3764190" y="2431523"/>
                  </a:lnTo>
                  <a:close/>
                </a:path>
                <a:path w="18531205" h="10759440">
                  <a:moveTo>
                    <a:pt x="2065772" y="1705850"/>
                  </a:moveTo>
                  <a:lnTo>
                    <a:pt x="2061628" y="1707240"/>
                  </a:lnTo>
                  <a:lnTo>
                    <a:pt x="2059818" y="1711204"/>
                  </a:lnTo>
                  <a:lnTo>
                    <a:pt x="2058588" y="1713440"/>
                  </a:lnTo>
                  <a:lnTo>
                    <a:pt x="2060119" y="1717251"/>
                  </a:lnTo>
                  <a:lnTo>
                    <a:pt x="2062981" y="1718866"/>
                  </a:lnTo>
                  <a:lnTo>
                    <a:pt x="2069992" y="1721857"/>
                  </a:lnTo>
                  <a:lnTo>
                    <a:pt x="2073659" y="1720659"/>
                  </a:lnTo>
                  <a:lnTo>
                    <a:pt x="2075468" y="1716696"/>
                  </a:lnTo>
                  <a:lnTo>
                    <a:pt x="2076699" y="1714458"/>
                  </a:lnTo>
                  <a:lnTo>
                    <a:pt x="2075168" y="1710648"/>
                  </a:lnTo>
                  <a:lnTo>
                    <a:pt x="2072306" y="1709032"/>
                  </a:lnTo>
                  <a:lnTo>
                    <a:pt x="2068634" y="1707466"/>
                  </a:lnTo>
                  <a:lnTo>
                    <a:pt x="2065772" y="1705850"/>
                  </a:lnTo>
                  <a:close/>
                </a:path>
                <a:path w="18531205" h="10759440">
                  <a:moveTo>
                    <a:pt x="11787949" y="5849854"/>
                  </a:moveTo>
                  <a:lnTo>
                    <a:pt x="11783949" y="5850909"/>
                  </a:lnTo>
                  <a:lnTo>
                    <a:pt x="11780267" y="5856048"/>
                  </a:lnTo>
                  <a:lnTo>
                    <a:pt x="11780050" y="5856350"/>
                  </a:lnTo>
                  <a:lnTo>
                    <a:pt x="11781105" y="5860350"/>
                  </a:lnTo>
                  <a:lnTo>
                    <a:pt x="11783824" y="5862299"/>
                  </a:lnTo>
                  <a:lnTo>
                    <a:pt x="11787212" y="5864534"/>
                  </a:lnTo>
                  <a:lnTo>
                    <a:pt x="11790884" y="5866100"/>
                  </a:lnTo>
                  <a:lnTo>
                    <a:pt x="11794075" y="5865093"/>
                  </a:lnTo>
                  <a:lnTo>
                    <a:pt x="11795655" y="5863006"/>
                  </a:lnTo>
                  <a:lnTo>
                    <a:pt x="11797831" y="5859988"/>
                  </a:lnTo>
                  <a:lnTo>
                    <a:pt x="11796777" y="5855986"/>
                  </a:lnTo>
                  <a:lnTo>
                    <a:pt x="11794057" y="5854038"/>
                  </a:lnTo>
                  <a:lnTo>
                    <a:pt x="11790669" y="5851804"/>
                  </a:lnTo>
                  <a:lnTo>
                    <a:pt x="11787949" y="5849854"/>
                  </a:lnTo>
                  <a:close/>
                </a:path>
                <a:path w="18531205" h="10759440">
                  <a:moveTo>
                    <a:pt x="3845781" y="2463172"/>
                  </a:moveTo>
                  <a:lnTo>
                    <a:pt x="3835766" y="2458900"/>
                  </a:lnTo>
                  <a:lnTo>
                    <a:pt x="3832148" y="2460907"/>
                  </a:lnTo>
                  <a:lnTo>
                    <a:pt x="3829585" y="2466916"/>
                  </a:lnTo>
                  <a:lnTo>
                    <a:pt x="3831258" y="2470392"/>
                  </a:lnTo>
                  <a:lnTo>
                    <a:pt x="3841273" y="2474664"/>
                  </a:lnTo>
                  <a:lnTo>
                    <a:pt x="3844749" y="2472991"/>
                  </a:lnTo>
                  <a:lnTo>
                    <a:pt x="3847597" y="2466314"/>
                  </a:lnTo>
                  <a:lnTo>
                    <a:pt x="3845781" y="2463172"/>
                  </a:lnTo>
                  <a:close/>
                </a:path>
                <a:path w="18531205" h="10759440">
                  <a:moveTo>
                    <a:pt x="1987931" y="1666334"/>
                  </a:moveTo>
                  <a:lnTo>
                    <a:pt x="1983788" y="1667723"/>
                  </a:lnTo>
                  <a:lnTo>
                    <a:pt x="1981968" y="1671681"/>
                  </a:lnTo>
                  <a:lnTo>
                    <a:pt x="1980891" y="1673590"/>
                  </a:lnTo>
                  <a:lnTo>
                    <a:pt x="1982280" y="1677734"/>
                  </a:lnTo>
                  <a:lnTo>
                    <a:pt x="1985142" y="1679349"/>
                  </a:lnTo>
                  <a:lnTo>
                    <a:pt x="1992152" y="1682340"/>
                  </a:lnTo>
                  <a:lnTo>
                    <a:pt x="1995819" y="1681142"/>
                  </a:lnTo>
                  <a:lnTo>
                    <a:pt x="1997640" y="1677182"/>
                  </a:lnTo>
                  <a:lnTo>
                    <a:pt x="1998716" y="1675275"/>
                  </a:lnTo>
                  <a:lnTo>
                    <a:pt x="1997185" y="1671465"/>
                  </a:lnTo>
                  <a:lnTo>
                    <a:pt x="1994466" y="1669515"/>
                  </a:lnTo>
                  <a:lnTo>
                    <a:pt x="1990793" y="1667949"/>
                  </a:lnTo>
                  <a:lnTo>
                    <a:pt x="1987931" y="1666334"/>
                  </a:lnTo>
                  <a:close/>
                </a:path>
                <a:path w="18531205" h="10759440">
                  <a:moveTo>
                    <a:pt x="3927941" y="2493484"/>
                  </a:moveTo>
                  <a:lnTo>
                    <a:pt x="3924461" y="2492394"/>
                  </a:lnTo>
                  <a:lnTo>
                    <a:pt x="3917784" y="2489546"/>
                  </a:lnTo>
                  <a:lnTo>
                    <a:pt x="3914166" y="2491553"/>
                  </a:lnTo>
                  <a:lnTo>
                    <a:pt x="3911603" y="2497562"/>
                  </a:lnTo>
                  <a:lnTo>
                    <a:pt x="3913277" y="2501039"/>
                  </a:lnTo>
                  <a:lnTo>
                    <a:pt x="3923291" y="2505311"/>
                  </a:lnTo>
                  <a:lnTo>
                    <a:pt x="3926768" y="2503636"/>
                  </a:lnTo>
                  <a:lnTo>
                    <a:pt x="3929616" y="2496960"/>
                  </a:lnTo>
                  <a:lnTo>
                    <a:pt x="3927941" y="2493484"/>
                  </a:lnTo>
                  <a:close/>
                </a:path>
                <a:path w="18531205" h="10759440">
                  <a:moveTo>
                    <a:pt x="4009818" y="2524464"/>
                  </a:moveTo>
                  <a:lnTo>
                    <a:pt x="3999803" y="2520192"/>
                  </a:lnTo>
                  <a:lnTo>
                    <a:pt x="3996327" y="2521866"/>
                  </a:lnTo>
                  <a:lnTo>
                    <a:pt x="3993622" y="2528208"/>
                  </a:lnTo>
                  <a:lnTo>
                    <a:pt x="3995296" y="2531684"/>
                  </a:lnTo>
                  <a:lnTo>
                    <a:pt x="4005310" y="2535956"/>
                  </a:lnTo>
                  <a:lnTo>
                    <a:pt x="4008786" y="2534283"/>
                  </a:lnTo>
                  <a:lnTo>
                    <a:pt x="4011635" y="2527606"/>
                  </a:lnTo>
                  <a:lnTo>
                    <a:pt x="4009818" y="2524464"/>
                  </a:lnTo>
                  <a:close/>
                </a:path>
                <a:path w="18531205" h="10759440">
                  <a:moveTo>
                    <a:pt x="1910042" y="1626007"/>
                  </a:moveTo>
                  <a:lnTo>
                    <a:pt x="1905899" y="1627396"/>
                  </a:lnTo>
                  <a:lnTo>
                    <a:pt x="1904078" y="1631355"/>
                  </a:lnTo>
                  <a:lnTo>
                    <a:pt x="1903002" y="1633262"/>
                  </a:lnTo>
                  <a:lnTo>
                    <a:pt x="1904533" y="1637072"/>
                  </a:lnTo>
                  <a:lnTo>
                    <a:pt x="1907253" y="1639021"/>
                  </a:lnTo>
                  <a:lnTo>
                    <a:pt x="1914597" y="1642154"/>
                  </a:lnTo>
                  <a:lnTo>
                    <a:pt x="1918264" y="1640957"/>
                  </a:lnTo>
                  <a:lnTo>
                    <a:pt x="1920085" y="1636998"/>
                  </a:lnTo>
                  <a:lnTo>
                    <a:pt x="1921162" y="1635090"/>
                  </a:lnTo>
                  <a:lnTo>
                    <a:pt x="1919630" y="1631280"/>
                  </a:lnTo>
                  <a:lnTo>
                    <a:pt x="1916910" y="1629330"/>
                  </a:lnTo>
                  <a:lnTo>
                    <a:pt x="1913238" y="1627764"/>
                  </a:lnTo>
                  <a:lnTo>
                    <a:pt x="1910042" y="1626007"/>
                  </a:lnTo>
                  <a:close/>
                </a:path>
                <a:path w="18531205" h="10759440">
                  <a:moveTo>
                    <a:pt x="4091788" y="2554300"/>
                  </a:moveTo>
                  <a:lnTo>
                    <a:pt x="4088641" y="2553353"/>
                  </a:lnTo>
                  <a:lnTo>
                    <a:pt x="4081964" y="2550504"/>
                  </a:lnTo>
                  <a:lnTo>
                    <a:pt x="4078346" y="2552511"/>
                  </a:lnTo>
                  <a:lnTo>
                    <a:pt x="4075783" y="2558520"/>
                  </a:lnTo>
                  <a:lnTo>
                    <a:pt x="4077456" y="2561997"/>
                  </a:lnTo>
                  <a:lnTo>
                    <a:pt x="4087472" y="2566269"/>
                  </a:lnTo>
                  <a:lnTo>
                    <a:pt x="4091090" y="2564261"/>
                  </a:lnTo>
                  <a:lnTo>
                    <a:pt x="4093795" y="2557918"/>
                  </a:lnTo>
                  <a:lnTo>
                    <a:pt x="4091788" y="2554300"/>
                  </a:lnTo>
                  <a:close/>
                </a:path>
                <a:path w="18531205" h="10759440">
                  <a:moveTo>
                    <a:pt x="11714336" y="5802277"/>
                  </a:moveTo>
                  <a:lnTo>
                    <a:pt x="11710336" y="5803332"/>
                  </a:lnTo>
                  <a:lnTo>
                    <a:pt x="11709079" y="5805558"/>
                  </a:lnTo>
                  <a:lnTo>
                    <a:pt x="11708721" y="5806193"/>
                  </a:lnTo>
                  <a:lnTo>
                    <a:pt x="11706630" y="5809248"/>
                  </a:lnTo>
                  <a:lnTo>
                    <a:pt x="11707827" y="5812916"/>
                  </a:lnTo>
                  <a:lnTo>
                    <a:pt x="11710546" y="5814864"/>
                  </a:lnTo>
                  <a:lnTo>
                    <a:pt x="11713934" y="5817098"/>
                  </a:lnTo>
                  <a:lnTo>
                    <a:pt x="11717606" y="5818664"/>
                  </a:lnTo>
                  <a:lnTo>
                    <a:pt x="11721130" y="5817801"/>
                  </a:lnTo>
                  <a:lnTo>
                    <a:pt x="11722235" y="5815904"/>
                  </a:lnTo>
                  <a:lnTo>
                    <a:pt x="11722603" y="5815272"/>
                  </a:lnTo>
                  <a:lnTo>
                    <a:pt x="11724695" y="5812219"/>
                  </a:lnTo>
                  <a:lnTo>
                    <a:pt x="11723498" y="5808552"/>
                  </a:lnTo>
                  <a:lnTo>
                    <a:pt x="11720779" y="5806603"/>
                  </a:lnTo>
                  <a:lnTo>
                    <a:pt x="11717391" y="5804369"/>
                  </a:lnTo>
                  <a:lnTo>
                    <a:pt x="11714336" y="5802277"/>
                  </a:lnTo>
                  <a:close/>
                </a:path>
                <a:path w="18531205" h="10759440">
                  <a:moveTo>
                    <a:pt x="4173615" y="2584470"/>
                  </a:moveTo>
                  <a:lnTo>
                    <a:pt x="4170468" y="2583523"/>
                  </a:lnTo>
                  <a:lnTo>
                    <a:pt x="4163791" y="2580675"/>
                  </a:lnTo>
                  <a:lnTo>
                    <a:pt x="4160173" y="2582682"/>
                  </a:lnTo>
                  <a:lnTo>
                    <a:pt x="4157610" y="2588691"/>
                  </a:lnTo>
                  <a:lnTo>
                    <a:pt x="4159284" y="2592166"/>
                  </a:lnTo>
                  <a:lnTo>
                    <a:pt x="4169299" y="2596438"/>
                  </a:lnTo>
                  <a:lnTo>
                    <a:pt x="4172917" y="2594431"/>
                  </a:lnTo>
                  <a:lnTo>
                    <a:pt x="4175623" y="2588088"/>
                  </a:lnTo>
                  <a:lnTo>
                    <a:pt x="4173615" y="2584470"/>
                  </a:lnTo>
                  <a:close/>
                </a:path>
                <a:path w="18531205" h="10759440">
                  <a:moveTo>
                    <a:pt x="1832580" y="1584678"/>
                  </a:moveTo>
                  <a:lnTo>
                    <a:pt x="1828437" y="1586067"/>
                  </a:lnTo>
                  <a:lnTo>
                    <a:pt x="1825731" y="1592410"/>
                  </a:lnTo>
                  <a:lnTo>
                    <a:pt x="1826928" y="1596078"/>
                  </a:lnTo>
                  <a:lnTo>
                    <a:pt x="1829648" y="1598027"/>
                  </a:lnTo>
                  <a:lnTo>
                    <a:pt x="1836993" y="1601160"/>
                  </a:lnTo>
                  <a:lnTo>
                    <a:pt x="1840660" y="1599962"/>
                  </a:lnTo>
                  <a:lnTo>
                    <a:pt x="1843366" y="1593619"/>
                  </a:lnTo>
                  <a:lnTo>
                    <a:pt x="1842168" y="1589952"/>
                  </a:lnTo>
                  <a:lnTo>
                    <a:pt x="1839448" y="1588003"/>
                  </a:lnTo>
                  <a:lnTo>
                    <a:pt x="1835776" y="1586436"/>
                  </a:lnTo>
                  <a:lnTo>
                    <a:pt x="1832580" y="1584678"/>
                  </a:lnTo>
                  <a:close/>
                </a:path>
                <a:path w="18531205" h="10759440">
                  <a:moveTo>
                    <a:pt x="4256252" y="2614590"/>
                  </a:moveTo>
                  <a:lnTo>
                    <a:pt x="4252772" y="2613500"/>
                  </a:lnTo>
                  <a:lnTo>
                    <a:pt x="4246095" y="2610652"/>
                  </a:lnTo>
                  <a:lnTo>
                    <a:pt x="4242476" y="2612660"/>
                  </a:lnTo>
                  <a:lnTo>
                    <a:pt x="4239913" y="2618669"/>
                  </a:lnTo>
                  <a:lnTo>
                    <a:pt x="4241587" y="2622145"/>
                  </a:lnTo>
                  <a:lnTo>
                    <a:pt x="4251602" y="2626417"/>
                  </a:lnTo>
                  <a:lnTo>
                    <a:pt x="4255221" y="2624410"/>
                  </a:lnTo>
                  <a:lnTo>
                    <a:pt x="4257926" y="2618067"/>
                  </a:lnTo>
                  <a:lnTo>
                    <a:pt x="4256252" y="2614590"/>
                  </a:lnTo>
                  <a:close/>
                </a:path>
                <a:path w="18531205" h="10759440">
                  <a:moveTo>
                    <a:pt x="1762321" y="1546816"/>
                  </a:moveTo>
                  <a:lnTo>
                    <a:pt x="1758648" y="1545250"/>
                  </a:lnTo>
                  <a:lnTo>
                    <a:pt x="1755560" y="1550640"/>
                  </a:lnTo>
                  <a:lnTo>
                    <a:pt x="1753629" y="1554551"/>
                  </a:lnTo>
                  <a:lnTo>
                    <a:pt x="1752663" y="1556507"/>
                  </a:lnTo>
                  <a:lnTo>
                    <a:pt x="1759673" y="1559497"/>
                  </a:lnTo>
                  <a:lnTo>
                    <a:pt x="1763198" y="1558633"/>
                  </a:lnTo>
                  <a:lnTo>
                    <a:pt x="1765007" y="1554670"/>
                  </a:lnTo>
                  <a:lnTo>
                    <a:pt x="1766238" y="1552432"/>
                  </a:lnTo>
                  <a:lnTo>
                    <a:pt x="1765040" y="1548766"/>
                  </a:lnTo>
                  <a:lnTo>
                    <a:pt x="1762321" y="1546816"/>
                  </a:lnTo>
                  <a:close/>
                </a:path>
                <a:path w="18531205" h="10759440">
                  <a:moveTo>
                    <a:pt x="4338079" y="2644761"/>
                  </a:moveTo>
                  <a:lnTo>
                    <a:pt x="4334933" y="2643813"/>
                  </a:lnTo>
                  <a:lnTo>
                    <a:pt x="4328256" y="2640965"/>
                  </a:lnTo>
                  <a:lnTo>
                    <a:pt x="4324638" y="2642972"/>
                  </a:lnTo>
                  <a:lnTo>
                    <a:pt x="4322074" y="2648982"/>
                  </a:lnTo>
                  <a:lnTo>
                    <a:pt x="4323748" y="2652457"/>
                  </a:lnTo>
                  <a:lnTo>
                    <a:pt x="4333764" y="2656730"/>
                  </a:lnTo>
                  <a:lnTo>
                    <a:pt x="4337239" y="2655056"/>
                  </a:lnTo>
                  <a:lnTo>
                    <a:pt x="4340087" y="2648380"/>
                  </a:lnTo>
                  <a:lnTo>
                    <a:pt x="4338079" y="2644761"/>
                  </a:lnTo>
                  <a:close/>
                </a:path>
                <a:path w="18531205" h="10759440">
                  <a:moveTo>
                    <a:pt x="11639536" y="5756560"/>
                  </a:moveTo>
                  <a:lnTo>
                    <a:pt x="11635536" y="5757614"/>
                  </a:lnTo>
                  <a:lnTo>
                    <a:pt x="11632664" y="5762702"/>
                  </a:lnTo>
                  <a:lnTo>
                    <a:pt x="11632305" y="5763338"/>
                  </a:lnTo>
                  <a:lnTo>
                    <a:pt x="11633359" y="5767340"/>
                  </a:lnTo>
                  <a:lnTo>
                    <a:pt x="11636221" y="5768956"/>
                  </a:lnTo>
                  <a:lnTo>
                    <a:pt x="11639609" y="5771190"/>
                  </a:lnTo>
                  <a:lnTo>
                    <a:pt x="11640610" y="5771617"/>
                  </a:lnTo>
                  <a:lnTo>
                    <a:pt x="11640134" y="5771807"/>
                  </a:lnTo>
                  <a:lnTo>
                    <a:pt x="11642805" y="5772947"/>
                  </a:lnTo>
                  <a:lnTo>
                    <a:pt x="11646330" y="5772084"/>
                  </a:lnTo>
                  <a:lnTo>
                    <a:pt x="11647587" y="5769858"/>
                  </a:lnTo>
                  <a:lnTo>
                    <a:pt x="11649704" y="5766026"/>
                  </a:lnTo>
                  <a:lnTo>
                    <a:pt x="11648648" y="5762024"/>
                  </a:lnTo>
                  <a:lnTo>
                    <a:pt x="11645787" y="5760409"/>
                  </a:lnTo>
                  <a:lnTo>
                    <a:pt x="11642399" y="5758175"/>
                  </a:lnTo>
                  <a:lnTo>
                    <a:pt x="11639536" y="5756560"/>
                  </a:lnTo>
                  <a:close/>
                </a:path>
                <a:path w="18531205" h="10759440">
                  <a:moveTo>
                    <a:pt x="4420860" y="2674548"/>
                  </a:moveTo>
                  <a:lnTo>
                    <a:pt x="4417379" y="2673458"/>
                  </a:lnTo>
                  <a:lnTo>
                    <a:pt x="4410702" y="2670610"/>
                  </a:lnTo>
                  <a:lnTo>
                    <a:pt x="4407084" y="2672618"/>
                  </a:lnTo>
                  <a:lnTo>
                    <a:pt x="4404521" y="2678626"/>
                  </a:lnTo>
                  <a:lnTo>
                    <a:pt x="4406194" y="2682103"/>
                  </a:lnTo>
                  <a:lnTo>
                    <a:pt x="4416209" y="2686374"/>
                  </a:lnTo>
                  <a:lnTo>
                    <a:pt x="4419828" y="2684366"/>
                  </a:lnTo>
                  <a:lnTo>
                    <a:pt x="4422533" y="2678025"/>
                  </a:lnTo>
                  <a:lnTo>
                    <a:pt x="4420860" y="2674548"/>
                  </a:lnTo>
                  <a:close/>
                </a:path>
                <a:path w="18531205" h="10759440">
                  <a:moveTo>
                    <a:pt x="1679561" y="1501256"/>
                  </a:moveTo>
                  <a:lnTo>
                    <a:pt x="1675560" y="1502310"/>
                  </a:lnTo>
                  <a:lnTo>
                    <a:pt x="1672329" y="1508034"/>
                  </a:lnTo>
                  <a:lnTo>
                    <a:pt x="1673385" y="1512035"/>
                  </a:lnTo>
                  <a:lnTo>
                    <a:pt x="1676104" y="1513984"/>
                  </a:lnTo>
                  <a:lnTo>
                    <a:pt x="1683449" y="1517117"/>
                  </a:lnTo>
                  <a:lnTo>
                    <a:pt x="1686973" y="1516254"/>
                  </a:lnTo>
                  <a:lnTo>
                    <a:pt x="1688255" y="1513249"/>
                  </a:lnTo>
                  <a:lnTo>
                    <a:pt x="1689870" y="1510388"/>
                  </a:lnTo>
                  <a:lnTo>
                    <a:pt x="1688816" y="1506386"/>
                  </a:lnTo>
                  <a:lnTo>
                    <a:pt x="1686096" y="1504437"/>
                  </a:lnTo>
                  <a:lnTo>
                    <a:pt x="1682424" y="1502870"/>
                  </a:lnTo>
                  <a:lnTo>
                    <a:pt x="1679561" y="1501256"/>
                  </a:lnTo>
                  <a:close/>
                </a:path>
                <a:path w="18531205" h="10759440">
                  <a:moveTo>
                    <a:pt x="4503162" y="2704527"/>
                  </a:moveTo>
                  <a:lnTo>
                    <a:pt x="4499682" y="2703437"/>
                  </a:lnTo>
                  <a:lnTo>
                    <a:pt x="4493005" y="2700589"/>
                  </a:lnTo>
                  <a:lnTo>
                    <a:pt x="4489388" y="2702596"/>
                  </a:lnTo>
                  <a:lnTo>
                    <a:pt x="4486824" y="2708605"/>
                  </a:lnTo>
                  <a:lnTo>
                    <a:pt x="4488498" y="2712081"/>
                  </a:lnTo>
                  <a:lnTo>
                    <a:pt x="4498512" y="2716353"/>
                  </a:lnTo>
                  <a:lnTo>
                    <a:pt x="4502131" y="2714345"/>
                  </a:lnTo>
                  <a:lnTo>
                    <a:pt x="4504837" y="2708002"/>
                  </a:lnTo>
                  <a:lnTo>
                    <a:pt x="4503162" y="2704527"/>
                  </a:lnTo>
                  <a:close/>
                </a:path>
                <a:path w="18531205" h="10759440">
                  <a:moveTo>
                    <a:pt x="11565118" y="5711795"/>
                  </a:moveTo>
                  <a:lnTo>
                    <a:pt x="11561118" y="5712850"/>
                  </a:lnTo>
                  <a:lnTo>
                    <a:pt x="11559503" y="5715711"/>
                  </a:lnTo>
                  <a:lnTo>
                    <a:pt x="11557744" y="5718908"/>
                  </a:lnTo>
                  <a:lnTo>
                    <a:pt x="11558941" y="5722575"/>
                  </a:lnTo>
                  <a:lnTo>
                    <a:pt x="11561519" y="5724858"/>
                  </a:lnTo>
                  <a:lnTo>
                    <a:pt x="11568530" y="5727848"/>
                  </a:lnTo>
                  <a:lnTo>
                    <a:pt x="11572055" y="5726985"/>
                  </a:lnTo>
                  <a:lnTo>
                    <a:pt x="11573671" y="5724123"/>
                  </a:lnTo>
                  <a:lnTo>
                    <a:pt x="11575429" y="5720926"/>
                  </a:lnTo>
                  <a:lnTo>
                    <a:pt x="11574230" y="5717259"/>
                  </a:lnTo>
                  <a:lnTo>
                    <a:pt x="11571653" y="5714977"/>
                  </a:lnTo>
                  <a:lnTo>
                    <a:pt x="11567981" y="5713411"/>
                  </a:lnTo>
                  <a:lnTo>
                    <a:pt x="11565118" y="5711795"/>
                  </a:lnTo>
                  <a:close/>
                </a:path>
                <a:path w="18531205" h="10759440">
                  <a:moveTo>
                    <a:pt x="4584941" y="2733886"/>
                  </a:moveTo>
                  <a:lnTo>
                    <a:pt x="4581795" y="2732938"/>
                  </a:lnTo>
                  <a:lnTo>
                    <a:pt x="4575118" y="2730090"/>
                  </a:lnTo>
                  <a:lnTo>
                    <a:pt x="4571499" y="2732098"/>
                  </a:lnTo>
                  <a:lnTo>
                    <a:pt x="4568936" y="2738107"/>
                  </a:lnTo>
                  <a:lnTo>
                    <a:pt x="4570609" y="2741584"/>
                  </a:lnTo>
                  <a:lnTo>
                    <a:pt x="4580624" y="2745856"/>
                  </a:lnTo>
                  <a:lnTo>
                    <a:pt x="4584100" y="2744181"/>
                  </a:lnTo>
                  <a:lnTo>
                    <a:pt x="4586948" y="2737505"/>
                  </a:lnTo>
                  <a:lnTo>
                    <a:pt x="4584941" y="2733886"/>
                  </a:lnTo>
                  <a:close/>
                </a:path>
                <a:path w="18531205" h="10759440">
                  <a:moveTo>
                    <a:pt x="1603907" y="1457541"/>
                  </a:moveTo>
                  <a:lnTo>
                    <a:pt x="1599905" y="1458596"/>
                  </a:lnTo>
                  <a:lnTo>
                    <a:pt x="1598290" y="1461459"/>
                  </a:lnTo>
                  <a:lnTo>
                    <a:pt x="1596532" y="1464654"/>
                  </a:lnTo>
                  <a:lnTo>
                    <a:pt x="1597730" y="1468321"/>
                  </a:lnTo>
                  <a:lnTo>
                    <a:pt x="1600307" y="1470604"/>
                  </a:lnTo>
                  <a:lnTo>
                    <a:pt x="1604647" y="1472456"/>
                  </a:lnTo>
                  <a:lnTo>
                    <a:pt x="1604789" y="1472122"/>
                  </a:lnTo>
                  <a:lnTo>
                    <a:pt x="1607793" y="1473403"/>
                  </a:lnTo>
                  <a:lnTo>
                    <a:pt x="1610985" y="1472397"/>
                  </a:lnTo>
                  <a:lnTo>
                    <a:pt x="1614216" y="1466673"/>
                  </a:lnTo>
                  <a:lnTo>
                    <a:pt x="1613160" y="1462672"/>
                  </a:lnTo>
                  <a:lnTo>
                    <a:pt x="1610441" y="1460722"/>
                  </a:lnTo>
                  <a:lnTo>
                    <a:pt x="1606769" y="1459156"/>
                  </a:lnTo>
                  <a:lnTo>
                    <a:pt x="1603907" y="1457541"/>
                  </a:lnTo>
                  <a:close/>
                </a:path>
                <a:path w="18531205" h="10759440">
                  <a:moveTo>
                    <a:pt x="4667245" y="2763865"/>
                  </a:moveTo>
                  <a:lnTo>
                    <a:pt x="4664098" y="2762917"/>
                  </a:lnTo>
                  <a:lnTo>
                    <a:pt x="4657421" y="2760069"/>
                  </a:lnTo>
                  <a:lnTo>
                    <a:pt x="4653803" y="2762077"/>
                  </a:lnTo>
                  <a:lnTo>
                    <a:pt x="4651240" y="2768085"/>
                  </a:lnTo>
                  <a:lnTo>
                    <a:pt x="4652914" y="2771562"/>
                  </a:lnTo>
                  <a:lnTo>
                    <a:pt x="4662928" y="2775833"/>
                  </a:lnTo>
                  <a:lnTo>
                    <a:pt x="4666546" y="2773826"/>
                  </a:lnTo>
                  <a:lnTo>
                    <a:pt x="4669252" y="2767484"/>
                  </a:lnTo>
                  <a:lnTo>
                    <a:pt x="4667245" y="2763865"/>
                  </a:lnTo>
                  <a:close/>
                </a:path>
                <a:path w="18531205" h="10759440">
                  <a:moveTo>
                    <a:pt x="11489321" y="5668414"/>
                  </a:moveTo>
                  <a:lnTo>
                    <a:pt x="11485320" y="5669468"/>
                  </a:lnTo>
                  <a:lnTo>
                    <a:pt x="11482088" y="5675193"/>
                  </a:lnTo>
                  <a:lnTo>
                    <a:pt x="11483145" y="5679194"/>
                  </a:lnTo>
                  <a:lnTo>
                    <a:pt x="11485864" y="5681144"/>
                  </a:lnTo>
                  <a:lnTo>
                    <a:pt x="11493209" y="5684277"/>
                  </a:lnTo>
                  <a:lnTo>
                    <a:pt x="11496399" y="5683270"/>
                  </a:lnTo>
                  <a:lnTo>
                    <a:pt x="11499631" y="5677546"/>
                  </a:lnTo>
                  <a:lnTo>
                    <a:pt x="11498576" y="5673545"/>
                  </a:lnTo>
                  <a:lnTo>
                    <a:pt x="11495856" y="5671596"/>
                  </a:lnTo>
                  <a:lnTo>
                    <a:pt x="11492183" y="5670029"/>
                  </a:lnTo>
                  <a:lnTo>
                    <a:pt x="11489321" y="5668414"/>
                  </a:lnTo>
                  <a:close/>
                </a:path>
                <a:path w="18531205" h="10759440">
                  <a:moveTo>
                    <a:pt x="4749690" y="2793510"/>
                  </a:moveTo>
                  <a:lnTo>
                    <a:pt x="4746543" y="2792562"/>
                  </a:lnTo>
                  <a:lnTo>
                    <a:pt x="4739867" y="2789714"/>
                  </a:lnTo>
                  <a:lnTo>
                    <a:pt x="4736249" y="2791721"/>
                  </a:lnTo>
                  <a:lnTo>
                    <a:pt x="4733686" y="2797730"/>
                  </a:lnTo>
                  <a:lnTo>
                    <a:pt x="4735360" y="2801207"/>
                  </a:lnTo>
                  <a:lnTo>
                    <a:pt x="4738364" y="2802488"/>
                  </a:lnTo>
                  <a:lnTo>
                    <a:pt x="4738506" y="2802154"/>
                  </a:lnTo>
                  <a:lnTo>
                    <a:pt x="4745516" y="2805145"/>
                  </a:lnTo>
                  <a:lnTo>
                    <a:pt x="4749135" y="2803137"/>
                  </a:lnTo>
                  <a:lnTo>
                    <a:pt x="4751698" y="2797127"/>
                  </a:lnTo>
                  <a:lnTo>
                    <a:pt x="4749690" y="2793510"/>
                  </a:lnTo>
                  <a:close/>
                </a:path>
                <a:path w="18531205" h="10759440">
                  <a:moveTo>
                    <a:pt x="1528060" y="1413350"/>
                  </a:moveTo>
                  <a:lnTo>
                    <a:pt x="1524058" y="1414406"/>
                  </a:lnTo>
                  <a:lnTo>
                    <a:pt x="1522443" y="1417267"/>
                  </a:lnTo>
                  <a:lnTo>
                    <a:pt x="1520686" y="1420463"/>
                  </a:lnTo>
                  <a:lnTo>
                    <a:pt x="1521883" y="1424131"/>
                  </a:lnTo>
                  <a:lnTo>
                    <a:pt x="1524460" y="1426414"/>
                  </a:lnTo>
                  <a:lnTo>
                    <a:pt x="1531470" y="1429404"/>
                  </a:lnTo>
                  <a:lnTo>
                    <a:pt x="1534996" y="1428540"/>
                  </a:lnTo>
                  <a:lnTo>
                    <a:pt x="1536611" y="1425679"/>
                  </a:lnTo>
                  <a:lnTo>
                    <a:pt x="1538369" y="1422482"/>
                  </a:lnTo>
                  <a:lnTo>
                    <a:pt x="1537171" y="1418815"/>
                  </a:lnTo>
                  <a:lnTo>
                    <a:pt x="1534594" y="1416532"/>
                  </a:lnTo>
                  <a:lnTo>
                    <a:pt x="1530922" y="1414966"/>
                  </a:lnTo>
                  <a:lnTo>
                    <a:pt x="1528060" y="1413350"/>
                  </a:lnTo>
                  <a:close/>
                </a:path>
                <a:path w="18531205" h="10759440">
                  <a:moveTo>
                    <a:pt x="4832279" y="2822821"/>
                  </a:moveTo>
                  <a:lnTo>
                    <a:pt x="4828798" y="2821730"/>
                  </a:lnTo>
                  <a:lnTo>
                    <a:pt x="4822122" y="2818883"/>
                  </a:lnTo>
                  <a:lnTo>
                    <a:pt x="4818502" y="2820891"/>
                  </a:lnTo>
                  <a:lnTo>
                    <a:pt x="4815940" y="2826898"/>
                  </a:lnTo>
                  <a:lnTo>
                    <a:pt x="4817613" y="2830375"/>
                  </a:lnTo>
                  <a:lnTo>
                    <a:pt x="4820618" y="2831657"/>
                  </a:lnTo>
                  <a:lnTo>
                    <a:pt x="4820760" y="2831323"/>
                  </a:lnTo>
                  <a:lnTo>
                    <a:pt x="4827771" y="2834313"/>
                  </a:lnTo>
                  <a:lnTo>
                    <a:pt x="4831389" y="2832305"/>
                  </a:lnTo>
                  <a:lnTo>
                    <a:pt x="4833952" y="2826297"/>
                  </a:lnTo>
                  <a:lnTo>
                    <a:pt x="4832279" y="2822821"/>
                  </a:lnTo>
                  <a:close/>
                </a:path>
                <a:path w="18531205" h="10759440">
                  <a:moveTo>
                    <a:pt x="11412905" y="5625558"/>
                  </a:moveTo>
                  <a:lnTo>
                    <a:pt x="11408905" y="5626613"/>
                  </a:lnTo>
                  <a:lnTo>
                    <a:pt x="11407623" y="5629619"/>
                  </a:lnTo>
                  <a:lnTo>
                    <a:pt x="11406007" y="5632480"/>
                  </a:lnTo>
                  <a:lnTo>
                    <a:pt x="11407062" y="5636480"/>
                  </a:lnTo>
                  <a:lnTo>
                    <a:pt x="11409782" y="5638430"/>
                  </a:lnTo>
                  <a:lnTo>
                    <a:pt x="11414122" y="5640281"/>
                  </a:lnTo>
                  <a:lnTo>
                    <a:pt x="11413979" y="5640615"/>
                  </a:lnTo>
                  <a:lnTo>
                    <a:pt x="11416985" y="5641897"/>
                  </a:lnTo>
                  <a:lnTo>
                    <a:pt x="11420651" y="5640700"/>
                  </a:lnTo>
                  <a:lnTo>
                    <a:pt x="11421932" y="5637696"/>
                  </a:lnTo>
                  <a:lnTo>
                    <a:pt x="11423548" y="5634833"/>
                  </a:lnTo>
                  <a:lnTo>
                    <a:pt x="11422493" y="5630831"/>
                  </a:lnTo>
                  <a:lnTo>
                    <a:pt x="11419774" y="5628882"/>
                  </a:lnTo>
                  <a:lnTo>
                    <a:pt x="11416102" y="5627316"/>
                  </a:lnTo>
                  <a:lnTo>
                    <a:pt x="11412905" y="5625558"/>
                  </a:lnTo>
                  <a:close/>
                </a:path>
                <a:path w="18531205" h="10759440">
                  <a:moveTo>
                    <a:pt x="4914057" y="2852180"/>
                  </a:moveTo>
                  <a:lnTo>
                    <a:pt x="4910910" y="2851232"/>
                  </a:lnTo>
                  <a:lnTo>
                    <a:pt x="4904233" y="2848384"/>
                  </a:lnTo>
                  <a:lnTo>
                    <a:pt x="4900615" y="2850392"/>
                  </a:lnTo>
                  <a:lnTo>
                    <a:pt x="4898052" y="2856401"/>
                  </a:lnTo>
                  <a:lnTo>
                    <a:pt x="4899725" y="2859877"/>
                  </a:lnTo>
                  <a:lnTo>
                    <a:pt x="4902730" y="2861159"/>
                  </a:lnTo>
                  <a:lnTo>
                    <a:pt x="4902872" y="2860825"/>
                  </a:lnTo>
                  <a:lnTo>
                    <a:pt x="4909883" y="2863816"/>
                  </a:lnTo>
                  <a:lnTo>
                    <a:pt x="4913502" y="2861808"/>
                  </a:lnTo>
                  <a:lnTo>
                    <a:pt x="4916065" y="2855799"/>
                  </a:lnTo>
                  <a:lnTo>
                    <a:pt x="4914057" y="2852180"/>
                  </a:lnTo>
                  <a:close/>
                </a:path>
                <a:path w="18531205" h="10759440">
                  <a:moveTo>
                    <a:pt x="4996168" y="2881683"/>
                  </a:moveTo>
                  <a:lnTo>
                    <a:pt x="4992688" y="2880592"/>
                  </a:lnTo>
                  <a:lnTo>
                    <a:pt x="4986012" y="2877744"/>
                  </a:lnTo>
                  <a:lnTo>
                    <a:pt x="4982393" y="2879752"/>
                  </a:lnTo>
                  <a:lnTo>
                    <a:pt x="4979830" y="2885761"/>
                  </a:lnTo>
                  <a:lnTo>
                    <a:pt x="4981504" y="2889238"/>
                  </a:lnTo>
                  <a:lnTo>
                    <a:pt x="4984508" y="2890519"/>
                  </a:lnTo>
                  <a:lnTo>
                    <a:pt x="4984651" y="2890186"/>
                  </a:lnTo>
                  <a:lnTo>
                    <a:pt x="4991661" y="2893176"/>
                  </a:lnTo>
                  <a:lnTo>
                    <a:pt x="4995280" y="2891168"/>
                  </a:lnTo>
                  <a:lnTo>
                    <a:pt x="4997843" y="2885159"/>
                  </a:lnTo>
                  <a:lnTo>
                    <a:pt x="4996168" y="2881683"/>
                  </a:lnTo>
                  <a:close/>
                </a:path>
                <a:path w="18531205" h="10759440">
                  <a:moveTo>
                    <a:pt x="1452974" y="1368300"/>
                  </a:moveTo>
                  <a:lnTo>
                    <a:pt x="1448973" y="1369356"/>
                  </a:lnTo>
                  <a:lnTo>
                    <a:pt x="1445743" y="1375079"/>
                  </a:lnTo>
                  <a:lnTo>
                    <a:pt x="1446798" y="1379081"/>
                  </a:lnTo>
                  <a:lnTo>
                    <a:pt x="1449660" y="1380696"/>
                  </a:lnTo>
                  <a:lnTo>
                    <a:pt x="1453047" y="1382931"/>
                  </a:lnTo>
                  <a:lnTo>
                    <a:pt x="1456385" y="1384355"/>
                  </a:lnTo>
                  <a:lnTo>
                    <a:pt x="1459911" y="1383491"/>
                  </a:lnTo>
                  <a:lnTo>
                    <a:pt x="1463141" y="1377766"/>
                  </a:lnTo>
                  <a:lnTo>
                    <a:pt x="1462086" y="1373766"/>
                  </a:lnTo>
                  <a:lnTo>
                    <a:pt x="1459224" y="1372150"/>
                  </a:lnTo>
                  <a:lnTo>
                    <a:pt x="1455836" y="1369916"/>
                  </a:lnTo>
                  <a:lnTo>
                    <a:pt x="1452974" y="1368300"/>
                  </a:lnTo>
                  <a:close/>
                </a:path>
                <a:path w="18531205" h="10759440">
                  <a:moveTo>
                    <a:pt x="11342739" y="5586553"/>
                  </a:moveTo>
                  <a:lnTo>
                    <a:pt x="11335728" y="5583562"/>
                  </a:lnTo>
                  <a:lnTo>
                    <a:pt x="11331727" y="5584618"/>
                  </a:lnTo>
                  <a:lnTo>
                    <a:pt x="11329022" y="5590960"/>
                  </a:lnTo>
                  <a:lnTo>
                    <a:pt x="11330219" y="5594627"/>
                  </a:lnTo>
                  <a:lnTo>
                    <a:pt x="11332939" y="5596577"/>
                  </a:lnTo>
                  <a:lnTo>
                    <a:pt x="11340283" y="5599710"/>
                  </a:lnTo>
                  <a:lnTo>
                    <a:pt x="11343950" y="5598511"/>
                  </a:lnTo>
                  <a:lnTo>
                    <a:pt x="11346656" y="5592169"/>
                  </a:lnTo>
                  <a:lnTo>
                    <a:pt x="11345458" y="5588502"/>
                  </a:lnTo>
                  <a:lnTo>
                    <a:pt x="11342739" y="5586553"/>
                  </a:lnTo>
                  <a:close/>
                </a:path>
                <a:path w="18531205" h="10759440">
                  <a:moveTo>
                    <a:pt x="5077948" y="2911042"/>
                  </a:moveTo>
                  <a:lnTo>
                    <a:pt x="5074801" y="2910095"/>
                  </a:lnTo>
                  <a:lnTo>
                    <a:pt x="5068124" y="2907247"/>
                  </a:lnTo>
                  <a:lnTo>
                    <a:pt x="5064505" y="2909255"/>
                  </a:lnTo>
                  <a:lnTo>
                    <a:pt x="5061942" y="2915264"/>
                  </a:lnTo>
                  <a:lnTo>
                    <a:pt x="5063616" y="2918739"/>
                  </a:lnTo>
                  <a:lnTo>
                    <a:pt x="5066621" y="2920021"/>
                  </a:lnTo>
                  <a:lnTo>
                    <a:pt x="5066763" y="2919687"/>
                  </a:lnTo>
                  <a:lnTo>
                    <a:pt x="5073773" y="2922677"/>
                  </a:lnTo>
                  <a:lnTo>
                    <a:pt x="5077391" y="2920670"/>
                  </a:lnTo>
                  <a:lnTo>
                    <a:pt x="5079954" y="2914661"/>
                  </a:lnTo>
                  <a:lnTo>
                    <a:pt x="5077948" y="2911042"/>
                  </a:lnTo>
                  <a:close/>
                </a:path>
                <a:path w="18531205" h="10759440">
                  <a:moveTo>
                    <a:pt x="11258792" y="5542852"/>
                  </a:moveTo>
                  <a:lnTo>
                    <a:pt x="11254648" y="5544242"/>
                  </a:lnTo>
                  <a:lnTo>
                    <a:pt x="11252828" y="5548200"/>
                  </a:lnTo>
                  <a:lnTo>
                    <a:pt x="11251751" y="5550108"/>
                  </a:lnTo>
                  <a:lnTo>
                    <a:pt x="11253282" y="5553917"/>
                  </a:lnTo>
                  <a:lnTo>
                    <a:pt x="11256001" y="5555866"/>
                  </a:lnTo>
                  <a:lnTo>
                    <a:pt x="11263346" y="5558999"/>
                  </a:lnTo>
                  <a:lnTo>
                    <a:pt x="11267013" y="5557802"/>
                  </a:lnTo>
                  <a:lnTo>
                    <a:pt x="11268834" y="5553843"/>
                  </a:lnTo>
                  <a:lnTo>
                    <a:pt x="11269911" y="5551935"/>
                  </a:lnTo>
                  <a:lnTo>
                    <a:pt x="11268379" y="5548125"/>
                  </a:lnTo>
                  <a:lnTo>
                    <a:pt x="11265660" y="5546176"/>
                  </a:lnTo>
                  <a:lnTo>
                    <a:pt x="11261987" y="5544610"/>
                  </a:lnTo>
                  <a:lnTo>
                    <a:pt x="11258792" y="5542852"/>
                  </a:lnTo>
                  <a:close/>
                </a:path>
                <a:path w="18531205" h="10759440">
                  <a:moveTo>
                    <a:pt x="5160535" y="2940353"/>
                  </a:moveTo>
                  <a:lnTo>
                    <a:pt x="5157055" y="2939263"/>
                  </a:lnTo>
                  <a:lnTo>
                    <a:pt x="5150378" y="2936415"/>
                  </a:lnTo>
                  <a:lnTo>
                    <a:pt x="5146760" y="2938422"/>
                  </a:lnTo>
                  <a:lnTo>
                    <a:pt x="5144196" y="2944432"/>
                  </a:lnTo>
                  <a:lnTo>
                    <a:pt x="5145870" y="2947908"/>
                  </a:lnTo>
                  <a:lnTo>
                    <a:pt x="5148875" y="2949189"/>
                  </a:lnTo>
                  <a:lnTo>
                    <a:pt x="5149017" y="2948855"/>
                  </a:lnTo>
                  <a:lnTo>
                    <a:pt x="5156028" y="2951846"/>
                  </a:lnTo>
                  <a:lnTo>
                    <a:pt x="5159646" y="2949839"/>
                  </a:lnTo>
                  <a:lnTo>
                    <a:pt x="5162209" y="2943830"/>
                  </a:lnTo>
                  <a:lnTo>
                    <a:pt x="5160535" y="2940353"/>
                  </a:lnTo>
                  <a:close/>
                </a:path>
                <a:path w="18531205" h="10759440">
                  <a:moveTo>
                    <a:pt x="1378650" y="1322391"/>
                  </a:moveTo>
                  <a:lnTo>
                    <a:pt x="1374649" y="1323447"/>
                  </a:lnTo>
                  <a:lnTo>
                    <a:pt x="1373393" y="1325673"/>
                  </a:lnTo>
                  <a:lnTo>
                    <a:pt x="1373034" y="1326309"/>
                  </a:lnTo>
                  <a:lnTo>
                    <a:pt x="1370942" y="1329362"/>
                  </a:lnTo>
                  <a:lnTo>
                    <a:pt x="1371997" y="1333364"/>
                  </a:lnTo>
                  <a:lnTo>
                    <a:pt x="1374859" y="1334979"/>
                  </a:lnTo>
                  <a:lnTo>
                    <a:pt x="1378246" y="1337213"/>
                  </a:lnTo>
                  <a:lnTo>
                    <a:pt x="1379248" y="1337640"/>
                  </a:lnTo>
                  <a:lnTo>
                    <a:pt x="1379105" y="1337974"/>
                  </a:lnTo>
                  <a:lnTo>
                    <a:pt x="1381776" y="1339113"/>
                  </a:lnTo>
                  <a:lnTo>
                    <a:pt x="1385443" y="1337915"/>
                  </a:lnTo>
                  <a:lnTo>
                    <a:pt x="1386548" y="1336019"/>
                  </a:lnTo>
                  <a:lnTo>
                    <a:pt x="1386917" y="1335387"/>
                  </a:lnTo>
                  <a:lnTo>
                    <a:pt x="1389008" y="1332334"/>
                  </a:lnTo>
                  <a:lnTo>
                    <a:pt x="1387953" y="1328333"/>
                  </a:lnTo>
                  <a:lnTo>
                    <a:pt x="1385091" y="1326718"/>
                  </a:lnTo>
                  <a:lnTo>
                    <a:pt x="1381704" y="1324483"/>
                  </a:lnTo>
                  <a:lnTo>
                    <a:pt x="1378650" y="1322391"/>
                  </a:lnTo>
                  <a:close/>
                </a:path>
                <a:path w="18531205" h="10759440">
                  <a:moveTo>
                    <a:pt x="5242647" y="2969856"/>
                  </a:moveTo>
                  <a:lnTo>
                    <a:pt x="5239166" y="2968766"/>
                  </a:lnTo>
                  <a:lnTo>
                    <a:pt x="5232490" y="2965918"/>
                  </a:lnTo>
                  <a:lnTo>
                    <a:pt x="5228872" y="2967925"/>
                  </a:lnTo>
                  <a:lnTo>
                    <a:pt x="5226309" y="2973934"/>
                  </a:lnTo>
                  <a:lnTo>
                    <a:pt x="5227982" y="2977410"/>
                  </a:lnTo>
                  <a:lnTo>
                    <a:pt x="5230986" y="2978692"/>
                  </a:lnTo>
                  <a:lnTo>
                    <a:pt x="5231129" y="2978358"/>
                  </a:lnTo>
                  <a:lnTo>
                    <a:pt x="5238140" y="2981348"/>
                  </a:lnTo>
                  <a:lnTo>
                    <a:pt x="5241758" y="2979340"/>
                  </a:lnTo>
                  <a:lnTo>
                    <a:pt x="5244321" y="2973332"/>
                  </a:lnTo>
                  <a:lnTo>
                    <a:pt x="5242647" y="2969856"/>
                  </a:lnTo>
                  <a:close/>
                </a:path>
                <a:path w="18531205" h="10759440">
                  <a:moveTo>
                    <a:pt x="11181236" y="5502667"/>
                  </a:moveTo>
                  <a:lnTo>
                    <a:pt x="11177092" y="5504056"/>
                  </a:lnTo>
                  <a:lnTo>
                    <a:pt x="11175272" y="5508014"/>
                  </a:lnTo>
                  <a:lnTo>
                    <a:pt x="11174195" y="5509922"/>
                  </a:lnTo>
                  <a:lnTo>
                    <a:pt x="11175585" y="5514066"/>
                  </a:lnTo>
                  <a:lnTo>
                    <a:pt x="11178446" y="5515681"/>
                  </a:lnTo>
                  <a:lnTo>
                    <a:pt x="11185457" y="5518672"/>
                  </a:lnTo>
                  <a:lnTo>
                    <a:pt x="11189125" y="5517474"/>
                  </a:lnTo>
                  <a:lnTo>
                    <a:pt x="11190945" y="5513516"/>
                  </a:lnTo>
                  <a:lnTo>
                    <a:pt x="11192022" y="5511608"/>
                  </a:lnTo>
                  <a:lnTo>
                    <a:pt x="11190490" y="5507798"/>
                  </a:lnTo>
                  <a:lnTo>
                    <a:pt x="11187771" y="5505849"/>
                  </a:lnTo>
                  <a:lnTo>
                    <a:pt x="11184099" y="5504283"/>
                  </a:lnTo>
                  <a:lnTo>
                    <a:pt x="11181236" y="5502667"/>
                  </a:lnTo>
                  <a:close/>
                </a:path>
                <a:path w="18531205" h="10759440">
                  <a:moveTo>
                    <a:pt x="5324425" y="2999216"/>
                  </a:moveTo>
                  <a:lnTo>
                    <a:pt x="5321278" y="2998268"/>
                  </a:lnTo>
                  <a:lnTo>
                    <a:pt x="5314602" y="2995420"/>
                  </a:lnTo>
                  <a:lnTo>
                    <a:pt x="5310984" y="2997427"/>
                  </a:lnTo>
                  <a:lnTo>
                    <a:pt x="5308421" y="3003436"/>
                  </a:lnTo>
                  <a:lnTo>
                    <a:pt x="5310095" y="3006913"/>
                  </a:lnTo>
                  <a:lnTo>
                    <a:pt x="5313100" y="3008195"/>
                  </a:lnTo>
                  <a:lnTo>
                    <a:pt x="5313242" y="3007861"/>
                  </a:lnTo>
                  <a:lnTo>
                    <a:pt x="5320252" y="3010851"/>
                  </a:lnTo>
                  <a:lnTo>
                    <a:pt x="5323871" y="3008843"/>
                  </a:lnTo>
                  <a:lnTo>
                    <a:pt x="5326434" y="3002834"/>
                  </a:lnTo>
                  <a:lnTo>
                    <a:pt x="5324425" y="2999216"/>
                  </a:lnTo>
                  <a:close/>
                </a:path>
                <a:path w="18531205" h="10759440">
                  <a:moveTo>
                    <a:pt x="11103396" y="5463150"/>
                  </a:moveTo>
                  <a:lnTo>
                    <a:pt x="11099252" y="5464538"/>
                  </a:lnTo>
                  <a:lnTo>
                    <a:pt x="11097443" y="5468502"/>
                  </a:lnTo>
                  <a:lnTo>
                    <a:pt x="11096214" y="5470739"/>
                  </a:lnTo>
                  <a:lnTo>
                    <a:pt x="11097744" y="5474549"/>
                  </a:lnTo>
                  <a:lnTo>
                    <a:pt x="11100607" y="5476165"/>
                  </a:lnTo>
                  <a:lnTo>
                    <a:pt x="11107617" y="5479155"/>
                  </a:lnTo>
                  <a:lnTo>
                    <a:pt x="11111284" y="5477958"/>
                  </a:lnTo>
                  <a:lnTo>
                    <a:pt x="11113094" y="5473994"/>
                  </a:lnTo>
                  <a:lnTo>
                    <a:pt x="11114324" y="5471758"/>
                  </a:lnTo>
                  <a:lnTo>
                    <a:pt x="11112793" y="5467948"/>
                  </a:lnTo>
                  <a:lnTo>
                    <a:pt x="11109931" y="5466332"/>
                  </a:lnTo>
                  <a:lnTo>
                    <a:pt x="11106258" y="5464765"/>
                  </a:lnTo>
                  <a:lnTo>
                    <a:pt x="11103396" y="5463150"/>
                  </a:lnTo>
                  <a:close/>
                </a:path>
                <a:path w="18531205" h="10759440">
                  <a:moveTo>
                    <a:pt x="5406538" y="3028719"/>
                  </a:moveTo>
                  <a:lnTo>
                    <a:pt x="5403391" y="3027771"/>
                  </a:lnTo>
                  <a:lnTo>
                    <a:pt x="5396714" y="3024923"/>
                  </a:lnTo>
                  <a:lnTo>
                    <a:pt x="5393095" y="3026930"/>
                  </a:lnTo>
                  <a:lnTo>
                    <a:pt x="5390532" y="3032939"/>
                  </a:lnTo>
                  <a:lnTo>
                    <a:pt x="5392206" y="3036415"/>
                  </a:lnTo>
                  <a:lnTo>
                    <a:pt x="5395211" y="3037697"/>
                  </a:lnTo>
                  <a:lnTo>
                    <a:pt x="5395353" y="3037363"/>
                  </a:lnTo>
                  <a:lnTo>
                    <a:pt x="5402363" y="3040353"/>
                  </a:lnTo>
                  <a:lnTo>
                    <a:pt x="5405982" y="3038345"/>
                  </a:lnTo>
                  <a:lnTo>
                    <a:pt x="5408546" y="3032336"/>
                  </a:lnTo>
                  <a:lnTo>
                    <a:pt x="5406538" y="3028719"/>
                  </a:lnTo>
                  <a:close/>
                </a:path>
                <a:path w="18531205" h="10759440">
                  <a:moveTo>
                    <a:pt x="11025748" y="5424109"/>
                  </a:moveTo>
                  <a:lnTo>
                    <a:pt x="11021604" y="5425499"/>
                  </a:lnTo>
                  <a:lnTo>
                    <a:pt x="11019796" y="5429462"/>
                  </a:lnTo>
                  <a:lnTo>
                    <a:pt x="11018565" y="5431698"/>
                  </a:lnTo>
                  <a:lnTo>
                    <a:pt x="11020097" y="5435509"/>
                  </a:lnTo>
                  <a:lnTo>
                    <a:pt x="11022959" y="5437124"/>
                  </a:lnTo>
                  <a:lnTo>
                    <a:pt x="11029969" y="5440115"/>
                  </a:lnTo>
                  <a:lnTo>
                    <a:pt x="11033636" y="5438916"/>
                  </a:lnTo>
                  <a:lnTo>
                    <a:pt x="11035445" y="5434954"/>
                  </a:lnTo>
                  <a:lnTo>
                    <a:pt x="11036676" y="5432716"/>
                  </a:lnTo>
                  <a:lnTo>
                    <a:pt x="11035143" y="5428907"/>
                  </a:lnTo>
                  <a:lnTo>
                    <a:pt x="11032282" y="5427291"/>
                  </a:lnTo>
                  <a:lnTo>
                    <a:pt x="11028610" y="5425725"/>
                  </a:lnTo>
                  <a:lnTo>
                    <a:pt x="11025748" y="5424109"/>
                  </a:lnTo>
                  <a:close/>
                </a:path>
                <a:path w="18531205" h="10759440">
                  <a:moveTo>
                    <a:pt x="1304753" y="1275481"/>
                  </a:moveTo>
                  <a:lnTo>
                    <a:pt x="1301085" y="1276679"/>
                  </a:lnTo>
                  <a:lnTo>
                    <a:pt x="1299136" y="1279398"/>
                  </a:lnTo>
                  <a:lnTo>
                    <a:pt x="1297044" y="1282452"/>
                  </a:lnTo>
                  <a:lnTo>
                    <a:pt x="1298242" y="1286119"/>
                  </a:lnTo>
                  <a:lnTo>
                    <a:pt x="1300962" y="1288068"/>
                  </a:lnTo>
                  <a:lnTo>
                    <a:pt x="1304349" y="1290302"/>
                  </a:lnTo>
                  <a:lnTo>
                    <a:pt x="1308021" y="1291869"/>
                  </a:lnTo>
                  <a:lnTo>
                    <a:pt x="1311546" y="1291005"/>
                  </a:lnTo>
                  <a:lnTo>
                    <a:pt x="1312651" y="1289109"/>
                  </a:lnTo>
                  <a:lnTo>
                    <a:pt x="1313019" y="1288477"/>
                  </a:lnTo>
                  <a:lnTo>
                    <a:pt x="1315111" y="1285424"/>
                  </a:lnTo>
                  <a:lnTo>
                    <a:pt x="1313913" y="1281756"/>
                  </a:lnTo>
                  <a:lnTo>
                    <a:pt x="1311193" y="1279807"/>
                  </a:lnTo>
                  <a:lnTo>
                    <a:pt x="1307806" y="1277573"/>
                  </a:lnTo>
                  <a:lnTo>
                    <a:pt x="1304753" y="1275481"/>
                  </a:lnTo>
                  <a:close/>
                </a:path>
                <a:path w="18531205" h="10759440">
                  <a:moveTo>
                    <a:pt x="5488650" y="3058220"/>
                  </a:moveTo>
                  <a:lnTo>
                    <a:pt x="5485503" y="3057272"/>
                  </a:lnTo>
                  <a:lnTo>
                    <a:pt x="5478827" y="3054424"/>
                  </a:lnTo>
                  <a:lnTo>
                    <a:pt x="5475207" y="3056432"/>
                  </a:lnTo>
                  <a:lnTo>
                    <a:pt x="5472644" y="3062441"/>
                  </a:lnTo>
                  <a:lnTo>
                    <a:pt x="5474319" y="3065917"/>
                  </a:lnTo>
                  <a:lnTo>
                    <a:pt x="5484333" y="3070189"/>
                  </a:lnTo>
                  <a:lnTo>
                    <a:pt x="5487952" y="3068182"/>
                  </a:lnTo>
                  <a:lnTo>
                    <a:pt x="5490658" y="3061839"/>
                  </a:lnTo>
                  <a:lnTo>
                    <a:pt x="5488650" y="3058220"/>
                  </a:lnTo>
                  <a:close/>
                </a:path>
                <a:path w="18531205" h="10759440">
                  <a:moveTo>
                    <a:pt x="10947004" y="5385784"/>
                  </a:moveTo>
                  <a:lnTo>
                    <a:pt x="10942861" y="5387174"/>
                  </a:lnTo>
                  <a:lnTo>
                    <a:pt x="10941052" y="5391138"/>
                  </a:lnTo>
                  <a:lnTo>
                    <a:pt x="10939822" y="5393374"/>
                  </a:lnTo>
                  <a:lnTo>
                    <a:pt x="10941352" y="5397185"/>
                  </a:lnTo>
                  <a:lnTo>
                    <a:pt x="10944215" y="5398800"/>
                  </a:lnTo>
                  <a:lnTo>
                    <a:pt x="10951558" y="5401933"/>
                  </a:lnTo>
                  <a:lnTo>
                    <a:pt x="10955226" y="5400735"/>
                  </a:lnTo>
                  <a:lnTo>
                    <a:pt x="10957035" y="5396772"/>
                  </a:lnTo>
                  <a:lnTo>
                    <a:pt x="10958266" y="5394534"/>
                  </a:lnTo>
                  <a:lnTo>
                    <a:pt x="10956734" y="5390724"/>
                  </a:lnTo>
                  <a:lnTo>
                    <a:pt x="10953873" y="5389109"/>
                  </a:lnTo>
                  <a:lnTo>
                    <a:pt x="10949867" y="5387400"/>
                  </a:lnTo>
                  <a:lnTo>
                    <a:pt x="10947004" y="5385784"/>
                  </a:lnTo>
                  <a:close/>
                </a:path>
                <a:path w="18531205" h="10759440">
                  <a:moveTo>
                    <a:pt x="10868118" y="5347794"/>
                  </a:moveTo>
                  <a:lnTo>
                    <a:pt x="10864309" y="5349327"/>
                  </a:lnTo>
                  <a:lnTo>
                    <a:pt x="10862669" y="5352967"/>
                  </a:lnTo>
                  <a:lnTo>
                    <a:pt x="10861412" y="5355193"/>
                  </a:lnTo>
                  <a:lnTo>
                    <a:pt x="10862800" y="5359336"/>
                  </a:lnTo>
                  <a:lnTo>
                    <a:pt x="10872816" y="5363608"/>
                  </a:lnTo>
                  <a:lnTo>
                    <a:pt x="10876483" y="5362411"/>
                  </a:lnTo>
                  <a:lnTo>
                    <a:pt x="10878124" y="5358770"/>
                  </a:lnTo>
                  <a:lnTo>
                    <a:pt x="10879380" y="5356543"/>
                  </a:lnTo>
                  <a:lnTo>
                    <a:pt x="10878324" y="5352542"/>
                  </a:lnTo>
                  <a:lnTo>
                    <a:pt x="10871315" y="5349552"/>
                  </a:lnTo>
                  <a:lnTo>
                    <a:pt x="10868118" y="5347794"/>
                  </a:lnTo>
                  <a:close/>
                </a:path>
                <a:path w="18531205" h="10759440">
                  <a:moveTo>
                    <a:pt x="5571095" y="3087866"/>
                  </a:moveTo>
                  <a:lnTo>
                    <a:pt x="5567949" y="3086918"/>
                  </a:lnTo>
                  <a:lnTo>
                    <a:pt x="5561272" y="3084070"/>
                  </a:lnTo>
                  <a:lnTo>
                    <a:pt x="5557653" y="3086077"/>
                  </a:lnTo>
                  <a:lnTo>
                    <a:pt x="5555090" y="3092086"/>
                  </a:lnTo>
                  <a:lnTo>
                    <a:pt x="5556765" y="3095562"/>
                  </a:lnTo>
                  <a:lnTo>
                    <a:pt x="5566779" y="3099833"/>
                  </a:lnTo>
                  <a:lnTo>
                    <a:pt x="5570398" y="3097827"/>
                  </a:lnTo>
                  <a:lnTo>
                    <a:pt x="5573103" y="3091484"/>
                  </a:lnTo>
                  <a:lnTo>
                    <a:pt x="5571095" y="3087866"/>
                  </a:lnTo>
                  <a:close/>
                </a:path>
                <a:path w="18531205" h="10759440">
                  <a:moveTo>
                    <a:pt x="10798772" y="5314268"/>
                  </a:moveTo>
                  <a:lnTo>
                    <a:pt x="10789090" y="5310138"/>
                  </a:lnTo>
                  <a:lnTo>
                    <a:pt x="10785281" y="5311669"/>
                  </a:lnTo>
                  <a:lnTo>
                    <a:pt x="10783820" y="5314992"/>
                  </a:lnTo>
                  <a:lnTo>
                    <a:pt x="10782384" y="5317536"/>
                  </a:lnTo>
                  <a:lnTo>
                    <a:pt x="10783773" y="5321680"/>
                  </a:lnTo>
                  <a:lnTo>
                    <a:pt x="10790449" y="5324528"/>
                  </a:lnTo>
                  <a:lnTo>
                    <a:pt x="10790591" y="5324194"/>
                  </a:lnTo>
                  <a:lnTo>
                    <a:pt x="10793595" y="5325475"/>
                  </a:lnTo>
                  <a:lnTo>
                    <a:pt x="10797263" y="5324277"/>
                  </a:lnTo>
                  <a:lnTo>
                    <a:pt x="10798724" y="5320956"/>
                  </a:lnTo>
                  <a:lnTo>
                    <a:pt x="10800160" y="5318412"/>
                  </a:lnTo>
                  <a:lnTo>
                    <a:pt x="10798772" y="5314268"/>
                  </a:lnTo>
                  <a:close/>
                </a:path>
                <a:path w="18531205" h="10759440">
                  <a:moveTo>
                    <a:pt x="5653542" y="3117510"/>
                  </a:moveTo>
                  <a:lnTo>
                    <a:pt x="5650061" y="3116420"/>
                  </a:lnTo>
                  <a:lnTo>
                    <a:pt x="5643384" y="3113571"/>
                  </a:lnTo>
                  <a:lnTo>
                    <a:pt x="5639765" y="3115580"/>
                  </a:lnTo>
                  <a:lnTo>
                    <a:pt x="5637202" y="3121587"/>
                  </a:lnTo>
                  <a:lnTo>
                    <a:pt x="5638877" y="3125064"/>
                  </a:lnTo>
                  <a:lnTo>
                    <a:pt x="5648891" y="3129336"/>
                  </a:lnTo>
                  <a:lnTo>
                    <a:pt x="5652510" y="3127328"/>
                  </a:lnTo>
                  <a:lnTo>
                    <a:pt x="5655215" y="3120986"/>
                  </a:lnTo>
                  <a:lnTo>
                    <a:pt x="5653542" y="3117510"/>
                  </a:lnTo>
                  <a:close/>
                </a:path>
                <a:path w="18531205" h="10759440">
                  <a:moveTo>
                    <a:pt x="10720077" y="5276753"/>
                  </a:moveTo>
                  <a:lnTo>
                    <a:pt x="10710062" y="5272481"/>
                  </a:lnTo>
                  <a:lnTo>
                    <a:pt x="10706252" y="5274013"/>
                  </a:lnTo>
                  <a:lnTo>
                    <a:pt x="10703689" y="5280022"/>
                  </a:lnTo>
                  <a:lnTo>
                    <a:pt x="10704744" y="5284022"/>
                  </a:lnTo>
                  <a:lnTo>
                    <a:pt x="10715093" y="5288437"/>
                  </a:lnTo>
                  <a:lnTo>
                    <a:pt x="10718902" y="5286906"/>
                  </a:lnTo>
                  <a:lnTo>
                    <a:pt x="10721466" y="5280897"/>
                  </a:lnTo>
                  <a:lnTo>
                    <a:pt x="10720077" y="5276753"/>
                  </a:lnTo>
                  <a:close/>
                </a:path>
                <a:path w="18531205" h="10759440">
                  <a:moveTo>
                    <a:pt x="1231950" y="1227855"/>
                  </a:moveTo>
                  <a:lnTo>
                    <a:pt x="1227950" y="1228909"/>
                  </a:lnTo>
                  <a:lnTo>
                    <a:pt x="1224267" y="1234047"/>
                  </a:lnTo>
                  <a:lnTo>
                    <a:pt x="1224051" y="1234348"/>
                  </a:lnTo>
                  <a:lnTo>
                    <a:pt x="1225106" y="1238350"/>
                  </a:lnTo>
                  <a:lnTo>
                    <a:pt x="1227826" y="1240298"/>
                  </a:lnTo>
                  <a:lnTo>
                    <a:pt x="1231213" y="1242533"/>
                  </a:lnTo>
                  <a:lnTo>
                    <a:pt x="1234885" y="1244099"/>
                  </a:lnTo>
                  <a:lnTo>
                    <a:pt x="1238076" y="1243094"/>
                  </a:lnTo>
                  <a:lnTo>
                    <a:pt x="1239658" y="1241006"/>
                  </a:lnTo>
                  <a:lnTo>
                    <a:pt x="1241832" y="1237988"/>
                  </a:lnTo>
                  <a:lnTo>
                    <a:pt x="1240777" y="1233986"/>
                  </a:lnTo>
                  <a:lnTo>
                    <a:pt x="1238058" y="1232037"/>
                  </a:lnTo>
                  <a:lnTo>
                    <a:pt x="1234670" y="1229804"/>
                  </a:lnTo>
                  <a:lnTo>
                    <a:pt x="1231950" y="1227855"/>
                  </a:lnTo>
                  <a:close/>
                </a:path>
                <a:path w="18531205" h="10759440">
                  <a:moveTo>
                    <a:pt x="10641239" y="5239573"/>
                  </a:moveTo>
                  <a:lnTo>
                    <a:pt x="10630891" y="5235159"/>
                  </a:lnTo>
                  <a:lnTo>
                    <a:pt x="10627224" y="5236356"/>
                  </a:lnTo>
                  <a:lnTo>
                    <a:pt x="10624519" y="5242699"/>
                  </a:lnTo>
                  <a:lnTo>
                    <a:pt x="10625573" y="5246700"/>
                  </a:lnTo>
                  <a:lnTo>
                    <a:pt x="10636255" y="5251257"/>
                  </a:lnTo>
                  <a:lnTo>
                    <a:pt x="10640065" y="5249726"/>
                  </a:lnTo>
                  <a:lnTo>
                    <a:pt x="10642629" y="5243716"/>
                  </a:lnTo>
                  <a:lnTo>
                    <a:pt x="10641239" y="5239573"/>
                  </a:lnTo>
                  <a:close/>
                </a:path>
                <a:path w="18531205" h="10759440">
                  <a:moveTo>
                    <a:pt x="5735320" y="3146870"/>
                  </a:moveTo>
                  <a:lnTo>
                    <a:pt x="5732173" y="3145922"/>
                  </a:lnTo>
                  <a:lnTo>
                    <a:pt x="5725497" y="3143074"/>
                  </a:lnTo>
                  <a:lnTo>
                    <a:pt x="5721878" y="3145081"/>
                  </a:lnTo>
                  <a:lnTo>
                    <a:pt x="5719315" y="3151090"/>
                  </a:lnTo>
                  <a:lnTo>
                    <a:pt x="5720988" y="3154566"/>
                  </a:lnTo>
                  <a:lnTo>
                    <a:pt x="5731003" y="3158838"/>
                  </a:lnTo>
                  <a:lnTo>
                    <a:pt x="5734622" y="3156830"/>
                  </a:lnTo>
                  <a:lnTo>
                    <a:pt x="5737327" y="3150487"/>
                  </a:lnTo>
                  <a:lnTo>
                    <a:pt x="5735320" y="3146870"/>
                  </a:lnTo>
                  <a:close/>
                </a:path>
                <a:path w="18531205" h="10759440">
                  <a:moveTo>
                    <a:pt x="10562117" y="5203061"/>
                  </a:moveTo>
                  <a:lnTo>
                    <a:pt x="10551435" y="5198504"/>
                  </a:lnTo>
                  <a:lnTo>
                    <a:pt x="10547769" y="5199702"/>
                  </a:lnTo>
                  <a:lnTo>
                    <a:pt x="10545063" y="5206044"/>
                  </a:lnTo>
                  <a:lnTo>
                    <a:pt x="10546119" y="5210045"/>
                  </a:lnTo>
                  <a:lnTo>
                    <a:pt x="10556800" y="5214601"/>
                  </a:lnTo>
                  <a:lnTo>
                    <a:pt x="10560610" y="5213071"/>
                  </a:lnTo>
                  <a:lnTo>
                    <a:pt x="10563173" y="5207062"/>
                  </a:lnTo>
                  <a:lnTo>
                    <a:pt x="10562117" y="5203061"/>
                  </a:lnTo>
                  <a:close/>
                </a:path>
                <a:path w="18531205" h="10759440">
                  <a:moveTo>
                    <a:pt x="5817289" y="3176706"/>
                  </a:moveTo>
                  <a:lnTo>
                    <a:pt x="5814142" y="3175758"/>
                  </a:lnTo>
                  <a:lnTo>
                    <a:pt x="5807466" y="3172911"/>
                  </a:lnTo>
                  <a:lnTo>
                    <a:pt x="5803848" y="3174918"/>
                  </a:lnTo>
                  <a:lnTo>
                    <a:pt x="5801284" y="3180927"/>
                  </a:lnTo>
                  <a:lnTo>
                    <a:pt x="5802957" y="3184403"/>
                  </a:lnTo>
                  <a:lnTo>
                    <a:pt x="5812973" y="3188675"/>
                  </a:lnTo>
                  <a:lnTo>
                    <a:pt x="5816449" y="3187000"/>
                  </a:lnTo>
                  <a:lnTo>
                    <a:pt x="5819296" y="3180325"/>
                  </a:lnTo>
                  <a:lnTo>
                    <a:pt x="5817289" y="3176706"/>
                  </a:lnTo>
                  <a:close/>
                </a:path>
                <a:path w="18531205" h="10759440">
                  <a:moveTo>
                    <a:pt x="10482472" y="5165930"/>
                  </a:moveTo>
                  <a:lnTo>
                    <a:pt x="10472122" y="5161515"/>
                  </a:lnTo>
                  <a:lnTo>
                    <a:pt x="10468313" y="5163046"/>
                  </a:lnTo>
                  <a:lnTo>
                    <a:pt x="10465750" y="5169055"/>
                  </a:lnTo>
                  <a:lnTo>
                    <a:pt x="10466805" y="5173057"/>
                  </a:lnTo>
                  <a:lnTo>
                    <a:pt x="10477154" y="5177471"/>
                  </a:lnTo>
                  <a:lnTo>
                    <a:pt x="10480963" y="5175939"/>
                  </a:lnTo>
                  <a:lnTo>
                    <a:pt x="10483526" y="5169930"/>
                  </a:lnTo>
                  <a:lnTo>
                    <a:pt x="10482472" y="5165930"/>
                  </a:lnTo>
                  <a:close/>
                </a:path>
                <a:path w="18531205" h="10759440">
                  <a:moveTo>
                    <a:pt x="10403015" y="5129274"/>
                  </a:moveTo>
                  <a:lnTo>
                    <a:pt x="10392668" y="5124860"/>
                  </a:lnTo>
                  <a:lnTo>
                    <a:pt x="10389000" y="5126058"/>
                  </a:lnTo>
                  <a:lnTo>
                    <a:pt x="10386153" y="5132735"/>
                  </a:lnTo>
                  <a:lnTo>
                    <a:pt x="10387683" y="5136543"/>
                  </a:lnTo>
                  <a:lnTo>
                    <a:pt x="10397698" y="5140816"/>
                  </a:lnTo>
                  <a:lnTo>
                    <a:pt x="10401507" y="5139285"/>
                  </a:lnTo>
                  <a:lnTo>
                    <a:pt x="10404213" y="5132942"/>
                  </a:lnTo>
                  <a:lnTo>
                    <a:pt x="10403015" y="5129274"/>
                  </a:lnTo>
                  <a:close/>
                </a:path>
                <a:path w="18531205" h="10759440">
                  <a:moveTo>
                    <a:pt x="5899259" y="3206541"/>
                  </a:moveTo>
                  <a:lnTo>
                    <a:pt x="5896112" y="3205594"/>
                  </a:lnTo>
                  <a:lnTo>
                    <a:pt x="5889436" y="3202746"/>
                  </a:lnTo>
                  <a:lnTo>
                    <a:pt x="5885817" y="3204754"/>
                  </a:lnTo>
                  <a:lnTo>
                    <a:pt x="5883254" y="3210763"/>
                  </a:lnTo>
                  <a:lnTo>
                    <a:pt x="5884929" y="3214239"/>
                  </a:lnTo>
                  <a:lnTo>
                    <a:pt x="5894943" y="3218510"/>
                  </a:lnTo>
                  <a:lnTo>
                    <a:pt x="5898561" y="3216503"/>
                  </a:lnTo>
                  <a:lnTo>
                    <a:pt x="5901267" y="3210160"/>
                  </a:lnTo>
                  <a:lnTo>
                    <a:pt x="5899259" y="3206541"/>
                  </a:lnTo>
                  <a:close/>
                </a:path>
                <a:path w="18531205" h="10759440">
                  <a:moveTo>
                    <a:pt x="10323417" y="5092952"/>
                  </a:moveTo>
                  <a:lnTo>
                    <a:pt x="10313070" y="5088538"/>
                  </a:lnTo>
                  <a:lnTo>
                    <a:pt x="10309401" y="5089735"/>
                  </a:lnTo>
                  <a:lnTo>
                    <a:pt x="10306553" y="5096412"/>
                  </a:lnTo>
                  <a:lnTo>
                    <a:pt x="10307751" y="5100080"/>
                  </a:lnTo>
                  <a:lnTo>
                    <a:pt x="10318099" y="5104495"/>
                  </a:lnTo>
                  <a:lnTo>
                    <a:pt x="10321910" y="5102963"/>
                  </a:lnTo>
                  <a:lnTo>
                    <a:pt x="10324615" y="5096620"/>
                  </a:lnTo>
                  <a:lnTo>
                    <a:pt x="10323417" y="5092952"/>
                  </a:lnTo>
                  <a:close/>
                </a:path>
                <a:path w="18531205" h="10759440">
                  <a:moveTo>
                    <a:pt x="10243486" y="5056489"/>
                  </a:moveTo>
                  <a:lnTo>
                    <a:pt x="10233471" y="5052217"/>
                  </a:lnTo>
                  <a:lnTo>
                    <a:pt x="10229662" y="5053748"/>
                  </a:lnTo>
                  <a:lnTo>
                    <a:pt x="10226956" y="5060091"/>
                  </a:lnTo>
                  <a:lnTo>
                    <a:pt x="10228153" y="5063759"/>
                  </a:lnTo>
                  <a:lnTo>
                    <a:pt x="10238169" y="5068031"/>
                  </a:lnTo>
                  <a:lnTo>
                    <a:pt x="10241978" y="5066499"/>
                  </a:lnTo>
                  <a:lnTo>
                    <a:pt x="10244684" y="5060156"/>
                  </a:lnTo>
                  <a:lnTo>
                    <a:pt x="10243486" y="5056489"/>
                  </a:lnTo>
                  <a:close/>
                </a:path>
                <a:path w="18531205" h="10759440">
                  <a:moveTo>
                    <a:pt x="1159576" y="1179225"/>
                  </a:moveTo>
                  <a:lnTo>
                    <a:pt x="1155717" y="1179947"/>
                  </a:lnTo>
                  <a:lnTo>
                    <a:pt x="1152035" y="1185084"/>
                  </a:lnTo>
                  <a:lnTo>
                    <a:pt x="1151818" y="1185386"/>
                  </a:lnTo>
                  <a:lnTo>
                    <a:pt x="1152539" y="1189244"/>
                  </a:lnTo>
                  <a:lnTo>
                    <a:pt x="1155259" y="1191194"/>
                  </a:lnTo>
                  <a:lnTo>
                    <a:pt x="1158646" y="1193428"/>
                  </a:lnTo>
                  <a:lnTo>
                    <a:pt x="1162652" y="1195137"/>
                  </a:lnTo>
                  <a:lnTo>
                    <a:pt x="1165843" y="1194132"/>
                  </a:lnTo>
                  <a:lnTo>
                    <a:pt x="1167424" y="1192044"/>
                  </a:lnTo>
                  <a:lnTo>
                    <a:pt x="1167650" y="1191745"/>
                  </a:lnTo>
                  <a:lnTo>
                    <a:pt x="1169266" y="1188883"/>
                  </a:lnTo>
                  <a:lnTo>
                    <a:pt x="1168544" y="1185024"/>
                  </a:lnTo>
                  <a:lnTo>
                    <a:pt x="1165825" y="1183075"/>
                  </a:lnTo>
                  <a:lnTo>
                    <a:pt x="1162438" y="1180841"/>
                  </a:lnTo>
                  <a:lnTo>
                    <a:pt x="1159576" y="1179225"/>
                  </a:lnTo>
                  <a:close/>
                </a:path>
                <a:path w="18531205" h="10759440">
                  <a:moveTo>
                    <a:pt x="5981420" y="3236854"/>
                  </a:moveTo>
                  <a:lnTo>
                    <a:pt x="5971739" y="3232725"/>
                  </a:lnTo>
                  <a:lnTo>
                    <a:pt x="5968121" y="3234732"/>
                  </a:lnTo>
                  <a:lnTo>
                    <a:pt x="5965557" y="3240742"/>
                  </a:lnTo>
                  <a:lnTo>
                    <a:pt x="5967232" y="3244217"/>
                  </a:lnTo>
                  <a:lnTo>
                    <a:pt x="5977247" y="3248489"/>
                  </a:lnTo>
                  <a:lnTo>
                    <a:pt x="5980722" y="3246816"/>
                  </a:lnTo>
                  <a:lnTo>
                    <a:pt x="5983570" y="3240139"/>
                  </a:lnTo>
                  <a:lnTo>
                    <a:pt x="5981420" y="3236854"/>
                  </a:lnTo>
                  <a:close/>
                </a:path>
                <a:path w="18531205" h="10759440">
                  <a:moveTo>
                    <a:pt x="10163889" y="5020168"/>
                  </a:moveTo>
                  <a:lnTo>
                    <a:pt x="10153873" y="5015895"/>
                  </a:lnTo>
                  <a:lnTo>
                    <a:pt x="10150064" y="5017428"/>
                  </a:lnTo>
                  <a:lnTo>
                    <a:pt x="10147358" y="5023771"/>
                  </a:lnTo>
                  <a:lnTo>
                    <a:pt x="10148555" y="5027437"/>
                  </a:lnTo>
                  <a:lnTo>
                    <a:pt x="10158571" y="5031709"/>
                  </a:lnTo>
                  <a:lnTo>
                    <a:pt x="10162380" y="5030178"/>
                  </a:lnTo>
                  <a:lnTo>
                    <a:pt x="10165085" y="5023835"/>
                  </a:lnTo>
                  <a:lnTo>
                    <a:pt x="10163889" y="5020168"/>
                  </a:lnTo>
                  <a:close/>
                </a:path>
                <a:path w="18531205" h="10759440">
                  <a:moveTo>
                    <a:pt x="10084482" y="4984324"/>
                  </a:moveTo>
                  <a:lnTo>
                    <a:pt x="10074466" y="4980051"/>
                  </a:lnTo>
                  <a:lnTo>
                    <a:pt x="10070656" y="4981582"/>
                  </a:lnTo>
                  <a:lnTo>
                    <a:pt x="10067951" y="4987925"/>
                  </a:lnTo>
                  <a:lnTo>
                    <a:pt x="10069148" y="4991593"/>
                  </a:lnTo>
                  <a:lnTo>
                    <a:pt x="10079498" y="4996008"/>
                  </a:lnTo>
                  <a:lnTo>
                    <a:pt x="10083307" y="4994475"/>
                  </a:lnTo>
                  <a:lnTo>
                    <a:pt x="10086013" y="4988133"/>
                  </a:lnTo>
                  <a:lnTo>
                    <a:pt x="10084482" y="4984324"/>
                  </a:lnTo>
                  <a:close/>
                </a:path>
                <a:path w="18531205" h="10759440">
                  <a:moveTo>
                    <a:pt x="10004216" y="4947717"/>
                  </a:moveTo>
                  <a:lnTo>
                    <a:pt x="9994535" y="4943587"/>
                  </a:lnTo>
                  <a:lnTo>
                    <a:pt x="9990725" y="4945119"/>
                  </a:lnTo>
                  <a:lnTo>
                    <a:pt x="9988020" y="4951461"/>
                  </a:lnTo>
                  <a:lnTo>
                    <a:pt x="9989217" y="4955129"/>
                  </a:lnTo>
                  <a:lnTo>
                    <a:pt x="9999232" y="4959401"/>
                  </a:lnTo>
                  <a:lnTo>
                    <a:pt x="10003042" y="4957869"/>
                  </a:lnTo>
                  <a:lnTo>
                    <a:pt x="10005747" y="4951527"/>
                  </a:lnTo>
                  <a:lnTo>
                    <a:pt x="10004216" y="4947717"/>
                  </a:lnTo>
                  <a:close/>
                </a:path>
                <a:path w="18531205" h="10759440">
                  <a:moveTo>
                    <a:pt x="6063724" y="3266833"/>
                  </a:moveTo>
                  <a:lnTo>
                    <a:pt x="6060244" y="3265743"/>
                  </a:lnTo>
                  <a:lnTo>
                    <a:pt x="6053566" y="3262895"/>
                  </a:lnTo>
                  <a:lnTo>
                    <a:pt x="6049948" y="3264903"/>
                  </a:lnTo>
                  <a:lnTo>
                    <a:pt x="6047385" y="3270911"/>
                  </a:lnTo>
                  <a:lnTo>
                    <a:pt x="6049059" y="3274387"/>
                  </a:lnTo>
                  <a:lnTo>
                    <a:pt x="6059074" y="3278660"/>
                  </a:lnTo>
                  <a:lnTo>
                    <a:pt x="6062692" y="3276651"/>
                  </a:lnTo>
                  <a:lnTo>
                    <a:pt x="6065397" y="3270310"/>
                  </a:lnTo>
                  <a:lnTo>
                    <a:pt x="6063724" y="3266833"/>
                  </a:lnTo>
                  <a:close/>
                </a:path>
                <a:path w="18531205" h="10759440">
                  <a:moveTo>
                    <a:pt x="9924810" y="4911872"/>
                  </a:moveTo>
                  <a:lnTo>
                    <a:pt x="9914796" y="4907600"/>
                  </a:lnTo>
                  <a:lnTo>
                    <a:pt x="9910985" y="4909132"/>
                  </a:lnTo>
                  <a:lnTo>
                    <a:pt x="9908281" y="4915475"/>
                  </a:lnTo>
                  <a:lnTo>
                    <a:pt x="9909812" y="4919284"/>
                  </a:lnTo>
                  <a:lnTo>
                    <a:pt x="9919492" y="4923413"/>
                  </a:lnTo>
                  <a:lnTo>
                    <a:pt x="9923302" y="4921883"/>
                  </a:lnTo>
                  <a:lnTo>
                    <a:pt x="9926008" y="4915540"/>
                  </a:lnTo>
                  <a:lnTo>
                    <a:pt x="9924810" y="4911872"/>
                  </a:lnTo>
                  <a:close/>
                </a:path>
                <a:path w="18531205" h="10759440">
                  <a:moveTo>
                    <a:pt x="9845404" y="4876026"/>
                  </a:moveTo>
                  <a:lnTo>
                    <a:pt x="9835388" y="4871754"/>
                  </a:lnTo>
                  <a:lnTo>
                    <a:pt x="9831579" y="4873286"/>
                  </a:lnTo>
                  <a:lnTo>
                    <a:pt x="9828873" y="4879629"/>
                  </a:lnTo>
                  <a:lnTo>
                    <a:pt x="9830070" y="4883296"/>
                  </a:lnTo>
                  <a:lnTo>
                    <a:pt x="9840420" y="4887710"/>
                  </a:lnTo>
                  <a:lnTo>
                    <a:pt x="9844229" y="4886179"/>
                  </a:lnTo>
                  <a:lnTo>
                    <a:pt x="9846934" y="4879837"/>
                  </a:lnTo>
                  <a:lnTo>
                    <a:pt x="9845404" y="4876026"/>
                  </a:lnTo>
                  <a:close/>
                </a:path>
                <a:path w="18531205" h="10759440">
                  <a:moveTo>
                    <a:pt x="6145693" y="3296670"/>
                  </a:moveTo>
                  <a:lnTo>
                    <a:pt x="6142213" y="3295578"/>
                  </a:lnTo>
                  <a:lnTo>
                    <a:pt x="6135536" y="3292730"/>
                  </a:lnTo>
                  <a:lnTo>
                    <a:pt x="6131917" y="3294738"/>
                  </a:lnTo>
                  <a:lnTo>
                    <a:pt x="6129354" y="3300747"/>
                  </a:lnTo>
                  <a:lnTo>
                    <a:pt x="6131028" y="3304224"/>
                  </a:lnTo>
                  <a:lnTo>
                    <a:pt x="6141043" y="3308496"/>
                  </a:lnTo>
                  <a:lnTo>
                    <a:pt x="6144662" y="3306488"/>
                  </a:lnTo>
                  <a:lnTo>
                    <a:pt x="6147367" y="3300145"/>
                  </a:lnTo>
                  <a:lnTo>
                    <a:pt x="6145693" y="3296670"/>
                  </a:lnTo>
                  <a:close/>
                </a:path>
                <a:path w="18531205" h="10759440">
                  <a:moveTo>
                    <a:pt x="9765996" y="4840182"/>
                  </a:moveTo>
                  <a:lnTo>
                    <a:pt x="9755647" y="4835767"/>
                  </a:lnTo>
                  <a:lnTo>
                    <a:pt x="9751981" y="4836965"/>
                  </a:lnTo>
                  <a:lnTo>
                    <a:pt x="9749133" y="4843641"/>
                  </a:lnTo>
                  <a:lnTo>
                    <a:pt x="9750330" y="4847309"/>
                  </a:lnTo>
                  <a:lnTo>
                    <a:pt x="9761012" y="4851866"/>
                  </a:lnTo>
                  <a:lnTo>
                    <a:pt x="9764822" y="4850334"/>
                  </a:lnTo>
                  <a:lnTo>
                    <a:pt x="9767528" y="4843991"/>
                  </a:lnTo>
                  <a:lnTo>
                    <a:pt x="9765996" y="4840182"/>
                  </a:lnTo>
                  <a:close/>
                </a:path>
                <a:path w="18531205" h="10759440">
                  <a:moveTo>
                    <a:pt x="9686257" y="4804194"/>
                  </a:moveTo>
                  <a:lnTo>
                    <a:pt x="9675907" y="4799780"/>
                  </a:lnTo>
                  <a:lnTo>
                    <a:pt x="9672098" y="4801312"/>
                  </a:lnTo>
                  <a:lnTo>
                    <a:pt x="9669392" y="4807655"/>
                  </a:lnTo>
                  <a:lnTo>
                    <a:pt x="9670591" y="4811322"/>
                  </a:lnTo>
                  <a:lnTo>
                    <a:pt x="9680939" y="4815736"/>
                  </a:lnTo>
                  <a:lnTo>
                    <a:pt x="9684748" y="4814205"/>
                  </a:lnTo>
                  <a:lnTo>
                    <a:pt x="9687454" y="4807862"/>
                  </a:lnTo>
                  <a:lnTo>
                    <a:pt x="9686257" y="4804194"/>
                  </a:lnTo>
                  <a:close/>
                </a:path>
                <a:path w="18531205" h="10759440">
                  <a:moveTo>
                    <a:pt x="6227712" y="3327315"/>
                  </a:moveTo>
                  <a:lnTo>
                    <a:pt x="6217697" y="3323043"/>
                  </a:lnTo>
                  <a:lnTo>
                    <a:pt x="6214078" y="3325051"/>
                  </a:lnTo>
                  <a:lnTo>
                    <a:pt x="6211515" y="3331060"/>
                  </a:lnTo>
                  <a:lnTo>
                    <a:pt x="6213189" y="3334535"/>
                  </a:lnTo>
                  <a:lnTo>
                    <a:pt x="6223204" y="3338807"/>
                  </a:lnTo>
                  <a:lnTo>
                    <a:pt x="6226823" y="3336800"/>
                  </a:lnTo>
                  <a:lnTo>
                    <a:pt x="6229528" y="3330458"/>
                  </a:lnTo>
                  <a:lnTo>
                    <a:pt x="6227712" y="3327315"/>
                  </a:lnTo>
                  <a:close/>
                </a:path>
                <a:path w="18531205" h="10759440">
                  <a:moveTo>
                    <a:pt x="9606850" y="4768350"/>
                  </a:moveTo>
                  <a:lnTo>
                    <a:pt x="9596500" y="4763935"/>
                  </a:lnTo>
                  <a:lnTo>
                    <a:pt x="9592692" y="4765467"/>
                  </a:lnTo>
                  <a:lnTo>
                    <a:pt x="9589986" y="4771809"/>
                  </a:lnTo>
                  <a:lnTo>
                    <a:pt x="9591183" y="4775476"/>
                  </a:lnTo>
                  <a:lnTo>
                    <a:pt x="9601533" y="4779891"/>
                  </a:lnTo>
                  <a:lnTo>
                    <a:pt x="9605342" y="4778360"/>
                  </a:lnTo>
                  <a:lnTo>
                    <a:pt x="9608047" y="4772017"/>
                  </a:lnTo>
                  <a:lnTo>
                    <a:pt x="9606850" y="4768350"/>
                  </a:lnTo>
                  <a:close/>
                </a:path>
                <a:path w="18531205" h="10759440">
                  <a:moveTo>
                    <a:pt x="9527109" y="4732362"/>
                  </a:moveTo>
                  <a:lnTo>
                    <a:pt x="9516760" y="4727948"/>
                  </a:lnTo>
                  <a:lnTo>
                    <a:pt x="9513094" y="4729145"/>
                  </a:lnTo>
                  <a:lnTo>
                    <a:pt x="9510246" y="4735822"/>
                  </a:lnTo>
                  <a:lnTo>
                    <a:pt x="9511444" y="4739490"/>
                  </a:lnTo>
                  <a:lnTo>
                    <a:pt x="9522125" y="4744046"/>
                  </a:lnTo>
                  <a:lnTo>
                    <a:pt x="9525935" y="4742514"/>
                  </a:lnTo>
                  <a:lnTo>
                    <a:pt x="9528641" y="4736171"/>
                  </a:lnTo>
                  <a:lnTo>
                    <a:pt x="9527109" y="4732362"/>
                  </a:lnTo>
                  <a:close/>
                </a:path>
                <a:path w="18531205" h="10759440">
                  <a:moveTo>
                    <a:pt x="9447370" y="4696375"/>
                  </a:moveTo>
                  <a:lnTo>
                    <a:pt x="9437021" y="4691960"/>
                  </a:lnTo>
                  <a:lnTo>
                    <a:pt x="9433211" y="4693492"/>
                  </a:lnTo>
                  <a:lnTo>
                    <a:pt x="9430506" y="4699834"/>
                  </a:lnTo>
                  <a:lnTo>
                    <a:pt x="9432037" y="4703644"/>
                  </a:lnTo>
                  <a:lnTo>
                    <a:pt x="9442052" y="4707916"/>
                  </a:lnTo>
                  <a:lnTo>
                    <a:pt x="9445861" y="4706384"/>
                  </a:lnTo>
                  <a:lnTo>
                    <a:pt x="9448566" y="4700042"/>
                  </a:lnTo>
                  <a:lnTo>
                    <a:pt x="9447370" y="4696375"/>
                  </a:lnTo>
                  <a:close/>
                </a:path>
                <a:path w="18531205" h="10759440">
                  <a:moveTo>
                    <a:pt x="1087436" y="1129119"/>
                  </a:moveTo>
                  <a:lnTo>
                    <a:pt x="1083577" y="1129841"/>
                  </a:lnTo>
                  <a:lnTo>
                    <a:pt x="1079678" y="1135280"/>
                  </a:lnTo>
                  <a:lnTo>
                    <a:pt x="1080400" y="1139139"/>
                  </a:lnTo>
                  <a:lnTo>
                    <a:pt x="1083120" y="1141088"/>
                  </a:lnTo>
                  <a:lnTo>
                    <a:pt x="1086507" y="1143322"/>
                  </a:lnTo>
                  <a:lnTo>
                    <a:pt x="1087842" y="1143892"/>
                  </a:lnTo>
                  <a:lnTo>
                    <a:pt x="1087366" y="1144083"/>
                  </a:lnTo>
                  <a:lnTo>
                    <a:pt x="1090037" y="1145222"/>
                  </a:lnTo>
                  <a:lnTo>
                    <a:pt x="1093228" y="1144216"/>
                  </a:lnTo>
                  <a:lnTo>
                    <a:pt x="1095034" y="1141831"/>
                  </a:lnTo>
                  <a:lnTo>
                    <a:pt x="1096984" y="1139110"/>
                  </a:lnTo>
                  <a:lnTo>
                    <a:pt x="1096263" y="1135252"/>
                  </a:lnTo>
                  <a:lnTo>
                    <a:pt x="1093543" y="1133303"/>
                  </a:lnTo>
                  <a:lnTo>
                    <a:pt x="1090156" y="1131069"/>
                  </a:lnTo>
                  <a:lnTo>
                    <a:pt x="1087436" y="1129119"/>
                  </a:lnTo>
                  <a:close/>
                </a:path>
                <a:path w="18531205" h="10759440">
                  <a:moveTo>
                    <a:pt x="6309397" y="3357819"/>
                  </a:moveTo>
                  <a:lnTo>
                    <a:pt x="6299382" y="3353547"/>
                  </a:lnTo>
                  <a:lnTo>
                    <a:pt x="6295763" y="3355554"/>
                  </a:lnTo>
                  <a:lnTo>
                    <a:pt x="6293200" y="3361563"/>
                  </a:lnTo>
                  <a:lnTo>
                    <a:pt x="6294874" y="3365040"/>
                  </a:lnTo>
                  <a:lnTo>
                    <a:pt x="6304889" y="3369311"/>
                  </a:lnTo>
                  <a:lnTo>
                    <a:pt x="6308365" y="3367637"/>
                  </a:lnTo>
                  <a:lnTo>
                    <a:pt x="6311213" y="3360962"/>
                  </a:lnTo>
                  <a:lnTo>
                    <a:pt x="6309397" y="3357819"/>
                  </a:lnTo>
                  <a:close/>
                </a:path>
                <a:path w="18531205" h="10759440">
                  <a:moveTo>
                    <a:pt x="9367296" y="4660245"/>
                  </a:moveTo>
                  <a:lnTo>
                    <a:pt x="9357281" y="4655973"/>
                  </a:lnTo>
                  <a:lnTo>
                    <a:pt x="9353471" y="4657504"/>
                  </a:lnTo>
                  <a:lnTo>
                    <a:pt x="9350766" y="4663848"/>
                  </a:lnTo>
                  <a:lnTo>
                    <a:pt x="9351963" y="4667514"/>
                  </a:lnTo>
                  <a:lnTo>
                    <a:pt x="9362312" y="4671928"/>
                  </a:lnTo>
                  <a:lnTo>
                    <a:pt x="9366121" y="4670397"/>
                  </a:lnTo>
                  <a:lnTo>
                    <a:pt x="9368826" y="4664055"/>
                  </a:lnTo>
                  <a:lnTo>
                    <a:pt x="9367296" y="4660245"/>
                  </a:lnTo>
                  <a:close/>
                </a:path>
                <a:path w="18531205" h="10759440">
                  <a:moveTo>
                    <a:pt x="9287555" y="4624257"/>
                  </a:moveTo>
                  <a:lnTo>
                    <a:pt x="9277207" y="4619842"/>
                  </a:lnTo>
                  <a:lnTo>
                    <a:pt x="9273398" y="4621375"/>
                  </a:lnTo>
                  <a:lnTo>
                    <a:pt x="9270692" y="4627718"/>
                  </a:lnTo>
                  <a:lnTo>
                    <a:pt x="9272223" y="4631526"/>
                  </a:lnTo>
                  <a:lnTo>
                    <a:pt x="9282238" y="4635798"/>
                  </a:lnTo>
                  <a:lnTo>
                    <a:pt x="9286048" y="4634268"/>
                  </a:lnTo>
                  <a:lnTo>
                    <a:pt x="9288753" y="4627925"/>
                  </a:lnTo>
                  <a:lnTo>
                    <a:pt x="9287555" y="4624257"/>
                  </a:lnTo>
                  <a:close/>
                </a:path>
                <a:path w="18531205" h="10759440">
                  <a:moveTo>
                    <a:pt x="6391415" y="3388466"/>
                  </a:moveTo>
                  <a:lnTo>
                    <a:pt x="6381400" y="3384194"/>
                  </a:lnTo>
                  <a:lnTo>
                    <a:pt x="6377782" y="3386201"/>
                  </a:lnTo>
                  <a:lnTo>
                    <a:pt x="6375219" y="3392210"/>
                  </a:lnTo>
                  <a:lnTo>
                    <a:pt x="6376893" y="3395685"/>
                  </a:lnTo>
                  <a:lnTo>
                    <a:pt x="6386908" y="3399957"/>
                  </a:lnTo>
                  <a:lnTo>
                    <a:pt x="6390526" y="3397950"/>
                  </a:lnTo>
                  <a:lnTo>
                    <a:pt x="6393232" y="3391607"/>
                  </a:lnTo>
                  <a:lnTo>
                    <a:pt x="6391415" y="3388466"/>
                  </a:lnTo>
                  <a:close/>
                </a:path>
                <a:path w="18531205" h="10759440">
                  <a:moveTo>
                    <a:pt x="9207815" y="4588270"/>
                  </a:moveTo>
                  <a:lnTo>
                    <a:pt x="9197800" y="4583998"/>
                  </a:lnTo>
                  <a:lnTo>
                    <a:pt x="9193990" y="4585529"/>
                  </a:lnTo>
                  <a:lnTo>
                    <a:pt x="9191285" y="4591872"/>
                  </a:lnTo>
                  <a:lnTo>
                    <a:pt x="9192482" y="4595540"/>
                  </a:lnTo>
                  <a:lnTo>
                    <a:pt x="9202497" y="4599812"/>
                  </a:lnTo>
                  <a:lnTo>
                    <a:pt x="9206307" y="4598280"/>
                  </a:lnTo>
                  <a:lnTo>
                    <a:pt x="9209013" y="4591937"/>
                  </a:lnTo>
                  <a:lnTo>
                    <a:pt x="9207815" y="4588270"/>
                  </a:lnTo>
                  <a:close/>
                </a:path>
                <a:path w="18531205" h="10759440">
                  <a:moveTo>
                    <a:pt x="9128885" y="4552233"/>
                  </a:moveTo>
                  <a:lnTo>
                    <a:pt x="9118203" y="4547677"/>
                  </a:lnTo>
                  <a:lnTo>
                    <a:pt x="9114536" y="4548875"/>
                  </a:lnTo>
                  <a:lnTo>
                    <a:pt x="9111687" y="4555552"/>
                  </a:lnTo>
                  <a:lnTo>
                    <a:pt x="9113219" y="4559361"/>
                  </a:lnTo>
                  <a:lnTo>
                    <a:pt x="9123567" y="4563775"/>
                  </a:lnTo>
                  <a:lnTo>
                    <a:pt x="9127377" y="4562244"/>
                  </a:lnTo>
                  <a:lnTo>
                    <a:pt x="9130083" y="4555900"/>
                  </a:lnTo>
                  <a:lnTo>
                    <a:pt x="9128885" y="4552233"/>
                  </a:lnTo>
                  <a:close/>
                </a:path>
                <a:path w="18531205" h="10759440">
                  <a:moveTo>
                    <a:pt x="6473434" y="3419111"/>
                  </a:moveTo>
                  <a:lnTo>
                    <a:pt x="6463419" y="3414839"/>
                  </a:lnTo>
                  <a:lnTo>
                    <a:pt x="6459800" y="3416847"/>
                  </a:lnTo>
                  <a:lnTo>
                    <a:pt x="6457237" y="3422856"/>
                  </a:lnTo>
                  <a:lnTo>
                    <a:pt x="6458912" y="3426332"/>
                  </a:lnTo>
                  <a:lnTo>
                    <a:pt x="6468926" y="3430604"/>
                  </a:lnTo>
                  <a:lnTo>
                    <a:pt x="6472402" y="3428931"/>
                  </a:lnTo>
                  <a:lnTo>
                    <a:pt x="6475251" y="3422254"/>
                  </a:lnTo>
                  <a:lnTo>
                    <a:pt x="6473434" y="3419111"/>
                  </a:lnTo>
                  <a:close/>
                </a:path>
                <a:path w="18531205" h="10759440">
                  <a:moveTo>
                    <a:pt x="9048142" y="4515819"/>
                  </a:moveTo>
                  <a:lnTo>
                    <a:pt x="9038128" y="4511548"/>
                  </a:lnTo>
                  <a:lnTo>
                    <a:pt x="9034318" y="4513078"/>
                  </a:lnTo>
                  <a:lnTo>
                    <a:pt x="9031612" y="4519421"/>
                  </a:lnTo>
                  <a:lnTo>
                    <a:pt x="9032810" y="4523089"/>
                  </a:lnTo>
                  <a:lnTo>
                    <a:pt x="9043158" y="4527503"/>
                  </a:lnTo>
                  <a:lnTo>
                    <a:pt x="9046968" y="4525971"/>
                  </a:lnTo>
                  <a:lnTo>
                    <a:pt x="9049673" y="4519628"/>
                  </a:lnTo>
                  <a:lnTo>
                    <a:pt x="9048142" y="4515819"/>
                  </a:lnTo>
                  <a:close/>
                </a:path>
                <a:path w="18531205" h="10759440">
                  <a:moveTo>
                    <a:pt x="8968879" y="4479640"/>
                  </a:moveTo>
                  <a:lnTo>
                    <a:pt x="8958530" y="4475226"/>
                  </a:lnTo>
                  <a:lnTo>
                    <a:pt x="8954720" y="4476758"/>
                  </a:lnTo>
                  <a:lnTo>
                    <a:pt x="8952014" y="4483099"/>
                  </a:lnTo>
                  <a:lnTo>
                    <a:pt x="8953212" y="4486767"/>
                  </a:lnTo>
                  <a:lnTo>
                    <a:pt x="8963561" y="4491182"/>
                  </a:lnTo>
                  <a:lnTo>
                    <a:pt x="8967370" y="4489649"/>
                  </a:lnTo>
                  <a:lnTo>
                    <a:pt x="8970075" y="4483308"/>
                  </a:lnTo>
                  <a:lnTo>
                    <a:pt x="8968879" y="4479640"/>
                  </a:lnTo>
                  <a:close/>
                </a:path>
                <a:path w="18531205" h="10759440">
                  <a:moveTo>
                    <a:pt x="6554785" y="3449473"/>
                  </a:moveTo>
                  <a:lnTo>
                    <a:pt x="6545103" y="3445343"/>
                  </a:lnTo>
                  <a:lnTo>
                    <a:pt x="6541485" y="3447351"/>
                  </a:lnTo>
                  <a:lnTo>
                    <a:pt x="6538780" y="3453693"/>
                  </a:lnTo>
                  <a:lnTo>
                    <a:pt x="6540454" y="3457170"/>
                  </a:lnTo>
                  <a:lnTo>
                    <a:pt x="6543458" y="3458451"/>
                  </a:lnTo>
                  <a:lnTo>
                    <a:pt x="6543935" y="3458260"/>
                  </a:lnTo>
                  <a:lnTo>
                    <a:pt x="6550611" y="3461108"/>
                  </a:lnTo>
                  <a:lnTo>
                    <a:pt x="6554230" y="3459100"/>
                  </a:lnTo>
                  <a:lnTo>
                    <a:pt x="6556793" y="3453092"/>
                  </a:lnTo>
                  <a:lnTo>
                    <a:pt x="6554785" y="3449473"/>
                  </a:lnTo>
                  <a:close/>
                </a:path>
                <a:path w="18531205" h="10759440">
                  <a:moveTo>
                    <a:pt x="8889472" y="4443795"/>
                  </a:moveTo>
                  <a:lnTo>
                    <a:pt x="8879124" y="4439381"/>
                  </a:lnTo>
                  <a:lnTo>
                    <a:pt x="8875313" y="4440912"/>
                  </a:lnTo>
                  <a:lnTo>
                    <a:pt x="8872608" y="4447254"/>
                  </a:lnTo>
                  <a:lnTo>
                    <a:pt x="8873806" y="4450922"/>
                  </a:lnTo>
                  <a:lnTo>
                    <a:pt x="8884154" y="4455336"/>
                  </a:lnTo>
                  <a:lnTo>
                    <a:pt x="8887964" y="4453804"/>
                  </a:lnTo>
                  <a:lnTo>
                    <a:pt x="8890669" y="4447462"/>
                  </a:lnTo>
                  <a:lnTo>
                    <a:pt x="8889472" y="4443795"/>
                  </a:lnTo>
                  <a:close/>
                </a:path>
                <a:path w="18531205" h="10759440">
                  <a:moveTo>
                    <a:pt x="6637187" y="3481071"/>
                  </a:moveTo>
                  <a:lnTo>
                    <a:pt x="6630177" y="3478081"/>
                  </a:lnTo>
                  <a:lnTo>
                    <a:pt x="6626696" y="3476990"/>
                  </a:lnTo>
                  <a:lnTo>
                    <a:pt x="6623219" y="3478665"/>
                  </a:lnTo>
                  <a:lnTo>
                    <a:pt x="6620513" y="3485007"/>
                  </a:lnTo>
                  <a:lnTo>
                    <a:pt x="6622188" y="3488483"/>
                  </a:lnTo>
                  <a:lnTo>
                    <a:pt x="6625193" y="3489765"/>
                  </a:lnTo>
                  <a:lnTo>
                    <a:pt x="6625669" y="3489573"/>
                  </a:lnTo>
                  <a:lnTo>
                    <a:pt x="6629341" y="3491139"/>
                  </a:lnTo>
                  <a:lnTo>
                    <a:pt x="6638527" y="3484405"/>
                  </a:lnTo>
                  <a:lnTo>
                    <a:pt x="6637187" y="3481071"/>
                  </a:lnTo>
                  <a:close/>
                </a:path>
                <a:path w="18531205" h="10759440">
                  <a:moveTo>
                    <a:pt x="8809541" y="4407331"/>
                  </a:moveTo>
                  <a:lnTo>
                    <a:pt x="8799526" y="4403059"/>
                  </a:lnTo>
                  <a:lnTo>
                    <a:pt x="8795716" y="4404591"/>
                  </a:lnTo>
                  <a:lnTo>
                    <a:pt x="8793010" y="4410933"/>
                  </a:lnTo>
                  <a:lnTo>
                    <a:pt x="8794208" y="4414600"/>
                  </a:lnTo>
                  <a:lnTo>
                    <a:pt x="8804223" y="4418872"/>
                  </a:lnTo>
                  <a:lnTo>
                    <a:pt x="8808033" y="4417342"/>
                  </a:lnTo>
                  <a:lnTo>
                    <a:pt x="8810738" y="4410999"/>
                  </a:lnTo>
                  <a:lnTo>
                    <a:pt x="8809541" y="4407331"/>
                  </a:lnTo>
                  <a:close/>
                </a:path>
                <a:path w="18531205" h="10759440">
                  <a:moveTo>
                    <a:pt x="8729608" y="4370868"/>
                  </a:moveTo>
                  <a:lnTo>
                    <a:pt x="8719928" y="4366738"/>
                  </a:lnTo>
                  <a:lnTo>
                    <a:pt x="8716118" y="4368269"/>
                  </a:lnTo>
                  <a:lnTo>
                    <a:pt x="8713412" y="4374612"/>
                  </a:lnTo>
                  <a:lnTo>
                    <a:pt x="8714944" y="4378422"/>
                  </a:lnTo>
                  <a:lnTo>
                    <a:pt x="8724624" y="4382552"/>
                  </a:lnTo>
                  <a:lnTo>
                    <a:pt x="8728435" y="4381020"/>
                  </a:lnTo>
                  <a:lnTo>
                    <a:pt x="8731141" y="4374677"/>
                  </a:lnTo>
                  <a:lnTo>
                    <a:pt x="8729608" y="4370868"/>
                  </a:lnTo>
                  <a:close/>
                </a:path>
                <a:path w="18531205" h="10759440">
                  <a:moveTo>
                    <a:pt x="6718586" y="3512243"/>
                  </a:moveTo>
                  <a:lnTo>
                    <a:pt x="6711910" y="3509395"/>
                  </a:lnTo>
                  <a:lnTo>
                    <a:pt x="6708429" y="3508305"/>
                  </a:lnTo>
                  <a:lnTo>
                    <a:pt x="6704953" y="3509978"/>
                  </a:lnTo>
                  <a:lnTo>
                    <a:pt x="6702248" y="3516321"/>
                  </a:lnTo>
                  <a:lnTo>
                    <a:pt x="6703922" y="3519797"/>
                  </a:lnTo>
                  <a:lnTo>
                    <a:pt x="6706926" y="3521079"/>
                  </a:lnTo>
                  <a:lnTo>
                    <a:pt x="6707402" y="3520887"/>
                  </a:lnTo>
                  <a:lnTo>
                    <a:pt x="6711074" y="3522454"/>
                  </a:lnTo>
                  <a:lnTo>
                    <a:pt x="6714555" y="3523544"/>
                  </a:lnTo>
                  <a:lnTo>
                    <a:pt x="6717889" y="3522203"/>
                  </a:lnTo>
                  <a:lnTo>
                    <a:pt x="6719313" y="3518866"/>
                  </a:lnTo>
                  <a:lnTo>
                    <a:pt x="6720050" y="3516418"/>
                  </a:lnTo>
                  <a:lnTo>
                    <a:pt x="6720260" y="3515718"/>
                  </a:lnTo>
                  <a:lnTo>
                    <a:pt x="6718586" y="3512243"/>
                  </a:lnTo>
                  <a:close/>
                </a:path>
                <a:path w="18531205" h="10759440">
                  <a:moveTo>
                    <a:pt x="1016342" y="1077486"/>
                  </a:moveTo>
                  <a:lnTo>
                    <a:pt x="1012483" y="1078208"/>
                  </a:lnTo>
                  <a:lnTo>
                    <a:pt x="1010534" y="1080927"/>
                  </a:lnTo>
                  <a:lnTo>
                    <a:pt x="1008442" y="1083981"/>
                  </a:lnTo>
                  <a:lnTo>
                    <a:pt x="1009164" y="1087839"/>
                  </a:lnTo>
                  <a:lnTo>
                    <a:pt x="1011884" y="1089789"/>
                  </a:lnTo>
                  <a:lnTo>
                    <a:pt x="1015128" y="1092357"/>
                  </a:lnTo>
                  <a:lnTo>
                    <a:pt x="1019135" y="1094066"/>
                  </a:lnTo>
                  <a:lnTo>
                    <a:pt x="1022184" y="1093393"/>
                  </a:lnTo>
                  <a:lnTo>
                    <a:pt x="1023990" y="1091008"/>
                  </a:lnTo>
                  <a:lnTo>
                    <a:pt x="1026082" y="1087954"/>
                  </a:lnTo>
                  <a:lnTo>
                    <a:pt x="1025360" y="1084095"/>
                  </a:lnTo>
                  <a:lnTo>
                    <a:pt x="1022641" y="1082146"/>
                  </a:lnTo>
                  <a:lnTo>
                    <a:pt x="1019396" y="1079578"/>
                  </a:lnTo>
                  <a:lnTo>
                    <a:pt x="1016342" y="1077486"/>
                  </a:lnTo>
                  <a:close/>
                </a:path>
                <a:path w="18531205" h="10759440">
                  <a:moveTo>
                    <a:pt x="8650345" y="4334689"/>
                  </a:moveTo>
                  <a:lnTo>
                    <a:pt x="8640330" y="4330417"/>
                  </a:lnTo>
                  <a:lnTo>
                    <a:pt x="8636520" y="4331948"/>
                  </a:lnTo>
                  <a:lnTo>
                    <a:pt x="8633814" y="4338291"/>
                  </a:lnTo>
                  <a:lnTo>
                    <a:pt x="8635346" y="4342101"/>
                  </a:lnTo>
                  <a:lnTo>
                    <a:pt x="8645027" y="4346230"/>
                  </a:lnTo>
                  <a:lnTo>
                    <a:pt x="8648837" y="4344700"/>
                  </a:lnTo>
                  <a:lnTo>
                    <a:pt x="8651542" y="4338357"/>
                  </a:lnTo>
                  <a:lnTo>
                    <a:pt x="8650345" y="4334689"/>
                  </a:lnTo>
                  <a:close/>
                </a:path>
                <a:path w="18531205" h="10759440">
                  <a:moveTo>
                    <a:pt x="6800321" y="3543556"/>
                  </a:moveTo>
                  <a:lnTo>
                    <a:pt x="6793311" y="3540566"/>
                  </a:lnTo>
                  <a:lnTo>
                    <a:pt x="6789830" y="3539476"/>
                  </a:lnTo>
                  <a:lnTo>
                    <a:pt x="6786495" y="3540816"/>
                  </a:lnTo>
                  <a:lnTo>
                    <a:pt x="6783647" y="3547493"/>
                  </a:lnTo>
                  <a:lnTo>
                    <a:pt x="6785322" y="3550968"/>
                  </a:lnTo>
                  <a:lnTo>
                    <a:pt x="6788327" y="3552250"/>
                  </a:lnTo>
                  <a:lnTo>
                    <a:pt x="6788802" y="3552060"/>
                  </a:lnTo>
                  <a:lnTo>
                    <a:pt x="6792474" y="3553626"/>
                  </a:lnTo>
                  <a:lnTo>
                    <a:pt x="6801661" y="3546890"/>
                  </a:lnTo>
                  <a:lnTo>
                    <a:pt x="6800321" y="3543556"/>
                  </a:lnTo>
                  <a:close/>
                </a:path>
                <a:path w="18531205" h="10759440">
                  <a:moveTo>
                    <a:pt x="8570414" y="4298226"/>
                  </a:moveTo>
                  <a:lnTo>
                    <a:pt x="8560398" y="4293954"/>
                  </a:lnTo>
                  <a:lnTo>
                    <a:pt x="8556589" y="4295485"/>
                  </a:lnTo>
                  <a:lnTo>
                    <a:pt x="8553883" y="4301828"/>
                  </a:lnTo>
                  <a:lnTo>
                    <a:pt x="8555080" y="4305495"/>
                  </a:lnTo>
                  <a:lnTo>
                    <a:pt x="8565096" y="4309768"/>
                  </a:lnTo>
                  <a:lnTo>
                    <a:pt x="8568905" y="4308235"/>
                  </a:lnTo>
                  <a:lnTo>
                    <a:pt x="8571611" y="4301893"/>
                  </a:lnTo>
                  <a:lnTo>
                    <a:pt x="8570414" y="4298226"/>
                  </a:lnTo>
                  <a:close/>
                </a:path>
                <a:path w="18531205" h="10759440">
                  <a:moveTo>
                    <a:pt x="8491483" y="4262189"/>
                  </a:moveTo>
                  <a:lnTo>
                    <a:pt x="8481135" y="4257775"/>
                  </a:lnTo>
                  <a:lnTo>
                    <a:pt x="8477468" y="4258972"/>
                  </a:lnTo>
                  <a:lnTo>
                    <a:pt x="8474620" y="4265648"/>
                  </a:lnTo>
                  <a:lnTo>
                    <a:pt x="8476150" y="4269458"/>
                  </a:lnTo>
                  <a:lnTo>
                    <a:pt x="8486165" y="4273730"/>
                  </a:lnTo>
                  <a:lnTo>
                    <a:pt x="8489975" y="4272199"/>
                  </a:lnTo>
                  <a:lnTo>
                    <a:pt x="8492681" y="4265856"/>
                  </a:lnTo>
                  <a:lnTo>
                    <a:pt x="8491483" y="4262189"/>
                  </a:lnTo>
                  <a:close/>
                </a:path>
                <a:path w="18531205" h="10759440">
                  <a:moveTo>
                    <a:pt x="6881578" y="3575062"/>
                  </a:moveTo>
                  <a:lnTo>
                    <a:pt x="6874902" y="3572214"/>
                  </a:lnTo>
                  <a:lnTo>
                    <a:pt x="6871421" y="3571124"/>
                  </a:lnTo>
                  <a:lnTo>
                    <a:pt x="6868087" y="3572463"/>
                  </a:lnTo>
                  <a:lnTo>
                    <a:pt x="6865239" y="3579140"/>
                  </a:lnTo>
                  <a:lnTo>
                    <a:pt x="6866913" y="3582617"/>
                  </a:lnTo>
                  <a:lnTo>
                    <a:pt x="6869918" y="3583898"/>
                  </a:lnTo>
                  <a:lnTo>
                    <a:pt x="6870394" y="3583706"/>
                  </a:lnTo>
                  <a:lnTo>
                    <a:pt x="6874066" y="3585273"/>
                  </a:lnTo>
                  <a:lnTo>
                    <a:pt x="6883252" y="3578539"/>
                  </a:lnTo>
                  <a:lnTo>
                    <a:pt x="6881578" y="3575062"/>
                  </a:lnTo>
                  <a:close/>
                </a:path>
                <a:path w="18531205" h="10759440">
                  <a:moveTo>
                    <a:pt x="8412361" y="4225676"/>
                  </a:moveTo>
                  <a:lnTo>
                    <a:pt x="8402013" y="4221262"/>
                  </a:lnTo>
                  <a:lnTo>
                    <a:pt x="8398345" y="4222459"/>
                  </a:lnTo>
                  <a:lnTo>
                    <a:pt x="8395498" y="4229136"/>
                  </a:lnTo>
                  <a:lnTo>
                    <a:pt x="8397029" y="4232945"/>
                  </a:lnTo>
                  <a:lnTo>
                    <a:pt x="8407044" y="4237217"/>
                  </a:lnTo>
                  <a:lnTo>
                    <a:pt x="8410853" y="4235687"/>
                  </a:lnTo>
                  <a:lnTo>
                    <a:pt x="8413559" y="4229344"/>
                  </a:lnTo>
                  <a:lnTo>
                    <a:pt x="8412361" y="4225676"/>
                  </a:lnTo>
                  <a:close/>
                </a:path>
                <a:path w="18531205" h="10759440">
                  <a:moveTo>
                    <a:pt x="6963027" y="3607043"/>
                  </a:moveTo>
                  <a:lnTo>
                    <a:pt x="6956351" y="3604195"/>
                  </a:lnTo>
                  <a:lnTo>
                    <a:pt x="6952870" y="3603105"/>
                  </a:lnTo>
                  <a:lnTo>
                    <a:pt x="6949394" y="3604779"/>
                  </a:lnTo>
                  <a:lnTo>
                    <a:pt x="6946689" y="3611121"/>
                  </a:lnTo>
                  <a:lnTo>
                    <a:pt x="6948363" y="3614598"/>
                  </a:lnTo>
                  <a:lnTo>
                    <a:pt x="6951367" y="3615879"/>
                  </a:lnTo>
                  <a:lnTo>
                    <a:pt x="6951843" y="3615687"/>
                  </a:lnTo>
                  <a:lnTo>
                    <a:pt x="6955515" y="3617254"/>
                  </a:lnTo>
                  <a:lnTo>
                    <a:pt x="6958996" y="3618344"/>
                  </a:lnTo>
                  <a:lnTo>
                    <a:pt x="6962329" y="3617005"/>
                  </a:lnTo>
                  <a:lnTo>
                    <a:pt x="6963753" y="3613666"/>
                  </a:lnTo>
                  <a:lnTo>
                    <a:pt x="6964490" y="3611219"/>
                  </a:lnTo>
                  <a:lnTo>
                    <a:pt x="6964701" y="3610519"/>
                  </a:lnTo>
                  <a:lnTo>
                    <a:pt x="6963027" y="3607043"/>
                  </a:lnTo>
                  <a:close/>
                </a:path>
                <a:path w="18531205" h="10759440">
                  <a:moveTo>
                    <a:pt x="8332096" y="4189069"/>
                  </a:moveTo>
                  <a:lnTo>
                    <a:pt x="8322415" y="4184940"/>
                  </a:lnTo>
                  <a:lnTo>
                    <a:pt x="8318604" y="4186471"/>
                  </a:lnTo>
                  <a:lnTo>
                    <a:pt x="8315899" y="4192814"/>
                  </a:lnTo>
                  <a:lnTo>
                    <a:pt x="8317431" y="4196624"/>
                  </a:lnTo>
                  <a:lnTo>
                    <a:pt x="8327112" y="4200753"/>
                  </a:lnTo>
                  <a:lnTo>
                    <a:pt x="8330922" y="4199223"/>
                  </a:lnTo>
                  <a:lnTo>
                    <a:pt x="8333627" y="4192880"/>
                  </a:lnTo>
                  <a:lnTo>
                    <a:pt x="8332096" y="4189069"/>
                  </a:lnTo>
                  <a:close/>
                </a:path>
                <a:path w="18531205" h="10759440">
                  <a:moveTo>
                    <a:pt x="7044477" y="3639024"/>
                  </a:moveTo>
                  <a:lnTo>
                    <a:pt x="7037800" y="3636176"/>
                  </a:lnTo>
                  <a:lnTo>
                    <a:pt x="7034320" y="3635086"/>
                  </a:lnTo>
                  <a:lnTo>
                    <a:pt x="7030985" y="3636426"/>
                  </a:lnTo>
                  <a:lnTo>
                    <a:pt x="7028137" y="3643103"/>
                  </a:lnTo>
                  <a:lnTo>
                    <a:pt x="7029811" y="3646580"/>
                  </a:lnTo>
                  <a:lnTo>
                    <a:pt x="7036488" y="3649428"/>
                  </a:lnTo>
                  <a:lnTo>
                    <a:pt x="7039968" y="3650518"/>
                  </a:lnTo>
                  <a:lnTo>
                    <a:pt x="7043445" y="3648844"/>
                  </a:lnTo>
                  <a:lnTo>
                    <a:pt x="7046151" y="3642501"/>
                  </a:lnTo>
                  <a:lnTo>
                    <a:pt x="7044477" y="3639024"/>
                  </a:lnTo>
                  <a:close/>
                </a:path>
                <a:path w="18531205" h="10759440">
                  <a:moveTo>
                    <a:pt x="8253642" y="4152842"/>
                  </a:moveTo>
                  <a:lnTo>
                    <a:pt x="8242960" y="4148286"/>
                  </a:lnTo>
                  <a:lnTo>
                    <a:pt x="8239293" y="4149482"/>
                  </a:lnTo>
                  <a:lnTo>
                    <a:pt x="8236586" y="4155826"/>
                  </a:lnTo>
                  <a:lnTo>
                    <a:pt x="8237641" y="4159827"/>
                  </a:lnTo>
                  <a:lnTo>
                    <a:pt x="8248324" y="4164384"/>
                  </a:lnTo>
                  <a:lnTo>
                    <a:pt x="8252134" y="4162853"/>
                  </a:lnTo>
                  <a:lnTo>
                    <a:pt x="8254698" y="4156843"/>
                  </a:lnTo>
                  <a:lnTo>
                    <a:pt x="8253642" y="4152842"/>
                  </a:lnTo>
                  <a:close/>
                </a:path>
                <a:path w="18531205" h="10759440">
                  <a:moveTo>
                    <a:pt x="7125783" y="3671340"/>
                  </a:moveTo>
                  <a:lnTo>
                    <a:pt x="7119106" y="3668492"/>
                  </a:lnTo>
                  <a:lnTo>
                    <a:pt x="7115625" y="3667402"/>
                  </a:lnTo>
                  <a:lnTo>
                    <a:pt x="7112293" y="3668742"/>
                  </a:lnTo>
                  <a:lnTo>
                    <a:pt x="7109444" y="3675419"/>
                  </a:lnTo>
                  <a:lnTo>
                    <a:pt x="7111118" y="3678895"/>
                  </a:lnTo>
                  <a:lnTo>
                    <a:pt x="7117795" y="3681743"/>
                  </a:lnTo>
                  <a:lnTo>
                    <a:pt x="7121275" y="3682833"/>
                  </a:lnTo>
                  <a:lnTo>
                    <a:pt x="7124750" y="3681159"/>
                  </a:lnTo>
                  <a:lnTo>
                    <a:pt x="7127456" y="3674815"/>
                  </a:lnTo>
                  <a:lnTo>
                    <a:pt x="7125783" y="3671340"/>
                  </a:lnTo>
                  <a:close/>
                </a:path>
                <a:path w="18531205" h="10759440">
                  <a:moveTo>
                    <a:pt x="7207281" y="3704133"/>
                  </a:moveTo>
                  <a:lnTo>
                    <a:pt x="7200270" y="3701142"/>
                  </a:lnTo>
                  <a:lnTo>
                    <a:pt x="7196789" y="3700052"/>
                  </a:lnTo>
                  <a:lnTo>
                    <a:pt x="7193457" y="3701392"/>
                  </a:lnTo>
                  <a:lnTo>
                    <a:pt x="7190609" y="3708068"/>
                  </a:lnTo>
                  <a:lnTo>
                    <a:pt x="7192282" y="3711543"/>
                  </a:lnTo>
                  <a:lnTo>
                    <a:pt x="7199292" y="3714534"/>
                  </a:lnTo>
                  <a:lnTo>
                    <a:pt x="7202773" y="3715625"/>
                  </a:lnTo>
                  <a:lnTo>
                    <a:pt x="7206107" y="3714285"/>
                  </a:lnTo>
                  <a:lnTo>
                    <a:pt x="7207531" y="3710946"/>
                  </a:lnTo>
                  <a:lnTo>
                    <a:pt x="7208512" y="3707814"/>
                  </a:lnTo>
                  <a:lnTo>
                    <a:pt x="7208621" y="3707465"/>
                  </a:lnTo>
                  <a:lnTo>
                    <a:pt x="7207281" y="3704133"/>
                  </a:lnTo>
                  <a:close/>
                </a:path>
                <a:path w="18531205" h="10759440">
                  <a:moveTo>
                    <a:pt x="8173709" y="4116379"/>
                  </a:moveTo>
                  <a:lnTo>
                    <a:pt x="8163361" y="4111965"/>
                  </a:lnTo>
                  <a:lnTo>
                    <a:pt x="8159694" y="4113162"/>
                  </a:lnTo>
                  <a:lnTo>
                    <a:pt x="8156846" y="4119839"/>
                  </a:lnTo>
                  <a:lnTo>
                    <a:pt x="8158377" y="4123648"/>
                  </a:lnTo>
                  <a:lnTo>
                    <a:pt x="8168392" y="4127919"/>
                  </a:lnTo>
                  <a:lnTo>
                    <a:pt x="8172202" y="4126389"/>
                  </a:lnTo>
                  <a:lnTo>
                    <a:pt x="8174908" y="4120046"/>
                  </a:lnTo>
                  <a:lnTo>
                    <a:pt x="8173709" y="4116379"/>
                  </a:lnTo>
                  <a:close/>
                </a:path>
                <a:path w="18531205" h="10759440">
                  <a:moveTo>
                    <a:pt x="7288445" y="3736781"/>
                  </a:moveTo>
                  <a:lnTo>
                    <a:pt x="7281435" y="3733791"/>
                  </a:lnTo>
                  <a:lnTo>
                    <a:pt x="7277954" y="3732701"/>
                  </a:lnTo>
                  <a:lnTo>
                    <a:pt x="7274621" y="3734040"/>
                  </a:lnTo>
                  <a:lnTo>
                    <a:pt x="7271916" y="3740383"/>
                  </a:lnTo>
                  <a:lnTo>
                    <a:pt x="7273446" y="3744193"/>
                  </a:lnTo>
                  <a:lnTo>
                    <a:pt x="7280456" y="3747184"/>
                  </a:lnTo>
                  <a:lnTo>
                    <a:pt x="7283937" y="3748274"/>
                  </a:lnTo>
                  <a:lnTo>
                    <a:pt x="7287605" y="3747076"/>
                  </a:lnTo>
                  <a:lnTo>
                    <a:pt x="7289676" y="3740462"/>
                  </a:lnTo>
                  <a:lnTo>
                    <a:pt x="7289786" y="3740114"/>
                  </a:lnTo>
                  <a:lnTo>
                    <a:pt x="7288445" y="3736781"/>
                  </a:lnTo>
                  <a:close/>
                </a:path>
                <a:path w="18531205" h="10759440">
                  <a:moveTo>
                    <a:pt x="8093444" y="4079773"/>
                  </a:moveTo>
                  <a:lnTo>
                    <a:pt x="8083430" y="4075501"/>
                  </a:lnTo>
                  <a:lnTo>
                    <a:pt x="8079620" y="4077031"/>
                  </a:lnTo>
                  <a:lnTo>
                    <a:pt x="8076914" y="4083374"/>
                  </a:lnTo>
                  <a:lnTo>
                    <a:pt x="8078112" y="4087042"/>
                  </a:lnTo>
                  <a:lnTo>
                    <a:pt x="8088126" y="4091314"/>
                  </a:lnTo>
                  <a:lnTo>
                    <a:pt x="8091937" y="4089783"/>
                  </a:lnTo>
                  <a:lnTo>
                    <a:pt x="8094643" y="4083440"/>
                  </a:lnTo>
                  <a:lnTo>
                    <a:pt x="8093444" y="4079773"/>
                  </a:lnTo>
                  <a:close/>
                </a:path>
                <a:path w="18531205" h="10759440">
                  <a:moveTo>
                    <a:pt x="7368992" y="3769956"/>
                  </a:moveTo>
                  <a:lnTo>
                    <a:pt x="7358976" y="3765684"/>
                  </a:lnTo>
                  <a:lnTo>
                    <a:pt x="7355643" y="3767024"/>
                  </a:lnTo>
                  <a:lnTo>
                    <a:pt x="7352938" y="3773366"/>
                  </a:lnTo>
                  <a:lnTo>
                    <a:pt x="7354468" y="3777176"/>
                  </a:lnTo>
                  <a:lnTo>
                    <a:pt x="7364484" y="3781448"/>
                  </a:lnTo>
                  <a:lnTo>
                    <a:pt x="7367817" y="3780108"/>
                  </a:lnTo>
                  <a:lnTo>
                    <a:pt x="7370523" y="3773765"/>
                  </a:lnTo>
                  <a:lnTo>
                    <a:pt x="7368992" y="3769956"/>
                  </a:lnTo>
                  <a:close/>
                </a:path>
                <a:path w="18531205" h="10759440">
                  <a:moveTo>
                    <a:pt x="8013228" y="4043977"/>
                  </a:moveTo>
                  <a:lnTo>
                    <a:pt x="8003213" y="4039704"/>
                  </a:lnTo>
                  <a:lnTo>
                    <a:pt x="7999546" y="4040903"/>
                  </a:lnTo>
                  <a:lnTo>
                    <a:pt x="7996698" y="4047578"/>
                  </a:lnTo>
                  <a:lnTo>
                    <a:pt x="7997895" y="4051246"/>
                  </a:lnTo>
                  <a:lnTo>
                    <a:pt x="8007911" y="4055518"/>
                  </a:lnTo>
                  <a:lnTo>
                    <a:pt x="8011720" y="4053986"/>
                  </a:lnTo>
                  <a:lnTo>
                    <a:pt x="8014425" y="4047644"/>
                  </a:lnTo>
                  <a:lnTo>
                    <a:pt x="8013228" y="4043977"/>
                  </a:lnTo>
                  <a:close/>
                </a:path>
                <a:path w="18531205" h="10759440">
                  <a:moveTo>
                    <a:pt x="7450204" y="3803414"/>
                  </a:moveTo>
                  <a:lnTo>
                    <a:pt x="7440189" y="3799143"/>
                  </a:lnTo>
                  <a:lnTo>
                    <a:pt x="7436379" y="3800674"/>
                  </a:lnTo>
                  <a:lnTo>
                    <a:pt x="7433816" y="3806682"/>
                  </a:lnTo>
                  <a:lnTo>
                    <a:pt x="7435348" y="3810493"/>
                  </a:lnTo>
                  <a:lnTo>
                    <a:pt x="7445362" y="3814765"/>
                  </a:lnTo>
                  <a:lnTo>
                    <a:pt x="7449031" y="3813567"/>
                  </a:lnTo>
                  <a:lnTo>
                    <a:pt x="7451736" y="3807225"/>
                  </a:lnTo>
                  <a:lnTo>
                    <a:pt x="7450204" y="3803414"/>
                  </a:lnTo>
                  <a:close/>
                </a:path>
                <a:path w="18531205" h="10759440">
                  <a:moveTo>
                    <a:pt x="7933203" y="4008656"/>
                  </a:moveTo>
                  <a:lnTo>
                    <a:pt x="7923188" y="4004384"/>
                  </a:lnTo>
                  <a:lnTo>
                    <a:pt x="7919378" y="4005917"/>
                  </a:lnTo>
                  <a:lnTo>
                    <a:pt x="7916673" y="4012258"/>
                  </a:lnTo>
                  <a:lnTo>
                    <a:pt x="7917870" y="4015926"/>
                  </a:lnTo>
                  <a:lnTo>
                    <a:pt x="7928219" y="4020340"/>
                  </a:lnTo>
                  <a:lnTo>
                    <a:pt x="7932029" y="4018808"/>
                  </a:lnTo>
                  <a:lnTo>
                    <a:pt x="7934734" y="4012467"/>
                  </a:lnTo>
                  <a:lnTo>
                    <a:pt x="7933203" y="4008656"/>
                  </a:lnTo>
                  <a:close/>
                </a:path>
                <a:path w="18531205" h="10759440">
                  <a:moveTo>
                    <a:pt x="7530607" y="3836923"/>
                  </a:moveTo>
                  <a:lnTo>
                    <a:pt x="7520927" y="3832793"/>
                  </a:lnTo>
                  <a:lnTo>
                    <a:pt x="7517259" y="3833991"/>
                  </a:lnTo>
                  <a:lnTo>
                    <a:pt x="7514554" y="3840333"/>
                  </a:lnTo>
                  <a:lnTo>
                    <a:pt x="7516085" y="3844143"/>
                  </a:lnTo>
                  <a:lnTo>
                    <a:pt x="7525766" y="3848273"/>
                  </a:lnTo>
                  <a:lnTo>
                    <a:pt x="7529434" y="3847075"/>
                  </a:lnTo>
                  <a:lnTo>
                    <a:pt x="7532281" y="3840399"/>
                  </a:lnTo>
                  <a:lnTo>
                    <a:pt x="7530607" y="3836923"/>
                  </a:lnTo>
                  <a:close/>
                </a:path>
                <a:path w="18531205" h="10759440">
                  <a:moveTo>
                    <a:pt x="7852893" y="3974005"/>
                  </a:moveTo>
                  <a:lnTo>
                    <a:pt x="7842878" y="3969732"/>
                  </a:lnTo>
                  <a:lnTo>
                    <a:pt x="7839211" y="3970931"/>
                  </a:lnTo>
                  <a:lnTo>
                    <a:pt x="7836505" y="3977273"/>
                  </a:lnTo>
                  <a:lnTo>
                    <a:pt x="7837702" y="3980940"/>
                  </a:lnTo>
                  <a:lnTo>
                    <a:pt x="7847718" y="3985212"/>
                  </a:lnTo>
                  <a:lnTo>
                    <a:pt x="7851527" y="3983681"/>
                  </a:lnTo>
                  <a:lnTo>
                    <a:pt x="7854090" y="3977672"/>
                  </a:lnTo>
                  <a:lnTo>
                    <a:pt x="7852893" y="3974005"/>
                  </a:lnTo>
                  <a:close/>
                </a:path>
                <a:path w="18531205" h="10759440">
                  <a:moveTo>
                    <a:pt x="7611678" y="3870715"/>
                  </a:moveTo>
                  <a:lnTo>
                    <a:pt x="7601664" y="3866444"/>
                  </a:lnTo>
                  <a:lnTo>
                    <a:pt x="7597996" y="3867642"/>
                  </a:lnTo>
                  <a:lnTo>
                    <a:pt x="7595291" y="3873985"/>
                  </a:lnTo>
                  <a:lnTo>
                    <a:pt x="7596823" y="3877794"/>
                  </a:lnTo>
                  <a:lnTo>
                    <a:pt x="7606503" y="3881923"/>
                  </a:lnTo>
                  <a:lnTo>
                    <a:pt x="7610171" y="3880726"/>
                  </a:lnTo>
                  <a:lnTo>
                    <a:pt x="7612876" y="3874384"/>
                  </a:lnTo>
                  <a:lnTo>
                    <a:pt x="7611678" y="3870715"/>
                  </a:lnTo>
                  <a:close/>
                </a:path>
                <a:path w="18531205" h="10759440">
                  <a:moveTo>
                    <a:pt x="7772584" y="3939352"/>
                  </a:moveTo>
                  <a:lnTo>
                    <a:pt x="7762568" y="3935080"/>
                  </a:lnTo>
                  <a:lnTo>
                    <a:pt x="7758758" y="3936612"/>
                  </a:lnTo>
                  <a:lnTo>
                    <a:pt x="7756195" y="3942621"/>
                  </a:lnTo>
                  <a:lnTo>
                    <a:pt x="7757392" y="3946288"/>
                  </a:lnTo>
                  <a:lnTo>
                    <a:pt x="7767742" y="3950702"/>
                  </a:lnTo>
                  <a:lnTo>
                    <a:pt x="7771551" y="3949171"/>
                  </a:lnTo>
                  <a:lnTo>
                    <a:pt x="7774114" y="3943162"/>
                  </a:lnTo>
                  <a:lnTo>
                    <a:pt x="7772584" y="3939352"/>
                  </a:lnTo>
                  <a:close/>
                </a:path>
                <a:path w="18531205" h="10759440">
                  <a:moveTo>
                    <a:pt x="7692940" y="3904984"/>
                  </a:moveTo>
                  <a:lnTo>
                    <a:pt x="7682592" y="3900570"/>
                  </a:lnTo>
                  <a:lnTo>
                    <a:pt x="7678925" y="3901769"/>
                  </a:lnTo>
                  <a:lnTo>
                    <a:pt x="7676219" y="3908111"/>
                  </a:lnTo>
                  <a:lnTo>
                    <a:pt x="7677416" y="3911778"/>
                  </a:lnTo>
                  <a:lnTo>
                    <a:pt x="7687765" y="3916192"/>
                  </a:lnTo>
                  <a:lnTo>
                    <a:pt x="7691575" y="3914662"/>
                  </a:lnTo>
                  <a:lnTo>
                    <a:pt x="7694138" y="3908653"/>
                  </a:lnTo>
                  <a:lnTo>
                    <a:pt x="7692940" y="3904984"/>
                  </a:lnTo>
                  <a:close/>
                </a:path>
                <a:path w="18531205" h="10759440">
                  <a:moveTo>
                    <a:pt x="947011" y="1025422"/>
                  </a:moveTo>
                  <a:lnTo>
                    <a:pt x="942819" y="1026000"/>
                  </a:lnTo>
                  <a:lnTo>
                    <a:pt x="940870" y="1028721"/>
                  </a:lnTo>
                  <a:lnTo>
                    <a:pt x="938587" y="1031297"/>
                  </a:lnTo>
                  <a:lnTo>
                    <a:pt x="939166" y="1035489"/>
                  </a:lnTo>
                  <a:lnTo>
                    <a:pt x="941885" y="1037439"/>
                  </a:lnTo>
                  <a:lnTo>
                    <a:pt x="945130" y="1040007"/>
                  </a:lnTo>
                  <a:lnTo>
                    <a:pt x="946465" y="1040576"/>
                  </a:lnTo>
                  <a:lnTo>
                    <a:pt x="946657" y="1041053"/>
                  </a:lnTo>
                  <a:lnTo>
                    <a:pt x="949328" y="1042192"/>
                  </a:lnTo>
                  <a:lnTo>
                    <a:pt x="952376" y="1041519"/>
                  </a:lnTo>
                  <a:lnTo>
                    <a:pt x="954183" y="1039134"/>
                  </a:lnTo>
                  <a:lnTo>
                    <a:pt x="956132" y="1036415"/>
                  </a:lnTo>
                  <a:lnTo>
                    <a:pt x="955553" y="1032222"/>
                  </a:lnTo>
                  <a:lnTo>
                    <a:pt x="952834" y="1030272"/>
                  </a:lnTo>
                  <a:lnTo>
                    <a:pt x="949589" y="1027704"/>
                  </a:lnTo>
                  <a:lnTo>
                    <a:pt x="947011" y="1025422"/>
                  </a:lnTo>
                  <a:close/>
                </a:path>
                <a:path w="18531205" h="10759440">
                  <a:moveTo>
                    <a:pt x="877916" y="971879"/>
                  </a:moveTo>
                  <a:lnTo>
                    <a:pt x="873723" y="972458"/>
                  </a:lnTo>
                  <a:lnTo>
                    <a:pt x="871774" y="975177"/>
                  </a:lnTo>
                  <a:lnTo>
                    <a:pt x="869491" y="977755"/>
                  </a:lnTo>
                  <a:lnTo>
                    <a:pt x="870070" y="981947"/>
                  </a:lnTo>
                  <a:lnTo>
                    <a:pt x="872790" y="983897"/>
                  </a:lnTo>
                  <a:lnTo>
                    <a:pt x="876034" y="986465"/>
                  </a:lnTo>
                  <a:lnTo>
                    <a:pt x="877370" y="987034"/>
                  </a:lnTo>
                  <a:lnTo>
                    <a:pt x="877227" y="987368"/>
                  </a:lnTo>
                  <a:lnTo>
                    <a:pt x="879898" y="988507"/>
                  </a:lnTo>
                  <a:lnTo>
                    <a:pt x="882947" y="987835"/>
                  </a:lnTo>
                  <a:lnTo>
                    <a:pt x="884754" y="985448"/>
                  </a:lnTo>
                  <a:lnTo>
                    <a:pt x="887037" y="982872"/>
                  </a:lnTo>
                  <a:lnTo>
                    <a:pt x="886458" y="978680"/>
                  </a:lnTo>
                  <a:lnTo>
                    <a:pt x="883738" y="976730"/>
                  </a:lnTo>
                  <a:lnTo>
                    <a:pt x="880493" y="974162"/>
                  </a:lnTo>
                  <a:lnTo>
                    <a:pt x="877916" y="971879"/>
                  </a:lnTo>
                  <a:close/>
                </a:path>
                <a:path w="18531205" h="10759440">
                  <a:moveTo>
                    <a:pt x="809248" y="917335"/>
                  </a:moveTo>
                  <a:lnTo>
                    <a:pt x="805531" y="917723"/>
                  </a:lnTo>
                  <a:lnTo>
                    <a:pt x="803248" y="920300"/>
                  </a:lnTo>
                  <a:lnTo>
                    <a:pt x="801299" y="923019"/>
                  </a:lnTo>
                  <a:lnTo>
                    <a:pt x="801687" y="926736"/>
                  </a:lnTo>
                  <a:lnTo>
                    <a:pt x="804264" y="929019"/>
                  </a:lnTo>
                  <a:lnTo>
                    <a:pt x="807508" y="931587"/>
                  </a:lnTo>
                  <a:lnTo>
                    <a:pt x="811514" y="933296"/>
                  </a:lnTo>
                  <a:lnTo>
                    <a:pt x="814421" y="932957"/>
                  </a:lnTo>
                  <a:lnTo>
                    <a:pt x="816228" y="930571"/>
                  </a:lnTo>
                  <a:lnTo>
                    <a:pt x="818177" y="927852"/>
                  </a:lnTo>
                  <a:lnTo>
                    <a:pt x="817790" y="924135"/>
                  </a:lnTo>
                  <a:lnTo>
                    <a:pt x="815212" y="921853"/>
                  </a:lnTo>
                  <a:lnTo>
                    <a:pt x="811967" y="919285"/>
                  </a:lnTo>
                  <a:lnTo>
                    <a:pt x="809248" y="917335"/>
                  </a:lnTo>
                  <a:close/>
                </a:path>
                <a:path w="18531205" h="10759440">
                  <a:moveTo>
                    <a:pt x="742436" y="861215"/>
                  </a:moveTo>
                  <a:lnTo>
                    <a:pt x="738719" y="861603"/>
                  </a:lnTo>
                  <a:lnTo>
                    <a:pt x="736436" y="864180"/>
                  </a:lnTo>
                  <a:lnTo>
                    <a:pt x="734011" y="867090"/>
                  </a:lnTo>
                  <a:lnTo>
                    <a:pt x="734398" y="870808"/>
                  </a:lnTo>
                  <a:lnTo>
                    <a:pt x="736975" y="873091"/>
                  </a:lnTo>
                  <a:lnTo>
                    <a:pt x="740220" y="875659"/>
                  </a:lnTo>
                  <a:lnTo>
                    <a:pt x="741889" y="876371"/>
                  </a:lnTo>
                  <a:lnTo>
                    <a:pt x="742081" y="876847"/>
                  </a:lnTo>
                  <a:lnTo>
                    <a:pt x="744417" y="877844"/>
                  </a:lnTo>
                  <a:lnTo>
                    <a:pt x="747466" y="877171"/>
                  </a:lnTo>
                  <a:lnTo>
                    <a:pt x="749131" y="875119"/>
                  </a:lnTo>
                  <a:lnTo>
                    <a:pt x="751556" y="872208"/>
                  </a:lnTo>
                  <a:lnTo>
                    <a:pt x="751169" y="868491"/>
                  </a:lnTo>
                  <a:lnTo>
                    <a:pt x="748591" y="866209"/>
                  </a:lnTo>
                  <a:lnTo>
                    <a:pt x="745347" y="863641"/>
                  </a:lnTo>
                  <a:lnTo>
                    <a:pt x="742436" y="861215"/>
                  </a:lnTo>
                  <a:close/>
                </a:path>
                <a:path w="18531205" h="10759440">
                  <a:moveTo>
                    <a:pt x="676669" y="803568"/>
                  </a:moveTo>
                  <a:lnTo>
                    <a:pt x="672619" y="803814"/>
                  </a:lnTo>
                  <a:lnTo>
                    <a:pt x="668053" y="808968"/>
                  </a:lnTo>
                  <a:lnTo>
                    <a:pt x="668298" y="813018"/>
                  </a:lnTo>
                  <a:lnTo>
                    <a:pt x="670875" y="815301"/>
                  </a:lnTo>
                  <a:lnTo>
                    <a:pt x="673978" y="818203"/>
                  </a:lnTo>
                  <a:lnTo>
                    <a:pt x="675647" y="818915"/>
                  </a:lnTo>
                  <a:lnTo>
                    <a:pt x="675838" y="819392"/>
                  </a:lnTo>
                  <a:lnTo>
                    <a:pt x="678175" y="820389"/>
                  </a:lnTo>
                  <a:lnTo>
                    <a:pt x="681224" y="819716"/>
                  </a:lnTo>
                  <a:lnTo>
                    <a:pt x="682888" y="817663"/>
                  </a:lnTo>
                  <a:lnTo>
                    <a:pt x="685171" y="815087"/>
                  </a:lnTo>
                  <a:lnTo>
                    <a:pt x="684926" y="811037"/>
                  </a:lnTo>
                  <a:lnTo>
                    <a:pt x="682349" y="808754"/>
                  </a:lnTo>
                  <a:lnTo>
                    <a:pt x="679246" y="805852"/>
                  </a:lnTo>
                  <a:lnTo>
                    <a:pt x="676669" y="803568"/>
                  </a:lnTo>
                  <a:close/>
                </a:path>
                <a:path w="18531205" h="10759440">
                  <a:moveTo>
                    <a:pt x="611949" y="744395"/>
                  </a:moveTo>
                  <a:lnTo>
                    <a:pt x="608232" y="744782"/>
                  </a:lnTo>
                  <a:lnTo>
                    <a:pt x="602998" y="749653"/>
                  </a:lnTo>
                  <a:lnTo>
                    <a:pt x="603243" y="753703"/>
                  </a:lnTo>
                  <a:lnTo>
                    <a:pt x="605821" y="755986"/>
                  </a:lnTo>
                  <a:lnTo>
                    <a:pt x="608924" y="758887"/>
                  </a:lnTo>
                  <a:lnTo>
                    <a:pt x="609449" y="759506"/>
                  </a:lnTo>
                  <a:lnTo>
                    <a:pt x="613121" y="761072"/>
                  </a:lnTo>
                  <a:lnTo>
                    <a:pt x="615693" y="760592"/>
                  </a:lnTo>
                  <a:lnTo>
                    <a:pt x="617692" y="758682"/>
                  </a:lnTo>
                  <a:lnTo>
                    <a:pt x="620308" y="756248"/>
                  </a:lnTo>
                  <a:lnTo>
                    <a:pt x="620063" y="752197"/>
                  </a:lnTo>
                  <a:lnTo>
                    <a:pt x="617486" y="749913"/>
                  </a:lnTo>
                  <a:lnTo>
                    <a:pt x="614383" y="747013"/>
                  </a:lnTo>
                  <a:lnTo>
                    <a:pt x="611949" y="744395"/>
                  </a:lnTo>
                  <a:close/>
                </a:path>
                <a:path w="18531205" h="10759440">
                  <a:moveTo>
                    <a:pt x="548180" y="684840"/>
                  </a:moveTo>
                  <a:lnTo>
                    <a:pt x="544273" y="684751"/>
                  </a:lnTo>
                  <a:lnTo>
                    <a:pt x="539707" y="689905"/>
                  </a:lnTo>
                  <a:lnTo>
                    <a:pt x="539618" y="693813"/>
                  </a:lnTo>
                  <a:lnTo>
                    <a:pt x="542195" y="696096"/>
                  </a:lnTo>
                  <a:lnTo>
                    <a:pt x="545298" y="698997"/>
                  </a:lnTo>
                  <a:lnTo>
                    <a:pt x="545823" y="699616"/>
                  </a:lnTo>
                  <a:lnTo>
                    <a:pt x="549495" y="701182"/>
                  </a:lnTo>
                  <a:lnTo>
                    <a:pt x="552067" y="700702"/>
                  </a:lnTo>
                  <a:lnTo>
                    <a:pt x="554066" y="698792"/>
                  </a:lnTo>
                  <a:lnTo>
                    <a:pt x="556349" y="696214"/>
                  </a:lnTo>
                  <a:lnTo>
                    <a:pt x="556437" y="692307"/>
                  </a:lnTo>
                  <a:lnTo>
                    <a:pt x="553860" y="690024"/>
                  </a:lnTo>
                  <a:lnTo>
                    <a:pt x="550757" y="687123"/>
                  </a:lnTo>
                  <a:lnTo>
                    <a:pt x="548180" y="684840"/>
                  </a:lnTo>
                  <a:close/>
                </a:path>
                <a:path w="18531205" h="10759440">
                  <a:moveTo>
                    <a:pt x="486411" y="623374"/>
                  </a:moveTo>
                  <a:lnTo>
                    <a:pt x="482503" y="623285"/>
                  </a:lnTo>
                  <a:lnTo>
                    <a:pt x="479886" y="625720"/>
                  </a:lnTo>
                  <a:lnTo>
                    <a:pt x="477411" y="627821"/>
                  </a:lnTo>
                  <a:lnTo>
                    <a:pt x="485055" y="638577"/>
                  </a:lnTo>
                  <a:lnTo>
                    <a:pt x="484579" y="638769"/>
                  </a:lnTo>
                  <a:lnTo>
                    <a:pt x="486915" y="639766"/>
                  </a:lnTo>
                  <a:lnTo>
                    <a:pt x="489487" y="639285"/>
                  </a:lnTo>
                  <a:lnTo>
                    <a:pt x="491486" y="637375"/>
                  </a:lnTo>
                  <a:lnTo>
                    <a:pt x="493960" y="635275"/>
                  </a:lnTo>
                  <a:lnTo>
                    <a:pt x="494049" y="631367"/>
                  </a:lnTo>
                  <a:lnTo>
                    <a:pt x="491614" y="628749"/>
                  </a:lnTo>
                  <a:lnTo>
                    <a:pt x="488511" y="625849"/>
                  </a:lnTo>
                  <a:lnTo>
                    <a:pt x="486411" y="623374"/>
                  </a:lnTo>
                  <a:close/>
                </a:path>
                <a:path w="18531205" h="10759440">
                  <a:moveTo>
                    <a:pt x="426448" y="559522"/>
                  </a:moveTo>
                  <a:lnTo>
                    <a:pt x="422540" y="559433"/>
                  </a:lnTo>
                  <a:lnTo>
                    <a:pt x="417306" y="564303"/>
                  </a:lnTo>
                  <a:lnTo>
                    <a:pt x="417218" y="568210"/>
                  </a:lnTo>
                  <a:lnTo>
                    <a:pt x="419652" y="570827"/>
                  </a:lnTo>
                  <a:lnTo>
                    <a:pt x="422612" y="574063"/>
                  </a:lnTo>
                  <a:lnTo>
                    <a:pt x="423138" y="574682"/>
                  </a:lnTo>
                  <a:lnTo>
                    <a:pt x="426810" y="576248"/>
                  </a:lnTo>
                  <a:lnTo>
                    <a:pt x="429382" y="575767"/>
                  </a:lnTo>
                  <a:lnTo>
                    <a:pt x="431238" y="574191"/>
                  </a:lnTo>
                  <a:lnTo>
                    <a:pt x="433855" y="571757"/>
                  </a:lnTo>
                  <a:lnTo>
                    <a:pt x="433944" y="567849"/>
                  </a:lnTo>
                  <a:lnTo>
                    <a:pt x="431509" y="565232"/>
                  </a:lnTo>
                  <a:lnTo>
                    <a:pt x="428883" y="562139"/>
                  </a:lnTo>
                  <a:lnTo>
                    <a:pt x="426448" y="559522"/>
                  </a:lnTo>
                  <a:close/>
                </a:path>
                <a:path w="18531205" h="10759440">
                  <a:moveTo>
                    <a:pt x="367771" y="495430"/>
                  </a:moveTo>
                  <a:lnTo>
                    <a:pt x="364006" y="495007"/>
                  </a:lnTo>
                  <a:lnTo>
                    <a:pt x="358772" y="499877"/>
                  </a:lnTo>
                  <a:lnTo>
                    <a:pt x="358349" y="503642"/>
                  </a:lnTo>
                  <a:lnTo>
                    <a:pt x="360784" y="506259"/>
                  </a:lnTo>
                  <a:lnTo>
                    <a:pt x="363410" y="509353"/>
                  </a:lnTo>
                  <a:lnTo>
                    <a:pt x="363793" y="510305"/>
                  </a:lnTo>
                  <a:lnTo>
                    <a:pt x="367799" y="512014"/>
                  </a:lnTo>
                  <a:lnTo>
                    <a:pt x="370372" y="511533"/>
                  </a:lnTo>
                  <a:lnTo>
                    <a:pt x="372228" y="509957"/>
                  </a:lnTo>
                  <a:lnTo>
                    <a:pt x="374845" y="507523"/>
                  </a:lnTo>
                  <a:lnTo>
                    <a:pt x="375267" y="503758"/>
                  </a:lnTo>
                  <a:lnTo>
                    <a:pt x="372832" y="501140"/>
                  </a:lnTo>
                  <a:lnTo>
                    <a:pt x="370206" y="498047"/>
                  </a:lnTo>
                  <a:lnTo>
                    <a:pt x="367771" y="495430"/>
                  </a:lnTo>
                  <a:close/>
                </a:path>
                <a:path w="18531205" h="10759440">
                  <a:moveTo>
                    <a:pt x="310759" y="429286"/>
                  </a:moveTo>
                  <a:lnTo>
                    <a:pt x="306517" y="429055"/>
                  </a:lnTo>
                  <a:lnTo>
                    <a:pt x="301568" y="433257"/>
                  </a:lnTo>
                  <a:lnTo>
                    <a:pt x="301337" y="437499"/>
                  </a:lnTo>
                  <a:lnTo>
                    <a:pt x="306064" y="443066"/>
                  </a:lnTo>
                  <a:lnTo>
                    <a:pt x="306781" y="444161"/>
                  </a:lnTo>
                  <a:lnTo>
                    <a:pt x="308450" y="444873"/>
                  </a:lnTo>
                  <a:lnTo>
                    <a:pt x="308593" y="444539"/>
                  </a:lnTo>
                  <a:lnTo>
                    <a:pt x="310596" y="445394"/>
                  </a:lnTo>
                  <a:lnTo>
                    <a:pt x="313026" y="445246"/>
                  </a:lnTo>
                  <a:lnTo>
                    <a:pt x="317356" y="441570"/>
                  </a:lnTo>
                  <a:lnTo>
                    <a:pt x="317587" y="437329"/>
                  </a:lnTo>
                  <a:lnTo>
                    <a:pt x="310759" y="429286"/>
                  </a:lnTo>
                  <a:close/>
                </a:path>
                <a:path w="18531205" h="10759440">
                  <a:moveTo>
                    <a:pt x="255317" y="362234"/>
                  </a:moveTo>
                  <a:lnTo>
                    <a:pt x="251218" y="361670"/>
                  </a:lnTo>
                  <a:lnTo>
                    <a:pt x="246269" y="365872"/>
                  </a:lnTo>
                  <a:lnTo>
                    <a:pt x="245847" y="369637"/>
                  </a:lnTo>
                  <a:lnTo>
                    <a:pt x="247805" y="372445"/>
                  </a:lnTo>
                  <a:lnTo>
                    <a:pt x="250431" y="375539"/>
                  </a:lnTo>
                  <a:lnTo>
                    <a:pt x="250815" y="376490"/>
                  </a:lnTo>
                  <a:lnTo>
                    <a:pt x="254821" y="378199"/>
                  </a:lnTo>
                  <a:lnTo>
                    <a:pt x="257250" y="378053"/>
                  </a:lnTo>
                  <a:lnTo>
                    <a:pt x="261581" y="374376"/>
                  </a:lnTo>
                  <a:lnTo>
                    <a:pt x="262003" y="370610"/>
                  </a:lnTo>
                  <a:lnTo>
                    <a:pt x="260045" y="367801"/>
                  </a:lnTo>
                  <a:lnTo>
                    <a:pt x="255317" y="362234"/>
                  </a:lnTo>
                  <a:close/>
                </a:path>
                <a:path w="18531205" h="10759440">
                  <a:moveTo>
                    <a:pt x="201968" y="292129"/>
                  </a:moveTo>
                  <a:lnTo>
                    <a:pt x="198202" y="291706"/>
                  </a:lnTo>
                  <a:lnTo>
                    <a:pt x="195394" y="293664"/>
                  </a:lnTo>
                  <a:lnTo>
                    <a:pt x="192443" y="295958"/>
                  </a:lnTo>
                  <a:lnTo>
                    <a:pt x="192021" y="299723"/>
                  </a:lnTo>
                  <a:lnTo>
                    <a:pt x="193979" y="302531"/>
                  </a:lnTo>
                  <a:lnTo>
                    <a:pt x="196463" y="305959"/>
                  </a:lnTo>
                  <a:lnTo>
                    <a:pt x="197180" y="307054"/>
                  </a:lnTo>
                  <a:lnTo>
                    <a:pt x="199183" y="307908"/>
                  </a:lnTo>
                  <a:lnTo>
                    <a:pt x="199041" y="308241"/>
                  </a:lnTo>
                  <a:lnTo>
                    <a:pt x="201044" y="309095"/>
                  </a:lnTo>
                  <a:lnTo>
                    <a:pt x="203473" y="308949"/>
                  </a:lnTo>
                  <a:lnTo>
                    <a:pt x="205329" y="307373"/>
                  </a:lnTo>
                  <a:lnTo>
                    <a:pt x="208280" y="305080"/>
                  </a:lnTo>
                  <a:lnTo>
                    <a:pt x="208703" y="301315"/>
                  </a:lnTo>
                  <a:lnTo>
                    <a:pt x="206744" y="298506"/>
                  </a:lnTo>
                  <a:lnTo>
                    <a:pt x="204260" y="295080"/>
                  </a:lnTo>
                  <a:lnTo>
                    <a:pt x="201968" y="292129"/>
                  </a:lnTo>
                  <a:close/>
                </a:path>
                <a:path w="18531205" h="10759440">
                  <a:moveTo>
                    <a:pt x="150857" y="221400"/>
                  </a:moveTo>
                  <a:lnTo>
                    <a:pt x="146758" y="220835"/>
                  </a:lnTo>
                  <a:lnTo>
                    <a:pt x="141141" y="224752"/>
                  </a:lnTo>
                  <a:lnTo>
                    <a:pt x="140576" y="228851"/>
                  </a:lnTo>
                  <a:lnTo>
                    <a:pt x="142535" y="231660"/>
                  </a:lnTo>
                  <a:lnTo>
                    <a:pt x="145019" y="235086"/>
                  </a:lnTo>
                  <a:lnTo>
                    <a:pt x="145593" y="236515"/>
                  </a:lnTo>
                  <a:lnTo>
                    <a:pt x="147596" y="237369"/>
                  </a:lnTo>
                  <a:lnTo>
                    <a:pt x="147739" y="237035"/>
                  </a:lnTo>
                  <a:lnTo>
                    <a:pt x="149742" y="237890"/>
                  </a:lnTo>
                  <a:lnTo>
                    <a:pt x="152171" y="237743"/>
                  </a:lnTo>
                  <a:lnTo>
                    <a:pt x="153885" y="236501"/>
                  </a:lnTo>
                  <a:lnTo>
                    <a:pt x="156693" y="234543"/>
                  </a:lnTo>
                  <a:lnTo>
                    <a:pt x="157258" y="230443"/>
                  </a:lnTo>
                  <a:lnTo>
                    <a:pt x="155300" y="227635"/>
                  </a:lnTo>
                  <a:lnTo>
                    <a:pt x="152816" y="224208"/>
                  </a:lnTo>
                  <a:lnTo>
                    <a:pt x="150857" y="221400"/>
                  </a:lnTo>
                  <a:close/>
                </a:path>
                <a:path w="18531205" h="10759440">
                  <a:moveTo>
                    <a:pt x="101793" y="149572"/>
                  </a:moveTo>
                  <a:lnTo>
                    <a:pt x="97837" y="148672"/>
                  </a:lnTo>
                  <a:lnTo>
                    <a:pt x="92220" y="152590"/>
                  </a:lnTo>
                  <a:lnTo>
                    <a:pt x="91321" y="156547"/>
                  </a:lnTo>
                  <a:lnTo>
                    <a:pt x="93280" y="159356"/>
                  </a:lnTo>
                  <a:lnTo>
                    <a:pt x="95764" y="162782"/>
                  </a:lnTo>
                  <a:lnTo>
                    <a:pt x="96004" y="164068"/>
                  </a:lnTo>
                  <a:lnTo>
                    <a:pt x="100344" y="165919"/>
                  </a:lnTo>
                  <a:lnTo>
                    <a:pt x="102774" y="165772"/>
                  </a:lnTo>
                  <a:lnTo>
                    <a:pt x="104488" y="164530"/>
                  </a:lnTo>
                  <a:lnTo>
                    <a:pt x="107296" y="162572"/>
                  </a:lnTo>
                  <a:lnTo>
                    <a:pt x="108195" y="158615"/>
                  </a:lnTo>
                  <a:lnTo>
                    <a:pt x="106236" y="155807"/>
                  </a:lnTo>
                  <a:lnTo>
                    <a:pt x="103752" y="152379"/>
                  </a:lnTo>
                  <a:lnTo>
                    <a:pt x="101793" y="149572"/>
                  </a:lnTo>
                  <a:close/>
                </a:path>
                <a:path w="18531205" h="10759440">
                  <a:moveTo>
                    <a:pt x="55205" y="75643"/>
                  </a:moveTo>
                  <a:lnTo>
                    <a:pt x="51582" y="74885"/>
                  </a:lnTo>
                  <a:lnTo>
                    <a:pt x="45297" y="78519"/>
                  </a:lnTo>
                  <a:lnTo>
                    <a:pt x="44541" y="82141"/>
                  </a:lnTo>
                  <a:lnTo>
                    <a:pt x="46357" y="85283"/>
                  </a:lnTo>
                  <a:lnTo>
                    <a:pt x="48365" y="88901"/>
                  </a:lnTo>
                  <a:lnTo>
                    <a:pt x="49082" y="89996"/>
                  </a:lnTo>
                  <a:lnTo>
                    <a:pt x="51276" y="91327"/>
                  </a:lnTo>
                  <a:lnTo>
                    <a:pt x="52945" y="92039"/>
                  </a:lnTo>
                  <a:lnTo>
                    <a:pt x="55233" y="92226"/>
                  </a:lnTo>
                  <a:lnTo>
                    <a:pt x="56946" y="90983"/>
                  </a:lnTo>
                  <a:lnTo>
                    <a:pt x="60088" y="89168"/>
                  </a:lnTo>
                  <a:lnTo>
                    <a:pt x="60987" y="85211"/>
                  </a:lnTo>
                  <a:lnTo>
                    <a:pt x="59028" y="82403"/>
                  </a:lnTo>
                  <a:lnTo>
                    <a:pt x="57021" y="78784"/>
                  </a:lnTo>
                  <a:lnTo>
                    <a:pt x="55205" y="75643"/>
                  </a:lnTo>
                  <a:close/>
                </a:path>
                <a:path w="18531205" h="10759440">
                  <a:moveTo>
                    <a:pt x="11188" y="1232"/>
                  </a:moveTo>
                  <a:lnTo>
                    <a:pt x="7374" y="0"/>
                  </a:lnTo>
                  <a:lnTo>
                    <a:pt x="4232" y="1815"/>
                  </a:lnTo>
                  <a:lnTo>
                    <a:pt x="1232" y="3298"/>
                  </a:lnTo>
                  <a:lnTo>
                    <a:pt x="0" y="7112"/>
                  </a:lnTo>
                  <a:lnTo>
                    <a:pt x="1816" y="10255"/>
                  </a:lnTo>
                  <a:lnTo>
                    <a:pt x="3823" y="13872"/>
                  </a:lnTo>
                  <a:lnTo>
                    <a:pt x="4540" y="14967"/>
                  </a:lnTo>
                  <a:lnTo>
                    <a:pt x="6734" y="16298"/>
                  </a:lnTo>
                  <a:lnTo>
                    <a:pt x="6592" y="16632"/>
                  </a:lnTo>
                  <a:lnTo>
                    <a:pt x="8261" y="17344"/>
                  </a:lnTo>
                  <a:lnTo>
                    <a:pt x="10691" y="17197"/>
                  </a:lnTo>
                  <a:lnTo>
                    <a:pt x="12262" y="16289"/>
                  </a:lnTo>
                  <a:lnTo>
                    <a:pt x="15262" y="14807"/>
                  </a:lnTo>
                  <a:lnTo>
                    <a:pt x="16494" y="10992"/>
                  </a:lnTo>
                  <a:lnTo>
                    <a:pt x="14678" y="7850"/>
                  </a:lnTo>
                  <a:lnTo>
                    <a:pt x="12671" y="4231"/>
                  </a:lnTo>
                  <a:lnTo>
                    <a:pt x="11188" y="1232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79022" y="0"/>
              <a:ext cx="18559780" cy="10876915"/>
            </a:xfrm>
            <a:custGeom>
              <a:avLst/>
              <a:gdLst/>
              <a:ahLst/>
              <a:cxnLst/>
              <a:rect l="l" t="t" r="r" b="b"/>
              <a:pathLst>
                <a:path w="18559780" h="10876915">
                  <a:moveTo>
                    <a:pt x="16946595" y="10533581"/>
                  </a:moveTo>
                  <a:lnTo>
                    <a:pt x="16936581" y="10529309"/>
                  </a:lnTo>
                  <a:lnTo>
                    <a:pt x="16933105" y="10530983"/>
                  </a:lnTo>
                  <a:lnTo>
                    <a:pt x="16930542" y="10536992"/>
                  </a:lnTo>
                  <a:lnTo>
                    <a:pt x="16932073" y="10540801"/>
                  </a:lnTo>
                  <a:lnTo>
                    <a:pt x="16942087" y="10545073"/>
                  </a:lnTo>
                  <a:lnTo>
                    <a:pt x="16945565" y="10543400"/>
                  </a:lnTo>
                  <a:lnTo>
                    <a:pt x="16948128" y="10537391"/>
                  </a:lnTo>
                  <a:lnTo>
                    <a:pt x="16946595" y="10533581"/>
                  </a:lnTo>
                  <a:close/>
                </a:path>
                <a:path w="18559780" h="10876915">
                  <a:moveTo>
                    <a:pt x="17026857" y="10567423"/>
                  </a:moveTo>
                  <a:lnTo>
                    <a:pt x="17017177" y="10563294"/>
                  </a:lnTo>
                  <a:lnTo>
                    <a:pt x="17013699" y="10564967"/>
                  </a:lnTo>
                  <a:lnTo>
                    <a:pt x="17012417" y="10567971"/>
                  </a:lnTo>
                  <a:lnTo>
                    <a:pt x="17011575" y="10570768"/>
                  </a:lnTo>
                  <a:lnTo>
                    <a:pt x="17011470" y="10571118"/>
                  </a:lnTo>
                  <a:lnTo>
                    <a:pt x="17012811" y="10574452"/>
                  </a:lnTo>
                  <a:lnTo>
                    <a:pt x="17022492" y="10578582"/>
                  </a:lnTo>
                  <a:lnTo>
                    <a:pt x="17025967" y="10576908"/>
                  </a:lnTo>
                  <a:lnTo>
                    <a:pt x="17028530" y="10570899"/>
                  </a:lnTo>
                  <a:lnTo>
                    <a:pt x="17026857" y="10567423"/>
                  </a:lnTo>
                  <a:close/>
                </a:path>
                <a:path w="18559780" h="10876915">
                  <a:moveTo>
                    <a:pt x="16867239" y="10498546"/>
                  </a:moveTo>
                  <a:lnTo>
                    <a:pt x="16857557" y="10494416"/>
                  </a:lnTo>
                  <a:lnTo>
                    <a:pt x="16853890" y="10495614"/>
                  </a:lnTo>
                  <a:lnTo>
                    <a:pt x="16851327" y="10501623"/>
                  </a:lnTo>
                  <a:lnTo>
                    <a:pt x="16852525" y="10505291"/>
                  </a:lnTo>
                  <a:lnTo>
                    <a:pt x="16862206" y="10509420"/>
                  </a:lnTo>
                  <a:lnTo>
                    <a:pt x="16865873" y="10508222"/>
                  </a:lnTo>
                  <a:lnTo>
                    <a:pt x="16868436" y="10502213"/>
                  </a:lnTo>
                  <a:lnTo>
                    <a:pt x="16867239" y="10498546"/>
                  </a:lnTo>
                  <a:close/>
                </a:path>
                <a:path w="18559780" h="10876915">
                  <a:moveTo>
                    <a:pt x="17107974" y="10599262"/>
                  </a:moveTo>
                  <a:lnTo>
                    <a:pt x="17104826" y="10598314"/>
                  </a:lnTo>
                  <a:lnTo>
                    <a:pt x="17098148" y="10595466"/>
                  </a:lnTo>
                  <a:lnTo>
                    <a:pt x="17094673" y="10597140"/>
                  </a:lnTo>
                  <a:lnTo>
                    <a:pt x="17093391" y="10600145"/>
                  </a:lnTo>
                  <a:lnTo>
                    <a:pt x="17092549" y="10602942"/>
                  </a:lnTo>
                  <a:lnTo>
                    <a:pt x="17092444" y="10603292"/>
                  </a:lnTo>
                  <a:lnTo>
                    <a:pt x="17093783" y="10606625"/>
                  </a:lnTo>
                  <a:lnTo>
                    <a:pt x="17103463" y="10610754"/>
                  </a:lnTo>
                  <a:lnTo>
                    <a:pt x="17106941" y="10609081"/>
                  </a:lnTo>
                  <a:lnTo>
                    <a:pt x="17109647" y="10602738"/>
                  </a:lnTo>
                  <a:lnTo>
                    <a:pt x="17107974" y="10599262"/>
                  </a:lnTo>
                  <a:close/>
                </a:path>
                <a:path w="18559780" h="10876915">
                  <a:moveTo>
                    <a:pt x="16788260" y="10461700"/>
                  </a:moveTo>
                  <a:lnTo>
                    <a:pt x="16778579" y="10457570"/>
                  </a:lnTo>
                  <a:lnTo>
                    <a:pt x="16774912" y="10458769"/>
                  </a:lnTo>
                  <a:lnTo>
                    <a:pt x="16772349" y="10464777"/>
                  </a:lnTo>
                  <a:lnTo>
                    <a:pt x="16773403" y="10468777"/>
                  </a:lnTo>
                  <a:lnTo>
                    <a:pt x="16783083" y="10472907"/>
                  </a:lnTo>
                  <a:lnTo>
                    <a:pt x="16786750" y="10471709"/>
                  </a:lnTo>
                  <a:lnTo>
                    <a:pt x="16789313" y="10465700"/>
                  </a:lnTo>
                  <a:lnTo>
                    <a:pt x="16788260" y="10461700"/>
                  </a:lnTo>
                  <a:close/>
                </a:path>
                <a:path w="18559780" h="10876915">
                  <a:moveTo>
                    <a:pt x="17189657" y="10629766"/>
                  </a:moveTo>
                  <a:lnTo>
                    <a:pt x="17186510" y="10628818"/>
                  </a:lnTo>
                  <a:lnTo>
                    <a:pt x="17182838" y="10627252"/>
                  </a:lnTo>
                  <a:lnTo>
                    <a:pt x="17179692" y="10626304"/>
                  </a:lnTo>
                  <a:lnTo>
                    <a:pt x="17176216" y="10627978"/>
                  </a:lnTo>
                  <a:lnTo>
                    <a:pt x="17174935" y="10630983"/>
                  </a:lnTo>
                  <a:lnTo>
                    <a:pt x="17174303" y="10633081"/>
                  </a:lnTo>
                  <a:lnTo>
                    <a:pt x="17173987" y="10634130"/>
                  </a:lnTo>
                  <a:lnTo>
                    <a:pt x="17175327" y="10637463"/>
                  </a:lnTo>
                  <a:lnTo>
                    <a:pt x="17178330" y="10638744"/>
                  </a:lnTo>
                  <a:lnTo>
                    <a:pt x="17178808" y="10638553"/>
                  </a:lnTo>
                  <a:lnTo>
                    <a:pt x="17182478" y="10640119"/>
                  </a:lnTo>
                  <a:lnTo>
                    <a:pt x="17191330" y="10633242"/>
                  </a:lnTo>
                  <a:lnTo>
                    <a:pt x="17189657" y="10629766"/>
                  </a:lnTo>
                  <a:close/>
                </a:path>
                <a:path w="18559780" h="10876915">
                  <a:moveTo>
                    <a:pt x="16706844" y="10422236"/>
                  </a:moveTo>
                  <a:lnTo>
                    <a:pt x="16699834" y="10419246"/>
                  </a:lnTo>
                  <a:lnTo>
                    <a:pt x="16696168" y="10420443"/>
                  </a:lnTo>
                  <a:lnTo>
                    <a:pt x="16693605" y="10426452"/>
                  </a:lnTo>
                  <a:lnTo>
                    <a:pt x="16694802" y="10430120"/>
                  </a:lnTo>
                  <a:lnTo>
                    <a:pt x="16697665" y="10431736"/>
                  </a:lnTo>
                  <a:lnTo>
                    <a:pt x="16704675" y="10434726"/>
                  </a:lnTo>
                  <a:lnTo>
                    <a:pt x="16708342" y="10433527"/>
                  </a:lnTo>
                  <a:lnTo>
                    <a:pt x="16710905" y="10427519"/>
                  </a:lnTo>
                  <a:lnTo>
                    <a:pt x="16709706" y="10423852"/>
                  </a:lnTo>
                  <a:lnTo>
                    <a:pt x="16706844" y="10422236"/>
                  </a:lnTo>
                  <a:close/>
                </a:path>
                <a:path w="18559780" h="10876915">
                  <a:moveTo>
                    <a:pt x="17271720" y="10658458"/>
                  </a:moveTo>
                  <a:lnTo>
                    <a:pt x="17268431" y="10657845"/>
                  </a:lnTo>
                  <a:lnTo>
                    <a:pt x="17264760" y="10656278"/>
                  </a:lnTo>
                  <a:lnTo>
                    <a:pt x="17261612" y="10655330"/>
                  </a:lnTo>
                  <a:lnTo>
                    <a:pt x="17258470" y="10657147"/>
                  </a:lnTo>
                  <a:lnTo>
                    <a:pt x="17257188" y="10660151"/>
                  </a:lnTo>
                  <a:lnTo>
                    <a:pt x="17256584" y="10662260"/>
                  </a:lnTo>
                  <a:lnTo>
                    <a:pt x="17256383" y="10662964"/>
                  </a:lnTo>
                  <a:lnTo>
                    <a:pt x="17257722" y="10666297"/>
                  </a:lnTo>
                  <a:lnTo>
                    <a:pt x="17264732" y="10669287"/>
                  </a:lnTo>
                  <a:lnTo>
                    <a:pt x="17267879" y="10670235"/>
                  </a:lnTo>
                  <a:lnTo>
                    <a:pt x="17271022" y="10668419"/>
                  </a:lnTo>
                  <a:lnTo>
                    <a:pt x="17272303" y="10665415"/>
                  </a:lnTo>
                  <a:lnTo>
                    <a:pt x="17273393" y="10661934"/>
                  </a:lnTo>
                  <a:lnTo>
                    <a:pt x="17271720" y="10658458"/>
                  </a:lnTo>
                  <a:close/>
                </a:path>
                <a:path w="18559780" h="10876915">
                  <a:moveTo>
                    <a:pt x="16622472" y="10379538"/>
                  </a:moveTo>
                  <a:lnTo>
                    <a:pt x="16618469" y="10380592"/>
                  </a:lnTo>
                  <a:lnTo>
                    <a:pt x="16617187" y="10383596"/>
                  </a:lnTo>
                  <a:lnTo>
                    <a:pt x="16615572" y="10386458"/>
                  </a:lnTo>
                  <a:lnTo>
                    <a:pt x="16616770" y="10390126"/>
                  </a:lnTo>
                  <a:lnTo>
                    <a:pt x="16619490" y="10392075"/>
                  </a:lnTo>
                  <a:lnTo>
                    <a:pt x="16626500" y="10395065"/>
                  </a:lnTo>
                  <a:lnTo>
                    <a:pt x="16630025" y="10394202"/>
                  </a:lnTo>
                  <a:lnTo>
                    <a:pt x="16631307" y="10391197"/>
                  </a:lnTo>
                  <a:lnTo>
                    <a:pt x="16633063" y="10388002"/>
                  </a:lnTo>
                  <a:lnTo>
                    <a:pt x="16631725" y="10384668"/>
                  </a:lnTo>
                  <a:lnTo>
                    <a:pt x="16629005" y="10382719"/>
                  </a:lnTo>
                  <a:lnTo>
                    <a:pt x="16625333" y="10381152"/>
                  </a:lnTo>
                  <a:lnTo>
                    <a:pt x="16622472" y="10379538"/>
                  </a:lnTo>
                  <a:close/>
                </a:path>
                <a:path w="18559780" h="10876915">
                  <a:moveTo>
                    <a:pt x="17354688" y="10685958"/>
                  </a:moveTo>
                  <a:lnTo>
                    <a:pt x="17351398" y="10685344"/>
                  </a:lnTo>
                  <a:lnTo>
                    <a:pt x="17347725" y="10683777"/>
                  </a:lnTo>
                  <a:lnTo>
                    <a:pt x="17344578" y="10682829"/>
                  </a:lnTo>
                  <a:lnTo>
                    <a:pt x="17341437" y="10684646"/>
                  </a:lnTo>
                  <a:lnTo>
                    <a:pt x="17340156" y="10687651"/>
                  </a:lnTo>
                  <a:lnTo>
                    <a:pt x="17339207" y="10690797"/>
                  </a:lnTo>
                  <a:lnTo>
                    <a:pt x="17341023" y="10693939"/>
                  </a:lnTo>
                  <a:lnTo>
                    <a:pt x="17343694" y="10695078"/>
                  </a:lnTo>
                  <a:lnTo>
                    <a:pt x="17344170" y="10694887"/>
                  </a:lnTo>
                  <a:lnTo>
                    <a:pt x="17347842" y="10696453"/>
                  </a:lnTo>
                  <a:lnTo>
                    <a:pt x="17350989" y="10697401"/>
                  </a:lnTo>
                  <a:lnTo>
                    <a:pt x="17354132" y="10695585"/>
                  </a:lnTo>
                  <a:lnTo>
                    <a:pt x="17355413" y="10692580"/>
                  </a:lnTo>
                  <a:lnTo>
                    <a:pt x="17356361" y="10689434"/>
                  </a:lnTo>
                  <a:lnTo>
                    <a:pt x="17354688" y="10685958"/>
                  </a:lnTo>
                  <a:close/>
                </a:path>
                <a:path w="18559780" h="10876915">
                  <a:moveTo>
                    <a:pt x="16545200" y="10338685"/>
                  </a:moveTo>
                  <a:lnTo>
                    <a:pt x="16541200" y="10339740"/>
                  </a:lnTo>
                  <a:lnTo>
                    <a:pt x="16539918" y="10342745"/>
                  </a:lnTo>
                  <a:lnTo>
                    <a:pt x="16538302" y="10345607"/>
                  </a:lnTo>
                  <a:lnTo>
                    <a:pt x="16539499" y="10349274"/>
                  </a:lnTo>
                  <a:lnTo>
                    <a:pt x="16542218" y="10351223"/>
                  </a:lnTo>
                  <a:lnTo>
                    <a:pt x="16549230" y="10354214"/>
                  </a:lnTo>
                  <a:lnTo>
                    <a:pt x="16552756" y="10353350"/>
                  </a:lnTo>
                  <a:lnTo>
                    <a:pt x="16554037" y="10350346"/>
                  </a:lnTo>
                  <a:lnTo>
                    <a:pt x="16555652" y="10347483"/>
                  </a:lnTo>
                  <a:lnTo>
                    <a:pt x="16554454" y="10343816"/>
                  </a:lnTo>
                  <a:lnTo>
                    <a:pt x="16551735" y="10341867"/>
                  </a:lnTo>
                  <a:lnTo>
                    <a:pt x="16548063" y="10340300"/>
                  </a:lnTo>
                  <a:lnTo>
                    <a:pt x="16545200" y="10338685"/>
                  </a:lnTo>
                  <a:close/>
                </a:path>
                <a:path w="18559780" h="10876915">
                  <a:moveTo>
                    <a:pt x="17438506" y="10711454"/>
                  </a:moveTo>
                  <a:lnTo>
                    <a:pt x="17435219" y="10710840"/>
                  </a:lnTo>
                  <a:lnTo>
                    <a:pt x="17431546" y="10709273"/>
                  </a:lnTo>
                  <a:lnTo>
                    <a:pt x="17428064" y="10708183"/>
                  </a:lnTo>
                  <a:lnTo>
                    <a:pt x="17424922" y="10709999"/>
                  </a:lnTo>
                  <a:lnTo>
                    <a:pt x="17423974" y="10713146"/>
                  </a:lnTo>
                  <a:lnTo>
                    <a:pt x="17422693" y="10716150"/>
                  </a:lnTo>
                  <a:lnTo>
                    <a:pt x="17424509" y="10719293"/>
                  </a:lnTo>
                  <a:lnTo>
                    <a:pt x="17427848" y="10720717"/>
                  </a:lnTo>
                  <a:lnTo>
                    <a:pt x="17428325" y="10720526"/>
                  </a:lnTo>
                  <a:lnTo>
                    <a:pt x="17431998" y="10722092"/>
                  </a:lnTo>
                  <a:lnTo>
                    <a:pt x="17435621" y="10722849"/>
                  </a:lnTo>
                  <a:lnTo>
                    <a:pt x="17438762" y="10721032"/>
                  </a:lnTo>
                  <a:lnTo>
                    <a:pt x="17439709" y="10717885"/>
                  </a:lnTo>
                  <a:lnTo>
                    <a:pt x="17440323" y="10714595"/>
                  </a:lnTo>
                  <a:lnTo>
                    <a:pt x="17438506" y="10711454"/>
                  </a:lnTo>
                  <a:close/>
                </a:path>
                <a:path w="18559780" h="10876915">
                  <a:moveTo>
                    <a:pt x="16468499" y="10296497"/>
                  </a:moveTo>
                  <a:lnTo>
                    <a:pt x="16464498" y="10297551"/>
                  </a:lnTo>
                  <a:lnTo>
                    <a:pt x="16463216" y="10300556"/>
                  </a:lnTo>
                  <a:lnTo>
                    <a:pt x="16461458" y="10303752"/>
                  </a:lnTo>
                  <a:lnTo>
                    <a:pt x="16462657" y="10307420"/>
                  </a:lnTo>
                  <a:lnTo>
                    <a:pt x="16465376" y="10309370"/>
                  </a:lnTo>
                  <a:lnTo>
                    <a:pt x="16469716" y="10311221"/>
                  </a:lnTo>
                  <a:lnTo>
                    <a:pt x="16469525" y="10310744"/>
                  </a:lnTo>
                  <a:lnTo>
                    <a:pt x="16472530" y="10312026"/>
                  </a:lnTo>
                  <a:lnTo>
                    <a:pt x="16476054" y="10311162"/>
                  </a:lnTo>
                  <a:lnTo>
                    <a:pt x="16477336" y="10308157"/>
                  </a:lnTo>
                  <a:lnTo>
                    <a:pt x="16478951" y="10305295"/>
                  </a:lnTo>
                  <a:lnTo>
                    <a:pt x="16477754" y="10301628"/>
                  </a:lnTo>
                  <a:lnTo>
                    <a:pt x="16475035" y="10299679"/>
                  </a:lnTo>
                  <a:lnTo>
                    <a:pt x="16471361" y="10298112"/>
                  </a:lnTo>
                  <a:lnTo>
                    <a:pt x="16468499" y="10296497"/>
                  </a:lnTo>
                  <a:close/>
                </a:path>
                <a:path w="18559780" h="10876915">
                  <a:moveTo>
                    <a:pt x="16393036" y="10253259"/>
                  </a:moveTo>
                  <a:lnTo>
                    <a:pt x="16389368" y="10254456"/>
                  </a:lnTo>
                  <a:lnTo>
                    <a:pt x="16388291" y="10256364"/>
                  </a:lnTo>
                  <a:lnTo>
                    <a:pt x="16387753" y="10257318"/>
                  </a:lnTo>
                  <a:lnTo>
                    <a:pt x="16385803" y="10260038"/>
                  </a:lnTo>
                  <a:lnTo>
                    <a:pt x="16386859" y="10264039"/>
                  </a:lnTo>
                  <a:lnTo>
                    <a:pt x="16389579" y="10265989"/>
                  </a:lnTo>
                  <a:lnTo>
                    <a:pt x="16393918" y="10267840"/>
                  </a:lnTo>
                  <a:lnTo>
                    <a:pt x="16394110" y="10268316"/>
                  </a:lnTo>
                  <a:lnTo>
                    <a:pt x="16396781" y="10269456"/>
                  </a:lnTo>
                  <a:lnTo>
                    <a:pt x="16400114" y="10268115"/>
                  </a:lnTo>
                  <a:lnTo>
                    <a:pt x="16401587" y="10265587"/>
                  </a:lnTo>
                  <a:lnTo>
                    <a:pt x="16403535" y="10262867"/>
                  </a:lnTo>
                  <a:lnTo>
                    <a:pt x="16402482" y="10258866"/>
                  </a:lnTo>
                  <a:lnTo>
                    <a:pt x="16399763" y="10256917"/>
                  </a:lnTo>
                  <a:lnTo>
                    <a:pt x="16396089" y="10255350"/>
                  </a:lnTo>
                  <a:lnTo>
                    <a:pt x="16393036" y="10253259"/>
                  </a:lnTo>
                  <a:close/>
                </a:path>
                <a:path w="18559780" h="10876915">
                  <a:moveTo>
                    <a:pt x="17522180" y="10734520"/>
                  </a:moveTo>
                  <a:lnTo>
                    <a:pt x="17519035" y="10733573"/>
                  </a:lnTo>
                  <a:lnTo>
                    <a:pt x="17515077" y="10732673"/>
                  </a:lnTo>
                  <a:lnTo>
                    <a:pt x="17511930" y="10731725"/>
                  </a:lnTo>
                  <a:lnTo>
                    <a:pt x="17508645" y="10733875"/>
                  </a:lnTo>
                  <a:lnTo>
                    <a:pt x="17507697" y="10737022"/>
                  </a:lnTo>
                  <a:lnTo>
                    <a:pt x="17506892" y="10739835"/>
                  </a:lnTo>
                  <a:lnTo>
                    <a:pt x="17508377" y="10742836"/>
                  </a:lnTo>
                  <a:lnTo>
                    <a:pt x="17512047" y="10744402"/>
                  </a:lnTo>
                  <a:lnTo>
                    <a:pt x="17516003" y="10745300"/>
                  </a:lnTo>
                  <a:lnTo>
                    <a:pt x="17519150" y="10746248"/>
                  </a:lnTo>
                  <a:lnTo>
                    <a:pt x="17522435" y="10744098"/>
                  </a:lnTo>
                  <a:lnTo>
                    <a:pt x="17524330" y="10737805"/>
                  </a:lnTo>
                  <a:lnTo>
                    <a:pt x="17522180" y="10734520"/>
                  </a:lnTo>
                  <a:close/>
                </a:path>
                <a:path w="18559780" h="10876915">
                  <a:moveTo>
                    <a:pt x="16318190" y="10209495"/>
                  </a:moveTo>
                  <a:lnTo>
                    <a:pt x="16314332" y="10210216"/>
                  </a:lnTo>
                  <a:lnTo>
                    <a:pt x="16311460" y="10215305"/>
                  </a:lnTo>
                  <a:lnTo>
                    <a:pt x="16311101" y="10215940"/>
                  </a:lnTo>
                  <a:lnTo>
                    <a:pt x="16311965" y="10219465"/>
                  </a:lnTo>
                  <a:lnTo>
                    <a:pt x="16314542" y="10221748"/>
                  </a:lnTo>
                  <a:lnTo>
                    <a:pt x="16318882" y="10223600"/>
                  </a:lnTo>
                  <a:lnTo>
                    <a:pt x="16319074" y="10224076"/>
                  </a:lnTo>
                  <a:lnTo>
                    <a:pt x="16321744" y="10225215"/>
                  </a:lnTo>
                  <a:lnTo>
                    <a:pt x="16324934" y="10224209"/>
                  </a:lnTo>
                  <a:lnTo>
                    <a:pt x="16326039" y="10222312"/>
                  </a:lnTo>
                  <a:lnTo>
                    <a:pt x="16328023" y="10218819"/>
                  </a:lnTo>
                  <a:lnTo>
                    <a:pt x="16327303" y="10214961"/>
                  </a:lnTo>
                  <a:lnTo>
                    <a:pt x="16324441" y="10213345"/>
                  </a:lnTo>
                  <a:lnTo>
                    <a:pt x="16321053" y="10211110"/>
                  </a:lnTo>
                  <a:lnTo>
                    <a:pt x="16318190" y="10209495"/>
                  </a:lnTo>
                  <a:close/>
                </a:path>
                <a:path w="18559780" h="10876915">
                  <a:moveTo>
                    <a:pt x="17606901" y="10756060"/>
                  </a:moveTo>
                  <a:lnTo>
                    <a:pt x="17603612" y="10755446"/>
                  </a:lnTo>
                  <a:lnTo>
                    <a:pt x="17599654" y="10754546"/>
                  </a:lnTo>
                  <a:lnTo>
                    <a:pt x="17596509" y="10753599"/>
                  </a:lnTo>
                  <a:lnTo>
                    <a:pt x="17593224" y="10755749"/>
                  </a:lnTo>
                  <a:lnTo>
                    <a:pt x="17592276" y="10758896"/>
                  </a:lnTo>
                  <a:lnTo>
                    <a:pt x="17591469" y="10761708"/>
                  </a:lnTo>
                  <a:lnTo>
                    <a:pt x="17592954" y="10764709"/>
                  </a:lnTo>
                  <a:lnTo>
                    <a:pt x="17596624" y="10766275"/>
                  </a:lnTo>
                  <a:lnTo>
                    <a:pt x="17600579" y="10767174"/>
                  </a:lnTo>
                  <a:lnTo>
                    <a:pt x="17603727" y="10768122"/>
                  </a:lnTo>
                  <a:lnTo>
                    <a:pt x="17607012" y="10765972"/>
                  </a:lnTo>
                  <a:lnTo>
                    <a:pt x="17608907" y="10759678"/>
                  </a:lnTo>
                  <a:lnTo>
                    <a:pt x="17606901" y="10756060"/>
                  </a:lnTo>
                  <a:close/>
                </a:path>
                <a:path w="18559780" h="10876915">
                  <a:moveTo>
                    <a:pt x="16243533" y="10163444"/>
                  </a:moveTo>
                  <a:lnTo>
                    <a:pt x="16239675" y="10164166"/>
                  </a:lnTo>
                  <a:lnTo>
                    <a:pt x="16236803" y="10169254"/>
                  </a:lnTo>
                  <a:lnTo>
                    <a:pt x="16236444" y="10169890"/>
                  </a:lnTo>
                  <a:lnTo>
                    <a:pt x="16237163" y="10173748"/>
                  </a:lnTo>
                  <a:lnTo>
                    <a:pt x="16240026" y="10175364"/>
                  </a:lnTo>
                  <a:lnTo>
                    <a:pt x="16243415" y="10177599"/>
                  </a:lnTo>
                  <a:lnTo>
                    <a:pt x="16247085" y="10179164"/>
                  </a:lnTo>
                  <a:lnTo>
                    <a:pt x="16250278" y="10178159"/>
                  </a:lnTo>
                  <a:lnTo>
                    <a:pt x="16251382" y="10176262"/>
                  </a:lnTo>
                  <a:lnTo>
                    <a:pt x="16253366" y="10172768"/>
                  </a:lnTo>
                  <a:lnTo>
                    <a:pt x="16252644" y="10168909"/>
                  </a:lnTo>
                  <a:lnTo>
                    <a:pt x="16249783" y="10167294"/>
                  </a:lnTo>
                  <a:lnTo>
                    <a:pt x="16246396" y="10165060"/>
                  </a:lnTo>
                  <a:lnTo>
                    <a:pt x="16243533" y="10163444"/>
                  </a:lnTo>
                  <a:close/>
                </a:path>
                <a:path w="18559780" h="10876915">
                  <a:moveTo>
                    <a:pt x="17691520" y="10775978"/>
                  </a:moveTo>
                  <a:lnTo>
                    <a:pt x="17688233" y="10775365"/>
                  </a:lnTo>
                  <a:lnTo>
                    <a:pt x="17684275" y="10774466"/>
                  </a:lnTo>
                  <a:lnTo>
                    <a:pt x="17681130" y="10773519"/>
                  </a:lnTo>
                  <a:lnTo>
                    <a:pt x="17677845" y="10775669"/>
                  </a:lnTo>
                  <a:lnTo>
                    <a:pt x="17677231" y="10778958"/>
                  </a:lnTo>
                  <a:lnTo>
                    <a:pt x="17676426" y="10781771"/>
                  </a:lnTo>
                  <a:lnTo>
                    <a:pt x="17677909" y="10784771"/>
                  </a:lnTo>
                  <a:lnTo>
                    <a:pt x="17680580" y="10785911"/>
                  </a:lnTo>
                  <a:lnTo>
                    <a:pt x="17680722" y="10785577"/>
                  </a:lnTo>
                  <a:lnTo>
                    <a:pt x="17681722" y="10786003"/>
                  </a:lnTo>
                  <a:lnTo>
                    <a:pt x="17685680" y="10786902"/>
                  </a:lnTo>
                  <a:lnTo>
                    <a:pt x="17688825" y="10787849"/>
                  </a:lnTo>
                  <a:lnTo>
                    <a:pt x="17692109" y="10785700"/>
                  </a:lnTo>
                  <a:lnTo>
                    <a:pt x="17692723" y="10782410"/>
                  </a:lnTo>
                  <a:lnTo>
                    <a:pt x="17693671" y="10779263"/>
                  </a:lnTo>
                  <a:lnTo>
                    <a:pt x="17691520" y="10775978"/>
                  </a:lnTo>
                  <a:close/>
                </a:path>
                <a:path w="18559780" h="10876915">
                  <a:moveTo>
                    <a:pt x="16169494" y="10116868"/>
                  </a:moveTo>
                  <a:lnTo>
                    <a:pt x="16165969" y="10117732"/>
                  </a:lnTo>
                  <a:lnTo>
                    <a:pt x="16164020" y="10120452"/>
                  </a:lnTo>
                  <a:lnTo>
                    <a:pt x="16162764" y="10122677"/>
                  </a:lnTo>
                  <a:lnTo>
                    <a:pt x="16162404" y="10123314"/>
                  </a:lnTo>
                  <a:lnTo>
                    <a:pt x="16163269" y="10126838"/>
                  </a:lnTo>
                  <a:lnTo>
                    <a:pt x="16165988" y="10128787"/>
                  </a:lnTo>
                  <a:lnTo>
                    <a:pt x="16169374" y="10131021"/>
                  </a:lnTo>
                  <a:lnTo>
                    <a:pt x="16173046" y="10132588"/>
                  </a:lnTo>
                  <a:lnTo>
                    <a:pt x="16176238" y="10131581"/>
                  </a:lnTo>
                  <a:lnTo>
                    <a:pt x="16177342" y="10129686"/>
                  </a:lnTo>
                  <a:lnTo>
                    <a:pt x="16178967" y="10126828"/>
                  </a:lnTo>
                  <a:lnTo>
                    <a:pt x="16179327" y="10126191"/>
                  </a:lnTo>
                  <a:lnTo>
                    <a:pt x="16178462" y="10122666"/>
                  </a:lnTo>
                  <a:lnTo>
                    <a:pt x="16175743" y="10120717"/>
                  </a:lnTo>
                  <a:lnTo>
                    <a:pt x="16172356" y="10118483"/>
                  </a:lnTo>
                  <a:lnTo>
                    <a:pt x="16169494" y="10116868"/>
                  </a:lnTo>
                  <a:close/>
                </a:path>
                <a:path w="18559780" h="10876915">
                  <a:moveTo>
                    <a:pt x="17776998" y="10793896"/>
                  </a:moveTo>
                  <a:lnTo>
                    <a:pt x="17773711" y="10793282"/>
                  </a:lnTo>
                  <a:lnTo>
                    <a:pt x="17769751" y="10792382"/>
                  </a:lnTo>
                  <a:lnTo>
                    <a:pt x="17766461" y="10791768"/>
                  </a:lnTo>
                  <a:lnTo>
                    <a:pt x="17763178" y="10793919"/>
                  </a:lnTo>
                  <a:lnTo>
                    <a:pt x="17762562" y="10797207"/>
                  </a:lnTo>
                  <a:lnTo>
                    <a:pt x="17761757" y="10800020"/>
                  </a:lnTo>
                  <a:lnTo>
                    <a:pt x="17763384" y="10802688"/>
                  </a:lnTo>
                  <a:lnTo>
                    <a:pt x="17767389" y="10804396"/>
                  </a:lnTo>
                  <a:lnTo>
                    <a:pt x="17771346" y="10805295"/>
                  </a:lnTo>
                  <a:lnTo>
                    <a:pt x="17774636" y="10805909"/>
                  </a:lnTo>
                  <a:lnTo>
                    <a:pt x="17777919" y="10803758"/>
                  </a:lnTo>
                  <a:lnTo>
                    <a:pt x="17779147" y="10797179"/>
                  </a:lnTo>
                  <a:lnTo>
                    <a:pt x="17776998" y="10793896"/>
                  </a:lnTo>
                  <a:close/>
                </a:path>
                <a:path w="18559780" h="10876915">
                  <a:moveTo>
                    <a:pt x="16096548" y="10069574"/>
                  </a:moveTo>
                  <a:lnTo>
                    <a:pt x="16093025" y="10070439"/>
                  </a:lnTo>
                  <a:lnTo>
                    <a:pt x="16089343" y="10075576"/>
                  </a:lnTo>
                  <a:lnTo>
                    <a:pt x="16089126" y="10075878"/>
                  </a:lnTo>
                  <a:lnTo>
                    <a:pt x="16089988" y="10079402"/>
                  </a:lnTo>
                  <a:lnTo>
                    <a:pt x="16092707" y="10081351"/>
                  </a:lnTo>
                  <a:lnTo>
                    <a:pt x="16096096" y="10083586"/>
                  </a:lnTo>
                  <a:lnTo>
                    <a:pt x="16097097" y="10084012"/>
                  </a:lnTo>
                  <a:lnTo>
                    <a:pt x="16096954" y="10084347"/>
                  </a:lnTo>
                  <a:lnTo>
                    <a:pt x="16099625" y="10085486"/>
                  </a:lnTo>
                  <a:lnTo>
                    <a:pt x="16102817" y="10084480"/>
                  </a:lnTo>
                  <a:lnTo>
                    <a:pt x="16104106" y="10082268"/>
                  </a:lnTo>
                  <a:lnTo>
                    <a:pt x="16104290" y="10081952"/>
                  </a:lnTo>
                  <a:lnTo>
                    <a:pt x="16106240" y="10079232"/>
                  </a:lnTo>
                  <a:lnTo>
                    <a:pt x="16105375" y="10075707"/>
                  </a:lnTo>
                  <a:lnTo>
                    <a:pt x="16102656" y="10073758"/>
                  </a:lnTo>
                  <a:lnTo>
                    <a:pt x="16099267" y="10071523"/>
                  </a:lnTo>
                  <a:lnTo>
                    <a:pt x="16096548" y="10069574"/>
                  </a:lnTo>
                  <a:close/>
                </a:path>
                <a:path w="18559780" h="10876915">
                  <a:moveTo>
                    <a:pt x="17862184" y="10809715"/>
                  </a:moveTo>
                  <a:lnTo>
                    <a:pt x="17858895" y="10809101"/>
                  </a:lnTo>
                  <a:lnTo>
                    <a:pt x="17854939" y="10808203"/>
                  </a:lnTo>
                  <a:lnTo>
                    <a:pt x="17851649" y="10807589"/>
                  </a:lnTo>
                  <a:lnTo>
                    <a:pt x="17848698" y="10809881"/>
                  </a:lnTo>
                  <a:lnTo>
                    <a:pt x="17848153" y="10812805"/>
                  </a:lnTo>
                  <a:lnTo>
                    <a:pt x="17847613" y="10816126"/>
                  </a:lnTo>
                  <a:lnTo>
                    <a:pt x="17848902" y="10818649"/>
                  </a:lnTo>
                  <a:lnTo>
                    <a:pt x="17852911" y="10820359"/>
                  </a:lnTo>
                  <a:lnTo>
                    <a:pt x="17857009" y="10820923"/>
                  </a:lnTo>
                  <a:lnTo>
                    <a:pt x="17860299" y="10821537"/>
                  </a:lnTo>
                  <a:lnTo>
                    <a:pt x="17863250" y="10819245"/>
                  </a:lnTo>
                  <a:lnTo>
                    <a:pt x="17864409" y="10813032"/>
                  </a:lnTo>
                  <a:lnTo>
                    <a:pt x="17864477" y="10812666"/>
                  </a:lnTo>
                  <a:lnTo>
                    <a:pt x="17862184" y="10809715"/>
                  </a:lnTo>
                  <a:close/>
                </a:path>
                <a:path w="18559780" h="10876915">
                  <a:moveTo>
                    <a:pt x="16024507" y="10021088"/>
                  </a:moveTo>
                  <a:lnTo>
                    <a:pt x="16020647" y="10021810"/>
                  </a:lnTo>
                  <a:lnTo>
                    <a:pt x="16018915" y="10024226"/>
                  </a:lnTo>
                  <a:lnTo>
                    <a:pt x="16016816" y="10027277"/>
                  </a:lnTo>
                  <a:lnTo>
                    <a:pt x="16016606" y="10027582"/>
                  </a:lnTo>
                  <a:lnTo>
                    <a:pt x="16017471" y="10031107"/>
                  </a:lnTo>
                  <a:lnTo>
                    <a:pt x="16020191" y="10033057"/>
                  </a:lnTo>
                  <a:lnTo>
                    <a:pt x="16023578" y="10035291"/>
                  </a:lnTo>
                  <a:lnTo>
                    <a:pt x="16027250" y="10036858"/>
                  </a:lnTo>
                  <a:lnTo>
                    <a:pt x="16030299" y="10036185"/>
                  </a:lnTo>
                  <a:lnTo>
                    <a:pt x="16031880" y="10034097"/>
                  </a:lnTo>
                  <a:lnTo>
                    <a:pt x="16032106" y="10033799"/>
                  </a:lnTo>
                  <a:lnTo>
                    <a:pt x="16033988" y="10031051"/>
                  </a:lnTo>
                  <a:lnTo>
                    <a:pt x="16034197" y="10030746"/>
                  </a:lnTo>
                  <a:lnTo>
                    <a:pt x="16033333" y="10027221"/>
                  </a:lnTo>
                  <a:lnTo>
                    <a:pt x="16030613" y="10025271"/>
                  </a:lnTo>
                  <a:lnTo>
                    <a:pt x="16027226" y="10023037"/>
                  </a:lnTo>
                  <a:lnTo>
                    <a:pt x="16024507" y="10021088"/>
                  </a:lnTo>
                  <a:close/>
                </a:path>
                <a:path w="18559780" h="10876915">
                  <a:moveTo>
                    <a:pt x="17948559" y="10823675"/>
                  </a:moveTo>
                  <a:lnTo>
                    <a:pt x="17945271" y="10823061"/>
                  </a:lnTo>
                  <a:lnTo>
                    <a:pt x="17941168" y="10822495"/>
                  </a:lnTo>
                  <a:lnTo>
                    <a:pt x="17937881" y="10821882"/>
                  </a:lnTo>
                  <a:lnTo>
                    <a:pt x="17934932" y="10824176"/>
                  </a:lnTo>
                  <a:lnTo>
                    <a:pt x="17934318" y="10827465"/>
                  </a:lnTo>
                  <a:lnTo>
                    <a:pt x="17933990" y="10830087"/>
                  </a:lnTo>
                  <a:lnTo>
                    <a:pt x="17935613" y="10832751"/>
                  </a:lnTo>
                  <a:lnTo>
                    <a:pt x="17939283" y="10834317"/>
                  </a:lnTo>
                  <a:lnTo>
                    <a:pt x="17943386" y="10834883"/>
                  </a:lnTo>
                  <a:lnTo>
                    <a:pt x="17946673" y="10835497"/>
                  </a:lnTo>
                  <a:lnTo>
                    <a:pt x="17949624" y="10833205"/>
                  </a:lnTo>
                  <a:lnTo>
                    <a:pt x="17950852" y="10826626"/>
                  </a:lnTo>
                  <a:lnTo>
                    <a:pt x="17948559" y="10823675"/>
                  </a:lnTo>
                  <a:close/>
                </a:path>
                <a:path w="18559780" h="10876915">
                  <a:moveTo>
                    <a:pt x="15952559" y="9971459"/>
                  </a:moveTo>
                  <a:lnTo>
                    <a:pt x="15948700" y="9972179"/>
                  </a:lnTo>
                  <a:lnTo>
                    <a:pt x="15944803" y="9977619"/>
                  </a:lnTo>
                  <a:lnTo>
                    <a:pt x="15945523" y="9981478"/>
                  </a:lnTo>
                  <a:lnTo>
                    <a:pt x="15948243" y="9983427"/>
                  </a:lnTo>
                  <a:lnTo>
                    <a:pt x="15951630" y="9985661"/>
                  </a:lnTo>
                  <a:lnTo>
                    <a:pt x="15955303" y="9987228"/>
                  </a:lnTo>
                  <a:lnTo>
                    <a:pt x="15958351" y="9986555"/>
                  </a:lnTo>
                  <a:lnTo>
                    <a:pt x="15960158" y="9984169"/>
                  </a:lnTo>
                  <a:lnTo>
                    <a:pt x="15962107" y="9981450"/>
                  </a:lnTo>
                  <a:lnTo>
                    <a:pt x="15961386" y="9977591"/>
                  </a:lnTo>
                  <a:lnTo>
                    <a:pt x="15958667" y="9975642"/>
                  </a:lnTo>
                  <a:lnTo>
                    <a:pt x="15955279" y="9973408"/>
                  </a:lnTo>
                  <a:lnTo>
                    <a:pt x="15952559" y="9971459"/>
                  </a:lnTo>
                  <a:close/>
                </a:path>
                <a:path w="18559780" h="10876915">
                  <a:moveTo>
                    <a:pt x="15880896" y="9921161"/>
                  </a:moveTo>
                  <a:lnTo>
                    <a:pt x="15877037" y="9921881"/>
                  </a:lnTo>
                  <a:lnTo>
                    <a:pt x="15873140" y="9927322"/>
                  </a:lnTo>
                  <a:lnTo>
                    <a:pt x="15873860" y="9931180"/>
                  </a:lnTo>
                  <a:lnTo>
                    <a:pt x="15876580" y="9933130"/>
                  </a:lnTo>
                  <a:lnTo>
                    <a:pt x="15879967" y="9935363"/>
                  </a:lnTo>
                  <a:lnTo>
                    <a:pt x="15883639" y="9936930"/>
                  </a:lnTo>
                  <a:lnTo>
                    <a:pt x="15886688" y="9936258"/>
                  </a:lnTo>
                  <a:lnTo>
                    <a:pt x="15888495" y="9933872"/>
                  </a:lnTo>
                  <a:lnTo>
                    <a:pt x="15890444" y="9931152"/>
                  </a:lnTo>
                  <a:lnTo>
                    <a:pt x="15889723" y="9927293"/>
                  </a:lnTo>
                  <a:lnTo>
                    <a:pt x="15887004" y="9925344"/>
                  </a:lnTo>
                  <a:lnTo>
                    <a:pt x="15883617" y="9923110"/>
                  </a:lnTo>
                  <a:lnTo>
                    <a:pt x="15880896" y="9921161"/>
                  </a:lnTo>
                  <a:close/>
                </a:path>
                <a:path w="18559780" h="10876915">
                  <a:moveTo>
                    <a:pt x="18034454" y="10835062"/>
                  </a:moveTo>
                  <a:lnTo>
                    <a:pt x="18031164" y="10834448"/>
                  </a:lnTo>
                  <a:lnTo>
                    <a:pt x="18027398" y="10834025"/>
                  </a:lnTo>
                  <a:lnTo>
                    <a:pt x="18024302" y="10833888"/>
                  </a:lnTo>
                  <a:lnTo>
                    <a:pt x="18021015" y="10836037"/>
                  </a:lnTo>
                  <a:lnTo>
                    <a:pt x="18020735" y="10839469"/>
                  </a:lnTo>
                  <a:lnTo>
                    <a:pt x="18020406" y="10842091"/>
                  </a:lnTo>
                  <a:lnTo>
                    <a:pt x="18022031" y="10844757"/>
                  </a:lnTo>
                  <a:lnTo>
                    <a:pt x="18024368" y="10845754"/>
                  </a:lnTo>
                  <a:lnTo>
                    <a:pt x="18024510" y="10845420"/>
                  </a:lnTo>
                  <a:lnTo>
                    <a:pt x="18026180" y="10846132"/>
                  </a:lnTo>
                  <a:lnTo>
                    <a:pt x="18029946" y="10846555"/>
                  </a:lnTo>
                  <a:lnTo>
                    <a:pt x="18033045" y="10846693"/>
                  </a:lnTo>
                  <a:lnTo>
                    <a:pt x="18036327" y="10844542"/>
                  </a:lnTo>
                  <a:lnTo>
                    <a:pt x="18036610" y="10841111"/>
                  </a:lnTo>
                  <a:lnTo>
                    <a:pt x="18036747" y="10838013"/>
                  </a:lnTo>
                  <a:lnTo>
                    <a:pt x="18034454" y="10835062"/>
                  </a:lnTo>
                  <a:close/>
                </a:path>
                <a:path w="18559780" h="10876915">
                  <a:moveTo>
                    <a:pt x="15810327" y="9870146"/>
                  </a:moveTo>
                  <a:lnTo>
                    <a:pt x="15806802" y="9871010"/>
                  </a:lnTo>
                  <a:lnTo>
                    <a:pt x="15802236" y="9876165"/>
                  </a:lnTo>
                  <a:lnTo>
                    <a:pt x="15802960" y="9880024"/>
                  </a:lnTo>
                  <a:lnTo>
                    <a:pt x="15805677" y="9881972"/>
                  </a:lnTo>
                  <a:lnTo>
                    <a:pt x="15809065" y="9884207"/>
                  </a:lnTo>
                  <a:lnTo>
                    <a:pt x="15810400" y="9884776"/>
                  </a:lnTo>
                  <a:lnTo>
                    <a:pt x="15810257" y="9885110"/>
                  </a:lnTo>
                  <a:lnTo>
                    <a:pt x="15812594" y="9886107"/>
                  </a:lnTo>
                  <a:lnTo>
                    <a:pt x="15815643" y="9885434"/>
                  </a:lnTo>
                  <a:lnTo>
                    <a:pt x="15817450" y="9883049"/>
                  </a:lnTo>
                  <a:lnTo>
                    <a:pt x="15819733" y="9880472"/>
                  </a:lnTo>
                  <a:lnTo>
                    <a:pt x="15819011" y="9876613"/>
                  </a:lnTo>
                  <a:lnTo>
                    <a:pt x="15816292" y="9874663"/>
                  </a:lnTo>
                  <a:lnTo>
                    <a:pt x="15812905" y="9872429"/>
                  </a:lnTo>
                  <a:lnTo>
                    <a:pt x="15810327" y="9870146"/>
                  </a:lnTo>
                  <a:close/>
                </a:path>
                <a:path w="18559780" h="10876915">
                  <a:moveTo>
                    <a:pt x="18121201" y="10844446"/>
                  </a:moveTo>
                  <a:lnTo>
                    <a:pt x="18117769" y="10844166"/>
                  </a:lnTo>
                  <a:lnTo>
                    <a:pt x="18114005" y="10843744"/>
                  </a:lnTo>
                  <a:lnTo>
                    <a:pt x="18110573" y="10843464"/>
                  </a:lnTo>
                  <a:lnTo>
                    <a:pt x="18107622" y="10845756"/>
                  </a:lnTo>
                  <a:lnTo>
                    <a:pt x="18107342" y="10849188"/>
                  </a:lnTo>
                  <a:lnTo>
                    <a:pt x="18107013" y="10851809"/>
                  </a:lnTo>
                  <a:lnTo>
                    <a:pt x="18108636" y="10854474"/>
                  </a:lnTo>
                  <a:lnTo>
                    <a:pt x="18110973" y="10855471"/>
                  </a:lnTo>
                  <a:lnTo>
                    <a:pt x="18111116" y="10855137"/>
                  </a:lnTo>
                  <a:lnTo>
                    <a:pt x="18112785" y="10855849"/>
                  </a:lnTo>
                  <a:lnTo>
                    <a:pt x="18116551" y="10856273"/>
                  </a:lnTo>
                  <a:lnTo>
                    <a:pt x="18119984" y="10856553"/>
                  </a:lnTo>
                  <a:lnTo>
                    <a:pt x="18122935" y="10854260"/>
                  </a:lnTo>
                  <a:lnTo>
                    <a:pt x="18123463" y="10847779"/>
                  </a:lnTo>
                  <a:lnTo>
                    <a:pt x="18123495" y="10847397"/>
                  </a:lnTo>
                  <a:lnTo>
                    <a:pt x="18121201" y="10844446"/>
                  </a:lnTo>
                  <a:close/>
                </a:path>
                <a:path w="18559780" h="10876915">
                  <a:moveTo>
                    <a:pt x="15740519" y="9818272"/>
                  </a:moveTo>
                  <a:lnTo>
                    <a:pt x="15736805" y="9818661"/>
                  </a:lnTo>
                  <a:lnTo>
                    <a:pt x="15732906" y="9824100"/>
                  </a:lnTo>
                  <a:lnTo>
                    <a:pt x="15733294" y="9827816"/>
                  </a:lnTo>
                  <a:lnTo>
                    <a:pt x="15736013" y="9829765"/>
                  </a:lnTo>
                  <a:lnTo>
                    <a:pt x="15739257" y="9832333"/>
                  </a:lnTo>
                  <a:lnTo>
                    <a:pt x="15740593" y="9832903"/>
                  </a:lnTo>
                  <a:lnTo>
                    <a:pt x="15740451" y="9833236"/>
                  </a:lnTo>
                  <a:lnTo>
                    <a:pt x="15742787" y="9834233"/>
                  </a:lnTo>
                  <a:lnTo>
                    <a:pt x="15745837" y="9833561"/>
                  </a:lnTo>
                  <a:lnTo>
                    <a:pt x="15747644" y="9831176"/>
                  </a:lnTo>
                  <a:lnTo>
                    <a:pt x="15749592" y="9828456"/>
                  </a:lnTo>
                  <a:lnTo>
                    <a:pt x="15749205" y="9824740"/>
                  </a:lnTo>
                  <a:lnTo>
                    <a:pt x="15746485" y="9822790"/>
                  </a:lnTo>
                  <a:lnTo>
                    <a:pt x="15743240" y="9820221"/>
                  </a:lnTo>
                  <a:lnTo>
                    <a:pt x="15740519" y="9818272"/>
                  </a:lnTo>
                  <a:close/>
                </a:path>
                <a:path w="18559780" h="10876915">
                  <a:moveTo>
                    <a:pt x="18207708" y="10852543"/>
                  </a:moveTo>
                  <a:lnTo>
                    <a:pt x="18204278" y="10852264"/>
                  </a:lnTo>
                  <a:lnTo>
                    <a:pt x="18200510" y="10851840"/>
                  </a:lnTo>
                  <a:lnTo>
                    <a:pt x="18197414" y="10851703"/>
                  </a:lnTo>
                  <a:lnTo>
                    <a:pt x="18194463" y="10853995"/>
                  </a:lnTo>
                  <a:lnTo>
                    <a:pt x="18194183" y="10857427"/>
                  </a:lnTo>
                  <a:lnTo>
                    <a:pt x="18194188" y="10860192"/>
                  </a:lnTo>
                  <a:lnTo>
                    <a:pt x="18195619" y="10862380"/>
                  </a:lnTo>
                  <a:lnTo>
                    <a:pt x="18197956" y="10863377"/>
                  </a:lnTo>
                  <a:lnTo>
                    <a:pt x="18198099" y="10863043"/>
                  </a:lnTo>
                  <a:lnTo>
                    <a:pt x="18199771" y="10863757"/>
                  </a:lnTo>
                  <a:lnTo>
                    <a:pt x="18203532" y="10864178"/>
                  </a:lnTo>
                  <a:lnTo>
                    <a:pt x="18206633" y="10864316"/>
                  </a:lnTo>
                  <a:lnTo>
                    <a:pt x="18209581" y="10862023"/>
                  </a:lnTo>
                  <a:lnTo>
                    <a:pt x="18209864" y="10858592"/>
                  </a:lnTo>
                  <a:lnTo>
                    <a:pt x="18210001" y="10855495"/>
                  </a:lnTo>
                  <a:lnTo>
                    <a:pt x="18207708" y="10852543"/>
                  </a:lnTo>
                  <a:close/>
                </a:path>
                <a:path w="18559780" h="10876915">
                  <a:moveTo>
                    <a:pt x="15670665" y="9765590"/>
                  </a:moveTo>
                  <a:lnTo>
                    <a:pt x="15666947" y="9765977"/>
                  </a:lnTo>
                  <a:lnTo>
                    <a:pt x="15663049" y="9771416"/>
                  </a:lnTo>
                  <a:lnTo>
                    <a:pt x="15663437" y="9775133"/>
                  </a:lnTo>
                  <a:lnTo>
                    <a:pt x="15666156" y="9777082"/>
                  </a:lnTo>
                  <a:lnTo>
                    <a:pt x="15669400" y="9779649"/>
                  </a:lnTo>
                  <a:lnTo>
                    <a:pt x="15670737" y="9780219"/>
                  </a:lnTo>
                  <a:lnTo>
                    <a:pt x="15670595" y="9780554"/>
                  </a:lnTo>
                  <a:lnTo>
                    <a:pt x="15672932" y="9781551"/>
                  </a:lnTo>
                  <a:lnTo>
                    <a:pt x="15675980" y="9780878"/>
                  </a:lnTo>
                  <a:lnTo>
                    <a:pt x="15677786" y="9778492"/>
                  </a:lnTo>
                  <a:lnTo>
                    <a:pt x="15679735" y="9775772"/>
                  </a:lnTo>
                  <a:lnTo>
                    <a:pt x="15679349" y="9772056"/>
                  </a:lnTo>
                  <a:lnTo>
                    <a:pt x="15676628" y="9770107"/>
                  </a:lnTo>
                  <a:lnTo>
                    <a:pt x="15673384" y="9767539"/>
                  </a:lnTo>
                  <a:lnTo>
                    <a:pt x="15670665" y="9765590"/>
                  </a:lnTo>
                  <a:close/>
                </a:path>
                <a:path w="18559780" h="10876915">
                  <a:moveTo>
                    <a:pt x="15601903" y="9712189"/>
                  </a:moveTo>
                  <a:lnTo>
                    <a:pt x="15598185" y="9712577"/>
                  </a:lnTo>
                  <a:lnTo>
                    <a:pt x="15594288" y="9718016"/>
                  </a:lnTo>
                  <a:lnTo>
                    <a:pt x="15594675" y="9721732"/>
                  </a:lnTo>
                  <a:lnTo>
                    <a:pt x="15597395" y="9723682"/>
                  </a:lnTo>
                  <a:lnTo>
                    <a:pt x="15600640" y="9726249"/>
                  </a:lnTo>
                  <a:lnTo>
                    <a:pt x="15604312" y="9727816"/>
                  </a:lnTo>
                  <a:lnTo>
                    <a:pt x="15607360" y="9727143"/>
                  </a:lnTo>
                  <a:lnTo>
                    <a:pt x="15609025" y="9725092"/>
                  </a:lnTo>
                  <a:lnTo>
                    <a:pt x="15610974" y="9722372"/>
                  </a:lnTo>
                  <a:lnTo>
                    <a:pt x="15610587" y="9718655"/>
                  </a:lnTo>
                  <a:lnTo>
                    <a:pt x="15607867" y="9716707"/>
                  </a:lnTo>
                  <a:lnTo>
                    <a:pt x="15604623" y="9714139"/>
                  </a:lnTo>
                  <a:lnTo>
                    <a:pt x="15601903" y="9712189"/>
                  </a:lnTo>
                  <a:close/>
                </a:path>
                <a:path w="18559780" h="10876915">
                  <a:moveTo>
                    <a:pt x="18294881" y="10858162"/>
                  </a:moveTo>
                  <a:lnTo>
                    <a:pt x="18291448" y="10857882"/>
                  </a:lnTo>
                  <a:lnTo>
                    <a:pt x="18287540" y="10857793"/>
                  </a:lnTo>
                  <a:lnTo>
                    <a:pt x="18284107" y="10857513"/>
                  </a:lnTo>
                  <a:lnTo>
                    <a:pt x="18281493" y="10859948"/>
                  </a:lnTo>
                  <a:lnTo>
                    <a:pt x="18281213" y="10863380"/>
                  </a:lnTo>
                  <a:lnTo>
                    <a:pt x="18281218" y="10866144"/>
                  </a:lnTo>
                  <a:lnTo>
                    <a:pt x="18282649" y="10868333"/>
                  </a:lnTo>
                  <a:lnTo>
                    <a:pt x="18284986" y="10869330"/>
                  </a:lnTo>
                  <a:lnTo>
                    <a:pt x="18284795" y="10868854"/>
                  </a:lnTo>
                  <a:lnTo>
                    <a:pt x="18286798" y="10869708"/>
                  </a:lnTo>
                  <a:lnTo>
                    <a:pt x="18290706" y="10869798"/>
                  </a:lnTo>
                  <a:lnTo>
                    <a:pt x="18294139" y="10870078"/>
                  </a:lnTo>
                  <a:lnTo>
                    <a:pt x="18296754" y="10867642"/>
                  </a:lnTo>
                  <a:lnTo>
                    <a:pt x="18297314" y="10860779"/>
                  </a:lnTo>
                  <a:lnTo>
                    <a:pt x="18294881" y="10858162"/>
                  </a:lnTo>
                  <a:close/>
                </a:path>
                <a:path w="18559780" h="10876915">
                  <a:moveTo>
                    <a:pt x="15534045" y="9657596"/>
                  </a:moveTo>
                  <a:lnTo>
                    <a:pt x="15529994" y="9657841"/>
                  </a:lnTo>
                  <a:lnTo>
                    <a:pt x="15526096" y="9663281"/>
                  </a:lnTo>
                  <a:lnTo>
                    <a:pt x="15526340" y="9667331"/>
                  </a:lnTo>
                  <a:lnTo>
                    <a:pt x="15529060" y="9669280"/>
                  </a:lnTo>
                  <a:lnTo>
                    <a:pt x="15532307" y="9671849"/>
                  </a:lnTo>
                  <a:lnTo>
                    <a:pt x="15533641" y="9672418"/>
                  </a:lnTo>
                  <a:lnTo>
                    <a:pt x="15533784" y="9672084"/>
                  </a:lnTo>
                  <a:lnTo>
                    <a:pt x="15536120" y="9673080"/>
                  </a:lnTo>
                  <a:lnTo>
                    <a:pt x="15539168" y="9672407"/>
                  </a:lnTo>
                  <a:lnTo>
                    <a:pt x="15540833" y="9670356"/>
                  </a:lnTo>
                  <a:lnTo>
                    <a:pt x="15542640" y="9667970"/>
                  </a:lnTo>
                  <a:lnTo>
                    <a:pt x="15542394" y="9663919"/>
                  </a:lnTo>
                  <a:lnTo>
                    <a:pt x="15539675" y="9661971"/>
                  </a:lnTo>
                  <a:lnTo>
                    <a:pt x="15536764" y="9659545"/>
                  </a:lnTo>
                  <a:lnTo>
                    <a:pt x="15534045" y="9657596"/>
                  </a:lnTo>
                  <a:close/>
                </a:path>
                <a:path w="18559780" h="10876915">
                  <a:moveTo>
                    <a:pt x="18382097" y="10861828"/>
                  </a:moveTo>
                  <a:lnTo>
                    <a:pt x="18378664" y="10861547"/>
                  </a:lnTo>
                  <a:lnTo>
                    <a:pt x="18370847" y="10861369"/>
                  </a:lnTo>
                  <a:lnTo>
                    <a:pt x="18368564" y="10863946"/>
                  </a:lnTo>
                  <a:lnTo>
                    <a:pt x="18368284" y="10867378"/>
                  </a:lnTo>
                  <a:lnTo>
                    <a:pt x="18368289" y="10870142"/>
                  </a:lnTo>
                  <a:lnTo>
                    <a:pt x="18369723" y="10872332"/>
                  </a:lnTo>
                  <a:lnTo>
                    <a:pt x="18372058" y="10873328"/>
                  </a:lnTo>
                  <a:lnTo>
                    <a:pt x="18372536" y="10873138"/>
                  </a:lnTo>
                  <a:lnTo>
                    <a:pt x="18373202" y="10873422"/>
                  </a:lnTo>
                  <a:lnTo>
                    <a:pt x="18374680" y="10873658"/>
                  </a:lnTo>
                  <a:lnTo>
                    <a:pt x="18378588" y="10873747"/>
                  </a:lnTo>
                  <a:lnTo>
                    <a:pt x="18382161" y="10873692"/>
                  </a:lnTo>
                  <a:lnTo>
                    <a:pt x="18384446" y="10871116"/>
                  </a:lnTo>
                  <a:lnTo>
                    <a:pt x="18384726" y="10867684"/>
                  </a:lnTo>
                  <a:lnTo>
                    <a:pt x="18384672" y="10864110"/>
                  </a:lnTo>
                  <a:lnTo>
                    <a:pt x="18382097" y="10861828"/>
                  </a:lnTo>
                  <a:close/>
                </a:path>
                <a:path w="18559780" h="10876915">
                  <a:moveTo>
                    <a:pt x="15466187" y="9603003"/>
                  </a:moveTo>
                  <a:lnTo>
                    <a:pt x="15462470" y="9603390"/>
                  </a:lnTo>
                  <a:lnTo>
                    <a:pt x="15457903" y="9608545"/>
                  </a:lnTo>
                  <a:lnTo>
                    <a:pt x="15458291" y="9612262"/>
                  </a:lnTo>
                  <a:lnTo>
                    <a:pt x="15460868" y="9614544"/>
                  </a:lnTo>
                  <a:lnTo>
                    <a:pt x="15463780" y="9616971"/>
                  </a:lnTo>
                  <a:lnTo>
                    <a:pt x="15465449" y="9617682"/>
                  </a:lnTo>
                  <a:lnTo>
                    <a:pt x="15465307" y="9618016"/>
                  </a:lnTo>
                  <a:lnTo>
                    <a:pt x="15467644" y="9619013"/>
                  </a:lnTo>
                  <a:lnTo>
                    <a:pt x="15470691" y="9618340"/>
                  </a:lnTo>
                  <a:lnTo>
                    <a:pt x="15472355" y="9616288"/>
                  </a:lnTo>
                  <a:lnTo>
                    <a:pt x="15474639" y="9613711"/>
                  </a:lnTo>
                  <a:lnTo>
                    <a:pt x="15474252" y="9609995"/>
                  </a:lnTo>
                  <a:lnTo>
                    <a:pt x="15471674" y="9607711"/>
                  </a:lnTo>
                  <a:lnTo>
                    <a:pt x="15468764" y="9605287"/>
                  </a:lnTo>
                  <a:lnTo>
                    <a:pt x="15466187" y="9603003"/>
                  </a:lnTo>
                  <a:close/>
                </a:path>
                <a:path w="18559780" h="10876915">
                  <a:moveTo>
                    <a:pt x="18469212" y="10863872"/>
                  </a:moveTo>
                  <a:lnTo>
                    <a:pt x="18465972" y="10864067"/>
                  </a:lnTo>
                  <a:lnTo>
                    <a:pt x="18462063" y="10863979"/>
                  </a:lnTo>
                  <a:lnTo>
                    <a:pt x="18458488" y="10864032"/>
                  </a:lnTo>
                  <a:lnTo>
                    <a:pt x="18455731" y="10866802"/>
                  </a:lnTo>
                  <a:lnTo>
                    <a:pt x="18455927" y="10870042"/>
                  </a:lnTo>
                  <a:lnTo>
                    <a:pt x="18455772" y="10871949"/>
                  </a:lnTo>
                  <a:lnTo>
                    <a:pt x="18465898" y="10876268"/>
                  </a:lnTo>
                  <a:lnTo>
                    <a:pt x="18469473" y="10876214"/>
                  </a:lnTo>
                  <a:lnTo>
                    <a:pt x="18472230" y="10873445"/>
                  </a:lnTo>
                  <a:lnTo>
                    <a:pt x="18472034" y="10870204"/>
                  </a:lnTo>
                  <a:lnTo>
                    <a:pt x="18471980" y="10866630"/>
                  </a:lnTo>
                  <a:lnTo>
                    <a:pt x="18469212" y="10863872"/>
                  </a:lnTo>
                  <a:close/>
                </a:path>
                <a:path w="18559780" h="10876915">
                  <a:moveTo>
                    <a:pt x="15398756" y="9547409"/>
                  </a:moveTo>
                  <a:lnTo>
                    <a:pt x="15395039" y="9547797"/>
                  </a:lnTo>
                  <a:lnTo>
                    <a:pt x="15390473" y="9552951"/>
                  </a:lnTo>
                  <a:lnTo>
                    <a:pt x="15390860" y="9556667"/>
                  </a:lnTo>
                  <a:lnTo>
                    <a:pt x="15393437" y="9558950"/>
                  </a:lnTo>
                  <a:lnTo>
                    <a:pt x="15396349" y="9561375"/>
                  </a:lnTo>
                  <a:lnTo>
                    <a:pt x="15398019" y="9562088"/>
                  </a:lnTo>
                  <a:lnTo>
                    <a:pt x="15397876" y="9562422"/>
                  </a:lnTo>
                  <a:lnTo>
                    <a:pt x="15400212" y="9563419"/>
                  </a:lnTo>
                  <a:lnTo>
                    <a:pt x="15403260" y="9562746"/>
                  </a:lnTo>
                  <a:lnTo>
                    <a:pt x="15404925" y="9560694"/>
                  </a:lnTo>
                  <a:lnTo>
                    <a:pt x="15407208" y="9558117"/>
                  </a:lnTo>
                  <a:lnTo>
                    <a:pt x="15406820" y="9554400"/>
                  </a:lnTo>
                  <a:lnTo>
                    <a:pt x="15404244" y="9552118"/>
                  </a:lnTo>
                  <a:lnTo>
                    <a:pt x="15401333" y="9549692"/>
                  </a:lnTo>
                  <a:lnTo>
                    <a:pt x="15398756" y="9547409"/>
                  </a:lnTo>
                  <a:close/>
                </a:path>
                <a:path w="18559780" h="10876915">
                  <a:moveTo>
                    <a:pt x="15332086" y="9490955"/>
                  </a:moveTo>
                  <a:lnTo>
                    <a:pt x="15328369" y="9491343"/>
                  </a:lnTo>
                  <a:lnTo>
                    <a:pt x="15323804" y="9496498"/>
                  </a:lnTo>
                  <a:lnTo>
                    <a:pt x="15324190" y="9500214"/>
                  </a:lnTo>
                  <a:lnTo>
                    <a:pt x="15326767" y="9502496"/>
                  </a:lnTo>
                  <a:lnTo>
                    <a:pt x="15329680" y="9504923"/>
                  </a:lnTo>
                  <a:lnTo>
                    <a:pt x="15331348" y="9505634"/>
                  </a:lnTo>
                  <a:lnTo>
                    <a:pt x="15331206" y="9505968"/>
                  </a:lnTo>
                  <a:lnTo>
                    <a:pt x="15333543" y="9506965"/>
                  </a:lnTo>
                  <a:lnTo>
                    <a:pt x="15336591" y="9506293"/>
                  </a:lnTo>
                  <a:lnTo>
                    <a:pt x="15338256" y="9504240"/>
                  </a:lnTo>
                  <a:lnTo>
                    <a:pt x="15340538" y="9501663"/>
                  </a:lnTo>
                  <a:lnTo>
                    <a:pt x="15340151" y="9497947"/>
                  </a:lnTo>
                  <a:lnTo>
                    <a:pt x="15337575" y="9495663"/>
                  </a:lnTo>
                  <a:lnTo>
                    <a:pt x="15334664" y="9493239"/>
                  </a:lnTo>
                  <a:lnTo>
                    <a:pt x="15332086" y="9490955"/>
                  </a:lnTo>
                  <a:close/>
                </a:path>
                <a:path w="18559780" h="10876915">
                  <a:moveTo>
                    <a:pt x="18556372" y="10863962"/>
                  </a:moveTo>
                  <a:lnTo>
                    <a:pt x="18553130" y="10864157"/>
                  </a:lnTo>
                  <a:lnTo>
                    <a:pt x="18549225" y="10864070"/>
                  </a:lnTo>
                  <a:lnTo>
                    <a:pt x="18545651" y="10864123"/>
                  </a:lnTo>
                  <a:lnTo>
                    <a:pt x="18542891" y="10866892"/>
                  </a:lnTo>
                  <a:lnTo>
                    <a:pt x="18543087" y="10870132"/>
                  </a:lnTo>
                  <a:lnTo>
                    <a:pt x="18542932" y="10872038"/>
                  </a:lnTo>
                  <a:lnTo>
                    <a:pt x="18553058" y="10876357"/>
                  </a:lnTo>
                  <a:lnTo>
                    <a:pt x="18556633" y="10876304"/>
                  </a:lnTo>
                  <a:lnTo>
                    <a:pt x="18559392" y="10873536"/>
                  </a:lnTo>
                  <a:lnTo>
                    <a:pt x="18559196" y="10870296"/>
                  </a:lnTo>
                  <a:lnTo>
                    <a:pt x="18559142" y="10866722"/>
                  </a:lnTo>
                  <a:lnTo>
                    <a:pt x="18556372" y="10863962"/>
                  </a:lnTo>
                  <a:close/>
                </a:path>
                <a:path w="18559780" h="10876915">
                  <a:moveTo>
                    <a:pt x="15265892" y="9434310"/>
                  </a:moveTo>
                  <a:lnTo>
                    <a:pt x="15262176" y="9434698"/>
                  </a:lnTo>
                  <a:lnTo>
                    <a:pt x="15257611" y="9439853"/>
                  </a:lnTo>
                  <a:lnTo>
                    <a:pt x="15257998" y="9443569"/>
                  </a:lnTo>
                  <a:lnTo>
                    <a:pt x="15260574" y="9445852"/>
                  </a:lnTo>
                  <a:lnTo>
                    <a:pt x="15263485" y="9448277"/>
                  </a:lnTo>
                  <a:lnTo>
                    <a:pt x="15265153" y="9448988"/>
                  </a:lnTo>
                  <a:lnTo>
                    <a:pt x="15265011" y="9449322"/>
                  </a:lnTo>
                  <a:lnTo>
                    <a:pt x="15267348" y="9450319"/>
                  </a:lnTo>
                  <a:lnTo>
                    <a:pt x="15270398" y="9449648"/>
                  </a:lnTo>
                  <a:lnTo>
                    <a:pt x="15272063" y="9447596"/>
                  </a:lnTo>
                  <a:lnTo>
                    <a:pt x="15274345" y="9445018"/>
                  </a:lnTo>
                  <a:lnTo>
                    <a:pt x="15273959" y="9441302"/>
                  </a:lnTo>
                  <a:lnTo>
                    <a:pt x="15271382" y="9439019"/>
                  </a:lnTo>
                  <a:lnTo>
                    <a:pt x="15268469" y="9436593"/>
                  </a:lnTo>
                  <a:lnTo>
                    <a:pt x="15265892" y="9434310"/>
                  </a:lnTo>
                  <a:close/>
                </a:path>
                <a:path w="18559780" h="10876915">
                  <a:moveTo>
                    <a:pt x="15199842" y="9377332"/>
                  </a:moveTo>
                  <a:lnTo>
                    <a:pt x="15196266" y="9377385"/>
                  </a:lnTo>
                  <a:lnTo>
                    <a:pt x="15193984" y="9379962"/>
                  </a:lnTo>
                  <a:lnTo>
                    <a:pt x="15192034" y="9382682"/>
                  </a:lnTo>
                  <a:lnTo>
                    <a:pt x="15192087" y="9386255"/>
                  </a:lnTo>
                  <a:lnTo>
                    <a:pt x="15194665" y="9388539"/>
                  </a:lnTo>
                  <a:lnTo>
                    <a:pt x="15197577" y="9390965"/>
                  </a:lnTo>
                  <a:lnTo>
                    <a:pt x="15201582" y="9392673"/>
                  </a:lnTo>
                  <a:lnTo>
                    <a:pt x="15204488" y="9392334"/>
                  </a:lnTo>
                  <a:lnTo>
                    <a:pt x="15206153" y="9390282"/>
                  </a:lnTo>
                  <a:lnTo>
                    <a:pt x="15208102" y="9387563"/>
                  </a:lnTo>
                  <a:lnTo>
                    <a:pt x="15208048" y="9383989"/>
                  </a:lnTo>
                  <a:lnTo>
                    <a:pt x="15205471" y="9381706"/>
                  </a:lnTo>
                  <a:lnTo>
                    <a:pt x="15202561" y="9379281"/>
                  </a:lnTo>
                  <a:lnTo>
                    <a:pt x="15199842" y="9377332"/>
                  </a:lnTo>
                  <a:close/>
                </a:path>
                <a:path w="18559780" h="10876915">
                  <a:moveTo>
                    <a:pt x="15135169" y="9318968"/>
                  </a:moveTo>
                  <a:lnTo>
                    <a:pt x="15131597" y="9319022"/>
                  </a:lnTo>
                  <a:lnTo>
                    <a:pt x="15127030" y="9324176"/>
                  </a:lnTo>
                  <a:lnTo>
                    <a:pt x="15127083" y="9327750"/>
                  </a:lnTo>
                  <a:lnTo>
                    <a:pt x="15129661" y="9330033"/>
                  </a:lnTo>
                  <a:lnTo>
                    <a:pt x="15132429" y="9332792"/>
                  </a:lnTo>
                  <a:lnTo>
                    <a:pt x="15136436" y="9334501"/>
                  </a:lnTo>
                  <a:lnTo>
                    <a:pt x="15139341" y="9334163"/>
                  </a:lnTo>
                  <a:lnTo>
                    <a:pt x="15141006" y="9332111"/>
                  </a:lnTo>
                  <a:lnTo>
                    <a:pt x="15143289" y="9329534"/>
                  </a:lnTo>
                  <a:lnTo>
                    <a:pt x="15143236" y="9325960"/>
                  </a:lnTo>
                  <a:lnTo>
                    <a:pt x="15140658" y="9323677"/>
                  </a:lnTo>
                  <a:lnTo>
                    <a:pt x="15137747" y="9321251"/>
                  </a:lnTo>
                  <a:lnTo>
                    <a:pt x="15135169" y="9318968"/>
                  </a:lnTo>
                  <a:close/>
                </a:path>
                <a:path w="18559780" h="10876915">
                  <a:moveTo>
                    <a:pt x="15070497" y="9260605"/>
                  </a:moveTo>
                  <a:lnTo>
                    <a:pt x="15066925" y="9260659"/>
                  </a:lnTo>
                  <a:lnTo>
                    <a:pt x="15064642" y="9263236"/>
                  </a:lnTo>
                  <a:lnTo>
                    <a:pt x="15062501" y="9265479"/>
                  </a:lnTo>
                  <a:lnTo>
                    <a:pt x="15062411" y="9269387"/>
                  </a:lnTo>
                  <a:lnTo>
                    <a:pt x="15064988" y="9271669"/>
                  </a:lnTo>
                  <a:lnTo>
                    <a:pt x="15067758" y="9274430"/>
                  </a:lnTo>
                  <a:lnTo>
                    <a:pt x="15069426" y="9275141"/>
                  </a:lnTo>
                  <a:lnTo>
                    <a:pt x="15069284" y="9275475"/>
                  </a:lnTo>
                  <a:lnTo>
                    <a:pt x="15071621" y="9276472"/>
                  </a:lnTo>
                  <a:lnTo>
                    <a:pt x="15074527" y="9276133"/>
                  </a:lnTo>
                  <a:lnTo>
                    <a:pt x="15076192" y="9274081"/>
                  </a:lnTo>
                  <a:lnTo>
                    <a:pt x="15078474" y="9271504"/>
                  </a:lnTo>
                  <a:lnTo>
                    <a:pt x="15078421" y="9267930"/>
                  </a:lnTo>
                  <a:lnTo>
                    <a:pt x="15075844" y="9265647"/>
                  </a:lnTo>
                  <a:lnTo>
                    <a:pt x="15073074" y="9262887"/>
                  </a:lnTo>
                  <a:lnTo>
                    <a:pt x="15070497" y="9260605"/>
                  </a:lnTo>
                  <a:close/>
                </a:path>
                <a:path w="18559780" h="10876915">
                  <a:moveTo>
                    <a:pt x="15006111" y="9201574"/>
                  </a:moveTo>
                  <a:lnTo>
                    <a:pt x="15002060" y="9201819"/>
                  </a:lnTo>
                  <a:lnTo>
                    <a:pt x="14997778" y="9206306"/>
                  </a:lnTo>
                  <a:lnTo>
                    <a:pt x="14997691" y="9210214"/>
                  </a:lnTo>
                  <a:lnTo>
                    <a:pt x="15000269" y="9212497"/>
                  </a:lnTo>
                  <a:lnTo>
                    <a:pt x="15003036" y="9215256"/>
                  </a:lnTo>
                  <a:lnTo>
                    <a:pt x="15005039" y="9216111"/>
                  </a:lnTo>
                  <a:lnTo>
                    <a:pt x="15004563" y="9216302"/>
                  </a:lnTo>
                  <a:lnTo>
                    <a:pt x="15006899" y="9217298"/>
                  </a:lnTo>
                  <a:lnTo>
                    <a:pt x="15009807" y="9216961"/>
                  </a:lnTo>
                  <a:lnTo>
                    <a:pt x="15011472" y="9214908"/>
                  </a:lnTo>
                  <a:lnTo>
                    <a:pt x="15013613" y="9212665"/>
                  </a:lnTo>
                  <a:lnTo>
                    <a:pt x="15013700" y="9208757"/>
                  </a:lnTo>
                  <a:lnTo>
                    <a:pt x="15011122" y="9206473"/>
                  </a:lnTo>
                  <a:lnTo>
                    <a:pt x="15008355" y="9203715"/>
                  </a:lnTo>
                  <a:lnTo>
                    <a:pt x="15006111" y="9201574"/>
                  </a:lnTo>
                  <a:close/>
                </a:path>
                <a:path w="18559780" h="10876915">
                  <a:moveTo>
                    <a:pt x="14942485" y="9141684"/>
                  </a:moveTo>
                  <a:lnTo>
                    <a:pt x="14938577" y="9141595"/>
                  </a:lnTo>
                  <a:lnTo>
                    <a:pt x="14936293" y="9144172"/>
                  </a:lnTo>
                  <a:lnTo>
                    <a:pt x="14934153" y="9146416"/>
                  </a:lnTo>
                  <a:lnTo>
                    <a:pt x="14934066" y="9150324"/>
                  </a:lnTo>
                  <a:lnTo>
                    <a:pt x="14936643" y="9152607"/>
                  </a:lnTo>
                  <a:lnTo>
                    <a:pt x="14939410" y="9155366"/>
                  </a:lnTo>
                  <a:lnTo>
                    <a:pt x="14939936" y="9155985"/>
                  </a:lnTo>
                  <a:lnTo>
                    <a:pt x="14943273" y="9157408"/>
                  </a:lnTo>
                  <a:lnTo>
                    <a:pt x="14946181" y="9157070"/>
                  </a:lnTo>
                  <a:lnTo>
                    <a:pt x="14947846" y="9155019"/>
                  </a:lnTo>
                  <a:lnTo>
                    <a:pt x="14949986" y="9152775"/>
                  </a:lnTo>
                  <a:lnTo>
                    <a:pt x="14950075" y="9148868"/>
                  </a:lnTo>
                  <a:lnTo>
                    <a:pt x="14947498" y="9146585"/>
                  </a:lnTo>
                  <a:lnTo>
                    <a:pt x="14944728" y="9143824"/>
                  </a:lnTo>
                  <a:lnTo>
                    <a:pt x="14942485" y="9141684"/>
                  </a:lnTo>
                  <a:close/>
                </a:path>
                <a:path w="18559780" h="10876915">
                  <a:moveTo>
                    <a:pt x="14879002" y="9081460"/>
                  </a:moveTo>
                  <a:lnTo>
                    <a:pt x="14875095" y="9081371"/>
                  </a:lnTo>
                  <a:lnTo>
                    <a:pt x="14872812" y="9083949"/>
                  </a:lnTo>
                  <a:lnTo>
                    <a:pt x="14870672" y="9086192"/>
                  </a:lnTo>
                  <a:lnTo>
                    <a:pt x="14870582" y="9090100"/>
                  </a:lnTo>
                  <a:lnTo>
                    <a:pt x="14873159" y="9092383"/>
                  </a:lnTo>
                  <a:lnTo>
                    <a:pt x="14875927" y="9095142"/>
                  </a:lnTo>
                  <a:lnTo>
                    <a:pt x="14876453" y="9095761"/>
                  </a:lnTo>
                  <a:lnTo>
                    <a:pt x="14879792" y="9097186"/>
                  </a:lnTo>
                  <a:lnTo>
                    <a:pt x="14882698" y="9096847"/>
                  </a:lnTo>
                  <a:lnTo>
                    <a:pt x="14884362" y="9094795"/>
                  </a:lnTo>
                  <a:lnTo>
                    <a:pt x="14886502" y="9092551"/>
                  </a:lnTo>
                  <a:lnTo>
                    <a:pt x="14886592" y="9088643"/>
                  </a:lnTo>
                  <a:lnTo>
                    <a:pt x="14884015" y="9086360"/>
                  </a:lnTo>
                  <a:lnTo>
                    <a:pt x="14881245" y="9083601"/>
                  </a:lnTo>
                  <a:lnTo>
                    <a:pt x="14879002" y="9081460"/>
                  </a:lnTo>
                  <a:close/>
                </a:path>
                <a:path w="18559780" h="10876915">
                  <a:moveTo>
                    <a:pt x="14816328" y="9021187"/>
                  </a:moveTo>
                  <a:lnTo>
                    <a:pt x="14812420" y="9021099"/>
                  </a:lnTo>
                  <a:lnTo>
                    <a:pt x="14810136" y="9023676"/>
                  </a:lnTo>
                  <a:lnTo>
                    <a:pt x="14807996" y="9025919"/>
                  </a:lnTo>
                  <a:lnTo>
                    <a:pt x="14807909" y="9029827"/>
                  </a:lnTo>
                  <a:lnTo>
                    <a:pt x="14810486" y="9032111"/>
                  </a:lnTo>
                  <a:lnTo>
                    <a:pt x="14813253" y="9034869"/>
                  </a:lnTo>
                  <a:lnTo>
                    <a:pt x="14813779" y="9035488"/>
                  </a:lnTo>
                  <a:lnTo>
                    <a:pt x="14817116" y="9036912"/>
                  </a:lnTo>
                  <a:lnTo>
                    <a:pt x="14819691" y="9036432"/>
                  </a:lnTo>
                  <a:lnTo>
                    <a:pt x="14821689" y="9034522"/>
                  </a:lnTo>
                  <a:lnTo>
                    <a:pt x="14823830" y="9032278"/>
                  </a:lnTo>
                  <a:lnTo>
                    <a:pt x="14823920" y="9028371"/>
                  </a:lnTo>
                  <a:lnTo>
                    <a:pt x="14821342" y="9026088"/>
                  </a:lnTo>
                  <a:lnTo>
                    <a:pt x="14818573" y="9023328"/>
                  </a:lnTo>
                  <a:lnTo>
                    <a:pt x="14816328" y="9021187"/>
                  </a:lnTo>
                  <a:close/>
                </a:path>
                <a:path w="18559780" h="10876915">
                  <a:moveTo>
                    <a:pt x="14754084" y="8959913"/>
                  </a:moveTo>
                  <a:lnTo>
                    <a:pt x="14750174" y="8959824"/>
                  </a:lnTo>
                  <a:lnTo>
                    <a:pt x="14747892" y="8962402"/>
                  </a:lnTo>
                  <a:lnTo>
                    <a:pt x="14745275" y="8964836"/>
                  </a:lnTo>
                  <a:lnTo>
                    <a:pt x="14745186" y="8968744"/>
                  </a:lnTo>
                  <a:lnTo>
                    <a:pt x="14747764" y="8971028"/>
                  </a:lnTo>
                  <a:lnTo>
                    <a:pt x="14750532" y="8973787"/>
                  </a:lnTo>
                  <a:lnTo>
                    <a:pt x="14751056" y="8974405"/>
                  </a:lnTo>
                  <a:lnTo>
                    <a:pt x="14752392" y="8974975"/>
                  </a:lnTo>
                  <a:lnTo>
                    <a:pt x="14752584" y="8975451"/>
                  </a:lnTo>
                  <a:lnTo>
                    <a:pt x="14754587" y="8976305"/>
                  </a:lnTo>
                  <a:lnTo>
                    <a:pt x="14757160" y="8975825"/>
                  </a:lnTo>
                  <a:lnTo>
                    <a:pt x="14759158" y="8973915"/>
                  </a:lnTo>
                  <a:lnTo>
                    <a:pt x="14761776" y="8971480"/>
                  </a:lnTo>
                  <a:lnTo>
                    <a:pt x="14761863" y="8967572"/>
                  </a:lnTo>
                  <a:lnTo>
                    <a:pt x="14759286" y="8965289"/>
                  </a:lnTo>
                  <a:lnTo>
                    <a:pt x="14756518" y="8962530"/>
                  </a:lnTo>
                  <a:lnTo>
                    <a:pt x="14754084" y="8959913"/>
                  </a:lnTo>
                  <a:close/>
                </a:path>
                <a:path w="18559780" h="10876915">
                  <a:moveTo>
                    <a:pt x="14692312" y="8898448"/>
                  </a:moveTo>
                  <a:lnTo>
                    <a:pt x="14688405" y="8898359"/>
                  </a:lnTo>
                  <a:lnTo>
                    <a:pt x="14686122" y="8900936"/>
                  </a:lnTo>
                  <a:lnTo>
                    <a:pt x="14683505" y="8903371"/>
                  </a:lnTo>
                  <a:lnTo>
                    <a:pt x="14683417" y="8907279"/>
                  </a:lnTo>
                  <a:lnTo>
                    <a:pt x="14685994" y="8909562"/>
                  </a:lnTo>
                  <a:lnTo>
                    <a:pt x="14688762" y="8912321"/>
                  </a:lnTo>
                  <a:lnTo>
                    <a:pt x="14689289" y="8912940"/>
                  </a:lnTo>
                  <a:lnTo>
                    <a:pt x="14692961" y="8914507"/>
                  </a:lnTo>
                  <a:lnTo>
                    <a:pt x="14695531" y="8914025"/>
                  </a:lnTo>
                  <a:lnTo>
                    <a:pt x="14697387" y="8912449"/>
                  </a:lnTo>
                  <a:lnTo>
                    <a:pt x="14700004" y="8910014"/>
                  </a:lnTo>
                  <a:lnTo>
                    <a:pt x="14700094" y="8906107"/>
                  </a:lnTo>
                  <a:lnTo>
                    <a:pt x="14697516" y="8903823"/>
                  </a:lnTo>
                  <a:lnTo>
                    <a:pt x="14694747" y="8901064"/>
                  </a:lnTo>
                  <a:lnTo>
                    <a:pt x="14692312" y="8898448"/>
                  </a:lnTo>
                  <a:close/>
                </a:path>
                <a:path w="18559780" h="10876915">
                  <a:moveTo>
                    <a:pt x="14630685" y="8836648"/>
                  </a:moveTo>
                  <a:lnTo>
                    <a:pt x="14626635" y="8836893"/>
                  </a:lnTo>
                  <a:lnTo>
                    <a:pt x="14624496" y="8839137"/>
                  </a:lnTo>
                  <a:lnTo>
                    <a:pt x="14621878" y="8841572"/>
                  </a:lnTo>
                  <a:lnTo>
                    <a:pt x="14621789" y="8845480"/>
                  </a:lnTo>
                  <a:lnTo>
                    <a:pt x="14624366" y="8847762"/>
                  </a:lnTo>
                  <a:lnTo>
                    <a:pt x="14627136" y="8850522"/>
                  </a:lnTo>
                  <a:lnTo>
                    <a:pt x="14627660" y="8851140"/>
                  </a:lnTo>
                  <a:lnTo>
                    <a:pt x="14631333" y="8852707"/>
                  </a:lnTo>
                  <a:lnTo>
                    <a:pt x="14633905" y="8852226"/>
                  </a:lnTo>
                  <a:lnTo>
                    <a:pt x="14635760" y="8850650"/>
                  </a:lnTo>
                  <a:lnTo>
                    <a:pt x="14638377" y="8848215"/>
                  </a:lnTo>
                  <a:lnTo>
                    <a:pt x="14638134" y="8844166"/>
                  </a:lnTo>
                  <a:lnTo>
                    <a:pt x="14635890" y="8842024"/>
                  </a:lnTo>
                  <a:lnTo>
                    <a:pt x="14633121" y="8839265"/>
                  </a:lnTo>
                  <a:lnTo>
                    <a:pt x="14630685" y="8836648"/>
                  </a:lnTo>
                  <a:close/>
                </a:path>
                <a:path w="18559780" h="10876915">
                  <a:moveTo>
                    <a:pt x="14569201" y="8774515"/>
                  </a:moveTo>
                  <a:lnTo>
                    <a:pt x="14565625" y="8774568"/>
                  </a:lnTo>
                  <a:lnTo>
                    <a:pt x="14563150" y="8776669"/>
                  </a:lnTo>
                  <a:lnTo>
                    <a:pt x="14561122" y="8778960"/>
                  </a:lnTo>
                  <a:lnTo>
                    <a:pt x="14560868" y="8779247"/>
                  </a:lnTo>
                  <a:lnTo>
                    <a:pt x="14560922" y="8782821"/>
                  </a:lnTo>
                  <a:lnTo>
                    <a:pt x="14563024" y="8785296"/>
                  </a:lnTo>
                  <a:lnTo>
                    <a:pt x="14565791" y="8788054"/>
                  </a:lnTo>
                  <a:lnTo>
                    <a:pt x="14566317" y="8788673"/>
                  </a:lnTo>
                  <a:lnTo>
                    <a:pt x="14569989" y="8790239"/>
                  </a:lnTo>
                  <a:lnTo>
                    <a:pt x="14572562" y="8789759"/>
                  </a:lnTo>
                  <a:lnTo>
                    <a:pt x="14574418" y="8788183"/>
                  </a:lnTo>
                  <a:lnTo>
                    <a:pt x="14576448" y="8785893"/>
                  </a:lnTo>
                  <a:lnTo>
                    <a:pt x="14576701" y="8785606"/>
                  </a:lnTo>
                  <a:lnTo>
                    <a:pt x="14576646" y="8782031"/>
                  </a:lnTo>
                  <a:lnTo>
                    <a:pt x="14574546" y="8779557"/>
                  </a:lnTo>
                  <a:lnTo>
                    <a:pt x="14571778" y="8776798"/>
                  </a:lnTo>
                  <a:lnTo>
                    <a:pt x="14569201" y="8774515"/>
                  </a:lnTo>
                  <a:close/>
                </a:path>
                <a:path w="18559780" h="10876915">
                  <a:moveTo>
                    <a:pt x="14508668" y="8711999"/>
                  </a:moveTo>
                  <a:lnTo>
                    <a:pt x="14505094" y="8712052"/>
                  </a:lnTo>
                  <a:lnTo>
                    <a:pt x="14502619" y="8714153"/>
                  </a:lnTo>
                  <a:lnTo>
                    <a:pt x="14500591" y="8716444"/>
                  </a:lnTo>
                  <a:lnTo>
                    <a:pt x="14500337" y="8716731"/>
                  </a:lnTo>
                  <a:lnTo>
                    <a:pt x="14500389" y="8720304"/>
                  </a:lnTo>
                  <a:lnTo>
                    <a:pt x="14502491" y="8722778"/>
                  </a:lnTo>
                  <a:lnTo>
                    <a:pt x="14505260" y="8725538"/>
                  </a:lnTo>
                  <a:lnTo>
                    <a:pt x="14505786" y="8726158"/>
                  </a:lnTo>
                  <a:lnTo>
                    <a:pt x="14509458" y="8727724"/>
                  </a:lnTo>
                  <a:lnTo>
                    <a:pt x="14512029" y="8727242"/>
                  </a:lnTo>
                  <a:lnTo>
                    <a:pt x="14513885" y="8725666"/>
                  </a:lnTo>
                  <a:lnTo>
                    <a:pt x="14515914" y="8723375"/>
                  </a:lnTo>
                  <a:lnTo>
                    <a:pt x="14516168" y="8723089"/>
                  </a:lnTo>
                  <a:lnTo>
                    <a:pt x="14516115" y="8719515"/>
                  </a:lnTo>
                  <a:lnTo>
                    <a:pt x="14514015" y="8717041"/>
                  </a:lnTo>
                  <a:lnTo>
                    <a:pt x="14511244" y="8714281"/>
                  </a:lnTo>
                  <a:lnTo>
                    <a:pt x="14508668" y="8711999"/>
                  </a:lnTo>
                  <a:close/>
                </a:path>
                <a:path w="18559780" h="10876915">
                  <a:moveTo>
                    <a:pt x="14447610" y="8648863"/>
                  </a:moveTo>
                  <a:lnTo>
                    <a:pt x="14444035" y="8648917"/>
                  </a:lnTo>
                  <a:lnTo>
                    <a:pt x="14441560" y="8651018"/>
                  </a:lnTo>
                  <a:lnTo>
                    <a:pt x="14439531" y="8653309"/>
                  </a:lnTo>
                  <a:lnTo>
                    <a:pt x="14439277" y="8653595"/>
                  </a:lnTo>
                  <a:lnTo>
                    <a:pt x="14439332" y="8657170"/>
                  </a:lnTo>
                  <a:lnTo>
                    <a:pt x="14441433" y="8659644"/>
                  </a:lnTo>
                  <a:lnTo>
                    <a:pt x="14444201" y="8662403"/>
                  </a:lnTo>
                  <a:lnTo>
                    <a:pt x="14445060" y="8663164"/>
                  </a:lnTo>
                  <a:lnTo>
                    <a:pt x="14448399" y="8664588"/>
                  </a:lnTo>
                  <a:lnTo>
                    <a:pt x="14450972" y="8664107"/>
                  </a:lnTo>
                  <a:lnTo>
                    <a:pt x="14452828" y="8662532"/>
                  </a:lnTo>
                  <a:lnTo>
                    <a:pt x="14454858" y="8660241"/>
                  </a:lnTo>
                  <a:lnTo>
                    <a:pt x="14455111" y="8659955"/>
                  </a:lnTo>
                  <a:lnTo>
                    <a:pt x="14455056" y="8656380"/>
                  </a:lnTo>
                  <a:lnTo>
                    <a:pt x="14452956" y="8653906"/>
                  </a:lnTo>
                  <a:lnTo>
                    <a:pt x="14450188" y="8651147"/>
                  </a:lnTo>
                  <a:lnTo>
                    <a:pt x="14447610" y="8648863"/>
                  </a:lnTo>
                  <a:close/>
                </a:path>
                <a:path w="18559780" h="10876915">
                  <a:moveTo>
                    <a:pt x="14388173" y="8585630"/>
                  </a:moveTo>
                  <a:lnTo>
                    <a:pt x="14384265" y="8585542"/>
                  </a:lnTo>
                  <a:lnTo>
                    <a:pt x="14381790" y="8587643"/>
                  </a:lnTo>
                  <a:lnTo>
                    <a:pt x="14379651" y="8589887"/>
                  </a:lnTo>
                  <a:lnTo>
                    <a:pt x="14379560" y="8593794"/>
                  </a:lnTo>
                  <a:lnTo>
                    <a:pt x="14381661" y="8596269"/>
                  </a:lnTo>
                  <a:lnTo>
                    <a:pt x="14384431" y="8599028"/>
                  </a:lnTo>
                  <a:lnTo>
                    <a:pt x="14384956" y="8599647"/>
                  </a:lnTo>
                  <a:lnTo>
                    <a:pt x="14388627" y="8601213"/>
                  </a:lnTo>
                  <a:lnTo>
                    <a:pt x="14391199" y="8600732"/>
                  </a:lnTo>
                  <a:lnTo>
                    <a:pt x="14393056" y="8599156"/>
                  </a:lnTo>
                  <a:lnTo>
                    <a:pt x="14395197" y="8596913"/>
                  </a:lnTo>
                  <a:lnTo>
                    <a:pt x="14395285" y="8593005"/>
                  </a:lnTo>
                  <a:lnTo>
                    <a:pt x="14393183" y="8590530"/>
                  </a:lnTo>
                  <a:lnTo>
                    <a:pt x="14390415" y="8587771"/>
                  </a:lnTo>
                  <a:lnTo>
                    <a:pt x="14388173" y="8585630"/>
                  </a:lnTo>
                  <a:close/>
                </a:path>
                <a:path w="18559780" h="10876915">
                  <a:moveTo>
                    <a:pt x="14328876" y="8522064"/>
                  </a:moveTo>
                  <a:lnTo>
                    <a:pt x="14324970" y="8521976"/>
                  </a:lnTo>
                  <a:lnTo>
                    <a:pt x="14320020" y="8526178"/>
                  </a:lnTo>
                  <a:lnTo>
                    <a:pt x="14319931" y="8530085"/>
                  </a:lnTo>
                  <a:lnTo>
                    <a:pt x="14322031" y="8532559"/>
                  </a:lnTo>
                  <a:lnTo>
                    <a:pt x="14324802" y="8535319"/>
                  </a:lnTo>
                  <a:lnTo>
                    <a:pt x="14325328" y="8535939"/>
                  </a:lnTo>
                  <a:lnTo>
                    <a:pt x="14326996" y="8536651"/>
                  </a:lnTo>
                  <a:lnTo>
                    <a:pt x="14326854" y="8536984"/>
                  </a:lnTo>
                  <a:lnTo>
                    <a:pt x="14328856" y="8537838"/>
                  </a:lnTo>
                  <a:lnTo>
                    <a:pt x="14331428" y="8537356"/>
                  </a:lnTo>
                  <a:lnTo>
                    <a:pt x="14335759" y="8533680"/>
                  </a:lnTo>
                  <a:lnTo>
                    <a:pt x="14335849" y="8529772"/>
                  </a:lnTo>
                  <a:lnTo>
                    <a:pt x="14333747" y="8527298"/>
                  </a:lnTo>
                  <a:lnTo>
                    <a:pt x="14330979" y="8524539"/>
                  </a:lnTo>
                  <a:lnTo>
                    <a:pt x="14328876" y="8522064"/>
                  </a:lnTo>
                  <a:close/>
                </a:path>
                <a:path w="18559780" h="10876915">
                  <a:moveTo>
                    <a:pt x="14269674" y="8457353"/>
                  </a:moveTo>
                  <a:lnTo>
                    <a:pt x="14265767" y="8457265"/>
                  </a:lnTo>
                  <a:lnTo>
                    <a:pt x="14260819" y="8461467"/>
                  </a:lnTo>
                  <a:lnTo>
                    <a:pt x="14260730" y="8465375"/>
                  </a:lnTo>
                  <a:lnTo>
                    <a:pt x="14265982" y="8471561"/>
                  </a:lnTo>
                  <a:lnTo>
                    <a:pt x="14269655" y="8473128"/>
                  </a:lnTo>
                  <a:lnTo>
                    <a:pt x="14272225" y="8472646"/>
                  </a:lnTo>
                  <a:lnTo>
                    <a:pt x="14276556" y="8468969"/>
                  </a:lnTo>
                  <a:lnTo>
                    <a:pt x="14276646" y="8465062"/>
                  </a:lnTo>
                  <a:lnTo>
                    <a:pt x="14274545" y="8462587"/>
                  </a:lnTo>
                  <a:lnTo>
                    <a:pt x="14271775" y="8459827"/>
                  </a:lnTo>
                  <a:lnTo>
                    <a:pt x="14269674" y="8457353"/>
                  </a:lnTo>
                  <a:close/>
                </a:path>
                <a:path w="18559780" h="10876915">
                  <a:moveTo>
                    <a:pt x="14210807" y="8392785"/>
                  </a:moveTo>
                  <a:lnTo>
                    <a:pt x="14206899" y="8392697"/>
                  </a:lnTo>
                  <a:lnTo>
                    <a:pt x="14201950" y="8396899"/>
                  </a:lnTo>
                  <a:lnTo>
                    <a:pt x="14201862" y="8400807"/>
                  </a:lnTo>
                  <a:lnTo>
                    <a:pt x="14206588" y="8406374"/>
                  </a:lnTo>
                  <a:lnTo>
                    <a:pt x="14206971" y="8407327"/>
                  </a:lnTo>
                  <a:lnTo>
                    <a:pt x="14210642" y="8408893"/>
                  </a:lnTo>
                  <a:lnTo>
                    <a:pt x="14213215" y="8408412"/>
                  </a:lnTo>
                  <a:lnTo>
                    <a:pt x="14217546" y="8404735"/>
                  </a:lnTo>
                  <a:lnTo>
                    <a:pt x="14217635" y="8400828"/>
                  </a:lnTo>
                  <a:lnTo>
                    <a:pt x="14210807" y="8392785"/>
                  </a:lnTo>
                  <a:close/>
                </a:path>
                <a:path w="18559780" h="10876915">
                  <a:moveTo>
                    <a:pt x="14152415" y="8328026"/>
                  </a:moveTo>
                  <a:lnTo>
                    <a:pt x="14148508" y="8327937"/>
                  </a:lnTo>
                  <a:lnTo>
                    <a:pt x="14143558" y="8332139"/>
                  </a:lnTo>
                  <a:lnTo>
                    <a:pt x="14143469" y="8336046"/>
                  </a:lnTo>
                  <a:lnTo>
                    <a:pt x="14148197" y="8341614"/>
                  </a:lnTo>
                  <a:lnTo>
                    <a:pt x="14148580" y="8342567"/>
                  </a:lnTo>
                  <a:lnTo>
                    <a:pt x="14152252" y="8344133"/>
                  </a:lnTo>
                  <a:lnTo>
                    <a:pt x="14154824" y="8343652"/>
                  </a:lnTo>
                  <a:lnTo>
                    <a:pt x="14159154" y="8339975"/>
                  </a:lnTo>
                  <a:lnTo>
                    <a:pt x="14159244" y="8336068"/>
                  </a:lnTo>
                  <a:lnTo>
                    <a:pt x="14152415" y="8328026"/>
                  </a:lnTo>
                  <a:close/>
                </a:path>
                <a:path w="18559780" h="10876915">
                  <a:moveTo>
                    <a:pt x="14094165" y="8262932"/>
                  </a:moveTo>
                  <a:lnTo>
                    <a:pt x="14090258" y="8262844"/>
                  </a:lnTo>
                  <a:lnTo>
                    <a:pt x="14085309" y="8267046"/>
                  </a:lnTo>
                  <a:lnTo>
                    <a:pt x="14085219" y="8270954"/>
                  </a:lnTo>
                  <a:lnTo>
                    <a:pt x="14089948" y="8276521"/>
                  </a:lnTo>
                  <a:lnTo>
                    <a:pt x="14090331" y="8277474"/>
                  </a:lnTo>
                  <a:lnTo>
                    <a:pt x="14094003" y="8279040"/>
                  </a:lnTo>
                  <a:lnTo>
                    <a:pt x="14096574" y="8278559"/>
                  </a:lnTo>
                  <a:lnTo>
                    <a:pt x="14100904" y="8274882"/>
                  </a:lnTo>
                  <a:lnTo>
                    <a:pt x="14100995" y="8270975"/>
                  </a:lnTo>
                  <a:lnTo>
                    <a:pt x="14094165" y="8262932"/>
                  </a:lnTo>
                  <a:close/>
                </a:path>
                <a:path w="18559780" h="10876915">
                  <a:moveTo>
                    <a:pt x="14036535" y="8197314"/>
                  </a:moveTo>
                  <a:lnTo>
                    <a:pt x="14032626" y="8197224"/>
                  </a:lnTo>
                  <a:lnTo>
                    <a:pt x="14027677" y="8201426"/>
                  </a:lnTo>
                  <a:lnTo>
                    <a:pt x="14027589" y="8205334"/>
                  </a:lnTo>
                  <a:lnTo>
                    <a:pt x="14032315" y="8210902"/>
                  </a:lnTo>
                  <a:lnTo>
                    <a:pt x="14032698" y="8211854"/>
                  </a:lnTo>
                  <a:lnTo>
                    <a:pt x="14034368" y="8212566"/>
                  </a:lnTo>
                  <a:lnTo>
                    <a:pt x="14034510" y="8212232"/>
                  </a:lnTo>
                  <a:lnTo>
                    <a:pt x="14036513" y="8213087"/>
                  </a:lnTo>
                  <a:lnTo>
                    <a:pt x="14038944" y="8212940"/>
                  </a:lnTo>
                  <a:lnTo>
                    <a:pt x="14043275" y="8209264"/>
                  </a:lnTo>
                  <a:lnTo>
                    <a:pt x="14043362" y="8205355"/>
                  </a:lnTo>
                  <a:lnTo>
                    <a:pt x="14036535" y="8197314"/>
                  </a:lnTo>
                  <a:close/>
                </a:path>
                <a:path w="18559780" h="10876915">
                  <a:moveTo>
                    <a:pt x="13978905" y="8131695"/>
                  </a:moveTo>
                  <a:lnTo>
                    <a:pt x="13974995" y="8131606"/>
                  </a:lnTo>
                  <a:lnTo>
                    <a:pt x="13970047" y="8135808"/>
                  </a:lnTo>
                  <a:lnTo>
                    <a:pt x="13969958" y="8139716"/>
                  </a:lnTo>
                  <a:lnTo>
                    <a:pt x="13974684" y="8145284"/>
                  </a:lnTo>
                  <a:lnTo>
                    <a:pt x="13975067" y="8146236"/>
                  </a:lnTo>
                  <a:lnTo>
                    <a:pt x="13976737" y="8146948"/>
                  </a:lnTo>
                  <a:lnTo>
                    <a:pt x="13976880" y="8146614"/>
                  </a:lnTo>
                  <a:lnTo>
                    <a:pt x="13978883" y="8147468"/>
                  </a:lnTo>
                  <a:lnTo>
                    <a:pt x="13981313" y="8147322"/>
                  </a:lnTo>
                  <a:lnTo>
                    <a:pt x="13985644" y="8143646"/>
                  </a:lnTo>
                  <a:lnTo>
                    <a:pt x="13985731" y="8139737"/>
                  </a:lnTo>
                  <a:lnTo>
                    <a:pt x="13978905" y="8131695"/>
                  </a:lnTo>
                  <a:close/>
                </a:path>
                <a:path w="18559780" h="10876915">
                  <a:moveTo>
                    <a:pt x="13921891" y="8065550"/>
                  </a:moveTo>
                  <a:lnTo>
                    <a:pt x="13917985" y="8065463"/>
                  </a:lnTo>
                  <a:lnTo>
                    <a:pt x="13913035" y="8069664"/>
                  </a:lnTo>
                  <a:lnTo>
                    <a:pt x="13912945" y="8073572"/>
                  </a:lnTo>
                  <a:lnTo>
                    <a:pt x="13917674" y="8079140"/>
                  </a:lnTo>
                  <a:lnTo>
                    <a:pt x="13918057" y="8080092"/>
                  </a:lnTo>
                  <a:lnTo>
                    <a:pt x="13919725" y="8080804"/>
                  </a:lnTo>
                  <a:lnTo>
                    <a:pt x="13919868" y="8080471"/>
                  </a:lnTo>
                  <a:lnTo>
                    <a:pt x="13921871" y="8081325"/>
                  </a:lnTo>
                  <a:lnTo>
                    <a:pt x="13924300" y="8081177"/>
                  </a:lnTo>
                  <a:lnTo>
                    <a:pt x="13928630" y="8077501"/>
                  </a:lnTo>
                  <a:lnTo>
                    <a:pt x="13928721" y="8073594"/>
                  </a:lnTo>
                  <a:lnTo>
                    <a:pt x="13921891" y="8065550"/>
                  </a:lnTo>
                  <a:close/>
                </a:path>
                <a:path w="18559780" h="10876915">
                  <a:moveTo>
                    <a:pt x="13865214" y="7999550"/>
                  </a:moveTo>
                  <a:lnTo>
                    <a:pt x="13861638" y="7999603"/>
                  </a:lnTo>
                  <a:lnTo>
                    <a:pt x="13856022" y="8003521"/>
                  </a:lnTo>
                  <a:lnTo>
                    <a:pt x="13855934" y="8007428"/>
                  </a:lnTo>
                  <a:lnTo>
                    <a:pt x="13860660" y="8012995"/>
                  </a:lnTo>
                  <a:lnTo>
                    <a:pt x="13861043" y="8013948"/>
                  </a:lnTo>
                  <a:lnTo>
                    <a:pt x="13864716" y="8015515"/>
                  </a:lnTo>
                  <a:lnTo>
                    <a:pt x="13867146" y="8015367"/>
                  </a:lnTo>
                  <a:lnTo>
                    <a:pt x="13869002" y="8013792"/>
                  </a:lnTo>
                  <a:lnTo>
                    <a:pt x="13871811" y="8011834"/>
                  </a:lnTo>
                  <a:lnTo>
                    <a:pt x="13871899" y="8007925"/>
                  </a:lnTo>
                  <a:lnTo>
                    <a:pt x="13867172" y="8002358"/>
                  </a:lnTo>
                  <a:lnTo>
                    <a:pt x="13865214" y="7999550"/>
                  </a:lnTo>
                  <a:close/>
                </a:path>
                <a:path w="18559780" h="10876915">
                  <a:moveTo>
                    <a:pt x="13808820" y="7932880"/>
                  </a:moveTo>
                  <a:lnTo>
                    <a:pt x="13804910" y="7932791"/>
                  </a:lnTo>
                  <a:lnTo>
                    <a:pt x="13802437" y="7934892"/>
                  </a:lnTo>
                  <a:lnTo>
                    <a:pt x="13799628" y="7936851"/>
                  </a:lnTo>
                  <a:lnTo>
                    <a:pt x="13799539" y="7940759"/>
                  </a:lnTo>
                  <a:lnTo>
                    <a:pt x="13804268" y="7946326"/>
                  </a:lnTo>
                  <a:lnTo>
                    <a:pt x="13804651" y="7947279"/>
                  </a:lnTo>
                  <a:lnTo>
                    <a:pt x="13808323" y="7948845"/>
                  </a:lnTo>
                  <a:lnTo>
                    <a:pt x="13810752" y="7948698"/>
                  </a:lnTo>
                  <a:lnTo>
                    <a:pt x="13812608" y="7947123"/>
                  </a:lnTo>
                  <a:lnTo>
                    <a:pt x="13815415" y="7945164"/>
                  </a:lnTo>
                  <a:lnTo>
                    <a:pt x="13815504" y="7941256"/>
                  </a:lnTo>
                  <a:lnTo>
                    <a:pt x="13810778" y="7935689"/>
                  </a:lnTo>
                  <a:lnTo>
                    <a:pt x="13808820" y="7932880"/>
                  </a:lnTo>
                  <a:close/>
                </a:path>
                <a:path w="18559780" h="10876915">
                  <a:moveTo>
                    <a:pt x="13752424" y="7866210"/>
                  </a:moveTo>
                  <a:lnTo>
                    <a:pt x="13748518" y="7866123"/>
                  </a:lnTo>
                  <a:lnTo>
                    <a:pt x="13746043" y="7868224"/>
                  </a:lnTo>
                  <a:lnTo>
                    <a:pt x="13743235" y="7870182"/>
                  </a:lnTo>
                  <a:lnTo>
                    <a:pt x="13743146" y="7874090"/>
                  </a:lnTo>
                  <a:lnTo>
                    <a:pt x="13747874" y="7879657"/>
                  </a:lnTo>
                  <a:lnTo>
                    <a:pt x="13748257" y="7880610"/>
                  </a:lnTo>
                  <a:lnTo>
                    <a:pt x="13751928" y="7882176"/>
                  </a:lnTo>
                  <a:lnTo>
                    <a:pt x="13754359" y="7882029"/>
                  </a:lnTo>
                  <a:lnTo>
                    <a:pt x="13756215" y="7880453"/>
                  </a:lnTo>
                  <a:lnTo>
                    <a:pt x="13759024" y="7878495"/>
                  </a:lnTo>
                  <a:lnTo>
                    <a:pt x="13759112" y="7874587"/>
                  </a:lnTo>
                  <a:lnTo>
                    <a:pt x="13754384" y="7869019"/>
                  </a:lnTo>
                  <a:lnTo>
                    <a:pt x="13752424" y="7866210"/>
                  </a:lnTo>
                  <a:close/>
                </a:path>
                <a:path w="18559780" h="10876915">
                  <a:moveTo>
                    <a:pt x="13696224" y="7800018"/>
                  </a:moveTo>
                  <a:lnTo>
                    <a:pt x="13692458" y="7799595"/>
                  </a:lnTo>
                  <a:lnTo>
                    <a:pt x="13687508" y="7803797"/>
                  </a:lnTo>
                  <a:lnTo>
                    <a:pt x="13687086" y="7807563"/>
                  </a:lnTo>
                  <a:lnTo>
                    <a:pt x="13691813" y="7813130"/>
                  </a:lnTo>
                  <a:lnTo>
                    <a:pt x="13692196" y="7814083"/>
                  </a:lnTo>
                  <a:lnTo>
                    <a:pt x="13695867" y="7815649"/>
                  </a:lnTo>
                  <a:lnTo>
                    <a:pt x="13698299" y="7815502"/>
                  </a:lnTo>
                  <a:lnTo>
                    <a:pt x="13702629" y="7811826"/>
                  </a:lnTo>
                  <a:lnTo>
                    <a:pt x="13703052" y="7808060"/>
                  </a:lnTo>
                  <a:lnTo>
                    <a:pt x="13696224" y="7800018"/>
                  </a:lnTo>
                  <a:close/>
                </a:path>
                <a:path w="18559780" h="10876915">
                  <a:moveTo>
                    <a:pt x="13639972" y="7733015"/>
                  </a:moveTo>
                  <a:lnTo>
                    <a:pt x="13636206" y="7732592"/>
                  </a:lnTo>
                  <a:lnTo>
                    <a:pt x="13631256" y="7736794"/>
                  </a:lnTo>
                  <a:lnTo>
                    <a:pt x="13630834" y="7740560"/>
                  </a:lnTo>
                  <a:lnTo>
                    <a:pt x="13635563" y="7746127"/>
                  </a:lnTo>
                  <a:lnTo>
                    <a:pt x="13635946" y="7747080"/>
                  </a:lnTo>
                  <a:lnTo>
                    <a:pt x="13639619" y="7748647"/>
                  </a:lnTo>
                  <a:lnTo>
                    <a:pt x="13642047" y="7748499"/>
                  </a:lnTo>
                  <a:lnTo>
                    <a:pt x="13646378" y="7744822"/>
                  </a:lnTo>
                  <a:lnTo>
                    <a:pt x="13646800" y="7741056"/>
                  </a:lnTo>
                  <a:lnTo>
                    <a:pt x="13639972" y="7733015"/>
                  </a:lnTo>
                  <a:close/>
                </a:path>
                <a:path w="18559780" h="10876915">
                  <a:moveTo>
                    <a:pt x="13583720" y="7666012"/>
                  </a:moveTo>
                  <a:lnTo>
                    <a:pt x="13579955" y="7665589"/>
                  </a:lnTo>
                  <a:lnTo>
                    <a:pt x="13575007" y="7669791"/>
                  </a:lnTo>
                  <a:lnTo>
                    <a:pt x="13574585" y="7673557"/>
                  </a:lnTo>
                  <a:lnTo>
                    <a:pt x="13579311" y="7679124"/>
                  </a:lnTo>
                  <a:lnTo>
                    <a:pt x="13580028" y="7680219"/>
                  </a:lnTo>
                  <a:lnTo>
                    <a:pt x="13583367" y="7681643"/>
                  </a:lnTo>
                  <a:lnTo>
                    <a:pt x="13585797" y="7681497"/>
                  </a:lnTo>
                  <a:lnTo>
                    <a:pt x="13590127" y="7677819"/>
                  </a:lnTo>
                  <a:lnTo>
                    <a:pt x="13590549" y="7674054"/>
                  </a:lnTo>
                  <a:lnTo>
                    <a:pt x="13583720" y="7666012"/>
                  </a:lnTo>
                  <a:close/>
                </a:path>
                <a:path w="18559780" h="10876915">
                  <a:moveTo>
                    <a:pt x="13527805" y="7599152"/>
                  </a:moveTo>
                  <a:lnTo>
                    <a:pt x="13524037" y="7598728"/>
                  </a:lnTo>
                  <a:lnTo>
                    <a:pt x="13519089" y="7602931"/>
                  </a:lnTo>
                  <a:lnTo>
                    <a:pt x="13518667" y="7606696"/>
                  </a:lnTo>
                  <a:lnTo>
                    <a:pt x="13523393" y="7612263"/>
                  </a:lnTo>
                  <a:lnTo>
                    <a:pt x="13524110" y="7613358"/>
                  </a:lnTo>
                  <a:lnTo>
                    <a:pt x="13527449" y="7614783"/>
                  </a:lnTo>
                  <a:lnTo>
                    <a:pt x="13529879" y="7614636"/>
                  </a:lnTo>
                  <a:lnTo>
                    <a:pt x="13534209" y="7610958"/>
                  </a:lnTo>
                  <a:lnTo>
                    <a:pt x="13534632" y="7607193"/>
                  </a:lnTo>
                  <a:lnTo>
                    <a:pt x="13527805" y="7599152"/>
                  </a:lnTo>
                  <a:close/>
                </a:path>
                <a:path w="18559780" h="10876915">
                  <a:moveTo>
                    <a:pt x="13471887" y="7532291"/>
                  </a:moveTo>
                  <a:lnTo>
                    <a:pt x="13468119" y="7531868"/>
                  </a:lnTo>
                  <a:lnTo>
                    <a:pt x="13463171" y="7536070"/>
                  </a:lnTo>
                  <a:lnTo>
                    <a:pt x="13462749" y="7539836"/>
                  </a:lnTo>
                  <a:lnTo>
                    <a:pt x="13467477" y="7545404"/>
                  </a:lnTo>
                  <a:lnTo>
                    <a:pt x="13468194" y="7546499"/>
                  </a:lnTo>
                  <a:lnTo>
                    <a:pt x="13471531" y="7547922"/>
                  </a:lnTo>
                  <a:lnTo>
                    <a:pt x="13473961" y="7547775"/>
                  </a:lnTo>
                  <a:lnTo>
                    <a:pt x="13478292" y="7544098"/>
                  </a:lnTo>
                  <a:lnTo>
                    <a:pt x="13478714" y="7540332"/>
                  </a:lnTo>
                  <a:lnTo>
                    <a:pt x="13471887" y="7532291"/>
                  </a:lnTo>
                  <a:close/>
                </a:path>
                <a:path w="18559780" h="10876915">
                  <a:moveTo>
                    <a:pt x="13416111" y="7465096"/>
                  </a:moveTo>
                  <a:lnTo>
                    <a:pt x="13412345" y="7464673"/>
                  </a:lnTo>
                  <a:lnTo>
                    <a:pt x="13407397" y="7468875"/>
                  </a:lnTo>
                  <a:lnTo>
                    <a:pt x="13406975" y="7472641"/>
                  </a:lnTo>
                  <a:lnTo>
                    <a:pt x="13411702" y="7478209"/>
                  </a:lnTo>
                  <a:lnTo>
                    <a:pt x="13412419" y="7479304"/>
                  </a:lnTo>
                  <a:lnTo>
                    <a:pt x="13415756" y="7480727"/>
                  </a:lnTo>
                  <a:lnTo>
                    <a:pt x="13418186" y="7480580"/>
                  </a:lnTo>
                  <a:lnTo>
                    <a:pt x="13422516" y="7476904"/>
                  </a:lnTo>
                  <a:lnTo>
                    <a:pt x="13422939" y="7473138"/>
                  </a:lnTo>
                  <a:lnTo>
                    <a:pt x="13416111" y="7465096"/>
                  </a:lnTo>
                  <a:close/>
                </a:path>
                <a:path w="18559780" h="10876915">
                  <a:moveTo>
                    <a:pt x="13360337" y="7397901"/>
                  </a:moveTo>
                  <a:lnTo>
                    <a:pt x="13356571" y="7397479"/>
                  </a:lnTo>
                  <a:lnTo>
                    <a:pt x="13351622" y="7401682"/>
                  </a:lnTo>
                  <a:lnTo>
                    <a:pt x="13351199" y="7405447"/>
                  </a:lnTo>
                  <a:lnTo>
                    <a:pt x="13355926" y="7411014"/>
                  </a:lnTo>
                  <a:lnTo>
                    <a:pt x="13356643" y="7412109"/>
                  </a:lnTo>
                  <a:lnTo>
                    <a:pt x="13359981" y="7413533"/>
                  </a:lnTo>
                  <a:lnTo>
                    <a:pt x="13362412" y="7413386"/>
                  </a:lnTo>
                  <a:lnTo>
                    <a:pt x="13366741" y="7409709"/>
                  </a:lnTo>
                  <a:lnTo>
                    <a:pt x="13367163" y="7405943"/>
                  </a:lnTo>
                  <a:lnTo>
                    <a:pt x="13360337" y="7397901"/>
                  </a:lnTo>
                  <a:close/>
                </a:path>
                <a:path w="18559780" h="10876915">
                  <a:moveTo>
                    <a:pt x="13304561" y="7330708"/>
                  </a:moveTo>
                  <a:lnTo>
                    <a:pt x="13300795" y="7330284"/>
                  </a:lnTo>
                  <a:lnTo>
                    <a:pt x="13295847" y="7334487"/>
                  </a:lnTo>
                  <a:lnTo>
                    <a:pt x="13295425" y="7338252"/>
                  </a:lnTo>
                  <a:lnTo>
                    <a:pt x="13300152" y="7343820"/>
                  </a:lnTo>
                  <a:lnTo>
                    <a:pt x="13300869" y="7344915"/>
                  </a:lnTo>
                  <a:lnTo>
                    <a:pt x="13304205" y="7346338"/>
                  </a:lnTo>
                  <a:lnTo>
                    <a:pt x="13306637" y="7346192"/>
                  </a:lnTo>
                  <a:lnTo>
                    <a:pt x="13310967" y="7342514"/>
                  </a:lnTo>
                  <a:lnTo>
                    <a:pt x="13311389" y="7338749"/>
                  </a:lnTo>
                  <a:lnTo>
                    <a:pt x="13304561" y="7330708"/>
                  </a:lnTo>
                  <a:close/>
                </a:path>
                <a:path w="18559780" h="10876915">
                  <a:moveTo>
                    <a:pt x="13249120" y="7263655"/>
                  </a:moveTo>
                  <a:lnTo>
                    <a:pt x="13245355" y="7263233"/>
                  </a:lnTo>
                  <a:lnTo>
                    <a:pt x="13240405" y="7267434"/>
                  </a:lnTo>
                  <a:lnTo>
                    <a:pt x="13239983" y="7271199"/>
                  </a:lnTo>
                  <a:lnTo>
                    <a:pt x="13244710" y="7276768"/>
                  </a:lnTo>
                  <a:lnTo>
                    <a:pt x="13245428" y="7277863"/>
                  </a:lnTo>
                  <a:lnTo>
                    <a:pt x="13248766" y="7279287"/>
                  </a:lnTo>
                  <a:lnTo>
                    <a:pt x="13251195" y="7279139"/>
                  </a:lnTo>
                  <a:lnTo>
                    <a:pt x="13255526" y="7275463"/>
                  </a:lnTo>
                  <a:lnTo>
                    <a:pt x="13255949" y="7271697"/>
                  </a:lnTo>
                  <a:lnTo>
                    <a:pt x="13249120" y="7263655"/>
                  </a:lnTo>
                  <a:close/>
                </a:path>
                <a:path w="18559780" h="10876915">
                  <a:moveTo>
                    <a:pt x="13193346" y="7196460"/>
                  </a:moveTo>
                  <a:lnTo>
                    <a:pt x="13189579" y="7196037"/>
                  </a:lnTo>
                  <a:lnTo>
                    <a:pt x="13184631" y="7200240"/>
                  </a:lnTo>
                  <a:lnTo>
                    <a:pt x="13184208" y="7204006"/>
                  </a:lnTo>
                  <a:lnTo>
                    <a:pt x="13188935" y="7209573"/>
                  </a:lnTo>
                  <a:lnTo>
                    <a:pt x="13189652" y="7210668"/>
                  </a:lnTo>
                  <a:lnTo>
                    <a:pt x="13192991" y="7212092"/>
                  </a:lnTo>
                  <a:lnTo>
                    <a:pt x="13195420" y="7211944"/>
                  </a:lnTo>
                  <a:lnTo>
                    <a:pt x="13199751" y="7208268"/>
                  </a:lnTo>
                  <a:lnTo>
                    <a:pt x="13200174" y="7204503"/>
                  </a:lnTo>
                  <a:lnTo>
                    <a:pt x="13193346" y="7196460"/>
                  </a:lnTo>
                  <a:close/>
                </a:path>
                <a:path w="18559780" h="10876915">
                  <a:moveTo>
                    <a:pt x="13137904" y="7129409"/>
                  </a:moveTo>
                  <a:lnTo>
                    <a:pt x="13134139" y="7128985"/>
                  </a:lnTo>
                  <a:lnTo>
                    <a:pt x="13129189" y="7133188"/>
                  </a:lnTo>
                  <a:lnTo>
                    <a:pt x="13128767" y="7136953"/>
                  </a:lnTo>
                  <a:lnTo>
                    <a:pt x="13133494" y="7142521"/>
                  </a:lnTo>
                  <a:lnTo>
                    <a:pt x="13134213" y="7143617"/>
                  </a:lnTo>
                  <a:lnTo>
                    <a:pt x="13137549" y="7145040"/>
                  </a:lnTo>
                  <a:lnTo>
                    <a:pt x="13139978" y="7144893"/>
                  </a:lnTo>
                  <a:lnTo>
                    <a:pt x="13144309" y="7141216"/>
                  </a:lnTo>
                  <a:lnTo>
                    <a:pt x="13144733" y="7137451"/>
                  </a:lnTo>
                  <a:lnTo>
                    <a:pt x="13137904" y="7129409"/>
                  </a:lnTo>
                  <a:close/>
                </a:path>
                <a:path w="18559780" h="10876915">
                  <a:moveTo>
                    <a:pt x="13082270" y="7061881"/>
                  </a:moveTo>
                  <a:lnTo>
                    <a:pt x="13078506" y="7061457"/>
                  </a:lnTo>
                  <a:lnTo>
                    <a:pt x="13073556" y="7065659"/>
                  </a:lnTo>
                  <a:lnTo>
                    <a:pt x="13073134" y="7069425"/>
                  </a:lnTo>
                  <a:lnTo>
                    <a:pt x="13077861" y="7074992"/>
                  </a:lnTo>
                  <a:lnTo>
                    <a:pt x="13078578" y="7076088"/>
                  </a:lnTo>
                  <a:lnTo>
                    <a:pt x="13081917" y="7077512"/>
                  </a:lnTo>
                  <a:lnTo>
                    <a:pt x="13084346" y="7077365"/>
                  </a:lnTo>
                  <a:lnTo>
                    <a:pt x="13088677" y="7073688"/>
                  </a:lnTo>
                  <a:lnTo>
                    <a:pt x="13089099" y="7069923"/>
                  </a:lnTo>
                  <a:lnTo>
                    <a:pt x="13082270" y="7061881"/>
                  </a:lnTo>
                  <a:close/>
                </a:path>
                <a:path w="18559780" h="10876915">
                  <a:moveTo>
                    <a:pt x="13026496" y="6994686"/>
                  </a:moveTo>
                  <a:lnTo>
                    <a:pt x="13022731" y="6994264"/>
                  </a:lnTo>
                  <a:lnTo>
                    <a:pt x="13017781" y="6998466"/>
                  </a:lnTo>
                  <a:lnTo>
                    <a:pt x="13017359" y="7002231"/>
                  </a:lnTo>
                  <a:lnTo>
                    <a:pt x="13022086" y="7007797"/>
                  </a:lnTo>
                  <a:lnTo>
                    <a:pt x="13022803" y="7008892"/>
                  </a:lnTo>
                  <a:lnTo>
                    <a:pt x="13026142" y="7010317"/>
                  </a:lnTo>
                  <a:lnTo>
                    <a:pt x="13028571" y="7010170"/>
                  </a:lnTo>
                  <a:lnTo>
                    <a:pt x="13032902" y="7006493"/>
                  </a:lnTo>
                  <a:lnTo>
                    <a:pt x="13033325" y="7002728"/>
                  </a:lnTo>
                  <a:lnTo>
                    <a:pt x="13026496" y="6994686"/>
                  </a:lnTo>
                  <a:close/>
                </a:path>
                <a:path w="18559780" h="10876915">
                  <a:moveTo>
                    <a:pt x="12970912" y="6927967"/>
                  </a:moveTo>
                  <a:lnTo>
                    <a:pt x="12967147" y="6927545"/>
                  </a:lnTo>
                  <a:lnTo>
                    <a:pt x="12962198" y="6931747"/>
                  </a:lnTo>
                  <a:lnTo>
                    <a:pt x="12961775" y="6935512"/>
                  </a:lnTo>
                  <a:lnTo>
                    <a:pt x="12966504" y="6941081"/>
                  </a:lnTo>
                  <a:lnTo>
                    <a:pt x="12967219" y="6942175"/>
                  </a:lnTo>
                  <a:lnTo>
                    <a:pt x="12970557" y="6943599"/>
                  </a:lnTo>
                  <a:lnTo>
                    <a:pt x="12972988" y="6943452"/>
                  </a:lnTo>
                  <a:lnTo>
                    <a:pt x="12977319" y="6939775"/>
                  </a:lnTo>
                  <a:lnTo>
                    <a:pt x="12977741" y="6936010"/>
                  </a:lnTo>
                  <a:lnTo>
                    <a:pt x="12970912" y="6927967"/>
                  </a:lnTo>
                  <a:close/>
                </a:path>
                <a:path w="18559780" h="10876915">
                  <a:moveTo>
                    <a:pt x="12915138" y="6860772"/>
                  </a:moveTo>
                  <a:lnTo>
                    <a:pt x="12911373" y="6860350"/>
                  </a:lnTo>
                  <a:lnTo>
                    <a:pt x="12906423" y="6864553"/>
                  </a:lnTo>
                  <a:lnTo>
                    <a:pt x="12906000" y="6868318"/>
                  </a:lnTo>
                  <a:lnTo>
                    <a:pt x="12910728" y="6873885"/>
                  </a:lnTo>
                  <a:lnTo>
                    <a:pt x="12911444" y="6874980"/>
                  </a:lnTo>
                  <a:lnTo>
                    <a:pt x="12914783" y="6876404"/>
                  </a:lnTo>
                  <a:lnTo>
                    <a:pt x="12917212" y="6876257"/>
                  </a:lnTo>
                  <a:lnTo>
                    <a:pt x="12921543" y="6872580"/>
                  </a:lnTo>
                  <a:lnTo>
                    <a:pt x="12921965" y="6868815"/>
                  </a:lnTo>
                  <a:lnTo>
                    <a:pt x="12915138" y="6860772"/>
                  </a:lnTo>
                  <a:close/>
                </a:path>
                <a:path w="18559780" h="10876915">
                  <a:moveTo>
                    <a:pt x="12859220" y="6793912"/>
                  </a:moveTo>
                  <a:lnTo>
                    <a:pt x="12855455" y="6793490"/>
                  </a:lnTo>
                  <a:lnTo>
                    <a:pt x="12850505" y="6797692"/>
                  </a:lnTo>
                  <a:lnTo>
                    <a:pt x="12850083" y="6801457"/>
                  </a:lnTo>
                  <a:lnTo>
                    <a:pt x="12854811" y="6807024"/>
                  </a:lnTo>
                  <a:lnTo>
                    <a:pt x="12855527" y="6808119"/>
                  </a:lnTo>
                  <a:lnTo>
                    <a:pt x="12858865" y="6809543"/>
                  </a:lnTo>
                  <a:lnTo>
                    <a:pt x="12861295" y="6809397"/>
                  </a:lnTo>
                  <a:lnTo>
                    <a:pt x="12865626" y="6805721"/>
                  </a:lnTo>
                  <a:lnTo>
                    <a:pt x="12866049" y="6801954"/>
                  </a:lnTo>
                  <a:lnTo>
                    <a:pt x="12859220" y="6793912"/>
                  </a:lnTo>
                  <a:close/>
                </a:path>
                <a:path w="18559780" h="10876915">
                  <a:moveTo>
                    <a:pt x="12803302" y="6727051"/>
                  </a:moveTo>
                  <a:lnTo>
                    <a:pt x="12799396" y="6726963"/>
                  </a:lnTo>
                  <a:lnTo>
                    <a:pt x="12796921" y="6729064"/>
                  </a:lnTo>
                  <a:lnTo>
                    <a:pt x="12794112" y="6731023"/>
                  </a:lnTo>
                  <a:lnTo>
                    <a:pt x="12794022" y="6734931"/>
                  </a:lnTo>
                  <a:lnTo>
                    <a:pt x="12798751" y="6740498"/>
                  </a:lnTo>
                  <a:lnTo>
                    <a:pt x="12799133" y="6741451"/>
                  </a:lnTo>
                  <a:lnTo>
                    <a:pt x="12802806" y="6743017"/>
                  </a:lnTo>
                  <a:lnTo>
                    <a:pt x="12805235" y="6742870"/>
                  </a:lnTo>
                  <a:lnTo>
                    <a:pt x="12807091" y="6741294"/>
                  </a:lnTo>
                  <a:lnTo>
                    <a:pt x="12809900" y="6739336"/>
                  </a:lnTo>
                  <a:lnTo>
                    <a:pt x="12809989" y="6735427"/>
                  </a:lnTo>
                  <a:lnTo>
                    <a:pt x="12805261" y="6729860"/>
                  </a:lnTo>
                  <a:lnTo>
                    <a:pt x="12803302" y="6727051"/>
                  </a:lnTo>
                  <a:close/>
                </a:path>
                <a:path w="18559780" h="10876915">
                  <a:moveTo>
                    <a:pt x="12746434" y="6660574"/>
                  </a:moveTo>
                  <a:lnTo>
                    <a:pt x="12742525" y="6660485"/>
                  </a:lnTo>
                  <a:lnTo>
                    <a:pt x="12737577" y="6664687"/>
                  </a:lnTo>
                  <a:lnTo>
                    <a:pt x="12737487" y="6668595"/>
                  </a:lnTo>
                  <a:lnTo>
                    <a:pt x="12742215" y="6674163"/>
                  </a:lnTo>
                  <a:lnTo>
                    <a:pt x="12742597" y="6675115"/>
                  </a:lnTo>
                  <a:lnTo>
                    <a:pt x="12744267" y="6675827"/>
                  </a:lnTo>
                  <a:lnTo>
                    <a:pt x="12744075" y="6675351"/>
                  </a:lnTo>
                  <a:lnTo>
                    <a:pt x="12746078" y="6676205"/>
                  </a:lnTo>
                  <a:lnTo>
                    <a:pt x="12748508" y="6676058"/>
                  </a:lnTo>
                  <a:lnTo>
                    <a:pt x="12750364" y="6674483"/>
                  </a:lnTo>
                  <a:lnTo>
                    <a:pt x="12753172" y="6672524"/>
                  </a:lnTo>
                  <a:lnTo>
                    <a:pt x="12753261" y="6668615"/>
                  </a:lnTo>
                  <a:lnTo>
                    <a:pt x="12746434" y="6660574"/>
                  </a:lnTo>
                  <a:close/>
                </a:path>
                <a:path w="18559780" h="10876915">
                  <a:moveTo>
                    <a:pt x="12689897" y="6594239"/>
                  </a:moveTo>
                  <a:lnTo>
                    <a:pt x="12685988" y="6594150"/>
                  </a:lnTo>
                  <a:lnTo>
                    <a:pt x="12681040" y="6598351"/>
                  </a:lnTo>
                  <a:lnTo>
                    <a:pt x="12680952" y="6602260"/>
                  </a:lnTo>
                  <a:lnTo>
                    <a:pt x="12685679" y="6607827"/>
                  </a:lnTo>
                  <a:lnTo>
                    <a:pt x="12686062" y="6608780"/>
                  </a:lnTo>
                  <a:lnTo>
                    <a:pt x="12687730" y="6609491"/>
                  </a:lnTo>
                  <a:lnTo>
                    <a:pt x="12687872" y="6609159"/>
                  </a:lnTo>
                  <a:lnTo>
                    <a:pt x="12689875" y="6610013"/>
                  </a:lnTo>
                  <a:lnTo>
                    <a:pt x="12692306" y="6609866"/>
                  </a:lnTo>
                  <a:lnTo>
                    <a:pt x="12696636" y="6606188"/>
                  </a:lnTo>
                  <a:lnTo>
                    <a:pt x="12696725" y="6602281"/>
                  </a:lnTo>
                  <a:lnTo>
                    <a:pt x="12689897" y="6594239"/>
                  </a:lnTo>
                  <a:close/>
                </a:path>
                <a:path w="18559780" h="10876915">
                  <a:moveTo>
                    <a:pt x="12632743" y="6528429"/>
                  </a:moveTo>
                  <a:lnTo>
                    <a:pt x="12628834" y="6528340"/>
                  </a:lnTo>
                  <a:lnTo>
                    <a:pt x="12623886" y="6532542"/>
                  </a:lnTo>
                  <a:lnTo>
                    <a:pt x="12623796" y="6536449"/>
                  </a:lnTo>
                  <a:lnTo>
                    <a:pt x="12628523" y="6542018"/>
                  </a:lnTo>
                  <a:lnTo>
                    <a:pt x="12628906" y="6542970"/>
                  </a:lnTo>
                  <a:lnTo>
                    <a:pt x="12630576" y="6543683"/>
                  </a:lnTo>
                  <a:lnTo>
                    <a:pt x="12630718" y="6543349"/>
                  </a:lnTo>
                  <a:lnTo>
                    <a:pt x="12632722" y="6544203"/>
                  </a:lnTo>
                  <a:lnTo>
                    <a:pt x="12635151" y="6544056"/>
                  </a:lnTo>
                  <a:lnTo>
                    <a:pt x="12639482" y="6540378"/>
                  </a:lnTo>
                  <a:lnTo>
                    <a:pt x="12639571" y="6536471"/>
                  </a:lnTo>
                  <a:lnTo>
                    <a:pt x="12632743" y="6528429"/>
                  </a:lnTo>
                  <a:close/>
                </a:path>
                <a:path w="18559780" h="10876915">
                  <a:moveTo>
                    <a:pt x="12574969" y="6463144"/>
                  </a:moveTo>
                  <a:lnTo>
                    <a:pt x="12571061" y="6463056"/>
                  </a:lnTo>
                  <a:lnTo>
                    <a:pt x="12566112" y="6467257"/>
                  </a:lnTo>
                  <a:lnTo>
                    <a:pt x="12566023" y="6471165"/>
                  </a:lnTo>
                  <a:lnTo>
                    <a:pt x="12570751" y="6476733"/>
                  </a:lnTo>
                  <a:lnTo>
                    <a:pt x="12571133" y="6477686"/>
                  </a:lnTo>
                  <a:lnTo>
                    <a:pt x="12574803" y="6479251"/>
                  </a:lnTo>
                  <a:lnTo>
                    <a:pt x="12577378" y="6478771"/>
                  </a:lnTo>
                  <a:lnTo>
                    <a:pt x="12581708" y="6475093"/>
                  </a:lnTo>
                  <a:lnTo>
                    <a:pt x="12581798" y="6471186"/>
                  </a:lnTo>
                  <a:lnTo>
                    <a:pt x="12574969" y="6463144"/>
                  </a:lnTo>
                  <a:close/>
                </a:path>
                <a:path w="18559780" h="10876915">
                  <a:moveTo>
                    <a:pt x="12516910" y="6398526"/>
                  </a:moveTo>
                  <a:lnTo>
                    <a:pt x="12513002" y="6398438"/>
                  </a:lnTo>
                  <a:lnTo>
                    <a:pt x="12508053" y="6402640"/>
                  </a:lnTo>
                  <a:lnTo>
                    <a:pt x="12507966" y="6406548"/>
                  </a:lnTo>
                  <a:lnTo>
                    <a:pt x="12512693" y="6412115"/>
                  </a:lnTo>
                  <a:lnTo>
                    <a:pt x="12513076" y="6413068"/>
                  </a:lnTo>
                  <a:lnTo>
                    <a:pt x="12516747" y="6414633"/>
                  </a:lnTo>
                  <a:lnTo>
                    <a:pt x="12519321" y="6414153"/>
                  </a:lnTo>
                  <a:lnTo>
                    <a:pt x="12523651" y="6410476"/>
                  </a:lnTo>
                  <a:lnTo>
                    <a:pt x="12523739" y="6406569"/>
                  </a:lnTo>
                  <a:lnTo>
                    <a:pt x="12516910" y="6398526"/>
                  </a:lnTo>
                  <a:close/>
                </a:path>
                <a:path w="18559780" h="10876915">
                  <a:moveTo>
                    <a:pt x="12457757" y="6334625"/>
                  </a:moveTo>
                  <a:lnTo>
                    <a:pt x="12453850" y="6334537"/>
                  </a:lnTo>
                  <a:lnTo>
                    <a:pt x="12448902" y="6338739"/>
                  </a:lnTo>
                  <a:lnTo>
                    <a:pt x="12448812" y="6342647"/>
                  </a:lnTo>
                  <a:lnTo>
                    <a:pt x="12450914" y="6345121"/>
                  </a:lnTo>
                  <a:lnTo>
                    <a:pt x="12453682" y="6347881"/>
                  </a:lnTo>
                  <a:lnTo>
                    <a:pt x="12454207" y="6348499"/>
                  </a:lnTo>
                  <a:lnTo>
                    <a:pt x="12455877" y="6349211"/>
                  </a:lnTo>
                  <a:lnTo>
                    <a:pt x="12455734" y="6349545"/>
                  </a:lnTo>
                  <a:lnTo>
                    <a:pt x="12457738" y="6350400"/>
                  </a:lnTo>
                  <a:lnTo>
                    <a:pt x="12460309" y="6349920"/>
                  </a:lnTo>
                  <a:lnTo>
                    <a:pt x="12464640" y="6346242"/>
                  </a:lnTo>
                  <a:lnTo>
                    <a:pt x="12464728" y="6342335"/>
                  </a:lnTo>
                  <a:lnTo>
                    <a:pt x="12462627" y="6339860"/>
                  </a:lnTo>
                  <a:lnTo>
                    <a:pt x="12459859" y="6337100"/>
                  </a:lnTo>
                  <a:lnTo>
                    <a:pt x="12457757" y="6334625"/>
                  </a:lnTo>
                  <a:close/>
                </a:path>
                <a:path w="18559780" h="10876915">
                  <a:moveTo>
                    <a:pt x="12397794" y="6270774"/>
                  </a:moveTo>
                  <a:lnTo>
                    <a:pt x="12394221" y="6270828"/>
                  </a:lnTo>
                  <a:lnTo>
                    <a:pt x="12391746" y="6272929"/>
                  </a:lnTo>
                  <a:lnTo>
                    <a:pt x="12389717" y="6275220"/>
                  </a:lnTo>
                  <a:lnTo>
                    <a:pt x="12389463" y="6275506"/>
                  </a:lnTo>
                  <a:lnTo>
                    <a:pt x="12398585" y="6286500"/>
                  </a:lnTo>
                  <a:lnTo>
                    <a:pt x="12401157" y="6286018"/>
                  </a:lnTo>
                  <a:lnTo>
                    <a:pt x="12403013" y="6284442"/>
                  </a:lnTo>
                  <a:lnTo>
                    <a:pt x="12405042" y="6282152"/>
                  </a:lnTo>
                  <a:lnTo>
                    <a:pt x="12405296" y="6281866"/>
                  </a:lnTo>
                  <a:lnTo>
                    <a:pt x="12405242" y="6278291"/>
                  </a:lnTo>
                  <a:lnTo>
                    <a:pt x="12403140" y="6275817"/>
                  </a:lnTo>
                  <a:lnTo>
                    <a:pt x="12400372" y="6273058"/>
                  </a:lnTo>
                  <a:lnTo>
                    <a:pt x="12397794" y="6270774"/>
                  </a:lnTo>
                  <a:close/>
                </a:path>
                <a:path w="18559780" h="10876915">
                  <a:moveTo>
                    <a:pt x="12337739" y="6208066"/>
                  </a:moveTo>
                  <a:lnTo>
                    <a:pt x="12334164" y="6208120"/>
                  </a:lnTo>
                  <a:lnTo>
                    <a:pt x="12331690" y="6210222"/>
                  </a:lnTo>
                  <a:lnTo>
                    <a:pt x="12329073" y="6212656"/>
                  </a:lnTo>
                  <a:lnTo>
                    <a:pt x="12329460" y="6216371"/>
                  </a:lnTo>
                  <a:lnTo>
                    <a:pt x="12331561" y="6218846"/>
                  </a:lnTo>
                  <a:lnTo>
                    <a:pt x="12334331" y="6221606"/>
                  </a:lnTo>
                  <a:lnTo>
                    <a:pt x="12334855" y="6222225"/>
                  </a:lnTo>
                  <a:lnTo>
                    <a:pt x="12338528" y="6223791"/>
                  </a:lnTo>
                  <a:lnTo>
                    <a:pt x="12341101" y="6223310"/>
                  </a:lnTo>
                  <a:lnTo>
                    <a:pt x="12342955" y="6221735"/>
                  </a:lnTo>
                  <a:lnTo>
                    <a:pt x="12344986" y="6219444"/>
                  </a:lnTo>
                  <a:lnTo>
                    <a:pt x="12345238" y="6219158"/>
                  </a:lnTo>
                  <a:lnTo>
                    <a:pt x="12345185" y="6215583"/>
                  </a:lnTo>
                  <a:lnTo>
                    <a:pt x="12343084" y="6213109"/>
                  </a:lnTo>
                  <a:lnTo>
                    <a:pt x="12340315" y="6210349"/>
                  </a:lnTo>
                  <a:lnTo>
                    <a:pt x="12337739" y="6208066"/>
                  </a:lnTo>
                  <a:close/>
                </a:path>
                <a:path w="18559780" h="10876915">
                  <a:moveTo>
                    <a:pt x="12276587" y="6146076"/>
                  </a:moveTo>
                  <a:lnTo>
                    <a:pt x="12272678" y="6145987"/>
                  </a:lnTo>
                  <a:lnTo>
                    <a:pt x="12270397" y="6148564"/>
                  </a:lnTo>
                  <a:lnTo>
                    <a:pt x="12267780" y="6150999"/>
                  </a:lnTo>
                  <a:lnTo>
                    <a:pt x="12267690" y="6154907"/>
                  </a:lnTo>
                  <a:lnTo>
                    <a:pt x="12270267" y="6157190"/>
                  </a:lnTo>
                  <a:lnTo>
                    <a:pt x="12273036" y="6159948"/>
                  </a:lnTo>
                  <a:lnTo>
                    <a:pt x="12273563" y="6160569"/>
                  </a:lnTo>
                  <a:lnTo>
                    <a:pt x="12277234" y="6162135"/>
                  </a:lnTo>
                  <a:lnTo>
                    <a:pt x="12279806" y="6161654"/>
                  </a:lnTo>
                  <a:lnTo>
                    <a:pt x="12281662" y="6160077"/>
                  </a:lnTo>
                  <a:lnTo>
                    <a:pt x="12284279" y="6157642"/>
                  </a:lnTo>
                  <a:lnTo>
                    <a:pt x="12284368" y="6153735"/>
                  </a:lnTo>
                  <a:lnTo>
                    <a:pt x="12281791" y="6151452"/>
                  </a:lnTo>
                  <a:lnTo>
                    <a:pt x="12279021" y="6148693"/>
                  </a:lnTo>
                  <a:lnTo>
                    <a:pt x="12276587" y="6146076"/>
                  </a:lnTo>
                  <a:close/>
                </a:path>
                <a:path w="18559780" h="10876915">
                  <a:moveTo>
                    <a:pt x="12213722" y="6085327"/>
                  </a:moveTo>
                  <a:lnTo>
                    <a:pt x="12209814" y="6085237"/>
                  </a:lnTo>
                  <a:lnTo>
                    <a:pt x="12207532" y="6087815"/>
                  </a:lnTo>
                  <a:lnTo>
                    <a:pt x="12205391" y="6090059"/>
                  </a:lnTo>
                  <a:lnTo>
                    <a:pt x="12205302" y="6093967"/>
                  </a:lnTo>
                  <a:lnTo>
                    <a:pt x="12207879" y="6096250"/>
                  </a:lnTo>
                  <a:lnTo>
                    <a:pt x="12210649" y="6099008"/>
                  </a:lnTo>
                  <a:lnTo>
                    <a:pt x="12211174" y="6099627"/>
                  </a:lnTo>
                  <a:lnTo>
                    <a:pt x="12214512" y="6101051"/>
                  </a:lnTo>
                  <a:lnTo>
                    <a:pt x="12217083" y="6100571"/>
                  </a:lnTo>
                  <a:lnTo>
                    <a:pt x="12219082" y="6098661"/>
                  </a:lnTo>
                  <a:lnTo>
                    <a:pt x="12221223" y="6096418"/>
                  </a:lnTo>
                  <a:lnTo>
                    <a:pt x="12221311" y="6092509"/>
                  </a:lnTo>
                  <a:lnTo>
                    <a:pt x="12218735" y="6090226"/>
                  </a:lnTo>
                  <a:lnTo>
                    <a:pt x="12215966" y="6087468"/>
                  </a:lnTo>
                  <a:lnTo>
                    <a:pt x="12213722" y="6085327"/>
                  </a:lnTo>
                  <a:close/>
                </a:path>
                <a:path w="18559780" h="10876915">
                  <a:moveTo>
                    <a:pt x="12150289" y="6025914"/>
                  </a:moveTo>
                  <a:lnTo>
                    <a:pt x="12146380" y="6025825"/>
                  </a:lnTo>
                  <a:lnTo>
                    <a:pt x="12144097" y="6028402"/>
                  </a:lnTo>
                  <a:lnTo>
                    <a:pt x="12141957" y="6030644"/>
                  </a:lnTo>
                  <a:lnTo>
                    <a:pt x="12141868" y="6034553"/>
                  </a:lnTo>
                  <a:lnTo>
                    <a:pt x="12144444" y="6036836"/>
                  </a:lnTo>
                  <a:lnTo>
                    <a:pt x="12147214" y="6039596"/>
                  </a:lnTo>
                  <a:lnTo>
                    <a:pt x="12149216" y="6040450"/>
                  </a:lnTo>
                  <a:lnTo>
                    <a:pt x="12148740" y="6040640"/>
                  </a:lnTo>
                  <a:lnTo>
                    <a:pt x="12151077" y="6041637"/>
                  </a:lnTo>
                  <a:lnTo>
                    <a:pt x="12153984" y="6041300"/>
                  </a:lnTo>
                  <a:lnTo>
                    <a:pt x="12155647" y="6039247"/>
                  </a:lnTo>
                  <a:lnTo>
                    <a:pt x="12157789" y="6037003"/>
                  </a:lnTo>
                  <a:lnTo>
                    <a:pt x="12157877" y="6033096"/>
                  </a:lnTo>
                  <a:lnTo>
                    <a:pt x="12155300" y="6030813"/>
                  </a:lnTo>
                  <a:lnTo>
                    <a:pt x="12152532" y="6028055"/>
                  </a:lnTo>
                  <a:lnTo>
                    <a:pt x="12150289" y="6025914"/>
                  </a:lnTo>
                  <a:close/>
                </a:path>
                <a:path w="18559780" h="10876915">
                  <a:moveTo>
                    <a:pt x="12085617" y="5967550"/>
                  </a:moveTo>
                  <a:lnTo>
                    <a:pt x="12082043" y="5967604"/>
                  </a:lnTo>
                  <a:lnTo>
                    <a:pt x="12077477" y="5972759"/>
                  </a:lnTo>
                  <a:lnTo>
                    <a:pt x="12077530" y="5976332"/>
                  </a:lnTo>
                  <a:lnTo>
                    <a:pt x="12080107" y="5978615"/>
                  </a:lnTo>
                  <a:lnTo>
                    <a:pt x="12083019" y="5981041"/>
                  </a:lnTo>
                  <a:lnTo>
                    <a:pt x="12084688" y="5981753"/>
                  </a:lnTo>
                  <a:lnTo>
                    <a:pt x="12084546" y="5982087"/>
                  </a:lnTo>
                  <a:lnTo>
                    <a:pt x="12086883" y="5983084"/>
                  </a:lnTo>
                  <a:lnTo>
                    <a:pt x="12089789" y="5982745"/>
                  </a:lnTo>
                  <a:lnTo>
                    <a:pt x="12091453" y="5980693"/>
                  </a:lnTo>
                  <a:lnTo>
                    <a:pt x="12093736" y="5978116"/>
                  </a:lnTo>
                  <a:lnTo>
                    <a:pt x="12093682" y="5974542"/>
                  </a:lnTo>
                  <a:lnTo>
                    <a:pt x="12091106" y="5972259"/>
                  </a:lnTo>
                  <a:lnTo>
                    <a:pt x="12088194" y="5969833"/>
                  </a:lnTo>
                  <a:lnTo>
                    <a:pt x="12085617" y="5967550"/>
                  </a:lnTo>
                  <a:close/>
                </a:path>
                <a:path w="18559780" h="10876915">
                  <a:moveTo>
                    <a:pt x="12019993" y="5909570"/>
                  </a:moveTo>
                  <a:lnTo>
                    <a:pt x="12016276" y="5909957"/>
                  </a:lnTo>
                  <a:lnTo>
                    <a:pt x="12011710" y="5915113"/>
                  </a:lnTo>
                  <a:lnTo>
                    <a:pt x="12012098" y="5918827"/>
                  </a:lnTo>
                  <a:lnTo>
                    <a:pt x="12014674" y="5921110"/>
                  </a:lnTo>
                  <a:lnTo>
                    <a:pt x="12017586" y="5923536"/>
                  </a:lnTo>
                  <a:lnTo>
                    <a:pt x="12019255" y="5924248"/>
                  </a:lnTo>
                  <a:lnTo>
                    <a:pt x="12019113" y="5924582"/>
                  </a:lnTo>
                  <a:lnTo>
                    <a:pt x="12021450" y="5925579"/>
                  </a:lnTo>
                  <a:lnTo>
                    <a:pt x="12024500" y="5924907"/>
                  </a:lnTo>
                  <a:lnTo>
                    <a:pt x="12026163" y="5922855"/>
                  </a:lnTo>
                  <a:lnTo>
                    <a:pt x="12028446" y="5920278"/>
                  </a:lnTo>
                  <a:lnTo>
                    <a:pt x="12028058" y="5916561"/>
                  </a:lnTo>
                  <a:lnTo>
                    <a:pt x="12025481" y="5914278"/>
                  </a:lnTo>
                  <a:lnTo>
                    <a:pt x="12022570" y="5911852"/>
                  </a:lnTo>
                  <a:lnTo>
                    <a:pt x="12019993" y="5909570"/>
                  </a:lnTo>
                  <a:close/>
                </a:path>
                <a:path w="18559780" h="10876915">
                  <a:moveTo>
                    <a:pt x="11953516" y="5853592"/>
                  </a:moveTo>
                  <a:lnTo>
                    <a:pt x="11949797" y="5853979"/>
                  </a:lnTo>
                  <a:lnTo>
                    <a:pt x="11945232" y="5859134"/>
                  </a:lnTo>
                  <a:lnTo>
                    <a:pt x="11945619" y="5862851"/>
                  </a:lnTo>
                  <a:lnTo>
                    <a:pt x="11948197" y="5865133"/>
                  </a:lnTo>
                  <a:lnTo>
                    <a:pt x="11951108" y="5867559"/>
                  </a:lnTo>
                  <a:lnTo>
                    <a:pt x="11952777" y="5868270"/>
                  </a:lnTo>
                  <a:lnTo>
                    <a:pt x="11952969" y="5868747"/>
                  </a:lnTo>
                  <a:lnTo>
                    <a:pt x="11955305" y="5869744"/>
                  </a:lnTo>
                  <a:lnTo>
                    <a:pt x="11958353" y="5869071"/>
                  </a:lnTo>
                  <a:lnTo>
                    <a:pt x="11960018" y="5867020"/>
                  </a:lnTo>
                  <a:lnTo>
                    <a:pt x="11962301" y="5864443"/>
                  </a:lnTo>
                  <a:lnTo>
                    <a:pt x="11961913" y="5860726"/>
                  </a:lnTo>
                  <a:lnTo>
                    <a:pt x="11959337" y="5858443"/>
                  </a:lnTo>
                  <a:lnTo>
                    <a:pt x="11956092" y="5855875"/>
                  </a:lnTo>
                  <a:lnTo>
                    <a:pt x="11953516" y="5853592"/>
                  </a:lnTo>
                  <a:close/>
                </a:path>
                <a:path w="18559780" h="10876915">
                  <a:moveTo>
                    <a:pt x="11885181" y="5799190"/>
                  </a:moveTo>
                  <a:lnTo>
                    <a:pt x="11881130" y="5799435"/>
                  </a:lnTo>
                  <a:lnTo>
                    <a:pt x="11879180" y="5802156"/>
                  </a:lnTo>
                  <a:lnTo>
                    <a:pt x="11877373" y="5804541"/>
                  </a:lnTo>
                  <a:lnTo>
                    <a:pt x="11877619" y="5808591"/>
                  </a:lnTo>
                  <a:lnTo>
                    <a:pt x="11880339" y="5810540"/>
                  </a:lnTo>
                  <a:lnTo>
                    <a:pt x="11883583" y="5813108"/>
                  </a:lnTo>
                  <a:lnTo>
                    <a:pt x="11887256" y="5814675"/>
                  </a:lnTo>
                  <a:lnTo>
                    <a:pt x="11890305" y="5814002"/>
                  </a:lnTo>
                  <a:lnTo>
                    <a:pt x="11891969" y="5811951"/>
                  </a:lnTo>
                  <a:lnTo>
                    <a:pt x="11893776" y="5809564"/>
                  </a:lnTo>
                  <a:lnTo>
                    <a:pt x="11893530" y="5805515"/>
                  </a:lnTo>
                  <a:lnTo>
                    <a:pt x="11890811" y="5803565"/>
                  </a:lnTo>
                  <a:lnTo>
                    <a:pt x="11887566" y="5800997"/>
                  </a:lnTo>
                  <a:lnTo>
                    <a:pt x="11885181" y="5799190"/>
                  </a:lnTo>
                  <a:close/>
                </a:path>
                <a:path w="18559780" h="10876915">
                  <a:moveTo>
                    <a:pt x="2532155" y="1806341"/>
                  </a:moveTo>
                  <a:lnTo>
                    <a:pt x="2522141" y="1802070"/>
                  </a:lnTo>
                  <a:lnTo>
                    <a:pt x="2518807" y="1803410"/>
                  </a:lnTo>
                  <a:lnTo>
                    <a:pt x="2515959" y="1810087"/>
                  </a:lnTo>
                  <a:lnTo>
                    <a:pt x="2517633" y="1813563"/>
                  </a:lnTo>
                  <a:lnTo>
                    <a:pt x="2527647" y="1817835"/>
                  </a:lnTo>
                  <a:lnTo>
                    <a:pt x="2531124" y="1816161"/>
                  </a:lnTo>
                  <a:lnTo>
                    <a:pt x="2533829" y="1809818"/>
                  </a:lnTo>
                  <a:lnTo>
                    <a:pt x="2532155" y="1806341"/>
                  </a:lnTo>
                  <a:close/>
                </a:path>
                <a:path w="18559780" h="10876915">
                  <a:moveTo>
                    <a:pt x="2612608" y="1840660"/>
                  </a:moveTo>
                  <a:lnTo>
                    <a:pt x="2602593" y="1836388"/>
                  </a:lnTo>
                  <a:lnTo>
                    <a:pt x="2599117" y="1838062"/>
                  </a:lnTo>
                  <a:lnTo>
                    <a:pt x="2596411" y="1844405"/>
                  </a:lnTo>
                  <a:lnTo>
                    <a:pt x="2598085" y="1847882"/>
                  </a:lnTo>
                  <a:lnTo>
                    <a:pt x="2608100" y="1852153"/>
                  </a:lnTo>
                  <a:lnTo>
                    <a:pt x="2611576" y="1850479"/>
                  </a:lnTo>
                  <a:lnTo>
                    <a:pt x="2614281" y="1844136"/>
                  </a:lnTo>
                  <a:lnTo>
                    <a:pt x="2612608" y="1840660"/>
                  </a:lnTo>
                  <a:close/>
                </a:path>
                <a:path w="18559780" h="10876915">
                  <a:moveTo>
                    <a:pt x="2451703" y="1772023"/>
                  </a:moveTo>
                  <a:lnTo>
                    <a:pt x="2445027" y="1769175"/>
                  </a:lnTo>
                  <a:lnTo>
                    <a:pt x="2441880" y="1768228"/>
                  </a:lnTo>
                  <a:lnTo>
                    <a:pt x="2438212" y="1769426"/>
                  </a:lnTo>
                  <a:lnTo>
                    <a:pt x="2435649" y="1775435"/>
                  </a:lnTo>
                  <a:lnTo>
                    <a:pt x="2437180" y="1779245"/>
                  </a:lnTo>
                  <a:lnTo>
                    <a:pt x="2447195" y="1783517"/>
                  </a:lnTo>
                  <a:lnTo>
                    <a:pt x="2450671" y="1781843"/>
                  </a:lnTo>
                  <a:lnTo>
                    <a:pt x="2453235" y="1775834"/>
                  </a:lnTo>
                  <a:lnTo>
                    <a:pt x="2451703" y="1772023"/>
                  </a:lnTo>
                  <a:close/>
                </a:path>
                <a:path w="18559780" h="10876915">
                  <a:moveTo>
                    <a:pt x="2692534" y="1874361"/>
                  </a:moveTo>
                  <a:lnTo>
                    <a:pt x="2682853" y="1870231"/>
                  </a:lnTo>
                  <a:lnTo>
                    <a:pt x="2679378" y="1871904"/>
                  </a:lnTo>
                  <a:lnTo>
                    <a:pt x="2676815" y="1877913"/>
                  </a:lnTo>
                  <a:lnTo>
                    <a:pt x="2678488" y="1881390"/>
                  </a:lnTo>
                  <a:lnTo>
                    <a:pt x="2688169" y="1885519"/>
                  </a:lnTo>
                  <a:lnTo>
                    <a:pt x="2691645" y="1883846"/>
                  </a:lnTo>
                  <a:lnTo>
                    <a:pt x="2694208" y="1877836"/>
                  </a:lnTo>
                  <a:lnTo>
                    <a:pt x="2692534" y="1874361"/>
                  </a:lnTo>
                  <a:close/>
                </a:path>
                <a:path w="18559780" h="10876915">
                  <a:moveTo>
                    <a:pt x="2372203" y="1737323"/>
                  </a:moveTo>
                  <a:lnTo>
                    <a:pt x="2362522" y="1733194"/>
                  </a:lnTo>
                  <a:lnTo>
                    <a:pt x="2358855" y="1734391"/>
                  </a:lnTo>
                  <a:lnTo>
                    <a:pt x="2357394" y="1737714"/>
                  </a:lnTo>
                  <a:lnTo>
                    <a:pt x="2355958" y="1740257"/>
                  </a:lnTo>
                  <a:lnTo>
                    <a:pt x="2357489" y="1744067"/>
                  </a:lnTo>
                  <a:lnTo>
                    <a:pt x="2367170" y="1748197"/>
                  </a:lnTo>
                  <a:lnTo>
                    <a:pt x="2370837" y="1747000"/>
                  </a:lnTo>
                  <a:lnTo>
                    <a:pt x="2372298" y="1743677"/>
                  </a:lnTo>
                  <a:lnTo>
                    <a:pt x="2373735" y="1741132"/>
                  </a:lnTo>
                  <a:lnTo>
                    <a:pt x="2372203" y="1737323"/>
                  </a:lnTo>
                  <a:close/>
                </a:path>
                <a:path w="18559780" h="10876915">
                  <a:moveTo>
                    <a:pt x="2773556" y="1907343"/>
                  </a:moveTo>
                  <a:lnTo>
                    <a:pt x="2763875" y="1903214"/>
                  </a:lnTo>
                  <a:lnTo>
                    <a:pt x="2760399" y="1904888"/>
                  </a:lnTo>
                  <a:lnTo>
                    <a:pt x="2759118" y="1907892"/>
                  </a:lnTo>
                  <a:lnTo>
                    <a:pt x="2758275" y="1910690"/>
                  </a:lnTo>
                  <a:lnTo>
                    <a:pt x="2758170" y="1911039"/>
                  </a:lnTo>
                  <a:lnTo>
                    <a:pt x="2759510" y="1914372"/>
                  </a:lnTo>
                  <a:lnTo>
                    <a:pt x="2769191" y="1918502"/>
                  </a:lnTo>
                  <a:lnTo>
                    <a:pt x="2772667" y="1916829"/>
                  </a:lnTo>
                  <a:lnTo>
                    <a:pt x="2775230" y="1910819"/>
                  </a:lnTo>
                  <a:lnTo>
                    <a:pt x="2773556" y="1907343"/>
                  </a:lnTo>
                  <a:close/>
                </a:path>
                <a:path w="18559780" h="10876915">
                  <a:moveTo>
                    <a:pt x="2292320" y="1701669"/>
                  </a:moveTo>
                  <a:lnTo>
                    <a:pt x="2282639" y="1697540"/>
                  </a:lnTo>
                  <a:lnTo>
                    <a:pt x="2278972" y="1698738"/>
                  </a:lnTo>
                  <a:lnTo>
                    <a:pt x="2276409" y="1704747"/>
                  </a:lnTo>
                  <a:lnTo>
                    <a:pt x="2277607" y="1708414"/>
                  </a:lnTo>
                  <a:lnTo>
                    <a:pt x="2287288" y="1712543"/>
                  </a:lnTo>
                  <a:lnTo>
                    <a:pt x="2290955" y="1711346"/>
                  </a:lnTo>
                  <a:lnTo>
                    <a:pt x="2293518" y="1705336"/>
                  </a:lnTo>
                  <a:lnTo>
                    <a:pt x="2292320" y="1701669"/>
                  </a:lnTo>
                  <a:close/>
                </a:path>
                <a:path w="18559780" h="10876915">
                  <a:moveTo>
                    <a:pt x="2854244" y="1940184"/>
                  </a:moveTo>
                  <a:lnTo>
                    <a:pt x="2844563" y="1936054"/>
                  </a:lnTo>
                  <a:lnTo>
                    <a:pt x="2841087" y="1937728"/>
                  </a:lnTo>
                  <a:lnTo>
                    <a:pt x="2839806" y="1940732"/>
                  </a:lnTo>
                  <a:lnTo>
                    <a:pt x="2838963" y="1943530"/>
                  </a:lnTo>
                  <a:lnTo>
                    <a:pt x="2838858" y="1943880"/>
                  </a:lnTo>
                  <a:lnTo>
                    <a:pt x="2840198" y="1947214"/>
                  </a:lnTo>
                  <a:lnTo>
                    <a:pt x="2849879" y="1951343"/>
                  </a:lnTo>
                  <a:lnTo>
                    <a:pt x="2853355" y="1949669"/>
                  </a:lnTo>
                  <a:lnTo>
                    <a:pt x="2855919" y="1943660"/>
                  </a:lnTo>
                  <a:lnTo>
                    <a:pt x="2854244" y="1940184"/>
                  </a:lnTo>
                  <a:close/>
                </a:path>
                <a:path w="18559780" h="10876915">
                  <a:moveTo>
                    <a:pt x="2203376" y="1661361"/>
                  </a:moveTo>
                  <a:lnTo>
                    <a:pt x="2199565" y="1662892"/>
                  </a:lnTo>
                  <a:lnTo>
                    <a:pt x="2197002" y="1668901"/>
                  </a:lnTo>
                  <a:lnTo>
                    <a:pt x="2198200" y="1672569"/>
                  </a:lnTo>
                  <a:lnTo>
                    <a:pt x="2207880" y="1676699"/>
                  </a:lnTo>
                  <a:lnTo>
                    <a:pt x="2211548" y="1675501"/>
                  </a:lnTo>
                  <a:lnTo>
                    <a:pt x="2214111" y="1669492"/>
                  </a:lnTo>
                  <a:lnTo>
                    <a:pt x="2212914" y="1665824"/>
                  </a:lnTo>
                  <a:lnTo>
                    <a:pt x="2206238" y="1662976"/>
                  </a:lnTo>
                  <a:lnTo>
                    <a:pt x="2203376" y="1661361"/>
                  </a:lnTo>
                  <a:close/>
                </a:path>
                <a:path w="18559780" h="10876915">
                  <a:moveTo>
                    <a:pt x="2935551" y="1972500"/>
                  </a:moveTo>
                  <a:lnTo>
                    <a:pt x="2925870" y="1968370"/>
                  </a:lnTo>
                  <a:lnTo>
                    <a:pt x="2922394" y="1970043"/>
                  </a:lnTo>
                  <a:lnTo>
                    <a:pt x="2921112" y="1973048"/>
                  </a:lnTo>
                  <a:lnTo>
                    <a:pt x="2920270" y="1975845"/>
                  </a:lnTo>
                  <a:lnTo>
                    <a:pt x="2920165" y="1976195"/>
                  </a:lnTo>
                  <a:lnTo>
                    <a:pt x="2921505" y="1979529"/>
                  </a:lnTo>
                  <a:lnTo>
                    <a:pt x="2931186" y="1983658"/>
                  </a:lnTo>
                  <a:lnTo>
                    <a:pt x="2934662" y="1981984"/>
                  </a:lnTo>
                  <a:lnTo>
                    <a:pt x="2937225" y="1975975"/>
                  </a:lnTo>
                  <a:lnTo>
                    <a:pt x="2935551" y="1972500"/>
                  </a:lnTo>
                  <a:close/>
                </a:path>
                <a:path w="18559780" h="10876915">
                  <a:moveTo>
                    <a:pt x="2133743" y="1628502"/>
                  </a:moveTo>
                  <a:lnTo>
                    <a:pt x="2124062" y="1624372"/>
                  </a:lnTo>
                  <a:lnTo>
                    <a:pt x="2120395" y="1625570"/>
                  </a:lnTo>
                  <a:lnTo>
                    <a:pt x="2117690" y="1631912"/>
                  </a:lnTo>
                  <a:lnTo>
                    <a:pt x="2118887" y="1635580"/>
                  </a:lnTo>
                  <a:lnTo>
                    <a:pt x="2128568" y="1639709"/>
                  </a:lnTo>
                  <a:lnTo>
                    <a:pt x="2132236" y="1638512"/>
                  </a:lnTo>
                  <a:lnTo>
                    <a:pt x="2134941" y="1632170"/>
                  </a:lnTo>
                  <a:lnTo>
                    <a:pt x="2133743" y="1628502"/>
                  </a:lnTo>
                  <a:close/>
                </a:path>
                <a:path w="18559780" h="10876915">
                  <a:moveTo>
                    <a:pt x="3016667" y="2004338"/>
                  </a:moveTo>
                  <a:lnTo>
                    <a:pt x="3006986" y="2000209"/>
                  </a:lnTo>
                  <a:lnTo>
                    <a:pt x="3003509" y="2001883"/>
                  </a:lnTo>
                  <a:lnTo>
                    <a:pt x="3002228" y="2004887"/>
                  </a:lnTo>
                  <a:lnTo>
                    <a:pt x="3001386" y="2007684"/>
                  </a:lnTo>
                  <a:lnTo>
                    <a:pt x="3001280" y="2008034"/>
                  </a:lnTo>
                  <a:lnTo>
                    <a:pt x="3002620" y="2011367"/>
                  </a:lnTo>
                  <a:lnTo>
                    <a:pt x="3012301" y="2015497"/>
                  </a:lnTo>
                  <a:lnTo>
                    <a:pt x="3015777" y="2013823"/>
                  </a:lnTo>
                  <a:lnTo>
                    <a:pt x="3018340" y="2007815"/>
                  </a:lnTo>
                  <a:lnTo>
                    <a:pt x="3016667" y="2004338"/>
                  </a:lnTo>
                  <a:close/>
                </a:path>
                <a:path w="18559780" h="10876915">
                  <a:moveTo>
                    <a:pt x="2054906" y="1591321"/>
                  </a:moveTo>
                  <a:lnTo>
                    <a:pt x="2045225" y="1587191"/>
                  </a:lnTo>
                  <a:lnTo>
                    <a:pt x="2041558" y="1588389"/>
                  </a:lnTo>
                  <a:lnTo>
                    <a:pt x="2038994" y="1594398"/>
                  </a:lnTo>
                  <a:lnTo>
                    <a:pt x="2040050" y="1598399"/>
                  </a:lnTo>
                  <a:lnTo>
                    <a:pt x="2049731" y="1602528"/>
                  </a:lnTo>
                  <a:lnTo>
                    <a:pt x="2053398" y="1601332"/>
                  </a:lnTo>
                  <a:lnTo>
                    <a:pt x="2055961" y="1595323"/>
                  </a:lnTo>
                  <a:lnTo>
                    <a:pt x="2054906" y="1591321"/>
                  </a:lnTo>
                  <a:close/>
                </a:path>
                <a:path w="18559780" h="10876915">
                  <a:moveTo>
                    <a:pt x="3098116" y="2036319"/>
                  </a:moveTo>
                  <a:lnTo>
                    <a:pt x="3088435" y="2032190"/>
                  </a:lnTo>
                  <a:lnTo>
                    <a:pt x="3084959" y="2033864"/>
                  </a:lnTo>
                  <a:lnTo>
                    <a:pt x="3083677" y="2036869"/>
                  </a:lnTo>
                  <a:lnTo>
                    <a:pt x="3082835" y="2039666"/>
                  </a:lnTo>
                  <a:lnTo>
                    <a:pt x="3082729" y="2040016"/>
                  </a:lnTo>
                  <a:lnTo>
                    <a:pt x="3084069" y="2043350"/>
                  </a:lnTo>
                  <a:lnTo>
                    <a:pt x="3093750" y="2047479"/>
                  </a:lnTo>
                  <a:lnTo>
                    <a:pt x="3097226" y="2045805"/>
                  </a:lnTo>
                  <a:lnTo>
                    <a:pt x="3099789" y="2039796"/>
                  </a:lnTo>
                  <a:lnTo>
                    <a:pt x="3098116" y="2036319"/>
                  </a:lnTo>
                  <a:close/>
                </a:path>
                <a:path w="18559780" h="10876915">
                  <a:moveTo>
                    <a:pt x="3179516" y="2067491"/>
                  </a:moveTo>
                  <a:lnTo>
                    <a:pt x="3169835" y="2063362"/>
                  </a:lnTo>
                  <a:lnTo>
                    <a:pt x="3166359" y="2065035"/>
                  </a:lnTo>
                  <a:lnTo>
                    <a:pt x="3165077" y="2068040"/>
                  </a:lnTo>
                  <a:lnTo>
                    <a:pt x="3164235" y="2070837"/>
                  </a:lnTo>
                  <a:lnTo>
                    <a:pt x="3164129" y="2071187"/>
                  </a:lnTo>
                  <a:lnTo>
                    <a:pt x="3165469" y="2074520"/>
                  </a:lnTo>
                  <a:lnTo>
                    <a:pt x="3175150" y="2078650"/>
                  </a:lnTo>
                  <a:lnTo>
                    <a:pt x="3178626" y="2076976"/>
                  </a:lnTo>
                  <a:lnTo>
                    <a:pt x="3181332" y="2070633"/>
                  </a:lnTo>
                  <a:lnTo>
                    <a:pt x="3179516" y="2067491"/>
                  </a:lnTo>
                  <a:close/>
                </a:path>
                <a:path w="18559780" h="10876915">
                  <a:moveTo>
                    <a:pt x="1973350" y="1552192"/>
                  </a:moveTo>
                  <a:lnTo>
                    <a:pt x="1966673" y="1549344"/>
                  </a:lnTo>
                  <a:lnTo>
                    <a:pt x="1963006" y="1550542"/>
                  </a:lnTo>
                  <a:lnTo>
                    <a:pt x="1960443" y="1556551"/>
                  </a:lnTo>
                  <a:lnTo>
                    <a:pt x="1961641" y="1560218"/>
                  </a:lnTo>
                  <a:lnTo>
                    <a:pt x="1964503" y="1561833"/>
                  </a:lnTo>
                  <a:lnTo>
                    <a:pt x="1971179" y="1564681"/>
                  </a:lnTo>
                  <a:lnTo>
                    <a:pt x="1974847" y="1563483"/>
                  </a:lnTo>
                  <a:lnTo>
                    <a:pt x="1977410" y="1557474"/>
                  </a:lnTo>
                  <a:lnTo>
                    <a:pt x="1976212" y="1553807"/>
                  </a:lnTo>
                  <a:lnTo>
                    <a:pt x="1973350" y="1552192"/>
                  </a:lnTo>
                  <a:close/>
                </a:path>
                <a:path w="18559780" h="10876915">
                  <a:moveTo>
                    <a:pt x="3261058" y="2098329"/>
                  </a:moveTo>
                  <a:lnTo>
                    <a:pt x="3251377" y="2094200"/>
                  </a:lnTo>
                  <a:lnTo>
                    <a:pt x="3247901" y="2095873"/>
                  </a:lnTo>
                  <a:lnTo>
                    <a:pt x="3246619" y="2098877"/>
                  </a:lnTo>
                  <a:lnTo>
                    <a:pt x="3245882" y="2101325"/>
                  </a:lnTo>
                  <a:lnTo>
                    <a:pt x="3245671" y="2102024"/>
                  </a:lnTo>
                  <a:lnTo>
                    <a:pt x="3247012" y="2105359"/>
                  </a:lnTo>
                  <a:lnTo>
                    <a:pt x="3250016" y="2106640"/>
                  </a:lnTo>
                  <a:lnTo>
                    <a:pt x="3250159" y="2106306"/>
                  </a:lnTo>
                  <a:lnTo>
                    <a:pt x="3256835" y="2109154"/>
                  </a:lnTo>
                  <a:lnTo>
                    <a:pt x="3260311" y="2107480"/>
                  </a:lnTo>
                  <a:lnTo>
                    <a:pt x="3262874" y="2101471"/>
                  </a:lnTo>
                  <a:lnTo>
                    <a:pt x="3261058" y="2098329"/>
                  </a:lnTo>
                  <a:close/>
                </a:path>
                <a:path w="18559780" h="10876915">
                  <a:moveTo>
                    <a:pt x="11815942" y="5745982"/>
                  </a:moveTo>
                  <a:lnTo>
                    <a:pt x="11812226" y="5746370"/>
                  </a:lnTo>
                  <a:lnTo>
                    <a:pt x="11808328" y="5751808"/>
                  </a:lnTo>
                  <a:lnTo>
                    <a:pt x="11808715" y="5755525"/>
                  </a:lnTo>
                  <a:lnTo>
                    <a:pt x="11811434" y="5757474"/>
                  </a:lnTo>
                  <a:lnTo>
                    <a:pt x="11814679" y="5760042"/>
                  </a:lnTo>
                  <a:lnTo>
                    <a:pt x="11816014" y="5760612"/>
                  </a:lnTo>
                  <a:lnTo>
                    <a:pt x="11815872" y="5760946"/>
                  </a:lnTo>
                  <a:lnTo>
                    <a:pt x="11818209" y="5761943"/>
                  </a:lnTo>
                  <a:lnTo>
                    <a:pt x="11821259" y="5761270"/>
                  </a:lnTo>
                  <a:lnTo>
                    <a:pt x="11823065" y="5758884"/>
                  </a:lnTo>
                  <a:lnTo>
                    <a:pt x="11825014" y="5756165"/>
                  </a:lnTo>
                  <a:lnTo>
                    <a:pt x="11824627" y="5752448"/>
                  </a:lnTo>
                  <a:lnTo>
                    <a:pt x="11821912" y="5750502"/>
                  </a:lnTo>
                  <a:lnTo>
                    <a:pt x="11818661" y="5747931"/>
                  </a:lnTo>
                  <a:lnTo>
                    <a:pt x="11815942" y="5745982"/>
                  </a:lnTo>
                  <a:close/>
                </a:path>
                <a:path w="18559780" h="10876915">
                  <a:moveTo>
                    <a:pt x="1895225" y="1513342"/>
                  </a:moveTo>
                  <a:lnTo>
                    <a:pt x="1888215" y="1510352"/>
                  </a:lnTo>
                  <a:lnTo>
                    <a:pt x="1884547" y="1511550"/>
                  </a:lnTo>
                  <a:lnTo>
                    <a:pt x="1881984" y="1517558"/>
                  </a:lnTo>
                  <a:lnTo>
                    <a:pt x="1883182" y="1521226"/>
                  </a:lnTo>
                  <a:lnTo>
                    <a:pt x="1886044" y="1522841"/>
                  </a:lnTo>
                  <a:lnTo>
                    <a:pt x="1893054" y="1525832"/>
                  </a:lnTo>
                  <a:lnTo>
                    <a:pt x="1896721" y="1524634"/>
                  </a:lnTo>
                  <a:lnTo>
                    <a:pt x="1899285" y="1518625"/>
                  </a:lnTo>
                  <a:lnTo>
                    <a:pt x="1898087" y="1514958"/>
                  </a:lnTo>
                  <a:lnTo>
                    <a:pt x="1895225" y="1513342"/>
                  </a:lnTo>
                  <a:close/>
                </a:path>
                <a:path w="18559780" h="10876915">
                  <a:moveTo>
                    <a:pt x="3343077" y="2128975"/>
                  </a:moveTo>
                  <a:lnTo>
                    <a:pt x="3333396" y="2124845"/>
                  </a:lnTo>
                  <a:lnTo>
                    <a:pt x="3329920" y="2126520"/>
                  </a:lnTo>
                  <a:lnTo>
                    <a:pt x="3328638" y="2129524"/>
                  </a:lnTo>
                  <a:lnTo>
                    <a:pt x="3327901" y="2131972"/>
                  </a:lnTo>
                  <a:lnTo>
                    <a:pt x="3327690" y="2132670"/>
                  </a:lnTo>
                  <a:lnTo>
                    <a:pt x="3329030" y="2136004"/>
                  </a:lnTo>
                  <a:lnTo>
                    <a:pt x="3332035" y="2137285"/>
                  </a:lnTo>
                  <a:lnTo>
                    <a:pt x="3332177" y="2136951"/>
                  </a:lnTo>
                  <a:lnTo>
                    <a:pt x="3338854" y="2139800"/>
                  </a:lnTo>
                  <a:lnTo>
                    <a:pt x="3342330" y="2138126"/>
                  </a:lnTo>
                  <a:lnTo>
                    <a:pt x="3344893" y="2132118"/>
                  </a:lnTo>
                  <a:lnTo>
                    <a:pt x="3343077" y="2128975"/>
                  </a:lnTo>
                  <a:close/>
                </a:path>
                <a:path w="18559780" h="10876915">
                  <a:moveTo>
                    <a:pt x="1810708" y="1470977"/>
                  </a:moveTo>
                  <a:lnTo>
                    <a:pt x="1807184" y="1471840"/>
                  </a:lnTo>
                  <a:lnTo>
                    <a:pt x="1803668" y="1478232"/>
                  </a:lnTo>
                  <a:lnTo>
                    <a:pt x="1804865" y="1481900"/>
                  </a:lnTo>
                  <a:lnTo>
                    <a:pt x="1807727" y="1483516"/>
                  </a:lnTo>
                  <a:lnTo>
                    <a:pt x="1814737" y="1486506"/>
                  </a:lnTo>
                  <a:lnTo>
                    <a:pt x="1818263" y="1485642"/>
                  </a:lnTo>
                  <a:lnTo>
                    <a:pt x="1819544" y="1482638"/>
                  </a:lnTo>
                  <a:lnTo>
                    <a:pt x="1821302" y="1479442"/>
                  </a:lnTo>
                  <a:lnTo>
                    <a:pt x="1820104" y="1475775"/>
                  </a:lnTo>
                  <a:lnTo>
                    <a:pt x="1817242" y="1474159"/>
                  </a:lnTo>
                  <a:lnTo>
                    <a:pt x="1813570" y="1472593"/>
                  </a:lnTo>
                  <a:lnTo>
                    <a:pt x="1810708" y="1470977"/>
                  </a:lnTo>
                  <a:close/>
                </a:path>
                <a:path w="18559780" h="10876915">
                  <a:moveTo>
                    <a:pt x="3424761" y="2159479"/>
                  </a:moveTo>
                  <a:lnTo>
                    <a:pt x="3415080" y="2155349"/>
                  </a:lnTo>
                  <a:lnTo>
                    <a:pt x="3411605" y="2157023"/>
                  </a:lnTo>
                  <a:lnTo>
                    <a:pt x="3410323" y="2160028"/>
                  </a:lnTo>
                  <a:lnTo>
                    <a:pt x="3409586" y="2162476"/>
                  </a:lnTo>
                  <a:lnTo>
                    <a:pt x="3409376" y="2163174"/>
                  </a:lnTo>
                  <a:lnTo>
                    <a:pt x="3410715" y="2166508"/>
                  </a:lnTo>
                  <a:lnTo>
                    <a:pt x="3413720" y="2167790"/>
                  </a:lnTo>
                  <a:lnTo>
                    <a:pt x="3413862" y="2167456"/>
                  </a:lnTo>
                  <a:lnTo>
                    <a:pt x="3420539" y="2170304"/>
                  </a:lnTo>
                  <a:lnTo>
                    <a:pt x="3424014" y="2168631"/>
                  </a:lnTo>
                  <a:lnTo>
                    <a:pt x="3426577" y="2162622"/>
                  </a:lnTo>
                  <a:lnTo>
                    <a:pt x="3424761" y="2159479"/>
                  </a:lnTo>
                  <a:close/>
                </a:path>
                <a:path w="18559780" h="10876915">
                  <a:moveTo>
                    <a:pt x="3506731" y="2189316"/>
                  </a:moveTo>
                  <a:lnTo>
                    <a:pt x="3503584" y="2188368"/>
                  </a:lnTo>
                  <a:lnTo>
                    <a:pt x="3496908" y="2185520"/>
                  </a:lnTo>
                  <a:lnTo>
                    <a:pt x="3493432" y="2187193"/>
                  </a:lnTo>
                  <a:lnTo>
                    <a:pt x="3492150" y="2190197"/>
                  </a:lnTo>
                  <a:lnTo>
                    <a:pt x="3491413" y="2192645"/>
                  </a:lnTo>
                  <a:lnTo>
                    <a:pt x="3491202" y="2193344"/>
                  </a:lnTo>
                  <a:lnTo>
                    <a:pt x="3492542" y="2196678"/>
                  </a:lnTo>
                  <a:lnTo>
                    <a:pt x="3495547" y="2197960"/>
                  </a:lnTo>
                  <a:lnTo>
                    <a:pt x="3495689" y="2197626"/>
                  </a:lnTo>
                  <a:lnTo>
                    <a:pt x="3502365" y="2200474"/>
                  </a:lnTo>
                  <a:lnTo>
                    <a:pt x="3505842" y="2198800"/>
                  </a:lnTo>
                  <a:lnTo>
                    <a:pt x="3508405" y="2192791"/>
                  </a:lnTo>
                  <a:lnTo>
                    <a:pt x="3506731" y="2189316"/>
                  </a:lnTo>
                  <a:close/>
                </a:path>
                <a:path w="18559780" h="10876915">
                  <a:moveTo>
                    <a:pt x="1733487" y="1430935"/>
                  </a:moveTo>
                  <a:lnTo>
                    <a:pt x="1729486" y="1431989"/>
                  </a:lnTo>
                  <a:lnTo>
                    <a:pt x="1728204" y="1434995"/>
                  </a:lnTo>
                  <a:lnTo>
                    <a:pt x="1726589" y="1437856"/>
                  </a:lnTo>
                  <a:lnTo>
                    <a:pt x="1727786" y="1441524"/>
                  </a:lnTo>
                  <a:lnTo>
                    <a:pt x="1730506" y="1443473"/>
                  </a:lnTo>
                  <a:lnTo>
                    <a:pt x="1737516" y="1446464"/>
                  </a:lnTo>
                  <a:lnTo>
                    <a:pt x="1741042" y="1445600"/>
                  </a:lnTo>
                  <a:lnTo>
                    <a:pt x="1742323" y="1442596"/>
                  </a:lnTo>
                  <a:lnTo>
                    <a:pt x="1743939" y="1439733"/>
                  </a:lnTo>
                  <a:lnTo>
                    <a:pt x="1742740" y="1436066"/>
                  </a:lnTo>
                  <a:lnTo>
                    <a:pt x="1740021" y="1434117"/>
                  </a:lnTo>
                  <a:lnTo>
                    <a:pt x="1736349" y="1432550"/>
                  </a:lnTo>
                  <a:lnTo>
                    <a:pt x="1733487" y="1430935"/>
                  </a:lnTo>
                  <a:close/>
                </a:path>
                <a:path w="18559780" h="10876915">
                  <a:moveTo>
                    <a:pt x="3589177" y="2218959"/>
                  </a:moveTo>
                  <a:lnTo>
                    <a:pt x="3586030" y="2218011"/>
                  </a:lnTo>
                  <a:lnTo>
                    <a:pt x="3582358" y="2216445"/>
                  </a:lnTo>
                  <a:lnTo>
                    <a:pt x="3579212" y="2215498"/>
                  </a:lnTo>
                  <a:lnTo>
                    <a:pt x="3575735" y="2217172"/>
                  </a:lnTo>
                  <a:lnTo>
                    <a:pt x="3574454" y="2220176"/>
                  </a:lnTo>
                  <a:lnTo>
                    <a:pt x="3573822" y="2222274"/>
                  </a:lnTo>
                  <a:lnTo>
                    <a:pt x="3573506" y="2223323"/>
                  </a:lnTo>
                  <a:lnTo>
                    <a:pt x="3574846" y="2226656"/>
                  </a:lnTo>
                  <a:lnTo>
                    <a:pt x="3577851" y="2227938"/>
                  </a:lnTo>
                  <a:lnTo>
                    <a:pt x="3578327" y="2227746"/>
                  </a:lnTo>
                  <a:lnTo>
                    <a:pt x="3581999" y="2229313"/>
                  </a:lnTo>
                  <a:lnTo>
                    <a:pt x="3585145" y="2230261"/>
                  </a:lnTo>
                  <a:lnTo>
                    <a:pt x="3588621" y="2228587"/>
                  </a:lnTo>
                  <a:lnTo>
                    <a:pt x="3589903" y="2225583"/>
                  </a:lnTo>
                  <a:lnTo>
                    <a:pt x="3590535" y="2223485"/>
                  </a:lnTo>
                  <a:lnTo>
                    <a:pt x="3590851" y="2222436"/>
                  </a:lnTo>
                  <a:lnTo>
                    <a:pt x="3589177" y="2218959"/>
                  </a:lnTo>
                  <a:close/>
                </a:path>
                <a:path w="18559780" h="10876915">
                  <a:moveTo>
                    <a:pt x="11745801" y="5693966"/>
                  </a:moveTo>
                  <a:lnTo>
                    <a:pt x="11741943" y="5694688"/>
                  </a:lnTo>
                  <a:lnTo>
                    <a:pt x="11738044" y="5700127"/>
                  </a:lnTo>
                  <a:lnTo>
                    <a:pt x="11738765" y="5703985"/>
                  </a:lnTo>
                  <a:lnTo>
                    <a:pt x="11741484" y="5705934"/>
                  </a:lnTo>
                  <a:lnTo>
                    <a:pt x="11744872" y="5708169"/>
                  </a:lnTo>
                  <a:lnTo>
                    <a:pt x="11748211" y="5709593"/>
                  </a:lnTo>
                  <a:lnTo>
                    <a:pt x="11751259" y="5708920"/>
                  </a:lnTo>
                  <a:lnTo>
                    <a:pt x="11753066" y="5706535"/>
                  </a:lnTo>
                  <a:lnTo>
                    <a:pt x="11755350" y="5703957"/>
                  </a:lnTo>
                  <a:lnTo>
                    <a:pt x="11754627" y="5700099"/>
                  </a:lnTo>
                  <a:lnTo>
                    <a:pt x="11751908" y="5698150"/>
                  </a:lnTo>
                  <a:lnTo>
                    <a:pt x="11748520" y="5695915"/>
                  </a:lnTo>
                  <a:lnTo>
                    <a:pt x="11745801" y="5693966"/>
                  </a:lnTo>
                  <a:close/>
                </a:path>
                <a:path w="18559780" h="10876915">
                  <a:moveTo>
                    <a:pt x="1662559" y="1392788"/>
                  </a:moveTo>
                  <a:lnTo>
                    <a:pt x="1659221" y="1391364"/>
                  </a:lnTo>
                  <a:lnTo>
                    <a:pt x="1656133" y="1396754"/>
                  </a:lnTo>
                  <a:lnTo>
                    <a:pt x="1654362" y="1400339"/>
                  </a:lnTo>
                  <a:lnTo>
                    <a:pt x="1653396" y="1402295"/>
                  </a:lnTo>
                  <a:lnTo>
                    <a:pt x="1653235" y="1402621"/>
                  </a:lnTo>
                  <a:lnTo>
                    <a:pt x="1657241" y="1404329"/>
                  </a:lnTo>
                  <a:lnTo>
                    <a:pt x="1657050" y="1403853"/>
                  </a:lnTo>
                  <a:lnTo>
                    <a:pt x="1660055" y="1405135"/>
                  </a:lnTo>
                  <a:lnTo>
                    <a:pt x="1663580" y="1404271"/>
                  </a:lnTo>
                  <a:lnTo>
                    <a:pt x="1665220" y="1400631"/>
                  </a:lnTo>
                  <a:lnTo>
                    <a:pt x="1666477" y="1398404"/>
                  </a:lnTo>
                  <a:lnTo>
                    <a:pt x="1665279" y="1394737"/>
                  </a:lnTo>
                  <a:lnTo>
                    <a:pt x="1662559" y="1392788"/>
                  </a:lnTo>
                  <a:close/>
                </a:path>
                <a:path w="18559780" h="10876915">
                  <a:moveTo>
                    <a:pt x="3671289" y="2248462"/>
                  </a:moveTo>
                  <a:lnTo>
                    <a:pt x="3668143" y="2247514"/>
                  </a:lnTo>
                  <a:lnTo>
                    <a:pt x="3664470" y="2245948"/>
                  </a:lnTo>
                  <a:lnTo>
                    <a:pt x="3660990" y="2244858"/>
                  </a:lnTo>
                  <a:lnTo>
                    <a:pt x="3657847" y="2246673"/>
                  </a:lnTo>
                  <a:lnTo>
                    <a:pt x="3656565" y="2249678"/>
                  </a:lnTo>
                  <a:lnTo>
                    <a:pt x="3655933" y="2251776"/>
                  </a:lnTo>
                  <a:lnTo>
                    <a:pt x="3655618" y="2252826"/>
                  </a:lnTo>
                  <a:lnTo>
                    <a:pt x="3656958" y="2256158"/>
                  </a:lnTo>
                  <a:lnTo>
                    <a:pt x="3659962" y="2257440"/>
                  </a:lnTo>
                  <a:lnTo>
                    <a:pt x="3660439" y="2257250"/>
                  </a:lnTo>
                  <a:lnTo>
                    <a:pt x="3664111" y="2258816"/>
                  </a:lnTo>
                  <a:lnTo>
                    <a:pt x="3672963" y="2251938"/>
                  </a:lnTo>
                  <a:lnTo>
                    <a:pt x="3671289" y="2248462"/>
                  </a:lnTo>
                  <a:close/>
                </a:path>
                <a:path w="18559780" h="10876915">
                  <a:moveTo>
                    <a:pt x="3753401" y="2277964"/>
                  </a:moveTo>
                  <a:lnTo>
                    <a:pt x="3750254" y="2277017"/>
                  </a:lnTo>
                  <a:lnTo>
                    <a:pt x="3746582" y="2275450"/>
                  </a:lnTo>
                  <a:lnTo>
                    <a:pt x="3743102" y="2274360"/>
                  </a:lnTo>
                  <a:lnTo>
                    <a:pt x="3739959" y="2276177"/>
                  </a:lnTo>
                  <a:lnTo>
                    <a:pt x="3738678" y="2279181"/>
                  </a:lnTo>
                  <a:lnTo>
                    <a:pt x="3738046" y="2281278"/>
                  </a:lnTo>
                  <a:lnTo>
                    <a:pt x="3737731" y="2282327"/>
                  </a:lnTo>
                  <a:lnTo>
                    <a:pt x="3739070" y="2285661"/>
                  </a:lnTo>
                  <a:lnTo>
                    <a:pt x="3742075" y="2286943"/>
                  </a:lnTo>
                  <a:lnTo>
                    <a:pt x="3742217" y="2286609"/>
                  </a:lnTo>
                  <a:lnTo>
                    <a:pt x="3746223" y="2288318"/>
                  </a:lnTo>
                  <a:lnTo>
                    <a:pt x="3755075" y="2281441"/>
                  </a:lnTo>
                  <a:lnTo>
                    <a:pt x="3753401" y="2277964"/>
                  </a:lnTo>
                  <a:close/>
                </a:path>
                <a:path w="18559780" h="10876915">
                  <a:moveTo>
                    <a:pt x="1579039" y="1348086"/>
                  </a:moveTo>
                  <a:lnTo>
                    <a:pt x="1575038" y="1349141"/>
                  </a:lnTo>
                  <a:lnTo>
                    <a:pt x="1573756" y="1352146"/>
                  </a:lnTo>
                  <a:lnTo>
                    <a:pt x="1572141" y="1355008"/>
                  </a:lnTo>
                  <a:lnTo>
                    <a:pt x="1573339" y="1358675"/>
                  </a:lnTo>
                  <a:lnTo>
                    <a:pt x="1576059" y="1360624"/>
                  </a:lnTo>
                  <a:lnTo>
                    <a:pt x="1583069" y="1363614"/>
                  </a:lnTo>
                  <a:lnTo>
                    <a:pt x="1586594" y="1362750"/>
                  </a:lnTo>
                  <a:lnTo>
                    <a:pt x="1587875" y="1359746"/>
                  </a:lnTo>
                  <a:lnTo>
                    <a:pt x="1589490" y="1356885"/>
                  </a:lnTo>
                  <a:lnTo>
                    <a:pt x="1588293" y="1353217"/>
                  </a:lnTo>
                  <a:lnTo>
                    <a:pt x="1585574" y="1351268"/>
                  </a:lnTo>
                  <a:lnTo>
                    <a:pt x="1581901" y="1349701"/>
                  </a:lnTo>
                  <a:lnTo>
                    <a:pt x="1579039" y="1348086"/>
                  </a:lnTo>
                  <a:close/>
                </a:path>
                <a:path w="18559780" h="10876915">
                  <a:moveTo>
                    <a:pt x="3835656" y="2307133"/>
                  </a:moveTo>
                  <a:lnTo>
                    <a:pt x="3832509" y="2306185"/>
                  </a:lnTo>
                  <a:lnTo>
                    <a:pt x="3828837" y="2304619"/>
                  </a:lnTo>
                  <a:lnTo>
                    <a:pt x="3825356" y="2303529"/>
                  </a:lnTo>
                  <a:lnTo>
                    <a:pt x="3822214" y="2305344"/>
                  </a:lnTo>
                  <a:lnTo>
                    <a:pt x="3820932" y="2308350"/>
                  </a:lnTo>
                  <a:lnTo>
                    <a:pt x="3820300" y="2310448"/>
                  </a:lnTo>
                  <a:lnTo>
                    <a:pt x="3819984" y="2311497"/>
                  </a:lnTo>
                  <a:lnTo>
                    <a:pt x="3821325" y="2314830"/>
                  </a:lnTo>
                  <a:lnTo>
                    <a:pt x="3824329" y="2316111"/>
                  </a:lnTo>
                  <a:lnTo>
                    <a:pt x="3824471" y="2315778"/>
                  </a:lnTo>
                  <a:lnTo>
                    <a:pt x="3828477" y="2317486"/>
                  </a:lnTo>
                  <a:lnTo>
                    <a:pt x="3837329" y="2310609"/>
                  </a:lnTo>
                  <a:lnTo>
                    <a:pt x="3835656" y="2307133"/>
                  </a:lnTo>
                  <a:close/>
                </a:path>
                <a:path w="18559780" h="10876915">
                  <a:moveTo>
                    <a:pt x="3917910" y="2336301"/>
                  </a:moveTo>
                  <a:lnTo>
                    <a:pt x="3914763" y="2335354"/>
                  </a:lnTo>
                  <a:lnTo>
                    <a:pt x="3911091" y="2333788"/>
                  </a:lnTo>
                  <a:lnTo>
                    <a:pt x="3907610" y="2332697"/>
                  </a:lnTo>
                  <a:lnTo>
                    <a:pt x="3904468" y="2334513"/>
                  </a:lnTo>
                  <a:lnTo>
                    <a:pt x="3903187" y="2337517"/>
                  </a:lnTo>
                  <a:lnTo>
                    <a:pt x="3902555" y="2339615"/>
                  </a:lnTo>
                  <a:lnTo>
                    <a:pt x="3902239" y="2340664"/>
                  </a:lnTo>
                  <a:lnTo>
                    <a:pt x="3903578" y="2343998"/>
                  </a:lnTo>
                  <a:lnTo>
                    <a:pt x="3906583" y="2345280"/>
                  </a:lnTo>
                  <a:lnTo>
                    <a:pt x="3906725" y="2344946"/>
                  </a:lnTo>
                  <a:lnTo>
                    <a:pt x="3910732" y="2346655"/>
                  </a:lnTo>
                  <a:lnTo>
                    <a:pt x="3919584" y="2339777"/>
                  </a:lnTo>
                  <a:lnTo>
                    <a:pt x="3917910" y="2336301"/>
                  </a:lnTo>
                  <a:close/>
                </a:path>
                <a:path w="18559780" h="10876915">
                  <a:moveTo>
                    <a:pt x="1502957" y="1305373"/>
                  </a:moveTo>
                  <a:lnTo>
                    <a:pt x="1499289" y="1306571"/>
                  </a:lnTo>
                  <a:lnTo>
                    <a:pt x="1497674" y="1309433"/>
                  </a:lnTo>
                  <a:lnTo>
                    <a:pt x="1495917" y="1312628"/>
                  </a:lnTo>
                  <a:lnTo>
                    <a:pt x="1497114" y="1316296"/>
                  </a:lnTo>
                  <a:lnTo>
                    <a:pt x="1499834" y="1318246"/>
                  </a:lnTo>
                  <a:lnTo>
                    <a:pt x="1506844" y="1321236"/>
                  </a:lnTo>
                  <a:lnTo>
                    <a:pt x="1510511" y="1320038"/>
                  </a:lnTo>
                  <a:lnTo>
                    <a:pt x="1511651" y="1317367"/>
                  </a:lnTo>
                  <a:lnTo>
                    <a:pt x="1513408" y="1314171"/>
                  </a:lnTo>
                  <a:lnTo>
                    <a:pt x="1512211" y="1310504"/>
                  </a:lnTo>
                  <a:lnTo>
                    <a:pt x="1509491" y="1308555"/>
                  </a:lnTo>
                  <a:lnTo>
                    <a:pt x="1505819" y="1306989"/>
                  </a:lnTo>
                  <a:lnTo>
                    <a:pt x="1502957" y="1305373"/>
                  </a:lnTo>
                  <a:close/>
                </a:path>
                <a:path w="18559780" h="10876915">
                  <a:moveTo>
                    <a:pt x="11675090" y="5643285"/>
                  </a:moveTo>
                  <a:lnTo>
                    <a:pt x="11671232" y="5644007"/>
                  </a:lnTo>
                  <a:lnTo>
                    <a:pt x="11667333" y="5649445"/>
                  </a:lnTo>
                  <a:lnTo>
                    <a:pt x="11668055" y="5653305"/>
                  </a:lnTo>
                  <a:lnTo>
                    <a:pt x="11670774" y="5655254"/>
                  </a:lnTo>
                  <a:lnTo>
                    <a:pt x="11674162" y="5657488"/>
                  </a:lnTo>
                  <a:lnTo>
                    <a:pt x="11677833" y="5659055"/>
                  </a:lnTo>
                  <a:lnTo>
                    <a:pt x="11680882" y="5658382"/>
                  </a:lnTo>
                  <a:lnTo>
                    <a:pt x="11682689" y="5655995"/>
                  </a:lnTo>
                  <a:lnTo>
                    <a:pt x="11684638" y="5653276"/>
                  </a:lnTo>
                  <a:lnTo>
                    <a:pt x="11683917" y="5649418"/>
                  </a:lnTo>
                  <a:lnTo>
                    <a:pt x="11681198" y="5647469"/>
                  </a:lnTo>
                  <a:lnTo>
                    <a:pt x="11677810" y="5645235"/>
                  </a:lnTo>
                  <a:lnTo>
                    <a:pt x="11675090" y="5643285"/>
                  </a:lnTo>
                  <a:close/>
                </a:path>
                <a:path w="18559780" h="10876915">
                  <a:moveTo>
                    <a:pt x="3999973" y="2364994"/>
                  </a:moveTo>
                  <a:lnTo>
                    <a:pt x="3996827" y="2364045"/>
                  </a:lnTo>
                  <a:lnTo>
                    <a:pt x="3993154" y="2362479"/>
                  </a:lnTo>
                  <a:lnTo>
                    <a:pt x="3990008" y="2361531"/>
                  </a:lnTo>
                  <a:lnTo>
                    <a:pt x="3986865" y="2363348"/>
                  </a:lnTo>
                  <a:lnTo>
                    <a:pt x="3985583" y="2366353"/>
                  </a:lnTo>
                  <a:lnTo>
                    <a:pt x="3984952" y="2368451"/>
                  </a:lnTo>
                  <a:lnTo>
                    <a:pt x="3984636" y="2369499"/>
                  </a:lnTo>
                  <a:lnTo>
                    <a:pt x="3985976" y="2372832"/>
                  </a:lnTo>
                  <a:lnTo>
                    <a:pt x="3988981" y="2374114"/>
                  </a:lnTo>
                  <a:lnTo>
                    <a:pt x="3989123" y="2373781"/>
                  </a:lnTo>
                  <a:lnTo>
                    <a:pt x="3993128" y="2375490"/>
                  </a:lnTo>
                  <a:lnTo>
                    <a:pt x="4001647" y="2368469"/>
                  </a:lnTo>
                  <a:lnTo>
                    <a:pt x="3999973" y="2364994"/>
                  </a:lnTo>
                  <a:close/>
                </a:path>
                <a:path w="18559780" h="10876915">
                  <a:moveTo>
                    <a:pt x="1427494" y="1262134"/>
                  </a:moveTo>
                  <a:lnTo>
                    <a:pt x="1423826" y="1263332"/>
                  </a:lnTo>
                  <a:lnTo>
                    <a:pt x="1422749" y="1265241"/>
                  </a:lnTo>
                  <a:lnTo>
                    <a:pt x="1422211" y="1266195"/>
                  </a:lnTo>
                  <a:lnTo>
                    <a:pt x="1420261" y="1268914"/>
                  </a:lnTo>
                  <a:lnTo>
                    <a:pt x="1421317" y="1272916"/>
                  </a:lnTo>
                  <a:lnTo>
                    <a:pt x="1424036" y="1274865"/>
                  </a:lnTo>
                  <a:lnTo>
                    <a:pt x="1428376" y="1276717"/>
                  </a:lnTo>
                  <a:lnTo>
                    <a:pt x="1428568" y="1277192"/>
                  </a:lnTo>
                  <a:lnTo>
                    <a:pt x="1431238" y="1278331"/>
                  </a:lnTo>
                  <a:lnTo>
                    <a:pt x="1434572" y="1276992"/>
                  </a:lnTo>
                  <a:lnTo>
                    <a:pt x="1436045" y="1274463"/>
                  </a:lnTo>
                  <a:lnTo>
                    <a:pt x="1437994" y="1271744"/>
                  </a:lnTo>
                  <a:lnTo>
                    <a:pt x="1436939" y="1267742"/>
                  </a:lnTo>
                  <a:lnTo>
                    <a:pt x="1434219" y="1265792"/>
                  </a:lnTo>
                  <a:lnTo>
                    <a:pt x="1430547" y="1264226"/>
                  </a:lnTo>
                  <a:lnTo>
                    <a:pt x="1427494" y="1262134"/>
                  </a:lnTo>
                  <a:close/>
                </a:path>
                <a:path w="18559780" h="10876915">
                  <a:moveTo>
                    <a:pt x="4082370" y="2393829"/>
                  </a:moveTo>
                  <a:lnTo>
                    <a:pt x="4079223" y="2392881"/>
                  </a:lnTo>
                  <a:lnTo>
                    <a:pt x="4075551" y="2391315"/>
                  </a:lnTo>
                  <a:lnTo>
                    <a:pt x="4072405" y="2390366"/>
                  </a:lnTo>
                  <a:lnTo>
                    <a:pt x="4069262" y="2392183"/>
                  </a:lnTo>
                  <a:lnTo>
                    <a:pt x="4067981" y="2395186"/>
                  </a:lnTo>
                  <a:lnTo>
                    <a:pt x="4067349" y="2397285"/>
                  </a:lnTo>
                  <a:lnTo>
                    <a:pt x="4067033" y="2398334"/>
                  </a:lnTo>
                  <a:lnTo>
                    <a:pt x="4068372" y="2401668"/>
                  </a:lnTo>
                  <a:lnTo>
                    <a:pt x="4071377" y="2402950"/>
                  </a:lnTo>
                  <a:lnTo>
                    <a:pt x="4071519" y="2402616"/>
                  </a:lnTo>
                  <a:lnTo>
                    <a:pt x="4075526" y="2404325"/>
                  </a:lnTo>
                  <a:lnTo>
                    <a:pt x="4084044" y="2397304"/>
                  </a:lnTo>
                  <a:lnTo>
                    <a:pt x="4082370" y="2393829"/>
                  </a:lnTo>
                  <a:close/>
                </a:path>
                <a:path w="18559780" h="10876915">
                  <a:moveTo>
                    <a:pt x="4164767" y="2422662"/>
                  </a:moveTo>
                  <a:lnTo>
                    <a:pt x="4161620" y="2421715"/>
                  </a:lnTo>
                  <a:lnTo>
                    <a:pt x="4157948" y="2420148"/>
                  </a:lnTo>
                  <a:lnTo>
                    <a:pt x="4154801" y="2419200"/>
                  </a:lnTo>
                  <a:lnTo>
                    <a:pt x="4151659" y="2421017"/>
                  </a:lnTo>
                  <a:lnTo>
                    <a:pt x="4150377" y="2424022"/>
                  </a:lnTo>
                  <a:lnTo>
                    <a:pt x="4149773" y="2426131"/>
                  </a:lnTo>
                  <a:lnTo>
                    <a:pt x="4149572" y="2426835"/>
                  </a:lnTo>
                  <a:lnTo>
                    <a:pt x="4150912" y="2430169"/>
                  </a:lnTo>
                  <a:lnTo>
                    <a:pt x="4157922" y="2433159"/>
                  </a:lnTo>
                  <a:lnTo>
                    <a:pt x="4161069" y="2434107"/>
                  </a:lnTo>
                  <a:lnTo>
                    <a:pt x="4164211" y="2432290"/>
                  </a:lnTo>
                  <a:lnTo>
                    <a:pt x="4165492" y="2429286"/>
                  </a:lnTo>
                  <a:lnTo>
                    <a:pt x="4166125" y="2427188"/>
                  </a:lnTo>
                  <a:lnTo>
                    <a:pt x="4166441" y="2426139"/>
                  </a:lnTo>
                  <a:lnTo>
                    <a:pt x="4164767" y="2422662"/>
                  </a:lnTo>
                  <a:close/>
                </a:path>
                <a:path w="18559780" h="10876915">
                  <a:moveTo>
                    <a:pt x="11603001" y="5593990"/>
                  </a:moveTo>
                  <a:lnTo>
                    <a:pt x="11599476" y="5594853"/>
                  </a:lnTo>
                  <a:lnTo>
                    <a:pt x="11595793" y="5599991"/>
                  </a:lnTo>
                  <a:lnTo>
                    <a:pt x="11595577" y="5600292"/>
                  </a:lnTo>
                  <a:lnTo>
                    <a:pt x="11596441" y="5603818"/>
                  </a:lnTo>
                  <a:lnTo>
                    <a:pt x="11599160" y="5605767"/>
                  </a:lnTo>
                  <a:lnTo>
                    <a:pt x="11602547" y="5608001"/>
                  </a:lnTo>
                  <a:lnTo>
                    <a:pt x="11606220" y="5609568"/>
                  </a:lnTo>
                  <a:lnTo>
                    <a:pt x="11608934" y="5608752"/>
                  </a:lnTo>
                  <a:lnTo>
                    <a:pt x="11610515" y="5606664"/>
                  </a:lnTo>
                  <a:lnTo>
                    <a:pt x="11612690" y="5603647"/>
                  </a:lnTo>
                  <a:lnTo>
                    <a:pt x="11611826" y="5600121"/>
                  </a:lnTo>
                  <a:lnTo>
                    <a:pt x="11609107" y="5598173"/>
                  </a:lnTo>
                  <a:lnTo>
                    <a:pt x="11605720" y="5595939"/>
                  </a:lnTo>
                  <a:lnTo>
                    <a:pt x="11603001" y="5593990"/>
                  </a:lnTo>
                  <a:close/>
                </a:path>
                <a:path w="18559780" h="10876915">
                  <a:moveTo>
                    <a:pt x="1352791" y="1218037"/>
                  </a:moveTo>
                  <a:lnTo>
                    <a:pt x="1348932" y="1218759"/>
                  </a:lnTo>
                  <a:lnTo>
                    <a:pt x="1346240" y="1223529"/>
                  </a:lnTo>
                  <a:lnTo>
                    <a:pt x="1345701" y="1224483"/>
                  </a:lnTo>
                  <a:lnTo>
                    <a:pt x="1346565" y="1228009"/>
                  </a:lnTo>
                  <a:lnTo>
                    <a:pt x="1349142" y="1230291"/>
                  </a:lnTo>
                  <a:lnTo>
                    <a:pt x="1356486" y="1233423"/>
                  </a:lnTo>
                  <a:lnTo>
                    <a:pt x="1359677" y="1232418"/>
                  </a:lnTo>
                  <a:lnTo>
                    <a:pt x="1361151" y="1229889"/>
                  </a:lnTo>
                  <a:lnTo>
                    <a:pt x="1362767" y="1227027"/>
                  </a:lnTo>
                  <a:lnTo>
                    <a:pt x="1361902" y="1223502"/>
                  </a:lnTo>
                  <a:lnTo>
                    <a:pt x="1359325" y="1221219"/>
                  </a:lnTo>
                  <a:lnTo>
                    <a:pt x="1355653" y="1219653"/>
                  </a:lnTo>
                  <a:lnTo>
                    <a:pt x="1352791" y="1218037"/>
                  </a:lnTo>
                  <a:close/>
                </a:path>
                <a:path w="18559780" h="10876915">
                  <a:moveTo>
                    <a:pt x="4247306" y="2451164"/>
                  </a:moveTo>
                  <a:lnTo>
                    <a:pt x="4244159" y="2450217"/>
                  </a:lnTo>
                  <a:lnTo>
                    <a:pt x="4240487" y="2448650"/>
                  </a:lnTo>
                  <a:lnTo>
                    <a:pt x="4237340" y="2447702"/>
                  </a:lnTo>
                  <a:lnTo>
                    <a:pt x="4234198" y="2449518"/>
                  </a:lnTo>
                  <a:lnTo>
                    <a:pt x="4232917" y="2452522"/>
                  </a:lnTo>
                  <a:lnTo>
                    <a:pt x="4232313" y="2454632"/>
                  </a:lnTo>
                  <a:lnTo>
                    <a:pt x="4232111" y="2455336"/>
                  </a:lnTo>
                  <a:lnTo>
                    <a:pt x="4233451" y="2458670"/>
                  </a:lnTo>
                  <a:lnTo>
                    <a:pt x="4240461" y="2461660"/>
                  </a:lnTo>
                  <a:lnTo>
                    <a:pt x="4243608" y="2462608"/>
                  </a:lnTo>
                  <a:lnTo>
                    <a:pt x="4246751" y="2460791"/>
                  </a:lnTo>
                  <a:lnTo>
                    <a:pt x="4248032" y="2457787"/>
                  </a:lnTo>
                  <a:lnTo>
                    <a:pt x="4249122" y="2454306"/>
                  </a:lnTo>
                  <a:lnTo>
                    <a:pt x="4247306" y="2451164"/>
                  </a:lnTo>
                  <a:close/>
                </a:path>
                <a:path w="18559780" h="10876915">
                  <a:moveTo>
                    <a:pt x="4329846" y="2479664"/>
                  </a:moveTo>
                  <a:lnTo>
                    <a:pt x="4326699" y="2478716"/>
                  </a:lnTo>
                  <a:lnTo>
                    <a:pt x="4323026" y="2477150"/>
                  </a:lnTo>
                  <a:lnTo>
                    <a:pt x="4319880" y="2476202"/>
                  </a:lnTo>
                  <a:lnTo>
                    <a:pt x="4316737" y="2478019"/>
                  </a:lnTo>
                  <a:lnTo>
                    <a:pt x="4315455" y="2481024"/>
                  </a:lnTo>
                  <a:lnTo>
                    <a:pt x="4314852" y="2483133"/>
                  </a:lnTo>
                  <a:lnTo>
                    <a:pt x="4314650" y="2483836"/>
                  </a:lnTo>
                  <a:lnTo>
                    <a:pt x="4315990" y="2487170"/>
                  </a:lnTo>
                  <a:lnTo>
                    <a:pt x="4323001" y="2490161"/>
                  </a:lnTo>
                  <a:lnTo>
                    <a:pt x="4326148" y="2491109"/>
                  </a:lnTo>
                  <a:lnTo>
                    <a:pt x="4329290" y="2489292"/>
                  </a:lnTo>
                  <a:lnTo>
                    <a:pt x="4330571" y="2486288"/>
                  </a:lnTo>
                  <a:lnTo>
                    <a:pt x="4331662" y="2482807"/>
                  </a:lnTo>
                  <a:lnTo>
                    <a:pt x="4329846" y="2479664"/>
                  </a:lnTo>
                  <a:close/>
                </a:path>
                <a:path w="18559780" h="10876915">
                  <a:moveTo>
                    <a:pt x="11530006" y="5545886"/>
                  </a:moveTo>
                  <a:lnTo>
                    <a:pt x="11526482" y="5546750"/>
                  </a:lnTo>
                  <a:lnTo>
                    <a:pt x="11524533" y="5549469"/>
                  </a:lnTo>
                  <a:lnTo>
                    <a:pt x="11523276" y="5551696"/>
                  </a:lnTo>
                  <a:lnTo>
                    <a:pt x="11522917" y="5552332"/>
                  </a:lnTo>
                  <a:lnTo>
                    <a:pt x="11523780" y="5555857"/>
                  </a:lnTo>
                  <a:lnTo>
                    <a:pt x="11526501" y="5557805"/>
                  </a:lnTo>
                  <a:lnTo>
                    <a:pt x="11529888" y="5560040"/>
                  </a:lnTo>
                  <a:lnTo>
                    <a:pt x="11533560" y="5561606"/>
                  </a:lnTo>
                  <a:lnTo>
                    <a:pt x="11536750" y="5560601"/>
                  </a:lnTo>
                  <a:lnTo>
                    <a:pt x="11537855" y="5558704"/>
                  </a:lnTo>
                  <a:lnTo>
                    <a:pt x="11539480" y="5555845"/>
                  </a:lnTo>
                  <a:lnTo>
                    <a:pt x="11539839" y="5555210"/>
                  </a:lnTo>
                  <a:lnTo>
                    <a:pt x="11538975" y="5551685"/>
                  </a:lnTo>
                  <a:lnTo>
                    <a:pt x="11536256" y="5549735"/>
                  </a:lnTo>
                  <a:lnTo>
                    <a:pt x="11532868" y="5547501"/>
                  </a:lnTo>
                  <a:lnTo>
                    <a:pt x="11530006" y="5545886"/>
                  </a:lnTo>
                  <a:close/>
                </a:path>
                <a:path w="18559780" h="10876915">
                  <a:moveTo>
                    <a:pt x="1278324" y="1172463"/>
                  </a:moveTo>
                  <a:lnTo>
                    <a:pt x="1274465" y="1173184"/>
                  </a:lnTo>
                  <a:lnTo>
                    <a:pt x="1271593" y="1178272"/>
                  </a:lnTo>
                  <a:lnTo>
                    <a:pt x="1271234" y="1178908"/>
                  </a:lnTo>
                  <a:lnTo>
                    <a:pt x="1271956" y="1182766"/>
                  </a:lnTo>
                  <a:lnTo>
                    <a:pt x="1274818" y="1184382"/>
                  </a:lnTo>
                  <a:lnTo>
                    <a:pt x="1278205" y="1186616"/>
                  </a:lnTo>
                  <a:lnTo>
                    <a:pt x="1281878" y="1188182"/>
                  </a:lnTo>
                  <a:lnTo>
                    <a:pt x="1285068" y="1187177"/>
                  </a:lnTo>
                  <a:lnTo>
                    <a:pt x="1286173" y="1185280"/>
                  </a:lnTo>
                  <a:lnTo>
                    <a:pt x="1288156" y="1181787"/>
                  </a:lnTo>
                  <a:lnTo>
                    <a:pt x="1287435" y="1177927"/>
                  </a:lnTo>
                  <a:lnTo>
                    <a:pt x="1284573" y="1176312"/>
                  </a:lnTo>
                  <a:lnTo>
                    <a:pt x="1281186" y="1174079"/>
                  </a:lnTo>
                  <a:lnTo>
                    <a:pt x="1278324" y="1172463"/>
                  </a:lnTo>
                  <a:close/>
                </a:path>
                <a:path w="18559780" h="10876915">
                  <a:moveTo>
                    <a:pt x="4412527" y="2507832"/>
                  </a:moveTo>
                  <a:lnTo>
                    <a:pt x="4409380" y="2506884"/>
                  </a:lnTo>
                  <a:lnTo>
                    <a:pt x="4405708" y="2505318"/>
                  </a:lnTo>
                  <a:lnTo>
                    <a:pt x="4402561" y="2504370"/>
                  </a:lnTo>
                  <a:lnTo>
                    <a:pt x="4399419" y="2506186"/>
                  </a:lnTo>
                  <a:lnTo>
                    <a:pt x="4398138" y="2509190"/>
                  </a:lnTo>
                  <a:lnTo>
                    <a:pt x="4397533" y="2511300"/>
                  </a:lnTo>
                  <a:lnTo>
                    <a:pt x="4397332" y="2512003"/>
                  </a:lnTo>
                  <a:lnTo>
                    <a:pt x="4398672" y="2515337"/>
                  </a:lnTo>
                  <a:lnTo>
                    <a:pt x="4405682" y="2518328"/>
                  </a:lnTo>
                  <a:lnTo>
                    <a:pt x="4408829" y="2519275"/>
                  </a:lnTo>
                  <a:lnTo>
                    <a:pt x="4411972" y="2517459"/>
                  </a:lnTo>
                  <a:lnTo>
                    <a:pt x="4413253" y="2514455"/>
                  </a:lnTo>
                  <a:lnTo>
                    <a:pt x="4414343" y="2510973"/>
                  </a:lnTo>
                  <a:lnTo>
                    <a:pt x="4412527" y="2507832"/>
                  </a:lnTo>
                  <a:close/>
                </a:path>
                <a:path w="18559780" h="10876915">
                  <a:moveTo>
                    <a:pt x="4495208" y="2535999"/>
                  </a:moveTo>
                  <a:lnTo>
                    <a:pt x="4492062" y="2535051"/>
                  </a:lnTo>
                  <a:lnTo>
                    <a:pt x="4488390" y="2533485"/>
                  </a:lnTo>
                  <a:lnTo>
                    <a:pt x="4485243" y="2532536"/>
                  </a:lnTo>
                  <a:lnTo>
                    <a:pt x="4482101" y="2534353"/>
                  </a:lnTo>
                  <a:lnTo>
                    <a:pt x="4480819" y="2537358"/>
                  </a:lnTo>
                  <a:lnTo>
                    <a:pt x="4480215" y="2539467"/>
                  </a:lnTo>
                  <a:lnTo>
                    <a:pt x="4480014" y="2540170"/>
                  </a:lnTo>
                  <a:lnTo>
                    <a:pt x="4481353" y="2543504"/>
                  </a:lnTo>
                  <a:lnTo>
                    <a:pt x="4488364" y="2546495"/>
                  </a:lnTo>
                  <a:lnTo>
                    <a:pt x="4491511" y="2547442"/>
                  </a:lnTo>
                  <a:lnTo>
                    <a:pt x="4494653" y="2545626"/>
                  </a:lnTo>
                  <a:lnTo>
                    <a:pt x="4495935" y="2542622"/>
                  </a:lnTo>
                  <a:lnTo>
                    <a:pt x="4497025" y="2539140"/>
                  </a:lnTo>
                  <a:lnTo>
                    <a:pt x="4495208" y="2535999"/>
                  </a:lnTo>
                  <a:close/>
                </a:path>
                <a:path w="18559780" h="10876915">
                  <a:moveTo>
                    <a:pt x="1203808" y="1126078"/>
                  </a:moveTo>
                  <a:lnTo>
                    <a:pt x="1199949" y="1126798"/>
                  </a:lnTo>
                  <a:lnTo>
                    <a:pt x="1197078" y="1131886"/>
                  </a:lnTo>
                  <a:lnTo>
                    <a:pt x="1196719" y="1132523"/>
                  </a:lnTo>
                  <a:lnTo>
                    <a:pt x="1197582" y="1136048"/>
                  </a:lnTo>
                  <a:lnTo>
                    <a:pt x="1200301" y="1137998"/>
                  </a:lnTo>
                  <a:lnTo>
                    <a:pt x="1203689" y="1140232"/>
                  </a:lnTo>
                  <a:lnTo>
                    <a:pt x="1207361" y="1141798"/>
                  </a:lnTo>
                  <a:lnTo>
                    <a:pt x="1210552" y="1140792"/>
                  </a:lnTo>
                  <a:lnTo>
                    <a:pt x="1211657" y="1138895"/>
                  </a:lnTo>
                  <a:lnTo>
                    <a:pt x="1213641" y="1135401"/>
                  </a:lnTo>
                  <a:lnTo>
                    <a:pt x="1212919" y="1131543"/>
                  </a:lnTo>
                  <a:lnTo>
                    <a:pt x="1210057" y="1129928"/>
                  </a:lnTo>
                  <a:lnTo>
                    <a:pt x="1206670" y="1127693"/>
                  </a:lnTo>
                  <a:lnTo>
                    <a:pt x="1203808" y="1126078"/>
                  </a:lnTo>
                  <a:close/>
                </a:path>
                <a:path w="18559780" h="10876915">
                  <a:moveTo>
                    <a:pt x="11456585" y="5498785"/>
                  </a:moveTo>
                  <a:lnTo>
                    <a:pt x="11452726" y="5499505"/>
                  </a:lnTo>
                  <a:lnTo>
                    <a:pt x="11449854" y="5504593"/>
                  </a:lnTo>
                  <a:lnTo>
                    <a:pt x="11449495" y="5505229"/>
                  </a:lnTo>
                  <a:lnTo>
                    <a:pt x="11450217" y="5509089"/>
                  </a:lnTo>
                  <a:lnTo>
                    <a:pt x="11453079" y="5510705"/>
                  </a:lnTo>
                  <a:lnTo>
                    <a:pt x="11456466" y="5512939"/>
                  </a:lnTo>
                  <a:lnTo>
                    <a:pt x="11460138" y="5514505"/>
                  </a:lnTo>
                  <a:lnTo>
                    <a:pt x="11463330" y="5513498"/>
                  </a:lnTo>
                  <a:lnTo>
                    <a:pt x="11464435" y="5511602"/>
                  </a:lnTo>
                  <a:lnTo>
                    <a:pt x="11466418" y="5508108"/>
                  </a:lnTo>
                  <a:lnTo>
                    <a:pt x="11465696" y="5504250"/>
                  </a:lnTo>
                  <a:lnTo>
                    <a:pt x="11462835" y="5502635"/>
                  </a:lnTo>
                  <a:lnTo>
                    <a:pt x="11459447" y="5500400"/>
                  </a:lnTo>
                  <a:lnTo>
                    <a:pt x="11456585" y="5498785"/>
                  </a:lnTo>
                  <a:close/>
                </a:path>
                <a:path w="18559780" h="10876915">
                  <a:moveTo>
                    <a:pt x="4578032" y="2563832"/>
                  </a:moveTo>
                  <a:lnTo>
                    <a:pt x="4574743" y="2563218"/>
                  </a:lnTo>
                  <a:lnTo>
                    <a:pt x="4571071" y="2561652"/>
                  </a:lnTo>
                  <a:lnTo>
                    <a:pt x="4567924" y="2560704"/>
                  </a:lnTo>
                  <a:lnTo>
                    <a:pt x="4564783" y="2562520"/>
                  </a:lnTo>
                  <a:lnTo>
                    <a:pt x="4563501" y="2565525"/>
                  </a:lnTo>
                  <a:lnTo>
                    <a:pt x="4562695" y="2568337"/>
                  </a:lnTo>
                  <a:lnTo>
                    <a:pt x="4564035" y="2571671"/>
                  </a:lnTo>
                  <a:lnTo>
                    <a:pt x="4567040" y="2572953"/>
                  </a:lnTo>
                  <a:lnTo>
                    <a:pt x="4567182" y="2572619"/>
                  </a:lnTo>
                  <a:lnTo>
                    <a:pt x="4571188" y="2574328"/>
                  </a:lnTo>
                  <a:lnTo>
                    <a:pt x="4574335" y="2575276"/>
                  </a:lnTo>
                  <a:lnTo>
                    <a:pt x="4577477" y="2573459"/>
                  </a:lnTo>
                  <a:lnTo>
                    <a:pt x="4578759" y="2570455"/>
                  </a:lnTo>
                  <a:lnTo>
                    <a:pt x="4579707" y="2567307"/>
                  </a:lnTo>
                  <a:lnTo>
                    <a:pt x="4578032" y="2563832"/>
                  </a:lnTo>
                  <a:close/>
                </a:path>
                <a:path w="18559780" h="10876915">
                  <a:moveTo>
                    <a:pt x="4660714" y="2591999"/>
                  </a:moveTo>
                  <a:lnTo>
                    <a:pt x="4657425" y="2591385"/>
                  </a:lnTo>
                  <a:lnTo>
                    <a:pt x="4653753" y="2589819"/>
                  </a:lnTo>
                  <a:lnTo>
                    <a:pt x="4650606" y="2588871"/>
                  </a:lnTo>
                  <a:lnTo>
                    <a:pt x="4647464" y="2590687"/>
                  </a:lnTo>
                  <a:lnTo>
                    <a:pt x="4646182" y="2593692"/>
                  </a:lnTo>
                  <a:lnTo>
                    <a:pt x="4645377" y="2596504"/>
                  </a:lnTo>
                  <a:lnTo>
                    <a:pt x="4646717" y="2599838"/>
                  </a:lnTo>
                  <a:lnTo>
                    <a:pt x="4649721" y="2601120"/>
                  </a:lnTo>
                  <a:lnTo>
                    <a:pt x="4649864" y="2600786"/>
                  </a:lnTo>
                  <a:lnTo>
                    <a:pt x="4653869" y="2602495"/>
                  </a:lnTo>
                  <a:lnTo>
                    <a:pt x="4657016" y="2603442"/>
                  </a:lnTo>
                  <a:lnTo>
                    <a:pt x="4660159" y="2601626"/>
                  </a:lnTo>
                  <a:lnTo>
                    <a:pt x="4661440" y="2598622"/>
                  </a:lnTo>
                  <a:lnTo>
                    <a:pt x="4662388" y="2595474"/>
                  </a:lnTo>
                  <a:lnTo>
                    <a:pt x="4660714" y="2591999"/>
                  </a:lnTo>
                  <a:close/>
                </a:path>
                <a:path w="18559780" h="10876915">
                  <a:moveTo>
                    <a:pt x="11383071" y="5452827"/>
                  </a:moveTo>
                  <a:lnTo>
                    <a:pt x="11379212" y="5453548"/>
                  </a:lnTo>
                  <a:lnTo>
                    <a:pt x="11376340" y="5458635"/>
                  </a:lnTo>
                  <a:lnTo>
                    <a:pt x="11375981" y="5459271"/>
                  </a:lnTo>
                  <a:lnTo>
                    <a:pt x="11376702" y="5463130"/>
                  </a:lnTo>
                  <a:lnTo>
                    <a:pt x="11379564" y="5464746"/>
                  </a:lnTo>
                  <a:lnTo>
                    <a:pt x="11382952" y="5466981"/>
                  </a:lnTo>
                  <a:lnTo>
                    <a:pt x="11386624" y="5468547"/>
                  </a:lnTo>
                  <a:lnTo>
                    <a:pt x="11389816" y="5467541"/>
                  </a:lnTo>
                  <a:lnTo>
                    <a:pt x="11390921" y="5465644"/>
                  </a:lnTo>
                  <a:lnTo>
                    <a:pt x="11392904" y="5462150"/>
                  </a:lnTo>
                  <a:lnTo>
                    <a:pt x="11392182" y="5458292"/>
                  </a:lnTo>
                  <a:lnTo>
                    <a:pt x="11389320" y="5456676"/>
                  </a:lnTo>
                  <a:lnTo>
                    <a:pt x="11385933" y="5454442"/>
                  </a:lnTo>
                  <a:lnTo>
                    <a:pt x="11383071" y="5452827"/>
                  </a:lnTo>
                  <a:close/>
                </a:path>
                <a:path w="18559780" h="10876915">
                  <a:moveTo>
                    <a:pt x="1130863" y="1078784"/>
                  </a:moveTo>
                  <a:lnTo>
                    <a:pt x="1127338" y="1079648"/>
                  </a:lnTo>
                  <a:lnTo>
                    <a:pt x="1123657" y="1084784"/>
                  </a:lnTo>
                  <a:lnTo>
                    <a:pt x="1123440" y="1085087"/>
                  </a:lnTo>
                  <a:lnTo>
                    <a:pt x="1124304" y="1088612"/>
                  </a:lnTo>
                  <a:lnTo>
                    <a:pt x="1127023" y="1090562"/>
                  </a:lnTo>
                  <a:lnTo>
                    <a:pt x="1130410" y="1092796"/>
                  </a:lnTo>
                  <a:lnTo>
                    <a:pt x="1131412" y="1093223"/>
                  </a:lnTo>
                  <a:lnTo>
                    <a:pt x="1131269" y="1093557"/>
                  </a:lnTo>
                  <a:lnTo>
                    <a:pt x="1133940" y="1094696"/>
                  </a:lnTo>
                  <a:lnTo>
                    <a:pt x="1137132" y="1093689"/>
                  </a:lnTo>
                  <a:lnTo>
                    <a:pt x="1138421" y="1091477"/>
                  </a:lnTo>
                  <a:lnTo>
                    <a:pt x="1138605" y="1091161"/>
                  </a:lnTo>
                  <a:lnTo>
                    <a:pt x="1140554" y="1088442"/>
                  </a:lnTo>
                  <a:lnTo>
                    <a:pt x="1139690" y="1084917"/>
                  </a:lnTo>
                  <a:lnTo>
                    <a:pt x="1136970" y="1082968"/>
                  </a:lnTo>
                  <a:lnTo>
                    <a:pt x="1133583" y="1080734"/>
                  </a:lnTo>
                  <a:lnTo>
                    <a:pt x="1130863" y="1078784"/>
                  </a:lnTo>
                  <a:close/>
                </a:path>
                <a:path w="18559780" h="10876915">
                  <a:moveTo>
                    <a:pt x="4743538" y="2619832"/>
                  </a:moveTo>
                  <a:lnTo>
                    <a:pt x="4740249" y="2619218"/>
                  </a:lnTo>
                  <a:lnTo>
                    <a:pt x="4736577" y="2617652"/>
                  </a:lnTo>
                  <a:lnTo>
                    <a:pt x="4733430" y="2616704"/>
                  </a:lnTo>
                  <a:lnTo>
                    <a:pt x="4730288" y="2618520"/>
                  </a:lnTo>
                  <a:lnTo>
                    <a:pt x="4729006" y="2621525"/>
                  </a:lnTo>
                  <a:lnTo>
                    <a:pt x="4728201" y="2624337"/>
                  </a:lnTo>
                  <a:lnTo>
                    <a:pt x="4729541" y="2627671"/>
                  </a:lnTo>
                  <a:lnTo>
                    <a:pt x="4732545" y="2628953"/>
                  </a:lnTo>
                  <a:lnTo>
                    <a:pt x="4732688" y="2628619"/>
                  </a:lnTo>
                  <a:lnTo>
                    <a:pt x="4736694" y="2630328"/>
                  </a:lnTo>
                  <a:lnTo>
                    <a:pt x="4739841" y="2631275"/>
                  </a:lnTo>
                  <a:lnTo>
                    <a:pt x="4742983" y="2629459"/>
                  </a:lnTo>
                  <a:lnTo>
                    <a:pt x="4744264" y="2626455"/>
                  </a:lnTo>
                  <a:lnTo>
                    <a:pt x="4745212" y="2623308"/>
                  </a:lnTo>
                  <a:lnTo>
                    <a:pt x="4743538" y="2619832"/>
                  </a:lnTo>
                  <a:close/>
                </a:path>
                <a:path w="18559780" h="10876915">
                  <a:moveTo>
                    <a:pt x="4826029" y="2647523"/>
                  </a:moveTo>
                  <a:lnTo>
                    <a:pt x="4822740" y="2646909"/>
                  </a:lnTo>
                  <a:lnTo>
                    <a:pt x="4819067" y="2645343"/>
                  </a:lnTo>
                  <a:lnTo>
                    <a:pt x="4815920" y="2644395"/>
                  </a:lnTo>
                  <a:lnTo>
                    <a:pt x="4812778" y="2646210"/>
                  </a:lnTo>
                  <a:lnTo>
                    <a:pt x="4811496" y="2649215"/>
                  </a:lnTo>
                  <a:lnTo>
                    <a:pt x="4810691" y="2652029"/>
                  </a:lnTo>
                  <a:lnTo>
                    <a:pt x="4812032" y="2655362"/>
                  </a:lnTo>
                  <a:lnTo>
                    <a:pt x="4815036" y="2656644"/>
                  </a:lnTo>
                  <a:lnTo>
                    <a:pt x="4815178" y="2656310"/>
                  </a:lnTo>
                  <a:lnTo>
                    <a:pt x="4819184" y="2658018"/>
                  </a:lnTo>
                  <a:lnTo>
                    <a:pt x="4822331" y="2658966"/>
                  </a:lnTo>
                  <a:lnTo>
                    <a:pt x="4825473" y="2657150"/>
                  </a:lnTo>
                  <a:lnTo>
                    <a:pt x="4826755" y="2654145"/>
                  </a:lnTo>
                  <a:lnTo>
                    <a:pt x="4827702" y="2650999"/>
                  </a:lnTo>
                  <a:lnTo>
                    <a:pt x="4826029" y="2647523"/>
                  </a:lnTo>
                  <a:close/>
                </a:path>
                <a:path w="18559780" h="10876915">
                  <a:moveTo>
                    <a:pt x="11308176" y="5408253"/>
                  </a:moveTo>
                  <a:lnTo>
                    <a:pt x="11304318" y="5408974"/>
                  </a:lnTo>
                  <a:lnTo>
                    <a:pt x="11301626" y="5413744"/>
                  </a:lnTo>
                  <a:lnTo>
                    <a:pt x="11301087" y="5414698"/>
                  </a:lnTo>
                  <a:lnTo>
                    <a:pt x="11301951" y="5418224"/>
                  </a:lnTo>
                  <a:lnTo>
                    <a:pt x="11304529" y="5420507"/>
                  </a:lnTo>
                  <a:lnTo>
                    <a:pt x="11311872" y="5423640"/>
                  </a:lnTo>
                  <a:lnTo>
                    <a:pt x="11315064" y="5422633"/>
                  </a:lnTo>
                  <a:lnTo>
                    <a:pt x="11316536" y="5420104"/>
                  </a:lnTo>
                  <a:lnTo>
                    <a:pt x="11318486" y="5417385"/>
                  </a:lnTo>
                  <a:lnTo>
                    <a:pt x="11317287" y="5413718"/>
                  </a:lnTo>
                  <a:lnTo>
                    <a:pt x="11314711" y="5411435"/>
                  </a:lnTo>
                  <a:lnTo>
                    <a:pt x="11311039" y="5409869"/>
                  </a:lnTo>
                  <a:lnTo>
                    <a:pt x="11308176" y="5408253"/>
                  </a:lnTo>
                  <a:close/>
                </a:path>
                <a:path w="18559780" h="10876915">
                  <a:moveTo>
                    <a:pt x="4908377" y="2675547"/>
                  </a:moveTo>
                  <a:lnTo>
                    <a:pt x="4905087" y="2674934"/>
                  </a:lnTo>
                  <a:lnTo>
                    <a:pt x="4901415" y="2673367"/>
                  </a:lnTo>
                  <a:lnTo>
                    <a:pt x="4898268" y="2672419"/>
                  </a:lnTo>
                  <a:lnTo>
                    <a:pt x="4895125" y="2674236"/>
                  </a:lnTo>
                  <a:lnTo>
                    <a:pt x="4893844" y="2677240"/>
                  </a:lnTo>
                  <a:lnTo>
                    <a:pt x="4893039" y="2680052"/>
                  </a:lnTo>
                  <a:lnTo>
                    <a:pt x="4894379" y="2683387"/>
                  </a:lnTo>
                  <a:lnTo>
                    <a:pt x="4897384" y="2684668"/>
                  </a:lnTo>
                  <a:lnTo>
                    <a:pt x="4897526" y="2684334"/>
                  </a:lnTo>
                  <a:lnTo>
                    <a:pt x="4901532" y="2686043"/>
                  </a:lnTo>
                  <a:lnTo>
                    <a:pt x="4904679" y="2686991"/>
                  </a:lnTo>
                  <a:lnTo>
                    <a:pt x="4907820" y="2685175"/>
                  </a:lnTo>
                  <a:lnTo>
                    <a:pt x="4909102" y="2682170"/>
                  </a:lnTo>
                  <a:lnTo>
                    <a:pt x="4910050" y="2679024"/>
                  </a:lnTo>
                  <a:lnTo>
                    <a:pt x="4908377" y="2675547"/>
                  </a:lnTo>
                  <a:close/>
                </a:path>
                <a:path w="18559780" h="10876915">
                  <a:moveTo>
                    <a:pt x="1058965" y="1029964"/>
                  </a:moveTo>
                  <a:lnTo>
                    <a:pt x="1055105" y="1030685"/>
                  </a:lnTo>
                  <a:lnTo>
                    <a:pt x="1051207" y="1036125"/>
                  </a:lnTo>
                  <a:lnTo>
                    <a:pt x="1051928" y="1039984"/>
                  </a:lnTo>
                  <a:lnTo>
                    <a:pt x="1054648" y="1041932"/>
                  </a:lnTo>
                  <a:lnTo>
                    <a:pt x="1058036" y="1044166"/>
                  </a:lnTo>
                  <a:lnTo>
                    <a:pt x="1061708" y="1045733"/>
                  </a:lnTo>
                  <a:lnTo>
                    <a:pt x="1064756" y="1045061"/>
                  </a:lnTo>
                  <a:lnTo>
                    <a:pt x="1066563" y="1042675"/>
                  </a:lnTo>
                  <a:lnTo>
                    <a:pt x="1068512" y="1039956"/>
                  </a:lnTo>
                  <a:lnTo>
                    <a:pt x="1067791" y="1036097"/>
                  </a:lnTo>
                  <a:lnTo>
                    <a:pt x="1065072" y="1034147"/>
                  </a:lnTo>
                  <a:lnTo>
                    <a:pt x="1061685" y="1031913"/>
                  </a:lnTo>
                  <a:lnTo>
                    <a:pt x="1058965" y="1029964"/>
                  </a:lnTo>
                  <a:close/>
                </a:path>
                <a:path w="18559780" h="10876915">
                  <a:moveTo>
                    <a:pt x="4990867" y="2703238"/>
                  </a:moveTo>
                  <a:lnTo>
                    <a:pt x="4987578" y="2702624"/>
                  </a:lnTo>
                  <a:lnTo>
                    <a:pt x="4983905" y="2701058"/>
                  </a:lnTo>
                  <a:lnTo>
                    <a:pt x="4980758" y="2700110"/>
                  </a:lnTo>
                  <a:lnTo>
                    <a:pt x="4977616" y="2701925"/>
                  </a:lnTo>
                  <a:lnTo>
                    <a:pt x="4976334" y="2704930"/>
                  </a:lnTo>
                  <a:lnTo>
                    <a:pt x="4975529" y="2707744"/>
                  </a:lnTo>
                  <a:lnTo>
                    <a:pt x="4976869" y="2711077"/>
                  </a:lnTo>
                  <a:lnTo>
                    <a:pt x="4979874" y="2712359"/>
                  </a:lnTo>
                  <a:lnTo>
                    <a:pt x="4980016" y="2712025"/>
                  </a:lnTo>
                  <a:lnTo>
                    <a:pt x="4984022" y="2713734"/>
                  </a:lnTo>
                  <a:lnTo>
                    <a:pt x="4987169" y="2714681"/>
                  </a:lnTo>
                  <a:lnTo>
                    <a:pt x="4990311" y="2712866"/>
                  </a:lnTo>
                  <a:lnTo>
                    <a:pt x="4991592" y="2709861"/>
                  </a:lnTo>
                  <a:lnTo>
                    <a:pt x="4992540" y="2706714"/>
                  </a:lnTo>
                  <a:lnTo>
                    <a:pt x="4990867" y="2703238"/>
                  </a:lnTo>
                  <a:close/>
                </a:path>
                <a:path w="18559780" h="10876915">
                  <a:moveTo>
                    <a:pt x="11232948" y="5363537"/>
                  </a:moveTo>
                  <a:lnTo>
                    <a:pt x="11229282" y="5364734"/>
                  </a:lnTo>
                  <a:lnTo>
                    <a:pt x="11228205" y="5366643"/>
                  </a:lnTo>
                  <a:lnTo>
                    <a:pt x="11227666" y="5367597"/>
                  </a:lnTo>
                  <a:lnTo>
                    <a:pt x="11225717" y="5370316"/>
                  </a:lnTo>
                  <a:lnTo>
                    <a:pt x="11226773" y="5374318"/>
                  </a:lnTo>
                  <a:lnTo>
                    <a:pt x="11229492" y="5376267"/>
                  </a:lnTo>
                  <a:lnTo>
                    <a:pt x="11233832" y="5378119"/>
                  </a:lnTo>
                  <a:lnTo>
                    <a:pt x="11234022" y="5378595"/>
                  </a:lnTo>
                  <a:lnTo>
                    <a:pt x="11236694" y="5379734"/>
                  </a:lnTo>
                  <a:lnTo>
                    <a:pt x="11240027" y="5378393"/>
                  </a:lnTo>
                  <a:lnTo>
                    <a:pt x="11241500" y="5375865"/>
                  </a:lnTo>
                  <a:lnTo>
                    <a:pt x="11243449" y="5373146"/>
                  </a:lnTo>
                  <a:lnTo>
                    <a:pt x="11242394" y="5369145"/>
                  </a:lnTo>
                  <a:lnTo>
                    <a:pt x="11239674" y="5367196"/>
                  </a:lnTo>
                  <a:lnTo>
                    <a:pt x="11236003" y="5365629"/>
                  </a:lnTo>
                  <a:lnTo>
                    <a:pt x="11232948" y="5363537"/>
                  </a:lnTo>
                  <a:close/>
                </a:path>
                <a:path w="18559780" h="10876915">
                  <a:moveTo>
                    <a:pt x="5073357" y="2730929"/>
                  </a:moveTo>
                  <a:lnTo>
                    <a:pt x="5070068" y="2730315"/>
                  </a:lnTo>
                  <a:lnTo>
                    <a:pt x="5066395" y="2728748"/>
                  </a:lnTo>
                  <a:lnTo>
                    <a:pt x="5063249" y="2727801"/>
                  </a:lnTo>
                  <a:lnTo>
                    <a:pt x="5060106" y="2729617"/>
                  </a:lnTo>
                  <a:lnTo>
                    <a:pt x="5058825" y="2732621"/>
                  </a:lnTo>
                  <a:lnTo>
                    <a:pt x="5058020" y="2735434"/>
                  </a:lnTo>
                  <a:lnTo>
                    <a:pt x="5059360" y="2738768"/>
                  </a:lnTo>
                  <a:lnTo>
                    <a:pt x="5062364" y="2740049"/>
                  </a:lnTo>
                  <a:lnTo>
                    <a:pt x="5062507" y="2739715"/>
                  </a:lnTo>
                  <a:lnTo>
                    <a:pt x="5066513" y="2741424"/>
                  </a:lnTo>
                  <a:lnTo>
                    <a:pt x="5069660" y="2742372"/>
                  </a:lnTo>
                  <a:lnTo>
                    <a:pt x="5072801" y="2740556"/>
                  </a:lnTo>
                  <a:lnTo>
                    <a:pt x="5074083" y="2737551"/>
                  </a:lnTo>
                  <a:lnTo>
                    <a:pt x="5075031" y="2734405"/>
                  </a:lnTo>
                  <a:lnTo>
                    <a:pt x="5073357" y="2730929"/>
                  </a:lnTo>
                  <a:close/>
                </a:path>
                <a:path w="18559780" h="10876915">
                  <a:moveTo>
                    <a:pt x="11157151" y="5320156"/>
                  </a:moveTo>
                  <a:lnTo>
                    <a:pt x="11153484" y="5321354"/>
                  </a:lnTo>
                  <a:lnTo>
                    <a:pt x="11151869" y="5324216"/>
                  </a:lnTo>
                  <a:lnTo>
                    <a:pt x="11150111" y="5327412"/>
                  </a:lnTo>
                  <a:lnTo>
                    <a:pt x="11151309" y="5331079"/>
                  </a:lnTo>
                  <a:lnTo>
                    <a:pt x="11154028" y="5333028"/>
                  </a:lnTo>
                  <a:lnTo>
                    <a:pt x="11161039" y="5336019"/>
                  </a:lnTo>
                  <a:lnTo>
                    <a:pt x="11164707" y="5334822"/>
                  </a:lnTo>
                  <a:lnTo>
                    <a:pt x="11165846" y="5332151"/>
                  </a:lnTo>
                  <a:lnTo>
                    <a:pt x="11167603" y="5328954"/>
                  </a:lnTo>
                  <a:lnTo>
                    <a:pt x="11166405" y="5325287"/>
                  </a:lnTo>
                  <a:lnTo>
                    <a:pt x="11163686" y="5323338"/>
                  </a:lnTo>
                  <a:lnTo>
                    <a:pt x="11160014" y="5321772"/>
                  </a:lnTo>
                  <a:lnTo>
                    <a:pt x="11157151" y="5320156"/>
                  </a:lnTo>
                  <a:close/>
                </a:path>
                <a:path w="18559780" h="10876915">
                  <a:moveTo>
                    <a:pt x="987016" y="980335"/>
                  </a:moveTo>
                  <a:lnTo>
                    <a:pt x="983158" y="981056"/>
                  </a:lnTo>
                  <a:lnTo>
                    <a:pt x="979259" y="986495"/>
                  </a:lnTo>
                  <a:lnTo>
                    <a:pt x="979980" y="990354"/>
                  </a:lnTo>
                  <a:lnTo>
                    <a:pt x="982700" y="992303"/>
                  </a:lnTo>
                  <a:lnTo>
                    <a:pt x="986088" y="994537"/>
                  </a:lnTo>
                  <a:lnTo>
                    <a:pt x="989760" y="996103"/>
                  </a:lnTo>
                  <a:lnTo>
                    <a:pt x="992809" y="995432"/>
                  </a:lnTo>
                  <a:lnTo>
                    <a:pt x="994616" y="993045"/>
                  </a:lnTo>
                  <a:lnTo>
                    <a:pt x="996565" y="990325"/>
                  </a:lnTo>
                  <a:lnTo>
                    <a:pt x="995843" y="986467"/>
                  </a:lnTo>
                  <a:lnTo>
                    <a:pt x="993124" y="984517"/>
                  </a:lnTo>
                  <a:lnTo>
                    <a:pt x="989737" y="982283"/>
                  </a:lnTo>
                  <a:lnTo>
                    <a:pt x="987016" y="980335"/>
                  </a:lnTo>
                  <a:close/>
                </a:path>
                <a:path w="18559780" h="10876915">
                  <a:moveTo>
                    <a:pt x="5155705" y="2758953"/>
                  </a:moveTo>
                  <a:lnTo>
                    <a:pt x="5152416" y="2758339"/>
                  </a:lnTo>
                  <a:lnTo>
                    <a:pt x="5148743" y="2756773"/>
                  </a:lnTo>
                  <a:lnTo>
                    <a:pt x="5145596" y="2755825"/>
                  </a:lnTo>
                  <a:lnTo>
                    <a:pt x="5142454" y="2757642"/>
                  </a:lnTo>
                  <a:lnTo>
                    <a:pt x="5141173" y="2760646"/>
                  </a:lnTo>
                  <a:lnTo>
                    <a:pt x="5140367" y="2763459"/>
                  </a:lnTo>
                  <a:lnTo>
                    <a:pt x="5141707" y="2766792"/>
                  </a:lnTo>
                  <a:lnTo>
                    <a:pt x="5144712" y="2768074"/>
                  </a:lnTo>
                  <a:lnTo>
                    <a:pt x="5144854" y="2767740"/>
                  </a:lnTo>
                  <a:lnTo>
                    <a:pt x="5148860" y="2769449"/>
                  </a:lnTo>
                  <a:lnTo>
                    <a:pt x="5152007" y="2770397"/>
                  </a:lnTo>
                  <a:lnTo>
                    <a:pt x="5155149" y="2768581"/>
                  </a:lnTo>
                  <a:lnTo>
                    <a:pt x="5156431" y="2765576"/>
                  </a:lnTo>
                  <a:lnTo>
                    <a:pt x="5157378" y="2762430"/>
                  </a:lnTo>
                  <a:lnTo>
                    <a:pt x="5155705" y="2758953"/>
                  </a:lnTo>
                  <a:close/>
                </a:path>
                <a:path w="18559780" h="10876915">
                  <a:moveTo>
                    <a:pt x="5238195" y="2786644"/>
                  </a:moveTo>
                  <a:lnTo>
                    <a:pt x="5234906" y="2786030"/>
                  </a:lnTo>
                  <a:lnTo>
                    <a:pt x="5231234" y="2784464"/>
                  </a:lnTo>
                  <a:lnTo>
                    <a:pt x="5228087" y="2783516"/>
                  </a:lnTo>
                  <a:lnTo>
                    <a:pt x="5224945" y="2785333"/>
                  </a:lnTo>
                  <a:lnTo>
                    <a:pt x="5223664" y="2788337"/>
                  </a:lnTo>
                  <a:lnTo>
                    <a:pt x="5222858" y="2791150"/>
                  </a:lnTo>
                  <a:lnTo>
                    <a:pt x="5224198" y="2794483"/>
                  </a:lnTo>
                  <a:lnTo>
                    <a:pt x="5227203" y="2795765"/>
                  </a:lnTo>
                  <a:lnTo>
                    <a:pt x="5227345" y="2795431"/>
                  </a:lnTo>
                  <a:lnTo>
                    <a:pt x="5231351" y="2797139"/>
                  </a:lnTo>
                  <a:lnTo>
                    <a:pt x="5234498" y="2798087"/>
                  </a:lnTo>
                  <a:lnTo>
                    <a:pt x="5237639" y="2796272"/>
                  </a:lnTo>
                  <a:lnTo>
                    <a:pt x="5238921" y="2793268"/>
                  </a:lnTo>
                  <a:lnTo>
                    <a:pt x="5239869" y="2790120"/>
                  </a:lnTo>
                  <a:lnTo>
                    <a:pt x="5238195" y="2786644"/>
                  </a:lnTo>
                  <a:close/>
                </a:path>
                <a:path w="18559780" h="10876915">
                  <a:moveTo>
                    <a:pt x="11080927" y="5277777"/>
                  </a:moveTo>
                  <a:lnTo>
                    <a:pt x="11076926" y="5278832"/>
                  </a:lnTo>
                  <a:lnTo>
                    <a:pt x="11075644" y="5281837"/>
                  </a:lnTo>
                  <a:lnTo>
                    <a:pt x="11074029" y="5284699"/>
                  </a:lnTo>
                  <a:lnTo>
                    <a:pt x="11075226" y="5288366"/>
                  </a:lnTo>
                  <a:lnTo>
                    <a:pt x="11077945" y="5290314"/>
                  </a:lnTo>
                  <a:lnTo>
                    <a:pt x="11084957" y="5293305"/>
                  </a:lnTo>
                  <a:lnTo>
                    <a:pt x="11088481" y="5292442"/>
                  </a:lnTo>
                  <a:lnTo>
                    <a:pt x="11089763" y="5289437"/>
                  </a:lnTo>
                  <a:lnTo>
                    <a:pt x="11091378" y="5286576"/>
                  </a:lnTo>
                  <a:lnTo>
                    <a:pt x="11090182" y="5282908"/>
                  </a:lnTo>
                  <a:lnTo>
                    <a:pt x="11087461" y="5280958"/>
                  </a:lnTo>
                  <a:lnTo>
                    <a:pt x="11083789" y="5279392"/>
                  </a:lnTo>
                  <a:lnTo>
                    <a:pt x="11080927" y="5277777"/>
                  </a:lnTo>
                  <a:close/>
                </a:path>
                <a:path w="18559780" h="10876915">
                  <a:moveTo>
                    <a:pt x="5321019" y="2814478"/>
                  </a:moveTo>
                  <a:lnTo>
                    <a:pt x="5317730" y="2813864"/>
                  </a:lnTo>
                  <a:lnTo>
                    <a:pt x="5314057" y="2812298"/>
                  </a:lnTo>
                  <a:lnTo>
                    <a:pt x="5310910" y="2811350"/>
                  </a:lnTo>
                  <a:lnTo>
                    <a:pt x="5307768" y="2813166"/>
                  </a:lnTo>
                  <a:lnTo>
                    <a:pt x="5306487" y="2816169"/>
                  </a:lnTo>
                  <a:lnTo>
                    <a:pt x="5305681" y="2818983"/>
                  </a:lnTo>
                  <a:lnTo>
                    <a:pt x="5307022" y="2822317"/>
                  </a:lnTo>
                  <a:lnTo>
                    <a:pt x="5310026" y="2823599"/>
                  </a:lnTo>
                  <a:lnTo>
                    <a:pt x="5310169" y="2823265"/>
                  </a:lnTo>
                  <a:lnTo>
                    <a:pt x="5314174" y="2824974"/>
                  </a:lnTo>
                  <a:lnTo>
                    <a:pt x="5317321" y="2825921"/>
                  </a:lnTo>
                  <a:lnTo>
                    <a:pt x="5320463" y="2824105"/>
                  </a:lnTo>
                  <a:lnTo>
                    <a:pt x="5321745" y="2821100"/>
                  </a:lnTo>
                  <a:lnTo>
                    <a:pt x="5322693" y="2817953"/>
                  </a:lnTo>
                  <a:lnTo>
                    <a:pt x="5321019" y="2814478"/>
                  </a:lnTo>
                  <a:close/>
                </a:path>
                <a:path w="18559780" h="10876915">
                  <a:moveTo>
                    <a:pt x="11004560" y="5235732"/>
                  </a:moveTo>
                  <a:lnTo>
                    <a:pt x="11000559" y="5236788"/>
                  </a:lnTo>
                  <a:lnTo>
                    <a:pt x="10999278" y="5239792"/>
                  </a:lnTo>
                  <a:lnTo>
                    <a:pt x="10997662" y="5242653"/>
                  </a:lnTo>
                  <a:lnTo>
                    <a:pt x="10998859" y="5246321"/>
                  </a:lnTo>
                  <a:lnTo>
                    <a:pt x="11001579" y="5248270"/>
                  </a:lnTo>
                  <a:lnTo>
                    <a:pt x="11008589" y="5251260"/>
                  </a:lnTo>
                  <a:lnTo>
                    <a:pt x="11012114" y="5250396"/>
                  </a:lnTo>
                  <a:lnTo>
                    <a:pt x="11013396" y="5247392"/>
                  </a:lnTo>
                  <a:lnTo>
                    <a:pt x="11015012" y="5244530"/>
                  </a:lnTo>
                  <a:lnTo>
                    <a:pt x="11013813" y="5240863"/>
                  </a:lnTo>
                  <a:lnTo>
                    <a:pt x="11011094" y="5238914"/>
                  </a:lnTo>
                  <a:lnTo>
                    <a:pt x="11007423" y="5237347"/>
                  </a:lnTo>
                  <a:lnTo>
                    <a:pt x="11004560" y="5235732"/>
                  </a:lnTo>
                  <a:close/>
                </a:path>
                <a:path w="18559780" h="10876915">
                  <a:moveTo>
                    <a:pt x="915972" y="929511"/>
                  </a:moveTo>
                  <a:lnTo>
                    <a:pt x="912113" y="930233"/>
                  </a:lnTo>
                  <a:lnTo>
                    <a:pt x="910164" y="932953"/>
                  </a:lnTo>
                  <a:lnTo>
                    <a:pt x="907881" y="935530"/>
                  </a:lnTo>
                  <a:lnTo>
                    <a:pt x="908602" y="939388"/>
                  </a:lnTo>
                  <a:lnTo>
                    <a:pt x="911322" y="941337"/>
                  </a:lnTo>
                  <a:lnTo>
                    <a:pt x="914709" y="943571"/>
                  </a:lnTo>
                  <a:lnTo>
                    <a:pt x="916045" y="944141"/>
                  </a:lnTo>
                  <a:lnTo>
                    <a:pt x="915902" y="944475"/>
                  </a:lnTo>
                  <a:lnTo>
                    <a:pt x="918239" y="945472"/>
                  </a:lnTo>
                  <a:lnTo>
                    <a:pt x="921288" y="944799"/>
                  </a:lnTo>
                  <a:lnTo>
                    <a:pt x="923095" y="942414"/>
                  </a:lnTo>
                  <a:lnTo>
                    <a:pt x="925378" y="939837"/>
                  </a:lnTo>
                  <a:lnTo>
                    <a:pt x="924656" y="935978"/>
                  </a:lnTo>
                  <a:lnTo>
                    <a:pt x="921937" y="934028"/>
                  </a:lnTo>
                  <a:lnTo>
                    <a:pt x="918549" y="931794"/>
                  </a:lnTo>
                  <a:lnTo>
                    <a:pt x="915972" y="929511"/>
                  </a:lnTo>
                  <a:close/>
                </a:path>
                <a:path w="18559780" h="10876915">
                  <a:moveTo>
                    <a:pt x="5403367" y="2842501"/>
                  </a:moveTo>
                  <a:lnTo>
                    <a:pt x="5400078" y="2841887"/>
                  </a:lnTo>
                  <a:lnTo>
                    <a:pt x="5396406" y="2840321"/>
                  </a:lnTo>
                  <a:lnTo>
                    <a:pt x="5393259" y="2839374"/>
                  </a:lnTo>
                  <a:lnTo>
                    <a:pt x="5390117" y="2841190"/>
                  </a:lnTo>
                  <a:lnTo>
                    <a:pt x="5388835" y="2844195"/>
                  </a:lnTo>
                  <a:lnTo>
                    <a:pt x="5388030" y="2847008"/>
                  </a:lnTo>
                  <a:lnTo>
                    <a:pt x="5389369" y="2850340"/>
                  </a:lnTo>
                  <a:lnTo>
                    <a:pt x="5392374" y="2851622"/>
                  </a:lnTo>
                  <a:lnTo>
                    <a:pt x="5392516" y="2851288"/>
                  </a:lnTo>
                  <a:lnTo>
                    <a:pt x="5396522" y="2852997"/>
                  </a:lnTo>
                  <a:lnTo>
                    <a:pt x="5399669" y="2853946"/>
                  </a:lnTo>
                  <a:lnTo>
                    <a:pt x="5402811" y="2852129"/>
                  </a:lnTo>
                  <a:lnTo>
                    <a:pt x="5404092" y="2849125"/>
                  </a:lnTo>
                  <a:lnTo>
                    <a:pt x="5405040" y="2845978"/>
                  </a:lnTo>
                  <a:lnTo>
                    <a:pt x="5403367" y="2842501"/>
                  </a:lnTo>
                  <a:close/>
                </a:path>
                <a:path w="18559780" h="10876915">
                  <a:moveTo>
                    <a:pt x="10928242" y="5194497"/>
                  </a:moveTo>
                  <a:lnTo>
                    <a:pt x="10924241" y="5195552"/>
                  </a:lnTo>
                  <a:lnTo>
                    <a:pt x="10922960" y="5198556"/>
                  </a:lnTo>
                  <a:lnTo>
                    <a:pt x="10921344" y="5201419"/>
                  </a:lnTo>
                  <a:lnTo>
                    <a:pt x="10922541" y="5205085"/>
                  </a:lnTo>
                  <a:lnTo>
                    <a:pt x="10925262" y="5207035"/>
                  </a:lnTo>
                  <a:lnTo>
                    <a:pt x="10932271" y="5210025"/>
                  </a:lnTo>
                  <a:lnTo>
                    <a:pt x="10935796" y="5209162"/>
                  </a:lnTo>
                  <a:lnTo>
                    <a:pt x="10937078" y="5206157"/>
                  </a:lnTo>
                  <a:lnTo>
                    <a:pt x="10938694" y="5203294"/>
                  </a:lnTo>
                  <a:lnTo>
                    <a:pt x="10937497" y="5199628"/>
                  </a:lnTo>
                  <a:lnTo>
                    <a:pt x="10934776" y="5197678"/>
                  </a:lnTo>
                  <a:lnTo>
                    <a:pt x="10931104" y="5196111"/>
                  </a:lnTo>
                  <a:lnTo>
                    <a:pt x="10928242" y="5194497"/>
                  </a:lnTo>
                  <a:close/>
                </a:path>
                <a:path w="18559780" h="10876915">
                  <a:moveTo>
                    <a:pt x="5485857" y="2870193"/>
                  </a:moveTo>
                  <a:lnTo>
                    <a:pt x="5482568" y="2869579"/>
                  </a:lnTo>
                  <a:lnTo>
                    <a:pt x="5478896" y="2868013"/>
                  </a:lnTo>
                  <a:lnTo>
                    <a:pt x="5475749" y="2867065"/>
                  </a:lnTo>
                  <a:lnTo>
                    <a:pt x="5472607" y="2868881"/>
                  </a:lnTo>
                  <a:lnTo>
                    <a:pt x="5471326" y="2871885"/>
                  </a:lnTo>
                  <a:lnTo>
                    <a:pt x="5470519" y="2874698"/>
                  </a:lnTo>
                  <a:lnTo>
                    <a:pt x="5471860" y="2878032"/>
                  </a:lnTo>
                  <a:lnTo>
                    <a:pt x="5474864" y="2879314"/>
                  </a:lnTo>
                  <a:lnTo>
                    <a:pt x="5475007" y="2878980"/>
                  </a:lnTo>
                  <a:lnTo>
                    <a:pt x="5479013" y="2880689"/>
                  </a:lnTo>
                  <a:lnTo>
                    <a:pt x="5482160" y="2881637"/>
                  </a:lnTo>
                  <a:lnTo>
                    <a:pt x="5485302" y="2879820"/>
                  </a:lnTo>
                  <a:lnTo>
                    <a:pt x="5486583" y="2876816"/>
                  </a:lnTo>
                  <a:lnTo>
                    <a:pt x="5487531" y="2873669"/>
                  </a:lnTo>
                  <a:lnTo>
                    <a:pt x="5485857" y="2870193"/>
                  </a:lnTo>
                  <a:close/>
                </a:path>
                <a:path w="18559780" h="10876915">
                  <a:moveTo>
                    <a:pt x="10851114" y="5153310"/>
                  </a:moveTo>
                  <a:lnTo>
                    <a:pt x="10847113" y="5154366"/>
                  </a:lnTo>
                  <a:lnTo>
                    <a:pt x="10845832" y="5157371"/>
                  </a:lnTo>
                  <a:lnTo>
                    <a:pt x="10844216" y="5160232"/>
                  </a:lnTo>
                  <a:lnTo>
                    <a:pt x="10845413" y="5163899"/>
                  </a:lnTo>
                  <a:lnTo>
                    <a:pt x="10848134" y="5165848"/>
                  </a:lnTo>
                  <a:lnTo>
                    <a:pt x="10855143" y="5168838"/>
                  </a:lnTo>
                  <a:lnTo>
                    <a:pt x="10858668" y="5167975"/>
                  </a:lnTo>
                  <a:lnTo>
                    <a:pt x="10859950" y="5164970"/>
                  </a:lnTo>
                  <a:lnTo>
                    <a:pt x="10861565" y="5162109"/>
                  </a:lnTo>
                  <a:lnTo>
                    <a:pt x="10860368" y="5158441"/>
                  </a:lnTo>
                  <a:lnTo>
                    <a:pt x="10857647" y="5156491"/>
                  </a:lnTo>
                  <a:lnTo>
                    <a:pt x="10853977" y="5154925"/>
                  </a:lnTo>
                  <a:lnTo>
                    <a:pt x="10851114" y="5153310"/>
                  </a:lnTo>
                  <a:close/>
                </a:path>
                <a:path w="18559780" h="10876915">
                  <a:moveTo>
                    <a:pt x="5568204" y="2898218"/>
                  </a:moveTo>
                  <a:lnTo>
                    <a:pt x="5564915" y="2897603"/>
                  </a:lnTo>
                  <a:lnTo>
                    <a:pt x="5561244" y="2896037"/>
                  </a:lnTo>
                  <a:lnTo>
                    <a:pt x="5558097" y="2895089"/>
                  </a:lnTo>
                  <a:lnTo>
                    <a:pt x="5554955" y="2896906"/>
                  </a:lnTo>
                  <a:lnTo>
                    <a:pt x="5553673" y="2899911"/>
                  </a:lnTo>
                  <a:lnTo>
                    <a:pt x="5553069" y="2902020"/>
                  </a:lnTo>
                  <a:lnTo>
                    <a:pt x="5552868" y="2902723"/>
                  </a:lnTo>
                  <a:lnTo>
                    <a:pt x="5554207" y="2906057"/>
                  </a:lnTo>
                  <a:lnTo>
                    <a:pt x="5561217" y="2909047"/>
                  </a:lnTo>
                  <a:lnTo>
                    <a:pt x="5564364" y="2909995"/>
                  </a:lnTo>
                  <a:lnTo>
                    <a:pt x="5567507" y="2908178"/>
                  </a:lnTo>
                  <a:lnTo>
                    <a:pt x="5568788" y="2905174"/>
                  </a:lnTo>
                  <a:lnTo>
                    <a:pt x="5569878" y="2901693"/>
                  </a:lnTo>
                  <a:lnTo>
                    <a:pt x="5568204" y="2898218"/>
                  </a:lnTo>
                  <a:close/>
                </a:path>
                <a:path w="18559780" h="10876915">
                  <a:moveTo>
                    <a:pt x="845831" y="877496"/>
                  </a:moveTo>
                  <a:lnTo>
                    <a:pt x="842114" y="877884"/>
                  </a:lnTo>
                  <a:lnTo>
                    <a:pt x="838216" y="883322"/>
                  </a:lnTo>
                  <a:lnTo>
                    <a:pt x="838603" y="887039"/>
                  </a:lnTo>
                  <a:lnTo>
                    <a:pt x="841323" y="888988"/>
                  </a:lnTo>
                  <a:lnTo>
                    <a:pt x="844568" y="891557"/>
                  </a:lnTo>
                  <a:lnTo>
                    <a:pt x="845903" y="892126"/>
                  </a:lnTo>
                  <a:lnTo>
                    <a:pt x="845761" y="892460"/>
                  </a:lnTo>
                  <a:lnTo>
                    <a:pt x="848098" y="893457"/>
                  </a:lnTo>
                  <a:lnTo>
                    <a:pt x="851146" y="892784"/>
                  </a:lnTo>
                  <a:lnTo>
                    <a:pt x="852953" y="890398"/>
                  </a:lnTo>
                  <a:lnTo>
                    <a:pt x="854902" y="887679"/>
                  </a:lnTo>
                  <a:lnTo>
                    <a:pt x="854515" y="883962"/>
                  </a:lnTo>
                  <a:lnTo>
                    <a:pt x="851795" y="882013"/>
                  </a:lnTo>
                  <a:lnTo>
                    <a:pt x="848550" y="879445"/>
                  </a:lnTo>
                  <a:lnTo>
                    <a:pt x="845831" y="877496"/>
                  </a:lnTo>
                  <a:close/>
                </a:path>
                <a:path w="18559780" h="10876915">
                  <a:moveTo>
                    <a:pt x="10774035" y="5112935"/>
                  </a:moveTo>
                  <a:lnTo>
                    <a:pt x="10770033" y="5113989"/>
                  </a:lnTo>
                  <a:lnTo>
                    <a:pt x="10768751" y="5116994"/>
                  </a:lnTo>
                  <a:lnTo>
                    <a:pt x="10767136" y="5119855"/>
                  </a:lnTo>
                  <a:lnTo>
                    <a:pt x="10768334" y="5123523"/>
                  </a:lnTo>
                  <a:lnTo>
                    <a:pt x="10771053" y="5125473"/>
                  </a:lnTo>
                  <a:lnTo>
                    <a:pt x="10778064" y="5128463"/>
                  </a:lnTo>
                  <a:lnTo>
                    <a:pt x="10781589" y="5127599"/>
                  </a:lnTo>
                  <a:lnTo>
                    <a:pt x="10782871" y="5124594"/>
                  </a:lnTo>
                  <a:lnTo>
                    <a:pt x="10784487" y="5121733"/>
                  </a:lnTo>
                  <a:lnTo>
                    <a:pt x="10783288" y="5118066"/>
                  </a:lnTo>
                  <a:lnTo>
                    <a:pt x="10780569" y="5116117"/>
                  </a:lnTo>
                  <a:lnTo>
                    <a:pt x="10776896" y="5114550"/>
                  </a:lnTo>
                  <a:lnTo>
                    <a:pt x="10774035" y="5112935"/>
                  </a:lnTo>
                  <a:close/>
                </a:path>
                <a:path w="18559780" h="10876915">
                  <a:moveTo>
                    <a:pt x="5650743" y="2926718"/>
                  </a:moveTo>
                  <a:lnTo>
                    <a:pt x="5647597" y="2925771"/>
                  </a:lnTo>
                  <a:lnTo>
                    <a:pt x="5643925" y="2924204"/>
                  </a:lnTo>
                  <a:lnTo>
                    <a:pt x="5640778" y="2923257"/>
                  </a:lnTo>
                  <a:lnTo>
                    <a:pt x="5637636" y="2925072"/>
                  </a:lnTo>
                  <a:lnTo>
                    <a:pt x="5636355" y="2928076"/>
                  </a:lnTo>
                  <a:lnTo>
                    <a:pt x="5635650" y="2930538"/>
                  </a:lnTo>
                  <a:lnTo>
                    <a:pt x="5635549" y="2930890"/>
                  </a:lnTo>
                  <a:lnTo>
                    <a:pt x="5636888" y="2934224"/>
                  </a:lnTo>
                  <a:lnTo>
                    <a:pt x="5643899" y="2937214"/>
                  </a:lnTo>
                  <a:lnTo>
                    <a:pt x="5647046" y="2938162"/>
                  </a:lnTo>
                  <a:lnTo>
                    <a:pt x="5650380" y="2936822"/>
                  </a:lnTo>
                  <a:lnTo>
                    <a:pt x="5652561" y="2929860"/>
                  </a:lnTo>
                  <a:lnTo>
                    <a:pt x="5650743" y="2926718"/>
                  </a:lnTo>
                  <a:close/>
                </a:path>
                <a:path w="18559780" h="10876915">
                  <a:moveTo>
                    <a:pt x="10696337" y="5073084"/>
                  </a:moveTo>
                  <a:lnTo>
                    <a:pt x="10692336" y="5074138"/>
                  </a:lnTo>
                  <a:lnTo>
                    <a:pt x="10691054" y="5077143"/>
                  </a:lnTo>
                  <a:lnTo>
                    <a:pt x="10689296" y="5080338"/>
                  </a:lnTo>
                  <a:lnTo>
                    <a:pt x="10690494" y="5084005"/>
                  </a:lnTo>
                  <a:lnTo>
                    <a:pt x="10693356" y="5085621"/>
                  </a:lnTo>
                  <a:lnTo>
                    <a:pt x="10700367" y="5088611"/>
                  </a:lnTo>
                  <a:lnTo>
                    <a:pt x="10703892" y="5087748"/>
                  </a:lnTo>
                  <a:lnTo>
                    <a:pt x="10705173" y="5084744"/>
                  </a:lnTo>
                  <a:lnTo>
                    <a:pt x="10706931" y="5081548"/>
                  </a:lnTo>
                  <a:lnTo>
                    <a:pt x="10705733" y="5077880"/>
                  </a:lnTo>
                  <a:lnTo>
                    <a:pt x="10702872" y="5076266"/>
                  </a:lnTo>
                  <a:lnTo>
                    <a:pt x="10699199" y="5074699"/>
                  </a:lnTo>
                  <a:lnTo>
                    <a:pt x="10696337" y="5073084"/>
                  </a:lnTo>
                  <a:close/>
                </a:path>
                <a:path w="18559780" h="10876915">
                  <a:moveTo>
                    <a:pt x="5733234" y="2954409"/>
                  </a:moveTo>
                  <a:lnTo>
                    <a:pt x="5729945" y="2953795"/>
                  </a:lnTo>
                  <a:lnTo>
                    <a:pt x="5726272" y="2952229"/>
                  </a:lnTo>
                  <a:lnTo>
                    <a:pt x="5723126" y="2951280"/>
                  </a:lnTo>
                  <a:lnTo>
                    <a:pt x="5719984" y="2953097"/>
                  </a:lnTo>
                  <a:lnTo>
                    <a:pt x="5718702" y="2956102"/>
                  </a:lnTo>
                  <a:lnTo>
                    <a:pt x="5718098" y="2958211"/>
                  </a:lnTo>
                  <a:lnTo>
                    <a:pt x="5717897" y="2958914"/>
                  </a:lnTo>
                  <a:lnTo>
                    <a:pt x="5719237" y="2962248"/>
                  </a:lnTo>
                  <a:lnTo>
                    <a:pt x="5726247" y="2965239"/>
                  </a:lnTo>
                  <a:lnTo>
                    <a:pt x="5729394" y="2966187"/>
                  </a:lnTo>
                  <a:lnTo>
                    <a:pt x="5732537" y="2964370"/>
                  </a:lnTo>
                  <a:lnTo>
                    <a:pt x="5733818" y="2961366"/>
                  </a:lnTo>
                  <a:lnTo>
                    <a:pt x="5734908" y="2957885"/>
                  </a:lnTo>
                  <a:lnTo>
                    <a:pt x="5733234" y="2954409"/>
                  </a:lnTo>
                  <a:close/>
                </a:path>
                <a:path w="18559780" h="10876915">
                  <a:moveTo>
                    <a:pt x="10618497" y="5033567"/>
                  </a:moveTo>
                  <a:lnTo>
                    <a:pt x="10614497" y="5034621"/>
                  </a:lnTo>
                  <a:lnTo>
                    <a:pt x="10613215" y="5037626"/>
                  </a:lnTo>
                  <a:lnTo>
                    <a:pt x="10611600" y="5040488"/>
                  </a:lnTo>
                  <a:lnTo>
                    <a:pt x="10612796" y="5044156"/>
                  </a:lnTo>
                  <a:lnTo>
                    <a:pt x="10615659" y="5045771"/>
                  </a:lnTo>
                  <a:lnTo>
                    <a:pt x="10619665" y="5047480"/>
                  </a:lnTo>
                  <a:lnTo>
                    <a:pt x="10619856" y="5047956"/>
                  </a:lnTo>
                  <a:lnTo>
                    <a:pt x="10622860" y="5049238"/>
                  </a:lnTo>
                  <a:lnTo>
                    <a:pt x="10626527" y="5048039"/>
                  </a:lnTo>
                  <a:lnTo>
                    <a:pt x="10629090" y="5042030"/>
                  </a:lnTo>
                  <a:lnTo>
                    <a:pt x="10627893" y="5038364"/>
                  </a:lnTo>
                  <a:lnTo>
                    <a:pt x="10625030" y="5036748"/>
                  </a:lnTo>
                  <a:lnTo>
                    <a:pt x="10621359" y="5035182"/>
                  </a:lnTo>
                  <a:lnTo>
                    <a:pt x="10618497" y="5033567"/>
                  </a:lnTo>
                  <a:close/>
                </a:path>
                <a:path w="18559780" h="10876915">
                  <a:moveTo>
                    <a:pt x="5815631" y="2983244"/>
                  </a:moveTo>
                  <a:lnTo>
                    <a:pt x="5812484" y="2982296"/>
                  </a:lnTo>
                  <a:lnTo>
                    <a:pt x="5808812" y="2980730"/>
                  </a:lnTo>
                  <a:lnTo>
                    <a:pt x="5805666" y="2979782"/>
                  </a:lnTo>
                  <a:lnTo>
                    <a:pt x="5802523" y="2981598"/>
                  </a:lnTo>
                  <a:lnTo>
                    <a:pt x="5801241" y="2984603"/>
                  </a:lnTo>
                  <a:lnTo>
                    <a:pt x="5800637" y="2986712"/>
                  </a:lnTo>
                  <a:lnTo>
                    <a:pt x="5800436" y="2987415"/>
                  </a:lnTo>
                  <a:lnTo>
                    <a:pt x="5801776" y="2990749"/>
                  </a:lnTo>
                  <a:lnTo>
                    <a:pt x="5808786" y="2993739"/>
                  </a:lnTo>
                  <a:lnTo>
                    <a:pt x="5811933" y="2994687"/>
                  </a:lnTo>
                  <a:lnTo>
                    <a:pt x="5815075" y="2992870"/>
                  </a:lnTo>
                  <a:lnTo>
                    <a:pt x="5816357" y="2989866"/>
                  </a:lnTo>
                  <a:lnTo>
                    <a:pt x="5817446" y="2986386"/>
                  </a:lnTo>
                  <a:lnTo>
                    <a:pt x="5815631" y="2983244"/>
                  </a:lnTo>
                  <a:close/>
                </a:path>
                <a:path w="18559780" h="10876915">
                  <a:moveTo>
                    <a:pt x="10547191" y="4997230"/>
                  </a:moveTo>
                  <a:lnTo>
                    <a:pt x="10540181" y="4994240"/>
                  </a:lnTo>
                  <a:lnTo>
                    <a:pt x="10536513" y="4995438"/>
                  </a:lnTo>
                  <a:lnTo>
                    <a:pt x="10533950" y="5001447"/>
                  </a:lnTo>
                  <a:lnTo>
                    <a:pt x="10535148" y="5005114"/>
                  </a:lnTo>
                  <a:lnTo>
                    <a:pt x="10538010" y="5006729"/>
                  </a:lnTo>
                  <a:lnTo>
                    <a:pt x="10545021" y="5009720"/>
                  </a:lnTo>
                  <a:lnTo>
                    <a:pt x="10548688" y="5008523"/>
                  </a:lnTo>
                  <a:lnTo>
                    <a:pt x="10551251" y="5002514"/>
                  </a:lnTo>
                  <a:lnTo>
                    <a:pt x="10550053" y="4998846"/>
                  </a:lnTo>
                  <a:lnTo>
                    <a:pt x="10547191" y="4997230"/>
                  </a:lnTo>
                  <a:close/>
                </a:path>
                <a:path w="18559780" h="10876915">
                  <a:moveTo>
                    <a:pt x="5897979" y="3011269"/>
                  </a:moveTo>
                  <a:lnTo>
                    <a:pt x="5894832" y="3010321"/>
                  </a:lnTo>
                  <a:lnTo>
                    <a:pt x="5891160" y="3008754"/>
                  </a:lnTo>
                  <a:lnTo>
                    <a:pt x="5888013" y="3007807"/>
                  </a:lnTo>
                  <a:lnTo>
                    <a:pt x="5884871" y="3009622"/>
                  </a:lnTo>
                  <a:lnTo>
                    <a:pt x="5883589" y="3012627"/>
                  </a:lnTo>
                  <a:lnTo>
                    <a:pt x="5882985" y="3014736"/>
                  </a:lnTo>
                  <a:lnTo>
                    <a:pt x="5882784" y="3015440"/>
                  </a:lnTo>
                  <a:lnTo>
                    <a:pt x="5884124" y="3018774"/>
                  </a:lnTo>
                  <a:lnTo>
                    <a:pt x="5891134" y="3021764"/>
                  </a:lnTo>
                  <a:lnTo>
                    <a:pt x="5894281" y="3022712"/>
                  </a:lnTo>
                  <a:lnTo>
                    <a:pt x="5897424" y="3020895"/>
                  </a:lnTo>
                  <a:lnTo>
                    <a:pt x="5898705" y="3017891"/>
                  </a:lnTo>
                  <a:lnTo>
                    <a:pt x="5899795" y="3014410"/>
                  </a:lnTo>
                  <a:lnTo>
                    <a:pt x="5897979" y="3011269"/>
                  </a:lnTo>
                  <a:close/>
                </a:path>
                <a:path w="18559780" h="10876915">
                  <a:moveTo>
                    <a:pt x="776927" y="824429"/>
                  </a:moveTo>
                  <a:lnTo>
                    <a:pt x="772877" y="824675"/>
                  </a:lnTo>
                  <a:lnTo>
                    <a:pt x="770928" y="827394"/>
                  </a:lnTo>
                  <a:lnTo>
                    <a:pt x="769121" y="829780"/>
                  </a:lnTo>
                  <a:lnTo>
                    <a:pt x="769365" y="833831"/>
                  </a:lnTo>
                  <a:lnTo>
                    <a:pt x="772086" y="835779"/>
                  </a:lnTo>
                  <a:lnTo>
                    <a:pt x="775330" y="838347"/>
                  </a:lnTo>
                  <a:lnTo>
                    <a:pt x="779003" y="839914"/>
                  </a:lnTo>
                  <a:lnTo>
                    <a:pt x="782049" y="839242"/>
                  </a:lnTo>
                  <a:lnTo>
                    <a:pt x="783716" y="837190"/>
                  </a:lnTo>
                  <a:lnTo>
                    <a:pt x="785523" y="834803"/>
                  </a:lnTo>
                  <a:lnTo>
                    <a:pt x="785277" y="830754"/>
                  </a:lnTo>
                  <a:lnTo>
                    <a:pt x="782558" y="828804"/>
                  </a:lnTo>
                  <a:lnTo>
                    <a:pt x="779313" y="826236"/>
                  </a:lnTo>
                  <a:lnTo>
                    <a:pt x="776927" y="824429"/>
                  </a:lnTo>
                  <a:close/>
                </a:path>
                <a:path w="18559780" h="10876915">
                  <a:moveTo>
                    <a:pt x="10469401" y="4958524"/>
                  </a:moveTo>
                  <a:lnTo>
                    <a:pt x="10462723" y="4955675"/>
                  </a:lnTo>
                  <a:lnTo>
                    <a:pt x="10458722" y="4956731"/>
                  </a:lnTo>
                  <a:lnTo>
                    <a:pt x="10456159" y="4962740"/>
                  </a:lnTo>
                  <a:lnTo>
                    <a:pt x="10457357" y="4966407"/>
                  </a:lnTo>
                  <a:lnTo>
                    <a:pt x="10460219" y="4968022"/>
                  </a:lnTo>
                  <a:lnTo>
                    <a:pt x="10467229" y="4971013"/>
                  </a:lnTo>
                  <a:lnTo>
                    <a:pt x="10470897" y="4969816"/>
                  </a:lnTo>
                  <a:lnTo>
                    <a:pt x="10473461" y="4963806"/>
                  </a:lnTo>
                  <a:lnTo>
                    <a:pt x="10472262" y="4960139"/>
                  </a:lnTo>
                  <a:lnTo>
                    <a:pt x="10469401" y="4958524"/>
                  </a:lnTo>
                  <a:close/>
                </a:path>
                <a:path w="18559780" h="10876915">
                  <a:moveTo>
                    <a:pt x="5980518" y="3039769"/>
                  </a:moveTo>
                  <a:lnTo>
                    <a:pt x="5977372" y="3038822"/>
                  </a:lnTo>
                  <a:lnTo>
                    <a:pt x="5973699" y="3037255"/>
                  </a:lnTo>
                  <a:lnTo>
                    <a:pt x="5970552" y="3036307"/>
                  </a:lnTo>
                  <a:lnTo>
                    <a:pt x="5967410" y="3038123"/>
                  </a:lnTo>
                  <a:lnTo>
                    <a:pt x="5966128" y="3041128"/>
                  </a:lnTo>
                  <a:lnTo>
                    <a:pt x="5965525" y="3043237"/>
                  </a:lnTo>
                  <a:lnTo>
                    <a:pt x="5965323" y="3043941"/>
                  </a:lnTo>
                  <a:lnTo>
                    <a:pt x="5966664" y="3047275"/>
                  </a:lnTo>
                  <a:lnTo>
                    <a:pt x="5973674" y="3050265"/>
                  </a:lnTo>
                  <a:lnTo>
                    <a:pt x="5976821" y="3051213"/>
                  </a:lnTo>
                  <a:lnTo>
                    <a:pt x="5979963" y="3049396"/>
                  </a:lnTo>
                  <a:lnTo>
                    <a:pt x="5981244" y="3046392"/>
                  </a:lnTo>
                  <a:lnTo>
                    <a:pt x="5982334" y="3042912"/>
                  </a:lnTo>
                  <a:lnTo>
                    <a:pt x="5980518" y="3039769"/>
                  </a:lnTo>
                  <a:close/>
                </a:path>
                <a:path w="18559780" h="10876915">
                  <a:moveTo>
                    <a:pt x="10391275" y="4919674"/>
                  </a:moveTo>
                  <a:lnTo>
                    <a:pt x="10384265" y="4916684"/>
                  </a:lnTo>
                  <a:lnTo>
                    <a:pt x="10380597" y="4917882"/>
                  </a:lnTo>
                  <a:lnTo>
                    <a:pt x="10378034" y="4923889"/>
                  </a:lnTo>
                  <a:lnTo>
                    <a:pt x="10379232" y="4927558"/>
                  </a:lnTo>
                  <a:lnTo>
                    <a:pt x="10382095" y="4929173"/>
                  </a:lnTo>
                  <a:lnTo>
                    <a:pt x="10389104" y="4932163"/>
                  </a:lnTo>
                  <a:lnTo>
                    <a:pt x="10392771" y="4930965"/>
                  </a:lnTo>
                  <a:lnTo>
                    <a:pt x="10395334" y="4924957"/>
                  </a:lnTo>
                  <a:lnTo>
                    <a:pt x="10394137" y="4921290"/>
                  </a:lnTo>
                  <a:lnTo>
                    <a:pt x="10391275" y="4919674"/>
                  </a:lnTo>
                  <a:close/>
                </a:path>
                <a:path w="18559780" h="10876915">
                  <a:moveTo>
                    <a:pt x="6062723" y="3068128"/>
                  </a:moveTo>
                  <a:lnTo>
                    <a:pt x="6059576" y="3067180"/>
                  </a:lnTo>
                  <a:lnTo>
                    <a:pt x="6055905" y="3065614"/>
                  </a:lnTo>
                  <a:lnTo>
                    <a:pt x="6052758" y="3064666"/>
                  </a:lnTo>
                  <a:lnTo>
                    <a:pt x="6049616" y="3066482"/>
                  </a:lnTo>
                  <a:lnTo>
                    <a:pt x="6048334" y="3069487"/>
                  </a:lnTo>
                  <a:lnTo>
                    <a:pt x="6047702" y="3071585"/>
                  </a:lnTo>
                  <a:lnTo>
                    <a:pt x="6047387" y="3072633"/>
                  </a:lnTo>
                  <a:lnTo>
                    <a:pt x="6048726" y="3075967"/>
                  </a:lnTo>
                  <a:lnTo>
                    <a:pt x="6051730" y="3077248"/>
                  </a:lnTo>
                  <a:lnTo>
                    <a:pt x="6051873" y="3076915"/>
                  </a:lnTo>
                  <a:lnTo>
                    <a:pt x="6055878" y="3078623"/>
                  </a:lnTo>
                  <a:lnTo>
                    <a:pt x="6064398" y="3071603"/>
                  </a:lnTo>
                  <a:lnTo>
                    <a:pt x="6062723" y="3068128"/>
                  </a:lnTo>
                  <a:close/>
                </a:path>
                <a:path w="18559780" h="10876915">
                  <a:moveTo>
                    <a:pt x="10312675" y="4881017"/>
                  </a:moveTo>
                  <a:lnTo>
                    <a:pt x="10305998" y="4878169"/>
                  </a:lnTo>
                  <a:lnTo>
                    <a:pt x="10302330" y="4879365"/>
                  </a:lnTo>
                  <a:lnTo>
                    <a:pt x="10299767" y="4885375"/>
                  </a:lnTo>
                  <a:lnTo>
                    <a:pt x="10300964" y="4889042"/>
                  </a:lnTo>
                  <a:lnTo>
                    <a:pt x="10303826" y="4890658"/>
                  </a:lnTo>
                  <a:lnTo>
                    <a:pt x="10310503" y="4893506"/>
                  </a:lnTo>
                  <a:lnTo>
                    <a:pt x="10314170" y="4892307"/>
                  </a:lnTo>
                  <a:lnTo>
                    <a:pt x="10316733" y="4886298"/>
                  </a:lnTo>
                  <a:lnTo>
                    <a:pt x="10315536" y="4882632"/>
                  </a:lnTo>
                  <a:lnTo>
                    <a:pt x="10312675" y="4881017"/>
                  </a:lnTo>
                  <a:close/>
                </a:path>
                <a:path w="18559780" h="10876915">
                  <a:moveTo>
                    <a:pt x="10237269" y="4844116"/>
                  </a:moveTo>
                  <a:lnTo>
                    <a:pt x="10227588" y="4839987"/>
                  </a:lnTo>
                  <a:lnTo>
                    <a:pt x="10223921" y="4841184"/>
                  </a:lnTo>
                  <a:lnTo>
                    <a:pt x="10221357" y="4847193"/>
                  </a:lnTo>
                  <a:lnTo>
                    <a:pt x="10222412" y="4851194"/>
                  </a:lnTo>
                  <a:lnTo>
                    <a:pt x="10232093" y="4855324"/>
                  </a:lnTo>
                  <a:lnTo>
                    <a:pt x="10235760" y="4854126"/>
                  </a:lnTo>
                  <a:lnTo>
                    <a:pt x="10238324" y="4848117"/>
                  </a:lnTo>
                  <a:lnTo>
                    <a:pt x="10237269" y="4844116"/>
                  </a:lnTo>
                  <a:close/>
                </a:path>
                <a:path w="18559780" h="10876915">
                  <a:moveTo>
                    <a:pt x="6145263" y="3096629"/>
                  </a:moveTo>
                  <a:lnTo>
                    <a:pt x="6142116" y="3095681"/>
                  </a:lnTo>
                  <a:lnTo>
                    <a:pt x="6138444" y="3094115"/>
                  </a:lnTo>
                  <a:lnTo>
                    <a:pt x="6135297" y="3093167"/>
                  </a:lnTo>
                  <a:lnTo>
                    <a:pt x="6132155" y="3094983"/>
                  </a:lnTo>
                  <a:lnTo>
                    <a:pt x="6130874" y="3097986"/>
                  </a:lnTo>
                  <a:lnTo>
                    <a:pt x="6130242" y="3100085"/>
                  </a:lnTo>
                  <a:lnTo>
                    <a:pt x="6129926" y="3101134"/>
                  </a:lnTo>
                  <a:lnTo>
                    <a:pt x="6131265" y="3104468"/>
                  </a:lnTo>
                  <a:lnTo>
                    <a:pt x="6134270" y="3105749"/>
                  </a:lnTo>
                  <a:lnTo>
                    <a:pt x="6134412" y="3105415"/>
                  </a:lnTo>
                  <a:lnTo>
                    <a:pt x="6138419" y="3107125"/>
                  </a:lnTo>
                  <a:lnTo>
                    <a:pt x="6141566" y="3108072"/>
                  </a:lnTo>
                  <a:lnTo>
                    <a:pt x="6144708" y="3106255"/>
                  </a:lnTo>
                  <a:lnTo>
                    <a:pt x="6145989" y="3103252"/>
                  </a:lnTo>
                  <a:lnTo>
                    <a:pt x="6146621" y="3101153"/>
                  </a:lnTo>
                  <a:lnTo>
                    <a:pt x="6146937" y="3100104"/>
                  </a:lnTo>
                  <a:lnTo>
                    <a:pt x="6145263" y="3096629"/>
                  </a:lnTo>
                  <a:close/>
                </a:path>
                <a:path w="18559780" h="10876915">
                  <a:moveTo>
                    <a:pt x="10158717" y="4806268"/>
                  </a:moveTo>
                  <a:lnTo>
                    <a:pt x="10149036" y="4802138"/>
                  </a:lnTo>
                  <a:lnTo>
                    <a:pt x="10145368" y="4803336"/>
                  </a:lnTo>
                  <a:lnTo>
                    <a:pt x="10142805" y="4809345"/>
                  </a:lnTo>
                  <a:lnTo>
                    <a:pt x="10143861" y="4813346"/>
                  </a:lnTo>
                  <a:lnTo>
                    <a:pt x="10153542" y="4817475"/>
                  </a:lnTo>
                  <a:lnTo>
                    <a:pt x="10157209" y="4816277"/>
                  </a:lnTo>
                  <a:lnTo>
                    <a:pt x="10159771" y="4810269"/>
                  </a:lnTo>
                  <a:lnTo>
                    <a:pt x="10158717" y="4806268"/>
                  </a:lnTo>
                  <a:close/>
                </a:path>
                <a:path w="18559780" h="10876915">
                  <a:moveTo>
                    <a:pt x="6227993" y="3125606"/>
                  </a:moveTo>
                  <a:lnTo>
                    <a:pt x="6224846" y="3124658"/>
                  </a:lnTo>
                  <a:lnTo>
                    <a:pt x="6221175" y="3123092"/>
                  </a:lnTo>
                  <a:lnTo>
                    <a:pt x="6217694" y="3122000"/>
                  </a:lnTo>
                  <a:lnTo>
                    <a:pt x="6214552" y="3123817"/>
                  </a:lnTo>
                  <a:lnTo>
                    <a:pt x="6213270" y="3126822"/>
                  </a:lnTo>
                  <a:lnTo>
                    <a:pt x="6212638" y="3128919"/>
                  </a:lnTo>
                  <a:lnTo>
                    <a:pt x="6212322" y="3129968"/>
                  </a:lnTo>
                  <a:lnTo>
                    <a:pt x="6213663" y="3133302"/>
                  </a:lnTo>
                  <a:lnTo>
                    <a:pt x="6216667" y="3134583"/>
                  </a:lnTo>
                  <a:lnTo>
                    <a:pt x="6217143" y="3134393"/>
                  </a:lnTo>
                  <a:lnTo>
                    <a:pt x="6221149" y="3136102"/>
                  </a:lnTo>
                  <a:lnTo>
                    <a:pt x="6229668" y="3129081"/>
                  </a:lnTo>
                  <a:lnTo>
                    <a:pt x="6227993" y="3125606"/>
                  </a:lnTo>
                  <a:close/>
                </a:path>
                <a:path w="18559780" h="10876915">
                  <a:moveTo>
                    <a:pt x="709545" y="769645"/>
                  </a:moveTo>
                  <a:lnTo>
                    <a:pt x="705829" y="770033"/>
                  </a:lnTo>
                  <a:lnTo>
                    <a:pt x="701262" y="775187"/>
                  </a:lnTo>
                  <a:lnTo>
                    <a:pt x="701650" y="778903"/>
                  </a:lnTo>
                  <a:lnTo>
                    <a:pt x="704227" y="781186"/>
                  </a:lnTo>
                  <a:lnTo>
                    <a:pt x="707138" y="783612"/>
                  </a:lnTo>
                  <a:lnTo>
                    <a:pt x="708808" y="784324"/>
                  </a:lnTo>
                  <a:lnTo>
                    <a:pt x="708665" y="784658"/>
                  </a:lnTo>
                  <a:lnTo>
                    <a:pt x="711002" y="785655"/>
                  </a:lnTo>
                  <a:lnTo>
                    <a:pt x="714051" y="784982"/>
                  </a:lnTo>
                  <a:lnTo>
                    <a:pt x="715715" y="782931"/>
                  </a:lnTo>
                  <a:lnTo>
                    <a:pt x="717998" y="780353"/>
                  </a:lnTo>
                  <a:lnTo>
                    <a:pt x="717611" y="776636"/>
                  </a:lnTo>
                  <a:lnTo>
                    <a:pt x="715033" y="774354"/>
                  </a:lnTo>
                  <a:lnTo>
                    <a:pt x="712122" y="771928"/>
                  </a:lnTo>
                  <a:lnTo>
                    <a:pt x="709545" y="769645"/>
                  </a:lnTo>
                  <a:close/>
                </a:path>
                <a:path w="18559780" h="10876915">
                  <a:moveTo>
                    <a:pt x="10080165" y="4768420"/>
                  </a:moveTo>
                  <a:lnTo>
                    <a:pt x="10070484" y="4764291"/>
                  </a:lnTo>
                  <a:lnTo>
                    <a:pt x="10066817" y="4765487"/>
                  </a:lnTo>
                  <a:lnTo>
                    <a:pt x="10065535" y="4768492"/>
                  </a:lnTo>
                  <a:lnTo>
                    <a:pt x="10063919" y="4771354"/>
                  </a:lnTo>
                  <a:lnTo>
                    <a:pt x="10065309" y="4775498"/>
                  </a:lnTo>
                  <a:lnTo>
                    <a:pt x="10074989" y="4779628"/>
                  </a:lnTo>
                  <a:lnTo>
                    <a:pt x="10078658" y="4778430"/>
                  </a:lnTo>
                  <a:lnTo>
                    <a:pt x="10081221" y="4772421"/>
                  </a:lnTo>
                  <a:lnTo>
                    <a:pt x="10080165" y="4768420"/>
                  </a:lnTo>
                  <a:close/>
                </a:path>
                <a:path w="18559780" h="10876915">
                  <a:moveTo>
                    <a:pt x="10001613" y="4730573"/>
                  </a:moveTo>
                  <a:lnTo>
                    <a:pt x="9991931" y="4726443"/>
                  </a:lnTo>
                  <a:lnTo>
                    <a:pt x="9988598" y="4727782"/>
                  </a:lnTo>
                  <a:lnTo>
                    <a:pt x="9985367" y="4733506"/>
                  </a:lnTo>
                  <a:lnTo>
                    <a:pt x="9986757" y="4737651"/>
                  </a:lnTo>
                  <a:lnTo>
                    <a:pt x="9996437" y="4741780"/>
                  </a:lnTo>
                  <a:lnTo>
                    <a:pt x="10000105" y="4740582"/>
                  </a:lnTo>
                  <a:lnTo>
                    <a:pt x="10002669" y="4734574"/>
                  </a:lnTo>
                  <a:lnTo>
                    <a:pt x="10001613" y="4730573"/>
                  </a:lnTo>
                  <a:close/>
                </a:path>
                <a:path w="18559780" h="10876915">
                  <a:moveTo>
                    <a:pt x="6309914" y="3154632"/>
                  </a:moveTo>
                  <a:lnTo>
                    <a:pt x="6306767" y="3153684"/>
                  </a:lnTo>
                  <a:lnTo>
                    <a:pt x="6303096" y="3152118"/>
                  </a:lnTo>
                  <a:lnTo>
                    <a:pt x="6299615" y="3151028"/>
                  </a:lnTo>
                  <a:lnTo>
                    <a:pt x="6296473" y="3152843"/>
                  </a:lnTo>
                  <a:lnTo>
                    <a:pt x="6295191" y="3155847"/>
                  </a:lnTo>
                  <a:lnTo>
                    <a:pt x="6294559" y="3157946"/>
                  </a:lnTo>
                  <a:lnTo>
                    <a:pt x="6294243" y="3158995"/>
                  </a:lnTo>
                  <a:lnTo>
                    <a:pt x="6295583" y="3162329"/>
                  </a:lnTo>
                  <a:lnTo>
                    <a:pt x="6298587" y="3163610"/>
                  </a:lnTo>
                  <a:lnTo>
                    <a:pt x="6298729" y="3163276"/>
                  </a:lnTo>
                  <a:lnTo>
                    <a:pt x="6302735" y="3164985"/>
                  </a:lnTo>
                  <a:lnTo>
                    <a:pt x="6306216" y="3166075"/>
                  </a:lnTo>
                  <a:lnTo>
                    <a:pt x="6309358" y="3164259"/>
                  </a:lnTo>
                  <a:lnTo>
                    <a:pt x="6310640" y="3161255"/>
                  </a:lnTo>
                  <a:lnTo>
                    <a:pt x="6311272" y="3159156"/>
                  </a:lnTo>
                  <a:lnTo>
                    <a:pt x="6311588" y="3158107"/>
                  </a:lnTo>
                  <a:lnTo>
                    <a:pt x="6309914" y="3154632"/>
                  </a:lnTo>
                  <a:close/>
                </a:path>
                <a:path w="18559780" h="10876915">
                  <a:moveTo>
                    <a:pt x="9922585" y="4692915"/>
                  </a:moveTo>
                  <a:lnTo>
                    <a:pt x="9912903" y="4688785"/>
                  </a:lnTo>
                  <a:lnTo>
                    <a:pt x="9909236" y="4689984"/>
                  </a:lnTo>
                  <a:lnTo>
                    <a:pt x="9906673" y="4695992"/>
                  </a:lnTo>
                  <a:lnTo>
                    <a:pt x="9907729" y="4699994"/>
                  </a:lnTo>
                  <a:lnTo>
                    <a:pt x="9917409" y="4704123"/>
                  </a:lnTo>
                  <a:lnTo>
                    <a:pt x="9921077" y="4702925"/>
                  </a:lnTo>
                  <a:lnTo>
                    <a:pt x="9923640" y="4696917"/>
                  </a:lnTo>
                  <a:lnTo>
                    <a:pt x="9922585" y="4692915"/>
                  </a:lnTo>
                  <a:close/>
                </a:path>
                <a:path w="18559780" h="10876915">
                  <a:moveTo>
                    <a:pt x="6392169" y="3183799"/>
                  </a:moveTo>
                  <a:lnTo>
                    <a:pt x="6389022" y="3182852"/>
                  </a:lnTo>
                  <a:lnTo>
                    <a:pt x="6385350" y="3181285"/>
                  </a:lnTo>
                  <a:lnTo>
                    <a:pt x="6381870" y="3180196"/>
                  </a:lnTo>
                  <a:lnTo>
                    <a:pt x="6378727" y="3182012"/>
                  </a:lnTo>
                  <a:lnTo>
                    <a:pt x="6377446" y="3185016"/>
                  </a:lnTo>
                  <a:lnTo>
                    <a:pt x="6376814" y="3187114"/>
                  </a:lnTo>
                  <a:lnTo>
                    <a:pt x="6376498" y="3188163"/>
                  </a:lnTo>
                  <a:lnTo>
                    <a:pt x="6377837" y="3191496"/>
                  </a:lnTo>
                  <a:lnTo>
                    <a:pt x="6380842" y="3192778"/>
                  </a:lnTo>
                  <a:lnTo>
                    <a:pt x="6380984" y="3192444"/>
                  </a:lnTo>
                  <a:lnTo>
                    <a:pt x="6384991" y="3194153"/>
                  </a:lnTo>
                  <a:lnTo>
                    <a:pt x="6393842" y="3187276"/>
                  </a:lnTo>
                  <a:lnTo>
                    <a:pt x="6392169" y="3183799"/>
                  </a:lnTo>
                  <a:close/>
                </a:path>
                <a:path w="18559780" h="10876915">
                  <a:moveTo>
                    <a:pt x="9843748" y="4655734"/>
                  </a:moveTo>
                  <a:lnTo>
                    <a:pt x="9834066" y="4651605"/>
                  </a:lnTo>
                  <a:lnTo>
                    <a:pt x="9830399" y="4652803"/>
                  </a:lnTo>
                  <a:lnTo>
                    <a:pt x="9827836" y="4658812"/>
                  </a:lnTo>
                  <a:lnTo>
                    <a:pt x="9828892" y="4662813"/>
                  </a:lnTo>
                  <a:lnTo>
                    <a:pt x="9838573" y="4666942"/>
                  </a:lnTo>
                  <a:lnTo>
                    <a:pt x="9842240" y="4665745"/>
                  </a:lnTo>
                  <a:lnTo>
                    <a:pt x="9844803" y="4659737"/>
                  </a:lnTo>
                  <a:lnTo>
                    <a:pt x="9843748" y="4655734"/>
                  </a:lnTo>
                  <a:close/>
                </a:path>
                <a:path w="18559780" h="10876915">
                  <a:moveTo>
                    <a:pt x="9765053" y="4618221"/>
                  </a:moveTo>
                  <a:lnTo>
                    <a:pt x="9755372" y="4614091"/>
                  </a:lnTo>
                  <a:lnTo>
                    <a:pt x="9751705" y="4615289"/>
                  </a:lnTo>
                  <a:lnTo>
                    <a:pt x="9750423" y="4618293"/>
                  </a:lnTo>
                  <a:lnTo>
                    <a:pt x="9748665" y="4621490"/>
                  </a:lnTo>
                  <a:lnTo>
                    <a:pt x="9750196" y="4625299"/>
                  </a:lnTo>
                  <a:lnTo>
                    <a:pt x="9759878" y="4629428"/>
                  </a:lnTo>
                  <a:lnTo>
                    <a:pt x="9763544" y="4628231"/>
                  </a:lnTo>
                  <a:lnTo>
                    <a:pt x="9766250" y="4621888"/>
                  </a:lnTo>
                  <a:lnTo>
                    <a:pt x="9765053" y="4618221"/>
                  </a:lnTo>
                  <a:close/>
                </a:path>
                <a:path w="18559780" h="10876915">
                  <a:moveTo>
                    <a:pt x="6474422" y="3212969"/>
                  </a:moveTo>
                  <a:lnTo>
                    <a:pt x="6471276" y="3212020"/>
                  </a:lnTo>
                  <a:lnTo>
                    <a:pt x="6467604" y="3210454"/>
                  </a:lnTo>
                  <a:lnTo>
                    <a:pt x="6464124" y="3209364"/>
                  </a:lnTo>
                  <a:lnTo>
                    <a:pt x="6460981" y="3211181"/>
                  </a:lnTo>
                  <a:lnTo>
                    <a:pt x="6459700" y="3214185"/>
                  </a:lnTo>
                  <a:lnTo>
                    <a:pt x="6459068" y="3216283"/>
                  </a:lnTo>
                  <a:lnTo>
                    <a:pt x="6458752" y="3217332"/>
                  </a:lnTo>
                  <a:lnTo>
                    <a:pt x="6460093" y="3220665"/>
                  </a:lnTo>
                  <a:lnTo>
                    <a:pt x="6463097" y="3221947"/>
                  </a:lnTo>
                  <a:lnTo>
                    <a:pt x="6463240" y="3221613"/>
                  </a:lnTo>
                  <a:lnTo>
                    <a:pt x="6467245" y="3223322"/>
                  </a:lnTo>
                  <a:lnTo>
                    <a:pt x="6470726" y="3224412"/>
                  </a:lnTo>
                  <a:lnTo>
                    <a:pt x="6474202" y="3222738"/>
                  </a:lnTo>
                  <a:lnTo>
                    <a:pt x="6475781" y="3217494"/>
                  </a:lnTo>
                  <a:lnTo>
                    <a:pt x="6476097" y="3216445"/>
                  </a:lnTo>
                  <a:lnTo>
                    <a:pt x="6474422" y="3212969"/>
                  </a:lnTo>
                  <a:close/>
                </a:path>
                <a:path w="18559780" h="10876915">
                  <a:moveTo>
                    <a:pt x="9685882" y="4580899"/>
                  </a:moveTo>
                  <a:lnTo>
                    <a:pt x="9676201" y="4576769"/>
                  </a:lnTo>
                  <a:lnTo>
                    <a:pt x="9672534" y="4577966"/>
                  </a:lnTo>
                  <a:lnTo>
                    <a:pt x="9671252" y="4580971"/>
                  </a:lnTo>
                  <a:lnTo>
                    <a:pt x="9669495" y="4584166"/>
                  </a:lnTo>
                  <a:lnTo>
                    <a:pt x="9671025" y="4587976"/>
                  </a:lnTo>
                  <a:lnTo>
                    <a:pt x="9680707" y="4592106"/>
                  </a:lnTo>
                  <a:lnTo>
                    <a:pt x="9684375" y="4590908"/>
                  </a:lnTo>
                  <a:lnTo>
                    <a:pt x="9687081" y="4584566"/>
                  </a:lnTo>
                  <a:lnTo>
                    <a:pt x="9685882" y="4580899"/>
                  </a:lnTo>
                  <a:close/>
                </a:path>
                <a:path w="18559780" h="10876915">
                  <a:moveTo>
                    <a:pt x="6556535" y="3242471"/>
                  </a:moveTo>
                  <a:lnTo>
                    <a:pt x="6553389" y="3241523"/>
                  </a:lnTo>
                  <a:lnTo>
                    <a:pt x="6549716" y="3239957"/>
                  </a:lnTo>
                  <a:lnTo>
                    <a:pt x="6546235" y="3238866"/>
                  </a:lnTo>
                  <a:lnTo>
                    <a:pt x="6543093" y="3240683"/>
                  </a:lnTo>
                  <a:lnTo>
                    <a:pt x="6541812" y="3243687"/>
                  </a:lnTo>
                  <a:lnTo>
                    <a:pt x="6541180" y="3245785"/>
                  </a:lnTo>
                  <a:lnTo>
                    <a:pt x="6540864" y="3246833"/>
                  </a:lnTo>
                  <a:lnTo>
                    <a:pt x="6542204" y="3250167"/>
                  </a:lnTo>
                  <a:lnTo>
                    <a:pt x="6545209" y="3251449"/>
                  </a:lnTo>
                  <a:lnTo>
                    <a:pt x="6545684" y="3251257"/>
                  </a:lnTo>
                  <a:lnTo>
                    <a:pt x="6549357" y="3252824"/>
                  </a:lnTo>
                  <a:lnTo>
                    <a:pt x="6552837" y="3253914"/>
                  </a:lnTo>
                  <a:lnTo>
                    <a:pt x="6555980" y="3252099"/>
                  </a:lnTo>
                  <a:lnTo>
                    <a:pt x="6557262" y="3249093"/>
                  </a:lnTo>
                  <a:lnTo>
                    <a:pt x="6557893" y="3246996"/>
                  </a:lnTo>
                  <a:lnTo>
                    <a:pt x="6558209" y="3245947"/>
                  </a:lnTo>
                  <a:lnTo>
                    <a:pt x="6556535" y="3242471"/>
                  </a:lnTo>
                  <a:close/>
                </a:path>
                <a:path w="18559780" h="10876915">
                  <a:moveTo>
                    <a:pt x="9606902" y="4544051"/>
                  </a:moveTo>
                  <a:lnTo>
                    <a:pt x="9597223" y="4539922"/>
                  </a:lnTo>
                  <a:lnTo>
                    <a:pt x="9593697" y="4540786"/>
                  </a:lnTo>
                  <a:lnTo>
                    <a:pt x="9590849" y="4547462"/>
                  </a:lnTo>
                  <a:lnTo>
                    <a:pt x="9592046" y="4551129"/>
                  </a:lnTo>
                  <a:lnTo>
                    <a:pt x="9601728" y="4555259"/>
                  </a:lnTo>
                  <a:lnTo>
                    <a:pt x="9605395" y="4554061"/>
                  </a:lnTo>
                  <a:lnTo>
                    <a:pt x="9608100" y="4547719"/>
                  </a:lnTo>
                  <a:lnTo>
                    <a:pt x="9606902" y="4544051"/>
                  </a:lnTo>
                  <a:close/>
                </a:path>
                <a:path w="18559780" h="10876915">
                  <a:moveTo>
                    <a:pt x="9528067" y="4506871"/>
                  </a:moveTo>
                  <a:lnTo>
                    <a:pt x="9518386" y="4502741"/>
                  </a:lnTo>
                  <a:lnTo>
                    <a:pt x="9514718" y="4503939"/>
                  </a:lnTo>
                  <a:lnTo>
                    <a:pt x="9512012" y="4510282"/>
                  </a:lnTo>
                  <a:lnTo>
                    <a:pt x="9513209" y="4513950"/>
                  </a:lnTo>
                  <a:lnTo>
                    <a:pt x="9522891" y="4518079"/>
                  </a:lnTo>
                  <a:lnTo>
                    <a:pt x="9526558" y="4516881"/>
                  </a:lnTo>
                  <a:lnTo>
                    <a:pt x="9529264" y="4510538"/>
                  </a:lnTo>
                  <a:lnTo>
                    <a:pt x="9528067" y="4506871"/>
                  </a:lnTo>
                  <a:close/>
                </a:path>
                <a:path w="18559780" h="10876915">
                  <a:moveTo>
                    <a:pt x="642733" y="713525"/>
                  </a:moveTo>
                  <a:lnTo>
                    <a:pt x="639016" y="713913"/>
                  </a:lnTo>
                  <a:lnTo>
                    <a:pt x="634450" y="719067"/>
                  </a:lnTo>
                  <a:lnTo>
                    <a:pt x="634838" y="722783"/>
                  </a:lnTo>
                  <a:lnTo>
                    <a:pt x="637415" y="725067"/>
                  </a:lnTo>
                  <a:lnTo>
                    <a:pt x="640326" y="727492"/>
                  </a:lnTo>
                  <a:lnTo>
                    <a:pt x="641995" y="728204"/>
                  </a:lnTo>
                  <a:lnTo>
                    <a:pt x="641853" y="728538"/>
                  </a:lnTo>
                  <a:lnTo>
                    <a:pt x="644190" y="729535"/>
                  </a:lnTo>
                  <a:lnTo>
                    <a:pt x="647239" y="728862"/>
                  </a:lnTo>
                  <a:lnTo>
                    <a:pt x="648903" y="726811"/>
                  </a:lnTo>
                  <a:lnTo>
                    <a:pt x="651186" y="724233"/>
                  </a:lnTo>
                  <a:lnTo>
                    <a:pt x="650798" y="720517"/>
                  </a:lnTo>
                  <a:lnTo>
                    <a:pt x="648221" y="718234"/>
                  </a:lnTo>
                  <a:lnTo>
                    <a:pt x="645310" y="715808"/>
                  </a:lnTo>
                  <a:lnTo>
                    <a:pt x="642733" y="713525"/>
                  </a:lnTo>
                  <a:close/>
                </a:path>
                <a:path w="18559780" h="10876915">
                  <a:moveTo>
                    <a:pt x="6638505" y="3272307"/>
                  </a:moveTo>
                  <a:lnTo>
                    <a:pt x="6635358" y="3271359"/>
                  </a:lnTo>
                  <a:lnTo>
                    <a:pt x="6631686" y="3269793"/>
                  </a:lnTo>
                  <a:lnTo>
                    <a:pt x="6628539" y="3268845"/>
                  </a:lnTo>
                  <a:lnTo>
                    <a:pt x="6625063" y="3270518"/>
                  </a:lnTo>
                  <a:lnTo>
                    <a:pt x="6623781" y="3273523"/>
                  </a:lnTo>
                  <a:lnTo>
                    <a:pt x="6623149" y="3275622"/>
                  </a:lnTo>
                  <a:lnTo>
                    <a:pt x="6622833" y="3276670"/>
                  </a:lnTo>
                  <a:lnTo>
                    <a:pt x="6624174" y="3280004"/>
                  </a:lnTo>
                  <a:lnTo>
                    <a:pt x="6627178" y="3281285"/>
                  </a:lnTo>
                  <a:lnTo>
                    <a:pt x="6627654" y="3281094"/>
                  </a:lnTo>
                  <a:lnTo>
                    <a:pt x="6631326" y="3282660"/>
                  </a:lnTo>
                  <a:lnTo>
                    <a:pt x="6640179" y="3275782"/>
                  </a:lnTo>
                  <a:lnTo>
                    <a:pt x="6638505" y="3272307"/>
                  </a:lnTo>
                  <a:close/>
                </a:path>
                <a:path w="18559780" h="10876915">
                  <a:moveTo>
                    <a:pt x="9449087" y="4470025"/>
                  </a:moveTo>
                  <a:lnTo>
                    <a:pt x="9439407" y="4465895"/>
                  </a:lnTo>
                  <a:lnTo>
                    <a:pt x="9435739" y="4467093"/>
                  </a:lnTo>
                  <a:lnTo>
                    <a:pt x="9433033" y="4473436"/>
                  </a:lnTo>
                  <a:lnTo>
                    <a:pt x="9434231" y="4477103"/>
                  </a:lnTo>
                  <a:lnTo>
                    <a:pt x="9443912" y="4481232"/>
                  </a:lnTo>
                  <a:lnTo>
                    <a:pt x="9447578" y="4480035"/>
                  </a:lnTo>
                  <a:lnTo>
                    <a:pt x="9450285" y="4473691"/>
                  </a:lnTo>
                  <a:lnTo>
                    <a:pt x="9449087" y="4470025"/>
                  </a:lnTo>
                  <a:close/>
                </a:path>
                <a:path w="18559780" h="10876915">
                  <a:moveTo>
                    <a:pt x="9369774" y="4433037"/>
                  </a:moveTo>
                  <a:lnTo>
                    <a:pt x="9360093" y="4428907"/>
                  </a:lnTo>
                  <a:lnTo>
                    <a:pt x="9356426" y="4430104"/>
                  </a:lnTo>
                  <a:lnTo>
                    <a:pt x="9353720" y="4436447"/>
                  </a:lnTo>
                  <a:lnTo>
                    <a:pt x="9354918" y="4440115"/>
                  </a:lnTo>
                  <a:lnTo>
                    <a:pt x="9364597" y="4444244"/>
                  </a:lnTo>
                  <a:lnTo>
                    <a:pt x="9368265" y="4443046"/>
                  </a:lnTo>
                  <a:lnTo>
                    <a:pt x="9370971" y="4436703"/>
                  </a:lnTo>
                  <a:lnTo>
                    <a:pt x="9369774" y="4433037"/>
                  </a:lnTo>
                  <a:close/>
                </a:path>
                <a:path w="18559780" h="10876915">
                  <a:moveTo>
                    <a:pt x="6720332" y="3302477"/>
                  </a:moveTo>
                  <a:lnTo>
                    <a:pt x="6717185" y="3301530"/>
                  </a:lnTo>
                  <a:lnTo>
                    <a:pt x="6710509" y="3298682"/>
                  </a:lnTo>
                  <a:lnTo>
                    <a:pt x="6707033" y="3300355"/>
                  </a:lnTo>
                  <a:lnTo>
                    <a:pt x="6705752" y="3303359"/>
                  </a:lnTo>
                  <a:lnTo>
                    <a:pt x="6705015" y="3305807"/>
                  </a:lnTo>
                  <a:lnTo>
                    <a:pt x="6704804" y="3306507"/>
                  </a:lnTo>
                  <a:lnTo>
                    <a:pt x="6706143" y="3309840"/>
                  </a:lnTo>
                  <a:lnTo>
                    <a:pt x="6709148" y="3311122"/>
                  </a:lnTo>
                  <a:lnTo>
                    <a:pt x="6709290" y="3310788"/>
                  </a:lnTo>
                  <a:lnTo>
                    <a:pt x="6715967" y="3313636"/>
                  </a:lnTo>
                  <a:lnTo>
                    <a:pt x="6719443" y="3311962"/>
                  </a:lnTo>
                  <a:lnTo>
                    <a:pt x="6722007" y="3305953"/>
                  </a:lnTo>
                  <a:lnTo>
                    <a:pt x="6720332" y="3302477"/>
                  </a:lnTo>
                  <a:close/>
                </a:path>
                <a:path w="18559780" h="10876915">
                  <a:moveTo>
                    <a:pt x="9290795" y="4396189"/>
                  </a:moveTo>
                  <a:lnTo>
                    <a:pt x="9281113" y="4392060"/>
                  </a:lnTo>
                  <a:lnTo>
                    <a:pt x="9277446" y="4393258"/>
                  </a:lnTo>
                  <a:lnTo>
                    <a:pt x="9274741" y="4399600"/>
                  </a:lnTo>
                  <a:lnTo>
                    <a:pt x="9275939" y="4403268"/>
                  </a:lnTo>
                  <a:lnTo>
                    <a:pt x="9285619" y="4407397"/>
                  </a:lnTo>
                  <a:lnTo>
                    <a:pt x="9289288" y="4406199"/>
                  </a:lnTo>
                  <a:lnTo>
                    <a:pt x="9291993" y="4399858"/>
                  </a:lnTo>
                  <a:lnTo>
                    <a:pt x="9290795" y="4396189"/>
                  </a:lnTo>
                  <a:close/>
                </a:path>
                <a:path w="18559780" h="10876915">
                  <a:moveTo>
                    <a:pt x="6802302" y="3332313"/>
                  </a:moveTo>
                  <a:lnTo>
                    <a:pt x="6799155" y="3331365"/>
                  </a:lnTo>
                  <a:lnTo>
                    <a:pt x="6792479" y="3328517"/>
                  </a:lnTo>
                  <a:lnTo>
                    <a:pt x="6789002" y="3330191"/>
                  </a:lnTo>
                  <a:lnTo>
                    <a:pt x="6787721" y="3333195"/>
                  </a:lnTo>
                  <a:lnTo>
                    <a:pt x="6786984" y="3335643"/>
                  </a:lnTo>
                  <a:lnTo>
                    <a:pt x="6786773" y="3336343"/>
                  </a:lnTo>
                  <a:lnTo>
                    <a:pt x="6788113" y="3339675"/>
                  </a:lnTo>
                  <a:lnTo>
                    <a:pt x="6791117" y="3340957"/>
                  </a:lnTo>
                  <a:lnTo>
                    <a:pt x="6791259" y="3340623"/>
                  </a:lnTo>
                  <a:lnTo>
                    <a:pt x="6797937" y="3343471"/>
                  </a:lnTo>
                  <a:lnTo>
                    <a:pt x="6801412" y="3341798"/>
                  </a:lnTo>
                  <a:lnTo>
                    <a:pt x="6803976" y="3335789"/>
                  </a:lnTo>
                  <a:lnTo>
                    <a:pt x="6802302" y="3332313"/>
                  </a:lnTo>
                  <a:close/>
                </a:path>
                <a:path w="18559780" h="10876915">
                  <a:moveTo>
                    <a:pt x="9211816" y="4359342"/>
                  </a:moveTo>
                  <a:lnTo>
                    <a:pt x="9202134" y="4355212"/>
                  </a:lnTo>
                  <a:lnTo>
                    <a:pt x="9198467" y="4356411"/>
                  </a:lnTo>
                  <a:lnTo>
                    <a:pt x="9195762" y="4362754"/>
                  </a:lnTo>
                  <a:lnTo>
                    <a:pt x="9196960" y="4366421"/>
                  </a:lnTo>
                  <a:lnTo>
                    <a:pt x="9203635" y="4369268"/>
                  </a:lnTo>
                  <a:lnTo>
                    <a:pt x="9203778" y="4368934"/>
                  </a:lnTo>
                  <a:lnTo>
                    <a:pt x="9206783" y="4370216"/>
                  </a:lnTo>
                  <a:lnTo>
                    <a:pt x="9210451" y="4369020"/>
                  </a:lnTo>
                  <a:lnTo>
                    <a:pt x="9213014" y="4363011"/>
                  </a:lnTo>
                  <a:lnTo>
                    <a:pt x="9211816" y="4359342"/>
                  </a:lnTo>
                  <a:close/>
                </a:path>
                <a:path w="18559780" h="10876915">
                  <a:moveTo>
                    <a:pt x="9132218" y="4323022"/>
                  </a:moveTo>
                  <a:lnTo>
                    <a:pt x="9122536" y="4318892"/>
                  </a:lnTo>
                  <a:lnTo>
                    <a:pt x="9118869" y="4320089"/>
                  </a:lnTo>
                  <a:lnTo>
                    <a:pt x="9116306" y="4326098"/>
                  </a:lnTo>
                  <a:lnTo>
                    <a:pt x="9117504" y="4329766"/>
                  </a:lnTo>
                  <a:lnTo>
                    <a:pt x="9124180" y="4332614"/>
                  </a:lnTo>
                  <a:lnTo>
                    <a:pt x="9124037" y="4332948"/>
                  </a:lnTo>
                  <a:lnTo>
                    <a:pt x="9127042" y="4334230"/>
                  </a:lnTo>
                  <a:lnTo>
                    <a:pt x="9130710" y="4333032"/>
                  </a:lnTo>
                  <a:lnTo>
                    <a:pt x="9133416" y="4326689"/>
                  </a:lnTo>
                  <a:lnTo>
                    <a:pt x="9132218" y="4323022"/>
                  </a:lnTo>
                  <a:close/>
                </a:path>
                <a:path w="18559780" h="10876915">
                  <a:moveTo>
                    <a:pt x="6884178" y="3363293"/>
                  </a:moveTo>
                  <a:lnTo>
                    <a:pt x="6874497" y="3359164"/>
                  </a:lnTo>
                  <a:lnTo>
                    <a:pt x="6871022" y="3360837"/>
                  </a:lnTo>
                  <a:lnTo>
                    <a:pt x="6869740" y="3363842"/>
                  </a:lnTo>
                  <a:lnTo>
                    <a:pt x="6869002" y="3366290"/>
                  </a:lnTo>
                  <a:lnTo>
                    <a:pt x="6868792" y="3366988"/>
                  </a:lnTo>
                  <a:lnTo>
                    <a:pt x="6870132" y="3370322"/>
                  </a:lnTo>
                  <a:lnTo>
                    <a:pt x="6873136" y="3371604"/>
                  </a:lnTo>
                  <a:lnTo>
                    <a:pt x="6873279" y="3371270"/>
                  </a:lnTo>
                  <a:lnTo>
                    <a:pt x="6879955" y="3374118"/>
                  </a:lnTo>
                  <a:lnTo>
                    <a:pt x="6883431" y="3372445"/>
                  </a:lnTo>
                  <a:lnTo>
                    <a:pt x="6885995" y="3366435"/>
                  </a:lnTo>
                  <a:lnTo>
                    <a:pt x="6884178" y="3363293"/>
                  </a:lnTo>
                  <a:close/>
                </a:path>
                <a:path w="18559780" h="10876915">
                  <a:moveTo>
                    <a:pt x="9053239" y="4286175"/>
                  </a:moveTo>
                  <a:lnTo>
                    <a:pt x="9043557" y="4282045"/>
                  </a:lnTo>
                  <a:lnTo>
                    <a:pt x="9039890" y="4283243"/>
                  </a:lnTo>
                  <a:lnTo>
                    <a:pt x="9037327" y="4289252"/>
                  </a:lnTo>
                  <a:lnTo>
                    <a:pt x="9038525" y="4292920"/>
                  </a:lnTo>
                  <a:lnTo>
                    <a:pt x="9048205" y="4297050"/>
                  </a:lnTo>
                  <a:lnTo>
                    <a:pt x="9051873" y="4295852"/>
                  </a:lnTo>
                  <a:lnTo>
                    <a:pt x="9054437" y="4289843"/>
                  </a:lnTo>
                  <a:lnTo>
                    <a:pt x="9053239" y="4286175"/>
                  </a:lnTo>
                  <a:close/>
                </a:path>
                <a:path w="18559780" h="10876915">
                  <a:moveTo>
                    <a:pt x="6965862" y="3393797"/>
                  </a:moveTo>
                  <a:lnTo>
                    <a:pt x="6956182" y="3389668"/>
                  </a:lnTo>
                  <a:lnTo>
                    <a:pt x="6952706" y="3391341"/>
                  </a:lnTo>
                  <a:lnTo>
                    <a:pt x="6951424" y="3394346"/>
                  </a:lnTo>
                  <a:lnTo>
                    <a:pt x="6950687" y="3396793"/>
                  </a:lnTo>
                  <a:lnTo>
                    <a:pt x="6950477" y="3397492"/>
                  </a:lnTo>
                  <a:lnTo>
                    <a:pt x="6951816" y="3400826"/>
                  </a:lnTo>
                  <a:lnTo>
                    <a:pt x="6954820" y="3402108"/>
                  </a:lnTo>
                  <a:lnTo>
                    <a:pt x="6954963" y="3401774"/>
                  </a:lnTo>
                  <a:lnTo>
                    <a:pt x="6961640" y="3404622"/>
                  </a:lnTo>
                  <a:lnTo>
                    <a:pt x="6965116" y="3402948"/>
                  </a:lnTo>
                  <a:lnTo>
                    <a:pt x="6967679" y="3396939"/>
                  </a:lnTo>
                  <a:lnTo>
                    <a:pt x="6965862" y="3393797"/>
                  </a:lnTo>
                  <a:close/>
                </a:path>
                <a:path w="18559780" h="10876915">
                  <a:moveTo>
                    <a:pt x="8974116" y="4249662"/>
                  </a:moveTo>
                  <a:lnTo>
                    <a:pt x="8964435" y="4245533"/>
                  </a:lnTo>
                  <a:lnTo>
                    <a:pt x="8960768" y="4246730"/>
                  </a:lnTo>
                  <a:lnTo>
                    <a:pt x="8958205" y="4252739"/>
                  </a:lnTo>
                  <a:lnTo>
                    <a:pt x="8959402" y="4256407"/>
                  </a:lnTo>
                  <a:lnTo>
                    <a:pt x="8969084" y="4260537"/>
                  </a:lnTo>
                  <a:lnTo>
                    <a:pt x="8972751" y="4259338"/>
                  </a:lnTo>
                  <a:lnTo>
                    <a:pt x="8975314" y="4253329"/>
                  </a:lnTo>
                  <a:lnTo>
                    <a:pt x="8974116" y="4249662"/>
                  </a:lnTo>
                  <a:close/>
                </a:path>
                <a:path w="18559780" h="10876915">
                  <a:moveTo>
                    <a:pt x="8885122" y="4208544"/>
                  </a:moveTo>
                  <a:lnTo>
                    <a:pt x="8881313" y="4210076"/>
                  </a:lnTo>
                  <a:lnTo>
                    <a:pt x="8878750" y="4216084"/>
                  </a:lnTo>
                  <a:lnTo>
                    <a:pt x="8879947" y="4219751"/>
                  </a:lnTo>
                  <a:lnTo>
                    <a:pt x="8889628" y="4223881"/>
                  </a:lnTo>
                  <a:lnTo>
                    <a:pt x="8893295" y="4222683"/>
                  </a:lnTo>
                  <a:lnTo>
                    <a:pt x="8895858" y="4216675"/>
                  </a:lnTo>
                  <a:lnTo>
                    <a:pt x="8894661" y="4213007"/>
                  </a:lnTo>
                  <a:lnTo>
                    <a:pt x="8887985" y="4210159"/>
                  </a:lnTo>
                  <a:lnTo>
                    <a:pt x="8885122" y="4208544"/>
                  </a:lnTo>
                  <a:close/>
                </a:path>
                <a:path w="18559780" h="10876915">
                  <a:moveTo>
                    <a:pt x="7047547" y="3424300"/>
                  </a:moveTo>
                  <a:lnTo>
                    <a:pt x="7037867" y="3420171"/>
                  </a:lnTo>
                  <a:lnTo>
                    <a:pt x="7034391" y="3421845"/>
                  </a:lnTo>
                  <a:lnTo>
                    <a:pt x="7033109" y="3424849"/>
                  </a:lnTo>
                  <a:lnTo>
                    <a:pt x="7032372" y="3427297"/>
                  </a:lnTo>
                  <a:lnTo>
                    <a:pt x="7032161" y="3427997"/>
                  </a:lnTo>
                  <a:lnTo>
                    <a:pt x="7033502" y="3431330"/>
                  </a:lnTo>
                  <a:lnTo>
                    <a:pt x="7036506" y="3432611"/>
                  </a:lnTo>
                  <a:lnTo>
                    <a:pt x="7036649" y="3432277"/>
                  </a:lnTo>
                  <a:lnTo>
                    <a:pt x="7043325" y="3435125"/>
                  </a:lnTo>
                  <a:lnTo>
                    <a:pt x="7046801" y="3433452"/>
                  </a:lnTo>
                  <a:lnTo>
                    <a:pt x="7049364" y="3427443"/>
                  </a:lnTo>
                  <a:lnTo>
                    <a:pt x="7047547" y="3424300"/>
                  </a:lnTo>
                  <a:close/>
                </a:path>
                <a:path w="18559780" h="10876915">
                  <a:moveTo>
                    <a:pt x="8815681" y="4176160"/>
                  </a:moveTo>
                  <a:lnTo>
                    <a:pt x="8806002" y="4172031"/>
                  </a:lnTo>
                  <a:lnTo>
                    <a:pt x="8802334" y="4173229"/>
                  </a:lnTo>
                  <a:lnTo>
                    <a:pt x="8799770" y="4179238"/>
                  </a:lnTo>
                  <a:lnTo>
                    <a:pt x="8800967" y="4182905"/>
                  </a:lnTo>
                  <a:lnTo>
                    <a:pt x="8810649" y="4187035"/>
                  </a:lnTo>
                  <a:lnTo>
                    <a:pt x="8814316" y="4185837"/>
                  </a:lnTo>
                  <a:lnTo>
                    <a:pt x="8816879" y="4179828"/>
                  </a:lnTo>
                  <a:lnTo>
                    <a:pt x="8815681" y="4176160"/>
                  </a:lnTo>
                  <a:close/>
                </a:path>
                <a:path w="18559780" h="10876915">
                  <a:moveTo>
                    <a:pt x="7129281" y="3455615"/>
                  </a:moveTo>
                  <a:lnTo>
                    <a:pt x="7119600" y="3451485"/>
                  </a:lnTo>
                  <a:lnTo>
                    <a:pt x="7116125" y="3453158"/>
                  </a:lnTo>
                  <a:lnTo>
                    <a:pt x="7114843" y="3456163"/>
                  </a:lnTo>
                  <a:lnTo>
                    <a:pt x="7114001" y="3458960"/>
                  </a:lnTo>
                  <a:lnTo>
                    <a:pt x="7113895" y="3459310"/>
                  </a:lnTo>
                  <a:lnTo>
                    <a:pt x="7115236" y="3462644"/>
                  </a:lnTo>
                  <a:lnTo>
                    <a:pt x="7124916" y="3466773"/>
                  </a:lnTo>
                  <a:lnTo>
                    <a:pt x="7128392" y="3465099"/>
                  </a:lnTo>
                  <a:lnTo>
                    <a:pt x="7131098" y="3458756"/>
                  </a:lnTo>
                  <a:lnTo>
                    <a:pt x="7129281" y="3455615"/>
                  </a:lnTo>
                  <a:close/>
                </a:path>
                <a:path w="18559780" h="10876915">
                  <a:moveTo>
                    <a:pt x="8727022" y="4135185"/>
                  </a:moveTo>
                  <a:lnTo>
                    <a:pt x="8723212" y="4136717"/>
                  </a:lnTo>
                  <a:lnTo>
                    <a:pt x="8720649" y="4142726"/>
                  </a:lnTo>
                  <a:lnTo>
                    <a:pt x="8721846" y="4146392"/>
                  </a:lnTo>
                  <a:lnTo>
                    <a:pt x="8731527" y="4150522"/>
                  </a:lnTo>
                  <a:lnTo>
                    <a:pt x="8735194" y="4149325"/>
                  </a:lnTo>
                  <a:lnTo>
                    <a:pt x="8737758" y="4143315"/>
                  </a:lnTo>
                  <a:lnTo>
                    <a:pt x="8736561" y="4139648"/>
                  </a:lnTo>
                  <a:lnTo>
                    <a:pt x="8729884" y="4136800"/>
                  </a:lnTo>
                  <a:lnTo>
                    <a:pt x="8727022" y="4135185"/>
                  </a:lnTo>
                  <a:close/>
                </a:path>
                <a:path w="18559780" h="10876915">
                  <a:moveTo>
                    <a:pt x="577016" y="656688"/>
                  </a:moveTo>
                  <a:lnTo>
                    <a:pt x="573442" y="656742"/>
                  </a:lnTo>
                  <a:lnTo>
                    <a:pt x="568875" y="661897"/>
                  </a:lnTo>
                  <a:lnTo>
                    <a:pt x="568929" y="665471"/>
                  </a:lnTo>
                  <a:lnTo>
                    <a:pt x="571507" y="667753"/>
                  </a:lnTo>
                  <a:lnTo>
                    <a:pt x="574418" y="670179"/>
                  </a:lnTo>
                  <a:lnTo>
                    <a:pt x="576087" y="670891"/>
                  </a:lnTo>
                  <a:lnTo>
                    <a:pt x="575944" y="671225"/>
                  </a:lnTo>
                  <a:lnTo>
                    <a:pt x="578281" y="672222"/>
                  </a:lnTo>
                  <a:lnTo>
                    <a:pt x="581188" y="671883"/>
                  </a:lnTo>
                  <a:lnTo>
                    <a:pt x="582852" y="669832"/>
                  </a:lnTo>
                  <a:lnTo>
                    <a:pt x="585135" y="667254"/>
                  </a:lnTo>
                  <a:lnTo>
                    <a:pt x="585081" y="663681"/>
                  </a:lnTo>
                  <a:lnTo>
                    <a:pt x="582504" y="661397"/>
                  </a:lnTo>
                  <a:lnTo>
                    <a:pt x="579593" y="658971"/>
                  </a:lnTo>
                  <a:lnTo>
                    <a:pt x="577016" y="656688"/>
                  </a:lnTo>
                  <a:close/>
                </a:path>
                <a:path w="18559780" h="10876915">
                  <a:moveTo>
                    <a:pt x="7210682" y="3486786"/>
                  </a:moveTo>
                  <a:lnTo>
                    <a:pt x="7201001" y="3482656"/>
                  </a:lnTo>
                  <a:lnTo>
                    <a:pt x="7197525" y="3484330"/>
                  </a:lnTo>
                  <a:lnTo>
                    <a:pt x="7196243" y="3487334"/>
                  </a:lnTo>
                  <a:lnTo>
                    <a:pt x="7195401" y="3490132"/>
                  </a:lnTo>
                  <a:lnTo>
                    <a:pt x="7195295" y="3490482"/>
                  </a:lnTo>
                  <a:lnTo>
                    <a:pt x="7196636" y="3493815"/>
                  </a:lnTo>
                  <a:lnTo>
                    <a:pt x="7206316" y="3497944"/>
                  </a:lnTo>
                  <a:lnTo>
                    <a:pt x="7209792" y="3496271"/>
                  </a:lnTo>
                  <a:lnTo>
                    <a:pt x="7212498" y="3489928"/>
                  </a:lnTo>
                  <a:lnTo>
                    <a:pt x="7210682" y="3486786"/>
                  </a:lnTo>
                  <a:close/>
                </a:path>
                <a:path w="18559780" h="10876915">
                  <a:moveTo>
                    <a:pt x="8647567" y="4098531"/>
                  </a:moveTo>
                  <a:lnTo>
                    <a:pt x="8643756" y="4100061"/>
                  </a:lnTo>
                  <a:lnTo>
                    <a:pt x="8641193" y="4106070"/>
                  </a:lnTo>
                  <a:lnTo>
                    <a:pt x="8642390" y="4109738"/>
                  </a:lnTo>
                  <a:lnTo>
                    <a:pt x="8652072" y="4113868"/>
                  </a:lnTo>
                  <a:lnTo>
                    <a:pt x="8655739" y="4112669"/>
                  </a:lnTo>
                  <a:lnTo>
                    <a:pt x="8658302" y="4106660"/>
                  </a:lnTo>
                  <a:lnTo>
                    <a:pt x="8657104" y="4102993"/>
                  </a:lnTo>
                  <a:lnTo>
                    <a:pt x="8650428" y="4100146"/>
                  </a:lnTo>
                  <a:lnTo>
                    <a:pt x="8647567" y="4098531"/>
                  </a:lnTo>
                  <a:close/>
                </a:path>
                <a:path w="18559780" h="10876915">
                  <a:moveTo>
                    <a:pt x="7292415" y="3518100"/>
                  </a:moveTo>
                  <a:lnTo>
                    <a:pt x="7282734" y="3513970"/>
                  </a:lnTo>
                  <a:lnTo>
                    <a:pt x="7279259" y="3515644"/>
                  </a:lnTo>
                  <a:lnTo>
                    <a:pt x="7277977" y="3518649"/>
                  </a:lnTo>
                  <a:lnTo>
                    <a:pt x="7277135" y="3521445"/>
                  </a:lnTo>
                  <a:lnTo>
                    <a:pt x="7277029" y="3521795"/>
                  </a:lnTo>
                  <a:lnTo>
                    <a:pt x="7278370" y="3525129"/>
                  </a:lnTo>
                  <a:lnTo>
                    <a:pt x="7288050" y="3529259"/>
                  </a:lnTo>
                  <a:lnTo>
                    <a:pt x="7291526" y="3527584"/>
                  </a:lnTo>
                  <a:lnTo>
                    <a:pt x="7294090" y="3521575"/>
                  </a:lnTo>
                  <a:lnTo>
                    <a:pt x="7292415" y="3518100"/>
                  </a:lnTo>
                  <a:close/>
                </a:path>
                <a:path w="18559780" h="10876915">
                  <a:moveTo>
                    <a:pt x="8568445" y="4062017"/>
                  </a:moveTo>
                  <a:lnTo>
                    <a:pt x="8564635" y="4063548"/>
                  </a:lnTo>
                  <a:lnTo>
                    <a:pt x="8562072" y="4069557"/>
                  </a:lnTo>
                  <a:lnTo>
                    <a:pt x="8563270" y="4073225"/>
                  </a:lnTo>
                  <a:lnTo>
                    <a:pt x="8572949" y="4077354"/>
                  </a:lnTo>
                  <a:lnTo>
                    <a:pt x="8576617" y="4076156"/>
                  </a:lnTo>
                  <a:lnTo>
                    <a:pt x="8579180" y="4070147"/>
                  </a:lnTo>
                  <a:lnTo>
                    <a:pt x="8577983" y="4066481"/>
                  </a:lnTo>
                  <a:lnTo>
                    <a:pt x="8571307" y="4063633"/>
                  </a:lnTo>
                  <a:lnTo>
                    <a:pt x="8568445" y="4062017"/>
                  </a:lnTo>
                  <a:close/>
                </a:path>
                <a:path w="18559780" h="10876915">
                  <a:moveTo>
                    <a:pt x="7373532" y="3549939"/>
                  </a:moveTo>
                  <a:lnTo>
                    <a:pt x="7363850" y="3545809"/>
                  </a:lnTo>
                  <a:lnTo>
                    <a:pt x="7360374" y="3547483"/>
                  </a:lnTo>
                  <a:lnTo>
                    <a:pt x="7359092" y="3550487"/>
                  </a:lnTo>
                  <a:lnTo>
                    <a:pt x="7358250" y="3553285"/>
                  </a:lnTo>
                  <a:lnTo>
                    <a:pt x="7358144" y="3553635"/>
                  </a:lnTo>
                  <a:lnTo>
                    <a:pt x="7359485" y="3556968"/>
                  </a:lnTo>
                  <a:lnTo>
                    <a:pt x="7369165" y="3561097"/>
                  </a:lnTo>
                  <a:lnTo>
                    <a:pt x="7372641" y="3559424"/>
                  </a:lnTo>
                  <a:lnTo>
                    <a:pt x="7375205" y="3553415"/>
                  </a:lnTo>
                  <a:lnTo>
                    <a:pt x="7373532" y="3549939"/>
                  </a:lnTo>
                  <a:close/>
                </a:path>
                <a:path w="18559780" h="10876915">
                  <a:moveTo>
                    <a:pt x="8498862" y="4029968"/>
                  </a:moveTo>
                  <a:lnTo>
                    <a:pt x="8489180" y="4025838"/>
                  </a:lnTo>
                  <a:lnTo>
                    <a:pt x="8485513" y="4027036"/>
                  </a:lnTo>
                  <a:lnTo>
                    <a:pt x="8482950" y="4033045"/>
                  </a:lnTo>
                  <a:lnTo>
                    <a:pt x="8484148" y="4036712"/>
                  </a:lnTo>
                  <a:lnTo>
                    <a:pt x="8493828" y="4040841"/>
                  </a:lnTo>
                  <a:lnTo>
                    <a:pt x="8497496" y="4039645"/>
                  </a:lnTo>
                  <a:lnTo>
                    <a:pt x="8500059" y="4033636"/>
                  </a:lnTo>
                  <a:lnTo>
                    <a:pt x="8498862" y="4029968"/>
                  </a:lnTo>
                  <a:close/>
                </a:path>
                <a:path w="18559780" h="10876915">
                  <a:moveTo>
                    <a:pt x="7454838" y="3582255"/>
                  </a:moveTo>
                  <a:lnTo>
                    <a:pt x="7445156" y="3578125"/>
                  </a:lnTo>
                  <a:lnTo>
                    <a:pt x="7441681" y="3579798"/>
                  </a:lnTo>
                  <a:lnTo>
                    <a:pt x="7440399" y="3582803"/>
                  </a:lnTo>
                  <a:lnTo>
                    <a:pt x="7439557" y="3585600"/>
                  </a:lnTo>
                  <a:lnTo>
                    <a:pt x="7439451" y="3585950"/>
                  </a:lnTo>
                  <a:lnTo>
                    <a:pt x="7440792" y="3589283"/>
                  </a:lnTo>
                  <a:lnTo>
                    <a:pt x="7450472" y="3593412"/>
                  </a:lnTo>
                  <a:lnTo>
                    <a:pt x="7453948" y="3591739"/>
                  </a:lnTo>
                  <a:lnTo>
                    <a:pt x="7456511" y="3585730"/>
                  </a:lnTo>
                  <a:lnTo>
                    <a:pt x="7454838" y="3582255"/>
                  </a:lnTo>
                  <a:close/>
                </a:path>
                <a:path w="18559780" h="10876915">
                  <a:moveTo>
                    <a:pt x="8409868" y="3988850"/>
                  </a:moveTo>
                  <a:lnTo>
                    <a:pt x="8406058" y="3990381"/>
                  </a:lnTo>
                  <a:lnTo>
                    <a:pt x="8403495" y="3996389"/>
                  </a:lnTo>
                  <a:lnTo>
                    <a:pt x="8404692" y="4000057"/>
                  </a:lnTo>
                  <a:lnTo>
                    <a:pt x="8414372" y="4004187"/>
                  </a:lnTo>
                  <a:lnTo>
                    <a:pt x="8418041" y="4002989"/>
                  </a:lnTo>
                  <a:lnTo>
                    <a:pt x="8420604" y="3996980"/>
                  </a:lnTo>
                  <a:lnTo>
                    <a:pt x="8419405" y="3993313"/>
                  </a:lnTo>
                  <a:lnTo>
                    <a:pt x="8412730" y="3990465"/>
                  </a:lnTo>
                  <a:lnTo>
                    <a:pt x="8409868" y="3988850"/>
                  </a:lnTo>
                  <a:close/>
                </a:path>
                <a:path w="18559780" h="10876915">
                  <a:moveTo>
                    <a:pt x="7536144" y="3614569"/>
                  </a:moveTo>
                  <a:lnTo>
                    <a:pt x="7526463" y="3610440"/>
                  </a:lnTo>
                  <a:lnTo>
                    <a:pt x="7522987" y="3612113"/>
                  </a:lnTo>
                  <a:lnTo>
                    <a:pt x="7521706" y="3615118"/>
                  </a:lnTo>
                  <a:lnTo>
                    <a:pt x="7520863" y="3617916"/>
                  </a:lnTo>
                  <a:lnTo>
                    <a:pt x="7520758" y="3618266"/>
                  </a:lnTo>
                  <a:lnTo>
                    <a:pt x="7522098" y="3621599"/>
                  </a:lnTo>
                  <a:lnTo>
                    <a:pt x="7531779" y="3625728"/>
                  </a:lnTo>
                  <a:lnTo>
                    <a:pt x="7535255" y="3624055"/>
                  </a:lnTo>
                  <a:lnTo>
                    <a:pt x="7536536" y="3621050"/>
                  </a:lnTo>
                  <a:lnTo>
                    <a:pt x="7537379" y="3618252"/>
                  </a:lnTo>
                  <a:lnTo>
                    <a:pt x="7537484" y="3617903"/>
                  </a:lnTo>
                  <a:lnTo>
                    <a:pt x="7536144" y="3614569"/>
                  </a:lnTo>
                  <a:close/>
                </a:path>
                <a:path w="18559780" h="10876915">
                  <a:moveTo>
                    <a:pt x="8340142" y="3957134"/>
                  </a:moveTo>
                  <a:lnTo>
                    <a:pt x="8330460" y="3953004"/>
                  </a:lnTo>
                  <a:lnTo>
                    <a:pt x="8326794" y="3954201"/>
                  </a:lnTo>
                  <a:lnTo>
                    <a:pt x="8324230" y="3960211"/>
                  </a:lnTo>
                  <a:lnTo>
                    <a:pt x="8325428" y="3963878"/>
                  </a:lnTo>
                  <a:lnTo>
                    <a:pt x="8335109" y="3968008"/>
                  </a:lnTo>
                  <a:lnTo>
                    <a:pt x="8338776" y="3966811"/>
                  </a:lnTo>
                  <a:lnTo>
                    <a:pt x="8341340" y="3960801"/>
                  </a:lnTo>
                  <a:lnTo>
                    <a:pt x="8340142" y="3957134"/>
                  </a:lnTo>
                  <a:close/>
                </a:path>
                <a:path w="18559780" h="10876915">
                  <a:moveTo>
                    <a:pt x="7616975" y="3647076"/>
                  </a:moveTo>
                  <a:lnTo>
                    <a:pt x="7607294" y="3642946"/>
                  </a:lnTo>
                  <a:lnTo>
                    <a:pt x="7603818" y="3644621"/>
                  </a:lnTo>
                  <a:lnTo>
                    <a:pt x="7602536" y="3647625"/>
                  </a:lnTo>
                  <a:lnTo>
                    <a:pt x="7601694" y="3650423"/>
                  </a:lnTo>
                  <a:lnTo>
                    <a:pt x="7601588" y="3650772"/>
                  </a:lnTo>
                  <a:lnTo>
                    <a:pt x="7602928" y="3654105"/>
                  </a:lnTo>
                  <a:lnTo>
                    <a:pt x="7612609" y="3658235"/>
                  </a:lnTo>
                  <a:lnTo>
                    <a:pt x="7616085" y="3656562"/>
                  </a:lnTo>
                  <a:lnTo>
                    <a:pt x="7617367" y="3653556"/>
                  </a:lnTo>
                  <a:lnTo>
                    <a:pt x="7618209" y="3650760"/>
                  </a:lnTo>
                  <a:lnTo>
                    <a:pt x="7618315" y="3650410"/>
                  </a:lnTo>
                  <a:lnTo>
                    <a:pt x="7616975" y="3647076"/>
                  </a:lnTo>
                  <a:close/>
                </a:path>
                <a:path w="18559780" h="10876915">
                  <a:moveTo>
                    <a:pt x="8260402" y="3921146"/>
                  </a:moveTo>
                  <a:lnTo>
                    <a:pt x="8250720" y="3917016"/>
                  </a:lnTo>
                  <a:lnTo>
                    <a:pt x="8247053" y="3918215"/>
                  </a:lnTo>
                  <a:lnTo>
                    <a:pt x="8245592" y="3921537"/>
                  </a:lnTo>
                  <a:lnTo>
                    <a:pt x="8244156" y="3924081"/>
                  </a:lnTo>
                  <a:lnTo>
                    <a:pt x="8245687" y="3927891"/>
                  </a:lnTo>
                  <a:lnTo>
                    <a:pt x="8255368" y="3932021"/>
                  </a:lnTo>
                  <a:lnTo>
                    <a:pt x="8259036" y="3930823"/>
                  </a:lnTo>
                  <a:lnTo>
                    <a:pt x="8260497" y="3927500"/>
                  </a:lnTo>
                  <a:lnTo>
                    <a:pt x="8261933" y="3924957"/>
                  </a:lnTo>
                  <a:lnTo>
                    <a:pt x="8260402" y="3921146"/>
                  </a:lnTo>
                  <a:close/>
                </a:path>
                <a:path w="18559780" h="10876915">
                  <a:moveTo>
                    <a:pt x="7697996" y="3680060"/>
                  </a:moveTo>
                  <a:lnTo>
                    <a:pt x="7688315" y="3675930"/>
                  </a:lnTo>
                  <a:lnTo>
                    <a:pt x="7684840" y="3677604"/>
                  </a:lnTo>
                  <a:lnTo>
                    <a:pt x="7683558" y="3680607"/>
                  </a:lnTo>
                  <a:lnTo>
                    <a:pt x="7682716" y="3683405"/>
                  </a:lnTo>
                  <a:lnTo>
                    <a:pt x="7682610" y="3683755"/>
                  </a:lnTo>
                  <a:lnTo>
                    <a:pt x="7683951" y="3687089"/>
                  </a:lnTo>
                  <a:lnTo>
                    <a:pt x="7693631" y="3691218"/>
                  </a:lnTo>
                  <a:lnTo>
                    <a:pt x="7697107" y="3689544"/>
                  </a:lnTo>
                  <a:lnTo>
                    <a:pt x="7699670" y="3683535"/>
                  </a:lnTo>
                  <a:lnTo>
                    <a:pt x="7697996" y="3680060"/>
                  </a:lnTo>
                  <a:close/>
                </a:path>
                <a:path w="18559780" h="10876915">
                  <a:moveTo>
                    <a:pt x="8180853" y="3885636"/>
                  </a:moveTo>
                  <a:lnTo>
                    <a:pt x="8171171" y="3881506"/>
                  </a:lnTo>
                  <a:lnTo>
                    <a:pt x="8167504" y="3882703"/>
                  </a:lnTo>
                  <a:lnTo>
                    <a:pt x="8166044" y="3886025"/>
                  </a:lnTo>
                  <a:lnTo>
                    <a:pt x="8164607" y="3888570"/>
                  </a:lnTo>
                  <a:lnTo>
                    <a:pt x="8166139" y="3892380"/>
                  </a:lnTo>
                  <a:lnTo>
                    <a:pt x="8175819" y="3896509"/>
                  </a:lnTo>
                  <a:lnTo>
                    <a:pt x="8179487" y="3895312"/>
                  </a:lnTo>
                  <a:lnTo>
                    <a:pt x="8180948" y="3891990"/>
                  </a:lnTo>
                  <a:lnTo>
                    <a:pt x="8182384" y="3889445"/>
                  </a:lnTo>
                  <a:lnTo>
                    <a:pt x="8180853" y="3885636"/>
                  </a:lnTo>
                  <a:close/>
                </a:path>
                <a:path w="18559780" h="10876915">
                  <a:moveTo>
                    <a:pt x="7778733" y="3713710"/>
                  </a:moveTo>
                  <a:lnTo>
                    <a:pt x="7769052" y="3709581"/>
                  </a:lnTo>
                  <a:lnTo>
                    <a:pt x="7765577" y="3711254"/>
                  </a:lnTo>
                  <a:lnTo>
                    <a:pt x="7763014" y="3717263"/>
                  </a:lnTo>
                  <a:lnTo>
                    <a:pt x="7764688" y="3720740"/>
                  </a:lnTo>
                  <a:lnTo>
                    <a:pt x="7774368" y="3724869"/>
                  </a:lnTo>
                  <a:lnTo>
                    <a:pt x="7777844" y="3723195"/>
                  </a:lnTo>
                  <a:lnTo>
                    <a:pt x="7780408" y="3717186"/>
                  </a:lnTo>
                  <a:lnTo>
                    <a:pt x="7778733" y="3713710"/>
                  </a:lnTo>
                  <a:close/>
                </a:path>
                <a:path w="18559780" h="10876915">
                  <a:moveTo>
                    <a:pt x="8100493" y="3850173"/>
                  </a:moveTo>
                  <a:lnTo>
                    <a:pt x="8090813" y="3846044"/>
                  </a:lnTo>
                  <a:lnTo>
                    <a:pt x="8087003" y="3847575"/>
                  </a:lnTo>
                  <a:lnTo>
                    <a:pt x="8084440" y="3853584"/>
                  </a:lnTo>
                  <a:lnTo>
                    <a:pt x="8085971" y="3857394"/>
                  </a:lnTo>
                  <a:lnTo>
                    <a:pt x="8092647" y="3860242"/>
                  </a:lnTo>
                  <a:lnTo>
                    <a:pt x="8092457" y="3859766"/>
                  </a:lnTo>
                  <a:lnTo>
                    <a:pt x="8095461" y="3861048"/>
                  </a:lnTo>
                  <a:lnTo>
                    <a:pt x="8099128" y="3859849"/>
                  </a:lnTo>
                  <a:lnTo>
                    <a:pt x="8100410" y="3856845"/>
                  </a:lnTo>
                  <a:lnTo>
                    <a:pt x="8102025" y="3853983"/>
                  </a:lnTo>
                  <a:lnTo>
                    <a:pt x="8100493" y="3850173"/>
                  </a:lnTo>
                  <a:close/>
                </a:path>
                <a:path w="18559780" h="10876915">
                  <a:moveTo>
                    <a:pt x="7859947" y="3747170"/>
                  </a:moveTo>
                  <a:lnTo>
                    <a:pt x="7849931" y="3742897"/>
                  </a:lnTo>
                  <a:lnTo>
                    <a:pt x="7846456" y="3744571"/>
                  </a:lnTo>
                  <a:lnTo>
                    <a:pt x="7843751" y="3750914"/>
                  </a:lnTo>
                  <a:lnTo>
                    <a:pt x="7845424" y="3754390"/>
                  </a:lnTo>
                  <a:lnTo>
                    <a:pt x="7855439" y="3758662"/>
                  </a:lnTo>
                  <a:lnTo>
                    <a:pt x="7858915" y="3756987"/>
                  </a:lnTo>
                  <a:lnTo>
                    <a:pt x="7861621" y="3750645"/>
                  </a:lnTo>
                  <a:lnTo>
                    <a:pt x="7859947" y="3747170"/>
                  </a:lnTo>
                  <a:close/>
                </a:path>
                <a:path w="18559780" h="10876915">
                  <a:moveTo>
                    <a:pt x="8020660" y="3815330"/>
                  </a:moveTo>
                  <a:lnTo>
                    <a:pt x="8010646" y="3811058"/>
                  </a:lnTo>
                  <a:lnTo>
                    <a:pt x="8007169" y="3812732"/>
                  </a:lnTo>
                  <a:lnTo>
                    <a:pt x="8004606" y="3818740"/>
                  </a:lnTo>
                  <a:lnTo>
                    <a:pt x="8006138" y="3822551"/>
                  </a:lnTo>
                  <a:lnTo>
                    <a:pt x="8016152" y="3826822"/>
                  </a:lnTo>
                  <a:lnTo>
                    <a:pt x="8019629" y="3825148"/>
                  </a:lnTo>
                  <a:lnTo>
                    <a:pt x="8022191" y="3819140"/>
                  </a:lnTo>
                  <a:lnTo>
                    <a:pt x="8020660" y="3815330"/>
                  </a:lnTo>
                  <a:close/>
                </a:path>
                <a:path w="18559780" h="10876915">
                  <a:moveTo>
                    <a:pt x="7940207" y="3781011"/>
                  </a:moveTo>
                  <a:lnTo>
                    <a:pt x="7930193" y="3776740"/>
                  </a:lnTo>
                  <a:lnTo>
                    <a:pt x="7926717" y="3778414"/>
                  </a:lnTo>
                  <a:lnTo>
                    <a:pt x="7924012" y="3784756"/>
                  </a:lnTo>
                  <a:lnTo>
                    <a:pt x="7925686" y="3788232"/>
                  </a:lnTo>
                  <a:lnTo>
                    <a:pt x="7935700" y="3792504"/>
                  </a:lnTo>
                  <a:lnTo>
                    <a:pt x="7939034" y="3791164"/>
                  </a:lnTo>
                  <a:lnTo>
                    <a:pt x="7941882" y="3784488"/>
                  </a:lnTo>
                  <a:lnTo>
                    <a:pt x="7940207" y="3781011"/>
                  </a:lnTo>
                  <a:close/>
                </a:path>
                <a:path w="18559780" h="10876915">
                  <a:moveTo>
                    <a:pt x="512914" y="596990"/>
                  </a:moveTo>
                  <a:lnTo>
                    <a:pt x="509006" y="596902"/>
                  </a:lnTo>
                  <a:lnTo>
                    <a:pt x="506723" y="599478"/>
                  </a:lnTo>
                  <a:lnTo>
                    <a:pt x="504582" y="601722"/>
                  </a:lnTo>
                  <a:lnTo>
                    <a:pt x="504493" y="605630"/>
                  </a:lnTo>
                  <a:lnTo>
                    <a:pt x="507071" y="607913"/>
                  </a:lnTo>
                  <a:lnTo>
                    <a:pt x="509839" y="610672"/>
                  </a:lnTo>
                  <a:lnTo>
                    <a:pt x="510364" y="611291"/>
                  </a:lnTo>
                  <a:lnTo>
                    <a:pt x="513703" y="612715"/>
                  </a:lnTo>
                  <a:lnTo>
                    <a:pt x="516609" y="612376"/>
                  </a:lnTo>
                  <a:lnTo>
                    <a:pt x="518274" y="610324"/>
                  </a:lnTo>
                  <a:lnTo>
                    <a:pt x="520415" y="608081"/>
                  </a:lnTo>
                  <a:lnTo>
                    <a:pt x="520503" y="604174"/>
                  </a:lnTo>
                  <a:lnTo>
                    <a:pt x="517926" y="601890"/>
                  </a:lnTo>
                  <a:lnTo>
                    <a:pt x="515157" y="599131"/>
                  </a:lnTo>
                  <a:lnTo>
                    <a:pt x="512914" y="596990"/>
                  </a:lnTo>
                  <a:close/>
                </a:path>
                <a:path w="18559780" h="10876915">
                  <a:moveTo>
                    <a:pt x="450383" y="536383"/>
                  </a:moveTo>
                  <a:lnTo>
                    <a:pt x="446475" y="536295"/>
                  </a:lnTo>
                  <a:lnTo>
                    <a:pt x="444192" y="538872"/>
                  </a:lnTo>
                  <a:lnTo>
                    <a:pt x="441575" y="541307"/>
                  </a:lnTo>
                  <a:lnTo>
                    <a:pt x="441486" y="545214"/>
                  </a:lnTo>
                  <a:lnTo>
                    <a:pt x="444064" y="547498"/>
                  </a:lnTo>
                  <a:lnTo>
                    <a:pt x="446832" y="550257"/>
                  </a:lnTo>
                  <a:lnTo>
                    <a:pt x="447357" y="550876"/>
                  </a:lnTo>
                  <a:lnTo>
                    <a:pt x="448693" y="551446"/>
                  </a:lnTo>
                  <a:lnTo>
                    <a:pt x="448550" y="551780"/>
                  </a:lnTo>
                  <a:lnTo>
                    <a:pt x="450887" y="552776"/>
                  </a:lnTo>
                  <a:lnTo>
                    <a:pt x="453460" y="552295"/>
                  </a:lnTo>
                  <a:lnTo>
                    <a:pt x="455458" y="550385"/>
                  </a:lnTo>
                  <a:lnTo>
                    <a:pt x="458075" y="547951"/>
                  </a:lnTo>
                  <a:lnTo>
                    <a:pt x="458164" y="544042"/>
                  </a:lnTo>
                  <a:lnTo>
                    <a:pt x="455586" y="541760"/>
                  </a:lnTo>
                  <a:lnTo>
                    <a:pt x="452818" y="539001"/>
                  </a:lnTo>
                  <a:lnTo>
                    <a:pt x="450383" y="536383"/>
                  </a:lnTo>
                  <a:close/>
                </a:path>
                <a:path w="18559780" h="10876915">
                  <a:moveTo>
                    <a:pt x="388613" y="474917"/>
                  </a:moveTo>
                  <a:lnTo>
                    <a:pt x="385039" y="474971"/>
                  </a:lnTo>
                  <a:lnTo>
                    <a:pt x="382564" y="477073"/>
                  </a:lnTo>
                  <a:lnTo>
                    <a:pt x="380535" y="479363"/>
                  </a:lnTo>
                  <a:lnTo>
                    <a:pt x="380281" y="479650"/>
                  </a:lnTo>
                  <a:lnTo>
                    <a:pt x="380336" y="483223"/>
                  </a:lnTo>
                  <a:lnTo>
                    <a:pt x="382436" y="485698"/>
                  </a:lnTo>
                  <a:lnTo>
                    <a:pt x="385205" y="488458"/>
                  </a:lnTo>
                  <a:lnTo>
                    <a:pt x="385730" y="489076"/>
                  </a:lnTo>
                  <a:lnTo>
                    <a:pt x="389402" y="490643"/>
                  </a:lnTo>
                  <a:lnTo>
                    <a:pt x="391975" y="490161"/>
                  </a:lnTo>
                  <a:lnTo>
                    <a:pt x="393830" y="488586"/>
                  </a:lnTo>
                  <a:lnTo>
                    <a:pt x="395860" y="486295"/>
                  </a:lnTo>
                  <a:lnTo>
                    <a:pt x="396114" y="486009"/>
                  </a:lnTo>
                  <a:lnTo>
                    <a:pt x="396060" y="482435"/>
                  </a:lnTo>
                  <a:lnTo>
                    <a:pt x="393959" y="479960"/>
                  </a:lnTo>
                  <a:lnTo>
                    <a:pt x="391190" y="477201"/>
                  </a:lnTo>
                  <a:lnTo>
                    <a:pt x="388613" y="474917"/>
                  </a:lnTo>
                  <a:close/>
                </a:path>
                <a:path w="18559780" h="10876915">
                  <a:moveTo>
                    <a:pt x="328699" y="411877"/>
                  </a:moveTo>
                  <a:lnTo>
                    <a:pt x="324791" y="411788"/>
                  </a:lnTo>
                  <a:lnTo>
                    <a:pt x="319842" y="415990"/>
                  </a:lnTo>
                  <a:lnTo>
                    <a:pt x="319754" y="419898"/>
                  </a:lnTo>
                  <a:lnTo>
                    <a:pt x="321854" y="422372"/>
                  </a:lnTo>
                  <a:lnTo>
                    <a:pt x="324623" y="425132"/>
                  </a:lnTo>
                  <a:lnTo>
                    <a:pt x="325148" y="425751"/>
                  </a:lnTo>
                  <a:lnTo>
                    <a:pt x="326817" y="426463"/>
                  </a:lnTo>
                  <a:lnTo>
                    <a:pt x="326675" y="426796"/>
                  </a:lnTo>
                  <a:lnTo>
                    <a:pt x="328678" y="427651"/>
                  </a:lnTo>
                  <a:lnTo>
                    <a:pt x="331251" y="427170"/>
                  </a:lnTo>
                  <a:lnTo>
                    <a:pt x="335581" y="423492"/>
                  </a:lnTo>
                  <a:lnTo>
                    <a:pt x="335670" y="419585"/>
                  </a:lnTo>
                  <a:lnTo>
                    <a:pt x="333569" y="417110"/>
                  </a:lnTo>
                  <a:lnTo>
                    <a:pt x="330800" y="414351"/>
                  </a:lnTo>
                  <a:lnTo>
                    <a:pt x="328699" y="411877"/>
                  </a:lnTo>
                  <a:close/>
                </a:path>
                <a:path w="18559780" h="10876915">
                  <a:moveTo>
                    <a:pt x="271068" y="346258"/>
                  </a:moveTo>
                  <a:lnTo>
                    <a:pt x="267160" y="346169"/>
                  </a:lnTo>
                  <a:lnTo>
                    <a:pt x="262211" y="350371"/>
                  </a:lnTo>
                  <a:lnTo>
                    <a:pt x="262123" y="354279"/>
                  </a:lnTo>
                  <a:lnTo>
                    <a:pt x="266850" y="359847"/>
                  </a:lnTo>
                  <a:lnTo>
                    <a:pt x="267233" y="360800"/>
                  </a:lnTo>
                  <a:lnTo>
                    <a:pt x="268902" y="361512"/>
                  </a:lnTo>
                  <a:lnTo>
                    <a:pt x="269044" y="361178"/>
                  </a:lnTo>
                  <a:lnTo>
                    <a:pt x="271047" y="362032"/>
                  </a:lnTo>
                  <a:lnTo>
                    <a:pt x="273477" y="361885"/>
                  </a:lnTo>
                  <a:lnTo>
                    <a:pt x="277808" y="358207"/>
                  </a:lnTo>
                  <a:lnTo>
                    <a:pt x="277897" y="354300"/>
                  </a:lnTo>
                  <a:lnTo>
                    <a:pt x="271068" y="346258"/>
                  </a:lnTo>
                  <a:close/>
                </a:path>
                <a:path w="18559780" h="10876915">
                  <a:moveTo>
                    <a:pt x="214056" y="280114"/>
                  </a:moveTo>
                  <a:lnTo>
                    <a:pt x="210290" y="279691"/>
                  </a:lnTo>
                  <a:lnTo>
                    <a:pt x="205341" y="283893"/>
                  </a:lnTo>
                  <a:lnTo>
                    <a:pt x="204919" y="287658"/>
                  </a:lnTo>
                  <a:lnTo>
                    <a:pt x="209646" y="293227"/>
                  </a:lnTo>
                  <a:lnTo>
                    <a:pt x="210363" y="294322"/>
                  </a:lnTo>
                  <a:lnTo>
                    <a:pt x="213701" y="295746"/>
                  </a:lnTo>
                  <a:lnTo>
                    <a:pt x="216131" y="295598"/>
                  </a:lnTo>
                  <a:lnTo>
                    <a:pt x="220461" y="291922"/>
                  </a:lnTo>
                  <a:lnTo>
                    <a:pt x="220884" y="288157"/>
                  </a:lnTo>
                  <a:lnTo>
                    <a:pt x="214056" y="280114"/>
                  </a:lnTo>
                  <a:close/>
                </a:path>
                <a:path w="18559780" h="10876915">
                  <a:moveTo>
                    <a:pt x="160662" y="211962"/>
                  </a:moveTo>
                  <a:lnTo>
                    <a:pt x="156563" y="211397"/>
                  </a:lnTo>
                  <a:lnTo>
                    <a:pt x="154088" y="213498"/>
                  </a:lnTo>
                  <a:lnTo>
                    <a:pt x="151280" y="215457"/>
                  </a:lnTo>
                  <a:lnTo>
                    <a:pt x="150715" y="219556"/>
                  </a:lnTo>
                  <a:lnTo>
                    <a:pt x="155443" y="225123"/>
                  </a:lnTo>
                  <a:lnTo>
                    <a:pt x="155825" y="226076"/>
                  </a:lnTo>
                  <a:lnTo>
                    <a:pt x="157828" y="226930"/>
                  </a:lnTo>
                  <a:lnTo>
                    <a:pt x="157686" y="227264"/>
                  </a:lnTo>
                  <a:lnTo>
                    <a:pt x="159689" y="228118"/>
                  </a:lnTo>
                  <a:lnTo>
                    <a:pt x="162261" y="227637"/>
                  </a:lnTo>
                  <a:lnTo>
                    <a:pt x="163974" y="226396"/>
                  </a:lnTo>
                  <a:lnTo>
                    <a:pt x="166783" y="224437"/>
                  </a:lnTo>
                  <a:lnTo>
                    <a:pt x="167348" y="220338"/>
                  </a:lnTo>
                  <a:lnTo>
                    <a:pt x="162621" y="214770"/>
                  </a:lnTo>
                  <a:lnTo>
                    <a:pt x="160662" y="211962"/>
                  </a:lnTo>
                  <a:close/>
                </a:path>
                <a:path w="18559780" h="10876915">
                  <a:moveTo>
                    <a:pt x="108314" y="142284"/>
                  </a:moveTo>
                  <a:lnTo>
                    <a:pt x="104691" y="141528"/>
                  </a:lnTo>
                  <a:lnTo>
                    <a:pt x="101883" y="143486"/>
                  </a:lnTo>
                  <a:lnTo>
                    <a:pt x="99408" y="145587"/>
                  </a:lnTo>
                  <a:lnTo>
                    <a:pt x="98652" y="149210"/>
                  </a:lnTo>
                  <a:lnTo>
                    <a:pt x="100610" y="152019"/>
                  </a:lnTo>
                  <a:lnTo>
                    <a:pt x="102760" y="155304"/>
                  </a:lnTo>
                  <a:lnTo>
                    <a:pt x="103143" y="156255"/>
                  </a:lnTo>
                  <a:lnTo>
                    <a:pt x="107149" y="157964"/>
                  </a:lnTo>
                  <a:lnTo>
                    <a:pt x="109579" y="157818"/>
                  </a:lnTo>
                  <a:lnTo>
                    <a:pt x="111293" y="156576"/>
                  </a:lnTo>
                  <a:lnTo>
                    <a:pt x="113768" y="154474"/>
                  </a:lnTo>
                  <a:lnTo>
                    <a:pt x="114524" y="150851"/>
                  </a:lnTo>
                  <a:lnTo>
                    <a:pt x="112565" y="148043"/>
                  </a:lnTo>
                  <a:lnTo>
                    <a:pt x="110415" y="144759"/>
                  </a:lnTo>
                  <a:lnTo>
                    <a:pt x="108314" y="142284"/>
                  </a:lnTo>
                  <a:close/>
                </a:path>
                <a:path w="18559780" h="10876915">
                  <a:moveTo>
                    <a:pt x="57964" y="70696"/>
                  </a:moveTo>
                  <a:lnTo>
                    <a:pt x="54341" y="69939"/>
                  </a:lnTo>
                  <a:lnTo>
                    <a:pt x="48725" y="73857"/>
                  </a:lnTo>
                  <a:lnTo>
                    <a:pt x="47968" y="77480"/>
                  </a:lnTo>
                  <a:lnTo>
                    <a:pt x="49927" y="80288"/>
                  </a:lnTo>
                  <a:lnTo>
                    <a:pt x="52077" y="83573"/>
                  </a:lnTo>
                  <a:lnTo>
                    <a:pt x="52651" y="85002"/>
                  </a:lnTo>
                  <a:lnTo>
                    <a:pt x="56323" y="86568"/>
                  </a:lnTo>
                  <a:lnTo>
                    <a:pt x="58753" y="86421"/>
                  </a:lnTo>
                  <a:lnTo>
                    <a:pt x="60467" y="85179"/>
                  </a:lnTo>
                  <a:lnTo>
                    <a:pt x="63275" y="83221"/>
                  </a:lnTo>
                  <a:lnTo>
                    <a:pt x="64032" y="79597"/>
                  </a:lnTo>
                  <a:lnTo>
                    <a:pt x="62073" y="76788"/>
                  </a:lnTo>
                  <a:lnTo>
                    <a:pt x="59923" y="73504"/>
                  </a:lnTo>
                  <a:lnTo>
                    <a:pt x="57964" y="70696"/>
                  </a:lnTo>
                  <a:close/>
                </a:path>
                <a:path w="18559780" h="10876915">
                  <a:moveTo>
                    <a:pt x="11436" y="0"/>
                  </a:moveTo>
                  <a:lnTo>
                    <a:pt x="2878" y="0"/>
                  </a:lnTo>
                  <a:lnTo>
                    <a:pt x="898" y="978"/>
                  </a:lnTo>
                  <a:lnTo>
                    <a:pt x="0" y="4935"/>
                  </a:lnTo>
                  <a:lnTo>
                    <a:pt x="1958" y="7743"/>
                  </a:lnTo>
                  <a:lnTo>
                    <a:pt x="4108" y="11027"/>
                  </a:lnTo>
                  <a:lnTo>
                    <a:pt x="4683" y="12456"/>
                  </a:lnTo>
                  <a:lnTo>
                    <a:pt x="8688" y="14165"/>
                  </a:lnTo>
                  <a:lnTo>
                    <a:pt x="10642" y="14209"/>
                  </a:lnTo>
                  <a:lnTo>
                    <a:pt x="12356" y="12968"/>
                  </a:lnTo>
                  <a:lnTo>
                    <a:pt x="15356" y="11485"/>
                  </a:lnTo>
                  <a:lnTo>
                    <a:pt x="16254" y="7529"/>
                  </a:lnTo>
                  <a:lnTo>
                    <a:pt x="14296" y="4720"/>
                  </a:lnTo>
                  <a:lnTo>
                    <a:pt x="12146" y="1435"/>
                  </a:lnTo>
                  <a:lnTo>
                    <a:pt x="11436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9304" y="0"/>
              <a:ext cx="18714794" cy="1099380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47092" y="42036"/>
              <a:ext cx="18721070" cy="11073765"/>
            </a:xfrm>
            <a:custGeom>
              <a:avLst/>
              <a:gdLst/>
              <a:ahLst/>
              <a:cxnLst/>
              <a:rect l="l" t="t" r="r" b="b"/>
              <a:pathLst>
                <a:path w="18721070" h="11073765">
                  <a:moveTo>
                    <a:pt x="16940516" y="10744781"/>
                  </a:moveTo>
                  <a:lnTo>
                    <a:pt x="16931502" y="10740936"/>
                  </a:lnTo>
                  <a:lnTo>
                    <a:pt x="16928169" y="10742276"/>
                  </a:lnTo>
                  <a:lnTo>
                    <a:pt x="16925891" y="10747617"/>
                  </a:lnTo>
                  <a:lnTo>
                    <a:pt x="16926896" y="10750808"/>
                  </a:lnTo>
                  <a:lnTo>
                    <a:pt x="16935910" y="10754653"/>
                  </a:lnTo>
                  <a:lnTo>
                    <a:pt x="16939243" y="10753313"/>
                  </a:lnTo>
                  <a:lnTo>
                    <a:pt x="16941522" y="10747971"/>
                  </a:lnTo>
                  <a:lnTo>
                    <a:pt x="16940516" y="10744781"/>
                  </a:lnTo>
                  <a:close/>
                </a:path>
                <a:path w="18721070" h="11073765">
                  <a:moveTo>
                    <a:pt x="17020727" y="10777813"/>
                  </a:moveTo>
                  <a:lnTo>
                    <a:pt x="17012048" y="10774110"/>
                  </a:lnTo>
                  <a:lnTo>
                    <a:pt x="17008714" y="10775450"/>
                  </a:lnTo>
                  <a:lnTo>
                    <a:pt x="17006293" y="10781125"/>
                  </a:lnTo>
                  <a:lnTo>
                    <a:pt x="17007633" y="10784459"/>
                  </a:lnTo>
                  <a:lnTo>
                    <a:pt x="17016312" y="10788161"/>
                  </a:lnTo>
                  <a:lnTo>
                    <a:pt x="17019647" y="10786822"/>
                  </a:lnTo>
                  <a:lnTo>
                    <a:pt x="17022068" y="10781147"/>
                  </a:lnTo>
                  <a:lnTo>
                    <a:pt x="17020727" y="10777813"/>
                  </a:lnTo>
                  <a:close/>
                </a:path>
                <a:path w="18721070" h="11073765">
                  <a:moveTo>
                    <a:pt x="16861493" y="10709889"/>
                  </a:moveTo>
                  <a:lnTo>
                    <a:pt x="16852145" y="10705901"/>
                  </a:lnTo>
                  <a:lnTo>
                    <a:pt x="16848954" y="10706907"/>
                  </a:lnTo>
                  <a:lnTo>
                    <a:pt x="16846391" y="10712916"/>
                  </a:lnTo>
                  <a:lnTo>
                    <a:pt x="16847395" y="10716107"/>
                  </a:lnTo>
                  <a:lnTo>
                    <a:pt x="16856744" y="10720095"/>
                  </a:lnTo>
                  <a:lnTo>
                    <a:pt x="16860077" y="10718754"/>
                  </a:lnTo>
                  <a:lnTo>
                    <a:pt x="16862498" y="10713079"/>
                  </a:lnTo>
                  <a:lnTo>
                    <a:pt x="16861493" y="10709889"/>
                  </a:lnTo>
                  <a:close/>
                </a:path>
                <a:path w="18721070" h="11073765">
                  <a:moveTo>
                    <a:pt x="16782370" y="10673375"/>
                  </a:moveTo>
                  <a:lnTo>
                    <a:pt x="16773357" y="10669530"/>
                  </a:lnTo>
                  <a:lnTo>
                    <a:pt x="16769831" y="10670394"/>
                  </a:lnTo>
                  <a:lnTo>
                    <a:pt x="16767411" y="10676069"/>
                  </a:lnTo>
                  <a:lnTo>
                    <a:pt x="16768275" y="10679594"/>
                  </a:lnTo>
                  <a:lnTo>
                    <a:pt x="16777622" y="10683581"/>
                  </a:lnTo>
                  <a:lnTo>
                    <a:pt x="16780957" y="10682242"/>
                  </a:lnTo>
                  <a:lnTo>
                    <a:pt x="16783235" y="10676901"/>
                  </a:lnTo>
                  <a:lnTo>
                    <a:pt x="16782370" y="10673375"/>
                  </a:lnTo>
                  <a:close/>
                </a:path>
                <a:path w="18721070" h="11073765">
                  <a:moveTo>
                    <a:pt x="17101843" y="10809652"/>
                  </a:moveTo>
                  <a:lnTo>
                    <a:pt x="17092496" y="10805665"/>
                  </a:lnTo>
                  <a:lnTo>
                    <a:pt x="17089496" y="10807147"/>
                  </a:lnTo>
                  <a:lnTo>
                    <a:pt x="17087075" y="10812822"/>
                  </a:lnTo>
                  <a:lnTo>
                    <a:pt x="17088416" y="10816155"/>
                  </a:lnTo>
                  <a:lnTo>
                    <a:pt x="17091087" y="10817295"/>
                  </a:lnTo>
                  <a:lnTo>
                    <a:pt x="17091561" y="10817103"/>
                  </a:lnTo>
                  <a:lnTo>
                    <a:pt x="17097905" y="10819809"/>
                  </a:lnTo>
                  <a:lnTo>
                    <a:pt x="17100903" y="10818325"/>
                  </a:lnTo>
                  <a:lnTo>
                    <a:pt x="17103324" y="10812650"/>
                  </a:lnTo>
                  <a:lnTo>
                    <a:pt x="17101843" y="10809652"/>
                  </a:lnTo>
                  <a:close/>
                </a:path>
                <a:path w="18721070" h="11073765">
                  <a:moveTo>
                    <a:pt x="16701289" y="10634054"/>
                  </a:moveTo>
                  <a:lnTo>
                    <a:pt x="16695281" y="10631491"/>
                  </a:lnTo>
                  <a:lnTo>
                    <a:pt x="16691755" y="10632354"/>
                  </a:lnTo>
                  <a:lnTo>
                    <a:pt x="16689191" y="10638363"/>
                  </a:lnTo>
                  <a:lnTo>
                    <a:pt x="16690199" y="10641555"/>
                  </a:lnTo>
                  <a:lnTo>
                    <a:pt x="16693061" y="10643170"/>
                  </a:lnTo>
                  <a:lnTo>
                    <a:pt x="16699403" y="10645876"/>
                  </a:lnTo>
                  <a:lnTo>
                    <a:pt x="16702737" y="10644536"/>
                  </a:lnTo>
                  <a:lnTo>
                    <a:pt x="16705158" y="10638861"/>
                  </a:lnTo>
                  <a:lnTo>
                    <a:pt x="16704152" y="10635670"/>
                  </a:lnTo>
                  <a:lnTo>
                    <a:pt x="16701289" y="10634054"/>
                  </a:lnTo>
                  <a:close/>
                </a:path>
                <a:path w="18721070" h="11073765">
                  <a:moveTo>
                    <a:pt x="17183479" y="10839346"/>
                  </a:moveTo>
                  <a:lnTo>
                    <a:pt x="17180331" y="10838398"/>
                  </a:lnTo>
                  <a:lnTo>
                    <a:pt x="17173987" y="10835692"/>
                  </a:lnTo>
                  <a:lnTo>
                    <a:pt x="17170990" y="10837175"/>
                  </a:lnTo>
                  <a:lnTo>
                    <a:pt x="17168426" y="10843184"/>
                  </a:lnTo>
                  <a:lnTo>
                    <a:pt x="17169907" y="10846182"/>
                  </a:lnTo>
                  <a:lnTo>
                    <a:pt x="17172578" y="10847322"/>
                  </a:lnTo>
                  <a:lnTo>
                    <a:pt x="17173054" y="10847130"/>
                  </a:lnTo>
                  <a:lnTo>
                    <a:pt x="17179398" y="10849836"/>
                  </a:lnTo>
                  <a:lnTo>
                    <a:pt x="17182399" y="10848354"/>
                  </a:lnTo>
                  <a:lnTo>
                    <a:pt x="17184962" y="10842345"/>
                  </a:lnTo>
                  <a:lnTo>
                    <a:pt x="17183479" y="10839346"/>
                  </a:lnTo>
                  <a:close/>
                </a:path>
                <a:path w="18721070" h="11073765">
                  <a:moveTo>
                    <a:pt x="16617633" y="10592451"/>
                  </a:moveTo>
                  <a:lnTo>
                    <a:pt x="16614108" y="10593315"/>
                  </a:lnTo>
                  <a:lnTo>
                    <a:pt x="16612827" y="10596319"/>
                  </a:lnTo>
                  <a:lnTo>
                    <a:pt x="16611354" y="10598847"/>
                  </a:lnTo>
                  <a:lnTo>
                    <a:pt x="16612216" y="10602371"/>
                  </a:lnTo>
                  <a:lnTo>
                    <a:pt x="16615078" y="10603987"/>
                  </a:lnTo>
                  <a:lnTo>
                    <a:pt x="16621756" y="10606836"/>
                  </a:lnTo>
                  <a:lnTo>
                    <a:pt x="16624947" y="10605829"/>
                  </a:lnTo>
                  <a:lnTo>
                    <a:pt x="16626086" y="10603158"/>
                  </a:lnTo>
                  <a:lnTo>
                    <a:pt x="16627558" y="10600630"/>
                  </a:lnTo>
                  <a:lnTo>
                    <a:pt x="16626694" y="10597104"/>
                  </a:lnTo>
                  <a:lnTo>
                    <a:pt x="16623832" y="10595489"/>
                  </a:lnTo>
                  <a:lnTo>
                    <a:pt x="16620494" y="10594065"/>
                  </a:lnTo>
                  <a:lnTo>
                    <a:pt x="16617633" y="10592451"/>
                  </a:lnTo>
                  <a:close/>
                </a:path>
                <a:path w="18721070" h="11073765">
                  <a:moveTo>
                    <a:pt x="17264874" y="10867753"/>
                  </a:moveTo>
                  <a:lnTo>
                    <a:pt x="17261727" y="10866805"/>
                  </a:lnTo>
                  <a:lnTo>
                    <a:pt x="17258388" y="10865380"/>
                  </a:lnTo>
                  <a:lnTo>
                    <a:pt x="17255574" y="10864575"/>
                  </a:lnTo>
                  <a:lnTo>
                    <a:pt x="17252576" y="10866058"/>
                  </a:lnTo>
                  <a:lnTo>
                    <a:pt x="17250156" y="10871733"/>
                  </a:lnTo>
                  <a:lnTo>
                    <a:pt x="17251638" y="10874733"/>
                  </a:lnTo>
                  <a:lnTo>
                    <a:pt x="17254307" y="10875872"/>
                  </a:lnTo>
                  <a:lnTo>
                    <a:pt x="17254783" y="10875680"/>
                  </a:lnTo>
                  <a:lnTo>
                    <a:pt x="17258456" y="10877247"/>
                  </a:lnTo>
                  <a:lnTo>
                    <a:pt x="17261270" y="10878052"/>
                  </a:lnTo>
                  <a:lnTo>
                    <a:pt x="17264270" y="10876570"/>
                  </a:lnTo>
                  <a:lnTo>
                    <a:pt x="17265552" y="10873566"/>
                  </a:lnTo>
                  <a:lnTo>
                    <a:pt x="17266357" y="10870753"/>
                  </a:lnTo>
                  <a:lnTo>
                    <a:pt x="17264874" y="10867753"/>
                  </a:lnTo>
                  <a:close/>
                </a:path>
                <a:path w="18721070" h="11073765">
                  <a:moveTo>
                    <a:pt x="16541029" y="10551882"/>
                  </a:moveTo>
                  <a:lnTo>
                    <a:pt x="16537505" y="10552746"/>
                  </a:lnTo>
                  <a:lnTo>
                    <a:pt x="16536223" y="10555751"/>
                  </a:lnTo>
                  <a:lnTo>
                    <a:pt x="16534607" y="10558613"/>
                  </a:lnTo>
                  <a:lnTo>
                    <a:pt x="16535615" y="10561805"/>
                  </a:lnTo>
                  <a:lnTo>
                    <a:pt x="16538334" y="10563754"/>
                  </a:lnTo>
                  <a:lnTo>
                    <a:pt x="16545011" y="10566602"/>
                  </a:lnTo>
                  <a:lnTo>
                    <a:pt x="16548200" y="10565595"/>
                  </a:lnTo>
                  <a:lnTo>
                    <a:pt x="16549340" y="10562924"/>
                  </a:lnTo>
                  <a:lnTo>
                    <a:pt x="16550955" y="10560062"/>
                  </a:lnTo>
                  <a:lnTo>
                    <a:pt x="16549948" y="10556871"/>
                  </a:lnTo>
                  <a:lnTo>
                    <a:pt x="16547229" y="10554922"/>
                  </a:lnTo>
                  <a:lnTo>
                    <a:pt x="16543892" y="10553498"/>
                  </a:lnTo>
                  <a:lnTo>
                    <a:pt x="16541029" y="10551882"/>
                  </a:lnTo>
                  <a:close/>
                </a:path>
                <a:path w="18721070" h="11073765">
                  <a:moveTo>
                    <a:pt x="17347600" y="10893966"/>
                  </a:moveTo>
                  <a:lnTo>
                    <a:pt x="17344646" y="10893495"/>
                  </a:lnTo>
                  <a:lnTo>
                    <a:pt x="17341305" y="10892070"/>
                  </a:lnTo>
                  <a:lnTo>
                    <a:pt x="17338160" y="10891123"/>
                  </a:lnTo>
                  <a:lnTo>
                    <a:pt x="17335494" y="10892747"/>
                  </a:lnTo>
                  <a:lnTo>
                    <a:pt x="17333073" y="10898422"/>
                  </a:lnTo>
                  <a:lnTo>
                    <a:pt x="17334556" y="10901422"/>
                  </a:lnTo>
                  <a:lnTo>
                    <a:pt x="17337558" y="10902703"/>
                  </a:lnTo>
                  <a:lnTo>
                    <a:pt x="17338037" y="10902513"/>
                  </a:lnTo>
                  <a:lnTo>
                    <a:pt x="17341373" y="10903936"/>
                  </a:lnTo>
                  <a:lnTo>
                    <a:pt x="17344521" y="10904884"/>
                  </a:lnTo>
                  <a:lnTo>
                    <a:pt x="17347187" y="10903260"/>
                  </a:lnTo>
                  <a:lnTo>
                    <a:pt x="17348469" y="10900255"/>
                  </a:lnTo>
                  <a:lnTo>
                    <a:pt x="17349416" y="10897108"/>
                  </a:lnTo>
                  <a:lnTo>
                    <a:pt x="17347600" y="10893966"/>
                  </a:lnTo>
                  <a:close/>
                </a:path>
                <a:path w="18721070" h="11073765">
                  <a:moveTo>
                    <a:pt x="16464854" y="10510313"/>
                  </a:moveTo>
                  <a:lnTo>
                    <a:pt x="16460995" y="10511034"/>
                  </a:lnTo>
                  <a:lnTo>
                    <a:pt x="16459714" y="10514039"/>
                  </a:lnTo>
                  <a:lnTo>
                    <a:pt x="16458241" y="10516567"/>
                  </a:lnTo>
                  <a:lnTo>
                    <a:pt x="16459105" y="10520093"/>
                  </a:lnTo>
                  <a:lnTo>
                    <a:pt x="16461825" y="10522042"/>
                  </a:lnTo>
                  <a:lnTo>
                    <a:pt x="16468167" y="10524748"/>
                  </a:lnTo>
                  <a:lnTo>
                    <a:pt x="16471691" y="10523883"/>
                  </a:lnTo>
                  <a:lnTo>
                    <a:pt x="16472830" y="10521213"/>
                  </a:lnTo>
                  <a:lnTo>
                    <a:pt x="16474303" y="10518684"/>
                  </a:lnTo>
                  <a:lnTo>
                    <a:pt x="16473440" y="10515160"/>
                  </a:lnTo>
                  <a:lnTo>
                    <a:pt x="16470721" y="10513211"/>
                  </a:lnTo>
                  <a:lnTo>
                    <a:pt x="16467381" y="10511786"/>
                  </a:lnTo>
                  <a:lnTo>
                    <a:pt x="16464854" y="10510313"/>
                  </a:lnTo>
                  <a:close/>
                </a:path>
                <a:path w="18721070" h="11073765">
                  <a:moveTo>
                    <a:pt x="17430895" y="10918843"/>
                  </a:moveTo>
                  <a:lnTo>
                    <a:pt x="17427608" y="10918230"/>
                  </a:lnTo>
                  <a:lnTo>
                    <a:pt x="17424266" y="10916805"/>
                  </a:lnTo>
                  <a:lnTo>
                    <a:pt x="17421455" y="10916000"/>
                  </a:lnTo>
                  <a:lnTo>
                    <a:pt x="17418312" y="10917817"/>
                  </a:lnTo>
                  <a:lnTo>
                    <a:pt x="17416702" y="10923443"/>
                  </a:lnTo>
                  <a:lnTo>
                    <a:pt x="17417851" y="10926300"/>
                  </a:lnTo>
                  <a:lnTo>
                    <a:pt x="17420522" y="10927440"/>
                  </a:lnTo>
                  <a:lnTo>
                    <a:pt x="17420665" y="10927106"/>
                  </a:lnTo>
                  <a:lnTo>
                    <a:pt x="17420998" y="10927248"/>
                  </a:lnTo>
                  <a:lnTo>
                    <a:pt x="17421475" y="10927057"/>
                  </a:lnTo>
                  <a:lnTo>
                    <a:pt x="17424811" y="10928480"/>
                  </a:lnTo>
                  <a:lnTo>
                    <a:pt x="17427625" y="10929286"/>
                  </a:lnTo>
                  <a:lnTo>
                    <a:pt x="17430767" y="10927470"/>
                  </a:lnTo>
                  <a:lnTo>
                    <a:pt x="17432378" y="10921844"/>
                  </a:lnTo>
                  <a:lnTo>
                    <a:pt x="17430895" y="10918843"/>
                  </a:lnTo>
                  <a:close/>
                </a:path>
                <a:path w="18721070" h="11073765">
                  <a:moveTo>
                    <a:pt x="16389390" y="10467075"/>
                  </a:moveTo>
                  <a:lnTo>
                    <a:pt x="16386057" y="10468415"/>
                  </a:lnTo>
                  <a:lnTo>
                    <a:pt x="16383111" y="10473472"/>
                  </a:lnTo>
                  <a:lnTo>
                    <a:pt x="16384309" y="10477139"/>
                  </a:lnTo>
                  <a:lnTo>
                    <a:pt x="16386694" y="10478946"/>
                  </a:lnTo>
                  <a:lnTo>
                    <a:pt x="16393037" y="10481652"/>
                  </a:lnTo>
                  <a:lnTo>
                    <a:pt x="16396561" y="10480788"/>
                  </a:lnTo>
                  <a:lnTo>
                    <a:pt x="16397701" y="10478117"/>
                  </a:lnTo>
                  <a:lnTo>
                    <a:pt x="16399174" y="10475589"/>
                  </a:lnTo>
                  <a:lnTo>
                    <a:pt x="16397977" y="10471921"/>
                  </a:lnTo>
                  <a:lnTo>
                    <a:pt x="16395592" y="10470115"/>
                  </a:lnTo>
                  <a:lnTo>
                    <a:pt x="16392252" y="10468690"/>
                  </a:lnTo>
                  <a:lnTo>
                    <a:pt x="16389390" y="10467075"/>
                  </a:lnTo>
                  <a:close/>
                </a:path>
                <a:path w="18721070" h="11073765">
                  <a:moveTo>
                    <a:pt x="17514377" y="10941433"/>
                  </a:moveTo>
                  <a:lnTo>
                    <a:pt x="17511281" y="10941297"/>
                  </a:lnTo>
                  <a:lnTo>
                    <a:pt x="17507940" y="10939871"/>
                  </a:lnTo>
                  <a:lnTo>
                    <a:pt x="17504986" y="10939401"/>
                  </a:lnTo>
                  <a:lnTo>
                    <a:pt x="17501844" y="10941216"/>
                  </a:lnTo>
                  <a:lnTo>
                    <a:pt x="17501039" y="10944029"/>
                  </a:lnTo>
                  <a:lnTo>
                    <a:pt x="17500376" y="10946509"/>
                  </a:lnTo>
                  <a:lnTo>
                    <a:pt x="17501525" y="10949366"/>
                  </a:lnTo>
                  <a:lnTo>
                    <a:pt x="17504196" y="10950505"/>
                  </a:lnTo>
                  <a:lnTo>
                    <a:pt x="17504387" y="10950982"/>
                  </a:lnTo>
                  <a:lnTo>
                    <a:pt x="17505337" y="10950598"/>
                  </a:lnTo>
                  <a:lnTo>
                    <a:pt x="17508676" y="10952023"/>
                  </a:lnTo>
                  <a:lnTo>
                    <a:pt x="17511632" y="10952494"/>
                  </a:lnTo>
                  <a:lnTo>
                    <a:pt x="17514775" y="10950678"/>
                  </a:lnTo>
                  <a:lnTo>
                    <a:pt x="17515580" y="10947865"/>
                  </a:lnTo>
                  <a:lnTo>
                    <a:pt x="17516194" y="10944575"/>
                  </a:lnTo>
                  <a:lnTo>
                    <a:pt x="17514377" y="10941433"/>
                  </a:lnTo>
                  <a:close/>
                </a:path>
                <a:path w="18721070" h="11073765">
                  <a:moveTo>
                    <a:pt x="16314545" y="10423312"/>
                  </a:moveTo>
                  <a:lnTo>
                    <a:pt x="16311021" y="10424175"/>
                  </a:lnTo>
                  <a:lnTo>
                    <a:pt x="16309548" y="10426704"/>
                  </a:lnTo>
                  <a:lnTo>
                    <a:pt x="16308471" y="10428612"/>
                  </a:lnTo>
                  <a:lnTo>
                    <a:pt x="16307932" y="10429566"/>
                  </a:lnTo>
                  <a:lnTo>
                    <a:pt x="16308938" y="10432757"/>
                  </a:lnTo>
                  <a:lnTo>
                    <a:pt x="16311182" y="10434897"/>
                  </a:lnTo>
                  <a:lnTo>
                    <a:pt x="16317525" y="10437603"/>
                  </a:lnTo>
                  <a:lnTo>
                    <a:pt x="16320574" y="10436931"/>
                  </a:lnTo>
                  <a:lnTo>
                    <a:pt x="16322047" y="10434403"/>
                  </a:lnTo>
                  <a:lnTo>
                    <a:pt x="16323124" y="10432495"/>
                  </a:lnTo>
                  <a:lnTo>
                    <a:pt x="16323662" y="10431541"/>
                  </a:lnTo>
                  <a:lnTo>
                    <a:pt x="16322798" y="10428015"/>
                  </a:lnTo>
                  <a:lnTo>
                    <a:pt x="16320413" y="10426209"/>
                  </a:lnTo>
                  <a:lnTo>
                    <a:pt x="16317073" y="10424784"/>
                  </a:lnTo>
                  <a:lnTo>
                    <a:pt x="16314545" y="10423312"/>
                  </a:lnTo>
                  <a:close/>
                </a:path>
                <a:path w="18721070" h="11073765">
                  <a:moveTo>
                    <a:pt x="17598429" y="10962688"/>
                  </a:moveTo>
                  <a:lnTo>
                    <a:pt x="17595618" y="10961884"/>
                  </a:lnTo>
                  <a:lnTo>
                    <a:pt x="17591994" y="10961127"/>
                  </a:lnTo>
                  <a:lnTo>
                    <a:pt x="17588706" y="10960514"/>
                  </a:lnTo>
                  <a:lnTo>
                    <a:pt x="17585898" y="10962472"/>
                  </a:lnTo>
                  <a:lnTo>
                    <a:pt x="17584287" y="10968098"/>
                  </a:lnTo>
                  <a:lnTo>
                    <a:pt x="17585910" y="10970763"/>
                  </a:lnTo>
                  <a:lnTo>
                    <a:pt x="17589249" y="10972188"/>
                  </a:lnTo>
                  <a:lnTo>
                    <a:pt x="17592870" y="10972943"/>
                  </a:lnTo>
                  <a:lnTo>
                    <a:pt x="17596160" y="10973557"/>
                  </a:lnTo>
                  <a:lnTo>
                    <a:pt x="17598969" y="10971599"/>
                  </a:lnTo>
                  <a:lnTo>
                    <a:pt x="17599774" y="10968786"/>
                  </a:lnTo>
                  <a:lnTo>
                    <a:pt x="17600388" y="10965497"/>
                  </a:lnTo>
                  <a:lnTo>
                    <a:pt x="17598429" y="10962688"/>
                  </a:lnTo>
                  <a:close/>
                </a:path>
                <a:path w="18721070" h="11073765">
                  <a:moveTo>
                    <a:pt x="16240747" y="10378021"/>
                  </a:moveTo>
                  <a:lnTo>
                    <a:pt x="16237222" y="10378885"/>
                  </a:lnTo>
                  <a:lnTo>
                    <a:pt x="16234276" y="10383942"/>
                  </a:lnTo>
                  <a:lnTo>
                    <a:pt x="16235140" y="10387467"/>
                  </a:lnTo>
                  <a:lnTo>
                    <a:pt x="16237383" y="10389607"/>
                  </a:lnTo>
                  <a:lnTo>
                    <a:pt x="16244060" y="10392455"/>
                  </a:lnTo>
                  <a:lnTo>
                    <a:pt x="16247108" y="10391783"/>
                  </a:lnTo>
                  <a:lnTo>
                    <a:pt x="16250054" y="10386727"/>
                  </a:lnTo>
                  <a:lnTo>
                    <a:pt x="16249190" y="10383202"/>
                  </a:lnTo>
                  <a:lnTo>
                    <a:pt x="16246946" y="10381060"/>
                  </a:lnTo>
                  <a:lnTo>
                    <a:pt x="16243608" y="10379637"/>
                  </a:lnTo>
                  <a:lnTo>
                    <a:pt x="16240747" y="10378021"/>
                  </a:lnTo>
                  <a:close/>
                </a:path>
                <a:path w="18721070" h="11073765">
                  <a:moveTo>
                    <a:pt x="17682810" y="10981320"/>
                  </a:moveTo>
                  <a:lnTo>
                    <a:pt x="17679854" y="10980849"/>
                  </a:lnTo>
                  <a:lnTo>
                    <a:pt x="17676232" y="10980093"/>
                  </a:lnTo>
                  <a:lnTo>
                    <a:pt x="17673419" y="10979288"/>
                  </a:lnTo>
                  <a:lnTo>
                    <a:pt x="17670134" y="10981438"/>
                  </a:lnTo>
                  <a:lnTo>
                    <a:pt x="17669662" y="10984394"/>
                  </a:lnTo>
                  <a:lnTo>
                    <a:pt x="17668857" y="10987207"/>
                  </a:lnTo>
                  <a:lnTo>
                    <a:pt x="17670482" y="10989872"/>
                  </a:lnTo>
                  <a:lnTo>
                    <a:pt x="17672820" y="10990869"/>
                  </a:lnTo>
                  <a:lnTo>
                    <a:pt x="17672962" y="10990536"/>
                  </a:lnTo>
                  <a:lnTo>
                    <a:pt x="17673963" y="10990963"/>
                  </a:lnTo>
                  <a:lnTo>
                    <a:pt x="17677587" y="10991720"/>
                  </a:lnTo>
                  <a:lnTo>
                    <a:pt x="17680401" y="10992525"/>
                  </a:lnTo>
                  <a:lnTo>
                    <a:pt x="17683685" y="10990376"/>
                  </a:lnTo>
                  <a:lnTo>
                    <a:pt x="17684157" y="10987420"/>
                  </a:lnTo>
                  <a:lnTo>
                    <a:pt x="17684963" y="10984607"/>
                  </a:lnTo>
                  <a:lnTo>
                    <a:pt x="17682810" y="10981320"/>
                  </a:lnTo>
                  <a:close/>
                </a:path>
                <a:path w="18721070" h="11073765">
                  <a:moveTo>
                    <a:pt x="16166849" y="10331111"/>
                  </a:moveTo>
                  <a:lnTo>
                    <a:pt x="16163324" y="10331975"/>
                  </a:lnTo>
                  <a:lnTo>
                    <a:pt x="16162219" y="10333871"/>
                  </a:lnTo>
                  <a:lnTo>
                    <a:pt x="16160595" y="10336729"/>
                  </a:lnTo>
                  <a:lnTo>
                    <a:pt x="16160236" y="10337365"/>
                  </a:lnTo>
                  <a:lnTo>
                    <a:pt x="16161099" y="10340890"/>
                  </a:lnTo>
                  <a:lnTo>
                    <a:pt x="16163628" y="10342363"/>
                  </a:lnTo>
                  <a:lnTo>
                    <a:pt x="16166681" y="10344455"/>
                  </a:lnTo>
                  <a:lnTo>
                    <a:pt x="16170020" y="10345879"/>
                  </a:lnTo>
                  <a:lnTo>
                    <a:pt x="16173067" y="10345206"/>
                  </a:lnTo>
                  <a:lnTo>
                    <a:pt x="16174172" y="10343310"/>
                  </a:lnTo>
                  <a:lnTo>
                    <a:pt x="16175797" y="10340452"/>
                  </a:lnTo>
                  <a:lnTo>
                    <a:pt x="16176156" y="10339816"/>
                  </a:lnTo>
                  <a:lnTo>
                    <a:pt x="16175292" y="10336290"/>
                  </a:lnTo>
                  <a:lnTo>
                    <a:pt x="16172764" y="10334818"/>
                  </a:lnTo>
                  <a:lnTo>
                    <a:pt x="16169711" y="10332727"/>
                  </a:lnTo>
                  <a:lnTo>
                    <a:pt x="16166849" y="10331111"/>
                  </a:lnTo>
                  <a:close/>
                </a:path>
                <a:path w="18721070" h="11073765">
                  <a:moveTo>
                    <a:pt x="17767954" y="10999096"/>
                  </a:moveTo>
                  <a:lnTo>
                    <a:pt x="17764998" y="10998624"/>
                  </a:lnTo>
                  <a:lnTo>
                    <a:pt x="17761374" y="10997868"/>
                  </a:lnTo>
                  <a:lnTo>
                    <a:pt x="17758226" y="10996919"/>
                  </a:lnTo>
                  <a:lnTo>
                    <a:pt x="17755275" y="10999212"/>
                  </a:lnTo>
                  <a:lnTo>
                    <a:pt x="17754804" y="11002167"/>
                  </a:lnTo>
                  <a:lnTo>
                    <a:pt x="17754141" y="11004646"/>
                  </a:lnTo>
                  <a:lnTo>
                    <a:pt x="17755766" y="11007312"/>
                  </a:lnTo>
                  <a:lnTo>
                    <a:pt x="17759105" y="11008737"/>
                  </a:lnTo>
                  <a:lnTo>
                    <a:pt x="17762729" y="11009493"/>
                  </a:lnTo>
                  <a:lnTo>
                    <a:pt x="17765877" y="11010441"/>
                  </a:lnTo>
                  <a:lnTo>
                    <a:pt x="17768349" y="11008340"/>
                  </a:lnTo>
                  <a:lnTo>
                    <a:pt x="17770244" y="11002046"/>
                  </a:lnTo>
                  <a:lnTo>
                    <a:pt x="17767954" y="10999096"/>
                  </a:lnTo>
                  <a:close/>
                </a:path>
                <a:path w="18721070" h="11073765">
                  <a:moveTo>
                    <a:pt x="16094573" y="10284103"/>
                  </a:moveTo>
                  <a:lnTo>
                    <a:pt x="16091046" y="10284966"/>
                  </a:lnTo>
                  <a:lnTo>
                    <a:pt x="16087432" y="10289738"/>
                  </a:lnTo>
                  <a:lnTo>
                    <a:pt x="16088297" y="10293263"/>
                  </a:lnTo>
                  <a:lnTo>
                    <a:pt x="16090684" y="10295070"/>
                  </a:lnTo>
                  <a:lnTo>
                    <a:pt x="16093737" y="10297162"/>
                  </a:lnTo>
                  <a:lnTo>
                    <a:pt x="16094737" y="10297589"/>
                  </a:lnTo>
                  <a:lnTo>
                    <a:pt x="16094595" y="10297922"/>
                  </a:lnTo>
                  <a:lnTo>
                    <a:pt x="16096931" y="10298919"/>
                  </a:lnTo>
                  <a:lnTo>
                    <a:pt x="16100124" y="10297914"/>
                  </a:lnTo>
                  <a:lnTo>
                    <a:pt x="16101453" y="10295719"/>
                  </a:lnTo>
                  <a:lnTo>
                    <a:pt x="16103260" y="10293333"/>
                  </a:lnTo>
                  <a:lnTo>
                    <a:pt x="16102397" y="10289808"/>
                  </a:lnTo>
                  <a:lnTo>
                    <a:pt x="16100011" y="10288001"/>
                  </a:lnTo>
                  <a:lnTo>
                    <a:pt x="16096959" y="10285910"/>
                  </a:lnTo>
                  <a:lnTo>
                    <a:pt x="16094573" y="10284103"/>
                  </a:lnTo>
                  <a:close/>
                </a:path>
                <a:path w="18721070" h="11073765">
                  <a:moveTo>
                    <a:pt x="16022388" y="10235951"/>
                  </a:moveTo>
                  <a:lnTo>
                    <a:pt x="16018863" y="10236814"/>
                  </a:lnTo>
                  <a:lnTo>
                    <a:pt x="16015250" y="10241586"/>
                  </a:lnTo>
                  <a:lnTo>
                    <a:pt x="16016113" y="10245111"/>
                  </a:lnTo>
                  <a:lnTo>
                    <a:pt x="16018499" y="10246918"/>
                  </a:lnTo>
                  <a:lnTo>
                    <a:pt x="16021553" y="10249010"/>
                  </a:lnTo>
                  <a:lnTo>
                    <a:pt x="16022554" y="10249437"/>
                  </a:lnTo>
                  <a:lnTo>
                    <a:pt x="16022412" y="10249770"/>
                  </a:lnTo>
                  <a:lnTo>
                    <a:pt x="16024749" y="10250767"/>
                  </a:lnTo>
                  <a:lnTo>
                    <a:pt x="16027940" y="10249761"/>
                  </a:lnTo>
                  <a:lnTo>
                    <a:pt x="16029271" y="10247567"/>
                  </a:lnTo>
                  <a:lnTo>
                    <a:pt x="16031078" y="10245181"/>
                  </a:lnTo>
                  <a:lnTo>
                    <a:pt x="16030214" y="10241656"/>
                  </a:lnTo>
                  <a:lnTo>
                    <a:pt x="16027829" y="10239849"/>
                  </a:lnTo>
                  <a:lnTo>
                    <a:pt x="16024773" y="10237757"/>
                  </a:lnTo>
                  <a:lnTo>
                    <a:pt x="16022388" y="10235951"/>
                  </a:lnTo>
                  <a:close/>
                </a:path>
                <a:path w="18721070" h="11073765">
                  <a:moveTo>
                    <a:pt x="17852899" y="11013630"/>
                  </a:moveTo>
                  <a:lnTo>
                    <a:pt x="17849943" y="11013158"/>
                  </a:lnTo>
                  <a:lnTo>
                    <a:pt x="17846653" y="11012543"/>
                  </a:lnTo>
                  <a:lnTo>
                    <a:pt x="17843697" y="11012072"/>
                  </a:lnTo>
                  <a:lnTo>
                    <a:pt x="17840748" y="11014365"/>
                  </a:lnTo>
                  <a:lnTo>
                    <a:pt x="17840277" y="11017320"/>
                  </a:lnTo>
                  <a:lnTo>
                    <a:pt x="17839948" y="11019942"/>
                  </a:lnTo>
                  <a:lnTo>
                    <a:pt x="17841239" y="11022466"/>
                  </a:lnTo>
                  <a:lnTo>
                    <a:pt x="17843577" y="11023463"/>
                  </a:lnTo>
                  <a:lnTo>
                    <a:pt x="17843383" y="11022985"/>
                  </a:lnTo>
                  <a:lnTo>
                    <a:pt x="17844719" y="11023555"/>
                  </a:lnTo>
                  <a:lnTo>
                    <a:pt x="17848342" y="11024311"/>
                  </a:lnTo>
                  <a:lnTo>
                    <a:pt x="17851298" y="11024783"/>
                  </a:lnTo>
                  <a:lnTo>
                    <a:pt x="17854249" y="11022491"/>
                  </a:lnTo>
                  <a:lnTo>
                    <a:pt x="17855133" y="11016950"/>
                  </a:lnTo>
                  <a:lnTo>
                    <a:pt x="17855192" y="11016580"/>
                  </a:lnTo>
                  <a:lnTo>
                    <a:pt x="17852899" y="11013630"/>
                  </a:lnTo>
                  <a:close/>
                </a:path>
                <a:path w="18721070" h="11073765">
                  <a:moveTo>
                    <a:pt x="15951108" y="10186605"/>
                  </a:moveTo>
                  <a:lnTo>
                    <a:pt x="15947581" y="10187469"/>
                  </a:lnTo>
                  <a:lnTo>
                    <a:pt x="15943968" y="10192240"/>
                  </a:lnTo>
                  <a:lnTo>
                    <a:pt x="15944834" y="10195766"/>
                  </a:lnTo>
                  <a:lnTo>
                    <a:pt x="15947219" y="10197572"/>
                  </a:lnTo>
                  <a:lnTo>
                    <a:pt x="15950272" y="10199664"/>
                  </a:lnTo>
                  <a:lnTo>
                    <a:pt x="15953609" y="10201087"/>
                  </a:lnTo>
                  <a:lnTo>
                    <a:pt x="15956326" y="10200273"/>
                  </a:lnTo>
                  <a:lnTo>
                    <a:pt x="15957990" y="10198222"/>
                  </a:lnTo>
                  <a:lnTo>
                    <a:pt x="15959797" y="10195835"/>
                  </a:lnTo>
                  <a:lnTo>
                    <a:pt x="15958933" y="10192311"/>
                  </a:lnTo>
                  <a:lnTo>
                    <a:pt x="15956548" y="10190504"/>
                  </a:lnTo>
                  <a:lnTo>
                    <a:pt x="15953495" y="10188413"/>
                  </a:lnTo>
                  <a:lnTo>
                    <a:pt x="15951108" y="10186605"/>
                  </a:lnTo>
                  <a:close/>
                </a:path>
                <a:path w="18721070" h="11073765">
                  <a:moveTo>
                    <a:pt x="17938748" y="11026970"/>
                  </a:moveTo>
                  <a:lnTo>
                    <a:pt x="17935794" y="11026499"/>
                  </a:lnTo>
                  <a:lnTo>
                    <a:pt x="17932357" y="11026217"/>
                  </a:lnTo>
                  <a:lnTo>
                    <a:pt x="17929406" y="11025747"/>
                  </a:lnTo>
                  <a:lnTo>
                    <a:pt x="17926455" y="11028039"/>
                  </a:lnTo>
                  <a:lnTo>
                    <a:pt x="17925984" y="11030994"/>
                  </a:lnTo>
                  <a:lnTo>
                    <a:pt x="17925797" y="11033283"/>
                  </a:lnTo>
                  <a:lnTo>
                    <a:pt x="17927088" y="11035806"/>
                  </a:lnTo>
                  <a:lnTo>
                    <a:pt x="17930759" y="11037372"/>
                  </a:lnTo>
                  <a:lnTo>
                    <a:pt x="17934193" y="11037654"/>
                  </a:lnTo>
                  <a:lnTo>
                    <a:pt x="17937147" y="11038124"/>
                  </a:lnTo>
                  <a:lnTo>
                    <a:pt x="17940098" y="11035832"/>
                  </a:lnTo>
                  <a:lnTo>
                    <a:pt x="17941041" y="11029921"/>
                  </a:lnTo>
                  <a:lnTo>
                    <a:pt x="17938748" y="11026970"/>
                  </a:lnTo>
                  <a:close/>
                </a:path>
                <a:path w="18721070" h="11073765">
                  <a:moveTo>
                    <a:pt x="15880254" y="10136258"/>
                  </a:moveTo>
                  <a:lnTo>
                    <a:pt x="15876730" y="10137123"/>
                  </a:lnTo>
                  <a:lnTo>
                    <a:pt x="15873116" y="10141894"/>
                  </a:lnTo>
                  <a:lnTo>
                    <a:pt x="15873980" y="10145419"/>
                  </a:lnTo>
                  <a:lnTo>
                    <a:pt x="15876365" y="10147226"/>
                  </a:lnTo>
                  <a:lnTo>
                    <a:pt x="15879418" y="10149317"/>
                  </a:lnTo>
                  <a:lnTo>
                    <a:pt x="15882757" y="10150741"/>
                  </a:lnTo>
                  <a:lnTo>
                    <a:pt x="15885473" y="10149927"/>
                  </a:lnTo>
                  <a:lnTo>
                    <a:pt x="15887137" y="10147875"/>
                  </a:lnTo>
                  <a:lnTo>
                    <a:pt x="15888944" y="10145489"/>
                  </a:lnTo>
                  <a:lnTo>
                    <a:pt x="15888079" y="10141964"/>
                  </a:lnTo>
                  <a:lnTo>
                    <a:pt x="15885693" y="10140157"/>
                  </a:lnTo>
                  <a:lnTo>
                    <a:pt x="15882641" y="10138066"/>
                  </a:lnTo>
                  <a:lnTo>
                    <a:pt x="15880254" y="10136258"/>
                  </a:lnTo>
                  <a:close/>
                </a:path>
                <a:path w="18721070" h="11073765">
                  <a:moveTo>
                    <a:pt x="18024449" y="11037880"/>
                  </a:moveTo>
                  <a:lnTo>
                    <a:pt x="18021496" y="11037410"/>
                  </a:lnTo>
                  <a:lnTo>
                    <a:pt x="18018064" y="11037129"/>
                  </a:lnTo>
                  <a:lnTo>
                    <a:pt x="18015110" y="11036658"/>
                  </a:lnTo>
                  <a:lnTo>
                    <a:pt x="18012490" y="11039092"/>
                  </a:lnTo>
                  <a:lnTo>
                    <a:pt x="18012019" y="11042048"/>
                  </a:lnTo>
                  <a:lnTo>
                    <a:pt x="18011690" y="11044669"/>
                  </a:lnTo>
                  <a:lnTo>
                    <a:pt x="18013124" y="11046859"/>
                  </a:lnTo>
                  <a:lnTo>
                    <a:pt x="18015461" y="11047856"/>
                  </a:lnTo>
                  <a:lnTo>
                    <a:pt x="18015603" y="11047522"/>
                  </a:lnTo>
                  <a:lnTo>
                    <a:pt x="18016939" y="11048092"/>
                  </a:lnTo>
                  <a:lnTo>
                    <a:pt x="18020371" y="11048372"/>
                  </a:lnTo>
                  <a:lnTo>
                    <a:pt x="18023327" y="11048844"/>
                  </a:lnTo>
                  <a:lnTo>
                    <a:pt x="18025942" y="11046409"/>
                  </a:lnTo>
                  <a:lnTo>
                    <a:pt x="18026826" y="11040867"/>
                  </a:lnTo>
                  <a:lnTo>
                    <a:pt x="18026885" y="11040498"/>
                  </a:lnTo>
                  <a:lnTo>
                    <a:pt x="18024449" y="11037880"/>
                  </a:lnTo>
                  <a:close/>
                </a:path>
                <a:path w="18721070" h="11073765">
                  <a:moveTo>
                    <a:pt x="15809685" y="10085244"/>
                  </a:moveTo>
                  <a:lnTo>
                    <a:pt x="15806303" y="10085774"/>
                  </a:lnTo>
                  <a:lnTo>
                    <a:pt x="15804496" y="10088160"/>
                  </a:lnTo>
                  <a:lnTo>
                    <a:pt x="15802547" y="10090879"/>
                  </a:lnTo>
                  <a:lnTo>
                    <a:pt x="15803078" y="10094263"/>
                  </a:lnTo>
                  <a:lnTo>
                    <a:pt x="15805464" y="10096069"/>
                  </a:lnTo>
                  <a:lnTo>
                    <a:pt x="15808517" y="10098160"/>
                  </a:lnTo>
                  <a:lnTo>
                    <a:pt x="15812188" y="10099727"/>
                  </a:lnTo>
                  <a:lnTo>
                    <a:pt x="15814904" y="10098912"/>
                  </a:lnTo>
                  <a:lnTo>
                    <a:pt x="15816568" y="10096861"/>
                  </a:lnTo>
                  <a:lnTo>
                    <a:pt x="15818184" y="10093998"/>
                  </a:lnTo>
                  <a:lnTo>
                    <a:pt x="15817655" y="10090616"/>
                  </a:lnTo>
                  <a:lnTo>
                    <a:pt x="15815268" y="10088809"/>
                  </a:lnTo>
                  <a:lnTo>
                    <a:pt x="15812548" y="10086859"/>
                  </a:lnTo>
                  <a:lnTo>
                    <a:pt x="15809685" y="10085244"/>
                  </a:lnTo>
                  <a:close/>
                </a:path>
                <a:path w="18721070" h="11073765">
                  <a:moveTo>
                    <a:pt x="18111008" y="11046789"/>
                  </a:moveTo>
                  <a:lnTo>
                    <a:pt x="18107912" y="11046652"/>
                  </a:lnTo>
                  <a:lnTo>
                    <a:pt x="18104477" y="11046371"/>
                  </a:lnTo>
                  <a:lnTo>
                    <a:pt x="18101524" y="11045900"/>
                  </a:lnTo>
                  <a:lnTo>
                    <a:pt x="18098572" y="11048192"/>
                  </a:lnTo>
                  <a:lnTo>
                    <a:pt x="18098435" y="11051290"/>
                  </a:lnTo>
                  <a:lnTo>
                    <a:pt x="18098106" y="11053912"/>
                  </a:lnTo>
                  <a:lnTo>
                    <a:pt x="18099537" y="11056100"/>
                  </a:lnTo>
                  <a:lnTo>
                    <a:pt x="18101875" y="11057097"/>
                  </a:lnTo>
                  <a:lnTo>
                    <a:pt x="18101683" y="11056621"/>
                  </a:lnTo>
                  <a:lnTo>
                    <a:pt x="18103355" y="11057334"/>
                  </a:lnTo>
                  <a:lnTo>
                    <a:pt x="18106783" y="11057613"/>
                  </a:lnTo>
                  <a:lnTo>
                    <a:pt x="18109741" y="11058086"/>
                  </a:lnTo>
                  <a:lnTo>
                    <a:pt x="18112690" y="11055792"/>
                  </a:lnTo>
                  <a:lnTo>
                    <a:pt x="18112827" y="11052694"/>
                  </a:lnTo>
                  <a:lnTo>
                    <a:pt x="18113239" y="11050109"/>
                  </a:lnTo>
                  <a:lnTo>
                    <a:pt x="18113299" y="11049738"/>
                  </a:lnTo>
                  <a:lnTo>
                    <a:pt x="18111008" y="11046789"/>
                  </a:lnTo>
                  <a:close/>
                </a:path>
                <a:path w="18721070" h="11073765">
                  <a:moveTo>
                    <a:pt x="15740355" y="10033179"/>
                  </a:moveTo>
                  <a:lnTo>
                    <a:pt x="15736972" y="10033709"/>
                  </a:lnTo>
                  <a:lnTo>
                    <a:pt x="15735165" y="10036094"/>
                  </a:lnTo>
                  <a:lnTo>
                    <a:pt x="15733215" y="10038814"/>
                  </a:lnTo>
                  <a:lnTo>
                    <a:pt x="15733749" y="10042199"/>
                  </a:lnTo>
                  <a:lnTo>
                    <a:pt x="15736133" y="10044004"/>
                  </a:lnTo>
                  <a:lnTo>
                    <a:pt x="15739185" y="10046096"/>
                  </a:lnTo>
                  <a:lnTo>
                    <a:pt x="15740521" y="10046665"/>
                  </a:lnTo>
                  <a:lnTo>
                    <a:pt x="15740045" y="10046857"/>
                  </a:lnTo>
                  <a:lnTo>
                    <a:pt x="15742383" y="10047854"/>
                  </a:lnTo>
                  <a:lnTo>
                    <a:pt x="15745096" y="10047039"/>
                  </a:lnTo>
                  <a:lnTo>
                    <a:pt x="15746760" y="10044987"/>
                  </a:lnTo>
                  <a:lnTo>
                    <a:pt x="15748710" y="10042267"/>
                  </a:lnTo>
                  <a:lnTo>
                    <a:pt x="15748181" y="10038885"/>
                  </a:lnTo>
                  <a:lnTo>
                    <a:pt x="15745794" y="10037077"/>
                  </a:lnTo>
                  <a:lnTo>
                    <a:pt x="15740355" y="10033179"/>
                  </a:lnTo>
                  <a:close/>
                </a:path>
                <a:path w="18721070" h="11073765">
                  <a:moveTo>
                    <a:pt x="15671976" y="9980731"/>
                  </a:moveTo>
                  <a:lnTo>
                    <a:pt x="15668259" y="9981118"/>
                  </a:lnTo>
                  <a:lnTo>
                    <a:pt x="15664646" y="9985890"/>
                  </a:lnTo>
                  <a:lnTo>
                    <a:pt x="15665037" y="9989609"/>
                  </a:lnTo>
                  <a:lnTo>
                    <a:pt x="15667420" y="9991414"/>
                  </a:lnTo>
                  <a:lnTo>
                    <a:pt x="15670139" y="9993363"/>
                  </a:lnTo>
                  <a:lnTo>
                    <a:pt x="15671476" y="9993934"/>
                  </a:lnTo>
                  <a:lnTo>
                    <a:pt x="15671334" y="9994268"/>
                  </a:lnTo>
                  <a:lnTo>
                    <a:pt x="15673670" y="9995264"/>
                  </a:lnTo>
                  <a:lnTo>
                    <a:pt x="15676384" y="9994449"/>
                  </a:lnTo>
                  <a:lnTo>
                    <a:pt x="15678049" y="9992397"/>
                  </a:lnTo>
                  <a:lnTo>
                    <a:pt x="15679856" y="9990011"/>
                  </a:lnTo>
                  <a:lnTo>
                    <a:pt x="15679468" y="9986294"/>
                  </a:lnTo>
                  <a:lnTo>
                    <a:pt x="15677082" y="9984488"/>
                  </a:lnTo>
                  <a:lnTo>
                    <a:pt x="15674362" y="9982539"/>
                  </a:lnTo>
                  <a:lnTo>
                    <a:pt x="15671976" y="9980731"/>
                  </a:lnTo>
                  <a:close/>
                </a:path>
                <a:path w="18721070" h="11073765">
                  <a:moveTo>
                    <a:pt x="18197608" y="11053742"/>
                  </a:moveTo>
                  <a:lnTo>
                    <a:pt x="18194510" y="11053604"/>
                  </a:lnTo>
                  <a:lnTo>
                    <a:pt x="18187647" y="11053045"/>
                  </a:lnTo>
                  <a:lnTo>
                    <a:pt x="18185030" y="11055479"/>
                  </a:lnTo>
                  <a:lnTo>
                    <a:pt x="18197009" y="11065323"/>
                  </a:lnTo>
                  <a:lnTo>
                    <a:pt x="18199626" y="11062889"/>
                  </a:lnTo>
                  <a:lnTo>
                    <a:pt x="18199763" y="11059791"/>
                  </a:lnTo>
                  <a:lnTo>
                    <a:pt x="18200043" y="11056360"/>
                  </a:lnTo>
                  <a:lnTo>
                    <a:pt x="18197608" y="11053742"/>
                  </a:lnTo>
                  <a:close/>
                </a:path>
                <a:path w="18721070" h="11073765">
                  <a:moveTo>
                    <a:pt x="15603834" y="9926806"/>
                  </a:moveTo>
                  <a:lnTo>
                    <a:pt x="15600117" y="9927193"/>
                  </a:lnTo>
                  <a:lnTo>
                    <a:pt x="15596503" y="9931965"/>
                  </a:lnTo>
                  <a:lnTo>
                    <a:pt x="15596892" y="9935682"/>
                  </a:lnTo>
                  <a:lnTo>
                    <a:pt x="15599278" y="9937489"/>
                  </a:lnTo>
                  <a:lnTo>
                    <a:pt x="15601854" y="9939771"/>
                  </a:lnTo>
                  <a:lnTo>
                    <a:pt x="15605528" y="9941339"/>
                  </a:lnTo>
                  <a:lnTo>
                    <a:pt x="15608098" y="9940857"/>
                  </a:lnTo>
                  <a:lnTo>
                    <a:pt x="15609763" y="9938805"/>
                  </a:lnTo>
                  <a:lnTo>
                    <a:pt x="15611570" y="9936419"/>
                  </a:lnTo>
                  <a:lnTo>
                    <a:pt x="15611183" y="9932703"/>
                  </a:lnTo>
                  <a:lnTo>
                    <a:pt x="15608797" y="9930896"/>
                  </a:lnTo>
                  <a:lnTo>
                    <a:pt x="15606219" y="9928613"/>
                  </a:lnTo>
                  <a:lnTo>
                    <a:pt x="15603834" y="9926806"/>
                  </a:lnTo>
                  <a:close/>
                </a:path>
                <a:path w="18721070" h="11073765">
                  <a:moveTo>
                    <a:pt x="18283918" y="11058599"/>
                  </a:moveTo>
                  <a:lnTo>
                    <a:pt x="18280822" y="11058462"/>
                  </a:lnTo>
                  <a:lnTo>
                    <a:pt x="18277390" y="11058182"/>
                  </a:lnTo>
                  <a:lnTo>
                    <a:pt x="18274294" y="11058045"/>
                  </a:lnTo>
                  <a:lnTo>
                    <a:pt x="18271674" y="11060479"/>
                  </a:lnTo>
                  <a:lnTo>
                    <a:pt x="18271537" y="11063577"/>
                  </a:lnTo>
                  <a:lnTo>
                    <a:pt x="18271684" y="11066007"/>
                  </a:lnTo>
                  <a:lnTo>
                    <a:pt x="18273118" y="11068197"/>
                  </a:lnTo>
                  <a:lnTo>
                    <a:pt x="18275121" y="11069051"/>
                  </a:lnTo>
                  <a:lnTo>
                    <a:pt x="18275264" y="11068718"/>
                  </a:lnTo>
                  <a:lnTo>
                    <a:pt x="18276933" y="11069430"/>
                  </a:lnTo>
                  <a:lnTo>
                    <a:pt x="18280365" y="11069710"/>
                  </a:lnTo>
                  <a:lnTo>
                    <a:pt x="18283464" y="11069848"/>
                  </a:lnTo>
                  <a:lnTo>
                    <a:pt x="18286079" y="11067413"/>
                  </a:lnTo>
                  <a:lnTo>
                    <a:pt x="18286354" y="11061216"/>
                  </a:lnTo>
                  <a:lnTo>
                    <a:pt x="18283918" y="11058599"/>
                  </a:lnTo>
                  <a:close/>
                </a:path>
                <a:path w="18721070" h="11073765">
                  <a:moveTo>
                    <a:pt x="15535975" y="9872213"/>
                  </a:moveTo>
                  <a:lnTo>
                    <a:pt x="15532259" y="9872601"/>
                  </a:lnTo>
                  <a:lnTo>
                    <a:pt x="15528645" y="9877372"/>
                  </a:lnTo>
                  <a:lnTo>
                    <a:pt x="15529034" y="9881089"/>
                  </a:lnTo>
                  <a:lnTo>
                    <a:pt x="15531419" y="9882896"/>
                  </a:lnTo>
                  <a:lnTo>
                    <a:pt x="15533996" y="9885179"/>
                  </a:lnTo>
                  <a:lnTo>
                    <a:pt x="15537669" y="9886746"/>
                  </a:lnTo>
                  <a:lnTo>
                    <a:pt x="15540241" y="9886264"/>
                  </a:lnTo>
                  <a:lnTo>
                    <a:pt x="15541905" y="9884212"/>
                  </a:lnTo>
                  <a:lnTo>
                    <a:pt x="15543712" y="9881827"/>
                  </a:lnTo>
                  <a:lnTo>
                    <a:pt x="15543324" y="9878110"/>
                  </a:lnTo>
                  <a:lnTo>
                    <a:pt x="15540939" y="9876303"/>
                  </a:lnTo>
                  <a:lnTo>
                    <a:pt x="15538361" y="9874020"/>
                  </a:lnTo>
                  <a:lnTo>
                    <a:pt x="15535975" y="9872213"/>
                  </a:lnTo>
                  <a:close/>
                </a:path>
                <a:path w="18721070" h="11073765">
                  <a:moveTo>
                    <a:pt x="18371088" y="11061456"/>
                  </a:moveTo>
                  <a:lnTo>
                    <a:pt x="18367990" y="11061317"/>
                  </a:lnTo>
                  <a:lnTo>
                    <a:pt x="18364415" y="11061370"/>
                  </a:lnTo>
                  <a:lnTo>
                    <a:pt x="18360983" y="11061090"/>
                  </a:lnTo>
                  <a:lnTo>
                    <a:pt x="18358699" y="11063668"/>
                  </a:lnTo>
                  <a:lnTo>
                    <a:pt x="18358562" y="11066766"/>
                  </a:lnTo>
                  <a:lnTo>
                    <a:pt x="18358406" y="11068672"/>
                  </a:lnTo>
                  <a:lnTo>
                    <a:pt x="18358375" y="11069053"/>
                  </a:lnTo>
                  <a:lnTo>
                    <a:pt x="18359809" y="11071243"/>
                  </a:lnTo>
                  <a:lnTo>
                    <a:pt x="18362478" y="11072381"/>
                  </a:lnTo>
                  <a:lnTo>
                    <a:pt x="18363956" y="11072618"/>
                  </a:lnTo>
                  <a:lnTo>
                    <a:pt x="18367530" y="11072564"/>
                  </a:lnTo>
                  <a:lnTo>
                    <a:pt x="18370963" y="11072844"/>
                  </a:lnTo>
                  <a:lnTo>
                    <a:pt x="18373244" y="11070266"/>
                  </a:lnTo>
                  <a:lnTo>
                    <a:pt x="18373384" y="11067169"/>
                  </a:lnTo>
                  <a:lnTo>
                    <a:pt x="18373663" y="11063738"/>
                  </a:lnTo>
                  <a:lnTo>
                    <a:pt x="18371088" y="11061456"/>
                  </a:lnTo>
                  <a:close/>
                </a:path>
                <a:path w="18721070" h="11073765">
                  <a:moveTo>
                    <a:pt x="15468928" y="9817572"/>
                  </a:moveTo>
                  <a:lnTo>
                    <a:pt x="15465211" y="9817959"/>
                  </a:lnTo>
                  <a:lnTo>
                    <a:pt x="15463405" y="9820345"/>
                  </a:lnTo>
                  <a:lnTo>
                    <a:pt x="15461264" y="9822588"/>
                  </a:lnTo>
                  <a:lnTo>
                    <a:pt x="15461651" y="9826304"/>
                  </a:lnTo>
                  <a:lnTo>
                    <a:pt x="15464036" y="9828111"/>
                  </a:lnTo>
                  <a:lnTo>
                    <a:pt x="15466615" y="9830394"/>
                  </a:lnTo>
                  <a:lnTo>
                    <a:pt x="15467950" y="9830964"/>
                  </a:lnTo>
                  <a:lnTo>
                    <a:pt x="15467807" y="9831298"/>
                  </a:lnTo>
                  <a:lnTo>
                    <a:pt x="15470143" y="9832294"/>
                  </a:lnTo>
                  <a:lnTo>
                    <a:pt x="15472716" y="9831814"/>
                  </a:lnTo>
                  <a:lnTo>
                    <a:pt x="15474382" y="9829762"/>
                  </a:lnTo>
                  <a:lnTo>
                    <a:pt x="15476522" y="9827518"/>
                  </a:lnTo>
                  <a:lnTo>
                    <a:pt x="15476135" y="9823802"/>
                  </a:lnTo>
                  <a:lnTo>
                    <a:pt x="15473750" y="9821996"/>
                  </a:lnTo>
                  <a:lnTo>
                    <a:pt x="15471172" y="9819712"/>
                  </a:lnTo>
                  <a:lnTo>
                    <a:pt x="15468928" y="9817572"/>
                  </a:lnTo>
                  <a:close/>
                </a:path>
                <a:path w="18721070" h="11073765">
                  <a:moveTo>
                    <a:pt x="15402116" y="9761451"/>
                  </a:moveTo>
                  <a:lnTo>
                    <a:pt x="15398733" y="9761981"/>
                  </a:lnTo>
                  <a:lnTo>
                    <a:pt x="15394453" y="9766469"/>
                  </a:lnTo>
                  <a:lnTo>
                    <a:pt x="15394982" y="9769851"/>
                  </a:lnTo>
                  <a:lnTo>
                    <a:pt x="15397224" y="9771991"/>
                  </a:lnTo>
                  <a:lnTo>
                    <a:pt x="15399802" y="9774275"/>
                  </a:lnTo>
                  <a:lnTo>
                    <a:pt x="15401472" y="9774987"/>
                  </a:lnTo>
                  <a:lnTo>
                    <a:pt x="15400994" y="9775177"/>
                  </a:lnTo>
                  <a:lnTo>
                    <a:pt x="15403332" y="9776174"/>
                  </a:lnTo>
                  <a:lnTo>
                    <a:pt x="15405905" y="9775694"/>
                  </a:lnTo>
                  <a:lnTo>
                    <a:pt x="15407569" y="9773642"/>
                  </a:lnTo>
                  <a:lnTo>
                    <a:pt x="15409710" y="9771398"/>
                  </a:lnTo>
                  <a:lnTo>
                    <a:pt x="15409179" y="9768015"/>
                  </a:lnTo>
                  <a:lnTo>
                    <a:pt x="15406936" y="9765874"/>
                  </a:lnTo>
                  <a:lnTo>
                    <a:pt x="15404359" y="9763592"/>
                  </a:lnTo>
                  <a:lnTo>
                    <a:pt x="15402116" y="9761451"/>
                  </a:lnTo>
                  <a:close/>
                </a:path>
                <a:path w="18721070" h="11073765">
                  <a:moveTo>
                    <a:pt x="18457487" y="11062404"/>
                  </a:moveTo>
                  <a:lnTo>
                    <a:pt x="18454388" y="11062267"/>
                  </a:lnTo>
                  <a:lnTo>
                    <a:pt x="18450816" y="11062321"/>
                  </a:lnTo>
                  <a:lnTo>
                    <a:pt x="18447718" y="11062183"/>
                  </a:lnTo>
                  <a:lnTo>
                    <a:pt x="18445434" y="11064760"/>
                  </a:lnTo>
                  <a:lnTo>
                    <a:pt x="18445295" y="11067857"/>
                  </a:lnTo>
                  <a:lnTo>
                    <a:pt x="18445250" y="11069811"/>
                  </a:lnTo>
                  <a:lnTo>
                    <a:pt x="18446684" y="11072001"/>
                  </a:lnTo>
                  <a:lnTo>
                    <a:pt x="18449355" y="11073140"/>
                  </a:lnTo>
                  <a:lnTo>
                    <a:pt x="18450833" y="11073376"/>
                  </a:lnTo>
                  <a:lnTo>
                    <a:pt x="18454406" y="11073321"/>
                  </a:lnTo>
                  <a:lnTo>
                    <a:pt x="18457504" y="11073460"/>
                  </a:lnTo>
                  <a:lnTo>
                    <a:pt x="18459787" y="11070883"/>
                  </a:lnTo>
                  <a:lnTo>
                    <a:pt x="18460062" y="11064687"/>
                  </a:lnTo>
                  <a:lnTo>
                    <a:pt x="18457487" y="11062404"/>
                  </a:lnTo>
                  <a:close/>
                </a:path>
                <a:path w="18721070" h="11073765">
                  <a:moveTo>
                    <a:pt x="15336113" y="9705282"/>
                  </a:moveTo>
                  <a:lnTo>
                    <a:pt x="15332731" y="9705812"/>
                  </a:lnTo>
                  <a:lnTo>
                    <a:pt x="15328449" y="9710299"/>
                  </a:lnTo>
                  <a:lnTo>
                    <a:pt x="15328980" y="9713682"/>
                  </a:lnTo>
                  <a:lnTo>
                    <a:pt x="15331223" y="9715823"/>
                  </a:lnTo>
                  <a:lnTo>
                    <a:pt x="15333800" y="9718105"/>
                  </a:lnTo>
                  <a:lnTo>
                    <a:pt x="15335468" y="9718817"/>
                  </a:lnTo>
                  <a:lnTo>
                    <a:pt x="15334994" y="9719010"/>
                  </a:lnTo>
                  <a:lnTo>
                    <a:pt x="15337330" y="9720006"/>
                  </a:lnTo>
                  <a:lnTo>
                    <a:pt x="15339902" y="9719525"/>
                  </a:lnTo>
                  <a:lnTo>
                    <a:pt x="15341567" y="9717473"/>
                  </a:lnTo>
                  <a:lnTo>
                    <a:pt x="15343708" y="9715230"/>
                  </a:lnTo>
                  <a:lnTo>
                    <a:pt x="15343178" y="9711848"/>
                  </a:lnTo>
                  <a:lnTo>
                    <a:pt x="15340935" y="9709706"/>
                  </a:lnTo>
                  <a:lnTo>
                    <a:pt x="15338357" y="9707424"/>
                  </a:lnTo>
                  <a:lnTo>
                    <a:pt x="15336113" y="9705282"/>
                  </a:lnTo>
                  <a:close/>
                </a:path>
                <a:path w="18721070" h="11073765">
                  <a:moveTo>
                    <a:pt x="18544691" y="11060541"/>
                  </a:moveTo>
                  <a:lnTo>
                    <a:pt x="18541450" y="11060736"/>
                  </a:lnTo>
                  <a:lnTo>
                    <a:pt x="18537878" y="11060791"/>
                  </a:lnTo>
                  <a:lnTo>
                    <a:pt x="18534637" y="11060986"/>
                  </a:lnTo>
                  <a:lnTo>
                    <a:pt x="18532020" y="11063421"/>
                  </a:lnTo>
                  <a:lnTo>
                    <a:pt x="18532363" y="11069092"/>
                  </a:lnTo>
                  <a:lnTo>
                    <a:pt x="18533606" y="11070805"/>
                  </a:lnTo>
                  <a:lnTo>
                    <a:pt x="18536611" y="11072087"/>
                  </a:lnTo>
                  <a:lnTo>
                    <a:pt x="18538089" y="11072324"/>
                  </a:lnTo>
                  <a:lnTo>
                    <a:pt x="18541661" y="11072269"/>
                  </a:lnTo>
                  <a:lnTo>
                    <a:pt x="18544902" y="11072073"/>
                  </a:lnTo>
                  <a:lnTo>
                    <a:pt x="18547519" y="11069639"/>
                  </a:lnTo>
                  <a:lnTo>
                    <a:pt x="18547126" y="11063157"/>
                  </a:lnTo>
                  <a:lnTo>
                    <a:pt x="18544691" y="11060541"/>
                  </a:lnTo>
                  <a:close/>
                </a:path>
                <a:path w="18721070" h="11073765">
                  <a:moveTo>
                    <a:pt x="15270682" y="9647779"/>
                  </a:moveTo>
                  <a:lnTo>
                    <a:pt x="15267299" y="9648309"/>
                  </a:lnTo>
                  <a:lnTo>
                    <a:pt x="15265158" y="9650552"/>
                  </a:lnTo>
                  <a:lnTo>
                    <a:pt x="15262875" y="9653129"/>
                  </a:lnTo>
                  <a:lnTo>
                    <a:pt x="15263404" y="9656511"/>
                  </a:lnTo>
                  <a:lnTo>
                    <a:pt x="15265648" y="9658653"/>
                  </a:lnTo>
                  <a:lnTo>
                    <a:pt x="15268226" y="9660936"/>
                  </a:lnTo>
                  <a:lnTo>
                    <a:pt x="15269894" y="9661648"/>
                  </a:lnTo>
                  <a:lnTo>
                    <a:pt x="15269752" y="9661981"/>
                  </a:lnTo>
                  <a:lnTo>
                    <a:pt x="15272089" y="9662978"/>
                  </a:lnTo>
                  <a:lnTo>
                    <a:pt x="15274804" y="9662164"/>
                  </a:lnTo>
                  <a:lnTo>
                    <a:pt x="15278610" y="9657869"/>
                  </a:lnTo>
                  <a:lnTo>
                    <a:pt x="15278078" y="9654485"/>
                  </a:lnTo>
                  <a:lnTo>
                    <a:pt x="15275835" y="9652345"/>
                  </a:lnTo>
                  <a:lnTo>
                    <a:pt x="15270682" y="9647779"/>
                  </a:lnTo>
                  <a:close/>
                </a:path>
                <a:path w="18721070" h="11073765">
                  <a:moveTo>
                    <a:pt x="18631323" y="11057248"/>
                  </a:moveTo>
                  <a:lnTo>
                    <a:pt x="18628085" y="11057445"/>
                  </a:lnTo>
                  <a:lnTo>
                    <a:pt x="18624507" y="11057498"/>
                  </a:lnTo>
                  <a:lnTo>
                    <a:pt x="18621603" y="11057838"/>
                  </a:lnTo>
                  <a:lnTo>
                    <a:pt x="18618986" y="11060272"/>
                  </a:lnTo>
                  <a:lnTo>
                    <a:pt x="18619330" y="11065942"/>
                  </a:lnTo>
                  <a:lnTo>
                    <a:pt x="18620572" y="11067656"/>
                  </a:lnTo>
                  <a:lnTo>
                    <a:pt x="18623575" y="11068937"/>
                  </a:lnTo>
                  <a:lnTo>
                    <a:pt x="18625195" y="11068839"/>
                  </a:lnTo>
                  <a:lnTo>
                    <a:pt x="18628770" y="11068786"/>
                  </a:lnTo>
                  <a:lnTo>
                    <a:pt x="18631674" y="11068446"/>
                  </a:lnTo>
                  <a:lnTo>
                    <a:pt x="18634291" y="11066012"/>
                  </a:lnTo>
                  <a:lnTo>
                    <a:pt x="18634095" y="11062772"/>
                  </a:lnTo>
                  <a:lnTo>
                    <a:pt x="18633758" y="11059866"/>
                  </a:lnTo>
                  <a:lnTo>
                    <a:pt x="18631323" y="11057248"/>
                  </a:lnTo>
                  <a:close/>
                </a:path>
                <a:path w="18721070" h="11073765">
                  <a:moveTo>
                    <a:pt x="15205916" y="9590559"/>
                  </a:moveTo>
                  <a:lnTo>
                    <a:pt x="15202341" y="9590613"/>
                  </a:lnTo>
                  <a:lnTo>
                    <a:pt x="15200201" y="9592857"/>
                  </a:lnTo>
                  <a:lnTo>
                    <a:pt x="15198394" y="9595242"/>
                  </a:lnTo>
                  <a:lnTo>
                    <a:pt x="15198447" y="9598816"/>
                  </a:lnTo>
                  <a:lnTo>
                    <a:pt x="15200690" y="9600956"/>
                  </a:lnTo>
                  <a:lnTo>
                    <a:pt x="15203269" y="9603240"/>
                  </a:lnTo>
                  <a:lnTo>
                    <a:pt x="15207275" y="9604949"/>
                  </a:lnTo>
                  <a:lnTo>
                    <a:pt x="15209848" y="9604468"/>
                  </a:lnTo>
                  <a:lnTo>
                    <a:pt x="15211370" y="9602750"/>
                  </a:lnTo>
                  <a:lnTo>
                    <a:pt x="15213177" y="9600365"/>
                  </a:lnTo>
                  <a:lnTo>
                    <a:pt x="15213122" y="9596790"/>
                  </a:lnTo>
                  <a:lnTo>
                    <a:pt x="15210878" y="9594649"/>
                  </a:lnTo>
                  <a:lnTo>
                    <a:pt x="15208302" y="9592366"/>
                  </a:lnTo>
                  <a:lnTo>
                    <a:pt x="15205916" y="9590559"/>
                  </a:lnTo>
                  <a:close/>
                </a:path>
                <a:path w="18721070" h="11073765">
                  <a:moveTo>
                    <a:pt x="15142054" y="9532147"/>
                  </a:moveTo>
                  <a:lnTo>
                    <a:pt x="15138481" y="9532201"/>
                  </a:lnTo>
                  <a:lnTo>
                    <a:pt x="15134199" y="9536687"/>
                  </a:lnTo>
                  <a:lnTo>
                    <a:pt x="15134253" y="9540262"/>
                  </a:lnTo>
                  <a:lnTo>
                    <a:pt x="15136497" y="9542403"/>
                  </a:lnTo>
                  <a:lnTo>
                    <a:pt x="15139072" y="9544685"/>
                  </a:lnTo>
                  <a:lnTo>
                    <a:pt x="15143078" y="9546394"/>
                  </a:lnTo>
                  <a:lnTo>
                    <a:pt x="15145652" y="9545913"/>
                  </a:lnTo>
                  <a:lnTo>
                    <a:pt x="15147174" y="9544195"/>
                  </a:lnTo>
                  <a:lnTo>
                    <a:pt x="15149314" y="9541951"/>
                  </a:lnTo>
                  <a:lnTo>
                    <a:pt x="15149260" y="9538377"/>
                  </a:lnTo>
                  <a:lnTo>
                    <a:pt x="15147016" y="9536236"/>
                  </a:lnTo>
                  <a:lnTo>
                    <a:pt x="15144441" y="9533954"/>
                  </a:lnTo>
                  <a:lnTo>
                    <a:pt x="15142054" y="9532147"/>
                  </a:lnTo>
                  <a:close/>
                </a:path>
                <a:path w="18721070" h="11073765">
                  <a:moveTo>
                    <a:pt x="18717854" y="11052336"/>
                  </a:moveTo>
                  <a:lnTo>
                    <a:pt x="18714615" y="11052532"/>
                  </a:lnTo>
                  <a:lnTo>
                    <a:pt x="18711041" y="11052586"/>
                  </a:lnTo>
                  <a:lnTo>
                    <a:pt x="18708137" y="11052925"/>
                  </a:lnTo>
                  <a:lnTo>
                    <a:pt x="18705520" y="11055360"/>
                  </a:lnTo>
                  <a:lnTo>
                    <a:pt x="18705716" y="11058601"/>
                  </a:lnTo>
                  <a:lnTo>
                    <a:pt x="18706003" y="11060696"/>
                  </a:lnTo>
                  <a:lnTo>
                    <a:pt x="18707248" y="11062411"/>
                  </a:lnTo>
                  <a:lnTo>
                    <a:pt x="18709249" y="11063264"/>
                  </a:lnTo>
                  <a:lnTo>
                    <a:pt x="18709107" y="11063598"/>
                  </a:lnTo>
                  <a:lnTo>
                    <a:pt x="18709775" y="11063882"/>
                  </a:lnTo>
                  <a:lnTo>
                    <a:pt x="18711729" y="11063927"/>
                  </a:lnTo>
                  <a:lnTo>
                    <a:pt x="18715303" y="11063874"/>
                  </a:lnTo>
                  <a:lnTo>
                    <a:pt x="18718208" y="11063535"/>
                  </a:lnTo>
                  <a:lnTo>
                    <a:pt x="18720825" y="11061100"/>
                  </a:lnTo>
                  <a:lnTo>
                    <a:pt x="18720629" y="11057860"/>
                  </a:lnTo>
                  <a:lnTo>
                    <a:pt x="18720292" y="11054954"/>
                  </a:lnTo>
                  <a:lnTo>
                    <a:pt x="18717854" y="11052336"/>
                  </a:lnTo>
                  <a:close/>
                </a:path>
                <a:path w="18721070" h="11073765">
                  <a:moveTo>
                    <a:pt x="15078001" y="9473258"/>
                  </a:moveTo>
                  <a:lnTo>
                    <a:pt x="15074427" y="9473312"/>
                  </a:lnTo>
                  <a:lnTo>
                    <a:pt x="15070146" y="9477799"/>
                  </a:lnTo>
                  <a:lnTo>
                    <a:pt x="15070200" y="9481373"/>
                  </a:lnTo>
                  <a:lnTo>
                    <a:pt x="15072444" y="9483514"/>
                  </a:lnTo>
                  <a:lnTo>
                    <a:pt x="15075019" y="9485797"/>
                  </a:lnTo>
                  <a:lnTo>
                    <a:pt x="15076690" y="9486509"/>
                  </a:lnTo>
                  <a:lnTo>
                    <a:pt x="15076548" y="9486842"/>
                  </a:lnTo>
                  <a:lnTo>
                    <a:pt x="15078885" y="9487839"/>
                  </a:lnTo>
                  <a:lnTo>
                    <a:pt x="15081457" y="9487359"/>
                  </a:lnTo>
                  <a:lnTo>
                    <a:pt x="15082979" y="9485641"/>
                  </a:lnTo>
                  <a:lnTo>
                    <a:pt x="15085118" y="9483397"/>
                  </a:lnTo>
                  <a:lnTo>
                    <a:pt x="15085067" y="9479824"/>
                  </a:lnTo>
                  <a:lnTo>
                    <a:pt x="15082823" y="9477683"/>
                  </a:lnTo>
                  <a:lnTo>
                    <a:pt x="15080245" y="9475400"/>
                  </a:lnTo>
                  <a:lnTo>
                    <a:pt x="15078001" y="9473258"/>
                  </a:lnTo>
                  <a:close/>
                </a:path>
                <a:path w="18721070" h="11073765">
                  <a:moveTo>
                    <a:pt x="15014567" y="9413844"/>
                  </a:moveTo>
                  <a:lnTo>
                    <a:pt x="15010993" y="9413899"/>
                  </a:lnTo>
                  <a:lnTo>
                    <a:pt x="15006711" y="9418385"/>
                  </a:lnTo>
                  <a:lnTo>
                    <a:pt x="15006765" y="9421959"/>
                  </a:lnTo>
                  <a:lnTo>
                    <a:pt x="15009010" y="9424100"/>
                  </a:lnTo>
                  <a:lnTo>
                    <a:pt x="15011585" y="9426383"/>
                  </a:lnTo>
                  <a:lnTo>
                    <a:pt x="15013257" y="9427096"/>
                  </a:lnTo>
                  <a:lnTo>
                    <a:pt x="15013114" y="9427429"/>
                  </a:lnTo>
                  <a:lnTo>
                    <a:pt x="15015450" y="9428426"/>
                  </a:lnTo>
                  <a:lnTo>
                    <a:pt x="15018022" y="9427944"/>
                  </a:lnTo>
                  <a:lnTo>
                    <a:pt x="15019545" y="9426227"/>
                  </a:lnTo>
                  <a:lnTo>
                    <a:pt x="15021684" y="9423983"/>
                  </a:lnTo>
                  <a:lnTo>
                    <a:pt x="15021633" y="9420410"/>
                  </a:lnTo>
                  <a:lnTo>
                    <a:pt x="15019388" y="9418269"/>
                  </a:lnTo>
                  <a:lnTo>
                    <a:pt x="15016811" y="9415986"/>
                  </a:lnTo>
                  <a:lnTo>
                    <a:pt x="15014567" y="9413844"/>
                  </a:lnTo>
                  <a:close/>
                </a:path>
                <a:path w="18721070" h="11073765">
                  <a:moveTo>
                    <a:pt x="14951560" y="9353429"/>
                  </a:moveTo>
                  <a:lnTo>
                    <a:pt x="14947986" y="9353483"/>
                  </a:lnTo>
                  <a:lnTo>
                    <a:pt x="14943704" y="9357970"/>
                  </a:lnTo>
                  <a:lnTo>
                    <a:pt x="14943758" y="9361544"/>
                  </a:lnTo>
                  <a:lnTo>
                    <a:pt x="14946002" y="9363685"/>
                  </a:lnTo>
                  <a:lnTo>
                    <a:pt x="14948579" y="9365968"/>
                  </a:lnTo>
                  <a:lnTo>
                    <a:pt x="14949103" y="9366586"/>
                  </a:lnTo>
                  <a:lnTo>
                    <a:pt x="14952442" y="9368010"/>
                  </a:lnTo>
                  <a:lnTo>
                    <a:pt x="14955015" y="9367530"/>
                  </a:lnTo>
                  <a:lnTo>
                    <a:pt x="14956537" y="9365811"/>
                  </a:lnTo>
                  <a:lnTo>
                    <a:pt x="14958678" y="9363568"/>
                  </a:lnTo>
                  <a:lnTo>
                    <a:pt x="14958625" y="9359995"/>
                  </a:lnTo>
                  <a:lnTo>
                    <a:pt x="14956381" y="9357854"/>
                  </a:lnTo>
                  <a:lnTo>
                    <a:pt x="14953804" y="9355570"/>
                  </a:lnTo>
                  <a:lnTo>
                    <a:pt x="14951560" y="9353429"/>
                  </a:lnTo>
                  <a:close/>
                </a:path>
                <a:path w="18721070" h="11073765">
                  <a:moveTo>
                    <a:pt x="14889506" y="9292632"/>
                  </a:moveTo>
                  <a:lnTo>
                    <a:pt x="14885931" y="9292685"/>
                  </a:lnTo>
                  <a:lnTo>
                    <a:pt x="14881651" y="9297172"/>
                  </a:lnTo>
                  <a:lnTo>
                    <a:pt x="14881702" y="9300746"/>
                  </a:lnTo>
                  <a:lnTo>
                    <a:pt x="14883946" y="9302887"/>
                  </a:lnTo>
                  <a:lnTo>
                    <a:pt x="14886382" y="9305504"/>
                  </a:lnTo>
                  <a:lnTo>
                    <a:pt x="14886907" y="9306122"/>
                  </a:lnTo>
                  <a:lnTo>
                    <a:pt x="14890245" y="9307546"/>
                  </a:lnTo>
                  <a:lnTo>
                    <a:pt x="14892818" y="9307066"/>
                  </a:lnTo>
                  <a:lnTo>
                    <a:pt x="14894340" y="9305347"/>
                  </a:lnTo>
                  <a:lnTo>
                    <a:pt x="14896481" y="9303104"/>
                  </a:lnTo>
                  <a:lnTo>
                    <a:pt x="14896427" y="9299530"/>
                  </a:lnTo>
                  <a:lnTo>
                    <a:pt x="14894183" y="9297389"/>
                  </a:lnTo>
                  <a:lnTo>
                    <a:pt x="14891750" y="9294773"/>
                  </a:lnTo>
                  <a:lnTo>
                    <a:pt x="14889506" y="9292632"/>
                  </a:lnTo>
                  <a:close/>
                </a:path>
                <a:path w="18721070" h="11073765">
                  <a:moveTo>
                    <a:pt x="14827593" y="9231499"/>
                  </a:moveTo>
                  <a:lnTo>
                    <a:pt x="14824020" y="9231554"/>
                  </a:lnTo>
                  <a:lnTo>
                    <a:pt x="14819738" y="9236041"/>
                  </a:lnTo>
                  <a:lnTo>
                    <a:pt x="14819791" y="9239614"/>
                  </a:lnTo>
                  <a:lnTo>
                    <a:pt x="14822034" y="9241755"/>
                  </a:lnTo>
                  <a:lnTo>
                    <a:pt x="14824471" y="9244372"/>
                  </a:lnTo>
                  <a:lnTo>
                    <a:pt x="14824996" y="9244991"/>
                  </a:lnTo>
                  <a:lnTo>
                    <a:pt x="14828334" y="9246415"/>
                  </a:lnTo>
                  <a:lnTo>
                    <a:pt x="14830907" y="9245934"/>
                  </a:lnTo>
                  <a:lnTo>
                    <a:pt x="14832429" y="9244216"/>
                  </a:lnTo>
                  <a:lnTo>
                    <a:pt x="14834570" y="9241972"/>
                  </a:lnTo>
                  <a:lnTo>
                    <a:pt x="14834515" y="9238398"/>
                  </a:lnTo>
                  <a:lnTo>
                    <a:pt x="14832272" y="9236258"/>
                  </a:lnTo>
                  <a:lnTo>
                    <a:pt x="14829836" y="9233640"/>
                  </a:lnTo>
                  <a:lnTo>
                    <a:pt x="14827593" y="9231499"/>
                  </a:lnTo>
                  <a:close/>
                </a:path>
                <a:path w="18721070" h="11073765">
                  <a:moveTo>
                    <a:pt x="14766300" y="9169843"/>
                  </a:moveTo>
                  <a:lnTo>
                    <a:pt x="14762726" y="9169896"/>
                  </a:lnTo>
                  <a:lnTo>
                    <a:pt x="14758444" y="9174383"/>
                  </a:lnTo>
                  <a:lnTo>
                    <a:pt x="14758499" y="9177957"/>
                  </a:lnTo>
                  <a:lnTo>
                    <a:pt x="14760742" y="9180098"/>
                  </a:lnTo>
                  <a:lnTo>
                    <a:pt x="14763176" y="9182715"/>
                  </a:lnTo>
                  <a:lnTo>
                    <a:pt x="14763701" y="9183334"/>
                  </a:lnTo>
                  <a:lnTo>
                    <a:pt x="14766705" y="9184615"/>
                  </a:lnTo>
                  <a:lnTo>
                    <a:pt x="14769278" y="9184134"/>
                  </a:lnTo>
                  <a:lnTo>
                    <a:pt x="14770801" y="9182416"/>
                  </a:lnTo>
                  <a:lnTo>
                    <a:pt x="14773274" y="9180315"/>
                  </a:lnTo>
                  <a:lnTo>
                    <a:pt x="14773220" y="9176740"/>
                  </a:lnTo>
                  <a:lnTo>
                    <a:pt x="14770977" y="9174600"/>
                  </a:lnTo>
                  <a:lnTo>
                    <a:pt x="14768543" y="9171983"/>
                  </a:lnTo>
                  <a:lnTo>
                    <a:pt x="14766300" y="9169843"/>
                  </a:lnTo>
                  <a:close/>
                </a:path>
                <a:path w="18721070" h="11073765">
                  <a:moveTo>
                    <a:pt x="14705816" y="9108137"/>
                  </a:moveTo>
                  <a:lnTo>
                    <a:pt x="14702241" y="9108190"/>
                  </a:lnTo>
                  <a:lnTo>
                    <a:pt x="14700100" y="9110434"/>
                  </a:lnTo>
                  <a:lnTo>
                    <a:pt x="14697626" y="9112535"/>
                  </a:lnTo>
                  <a:lnTo>
                    <a:pt x="14697680" y="9116109"/>
                  </a:lnTo>
                  <a:lnTo>
                    <a:pt x="14699923" y="9118249"/>
                  </a:lnTo>
                  <a:lnTo>
                    <a:pt x="14702360" y="9120866"/>
                  </a:lnTo>
                  <a:lnTo>
                    <a:pt x="14702885" y="9121486"/>
                  </a:lnTo>
                  <a:lnTo>
                    <a:pt x="14704220" y="9122055"/>
                  </a:lnTo>
                  <a:lnTo>
                    <a:pt x="14704078" y="9122388"/>
                  </a:lnTo>
                  <a:lnTo>
                    <a:pt x="14706081" y="9123243"/>
                  </a:lnTo>
                  <a:lnTo>
                    <a:pt x="14708652" y="9122761"/>
                  </a:lnTo>
                  <a:lnTo>
                    <a:pt x="14709920" y="9121330"/>
                  </a:lnTo>
                  <a:lnTo>
                    <a:pt x="14710174" y="9121043"/>
                  </a:lnTo>
                  <a:lnTo>
                    <a:pt x="14712648" y="9118943"/>
                  </a:lnTo>
                  <a:lnTo>
                    <a:pt x="14712596" y="9115368"/>
                  </a:lnTo>
                  <a:lnTo>
                    <a:pt x="14710353" y="9113228"/>
                  </a:lnTo>
                  <a:lnTo>
                    <a:pt x="14707917" y="9110612"/>
                  </a:lnTo>
                  <a:lnTo>
                    <a:pt x="14705816" y="9108137"/>
                  </a:lnTo>
                  <a:close/>
                </a:path>
                <a:path w="18721070" h="11073765">
                  <a:moveTo>
                    <a:pt x="14645282" y="9045619"/>
                  </a:moveTo>
                  <a:lnTo>
                    <a:pt x="14642044" y="9045817"/>
                  </a:lnTo>
                  <a:lnTo>
                    <a:pt x="14637095" y="9050019"/>
                  </a:lnTo>
                  <a:lnTo>
                    <a:pt x="14637147" y="9053592"/>
                  </a:lnTo>
                  <a:lnTo>
                    <a:pt x="14639391" y="9055733"/>
                  </a:lnTo>
                  <a:lnTo>
                    <a:pt x="14641826" y="9058351"/>
                  </a:lnTo>
                  <a:lnTo>
                    <a:pt x="14642352" y="9058969"/>
                  </a:lnTo>
                  <a:lnTo>
                    <a:pt x="14645690" y="9060392"/>
                  </a:lnTo>
                  <a:lnTo>
                    <a:pt x="14647786" y="9060104"/>
                  </a:lnTo>
                  <a:lnTo>
                    <a:pt x="14652117" y="9056427"/>
                  </a:lnTo>
                  <a:lnTo>
                    <a:pt x="14652063" y="9052853"/>
                  </a:lnTo>
                  <a:lnTo>
                    <a:pt x="14649819" y="9050712"/>
                  </a:lnTo>
                  <a:lnTo>
                    <a:pt x="14647384" y="9048094"/>
                  </a:lnTo>
                  <a:lnTo>
                    <a:pt x="14645282" y="9045619"/>
                  </a:lnTo>
                  <a:close/>
                </a:path>
                <a:path w="18721070" h="11073765">
                  <a:moveTo>
                    <a:pt x="14585419" y="8983389"/>
                  </a:moveTo>
                  <a:lnTo>
                    <a:pt x="14581654" y="8982967"/>
                  </a:lnTo>
                  <a:lnTo>
                    <a:pt x="14579513" y="8985210"/>
                  </a:lnTo>
                  <a:lnTo>
                    <a:pt x="14577514" y="8987119"/>
                  </a:lnTo>
                  <a:lnTo>
                    <a:pt x="14577134" y="8990508"/>
                  </a:lnTo>
                  <a:lnTo>
                    <a:pt x="14577092" y="8990885"/>
                  </a:lnTo>
                  <a:lnTo>
                    <a:pt x="14579336" y="8993025"/>
                  </a:lnTo>
                  <a:lnTo>
                    <a:pt x="14581769" y="8995642"/>
                  </a:lnTo>
                  <a:lnTo>
                    <a:pt x="14582295" y="8996261"/>
                  </a:lnTo>
                  <a:lnTo>
                    <a:pt x="14585634" y="8997685"/>
                  </a:lnTo>
                  <a:lnTo>
                    <a:pt x="14587730" y="8997396"/>
                  </a:lnTo>
                  <a:lnTo>
                    <a:pt x="14589585" y="8995819"/>
                  </a:lnTo>
                  <a:lnTo>
                    <a:pt x="14591584" y="8993910"/>
                  </a:lnTo>
                  <a:lnTo>
                    <a:pt x="14591964" y="8990521"/>
                  </a:lnTo>
                  <a:lnTo>
                    <a:pt x="14592006" y="8990144"/>
                  </a:lnTo>
                  <a:lnTo>
                    <a:pt x="14589762" y="8988004"/>
                  </a:lnTo>
                  <a:lnTo>
                    <a:pt x="14587329" y="8985387"/>
                  </a:lnTo>
                  <a:lnTo>
                    <a:pt x="14585419" y="8983389"/>
                  </a:lnTo>
                  <a:close/>
                </a:path>
                <a:path w="18721070" h="11073765">
                  <a:moveTo>
                    <a:pt x="14525981" y="8920156"/>
                  </a:moveTo>
                  <a:lnTo>
                    <a:pt x="14522215" y="8919733"/>
                  </a:lnTo>
                  <a:lnTo>
                    <a:pt x="14520074" y="8921977"/>
                  </a:lnTo>
                  <a:lnTo>
                    <a:pt x="14518077" y="8923887"/>
                  </a:lnTo>
                  <a:lnTo>
                    <a:pt x="14517697" y="8927275"/>
                  </a:lnTo>
                  <a:lnTo>
                    <a:pt x="14517655" y="8927652"/>
                  </a:lnTo>
                  <a:lnTo>
                    <a:pt x="14519897" y="8929793"/>
                  </a:lnTo>
                  <a:lnTo>
                    <a:pt x="14522332" y="8932409"/>
                  </a:lnTo>
                  <a:lnTo>
                    <a:pt x="14522858" y="8933029"/>
                  </a:lnTo>
                  <a:lnTo>
                    <a:pt x="14526195" y="8934452"/>
                  </a:lnTo>
                  <a:lnTo>
                    <a:pt x="14528292" y="8934162"/>
                  </a:lnTo>
                  <a:lnTo>
                    <a:pt x="14530148" y="8932587"/>
                  </a:lnTo>
                  <a:lnTo>
                    <a:pt x="14532146" y="8930677"/>
                  </a:lnTo>
                  <a:lnTo>
                    <a:pt x="14532526" y="8927289"/>
                  </a:lnTo>
                  <a:lnTo>
                    <a:pt x="14532568" y="8926912"/>
                  </a:lnTo>
                  <a:lnTo>
                    <a:pt x="14530324" y="8924771"/>
                  </a:lnTo>
                  <a:lnTo>
                    <a:pt x="14527891" y="8922155"/>
                  </a:lnTo>
                  <a:lnTo>
                    <a:pt x="14525981" y="8920156"/>
                  </a:lnTo>
                  <a:close/>
                </a:path>
                <a:path w="18721070" h="11073765">
                  <a:moveTo>
                    <a:pt x="14466829" y="8856255"/>
                  </a:moveTo>
                  <a:lnTo>
                    <a:pt x="14463396" y="8855975"/>
                  </a:lnTo>
                  <a:lnTo>
                    <a:pt x="14460921" y="8858076"/>
                  </a:lnTo>
                  <a:lnTo>
                    <a:pt x="14458923" y="8859985"/>
                  </a:lnTo>
                  <a:lnTo>
                    <a:pt x="14458644" y="8863418"/>
                  </a:lnTo>
                  <a:lnTo>
                    <a:pt x="14460745" y="8865893"/>
                  </a:lnTo>
                  <a:lnTo>
                    <a:pt x="14463179" y="8868509"/>
                  </a:lnTo>
                  <a:lnTo>
                    <a:pt x="14463704" y="8869128"/>
                  </a:lnTo>
                  <a:lnTo>
                    <a:pt x="14467041" y="8870551"/>
                  </a:lnTo>
                  <a:lnTo>
                    <a:pt x="14469139" y="8870262"/>
                  </a:lnTo>
                  <a:lnTo>
                    <a:pt x="14470995" y="8868687"/>
                  </a:lnTo>
                  <a:lnTo>
                    <a:pt x="14472994" y="8866777"/>
                  </a:lnTo>
                  <a:lnTo>
                    <a:pt x="14473272" y="8863345"/>
                  </a:lnTo>
                  <a:lnTo>
                    <a:pt x="14471172" y="8860870"/>
                  </a:lnTo>
                  <a:lnTo>
                    <a:pt x="14468738" y="8858253"/>
                  </a:lnTo>
                  <a:lnTo>
                    <a:pt x="14466829" y="8856255"/>
                  </a:lnTo>
                  <a:close/>
                </a:path>
                <a:path w="18721070" h="11073765">
                  <a:moveTo>
                    <a:pt x="14408292" y="8791829"/>
                  </a:moveTo>
                  <a:lnTo>
                    <a:pt x="14404862" y="8791550"/>
                  </a:lnTo>
                  <a:lnTo>
                    <a:pt x="14402388" y="8793650"/>
                  </a:lnTo>
                  <a:lnTo>
                    <a:pt x="14400247" y="8795894"/>
                  </a:lnTo>
                  <a:lnTo>
                    <a:pt x="14399968" y="8799326"/>
                  </a:lnTo>
                  <a:lnTo>
                    <a:pt x="14402068" y="8801801"/>
                  </a:lnTo>
                  <a:lnTo>
                    <a:pt x="14404503" y="8804417"/>
                  </a:lnTo>
                  <a:lnTo>
                    <a:pt x="14405027" y="8805035"/>
                  </a:lnTo>
                  <a:lnTo>
                    <a:pt x="14408700" y="8806602"/>
                  </a:lnTo>
                  <a:lnTo>
                    <a:pt x="14410797" y="8806312"/>
                  </a:lnTo>
                  <a:lnTo>
                    <a:pt x="14412653" y="8804737"/>
                  </a:lnTo>
                  <a:lnTo>
                    <a:pt x="14414793" y="8802494"/>
                  </a:lnTo>
                  <a:lnTo>
                    <a:pt x="14415072" y="8799061"/>
                  </a:lnTo>
                  <a:lnTo>
                    <a:pt x="14412972" y="8796587"/>
                  </a:lnTo>
                  <a:lnTo>
                    <a:pt x="14410536" y="8793970"/>
                  </a:lnTo>
                  <a:lnTo>
                    <a:pt x="14408292" y="8791829"/>
                  </a:lnTo>
                  <a:close/>
                </a:path>
                <a:path w="18721070" h="11073765">
                  <a:moveTo>
                    <a:pt x="14349758" y="8727403"/>
                  </a:moveTo>
                  <a:lnTo>
                    <a:pt x="14346328" y="8727124"/>
                  </a:lnTo>
                  <a:lnTo>
                    <a:pt x="14343854" y="8729225"/>
                  </a:lnTo>
                  <a:lnTo>
                    <a:pt x="14341713" y="8731468"/>
                  </a:lnTo>
                  <a:lnTo>
                    <a:pt x="14341432" y="8734900"/>
                  </a:lnTo>
                  <a:lnTo>
                    <a:pt x="14343532" y="8737374"/>
                  </a:lnTo>
                  <a:lnTo>
                    <a:pt x="14345968" y="8739991"/>
                  </a:lnTo>
                  <a:lnTo>
                    <a:pt x="14346827" y="8740752"/>
                  </a:lnTo>
                  <a:lnTo>
                    <a:pt x="14349832" y="8742034"/>
                  </a:lnTo>
                  <a:lnTo>
                    <a:pt x="14351929" y="8741744"/>
                  </a:lnTo>
                  <a:lnTo>
                    <a:pt x="14356258" y="8738067"/>
                  </a:lnTo>
                  <a:lnTo>
                    <a:pt x="14356538" y="8734636"/>
                  </a:lnTo>
                  <a:lnTo>
                    <a:pt x="14354438" y="8732161"/>
                  </a:lnTo>
                  <a:lnTo>
                    <a:pt x="14352004" y="8729545"/>
                  </a:lnTo>
                  <a:lnTo>
                    <a:pt x="14349758" y="8727403"/>
                  </a:lnTo>
                  <a:close/>
                </a:path>
                <a:path w="18721070" h="11073765">
                  <a:moveTo>
                    <a:pt x="14292177" y="8662595"/>
                  </a:moveTo>
                  <a:lnTo>
                    <a:pt x="14288745" y="8662315"/>
                  </a:lnTo>
                  <a:lnTo>
                    <a:pt x="14283796" y="8666517"/>
                  </a:lnTo>
                  <a:lnTo>
                    <a:pt x="14283516" y="8669949"/>
                  </a:lnTo>
                  <a:lnTo>
                    <a:pt x="14285617" y="8672423"/>
                  </a:lnTo>
                  <a:lnTo>
                    <a:pt x="14288053" y="8675041"/>
                  </a:lnTo>
                  <a:lnTo>
                    <a:pt x="14288912" y="8675801"/>
                  </a:lnTo>
                  <a:lnTo>
                    <a:pt x="14290247" y="8676371"/>
                  </a:lnTo>
                  <a:lnTo>
                    <a:pt x="14290105" y="8676704"/>
                  </a:lnTo>
                  <a:lnTo>
                    <a:pt x="14292108" y="8677559"/>
                  </a:lnTo>
                  <a:lnTo>
                    <a:pt x="14294202" y="8677269"/>
                  </a:lnTo>
                  <a:lnTo>
                    <a:pt x="14298533" y="8673593"/>
                  </a:lnTo>
                  <a:lnTo>
                    <a:pt x="14298813" y="8670161"/>
                  </a:lnTo>
                  <a:lnTo>
                    <a:pt x="14296711" y="8667686"/>
                  </a:lnTo>
                  <a:lnTo>
                    <a:pt x="14294279" y="8665069"/>
                  </a:lnTo>
                  <a:lnTo>
                    <a:pt x="14292177" y="8662595"/>
                  </a:lnTo>
                  <a:close/>
                </a:path>
                <a:path w="18721070" h="11073765">
                  <a:moveTo>
                    <a:pt x="14234879" y="8597118"/>
                  </a:moveTo>
                  <a:lnTo>
                    <a:pt x="14231449" y="8596839"/>
                  </a:lnTo>
                  <a:lnTo>
                    <a:pt x="14226500" y="8601041"/>
                  </a:lnTo>
                  <a:lnTo>
                    <a:pt x="14226220" y="8604473"/>
                  </a:lnTo>
                  <a:lnTo>
                    <a:pt x="14228321" y="8606948"/>
                  </a:lnTo>
                  <a:lnTo>
                    <a:pt x="14230755" y="8609564"/>
                  </a:lnTo>
                  <a:lnTo>
                    <a:pt x="14231137" y="8610516"/>
                  </a:lnTo>
                  <a:lnTo>
                    <a:pt x="14234810" y="8612083"/>
                  </a:lnTo>
                  <a:lnTo>
                    <a:pt x="14236907" y="8611793"/>
                  </a:lnTo>
                  <a:lnTo>
                    <a:pt x="14241237" y="8608116"/>
                  </a:lnTo>
                  <a:lnTo>
                    <a:pt x="14241517" y="8604685"/>
                  </a:lnTo>
                  <a:lnTo>
                    <a:pt x="14239416" y="8602210"/>
                  </a:lnTo>
                  <a:lnTo>
                    <a:pt x="14236981" y="8599593"/>
                  </a:lnTo>
                  <a:lnTo>
                    <a:pt x="14234879" y="8597118"/>
                  </a:lnTo>
                  <a:close/>
                </a:path>
                <a:path w="18721070" h="11073765">
                  <a:moveTo>
                    <a:pt x="14177918" y="8531785"/>
                  </a:moveTo>
                  <a:lnTo>
                    <a:pt x="14174484" y="8531504"/>
                  </a:lnTo>
                  <a:lnTo>
                    <a:pt x="14169536" y="8535707"/>
                  </a:lnTo>
                  <a:lnTo>
                    <a:pt x="14169256" y="8539138"/>
                  </a:lnTo>
                  <a:lnTo>
                    <a:pt x="14171358" y="8541613"/>
                  </a:lnTo>
                  <a:lnTo>
                    <a:pt x="14173793" y="8544230"/>
                  </a:lnTo>
                  <a:lnTo>
                    <a:pt x="14174176" y="8545183"/>
                  </a:lnTo>
                  <a:lnTo>
                    <a:pt x="14177847" y="8546749"/>
                  </a:lnTo>
                  <a:lnTo>
                    <a:pt x="14180086" y="8546125"/>
                  </a:lnTo>
                  <a:lnTo>
                    <a:pt x="14181798" y="8544883"/>
                  </a:lnTo>
                  <a:lnTo>
                    <a:pt x="14184273" y="8542782"/>
                  </a:lnTo>
                  <a:lnTo>
                    <a:pt x="14184553" y="8539350"/>
                  </a:lnTo>
                  <a:lnTo>
                    <a:pt x="14182452" y="8536877"/>
                  </a:lnTo>
                  <a:lnTo>
                    <a:pt x="14180018" y="8534260"/>
                  </a:lnTo>
                  <a:lnTo>
                    <a:pt x="14177918" y="8531785"/>
                  </a:lnTo>
                  <a:close/>
                </a:path>
                <a:path w="18721070" h="11073765">
                  <a:moveTo>
                    <a:pt x="14121237" y="8465783"/>
                  </a:moveTo>
                  <a:lnTo>
                    <a:pt x="14117807" y="8465504"/>
                  </a:lnTo>
                  <a:lnTo>
                    <a:pt x="14112859" y="8469706"/>
                  </a:lnTo>
                  <a:lnTo>
                    <a:pt x="14112579" y="8473137"/>
                  </a:lnTo>
                  <a:lnTo>
                    <a:pt x="14114680" y="8475612"/>
                  </a:lnTo>
                  <a:lnTo>
                    <a:pt x="14117114" y="8478229"/>
                  </a:lnTo>
                  <a:lnTo>
                    <a:pt x="14117496" y="8479181"/>
                  </a:lnTo>
                  <a:lnTo>
                    <a:pt x="14121168" y="8480747"/>
                  </a:lnTo>
                  <a:lnTo>
                    <a:pt x="14123408" y="8480124"/>
                  </a:lnTo>
                  <a:lnTo>
                    <a:pt x="14125122" y="8478882"/>
                  </a:lnTo>
                  <a:lnTo>
                    <a:pt x="14127596" y="8476781"/>
                  </a:lnTo>
                  <a:lnTo>
                    <a:pt x="14127876" y="8473350"/>
                  </a:lnTo>
                  <a:lnTo>
                    <a:pt x="14125774" y="8470875"/>
                  </a:lnTo>
                  <a:lnTo>
                    <a:pt x="14123339" y="8468258"/>
                  </a:lnTo>
                  <a:lnTo>
                    <a:pt x="14121237" y="8465783"/>
                  </a:lnTo>
                  <a:close/>
                </a:path>
                <a:path w="18721070" h="11073765">
                  <a:moveTo>
                    <a:pt x="14065037" y="8399591"/>
                  </a:moveTo>
                  <a:lnTo>
                    <a:pt x="14061605" y="8399311"/>
                  </a:lnTo>
                  <a:lnTo>
                    <a:pt x="14056656" y="8403513"/>
                  </a:lnTo>
                  <a:lnTo>
                    <a:pt x="14056377" y="8406945"/>
                  </a:lnTo>
                  <a:lnTo>
                    <a:pt x="14058477" y="8409419"/>
                  </a:lnTo>
                  <a:lnTo>
                    <a:pt x="14060911" y="8412035"/>
                  </a:lnTo>
                  <a:lnTo>
                    <a:pt x="14061294" y="8412988"/>
                  </a:lnTo>
                  <a:lnTo>
                    <a:pt x="14064966" y="8414554"/>
                  </a:lnTo>
                  <a:lnTo>
                    <a:pt x="14067205" y="8413931"/>
                  </a:lnTo>
                  <a:lnTo>
                    <a:pt x="14068919" y="8412689"/>
                  </a:lnTo>
                  <a:lnTo>
                    <a:pt x="14071393" y="8410588"/>
                  </a:lnTo>
                  <a:lnTo>
                    <a:pt x="14071673" y="8407157"/>
                  </a:lnTo>
                  <a:lnTo>
                    <a:pt x="14069572" y="8404682"/>
                  </a:lnTo>
                  <a:lnTo>
                    <a:pt x="14067139" y="8402066"/>
                  </a:lnTo>
                  <a:lnTo>
                    <a:pt x="14065037" y="8399591"/>
                  </a:lnTo>
                  <a:close/>
                </a:path>
                <a:path w="18721070" h="11073765">
                  <a:moveTo>
                    <a:pt x="14008977" y="8333064"/>
                  </a:moveTo>
                  <a:lnTo>
                    <a:pt x="14005545" y="8332783"/>
                  </a:lnTo>
                  <a:lnTo>
                    <a:pt x="14000596" y="8336985"/>
                  </a:lnTo>
                  <a:lnTo>
                    <a:pt x="14000316" y="8340418"/>
                  </a:lnTo>
                  <a:lnTo>
                    <a:pt x="14002417" y="8342892"/>
                  </a:lnTo>
                  <a:lnTo>
                    <a:pt x="14004852" y="8345509"/>
                  </a:lnTo>
                  <a:lnTo>
                    <a:pt x="14005235" y="8346461"/>
                  </a:lnTo>
                  <a:lnTo>
                    <a:pt x="14006902" y="8347172"/>
                  </a:lnTo>
                  <a:lnTo>
                    <a:pt x="14007044" y="8346839"/>
                  </a:lnTo>
                  <a:lnTo>
                    <a:pt x="14009048" y="8347694"/>
                  </a:lnTo>
                  <a:lnTo>
                    <a:pt x="14011145" y="8347404"/>
                  </a:lnTo>
                  <a:lnTo>
                    <a:pt x="14012858" y="8346162"/>
                  </a:lnTo>
                  <a:lnTo>
                    <a:pt x="14015333" y="8344061"/>
                  </a:lnTo>
                  <a:lnTo>
                    <a:pt x="14015613" y="8340629"/>
                  </a:lnTo>
                  <a:lnTo>
                    <a:pt x="14013511" y="8338155"/>
                  </a:lnTo>
                  <a:lnTo>
                    <a:pt x="14011078" y="8335538"/>
                  </a:lnTo>
                  <a:lnTo>
                    <a:pt x="14008977" y="8333064"/>
                  </a:lnTo>
                  <a:close/>
                </a:path>
                <a:path w="18721070" h="11073765">
                  <a:moveTo>
                    <a:pt x="13953393" y="8266345"/>
                  </a:moveTo>
                  <a:lnTo>
                    <a:pt x="13949960" y="8266065"/>
                  </a:lnTo>
                  <a:lnTo>
                    <a:pt x="13945012" y="8270267"/>
                  </a:lnTo>
                  <a:lnTo>
                    <a:pt x="13944732" y="8273699"/>
                  </a:lnTo>
                  <a:lnTo>
                    <a:pt x="13946832" y="8276173"/>
                  </a:lnTo>
                  <a:lnTo>
                    <a:pt x="13949269" y="8278791"/>
                  </a:lnTo>
                  <a:lnTo>
                    <a:pt x="13949652" y="8279743"/>
                  </a:lnTo>
                  <a:lnTo>
                    <a:pt x="13951320" y="8280455"/>
                  </a:lnTo>
                  <a:lnTo>
                    <a:pt x="13951463" y="8280121"/>
                  </a:lnTo>
                  <a:lnTo>
                    <a:pt x="13953466" y="8280976"/>
                  </a:lnTo>
                  <a:lnTo>
                    <a:pt x="13955562" y="8280686"/>
                  </a:lnTo>
                  <a:lnTo>
                    <a:pt x="13957274" y="8279444"/>
                  </a:lnTo>
                  <a:lnTo>
                    <a:pt x="13959749" y="8277343"/>
                  </a:lnTo>
                  <a:lnTo>
                    <a:pt x="13960029" y="8273911"/>
                  </a:lnTo>
                  <a:lnTo>
                    <a:pt x="13957929" y="8271436"/>
                  </a:lnTo>
                  <a:lnTo>
                    <a:pt x="13955495" y="8268820"/>
                  </a:lnTo>
                  <a:lnTo>
                    <a:pt x="13953393" y="8266345"/>
                  </a:lnTo>
                  <a:close/>
                </a:path>
                <a:path w="18721070" h="11073765">
                  <a:moveTo>
                    <a:pt x="13898571" y="8198768"/>
                  </a:moveTo>
                  <a:lnTo>
                    <a:pt x="13895139" y="8198488"/>
                  </a:lnTo>
                  <a:lnTo>
                    <a:pt x="13890189" y="8202690"/>
                  </a:lnTo>
                  <a:lnTo>
                    <a:pt x="13889909" y="8206121"/>
                  </a:lnTo>
                  <a:lnTo>
                    <a:pt x="13892011" y="8208596"/>
                  </a:lnTo>
                  <a:lnTo>
                    <a:pt x="13894304" y="8211547"/>
                  </a:lnTo>
                  <a:lnTo>
                    <a:pt x="13894687" y="8212500"/>
                  </a:lnTo>
                  <a:lnTo>
                    <a:pt x="13896354" y="8213211"/>
                  </a:lnTo>
                  <a:lnTo>
                    <a:pt x="13896496" y="8212877"/>
                  </a:lnTo>
                  <a:lnTo>
                    <a:pt x="13898500" y="8213732"/>
                  </a:lnTo>
                  <a:lnTo>
                    <a:pt x="13900596" y="8213442"/>
                  </a:lnTo>
                  <a:lnTo>
                    <a:pt x="13902310" y="8212200"/>
                  </a:lnTo>
                  <a:lnTo>
                    <a:pt x="13904451" y="8209957"/>
                  </a:lnTo>
                  <a:lnTo>
                    <a:pt x="13905065" y="8206668"/>
                  </a:lnTo>
                  <a:lnTo>
                    <a:pt x="13902963" y="8204193"/>
                  </a:lnTo>
                  <a:lnTo>
                    <a:pt x="13900672" y="8201243"/>
                  </a:lnTo>
                  <a:lnTo>
                    <a:pt x="13898571" y="8198768"/>
                  </a:lnTo>
                  <a:close/>
                </a:path>
                <a:path w="18721070" h="11073765">
                  <a:moveTo>
                    <a:pt x="13843798" y="8132002"/>
                  </a:moveTo>
                  <a:lnTo>
                    <a:pt x="13840508" y="8131387"/>
                  </a:lnTo>
                  <a:lnTo>
                    <a:pt x="13835559" y="8135589"/>
                  </a:lnTo>
                  <a:lnTo>
                    <a:pt x="13834945" y="8138878"/>
                  </a:lnTo>
                  <a:lnTo>
                    <a:pt x="13837046" y="8141352"/>
                  </a:lnTo>
                  <a:lnTo>
                    <a:pt x="13839337" y="8144303"/>
                  </a:lnTo>
                  <a:lnTo>
                    <a:pt x="13839720" y="8145256"/>
                  </a:lnTo>
                  <a:lnTo>
                    <a:pt x="13843392" y="8146822"/>
                  </a:lnTo>
                  <a:lnTo>
                    <a:pt x="13845489" y="8146532"/>
                  </a:lnTo>
                  <a:lnTo>
                    <a:pt x="13847202" y="8145291"/>
                  </a:lnTo>
                  <a:lnTo>
                    <a:pt x="13849677" y="8143190"/>
                  </a:lnTo>
                  <a:lnTo>
                    <a:pt x="13850291" y="8139900"/>
                  </a:lnTo>
                  <a:lnTo>
                    <a:pt x="13848191" y="8137426"/>
                  </a:lnTo>
                  <a:lnTo>
                    <a:pt x="13845899" y="8134476"/>
                  </a:lnTo>
                  <a:lnTo>
                    <a:pt x="13843798" y="8132002"/>
                  </a:lnTo>
                  <a:close/>
                </a:path>
                <a:path w="18721070" h="11073765">
                  <a:moveTo>
                    <a:pt x="13789451" y="8064232"/>
                  </a:moveTo>
                  <a:lnTo>
                    <a:pt x="13786162" y="8063618"/>
                  </a:lnTo>
                  <a:lnTo>
                    <a:pt x="13781213" y="8067820"/>
                  </a:lnTo>
                  <a:lnTo>
                    <a:pt x="13780599" y="8071110"/>
                  </a:lnTo>
                  <a:lnTo>
                    <a:pt x="13782700" y="8073584"/>
                  </a:lnTo>
                  <a:lnTo>
                    <a:pt x="13784992" y="8076535"/>
                  </a:lnTo>
                  <a:lnTo>
                    <a:pt x="13785374" y="8077487"/>
                  </a:lnTo>
                  <a:lnTo>
                    <a:pt x="13789046" y="8079053"/>
                  </a:lnTo>
                  <a:lnTo>
                    <a:pt x="13791143" y="8078764"/>
                  </a:lnTo>
                  <a:lnTo>
                    <a:pt x="13792857" y="8077522"/>
                  </a:lnTo>
                  <a:lnTo>
                    <a:pt x="13795332" y="8075421"/>
                  </a:lnTo>
                  <a:lnTo>
                    <a:pt x="13795945" y="8072132"/>
                  </a:lnTo>
                  <a:lnTo>
                    <a:pt x="13793844" y="8069658"/>
                  </a:lnTo>
                  <a:lnTo>
                    <a:pt x="13791551" y="8066706"/>
                  </a:lnTo>
                  <a:lnTo>
                    <a:pt x="13789451" y="8064232"/>
                  </a:lnTo>
                  <a:close/>
                </a:path>
                <a:path w="18721070" h="11073765">
                  <a:moveTo>
                    <a:pt x="13735246" y="7996130"/>
                  </a:moveTo>
                  <a:lnTo>
                    <a:pt x="13731956" y="7995515"/>
                  </a:lnTo>
                  <a:lnTo>
                    <a:pt x="13727008" y="7999718"/>
                  </a:lnTo>
                  <a:lnTo>
                    <a:pt x="13726394" y="8003007"/>
                  </a:lnTo>
                  <a:lnTo>
                    <a:pt x="13728495" y="8005481"/>
                  </a:lnTo>
                  <a:lnTo>
                    <a:pt x="13730788" y="8008432"/>
                  </a:lnTo>
                  <a:lnTo>
                    <a:pt x="13731171" y="8009384"/>
                  </a:lnTo>
                  <a:lnTo>
                    <a:pt x="13734843" y="8010951"/>
                  </a:lnTo>
                  <a:lnTo>
                    <a:pt x="13736940" y="8010661"/>
                  </a:lnTo>
                  <a:lnTo>
                    <a:pt x="13738654" y="8009420"/>
                  </a:lnTo>
                  <a:lnTo>
                    <a:pt x="13741127" y="8007319"/>
                  </a:lnTo>
                  <a:lnTo>
                    <a:pt x="13741742" y="8004030"/>
                  </a:lnTo>
                  <a:lnTo>
                    <a:pt x="13739641" y="8001555"/>
                  </a:lnTo>
                  <a:lnTo>
                    <a:pt x="13737348" y="7998604"/>
                  </a:lnTo>
                  <a:lnTo>
                    <a:pt x="13735246" y="7996130"/>
                  </a:lnTo>
                  <a:close/>
                </a:path>
                <a:path w="18721070" h="11073765">
                  <a:moveTo>
                    <a:pt x="13681711" y="7928312"/>
                  </a:moveTo>
                  <a:lnTo>
                    <a:pt x="13678087" y="7927555"/>
                  </a:lnTo>
                  <a:lnTo>
                    <a:pt x="13675612" y="7929656"/>
                  </a:lnTo>
                  <a:lnTo>
                    <a:pt x="13673281" y="7931424"/>
                  </a:lnTo>
                  <a:lnTo>
                    <a:pt x="13672524" y="7935046"/>
                  </a:lnTo>
                  <a:lnTo>
                    <a:pt x="13674625" y="7937521"/>
                  </a:lnTo>
                  <a:lnTo>
                    <a:pt x="13676919" y="7940472"/>
                  </a:lnTo>
                  <a:lnTo>
                    <a:pt x="13677301" y="7941424"/>
                  </a:lnTo>
                  <a:lnTo>
                    <a:pt x="13680972" y="7942990"/>
                  </a:lnTo>
                  <a:lnTo>
                    <a:pt x="13683068" y="7942701"/>
                  </a:lnTo>
                  <a:lnTo>
                    <a:pt x="13684782" y="7941459"/>
                  </a:lnTo>
                  <a:lnTo>
                    <a:pt x="13687115" y="7939692"/>
                  </a:lnTo>
                  <a:lnTo>
                    <a:pt x="13687871" y="7936069"/>
                  </a:lnTo>
                  <a:lnTo>
                    <a:pt x="13685769" y="7933594"/>
                  </a:lnTo>
                  <a:lnTo>
                    <a:pt x="13683478" y="7930645"/>
                  </a:lnTo>
                  <a:lnTo>
                    <a:pt x="13681711" y="7928312"/>
                  </a:lnTo>
                  <a:close/>
                </a:path>
                <a:path w="18721070" h="11073765">
                  <a:moveTo>
                    <a:pt x="13628124" y="7859683"/>
                  </a:moveTo>
                  <a:lnTo>
                    <a:pt x="13624360" y="7859262"/>
                  </a:lnTo>
                  <a:lnTo>
                    <a:pt x="13619697" y="7862796"/>
                  </a:lnTo>
                  <a:lnTo>
                    <a:pt x="13619273" y="7866561"/>
                  </a:lnTo>
                  <a:lnTo>
                    <a:pt x="13621041" y="7868894"/>
                  </a:lnTo>
                  <a:lnTo>
                    <a:pt x="13623331" y="7871844"/>
                  </a:lnTo>
                  <a:lnTo>
                    <a:pt x="13623715" y="7872796"/>
                  </a:lnTo>
                  <a:lnTo>
                    <a:pt x="13627387" y="7874363"/>
                  </a:lnTo>
                  <a:lnTo>
                    <a:pt x="13629484" y="7874073"/>
                  </a:lnTo>
                  <a:lnTo>
                    <a:pt x="13631198" y="7872832"/>
                  </a:lnTo>
                  <a:lnTo>
                    <a:pt x="13633530" y="7871064"/>
                  </a:lnTo>
                  <a:lnTo>
                    <a:pt x="13633952" y="7867299"/>
                  </a:lnTo>
                  <a:lnTo>
                    <a:pt x="13632185" y="7864967"/>
                  </a:lnTo>
                  <a:lnTo>
                    <a:pt x="13629892" y="7862016"/>
                  </a:lnTo>
                  <a:lnTo>
                    <a:pt x="13628124" y="7859683"/>
                  </a:lnTo>
                  <a:close/>
                </a:path>
                <a:path w="18721070" h="11073765">
                  <a:moveTo>
                    <a:pt x="13574540" y="7791056"/>
                  </a:moveTo>
                  <a:lnTo>
                    <a:pt x="13570774" y="7790633"/>
                  </a:lnTo>
                  <a:lnTo>
                    <a:pt x="13566110" y="7794168"/>
                  </a:lnTo>
                  <a:lnTo>
                    <a:pt x="13565688" y="7797934"/>
                  </a:lnTo>
                  <a:lnTo>
                    <a:pt x="13567454" y="7800265"/>
                  </a:lnTo>
                  <a:lnTo>
                    <a:pt x="13569747" y="7803216"/>
                  </a:lnTo>
                  <a:lnTo>
                    <a:pt x="13570464" y="7804311"/>
                  </a:lnTo>
                  <a:lnTo>
                    <a:pt x="13573802" y="7805735"/>
                  </a:lnTo>
                  <a:lnTo>
                    <a:pt x="13575897" y="7805445"/>
                  </a:lnTo>
                  <a:lnTo>
                    <a:pt x="13577611" y="7804204"/>
                  </a:lnTo>
                  <a:lnTo>
                    <a:pt x="13579943" y="7802437"/>
                  </a:lnTo>
                  <a:lnTo>
                    <a:pt x="13580366" y="7798670"/>
                  </a:lnTo>
                  <a:lnTo>
                    <a:pt x="13578598" y="7796338"/>
                  </a:lnTo>
                  <a:lnTo>
                    <a:pt x="13576307" y="7793388"/>
                  </a:lnTo>
                  <a:lnTo>
                    <a:pt x="13574540" y="7791056"/>
                  </a:lnTo>
                  <a:close/>
                </a:path>
                <a:path w="18721070" h="11073765">
                  <a:moveTo>
                    <a:pt x="13521431" y="7722236"/>
                  </a:moveTo>
                  <a:lnTo>
                    <a:pt x="13517666" y="7721814"/>
                  </a:lnTo>
                  <a:lnTo>
                    <a:pt x="13513002" y="7725349"/>
                  </a:lnTo>
                  <a:lnTo>
                    <a:pt x="13512580" y="7729114"/>
                  </a:lnTo>
                  <a:lnTo>
                    <a:pt x="13514346" y="7731446"/>
                  </a:lnTo>
                  <a:lnTo>
                    <a:pt x="13516638" y="7734397"/>
                  </a:lnTo>
                  <a:lnTo>
                    <a:pt x="13517355" y="7735492"/>
                  </a:lnTo>
                  <a:lnTo>
                    <a:pt x="13520359" y="7736773"/>
                  </a:lnTo>
                  <a:lnTo>
                    <a:pt x="13522456" y="7736484"/>
                  </a:lnTo>
                  <a:lnTo>
                    <a:pt x="13524169" y="7735242"/>
                  </a:lnTo>
                  <a:lnTo>
                    <a:pt x="13526502" y="7733474"/>
                  </a:lnTo>
                  <a:lnTo>
                    <a:pt x="13526924" y="7729709"/>
                  </a:lnTo>
                  <a:lnTo>
                    <a:pt x="13525156" y="7727377"/>
                  </a:lnTo>
                  <a:lnTo>
                    <a:pt x="13523197" y="7724568"/>
                  </a:lnTo>
                  <a:lnTo>
                    <a:pt x="13521431" y="7722236"/>
                  </a:lnTo>
                  <a:close/>
                </a:path>
                <a:path w="18721070" h="11073765">
                  <a:moveTo>
                    <a:pt x="13468798" y="7653227"/>
                  </a:moveTo>
                  <a:lnTo>
                    <a:pt x="13465032" y="7652804"/>
                  </a:lnTo>
                  <a:lnTo>
                    <a:pt x="13460369" y="7656338"/>
                  </a:lnTo>
                  <a:lnTo>
                    <a:pt x="13459945" y="7660103"/>
                  </a:lnTo>
                  <a:lnTo>
                    <a:pt x="13461713" y="7662435"/>
                  </a:lnTo>
                  <a:lnTo>
                    <a:pt x="13464006" y="7665387"/>
                  </a:lnTo>
                  <a:lnTo>
                    <a:pt x="13464723" y="7666482"/>
                  </a:lnTo>
                  <a:lnTo>
                    <a:pt x="13467726" y="7667763"/>
                  </a:lnTo>
                  <a:lnTo>
                    <a:pt x="13469822" y="7667473"/>
                  </a:lnTo>
                  <a:lnTo>
                    <a:pt x="13471536" y="7666231"/>
                  </a:lnTo>
                  <a:lnTo>
                    <a:pt x="13473867" y="7664464"/>
                  </a:lnTo>
                  <a:lnTo>
                    <a:pt x="13474291" y="7660698"/>
                  </a:lnTo>
                  <a:lnTo>
                    <a:pt x="13472523" y="7658366"/>
                  </a:lnTo>
                  <a:lnTo>
                    <a:pt x="13470566" y="7655559"/>
                  </a:lnTo>
                  <a:lnTo>
                    <a:pt x="13468798" y="7653227"/>
                  </a:lnTo>
                  <a:close/>
                </a:path>
                <a:path w="18721070" h="11073765">
                  <a:moveTo>
                    <a:pt x="13416976" y="7584167"/>
                  </a:moveTo>
                  <a:lnTo>
                    <a:pt x="13413210" y="7583744"/>
                  </a:lnTo>
                  <a:lnTo>
                    <a:pt x="13408546" y="7587279"/>
                  </a:lnTo>
                  <a:lnTo>
                    <a:pt x="13408122" y="7591044"/>
                  </a:lnTo>
                  <a:lnTo>
                    <a:pt x="13409890" y="7593377"/>
                  </a:lnTo>
                  <a:lnTo>
                    <a:pt x="13411849" y="7596185"/>
                  </a:lnTo>
                  <a:lnTo>
                    <a:pt x="13412568" y="7597280"/>
                  </a:lnTo>
                  <a:lnTo>
                    <a:pt x="13415905" y="7598704"/>
                  </a:lnTo>
                  <a:lnTo>
                    <a:pt x="13418002" y="7598414"/>
                  </a:lnTo>
                  <a:lnTo>
                    <a:pt x="13419715" y="7597172"/>
                  </a:lnTo>
                  <a:lnTo>
                    <a:pt x="13422047" y="7595405"/>
                  </a:lnTo>
                  <a:lnTo>
                    <a:pt x="13422468" y="7591639"/>
                  </a:lnTo>
                  <a:lnTo>
                    <a:pt x="13420701" y="7589306"/>
                  </a:lnTo>
                  <a:lnTo>
                    <a:pt x="13418743" y="7586499"/>
                  </a:lnTo>
                  <a:lnTo>
                    <a:pt x="13416976" y="7584167"/>
                  </a:lnTo>
                  <a:close/>
                </a:path>
                <a:path w="18721070" h="11073765">
                  <a:moveTo>
                    <a:pt x="13364962" y="7514631"/>
                  </a:moveTo>
                  <a:lnTo>
                    <a:pt x="13361195" y="7514208"/>
                  </a:lnTo>
                  <a:lnTo>
                    <a:pt x="13356531" y="7517742"/>
                  </a:lnTo>
                  <a:lnTo>
                    <a:pt x="13356109" y="7521507"/>
                  </a:lnTo>
                  <a:lnTo>
                    <a:pt x="13357876" y="7523840"/>
                  </a:lnTo>
                  <a:lnTo>
                    <a:pt x="13359835" y="7526649"/>
                  </a:lnTo>
                  <a:lnTo>
                    <a:pt x="13360552" y="7527744"/>
                  </a:lnTo>
                  <a:lnTo>
                    <a:pt x="13363891" y="7529168"/>
                  </a:lnTo>
                  <a:lnTo>
                    <a:pt x="13365987" y="7528878"/>
                  </a:lnTo>
                  <a:lnTo>
                    <a:pt x="13367700" y="7527636"/>
                  </a:lnTo>
                  <a:lnTo>
                    <a:pt x="13370033" y="7525868"/>
                  </a:lnTo>
                  <a:lnTo>
                    <a:pt x="13370455" y="7522103"/>
                  </a:lnTo>
                  <a:lnTo>
                    <a:pt x="13368688" y="7519772"/>
                  </a:lnTo>
                  <a:lnTo>
                    <a:pt x="13366729" y="7516963"/>
                  </a:lnTo>
                  <a:lnTo>
                    <a:pt x="13364962" y="7514631"/>
                  </a:lnTo>
                  <a:close/>
                </a:path>
                <a:path w="18721070" h="11073765">
                  <a:moveTo>
                    <a:pt x="13313757" y="7445046"/>
                  </a:moveTo>
                  <a:lnTo>
                    <a:pt x="13309991" y="7444623"/>
                  </a:lnTo>
                  <a:lnTo>
                    <a:pt x="13307659" y="7446390"/>
                  </a:lnTo>
                  <a:lnTo>
                    <a:pt x="13304994" y="7448015"/>
                  </a:lnTo>
                  <a:lnTo>
                    <a:pt x="13304570" y="7451781"/>
                  </a:lnTo>
                  <a:lnTo>
                    <a:pt x="13306338" y="7454113"/>
                  </a:lnTo>
                  <a:lnTo>
                    <a:pt x="13308297" y="7456921"/>
                  </a:lnTo>
                  <a:lnTo>
                    <a:pt x="13309014" y="7458016"/>
                  </a:lnTo>
                  <a:lnTo>
                    <a:pt x="13310685" y="7458729"/>
                  </a:lnTo>
                  <a:lnTo>
                    <a:pt x="13310875" y="7459205"/>
                  </a:lnTo>
                  <a:lnTo>
                    <a:pt x="13312544" y="7459917"/>
                  </a:lnTo>
                  <a:lnTo>
                    <a:pt x="13314639" y="7459626"/>
                  </a:lnTo>
                  <a:lnTo>
                    <a:pt x="13316352" y="7458385"/>
                  </a:lnTo>
                  <a:lnTo>
                    <a:pt x="13318685" y="7456618"/>
                  </a:lnTo>
                  <a:lnTo>
                    <a:pt x="13319107" y="7452852"/>
                  </a:lnTo>
                  <a:lnTo>
                    <a:pt x="13317340" y="7450519"/>
                  </a:lnTo>
                  <a:lnTo>
                    <a:pt x="13315383" y="7447711"/>
                  </a:lnTo>
                  <a:lnTo>
                    <a:pt x="13313757" y="7445046"/>
                  </a:lnTo>
                  <a:close/>
                </a:path>
                <a:path w="18721070" h="11073765">
                  <a:moveTo>
                    <a:pt x="13262362" y="7374984"/>
                  </a:moveTo>
                  <a:lnTo>
                    <a:pt x="13258596" y="7374562"/>
                  </a:lnTo>
                  <a:lnTo>
                    <a:pt x="13256264" y="7376330"/>
                  </a:lnTo>
                  <a:lnTo>
                    <a:pt x="13253598" y="7377954"/>
                  </a:lnTo>
                  <a:lnTo>
                    <a:pt x="13253175" y="7381718"/>
                  </a:lnTo>
                  <a:lnTo>
                    <a:pt x="13254943" y="7384051"/>
                  </a:lnTo>
                  <a:lnTo>
                    <a:pt x="13256902" y="7386860"/>
                  </a:lnTo>
                  <a:lnTo>
                    <a:pt x="13257618" y="7387955"/>
                  </a:lnTo>
                  <a:lnTo>
                    <a:pt x="13259288" y="7388667"/>
                  </a:lnTo>
                  <a:lnTo>
                    <a:pt x="13259145" y="7389001"/>
                  </a:lnTo>
                  <a:lnTo>
                    <a:pt x="13260815" y="7389713"/>
                  </a:lnTo>
                  <a:lnTo>
                    <a:pt x="13262911" y="7389423"/>
                  </a:lnTo>
                  <a:lnTo>
                    <a:pt x="13264624" y="7388181"/>
                  </a:lnTo>
                  <a:lnTo>
                    <a:pt x="13267290" y="7386557"/>
                  </a:lnTo>
                  <a:lnTo>
                    <a:pt x="13267712" y="7382790"/>
                  </a:lnTo>
                  <a:lnTo>
                    <a:pt x="13265944" y="7380459"/>
                  </a:lnTo>
                  <a:lnTo>
                    <a:pt x="13263987" y="7377651"/>
                  </a:lnTo>
                  <a:lnTo>
                    <a:pt x="13262362" y="7374984"/>
                  </a:lnTo>
                  <a:close/>
                </a:path>
                <a:path w="18721070" h="11073765">
                  <a:moveTo>
                    <a:pt x="13211109" y="7304589"/>
                  </a:moveTo>
                  <a:lnTo>
                    <a:pt x="13207343" y="7304167"/>
                  </a:lnTo>
                  <a:lnTo>
                    <a:pt x="13205012" y="7305934"/>
                  </a:lnTo>
                  <a:lnTo>
                    <a:pt x="13202345" y="7307559"/>
                  </a:lnTo>
                  <a:lnTo>
                    <a:pt x="13201921" y="7311324"/>
                  </a:lnTo>
                  <a:lnTo>
                    <a:pt x="13203689" y="7313657"/>
                  </a:lnTo>
                  <a:lnTo>
                    <a:pt x="13205650" y="7316467"/>
                  </a:lnTo>
                  <a:lnTo>
                    <a:pt x="13206365" y="7317560"/>
                  </a:lnTo>
                  <a:lnTo>
                    <a:pt x="13208035" y="7318272"/>
                  </a:lnTo>
                  <a:lnTo>
                    <a:pt x="13207892" y="7318606"/>
                  </a:lnTo>
                  <a:lnTo>
                    <a:pt x="13209562" y="7319318"/>
                  </a:lnTo>
                  <a:lnTo>
                    <a:pt x="13211658" y="7319030"/>
                  </a:lnTo>
                  <a:lnTo>
                    <a:pt x="13213371" y="7317787"/>
                  </a:lnTo>
                  <a:lnTo>
                    <a:pt x="13216037" y="7316162"/>
                  </a:lnTo>
                  <a:lnTo>
                    <a:pt x="13216459" y="7312395"/>
                  </a:lnTo>
                  <a:lnTo>
                    <a:pt x="13214691" y="7310062"/>
                  </a:lnTo>
                  <a:lnTo>
                    <a:pt x="13212734" y="7307256"/>
                  </a:lnTo>
                  <a:lnTo>
                    <a:pt x="13211109" y="7304589"/>
                  </a:lnTo>
                  <a:close/>
                </a:path>
                <a:path w="18721070" h="11073765">
                  <a:moveTo>
                    <a:pt x="13160665" y="7234145"/>
                  </a:moveTo>
                  <a:lnTo>
                    <a:pt x="13156901" y="7233723"/>
                  </a:lnTo>
                  <a:lnTo>
                    <a:pt x="13154568" y="7235490"/>
                  </a:lnTo>
                  <a:lnTo>
                    <a:pt x="13151902" y="7237116"/>
                  </a:lnTo>
                  <a:lnTo>
                    <a:pt x="13151480" y="7240881"/>
                  </a:lnTo>
                  <a:lnTo>
                    <a:pt x="13153246" y="7243213"/>
                  </a:lnTo>
                  <a:lnTo>
                    <a:pt x="13155206" y="7246020"/>
                  </a:lnTo>
                  <a:lnTo>
                    <a:pt x="13155589" y="7246973"/>
                  </a:lnTo>
                  <a:lnTo>
                    <a:pt x="13159259" y="7248539"/>
                  </a:lnTo>
                  <a:lnTo>
                    <a:pt x="13161213" y="7248583"/>
                  </a:lnTo>
                  <a:lnTo>
                    <a:pt x="13162927" y="7247342"/>
                  </a:lnTo>
                  <a:lnTo>
                    <a:pt x="13165593" y="7245717"/>
                  </a:lnTo>
                  <a:lnTo>
                    <a:pt x="13166015" y="7241952"/>
                  </a:lnTo>
                  <a:lnTo>
                    <a:pt x="13164249" y="7239620"/>
                  </a:lnTo>
                  <a:lnTo>
                    <a:pt x="13162290" y="7236811"/>
                  </a:lnTo>
                  <a:lnTo>
                    <a:pt x="13160665" y="7234145"/>
                  </a:lnTo>
                  <a:close/>
                </a:path>
                <a:path w="18721070" h="11073765">
                  <a:moveTo>
                    <a:pt x="13110223" y="7163702"/>
                  </a:moveTo>
                  <a:lnTo>
                    <a:pt x="13106456" y="7163279"/>
                  </a:lnTo>
                  <a:lnTo>
                    <a:pt x="13104124" y="7165047"/>
                  </a:lnTo>
                  <a:lnTo>
                    <a:pt x="13101458" y="7166671"/>
                  </a:lnTo>
                  <a:lnTo>
                    <a:pt x="13101036" y="7170436"/>
                  </a:lnTo>
                  <a:lnTo>
                    <a:pt x="13102802" y="7172768"/>
                  </a:lnTo>
                  <a:lnTo>
                    <a:pt x="13104761" y="7175577"/>
                  </a:lnTo>
                  <a:lnTo>
                    <a:pt x="13105144" y="7176530"/>
                  </a:lnTo>
                  <a:lnTo>
                    <a:pt x="13108817" y="7178096"/>
                  </a:lnTo>
                  <a:lnTo>
                    <a:pt x="13110771" y="7178141"/>
                  </a:lnTo>
                  <a:lnTo>
                    <a:pt x="13112485" y="7176898"/>
                  </a:lnTo>
                  <a:lnTo>
                    <a:pt x="13115150" y="7175273"/>
                  </a:lnTo>
                  <a:lnTo>
                    <a:pt x="13115574" y="7171508"/>
                  </a:lnTo>
                  <a:lnTo>
                    <a:pt x="13113806" y="7169177"/>
                  </a:lnTo>
                  <a:lnTo>
                    <a:pt x="13111846" y="7166368"/>
                  </a:lnTo>
                  <a:lnTo>
                    <a:pt x="13110223" y="7163702"/>
                  </a:lnTo>
                  <a:close/>
                </a:path>
                <a:path w="18721070" h="11073765">
                  <a:moveTo>
                    <a:pt x="13060064" y="7092591"/>
                  </a:moveTo>
                  <a:lnTo>
                    <a:pt x="13056298" y="7092167"/>
                  </a:lnTo>
                  <a:lnTo>
                    <a:pt x="13053966" y="7093934"/>
                  </a:lnTo>
                  <a:lnTo>
                    <a:pt x="13051301" y="7095559"/>
                  </a:lnTo>
                  <a:lnTo>
                    <a:pt x="13051020" y="7098991"/>
                  </a:lnTo>
                  <a:lnTo>
                    <a:pt x="13052645" y="7101658"/>
                  </a:lnTo>
                  <a:lnTo>
                    <a:pt x="13054604" y="7104465"/>
                  </a:lnTo>
                  <a:lnTo>
                    <a:pt x="13054987" y="7105418"/>
                  </a:lnTo>
                  <a:lnTo>
                    <a:pt x="13058656" y="7106983"/>
                  </a:lnTo>
                  <a:lnTo>
                    <a:pt x="13060612" y="7107028"/>
                  </a:lnTo>
                  <a:lnTo>
                    <a:pt x="13062324" y="7105787"/>
                  </a:lnTo>
                  <a:lnTo>
                    <a:pt x="13064991" y="7104161"/>
                  </a:lnTo>
                  <a:lnTo>
                    <a:pt x="13065414" y="7100396"/>
                  </a:lnTo>
                  <a:lnTo>
                    <a:pt x="13063647" y="7098063"/>
                  </a:lnTo>
                  <a:lnTo>
                    <a:pt x="13061690" y="7095256"/>
                  </a:lnTo>
                  <a:lnTo>
                    <a:pt x="13060064" y="7092591"/>
                  </a:lnTo>
                  <a:close/>
                </a:path>
                <a:path w="18721070" h="11073765">
                  <a:moveTo>
                    <a:pt x="13010097" y="7021954"/>
                  </a:moveTo>
                  <a:lnTo>
                    <a:pt x="13006473" y="7021197"/>
                  </a:lnTo>
                  <a:lnTo>
                    <a:pt x="13001809" y="7024733"/>
                  </a:lnTo>
                  <a:lnTo>
                    <a:pt x="13001197" y="7028022"/>
                  </a:lnTo>
                  <a:lnTo>
                    <a:pt x="13002821" y="7030688"/>
                  </a:lnTo>
                  <a:lnTo>
                    <a:pt x="13004779" y="7033495"/>
                  </a:lnTo>
                  <a:lnTo>
                    <a:pt x="13005162" y="7034448"/>
                  </a:lnTo>
                  <a:lnTo>
                    <a:pt x="13008833" y="7036014"/>
                  </a:lnTo>
                  <a:lnTo>
                    <a:pt x="13010788" y="7036058"/>
                  </a:lnTo>
                  <a:lnTo>
                    <a:pt x="13012501" y="7034817"/>
                  </a:lnTo>
                  <a:lnTo>
                    <a:pt x="13014834" y="7033050"/>
                  </a:lnTo>
                  <a:lnTo>
                    <a:pt x="13015447" y="7029761"/>
                  </a:lnTo>
                  <a:lnTo>
                    <a:pt x="13013823" y="7027095"/>
                  </a:lnTo>
                  <a:lnTo>
                    <a:pt x="13011864" y="7024286"/>
                  </a:lnTo>
                  <a:lnTo>
                    <a:pt x="13010097" y="7021954"/>
                  </a:lnTo>
                  <a:close/>
                </a:path>
                <a:path w="18721070" h="11073765">
                  <a:moveTo>
                    <a:pt x="12960413" y="6950651"/>
                  </a:moveTo>
                  <a:lnTo>
                    <a:pt x="12957126" y="6950038"/>
                  </a:lnTo>
                  <a:lnTo>
                    <a:pt x="12954460" y="6951662"/>
                  </a:lnTo>
                  <a:lnTo>
                    <a:pt x="12952127" y="6953429"/>
                  </a:lnTo>
                  <a:lnTo>
                    <a:pt x="12951514" y="6956718"/>
                  </a:lnTo>
                  <a:lnTo>
                    <a:pt x="12953138" y="6959384"/>
                  </a:lnTo>
                  <a:lnTo>
                    <a:pt x="12955097" y="6962193"/>
                  </a:lnTo>
                  <a:lnTo>
                    <a:pt x="12955480" y="6963146"/>
                  </a:lnTo>
                  <a:lnTo>
                    <a:pt x="12959150" y="6964711"/>
                  </a:lnTo>
                  <a:lnTo>
                    <a:pt x="12961104" y="6964756"/>
                  </a:lnTo>
                  <a:lnTo>
                    <a:pt x="12962818" y="6963513"/>
                  </a:lnTo>
                  <a:lnTo>
                    <a:pt x="12965151" y="6961746"/>
                  </a:lnTo>
                  <a:lnTo>
                    <a:pt x="12965764" y="6958457"/>
                  </a:lnTo>
                  <a:lnTo>
                    <a:pt x="12964140" y="6955791"/>
                  </a:lnTo>
                  <a:lnTo>
                    <a:pt x="12962181" y="6952982"/>
                  </a:lnTo>
                  <a:lnTo>
                    <a:pt x="12960413" y="6950651"/>
                  </a:lnTo>
                  <a:close/>
                </a:path>
                <a:path w="18721070" h="11073765">
                  <a:moveTo>
                    <a:pt x="12911209" y="6879156"/>
                  </a:moveTo>
                  <a:lnTo>
                    <a:pt x="12907919" y="6878542"/>
                  </a:lnTo>
                  <a:lnTo>
                    <a:pt x="12905253" y="6880166"/>
                  </a:lnTo>
                  <a:lnTo>
                    <a:pt x="12902922" y="6881934"/>
                  </a:lnTo>
                  <a:lnTo>
                    <a:pt x="12902307" y="6885224"/>
                  </a:lnTo>
                  <a:lnTo>
                    <a:pt x="12903932" y="6887890"/>
                  </a:lnTo>
                  <a:lnTo>
                    <a:pt x="12905891" y="6890698"/>
                  </a:lnTo>
                  <a:lnTo>
                    <a:pt x="12906274" y="6891651"/>
                  </a:lnTo>
                  <a:lnTo>
                    <a:pt x="12909946" y="6893217"/>
                  </a:lnTo>
                  <a:lnTo>
                    <a:pt x="12911900" y="6893261"/>
                  </a:lnTo>
                  <a:lnTo>
                    <a:pt x="12913614" y="6892020"/>
                  </a:lnTo>
                  <a:lnTo>
                    <a:pt x="12915946" y="6890253"/>
                  </a:lnTo>
                  <a:lnTo>
                    <a:pt x="12916560" y="6886963"/>
                  </a:lnTo>
                  <a:lnTo>
                    <a:pt x="12914936" y="6884297"/>
                  </a:lnTo>
                  <a:lnTo>
                    <a:pt x="12912977" y="6881489"/>
                  </a:lnTo>
                  <a:lnTo>
                    <a:pt x="12911209" y="6879156"/>
                  </a:lnTo>
                  <a:close/>
                </a:path>
                <a:path w="18721070" h="11073765">
                  <a:moveTo>
                    <a:pt x="12862003" y="6807661"/>
                  </a:moveTo>
                  <a:lnTo>
                    <a:pt x="12858713" y="6807047"/>
                  </a:lnTo>
                  <a:lnTo>
                    <a:pt x="12856046" y="6808672"/>
                  </a:lnTo>
                  <a:lnTo>
                    <a:pt x="12853715" y="6810440"/>
                  </a:lnTo>
                  <a:lnTo>
                    <a:pt x="12853102" y="6813729"/>
                  </a:lnTo>
                  <a:lnTo>
                    <a:pt x="12854728" y="6816396"/>
                  </a:lnTo>
                  <a:lnTo>
                    <a:pt x="12856685" y="6819204"/>
                  </a:lnTo>
                  <a:lnTo>
                    <a:pt x="12857068" y="6820155"/>
                  </a:lnTo>
                  <a:lnTo>
                    <a:pt x="12860740" y="6821722"/>
                  </a:lnTo>
                  <a:lnTo>
                    <a:pt x="12862693" y="6821767"/>
                  </a:lnTo>
                  <a:lnTo>
                    <a:pt x="12864407" y="6820525"/>
                  </a:lnTo>
                  <a:lnTo>
                    <a:pt x="12866739" y="6818758"/>
                  </a:lnTo>
                  <a:lnTo>
                    <a:pt x="12867353" y="6815468"/>
                  </a:lnTo>
                  <a:lnTo>
                    <a:pt x="12865729" y="6812802"/>
                  </a:lnTo>
                  <a:lnTo>
                    <a:pt x="12863770" y="6809994"/>
                  </a:lnTo>
                  <a:lnTo>
                    <a:pt x="12862003" y="6807661"/>
                  </a:lnTo>
                  <a:close/>
                </a:path>
                <a:path w="18721070" h="11073765">
                  <a:moveTo>
                    <a:pt x="12813273" y="6735976"/>
                  </a:moveTo>
                  <a:lnTo>
                    <a:pt x="12809984" y="6735362"/>
                  </a:lnTo>
                  <a:lnTo>
                    <a:pt x="12807319" y="6736988"/>
                  </a:lnTo>
                  <a:lnTo>
                    <a:pt x="12804986" y="6738755"/>
                  </a:lnTo>
                  <a:lnTo>
                    <a:pt x="12804372" y="6742042"/>
                  </a:lnTo>
                  <a:lnTo>
                    <a:pt x="12805997" y="6744709"/>
                  </a:lnTo>
                  <a:lnTo>
                    <a:pt x="12807956" y="6747518"/>
                  </a:lnTo>
                  <a:lnTo>
                    <a:pt x="12808339" y="6748470"/>
                  </a:lnTo>
                  <a:lnTo>
                    <a:pt x="12812010" y="6750036"/>
                  </a:lnTo>
                  <a:lnTo>
                    <a:pt x="12813964" y="6750080"/>
                  </a:lnTo>
                  <a:lnTo>
                    <a:pt x="12815678" y="6748838"/>
                  </a:lnTo>
                  <a:lnTo>
                    <a:pt x="12818009" y="6747071"/>
                  </a:lnTo>
                  <a:lnTo>
                    <a:pt x="12818624" y="6743783"/>
                  </a:lnTo>
                  <a:lnTo>
                    <a:pt x="12816998" y="6741117"/>
                  </a:lnTo>
                  <a:lnTo>
                    <a:pt x="12815039" y="6738308"/>
                  </a:lnTo>
                  <a:lnTo>
                    <a:pt x="12813273" y="6735976"/>
                  </a:lnTo>
                  <a:close/>
                </a:path>
                <a:path w="18721070" h="11073765">
                  <a:moveTo>
                    <a:pt x="12764542" y="6664290"/>
                  </a:moveTo>
                  <a:lnTo>
                    <a:pt x="12761255" y="6663677"/>
                  </a:lnTo>
                  <a:lnTo>
                    <a:pt x="12758589" y="6665301"/>
                  </a:lnTo>
                  <a:lnTo>
                    <a:pt x="12756256" y="6667068"/>
                  </a:lnTo>
                  <a:lnTo>
                    <a:pt x="12755643" y="6670357"/>
                  </a:lnTo>
                  <a:lnTo>
                    <a:pt x="12757267" y="6673023"/>
                  </a:lnTo>
                  <a:lnTo>
                    <a:pt x="12759226" y="6675832"/>
                  </a:lnTo>
                  <a:lnTo>
                    <a:pt x="12759608" y="6676785"/>
                  </a:lnTo>
                  <a:lnTo>
                    <a:pt x="12763279" y="6678350"/>
                  </a:lnTo>
                  <a:lnTo>
                    <a:pt x="12765233" y="6678395"/>
                  </a:lnTo>
                  <a:lnTo>
                    <a:pt x="12766947" y="6677153"/>
                  </a:lnTo>
                  <a:lnTo>
                    <a:pt x="12769280" y="6675385"/>
                  </a:lnTo>
                  <a:lnTo>
                    <a:pt x="12769893" y="6672096"/>
                  </a:lnTo>
                  <a:lnTo>
                    <a:pt x="12768269" y="6669430"/>
                  </a:lnTo>
                  <a:lnTo>
                    <a:pt x="12766310" y="6666621"/>
                  </a:lnTo>
                  <a:lnTo>
                    <a:pt x="12764542" y="6664290"/>
                  </a:lnTo>
                  <a:close/>
                </a:path>
                <a:path w="18721070" h="11073765">
                  <a:moveTo>
                    <a:pt x="12715956" y="6592271"/>
                  </a:moveTo>
                  <a:lnTo>
                    <a:pt x="12712667" y="6591656"/>
                  </a:lnTo>
                  <a:lnTo>
                    <a:pt x="12710001" y="6593280"/>
                  </a:lnTo>
                  <a:lnTo>
                    <a:pt x="12707670" y="6595048"/>
                  </a:lnTo>
                  <a:lnTo>
                    <a:pt x="12707054" y="6598337"/>
                  </a:lnTo>
                  <a:lnTo>
                    <a:pt x="12708679" y="6601004"/>
                  </a:lnTo>
                  <a:lnTo>
                    <a:pt x="12710639" y="6603812"/>
                  </a:lnTo>
                  <a:lnTo>
                    <a:pt x="12711022" y="6604764"/>
                  </a:lnTo>
                  <a:lnTo>
                    <a:pt x="12714695" y="6606331"/>
                  </a:lnTo>
                  <a:lnTo>
                    <a:pt x="12716648" y="6606375"/>
                  </a:lnTo>
                  <a:lnTo>
                    <a:pt x="12718361" y="6605134"/>
                  </a:lnTo>
                  <a:lnTo>
                    <a:pt x="12720694" y="6603366"/>
                  </a:lnTo>
                  <a:lnTo>
                    <a:pt x="12721307" y="6600076"/>
                  </a:lnTo>
                  <a:lnTo>
                    <a:pt x="12719682" y="6597409"/>
                  </a:lnTo>
                  <a:lnTo>
                    <a:pt x="12717724" y="6594603"/>
                  </a:lnTo>
                  <a:lnTo>
                    <a:pt x="12715956" y="6592271"/>
                  </a:lnTo>
                  <a:close/>
                </a:path>
                <a:path w="18721070" h="11073765">
                  <a:moveTo>
                    <a:pt x="12667227" y="6520585"/>
                  </a:moveTo>
                  <a:lnTo>
                    <a:pt x="12663937" y="6519971"/>
                  </a:lnTo>
                  <a:lnTo>
                    <a:pt x="12661271" y="6521595"/>
                  </a:lnTo>
                  <a:lnTo>
                    <a:pt x="12658939" y="6523362"/>
                  </a:lnTo>
                  <a:lnTo>
                    <a:pt x="12658325" y="6526652"/>
                  </a:lnTo>
                  <a:lnTo>
                    <a:pt x="12659949" y="6529317"/>
                  </a:lnTo>
                  <a:lnTo>
                    <a:pt x="12661909" y="6532126"/>
                  </a:lnTo>
                  <a:lnTo>
                    <a:pt x="12662292" y="6533077"/>
                  </a:lnTo>
                  <a:lnTo>
                    <a:pt x="12665964" y="6534644"/>
                  </a:lnTo>
                  <a:lnTo>
                    <a:pt x="12667918" y="6534690"/>
                  </a:lnTo>
                  <a:lnTo>
                    <a:pt x="12669632" y="6533447"/>
                  </a:lnTo>
                  <a:lnTo>
                    <a:pt x="12671963" y="6531681"/>
                  </a:lnTo>
                  <a:lnTo>
                    <a:pt x="12672576" y="6528390"/>
                  </a:lnTo>
                  <a:lnTo>
                    <a:pt x="12670952" y="6525724"/>
                  </a:lnTo>
                  <a:lnTo>
                    <a:pt x="12668994" y="6522916"/>
                  </a:lnTo>
                  <a:lnTo>
                    <a:pt x="12667227" y="6520585"/>
                  </a:lnTo>
                  <a:close/>
                </a:path>
                <a:path w="18721070" h="11073765">
                  <a:moveTo>
                    <a:pt x="12618639" y="6448564"/>
                  </a:moveTo>
                  <a:lnTo>
                    <a:pt x="12615350" y="6447950"/>
                  </a:lnTo>
                  <a:lnTo>
                    <a:pt x="12612683" y="6449575"/>
                  </a:lnTo>
                  <a:lnTo>
                    <a:pt x="12610352" y="6451342"/>
                  </a:lnTo>
                  <a:lnTo>
                    <a:pt x="12609737" y="6454631"/>
                  </a:lnTo>
                  <a:lnTo>
                    <a:pt x="12611362" y="6457298"/>
                  </a:lnTo>
                  <a:lnTo>
                    <a:pt x="12613322" y="6460106"/>
                  </a:lnTo>
                  <a:lnTo>
                    <a:pt x="12613704" y="6461058"/>
                  </a:lnTo>
                  <a:lnTo>
                    <a:pt x="12617376" y="6462624"/>
                  </a:lnTo>
                  <a:lnTo>
                    <a:pt x="12619330" y="6462669"/>
                  </a:lnTo>
                  <a:lnTo>
                    <a:pt x="12621044" y="6461428"/>
                  </a:lnTo>
                  <a:lnTo>
                    <a:pt x="12623376" y="6459660"/>
                  </a:lnTo>
                  <a:lnTo>
                    <a:pt x="12623990" y="6456372"/>
                  </a:lnTo>
                  <a:lnTo>
                    <a:pt x="12622366" y="6453706"/>
                  </a:lnTo>
                  <a:lnTo>
                    <a:pt x="12620407" y="6450897"/>
                  </a:lnTo>
                  <a:lnTo>
                    <a:pt x="12618639" y="6448564"/>
                  </a:lnTo>
                  <a:close/>
                </a:path>
                <a:path w="18721070" h="11073765">
                  <a:moveTo>
                    <a:pt x="12569910" y="6376879"/>
                  </a:moveTo>
                  <a:lnTo>
                    <a:pt x="12566619" y="6376264"/>
                  </a:lnTo>
                  <a:lnTo>
                    <a:pt x="12563953" y="6377890"/>
                  </a:lnTo>
                  <a:lnTo>
                    <a:pt x="12561621" y="6379656"/>
                  </a:lnTo>
                  <a:lnTo>
                    <a:pt x="12561009" y="6382945"/>
                  </a:lnTo>
                  <a:lnTo>
                    <a:pt x="12562634" y="6385612"/>
                  </a:lnTo>
                  <a:lnTo>
                    <a:pt x="12564591" y="6388420"/>
                  </a:lnTo>
                  <a:lnTo>
                    <a:pt x="12564974" y="6389373"/>
                  </a:lnTo>
                  <a:lnTo>
                    <a:pt x="12568647" y="6390939"/>
                  </a:lnTo>
                  <a:lnTo>
                    <a:pt x="12570601" y="6390984"/>
                  </a:lnTo>
                  <a:lnTo>
                    <a:pt x="12572315" y="6389741"/>
                  </a:lnTo>
                  <a:lnTo>
                    <a:pt x="12574646" y="6387973"/>
                  </a:lnTo>
                  <a:lnTo>
                    <a:pt x="12575261" y="6384685"/>
                  </a:lnTo>
                  <a:lnTo>
                    <a:pt x="12573635" y="6382020"/>
                  </a:lnTo>
                  <a:lnTo>
                    <a:pt x="12571676" y="6379211"/>
                  </a:lnTo>
                  <a:lnTo>
                    <a:pt x="12569910" y="6376879"/>
                  </a:lnTo>
                  <a:close/>
                </a:path>
                <a:path w="18721070" h="11073765">
                  <a:moveTo>
                    <a:pt x="12520703" y="6305383"/>
                  </a:moveTo>
                  <a:lnTo>
                    <a:pt x="12517415" y="6304770"/>
                  </a:lnTo>
                  <a:lnTo>
                    <a:pt x="12514749" y="6306395"/>
                  </a:lnTo>
                  <a:lnTo>
                    <a:pt x="12512417" y="6308162"/>
                  </a:lnTo>
                  <a:lnTo>
                    <a:pt x="12511802" y="6311451"/>
                  </a:lnTo>
                  <a:lnTo>
                    <a:pt x="12513427" y="6314118"/>
                  </a:lnTo>
                  <a:lnTo>
                    <a:pt x="12515387" y="6316925"/>
                  </a:lnTo>
                  <a:lnTo>
                    <a:pt x="12515770" y="6317878"/>
                  </a:lnTo>
                  <a:lnTo>
                    <a:pt x="12519440" y="6319444"/>
                  </a:lnTo>
                  <a:lnTo>
                    <a:pt x="12521394" y="6319488"/>
                  </a:lnTo>
                  <a:lnTo>
                    <a:pt x="12523108" y="6318247"/>
                  </a:lnTo>
                  <a:lnTo>
                    <a:pt x="12525440" y="6316480"/>
                  </a:lnTo>
                  <a:lnTo>
                    <a:pt x="12526054" y="6313190"/>
                  </a:lnTo>
                  <a:lnTo>
                    <a:pt x="12524429" y="6310524"/>
                  </a:lnTo>
                  <a:lnTo>
                    <a:pt x="12522470" y="6307715"/>
                  </a:lnTo>
                  <a:lnTo>
                    <a:pt x="12520703" y="6305383"/>
                  </a:lnTo>
                  <a:close/>
                </a:path>
                <a:path w="18721070" h="11073765">
                  <a:moveTo>
                    <a:pt x="12471499" y="6233890"/>
                  </a:moveTo>
                  <a:lnTo>
                    <a:pt x="12468209" y="6233276"/>
                  </a:lnTo>
                  <a:lnTo>
                    <a:pt x="12465543" y="6234900"/>
                  </a:lnTo>
                  <a:lnTo>
                    <a:pt x="12463210" y="6236667"/>
                  </a:lnTo>
                  <a:lnTo>
                    <a:pt x="12462597" y="6239956"/>
                  </a:lnTo>
                  <a:lnTo>
                    <a:pt x="12464220" y="6242622"/>
                  </a:lnTo>
                  <a:lnTo>
                    <a:pt x="12466180" y="6245431"/>
                  </a:lnTo>
                  <a:lnTo>
                    <a:pt x="12466564" y="6246384"/>
                  </a:lnTo>
                  <a:lnTo>
                    <a:pt x="12470235" y="6247950"/>
                  </a:lnTo>
                  <a:lnTo>
                    <a:pt x="12472187" y="6247994"/>
                  </a:lnTo>
                  <a:lnTo>
                    <a:pt x="12473903" y="6246753"/>
                  </a:lnTo>
                  <a:lnTo>
                    <a:pt x="12476235" y="6244985"/>
                  </a:lnTo>
                  <a:lnTo>
                    <a:pt x="12476847" y="6241695"/>
                  </a:lnTo>
                  <a:lnTo>
                    <a:pt x="12475223" y="6239029"/>
                  </a:lnTo>
                  <a:lnTo>
                    <a:pt x="12473265" y="6236221"/>
                  </a:lnTo>
                  <a:lnTo>
                    <a:pt x="12471499" y="6233890"/>
                  </a:lnTo>
                  <a:close/>
                </a:path>
                <a:path w="18721070" h="11073765">
                  <a:moveTo>
                    <a:pt x="12421816" y="6162586"/>
                  </a:moveTo>
                  <a:lnTo>
                    <a:pt x="12418051" y="6162164"/>
                  </a:lnTo>
                  <a:lnTo>
                    <a:pt x="12415719" y="6163932"/>
                  </a:lnTo>
                  <a:lnTo>
                    <a:pt x="12413053" y="6165556"/>
                  </a:lnTo>
                  <a:lnTo>
                    <a:pt x="12412629" y="6169322"/>
                  </a:lnTo>
                  <a:lnTo>
                    <a:pt x="12414398" y="6171653"/>
                  </a:lnTo>
                  <a:lnTo>
                    <a:pt x="12416354" y="6174461"/>
                  </a:lnTo>
                  <a:lnTo>
                    <a:pt x="12416737" y="6175414"/>
                  </a:lnTo>
                  <a:lnTo>
                    <a:pt x="12420410" y="6176980"/>
                  </a:lnTo>
                  <a:lnTo>
                    <a:pt x="12422364" y="6177025"/>
                  </a:lnTo>
                  <a:lnTo>
                    <a:pt x="12424078" y="6175783"/>
                  </a:lnTo>
                  <a:lnTo>
                    <a:pt x="12426743" y="6174158"/>
                  </a:lnTo>
                  <a:lnTo>
                    <a:pt x="12427167" y="6170392"/>
                  </a:lnTo>
                  <a:lnTo>
                    <a:pt x="12425399" y="6168061"/>
                  </a:lnTo>
                  <a:lnTo>
                    <a:pt x="12423440" y="6165252"/>
                  </a:lnTo>
                  <a:lnTo>
                    <a:pt x="12421816" y="6162586"/>
                  </a:lnTo>
                  <a:close/>
                </a:path>
                <a:path w="18721070" h="11073765">
                  <a:moveTo>
                    <a:pt x="12371372" y="6092143"/>
                  </a:moveTo>
                  <a:lnTo>
                    <a:pt x="12367607" y="6091719"/>
                  </a:lnTo>
                  <a:lnTo>
                    <a:pt x="12365274" y="6093487"/>
                  </a:lnTo>
                  <a:lnTo>
                    <a:pt x="12362609" y="6095111"/>
                  </a:lnTo>
                  <a:lnTo>
                    <a:pt x="12362185" y="6098877"/>
                  </a:lnTo>
                  <a:lnTo>
                    <a:pt x="12363953" y="6101210"/>
                  </a:lnTo>
                  <a:lnTo>
                    <a:pt x="12365912" y="6104017"/>
                  </a:lnTo>
                  <a:lnTo>
                    <a:pt x="12366629" y="6105112"/>
                  </a:lnTo>
                  <a:lnTo>
                    <a:pt x="12369968" y="6106537"/>
                  </a:lnTo>
                  <a:lnTo>
                    <a:pt x="12371921" y="6106580"/>
                  </a:lnTo>
                  <a:lnTo>
                    <a:pt x="12373635" y="6105339"/>
                  </a:lnTo>
                  <a:lnTo>
                    <a:pt x="12376301" y="6103714"/>
                  </a:lnTo>
                  <a:lnTo>
                    <a:pt x="12376723" y="6099949"/>
                  </a:lnTo>
                  <a:lnTo>
                    <a:pt x="12374957" y="6097617"/>
                  </a:lnTo>
                  <a:lnTo>
                    <a:pt x="12372998" y="6094808"/>
                  </a:lnTo>
                  <a:lnTo>
                    <a:pt x="12371372" y="6092143"/>
                  </a:lnTo>
                  <a:close/>
                </a:path>
                <a:path w="18721070" h="11073765">
                  <a:moveTo>
                    <a:pt x="12320454" y="6021889"/>
                  </a:moveTo>
                  <a:lnTo>
                    <a:pt x="12316687" y="6021466"/>
                  </a:lnTo>
                  <a:lnTo>
                    <a:pt x="12314356" y="6023234"/>
                  </a:lnTo>
                  <a:lnTo>
                    <a:pt x="12311690" y="6024858"/>
                  </a:lnTo>
                  <a:lnTo>
                    <a:pt x="12311266" y="6028624"/>
                  </a:lnTo>
                  <a:lnTo>
                    <a:pt x="12313034" y="6030957"/>
                  </a:lnTo>
                  <a:lnTo>
                    <a:pt x="12314993" y="6033764"/>
                  </a:lnTo>
                  <a:lnTo>
                    <a:pt x="12315710" y="6034860"/>
                  </a:lnTo>
                  <a:lnTo>
                    <a:pt x="12319049" y="6036284"/>
                  </a:lnTo>
                  <a:lnTo>
                    <a:pt x="12321145" y="6035995"/>
                  </a:lnTo>
                  <a:lnTo>
                    <a:pt x="12322858" y="6034753"/>
                  </a:lnTo>
                  <a:lnTo>
                    <a:pt x="12325524" y="6033128"/>
                  </a:lnTo>
                  <a:lnTo>
                    <a:pt x="12325945" y="6029362"/>
                  </a:lnTo>
                  <a:lnTo>
                    <a:pt x="12324178" y="6027030"/>
                  </a:lnTo>
                  <a:lnTo>
                    <a:pt x="12322221" y="6024222"/>
                  </a:lnTo>
                  <a:lnTo>
                    <a:pt x="12320454" y="6021889"/>
                  </a:lnTo>
                  <a:close/>
                </a:path>
                <a:path w="18721070" h="11073765">
                  <a:moveTo>
                    <a:pt x="12268105" y="5952212"/>
                  </a:moveTo>
                  <a:lnTo>
                    <a:pt x="12264339" y="5951788"/>
                  </a:lnTo>
                  <a:lnTo>
                    <a:pt x="12259676" y="5955322"/>
                  </a:lnTo>
                  <a:lnTo>
                    <a:pt x="12259252" y="5959088"/>
                  </a:lnTo>
                  <a:lnTo>
                    <a:pt x="12261019" y="5961421"/>
                  </a:lnTo>
                  <a:lnTo>
                    <a:pt x="12262979" y="5964229"/>
                  </a:lnTo>
                  <a:lnTo>
                    <a:pt x="12263696" y="5965324"/>
                  </a:lnTo>
                  <a:lnTo>
                    <a:pt x="12267035" y="5966748"/>
                  </a:lnTo>
                  <a:lnTo>
                    <a:pt x="12269130" y="5966458"/>
                  </a:lnTo>
                  <a:lnTo>
                    <a:pt x="12270844" y="5965217"/>
                  </a:lnTo>
                  <a:lnTo>
                    <a:pt x="12273176" y="5963449"/>
                  </a:lnTo>
                  <a:lnTo>
                    <a:pt x="12273598" y="5959684"/>
                  </a:lnTo>
                  <a:lnTo>
                    <a:pt x="12271832" y="5957352"/>
                  </a:lnTo>
                  <a:lnTo>
                    <a:pt x="12269873" y="5954543"/>
                  </a:lnTo>
                  <a:lnTo>
                    <a:pt x="12268105" y="5952212"/>
                  </a:lnTo>
                  <a:close/>
                </a:path>
                <a:path w="18721070" h="11073765">
                  <a:moveTo>
                    <a:pt x="12215330" y="5883534"/>
                  </a:moveTo>
                  <a:lnTo>
                    <a:pt x="12211565" y="5883112"/>
                  </a:lnTo>
                  <a:lnTo>
                    <a:pt x="12206901" y="5886646"/>
                  </a:lnTo>
                  <a:lnTo>
                    <a:pt x="12206479" y="5890413"/>
                  </a:lnTo>
                  <a:lnTo>
                    <a:pt x="12208245" y="5892745"/>
                  </a:lnTo>
                  <a:lnTo>
                    <a:pt x="12210537" y="5895694"/>
                  </a:lnTo>
                  <a:lnTo>
                    <a:pt x="12210920" y="5896647"/>
                  </a:lnTo>
                  <a:lnTo>
                    <a:pt x="12214592" y="5898213"/>
                  </a:lnTo>
                  <a:lnTo>
                    <a:pt x="12216689" y="5897924"/>
                  </a:lnTo>
                  <a:lnTo>
                    <a:pt x="12218403" y="5896681"/>
                  </a:lnTo>
                  <a:lnTo>
                    <a:pt x="12220735" y="5894915"/>
                  </a:lnTo>
                  <a:lnTo>
                    <a:pt x="12221157" y="5891150"/>
                  </a:lnTo>
                  <a:lnTo>
                    <a:pt x="12219390" y="5888818"/>
                  </a:lnTo>
                  <a:lnTo>
                    <a:pt x="12217096" y="5885866"/>
                  </a:lnTo>
                  <a:lnTo>
                    <a:pt x="12215330" y="5883534"/>
                  </a:lnTo>
                  <a:close/>
                </a:path>
                <a:path w="18721070" h="11073765">
                  <a:moveTo>
                    <a:pt x="12160984" y="5815766"/>
                  </a:moveTo>
                  <a:lnTo>
                    <a:pt x="12157695" y="5815151"/>
                  </a:lnTo>
                  <a:lnTo>
                    <a:pt x="12152745" y="5819354"/>
                  </a:lnTo>
                  <a:lnTo>
                    <a:pt x="12152131" y="5822642"/>
                  </a:lnTo>
                  <a:lnTo>
                    <a:pt x="12154231" y="5825117"/>
                  </a:lnTo>
                  <a:lnTo>
                    <a:pt x="12156526" y="5828069"/>
                  </a:lnTo>
                  <a:lnTo>
                    <a:pt x="12156909" y="5829021"/>
                  </a:lnTo>
                  <a:lnTo>
                    <a:pt x="12160578" y="5830587"/>
                  </a:lnTo>
                  <a:lnTo>
                    <a:pt x="12162676" y="5830298"/>
                  </a:lnTo>
                  <a:lnTo>
                    <a:pt x="12164388" y="5829055"/>
                  </a:lnTo>
                  <a:lnTo>
                    <a:pt x="12166863" y="5826955"/>
                  </a:lnTo>
                  <a:lnTo>
                    <a:pt x="12167477" y="5823665"/>
                  </a:lnTo>
                  <a:lnTo>
                    <a:pt x="12165377" y="5821190"/>
                  </a:lnTo>
                  <a:lnTo>
                    <a:pt x="12163085" y="5818239"/>
                  </a:lnTo>
                  <a:lnTo>
                    <a:pt x="12160984" y="5815766"/>
                  </a:lnTo>
                  <a:close/>
                </a:path>
                <a:path w="18721070" h="11073765">
                  <a:moveTo>
                    <a:pt x="12105542" y="5748715"/>
                  </a:moveTo>
                  <a:lnTo>
                    <a:pt x="12102110" y="5748433"/>
                  </a:lnTo>
                  <a:lnTo>
                    <a:pt x="12097161" y="5752635"/>
                  </a:lnTo>
                  <a:lnTo>
                    <a:pt x="12096881" y="5756067"/>
                  </a:lnTo>
                  <a:lnTo>
                    <a:pt x="12098982" y="5758542"/>
                  </a:lnTo>
                  <a:lnTo>
                    <a:pt x="12101418" y="5761159"/>
                  </a:lnTo>
                  <a:lnTo>
                    <a:pt x="12101801" y="5762111"/>
                  </a:lnTo>
                  <a:lnTo>
                    <a:pt x="12105474" y="5763678"/>
                  </a:lnTo>
                  <a:lnTo>
                    <a:pt x="12107710" y="5763055"/>
                  </a:lnTo>
                  <a:lnTo>
                    <a:pt x="12109424" y="5761812"/>
                  </a:lnTo>
                  <a:lnTo>
                    <a:pt x="12111899" y="5759711"/>
                  </a:lnTo>
                  <a:lnTo>
                    <a:pt x="12112179" y="5756279"/>
                  </a:lnTo>
                  <a:lnTo>
                    <a:pt x="12110077" y="5753805"/>
                  </a:lnTo>
                  <a:lnTo>
                    <a:pt x="12107644" y="5751188"/>
                  </a:lnTo>
                  <a:lnTo>
                    <a:pt x="12105542" y="5748715"/>
                  </a:lnTo>
                  <a:close/>
                </a:path>
                <a:path w="18721070" h="11073765">
                  <a:moveTo>
                    <a:pt x="12049055" y="5683189"/>
                  </a:moveTo>
                  <a:lnTo>
                    <a:pt x="12045623" y="5682907"/>
                  </a:lnTo>
                  <a:lnTo>
                    <a:pt x="12040673" y="5687109"/>
                  </a:lnTo>
                  <a:lnTo>
                    <a:pt x="12040393" y="5690542"/>
                  </a:lnTo>
                  <a:lnTo>
                    <a:pt x="12042495" y="5693017"/>
                  </a:lnTo>
                  <a:lnTo>
                    <a:pt x="12044931" y="5695633"/>
                  </a:lnTo>
                  <a:lnTo>
                    <a:pt x="12045313" y="5696585"/>
                  </a:lnTo>
                  <a:lnTo>
                    <a:pt x="12048986" y="5698152"/>
                  </a:lnTo>
                  <a:lnTo>
                    <a:pt x="12051083" y="5697864"/>
                  </a:lnTo>
                  <a:lnTo>
                    <a:pt x="12055413" y="5694186"/>
                  </a:lnTo>
                  <a:lnTo>
                    <a:pt x="12055693" y="5690753"/>
                  </a:lnTo>
                  <a:lnTo>
                    <a:pt x="12053592" y="5688280"/>
                  </a:lnTo>
                  <a:lnTo>
                    <a:pt x="12051157" y="5685663"/>
                  </a:lnTo>
                  <a:lnTo>
                    <a:pt x="12049055" y="5683189"/>
                  </a:lnTo>
                  <a:close/>
                </a:path>
                <a:path w="18721070" h="11073765">
                  <a:moveTo>
                    <a:pt x="11991331" y="5618713"/>
                  </a:moveTo>
                  <a:lnTo>
                    <a:pt x="11987899" y="5618433"/>
                  </a:lnTo>
                  <a:lnTo>
                    <a:pt x="11985425" y="5620535"/>
                  </a:lnTo>
                  <a:lnTo>
                    <a:pt x="11983285" y="5622778"/>
                  </a:lnTo>
                  <a:lnTo>
                    <a:pt x="11983004" y="5626210"/>
                  </a:lnTo>
                  <a:lnTo>
                    <a:pt x="11985106" y="5628685"/>
                  </a:lnTo>
                  <a:lnTo>
                    <a:pt x="11987539" y="5631300"/>
                  </a:lnTo>
                  <a:lnTo>
                    <a:pt x="11988065" y="5631919"/>
                  </a:lnTo>
                  <a:lnTo>
                    <a:pt x="11991736" y="5633485"/>
                  </a:lnTo>
                  <a:lnTo>
                    <a:pt x="11993834" y="5633196"/>
                  </a:lnTo>
                  <a:lnTo>
                    <a:pt x="11995689" y="5631621"/>
                  </a:lnTo>
                  <a:lnTo>
                    <a:pt x="11997830" y="5629377"/>
                  </a:lnTo>
                  <a:lnTo>
                    <a:pt x="11998110" y="5625946"/>
                  </a:lnTo>
                  <a:lnTo>
                    <a:pt x="11996008" y="5623471"/>
                  </a:lnTo>
                  <a:lnTo>
                    <a:pt x="11993575" y="5620854"/>
                  </a:lnTo>
                  <a:lnTo>
                    <a:pt x="11991331" y="5618713"/>
                  </a:lnTo>
                  <a:close/>
                </a:path>
                <a:path w="18721070" h="11073765">
                  <a:moveTo>
                    <a:pt x="2015887" y="1346947"/>
                  </a:moveTo>
                  <a:lnTo>
                    <a:pt x="2006874" y="1343102"/>
                  </a:lnTo>
                  <a:lnTo>
                    <a:pt x="2003540" y="1344441"/>
                  </a:lnTo>
                  <a:lnTo>
                    <a:pt x="2001262" y="1349783"/>
                  </a:lnTo>
                  <a:lnTo>
                    <a:pt x="2002268" y="1352974"/>
                  </a:lnTo>
                  <a:lnTo>
                    <a:pt x="2005272" y="1354256"/>
                  </a:lnTo>
                  <a:lnTo>
                    <a:pt x="2005463" y="1354732"/>
                  </a:lnTo>
                  <a:lnTo>
                    <a:pt x="2008802" y="1356156"/>
                  </a:lnTo>
                  <a:lnTo>
                    <a:pt x="2011615" y="1356961"/>
                  </a:lnTo>
                  <a:lnTo>
                    <a:pt x="2014806" y="1355955"/>
                  </a:lnTo>
                  <a:lnTo>
                    <a:pt x="2016087" y="1352951"/>
                  </a:lnTo>
                  <a:lnTo>
                    <a:pt x="2016893" y="1350137"/>
                  </a:lnTo>
                  <a:lnTo>
                    <a:pt x="2015887" y="1346947"/>
                  </a:lnTo>
                  <a:close/>
                </a:path>
                <a:path w="18721070" h="11073765">
                  <a:moveTo>
                    <a:pt x="1936387" y="1312246"/>
                  </a:moveTo>
                  <a:lnTo>
                    <a:pt x="1927374" y="1308401"/>
                  </a:lnTo>
                  <a:lnTo>
                    <a:pt x="1924183" y="1309407"/>
                  </a:lnTo>
                  <a:lnTo>
                    <a:pt x="1921620" y="1315415"/>
                  </a:lnTo>
                  <a:lnTo>
                    <a:pt x="1922626" y="1318607"/>
                  </a:lnTo>
                  <a:lnTo>
                    <a:pt x="1931639" y="1322452"/>
                  </a:lnTo>
                  <a:lnTo>
                    <a:pt x="1934830" y="1321445"/>
                  </a:lnTo>
                  <a:lnTo>
                    <a:pt x="1937393" y="1315437"/>
                  </a:lnTo>
                  <a:lnTo>
                    <a:pt x="1936387" y="1312246"/>
                  </a:lnTo>
                  <a:close/>
                </a:path>
                <a:path w="18721070" h="11073765">
                  <a:moveTo>
                    <a:pt x="2096433" y="1380121"/>
                  </a:moveTo>
                  <a:lnTo>
                    <a:pt x="2087419" y="1376276"/>
                  </a:lnTo>
                  <a:lnTo>
                    <a:pt x="2084086" y="1377617"/>
                  </a:lnTo>
                  <a:lnTo>
                    <a:pt x="2081665" y="1383291"/>
                  </a:lnTo>
                  <a:lnTo>
                    <a:pt x="2083005" y="1386625"/>
                  </a:lnTo>
                  <a:lnTo>
                    <a:pt x="2091684" y="1390327"/>
                  </a:lnTo>
                  <a:lnTo>
                    <a:pt x="2095018" y="1388987"/>
                  </a:lnTo>
                  <a:lnTo>
                    <a:pt x="2097438" y="1383313"/>
                  </a:lnTo>
                  <a:lnTo>
                    <a:pt x="2096433" y="1380121"/>
                  </a:lnTo>
                  <a:close/>
                </a:path>
                <a:path w="18721070" h="11073765">
                  <a:moveTo>
                    <a:pt x="1857030" y="1277211"/>
                  </a:moveTo>
                  <a:lnTo>
                    <a:pt x="1847683" y="1273223"/>
                  </a:lnTo>
                  <a:lnTo>
                    <a:pt x="1844491" y="1274230"/>
                  </a:lnTo>
                  <a:lnTo>
                    <a:pt x="1841929" y="1280239"/>
                  </a:lnTo>
                  <a:lnTo>
                    <a:pt x="1842935" y="1283429"/>
                  </a:lnTo>
                  <a:lnTo>
                    <a:pt x="1852282" y="1287417"/>
                  </a:lnTo>
                  <a:lnTo>
                    <a:pt x="1855615" y="1286077"/>
                  </a:lnTo>
                  <a:lnTo>
                    <a:pt x="1858036" y="1280402"/>
                  </a:lnTo>
                  <a:lnTo>
                    <a:pt x="1857030" y="1277211"/>
                  </a:lnTo>
                  <a:close/>
                </a:path>
                <a:path w="18721070" h="11073765">
                  <a:moveTo>
                    <a:pt x="2176168" y="1413344"/>
                  </a:moveTo>
                  <a:lnTo>
                    <a:pt x="2167489" y="1409642"/>
                  </a:lnTo>
                  <a:lnTo>
                    <a:pt x="2164155" y="1410982"/>
                  </a:lnTo>
                  <a:lnTo>
                    <a:pt x="2161734" y="1416658"/>
                  </a:lnTo>
                  <a:lnTo>
                    <a:pt x="2163074" y="1419990"/>
                  </a:lnTo>
                  <a:lnTo>
                    <a:pt x="2172087" y="1423835"/>
                  </a:lnTo>
                  <a:lnTo>
                    <a:pt x="2175420" y="1422495"/>
                  </a:lnTo>
                  <a:lnTo>
                    <a:pt x="2177842" y="1416821"/>
                  </a:lnTo>
                  <a:lnTo>
                    <a:pt x="2176168" y="1413344"/>
                  </a:lnTo>
                  <a:close/>
                </a:path>
                <a:path w="18721070" h="11073765">
                  <a:moveTo>
                    <a:pt x="2256999" y="1445851"/>
                  </a:moveTo>
                  <a:lnTo>
                    <a:pt x="2247986" y="1442006"/>
                  </a:lnTo>
                  <a:lnTo>
                    <a:pt x="2244652" y="1443346"/>
                  </a:lnTo>
                  <a:lnTo>
                    <a:pt x="2242231" y="1449021"/>
                  </a:lnTo>
                  <a:lnTo>
                    <a:pt x="2243572" y="1452355"/>
                  </a:lnTo>
                  <a:lnTo>
                    <a:pt x="2252584" y="1456199"/>
                  </a:lnTo>
                  <a:lnTo>
                    <a:pt x="2255918" y="1454860"/>
                  </a:lnTo>
                  <a:lnTo>
                    <a:pt x="2258481" y="1448851"/>
                  </a:lnTo>
                  <a:lnTo>
                    <a:pt x="2256999" y="1445851"/>
                  </a:lnTo>
                  <a:close/>
                </a:path>
                <a:path w="18721070" h="11073765">
                  <a:moveTo>
                    <a:pt x="1777958" y="1241508"/>
                  </a:moveTo>
                  <a:lnTo>
                    <a:pt x="1768610" y="1237520"/>
                  </a:lnTo>
                  <a:lnTo>
                    <a:pt x="1765419" y="1238527"/>
                  </a:lnTo>
                  <a:lnTo>
                    <a:pt x="1762998" y="1244202"/>
                  </a:lnTo>
                  <a:lnTo>
                    <a:pt x="1763862" y="1247726"/>
                  </a:lnTo>
                  <a:lnTo>
                    <a:pt x="1773209" y="1251714"/>
                  </a:lnTo>
                  <a:lnTo>
                    <a:pt x="1776542" y="1250374"/>
                  </a:lnTo>
                  <a:lnTo>
                    <a:pt x="1778821" y="1245033"/>
                  </a:lnTo>
                  <a:lnTo>
                    <a:pt x="1777958" y="1241508"/>
                  </a:lnTo>
                  <a:close/>
                </a:path>
                <a:path w="18721070" h="11073765">
                  <a:moveTo>
                    <a:pt x="2337972" y="1478023"/>
                  </a:moveTo>
                  <a:lnTo>
                    <a:pt x="2328625" y="1474036"/>
                  </a:lnTo>
                  <a:lnTo>
                    <a:pt x="2325625" y="1475519"/>
                  </a:lnTo>
                  <a:lnTo>
                    <a:pt x="2323204" y="1481194"/>
                  </a:lnTo>
                  <a:lnTo>
                    <a:pt x="2324544" y="1484528"/>
                  </a:lnTo>
                  <a:lnTo>
                    <a:pt x="2333891" y="1488515"/>
                  </a:lnTo>
                  <a:lnTo>
                    <a:pt x="2336891" y="1487032"/>
                  </a:lnTo>
                  <a:lnTo>
                    <a:pt x="2339454" y="1481023"/>
                  </a:lnTo>
                  <a:lnTo>
                    <a:pt x="2337972" y="1478023"/>
                  </a:lnTo>
                  <a:close/>
                </a:path>
                <a:path w="18721070" h="11073765">
                  <a:moveTo>
                    <a:pt x="1699170" y="1205137"/>
                  </a:moveTo>
                  <a:lnTo>
                    <a:pt x="1689823" y="1201150"/>
                  </a:lnTo>
                  <a:lnTo>
                    <a:pt x="1686631" y="1202156"/>
                  </a:lnTo>
                  <a:lnTo>
                    <a:pt x="1684210" y="1207831"/>
                  </a:lnTo>
                  <a:lnTo>
                    <a:pt x="1685074" y="1211357"/>
                  </a:lnTo>
                  <a:lnTo>
                    <a:pt x="1694421" y="1215344"/>
                  </a:lnTo>
                  <a:lnTo>
                    <a:pt x="1697755" y="1214003"/>
                  </a:lnTo>
                  <a:lnTo>
                    <a:pt x="1700033" y="1208662"/>
                  </a:lnTo>
                  <a:lnTo>
                    <a:pt x="1699170" y="1205137"/>
                  </a:lnTo>
                  <a:close/>
                </a:path>
                <a:path w="18721070" h="11073765">
                  <a:moveTo>
                    <a:pt x="2418562" y="1509245"/>
                  </a:moveTo>
                  <a:lnTo>
                    <a:pt x="2409548" y="1505400"/>
                  </a:lnTo>
                  <a:lnTo>
                    <a:pt x="2406549" y="1506883"/>
                  </a:lnTo>
                  <a:lnTo>
                    <a:pt x="2404128" y="1512558"/>
                  </a:lnTo>
                  <a:lnTo>
                    <a:pt x="2405468" y="1515890"/>
                  </a:lnTo>
                  <a:lnTo>
                    <a:pt x="2414815" y="1519878"/>
                  </a:lnTo>
                  <a:lnTo>
                    <a:pt x="2417814" y="1518396"/>
                  </a:lnTo>
                  <a:lnTo>
                    <a:pt x="2420378" y="1512387"/>
                  </a:lnTo>
                  <a:lnTo>
                    <a:pt x="2418562" y="1509245"/>
                  </a:lnTo>
                  <a:close/>
                </a:path>
                <a:path w="18721070" h="11073765">
                  <a:moveTo>
                    <a:pt x="1620617" y="1167290"/>
                  </a:moveTo>
                  <a:lnTo>
                    <a:pt x="1611603" y="1163445"/>
                  </a:lnTo>
                  <a:lnTo>
                    <a:pt x="1608079" y="1164309"/>
                  </a:lnTo>
                  <a:lnTo>
                    <a:pt x="1605516" y="1170318"/>
                  </a:lnTo>
                  <a:lnTo>
                    <a:pt x="1606379" y="1173843"/>
                  </a:lnTo>
                  <a:lnTo>
                    <a:pt x="1615726" y="1177830"/>
                  </a:lnTo>
                  <a:lnTo>
                    <a:pt x="1619060" y="1176490"/>
                  </a:lnTo>
                  <a:lnTo>
                    <a:pt x="1621481" y="1170815"/>
                  </a:lnTo>
                  <a:lnTo>
                    <a:pt x="1620617" y="1167290"/>
                  </a:lnTo>
                  <a:close/>
                </a:path>
                <a:path w="18721070" h="11073765">
                  <a:moveTo>
                    <a:pt x="2499962" y="1540417"/>
                  </a:moveTo>
                  <a:lnTo>
                    <a:pt x="2490614" y="1536429"/>
                  </a:lnTo>
                  <a:lnTo>
                    <a:pt x="2487615" y="1537911"/>
                  </a:lnTo>
                  <a:lnTo>
                    <a:pt x="2485194" y="1543586"/>
                  </a:lnTo>
                  <a:lnTo>
                    <a:pt x="2486534" y="1546920"/>
                  </a:lnTo>
                  <a:lnTo>
                    <a:pt x="2489205" y="1548059"/>
                  </a:lnTo>
                  <a:lnTo>
                    <a:pt x="2489681" y="1547868"/>
                  </a:lnTo>
                  <a:lnTo>
                    <a:pt x="2496023" y="1550573"/>
                  </a:lnTo>
                  <a:lnTo>
                    <a:pt x="2499023" y="1549090"/>
                  </a:lnTo>
                  <a:lnTo>
                    <a:pt x="2501444" y="1543415"/>
                  </a:lnTo>
                  <a:lnTo>
                    <a:pt x="2499962" y="1540417"/>
                  </a:lnTo>
                  <a:close/>
                </a:path>
                <a:path w="18721070" h="11073765">
                  <a:moveTo>
                    <a:pt x="1539395" y="1128302"/>
                  </a:moveTo>
                  <a:lnTo>
                    <a:pt x="1533385" y="1125739"/>
                  </a:lnTo>
                  <a:lnTo>
                    <a:pt x="1529861" y="1126603"/>
                  </a:lnTo>
                  <a:lnTo>
                    <a:pt x="1527298" y="1132611"/>
                  </a:lnTo>
                  <a:lnTo>
                    <a:pt x="1528304" y="1135803"/>
                  </a:lnTo>
                  <a:lnTo>
                    <a:pt x="1531166" y="1137418"/>
                  </a:lnTo>
                  <a:lnTo>
                    <a:pt x="1537508" y="1140124"/>
                  </a:lnTo>
                  <a:lnTo>
                    <a:pt x="1540842" y="1138783"/>
                  </a:lnTo>
                  <a:lnTo>
                    <a:pt x="1543262" y="1133109"/>
                  </a:lnTo>
                  <a:lnTo>
                    <a:pt x="1542257" y="1129918"/>
                  </a:lnTo>
                  <a:lnTo>
                    <a:pt x="1539395" y="1128302"/>
                  </a:lnTo>
                  <a:close/>
                </a:path>
                <a:path w="18721070" h="11073765">
                  <a:moveTo>
                    <a:pt x="2581789" y="1570586"/>
                  </a:moveTo>
                  <a:lnTo>
                    <a:pt x="2578642" y="1569638"/>
                  </a:lnTo>
                  <a:lnTo>
                    <a:pt x="2572299" y="1566932"/>
                  </a:lnTo>
                  <a:lnTo>
                    <a:pt x="2569299" y="1568415"/>
                  </a:lnTo>
                  <a:lnTo>
                    <a:pt x="2566736" y="1574424"/>
                  </a:lnTo>
                  <a:lnTo>
                    <a:pt x="2568219" y="1577423"/>
                  </a:lnTo>
                  <a:lnTo>
                    <a:pt x="2570889" y="1578562"/>
                  </a:lnTo>
                  <a:lnTo>
                    <a:pt x="2571366" y="1578371"/>
                  </a:lnTo>
                  <a:lnTo>
                    <a:pt x="2577709" y="1581076"/>
                  </a:lnTo>
                  <a:lnTo>
                    <a:pt x="2580708" y="1579595"/>
                  </a:lnTo>
                  <a:lnTo>
                    <a:pt x="2583129" y="1573920"/>
                  </a:lnTo>
                  <a:lnTo>
                    <a:pt x="2581789" y="1570586"/>
                  </a:lnTo>
                  <a:close/>
                </a:path>
                <a:path w="18721070" h="11073765">
                  <a:moveTo>
                    <a:pt x="11931560" y="5555338"/>
                  </a:moveTo>
                  <a:lnTo>
                    <a:pt x="11927985" y="5555392"/>
                  </a:lnTo>
                  <a:lnTo>
                    <a:pt x="11925845" y="5557635"/>
                  </a:lnTo>
                  <a:lnTo>
                    <a:pt x="11923370" y="5559736"/>
                  </a:lnTo>
                  <a:lnTo>
                    <a:pt x="11923425" y="5563310"/>
                  </a:lnTo>
                  <a:lnTo>
                    <a:pt x="11925668" y="5565451"/>
                  </a:lnTo>
                  <a:lnTo>
                    <a:pt x="11928102" y="5568068"/>
                  </a:lnTo>
                  <a:lnTo>
                    <a:pt x="11928627" y="5568687"/>
                  </a:lnTo>
                  <a:lnTo>
                    <a:pt x="11931963" y="5570110"/>
                  </a:lnTo>
                  <a:lnTo>
                    <a:pt x="11934062" y="5569821"/>
                  </a:lnTo>
                  <a:lnTo>
                    <a:pt x="11938392" y="5566145"/>
                  </a:lnTo>
                  <a:lnTo>
                    <a:pt x="11938338" y="5562569"/>
                  </a:lnTo>
                  <a:lnTo>
                    <a:pt x="11936095" y="5560429"/>
                  </a:lnTo>
                  <a:lnTo>
                    <a:pt x="11933660" y="5557813"/>
                  </a:lnTo>
                  <a:lnTo>
                    <a:pt x="11931560" y="5555338"/>
                  </a:lnTo>
                  <a:close/>
                </a:path>
                <a:path w="18721070" h="11073765">
                  <a:moveTo>
                    <a:pt x="1455737" y="1086698"/>
                  </a:moveTo>
                  <a:lnTo>
                    <a:pt x="1452404" y="1088038"/>
                  </a:lnTo>
                  <a:lnTo>
                    <a:pt x="1449457" y="1093095"/>
                  </a:lnTo>
                  <a:lnTo>
                    <a:pt x="1450321" y="1096620"/>
                  </a:lnTo>
                  <a:lnTo>
                    <a:pt x="1453183" y="1098235"/>
                  </a:lnTo>
                  <a:lnTo>
                    <a:pt x="1459526" y="1100941"/>
                  </a:lnTo>
                  <a:lnTo>
                    <a:pt x="1462717" y="1099935"/>
                  </a:lnTo>
                  <a:lnTo>
                    <a:pt x="1463856" y="1097264"/>
                  </a:lnTo>
                  <a:lnTo>
                    <a:pt x="1465329" y="1094735"/>
                  </a:lnTo>
                  <a:lnTo>
                    <a:pt x="1464466" y="1091211"/>
                  </a:lnTo>
                  <a:lnTo>
                    <a:pt x="1461603" y="1089596"/>
                  </a:lnTo>
                  <a:lnTo>
                    <a:pt x="1458265" y="1088171"/>
                  </a:lnTo>
                  <a:lnTo>
                    <a:pt x="1455737" y="1086698"/>
                  </a:lnTo>
                  <a:close/>
                </a:path>
                <a:path w="18721070" h="11073765">
                  <a:moveTo>
                    <a:pt x="2663140" y="1600947"/>
                  </a:moveTo>
                  <a:lnTo>
                    <a:pt x="2653793" y="1596960"/>
                  </a:lnTo>
                  <a:lnTo>
                    <a:pt x="2650793" y="1598442"/>
                  </a:lnTo>
                  <a:lnTo>
                    <a:pt x="2648230" y="1604452"/>
                  </a:lnTo>
                  <a:lnTo>
                    <a:pt x="2649712" y="1607451"/>
                  </a:lnTo>
                  <a:lnTo>
                    <a:pt x="2652383" y="1608590"/>
                  </a:lnTo>
                  <a:lnTo>
                    <a:pt x="2652859" y="1608399"/>
                  </a:lnTo>
                  <a:lnTo>
                    <a:pt x="2659202" y="1611104"/>
                  </a:lnTo>
                  <a:lnTo>
                    <a:pt x="2662201" y="1609623"/>
                  </a:lnTo>
                  <a:lnTo>
                    <a:pt x="2664623" y="1603946"/>
                  </a:lnTo>
                  <a:lnTo>
                    <a:pt x="2663140" y="1600947"/>
                  </a:lnTo>
                  <a:close/>
                </a:path>
                <a:path w="18721070" h="11073765">
                  <a:moveTo>
                    <a:pt x="2744918" y="1630308"/>
                  </a:moveTo>
                  <a:lnTo>
                    <a:pt x="2741771" y="1629360"/>
                  </a:lnTo>
                  <a:lnTo>
                    <a:pt x="2735428" y="1626654"/>
                  </a:lnTo>
                  <a:lnTo>
                    <a:pt x="2732429" y="1628137"/>
                  </a:lnTo>
                  <a:lnTo>
                    <a:pt x="2729866" y="1634145"/>
                  </a:lnTo>
                  <a:lnTo>
                    <a:pt x="2731348" y="1637145"/>
                  </a:lnTo>
                  <a:lnTo>
                    <a:pt x="2734018" y="1638284"/>
                  </a:lnTo>
                  <a:lnTo>
                    <a:pt x="2734495" y="1638093"/>
                  </a:lnTo>
                  <a:lnTo>
                    <a:pt x="2740837" y="1640798"/>
                  </a:lnTo>
                  <a:lnTo>
                    <a:pt x="2743838" y="1639316"/>
                  </a:lnTo>
                  <a:lnTo>
                    <a:pt x="2746400" y="1633308"/>
                  </a:lnTo>
                  <a:lnTo>
                    <a:pt x="2744918" y="1630308"/>
                  </a:lnTo>
                  <a:close/>
                </a:path>
                <a:path w="18721070" h="11073765">
                  <a:moveTo>
                    <a:pt x="1384239" y="1049887"/>
                  </a:moveTo>
                  <a:lnTo>
                    <a:pt x="1381235" y="1048605"/>
                  </a:lnTo>
                  <a:lnTo>
                    <a:pt x="1378432" y="1053328"/>
                  </a:lnTo>
                  <a:lnTo>
                    <a:pt x="1376153" y="1058669"/>
                  </a:lnTo>
                  <a:lnTo>
                    <a:pt x="1382162" y="1061232"/>
                  </a:lnTo>
                  <a:lnTo>
                    <a:pt x="1385353" y="1060226"/>
                  </a:lnTo>
                  <a:lnTo>
                    <a:pt x="1386861" y="1056923"/>
                  </a:lnTo>
                  <a:lnTo>
                    <a:pt x="1387966" y="1055027"/>
                  </a:lnTo>
                  <a:lnTo>
                    <a:pt x="1387101" y="1051502"/>
                  </a:lnTo>
                  <a:lnTo>
                    <a:pt x="1384239" y="1049887"/>
                  </a:lnTo>
                  <a:close/>
                </a:path>
                <a:path w="18721070" h="11073765">
                  <a:moveTo>
                    <a:pt x="2826029" y="1659382"/>
                  </a:moveTo>
                  <a:lnTo>
                    <a:pt x="2823216" y="1658576"/>
                  </a:lnTo>
                  <a:lnTo>
                    <a:pt x="2817207" y="1656013"/>
                  </a:lnTo>
                  <a:lnTo>
                    <a:pt x="2814207" y="1657496"/>
                  </a:lnTo>
                  <a:lnTo>
                    <a:pt x="2811644" y="1663505"/>
                  </a:lnTo>
                  <a:lnTo>
                    <a:pt x="2813127" y="1666505"/>
                  </a:lnTo>
                  <a:lnTo>
                    <a:pt x="2815797" y="1667644"/>
                  </a:lnTo>
                  <a:lnTo>
                    <a:pt x="2816273" y="1667453"/>
                  </a:lnTo>
                  <a:lnTo>
                    <a:pt x="2822282" y="1670016"/>
                  </a:lnTo>
                  <a:lnTo>
                    <a:pt x="2825282" y="1668533"/>
                  </a:lnTo>
                  <a:lnTo>
                    <a:pt x="2827845" y="1662524"/>
                  </a:lnTo>
                  <a:lnTo>
                    <a:pt x="2826029" y="1659382"/>
                  </a:lnTo>
                  <a:close/>
                </a:path>
                <a:path w="18721070" h="11073765">
                  <a:moveTo>
                    <a:pt x="1307637" y="1009319"/>
                  </a:moveTo>
                  <a:lnTo>
                    <a:pt x="1304632" y="1008038"/>
                  </a:lnTo>
                  <a:lnTo>
                    <a:pt x="1301829" y="1012760"/>
                  </a:lnTo>
                  <a:lnTo>
                    <a:pt x="1299550" y="1018101"/>
                  </a:lnTo>
                  <a:lnTo>
                    <a:pt x="1302889" y="1019525"/>
                  </a:lnTo>
                  <a:lnTo>
                    <a:pt x="1302746" y="1019859"/>
                  </a:lnTo>
                  <a:lnTo>
                    <a:pt x="1305417" y="1020998"/>
                  </a:lnTo>
                  <a:lnTo>
                    <a:pt x="1308608" y="1019993"/>
                  </a:lnTo>
                  <a:lnTo>
                    <a:pt x="1310286" y="1016367"/>
                  </a:lnTo>
                  <a:lnTo>
                    <a:pt x="1311363" y="1014459"/>
                  </a:lnTo>
                  <a:lnTo>
                    <a:pt x="1310356" y="1011268"/>
                  </a:lnTo>
                  <a:lnTo>
                    <a:pt x="1307637" y="1009319"/>
                  </a:lnTo>
                  <a:close/>
                </a:path>
                <a:path w="18721070" h="11073765">
                  <a:moveTo>
                    <a:pt x="2907949" y="1688409"/>
                  </a:moveTo>
                  <a:lnTo>
                    <a:pt x="2905136" y="1687604"/>
                  </a:lnTo>
                  <a:lnTo>
                    <a:pt x="2899127" y="1685041"/>
                  </a:lnTo>
                  <a:lnTo>
                    <a:pt x="2896128" y="1686522"/>
                  </a:lnTo>
                  <a:lnTo>
                    <a:pt x="2893707" y="1692197"/>
                  </a:lnTo>
                  <a:lnTo>
                    <a:pt x="2895189" y="1695198"/>
                  </a:lnTo>
                  <a:lnTo>
                    <a:pt x="2904203" y="1699042"/>
                  </a:lnTo>
                  <a:lnTo>
                    <a:pt x="2907203" y="1697559"/>
                  </a:lnTo>
                  <a:lnTo>
                    <a:pt x="2909766" y="1691551"/>
                  </a:lnTo>
                  <a:lnTo>
                    <a:pt x="2907949" y="1688409"/>
                  </a:lnTo>
                  <a:close/>
                </a:path>
                <a:path w="18721070" h="11073765">
                  <a:moveTo>
                    <a:pt x="1225404" y="964376"/>
                  </a:moveTo>
                  <a:lnTo>
                    <a:pt x="1221878" y="965241"/>
                  </a:lnTo>
                  <a:lnTo>
                    <a:pt x="1218648" y="970965"/>
                  </a:lnTo>
                  <a:lnTo>
                    <a:pt x="1219654" y="974156"/>
                  </a:lnTo>
                  <a:lnTo>
                    <a:pt x="1222374" y="976105"/>
                  </a:lnTo>
                  <a:lnTo>
                    <a:pt x="1228716" y="978810"/>
                  </a:lnTo>
                  <a:lnTo>
                    <a:pt x="1232241" y="977947"/>
                  </a:lnTo>
                  <a:lnTo>
                    <a:pt x="1233380" y="975277"/>
                  </a:lnTo>
                  <a:lnTo>
                    <a:pt x="1234995" y="972414"/>
                  </a:lnTo>
                  <a:lnTo>
                    <a:pt x="1233989" y="969223"/>
                  </a:lnTo>
                  <a:lnTo>
                    <a:pt x="1231270" y="967273"/>
                  </a:lnTo>
                  <a:lnTo>
                    <a:pt x="1227932" y="965849"/>
                  </a:lnTo>
                  <a:lnTo>
                    <a:pt x="1225404" y="964376"/>
                  </a:lnTo>
                  <a:close/>
                </a:path>
                <a:path w="18721070" h="11073765">
                  <a:moveTo>
                    <a:pt x="2990489" y="1716909"/>
                  </a:moveTo>
                  <a:lnTo>
                    <a:pt x="2987342" y="1715961"/>
                  </a:lnTo>
                  <a:lnTo>
                    <a:pt x="2984004" y="1714537"/>
                  </a:lnTo>
                  <a:lnTo>
                    <a:pt x="2981190" y="1713732"/>
                  </a:lnTo>
                  <a:lnTo>
                    <a:pt x="2978191" y="1715215"/>
                  </a:lnTo>
                  <a:lnTo>
                    <a:pt x="2975770" y="1720890"/>
                  </a:lnTo>
                  <a:lnTo>
                    <a:pt x="2977253" y="1723889"/>
                  </a:lnTo>
                  <a:lnTo>
                    <a:pt x="2983929" y="1726737"/>
                  </a:lnTo>
                  <a:lnTo>
                    <a:pt x="2986742" y="1727542"/>
                  </a:lnTo>
                  <a:lnTo>
                    <a:pt x="2989742" y="1726060"/>
                  </a:lnTo>
                  <a:lnTo>
                    <a:pt x="2991023" y="1723056"/>
                  </a:lnTo>
                  <a:lnTo>
                    <a:pt x="2991655" y="1720958"/>
                  </a:lnTo>
                  <a:lnTo>
                    <a:pt x="2991971" y="1719909"/>
                  </a:lnTo>
                  <a:lnTo>
                    <a:pt x="2990489" y="1716909"/>
                  </a:lnTo>
                  <a:close/>
                </a:path>
                <a:path w="18721070" h="11073765">
                  <a:moveTo>
                    <a:pt x="3072503" y="1744792"/>
                  </a:moveTo>
                  <a:lnTo>
                    <a:pt x="3069356" y="1743844"/>
                  </a:lnTo>
                  <a:lnTo>
                    <a:pt x="3066017" y="1742420"/>
                  </a:lnTo>
                  <a:lnTo>
                    <a:pt x="3063204" y="1741615"/>
                  </a:lnTo>
                  <a:lnTo>
                    <a:pt x="3060205" y="1743097"/>
                  </a:lnTo>
                  <a:lnTo>
                    <a:pt x="3057784" y="1748772"/>
                  </a:lnTo>
                  <a:lnTo>
                    <a:pt x="3059266" y="1751772"/>
                  </a:lnTo>
                  <a:lnTo>
                    <a:pt x="3065943" y="1754620"/>
                  </a:lnTo>
                  <a:lnTo>
                    <a:pt x="3068756" y="1755425"/>
                  </a:lnTo>
                  <a:lnTo>
                    <a:pt x="3071756" y="1753943"/>
                  </a:lnTo>
                  <a:lnTo>
                    <a:pt x="3073037" y="1750939"/>
                  </a:lnTo>
                  <a:lnTo>
                    <a:pt x="3073669" y="1748840"/>
                  </a:lnTo>
                  <a:lnTo>
                    <a:pt x="3073985" y="1747791"/>
                  </a:lnTo>
                  <a:lnTo>
                    <a:pt x="3072503" y="1744792"/>
                  </a:lnTo>
                  <a:close/>
                </a:path>
                <a:path w="18721070" h="11073765">
                  <a:moveTo>
                    <a:pt x="1149655" y="921806"/>
                  </a:moveTo>
                  <a:lnTo>
                    <a:pt x="1145796" y="922528"/>
                  </a:lnTo>
                  <a:lnTo>
                    <a:pt x="1144514" y="925532"/>
                  </a:lnTo>
                  <a:lnTo>
                    <a:pt x="1143042" y="928060"/>
                  </a:lnTo>
                  <a:lnTo>
                    <a:pt x="1144239" y="931728"/>
                  </a:lnTo>
                  <a:lnTo>
                    <a:pt x="1146625" y="933534"/>
                  </a:lnTo>
                  <a:lnTo>
                    <a:pt x="1152967" y="936240"/>
                  </a:lnTo>
                  <a:lnTo>
                    <a:pt x="1156493" y="935376"/>
                  </a:lnTo>
                  <a:lnTo>
                    <a:pt x="1157631" y="932706"/>
                  </a:lnTo>
                  <a:lnTo>
                    <a:pt x="1159105" y="930177"/>
                  </a:lnTo>
                  <a:lnTo>
                    <a:pt x="1157907" y="926510"/>
                  </a:lnTo>
                  <a:lnTo>
                    <a:pt x="1155521" y="924703"/>
                  </a:lnTo>
                  <a:lnTo>
                    <a:pt x="1152183" y="923279"/>
                  </a:lnTo>
                  <a:lnTo>
                    <a:pt x="1149655" y="921806"/>
                  </a:lnTo>
                  <a:close/>
                </a:path>
                <a:path w="18721070" h="11073765">
                  <a:moveTo>
                    <a:pt x="11870884" y="5493155"/>
                  </a:moveTo>
                  <a:lnTo>
                    <a:pt x="11867309" y="5493209"/>
                  </a:lnTo>
                  <a:lnTo>
                    <a:pt x="11863029" y="5497696"/>
                  </a:lnTo>
                  <a:lnTo>
                    <a:pt x="11863083" y="5501270"/>
                  </a:lnTo>
                  <a:lnTo>
                    <a:pt x="11865327" y="5503411"/>
                  </a:lnTo>
                  <a:lnTo>
                    <a:pt x="11867762" y="5506028"/>
                  </a:lnTo>
                  <a:lnTo>
                    <a:pt x="11868288" y="5506647"/>
                  </a:lnTo>
                  <a:lnTo>
                    <a:pt x="11871625" y="5508071"/>
                  </a:lnTo>
                  <a:lnTo>
                    <a:pt x="11874196" y="5507589"/>
                  </a:lnTo>
                  <a:lnTo>
                    <a:pt x="11875718" y="5505871"/>
                  </a:lnTo>
                  <a:lnTo>
                    <a:pt x="11877859" y="5503628"/>
                  </a:lnTo>
                  <a:lnTo>
                    <a:pt x="11877806" y="5500054"/>
                  </a:lnTo>
                  <a:lnTo>
                    <a:pt x="11875563" y="5497914"/>
                  </a:lnTo>
                  <a:lnTo>
                    <a:pt x="11873128" y="5495296"/>
                  </a:lnTo>
                  <a:lnTo>
                    <a:pt x="11870884" y="5493155"/>
                  </a:lnTo>
                  <a:close/>
                </a:path>
                <a:path w="18721070" h="11073765">
                  <a:moveTo>
                    <a:pt x="3154851" y="1772816"/>
                  </a:moveTo>
                  <a:lnTo>
                    <a:pt x="3151704" y="1771868"/>
                  </a:lnTo>
                  <a:lnTo>
                    <a:pt x="3148366" y="1770444"/>
                  </a:lnTo>
                  <a:lnTo>
                    <a:pt x="3145553" y="1769639"/>
                  </a:lnTo>
                  <a:lnTo>
                    <a:pt x="3142553" y="1771121"/>
                  </a:lnTo>
                  <a:lnTo>
                    <a:pt x="3140132" y="1776796"/>
                  </a:lnTo>
                  <a:lnTo>
                    <a:pt x="3141614" y="1779797"/>
                  </a:lnTo>
                  <a:lnTo>
                    <a:pt x="3144285" y="1780936"/>
                  </a:lnTo>
                  <a:lnTo>
                    <a:pt x="3144761" y="1780744"/>
                  </a:lnTo>
                  <a:lnTo>
                    <a:pt x="3148433" y="1782311"/>
                  </a:lnTo>
                  <a:lnTo>
                    <a:pt x="3151246" y="1783116"/>
                  </a:lnTo>
                  <a:lnTo>
                    <a:pt x="3154246" y="1781633"/>
                  </a:lnTo>
                  <a:lnTo>
                    <a:pt x="3155528" y="1778629"/>
                  </a:lnTo>
                  <a:lnTo>
                    <a:pt x="3156333" y="1775816"/>
                  </a:lnTo>
                  <a:lnTo>
                    <a:pt x="3154851" y="1772816"/>
                  </a:lnTo>
                  <a:close/>
                </a:path>
                <a:path w="18721070" h="11073765">
                  <a:moveTo>
                    <a:pt x="1075144" y="878185"/>
                  </a:moveTo>
                  <a:lnTo>
                    <a:pt x="1071618" y="879050"/>
                  </a:lnTo>
                  <a:lnTo>
                    <a:pt x="1070146" y="881577"/>
                  </a:lnTo>
                  <a:lnTo>
                    <a:pt x="1069069" y="883485"/>
                  </a:lnTo>
                  <a:lnTo>
                    <a:pt x="1068531" y="884439"/>
                  </a:lnTo>
                  <a:lnTo>
                    <a:pt x="1069394" y="887964"/>
                  </a:lnTo>
                  <a:lnTo>
                    <a:pt x="1071780" y="889771"/>
                  </a:lnTo>
                  <a:lnTo>
                    <a:pt x="1078123" y="892477"/>
                  </a:lnTo>
                  <a:lnTo>
                    <a:pt x="1081171" y="891804"/>
                  </a:lnTo>
                  <a:lnTo>
                    <a:pt x="1082645" y="889275"/>
                  </a:lnTo>
                  <a:lnTo>
                    <a:pt x="1083721" y="887368"/>
                  </a:lnTo>
                  <a:lnTo>
                    <a:pt x="1084260" y="886414"/>
                  </a:lnTo>
                  <a:lnTo>
                    <a:pt x="1083396" y="882890"/>
                  </a:lnTo>
                  <a:lnTo>
                    <a:pt x="1081010" y="881083"/>
                  </a:lnTo>
                  <a:lnTo>
                    <a:pt x="1077672" y="879659"/>
                  </a:lnTo>
                  <a:lnTo>
                    <a:pt x="1075144" y="878185"/>
                  </a:lnTo>
                  <a:close/>
                </a:path>
                <a:path w="18721070" h="11073765">
                  <a:moveTo>
                    <a:pt x="3237149" y="1800031"/>
                  </a:moveTo>
                  <a:lnTo>
                    <a:pt x="3234336" y="1799226"/>
                  </a:lnTo>
                  <a:lnTo>
                    <a:pt x="3230998" y="1797802"/>
                  </a:lnTo>
                  <a:lnTo>
                    <a:pt x="3228185" y="1796996"/>
                  </a:lnTo>
                  <a:lnTo>
                    <a:pt x="3225185" y="1798478"/>
                  </a:lnTo>
                  <a:lnTo>
                    <a:pt x="3222764" y="1804153"/>
                  </a:lnTo>
                  <a:lnTo>
                    <a:pt x="3224247" y="1807153"/>
                  </a:lnTo>
                  <a:lnTo>
                    <a:pt x="3226917" y="1808292"/>
                  </a:lnTo>
                  <a:lnTo>
                    <a:pt x="3227394" y="1808101"/>
                  </a:lnTo>
                  <a:lnTo>
                    <a:pt x="3231066" y="1809668"/>
                  </a:lnTo>
                  <a:lnTo>
                    <a:pt x="3233879" y="1810473"/>
                  </a:lnTo>
                  <a:lnTo>
                    <a:pt x="3236879" y="1808990"/>
                  </a:lnTo>
                  <a:lnTo>
                    <a:pt x="3238160" y="1805986"/>
                  </a:lnTo>
                  <a:lnTo>
                    <a:pt x="3238965" y="1803174"/>
                  </a:lnTo>
                  <a:lnTo>
                    <a:pt x="3237149" y="1800031"/>
                  </a:lnTo>
                  <a:close/>
                </a:path>
                <a:path w="18721070" h="11073765">
                  <a:moveTo>
                    <a:pt x="3319924" y="1827054"/>
                  </a:moveTo>
                  <a:lnTo>
                    <a:pt x="3316635" y="1826440"/>
                  </a:lnTo>
                  <a:lnTo>
                    <a:pt x="3313297" y="1825016"/>
                  </a:lnTo>
                  <a:lnTo>
                    <a:pt x="3310484" y="1824211"/>
                  </a:lnTo>
                  <a:lnTo>
                    <a:pt x="3307484" y="1825692"/>
                  </a:lnTo>
                  <a:lnTo>
                    <a:pt x="3305063" y="1831367"/>
                  </a:lnTo>
                  <a:lnTo>
                    <a:pt x="3306546" y="1834368"/>
                  </a:lnTo>
                  <a:lnTo>
                    <a:pt x="3309216" y="1835507"/>
                  </a:lnTo>
                  <a:lnTo>
                    <a:pt x="3309692" y="1835315"/>
                  </a:lnTo>
                  <a:lnTo>
                    <a:pt x="3313364" y="1836882"/>
                  </a:lnTo>
                  <a:lnTo>
                    <a:pt x="3316177" y="1837687"/>
                  </a:lnTo>
                  <a:lnTo>
                    <a:pt x="3319177" y="1836205"/>
                  </a:lnTo>
                  <a:lnTo>
                    <a:pt x="3320459" y="1833200"/>
                  </a:lnTo>
                  <a:lnTo>
                    <a:pt x="3321264" y="1830388"/>
                  </a:lnTo>
                  <a:lnTo>
                    <a:pt x="3319924" y="1827054"/>
                  </a:lnTo>
                  <a:close/>
                </a:path>
                <a:path w="18721070" h="11073765">
                  <a:moveTo>
                    <a:pt x="1000583" y="833754"/>
                  </a:moveTo>
                  <a:lnTo>
                    <a:pt x="997059" y="834617"/>
                  </a:lnTo>
                  <a:lnTo>
                    <a:pt x="994112" y="839674"/>
                  </a:lnTo>
                  <a:lnTo>
                    <a:pt x="994976" y="843199"/>
                  </a:lnTo>
                  <a:lnTo>
                    <a:pt x="997219" y="845340"/>
                  </a:lnTo>
                  <a:lnTo>
                    <a:pt x="1003896" y="848188"/>
                  </a:lnTo>
                  <a:lnTo>
                    <a:pt x="1006945" y="847516"/>
                  </a:lnTo>
                  <a:lnTo>
                    <a:pt x="1009891" y="842459"/>
                  </a:lnTo>
                  <a:lnTo>
                    <a:pt x="1009027" y="838934"/>
                  </a:lnTo>
                  <a:lnTo>
                    <a:pt x="1006784" y="836794"/>
                  </a:lnTo>
                  <a:lnTo>
                    <a:pt x="1003445" y="835370"/>
                  </a:lnTo>
                  <a:lnTo>
                    <a:pt x="1000583" y="833754"/>
                  </a:lnTo>
                  <a:close/>
                </a:path>
                <a:path w="18721070" h="11073765">
                  <a:moveTo>
                    <a:pt x="3402699" y="1854077"/>
                  </a:moveTo>
                  <a:lnTo>
                    <a:pt x="3399410" y="1853463"/>
                  </a:lnTo>
                  <a:lnTo>
                    <a:pt x="3396072" y="1852039"/>
                  </a:lnTo>
                  <a:lnTo>
                    <a:pt x="3393259" y="1851234"/>
                  </a:lnTo>
                  <a:lnTo>
                    <a:pt x="3390259" y="1852716"/>
                  </a:lnTo>
                  <a:lnTo>
                    <a:pt x="3387838" y="1858390"/>
                  </a:lnTo>
                  <a:lnTo>
                    <a:pt x="3389321" y="1861390"/>
                  </a:lnTo>
                  <a:lnTo>
                    <a:pt x="3391991" y="1862530"/>
                  </a:lnTo>
                  <a:lnTo>
                    <a:pt x="3392467" y="1862338"/>
                  </a:lnTo>
                  <a:lnTo>
                    <a:pt x="3396140" y="1863905"/>
                  </a:lnTo>
                  <a:lnTo>
                    <a:pt x="3398953" y="1864710"/>
                  </a:lnTo>
                  <a:lnTo>
                    <a:pt x="3401952" y="1863228"/>
                  </a:lnTo>
                  <a:lnTo>
                    <a:pt x="3403234" y="1860223"/>
                  </a:lnTo>
                  <a:lnTo>
                    <a:pt x="3404039" y="1857411"/>
                  </a:lnTo>
                  <a:lnTo>
                    <a:pt x="3402699" y="1854077"/>
                  </a:lnTo>
                  <a:close/>
                </a:path>
                <a:path w="18721070" h="11073765">
                  <a:moveTo>
                    <a:pt x="11809022" y="5432834"/>
                  </a:moveTo>
                  <a:lnTo>
                    <a:pt x="11805447" y="5432888"/>
                  </a:lnTo>
                  <a:lnTo>
                    <a:pt x="11801166" y="5437374"/>
                  </a:lnTo>
                  <a:lnTo>
                    <a:pt x="11801221" y="5440950"/>
                  </a:lnTo>
                  <a:lnTo>
                    <a:pt x="11803463" y="5443090"/>
                  </a:lnTo>
                  <a:lnTo>
                    <a:pt x="11806040" y="5445372"/>
                  </a:lnTo>
                  <a:lnTo>
                    <a:pt x="11806232" y="5445848"/>
                  </a:lnTo>
                  <a:lnTo>
                    <a:pt x="11809903" y="5447415"/>
                  </a:lnTo>
                  <a:lnTo>
                    <a:pt x="11812474" y="5446934"/>
                  </a:lnTo>
                  <a:lnTo>
                    <a:pt x="11813998" y="5445216"/>
                  </a:lnTo>
                  <a:lnTo>
                    <a:pt x="11816140" y="5442972"/>
                  </a:lnTo>
                  <a:lnTo>
                    <a:pt x="11816084" y="5439398"/>
                  </a:lnTo>
                  <a:lnTo>
                    <a:pt x="11813841" y="5437258"/>
                  </a:lnTo>
                  <a:lnTo>
                    <a:pt x="11811265" y="5434975"/>
                  </a:lnTo>
                  <a:lnTo>
                    <a:pt x="11809022" y="5432834"/>
                  </a:lnTo>
                  <a:close/>
                </a:path>
                <a:path w="18721070" h="11073765">
                  <a:moveTo>
                    <a:pt x="3485283" y="1880625"/>
                  </a:moveTo>
                  <a:lnTo>
                    <a:pt x="3481994" y="1880010"/>
                  </a:lnTo>
                  <a:lnTo>
                    <a:pt x="3478655" y="1878585"/>
                  </a:lnTo>
                  <a:lnTo>
                    <a:pt x="3475508" y="1877638"/>
                  </a:lnTo>
                  <a:lnTo>
                    <a:pt x="3472842" y="1879263"/>
                  </a:lnTo>
                  <a:lnTo>
                    <a:pt x="3470422" y="1884938"/>
                  </a:lnTo>
                  <a:lnTo>
                    <a:pt x="3471904" y="1887938"/>
                  </a:lnTo>
                  <a:lnTo>
                    <a:pt x="3474575" y="1889078"/>
                  </a:lnTo>
                  <a:lnTo>
                    <a:pt x="3475051" y="1888886"/>
                  </a:lnTo>
                  <a:lnTo>
                    <a:pt x="3478723" y="1890452"/>
                  </a:lnTo>
                  <a:lnTo>
                    <a:pt x="3481870" y="1891400"/>
                  </a:lnTo>
                  <a:lnTo>
                    <a:pt x="3484536" y="1889775"/>
                  </a:lnTo>
                  <a:lnTo>
                    <a:pt x="3485818" y="1886771"/>
                  </a:lnTo>
                  <a:lnTo>
                    <a:pt x="3486623" y="1883957"/>
                  </a:lnTo>
                  <a:lnTo>
                    <a:pt x="3485283" y="1880625"/>
                  </a:lnTo>
                  <a:close/>
                </a:path>
                <a:path w="18721070" h="11073765">
                  <a:moveTo>
                    <a:pt x="926877" y="787320"/>
                  </a:moveTo>
                  <a:lnTo>
                    <a:pt x="923353" y="788183"/>
                  </a:lnTo>
                  <a:lnTo>
                    <a:pt x="922248" y="790080"/>
                  </a:lnTo>
                  <a:lnTo>
                    <a:pt x="920623" y="792937"/>
                  </a:lnTo>
                  <a:lnTo>
                    <a:pt x="920264" y="793573"/>
                  </a:lnTo>
                  <a:lnTo>
                    <a:pt x="921128" y="797099"/>
                  </a:lnTo>
                  <a:lnTo>
                    <a:pt x="923656" y="798572"/>
                  </a:lnTo>
                  <a:lnTo>
                    <a:pt x="926710" y="800664"/>
                  </a:lnTo>
                  <a:lnTo>
                    <a:pt x="930048" y="802088"/>
                  </a:lnTo>
                  <a:lnTo>
                    <a:pt x="933097" y="801415"/>
                  </a:lnTo>
                  <a:lnTo>
                    <a:pt x="934202" y="799519"/>
                  </a:lnTo>
                  <a:lnTo>
                    <a:pt x="935826" y="796661"/>
                  </a:lnTo>
                  <a:lnTo>
                    <a:pt x="936185" y="796025"/>
                  </a:lnTo>
                  <a:lnTo>
                    <a:pt x="935321" y="792500"/>
                  </a:lnTo>
                  <a:lnTo>
                    <a:pt x="932793" y="791027"/>
                  </a:lnTo>
                  <a:lnTo>
                    <a:pt x="929740" y="788936"/>
                  </a:lnTo>
                  <a:lnTo>
                    <a:pt x="926877" y="787320"/>
                  </a:lnTo>
                  <a:close/>
                </a:path>
                <a:path w="18721070" h="11073765">
                  <a:moveTo>
                    <a:pt x="3567866" y="1907171"/>
                  </a:moveTo>
                  <a:lnTo>
                    <a:pt x="3564912" y="1906698"/>
                  </a:lnTo>
                  <a:lnTo>
                    <a:pt x="3561573" y="1905274"/>
                  </a:lnTo>
                  <a:lnTo>
                    <a:pt x="3558426" y="1904327"/>
                  </a:lnTo>
                  <a:lnTo>
                    <a:pt x="3555760" y="1905952"/>
                  </a:lnTo>
                  <a:lnTo>
                    <a:pt x="3553339" y="1911627"/>
                  </a:lnTo>
                  <a:lnTo>
                    <a:pt x="3554822" y="1914627"/>
                  </a:lnTo>
                  <a:lnTo>
                    <a:pt x="3558159" y="1916051"/>
                  </a:lnTo>
                  <a:lnTo>
                    <a:pt x="3558302" y="1915717"/>
                  </a:lnTo>
                  <a:lnTo>
                    <a:pt x="3561640" y="1917141"/>
                  </a:lnTo>
                  <a:lnTo>
                    <a:pt x="3564787" y="1918089"/>
                  </a:lnTo>
                  <a:lnTo>
                    <a:pt x="3567453" y="1916465"/>
                  </a:lnTo>
                  <a:lnTo>
                    <a:pt x="3568735" y="1913460"/>
                  </a:lnTo>
                  <a:lnTo>
                    <a:pt x="3569683" y="1910312"/>
                  </a:lnTo>
                  <a:lnTo>
                    <a:pt x="3567866" y="1907171"/>
                  </a:lnTo>
                  <a:close/>
                </a:path>
                <a:path w="18721070" h="11073765">
                  <a:moveTo>
                    <a:pt x="854125" y="740503"/>
                  </a:moveTo>
                  <a:lnTo>
                    <a:pt x="850599" y="741367"/>
                  </a:lnTo>
                  <a:lnTo>
                    <a:pt x="846986" y="746139"/>
                  </a:lnTo>
                  <a:lnTo>
                    <a:pt x="847850" y="749663"/>
                  </a:lnTo>
                  <a:lnTo>
                    <a:pt x="850235" y="751470"/>
                  </a:lnTo>
                  <a:lnTo>
                    <a:pt x="853289" y="753562"/>
                  </a:lnTo>
                  <a:lnTo>
                    <a:pt x="854290" y="753989"/>
                  </a:lnTo>
                  <a:lnTo>
                    <a:pt x="854482" y="754465"/>
                  </a:lnTo>
                  <a:lnTo>
                    <a:pt x="856818" y="755462"/>
                  </a:lnTo>
                  <a:lnTo>
                    <a:pt x="859867" y="754789"/>
                  </a:lnTo>
                  <a:lnTo>
                    <a:pt x="862813" y="749733"/>
                  </a:lnTo>
                  <a:lnTo>
                    <a:pt x="862092" y="745875"/>
                  </a:lnTo>
                  <a:lnTo>
                    <a:pt x="859564" y="744402"/>
                  </a:lnTo>
                  <a:lnTo>
                    <a:pt x="856510" y="742310"/>
                  </a:lnTo>
                  <a:lnTo>
                    <a:pt x="854125" y="740503"/>
                  </a:lnTo>
                  <a:close/>
                </a:path>
                <a:path w="18721070" h="11073765">
                  <a:moveTo>
                    <a:pt x="3650926" y="1933526"/>
                  </a:moveTo>
                  <a:lnTo>
                    <a:pt x="3647637" y="1932912"/>
                  </a:lnTo>
                  <a:lnTo>
                    <a:pt x="3644299" y="1931488"/>
                  </a:lnTo>
                  <a:lnTo>
                    <a:pt x="3641152" y="1930541"/>
                  </a:lnTo>
                  <a:lnTo>
                    <a:pt x="3638486" y="1932166"/>
                  </a:lnTo>
                  <a:lnTo>
                    <a:pt x="3636066" y="1937840"/>
                  </a:lnTo>
                  <a:lnTo>
                    <a:pt x="3637548" y="1940840"/>
                  </a:lnTo>
                  <a:lnTo>
                    <a:pt x="3640552" y="1942121"/>
                  </a:lnTo>
                  <a:lnTo>
                    <a:pt x="3641028" y="1941930"/>
                  </a:lnTo>
                  <a:lnTo>
                    <a:pt x="3644367" y="1943354"/>
                  </a:lnTo>
                  <a:lnTo>
                    <a:pt x="3647514" y="1944302"/>
                  </a:lnTo>
                  <a:lnTo>
                    <a:pt x="3650179" y="1942678"/>
                  </a:lnTo>
                  <a:lnTo>
                    <a:pt x="3651461" y="1939673"/>
                  </a:lnTo>
                  <a:lnTo>
                    <a:pt x="3652408" y="1936526"/>
                  </a:lnTo>
                  <a:lnTo>
                    <a:pt x="3650926" y="1933526"/>
                  </a:lnTo>
                  <a:close/>
                </a:path>
                <a:path w="18721070" h="11073765">
                  <a:moveTo>
                    <a:pt x="3733794" y="1959406"/>
                  </a:moveTo>
                  <a:lnTo>
                    <a:pt x="3730505" y="1958792"/>
                  </a:lnTo>
                  <a:lnTo>
                    <a:pt x="3727167" y="1957368"/>
                  </a:lnTo>
                  <a:lnTo>
                    <a:pt x="3724020" y="1956421"/>
                  </a:lnTo>
                  <a:lnTo>
                    <a:pt x="3721354" y="1958045"/>
                  </a:lnTo>
                  <a:lnTo>
                    <a:pt x="3718934" y="1963720"/>
                  </a:lnTo>
                  <a:lnTo>
                    <a:pt x="3720416" y="1966720"/>
                  </a:lnTo>
                  <a:lnTo>
                    <a:pt x="3723420" y="1968001"/>
                  </a:lnTo>
                  <a:lnTo>
                    <a:pt x="3723896" y="1967810"/>
                  </a:lnTo>
                  <a:lnTo>
                    <a:pt x="3727235" y="1969234"/>
                  </a:lnTo>
                  <a:lnTo>
                    <a:pt x="3730382" y="1970182"/>
                  </a:lnTo>
                  <a:lnTo>
                    <a:pt x="3733048" y="1968557"/>
                  </a:lnTo>
                  <a:lnTo>
                    <a:pt x="3734330" y="1965551"/>
                  </a:lnTo>
                  <a:lnTo>
                    <a:pt x="3735277" y="1962405"/>
                  </a:lnTo>
                  <a:lnTo>
                    <a:pt x="3733794" y="1959406"/>
                  </a:lnTo>
                  <a:close/>
                </a:path>
                <a:path w="18721070" h="11073765">
                  <a:moveTo>
                    <a:pt x="11745779" y="5373897"/>
                  </a:moveTo>
                  <a:lnTo>
                    <a:pt x="11742204" y="5373951"/>
                  </a:lnTo>
                  <a:lnTo>
                    <a:pt x="11737924" y="5378438"/>
                  </a:lnTo>
                  <a:lnTo>
                    <a:pt x="11737976" y="5382010"/>
                  </a:lnTo>
                  <a:lnTo>
                    <a:pt x="11740219" y="5384151"/>
                  </a:lnTo>
                  <a:lnTo>
                    <a:pt x="11742797" y="5386435"/>
                  </a:lnTo>
                  <a:lnTo>
                    <a:pt x="11744467" y="5387147"/>
                  </a:lnTo>
                  <a:lnTo>
                    <a:pt x="11744324" y="5387481"/>
                  </a:lnTo>
                  <a:lnTo>
                    <a:pt x="11746660" y="5388477"/>
                  </a:lnTo>
                  <a:lnTo>
                    <a:pt x="11749235" y="5387997"/>
                  </a:lnTo>
                  <a:lnTo>
                    <a:pt x="11750756" y="5386278"/>
                  </a:lnTo>
                  <a:lnTo>
                    <a:pt x="11752896" y="5384035"/>
                  </a:lnTo>
                  <a:lnTo>
                    <a:pt x="11752842" y="5380462"/>
                  </a:lnTo>
                  <a:lnTo>
                    <a:pt x="11750598" y="5378320"/>
                  </a:lnTo>
                  <a:lnTo>
                    <a:pt x="11748023" y="5376038"/>
                  </a:lnTo>
                  <a:lnTo>
                    <a:pt x="11745779" y="5373897"/>
                  </a:lnTo>
                  <a:close/>
                </a:path>
                <a:path w="18721070" h="11073765">
                  <a:moveTo>
                    <a:pt x="781941" y="692350"/>
                  </a:moveTo>
                  <a:lnTo>
                    <a:pt x="778416" y="693214"/>
                  </a:lnTo>
                  <a:lnTo>
                    <a:pt x="774802" y="697987"/>
                  </a:lnTo>
                  <a:lnTo>
                    <a:pt x="775666" y="701511"/>
                  </a:lnTo>
                  <a:lnTo>
                    <a:pt x="778051" y="703318"/>
                  </a:lnTo>
                  <a:lnTo>
                    <a:pt x="781105" y="705409"/>
                  </a:lnTo>
                  <a:lnTo>
                    <a:pt x="782107" y="705836"/>
                  </a:lnTo>
                  <a:lnTo>
                    <a:pt x="781964" y="706170"/>
                  </a:lnTo>
                  <a:lnTo>
                    <a:pt x="784301" y="707167"/>
                  </a:lnTo>
                  <a:lnTo>
                    <a:pt x="787492" y="706161"/>
                  </a:lnTo>
                  <a:lnTo>
                    <a:pt x="788822" y="703968"/>
                  </a:lnTo>
                  <a:lnTo>
                    <a:pt x="790629" y="701581"/>
                  </a:lnTo>
                  <a:lnTo>
                    <a:pt x="789766" y="698056"/>
                  </a:lnTo>
                  <a:lnTo>
                    <a:pt x="787380" y="696249"/>
                  </a:lnTo>
                  <a:lnTo>
                    <a:pt x="784327" y="694157"/>
                  </a:lnTo>
                  <a:lnTo>
                    <a:pt x="781941" y="692350"/>
                  </a:lnTo>
                  <a:close/>
                </a:path>
                <a:path w="18721070" h="11073765">
                  <a:moveTo>
                    <a:pt x="3816997" y="1985427"/>
                  </a:moveTo>
                  <a:lnTo>
                    <a:pt x="3813707" y="1984813"/>
                  </a:lnTo>
                  <a:lnTo>
                    <a:pt x="3810369" y="1983389"/>
                  </a:lnTo>
                  <a:lnTo>
                    <a:pt x="3807223" y="1982441"/>
                  </a:lnTo>
                  <a:lnTo>
                    <a:pt x="3804557" y="1984066"/>
                  </a:lnTo>
                  <a:lnTo>
                    <a:pt x="3802136" y="1989741"/>
                  </a:lnTo>
                  <a:lnTo>
                    <a:pt x="3803618" y="1992741"/>
                  </a:lnTo>
                  <a:lnTo>
                    <a:pt x="3806622" y="1994023"/>
                  </a:lnTo>
                  <a:lnTo>
                    <a:pt x="3807099" y="1993831"/>
                  </a:lnTo>
                  <a:lnTo>
                    <a:pt x="3810438" y="1995255"/>
                  </a:lnTo>
                  <a:lnTo>
                    <a:pt x="3813585" y="1996203"/>
                  </a:lnTo>
                  <a:lnTo>
                    <a:pt x="3816250" y="1994579"/>
                  </a:lnTo>
                  <a:lnTo>
                    <a:pt x="3817532" y="1991574"/>
                  </a:lnTo>
                  <a:lnTo>
                    <a:pt x="3818480" y="1988426"/>
                  </a:lnTo>
                  <a:lnTo>
                    <a:pt x="3816997" y="1985427"/>
                  </a:lnTo>
                  <a:close/>
                </a:path>
                <a:path w="18721070" h="11073765">
                  <a:moveTo>
                    <a:pt x="3900008" y="2010972"/>
                  </a:moveTo>
                  <a:lnTo>
                    <a:pt x="3896719" y="2010358"/>
                  </a:lnTo>
                  <a:lnTo>
                    <a:pt x="3893380" y="2008934"/>
                  </a:lnTo>
                  <a:lnTo>
                    <a:pt x="3890233" y="2007987"/>
                  </a:lnTo>
                  <a:lnTo>
                    <a:pt x="3887567" y="2009612"/>
                  </a:lnTo>
                  <a:lnTo>
                    <a:pt x="3885146" y="2015287"/>
                  </a:lnTo>
                  <a:lnTo>
                    <a:pt x="3886629" y="2018286"/>
                  </a:lnTo>
                  <a:lnTo>
                    <a:pt x="3889634" y="2019568"/>
                  </a:lnTo>
                  <a:lnTo>
                    <a:pt x="3890110" y="2019376"/>
                  </a:lnTo>
                  <a:lnTo>
                    <a:pt x="3893448" y="2020800"/>
                  </a:lnTo>
                  <a:lnTo>
                    <a:pt x="3896595" y="2021748"/>
                  </a:lnTo>
                  <a:lnTo>
                    <a:pt x="3899261" y="2020124"/>
                  </a:lnTo>
                  <a:lnTo>
                    <a:pt x="3900542" y="2017120"/>
                  </a:lnTo>
                  <a:lnTo>
                    <a:pt x="3901490" y="2013972"/>
                  </a:lnTo>
                  <a:lnTo>
                    <a:pt x="3900008" y="2010972"/>
                  </a:lnTo>
                  <a:close/>
                </a:path>
                <a:path w="18721070" h="11073765">
                  <a:moveTo>
                    <a:pt x="710469" y="642530"/>
                  </a:moveTo>
                  <a:lnTo>
                    <a:pt x="706944" y="643393"/>
                  </a:lnTo>
                  <a:lnTo>
                    <a:pt x="703330" y="648164"/>
                  </a:lnTo>
                  <a:lnTo>
                    <a:pt x="704194" y="651690"/>
                  </a:lnTo>
                  <a:lnTo>
                    <a:pt x="706580" y="653497"/>
                  </a:lnTo>
                  <a:lnTo>
                    <a:pt x="709633" y="655589"/>
                  </a:lnTo>
                  <a:lnTo>
                    <a:pt x="712971" y="657013"/>
                  </a:lnTo>
                  <a:lnTo>
                    <a:pt x="715686" y="656198"/>
                  </a:lnTo>
                  <a:lnTo>
                    <a:pt x="717351" y="654145"/>
                  </a:lnTo>
                  <a:lnTo>
                    <a:pt x="719158" y="651759"/>
                  </a:lnTo>
                  <a:lnTo>
                    <a:pt x="718294" y="648234"/>
                  </a:lnTo>
                  <a:lnTo>
                    <a:pt x="715908" y="646427"/>
                  </a:lnTo>
                  <a:lnTo>
                    <a:pt x="712854" y="644337"/>
                  </a:lnTo>
                  <a:lnTo>
                    <a:pt x="710469" y="642530"/>
                  </a:lnTo>
                  <a:close/>
                </a:path>
                <a:path w="18721070" h="11073765">
                  <a:moveTo>
                    <a:pt x="3983018" y="2036518"/>
                  </a:moveTo>
                  <a:lnTo>
                    <a:pt x="3979729" y="2035904"/>
                  </a:lnTo>
                  <a:lnTo>
                    <a:pt x="3976391" y="2034480"/>
                  </a:lnTo>
                  <a:lnTo>
                    <a:pt x="3973244" y="2033533"/>
                  </a:lnTo>
                  <a:lnTo>
                    <a:pt x="3970436" y="2035491"/>
                  </a:lnTo>
                  <a:lnTo>
                    <a:pt x="3968158" y="2040832"/>
                  </a:lnTo>
                  <a:lnTo>
                    <a:pt x="3969640" y="2043832"/>
                  </a:lnTo>
                  <a:lnTo>
                    <a:pt x="3972644" y="2045114"/>
                  </a:lnTo>
                  <a:lnTo>
                    <a:pt x="3973121" y="2044922"/>
                  </a:lnTo>
                  <a:lnTo>
                    <a:pt x="3976459" y="2046346"/>
                  </a:lnTo>
                  <a:lnTo>
                    <a:pt x="3979606" y="2047294"/>
                  </a:lnTo>
                  <a:lnTo>
                    <a:pt x="3982272" y="2045668"/>
                  </a:lnTo>
                  <a:lnTo>
                    <a:pt x="3983553" y="2042665"/>
                  </a:lnTo>
                  <a:lnTo>
                    <a:pt x="3984501" y="2039518"/>
                  </a:lnTo>
                  <a:lnTo>
                    <a:pt x="3983018" y="2036518"/>
                  </a:lnTo>
                  <a:close/>
                </a:path>
                <a:path w="18721070" h="11073765">
                  <a:moveTo>
                    <a:pt x="11680631" y="5315724"/>
                  </a:moveTo>
                  <a:lnTo>
                    <a:pt x="11677390" y="5315920"/>
                  </a:lnTo>
                  <a:lnTo>
                    <a:pt x="11672824" y="5321075"/>
                  </a:lnTo>
                  <a:lnTo>
                    <a:pt x="11673355" y="5324459"/>
                  </a:lnTo>
                  <a:lnTo>
                    <a:pt x="11675599" y="5326599"/>
                  </a:lnTo>
                  <a:lnTo>
                    <a:pt x="11678175" y="5328881"/>
                  </a:lnTo>
                  <a:lnTo>
                    <a:pt x="11679843" y="5329593"/>
                  </a:lnTo>
                  <a:lnTo>
                    <a:pt x="11679701" y="5329927"/>
                  </a:lnTo>
                  <a:lnTo>
                    <a:pt x="11682038" y="5330924"/>
                  </a:lnTo>
                  <a:lnTo>
                    <a:pt x="11684611" y="5330443"/>
                  </a:lnTo>
                  <a:lnTo>
                    <a:pt x="11686275" y="5328391"/>
                  </a:lnTo>
                  <a:lnTo>
                    <a:pt x="11688558" y="5325815"/>
                  </a:lnTo>
                  <a:lnTo>
                    <a:pt x="11688027" y="5322431"/>
                  </a:lnTo>
                  <a:lnTo>
                    <a:pt x="11685784" y="5320290"/>
                  </a:lnTo>
                  <a:lnTo>
                    <a:pt x="11680631" y="5315724"/>
                  </a:lnTo>
                  <a:close/>
                </a:path>
                <a:path w="18721070" h="11073765">
                  <a:moveTo>
                    <a:pt x="4066171" y="2061730"/>
                  </a:moveTo>
                  <a:lnTo>
                    <a:pt x="4062882" y="2061115"/>
                  </a:lnTo>
                  <a:lnTo>
                    <a:pt x="4059545" y="2059691"/>
                  </a:lnTo>
                  <a:lnTo>
                    <a:pt x="4056398" y="2058744"/>
                  </a:lnTo>
                  <a:lnTo>
                    <a:pt x="4053731" y="2060369"/>
                  </a:lnTo>
                  <a:lnTo>
                    <a:pt x="4051310" y="2066044"/>
                  </a:lnTo>
                  <a:lnTo>
                    <a:pt x="4052793" y="2069044"/>
                  </a:lnTo>
                  <a:lnTo>
                    <a:pt x="4055797" y="2070326"/>
                  </a:lnTo>
                  <a:lnTo>
                    <a:pt x="4056273" y="2070134"/>
                  </a:lnTo>
                  <a:lnTo>
                    <a:pt x="4059612" y="2071558"/>
                  </a:lnTo>
                  <a:lnTo>
                    <a:pt x="4062759" y="2072506"/>
                  </a:lnTo>
                  <a:lnTo>
                    <a:pt x="4065567" y="2070547"/>
                  </a:lnTo>
                  <a:lnTo>
                    <a:pt x="4066707" y="2067876"/>
                  </a:lnTo>
                  <a:lnTo>
                    <a:pt x="4067654" y="2064729"/>
                  </a:lnTo>
                  <a:lnTo>
                    <a:pt x="4066171" y="2061730"/>
                  </a:lnTo>
                  <a:close/>
                </a:path>
                <a:path w="18721070" h="11073765">
                  <a:moveTo>
                    <a:pt x="640377" y="591323"/>
                  </a:moveTo>
                  <a:lnTo>
                    <a:pt x="636852" y="592187"/>
                  </a:lnTo>
                  <a:lnTo>
                    <a:pt x="635045" y="594573"/>
                  </a:lnTo>
                  <a:lnTo>
                    <a:pt x="633096" y="597292"/>
                  </a:lnTo>
                  <a:lnTo>
                    <a:pt x="633625" y="600675"/>
                  </a:lnTo>
                  <a:lnTo>
                    <a:pt x="636011" y="602482"/>
                  </a:lnTo>
                  <a:lnTo>
                    <a:pt x="639065" y="604574"/>
                  </a:lnTo>
                  <a:lnTo>
                    <a:pt x="642737" y="606141"/>
                  </a:lnTo>
                  <a:lnTo>
                    <a:pt x="645452" y="605326"/>
                  </a:lnTo>
                  <a:lnTo>
                    <a:pt x="647116" y="603273"/>
                  </a:lnTo>
                  <a:lnTo>
                    <a:pt x="648732" y="600412"/>
                  </a:lnTo>
                  <a:lnTo>
                    <a:pt x="648202" y="597028"/>
                  </a:lnTo>
                  <a:lnTo>
                    <a:pt x="645816" y="595222"/>
                  </a:lnTo>
                  <a:lnTo>
                    <a:pt x="640377" y="591323"/>
                  </a:lnTo>
                  <a:close/>
                </a:path>
                <a:path w="18721070" h="11073765">
                  <a:moveTo>
                    <a:pt x="4148991" y="2086799"/>
                  </a:moveTo>
                  <a:lnTo>
                    <a:pt x="4146036" y="2086328"/>
                  </a:lnTo>
                  <a:lnTo>
                    <a:pt x="4142697" y="2084904"/>
                  </a:lnTo>
                  <a:lnTo>
                    <a:pt x="4139550" y="2083956"/>
                  </a:lnTo>
                  <a:lnTo>
                    <a:pt x="4136885" y="2085580"/>
                  </a:lnTo>
                  <a:lnTo>
                    <a:pt x="4134464" y="2091255"/>
                  </a:lnTo>
                  <a:lnTo>
                    <a:pt x="4135946" y="2094255"/>
                  </a:lnTo>
                  <a:lnTo>
                    <a:pt x="4138951" y="2095537"/>
                  </a:lnTo>
                  <a:lnTo>
                    <a:pt x="4139427" y="2095345"/>
                  </a:lnTo>
                  <a:lnTo>
                    <a:pt x="4142765" y="2096769"/>
                  </a:lnTo>
                  <a:lnTo>
                    <a:pt x="4145912" y="2097717"/>
                  </a:lnTo>
                  <a:lnTo>
                    <a:pt x="4148578" y="2096091"/>
                  </a:lnTo>
                  <a:lnTo>
                    <a:pt x="4149859" y="2093088"/>
                  </a:lnTo>
                  <a:lnTo>
                    <a:pt x="4150808" y="2089940"/>
                  </a:lnTo>
                  <a:lnTo>
                    <a:pt x="4148991" y="2086799"/>
                  </a:lnTo>
                  <a:close/>
                </a:path>
                <a:path w="18721070" h="11073765">
                  <a:moveTo>
                    <a:pt x="4232144" y="2112010"/>
                  </a:moveTo>
                  <a:lnTo>
                    <a:pt x="4229189" y="2111539"/>
                  </a:lnTo>
                  <a:lnTo>
                    <a:pt x="4225851" y="2110114"/>
                  </a:lnTo>
                  <a:lnTo>
                    <a:pt x="4222704" y="2109167"/>
                  </a:lnTo>
                  <a:lnTo>
                    <a:pt x="4219895" y="2111126"/>
                  </a:lnTo>
                  <a:lnTo>
                    <a:pt x="4218757" y="2113796"/>
                  </a:lnTo>
                  <a:lnTo>
                    <a:pt x="4217950" y="2116609"/>
                  </a:lnTo>
                  <a:lnTo>
                    <a:pt x="4219100" y="2119466"/>
                  </a:lnTo>
                  <a:lnTo>
                    <a:pt x="4222104" y="2120748"/>
                  </a:lnTo>
                  <a:lnTo>
                    <a:pt x="4222580" y="2120556"/>
                  </a:lnTo>
                  <a:lnTo>
                    <a:pt x="4225919" y="2121980"/>
                  </a:lnTo>
                  <a:lnTo>
                    <a:pt x="4229066" y="2122928"/>
                  </a:lnTo>
                  <a:lnTo>
                    <a:pt x="4231731" y="2121304"/>
                  </a:lnTo>
                  <a:lnTo>
                    <a:pt x="4233013" y="2118299"/>
                  </a:lnTo>
                  <a:lnTo>
                    <a:pt x="4233960" y="2115152"/>
                  </a:lnTo>
                  <a:lnTo>
                    <a:pt x="4232144" y="2112010"/>
                  </a:lnTo>
                  <a:close/>
                </a:path>
                <a:path w="18721070" h="11073765">
                  <a:moveTo>
                    <a:pt x="11614772" y="5259222"/>
                  </a:moveTo>
                  <a:lnTo>
                    <a:pt x="11611055" y="5259609"/>
                  </a:lnTo>
                  <a:lnTo>
                    <a:pt x="11609248" y="5261996"/>
                  </a:lnTo>
                  <a:lnTo>
                    <a:pt x="11607109" y="5264239"/>
                  </a:lnTo>
                  <a:lnTo>
                    <a:pt x="11607495" y="5267956"/>
                  </a:lnTo>
                  <a:lnTo>
                    <a:pt x="11609880" y="5269762"/>
                  </a:lnTo>
                  <a:lnTo>
                    <a:pt x="11612458" y="5272045"/>
                  </a:lnTo>
                  <a:lnTo>
                    <a:pt x="11614128" y="5272757"/>
                  </a:lnTo>
                  <a:lnTo>
                    <a:pt x="11613650" y="5272948"/>
                  </a:lnTo>
                  <a:lnTo>
                    <a:pt x="11615988" y="5273945"/>
                  </a:lnTo>
                  <a:lnTo>
                    <a:pt x="11618560" y="5273465"/>
                  </a:lnTo>
                  <a:lnTo>
                    <a:pt x="11620225" y="5271413"/>
                  </a:lnTo>
                  <a:lnTo>
                    <a:pt x="11622366" y="5269170"/>
                  </a:lnTo>
                  <a:lnTo>
                    <a:pt x="11621834" y="5265786"/>
                  </a:lnTo>
                  <a:lnTo>
                    <a:pt x="11619592" y="5263645"/>
                  </a:lnTo>
                  <a:lnTo>
                    <a:pt x="11617015" y="5261362"/>
                  </a:lnTo>
                  <a:lnTo>
                    <a:pt x="11614772" y="5259222"/>
                  </a:lnTo>
                  <a:close/>
                </a:path>
                <a:path w="18721070" h="11073765">
                  <a:moveTo>
                    <a:pt x="571571" y="539877"/>
                  </a:moveTo>
                  <a:lnTo>
                    <a:pt x="567854" y="540265"/>
                  </a:lnTo>
                  <a:lnTo>
                    <a:pt x="564241" y="545037"/>
                  </a:lnTo>
                  <a:lnTo>
                    <a:pt x="564629" y="548753"/>
                  </a:lnTo>
                  <a:lnTo>
                    <a:pt x="567014" y="550560"/>
                  </a:lnTo>
                  <a:lnTo>
                    <a:pt x="569734" y="552509"/>
                  </a:lnTo>
                  <a:lnTo>
                    <a:pt x="571069" y="553079"/>
                  </a:lnTo>
                  <a:lnTo>
                    <a:pt x="570927" y="553412"/>
                  </a:lnTo>
                  <a:lnTo>
                    <a:pt x="573263" y="554409"/>
                  </a:lnTo>
                  <a:lnTo>
                    <a:pt x="575979" y="553594"/>
                  </a:lnTo>
                  <a:lnTo>
                    <a:pt x="577643" y="551542"/>
                  </a:lnTo>
                  <a:lnTo>
                    <a:pt x="579450" y="549157"/>
                  </a:lnTo>
                  <a:lnTo>
                    <a:pt x="579062" y="545441"/>
                  </a:lnTo>
                  <a:lnTo>
                    <a:pt x="576676" y="543634"/>
                  </a:lnTo>
                  <a:lnTo>
                    <a:pt x="573957" y="541684"/>
                  </a:lnTo>
                  <a:lnTo>
                    <a:pt x="571571" y="539877"/>
                  </a:lnTo>
                  <a:close/>
                </a:path>
                <a:path w="18721070" h="11073765">
                  <a:moveTo>
                    <a:pt x="4315632" y="2137365"/>
                  </a:moveTo>
                  <a:lnTo>
                    <a:pt x="4312342" y="2136751"/>
                  </a:lnTo>
                  <a:lnTo>
                    <a:pt x="4309003" y="2135327"/>
                  </a:lnTo>
                  <a:lnTo>
                    <a:pt x="4305857" y="2134379"/>
                  </a:lnTo>
                  <a:lnTo>
                    <a:pt x="4303049" y="2136337"/>
                  </a:lnTo>
                  <a:lnTo>
                    <a:pt x="4301909" y="2139008"/>
                  </a:lnTo>
                  <a:lnTo>
                    <a:pt x="4301104" y="2141821"/>
                  </a:lnTo>
                  <a:lnTo>
                    <a:pt x="4302252" y="2144678"/>
                  </a:lnTo>
                  <a:lnTo>
                    <a:pt x="4305257" y="2145960"/>
                  </a:lnTo>
                  <a:lnTo>
                    <a:pt x="4305733" y="2145768"/>
                  </a:lnTo>
                  <a:lnTo>
                    <a:pt x="4309072" y="2147192"/>
                  </a:lnTo>
                  <a:lnTo>
                    <a:pt x="4312219" y="2148140"/>
                  </a:lnTo>
                  <a:lnTo>
                    <a:pt x="4314885" y="2146515"/>
                  </a:lnTo>
                  <a:lnTo>
                    <a:pt x="4316166" y="2143511"/>
                  </a:lnTo>
                  <a:lnTo>
                    <a:pt x="4317114" y="2140365"/>
                  </a:lnTo>
                  <a:lnTo>
                    <a:pt x="4315632" y="2137365"/>
                  </a:lnTo>
                  <a:close/>
                </a:path>
                <a:path w="18721070" h="11073765">
                  <a:moveTo>
                    <a:pt x="4398592" y="2162100"/>
                  </a:moveTo>
                  <a:lnTo>
                    <a:pt x="4395638" y="2161628"/>
                  </a:lnTo>
                  <a:lnTo>
                    <a:pt x="4392300" y="2160204"/>
                  </a:lnTo>
                  <a:lnTo>
                    <a:pt x="4389153" y="2159256"/>
                  </a:lnTo>
                  <a:lnTo>
                    <a:pt x="4386345" y="2161215"/>
                  </a:lnTo>
                  <a:lnTo>
                    <a:pt x="4385206" y="2163885"/>
                  </a:lnTo>
                  <a:lnTo>
                    <a:pt x="4384400" y="2166699"/>
                  </a:lnTo>
                  <a:lnTo>
                    <a:pt x="4385548" y="2169557"/>
                  </a:lnTo>
                  <a:lnTo>
                    <a:pt x="4388552" y="2170838"/>
                  </a:lnTo>
                  <a:lnTo>
                    <a:pt x="4389029" y="2170647"/>
                  </a:lnTo>
                  <a:lnTo>
                    <a:pt x="4392367" y="2172071"/>
                  </a:lnTo>
                  <a:lnTo>
                    <a:pt x="4395514" y="2173018"/>
                  </a:lnTo>
                  <a:lnTo>
                    <a:pt x="4398180" y="2171393"/>
                  </a:lnTo>
                  <a:lnTo>
                    <a:pt x="4399461" y="2168388"/>
                  </a:lnTo>
                  <a:lnTo>
                    <a:pt x="4400409" y="2165242"/>
                  </a:lnTo>
                  <a:lnTo>
                    <a:pt x="4398592" y="2162100"/>
                  </a:lnTo>
                  <a:close/>
                </a:path>
                <a:path w="18721070" h="11073765">
                  <a:moveTo>
                    <a:pt x="11547865" y="5204245"/>
                  </a:moveTo>
                  <a:lnTo>
                    <a:pt x="11544148" y="5204633"/>
                  </a:lnTo>
                  <a:lnTo>
                    <a:pt x="11540535" y="5209405"/>
                  </a:lnTo>
                  <a:lnTo>
                    <a:pt x="11540922" y="5213122"/>
                  </a:lnTo>
                  <a:lnTo>
                    <a:pt x="11543308" y="5214929"/>
                  </a:lnTo>
                  <a:lnTo>
                    <a:pt x="11545886" y="5217211"/>
                  </a:lnTo>
                  <a:lnTo>
                    <a:pt x="11549557" y="5218777"/>
                  </a:lnTo>
                  <a:lnTo>
                    <a:pt x="11552130" y="5218298"/>
                  </a:lnTo>
                  <a:lnTo>
                    <a:pt x="11553795" y="5216245"/>
                  </a:lnTo>
                  <a:lnTo>
                    <a:pt x="11555602" y="5213860"/>
                  </a:lnTo>
                  <a:lnTo>
                    <a:pt x="11555214" y="5210143"/>
                  </a:lnTo>
                  <a:lnTo>
                    <a:pt x="11552829" y="5208336"/>
                  </a:lnTo>
                  <a:lnTo>
                    <a:pt x="11550251" y="5206053"/>
                  </a:lnTo>
                  <a:lnTo>
                    <a:pt x="11547865" y="5204245"/>
                  </a:lnTo>
                  <a:close/>
                </a:path>
                <a:path w="18721070" h="11073765">
                  <a:moveTo>
                    <a:pt x="4482031" y="2186644"/>
                  </a:moveTo>
                  <a:lnTo>
                    <a:pt x="4479076" y="2186172"/>
                  </a:lnTo>
                  <a:lnTo>
                    <a:pt x="4475737" y="2184748"/>
                  </a:lnTo>
                  <a:lnTo>
                    <a:pt x="4472590" y="2183800"/>
                  </a:lnTo>
                  <a:lnTo>
                    <a:pt x="4469782" y="2185758"/>
                  </a:lnTo>
                  <a:lnTo>
                    <a:pt x="4468643" y="2188429"/>
                  </a:lnTo>
                  <a:lnTo>
                    <a:pt x="4467837" y="2191243"/>
                  </a:lnTo>
                  <a:lnTo>
                    <a:pt x="4468986" y="2194100"/>
                  </a:lnTo>
                  <a:lnTo>
                    <a:pt x="4471991" y="2195381"/>
                  </a:lnTo>
                  <a:lnTo>
                    <a:pt x="4472467" y="2195190"/>
                  </a:lnTo>
                  <a:lnTo>
                    <a:pt x="4475805" y="2196614"/>
                  </a:lnTo>
                  <a:lnTo>
                    <a:pt x="4478952" y="2197561"/>
                  </a:lnTo>
                  <a:lnTo>
                    <a:pt x="4481760" y="2195604"/>
                  </a:lnTo>
                  <a:lnTo>
                    <a:pt x="4482900" y="2192932"/>
                  </a:lnTo>
                  <a:lnTo>
                    <a:pt x="4483847" y="2189786"/>
                  </a:lnTo>
                  <a:lnTo>
                    <a:pt x="4482031" y="2186644"/>
                  </a:lnTo>
                  <a:close/>
                </a:path>
                <a:path w="18721070" h="11073765">
                  <a:moveTo>
                    <a:pt x="503094" y="485810"/>
                  </a:moveTo>
                  <a:lnTo>
                    <a:pt x="499378" y="486197"/>
                  </a:lnTo>
                  <a:lnTo>
                    <a:pt x="495764" y="490968"/>
                  </a:lnTo>
                  <a:lnTo>
                    <a:pt x="496152" y="494685"/>
                  </a:lnTo>
                  <a:lnTo>
                    <a:pt x="498537" y="496492"/>
                  </a:lnTo>
                  <a:lnTo>
                    <a:pt x="501114" y="498775"/>
                  </a:lnTo>
                  <a:lnTo>
                    <a:pt x="504787" y="500342"/>
                  </a:lnTo>
                  <a:lnTo>
                    <a:pt x="507359" y="499861"/>
                  </a:lnTo>
                  <a:lnTo>
                    <a:pt x="509024" y="497808"/>
                  </a:lnTo>
                  <a:lnTo>
                    <a:pt x="510831" y="495422"/>
                  </a:lnTo>
                  <a:lnTo>
                    <a:pt x="510443" y="491706"/>
                  </a:lnTo>
                  <a:lnTo>
                    <a:pt x="508057" y="489899"/>
                  </a:lnTo>
                  <a:lnTo>
                    <a:pt x="505480" y="487616"/>
                  </a:lnTo>
                  <a:lnTo>
                    <a:pt x="503094" y="485810"/>
                  </a:lnTo>
                  <a:close/>
                </a:path>
                <a:path w="18721070" h="11073765">
                  <a:moveTo>
                    <a:pt x="4564993" y="2211378"/>
                  </a:moveTo>
                  <a:lnTo>
                    <a:pt x="4561704" y="2210764"/>
                  </a:lnTo>
                  <a:lnTo>
                    <a:pt x="4558365" y="2209340"/>
                  </a:lnTo>
                  <a:lnTo>
                    <a:pt x="4555552" y="2208535"/>
                  </a:lnTo>
                  <a:lnTo>
                    <a:pt x="4552744" y="2210494"/>
                  </a:lnTo>
                  <a:lnTo>
                    <a:pt x="4551605" y="2213165"/>
                  </a:lnTo>
                  <a:lnTo>
                    <a:pt x="4550800" y="2215978"/>
                  </a:lnTo>
                  <a:lnTo>
                    <a:pt x="4552282" y="2218978"/>
                  </a:lnTo>
                  <a:lnTo>
                    <a:pt x="4554952" y="2220117"/>
                  </a:lnTo>
                  <a:lnTo>
                    <a:pt x="4554761" y="2219641"/>
                  </a:lnTo>
                  <a:lnTo>
                    <a:pt x="4555095" y="2219783"/>
                  </a:lnTo>
                  <a:lnTo>
                    <a:pt x="4555571" y="2219592"/>
                  </a:lnTo>
                  <a:lnTo>
                    <a:pt x="4558575" y="2220873"/>
                  </a:lnTo>
                  <a:lnTo>
                    <a:pt x="4561722" y="2221821"/>
                  </a:lnTo>
                  <a:lnTo>
                    <a:pt x="4564531" y="2219862"/>
                  </a:lnTo>
                  <a:lnTo>
                    <a:pt x="4565670" y="2217192"/>
                  </a:lnTo>
                  <a:lnTo>
                    <a:pt x="4566475" y="2214378"/>
                  </a:lnTo>
                  <a:lnTo>
                    <a:pt x="4564993" y="2211378"/>
                  </a:lnTo>
                  <a:close/>
                </a:path>
                <a:path w="18721070" h="11073765">
                  <a:moveTo>
                    <a:pt x="11479580" y="5150655"/>
                  </a:moveTo>
                  <a:lnTo>
                    <a:pt x="11475863" y="5151042"/>
                  </a:lnTo>
                  <a:lnTo>
                    <a:pt x="11472249" y="5155814"/>
                  </a:lnTo>
                  <a:lnTo>
                    <a:pt x="11472636" y="5159529"/>
                  </a:lnTo>
                  <a:lnTo>
                    <a:pt x="11475022" y="5161336"/>
                  </a:lnTo>
                  <a:lnTo>
                    <a:pt x="11477743" y="5163286"/>
                  </a:lnTo>
                  <a:lnTo>
                    <a:pt x="11479077" y="5163855"/>
                  </a:lnTo>
                  <a:lnTo>
                    <a:pt x="11478935" y="5164189"/>
                  </a:lnTo>
                  <a:lnTo>
                    <a:pt x="11481272" y="5165186"/>
                  </a:lnTo>
                  <a:lnTo>
                    <a:pt x="11483987" y="5164371"/>
                  </a:lnTo>
                  <a:lnTo>
                    <a:pt x="11485652" y="5162320"/>
                  </a:lnTo>
                  <a:lnTo>
                    <a:pt x="11487459" y="5159934"/>
                  </a:lnTo>
                  <a:lnTo>
                    <a:pt x="11487072" y="5156218"/>
                  </a:lnTo>
                  <a:lnTo>
                    <a:pt x="11484686" y="5154411"/>
                  </a:lnTo>
                  <a:lnTo>
                    <a:pt x="11481966" y="5152461"/>
                  </a:lnTo>
                  <a:lnTo>
                    <a:pt x="11479580" y="5150655"/>
                  </a:lnTo>
                  <a:close/>
                </a:path>
                <a:path w="18721070" h="11073765">
                  <a:moveTo>
                    <a:pt x="4648289" y="2236257"/>
                  </a:moveTo>
                  <a:lnTo>
                    <a:pt x="4645333" y="2235785"/>
                  </a:lnTo>
                  <a:lnTo>
                    <a:pt x="4641994" y="2234361"/>
                  </a:lnTo>
                  <a:lnTo>
                    <a:pt x="4638848" y="2233413"/>
                  </a:lnTo>
                  <a:lnTo>
                    <a:pt x="4636039" y="2235372"/>
                  </a:lnTo>
                  <a:lnTo>
                    <a:pt x="4634900" y="2238042"/>
                  </a:lnTo>
                  <a:lnTo>
                    <a:pt x="4634095" y="2240855"/>
                  </a:lnTo>
                  <a:lnTo>
                    <a:pt x="4635244" y="2243713"/>
                  </a:lnTo>
                  <a:lnTo>
                    <a:pt x="4637915" y="2244852"/>
                  </a:lnTo>
                  <a:lnTo>
                    <a:pt x="4638057" y="2244518"/>
                  </a:lnTo>
                  <a:lnTo>
                    <a:pt x="4638391" y="2244661"/>
                  </a:lnTo>
                  <a:lnTo>
                    <a:pt x="4638867" y="2244469"/>
                  </a:lnTo>
                  <a:lnTo>
                    <a:pt x="4642205" y="2245893"/>
                  </a:lnTo>
                  <a:lnTo>
                    <a:pt x="4645352" y="2246841"/>
                  </a:lnTo>
                  <a:lnTo>
                    <a:pt x="4648160" y="2244883"/>
                  </a:lnTo>
                  <a:lnTo>
                    <a:pt x="4649299" y="2242213"/>
                  </a:lnTo>
                  <a:lnTo>
                    <a:pt x="4650105" y="2239399"/>
                  </a:lnTo>
                  <a:lnTo>
                    <a:pt x="4648289" y="2236257"/>
                  </a:lnTo>
                  <a:close/>
                </a:path>
                <a:path w="18721070" h="11073765">
                  <a:moveTo>
                    <a:pt x="436189" y="430834"/>
                  </a:moveTo>
                  <a:lnTo>
                    <a:pt x="432472" y="431221"/>
                  </a:lnTo>
                  <a:lnTo>
                    <a:pt x="430665" y="433607"/>
                  </a:lnTo>
                  <a:lnTo>
                    <a:pt x="428525" y="435850"/>
                  </a:lnTo>
                  <a:lnTo>
                    <a:pt x="428912" y="439567"/>
                  </a:lnTo>
                  <a:lnTo>
                    <a:pt x="431298" y="441374"/>
                  </a:lnTo>
                  <a:lnTo>
                    <a:pt x="433875" y="443657"/>
                  </a:lnTo>
                  <a:lnTo>
                    <a:pt x="435544" y="444369"/>
                  </a:lnTo>
                  <a:lnTo>
                    <a:pt x="435068" y="444561"/>
                  </a:lnTo>
                  <a:lnTo>
                    <a:pt x="437405" y="445558"/>
                  </a:lnTo>
                  <a:lnTo>
                    <a:pt x="439978" y="445077"/>
                  </a:lnTo>
                  <a:lnTo>
                    <a:pt x="441642" y="443024"/>
                  </a:lnTo>
                  <a:lnTo>
                    <a:pt x="443783" y="440780"/>
                  </a:lnTo>
                  <a:lnTo>
                    <a:pt x="443395" y="437064"/>
                  </a:lnTo>
                  <a:lnTo>
                    <a:pt x="441009" y="435257"/>
                  </a:lnTo>
                  <a:lnTo>
                    <a:pt x="438432" y="432974"/>
                  </a:lnTo>
                  <a:lnTo>
                    <a:pt x="436189" y="430834"/>
                  </a:lnTo>
                  <a:close/>
                </a:path>
                <a:path w="18721070" h="11073765">
                  <a:moveTo>
                    <a:pt x="4731393" y="2260658"/>
                  </a:moveTo>
                  <a:lnTo>
                    <a:pt x="4728437" y="2260187"/>
                  </a:lnTo>
                  <a:lnTo>
                    <a:pt x="4725099" y="2258763"/>
                  </a:lnTo>
                  <a:lnTo>
                    <a:pt x="4721952" y="2257815"/>
                  </a:lnTo>
                  <a:lnTo>
                    <a:pt x="4719144" y="2259773"/>
                  </a:lnTo>
                  <a:lnTo>
                    <a:pt x="4718005" y="2262445"/>
                  </a:lnTo>
                  <a:lnTo>
                    <a:pt x="4717200" y="2265257"/>
                  </a:lnTo>
                  <a:lnTo>
                    <a:pt x="4718348" y="2268115"/>
                  </a:lnTo>
                  <a:lnTo>
                    <a:pt x="4721018" y="2269254"/>
                  </a:lnTo>
                  <a:lnTo>
                    <a:pt x="4721161" y="2268920"/>
                  </a:lnTo>
                  <a:lnTo>
                    <a:pt x="4721495" y="2269062"/>
                  </a:lnTo>
                  <a:lnTo>
                    <a:pt x="4721971" y="2268871"/>
                  </a:lnTo>
                  <a:lnTo>
                    <a:pt x="4725309" y="2270295"/>
                  </a:lnTo>
                  <a:lnTo>
                    <a:pt x="4728456" y="2271242"/>
                  </a:lnTo>
                  <a:lnTo>
                    <a:pt x="4731265" y="2269283"/>
                  </a:lnTo>
                  <a:lnTo>
                    <a:pt x="4732404" y="2266613"/>
                  </a:lnTo>
                  <a:lnTo>
                    <a:pt x="4733209" y="2263800"/>
                  </a:lnTo>
                  <a:lnTo>
                    <a:pt x="4731393" y="2260658"/>
                  </a:lnTo>
                  <a:close/>
                </a:path>
                <a:path w="18721070" h="11073765">
                  <a:moveTo>
                    <a:pt x="4814355" y="2285393"/>
                  </a:moveTo>
                  <a:lnTo>
                    <a:pt x="4811400" y="2284922"/>
                  </a:lnTo>
                  <a:lnTo>
                    <a:pt x="4808061" y="2283498"/>
                  </a:lnTo>
                  <a:lnTo>
                    <a:pt x="4804914" y="2282550"/>
                  </a:lnTo>
                  <a:lnTo>
                    <a:pt x="4802248" y="2284175"/>
                  </a:lnTo>
                  <a:lnTo>
                    <a:pt x="4800966" y="2287179"/>
                  </a:lnTo>
                  <a:lnTo>
                    <a:pt x="4800161" y="2289993"/>
                  </a:lnTo>
                  <a:lnTo>
                    <a:pt x="4801309" y="2292850"/>
                  </a:lnTo>
                  <a:lnTo>
                    <a:pt x="4803980" y="2293990"/>
                  </a:lnTo>
                  <a:lnTo>
                    <a:pt x="4804122" y="2293656"/>
                  </a:lnTo>
                  <a:lnTo>
                    <a:pt x="4804456" y="2293798"/>
                  </a:lnTo>
                  <a:lnTo>
                    <a:pt x="4804932" y="2293607"/>
                  </a:lnTo>
                  <a:lnTo>
                    <a:pt x="4808271" y="2295031"/>
                  </a:lnTo>
                  <a:lnTo>
                    <a:pt x="4811418" y="2295978"/>
                  </a:lnTo>
                  <a:lnTo>
                    <a:pt x="4814226" y="2294019"/>
                  </a:lnTo>
                  <a:lnTo>
                    <a:pt x="4815366" y="2291348"/>
                  </a:lnTo>
                  <a:lnTo>
                    <a:pt x="4816171" y="2288536"/>
                  </a:lnTo>
                  <a:lnTo>
                    <a:pt x="4814355" y="2285393"/>
                  </a:lnTo>
                  <a:close/>
                </a:path>
                <a:path w="18721070" h="11073765">
                  <a:moveTo>
                    <a:pt x="11410533" y="5097922"/>
                  </a:moveTo>
                  <a:lnTo>
                    <a:pt x="11407150" y="5098451"/>
                  </a:lnTo>
                  <a:lnTo>
                    <a:pt x="11405344" y="5100838"/>
                  </a:lnTo>
                  <a:lnTo>
                    <a:pt x="11403395" y="5103557"/>
                  </a:lnTo>
                  <a:lnTo>
                    <a:pt x="11403924" y="5106940"/>
                  </a:lnTo>
                  <a:lnTo>
                    <a:pt x="11406310" y="5108747"/>
                  </a:lnTo>
                  <a:lnTo>
                    <a:pt x="11409031" y="5110697"/>
                  </a:lnTo>
                  <a:lnTo>
                    <a:pt x="11410365" y="5111266"/>
                  </a:lnTo>
                  <a:lnTo>
                    <a:pt x="11410556" y="5111742"/>
                  </a:lnTo>
                  <a:lnTo>
                    <a:pt x="11412894" y="5112739"/>
                  </a:lnTo>
                  <a:lnTo>
                    <a:pt x="11415609" y="5111925"/>
                  </a:lnTo>
                  <a:lnTo>
                    <a:pt x="11417274" y="5109872"/>
                  </a:lnTo>
                  <a:lnTo>
                    <a:pt x="11419223" y="5107153"/>
                  </a:lnTo>
                  <a:lnTo>
                    <a:pt x="11418694" y="5103770"/>
                  </a:lnTo>
                  <a:lnTo>
                    <a:pt x="11416308" y="5101964"/>
                  </a:lnTo>
                  <a:lnTo>
                    <a:pt x="11413253" y="5099872"/>
                  </a:lnTo>
                  <a:lnTo>
                    <a:pt x="11410533" y="5097922"/>
                  </a:lnTo>
                  <a:close/>
                </a:path>
                <a:path w="18721070" h="11073765">
                  <a:moveTo>
                    <a:pt x="4897793" y="2309938"/>
                  </a:moveTo>
                  <a:lnTo>
                    <a:pt x="4894503" y="2309324"/>
                  </a:lnTo>
                  <a:lnTo>
                    <a:pt x="4891165" y="2307900"/>
                  </a:lnTo>
                  <a:lnTo>
                    <a:pt x="4888018" y="2306952"/>
                  </a:lnTo>
                  <a:lnTo>
                    <a:pt x="4885210" y="2308910"/>
                  </a:lnTo>
                  <a:lnTo>
                    <a:pt x="4884070" y="2311581"/>
                  </a:lnTo>
                  <a:lnTo>
                    <a:pt x="4883265" y="2314393"/>
                  </a:lnTo>
                  <a:lnTo>
                    <a:pt x="4884414" y="2317251"/>
                  </a:lnTo>
                  <a:lnTo>
                    <a:pt x="4887084" y="2318391"/>
                  </a:lnTo>
                  <a:lnTo>
                    <a:pt x="4887227" y="2318057"/>
                  </a:lnTo>
                  <a:lnTo>
                    <a:pt x="4887561" y="2318199"/>
                  </a:lnTo>
                  <a:lnTo>
                    <a:pt x="4888037" y="2318007"/>
                  </a:lnTo>
                  <a:lnTo>
                    <a:pt x="4891375" y="2319431"/>
                  </a:lnTo>
                  <a:lnTo>
                    <a:pt x="4894522" y="2320379"/>
                  </a:lnTo>
                  <a:lnTo>
                    <a:pt x="4897330" y="2318421"/>
                  </a:lnTo>
                  <a:lnTo>
                    <a:pt x="4898470" y="2315750"/>
                  </a:lnTo>
                  <a:lnTo>
                    <a:pt x="4899275" y="2312938"/>
                  </a:lnTo>
                  <a:lnTo>
                    <a:pt x="4897793" y="2309938"/>
                  </a:lnTo>
                  <a:close/>
                </a:path>
                <a:path w="18721070" h="11073765">
                  <a:moveTo>
                    <a:pt x="370137" y="373855"/>
                  </a:moveTo>
                  <a:lnTo>
                    <a:pt x="366755" y="374384"/>
                  </a:lnTo>
                  <a:lnTo>
                    <a:pt x="364614" y="376628"/>
                  </a:lnTo>
                  <a:lnTo>
                    <a:pt x="362331" y="379205"/>
                  </a:lnTo>
                  <a:lnTo>
                    <a:pt x="362861" y="382588"/>
                  </a:lnTo>
                  <a:lnTo>
                    <a:pt x="365104" y="384729"/>
                  </a:lnTo>
                  <a:lnTo>
                    <a:pt x="367682" y="387012"/>
                  </a:lnTo>
                  <a:lnTo>
                    <a:pt x="369351" y="387724"/>
                  </a:lnTo>
                  <a:lnTo>
                    <a:pt x="369208" y="388058"/>
                  </a:lnTo>
                  <a:lnTo>
                    <a:pt x="371545" y="389055"/>
                  </a:lnTo>
                  <a:lnTo>
                    <a:pt x="374118" y="388574"/>
                  </a:lnTo>
                  <a:lnTo>
                    <a:pt x="375782" y="386521"/>
                  </a:lnTo>
                  <a:lnTo>
                    <a:pt x="378065" y="383944"/>
                  </a:lnTo>
                  <a:lnTo>
                    <a:pt x="377535" y="380561"/>
                  </a:lnTo>
                  <a:lnTo>
                    <a:pt x="375292" y="378420"/>
                  </a:lnTo>
                  <a:lnTo>
                    <a:pt x="370137" y="373855"/>
                  </a:lnTo>
                  <a:close/>
                </a:path>
                <a:path w="18721070" h="11073765">
                  <a:moveTo>
                    <a:pt x="4980896" y="2334339"/>
                  </a:moveTo>
                  <a:lnTo>
                    <a:pt x="4977607" y="2333724"/>
                  </a:lnTo>
                  <a:lnTo>
                    <a:pt x="4974270" y="2332301"/>
                  </a:lnTo>
                  <a:lnTo>
                    <a:pt x="4971123" y="2331353"/>
                  </a:lnTo>
                  <a:lnTo>
                    <a:pt x="4968314" y="2333312"/>
                  </a:lnTo>
                  <a:lnTo>
                    <a:pt x="4967174" y="2335983"/>
                  </a:lnTo>
                  <a:lnTo>
                    <a:pt x="4966369" y="2338796"/>
                  </a:lnTo>
                  <a:lnTo>
                    <a:pt x="4967518" y="2341653"/>
                  </a:lnTo>
                  <a:lnTo>
                    <a:pt x="4970188" y="2342792"/>
                  </a:lnTo>
                  <a:lnTo>
                    <a:pt x="4970331" y="2342459"/>
                  </a:lnTo>
                  <a:lnTo>
                    <a:pt x="4970665" y="2342601"/>
                  </a:lnTo>
                  <a:lnTo>
                    <a:pt x="4971141" y="2342410"/>
                  </a:lnTo>
                  <a:lnTo>
                    <a:pt x="4974479" y="2343834"/>
                  </a:lnTo>
                  <a:lnTo>
                    <a:pt x="4977626" y="2344781"/>
                  </a:lnTo>
                  <a:lnTo>
                    <a:pt x="4980768" y="2342966"/>
                  </a:lnTo>
                  <a:lnTo>
                    <a:pt x="4982379" y="2337338"/>
                  </a:lnTo>
                  <a:lnTo>
                    <a:pt x="4980896" y="2334339"/>
                  </a:lnTo>
                  <a:close/>
                </a:path>
                <a:path w="18721070" h="11073765">
                  <a:moveTo>
                    <a:pt x="11340394" y="5045907"/>
                  </a:moveTo>
                  <a:lnTo>
                    <a:pt x="11336869" y="5046770"/>
                  </a:lnTo>
                  <a:lnTo>
                    <a:pt x="11335061" y="5049156"/>
                  </a:lnTo>
                  <a:lnTo>
                    <a:pt x="11333113" y="5051877"/>
                  </a:lnTo>
                  <a:lnTo>
                    <a:pt x="11333976" y="5055401"/>
                  </a:lnTo>
                  <a:lnTo>
                    <a:pt x="11336361" y="5057208"/>
                  </a:lnTo>
                  <a:lnTo>
                    <a:pt x="11339414" y="5059299"/>
                  </a:lnTo>
                  <a:lnTo>
                    <a:pt x="11343086" y="5060865"/>
                  </a:lnTo>
                  <a:lnTo>
                    <a:pt x="11345801" y="5060051"/>
                  </a:lnTo>
                  <a:lnTo>
                    <a:pt x="11347466" y="5057999"/>
                  </a:lnTo>
                  <a:lnTo>
                    <a:pt x="11349415" y="5055279"/>
                  </a:lnTo>
                  <a:lnTo>
                    <a:pt x="11348551" y="5051753"/>
                  </a:lnTo>
                  <a:lnTo>
                    <a:pt x="11346166" y="5049947"/>
                  </a:lnTo>
                  <a:lnTo>
                    <a:pt x="11343113" y="5047856"/>
                  </a:lnTo>
                  <a:lnTo>
                    <a:pt x="11340394" y="5045907"/>
                  </a:lnTo>
                  <a:close/>
                </a:path>
                <a:path w="18721070" h="11073765">
                  <a:moveTo>
                    <a:pt x="5064001" y="2358740"/>
                  </a:moveTo>
                  <a:lnTo>
                    <a:pt x="5060711" y="2358126"/>
                  </a:lnTo>
                  <a:lnTo>
                    <a:pt x="5057373" y="2356703"/>
                  </a:lnTo>
                  <a:lnTo>
                    <a:pt x="5054227" y="2355755"/>
                  </a:lnTo>
                  <a:lnTo>
                    <a:pt x="5051418" y="2357714"/>
                  </a:lnTo>
                  <a:lnTo>
                    <a:pt x="5050279" y="2360384"/>
                  </a:lnTo>
                  <a:lnTo>
                    <a:pt x="5049473" y="2363197"/>
                  </a:lnTo>
                  <a:lnTo>
                    <a:pt x="5050622" y="2366054"/>
                  </a:lnTo>
                  <a:lnTo>
                    <a:pt x="5053292" y="2367193"/>
                  </a:lnTo>
                  <a:lnTo>
                    <a:pt x="5053435" y="2366859"/>
                  </a:lnTo>
                  <a:lnTo>
                    <a:pt x="5053769" y="2367002"/>
                  </a:lnTo>
                  <a:lnTo>
                    <a:pt x="5054245" y="2366810"/>
                  </a:lnTo>
                  <a:lnTo>
                    <a:pt x="5057584" y="2368234"/>
                  </a:lnTo>
                  <a:lnTo>
                    <a:pt x="5060730" y="2369182"/>
                  </a:lnTo>
                  <a:lnTo>
                    <a:pt x="5063539" y="2367224"/>
                  </a:lnTo>
                  <a:lnTo>
                    <a:pt x="5064678" y="2364553"/>
                  </a:lnTo>
                  <a:lnTo>
                    <a:pt x="5065483" y="2361741"/>
                  </a:lnTo>
                  <a:lnTo>
                    <a:pt x="5064001" y="2358740"/>
                  </a:lnTo>
                  <a:close/>
                </a:path>
                <a:path w="18721070" h="11073765">
                  <a:moveTo>
                    <a:pt x="11269873" y="4995702"/>
                  </a:moveTo>
                  <a:lnTo>
                    <a:pt x="11266348" y="4996567"/>
                  </a:lnTo>
                  <a:lnTo>
                    <a:pt x="11262735" y="5001337"/>
                  </a:lnTo>
                  <a:lnTo>
                    <a:pt x="11263599" y="5004862"/>
                  </a:lnTo>
                  <a:lnTo>
                    <a:pt x="11265984" y="5006669"/>
                  </a:lnTo>
                  <a:lnTo>
                    <a:pt x="11269037" y="5008761"/>
                  </a:lnTo>
                  <a:lnTo>
                    <a:pt x="11272376" y="5010185"/>
                  </a:lnTo>
                  <a:lnTo>
                    <a:pt x="11275090" y="5009370"/>
                  </a:lnTo>
                  <a:lnTo>
                    <a:pt x="11276755" y="5007317"/>
                  </a:lnTo>
                  <a:lnTo>
                    <a:pt x="11278561" y="5004932"/>
                  </a:lnTo>
                  <a:lnTo>
                    <a:pt x="11277697" y="5001408"/>
                  </a:lnTo>
                  <a:lnTo>
                    <a:pt x="11275312" y="4999601"/>
                  </a:lnTo>
                  <a:lnTo>
                    <a:pt x="11272259" y="4997509"/>
                  </a:lnTo>
                  <a:lnTo>
                    <a:pt x="11269873" y="4995702"/>
                  </a:lnTo>
                  <a:close/>
                </a:path>
                <a:path w="18721070" h="11073765">
                  <a:moveTo>
                    <a:pt x="5146962" y="2383476"/>
                  </a:moveTo>
                  <a:lnTo>
                    <a:pt x="5144007" y="2383005"/>
                  </a:lnTo>
                  <a:lnTo>
                    <a:pt x="5140669" y="2381581"/>
                  </a:lnTo>
                  <a:lnTo>
                    <a:pt x="5137522" y="2380633"/>
                  </a:lnTo>
                  <a:lnTo>
                    <a:pt x="5134714" y="2382591"/>
                  </a:lnTo>
                  <a:lnTo>
                    <a:pt x="5133575" y="2385262"/>
                  </a:lnTo>
                  <a:lnTo>
                    <a:pt x="5132769" y="2388075"/>
                  </a:lnTo>
                  <a:lnTo>
                    <a:pt x="5133918" y="2390932"/>
                  </a:lnTo>
                  <a:lnTo>
                    <a:pt x="5136588" y="2392072"/>
                  </a:lnTo>
                  <a:lnTo>
                    <a:pt x="5136731" y="2391738"/>
                  </a:lnTo>
                  <a:lnTo>
                    <a:pt x="5137065" y="2391880"/>
                  </a:lnTo>
                  <a:lnTo>
                    <a:pt x="5137541" y="2391689"/>
                  </a:lnTo>
                  <a:lnTo>
                    <a:pt x="5140879" y="2393112"/>
                  </a:lnTo>
                  <a:lnTo>
                    <a:pt x="5144026" y="2394060"/>
                  </a:lnTo>
                  <a:lnTo>
                    <a:pt x="5146835" y="2392101"/>
                  </a:lnTo>
                  <a:lnTo>
                    <a:pt x="5147973" y="2389431"/>
                  </a:lnTo>
                  <a:lnTo>
                    <a:pt x="5148778" y="2386619"/>
                  </a:lnTo>
                  <a:lnTo>
                    <a:pt x="5146962" y="2383476"/>
                  </a:lnTo>
                  <a:close/>
                </a:path>
                <a:path w="18721070" h="11073765">
                  <a:moveTo>
                    <a:pt x="306325" y="316252"/>
                  </a:moveTo>
                  <a:lnTo>
                    <a:pt x="302751" y="316306"/>
                  </a:lnTo>
                  <a:lnTo>
                    <a:pt x="298470" y="320793"/>
                  </a:lnTo>
                  <a:lnTo>
                    <a:pt x="298524" y="324367"/>
                  </a:lnTo>
                  <a:lnTo>
                    <a:pt x="300767" y="326507"/>
                  </a:lnTo>
                  <a:lnTo>
                    <a:pt x="303344" y="328791"/>
                  </a:lnTo>
                  <a:lnTo>
                    <a:pt x="305013" y="329503"/>
                  </a:lnTo>
                  <a:lnTo>
                    <a:pt x="304871" y="329837"/>
                  </a:lnTo>
                  <a:lnTo>
                    <a:pt x="307208" y="330833"/>
                  </a:lnTo>
                  <a:lnTo>
                    <a:pt x="309780" y="330352"/>
                  </a:lnTo>
                  <a:lnTo>
                    <a:pt x="311303" y="328634"/>
                  </a:lnTo>
                  <a:lnTo>
                    <a:pt x="313443" y="326391"/>
                  </a:lnTo>
                  <a:lnTo>
                    <a:pt x="313389" y="322817"/>
                  </a:lnTo>
                  <a:lnTo>
                    <a:pt x="311146" y="320676"/>
                  </a:lnTo>
                  <a:lnTo>
                    <a:pt x="308568" y="318393"/>
                  </a:lnTo>
                  <a:lnTo>
                    <a:pt x="306325" y="316252"/>
                  </a:lnTo>
                  <a:close/>
                </a:path>
                <a:path w="18721070" h="11073765">
                  <a:moveTo>
                    <a:pt x="5230400" y="2408020"/>
                  </a:moveTo>
                  <a:lnTo>
                    <a:pt x="5227111" y="2407405"/>
                  </a:lnTo>
                  <a:lnTo>
                    <a:pt x="5223773" y="2405981"/>
                  </a:lnTo>
                  <a:lnTo>
                    <a:pt x="5220626" y="2405034"/>
                  </a:lnTo>
                  <a:lnTo>
                    <a:pt x="5217818" y="2406993"/>
                  </a:lnTo>
                  <a:lnTo>
                    <a:pt x="5216679" y="2409663"/>
                  </a:lnTo>
                  <a:lnTo>
                    <a:pt x="5215873" y="2412477"/>
                  </a:lnTo>
                  <a:lnTo>
                    <a:pt x="5217021" y="2415334"/>
                  </a:lnTo>
                  <a:lnTo>
                    <a:pt x="5219692" y="2416473"/>
                  </a:lnTo>
                  <a:lnTo>
                    <a:pt x="5219834" y="2416140"/>
                  </a:lnTo>
                  <a:lnTo>
                    <a:pt x="5220168" y="2416282"/>
                  </a:lnTo>
                  <a:lnTo>
                    <a:pt x="5220645" y="2416091"/>
                  </a:lnTo>
                  <a:lnTo>
                    <a:pt x="5223983" y="2417515"/>
                  </a:lnTo>
                  <a:lnTo>
                    <a:pt x="5227130" y="2418462"/>
                  </a:lnTo>
                  <a:lnTo>
                    <a:pt x="5229939" y="2416503"/>
                  </a:lnTo>
                  <a:lnTo>
                    <a:pt x="5231078" y="2413833"/>
                  </a:lnTo>
                  <a:lnTo>
                    <a:pt x="5231883" y="2411020"/>
                  </a:lnTo>
                  <a:lnTo>
                    <a:pt x="5230400" y="2408020"/>
                  </a:lnTo>
                  <a:close/>
                </a:path>
                <a:path w="18721070" h="11073765">
                  <a:moveTo>
                    <a:pt x="11198592" y="4946357"/>
                  </a:moveTo>
                  <a:lnTo>
                    <a:pt x="11195067" y="4947220"/>
                  </a:lnTo>
                  <a:lnTo>
                    <a:pt x="11191454" y="4951992"/>
                  </a:lnTo>
                  <a:lnTo>
                    <a:pt x="11192317" y="4955517"/>
                  </a:lnTo>
                  <a:lnTo>
                    <a:pt x="11194703" y="4957324"/>
                  </a:lnTo>
                  <a:lnTo>
                    <a:pt x="11197758" y="4959417"/>
                  </a:lnTo>
                  <a:lnTo>
                    <a:pt x="11201094" y="4960840"/>
                  </a:lnTo>
                  <a:lnTo>
                    <a:pt x="11204145" y="4960168"/>
                  </a:lnTo>
                  <a:lnTo>
                    <a:pt x="11205476" y="4957973"/>
                  </a:lnTo>
                  <a:lnTo>
                    <a:pt x="11207282" y="4955587"/>
                  </a:lnTo>
                  <a:lnTo>
                    <a:pt x="11206419" y="4952062"/>
                  </a:lnTo>
                  <a:lnTo>
                    <a:pt x="11204032" y="4950255"/>
                  </a:lnTo>
                  <a:lnTo>
                    <a:pt x="11200978" y="4948163"/>
                  </a:lnTo>
                  <a:lnTo>
                    <a:pt x="11198592" y="4946357"/>
                  </a:lnTo>
                  <a:close/>
                </a:path>
                <a:path w="18721070" h="11073765">
                  <a:moveTo>
                    <a:pt x="5313363" y="2432755"/>
                  </a:moveTo>
                  <a:lnTo>
                    <a:pt x="5310073" y="2432141"/>
                  </a:lnTo>
                  <a:lnTo>
                    <a:pt x="5306735" y="2430717"/>
                  </a:lnTo>
                  <a:lnTo>
                    <a:pt x="5303588" y="2429770"/>
                  </a:lnTo>
                  <a:lnTo>
                    <a:pt x="5300780" y="2431728"/>
                  </a:lnTo>
                  <a:lnTo>
                    <a:pt x="5299640" y="2434399"/>
                  </a:lnTo>
                  <a:lnTo>
                    <a:pt x="5298835" y="2437212"/>
                  </a:lnTo>
                  <a:lnTo>
                    <a:pt x="5299984" y="2440069"/>
                  </a:lnTo>
                  <a:lnTo>
                    <a:pt x="5302654" y="2441208"/>
                  </a:lnTo>
                  <a:lnTo>
                    <a:pt x="5302797" y="2440874"/>
                  </a:lnTo>
                  <a:lnTo>
                    <a:pt x="5303131" y="2441017"/>
                  </a:lnTo>
                  <a:lnTo>
                    <a:pt x="5303606" y="2440825"/>
                  </a:lnTo>
                  <a:lnTo>
                    <a:pt x="5306945" y="2442249"/>
                  </a:lnTo>
                  <a:lnTo>
                    <a:pt x="5310092" y="2443197"/>
                  </a:lnTo>
                  <a:lnTo>
                    <a:pt x="5312900" y="2441239"/>
                  </a:lnTo>
                  <a:lnTo>
                    <a:pt x="5314040" y="2438568"/>
                  </a:lnTo>
                  <a:lnTo>
                    <a:pt x="5314845" y="2435754"/>
                  </a:lnTo>
                  <a:lnTo>
                    <a:pt x="5313363" y="2432755"/>
                  </a:lnTo>
                  <a:close/>
                </a:path>
                <a:path w="18721070" h="11073765">
                  <a:moveTo>
                    <a:pt x="5396132" y="2457015"/>
                  </a:moveTo>
                  <a:lnTo>
                    <a:pt x="5393177" y="2456542"/>
                  </a:lnTo>
                  <a:lnTo>
                    <a:pt x="5389840" y="2455118"/>
                  </a:lnTo>
                  <a:lnTo>
                    <a:pt x="5386693" y="2454171"/>
                  </a:lnTo>
                  <a:lnTo>
                    <a:pt x="5383883" y="2456129"/>
                  </a:lnTo>
                  <a:lnTo>
                    <a:pt x="5382744" y="2458801"/>
                  </a:lnTo>
                  <a:lnTo>
                    <a:pt x="5381939" y="2461613"/>
                  </a:lnTo>
                  <a:lnTo>
                    <a:pt x="5383088" y="2464471"/>
                  </a:lnTo>
                  <a:lnTo>
                    <a:pt x="5385758" y="2465610"/>
                  </a:lnTo>
                  <a:lnTo>
                    <a:pt x="5385901" y="2465276"/>
                  </a:lnTo>
                  <a:lnTo>
                    <a:pt x="5386235" y="2465419"/>
                  </a:lnTo>
                  <a:lnTo>
                    <a:pt x="5386711" y="2465227"/>
                  </a:lnTo>
                  <a:lnTo>
                    <a:pt x="5390049" y="2466651"/>
                  </a:lnTo>
                  <a:lnTo>
                    <a:pt x="5393196" y="2467599"/>
                  </a:lnTo>
                  <a:lnTo>
                    <a:pt x="5396004" y="2465640"/>
                  </a:lnTo>
                  <a:lnTo>
                    <a:pt x="5397143" y="2462970"/>
                  </a:lnTo>
                  <a:lnTo>
                    <a:pt x="5397949" y="2460156"/>
                  </a:lnTo>
                  <a:lnTo>
                    <a:pt x="5396132" y="2457015"/>
                  </a:lnTo>
                  <a:close/>
                </a:path>
                <a:path w="18721070" h="11073765">
                  <a:moveTo>
                    <a:pt x="243318" y="255837"/>
                  </a:moveTo>
                  <a:lnTo>
                    <a:pt x="239744" y="255891"/>
                  </a:lnTo>
                  <a:lnTo>
                    <a:pt x="235462" y="260378"/>
                  </a:lnTo>
                  <a:lnTo>
                    <a:pt x="235517" y="263951"/>
                  </a:lnTo>
                  <a:lnTo>
                    <a:pt x="237760" y="266092"/>
                  </a:lnTo>
                  <a:lnTo>
                    <a:pt x="240194" y="268709"/>
                  </a:lnTo>
                  <a:lnTo>
                    <a:pt x="240720" y="269328"/>
                  </a:lnTo>
                  <a:lnTo>
                    <a:pt x="242055" y="269898"/>
                  </a:lnTo>
                  <a:lnTo>
                    <a:pt x="242198" y="269564"/>
                  </a:lnTo>
                  <a:lnTo>
                    <a:pt x="244201" y="270418"/>
                  </a:lnTo>
                  <a:lnTo>
                    <a:pt x="246773" y="269937"/>
                  </a:lnTo>
                  <a:lnTo>
                    <a:pt x="248295" y="268220"/>
                  </a:lnTo>
                  <a:lnTo>
                    <a:pt x="250436" y="265976"/>
                  </a:lnTo>
                  <a:lnTo>
                    <a:pt x="250382" y="262402"/>
                  </a:lnTo>
                  <a:lnTo>
                    <a:pt x="248138" y="260261"/>
                  </a:lnTo>
                  <a:lnTo>
                    <a:pt x="245561" y="257978"/>
                  </a:lnTo>
                  <a:lnTo>
                    <a:pt x="243318" y="255837"/>
                  </a:lnTo>
                  <a:close/>
                </a:path>
                <a:path w="18721070" h="11073765">
                  <a:moveTo>
                    <a:pt x="11126552" y="4897871"/>
                  </a:moveTo>
                  <a:lnTo>
                    <a:pt x="11123026" y="4898735"/>
                  </a:lnTo>
                  <a:lnTo>
                    <a:pt x="11119414" y="4903507"/>
                  </a:lnTo>
                  <a:lnTo>
                    <a:pt x="11120276" y="4907032"/>
                  </a:lnTo>
                  <a:lnTo>
                    <a:pt x="11122663" y="4908838"/>
                  </a:lnTo>
                  <a:lnTo>
                    <a:pt x="11125715" y="4910929"/>
                  </a:lnTo>
                  <a:lnTo>
                    <a:pt x="11126718" y="4911357"/>
                  </a:lnTo>
                  <a:lnTo>
                    <a:pt x="11126575" y="4911691"/>
                  </a:lnTo>
                  <a:lnTo>
                    <a:pt x="11128913" y="4912688"/>
                  </a:lnTo>
                  <a:lnTo>
                    <a:pt x="11132104" y="4911682"/>
                  </a:lnTo>
                  <a:lnTo>
                    <a:pt x="11133435" y="4909488"/>
                  </a:lnTo>
                  <a:lnTo>
                    <a:pt x="11135242" y="4907101"/>
                  </a:lnTo>
                  <a:lnTo>
                    <a:pt x="11134376" y="4903576"/>
                  </a:lnTo>
                  <a:lnTo>
                    <a:pt x="11131990" y="4901769"/>
                  </a:lnTo>
                  <a:lnTo>
                    <a:pt x="11128937" y="4899677"/>
                  </a:lnTo>
                  <a:lnTo>
                    <a:pt x="11126552" y="4897871"/>
                  </a:lnTo>
                  <a:close/>
                </a:path>
                <a:path w="18721070" h="11073765">
                  <a:moveTo>
                    <a:pt x="5479429" y="2481892"/>
                  </a:moveTo>
                  <a:lnTo>
                    <a:pt x="5476473" y="2481420"/>
                  </a:lnTo>
                  <a:lnTo>
                    <a:pt x="5473134" y="2479996"/>
                  </a:lnTo>
                  <a:lnTo>
                    <a:pt x="5469987" y="2479049"/>
                  </a:lnTo>
                  <a:lnTo>
                    <a:pt x="5467179" y="2481008"/>
                  </a:lnTo>
                  <a:lnTo>
                    <a:pt x="5466040" y="2483678"/>
                  </a:lnTo>
                  <a:lnTo>
                    <a:pt x="5465235" y="2486490"/>
                  </a:lnTo>
                  <a:lnTo>
                    <a:pt x="5466384" y="2489348"/>
                  </a:lnTo>
                  <a:lnTo>
                    <a:pt x="5469388" y="2490630"/>
                  </a:lnTo>
                  <a:lnTo>
                    <a:pt x="5469864" y="2490438"/>
                  </a:lnTo>
                  <a:lnTo>
                    <a:pt x="5473202" y="2491862"/>
                  </a:lnTo>
                  <a:lnTo>
                    <a:pt x="5476349" y="2492810"/>
                  </a:lnTo>
                  <a:lnTo>
                    <a:pt x="5479015" y="2491186"/>
                  </a:lnTo>
                  <a:lnTo>
                    <a:pt x="5480296" y="2488182"/>
                  </a:lnTo>
                  <a:lnTo>
                    <a:pt x="5481244" y="2485034"/>
                  </a:lnTo>
                  <a:lnTo>
                    <a:pt x="5479429" y="2481892"/>
                  </a:lnTo>
                  <a:close/>
                </a:path>
                <a:path w="18721070" h="11073765">
                  <a:moveTo>
                    <a:pt x="11052939" y="4850293"/>
                  </a:moveTo>
                  <a:lnTo>
                    <a:pt x="11049414" y="4851156"/>
                  </a:lnTo>
                  <a:lnTo>
                    <a:pt x="11048309" y="4853053"/>
                  </a:lnTo>
                  <a:lnTo>
                    <a:pt x="11046686" y="4855911"/>
                  </a:lnTo>
                  <a:lnTo>
                    <a:pt x="11046327" y="4856547"/>
                  </a:lnTo>
                  <a:lnTo>
                    <a:pt x="11047190" y="4860072"/>
                  </a:lnTo>
                  <a:lnTo>
                    <a:pt x="11049718" y="4861545"/>
                  </a:lnTo>
                  <a:lnTo>
                    <a:pt x="11052771" y="4863637"/>
                  </a:lnTo>
                  <a:lnTo>
                    <a:pt x="11056110" y="4865061"/>
                  </a:lnTo>
                  <a:lnTo>
                    <a:pt x="11059157" y="4864388"/>
                  </a:lnTo>
                  <a:lnTo>
                    <a:pt x="11060262" y="4862491"/>
                  </a:lnTo>
                  <a:lnTo>
                    <a:pt x="11061887" y="4859634"/>
                  </a:lnTo>
                  <a:lnTo>
                    <a:pt x="11062246" y="4858998"/>
                  </a:lnTo>
                  <a:lnTo>
                    <a:pt x="11061382" y="4855472"/>
                  </a:lnTo>
                  <a:lnTo>
                    <a:pt x="11058854" y="4853999"/>
                  </a:lnTo>
                  <a:lnTo>
                    <a:pt x="11055801" y="4851909"/>
                  </a:lnTo>
                  <a:lnTo>
                    <a:pt x="11052939" y="4850293"/>
                  </a:lnTo>
                  <a:close/>
                </a:path>
                <a:path w="18721070" h="11073765">
                  <a:moveTo>
                    <a:pt x="5562391" y="2506628"/>
                  </a:moveTo>
                  <a:lnTo>
                    <a:pt x="5559435" y="2506156"/>
                  </a:lnTo>
                  <a:lnTo>
                    <a:pt x="5556096" y="2504732"/>
                  </a:lnTo>
                  <a:lnTo>
                    <a:pt x="5552949" y="2503785"/>
                  </a:lnTo>
                  <a:lnTo>
                    <a:pt x="5550141" y="2505742"/>
                  </a:lnTo>
                  <a:lnTo>
                    <a:pt x="5549001" y="2508414"/>
                  </a:lnTo>
                  <a:lnTo>
                    <a:pt x="5548196" y="2511226"/>
                  </a:lnTo>
                  <a:lnTo>
                    <a:pt x="5549345" y="2514084"/>
                  </a:lnTo>
                  <a:lnTo>
                    <a:pt x="5552349" y="2515365"/>
                  </a:lnTo>
                  <a:lnTo>
                    <a:pt x="5552826" y="2515174"/>
                  </a:lnTo>
                  <a:lnTo>
                    <a:pt x="5556164" y="2516598"/>
                  </a:lnTo>
                  <a:lnTo>
                    <a:pt x="5559311" y="2517546"/>
                  </a:lnTo>
                  <a:lnTo>
                    <a:pt x="5562119" y="2515586"/>
                  </a:lnTo>
                  <a:lnTo>
                    <a:pt x="5563258" y="2512916"/>
                  </a:lnTo>
                  <a:lnTo>
                    <a:pt x="5564206" y="2509770"/>
                  </a:lnTo>
                  <a:lnTo>
                    <a:pt x="5562391" y="2506628"/>
                  </a:lnTo>
                  <a:close/>
                </a:path>
                <a:path w="18721070" h="11073765">
                  <a:moveTo>
                    <a:pt x="5645685" y="2531505"/>
                  </a:moveTo>
                  <a:lnTo>
                    <a:pt x="5642730" y="2531033"/>
                  </a:lnTo>
                  <a:lnTo>
                    <a:pt x="5639392" y="2529610"/>
                  </a:lnTo>
                  <a:lnTo>
                    <a:pt x="5636246" y="2528662"/>
                  </a:lnTo>
                  <a:lnTo>
                    <a:pt x="5633437" y="2530621"/>
                  </a:lnTo>
                  <a:lnTo>
                    <a:pt x="5632298" y="2533291"/>
                  </a:lnTo>
                  <a:lnTo>
                    <a:pt x="5631492" y="2536104"/>
                  </a:lnTo>
                  <a:lnTo>
                    <a:pt x="5632640" y="2538962"/>
                  </a:lnTo>
                  <a:lnTo>
                    <a:pt x="5635644" y="2540244"/>
                  </a:lnTo>
                  <a:lnTo>
                    <a:pt x="5636121" y="2540052"/>
                  </a:lnTo>
                  <a:lnTo>
                    <a:pt x="5639459" y="2541476"/>
                  </a:lnTo>
                  <a:lnTo>
                    <a:pt x="5642606" y="2542424"/>
                  </a:lnTo>
                  <a:lnTo>
                    <a:pt x="5645272" y="2540799"/>
                  </a:lnTo>
                  <a:lnTo>
                    <a:pt x="5646554" y="2537794"/>
                  </a:lnTo>
                  <a:lnTo>
                    <a:pt x="5647502" y="2534647"/>
                  </a:lnTo>
                  <a:lnTo>
                    <a:pt x="5645685" y="2531505"/>
                  </a:lnTo>
                  <a:close/>
                </a:path>
                <a:path w="18721070" h="11073765">
                  <a:moveTo>
                    <a:pt x="10980519" y="4803618"/>
                  </a:moveTo>
                  <a:lnTo>
                    <a:pt x="10976994" y="4804482"/>
                  </a:lnTo>
                  <a:lnTo>
                    <a:pt x="10975889" y="4806378"/>
                  </a:lnTo>
                  <a:lnTo>
                    <a:pt x="10974265" y="4809235"/>
                  </a:lnTo>
                  <a:lnTo>
                    <a:pt x="10973906" y="4809871"/>
                  </a:lnTo>
                  <a:lnTo>
                    <a:pt x="10974770" y="4813397"/>
                  </a:lnTo>
                  <a:lnTo>
                    <a:pt x="10977298" y="4814870"/>
                  </a:lnTo>
                  <a:lnTo>
                    <a:pt x="10980352" y="4816962"/>
                  </a:lnTo>
                  <a:lnTo>
                    <a:pt x="10983690" y="4818386"/>
                  </a:lnTo>
                  <a:lnTo>
                    <a:pt x="10986740" y="4817714"/>
                  </a:lnTo>
                  <a:lnTo>
                    <a:pt x="10987845" y="4815817"/>
                  </a:lnTo>
                  <a:lnTo>
                    <a:pt x="10989469" y="4812960"/>
                  </a:lnTo>
                  <a:lnTo>
                    <a:pt x="10989828" y="4812323"/>
                  </a:lnTo>
                  <a:lnTo>
                    <a:pt x="10988964" y="4808799"/>
                  </a:lnTo>
                  <a:lnTo>
                    <a:pt x="10986436" y="4807326"/>
                  </a:lnTo>
                  <a:lnTo>
                    <a:pt x="10983381" y="4805233"/>
                  </a:lnTo>
                  <a:lnTo>
                    <a:pt x="10980519" y="4803618"/>
                  </a:lnTo>
                  <a:close/>
                </a:path>
                <a:path w="18721070" h="11073765">
                  <a:moveTo>
                    <a:pt x="181882" y="194514"/>
                  </a:moveTo>
                  <a:lnTo>
                    <a:pt x="178308" y="194568"/>
                  </a:lnTo>
                  <a:lnTo>
                    <a:pt x="176167" y="196812"/>
                  </a:lnTo>
                  <a:lnTo>
                    <a:pt x="173693" y="198912"/>
                  </a:lnTo>
                  <a:lnTo>
                    <a:pt x="173747" y="202485"/>
                  </a:lnTo>
                  <a:lnTo>
                    <a:pt x="175990" y="204626"/>
                  </a:lnTo>
                  <a:lnTo>
                    <a:pt x="178425" y="207244"/>
                  </a:lnTo>
                  <a:lnTo>
                    <a:pt x="178950" y="207862"/>
                  </a:lnTo>
                  <a:lnTo>
                    <a:pt x="180285" y="208432"/>
                  </a:lnTo>
                  <a:lnTo>
                    <a:pt x="180143" y="208766"/>
                  </a:lnTo>
                  <a:lnTo>
                    <a:pt x="182146" y="209620"/>
                  </a:lnTo>
                  <a:lnTo>
                    <a:pt x="184719" y="209139"/>
                  </a:lnTo>
                  <a:lnTo>
                    <a:pt x="185987" y="207707"/>
                  </a:lnTo>
                  <a:lnTo>
                    <a:pt x="186241" y="207420"/>
                  </a:lnTo>
                  <a:lnTo>
                    <a:pt x="188715" y="205320"/>
                  </a:lnTo>
                  <a:lnTo>
                    <a:pt x="188661" y="201746"/>
                  </a:lnTo>
                  <a:lnTo>
                    <a:pt x="186418" y="199606"/>
                  </a:lnTo>
                  <a:lnTo>
                    <a:pt x="183983" y="196988"/>
                  </a:lnTo>
                  <a:lnTo>
                    <a:pt x="181882" y="194514"/>
                  </a:lnTo>
                  <a:close/>
                </a:path>
                <a:path w="18721070" h="11073765">
                  <a:moveTo>
                    <a:pt x="5729172" y="2556859"/>
                  </a:moveTo>
                  <a:lnTo>
                    <a:pt x="5725883" y="2556246"/>
                  </a:lnTo>
                  <a:lnTo>
                    <a:pt x="5722545" y="2554821"/>
                  </a:lnTo>
                  <a:lnTo>
                    <a:pt x="5719398" y="2553874"/>
                  </a:lnTo>
                  <a:lnTo>
                    <a:pt x="5716590" y="2555832"/>
                  </a:lnTo>
                  <a:lnTo>
                    <a:pt x="5715451" y="2558503"/>
                  </a:lnTo>
                  <a:lnTo>
                    <a:pt x="5714646" y="2561315"/>
                  </a:lnTo>
                  <a:lnTo>
                    <a:pt x="5715794" y="2564173"/>
                  </a:lnTo>
                  <a:lnTo>
                    <a:pt x="5718798" y="2565455"/>
                  </a:lnTo>
                  <a:lnTo>
                    <a:pt x="5719274" y="2565263"/>
                  </a:lnTo>
                  <a:lnTo>
                    <a:pt x="5722612" y="2566687"/>
                  </a:lnTo>
                  <a:lnTo>
                    <a:pt x="5725759" y="2567635"/>
                  </a:lnTo>
                  <a:lnTo>
                    <a:pt x="5728568" y="2565677"/>
                  </a:lnTo>
                  <a:lnTo>
                    <a:pt x="5729708" y="2563006"/>
                  </a:lnTo>
                  <a:lnTo>
                    <a:pt x="5730656" y="2559859"/>
                  </a:lnTo>
                  <a:lnTo>
                    <a:pt x="5729172" y="2556859"/>
                  </a:lnTo>
                  <a:close/>
                </a:path>
                <a:path w="18721070" h="11073765">
                  <a:moveTo>
                    <a:pt x="10906387" y="4758186"/>
                  </a:moveTo>
                  <a:lnTo>
                    <a:pt x="10902861" y="4759050"/>
                  </a:lnTo>
                  <a:lnTo>
                    <a:pt x="10899915" y="4764105"/>
                  </a:lnTo>
                  <a:lnTo>
                    <a:pt x="10900779" y="4767630"/>
                  </a:lnTo>
                  <a:lnTo>
                    <a:pt x="10903023" y="4769772"/>
                  </a:lnTo>
                  <a:lnTo>
                    <a:pt x="10909700" y="4772620"/>
                  </a:lnTo>
                  <a:lnTo>
                    <a:pt x="10912749" y="4771947"/>
                  </a:lnTo>
                  <a:lnTo>
                    <a:pt x="10915695" y="4766891"/>
                  </a:lnTo>
                  <a:lnTo>
                    <a:pt x="10914831" y="4763366"/>
                  </a:lnTo>
                  <a:lnTo>
                    <a:pt x="10912587" y="4761225"/>
                  </a:lnTo>
                  <a:lnTo>
                    <a:pt x="10909248" y="4759801"/>
                  </a:lnTo>
                  <a:lnTo>
                    <a:pt x="10906387" y="4758186"/>
                  </a:lnTo>
                  <a:close/>
                </a:path>
                <a:path w="18721070" h="11073765">
                  <a:moveTo>
                    <a:pt x="5812134" y="2581594"/>
                  </a:moveTo>
                  <a:lnTo>
                    <a:pt x="5808845" y="2580980"/>
                  </a:lnTo>
                  <a:lnTo>
                    <a:pt x="5805508" y="2579557"/>
                  </a:lnTo>
                  <a:lnTo>
                    <a:pt x="5802361" y="2578609"/>
                  </a:lnTo>
                  <a:lnTo>
                    <a:pt x="5799551" y="2580568"/>
                  </a:lnTo>
                  <a:lnTo>
                    <a:pt x="5797273" y="2585909"/>
                  </a:lnTo>
                  <a:lnTo>
                    <a:pt x="5798756" y="2588908"/>
                  </a:lnTo>
                  <a:lnTo>
                    <a:pt x="5801760" y="2590189"/>
                  </a:lnTo>
                  <a:lnTo>
                    <a:pt x="5802236" y="2589999"/>
                  </a:lnTo>
                  <a:lnTo>
                    <a:pt x="5805574" y="2591423"/>
                  </a:lnTo>
                  <a:lnTo>
                    <a:pt x="5808720" y="2592371"/>
                  </a:lnTo>
                  <a:lnTo>
                    <a:pt x="5811388" y="2590746"/>
                  </a:lnTo>
                  <a:lnTo>
                    <a:pt x="5812669" y="2587742"/>
                  </a:lnTo>
                  <a:lnTo>
                    <a:pt x="5813617" y="2584594"/>
                  </a:lnTo>
                  <a:lnTo>
                    <a:pt x="5812134" y="2581594"/>
                  </a:lnTo>
                  <a:close/>
                </a:path>
                <a:path w="18721070" h="11073765">
                  <a:moveTo>
                    <a:pt x="10832587" y="4712895"/>
                  </a:moveTo>
                  <a:lnTo>
                    <a:pt x="10829062" y="4713759"/>
                  </a:lnTo>
                  <a:lnTo>
                    <a:pt x="10827589" y="4716287"/>
                  </a:lnTo>
                  <a:lnTo>
                    <a:pt x="10826512" y="4718195"/>
                  </a:lnTo>
                  <a:lnTo>
                    <a:pt x="10825974" y="4719148"/>
                  </a:lnTo>
                  <a:lnTo>
                    <a:pt x="10826980" y="4722340"/>
                  </a:lnTo>
                  <a:lnTo>
                    <a:pt x="10829224" y="4724481"/>
                  </a:lnTo>
                  <a:lnTo>
                    <a:pt x="10835567" y="4727187"/>
                  </a:lnTo>
                  <a:lnTo>
                    <a:pt x="10838617" y="4726515"/>
                  </a:lnTo>
                  <a:lnTo>
                    <a:pt x="10840089" y="4723987"/>
                  </a:lnTo>
                  <a:lnTo>
                    <a:pt x="10841166" y="4722079"/>
                  </a:lnTo>
                  <a:lnTo>
                    <a:pt x="10841705" y="4721124"/>
                  </a:lnTo>
                  <a:lnTo>
                    <a:pt x="10840698" y="4717934"/>
                  </a:lnTo>
                  <a:lnTo>
                    <a:pt x="10838454" y="4715793"/>
                  </a:lnTo>
                  <a:lnTo>
                    <a:pt x="10835115" y="4714368"/>
                  </a:lnTo>
                  <a:lnTo>
                    <a:pt x="10832587" y="4712895"/>
                  </a:lnTo>
                  <a:close/>
                </a:path>
                <a:path w="18721070" h="11073765">
                  <a:moveTo>
                    <a:pt x="5894954" y="2606664"/>
                  </a:moveTo>
                  <a:lnTo>
                    <a:pt x="5891998" y="2606192"/>
                  </a:lnTo>
                  <a:lnTo>
                    <a:pt x="5888659" y="2604768"/>
                  </a:lnTo>
                  <a:lnTo>
                    <a:pt x="5885512" y="2603820"/>
                  </a:lnTo>
                  <a:lnTo>
                    <a:pt x="5882705" y="2605780"/>
                  </a:lnTo>
                  <a:lnTo>
                    <a:pt x="5880427" y="2611120"/>
                  </a:lnTo>
                  <a:lnTo>
                    <a:pt x="5881909" y="2614120"/>
                  </a:lnTo>
                  <a:lnTo>
                    <a:pt x="5884913" y="2615402"/>
                  </a:lnTo>
                  <a:lnTo>
                    <a:pt x="5885389" y="2615210"/>
                  </a:lnTo>
                  <a:lnTo>
                    <a:pt x="5888727" y="2616634"/>
                  </a:lnTo>
                  <a:lnTo>
                    <a:pt x="5891874" y="2617582"/>
                  </a:lnTo>
                  <a:lnTo>
                    <a:pt x="5894541" y="2615957"/>
                  </a:lnTo>
                  <a:lnTo>
                    <a:pt x="5895822" y="2612953"/>
                  </a:lnTo>
                  <a:lnTo>
                    <a:pt x="5896770" y="2609806"/>
                  </a:lnTo>
                  <a:lnTo>
                    <a:pt x="5894954" y="2606664"/>
                  </a:lnTo>
                  <a:close/>
                </a:path>
                <a:path w="18721070" h="11073765">
                  <a:moveTo>
                    <a:pt x="5978298" y="2632351"/>
                  </a:moveTo>
                  <a:lnTo>
                    <a:pt x="5975009" y="2631737"/>
                  </a:lnTo>
                  <a:lnTo>
                    <a:pt x="5971671" y="2630313"/>
                  </a:lnTo>
                  <a:lnTo>
                    <a:pt x="5968524" y="2629365"/>
                  </a:lnTo>
                  <a:lnTo>
                    <a:pt x="5965858" y="2630991"/>
                  </a:lnTo>
                  <a:lnTo>
                    <a:pt x="5963437" y="2636666"/>
                  </a:lnTo>
                  <a:lnTo>
                    <a:pt x="5964919" y="2639666"/>
                  </a:lnTo>
                  <a:lnTo>
                    <a:pt x="5967924" y="2640948"/>
                  </a:lnTo>
                  <a:lnTo>
                    <a:pt x="5968399" y="2640756"/>
                  </a:lnTo>
                  <a:lnTo>
                    <a:pt x="5971738" y="2642180"/>
                  </a:lnTo>
                  <a:lnTo>
                    <a:pt x="5974885" y="2643128"/>
                  </a:lnTo>
                  <a:lnTo>
                    <a:pt x="5977552" y="2641503"/>
                  </a:lnTo>
                  <a:lnTo>
                    <a:pt x="5978834" y="2638498"/>
                  </a:lnTo>
                  <a:lnTo>
                    <a:pt x="5979781" y="2635351"/>
                  </a:lnTo>
                  <a:lnTo>
                    <a:pt x="5978298" y="2632351"/>
                  </a:lnTo>
                  <a:close/>
                </a:path>
                <a:path w="18721070" h="11073765">
                  <a:moveTo>
                    <a:pt x="122493" y="132091"/>
                  </a:moveTo>
                  <a:lnTo>
                    <a:pt x="119061" y="131812"/>
                  </a:lnTo>
                  <a:lnTo>
                    <a:pt x="116587" y="133912"/>
                  </a:lnTo>
                  <a:lnTo>
                    <a:pt x="114589" y="135822"/>
                  </a:lnTo>
                  <a:lnTo>
                    <a:pt x="114309" y="139253"/>
                  </a:lnTo>
                  <a:lnTo>
                    <a:pt x="116410" y="141728"/>
                  </a:lnTo>
                  <a:lnTo>
                    <a:pt x="118844" y="144345"/>
                  </a:lnTo>
                  <a:lnTo>
                    <a:pt x="119370" y="144964"/>
                  </a:lnTo>
                  <a:lnTo>
                    <a:pt x="122708" y="146388"/>
                  </a:lnTo>
                  <a:lnTo>
                    <a:pt x="124804" y="146098"/>
                  </a:lnTo>
                  <a:lnTo>
                    <a:pt x="126660" y="144522"/>
                  </a:lnTo>
                  <a:lnTo>
                    <a:pt x="128659" y="142612"/>
                  </a:lnTo>
                  <a:lnTo>
                    <a:pt x="129039" y="139223"/>
                  </a:lnTo>
                  <a:lnTo>
                    <a:pt x="129081" y="138847"/>
                  </a:lnTo>
                  <a:lnTo>
                    <a:pt x="126838" y="136707"/>
                  </a:lnTo>
                  <a:lnTo>
                    <a:pt x="124403" y="134090"/>
                  </a:lnTo>
                  <a:lnTo>
                    <a:pt x="122493" y="132091"/>
                  </a:lnTo>
                  <a:close/>
                </a:path>
                <a:path w="18721070" h="11073765">
                  <a:moveTo>
                    <a:pt x="10758027" y="4668464"/>
                  </a:moveTo>
                  <a:lnTo>
                    <a:pt x="10754502" y="4669329"/>
                  </a:lnTo>
                  <a:lnTo>
                    <a:pt x="10753029" y="4671856"/>
                  </a:lnTo>
                  <a:lnTo>
                    <a:pt x="10751953" y="4673763"/>
                  </a:lnTo>
                  <a:lnTo>
                    <a:pt x="10751414" y="4674718"/>
                  </a:lnTo>
                  <a:lnTo>
                    <a:pt x="10752278" y="4678243"/>
                  </a:lnTo>
                  <a:lnTo>
                    <a:pt x="10754664" y="4680050"/>
                  </a:lnTo>
                  <a:lnTo>
                    <a:pt x="10761006" y="4682756"/>
                  </a:lnTo>
                  <a:lnTo>
                    <a:pt x="10764054" y="4682083"/>
                  </a:lnTo>
                  <a:lnTo>
                    <a:pt x="10765527" y="4679554"/>
                  </a:lnTo>
                  <a:lnTo>
                    <a:pt x="10766604" y="4677647"/>
                  </a:lnTo>
                  <a:lnTo>
                    <a:pt x="10767143" y="4676692"/>
                  </a:lnTo>
                  <a:lnTo>
                    <a:pt x="10766281" y="4673169"/>
                  </a:lnTo>
                  <a:lnTo>
                    <a:pt x="10763894" y="4671362"/>
                  </a:lnTo>
                  <a:lnTo>
                    <a:pt x="10760555" y="4669937"/>
                  </a:lnTo>
                  <a:lnTo>
                    <a:pt x="10758027" y="4668464"/>
                  </a:lnTo>
                  <a:close/>
                </a:path>
                <a:path w="18721070" h="11073765">
                  <a:moveTo>
                    <a:pt x="6061309" y="2657897"/>
                  </a:moveTo>
                  <a:lnTo>
                    <a:pt x="6058020" y="2657283"/>
                  </a:lnTo>
                  <a:lnTo>
                    <a:pt x="6054681" y="2655859"/>
                  </a:lnTo>
                  <a:lnTo>
                    <a:pt x="6051535" y="2654911"/>
                  </a:lnTo>
                  <a:lnTo>
                    <a:pt x="6048869" y="2656536"/>
                  </a:lnTo>
                  <a:lnTo>
                    <a:pt x="6046448" y="2662212"/>
                  </a:lnTo>
                  <a:lnTo>
                    <a:pt x="6047931" y="2665211"/>
                  </a:lnTo>
                  <a:lnTo>
                    <a:pt x="6050935" y="2666493"/>
                  </a:lnTo>
                  <a:lnTo>
                    <a:pt x="6051411" y="2666301"/>
                  </a:lnTo>
                  <a:lnTo>
                    <a:pt x="6054749" y="2667725"/>
                  </a:lnTo>
                  <a:lnTo>
                    <a:pt x="6057896" y="2668673"/>
                  </a:lnTo>
                  <a:lnTo>
                    <a:pt x="6060562" y="2667049"/>
                  </a:lnTo>
                  <a:lnTo>
                    <a:pt x="6061843" y="2664043"/>
                  </a:lnTo>
                  <a:lnTo>
                    <a:pt x="6062791" y="2660896"/>
                  </a:lnTo>
                  <a:lnTo>
                    <a:pt x="6061309" y="2657897"/>
                  </a:lnTo>
                  <a:close/>
                </a:path>
                <a:path w="18721070" h="11073765">
                  <a:moveTo>
                    <a:pt x="10683182" y="4624701"/>
                  </a:moveTo>
                  <a:lnTo>
                    <a:pt x="10679515" y="4625898"/>
                  </a:lnTo>
                  <a:lnTo>
                    <a:pt x="10678042" y="4628427"/>
                  </a:lnTo>
                  <a:lnTo>
                    <a:pt x="10676235" y="4630812"/>
                  </a:lnTo>
                  <a:lnTo>
                    <a:pt x="10677433" y="4634480"/>
                  </a:lnTo>
                  <a:lnTo>
                    <a:pt x="10679819" y="4636287"/>
                  </a:lnTo>
                  <a:lnTo>
                    <a:pt x="10683825" y="4637996"/>
                  </a:lnTo>
                  <a:lnTo>
                    <a:pt x="10684016" y="4638472"/>
                  </a:lnTo>
                  <a:lnTo>
                    <a:pt x="10686354" y="4639469"/>
                  </a:lnTo>
                  <a:lnTo>
                    <a:pt x="10689877" y="4638604"/>
                  </a:lnTo>
                  <a:lnTo>
                    <a:pt x="10691016" y="4635933"/>
                  </a:lnTo>
                  <a:lnTo>
                    <a:pt x="10692489" y="4633406"/>
                  </a:lnTo>
                  <a:lnTo>
                    <a:pt x="10691291" y="4629739"/>
                  </a:lnTo>
                  <a:lnTo>
                    <a:pt x="10688906" y="4627932"/>
                  </a:lnTo>
                  <a:lnTo>
                    <a:pt x="10685568" y="4626508"/>
                  </a:lnTo>
                  <a:lnTo>
                    <a:pt x="10683182" y="4624701"/>
                  </a:lnTo>
                  <a:close/>
                </a:path>
                <a:path w="18721070" h="11073765">
                  <a:moveTo>
                    <a:pt x="6144320" y="2683442"/>
                  </a:moveTo>
                  <a:lnTo>
                    <a:pt x="6141031" y="2682828"/>
                  </a:lnTo>
                  <a:lnTo>
                    <a:pt x="6137693" y="2681404"/>
                  </a:lnTo>
                  <a:lnTo>
                    <a:pt x="6134546" y="2680457"/>
                  </a:lnTo>
                  <a:lnTo>
                    <a:pt x="6131879" y="2682082"/>
                  </a:lnTo>
                  <a:lnTo>
                    <a:pt x="6129458" y="2687757"/>
                  </a:lnTo>
                  <a:lnTo>
                    <a:pt x="6130942" y="2690756"/>
                  </a:lnTo>
                  <a:lnTo>
                    <a:pt x="6133946" y="2692038"/>
                  </a:lnTo>
                  <a:lnTo>
                    <a:pt x="6134422" y="2691846"/>
                  </a:lnTo>
                  <a:lnTo>
                    <a:pt x="6137761" y="2693270"/>
                  </a:lnTo>
                  <a:lnTo>
                    <a:pt x="6140908" y="2694218"/>
                  </a:lnTo>
                  <a:lnTo>
                    <a:pt x="6143572" y="2692593"/>
                  </a:lnTo>
                  <a:lnTo>
                    <a:pt x="6144854" y="2689589"/>
                  </a:lnTo>
                  <a:lnTo>
                    <a:pt x="6145802" y="2686442"/>
                  </a:lnTo>
                  <a:lnTo>
                    <a:pt x="6144320" y="2683442"/>
                  </a:lnTo>
                  <a:close/>
                </a:path>
                <a:path w="18721070" h="11073765">
                  <a:moveTo>
                    <a:pt x="10607385" y="4581320"/>
                  </a:moveTo>
                  <a:lnTo>
                    <a:pt x="10603384" y="4582376"/>
                  </a:lnTo>
                  <a:lnTo>
                    <a:pt x="10602245" y="4585046"/>
                  </a:lnTo>
                  <a:lnTo>
                    <a:pt x="10600772" y="4587574"/>
                  </a:lnTo>
                  <a:lnTo>
                    <a:pt x="10601969" y="4591242"/>
                  </a:lnTo>
                  <a:lnTo>
                    <a:pt x="10604355" y="4593048"/>
                  </a:lnTo>
                  <a:lnTo>
                    <a:pt x="10610698" y="4595754"/>
                  </a:lnTo>
                  <a:lnTo>
                    <a:pt x="10614222" y="4594890"/>
                  </a:lnTo>
                  <a:lnTo>
                    <a:pt x="10615361" y="4592219"/>
                  </a:lnTo>
                  <a:lnTo>
                    <a:pt x="10616835" y="4589690"/>
                  </a:lnTo>
                  <a:lnTo>
                    <a:pt x="10615638" y="4586024"/>
                  </a:lnTo>
                  <a:lnTo>
                    <a:pt x="10613252" y="4584217"/>
                  </a:lnTo>
                  <a:lnTo>
                    <a:pt x="10609912" y="4582792"/>
                  </a:lnTo>
                  <a:lnTo>
                    <a:pt x="10607385" y="4581320"/>
                  </a:lnTo>
                  <a:close/>
                </a:path>
                <a:path w="18721070" h="11073765">
                  <a:moveTo>
                    <a:pt x="6226997" y="2708846"/>
                  </a:moveTo>
                  <a:lnTo>
                    <a:pt x="6224042" y="2708375"/>
                  </a:lnTo>
                  <a:lnTo>
                    <a:pt x="6220703" y="2706950"/>
                  </a:lnTo>
                  <a:lnTo>
                    <a:pt x="6217557" y="2706003"/>
                  </a:lnTo>
                  <a:lnTo>
                    <a:pt x="6214890" y="2707626"/>
                  </a:lnTo>
                  <a:lnTo>
                    <a:pt x="6212469" y="2713302"/>
                  </a:lnTo>
                  <a:lnTo>
                    <a:pt x="6213951" y="2716302"/>
                  </a:lnTo>
                  <a:lnTo>
                    <a:pt x="6216956" y="2717583"/>
                  </a:lnTo>
                  <a:lnTo>
                    <a:pt x="6217433" y="2717392"/>
                  </a:lnTo>
                  <a:lnTo>
                    <a:pt x="6220771" y="2718816"/>
                  </a:lnTo>
                  <a:lnTo>
                    <a:pt x="6223918" y="2719764"/>
                  </a:lnTo>
                  <a:lnTo>
                    <a:pt x="6226584" y="2718138"/>
                  </a:lnTo>
                  <a:lnTo>
                    <a:pt x="6227865" y="2715135"/>
                  </a:lnTo>
                  <a:lnTo>
                    <a:pt x="6228813" y="2711988"/>
                  </a:lnTo>
                  <a:lnTo>
                    <a:pt x="6226997" y="2708846"/>
                  </a:lnTo>
                  <a:close/>
                </a:path>
                <a:path w="18721070" h="11073765">
                  <a:moveTo>
                    <a:pt x="10531777" y="4538415"/>
                  </a:moveTo>
                  <a:lnTo>
                    <a:pt x="10527920" y="4539136"/>
                  </a:lnTo>
                  <a:lnTo>
                    <a:pt x="10526638" y="4542141"/>
                  </a:lnTo>
                  <a:lnTo>
                    <a:pt x="10525165" y="4544670"/>
                  </a:lnTo>
                  <a:lnTo>
                    <a:pt x="10526030" y="4548195"/>
                  </a:lnTo>
                  <a:lnTo>
                    <a:pt x="10528749" y="4550144"/>
                  </a:lnTo>
                  <a:lnTo>
                    <a:pt x="10535092" y="4552850"/>
                  </a:lnTo>
                  <a:lnTo>
                    <a:pt x="10538618" y="4551986"/>
                  </a:lnTo>
                  <a:lnTo>
                    <a:pt x="10539756" y="4549316"/>
                  </a:lnTo>
                  <a:lnTo>
                    <a:pt x="10541230" y="4546787"/>
                  </a:lnTo>
                  <a:lnTo>
                    <a:pt x="10540032" y="4543119"/>
                  </a:lnTo>
                  <a:lnTo>
                    <a:pt x="10537646" y="4541312"/>
                  </a:lnTo>
                  <a:lnTo>
                    <a:pt x="10534307" y="4539887"/>
                  </a:lnTo>
                  <a:lnTo>
                    <a:pt x="10531777" y="4538415"/>
                  </a:lnTo>
                  <a:close/>
                </a:path>
                <a:path w="18721070" h="11073765">
                  <a:moveTo>
                    <a:pt x="6310199" y="2734867"/>
                  </a:moveTo>
                  <a:lnTo>
                    <a:pt x="6307244" y="2734395"/>
                  </a:lnTo>
                  <a:lnTo>
                    <a:pt x="6303905" y="2732971"/>
                  </a:lnTo>
                  <a:lnTo>
                    <a:pt x="6300758" y="2732024"/>
                  </a:lnTo>
                  <a:lnTo>
                    <a:pt x="6298093" y="2733648"/>
                  </a:lnTo>
                  <a:lnTo>
                    <a:pt x="6295672" y="2739324"/>
                  </a:lnTo>
                  <a:lnTo>
                    <a:pt x="6297154" y="2742323"/>
                  </a:lnTo>
                  <a:lnTo>
                    <a:pt x="6300159" y="2743605"/>
                  </a:lnTo>
                  <a:lnTo>
                    <a:pt x="6300634" y="2743414"/>
                  </a:lnTo>
                  <a:lnTo>
                    <a:pt x="6303973" y="2744838"/>
                  </a:lnTo>
                  <a:lnTo>
                    <a:pt x="6307120" y="2745786"/>
                  </a:lnTo>
                  <a:lnTo>
                    <a:pt x="6309786" y="2744161"/>
                  </a:lnTo>
                  <a:lnTo>
                    <a:pt x="6311068" y="2741156"/>
                  </a:lnTo>
                  <a:lnTo>
                    <a:pt x="6312016" y="2738010"/>
                  </a:lnTo>
                  <a:lnTo>
                    <a:pt x="6310199" y="2734867"/>
                  </a:lnTo>
                  <a:close/>
                </a:path>
                <a:path w="18721070" h="11073765">
                  <a:moveTo>
                    <a:pt x="64720" y="66807"/>
                  </a:moveTo>
                  <a:lnTo>
                    <a:pt x="61288" y="66527"/>
                  </a:lnTo>
                  <a:lnTo>
                    <a:pt x="56340" y="70727"/>
                  </a:lnTo>
                  <a:lnTo>
                    <a:pt x="56059" y="74160"/>
                  </a:lnTo>
                  <a:lnTo>
                    <a:pt x="58160" y="76635"/>
                  </a:lnTo>
                  <a:lnTo>
                    <a:pt x="60595" y="79252"/>
                  </a:lnTo>
                  <a:lnTo>
                    <a:pt x="60978" y="80204"/>
                  </a:lnTo>
                  <a:lnTo>
                    <a:pt x="64650" y="81771"/>
                  </a:lnTo>
                  <a:lnTo>
                    <a:pt x="66746" y="81481"/>
                  </a:lnTo>
                  <a:lnTo>
                    <a:pt x="71077" y="77803"/>
                  </a:lnTo>
                  <a:lnTo>
                    <a:pt x="71357" y="74372"/>
                  </a:lnTo>
                  <a:lnTo>
                    <a:pt x="69256" y="71897"/>
                  </a:lnTo>
                  <a:lnTo>
                    <a:pt x="66821" y="69281"/>
                  </a:lnTo>
                  <a:lnTo>
                    <a:pt x="64720" y="66807"/>
                  </a:lnTo>
                  <a:close/>
                </a:path>
                <a:path w="18721070" h="11073765">
                  <a:moveTo>
                    <a:pt x="10455553" y="4496036"/>
                  </a:moveTo>
                  <a:lnTo>
                    <a:pt x="10452029" y="4496900"/>
                  </a:lnTo>
                  <a:lnTo>
                    <a:pt x="10450747" y="4499905"/>
                  </a:lnTo>
                  <a:lnTo>
                    <a:pt x="10449131" y="4502767"/>
                  </a:lnTo>
                  <a:lnTo>
                    <a:pt x="10450138" y="4505957"/>
                  </a:lnTo>
                  <a:lnTo>
                    <a:pt x="10452859" y="4507907"/>
                  </a:lnTo>
                  <a:lnTo>
                    <a:pt x="10459201" y="4510613"/>
                  </a:lnTo>
                  <a:lnTo>
                    <a:pt x="10462727" y="4509749"/>
                  </a:lnTo>
                  <a:lnTo>
                    <a:pt x="10463866" y="4507079"/>
                  </a:lnTo>
                  <a:lnTo>
                    <a:pt x="10465481" y="4504217"/>
                  </a:lnTo>
                  <a:lnTo>
                    <a:pt x="10464475" y="4501025"/>
                  </a:lnTo>
                  <a:lnTo>
                    <a:pt x="10461755" y="4499076"/>
                  </a:lnTo>
                  <a:lnTo>
                    <a:pt x="10458416" y="4497651"/>
                  </a:lnTo>
                  <a:lnTo>
                    <a:pt x="10455553" y="4496036"/>
                  </a:lnTo>
                  <a:close/>
                </a:path>
                <a:path w="18721070" h="11073765">
                  <a:moveTo>
                    <a:pt x="6393259" y="2761222"/>
                  </a:moveTo>
                  <a:lnTo>
                    <a:pt x="6389970" y="2760608"/>
                  </a:lnTo>
                  <a:lnTo>
                    <a:pt x="6386631" y="2759184"/>
                  </a:lnTo>
                  <a:lnTo>
                    <a:pt x="6383484" y="2758236"/>
                  </a:lnTo>
                  <a:lnTo>
                    <a:pt x="6380819" y="2759862"/>
                  </a:lnTo>
                  <a:lnTo>
                    <a:pt x="6378398" y="2765537"/>
                  </a:lnTo>
                  <a:lnTo>
                    <a:pt x="6379881" y="2768536"/>
                  </a:lnTo>
                  <a:lnTo>
                    <a:pt x="6382885" y="2769817"/>
                  </a:lnTo>
                  <a:lnTo>
                    <a:pt x="6383361" y="2769626"/>
                  </a:lnTo>
                  <a:lnTo>
                    <a:pt x="6386699" y="2771050"/>
                  </a:lnTo>
                  <a:lnTo>
                    <a:pt x="6389846" y="2771999"/>
                  </a:lnTo>
                  <a:lnTo>
                    <a:pt x="6392512" y="2770374"/>
                  </a:lnTo>
                  <a:lnTo>
                    <a:pt x="6393794" y="2767370"/>
                  </a:lnTo>
                  <a:lnTo>
                    <a:pt x="6394742" y="2764222"/>
                  </a:lnTo>
                  <a:lnTo>
                    <a:pt x="6393259" y="2761222"/>
                  </a:lnTo>
                  <a:close/>
                </a:path>
                <a:path w="18721070" h="11073765">
                  <a:moveTo>
                    <a:pt x="10379380" y="4454468"/>
                  </a:moveTo>
                  <a:lnTo>
                    <a:pt x="10375853" y="4455331"/>
                  </a:lnTo>
                  <a:lnTo>
                    <a:pt x="10374571" y="4458336"/>
                  </a:lnTo>
                  <a:lnTo>
                    <a:pt x="10372956" y="4461197"/>
                  </a:lnTo>
                  <a:lnTo>
                    <a:pt x="10373963" y="4464389"/>
                  </a:lnTo>
                  <a:lnTo>
                    <a:pt x="10376683" y="4466339"/>
                  </a:lnTo>
                  <a:lnTo>
                    <a:pt x="10383024" y="4469044"/>
                  </a:lnTo>
                  <a:lnTo>
                    <a:pt x="10386551" y="4468180"/>
                  </a:lnTo>
                  <a:lnTo>
                    <a:pt x="10387691" y="4465509"/>
                  </a:lnTo>
                  <a:lnTo>
                    <a:pt x="10389305" y="4462647"/>
                  </a:lnTo>
                  <a:lnTo>
                    <a:pt x="10388298" y="4459457"/>
                  </a:lnTo>
                  <a:lnTo>
                    <a:pt x="10385579" y="4457507"/>
                  </a:lnTo>
                  <a:lnTo>
                    <a:pt x="10382241" y="4456084"/>
                  </a:lnTo>
                  <a:lnTo>
                    <a:pt x="10379380" y="4454468"/>
                  </a:lnTo>
                  <a:close/>
                </a:path>
                <a:path w="18721070" h="11073765">
                  <a:moveTo>
                    <a:pt x="6475985" y="2787436"/>
                  </a:moveTo>
                  <a:lnTo>
                    <a:pt x="6472696" y="2786822"/>
                  </a:lnTo>
                  <a:lnTo>
                    <a:pt x="6469357" y="2785398"/>
                  </a:lnTo>
                  <a:lnTo>
                    <a:pt x="6466210" y="2784450"/>
                  </a:lnTo>
                  <a:lnTo>
                    <a:pt x="6463544" y="2786074"/>
                  </a:lnTo>
                  <a:lnTo>
                    <a:pt x="6461124" y="2791749"/>
                  </a:lnTo>
                  <a:lnTo>
                    <a:pt x="6462606" y="2794750"/>
                  </a:lnTo>
                  <a:lnTo>
                    <a:pt x="6465277" y="2795889"/>
                  </a:lnTo>
                  <a:lnTo>
                    <a:pt x="6465753" y="2795697"/>
                  </a:lnTo>
                  <a:lnTo>
                    <a:pt x="6469425" y="2797264"/>
                  </a:lnTo>
                  <a:lnTo>
                    <a:pt x="6472572" y="2798212"/>
                  </a:lnTo>
                  <a:lnTo>
                    <a:pt x="6475238" y="2796586"/>
                  </a:lnTo>
                  <a:lnTo>
                    <a:pt x="6476519" y="2793582"/>
                  </a:lnTo>
                  <a:lnTo>
                    <a:pt x="6477325" y="2790768"/>
                  </a:lnTo>
                  <a:lnTo>
                    <a:pt x="6475985" y="2787436"/>
                  </a:lnTo>
                  <a:close/>
                </a:path>
                <a:path w="18721070" h="11073765">
                  <a:moveTo>
                    <a:pt x="10303394" y="4413374"/>
                  </a:moveTo>
                  <a:lnTo>
                    <a:pt x="10299869" y="4414238"/>
                  </a:lnTo>
                  <a:lnTo>
                    <a:pt x="10298588" y="4417243"/>
                  </a:lnTo>
                  <a:lnTo>
                    <a:pt x="10296972" y="4420105"/>
                  </a:lnTo>
                  <a:lnTo>
                    <a:pt x="10297979" y="4423296"/>
                  </a:lnTo>
                  <a:lnTo>
                    <a:pt x="10300698" y="4425245"/>
                  </a:lnTo>
                  <a:lnTo>
                    <a:pt x="10307375" y="4428093"/>
                  </a:lnTo>
                  <a:lnTo>
                    <a:pt x="10310566" y="4427087"/>
                  </a:lnTo>
                  <a:lnTo>
                    <a:pt x="10311705" y="4424417"/>
                  </a:lnTo>
                  <a:lnTo>
                    <a:pt x="10313321" y="4421554"/>
                  </a:lnTo>
                  <a:lnTo>
                    <a:pt x="10312314" y="4418363"/>
                  </a:lnTo>
                  <a:lnTo>
                    <a:pt x="10309595" y="4416414"/>
                  </a:lnTo>
                  <a:lnTo>
                    <a:pt x="10306255" y="4414990"/>
                  </a:lnTo>
                  <a:lnTo>
                    <a:pt x="10303394" y="4413374"/>
                  </a:lnTo>
                  <a:close/>
                </a:path>
                <a:path w="18721070" h="11073765">
                  <a:moveTo>
                    <a:pt x="6558902" y="2814125"/>
                  </a:moveTo>
                  <a:lnTo>
                    <a:pt x="6555613" y="2813511"/>
                  </a:lnTo>
                  <a:lnTo>
                    <a:pt x="6552275" y="2812087"/>
                  </a:lnTo>
                  <a:lnTo>
                    <a:pt x="6549128" y="2811139"/>
                  </a:lnTo>
                  <a:lnTo>
                    <a:pt x="6546462" y="2812763"/>
                  </a:lnTo>
                  <a:lnTo>
                    <a:pt x="6544041" y="2818440"/>
                  </a:lnTo>
                  <a:lnTo>
                    <a:pt x="6545524" y="2821439"/>
                  </a:lnTo>
                  <a:lnTo>
                    <a:pt x="6548194" y="2822578"/>
                  </a:lnTo>
                  <a:lnTo>
                    <a:pt x="6548671" y="2822386"/>
                  </a:lnTo>
                  <a:lnTo>
                    <a:pt x="6552342" y="2823953"/>
                  </a:lnTo>
                  <a:lnTo>
                    <a:pt x="6555489" y="2824901"/>
                  </a:lnTo>
                  <a:lnTo>
                    <a:pt x="6558155" y="2823276"/>
                  </a:lnTo>
                  <a:lnTo>
                    <a:pt x="6559437" y="2820271"/>
                  </a:lnTo>
                  <a:lnTo>
                    <a:pt x="6560242" y="2817459"/>
                  </a:lnTo>
                  <a:lnTo>
                    <a:pt x="6558902" y="2814125"/>
                  </a:lnTo>
                  <a:close/>
                </a:path>
                <a:path w="18721070" h="11073765">
                  <a:moveTo>
                    <a:pt x="10226935" y="4372473"/>
                  </a:moveTo>
                  <a:lnTo>
                    <a:pt x="10223409" y="4373337"/>
                  </a:lnTo>
                  <a:lnTo>
                    <a:pt x="10222127" y="4376341"/>
                  </a:lnTo>
                  <a:lnTo>
                    <a:pt x="10220512" y="4379204"/>
                  </a:lnTo>
                  <a:lnTo>
                    <a:pt x="10221519" y="4382394"/>
                  </a:lnTo>
                  <a:lnTo>
                    <a:pt x="10224238" y="4384343"/>
                  </a:lnTo>
                  <a:lnTo>
                    <a:pt x="10230914" y="4387191"/>
                  </a:lnTo>
                  <a:lnTo>
                    <a:pt x="10234106" y="4386185"/>
                  </a:lnTo>
                  <a:lnTo>
                    <a:pt x="10235245" y="4383515"/>
                  </a:lnTo>
                  <a:lnTo>
                    <a:pt x="10236860" y="4380654"/>
                  </a:lnTo>
                  <a:lnTo>
                    <a:pt x="10235854" y="4377462"/>
                  </a:lnTo>
                  <a:lnTo>
                    <a:pt x="10233135" y="4375513"/>
                  </a:lnTo>
                  <a:lnTo>
                    <a:pt x="10229797" y="4374089"/>
                  </a:lnTo>
                  <a:lnTo>
                    <a:pt x="10226935" y="4372473"/>
                  </a:lnTo>
                  <a:close/>
                </a:path>
                <a:path w="18721070" h="11073765">
                  <a:moveTo>
                    <a:pt x="6641820" y="2840814"/>
                  </a:moveTo>
                  <a:lnTo>
                    <a:pt x="6638531" y="2840200"/>
                  </a:lnTo>
                  <a:lnTo>
                    <a:pt x="6635192" y="2838776"/>
                  </a:lnTo>
                  <a:lnTo>
                    <a:pt x="6632379" y="2837971"/>
                  </a:lnTo>
                  <a:lnTo>
                    <a:pt x="6629380" y="2839454"/>
                  </a:lnTo>
                  <a:lnTo>
                    <a:pt x="6626959" y="2845129"/>
                  </a:lnTo>
                  <a:lnTo>
                    <a:pt x="6628442" y="2848128"/>
                  </a:lnTo>
                  <a:lnTo>
                    <a:pt x="6631112" y="2849267"/>
                  </a:lnTo>
                  <a:lnTo>
                    <a:pt x="6631588" y="2849075"/>
                  </a:lnTo>
                  <a:lnTo>
                    <a:pt x="6635260" y="2850642"/>
                  </a:lnTo>
                  <a:lnTo>
                    <a:pt x="6638073" y="2851448"/>
                  </a:lnTo>
                  <a:lnTo>
                    <a:pt x="6641072" y="2849965"/>
                  </a:lnTo>
                  <a:lnTo>
                    <a:pt x="6642353" y="2846961"/>
                  </a:lnTo>
                  <a:lnTo>
                    <a:pt x="6643160" y="2844148"/>
                  </a:lnTo>
                  <a:lnTo>
                    <a:pt x="6641820" y="2840814"/>
                  </a:lnTo>
                  <a:close/>
                </a:path>
                <a:path w="18721070" h="11073765">
                  <a:moveTo>
                    <a:pt x="10149856" y="4332097"/>
                  </a:moveTo>
                  <a:lnTo>
                    <a:pt x="10146331" y="4332961"/>
                  </a:lnTo>
                  <a:lnTo>
                    <a:pt x="10145050" y="4335965"/>
                  </a:lnTo>
                  <a:lnTo>
                    <a:pt x="10143576" y="4338494"/>
                  </a:lnTo>
                  <a:lnTo>
                    <a:pt x="10144438" y="4342019"/>
                  </a:lnTo>
                  <a:lnTo>
                    <a:pt x="10147301" y="4343634"/>
                  </a:lnTo>
                  <a:lnTo>
                    <a:pt x="10153976" y="4346482"/>
                  </a:lnTo>
                  <a:lnTo>
                    <a:pt x="10157169" y="4345476"/>
                  </a:lnTo>
                  <a:lnTo>
                    <a:pt x="10158309" y="4342805"/>
                  </a:lnTo>
                  <a:lnTo>
                    <a:pt x="10159782" y="4340276"/>
                  </a:lnTo>
                  <a:lnTo>
                    <a:pt x="10158918" y="4336752"/>
                  </a:lnTo>
                  <a:lnTo>
                    <a:pt x="10156055" y="4335136"/>
                  </a:lnTo>
                  <a:lnTo>
                    <a:pt x="10152717" y="4333712"/>
                  </a:lnTo>
                  <a:lnTo>
                    <a:pt x="10149856" y="4332097"/>
                  </a:lnTo>
                  <a:close/>
                </a:path>
                <a:path w="18721070" h="11073765">
                  <a:moveTo>
                    <a:pt x="6724261" y="2867696"/>
                  </a:moveTo>
                  <a:lnTo>
                    <a:pt x="6720972" y="2867082"/>
                  </a:lnTo>
                  <a:lnTo>
                    <a:pt x="6717633" y="2865658"/>
                  </a:lnTo>
                  <a:lnTo>
                    <a:pt x="6714820" y="2864852"/>
                  </a:lnTo>
                  <a:lnTo>
                    <a:pt x="6711821" y="2866334"/>
                  </a:lnTo>
                  <a:lnTo>
                    <a:pt x="6709400" y="2872009"/>
                  </a:lnTo>
                  <a:lnTo>
                    <a:pt x="6710882" y="2875009"/>
                  </a:lnTo>
                  <a:lnTo>
                    <a:pt x="6713553" y="2876148"/>
                  </a:lnTo>
                  <a:lnTo>
                    <a:pt x="6714029" y="2875957"/>
                  </a:lnTo>
                  <a:lnTo>
                    <a:pt x="6717702" y="2877523"/>
                  </a:lnTo>
                  <a:lnTo>
                    <a:pt x="6720515" y="2878329"/>
                  </a:lnTo>
                  <a:lnTo>
                    <a:pt x="6723514" y="2876846"/>
                  </a:lnTo>
                  <a:lnTo>
                    <a:pt x="6724795" y="2873842"/>
                  </a:lnTo>
                  <a:lnTo>
                    <a:pt x="6725601" y="2871028"/>
                  </a:lnTo>
                  <a:lnTo>
                    <a:pt x="6724261" y="2867696"/>
                  </a:lnTo>
                  <a:close/>
                </a:path>
                <a:path w="18721070" h="11073765">
                  <a:moveTo>
                    <a:pt x="8660" y="279"/>
                  </a:moveTo>
                  <a:lnTo>
                    <a:pt x="5228" y="0"/>
                  </a:lnTo>
                  <a:lnTo>
                    <a:pt x="279" y="4201"/>
                  </a:lnTo>
                  <a:lnTo>
                    <a:pt x="0" y="7633"/>
                  </a:lnTo>
                  <a:lnTo>
                    <a:pt x="2100" y="10107"/>
                  </a:lnTo>
                  <a:lnTo>
                    <a:pt x="4393" y="13058"/>
                  </a:lnTo>
                  <a:lnTo>
                    <a:pt x="4776" y="14011"/>
                  </a:lnTo>
                  <a:lnTo>
                    <a:pt x="6445" y="14723"/>
                  </a:lnTo>
                  <a:lnTo>
                    <a:pt x="6730" y="14055"/>
                  </a:lnTo>
                  <a:lnTo>
                    <a:pt x="8733" y="14910"/>
                  </a:lnTo>
                  <a:lnTo>
                    <a:pt x="10829" y="14620"/>
                  </a:lnTo>
                  <a:lnTo>
                    <a:pt x="12543" y="13378"/>
                  </a:lnTo>
                  <a:lnTo>
                    <a:pt x="15017" y="11277"/>
                  </a:lnTo>
                  <a:lnTo>
                    <a:pt x="15297" y="7845"/>
                  </a:lnTo>
                  <a:lnTo>
                    <a:pt x="13196" y="5371"/>
                  </a:lnTo>
                  <a:lnTo>
                    <a:pt x="10761" y="2754"/>
                  </a:lnTo>
                  <a:lnTo>
                    <a:pt x="8660" y="279"/>
                  </a:lnTo>
                  <a:close/>
                </a:path>
                <a:path w="18721070" h="11073765">
                  <a:moveTo>
                    <a:pt x="10073111" y="4291863"/>
                  </a:moveTo>
                  <a:lnTo>
                    <a:pt x="10069586" y="4292727"/>
                  </a:lnTo>
                  <a:lnTo>
                    <a:pt x="10068304" y="4295732"/>
                  </a:lnTo>
                  <a:lnTo>
                    <a:pt x="10066831" y="4298260"/>
                  </a:lnTo>
                  <a:lnTo>
                    <a:pt x="10067694" y="4301784"/>
                  </a:lnTo>
                  <a:lnTo>
                    <a:pt x="10070555" y="4303399"/>
                  </a:lnTo>
                  <a:lnTo>
                    <a:pt x="10077232" y="4306247"/>
                  </a:lnTo>
                  <a:lnTo>
                    <a:pt x="10080423" y="4305242"/>
                  </a:lnTo>
                  <a:lnTo>
                    <a:pt x="10081563" y="4302571"/>
                  </a:lnTo>
                  <a:lnTo>
                    <a:pt x="10083035" y="4300043"/>
                  </a:lnTo>
                  <a:lnTo>
                    <a:pt x="10082171" y="4296517"/>
                  </a:lnTo>
                  <a:lnTo>
                    <a:pt x="10079310" y="4294902"/>
                  </a:lnTo>
                  <a:lnTo>
                    <a:pt x="10075972" y="4293478"/>
                  </a:lnTo>
                  <a:lnTo>
                    <a:pt x="10073111" y="4291863"/>
                  </a:lnTo>
                  <a:close/>
                </a:path>
                <a:path w="18721070" h="11073765">
                  <a:moveTo>
                    <a:pt x="6806893" y="2895052"/>
                  </a:moveTo>
                  <a:lnTo>
                    <a:pt x="6803604" y="2894438"/>
                  </a:lnTo>
                  <a:lnTo>
                    <a:pt x="6800265" y="2893014"/>
                  </a:lnTo>
                  <a:lnTo>
                    <a:pt x="6797452" y="2892209"/>
                  </a:lnTo>
                  <a:lnTo>
                    <a:pt x="6794454" y="2893691"/>
                  </a:lnTo>
                  <a:lnTo>
                    <a:pt x="6792033" y="2899366"/>
                  </a:lnTo>
                  <a:lnTo>
                    <a:pt x="6793514" y="2902366"/>
                  </a:lnTo>
                  <a:lnTo>
                    <a:pt x="6796186" y="2903505"/>
                  </a:lnTo>
                  <a:lnTo>
                    <a:pt x="6796662" y="2903314"/>
                  </a:lnTo>
                  <a:lnTo>
                    <a:pt x="6800334" y="2904880"/>
                  </a:lnTo>
                  <a:lnTo>
                    <a:pt x="6803147" y="2905685"/>
                  </a:lnTo>
                  <a:lnTo>
                    <a:pt x="6806147" y="2904203"/>
                  </a:lnTo>
                  <a:lnTo>
                    <a:pt x="6807428" y="2901199"/>
                  </a:lnTo>
                  <a:lnTo>
                    <a:pt x="6808234" y="2898385"/>
                  </a:lnTo>
                  <a:lnTo>
                    <a:pt x="6806893" y="2895052"/>
                  </a:lnTo>
                  <a:close/>
                </a:path>
                <a:path w="18721070" h="11073765">
                  <a:moveTo>
                    <a:pt x="9995746" y="4252154"/>
                  </a:moveTo>
                  <a:lnTo>
                    <a:pt x="9992221" y="4253018"/>
                  </a:lnTo>
                  <a:lnTo>
                    <a:pt x="9990940" y="4256022"/>
                  </a:lnTo>
                  <a:lnTo>
                    <a:pt x="9989467" y="4258551"/>
                  </a:lnTo>
                  <a:lnTo>
                    <a:pt x="9990330" y="4262077"/>
                  </a:lnTo>
                  <a:lnTo>
                    <a:pt x="9993193" y="4263693"/>
                  </a:lnTo>
                  <a:lnTo>
                    <a:pt x="9999869" y="4266540"/>
                  </a:lnTo>
                  <a:lnTo>
                    <a:pt x="10003059" y="4265533"/>
                  </a:lnTo>
                  <a:lnTo>
                    <a:pt x="10004199" y="4262862"/>
                  </a:lnTo>
                  <a:lnTo>
                    <a:pt x="10005672" y="4260334"/>
                  </a:lnTo>
                  <a:lnTo>
                    <a:pt x="10004809" y="4256809"/>
                  </a:lnTo>
                  <a:lnTo>
                    <a:pt x="10001947" y="4255194"/>
                  </a:lnTo>
                  <a:lnTo>
                    <a:pt x="9998608" y="4253770"/>
                  </a:lnTo>
                  <a:lnTo>
                    <a:pt x="9995746" y="4252154"/>
                  </a:lnTo>
                  <a:close/>
                </a:path>
                <a:path w="18721070" h="11073765">
                  <a:moveTo>
                    <a:pt x="6889384" y="2922743"/>
                  </a:moveTo>
                  <a:lnTo>
                    <a:pt x="6886237" y="2921795"/>
                  </a:lnTo>
                  <a:lnTo>
                    <a:pt x="6882899" y="2920371"/>
                  </a:lnTo>
                  <a:lnTo>
                    <a:pt x="6880086" y="2919566"/>
                  </a:lnTo>
                  <a:lnTo>
                    <a:pt x="6877085" y="2921049"/>
                  </a:lnTo>
                  <a:lnTo>
                    <a:pt x="6874665" y="2926722"/>
                  </a:lnTo>
                  <a:lnTo>
                    <a:pt x="6876148" y="2929723"/>
                  </a:lnTo>
                  <a:lnTo>
                    <a:pt x="6878819" y="2930862"/>
                  </a:lnTo>
                  <a:lnTo>
                    <a:pt x="6879294" y="2930670"/>
                  </a:lnTo>
                  <a:lnTo>
                    <a:pt x="6882967" y="2932237"/>
                  </a:lnTo>
                  <a:lnTo>
                    <a:pt x="6885780" y="2933042"/>
                  </a:lnTo>
                  <a:lnTo>
                    <a:pt x="6888779" y="2931559"/>
                  </a:lnTo>
                  <a:lnTo>
                    <a:pt x="6890060" y="2928555"/>
                  </a:lnTo>
                  <a:lnTo>
                    <a:pt x="6890865" y="2925743"/>
                  </a:lnTo>
                  <a:lnTo>
                    <a:pt x="6889384" y="2922743"/>
                  </a:lnTo>
                  <a:close/>
                </a:path>
                <a:path w="18721070" h="11073765">
                  <a:moveTo>
                    <a:pt x="9918716" y="4212588"/>
                  </a:moveTo>
                  <a:lnTo>
                    <a:pt x="9915191" y="4213452"/>
                  </a:lnTo>
                  <a:lnTo>
                    <a:pt x="9913910" y="4216456"/>
                  </a:lnTo>
                  <a:lnTo>
                    <a:pt x="9912437" y="4218985"/>
                  </a:lnTo>
                  <a:lnTo>
                    <a:pt x="9913301" y="4222510"/>
                  </a:lnTo>
                  <a:lnTo>
                    <a:pt x="9916163" y="4224125"/>
                  </a:lnTo>
                  <a:lnTo>
                    <a:pt x="9922505" y="4226830"/>
                  </a:lnTo>
                  <a:lnTo>
                    <a:pt x="9925697" y="4225825"/>
                  </a:lnTo>
                  <a:lnTo>
                    <a:pt x="9926836" y="4223154"/>
                  </a:lnTo>
                  <a:lnTo>
                    <a:pt x="9928309" y="4220627"/>
                  </a:lnTo>
                  <a:lnTo>
                    <a:pt x="9927445" y="4217101"/>
                  </a:lnTo>
                  <a:lnTo>
                    <a:pt x="9924584" y="4215486"/>
                  </a:lnTo>
                  <a:lnTo>
                    <a:pt x="9921243" y="4214061"/>
                  </a:lnTo>
                  <a:lnTo>
                    <a:pt x="9918716" y="4212588"/>
                  </a:lnTo>
                  <a:close/>
                </a:path>
                <a:path w="18721070" h="11073765">
                  <a:moveTo>
                    <a:pt x="6971874" y="2950433"/>
                  </a:moveTo>
                  <a:lnTo>
                    <a:pt x="6968727" y="2949486"/>
                  </a:lnTo>
                  <a:lnTo>
                    <a:pt x="6965388" y="2948061"/>
                  </a:lnTo>
                  <a:lnTo>
                    <a:pt x="6962575" y="2947256"/>
                  </a:lnTo>
                  <a:lnTo>
                    <a:pt x="6959577" y="2948738"/>
                  </a:lnTo>
                  <a:lnTo>
                    <a:pt x="6957155" y="2954414"/>
                  </a:lnTo>
                  <a:lnTo>
                    <a:pt x="6958638" y="2957413"/>
                  </a:lnTo>
                  <a:lnTo>
                    <a:pt x="6961308" y="2958553"/>
                  </a:lnTo>
                  <a:lnTo>
                    <a:pt x="6961785" y="2958361"/>
                  </a:lnTo>
                  <a:lnTo>
                    <a:pt x="6965456" y="2959927"/>
                  </a:lnTo>
                  <a:lnTo>
                    <a:pt x="6968269" y="2960733"/>
                  </a:lnTo>
                  <a:lnTo>
                    <a:pt x="6971269" y="2959251"/>
                  </a:lnTo>
                  <a:lnTo>
                    <a:pt x="6972551" y="2956246"/>
                  </a:lnTo>
                  <a:lnTo>
                    <a:pt x="6973356" y="2953434"/>
                  </a:lnTo>
                  <a:lnTo>
                    <a:pt x="6971874" y="2950433"/>
                  </a:lnTo>
                  <a:close/>
                </a:path>
                <a:path w="18721070" h="11073765">
                  <a:moveTo>
                    <a:pt x="9841211" y="4173214"/>
                  </a:moveTo>
                  <a:lnTo>
                    <a:pt x="9837684" y="4174077"/>
                  </a:lnTo>
                  <a:lnTo>
                    <a:pt x="9836403" y="4177081"/>
                  </a:lnTo>
                  <a:lnTo>
                    <a:pt x="9834929" y="4179610"/>
                  </a:lnTo>
                  <a:lnTo>
                    <a:pt x="9835793" y="4183136"/>
                  </a:lnTo>
                  <a:lnTo>
                    <a:pt x="9838656" y="4184750"/>
                  </a:lnTo>
                  <a:lnTo>
                    <a:pt x="9844998" y="4187455"/>
                  </a:lnTo>
                  <a:lnTo>
                    <a:pt x="9848191" y="4186451"/>
                  </a:lnTo>
                  <a:lnTo>
                    <a:pt x="9849330" y="4183779"/>
                  </a:lnTo>
                  <a:lnTo>
                    <a:pt x="9850803" y="4181252"/>
                  </a:lnTo>
                  <a:lnTo>
                    <a:pt x="9849938" y="4177726"/>
                  </a:lnTo>
                  <a:lnTo>
                    <a:pt x="9847076" y="4176110"/>
                  </a:lnTo>
                  <a:lnTo>
                    <a:pt x="9843738" y="4174687"/>
                  </a:lnTo>
                  <a:lnTo>
                    <a:pt x="9841211" y="4173214"/>
                  </a:lnTo>
                  <a:close/>
                </a:path>
                <a:path w="18721070" h="11073765">
                  <a:moveTo>
                    <a:pt x="9769428" y="4137070"/>
                  </a:moveTo>
                  <a:lnTo>
                    <a:pt x="9763419" y="4134507"/>
                  </a:lnTo>
                  <a:lnTo>
                    <a:pt x="9759893" y="4135370"/>
                  </a:lnTo>
                  <a:lnTo>
                    <a:pt x="9757330" y="4141379"/>
                  </a:lnTo>
                  <a:lnTo>
                    <a:pt x="9758337" y="4144570"/>
                  </a:lnTo>
                  <a:lnTo>
                    <a:pt x="9761199" y="4146186"/>
                  </a:lnTo>
                  <a:lnTo>
                    <a:pt x="9767541" y="4148891"/>
                  </a:lnTo>
                  <a:lnTo>
                    <a:pt x="9770875" y="4147551"/>
                  </a:lnTo>
                  <a:lnTo>
                    <a:pt x="9773295" y="4141877"/>
                  </a:lnTo>
                  <a:lnTo>
                    <a:pt x="9772289" y="4138685"/>
                  </a:lnTo>
                  <a:lnTo>
                    <a:pt x="9769428" y="4137070"/>
                  </a:lnTo>
                  <a:close/>
                </a:path>
                <a:path w="18721070" h="11073765">
                  <a:moveTo>
                    <a:pt x="7053889" y="2978316"/>
                  </a:moveTo>
                  <a:lnTo>
                    <a:pt x="7051076" y="2977510"/>
                  </a:lnTo>
                  <a:lnTo>
                    <a:pt x="7047737" y="2976086"/>
                  </a:lnTo>
                  <a:lnTo>
                    <a:pt x="7044924" y="2975281"/>
                  </a:lnTo>
                  <a:lnTo>
                    <a:pt x="7041923" y="2976764"/>
                  </a:lnTo>
                  <a:lnTo>
                    <a:pt x="7039503" y="2982437"/>
                  </a:lnTo>
                  <a:lnTo>
                    <a:pt x="7040986" y="2985438"/>
                  </a:lnTo>
                  <a:lnTo>
                    <a:pt x="7047662" y="2988286"/>
                  </a:lnTo>
                  <a:lnTo>
                    <a:pt x="7050475" y="2989091"/>
                  </a:lnTo>
                  <a:lnTo>
                    <a:pt x="7053475" y="2987609"/>
                  </a:lnTo>
                  <a:lnTo>
                    <a:pt x="7054756" y="2984604"/>
                  </a:lnTo>
                  <a:lnTo>
                    <a:pt x="7055388" y="2982507"/>
                  </a:lnTo>
                  <a:lnTo>
                    <a:pt x="7055704" y="2981458"/>
                  </a:lnTo>
                  <a:lnTo>
                    <a:pt x="7053889" y="2978316"/>
                  </a:lnTo>
                  <a:close/>
                </a:path>
                <a:path w="18721070" h="11073765">
                  <a:moveTo>
                    <a:pt x="9691778" y="4098029"/>
                  </a:moveTo>
                  <a:lnTo>
                    <a:pt x="9685770" y="4095466"/>
                  </a:lnTo>
                  <a:lnTo>
                    <a:pt x="9682246" y="4096329"/>
                  </a:lnTo>
                  <a:lnTo>
                    <a:pt x="9679682" y="4102339"/>
                  </a:lnTo>
                  <a:lnTo>
                    <a:pt x="9680688" y="4105529"/>
                  </a:lnTo>
                  <a:lnTo>
                    <a:pt x="9683549" y="4107145"/>
                  </a:lnTo>
                  <a:lnTo>
                    <a:pt x="9689892" y="4109850"/>
                  </a:lnTo>
                  <a:lnTo>
                    <a:pt x="9693226" y="4108511"/>
                  </a:lnTo>
                  <a:lnTo>
                    <a:pt x="9695647" y="4102835"/>
                  </a:lnTo>
                  <a:lnTo>
                    <a:pt x="9694639" y="4099644"/>
                  </a:lnTo>
                  <a:lnTo>
                    <a:pt x="9691778" y="4098029"/>
                  </a:lnTo>
                  <a:close/>
                </a:path>
                <a:path w="18721070" h="11073765">
                  <a:moveTo>
                    <a:pt x="7136761" y="3006959"/>
                  </a:moveTo>
                  <a:lnTo>
                    <a:pt x="7133614" y="3006011"/>
                  </a:lnTo>
                  <a:lnTo>
                    <a:pt x="7130276" y="3004587"/>
                  </a:lnTo>
                  <a:lnTo>
                    <a:pt x="7127463" y="3003782"/>
                  </a:lnTo>
                  <a:lnTo>
                    <a:pt x="7124464" y="3005264"/>
                  </a:lnTo>
                  <a:lnTo>
                    <a:pt x="7122043" y="3010940"/>
                  </a:lnTo>
                  <a:lnTo>
                    <a:pt x="7123525" y="3013939"/>
                  </a:lnTo>
                  <a:lnTo>
                    <a:pt x="7130202" y="3016787"/>
                  </a:lnTo>
                  <a:lnTo>
                    <a:pt x="7133015" y="3017592"/>
                  </a:lnTo>
                  <a:lnTo>
                    <a:pt x="7136014" y="3016110"/>
                  </a:lnTo>
                  <a:lnTo>
                    <a:pt x="7137296" y="3013105"/>
                  </a:lnTo>
                  <a:lnTo>
                    <a:pt x="7137928" y="3011007"/>
                  </a:lnTo>
                  <a:lnTo>
                    <a:pt x="7138243" y="3009959"/>
                  </a:lnTo>
                  <a:lnTo>
                    <a:pt x="7136761" y="3006959"/>
                  </a:lnTo>
                  <a:close/>
                </a:path>
                <a:path w="18721070" h="11073765">
                  <a:moveTo>
                    <a:pt x="9616851" y="4060938"/>
                  </a:moveTo>
                  <a:lnTo>
                    <a:pt x="9607835" y="4057092"/>
                  </a:lnTo>
                  <a:lnTo>
                    <a:pt x="9604311" y="4057956"/>
                  </a:lnTo>
                  <a:lnTo>
                    <a:pt x="9601748" y="4063965"/>
                  </a:lnTo>
                  <a:lnTo>
                    <a:pt x="9602753" y="4067156"/>
                  </a:lnTo>
                  <a:lnTo>
                    <a:pt x="9605616" y="4068772"/>
                  </a:lnTo>
                  <a:lnTo>
                    <a:pt x="9611960" y="4071478"/>
                  </a:lnTo>
                  <a:lnTo>
                    <a:pt x="9615292" y="4070137"/>
                  </a:lnTo>
                  <a:lnTo>
                    <a:pt x="9617713" y="4064462"/>
                  </a:lnTo>
                  <a:lnTo>
                    <a:pt x="9616851" y="4060938"/>
                  </a:lnTo>
                  <a:close/>
                </a:path>
                <a:path w="18721070" h="11073765">
                  <a:moveTo>
                    <a:pt x="7218489" y="3035508"/>
                  </a:moveTo>
                  <a:lnTo>
                    <a:pt x="7215676" y="3034703"/>
                  </a:lnTo>
                  <a:lnTo>
                    <a:pt x="7209668" y="3032140"/>
                  </a:lnTo>
                  <a:lnTo>
                    <a:pt x="7206668" y="3033623"/>
                  </a:lnTo>
                  <a:lnTo>
                    <a:pt x="7204247" y="3039298"/>
                  </a:lnTo>
                  <a:lnTo>
                    <a:pt x="7205731" y="3042297"/>
                  </a:lnTo>
                  <a:lnTo>
                    <a:pt x="7214744" y="3046142"/>
                  </a:lnTo>
                  <a:lnTo>
                    <a:pt x="7217744" y="3044659"/>
                  </a:lnTo>
                  <a:lnTo>
                    <a:pt x="7220307" y="3038651"/>
                  </a:lnTo>
                  <a:lnTo>
                    <a:pt x="7218489" y="3035508"/>
                  </a:lnTo>
                  <a:close/>
                </a:path>
                <a:path w="18721070" h="11073765">
                  <a:moveTo>
                    <a:pt x="9538917" y="4022563"/>
                  </a:moveTo>
                  <a:lnTo>
                    <a:pt x="9529904" y="4018719"/>
                  </a:lnTo>
                  <a:lnTo>
                    <a:pt x="9526378" y="4019583"/>
                  </a:lnTo>
                  <a:lnTo>
                    <a:pt x="9523815" y="4025592"/>
                  </a:lnTo>
                  <a:lnTo>
                    <a:pt x="9524679" y="4029116"/>
                  </a:lnTo>
                  <a:lnTo>
                    <a:pt x="9534026" y="4033103"/>
                  </a:lnTo>
                  <a:lnTo>
                    <a:pt x="9537361" y="4031765"/>
                  </a:lnTo>
                  <a:lnTo>
                    <a:pt x="9539782" y="4026090"/>
                  </a:lnTo>
                  <a:lnTo>
                    <a:pt x="9538917" y="4022563"/>
                  </a:lnTo>
                  <a:close/>
                </a:path>
                <a:path w="18721070" h="11073765">
                  <a:moveTo>
                    <a:pt x="7301029" y="3064009"/>
                  </a:moveTo>
                  <a:lnTo>
                    <a:pt x="7297882" y="3063062"/>
                  </a:lnTo>
                  <a:lnTo>
                    <a:pt x="7291874" y="3060499"/>
                  </a:lnTo>
                  <a:lnTo>
                    <a:pt x="7288874" y="3061980"/>
                  </a:lnTo>
                  <a:lnTo>
                    <a:pt x="7286310" y="3067990"/>
                  </a:lnTo>
                  <a:lnTo>
                    <a:pt x="7287794" y="3070990"/>
                  </a:lnTo>
                  <a:lnTo>
                    <a:pt x="7290465" y="3072129"/>
                  </a:lnTo>
                  <a:lnTo>
                    <a:pt x="7290941" y="3071938"/>
                  </a:lnTo>
                  <a:lnTo>
                    <a:pt x="7296949" y="3074501"/>
                  </a:lnTo>
                  <a:lnTo>
                    <a:pt x="7299949" y="3073019"/>
                  </a:lnTo>
                  <a:lnTo>
                    <a:pt x="7302513" y="3067010"/>
                  </a:lnTo>
                  <a:lnTo>
                    <a:pt x="7301029" y="3064009"/>
                  </a:lnTo>
                  <a:close/>
                </a:path>
                <a:path w="18721070" h="11073765">
                  <a:moveTo>
                    <a:pt x="9460841" y="3984524"/>
                  </a:moveTo>
                  <a:lnTo>
                    <a:pt x="9451828" y="3980680"/>
                  </a:lnTo>
                  <a:lnTo>
                    <a:pt x="9448301" y="3981543"/>
                  </a:lnTo>
                  <a:lnTo>
                    <a:pt x="9445738" y="3987552"/>
                  </a:lnTo>
                  <a:lnTo>
                    <a:pt x="9446603" y="3991077"/>
                  </a:lnTo>
                  <a:lnTo>
                    <a:pt x="9455950" y="3995064"/>
                  </a:lnTo>
                  <a:lnTo>
                    <a:pt x="9459284" y="3993725"/>
                  </a:lnTo>
                  <a:lnTo>
                    <a:pt x="9461705" y="3988050"/>
                  </a:lnTo>
                  <a:lnTo>
                    <a:pt x="9460841" y="3984524"/>
                  </a:lnTo>
                  <a:close/>
                </a:path>
                <a:path w="18721070" h="11073765">
                  <a:moveTo>
                    <a:pt x="9382621" y="3946819"/>
                  </a:moveTo>
                  <a:lnTo>
                    <a:pt x="9373608" y="3942974"/>
                  </a:lnTo>
                  <a:lnTo>
                    <a:pt x="9370085" y="3943838"/>
                  </a:lnTo>
                  <a:lnTo>
                    <a:pt x="9367522" y="3949847"/>
                  </a:lnTo>
                  <a:lnTo>
                    <a:pt x="9368384" y="3953372"/>
                  </a:lnTo>
                  <a:lnTo>
                    <a:pt x="9377731" y="3957359"/>
                  </a:lnTo>
                  <a:lnTo>
                    <a:pt x="9381066" y="3956019"/>
                  </a:lnTo>
                  <a:lnTo>
                    <a:pt x="9383487" y="3950344"/>
                  </a:lnTo>
                  <a:lnTo>
                    <a:pt x="9382621" y="3946819"/>
                  </a:lnTo>
                  <a:close/>
                </a:path>
                <a:path w="18721070" h="11073765">
                  <a:moveTo>
                    <a:pt x="7383476" y="3093655"/>
                  </a:moveTo>
                  <a:lnTo>
                    <a:pt x="7380329" y="3092707"/>
                  </a:lnTo>
                  <a:lnTo>
                    <a:pt x="7373985" y="3090001"/>
                  </a:lnTo>
                  <a:lnTo>
                    <a:pt x="7370987" y="3091483"/>
                  </a:lnTo>
                  <a:lnTo>
                    <a:pt x="7368423" y="3097492"/>
                  </a:lnTo>
                  <a:lnTo>
                    <a:pt x="7369905" y="3100492"/>
                  </a:lnTo>
                  <a:lnTo>
                    <a:pt x="7372576" y="3101631"/>
                  </a:lnTo>
                  <a:lnTo>
                    <a:pt x="7373052" y="3101440"/>
                  </a:lnTo>
                  <a:lnTo>
                    <a:pt x="7379396" y="3104146"/>
                  </a:lnTo>
                  <a:lnTo>
                    <a:pt x="7382394" y="3102662"/>
                  </a:lnTo>
                  <a:lnTo>
                    <a:pt x="7384957" y="3096655"/>
                  </a:lnTo>
                  <a:lnTo>
                    <a:pt x="7383476" y="3093655"/>
                  </a:lnTo>
                  <a:close/>
                </a:path>
                <a:path w="18721070" h="11073765">
                  <a:moveTo>
                    <a:pt x="9304404" y="3909113"/>
                  </a:moveTo>
                  <a:lnTo>
                    <a:pt x="9295390" y="3905268"/>
                  </a:lnTo>
                  <a:lnTo>
                    <a:pt x="9291866" y="3906132"/>
                  </a:lnTo>
                  <a:lnTo>
                    <a:pt x="9289303" y="3912141"/>
                  </a:lnTo>
                  <a:lnTo>
                    <a:pt x="9290166" y="3915665"/>
                  </a:lnTo>
                  <a:lnTo>
                    <a:pt x="9299515" y="3919653"/>
                  </a:lnTo>
                  <a:lnTo>
                    <a:pt x="9302846" y="3918313"/>
                  </a:lnTo>
                  <a:lnTo>
                    <a:pt x="9305267" y="3912638"/>
                  </a:lnTo>
                  <a:lnTo>
                    <a:pt x="9304404" y="3909113"/>
                  </a:lnTo>
                  <a:close/>
                </a:path>
                <a:path w="18721070" h="11073765">
                  <a:moveTo>
                    <a:pt x="7465586" y="3123157"/>
                  </a:moveTo>
                  <a:lnTo>
                    <a:pt x="7462440" y="3122209"/>
                  </a:lnTo>
                  <a:lnTo>
                    <a:pt x="7456098" y="3119504"/>
                  </a:lnTo>
                  <a:lnTo>
                    <a:pt x="7453097" y="3120985"/>
                  </a:lnTo>
                  <a:lnTo>
                    <a:pt x="7450534" y="3126994"/>
                  </a:lnTo>
                  <a:lnTo>
                    <a:pt x="7452017" y="3129995"/>
                  </a:lnTo>
                  <a:lnTo>
                    <a:pt x="7454688" y="3131134"/>
                  </a:lnTo>
                  <a:lnTo>
                    <a:pt x="7455164" y="3130942"/>
                  </a:lnTo>
                  <a:lnTo>
                    <a:pt x="7461507" y="3133648"/>
                  </a:lnTo>
                  <a:lnTo>
                    <a:pt x="7464508" y="3132165"/>
                  </a:lnTo>
                  <a:lnTo>
                    <a:pt x="7466928" y="3126490"/>
                  </a:lnTo>
                  <a:lnTo>
                    <a:pt x="7465586" y="3123157"/>
                  </a:lnTo>
                  <a:close/>
                </a:path>
                <a:path w="18721070" h="11073765">
                  <a:moveTo>
                    <a:pt x="9226044" y="3871742"/>
                  </a:moveTo>
                  <a:lnTo>
                    <a:pt x="9216697" y="3867755"/>
                  </a:lnTo>
                  <a:lnTo>
                    <a:pt x="9213506" y="3868760"/>
                  </a:lnTo>
                  <a:lnTo>
                    <a:pt x="9210942" y="3874770"/>
                  </a:lnTo>
                  <a:lnTo>
                    <a:pt x="9211806" y="3878295"/>
                  </a:lnTo>
                  <a:lnTo>
                    <a:pt x="9221153" y="3882282"/>
                  </a:lnTo>
                  <a:lnTo>
                    <a:pt x="9224487" y="3880943"/>
                  </a:lnTo>
                  <a:lnTo>
                    <a:pt x="9226908" y="3875266"/>
                  </a:lnTo>
                  <a:lnTo>
                    <a:pt x="9226044" y="3871742"/>
                  </a:lnTo>
                  <a:close/>
                </a:path>
                <a:path w="18721070" h="11073765">
                  <a:moveTo>
                    <a:pt x="7547081" y="3153184"/>
                  </a:moveTo>
                  <a:lnTo>
                    <a:pt x="7537735" y="3149197"/>
                  </a:lnTo>
                  <a:lnTo>
                    <a:pt x="7534734" y="3150679"/>
                  </a:lnTo>
                  <a:lnTo>
                    <a:pt x="7532170" y="3156688"/>
                  </a:lnTo>
                  <a:lnTo>
                    <a:pt x="7533654" y="3159689"/>
                  </a:lnTo>
                  <a:lnTo>
                    <a:pt x="7536324" y="3160828"/>
                  </a:lnTo>
                  <a:lnTo>
                    <a:pt x="7536799" y="3160636"/>
                  </a:lnTo>
                  <a:lnTo>
                    <a:pt x="7543143" y="3163342"/>
                  </a:lnTo>
                  <a:lnTo>
                    <a:pt x="7546141" y="3161859"/>
                  </a:lnTo>
                  <a:lnTo>
                    <a:pt x="7548562" y="3156184"/>
                  </a:lnTo>
                  <a:lnTo>
                    <a:pt x="7547081" y="3153184"/>
                  </a:lnTo>
                  <a:close/>
                </a:path>
                <a:path w="18721070" h="11073765">
                  <a:moveTo>
                    <a:pt x="9147539" y="3834704"/>
                  </a:moveTo>
                  <a:lnTo>
                    <a:pt x="9138528" y="3830860"/>
                  </a:lnTo>
                  <a:lnTo>
                    <a:pt x="9135001" y="3831722"/>
                  </a:lnTo>
                  <a:lnTo>
                    <a:pt x="9132581" y="3837397"/>
                  </a:lnTo>
                  <a:lnTo>
                    <a:pt x="9133446" y="3840923"/>
                  </a:lnTo>
                  <a:lnTo>
                    <a:pt x="9142792" y="3844910"/>
                  </a:lnTo>
                  <a:lnTo>
                    <a:pt x="9146127" y="3843570"/>
                  </a:lnTo>
                  <a:lnTo>
                    <a:pt x="9148405" y="3838229"/>
                  </a:lnTo>
                  <a:lnTo>
                    <a:pt x="9147539" y="3834704"/>
                  </a:lnTo>
                  <a:close/>
                </a:path>
                <a:path w="18721070" h="11073765">
                  <a:moveTo>
                    <a:pt x="7628909" y="3183354"/>
                  </a:moveTo>
                  <a:lnTo>
                    <a:pt x="7619560" y="3179367"/>
                  </a:lnTo>
                  <a:lnTo>
                    <a:pt x="7616562" y="3180850"/>
                  </a:lnTo>
                  <a:lnTo>
                    <a:pt x="7613999" y="3186858"/>
                  </a:lnTo>
                  <a:lnTo>
                    <a:pt x="7615480" y="3189858"/>
                  </a:lnTo>
                  <a:lnTo>
                    <a:pt x="7618151" y="3190997"/>
                  </a:lnTo>
                  <a:lnTo>
                    <a:pt x="7618627" y="3190805"/>
                  </a:lnTo>
                  <a:lnTo>
                    <a:pt x="7624969" y="3193511"/>
                  </a:lnTo>
                  <a:lnTo>
                    <a:pt x="7627970" y="3192029"/>
                  </a:lnTo>
                  <a:lnTo>
                    <a:pt x="7630390" y="3186354"/>
                  </a:lnTo>
                  <a:lnTo>
                    <a:pt x="7628909" y="3183354"/>
                  </a:lnTo>
                  <a:close/>
                </a:path>
                <a:path w="18721070" h="11073765">
                  <a:moveTo>
                    <a:pt x="9069037" y="3797665"/>
                  </a:moveTo>
                  <a:lnTo>
                    <a:pt x="9060024" y="3793821"/>
                  </a:lnTo>
                  <a:lnTo>
                    <a:pt x="9056499" y="3794685"/>
                  </a:lnTo>
                  <a:lnTo>
                    <a:pt x="9054079" y="3800359"/>
                  </a:lnTo>
                  <a:lnTo>
                    <a:pt x="9054942" y="3803884"/>
                  </a:lnTo>
                  <a:lnTo>
                    <a:pt x="9064289" y="3807871"/>
                  </a:lnTo>
                  <a:lnTo>
                    <a:pt x="9067623" y="3806531"/>
                  </a:lnTo>
                  <a:lnTo>
                    <a:pt x="9069901" y="3801191"/>
                  </a:lnTo>
                  <a:lnTo>
                    <a:pt x="9069037" y="3797665"/>
                  </a:lnTo>
                  <a:close/>
                </a:path>
                <a:path w="18721070" h="11073765">
                  <a:moveTo>
                    <a:pt x="8990535" y="3760627"/>
                  </a:moveTo>
                  <a:lnTo>
                    <a:pt x="8981521" y="3756782"/>
                  </a:lnTo>
                  <a:lnTo>
                    <a:pt x="8977997" y="3757647"/>
                  </a:lnTo>
                  <a:lnTo>
                    <a:pt x="8975576" y="3763322"/>
                  </a:lnTo>
                  <a:lnTo>
                    <a:pt x="8976439" y="3766847"/>
                  </a:lnTo>
                  <a:lnTo>
                    <a:pt x="8985787" y="3770835"/>
                  </a:lnTo>
                  <a:lnTo>
                    <a:pt x="8989120" y="3769494"/>
                  </a:lnTo>
                  <a:lnTo>
                    <a:pt x="8991398" y="3764153"/>
                  </a:lnTo>
                  <a:lnTo>
                    <a:pt x="8990535" y="3760627"/>
                  </a:lnTo>
                  <a:close/>
                </a:path>
                <a:path w="18721070" h="11073765">
                  <a:moveTo>
                    <a:pt x="7710117" y="3214048"/>
                  </a:moveTo>
                  <a:lnTo>
                    <a:pt x="7701104" y="3210204"/>
                  </a:lnTo>
                  <a:lnTo>
                    <a:pt x="7698103" y="3211687"/>
                  </a:lnTo>
                  <a:lnTo>
                    <a:pt x="7695683" y="3217362"/>
                  </a:lnTo>
                  <a:lnTo>
                    <a:pt x="7697023" y="3220696"/>
                  </a:lnTo>
                  <a:lnTo>
                    <a:pt x="7699693" y="3221835"/>
                  </a:lnTo>
                  <a:lnTo>
                    <a:pt x="7700170" y="3221644"/>
                  </a:lnTo>
                  <a:lnTo>
                    <a:pt x="7706512" y="3224349"/>
                  </a:lnTo>
                  <a:lnTo>
                    <a:pt x="7709513" y="3222867"/>
                  </a:lnTo>
                  <a:lnTo>
                    <a:pt x="7711934" y="3217192"/>
                  </a:lnTo>
                  <a:lnTo>
                    <a:pt x="7710117" y="3214048"/>
                  </a:lnTo>
                  <a:close/>
                </a:path>
                <a:path w="18721070" h="11073765">
                  <a:moveTo>
                    <a:pt x="8912032" y="3723590"/>
                  </a:moveTo>
                  <a:lnTo>
                    <a:pt x="8902683" y="3719602"/>
                  </a:lnTo>
                  <a:lnTo>
                    <a:pt x="8899493" y="3720608"/>
                  </a:lnTo>
                  <a:lnTo>
                    <a:pt x="8897072" y="3726284"/>
                  </a:lnTo>
                  <a:lnTo>
                    <a:pt x="8897937" y="3729809"/>
                  </a:lnTo>
                  <a:lnTo>
                    <a:pt x="8907284" y="3733796"/>
                  </a:lnTo>
                  <a:lnTo>
                    <a:pt x="8910615" y="3732456"/>
                  </a:lnTo>
                  <a:lnTo>
                    <a:pt x="8912894" y="3727114"/>
                  </a:lnTo>
                  <a:lnTo>
                    <a:pt x="8912032" y="3723590"/>
                  </a:lnTo>
                  <a:close/>
                </a:path>
                <a:path w="18721070" h="11073765">
                  <a:moveTo>
                    <a:pt x="7791659" y="3244887"/>
                  </a:moveTo>
                  <a:lnTo>
                    <a:pt x="7782645" y="3241041"/>
                  </a:lnTo>
                  <a:lnTo>
                    <a:pt x="7779646" y="3242525"/>
                  </a:lnTo>
                  <a:lnTo>
                    <a:pt x="7777225" y="3248200"/>
                  </a:lnTo>
                  <a:lnTo>
                    <a:pt x="7778564" y="3251533"/>
                  </a:lnTo>
                  <a:lnTo>
                    <a:pt x="7787579" y="3255379"/>
                  </a:lnTo>
                  <a:lnTo>
                    <a:pt x="7790578" y="3253896"/>
                  </a:lnTo>
                  <a:lnTo>
                    <a:pt x="7792998" y="3248221"/>
                  </a:lnTo>
                  <a:lnTo>
                    <a:pt x="7791659" y="3244887"/>
                  </a:lnTo>
                  <a:close/>
                </a:path>
                <a:path w="18721070" h="11073765">
                  <a:moveTo>
                    <a:pt x="8833051" y="3686744"/>
                  </a:moveTo>
                  <a:lnTo>
                    <a:pt x="8823705" y="3682757"/>
                  </a:lnTo>
                  <a:lnTo>
                    <a:pt x="8820513" y="3683762"/>
                  </a:lnTo>
                  <a:lnTo>
                    <a:pt x="8818093" y="3689437"/>
                  </a:lnTo>
                  <a:lnTo>
                    <a:pt x="8818956" y="3692963"/>
                  </a:lnTo>
                  <a:lnTo>
                    <a:pt x="8828303" y="3696950"/>
                  </a:lnTo>
                  <a:lnTo>
                    <a:pt x="8831637" y="3695609"/>
                  </a:lnTo>
                  <a:lnTo>
                    <a:pt x="8833916" y="3690268"/>
                  </a:lnTo>
                  <a:lnTo>
                    <a:pt x="8833051" y="3686744"/>
                  </a:lnTo>
                  <a:close/>
                </a:path>
                <a:path w="18721070" h="11073765">
                  <a:moveTo>
                    <a:pt x="7873249" y="3276535"/>
                  </a:moveTo>
                  <a:lnTo>
                    <a:pt x="7863903" y="3272548"/>
                  </a:lnTo>
                  <a:lnTo>
                    <a:pt x="7860903" y="3274029"/>
                  </a:lnTo>
                  <a:lnTo>
                    <a:pt x="7858482" y="3279704"/>
                  </a:lnTo>
                  <a:lnTo>
                    <a:pt x="7859823" y="3283039"/>
                  </a:lnTo>
                  <a:lnTo>
                    <a:pt x="7869170" y="3287026"/>
                  </a:lnTo>
                  <a:lnTo>
                    <a:pt x="7872170" y="3285543"/>
                  </a:lnTo>
                  <a:lnTo>
                    <a:pt x="7874733" y="3279534"/>
                  </a:lnTo>
                  <a:lnTo>
                    <a:pt x="7873249" y="3276535"/>
                  </a:lnTo>
                  <a:close/>
                </a:path>
                <a:path w="18721070" h="11073765">
                  <a:moveTo>
                    <a:pt x="8754265" y="3650373"/>
                  </a:moveTo>
                  <a:lnTo>
                    <a:pt x="8744917" y="3646386"/>
                  </a:lnTo>
                  <a:lnTo>
                    <a:pt x="8741726" y="3647393"/>
                  </a:lnTo>
                  <a:lnTo>
                    <a:pt x="8739306" y="3653068"/>
                  </a:lnTo>
                  <a:lnTo>
                    <a:pt x="8740169" y="3656592"/>
                  </a:lnTo>
                  <a:lnTo>
                    <a:pt x="8749517" y="3660579"/>
                  </a:lnTo>
                  <a:lnTo>
                    <a:pt x="8752850" y="3659239"/>
                  </a:lnTo>
                  <a:lnTo>
                    <a:pt x="8755128" y="3653899"/>
                  </a:lnTo>
                  <a:lnTo>
                    <a:pt x="8754265" y="3650373"/>
                  </a:lnTo>
                  <a:close/>
                </a:path>
                <a:path w="18721070" h="11073765">
                  <a:moveTo>
                    <a:pt x="7954509" y="3308040"/>
                  </a:moveTo>
                  <a:lnTo>
                    <a:pt x="7945496" y="3304195"/>
                  </a:lnTo>
                  <a:lnTo>
                    <a:pt x="7942161" y="3305536"/>
                  </a:lnTo>
                  <a:lnTo>
                    <a:pt x="7939741" y="3311211"/>
                  </a:lnTo>
                  <a:lnTo>
                    <a:pt x="7941081" y="3314544"/>
                  </a:lnTo>
                  <a:lnTo>
                    <a:pt x="7950094" y="3318388"/>
                  </a:lnTo>
                  <a:lnTo>
                    <a:pt x="7953425" y="3317048"/>
                  </a:lnTo>
                  <a:lnTo>
                    <a:pt x="7955989" y="3311039"/>
                  </a:lnTo>
                  <a:lnTo>
                    <a:pt x="7954509" y="3308040"/>
                  </a:lnTo>
                  <a:close/>
                </a:path>
                <a:path w="18721070" h="11073765">
                  <a:moveTo>
                    <a:pt x="8666271" y="3609681"/>
                  </a:moveTo>
                  <a:lnTo>
                    <a:pt x="8662938" y="3611022"/>
                  </a:lnTo>
                  <a:lnTo>
                    <a:pt x="8660517" y="3616697"/>
                  </a:lnTo>
                  <a:lnTo>
                    <a:pt x="8661383" y="3620222"/>
                  </a:lnTo>
                  <a:lnTo>
                    <a:pt x="8670729" y="3624209"/>
                  </a:lnTo>
                  <a:lnTo>
                    <a:pt x="8674061" y="3622869"/>
                  </a:lnTo>
                  <a:lnTo>
                    <a:pt x="8676339" y="3617528"/>
                  </a:lnTo>
                  <a:lnTo>
                    <a:pt x="8675477" y="3614003"/>
                  </a:lnTo>
                  <a:lnTo>
                    <a:pt x="8669133" y="3611297"/>
                  </a:lnTo>
                  <a:lnTo>
                    <a:pt x="8666271" y="3609681"/>
                  </a:lnTo>
                  <a:close/>
                </a:path>
                <a:path w="18721070" h="11073765">
                  <a:moveTo>
                    <a:pt x="8035480" y="3340212"/>
                  </a:moveTo>
                  <a:lnTo>
                    <a:pt x="8026802" y="3336510"/>
                  </a:lnTo>
                  <a:lnTo>
                    <a:pt x="8023467" y="3337850"/>
                  </a:lnTo>
                  <a:lnTo>
                    <a:pt x="8021046" y="3343525"/>
                  </a:lnTo>
                  <a:lnTo>
                    <a:pt x="8022387" y="3346860"/>
                  </a:lnTo>
                  <a:lnTo>
                    <a:pt x="8031066" y="3350561"/>
                  </a:lnTo>
                  <a:lnTo>
                    <a:pt x="8034400" y="3349221"/>
                  </a:lnTo>
                  <a:lnTo>
                    <a:pt x="8036821" y="3343546"/>
                  </a:lnTo>
                  <a:lnTo>
                    <a:pt x="8035480" y="3340212"/>
                  </a:lnTo>
                  <a:close/>
                </a:path>
                <a:path w="18721070" h="11073765">
                  <a:moveTo>
                    <a:pt x="8587343" y="3573646"/>
                  </a:moveTo>
                  <a:lnTo>
                    <a:pt x="8584008" y="3574985"/>
                  </a:lnTo>
                  <a:lnTo>
                    <a:pt x="8581445" y="3580994"/>
                  </a:lnTo>
                  <a:lnTo>
                    <a:pt x="8582451" y="3584186"/>
                  </a:lnTo>
                  <a:lnTo>
                    <a:pt x="8591798" y="3588173"/>
                  </a:lnTo>
                  <a:lnTo>
                    <a:pt x="8595133" y="3586833"/>
                  </a:lnTo>
                  <a:lnTo>
                    <a:pt x="8597554" y="3581158"/>
                  </a:lnTo>
                  <a:lnTo>
                    <a:pt x="8596546" y="3577965"/>
                  </a:lnTo>
                  <a:lnTo>
                    <a:pt x="8590205" y="3575260"/>
                  </a:lnTo>
                  <a:lnTo>
                    <a:pt x="8587343" y="3573646"/>
                  </a:lnTo>
                  <a:close/>
                </a:path>
                <a:path w="18721070" h="11073765">
                  <a:moveTo>
                    <a:pt x="8116504" y="3373195"/>
                  </a:moveTo>
                  <a:lnTo>
                    <a:pt x="8107491" y="3369350"/>
                  </a:lnTo>
                  <a:lnTo>
                    <a:pt x="8104156" y="3370691"/>
                  </a:lnTo>
                  <a:lnTo>
                    <a:pt x="8101736" y="3376366"/>
                  </a:lnTo>
                  <a:lnTo>
                    <a:pt x="8103076" y="3379700"/>
                  </a:lnTo>
                  <a:lnTo>
                    <a:pt x="8112089" y="3383545"/>
                  </a:lnTo>
                  <a:lnTo>
                    <a:pt x="8115424" y="3382205"/>
                  </a:lnTo>
                  <a:lnTo>
                    <a:pt x="8117987" y="3376196"/>
                  </a:lnTo>
                  <a:lnTo>
                    <a:pt x="8116504" y="3373195"/>
                  </a:lnTo>
                  <a:close/>
                </a:path>
                <a:path w="18721070" h="11073765">
                  <a:moveTo>
                    <a:pt x="8516664" y="3542313"/>
                  </a:moveTo>
                  <a:lnTo>
                    <a:pt x="8507650" y="3538468"/>
                  </a:lnTo>
                  <a:lnTo>
                    <a:pt x="8504318" y="3539808"/>
                  </a:lnTo>
                  <a:lnTo>
                    <a:pt x="8501897" y="3545484"/>
                  </a:lnTo>
                  <a:lnTo>
                    <a:pt x="8502902" y="3548674"/>
                  </a:lnTo>
                  <a:lnTo>
                    <a:pt x="8511916" y="3552519"/>
                  </a:lnTo>
                  <a:lnTo>
                    <a:pt x="8515249" y="3551180"/>
                  </a:lnTo>
                  <a:lnTo>
                    <a:pt x="8517670" y="3545503"/>
                  </a:lnTo>
                  <a:lnTo>
                    <a:pt x="8516664" y="3542313"/>
                  </a:lnTo>
                  <a:close/>
                </a:path>
                <a:path w="18721070" h="11073765">
                  <a:moveTo>
                    <a:pt x="8197192" y="3406037"/>
                  </a:moveTo>
                  <a:lnTo>
                    <a:pt x="8188177" y="3402191"/>
                  </a:lnTo>
                  <a:lnTo>
                    <a:pt x="8184845" y="3403531"/>
                  </a:lnTo>
                  <a:lnTo>
                    <a:pt x="8182424" y="3409208"/>
                  </a:lnTo>
                  <a:lnTo>
                    <a:pt x="8183763" y="3412540"/>
                  </a:lnTo>
                  <a:lnTo>
                    <a:pt x="8192778" y="3416385"/>
                  </a:lnTo>
                  <a:lnTo>
                    <a:pt x="8196110" y="3415046"/>
                  </a:lnTo>
                  <a:lnTo>
                    <a:pt x="8198531" y="3409369"/>
                  </a:lnTo>
                  <a:lnTo>
                    <a:pt x="8197192" y="3406037"/>
                  </a:lnTo>
                  <a:close/>
                </a:path>
                <a:path w="18721070" h="11073765">
                  <a:moveTo>
                    <a:pt x="8437164" y="3507612"/>
                  </a:moveTo>
                  <a:lnTo>
                    <a:pt x="8428150" y="3503766"/>
                  </a:lnTo>
                  <a:lnTo>
                    <a:pt x="8424959" y="3504774"/>
                  </a:lnTo>
                  <a:lnTo>
                    <a:pt x="8422396" y="3510782"/>
                  </a:lnTo>
                  <a:lnTo>
                    <a:pt x="8423401" y="3513972"/>
                  </a:lnTo>
                  <a:lnTo>
                    <a:pt x="8432416" y="3517818"/>
                  </a:lnTo>
                  <a:lnTo>
                    <a:pt x="8435606" y="3516812"/>
                  </a:lnTo>
                  <a:lnTo>
                    <a:pt x="8438169" y="3510803"/>
                  </a:lnTo>
                  <a:lnTo>
                    <a:pt x="8437164" y="3507612"/>
                  </a:lnTo>
                  <a:close/>
                </a:path>
                <a:path w="18721070" h="11073765">
                  <a:moveTo>
                    <a:pt x="8277260" y="3439402"/>
                  </a:moveTo>
                  <a:lnTo>
                    <a:pt x="8268247" y="3435557"/>
                  </a:lnTo>
                  <a:lnTo>
                    <a:pt x="8264913" y="3436898"/>
                  </a:lnTo>
                  <a:lnTo>
                    <a:pt x="8262492" y="3442573"/>
                  </a:lnTo>
                  <a:lnTo>
                    <a:pt x="8263499" y="3445763"/>
                  </a:lnTo>
                  <a:lnTo>
                    <a:pt x="8272512" y="3449608"/>
                  </a:lnTo>
                  <a:lnTo>
                    <a:pt x="8275846" y="3448269"/>
                  </a:lnTo>
                  <a:lnTo>
                    <a:pt x="8278266" y="3442594"/>
                  </a:lnTo>
                  <a:lnTo>
                    <a:pt x="8277260" y="3439402"/>
                  </a:lnTo>
                  <a:close/>
                </a:path>
                <a:path w="18721070" h="11073765">
                  <a:moveTo>
                    <a:pt x="8357045" y="3473436"/>
                  </a:moveTo>
                  <a:lnTo>
                    <a:pt x="8348032" y="3469591"/>
                  </a:lnTo>
                  <a:lnTo>
                    <a:pt x="8344698" y="3470931"/>
                  </a:lnTo>
                  <a:lnTo>
                    <a:pt x="8342420" y="3476272"/>
                  </a:lnTo>
                  <a:lnTo>
                    <a:pt x="8343427" y="3479463"/>
                  </a:lnTo>
                  <a:lnTo>
                    <a:pt x="8352439" y="3483308"/>
                  </a:lnTo>
                  <a:lnTo>
                    <a:pt x="8355773" y="3481969"/>
                  </a:lnTo>
                  <a:lnTo>
                    <a:pt x="8358051" y="3476627"/>
                  </a:lnTo>
                  <a:lnTo>
                    <a:pt x="8357045" y="3473436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56896" y="24883"/>
              <a:ext cx="18829020" cy="11215370"/>
            </a:xfrm>
            <a:custGeom>
              <a:avLst/>
              <a:gdLst/>
              <a:ahLst/>
              <a:cxnLst/>
              <a:rect l="l" t="t" r="r" b="b"/>
              <a:pathLst>
                <a:path w="18829020" h="11215370">
                  <a:moveTo>
                    <a:pt x="16965217" y="10891427"/>
                  </a:moveTo>
                  <a:lnTo>
                    <a:pt x="16956872" y="10887867"/>
                  </a:lnTo>
                  <a:lnTo>
                    <a:pt x="16953538" y="10889207"/>
                  </a:lnTo>
                  <a:lnTo>
                    <a:pt x="16951260" y="10894548"/>
                  </a:lnTo>
                  <a:lnTo>
                    <a:pt x="16952600" y="10897882"/>
                  </a:lnTo>
                  <a:lnTo>
                    <a:pt x="16960945" y="10901442"/>
                  </a:lnTo>
                  <a:lnTo>
                    <a:pt x="16964279" y="10900102"/>
                  </a:lnTo>
                  <a:lnTo>
                    <a:pt x="16966558" y="10894761"/>
                  </a:lnTo>
                  <a:lnTo>
                    <a:pt x="16965217" y="10891427"/>
                  </a:lnTo>
                  <a:close/>
                </a:path>
                <a:path w="18829020" h="11215370">
                  <a:moveTo>
                    <a:pt x="16886051" y="10856868"/>
                  </a:moveTo>
                  <a:lnTo>
                    <a:pt x="16877705" y="10853308"/>
                  </a:lnTo>
                  <a:lnTo>
                    <a:pt x="16874371" y="10854648"/>
                  </a:lnTo>
                  <a:lnTo>
                    <a:pt x="16872093" y="10859989"/>
                  </a:lnTo>
                  <a:lnTo>
                    <a:pt x="16873433" y="10863323"/>
                  </a:lnTo>
                  <a:lnTo>
                    <a:pt x="16881779" y="10866883"/>
                  </a:lnTo>
                  <a:lnTo>
                    <a:pt x="16885112" y="10865543"/>
                  </a:lnTo>
                  <a:lnTo>
                    <a:pt x="16887391" y="10860201"/>
                  </a:lnTo>
                  <a:lnTo>
                    <a:pt x="16886051" y="10856868"/>
                  </a:lnTo>
                  <a:close/>
                </a:path>
                <a:path w="18829020" h="11215370">
                  <a:moveTo>
                    <a:pt x="17045429" y="10924459"/>
                  </a:moveTo>
                  <a:lnTo>
                    <a:pt x="17036750" y="10920757"/>
                  </a:lnTo>
                  <a:lnTo>
                    <a:pt x="17033750" y="10922239"/>
                  </a:lnTo>
                  <a:lnTo>
                    <a:pt x="17031329" y="10927914"/>
                  </a:lnTo>
                  <a:lnTo>
                    <a:pt x="17032812" y="10930914"/>
                  </a:lnTo>
                  <a:lnTo>
                    <a:pt x="17041491" y="10934616"/>
                  </a:lnTo>
                  <a:lnTo>
                    <a:pt x="17044491" y="10933134"/>
                  </a:lnTo>
                  <a:lnTo>
                    <a:pt x="17046912" y="10927459"/>
                  </a:lnTo>
                  <a:lnTo>
                    <a:pt x="17045429" y="10924459"/>
                  </a:lnTo>
                  <a:close/>
                </a:path>
                <a:path w="18829020" h="11215370">
                  <a:moveTo>
                    <a:pt x="16799251" y="10817080"/>
                  </a:moveTo>
                  <a:lnTo>
                    <a:pt x="16795918" y="10818421"/>
                  </a:lnTo>
                  <a:lnTo>
                    <a:pt x="16794779" y="10821091"/>
                  </a:lnTo>
                  <a:lnTo>
                    <a:pt x="16793306" y="10823619"/>
                  </a:lnTo>
                  <a:lnTo>
                    <a:pt x="16794503" y="10827286"/>
                  </a:lnTo>
                  <a:lnTo>
                    <a:pt x="16802849" y="10830847"/>
                  </a:lnTo>
                  <a:lnTo>
                    <a:pt x="16805564" y="10830031"/>
                  </a:lnTo>
                  <a:lnTo>
                    <a:pt x="16808793" y="10824307"/>
                  </a:lnTo>
                  <a:lnTo>
                    <a:pt x="16807455" y="10820974"/>
                  </a:lnTo>
                  <a:lnTo>
                    <a:pt x="16801779" y="10818553"/>
                  </a:lnTo>
                  <a:lnTo>
                    <a:pt x="16799251" y="10817080"/>
                  </a:lnTo>
                  <a:close/>
                </a:path>
                <a:path w="18829020" h="11215370">
                  <a:moveTo>
                    <a:pt x="17125876" y="10956013"/>
                  </a:moveTo>
                  <a:lnTo>
                    <a:pt x="17120202" y="10953593"/>
                  </a:lnTo>
                  <a:lnTo>
                    <a:pt x="17117389" y="10952787"/>
                  </a:lnTo>
                  <a:lnTo>
                    <a:pt x="17114389" y="10954270"/>
                  </a:lnTo>
                  <a:lnTo>
                    <a:pt x="17112110" y="10959611"/>
                  </a:lnTo>
                  <a:lnTo>
                    <a:pt x="17113593" y="10962611"/>
                  </a:lnTo>
                  <a:lnTo>
                    <a:pt x="17119267" y="10965031"/>
                  </a:lnTo>
                  <a:lnTo>
                    <a:pt x="17122081" y="10965837"/>
                  </a:lnTo>
                  <a:lnTo>
                    <a:pt x="17125081" y="10964354"/>
                  </a:lnTo>
                  <a:lnTo>
                    <a:pt x="17127359" y="10959013"/>
                  </a:lnTo>
                  <a:lnTo>
                    <a:pt x="17125876" y="10956013"/>
                  </a:lnTo>
                  <a:close/>
                </a:path>
                <a:path w="18829020" h="11215370">
                  <a:moveTo>
                    <a:pt x="16729905" y="10783554"/>
                  </a:moveTo>
                  <a:lnTo>
                    <a:pt x="16721225" y="10779851"/>
                  </a:lnTo>
                  <a:lnTo>
                    <a:pt x="16718034" y="10780857"/>
                  </a:lnTo>
                  <a:lnTo>
                    <a:pt x="16716527" y="10784160"/>
                  </a:lnTo>
                  <a:lnTo>
                    <a:pt x="16715422" y="10786057"/>
                  </a:lnTo>
                  <a:lnTo>
                    <a:pt x="16716618" y="10789723"/>
                  </a:lnTo>
                  <a:lnTo>
                    <a:pt x="16725299" y="10793426"/>
                  </a:lnTo>
                  <a:lnTo>
                    <a:pt x="16728488" y="10792419"/>
                  </a:lnTo>
                  <a:lnTo>
                    <a:pt x="16729996" y="10789116"/>
                  </a:lnTo>
                  <a:lnTo>
                    <a:pt x="16731100" y="10787220"/>
                  </a:lnTo>
                  <a:lnTo>
                    <a:pt x="16729905" y="10783554"/>
                  </a:lnTo>
                  <a:close/>
                </a:path>
                <a:path w="18829020" h="11215370">
                  <a:moveTo>
                    <a:pt x="17207036" y="10985898"/>
                  </a:moveTo>
                  <a:lnTo>
                    <a:pt x="17201362" y="10983478"/>
                  </a:lnTo>
                  <a:lnTo>
                    <a:pt x="17198548" y="10982672"/>
                  </a:lnTo>
                  <a:lnTo>
                    <a:pt x="17195548" y="10984154"/>
                  </a:lnTo>
                  <a:lnTo>
                    <a:pt x="17194409" y="10986825"/>
                  </a:lnTo>
                  <a:lnTo>
                    <a:pt x="17193604" y="10989638"/>
                  </a:lnTo>
                  <a:lnTo>
                    <a:pt x="17194750" y="10992494"/>
                  </a:lnTo>
                  <a:lnTo>
                    <a:pt x="17197422" y="10993634"/>
                  </a:lnTo>
                  <a:lnTo>
                    <a:pt x="17197898" y="10993443"/>
                  </a:lnTo>
                  <a:lnTo>
                    <a:pt x="17200903" y="10994725"/>
                  </a:lnTo>
                  <a:lnTo>
                    <a:pt x="17203716" y="10995530"/>
                  </a:lnTo>
                  <a:lnTo>
                    <a:pt x="17206716" y="10994048"/>
                  </a:lnTo>
                  <a:lnTo>
                    <a:pt x="17207856" y="10991377"/>
                  </a:lnTo>
                  <a:lnTo>
                    <a:pt x="17208661" y="10988564"/>
                  </a:lnTo>
                  <a:lnTo>
                    <a:pt x="17207036" y="10985898"/>
                  </a:lnTo>
                  <a:close/>
                </a:path>
                <a:path w="18829020" h="11215370">
                  <a:moveTo>
                    <a:pt x="16649393" y="10742897"/>
                  </a:moveTo>
                  <a:lnTo>
                    <a:pt x="16643717" y="10740476"/>
                  </a:lnTo>
                  <a:lnTo>
                    <a:pt x="16640193" y="10741340"/>
                  </a:lnTo>
                  <a:lnTo>
                    <a:pt x="16637772" y="10747015"/>
                  </a:lnTo>
                  <a:lnTo>
                    <a:pt x="16638779" y="10750206"/>
                  </a:lnTo>
                  <a:lnTo>
                    <a:pt x="16641308" y="10751679"/>
                  </a:lnTo>
                  <a:lnTo>
                    <a:pt x="16647315" y="10754242"/>
                  </a:lnTo>
                  <a:lnTo>
                    <a:pt x="16650507" y="10753236"/>
                  </a:lnTo>
                  <a:lnTo>
                    <a:pt x="16652928" y="10747561"/>
                  </a:lnTo>
                  <a:lnTo>
                    <a:pt x="16651921" y="10744370"/>
                  </a:lnTo>
                  <a:lnTo>
                    <a:pt x="16649393" y="10742897"/>
                  </a:lnTo>
                  <a:close/>
                </a:path>
                <a:path w="18829020" h="11215370">
                  <a:moveTo>
                    <a:pt x="17289335" y="11013112"/>
                  </a:moveTo>
                  <a:lnTo>
                    <a:pt x="17286379" y="11012641"/>
                  </a:lnTo>
                  <a:lnTo>
                    <a:pt x="17283376" y="11011360"/>
                  </a:lnTo>
                  <a:lnTo>
                    <a:pt x="17280228" y="11010412"/>
                  </a:lnTo>
                  <a:lnTo>
                    <a:pt x="17277562" y="11012036"/>
                  </a:lnTo>
                  <a:lnTo>
                    <a:pt x="17276423" y="11014708"/>
                  </a:lnTo>
                  <a:lnTo>
                    <a:pt x="17275617" y="11017521"/>
                  </a:lnTo>
                  <a:lnTo>
                    <a:pt x="17276766" y="11020378"/>
                  </a:lnTo>
                  <a:lnTo>
                    <a:pt x="17279435" y="11021516"/>
                  </a:lnTo>
                  <a:lnTo>
                    <a:pt x="17279578" y="11021182"/>
                  </a:lnTo>
                  <a:lnTo>
                    <a:pt x="17282919" y="11022607"/>
                  </a:lnTo>
                  <a:lnTo>
                    <a:pt x="17286064" y="11023555"/>
                  </a:lnTo>
                  <a:lnTo>
                    <a:pt x="17288730" y="11021930"/>
                  </a:lnTo>
                  <a:lnTo>
                    <a:pt x="17289870" y="11019260"/>
                  </a:lnTo>
                  <a:lnTo>
                    <a:pt x="17290675" y="11016447"/>
                  </a:lnTo>
                  <a:lnTo>
                    <a:pt x="17289335" y="11013112"/>
                  </a:lnTo>
                  <a:close/>
                </a:path>
                <a:path w="18829020" h="11215370">
                  <a:moveTo>
                    <a:pt x="16572648" y="10702663"/>
                  </a:moveTo>
                  <a:lnTo>
                    <a:pt x="16566975" y="10700243"/>
                  </a:lnTo>
                  <a:lnTo>
                    <a:pt x="16563448" y="10701106"/>
                  </a:lnTo>
                  <a:lnTo>
                    <a:pt x="16561170" y="10706447"/>
                  </a:lnTo>
                  <a:lnTo>
                    <a:pt x="16562176" y="10709638"/>
                  </a:lnTo>
                  <a:lnTo>
                    <a:pt x="16564563" y="10711446"/>
                  </a:lnTo>
                  <a:lnTo>
                    <a:pt x="16570570" y="10714008"/>
                  </a:lnTo>
                  <a:lnTo>
                    <a:pt x="16573762" y="10713002"/>
                  </a:lnTo>
                  <a:lnTo>
                    <a:pt x="16576040" y="10707661"/>
                  </a:lnTo>
                  <a:lnTo>
                    <a:pt x="16575034" y="10704470"/>
                  </a:lnTo>
                  <a:lnTo>
                    <a:pt x="16572648" y="10702663"/>
                  </a:lnTo>
                  <a:close/>
                </a:path>
                <a:path w="18829020" h="11215370">
                  <a:moveTo>
                    <a:pt x="17371442" y="11039850"/>
                  </a:moveTo>
                  <a:lnTo>
                    <a:pt x="17368486" y="11039379"/>
                  </a:lnTo>
                  <a:lnTo>
                    <a:pt x="17362812" y="11036958"/>
                  </a:lnTo>
                  <a:lnTo>
                    <a:pt x="17360003" y="11038917"/>
                  </a:lnTo>
                  <a:lnTo>
                    <a:pt x="17358864" y="11041588"/>
                  </a:lnTo>
                  <a:lnTo>
                    <a:pt x="17358201" y="11044067"/>
                  </a:lnTo>
                  <a:lnTo>
                    <a:pt x="17359350" y="11046924"/>
                  </a:lnTo>
                  <a:lnTo>
                    <a:pt x="17362019" y="11048063"/>
                  </a:lnTo>
                  <a:lnTo>
                    <a:pt x="17362497" y="11047872"/>
                  </a:lnTo>
                  <a:lnTo>
                    <a:pt x="17368174" y="11050294"/>
                  </a:lnTo>
                  <a:lnTo>
                    <a:pt x="17370980" y="11048335"/>
                  </a:lnTo>
                  <a:lnTo>
                    <a:pt x="17373258" y="11042993"/>
                  </a:lnTo>
                  <a:lnTo>
                    <a:pt x="17371442" y="11039850"/>
                  </a:lnTo>
                  <a:close/>
                </a:path>
                <a:path w="18829020" h="11215370">
                  <a:moveTo>
                    <a:pt x="16490798" y="10658673"/>
                  </a:moveTo>
                  <a:lnTo>
                    <a:pt x="16487272" y="10659537"/>
                  </a:lnTo>
                  <a:lnTo>
                    <a:pt x="16486133" y="10662208"/>
                  </a:lnTo>
                  <a:lnTo>
                    <a:pt x="16484660" y="10664736"/>
                  </a:lnTo>
                  <a:lnTo>
                    <a:pt x="16485667" y="10667927"/>
                  </a:lnTo>
                  <a:lnTo>
                    <a:pt x="16488052" y="10669734"/>
                  </a:lnTo>
                  <a:lnTo>
                    <a:pt x="16494062" y="10672297"/>
                  </a:lnTo>
                  <a:lnTo>
                    <a:pt x="16497110" y="10671625"/>
                  </a:lnTo>
                  <a:lnTo>
                    <a:pt x="16498249" y="10668954"/>
                  </a:lnTo>
                  <a:lnTo>
                    <a:pt x="16499723" y="10666426"/>
                  </a:lnTo>
                  <a:lnTo>
                    <a:pt x="16498716" y="10663235"/>
                  </a:lnTo>
                  <a:lnTo>
                    <a:pt x="16496330" y="10661427"/>
                  </a:lnTo>
                  <a:lnTo>
                    <a:pt x="16493327" y="10660146"/>
                  </a:lnTo>
                  <a:lnTo>
                    <a:pt x="16490798" y="10658673"/>
                  </a:lnTo>
                  <a:close/>
                </a:path>
                <a:path w="18829020" h="11215370">
                  <a:moveTo>
                    <a:pt x="17454546" y="11064252"/>
                  </a:moveTo>
                  <a:lnTo>
                    <a:pt x="17451589" y="11063781"/>
                  </a:lnTo>
                  <a:lnTo>
                    <a:pt x="17448587" y="11062500"/>
                  </a:lnTo>
                  <a:lnTo>
                    <a:pt x="17445773" y="11061694"/>
                  </a:lnTo>
                  <a:lnTo>
                    <a:pt x="17442633" y="11063511"/>
                  </a:lnTo>
                  <a:lnTo>
                    <a:pt x="17441828" y="11066324"/>
                  </a:lnTo>
                  <a:lnTo>
                    <a:pt x="17441163" y="11068802"/>
                  </a:lnTo>
                  <a:lnTo>
                    <a:pt x="17442645" y="11071802"/>
                  </a:lnTo>
                  <a:lnTo>
                    <a:pt x="17445317" y="11072942"/>
                  </a:lnTo>
                  <a:lnTo>
                    <a:pt x="17445793" y="11072751"/>
                  </a:lnTo>
                  <a:lnTo>
                    <a:pt x="17448798" y="11074032"/>
                  </a:lnTo>
                  <a:lnTo>
                    <a:pt x="17451611" y="11074838"/>
                  </a:lnTo>
                  <a:lnTo>
                    <a:pt x="17454754" y="11073022"/>
                  </a:lnTo>
                  <a:lnTo>
                    <a:pt x="17456364" y="11067396"/>
                  </a:lnTo>
                  <a:lnTo>
                    <a:pt x="17454546" y="11064252"/>
                  </a:lnTo>
                  <a:close/>
                </a:path>
                <a:path w="18829020" h="11215370">
                  <a:moveTo>
                    <a:pt x="16415667" y="10615577"/>
                  </a:moveTo>
                  <a:lnTo>
                    <a:pt x="16412143" y="10616441"/>
                  </a:lnTo>
                  <a:lnTo>
                    <a:pt x="16411004" y="10619112"/>
                  </a:lnTo>
                  <a:lnTo>
                    <a:pt x="16409530" y="10621640"/>
                  </a:lnTo>
                  <a:lnTo>
                    <a:pt x="16410395" y="10625165"/>
                  </a:lnTo>
                  <a:lnTo>
                    <a:pt x="16412780" y="10626972"/>
                  </a:lnTo>
                  <a:lnTo>
                    <a:pt x="16419123" y="10629677"/>
                  </a:lnTo>
                  <a:lnTo>
                    <a:pt x="16422172" y="10629005"/>
                  </a:lnTo>
                  <a:lnTo>
                    <a:pt x="16423311" y="10626334"/>
                  </a:lnTo>
                  <a:lnTo>
                    <a:pt x="16424784" y="10623806"/>
                  </a:lnTo>
                  <a:lnTo>
                    <a:pt x="16423920" y="10620281"/>
                  </a:lnTo>
                  <a:lnTo>
                    <a:pt x="16421534" y="10618474"/>
                  </a:lnTo>
                  <a:lnTo>
                    <a:pt x="16418529" y="10617193"/>
                  </a:lnTo>
                  <a:lnTo>
                    <a:pt x="16415667" y="10615577"/>
                  </a:lnTo>
                  <a:close/>
                </a:path>
                <a:path w="18829020" h="11215370">
                  <a:moveTo>
                    <a:pt x="17538170" y="11086508"/>
                  </a:moveTo>
                  <a:lnTo>
                    <a:pt x="17535072" y="11086370"/>
                  </a:lnTo>
                  <a:lnTo>
                    <a:pt x="17532069" y="11085089"/>
                  </a:lnTo>
                  <a:lnTo>
                    <a:pt x="17528922" y="11084141"/>
                  </a:lnTo>
                  <a:lnTo>
                    <a:pt x="17526113" y="11086100"/>
                  </a:lnTo>
                  <a:lnTo>
                    <a:pt x="17524502" y="11091726"/>
                  </a:lnTo>
                  <a:lnTo>
                    <a:pt x="17526130" y="11094393"/>
                  </a:lnTo>
                  <a:lnTo>
                    <a:pt x="17528799" y="11095531"/>
                  </a:lnTo>
                  <a:lnTo>
                    <a:pt x="17529417" y="11095007"/>
                  </a:lnTo>
                  <a:lnTo>
                    <a:pt x="17532422" y="11096289"/>
                  </a:lnTo>
                  <a:lnTo>
                    <a:pt x="17535570" y="11097237"/>
                  </a:lnTo>
                  <a:lnTo>
                    <a:pt x="17538376" y="11095276"/>
                  </a:lnTo>
                  <a:lnTo>
                    <a:pt x="17539989" y="11089651"/>
                  </a:lnTo>
                  <a:lnTo>
                    <a:pt x="17538170" y="11086508"/>
                  </a:lnTo>
                  <a:close/>
                </a:path>
                <a:path w="18829020" h="11215370">
                  <a:moveTo>
                    <a:pt x="16341156" y="10571956"/>
                  </a:moveTo>
                  <a:lnTo>
                    <a:pt x="16337632" y="10572820"/>
                  </a:lnTo>
                  <a:lnTo>
                    <a:pt x="16334686" y="10577877"/>
                  </a:lnTo>
                  <a:lnTo>
                    <a:pt x="16335549" y="10581401"/>
                  </a:lnTo>
                  <a:lnTo>
                    <a:pt x="16337935" y="10583208"/>
                  </a:lnTo>
                  <a:lnTo>
                    <a:pt x="16344277" y="10585913"/>
                  </a:lnTo>
                  <a:lnTo>
                    <a:pt x="16347136" y="10584766"/>
                  </a:lnTo>
                  <a:lnTo>
                    <a:pt x="16348467" y="10582571"/>
                  </a:lnTo>
                  <a:lnTo>
                    <a:pt x="16349940" y="10580043"/>
                  </a:lnTo>
                  <a:lnTo>
                    <a:pt x="16349075" y="10576518"/>
                  </a:lnTo>
                  <a:lnTo>
                    <a:pt x="16346689" y="10574711"/>
                  </a:lnTo>
                  <a:lnTo>
                    <a:pt x="16343684" y="10573429"/>
                  </a:lnTo>
                  <a:lnTo>
                    <a:pt x="16341156" y="10571956"/>
                  </a:lnTo>
                  <a:close/>
                </a:path>
                <a:path w="18829020" h="11215370">
                  <a:moveTo>
                    <a:pt x="17621890" y="11107621"/>
                  </a:moveTo>
                  <a:lnTo>
                    <a:pt x="17619077" y="11106816"/>
                  </a:lnTo>
                  <a:lnTo>
                    <a:pt x="17615787" y="11106202"/>
                  </a:lnTo>
                  <a:lnTo>
                    <a:pt x="17612973" y="11105396"/>
                  </a:lnTo>
                  <a:lnTo>
                    <a:pt x="17610164" y="11107355"/>
                  </a:lnTo>
                  <a:lnTo>
                    <a:pt x="17609359" y="11110168"/>
                  </a:lnTo>
                  <a:lnTo>
                    <a:pt x="17609030" y="11112789"/>
                  </a:lnTo>
                  <a:lnTo>
                    <a:pt x="17610321" y="11115313"/>
                  </a:lnTo>
                  <a:lnTo>
                    <a:pt x="17613326" y="11116595"/>
                  </a:lnTo>
                  <a:lnTo>
                    <a:pt x="17616616" y="11117209"/>
                  </a:lnTo>
                  <a:lnTo>
                    <a:pt x="17619430" y="11118015"/>
                  </a:lnTo>
                  <a:lnTo>
                    <a:pt x="17622236" y="11116055"/>
                  </a:lnTo>
                  <a:lnTo>
                    <a:pt x="17623847" y="11110429"/>
                  </a:lnTo>
                  <a:lnTo>
                    <a:pt x="17621890" y="11107621"/>
                  </a:lnTo>
                  <a:close/>
                </a:path>
                <a:path w="18829020" h="11215370">
                  <a:moveTo>
                    <a:pt x="16267549" y="10527142"/>
                  </a:moveTo>
                  <a:lnTo>
                    <a:pt x="16264025" y="10528007"/>
                  </a:lnTo>
                  <a:lnTo>
                    <a:pt x="16262920" y="10529903"/>
                  </a:lnTo>
                  <a:lnTo>
                    <a:pt x="16262551" y="10530535"/>
                  </a:lnTo>
                  <a:lnTo>
                    <a:pt x="16260745" y="10532921"/>
                  </a:lnTo>
                  <a:lnTo>
                    <a:pt x="16261751" y="10536112"/>
                  </a:lnTo>
                  <a:lnTo>
                    <a:pt x="16263994" y="10538252"/>
                  </a:lnTo>
                  <a:lnTo>
                    <a:pt x="16267666" y="10539818"/>
                  </a:lnTo>
                  <a:lnTo>
                    <a:pt x="16267857" y="10540294"/>
                  </a:lnTo>
                  <a:lnTo>
                    <a:pt x="16276187" y="10535562"/>
                  </a:lnTo>
                  <a:lnTo>
                    <a:pt x="16275182" y="10532371"/>
                  </a:lnTo>
                  <a:lnTo>
                    <a:pt x="16272938" y="10530230"/>
                  </a:lnTo>
                  <a:lnTo>
                    <a:pt x="16269935" y="10528949"/>
                  </a:lnTo>
                  <a:lnTo>
                    <a:pt x="16267549" y="10527142"/>
                  </a:lnTo>
                  <a:close/>
                </a:path>
                <a:path w="18829020" h="11215370">
                  <a:moveTo>
                    <a:pt x="17706747" y="11126063"/>
                  </a:moveTo>
                  <a:lnTo>
                    <a:pt x="17703791" y="11125592"/>
                  </a:lnTo>
                  <a:lnTo>
                    <a:pt x="17700504" y="11124978"/>
                  </a:lnTo>
                  <a:lnTo>
                    <a:pt x="17697547" y="11124506"/>
                  </a:lnTo>
                  <a:lnTo>
                    <a:pt x="17694405" y="11126322"/>
                  </a:lnTo>
                  <a:lnTo>
                    <a:pt x="17693934" y="11129278"/>
                  </a:lnTo>
                  <a:lnTo>
                    <a:pt x="17693605" y="11131899"/>
                  </a:lnTo>
                  <a:lnTo>
                    <a:pt x="17694893" y="11134422"/>
                  </a:lnTo>
                  <a:lnTo>
                    <a:pt x="17698232" y="11135847"/>
                  </a:lnTo>
                  <a:lnTo>
                    <a:pt x="17701522" y="11136461"/>
                  </a:lnTo>
                  <a:lnTo>
                    <a:pt x="17704476" y="11136931"/>
                  </a:lnTo>
                  <a:lnTo>
                    <a:pt x="17707619" y="11135115"/>
                  </a:lnTo>
                  <a:lnTo>
                    <a:pt x="17708561" y="11129204"/>
                  </a:lnTo>
                  <a:lnTo>
                    <a:pt x="17706747" y="11126063"/>
                  </a:lnTo>
                  <a:close/>
                </a:path>
                <a:path w="18829020" h="11215370">
                  <a:moveTo>
                    <a:pt x="16194320" y="10480517"/>
                  </a:moveTo>
                  <a:lnTo>
                    <a:pt x="16190793" y="10481380"/>
                  </a:lnTo>
                  <a:lnTo>
                    <a:pt x="16189504" y="10483592"/>
                  </a:lnTo>
                  <a:lnTo>
                    <a:pt x="16189320" y="10483908"/>
                  </a:lnTo>
                  <a:lnTo>
                    <a:pt x="16187740" y="10485996"/>
                  </a:lnTo>
                  <a:lnTo>
                    <a:pt x="16187514" y="10486295"/>
                  </a:lnTo>
                  <a:lnTo>
                    <a:pt x="16188377" y="10489820"/>
                  </a:lnTo>
                  <a:lnTo>
                    <a:pt x="16190906" y="10491292"/>
                  </a:lnTo>
                  <a:lnTo>
                    <a:pt x="16193626" y="10493242"/>
                  </a:lnTo>
                  <a:lnTo>
                    <a:pt x="16196631" y="10494524"/>
                  </a:lnTo>
                  <a:lnTo>
                    <a:pt x="16199678" y="10493850"/>
                  </a:lnTo>
                  <a:lnTo>
                    <a:pt x="16200818" y="10491970"/>
                  </a:lnTo>
                  <a:lnTo>
                    <a:pt x="16201009" y="10491656"/>
                  </a:lnTo>
                  <a:lnTo>
                    <a:pt x="16202590" y="10489569"/>
                  </a:lnTo>
                  <a:lnTo>
                    <a:pt x="16202816" y="10489270"/>
                  </a:lnTo>
                  <a:lnTo>
                    <a:pt x="16201953" y="10485746"/>
                  </a:lnTo>
                  <a:lnTo>
                    <a:pt x="16199424" y="10484272"/>
                  </a:lnTo>
                  <a:lnTo>
                    <a:pt x="16196706" y="10482324"/>
                  </a:lnTo>
                  <a:lnTo>
                    <a:pt x="16194320" y="10480517"/>
                  </a:lnTo>
                  <a:close/>
                </a:path>
                <a:path w="18829020" h="11215370">
                  <a:moveTo>
                    <a:pt x="16121374" y="10433223"/>
                  </a:moveTo>
                  <a:lnTo>
                    <a:pt x="16117850" y="10434088"/>
                  </a:lnTo>
                  <a:lnTo>
                    <a:pt x="16115088" y="10438828"/>
                  </a:lnTo>
                  <a:lnTo>
                    <a:pt x="16114904" y="10439144"/>
                  </a:lnTo>
                  <a:lnTo>
                    <a:pt x="16115433" y="10442526"/>
                  </a:lnTo>
                  <a:lnTo>
                    <a:pt x="16117961" y="10443999"/>
                  </a:lnTo>
                  <a:lnTo>
                    <a:pt x="16120682" y="10445949"/>
                  </a:lnTo>
                  <a:lnTo>
                    <a:pt x="16123684" y="10447230"/>
                  </a:lnTo>
                  <a:lnTo>
                    <a:pt x="16126735" y="10446558"/>
                  </a:lnTo>
                  <a:lnTo>
                    <a:pt x="16127874" y="10444677"/>
                  </a:lnTo>
                  <a:lnTo>
                    <a:pt x="16129537" y="10441835"/>
                  </a:lnTo>
                  <a:lnTo>
                    <a:pt x="16129008" y="10438453"/>
                  </a:lnTo>
                  <a:lnTo>
                    <a:pt x="16126480" y="10436979"/>
                  </a:lnTo>
                  <a:lnTo>
                    <a:pt x="16123759" y="10435030"/>
                  </a:lnTo>
                  <a:lnTo>
                    <a:pt x="16121374" y="10433223"/>
                  </a:lnTo>
                  <a:close/>
                </a:path>
                <a:path w="18829020" h="11215370">
                  <a:moveTo>
                    <a:pt x="17791506" y="11142884"/>
                  </a:moveTo>
                  <a:lnTo>
                    <a:pt x="17788550" y="11142412"/>
                  </a:lnTo>
                  <a:lnTo>
                    <a:pt x="17785260" y="11141798"/>
                  </a:lnTo>
                  <a:lnTo>
                    <a:pt x="17782304" y="11141327"/>
                  </a:lnTo>
                  <a:lnTo>
                    <a:pt x="17779498" y="11143286"/>
                  </a:lnTo>
                  <a:lnTo>
                    <a:pt x="17779085" y="11145872"/>
                  </a:lnTo>
                  <a:lnTo>
                    <a:pt x="17778697" y="11148863"/>
                  </a:lnTo>
                  <a:lnTo>
                    <a:pt x="17779989" y="11151387"/>
                  </a:lnTo>
                  <a:lnTo>
                    <a:pt x="17782326" y="11152384"/>
                  </a:lnTo>
                  <a:lnTo>
                    <a:pt x="17782468" y="11152050"/>
                  </a:lnTo>
                  <a:lnTo>
                    <a:pt x="17783468" y="11152476"/>
                  </a:lnTo>
                  <a:lnTo>
                    <a:pt x="17786758" y="11153090"/>
                  </a:lnTo>
                  <a:lnTo>
                    <a:pt x="17789713" y="11153562"/>
                  </a:lnTo>
                  <a:lnTo>
                    <a:pt x="17792522" y="11151604"/>
                  </a:lnTo>
                  <a:lnTo>
                    <a:pt x="17793406" y="11146063"/>
                  </a:lnTo>
                  <a:lnTo>
                    <a:pt x="17793465" y="11145693"/>
                  </a:lnTo>
                  <a:lnTo>
                    <a:pt x="17791506" y="11142884"/>
                  </a:lnTo>
                  <a:close/>
                </a:path>
                <a:path w="18829020" h="11215370">
                  <a:moveTo>
                    <a:pt x="16049333" y="10384738"/>
                  </a:moveTo>
                  <a:lnTo>
                    <a:pt x="16042863" y="10390658"/>
                  </a:lnTo>
                  <a:lnTo>
                    <a:pt x="16043535" y="10393707"/>
                  </a:lnTo>
                  <a:lnTo>
                    <a:pt x="16045921" y="10395513"/>
                  </a:lnTo>
                  <a:lnTo>
                    <a:pt x="16048640" y="10397462"/>
                  </a:lnTo>
                  <a:lnTo>
                    <a:pt x="16051979" y="10398887"/>
                  </a:lnTo>
                  <a:lnTo>
                    <a:pt x="16055028" y="10398214"/>
                  </a:lnTo>
                  <a:lnTo>
                    <a:pt x="16056168" y="10396334"/>
                  </a:lnTo>
                  <a:lnTo>
                    <a:pt x="16057795" y="10393476"/>
                  </a:lnTo>
                  <a:lnTo>
                    <a:pt x="16057974" y="10393158"/>
                  </a:lnTo>
                  <a:lnTo>
                    <a:pt x="16057300" y="10390109"/>
                  </a:lnTo>
                  <a:lnTo>
                    <a:pt x="16054914" y="10388302"/>
                  </a:lnTo>
                  <a:lnTo>
                    <a:pt x="16052196" y="10386353"/>
                  </a:lnTo>
                  <a:lnTo>
                    <a:pt x="16049333" y="10384738"/>
                  </a:lnTo>
                  <a:close/>
                </a:path>
                <a:path w="18829020" h="11215370">
                  <a:moveTo>
                    <a:pt x="17876836" y="11158372"/>
                  </a:moveTo>
                  <a:lnTo>
                    <a:pt x="17873880" y="11157899"/>
                  </a:lnTo>
                  <a:lnTo>
                    <a:pt x="17870591" y="11157285"/>
                  </a:lnTo>
                  <a:lnTo>
                    <a:pt x="17867635" y="11156814"/>
                  </a:lnTo>
                  <a:lnTo>
                    <a:pt x="17864826" y="11158772"/>
                  </a:lnTo>
                  <a:lnTo>
                    <a:pt x="17864413" y="11161358"/>
                  </a:lnTo>
                  <a:lnTo>
                    <a:pt x="17864354" y="11161728"/>
                  </a:lnTo>
                  <a:lnTo>
                    <a:pt x="17875042" y="11169048"/>
                  </a:lnTo>
                  <a:lnTo>
                    <a:pt x="17877850" y="11167090"/>
                  </a:lnTo>
                  <a:lnTo>
                    <a:pt x="17878734" y="11161548"/>
                  </a:lnTo>
                  <a:lnTo>
                    <a:pt x="17878793" y="11161179"/>
                  </a:lnTo>
                  <a:lnTo>
                    <a:pt x="17876836" y="11158372"/>
                  </a:lnTo>
                  <a:close/>
                </a:path>
                <a:path w="18829020" h="11215370">
                  <a:moveTo>
                    <a:pt x="15978386" y="10335535"/>
                  </a:moveTo>
                  <a:lnTo>
                    <a:pt x="15974670" y="10335922"/>
                  </a:lnTo>
                  <a:lnTo>
                    <a:pt x="15971724" y="10340979"/>
                  </a:lnTo>
                  <a:lnTo>
                    <a:pt x="15972253" y="10344361"/>
                  </a:lnTo>
                  <a:lnTo>
                    <a:pt x="15974640" y="10346167"/>
                  </a:lnTo>
                  <a:lnTo>
                    <a:pt x="15977360" y="10348117"/>
                  </a:lnTo>
                  <a:lnTo>
                    <a:pt x="15980698" y="10349541"/>
                  </a:lnTo>
                  <a:lnTo>
                    <a:pt x="15983747" y="10348869"/>
                  </a:lnTo>
                  <a:lnTo>
                    <a:pt x="15985077" y="10346675"/>
                  </a:lnTo>
                  <a:lnTo>
                    <a:pt x="15986550" y="10344147"/>
                  </a:lnTo>
                  <a:lnTo>
                    <a:pt x="15986021" y="10340764"/>
                  </a:lnTo>
                  <a:lnTo>
                    <a:pt x="15983635" y="10338957"/>
                  </a:lnTo>
                  <a:lnTo>
                    <a:pt x="15980915" y="10337008"/>
                  </a:lnTo>
                  <a:lnTo>
                    <a:pt x="15978386" y="10335535"/>
                  </a:lnTo>
                  <a:close/>
                </a:path>
                <a:path w="18829020" h="11215370">
                  <a:moveTo>
                    <a:pt x="17962017" y="11171428"/>
                  </a:moveTo>
                  <a:lnTo>
                    <a:pt x="17959061" y="11170955"/>
                  </a:lnTo>
                  <a:lnTo>
                    <a:pt x="17955772" y="11170341"/>
                  </a:lnTo>
                  <a:lnTo>
                    <a:pt x="17953150" y="11170011"/>
                  </a:lnTo>
                  <a:lnTo>
                    <a:pt x="17950343" y="11171971"/>
                  </a:lnTo>
                  <a:lnTo>
                    <a:pt x="17949869" y="11174926"/>
                  </a:lnTo>
                  <a:lnTo>
                    <a:pt x="17949301" y="11177051"/>
                  </a:lnTo>
                  <a:lnTo>
                    <a:pt x="17949207" y="11177405"/>
                  </a:lnTo>
                  <a:lnTo>
                    <a:pt x="17950640" y="11179595"/>
                  </a:lnTo>
                  <a:lnTo>
                    <a:pt x="17952977" y="11180592"/>
                  </a:lnTo>
                  <a:lnTo>
                    <a:pt x="17953120" y="11180258"/>
                  </a:lnTo>
                  <a:lnTo>
                    <a:pt x="17954456" y="11180827"/>
                  </a:lnTo>
                  <a:lnTo>
                    <a:pt x="17957745" y="11181442"/>
                  </a:lnTo>
                  <a:lnTo>
                    <a:pt x="17960368" y="11181771"/>
                  </a:lnTo>
                  <a:lnTo>
                    <a:pt x="17963174" y="11179812"/>
                  </a:lnTo>
                  <a:lnTo>
                    <a:pt x="17963645" y="11176856"/>
                  </a:lnTo>
                  <a:lnTo>
                    <a:pt x="17963927" y="11174609"/>
                  </a:lnTo>
                  <a:lnTo>
                    <a:pt x="17963974" y="11174235"/>
                  </a:lnTo>
                  <a:lnTo>
                    <a:pt x="17962017" y="11171428"/>
                  </a:lnTo>
                  <a:close/>
                </a:path>
                <a:path w="18829020" h="11215370">
                  <a:moveTo>
                    <a:pt x="15908058" y="10285806"/>
                  </a:moveTo>
                  <a:lnTo>
                    <a:pt x="15904675" y="10286337"/>
                  </a:lnTo>
                  <a:lnTo>
                    <a:pt x="15901062" y="10291108"/>
                  </a:lnTo>
                  <a:lnTo>
                    <a:pt x="15901595" y="10294492"/>
                  </a:lnTo>
                  <a:lnTo>
                    <a:pt x="15903980" y="10296298"/>
                  </a:lnTo>
                  <a:lnTo>
                    <a:pt x="15906697" y="10298246"/>
                  </a:lnTo>
                  <a:lnTo>
                    <a:pt x="15907700" y="10298674"/>
                  </a:lnTo>
                  <a:lnTo>
                    <a:pt x="15907558" y="10299008"/>
                  </a:lnTo>
                  <a:lnTo>
                    <a:pt x="15909895" y="10300005"/>
                  </a:lnTo>
                  <a:lnTo>
                    <a:pt x="15912608" y="10299190"/>
                  </a:lnTo>
                  <a:lnTo>
                    <a:pt x="15914273" y="10297137"/>
                  </a:lnTo>
                  <a:lnTo>
                    <a:pt x="15916080" y="10294752"/>
                  </a:lnTo>
                  <a:lnTo>
                    <a:pt x="15915550" y="10291370"/>
                  </a:lnTo>
                  <a:lnTo>
                    <a:pt x="15913164" y="10289563"/>
                  </a:lnTo>
                  <a:lnTo>
                    <a:pt x="15910444" y="10287613"/>
                  </a:lnTo>
                  <a:lnTo>
                    <a:pt x="15908058" y="10285806"/>
                  </a:lnTo>
                  <a:close/>
                </a:path>
                <a:path w="18829020" h="11215370">
                  <a:moveTo>
                    <a:pt x="18048480" y="11181478"/>
                  </a:moveTo>
                  <a:lnTo>
                    <a:pt x="18045524" y="11181007"/>
                  </a:lnTo>
                  <a:lnTo>
                    <a:pt x="18042094" y="11180727"/>
                  </a:lnTo>
                  <a:lnTo>
                    <a:pt x="18038996" y="11180589"/>
                  </a:lnTo>
                  <a:lnTo>
                    <a:pt x="18036521" y="11182690"/>
                  </a:lnTo>
                  <a:lnTo>
                    <a:pt x="18036050" y="11185646"/>
                  </a:lnTo>
                  <a:lnTo>
                    <a:pt x="18035721" y="11188268"/>
                  </a:lnTo>
                  <a:lnTo>
                    <a:pt x="18037154" y="11190457"/>
                  </a:lnTo>
                  <a:lnTo>
                    <a:pt x="18039155" y="11191311"/>
                  </a:lnTo>
                  <a:lnTo>
                    <a:pt x="18039632" y="11191120"/>
                  </a:lnTo>
                  <a:lnTo>
                    <a:pt x="18040967" y="11191690"/>
                  </a:lnTo>
                  <a:lnTo>
                    <a:pt x="18044399" y="11191970"/>
                  </a:lnTo>
                  <a:lnTo>
                    <a:pt x="18047498" y="11192108"/>
                  </a:lnTo>
                  <a:lnTo>
                    <a:pt x="18049970" y="11190006"/>
                  </a:lnTo>
                  <a:lnTo>
                    <a:pt x="18050444" y="11187051"/>
                  </a:lnTo>
                  <a:lnTo>
                    <a:pt x="18050582" y="11183953"/>
                  </a:lnTo>
                  <a:lnTo>
                    <a:pt x="18048480" y="11181478"/>
                  </a:lnTo>
                  <a:close/>
                </a:path>
                <a:path w="18829020" h="11215370">
                  <a:moveTo>
                    <a:pt x="15837967" y="10234601"/>
                  </a:moveTo>
                  <a:lnTo>
                    <a:pt x="15834585" y="10235131"/>
                  </a:lnTo>
                  <a:lnTo>
                    <a:pt x="15830971" y="10239903"/>
                  </a:lnTo>
                  <a:lnTo>
                    <a:pt x="15831500" y="10243285"/>
                  </a:lnTo>
                  <a:lnTo>
                    <a:pt x="15833887" y="10245092"/>
                  </a:lnTo>
                  <a:lnTo>
                    <a:pt x="15836604" y="10247041"/>
                  </a:lnTo>
                  <a:lnTo>
                    <a:pt x="15839945" y="10248466"/>
                  </a:lnTo>
                  <a:lnTo>
                    <a:pt x="15842518" y="10247985"/>
                  </a:lnTo>
                  <a:lnTo>
                    <a:pt x="15844182" y="10245933"/>
                  </a:lnTo>
                  <a:lnTo>
                    <a:pt x="15845989" y="10243547"/>
                  </a:lnTo>
                  <a:lnTo>
                    <a:pt x="15845458" y="10240164"/>
                  </a:lnTo>
                  <a:lnTo>
                    <a:pt x="15843071" y="10238357"/>
                  </a:lnTo>
                  <a:lnTo>
                    <a:pt x="15840353" y="10236409"/>
                  </a:lnTo>
                  <a:lnTo>
                    <a:pt x="15837967" y="10234601"/>
                  </a:lnTo>
                  <a:close/>
                </a:path>
                <a:path w="18829020" h="11215370">
                  <a:moveTo>
                    <a:pt x="15768302" y="10182393"/>
                  </a:moveTo>
                  <a:lnTo>
                    <a:pt x="15764920" y="10182923"/>
                  </a:lnTo>
                  <a:lnTo>
                    <a:pt x="15761306" y="10187695"/>
                  </a:lnTo>
                  <a:lnTo>
                    <a:pt x="15761835" y="10191077"/>
                  </a:lnTo>
                  <a:lnTo>
                    <a:pt x="15764221" y="10192884"/>
                  </a:lnTo>
                  <a:lnTo>
                    <a:pt x="15766941" y="10194834"/>
                  </a:lnTo>
                  <a:lnTo>
                    <a:pt x="15770279" y="10196258"/>
                  </a:lnTo>
                  <a:lnTo>
                    <a:pt x="15772852" y="10195777"/>
                  </a:lnTo>
                  <a:lnTo>
                    <a:pt x="15774517" y="10193725"/>
                  </a:lnTo>
                  <a:lnTo>
                    <a:pt x="15776324" y="10191339"/>
                  </a:lnTo>
                  <a:lnTo>
                    <a:pt x="15775794" y="10187958"/>
                  </a:lnTo>
                  <a:lnTo>
                    <a:pt x="15773408" y="10186150"/>
                  </a:lnTo>
                  <a:lnTo>
                    <a:pt x="15770688" y="10184201"/>
                  </a:lnTo>
                  <a:lnTo>
                    <a:pt x="15768302" y="10182393"/>
                  </a:lnTo>
                  <a:close/>
                </a:path>
                <a:path w="18829020" h="11215370">
                  <a:moveTo>
                    <a:pt x="18134562" y="11190578"/>
                  </a:moveTo>
                  <a:lnTo>
                    <a:pt x="18131464" y="11190440"/>
                  </a:lnTo>
                  <a:lnTo>
                    <a:pt x="18128032" y="11190160"/>
                  </a:lnTo>
                  <a:lnTo>
                    <a:pt x="18124933" y="11190022"/>
                  </a:lnTo>
                  <a:lnTo>
                    <a:pt x="18122125" y="11191980"/>
                  </a:lnTo>
                  <a:lnTo>
                    <a:pt x="18121987" y="11195078"/>
                  </a:lnTo>
                  <a:lnTo>
                    <a:pt x="18121800" y="11197366"/>
                  </a:lnTo>
                  <a:lnTo>
                    <a:pt x="18123232" y="11199555"/>
                  </a:lnTo>
                  <a:lnTo>
                    <a:pt x="18126907" y="11201123"/>
                  </a:lnTo>
                  <a:lnTo>
                    <a:pt x="18130337" y="11201402"/>
                  </a:lnTo>
                  <a:lnTo>
                    <a:pt x="18133435" y="11201540"/>
                  </a:lnTo>
                  <a:lnTo>
                    <a:pt x="18136244" y="11199582"/>
                  </a:lnTo>
                  <a:lnTo>
                    <a:pt x="18136519" y="11193386"/>
                  </a:lnTo>
                  <a:lnTo>
                    <a:pt x="18134562" y="11190578"/>
                  </a:lnTo>
                  <a:close/>
                </a:path>
                <a:path w="18829020" h="11215370">
                  <a:moveTo>
                    <a:pt x="15699590" y="10129804"/>
                  </a:moveTo>
                  <a:lnTo>
                    <a:pt x="15696206" y="10130334"/>
                  </a:lnTo>
                  <a:lnTo>
                    <a:pt x="15692594" y="10135106"/>
                  </a:lnTo>
                  <a:lnTo>
                    <a:pt x="15693125" y="10138489"/>
                  </a:lnTo>
                  <a:lnTo>
                    <a:pt x="15695508" y="10140294"/>
                  </a:lnTo>
                  <a:lnTo>
                    <a:pt x="15698230" y="10142244"/>
                  </a:lnTo>
                  <a:lnTo>
                    <a:pt x="15701566" y="10143668"/>
                  </a:lnTo>
                  <a:lnTo>
                    <a:pt x="15704140" y="10143188"/>
                  </a:lnTo>
                  <a:lnTo>
                    <a:pt x="15705804" y="10141135"/>
                  </a:lnTo>
                  <a:lnTo>
                    <a:pt x="15707611" y="10138749"/>
                  </a:lnTo>
                  <a:lnTo>
                    <a:pt x="15707082" y="10135367"/>
                  </a:lnTo>
                  <a:lnTo>
                    <a:pt x="15704697" y="10133560"/>
                  </a:lnTo>
                  <a:lnTo>
                    <a:pt x="15701975" y="10131610"/>
                  </a:lnTo>
                  <a:lnTo>
                    <a:pt x="15699590" y="10129804"/>
                  </a:lnTo>
                  <a:close/>
                </a:path>
                <a:path w="18829020" h="11215370">
                  <a:moveTo>
                    <a:pt x="18220637" y="11196913"/>
                  </a:moveTo>
                  <a:lnTo>
                    <a:pt x="18217538" y="11196775"/>
                  </a:lnTo>
                  <a:lnTo>
                    <a:pt x="18214106" y="11196495"/>
                  </a:lnTo>
                  <a:lnTo>
                    <a:pt x="18211008" y="11196357"/>
                  </a:lnTo>
                  <a:lnTo>
                    <a:pt x="18208536" y="11198459"/>
                  </a:lnTo>
                  <a:lnTo>
                    <a:pt x="18208398" y="11201556"/>
                  </a:lnTo>
                  <a:lnTo>
                    <a:pt x="18208212" y="11203845"/>
                  </a:lnTo>
                  <a:lnTo>
                    <a:pt x="18209643" y="11206033"/>
                  </a:lnTo>
                  <a:lnTo>
                    <a:pt x="18211646" y="11206888"/>
                  </a:lnTo>
                  <a:lnTo>
                    <a:pt x="18211788" y="11206554"/>
                  </a:lnTo>
                  <a:lnTo>
                    <a:pt x="18213458" y="11207267"/>
                  </a:lnTo>
                  <a:lnTo>
                    <a:pt x="18216890" y="11207547"/>
                  </a:lnTo>
                  <a:lnTo>
                    <a:pt x="18219986" y="11207684"/>
                  </a:lnTo>
                  <a:lnTo>
                    <a:pt x="18222463" y="11205584"/>
                  </a:lnTo>
                  <a:lnTo>
                    <a:pt x="18222738" y="11199388"/>
                  </a:lnTo>
                  <a:lnTo>
                    <a:pt x="18220637" y="11196913"/>
                  </a:lnTo>
                  <a:close/>
                </a:path>
                <a:path w="18829020" h="11215370">
                  <a:moveTo>
                    <a:pt x="15632115" y="10076163"/>
                  </a:moveTo>
                  <a:lnTo>
                    <a:pt x="15628731" y="10076693"/>
                  </a:lnTo>
                  <a:lnTo>
                    <a:pt x="15626924" y="10079079"/>
                  </a:lnTo>
                  <a:lnTo>
                    <a:pt x="15624783" y="10081322"/>
                  </a:lnTo>
                  <a:lnTo>
                    <a:pt x="15625315" y="10084705"/>
                  </a:lnTo>
                  <a:lnTo>
                    <a:pt x="15627700" y="10086512"/>
                  </a:lnTo>
                  <a:lnTo>
                    <a:pt x="15630419" y="10088460"/>
                  </a:lnTo>
                  <a:lnTo>
                    <a:pt x="15631756" y="10089031"/>
                  </a:lnTo>
                  <a:lnTo>
                    <a:pt x="15631613" y="10089365"/>
                  </a:lnTo>
                  <a:lnTo>
                    <a:pt x="15633615" y="10090219"/>
                  </a:lnTo>
                  <a:lnTo>
                    <a:pt x="15636188" y="10089738"/>
                  </a:lnTo>
                  <a:lnTo>
                    <a:pt x="15637853" y="10087686"/>
                  </a:lnTo>
                  <a:lnTo>
                    <a:pt x="15639994" y="10085443"/>
                  </a:lnTo>
                  <a:lnTo>
                    <a:pt x="15639463" y="10082059"/>
                  </a:lnTo>
                  <a:lnTo>
                    <a:pt x="15637077" y="10080253"/>
                  </a:lnTo>
                  <a:lnTo>
                    <a:pt x="15634358" y="10078304"/>
                  </a:lnTo>
                  <a:lnTo>
                    <a:pt x="15632115" y="10076163"/>
                  </a:lnTo>
                  <a:close/>
                </a:path>
                <a:path w="18829020" h="11215370">
                  <a:moveTo>
                    <a:pt x="18306948" y="11201770"/>
                  </a:moveTo>
                  <a:lnTo>
                    <a:pt x="18303849" y="11201633"/>
                  </a:lnTo>
                  <a:lnTo>
                    <a:pt x="18296987" y="11201072"/>
                  </a:lnTo>
                  <a:lnTo>
                    <a:pt x="18294846" y="11203316"/>
                  </a:lnTo>
                  <a:lnTo>
                    <a:pt x="18294708" y="11206414"/>
                  </a:lnTo>
                  <a:lnTo>
                    <a:pt x="18294522" y="11208701"/>
                  </a:lnTo>
                  <a:lnTo>
                    <a:pt x="18295953" y="11210891"/>
                  </a:lnTo>
                  <a:lnTo>
                    <a:pt x="18297957" y="11211745"/>
                  </a:lnTo>
                  <a:lnTo>
                    <a:pt x="18298099" y="11211411"/>
                  </a:lnTo>
                  <a:lnTo>
                    <a:pt x="18299771" y="11212124"/>
                  </a:lnTo>
                  <a:lnTo>
                    <a:pt x="18306633" y="11212684"/>
                  </a:lnTo>
                  <a:lnTo>
                    <a:pt x="18308774" y="11210441"/>
                  </a:lnTo>
                  <a:lnTo>
                    <a:pt x="18308911" y="11207343"/>
                  </a:lnTo>
                  <a:lnTo>
                    <a:pt x="18309191" y="11203911"/>
                  </a:lnTo>
                  <a:lnTo>
                    <a:pt x="18306948" y="11201770"/>
                  </a:lnTo>
                  <a:close/>
                </a:path>
                <a:path w="18829020" h="11215370">
                  <a:moveTo>
                    <a:pt x="15564923" y="10021855"/>
                  </a:moveTo>
                  <a:lnTo>
                    <a:pt x="15561349" y="10021908"/>
                  </a:lnTo>
                  <a:lnTo>
                    <a:pt x="15559542" y="10024294"/>
                  </a:lnTo>
                  <a:lnTo>
                    <a:pt x="15557879" y="10026346"/>
                  </a:lnTo>
                  <a:lnTo>
                    <a:pt x="15557932" y="10029921"/>
                  </a:lnTo>
                  <a:lnTo>
                    <a:pt x="15560319" y="10031728"/>
                  </a:lnTo>
                  <a:lnTo>
                    <a:pt x="15562894" y="10034010"/>
                  </a:lnTo>
                  <a:lnTo>
                    <a:pt x="15564231" y="10034580"/>
                  </a:lnTo>
                  <a:lnTo>
                    <a:pt x="15564089" y="10034914"/>
                  </a:lnTo>
                  <a:lnTo>
                    <a:pt x="15566092" y="10035768"/>
                  </a:lnTo>
                  <a:lnTo>
                    <a:pt x="15568662" y="10035287"/>
                  </a:lnTo>
                  <a:lnTo>
                    <a:pt x="15571992" y="10031183"/>
                  </a:lnTo>
                  <a:lnTo>
                    <a:pt x="15571939" y="10027609"/>
                  </a:lnTo>
                  <a:lnTo>
                    <a:pt x="15569553" y="10025802"/>
                  </a:lnTo>
                  <a:lnTo>
                    <a:pt x="15566975" y="10023519"/>
                  </a:lnTo>
                  <a:lnTo>
                    <a:pt x="15564923" y="10021855"/>
                  </a:lnTo>
                  <a:close/>
                </a:path>
                <a:path w="18829020" h="11215370">
                  <a:moveTo>
                    <a:pt x="18392968" y="11204530"/>
                  </a:moveTo>
                  <a:lnTo>
                    <a:pt x="18383678" y="11204119"/>
                  </a:lnTo>
                  <a:lnTo>
                    <a:pt x="18381537" y="11206362"/>
                  </a:lnTo>
                  <a:lnTo>
                    <a:pt x="18381397" y="11209459"/>
                  </a:lnTo>
                  <a:lnTo>
                    <a:pt x="18381687" y="11211555"/>
                  </a:lnTo>
                  <a:lnTo>
                    <a:pt x="18392798" y="11215112"/>
                  </a:lnTo>
                  <a:lnTo>
                    <a:pt x="18394937" y="11212867"/>
                  </a:lnTo>
                  <a:lnTo>
                    <a:pt x="18395212" y="11206671"/>
                  </a:lnTo>
                  <a:lnTo>
                    <a:pt x="18392968" y="11204530"/>
                  </a:lnTo>
                  <a:close/>
                </a:path>
                <a:path w="18829020" h="11215370">
                  <a:moveTo>
                    <a:pt x="15498161" y="9966545"/>
                  </a:moveTo>
                  <a:lnTo>
                    <a:pt x="15494586" y="9966598"/>
                  </a:lnTo>
                  <a:lnTo>
                    <a:pt x="15490973" y="9971371"/>
                  </a:lnTo>
                  <a:lnTo>
                    <a:pt x="15491026" y="9974945"/>
                  </a:lnTo>
                  <a:lnTo>
                    <a:pt x="15493412" y="9976751"/>
                  </a:lnTo>
                  <a:lnTo>
                    <a:pt x="15495989" y="9979034"/>
                  </a:lnTo>
                  <a:lnTo>
                    <a:pt x="15497325" y="9979604"/>
                  </a:lnTo>
                  <a:lnTo>
                    <a:pt x="15497516" y="9980080"/>
                  </a:lnTo>
                  <a:lnTo>
                    <a:pt x="15499519" y="9980934"/>
                  </a:lnTo>
                  <a:lnTo>
                    <a:pt x="15502234" y="9980120"/>
                  </a:lnTo>
                  <a:lnTo>
                    <a:pt x="15503756" y="9978402"/>
                  </a:lnTo>
                  <a:lnTo>
                    <a:pt x="15505563" y="9976016"/>
                  </a:lnTo>
                  <a:lnTo>
                    <a:pt x="15505508" y="9972441"/>
                  </a:lnTo>
                  <a:lnTo>
                    <a:pt x="15503123" y="9970634"/>
                  </a:lnTo>
                  <a:lnTo>
                    <a:pt x="15500546" y="9968351"/>
                  </a:lnTo>
                  <a:lnTo>
                    <a:pt x="15498161" y="9966545"/>
                  </a:lnTo>
                  <a:close/>
                </a:path>
                <a:path w="18829020" h="11215370">
                  <a:moveTo>
                    <a:pt x="15431683" y="9910568"/>
                  </a:moveTo>
                  <a:lnTo>
                    <a:pt x="15428109" y="9910622"/>
                  </a:lnTo>
                  <a:lnTo>
                    <a:pt x="15424496" y="9915394"/>
                  </a:lnTo>
                  <a:lnTo>
                    <a:pt x="15424549" y="9918967"/>
                  </a:lnTo>
                  <a:lnTo>
                    <a:pt x="15426934" y="9920774"/>
                  </a:lnTo>
                  <a:lnTo>
                    <a:pt x="15429512" y="9923057"/>
                  </a:lnTo>
                  <a:lnTo>
                    <a:pt x="15433183" y="9924623"/>
                  </a:lnTo>
                  <a:lnTo>
                    <a:pt x="15435755" y="9924142"/>
                  </a:lnTo>
                  <a:lnTo>
                    <a:pt x="15437277" y="9922424"/>
                  </a:lnTo>
                  <a:lnTo>
                    <a:pt x="15439083" y="9920038"/>
                  </a:lnTo>
                  <a:lnTo>
                    <a:pt x="15439030" y="9916464"/>
                  </a:lnTo>
                  <a:lnTo>
                    <a:pt x="15436645" y="9914657"/>
                  </a:lnTo>
                  <a:lnTo>
                    <a:pt x="15434069" y="9912375"/>
                  </a:lnTo>
                  <a:lnTo>
                    <a:pt x="15431683" y="9910568"/>
                  </a:lnTo>
                  <a:close/>
                </a:path>
                <a:path w="18829020" h="11215370">
                  <a:moveTo>
                    <a:pt x="18479939" y="11204146"/>
                  </a:moveTo>
                  <a:lnTo>
                    <a:pt x="18476841" y="11204007"/>
                  </a:lnTo>
                  <a:lnTo>
                    <a:pt x="18470364" y="11204402"/>
                  </a:lnTo>
                  <a:lnTo>
                    <a:pt x="18468220" y="11206644"/>
                  </a:lnTo>
                  <a:lnTo>
                    <a:pt x="18468083" y="11209742"/>
                  </a:lnTo>
                  <a:lnTo>
                    <a:pt x="18468230" y="11212172"/>
                  </a:lnTo>
                  <a:lnTo>
                    <a:pt x="18469472" y="11213886"/>
                  </a:lnTo>
                  <a:lnTo>
                    <a:pt x="18472144" y="11215025"/>
                  </a:lnTo>
                  <a:lnTo>
                    <a:pt x="18473622" y="11215261"/>
                  </a:lnTo>
                  <a:lnTo>
                    <a:pt x="18480100" y="11214868"/>
                  </a:lnTo>
                  <a:lnTo>
                    <a:pt x="18482242" y="11212625"/>
                  </a:lnTo>
                  <a:lnTo>
                    <a:pt x="18482379" y="11209527"/>
                  </a:lnTo>
                  <a:lnTo>
                    <a:pt x="18482183" y="11206286"/>
                  </a:lnTo>
                  <a:lnTo>
                    <a:pt x="18479939" y="11204146"/>
                  </a:lnTo>
                  <a:close/>
                </a:path>
                <a:path w="18829020" h="11215370">
                  <a:moveTo>
                    <a:pt x="15365822" y="9854065"/>
                  </a:moveTo>
                  <a:lnTo>
                    <a:pt x="15362249" y="9854119"/>
                  </a:lnTo>
                  <a:lnTo>
                    <a:pt x="15358635" y="9858890"/>
                  </a:lnTo>
                  <a:lnTo>
                    <a:pt x="15358830" y="9862130"/>
                  </a:lnTo>
                  <a:lnTo>
                    <a:pt x="15361074" y="9864271"/>
                  </a:lnTo>
                  <a:lnTo>
                    <a:pt x="15363652" y="9866555"/>
                  </a:lnTo>
                  <a:lnTo>
                    <a:pt x="15367323" y="9868121"/>
                  </a:lnTo>
                  <a:lnTo>
                    <a:pt x="15369896" y="9867640"/>
                  </a:lnTo>
                  <a:lnTo>
                    <a:pt x="15371419" y="9865921"/>
                  </a:lnTo>
                  <a:lnTo>
                    <a:pt x="15373226" y="9863536"/>
                  </a:lnTo>
                  <a:lnTo>
                    <a:pt x="15373030" y="9860296"/>
                  </a:lnTo>
                  <a:lnTo>
                    <a:pt x="15370786" y="9858155"/>
                  </a:lnTo>
                  <a:lnTo>
                    <a:pt x="15368209" y="9855872"/>
                  </a:lnTo>
                  <a:lnTo>
                    <a:pt x="15365822" y="9854065"/>
                  </a:lnTo>
                  <a:close/>
                </a:path>
                <a:path w="18829020" h="11215370">
                  <a:moveTo>
                    <a:pt x="18566004" y="11202190"/>
                  </a:moveTo>
                  <a:lnTo>
                    <a:pt x="18563239" y="11202195"/>
                  </a:lnTo>
                  <a:lnTo>
                    <a:pt x="18559999" y="11202390"/>
                  </a:lnTo>
                  <a:lnTo>
                    <a:pt x="18557092" y="11202729"/>
                  </a:lnTo>
                  <a:lnTo>
                    <a:pt x="18554808" y="11205306"/>
                  </a:lnTo>
                  <a:lnTo>
                    <a:pt x="18554813" y="11208070"/>
                  </a:lnTo>
                  <a:lnTo>
                    <a:pt x="18554960" y="11210501"/>
                  </a:lnTo>
                  <a:lnTo>
                    <a:pt x="18556203" y="11212214"/>
                  </a:lnTo>
                  <a:lnTo>
                    <a:pt x="18558206" y="11213068"/>
                  </a:lnTo>
                  <a:lnTo>
                    <a:pt x="18558349" y="11212734"/>
                  </a:lnTo>
                  <a:lnTo>
                    <a:pt x="18559016" y="11213019"/>
                  </a:lnTo>
                  <a:lnTo>
                    <a:pt x="18560492" y="11213254"/>
                  </a:lnTo>
                  <a:lnTo>
                    <a:pt x="18563733" y="11213059"/>
                  </a:lnTo>
                  <a:lnTo>
                    <a:pt x="18566637" y="11212720"/>
                  </a:lnTo>
                  <a:lnTo>
                    <a:pt x="18568921" y="11210142"/>
                  </a:lnTo>
                  <a:lnTo>
                    <a:pt x="18568916" y="11207378"/>
                  </a:lnTo>
                  <a:lnTo>
                    <a:pt x="18568580" y="11204473"/>
                  </a:lnTo>
                  <a:lnTo>
                    <a:pt x="18566004" y="11202190"/>
                  </a:lnTo>
                  <a:close/>
                </a:path>
                <a:path w="18829020" h="11215370">
                  <a:moveTo>
                    <a:pt x="15300915" y="9797179"/>
                  </a:moveTo>
                  <a:lnTo>
                    <a:pt x="15297675" y="9797375"/>
                  </a:lnTo>
                  <a:lnTo>
                    <a:pt x="15293393" y="9801863"/>
                  </a:lnTo>
                  <a:lnTo>
                    <a:pt x="15293590" y="9805103"/>
                  </a:lnTo>
                  <a:lnTo>
                    <a:pt x="15295835" y="9807245"/>
                  </a:lnTo>
                  <a:lnTo>
                    <a:pt x="15298409" y="9809526"/>
                  </a:lnTo>
                  <a:lnTo>
                    <a:pt x="15300081" y="9810239"/>
                  </a:lnTo>
                  <a:lnTo>
                    <a:pt x="15299939" y="9810573"/>
                  </a:lnTo>
                  <a:lnTo>
                    <a:pt x="15301941" y="9811427"/>
                  </a:lnTo>
                  <a:lnTo>
                    <a:pt x="15304512" y="9810946"/>
                  </a:lnTo>
                  <a:lnTo>
                    <a:pt x="15306034" y="9809227"/>
                  </a:lnTo>
                  <a:lnTo>
                    <a:pt x="15308174" y="9806984"/>
                  </a:lnTo>
                  <a:lnTo>
                    <a:pt x="15307979" y="9803744"/>
                  </a:lnTo>
                  <a:lnTo>
                    <a:pt x="15305737" y="9801603"/>
                  </a:lnTo>
                  <a:lnTo>
                    <a:pt x="15303158" y="9799320"/>
                  </a:lnTo>
                  <a:lnTo>
                    <a:pt x="15300915" y="9797179"/>
                  </a:lnTo>
                  <a:close/>
                </a:path>
                <a:path w="18829020" h="11215370">
                  <a:moveTo>
                    <a:pt x="18652633" y="11198897"/>
                  </a:moveTo>
                  <a:lnTo>
                    <a:pt x="18649726" y="11199236"/>
                  </a:lnTo>
                  <a:lnTo>
                    <a:pt x="18646486" y="11199431"/>
                  </a:lnTo>
                  <a:lnTo>
                    <a:pt x="18643579" y="11199770"/>
                  </a:lnTo>
                  <a:lnTo>
                    <a:pt x="18640962" y="11202204"/>
                  </a:lnTo>
                  <a:lnTo>
                    <a:pt x="18641300" y="11205111"/>
                  </a:lnTo>
                  <a:lnTo>
                    <a:pt x="18641256" y="11207065"/>
                  </a:lnTo>
                  <a:lnTo>
                    <a:pt x="18642499" y="11208779"/>
                  </a:lnTo>
                  <a:lnTo>
                    <a:pt x="18644502" y="11209633"/>
                  </a:lnTo>
                  <a:lnTo>
                    <a:pt x="18644360" y="11209967"/>
                  </a:lnTo>
                  <a:lnTo>
                    <a:pt x="18645361" y="11210394"/>
                  </a:lnTo>
                  <a:lnTo>
                    <a:pt x="18650223" y="11210100"/>
                  </a:lnTo>
                  <a:lnTo>
                    <a:pt x="18653129" y="11209762"/>
                  </a:lnTo>
                  <a:lnTo>
                    <a:pt x="18655746" y="11207327"/>
                  </a:lnTo>
                  <a:lnTo>
                    <a:pt x="18655069" y="11201515"/>
                  </a:lnTo>
                  <a:lnTo>
                    <a:pt x="18652633" y="11198897"/>
                  </a:lnTo>
                  <a:close/>
                </a:path>
                <a:path w="18829020" h="11215370">
                  <a:moveTo>
                    <a:pt x="15236434" y="9739292"/>
                  </a:moveTo>
                  <a:lnTo>
                    <a:pt x="15233194" y="9739488"/>
                  </a:lnTo>
                  <a:lnTo>
                    <a:pt x="15228913" y="9743975"/>
                  </a:lnTo>
                  <a:lnTo>
                    <a:pt x="15229110" y="9747215"/>
                  </a:lnTo>
                  <a:lnTo>
                    <a:pt x="15231353" y="9749356"/>
                  </a:lnTo>
                  <a:lnTo>
                    <a:pt x="15233929" y="9751639"/>
                  </a:lnTo>
                  <a:lnTo>
                    <a:pt x="15235599" y="9752352"/>
                  </a:lnTo>
                  <a:lnTo>
                    <a:pt x="15235457" y="9752685"/>
                  </a:lnTo>
                  <a:lnTo>
                    <a:pt x="15237460" y="9753540"/>
                  </a:lnTo>
                  <a:lnTo>
                    <a:pt x="15240031" y="9753058"/>
                  </a:lnTo>
                  <a:lnTo>
                    <a:pt x="15241553" y="9751340"/>
                  </a:lnTo>
                  <a:lnTo>
                    <a:pt x="15243694" y="9749097"/>
                  </a:lnTo>
                  <a:lnTo>
                    <a:pt x="15243499" y="9745857"/>
                  </a:lnTo>
                  <a:lnTo>
                    <a:pt x="15241256" y="9743716"/>
                  </a:lnTo>
                  <a:lnTo>
                    <a:pt x="15238678" y="9741433"/>
                  </a:lnTo>
                  <a:lnTo>
                    <a:pt x="15236434" y="9739292"/>
                  </a:lnTo>
                  <a:close/>
                </a:path>
                <a:path w="18829020" h="11215370">
                  <a:moveTo>
                    <a:pt x="15172239" y="9680737"/>
                  </a:moveTo>
                  <a:lnTo>
                    <a:pt x="15169000" y="9680935"/>
                  </a:lnTo>
                  <a:lnTo>
                    <a:pt x="15164719" y="9685421"/>
                  </a:lnTo>
                  <a:lnTo>
                    <a:pt x="15164914" y="9688661"/>
                  </a:lnTo>
                  <a:lnTo>
                    <a:pt x="15167158" y="9690802"/>
                  </a:lnTo>
                  <a:lnTo>
                    <a:pt x="15169736" y="9693085"/>
                  </a:lnTo>
                  <a:lnTo>
                    <a:pt x="15171404" y="9693797"/>
                  </a:lnTo>
                  <a:lnTo>
                    <a:pt x="15171262" y="9694131"/>
                  </a:lnTo>
                  <a:lnTo>
                    <a:pt x="15173265" y="9694985"/>
                  </a:lnTo>
                  <a:lnTo>
                    <a:pt x="15175838" y="9694505"/>
                  </a:lnTo>
                  <a:lnTo>
                    <a:pt x="15177360" y="9692787"/>
                  </a:lnTo>
                  <a:lnTo>
                    <a:pt x="15179501" y="9690543"/>
                  </a:lnTo>
                  <a:lnTo>
                    <a:pt x="15179303" y="9687302"/>
                  </a:lnTo>
                  <a:lnTo>
                    <a:pt x="15177060" y="9685162"/>
                  </a:lnTo>
                  <a:lnTo>
                    <a:pt x="15174482" y="9682878"/>
                  </a:lnTo>
                  <a:lnTo>
                    <a:pt x="15172239" y="9680737"/>
                  </a:lnTo>
                  <a:close/>
                </a:path>
                <a:path w="18829020" h="11215370">
                  <a:moveTo>
                    <a:pt x="18738784" y="11193033"/>
                  </a:moveTo>
                  <a:lnTo>
                    <a:pt x="18735877" y="11193371"/>
                  </a:lnTo>
                  <a:lnTo>
                    <a:pt x="18732637" y="11193567"/>
                  </a:lnTo>
                  <a:lnTo>
                    <a:pt x="18730064" y="11194048"/>
                  </a:lnTo>
                  <a:lnTo>
                    <a:pt x="18727447" y="11196482"/>
                  </a:lnTo>
                  <a:lnTo>
                    <a:pt x="18727785" y="11199389"/>
                  </a:lnTo>
                  <a:lnTo>
                    <a:pt x="18727741" y="11201343"/>
                  </a:lnTo>
                  <a:lnTo>
                    <a:pt x="18729317" y="11203199"/>
                  </a:lnTo>
                  <a:lnTo>
                    <a:pt x="18731655" y="11204196"/>
                  </a:lnTo>
                  <a:lnTo>
                    <a:pt x="18733609" y="11204241"/>
                  </a:lnTo>
                  <a:lnTo>
                    <a:pt x="18736850" y="11204045"/>
                  </a:lnTo>
                  <a:lnTo>
                    <a:pt x="18739420" y="11203563"/>
                  </a:lnTo>
                  <a:lnTo>
                    <a:pt x="18742037" y="11201128"/>
                  </a:lnTo>
                  <a:lnTo>
                    <a:pt x="18741698" y="11198222"/>
                  </a:lnTo>
                  <a:lnTo>
                    <a:pt x="18741220" y="11195650"/>
                  </a:lnTo>
                  <a:lnTo>
                    <a:pt x="18738784" y="11193033"/>
                  </a:lnTo>
                  <a:close/>
                </a:path>
                <a:path w="18829020" h="11215370">
                  <a:moveTo>
                    <a:pt x="15108662" y="9621657"/>
                  </a:moveTo>
                  <a:lnTo>
                    <a:pt x="15105424" y="9621854"/>
                  </a:lnTo>
                  <a:lnTo>
                    <a:pt x="15101142" y="9626341"/>
                  </a:lnTo>
                  <a:lnTo>
                    <a:pt x="15101337" y="9629581"/>
                  </a:lnTo>
                  <a:lnTo>
                    <a:pt x="15103581" y="9631722"/>
                  </a:lnTo>
                  <a:lnTo>
                    <a:pt x="15106159" y="9634005"/>
                  </a:lnTo>
                  <a:lnTo>
                    <a:pt x="15107827" y="9634717"/>
                  </a:lnTo>
                  <a:lnTo>
                    <a:pt x="15107685" y="9635050"/>
                  </a:lnTo>
                  <a:lnTo>
                    <a:pt x="15109688" y="9635905"/>
                  </a:lnTo>
                  <a:lnTo>
                    <a:pt x="15112261" y="9635425"/>
                  </a:lnTo>
                  <a:lnTo>
                    <a:pt x="15113783" y="9633706"/>
                  </a:lnTo>
                  <a:lnTo>
                    <a:pt x="15115924" y="9631463"/>
                  </a:lnTo>
                  <a:lnTo>
                    <a:pt x="15115726" y="9628223"/>
                  </a:lnTo>
                  <a:lnTo>
                    <a:pt x="15113484" y="9626082"/>
                  </a:lnTo>
                  <a:lnTo>
                    <a:pt x="15110906" y="9623798"/>
                  </a:lnTo>
                  <a:lnTo>
                    <a:pt x="15108662" y="9621657"/>
                  </a:lnTo>
                  <a:close/>
                </a:path>
                <a:path w="18829020" h="11215370">
                  <a:moveTo>
                    <a:pt x="18825311" y="11185356"/>
                  </a:moveTo>
                  <a:lnTo>
                    <a:pt x="18822404" y="11185694"/>
                  </a:lnTo>
                  <a:lnTo>
                    <a:pt x="18819166" y="11185891"/>
                  </a:lnTo>
                  <a:lnTo>
                    <a:pt x="18816261" y="11186230"/>
                  </a:lnTo>
                  <a:lnTo>
                    <a:pt x="18813978" y="11188808"/>
                  </a:lnTo>
                  <a:lnTo>
                    <a:pt x="18814316" y="11191714"/>
                  </a:lnTo>
                  <a:lnTo>
                    <a:pt x="18814604" y="11193809"/>
                  </a:lnTo>
                  <a:lnTo>
                    <a:pt x="18815844" y="11195522"/>
                  </a:lnTo>
                  <a:lnTo>
                    <a:pt x="18818181" y="11196519"/>
                  </a:lnTo>
                  <a:lnTo>
                    <a:pt x="18820135" y="11196564"/>
                  </a:lnTo>
                  <a:lnTo>
                    <a:pt x="18823376" y="11196367"/>
                  </a:lnTo>
                  <a:lnTo>
                    <a:pt x="18826283" y="11196029"/>
                  </a:lnTo>
                  <a:lnTo>
                    <a:pt x="18828566" y="11193452"/>
                  </a:lnTo>
                  <a:lnTo>
                    <a:pt x="18827889" y="11187639"/>
                  </a:lnTo>
                  <a:lnTo>
                    <a:pt x="18825311" y="11185356"/>
                  </a:lnTo>
                  <a:close/>
                </a:path>
                <a:path w="18829020" h="11215370">
                  <a:moveTo>
                    <a:pt x="15046039" y="9562195"/>
                  </a:moveTo>
                  <a:lnTo>
                    <a:pt x="15042798" y="9562391"/>
                  </a:lnTo>
                  <a:lnTo>
                    <a:pt x="15038516" y="9566878"/>
                  </a:lnTo>
                  <a:lnTo>
                    <a:pt x="15038714" y="9570119"/>
                  </a:lnTo>
                  <a:lnTo>
                    <a:pt x="15040957" y="9572259"/>
                  </a:lnTo>
                  <a:lnTo>
                    <a:pt x="15043534" y="9574542"/>
                  </a:lnTo>
                  <a:lnTo>
                    <a:pt x="15045204" y="9575255"/>
                  </a:lnTo>
                  <a:lnTo>
                    <a:pt x="15045062" y="9575588"/>
                  </a:lnTo>
                  <a:lnTo>
                    <a:pt x="15047065" y="9576443"/>
                  </a:lnTo>
                  <a:lnTo>
                    <a:pt x="15049636" y="9575962"/>
                  </a:lnTo>
                  <a:lnTo>
                    <a:pt x="15051158" y="9574244"/>
                  </a:lnTo>
                  <a:lnTo>
                    <a:pt x="15053156" y="9572334"/>
                  </a:lnTo>
                  <a:lnTo>
                    <a:pt x="15053104" y="9568760"/>
                  </a:lnTo>
                  <a:lnTo>
                    <a:pt x="15050859" y="9566619"/>
                  </a:lnTo>
                  <a:lnTo>
                    <a:pt x="15048282" y="9564336"/>
                  </a:lnTo>
                  <a:lnTo>
                    <a:pt x="15046039" y="9562195"/>
                  </a:lnTo>
                  <a:close/>
                </a:path>
                <a:path w="18829020" h="11215370">
                  <a:moveTo>
                    <a:pt x="14983842" y="9501731"/>
                  </a:moveTo>
                  <a:lnTo>
                    <a:pt x="14980267" y="9501785"/>
                  </a:lnTo>
                  <a:lnTo>
                    <a:pt x="14978126" y="9504028"/>
                  </a:lnTo>
                  <a:lnTo>
                    <a:pt x="14976129" y="9505938"/>
                  </a:lnTo>
                  <a:lnTo>
                    <a:pt x="14976183" y="9509512"/>
                  </a:lnTo>
                  <a:lnTo>
                    <a:pt x="14978427" y="9511653"/>
                  </a:lnTo>
                  <a:lnTo>
                    <a:pt x="14981003" y="9513935"/>
                  </a:lnTo>
                  <a:lnTo>
                    <a:pt x="14981194" y="9514412"/>
                  </a:lnTo>
                  <a:lnTo>
                    <a:pt x="14984532" y="9515835"/>
                  </a:lnTo>
                  <a:lnTo>
                    <a:pt x="14987105" y="9515355"/>
                  </a:lnTo>
                  <a:lnTo>
                    <a:pt x="14988627" y="9513637"/>
                  </a:lnTo>
                  <a:lnTo>
                    <a:pt x="14990625" y="9511727"/>
                  </a:lnTo>
                  <a:lnTo>
                    <a:pt x="14990573" y="9508153"/>
                  </a:lnTo>
                  <a:lnTo>
                    <a:pt x="14988330" y="9506013"/>
                  </a:lnTo>
                  <a:lnTo>
                    <a:pt x="14985751" y="9503729"/>
                  </a:lnTo>
                  <a:lnTo>
                    <a:pt x="14983842" y="9501731"/>
                  </a:lnTo>
                  <a:close/>
                </a:path>
                <a:path w="18829020" h="11215370">
                  <a:moveTo>
                    <a:pt x="14921980" y="9441410"/>
                  </a:moveTo>
                  <a:lnTo>
                    <a:pt x="14918548" y="9441130"/>
                  </a:lnTo>
                  <a:lnTo>
                    <a:pt x="14916407" y="9443373"/>
                  </a:lnTo>
                  <a:lnTo>
                    <a:pt x="14914408" y="9445282"/>
                  </a:lnTo>
                  <a:lnTo>
                    <a:pt x="14914127" y="9448714"/>
                  </a:lnTo>
                  <a:lnTo>
                    <a:pt x="14916370" y="9450854"/>
                  </a:lnTo>
                  <a:lnTo>
                    <a:pt x="14918949" y="9453138"/>
                  </a:lnTo>
                  <a:lnTo>
                    <a:pt x="14919475" y="9453756"/>
                  </a:lnTo>
                  <a:lnTo>
                    <a:pt x="14922478" y="9455038"/>
                  </a:lnTo>
                  <a:lnTo>
                    <a:pt x="14924909" y="9454891"/>
                  </a:lnTo>
                  <a:lnTo>
                    <a:pt x="14926431" y="9453173"/>
                  </a:lnTo>
                  <a:lnTo>
                    <a:pt x="14928430" y="9451263"/>
                  </a:lnTo>
                  <a:lnTo>
                    <a:pt x="14928708" y="9447831"/>
                  </a:lnTo>
                  <a:lnTo>
                    <a:pt x="14926465" y="9445691"/>
                  </a:lnTo>
                  <a:lnTo>
                    <a:pt x="14923889" y="9443408"/>
                  </a:lnTo>
                  <a:lnTo>
                    <a:pt x="14921980" y="9441410"/>
                  </a:lnTo>
                  <a:close/>
                </a:path>
                <a:path w="18829020" h="11215370">
                  <a:moveTo>
                    <a:pt x="14860877" y="9380229"/>
                  </a:moveTo>
                  <a:lnTo>
                    <a:pt x="14857444" y="9379949"/>
                  </a:lnTo>
                  <a:lnTo>
                    <a:pt x="14855303" y="9382192"/>
                  </a:lnTo>
                  <a:lnTo>
                    <a:pt x="14853306" y="9384102"/>
                  </a:lnTo>
                  <a:lnTo>
                    <a:pt x="14853027" y="9387533"/>
                  </a:lnTo>
                  <a:lnTo>
                    <a:pt x="14857512" y="9391814"/>
                  </a:lnTo>
                  <a:lnTo>
                    <a:pt x="14858038" y="9392434"/>
                  </a:lnTo>
                  <a:lnTo>
                    <a:pt x="14861375" y="9393857"/>
                  </a:lnTo>
                  <a:lnTo>
                    <a:pt x="14863806" y="9393710"/>
                  </a:lnTo>
                  <a:lnTo>
                    <a:pt x="14865328" y="9391992"/>
                  </a:lnTo>
                  <a:lnTo>
                    <a:pt x="14867326" y="9390082"/>
                  </a:lnTo>
                  <a:lnTo>
                    <a:pt x="14867605" y="9386650"/>
                  </a:lnTo>
                  <a:lnTo>
                    <a:pt x="14865362" y="9384509"/>
                  </a:lnTo>
                  <a:lnTo>
                    <a:pt x="14862787" y="9382228"/>
                  </a:lnTo>
                  <a:lnTo>
                    <a:pt x="14860877" y="9380229"/>
                  </a:lnTo>
                  <a:close/>
                </a:path>
                <a:path w="18829020" h="11215370">
                  <a:moveTo>
                    <a:pt x="14800058" y="9318380"/>
                  </a:moveTo>
                  <a:lnTo>
                    <a:pt x="14796627" y="9318100"/>
                  </a:lnTo>
                  <a:lnTo>
                    <a:pt x="14794486" y="9320343"/>
                  </a:lnTo>
                  <a:lnTo>
                    <a:pt x="14792488" y="9322253"/>
                  </a:lnTo>
                  <a:lnTo>
                    <a:pt x="14792239" y="9325303"/>
                  </a:lnTo>
                  <a:lnTo>
                    <a:pt x="14792208" y="9325684"/>
                  </a:lnTo>
                  <a:lnTo>
                    <a:pt x="14794452" y="9327825"/>
                  </a:lnTo>
                  <a:lnTo>
                    <a:pt x="14797079" y="9330919"/>
                  </a:lnTo>
                  <a:lnTo>
                    <a:pt x="14800417" y="9332342"/>
                  </a:lnTo>
                  <a:lnTo>
                    <a:pt x="14802847" y="9332195"/>
                  </a:lnTo>
                  <a:lnTo>
                    <a:pt x="14804116" y="9330764"/>
                  </a:lnTo>
                  <a:lnTo>
                    <a:pt x="14804369" y="9330477"/>
                  </a:lnTo>
                  <a:lnTo>
                    <a:pt x="14806368" y="9328568"/>
                  </a:lnTo>
                  <a:lnTo>
                    <a:pt x="14806616" y="9325517"/>
                  </a:lnTo>
                  <a:lnTo>
                    <a:pt x="14806647" y="9325136"/>
                  </a:lnTo>
                  <a:lnTo>
                    <a:pt x="14804404" y="9322995"/>
                  </a:lnTo>
                  <a:lnTo>
                    <a:pt x="14801968" y="9320378"/>
                  </a:lnTo>
                  <a:lnTo>
                    <a:pt x="14800058" y="9318380"/>
                  </a:lnTo>
                  <a:close/>
                </a:path>
                <a:path w="18829020" h="11215370">
                  <a:moveTo>
                    <a:pt x="14740002" y="9255672"/>
                  </a:moveTo>
                  <a:lnTo>
                    <a:pt x="14736570" y="9255392"/>
                  </a:lnTo>
                  <a:lnTo>
                    <a:pt x="14732288" y="9259878"/>
                  </a:lnTo>
                  <a:lnTo>
                    <a:pt x="14732040" y="9262929"/>
                  </a:lnTo>
                  <a:lnTo>
                    <a:pt x="14732009" y="9263311"/>
                  </a:lnTo>
                  <a:lnTo>
                    <a:pt x="14734252" y="9265451"/>
                  </a:lnTo>
                  <a:lnTo>
                    <a:pt x="14736879" y="9268544"/>
                  </a:lnTo>
                  <a:lnTo>
                    <a:pt x="14740217" y="9269968"/>
                  </a:lnTo>
                  <a:lnTo>
                    <a:pt x="14742648" y="9269821"/>
                  </a:lnTo>
                  <a:lnTo>
                    <a:pt x="14743916" y="9268390"/>
                  </a:lnTo>
                  <a:lnTo>
                    <a:pt x="14746311" y="9265860"/>
                  </a:lnTo>
                  <a:lnTo>
                    <a:pt x="14746591" y="9262428"/>
                  </a:lnTo>
                  <a:lnTo>
                    <a:pt x="14744347" y="9260287"/>
                  </a:lnTo>
                  <a:lnTo>
                    <a:pt x="14742245" y="9257813"/>
                  </a:lnTo>
                  <a:lnTo>
                    <a:pt x="14740002" y="9255672"/>
                  </a:lnTo>
                  <a:close/>
                </a:path>
                <a:path w="18829020" h="11215370">
                  <a:moveTo>
                    <a:pt x="14679945" y="9192964"/>
                  </a:moveTo>
                  <a:lnTo>
                    <a:pt x="14676515" y="9192685"/>
                  </a:lnTo>
                  <a:lnTo>
                    <a:pt x="14672234" y="9197172"/>
                  </a:lnTo>
                  <a:lnTo>
                    <a:pt x="14671984" y="9200221"/>
                  </a:lnTo>
                  <a:lnTo>
                    <a:pt x="14671952" y="9200602"/>
                  </a:lnTo>
                  <a:lnTo>
                    <a:pt x="14674196" y="9202743"/>
                  </a:lnTo>
                  <a:lnTo>
                    <a:pt x="14676823" y="9205837"/>
                  </a:lnTo>
                  <a:lnTo>
                    <a:pt x="14680161" y="9207261"/>
                  </a:lnTo>
                  <a:lnTo>
                    <a:pt x="14682591" y="9207114"/>
                  </a:lnTo>
                  <a:lnTo>
                    <a:pt x="14683860" y="9205682"/>
                  </a:lnTo>
                  <a:lnTo>
                    <a:pt x="14686254" y="9203152"/>
                  </a:lnTo>
                  <a:lnTo>
                    <a:pt x="14686533" y="9199720"/>
                  </a:lnTo>
                  <a:lnTo>
                    <a:pt x="14684290" y="9197580"/>
                  </a:lnTo>
                  <a:lnTo>
                    <a:pt x="14682190" y="9195106"/>
                  </a:lnTo>
                  <a:lnTo>
                    <a:pt x="14679945" y="9192964"/>
                  </a:lnTo>
                  <a:close/>
                </a:path>
                <a:path w="18829020" h="11215370">
                  <a:moveTo>
                    <a:pt x="14620699" y="9130207"/>
                  </a:moveTo>
                  <a:lnTo>
                    <a:pt x="14617269" y="9129928"/>
                  </a:lnTo>
                  <a:lnTo>
                    <a:pt x="14612987" y="9134415"/>
                  </a:lnTo>
                  <a:lnTo>
                    <a:pt x="14612737" y="9137465"/>
                  </a:lnTo>
                  <a:lnTo>
                    <a:pt x="14612706" y="9137846"/>
                  </a:lnTo>
                  <a:lnTo>
                    <a:pt x="14614950" y="9139987"/>
                  </a:lnTo>
                  <a:lnTo>
                    <a:pt x="14617576" y="9143080"/>
                  </a:lnTo>
                  <a:lnTo>
                    <a:pt x="14620915" y="9144504"/>
                  </a:lnTo>
                  <a:lnTo>
                    <a:pt x="14623345" y="9144358"/>
                  </a:lnTo>
                  <a:lnTo>
                    <a:pt x="14624614" y="9142926"/>
                  </a:lnTo>
                  <a:lnTo>
                    <a:pt x="14627009" y="9140396"/>
                  </a:lnTo>
                  <a:lnTo>
                    <a:pt x="14627288" y="9136963"/>
                  </a:lnTo>
                  <a:lnTo>
                    <a:pt x="14625045" y="9134823"/>
                  </a:lnTo>
                  <a:lnTo>
                    <a:pt x="14622943" y="9132349"/>
                  </a:lnTo>
                  <a:lnTo>
                    <a:pt x="14620699" y="9130207"/>
                  </a:lnTo>
                  <a:close/>
                </a:path>
                <a:path w="18829020" h="11215370">
                  <a:moveTo>
                    <a:pt x="14561738" y="9066783"/>
                  </a:moveTo>
                  <a:lnTo>
                    <a:pt x="14558639" y="9066645"/>
                  </a:lnTo>
                  <a:lnTo>
                    <a:pt x="14553691" y="9070848"/>
                  </a:lnTo>
                  <a:lnTo>
                    <a:pt x="14553411" y="9074279"/>
                  </a:lnTo>
                  <a:lnTo>
                    <a:pt x="14555654" y="9076420"/>
                  </a:lnTo>
                  <a:lnTo>
                    <a:pt x="14558281" y="9079513"/>
                  </a:lnTo>
                  <a:lnTo>
                    <a:pt x="14559617" y="9080083"/>
                  </a:lnTo>
                  <a:lnTo>
                    <a:pt x="14559474" y="9080417"/>
                  </a:lnTo>
                  <a:lnTo>
                    <a:pt x="14561476" y="9081271"/>
                  </a:lnTo>
                  <a:lnTo>
                    <a:pt x="14563908" y="9081124"/>
                  </a:lnTo>
                  <a:lnTo>
                    <a:pt x="14565429" y="9079406"/>
                  </a:lnTo>
                  <a:lnTo>
                    <a:pt x="14567904" y="9077305"/>
                  </a:lnTo>
                  <a:lnTo>
                    <a:pt x="14568184" y="9073873"/>
                  </a:lnTo>
                  <a:lnTo>
                    <a:pt x="14565941" y="9071733"/>
                  </a:lnTo>
                  <a:lnTo>
                    <a:pt x="14561738" y="9066783"/>
                  </a:lnTo>
                  <a:close/>
                </a:path>
                <a:path w="18829020" h="11215370">
                  <a:moveTo>
                    <a:pt x="14503396" y="9002835"/>
                  </a:moveTo>
                  <a:lnTo>
                    <a:pt x="14499822" y="9002888"/>
                  </a:lnTo>
                  <a:lnTo>
                    <a:pt x="14497824" y="9004797"/>
                  </a:lnTo>
                  <a:lnTo>
                    <a:pt x="14495350" y="9006898"/>
                  </a:lnTo>
                  <a:lnTo>
                    <a:pt x="14495404" y="9010473"/>
                  </a:lnTo>
                  <a:lnTo>
                    <a:pt x="14497312" y="9012471"/>
                  </a:lnTo>
                  <a:lnTo>
                    <a:pt x="14499940" y="9015565"/>
                  </a:lnTo>
                  <a:lnTo>
                    <a:pt x="14501275" y="9016134"/>
                  </a:lnTo>
                  <a:lnTo>
                    <a:pt x="14501133" y="9016468"/>
                  </a:lnTo>
                  <a:lnTo>
                    <a:pt x="14503135" y="9017322"/>
                  </a:lnTo>
                  <a:lnTo>
                    <a:pt x="14505375" y="9016699"/>
                  </a:lnTo>
                  <a:lnTo>
                    <a:pt x="14507087" y="9015457"/>
                  </a:lnTo>
                  <a:lnTo>
                    <a:pt x="14509563" y="9013356"/>
                  </a:lnTo>
                  <a:lnTo>
                    <a:pt x="14509509" y="9009782"/>
                  </a:lnTo>
                  <a:lnTo>
                    <a:pt x="14507600" y="9007784"/>
                  </a:lnTo>
                  <a:lnTo>
                    <a:pt x="14503396" y="9002835"/>
                  </a:lnTo>
                  <a:close/>
                </a:path>
                <a:path w="18829020" h="11215370">
                  <a:moveTo>
                    <a:pt x="14445196" y="8938552"/>
                  </a:moveTo>
                  <a:lnTo>
                    <a:pt x="14441622" y="8938605"/>
                  </a:lnTo>
                  <a:lnTo>
                    <a:pt x="14439625" y="8940515"/>
                  </a:lnTo>
                  <a:lnTo>
                    <a:pt x="14437150" y="8942615"/>
                  </a:lnTo>
                  <a:lnTo>
                    <a:pt x="14437204" y="8946190"/>
                  </a:lnTo>
                  <a:lnTo>
                    <a:pt x="14439113" y="8948188"/>
                  </a:lnTo>
                  <a:lnTo>
                    <a:pt x="14441737" y="8951280"/>
                  </a:lnTo>
                  <a:lnTo>
                    <a:pt x="14443075" y="8951851"/>
                  </a:lnTo>
                  <a:lnTo>
                    <a:pt x="14442933" y="8952185"/>
                  </a:lnTo>
                  <a:lnTo>
                    <a:pt x="14444936" y="8953039"/>
                  </a:lnTo>
                  <a:lnTo>
                    <a:pt x="14447173" y="8952415"/>
                  </a:lnTo>
                  <a:lnTo>
                    <a:pt x="14448886" y="8951174"/>
                  </a:lnTo>
                  <a:lnTo>
                    <a:pt x="14451361" y="8949072"/>
                  </a:lnTo>
                  <a:lnTo>
                    <a:pt x="14451307" y="8945498"/>
                  </a:lnTo>
                  <a:lnTo>
                    <a:pt x="14449397" y="8943499"/>
                  </a:lnTo>
                  <a:lnTo>
                    <a:pt x="14445196" y="8938552"/>
                  </a:lnTo>
                  <a:close/>
                </a:path>
                <a:path w="18829020" h="11215370">
                  <a:moveTo>
                    <a:pt x="14387614" y="8873742"/>
                  </a:moveTo>
                  <a:lnTo>
                    <a:pt x="14384373" y="8873938"/>
                  </a:lnTo>
                  <a:lnTo>
                    <a:pt x="14382041" y="8875705"/>
                  </a:lnTo>
                  <a:lnTo>
                    <a:pt x="14379566" y="8877807"/>
                  </a:lnTo>
                  <a:lnTo>
                    <a:pt x="14379762" y="8881046"/>
                  </a:lnTo>
                  <a:lnTo>
                    <a:pt x="14381530" y="8883379"/>
                  </a:lnTo>
                  <a:lnTo>
                    <a:pt x="14384158" y="8886473"/>
                  </a:lnTo>
                  <a:lnTo>
                    <a:pt x="14387495" y="8887896"/>
                  </a:lnTo>
                  <a:lnTo>
                    <a:pt x="14389591" y="8887607"/>
                  </a:lnTo>
                  <a:lnTo>
                    <a:pt x="14391305" y="8886365"/>
                  </a:lnTo>
                  <a:lnTo>
                    <a:pt x="14393780" y="8884264"/>
                  </a:lnTo>
                  <a:lnTo>
                    <a:pt x="14393584" y="8881024"/>
                  </a:lnTo>
                  <a:lnTo>
                    <a:pt x="14391816" y="8878692"/>
                  </a:lnTo>
                  <a:lnTo>
                    <a:pt x="14387614" y="8873742"/>
                  </a:lnTo>
                  <a:close/>
                </a:path>
                <a:path w="18829020" h="11215370">
                  <a:moveTo>
                    <a:pt x="14330843" y="8808885"/>
                  </a:moveTo>
                  <a:lnTo>
                    <a:pt x="14327268" y="8808938"/>
                  </a:lnTo>
                  <a:lnTo>
                    <a:pt x="14322604" y="8812473"/>
                  </a:lnTo>
                  <a:lnTo>
                    <a:pt x="14322659" y="8816047"/>
                  </a:lnTo>
                  <a:lnTo>
                    <a:pt x="14324425" y="8818379"/>
                  </a:lnTo>
                  <a:lnTo>
                    <a:pt x="14327052" y="8821473"/>
                  </a:lnTo>
                  <a:lnTo>
                    <a:pt x="14330388" y="8822896"/>
                  </a:lnTo>
                  <a:lnTo>
                    <a:pt x="14332485" y="8822607"/>
                  </a:lnTo>
                  <a:lnTo>
                    <a:pt x="14334199" y="8821364"/>
                  </a:lnTo>
                  <a:lnTo>
                    <a:pt x="14336674" y="8819264"/>
                  </a:lnTo>
                  <a:lnTo>
                    <a:pt x="14336477" y="8816023"/>
                  </a:lnTo>
                  <a:lnTo>
                    <a:pt x="14334710" y="8813691"/>
                  </a:lnTo>
                  <a:lnTo>
                    <a:pt x="14332610" y="8811217"/>
                  </a:lnTo>
                  <a:lnTo>
                    <a:pt x="14330843" y="8808885"/>
                  </a:lnTo>
                  <a:close/>
                </a:path>
                <a:path w="18829020" h="11215370">
                  <a:moveTo>
                    <a:pt x="14273687" y="8743075"/>
                  </a:moveTo>
                  <a:lnTo>
                    <a:pt x="14270255" y="8742794"/>
                  </a:lnTo>
                  <a:lnTo>
                    <a:pt x="14267923" y="8744561"/>
                  </a:lnTo>
                  <a:lnTo>
                    <a:pt x="14265924" y="8746470"/>
                  </a:lnTo>
                  <a:lnTo>
                    <a:pt x="14265644" y="8749903"/>
                  </a:lnTo>
                  <a:lnTo>
                    <a:pt x="14267412" y="8752235"/>
                  </a:lnTo>
                  <a:lnTo>
                    <a:pt x="14269514" y="8754710"/>
                  </a:lnTo>
                  <a:lnTo>
                    <a:pt x="14270231" y="8755805"/>
                  </a:lnTo>
                  <a:lnTo>
                    <a:pt x="14271566" y="8756374"/>
                  </a:lnTo>
                  <a:lnTo>
                    <a:pt x="14271709" y="8756040"/>
                  </a:lnTo>
                  <a:lnTo>
                    <a:pt x="14273378" y="8756752"/>
                  </a:lnTo>
                  <a:lnTo>
                    <a:pt x="14275474" y="8756462"/>
                  </a:lnTo>
                  <a:lnTo>
                    <a:pt x="14277187" y="8755220"/>
                  </a:lnTo>
                  <a:lnTo>
                    <a:pt x="14279186" y="8753311"/>
                  </a:lnTo>
                  <a:lnTo>
                    <a:pt x="14279466" y="8749879"/>
                  </a:lnTo>
                  <a:lnTo>
                    <a:pt x="14277698" y="8747547"/>
                  </a:lnTo>
                  <a:lnTo>
                    <a:pt x="14275596" y="8745072"/>
                  </a:lnTo>
                  <a:lnTo>
                    <a:pt x="14273687" y="8743075"/>
                  </a:lnTo>
                  <a:close/>
                </a:path>
                <a:path w="18829020" h="11215370">
                  <a:moveTo>
                    <a:pt x="14217342" y="8677215"/>
                  </a:moveTo>
                  <a:lnTo>
                    <a:pt x="14213912" y="8676936"/>
                  </a:lnTo>
                  <a:lnTo>
                    <a:pt x="14211580" y="8678703"/>
                  </a:lnTo>
                  <a:lnTo>
                    <a:pt x="14209582" y="8680612"/>
                  </a:lnTo>
                  <a:lnTo>
                    <a:pt x="14209302" y="8684044"/>
                  </a:lnTo>
                  <a:lnTo>
                    <a:pt x="14211069" y="8686376"/>
                  </a:lnTo>
                  <a:lnTo>
                    <a:pt x="14213168" y="8688850"/>
                  </a:lnTo>
                  <a:lnTo>
                    <a:pt x="14213551" y="8689803"/>
                  </a:lnTo>
                  <a:lnTo>
                    <a:pt x="14215221" y="8690515"/>
                  </a:lnTo>
                  <a:lnTo>
                    <a:pt x="14215363" y="8690181"/>
                  </a:lnTo>
                  <a:lnTo>
                    <a:pt x="14217033" y="8690893"/>
                  </a:lnTo>
                  <a:lnTo>
                    <a:pt x="14219130" y="8690604"/>
                  </a:lnTo>
                  <a:lnTo>
                    <a:pt x="14220842" y="8689361"/>
                  </a:lnTo>
                  <a:lnTo>
                    <a:pt x="14222841" y="8687451"/>
                  </a:lnTo>
                  <a:lnTo>
                    <a:pt x="14223120" y="8684020"/>
                  </a:lnTo>
                  <a:lnTo>
                    <a:pt x="14221354" y="8681688"/>
                  </a:lnTo>
                  <a:lnTo>
                    <a:pt x="14219252" y="8679214"/>
                  </a:lnTo>
                  <a:lnTo>
                    <a:pt x="14217342" y="8677215"/>
                  </a:lnTo>
                  <a:close/>
                </a:path>
                <a:path w="18829020" h="11215370">
                  <a:moveTo>
                    <a:pt x="14161142" y="8611023"/>
                  </a:moveTo>
                  <a:lnTo>
                    <a:pt x="14157710" y="8610742"/>
                  </a:lnTo>
                  <a:lnTo>
                    <a:pt x="14155377" y="8612509"/>
                  </a:lnTo>
                  <a:lnTo>
                    <a:pt x="14153379" y="8614419"/>
                  </a:lnTo>
                  <a:lnTo>
                    <a:pt x="14153099" y="8617851"/>
                  </a:lnTo>
                  <a:lnTo>
                    <a:pt x="14154866" y="8620183"/>
                  </a:lnTo>
                  <a:lnTo>
                    <a:pt x="14156966" y="8622657"/>
                  </a:lnTo>
                  <a:lnTo>
                    <a:pt x="14157349" y="8623609"/>
                  </a:lnTo>
                  <a:lnTo>
                    <a:pt x="14159018" y="8624321"/>
                  </a:lnTo>
                  <a:lnTo>
                    <a:pt x="14159160" y="8623988"/>
                  </a:lnTo>
                  <a:lnTo>
                    <a:pt x="14160830" y="8624700"/>
                  </a:lnTo>
                  <a:lnTo>
                    <a:pt x="14162927" y="8624411"/>
                  </a:lnTo>
                  <a:lnTo>
                    <a:pt x="14164639" y="8623168"/>
                  </a:lnTo>
                  <a:lnTo>
                    <a:pt x="14166638" y="8621259"/>
                  </a:lnTo>
                  <a:lnTo>
                    <a:pt x="14166918" y="8617827"/>
                  </a:lnTo>
                  <a:lnTo>
                    <a:pt x="14165151" y="8615495"/>
                  </a:lnTo>
                  <a:lnTo>
                    <a:pt x="14163051" y="8613021"/>
                  </a:lnTo>
                  <a:lnTo>
                    <a:pt x="14161142" y="8611023"/>
                  </a:lnTo>
                  <a:close/>
                </a:path>
                <a:path w="18829020" h="11215370">
                  <a:moveTo>
                    <a:pt x="14106082" y="8544923"/>
                  </a:moveTo>
                  <a:lnTo>
                    <a:pt x="14102652" y="8544643"/>
                  </a:lnTo>
                  <a:lnTo>
                    <a:pt x="14097987" y="8548177"/>
                  </a:lnTo>
                  <a:lnTo>
                    <a:pt x="14097707" y="8551609"/>
                  </a:lnTo>
                  <a:lnTo>
                    <a:pt x="14099474" y="8553941"/>
                  </a:lnTo>
                  <a:lnTo>
                    <a:pt x="14101574" y="8556415"/>
                  </a:lnTo>
                  <a:lnTo>
                    <a:pt x="14101958" y="8557368"/>
                  </a:lnTo>
                  <a:lnTo>
                    <a:pt x="14105295" y="8558792"/>
                  </a:lnTo>
                  <a:lnTo>
                    <a:pt x="14107392" y="8558502"/>
                  </a:lnTo>
                  <a:lnTo>
                    <a:pt x="14109106" y="8557260"/>
                  </a:lnTo>
                  <a:lnTo>
                    <a:pt x="14111438" y="8555493"/>
                  </a:lnTo>
                  <a:lnTo>
                    <a:pt x="14111718" y="8552061"/>
                  </a:lnTo>
                  <a:lnTo>
                    <a:pt x="14109950" y="8549729"/>
                  </a:lnTo>
                  <a:lnTo>
                    <a:pt x="14107848" y="8547255"/>
                  </a:lnTo>
                  <a:lnTo>
                    <a:pt x="14106082" y="8544923"/>
                  </a:lnTo>
                  <a:close/>
                </a:path>
                <a:path w="18829020" h="11215370">
                  <a:moveTo>
                    <a:pt x="14050974" y="8478013"/>
                  </a:moveTo>
                  <a:lnTo>
                    <a:pt x="14047544" y="8477733"/>
                  </a:lnTo>
                  <a:lnTo>
                    <a:pt x="14042881" y="8481268"/>
                  </a:lnTo>
                  <a:lnTo>
                    <a:pt x="14042600" y="8484699"/>
                  </a:lnTo>
                  <a:lnTo>
                    <a:pt x="14044367" y="8487031"/>
                  </a:lnTo>
                  <a:lnTo>
                    <a:pt x="14046467" y="8489505"/>
                  </a:lnTo>
                  <a:lnTo>
                    <a:pt x="14046849" y="8490458"/>
                  </a:lnTo>
                  <a:lnTo>
                    <a:pt x="14050188" y="8491882"/>
                  </a:lnTo>
                  <a:lnTo>
                    <a:pt x="14052285" y="8491593"/>
                  </a:lnTo>
                  <a:lnTo>
                    <a:pt x="14053998" y="8490351"/>
                  </a:lnTo>
                  <a:lnTo>
                    <a:pt x="14056330" y="8488584"/>
                  </a:lnTo>
                  <a:lnTo>
                    <a:pt x="14056610" y="8485151"/>
                  </a:lnTo>
                  <a:lnTo>
                    <a:pt x="14054844" y="8482819"/>
                  </a:lnTo>
                  <a:lnTo>
                    <a:pt x="14052742" y="8480345"/>
                  </a:lnTo>
                  <a:lnTo>
                    <a:pt x="14050974" y="8478013"/>
                  </a:lnTo>
                  <a:close/>
                </a:path>
                <a:path w="18829020" h="11215370">
                  <a:moveTo>
                    <a:pt x="13996010" y="8410770"/>
                  </a:moveTo>
                  <a:lnTo>
                    <a:pt x="13992578" y="8410489"/>
                  </a:lnTo>
                  <a:lnTo>
                    <a:pt x="13987913" y="8414023"/>
                  </a:lnTo>
                  <a:lnTo>
                    <a:pt x="13987636" y="8417456"/>
                  </a:lnTo>
                  <a:lnTo>
                    <a:pt x="13989402" y="8419788"/>
                  </a:lnTo>
                  <a:lnTo>
                    <a:pt x="13991502" y="8422262"/>
                  </a:lnTo>
                  <a:lnTo>
                    <a:pt x="13991885" y="8423215"/>
                  </a:lnTo>
                  <a:lnTo>
                    <a:pt x="13995223" y="8424639"/>
                  </a:lnTo>
                  <a:lnTo>
                    <a:pt x="13997320" y="8424349"/>
                  </a:lnTo>
                  <a:lnTo>
                    <a:pt x="13999033" y="8423108"/>
                  </a:lnTo>
                  <a:lnTo>
                    <a:pt x="14001366" y="8421340"/>
                  </a:lnTo>
                  <a:lnTo>
                    <a:pt x="14001646" y="8417909"/>
                  </a:lnTo>
                  <a:lnTo>
                    <a:pt x="13999878" y="8415576"/>
                  </a:lnTo>
                  <a:lnTo>
                    <a:pt x="13997777" y="8413101"/>
                  </a:lnTo>
                  <a:lnTo>
                    <a:pt x="13996010" y="8410770"/>
                  </a:lnTo>
                  <a:close/>
                </a:path>
                <a:path w="18829020" h="11215370">
                  <a:moveTo>
                    <a:pt x="13941521" y="8343335"/>
                  </a:moveTo>
                  <a:lnTo>
                    <a:pt x="13938090" y="8343054"/>
                  </a:lnTo>
                  <a:lnTo>
                    <a:pt x="13933425" y="8346589"/>
                  </a:lnTo>
                  <a:lnTo>
                    <a:pt x="13933145" y="8350021"/>
                  </a:lnTo>
                  <a:lnTo>
                    <a:pt x="13934912" y="8352352"/>
                  </a:lnTo>
                  <a:lnTo>
                    <a:pt x="13937013" y="8354827"/>
                  </a:lnTo>
                  <a:lnTo>
                    <a:pt x="13937396" y="8355780"/>
                  </a:lnTo>
                  <a:lnTo>
                    <a:pt x="13940734" y="8357204"/>
                  </a:lnTo>
                  <a:lnTo>
                    <a:pt x="13942832" y="8356915"/>
                  </a:lnTo>
                  <a:lnTo>
                    <a:pt x="13944546" y="8355672"/>
                  </a:lnTo>
                  <a:lnTo>
                    <a:pt x="13946877" y="8353905"/>
                  </a:lnTo>
                  <a:lnTo>
                    <a:pt x="13947158" y="8350474"/>
                  </a:lnTo>
                  <a:lnTo>
                    <a:pt x="13945390" y="8348142"/>
                  </a:lnTo>
                  <a:lnTo>
                    <a:pt x="13943289" y="8345667"/>
                  </a:lnTo>
                  <a:lnTo>
                    <a:pt x="13941521" y="8343335"/>
                  </a:lnTo>
                  <a:close/>
                </a:path>
                <a:path w="18829020" h="11215370">
                  <a:moveTo>
                    <a:pt x="13887509" y="8275709"/>
                  </a:moveTo>
                  <a:lnTo>
                    <a:pt x="13884077" y="8275428"/>
                  </a:lnTo>
                  <a:lnTo>
                    <a:pt x="13879414" y="8278963"/>
                  </a:lnTo>
                  <a:lnTo>
                    <a:pt x="13879134" y="8282394"/>
                  </a:lnTo>
                  <a:lnTo>
                    <a:pt x="13880900" y="8284726"/>
                  </a:lnTo>
                  <a:lnTo>
                    <a:pt x="13883002" y="8287201"/>
                  </a:lnTo>
                  <a:lnTo>
                    <a:pt x="13883385" y="8288154"/>
                  </a:lnTo>
                  <a:lnTo>
                    <a:pt x="13886721" y="8289577"/>
                  </a:lnTo>
                  <a:lnTo>
                    <a:pt x="13888818" y="8289288"/>
                  </a:lnTo>
                  <a:lnTo>
                    <a:pt x="13890532" y="8288046"/>
                  </a:lnTo>
                  <a:lnTo>
                    <a:pt x="13892863" y="8286279"/>
                  </a:lnTo>
                  <a:lnTo>
                    <a:pt x="13893144" y="8282847"/>
                  </a:lnTo>
                  <a:lnTo>
                    <a:pt x="13891376" y="8280515"/>
                  </a:lnTo>
                  <a:lnTo>
                    <a:pt x="13889277" y="8278041"/>
                  </a:lnTo>
                  <a:lnTo>
                    <a:pt x="13887509" y="8275709"/>
                  </a:lnTo>
                  <a:close/>
                </a:path>
                <a:path w="18829020" h="11215370">
                  <a:moveTo>
                    <a:pt x="13833780" y="8207414"/>
                  </a:moveTo>
                  <a:lnTo>
                    <a:pt x="13830349" y="8207134"/>
                  </a:lnTo>
                  <a:lnTo>
                    <a:pt x="13825685" y="8210668"/>
                  </a:lnTo>
                  <a:lnTo>
                    <a:pt x="13825405" y="8214100"/>
                  </a:lnTo>
                  <a:lnTo>
                    <a:pt x="13827171" y="8216432"/>
                  </a:lnTo>
                  <a:lnTo>
                    <a:pt x="13829273" y="8218906"/>
                  </a:lnTo>
                  <a:lnTo>
                    <a:pt x="13829656" y="8219859"/>
                  </a:lnTo>
                  <a:lnTo>
                    <a:pt x="13832995" y="8221283"/>
                  </a:lnTo>
                  <a:lnTo>
                    <a:pt x="13835091" y="8220994"/>
                  </a:lnTo>
                  <a:lnTo>
                    <a:pt x="13836805" y="8219752"/>
                  </a:lnTo>
                  <a:lnTo>
                    <a:pt x="13839136" y="8217985"/>
                  </a:lnTo>
                  <a:lnTo>
                    <a:pt x="13839417" y="8214553"/>
                  </a:lnTo>
                  <a:lnTo>
                    <a:pt x="13837650" y="8212221"/>
                  </a:lnTo>
                  <a:lnTo>
                    <a:pt x="13835548" y="8209746"/>
                  </a:lnTo>
                  <a:lnTo>
                    <a:pt x="13833780" y="8207414"/>
                  </a:lnTo>
                  <a:close/>
                </a:path>
                <a:path w="18829020" h="11215370">
                  <a:moveTo>
                    <a:pt x="13780389" y="8139263"/>
                  </a:moveTo>
                  <a:lnTo>
                    <a:pt x="13776956" y="8138983"/>
                  </a:lnTo>
                  <a:lnTo>
                    <a:pt x="13772292" y="8142517"/>
                  </a:lnTo>
                  <a:lnTo>
                    <a:pt x="13772012" y="8145949"/>
                  </a:lnTo>
                  <a:lnTo>
                    <a:pt x="13773779" y="8148281"/>
                  </a:lnTo>
                  <a:lnTo>
                    <a:pt x="13775881" y="8150756"/>
                  </a:lnTo>
                  <a:lnTo>
                    <a:pt x="13776263" y="8151708"/>
                  </a:lnTo>
                  <a:lnTo>
                    <a:pt x="13779602" y="8153132"/>
                  </a:lnTo>
                  <a:lnTo>
                    <a:pt x="13781696" y="8152842"/>
                  </a:lnTo>
                  <a:lnTo>
                    <a:pt x="13783410" y="8151600"/>
                  </a:lnTo>
                  <a:lnTo>
                    <a:pt x="13785742" y="8149833"/>
                  </a:lnTo>
                  <a:lnTo>
                    <a:pt x="13786022" y="8146401"/>
                  </a:lnTo>
                  <a:lnTo>
                    <a:pt x="13784254" y="8144069"/>
                  </a:lnTo>
                  <a:lnTo>
                    <a:pt x="13782155" y="8141595"/>
                  </a:lnTo>
                  <a:lnTo>
                    <a:pt x="13780389" y="8139263"/>
                  </a:lnTo>
                  <a:close/>
                </a:path>
                <a:path w="18829020" h="11215370">
                  <a:moveTo>
                    <a:pt x="13727754" y="8070252"/>
                  </a:moveTo>
                  <a:lnTo>
                    <a:pt x="13724322" y="8069972"/>
                  </a:lnTo>
                  <a:lnTo>
                    <a:pt x="13719659" y="8073506"/>
                  </a:lnTo>
                  <a:lnTo>
                    <a:pt x="13719379" y="8076938"/>
                  </a:lnTo>
                  <a:lnTo>
                    <a:pt x="13721145" y="8079270"/>
                  </a:lnTo>
                  <a:lnTo>
                    <a:pt x="13723104" y="8082078"/>
                  </a:lnTo>
                  <a:lnTo>
                    <a:pt x="13723487" y="8083031"/>
                  </a:lnTo>
                  <a:lnTo>
                    <a:pt x="13726826" y="8084455"/>
                  </a:lnTo>
                  <a:lnTo>
                    <a:pt x="13728923" y="8084166"/>
                  </a:lnTo>
                  <a:lnTo>
                    <a:pt x="13730635" y="8082924"/>
                  </a:lnTo>
                  <a:lnTo>
                    <a:pt x="13732968" y="8081157"/>
                  </a:lnTo>
                  <a:lnTo>
                    <a:pt x="13733248" y="8077725"/>
                  </a:lnTo>
                  <a:lnTo>
                    <a:pt x="13731481" y="8075393"/>
                  </a:lnTo>
                  <a:lnTo>
                    <a:pt x="13729522" y="8072584"/>
                  </a:lnTo>
                  <a:lnTo>
                    <a:pt x="13727754" y="8070252"/>
                  </a:lnTo>
                  <a:close/>
                </a:path>
                <a:path w="18829020" h="11215370">
                  <a:moveTo>
                    <a:pt x="13675121" y="8001241"/>
                  </a:moveTo>
                  <a:lnTo>
                    <a:pt x="13671689" y="8000960"/>
                  </a:lnTo>
                  <a:lnTo>
                    <a:pt x="13667024" y="8004495"/>
                  </a:lnTo>
                  <a:lnTo>
                    <a:pt x="13666745" y="8007927"/>
                  </a:lnTo>
                  <a:lnTo>
                    <a:pt x="13668512" y="8010259"/>
                  </a:lnTo>
                  <a:lnTo>
                    <a:pt x="13670471" y="8013068"/>
                  </a:lnTo>
                  <a:lnTo>
                    <a:pt x="13670855" y="8014021"/>
                  </a:lnTo>
                  <a:lnTo>
                    <a:pt x="13674192" y="8015444"/>
                  </a:lnTo>
                  <a:lnTo>
                    <a:pt x="13676289" y="8015155"/>
                  </a:lnTo>
                  <a:lnTo>
                    <a:pt x="13678003" y="8013912"/>
                  </a:lnTo>
                  <a:lnTo>
                    <a:pt x="13680335" y="8012145"/>
                  </a:lnTo>
                  <a:lnTo>
                    <a:pt x="13680615" y="8008714"/>
                  </a:lnTo>
                  <a:lnTo>
                    <a:pt x="13678847" y="8006382"/>
                  </a:lnTo>
                  <a:lnTo>
                    <a:pt x="13676888" y="8003573"/>
                  </a:lnTo>
                  <a:lnTo>
                    <a:pt x="13675121" y="8001241"/>
                  </a:lnTo>
                  <a:close/>
                </a:path>
                <a:path w="18829020" h="11215370">
                  <a:moveTo>
                    <a:pt x="13623156" y="7932516"/>
                  </a:moveTo>
                  <a:lnTo>
                    <a:pt x="13619724" y="7932235"/>
                  </a:lnTo>
                  <a:lnTo>
                    <a:pt x="13617392" y="7934002"/>
                  </a:lnTo>
                  <a:lnTo>
                    <a:pt x="13614726" y="7935627"/>
                  </a:lnTo>
                  <a:lnTo>
                    <a:pt x="13614448" y="7939060"/>
                  </a:lnTo>
                  <a:lnTo>
                    <a:pt x="13616214" y="7941391"/>
                  </a:lnTo>
                  <a:lnTo>
                    <a:pt x="13618172" y="7944200"/>
                  </a:lnTo>
                  <a:lnTo>
                    <a:pt x="13618555" y="7945152"/>
                  </a:lnTo>
                  <a:lnTo>
                    <a:pt x="13621893" y="7946576"/>
                  </a:lnTo>
                  <a:lnTo>
                    <a:pt x="13623847" y="7946620"/>
                  </a:lnTo>
                  <a:lnTo>
                    <a:pt x="13625561" y="7945378"/>
                  </a:lnTo>
                  <a:lnTo>
                    <a:pt x="13628227" y="7943754"/>
                  </a:lnTo>
                  <a:lnTo>
                    <a:pt x="13628507" y="7940322"/>
                  </a:lnTo>
                  <a:lnTo>
                    <a:pt x="13626741" y="7937990"/>
                  </a:lnTo>
                  <a:lnTo>
                    <a:pt x="13624780" y="7935181"/>
                  </a:lnTo>
                  <a:lnTo>
                    <a:pt x="13623156" y="7932516"/>
                  </a:lnTo>
                  <a:close/>
                </a:path>
                <a:path w="18829020" h="11215370">
                  <a:moveTo>
                    <a:pt x="13570808" y="7862837"/>
                  </a:moveTo>
                  <a:lnTo>
                    <a:pt x="13567377" y="7862557"/>
                  </a:lnTo>
                  <a:lnTo>
                    <a:pt x="13562713" y="7866093"/>
                  </a:lnTo>
                  <a:lnTo>
                    <a:pt x="13562098" y="7869381"/>
                  </a:lnTo>
                  <a:lnTo>
                    <a:pt x="13563866" y="7871712"/>
                  </a:lnTo>
                  <a:lnTo>
                    <a:pt x="13565825" y="7874521"/>
                  </a:lnTo>
                  <a:lnTo>
                    <a:pt x="13566542" y="7875616"/>
                  </a:lnTo>
                  <a:lnTo>
                    <a:pt x="13569545" y="7876897"/>
                  </a:lnTo>
                  <a:lnTo>
                    <a:pt x="13571499" y="7876941"/>
                  </a:lnTo>
                  <a:lnTo>
                    <a:pt x="13573212" y="7875699"/>
                  </a:lnTo>
                  <a:lnTo>
                    <a:pt x="13575878" y="7874075"/>
                  </a:lnTo>
                  <a:lnTo>
                    <a:pt x="13576159" y="7870644"/>
                  </a:lnTo>
                  <a:lnTo>
                    <a:pt x="13574391" y="7868311"/>
                  </a:lnTo>
                  <a:lnTo>
                    <a:pt x="13572432" y="7865503"/>
                  </a:lnTo>
                  <a:lnTo>
                    <a:pt x="13570808" y="7862837"/>
                  </a:lnTo>
                  <a:close/>
                </a:path>
                <a:path w="18829020" h="11215370">
                  <a:moveTo>
                    <a:pt x="13519604" y="7793253"/>
                  </a:moveTo>
                  <a:lnTo>
                    <a:pt x="13516314" y="7792639"/>
                  </a:lnTo>
                  <a:lnTo>
                    <a:pt x="13511650" y="7796171"/>
                  </a:lnTo>
                  <a:lnTo>
                    <a:pt x="13511038" y="7799462"/>
                  </a:lnTo>
                  <a:lnTo>
                    <a:pt x="13512804" y="7801794"/>
                  </a:lnTo>
                  <a:lnTo>
                    <a:pt x="13514762" y="7804603"/>
                  </a:lnTo>
                  <a:lnTo>
                    <a:pt x="13515478" y="7805697"/>
                  </a:lnTo>
                  <a:lnTo>
                    <a:pt x="13518483" y="7806979"/>
                  </a:lnTo>
                  <a:lnTo>
                    <a:pt x="13520437" y="7807024"/>
                  </a:lnTo>
                  <a:lnTo>
                    <a:pt x="13522151" y="7805781"/>
                  </a:lnTo>
                  <a:lnTo>
                    <a:pt x="13524484" y="7804014"/>
                  </a:lnTo>
                  <a:lnTo>
                    <a:pt x="13525098" y="7800724"/>
                  </a:lnTo>
                  <a:lnTo>
                    <a:pt x="13523330" y="7798393"/>
                  </a:lnTo>
                  <a:lnTo>
                    <a:pt x="13521371" y="7795584"/>
                  </a:lnTo>
                  <a:lnTo>
                    <a:pt x="13519604" y="7793253"/>
                  </a:lnTo>
                  <a:close/>
                </a:path>
                <a:path w="18829020" h="11215370">
                  <a:moveTo>
                    <a:pt x="13468543" y="7723333"/>
                  </a:moveTo>
                  <a:lnTo>
                    <a:pt x="13465254" y="7722719"/>
                  </a:lnTo>
                  <a:lnTo>
                    <a:pt x="13460590" y="7726255"/>
                  </a:lnTo>
                  <a:lnTo>
                    <a:pt x="13459975" y="7729543"/>
                  </a:lnTo>
                  <a:lnTo>
                    <a:pt x="13461743" y="7731876"/>
                  </a:lnTo>
                  <a:lnTo>
                    <a:pt x="13463701" y="7734683"/>
                  </a:lnTo>
                  <a:lnTo>
                    <a:pt x="13464418" y="7735778"/>
                  </a:lnTo>
                  <a:lnTo>
                    <a:pt x="13467422" y="7737059"/>
                  </a:lnTo>
                  <a:lnTo>
                    <a:pt x="13469376" y="7737104"/>
                  </a:lnTo>
                  <a:lnTo>
                    <a:pt x="13471089" y="7735863"/>
                  </a:lnTo>
                  <a:lnTo>
                    <a:pt x="13473422" y="7734095"/>
                  </a:lnTo>
                  <a:lnTo>
                    <a:pt x="13474035" y="7730806"/>
                  </a:lnTo>
                  <a:lnTo>
                    <a:pt x="13472269" y="7728474"/>
                  </a:lnTo>
                  <a:lnTo>
                    <a:pt x="13470310" y="7725665"/>
                  </a:lnTo>
                  <a:lnTo>
                    <a:pt x="13468543" y="7723333"/>
                  </a:lnTo>
                  <a:close/>
                </a:path>
                <a:path w="18829020" h="11215370">
                  <a:moveTo>
                    <a:pt x="13418099" y="7652890"/>
                  </a:moveTo>
                  <a:lnTo>
                    <a:pt x="13414810" y="7652276"/>
                  </a:lnTo>
                  <a:lnTo>
                    <a:pt x="13410146" y="7655809"/>
                  </a:lnTo>
                  <a:lnTo>
                    <a:pt x="13409532" y="7659099"/>
                  </a:lnTo>
                  <a:lnTo>
                    <a:pt x="13411299" y="7661431"/>
                  </a:lnTo>
                  <a:lnTo>
                    <a:pt x="13413258" y="7664240"/>
                  </a:lnTo>
                  <a:lnTo>
                    <a:pt x="13413974" y="7665335"/>
                  </a:lnTo>
                  <a:lnTo>
                    <a:pt x="13417312" y="7666759"/>
                  </a:lnTo>
                  <a:lnTo>
                    <a:pt x="13419267" y="7666803"/>
                  </a:lnTo>
                  <a:lnTo>
                    <a:pt x="13420980" y="7665561"/>
                  </a:lnTo>
                  <a:lnTo>
                    <a:pt x="13423313" y="7663793"/>
                  </a:lnTo>
                  <a:lnTo>
                    <a:pt x="13423926" y="7660504"/>
                  </a:lnTo>
                  <a:lnTo>
                    <a:pt x="13422160" y="7658172"/>
                  </a:lnTo>
                  <a:lnTo>
                    <a:pt x="13420201" y="7655365"/>
                  </a:lnTo>
                  <a:lnTo>
                    <a:pt x="13418099" y="7652890"/>
                  </a:lnTo>
                  <a:close/>
                </a:path>
                <a:path w="18829020" h="11215370">
                  <a:moveTo>
                    <a:pt x="13368132" y="7582255"/>
                  </a:moveTo>
                  <a:lnTo>
                    <a:pt x="13364509" y="7581497"/>
                  </a:lnTo>
                  <a:lnTo>
                    <a:pt x="13359845" y="7585032"/>
                  </a:lnTo>
                  <a:lnTo>
                    <a:pt x="13359089" y="7588656"/>
                  </a:lnTo>
                  <a:lnTo>
                    <a:pt x="13360856" y="7590988"/>
                  </a:lnTo>
                  <a:lnTo>
                    <a:pt x="13362815" y="7593795"/>
                  </a:lnTo>
                  <a:lnTo>
                    <a:pt x="13363531" y="7594891"/>
                  </a:lnTo>
                  <a:lnTo>
                    <a:pt x="13366866" y="7596313"/>
                  </a:lnTo>
                  <a:lnTo>
                    <a:pt x="13368824" y="7596359"/>
                  </a:lnTo>
                  <a:lnTo>
                    <a:pt x="13370537" y="7595118"/>
                  </a:lnTo>
                  <a:lnTo>
                    <a:pt x="13372868" y="7593350"/>
                  </a:lnTo>
                  <a:lnTo>
                    <a:pt x="13373626" y="7589726"/>
                  </a:lnTo>
                  <a:lnTo>
                    <a:pt x="13371858" y="7587394"/>
                  </a:lnTo>
                  <a:lnTo>
                    <a:pt x="13369899" y="7584586"/>
                  </a:lnTo>
                  <a:lnTo>
                    <a:pt x="13368132" y="7582255"/>
                  </a:lnTo>
                  <a:close/>
                </a:path>
                <a:path w="18829020" h="11215370">
                  <a:moveTo>
                    <a:pt x="13318642" y="7511427"/>
                  </a:moveTo>
                  <a:lnTo>
                    <a:pt x="13315019" y="7510670"/>
                  </a:lnTo>
                  <a:lnTo>
                    <a:pt x="13310355" y="7514206"/>
                  </a:lnTo>
                  <a:lnTo>
                    <a:pt x="13309597" y="7517828"/>
                  </a:lnTo>
                  <a:lnTo>
                    <a:pt x="13311365" y="7520161"/>
                  </a:lnTo>
                  <a:lnTo>
                    <a:pt x="13313324" y="7522968"/>
                  </a:lnTo>
                  <a:lnTo>
                    <a:pt x="13314041" y="7524063"/>
                  </a:lnTo>
                  <a:lnTo>
                    <a:pt x="13317379" y="7525487"/>
                  </a:lnTo>
                  <a:lnTo>
                    <a:pt x="13319333" y="7525532"/>
                  </a:lnTo>
                  <a:lnTo>
                    <a:pt x="13321047" y="7524291"/>
                  </a:lnTo>
                  <a:lnTo>
                    <a:pt x="13323378" y="7522522"/>
                  </a:lnTo>
                  <a:lnTo>
                    <a:pt x="13324134" y="7518900"/>
                  </a:lnTo>
                  <a:lnTo>
                    <a:pt x="13322367" y="7516567"/>
                  </a:lnTo>
                  <a:lnTo>
                    <a:pt x="13320409" y="7513759"/>
                  </a:lnTo>
                  <a:lnTo>
                    <a:pt x="13318642" y="7511427"/>
                  </a:lnTo>
                  <a:close/>
                </a:path>
                <a:path w="18829020" h="11215370">
                  <a:moveTo>
                    <a:pt x="13269436" y="7439933"/>
                  </a:moveTo>
                  <a:lnTo>
                    <a:pt x="13265813" y="7439176"/>
                  </a:lnTo>
                  <a:lnTo>
                    <a:pt x="13261148" y="7442710"/>
                  </a:lnTo>
                  <a:lnTo>
                    <a:pt x="13260393" y="7446334"/>
                  </a:lnTo>
                  <a:lnTo>
                    <a:pt x="13262160" y="7448666"/>
                  </a:lnTo>
                  <a:lnTo>
                    <a:pt x="13264117" y="7451474"/>
                  </a:lnTo>
                  <a:lnTo>
                    <a:pt x="13264834" y="7452569"/>
                  </a:lnTo>
                  <a:lnTo>
                    <a:pt x="13268173" y="7453993"/>
                  </a:lnTo>
                  <a:lnTo>
                    <a:pt x="13270270" y="7453704"/>
                  </a:lnTo>
                  <a:lnTo>
                    <a:pt x="13271841" y="7452796"/>
                  </a:lnTo>
                  <a:lnTo>
                    <a:pt x="13274173" y="7451028"/>
                  </a:lnTo>
                  <a:lnTo>
                    <a:pt x="13274929" y="7447405"/>
                  </a:lnTo>
                  <a:lnTo>
                    <a:pt x="13273161" y="7445073"/>
                  </a:lnTo>
                  <a:lnTo>
                    <a:pt x="13271203" y="7442265"/>
                  </a:lnTo>
                  <a:lnTo>
                    <a:pt x="13269436" y="7439933"/>
                  </a:lnTo>
                  <a:close/>
                </a:path>
                <a:path w="18829020" h="11215370">
                  <a:moveTo>
                    <a:pt x="13220898" y="7368722"/>
                  </a:moveTo>
                  <a:lnTo>
                    <a:pt x="13217274" y="7367966"/>
                  </a:lnTo>
                  <a:lnTo>
                    <a:pt x="13214942" y="7369734"/>
                  </a:lnTo>
                  <a:lnTo>
                    <a:pt x="13212276" y="7371358"/>
                  </a:lnTo>
                  <a:lnTo>
                    <a:pt x="13211520" y="7374982"/>
                  </a:lnTo>
                  <a:lnTo>
                    <a:pt x="13213288" y="7377314"/>
                  </a:lnTo>
                  <a:lnTo>
                    <a:pt x="13215248" y="7380124"/>
                  </a:lnTo>
                  <a:lnTo>
                    <a:pt x="13215629" y="7381074"/>
                  </a:lnTo>
                  <a:lnTo>
                    <a:pt x="13217632" y="7381929"/>
                  </a:lnTo>
                  <a:lnTo>
                    <a:pt x="13217490" y="7382263"/>
                  </a:lnTo>
                  <a:lnTo>
                    <a:pt x="13219158" y="7382974"/>
                  </a:lnTo>
                  <a:lnTo>
                    <a:pt x="13221254" y="7382686"/>
                  </a:lnTo>
                  <a:lnTo>
                    <a:pt x="13222826" y="7381778"/>
                  </a:lnTo>
                  <a:lnTo>
                    <a:pt x="13225492" y="7380152"/>
                  </a:lnTo>
                  <a:lnTo>
                    <a:pt x="13226249" y="7376529"/>
                  </a:lnTo>
                  <a:lnTo>
                    <a:pt x="13224481" y="7374196"/>
                  </a:lnTo>
                  <a:lnTo>
                    <a:pt x="13222523" y="7371389"/>
                  </a:lnTo>
                  <a:lnTo>
                    <a:pt x="13220898" y="7368722"/>
                  </a:lnTo>
                  <a:close/>
                </a:path>
                <a:path w="18829020" h="11215370">
                  <a:moveTo>
                    <a:pt x="13172644" y="7296846"/>
                  </a:moveTo>
                  <a:lnTo>
                    <a:pt x="13169021" y="7296088"/>
                  </a:lnTo>
                  <a:lnTo>
                    <a:pt x="13166689" y="7297856"/>
                  </a:lnTo>
                  <a:lnTo>
                    <a:pt x="13164022" y="7299481"/>
                  </a:lnTo>
                  <a:lnTo>
                    <a:pt x="13163477" y="7302405"/>
                  </a:lnTo>
                  <a:lnTo>
                    <a:pt x="13163409" y="7302771"/>
                  </a:lnTo>
                  <a:lnTo>
                    <a:pt x="13165033" y="7305437"/>
                  </a:lnTo>
                  <a:lnTo>
                    <a:pt x="13166994" y="7308245"/>
                  </a:lnTo>
                  <a:lnTo>
                    <a:pt x="13167376" y="7309196"/>
                  </a:lnTo>
                  <a:lnTo>
                    <a:pt x="13169378" y="7310050"/>
                  </a:lnTo>
                  <a:lnTo>
                    <a:pt x="13169236" y="7310384"/>
                  </a:lnTo>
                  <a:lnTo>
                    <a:pt x="13170905" y="7311096"/>
                  </a:lnTo>
                  <a:lnTo>
                    <a:pt x="13173002" y="7310808"/>
                  </a:lnTo>
                  <a:lnTo>
                    <a:pt x="13174573" y="7309900"/>
                  </a:lnTo>
                  <a:lnTo>
                    <a:pt x="13177238" y="7308275"/>
                  </a:lnTo>
                  <a:lnTo>
                    <a:pt x="13177994" y="7304651"/>
                  </a:lnTo>
                  <a:lnTo>
                    <a:pt x="13176228" y="7302319"/>
                  </a:lnTo>
                  <a:lnTo>
                    <a:pt x="13174270" y="7299511"/>
                  </a:lnTo>
                  <a:lnTo>
                    <a:pt x="13172644" y="7296846"/>
                  </a:lnTo>
                  <a:close/>
                </a:path>
                <a:path w="18829020" h="11215370">
                  <a:moveTo>
                    <a:pt x="13124534" y="7224634"/>
                  </a:moveTo>
                  <a:lnTo>
                    <a:pt x="13121244" y="7224020"/>
                  </a:lnTo>
                  <a:lnTo>
                    <a:pt x="13115911" y="7227270"/>
                  </a:lnTo>
                  <a:lnTo>
                    <a:pt x="13115366" y="7230193"/>
                  </a:lnTo>
                  <a:lnTo>
                    <a:pt x="13115298" y="7230559"/>
                  </a:lnTo>
                  <a:lnTo>
                    <a:pt x="13116923" y="7233224"/>
                  </a:lnTo>
                  <a:lnTo>
                    <a:pt x="13118882" y="7236033"/>
                  </a:lnTo>
                  <a:lnTo>
                    <a:pt x="13119265" y="7236986"/>
                  </a:lnTo>
                  <a:lnTo>
                    <a:pt x="13121267" y="7237840"/>
                  </a:lnTo>
                  <a:lnTo>
                    <a:pt x="13121459" y="7238316"/>
                  </a:lnTo>
                  <a:lnTo>
                    <a:pt x="13122794" y="7238886"/>
                  </a:lnTo>
                  <a:lnTo>
                    <a:pt x="13129741" y="7232775"/>
                  </a:lnTo>
                  <a:lnTo>
                    <a:pt x="13128116" y="7230108"/>
                  </a:lnTo>
                  <a:lnTo>
                    <a:pt x="13126158" y="7227300"/>
                  </a:lnTo>
                  <a:lnTo>
                    <a:pt x="13124534" y="7224634"/>
                  </a:lnTo>
                  <a:close/>
                </a:path>
                <a:path w="18829020" h="11215370">
                  <a:moveTo>
                    <a:pt x="13077517" y="7151706"/>
                  </a:moveTo>
                  <a:lnTo>
                    <a:pt x="13074228" y="7151092"/>
                  </a:lnTo>
                  <a:lnTo>
                    <a:pt x="13068895" y="7154343"/>
                  </a:lnTo>
                  <a:lnTo>
                    <a:pt x="13068349" y="7157265"/>
                  </a:lnTo>
                  <a:lnTo>
                    <a:pt x="13068281" y="7157630"/>
                  </a:lnTo>
                  <a:lnTo>
                    <a:pt x="13069906" y="7160296"/>
                  </a:lnTo>
                  <a:lnTo>
                    <a:pt x="13071865" y="7163105"/>
                  </a:lnTo>
                  <a:lnTo>
                    <a:pt x="13072106" y="7164392"/>
                  </a:lnTo>
                  <a:lnTo>
                    <a:pt x="13075778" y="7165958"/>
                  </a:lnTo>
                  <a:lnTo>
                    <a:pt x="13077874" y="7165668"/>
                  </a:lnTo>
                  <a:lnTo>
                    <a:pt x="13079446" y="7164760"/>
                  </a:lnTo>
                  <a:lnTo>
                    <a:pt x="13082111" y="7163136"/>
                  </a:lnTo>
                  <a:lnTo>
                    <a:pt x="13082656" y="7160212"/>
                  </a:lnTo>
                  <a:lnTo>
                    <a:pt x="13082724" y="7159847"/>
                  </a:lnTo>
                  <a:lnTo>
                    <a:pt x="13081100" y="7157181"/>
                  </a:lnTo>
                  <a:lnTo>
                    <a:pt x="13079141" y="7154372"/>
                  </a:lnTo>
                  <a:lnTo>
                    <a:pt x="13077517" y="7151706"/>
                  </a:lnTo>
                  <a:close/>
                </a:path>
                <a:path w="18829020" h="11215370">
                  <a:moveTo>
                    <a:pt x="13030358" y="7079112"/>
                  </a:moveTo>
                  <a:lnTo>
                    <a:pt x="13027069" y="7078498"/>
                  </a:lnTo>
                  <a:lnTo>
                    <a:pt x="13021737" y="7081747"/>
                  </a:lnTo>
                  <a:lnTo>
                    <a:pt x="13021192" y="7084672"/>
                  </a:lnTo>
                  <a:lnTo>
                    <a:pt x="13021124" y="7085037"/>
                  </a:lnTo>
                  <a:lnTo>
                    <a:pt x="13022748" y="7087703"/>
                  </a:lnTo>
                  <a:lnTo>
                    <a:pt x="13024706" y="7090511"/>
                  </a:lnTo>
                  <a:lnTo>
                    <a:pt x="13024947" y="7091798"/>
                  </a:lnTo>
                  <a:lnTo>
                    <a:pt x="13028618" y="7093364"/>
                  </a:lnTo>
                  <a:lnTo>
                    <a:pt x="13030716" y="7093075"/>
                  </a:lnTo>
                  <a:lnTo>
                    <a:pt x="13032288" y="7092166"/>
                  </a:lnTo>
                  <a:lnTo>
                    <a:pt x="13034952" y="7090542"/>
                  </a:lnTo>
                  <a:lnTo>
                    <a:pt x="13035498" y="7087618"/>
                  </a:lnTo>
                  <a:lnTo>
                    <a:pt x="13035566" y="7087252"/>
                  </a:lnTo>
                  <a:lnTo>
                    <a:pt x="13033942" y="7084587"/>
                  </a:lnTo>
                  <a:lnTo>
                    <a:pt x="13031983" y="7081778"/>
                  </a:lnTo>
                  <a:lnTo>
                    <a:pt x="13030358" y="7079112"/>
                  </a:lnTo>
                  <a:close/>
                </a:path>
                <a:path w="18829020" h="11215370">
                  <a:moveTo>
                    <a:pt x="12983676" y="7006327"/>
                  </a:moveTo>
                  <a:lnTo>
                    <a:pt x="12980529" y="7005379"/>
                  </a:lnTo>
                  <a:lnTo>
                    <a:pt x="12977864" y="7007003"/>
                  </a:lnTo>
                  <a:lnTo>
                    <a:pt x="12975531" y="7008771"/>
                  </a:lnTo>
                  <a:lnTo>
                    <a:pt x="12974689" y="7011567"/>
                  </a:lnTo>
                  <a:lnTo>
                    <a:pt x="12974584" y="7011917"/>
                  </a:lnTo>
                  <a:lnTo>
                    <a:pt x="12976209" y="7014584"/>
                  </a:lnTo>
                  <a:lnTo>
                    <a:pt x="12978167" y="7017392"/>
                  </a:lnTo>
                  <a:lnTo>
                    <a:pt x="12978407" y="7018679"/>
                  </a:lnTo>
                  <a:lnTo>
                    <a:pt x="12980411" y="7019533"/>
                  </a:lnTo>
                  <a:lnTo>
                    <a:pt x="12980886" y="7019341"/>
                  </a:lnTo>
                  <a:lnTo>
                    <a:pt x="12982221" y="7019911"/>
                  </a:lnTo>
                  <a:lnTo>
                    <a:pt x="12989027" y="7014133"/>
                  </a:lnTo>
                  <a:lnTo>
                    <a:pt x="12987402" y="7011467"/>
                  </a:lnTo>
                  <a:lnTo>
                    <a:pt x="12985442" y="7008659"/>
                  </a:lnTo>
                  <a:lnTo>
                    <a:pt x="12983676" y="7006327"/>
                  </a:lnTo>
                  <a:close/>
                </a:path>
                <a:path w="18829020" h="11215370">
                  <a:moveTo>
                    <a:pt x="12937278" y="6932874"/>
                  </a:moveTo>
                  <a:lnTo>
                    <a:pt x="12933798" y="6931784"/>
                  </a:lnTo>
                  <a:lnTo>
                    <a:pt x="12929133" y="6935318"/>
                  </a:lnTo>
                  <a:lnTo>
                    <a:pt x="12928291" y="6938114"/>
                  </a:lnTo>
                  <a:lnTo>
                    <a:pt x="12928186" y="6938464"/>
                  </a:lnTo>
                  <a:lnTo>
                    <a:pt x="12929811" y="6941130"/>
                  </a:lnTo>
                  <a:lnTo>
                    <a:pt x="12931768" y="6943939"/>
                  </a:lnTo>
                  <a:lnTo>
                    <a:pt x="12932343" y="6945368"/>
                  </a:lnTo>
                  <a:lnTo>
                    <a:pt x="12934346" y="6946222"/>
                  </a:lnTo>
                  <a:lnTo>
                    <a:pt x="12934489" y="6945888"/>
                  </a:lnTo>
                  <a:lnTo>
                    <a:pt x="12935823" y="6946458"/>
                  </a:lnTo>
                  <a:lnTo>
                    <a:pt x="12937779" y="6946502"/>
                  </a:lnTo>
                  <a:lnTo>
                    <a:pt x="12939350" y="6945594"/>
                  </a:lnTo>
                  <a:lnTo>
                    <a:pt x="12941681" y="6943826"/>
                  </a:lnTo>
                  <a:lnTo>
                    <a:pt x="12942524" y="6941030"/>
                  </a:lnTo>
                  <a:lnTo>
                    <a:pt x="12942629" y="6940680"/>
                  </a:lnTo>
                  <a:lnTo>
                    <a:pt x="12941004" y="6938015"/>
                  </a:lnTo>
                  <a:lnTo>
                    <a:pt x="12939045" y="6935206"/>
                  </a:lnTo>
                  <a:lnTo>
                    <a:pt x="12937278" y="6932874"/>
                  </a:lnTo>
                  <a:close/>
                </a:path>
                <a:path w="18829020" h="11215370">
                  <a:moveTo>
                    <a:pt x="12891691" y="6859372"/>
                  </a:moveTo>
                  <a:lnTo>
                    <a:pt x="12888545" y="6858424"/>
                  </a:lnTo>
                  <a:lnTo>
                    <a:pt x="12885879" y="6860048"/>
                  </a:lnTo>
                  <a:lnTo>
                    <a:pt x="12883546" y="6861816"/>
                  </a:lnTo>
                  <a:lnTo>
                    <a:pt x="12882703" y="6864612"/>
                  </a:lnTo>
                  <a:lnTo>
                    <a:pt x="12882598" y="6864962"/>
                  </a:lnTo>
                  <a:lnTo>
                    <a:pt x="12884223" y="6867628"/>
                  </a:lnTo>
                  <a:lnTo>
                    <a:pt x="12886182" y="6870437"/>
                  </a:lnTo>
                  <a:lnTo>
                    <a:pt x="12886756" y="6871866"/>
                  </a:lnTo>
                  <a:lnTo>
                    <a:pt x="12888758" y="6872720"/>
                  </a:lnTo>
                  <a:lnTo>
                    <a:pt x="12888567" y="6872244"/>
                  </a:lnTo>
                  <a:lnTo>
                    <a:pt x="12889902" y="6872813"/>
                  </a:lnTo>
                  <a:lnTo>
                    <a:pt x="12891857" y="6872858"/>
                  </a:lnTo>
                  <a:lnTo>
                    <a:pt x="12893427" y="6871949"/>
                  </a:lnTo>
                  <a:lnTo>
                    <a:pt x="12895760" y="6870181"/>
                  </a:lnTo>
                  <a:lnTo>
                    <a:pt x="12896603" y="6867385"/>
                  </a:lnTo>
                  <a:lnTo>
                    <a:pt x="12896708" y="6867036"/>
                  </a:lnTo>
                  <a:lnTo>
                    <a:pt x="12893458" y="6861703"/>
                  </a:lnTo>
                  <a:lnTo>
                    <a:pt x="12891691" y="6859372"/>
                  </a:lnTo>
                  <a:close/>
                </a:path>
                <a:path w="18829020" h="11215370">
                  <a:moveTo>
                    <a:pt x="12846579" y="6785678"/>
                  </a:moveTo>
                  <a:lnTo>
                    <a:pt x="12843433" y="6784730"/>
                  </a:lnTo>
                  <a:lnTo>
                    <a:pt x="12838101" y="6787979"/>
                  </a:lnTo>
                  <a:lnTo>
                    <a:pt x="12837153" y="6791126"/>
                  </a:lnTo>
                  <a:lnTo>
                    <a:pt x="12838778" y="6793792"/>
                  </a:lnTo>
                  <a:lnTo>
                    <a:pt x="12840736" y="6796601"/>
                  </a:lnTo>
                  <a:lnTo>
                    <a:pt x="12841311" y="6798030"/>
                  </a:lnTo>
                  <a:lnTo>
                    <a:pt x="12844648" y="6799453"/>
                  </a:lnTo>
                  <a:lnTo>
                    <a:pt x="12846603" y="6799498"/>
                  </a:lnTo>
                  <a:lnTo>
                    <a:pt x="12848174" y="6798589"/>
                  </a:lnTo>
                  <a:lnTo>
                    <a:pt x="12850506" y="6796821"/>
                  </a:lnTo>
                  <a:lnTo>
                    <a:pt x="12851454" y="6793676"/>
                  </a:lnTo>
                  <a:lnTo>
                    <a:pt x="12846579" y="6785678"/>
                  </a:lnTo>
                  <a:close/>
                </a:path>
                <a:path w="18829020" h="11215370">
                  <a:moveTo>
                    <a:pt x="12801802" y="6712126"/>
                  </a:moveTo>
                  <a:lnTo>
                    <a:pt x="12798654" y="6711179"/>
                  </a:lnTo>
                  <a:lnTo>
                    <a:pt x="12793323" y="6714428"/>
                  </a:lnTo>
                  <a:lnTo>
                    <a:pt x="12792376" y="6717574"/>
                  </a:lnTo>
                  <a:lnTo>
                    <a:pt x="12795625" y="6722907"/>
                  </a:lnTo>
                  <a:lnTo>
                    <a:pt x="12796199" y="6724336"/>
                  </a:lnTo>
                  <a:lnTo>
                    <a:pt x="12799871" y="6725902"/>
                  </a:lnTo>
                  <a:lnTo>
                    <a:pt x="12801492" y="6725804"/>
                  </a:lnTo>
                  <a:lnTo>
                    <a:pt x="12803064" y="6724896"/>
                  </a:lnTo>
                  <a:lnTo>
                    <a:pt x="12805729" y="6723271"/>
                  </a:lnTo>
                  <a:lnTo>
                    <a:pt x="12806676" y="6720124"/>
                  </a:lnTo>
                  <a:lnTo>
                    <a:pt x="12801802" y="6712126"/>
                  </a:lnTo>
                  <a:close/>
                </a:path>
                <a:path w="18829020" h="11215370">
                  <a:moveTo>
                    <a:pt x="12756976" y="6637765"/>
                  </a:moveTo>
                  <a:lnTo>
                    <a:pt x="12753829" y="6636817"/>
                  </a:lnTo>
                  <a:lnTo>
                    <a:pt x="12748497" y="6640067"/>
                  </a:lnTo>
                  <a:lnTo>
                    <a:pt x="12747549" y="6643214"/>
                  </a:lnTo>
                  <a:lnTo>
                    <a:pt x="12750799" y="6648546"/>
                  </a:lnTo>
                  <a:lnTo>
                    <a:pt x="12751372" y="6649974"/>
                  </a:lnTo>
                  <a:lnTo>
                    <a:pt x="12755045" y="6651541"/>
                  </a:lnTo>
                  <a:lnTo>
                    <a:pt x="12756666" y="6651443"/>
                  </a:lnTo>
                  <a:lnTo>
                    <a:pt x="12758237" y="6650535"/>
                  </a:lnTo>
                  <a:lnTo>
                    <a:pt x="12760902" y="6648910"/>
                  </a:lnTo>
                  <a:lnTo>
                    <a:pt x="12761851" y="6645763"/>
                  </a:lnTo>
                  <a:lnTo>
                    <a:pt x="12756976" y="6637765"/>
                  </a:lnTo>
                  <a:close/>
                </a:path>
                <a:path w="18829020" h="11215370">
                  <a:moveTo>
                    <a:pt x="12712483" y="6563546"/>
                  </a:moveTo>
                  <a:lnTo>
                    <a:pt x="12709336" y="6562598"/>
                  </a:lnTo>
                  <a:lnTo>
                    <a:pt x="12704005" y="6565848"/>
                  </a:lnTo>
                  <a:lnTo>
                    <a:pt x="12703058" y="6568996"/>
                  </a:lnTo>
                  <a:lnTo>
                    <a:pt x="12706306" y="6574327"/>
                  </a:lnTo>
                  <a:lnTo>
                    <a:pt x="12706881" y="6575756"/>
                  </a:lnTo>
                  <a:lnTo>
                    <a:pt x="12710552" y="6577322"/>
                  </a:lnTo>
                  <a:lnTo>
                    <a:pt x="12712173" y="6577224"/>
                  </a:lnTo>
                  <a:lnTo>
                    <a:pt x="12713743" y="6576315"/>
                  </a:lnTo>
                  <a:lnTo>
                    <a:pt x="12716409" y="6574691"/>
                  </a:lnTo>
                  <a:lnTo>
                    <a:pt x="12717357" y="6571543"/>
                  </a:lnTo>
                  <a:lnTo>
                    <a:pt x="12712483" y="6563546"/>
                  </a:lnTo>
                  <a:close/>
                </a:path>
                <a:path w="18829020" h="11215370">
                  <a:moveTo>
                    <a:pt x="12668324" y="6489469"/>
                  </a:moveTo>
                  <a:lnTo>
                    <a:pt x="12665178" y="6488522"/>
                  </a:lnTo>
                  <a:lnTo>
                    <a:pt x="12659846" y="6491771"/>
                  </a:lnTo>
                  <a:lnTo>
                    <a:pt x="12658898" y="6494919"/>
                  </a:lnTo>
                  <a:lnTo>
                    <a:pt x="12662148" y="6500250"/>
                  </a:lnTo>
                  <a:lnTo>
                    <a:pt x="12662722" y="6501679"/>
                  </a:lnTo>
                  <a:lnTo>
                    <a:pt x="12666394" y="6503246"/>
                  </a:lnTo>
                  <a:lnTo>
                    <a:pt x="12668014" y="6503147"/>
                  </a:lnTo>
                  <a:lnTo>
                    <a:pt x="12669585" y="6502239"/>
                  </a:lnTo>
                  <a:lnTo>
                    <a:pt x="12672251" y="6500615"/>
                  </a:lnTo>
                  <a:lnTo>
                    <a:pt x="12673199" y="6497467"/>
                  </a:lnTo>
                  <a:lnTo>
                    <a:pt x="12668324" y="6489469"/>
                  </a:lnTo>
                  <a:close/>
                </a:path>
                <a:path w="18829020" h="11215370">
                  <a:moveTo>
                    <a:pt x="12623974" y="6414916"/>
                  </a:moveTo>
                  <a:lnTo>
                    <a:pt x="12620826" y="6413968"/>
                  </a:lnTo>
                  <a:lnTo>
                    <a:pt x="12615495" y="6417219"/>
                  </a:lnTo>
                  <a:lnTo>
                    <a:pt x="12614548" y="6420366"/>
                  </a:lnTo>
                  <a:lnTo>
                    <a:pt x="12617797" y="6425697"/>
                  </a:lnTo>
                  <a:lnTo>
                    <a:pt x="12618371" y="6427126"/>
                  </a:lnTo>
                  <a:lnTo>
                    <a:pt x="12622043" y="6428692"/>
                  </a:lnTo>
                  <a:lnTo>
                    <a:pt x="12623664" y="6428594"/>
                  </a:lnTo>
                  <a:lnTo>
                    <a:pt x="12625235" y="6427687"/>
                  </a:lnTo>
                  <a:lnTo>
                    <a:pt x="12627901" y="6426062"/>
                  </a:lnTo>
                  <a:lnTo>
                    <a:pt x="12628848" y="6422915"/>
                  </a:lnTo>
                  <a:lnTo>
                    <a:pt x="12623974" y="6414916"/>
                  </a:lnTo>
                  <a:close/>
                </a:path>
                <a:path w="18829020" h="11215370">
                  <a:moveTo>
                    <a:pt x="12579624" y="6340365"/>
                  </a:moveTo>
                  <a:lnTo>
                    <a:pt x="12576477" y="6339417"/>
                  </a:lnTo>
                  <a:lnTo>
                    <a:pt x="12571144" y="6342666"/>
                  </a:lnTo>
                  <a:lnTo>
                    <a:pt x="12570197" y="6345812"/>
                  </a:lnTo>
                  <a:lnTo>
                    <a:pt x="12573447" y="6351144"/>
                  </a:lnTo>
                  <a:lnTo>
                    <a:pt x="12574021" y="6352573"/>
                  </a:lnTo>
                  <a:lnTo>
                    <a:pt x="12577694" y="6354139"/>
                  </a:lnTo>
                  <a:lnTo>
                    <a:pt x="12579313" y="6354041"/>
                  </a:lnTo>
                  <a:lnTo>
                    <a:pt x="12580884" y="6353134"/>
                  </a:lnTo>
                  <a:lnTo>
                    <a:pt x="12583550" y="6351509"/>
                  </a:lnTo>
                  <a:lnTo>
                    <a:pt x="12584498" y="6348362"/>
                  </a:lnTo>
                  <a:lnTo>
                    <a:pt x="12579624" y="6340365"/>
                  </a:lnTo>
                  <a:close/>
                </a:path>
                <a:path w="18829020" h="11215370">
                  <a:moveTo>
                    <a:pt x="12535465" y="6266288"/>
                  </a:moveTo>
                  <a:lnTo>
                    <a:pt x="12532318" y="6265339"/>
                  </a:lnTo>
                  <a:lnTo>
                    <a:pt x="12526986" y="6268590"/>
                  </a:lnTo>
                  <a:lnTo>
                    <a:pt x="12526038" y="6271737"/>
                  </a:lnTo>
                  <a:lnTo>
                    <a:pt x="12529287" y="6277068"/>
                  </a:lnTo>
                  <a:lnTo>
                    <a:pt x="12529861" y="6278497"/>
                  </a:lnTo>
                  <a:lnTo>
                    <a:pt x="12533534" y="6280064"/>
                  </a:lnTo>
                  <a:lnTo>
                    <a:pt x="12535155" y="6279966"/>
                  </a:lnTo>
                  <a:lnTo>
                    <a:pt x="12536726" y="6279057"/>
                  </a:lnTo>
                  <a:lnTo>
                    <a:pt x="12539392" y="6277433"/>
                  </a:lnTo>
                  <a:lnTo>
                    <a:pt x="12540340" y="6274286"/>
                  </a:lnTo>
                  <a:lnTo>
                    <a:pt x="12535465" y="6266288"/>
                  </a:lnTo>
                  <a:close/>
                </a:path>
                <a:path w="18829020" h="11215370">
                  <a:moveTo>
                    <a:pt x="12490972" y="6192069"/>
                  </a:moveTo>
                  <a:lnTo>
                    <a:pt x="12487825" y="6191121"/>
                  </a:lnTo>
                  <a:lnTo>
                    <a:pt x="12482494" y="6194371"/>
                  </a:lnTo>
                  <a:lnTo>
                    <a:pt x="12481544" y="6197518"/>
                  </a:lnTo>
                  <a:lnTo>
                    <a:pt x="12484795" y="6202849"/>
                  </a:lnTo>
                  <a:lnTo>
                    <a:pt x="12485370" y="6204278"/>
                  </a:lnTo>
                  <a:lnTo>
                    <a:pt x="12489039" y="6205844"/>
                  </a:lnTo>
                  <a:lnTo>
                    <a:pt x="12490662" y="6205747"/>
                  </a:lnTo>
                  <a:lnTo>
                    <a:pt x="12492233" y="6204838"/>
                  </a:lnTo>
                  <a:lnTo>
                    <a:pt x="12494899" y="6203214"/>
                  </a:lnTo>
                  <a:lnTo>
                    <a:pt x="12495846" y="6200066"/>
                  </a:lnTo>
                  <a:lnTo>
                    <a:pt x="12490972" y="6192069"/>
                  </a:lnTo>
                  <a:close/>
                </a:path>
                <a:path w="18829020" h="11215370">
                  <a:moveTo>
                    <a:pt x="12446003" y="6118041"/>
                  </a:moveTo>
                  <a:lnTo>
                    <a:pt x="12442857" y="6117094"/>
                  </a:lnTo>
                  <a:lnTo>
                    <a:pt x="12437526" y="6120343"/>
                  </a:lnTo>
                  <a:lnTo>
                    <a:pt x="12436578" y="6123491"/>
                  </a:lnTo>
                  <a:lnTo>
                    <a:pt x="12439826" y="6128822"/>
                  </a:lnTo>
                  <a:lnTo>
                    <a:pt x="12440400" y="6130251"/>
                  </a:lnTo>
                  <a:lnTo>
                    <a:pt x="12444072" y="6131817"/>
                  </a:lnTo>
                  <a:lnTo>
                    <a:pt x="12446026" y="6131861"/>
                  </a:lnTo>
                  <a:lnTo>
                    <a:pt x="12447598" y="6130953"/>
                  </a:lnTo>
                  <a:lnTo>
                    <a:pt x="12449930" y="6129187"/>
                  </a:lnTo>
                  <a:lnTo>
                    <a:pt x="12450878" y="6126039"/>
                  </a:lnTo>
                  <a:lnTo>
                    <a:pt x="12446003" y="6118041"/>
                  </a:lnTo>
                  <a:close/>
                </a:path>
                <a:path w="18829020" h="11215370">
                  <a:moveTo>
                    <a:pt x="12400082" y="6044397"/>
                  </a:moveTo>
                  <a:lnTo>
                    <a:pt x="12396935" y="6043449"/>
                  </a:lnTo>
                  <a:lnTo>
                    <a:pt x="12394268" y="6045074"/>
                  </a:lnTo>
                  <a:lnTo>
                    <a:pt x="12391936" y="6046841"/>
                  </a:lnTo>
                  <a:lnTo>
                    <a:pt x="12391095" y="6049639"/>
                  </a:lnTo>
                  <a:lnTo>
                    <a:pt x="12390990" y="6049989"/>
                  </a:lnTo>
                  <a:lnTo>
                    <a:pt x="12394239" y="6055320"/>
                  </a:lnTo>
                  <a:lnTo>
                    <a:pt x="12394814" y="6056749"/>
                  </a:lnTo>
                  <a:lnTo>
                    <a:pt x="12396816" y="6057603"/>
                  </a:lnTo>
                  <a:lnTo>
                    <a:pt x="12397293" y="6057412"/>
                  </a:lnTo>
                  <a:lnTo>
                    <a:pt x="12398628" y="6057981"/>
                  </a:lnTo>
                  <a:lnTo>
                    <a:pt x="12400582" y="6058026"/>
                  </a:lnTo>
                  <a:lnTo>
                    <a:pt x="12402153" y="6057118"/>
                  </a:lnTo>
                  <a:lnTo>
                    <a:pt x="12404484" y="6055350"/>
                  </a:lnTo>
                  <a:lnTo>
                    <a:pt x="12405327" y="6052553"/>
                  </a:lnTo>
                  <a:lnTo>
                    <a:pt x="12405432" y="6052203"/>
                  </a:lnTo>
                  <a:lnTo>
                    <a:pt x="12403808" y="6049537"/>
                  </a:lnTo>
                  <a:lnTo>
                    <a:pt x="12401850" y="6046730"/>
                  </a:lnTo>
                  <a:lnTo>
                    <a:pt x="12400082" y="6044397"/>
                  </a:lnTo>
                  <a:close/>
                </a:path>
                <a:path w="18829020" h="11215370">
                  <a:moveTo>
                    <a:pt x="12354161" y="5970752"/>
                  </a:moveTo>
                  <a:lnTo>
                    <a:pt x="12350872" y="5970139"/>
                  </a:lnTo>
                  <a:lnTo>
                    <a:pt x="12345539" y="5973388"/>
                  </a:lnTo>
                  <a:lnTo>
                    <a:pt x="12344994" y="5976312"/>
                  </a:lnTo>
                  <a:lnTo>
                    <a:pt x="12344926" y="5976677"/>
                  </a:lnTo>
                  <a:lnTo>
                    <a:pt x="12346551" y="5979343"/>
                  </a:lnTo>
                  <a:lnTo>
                    <a:pt x="12348509" y="5982151"/>
                  </a:lnTo>
                  <a:lnTo>
                    <a:pt x="12348750" y="5983437"/>
                  </a:lnTo>
                  <a:lnTo>
                    <a:pt x="12350753" y="5984291"/>
                  </a:lnTo>
                  <a:lnTo>
                    <a:pt x="12351228" y="5984101"/>
                  </a:lnTo>
                  <a:lnTo>
                    <a:pt x="12352563" y="5984670"/>
                  </a:lnTo>
                  <a:lnTo>
                    <a:pt x="12354518" y="5984715"/>
                  </a:lnTo>
                  <a:lnTo>
                    <a:pt x="12356089" y="5983806"/>
                  </a:lnTo>
                  <a:lnTo>
                    <a:pt x="12358754" y="5982182"/>
                  </a:lnTo>
                  <a:lnTo>
                    <a:pt x="12359301" y="5979258"/>
                  </a:lnTo>
                  <a:lnTo>
                    <a:pt x="12359369" y="5978893"/>
                  </a:lnTo>
                  <a:lnTo>
                    <a:pt x="12357744" y="5976226"/>
                  </a:lnTo>
                  <a:lnTo>
                    <a:pt x="12355785" y="5973417"/>
                  </a:lnTo>
                  <a:lnTo>
                    <a:pt x="12354161" y="5970752"/>
                  </a:lnTo>
                  <a:close/>
                </a:path>
                <a:path w="18829020" h="11215370">
                  <a:moveTo>
                    <a:pt x="12307478" y="5897966"/>
                  </a:moveTo>
                  <a:lnTo>
                    <a:pt x="12304189" y="5897352"/>
                  </a:lnTo>
                  <a:lnTo>
                    <a:pt x="12298858" y="5900603"/>
                  </a:lnTo>
                  <a:lnTo>
                    <a:pt x="12298312" y="5903526"/>
                  </a:lnTo>
                  <a:lnTo>
                    <a:pt x="12298244" y="5903892"/>
                  </a:lnTo>
                  <a:lnTo>
                    <a:pt x="12299868" y="5906558"/>
                  </a:lnTo>
                  <a:lnTo>
                    <a:pt x="12301826" y="5909365"/>
                  </a:lnTo>
                  <a:lnTo>
                    <a:pt x="12302067" y="5910651"/>
                  </a:lnTo>
                  <a:lnTo>
                    <a:pt x="12305740" y="5912218"/>
                  </a:lnTo>
                  <a:lnTo>
                    <a:pt x="12307835" y="5911928"/>
                  </a:lnTo>
                  <a:lnTo>
                    <a:pt x="12309407" y="5911020"/>
                  </a:lnTo>
                  <a:lnTo>
                    <a:pt x="12312073" y="5909396"/>
                  </a:lnTo>
                  <a:lnTo>
                    <a:pt x="12312618" y="5906473"/>
                  </a:lnTo>
                  <a:lnTo>
                    <a:pt x="12312686" y="5906107"/>
                  </a:lnTo>
                  <a:lnTo>
                    <a:pt x="12311062" y="5903441"/>
                  </a:lnTo>
                  <a:lnTo>
                    <a:pt x="12309103" y="5900632"/>
                  </a:lnTo>
                  <a:lnTo>
                    <a:pt x="12307478" y="5897966"/>
                  </a:lnTo>
                  <a:close/>
                </a:path>
                <a:path w="18829020" h="11215370">
                  <a:moveTo>
                    <a:pt x="12259559" y="5826231"/>
                  </a:moveTo>
                  <a:lnTo>
                    <a:pt x="12255936" y="5825475"/>
                  </a:lnTo>
                  <a:lnTo>
                    <a:pt x="12253604" y="5827243"/>
                  </a:lnTo>
                  <a:lnTo>
                    <a:pt x="12250938" y="5828867"/>
                  </a:lnTo>
                  <a:lnTo>
                    <a:pt x="12250182" y="5832489"/>
                  </a:lnTo>
                  <a:lnTo>
                    <a:pt x="12251948" y="5834822"/>
                  </a:lnTo>
                  <a:lnTo>
                    <a:pt x="12253907" y="5837630"/>
                  </a:lnTo>
                  <a:lnTo>
                    <a:pt x="12254290" y="5838583"/>
                  </a:lnTo>
                  <a:lnTo>
                    <a:pt x="12256292" y="5839437"/>
                  </a:lnTo>
                  <a:lnTo>
                    <a:pt x="12256150" y="5839771"/>
                  </a:lnTo>
                  <a:lnTo>
                    <a:pt x="12257819" y="5840483"/>
                  </a:lnTo>
                  <a:lnTo>
                    <a:pt x="12259916" y="5840194"/>
                  </a:lnTo>
                  <a:lnTo>
                    <a:pt x="12261487" y="5839285"/>
                  </a:lnTo>
                  <a:lnTo>
                    <a:pt x="12264153" y="5837661"/>
                  </a:lnTo>
                  <a:lnTo>
                    <a:pt x="12264909" y="5834037"/>
                  </a:lnTo>
                  <a:lnTo>
                    <a:pt x="12263142" y="5831706"/>
                  </a:lnTo>
                  <a:lnTo>
                    <a:pt x="12261184" y="5828898"/>
                  </a:lnTo>
                  <a:lnTo>
                    <a:pt x="12259559" y="5826231"/>
                  </a:lnTo>
                  <a:close/>
                </a:path>
                <a:path w="18829020" h="11215370">
                  <a:moveTo>
                    <a:pt x="12210353" y="5754738"/>
                  </a:moveTo>
                  <a:lnTo>
                    <a:pt x="12206729" y="5753981"/>
                  </a:lnTo>
                  <a:lnTo>
                    <a:pt x="12202066" y="5757515"/>
                  </a:lnTo>
                  <a:lnTo>
                    <a:pt x="12201310" y="5761138"/>
                  </a:lnTo>
                  <a:lnTo>
                    <a:pt x="12203077" y="5763471"/>
                  </a:lnTo>
                  <a:lnTo>
                    <a:pt x="12205035" y="5766279"/>
                  </a:lnTo>
                  <a:lnTo>
                    <a:pt x="12205752" y="5767374"/>
                  </a:lnTo>
                  <a:lnTo>
                    <a:pt x="12209090" y="5768798"/>
                  </a:lnTo>
                  <a:lnTo>
                    <a:pt x="12211043" y="5768842"/>
                  </a:lnTo>
                  <a:lnTo>
                    <a:pt x="12212757" y="5767600"/>
                  </a:lnTo>
                  <a:lnTo>
                    <a:pt x="12215089" y="5765832"/>
                  </a:lnTo>
                  <a:lnTo>
                    <a:pt x="12215845" y="5762209"/>
                  </a:lnTo>
                  <a:lnTo>
                    <a:pt x="12214079" y="5759877"/>
                  </a:lnTo>
                  <a:lnTo>
                    <a:pt x="12212120" y="5757070"/>
                  </a:lnTo>
                  <a:lnTo>
                    <a:pt x="12210353" y="5754738"/>
                  </a:lnTo>
                  <a:close/>
                </a:path>
                <a:path w="18829020" h="11215370">
                  <a:moveTo>
                    <a:pt x="12159434" y="5684485"/>
                  </a:moveTo>
                  <a:lnTo>
                    <a:pt x="12156145" y="5683870"/>
                  </a:lnTo>
                  <a:lnTo>
                    <a:pt x="12151480" y="5687405"/>
                  </a:lnTo>
                  <a:lnTo>
                    <a:pt x="12150867" y="5690694"/>
                  </a:lnTo>
                  <a:lnTo>
                    <a:pt x="12152633" y="5693026"/>
                  </a:lnTo>
                  <a:lnTo>
                    <a:pt x="12154591" y="5695834"/>
                  </a:lnTo>
                  <a:lnTo>
                    <a:pt x="12155310" y="5696930"/>
                  </a:lnTo>
                  <a:lnTo>
                    <a:pt x="12158313" y="5698211"/>
                  </a:lnTo>
                  <a:lnTo>
                    <a:pt x="12160267" y="5698256"/>
                  </a:lnTo>
                  <a:lnTo>
                    <a:pt x="12161981" y="5697013"/>
                  </a:lnTo>
                  <a:lnTo>
                    <a:pt x="12164312" y="5695247"/>
                  </a:lnTo>
                  <a:lnTo>
                    <a:pt x="12164927" y="5691957"/>
                  </a:lnTo>
                  <a:lnTo>
                    <a:pt x="12163160" y="5689625"/>
                  </a:lnTo>
                  <a:lnTo>
                    <a:pt x="12161201" y="5686816"/>
                  </a:lnTo>
                  <a:lnTo>
                    <a:pt x="12159434" y="5684485"/>
                  </a:lnTo>
                  <a:close/>
                </a:path>
                <a:path w="18829020" h="11215370">
                  <a:moveTo>
                    <a:pt x="12108372" y="5614566"/>
                  </a:moveTo>
                  <a:lnTo>
                    <a:pt x="12104940" y="5614286"/>
                  </a:lnTo>
                  <a:lnTo>
                    <a:pt x="12100275" y="5617820"/>
                  </a:lnTo>
                  <a:lnTo>
                    <a:pt x="12099995" y="5621251"/>
                  </a:lnTo>
                  <a:lnTo>
                    <a:pt x="12101763" y="5623583"/>
                  </a:lnTo>
                  <a:lnTo>
                    <a:pt x="12103722" y="5626392"/>
                  </a:lnTo>
                  <a:lnTo>
                    <a:pt x="12104105" y="5627345"/>
                  </a:lnTo>
                  <a:lnTo>
                    <a:pt x="12107441" y="5628768"/>
                  </a:lnTo>
                  <a:lnTo>
                    <a:pt x="12109538" y="5628479"/>
                  </a:lnTo>
                  <a:lnTo>
                    <a:pt x="12111252" y="5627237"/>
                  </a:lnTo>
                  <a:lnTo>
                    <a:pt x="12113585" y="5625469"/>
                  </a:lnTo>
                  <a:lnTo>
                    <a:pt x="12113864" y="5622038"/>
                  </a:lnTo>
                  <a:lnTo>
                    <a:pt x="12112098" y="5619706"/>
                  </a:lnTo>
                  <a:lnTo>
                    <a:pt x="12110138" y="5616898"/>
                  </a:lnTo>
                  <a:lnTo>
                    <a:pt x="12108372" y="5614566"/>
                  </a:lnTo>
                  <a:close/>
                </a:path>
                <a:path w="18829020" h="11215370">
                  <a:moveTo>
                    <a:pt x="1811458" y="1181602"/>
                  </a:moveTo>
                  <a:lnTo>
                    <a:pt x="1803113" y="1178042"/>
                  </a:lnTo>
                  <a:lnTo>
                    <a:pt x="1799779" y="1179383"/>
                  </a:lnTo>
                  <a:lnTo>
                    <a:pt x="1797502" y="1184723"/>
                  </a:lnTo>
                  <a:lnTo>
                    <a:pt x="1798841" y="1188057"/>
                  </a:lnTo>
                  <a:lnTo>
                    <a:pt x="1807187" y="1191616"/>
                  </a:lnTo>
                  <a:lnTo>
                    <a:pt x="1810521" y="1190276"/>
                  </a:lnTo>
                  <a:lnTo>
                    <a:pt x="1812799" y="1184936"/>
                  </a:lnTo>
                  <a:lnTo>
                    <a:pt x="1811458" y="1181602"/>
                  </a:lnTo>
                  <a:close/>
                </a:path>
                <a:path w="18829020" h="11215370">
                  <a:moveTo>
                    <a:pt x="1891386" y="1215302"/>
                  </a:moveTo>
                  <a:lnTo>
                    <a:pt x="1883040" y="1211742"/>
                  </a:lnTo>
                  <a:lnTo>
                    <a:pt x="1879706" y="1213082"/>
                  </a:lnTo>
                  <a:lnTo>
                    <a:pt x="1877428" y="1218422"/>
                  </a:lnTo>
                  <a:lnTo>
                    <a:pt x="1878768" y="1221756"/>
                  </a:lnTo>
                  <a:lnTo>
                    <a:pt x="1887114" y="1225316"/>
                  </a:lnTo>
                  <a:lnTo>
                    <a:pt x="1890448" y="1223976"/>
                  </a:lnTo>
                  <a:lnTo>
                    <a:pt x="1892726" y="1218636"/>
                  </a:lnTo>
                  <a:lnTo>
                    <a:pt x="1891386" y="1215302"/>
                  </a:lnTo>
                  <a:close/>
                </a:path>
                <a:path w="18829020" h="11215370">
                  <a:moveTo>
                    <a:pt x="1732150" y="1147377"/>
                  </a:moveTo>
                  <a:lnTo>
                    <a:pt x="1726475" y="1144956"/>
                  </a:lnTo>
                  <a:lnTo>
                    <a:pt x="1722203" y="1154971"/>
                  </a:lnTo>
                  <a:lnTo>
                    <a:pt x="1727878" y="1157391"/>
                  </a:lnTo>
                  <a:lnTo>
                    <a:pt x="1731212" y="1156051"/>
                  </a:lnTo>
                  <a:lnTo>
                    <a:pt x="1733490" y="1150711"/>
                  </a:lnTo>
                  <a:lnTo>
                    <a:pt x="1732150" y="1147377"/>
                  </a:lnTo>
                  <a:close/>
                </a:path>
                <a:path w="18829020" h="11215370">
                  <a:moveTo>
                    <a:pt x="1971597" y="1248333"/>
                  </a:moveTo>
                  <a:lnTo>
                    <a:pt x="1962918" y="1244631"/>
                  </a:lnTo>
                  <a:lnTo>
                    <a:pt x="1959918" y="1246114"/>
                  </a:lnTo>
                  <a:lnTo>
                    <a:pt x="1957640" y="1251455"/>
                  </a:lnTo>
                  <a:lnTo>
                    <a:pt x="1958980" y="1254788"/>
                  </a:lnTo>
                  <a:lnTo>
                    <a:pt x="1967659" y="1258490"/>
                  </a:lnTo>
                  <a:lnTo>
                    <a:pt x="1970659" y="1257009"/>
                  </a:lnTo>
                  <a:lnTo>
                    <a:pt x="1973080" y="1251334"/>
                  </a:lnTo>
                  <a:lnTo>
                    <a:pt x="1971597" y="1248333"/>
                  </a:lnTo>
                  <a:close/>
                </a:path>
                <a:path w="18829020" h="11215370">
                  <a:moveTo>
                    <a:pt x="1652935" y="1112008"/>
                  </a:moveTo>
                  <a:lnTo>
                    <a:pt x="1644589" y="1108448"/>
                  </a:lnTo>
                  <a:lnTo>
                    <a:pt x="1641256" y="1109789"/>
                  </a:lnTo>
                  <a:lnTo>
                    <a:pt x="1638978" y="1115130"/>
                  </a:lnTo>
                  <a:lnTo>
                    <a:pt x="1640318" y="1118462"/>
                  </a:lnTo>
                  <a:lnTo>
                    <a:pt x="1648663" y="1122022"/>
                  </a:lnTo>
                  <a:lnTo>
                    <a:pt x="1651997" y="1120683"/>
                  </a:lnTo>
                  <a:lnTo>
                    <a:pt x="1654275" y="1115342"/>
                  </a:lnTo>
                  <a:lnTo>
                    <a:pt x="1652935" y="1112008"/>
                  </a:lnTo>
                  <a:close/>
                </a:path>
                <a:path w="18829020" h="11215370">
                  <a:moveTo>
                    <a:pt x="12055311" y="5546555"/>
                  </a:moveTo>
                  <a:lnTo>
                    <a:pt x="12051881" y="5546276"/>
                  </a:lnTo>
                  <a:lnTo>
                    <a:pt x="12047216" y="5549811"/>
                  </a:lnTo>
                  <a:lnTo>
                    <a:pt x="12046936" y="5553242"/>
                  </a:lnTo>
                  <a:lnTo>
                    <a:pt x="12048703" y="5555575"/>
                  </a:lnTo>
                  <a:lnTo>
                    <a:pt x="12050803" y="5558048"/>
                  </a:lnTo>
                  <a:lnTo>
                    <a:pt x="12051186" y="5559000"/>
                  </a:lnTo>
                  <a:lnTo>
                    <a:pt x="12054525" y="5560425"/>
                  </a:lnTo>
                  <a:lnTo>
                    <a:pt x="12056621" y="5560136"/>
                  </a:lnTo>
                  <a:lnTo>
                    <a:pt x="12058335" y="5558894"/>
                  </a:lnTo>
                  <a:lnTo>
                    <a:pt x="12060666" y="5557127"/>
                  </a:lnTo>
                  <a:lnTo>
                    <a:pt x="12060948" y="5553695"/>
                  </a:lnTo>
                  <a:lnTo>
                    <a:pt x="12059180" y="5551363"/>
                  </a:lnTo>
                  <a:lnTo>
                    <a:pt x="12057079" y="5548888"/>
                  </a:lnTo>
                  <a:lnTo>
                    <a:pt x="12055311" y="5546555"/>
                  </a:lnTo>
                  <a:close/>
                </a:path>
                <a:path w="18829020" h="11215370">
                  <a:moveTo>
                    <a:pt x="2052094" y="1280697"/>
                  </a:moveTo>
                  <a:lnTo>
                    <a:pt x="2043415" y="1276995"/>
                  </a:lnTo>
                  <a:lnTo>
                    <a:pt x="2040415" y="1278478"/>
                  </a:lnTo>
                  <a:lnTo>
                    <a:pt x="2037994" y="1284153"/>
                  </a:lnTo>
                  <a:lnTo>
                    <a:pt x="2039477" y="1287152"/>
                  </a:lnTo>
                  <a:lnTo>
                    <a:pt x="2042148" y="1288291"/>
                  </a:lnTo>
                  <a:lnTo>
                    <a:pt x="2042290" y="1287957"/>
                  </a:lnTo>
                  <a:lnTo>
                    <a:pt x="2048299" y="1290520"/>
                  </a:lnTo>
                  <a:lnTo>
                    <a:pt x="2051298" y="1289039"/>
                  </a:lnTo>
                  <a:lnTo>
                    <a:pt x="2053577" y="1283698"/>
                  </a:lnTo>
                  <a:lnTo>
                    <a:pt x="2052094" y="1280697"/>
                  </a:lnTo>
                  <a:close/>
                </a:path>
                <a:path w="18829020" h="11215370">
                  <a:moveTo>
                    <a:pt x="1573863" y="1076305"/>
                  </a:moveTo>
                  <a:lnTo>
                    <a:pt x="1568188" y="1073884"/>
                  </a:lnTo>
                  <a:lnTo>
                    <a:pt x="1563916" y="1083899"/>
                  </a:lnTo>
                  <a:lnTo>
                    <a:pt x="1569257" y="1086177"/>
                  </a:lnTo>
                  <a:lnTo>
                    <a:pt x="1572448" y="1085172"/>
                  </a:lnTo>
                  <a:lnTo>
                    <a:pt x="1573587" y="1082502"/>
                  </a:lnTo>
                  <a:lnTo>
                    <a:pt x="1575202" y="1079639"/>
                  </a:lnTo>
                  <a:lnTo>
                    <a:pt x="1573863" y="1076305"/>
                  </a:lnTo>
                  <a:close/>
                </a:path>
                <a:path w="18829020" h="11215370">
                  <a:moveTo>
                    <a:pt x="2132257" y="1312920"/>
                  </a:moveTo>
                  <a:lnTo>
                    <a:pt x="2123911" y="1309360"/>
                  </a:lnTo>
                  <a:lnTo>
                    <a:pt x="2120912" y="1310842"/>
                  </a:lnTo>
                  <a:lnTo>
                    <a:pt x="2118633" y="1316183"/>
                  </a:lnTo>
                  <a:lnTo>
                    <a:pt x="2120116" y="1319183"/>
                  </a:lnTo>
                  <a:lnTo>
                    <a:pt x="2128461" y="1322743"/>
                  </a:lnTo>
                  <a:lnTo>
                    <a:pt x="2131461" y="1321260"/>
                  </a:lnTo>
                  <a:lnTo>
                    <a:pt x="2133739" y="1315919"/>
                  </a:lnTo>
                  <a:lnTo>
                    <a:pt x="2132257" y="1312920"/>
                  </a:lnTo>
                  <a:close/>
                </a:path>
                <a:path w="18829020" h="11215370">
                  <a:moveTo>
                    <a:pt x="1487490" y="1035516"/>
                  </a:moveTo>
                  <a:lnTo>
                    <a:pt x="1484157" y="1036855"/>
                  </a:lnTo>
                  <a:lnTo>
                    <a:pt x="1482649" y="1040159"/>
                  </a:lnTo>
                  <a:lnTo>
                    <a:pt x="1481544" y="1042055"/>
                  </a:lnTo>
                  <a:lnTo>
                    <a:pt x="1482742" y="1045722"/>
                  </a:lnTo>
                  <a:lnTo>
                    <a:pt x="1491422" y="1049425"/>
                  </a:lnTo>
                  <a:lnTo>
                    <a:pt x="1494612" y="1048419"/>
                  </a:lnTo>
                  <a:lnTo>
                    <a:pt x="1496120" y="1045116"/>
                  </a:lnTo>
                  <a:lnTo>
                    <a:pt x="1497225" y="1043219"/>
                  </a:lnTo>
                  <a:lnTo>
                    <a:pt x="1496027" y="1039552"/>
                  </a:lnTo>
                  <a:lnTo>
                    <a:pt x="1490352" y="1037132"/>
                  </a:lnTo>
                  <a:lnTo>
                    <a:pt x="1487490" y="1035516"/>
                  </a:lnTo>
                  <a:close/>
                </a:path>
                <a:path w="18829020" h="11215370">
                  <a:moveTo>
                    <a:pt x="2212989" y="1343806"/>
                  </a:moveTo>
                  <a:lnTo>
                    <a:pt x="2204644" y="1340246"/>
                  </a:lnTo>
                  <a:lnTo>
                    <a:pt x="2201643" y="1341729"/>
                  </a:lnTo>
                  <a:lnTo>
                    <a:pt x="2199365" y="1347070"/>
                  </a:lnTo>
                  <a:lnTo>
                    <a:pt x="2200848" y="1350071"/>
                  </a:lnTo>
                  <a:lnTo>
                    <a:pt x="2209193" y="1353631"/>
                  </a:lnTo>
                  <a:lnTo>
                    <a:pt x="2212193" y="1352148"/>
                  </a:lnTo>
                  <a:lnTo>
                    <a:pt x="2214472" y="1346806"/>
                  </a:lnTo>
                  <a:lnTo>
                    <a:pt x="2212989" y="1343806"/>
                  </a:lnTo>
                  <a:close/>
                </a:path>
                <a:path w="18829020" h="11215370">
                  <a:moveTo>
                    <a:pt x="1409463" y="998287"/>
                  </a:moveTo>
                  <a:lnTo>
                    <a:pt x="1406130" y="999627"/>
                  </a:lnTo>
                  <a:lnTo>
                    <a:pt x="1404622" y="1002930"/>
                  </a:lnTo>
                  <a:lnTo>
                    <a:pt x="1403517" y="1004825"/>
                  </a:lnTo>
                  <a:lnTo>
                    <a:pt x="1404715" y="1008493"/>
                  </a:lnTo>
                  <a:lnTo>
                    <a:pt x="1413394" y="1012196"/>
                  </a:lnTo>
                  <a:lnTo>
                    <a:pt x="1416586" y="1011189"/>
                  </a:lnTo>
                  <a:lnTo>
                    <a:pt x="1418093" y="1007887"/>
                  </a:lnTo>
                  <a:lnTo>
                    <a:pt x="1419198" y="1005990"/>
                  </a:lnTo>
                  <a:lnTo>
                    <a:pt x="1418000" y="1002323"/>
                  </a:lnTo>
                  <a:lnTo>
                    <a:pt x="1412325" y="999903"/>
                  </a:lnTo>
                  <a:lnTo>
                    <a:pt x="1409463" y="998287"/>
                  </a:lnTo>
                  <a:close/>
                </a:path>
                <a:path w="18829020" h="11215370">
                  <a:moveTo>
                    <a:pt x="2294341" y="1374168"/>
                  </a:moveTo>
                  <a:lnTo>
                    <a:pt x="2288665" y="1371747"/>
                  </a:lnTo>
                  <a:lnTo>
                    <a:pt x="2285852" y="1370942"/>
                  </a:lnTo>
                  <a:lnTo>
                    <a:pt x="2282853" y="1372424"/>
                  </a:lnTo>
                  <a:lnTo>
                    <a:pt x="2280574" y="1377765"/>
                  </a:lnTo>
                  <a:lnTo>
                    <a:pt x="2282057" y="1380765"/>
                  </a:lnTo>
                  <a:lnTo>
                    <a:pt x="2288065" y="1383328"/>
                  </a:lnTo>
                  <a:lnTo>
                    <a:pt x="2290878" y="1384133"/>
                  </a:lnTo>
                  <a:lnTo>
                    <a:pt x="2293878" y="1382651"/>
                  </a:lnTo>
                  <a:lnTo>
                    <a:pt x="2295017" y="1379981"/>
                  </a:lnTo>
                  <a:lnTo>
                    <a:pt x="2295621" y="1377870"/>
                  </a:lnTo>
                  <a:lnTo>
                    <a:pt x="2295822" y="1377168"/>
                  </a:lnTo>
                  <a:lnTo>
                    <a:pt x="2294341" y="1374168"/>
                  </a:lnTo>
                  <a:close/>
                </a:path>
                <a:path w="18829020" h="11215370">
                  <a:moveTo>
                    <a:pt x="1337539" y="962476"/>
                  </a:moveTo>
                  <a:lnTo>
                    <a:pt x="1331864" y="960056"/>
                  </a:lnTo>
                  <a:lnTo>
                    <a:pt x="1328339" y="960920"/>
                  </a:lnTo>
                  <a:lnTo>
                    <a:pt x="1326060" y="966261"/>
                  </a:lnTo>
                  <a:lnTo>
                    <a:pt x="1327066" y="969452"/>
                  </a:lnTo>
                  <a:lnTo>
                    <a:pt x="1329594" y="970926"/>
                  </a:lnTo>
                  <a:lnTo>
                    <a:pt x="1335603" y="973489"/>
                  </a:lnTo>
                  <a:lnTo>
                    <a:pt x="1338795" y="972482"/>
                  </a:lnTo>
                  <a:lnTo>
                    <a:pt x="1341073" y="967141"/>
                  </a:lnTo>
                  <a:lnTo>
                    <a:pt x="1340067" y="963949"/>
                  </a:lnTo>
                  <a:lnTo>
                    <a:pt x="1337539" y="962476"/>
                  </a:lnTo>
                  <a:close/>
                </a:path>
                <a:path w="18829020" h="11215370">
                  <a:moveTo>
                    <a:pt x="2375692" y="1404529"/>
                  </a:moveTo>
                  <a:lnTo>
                    <a:pt x="2370016" y="1402108"/>
                  </a:lnTo>
                  <a:lnTo>
                    <a:pt x="2367203" y="1401302"/>
                  </a:lnTo>
                  <a:lnTo>
                    <a:pt x="2364203" y="1402785"/>
                  </a:lnTo>
                  <a:lnTo>
                    <a:pt x="2363064" y="1405457"/>
                  </a:lnTo>
                  <a:lnTo>
                    <a:pt x="2362460" y="1407566"/>
                  </a:lnTo>
                  <a:lnTo>
                    <a:pt x="2362259" y="1408269"/>
                  </a:lnTo>
                  <a:lnTo>
                    <a:pt x="2363407" y="1411127"/>
                  </a:lnTo>
                  <a:lnTo>
                    <a:pt x="2369416" y="1413690"/>
                  </a:lnTo>
                  <a:lnTo>
                    <a:pt x="2372229" y="1414495"/>
                  </a:lnTo>
                  <a:lnTo>
                    <a:pt x="2375229" y="1413012"/>
                  </a:lnTo>
                  <a:lnTo>
                    <a:pt x="2376368" y="1410342"/>
                  </a:lnTo>
                  <a:lnTo>
                    <a:pt x="2377000" y="1408244"/>
                  </a:lnTo>
                  <a:lnTo>
                    <a:pt x="2377316" y="1407195"/>
                  </a:lnTo>
                  <a:lnTo>
                    <a:pt x="2375692" y="1404529"/>
                  </a:lnTo>
                  <a:close/>
                </a:path>
                <a:path w="18829020" h="11215370">
                  <a:moveTo>
                    <a:pt x="2456993" y="1434080"/>
                  </a:moveTo>
                  <a:lnTo>
                    <a:pt x="2451318" y="1431660"/>
                  </a:lnTo>
                  <a:lnTo>
                    <a:pt x="2448505" y="1430854"/>
                  </a:lnTo>
                  <a:lnTo>
                    <a:pt x="2445505" y="1432337"/>
                  </a:lnTo>
                  <a:lnTo>
                    <a:pt x="2444366" y="1435007"/>
                  </a:lnTo>
                  <a:lnTo>
                    <a:pt x="2443762" y="1437117"/>
                  </a:lnTo>
                  <a:lnTo>
                    <a:pt x="2443561" y="1437821"/>
                  </a:lnTo>
                  <a:lnTo>
                    <a:pt x="2444709" y="1440679"/>
                  </a:lnTo>
                  <a:lnTo>
                    <a:pt x="2450718" y="1443242"/>
                  </a:lnTo>
                  <a:lnTo>
                    <a:pt x="2453531" y="1444047"/>
                  </a:lnTo>
                  <a:lnTo>
                    <a:pt x="2456531" y="1442564"/>
                  </a:lnTo>
                  <a:lnTo>
                    <a:pt x="2457671" y="1439893"/>
                  </a:lnTo>
                  <a:lnTo>
                    <a:pt x="2458302" y="1437796"/>
                  </a:lnTo>
                  <a:lnTo>
                    <a:pt x="2458618" y="1436747"/>
                  </a:lnTo>
                  <a:lnTo>
                    <a:pt x="2456993" y="1434080"/>
                  </a:lnTo>
                  <a:close/>
                </a:path>
                <a:path w="18829020" h="11215370">
                  <a:moveTo>
                    <a:pt x="1260175" y="922768"/>
                  </a:moveTo>
                  <a:lnTo>
                    <a:pt x="1254500" y="920347"/>
                  </a:lnTo>
                  <a:lnTo>
                    <a:pt x="1250975" y="921211"/>
                  </a:lnTo>
                  <a:lnTo>
                    <a:pt x="1248554" y="926886"/>
                  </a:lnTo>
                  <a:lnTo>
                    <a:pt x="1249560" y="930078"/>
                  </a:lnTo>
                  <a:lnTo>
                    <a:pt x="1252089" y="931551"/>
                  </a:lnTo>
                  <a:lnTo>
                    <a:pt x="1258097" y="934114"/>
                  </a:lnTo>
                  <a:lnTo>
                    <a:pt x="1261288" y="933108"/>
                  </a:lnTo>
                  <a:lnTo>
                    <a:pt x="1263709" y="927432"/>
                  </a:lnTo>
                  <a:lnTo>
                    <a:pt x="1262704" y="924241"/>
                  </a:lnTo>
                  <a:lnTo>
                    <a:pt x="1260175" y="922768"/>
                  </a:lnTo>
                  <a:close/>
                </a:path>
                <a:path w="18829020" h="11215370">
                  <a:moveTo>
                    <a:pt x="2538723" y="1462630"/>
                  </a:moveTo>
                  <a:lnTo>
                    <a:pt x="2535909" y="1461825"/>
                  </a:lnTo>
                  <a:lnTo>
                    <a:pt x="2532905" y="1460543"/>
                  </a:lnTo>
                  <a:lnTo>
                    <a:pt x="2530092" y="1459738"/>
                  </a:lnTo>
                  <a:lnTo>
                    <a:pt x="2527092" y="1461221"/>
                  </a:lnTo>
                  <a:lnTo>
                    <a:pt x="2525953" y="1463891"/>
                  </a:lnTo>
                  <a:lnTo>
                    <a:pt x="2525148" y="1466705"/>
                  </a:lnTo>
                  <a:lnTo>
                    <a:pt x="2526296" y="1469561"/>
                  </a:lnTo>
                  <a:lnTo>
                    <a:pt x="2528967" y="1470700"/>
                  </a:lnTo>
                  <a:lnTo>
                    <a:pt x="2529444" y="1470509"/>
                  </a:lnTo>
                  <a:lnTo>
                    <a:pt x="2532448" y="1471790"/>
                  </a:lnTo>
                  <a:lnTo>
                    <a:pt x="2535261" y="1472596"/>
                  </a:lnTo>
                  <a:lnTo>
                    <a:pt x="2538260" y="1471114"/>
                  </a:lnTo>
                  <a:lnTo>
                    <a:pt x="2539400" y="1468443"/>
                  </a:lnTo>
                  <a:lnTo>
                    <a:pt x="2540205" y="1465630"/>
                  </a:lnTo>
                  <a:lnTo>
                    <a:pt x="2538723" y="1462630"/>
                  </a:lnTo>
                  <a:close/>
                </a:path>
                <a:path w="18829020" h="11215370">
                  <a:moveTo>
                    <a:pt x="1183572" y="882200"/>
                  </a:moveTo>
                  <a:lnTo>
                    <a:pt x="1177898" y="879779"/>
                  </a:lnTo>
                  <a:lnTo>
                    <a:pt x="1174372" y="880643"/>
                  </a:lnTo>
                  <a:lnTo>
                    <a:pt x="1172094" y="885985"/>
                  </a:lnTo>
                  <a:lnTo>
                    <a:pt x="1173100" y="889176"/>
                  </a:lnTo>
                  <a:lnTo>
                    <a:pt x="1175486" y="890983"/>
                  </a:lnTo>
                  <a:lnTo>
                    <a:pt x="1181495" y="893547"/>
                  </a:lnTo>
                  <a:lnTo>
                    <a:pt x="1184686" y="892540"/>
                  </a:lnTo>
                  <a:lnTo>
                    <a:pt x="1186964" y="887199"/>
                  </a:lnTo>
                  <a:lnTo>
                    <a:pt x="1185958" y="884007"/>
                  </a:lnTo>
                  <a:lnTo>
                    <a:pt x="1183572" y="882200"/>
                  </a:lnTo>
                  <a:close/>
                </a:path>
                <a:path w="18829020" h="11215370">
                  <a:moveTo>
                    <a:pt x="2620786" y="1491323"/>
                  </a:moveTo>
                  <a:lnTo>
                    <a:pt x="2617973" y="1490517"/>
                  </a:lnTo>
                  <a:lnTo>
                    <a:pt x="2614968" y="1489236"/>
                  </a:lnTo>
                  <a:lnTo>
                    <a:pt x="2612155" y="1488430"/>
                  </a:lnTo>
                  <a:lnTo>
                    <a:pt x="2609156" y="1489912"/>
                  </a:lnTo>
                  <a:lnTo>
                    <a:pt x="2608016" y="1492583"/>
                  </a:lnTo>
                  <a:lnTo>
                    <a:pt x="2607211" y="1495397"/>
                  </a:lnTo>
                  <a:lnTo>
                    <a:pt x="2608359" y="1498253"/>
                  </a:lnTo>
                  <a:lnTo>
                    <a:pt x="2611030" y="1499393"/>
                  </a:lnTo>
                  <a:lnTo>
                    <a:pt x="2611172" y="1499059"/>
                  </a:lnTo>
                  <a:lnTo>
                    <a:pt x="2614511" y="1500483"/>
                  </a:lnTo>
                  <a:lnTo>
                    <a:pt x="2617324" y="1501289"/>
                  </a:lnTo>
                  <a:lnTo>
                    <a:pt x="2620323" y="1499806"/>
                  </a:lnTo>
                  <a:lnTo>
                    <a:pt x="2621463" y="1497135"/>
                  </a:lnTo>
                  <a:lnTo>
                    <a:pt x="2622268" y="1494323"/>
                  </a:lnTo>
                  <a:lnTo>
                    <a:pt x="2620786" y="1491323"/>
                  </a:lnTo>
                  <a:close/>
                </a:path>
                <a:path w="18829020" h="11215370">
                  <a:moveTo>
                    <a:pt x="1101579" y="838545"/>
                  </a:moveTo>
                  <a:lnTo>
                    <a:pt x="1098388" y="839551"/>
                  </a:lnTo>
                  <a:lnTo>
                    <a:pt x="1095442" y="844607"/>
                  </a:lnTo>
                  <a:lnTo>
                    <a:pt x="1096448" y="847798"/>
                  </a:lnTo>
                  <a:lnTo>
                    <a:pt x="1098834" y="849605"/>
                  </a:lnTo>
                  <a:lnTo>
                    <a:pt x="1104842" y="852168"/>
                  </a:lnTo>
                  <a:lnTo>
                    <a:pt x="1107892" y="851496"/>
                  </a:lnTo>
                  <a:lnTo>
                    <a:pt x="1109031" y="848826"/>
                  </a:lnTo>
                  <a:lnTo>
                    <a:pt x="1110504" y="846297"/>
                  </a:lnTo>
                  <a:lnTo>
                    <a:pt x="1109497" y="843106"/>
                  </a:lnTo>
                  <a:lnTo>
                    <a:pt x="1107111" y="841299"/>
                  </a:lnTo>
                  <a:lnTo>
                    <a:pt x="1104107" y="840018"/>
                  </a:lnTo>
                  <a:lnTo>
                    <a:pt x="1101579" y="838545"/>
                  </a:lnTo>
                  <a:close/>
                </a:path>
                <a:path w="18829020" h="11215370">
                  <a:moveTo>
                    <a:pt x="2702657" y="1519539"/>
                  </a:moveTo>
                  <a:lnTo>
                    <a:pt x="2699844" y="1518733"/>
                  </a:lnTo>
                  <a:lnTo>
                    <a:pt x="2696840" y="1517452"/>
                  </a:lnTo>
                  <a:lnTo>
                    <a:pt x="2694027" y="1516647"/>
                  </a:lnTo>
                  <a:lnTo>
                    <a:pt x="2691027" y="1518130"/>
                  </a:lnTo>
                  <a:lnTo>
                    <a:pt x="2689888" y="1520800"/>
                  </a:lnTo>
                  <a:lnTo>
                    <a:pt x="2689083" y="1523612"/>
                  </a:lnTo>
                  <a:lnTo>
                    <a:pt x="2690231" y="1526469"/>
                  </a:lnTo>
                  <a:lnTo>
                    <a:pt x="2692902" y="1527609"/>
                  </a:lnTo>
                  <a:lnTo>
                    <a:pt x="2693044" y="1527275"/>
                  </a:lnTo>
                  <a:lnTo>
                    <a:pt x="2696383" y="1528699"/>
                  </a:lnTo>
                  <a:lnTo>
                    <a:pt x="2699196" y="1529504"/>
                  </a:lnTo>
                  <a:lnTo>
                    <a:pt x="2702195" y="1528022"/>
                  </a:lnTo>
                  <a:lnTo>
                    <a:pt x="2703334" y="1525351"/>
                  </a:lnTo>
                  <a:lnTo>
                    <a:pt x="2704140" y="1522539"/>
                  </a:lnTo>
                  <a:lnTo>
                    <a:pt x="2702657" y="1519539"/>
                  </a:lnTo>
                  <a:close/>
                </a:path>
                <a:path w="18829020" h="11215370">
                  <a:moveTo>
                    <a:pt x="12001157" y="5479264"/>
                  </a:moveTo>
                  <a:lnTo>
                    <a:pt x="11997726" y="5478984"/>
                  </a:lnTo>
                  <a:lnTo>
                    <a:pt x="11993061" y="5482518"/>
                  </a:lnTo>
                  <a:lnTo>
                    <a:pt x="11992781" y="5485950"/>
                  </a:lnTo>
                  <a:lnTo>
                    <a:pt x="11994548" y="5488281"/>
                  </a:lnTo>
                  <a:lnTo>
                    <a:pt x="11996649" y="5490756"/>
                  </a:lnTo>
                  <a:lnTo>
                    <a:pt x="11997031" y="5491708"/>
                  </a:lnTo>
                  <a:lnTo>
                    <a:pt x="12000370" y="5493133"/>
                  </a:lnTo>
                  <a:lnTo>
                    <a:pt x="12002467" y="5492843"/>
                  </a:lnTo>
                  <a:lnTo>
                    <a:pt x="12004180" y="5491602"/>
                  </a:lnTo>
                  <a:lnTo>
                    <a:pt x="12006511" y="5489834"/>
                  </a:lnTo>
                  <a:lnTo>
                    <a:pt x="12006793" y="5486402"/>
                  </a:lnTo>
                  <a:lnTo>
                    <a:pt x="12005025" y="5484070"/>
                  </a:lnTo>
                  <a:lnTo>
                    <a:pt x="12002924" y="5481596"/>
                  </a:lnTo>
                  <a:lnTo>
                    <a:pt x="12001157" y="5479264"/>
                  </a:lnTo>
                  <a:close/>
                </a:path>
                <a:path w="18829020" h="11215370">
                  <a:moveTo>
                    <a:pt x="2784671" y="1547421"/>
                  </a:moveTo>
                  <a:lnTo>
                    <a:pt x="2781858" y="1546615"/>
                  </a:lnTo>
                  <a:lnTo>
                    <a:pt x="2778854" y="1545334"/>
                  </a:lnTo>
                  <a:lnTo>
                    <a:pt x="2775707" y="1544386"/>
                  </a:lnTo>
                  <a:lnTo>
                    <a:pt x="2773041" y="1546010"/>
                  </a:lnTo>
                  <a:lnTo>
                    <a:pt x="2771902" y="1548681"/>
                  </a:lnTo>
                  <a:lnTo>
                    <a:pt x="2771096" y="1551495"/>
                  </a:lnTo>
                  <a:lnTo>
                    <a:pt x="2772245" y="1554352"/>
                  </a:lnTo>
                  <a:lnTo>
                    <a:pt x="2774916" y="1555491"/>
                  </a:lnTo>
                  <a:lnTo>
                    <a:pt x="2775058" y="1555158"/>
                  </a:lnTo>
                  <a:lnTo>
                    <a:pt x="2778396" y="1556582"/>
                  </a:lnTo>
                  <a:lnTo>
                    <a:pt x="2781543" y="1557530"/>
                  </a:lnTo>
                  <a:lnTo>
                    <a:pt x="2784209" y="1555905"/>
                  </a:lnTo>
                  <a:lnTo>
                    <a:pt x="2785348" y="1553233"/>
                  </a:lnTo>
                  <a:lnTo>
                    <a:pt x="2786153" y="1550421"/>
                  </a:lnTo>
                  <a:lnTo>
                    <a:pt x="2784671" y="1547421"/>
                  </a:lnTo>
                  <a:close/>
                </a:path>
                <a:path w="18829020" h="11215370">
                  <a:moveTo>
                    <a:pt x="1026307" y="795782"/>
                  </a:moveTo>
                  <a:lnTo>
                    <a:pt x="1022782" y="796646"/>
                  </a:lnTo>
                  <a:lnTo>
                    <a:pt x="1021643" y="799316"/>
                  </a:lnTo>
                  <a:lnTo>
                    <a:pt x="1020027" y="802179"/>
                  </a:lnTo>
                  <a:lnTo>
                    <a:pt x="1021033" y="805371"/>
                  </a:lnTo>
                  <a:lnTo>
                    <a:pt x="1023419" y="807178"/>
                  </a:lnTo>
                  <a:lnTo>
                    <a:pt x="1029762" y="809883"/>
                  </a:lnTo>
                  <a:lnTo>
                    <a:pt x="1032811" y="809211"/>
                  </a:lnTo>
                  <a:lnTo>
                    <a:pt x="1033950" y="806539"/>
                  </a:lnTo>
                  <a:lnTo>
                    <a:pt x="1035565" y="803678"/>
                  </a:lnTo>
                  <a:lnTo>
                    <a:pt x="1034559" y="800486"/>
                  </a:lnTo>
                  <a:lnTo>
                    <a:pt x="1032173" y="798679"/>
                  </a:lnTo>
                  <a:lnTo>
                    <a:pt x="1029169" y="797398"/>
                  </a:lnTo>
                  <a:lnTo>
                    <a:pt x="1026307" y="795782"/>
                  </a:lnTo>
                  <a:close/>
                </a:path>
                <a:path w="18829020" h="11215370">
                  <a:moveTo>
                    <a:pt x="2866970" y="1574635"/>
                  </a:moveTo>
                  <a:lnTo>
                    <a:pt x="2864157" y="1573830"/>
                  </a:lnTo>
                  <a:lnTo>
                    <a:pt x="2861153" y="1572548"/>
                  </a:lnTo>
                  <a:lnTo>
                    <a:pt x="2858006" y="1571601"/>
                  </a:lnTo>
                  <a:lnTo>
                    <a:pt x="2855340" y="1573226"/>
                  </a:lnTo>
                  <a:lnTo>
                    <a:pt x="2854201" y="1575896"/>
                  </a:lnTo>
                  <a:lnTo>
                    <a:pt x="2853395" y="1578709"/>
                  </a:lnTo>
                  <a:lnTo>
                    <a:pt x="2854544" y="1581566"/>
                  </a:lnTo>
                  <a:lnTo>
                    <a:pt x="2857215" y="1582705"/>
                  </a:lnTo>
                  <a:lnTo>
                    <a:pt x="2857357" y="1582371"/>
                  </a:lnTo>
                  <a:lnTo>
                    <a:pt x="2860695" y="1583795"/>
                  </a:lnTo>
                  <a:lnTo>
                    <a:pt x="2863842" y="1584743"/>
                  </a:lnTo>
                  <a:lnTo>
                    <a:pt x="2866508" y="1583119"/>
                  </a:lnTo>
                  <a:lnTo>
                    <a:pt x="2867647" y="1580449"/>
                  </a:lnTo>
                  <a:lnTo>
                    <a:pt x="2868452" y="1577635"/>
                  </a:lnTo>
                  <a:lnTo>
                    <a:pt x="2866970" y="1574635"/>
                  </a:lnTo>
                  <a:close/>
                </a:path>
                <a:path w="18829020" h="11215370">
                  <a:moveTo>
                    <a:pt x="951796" y="752161"/>
                  </a:moveTo>
                  <a:lnTo>
                    <a:pt x="948271" y="753026"/>
                  </a:lnTo>
                  <a:lnTo>
                    <a:pt x="945325" y="758082"/>
                  </a:lnTo>
                  <a:lnTo>
                    <a:pt x="946188" y="761607"/>
                  </a:lnTo>
                  <a:lnTo>
                    <a:pt x="948574" y="763413"/>
                  </a:lnTo>
                  <a:lnTo>
                    <a:pt x="954917" y="766119"/>
                  </a:lnTo>
                  <a:lnTo>
                    <a:pt x="957966" y="765447"/>
                  </a:lnTo>
                  <a:lnTo>
                    <a:pt x="959105" y="762776"/>
                  </a:lnTo>
                  <a:lnTo>
                    <a:pt x="960578" y="760247"/>
                  </a:lnTo>
                  <a:lnTo>
                    <a:pt x="959714" y="756723"/>
                  </a:lnTo>
                  <a:lnTo>
                    <a:pt x="957329" y="754916"/>
                  </a:lnTo>
                  <a:lnTo>
                    <a:pt x="954324" y="753634"/>
                  </a:lnTo>
                  <a:lnTo>
                    <a:pt x="951796" y="752161"/>
                  </a:lnTo>
                  <a:close/>
                </a:path>
                <a:path w="18829020" h="11215370">
                  <a:moveTo>
                    <a:pt x="2949411" y="1601517"/>
                  </a:moveTo>
                  <a:lnTo>
                    <a:pt x="2946456" y="1601044"/>
                  </a:lnTo>
                  <a:lnTo>
                    <a:pt x="2943452" y="1599763"/>
                  </a:lnTo>
                  <a:lnTo>
                    <a:pt x="2940305" y="1598815"/>
                  </a:lnTo>
                  <a:lnTo>
                    <a:pt x="2937639" y="1600440"/>
                  </a:lnTo>
                  <a:lnTo>
                    <a:pt x="2936500" y="1603110"/>
                  </a:lnTo>
                  <a:lnTo>
                    <a:pt x="2935694" y="1605924"/>
                  </a:lnTo>
                  <a:lnTo>
                    <a:pt x="2936842" y="1608782"/>
                  </a:lnTo>
                  <a:lnTo>
                    <a:pt x="2939513" y="1609921"/>
                  </a:lnTo>
                  <a:lnTo>
                    <a:pt x="2939655" y="1609587"/>
                  </a:lnTo>
                  <a:lnTo>
                    <a:pt x="2942994" y="1611011"/>
                  </a:lnTo>
                  <a:lnTo>
                    <a:pt x="2946141" y="1611959"/>
                  </a:lnTo>
                  <a:lnTo>
                    <a:pt x="2948807" y="1610333"/>
                  </a:lnTo>
                  <a:lnTo>
                    <a:pt x="2949946" y="1607662"/>
                  </a:lnTo>
                  <a:lnTo>
                    <a:pt x="2950894" y="1604516"/>
                  </a:lnTo>
                  <a:lnTo>
                    <a:pt x="2949411" y="1601517"/>
                  </a:lnTo>
                  <a:close/>
                </a:path>
                <a:path w="18829020" h="11215370">
                  <a:moveTo>
                    <a:pt x="3031661" y="1627921"/>
                  </a:moveTo>
                  <a:lnTo>
                    <a:pt x="3028706" y="1627448"/>
                  </a:lnTo>
                  <a:lnTo>
                    <a:pt x="3025701" y="1626167"/>
                  </a:lnTo>
                  <a:lnTo>
                    <a:pt x="3022888" y="1625362"/>
                  </a:lnTo>
                  <a:lnTo>
                    <a:pt x="3020222" y="1626987"/>
                  </a:lnTo>
                  <a:lnTo>
                    <a:pt x="3019083" y="1629658"/>
                  </a:lnTo>
                  <a:lnTo>
                    <a:pt x="3018278" y="1632470"/>
                  </a:lnTo>
                  <a:lnTo>
                    <a:pt x="3019426" y="1635328"/>
                  </a:lnTo>
                  <a:lnTo>
                    <a:pt x="3022097" y="1636467"/>
                  </a:lnTo>
                  <a:lnTo>
                    <a:pt x="3022239" y="1636133"/>
                  </a:lnTo>
                  <a:lnTo>
                    <a:pt x="3025577" y="1637557"/>
                  </a:lnTo>
                  <a:lnTo>
                    <a:pt x="3028390" y="1638363"/>
                  </a:lnTo>
                  <a:lnTo>
                    <a:pt x="3031057" y="1636737"/>
                  </a:lnTo>
                  <a:lnTo>
                    <a:pt x="3032195" y="1634067"/>
                  </a:lnTo>
                  <a:lnTo>
                    <a:pt x="3033144" y="1630920"/>
                  </a:lnTo>
                  <a:lnTo>
                    <a:pt x="3031661" y="1627921"/>
                  </a:lnTo>
                  <a:close/>
                </a:path>
                <a:path w="18829020" h="11215370">
                  <a:moveTo>
                    <a:pt x="883245" y="710294"/>
                  </a:moveTo>
                  <a:lnTo>
                    <a:pt x="880240" y="709012"/>
                  </a:lnTo>
                  <a:lnTo>
                    <a:pt x="877103" y="713592"/>
                  </a:lnTo>
                  <a:lnTo>
                    <a:pt x="874157" y="718648"/>
                  </a:lnTo>
                  <a:lnTo>
                    <a:pt x="880833" y="721496"/>
                  </a:lnTo>
                  <a:lnTo>
                    <a:pt x="883690" y="720349"/>
                  </a:lnTo>
                  <a:lnTo>
                    <a:pt x="885021" y="718154"/>
                  </a:lnTo>
                  <a:lnTo>
                    <a:pt x="886494" y="715625"/>
                  </a:lnTo>
                  <a:lnTo>
                    <a:pt x="885488" y="712434"/>
                  </a:lnTo>
                  <a:lnTo>
                    <a:pt x="883245" y="710294"/>
                  </a:lnTo>
                  <a:close/>
                </a:path>
                <a:path w="18829020" h="11215370">
                  <a:moveTo>
                    <a:pt x="3114245" y="1654468"/>
                  </a:moveTo>
                  <a:lnTo>
                    <a:pt x="3111289" y="1653996"/>
                  </a:lnTo>
                  <a:lnTo>
                    <a:pt x="3105614" y="1651575"/>
                  </a:lnTo>
                  <a:lnTo>
                    <a:pt x="3102806" y="1653535"/>
                  </a:lnTo>
                  <a:lnTo>
                    <a:pt x="3101667" y="1656205"/>
                  </a:lnTo>
                  <a:lnTo>
                    <a:pt x="3101193" y="1657976"/>
                  </a:lnTo>
                  <a:lnTo>
                    <a:pt x="3101004" y="1658684"/>
                  </a:lnTo>
                  <a:lnTo>
                    <a:pt x="3102152" y="1661541"/>
                  </a:lnTo>
                  <a:lnTo>
                    <a:pt x="3108161" y="1664104"/>
                  </a:lnTo>
                  <a:lnTo>
                    <a:pt x="3110974" y="1664909"/>
                  </a:lnTo>
                  <a:lnTo>
                    <a:pt x="3113640" y="1663285"/>
                  </a:lnTo>
                  <a:lnTo>
                    <a:pt x="3114779" y="1660614"/>
                  </a:lnTo>
                  <a:lnTo>
                    <a:pt x="3115727" y="1657468"/>
                  </a:lnTo>
                  <a:lnTo>
                    <a:pt x="3114245" y="1654468"/>
                  </a:lnTo>
                  <a:close/>
                </a:path>
                <a:path w="18829020" h="11215370">
                  <a:moveTo>
                    <a:pt x="11945004" y="5413881"/>
                  </a:moveTo>
                  <a:lnTo>
                    <a:pt x="11941572" y="5413601"/>
                  </a:lnTo>
                  <a:lnTo>
                    <a:pt x="11939240" y="5415367"/>
                  </a:lnTo>
                  <a:lnTo>
                    <a:pt x="11937241" y="5417277"/>
                  </a:lnTo>
                  <a:lnTo>
                    <a:pt x="11936961" y="5420710"/>
                  </a:lnTo>
                  <a:lnTo>
                    <a:pt x="11938729" y="5423042"/>
                  </a:lnTo>
                  <a:lnTo>
                    <a:pt x="11941355" y="5426134"/>
                  </a:lnTo>
                  <a:lnTo>
                    <a:pt x="11944694" y="5427558"/>
                  </a:lnTo>
                  <a:lnTo>
                    <a:pt x="11946789" y="5427268"/>
                  </a:lnTo>
                  <a:lnTo>
                    <a:pt x="11948503" y="5426027"/>
                  </a:lnTo>
                  <a:lnTo>
                    <a:pt x="11950835" y="5424260"/>
                  </a:lnTo>
                  <a:lnTo>
                    <a:pt x="11950781" y="5420685"/>
                  </a:lnTo>
                  <a:lnTo>
                    <a:pt x="11949013" y="5418354"/>
                  </a:lnTo>
                  <a:lnTo>
                    <a:pt x="11946913" y="5415879"/>
                  </a:lnTo>
                  <a:lnTo>
                    <a:pt x="11945004" y="5413881"/>
                  </a:lnTo>
                  <a:close/>
                </a:path>
                <a:path w="18829020" h="11215370">
                  <a:moveTo>
                    <a:pt x="809730" y="664335"/>
                  </a:moveTo>
                  <a:lnTo>
                    <a:pt x="806726" y="663054"/>
                  </a:lnTo>
                  <a:lnTo>
                    <a:pt x="803588" y="667634"/>
                  </a:lnTo>
                  <a:lnTo>
                    <a:pt x="800642" y="672690"/>
                  </a:lnTo>
                  <a:lnTo>
                    <a:pt x="806651" y="675254"/>
                  </a:lnTo>
                  <a:lnTo>
                    <a:pt x="809699" y="674582"/>
                  </a:lnTo>
                  <a:lnTo>
                    <a:pt x="811030" y="672387"/>
                  </a:lnTo>
                  <a:lnTo>
                    <a:pt x="812980" y="669667"/>
                  </a:lnTo>
                  <a:lnTo>
                    <a:pt x="811973" y="666476"/>
                  </a:lnTo>
                  <a:lnTo>
                    <a:pt x="809730" y="664335"/>
                  </a:lnTo>
                  <a:close/>
                </a:path>
                <a:path w="18829020" h="11215370">
                  <a:moveTo>
                    <a:pt x="3196971" y="1680682"/>
                  </a:moveTo>
                  <a:lnTo>
                    <a:pt x="3194016" y="1680209"/>
                  </a:lnTo>
                  <a:lnTo>
                    <a:pt x="3188340" y="1677788"/>
                  </a:lnTo>
                  <a:lnTo>
                    <a:pt x="3185532" y="1679747"/>
                  </a:lnTo>
                  <a:lnTo>
                    <a:pt x="3184393" y="1682417"/>
                  </a:lnTo>
                  <a:lnTo>
                    <a:pt x="3183730" y="1684897"/>
                  </a:lnTo>
                  <a:lnTo>
                    <a:pt x="3184878" y="1687755"/>
                  </a:lnTo>
                  <a:lnTo>
                    <a:pt x="3187549" y="1688894"/>
                  </a:lnTo>
                  <a:lnTo>
                    <a:pt x="3187357" y="1688418"/>
                  </a:lnTo>
                  <a:lnTo>
                    <a:pt x="3193700" y="1691123"/>
                  </a:lnTo>
                  <a:lnTo>
                    <a:pt x="3196508" y="1689164"/>
                  </a:lnTo>
                  <a:lnTo>
                    <a:pt x="3197648" y="1686493"/>
                  </a:lnTo>
                  <a:lnTo>
                    <a:pt x="3198453" y="1683680"/>
                  </a:lnTo>
                  <a:lnTo>
                    <a:pt x="3196971" y="1680682"/>
                  </a:lnTo>
                  <a:close/>
                </a:path>
                <a:path w="18829020" h="11215370">
                  <a:moveTo>
                    <a:pt x="3279505" y="1706418"/>
                  </a:moveTo>
                  <a:lnTo>
                    <a:pt x="3276550" y="1705945"/>
                  </a:lnTo>
                  <a:lnTo>
                    <a:pt x="3270875" y="1703525"/>
                  </a:lnTo>
                  <a:lnTo>
                    <a:pt x="3268066" y="1705484"/>
                  </a:lnTo>
                  <a:lnTo>
                    <a:pt x="3266927" y="1708155"/>
                  </a:lnTo>
                  <a:lnTo>
                    <a:pt x="3266264" y="1710633"/>
                  </a:lnTo>
                  <a:lnTo>
                    <a:pt x="3267413" y="1713491"/>
                  </a:lnTo>
                  <a:lnTo>
                    <a:pt x="3270084" y="1714630"/>
                  </a:lnTo>
                  <a:lnTo>
                    <a:pt x="3270560" y="1714439"/>
                  </a:lnTo>
                  <a:lnTo>
                    <a:pt x="3276235" y="1716859"/>
                  </a:lnTo>
                  <a:lnTo>
                    <a:pt x="3279043" y="1714902"/>
                  </a:lnTo>
                  <a:lnTo>
                    <a:pt x="3281322" y="1709559"/>
                  </a:lnTo>
                  <a:lnTo>
                    <a:pt x="3279505" y="1706418"/>
                  </a:lnTo>
                  <a:close/>
                </a:path>
                <a:path w="18829020" h="11215370">
                  <a:moveTo>
                    <a:pt x="731253" y="614288"/>
                  </a:moveTo>
                  <a:lnTo>
                    <a:pt x="727870" y="614818"/>
                  </a:lnTo>
                  <a:lnTo>
                    <a:pt x="725109" y="619558"/>
                  </a:lnTo>
                  <a:lnTo>
                    <a:pt x="724924" y="619874"/>
                  </a:lnTo>
                  <a:lnTo>
                    <a:pt x="725454" y="623257"/>
                  </a:lnTo>
                  <a:lnTo>
                    <a:pt x="727982" y="624730"/>
                  </a:lnTo>
                  <a:lnTo>
                    <a:pt x="730702" y="626679"/>
                  </a:lnTo>
                  <a:lnTo>
                    <a:pt x="733706" y="627961"/>
                  </a:lnTo>
                  <a:lnTo>
                    <a:pt x="736755" y="627288"/>
                  </a:lnTo>
                  <a:lnTo>
                    <a:pt x="737895" y="625407"/>
                  </a:lnTo>
                  <a:lnTo>
                    <a:pt x="739558" y="622566"/>
                  </a:lnTo>
                  <a:lnTo>
                    <a:pt x="739029" y="619183"/>
                  </a:lnTo>
                  <a:lnTo>
                    <a:pt x="736500" y="617711"/>
                  </a:lnTo>
                  <a:lnTo>
                    <a:pt x="733781" y="615761"/>
                  </a:lnTo>
                  <a:lnTo>
                    <a:pt x="731253" y="614288"/>
                  </a:lnTo>
                  <a:close/>
                </a:path>
                <a:path w="18829020" h="11215370">
                  <a:moveTo>
                    <a:pt x="3362659" y="1731629"/>
                  </a:moveTo>
                  <a:lnTo>
                    <a:pt x="3359703" y="1731158"/>
                  </a:lnTo>
                  <a:lnTo>
                    <a:pt x="3354028" y="1728737"/>
                  </a:lnTo>
                  <a:lnTo>
                    <a:pt x="3351220" y="1730696"/>
                  </a:lnTo>
                  <a:lnTo>
                    <a:pt x="3350081" y="1733366"/>
                  </a:lnTo>
                  <a:lnTo>
                    <a:pt x="3349417" y="1735845"/>
                  </a:lnTo>
                  <a:lnTo>
                    <a:pt x="3350566" y="1738702"/>
                  </a:lnTo>
                  <a:lnTo>
                    <a:pt x="3353237" y="1739841"/>
                  </a:lnTo>
                  <a:lnTo>
                    <a:pt x="3353713" y="1739650"/>
                  </a:lnTo>
                  <a:lnTo>
                    <a:pt x="3359388" y="1742071"/>
                  </a:lnTo>
                  <a:lnTo>
                    <a:pt x="3362196" y="1740112"/>
                  </a:lnTo>
                  <a:lnTo>
                    <a:pt x="3364474" y="1734771"/>
                  </a:lnTo>
                  <a:lnTo>
                    <a:pt x="3362659" y="1731629"/>
                  </a:lnTo>
                  <a:close/>
                </a:path>
                <a:path w="18829020" h="11215370">
                  <a:moveTo>
                    <a:pt x="3445335" y="1757033"/>
                  </a:moveTo>
                  <a:lnTo>
                    <a:pt x="3442380" y="1756561"/>
                  </a:lnTo>
                  <a:lnTo>
                    <a:pt x="3436705" y="1754140"/>
                  </a:lnTo>
                  <a:lnTo>
                    <a:pt x="3433896" y="1756098"/>
                  </a:lnTo>
                  <a:lnTo>
                    <a:pt x="3432757" y="1758769"/>
                  </a:lnTo>
                  <a:lnTo>
                    <a:pt x="3432094" y="1761248"/>
                  </a:lnTo>
                  <a:lnTo>
                    <a:pt x="3433243" y="1764106"/>
                  </a:lnTo>
                  <a:lnTo>
                    <a:pt x="3435913" y="1765245"/>
                  </a:lnTo>
                  <a:lnTo>
                    <a:pt x="3436390" y="1765054"/>
                  </a:lnTo>
                  <a:lnTo>
                    <a:pt x="3442065" y="1767474"/>
                  </a:lnTo>
                  <a:lnTo>
                    <a:pt x="3444874" y="1765515"/>
                  </a:lnTo>
                  <a:lnTo>
                    <a:pt x="3447152" y="1760174"/>
                  </a:lnTo>
                  <a:lnTo>
                    <a:pt x="3445335" y="1757033"/>
                  </a:lnTo>
                  <a:close/>
                </a:path>
                <a:path w="18829020" h="11215370">
                  <a:moveTo>
                    <a:pt x="660022" y="565752"/>
                  </a:moveTo>
                  <a:lnTo>
                    <a:pt x="656639" y="566283"/>
                  </a:lnTo>
                  <a:lnTo>
                    <a:pt x="654831" y="568669"/>
                  </a:lnTo>
                  <a:lnTo>
                    <a:pt x="653359" y="571197"/>
                  </a:lnTo>
                  <a:lnTo>
                    <a:pt x="653889" y="574579"/>
                  </a:lnTo>
                  <a:lnTo>
                    <a:pt x="656275" y="576386"/>
                  </a:lnTo>
                  <a:lnTo>
                    <a:pt x="658994" y="578335"/>
                  </a:lnTo>
                  <a:lnTo>
                    <a:pt x="662333" y="579759"/>
                  </a:lnTo>
                  <a:lnTo>
                    <a:pt x="665381" y="579087"/>
                  </a:lnTo>
                  <a:lnTo>
                    <a:pt x="666712" y="576892"/>
                  </a:lnTo>
                  <a:lnTo>
                    <a:pt x="668184" y="574365"/>
                  </a:lnTo>
                  <a:lnTo>
                    <a:pt x="667655" y="570982"/>
                  </a:lnTo>
                  <a:lnTo>
                    <a:pt x="665269" y="569175"/>
                  </a:lnTo>
                  <a:lnTo>
                    <a:pt x="662550" y="567226"/>
                  </a:lnTo>
                  <a:lnTo>
                    <a:pt x="660022" y="565752"/>
                  </a:lnTo>
                  <a:close/>
                </a:path>
                <a:path w="18829020" h="11215370">
                  <a:moveTo>
                    <a:pt x="11887230" y="5348596"/>
                  </a:moveTo>
                  <a:lnTo>
                    <a:pt x="11883656" y="5348650"/>
                  </a:lnTo>
                  <a:lnTo>
                    <a:pt x="11881659" y="5350559"/>
                  </a:lnTo>
                  <a:lnTo>
                    <a:pt x="11879184" y="5352660"/>
                  </a:lnTo>
                  <a:lnTo>
                    <a:pt x="11879237" y="5356235"/>
                  </a:lnTo>
                  <a:lnTo>
                    <a:pt x="11881147" y="5358232"/>
                  </a:lnTo>
                  <a:lnTo>
                    <a:pt x="11883772" y="5361325"/>
                  </a:lnTo>
                  <a:lnTo>
                    <a:pt x="11885109" y="5361896"/>
                  </a:lnTo>
                  <a:lnTo>
                    <a:pt x="11884967" y="5362229"/>
                  </a:lnTo>
                  <a:lnTo>
                    <a:pt x="11886970" y="5363084"/>
                  </a:lnTo>
                  <a:lnTo>
                    <a:pt x="11889208" y="5362460"/>
                  </a:lnTo>
                  <a:lnTo>
                    <a:pt x="11890921" y="5361219"/>
                  </a:lnTo>
                  <a:lnTo>
                    <a:pt x="11893395" y="5359117"/>
                  </a:lnTo>
                  <a:lnTo>
                    <a:pt x="11893341" y="5355542"/>
                  </a:lnTo>
                  <a:lnTo>
                    <a:pt x="11891432" y="5353545"/>
                  </a:lnTo>
                  <a:lnTo>
                    <a:pt x="11887230" y="5348596"/>
                  </a:lnTo>
                  <a:close/>
                </a:path>
                <a:path w="18829020" h="11215370">
                  <a:moveTo>
                    <a:pt x="3528773" y="1781577"/>
                  </a:moveTo>
                  <a:lnTo>
                    <a:pt x="3525818" y="1781104"/>
                  </a:lnTo>
                  <a:lnTo>
                    <a:pt x="3522814" y="1779823"/>
                  </a:lnTo>
                  <a:lnTo>
                    <a:pt x="3520001" y="1779017"/>
                  </a:lnTo>
                  <a:lnTo>
                    <a:pt x="3517192" y="1780977"/>
                  </a:lnTo>
                  <a:lnTo>
                    <a:pt x="3516053" y="1783647"/>
                  </a:lnTo>
                  <a:lnTo>
                    <a:pt x="3515390" y="1786126"/>
                  </a:lnTo>
                  <a:lnTo>
                    <a:pt x="3516872" y="1789126"/>
                  </a:lnTo>
                  <a:lnTo>
                    <a:pt x="3519209" y="1790123"/>
                  </a:lnTo>
                  <a:lnTo>
                    <a:pt x="3519018" y="1789647"/>
                  </a:lnTo>
                  <a:lnTo>
                    <a:pt x="3519351" y="1789789"/>
                  </a:lnTo>
                  <a:lnTo>
                    <a:pt x="3519827" y="1789598"/>
                  </a:lnTo>
                  <a:lnTo>
                    <a:pt x="3525503" y="1792019"/>
                  </a:lnTo>
                  <a:lnTo>
                    <a:pt x="3528311" y="1790059"/>
                  </a:lnTo>
                  <a:lnTo>
                    <a:pt x="3530590" y="1784718"/>
                  </a:lnTo>
                  <a:lnTo>
                    <a:pt x="3528773" y="1781577"/>
                  </a:lnTo>
                  <a:close/>
                </a:path>
                <a:path w="18829020" h="11215370">
                  <a:moveTo>
                    <a:pt x="3611735" y="1806312"/>
                  </a:moveTo>
                  <a:lnTo>
                    <a:pt x="3608779" y="1805840"/>
                  </a:lnTo>
                  <a:lnTo>
                    <a:pt x="3605776" y="1804559"/>
                  </a:lnTo>
                  <a:lnTo>
                    <a:pt x="3602963" y="1803753"/>
                  </a:lnTo>
                  <a:lnTo>
                    <a:pt x="3600154" y="1805711"/>
                  </a:lnTo>
                  <a:lnTo>
                    <a:pt x="3599015" y="1808382"/>
                  </a:lnTo>
                  <a:lnTo>
                    <a:pt x="3598352" y="1810861"/>
                  </a:lnTo>
                  <a:lnTo>
                    <a:pt x="3599834" y="1813861"/>
                  </a:lnTo>
                  <a:lnTo>
                    <a:pt x="3602505" y="1815000"/>
                  </a:lnTo>
                  <a:lnTo>
                    <a:pt x="3602981" y="1814809"/>
                  </a:lnTo>
                  <a:lnTo>
                    <a:pt x="3605986" y="1816090"/>
                  </a:lnTo>
                  <a:lnTo>
                    <a:pt x="3608799" y="1816896"/>
                  </a:lnTo>
                  <a:lnTo>
                    <a:pt x="3611606" y="1814938"/>
                  </a:lnTo>
                  <a:lnTo>
                    <a:pt x="3612746" y="1812266"/>
                  </a:lnTo>
                  <a:lnTo>
                    <a:pt x="3613551" y="1809454"/>
                  </a:lnTo>
                  <a:lnTo>
                    <a:pt x="3611735" y="1806312"/>
                  </a:lnTo>
                  <a:close/>
                </a:path>
                <a:path w="18829020" h="11215370">
                  <a:moveTo>
                    <a:pt x="589217" y="516216"/>
                  </a:moveTo>
                  <a:lnTo>
                    <a:pt x="585835" y="516746"/>
                  </a:lnTo>
                  <a:lnTo>
                    <a:pt x="582221" y="521518"/>
                  </a:lnTo>
                  <a:lnTo>
                    <a:pt x="582751" y="524901"/>
                  </a:lnTo>
                  <a:lnTo>
                    <a:pt x="585137" y="526707"/>
                  </a:lnTo>
                  <a:lnTo>
                    <a:pt x="587857" y="528656"/>
                  </a:lnTo>
                  <a:lnTo>
                    <a:pt x="588858" y="529083"/>
                  </a:lnTo>
                  <a:lnTo>
                    <a:pt x="588716" y="529417"/>
                  </a:lnTo>
                  <a:lnTo>
                    <a:pt x="591052" y="530414"/>
                  </a:lnTo>
                  <a:lnTo>
                    <a:pt x="593765" y="529599"/>
                  </a:lnTo>
                  <a:lnTo>
                    <a:pt x="595431" y="527548"/>
                  </a:lnTo>
                  <a:lnTo>
                    <a:pt x="597238" y="525161"/>
                  </a:lnTo>
                  <a:lnTo>
                    <a:pt x="596708" y="521779"/>
                  </a:lnTo>
                  <a:lnTo>
                    <a:pt x="594322" y="519972"/>
                  </a:lnTo>
                  <a:lnTo>
                    <a:pt x="591603" y="518023"/>
                  </a:lnTo>
                  <a:lnTo>
                    <a:pt x="589217" y="516216"/>
                  </a:lnTo>
                  <a:close/>
                </a:path>
                <a:path w="18829020" h="11215370">
                  <a:moveTo>
                    <a:pt x="3694840" y="1830712"/>
                  </a:moveTo>
                  <a:lnTo>
                    <a:pt x="3691884" y="1830241"/>
                  </a:lnTo>
                  <a:lnTo>
                    <a:pt x="3688880" y="1828959"/>
                  </a:lnTo>
                  <a:lnTo>
                    <a:pt x="3686067" y="1828154"/>
                  </a:lnTo>
                  <a:lnTo>
                    <a:pt x="3683258" y="1830113"/>
                  </a:lnTo>
                  <a:lnTo>
                    <a:pt x="3682118" y="1832784"/>
                  </a:lnTo>
                  <a:lnTo>
                    <a:pt x="3681456" y="1835263"/>
                  </a:lnTo>
                  <a:lnTo>
                    <a:pt x="3682939" y="1838263"/>
                  </a:lnTo>
                  <a:lnTo>
                    <a:pt x="3685609" y="1839402"/>
                  </a:lnTo>
                  <a:lnTo>
                    <a:pt x="3686085" y="1839211"/>
                  </a:lnTo>
                  <a:lnTo>
                    <a:pt x="3689090" y="1840492"/>
                  </a:lnTo>
                  <a:lnTo>
                    <a:pt x="3691903" y="1841298"/>
                  </a:lnTo>
                  <a:lnTo>
                    <a:pt x="3694711" y="1839340"/>
                  </a:lnTo>
                  <a:lnTo>
                    <a:pt x="3695850" y="1836668"/>
                  </a:lnTo>
                  <a:lnTo>
                    <a:pt x="3696656" y="1833855"/>
                  </a:lnTo>
                  <a:lnTo>
                    <a:pt x="3694840" y="1830712"/>
                  </a:lnTo>
                  <a:close/>
                </a:path>
                <a:path w="18829020" h="11215370">
                  <a:moveTo>
                    <a:pt x="518791" y="464868"/>
                  </a:moveTo>
                  <a:lnTo>
                    <a:pt x="515409" y="465398"/>
                  </a:lnTo>
                  <a:lnTo>
                    <a:pt x="511795" y="470169"/>
                  </a:lnTo>
                  <a:lnTo>
                    <a:pt x="512325" y="473551"/>
                  </a:lnTo>
                  <a:lnTo>
                    <a:pt x="514711" y="475358"/>
                  </a:lnTo>
                  <a:lnTo>
                    <a:pt x="517431" y="477308"/>
                  </a:lnTo>
                  <a:lnTo>
                    <a:pt x="520769" y="478732"/>
                  </a:lnTo>
                  <a:lnTo>
                    <a:pt x="523342" y="478251"/>
                  </a:lnTo>
                  <a:lnTo>
                    <a:pt x="525006" y="476199"/>
                  </a:lnTo>
                  <a:lnTo>
                    <a:pt x="526813" y="473813"/>
                  </a:lnTo>
                  <a:lnTo>
                    <a:pt x="526283" y="470431"/>
                  </a:lnTo>
                  <a:lnTo>
                    <a:pt x="523897" y="468624"/>
                  </a:lnTo>
                  <a:lnTo>
                    <a:pt x="521177" y="466675"/>
                  </a:lnTo>
                  <a:lnTo>
                    <a:pt x="518791" y="464868"/>
                  </a:lnTo>
                  <a:close/>
                </a:path>
                <a:path w="18829020" h="11215370">
                  <a:moveTo>
                    <a:pt x="3778420" y="1854923"/>
                  </a:moveTo>
                  <a:lnTo>
                    <a:pt x="3775464" y="1854451"/>
                  </a:lnTo>
                  <a:lnTo>
                    <a:pt x="3772460" y="1853170"/>
                  </a:lnTo>
                  <a:lnTo>
                    <a:pt x="3769647" y="1852364"/>
                  </a:lnTo>
                  <a:lnTo>
                    <a:pt x="3766839" y="1854324"/>
                  </a:lnTo>
                  <a:lnTo>
                    <a:pt x="3765700" y="1856994"/>
                  </a:lnTo>
                  <a:lnTo>
                    <a:pt x="3765036" y="1859473"/>
                  </a:lnTo>
                  <a:lnTo>
                    <a:pt x="3766518" y="1862472"/>
                  </a:lnTo>
                  <a:lnTo>
                    <a:pt x="3769189" y="1863611"/>
                  </a:lnTo>
                  <a:lnTo>
                    <a:pt x="3769666" y="1863420"/>
                  </a:lnTo>
                  <a:lnTo>
                    <a:pt x="3772670" y="1864701"/>
                  </a:lnTo>
                  <a:lnTo>
                    <a:pt x="3775483" y="1865507"/>
                  </a:lnTo>
                  <a:lnTo>
                    <a:pt x="3778291" y="1863549"/>
                  </a:lnTo>
                  <a:lnTo>
                    <a:pt x="3779430" y="1860879"/>
                  </a:lnTo>
                  <a:lnTo>
                    <a:pt x="3780236" y="1858065"/>
                  </a:lnTo>
                  <a:lnTo>
                    <a:pt x="3778420" y="1854923"/>
                  </a:lnTo>
                  <a:close/>
                </a:path>
                <a:path w="18829020" h="11215370">
                  <a:moveTo>
                    <a:pt x="11827793" y="5285364"/>
                  </a:moveTo>
                  <a:lnTo>
                    <a:pt x="11824361" y="5285082"/>
                  </a:lnTo>
                  <a:lnTo>
                    <a:pt x="11820079" y="5289570"/>
                  </a:lnTo>
                  <a:lnTo>
                    <a:pt x="11819831" y="5292620"/>
                  </a:lnTo>
                  <a:lnTo>
                    <a:pt x="11819800" y="5293002"/>
                  </a:lnTo>
                  <a:lnTo>
                    <a:pt x="11822043" y="5295142"/>
                  </a:lnTo>
                  <a:lnTo>
                    <a:pt x="11824671" y="5298236"/>
                  </a:lnTo>
                  <a:lnTo>
                    <a:pt x="11828007" y="5299660"/>
                  </a:lnTo>
                  <a:lnTo>
                    <a:pt x="11830438" y="5299513"/>
                  </a:lnTo>
                  <a:lnTo>
                    <a:pt x="11831707" y="5298081"/>
                  </a:lnTo>
                  <a:lnTo>
                    <a:pt x="11834100" y="5295551"/>
                  </a:lnTo>
                  <a:lnTo>
                    <a:pt x="11834380" y="5292119"/>
                  </a:lnTo>
                  <a:lnTo>
                    <a:pt x="11832137" y="5289978"/>
                  </a:lnTo>
                  <a:lnTo>
                    <a:pt x="11830036" y="5287503"/>
                  </a:lnTo>
                  <a:lnTo>
                    <a:pt x="11827793" y="5285364"/>
                  </a:lnTo>
                  <a:close/>
                </a:path>
                <a:path w="18829020" h="11215370">
                  <a:moveTo>
                    <a:pt x="3861666" y="1878991"/>
                  </a:moveTo>
                  <a:lnTo>
                    <a:pt x="3858710" y="1878519"/>
                  </a:lnTo>
                  <a:lnTo>
                    <a:pt x="3855707" y="1877238"/>
                  </a:lnTo>
                  <a:lnTo>
                    <a:pt x="3852893" y="1876432"/>
                  </a:lnTo>
                  <a:lnTo>
                    <a:pt x="3849751" y="1878248"/>
                  </a:lnTo>
                  <a:lnTo>
                    <a:pt x="3848946" y="1881062"/>
                  </a:lnTo>
                  <a:lnTo>
                    <a:pt x="3848283" y="1883540"/>
                  </a:lnTo>
                  <a:lnTo>
                    <a:pt x="3849765" y="1886540"/>
                  </a:lnTo>
                  <a:lnTo>
                    <a:pt x="3852436" y="1887680"/>
                  </a:lnTo>
                  <a:lnTo>
                    <a:pt x="3852912" y="1887488"/>
                  </a:lnTo>
                  <a:lnTo>
                    <a:pt x="3855917" y="1888770"/>
                  </a:lnTo>
                  <a:lnTo>
                    <a:pt x="3858730" y="1889575"/>
                  </a:lnTo>
                  <a:lnTo>
                    <a:pt x="3861537" y="1887617"/>
                  </a:lnTo>
                  <a:lnTo>
                    <a:pt x="3862677" y="1884946"/>
                  </a:lnTo>
                  <a:lnTo>
                    <a:pt x="3863482" y="1882133"/>
                  </a:lnTo>
                  <a:lnTo>
                    <a:pt x="3861666" y="1878991"/>
                  </a:lnTo>
                  <a:close/>
                </a:path>
                <a:path w="18829020" h="11215370">
                  <a:moveTo>
                    <a:pt x="450079" y="412278"/>
                  </a:moveTo>
                  <a:lnTo>
                    <a:pt x="446697" y="412807"/>
                  </a:lnTo>
                  <a:lnTo>
                    <a:pt x="443083" y="417579"/>
                  </a:lnTo>
                  <a:lnTo>
                    <a:pt x="443613" y="420962"/>
                  </a:lnTo>
                  <a:lnTo>
                    <a:pt x="445998" y="422769"/>
                  </a:lnTo>
                  <a:lnTo>
                    <a:pt x="448718" y="424718"/>
                  </a:lnTo>
                  <a:lnTo>
                    <a:pt x="452056" y="426142"/>
                  </a:lnTo>
                  <a:lnTo>
                    <a:pt x="454629" y="425661"/>
                  </a:lnTo>
                  <a:lnTo>
                    <a:pt x="456293" y="423609"/>
                  </a:lnTo>
                  <a:lnTo>
                    <a:pt x="458100" y="421224"/>
                  </a:lnTo>
                  <a:lnTo>
                    <a:pt x="457570" y="417840"/>
                  </a:lnTo>
                  <a:lnTo>
                    <a:pt x="455184" y="416035"/>
                  </a:lnTo>
                  <a:lnTo>
                    <a:pt x="452464" y="414085"/>
                  </a:lnTo>
                  <a:lnTo>
                    <a:pt x="450079" y="412278"/>
                  </a:lnTo>
                  <a:close/>
                </a:path>
                <a:path w="18829020" h="11215370">
                  <a:moveTo>
                    <a:pt x="3944912" y="1903059"/>
                  </a:moveTo>
                  <a:lnTo>
                    <a:pt x="3941957" y="1902587"/>
                  </a:lnTo>
                  <a:lnTo>
                    <a:pt x="3938953" y="1901306"/>
                  </a:lnTo>
                  <a:lnTo>
                    <a:pt x="3936140" y="1900501"/>
                  </a:lnTo>
                  <a:lnTo>
                    <a:pt x="3932998" y="1902316"/>
                  </a:lnTo>
                  <a:lnTo>
                    <a:pt x="3932193" y="1905130"/>
                  </a:lnTo>
                  <a:lnTo>
                    <a:pt x="3931530" y="1907608"/>
                  </a:lnTo>
                  <a:lnTo>
                    <a:pt x="3933011" y="1910608"/>
                  </a:lnTo>
                  <a:lnTo>
                    <a:pt x="3935683" y="1911748"/>
                  </a:lnTo>
                  <a:lnTo>
                    <a:pt x="3936159" y="1911556"/>
                  </a:lnTo>
                  <a:lnTo>
                    <a:pt x="3939163" y="1912838"/>
                  </a:lnTo>
                  <a:lnTo>
                    <a:pt x="3941976" y="1913643"/>
                  </a:lnTo>
                  <a:lnTo>
                    <a:pt x="3945119" y="1911826"/>
                  </a:lnTo>
                  <a:lnTo>
                    <a:pt x="3946729" y="1906200"/>
                  </a:lnTo>
                  <a:lnTo>
                    <a:pt x="3944912" y="1903059"/>
                  </a:lnTo>
                  <a:close/>
                </a:path>
                <a:path w="18829020" h="11215370">
                  <a:moveTo>
                    <a:pt x="4028301" y="1926793"/>
                  </a:moveTo>
                  <a:lnTo>
                    <a:pt x="4025346" y="1926320"/>
                  </a:lnTo>
                  <a:lnTo>
                    <a:pt x="4022342" y="1925039"/>
                  </a:lnTo>
                  <a:lnTo>
                    <a:pt x="4019529" y="1924234"/>
                  </a:lnTo>
                  <a:lnTo>
                    <a:pt x="4016387" y="1926050"/>
                  </a:lnTo>
                  <a:lnTo>
                    <a:pt x="4014776" y="1931676"/>
                  </a:lnTo>
                  <a:lnTo>
                    <a:pt x="4016401" y="1934343"/>
                  </a:lnTo>
                  <a:lnTo>
                    <a:pt x="4019071" y="1935482"/>
                  </a:lnTo>
                  <a:lnTo>
                    <a:pt x="4019548" y="1935290"/>
                  </a:lnTo>
                  <a:lnTo>
                    <a:pt x="4022552" y="1936572"/>
                  </a:lnTo>
                  <a:lnTo>
                    <a:pt x="4025365" y="1937377"/>
                  </a:lnTo>
                  <a:lnTo>
                    <a:pt x="4028507" y="1935560"/>
                  </a:lnTo>
                  <a:lnTo>
                    <a:pt x="4030118" y="1929934"/>
                  </a:lnTo>
                  <a:lnTo>
                    <a:pt x="4028301" y="1926793"/>
                  </a:lnTo>
                  <a:close/>
                </a:path>
                <a:path w="18829020" h="11215370">
                  <a:moveTo>
                    <a:pt x="11767167" y="5223991"/>
                  </a:moveTo>
                  <a:lnTo>
                    <a:pt x="11763735" y="5223711"/>
                  </a:lnTo>
                  <a:lnTo>
                    <a:pt x="11761595" y="5225954"/>
                  </a:lnTo>
                  <a:lnTo>
                    <a:pt x="11759597" y="5227864"/>
                  </a:lnTo>
                  <a:lnTo>
                    <a:pt x="11759316" y="5231295"/>
                  </a:lnTo>
                  <a:lnTo>
                    <a:pt x="11763803" y="5235577"/>
                  </a:lnTo>
                  <a:lnTo>
                    <a:pt x="11764329" y="5236196"/>
                  </a:lnTo>
                  <a:lnTo>
                    <a:pt x="11767667" y="5237619"/>
                  </a:lnTo>
                  <a:lnTo>
                    <a:pt x="11770096" y="5237472"/>
                  </a:lnTo>
                  <a:lnTo>
                    <a:pt x="11771618" y="5235753"/>
                  </a:lnTo>
                  <a:lnTo>
                    <a:pt x="11773617" y="5233845"/>
                  </a:lnTo>
                  <a:lnTo>
                    <a:pt x="11773897" y="5230412"/>
                  </a:lnTo>
                  <a:lnTo>
                    <a:pt x="11771654" y="5228273"/>
                  </a:lnTo>
                  <a:lnTo>
                    <a:pt x="11769076" y="5225989"/>
                  </a:lnTo>
                  <a:lnTo>
                    <a:pt x="11767167" y="5223991"/>
                  </a:lnTo>
                  <a:close/>
                </a:path>
                <a:path w="18829020" h="11215370">
                  <a:moveTo>
                    <a:pt x="4111691" y="1950526"/>
                  </a:moveTo>
                  <a:lnTo>
                    <a:pt x="4108736" y="1950055"/>
                  </a:lnTo>
                  <a:lnTo>
                    <a:pt x="4105731" y="1948773"/>
                  </a:lnTo>
                  <a:lnTo>
                    <a:pt x="4102918" y="1947968"/>
                  </a:lnTo>
                  <a:lnTo>
                    <a:pt x="4099776" y="1949783"/>
                  </a:lnTo>
                  <a:lnTo>
                    <a:pt x="4098165" y="1955411"/>
                  </a:lnTo>
                  <a:lnTo>
                    <a:pt x="4099790" y="1958076"/>
                  </a:lnTo>
                  <a:lnTo>
                    <a:pt x="4102461" y="1959215"/>
                  </a:lnTo>
                  <a:lnTo>
                    <a:pt x="4102937" y="1959023"/>
                  </a:lnTo>
                  <a:lnTo>
                    <a:pt x="4105942" y="1960305"/>
                  </a:lnTo>
                  <a:lnTo>
                    <a:pt x="4108754" y="1961112"/>
                  </a:lnTo>
                  <a:lnTo>
                    <a:pt x="4111896" y="1959294"/>
                  </a:lnTo>
                  <a:lnTo>
                    <a:pt x="4113507" y="1953669"/>
                  </a:lnTo>
                  <a:lnTo>
                    <a:pt x="4111691" y="1950526"/>
                  </a:lnTo>
                  <a:close/>
                </a:path>
                <a:path w="18829020" h="11215370">
                  <a:moveTo>
                    <a:pt x="383080" y="358445"/>
                  </a:moveTo>
                  <a:lnTo>
                    <a:pt x="379506" y="358499"/>
                  </a:lnTo>
                  <a:lnTo>
                    <a:pt x="377699" y="360885"/>
                  </a:lnTo>
                  <a:lnTo>
                    <a:pt x="376035" y="362937"/>
                  </a:lnTo>
                  <a:lnTo>
                    <a:pt x="376088" y="366512"/>
                  </a:lnTo>
                  <a:lnTo>
                    <a:pt x="378474" y="368319"/>
                  </a:lnTo>
                  <a:lnTo>
                    <a:pt x="381051" y="370602"/>
                  </a:lnTo>
                  <a:lnTo>
                    <a:pt x="382386" y="371172"/>
                  </a:lnTo>
                  <a:lnTo>
                    <a:pt x="382245" y="371504"/>
                  </a:lnTo>
                  <a:lnTo>
                    <a:pt x="384248" y="372359"/>
                  </a:lnTo>
                  <a:lnTo>
                    <a:pt x="386820" y="371879"/>
                  </a:lnTo>
                  <a:lnTo>
                    <a:pt x="390149" y="367774"/>
                  </a:lnTo>
                  <a:lnTo>
                    <a:pt x="390095" y="364200"/>
                  </a:lnTo>
                  <a:lnTo>
                    <a:pt x="387709" y="362393"/>
                  </a:lnTo>
                  <a:lnTo>
                    <a:pt x="385132" y="360110"/>
                  </a:lnTo>
                  <a:lnTo>
                    <a:pt x="383080" y="358445"/>
                  </a:lnTo>
                  <a:close/>
                </a:path>
                <a:path w="18829020" h="11215370">
                  <a:moveTo>
                    <a:pt x="4195222" y="1973926"/>
                  </a:moveTo>
                  <a:lnTo>
                    <a:pt x="4192267" y="1973455"/>
                  </a:lnTo>
                  <a:lnTo>
                    <a:pt x="4189262" y="1972173"/>
                  </a:lnTo>
                  <a:lnTo>
                    <a:pt x="4186449" y="1971368"/>
                  </a:lnTo>
                  <a:lnTo>
                    <a:pt x="4183307" y="1973184"/>
                  </a:lnTo>
                  <a:lnTo>
                    <a:pt x="4181697" y="1978810"/>
                  </a:lnTo>
                  <a:lnTo>
                    <a:pt x="4183321" y="1981476"/>
                  </a:lnTo>
                  <a:lnTo>
                    <a:pt x="4185992" y="1982615"/>
                  </a:lnTo>
                  <a:lnTo>
                    <a:pt x="4186468" y="1982424"/>
                  </a:lnTo>
                  <a:lnTo>
                    <a:pt x="4189473" y="1983705"/>
                  </a:lnTo>
                  <a:lnTo>
                    <a:pt x="4192286" y="1984511"/>
                  </a:lnTo>
                  <a:lnTo>
                    <a:pt x="4195427" y="1982695"/>
                  </a:lnTo>
                  <a:lnTo>
                    <a:pt x="4196233" y="1979881"/>
                  </a:lnTo>
                  <a:lnTo>
                    <a:pt x="4197182" y="1976734"/>
                  </a:lnTo>
                  <a:lnTo>
                    <a:pt x="4195222" y="1973926"/>
                  </a:lnTo>
                  <a:close/>
                </a:path>
                <a:path w="18829020" h="11215370">
                  <a:moveTo>
                    <a:pt x="4278419" y="1997184"/>
                  </a:moveTo>
                  <a:lnTo>
                    <a:pt x="4275464" y="1996712"/>
                  </a:lnTo>
                  <a:lnTo>
                    <a:pt x="4272460" y="1995430"/>
                  </a:lnTo>
                  <a:lnTo>
                    <a:pt x="4269647" y="1994625"/>
                  </a:lnTo>
                  <a:lnTo>
                    <a:pt x="4266505" y="1996442"/>
                  </a:lnTo>
                  <a:lnTo>
                    <a:pt x="4264894" y="2002068"/>
                  </a:lnTo>
                  <a:lnTo>
                    <a:pt x="4266518" y="2004734"/>
                  </a:lnTo>
                  <a:lnTo>
                    <a:pt x="4269189" y="2005873"/>
                  </a:lnTo>
                  <a:lnTo>
                    <a:pt x="4269665" y="2005681"/>
                  </a:lnTo>
                  <a:lnTo>
                    <a:pt x="4272670" y="2006963"/>
                  </a:lnTo>
                  <a:lnTo>
                    <a:pt x="4275483" y="2007768"/>
                  </a:lnTo>
                  <a:lnTo>
                    <a:pt x="4278625" y="2005953"/>
                  </a:lnTo>
                  <a:lnTo>
                    <a:pt x="4279431" y="2003139"/>
                  </a:lnTo>
                  <a:lnTo>
                    <a:pt x="4280379" y="1999992"/>
                  </a:lnTo>
                  <a:lnTo>
                    <a:pt x="4278419" y="1997184"/>
                  </a:lnTo>
                  <a:close/>
                </a:path>
                <a:path w="18829020" h="11215370">
                  <a:moveTo>
                    <a:pt x="11704636" y="5163384"/>
                  </a:moveTo>
                  <a:lnTo>
                    <a:pt x="11701395" y="5163581"/>
                  </a:lnTo>
                  <a:lnTo>
                    <a:pt x="11697114" y="5168067"/>
                  </a:lnTo>
                  <a:lnTo>
                    <a:pt x="11697310" y="5171307"/>
                  </a:lnTo>
                  <a:lnTo>
                    <a:pt x="11699554" y="5173448"/>
                  </a:lnTo>
                  <a:lnTo>
                    <a:pt x="11702131" y="5175731"/>
                  </a:lnTo>
                  <a:lnTo>
                    <a:pt x="11703800" y="5176443"/>
                  </a:lnTo>
                  <a:lnTo>
                    <a:pt x="11703658" y="5176777"/>
                  </a:lnTo>
                  <a:lnTo>
                    <a:pt x="11705661" y="5177632"/>
                  </a:lnTo>
                  <a:lnTo>
                    <a:pt x="11708233" y="5177150"/>
                  </a:lnTo>
                  <a:lnTo>
                    <a:pt x="11709755" y="5175433"/>
                  </a:lnTo>
                  <a:lnTo>
                    <a:pt x="11711896" y="5173189"/>
                  </a:lnTo>
                  <a:lnTo>
                    <a:pt x="11711700" y="5169948"/>
                  </a:lnTo>
                  <a:lnTo>
                    <a:pt x="11709457" y="5167807"/>
                  </a:lnTo>
                  <a:lnTo>
                    <a:pt x="11706879" y="5165525"/>
                  </a:lnTo>
                  <a:lnTo>
                    <a:pt x="11704636" y="5163384"/>
                  </a:lnTo>
                  <a:close/>
                </a:path>
                <a:path w="18829020" h="11215370">
                  <a:moveTo>
                    <a:pt x="316601" y="302469"/>
                  </a:moveTo>
                  <a:lnTo>
                    <a:pt x="313028" y="302522"/>
                  </a:lnTo>
                  <a:lnTo>
                    <a:pt x="309414" y="307293"/>
                  </a:lnTo>
                  <a:lnTo>
                    <a:pt x="309467" y="310868"/>
                  </a:lnTo>
                  <a:lnTo>
                    <a:pt x="311853" y="312675"/>
                  </a:lnTo>
                  <a:lnTo>
                    <a:pt x="314430" y="314958"/>
                  </a:lnTo>
                  <a:lnTo>
                    <a:pt x="318102" y="316525"/>
                  </a:lnTo>
                  <a:lnTo>
                    <a:pt x="320675" y="316044"/>
                  </a:lnTo>
                  <a:lnTo>
                    <a:pt x="322197" y="314325"/>
                  </a:lnTo>
                  <a:lnTo>
                    <a:pt x="324004" y="311939"/>
                  </a:lnTo>
                  <a:lnTo>
                    <a:pt x="323950" y="308365"/>
                  </a:lnTo>
                  <a:lnTo>
                    <a:pt x="321565" y="306558"/>
                  </a:lnTo>
                  <a:lnTo>
                    <a:pt x="318988" y="304275"/>
                  </a:lnTo>
                  <a:lnTo>
                    <a:pt x="316601" y="302469"/>
                  </a:lnTo>
                  <a:close/>
                </a:path>
                <a:path w="18829020" h="11215370">
                  <a:moveTo>
                    <a:pt x="4361951" y="2020583"/>
                  </a:moveTo>
                  <a:lnTo>
                    <a:pt x="4358996" y="2020112"/>
                  </a:lnTo>
                  <a:lnTo>
                    <a:pt x="4355991" y="2018830"/>
                  </a:lnTo>
                  <a:lnTo>
                    <a:pt x="4353178" y="2018025"/>
                  </a:lnTo>
                  <a:lnTo>
                    <a:pt x="4350036" y="2019842"/>
                  </a:lnTo>
                  <a:lnTo>
                    <a:pt x="4348426" y="2025468"/>
                  </a:lnTo>
                  <a:lnTo>
                    <a:pt x="4350050" y="2028134"/>
                  </a:lnTo>
                  <a:lnTo>
                    <a:pt x="4352720" y="2029273"/>
                  </a:lnTo>
                  <a:lnTo>
                    <a:pt x="4353197" y="2029082"/>
                  </a:lnTo>
                  <a:lnTo>
                    <a:pt x="4356201" y="2030363"/>
                  </a:lnTo>
                  <a:lnTo>
                    <a:pt x="4359014" y="2031169"/>
                  </a:lnTo>
                  <a:lnTo>
                    <a:pt x="4362157" y="2029352"/>
                  </a:lnTo>
                  <a:lnTo>
                    <a:pt x="4362962" y="2026540"/>
                  </a:lnTo>
                  <a:lnTo>
                    <a:pt x="4363910" y="2023392"/>
                  </a:lnTo>
                  <a:lnTo>
                    <a:pt x="4361951" y="2020583"/>
                  </a:lnTo>
                  <a:close/>
                </a:path>
                <a:path w="18829020" h="11215370">
                  <a:moveTo>
                    <a:pt x="4445482" y="2043984"/>
                  </a:moveTo>
                  <a:lnTo>
                    <a:pt x="4442527" y="2043512"/>
                  </a:lnTo>
                  <a:lnTo>
                    <a:pt x="4439523" y="2042231"/>
                  </a:lnTo>
                  <a:lnTo>
                    <a:pt x="4436709" y="2041425"/>
                  </a:lnTo>
                  <a:lnTo>
                    <a:pt x="4433567" y="2043242"/>
                  </a:lnTo>
                  <a:lnTo>
                    <a:pt x="4431957" y="2048868"/>
                  </a:lnTo>
                  <a:lnTo>
                    <a:pt x="4433582" y="2051533"/>
                  </a:lnTo>
                  <a:lnTo>
                    <a:pt x="4436252" y="2052672"/>
                  </a:lnTo>
                  <a:lnTo>
                    <a:pt x="4436729" y="2052481"/>
                  </a:lnTo>
                  <a:lnTo>
                    <a:pt x="4439732" y="2053762"/>
                  </a:lnTo>
                  <a:lnTo>
                    <a:pt x="4442545" y="2054569"/>
                  </a:lnTo>
                  <a:lnTo>
                    <a:pt x="4445688" y="2052752"/>
                  </a:lnTo>
                  <a:lnTo>
                    <a:pt x="4446493" y="2049940"/>
                  </a:lnTo>
                  <a:lnTo>
                    <a:pt x="4447441" y="2046792"/>
                  </a:lnTo>
                  <a:lnTo>
                    <a:pt x="4445482" y="2043984"/>
                  </a:lnTo>
                  <a:close/>
                </a:path>
                <a:path w="18829020" h="11215370">
                  <a:moveTo>
                    <a:pt x="11641393" y="5104447"/>
                  </a:moveTo>
                  <a:lnTo>
                    <a:pt x="11638153" y="5104642"/>
                  </a:lnTo>
                  <a:lnTo>
                    <a:pt x="11633872" y="5109129"/>
                  </a:lnTo>
                  <a:lnTo>
                    <a:pt x="11634067" y="5112370"/>
                  </a:lnTo>
                  <a:lnTo>
                    <a:pt x="11636311" y="5114511"/>
                  </a:lnTo>
                  <a:lnTo>
                    <a:pt x="11638888" y="5116794"/>
                  </a:lnTo>
                  <a:lnTo>
                    <a:pt x="11640557" y="5117506"/>
                  </a:lnTo>
                  <a:lnTo>
                    <a:pt x="11640415" y="5117840"/>
                  </a:lnTo>
                  <a:lnTo>
                    <a:pt x="11642417" y="5118694"/>
                  </a:lnTo>
                  <a:lnTo>
                    <a:pt x="11644990" y="5118213"/>
                  </a:lnTo>
                  <a:lnTo>
                    <a:pt x="11646512" y="5116494"/>
                  </a:lnTo>
                  <a:lnTo>
                    <a:pt x="11648653" y="5114252"/>
                  </a:lnTo>
                  <a:lnTo>
                    <a:pt x="11648457" y="5111011"/>
                  </a:lnTo>
                  <a:lnTo>
                    <a:pt x="11646214" y="5108870"/>
                  </a:lnTo>
                  <a:lnTo>
                    <a:pt x="11643636" y="5106588"/>
                  </a:lnTo>
                  <a:lnTo>
                    <a:pt x="11641393" y="5104447"/>
                  </a:lnTo>
                  <a:close/>
                </a:path>
                <a:path w="18829020" h="11215370">
                  <a:moveTo>
                    <a:pt x="251837" y="245249"/>
                  </a:moveTo>
                  <a:lnTo>
                    <a:pt x="248596" y="245446"/>
                  </a:lnTo>
                  <a:lnTo>
                    <a:pt x="244315" y="249932"/>
                  </a:lnTo>
                  <a:lnTo>
                    <a:pt x="244511" y="253172"/>
                  </a:lnTo>
                  <a:lnTo>
                    <a:pt x="246755" y="255313"/>
                  </a:lnTo>
                  <a:lnTo>
                    <a:pt x="249332" y="257596"/>
                  </a:lnTo>
                  <a:lnTo>
                    <a:pt x="251001" y="258308"/>
                  </a:lnTo>
                  <a:lnTo>
                    <a:pt x="250858" y="258642"/>
                  </a:lnTo>
                  <a:lnTo>
                    <a:pt x="252861" y="259497"/>
                  </a:lnTo>
                  <a:lnTo>
                    <a:pt x="255434" y="259015"/>
                  </a:lnTo>
                  <a:lnTo>
                    <a:pt x="256956" y="257297"/>
                  </a:lnTo>
                  <a:lnTo>
                    <a:pt x="259097" y="255054"/>
                  </a:lnTo>
                  <a:lnTo>
                    <a:pt x="258901" y="251813"/>
                  </a:lnTo>
                  <a:lnTo>
                    <a:pt x="256657" y="249674"/>
                  </a:lnTo>
                  <a:lnTo>
                    <a:pt x="254080" y="247390"/>
                  </a:lnTo>
                  <a:lnTo>
                    <a:pt x="251837" y="245249"/>
                  </a:lnTo>
                  <a:close/>
                </a:path>
                <a:path w="18829020" h="11215370">
                  <a:moveTo>
                    <a:pt x="4529156" y="2067050"/>
                  </a:moveTo>
                  <a:lnTo>
                    <a:pt x="4526200" y="2066578"/>
                  </a:lnTo>
                  <a:lnTo>
                    <a:pt x="4523196" y="2065297"/>
                  </a:lnTo>
                  <a:lnTo>
                    <a:pt x="4520383" y="2064492"/>
                  </a:lnTo>
                  <a:lnTo>
                    <a:pt x="4517241" y="2066308"/>
                  </a:lnTo>
                  <a:lnTo>
                    <a:pt x="4515630" y="2071934"/>
                  </a:lnTo>
                  <a:lnTo>
                    <a:pt x="4517256" y="2074600"/>
                  </a:lnTo>
                  <a:lnTo>
                    <a:pt x="4519926" y="2075739"/>
                  </a:lnTo>
                  <a:lnTo>
                    <a:pt x="4520403" y="2075547"/>
                  </a:lnTo>
                  <a:lnTo>
                    <a:pt x="4523406" y="2076829"/>
                  </a:lnTo>
                  <a:lnTo>
                    <a:pt x="4526220" y="2077634"/>
                  </a:lnTo>
                  <a:lnTo>
                    <a:pt x="4529361" y="2075818"/>
                  </a:lnTo>
                  <a:lnTo>
                    <a:pt x="4530167" y="2073005"/>
                  </a:lnTo>
                  <a:lnTo>
                    <a:pt x="4531114" y="2069859"/>
                  </a:lnTo>
                  <a:lnTo>
                    <a:pt x="4529156" y="2067050"/>
                  </a:lnTo>
                  <a:close/>
                </a:path>
                <a:path w="18829020" h="11215370">
                  <a:moveTo>
                    <a:pt x="4612496" y="2089974"/>
                  </a:moveTo>
                  <a:lnTo>
                    <a:pt x="4609540" y="2089503"/>
                  </a:lnTo>
                  <a:lnTo>
                    <a:pt x="4606536" y="2088221"/>
                  </a:lnTo>
                  <a:lnTo>
                    <a:pt x="4603723" y="2087416"/>
                  </a:lnTo>
                  <a:lnTo>
                    <a:pt x="4600581" y="2089233"/>
                  </a:lnTo>
                  <a:lnTo>
                    <a:pt x="4598970" y="2094857"/>
                  </a:lnTo>
                  <a:lnTo>
                    <a:pt x="4600595" y="2097524"/>
                  </a:lnTo>
                  <a:lnTo>
                    <a:pt x="4603266" y="2098663"/>
                  </a:lnTo>
                  <a:lnTo>
                    <a:pt x="4603742" y="2098471"/>
                  </a:lnTo>
                  <a:lnTo>
                    <a:pt x="4606747" y="2099753"/>
                  </a:lnTo>
                  <a:lnTo>
                    <a:pt x="4609560" y="2100558"/>
                  </a:lnTo>
                  <a:lnTo>
                    <a:pt x="4612701" y="2098743"/>
                  </a:lnTo>
                  <a:lnTo>
                    <a:pt x="4613507" y="2095929"/>
                  </a:lnTo>
                  <a:lnTo>
                    <a:pt x="4614454" y="2092783"/>
                  </a:lnTo>
                  <a:lnTo>
                    <a:pt x="4612496" y="2089974"/>
                  </a:lnTo>
                  <a:close/>
                </a:path>
                <a:path w="18829020" h="11215370">
                  <a:moveTo>
                    <a:pt x="4695502" y="2112756"/>
                  </a:moveTo>
                  <a:lnTo>
                    <a:pt x="4692547" y="2112284"/>
                  </a:lnTo>
                  <a:lnTo>
                    <a:pt x="4689542" y="2111003"/>
                  </a:lnTo>
                  <a:lnTo>
                    <a:pt x="4686729" y="2110197"/>
                  </a:lnTo>
                  <a:lnTo>
                    <a:pt x="4683588" y="2112013"/>
                  </a:lnTo>
                  <a:lnTo>
                    <a:pt x="4681976" y="2117639"/>
                  </a:lnTo>
                  <a:lnTo>
                    <a:pt x="4683601" y="2120305"/>
                  </a:lnTo>
                  <a:lnTo>
                    <a:pt x="4686271" y="2121444"/>
                  </a:lnTo>
                  <a:lnTo>
                    <a:pt x="4686748" y="2121253"/>
                  </a:lnTo>
                  <a:lnTo>
                    <a:pt x="4689752" y="2122534"/>
                  </a:lnTo>
                  <a:lnTo>
                    <a:pt x="4692565" y="2123340"/>
                  </a:lnTo>
                  <a:lnTo>
                    <a:pt x="4695708" y="2121523"/>
                  </a:lnTo>
                  <a:lnTo>
                    <a:pt x="4696513" y="2118711"/>
                  </a:lnTo>
                  <a:lnTo>
                    <a:pt x="4697461" y="2115564"/>
                  </a:lnTo>
                  <a:lnTo>
                    <a:pt x="4695502" y="2112756"/>
                  </a:lnTo>
                  <a:close/>
                </a:path>
                <a:path w="18829020" h="11215370">
                  <a:moveTo>
                    <a:pt x="11576579" y="5046417"/>
                  </a:moveTo>
                  <a:lnTo>
                    <a:pt x="11573338" y="5046613"/>
                  </a:lnTo>
                  <a:lnTo>
                    <a:pt x="11571197" y="5048857"/>
                  </a:lnTo>
                  <a:lnTo>
                    <a:pt x="11569390" y="5051242"/>
                  </a:lnTo>
                  <a:lnTo>
                    <a:pt x="11569587" y="5054482"/>
                  </a:lnTo>
                  <a:lnTo>
                    <a:pt x="11571831" y="5056623"/>
                  </a:lnTo>
                  <a:lnTo>
                    <a:pt x="11574408" y="5058906"/>
                  </a:lnTo>
                  <a:lnTo>
                    <a:pt x="11578080" y="5060473"/>
                  </a:lnTo>
                  <a:lnTo>
                    <a:pt x="11580652" y="5059991"/>
                  </a:lnTo>
                  <a:lnTo>
                    <a:pt x="11582174" y="5058274"/>
                  </a:lnTo>
                  <a:lnTo>
                    <a:pt x="11583981" y="5055888"/>
                  </a:lnTo>
                  <a:lnTo>
                    <a:pt x="11583785" y="5052648"/>
                  </a:lnTo>
                  <a:lnTo>
                    <a:pt x="11581542" y="5050507"/>
                  </a:lnTo>
                  <a:lnTo>
                    <a:pt x="11578964" y="5048224"/>
                  </a:lnTo>
                  <a:lnTo>
                    <a:pt x="11576579" y="5046417"/>
                  </a:lnTo>
                  <a:close/>
                </a:path>
                <a:path w="18829020" h="11215370">
                  <a:moveTo>
                    <a:pt x="188118" y="186503"/>
                  </a:moveTo>
                  <a:lnTo>
                    <a:pt x="184877" y="186699"/>
                  </a:lnTo>
                  <a:lnTo>
                    <a:pt x="180596" y="191186"/>
                  </a:lnTo>
                  <a:lnTo>
                    <a:pt x="180792" y="194426"/>
                  </a:lnTo>
                  <a:lnTo>
                    <a:pt x="183035" y="196567"/>
                  </a:lnTo>
                  <a:lnTo>
                    <a:pt x="185613" y="198849"/>
                  </a:lnTo>
                  <a:lnTo>
                    <a:pt x="187282" y="199561"/>
                  </a:lnTo>
                  <a:lnTo>
                    <a:pt x="187140" y="199895"/>
                  </a:lnTo>
                  <a:lnTo>
                    <a:pt x="189143" y="200750"/>
                  </a:lnTo>
                  <a:lnTo>
                    <a:pt x="191715" y="200270"/>
                  </a:lnTo>
                  <a:lnTo>
                    <a:pt x="193237" y="198551"/>
                  </a:lnTo>
                  <a:lnTo>
                    <a:pt x="195377" y="196308"/>
                  </a:lnTo>
                  <a:lnTo>
                    <a:pt x="195182" y="193068"/>
                  </a:lnTo>
                  <a:lnTo>
                    <a:pt x="192938" y="190927"/>
                  </a:lnTo>
                  <a:lnTo>
                    <a:pt x="190361" y="188643"/>
                  </a:lnTo>
                  <a:lnTo>
                    <a:pt x="188118" y="186503"/>
                  </a:lnTo>
                  <a:close/>
                </a:path>
                <a:path w="18829020" h="11215370">
                  <a:moveTo>
                    <a:pt x="4778842" y="2135680"/>
                  </a:moveTo>
                  <a:lnTo>
                    <a:pt x="4775887" y="2135208"/>
                  </a:lnTo>
                  <a:lnTo>
                    <a:pt x="4772882" y="2133927"/>
                  </a:lnTo>
                  <a:lnTo>
                    <a:pt x="4770069" y="2133121"/>
                  </a:lnTo>
                  <a:lnTo>
                    <a:pt x="4766927" y="2134937"/>
                  </a:lnTo>
                  <a:lnTo>
                    <a:pt x="4765317" y="2140563"/>
                  </a:lnTo>
                  <a:lnTo>
                    <a:pt x="4766941" y="2143229"/>
                  </a:lnTo>
                  <a:lnTo>
                    <a:pt x="4769612" y="2144368"/>
                  </a:lnTo>
                  <a:lnTo>
                    <a:pt x="4770088" y="2144177"/>
                  </a:lnTo>
                  <a:lnTo>
                    <a:pt x="4773092" y="2145458"/>
                  </a:lnTo>
                  <a:lnTo>
                    <a:pt x="4775905" y="2146264"/>
                  </a:lnTo>
                  <a:lnTo>
                    <a:pt x="4779048" y="2144447"/>
                  </a:lnTo>
                  <a:lnTo>
                    <a:pt x="4779853" y="2141634"/>
                  </a:lnTo>
                  <a:lnTo>
                    <a:pt x="4780801" y="2138488"/>
                  </a:lnTo>
                  <a:lnTo>
                    <a:pt x="4778842" y="2135680"/>
                  </a:lnTo>
                  <a:close/>
                </a:path>
                <a:path w="18829020" h="11215370">
                  <a:moveTo>
                    <a:pt x="4862182" y="2158604"/>
                  </a:moveTo>
                  <a:lnTo>
                    <a:pt x="4859226" y="2158132"/>
                  </a:lnTo>
                  <a:lnTo>
                    <a:pt x="4856222" y="2156851"/>
                  </a:lnTo>
                  <a:lnTo>
                    <a:pt x="4853409" y="2156045"/>
                  </a:lnTo>
                  <a:lnTo>
                    <a:pt x="4850267" y="2157861"/>
                  </a:lnTo>
                  <a:lnTo>
                    <a:pt x="4848656" y="2163487"/>
                  </a:lnTo>
                  <a:lnTo>
                    <a:pt x="4850281" y="2166153"/>
                  </a:lnTo>
                  <a:lnTo>
                    <a:pt x="4852951" y="2167292"/>
                  </a:lnTo>
                  <a:lnTo>
                    <a:pt x="4853428" y="2167101"/>
                  </a:lnTo>
                  <a:lnTo>
                    <a:pt x="4856432" y="2168382"/>
                  </a:lnTo>
                  <a:lnTo>
                    <a:pt x="4859245" y="2169188"/>
                  </a:lnTo>
                  <a:lnTo>
                    <a:pt x="4862388" y="2167371"/>
                  </a:lnTo>
                  <a:lnTo>
                    <a:pt x="4863193" y="2164559"/>
                  </a:lnTo>
                  <a:lnTo>
                    <a:pt x="4864141" y="2161411"/>
                  </a:lnTo>
                  <a:lnTo>
                    <a:pt x="4862182" y="2158604"/>
                  </a:lnTo>
                  <a:close/>
                </a:path>
                <a:path w="18829020" h="11215370">
                  <a:moveTo>
                    <a:pt x="11511244" y="4990533"/>
                  </a:moveTo>
                  <a:lnTo>
                    <a:pt x="11507671" y="4990587"/>
                  </a:lnTo>
                  <a:lnTo>
                    <a:pt x="11504057" y="4995359"/>
                  </a:lnTo>
                  <a:lnTo>
                    <a:pt x="11504111" y="4998933"/>
                  </a:lnTo>
                  <a:lnTo>
                    <a:pt x="11506497" y="5000739"/>
                  </a:lnTo>
                  <a:lnTo>
                    <a:pt x="11509074" y="5003022"/>
                  </a:lnTo>
                  <a:lnTo>
                    <a:pt x="11510408" y="5003592"/>
                  </a:lnTo>
                  <a:lnTo>
                    <a:pt x="11510600" y="5004068"/>
                  </a:lnTo>
                  <a:lnTo>
                    <a:pt x="11512603" y="5004923"/>
                  </a:lnTo>
                  <a:lnTo>
                    <a:pt x="11515318" y="5004109"/>
                  </a:lnTo>
                  <a:lnTo>
                    <a:pt x="11516841" y="5002390"/>
                  </a:lnTo>
                  <a:lnTo>
                    <a:pt x="11518647" y="5000005"/>
                  </a:lnTo>
                  <a:lnTo>
                    <a:pt x="11518594" y="4996430"/>
                  </a:lnTo>
                  <a:lnTo>
                    <a:pt x="11516207" y="4994623"/>
                  </a:lnTo>
                  <a:lnTo>
                    <a:pt x="11513631" y="4992340"/>
                  </a:lnTo>
                  <a:lnTo>
                    <a:pt x="11511244" y="4990533"/>
                  </a:lnTo>
                  <a:close/>
                </a:path>
                <a:path w="18829020" h="11215370">
                  <a:moveTo>
                    <a:pt x="126254" y="126182"/>
                  </a:moveTo>
                  <a:lnTo>
                    <a:pt x="122823" y="125901"/>
                  </a:lnTo>
                  <a:lnTo>
                    <a:pt x="120682" y="128145"/>
                  </a:lnTo>
                  <a:lnTo>
                    <a:pt x="118684" y="130054"/>
                  </a:lnTo>
                  <a:lnTo>
                    <a:pt x="118404" y="133486"/>
                  </a:lnTo>
                  <a:lnTo>
                    <a:pt x="120647" y="135627"/>
                  </a:lnTo>
                  <a:lnTo>
                    <a:pt x="123224" y="137910"/>
                  </a:lnTo>
                  <a:lnTo>
                    <a:pt x="123749" y="138529"/>
                  </a:lnTo>
                  <a:lnTo>
                    <a:pt x="126420" y="139668"/>
                  </a:lnTo>
                  <a:lnTo>
                    <a:pt x="128850" y="139521"/>
                  </a:lnTo>
                  <a:lnTo>
                    <a:pt x="130372" y="137802"/>
                  </a:lnTo>
                  <a:lnTo>
                    <a:pt x="132371" y="135892"/>
                  </a:lnTo>
                  <a:lnTo>
                    <a:pt x="132651" y="132461"/>
                  </a:lnTo>
                  <a:lnTo>
                    <a:pt x="128164" y="128179"/>
                  </a:lnTo>
                  <a:lnTo>
                    <a:pt x="126254" y="126182"/>
                  </a:lnTo>
                  <a:close/>
                </a:path>
                <a:path w="18829020" h="11215370">
                  <a:moveTo>
                    <a:pt x="4945522" y="2181528"/>
                  </a:moveTo>
                  <a:lnTo>
                    <a:pt x="4942567" y="2181056"/>
                  </a:lnTo>
                  <a:lnTo>
                    <a:pt x="4939562" y="2179775"/>
                  </a:lnTo>
                  <a:lnTo>
                    <a:pt x="4936749" y="2178969"/>
                  </a:lnTo>
                  <a:lnTo>
                    <a:pt x="4933607" y="2180785"/>
                  </a:lnTo>
                  <a:lnTo>
                    <a:pt x="4931996" y="2186411"/>
                  </a:lnTo>
                  <a:lnTo>
                    <a:pt x="4933621" y="2189077"/>
                  </a:lnTo>
                  <a:lnTo>
                    <a:pt x="4936291" y="2190216"/>
                  </a:lnTo>
                  <a:lnTo>
                    <a:pt x="4936768" y="2190025"/>
                  </a:lnTo>
                  <a:lnTo>
                    <a:pt x="4939772" y="2191306"/>
                  </a:lnTo>
                  <a:lnTo>
                    <a:pt x="4942585" y="2192112"/>
                  </a:lnTo>
                  <a:lnTo>
                    <a:pt x="4945727" y="2190295"/>
                  </a:lnTo>
                  <a:lnTo>
                    <a:pt x="4946533" y="2187483"/>
                  </a:lnTo>
                  <a:lnTo>
                    <a:pt x="4947481" y="2184335"/>
                  </a:lnTo>
                  <a:lnTo>
                    <a:pt x="4945522" y="2181528"/>
                  </a:lnTo>
                  <a:close/>
                </a:path>
                <a:path w="18829020" h="11215370">
                  <a:moveTo>
                    <a:pt x="5028862" y="2204452"/>
                  </a:moveTo>
                  <a:lnTo>
                    <a:pt x="5025907" y="2203979"/>
                  </a:lnTo>
                  <a:lnTo>
                    <a:pt x="5022902" y="2202697"/>
                  </a:lnTo>
                  <a:lnTo>
                    <a:pt x="5020089" y="2201892"/>
                  </a:lnTo>
                  <a:lnTo>
                    <a:pt x="5016947" y="2203709"/>
                  </a:lnTo>
                  <a:lnTo>
                    <a:pt x="5015336" y="2209335"/>
                  </a:lnTo>
                  <a:lnTo>
                    <a:pt x="5016960" y="2212001"/>
                  </a:lnTo>
                  <a:lnTo>
                    <a:pt x="5019631" y="2213140"/>
                  </a:lnTo>
                  <a:lnTo>
                    <a:pt x="5020108" y="2212949"/>
                  </a:lnTo>
                  <a:lnTo>
                    <a:pt x="5023112" y="2214230"/>
                  </a:lnTo>
                  <a:lnTo>
                    <a:pt x="5025925" y="2215036"/>
                  </a:lnTo>
                  <a:lnTo>
                    <a:pt x="5029068" y="2213219"/>
                  </a:lnTo>
                  <a:lnTo>
                    <a:pt x="5029873" y="2210405"/>
                  </a:lnTo>
                  <a:lnTo>
                    <a:pt x="5030821" y="2207259"/>
                  </a:lnTo>
                  <a:lnTo>
                    <a:pt x="5028862" y="2204452"/>
                  </a:lnTo>
                  <a:close/>
                </a:path>
                <a:path w="18829020" h="11215370">
                  <a:moveTo>
                    <a:pt x="11444147" y="4935081"/>
                  </a:moveTo>
                  <a:lnTo>
                    <a:pt x="11440765" y="4935611"/>
                  </a:lnTo>
                  <a:lnTo>
                    <a:pt x="11438958" y="4937998"/>
                  </a:lnTo>
                  <a:lnTo>
                    <a:pt x="11436817" y="4940240"/>
                  </a:lnTo>
                  <a:lnTo>
                    <a:pt x="11437347" y="4943624"/>
                  </a:lnTo>
                  <a:lnTo>
                    <a:pt x="11439734" y="4945430"/>
                  </a:lnTo>
                  <a:lnTo>
                    <a:pt x="11442310" y="4947713"/>
                  </a:lnTo>
                  <a:lnTo>
                    <a:pt x="11443646" y="4948282"/>
                  </a:lnTo>
                  <a:lnTo>
                    <a:pt x="11443504" y="4948616"/>
                  </a:lnTo>
                  <a:lnTo>
                    <a:pt x="11445507" y="4949471"/>
                  </a:lnTo>
                  <a:lnTo>
                    <a:pt x="11448079" y="4948989"/>
                  </a:lnTo>
                  <a:lnTo>
                    <a:pt x="11449743" y="4946938"/>
                  </a:lnTo>
                  <a:lnTo>
                    <a:pt x="11451742" y="4945028"/>
                  </a:lnTo>
                  <a:lnTo>
                    <a:pt x="11451354" y="4941312"/>
                  </a:lnTo>
                  <a:lnTo>
                    <a:pt x="11448967" y="4939505"/>
                  </a:lnTo>
                  <a:lnTo>
                    <a:pt x="11446391" y="4937222"/>
                  </a:lnTo>
                  <a:lnTo>
                    <a:pt x="11444147" y="4935081"/>
                  </a:lnTo>
                  <a:close/>
                </a:path>
                <a:path w="18829020" h="11215370">
                  <a:moveTo>
                    <a:pt x="5112202" y="2227375"/>
                  </a:moveTo>
                  <a:lnTo>
                    <a:pt x="5109247" y="2226903"/>
                  </a:lnTo>
                  <a:lnTo>
                    <a:pt x="5106242" y="2225621"/>
                  </a:lnTo>
                  <a:lnTo>
                    <a:pt x="5103429" y="2224816"/>
                  </a:lnTo>
                  <a:lnTo>
                    <a:pt x="5100287" y="2226633"/>
                  </a:lnTo>
                  <a:lnTo>
                    <a:pt x="5098676" y="2232259"/>
                  </a:lnTo>
                  <a:lnTo>
                    <a:pt x="5100301" y="2234924"/>
                  </a:lnTo>
                  <a:lnTo>
                    <a:pt x="5102972" y="2236063"/>
                  </a:lnTo>
                  <a:lnTo>
                    <a:pt x="5103448" y="2235872"/>
                  </a:lnTo>
                  <a:lnTo>
                    <a:pt x="5106452" y="2237153"/>
                  </a:lnTo>
                  <a:lnTo>
                    <a:pt x="5109265" y="2237960"/>
                  </a:lnTo>
                  <a:lnTo>
                    <a:pt x="5112408" y="2236143"/>
                  </a:lnTo>
                  <a:lnTo>
                    <a:pt x="5113213" y="2233329"/>
                  </a:lnTo>
                  <a:lnTo>
                    <a:pt x="5114161" y="2230183"/>
                  </a:lnTo>
                  <a:lnTo>
                    <a:pt x="5112202" y="2227375"/>
                  </a:lnTo>
                  <a:close/>
                </a:path>
                <a:path w="18829020" h="11215370">
                  <a:moveTo>
                    <a:pt x="66532" y="63616"/>
                  </a:moveTo>
                  <a:lnTo>
                    <a:pt x="63100" y="63336"/>
                  </a:lnTo>
                  <a:lnTo>
                    <a:pt x="58819" y="67823"/>
                  </a:lnTo>
                  <a:lnTo>
                    <a:pt x="58570" y="70874"/>
                  </a:lnTo>
                  <a:lnTo>
                    <a:pt x="58539" y="71254"/>
                  </a:lnTo>
                  <a:lnTo>
                    <a:pt x="60782" y="73395"/>
                  </a:lnTo>
                  <a:lnTo>
                    <a:pt x="63408" y="76488"/>
                  </a:lnTo>
                  <a:lnTo>
                    <a:pt x="66747" y="77912"/>
                  </a:lnTo>
                  <a:lnTo>
                    <a:pt x="69177" y="77765"/>
                  </a:lnTo>
                  <a:lnTo>
                    <a:pt x="70446" y="76333"/>
                  </a:lnTo>
                  <a:lnTo>
                    <a:pt x="72839" y="73804"/>
                  </a:lnTo>
                  <a:lnTo>
                    <a:pt x="73120" y="70371"/>
                  </a:lnTo>
                  <a:lnTo>
                    <a:pt x="70876" y="68231"/>
                  </a:lnTo>
                  <a:lnTo>
                    <a:pt x="68775" y="65757"/>
                  </a:lnTo>
                  <a:lnTo>
                    <a:pt x="66532" y="63616"/>
                  </a:lnTo>
                  <a:close/>
                </a:path>
                <a:path w="18829020" h="11215370">
                  <a:moveTo>
                    <a:pt x="5195684" y="2249964"/>
                  </a:moveTo>
                  <a:lnTo>
                    <a:pt x="5192729" y="2249493"/>
                  </a:lnTo>
                  <a:lnTo>
                    <a:pt x="5189724" y="2248211"/>
                  </a:lnTo>
                  <a:lnTo>
                    <a:pt x="5186911" y="2247406"/>
                  </a:lnTo>
                  <a:lnTo>
                    <a:pt x="5183770" y="2249222"/>
                  </a:lnTo>
                  <a:lnTo>
                    <a:pt x="5182159" y="2254849"/>
                  </a:lnTo>
                  <a:lnTo>
                    <a:pt x="5183784" y="2257514"/>
                  </a:lnTo>
                  <a:lnTo>
                    <a:pt x="5186454" y="2258653"/>
                  </a:lnTo>
                  <a:lnTo>
                    <a:pt x="5186930" y="2258463"/>
                  </a:lnTo>
                  <a:lnTo>
                    <a:pt x="5189934" y="2259744"/>
                  </a:lnTo>
                  <a:lnTo>
                    <a:pt x="5192747" y="2260550"/>
                  </a:lnTo>
                  <a:lnTo>
                    <a:pt x="5195890" y="2258733"/>
                  </a:lnTo>
                  <a:lnTo>
                    <a:pt x="5196695" y="2255919"/>
                  </a:lnTo>
                  <a:lnTo>
                    <a:pt x="5197643" y="2252773"/>
                  </a:lnTo>
                  <a:lnTo>
                    <a:pt x="5195684" y="2249964"/>
                  </a:lnTo>
                  <a:close/>
                </a:path>
                <a:path w="18829020" h="11215370">
                  <a:moveTo>
                    <a:pt x="11375862" y="4881490"/>
                  </a:moveTo>
                  <a:lnTo>
                    <a:pt x="11372479" y="4882020"/>
                  </a:lnTo>
                  <a:lnTo>
                    <a:pt x="11368866" y="4886792"/>
                  </a:lnTo>
                  <a:lnTo>
                    <a:pt x="11369395" y="4890173"/>
                  </a:lnTo>
                  <a:lnTo>
                    <a:pt x="11371781" y="4891980"/>
                  </a:lnTo>
                  <a:lnTo>
                    <a:pt x="11374502" y="4893930"/>
                  </a:lnTo>
                  <a:lnTo>
                    <a:pt x="11377840" y="4895354"/>
                  </a:lnTo>
                  <a:lnTo>
                    <a:pt x="11380413" y="4894873"/>
                  </a:lnTo>
                  <a:lnTo>
                    <a:pt x="11382076" y="4892820"/>
                  </a:lnTo>
                  <a:lnTo>
                    <a:pt x="11383883" y="4890435"/>
                  </a:lnTo>
                  <a:lnTo>
                    <a:pt x="11383353" y="4887053"/>
                  </a:lnTo>
                  <a:lnTo>
                    <a:pt x="11380967" y="4885246"/>
                  </a:lnTo>
                  <a:lnTo>
                    <a:pt x="11378247" y="4883297"/>
                  </a:lnTo>
                  <a:lnTo>
                    <a:pt x="11375862" y="4881490"/>
                  </a:lnTo>
                  <a:close/>
                </a:path>
                <a:path w="18829020" h="11215370">
                  <a:moveTo>
                    <a:pt x="5279358" y="2273031"/>
                  </a:moveTo>
                  <a:lnTo>
                    <a:pt x="5276402" y="2272559"/>
                  </a:lnTo>
                  <a:lnTo>
                    <a:pt x="5273398" y="2271278"/>
                  </a:lnTo>
                  <a:lnTo>
                    <a:pt x="5270585" y="2270473"/>
                  </a:lnTo>
                  <a:lnTo>
                    <a:pt x="5267443" y="2272288"/>
                  </a:lnTo>
                  <a:lnTo>
                    <a:pt x="5265832" y="2277915"/>
                  </a:lnTo>
                  <a:lnTo>
                    <a:pt x="5267457" y="2280580"/>
                  </a:lnTo>
                  <a:lnTo>
                    <a:pt x="5270128" y="2281720"/>
                  </a:lnTo>
                  <a:lnTo>
                    <a:pt x="5270604" y="2281528"/>
                  </a:lnTo>
                  <a:lnTo>
                    <a:pt x="5273608" y="2282810"/>
                  </a:lnTo>
                  <a:lnTo>
                    <a:pt x="5276421" y="2283615"/>
                  </a:lnTo>
                  <a:lnTo>
                    <a:pt x="5279563" y="2281799"/>
                  </a:lnTo>
                  <a:lnTo>
                    <a:pt x="5280369" y="2278986"/>
                  </a:lnTo>
                  <a:lnTo>
                    <a:pt x="5281316" y="2275839"/>
                  </a:lnTo>
                  <a:lnTo>
                    <a:pt x="5279358" y="2273031"/>
                  </a:lnTo>
                  <a:close/>
                </a:path>
                <a:path w="18829020" h="11215370">
                  <a:moveTo>
                    <a:pt x="5362698" y="2295955"/>
                  </a:moveTo>
                  <a:lnTo>
                    <a:pt x="5359742" y="2295484"/>
                  </a:lnTo>
                  <a:lnTo>
                    <a:pt x="5356738" y="2294202"/>
                  </a:lnTo>
                  <a:lnTo>
                    <a:pt x="5353925" y="2293397"/>
                  </a:lnTo>
                  <a:lnTo>
                    <a:pt x="5350783" y="2295212"/>
                  </a:lnTo>
                  <a:lnTo>
                    <a:pt x="5349172" y="2300838"/>
                  </a:lnTo>
                  <a:lnTo>
                    <a:pt x="5350797" y="2303504"/>
                  </a:lnTo>
                  <a:lnTo>
                    <a:pt x="5353467" y="2304643"/>
                  </a:lnTo>
                  <a:lnTo>
                    <a:pt x="5353944" y="2304452"/>
                  </a:lnTo>
                  <a:lnTo>
                    <a:pt x="5356948" y="2305734"/>
                  </a:lnTo>
                  <a:lnTo>
                    <a:pt x="5359761" y="2306539"/>
                  </a:lnTo>
                  <a:lnTo>
                    <a:pt x="5362903" y="2304723"/>
                  </a:lnTo>
                  <a:lnTo>
                    <a:pt x="5363709" y="2301910"/>
                  </a:lnTo>
                  <a:lnTo>
                    <a:pt x="5364657" y="2298762"/>
                  </a:lnTo>
                  <a:lnTo>
                    <a:pt x="5362698" y="2295955"/>
                  </a:lnTo>
                  <a:close/>
                </a:path>
                <a:path w="18829020" h="11215370">
                  <a:moveTo>
                    <a:pt x="11307149" y="4828900"/>
                  </a:moveTo>
                  <a:lnTo>
                    <a:pt x="11303767" y="4829430"/>
                  </a:lnTo>
                  <a:lnTo>
                    <a:pt x="11300153" y="4834201"/>
                  </a:lnTo>
                  <a:lnTo>
                    <a:pt x="11300682" y="4837584"/>
                  </a:lnTo>
                  <a:lnTo>
                    <a:pt x="11303069" y="4839391"/>
                  </a:lnTo>
                  <a:lnTo>
                    <a:pt x="11305788" y="4841340"/>
                  </a:lnTo>
                  <a:lnTo>
                    <a:pt x="11309126" y="4842764"/>
                  </a:lnTo>
                  <a:lnTo>
                    <a:pt x="11311700" y="4842283"/>
                  </a:lnTo>
                  <a:lnTo>
                    <a:pt x="11313364" y="4840231"/>
                  </a:lnTo>
                  <a:lnTo>
                    <a:pt x="11315172" y="4837845"/>
                  </a:lnTo>
                  <a:lnTo>
                    <a:pt x="11314641" y="4834463"/>
                  </a:lnTo>
                  <a:lnTo>
                    <a:pt x="11312255" y="4832655"/>
                  </a:lnTo>
                  <a:lnTo>
                    <a:pt x="11309536" y="4830706"/>
                  </a:lnTo>
                  <a:lnTo>
                    <a:pt x="11307149" y="4828900"/>
                  </a:lnTo>
                  <a:close/>
                </a:path>
                <a:path w="18829020" h="11215370">
                  <a:moveTo>
                    <a:pt x="8047" y="0"/>
                  </a:moveTo>
                  <a:lnTo>
                    <a:pt x="4473" y="53"/>
                  </a:lnTo>
                  <a:lnTo>
                    <a:pt x="2474" y="1964"/>
                  </a:lnTo>
                  <a:lnTo>
                    <a:pt x="0" y="4065"/>
                  </a:lnTo>
                  <a:lnTo>
                    <a:pt x="196" y="7305"/>
                  </a:lnTo>
                  <a:lnTo>
                    <a:pt x="1963" y="9637"/>
                  </a:lnTo>
                  <a:lnTo>
                    <a:pt x="4591" y="12732"/>
                  </a:lnTo>
                  <a:lnTo>
                    <a:pt x="5924" y="13300"/>
                  </a:lnTo>
                  <a:lnTo>
                    <a:pt x="5782" y="13633"/>
                  </a:lnTo>
                  <a:lnTo>
                    <a:pt x="7785" y="14487"/>
                  </a:lnTo>
                  <a:lnTo>
                    <a:pt x="10024" y="13865"/>
                  </a:lnTo>
                  <a:lnTo>
                    <a:pt x="11737" y="12623"/>
                  </a:lnTo>
                  <a:lnTo>
                    <a:pt x="14211" y="10522"/>
                  </a:lnTo>
                  <a:lnTo>
                    <a:pt x="14016" y="7281"/>
                  </a:lnTo>
                  <a:lnTo>
                    <a:pt x="12249" y="4949"/>
                  </a:lnTo>
                  <a:lnTo>
                    <a:pt x="8047" y="0"/>
                  </a:lnTo>
                  <a:close/>
                </a:path>
                <a:path w="18829020" h="11215370">
                  <a:moveTo>
                    <a:pt x="5445896" y="2319212"/>
                  </a:moveTo>
                  <a:lnTo>
                    <a:pt x="5442941" y="2318740"/>
                  </a:lnTo>
                  <a:lnTo>
                    <a:pt x="5439936" y="2317459"/>
                  </a:lnTo>
                  <a:lnTo>
                    <a:pt x="5437123" y="2316653"/>
                  </a:lnTo>
                  <a:lnTo>
                    <a:pt x="5433980" y="2318470"/>
                  </a:lnTo>
                  <a:lnTo>
                    <a:pt x="5432370" y="2324096"/>
                  </a:lnTo>
                  <a:lnTo>
                    <a:pt x="5433994" y="2326762"/>
                  </a:lnTo>
                  <a:lnTo>
                    <a:pt x="5436665" y="2327901"/>
                  </a:lnTo>
                  <a:lnTo>
                    <a:pt x="5437141" y="2327710"/>
                  </a:lnTo>
                  <a:lnTo>
                    <a:pt x="5440146" y="2328992"/>
                  </a:lnTo>
                  <a:lnTo>
                    <a:pt x="5442959" y="2329797"/>
                  </a:lnTo>
                  <a:lnTo>
                    <a:pt x="5446100" y="2327981"/>
                  </a:lnTo>
                  <a:lnTo>
                    <a:pt x="5446906" y="2325168"/>
                  </a:lnTo>
                  <a:lnTo>
                    <a:pt x="5447854" y="2322020"/>
                  </a:lnTo>
                  <a:lnTo>
                    <a:pt x="5445896" y="2319212"/>
                  </a:lnTo>
                  <a:close/>
                </a:path>
                <a:path w="18829020" h="11215370">
                  <a:moveTo>
                    <a:pt x="11237868" y="4777644"/>
                  </a:moveTo>
                  <a:lnTo>
                    <a:pt x="11234485" y="4778174"/>
                  </a:lnTo>
                  <a:lnTo>
                    <a:pt x="11230872" y="4782946"/>
                  </a:lnTo>
                  <a:lnTo>
                    <a:pt x="11231401" y="4786329"/>
                  </a:lnTo>
                  <a:lnTo>
                    <a:pt x="11233787" y="4788136"/>
                  </a:lnTo>
                  <a:lnTo>
                    <a:pt x="11236507" y="4790084"/>
                  </a:lnTo>
                  <a:lnTo>
                    <a:pt x="11237508" y="4790512"/>
                  </a:lnTo>
                  <a:lnTo>
                    <a:pt x="11237366" y="4790845"/>
                  </a:lnTo>
                  <a:lnTo>
                    <a:pt x="11239702" y="4791842"/>
                  </a:lnTo>
                  <a:lnTo>
                    <a:pt x="11242418" y="4791029"/>
                  </a:lnTo>
                  <a:lnTo>
                    <a:pt x="11244083" y="4788976"/>
                  </a:lnTo>
                  <a:lnTo>
                    <a:pt x="11245889" y="4786591"/>
                  </a:lnTo>
                  <a:lnTo>
                    <a:pt x="11245359" y="4783207"/>
                  </a:lnTo>
                  <a:lnTo>
                    <a:pt x="11242973" y="4781401"/>
                  </a:lnTo>
                  <a:lnTo>
                    <a:pt x="11240253" y="4779451"/>
                  </a:lnTo>
                  <a:lnTo>
                    <a:pt x="11237868" y="4777644"/>
                  </a:lnTo>
                  <a:close/>
                </a:path>
                <a:path w="18829020" h="11215370">
                  <a:moveTo>
                    <a:pt x="5529570" y="2342278"/>
                  </a:moveTo>
                  <a:lnTo>
                    <a:pt x="5526614" y="2341807"/>
                  </a:lnTo>
                  <a:lnTo>
                    <a:pt x="5523610" y="2340525"/>
                  </a:lnTo>
                  <a:lnTo>
                    <a:pt x="5520797" y="2339720"/>
                  </a:lnTo>
                  <a:lnTo>
                    <a:pt x="5517654" y="2341536"/>
                  </a:lnTo>
                  <a:lnTo>
                    <a:pt x="5516043" y="2347162"/>
                  </a:lnTo>
                  <a:lnTo>
                    <a:pt x="5517668" y="2349829"/>
                  </a:lnTo>
                  <a:lnTo>
                    <a:pt x="5520339" y="2350968"/>
                  </a:lnTo>
                  <a:lnTo>
                    <a:pt x="5520815" y="2350776"/>
                  </a:lnTo>
                  <a:lnTo>
                    <a:pt x="5523820" y="2352058"/>
                  </a:lnTo>
                  <a:lnTo>
                    <a:pt x="5526633" y="2352863"/>
                  </a:lnTo>
                  <a:lnTo>
                    <a:pt x="5529774" y="2351046"/>
                  </a:lnTo>
                  <a:lnTo>
                    <a:pt x="5530580" y="2348234"/>
                  </a:lnTo>
                  <a:lnTo>
                    <a:pt x="5531528" y="2345087"/>
                  </a:lnTo>
                  <a:lnTo>
                    <a:pt x="5529570" y="2342278"/>
                  </a:lnTo>
                  <a:close/>
                </a:path>
                <a:path w="18829020" h="11215370">
                  <a:moveTo>
                    <a:pt x="5612767" y="2365536"/>
                  </a:moveTo>
                  <a:lnTo>
                    <a:pt x="5609811" y="2365064"/>
                  </a:lnTo>
                  <a:lnTo>
                    <a:pt x="5606807" y="2363783"/>
                  </a:lnTo>
                  <a:lnTo>
                    <a:pt x="5603994" y="2362977"/>
                  </a:lnTo>
                  <a:lnTo>
                    <a:pt x="5600852" y="2364794"/>
                  </a:lnTo>
                  <a:lnTo>
                    <a:pt x="5599241" y="2370420"/>
                  </a:lnTo>
                  <a:lnTo>
                    <a:pt x="5600866" y="2373085"/>
                  </a:lnTo>
                  <a:lnTo>
                    <a:pt x="5603537" y="2374225"/>
                  </a:lnTo>
                  <a:lnTo>
                    <a:pt x="5604013" y="2374033"/>
                  </a:lnTo>
                  <a:lnTo>
                    <a:pt x="5607017" y="2375315"/>
                  </a:lnTo>
                  <a:lnTo>
                    <a:pt x="5609830" y="2376121"/>
                  </a:lnTo>
                  <a:lnTo>
                    <a:pt x="5612972" y="2374304"/>
                  </a:lnTo>
                  <a:lnTo>
                    <a:pt x="5613777" y="2371492"/>
                  </a:lnTo>
                  <a:lnTo>
                    <a:pt x="5614725" y="2368344"/>
                  </a:lnTo>
                  <a:lnTo>
                    <a:pt x="5612767" y="2365536"/>
                  </a:lnTo>
                  <a:close/>
                </a:path>
                <a:path w="18829020" h="11215370">
                  <a:moveTo>
                    <a:pt x="11167824" y="4727249"/>
                  </a:moveTo>
                  <a:lnTo>
                    <a:pt x="11164442" y="4727779"/>
                  </a:lnTo>
                  <a:lnTo>
                    <a:pt x="11160828" y="4732550"/>
                  </a:lnTo>
                  <a:lnTo>
                    <a:pt x="11161357" y="4735933"/>
                  </a:lnTo>
                  <a:lnTo>
                    <a:pt x="11163744" y="4737740"/>
                  </a:lnTo>
                  <a:lnTo>
                    <a:pt x="11166464" y="4739690"/>
                  </a:lnTo>
                  <a:lnTo>
                    <a:pt x="11167465" y="4740117"/>
                  </a:lnTo>
                  <a:lnTo>
                    <a:pt x="11167323" y="4740451"/>
                  </a:lnTo>
                  <a:lnTo>
                    <a:pt x="11169659" y="4741448"/>
                  </a:lnTo>
                  <a:lnTo>
                    <a:pt x="11172709" y="4740775"/>
                  </a:lnTo>
                  <a:lnTo>
                    <a:pt x="11174039" y="4738580"/>
                  </a:lnTo>
                  <a:lnTo>
                    <a:pt x="11175846" y="4736195"/>
                  </a:lnTo>
                  <a:lnTo>
                    <a:pt x="11175316" y="4732812"/>
                  </a:lnTo>
                  <a:lnTo>
                    <a:pt x="11172930" y="4731005"/>
                  </a:lnTo>
                  <a:lnTo>
                    <a:pt x="11170210" y="4729057"/>
                  </a:lnTo>
                  <a:lnTo>
                    <a:pt x="11167824" y="4727249"/>
                  </a:lnTo>
                  <a:close/>
                </a:path>
                <a:path w="18829020" h="11215370">
                  <a:moveTo>
                    <a:pt x="5696441" y="2388602"/>
                  </a:moveTo>
                  <a:lnTo>
                    <a:pt x="5693485" y="2388131"/>
                  </a:lnTo>
                  <a:lnTo>
                    <a:pt x="5690481" y="2386849"/>
                  </a:lnTo>
                  <a:lnTo>
                    <a:pt x="5687668" y="2386044"/>
                  </a:lnTo>
                  <a:lnTo>
                    <a:pt x="5684526" y="2387861"/>
                  </a:lnTo>
                  <a:lnTo>
                    <a:pt x="5682916" y="2393486"/>
                  </a:lnTo>
                  <a:lnTo>
                    <a:pt x="5684539" y="2396152"/>
                  </a:lnTo>
                  <a:lnTo>
                    <a:pt x="5687210" y="2397291"/>
                  </a:lnTo>
                  <a:lnTo>
                    <a:pt x="5687686" y="2397099"/>
                  </a:lnTo>
                  <a:lnTo>
                    <a:pt x="5690690" y="2398381"/>
                  </a:lnTo>
                  <a:lnTo>
                    <a:pt x="5693504" y="2399186"/>
                  </a:lnTo>
                  <a:lnTo>
                    <a:pt x="5696646" y="2397371"/>
                  </a:lnTo>
                  <a:lnTo>
                    <a:pt x="5697451" y="2394558"/>
                  </a:lnTo>
                  <a:lnTo>
                    <a:pt x="5698399" y="2391411"/>
                  </a:lnTo>
                  <a:lnTo>
                    <a:pt x="5696441" y="2388602"/>
                  </a:lnTo>
                  <a:close/>
                </a:path>
                <a:path w="18829020" h="11215370">
                  <a:moveTo>
                    <a:pt x="5779495" y="2412194"/>
                  </a:moveTo>
                  <a:lnTo>
                    <a:pt x="5776540" y="2411723"/>
                  </a:lnTo>
                  <a:lnTo>
                    <a:pt x="5773536" y="2410441"/>
                  </a:lnTo>
                  <a:lnTo>
                    <a:pt x="5770723" y="2409636"/>
                  </a:lnTo>
                  <a:lnTo>
                    <a:pt x="5767580" y="2411452"/>
                  </a:lnTo>
                  <a:lnTo>
                    <a:pt x="5765970" y="2417077"/>
                  </a:lnTo>
                  <a:lnTo>
                    <a:pt x="5767594" y="2419743"/>
                  </a:lnTo>
                  <a:lnTo>
                    <a:pt x="5770265" y="2420883"/>
                  </a:lnTo>
                  <a:lnTo>
                    <a:pt x="5770742" y="2420691"/>
                  </a:lnTo>
                  <a:lnTo>
                    <a:pt x="5773746" y="2421973"/>
                  </a:lnTo>
                  <a:lnTo>
                    <a:pt x="5776559" y="2422778"/>
                  </a:lnTo>
                  <a:lnTo>
                    <a:pt x="5779701" y="2420963"/>
                  </a:lnTo>
                  <a:lnTo>
                    <a:pt x="5781312" y="2415337"/>
                  </a:lnTo>
                  <a:lnTo>
                    <a:pt x="5779495" y="2412194"/>
                  </a:lnTo>
                  <a:close/>
                </a:path>
                <a:path w="18829020" h="11215370">
                  <a:moveTo>
                    <a:pt x="11095877" y="4677619"/>
                  </a:moveTo>
                  <a:lnTo>
                    <a:pt x="11092827" y="4678291"/>
                  </a:lnTo>
                  <a:lnTo>
                    <a:pt x="11091246" y="4680379"/>
                  </a:lnTo>
                  <a:lnTo>
                    <a:pt x="11091020" y="4680677"/>
                  </a:lnTo>
                  <a:lnTo>
                    <a:pt x="11089584" y="4683221"/>
                  </a:lnTo>
                  <a:lnTo>
                    <a:pt x="11089405" y="4683539"/>
                  </a:lnTo>
                  <a:lnTo>
                    <a:pt x="11090077" y="4686588"/>
                  </a:lnTo>
                  <a:lnTo>
                    <a:pt x="11092464" y="4688394"/>
                  </a:lnTo>
                  <a:lnTo>
                    <a:pt x="11095183" y="4690344"/>
                  </a:lnTo>
                  <a:lnTo>
                    <a:pt x="11098522" y="4691768"/>
                  </a:lnTo>
                  <a:lnTo>
                    <a:pt x="11101571" y="4691097"/>
                  </a:lnTo>
                  <a:lnTo>
                    <a:pt x="11102712" y="4689215"/>
                  </a:lnTo>
                  <a:lnTo>
                    <a:pt x="11104337" y="4686358"/>
                  </a:lnTo>
                  <a:lnTo>
                    <a:pt x="11104516" y="4686040"/>
                  </a:lnTo>
                  <a:lnTo>
                    <a:pt x="11103845" y="4682991"/>
                  </a:lnTo>
                  <a:lnTo>
                    <a:pt x="11101458" y="4681184"/>
                  </a:lnTo>
                  <a:lnTo>
                    <a:pt x="11098738" y="4679234"/>
                  </a:lnTo>
                  <a:lnTo>
                    <a:pt x="11095877" y="4677619"/>
                  </a:lnTo>
                  <a:close/>
                </a:path>
                <a:path w="18829020" h="11215370">
                  <a:moveTo>
                    <a:pt x="5863026" y="2435594"/>
                  </a:moveTo>
                  <a:lnTo>
                    <a:pt x="5860071" y="2435123"/>
                  </a:lnTo>
                  <a:lnTo>
                    <a:pt x="5857067" y="2433841"/>
                  </a:lnTo>
                  <a:lnTo>
                    <a:pt x="5854254" y="2433036"/>
                  </a:lnTo>
                  <a:lnTo>
                    <a:pt x="5851112" y="2434852"/>
                  </a:lnTo>
                  <a:lnTo>
                    <a:pt x="5849501" y="2440477"/>
                  </a:lnTo>
                  <a:lnTo>
                    <a:pt x="5851126" y="2443144"/>
                  </a:lnTo>
                  <a:lnTo>
                    <a:pt x="5853797" y="2444283"/>
                  </a:lnTo>
                  <a:lnTo>
                    <a:pt x="5854273" y="2444091"/>
                  </a:lnTo>
                  <a:lnTo>
                    <a:pt x="5857277" y="2445373"/>
                  </a:lnTo>
                  <a:lnTo>
                    <a:pt x="5860090" y="2446178"/>
                  </a:lnTo>
                  <a:lnTo>
                    <a:pt x="5863233" y="2444362"/>
                  </a:lnTo>
                  <a:lnTo>
                    <a:pt x="5864843" y="2438737"/>
                  </a:lnTo>
                  <a:lnTo>
                    <a:pt x="5863026" y="2435594"/>
                  </a:lnTo>
                  <a:close/>
                </a:path>
                <a:path w="18829020" h="11215370">
                  <a:moveTo>
                    <a:pt x="11024169" y="4629276"/>
                  </a:moveTo>
                  <a:lnTo>
                    <a:pt x="11017840" y="4634862"/>
                  </a:lnTo>
                  <a:lnTo>
                    <a:pt x="11018513" y="4637910"/>
                  </a:lnTo>
                  <a:lnTo>
                    <a:pt x="11020898" y="4639717"/>
                  </a:lnTo>
                  <a:lnTo>
                    <a:pt x="11023618" y="4641667"/>
                  </a:lnTo>
                  <a:lnTo>
                    <a:pt x="11026623" y="4642948"/>
                  </a:lnTo>
                  <a:lnTo>
                    <a:pt x="11029671" y="4642277"/>
                  </a:lnTo>
                  <a:lnTo>
                    <a:pt x="11030812" y="4640395"/>
                  </a:lnTo>
                  <a:lnTo>
                    <a:pt x="11032291" y="4637869"/>
                  </a:lnTo>
                  <a:lnTo>
                    <a:pt x="11032475" y="4637553"/>
                  </a:lnTo>
                  <a:lnTo>
                    <a:pt x="11031803" y="4634505"/>
                  </a:lnTo>
                  <a:lnTo>
                    <a:pt x="11029417" y="4632698"/>
                  </a:lnTo>
                  <a:lnTo>
                    <a:pt x="11026698" y="4630749"/>
                  </a:lnTo>
                  <a:lnTo>
                    <a:pt x="11024169" y="4629276"/>
                  </a:lnTo>
                  <a:close/>
                </a:path>
                <a:path w="18829020" h="11215370">
                  <a:moveTo>
                    <a:pt x="5946416" y="2459329"/>
                  </a:moveTo>
                  <a:lnTo>
                    <a:pt x="5943461" y="2458856"/>
                  </a:lnTo>
                  <a:lnTo>
                    <a:pt x="5940456" y="2457574"/>
                  </a:lnTo>
                  <a:lnTo>
                    <a:pt x="5937643" y="2456769"/>
                  </a:lnTo>
                  <a:lnTo>
                    <a:pt x="5934501" y="2458586"/>
                  </a:lnTo>
                  <a:lnTo>
                    <a:pt x="5933696" y="2461398"/>
                  </a:lnTo>
                  <a:lnTo>
                    <a:pt x="5933033" y="2463878"/>
                  </a:lnTo>
                  <a:lnTo>
                    <a:pt x="5934515" y="2466878"/>
                  </a:lnTo>
                  <a:lnTo>
                    <a:pt x="5937186" y="2468017"/>
                  </a:lnTo>
                  <a:lnTo>
                    <a:pt x="5937661" y="2467826"/>
                  </a:lnTo>
                  <a:lnTo>
                    <a:pt x="5940666" y="2469107"/>
                  </a:lnTo>
                  <a:lnTo>
                    <a:pt x="5943479" y="2469912"/>
                  </a:lnTo>
                  <a:lnTo>
                    <a:pt x="5946622" y="2468096"/>
                  </a:lnTo>
                  <a:lnTo>
                    <a:pt x="5948232" y="2462470"/>
                  </a:lnTo>
                  <a:lnTo>
                    <a:pt x="5946416" y="2459329"/>
                  </a:lnTo>
                  <a:close/>
                </a:path>
                <a:path w="18829020" h="11215370">
                  <a:moveTo>
                    <a:pt x="6029805" y="2483062"/>
                  </a:moveTo>
                  <a:lnTo>
                    <a:pt x="6026850" y="2482590"/>
                  </a:lnTo>
                  <a:lnTo>
                    <a:pt x="6023845" y="2481309"/>
                  </a:lnTo>
                  <a:lnTo>
                    <a:pt x="6021032" y="2480503"/>
                  </a:lnTo>
                  <a:lnTo>
                    <a:pt x="6017891" y="2482319"/>
                  </a:lnTo>
                  <a:lnTo>
                    <a:pt x="6017085" y="2485132"/>
                  </a:lnTo>
                  <a:lnTo>
                    <a:pt x="6016421" y="2487612"/>
                  </a:lnTo>
                  <a:lnTo>
                    <a:pt x="6017904" y="2490611"/>
                  </a:lnTo>
                  <a:lnTo>
                    <a:pt x="6020575" y="2491750"/>
                  </a:lnTo>
                  <a:lnTo>
                    <a:pt x="6021050" y="2491560"/>
                  </a:lnTo>
                  <a:lnTo>
                    <a:pt x="6024054" y="2492841"/>
                  </a:lnTo>
                  <a:lnTo>
                    <a:pt x="6026867" y="2493647"/>
                  </a:lnTo>
                  <a:lnTo>
                    <a:pt x="6030010" y="2491830"/>
                  </a:lnTo>
                  <a:lnTo>
                    <a:pt x="6031621" y="2486204"/>
                  </a:lnTo>
                  <a:lnTo>
                    <a:pt x="6029805" y="2483062"/>
                  </a:lnTo>
                  <a:close/>
                </a:path>
                <a:path w="18829020" h="11215370">
                  <a:moveTo>
                    <a:pt x="10951985" y="4581124"/>
                  </a:moveTo>
                  <a:lnTo>
                    <a:pt x="10948461" y="4581987"/>
                  </a:lnTo>
                  <a:lnTo>
                    <a:pt x="10947171" y="4584199"/>
                  </a:lnTo>
                  <a:lnTo>
                    <a:pt x="10946987" y="4584516"/>
                  </a:lnTo>
                  <a:lnTo>
                    <a:pt x="10945406" y="4586602"/>
                  </a:lnTo>
                  <a:lnTo>
                    <a:pt x="10945181" y="4586901"/>
                  </a:lnTo>
                  <a:lnTo>
                    <a:pt x="10946043" y="4590426"/>
                  </a:lnTo>
                  <a:lnTo>
                    <a:pt x="10948572" y="4591899"/>
                  </a:lnTo>
                  <a:lnTo>
                    <a:pt x="10951292" y="4593849"/>
                  </a:lnTo>
                  <a:lnTo>
                    <a:pt x="10954296" y="4595130"/>
                  </a:lnTo>
                  <a:lnTo>
                    <a:pt x="10957346" y="4594458"/>
                  </a:lnTo>
                  <a:lnTo>
                    <a:pt x="10958486" y="4592576"/>
                  </a:lnTo>
                  <a:lnTo>
                    <a:pt x="10958676" y="4592263"/>
                  </a:lnTo>
                  <a:lnTo>
                    <a:pt x="10960256" y="4590176"/>
                  </a:lnTo>
                  <a:lnTo>
                    <a:pt x="10960482" y="4589877"/>
                  </a:lnTo>
                  <a:lnTo>
                    <a:pt x="10959619" y="4586352"/>
                  </a:lnTo>
                  <a:lnTo>
                    <a:pt x="10957090" y="4584879"/>
                  </a:lnTo>
                  <a:lnTo>
                    <a:pt x="10954371" y="4582931"/>
                  </a:lnTo>
                  <a:lnTo>
                    <a:pt x="10951985" y="4581124"/>
                  </a:lnTo>
                  <a:close/>
                </a:path>
                <a:path w="18829020" h="11215370">
                  <a:moveTo>
                    <a:pt x="6113194" y="2506796"/>
                  </a:moveTo>
                  <a:lnTo>
                    <a:pt x="6110238" y="2506324"/>
                  </a:lnTo>
                  <a:lnTo>
                    <a:pt x="6107234" y="2505043"/>
                  </a:lnTo>
                  <a:lnTo>
                    <a:pt x="6104421" y="2504237"/>
                  </a:lnTo>
                  <a:lnTo>
                    <a:pt x="6101279" y="2506053"/>
                  </a:lnTo>
                  <a:lnTo>
                    <a:pt x="6100474" y="2508867"/>
                  </a:lnTo>
                  <a:lnTo>
                    <a:pt x="6099810" y="2511346"/>
                  </a:lnTo>
                  <a:lnTo>
                    <a:pt x="6101293" y="2514345"/>
                  </a:lnTo>
                  <a:lnTo>
                    <a:pt x="6103963" y="2515484"/>
                  </a:lnTo>
                  <a:lnTo>
                    <a:pt x="6104440" y="2515293"/>
                  </a:lnTo>
                  <a:lnTo>
                    <a:pt x="6107445" y="2516575"/>
                  </a:lnTo>
                  <a:lnTo>
                    <a:pt x="6110258" y="2517380"/>
                  </a:lnTo>
                  <a:lnTo>
                    <a:pt x="6113399" y="2515564"/>
                  </a:lnTo>
                  <a:lnTo>
                    <a:pt x="6115009" y="2509938"/>
                  </a:lnTo>
                  <a:lnTo>
                    <a:pt x="6113194" y="2506796"/>
                  </a:lnTo>
                  <a:close/>
                </a:path>
                <a:path w="18829020" h="11215370">
                  <a:moveTo>
                    <a:pt x="10879423" y="4534783"/>
                  </a:moveTo>
                  <a:lnTo>
                    <a:pt x="10875898" y="4535645"/>
                  </a:lnTo>
                  <a:lnTo>
                    <a:pt x="10874609" y="4537858"/>
                  </a:lnTo>
                  <a:lnTo>
                    <a:pt x="10874425" y="4538174"/>
                  </a:lnTo>
                  <a:lnTo>
                    <a:pt x="10872476" y="4540893"/>
                  </a:lnTo>
                  <a:lnTo>
                    <a:pt x="10873482" y="4544085"/>
                  </a:lnTo>
                  <a:lnTo>
                    <a:pt x="10875726" y="4546226"/>
                  </a:lnTo>
                  <a:lnTo>
                    <a:pt x="10881735" y="4548789"/>
                  </a:lnTo>
                  <a:lnTo>
                    <a:pt x="10884783" y="4548116"/>
                  </a:lnTo>
                  <a:lnTo>
                    <a:pt x="10885734" y="4546549"/>
                  </a:lnTo>
                  <a:lnTo>
                    <a:pt x="10886113" y="4545923"/>
                  </a:lnTo>
                  <a:lnTo>
                    <a:pt x="10887695" y="4543835"/>
                  </a:lnTo>
                  <a:lnTo>
                    <a:pt x="10887921" y="4543536"/>
                  </a:lnTo>
                  <a:lnTo>
                    <a:pt x="10887057" y="4540012"/>
                  </a:lnTo>
                  <a:lnTo>
                    <a:pt x="10884813" y="4537871"/>
                  </a:lnTo>
                  <a:lnTo>
                    <a:pt x="10881810" y="4536590"/>
                  </a:lnTo>
                  <a:lnTo>
                    <a:pt x="10879423" y="4534783"/>
                  </a:lnTo>
                  <a:close/>
                </a:path>
                <a:path w="18829020" h="11215370">
                  <a:moveTo>
                    <a:pt x="6196440" y="2530864"/>
                  </a:moveTo>
                  <a:lnTo>
                    <a:pt x="6193485" y="2530391"/>
                  </a:lnTo>
                  <a:lnTo>
                    <a:pt x="6190481" y="2529110"/>
                  </a:lnTo>
                  <a:lnTo>
                    <a:pt x="6187668" y="2528304"/>
                  </a:lnTo>
                  <a:lnTo>
                    <a:pt x="6184859" y="2530263"/>
                  </a:lnTo>
                  <a:lnTo>
                    <a:pt x="6183720" y="2532935"/>
                  </a:lnTo>
                  <a:lnTo>
                    <a:pt x="6183057" y="2535413"/>
                  </a:lnTo>
                  <a:lnTo>
                    <a:pt x="6184539" y="2538413"/>
                  </a:lnTo>
                  <a:lnTo>
                    <a:pt x="6187210" y="2539552"/>
                  </a:lnTo>
                  <a:lnTo>
                    <a:pt x="6187687" y="2539361"/>
                  </a:lnTo>
                  <a:lnTo>
                    <a:pt x="6190691" y="2540643"/>
                  </a:lnTo>
                  <a:lnTo>
                    <a:pt x="6193504" y="2541448"/>
                  </a:lnTo>
                  <a:lnTo>
                    <a:pt x="6196312" y="2539490"/>
                  </a:lnTo>
                  <a:lnTo>
                    <a:pt x="6197452" y="2536819"/>
                  </a:lnTo>
                  <a:lnTo>
                    <a:pt x="6198257" y="2534005"/>
                  </a:lnTo>
                  <a:lnTo>
                    <a:pt x="6196440" y="2530864"/>
                  </a:lnTo>
                  <a:close/>
                </a:path>
                <a:path w="18829020" h="11215370">
                  <a:moveTo>
                    <a:pt x="10805909" y="4488825"/>
                  </a:moveTo>
                  <a:lnTo>
                    <a:pt x="10802384" y="4489689"/>
                  </a:lnTo>
                  <a:lnTo>
                    <a:pt x="10801280" y="4491584"/>
                  </a:lnTo>
                  <a:lnTo>
                    <a:pt x="10800912" y="4492217"/>
                  </a:lnTo>
                  <a:lnTo>
                    <a:pt x="10799105" y="4494603"/>
                  </a:lnTo>
                  <a:lnTo>
                    <a:pt x="10800110" y="4497793"/>
                  </a:lnTo>
                  <a:lnTo>
                    <a:pt x="10802354" y="4499934"/>
                  </a:lnTo>
                  <a:lnTo>
                    <a:pt x="10806026" y="4501501"/>
                  </a:lnTo>
                  <a:lnTo>
                    <a:pt x="10805884" y="4501834"/>
                  </a:lnTo>
                  <a:lnTo>
                    <a:pt x="10808554" y="4502973"/>
                  </a:lnTo>
                  <a:lnTo>
                    <a:pt x="10811411" y="4501825"/>
                  </a:lnTo>
                  <a:lnTo>
                    <a:pt x="10812362" y="4500258"/>
                  </a:lnTo>
                  <a:lnTo>
                    <a:pt x="10812742" y="4499631"/>
                  </a:lnTo>
                  <a:lnTo>
                    <a:pt x="10814549" y="4497245"/>
                  </a:lnTo>
                  <a:lnTo>
                    <a:pt x="10813542" y="4494054"/>
                  </a:lnTo>
                  <a:lnTo>
                    <a:pt x="10811298" y="4491913"/>
                  </a:lnTo>
                  <a:lnTo>
                    <a:pt x="10808294" y="4490631"/>
                  </a:lnTo>
                  <a:lnTo>
                    <a:pt x="10805909" y="4488825"/>
                  </a:lnTo>
                  <a:close/>
                </a:path>
                <a:path w="18829020" h="11215370">
                  <a:moveTo>
                    <a:pt x="6279879" y="2555407"/>
                  </a:moveTo>
                  <a:lnTo>
                    <a:pt x="6276923" y="2554936"/>
                  </a:lnTo>
                  <a:lnTo>
                    <a:pt x="6273919" y="2553654"/>
                  </a:lnTo>
                  <a:lnTo>
                    <a:pt x="6271106" y="2552849"/>
                  </a:lnTo>
                  <a:lnTo>
                    <a:pt x="6268297" y="2554808"/>
                  </a:lnTo>
                  <a:lnTo>
                    <a:pt x="6267158" y="2557478"/>
                  </a:lnTo>
                  <a:lnTo>
                    <a:pt x="6266495" y="2559957"/>
                  </a:lnTo>
                  <a:lnTo>
                    <a:pt x="6267978" y="2562956"/>
                  </a:lnTo>
                  <a:lnTo>
                    <a:pt x="6270648" y="2564096"/>
                  </a:lnTo>
                  <a:lnTo>
                    <a:pt x="6271124" y="2563904"/>
                  </a:lnTo>
                  <a:lnTo>
                    <a:pt x="6274130" y="2565186"/>
                  </a:lnTo>
                  <a:lnTo>
                    <a:pt x="6276943" y="2565991"/>
                  </a:lnTo>
                  <a:lnTo>
                    <a:pt x="6279750" y="2564033"/>
                  </a:lnTo>
                  <a:lnTo>
                    <a:pt x="6280889" y="2561363"/>
                  </a:lnTo>
                  <a:lnTo>
                    <a:pt x="6281694" y="2558549"/>
                  </a:lnTo>
                  <a:lnTo>
                    <a:pt x="6279879" y="2555407"/>
                  </a:lnTo>
                  <a:close/>
                </a:path>
                <a:path w="18829020" h="11215370">
                  <a:moveTo>
                    <a:pt x="10731775" y="4443392"/>
                  </a:moveTo>
                  <a:lnTo>
                    <a:pt x="10728251" y="4444256"/>
                  </a:lnTo>
                  <a:lnTo>
                    <a:pt x="10725306" y="4449313"/>
                  </a:lnTo>
                  <a:lnTo>
                    <a:pt x="10726168" y="4452836"/>
                  </a:lnTo>
                  <a:lnTo>
                    <a:pt x="10728554" y="4454644"/>
                  </a:lnTo>
                  <a:lnTo>
                    <a:pt x="10734897" y="4457349"/>
                  </a:lnTo>
                  <a:lnTo>
                    <a:pt x="10737755" y="4456200"/>
                  </a:lnTo>
                  <a:lnTo>
                    <a:pt x="10739085" y="4454007"/>
                  </a:lnTo>
                  <a:lnTo>
                    <a:pt x="10740559" y="4451478"/>
                  </a:lnTo>
                  <a:lnTo>
                    <a:pt x="10739694" y="4447954"/>
                  </a:lnTo>
                  <a:lnTo>
                    <a:pt x="10737308" y="4446146"/>
                  </a:lnTo>
                  <a:lnTo>
                    <a:pt x="10734304" y="4444865"/>
                  </a:lnTo>
                  <a:lnTo>
                    <a:pt x="10731775" y="4443392"/>
                  </a:lnTo>
                  <a:close/>
                </a:path>
                <a:path w="18829020" h="11215370">
                  <a:moveTo>
                    <a:pt x="6362983" y="2579809"/>
                  </a:moveTo>
                  <a:lnTo>
                    <a:pt x="6360027" y="2579338"/>
                  </a:lnTo>
                  <a:lnTo>
                    <a:pt x="6357023" y="2578056"/>
                  </a:lnTo>
                  <a:lnTo>
                    <a:pt x="6354210" y="2577251"/>
                  </a:lnTo>
                  <a:lnTo>
                    <a:pt x="6351401" y="2579208"/>
                  </a:lnTo>
                  <a:lnTo>
                    <a:pt x="6350262" y="2581880"/>
                  </a:lnTo>
                  <a:lnTo>
                    <a:pt x="6349599" y="2584358"/>
                  </a:lnTo>
                  <a:lnTo>
                    <a:pt x="6351081" y="2587358"/>
                  </a:lnTo>
                  <a:lnTo>
                    <a:pt x="6353752" y="2588497"/>
                  </a:lnTo>
                  <a:lnTo>
                    <a:pt x="6354229" y="2588306"/>
                  </a:lnTo>
                  <a:lnTo>
                    <a:pt x="6357233" y="2589588"/>
                  </a:lnTo>
                  <a:lnTo>
                    <a:pt x="6360046" y="2590393"/>
                  </a:lnTo>
                  <a:lnTo>
                    <a:pt x="6362855" y="2588435"/>
                  </a:lnTo>
                  <a:lnTo>
                    <a:pt x="6363994" y="2585764"/>
                  </a:lnTo>
                  <a:lnTo>
                    <a:pt x="6364799" y="2582952"/>
                  </a:lnTo>
                  <a:lnTo>
                    <a:pt x="6362983" y="2579809"/>
                  </a:lnTo>
                  <a:close/>
                </a:path>
                <a:path w="18829020" h="11215370">
                  <a:moveTo>
                    <a:pt x="6446421" y="2604353"/>
                  </a:moveTo>
                  <a:lnTo>
                    <a:pt x="6443465" y="2603882"/>
                  </a:lnTo>
                  <a:lnTo>
                    <a:pt x="6440461" y="2602600"/>
                  </a:lnTo>
                  <a:lnTo>
                    <a:pt x="6437648" y="2601795"/>
                  </a:lnTo>
                  <a:lnTo>
                    <a:pt x="6434839" y="2603753"/>
                  </a:lnTo>
                  <a:lnTo>
                    <a:pt x="6433701" y="2606423"/>
                  </a:lnTo>
                  <a:lnTo>
                    <a:pt x="6433037" y="2608903"/>
                  </a:lnTo>
                  <a:lnTo>
                    <a:pt x="6434520" y="2611903"/>
                  </a:lnTo>
                  <a:lnTo>
                    <a:pt x="6437190" y="2613042"/>
                  </a:lnTo>
                  <a:lnTo>
                    <a:pt x="6437666" y="2612850"/>
                  </a:lnTo>
                  <a:lnTo>
                    <a:pt x="6440672" y="2614132"/>
                  </a:lnTo>
                  <a:lnTo>
                    <a:pt x="6443485" y="2614938"/>
                  </a:lnTo>
                  <a:lnTo>
                    <a:pt x="6446292" y="2612978"/>
                  </a:lnTo>
                  <a:lnTo>
                    <a:pt x="6447431" y="2610308"/>
                  </a:lnTo>
                  <a:lnTo>
                    <a:pt x="6448237" y="2607495"/>
                  </a:lnTo>
                  <a:lnTo>
                    <a:pt x="6446421" y="2604353"/>
                  </a:lnTo>
                  <a:close/>
                </a:path>
                <a:path w="18829020" h="11215370">
                  <a:moveTo>
                    <a:pt x="10657693" y="4398770"/>
                  </a:moveTo>
                  <a:lnTo>
                    <a:pt x="10654167" y="4399634"/>
                  </a:lnTo>
                  <a:lnTo>
                    <a:pt x="10651222" y="4404689"/>
                  </a:lnTo>
                  <a:lnTo>
                    <a:pt x="10652085" y="4408215"/>
                  </a:lnTo>
                  <a:lnTo>
                    <a:pt x="10654471" y="4410021"/>
                  </a:lnTo>
                  <a:lnTo>
                    <a:pt x="10660813" y="4412727"/>
                  </a:lnTo>
                  <a:lnTo>
                    <a:pt x="10663671" y="4411578"/>
                  </a:lnTo>
                  <a:lnTo>
                    <a:pt x="10665002" y="4409384"/>
                  </a:lnTo>
                  <a:lnTo>
                    <a:pt x="10666475" y="4406856"/>
                  </a:lnTo>
                  <a:lnTo>
                    <a:pt x="10665611" y="4403331"/>
                  </a:lnTo>
                  <a:lnTo>
                    <a:pt x="10663226" y="4401524"/>
                  </a:lnTo>
                  <a:lnTo>
                    <a:pt x="10660220" y="4400243"/>
                  </a:lnTo>
                  <a:lnTo>
                    <a:pt x="10657693" y="4398770"/>
                  </a:lnTo>
                  <a:close/>
                </a:path>
                <a:path w="18829020" h="11215370">
                  <a:moveTo>
                    <a:pt x="6520486" y="2637919"/>
                  </a:moveTo>
                  <a:lnTo>
                    <a:pt x="6519818" y="2637634"/>
                  </a:lnTo>
                  <a:lnTo>
                    <a:pt x="6519676" y="2637968"/>
                  </a:lnTo>
                  <a:lnTo>
                    <a:pt x="6520010" y="2638111"/>
                  </a:lnTo>
                  <a:lnTo>
                    <a:pt x="6520486" y="2637919"/>
                  </a:lnTo>
                  <a:close/>
                </a:path>
                <a:path w="18829020" h="11215370">
                  <a:moveTo>
                    <a:pt x="6529240" y="2629422"/>
                  </a:moveTo>
                  <a:lnTo>
                    <a:pt x="6526285" y="2628951"/>
                  </a:lnTo>
                  <a:lnTo>
                    <a:pt x="6520610" y="2626530"/>
                  </a:lnTo>
                  <a:lnTo>
                    <a:pt x="6517801" y="2628488"/>
                  </a:lnTo>
                  <a:lnTo>
                    <a:pt x="6516662" y="2631159"/>
                  </a:lnTo>
                  <a:lnTo>
                    <a:pt x="6515999" y="2633638"/>
                  </a:lnTo>
                  <a:lnTo>
                    <a:pt x="6517481" y="2636637"/>
                  </a:lnTo>
                  <a:lnTo>
                    <a:pt x="6523491" y="2639201"/>
                  </a:lnTo>
                  <a:lnTo>
                    <a:pt x="6526304" y="2640006"/>
                  </a:lnTo>
                  <a:lnTo>
                    <a:pt x="6529112" y="2638048"/>
                  </a:lnTo>
                  <a:lnTo>
                    <a:pt x="6530251" y="2635377"/>
                  </a:lnTo>
                  <a:lnTo>
                    <a:pt x="6531057" y="2632565"/>
                  </a:lnTo>
                  <a:lnTo>
                    <a:pt x="6529240" y="2629422"/>
                  </a:lnTo>
                  <a:close/>
                </a:path>
                <a:path w="18829020" h="11215370">
                  <a:moveTo>
                    <a:pt x="10582989" y="4354672"/>
                  </a:moveTo>
                  <a:lnTo>
                    <a:pt x="10579465" y="4355537"/>
                  </a:lnTo>
                  <a:lnTo>
                    <a:pt x="10576519" y="4360592"/>
                  </a:lnTo>
                  <a:lnTo>
                    <a:pt x="10577383" y="4364118"/>
                  </a:lnTo>
                  <a:lnTo>
                    <a:pt x="10579768" y="4365924"/>
                  </a:lnTo>
                  <a:lnTo>
                    <a:pt x="10586111" y="4368630"/>
                  </a:lnTo>
                  <a:lnTo>
                    <a:pt x="10589159" y="4367957"/>
                  </a:lnTo>
                  <a:lnTo>
                    <a:pt x="10590299" y="4365286"/>
                  </a:lnTo>
                  <a:lnTo>
                    <a:pt x="10591771" y="4362758"/>
                  </a:lnTo>
                  <a:lnTo>
                    <a:pt x="10590908" y="4359234"/>
                  </a:lnTo>
                  <a:lnTo>
                    <a:pt x="10588522" y="4357427"/>
                  </a:lnTo>
                  <a:lnTo>
                    <a:pt x="10585517" y="4356145"/>
                  </a:lnTo>
                  <a:lnTo>
                    <a:pt x="10582989" y="4354672"/>
                  </a:lnTo>
                  <a:close/>
                </a:path>
                <a:path w="18829020" h="11215370">
                  <a:moveTo>
                    <a:pt x="6612535" y="2654300"/>
                  </a:moveTo>
                  <a:lnTo>
                    <a:pt x="6609580" y="2653828"/>
                  </a:lnTo>
                  <a:lnTo>
                    <a:pt x="6603905" y="2651407"/>
                  </a:lnTo>
                  <a:lnTo>
                    <a:pt x="6601097" y="2653366"/>
                  </a:lnTo>
                  <a:lnTo>
                    <a:pt x="6599958" y="2656037"/>
                  </a:lnTo>
                  <a:lnTo>
                    <a:pt x="6599295" y="2658516"/>
                  </a:lnTo>
                  <a:lnTo>
                    <a:pt x="6600443" y="2661373"/>
                  </a:lnTo>
                  <a:lnTo>
                    <a:pt x="6603113" y="2662512"/>
                  </a:lnTo>
                  <a:lnTo>
                    <a:pt x="6603590" y="2662321"/>
                  </a:lnTo>
                  <a:lnTo>
                    <a:pt x="6609265" y="2664742"/>
                  </a:lnTo>
                  <a:lnTo>
                    <a:pt x="6612074" y="2662783"/>
                  </a:lnTo>
                  <a:lnTo>
                    <a:pt x="6614352" y="2657442"/>
                  </a:lnTo>
                  <a:lnTo>
                    <a:pt x="6612535" y="2654300"/>
                  </a:lnTo>
                  <a:close/>
                </a:path>
                <a:path w="18829020" h="11215370">
                  <a:moveTo>
                    <a:pt x="10508002" y="4311242"/>
                  </a:moveTo>
                  <a:lnTo>
                    <a:pt x="10504477" y="4312106"/>
                  </a:lnTo>
                  <a:lnTo>
                    <a:pt x="10503338" y="4314776"/>
                  </a:lnTo>
                  <a:lnTo>
                    <a:pt x="10501722" y="4317638"/>
                  </a:lnTo>
                  <a:lnTo>
                    <a:pt x="10502728" y="4320830"/>
                  </a:lnTo>
                  <a:lnTo>
                    <a:pt x="10505114" y="4322637"/>
                  </a:lnTo>
                  <a:lnTo>
                    <a:pt x="10511458" y="4325343"/>
                  </a:lnTo>
                  <a:lnTo>
                    <a:pt x="10514506" y="4324670"/>
                  </a:lnTo>
                  <a:lnTo>
                    <a:pt x="10515645" y="4321999"/>
                  </a:lnTo>
                  <a:lnTo>
                    <a:pt x="10517260" y="4319138"/>
                  </a:lnTo>
                  <a:lnTo>
                    <a:pt x="10516254" y="4315946"/>
                  </a:lnTo>
                  <a:lnTo>
                    <a:pt x="10513869" y="4314139"/>
                  </a:lnTo>
                  <a:lnTo>
                    <a:pt x="10510864" y="4312857"/>
                  </a:lnTo>
                  <a:lnTo>
                    <a:pt x="10508002" y="4311242"/>
                  </a:lnTo>
                  <a:close/>
                </a:path>
                <a:path w="18829020" h="11215370">
                  <a:moveTo>
                    <a:pt x="6695547" y="2679845"/>
                  </a:moveTo>
                  <a:lnTo>
                    <a:pt x="6692591" y="2679374"/>
                  </a:lnTo>
                  <a:lnTo>
                    <a:pt x="6686916" y="2676953"/>
                  </a:lnTo>
                  <a:lnTo>
                    <a:pt x="6684107" y="2678912"/>
                  </a:lnTo>
                  <a:lnTo>
                    <a:pt x="6682969" y="2681582"/>
                  </a:lnTo>
                  <a:lnTo>
                    <a:pt x="6682305" y="2684062"/>
                  </a:lnTo>
                  <a:lnTo>
                    <a:pt x="6683454" y="2686918"/>
                  </a:lnTo>
                  <a:lnTo>
                    <a:pt x="6686125" y="2688057"/>
                  </a:lnTo>
                  <a:lnTo>
                    <a:pt x="6686602" y="2687866"/>
                  </a:lnTo>
                  <a:lnTo>
                    <a:pt x="6692276" y="2690287"/>
                  </a:lnTo>
                  <a:lnTo>
                    <a:pt x="6695084" y="2688329"/>
                  </a:lnTo>
                  <a:lnTo>
                    <a:pt x="6697363" y="2682988"/>
                  </a:lnTo>
                  <a:lnTo>
                    <a:pt x="6695547" y="2679845"/>
                  </a:lnTo>
                  <a:close/>
                </a:path>
                <a:path w="18829020" h="11215370">
                  <a:moveTo>
                    <a:pt x="10432730" y="4268480"/>
                  </a:moveTo>
                  <a:lnTo>
                    <a:pt x="10429205" y="4269343"/>
                  </a:lnTo>
                  <a:lnTo>
                    <a:pt x="10428066" y="4272014"/>
                  </a:lnTo>
                  <a:lnTo>
                    <a:pt x="10426450" y="4274877"/>
                  </a:lnTo>
                  <a:lnTo>
                    <a:pt x="10427457" y="4278068"/>
                  </a:lnTo>
                  <a:lnTo>
                    <a:pt x="10429842" y="4279874"/>
                  </a:lnTo>
                  <a:lnTo>
                    <a:pt x="10433515" y="4281441"/>
                  </a:lnTo>
                  <a:lnTo>
                    <a:pt x="10433323" y="4280965"/>
                  </a:lnTo>
                  <a:lnTo>
                    <a:pt x="10435993" y="4282104"/>
                  </a:lnTo>
                  <a:lnTo>
                    <a:pt x="10439042" y="4281432"/>
                  </a:lnTo>
                  <a:lnTo>
                    <a:pt x="10440182" y="4278761"/>
                  </a:lnTo>
                  <a:lnTo>
                    <a:pt x="10441655" y="4276233"/>
                  </a:lnTo>
                  <a:lnTo>
                    <a:pt x="10440648" y="4273042"/>
                  </a:lnTo>
                  <a:lnTo>
                    <a:pt x="10438262" y="4271235"/>
                  </a:lnTo>
                  <a:lnTo>
                    <a:pt x="10435258" y="4269953"/>
                  </a:lnTo>
                  <a:lnTo>
                    <a:pt x="10432730" y="4268480"/>
                  </a:lnTo>
                  <a:close/>
                </a:path>
                <a:path w="18829020" h="11215370">
                  <a:moveTo>
                    <a:pt x="6778557" y="2705391"/>
                  </a:moveTo>
                  <a:lnTo>
                    <a:pt x="6775602" y="2704920"/>
                  </a:lnTo>
                  <a:lnTo>
                    <a:pt x="6769926" y="2702499"/>
                  </a:lnTo>
                  <a:lnTo>
                    <a:pt x="6767119" y="2704457"/>
                  </a:lnTo>
                  <a:lnTo>
                    <a:pt x="6765980" y="2707127"/>
                  </a:lnTo>
                  <a:lnTo>
                    <a:pt x="6765317" y="2709607"/>
                  </a:lnTo>
                  <a:lnTo>
                    <a:pt x="6766465" y="2712464"/>
                  </a:lnTo>
                  <a:lnTo>
                    <a:pt x="6769135" y="2713603"/>
                  </a:lnTo>
                  <a:lnTo>
                    <a:pt x="6769611" y="2713412"/>
                  </a:lnTo>
                  <a:lnTo>
                    <a:pt x="6775287" y="2715833"/>
                  </a:lnTo>
                  <a:lnTo>
                    <a:pt x="6778095" y="2713873"/>
                  </a:lnTo>
                  <a:lnTo>
                    <a:pt x="6780373" y="2708532"/>
                  </a:lnTo>
                  <a:lnTo>
                    <a:pt x="6778557" y="2705391"/>
                  </a:lnTo>
                  <a:close/>
                </a:path>
                <a:path w="18829020" h="11215370">
                  <a:moveTo>
                    <a:pt x="10356839" y="4226243"/>
                  </a:moveTo>
                  <a:lnTo>
                    <a:pt x="10353314" y="4227107"/>
                  </a:lnTo>
                  <a:lnTo>
                    <a:pt x="10352175" y="4229778"/>
                  </a:lnTo>
                  <a:lnTo>
                    <a:pt x="10350702" y="4232306"/>
                  </a:lnTo>
                  <a:lnTo>
                    <a:pt x="10351708" y="4235496"/>
                  </a:lnTo>
                  <a:lnTo>
                    <a:pt x="10354094" y="4237303"/>
                  </a:lnTo>
                  <a:lnTo>
                    <a:pt x="10360103" y="4239867"/>
                  </a:lnTo>
                  <a:lnTo>
                    <a:pt x="10363152" y="4239195"/>
                  </a:lnTo>
                  <a:lnTo>
                    <a:pt x="10364291" y="4236524"/>
                  </a:lnTo>
                  <a:lnTo>
                    <a:pt x="10365763" y="4233996"/>
                  </a:lnTo>
                  <a:lnTo>
                    <a:pt x="10364758" y="4230805"/>
                  </a:lnTo>
                  <a:lnTo>
                    <a:pt x="10362371" y="4228997"/>
                  </a:lnTo>
                  <a:lnTo>
                    <a:pt x="10359367" y="4227716"/>
                  </a:lnTo>
                  <a:lnTo>
                    <a:pt x="10356839" y="4226243"/>
                  </a:lnTo>
                  <a:close/>
                </a:path>
                <a:path w="18829020" h="11215370">
                  <a:moveTo>
                    <a:pt x="6861567" y="2730936"/>
                  </a:moveTo>
                  <a:lnTo>
                    <a:pt x="6858612" y="2730464"/>
                  </a:lnTo>
                  <a:lnTo>
                    <a:pt x="6852937" y="2728044"/>
                  </a:lnTo>
                  <a:lnTo>
                    <a:pt x="6850129" y="2730002"/>
                  </a:lnTo>
                  <a:lnTo>
                    <a:pt x="6848990" y="2732673"/>
                  </a:lnTo>
                  <a:lnTo>
                    <a:pt x="6848327" y="2735153"/>
                  </a:lnTo>
                  <a:lnTo>
                    <a:pt x="6849476" y="2738009"/>
                  </a:lnTo>
                  <a:lnTo>
                    <a:pt x="6852147" y="2739148"/>
                  </a:lnTo>
                  <a:lnTo>
                    <a:pt x="6851955" y="2738672"/>
                  </a:lnTo>
                  <a:lnTo>
                    <a:pt x="6858297" y="2741378"/>
                  </a:lnTo>
                  <a:lnTo>
                    <a:pt x="6861105" y="2739419"/>
                  </a:lnTo>
                  <a:lnTo>
                    <a:pt x="6863384" y="2734077"/>
                  </a:lnTo>
                  <a:lnTo>
                    <a:pt x="6861567" y="2730936"/>
                  </a:lnTo>
                  <a:close/>
                </a:path>
                <a:path w="18829020" h="11215370">
                  <a:moveTo>
                    <a:pt x="10281473" y="4184625"/>
                  </a:moveTo>
                  <a:lnTo>
                    <a:pt x="10277949" y="4185490"/>
                  </a:lnTo>
                  <a:lnTo>
                    <a:pt x="10276810" y="4188160"/>
                  </a:lnTo>
                  <a:lnTo>
                    <a:pt x="10275337" y="4190687"/>
                  </a:lnTo>
                  <a:lnTo>
                    <a:pt x="10276343" y="4193879"/>
                  </a:lnTo>
                  <a:lnTo>
                    <a:pt x="10278728" y="4195686"/>
                  </a:lnTo>
                  <a:lnTo>
                    <a:pt x="10284737" y="4198249"/>
                  </a:lnTo>
                  <a:lnTo>
                    <a:pt x="10287787" y="4197577"/>
                  </a:lnTo>
                  <a:lnTo>
                    <a:pt x="10288926" y="4194907"/>
                  </a:lnTo>
                  <a:lnTo>
                    <a:pt x="10290399" y="4192378"/>
                  </a:lnTo>
                  <a:lnTo>
                    <a:pt x="10289392" y="4189187"/>
                  </a:lnTo>
                  <a:lnTo>
                    <a:pt x="10287006" y="4187380"/>
                  </a:lnTo>
                  <a:lnTo>
                    <a:pt x="10284002" y="4186099"/>
                  </a:lnTo>
                  <a:lnTo>
                    <a:pt x="10281473" y="4184625"/>
                  </a:lnTo>
                  <a:close/>
                </a:path>
                <a:path w="18829020" h="11215370">
                  <a:moveTo>
                    <a:pt x="6944436" y="2756815"/>
                  </a:moveTo>
                  <a:lnTo>
                    <a:pt x="6941481" y="2756343"/>
                  </a:lnTo>
                  <a:lnTo>
                    <a:pt x="6938477" y="2755062"/>
                  </a:lnTo>
                  <a:lnTo>
                    <a:pt x="6935664" y="2754256"/>
                  </a:lnTo>
                  <a:lnTo>
                    <a:pt x="6932997" y="2755882"/>
                  </a:lnTo>
                  <a:lnTo>
                    <a:pt x="6931858" y="2758553"/>
                  </a:lnTo>
                  <a:lnTo>
                    <a:pt x="6931195" y="2761031"/>
                  </a:lnTo>
                  <a:lnTo>
                    <a:pt x="6932344" y="2763888"/>
                  </a:lnTo>
                  <a:lnTo>
                    <a:pt x="6935014" y="2765027"/>
                  </a:lnTo>
                  <a:lnTo>
                    <a:pt x="6935156" y="2764694"/>
                  </a:lnTo>
                  <a:lnTo>
                    <a:pt x="6938495" y="2766118"/>
                  </a:lnTo>
                  <a:lnTo>
                    <a:pt x="6941308" y="2766924"/>
                  </a:lnTo>
                  <a:lnTo>
                    <a:pt x="6943974" y="2765298"/>
                  </a:lnTo>
                  <a:lnTo>
                    <a:pt x="6946252" y="2759957"/>
                  </a:lnTo>
                  <a:lnTo>
                    <a:pt x="6944436" y="2756815"/>
                  </a:lnTo>
                  <a:close/>
                </a:path>
                <a:path w="18829020" h="11215370">
                  <a:moveTo>
                    <a:pt x="10205298" y="4143056"/>
                  </a:moveTo>
                  <a:lnTo>
                    <a:pt x="10201772" y="4143920"/>
                  </a:lnTo>
                  <a:lnTo>
                    <a:pt x="10200633" y="4146590"/>
                  </a:lnTo>
                  <a:lnTo>
                    <a:pt x="10199161" y="4149119"/>
                  </a:lnTo>
                  <a:lnTo>
                    <a:pt x="10200166" y="4152311"/>
                  </a:lnTo>
                  <a:lnTo>
                    <a:pt x="10202553" y="4154118"/>
                  </a:lnTo>
                  <a:lnTo>
                    <a:pt x="10205890" y="4155542"/>
                  </a:lnTo>
                  <a:lnTo>
                    <a:pt x="10205748" y="4155874"/>
                  </a:lnTo>
                  <a:lnTo>
                    <a:pt x="10208420" y="4157014"/>
                  </a:lnTo>
                  <a:lnTo>
                    <a:pt x="10211610" y="4156008"/>
                  </a:lnTo>
                  <a:lnTo>
                    <a:pt x="10212749" y="4153337"/>
                  </a:lnTo>
                  <a:lnTo>
                    <a:pt x="10214222" y="4150808"/>
                  </a:lnTo>
                  <a:lnTo>
                    <a:pt x="10213217" y="4147618"/>
                  </a:lnTo>
                  <a:lnTo>
                    <a:pt x="10210830" y="4145811"/>
                  </a:lnTo>
                  <a:lnTo>
                    <a:pt x="10207827" y="4144529"/>
                  </a:lnTo>
                  <a:lnTo>
                    <a:pt x="10205298" y="4143056"/>
                  </a:lnTo>
                  <a:close/>
                </a:path>
                <a:path w="18829020" h="11215370">
                  <a:moveTo>
                    <a:pt x="7027496" y="2783171"/>
                  </a:moveTo>
                  <a:lnTo>
                    <a:pt x="7024541" y="2782700"/>
                  </a:lnTo>
                  <a:lnTo>
                    <a:pt x="7021537" y="2781418"/>
                  </a:lnTo>
                  <a:lnTo>
                    <a:pt x="7018724" y="2780613"/>
                  </a:lnTo>
                  <a:lnTo>
                    <a:pt x="7016058" y="2782237"/>
                  </a:lnTo>
                  <a:lnTo>
                    <a:pt x="7014918" y="2784908"/>
                  </a:lnTo>
                  <a:lnTo>
                    <a:pt x="7014113" y="2787720"/>
                  </a:lnTo>
                  <a:lnTo>
                    <a:pt x="7015261" y="2790578"/>
                  </a:lnTo>
                  <a:lnTo>
                    <a:pt x="7017932" y="2791717"/>
                  </a:lnTo>
                  <a:lnTo>
                    <a:pt x="7018074" y="2791383"/>
                  </a:lnTo>
                  <a:lnTo>
                    <a:pt x="7021413" y="2792807"/>
                  </a:lnTo>
                  <a:lnTo>
                    <a:pt x="7024226" y="2793613"/>
                  </a:lnTo>
                  <a:lnTo>
                    <a:pt x="7026892" y="2791988"/>
                  </a:lnTo>
                  <a:lnTo>
                    <a:pt x="7028031" y="2789318"/>
                  </a:lnTo>
                  <a:lnTo>
                    <a:pt x="7028979" y="2786171"/>
                  </a:lnTo>
                  <a:lnTo>
                    <a:pt x="7027496" y="2783171"/>
                  </a:lnTo>
                  <a:close/>
                </a:path>
                <a:path w="18829020" h="11215370">
                  <a:moveTo>
                    <a:pt x="10134513" y="4104575"/>
                  </a:moveTo>
                  <a:lnTo>
                    <a:pt x="10128838" y="4102154"/>
                  </a:lnTo>
                  <a:lnTo>
                    <a:pt x="10125312" y="4103018"/>
                  </a:lnTo>
                  <a:lnTo>
                    <a:pt x="10123034" y="4108359"/>
                  </a:lnTo>
                  <a:lnTo>
                    <a:pt x="10123898" y="4111885"/>
                  </a:lnTo>
                  <a:lnTo>
                    <a:pt x="10126426" y="4113359"/>
                  </a:lnTo>
                  <a:lnTo>
                    <a:pt x="10132435" y="4115922"/>
                  </a:lnTo>
                  <a:lnTo>
                    <a:pt x="10135626" y="4114915"/>
                  </a:lnTo>
                  <a:lnTo>
                    <a:pt x="10137904" y="4109574"/>
                  </a:lnTo>
                  <a:lnTo>
                    <a:pt x="10136898" y="4106382"/>
                  </a:lnTo>
                  <a:lnTo>
                    <a:pt x="10134513" y="4104575"/>
                  </a:lnTo>
                  <a:close/>
                </a:path>
                <a:path w="18829020" h="11215370">
                  <a:moveTo>
                    <a:pt x="7110222" y="2809384"/>
                  </a:moveTo>
                  <a:lnTo>
                    <a:pt x="7107267" y="2808912"/>
                  </a:lnTo>
                  <a:lnTo>
                    <a:pt x="7104262" y="2807631"/>
                  </a:lnTo>
                  <a:lnTo>
                    <a:pt x="7101449" y="2806825"/>
                  </a:lnTo>
                  <a:lnTo>
                    <a:pt x="7098784" y="2808450"/>
                  </a:lnTo>
                  <a:lnTo>
                    <a:pt x="7097645" y="2811121"/>
                  </a:lnTo>
                  <a:lnTo>
                    <a:pt x="7096839" y="2813934"/>
                  </a:lnTo>
                  <a:lnTo>
                    <a:pt x="7097988" y="2816791"/>
                  </a:lnTo>
                  <a:lnTo>
                    <a:pt x="7100658" y="2817930"/>
                  </a:lnTo>
                  <a:lnTo>
                    <a:pt x="7100466" y="2817454"/>
                  </a:lnTo>
                  <a:lnTo>
                    <a:pt x="7103805" y="2818878"/>
                  </a:lnTo>
                  <a:lnTo>
                    <a:pt x="7106952" y="2819825"/>
                  </a:lnTo>
                  <a:lnTo>
                    <a:pt x="7109618" y="2818201"/>
                  </a:lnTo>
                  <a:lnTo>
                    <a:pt x="7110757" y="2815530"/>
                  </a:lnTo>
                  <a:lnTo>
                    <a:pt x="7111705" y="2812384"/>
                  </a:lnTo>
                  <a:lnTo>
                    <a:pt x="7110222" y="2809384"/>
                  </a:lnTo>
                  <a:close/>
                </a:path>
                <a:path w="18829020" h="11215370">
                  <a:moveTo>
                    <a:pt x="10057909" y="4064008"/>
                  </a:moveTo>
                  <a:lnTo>
                    <a:pt x="10052235" y="4061588"/>
                  </a:lnTo>
                  <a:lnTo>
                    <a:pt x="10048709" y="4062451"/>
                  </a:lnTo>
                  <a:lnTo>
                    <a:pt x="10046431" y="4067792"/>
                  </a:lnTo>
                  <a:lnTo>
                    <a:pt x="10047295" y="4071317"/>
                  </a:lnTo>
                  <a:lnTo>
                    <a:pt x="10049824" y="4072791"/>
                  </a:lnTo>
                  <a:lnTo>
                    <a:pt x="10055833" y="4075354"/>
                  </a:lnTo>
                  <a:lnTo>
                    <a:pt x="10059023" y="4074347"/>
                  </a:lnTo>
                  <a:lnTo>
                    <a:pt x="10061302" y="4069006"/>
                  </a:lnTo>
                  <a:lnTo>
                    <a:pt x="10060437" y="4065481"/>
                  </a:lnTo>
                  <a:lnTo>
                    <a:pt x="10057909" y="4064008"/>
                  </a:lnTo>
                  <a:close/>
                </a:path>
                <a:path w="18829020" h="11215370">
                  <a:moveTo>
                    <a:pt x="7193190" y="2836883"/>
                  </a:moveTo>
                  <a:lnTo>
                    <a:pt x="7190377" y="2836078"/>
                  </a:lnTo>
                  <a:lnTo>
                    <a:pt x="7187372" y="2834796"/>
                  </a:lnTo>
                  <a:lnTo>
                    <a:pt x="7184225" y="2833849"/>
                  </a:lnTo>
                  <a:lnTo>
                    <a:pt x="7181559" y="2835474"/>
                  </a:lnTo>
                  <a:lnTo>
                    <a:pt x="7180420" y="2838144"/>
                  </a:lnTo>
                  <a:lnTo>
                    <a:pt x="7179614" y="2840957"/>
                  </a:lnTo>
                  <a:lnTo>
                    <a:pt x="7180763" y="2843814"/>
                  </a:lnTo>
                  <a:lnTo>
                    <a:pt x="7183434" y="2844953"/>
                  </a:lnTo>
                  <a:lnTo>
                    <a:pt x="7183576" y="2844619"/>
                  </a:lnTo>
                  <a:lnTo>
                    <a:pt x="7186914" y="2846043"/>
                  </a:lnTo>
                  <a:lnTo>
                    <a:pt x="7190061" y="2846991"/>
                  </a:lnTo>
                  <a:lnTo>
                    <a:pt x="7192727" y="2845367"/>
                  </a:lnTo>
                  <a:lnTo>
                    <a:pt x="7193866" y="2842697"/>
                  </a:lnTo>
                  <a:lnTo>
                    <a:pt x="7194672" y="2839883"/>
                  </a:lnTo>
                  <a:lnTo>
                    <a:pt x="7193190" y="2836883"/>
                  </a:lnTo>
                  <a:close/>
                </a:path>
                <a:path w="18829020" h="11215370">
                  <a:moveTo>
                    <a:pt x="9981165" y="4023774"/>
                  </a:moveTo>
                  <a:lnTo>
                    <a:pt x="9975489" y="4021352"/>
                  </a:lnTo>
                  <a:lnTo>
                    <a:pt x="9971966" y="4022217"/>
                  </a:lnTo>
                  <a:lnTo>
                    <a:pt x="9969687" y="4027558"/>
                  </a:lnTo>
                  <a:lnTo>
                    <a:pt x="9970550" y="4031084"/>
                  </a:lnTo>
                  <a:lnTo>
                    <a:pt x="9973078" y="4032556"/>
                  </a:lnTo>
                  <a:lnTo>
                    <a:pt x="9979086" y="4035120"/>
                  </a:lnTo>
                  <a:lnTo>
                    <a:pt x="9982278" y="4034113"/>
                  </a:lnTo>
                  <a:lnTo>
                    <a:pt x="9984557" y="4028772"/>
                  </a:lnTo>
                  <a:lnTo>
                    <a:pt x="9983694" y="4025247"/>
                  </a:lnTo>
                  <a:lnTo>
                    <a:pt x="9981165" y="4023774"/>
                  </a:lnTo>
                  <a:close/>
                </a:path>
                <a:path w="18829020" h="11215370">
                  <a:moveTo>
                    <a:pt x="7275821" y="2864241"/>
                  </a:moveTo>
                  <a:lnTo>
                    <a:pt x="7273008" y="2863436"/>
                  </a:lnTo>
                  <a:lnTo>
                    <a:pt x="7270004" y="2862154"/>
                  </a:lnTo>
                  <a:lnTo>
                    <a:pt x="7266857" y="2861205"/>
                  </a:lnTo>
                  <a:lnTo>
                    <a:pt x="7264192" y="2862831"/>
                  </a:lnTo>
                  <a:lnTo>
                    <a:pt x="7263053" y="2865501"/>
                  </a:lnTo>
                  <a:lnTo>
                    <a:pt x="7262247" y="2868314"/>
                  </a:lnTo>
                  <a:lnTo>
                    <a:pt x="7263396" y="2871172"/>
                  </a:lnTo>
                  <a:lnTo>
                    <a:pt x="7266066" y="2872311"/>
                  </a:lnTo>
                  <a:lnTo>
                    <a:pt x="7266209" y="2871977"/>
                  </a:lnTo>
                  <a:lnTo>
                    <a:pt x="7269547" y="2873401"/>
                  </a:lnTo>
                  <a:lnTo>
                    <a:pt x="7272694" y="2874349"/>
                  </a:lnTo>
                  <a:lnTo>
                    <a:pt x="7275359" y="2872723"/>
                  </a:lnTo>
                  <a:lnTo>
                    <a:pt x="7276499" y="2870052"/>
                  </a:lnTo>
                  <a:lnTo>
                    <a:pt x="7277304" y="2867240"/>
                  </a:lnTo>
                  <a:lnTo>
                    <a:pt x="7275821" y="2864241"/>
                  </a:lnTo>
                  <a:close/>
                </a:path>
                <a:path w="18829020" h="11215370">
                  <a:moveTo>
                    <a:pt x="9904277" y="3983875"/>
                  </a:moveTo>
                  <a:lnTo>
                    <a:pt x="9898602" y="3981454"/>
                  </a:lnTo>
                  <a:lnTo>
                    <a:pt x="9895077" y="3982317"/>
                  </a:lnTo>
                  <a:lnTo>
                    <a:pt x="9892656" y="3987992"/>
                  </a:lnTo>
                  <a:lnTo>
                    <a:pt x="9893661" y="3991183"/>
                  </a:lnTo>
                  <a:lnTo>
                    <a:pt x="9896190" y="3992656"/>
                  </a:lnTo>
                  <a:lnTo>
                    <a:pt x="9902199" y="3995220"/>
                  </a:lnTo>
                  <a:lnTo>
                    <a:pt x="9905391" y="3994213"/>
                  </a:lnTo>
                  <a:lnTo>
                    <a:pt x="9907812" y="3988538"/>
                  </a:lnTo>
                  <a:lnTo>
                    <a:pt x="9906805" y="3985348"/>
                  </a:lnTo>
                  <a:lnTo>
                    <a:pt x="9904277" y="3983875"/>
                  </a:lnTo>
                  <a:close/>
                </a:path>
                <a:path w="18829020" h="11215370">
                  <a:moveTo>
                    <a:pt x="7358455" y="2891597"/>
                  </a:moveTo>
                  <a:lnTo>
                    <a:pt x="7355642" y="2890791"/>
                  </a:lnTo>
                  <a:lnTo>
                    <a:pt x="7352637" y="2889510"/>
                  </a:lnTo>
                  <a:lnTo>
                    <a:pt x="7349490" y="2888562"/>
                  </a:lnTo>
                  <a:lnTo>
                    <a:pt x="7346824" y="2890187"/>
                  </a:lnTo>
                  <a:lnTo>
                    <a:pt x="7345684" y="2892858"/>
                  </a:lnTo>
                  <a:lnTo>
                    <a:pt x="7344879" y="2895671"/>
                  </a:lnTo>
                  <a:lnTo>
                    <a:pt x="7346028" y="2898528"/>
                  </a:lnTo>
                  <a:lnTo>
                    <a:pt x="7348698" y="2899668"/>
                  </a:lnTo>
                  <a:lnTo>
                    <a:pt x="7348841" y="2899334"/>
                  </a:lnTo>
                  <a:lnTo>
                    <a:pt x="7352179" y="2900758"/>
                  </a:lnTo>
                  <a:lnTo>
                    <a:pt x="7355326" y="2901705"/>
                  </a:lnTo>
                  <a:lnTo>
                    <a:pt x="7357992" y="2900081"/>
                  </a:lnTo>
                  <a:lnTo>
                    <a:pt x="7359131" y="2897410"/>
                  </a:lnTo>
                  <a:lnTo>
                    <a:pt x="7359937" y="2894597"/>
                  </a:lnTo>
                  <a:lnTo>
                    <a:pt x="7358455" y="2891597"/>
                  </a:lnTo>
                  <a:close/>
                </a:path>
                <a:path w="18829020" h="11215370">
                  <a:moveTo>
                    <a:pt x="9827246" y="3944308"/>
                  </a:moveTo>
                  <a:lnTo>
                    <a:pt x="9821572" y="3941888"/>
                  </a:lnTo>
                  <a:lnTo>
                    <a:pt x="9818047" y="3942751"/>
                  </a:lnTo>
                  <a:lnTo>
                    <a:pt x="9815626" y="3948426"/>
                  </a:lnTo>
                  <a:lnTo>
                    <a:pt x="9816632" y="3951617"/>
                  </a:lnTo>
                  <a:lnTo>
                    <a:pt x="9819160" y="3953090"/>
                  </a:lnTo>
                  <a:lnTo>
                    <a:pt x="9825169" y="3955654"/>
                  </a:lnTo>
                  <a:lnTo>
                    <a:pt x="9828360" y="3954647"/>
                  </a:lnTo>
                  <a:lnTo>
                    <a:pt x="9830781" y="3948972"/>
                  </a:lnTo>
                  <a:lnTo>
                    <a:pt x="9829775" y="3945780"/>
                  </a:lnTo>
                  <a:lnTo>
                    <a:pt x="9827246" y="3944308"/>
                  </a:lnTo>
                  <a:close/>
                </a:path>
                <a:path w="18829020" h="11215370">
                  <a:moveTo>
                    <a:pt x="9749932" y="3905410"/>
                  </a:moveTo>
                  <a:lnTo>
                    <a:pt x="9743923" y="3902847"/>
                  </a:lnTo>
                  <a:lnTo>
                    <a:pt x="9740732" y="3903852"/>
                  </a:lnTo>
                  <a:lnTo>
                    <a:pt x="9739593" y="3906524"/>
                  </a:lnTo>
                  <a:lnTo>
                    <a:pt x="9738120" y="3909051"/>
                  </a:lnTo>
                  <a:lnTo>
                    <a:pt x="9739460" y="3912385"/>
                  </a:lnTo>
                  <a:lnTo>
                    <a:pt x="9741988" y="3913858"/>
                  </a:lnTo>
                  <a:lnTo>
                    <a:pt x="9747997" y="3916421"/>
                  </a:lnTo>
                  <a:lnTo>
                    <a:pt x="9751189" y="3915415"/>
                  </a:lnTo>
                  <a:lnTo>
                    <a:pt x="9753467" y="3910074"/>
                  </a:lnTo>
                  <a:lnTo>
                    <a:pt x="9752460" y="3906883"/>
                  </a:lnTo>
                  <a:lnTo>
                    <a:pt x="9749932" y="3905410"/>
                  </a:lnTo>
                  <a:close/>
                </a:path>
                <a:path w="18829020" h="11215370">
                  <a:moveTo>
                    <a:pt x="7440801" y="2919622"/>
                  </a:moveTo>
                  <a:lnTo>
                    <a:pt x="7437988" y="2918817"/>
                  </a:lnTo>
                  <a:lnTo>
                    <a:pt x="7434985" y="2917535"/>
                  </a:lnTo>
                  <a:lnTo>
                    <a:pt x="7432172" y="2916730"/>
                  </a:lnTo>
                  <a:lnTo>
                    <a:pt x="7429172" y="2918212"/>
                  </a:lnTo>
                  <a:lnTo>
                    <a:pt x="7428033" y="2920883"/>
                  </a:lnTo>
                  <a:lnTo>
                    <a:pt x="7427228" y="2923695"/>
                  </a:lnTo>
                  <a:lnTo>
                    <a:pt x="7428376" y="2926553"/>
                  </a:lnTo>
                  <a:lnTo>
                    <a:pt x="7431047" y="2927692"/>
                  </a:lnTo>
                  <a:lnTo>
                    <a:pt x="7431189" y="2927358"/>
                  </a:lnTo>
                  <a:lnTo>
                    <a:pt x="7434527" y="2928782"/>
                  </a:lnTo>
                  <a:lnTo>
                    <a:pt x="7437340" y="2929588"/>
                  </a:lnTo>
                  <a:lnTo>
                    <a:pt x="7440340" y="2928105"/>
                  </a:lnTo>
                  <a:lnTo>
                    <a:pt x="7441479" y="2925435"/>
                  </a:lnTo>
                  <a:lnTo>
                    <a:pt x="7442285" y="2922621"/>
                  </a:lnTo>
                  <a:lnTo>
                    <a:pt x="7440801" y="2919622"/>
                  </a:lnTo>
                  <a:close/>
                </a:path>
                <a:path w="18829020" h="11215370">
                  <a:moveTo>
                    <a:pt x="9666942" y="3864090"/>
                  </a:moveTo>
                  <a:lnTo>
                    <a:pt x="9663274" y="3865288"/>
                  </a:lnTo>
                  <a:lnTo>
                    <a:pt x="9660996" y="3870629"/>
                  </a:lnTo>
                  <a:lnTo>
                    <a:pt x="9662002" y="3873821"/>
                  </a:lnTo>
                  <a:lnTo>
                    <a:pt x="9664531" y="3875294"/>
                  </a:lnTo>
                  <a:lnTo>
                    <a:pt x="9670540" y="3877857"/>
                  </a:lnTo>
                  <a:lnTo>
                    <a:pt x="9673732" y="3876851"/>
                  </a:lnTo>
                  <a:lnTo>
                    <a:pt x="9676010" y="3871510"/>
                  </a:lnTo>
                  <a:lnTo>
                    <a:pt x="9675002" y="3868317"/>
                  </a:lnTo>
                  <a:lnTo>
                    <a:pt x="9672475" y="3866844"/>
                  </a:lnTo>
                  <a:lnTo>
                    <a:pt x="9669471" y="3865563"/>
                  </a:lnTo>
                  <a:lnTo>
                    <a:pt x="9666942" y="3864090"/>
                  </a:lnTo>
                  <a:close/>
                </a:path>
                <a:path w="18829020" h="11215370">
                  <a:moveTo>
                    <a:pt x="7523150" y="2947646"/>
                  </a:moveTo>
                  <a:lnTo>
                    <a:pt x="7520337" y="2946840"/>
                  </a:lnTo>
                  <a:lnTo>
                    <a:pt x="7517333" y="2945559"/>
                  </a:lnTo>
                  <a:lnTo>
                    <a:pt x="7514520" y="2944754"/>
                  </a:lnTo>
                  <a:lnTo>
                    <a:pt x="7511519" y="2946236"/>
                  </a:lnTo>
                  <a:lnTo>
                    <a:pt x="7510380" y="2948907"/>
                  </a:lnTo>
                  <a:lnTo>
                    <a:pt x="7509575" y="2951720"/>
                  </a:lnTo>
                  <a:lnTo>
                    <a:pt x="7510723" y="2954577"/>
                  </a:lnTo>
                  <a:lnTo>
                    <a:pt x="7513394" y="2955717"/>
                  </a:lnTo>
                  <a:lnTo>
                    <a:pt x="7513536" y="2955383"/>
                  </a:lnTo>
                  <a:lnTo>
                    <a:pt x="7516875" y="2956807"/>
                  </a:lnTo>
                  <a:lnTo>
                    <a:pt x="7519688" y="2957612"/>
                  </a:lnTo>
                  <a:lnTo>
                    <a:pt x="7522688" y="2956131"/>
                  </a:lnTo>
                  <a:lnTo>
                    <a:pt x="7523827" y="2953460"/>
                  </a:lnTo>
                  <a:lnTo>
                    <a:pt x="7524633" y="2950646"/>
                  </a:lnTo>
                  <a:lnTo>
                    <a:pt x="7523150" y="2947646"/>
                  </a:lnTo>
                  <a:close/>
                </a:path>
                <a:path w="18829020" h="11215370">
                  <a:moveTo>
                    <a:pt x="9589485" y="3825525"/>
                  </a:moveTo>
                  <a:lnTo>
                    <a:pt x="9585817" y="3826723"/>
                  </a:lnTo>
                  <a:lnTo>
                    <a:pt x="9584310" y="3830025"/>
                  </a:lnTo>
                  <a:lnTo>
                    <a:pt x="9583205" y="3831922"/>
                  </a:lnTo>
                  <a:lnTo>
                    <a:pt x="9584403" y="3835590"/>
                  </a:lnTo>
                  <a:lnTo>
                    <a:pt x="9593083" y="3839293"/>
                  </a:lnTo>
                  <a:lnTo>
                    <a:pt x="9596273" y="3838286"/>
                  </a:lnTo>
                  <a:lnTo>
                    <a:pt x="9597781" y="3834982"/>
                  </a:lnTo>
                  <a:lnTo>
                    <a:pt x="9598886" y="3833086"/>
                  </a:lnTo>
                  <a:lnTo>
                    <a:pt x="9597688" y="3829419"/>
                  </a:lnTo>
                  <a:lnTo>
                    <a:pt x="9592013" y="3826998"/>
                  </a:lnTo>
                  <a:lnTo>
                    <a:pt x="9589485" y="3825525"/>
                  </a:lnTo>
                  <a:close/>
                </a:path>
                <a:path w="18829020" h="11215370">
                  <a:moveTo>
                    <a:pt x="7605213" y="2976339"/>
                  </a:moveTo>
                  <a:lnTo>
                    <a:pt x="7602400" y="2975534"/>
                  </a:lnTo>
                  <a:lnTo>
                    <a:pt x="7599395" y="2974252"/>
                  </a:lnTo>
                  <a:lnTo>
                    <a:pt x="7596582" y="2973447"/>
                  </a:lnTo>
                  <a:lnTo>
                    <a:pt x="7593583" y="2974929"/>
                  </a:lnTo>
                  <a:lnTo>
                    <a:pt x="7592444" y="2977599"/>
                  </a:lnTo>
                  <a:lnTo>
                    <a:pt x="7591638" y="2980412"/>
                  </a:lnTo>
                  <a:lnTo>
                    <a:pt x="7592787" y="2983270"/>
                  </a:lnTo>
                  <a:lnTo>
                    <a:pt x="7595457" y="2984409"/>
                  </a:lnTo>
                  <a:lnTo>
                    <a:pt x="7595934" y="2984218"/>
                  </a:lnTo>
                  <a:lnTo>
                    <a:pt x="7598939" y="2985500"/>
                  </a:lnTo>
                  <a:lnTo>
                    <a:pt x="7601752" y="2986305"/>
                  </a:lnTo>
                  <a:lnTo>
                    <a:pt x="7605085" y="2984964"/>
                  </a:lnTo>
                  <a:lnTo>
                    <a:pt x="7606695" y="2979338"/>
                  </a:lnTo>
                  <a:lnTo>
                    <a:pt x="7605213" y="2976339"/>
                  </a:lnTo>
                  <a:close/>
                </a:path>
                <a:path w="18829020" h="11215370">
                  <a:moveTo>
                    <a:pt x="9511552" y="3787152"/>
                  </a:moveTo>
                  <a:lnTo>
                    <a:pt x="9507884" y="3788350"/>
                  </a:lnTo>
                  <a:lnTo>
                    <a:pt x="9506377" y="3791653"/>
                  </a:lnTo>
                  <a:lnTo>
                    <a:pt x="9505272" y="3793549"/>
                  </a:lnTo>
                  <a:lnTo>
                    <a:pt x="9506470" y="3797216"/>
                  </a:lnTo>
                  <a:lnTo>
                    <a:pt x="9515149" y="3800918"/>
                  </a:lnTo>
                  <a:lnTo>
                    <a:pt x="9518340" y="3799912"/>
                  </a:lnTo>
                  <a:lnTo>
                    <a:pt x="9519848" y="3796610"/>
                  </a:lnTo>
                  <a:lnTo>
                    <a:pt x="9520952" y="3794714"/>
                  </a:lnTo>
                  <a:lnTo>
                    <a:pt x="9519755" y="3791047"/>
                  </a:lnTo>
                  <a:lnTo>
                    <a:pt x="9514080" y="3788626"/>
                  </a:lnTo>
                  <a:lnTo>
                    <a:pt x="9511552" y="3787152"/>
                  </a:lnTo>
                  <a:close/>
                </a:path>
                <a:path w="18829020" h="11215370">
                  <a:moveTo>
                    <a:pt x="7687134" y="3005364"/>
                  </a:moveTo>
                  <a:lnTo>
                    <a:pt x="7681459" y="3002944"/>
                  </a:lnTo>
                  <a:lnTo>
                    <a:pt x="7678646" y="3002138"/>
                  </a:lnTo>
                  <a:lnTo>
                    <a:pt x="7675646" y="3003621"/>
                  </a:lnTo>
                  <a:lnTo>
                    <a:pt x="7674506" y="3006292"/>
                  </a:lnTo>
                  <a:lnTo>
                    <a:pt x="7673701" y="3009105"/>
                  </a:lnTo>
                  <a:lnTo>
                    <a:pt x="7674850" y="3011962"/>
                  </a:lnTo>
                  <a:lnTo>
                    <a:pt x="7677520" y="3013101"/>
                  </a:lnTo>
                  <a:lnTo>
                    <a:pt x="7677996" y="3012910"/>
                  </a:lnTo>
                  <a:lnTo>
                    <a:pt x="7681001" y="3014192"/>
                  </a:lnTo>
                  <a:lnTo>
                    <a:pt x="7683814" y="3014997"/>
                  </a:lnTo>
                  <a:lnTo>
                    <a:pt x="7686814" y="3013514"/>
                  </a:lnTo>
                  <a:lnTo>
                    <a:pt x="7687953" y="3010844"/>
                  </a:lnTo>
                  <a:lnTo>
                    <a:pt x="7688759" y="3008031"/>
                  </a:lnTo>
                  <a:lnTo>
                    <a:pt x="7687134" y="3005364"/>
                  </a:lnTo>
                  <a:close/>
                </a:path>
                <a:path w="18829020" h="11215370">
                  <a:moveTo>
                    <a:pt x="9433618" y="3748780"/>
                  </a:moveTo>
                  <a:lnTo>
                    <a:pt x="9430284" y="3750119"/>
                  </a:lnTo>
                  <a:lnTo>
                    <a:pt x="9428777" y="3753422"/>
                  </a:lnTo>
                  <a:lnTo>
                    <a:pt x="9427672" y="3755317"/>
                  </a:lnTo>
                  <a:lnTo>
                    <a:pt x="9428870" y="3758985"/>
                  </a:lnTo>
                  <a:lnTo>
                    <a:pt x="9437549" y="3762688"/>
                  </a:lnTo>
                  <a:lnTo>
                    <a:pt x="9440741" y="3761681"/>
                  </a:lnTo>
                  <a:lnTo>
                    <a:pt x="9442248" y="3758379"/>
                  </a:lnTo>
                  <a:lnTo>
                    <a:pt x="9443353" y="3756483"/>
                  </a:lnTo>
                  <a:lnTo>
                    <a:pt x="9442155" y="3752814"/>
                  </a:lnTo>
                  <a:lnTo>
                    <a:pt x="9436480" y="3750394"/>
                  </a:lnTo>
                  <a:lnTo>
                    <a:pt x="9433618" y="3748780"/>
                  </a:lnTo>
                  <a:close/>
                </a:path>
                <a:path w="18829020" h="11215370">
                  <a:moveTo>
                    <a:pt x="7769054" y="3034390"/>
                  </a:moveTo>
                  <a:lnTo>
                    <a:pt x="7766241" y="3033585"/>
                  </a:lnTo>
                  <a:lnTo>
                    <a:pt x="7763237" y="3032303"/>
                  </a:lnTo>
                  <a:lnTo>
                    <a:pt x="7760424" y="3031498"/>
                  </a:lnTo>
                  <a:lnTo>
                    <a:pt x="7757424" y="3032981"/>
                  </a:lnTo>
                  <a:lnTo>
                    <a:pt x="7756285" y="3035651"/>
                  </a:lnTo>
                  <a:lnTo>
                    <a:pt x="7755681" y="3037761"/>
                  </a:lnTo>
                  <a:lnTo>
                    <a:pt x="7755480" y="3038465"/>
                  </a:lnTo>
                  <a:lnTo>
                    <a:pt x="7756628" y="3041323"/>
                  </a:lnTo>
                  <a:lnTo>
                    <a:pt x="7762637" y="3043886"/>
                  </a:lnTo>
                  <a:lnTo>
                    <a:pt x="7765450" y="3044691"/>
                  </a:lnTo>
                  <a:lnTo>
                    <a:pt x="7768449" y="3043208"/>
                  </a:lnTo>
                  <a:lnTo>
                    <a:pt x="7769589" y="3040537"/>
                  </a:lnTo>
                  <a:lnTo>
                    <a:pt x="7770220" y="3038440"/>
                  </a:lnTo>
                  <a:lnTo>
                    <a:pt x="7770536" y="3037390"/>
                  </a:lnTo>
                  <a:lnTo>
                    <a:pt x="7769054" y="3034390"/>
                  </a:lnTo>
                  <a:close/>
                </a:path>
                <a:path w="18829020" h="11215370">
                  <a:moveTo>
                    <a:pt x="9355734" y="3711216"/>
                  </a:moveTo>
                  <a:lnTo>
                    <a:pt x="9352734" y="3712698"/>
                  </a:lnTo>
                  <a:lnTo>
                    <a:pt x="9349788" y="3717755"/>
                  </a:lnTo>
                  <a:lnTo>
                    <a:pt x="9350986" y="3721423"/>
                  </a:lnTo>
                  <a:lnTo>
                    <a:pt x="9359665" y="3725125"/>
                  </a:lnTo>
                  <a:lnTo>
                    <a:pt x="9362856" y="3724119"/>
                  </a:lnTo>
                  <a:lnTo>
                    <a:pt x="9363996" y="3721447"/>
                  </a:lnTo>
                  <a:lnTo>
                    <a:pt x="9365469" y="3718920"/>
                  </a:lnTo>
                  <a:lnTo>
                    <a:pt x="9364271" y="3715252"/>
                  </a:lnTo>
                  <a:lnTo>
                    <a:pt x="9358596" y="3712831"/>
                  </a:lnTo>
                  <a:lnTo>
                    <a:pt x="9355734" y="3711216"/>
                  </a:lnTo>
                  <a:close/>
                </a:path>
                <a:path w="18829020" h="11215370">
                  <a:moveTo>
                    <a:pt x="9277516" y="3673511"/>
                  </a:moveTo>
                  <a:lnTo>
                    <a:pt x="9274182" y="3674851"/>
                  </a:lnTo>
                  <a:lnTo>
                    <a:pt x="9272674" y="3678153"/>
                  </a:lnTo>
                  <a:lnTo>
                    <a:pt x="9271570" y="3680048"/>
                  </a:lnTo>
                  <a:lnTo>
                    <a:pt x="9272767" y="3683716"/>
                  </a:lnTo>
                  <a:lnTo>
                    <a:pt x="9281447" y="3687419"/>
                  </a:lnTo>
                  <a:lnTo>
                    <a:pt x="9284639" y="3686412"/>
                  </a:lnTo>
                  <a:lnTo>
                    <a:pt x="9286146" y="3683110"/>
                  </a:lnTo>
                  <a:lnTo>
                    <a:pt x="9287249" y="3681214"/>
                  </a:lnTo>
                  <a:lnTo>
                    <a:pt x="9286052" y="3677547"/>
                  </a:lnTo>
                  <a:lnTo>
                    <a:pt x="9280377" y="3675126"/>
                  </a:lnTo>
                  <a:lnTo>
                    <a:pt x="9277516" y="3673511"/>
                  </a:lnTo>
                  <a:close/>
                </a:path>
                <a:path w="18829020" h="11215370">
                  <a:moveTo>
                    <a:pt x="7850214" y="3064276"/>
                  </a:moveTo>
                  <a:lnTo>
                    <a:pt x="7844539" y="3061855"/>
                  </a:lnTo>
                  <a:lnTo>
                    <a:pt x="7841726" y="3061050"/>
                  </a:lnTo>
                  <a:lnTo>
                    <a:pt x="7838726" y="3062533"/>
                  </a:lnTo>
                  <a:lnTo>
                    <a:pt x="7837587" y="3065203"/>
                  </a:lnTo>
                  <a:lnTo>
                    <a:pt x="7836983" y="3067313"/>
                  </a:lnTo>
                  <a:lnTo>
                    <a:pt x="7836782" y="3068015"/>
                  </a:lnTo>
                  <a:lnTo>
                    <a:pt x="7837930" y="3070873"/>
                  </a:lnTo>
                  <a:lnTo>
                    <a:pt x="7843939" y="3073436"/>
                  </a:lnTo>
                  <a:lnTo>
                    <a:pt x="7846752" y="3074241"/>
                  </a:lnTo>
                  <a:lnTo>
                    <a:pt x="7849752" y="3072760"/>
                  </a:lnTo>
                  <a:lnTo>
                    <a:pt x="7850891" y="3070089"/>
                  </a:lnTo>
                  <a:lnTo>
                    <a:pt x="7851523" y="3067991"/>
                  </a:lnTo>
                  <a:lnTo>
                    <a:pt x="7851838" y="3066942"/>
                  </a:lnTo>
                  <a:lnTo>
                    <a:pt x="7850214" y="3064276"/>
                  </a:lnTo>
                  <a:close/>
                </a:path>
                <a:path w="18829020" h="11215370">
                  <a:moveTo>
                    <a:pt x="9199490" y="3636281"/>
                  </a:moveTo>
                  <a:lnTo>
                    <a:pt x="9196155" y="3637621"/>
                  </a:lnTo>
                  <a:lnTo>
                    <a:pt x="9194648" y="3640924"/>
                  </a:lnTo>
                  <a:lnTo>
                    <a:pt x="9193543" y="3642820"/>
                  </a:lnTo>
                  <a:lnTo>
                    <a:pt x="9194740" y="3646487"/>
                  </a:lnTo>
                  <a:lnTo>
                    <a:pt x="9203420" y="3650190"/>
                  </a:lnTo>
                  <a:lnTo>
                    <a:pt x="9206611" y="3649183"/>
                  </a:lnTo>
                  <a:lnTo>
                    <a:pt x="9208118" y="3645881"/>
                  </a:lnTo>
                  <a:lnTo>
                    <a:pt x="9209223" y="3643984"/>
                  </a:lnTo>
                  <a:lnTo>
                    <a:pt x="9208026" y="3640317"/>
                  </a:lnTo>
                  <a:lnTo>
                    <a:pt x="9202351" y="3637896"/>
                  </a:lnTo>
                  <a:lnTo>
                    <a:pt x="9199490" y="3636281"/>
                  </a:lnTo>
                  <a:close/>
                </a:path>
                <a:path w="18829020" h="11215370">
                  <a:moveTo>
                    <a:pt x="7931708" y="3094304"/>
                  </a:moveTo>
                  <a:lnTo>
                    <a:pt x="7926033" y="3091883"/>
                  </a:lnTo>
                  <a:lnTo>
                    <a:pt x="7923220" y="3091078"/>
                  </a:lnTo>
                  <a:lnTo>
                    <a:pt x="7920220" y="3092560"/>
                  </a:lnTo>
                  <a:lnTo>
                    <a:pt x="7917941" y="3097902"/>
                  </a:lnTo>
                  <a:lnTo>
                    <a:pt x="7919423" y="3100901"/>
                  </a:lnTo>
                  <a:lnTo>
                    <a:pt x="7925432" y="3103464"/>
                  </a:lnTo>
                  <a:lnTo>
                    <a:pt x="7928245" y="3104269"/>
                  </a:lnTo>
                  <a:lnTo>
                    <a:pt x="7931245" y="3102788"/>
                  </a:lnTo>
                  <a:lnTo>
                    <a:pt x="7932385" y="3100117"/>
                  </a:lnTo>
                  <a:lnTo>
                    <a:pt x="7932989" y="3098006"/>
                  </a:lnTo>
                  <a:lnTo>
                    <a:pt x="7933190" y="3097303"/>
                  </a:lnTo>
                  <a:lnTo>
                    <a:pt x="7931708" y="3094304"/>
                  </a:lnTo>
                  <a:close/>
                </a:path>
                <a:path w="18829020" h="11215370">
                  <a:moveTo>
                    <a:pt x="9120985" y="3599243"/>
                  </a:moveTo>
                  <a:lnTo>
                    <a:pt x="9117651" y="3600583"/>
                  </a:lnTo>
                  <a:lnTo>
                    <a:pt x="9116144" y="3603885"/>
                  </a:lnTo>
                  <a:lnTo>
                    <a:pt x="9115040" y="3605782"/>
                  </a:lnTo>
                  <a:lnTo>
                    <a:pt x="9116238" y="3609449"/>
                  </a:lnTo>
                  <a:lnTo>
                    <a:pt x="9124583" y="3613009"/>
                  </a:lnTo>
                  <a:lnTo>
                    <a:pt x="9127773" y="3612003"/>
                  </a:lnTo>
                  <a:lnTo>
                    <a:pt x="9129281" y="3608700"/>
                  </a:lnTo>
                  <a:lnTo>
                    <a:pt x="9130386" y="3606803"/>
                  </a:lnTo>
                  <a:lnTo>
                    <a:pt x="9129189" y="3603137"/>
                  </a:lnTo>
                  <a:lnTo>
                    <a:pt x="9123513" y="3600716"/>
                  </a:lnTo>
                  <a:lnTo>
                    <a:pt x="9120985" y="3599243"/>
                  </a:lnTo>
                  <a:close/>
                </a:path>
                <a:path w="18829020" h="11215370">
                  <a:moveTo>
                    <a:pt x="8012916" y="3124998"/>
                  </a:moveTo>
                  <a:lnTo>
                    <a:pt x="8007241" y="3122578"/>
                  </a:lnTo>
                  <a:lnTo>
                    <a:pt x="8004428" y="3121772"/>
                  </a:lnTo>
                  <a:lnTo>
                    <a:pt x="8001429" y="3123255"/>
                  </a:lnTo>
                  <a:lnTo>
                    <a:pt x="7999150" y="3128597"/>
                  </a:lnTo>
                  <a:lnTo>
                    <a:pt x="8000632" y="3131596"/>
                  </a:lnTo>
                  <a:lnTo>
                    <a:pt x="8006641" y="3134160"/>
                  </a:lnTo>
                  <a:lnTo>
                    <a:pt x="8009454" y="3134965"/>
                  </a:lnTo>
                  <a:lnTo>
                    <a:pt x="8012454" y="3133482"/>
                  </a:lnTo>
                  <a:lnTo>
                    <a:pt x="8013593" y="3130811"/>
                  </a:lnTo>
                  <a:lnTo>
                    <a:pt x="8014197" y="3128702"/>
                  </a:lnTo>
                  <a:lnTo>
                    <a:pt x="8014398" y="3127998"/>
                  </a:lnTo>
                  <a:lnTo>
                    <a:pt x="8012916" y="3124998"/>
                  </a:lnTo>
                  <a:close/>
                </a:path>
                <a:path w="18829020" h="11215370">
                  <a:moveTo>
                    <a:pt x="9050686" y="3566100"/>
                  </a:moveTo>
                  <a:lnTo>
                    <a:pt x="9042340" y="3562539"/>
                  </a:lnTo>
                  <a:lnTo>
                    <a:pt x="9039149" y="3563545"/>
                  </a:lnTo>
                  <a:lnTo>
                    <a:pt x="9037642" y="3566848"/>
                  </a:lnTo>
                  <a:lnTo>
                    <a:pt x="9036537" y="3568744"/>
                  </a:lnTo>
                  <a:lnTo>
                    <a:pt x="9037734" y="3572411"/>
                  </a:lnTo>
                  <a:lnTo>
                    <a:pt x="9046080" y="3575972"/>
                  </a:lnTo>
                  <a:lnTo>
                    <a:pt x="9049272" y="3574965"/>
                  </a:lnTo>
                  <a:lnTo>
                    <a:pt x="9050779" y="3571663"/>
                  </a:lnTo>
                  <a:lnTo>
                    <a:pt x="9051884" y="3569766"/>
                  </a:lnTo>
                  <a:lnTo>
                    <a:pt x="9050686" y="3566100"/>
                  </a:lnTo>
                  <a:close/>
                </a:path>
                <a:path w="18829020" h="11215370">
                  <a:moveTo>
                    <a:pt x="8093506" y="3156219"/>
                  </a:moveTo>
                  <a:lnTo>
                    <a:pt x="8085160" y="3152660"/>
                  </a:lnTo>
                  <a:lnTo>
                    <a:pt x="8082161" y="3154143"/>
                  </a:lnTo>
                  <a:lnTo>
                    <a:pt x="8079883" y="3159483"/>
                  </a:lnTo>
                  <a:lnTo>
                    <a:pt x="8081365" y="3162483"/>
                  </a:lnTo>
                  <a:lnTo>
                    <a:pt x="8089711" y="3166043"/>
                  </a:lnTo>
                  <a:lnTo>
                    <a:pt x="8092710" y="3164559"/>
                  </a:lnTo>
                  <a:lnTo>
                    <a:pt x="8094988" y="3159218"/>
                  </a:lnTo>
                  <a:lnTo>
                    <a:pt x="8093506" y="3156219"/>
                  </a:lnTo>
                  <a:close/>
                </a:path>
                <a:path w="18829020" h="11215370">
                  <a:moveTo>
                    <a:pt x="8964171" y="3525643"/>
                  </a:moveTo>
                  <a:lnTo>
                    <a:pt x="8960838" y="3526984"/>
                  </a:lnTo>
                  <a:lnTo>
                    <a:pt x="8959340" y="3530290"/>
                  </a:lnTo>
                  <a:lnTo>
                    <a:pt x="8958083" y="3532517"/>
                  </a:lnTo>
                  <a:lnTo>
                    <a:pt x="8959423" y="3535849"/>
                  </a:lnTo>
                  <a:lnTo>
                    <a:pt x="8967769" y="3539409"/>
                  </a:lnTo>
                  <a:lnTo>
                    <a:pt x="8970960" y="3538404"/>
                  </a:lnTo>
                  <a:lnTo>
                    <a:pt x="8972468" y="3535101"/>
                  </a:lnTo>
                  <a:lnTo>
                    <a:pt x="8973571" y="3533205"/>
                  </a:lnTo>
                  <a:lnTo>
                    <a:pt x="8972373" y="3529537"/>
                  </a:lnTo>
                  <a:lnTo>
                    <a:pt x="8966700" y="3527117"/>
                  </a:lnTo>
                  <a:lnTo>
                    <a:pt x="8964171" y="3525643"/>
                  </a:lnTo>
                  <a:close/>
                </a:path>
                <a:path w="18829020" h="11215370">
                  <a:moveTo>
                    <a:pt x="8174430" y="3187582"/>
                  </a:moveTo>
                  <a:lnTo>
                    <a:pt x="8166085" y="3184022"/>
                  </a:lnTo>
                  <a:lnTo>
                    <a:pt x="8163084" y="3185505"/>
                  </a:lnTo>
                  <a:lnTo>
                    <a:pt x="8160806" y="3190846"/>
                  </a:lnTo>
                  <a:lnTo>
                    <a:pt x="8162288" y="3193845"/>
                  </a:lnTo>
                  <a:lnTo>
                    <a:pt x="8170634" y="3197405"/>
                  </a:lnTo>
                  <a:lnTo>
                    <a:pt x="8173634" y="3195923"/>
                  </a:lnTo>
                  <a:lnTo>
                    <a:pt x="8175912" y="3190582"/>
                  </a:lnTo>
                  <a:lnTo>
                    <a:pt x="8174430" y="3187582"/>
                  </a:lnTo>
                  <a:close/>
                </a:path>
                <a:path w="18829020" h="11215370">
                  <a:moveTo>
                    <a:pt x="8885525" y="3488940"/>
                  </a:moveTo>
                  <a:lnTo>
                    <a:pt x="8882192" y="3490279"/>
                  </a:lnTo>
                  <a:lnTo>
                    <a:pt x="8880693" y="3493586"/>
                  </a:lnTo>
                  <a:lnTo>
                    <a:pt x="8879437" y="3495811"/>
                  </a:lnTo>
                  <a:lnTo>
                    <a:pt x="8880777" y="3499146"/>
                  </a:lnTo>
                  <a:lnTo>
                    <a:pt x="8889123" y="3502706"/>
                  </a:lnTo>
                  <a:lnTo>
                    <a:pt x="8892314" y="3501699"/>
                  </a:lnTo>
                  <a:lnTo>
                    <a:pt x="8893812" y="3498393"/>
                  </a:lnTo>
                  <a:lnTo>
                    <a:pt x="8895069" y="3496166"/>
                  </a:lnTo>
                  <a:lnTo>
                    <a:pt x="8893730" y="3492833"/>
                  </a:lnTo>
                  <a:lnTo>
                    <a:pt x="8888055" y="3490412"/>
                  </a:lnTo>
                  <a:lnTo>
                    <a:pt x="8885525" y="3488940"/>
                  </a:lnTo>
                  <a:close/>
                </a:path>
                <a:path w="18829020" h="11215370">
                  <a:moveTo>
                    <a:pt x="8255687" y="3219088"/>
                  </a:moveTo>
                  <a:lnTo>
                    <a:pt x="8247008" y="3215385"/>
                  </a:lnTo>
                  <a:lnTo>
                    <a:pt x="8244009" y="3216867"/>
                  </a:lnTo>
                  <a:lnTo>
                    <a:pt x="8241587" y="3222543"/>
                  </a:lnTo>
                  <a:lnTo>
                    <a:pt x="8243070" y="3225542"/>
                  </a:lnTo>
                  <a:lnTo>
                    <a:pt x="8245741" y="3226682"/>
                  </a:lnTo>
                  <a:lnTo>
                    <a:pt x="8245883" y="3226348"/>
                  </a:lnTo>
                  <a:lnTo>
                    <a:pt x="8251892" y="3228911"/>
                  </a:lnTo>
                  <a:lnTo>
                    <a:pt x="8254891" y="3227429"/>
                  </a:lnTo>
                  <a:lnTo>
                    <a:pt x="8257170" y="3222087"/>
                  </a:lnTo>
                  <a:lnTo>
                    <a:pt x="8255687" y="3219088"/>
                  </a:lnTo>
                  <a:close/>
                </a:path>
                <a:path w="18829020" h="11215370">
                  <a:moveTo>
                    <a:pt x="8814608" y="3456321"/>
                  </a:moveTo>
                  <a:lnTo>
                    <a:pt x="8806261" y="3452761"/>
                  </a:lnTo>
                  <a:lnTo>
                    <a:pt x="8802928" y="3454100"/>
                  </a:lnTo>
                  <a:lnTo>
                    <a:pt x="8800649" y="3459442"/>
                  </a:lnTo>
                  <a:lnTo>
                    <a:pt x="8801990" y="3462775"/>
                  </a:lnTo>
                  <a:lnTo>
                    <a:pt x="8810336" y="3466335"/>
                  </a:lnTo>
                  <a:lnTo>
                    <a:pt x="8813668" y="3464996"/>
                  </a:lnTo>
                  <a:lnTo>
                    <a:pt x="8815947" y="3459653"/>
                  </a:lnTo>
                  <a:lnTo>
                    <a:pt x="8814608" y="3456321"/>
                  </a:lnTo>
                  <a:close/>
                </a:path>
                <a:path w="18829020" h="11215370">
                  <a:moveTo>
                    <a:pt x="8336184" y="3251452"/>
                  </a:moveTo>
                  <a:lnTo>
                    <a:pt x="8327505" y="3247749"/>
                  </a:lnTo>
                  <a:lnTo>
                    <a:pt x="8324505" y="3249231"/>
                  </a:lnTo>
                  <a:lnTo>
                    <a:pt x="8322226" y="3254573"/>
                  </a:lnTo>
                  <a:lnTo>
                    <a:pt x="8323566" y="3257906"/>
                  </a:lnTo>
                  <a:lnTo>
                    <a:pt x="8332246" y="3261608"/>
                  </a:lnTo>
                  <a:lnTo>
                    <a:pt x="8335246" y="3260127"/>
                  </a:lnTo>
                  <a:lnTo>
                    <a:pt x="8337525" y="3254785"/>
                  </a:lnTo>
                  <a:lnTo>
                    <a:pt x="8336184" y="3251452"/>
                  </a:lnTo>
                  <a:close/>
                </a:path>
                <a:path w="18829020" h="11215370">
                  <a:moveTo>
                    <a:pt x="8735727" y="3421094"/>
                  </a:moveTo>
                  <a:lnTo>
                    <a:pt x="8727380" y="3417534"/>
                  </a:lnTo>
                  <a:lnTo>
                    <a:pt x="8724046" y="3418874"/>
                  </a:lnTo>
                  <a:lnTo>
                    <a:pt x="8721768" y="3424215"/>
                  </a:lnTo>
                  <a:lnTo>
                    <a:pt x="8723109" y="3427548"/>
                  </a:lnTo>
                  <a:lnTo>
                    <a:pt x="8731455" y="3431109"/>
                  </a:lnTo>
                  <a:lnTo>
                    <a:pt x="8734787" y="3429769"/>
                  </a:lnTo>
                  <a:lnTo>
                    <a:pt x="8737066" y="3424428"/>
                  </a:lnTo>
                  <a:lnTo>
                    <a:pt x="8735727" y="3421094"/>
                  </a:lnTo>
                  <a:close/>
                </a:path>
                <a:path w="18829020" h="11215370">
                  <a:moveTo>
                    <a:pt x="8416873" y="3284292"/>
                  </a:moveTo>
                  <a:lnTo>
                    <a:pt x="8408192" y="3280589"/>
                  </a:lnTo>
                  <a:lnTo>
                    <a:pt x="8405192" y="3282072"/>
                  </a:lnTo>
                  <a:lnTo>
                    <a:pt x="8402914" y="3287414"/>
                  </a:lnTo>
                  <a:lnTo>
                    <a:pt x="8404254" y="3290748"/>
                  </a:lnTo>
                  <a:lnTo>
                    <a:pt x="8412600" y="3294308"/>
                  </a:lnTo>
                  <a:lnTo>
                    <a:pt x="8415934" y="3292967"/>
                  </a:lnTo>
                  <a:lnTo>
                    <a:pt x="8418213" y="3287626"/>
                  </a:lnTo>
                  <a:lnTo>
                    <a:pt x="8416873" y="3284292"/>
                  </a:lnTo>
                  <a:close/>
                </a:path>
                <a:path w="18829020" h="11215370">
                  <a:moveTo>
                    <a:pt x="8656368" y="3386060"/>
                  </a:moveTo>
                  <a:lnTo>
                    <a:pt x="8648023" y="3382500"/>
                  </a:lnTo>
                  <a:lnTo>
                    <a:pt x="8644689" y="3383839"/>
                  </a:lnTo>
                  <a:lnTo>
                    <a:pt x="8642411" y="3389180"/>
                  </a:lnTo>
                  <a:lnTo>
                    <a:pt x="8643751" y="3392514"/>
                  </a:lnTo>
                  <a:lnTo>
                    <a:pt x="8652096" y="3396074"/>
                  </a:lnTo>
                  <a:lnTo>
                    <a:pt x="8655430" y="3394734"/>
                  </a:lnTo>
                  <a:lnTo>
                    <a:pt x="8657709" y="3389393"/>
                  </a:lnTo>
                  <a:lnTo>
                    <a:pt x="8656368" y="3386060"/>
                  </a:lnTo>
                  <a:close/>
                </a:path>
                <a:path w="18829020" h="11215370">
                  <a:moveTo>
                    <a:pt x="8496941" y="3317659"/>
                  </a:moveTo>
                  <a:lnTo>
                    <a:pt x="8488596" y="3314099"/>
                  </a:lnTo>
                  <a:lnTo>
                    <a:pt x="8485262" y="3315438"/>
                  </a:lnTo>
                  <a:lnTo>
                    <a:pt x="8482984" y="3320779"/>
                  </a:lnTo>
                  <a:lnTo>
                    <a:pt x="8484324" y="3324114"/>
                  </a:lnTo>
                  <a:lnTo>
                    <a:pt x="8492669" y="3327673"/>
                  </a:lnTo>
                  <a:lnTo>
                    <a:pt x="8496002" y="3326333"/>
                  </a:lnTo>
                  <a:lnTo>
                    <a:pt x="8498281" y="3320991"/>
                  </a:lnTo>
                  <a:lnTo>
                    <a:pt x="8496941" y="3317659"/>
                  </a:lnTo>
                  <a:close/>
                </a:path>
                <a:path w="18829020" h="11215370">
                  <a:moveTo>
                    <a:pt x="8576727" y="3351693"/>
                  </a:moveTo>
                  <a:lnTo>
                    <a:pt x="8568381" y="3348133"/>
                  </a:lnTo>
                  <a:lnTo>
                    <a:pt x="8565047" y="3349472"/>
                  </a:lnTo>
                  <a:lnTo>
                    <a:pt x="8562769" y="3354813"/>
                  </a:lnTo>
                  <a:lnTo>
                    <a:pt x="8564109" y="3358147"/>
                  </a:lnTo>
                  <a:lnTo>
                    <a:pt x="8572455" y="3361707"/>
                  </a:lnTo>
                  <a:lnTo>
                    <a:pt x="8575788" y="3360367"/>
                  </a:lnTo>
                  <a:lnTo>
                    <a:pt x="8578066" y="3355025"/>
                  </a:lnTo>
                  <a:lnTo>
                    <a:pt x="8576727" y="3351693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65361" y="3787"/>
              <a:ext cx="17877790" cy="11304905"/>
            </a:xfrm>
            <a:custGeom>
              <a:avLst/>
              <a:gdLst/>
              <a:ahLst/>
              <a:cxnLst/>
              <a:rect l="l" t="t" r="r" b="b"/>
              <a:pathLst>
                <a:path w="17877790" h="11304905">
                  <a:moveTo>
                    <a:pt x="16968986" y="11034098"/>
                  </a:moveTo>
                  <a:lnTo>
                    <a:pt x="16960641" y="11030539"/>
                  </a:lnTo>
                  <a:lnTo>
                    <a:pt x="16957783" y="11031687"/>
                  </a:lnTo>
                  <a:lnTo>
                    <a:pt x="16955505" y="11037028"/>
                  </a:lnTo>
                  <a:lnTo>
                    <a:pt x="16956653" y="11039886"/>
                  </a:lnTo>
                  <a:lnTo>
                    <a:pt x="16964999" y="11043446"/>
                  </a:lnTo>
                  <a:lnTo>
                    <a:pt x="16967856" y="11042297"/>
                  </a:lnTo>
                  <a:lnTo>
                    <a:pt x="16970135" y="11036956"/>
                  </a:lnTo>
                  <a:lnTo>
                    <a:pt x="16968986" y="11034098"/>
                  </a:lnTo>
                  <a:close/>
                </a:path>
                <a:path w="17877790" h="11304905">
                  <a:moveTo>
                    <a:pt x="17048721" y="11067322"/>
                  </a:moveTo>
                  <a:lnTo>
                    <a:pt x="17043045" y="11064901"/>
                  </a:lnTo>
                  <a:lnTo>
                    <a:pt x="17040231" y="11064095"/>
                  </a:lnTo>
                  <a:lnTo>
                    <a:pt x="17037376" y="11065245"/>
                  </a:lnTo>
                  <a:lnTo>
                    <a:pt x="17035097" y="11070586"/>
                  </a:lnTo>
                  <a:lnTo>
                    <a:pt x="17036244" y="11073442"/>
                  </a:lnTo>
                  <a:lnTo>
                    <a:pt x="17041920" y="11075863"/>
                  </a:lnTo>
                  <a:lnTo>
                    <a:pt x="17044734" y="11076669"/>
                  </a:lnTo>
                  <a:lnTo>
                    <a:pt x="17047592" y="11075521"/>
                  </a:lnTo>
                  <a:lnTo>
                    <a:pt x="17049870" y="11070180"/>
                  </a:lnTo>
                  <a:lnTo>
                    <a:pt x="17048721" y="11067322"/>
                  </a:lnTo>
                  <a:close/>
                </a:path>
                <a:path w="17877790" h="11304905">
                  <a:moveTo>
                    <a:pt x="16890105" y="10998872"/>
                  </a:moveTo>
                  <a:lnTo>
                    <a:pt x="16882093" y="10995455"/>
                  </a:lnTo>
                  <a:lnTo>
                    <a:pt x="16878902" y="10996461"/>
                  </a:lnTo>
                  <a:lnTo>
                    <a:pt x="16876623" y="11001802"/>
                  </a:lnTo>
                  <a:lnTo>
                    <a:pt x="16877630" y="11004993"/>
                  </a:lnTo>
                  <a:lnTo>
                    <a:pt x="16885641" y="11008411"/>
                  </a:lnTo>
                  <a:lnTo>
                    <a:pt x="16888833" y="11007405"/>
                  </a:lnTo>
                  <a:lnTo>
                    <a:pt x="16891111" y="11002064"/>
                  </a:lnTo>
                  <a:lnTo>
                    <a:pt x="16890105" y="10998872"/>
                  </a:lnTo>
                  <a:close/>
                </a:path>
                <a:path w="17877790" h="11304905">
                  <a:moveTo>
                    <a:pt x="17129169" y="11098876"/>
                  </a:moveTo>
                  <a:lnTo>
                    <a:pt x="17120824" y="11095316"/>
                  </a:lnTo>
                  <a:lnTo>
                    <a:pt x="17117823" y="11096799"/>
                  </a:lnTo>
                  <a:lnTo>
                    <a:pt x="17115545" y="11102140"/>
                  </a:lnTo>
                  <a:lnTo>
                    <a:pt x="17116694" y="11104997"/>
                  </a:lnTo>
                  <a:lnTo>
                    <a:pt x="17119363" y="11106136"/>
                  </a:lnTo>
                  <a:lnTo>
                    <a:pt x="17119839" y="11105944"/>
                  </a:lnTo>
                  <a:lnTo>
                    <a:pt x="17125515" y="11108366"/>
                  </a:lnTo>
                  <a:lnTo>
                    <a:pt x="17128515" y="11106884"/>
                  </a:lnTo>
                  <a:lnTo>
                    <a:pt x="17130651" y="11101876"/>
                  </a:lnTo>
                  <a:lnTo>
                    <a:pt x="17129169" y="11098876"/>
                  </a:lnTo>
                  <a:close/>
                </a:path>
                <a:path w="17877790" h="11304905">
                  <a:moveTo>
                    <a:pt x="16811651" y="10962644"/>
                  </a:moveTo>
                  <a:lnTo>
                    <a:pt x="16803306" y="10959084"/>
                  </a:lnTo>
                  <a:lnTo>
                    <a:pt x="16800114" y="10960091"/>
                  </a:lnTo>
                  <a:lnTo>
                    <a:pt x="16797836" y="10965432"/>
                  </a:lnTo>
                  <a:lnTo>
                    <a:pt x="16798842" y="10968623"/>
                  </a:lnTo>
                  <a:lnTo>
                    <a:pt x="16807187" y="10972183"/>
                  </a:lnTo>
                  <a:lnTo>
                    <a:pt x="16810379" y="10971177"/>
                  </a:lnTo>
                  <a:lnTo>
                    <a:pt x="16812657" y="10965836"/>
                  </a:lnTo>
                  <a:lnTo>
                    <a:pt x="16811651" y="10962644"/>
                  </a:lnTo>
                  <a:close/>
                </a:path>
                <a:path w="17877790" h="11304905">
                  <a:moveTo>
                    <a:pt x="17210328" y="11128761"/>
                  </a:moveTo>
                  <a:lnTo>
                    <a:pt x="17207517" y="11127956"/>
                  </a:lnTo>
                  <a:lnTo>
                    <a:pt x="17201841" y="11125535"/>
                  </a:lnTo>
                  <a:lnTo>
                    <a:pt x="17198840" y="11127018"/>
                  </a:lnTo>
                  <a:lnTo>
                    <a:pt x="17196562" y="11132359"/>
                  </a:lnTo>
                  <a:lnTo>
                    <a:pt x="17197711" y="11135216"/>
                  </a:lnTo>
                  <a:lnTo>
                    <a:pt x="17200380" y="11136355"/>
                  </a:lnTo>
                  <a:lnTo>
                    <a:pt x="17201192" y="11136307"/>
                  </a:lnTo>
                  <a:lnTo>
                    <a:pt x="17206535" y="11138585"/>
                  </a:lnTo>
                  <a:lnTo>
                    <a:pt x="17209533" y="11137102"/>
                  </a:lnTo>
                  <a:lnTo>
                    <a:pt x="17211811" y="11131761"/>
                  </a:lnTo>
                  <a:lnTo>
                    <a:pt x="17210328" y="11128761"/>
                  </a:lnTo>
                  <a:close/>
                </a:path>
                <a:path w="17877790" h="11304905">
                  <a:moveTo>
                    <a:pt x="16726229" y="10921472"/>
                  </a:moveTo>
                  <a:lnTo>
                    <a:pt x="16723040" y="10922478"/>
                  </a:lnTo>
                  <a:lnTo>
                    <a:pt x="16721901" y="10925149"/>
                  </a:lnTo>
                  <a:lnTo>
                    <a:pt x="16720428" y="10927677"/>
                  </a:lnTo>
                  <a:lnTo>
                    <a:pt x="16721291" y="10931202"/>
                  </a:lnTo>
                  <a:lnTo>
                    <a:pt x="16726965" y="10933622"/>
                  </a:lnTo>
                  <a:lnTo>
                    <a:pt x="16727491" y="10934241"/>
                  </a:lnTo>
                  <a:lnTo>
                    <a:pt x="16729827" y="10935238"/>
                  </a:lnTo>
                  <a:lnTo>
                    <a:pt x="16733019" y="10934232"/>
                  </a:lnTo>
                  <a:lnTo>
                    <a:pt x="16735297" y="10928891"/>
                  </a:lnTo>
                  <a:lnTo>
                    <a:pt x="16734433" y="10925366"/>
                  </a:lnTo>
                  <a:lnTo>
                    <a:pt x="16728758" y="10922945"/>
                  </a:lnTo>
                  <a:lnTo>
                    <a:pt x="16726229" y="10921472"/>
                  </a:lnTo>
                  <a:close/>
                </a:path>
                <a:path w="17877790" h="11304905">
                  <a:moveTo>
                    <a:pt x="17291581" y="11157503"/>
                  </a:moveTo>
                  <a:lnTo>
                    <a:pt x="17288770" y="11156698"/>
                  </a:lnTo>
                  <a:lnTo>
                    <a:pt x="17283093" y="11154276"/>
                  </a:lnTo>
                  <a:lnTo>
                    <a:pt x="17280427" y="11155901"/>
                  </a:lnTo>
                  <a:lnTo>
                    <a:pt x="17278291" y="11160909"/>
                  </a:lnTo>
                  <a:lnTo>
                    <a:pt x="17279774" y="11163909"/>
                  </a:lnTo>
                  <a:lnTo>
                    <a:pt x="17282111" y="11164906"/>
                  </a:lnTo>
                  <a:lnTo>
                    <a:pt x="17282253" y="11164572"/>
                  </a:lnTo>
                  <a:lnTo>
                    <a:pt x="17288263" y="11167136"/>
                  </a:lnTo>
                  <a:lnTo>
                    <a:pt x="17290928" y="11165510"/>
                  </a:lnTo>
                  <a:lnTo>
                    <a:pt x="17293064" y="11160503"/>
                  </a:lnTo>
                  <a:lnTo>
                    <a:pt x="17291581" y="11157503"/>
                  </a:lnTo>
                  <a:close/>
                </a:path>
                <a:path w="17877790" h="11304905">
                  <a:moveTo>
                    <a:pt x="16648724" y="10882098"/>
                  </a:moveTo>
                  <a:lnTo>
                    <a:pt x="16645533" y="10883103"/>
                  </a:lnTo>
                  <a:lnTo>
                    <a:pt x="16644394" y="10885774"/>
                  </a:lnTo>
                  <a:lnTo>
                    <a:pt x="16642921" y="10888302"/>
                  </a:lnTo>
                  <a:lnTo>
                    <a:pt x="16643927" y="10891493"/>
                  </a:lnTo>
                  <a:lnTo>
                    <a:pt x="16646455" y="10892966"/>
                  </a:lnTo>
                  <a:lnTo>
                    <a:pt x="16652130" y="10895387"/>
                  </a:lnTo>
                  <a:lnTo>
                    <a:pt x="16655179" y="10894715"/>
                  </a:lnTo>
                  <a:lnTo>
                    <a:pt x="16656318" y="10892044"/>
                  </a:lnTo>
                  <a:lnTo>
                    <a:pt x="16657791" y="10889516"/>
                  </a:lnTo>
                  <a:lnTo>
                    <a:pt x="16656785" y="10886325"/>
                  </a:lnTo>
                  <a:lnTo>
                    <a:pt x="16654256" y="10884852"/>
                  </a:lnTo>
                  <a:lnTo>
                    <a:pt x="16651253" y="10883571"/>
                  </a:lnTo>
                  <a:lnTo>
                    <a:pt x="16648724" y="10882098"/>
                  </a:lnTo>
                  <a:close/>
                </a:path>
                <a:path w="17877790" h="11304905">
                  <a:moveTo>
                    <a:pt x="17373973" y="11183573"/>
                  </a:moveTo>
                  <a:lnTo>
                    <a:pt x="17371019" y="11183102"/>
                  </a:lnTo>
                  <a:lnTo>
                    <a:pt x="17368012" y="11181819"/>
                  </a:lnTo>
                  <a:lnTo>
                    <a:pt x="17365200" y="11181015"/>
                  </a:lnTo>
                  <a:lnTo>
                    <a:pt x="17362537" y="11182640"/>
                  </a:lnTo>
                  <a:lnTo>
                    <a:pt x="17360401" y="11187648"/>
                  </a:lnTo>
                  <a:lnTo>
                    <a:pt x="17361881" y="11190646"/>
                  </a:lnTo>
                  <a:lnTo>
                    <a:pt x="17364218" y="11191643"/>
                  </a:lnTo>
                  <a:lnTo>
                    <a:pt x="17364695" y="11191453"/>
                  </a:lnTo>
                  <a:lnTo>
                    <a:pt x="17368033" y="11192877"/>
                  </a:lnTo>
                  <a:lnTo>
                    <a:pt x="17370847" y="11193682"/>
                  </a:lnTo>
                  <a:lnTo>
                    <a:pt x="17373511" y="11192056"/>
                  </a:lnTo>
                  <a:lnTo>
                    <a:pt x="17374650" y="11189386"/>
                  </a:lnTo>
                  <a:lnTo>
                    <a:pt x="17375456" y="11186573"/>
                  </a:lnTo>
                  <a:lnTo>
                    <a:pt x="17373973" y="11183573"/>
                  </a:lnTo>
                  <a:close/>
                </a:path>
                <a:path w="17877790" h="11304905">
                  <a:moveTo>
                    <a:pt x="16572456" y="10841672"/>
                  </a:moveTo>
                  <a:lnTo>
                    <a:pt x="16568930" y="10842536"/>
                  </a:lnTo>
                  <a:lnTo>
                    <a:pt x="16567791" y="10845206"/>
                  </a:lnTo>
                  <a:lnTo>
                    <a:pt x="16566460" y="10847400"/>
                  </a:lnTo>
                  <a:lnTo>
                    <a:pt x="16567467" y="10850592"/>
                  </a:lnTo>
                  <a:lnTo>
                    <a:pt x="16569852" y="10852399"/>
                  </a:lnTo>
                  <a:lnTo>
                    <a:pt x="16575861" y="10854962"/>
                  </a:lnTo>
                  <a:lnTo>
                    <a:pt x="16579053" y="10853956"/>
                  </a:lnTo>
                  <a:lnTo>
                    <a:pt x="16580049" y="10851619"/>
                  </a:lnTo>
                  <a:lnTo>
                    <a:pt x="16581380" y="10849425"/>
                  </a:lnTo>
                  <a:lnTo>
                    <a:pt x="16580373" y="10846234"/>
                  </a:lnTo>
                  <a:lnTo>
                    <a:pt x="16577987" y="10844426"/>
                  </a:lnTo>
                  <a:lnTo>
                    <a:pt x="16574984" y="10843146"/>
                  </a:lnTo>
                  <a:lnTo>
                    <a:pt x="16572456" y="10841672"/>
                  </a:lnTo>
                  <a:close/>
                </a:path>
                <a:path w="17877790" h="11304905">
                  <a:moveTo>
                    <a:pt x="16496565" y="10799436"/>
                  </a:moveTo>
                  <a:lnTo>
                    <a:pt x="16493038" y="10800298"/>
                  </a:lnTo>
                  <a:lnTo>
                    <a:pt x="16491899" y="10802969"/>
                  </a:lnTo>
                  <a:lnTo>
                    <a:pt x="16490427" y="10805498"/>
                  </a:lnTo>
                  <a:lnTo>
                    <a:pt x="16491433" y="10808688"/>
                  </a:lnTo>
                  <a:lnTo>
                    <a:pt x="16493819" y="10810496"/>
                  </a:lnTo>
                  <a:lnTo>
                    <a:pt x="16499827" y="10813058"/>
                  </a:lnTo>
                  <a:lnTo>
                    <a:pt x="16503018" y="10812053"/>
                  </a:lnTo>
                  <a:lnTo>
                    <a:pt x="16504015" y="10809716"/>
                  </a:lnTo>
                  <a:lnTo>
                    <a:pt x="16505488" y="10807188"/>
                  </a:lnTo>
                  <a:lnTo>
                    <a:pt x="16504483" y="10803997"/>
                  </a:lnTo>
                  <a:lnTo>
                    <a:pt x="16502096" y="10802190"/>
                  </a:lnTo>
                  <a:lnTo>
                    <a:pt x="16499094" y="10800909"/>
                  </a:lnTo>
                  <a:lnTo>
                    <a:pt x="16496565" y="10799436"/>
                  </a:lnTo>
                  <a:close/>
                </a:path>
                <a:path w="17877790" h="11304905">
                  <a:moveTo>
                    <a:pt x="17456458" y="11208500"/>
                  </a:moveTo>
                  <a:lnTo>
                    <a:pt x="17453504" y="11208029"/>
                  </a:lnTo>
                  <a:lnTo>
                    <a:pt x="17450499" y="11206747"/>
                  </a:lnTo>
                  <a:lnTo>
                    <a:pt x="17448020" y="11206084"/>
                  </a:lnTo>
                  <a:lnTo>
                    <a:pt x="17445356" y="11207709"/>
                  </a:lnTo>
                  <a:lnTo>
                    <a:pt x="17444216" y="11210380"/>
                  </a:lnTo>
                  <a:lnTo>
                    <a:pt x="17443411" y="11213193"/>
                  </a:lnTo>
                  <a:lnTo>
                    <a:pt x="17444700" y="11215716"/>
                  </a:lnTo>
                  <a:lnTo>
                    <a:pt x="17447037" y="11216713"/>
                  </a:lnTo>
                  <a:lnTo>
                    <a:pt x="17447180" y="11216379"/>
                  </a:lnTo>
                  <a:lnTo>
                    <a:pt x="17447514" y="11216522"/>
                  </a:lnTo>
                  <a:lnTo>
                    <a:pt x="17447990" y="11216330"/>
                  </a:lnTo>
                  <a:lnTo>
                    <a:pt x="17450995" y="11217612"/>
                  </a:lnTo>
                  <a:lnTo>
                    <a:pt x="17453475" y="11218275"/>
                  </a:lnTo>
                  <a:lnTo>
                    <a:pt x="17456141" y="11216651"/>
                  </a:lnTo>
                  <a:lnTo>
                    <a:pt x="17457280" y="11213980"/>
                  </a:lnTo>
                  <a:lnTo>
                    <a:pt x="17457943" y="11211501"/>
                  </a:lnTo>
                  <a:lnTo>
                    <a:pt x="17456458" y="11208500"/>
                  </a:lnTo>
                  <a:close/>
                </a:path>
                <a:path w="17877790" h="11304905">
                  <a:moveTo>
                    <a:pt x="16421960" y="10756958"/>
                  </a:moveTo>
                  <a:lnTo>
                    <a:pt x="16418578" y="10757488"/>
                  </a:lnTo>
                  <a:lnTo>
                    <a:pt x="16417438" y="10760159"/>
                  </a:lnTo>
                  <a:lnTo>
                    <a:pt x="16415965" y="10762687"/>
                  </a:lnTo>
                  <a:lnTo>
                    <a:pt x="16416637" y="10765736"/>
                  </a:lnTo>
                  <a:lnTo>
                    <a:pt x="16419023" y="10767542"/>
                  </a:lnTo>
                  <a:lnTo>
                    <a:pt x="16422695" y="10769108"/>
                  </a:lnTo>
                  <a:lnTo>
                    <a:pt x="16422552" y="10769443"/>
                  </a:lnTo>
                  <a:lnTo>
                    <a:pt x="16424890" y="10770440"/>
                  </a:lnTo>
                  <a:lnTo>
                    <a:pt x="16428082" y="10769433"/>
                  </a:lnTo>
                  <a:lnTo>
                    <a:pt x="16429078" y="10767097"/>
                  </a:lnTo>
                  <a:lnTo>
                    <a:pt x="16430551" y="10764569"/>
                  </a:lnTo>
                  <a:lnTo>
                    <a:pt x="16429879" y="10761520"/>
                  </a:lnTo>
                  <a:lnTo>
                    <a:pt x="16427492" y="10759713"/>
                  </a:lnTo>
                  <a:lnTo>
                    <a:pt x="16424487" y="10758431"/>
                  </a:lnTo>
                  <a:lnTo>
                    <a:pt x="16421960" y="10756958"/>
                  </a:lnTo>
                  <a:close/>
                </a:path>
                <a:path w="17877790" h="11304905">
                  <a:moveTo>
                    <a:pt x="17539324" y="11231615"/>
                  </a:moveTo>
                  <a:lnTo>
                    <a:pt x="17536368" y="11231144"/>
                  </a:lnTo>
                  <a:lnTo>
                    <a:pt x="17533697" y="11230004"/>
                  </a:lnTo>
                  <a:lnTo>
                    <a:pt x="17530883" y="11229199"/>
                  </a:lnTo>
                  <a:lnTo>
                    <a:pt x="17528219" y="11230824"/>
                  </a:lnTo>
                  <a:lnTo>
                    <a:pt x="17527414" y="11233638"/>
                  </a:lnTo>
                  <a:lnTo>
                    <a:pt x="17526751" y="11236117"/>
                  </a:lnTo>
                  <a:lnTo>
                    <a:pt x="17528042" y="11238640"/>
                  </a:lnTo>
                  <a:lnTo>
                    <a:pt x="17530377" y="11239636"/>
                  </a:lnTo>
                  <a:lnTo>
                    <a:pt x="17530853" y="11239445"/>
                  </a:lnTo>
                  <a:lnTo>
                    <a:pt x="17533859" y="11240727"/>
                  </a:lnTo>
                  <a:lnTo>
                    <a:pt x="17536672" y="11241532"/>
                  </a:lnTo>
                  <a:lnTo>
                    <a:pt x="17539336" y="11239907"/>
                  </a:lnTo>
                  <a:lnTo>
                    <a:pt x="17540947" y="11234281"/>
                  </a:lnTo>
                  <a:lnTo>
                    <a:pt x="17539324" y="11231615"/>
                  </a:lnTo>
                  <a:close/>
                </a:path>
                <a:path w="17877790" h="11304905">
                  <a:moveTo>
                    <a:pt x="16347591" y="10713003"/>
                  </a:moveTo>
                  <a:lnTo>
                    <a:pt x="16344543" y="10713676"/>
                  </a:lnTo>
                  <a:lnTo>
                    <a:pt x="16343438" y="10715572"/>
                  </a:lnTo>
                  <a:lnTo>
                    <a:pt x="16341739" y="10718398"/>
                  </a:lnTo>
                  <a:lnTo>
                    <a:pt x="16342270" y="10721781"/>
                  </a:lnTo>
                  <a:lnTo>
                    <a:pt x="16344655" y="10723588"/>
                  </a:lnTo>
                  <a:lnTo>
                    <a:pt x="16350664" y="10726151"/>
                  </a:lnTo>
                  <a:lnTo>
                    <a:pt x="16353379" y="10725337"/>
                  </a:lnTo>
                  <a:lnTo>
                    <a:pt x="16355660" y="10721575"/>
                  </a:lnTo>
                  <a:lnTo>
                    <a:pt x="16356040" y="10720948"/>
                  </a:lnTo>
                  <a:lnTo>
                    <a:pt x="16355510" y="10717565"/>
                  </a:lnTo>
                  <a:lnTo>
                    <a:pt x="16353125" y="10715759"/>
                  </a:lnTo>
                  <a:lnTo>
                    <a:pt x="16350119" y="10714476"/>
                  </a:lnTo>
                  <a:lnTo>
                    <a:pt x="16347591" y="10713003"/>
                  </a:lnTo>
                  <a:close/>
                </a:path>
                <a:path w="17877790" h="11304905">
                  <a:moveTo>
                    <a:pt x="17623184" y="11252394"/>
                  </a:moveTo>
                  <a:lnTo>
                    <a:pt x="17620085" y="11252256"/>
                  </a:lnTo>
                  <a:lnTo>
                    <a:pt x="17617414" y="11251117"/>
                  </a:lnTo>
                  <a:lnTo>
                    <a:pt x="17614458" y="11250645"/>
                  </a:lnTo>
                  <a:lnTo>
                    <a:pt x="17611792" y="11252270"/>
                  </a:lnTo>
                  <a:lnTo>
                    <a:pt x="17610987" y="11255083"/>
                  </a:lnTo>
                  <a:lnTo>
                    <a:pt x="17610324" y="11257562"/>
                  </a:lnTo>
                  <a:lnTo>
                    <a:pt x="17611615" y="11260086"/>
                  </a:lnTo>
                  <a:lnTo>
                    <a:pt x="17614286" y="11261225"/>
                  </a:lnTo>
                  <a:lnTo>
                    <a:pt x="17615241" y="11260843"/>
                  </a:lnTo>
                  <a:lnTo>
                    <a:pt x="17617910" y="11261982"/>
                  </a:lnTo>
                  <a:lnTo>
                    <a:pt x="17620864" y="11262452"/>
                  </a:lnTo>
                  <a:lnTo>
                    <a:pt x="17623530" y="11260828"/>
                  </a:lnTo>
                  <a:lnTo>
                    <a:pt x="17624335" y="11258015"/>
                  </a:lnTo>
                  <a:lnTo>
                    <a:pt x="17624664" y="11255393"/>
                  </a:lnTo>
                  <a:lnTo>
                    <a:pt x="17623184" y="11252394"/>
                  </a:lnTo>
                  <a:close/>
                </a:path>
                <a:path w="17877790" h="11304905">
                  <a:moveTo>
                    <a:pt x="16274411" y="10667188"/>
                  </a:moveTo>
                  <a:lnTo>
                    <a:pt x="16271027" y="10667717"/>
                  </a:lnTo>
                  <a:lnTo>
                    <a:pt x="16268450" y="10672142"/>
                  </a:lnTo>
                  <a:lnTo>
                    <a:pt x="16268082" y="10672774"/>
                  </a:lnTo>
                  <a:lnTo>
                    <a:pt x="16268753" y="10675823"/>
                  </a:lnTo>
                  <a:lnTo>
                    <a:pt x="16270997" y="10677963"/>
                  </a:lnTo>
                  <a:lnTo>
                    <a:pt x="16277007" y="10680527"/>
                  </a:lnTo>
                  <a:lnTo>
                    <a:pt x="16279720" y="10679711"/>
                  </a:lnTo>
                  <a:lnTo>
                    <a:pt x="16280671" y="10678144"/>
                  </a:lnTo>
                  <a:lnTo>
                    <a:pt x="16282524" y="10674989"/>
                  </a:lnTo>
                  <a:lnTo>
                    <a:pt x="16281853" y="10671940"/>
                  </a:lnTo>
                  <a:lnTo>
                    <a:pt x="16279609" y="10669800"/>
                  </a:lnTo>
                  <a:lnTo>
                    <a:pt x="16276605" y="10668518"/>
                  </a:lnTo>
                  <a:lnTo>
                    <a:pt x="16274411" y="10667188"/>
                  </a:lnTo>
                  <a:close/>
                </a:path>
                <a:path w="17877790" h="11304905">
                  <a:moveTo>
                    <a:pt x="17707422" y="11271361"/>
                  </a:moveTo>
                  <a:lnTo>
                    <a:pt x="17701512" y="11270418"/>
                  </a:lnTo>
                  <a:lnTo>
                    <a:pt x="17698890" y="11270089"/>
                  </a:lnTo>
                  <a:lnTo>
                    <a:pt x="17696224" y="11271714"/>
                  </a:lnTo>
                  <a:lnTo>
                    <a:pt x="17695419" y="11274527"/>
                  </a:lnTo>
                  <a:lnTo>
                    <a:pt x="17694756" y="11277006"/>
                  </a:lnTo>
                  <a:lnTo>
                    <a:pt x="17696045" y="11279528"/>
                  </a:lnTo>
                  <a:lnTo>
                    <a:pt x="17698382" y="11280525"/>
                  </a:lnTo>
                  <a:lnTo>
                    <a:pt x="17698193" y="11280050"/>
                  </a:lnTo>
                  <a:lnTo>
                    <a:pt x="17699192" y="11280476"/>
                  </a:lnTo>
                  <a:lnTo>
                    <a:pt x="17702482" y="11281090"/>
                  </a:lnTo>
                  <a:lnTo>
                    <a:pt x="17705104" y="11281420"/>
                  </a:lnTo>
                  <a:lnTo>
                    <a:pt x="17708104" y="11279938"/>
                  </a:lnTo>
                  <a:lnTo>
                    <a:pt x="17708576" y="11276983"/>
                  </a:lnTo>
                  <a:lnTo>
                    <a:pt x="17708905" y="11274361"/>
                  </a:lnTo>
                  <a:lnTo>
                    <a:pt x="17707422" y="11271361"/>
                  </a:lnTo>
                  <a:close/>
                </a:path>
                <a:path w="17877790" h="11304905">
                  <a:moveTo>
                    <a:pt x="16201706" y="10621181"/>
                  </a:moveTo>
                  <a:lnTo>
                    <a:pt x="16198324" y="10621711"/>
                  </a:lnTo>
                  <a:lnTo>
                    <a:pt x="16195746" y="10626135"/>
                  </a:lnTo>
                  <a:lnTo>
                    <a:pt x="16195378" y="10626767"/>
                  </a:lnTo>
                  <a:lnTo>
                    <a:pt x="16196051" y="10629816"/>
                  </a:lnTo>
                  <a:lnTo>
                    <a:pt x="16198294" y="10631956"/>
                  </a:lnTo>
                  <a:lnTo>
                    <a:pt x="16204636" y="10634662"/>
                  </a:lnTo>
                  <a:lnTo>
                    <a:pt x="16207352" y="10633847"/>
                  </a:lnTo>
                  <a:lnTo>
                    <a:pt x="16208302" y="10632280"/>
                  </a:lnTo>
                  <a:lnTo>
                    <a:pt x="16210155" y="10629125"/>
                  </a:lnTo>
                  <a:lnTo>
                    <a:pt x="16209483" y="10626076"/>
                  </a:lnTo>
                  <a:lnTo>
                    <a:pt x="16207240" y="10623936"/>
                  </a:lnTo>
                  <a:lnTo>
                    <a:pt x="16204235" y="10622654"/>
                  </a:lnTo>
                  <a:lnTo>
                    <a:pt x="16201706" y="10621181"/>
                  </a:lnTo>
                  <a:close/>
                </a:path>
                <a:path w="17877790" h="11304905">
                  <a:moveTo>
                    <a:pt x="17791896" y="11288849"/>
                  </a:moveTo>
                  <a:lnTo>
                    <a:pt x="17783030" y="11287436"/>
                  </a:lnTo>
                  <a:lnTo>
                    <a:pt x="17780364" y="11289060"/>
                  </a:lnTo>
                  <a:lnTo>
                    <a:pt x="17779893" y="11292015"/>
                  </a:lnTo>
                  <a:lnTo>
                    <a:pt x="17779372" y="11294161"/>
                  </a:lnTo>
                  <a:lnTo>
                    <a:pt x="17780664" y="11296685"/>
                  </a:lnTo>
                  <a:lnTo>
                    <a:pt x="17784003" y="11298109"/>
                  </a:lnTo>
                  <a:lnTo>
                    <a:pt x="17789912" y="11299051"/>
                  </a:lnTo>
                  <a:lnTo>
                    <a:pt x="17792578" y="11297427"/>
                  </a:lnTo>
                  <a:lnTo>
                    <a:pt x="17793462" y="11291885"/>
                  </a:lnTo>
                  <a:lnTo>
                    <a:pt x="17793521" y="11291516"/>
                  </a:lnTo>
                  <a:lnTo>
                    <a:pt x="17791896" y="11288849"/>
                  </a:lnTo>
                  <a:close/>
                </a:path>
                <a:path w="17877790" h="11304905">
                  <a:moveTo>
                    <a:pt x="16129715" y="10573506"/>
                  </a:moveTo>
                  <a:lnTo>
                    <a:pt x="16126331" y="10574035"/>
                  </a:lnTo>
                  <a:lnTo>
                    <a:pt x="16124858" y="10576563"/>
                  </a:lnTo>
                  <a:lnTo>
                    <a:pt x="16123051" y="10578948"/>
                  </a:lnTo>
                  <a:lnTo>
                    <a:pt x="16123582" y="10582332"/>
                  </a:lnTo>
                  <a:lnTo>
                    <a:pt x="16126111" y="10583805"/>
                  </a:lnTo>
                  <a:lnTo>
                    <a:pt x="16128495" y="10585611"/>
                  </a:lnTo>
                  <a:lnTo>
                    <a:pt x="16129498" y="10586038"/>
                  </a:lnTo>
                  <a:lnTo>
                    <a:pt x="16129355" y="10586373"/>
                  </a:lnTo>
                  <a:lnTo>
                    <a:pt x="16131692" y="10587369"/>
                  </a:lnTo>
                  <a:lnTo>
                    <a:pt x="16134407" y="10586554"/>
                  </a:lnTo>
                  <a:lnTo>
                    <a:pt x="16135738" y="10584360"/>
                  </a:lnTo>
                  <a:lnTo>
                    <a:pt x="16137545" y="10581975"/>
                  </a:lnTo>
                  <a:lnTo>
                    <a:pt x="16137013" y="10578591"/>
                  </a:lnTo>
                  <a:lnTo>
                    <a:pt x="16134485" y="10577118"/>
                  </a:lnTo>
                  <a:lnTo>
                    <a:pt x="16129715" y="10573506"/>
                  </a:lnTo>
                  <a:close/>
                </a:path>
                <a:path w="17877790" h="11304905">
                  <a:moveTo>
                    <a:pt x="17876890" y="11304194"/>
                  </a:moveTo>
                  <a:lnTo>
                    <a:pt x="17868027" y="11302780"/>
                  </a:lnTo>
                  <a:lnTo>
                    <a:pt x="17865359" y="11304404"/>
                  </a:lnTo>
                  <a:lnTo>
                    <a:pt x="17865300" y="11304768"/>
                  </a:lnTo>
                  <a:lnTo>
                    <a:pt x="17877241" y="11304768"/>
                  </a:lnTo>
                  <a:lnTo>
                    <a:pt x="17876890" y="11304194"/>
                  </a:lnTo>
                  <a:close/>
                </a:path>
                <a:path w="17877790" h="11304905">
                  <a:moveTo>
                    <a:pt x="16058149" y="10524828"/>
                  </a:moveTo>
                  <a:lnTo>
                    <a:pt x="16055100" y="10525499"/>
                  </a:lnTo>
                  <a:lnTo>
                    <a:pt x="16051488" y="10530272"/>
                  </a:lnTo>
                  <a:lnTo>
                    <a:pt x="16052159" y="10533320"/>
                  </a:lnTo>
                  <a:lnTo>
                    <a:pt x="16056930" y="10536934"/>
                  </a:lnTo>
                  <a:lnTo>
                    <a:pt x="16060268" y="10538357"/>
                  </a:lnTo>
                  <a:lnTo>
                    <a:pt x="16062841" y="10537877"/>
                  </a:lnTo>
                  <a:lnTo>
                    <a:pt x="16064172" y="10535683"/>
                  </a:lnTo>
                  <a:lnTo>
                    <a:pt x="16065979" y="10533296"/>
                  </a:lnTo>
                  <a:lnTo>
                    <a:pt x="16065307" y="10530248"/>
                  </a:lnTo>
                  <a:lnTo>
                    <a:pt x="16058149" y="10524828"/>
                  </a:lnTo>
                  <a:close/>
                </a:path>
                <a:path w="17877790" h="11304905">
                  <a:moveTo>
                    <a:pt x="15987010" y="10475147"/>
                  </a:moveTo>
                  <a:lnTo>
                    <a:pt x="15983962" y="10475820"/>
                  </a:lnTo>
                  <a:lnTo>
                    <a:pt x="15980348" y="10480592"/>
                  </a:lnTo>
                  <a:lnTo>
                    <a:pt x="15981020" y="10483641"/>
                  </a:lnTo>
                  <a:lnTo>
                    <a:pt x="15985792" y="10487255"/>
                  </a:lnTo>
                  <a:lnTo>
                    <a:pt x="15989132" y="10488679"/>
                  </a:lnTo>
                  <a:lnTo>
                    <a:pt x="15991703" y="10488197"/>
                  </a:lnTo>
                  <a:lnTo>
                    <a:pt x="15993033" y="10486003"/>
                  </a:lnTo>
                  <a:lnTo>
                    <a:pt x="15994840" y="10483617"/>
                  </a:lnTo>
                  <a:lnTo>
                    <a:pt x="15994167" y="10480568"/>
                  </a:lnTo>
                  <a:lnTo>
                    <a:pt x="15987010" y="10475147"/>
                  </a:lnTo>
                  <a:close/>
                </a:path>
                <a:path w="17877790" h="11304905">
                  <a:moveTo>
                    <a:pt x="15917160" y="10425229"/>
                  </a:moveTo>
                  <a:lnTo>
                    <a:pt x="15913777" y="10425759"/>
                  </a:lnTo>
                  <a:lnTo>
                    <a:pt x="15910163" y="10430530"/>
                  </a:lnTo>
                  <a:lnTo>
                    <a:pt x="15910837" y="10433579"/>
                  </a:lnTo>
                  <a:lnTo>
                    <a:pt x="15915607" y="10437193"/>
                  </a:lnTo>
                  <a:lnTo>
                    <a:pt x="15918946" y="10438617"/>
                  </a:lnTo>
                  <a:lnTo>
                    <a:pt x="15921185" y="10437994"/>
                  </a:lnTo>
                  <a:lnTo>
                    <a:pt x="15922850" y="10435942"/>
                  </a:lnTo>
                  <a:lnTo>
                    <a:pt x="15924656" y="10433556"/>
                  </a:lnTo>
                  <a:lnTo>
                    <a:pt x="15923983" y="10430507"/>
                  </a:lnTo>
                  <a:lnTo>
                    <a:pt x="15919212" y="10426893"/>
                  </a:lnTo>
                  <a:lnTo>
                    <a:pt x="15917160" y="10425229"/>
                  </a:lnTo>
                  <a:close/>
                </a:path>
                <a:path w="17877790" h="11304905">
                  <a:moveTo>
                    <a:pt x="15847402" y="10374166"/>
                  </a:moveTo>
                  <a:lnTo>
                    <a:pt x="15844160" y="10374361"/>
                  </a:lnTo>
                  <a:lnTo>
                    <a:pt x="15842353" y="10376747"/>
                  </a:lnTo>
                  <a:lnTo>
                    <a:pt x="15841023" y="10378941"/>
                  </a:lnTo>
                  <a:lnTo>
                    <a:pt x="15841222" y="10382183"/>
                  </a:lnTo>
                  <a:lnTo>
                    <a:pt x="15845990" y="10385795"/>
                  </a:lnTo>
                  <a:lnTo>
                    <a:pt x="15849329" y="10387220"/>
                  </a:lnTo>
                  <a:lnTo>
                    <a:pt x="15851568" y="10386597"/>
                  </a:lnTo>
                  <a:lnTo>
                    <a:pt x="15853233" y="10384544"/>
                  </a:lnTo>
                  <a:lnTo>
                    <a:pt x="15854564" y="10382350"/>
                  </a:lnTo>
                  <a:lnTo>
                    <a:pt x="15854366" y="10379109"/>
                  </a:lnTo>
                  <a:lnTo>
                    <a:pt x="15849596" y="10375496"/>
                  </a:lnTo>
                  <a:lnTo>
                    <a:pt x="15847402" y="10374166"/>
                  </a:lnTo>
                  <a:close/>
                </a:path>
                <a:path w="17877790" h="11304905">
                  <a:moveTo>
                    <a:pt x="15778547" y="10321910"/>
                  </a:moveTo>
                  <a:lnTo>
                    <a:pt x="15775305" y="10322105"/>
                  </a:lnTo>
                  <a:lnTo>
                    <a:pt x="15773499" y="10324491"/>
                  </a:lnTo>
                  <a:lnTo>
                    <a:pt x="15771834" y="10326543"/>
                  </a:lnTo>
                  <a:lnTo>
                    <a:pt x="15772033" y="10329785"/>
                  </a:lnTo>
                  <a:lnTo>
                    <a:pt x="15776801" y="10333396"/>
                  </a:lnTo>
                  <a:lnTo>
                    <a:pt x="15778138" y="10333967"/>
                  </a:lnTo>
                  <a:lnTo>
                    <a:pt x="15777662" y="10334158"/>
                  </a:lnTo>
                  <a:lnTo>
                    <a:pt x="15779665" y="10335012"/>
                  </a:lnTo>
                  <a:lnTo>
                    <a:pt x="15782380" y="10334198"/>
                  </a:lnTo>
                  <a:lnTo>
                    <a:pt x="15783902" y="10332481"/>
                  </a:lnTo>
                  <a:lnTo>
                    <a:pt x="15785566" y="10330428"/>
                  </a:lnTo>
                  <a:lnTo>
                    <a:pt x="15785370" y="10327187"/>
                  </a:lnTo>
                  <a:lnTo>
                    <a:pt x="15780599" y="10323574"/>
                  </a:lnTo>
                  <a:lnTo>
                    <a:pt x="15778547" y="10321910"/>
                  </a:lnTo>
                  <a:close/>
                </a:path>
                <a:path w="17877790" h="11304905">
                  <a:moveTo>
                    <a:pt x="15710594" y="10268459"/>
                  </a:moveTo>
                  <a:lnTo>
                    <a:pt x="15707354" y="10268656"/>
                  </a:lnTo>
                  <a:lnTo>
                    <a:pt x="15703740" y="10273427"/>
                  </a:lnTo>
                  <a:lnTo>
                    <a:pt x="15703940" y="10276670"/>
                  </a:lnTo>
                  <a:lnTo>
                    <a:pt x="15708708" y="10280281"/>
                  </a:lnTo>
                  <a:lnTo>
                    <a:pt x="15710045" y="10280852"/>
                  </a:lnTo>
                  <a:lnTo>
                    <a:pt x="15709902" y="10281186"/>
                  </a:lnTo>
                  <a:lnTo>
                    <a:pt x="15711906" y="10282040"/>
                  </a:lnTo>
                  <a:lnTo>
                    <a:pt x="15714619" y="10281225"/>
                  </a:lnTo>
                  <a:lnTo>
                    <a:pt x="15716141" y="10279507"/>
                  </a:lnTo>
                  <a:lnTo>
                    <a:pt x="15717948" y="10277121"/>
                  </a:lnTo>
                  <a:lnTo>
                    <a:pt x="15717753" y="10273881"/>
                  </a:lnTo>
                  <a:lnTo>
                    <a:pt x="15710594" y="10268459"/>
                  </a:lnTo>
                  <a:close/>
                </a:path>
                <a:path w="17877790" h="11304905">
                  <a:moveTo>
                    <a:pt x="15642785" y="10214677"/>
                  </a:moveTo>
                  <a:lnTo>
                    <a:pt x="15639546" y="10214873"/>
                  </a:lnTo>
                  <a:lnTo>
                    <a:pt x="15635932" y="10219645"/>
                  </a:lnTo>
                  <a:lnTo>
                    <a:pt x="15636127" y="10222885"/>
                  </a:lnTo>
                  <a:lnTo>
                    <a:pt x="15640900" y="10226499"/>
                  </a:lnTo>
                  <a:lnTo>
                    <a:pt x="15644238" y="10227922"/>
                  </a:lnTo>
                  <a:lnTo>
                    <a:pt x="15646810" y="10227442"/>
                  </a:lnTo>
                  <a:lnTo>
                    <a:pt x="15648331" y="10225723"/>
                  </a:lnTo>
                  <a:lnTo>
                    <a:pt x="15650138" y="10223338"/>
                  </a:lnTo>
                  <a:lnTo>
                    <a:pt x="15649943" y="10220097"/>
                  </a:lnTo>
                  <a:lnTo>
                    <a:pt x="15642785" y="10214677"/>
                  </a:lnTo>
                  <a:close/>
                </a:path>
                <a:path w="17877790" h="11304905">
                  <a:moveTo>
                    <a:pt x="15575738" y="10160035"/>
                  </a:moveTo>
                  <a:lnTo>
                    <a:pt x="15572498" y="10160232"/>
                  </a:lnTo>
                  <a:lnTo>
                    <a:pt x="15568884" y="10165003"/>
                  </a:lnTo>
                  <a:lnTo>
                    <a:pt x="15569080" y="10168243"/>
                  </a:lnTo>
                  <a:lnTo>
                    <a:pt x="15573853" y="10171857"/>
                  </a:lnTo>
                  <a:lnTo>
                    <a:pt x="15577189" y="10173280"/>
                  </a:lnTo>
                  <a:lnTo>
                    <a:pt x="15579762" y="10172800"/>
                  </a:lnTo>
                  <a:lnTo>
                    <a:pt x="15581284" y="10171081"/>
                  </a:lnTo>
                  <a:lnTo>
                    <a:pt x="15583091" y="10168696"/>
                  </a:lnTo>
                  <a:lnTo>
                    <a:pt x="15582895" y="10165455"/>
                  </a:lnTo>
                  <a:lnTo>
                    <a:pt x="15575738" y="10160035"/>
                  </a:lnTo>
                  <a:close/>
                </a:path>
                <a:path w="17877790" h="11304905">
                  <a:moveTo>
                    <a:pt x="15509451" y="10104534"/>
                  </a:moveTo>
                  <a:lnTo>
                    <a:pt x="15506210" y="10104730"/>
                  </a:lnTo>
                  <a:lnTo>
                    <a:pt x="15502597" y="10109502"/>
                  </a:lnTo>
                  <a:lnTo>
                    <a:pt x="15502793" y="10112741"/>
                  </a:lnTo>
                  <a:lnTo>
                    <a:pt x="15505178" y="10114548"/>
                  </a:lnTo>
                  <a:lnTo>
                    <a:pt x="15507422" y="10116689"/>
                  </a:lnTo>
                  <a:lnTo>
                    <a:pt x="15510427" y="10117971"/>
                  </a:lnTo>
                  <a:lnTo>
                    <a:pt x="15512998" y="10117490"/>
                  </a:lnTo>
                  <a:lnTo>
                    <a:pt x="15514521" y="10115771"/>
                  </a:lnTo>
                  <a:lnTo>
                    <a:pt x="15516660" y="10113528"/>
                  </a:lnTo>
                  <a:lnTo>
                    <a:pt x="15516466" y="10110288"/>
                  </a:lnTo>
                  <a:lnTo>
                    <a:pt x="15514080" y="10108481"/>
                  </a:lnTo>
                  <a:lnTo>
                    <a:pt x="15511836" y="10106340"/>
                  </a:lnTo>
                  <a:lnTo>
                    <a:pt x="15509451" y="10104534"/>
                  </a:lnTo>
                  <a:close/>
                </a:path>
                <a:path w="17877790" h="11304905">
                  <a:moveTo>
                    <a:pt x="15443783" y="10048508"/>
                  </a:moveTo>
                  <a:lnTo>
                    <a:pt x="15440876" y="10048845"/>
                  </a:lnTo>
                  <a:lnTo>
                    <a:pt x="15436594" y="10053332"/>
                  </a:lnTo>
                  <a:lnTo>
                    <a:pt x="15436791" y="10056573"/>
                  </a:lnTo>
                  <a:lnTo>
                    <a:pt x="15439176" y="10058380"/>
                  </a:lnTo>
                  <a:lnTo>
                    <a:pt x="15441420" y="10060521"/>
                  </a:lnTo>
                  <a:lnTo>
                    <a:pt x="15442755" y="10061090"/>
                  </a:lnTo>
                  <a:lnTo>
                    <a:pt x="15442612" y="10061424"/>
                  </a:lnTo>
                  <a:lnTo>
                    <a:pt x="15444616" y="10062278"/>
                  </a:lnTo>
                  <a:lnTo>
                    <a:pt x="15447188" y="10061797"/>
                  </a:lnTo>
                  <a:lnTo>
                    <a:pt x="15448711" y="10060079"/>
                  </a:lnTo>
                  <a:lnTo>
                    <a:pt x="15450852" y="10057836"/>
                  </a:lnTo>
                  <a:lnTo>
                    <a:pt x="15450654" y="10054595"/>
                  </a:lnTo>
                  <a:lnTo>
                    <a:pt x="15448269" y="10052788"/>
                  </a:lnTo>
                  <a:lnTo>
                    <a:pt x="15443783" y="10048508"/>
                  </a:lnTo>
                  <a:close/>
                </a:path>
                <a:path w="17877790" h="11304905">
                  <a:moveTo>
                    <a:pt x="15378876" y="9991622"/>
                  </a:moveTo>
                  <a:lnTo>
                    <a:pt x="15375301" y="9991676"/>
                  </a:lnTo>
                  <a:lnTo>
                    <a:pt x="15373494" y="9994061"/>
                  </a:lnTo>
                  <a:lnTo>
                    <a:pt x="15371497" y="9995971"/>
                  </a:lnTo>
                  <a:lnTo>
                    <a:pt x="15371549" y="9999544"/>
                  </a:lnTo>
                  <a:lnTo>
                    <a:pt x="15373935" y="10001352"/>
                  </a:lnTo>
                  <a:lnTo>
                    <a:pt x="15376179" y="10003493"/>
                  </a:lnTo>
                  <a:lnTo>
                    <a:pt x="15377847" y="10004204"/>
                  </a:lnTo>
                  <a:lnTo>
                    <a:pt x="15377371" y="10004395"/>
                  </a:lnTo>
                  <a:lnTo>
                    <a:pt x="15379375" y="10005250"/>
                  </a:lnTo>
                  <a:lnTo>
                    <a:pt x="15381947" y="10004769"/>
                  </a:lnTo>
                  <a:lnTo>
                    <a:pt x="15383469" y="10003051"/>
                  </a:lnTo>
                  <a:lnTo>
                    <a:pt x="15385468" y="10001142"/>
                  </a:lnTo>
                  <a:lnTo>
                    <a:pt x="15385415" y="9997568"/>
                  </a:lnTo>
                  <a:lnTo>
                    <a:pt x="15383029" y="9995761"/>
                  </a:lnTo>
                  <a:lnTo>
                    <a:pt x="15380785" y="9993620"/>
                  </a:lnTo>
                  <a:lnTo>
                    <a:pt x="15378876" y="9991622"/>
                  </a:lnTo>
                  <a:close/>
                </a:path>
                <a:path w="17877790" h="11304905">
                  <a:moveTo>
                    <a:pt x="15313969" y="9934736"/>
                  </a:moveTo>
                  <a:lnTo>
                    <a:pt x="15310728" y="9934932"/>
                  </a:lnTo>
                  <a:lnTo>
                    <a:pt x="15308729" y="9936842"/>
                  </a:lnTo>
                  <a:lnTo>
                    <a:pt x="15307065" y="9938894"/>
                  </a:lnTo>
                  <a:lnTo>
                    <a:pt x="15307260" y="9942134"/>
                  </a:lnTo>
                  <a:lnTo>
                    <a:pt x="15309170" y="9944132"/>
                  </a:lnTo>
                  <a:lnTo>
                    <a:pt x="15311414" y="9946273"/>
                  </a:lnTo>
                  <a:lnTo>
                    <a:pt x="15313082" y="9946985"/>
                  </a:lnTo>
                  <a:lnTo>
                    <a:pt x="15312608" y="9947177"/>
                  </a:lnTo>
                  <a:lnTo>
                    <a:pt x="15314611" y="9948031"/>
                  </a:lnTo>
                  <a:lnTo>
                    <a:pt x="15317182" y="9947550"/>
                  </a:lnTo>
                  <a:lnTo>
                    <a:pt x="15318704" y="9945832"/>
                  </a:lnTo>
                  <a:lnTo>
                    <a:pt x="15320369" y="9943780"/>
                  </a:lnTo>
                  <a:lnTo>
                    <a:pt x="15320174" y="9940540"/>
                  </a:lnTo>
                  <a:lnTo>
                    <a:pt x="15318264" y="9938541"/>
                  </a:lnTo>
                  <a:lnTo>
                    <a:pt x="15316020" y="9936401"/>
                  </a:lnTo>
                  <a:lnTo>
                    <a:pt x="15313969" y="9934736"/>
                  </a:lnTo>
                  <a:close/>
                </a:path>
                <a:path w="17877790" h="11304905">
                  <a:moveTo>
                    <a:pt x="15249965" y="9876658"/>
                  </a:moveTo>
                  <a:lnTo>
                    <a:pt x="15246724" y="9876854"/>
                  </a:lnTo>
                  <a:lnTo>
                    <a:pt x="15244725" y="9878764"/>
                  </a:lnTo>
                  <a:lnTo>
                    <a:pt x="15243062" y="9880816"/>
                  </a:lnTo>
                  <a:lnTo>
                    <a:pt x="15243256" y="9884055"/>
                  </a:lnTo>
                  <a:lnTo>
                    <a:pt x="15245166" y="9886054"/>
                  </a:lnTo>
                  <a:lnTo>
                    <a:pt x="15247410" y="9888195"/>
                  </a:lnTo>
                  <a:lnTo>
                    <a:pt x="15249078" y="9888907"/>
                  </a:lnTo>
                  <a:lnTo>
                    <a:pt x="15248604" y="9889098"/>
                  </a:lnTo>
                  <a:lnTo>
                    <a:pt x="15250608" y="9889953"/>
                  </a:lnTo>
                  <a:lnTo>
                    <a:pt x="15253178" y="9889472"/>
                  </a:lnTo>
                  <a:lnTo>
                    <a:pt x="15254700" y="9887754"/>
                  </a:lnTo>
                  <a:lnTo>
                    <a:pt x="15256365" y="9885702"/>
                  </a:lnTo>
                  <a:lnTo>
                    <a:pt x="15256170" y="9882462"/>
                  </a:lnTo>
                  <a:lnTo>
                    <a:pt x="15254260" y="9880463"/>
                  </a:lnTo>
                  <a:lnTo>
                    <a:pt x="15252016" y="9878322"/>
                  </a:lnTo>
                  <a:lnTo>
                    <a:pt x="15249965" y="9876658"/>
                  </a:lnTo>
                  <a:close/>
                </a:path>
                <a:path w="17877790" h="11304905">
                  <a:moveTo>
                    <a:pt x="15186388" y="9817578"/>
                  </a:moveTo>
                  <a:lnTo>
                    <a:pt x="15182813" y="9817632"/>
                  </a:lnTo>
                  <a:lnTo>
                    <a:pt x="15179485" y="9821736"/>
                  </a:lnTo>
                  <a:lnTo>
                    <a:pt x="15179679" y="9824976"/>
                  </a:lnTo>
                  <a:lnTo>
                    <a:pt x="15181589" y="9826974"/>
                  </a:lnTo>
                  <a:lnTo>
                    <a:pt x="15183833" y="9829115"/>
                  </a:lnTo>
                  <a:lnTo>
                    <a:pt x="15187171" y="9830539"/>
                  </a:lnTo>
                  <a:lnTo>
                    <a:pt x="15189601" y="9830392"/>
                  </a:lnTo>
                  <a:lnTo>
                    <a:pt x="15191123" y="9828674"/>
                  </a:lnTo>
                  <a:lnTo>
                    <a:pt x="15192788" y="9826622"/>
                  </a:lnTo>
                  <a:lnTo>
                    <a:pt x="15192593" y="9823382"/>
                  </a:lnTo>
                  <a:lnTo>
                    <a:pt x="15190683" y="9821383"/>
                  </a:lnTo>
                  <a:lnTo>
                    <a:pt x="15188439" y="9819243"/>
                  </a:lnTo>
                  <a:lnTo>
                    <a:pt x="15186388" y="9817578"/>
                  </a:lnTo>
                  <a:close/>
                </a:path>
                <a:path w="17877790" h="11304905">
                  <a:moveTo>
                    <a:pt x="15123955" y="9758592"/>
                  </a:moveTo>
                  <a:lnTo>
                    <a:pt x="15120713" y="9758787"/>
                  </a:lnTo>
                  <a:lnTo>
                    <a:pt x="15116717" y="9762607"/>
                  </a:lnTo>
                  <a:lnTo>
                    <a:pt x="15116914" y="9765847"/>
                  </a:lnTo>
                  <a:lnTo>
                    <a:pt x="15118824" y="9767846"/>
                  </a:lnTo>
                  <a:lnTo>
                    <a:pt x="15121068" y="9769986"/>
                  </a:lnTo>
                  <a:lnTo>
                    <a:pt x="15122736" y="9770698"/>
                  </a:lnTo>
                  <a:lnTo>
                    <a:pt x="15122593" y="9771032"/>
                  </a:lnTo>
                  <a:lnTo>
                    <a:pt x="15124263" y="9771744"/>
                  </a:lnTo>
                  <a:lnTo>
                    <a:pt x="15126692" y="9771597"/>
                  </a:lnTo>
                  <a:lnTo>
                    <a:pt x="15128215" y="9769878"/>
                  </a:lnTo>
                  <a:lnTo>
                    <a:pt x="15130213" y="9767969"/>
                  </a:lnTo>
                  <a:lnTo>
                    <a:pt x="15130017" y="9764729"/>
                  </a:lnTo>
                  <a:lnTo>
                    <a:pt x="15128106" y="9762730"/>
                  </a:lnTo>
                  <a:lnTo>
                    <a:pt x="15125865" y="9760590"/>
                  </a:lnTo>
                  <a:lnTo>
                    <a:pt x="15123955" y="9758592"/>
                  </a:lnTo>
                  <a:close/>
                </a:path>
                <a:path w="17877790" h="11304905">
                  <a:moveTo>
                    <a:pt x="15061616" y="9698461"/>
                  </a:moveTo>
                  <a:lnTo>
                    <a:pt x="15058375" y="9698657"/>
                  </a:lnTo>
                  <a:lnTo>
                    <a:pt x="15056376" y="9700567"/>
                  </a:lnTo>
                  <a:lnTo>
                    <a:pt x="15054235" y="9702810"/>
                  </a:lnTo>
                  <a:lnTo>
                    <a:pt x="15054433" y="9706051"/>
                  </a:lnTo>
                  <a:lnTo>
                    <a:pt x="15056342" y="9708049"/>
                  </a:lnTo>
                  <a:lnTo>
                    <a:pt x="15058586" y="9710190"/>
                  </a:lnTo>
                  <a:lnTo>
                    <a:pt x="15060255" y="9710902"/>
                  </a:lnTo>
                  <a:lnTo>
                    <a:pt x="15060447" y="9711378"/>
                  </a:lnTo>
                  <a:lnTo>
                    <a:pt x="15062115" y="9712090"/>
                  </a:lnTo>
                  <a:lnTo>
                    <a:pt x="15064545" y="9711942"/>
                  </a:lnTo>
                  <a:lnTo>
                    <a:pt x="15066066" y="9710224"/>
                  </a:lnTo>
                  <a:lnTo>
                    <a:pt x="15068206" y="9707980"/>
                  </a:lnTo>
                  <a:lnTo>
                    <a:pt x="15068012" y="9704741"/>
                  </a:lnTo>
                  <a:lnTo>
                    <a:pt x="15066102" y="9702742"/>
                  </a:lnTo>
                  <a:lnTo>
                    <a:pt x="15061616" y="9698461"/>
                  </a:lnTo>
                  <a:close/>
                </a:path>
                <a:path w="17877790" h="11304905">
                  <a:moveTo>
                    <a:pt x="15000037" y="9637472"/>
                  </a:moveTo>
                  <a:lnTo>
                    <a:pt x="14996798" y="9637668"/>
                  </a:lnTo>
                  <a:lnTo>
                    <a:pt x="14994799" y="9639578"/>
                  </a:lnTo>
                  <a:lnTo>
                    <a:pt x="14992658" y="9641821"/>
                  </a:lnTo>
                  <a:lnTo>
                    <a:pt x="14992853" y="9645061"/>
                  </a:lnTo>
                  <a:lnTo>
                    <a:pt x="14994762" y="9647059"/>
                  </a:lnTo>
                  <a:lnTo>
                    <a:pt x="14997006" y="9649200"/>
                  </a:lnTo>
                  <a:lnTo>
                    <a:pt x="14997198" y="9649677"/>
                  </a:lnTo>
                  <a:lnTo>
                    <a:pt x="15000535" y="9651100"/>
                  </a:lnTo>
                  <a:lnTo>
                    <a:pt x="15002966" y="9650953"/>
                  </a:lnTo>
                  <a:lnTo>
                    <a:pt x="15004488" y="9649235"/>
                  </a:lnTo>
                  <a:lnTo>
                    <a:pt x="15006629" y="9646991"/>
                  </a:lnTo>
                  <a:lnTo>
                    <a:pt x="15006433" y="9643752"/>
                  </a:lnTo>
                  <a:lnTo>
                    <a:pt x="15004523" y="9641753"/>
                  </a:lnTo>
                  <a:lnTo>
                    <a:pt x="15000037" y="9637472"/>
                  </a:lnTo>
                  <a:close/>
                </a:path>
                <a:path w="17877790" h="11304905">
                  <a:moveTo>
                    <a:pt x="14938793" y="9576625"/>
                  </a:moveTo>
                  <a:lnTo>
                    <a:pt x="14935552" y="9576821"/>
                  </a:lnTo>
                  <a:lnTo>
                    <a:pt x="14933553" y="9578731"/>
                  </a:lnTo>
                  <a:lnTo>
                    <a:pt x="14931412" y="9580974"/>
                  </a:lnTo>
                  <a:lnTo>
                    <a:pt x="14931610" y="9584215"/>
                  </a:lnTo>
                  <a:lnTo>
                    <a:pt x="14933519" y="9586213"/>
                  </a:lnTo>
                  <a:lnTo>
                    <a:pt x="14935761" y="9588353"/>
                  </a:lnTo>
                  <a:lnTo>
                    <a:pt x="14935952" y="9588829"/>
                  </a:lnTo>
                  <a:lnTo>
                    <a:pt x="14939291" y="9590253"/>
                  </a:lnTo>
                  <a:lnTo>
                    <a:pt x="14941722" y="9590106"/>
                  </a:lnTo>
                  <a:lnTo>
                    <a:pt x="14943243" y="9588388"/>
                  </a:lnTo>
                  <a:lnTo>
                    <a:pt x="14945383" y="9586144"/>
                  </a:lnTo>
                  <a:lnTo>
                    <a:pt x="14945189" y="9582905"/>
                  </a:lnTo>
                  <a:lnTo>
                    <a:pt x="14943279" y="9580906"/>
                  </a:lnTo>
                  <a:lnTo>
                    <a:pt x="14938793" y="9576625"/>
                  </a:lnTo>
                  <a:close/>
                </a:path>
                <a:path w="17877790" h="11304905">
                  <a:moveTo>
                    <a:pt x="14877832" y="9515110"/>
                  </a:moveTo>
                  <a:lnTo>
                    <a:pt x="14874591" y="9515305"/>
                  </a:lnTo>
                  <a:lnTo>
                    <a:pt x="14872593" y="9517215"/>
                  </a:lnTo>
                  <a:lnTo>
                    <a:pt x="14870453" y="9519459"/>
                  </a:lnTo>
                  <a:lnTo>
                    <a:pt x="14870649" y="9522699"/>
                  </a:lnTo>
                  <a:lnTo>
                    <a:pt x="14872558" y="9524698"/>
                  </a:lnTo>
                  <a:lnTo>
                    <a:pt x="14874802" y="9526838"/>
                  </a:lnTo>
                  <a:lnTo>
                    <a:pt x="14874994" y="9527315"/>
                  </a:lnTo>
                  <a:lnTo>
                    <a:pt x="14878332" y="9528739"/>
                  </a:lnTo>
                  <a:lnTo>
                    <a:pt x="14880763" y="9528592"/>
                  </a:lnTo>
                  <a:lnTo>
                    <a:pt x="14882284" y="9526873"/>
                  </a:lnTo>
                  <a:lnTo>
                    <a:pt x="14884425" y="9524630"/>
                  </a:lnTo>
                  <a:lnTo>
                    <a:pt x="14884229" y="9521390"/>
                  </a:lnTo>
                  <a:lnTo>
                    <a:pt x="14882319" y="9519391"/>
                  </a:lnTo>
                  <a:lnTo>
                    <a:pt x="14877832" y="9515110"/>
                  </a:lnTo>
                  <a:close/>
                </a:path>
                <a:path w="17877790" h="11304905">
                  <a:moveTo>
                    <a:pt x="14817492" y="9453071"/>
                  </a:moveTo>
                  <a:lnTo>
                    <a:pt x="14813918" y="9453124"/>
                  </a:lnTo>
                  <a:lnTo>
                    <a:pt x="14809922" y="9456944"/>
                  </a:lnTo>
                  <a:lnTo>
                    <a:pt x="14809973" y="9460517"/>
                  </a:lnTo>
                  <a:lnTo>
                    <a:pt x="14811883" y="9462515"/>
                  </a:lnTo>
                  <a:lnTo>
                    <a:pt x="14814127" y="9464656"/>
                  </a:lnTo>
                  <a:lnTo>
                    <a:pt x="14814653" y="9465275"/>
                  </a:lnTo>
                  <a:lnTo>
                    <a:pt x="14817657" y="9466556"/>
                  </a:lnTo>
                  <a:lnTo>
                    <a:pt x="14820230" y="9466075"/>
                  </a:lnTo>
                  <a:lnTo>
                    <a:pt x="14821609" y="9464691"/>
                  </a:lnTo>
                  <a:lnTo>
                    <a:pt x="14823607" y="9462781"/>
                  </a:lnTo>
                  <a:lnTo>
                    <a:pt x="14823553" y="9459206"/>
                  </a:lnTo>
                  <a:lnTo>
                    <a:pt x="14821644" y="9457209"/>
                  </a:lnTo>
                  <a:lnTo>
                    <a:pt x="14819401" y="9455068"/>
                  </a:lnTo>
                  <a:lnTo>
                    <a:pt x="14817492" y="9453071"/>
                  </a:lnTo>
                  <a:close/>
                </a:path>
                <a:path w="17877790" h="11304905">
                  <a:moveTo>
                    <a:pt x="14758104" y="9390648"/>
                  </a:moveTo>
                  <a:lnTo>
                    <a:pt x="14754529" y="9390701"/>
                  </a:lnTo>
                  <a:lnTo>
                    <a:pt x="14752531" y="9392610"/>
                  </a:lnTo>
                  <a:lnTo>
                    <a:pt x="14750200" y="9394378"/>
                  </a:lnTo>
                  <a:lnTo>
                    <a:pt x="14750251" y="9397952"/>
                  </a:lnTo>
                  <a:lnTo>
                    <a:pt x="14752160" y="9399949"/>
                  </a:lnTo>
                  <a:lnTo>
                    <a:pt x="14754404" y="9402090"/>
                  </a:lnTo>
                  <a:lnTo>
                    <a:pt x="14754929" y="9402709"/>
                  </a:lnTo>
                  <a:lnTo>
                    <a:pt x="14756265" y="9403279"/>
                  </a:lnTo>
                  <a:lnTo>
                    <a:pt x="14756122" y="9403613"/>
                  </a:lnTo>
                  <a:lnTo>
                    <a:pt x="14757792" y="9404325"/>
                  </a:lnTo>
                  <a:lnTo>
                    <a:pt x="14760364" y="9403843"/>
                  </a:lnTo>
                  <a:lnTo>
                    <a:pt x="14761744" y="9402459"/>
                  </a:lnTo>
                  <a:lnTo>
                    <a:pt x="14764076" y="9400692"/>
                  </a:lnTo>
                  <a:lnTo>
                    <a:pt x="14764022" y="9397118"/>
                  </a:lnTo>
                  <a:lnTo>
                    <a:pt x="14762113" y="9395120"/>
                  </a:lnTo>
                  <a:lnTo>
                    <a:pt x="14759870" y="9392979"/>
                  </a:lnTo>
                  <a:lnTo>
                    <a:pt x="14758104" y="9390648"/>
                  </a:lnTo>
                  <a:close/>
                </a:path>
                <a:path w="17877790" h="11304905">
                  <a:moveTo>
                    <a:pt x="14698855" y="9327890"/>
                  </a:moveTo>
                  <a:lnTo>
                    <a:pt x="14695280" y="9327944"/>
                  </a:lnTo>
                  <a:lnTo>
                    <a:pt x="14693283" y="9329853"/>
                  </a:lnTo>
                  <a:lnTo>
                    <a:pt x="14690951" y="9331621"/>
                  </a:lnTo>
                  <a:lnTo>
                    <a:pt x="14691005" y="9335195"/>
                  </a:lnTo>
                  <a:lnTo>
                    <a:pt x="14692914" y="9337193"/>
                  </a:lnTo>
                  <a:lnTo>
                    <a:pt x="14695158" y="9339334"/>
                  </a:lnTo>
                  <a:lnTo>
                    <a:pt x="14695683" y="9339953"/>
                  </a:lnTo>
                  <a:lnTo>
                    <a:pt x="14697019" y="9340522"/>
                  </a:lnTo>
                  <a:lnTo>
                    <a:pt x="14696877" y="9340856"/>
                  </a:lnTo>
                  <a:lnTo>
                    <a:pt x="14698546" y="9341568"/>
                  </a:lnTo>
                  <a:lnTo>
                    <a:pt x="14701118" y="9341087"/>
                  </a:lnTo>
                  <a:lnTo>
                    <a:pt x="14702498" y="9339703"/>
                  </a:lnTo>
                  <a:lnTo>
                    <a:pt x="14704496" y="9337793"/>
                  </a:lnTo>
                  <a:lnTo>
                    <a:pt x="14704745" y="9334742"/>
                  </a:lnTo>
                  <a:lnTo>
                    <a:pt x="14704776" y="9334362"/>
                  </a:lnTo>
                  <a:lnTo>
                    <a:pt x="14702866" y="9332363"/>
                  </a:lnTo>
                  <a:lnTo>
                    <a:pt x="14700622" y="9330222"/>
                  </a:lnTo>
                  <a:lnTo>
                    <a:pt x="14698855" y="9327890"/>
                  </a:lnTo>
                  <a:close/>
                </a:path>
                <a:path w="17877790" h="11304905">
                  <a:moveTo>
                    <a:pt x="14639894" y="9264466"/>
                  </a:moveTo>
                  <a:lnTo>
                    <a:pt x="14636462" y="9264186"/>
                  </a:lnTo>
                  <a:lnTo>
                    <a:pt x="14632466" y="9268005"/>
                  </a:lnTo>
                  <a:lnTo>
                    <a:pt x="14632186" y="9271437"/>
                  </a:lnTo>
                  <a:lnTo>
                    <a:pt x="14634095" y="9273435"/>
                  </a:lnTo>
                  <a:lnTo>
                    <a:pt x="14636723" y="9276529"/>
                  </a:lnTo>
                  <a:lnTo>
                    <a:pt x="14639726" y="9277810"/>
                  </a:lnTo>
                  <a:lnTo>
                    <a:pt x="14642157" y="9277663"/>
                  </a:lnTo>
                  <a:lnTo>
                    <a:pt x="14643537" y="9276278"/>
                  </a:lnTo>
                  <a:lnTo>
                    <a:pt x="14645535" y="9274369"/>
                  </a:lnTo>
                  <a:lnTo>
                    <a:pt x="14645815" y="9270937"/>
                  </a:lnTo>
                  <a:lnTo>
                    <a:pt x="14643905" y="9268939"/>
                  </a:lnTo>
                  <a:lnTo>
                    <a:pt x="14641803" y="9266464"/>
                  </a:lnTo>
                  <a:lnTo>
                    <a:pt x="14639894" y="9264466"/>
                  </a:lnTo>
                  <a:close/>
                </a:path>
                <a:path w="17877790" h="11304905">
                  <a:moveTo>
                    <a:pt x="14581886" y="9200659"/>
                  </a:moveTo>
                  <a:lnTo>
                    <a:pt x="14578454" y="9200380"/>
                  </a:lnTo>
                  <a:lnTo>
                    <a:pt x="14574458" y="9204198"/>
                  </a:lnTo>
                  <a:lnTo>
                    <a:pt x="14574178" y="9207630"/>
                  </a:lnTo>
                  <a:lnTo>
                    <a:pt x="14576087" y="9209628"/>
                  </a:lnTo>
                  <a:lnTo>
                    <a:pt x="14578712" y="9212721"/>
                  </a:lnTo>
                  <a:lnTo>
                    <a:pt x="14581719" y="9214003"/>
                  </a:lnTo>
                  <a:lnTo>
                    <a:pt x="14584147" y="9213855"/>
                  </a:lnTo>
                  <a:lnTo>
                    <a:pt x="14585527" y="9212471"/>
                  </a:lnTo>
                  <a:lnTo>
                    <a:pt x="14587525" y="9210561"/>
                  </a:lnTo>
                  <a:lnTo>
                    <a:pt x="14587806" y="9207130"/>
                  </a:lnTo>
                  <a:lnTo>
                    <a:pt x="14585897" y="9205132"/>
                  </a:lnTo>
                  <a:lnTo>
                    <a:pt x="14583796" y="9202658"/>
                  </a:lnTo>
                  <a:lnTo>
                    <a:pt x="14581886" y="9200659"/>
                  </a:lnTo>
                  <a:close/>
                </a:path>
                <a:path w="17877790" h="11304905">
                  <a:moveTo>
                    <a:pt x="14523828" y="9136042"/>
                  </a:moveTo>
                  <a:lnTo>
                    <a:pt x="14520397" y="9135762"/>
                  </a:lnTo>
                  <a:lnTo>
                    <a:pt x="14516400" y="9139582"/>
                  </a:lnTo>
                  <a:lnTo>
                    <a:pt x="14516118" y="9143012"/>
                  </a:lnTo>
                  <a:lnTo>
                    <a:pt x="14518028" y="9145010"/>
                  </a:lnTo>
                  <a:lnTo>
                    <a:pt x="14520656" y="9148105"/>
                  </a:lnTo>
                  <a:lnTo>
                    <a:pt x="14523659" y="9149386"/>
                  </a:lnTo>
                  <a:lnTo>
                    <a:pt x="14526089" y="9149238"/>
                  </a:lnTo>
                  <a:lnTo>
                    <a:pt x="14527469" y="9147854"/>
                  </a:lnTo>
                  <a:lnTo>
                    <a:pt x="14529467" y="9145945"/>
                  </a:lnTo>
                  <a:lnTo>
                    <a:pt x="14529748" y="9142513"/>
                  </a:lnTo>
                  <a:lnTo>
                    <a:pt x="14527837" y="9140515"/>
                  </a:lnTo>
                  <a:lnTo>
                    <a:pt x="14525738" y="9138041"/>
                  </a:lnTo>
                  <a:lnTo>
                    <a:pt x="14523828" y="9136042"/>
                  </a:lnTo>
                  <a:close/>
                </a:path>
                <a:path w="17877790" h="11304905">
                  <a:moveTo>
                    <a:pt x="14466437" y="9071709"/>
                  </a:moveTo>
                  <a:lnTo>
                    <a:pt x="14463005" y="9071429"/>
                  </a:lnTo>
                  <a:lnTo>
                    <a:pt x="14459009" y="9075249"/>
                  </a:lnTo>
                  <a:lnTo>
                    <a:pt x="14458729" y="9078680"/>
                  </a:lnTo>
                  <a:lnTo>
                    <a:pt x="14460638" y="9080678"/>
                  </a:lnTo>
                  <a:lnTo>
                    <a:pt x="14463265" y="9083772"/>
                  </a:lnTo>
                  <a:lnTo>
                    <a:pt x="14466270" y="9085053"/>
                  </a:lnTo>
                  <a:lnTo>
                    <a:pt x="14468701" y="9084906"/>
                  </a:lnTo>
                  <a:lnTo>
                    <a:pt x="14470079" y="9083522"/>
                  </a:lnTo>
                  <a:lnTo>
                    <a:pt x="14472078" y="9081612"/>
                  </a:lnTo>
                  <a:lnTo>
                    <a:pt x="14472358" y="9078181"/>
                  </a:lnTo>
                  <a:lnTo>
                    <a:pt x="14470449" y="9076182"/>
                  </a:lnTo>
                  <a:lnTo>
                    <a:pt x="14468347" y="9073708"/>
                  </a:lnTo>
                  <a:lnTo>
                    <a:pt x="14466437" y="9071709"/>
                  </a:lnTo>
                  <a:close/>
                </a:path>
                <a:path w="17877790" h="11304905">
                  <a:moveTo>
                    <a:pt x="14409473" y="9006376"/>
                  </a:moveTo>
                  <a:lnTo>
                    <a:pt x="14406041" y="9006095"/>
                  </a:lnTo>
                  <a:lnTo>
                    <a:pt x="14402045" y="9009914"/>
                  </a:lnTo>
                  <a:lnTo>
                    <a:pt x="14401765" y="9013346"/>
                  </a:lnTo>
                  <a:lnTo>
                    <a:pt x="14403674" y="9015344"/>
                  </a:lnTo>
                  <a:lnTo>
                    <a:pt x="14406302" y="9018438"/>
                  </a:lnTo>
                  <a:lnTo>
                    <a:pt x="14409306" y="9019720"/>
                  </a:lnTo>
                  <a:lnTo>
                    <a:pt x="14411736" y="9019572"/>
                  </a:lnTo>
                  <a:lnTo>
                    <a:pt x="14413115" y="9018188"/>
                  </a:lnTo>
                  <a:lnTo>
                    <a:pt x="14415114" y="9016278"/>
                  </a:lnTo>
                  <a:lnTo>
                    <a:pt x="14415394" y="9012846"/>
                  </a:lnTo>
                  <a:lnTo>
                    <a:pt x="14413484" y="9010848"/>
                  </a:lnTo>
                  <a:lnTo>
                    <a:pt x="14411382" y="9008373"/>
                  </a:lnTo>
                  <a:lnTo>
                    <a:pt x="14409473" y="9006376"/>
                  </a:lnTo>
                  <a:close/>
                </a:path>
                <a:path w="17877790" h="11304905">
                  <a:moveTo>
                    <a:pt x="14352988" y="8940851"/>
                  </a:moveTo>
                  <a:lnTo>
                    <a:pt x="14349890" y="8940713"/>
                  </a:lnTo>
                  <a:lnTo>
                    <a:pt x="14347557" y="8942480"/>
                  </a:lnTo>
                  <a:lnTo>
                    <a:pt x="14345559" y="8944389"/>
                  </a:lnTo>
                  <a:lnTo>
                    <a:pt x="14345421" y="8947487"/>
                  </a:lnTo>
                  <a:lnTo>
                    <a:pt x="14347189" y="8949819"/>
                  </a:lnTo>
                  <a:lnTo>
                    <a:pt x="14349813" y="8952912"/>
                  </a:lnTo>
                  <a:lnTo>
                    <a:pt x="14352819" y="8954194"/>
                  </a:lnTo>
                  <a:lnTo>
                    <a:pt x="14355248" y="8954046"/>
                  </a:lnTo>
                  <a:lnTo>
                    <a:pt x="14356628" y="8952662"/>
                  </a:lnTo>
                  <a:lnTo>
                    <a:pt x="14358626" y="8950752"/>
                  </a:lnTo>
                  <a:lnTo>
                    <a:pt x="14358764" y="8947655"/>
                  </a:lnTo>
                  <a:lnTo>
                    <a:pt x="14356997" y="8945323"/>
                  </a:lnTo>
                  <a:lnTo>
                    <a:pt x="14354897" y="8942849"/>
                  </a:lnTo>
                  <a:lnTo>
                    <a:pt x="14352988" y="8940851"/>
                  </a:lnTo>
                  <a:close/>
                </a:path>
                <a:path w="17877790" h="11304905">
                  <a:moveTo>
                    <a:pt x="14297453" y="8874942"/>
                  </a:moveTo>
                  <a:lnTo>
                    <a:pt x="14294356" y="8874805"/>
                  </a:lnTo>
                  <a:lnTo>
                    <a:pt x="14289691" y="8878339"/>
                  </a:lnTo>
                  <a:lnTo>
                    <a:pt x="14289554" y="8881437"/>
                  </a:lnTo>
                  <a:lnTo>
                    <a:pt x="14291320" y="8883769"/>
                  </a:lnTo>
                  <a:lnTo>
                    <a:pt x="14293421" y="8886243"/>
                  </a:lnTo>
                  <a:lnTo>
                    <a:pt x="14293802" y="8887195"/>
                  </a:lnTo>
                  <a:lnTo>
                    <a:pt x="14296807" y="8888477"/>
                  </a:lnTo>
                  <a:lnTo>
                    <a:pt x="14298904" y="8888187"/>
                  </a:lnTo>
                  <a:lnTo>
                    <a:pt x="14300618" y="8886946"/>
                  </a:lnTo>
                  <a:lnTo>
                    <a:pt x="14302949" y="8885178"/>
                  </a:lnTo>
                  <a:lnTo>
                    <a:pt x="14303088" y="8882081"/>
                  </a:lnTo>
                  <a:lnTo>
                    <a:pt x="14301320" y="8879748"/>
                  </a:lnTo>
                  <a:lnTo>
                    <a:pt x="14299221" y="8877275"/>
                  </a:lnTo>
                  <a:lnTo>
                    <a:pt x="14297453" y="8874942"/>
                  </a:lnTo>
                  <a:close/>
                </a:path>
                <a:path w="17877790" h="11304905">
                  <a:moveTo>
                    <a:pt x="14241584" y="8808891"/>
                  </a:moveTo>
                  <a:lnTo>
                    <a:pt x="14238487" y="8808754"/>
                  </a:lnTo>
                  <a:lnTo>
                    <a:pt x="14233822" y="8812288"/>
                  </a:lnTo>
                  <a:lnTo>
                    <a:pt x="14233685" y="8815386"/>
                  </a:lnTo>
                  <a:lnTo>
                    <a:pt x="14235452" y="8817718"/>
                  </a:lnTo>
                  <a:lnTo>
                    <a:pt x="14237552" y="8820192"/>
                  </a:lnTo>
                  <a:lnTo>
                    <a:pt x="14238268" y="8821288"/>
                  </a:lnTo>
                  <a:lnTo>
                    <a:pt x="14240937" y="8822426"/>
                  </a:lnTo>
                  <a:lnTo>
                    <a:pt x="14243035" y="8822136"/>
                  </a:lnTo>
                  <a:lnTo>
                    <a:pt x="14244749" y="8820895"/>
                  </a:lnTo>
                  <a:lnTo>
                    <a:pt x="14247081" y="8819128"/>
                  </a:lnTo>
                  <a:lnTo>
                    <a:pt x="14247219" y="8816030"/>
                  </a:lnTo>
                  <a:lnTo>
                    <a:pt x="14245451" y="8813698"/>
                  </a:lnTo>
                  <a:lnTo>
                    <a:pt x="14243352" y="8811224"/>
                  </a:lnTo>
                  <a:lnTo>
                    <a:pt x="14241584" y="8808891"/>
                  </a:lnTo>
                  <a:close/>
                </a:path>
                <a:path w="17877790" h="11304905">
                  <a:moveTo>
                    <a:pt x="14186335" y="8742316"/>
                  </a:moveTo>
                  <a:lnTo>
                    <a:pt x="14183237" y="8742178"/>
                  </a:lnTo>
                  <a:lnTo>
                    <a:pt x="14178573" y="8745713"/>
                  </a:lnTo>
                  <a:lnTo>
                    <a:pt x="14178435" y="8748810"/>
                  </a:lnTo>
                  <a:lnTo>
                    <a:pt x="14180202" y="8751143"/>
                  </a:lnTo>
                  <a:lnTo>
                    <a:pt x="14182302" y="8753616"/>
                  </a:lnTo>
                  <a:lnTo>
                    <a:pt x="14183018" y="8754711"/>
                  </a:lnTo>
                  <a:lnTo>
                    <a:pt x="14185690" y="8755851"/>
                  </a:lnTo>
                  <a:lnTo>
                    <a:pt x="14187786" y="8755561"/>
                  </a:lnTo>
                  <a:lnTo>
                    <a:pt x="14189499" y="8754319"/>
                  </a:lnTo>
                  <a:lnTo>
                    <a:pt x="14191831" y="8752552"/>
                  </a:lnTo>
                  <a:lnTo>
                    <a:pt x="14191969" y="8749454"/>
                  </a:lnTo>
                  <a:lnTo>
                    <a:pt x="14190202" y="8747122"/>
                  </a:lnTo>
                  <a:lnTo>
                    <a:pt x="14188102" y="8744648"/>
                  </a:lnTo>
                  <a:lnTo>
                    <a:pt x="14186335" y="8742316"/>
                  </a:lnTo>
                  <a:close/>
                </a:path>
                <a:path w="17877790" h="11304905">
                  <a:moveTo>
                    <a:pt x="14131369" y="8675072"/>
                  </a:moveTo>
                  <a:lnTo>
                    <a:pt x="14128270" y="8674934"/>
                  </a:lnTo>
                  <a:lnTo>
                    <a:pt x="14123606" y="8678468"/>
                  </a:lnTo>
                  <a:lnTo>
                    <a:pt x="14123470" y="8681567"/>
                  </a:lnTo>
                  <a:lnTo>
                    <a:pt x="14125238" y="8683899"/>
                  </a:lnTo>
                  <a:lnTo>
                    <a:pt x="14127337" y="8686373"/>
                  </a:lnTo>
                  <a:lnTo>
                    <a:pt x="14127720" y="8687326"/>
                  </a:lnTo>
                  <a:lnTo>
                    <a:pt x="14130724" y="8688607"/>
                  </a:lnTo>
                  <a:lnTo>
                    <a:pt x="14132821" y="8688317"/>
                  </a:lnTo>
                  <a:lnTo>
                    <a:pt x="14134535" y="8687076"/>
                  </a:lnTo>
                  <a:lnTo>
                    <a:pt x="14136867" y="8685309"/>
                  </a:lnTo>
                  <a:lnTo>
                    <a:pt x="14137005" y="8682210"/>
                  </a:lnTo>
                  <a:lnTo>
                    <a:pt x="14135237" y="8679878"/>
                  </a:lnTo>
                  <a:lnTo>
                    <a:pt x="14133135" y="8677404"/>
                  </a:lnTo>
                  <a:lnTo>
                    <a:pt x="14131369" y="8675072"/>
                  </a:lnTo>
                  <a:close/>
                </a:path>
                <a:path w="17877790" h="11304905">
                  <a:moveTo>
                    <a:pt x="14077072" y="8608114"/>
                  </a:moveTo>
                  <a:lnTo>
                    <a:pt x="14073974" y="8607976"/>
                  </a:lnTo>
                  <a:lnTo>
                    <a:pt x="14069309" y="8611510"/>
                  </a:lnTo>
                  <a:lnTo>
                    <a:pt x="14069172" y="8614608"/>
                  </a:lnTo>
                  <a:lnTo>
                    <a:pt x="14070939" y="8616940"/>
                  </a:lnTo>
                  <a:lnTo>
                    <a:pt x="14073041" y="8619415"/>
                  </a:lnTo>
                  <a:lnTo>
                    <a:pt x="14073424" y="8620367"/>
                  </a:lnTo>
                  <a:lnTo>
                    <a:pt x="14076428" y="8621649"/>
                  </a:lnTo>
                  <a:lnTo>
                    <a:pt x="14078525" y="8621359"/>
                  </a:lnTo>
                  <a:lnTo>
                    <a:pt x="14080238" y="8620118"/>
                  </a:lnTo>
                  <a:lnTo>
                    <a:pt x="14082571" y="8618350"/>
                  </a:lnTo>
                  <a:lnTo>
                    <a:pt x="14082708" y="8615252"/>
                  </a:lnTo>
                  <a:lnTo>
                    <a:pt x="14080940" y="8612920"/>
                  </a:lnTo>
                  <a:lnTo>
                    <a:pt x="14078839" y="8610446"/>
                  </a:lnTo>
                  <a:lnTo>
                    <a:pt x="14077072" y="8608114"/>
                  </a:lnTo>
                  <a:close/>
                </a:path>
                <a:path w="17877790" h="11304905">
                  <a:moveTo>
                    <a:pt x="14023060" y="8540487"/>
                  </a:moveTo>
                  <a:lnTo>
                    <a:pt x="14019963" y="8540349"/>
                  </a:lnTo>
                  <a:lnTo>
                    <a:pt x="14015298" y="8543884"/>
                  </a:lnTo>
                  <a:lnTo>
                    <a:pt x="14015160" y="8546982"/>
                  </a:lnTo>
                  <a:lnTo>
                    <a:pt x="14016928" y="8549314"/>
                  </a:lnTo>
                  <a:lnTo>
                    <a:pt x="14019027" y="8551788"/>
                  </a:lnTo>
                  <a:lnTo>
                    <a:pt x="14019410" y="8552740"/>
                  </a:lnTo>
                  <a:lnTo>
                    <a:pt x="14022414" y="8554022"/>
                  </a:lnTo>
                  <a:lnTo>
                    <a:pt x="14024510" y="8553733"/>
                  </a:lnTo>
                  <a:lnTo>
                    <a:pt x="14026224" y="8552490"/>
                  </a:lnTo>
                  <a:lnTo>
                    <a:pt x="14028557" y="8550724"/>
                  </a:lnTo>
                  <a:lnTo>
                    <a:pt x="14028694" y="8547626"/>
                  </a:lnTo>
                  <a:lnTo>
                    <a:pt x="14026926" y="8545293"/>
                  </a:lnTo>
                  <a:lnTo>
                    <a:pt x="14024827" y="8542819"/>
                  </a:lnTo>
                  <a:lnTo>
                    <a:pt x="14023060" y="8540487"/>
                  </a:lnTo>
                  <a:close/>
                </a:path>
                <a:path w="17877790" h="11304905">
                  <a:moveTo>
                    <a:pt x="13969715" y="8473145"/>
                  </a:moveTo>
                  <a:lnTo>
                    <a:pt x="13966425" y="8472531"/>
                  </a:lnTo>
                  <a:lnTo>
                    <a:pt x="13964094" y="8474299"/>
                  </a:lnTo>
                  <a:lnTo>
                    <a:pt x="13962238" y="8475874"/>
                  </a:lnTo>
                  <a:lnTo>
                    <a:pt x="13961623" y="8479163"/>
                  </a:lnTo>
                  <a:lnTo>
                    <a:pt x="13963390" y="8481496"/>
                  </a:lnTo>
                  <a:lnTo>
                    <a:pt x="13965492" y="8483971"/>
                  </a:lnTo>
                  <a:lnTo>
                    <a:pt x="13965874" y="8484923"/>
                  </a:lnTo>
                  <a:lnTo>
                    <a:pt x="13967545" y="8485636"/>
                  </a:lnTo>
                  <a:lnTo>
                    <a:pt x="13967353" y="8485159"/>
                  </a:lnTo>
                  <a:lnTo>
                    <a:pt x="13969021" y="8485870"/>
                  </a:lnTo>
                  <a:lnTo>
                    <a:pt x="13970975" y="8485915"/>
                  </a:lnTo>
                  <a:lnTo>
                    <a:pt x="13972689" y="8484674"/>
                  </a:lnTo>
                  <a:lnTo>
                    <a:pt x="13974545" y="8483097"/>
                  </a:lnTo>
                  <a:lnTo>
                    <a:pt x="13975159" y="8479808"/>
                  </a:lnTo>
                  <a:lnTo>
                    <a:pt x="13973391" y="8477476"/>
                  </a:lnTo>
                  <a:lnTo>
                    <a:pt x="13969715" y="8473145"/>
                  </a:lnTo>
                  <a:close/>
                </a:path>
                <a:path w="17877790" h="11304905">
                  <a:moveTo>
                    <a:pt x="13916463" y="8404660"/>
                  </a:moveTo>
                  <a:lnTo>
                    <a:pt x="13913174" y="8404047"/>
                  </a:lnTo>
                  <a:lnTo>
                    <a:pt x="13910843" y="8405814"/>
                  </a:lnTo>
                  <a:lnTo>
                    <a:pt x="13908844" y="8407723"/>
                  </a:lnTo>
                  <a:lnTo>
                    <a:pt x="13908231" y="8411013"/>
                  </a:lnTo>
                  <a:lnTo>
                    <a:pt x="13909997" y="8413345"/>
                  </a:lnTo>
                  <a:lnTo>
                    <a:pt x="13912098" y="8415819"/>
                  </a:lnTo>
                  <a:lnTo>
                    <a:pt x="13912479" y="8416771"/>
                  </a:lnTo>
                  <a:lnTo>
                    <a:pt x="13914149" y="8417483"/>
                  </a:lnTo>
                  <a:lnTo>
                    <a:pt x="13914434" y="8416815"/>
                  </a:lnTo>
                  <a:lnTo>
                    <a:pt x="13916103" y="8417527"/>
                  </a:lnTo>
                  <a:lnTo>
                    <a:pt x="13918057" y="8417572"/>
                  </a:lnTo>
                  <a:lnTo>
                    <a:pt x="13919771" y="8416330"/>
                  </a:lnTo>
                  <a:lnTo>
                    <a:pt x="13921627" y="8414755"/>
                  </a:lnTo>
                  <a:lnTo>
                    <a:pt x="13922241" y="8411465"/>
                  </a:lnTo>
                  <a:lnTo>
                    <a:pt x="13920473" y="8409133"/>
                  </a:lnTo>
                  <a:lnTo>
                    <a:pt x="13918372" y="8406658"/>
                  </a:lnTo>
                  <a:lnTo>
                    <a:pt x="13916463" y="8404660"/>
                  </a:lnTo>
                  <a:close/>
                </a:path>
                <a:path w="17877790" h="11304905">
                  <a:moveTo>
                    <a:pt x="13864213" y="8336602"/>
                  </a:moveTo>
                  <a:lnTo>
                    <a:pt x="13860924" y="8335988"/>
                  </a:lnTo>
                  <a:lnTo>
                    <a:pt x="13856260" y="8339523"/>
                  </a:lnTo>
                  <a:lnTo>
                    <a:pt x="13855646" y="8342811"/>
                  </a:lnTo>
                  <a:lnTo>
                    <a:pt x="13859181" y="8347476"/>
                  </a:lnTo>
                  <a:lnTo>
                    <a:pt x="13859564" y="8348429"/>
                  </a:lnTo>
                  <a:lnTo>
                    <a:pt x="13863567" y="8350137"/>
                  </a:lnTo>
                  <a:lnTo>
                    <a:pt x="13865189" y="8350039"/>
                  </a:lnTo>
                  <a:lnTo>
                    <a:pt x="13866902" y="8348797"/>
                  </a:lnTo>
                  <a:lnTo>
                    <a:pt x="13869234" y="8347030"/>
                  </a:lnTo>
                  <a:lnTo>
                    <a:pt x="13869849" y="8343741"/>
                  </a:lnTo>
                  <a:lnTo>
                    <a:pt x="13868081" y="8341409"/>
                  </a:lnTo>
                  <a:lnTo>
                    <a:pt x="13865979" y="8338934"/>
                  </a:lnTo>
                  <a:lnTo>
                    <a:pt x="13864213" y="8336602"/>
                  </a:lnTo>
                  <a:close/>
                </a:path>
                <a:path w="17877790" h="11304905">
                  <a:moveTo>
                    <a:pt x="13811439" y="8267925"/>
                  </a:moveTo>
                  <a:lnTo>
                    <a:pt x="13808149" y="8267311"/>
                  </a:lnTo>
                  <a:lnTo>
                    <a:pt x="13803485" y="8270846"/>
                  </a:lnTo>
                  <a:lnTo>
                    <a:pt x="13802870" y="8274135"/>
                  </a:lnTo>
                  <a:lnTo>
                    <a:pt x="13804638" y="8276467"/>
                  </a:lnTo>
                  <a:lnTo>
                    <a:pt x="13806740" y="8278942"/>
                  </a:lnTo>
                  <a:lnTo>
                    <a:pt x="13807122" y="8279894"/>
                  </a:lnTo>
                  <a:lnTo>
                    <a:pt x="13810460" y="8281318"/>
                  </a:lnTo>
                  <a:lnTo>
                    <a:pt x="13812081" y="8281220"/>
                  </a:lnTo>
                  <a:lnTo>
                    <a:pt x="13813794" y="8279978"/>
                  </a:lnTo>
                  <a:lnTo>
                    <a:pt x="13816125" y="8278211"/>
                  </a:lnTo>
                  <a:lnTo>
                    <a:pt x="13816738" y="8274921"/>
                  </a:lnTo>
                  <a:lnTo>
                    <a:pt x="13811439" y="8267925"/>
                  </a:lnTo>
                  <a:close/>
                </a:path>
                <a:path w="17877790" h="11304905">
                  <a:moveTo>
                    <a:pt x="13759616" y="8198866"/>
                  </a:moveTo>
                  <a:lnTo>
                    <a:pt x="13756326" y="8198252"/>
                  </a:lnTo>
                  <a:lnTo>
                    <a:pt x="13751662" y="8201786"/>
                  </a:lnTo>
                  <a:lnTo>
                    <a:pt x="13751047" y="8205075"/>
                  </a:lnTo>
                  <a:lnTo>
                    <a:pt x="13754583" y="8209740"/>
                  </a:lnTo>
                  <a:lnTo>
                    <a:pt x="13754965" y="8210692"/>
                  </a:lnTo>
                  <a:lnTo>
                    <a:pt x="13758636" y="8212258"/>
                  </a:lnTo>
                  <a:lnTo>
                    <a:pt x="13760258" y="8212160"/>
                  </a:lnTo>
                  <a:lnTo>
                    <a:pt x="13761971" y="8210919"/>
                  </a:lnTo>
                  <a:lnTo>
                    <a:pt x="13764304" y="8209152"/>
                  </a:lnTo>
                  <a:lnTo>
                    <a:pt x="13764915" y="8205861"/>
                  </a:lnTo>
                  <a:lnTo>
                    <a:pt x="13759616" y="8198866"/>
                  </a:lnTo>
                  <a:close/>
                </a:path>
                <a:path w="17877790" h="11304905">
                  <a:moveTo>
                    <a:pt x="13707935" y="8129473"/>
                  </a:moveTo>
                  <a:lnTo>
                    <a:pt x="13704645" y="8128859"/>
                  </a:lnTo>
                  <a:lnTo>
                    <a:pt x="13699982" y="8132392"/>
                  </a:lnTo>
                  <a:lnTo>
                    <a:pt x="13699367" y="8135681"/>
                  </a:lnTo>
                  <a:lnTo>
                    <a:pt x="13702902" y="8140346"/>
                  </a:lnTo>
                  <a:lnTo>
                    <a:pt x="13703286" y="8141299"/>
                  </a:lnTo>
                  <a:lnTo>
                    <a:pt x="13706957" y="8142865"/>
                  </a:lnTo>
                  <a:lnTo>
                    <a:pt x="13708577" y="8142767"/>
                  </a:lnTo>
                  <a:lnTo>
                    <a:pt x="13710291" y="8141525"/>
                  </a:lnTo>
                  <a:lnTo>
                    <a:pt x="13712623" y="8139758"/>
                  </a:lnTo>
                  <a:lnTo>
                    <a:pt x="13713235" y="8136467"/>
                  </a:lnTo>
                  <a:lnTo>
                    <a:pt x="13707935" y="8129473"/>
                  </a:lnTo>
                  <a:close/>
                </a:path>
                <a:path w="17877790" h="11304905">
                  <a:moveTo>
                    <a:pt x="13656730" y="8059886"/>
                  </a:moveTo>
                  <a:lnTo>
                    <a:pt x="13653443" y="8059273"/>
                  </a:lnTo>
                  <a:lnTo>
                    <a:pt x="13648778" y="8062808"/>
                  </a:lnTo>
                  <a:lnTo>
                    <a:pt x="13648164" y="8066097"/>
                  </a:lnTo>
                  <a:lnTo>
                    <a:pt x="13651699" y="8070760"/>
                  </a:lnTo>
                  <a:lnTo>
                    <a:pt x="13652081" y="8071713"/>
                  </a:lnTo>
                  <a:lnTo>
                    <a:pt x="13655752" y="8073279"/>
                  </a:lnTo>
                  <a:lnTo>
                    <a:pt x="13657372" y="8073181"/>
                  </a:lnTo>
                  <a:lnTo>
                    <a:pt x="13659085" y="8071939"/>
                  </a:lnTo>
                  <a:lnTo>
                    <a:pt x="13661417" y="8070172"/>
                  </a:lnTo>
                  <a:lnTo>
                    <a:pt x="13662032" y="8066883"/>
                  </a:lnTo>
                  <a:lnTo>
                    <a:pt x="13656730" y="8059886"/>
                  </a:lnTo>
                  <a:close/>
                </a:path>
                <a:path w="17877790" h="11304905">
                  <a:moveTo>
                    <a:pt x="13606145" y="7989777"/>
                  </a:moveTo>
                  <a:lnTo>
                    <a:pt x="13602855" y="7989163"/>
                  </a:lnTo>
                  <a:lnTo>
                    <a:pt x="13598192" y="7992696"/>
                  </a:lnTo>
                  <a:lnTo>
                    <a:pt x="13597576" y="7995986"/>
                  </a:lnTo>
                  <a:lnTo>
                    <a:pt x="13601112" y="8000651"/>
                  </a:lnTo>
                  <a:lnTo>
                    <a:pt x="13601494" y="8001603"/>
                  </a:lnTo>
                  <a:lnTo>
                    <a:pt x="13605166" y="8003170"/>
                  </a:lnTo>
                  <a:lnTo>
                    <a:pt x="13606929" y="8002738"/>
                  </a:lnTo>
                  <a:lnTo>
                    <a:pt x="13608500" y="8001829"/>
                  </a:lnTo>
                  <a:lnTo>
                    <a:pt x="13610833" y="8000062"/>
                  </a:lnTo>
                  <a:lnTo>
                    <a:pt x="13611447" y="7996773"/>
                  </a:lnTo>
                  <a:lnTo>
                    <a:pt x="13606145" y="7989777"/>
                  </a:lnTo>
                  <a:close/>
                </a:path>
                <a:path w="17877790" h="11304905">
                  <a:moveTo>
                    <a:pt x="13556035" y="7919474"/>
                  </a:moveTo>
                  <a:lnTo>
                    <a:pt x="13552747" y="7918861"/>
                  </a:lnTo>
                  <a:lnTo>
                    <a:pt x="13548083" y="7922396"/>
                  </a:lnTo>
                  <a:lnTo>
                    <a:pt x="13547469" y="7925684"/>
                  </a:lnTo>
                  <a:lnTo>
                    <a:pt x="13549236" y="7928017"/>
                  </a:lnTo>
                  <a:lnTo>
                    <a:pt x="13550861" y="7930682"/>
                  </a:lnTo>
                  <a:lnTo>
                    <a:pt x="13551244" y="7931634"/>
                  </a:lnTo>
                  <a:lnTo>
                    <a:pt x="13554914" y="7933200"/>
                  </a:lnTo>
                  <a:lnTo>
                    <a:pt x="13556679" y="7932769"/>
                  </a:lnTo>
                  <a:lnTo>
                    <a:pt x="13558250" y="7931862"/>
                  </a:lnTo>
                  <a:lnTo>
                    <a:pt x="13560581" y="7930095"/>
                  </a:lnTo>
                  <a:lnTo>
                    <a:pt x="13561194" y="7926805"/>
                  </a:lnTo>
                  <a:lnTo>
                    <a:pt x="13559428" y="7924473"/>
                  </a:lnTo>
                  <a:lnTo>
                    <a:pt x="13557802" y="7921806"/>
                  </a:lnTo>
                  <a:lnTo>
                    <a:pt x="13556035" y="7919474"/>
                  </a:lnTo>
                  <a:close/>
                </a:path>
                <a:path w="17877790" h="11304905">
                  <a:moveTo>
                    <a:pt x="13505878" y="7848363"/>
                  </a:moveTo>
                  <a:lnTo>
                    <a:pt x="13502588" y="7847749"/>
                  </a:lnTo>
                  <a:lnTo>
                    <a:pt x="13497922" y="7851284"/>
                  </a:lnTo>
                  <a:lnTo>
                    <a:pt x="13497309" y="7854572"/>
                  </a:lnTo>
                  <a:lnTo>
                    <a:pt x="13499076" y="7856904"/>
                  </a:lnTo>
                  <a:lnTo>
                    <a:pt x="13500701" y="7859570"/>
                  </a:lnTo>
                  <a:lnTo>
                    <a:pt x="13501418" y="7860665"/>
                  </a:lnTo>
                  <a:lnTo>
                    <a:pt x="13504757" y="7862090"/>
                  </a:lnTo>
                  <a:lnTo>
                    <a:pt x="13506520" y="7861658"/>
                  </a:lnTo>
                  <a:lnTo>
                    <a:pt x="13508090" y="7860749"/>
                  </a:lnTo>
                  <a:lnTo>
                    <a:pt x="13510422" y="7858983"/>
                  </a:lnTo>
                  <a:lnTo>
                    <a:pt x="13511037" y="7855694"/>
                  </a:lnTo>
                  <a:lnTo>
                    <a:pt x="13509269" y="7853362"/>
                  </a:lnTo>
                  <a:lnTo>
                    <a:pt x="13507644" y="7850695"/>
                  </a:lnTo>
                  <a:lnTo>
                    <a:pt x="13505878" y="7848363"/>
                  </a:lnTo>
                  <a:close/>
                </a:path>
                <a:path w="17877790" h="11304905">
                  <a:moveTo>
                    <a:pt x="13457196" y="7777488"/>
                  </a:moveTo>
                  <a:lnTo>
                    <a:pt x="13453906" y="7776874"/>
                  </a:lnTo>
                  <a:lnTo>
                    <a:pt x="13451575" y="7778640"/>
                  </a:lnTo>
                  <a:lnTo>
                    <a:pt x="13448909" y="7780264"/>
                  </a:lnTo>
                  <a:lnTo>
                    <a:pt x="13448294" y="7783554"/>
                  </a:lnTo>
                  <a:lnTo>
                    <a:pt x="13450061" y="7785886"/>
                  </a:lnTo>
                  <a:lnTo>
                    <a:pt x="13451687" y="7788553"/>
                  </a:lnTo>
                  <a:lnTo>
                    <a:pt x="13452402" y="7789647"/>
                  </a:lnTo>
                  <a:lnTo>
                    <a:pt x="13454073" y="7790360"/>
                  </a:lnTo>
                  <a:lnTo>
                    <a:pt x="13453930" y="7790694"/>
                  </a:lnTo>
                  <a:lnTo>
                    <a:pt x="13455599" y="7791406"/>
                  </a:lnTo>
                  <a:lnTo>
                    <a:pt x="13457362" y="7790974"/>
                  </a:lnTo>
                  <a:lnTo>
                    <a:pt x="13458933" y="7790065"/>
                  </a:lnTo>
                  <a:lnTo>
                    <a:pt x="13461599" y="7788440"/>
                  </a:lnTo>
                  <a:lnTo>
                    <a:pt x="13462213" y="7785152"/>
                  </a:lnTo>
                  <a:lnTo>
                    <a:pt x="13460447" y="7782819"/>
                  </a:lnTo>
                  <a:lnTo>
                    <a:pt x="13457196" y="7777488"/>
                  </a:lnTo>
                  <a:close/>
                </a:path>
                <a:path w="17877790" h="11304905">
                  <a:moveTo>
                    <a:pt x="13408324" y="7706135"/>
                  </a:moveTo>
                  <a:lnTo>
                    <a:pt x="13405034" y="7705521"/>
                  </a:lnTo>
                  <a:lnTo>
                    <a:pt x="13402702" y="7707287"/>
                  </a:lnTo>
                  <a:lnTo>
                    <a:pt x="13400036" y="7708913"/>
                  </a:lnTo>
                  <a:lnTo>
                    <a:pt x="13399423" y="7712203"/>
                  </a:lnTo>
                  <a:lnTo>
                    <a:pt x="13401191" y="7714534"/>
                  </a:lnTo>
                  <a:lnTo>
                    <a:pt x="13402814" y="7717200"/>
                  </a:lnTo>
                  <a:lnTo>
                    <a:pt x="13403531" y="7718295"/>
                  </a:lnTo>
                  <a:lnTo>
                    <a:pt x="13405200" y="7719007"/>
                  </a:lnTo>
                  <a:lnTo>
                    <a:pt x="13405058" y="7719341"/>
                  </a:lnTo>
                  <a:lnTo>
                    <a:pt x="13406727" y="7720053"/>
                  </a:lnTo>
                  <a:lnTo>
                    <a:pt x="13408489" y="7719621"/>
                  </a:lnTo>
                  <a:lnTo>
                    <a:pt x="13410060" y="7718714"/>
                  </a:lnTo>
                  <a:lnTo>
                    <a:pt x="13412726" y="7717088"/>
                  </a:lnTo>
                  <a:lnTo>
                    <a:pt x="13413341" y="7713799"/>
                  </a:lnTo>
                  <a:lnTo>
                    <a:pt x="13411574" y="7711466"/>
                  </a:lnTo>
                  <a:lnTo>
                    <a:pt x="13408324" y="7706135"/>
                  </a:lnTo>
                  <a:close/>
                </a:path>
                <a:path w="17877790" h="11304905">
                  <a:moveTo>
                    <a:pt x="13360263" y="7634734"/>
                  </a:moveTo>
                  <a:lnTo>
                    <a:pt x="13357116" y="7633786"/>
                  </a:lnTo>
                  <a:lnTo>
                    <a:pt x="13352450" y="7637321"/>
                  </a:lnTo>
                  <a:lnTo>
                    <a:pt x="13351713" y="7639769"/>
                  </a:lnTo>
                  <a:lnTo>
                    <a:pt x="13351503" y="7640467"/>
                  </a:lnTo>
                  <a:lnTo>
                    <a:pt x="13353270" y="7642798"/>
                  </a:lnTo>
                  <a:lnTo>
                    <a:pt x="13354895" y="7645464"/>
                  </a:lnTo>
                  <a:lnTo>
                    <a:pt x="13355612" y="7646559"/>
                  </a:lnTo>
                  <a:lnTo>
                    <a:pt x="13358951" y="7647984"/>
                  </a:lnTo>
                  <a:lnTo>
                    <a:pt x="13360570" y="7647885"/>
                  </a:lnTo>
                  <a:lnTo>
                    <a:pt x="13362141" y="7646978"/>
                  </a:lnTo>
                  <a:lnTo>
                    <a:pt x="13364473" y="7645212"/>
                  </a:lnTo>
                  <a:lnTo>
                    <a:pt x="13365211" y="7642764"/>
                  </a:lnTo>
                  <a:lnTo>
                    <a:pt x="13365422" y="7642065"/>
                  </a:lnTo>
                  <a:lnTo>
                    <a:pt x="13363655" y="7639732"/>
                  </a:lnTo>
                  <a:lnTo>
                    <a:pt x="13362029" y="7637066"/>
                  </a:lnTo>
                  <a:lnTo>
                    <a:pt x="13360263" y="7634734"/>
                  </a:lnTo>
                  <a:close/>
                </a:path>
                <a:path w="17877790" h="11304905">
                  <a:moveTo>
                    <a:pt x="13312627" y="7562331"/>
                  </a:moveTo>
                  <a:lnTo>
                    <a:pt x="13309481" y="7561384"/>
                  </a:lnTo>
                  <a:lnTo>
                    <a:pt x="13304816" y="7564919"/>
                  </a:lnTo>
                  <a:lnTo>
                    <a:pt x="13304078" y="7567365"/>
                  </a:lnTo>
                  <a:lnTo>
                    <a:pt x="13303867" y="7568064"/>
                  </a:lnTo>
                  <a:lnTo>
                    <a:pt x="13305635" y="7570396"/>
                  </a:lnTo>
                  <a:lnTo>
                    <a:pt x="13307261" y="7573062"/>
                  </a:lnTo>
                  <a:lnTo>
                    <a:pt x="13307977" y="7574157"/>
                  </a:lnTo>
                  <a:lnTo>
                    <a:pt x="13311316" y="7575582"/>
                  </a:lnTo>
                  <a:lnTo>
                    <a:pt x="13312936" y="7575483"/>
                  </a:lnTo>
                  <a:lnTo>
                    <a:pt x="13314507" y="7574575"/>
                  </a:lnTo>
                  <a:lnTo>
                    <a:pt x="13316839" y="7572808"/>
                  </a:lnTo>
                  <a:lnTo>
                    <a:pt x="13317576" y="7570362"/>
                  </a:lnTo>
                  <a:lnTo>
                    <a:pt x="13317786" y="7569662"/>
                  </a:lnTo>
                  <a:lnTo>
                    <a:pt x="13316020" y="7567330"/>
                  </a:lnTo>
                  <a:lnTo>
                    <a:pt x="13314395" y="7564664"/>
                  </a:lnTo>
                  <a:lnTo>
                    <a:pt x="13312627" y="7562331"/>
                  </a:lnTo>
                  <a:close/>
                </a:path>
                <a:path w="17877790" h="11304905">
                  <a:moveTo>
                    <a:pt x="13265802" y="7489879"/>
                  </a:moveTo>
                  <a:lnTo>
                    <a:pt x="13262655" y="7488931"/>
                  </a:lnTo>
                  <a:lnTo>
                    <a:pt x="13257991" y="7492466"/>
                  </a:lnTo>
                  <a:lnTo>
                    <a:pt x="13257255" y="7494913"/>
                  </a:lnTo>
                  <a:lnTo>
                    <a:pt x="13257045" y="7495613"/>
                  </a:lnTo>
                  <a:lnTo>
                    <a:pt x="13258811" y="7497945"/>
                  </a:lnTo>
                  <a:lnTo>
                    <a:pt x="13260436" y="7500611"/>
                  </a:lnTo>
                  <a:lnTo>
                    <a:pt x="13260819" y="7501564"/>
                  </a:lnTo>
                  <a:lnTo>
                    <a:pt x="13264490" y="7503130"/>
                  </a:lnTo>
                  <a:lnTo>
                    <a:pt x="13266110" y="7503031"/>
                  </a:lnTo>
                  <a:lnTo>
                    <a:pt x="13267681" y="7502123"/>
                  </a:lnTo>
                  <a:lnTo>
                    <a:pt x="13270013" y="7500355"/>
                  </a:lnTo>
                  <a:lnTo>
                    <a:pt x="13270751" y="7497909"/>
                  </a:lnTo>
                  <a:lnTo>
                    <a:pt x="13270962" y="7497209"/>
                  </a:lnTo>
                  <a:lnTo>
                    <a:pt x="13269193" y="7494878"/>
                  </a:lnTo>
                  <a:lnTo>
                    <a:pt x="13267570" y="7492212"/>
                  </a:lnTo>
                  <a:lnTo>
                    <a:pt x="13265802" y="7489879"/>
                  </a:lnTo>
                  <a:close/>
                </a:path>
                <a:path w="17877790" h="11304905">
                  <a:moveTo>
                    <a:pt x="13219263" y="7416760"/>
                  </a:moveTo>
                  <a:lnTo>
                    <a:pt x="13210645" y="7422159"/>
                  </a:lnTo>
                  <a:lnTo>
                    <a:pt x="13213896" y="7427492"/>
                  </a:lnTo>
                  <a:lnTo>
                    <a:pt x="13214136" y="7428778"/>
                  </a:lnTo>
                  <a:lnTo>
                    <a:pt x="13216140" y="7429633"/>
                  </a:lnTo>
                  <a:lnTo>
                    <a:pt x="13216282" y="7429299"/>
                  </a:lnTo>
                  <a:lnTo>
                    <a:pt x="13217950" y="7430011"/>
                  </a:lnTo>
                  <a:lnTo>
                    <a:pt x="13224422" y="7424090"/>
                  </a:lnTo>
                  <a:lnTo>
                    <a:pt x="13222655" y="7421760"/>
                  </a:lnTo>
                  <a:lnTo>
                    <a:pt x="13221030" y="7419093"/>
                  </a:lnTo>
                  <a:lnTo>
                    <a:pt x="13219263" y="7416760"/>
                  </a:lnTo>
                  <a:close/>
                </a:path>
                <a:path w="17877790" h="11304905">
                  <a:moveTo>
                    <a:pt x="13174200" y="7343877"/>
                  </a:moveTo>
                  <a:lnTo>
                    <a:pt x="13170911" y="7343263"/>
                  </a:lnTo>
                  <a:lnTo>
                    <a:pt x="13165864" y="7345843"/>
                  </a:lnTo>
                  <a:lnTo>
                    <a:pt x="13165249" y="7349133"/>
                  </a:lnTo>
                  <a:lnTo>
                    <a:pt x="13166540" y="7351657"/>
                  </a:lnTo>
                  <a:lnTo>
                    <a:pt x="13168165" y="7354323"/>
                  </a:lnTo>
                  <a:lnTo>
                    <a:pt x="13168406" y="7355610"/>
                  </a:lnTo>
                  <a:lnTo>
                    <a:pt x="13172413" y="7357319"/>
                  </a:lnTo>
                  <a:lnTo>
                    <a:pt x="13174032" y="7357220"/>
                  </a:lnTo>
                  <a:lnTo>
                    <a:pt x="13175603" y="7356312"/>
                  </a:lnTo>
                  <a:lnTo>
                    <a:pt x="13177936" y="7354545"/>
                  </a:lnTo>
                  <a:lnTo>
                    <a:pt x="13178408" y="7351590"/>
                  </a:lnTo>
                  <a:lnTo>
                    <a:pt x="13177117" y="7349066"/>
                  </a:lnTo>
                  <a:lnTo>
                    <a:pt x="13175491" y="7346401"/>
                  </a:lnTo>
                  <a:lnTo>
                    <a:pt x="13174200" y="7343877"/>
                  </a:lnTo>
                  <a:close/>
                </a:path>
                <a:path w="17877790" h="11304905">
                  <a:moveTo>
                    <a:pt x="13129090" y="7270184"/>
                  </a:moveTo>
                  <a:lnTo>
                    <a:pt x="13125800" y="7269569"/>
                  </a:lnTo>
                  <a:lnTo>
                    <a:pt x="13120752" y="7272151"/>
                  </a:lnTo>
                  <a:lnTo>
                    <a:pt x="13120140" y="7275440"/>
                  </a:lnTo>
                  <a:lnTo>
                    <a:pt x="13121431" y="7277964"/>
                  </a:lnTo>
                  <a:lnTo>
                    <a:pt x="13123054" y="7280630"/>
                  </a:lnTo>
                  <a:lnTo>
                    <a:pt x="13123294" y="7281916"/>
                  </a:lnTo>
                  <a:lnTo>
                    <a:pt x="13126967" y="7283483"/>
                  </a:lnTo>
                  <a:lnTo>
                    <a:pt x="13128586" y="7283384"/>
                  </a:lnTo>
                  <a:lnTo>
                    <a:pt x="13130158" y="7282476"/>
                  </a:lnTo>
                  <a:lnTo>
                    <a:pt x="13132682" y="7281185"/>
                  </a:lnTo>
                  <a:lnTo>
                    <a:pt x="13133297" y="7277895"/>
                  </a:lnTo>
                  <a:lnTo>
                    <a:pt x="13132005" y="7275372"/>
                  </a:lnTo>
                  <a:lnTo>
                    <a:pt x="13130380" y="7272707"/>
                  </a:lnTo>
                  <a:lnTo>
                    <a:pt x="13129090" y="7270184"/>
                  </a:lnTo>
                  <a:close/>
                </a:path>
                <a:path w="17877790" h="11304905">
                  <a:moveTo>
                    <a:pt x="13084454" y="7196298"/>
                  </a:moveTo>
                  <a:lnTo>
                    <a:pt x="13081164" y="7195684"/>
                  </a:lnTo>
                  <a:lnTo>
                    <a:pt x="13076118" y="7198266"/>
                  </a:lnTo>
                  <a:lnTo>
                    <a:pt x="13075503" y="7201554"/>
                  </a:lnTo>
                  <a:lnTo>
                    <a:pt x="13076794" y="7204078"/>
                  </a:lnTo>
                  <a:lnTo>
                    <a:pt x="13078418" y="7206744"/>
                  </a:lnTo>
                  <a:lnTo>
                    <a:pt x="13078659" y="7208031"/>
                  </a:lnTo>
                  <a:lnTo>
                    <a:pt x="13082332" y="7209597"/>
                  </a:lnTo>
                  <a:lnTo>
                    <a:pt x="13083952" y="7209499"/>
                  </a:lnTo>
                  <a:lnTo>
                    <a:pt x="13085524" y="7208591"/>
                  </a:lnTo>
                  <a:lnTo>
                    <a:pt x="13088046" y="7207299"/>
                  </a:lnTo>
                  <a:lnTo>
                    <a:pt x="13088661" y="7204011"/>
                  </a:lnTo>
                  <a:lnTo>
                    <a:pt x="13087371" y="7201488"/>
                  </a:lnTo>
                  <a:lnTo>
                    <a:pt x="13085745" y="7198822"/>
                  </a:lnTo>
                  <a:lnTo>
                    <a:pt x="13084454" y="7196298"/>
                  </a:lnTo>
                  <a:close/>
                </a:path>
                <a:path w="17877790" h="11304905">
                  <a:moveTo>
                    <a:pt x="13039770" y="7121603"/>
                  </a:moveTo>
                  <a:lnTo>
                    <a:pt x="13036481" y="7120989"/>
                  </a:lnTo>
                  <a:lnTo>
                    <a:pt x="13031433" y="7123572"/>
                  </a:lnTo>
                  <a:lnTo>
                    <a:pt x="13030819" y="7126859"/>
                  </a:lnTo>
                  <a:lnTo>
                    <a:pt x="13032110" y="7129383"/>
                  </a:lnTo>
                  <a:lnTo>
                    <a:pt x="13033735" y="7132049"/>
                  </a:lnTo>
                  <a:lnTo>
                    <a:pt x="13034308" y="7133478"/>
                  </a:lnTo>
                  <a:lnTo>
                    <a:pt x="13037647" y="7134902"/>
                  </a:lnTo>
                  <a:lnTo>
                    <a:pt x="13039268" y="7134804"/>
                  </a:lnTo>
                  <a:lnTo>
                    <a:pt x="13040839" y="7133896"/>
                  </a:lnTo>
                  <a:lnTo>
                    <a:pt x="13043362" y="7132604"/>
                  </a:lnTo>
                  <a:lnTo>
                    <a:pt x="13043978" y="7129317"/>
                  </a:lnTo>
                  <a:lnTo>
                    <a:pt x="13042686" y="7126793"/>
                  </a:lnTo>
                  <a:lnTo>
                    <a:pt x="13041061" y="7124127"/>
                  </a:lnTo>
                  <a:lnTo>
                    <a:pt x="13039770" y="7121603"/>
                  </a:lnTo>
                  <a:close/>
                </a:path>
                <a:path w="17877790" h="11304905">
                  <a:moveTo>
                    <a:pt x="12996564" y="7047143"/>
                  </a:moveTo>
                  <a:lnTo>
                    <a:pt x="12993274" y="7046529"/>
                  </a:lnTo>
                  <a:lnTo>
                    <a:pt x="12988227" y="7049112"/>
                  </a:lnTo>
                  <a:lnTo>
                    <a:pt x="12987613" y="7052401"/>
                  </a:lnTo>
                  <a:lnTo>
                    <a:pt x="12988905" y="7054924"/>
                  </a:lnTo>
                  <a:lnTo>
                    <a:pt x="12990530" y="7057590"/>
                  </a:lnTo>
                  <a:lnTo>
                    <a:pt x="12991104" y="7059019"/>
                  </a:lnTo>
                  <a:lnTo>
                    <a:pt x="12994441" y="7060442"/>
                  </a:lnTo>
                  <a:lnTo>
                    <a:pt x="12996063" y="7060345"/>
                  </a:lnTo>
                  <a:lnTo>
                    <a:pt x="12997634" y="7059436"/>
                  </a:lnTo>
                  <a:lnTo>
                    <a:pt x="13000158" y="7058146"/>
                  </a:lnTo>
                  <a:lnTo>
                    <a:pt x="13000771" y="7054856"/>
                  </a:lnTo>
                  <a:lnTo>
                    <a:pt x="12999479" y="7052333"/>
                  </a:lnTo>
                  <a:lnTo>
                    <a:pt x="12997854" y="7049667"/>
                  </a:lnTo>
                  <a:lnTo>
                    <a:pt x="12996564" y="7047143"/>
                  </a:lnTo>
                  <a:close/>
                </a:path>
                <a:path w="17877790" h="11304905">
                  <a:moveTo>
                    <a:pt x="12953358" y="6972684"/>
                  </a:moveTo>
                  <a:lnTo>
                    <a:pt x="12950211" y="6971736"/>
                  </a:lnTo>
                  <a:lnTo>
                    <a:pt x="12945164" y="6974319"/>
                  </a:lnTo>
                  <a:lnTo>
                    <a:pt x="12944549" y="6977607"/>
                  </a:lnTo>
                  <a:lnTo>
                    <a:pt x="12945839" y="6980131"/>
                  </a:lnTo>
                  <a:lnTo>
                    <a:pt x="12947465" y="6982796"/>
                  </a:lnTo>
                  <a:lnTo>
                    <a:pt x="12948039" y="6984225"/>
                  </a:lnTo>
                  <a:lnTo>
                    <a:pt x="12951378" y="6985649"/>
                  </a:lnTo>
                  <a:lnTo>
                    <a:pt x="12952998" y="6985551"/>
                  </a:lnTo>
                  <a:lnTo>
                    <a:pt x="12954569" y="6984644"/>
                  </a:lnTo>
                  <a:lnTo>
                    <a:pt x="12957093" y="6983352"/>
                  </a:lnTo>
                  <a:lnTo>
                    <a:pt x="12957705" y="6980063"/>
                  </a:lnTo>
                  <a:lnTo>
                    <a:pt x="12956415" y="6977540"/>
                  </a:lnTo>
                  <a:lnTo>
                    <a:pt x="12954792" y="6974874"/>
                  </a:lnTo>
                  <a:lnTo>
                    <a:pt x="12953358" y="6972684"/>
                  </a:lnTo>
                  <a:close/>
                </a:path>
                <a:path w="17877790" h="11304905">
                  <a:moveTo>
                    <a:pt x="12910912" y="6897366"/>
                  </a:moveTo>
                  <a:lnTo>
                    <a:pt x="12907765" y="6896418"/>
                  </a:lnTo>
                  <a:lnTo>
                    <a:pt x="12905242" y="6897708"/>
                  </a:lnTo>
                  <a:lnTo>
                    <a:pt x="12903052" y="6899142"/>
                  </a:lnTo>
                  <a:lnTo>
                    <a:pt x="12902103" y="6902289"/>
                  </a:lnTo>
                  <a:lnTo>
                    <a:pt x="12903394" y="6904812"/>
                  </a:lnTo>
                  <a:lnTo>
                    <a:pt x="12905019" y="6907478"/>
                  </a:lnTo>
                  <a:lnTo>
                    <a:pt x="12905593" y="6908907"/>
                  </a:lnTo>
                  <a:lnTo>
                    <a:pt x="12908933" y="6910331"/>
                  </a:lnTo>
                  <a:lnTo>
                    <a:pt x="12910552" y="6910233"/>
                  </a:lnTo>
                  <a:lnTo>
                    <a:pt x="12912123" y="6909325"/>
                  </a:lnTo>
                  <a:lnTo>
                    <a:pt x="12914313" y="6907892"/>
                  </a:lnTo>
                  <a:lnTo>
                    <a:pt x="12915262" y="6904745"/>
                  </a:lnTo>
                  <a:lnTo>
                    <a:pt x="12913971" y="6902221"/>
                  </a:lnTo>
                  <a:lnTo>
                    <a:pt x="12912345" y="6899556"/>
                  </a:lnTo>
                  <a:lnTo>
                    <a:pt x="12910912" y="6897366"/>
                  </a:lnTo>
                  <a:close/>
                </a:path>
                <a:path w="17877790" h="11304905">
                  <a:moveTo>
                    <a:pt x="12869420" y="6821664"/>
                  </a:moveTo>
                  <a:lnTo>
                    <a:pt x="12866272" y="6820717"/>
                  </a:lnTo>
                  <a:lnTo>
                    <a:pt x="12861225" y="6823299"/>
                  </a:lnTo>
                  <a:lnTo>
                    <a:pt x="12860278" y="6826446"/>
                  </a:lnTo>
                  <a:lnTo>
                    <a:pt x="12861569" y="6828969"/>
                  </a:lnTo>
                  <a:lnTo>
                    <a:pt x="12868583" y="6834724"/>
                  </a:lnTo>
                  <a:lnTo>
                    <a:pt x="12870154" y="6833815"/>
                  </a:lnTo>
                  <a:lnTo>
                    <a:pt x="12872677" y="6832524"/>
                  </a:lnTo>
                  <a:lnTo>
                    <a:pt x="12873627" y="6829377"/>
                  </a:lnTo>
                  <a:lnTo>
                    <a:pt x="12872336" y="6826854"/>
                  </a:lnTo>
                  <a:lnTo>
                    <a:pt x="12870710" y="6824188"/>
                  </a:lnTo>
                  <a:lnTo>
                    <a:pt x="12869420" y="6821664"/>
                  </a:lnTo>
                  <a:close/>
                </a:path>
                <a:path w="17877790" h="11304905">
                  <a:moveTo>
                    <a:pt x="12828259" y="6746105"/>
                  </a:moveTo>
                  <a:lnTo>
                    <a:pt x="12825114" y="6745158"/>
                  </a:lnTo>
                  <a:lnTo>
                    <a:pt x="12820067" y="6747740"/>
                  </a:lnTo>
                  <a:lnTo>
                    <a:pt x="12819117" y="6750886"/>
                  </a:lnTo>
                  <a:lnTo>
                    <a:pt x="12820409" y="6753409"/>
                  </a:lnTo>
                  <a:lnTo>
                    <a:pt x="12827424" y="6759164"/>
                  </a:lnTo>
                  <a:lnTo>
                    <a:pt x="12828995" y="6758256"/>
                  </a:lnTo>
                  <a:lnTo>
                    <a:pt x="12831520" y="6756965"/>
                  </a:lnTo>
                  <a:lnTo>
                    <a:pt x="12832466" y="6753818"/>
                  </a:lnTo>
                  <a:lnTo>
                    <a:pt x="12831174" y="6751295"/>
                  </a:lnTo>
                  <a:lnTo>
                    <a:pt x="12829550" y="6748629"/>
                  </a:lnTo>
                  <a:lnTo>
                    <a:pt x="12828259" y="6746105"/>
                  </a:lnTo>
                  <a:close/>
                </a:path>
                <a:path w="17877790" h="11304905">
                  <a:moveTo>
                    <a:pt x="12787385" y="6669879"/>
                  </a:moveTo>
                  <a:lnTo>
                    <a:pt x="12784237" y="6668931"/>
                  </a:lnTo>
                  <a:lnTo>
                    <a:pt x="12779191" y="6671513"/>
                  </a:lnTo>
                  <a:lnTo>
                    <a:pt x="12778244" y="6674661"/>
                  </a:lnTo>
                  <a:lnTo>
                    <a:pt x="12779535" y="6677183"/>
                  </a:lnTo>
                  <a:lnTo>
                    <a:pt x="12786550" y="6682938"/>
                  </a:lnTo>
                  <a:lnTo>
                    <a:pt x="12788121" y="6682030"/>
                  </a:lnTo>
                  <a:lnTo>
                    <a:pt x="12790645" y="6680740"/>
                  </a:lnTo>
                  <a:lnTo>
                    <a:pt x="12791592" y="6677592"/>
                  </a:lnTo>
                  <a:lnTo>
                    <a:pt x="12790302" y="6675068"/>
                  </a:lnTo>
                  <a:lnTo>
                    <a:pt x="12788676" y="6672402"/>
                  </a:lnTo>
                  <a:lnTo>
                    <a:pt x="12787385" y="6669879"/>
                  </a:lnTo>
                  <a:close/>
                </a:path>
                <a:path w="17877790" h="11304905">
                  <a:moveTo>
                    <a:pt x="12746846" y="6593795"/>
                  </a:moveTo>
                  <a:lnTo>
                    <a:pt x="12743698" y="6592848"/>
                  </a:lnTo>
                  <a:lnTo>
                    <a:pt x="12738650" y="6595429"/>
                  </a:lnTo>
                  <a:lnTo>
                    <a:pt x="12737704" y="6598576"/>
                  </a:lnTo>
                  <a:lnTo>
                    <a:pt x="12738995" y="6601100"/>
                  </a:lnTo>
                  <a:lnTo>
                    <a:pt x="12740619" y="6603766"/>
                  </a:lnTo>
                  <a:lnTo>
                    <a:pt x="12741336" y="6604861"/>
                  </a:lnTo>
                  <a:lnTo>
                    <a:pt x="12743196" y="6606049"/>
                  </a:lnTo>
                  <a:lnTo>
                    <a:pt x="12744531" y="6606619"/>
                  </a:lnTo>
                  <a:lnTo>
                    <a:pt x="12746151" y="6606520"/>
                  </a:lnTo>
                  <a:lnTo>
                    <a:pt x="12747580" y="6605946"/>
                  </a:lnTo>
                  <a:lnTo>
                    <a:pt x="12750104" y="6604655"/>
                  </a:lnTo>
                  <a:lnTo>
                    <a:pt x="12751053" y="6601508"/>
                  </a:lnTo>
                  <a:lnTo>
                    <a:pt x="12749761" y="6598985"/>
                  </a:lnTo>
                  <a:lnTo>
                    <a:pt x="12748136" y="6596318"/>
                  </a:lnTo>
                  <a:lnTo>
                    <a:pt x="12746846" y="6593795"/>
                  </a:lnTo>
                  <a:close/>
                </a:path>
                <a:path w="17877790" h="11304905">
                  <a:moveTo>
                    <a:pt x="12706588" y="6517042"/>
                  </a:moveTo>
                  <a:lnTo>
                    <a:pt x="12703443" y="6516095"/>
                  </a:lnTo>
                  <a:lnTo>
                    <a:pt x="12698396" y="6518678"/>
                  </a:lnTo>
                  <a:lnTo>
                    <a:pt x="12697447" y="6521824"/>
                  </a:lnTo>
                  <a:lnTo>
                    <a:pt x="12698738" y="6524348"/>
                  </a:lnTo>
                  <a:lnTo>
                    <a:pt x="12700363" y="6527013"/>
                  </a:lnTo>
                  <a:lnTo>
                    <a:pt x="12701080" y="6528108"/>
                  </a:lnTo>
                  <a:lnTo>
                    <a:pt x="12702941" y="6529296"/>
                  </a:lnTo>
                  <a:lnTo>
                    <a:pt x="12704276" y="6529866"/>
                  </a:lnTo>
                  <a:lnTo>
                    <a:pt x="12705897" y="6529768"/>
                  </a:lnTo>
                  <a:lnTo>
                    <a:pt x="12707325" y="6529193"/>
                  </a:lnTo>
                  <a:lnTo>
                    <a:pt x="12709848" y="6527903"/>
                  </a:lnTo>
                  <a:lnTo>
                    <a:pt x="12710796" y="6524757"/>
                  </a:lnTo>
                  <a:lnTo>
                    <a:pt x="12709505" y="6522233"/>
                  </a:lnTo>
                  <a:lnTo>
                    <a:pt x="12707879" y="6519566"/>
                  </a:lnTo>
                  <a:lnTo>
                    <a:pt x="12706588" y="6517042"/>
                  </a:lnTo>
                  <a:close/>
                </a:path>
                <a:path w="17877790" h="11304905">
                  <a:moveTo>
                    <a:pt x="12666810" y="6440100"/>
                  </a:moveTo>
                  <a:lnTo>
                    <a:pt x="12663663" y="6439152"/>
                  </a:lnTo>
                  <a:lnTo>
                    <a:pt x="12658616" y="6441734"/>
                  </a:lnTo>
                  <a:lnTo>
                    <a:pt x="12657668" y="6444881"/>
                  </a:lnTo>
                  <a:lnTo>
                    <a:pt x="12658960" y="6447405"/>
                  </a:lnTo>
                  <a:lnTo>
                    <a:pt x="12660443" y="6450404"/>
                  </a:lnTo>
                  <a:lnTo>
                    <a:pt x="12661160" y="6451499"/>
                  </a:lnTo>
                  <a:lnTo>
                    <a:pt x="12663018" y="6452687"/>
                  </a:lnTo>
                  <a:lnTo>
                    <a:pt x="12663161" y="6452353"/>
                  </a:lnTo>
                  <a:lnTo>
                    <a:pt x="12664496" y="6452923"/>
                  </a:lnTo>
                  <a:lnTo>
                    <a:pt x="12666115" y="6452824"/>
                  </a:lnTo>
                  <a:lnTo>
                    <a:pt x="12667544" y="6452250"/>
                  </a:lnTo>
                  <a:lnTo>
                    <a:pt x="12670068" y="6450960"/>
                  </a:lnTo>
                  <a:lnTo>
                    <a:pt x="12671017" y="6447813"/>
                  </a:lnTo>
                  <a:lnTo>
                    <a:pt x="12669727" y="6445289"/>
                  </a:lnTo>
                  <a:lnTo>
                    <a:pt x="12668101" y="6442624"/>
                  </a:lnTo>
                  <a:lnTo>
                    <a:pt x="12666810" y="6440100"/>
                  </a:lnTo>
                  <a:close/>
                </a:path>
                <a:path w="17877790" h="11304905">
                  <a:moveTo>
                    <a:pt x="12627079" y="6363967"/>
                  </a:moveTo>
                  <a:lnTo>
                    <a:pt x="12623933" y="6363019"/>
                  </a:lnTo>
                  <a:lnTo>
                    <a:pt x="12618885" y="6365600"/>
                  </a:lnTo>
                  <a:lnTo>
                    <a:pt x="12617939" y="6368747"/>
                  </a:lnTo>
                  <a:lnTo>
                    <a:pt x="12619229" y="6371271"/>
                  </a:lnTo>
                  <a:lnTo>
                    <a:pt x="12620854" y="6373937"/>
                  </a:lnTo>
                  <a:lnTo>
                    <a:pt x="12621571" y="6375032"/>
                  </a:lnTo>
                  <a:lnTo>
                    <a:pt x="12623430" y="6376220"/>
                  </a:lnTo>
                  <a:lnTo>
                    <a:pt x="12623288" y="6376554"/>
                  </a:lnTo>
                  <a:lnTo>
                    <a:pt x="12624622" y="6377123"/>
                  </a:lnTo>
                  <a:lnTo>
                    <a:pt x="12626244" y="6377026"/>
                  </a:lnTo>
                  <a:lnTo>
                    <a:pt x="12627673" y="6376452"/>
                  </a:lnTo>
                  <a:lnTo>
                    <a:pt x="12630197" y="6375160"/>
                  </a:lnTo>
                  <a:lnTo>
                    <a:pt x="12631143" y="6372013"/>
                  </a:lnTo>
                  <a:lnTo>
                    <a:pt x="12629853" y="6369490"/>
                  </a:lnTo>
                  <a:lnTo>
                    <a:pt x="12628370" y="6366491"/>
                  </a:lnTo>
                  <a:lnTo>
                    <a:pt x="12627079" y="6363967"/>
                  </a:lnTo>
                  <a:close/>
                </a:path>
                <a:path w="17877790" h="11304905">
                  <a:moveTo>
                    <a:pt x="12587634" y="6287165"/>
                  </a:moveTo>
                  <a:lnTo>
                    <a:pt x="12584488" y="6286218"/>
                  </a:lnTo>
                  <a:lnTo>
                    <a:pt x="12579441" y="6288801"/>
                  </a:lnTo>
                  <a:lnTo>
                    <a:pt x="12578492" y="6291946"/>
                  </a:lnTo>
                  <a:lnTo>
                    <a:pt x="12579782" y="6294470"/>
                  </a:lnTo>
                  <a:lnTo>
                    <a:pt x="12581407" y="6297136"/>
                  </a:lnTo>
                  <a:lnTo>
                    <a:pt x="12582125" y="6298230"/>
                  </a:lnTo>
                  <a:lnTo>
                    <a:pt x="12583986" y="6299419"/>
                  </a:lnTo>
                  <a:lnTo>
                    <a:pt x="12585321" y="6299988"/>
                  </a:lnTo>
                  <a:lnTo>
                    <a:pt x="12586942" y="6299890"/>
                  </a:lnTo>
                  <a:lnTo>
                    <a:pt x="12588369" y="6299317"/>
                  </a:lnTo>
                  <a:lnTo>
                    <a:pt x="12590893" y="6298025"/>
                  </a:lnTo>
                  <a:lnTo>
                    <a:pt x="12591841" y="6294879"/>
                  </a:lnTo>
                  <a:lnTo>
                    <a:pt x="12590549" y="6292355"/>
                  </a:lnTo>
                  <a:lnTo>
                    <a:pt x="12588924" y="6289689"/>
                  </a:lnTo>
                  <a:lnTo>
                    <a:pt x="12587634" y="6287165"/>
                  </a:lnTo>
                  <a:close/>
                </a:path>
                <a:path w="17877790" h="11304905">
                  <a:moveTo>
                    <a:pt x="12547854" y="6210223"/>
                  </a:moveTo>
                  <a:lnTo>
                    <a:pt x="12544707" y="6209274"/>
                  </a:lnTo>
                  <a:lnTo>
                    <a:pt x="12539661" y="6211856"/>
                  </a:lnTo>
                  <a:lnTo>
                    <a:pt x="12538713" y="6215003"/>
                  </a:lnTo>
                  <a:lnTo>
                    <a:pt x="12540004" y="6217528"/>
                  </a:lnTo>
                  <a:lnTo>
                    <a:pt x="12541629" y="6220194"/>
                  </a:lnTo>
                  <a:lnTo>
                    <a:pt x="12542347" y="6221288"/>
                  </a:lnTo>
                  <a:lnTo>
                    <a:pt x="12544205" y="6222475"/>
                  </a:lnTo>
                  <a:lnTo>
                    <a:pt x="12545541" y="6223045"/>
                  </a:lnTo>
                  <a:lnTo>
                    <a:pt x="12547161" y="6222948"/>
                  </a:lnTo>
                  <a:lnTo>
                    <a:pt x="12548589" y="6222373"/>
                  </a:lnTo>
                  <a:lnTo>
                    <a:pt x="12551113" y="6221082"/>
                  </a:lnTo>
                  <a:lnTo>
                    <a:pt x="12552062" y="6217935"/>
                  </a:lnTo>
                  <a:lnTo>
                    <a:pt x="12550771" y="6215413"/>
                  </a:lnTo>
                  <a:lnTo>
                    <a:pt x="12549146" y="6212746"/>
                  </a:lnTo>
                  <a:lnTo>
                    <a:pt x="12547854" y="6210223"/>
                  </a:lnTo>
                  <a:close/>
                </a:path>
                <a:path w="17877790" h="11304905">
                  <a:moveTo>
                    <a:pt x="12507932" y="6133613"/>
                  </a:moveTo>
                  <a:lnTo>
                    <a:pt x="12504785" y="6132665"/>
                  </a:lnTo>
                  <a:lnTo>
                    <a:pt x="12499738" y="6135248"/>
                  </a:lnTo>
                  <a:lnTo>
                    <a:pt x="12498790" y="6138394"/>
                  </a:lnTo>
                  <a:lnTo>
                    <a:pt x="12500082" y="6140917"/>
                  </a:lnTo>
                  <a:lnTo>
                    <a:pt x="12501707" y="6143583"/>
                  </a:lnTo>
                  <a:lnTo>
                    <a:pt x="12502424" y="6144678"/>
                  </a:lnTo>
                  <a:lnTo>
                    <a:pt x="12504285" y="6145867"/>
                  </a:lnTo>
                  <a:lnTo>
                    <a:pt x="12505621" y="6146437"/>
                  </a:lnTo>
                  <a:lnTo>
                    <a:pt x="12507240" y="6146338"/>
                  </a:lnTo>
                  <a:lnTo>
                    <a:pt x="12508669" y="6145764"/>
                  </a:lnTo>
                  <a:lnTo>
                    <a:pt x="12511192" y="6144474"/>
                  </a:lnTo>
                  <a:lnTo>
                    <a:pt x="12512139" y="6141326"/>
                  </a:lnTo>
                  <a:lnTo>
                    <a:pt x="12510849" y="6138803"/>
                  </a:lnTo>
                  <a:lnTo>
                    <a:pt x="12509223" y="6136137"/>
                  </a:lnTo>
                  <a:lnTo>
                    <a:pt x="12507932" y="6133613"/>
                  </a:lnTo>
                  <a:close/>
                </a:path>
                <a:path w="17877790" h="11304905">
                  <a:moveTo>
                    <a:pt x="12467869" y="6057338"/>
                  </a:moveTo>
                  <a:lnTo>
                    <a:pt x="12464722" y="6056390"/>
                  </a:lnTo>
                  <a:lnTo>
                    <a:pt x="12459675" y="6058972"/>
                  </a:lnTo>
                  <a:lnTo>
                    <a:pt x="12458727" y="6062119"/>
                  </a:lnTo>
                  <a:lnTo>
                    <a:pt x="12460019" y="6064642"/>
                  </a:lnTo>
                  <a:lnTo>
                    <a:pt x="12461642" y="6067308"/>
                  </a:lnTo>
                  <a:lnTo>
                    <a:pt x="12462359" y="6068403"/>
                  </a:lnTo>
                  <a:lnTo>
                    <a:pt x="12464220" y="6069591"/>
                  </a:lnTo>
                  <a:lnTo>
                    <a:pt x="12465555" y="6070161"/>
                  </a:lnTo>
                  <a:lnTo>
                    <a:pt x="12467175" y="6070062"/>
                  </a:lnTo>
                  <a:lnTo>
                    <a:pt x="12468604" y="6069488"/>
                  </a:lnTo>
                  <a:lnTo>
                    <a:pt x="12471127" y="6068198"/>
                  </a:lnTo>
                  <a:lnTo>
                    <a:pt x="12472076" y="6065051"/>
                  </a:lnTo>
                  <a:lnTo>
                    <a:pt x="12470785" y="6062527"/>
                  </a:lnTo>
                  <a:lnTo>
                    <a:pt x="12469160" y="6059860"/>
                  </a:lnTo>
                  <a:lnTo>
                    <a:pt x="12467869" y="6057338"/>
                  </a:lnTo>
                  <a:close/>
                </a:path>
                <a:path w="17877790" h="11304905">
                  <a:moveTo>
                    <a:pt x="12427470" y="5980920"/>
                  </a:moveTo>
                  <a:lnTo>
                    <a:pt x="12424324" y="5979973"/>
                  </a:lnTo>
                  <a:lnTo>
                    <a:pt x="12419278" y="5982554"/>
                  </a:lnTo>
                  <a:lnTo>
                    <a:pt x="12418329" y="5985700"/>
                  </a:lnTo>
                  <a:lnTo>
                    <a:pt x="12419619" y="5988224"/>
                  </a:lnTo>
                  <a:lnTo>
                    <a:pt x="12426635" y="5993979"/>
                  </a:lnTo>
                  <a:lnTo>
                    <a:pt x="12428206" y="5993070"/>
                  </a:lnTo>
                  <a:lnTo>
                    <a:pt x="12430730" y="5991779"/>
                  </a:lnTo>
                  <a:lnTo>
                    <a:pt x="12431677" y="5988633"/>
                  </a:lnTo>
                  <a:lnTo>
                    <a:pt x="12430386" y="5986109"/>
                  </a:lnTo>
                  <a:lnTo>
                    <a:pt x="12428761" y="5983442"/>
                  </a:lnTo>
                  <a:lnTo>
                    <a:pt x="12427470" y="5980920"/>
                  </a:lnTo>
                  <a:close/>
                </a:path>
                <a:path w="17877790" h="11304905">
                  <a:moveTo>
                    <a:pt x="12385978" y="5905218"/>
                  </a:moveTo>
                  <a:lnTo>
                    <a:pt x="12382830" y="5904270"/>
                  </a:lnTo>
                  <a:lnTo>
                    <a:pt x="12377782" y="5906853"/>
                  </a:lnTo>
                  <a:lnTo>
                    <a:pt x="12376836" y="5909999"/>
                  </a:lnTo>
                  <a:lnTo>
                    <a:pt x="12378128" y="5912522"/>
                  </a:lnTo>
                  <a:lnTo>
                    <a:pt x="12379752" y="5915188"/>
                  </a:lnTo>
                  <a:lnTo>
                    <a:pt x="12380326" y="5916617"/>
                  </a:lnTo>
                  <a:lnTo>
                    <a:pt x="12383665" y="5918042"/>
                  </a:lnTo>
                  <a:lnTo>
                    <a:pt x="12385143" y="5918277"/>
                  </a:lnTo>
                  <a:lnTo>
                    <a:pt x="12386713" y="5917369"/>
                  </a:lnTo>
                  <a:lnTo>
                    <a:pt x="12389237" y="5916079"/>
                  </a:lnTo>
                  <a:lnTo>
                    <a:pt x="12390185" y="5912931"/>
                  </a:lnTo>
                  <a:lnTo>
                    <a:pt x="12388893" y="5910408"/>
                  </a:lnTo>
                  <a:lnTo>
                    <a:pt x="12387268" y="5907742"/>
                  </a:lnTo>
                  <a:lnTo>
                    <a:pt x="12385978" y="5905218"/>
                  </a:lnTo>
                  <a:close/>
                </a:path>
                <a:path w="17877790" h="11304905">
                  <a:moveTo>
                    <a:pt x="12343674" y="5829565"/>
                  </a:moveTo>
                  <a:lnTo>
                    <a:pt x="12340528" y="5828619"/>
                  </a:lnTo>
                  <a:lnTo>
                    <a:pt x="12335482" y="5831201"/>
                  </a:lnTo>
                  <a:lnTo>
                    <a:pt x="12334867" y="5834490"/>
                  </a:lnTo>
                  <a:lnTo>
                    <a:pt x="12336157" y="5837013"/>
                  </a:lnTo>
                  <a:lnTo>
                    <a:pt x="12337782" y="5839679"/>
                  </a:lnTo>
                  <a:lnTo>
                    <a:pt x="12338357" y="5841108"/>
                  </a:lnTo>
                  <a:lnTo>
                    <a:pt x="12341696" y="5842532"/>
                  </a:lnTo>
                  <a:lnTo>
                    <a:pt x="12343315" y="5842434"/>
                  </a:lnTo>
                  <a:lnTo>
                    <a:pt x="12344886" y="5841525"/>
                  </a:lnTo>
                  <a:lnTo>
                    <a:pt x="12347076" y="5840092"/>
                  </a:lnTo>
                  <a:lnTo>
                    <a:pt x="12348023" y="5836945"/>
                  </a:lnTo>
                  <a:lnTo>
                    <a:pt x="12346733" y="5834421"/>
                  </a:lnTo>
                  <a:lnTo>
                    <a:pt x="12345108" y="5831755"/>
                  </a:lnTo>
                  <a:lnTo>
                    <a:pt x="12343674" y="5829565"/>
                  </a:lnTo>
                  <a:close/>
                </a:path>
                <a:path w="17877790" h="11304905">
                  <a:moveTo>
                    <a:pt x="12301088" y="5754582"/>
                  </a:moveTo>
                  <a:lnTo>
                    <a:pt x="12297798" y="5753968"/>
                  </a:lnTo>
                  <a:lnTo>
                    <a:pt x="12292751" y="5756549"/>
                  </a:lnTo>
                  <a:lnTo>
                    <a:pt x="12292135" y="5759839"/>
                  </a:lnTo>
                  <a:lnTo>
                    <a:pt x="12293427" y="5762363"/>
                  </a:lnTo>
                  <a:lnTo>
                    <a:pt x="12295052" y="5765028"/>
                  </a:lnTo>
                  <a:lnTo>
                    <a:pt x="12295627" y="5766457"/>
                  </a:lnTo>
                  <a:lnTo>
                    <a:pt x="12298964" y="5767881"/>
                  </a:lnTo>
                  <a:lnTo>
                    <a:pt x="12300585" y="5767783"/>
                  </a:lnTo>
                  <a:lnTo>
                    <a:pt x="12302156" y="5766876"/>
                  </a:lnTo>
                  <a:lnTo>
                    <a:pt x="12304680" y="5765584"/>
                  </a:lnTo>
                  <a:lnTo>
                    <a:pt x="12305295" y="5762295"/>
                  </a:lnTo>
                  <a:lnTo>
                    <a:pt x="12304003" y="5759772"/>
                  </a:lnTo>
                  <a:lnTo>
                    <a:pt x="12302378" y="5757106"/>
                  </a:lnTo>
                  <a:lnTo>
                    <a:pt x="12301088" y="5754582"/>
                  </a:lnTo>
                  <a:close/>
                </a:path>
                <a:path w="17877790" h="11304905">
                  <a:moveTo>
                    <a:pt x="12257404" y="5680313"/>
                  </a:moveTo>
                  <a:lnTo>
                    <a:pt x="12254114" y="5679699"/>
                  </a:lnTo>
                  <a:lnTo>
                    <a:pt x="12249066" y="5682282"/>
                  </a:lnTo>
                  <a:lnTo>
                    <a:pt x="12248454" y="5685571"/>
                  </a:lnTo>
                  <a:lnTo>
                    <a:pt x="12249745" y="5688095"/>
                  </a:lnTo>
                  <a:lnTo>
                    <a:pt x="12251370" y="5690761"/>
                  </a:lnTo>
                  <a:lnTo>
                    <a:pt x="12251610" y="5692046"/>
                  </a:lnTo>
                  <a:lnTo>
                    <a:pt x="12255283" y="5693613"/>
                  </a:lnTo>
                  <a:lnTo>
                    <a:pt x="12256903" y="5693515"/>
                  </a:lnTo>
                  <a:lnTo>
                    <a:pt x="12258474" y="5692608"/>
                  </a:lnTo>
                  <a:lnTo>
                    <a:pt x="12260997" y="5691316"/>
                  </a:lnTo>
                  <a:lnTo>
                    <a:pt x="12261611" y="5688026"/>
                  </a:lnTo>
                  <a:lnTo>
                    <a:pt x="12260320" y="5685503"/>
                  </a:lnTo>
                  <a:lnTo>
                    <a:pt x="12258694" y="5682837"/>
                  </a:lnTo>
                  <a:lnTo>
                    <a:pt x="12257404" y="5680313"/>
                  </a:lnTo>
                  <a:close/>
                </a:path>
                <a:path w="17877790" h="11304905">
                  <a:moveTo>
                    <a:pt x="12211150" y="5606527"/>
                  </a:moveTo>
                  <a:lnTo>
                    <a:pt x="12208002" y="5605579"/>
                  </a:lnTo>
                  <a:lnTo>
                    <a:pt x="12203339" y="5609113"/>
                  </a:lnTo>
                  <a:lnTo>
                    <a:pt x="12202601" y="5611561"/>
                  </a:lnTo>
                  <a:lnTo>
                    <a:pt x="12202390" y="5612260"/>
                  </a:lnTo>
                  <a:lnTo>
                    <a:pt x="12204157" y="5614593"/>
                  </a:lnTo>
                  <a:lnTo>
                    <a:pt x="12205782" y="5617259"/>
                  </a:lnTo>
                  <a:lnTo>
                    <a:pt x="12206022" y="5618544"/>
                  </a:lnTo>
                  <a:lnTo>
                    <a:pt x="12208027" y="5619399"/>
                  </a:lnTo>
                  <a:lnTo>
                    <a:pt x="12208169" y="5619065"/>
                  </a:lnTo>
                  <a:lnTo>
                    <a:pt x="12209837" y="5619777"/>
                  </a:lnTo>
                  <a:lnTo>
                    <a:pt x="12216309" y="5613858"/>
                  </a:lnTo>
                  <a:lnTo>
                    <a:pt x="12214542" y="5611526"/>
                  </a:lnTo>
                  <a:lnTo>
                    <a:pt x="12212917" y="5608859"/>
                  </a:lnTo>
                  <a:lnTo>
                    <a:pt x="12211150" y="5606527"/>
                  </a:lnTo>
                  <a:close/>
                </a:path>
                <a:path w="17877790" h="11304905">
                  <a:moveTo>
                    <a:pt x="12164516" y="5534551"/>
                  </a:moveTo>
                  <a:lnTo>
                    <a:pt x="12161368" y="5533603"/>
                  </a:lnTo>
                  <a:lnTo>
                    <a:pt x="12156705" y="5537138"/>
                  </a:lnTo>
                  <a:lnTo>
                    <a:pt x="12155968" y="5539586"/>
                  </a:lnTo>
                  <a:lnTo>
                    <a:pt x="12155758" y="5540286"/>
                  </a:lnTo>
                  <a:lnTo>
                    <a:pt x="12157525" y="5542617"/>
                  </a:lnTo>
                  <a:lnTo>
                    <a:pt x="12159148" y="5545282"/>
                  </a:lnTo>
                  <a:lnTo>
                    <a:pt x="12159865" y="5546377"/>
                  </a:lnTo>
                  <a:lnTo>
                    <a:pt x="12163203" y="5547801"/>
                  </a:lnTo>
                  <a:lnTo>
                    <a:pt x="12164824" y="5547703"/>
                  </a:lnTo>
                  <a:lnTo>
                    <a:pt x="12166395" y="5546795"/>
                  </a:lnTo>
                  <a:lnTo>
                    <a:pt x="12168726" y="5545028"/>
                  </a:lnTo>
                  <a:lnTo>
                    <a:pt x="12169464" y="5542581"/>
                  </a:lnTo>
                  <a:lnTo>
                    <a:pt x="12169675" y="5541881"/>
                  </a:lnTo>
                  <a:lnTo>
                    <a:pt x="12167908" y="5539549"/>
                  </a:lnTo>
                  <a:lnTo>
                    <a:pt x="12166283" y="5536884"/>
                  </a:lnTo>
                  <a:lnTo>
                    <a:pt x="12164516" y="5534551"/>
                  </a:lnTo>
                  <a:close/>
                </a:path>
                <a:path w="17877790" h="11304905">
                  <a:moveTo>
                    <a:pt x="1682204" y="1060777"/>
                  </a:moveTo>
                  <a:lnTo>
                    <a:pt x="1673858" y="1057217"/>
                  </a:lnTo>
                  <a:lnTo>
                    <a:pt x="1671001" y="1058365"/>
                  </a:lnTo>
                  <a:lnTo>
                    <a:pt x="1668723" y="1063706"/>
                  </a:lnTo>
                  <a:lnTo>
                    <a:pt x="1669871" y="1066563"/>
                  </a:lnTo>
                  <a:lnTo>
                    <a:pt x="1678217" y="1070123"/>
                  </a:lnTo>
                  <a:lnTo>
                    <a:pt x="1681075" y="1068975"/>
                  </a:lnTo>
                  <a:lnTo>
                    <a:pt x="1683353" y="1063633"/>
                  </a:lnTo>
                  <a:lnTo>
                    <a:pt x="1682204" y="1060777"/>
                  </a:lnTo>
                  <a:close/>
                </a:path>
                <a:path w="17877790" h="11304905">
                  <a:moveTo>
                    <a:pt x="1602419" y="1026743"/>
                  </a:moveTo>
                  <a:lnTo>
                    <a:pt x="1594073" y="1023183"/>
                  </a:lnTo>
                  <a:lnTo>
                    <a:pt x="1591217" y="1024331"/>
                  </a:lnTo>
                  <a:lnTo>
                    <a:pt x="1589081" y="1029338"/>
                  </a:lnTo>
                  <a:lnTo>
                    <a:pt x="1590086" y="1032530"/>
                  </a:lnTo>
                  <a:lnTo>
                    <a:pt x="1598432" y="1036090"/>
                  </a:lnTo>
                  <a:lnTo>
                    <a:pt x="1601289" y="1034941"/>
                  </a:lnTo>
                  <a:lnTo>
                    <a:pt x="1603425" y="1029934"/>
                  </a:lnTo>
                  <a:lnTo>
                    <a:pt x="1602419" y="1026743"/>
                  </a:lnTo>
                  <a:close/>
                </a:path>
                <a:path w="17877790" h="11304905">
                  <a:moveTo>
                    <a:pt x="1762082" y="1093666"/>
                  </a:moveTo>
                  <a:lnTo>
                    <a:pt x="1756407" y="1091245"/>
                  </a:lnTo>
                  <a:lnTo>
                    <a:pt x="1753594" y="1090440"/>
                  </a:lnTo>
                  <a:lnTo>
                    <a:pt x="1750737" y="1091588"/>
                  </a:lnTo>
                  <a:lnTo>
                    <a:pt x="1748459" y="1096929"/>
                  </a:lnTo>
                  <a:lnTo>
                    <a:pt x="1749607" y="1099787"/>
                  </a:lnTo>
                  <a:lnTo>
                    <a:pt x="1755616" y="1102350"/>
                  </a:lnTo>
                  <a:lnTo>
                    <a:pt x="1758429" y="1103155"/>
                  </a:lnTo>
                  <a:lnTo>
                    <a:pt x="1761287" y="1102006"/>
                  </a:lnTo>
                  <a:lnTo>
                    <a:pt x="1762426" y="1099336"/>
                  </a:lnTo>
                  <a:lnTo>
                    <a:pt x="1763130" y="1096875"/>
                  </a:lnTo>
                  <a:lnTo>
                    <a:pt x="1763231" y="1096523"/>
                  </a:lnTo>
                  <a:lnTo>
                    <a:pt x="1762082" y="1093666"/>
                  </a:lnTo>
                  <a:close/>
                </a:path>
                <a:path w="17877790" h="11304905">
                  <a:moveTo>
                    <a:pt x="1523730" y="991993"/>
                  </a:moveTo>
                  <a:lnTo>
                    <a:pt x="1515384" y="988433"/>
                  </a:lnTo>
                  <a:lnTo>
                    <a:pt x="1512193" y="989438"/>
                  </a:lnTo>
                  <a:lnTo>
                    <a:pt x="1509915" y="994779"/>
                  </a:lnTo>
                  <a:lnTo>
                    <a:pt x="1510921" y="997971"/>
                  </a:lnTo>
                  <a:lnTo>
                    <a:pt x="1519266" y="1001531"/>
                  </a:lnTo>
                  <a:lnTo>
                    <a:pt x="1522458" y="1000524"/>
                  </a:lnTo>
                  <a:lnTo>
                    <a:pt x="1524736" y="995183"/>
                  </a:lnTo>
                  <a:lnTo>
                    <a:pt x="1523730" y="991993"/>
                  </a:lnTo>
                  <a:close/>
                </a:path>
                <a:path w="17877790" h="11304905">
                  <a:moveTo>
                    <a:pt x="1842436" y="1126364"/>
                  </a:moveTo>
                  <a:lnTo>
                    <a:pt x="1836761" y="1123943"/>
                  </a:lnTo>
                  <a:lnTo>
                    <a:pt x="1833948" y="1123138"/>
                  </a:lnTo>
                  <a:lnTo>
                    <a:pt x="1831091" y="1124287"/>
                  </a:lnTo>
                  <a:lnTo>
                    <a:pt x="1828813" y="1129627"/>
                  </a:lnTo>
                  <a:lnTo>
                    <a:pt x="1829961" y="1132485"/>
                  </a:lnTo>
                  <a:lnTo>
                    <a:pt x="1835970" y="1135048"/>
                  </a:lnTo>
                  <a:lnTo>
                    <a:pt x="1838783" y="1135853"/>
                  </a:lnTo>
                  <a:lnTo>
                    <a:pt x="1841641" y="1134704"/>
                  </a:lnTo>
                  <a:lnTo>
                    <a:pt x="1842780" y="1132034"/>
                  </a:lnTo>
                  <a:lnTo>
                    <a:pt x="1843484" y="1129574"/>
                  </a:lnTo>
                  <a:lnTo>
                    <a:pt x="1843585" y="1129222"/>
                  </a:lnTo>
                  <a:lnTo>
                    <a:pt x="1842436" y="1126364"/>
                  </a:lnTo>
                  <a:close/>
                </a:path>
                <a:path w="17877790" h="11304905">
                  <a:moveTo>
                    <a:pt x="1444991" y="956432"/>
                  </a:moveTo>
                  <a:lnTo>
                    <a:pt x="1436645" y="952872"/>
                  </a:lnTo>
                  <a:lnTo>
                    <a:pt x="1433454" y="953879"/>
                  </a:lnTo>
                  <a:lnTo>
                    <a:pt x="1431176" y="959219"/>
                  </a:lnTo>
                  <a:lnTo>
                    <a:pt x="1432182" y="962411"/>
                  </a:lnTo>
                  <a:lnTo>
                    <a:pt x="1440528" y="965970"/>
                  </a:lnTo>
                  <a:lnTo>
                    <a:pt x="1443719" y="964964"/>
                  </a:lnTo>
                  <a:lnTo>
                    <a:pt x="1445997" y="959624"/>
                  </a:lnTo>
                  <a:lnTo>
                    <a:pt x="1444991" y="956432"/>
                  </a:lnTo>
                  <a:close/>
                </a:path>
                <a:path w="17877790" h="11304905">
                  <a:moveTo>
                    <a:pt x="1922884" y="1157918"/>
                  </a:moveTo>
                  <a:lnTo>
                    <a:pt x="1914539" y="1154358"/>
                  </a:lnTo>
                  <a:lnTo>
                    <a:pt x="1911539" y="1155841"/>
                  </a:lnTo>
                  <a:lnTo>
                    <a:pt x="1909260" y="1161182"/>
                  </a:lnTo>
                  <a:lnTo>
                    <a:pt x="1910409" y="1164039"/>
                  </a:lnTo>
                  <a:lnTo>
                    <a:pt x="1919088" y="1167741"/>
                  </a:lnTo>
                  <a:lnTo>
                    <a:pt x="1922088" y="1166259"/>
                  </a:lnTo>
                  <a:lnTo>
                    <a:pt x="1924366" y="1160918"/>
                  </a:lnTo>
                  <a:lnTo>
                    <a:pt x="1922884" y="1157918"/>
                  </a:lnTo>
                  <a:close/>
                </a:path>
                <a:path w="17877790" h="11304905">
                  <a:moveTo>
                    <a:pt x="1366680" y="919870"/>
                  </a:moveTo>
                  <a:lnTo>
                    <a:pt x="1358334" y="916310"/>
                  </a:lnTo>
                  <a:lnTo>
                    <a:pt x="1355142" y="917317"/>
                  </a:lnTo>
                  <a:lnTo>
                    <a:pt x="1352864" y="922658"/>
                  </a:lnTo>
                  <a:lnTo>
                    <a:pt x="1353871" y="925848"/>
                  </a:lnTo>
                  <a:lnTo>
                    <a:pt x="1362216" y="929408"/>
                  </a:lnTo>
                  <a:lnTo>
                    <a:pt x="1365407" y="928403"/>
                  </a:lnTo>
                  <a:lnTo>
                    <a:pt x="1367686" y="923062"/>
                  </a:lnTo>
                  <a:lnTo>
                    <a:pt x="1366680" y="919870"/>
                  </a:lnTo>
                  <a:close/>
                </a:path>
                <a:path w="17877790" h="11304905">
                  <a:moveTo>
                    <a:pt x="2003474" y="1189139"/>
                  </a:moveTo>
                  <a:lnTo>
                    <a:pt x="1995128" y="1185579"/>
                  </a:lnTo>
                  <a:lnTo>
                    <a:pt x="1992129" y="1187061"/>
                  </a:lnTo>
                  <a:lnTo>
                    <a:pt x="1989850" y="1192402"/>
                  </a:lnTo>
                  <a:lnTo>
                    <a:pt x="1990999" y="1195259"/>
                  </a:lnTo>
                  <a:lnTo>
                    <a:pt x="1993669" y="1196399"/>
                  </a:lnTo>
                  <a:lnTo>
                    <a:pt x="1994146" y="1196207"/>
                  </a:lnTo>
                  <a:lnTo>
                    <a:pt x="1999821" y="1198628"/>
                  </a:lnTo>
                  <a:lnTo>
                    <a:pt x="2002821" y="1197145"/>
                  </a:lnTo>
                  <a:lnTo>
                    <a:pt x="2004956" y="1192138"/>
                  </a:lnTo>
                  <a:lnTo>
                    <a:pt x="2003474" y="1189139"/>
                  </a:lnTo>
                  <a:close/>
                </a:path>
                <a:path w="17877790" h="11304905">
                  <a:moveTo>
                    <a:pt x="1288652" y="882641"/>
                  </a:moveTo>
                  <a:lnTo>
                    <a:pt x="1283311" y="880363"/>
                  </a:lnTo>
                  <a:lnTo>
                    <a:pt x="1279771" y="887928"/>
                  </a:lnTo>
                  <a:lnTo>
                    <a:pt x="1278848" y="889901"/>
                  </a:lnTo>
                  <a:lnTo>
                    <a:pt x="1284189" y="892179"/>
                  </a:lnTo>
                  <a:lnTo>
                    <a:pt x="1287380" y="891174"/>
                  </a:lnTo>
                  <a:lnTo>
                    <a:pt x="1289517" y="886166"/>
                  </a:lnTo>
                  <a:lnTo>
                    <a:pt x="1288652" y="882641"/>
                  </a:lnTo>
                  <a:close/>
                </a:path>
                <a:path w="17877790" h="11304905">
                  <a:moveTo>
                    <a:pt x="2084349" y="1219691"/>
                  </a:moveTo>
                  <a:lnTo>
                    <a:pt x="2076003" y="1216131"/>
                  </a:lnTo>
                  <a:lnTo>
                    <a:pt x="2073003" y="1217614"/>
                  </a:lnTo>
                  <a:lnTo>
                    <a:pt x="2070725" y="1222955"/>
                  </a:lnTo>
                  <a:lnTo>
                    <a:pt x="2071873" y="1225813"/>
                  </a:lnTo>
                  <a:lnTo>
                    <a:pt x="2074544" y="1226952"/>
                  </a:lnTo>
                  <a:lnTo>
                    <a:pt x="2075020" y="1226761"/>
                  </a:lnTo>
                  <a:lnTo>
                    <a:pt x="2080695" y="1229181"/>
                  </a:lnTo>
                  <a:lnTo>
                    <a:pt x="2083696" y="1227699"/>
                  </a:lnTo>
                  <a:lnTo>
                    <a:pt x="2085974" y="1222358"/>
                  </a:lnTo>
                  <a:lnTo>
                    <a:pt x="2084349" y="1219691"/>
                  </a:lnTo>
                  <a:close/>
                </a:path>
                <a:path w="17877790" h="11304905">
                  <a:moveTo>
                    <a:pt x="1203183" y="840659"/>
                  </a:moveTo>
                  <a:lnTo>
                    <a:pt x="1199993" y="841665"/>
                  </a:lnTo>
                  <a:lnTo>
                    <a:pt x="1198853" y="844336"/>
                  </a:lnTo>
                  <a:lnTo>
                    <a:pt x="1197380" y="846863"/>
                  </a:lnTo>
                  <a:lnTo>
                    <a:pt x="1198386" y="850055"/>
                  </a:lnTo>
                  <a:lnTo>
                    <a:pt x="1200915" y="851528"/>
                  </a:lnTo>
                  <a:lnTo>
                    <a:pt x="1206590" y="853949"/>
                  </a:lnTo>
                  <a:lnTo>
                    <a:pt x="1209638" y="853276"/>
                  </a:lnTo>
                  <a:lnTo>
                    <a:pt x="1210777" y="850606"/>
                  </a:lnTo>
                  <a:lnTo>
                    <a:pt x="1212251" y="848077"/>
                  </a:lnTo>
                  <a:lnTo>
                    <a:pt x="1211244" y="844887"/>
                  </a:lnTo>
                  <a:lnTo>
                    <a:pt x="1208716" y="843414"/>
                  </a:lnTo>
                  <a:lnTo>
                    <a:pt x="1205711" y="842132"/>
                  </a:lnTo>
                  <a:lnTo>
                    <a:pt x="1203183" y="840659"/>
                  </a:lnTo>
                  <a:close/>
                </a:path>
                <a:path w="17877790" h="11304905">
                  <a:moveTo>
                    <a:pt x="2165508" y="1249577"/>
                  </a:moveTo>
                  <a:lnTo>
                    <a:pt x="2157163" y="1246017"/>
                  </a:lnTo>
                  <a:lnTo>
                    <a:pt x="2154163" y="1247500"/>
                  </a:lnTo>
                  <a:lnTo>
                    <a:pt x="2151885" y="1252840"/>
                  </a:lnTo>
                  <a:lnTo>
                    <a:pt x="2153033" y="1255697"/>
                  </a:lnTo>
                  <a:lnTo>
                    <a:pt x="2155704" y="1256837"/>
                  </a:lnTo>
                  <a:lnTo>
                    <a:pt x="2156180" y="1256645"/>
                  </a:lnTo>
                  <a:lnTo>
                    <a:pt x="2161855" y="1259066"/>
                  </a:lnTo>
                  <a:lnTo>
                    <a:pt x="2164855" y="1257584"/>
                  </a:lnTo>
                  <a:lnTo>
                    <a:pt x="2167133" y="1252243"/>
                  </a:lnTo>
                  <a:lnTo>
                    <a:pt x="2165508" y="1249577"/>
                  </a:lnTo>
                  <a:close/>
                </a:path>
                <a:path w="17877790" h="11304905">
                  <a:moveTo>
                    <a:pt x="1126153" y="801093"/>
                  </a:moveTo>
                  <a:lnTo>
                    <a:pt x="1122629" y="801956"/>
                  </a:lnTo>
                  <a:lnTo>
                    <a:pt x="1121489" y="804627"/>
                  </a:lnTo>
                  <a:lnTo>
                    <a:pt x="1120016" y="807156"/>
                  </a:lnTo>
                  <a:lnTo>
                    <a:pt x="1121023" y="810347"/>
                  </a:lnTo>
                  <a:lnTo>
                    <a:pt x="1123551" y="811820"/>
                  </a:lnTo>
                  <a:lnTo>
                    <a:pt x="1129226" y="814240"/>
                  </a:lnTo>
                  <a:lnTo>
                    <a:pt x="1132275" y="813568"/>
                  </a:lnTo>
                  <a:lnTo>
                    <a:pt x="1133414" y="810898"/>
                  </a:lnTo>
                  <a:lnTo>
                    <a:pt x="1134887" y="808369"/>
                  </a:lnTo>
                  <a:lnTo>
                    <a:pt x="1133880" y="805178"/>
                  </a:lnTo>
                  <a:lnTo>
                    <a:pt x="1131352" y="803705"/>
                  </a:lnTo>
                  <a:lnTo>
                    <a:pt x="1128348" y="802424"/>
                  </a:lnTo>
                  <a:lnTo>
                    <a:pt x="1126153" y="801093"/>
                  </a:lnTo>
                  <a:close/>
                </a:path>
                <a:path w="17877790" h="11304905">
                  <a:moveTo>
                    <a:pt x="2246476" y="1278986"/>
                  </a:moveTo>
                  <a:lnTo>
                    <a:pt x="2238464" y="1275568"/>
                  </a:lnTo>
                  <a:lnTo>
                    <a:pt x="2235465" y="1277050"/>
                  </a:lnTo>
                  <a:lnTo>
                    <a:pt x="2233328" y="1282058"/>
                  </a:lnTo>
                  <a:lnTo>
                    <a:pt x="2234477" y="1284915"/>
                  </a:lnTo>
                  <a:lnTo>
                    <a:pt x="2242823" y="1288475"/>
                  </a:lnTo>
                  <a:lnTo>
                    <a:pt x="2245823" y="1286993"/>
                  </a:lnTo>
                  <a:lnTo>
                    <a:pt x="2248102" y="1281651"/>
                  </a:lnTo>
                  <a:lnTo>
                    <a:pt x="2246476" y="1278986"/>
                  </a:lnTo>
                  <a:close/>
                </a:path>
                <a:path w="17877790" h="11304905">
                  <a:moveTo>
                    <a:pt x="2328206" y="1307536"/>
                  </a:moveTo>
                  <a:lnTo>
                    <a:pt x="2325392" y="1306730"/>
                  </a:lnTo>
                  <a:lnTo>
                    <a:pt x="2319718" y="1304310"/>
                  </a:lnTo>
                  <a:lnTo>
                    <a:pt x="2317052" y="1305934"/>
                  </a:lnTo>
                  <a:lnTo>
                    <a:pt x="2314916" y="1310941"/>
                  </a:lnTo>
                  <a:lnTo>
                    <a:pt x="2316398" y="1313941"/>
                  </a:lnTo>
                  <a:lnTo>
                    <a:pt x="2324744" y="1317501"/>
                  </a:lnTo>
                  <a:lnTo>
                    <a:pt x="2327410" y="1315876"/>
                  </a:lnTo>
                  <a:lnTo>
                    <a:pt x="2329688" y="1310535"/>
                  </a:lnTo>
                  <a:lnTo>
                    <a:pt x="2328206" y="1307536"/>
                  </a:lnTo>
                  <a:close/>
                </a:path>
                <a:path w="17877790" h="11304905">
                  <a:moveTo>
                    <a:pt x="1049742" y="761002"/>
                  </a:moveTo>
                  <a:lnTo>
                    <a:pt x="1046217" y="761866"/>
                  </a:lnTo>
                  <a:lnTo>
                    <a:pt x="1045078" y="764536"/>
                  </a:lnTo>
                  <a:lnTo>
                    <a:pt x="1043605" y="767063"/>
                  </a:lnTo>
                  <a:lnTo>
                    <a:pt x="1044611" y="770255"/>
                  </a:lnTo>
                  <a:lnTo>
                    <a:pt x="1047139" y="771728"/>
                  </a:lnTo>
                  <a:lnTo>
                    <a:pt x="1053148" y="774291"/>
                  </a:lnTo>
                  <a:lnTo>
                    <a:pt x="1056340" y="773285"/>
                  </a:lnTo>
                  <a:lnTo>
                    <a:pt x="1057336" y="770949"/>
                  </a:lnTo>
                  <a:lnTo>
                    <a:pt x="1058809" y="768420"/>
                  </a:lnTo>
                  <a:lnTo>
                    <a:pt x="1057803" y="765229"/>
                  </a:lnTo>
                  <a:lnTo>
                    <a:pt x="1055275" y="763756"/>
                  </a:lnTo>
                  <a:lnTo>
                    <a:pt x="1052270" y="762475"/>
                  </a:lnTo>
                  <a:lnTo>
                    <a:pt x="1049742" y="761002"/>
                  </a:lnTo>
                  <a:close/>
                </a:path>
                <a:path w="17877790" h="11304905">
                  <a:moveTo>
                    <a:pt x="2409743" y="1335609"/>
                  </a:moveTo>
                  <a:lnTo>
                    <a:pt x="2406931" y="1334803"/>
                  </a:lnTo>
                  <a:lnTo>
                    <a:pt x="2401256" y="1332382"/>
                  </a:lnTo>
                  <a:lnTo>
                    <a:pt x="2398590" y="1334007"/>
                  </a:lnTo>
                  <a:lnTo>
                    <a:pt x="2396453" y="1339016"/>
                  </a:lnTo>
                  <a:lnTo>
                    <a:pt x="2397936" y="1342015"/>
                  </a:lnTo>
                  <a:lnTo>
                    <a:pt x="2406282" y="1345575"/>
                  </a:lnTo>
                  <a:lnTo>
                    <a:pt x="2408948" y="1343950"/>
                  </a:lnTo>
                  <a:lnTo>
                    <a:pt x="2411226" y="1338608"/>
                  </a:lnTo>
                  <a:lnTo>
                    <a:pt x="2409743" y="1335609"/>
                  </a:lnTo>
                  <a:close/>
                </a:path>
                <a:path w="17877790" h="11304905">
                  <a:moveTo>
                    <a:pt x="973375" y="718956"/>
                  </a:moveTo>
                  <a:lnTo>
                    <a:pt x="970184" y="719962"/>
                  </a:lnTo>
                  <a:lnTo>
                    <a:pt x="967238" y="725019"/>
                  </a:lnTo>
                  <a:lnTo>
                    <a:pt x="968244" y="728210"/>
                  </a:lnTo>
                  <a:lnTo>
                    <a:pt x="970630" y="730016"/>
                  </a:lnTo>
                  <a:lnTo>
                    <a:pt x="976639" y="732579"/>
                  </a:lnTo>
                  <a:lnTo>
                    <a:pt x="979830" y="731574"/>
                  </a:lnTo>
                  <a:lnTo>
                    <a:pt x="980827" y="729237"/>
                  </a:lnTo>
                  <a:lnTo>
                    <a:pt x="982300" y="726709"/>
                  </a:lnTo>
                  <a:lnTo>
                    <a:pt x="981293" y="723517"/>
                  </a:lnTo>
                  <a:lnTo>
                    <a:pt x="978908" y="721710"/>
                  </a:lnTo>
                  <a:lnTo>
                    <a:pt x="975903" y="720429"/>
                  </a:lnTo>
                  <a:lnTo>
                    <a:pt x="973375" y="718956"/>
                  </a:lnTo>
                  <a:close/>
                </a:path>
                <a:path w="17877790" h="11304905">
                  <a:moveTo>
                    <a:pt x="2491757" y="1363492"/>
                  </a:moveTo>
                  <a:lnTo>
                    <a:pt x="2488944" y="1362686"/>
                  </a:lnTo>
                  <a:lnTo>
                    <a:pt x="2483269" y="1360266"/>
                  </a:lnTo>
                  <a:lnTo>
                    <a:pt x="2480604" y="1361890"/>
                  </a:lnTo>
                  <a:lnTo>
                    <a:pt x="2478468" y="1366897"/>
                  </a:lnTo>
                  <a:lnTo>
                    <a:pt x="2479950" y="1369897"/>
                  </a:lnTo>
                  <a:lnTo>
                    <a:pt x="2482287" y="1370894"/>
                  </a:lnTo>
                  <a:lnTo>
                    <a:pt x="2482429" y="1370560"/>
                  </a:lnTo>
                  <a:lnTo>
                    <a:pt x="2488438" y="1373123"/>
                  </a:lnTo>
                  <a:lnTo>
                    <a:pt x="2491104" y="1371498"/>
                  </a:lnTo>
                  <a:lnTo>
                    <a:pt x="2493240" y="1366491"/>
                  </a:lnTo>
                  <a:lnTo>
                    <a:pt x="2491757" y="1363492"/>
                  </a:lnTo>
                  <a:close/>
                </a:path>
                <a:path w="17877790" h="11304905">
                  <a:moveTo>
                    <a:pt x="12116263" y="5462673"/>
                  </a:moveTo>
                  <a:lnTo>
                    <a:pt x="12112973" y="5462059"/>
                  </a:lnTo>
                  <a:lnTo>
                    <a:pt x="12110641" y="5463827"/>
                  </a:lnTo>
                  <a:lnTo>
                    <a:pt x="12107974" y="5465452"/>
                  </a:lnTo>
                  <a:lnTo>
                    <a:pt x="12107362" y="5468741"/>
                  </a:lnTo>
                  <a:lnTo>
                    <a:pt x="12109129" y="5471074"/>
                  </a:lnTo>
                  <a:lnTo>
                    <a:pt x="12110753" y="5473738"/>
                  </a:lnTo>
                  <a:lnTo>
                    <a:pt x="12111469" y="5474833"/>
                  </a:lnTo>
                  <a:lnTo>
                    <a:pt x="12113139" y="5475545"/>
                  </a:lnTo>
                  <a:lnTo>
                    <a:pt x="12113330" y="5476022"/>
                  </a:lnTo>
                  <a:lnTo>
                    <a:pt x="12115000" y="5476734"/>
                  </a:lnTo>
                  <a:lnTo>
                    <a:pt x="12116763" y="5476302"/>
                  </a:lnTo>
                  <a:lnTo>
                    <a:pt x="12118332" y="5475394"/>
                  </a:lnTo>
                  <a:lnTo>
                    <a:pt x="12120665" y="5473627"/>
                  </a:lnTo>
                  <a:lnTo>
                    <a:pt x="12121280" y="5470338"/>
                  </a:lnTo>
                  <a:lnTo>
                    <a:pt x="12119512" y="5468006"/>
                  </a:lnTo>
                  <a:lnTo>
                    <a:pt x="12116263" y="5462673"/>
                  </a:lnTo>
                  <a:close/>
                </a:path>
                <a:path w="17877790" h="11304905">
                  <a:moveTo>
                    <a:pt x="903827" y="679425"/>
                  </a:moveTo>
                  <a:lnTo>
                    <a:pt x="898152" y="677004"/>
                  </a:lnTo>
                  <a:lnTo>
                    <a:pt x="894770" y="677534"/>
                  </a:lnTo>
                  <a:lnTo>
                    <a:pt x="892491" y="682876"/>
                  </a:lnTo>
                  <a:lnTo>
                    <a:pt x="893163" y="685924"/>
                  </a:lnTo>
                  <a:lnTo>
                    <a:pt x="895549" y="687731"/>
                  </a:lnTo>
                  <a:lnTo>
                    <a:pt x="901558" y="690294"/>
                  </a:lnTo>
                  <a:lnTo>
                    <a:pt x="904749" y="689288"/>
                  </a:lnTo>
                  <a:lnTo>
                    <a:pt x="906885" y="684280"/>
                  </a:lnTo>
                  <a:lnTo>
                    <a:pt x="906213" y="681231"/>
                  </a:lnTo>
                  <a:lnTo>
                    <a:pt x="903827" y="679425"/>
                  </a:lnTo>
                  <a:close/>
                </a:path>
                <a:path w="17877790" h="11304905">
                  <a:moveTo>
                    <a:pt x="2574056" y="1390706"/>
                  </a:moveTo>
                  <a:lnTo>
                    <a:pt x="2571243" y="1389901"/>
                  </a:lnTo>
                  <a:lnTo>
                    <a:pt x="2565568" y="1387480"/>
                  </a:lnTo>
                  <a:lnTo>
                    <a:pt x="2562903" y="1389104"/>
                  </a:lnTo>
                  <a:lnTo>
                    <a:pt x="2560766" y="1394112"/>
                  </a:lnTo>
                  <a:lnTo>
                    <a:pt x="2562249" y="1397111"/>
                  </a:lnTo>
                  <a:lnTo>
                    <a:pt x="2564586" y="1398108"/>
                  </a:lnTo>
                  <a:lnTo>
                    <a:pt x="2564728" y="1397774"/>
                  </a:lnTo>
                  <a:lnTo>
                    <a:pt x="2570737" y="1400337"/>
                  </a:lnTo>
                  <a:lnTo>
                    <a:pt x="2573403" y="1398713"/>
                  </a:lnTo>
                  <a:lnTo>
                    <a:pt x="2575681" y="1393371"/>
                  </a:lnTo>
                  <a:lnTo>
                    <a:pt x="2574056" y="1390706"/>
                  </a:lnTo>
                  <a:close/>
                </a:path>
                <a:path w="17877790" h="11304905">
                  <a:moveTo>
                    <a:pt x="2656306" y="1417110"/>
                  </a:moveTo>
                  <a:lnTo>
                    <a:pt x="2653351" y="1416639"/>
                  </a:lnTo>
                  <a:lnTo>
                    <a:pt x="2650347" y="1415357"/>
                  </a:lnTo>
                  <a:lnTo>
                    <a:pt x="2647533" y="1414552"/>
                  </a:lnTo>
                  <a:lnTo>
                    <a:pt x="2644867" y="1416177"/>
                  </a:lnTo>
                  <a:lnTo>
                    <a:pt x="2642731" y="1421184"/>
                  </a:lnTo>
                  <a:lnTo>
                    <a:pt x="2644214" y="1424183"/>
                  </a:lnTo>
                  <a:lnTo>
                    <a:pt x="2646551" y="1425180"/>
                  </a:lnTo>
                  <a:lnTo>
                    <a:pt x="2647027" y="1424989"/>
                  </a:lnTo>
                  <a:lnTo>
                    <a:pt x="2650365" y="1426413"/>
                  </a:lnTo>
                  <a:lnTo>
                    <a:pt x="2653178" y="1427218"/>
                  </a:lnTo>
                  <a:lnTo>
                    <a:pt x="2655844" y="1425594"/>
                  </a:lnTo>
                  <a:lnTo>
                    <a:pt x="2656983" y="1422923"/>
                  </a:lnTo>
                  <a:lnTo>
                    <a:pt x="2657789" y="1420110"/>
                  </a:lnTo>
                  <a:lnTo>
                    <a:pt x="2656306" y="1417110"/>
                  </a:lnTo>
                  <a:close/>
                </a:path>
                <a:path w="17877790" h="11304905">
                  <a:moveTo>
                    <a:pt x="823641" y="633382"/>
                  </a:moveTo>
                  <a:lnTo>
                    <a:pt x="820592" y="634055"/>
                  </a:lnTo>
                  <a:lnTo>
                    <a:pt x="817646" y="639111"/>
                  </a:lnTo>
                  <a:lnTo>
                    <a:pt x="818318" y="642161"/>
                  </a:lnTo>
                  <a:lnTo>
                    <a:pt x="820704" y="643968"/>
                  </a:lnTo>
                  <a:lnTo>
                    <a:pt x="826713" y="646531"/>
                  </a:lnTo>
                  <a:lnTo>
                    <a:pt x="829762" y="645858"/>
                  </a:lnTo>
                  <a:lnTo>
                    <a:pt x="830759" y="643521"/>
                  </a:lnTo>
                  <a:lnTo>
                    <a:pt x="832231" y="640993"/>
                  </a:lnTo>
                  <a:lnTo>
                    <a:pt x="831559" y="637944"/>
                  </a:lnTo>
                  <a:lnTo>
                    <a:pt x="829174" y="636137"/>
                  </a:lnTo>
                  <a:lnTo>
                    <a:pt x="826169" y="634856"/>
                  </a:lnTo>
                  <a:lnTo>
                    <a:pt x="823641" y="633382"/>
                  </a:lnTo>
                  <a:close/>
                </a:path>
                <a:path w="17877790" h="11304905">
                  <a:moveTo>
                    <a:pt x="2738555" y="1443515"/>
                  </a:moveTo>
                  <a:lnTo>
                    <a:pt x="2735742" y="1442710"/>
                  </a:lnTo>
                  <a:lnTo>
                    <a:pt x="2732738" y="1441429"/>
                  </a:lnTo>
                  <a:lnTo>
                    <a:pt x="2729926" y="1440622"/>
                  </a:lnTo>
                  <a:lnTo>
                    <a:pt x="2727259" y="1442247"/>
                  </a:lnTo>
                  <a:lnTo>
                    <a:pt x="2725123" y="1447254"/>
                  </a:lnTo>
                  <a:lnTo>
                    <a:pt x="2726606" y="1450255"/>
                  </a:lnTo>
                  <a:lnTo>
                    <a:pt x="2728942" y="1451251"/>
                  </a:lnTo>
                  <a:lnTo>
                    <a:pt x="2729419" y="1451060"/>
                  </a:lnTo>
                  <a:lnTo>
                    <a:pt x="2732757" y="1452484"/>
                  </a:lnTo>
                  <a:lnTo>
                    <a:pt x="2735570" y="1453289"/>
                  </a:lnTo>
                  <a:lnTo>
                    <a:pt x="2738236" y="1451664"/>
                  </a:lnTo>
                  <a:lnTo>
                    <a:pt x="2739376" y="1448993"/>
                  </a:lnTo>
                  <a:lnTo>
                    <a:pt x="2740181" y="1446180"/>
                  </a:lnTo>
                  <a:lnTo>
                    <a:pt x="2738555" y="1443515"/>
                  </a:lnTo>
                  <a:close/>
                </a:path>
                <a:path w="17877790" h="11304905">
                  <a:moveTo>
                    <a:pt x="750176" y="588234"/>
                  </a:moveTo>
                  <a:lnTo>
                    <a:pt x="746793" y="588765"/>
                  </a:lnTo>
                  <a:lnTo>
                    <a:pt x="744215" y="593190"/>
                  </a:lnTo>
                  <a:lnTo>
                    <a:pt x="743847" y="593821"/>
                  </a:lnTo>
                  <a:lnTo>
                    <a:pt x="744519" y="596870"/>
                  </a:lnTo>
                  <a:lnTo>
                    <a:pt x="746763" y="599010"/>
                  </a:lnTo>
                  <a:lnTo>
                    <a:pt x="752772" y="601573"/>
                  </a:lnTo>
                  <a:lnTo>
                    <a:pt x="755486" y="600759"/>
                  </a:lnTo>
                  <a:lnTo>
                    <a:pt x="756437" y="599192"/>
                  </a:lnTo>
                  <a:lnTo>
                    <a:pt x="758290" y="596037"/>
                  </a:lnTo>
                  <a:lnTo>
                    <a:pt x="757618" y="592988"/>
                  </a:lnTo>
                  <a:lnTo>
                    <a:pt x="755375" y="590847"/>
                  </a:lnTo>
                  <a:lnTo>
                    <a:pt x="752370" y="589565"/>
                  </a:lnTo>
                  <a:lnTo>
                    <a:pt x="750176" y="588234"/>
                  </a:lnTo>
                  <a:close/>
                </a:path>
                <a:path w="17877790" h="11304905">
                  <a:moveTo>
                    <a:pt x="2821090" y="1469252"/>
                  </a:moveTo>
                  <a:lnTo>
                    <a:pt x="2818135" y="1468780"/>
                  </a:lnTo>
                  <a:lnTo>
                    <a:pt x="2815130" y="1467499"/>
                  </a:lnTo>
                  <a:lnTo>
                    <a:pt x="2812318" y="1466692"/>
                  </a:lnTo>
                  <a:lnTo>
                    <a:pt x="2809652" y="1468318"/>
                  </a:lnTo>
                  <a:lnTo>
                    <a:pt x="2807515" y="1473326"/>
                  </a:lnTo>
                  <a:lnTo>
                    <a:pt x="2808998" y="1476325"/>
                  </a:lnTo>
                  <a:lnTo>
                    <a:pt x="2811335" y="1477322"/>
                  </a:lnTo>
                  <a:lnTo>
                    <a:pt x="2811811" y="1477130"/>
                  </a:lnTo>
                  <a:lnTo>
                    <a:pt x="2815149" y="1478554"/>
                  </a:lnTo>
                  <a:lnTo>
                    <a:pt x="2817963" y="1479360"/>
                  </a:lnTo>
                  <a:lnTo>
                    <a:pt x="2820628" y="1477735"/>
                  </a:lnTo>
                  <a:lnTo>
                    <a:pt x="2821767" y="1475064"/>
                  </a:lnTo>
                  <a:lnTo>
                    <a:pt x="2822573" y="1472251"/>
                  </a:lnTo>
                  <a:lnTo>
                    <a:pt x="2821090" y="1469252"/>
                  </a:lnTo>
                  <a:close/>
                </a:path>
                <a:path w="17877790" h="11304905">
                  <a:moveTo>
                    <a:pt x="2903625" y="1494988"/>
                  </a:moveTo>
                  <a:lnTo>
                    <a:pt x="2900670" y="1494517"/>
                  </a:lnTo>
                  <a:lnTo>
                    <a:pt x="2897665" y="1493235"/>
                  </a:lnTo>
                  <a:lnTo>
                    <a:pt x="2894852" y="1492430"/>
                  </a:lnTo>
                  <a:lnTo>
                    <a:pt x="2892186" y="1494055"/>
                  </a:lnTo>
                  <a:lnTo>
                    <a:pt x="2891047" y="1496725"/>
                  </a:lnTo>
                  <a:lnTo>
                    <a:pt x="2890242" y="1499537"/>
                  </a:lnTo>
                  <a:lnTo>
                    <a:pt x="2891533" y="1502061"/>
                  </a:lnTo>
                  <a:lnTo>
                    <a:pt x="2893870" y="1503058"/>
                  </a:lnTo>
                  <a:lnTo>
                    <a:pt x="2894012" y="1502724"/>
                  </a:lnTo>
                  <a:lnTo>
                    <a:pt x="2897684" y="1504291"/>
                  </a:lnTo>
                  <a:lnTo>
                    <a:pt x="2900497" y="1505096"/>
                  </a:lnTo>
                  <a:lnTo>
                    <a:pt x="2903163" y="1503472"/>
                  </a:lnTo>
                  <a:lnTo>
                    <a:pt x="2904302" y="1500802"/>
                  </a:lnTo>
                  <a:lnTo>
                    <a:pt x="2905107" y="1497988"/>
                  </a:lnTo>
                  <a:lnTo>
                    <a:pt x="2903625" y="1494988"/>
                  </a:lnTo>
                  <a:close/>
                </a:path>
                <a:path w="17877790" h="11304905">
                  <a:moveTo>
                    <a:pt x="677471" y="542227"/>
                  </a:moveTo>
                  <a:lnTo>
                    <a:pt x="674089" y="542758"/>
                  </a:lnTo>
                  <a:lnTo>
                    <a:pt x="671510" y="547183"/>
                  </a:lnTo>
                  <a:lnTo>
                    <a:pt x="671142" y="547815"/>
                  </a:lnTo>
                  <a:lnTo>
                    <a:pt x="671815" y="550863"/>
                  </a:lnTo>
                  <a:lnTo>
                    <a:pt x="674058" y="553004"/>
                  </a:lnTo>
                  <a:lnTo>
                    <a:pt x="680401" y="555710"/>
                  </a:lnTo>
                  <a:lnTo>
                    <a:pt x="683116" y="554895"/>
                  </a:lnTo>
                  <a:lnTo>
                    <a:pt x="684066" y="553328"/>
                  </a:lnTo>
                  <a:lnTo>
                    <a:pt x="685920" y="550172"/>
                  </a:lnTo>
                  <a:lnTo>
                    <a:pt x="685247" y="547123"/>
                  </a:lnTo>
                  <a:lnTo>
                    <a:pt x="683004" y="544982"/>
                  </a:lnTo>
                  <a:lnTo>
                    <a:pt x="680000" y="543700"/>
                  </a:lnTo>
                  <a:lnTo>
                    <a:pt x="677471" y="542227"/>
                  </a:lnTo>
                  <a:close/>
                </a:path>
                <a:path w="17877790" h="11304905">
                  <a:moveTo>
                    <a:pt x="12066486" y="5392515"/>
                  </a:moveTo>
                  <a:lnTo>
                    <a:pt x="12063199" y="5391902"/>
                  </a:lnTo>
                  <a:lnTo>
                    <a:pt x="12058534" y="5395436"/>
                  </a:lnTo>
                  <a:lnTo>
                    <a:pt x="12057920" y="5398724"/>
                  </a:lnTo>
                  <a:lnTo>
                    <a:pt x="12061454" y="5403389"/>
                  </a:lnTo>
                  <a:lnTo>
                    <a:pt x="12061837" y="5404342"/>
                  </a:lnTo>
                  <a:lnTo>
                    <a:pt x="12065508" y="5405907"/>
                  </a:lnTo>
                  <a:lnTo>
                    <a:pt x="12067271" y="5405475"/>
                  </a:lnTo>
                  <a:lnTo>
                    <a:pt x="12068842" y="5404567"/>
                  </a:lnTo>
                  <a:lnTo>
                    <a:pt x="12071174" y="5402799"/>
                  </a:lnTo>
                  <a:lnTo>
                    <a:pt x="12071788" y="5399511"/>
                  </a:lnTo>
                  <a:lnTo>
                    <a:pt x="12066486" y="5392515"/>
                  </a:lnTo>
                  <a:close/>
                </a:path>
                <a:path w="17877790" h="11304905">
                  <a:moveTo>
                    <a:pt x="2986444" y="1520058"/>
                  </a:moveTo>
                  <a:lnTo>
                    <a:pt x="2983489" y="1519587"/>
                  </a:lnTo>
                  <a:lnTo>
                    <a:pt x="2980484" y="1518305"/>
                  </a:lnTo>
                  <a:lnTo>
                    <a:pt x="2977671" y="1517500"/>
                  </a:lnTo>
                  <a:lnTo>
                    <a:pt x="2975006" y="1519124"/>
                  </a:lnTo>
                  <a:lnTo>
                    <a:pt x="2973866" y="1521795"/>
                  </a:lnTo>
                  <a:lnTo>
                    <a:pt x="2973061" y="1524607"/>
                  </a:lnTo>
                  <a:lnTo>
                    <a:pt x="2974352" y="1527131"/>
                  </a:lnTo>
                  <a:lnTo>
                    <a:pt x="2977022" y="1528270"/>
                  </a:lnTo>
                  <a:lnTo>
                    <a:pt x="2977499" y="1528079"/>
                  </a:lnTo>
                  <a:lnTo>
                    <a:pt x="2980503" y="1529360"/>
                  </a:lnTo>
                  <a:lnTo>
                    <a:pt x="2983316" y="1530166"/>
                  </a:lnTo>
                  <a:lnTo>
                    <a:pt x="2985982" y="1528540"/>
                  </a:lnTo>
                  <a:lnTo>
                    <a:pt x="2987121" y="1525870"/>
                  </a:lnTo>
                  <a:lnTo>
                    <a:pt x="2987927" y="1523058"/>
                  </a:lnTo>
                  <a:lnTo>
                    <a:pt x="2986444" y="1520058"/>
                  </a:lnTo>
                  <a:close/>
                </a:path>
                <a:path w="17877790" h="11304905">
                  <a:moveTo>
                    <a:pt x="605479" y="494552"/>
                  </a:moveTo>
                  <a:lnTo>
                    <a:pt x="602096" y="495082"/>
                  </a:lnTo>
                  <a:lnTo>
                    <a:pt x="600623" y="497610"/>
                  </a:lnTo>
                  <a:lnTo>
                    <a:pt x="598816" y="499996"/>
                  </a:lnTo>
                  <a:lnTo>
                    <a:pt x="599346" y="503379"/>
                  </a:lnTo>
                  <a:lnTo>
                    <a:pt x="601875" y="504851"/>
                  </a:lnTo>
                  <a:lnTo>
                    <a:pt x="604260" y="506658"/>
                  </a:lnTo>
                  <a:lnTo>
                    <a:pt x="605262" y="507085"/>
                  </a:lnTo>
                  <a:lnTo>
                    <a:pt x="605120" y="507419"/>
                  </a:lnTo>
                  <a:lnTo>
                    <a:pt x="607456" y="508416"/>
                  </a:lnTo>
                  <a:lnTo>
                    <a:pt x="610171" y="507602"/>
                  </a:lnTo>
                  <a:lnTo>
                    <a:pt x="611502" y="505407"/>
                  </a:lnTo>
                  <a:lnTo>
                    <a:pt x="613309" y="503021"/>
                  </a:lnTo>
                  <a:lnTo>
                    <a:pt x="612779" y="499639"/>
                  </a:lnTo>
                  <a:lnTo>
                    <a:pt x="610251" y="498166"/>
                  </a:lnTo>
                  <a:lnTo>
                    <a:pt x="605479" y="494552"/>
                  </a:lnTo>
                  <a:close/>
                </a:path>
                <a:path w="17877790" h="11304905">
                  <a:moveTo>
                    <a:pt x="3069264" y="1545127"/>
                  </a:moveTo>
                  <a:lnTo>
                    <a:pt x="3066309" y="1544655"/>
                  </a:lnTo>
                  <a:lnTo>
                    <a:pt x="3063304" y="1543374"/>
                  </a:lnTo>
                  <a:lnTo>
                    <a:pt x="3060491" y="1542568"/>
                  </a:lnTo>
                  <a:lnTo>
                    <a:pt x="3057825" y="1544194"/>
                  </a:lnTo>
                  <a:lnTo>
                    <a:pt x="3056686" y="1546864"/>
                  </a:lnTo>
                  <a:lnTo>
                    <a:pt x="3055880" y="1549677"/>
                  </a:lnTo>
                  <a:lnTo>
                    <a:pt x="3057172" y="1552200"/>
                  </a:lnTo>
                  <a:lnTo>
                    <a:pt x="3059842" y="1553339"/>
                  </a:lnTo>
                  <a:lnTo>
                    <a:pt x="3060318" y="1553149"/>
                  </a:lnTo>
                  <a:lnTo>
                    <a:pt x="3063323" y="1554430"/>
                  </a:lnTo>
                  <a:lnTo>
                    <a:pt x="3066136" y="1555236"/>
                  </a:lnTo>
                  <a:lnTo>
                    <a:pt x="3069135" y="1553753"/>
                  </a:lnTo>
                  <a:lnTo>
                    <a:pt x="3070746" y="1548127"/>
                  </a:lnTo>
                  <a:lnTo>
                    <a:pt x="3069264" y="1545127"/>
                  </a:lnTo>
                  <a:close/>
                </a:path>
                <a:path w="17877790" h="11304905">
                  <a:moveTo>
                    <a:pt x="3152225" y="1569862"/>
                  </a:moveTo>
                  <a:lnTo>
                    <a:pt x="3149270" y="1569391"/>
                  </a:lnTo>
                  <a:lnTo>
                    <a:pt x="3146266" y="1568109"/>
                  </a:lnTo>
                  <a:lnTo>
                    <a:pt x="3143453" y="1567303"/>
                  </a:lnTo>
                  <a:lnTo>
                    <a:pt x="3140787" y="1568928"/>
                  </a:lnTo>
                  <a:lnTo>
                    <a:pt x="3139647" y="1571599"/>
                  </a:lnTo>
                  <a:lnTo>
                    <a:pt x="3138842" y="1574413"/>
                  </a:lnTo>
                  <a:lnTo>
                    <a:pt x="3140133" y="1576936"/>
                  </a:lnTo>
                  <a:lnTo>
                    <a:pt x="3142804" y="1578075"/>
                  </a:lnTo>
                  <a:lnTo>
                    <a:pt x="3143280" y="1577883"/>
                  </a:lnTo>
                  <a:lnTo>
                    <a:pt x="3146284" y="1579165"/>
                  </a:lnTo>
                  <a:lnTo>
                    <a:pt x="3149097" y="1579970"/>
                  </a:lnTo>
                  <a:lnTo>
                    <a:pt x="3151763" y="1578346"/>
                  </a:lnTo>
                  <a:lnTo>
                    <a:pt x="3152903" y="1575675"/>
                  </a:lnTo>
                  <a:lnTo>
                    <a:pt x="3153708" y="1572861"/>
                  </a:lnTo>
                  <a:lnTo>
                    <a:pt x="3152225" y="1569862"/>
                  </a:lnTo>
                  <a:close/>
                </a:path>
                <a:path w="17877790" h="11304905">
                  <a:moveTo>
                    <a:pt x="534056" y="445541"/>
                  </a:moveTo>
                  <a:lnTo>
                    <a:pt x="531007" y="446214"/>
                  </a:lnTo>
                  <a:lnTo>
                    <a:pt x="527394" y="450985"/>
                  </a:lnTo>
                  <a:lnTo>
                    <a:pt x="528066" y="454033"/>
                  </a:lnTo>
                  <a:lnTo>
                    <a:pt x="532838" y="457647"/>
                  </a:lnTo>
                  <a:lnTo>
                    <a:pt x="536176" y="459071"/>
                  </a:lnTo>
                  <a:lnTo>
                    <a:pt x="538748" y="458590"/>
                  </a:lnTo>
                  <a:lnTo>
                    <a:pt x="540079" y="456396"/>
                  </a:lnTo>
                  <a:lnTo>
                    <a:pt x="541886" y="454010"/>
                  </a:lnTo>
                  <a:lnTo>
                    <a:pt x="541213" y="450962"/>
                  </a:lnTo>
                  <a:lnTo>
                    <a:pt x="534056" y="445541"/>
                  </a:lnTo>
                  <a:close/>
                </a:path>
                <a:path w="17877790" h="11304905">
                  <a:moveTo>
                    <a:pt x="3235138" y="1593787"/>
                  </a:moveTo>
                  <a:lnTo>
                    <a:pt x="3232183" y="1593316"/>
                  </a:lnTo>
                  <a:lnTo>
                    <a:pt x="3229179" y="1592034"/>
                  </a:lnTo>
                  <a:lnTo>
                    <a:pt x="3226699" y="1591371"/>
                  </a:lnTo>
                  <a:lnTo>
                    <a:pt x="3224033" y="1592996"/>
                  </a:lnTo>
                  <a:lnTo>
                    <a:pt x="3222894" y="1595667"/>
                  </a:lnTo>
                  <a:lnTo>
                    <a:pt x="3222089" y="1598480"/>
                  </a:lnTo>
                  <a:lnTo>
                    <a:pt x="3223379" y="1601004"/>
                  </a:lnTo>
                  <a:lnTo>
                    <a:pt x="3225716" y="1602000"/>
                  </a:lnTo>
                  <a:lnTo>
                    <a:pt x="3225525" y="1601524"/>
                  </a:lnTo>
                  <a:lnTo>
                    <a:pt x="3225859" y="1601667"/>
                  </a:lnTo>
                  <a:lnTo>
                    <a:pt x="3226335" y="1601475"/>
                  </a:lnTo>
                  <a:lnTo>
                    <a:pt x="3229339" y="1602757"/>
                  </a:lnTo>
                  <a:lnTo>
                    <a:pt x="3232152" y="1603562"/>
                  </a:lnTo>
                  <a:lnTo>
                    <a:pt x="3234819" y="1601937"/>
                  </a:lnTo>
                  <a:lnTo>
                    <a:pt x="3235958" y="1599267"/>
                  </a:lnTo>
                  <a:lnTo>
                    <a:pt x="3236621" y="1596787"/>
                  </a:lnTo>
                  <a:lnTo>
                    <a:pt x="3235138" y="1593787"/>
                  </a:lnTo>
                  <a:close/>
                </a:path>
                <a:path w="17877790" h="11304905">
                  <a:moveTo>
                    <a:pt x="3318051" y="1617713"/>
                  </a:moveTo>
                  <a:lnTo>
                    <a:pt x="3315096" y="1617241"/>
                  </a:lnTo>
                  <a:lnTo>
                    <a:pt x="3312091" y="1615960"/>
                  </a:lnTo>
                  <a:lnTo>
                    <a:pt x="3309612" y="1615297"/>
                  </a:lnTo>
                  <a:lnTo>
                    <a:pt x="3306946" y="1616922"/>
                  </a:lnTo>
                  <a:lnTo>
                    <a:pt x="3305605" y="1620295"/>
                  </a:lnTo>
                  <a:lnTo>
                    <a:pt x="3305001" y="1622405"/>
                  </a:lnTo>
                  <a:lnTo>
                    <a:pt x="3306292" y="1624928"/>
                  </a:lnTo>
                  <a:lnTo>
                    <a:pt x="3308629" y="1625925"/>
                  </a:lnTo>
                  <a:lnTo>
                    <a:pt x="3308771" y="1625591"/>
                  </a:lnTo>
                  <a:lnTo>
                    <a:pt x="3309105" y="1625733"/>
                  </a:lnTo>
                  <a:lnTo>
                    <a:pt x="3309582" y="1625542"/>
                  </a:lnTo>
                  <a:lnTo>
                    <a:pt x="3312586" y="1626823"/>
                  </a:lnTo>
                  <a:lnTo>
                    <a:pt x="3315065" y="1627486"/>
                  </a:lnTo>
                  <a:lnTo>
                    <a:pt x="3318207" y="1625671"/>
                  </a:lnTo>
                  <a:lnTo>
                    <a:pt x="3319534" y="1620713"/>
                  </a:lnTo>
                  <a:lnTo>
                    <a:pt x="3318051" y="1617713"/>
                  </a:lnTo>
                  <a:close/>
                </a:path>
                <a:path w="17877790" h="11304905">
                  <a:moveTo>
                    <a:pt x="12014997" y="5323597"/>
                  </a:moveTo>
                  <a:lnTo>
                    <a:pt x="12011708" y="5322982"/>
                  </a:lnTo>
                  <a:lnTo>
                    <a:pt x="12007044" y="5326518"/>
                  </a:lnTo>
                  <a:lnTo>
                    <a:pt x="12006431" y="5329808"/>
                  </a:lnTo>
                  <a:lnTo>
                    <a:pt x="12009964" y="5334471"/>
                  </a:lnTo>
                  <a:lnTo>
                    <a:pt x="12010347" y="5335424"/>
                  </a:lnTo>
                  <a:lnTo>
                    <a:pt x="12014354" y="5337133"/>
                  </a:lnTo>
                  <a:lnTo>
                    <a:pt x="12015973" y="5337034"/>
                  </a:lnTo>
                  <a:lnTo>
                    <a:pt x="12017687" y="5335792"/>
                  </a:lnTo>
                  <a:lnTo>
                    <a:pt x="12020019" y="5334026"/>
                  </a:lnTo>
                  <a:lnTo>
                    <a:pt x="12020633" y="5330736"/>
                  </a:lnTo>
                  <a:lnTo>
                    <a:pt x="12018867" y="5328404"/>
                  </a:lnTo>
                  <a:lnTo>
                    <a:pt x="12016765" y="5325930"/>
                  </a:lnTo>
                  <a:lnTo>
                    <a:pt x="12014997" y="5323597"/>
                  </a:lnTo>
                  <a:close/>
                </a:path>
                <a:path w="17877790" h="11304905">
                  <a:moveTo>
                    <a:pt x="464347" y="395288"/>
                  </a:moveTo>
                  <a:lnTo>
                    <a:pt x="460964" y="395818"/>
                  </a:lnTo>
                  <a:lnTo>
                    <a:pt x="457350" y="400589"/>
                  </a:lnTo>
                  <a:lnTo>
                    <a:pt x="458027" y="403641"/>
                  </a:lnTo>
                  <a:lnTo>
                    <a:pt x="462795" y="407251"/>
                  </a:lnTo>
                  <a:lnTo>
                    <a:pt x="466133" y="408675"/>
                  </a:lnTo>
                  <a:lnTo>
                    <a:pt x="468371" y="408053"/>
                  </a:lnTo>
                  <a:lnTo>
                    <a:pt x="470036" y="406001"/>
                  </a:lnTo>
                  <a:lnTo>
                    <a:pt x="471843" y="403614"/>
                  </a:lnTo>
                  <a:lnTo>
                    <a:pt x="471171" y="400565"/>
                  </a:lnTo>
                  <a:lnTo>
                    <a:pt x="466399" y="396952"/>
                  </a:lnTo>
                  <a:lnTo>
                    <a:pt x="464347" y="395288"/>
                  </a:lnTo>
                  <a:close/>
                </a:path>
                <a:path w="17877790" h="11304905">
                  <a:moveTo>
                    <a:pt x="3401297" y="1641781"/>
                  </a:moveTo>
                  <a:lnTo>
                    <a:pt x="3398342" y="1641309"/>
                  </a:lnTo>
                  <a:lnTo>
                    <a:pt x="3395337" y="1640028"/>
                  </a:lnTo>
                  <a:lnTo>
                    <a:pt x="3392858" y="1639365"/>
                  </a:lnTo>
                  <a:lnTo>
                    <a:pt x="3389859" y="1640846"/>
                  </a:lnTo>
                  <a:lnTo>
                    <a:pt x="3388248" y="1646472"/>
                  </a:lnTo>
                  <a:lnTo>
                    <a:pt x="3389539" y="1648996"/>
                  </a:lnTo>
                  <a:lnTo>
                    <a:pt x="3391876" y="1649993"/>
                  </a:lnTo>
                  <a:lnTo>
                    <a:pt x="3392018" y="1649659"/>
                  </a:lnTo>
                  <a:lnTo>
                    <a:pt x="3392352" y="1649802"/>
                  </a:lnTo>
                  <a:lnTo>
                    <a:pt x="3392828" y="1649610"/>
                  </a:lnTo>
                  <a:lnTo>
                    <a:pt x="3395833" y="1650892"/>
                  </a:lnTo>
                  <a:lnTo>
                    <a:pt x="3398312" y="1651555"/>
                  </a:lnTo>
                  <a:lnTo>
                    <a:pt x="3401312" y="1650072"/>
                  </a:lnTo>
                  <a:lnTo>
                    <a:pt x="3402922" y="1644447"/>
                  </a:lnTo>
                  <a:lnTo>
                    <a:pt x="3401297" y="1641781"/>
                  </a:lnTo>
                  <a:close/>
                </a:path>
                <a:path w="17877790" h="11304905">
                  <a:moveTo>
                    <a:pt x="3484353" y="1665372"/>
                  </a:moveTo>
                  <a:lnTo>
                    <a:pt x="3481397" y="1664901"/>
                  </a:lnTo>
                  <a:lnTo>
                    <a:pt x="3478393" y="1663619"/>
                  </a:lnTo>
                  <a:lnTo>
                    <a:pt x="3475914" y="1662957"/>
                  </a:lnTo>
                  <a:lnTo>
                    <a:pt x="3472914" y="1664438"/>
                  </a:lnTo>
                  <a:lnTo>
                    <a:pt x="3472109" y="1667251"/>
                  </a:lnTo>
                  <a:lnTo>
                    <a:pt x="3471446" y="1669730"/>
                  </a:lnTo>
                  <a:lnTo>
                    <a:pt x="3472737" y="1672254"/>
                  </a:lnTo>
                  <a:lnTo>
                    <a:pt x="3475407" y="1673393"/>
                  </a:lnTo>
                  <a:lnTo>
                    <a:pt x="3475883" y="1673202"/>
                  </a:lnTo>
                  <a:lnTo>
                    <a:pt x="3478888" y="1674483"/>
                  </a:lnTo>
                  <a:lnTo>
                    <a:pt x="3481701" y="1675289"/>
                  </a:lnTo>
                  <a:lnTo>
                    <a:pt x="3484367" y="1673664"/>
                  </a:lnTo>
                  <a:lnTo>
                    <a:pt x="3485977" y="1668039"/>
                  </a:lnTo>
                  <a:lnTo>
                    <a:pt x="3484353" y="1665372"/>
                  </a:lnTo>
                  <a:close/>
                </a:path>
                <a:path w="17877790" h="11304905">
                  <a:moveTo>
                    <a:pt x="394731" y="343890"/>
                  </a:moveTo>
                  <a:lnTo>
                    <a:pt x="391491" y="344087"/>
                  </a:lnTo>
                  <a:lnTo>
                    <a:pt x="389684" y="346473"/>
                  </a:lnTo>
                  <a:lnTo>
                    <a:pt x="388019" y="348524"/>
                  </a:lnTo>
                  <a:lnTo>
                    <a:pt x="388216" y="351764"/>
                  </a:lnTo>
                  <a:lnTo>
                    <a:pt x="392987" y="355378"/>
                  </a:lnTo>
                  <a:lnTo>
                    <a:pt x="394323" y="355947"/>
                  </a:lnTo>
                  <a:lnTo>
                    <a:pt x="393846" y="356139"/>
                  </a:lnTo>
                  <a:lnTo>
                    <a:pt x="396183" y="357136"/>
                  </a:lnTo>
                  <a:lnTo>
                    <a:pt x="398564" y="356178"/>
                  </a:lnTo>
                  <a:lnTo>
                    <a:pt x="400086" y="354461"/>
                  </a:lnTo>
                  <a:lnTo>
                    <a:pt x="401751" y="352408"/>
                  </a:lnTo>
                  <a:lnTo>
                    <a:pt x="401554" y="349169"/>
                  </a:lnTo>
                  <a:lnTo>
                    <a:pt x="396783" y="345555"/>
                  </a:lnTo>
                  <a:lnTo>
                    <a:pt x="394731" y="343890"/>
                  </a:lnTo>
                  <a:close/>
                </a:path>
                <a:path w="17877790" h="11304905">
                  <a:moveTo>
                    <a:pt x="3567550" y="1688629"/>
                  </a:moveTo>
                  <a:lnTo>
                    <a:pt x="3564595" y="1688158"/>
                  </a:lnTo>
                  <a:lnTo>
                    <a:pt x="3561591" y="1686876"/>
                  </a:lnTo>
                  <a:lnTo>
                    <a:pt x="3558777" y="1686071"/>
                  </a:lnTo>
                  <a:lnTo>
                    <a:pt x="3556111" y="1687696"/>
                  </a:lnTo>
                  <a:lnTo>
                    <a:pt x="3555306" y="1690508"/>
                  </a:lnTo>
                  <a:lnTo>
                    <a:pt x="3554643" y="1692988"/>
                  </a:lnTo>
                  <a:lnTo>
                    <a:pt x="3555933" y="1695512"/>
                  </a:lnTo>
                  <a:lnTo>
                    <a:pt x="3558604" y="1696651"/>
                  </a:lnTo>
                  <a:lnTo>
                    <a:pt x="3559081" y="1696460"/>
                  </a:lnTo>
                  <a:lnTo>
                    <a:pt x="3562085" y="1697741"/>
                  </a:lnTo>
                  <a:lnTo>
                    <a:pt x="3564898" y="1698547"/>
                  </a:lnTo>
                  <a:lnTo>
                    <a:pt x="3567565" y="1696922"/>
                  </a:lnTo>
                  <a:lnTo>
                    <a:pt x="3569175" y="1691296"/>
                  </a:lnTo>
                  <a:lnTo>
                    <a:pt x="3567550" y="1688629"/>
                  </a:lnTo>
                  <a:close/>
                </a:path>
                <a:path w="17877790" h="11304905">
                  <a:moveTo>
                    <a:pt x="11960603" y="5255019"/>
                  </a:moveTo>
                  <a:lnTo>
                    <a:pt x="11957505" y="5254880"/>
                  </a:lnTo>
                  <a:lnTo>
                    <a:pt x="11952841" y="5258415"/>
                  </a:lnTo>
                  <a:lnTo>
                    <a:pt x="11952702" y="5261513"/>
                  </a:lnTo>
                  <a:lnTo>
                    <a:pt x="11954470" y="5263845"/>
                  </a:lnTo>
                  <a:lnTo>
                    <a:pt x="11956571" y="5266320"/>
                  </a:lnTo>
                  <a:lnTo>
                    <a:pt x="11956954" y="5267273"/>
                  </a:lnTo>
                  <a:lnTo>
                    <a:pt x="11959958" y="5268554"/>
                  </a:lnTo>
                  <a:lnTo>
                    <a:pt x="11962055" y="5268265"/>
                  </a:lnTo>
                  <a:lnTo>
                    <a:pt x="11963769" y="5267023"/>
                  </a:lnTo>
                  <a:lnTo>
                    <a:pt x="11966101" y="5265255"/>
                  </a:lnTo>
                  <a:lnTo>
                    <a:pt x="11966238" y="5262158"/>
                  </a:lnTo>
                  <a:lnTo>
                    <a:pt x="11964471" y="5259825"/>
                  </a:lnTo>
                  <a:lnTo>
                    <a:pt x="11962369" y="5257350"/>
                  </a:lnTo>
                  <a:lnTo>
                    <a:pt x="11960603" y="5255019"/>
                  </a:lnTo>
                  <a:close/>
                </a:path>
                <a:path w="17877790" h="11304905">
                  <a:moveTo>
                    <a:pt x="3650890" y="1711553"/>
                  </a:moveTo>
                  <a:lnTo>
                    <a:pt x="3647935" y="1711082"/>
                  </a:lnTo>
                  <a:lnTo>
                    <a:pt x="3644930" y="1709800"/>
                  </a:lnTo>
                  <a:lnTo>
                    <a:pt x="3642117" y="1708995"/>
                  </a:lnTo>
                  <a:lnTo>
                    <a:pt x="3639451" y="1710620"/>
                  </a:lnTo>
                  <a:lnTo>
                    <a:pt x="3638646" y="1713432"/>
                  </a:lnTo>
                  <a:lnTo>
                    <a:pt x="3637983" y="1715912"/>
                  </a:lnTo>
                  <a:lnTo>
                    <a:pt x="3639273" y="1718436"/>
                  </a:lnTo>
                  <a:lnTo>
                    <a:pt x="3641944" y="1719575"/>
                  </a:lnTo>
                  <a:lnTo>
                    <a:pt x="3642420" y="1719384"/>
                  </a:lnTo>
                  <a:lnTo>
                    <a:pt x="3645425" y="1720665"/>
                  </a:lnTo>
                  <a:lnTo>
                    <a:pt x="3648238" y="1721471"/>
                  </a:lnTo>
                  <a:lnTo>
                    <a:pt x="3650904" y="1719845"/>
                  </a:lnTo>
                  <a:lnTo>
                    <a:pt x="3652515" y="1714219"/>
                  </a:lnTo>
                  <a:lnTo>
                    <a:pt x="3650890" y="1711553"/>
                  </a:lnTo>
                  <a:close/>
                </a:path>
                <a:path w="17877790" h="11304905">
                  <a:moveTo>
                    <a:pt x="326780" y="290441"/>
                  </a:moveTo>
                  <a:lnTo>
                    <a:pt x="323539" y="290638"/>
                  </a:lnTo>
                  <a:lnTo>
                    <a:pt x="319926" y="295408"/>
                  </a:lnTo>
                  <a:lnTo>
                    <a:pt x="320122" y="298649"/>
                  </a:lnTo>
                  <a:lnTo>
                    <a:pt x="324894" y="302263"/>
                  </a:lnTo>
                  <a:lnTo>
                    <a:pt x="326229" y="302832"/>
                  </a:lnTo>
                  <a:lnTo>
                    <a:pt x="326086" y="303166"/>
                  </a:lnTo>
                  <a:lnTo>
                    <a:pt x="328089" y="304021"/>
                  </a:lnTo>
                  <a:lnTo>
                    <a:pt x="330804" y="303206"/>
                  </a:lnTo>
                  <a:lnTo>
                    <a:pt x="332326" y="301487"/>
                  </a:lnTo>
                  <a:lnTo>
                    <a:pt x="334133" y="299102"/>
                  </a:lnTo>
                  <a:lnTo>
                    <a:pt x="333937" y="295861"/>
                  </a:lnTo>
                  <a:lnTo>
                    <a:pt x="326780" y="290441"/>
                  </a:lnTo>
                  <a:close/>
                </a:path>
                <a:path w="17877790" h="11304905">
                  <a:moveTo>
                    <a:pt x="3733897" y="1734335"/>
                  </a:moveTo>
                  <a:lnTo>
                    <a:pt x="3730941" y="1733863"/>
                  </a:lnTo>
                  <a:lnTo>
                    <a:pt x="3728271" y="1732724"/>
                  </a:lnTo>
                  <a:lnTo>
                    <a:pt x="3725458" y="1731919"/>
                  </a:lnTo>
                  <a:lnTo>
                    <a:pt x="3722792" y="1733543"/>
                  </a:lnTo>
                  <a:lnTo>
                    <a:pt x="3721985" y="1736356"/>
                  </a:lnTo>
                  <a:lnTo>
                    <a:pt x="3721322" y="1738836"/>
                  </a:lnTo>
                  <a:lnTo>
                    <a:pt x="3722614" y="1741360"/>
                  </a:lnTo>
                  <a:lnTo>
                    <a:pt x="3724950" y="1742357"/>
                  </a:lnTo>
                  <a:lnTo>
                    <a:pt x="3725427" y="1742165"/>
                  </a:lnTo>
                  <a:lnTo>
                    <a:pt x="3728431" y="1743447"/>
                  </a:lnTo>
                  <a:lnTo>
                    <a:pt x="3731244" y="1744252"/>
                  </a:lnTo>
                  <a:lnTo>
                    <a:pt x="3733910" y="1742627"/>
                  </a:lnTo>
                  <a:lnTo>
                    <a:pt x="3735521" y="1737001"/>
                  </a:lnTo>
                  <a:lnTo>
                    <a:pt x="3733897" y="1734335"/>
                  </a:lnTo>
                  <a:close/>
                </a:path>
                <a:path w="17877790" h="11304905">
                  <a:moveTo>
                    <a:pt x="3817712" y="1757067"/>
                  </a:moveTo>
                  <a:lnTo>
                    <a:pt x="3814757" y="1756596"/>
                  </a:lnTo>
                  <a:lnTo>
                    <a:pt x="3811753" y="1755314"/>
                  </a:lnTo>
                  <a:lnTo>
                    <a:pt x="3808940" y="1754509"/>
                  </a:lnTo>
                  <a:lnTo>
                    <a:pt x="3806274" y="1756133"/>
                  </a:lnTo>
                  <a:lnTo>
                    <a:pt x="3805468" y="1758946"/>
                  </a:lnTo>
                  <a:lnTo>
                    <a:pt x="3804805" y="1761426"/>
                  </a:lnTo>
                  <a:lnTo>
                    <a:pt x="3806096" y="1763949"/>
                  </a:lnTo>
                  <a:lnTo>
                    <a:pt x="3808767" y="1765088"/>
                  </a:lnTo>
                  <a:lnTo>
                    <a:pt x="3809243" y="1764897"/>
                  </a:lnTo>
                  <a:lnTo>
                    <a:pt x="3812247" y="1766178"/>
                  </a:lnTo>
                  <a:lnTo>
                    <a:pt x="3815060" y="1766985"/>
                  </a:lnTo>
                  <a:lnTo>
                    <a:pt x="3817726" y="1765359"/>
                  </a:lnTo>
                  <a:lnTo>
                    <a:pt x="3819337" y="1759733"/>
                  </a:lnTo>
                  <a:lnTo>
                    <a:pt x="3817712" y="1757067"/>
                  </a:lnTo>
                  <a:close/>
                </a:path>
                <a:path w="17877790" h="11304905">
                  <a:moveTo>
                    <a:pt x="260016" y="235132"/>
                  </a:moveTo>
                  <a:lnTo>
                    <a:pt x="256776" y="235328"/>
                  </a:lnTo>
                  <a:lnTo>
                    <a:pt x="253163" y="240099"/>
                  </a:lnTo>
                  <a:lnTo>
                    <a:pt x="253359" y="243339"/>
                  </a:lnTo>
                  <a:lnTo>
                    <a:pt x="255744" y="245146"/>
                  </a:lnTo>
                  <a:lnTo>
                    <a:pt x="257988" y="247287"/>
                  </a:lnTo>
                  <a:lnTo>
                    <a:pt x="261326" y="248711"/>
                  </a:lnTo>
                  <a:lnTo>
                    <a:pt x="263899" y="248230"/>
                  </a:lnTo>
                  <a:lnTo>
                    <a:pt x="265421" y="246511"/>
                  </a:lnTo>
                  <a:lnTo>
                    <a:pt x="267228" y="244126"/>
                  </a:lnTo>
                  <a:lnTo>
                    <a:pt x="267031" y="240885"/>
                  </a:lnTo>
                  <a:lnTo>
                    <a:pt x="264645" y="239080"/>
                  </a:lnTo>
                  <a:lnTo>
                    <a:pt x="262402" y="236939"/>
                  </a:lnTo>
                  <a:lnTo>
                    <a:pt x="260016" y="235132"/>
                  </a:lnTo>
                  <a:close/>
                </a:path>
                <a:path w="17877790" h="11304905">
                  <a:moveTo>
                    <a:pt x="3901337" y="1779324"/>
                  </a:moveTo>
                  <a:lnTo>
                    <a:pt x="3898381" y="1778852"/>
                  </a:lnTo>
                  <a:lnTo>
                    <a:pt x="3895378" y="1777571"/>
                  </a:lnTo>
                  <a:lnTo>
                    <a:pt x="3892565" y="1776765"/>
                  </a:lnTo>
                  <a:lnTo>
                    <a:pt x="3889899" y="1778389"/>
                  </a:lnTo>
                  <a:lnTo>
                    <a:pt x="3889093" y="1781203"/>
                  </a:lnTo>
                  <a:lnTo>
                    <a:pt x="3888429" y="1783682"/>
                  </a:lnTo>
                  <a:lnTo>
                    <a:pt x="3889721" y="1786205"/>
                  </a:lnTo>
                  <a:lnTo>
                    <a:pt x="3892726" y="1787487"/>
                  </a:lnTo>
                  <a:lnTo>
                    <a:pt x="3893201" y="1787296"/>
                  </a:lnTo>
                  <a:lnTo>
                    <a:pt x="3895872" y="1788436"/>
                  </a:lnTo>
                  <a:lnTo>
                    <a:pt x="3898685" y="1789241"/>
                  </a:lnTo>
                  <a:lnTo>
                    <a:pt x="3901351" y="1787616"/>
                  </a:lnTo>
                  <a:lnTo>
                    <a:pt x="3902962" y="1781990"/>
                  </a:lnTo>
                  <a:lnTo>
                    <a:pt x="3901337" y="1779324"/>
                  </a:lnTo>
                  <a:close/>
                </a:path>
                <a:path w="17877790" h="11304905">
                  <a:moveTo>
                    <a:pt x="11906022" y="5188728"/>
                  </a:moveTo>
                  <a:lnTo>
                    <a:pt x="11902923" y="5188591"/>
                  </a:lnTo>
                  <a:lnTo>
                    <a:pt x="11898258" y="5192124"/>
                  </a:lnTo>
                  <a:lnTo>
                    <a:pt x="11898121" y="5195222"/>
                  </a:lnTo>
                  <a:lnTo>
                    <a:pt x="11899889" y="5197554"/>
                  </a:lnTo>
                  <a:lnTo>
                    <a:pt x="11901988" y="5200028"/>
                  </a:lnTo>
                  <a:lnTo>
                    <a:pt x="11902371" y="5200981"/>
                  </a:lnTo>
                  <a:lnTo>
                    <a:pt x="11905375" y="5202262"/>
                  </a:lnTo>
                  <a:lnTo>
                    <a:pt x="11907471" y="5201973"/>
                  </a:lnTo>
                  <a:lnTo>
                    <a:pt x="11909185" y="5200731"/>
                  </a:lnTo>
                  <a:lnTo>
                    <a:pt x="11911517" y="5198964"/>
                  </a:lnTo>
                  <a:lnTo>
                    <a:pt x="11911655" y="5195866"/>
                  </a:lnTo>
                  <a:lnTo>
                    <a:pt x="11909888" y="5193533"/>
                  </a:lnTo>
                  <a:lnTo>
                    <a:pt x="11907788" y="5191060"/>
                  </a:lnTo>
                  <a:lnTo>
                    <a:pt x="11906022" y="5188728"/>
                  </a:lnTo>
                  <a:close/>
                </a:path>
                <a:path w="17877790" h="11304905">
                  <a:moveTo>
                    <a:pt x="3984628" y="1801437"/>
                  </a:moveTo>
                  <a:lnTo>
                    <a:pt x="3981673" y="1800966"/>
                  </a:lnTo>
                  <a:lnTo>
                    <a:pt x="3979002" y="1799827"/>
                  </a:lnTo>
                  <a:lnTo>
                    <a:pt x="3976189" y="1799021"/>
                  </a:lnTo>
                  <a:lnTo>
                    <a:pt x="3973523" y="1800645"/>
                  </a:lnTo>
                  <a:lnTo>
                    <a:pt x="3972717" y="1803459"/>
                  </a:lnTo>
                  <a:lnTo>
                    <a:pt x="3972054" y="1805939"/>
                  </a:lnTo>
                  <a:lnTo>
                    <a:pt x="3973346" y="1808461"/>
                  </a:lnTo>
                  <a:lnTo>
                    <a:pt x="3975683" y="1809458"/>
                  </a:lnTo>
                  <a:lnTo>
                    <a:pt x="3976159" y="1809267"/>
                  </a:lnTo>
                  <a:lnTo>
                    <a:pt x="3979164" y="1810548"/>
                  </a:lnTo>
                  <a:lnTo>
                    <a:pt x="3981977" y="1811354"/>
                  </a:lnTo>
                  <a:lnTo>
                    <a:pt x="3984642" y="1809729"/>
                  </a:lnTo>
                  <a:lnTo>
                    <a:pt x="3986253" y="1804103"/>
                  </a:lnTo>
                  <a:lnTo>
                    <a:pt x="3984628" y="1801437"/>
                  </a:lnTo>
                  <a:close/>
                </a:path>
                <a:path w="17877790" h="11304905">
                  <a:moveTo>
                    <a:pt x="194824" y="178914"/>
                  </a:moveTo>
                  <a:lnTo>
                    <a:pt x="191250" y="178968"/>
                  </a:lnTo>
                  <a:lnTo>
                    <a:pt x="189443" y="181353"/>
                  </a:lnTo>
                  <a:lnTo>
                    <a:pt x="187445" y="183263"/>
                  </a:lnTo>
                  <a:lnTo>
                    <a:pt x="187499" y="186836"/>
                  </a:lnTo>
                  <a:lnTo>
                    <a:pt x="189885" y="188643"/>
                  </a:lnTo>
                  <a:lnTo>
                    <a:pt x="192128" y="190784"/>
                  </a:lnTo>
                  <a:lnTo>
                    <a:pt x="193797" y="191496"/>
                  </a:lnTo>
                  <a:lnTo>
                    <a:pt x="193321" y="191688"/>
                  </a:lnTo>
                  <a:lnTo>
                    <a:pt x="195324" y="192542"/>
                  </a:lnTo>
                  <a:lnTo>
                    <a:pt x="197897" y="192061"/>
                  </a:lnTo>
                  <a:lnTo>
                    <a:pt x="199419" y="190342"/>
                  </a:lnTo>
                  <a:lnTo>
                    <a:pt x="201417" y="188433"/>
                  </a:lnTo>
                  <a:lnTo>
                    <a:pt x="201363" y="184860"/>
                  </a:lnTo>
                  <a:lnTo>
                    <a:pt x="198977" y="183053"/>
                  </a:lnTo>
                  <a:lnTo>
                    <a:pt x="196734" y="180912"/>
                  </a:lnTo>
                  <a:lnTo>
                    <a:pt x="194824" y="178914"/>
                  </a:lnTo>
                  <a:close/>
                </a:path>
                <a:path w="17877790" h="11304905">
                  <a:moveTo>
                    <a:pt x="4068252" y="1823693"/>
                  </a:moveTo>
                  <a:lnTo>
                    <a:pt x="4065297" y="1823222"/>
                  </a:lnTo>
                  <a:lnTo>
                    <a:pt x="4062627" y="1822083"/>
                  </a:lnTo>
                  <a:lnTo>
                    <a:pt x="4059814" y="1821278"/>
                  </a:lnTo>
                  <a:lnTo>
                    <a:pt x="4057148" y="1822902"/>
                  </a:lnTo>
                  <a:lnTo>
                    <a:pt x="4056342" y="1825715"/>
                  </a:lnTo>
                  <a:lnTo>
                    <a:pt x="4055679" y="1828195"/>
                  </a:lnTo>
                  <a:lnTo>
                    <a:pt x="4056971" y="1830718"/>
                  </a:lnTo>
                  <a:lnTo>
                    <a:pt x="4059307" y="1831714"/>
                  </a:lnTo>
                  <a:lnTo>
                    <a:pt x="4059783" y="1831524"/>
                  </a:lnTo>
                  <a:lnTo>
                    <a:pt x="4062788" y="1832806"/>
                  </a:lnTo>
                  <a:lnTo>
                    <a:pt x="4065601" y="1833611"/>
                  </a:lnTo>
                  <a:lnTo>
                    <a:pt x="4068266" y="1831985"/>
                  </a:lnTo>
                  <a:lnTo>
                    <a:pt x="4069878" y="1826360"/>
                  </a:lnTo>
                  <a:lnTo>
                    <a:pt x="4068252" y="1823693"/>
                  </a:lnTo>
                  <a:close/>
                </a:path>
                <a:path w="17877790" h="11304905">
                  <a:moveTo>
                    <a:pt x="4152354" y="1845758"/>
                  </a:moveTo>
                  <a:lnTo>
                    <a:pt x="4149398" y="1845287"/>
                  </a:lnTo>
                  <a:lnTo>
                    <a:pt x="4146393" y="1844005"/>
                  </a:lnTo>
                  <a:lnTo>
                    <a:pt x="4143580" y="1843200"/>
                  </a:lnTo>
                  <a:lnTo>
                    <a:pt x="4140915" y="1844824"/>
                  </a:lnTo>
                  <a:lnTo>
                    <a:pt x="4140109" y="1847637"/>
                  </a:lnTo>
                  <a:lnTo>
                    <a:pt x="4139446" y="1850117"/>
                  </a:lnTo>
                  <a:lnTo>
                    <a:pt x="4140737" y="1852640"/>
                  </a:lnTo>
                  <a:lnTo>
                    <a:pt x="4143408" y="1853779"/>
                  </a:lnTo>
                  <a:lnTo>
                    <a:pt x="4143884" y="1853587"/>
                  </a:lnTo>
                  <a:lnTo>
                    <a:pt x="4146889" y="1854869"/>
                  </a:lnTo>
                  <a:lnTo>
                    <a:pt x="4149702" y="1855674"/>
                  </a:lnTo>
                  <a:lnTo>
                    <a:pt x="4152367" y="1854050"/>
                  </a:lnTo>
                  <a:lnTo>
                    <a:pt x="4153978" y="1848424"/>
                  </a:lnTo>
                  <a:lnTo>
                    <a:pt x="4152354" y="1845758"/>
                  </a:lnTo>
                  <a:close/>
                </a:path>
                <a:path w="17877790" h="11304905">
                  <a:moveTo>
                    <a:pt x="11849057" y="5123394"/>
                  </a:moveTo>
                  <a:lnTo>
                    <a:pt x="11845625" y="5123114"/>
                  </a:lnTo>
                  <a:lnTo>
                    <a:pt x="11841629" y="5126933"/>
                  </a:lnTo>
                  <a:lnTo>
                    <a:pt x="11841349" y="5130364"/>
                  </a:lnTo>
                  <a:lnTo>
                    <a:pt x="11843259" y="5132363"/>
                  </a:lnTo>
                  <a:lnTo>
                    <a:pt x="11845886" y="5135456"/>
                  </a:lnTo>
                  <a:lnTo>
                    <a:pt x="11848890" y="5136738"/>
                  </a:lnTo>
                  <a:lnTo>
                    <a:pt x="11851320" y="5136591"/>
                  </a:lnTo>
                  <a:lnTo>
                    <a:pt x="11852700" y="5135206"/>
                  </a:lnTo>
                  <a:lnTo>
                    <a:pt x="11854698" y="5133297"/>
                  </a:lnTo>
                  <a:lnTo>
                    <a:pt x="11854979" y="5129865"/>
                  </a:lnTo>
                  <a:lnTo>
                    <a:pt x="11853068" y="5127867"/>
                  </a:lnTo>
                  <a:lnTo>
                    <a:pt x="11850967" y="5125392"/>
                  </a:lnTo>
                  <a:lnTo>
                    <a:pt x="11849057" y="5123394"/>
                  </a:lnTo>
                  <a:close/>
                </a:path>
                <a:path w="17877790" h="11304905">
                  <a:moveTo>
                    <a:pt x="130536" y="121502"/>
                  </a:moveTo>
                  <a:lnTo>
                    <a:pt x="127295" y="121699"/>
                  </a:lnTo>
                  <a:lnTo>
                    <a:pt x="125297" y="123609"/>
                  </a:lnTo>
                  <a:lnTo>
                    <a:pt x="123633" y="125660"/>
                  </a:lnTo>
                  <a:lnTo>
                    <a:pt x="123829" y="128901"/>
                  </a:lnTo>
                  <a:lnTo>
                    <a:pt x="125738" y="130899"/>
                  </a:lnTo>
                  <a:lnTo>
                    <a:pt x="127982" y="133039"/>
                  </a:lnTo>
                  <a:lnTo>
                    <a:pt x="129651" y="133751"/>
                  </a:lnTo>
                  <a:lnTo>
                    <a:pt x="129175" y="133943"/>
                  </a:lnTo>
                  <a:lnTo>
                    <a:pt x="131178" y="134797"/>
                  </a:lnTo>
                  <a:lnTo>
                    <a:pt x="133748" y="134316"/>
                  </a:lnTo>
                  <a:lnTo>
                    <a:pt x="135272" y="132598"/>
                  </a:lnTo>
                  <a:lnTo>
                    <a:pt x="136937" y="130546"/>
                  </a:lnTo>
                  <a:lnTo>
                    <a:pt x="136740" y="127306"/>
                  </a:lnTo>
                  <a:lnTo>
                    <a:pt x="134831" y="125308"/>
                  </a:lnTo>
                  <a:lnTo>
                    <a:pt x="132588" y="123167"/>
                  </a:lnTo>
                  <a:lnTo>
                    <a:pt x="130536" y="121502"/>
                  </a:lnTo>
                  <a:close/>
                </a:path>
                <a:path w="17877790" h="11304905">
                  <a:moveTo>
                    <a:pt x="4236121" y="1867681"/>
                  </a:moveTo>
                  <a:lnTo>
                    <a:pt x="4233166" y="1867209"/>
                  </a:lnTo>
                  <a:lnTo>
                    <a:pt x="4230161" y="1865927"/>
                  </a:lnTo>
                  <a:lnTo>
                    <a:pt x="4227348" y="1865122"/>
                  </a:lnTo>
                  <a:lnTo>
                    <a:pt x="4224682" y="1866746"/>
                  </a:lnTo>
                  <a:lnTo>
                    <a:pt x="4223877" y="1869560"/>
                  </a:lnTo>
                  <a:lnTo>
                    <a:pt x="4223214" y="1872039"/>
                  </a:lnTo>
                  <a:lnTo>
                    <a:pt x="4224505" y="1874562"/>
                  </a:lnTo>
                  <a:lnTo>
                    <a:pt x="4227175" y="1875701"/>
                  </a:lnTo>
                  <a:lnTo>
                    <a:pt x="4227652" y="1875510"/>
                  </a:lnTo>
                  <a:lnTo>
                    <a:pt x="4230656" y="1876791"/>
                  </a:lnTo>
                  <a:lnTo>
                    <a:pt x="4233469" y="1877598"/>
                  </a:lnTo>
                  <a:lnTo>
                    <a:pt x="4236135" y="1875973"/>
                  </a:lnTo>
                  <a:lnTo>
                    <a:pt x="4237745" y="1870347"/>
                  </a:lnTo>
                  <a:lnTo>
                    <a:pt x="4236121" y="1867681"/>
                  </a:lnTo>
                  <a:close/>
                </a:path>
                <a:path w="17877790" h="11304905">
                  <a:moveTo>
                    <a:pt x="4319697" y="1889126"/>
                  </a:moveTo>
                  <a:lnTo>
                    <a:pt x="4316741" y="1888655"/>
                  </a:lnTo>
                  <a:lnTo>
                    <a:pt x="4313737" y="1887373"/>
                  </a:lnTo>
                  <a:lnTo>
                    <a:pt x="4310924" y="1886568"/>
                  </a:lnTo>
                  <a:lnTo>
                    <a:pt x="4308258" y="1888192"/>
                  </a:lnTo>
                  <a:lnTo>
                    <a:pt x="4307453" y="1891006"/>
                  </a:lnTo>
                  <a:lnTo>
                    <a:pt x="4306790" y="1893486"/>
                  </a:lnTo>
                  <a:lnTo>
                    <a:pt x="4308080" y="1896009"/>
                  </a:lnTo>
                  <a:lnTo>
                    <a:pt x="4311084" y="1897291"/>
                  </a:lnTo>
                  <a:lnTo>
                    <a:pt x="4311561" y="1897100"/>
                  </a:lnTo>
                  <a:lnTo>
                    <a:pt x="4314232" y="1898239"/>
                  </a:lnTo>
                  <a:lnTo>
                    <a:pt x="4317045" y="1899044"/>
                  </a:lnTo>
                  <a:lnTo>
                    <a:pt x="4319711" y="1897419"/>
                  </a:lnTo>
                  <a:lnTo>
                    <a:pt x="4321321" y="1891793"/>
                  </a:lnTo>
                  <a:lnTo>
                    <a:pt x="4319697" y="1889126"/>
                  </a:lnTo>
                  <a:close/>
                </a:path>
                <a:path w="17877790" h="11304905">
                  <a:moveTo>
                    <a:pt x="68530" y="61515"/>
                  </a:moveTo>
                  <a:lnTo>
                    <a:pt x="65290" y="61711"/>
                  </a:lnTo>
                  <a:lnTo>
                    <a:pt x="63292" y="63620"/>
                  </a:lnTo>
                  <a:lnTo>
                    <a:pt x="61151" y="65864"/>
                  </a:lnTo>
                  <a:lnTo>
                    <a:pt x="61347" y="69105"/>
                  </a:lnTo>
                  <a:lnTo>
                    <a:pt x="63256" y="71103"/>
                  </a:lnTo>
                  <a:lnTo>
                    <a:pt x="65500" y="73243"/>
                  </a:lnTo>
                  <a:lnTo>
                    <a:pt x="67169" y="73955"/>
                  </a:lnTo>
                  <a:lnTo>
                    <a:pt x="67361" y="74431"/>
                  </a:lnTo>
                  <a:lnTo>
                    <a:pt x="69030" y="75143"/>
                  </a:lnTo>
                  <a:lnTo>
                    <a:pt x="71460" y="74997"/>
                  </a:lnTo>
                  <a:lnTo>
                    <a:pt x="72982" y="73278"/>
                  </a:lnTo>
                  <a:lnTo>
                    <a:pt x="75123" y="71034"/>
                  </a:lnTo>
                  <a:lnTo>
                    <a:pt x="74926" y="67795"/>
                  </a:lnTo>
                  <a:lnTo>
                    <a:pt x="73017" y="65796"/>
                  </a:lnTo>
                  <a:lnTo>
                    <a:pt x="68530" y="61515"/>
                  </a:lnTo>
                  <a:close/>
                </a:path>
                <a:path w="17877790" h="11304905">
                  <a:moveTo>
                    <a:pt x="4403463" y="1911049"/>
                  </a:moveTo>
                  <a:lnTo>
                    <a:pt x="4400508" y="1910577"/>
                  </a:lnTo>
                  <a:lnTo>
                    <a:pt x="4397504" y="1909296"/>
                  </a:lnTo>
                  <a:lnTo>
                    <a:pt x="4394691" y="1908490"/>
                  </a:lnTo>
                  <a:lnTo>
                    <a:pt x="4392025" y="1910114"/>
                  </a:lnTo>
                  <a:lnTo>
                    <a:pt x="4391220" y="1912928"/>
                  </a:lnTo>
                  <a:lnTo>
                    <a:pt x="4390556" y="1915408"/>
                  </a:lnTo>
                  <a:lnTo>
                    <a:pt x="4391847" y="1917932"/>
                  </a:lnTo>
                  <a:lnTo>
                    <a:pt x="4394518" y="1919071"/>
                  </a:lnTo>
                  <a:lnTo>
                    <a:pt x="4394994" y="1918879"/>
                  </a:lnTo>
                  <a:lnTo>
                    <a:pt x="4397999" y="1920161"/>
                  </a:lnTo>
                  <a:lnTo>
                    <a:pt x="4400812" y="1920966"/>
                  </a:lnTo>
                  <a:lnTo>
                    <a:pt x="4403478" y="1919341"/>
                  </a:lnTo>
                  <a:lnTo>
                    <a:pt x="4405089" y="1913715"/>
                  </a:lnTo>
                  <a:lnTo>
                    <a:pt x="4403463" y="1911049"/>
                  </a:lnTo>
                  <a:close/>
                </a:path>
                <a:path w="17877790" h="11304905">
                  <a:moveTo>
                    <a:pt x="11790907" y="5059921"/>
                  </a:moveTo>
                  <a:lnTo>
                    <a:pt x="11787332" y="5059974"/>
                  </a:lnTo>
                  <a:lnTo>
                    <a:pt x="11785334" y="5061884"/>
                  </a:lnTo>
                  <a:lnTo>
                    <a:pt x="11783003" y="5063651"/>
                  </a:lnTo>
                  <a:lnTo>
                    <a:pt x="11783057" y="5067225"/>
                  </a:lnTo>
                  <a:lnTo>
                    <a:pt x="11784965" y="5069224"/>
                  </a:lnTo>
                  <a:lnTo>
                    <a:pt x="11787207" y="5071364"/>
                  </a:lnTo>
                  <a:lnTo>
                    <a:pt x="11787732" y="5071983"/>
                  </a:lnTo>
                  <a:lnTo>
                    <a:pt x="11789068" y="5072552"/>
                  </a:lnTo>
                  <a:lnTo>
                    <a:pt x="11788925" y="5072886"/>
                  </a:lnTo>
                  <a:lnTo>
                    <a:pt x="11790595" y="5073598"/>
                  </a:lnTo>
                  <a:lnTo>
                    <a:pt x="11793168" y="5073117"/>
                  </a:lnTo>
                  <a:lnTo>
                    <a:pt x="11794547" y="5071732"/>
                  </a:lnTo>
                  <a:lnTo>
                    <a:pt x="11796879" y="5069965"/>
                  </a:lnTo>
                  <a:lnTo>
                    <a:pt x="11796825" y="5066391"/>
                  </a:lnTo>
                  <a:lnTo>
                    <a:pt x="11794916" y="5064393"/>
                  </a:lnTo>
                  <a:lnTo>
                    <a:pt x="11792674" y="5062252"/>
                  </a:lnTo>
                  <a:lnTo>
                    <a:pt x="11790907" y="5059921"/>
                  </a:lnTo>
                  <a:close/>
                </a:path>
                <a:path w="17877790" h="11304905">
                  <a:moveTo>
                    <a:pt x="4486706" y="1932352"/>
                  </a:moveTo>
                  <a:lnTo>
                    <a:pt x="4483750" y="1931881"/>
                  </a:lnTo>
                  <a:lnTo>
                    <a:pt x="4481080" y="1930742"/>
                  </a:lnTo>
                  <a:lnTo>
                    <a:pt x="4478266" y="1929936"/>
                  </a:lnTo>
                  <a:lnTo>
                    <a:pt x="4475600" y="1931561"/>
                  </a:lnTo>
                  <a:lnTo>
                    <a:pt x="4474795" y="1934374"/>
                  </a:lnTo>
                  <a:lnTo>
                    <a:pt x="4474132" y="1936854"/>
                  </a:lnTo>
                  <a:lnTo>
                    <a:pt x="4475423" y="1939377"/>
                  </a:lnTo>
                  <a:lnTo>
                    <a:pt x="4478094" y="1940517"/>
                  </a:lnTo>
                  <a:lnTo>
                    <a:pt x="4478570" y="1940325"/>
                  </a:lnTo>
                  <a:lnTo>
                    <a:pt x="4481241" y="1941465"/>
                  </a:lnTo>
                  <a:lnTo>
                    <a:pt x="4484054" y="1942270"/>
                  </a:lnTo>
                  <a:lnTo>
                    <a:pt x="4486719" y="1940644"/>
                  </a:lnTo>
                  <a:lnTo>
                    <a:pt x="4488330" y="1935018"/>
                  </a:lnTo>
                  <a:lnTo>
                    <a:pt x="4486706" y="1932352"/>
                  </a:lnTo>
                  <a:close/>
                </a:path>
                <a:path w="17877790" h="11304905">
                  <a:moveTo>
                    <a:pt x="4570423" y="1953466"/>
                  </a:moveTo>
                  <a:lnTo>
                    <a:pt x="4567326" y="1953327"/>
                  </a:lnTo>
                  <a:lnTo>
                    <a:pt x="4564655" y="1952188"/>
                  </a:lnTo>
                  <a:lnTo>
                    <a:pt x="4561842" y="1951382"/>
                  </a:lnTo>
                  <a:lnTo>
                    <a:pt x="4559176" y="1953008"/>
                  </a:lnTo>
                  <a:lnTo>
                    <a:pt x="4558371" y="1955820"/>
                  </a:lnTo>
                  <a:lnTo>
                    <a:pt x="4557708" y="1958300"/>
                  </a:lnTo>
                  <a:lnTo>
                    <a:pt x="4558998" y="1960824"/>
                  </a:lnTo>
                  <a:lnTo>
                    <a:pt x="4561670" y="1961963"/>
                  </a:lnTo>
                  <a:lnTo>
                    <a:pt x="4562146" y="1961771"/>
                  </a:lnTo>
                  <a:lnTo>
                    <a:pt x="4564817" y="1962911"/>
                  </a:lnTo>
                  <a:lnTo>
                    <a:pt x="4567630" y="1963716"/>
                  </a:lnTo>
                  <a:lnTo>
                    <a:pt x="4570295" y="1962091"/>
                  </a:lnTo>
                  <a:lnTo>
                    <a:pt x="4571906" y="1956465"/>
                  </a:lnTo>
                  <a:lnTo>
                    <a:pt x="4570423" y="1953466"/>
                  </a:lnTo>
                  <a:close/>
                </a:path>
                <a:path w="17877790" h="11304905">
                  <a:moveTo>
                    <a:pt x="7570" y="0"/>
                  </a:moveTo>
                  <a:lnTo>
                    <a:pt x="3996" y="54"/>
                  </a:lnTo>
                  <a:lnTo>
                    <a:pt x="0" y="3874"/>
                  </a:lnTo>
                  <a:lnTo>
                    <a:pt x="53" y="7447"/>
                  </a:lnTo>
                  <a:lnTo>
                    <a:pt x="1963" y="9446"/>
                  </a:lnTo>
                  <a:lnTo>
                    <a:pt x="4207" y="11585"/>
                  </a:lnTo>
                  <a:lnTo>
                    <a:pt x="4732" y="12204"/>
                  </a:lnTo>
                  <a:lnTo>
                    <a:pt x="7736" y="13486"/>
                  </a:lnTo>
                  <a:lnTo>
                    <a:pt x="10309" y="13006"/>
                  </a:lnTo>
                  <a:lnTo>
                    <a:pt x="11688" y="11621"/>
                  </a:lnTo>
                  <a:lnTo>
                    <a:pt x="13829" y="9378"/>
                  </a:lnTo>
                  <a:lnTo>
                    <a:pt x="13633" y="6137"/>
                  </a:lnTo>
                  <a:lnTo>
                    <a:pt x="11723" y="4139"/>
                  </a:lnTo>
                  <a:lnTo>
                    <a:pt x="9480" y="1998"/>
                  </a:lnTo>
                  <a:lnTo>
                    <a:pt x="7570" y="0"/>
                  </a:lnTo>
                  <a:close/>
                </a:path>
                <a:path w="17877790" h="11304905">
                  <a:moveTo>
                    <a:pt x="11731182" y="4997355"/>
                  </a:moveTo>
                  <a:lnTo>
                    <a:pt x="11727944" y="4997552"/>
                  </a:lnTo>
                  <a:lnTo>
                    <a:pt x="11725946" y="4999461"/>
                  </a:lnTo>
                  <a:lnTo>
                    <a:pt x="11723804" y="5001704"/>
                  </a:lnTo>
                  <a:lnTo>
                    <a:pt x="11723999" y="5004945"/>
                  </a:lnTo>
                  <a:lnTo>
                    <a:pt x="11725910" y="5006942"/>
                  </a:lnTo>
                  <a:lnTo>
                    <a:pt x="11728154" y="5009083"/>
                  </a:lnTo>
                  <a:lnTo>
                    <a:pt x="11728345" y="5009560"/>
                  </a:lnTo>
                  <a:lnTo>
                    <a:pt x="11731683" y="5010984"/>
                  </a:lnTo>
                  <a:lnTo>
                    <a:pt x="11734114" y="5010836"/>
                  </a:lnTo>
                  <a:lnTo>
                    <a:pt x="11735636" y="5009119"/>
                  </a:lnTo>
                  <a:lnTo>
                    <a:pt x="11737776" y="5006875"/>
                  </a:lnTo>
                  <a:lnTo>
                    <a:pt x="11737579" y="5003634"/>
                  </a:lnTo>
                  <a:lnTo>
                    <a:pt x="11735670" y="5001637"/>
                  </a:lnTo>
                  <a:lnTo>
                    <a:pt x="11731182" y="4997355"/>
                  </a:lnTo>
                  <a:close/>
                </a:path>
                <a:path w="17877790" h="11304905">
                  <a:moveTo>
                    <a:pt x="4654142" y="1974578"/>
                  </a:moveTo>
                  <a:lnTo>
                    <a:pt x="4651044" y="1974440"/>
                  </a:lnTo>
                  <a:lnTo>
                    <a:pt x="4648373" y="1973301"/>
                  </a:lnTo>
                  <a:lnTo>
                    <a:pt x="4645561" y="1972495"/>
                  </a:lnTo>
                  <a:lnTo>
                    <a:pt x="4642894" y="1974120"/>
                  </a:lnTo>
                  <a:lnTo>
                    <a:pt x="4642089" y="1976932"/>
                  </a:lnTo>
                  <a:lnTo>
                    <a:pt x="4641426" y="1979412"/>
                  </a:lnTo>
                  <a:lnTo>
                    <a:pt x="4642717" y="1981936"/>
                  </a:lnTo>
                  <a:lnTo>
                    <a:pt x="4645387" y="1983075"/>
                  </a:lnTo>
                  <a:lnTo>
                    <a:pt x="4645864" y="1982883"/>
                  </a:lnTo>
                  <a:lnTo>
                    <a:pt x="4648534" y="1984023"/>
                  </a:lnTo>
                  <a:lnTo>
                    <a:pt x="4651347" y="1984828"/>
                  </a:lnTo>
                  <a:lnTo>
                    <a:pt x="4654013" y="1983203"/>
                  </a:lnTo>
                  <a:lnTo>
                    <a:pt x="4655624" y="1977577"/>
                  </a:lnTo>
                  <a:lnTo>
                    <a:pt x="4654142" y="1974578"/>
                  </a:lnTo>
                  <a:close/>
                </a:path>
                <a:path w="17877790" h="11304905">
                  <a:moveTo>
                    <a:pt x="4737383" y="1995881"/>
                  </a:moveTo>
                  <a:lnTo>
                    <a:pt x="4734285" y="1995744"/>
                  </a:lnTo>
                  <a:lnTo>
                    <a:pt x="4731615" y="1994605"/>
                  </a:lnTo>
                  <a:lnTo>
                    <a:pt x="4728802" y="1993799"/>
                  </a:lnTo>
                  <a:lnTo>
                    <a:pt x="4726136" y="1995423"/>
                  </a:lnTo>
                  <a:lnTo>
                    <a:pt x="4725331" y="1998237"/>
                  </a:lnTo>
                  <a:lnTo>
                    <a:pt x="4724668" y="2000716"/>
                  </a:lnTo>
                  <a:lnTo>
                    <a:pt x="4725959" y="2003239"/>
                  </a:lnTo>
                  <a:lnTo>
                    <a:pt x="4728296" y="2004236"/>
                  </a:lnTo>
                  <a:lnTo>
                    <a:pt x="4728772" y="2004045"/>
                  </a:lnTo>
                  <a:lnTo>
                    <a:pt x="4731776" y="2005326"/>
                  </a:lnTo>
                  <a:lnTo>
                    <a:pt x="4734589" y="2006132"/>
                  </a:lnTo>
                  <a:lnTo>
                    <a:pt x="4737256" y="2004506"/>
                  </a:lnTo>
                  <a:lnTo>
                    <a:pt x="4738866" y="1998880"/>
                  </a:lnTo>
                  <a:lnTo>
                    <a:pt x="4737383" y="1995881"/>
                  </a:lnTo>
                  <a:close/>
                </a:path>
                <a:path w="17877790" h="11304905">
                  <a:moveTo>
                    <a:pt x="4820959" y="2017327"/>
                  </a:moveTo>
                  <a:lnTo>
                    <a:pt x="4817861" y="2017190"/>
                  </a:lnTo>
                  <a:lnTo>
                    <a:pt x="4815191" y="2016051"/>
                  </a:lnTo>
                  <a:lnTo>
                    <a:pt x="4812378" y="2015245"/>
                  </a:lnTo>
                  <a:lnTo>
                    <a:pt x="4809712" y="2016869"/>
                  </a:lnTo>
                  <a:lnTo>
                    <a:pt x="4808906" y="2019683"/>
                  </a:lnTo>
                  <a:lnTo>
                    <a:pt x="4808244" y="2022161"/>
                  </a:lnTo>
                  <a:lnTo>
                    <a:pt x="4809534" y="2024685"/>
                  </a:lnTo>
                  <a:lnTo>
                    <a:pt x="4811872" y="2025682"/>
                  </a:lnTo>
                  <a:lnTo>
                    <a:pt x="4812348" y="2025491"/>
                  </a:lnTo>
                  <a:lnTo>
                    <a:pt x="4815352" y="2026772"/>
                  </a:lnTo>
                  <a:lnTo>
                    <a:pt x="4818165" y="2027577"/>
                  </a:lnTo>
                  <a:lnTo>
                    <a:pt x="4820831" y="2025952"/>
                  </a:lnTo>
                  <a:lnTo>
                    <a:pt x="4822441" y="2020327"/>
                  </a:lnTo>
                  <a:lnTo>
                    <a:pt x="4820959" y="2017327"/>
                  </a:lnTo>
                  <a:close/>
                </a:path>
                <a:path w="17877790" h="11304905">
                  <a:moveTo>
                    <a:pt x="11669797" y="4936842"/>
                  </a:moveTo>
                  <a:lnTo>
                    <a:pt x="11666556" y="4937038"/>
                  </a:lnTo>
                  <a:lnTo>
                    <a:pt x="11664558" y="4938949"/>
                  </a:lnTo>
                  <a:lnTo>
                    <a:pt x="11662418" y="4941191"/>
                  </a:lnTo>
                  <a:lnTo>
                    <a:pt x="11662614" y="4944431"/>
                  </a:lnTo>
                  <a:lnTo>
                    <a:pt x="11664524" y="4946430"/>
                  </a:lnTo>
                  <a:lnTo>
                    <a:pt x="11666766" y="4948570"/>
                  </a:lnTo>
                  <a:lnTo>
                    <a:pt x="11668436" y="4949282"/>
                  </a:lnTo>
                  <a:lnTo>
                    <a:pt x="11668626" y="4949758"/>
                  </a:lnTo>
                  <a:lnTo>
                    <a:pt x="11670295" y="4950470"/>
                  </a:lnTo>
                  <a:lnTo>
                    <a:pt x="11672726" y="4950323"/>
                  </a:lnTo>
                  <a:lnTo>
                    <a:pt x="11674248" y="4948605"/>
                  </a:lnTo>
                  <a:lnTo>
                    <a:pt x="11676389" y="4946361"/>
                  </a:lnTo>
                  <a:lnTo>
                    <a:pt x="11676193" y="4943122"/>
                  </a:lnTo>
                  <a:lnTo>
                    <a:pt x="11674284" y="4941124"/>
                  </a:lnTo>
                  <a:lnTo>
                    <a:pt x="11669797" y="4936842"/>
                  </a:lnTo>
                  <a:close/>
                </a:path>
                <a:path w="17877790" h="11304905">
                  <a:moveTo>
                    <a:pt x="4905011" y="2038582"/>
                  </a:moveTo>
                  <a:lnTo>
                    <a:pt x="4901913" y="2038444"/>
                  </a:lnTo>
                  <a:lnTo>
                    <a:pt x="4898909" y="2037163"/>
                  </a:lnTo>
                  <a:lnTo>
                    <a:pt x="4896096" y="2036357"/>
                  </a:lnTo>
                  <a:lnTo>
                    <a:pt x="4893430" y="2037982"/>
                  </a:lnTo>
                  <a:lnTo>
                    <a:pt x="4892625" y="2040795"/>
                  </a:lnTo>
                  <a:lnTo>
                    <a:pt x="4891962" y="2043274"/>
                  </a:lnTo>
                  <a:lnTo>
                    <a:pt x="4893253" y="2045797"/>
                  </a:lnTo>
                  <a:lnTo>
                    <a:pt x="4895923" y="2046937"/>
                  </a:lnTo>
                  <a:lnTo>
                    <a:pt x="4896734" y="2046888"/>
                  </a:lnTo>
                  <a:lnTo>
                    <a:pt x="4899404" y="2048027"/>
                  </a:lnTo>
                  <a:lnTo>
                    <a:pt x="4902217" y="2048832"/>
                  </a:lnTo>
                  <a:lnTo>
                    <a:pt x="4904883" y="2047208"/>
                  </a:lnTo>
                  <a:lnTo>
                    <a:pt x="4906493" y="2041582"/>
                  </a:lnTo>
                  <a:lnTo>
                    <a:pt x="4905011" y="2038582"/>
                  </a:lnTo>
                  <a:close/>
                </a:path>
                <a:path w="17877790" h="11304905">
                  <a:moveTo>
                    <a:pt x="4988587" y="2060028"/>
                  </a:moveTo>
                  <a:lnTo>
                    <a:pt x="4985489" y="2059890"/>
                  </a:lnTo>
                  <a:lnTo>
                    <a:pt x="4982485" y="2058609"/>
                  </a:lnTo>
                  <a:lnTo>
                    <a:pt x="4979672" y="2057803"/>
                  </a:lnTo>
                  <a:lnTo>
                    <a:pt x="4977006" y="2059428"/>
                  </a:lnTo>
                  <a:lnTo>
                    <a:pt x="4976201" y="2062241"/>
                  </a:lnTo>
                  <a:lnTo>
                    <a:pt x="4975538" y="2064720"/>
                  </a:lnTo>
                  <a:lnTo>
                    <a:pt x="4976829" y="2067244"/>
                  </a:lnTo>
                  <a:lnTo>
                    <a:pt x="4979833" y="2068525"/>
                  </a:lnTo>
                  <a:lnTo>
                    <a:pt x="4980310" y="2068334"/>
                  </a:lnTo>
                  <a:lnTo>
                    <a:pt x="4982980" y="2069473"/>
                  </a:lnTo>
                  <a:lnTo>
                    <a:pt x="4985793" y="2070278"/>
                  </a:lnTo>
                  <a:lnTo>
                    <a:pt x="4988458" y="2068654"/>
                  </a:lnTo>
                  <a:lnTo>
                    <a:pt x="4990069" y="2063028"/>
                  </a:lnTo>
                  <a:lnTo>
                    <a:pt x="4988587" y="2060028"/>
                  </a:lnTo>
                  <a:close/>
                </a:path>
                <a:path w="17877790" h="11304905">
                  <a:moveTo>
                    <a:pt x="11606696" y="4877571"/>
                  </a:moveTo>
                  <a:lnTo>
                    <a:pt x="11603457" y="4877766"/>
                  </a:lnTo>
                  <a:lnTo>
                    <a:pt x="11601458" y="4879676"/>
                  </a:lnTo>
                  <a:lnTo>
                    <a:pt x="11599793" y="4881729"/>
                  </a:lnTo>
                  <a:lnTo>
                    <a:pt x="11599989" y="4884968"/>
                  </a:lnTo>
                  <a:lnTo>
                    <a:pt x="11601898" y="4886966"/>
                  </a:lnTo>
                  <a:lnTo>
                    <a:pt x="11604142" y="4889107"/>
                  </a:lnTo>
                  <a:lnTo>
                    <a:pt x="11605811" y="4889819"/>
                  </a:lnTo>
                  <a:lnTo>
                    <a:pt x="11605669" y="4890153"/>
                  </a:lnTo>
                  <a:lnTo>
                    <a:pt x="11607337" y="4890865"/>
                  </a:lnTo>
                  <a:lnTo>
                    <a:pt x="11609910" y="4890384"/>
                  </a:lnTo>
                  <a:lnTo>
                    <a:pt x="11611432" y="4888667"/>
                  </a:lnTo>
                  <a:lnTo>
                    <a:pt x="11613097" y="4886614"/>
                  </a:lnTo>
                  <a:lnTo>
                    <a:pt x="11612902" y="4883374"/>
                  </a:lnTo>
                  <a:lnTo>
                    <a:pt x="11610993" y="4881376"/>
                  </a:lnTo>
                  <a:lnTo>
                    <a:pt x="11608748" y="4879236"/>
                  </a:lnTo>
                  <a:lnTo>
                    <a:pt x="11606696" y="4877571"/>
                  </a:lnTo>
                  <a:close/>
                </a:path>
                <a:path w="17877790" h="11304905">
                  <a:moveTo>
                    <a:pt x="5072305" y="2081140"/>
                  </a:moveTo>
                  <a:lnTo>
                    <a:pt x="5069207" y="2081003"/>
                  </a:lnTo>
                  <a:lnTo>
                    <a:pt x="5066202" y="2079721"/>
                  </a:lnTo>
                  <a:lnTo>
                    <a:pt x="5063389" y="2078915"/>
                  </a:lnTo>
                  <a:lnTo>
                    <a:pt x="5060724" y="2080541"/>
                  </a:lnTo>
                  <a:lnTo>
                    <a:pt x="5059919" y="2083353"/>
                  </a:lnTo>
                  <a:lnTo>
                    <a:pt x="5059255" y="2085833"/>
                  </a:lnTo>
                  <a:lnTo>
                    <a:pt x="5060547" y="2088355"/>
                  </a:lnTo>
                  <a:lnTo>
                    <a:pt x="5063552" y="2089637"/>
                  </a:lnTo>
                  <a:lnTo>
                    <a:pt x="5064027" y="2089446"/>
                  </a:lnTo>
                  <a:lnTo>
                    <a:pt x="5066698" y="2090585"/>
                  </a:lnTo>
                  <a:lnTo>
                    <a:pt x="5069511" y="2091390"/>
                  </a:lnTo>
                  <a:lnTo>
                    <a:pt x="5072176" y="2089766"/>
                  </a:lnTo>
                  <a:lnTo>
                    <a:pt x="5073787" y="2084140"/>
                  </a:lnTo>
                  <a:lnTo>
                    <a:pt x="5072305" y="2081140"/>
                  </a:lnTo>
                  <a:close/>
                </a:path>
                <a:path w="17877790" h="11304905">
                  <a:moveTo>
                    <a:pt x="5156023" y="2102252"/>
                  </a:moveTo>
                  <a:lnTo>
                    <a:pt x="5152925" y="2102114"/>
                  </a:lnTo>
                  <a:lnTo>
                    <a:pt x="5149921" y="2100833"/>
                  </a:lnTo>
                  <a:lnTo>
                    <a:pt x="5147108" y="2100028"/>
                  </a:lnTo>
                  <a:lnTo>
                    <a:pt x="5144442" y="2101653"/>
                  </a:lnTo>
                  <a:lnTo>
                    <a:pt x="5143637" y="2104465"/>
                  </a:lnTo>
                  <a:lnTo>
                    <a:pt x="5142974" y="2106945"/>
                  </a:lnTo>
                  <a:lnTo>
                    <a:pt x="5144265" y="2109468"/>
                  </a:lnTo>
                  <a:lnTo>
                    <a:pt x="5146936" y="2110607"/>
                  </a:lnTo>
                  <a:lnTo>
                    <a:pt x="5147746" y="2110558"/>
                  </a:lnTo>
                  <a:lnTo>
                    <a:pt x="5150416" y="2111697"/>
                  </a:lnTo>
                  <a:lnTo>
                    <a:pt x="5153229" y="2112503"/>
                  </a:lnTo>
                  <a:lnTo>
                    <a:pt x="5155895" y="2110878"/>
                  </a:lnTo>
                  <a:lnTo>
                    <a:pt x="5157505" y="2105252"/>
                  </a:lnTo>
                  <a:lnTo>
                    <a:pt x="5156023" y="2102252"/>
                  </a:lnTo>
                  <a:close/>
                </a:path>
                <a:path w="17877790" h="11304905">
                  <a:moveTo>
                    <a:pt x="11542834" y="4819159"/>
                  </a:moveTo>
                  <a:lnTo>
                    <a:pt x="11539595" y="4819354"/>
                  </a:lnTo>
                  <a:lnTo>
                    <a:pt x="11537454" y="4821598"/>
                  </a:lnTo>
                  <a:lnTo>
                    <a:pt x="11535456" y="4823507"/>
                  </a:lnTo>
                  <a:lnTo>
                    <a:pt x="11535651" y="4826748"/>
                  </a:lnTo>
                  <a:lnTo>
                    <a:pt x="11540138" y="4831030"/>
                  </a:lnTo>
                  <a:lnTo>
                    <a:pt x="11541807" y="4831741"/>
                  </a:lnTo>
                  <a:lnTo>
                    <a:pt x="11541330" y="4831933"/>
                  </a:lnTo>
                  <a:lnTo>
                    <a:pt x="11543333" y="4832787"/>
                  </a:lnTo>
                  <a:lnTo>
                    <a:pt x="11545906" y="4832306"/>
                  </a:lnTo>
                  <a:lnTo>
                    <a:pt x="11547428" y="4830587"/>
                  </a:lnTo>
                  <a:lnTo>
                    <a:pt x="11549427" y="4828677"/>
                  </a:lnTo>
                  <a:lnTo>
                    <a:pt x="11549231" y="4825438"/>
                  </a:lnTo>
                  <a:lnTo>
                    <a:pt x="11544745" y="4821157"/>
                  </a:lnTo>
                  <a:lnTo>
                    <a:pt x="11542834" y="4819159"/>
                  </a:lnTo>
                  <a:close/>
                </a:path>
                <a:path w="17877790" h="11304905">
                  <a:moveTo>
                    <a:pt x="5239123" y="2123890"/>
                  </a:moveTo>
                  <a:lnTo>
                    <a:pt x="5236167" y="2123418"/>
                  </a:lnTo>
                  <a:lnTo>
                    <a:pt x="5233497" y="2122279"/>
                  </a:lnTo>
                  <a:lnTo>
                    <a:pt x="5230684" y="2121474"/>
                  </a:lnTo>
                  <a:lnTo>
                    <a:pt x="5228017" y="2123099"/>
                  </a:lnTo>
                  <a:lnTo>
                    <a:pt x="5227212" y="2125911"/>
                  </a:lnTo>
                  <a:lnTo>
                    <a:pt x="5226549" y="2128391"/>
                  </a:lnTo>
                  <a:lnTo>
                    <a:pt x="5227840" y="2130915"/>
                  </a:lnTo>
                  <a:lnTo>
                    <a:pt x="5230177" y="2131912"/>
                  </a:lnTo>
                  <a:lnTo>
                    <a:pt x="5230653" y="2131720"/>
                  </a:lnTo>
                  <a:lnTo>
                    <a:pt x="5233658" y="2133002"/>
                  </a:lnTo>
                  <a:lnTo>
                    <a:pt x="5236471" y="2133807"/>
                  </a:lnTo>
                  <a:lnTo>
                    <a:pt x="5239137" y="2132182"/>
                  </a:lnTo>
                  <a:lnTo>
                    <a:pt x="5240747" y="2126556"/>
                  </a:lnTo>
                  <a:lnTo>
                    <a:pt x="5239123" y="2123890"/>
                  </a:lnTo>
                  <a:close/>
                </a:path>
                <a:path w="17877790" h="11304905">
                  <a:moveTo>
                    <a:pt x="5322841" y="2145002"/>
                  </a:moveTo>
                  <a:lnTo>
                    <a:pt x="5319743" y="2144864"/>
                  </a:lnTo>
                  <a:lnTo>
                    <a:pt x="5317072" y="2143725"/>
                  </a:lnTo>
                  <a:lnTo>
                    <a:pt x="5314259" y="2142920"/>
                  </a:lnTo>
                  <a:lnTo>
                    <a:pt x="5311593" y="2144545"/>
                  </a:lnTo>
                  <a:lnTo>
                    <a:pt x="5310788" y="2147359"/>
                  </a:lnTo>
                  <a:lnTo>
                    <a:pt x="5310125" y="2149837"/>
                  </a:lnTo>
                  <a:lnTo>
                    <a:pt x="5311416" y="2152361"/>
                  </a:lnTo>
                  <a:lnTo>
                    <a:pt x="5313753" y="2153358"/>
                  </a:lnTo>
                  <a:lnTo>
                    <a:pt x="5314229" y="2153166"/>
                  </a:lnTo>
                  <a:lnTo>
                    <a:pt x="5317234" y="2154448"/>
                  </a:lnTo>
                  <a:lnTo>
                    <a:pt x="5320047" y="2155253"/>
                  </a:lnTo>
                  <a:lnTo>
                    <a:pt x="5322713" y="2153628"/>
                  </a:lnTo>
                  <a:lnTo>
                    <a:pt x="5324323" y="2148002"/>
                  </a:lnTo>
                  <a:lnTo>
                    <a:pt x="5322841" y="2145002"/>
                  </a:lnTo>
                  <a:close/>
                </a:path>
                <a:path w="17877790" h="11304905">
                  <a:moveTo>
                    <a:pt x="11477927" y="4762273"/>
                  </a:moveTo>
                  <a:lnTo>
                    <a:pt x="11474687" y="4762470"/>
                  </a:lnTo>
                  <a:lnTo>
                    <a:pt x="11472880" y="4764855"/>
                  </a:lnTo>
                  <a:lnTo>
                    <a:pt x="11470740" y="4767098"/>
                  </a:lnTo>
                  <a:lnTo>
                    <a:pt x="11470935" y="4770338"/>
                  </a:lnTo>
                  <a:lnTo>
                    <a:pt x="11473321" y="4772145"/>
                  </a:lnTo>
                  <a:lnTo>
                    <a:pt x="11475565" y="4774286"/>
                  </a:lnTo>
                  <a:lnTo>
                    <a:pt x="11476899" y="4774855"/>
                  </a:lnTo>
                  <a:lnTo>
                    <a:pt x="11476757" y="4775189"/>
                  </a:lnTo>
                  <a:lnTo>
                    <a:pt x="11478759" y="4776043"/>
                  </a:lnTo>
                  <a:lnTo>
                    <a:pt x="11481332" y="4775562"/>
                  </a:lnTo>
                  <a:lnTo>
                    <a:pt x="11482855" y="4773844"/>
                  </a:lnTo>
                  <a:lnTo>
                    <a:pt x="11484995" y="4771601"/>
                  </a:lnTo>
                  <a:lnTo>
                    <a:pt x="11484800" y="4768361"/>
                  </a:lnTo>
                  <a:lnTo>
                    <a:pt x="11482415" y="4766555"/>
                  </a:lnTo>
                  <a:lnTo>
                    <a:pt x="11477927" y="4762273"/>
                  </a:lnTo>
                  <a:close/>
                </a:path>
                <a:path w="17877790" h="11304905">
                  <a:moveTo>
                    <a:pt x="5406559" y="2166115"/>
                  </a:moveTo>
                  <a:lnTo>
                    <a:pt x="5403461" y="2165976"/>
                  </a:lnTo>
                  <a:lnTo>
                    <a:pt x="5400791" y="2164837"/>
                  </a:lnTo>
                  <a:lnTo>
                    <a:pt x="5397978" y="2164032"/>
                  </a:lnTo>
                  <a:lnTo>
                    <a:pt x="5395312" y="2165657"/>
                  </a:lnTo>
                  <a:lnTo>
                    <a:pt x="5394506" y="2168471"/>
                  </a:lnTo>
                  <a:lnTo>
                    <a:pt x="5393844" y="2170949"/>
                  </a:lnTo>
                  <a:lnTo>
                    <a:pt x="5395134" y="2173473"/>
                  </a:lnTo>
                  <a:lnTo>
                    <a:pt x="5397471" y="2174470"/>
                  </a:lnTo>
                  <a:lnTo>
                    <a:pt x="5397947" y="2174278"/>
                  </a:lnTo>
                  <a:lnTo>
                    <a:pt x="5400952" y="2175560"/>
                  </a:lnTo>
                  <a:lnTo>
                    <a:pt x="5403765" y="2176365"/>
                  </a:lnTo>
                  <a:lnTo>
                    <a:pt x="5406430" y="2174741"/>
                  </a:lnTo>
                  <a:lnTo>
                    <a:pt x="5408041" y="2169114"/>
                  </a:lnTo>
                  <a:lnTo>
                    <a:pt x="5406559" y="2166115"/>
                  </a:lnTo>
                  <a:close/>
                </a:path>
                <a:path w="17877790" h="11304905">
                  <a:moveTo>
                    <a:pt x="5490468" y="2187703"/>
                  </a:moveTo>
                  <a:lnTo>
                    <a:pt x="5487371" y="2187565"/>
                  </a:lnTo>
                  <a:lnTo>
                    <a:pt x="5484366" y="2186283"/>
                  </a:lnTo>
                  <a:lnTo>
                    <a:pt x="5481553" y="2185478"/>
                  </a:lnTo>
                  <a:lnTo>
                    <a:pt x="5478887" y="2187103"/>
                  </a:lnTo>
                  <a:lnTo>
                    <a:pt x="5478082" y="2189917"/>
                  </a:lnTo>
                  <a:lnTo>
                    <a:pt x="5477419" y="2192395"/>
                  </a:lnTo>
                  <a:lnTo>
                    <a:pt x="5478710" y="2194919"/>
                  </a:lnTo>
                  <a:lnTo>
                    <a:pt x="5481715" y="2196201"/>
                  </a:lnTo>
                  <a:lnTo>
                    <a:pt x="5482190" y="2196009"/>
                  </a:lnTo>
                  <a:lnTo>
                    <a:pt x="5484861" y="2197148"/>
                  </a:lnTo>
                  <a:lnTo>
                    <a:pt x="5487674" y="2197953"/>
                  </a:lnTo>
                  <a:lnTo>
                    <a:pt x="5490339" y="2196329"/>
                  </a:lnTo>
                  <a:lnTo>
                    <a:pt x="5491951" y="2190702"/>
                  </a:lnTo>
                  <a:lnTo>
                    <a:pt x="5490468" y="2187703"/>
                  </a:lnTo>
                  <a:close/>
                </a:path>
                <a:path w="17877790" h="11304905">
                  <a:moveTo>
                    <a:pt x="11411163" y="4706963"/>
                  </a:moveTo>
                  <a:lnTo>
                    <a:pt x="11407922" y="4707159"/>
                  </a:lnTo>
                  <a:lnTo>
                    <a:pt x="11404309" y="4711930"/>
                  </a:lnTo>
                  <a:lnTo>
                    <a:pt x="11404506" y="4715171"/>
                  </a:lnTo>
                  <a:lnTo>
                    <a:pt x="11409277" y="4718784"/>
                  </a:lnTo>
                  <a:lnTo>
                    <a:pt x="11412617" y="4720209"/>
                  </a:lnTo>
                  <a:lnTo>
                    <a:pt x="11415190" y="4719728"/>
                  </a:lnTo>
                  <a:lnTo>
                    <a:pt x="11416712" y="4718010"/>
                  </a:lnTo>
                  <a:lnTo>
                    <a:pt x="11418518" y="4715624"/>
                  </a:lnTo>
                  <a:lnTo>
                    <a:pt x="11418322" y="4712383"/>
                  </a:lnTo>
                  <a:lnTo>
                    <a:pt x="11411163" y="4706963"/>
                  </a:lnTo>
                  <a:close/>
                </a:path>
                <a:path w="17877790" h="11304905">
                  <a:moveTo>
                    <a:pt x="5574236" y="2209626"/>
                  </a:moveTo>
                  <a:lnTo>
                    <a:pt x="5571280" y="2209154"/>
                  </a:lnTo>
                  <a:lnTo>
                    <a:pt x="5568275" y="2207873"/>
                  </a:lnTo>
                  <a:lnTo>
                    <a:pt x="5565463" y="2207066"/>
                  </a:lnTo>
                  <a:lnTo>
                    <a:pt x="5562797" y="2208691"/>
                  </a:lnTo>
                  <a:lnTo>
                    <a:pt x="5561991" y="2211505"/>
                  </a:lnTo>
                  <a:lnTo>
                    <a:pt x="5561328" y="2213985"/>
                  </a:lnTo>
                  <a:lnTo>
                    <a:pt x="5562619" y="2216507"/>
                  </a:lnTo>
                  <a:lnTo>
                    <a:pt x="5565290" y="2217647"/>
                  </a:lnTo>
                  <a:lnTo>
                    <a:pt x="5565766" y="2217455"/>
                  </a:lnTo>
                  <a:lnTo>
                    <a:pt x="5568771" y="2218737"/>
                  </a:lnTo>
                  <a:lnTo>
                    <a:pt x="5571584" y="2219542"/>
                  </a:lnTo>
                  <a:lnTo>
                    <a:pt x="5574249" y="2217918"/>
                  </a:lnTo>
                  <a:lnTo>
                    <a:pt x="5575860" y="2212291"/>
                  </a:lnTo>
                  <a:lnTo>
                    <a:pt x="5574236" y="2209626"/>
                  </a:lnTo>
                  <a:close/>
                </a:path>
                <a:path w="17877790" h="11304905">
                  <a:moveTo>
                    <a:pt x="5657811" y="2231072"/>
                  </a:moveTo>
                  <a:lnTo>
                    <a:pt x="5654856" y="2230600"/>
                  </a:lnTo>
                  <a:lnTo>
                    <a:pt x="5651851" y="2229319"/>
                  </a:lnTo>
                  <a:lnTo>
                    <a:pt x="5649038" y="2228513"/>
                  </a:lnTo>
                  <a:lnTo>
                    <a:pt x="5646373" y="2230138"/>
                  </a:lnTo>
                  <a:lnTo>
                    <a:pt x="5645567" y="2232951"/>
                  </a:lnTo>
                  <a:lnTo>
                    <a:pt x="5644904" y="2235431"/>
                  </a:lnTo>
                  <a:lnTo>
                    <a:pt x="5646195" y="2237954"/>
                  </a:lnTo>
                  <a:lnTo>
                    <a:pt x="5649199" y="2239235"/>
                  </a:lnTo>
                  <a:lnTo>
                    <a:pt x="5649676" y="2239044"/>
                  </a:lnTo>
                  <a:lnTo>
                    <a:pt x="5652347" y="2240183"/>
                  </a:lnTo>
                  <a:lnTo>
                    <a:pt x="5655160" y="2240988"/>
                  </a:lnTo>
                  <a:lnTo>
                    <a:pt x="5657825" y="2239364"/>
                  </a:lnTo>
                  <a:lnTo>
                    <a:pt x="5659436" y="2233737"/>
                  </a:lnTo>
                  <a:lnTo>
                    <a:pt x="5657811" y="2231072"/>
                  </a:lnTo>
                  <a:close/>
                </a:path>
                <a:path w="17877790" h="11304905">
                  <a:moveTo>
                    <a:pt x="11344307" y="4652798"/>
                  </a:moveTo>
                  <a:lnTo>
                    <a:pt x="11341067" y="4652993"/>
                  </a:lnTo>
                  <a:lnTo>
                    <a:pt x="11337454" y="4657765"/>
                  </a:lnTo>
                  <a:lnTo>
                    <a:pt x="11337649" y="4661005"/>
                  </a:lnTo>
                  <a:lnTo>
                    <a:pt x="11342421" y="4664619"/>
                  </a:lnTo>
                  <a:lnTo>
                    <a:pt x="11343755" y="4665188"/>
                  </a:lnTo>
                  <a:lnTo>
                    <a:pt x="11343613" y="4665522"/>
                  </a:lnTo>
                  <a:lnTo>
                    <a:pt x="11345616" y="4666377"/>
                  </a:lnTo>
                  <a:lnTo>
                    <a:pt x="11348332" y="4665562"/>
                  </a:lnTo>
                  <a:lnTo>
                    <a:pt x="11349854" y="4663844"/>
                  </a:lnTo>
                  <a:lnTo>
                    <a:pt x="11351661" y="4661457"/>
                  </a:lnTo>
                  <a:lnTo>
                    <a:pt x="11351466" y="4658218"/>
                  </a:lnTo>
                  <a:lnTo>
                    <a:pt x="11344307" y="4652798"/>
                  </a:lnTo>
                  <a:close/>
                </a:path>
                <a:path w="17877790" h="11304905">
                  <a:moveTo>
                    <a:pt x="5741578" y="2252994"/>
                  </a:moveTo>
                  <a:lnTo>
                    <a:pt x="5738623" y="2252522"/>
                  </a:lnTo>
                  <a:lnTo>
                    <a:pt x="5735618" y="2251241"/>
                  </a:lnTo>
                  <a:lnTo>
                    <a:pt x="5732805" y="2250436"/>
                  </a:lnTo>
                  <a:lnTo>
                    <a:pt x="5730140" y="2252060"/>
                  </a:lnTo>
                  <a:lnTo>
                    <a:pt x="5729334" y="2254873"/>
                  </a:lnTo>
                  <a:lnTo>
                    <a:pt x="5728671" y="2257353"/>
                  </a:lnTo>
                  <a:lnTo>
                    <a:pt x="5729962" y="2259876"/>
                  </a:lnTo>
                  <a:lnTo>
                    <a:pt x="5732633" y="2261015"/>
                  </a:lnTo>
                  <a:lnTo>
                    <a:pt x="5733109" y="2260825"/>
                  </a:lnTo>
                  <a:lnTo>
                    <a:pt x="5736113" y="2262106"/>
                  </a:lnTo>
                  <a:lnTo>
                    <a:pt x="5738926" y="2262911"/>
                  </a:lnTo>
                  <a:lnTo>
                    <a:pt x="5741592" y="2261286"/>
                  </a:lnTo>
                  <a:lnTo>
                    <a:pt x="5743203" y="2255660"/>
                  </a:lnTo>
                  <a:lnTo>
                    <a:pt x="5741578" y="2252994"/>
                  </a:lnTo>
                  <a:close/>
                </a:path>
                <a:path w="17877790" h="11304905">
                  <a:moveTo>
                    <a:pt x="11275929" y="4600350"/>
                  </a:moveTo>
                  <a:lnTo>
                    <a:pt x="11272689" y="4600546"/>
                  </a:lnTo>
                  <a:lnTo>
                    <a:pt x="11270882" y="4602931"/>
                  </a:lnTo>
                  <a:lnTo>
                    <a:pt x="11269217" y="4604984"/>
                  </a:lnTo>
                  <a:lnTo>
                    <a:pt x="11269413" y="4608223"/>
                  </a:lnTo>
                  <a:lnTo>
                    <a:pt x="11274185" y="4611837"/>
                  </a:lnTo>
                  <a:lnTo>
                    <a:pt x="11275520" y="4612407"/>
                  </a:lnTo>
                  <a:lnTo>
                    <a:pt x="11275044" y="4612598"/>
                  </a:lnTo>
                  <a:lnTo>
                    <a:pt x="11277380" y="4613595"/>
                  </a:lnTo>
                  <a:lnTo>
                    <a:pt x="11279762" y="4612638"/>
                  </a:lnTo>
                  <a:lnTo>
                    <a:pt x="11281284" y="4610920"/>
                  </a:lnTo>
                  <a:lnTo>
                    <a:pt x="11282948" y="4608868"/>
                  </a:lnTo>
                  <a:lnTo>
                    <a:pt x="11282753" y="4605627"/>
                  </a:lnTo>
                  <a:lnTo>
                    <a:pt x="11277981" y="4602014"/>
                  </a:lnTo>
                  <a:lnTo>
                    <a:pt x="11275929" y="4600350"/>
                  </a:lnTo>
                  <a:close/>
                </a:path>
                <a:path w="17877790" h="11304905">
                  <a:moveTo>
                    <a:pt x="5824678" y="2274631"/>
                  </a:moveTo>
                  <a:lnTo>
                    <a:pt x="5821722" y="2274160"/>
                  </a:lnTo>
                  <a:lnTo>
                    <a:pt x="5819052" y="2273021"/>
                  </a:lnTo>
                  <a:lnTo>
                    <a:pt x="5816239" y="2272216"/>
                  </a:lnTo>
                  <a:lnTo>
                    <a:pt x="5813573" y="2273840"/>
                  </a:lnTo>
                  <a:lnTo>
                    <a:pt x="5812767" y="2276653"/>
                  </a:lnTo>
                  <a:lnTo>
                    <a:pt x="5812104" y="2279133"/>
                  </a:lnTo>
                  <a:lnTo>
                    <a:pt x="5813395" y="2281655"/>
                  </a:lnTo>
                  <a:lnTo>
                    <a:pt x="5815732" y="2282652"/>
                  </a:lnTo>
                  <a:lnTo>
                    <a:pt x="5816209" y="2282461"/>
                  </a:lnTo>
                  <a:lnTo>
                    <a:pt x="5819213" y="2283743"/>
                  </a:lnTo>
                  <a:lnTo>
                    <a:pt x="5822026" y="2284548"/>
                  </a:lnTo>
                  <a:lnTo>
                    <a:pt x="5824692" y="2282924"/>
                  </a:lnTo>
                  <a:lnTo>
                    <a:pt x="5826302" y="2277298"/>
                  </a:lnTo>
                  <a:lnTo>
                    <a:pt x="5824678" y="2274631"/>
                  </a:lnTo>
                  <a:close/>
                </a:path>
                <a:path w="17877790" h="11304905">
                  <a:moveTo>
                    <a:pt x="5908779" y="2296696"/>
                  </a:moveTo>
                  <a:lnTo>
                    <a:pt x="5905824" y="2296225"/>
                  </a:lnTo>
                  <a:lnTo>
                    <a:pt x="5902819" y="2294943"/>
                  </a:lnTo>
                  <a:lnTo>
                    <a:pt x="5900006" y="2294138"/>
                  </a:lnTo>
                  <a:lnTo>
                    <a:pt x="5897341" y="2295762"/>
                  </a:lnTo>
                  <a:lnTo>
                    <a:pt x="5896535" y="2298576"/>
                  </a:lnTo>
                  <a:lnTo>
                    <a:pt x="5895872" y="2301055"/>
                  </a:lnTo>
                  <a:lnTo>
                    <a:pt x="5897163" y="2303578"/>
                  </a:lnTo>
                  <a:lnTo>
                    <a:pt x="5900167" y="2304859"/>
                  </a:lnTo>
                  <a:lnTo>
                    <a:pt x="5900643" y="2304668"/>
                  </a:lnTo>
                  <a:lnTo>
                    <a:pt x="5903315" y="2305807"/>
                  </a:lnTo>
                  <a:lnTo>
                    <a:pt x="5906127" y="2306614"/>
                  </a:lnTo>
                  <a:lnTo>
                    <a:pt x="5908793" y="2304989"/>
                  </a:lnTo>
                  <a:lnTo>
                    <a:pt x="5910404" y="2299362"/>
                  </a:lnTo>
                  <a:lnTo>
                    <a:pt x="5908779" y="2296696"/>
                  </a:lnTo>
                  <a:close/>
                </a:path>
                <a:path w="17877790" h="11304905">
                  <a:moveTo>
                    <a:pt x="11206932" y="4548427"/>
                  </a:moveTo>
                  <a:lnTo>
                    <a:pt x="11203692" y="4548624"/>
                  </a:lnTo>
                  <a:lnTo>
                    <a:pt x="11201885" y="4551010"/>
                  </a:lnTo>
                  <a:lnTo>
                    <a:pt x="11200555" y="4553204"/>
                  </a:lnTo>
                  <a:lnTo>
                    <a:pt x="11200750" y="4556444"/>
                  </a:lnTo>
                  <a:lnTo>
                    <a:pt x="11205523" y="4560057"/>
                  </a:lnTo>
                  <a:lnTo>
                    <a:pt x="11208860" y="4561481"/>
                  </a:lnTo>
                  <a:lnTo>
                    <a:pt x="11211098" y="4560858"/>
                  </a:lnTo>
                  <a:lnTo>
                    <a:pt x="11212763" y="4558806"/>
                  </a:lnTo>
                  <a:lnTo>
                    <a:pt x="11214093" y="4556612"/>
                  </a:lnTo>
                  <a:lnTo>
                    <a:pt x="11213898" y="4553372"/>
                  </a:lnTo>
                  <a:lnTo>
                    <a:pt x="11209126" y="4549757"/>
                  </a:lnTo>
                  <a:lnTo>
                    <a:pt x="11206932" y="4548427"/>
                  </a:lnTo>
                  <a:close/>
                </a:path>
                <a:path w="17877790" h="11304905">
                  <a:moveTo>
                    <a:pt x="5992545" y="2318618"/>
                  </a:moveTo>
                  <a:lnTo>
                    <a:pt x="5989590" y="2318147"/>
                  </a:lnTo>
                  <a:lnTo>
                    <a:pt x="5986586" y="2316865"/>
                  </a:lnTo>
                  <a:lnTo>
                    <a:pt x="5983773" y="2316060"/>
                  </a:lnTo>
                  <a:lnTo>
                    <a:pt x="5981107" y="2317684"/>
                  </a:lnTo>
                  <a:lnTo>
                    <a:pt x="5980301" y="2320498"/>
                  </a:lnTo>
                  <a:lnTo>
                    <a:pt x="5979638" y="2322977"/>
                  </a:lnTo>
                  <a:lnTo>
                    <a:pt x="5980930" y="2325501"/>
                  </a:lnTo>
                  <a:lnTo>
                    <a:pt x="5983600" y="2326641"/>
                  </a:lnTo>
                  <a:lnTo>
                    <a:pt x="5984076" y="2326449"/>
                  </a:lnTo>
                  <a:lnTo>
                    <a:pt x="5987080" y="2327731"/>
                  </a:lnTo>
                  <a:lnTo>
                    <a:pt x="5989894" y="2328536"/>
                  </a:lnTo>
                  <a:lnTo>
                    <a:pt x="5992560" y="2326911"/>
                  </a:lnTo>
                  <a:lnTo>
                    <a:pt x="5994170" y="2321285"/>
                  </a:lnTo>
                  <a:lnTo>
                    <a:pt x="5992545" y="2318618"/>
                  </a:lnTo>
                  <a:close/>
                </a:path>
                <a:path w="17877790" h="11304905">
                  <a:moveTo>
                    <a:pt x="6076171" y="2340875"/>
                  </a:moveTo>
                  <a:lnTo>
                    <a:pt x="6073215" y="2340403"/>
                  </a:lnTo>
                  <a:lnTo>
                    <a:pt x="6070211" y="2339122"/>
                  </a:lnTo>
                  <a:lnTo>
                    <a:pt x="6067398" y="2338316"/>
                  </a:lnTo>
                  <a:lnTo>
                    <a:pt x="6064733" y="2339941"/>
                  </a:lnTo>
                  <a:lnTo>
                    <a:pt x="6063927" y="2342754"/>
                  </a:lnTo>
                  <a:lnTo>
                    <a:pt x="6063264" y="2345234"/>
                  </a:lnTo>
                  <a:lnTo>
                    <a:pt x="6064555" y="2347756"/>
                  </a:lnTo>
                  <a:lnTo>
                    <a:pt x="6067225" y="2348896"/>
                  </a:lnTo>
                  <a:lnTo>
                    <a:pt x="6067701" y="2348704"/>
                  </a:lnTo>
                  <a:lnTo>
                    <a:pt x="6070706" y="2349986"/>
                  </a:lnTo>
                  <a:lnTo>
                    <a:pt x="6073519" y="2350791"/>
                  </a:lnTo>
                  <a:lnTo>
                    <a:pt x="6076185" y="2349167"/>
                  </a:lnTo>
                  <a:lnTo>
                    <a:pt x="6077795" y="2343541"/>
                  </a:lnTo>
                  <a:lnTo>
                    <a:pt x="6076171" y="2340875"/>
                  </a:lnTo>
                  <a:close/>
                </a:path>
                <a:path w="17877790" h="11304905">
                  <a:moveTo>
                    <a:pt x="11136981" y="4496888"/>
                  </a:moveTo>
                  <a:lnTo>
                    <a:pt x="11133934" y="4497560"/>
                  </a:lnTo>
                  <a:lnTo>
                    <a:pt x="11130320" y="4502331"/>
                  </a:lnTo>
                  <a:lnTo>
                    <a:pt x="11130991" y="4505380"/>
                  </a:lnTo>
                  <a:lnTo>
                    <a:pt x="11135764" y="4508995"/>
                  </a:lnTo>
                  <a:lnTo>
                    <a:pt x="11139101" y="4510419"/>
                  </a:lnTo>
                  <a:lnTo>
                    <a:pt x="11141674" y="4509938"/>
                  </a:lnTo>
                  <a:lnTo>
                    <a:pt x="11143005" y="4507743"/>
                  </a:lnTo>
                  <a:lnTo>
                    <a:pt x="11144811" y="4505357"/>
                  </a:lnTo>
                  <a:lnTo>
                    <a:pt x="11144140" y="4502308"/>
                  </a:lnTo>
                  <a:lnTo>
                    <a:pt x="11136981" y="4496888"/>
                  </a:lnTo>
                  <a:close/>
                </a:path>
                <a:path w="17877790" h="11304905">
                  <a:moveTo>
                    <a:pt x="6159795" y="2363131"/>
                  </a:moveTo>
                  <a:lnTo>
                    <a:pt x="6156840" y="2362659"/>
                  </a:lnTo>
                  <a:lnTo>
                    <a:pt x="6153835" y="2361378"/>
                  </a:lnTo>
                  <a:lnTo>
                    <a:pt x="6151022" y="2360573"/>
                  </a:lnTo>
                  <a:lnTo>
                    <a:pt x="6148357" y="2362197"/>
                  </a:lnTo>
                  <a:lnTo>
                    <a:pt x="6147551" y="2365010"/>
                  </a:lnTo>
                  <a:lnTo>
                    <a:pt x="6146888" y="2367490"/>
                  </a:lnTo>
                  <a:lnTo>
                    <a:pt x="6148180" y="2370013"/>
                  </a:lnTo>
                  <a:lnTo>
                    <a:pt x="6150851" y="2371152"/>
                  </a:lnTo>
                  <a:lnTo>
                    <a:pt x="6151326" y="2370960"/>
                  </a:lnTo>
                  <a:lnTo>
                    <a:pt x="6154331" y="2372242"/>
                  </a:lnTo>
                  <a:lnTo>
                    <a:pt x="6157143" y="2373048"/>
                  </a:lnTo>
                  <a:lnTo>
                    <a:pt x="6159809" y="2371423"/>
                  </a:lnTo>
                  <a:lnTo>
                    <a:pt x="6161420" y="2365797"/>
                  </a:lnTo>
                  <a:lnTo>
                    <a:pt x="6159795" y="2363131"/>
                  </a:lnTo>
                  <a:close/>
                </a:path>
                <a:path w="17877790" h="11304905">
                  <a:moveTo>
                    <a:pt x="11066319" y="4447016"/>
                  </a:moveTo>
                  <a:lnTo>
                    <a:pt x="11063271" y="4447689"/>
                  </a:lnTo>
                  <a:lnTo>
                    <a:pt x="11059657" y="4452461"/>
                  </a:lnTo>
                  <a:lnTo>
                    <a:pt x="11060330" y="4455510"/>
                  </a:lnTo>
                  <a:lnTo>
                    <a:pt x="11065102" y="4459123"/>
                  </a:lnTo>
                  <a:lnTo>
                    <a:pt x="11068440" y="4460547"/>
                  </a:lnTo>
                  <a:lnTo>
                    <a:pt x="11071012" y="4460067"/>
                  </a:lnTo>
                  <a:lnTo>
                    <a:pt x="11072343" y="4457872"/>
                  </a:lnTo>
                  <a:lnTo>
                    <a:pt x="11074150" y="4455487"/>
                  </a:lnTo>
                  <a:lnTo>
                    <a:pt x="11073477" y="4452438"/>
                  </a:lnTo>
                  <a:lnTo>
                    <a:pt x="11066319" y="4447016"/>
                  </a:lnTo>
                  <a:close/>
                </a:path>
                <a:path w="17877790" h="11304905">
                  <a:moveTo>
                    <a:pt x="6243420" y="2385387"/>
                  </a:moveTo>
                  <a:lnTo>
                    <a:pt x="6240465" y="2384916"/>
                  </a:lnTo>
                  <a:lnTo>
                    <a:pt x="6237460" y="2383634"/>
                  </a:lnTo>
                  <a:lnTo>
                    <a:pt x="6234647" y="2382829"/>
                  </a:lnTo>
                  <a:lnTo>
                    <a:pt x="6231982" y="2384453"/>
                  </a:lnTo>
                  <a:lnTo>
                    <a:pt x="6231176" y="2387267"/>
                  </a:lnTo>
                  <a:lnTo>
                    <a:pt x="6230513" y="2389746"/>
                  </a:lnTo>
                  <a:lnTo>
                    <a:pt x="6231804" y="2392269"/>
                  </a:lnTo>
                  <a:lnTo>
                    <a:pt x="6234475" y="2393408"/>
                  </a:lnTo>
                  <a:lnTo>
                    <a:pt x="6234950" y="2393216"/>
                  </a:lnTo>
                  <a:lnTo>
                    <a:pt x="6237956" y="2394498"/>
                  </a:lnTo>
                  <a:lnTo>
                    <a:pt x="6240769" y="2395304"/>
                  </a:lnTo>
                  <a:lnTo>
                    <a:pt x="6243434" y="2393679"/>
                  </a:lnTo>
                  <a:lnTo>
                    <a:pt x="6245045" y="2388053"/>
                  </a:lnTo>
                  <a:lnTo>
                    <a:pt x="6243420" y="2385387"/>
                  </a:lnTo>
                  <a:close/>
                </a:path>
                <a:path w="17877790" h="11304905">
                  <a:moveTo>
                    <a:pt x="6327094" y="2408453"/>
                  </a:moveTo>
                  <a:lnTo>
                    <a:pt x="6324138" y="2407982"/>
                  </a:lnTo>
                  <a:lnTo>
                    <a:pt x="6321134" y="2406700"/>
                  </a:lnTo>
                  <a:lnTo>
                    <a:pt x="6318321" y="2405895"/>
                  </a:lnTo>
                  <a:lnTo>
                    <a:pt x="6315655" y="2407519"/>
                  </a:lnTo>
                  <a:lnTo>
                    <a:pt x="6314850" y="2410333"/>
                  </a:lnTo>
                  <a:lnTo>
                    <a:pt x="6314187" y="2412813"/>
                  </a:lnTo>
                  <a:lnTo>
                    <a:pt x="6315477" y="2415335"/>
                  </a:lnTo>
                  <a:lnTo>
                    <a:pt x="6318148" y="2416474"/>
                  </a:lnTo>
                  <a:lnTo>
                    <a:pt x="6318625" y="2416283"/>
                  </a:lnTo>
                  <a:lnTo>
                    <a:pt x="6321629" y="2417565"/>
                  </a:lnTo>
                  <a:lnTo>
                    <a:pt x="6324442" y="2418370"/>
                  </a:lnTo>
                  <a:lnTo>
                    <a:pt x="6327108" y="2416746"/>
                  </a:lnTo>
                  <a:lnTo>
                    <a:pt x="6328719" y="2411118"/>
                  </a:lnTo>
                  <a:lnTo>
                    <a:pt x="6327094" y="2408453"/>
                  </a:lnTo>
                  <a:close/>
                </a:path>
                <a:path w="17877790" h="11304905">
                  <a:moveTo>
                    <a:pt x="10995232" y="4398148"/>
                  </a:moveTo>
                  <a:lnTo>
                    <a:pt x="10992182" y="4398820"/>
                  </a:lnTo>
                  <a:lnTo>
                    <a:pt x="10988568" y="4403592"/>
                  </a:lnTo>
                  <a:lnTo>
                    <a:pt x="10989241" y="4406642"/>
                  </a:lnTo>
                  <a:lnTo>
                    <a:pt x="10994012" y="4410254"/>
                  </a:lnTo>
                  <a:lnTo>
                    <a:pt x="10995015" y="4410682"/>
                  </a:lnTo>
                  <a:lnTo>
                    <a:pt x="10994872" y="4411016"/>
                  </a:lnTo>
                  <a:lnTo>
                    <a:pt x="10997209" y="4412012"/>
                  </a:lnTo>
                  <a:lnTo>
                    <a:pt x="10999925" y="4411199"/>
                  </a:lnTo>
                  <a:lnTo>
                    <a:pt x="11001254" y="4409004"/>
                  </a:lnTo>
                  <a:lnTo>
                    <a:pt x="11003062" y="4406617"/>
                  </a:lnTo>
                  <a:lnTo>
                    <a:pt x="11002388" y="4403569"/>
                  </a:lnTo>
                  <a:lnTo>
                    <a:pt x="10995232" y="4398148"/>
                  </a:lnTo>
                  <a:close/>
                </a:path>
                <a:path w="17877790" h="11304905">
                  <a:moveTo>
                    <a:pt x="6410576" y="2431043"/>
                  </a:moveTo>
                  <a:lnTo>
                    <a:pt x="6407621" y="2430571"/>
                  </a:lnTo>
                  <a:lnTo>
                    <a:pt x="6404616" y="2429289"/>
                  </a:lnTo>
                  <a:lnTo>
                    <a:pt x="6401803" y="2428484"/>
                  </a:lnTo>
                  <a:lnTo>
                    <a:pt x="6399137" y="2430109"/>
                  </a:lnTo>
                  <a:lnTo>
                    <a:pt x="6398332" y="2432923"/>
                  </a:lnTo>
                  <a:lnTo>
                    <a:pt x="6397669" y="2435403"/>
                  </a:lnTo>
                  <a:lnTo>
                    <a:pt x="6398961" y="2437925"/>
                  </a:lnTo>
                  <a:lnTo>
                    <a:pt x="6401631" y="2439065"/>
                  </a:lnTo>
                  <a:lnTo>
                    <a:pt x="6402107" y="2438873"/>
                  </a:lnTo>
                  <a:lnTo>
                    <a:pt x="6405111" y="2440155"/>
                  </a:lnTo>
                  <a:lnTo>
                    <a:pt x="6407924" y="2440960"/>
                  </a:lnTo>
                  <a:lnTo>
                    <a:pt x="6410590" y="2439336"/>
                  </a:lnTo>
                  <a:lnTo>
                    <a:pt x="6412201" y="2433708"/>
                  </a:lnTo>
                  <a:lnTo>
                    <a:pt x="6410576" y="2431043"/>
                  </a:lnTo>
                  <a:close/>
                </a:path>
                <a:path w="17877790" h="11304905">
                  <a:moveTo>
                    <a:pt x="10923047" y="4349996"/>
                  </a:moveTo>
                  <a:lnTo>
                    <a:pt x="10919666" y="4350526"/>
                  </a:lnTo>
                  <a:lnTo>
                    <a:pt x="10916904" y="4355266"/>
                  </a:lnTo>
                  <a:lnTo>
                    <a:pt x="10916720" y="4355582"/>
                  </a:lnTo>
                  <a:lnTo>
                    <a:pt x="10917248" y="4358965"/>
                  </a:lnTo>
                  <a:lnTo>
                    <a:pt x="10919777" y="4360438"/>
                  </a:lnTo>
                  <a:lnTo>
                    <a:pt x="10922164" y="4362245"/>
                  </a:lnTo>
                  <a:lnTo>
                    <a:pt x="10925500" y="4363669"/>
                  </a:lnTo>
                  <a:lnTo>
                    <a:pt x="10928216" y="4362854"/>
                  </a:lnTo>
                  <a:lnTo>
                    <a:pt x="10929356" y="4360972"/>
                  </a:lnTo>
                  <a:lnTo>
                    <a:pt x="10931019" y="4358131"/>
                  </a:lnTo>
                  <a:lnTo>
                    <a:pt x="10930490" y="4354750"/>
                  </a:lnTo>
                  <a:lnTo>
                    <a:pt x="10927961" y="4353276"/>
                  </a:lnTo>
                  <a:lnTo>
                    <a:pt x="10925575" y="4351469"/>
                  </a:lnTo>
                  <a:lnTo>
                    <a:pt x="10923047" y="4349996"/>
                  </a:lnTo>
                  <a:close/>
                </a:path>
                <a:path w="17877790" h="11304905">
                  <a:moveTo>
                    <a:pt x="6494251" y="2454109"/>
                  </a:moveTo>
                  <a:lnTo>
                    <a:pt x="6491295" y="2453638"/>
                  </a:lnTo>
                  <a:lnTo>
                    <a:pt x="6488290" y="2452356"/>
                  </a:lnTo>
                  <a:lnTo>
                    <a:pt x="6485477" y="2451550"/>
                  </a:lnTo>
                  <a:lnTo>
                    <a:pt x="6482811" y="2453176"/>
                  </a:lnTo>
                  <a:lnTo>
                    <a:pt x="6482005" y="2455989"/>
                  </a:lnTo>
                  <a:lnTo>
                    <a:pt x="6481343" y="2458468"/>
                  </a:lnTo>
                  <a:lnTo>
                    <a:pt x="6482634" y="2460992"/>
                  </a:lnTo>
                  <a:lnTo>
                    <a:pt x="6485305" y="2462131"/>
                  </a:lnTo>
                  <a:lnTo>
                    <a:pt x="6485780" y="2461939"/>
                  </a:lnTo>
                  <a:lnTo>
                    <a:pt x="6488785" y="2463221"/>
                  </a:lnTo>
                  <a:lnTo>
                    <a:pt x="6491598" y="2464026"/>
                  </a:lnTo>
                  <a:lnTo>
                    <a:pt x="6494263" y="2462402"/>
                  </a:lnTo>
                  <a:lnTo>
                    <a:pt x="6495874" y="2456775"/>
                  </a:lnTo>
                  <a:lnTo>
                    <a:pt x="6494251" y="2454109"/>
                  </a:lnTo>
                  <a:close/>
                </a:path>
                <a:path w="17877790" h="11304905">
                  <a:moveTo>
                    <a:pt x="10851104" y="4303130"/>
                  </a:moveTo>
                  <a:lnTo>
                    <a:pt x="10847721" y="4303660"/>
                  </a:lnTo>
                  <a:lnTo>
                    <a:pt x="10845144" y="4308084"/>
                  </a:lnTo>
                  <a:lnTo>
                    <a:pt x="10844775" y="4308716"/>
                  </a:lnTo>
                  <a:lnTo>
                    <a:pt x="10845447" y="4311764"/>
                  </a:lnTo>
                  <a:lnTo>
                    <a:pt x="10847691" y="4313905"/>
                  </a:lnTo>
                  <a:lnTo>
                    <a:pt x="10853699" y="4316468"/>
                  </a:lnTo>
                  <a:lnTo>
                    <a:pt x="10856414" y="4315653"/>
                  </a:lnTo>
                  <a:lnTo>
                    <a:pt x="10857364" y="4314087"/>
                  </a:lnTo>
                  <a:lnTo>
                    <a:pt x="10859218" y="4310932"/>
                  </a:lnTo>
                  <a:lnTo>
                    <a:pt x="10858546" y="4307883"/>
                  </a:lnTo>
                  <a:lnTo>
                    <a:pt x="10856302" y="4305742"/>
                  </a:lnTo>
                  <a:lnTo>
                    <a:pt x="10853631" y="4304602"/>
                  </a:lnTo>
                  <a:lnTo>
                    <a:pt x="10851104" y="4303130"/>
                  </a:lnTo>
                  <a:close/>
                </a:path>
                <a:path w="17877790" h="11304905">
                  <a:moveTo>
                    <a:pt x="6577782" y="2477509"/>
                  </a:moveTo>
                  <a:lnTo>
                    <a:pt x="6574827" y="2477038"/>
                  </a:lnTo>
                  <a:lnTo>
                    <a:pt x="6571822" y="2475756"/>
                  </a:lnTo>
                  <a:lnTo>
                    <a:pt x="6569009" y="2474951"/>
                  </a:lnTo>
                  <a:lnTo>
                    <a:pt x="6566342" y="2476576"/>
                  </a:lnTo>
                  <a:lnTo>
                    <a:pt x="6565537" y="2479388"/>
                  </a:lnTo>
                  <a:lnTo>
                    <a:pt x="6564874" y="2481868"/>
                  </a:lnTo>
                  <a:lnTo>
                    <a:pt x="6566165" y="2484392"/>
                  </a:lnTo>
                  <a:lnTo>
                    <a:pt x="6568836" y="2485531"/>
                  </a:lnTo>
                  <a:lnTo>
                    <a:pt x="6569311" y="2485339"/>
                  </a:lnTo>
                  <a:lnTo>
                    <a:pt x="6572316" y="2486621"/>
                  </a:lnTo>
                  <a:lnTo>
                    <a:pt x="6574795" y="2487284"/>
                  </a:lnTo>
                  <a:lnTo>
                    <a:pt x="6577796" y="2485801"/>
                  </a:lnTo>
                  <a:lnTo>
                    <a:pt x="6579406" y="2480175"/>
                  </a:lnTo>
                  <a:lnTo>
                    <a:pt x="6577782" y="2477509"/>
                  </a:lnTo>
                  <a:close/>
                </a:path>
                <a:path w="17877790" h="11304905">
                  <a:moveTo>
                    <a:pt x="10777874" y="4256504"/>
                  </a:moveTo>
                  <a:lnTo>
                    <a:pt x="10774492" y="4257034"/>
                  </a:lnTo>
                  <a:lnTo>
                    <a:pt x="10771915" y="4261459"/>
                  </a:lnTo>
                  <a:lnTo>
                    <a:pt x="10771546" y="4262091"/>
                  </a:lnTo>
                  <a:lnTo>
                    <a:pt x="10772218" y="4265140"/>
                  </a:lnTo>
                  <a:lnTo>
                    <a:pt x="10774462" y="4267280"/>
                  </a:lnTo>
                  <a:lnTo>
                    <a:pt x="10780136" y="4269700"/>
                  </a:lnTo>
                  <a:lnTo>
                    <a:pt x="10782851" y="4268886"/>
                  </a:lnTo>
                  <a:lnTo>
                    <a:pt x="10783801" y="4267318"/>
                  </a:lnTo>
                  <a:lnTo>
                    <a:pt x="10785654" y="4264164"/>
                  </a:lnTo>
                  <a:lnTo>
                    <a:pt x="10784983" y="4261115"/>
                  </a:lnTo>
                  <a:lnTo>
                    <a:pt x="10782739" y="4258974"/>
                  </a:lnTo>
                  <a:lnTo>
                    <a:pt x="10780068" y="4257834"/>
                  </a:lnTo>
                  <a:lnTo>
                    <a:pt x="10777874" y="4256504"/>
                  </a:lnTo>
                  <a:close/>
                </a:path>
                <a:path w="17877790" h="11304905">
                  <a:moveTo>
                    <a:pt x="6661455" y="2500575"/>
                  </a:moveTo>
                  <a:lnTo>
                    <a:pt x="6658500" y="2500104"/>
                  </a:lnTo>
                  <a:lnTo>
                    <a:pt x="6655496" y="2498823"/>
                  </a:lnTo>
                  <a:lnTo>
                    <a:pt x="6653016" y="2498160"/>
                  </a:lnTo>
                  <a:lnTo>
                    <a:pt x="6650351" y="2499785"/>
                  </a:lnTo>
                  <a:lnTo>
                    <a:pt x="6649212" y="2502455"/>
                  </a:lnTo>
                  <a:lnTo>
                    <a:pt x="6648406" y="2505269"/>
                  </a:lnTo>
                  <a:lnTo>
                    <a:pt x="6649697" y="2507791"/>
                  </a:lnTo>
                  <a:lnTo>
                    <a:pt x="6652033" y="2508788"/>
                  </a:lnTo>
                  <a:lnTo>
                    <a:pt x="6652176" y="2508454"/>
                  </a:lnTo>
                  <a:lnTo>
                    <a:pt x="6652510" y="2508596"/>
                  </a:lnTo>
                  <a:lnTo>
                    <a:pt x="6652987" y="2508405"/>
                  </a:lnTo>
                  <a:lnTo>
                    <a:pt x="6655991" y="2509687"/>
                  </a:lnTo>
                  <a:lnTo>
                    <a:pt x="6658470" y="2510351"/>
                  </a:lnTo>
                  <a:lnTo>
                    <a:pt x="6661469" y="2508868"/>
                  </a:lnTo>
                  <a:lnTo>
                    <a:pt x="6663080" y="2503242"/>
                  </a:lnTo>
                  <a:lnTo>
                    <a:pt x="6661455" y="2500575"/>
                  </a:lnTo>
                  <a:close/>
                </a:path>
                <a:path w="17877790" h="11304905">
                  <a:moveTo>
                    <a:pt x="6744844" y="2524310"/>
                  </a:moveTo>
                  <a:lnTo>
                    <a:pt x="6741889" y="2523838"/>
                  </a:lnTo>
                  <a:lnTo>
                    <a:pt x="6738884" y="2522557"/>
                  </a:lnTo>
                  <a:lnTo>
                    <a:pt x="6736405" y="2521894"/>
                  </a:lnTo>
                  <a:lnTo>
                    <a:pt x="6733739" y="2523519"/>
                  </a:lnTo>
                  <a:lnTo>
                    <a:pt x="6732600" y="2526189"/>
                  </a:lnTo>
                  <a:lnTo>
                    <a:pt x="6731795" y="2529002"/>
                  </a:lnTo>
                  <a:lnTo>
                    <a:pt x="6733085" y="2531525"/>
                  </a:lnTo>
                  <a:lnTo>
                    <a:pt x="6735422" y="2532522"/>
                  </a:lnTo>
                  <a:lnTo>
                    <a:pt x="6735564" y="2532188"/>
                  </a:lnTo>
                  <a:lnTo>
                    <a:pt x="6735898" y="2532330"/>
                  </a:lnTo>
                  <a:lnTo>
                    <a:pt x="6736375" y="2532139"/>
                  </a:lnTo>
                  <a:lnTo>
                    <a:pt x="6739380" y="2533421"/>
                  </a:lnTo>
                  <a:lnTo>
                    <a:pt x="6741859" y="2534084"/>
                  </a:lnTo>
                  <a:lnTo>
                    <a:pt x="6744524" y="2532459"/>
                  </a:lnTo>
                  <a:lnTo>
                    <a:pt x="6745664" y="2529788"/>
                  </a:lnTo>
                  <a:lnTo>
                    <a:pt x="6746326" y="2527310"/>
                  </a:lnTo>
                  <a:lnTo>
                    <a:pt x="6744844" y="2524310"/>
                  </a:lnTo>
                  <a:close/>
                </a:path>
                <a:path w="17877790" h="11304905">
                  <a:moveTo>
                    <a:pt x="10704218" y="4210880"/>
                  </a:moveTo>
                  <a:lnTo>
                    <a:pt x="10701170" y="4211553"/>
                  </a:lnTo>
                  <a:lnTo>
                    <a:pt x="10698592" y="4215977"/>
                  </a:lnTo>
                  <a:lnTo>
                    <a:pt x="10698224" y="4216609"/>
                  </a:lnTo>
                  <a:lnTo>
                    <a:pt x="10698754" y="4219992"/>
                  </a:lnTo>
                  <a:lnTo>
                    <a:pt x="10701139" y="4221799"/>
                  </a:lnTo>
                  <a:lnTo>
                    <a:pt x="10706814" y="4224220"/>
                  </a:lnTo>
                  <a:lnTo>
                    <a:pt x="10709529" y="4223405"/>
                  </a:lnTo>
                  <a:lnTo>
                    <a:pt x="10710480" y="4221837"/>
                  </a:lnTo>
                  <a:lnTo>
                    <a:pt x="10712333" y="4218683"/>
                  </a:lnTo>
                  <a:lnTo>
                    <a:pt x="10711803" y="4215299"/>
                  </a:lnTo>
                  <a:lnTo>
                    <a:pt x="10709418" y="4213493"/>
                  </a:lnTo>
                  <a:lnTo>
                    <a:pt x="10706747" y="4212353"/>
                  </a:lnTo>
                  <a:lnTo>
                    <a:pt x="10704218" y="4210880"/>
                  </a:lnTo>
                  <a:close/>
                </a:path>
                <a:path w="17877790" h="11304905">
                  <a:moveTo>
                    <a:pt x="6828425" y="2548520"/>
                  </a:moveTo>
                  <a:lnTo>
                    <a:pt x="6825469" y="2548049"/>
                  </a:lnTo>
                  <a:lnTo>
                    <a:pt x="6822465" y="2546767"/>
                  </a:lnTo>
                  <a:lnTo>
                    <a:pt x="6819652" y="2545962"/>
                  </a:lnTo>
                  <a:lnTo>
                    <a:pt x="6816986" y="2547586"/>
                  </a:lnTo>
                  <a:lnTo>
                    <a:pt x="6815846" y="2550257"/>
                  </a:lnTo>
                  <a:lnTo>
                    <a:pt x="6815041" y="2553069"/>
                  </a:lnTo>
                  <a:lnTo>
                    <a:pt x="6816331" y="2555593"/>
                  </a:lnTo>
                  <a:lnTo>
                    <a:pt x="6818668" y="2556590"/>
                  </a:lnTo>
                  <a:lnTo>
                    <a:pt x="6819145" y="2556399"/>
                  </a:lnTo>
                  <a:lnTo>
                    <a:pt x="6819479" y="2556541"/>
                  </a:lnTo>
                  <a:lnTo>
                    <a:pt x="6819956" y="2556350"/>
                  </a:lnTo>
                  <a:lnTo>
                    <a:pt x="6822960" y="2557631"/>
                  </a:lnTo>
                  <a:lnTo>
                    <a:pt x="6825439" y="2558294"/>
                  </a:lnTo>
                  <a:lnTo>
                    <a:pt x="6828105" y="2556669"/>
                  </a:lnTo>
                  <a:lnTo>
                    <a:pt x="6829244" y="2553999"/>
                  </a:lnTo>
                  <a:lnTo>
                    <a:pt x="6829907" y="2551519"/>
                  </a:lnTo>
                  <a:lnTo>
                    <a:pt x="6828425" y="2548520"/>
                  </a:lnTo>
                  <a:close/>
                </a:path>
                <a:path w="17877790" h="11304905">
                  <a:moveTo>
                    <a:pt x="10630134" y="4166257"/>
                  </a:moveTo>
                  <a:lnTo>
                    <a:pt x="10627085" y="4166930"/>
                  </a:lnTo>
                  <a:lnTo>
                    <a:pt x="10625980" y="4168827"/>
                  </a:lnTo>
                  <a:lnTo>
                    <a:pt x="10624281" y="4171652"/>
                  </a:lnTo>
                  <a:lnTo>
                    <a:pt x="10624810" y="4175035"/>
                  </a:lnTo>
                  <a:lnTo>
                    <a:pt x="10627197" y="4176841"/>
                  </a:lnTo>
                  <a:lnTo>
                    <a:pt x="10633207" y="4179405"/>
                  </a:lnTo>
                  <a:lnTo>
                    <a:pt x="10635920" y="4178590"/>
                  </a:lnTo>
                  <a:lnTo>
                    <a:pt x="10638201" y="4174829"/>
                  </a:lnTo>
                  <a:lnTo>
                    <a:pt x="10638581" y="4174202"/>
                  </a:lnTo>
                  <a:lnTo>
                    <a:pt x="10638052" y="4170819"/>
                  </a:lnTo>
                  <a:lnTo>
                    <a:pt x="10635666" y="4169012"/>
                  </a:lnTo>
                  <a:lnTo>
                    <a:pt x="10632663" y="4167731"/>
                  </a:lnTo>
                  <a:lnTo>
                    <a:pt x="10630134" y="4166257"/>
                  </a:lnTo>
                  <a:close/>
                </a:path>
                <a:path w="17877790" h="11304905">
                  <a:moveTo>
                    <a:pt x="6911671" y="2572587"/>
                  </a:moveTo>
                  <a:lnTo>
                    <a:pt x="6908716" y="2572116"/>
                  </a:lnTo>
                  <a:lnTo>
                    <a:pt x="6905711" y="2570834"/>
                  </a:lnTo>
                  <a:lnTo>
                    <a:pt x="6902898" y="2570029"/>
                  </a:lnTo>
                  <a:lnTo>
                    <a:pt x="6900232" y="2571654"/>
                  </a:lnTo>
                  <a:lnTo>
                    <a:pt x="6899093" y="2574324"/>
                  </a:lnTo>
                  <a:lnTo>
                    <a:pt x="6898287" y="2577137"/>
                  </a:lnTo>
                  <a:lnTo>
                    <a:pt x="6899579" y="2579662"/>
                  </a:lnTo>
                  <a:lnTo>
                    <a:pt x="6902249" y="2580801"/>
                  </a:lnTo>
                  <a:lnTo>
                    <a:pt x="6902725" y="2580609"/>
                  </a:lnTo>
                  <a:lnTo>
                    <a:pt x="6905730" y="2581891"/>
                  </a:lnTo>
                  <a:lnTo>
                    <a:pt x="6908543" y="2582696"/>
                  </a:lnTo>
                  <a:lnTo>
                    <a:pt x="6911209" y="2581071"/>
                  </a:lnTo>
                  <a:lnTo>
                    <a:pt x="6912348" y="2578400"/>
                  </a:lnTo>
                  <a:lnTo>
                    <a:pt x="6913153" y="2575587"/>
                  </a:lnTo>
                  <a:lnTo>
                    <a:pt x="6911671" y="2572587"/>
                  </a:lnTo>
                  <a:close/>
                </a:path>
                <a:path w="17877790" h="11304905">
                  <a:moveTo>
                    <a:pt x="10555907" y="4121969"/>
                  </a:moveTo>
                  <a:lnTo>
                    <a:pt x="10552859" y="4122642"/>
                  </a:lnTo>
                  <a:lnTo>
                    <a:pt x="10549913" y="4127698"/>
                  </a:lnTo>
                  <a:lnTo>
                    <a:pt x="10550584" y="4130746"/>
                  </a:lnTo>
                  <a:lnTo>
                    <a:pt x="10552971" y="4132553"/>
                  </a:lnTo>
                  <a:lnTo>
                    <a:pt x="10558980" y="4135116"/>
                  </a:lnTo>
                  <a:lnTo>
                    <a:pt x="10562029" y="4134445"/>
                  </a:lnTo>
                  <a:lnTo>
                    <a:pt x="10563026" y="4132107"/>
                  </a:lnTo>
                  <a:lnTo>
                    <a:pt x="10564497" y="4129579"/>
                  </a:lnTo>
                  <a:lnTo>
                    <a:pt x="10563826" y="4126530"/>
                  </a:lnTo>
                  <a:lnTo>
                    <a:pt x="10561440" y="4124723"/>
                  </a:lnTo>
                  <a:lnTo>
                    <a:pt x="10558435" y="4123441"/>
                  </a:lnTo>
                  <a:lnTo>
                    <a:pt x="10555907" y="4121969"/>
                  </a:lnTo>
                  <a:close/>
                </a:path>
                <a:path w="17877790" h="11304905">
                  <a:moveTo>
                    <a:pt x="6995109" y="2597131"/>
                  </a:moveTo>
                  <a:lnTo>
                    <a:pt x="6992154" y="2596660"/>
                  </a:lnTo>
                  <a:lnTo>
                    <a:pt x="6989149" y="2595378"/>
                  </a:lnTo>
                  <a:lnTo>
                    <a:pt x="6986336" y="2594573"/>
                  </a:lnTo>
                  <a:lnTo>
                    <a:pt x="6983671" y="2596197"/>
                  </a:lnTo>
                  <a:lnTo>
                    <a:pt x="6982531" y="2598868"/>
                  </a:lnTo>
                  <a:lnTo>
                    <a:pt x="6981726" y="2601682"/>
                  </a:lnTo>
                  <a:lnTo>
                    <a:pt x="6983016" y="2604204"/>
                  </a:lnTo>
                  <a:lnTo>
                    <a:pt x="6985687" y="2605344"/>
                  </a:lnTo>
                  <a:lnTo>
                    <a:pt x="6986164" y="2605152"/>
                  </a:lnTo>
                  <a:lnTo>
                    <a:pt x="6989168" y="2606434"/>
                  </a:lnTo>
                  <a:lnTo>
                    <a:pt x="6991981" y="2607239"/>
                  </a:lnTo>
                  <a:lnTo>
                    <a:pt x="6994647" y="2605615"/>
                  </a:lnTo>
                  <a:lnTo>
                    <a:pt x="6995786" y="2602944"/>
                  </a:lnTo>
                  <a:lnTo>
                    <a:pt x="6996592" y="2600132"/>
                  </a:lnTo>
                  <a:lnTo>
                    <a:pt x="6995109" y="2597131"/>
                  </a:lnTo>
                  <a:close/>
                </a:path>
                <a:path w="17877790" h="11304905">
                  <a:moveTo>
                    <a:pt x="10487072" y="4080769"/>
                  </a:moveTo>
                  <a:lnTo>
                    <a:pt x="10481396" y="4078348"/>
                  </a:lnTo>
                  <a:lnTo>
                    <a:pt x="10478014" y="4078878"/>
                  </a:lnTo>
                  <a:lnTo>
                    <a:pt x="10476875" y="4081548"/>
                  </a:lnTo>
                  <a:lnTo>
                    <a:pt x="10475402" y="4084077"/>
                  </a:lnTo>
                  <a:lnTo>
                    <a:pt x="10476075" y="4087125"/>
                  </a:lnTo>
                  <a:lnTo>
                    <a:pt x="10478460" y="4088932"/>
                  </a:lnTo>
                  <a:lnTo>
                    <a:pt x="10484469" y="4091495"/>
                  </a:lnTo>
                  <a:lnTo>
                    <a:pt x="10487661" y="4090489"/>
                  </a:lnTo>
                  <a:lnTo>
                    <a:pt x="10488657" y="4088153"/>
                  </a:lnTo>
                  <a:lnTo>
                    <a:pt x="10490130" y="4085624"/>
                  </a:lnTo>
                  <a:lnTo>
                    <a:pt x="10489457" y="4082576"/>
                  </a:lnTo>
                  <a:lnTo>
                    <a:pt x="10487072" y="4080769"/>
                  </a:lnTo>
                  <a:close/>
                </a:path>
                <a:path w="17877790" h="11304905">
                  <a:moveTo>
                    <a:pt x="7078070" y="2621867"/>
                  </a:moveTo>
                  <a:lnTo>
                    <a:pt x="7075115" y="2621395"/>
                  </a:lnTo>
                  <a:lnTo>
                    <a:pt x="7072111" y="2620113"/>
                  </a:lnTo>
                  <a:lnTo>
                    <a:pt x="7069298" y="2619308"/>
                  </a:lnTo>
                  <a:lnTo>
                    <a:pt x="7066632" y="2620933"/>
                  </a:lnTo>
                  <a:lnTo>
                    <a:pt x="7065493" y="2623604"/>
                  </a:lnTo>
                  <a:lnTo>
                    <a:pt x="7064688" y="2626417"/>
                  </a:lnTo>
                  <a:lnTo>
                    <a:pt x="7065979" y="2628941"/>
                  </a:lnTo>
                  <a:lnTo>
                    <a:pt x="7068649" y="2630080"/>
                  </a:lnTo>
                  <a:lnTo>
                    <a:pt x="7069125" y="2629888"/>
                  </a:lnTo>
                  <a:lnTo>
                    <a:pt x="7072130" y="2631170"/>
                  </a:lnTo>
                  <a:lnTo>
                    <a:pt x="7074943" y="2631975"/>
                  </a:lnTo>
                  <a:lnTo>
                    <a:pt x="7077942" y="2630493"/>
                  </a:lnTo>
                  <a:lnTo>
                    <a:pt x="7079553" y="2624866"/>
                  </a:lnTo>
                  <a:lnTo>
                    <a:pt x="7078070" y="2621867"/>
                  </a:lnTo>
                  <a:close/>
                </a:path>
                <a:path w="17877790" h="11304905">
                  <a:moveTo>
                    <a:pt x="10412084" y="4037339"/>
                  </a:moveTo>
                  <a:lnTo>
                    <a:pt x="10406409" y="4034919"/>
                  </a:lnTo>
                  <a:lnTo>
                    <a:pt x="10403027" y="4035449"/>
                  </a:lnTo>
                  <a:lnTo>
                    <a:pt x="10401888" y="4038119"/>
                  </a:lnTo>
                  <a:lnTo>
                    <a:pt x="10400415" y="4040647"/>
                  </a:lnTo>
                  <a:lnTo>
                    <a:pt x="10401421" y="4043839"/>
                  </a:lnTo>
                  <a:lnTo>
                    <a:pt x="10403806" y="4045645"/>
                  </a:lnTo>
                  <a:lnTo>
                    <a:pt x="10409815" y="4048209"/>
                  </a:lnTo>
                  <a:lnTo>
                    <a:pt x="10413007" y="4047202"/>
                  </a:lnTo>
                  <a:lnTo>
                    <a:pt x="10414004" y="4044865"/>
                  </a:lnTo>
                  <a:lnTo>
                    <a:pt x="10415477" y="4042337"/>
                  </a:lnTo>
                  <a:lnTo>
                    <a:pt x="10414470" y="4039147"/>
                  </a:lnTo>
                  <a:lnTo>
                    <a:pt x="10412084" y="4037339"/>
                  </a:lnTo>
                  <a:close/>
                </a:path>
                <a:path w="17877790" h="11304905">
                  <a:moveTo>
                    <a:pt x="7161225" y="2647079"/>
                  </a:moveTo>
                  <a:lnTo>
                    <a:pt x="7158269" y="2646607"/>
                  </a:lnTo>
                  <a:lnTo>
                    <a:pt x="7155264" y="2645325"/>
                  </a:lnTo>
                  <a:lnTo>
                    <a:pt x="7152451" y="2644520"/>
                  </a:lnTo>
                  <a:lnTo>
                    <a:pt x="7149784" y="2646145"/>
                  </a:lnTo>
                  <a:lnTo>
                    <a:pt x="7148645" y="2648815"/>
                  </a:lnTo>
                  <a:lnTo>
                    <a:pt x="7147840" y="2651628"/>
                  </a:lnTo>
                  <a:lnTo>
                    <a:pt x="7149131" y="2654151"/>
                  </a:lnTo>
                  <a:lnTo>
                    <a:pt x="7151803" y="2655291"/>
                  </a:lnTo>
                  <a:lnTo>
                    <a:pt x="7152280" y="2655100"/>
                  </a:lnTo>
                  <a:lnTo>
                    <a:pt x="7155283" y="2656381"/>
                  </a:lnTo>
                  <a:lnTo>
                    <a:pt x="7158096" y="2657186"/>
                  </a:lnTo>
                  <a:lnTo>
                    <a:pt x="7160761" y="2655562"/>
                  </a:lnTo>
                  <a:lnTo>
                    <a:pt x="7161900" y="2652892"/>
                  </a:lnTo>
                  <a:lnTo>
                    <a:pt x="7162706" y="2650078"/>
                  </a:lnTo>
                  <a:lnTo>
                    <a:pt x="7161225" y="2647079"/>
                  </a:lnTo>
                  <a:close/>
                </a:path>
                <a:path w="17877790" h="11304905">
                  <a:moveTo>
                    <a:pt x="10331137" y="3992156"/>
                  </a:moveTo>
                  <a:lnTo>
                    <a:pt x="10327613" y="3993021"/>
                  </a:lnTo>
                  <a:lnTo>
                    <a:pt x="10326474" y="3995691"/>
                  </a:lnTo>
                  <a:lnTo>
                    <a:pt x="10325000" y="3998219"/>
                  </a:lnTo>
                  <a:lnTo>
                    <a:pt x="10326007" y="4001411"/>
                  </a:lnTo>
                  <a:lnTo>
                    <a:pt x="10328392" y="4003218"/>
                  </a:lnTo>
                  <a:lnTo>
                    <a:pt x="10334401" y="4005781"/>
                  </a:lnTo>
                  <a:lnTo>
                    <a:pt x="10337593" y="4004775"/>
                  </a:lnTo>
                  <a:lnTo>
                    <a:pt x="10338590" y="4002437"/>
                  </a:lnTo>
                  <a:lnTo>
                    <a:pt x="10340062" y="3999910"/>
                  </a:lnTo>
                  <a:lnTo>
                    <a:pt x="10339056" y="3996718"/>
                  </a:lnTo>
                  <a:lnTo>
                    <a:pt x="10336670" y="3994911"/>
                  </a:lnTo>
                  <a:lnTo>
                    <a:pt x="10333665" y="3993629"/>
                  </a:lnTo>
                  <a:lnTo>
                    <a:pt x="10331137" y="3992156"/>
                  </a:lnTo>
                  <a:close/>
                </a:path>
                <a:path w="17877790" h="11304905">
                  <a:moveTo>
                    <a:pt x="7244378" y="2672291"/>
                  </a:moveTo>
                  <a:lnTo>
                    <a:pt x="7241422" y="2671819"/>
                  </a:lnTo>
                  <a:lnTo>
                    <a:pt x="7238417" y="2670537"/>
                  </a:lnTo>
                  <a:lnTo>
                    <a:pt x="7235604" y="2669732"/>
                  </a:lnTo>
                  <a:lnTo>
                    <a:pt x="7232938" y="2671356"/>
                  </a:lnTo>
                  <a:lnTo>
                    <a:pt x="7231799" y="2674027"/>
                  </a:lnTo>
                  <a:lnTo>
                    <a:pt x="7230994" y="2676840"/>
                  </a:lnTo>
                  <a:lnTo>
                    <a:pt x="7232285" y="2679364"/>
                  </a:lnTo>
                  <a:lnTo>
                    <a:pt x="7234622" y="2680360"/>
                  </a:lnTo>
                  <a:lnTo>
                    <a:pt x="7234764" y="2680027"/>
                  </a:lnTo>
                  <a:lnTo>
                    <a:pt x="7238436" y="2681593"/>
                  </a:lnTo>
                  <a:lnTo>
                    <a:pt x="7241249" y="2682398"/>
                  </a:lnTo>
                  <a:lnTo>
                    <a:pt x="7243915" y="2680773"/>
                  </a:lnTo>
                  <a:lnTo>
                    <a:pt x="7245054" y="2678103"/>
                  </a:lnTo>
                  <a:lnTo>
                    <a:pt x="7245860" y="2675289"/>
                  </a:lnTo>
                  <a:lnTo>
                    <a:pt x="7244378" y="2672291"/>
                  </a:lnTo>
                  <a:close/>
                </a:path>
                <a:path w="17877790" h="11304905">
                  <a:moveTo>
                    <a:pt x="10255914" y="3950204"/>
                  </a:moveTo>
                  <a:lnTo>
                    <a:pt x="10252388" y="3951067"/>
                  </a:lnTo>
                  <a:lnTo>
                    <a:pt x="10251248" y="3953738"/>
                  </a:lnTo>
                  <a:lnTo>
                    <a:pt x="10249775" y="3956267"/>
                  </a:lnTo>
                  <a:lnTo>
                    <a:pt x="10250782" y="3959458"/>
                  </a:lnTo>
                  <a:lnTo>
                    <a:pt x="10253168" y="3961265"/>
                  </a:lnTo>
                  <a:lnTo>
                    <a:pt x="10259178" y="3963829"/>
                  </a:lnTo>
                  <a:lnTo>
                    <a:pt x="10262368" y="3962821"/>
                  </a:lnTo>
                  <a:lnTo>
                    <a:pt x="10263364" y="3960485"/>
                  </a:lnTo>
                  <a:lnTo>
                    <a:pt x="10264837" y="3957956"/>
                  </a:lnTo>
                  <a:lnTo>
                    <a:pt x="10263831" y="3954765"/>
                  </a:lnTo>
                  <a:lnTo>
                    <a:pt x="10261446" y="3952958"/>
                  </a:lnTo>
                  <a:lnTo>
                    <a:pt x="10258442" y="3951677"/>
                  </a:lnTo>
                  <a:lnTo>
                    <a:pt x="10255914" y="3950204"/>
                  </a:lnTo>
                  <a:close/>
                </a:path>
                <a:path w="17877790" h="11304905">
                  <a:moveTo>
                    <a:pt x="7326912" y="2698027"/>
                  </a:moveTo>
                  <a:lnTo>
                    <a:pt x="7323957" y="2697555"/>
                  </a:lnTo>
                  <a:lnTo>
                    <a:pt x="7320952" y="2696274"/>
                  </a:lnTo>
                  <a:lnTo>
                    <a:pt x="7318139" y="2695468"/>
                  </a:lnTo>
                  <a:lnTo>
                    <a:pt x="7315473" y="2697092"/>
                  </a:lnTo>
                  <a:lnTo>
                    <a:pt x="7313336" y="2702101"/>
                  </a:lnTo>
                  <a:lnTo>
                    <a:pt x="7314819" y="2705100"/>
                  </a:lnTo>
                  <a:lnTo>
                    <a:pt x="7317156" y="2706097"/>
                  </a:lnTo>
                  <a:lnTo>
                    <a:pt x="7317633" y="2705905"/>
                  </a:lnTo>
                  <a:lnTo>
                    <a:pt x="7320970" y="2707329"/>
                  </a:lnTo>
                  <a:lnTo>
                    <a:pt x="7323783" y="2708134"/>
                  </a:lnTo>
                  <a:lnTo>
                    <a:pt x="7326449" y="2706510"/>
                  </a:lnTo>
                  <a:lnTo>
                    <a:pt x="7327589" y="2703839"/>
                  </a:lnTo>
                  <a:lnTo>
                    <a:pt x="7328394" y="2701027"/>
                  </a:lnTo>
                  <a:lnTo>
                    <a:pt x="7326912" y="2698027"/>
                  </a:lnTo>
                  <a:close/>
                </a:path>
                <a:path w="17877790" h="11304905">
                  <a:moveTo>
                    <a:pt x="10179930" y="3909112"/>
                  </a:moveTo>
                  <a:lnTo>
                    <a:pt x="10176403" y="3909975"/>
                  </a:lnTo>
                  <a:lnTo>
                    <a:pt x="10175264" y="3912645"/>
                  </a:lnTo>
                  <a:lnTo>
                    <a:pt x="10173933" y="3914840"/>
                  </a:lnTo>
                  <a:lnTo>
                    <a:pt x="10174940" y="3918031"/>
                  </a:lnTo>
                  <a:lnTo>
                    <a:pt x="10177327" y="3919838"/>
                  </a:lnTo>
                  <a:lnTo>
                    <a:pt x="10183334" y="3922401"/>
                  </a:lnTo>
                  <a:lnTo>
                    <a:pt x="10186526" y="3921394"/>
                  </a:lnTo>
                  <a:lnTo>
                    <a:pt x="10187523" y="3919058"/>
                  </a:lnTo>
                  <a:lnTo>
                    <a:pt x="10188854" y="3916863"/>
                  </a:lnTo>
                  <a:lnTo>
                    <a:pt x="10187847" y="3913673"/>
                  </a:lnTo>
                  <a:lnTo>
                    <a:pt x="10185462" y="3911866"/>
                  </a:lnTo>
                  <a:lnTo>
                    <a:pt x="10182458" y="3910585"/>
                  </a:lnTo>
                  <a:lnTo>
                    <a:pt x="10179930" y="3909112"/>
                  </a:lnTo>
                  <a:close/>
                </a:path>
                <a:path w="17877790" h="11304905">
                  <a:moveTo>
                    <a:pt x="7409305" y="2724097"/>
                  </a:moveTo>
                  <a:lnTo>
                    <a:pt x="7406349" y="2723626"/>
                  </a:lnTo>
                  <a:lnTo>
                    <a:pt x="7403344" y="2722344"/>
                  </a:lnTo>
                  <a:lnTo>
                    <a:pt x="7400531" y="2721539"/>
                  </a:lnTo>
                  <a:lnTo>
                    <a:pt x="7397864" y="2723164"/>
                  </a:lnTo>
                  <a:lnTo>
                    <a:pt x="7395728" y="2728171"/>
                  </a:lnTo>
                  <a:lnTo>
                    <a:pt x="7397211" y="2731170"/>
                  </a:lnTo>
                  <a:lnTo>
                    <a:pt x="7399548" y="2732167"/>
                  </a:lnTo>
                  <a:lnTo>
                    <a:pt x="7400025" y="2731977"/>
                  </a:lnTo>
                  <a:lnTo>
                    <a:pt x="7403362" y="2733400"/>
                  </a:lnTo>
                  <a:lnTo>
                    <a:pt x="7406175" y="2734206"/>
                  </a:lnTo>
                  <a:lnTo>
                    <a:pt x="7408841" y="2732580"/>
                  </a:lnTo>
                  <a:lnTo>
                    <a:pt x="7409980" y="2729911"/>
                  </a:lnTo>
                  <a:lnTo>
                    <a:pt x="7410786" y="2727097"/>
                  </a:lnTo>
                  <a:lnTo>
                    <a:pt x="7409305" y="2724097"/>
                  </a:lnTo>
                  <a:close/>
                </a:path>
                <a:path w="17877790" h="11304905">
                  <a:moveTo>
                    <a:pt x="10103946" y="3868019"/>
                  </a:moveTo>
                  <a:lnTo>
                    <a:pt x="10100419" y="3868882"/>
                  </a:lnTo>
                  <a:lnTo>
                    <a:pt x="10099280" y="3871552"/>
                  </a:lnTo>
                  <a:lnTo>
                    <a:pt x="10097807" y="3874081"/>
                  </a:lnTo>
                  <a:lnTo>
                    <a:pt x="10098814" y="3877273"/>
                  </a:lnTo>
                  <a:lnTo>
                    <a:pt x="10101342" y="3878746"/>
                  </a:lnTo>
                  <a:lnTo>
                    <a:pt x="10107350" y="3881309"/>
                  </a:lnTo>
                  <a:lnTo>
                    <a:pt x="10110542" y="3880302"/>
                  </a:lnTo>
                  <a:lnTo>
                    <a:pt x="10111539" y="3877965"/>
                  </a:lnTo>
                  <a:lnTo>
                    <a:pt x="10113012" y="3875438"/>
                  </a:lnTo>
                  <a:lnTo>
                    <a:pt x="10112005" y="3872246"/>
                  </a:lnTo>
                  <a:lnTo>
                    <a:pt x="10109478" y="3870773"/>
                  </a:lnTo>
                  <a:lnTo>
                    <a:pt x="10106474" y="3869491"/>
                  </a:lnTo>
                  <a:lnTo>
                    <a:pt x="10103946" y="3868019"/>
                  </a:lnTo>
                  <a:close/>
                </a:path>
                <a:path w="17877790" h="11304905">
                  <a:moveTo>
                    <a:pt x="7491696" y="2750169"/>
                  </a:moveTo>
                  <a:lnTo>
                    <a:pt x="7488741" y="2749697"/>
                  </a:lnTo>
                  <a:lnTo>
                    <a:pt x="7485735" y="2748415"/>
                  </a:lnTo>
                  <a:lnTo>
                    <a:pt x="7482922" y="2747610"/>
                  </a:lnTo>
                  <a:lnTo>
                    <a:pt x="7480256" y="2749234"/>
                  </a:lnTo>
                  <a:lnTo>
                    <a:pt x="7478120" y="2754241"/>
                  </a:lnTo>
                  <a:lnTo>
                    <a:pt x="7479603" y="2757241"/>
                  </a:lnTo>
                  <a:lnTo>
                    <a:pt x="7481940" y="2758238"/>
                  </a:lnTo>
                  <a:lnTo>
                    <a:pt x="7482417" y="2758047"/>
                  </a:lnTo>
                  <a:lnTo>
                    <a:pt x="7485754" y="2759471"/>
                  </a:lnTo>
                  <a:lnTo>
                    <a:pt x="7488567" y="2760276"/>
                  </a:lnTo>
                  <a:lnTo>
                    <a:pt x="7491233" y="2758651"/>
                  </a:lnTo>
                  <a:lnTo>
                    <a:pt x="7492372" y="2755981"/>
                  </a:lnTo>
                  <a:lnTo>
                    <a:pt x="7493177" y="2753168"/>
                  </a:lnTo>
                  <a:lnTo>
                    <a:pt x="7491696" y="2750169"/>
                  </a:lnTo>
                  <a:close/>
                </a:path>
                <a:path w="17877790" h="11304905">
                  <a:moveTo>
                    <a:pt x="10027343" y="3827450"/>
                  </a:moveTo>
                  <a:lnTo>
                    <a:pt x="10024151" y="3828457"/>
                  </a:lnTo>
                  <a:lnTo>
                    <a:pt x="10023011" y="3831128"/>
                  </a:lnTo>
                  <a:lnTo>
                    <a:pt x="10021538" y="3833655"/>
                  </a:lnTo>
                  <a:lnTo>
                    <a:pt x="10022545" y="3836847"/>
                  </a:lnTo>
                  <a:lnTo>
                    <a:pt x="10025074" y="3838319"/>
                  </a:lnTo>
                  <a:lnTo>
                    <a:pt x="10030748" y="3840740"/>
                  </a:lnTo>
                  <a:lnTo>
                    <a:pt x="10033939" y="3839735"/>
                  </a:lnTo>
                  <a:lnTo>
                    <a:pt x="10034936" y="3837398"/>
                  </a:lnTo>
                  <a:lnTo>
                    <a:pt x="10036409" y="3834870"/>
                  </a:lnTo>
                  <a:lnTo>
                    <a:pt x="10035403" y="3831678"/>
                  </a:lnTo>
                  <a:lnTo>
                    <a:pt x="10032874" y="3830205"/>
                  </a:lnTo>
                  <a:lnTo>
                    <a:pt x="10029871" y="3828924"/>
                  </a:lnTo>
                  <a:lnTo>
                    <a:pt x="10027343" y="3827450"/>
                  </a:lnTo>
                  <a:close/>
                </a:path>
                <a:path w="17877790" h="11304905">
                  <a:moveTo>
                    <a:pt x="7573995" y="2777383"/>
                  </a:moveTo>
                  <a:lnTo>
                    <a:pt x="7571182" y="2776578"/>
                  </a:lnTo>
                  <a:lnTo>
                    <a:pt x="7568177" y="2775296"/>
                  </a:lnTo>
                  <a:lnTo>
                    <a:pt x="7565364" y="2774491"/>
                  </a:lnTo>
                  <a:lnTo>
                    <a:pt x="7562698" y="2776114"/>
                  </a:lnTo>
                  <a:lnTo>
                    <a:pt x="7560562" y="2781123"/>
                  </a:lnTo>
                  <a:lnTo>
                    <a:pt x="7562045" y="2784122"/>
                  </a:lnTo>
                  <a:lnTo>
                    <a:pt x="7564381" y="2785119"/>
                  </a:lnTo>
                  <a:lnTo>
                    <a:pt x="7564858" y="2784928"/>
                  </a:lnTo>
                  <a:lnTo>
                    <a:pt x="7568196" y="2786351"/>
                  </a:lnTo>
                  <a:lnTo>
                    <a:pt x="7571009" y="2787156"/>
                  </a:lnTo>
                  <a:lnTo>
                    <a:pt x="7573675" y="2785532"/>
                  </a:lnTo>
                  <a:lnTo>
                    <a:pt x="7574814" y="2782861"/>
                  </a:lnTo>
                  <a:lnTo>
                    <a:pt x="7575619" y="2780049"/>
                  </a:lnTo>
                  <a:lnTo>
                    <a:pt x="7573995" y="2777383"/>
                  </a:lnTo>
                  <a:close/>
                </a:path>
                <a:path w="17877790" h="11304905">
                  <a:moveTo>
                    <a:pt x="9950597" y="3787218"/>
                  </a:moveTo>
                  <a:lnTo>
                    <a:pt x="9947406" y="3788223"/>
                  </a:lnTo>
                  <a:lnTo>
                    <a:pt x="9946266" y="3790894"/>
                  </a:lnTo>
                  <a:lnTo>
                    <a:pt x="9944794" y="3793422"/>
                  </a:lnTo>
                  <a:lnTo>
                    <a:pt x="9945800" y="3796613"/>
                  </a:lnTo>
                  <a:lnTo>
                    <a:pt x="9948327" y="3798086"/>
                  </a:lnTo>
                  <a:lnTo>
                    <a:pt x="9954004" y="3800508"/>
                  </a:lnTo>
                  <a:lnTo>
                    <a:pt x="9957052" y="3799835"/>
                  </a:lnTo>
                  <a:lnTo>
                    <a:pt x="9958191" y="3797163"/>
                  </a:lnTo>
                  <a:lnTo>
                    <a:pt x="9959663" y="3794635"/>
                  </a:lnTo>
                  <a:lnTo>
                    <a:pt x="9958657" y="3791445"/>
                  </a:lnTo>
                  <a:lnTo>
                    <a:pt x="9956129" y="3789972"/>
                  </a:lnTo>
                  <a:lnTo>
                    <a:pt x="9953126" y="3788691"/>
                  </a:lnTo>
                  <a:lnTo>
                    <a:pt x="9950597" y="3787218"/>
                  </a:lnTo>
                  <a:close/>
                </a:path>
                <a:path w="17877790" h="11304905">
                  <a:moveTo>
                    <a:pt x="7655960" y="2804455"/>
                  </a:moveTo>
                  <a:lnTo>
                    <a:pt x="7653147" y="2803650"/>
                  </a:lnTo>
                  <a:lnTo>
                    <a:pt x="7647471" y="2801228"/>
                  </a:lnTo>
                  <a:lnTo>
                    <a:pt x="7644805" y="2802854"/>
                  </a:lnTo>
                  <a:lnTo>
                    <a:pt x="7642669" y="2807861"/>
                  </a:lnTo>
                  <a:lnTo>
                    <a:pt x="7644152" y="2810860"/>
                  </a:lnTo>
                  <a:lnTo>
                    <a:pt x="7646489" y="2811857"/>
                  </a:lnTo>
                  <a:lnTo>
                    <a:pt x="7646631" y="2811523"/>
                  </a:lnTo>
                  <a:lnTo>
                    <a:pt x="7652641" y="2814087"/>
                  </a:lnTo>
                  <a:lnTo>
                    <a:pt x="7655305" y="2812462"/>
                  </a:lnTo>
                  <a:lnTo>
                    <a:pt x="7657441" y="2807454"/>
                  </a:lnTo>
                  <a:lnTo>
                    <a:pt x="7655960" y="2804455"/>
                  </a:lnTo>
                  <a:close/>
                </a:path>
                <a:path w="17877790" h="11304905">
                  <a:moveTo>
                    <a:pt x="9874044" y="3747459"/>
                  </a:moveTo>
                  <a:lnTo>
                    <a:pt x="9871186" y="3748608"/>
                  </a:lnTo>
                  <a:lnTo>
                    <a:pt x="9868240" y="3753664"/>
                  </a:lnTo>
                  <a:lnTo>
                    <a:pt x="9869246" y="3756856"/>
                  </a:lnTo>
                  <a:lnTo>
                    <a:pt x="9871774" y="3758329"/>
                  </a:lnTo>
                  <a:lnTo>
                    <a:pt x="9877448" y="3760749"/>
                  </a:lnTo>
                  <a:lnTo>
                    <a:pt x="9880497" y="3760077"/>
                  </a:lnTo>
                  <a:lnTo>
                    <a:pt x="9881636" y="3757407"/>
                  </a:lnTo>
                  <a:lnTo>
                    <a:pt x="9883109" y="3754878"/>
                  </a:lnTo>
                  <a:lnTo>
                    <a:pt x="9882104" y="3751687"/>
                  </a:lnTo>
                  <a:lnTo>
                    <a:pt x="9879576" y="3750213"/>
                  </a:lnTo>
                  <a:lnTo>
                    <a:pt x="9876573" y="3748932"/>
                  </a:lnTo>
                  <a:lnTo>
                    <a:pt x="9874044" y="3747459"/>
                  </a:lnTo>
                  <a:close/>
                </a:path>
                <a:path w="17877790" h="11304905">
                  <a:moveTo>
                    <a:pt x="7738117" y="2832003"/>
                  </a:moveTo>
                  <a:lnTo>
                    <a:pt x="7735304" y="2831198"/>
                  </a:lnTo>
                  <a:lnTo>
                    <a:pt x="7729628" y="2828777"/>
                  </a:lnTo>
                  <a:lnTo>
                    <a:pt x="7726962" y="2830402"/>
                  </a:lnTo>
                  <a:lnTo>
                    <a:pt x="7724826" y="2835409"/>
                  </a:lnTo>
                  <a:lnTo>
                    <a:pt x="7726308" y="2838410"/>
                  </a:lnTo>
                  <a:lnTo>
                    <a:pt x="7734653" y="2841969"/>
                  </a:lnTo>
                  <a:lnTo>
                    <a:pt x="7737319" y="2840344"/>
                  </a:lnTo>
                  <a:lnTo>
                    <a:pt x="7739598" y="2835003"/>
                  </a:lnTo>
                  <a:lnTo>
                    <a:pt x="7738117" y="2832003"/>
                  </a:lnTo>
                  <a:close/>
                </a:path>
                <a:path w="17877790" h="11304905">
                  <a:moveTo>
                    <a:pt x="9796871" y="3708228"/>
                  </a:moveTo>
                  <a:lnTo>
                    <a:pt x="9793680" y="3709233"/>
                  </a:lnTo>
                  <a:lnTo>
                    <a:pt x="9792541" y="3711904"/>
                  </a:lnTo>
                  <a:lnTo>
                    <a:pt x="9791068" y="3714432"/>
                  </a:lnTo>
                  <a:lnTo>
                    <a:pt x="9792073" y="3717623"/>
                  </a:lnTo>
                  <a:lnTo>
                    <a:pt x="9794602" y="3719097"/>
                  </a:lnTo>
                  <a:lnTo>
                    <a:pt x="9800278" y="3721518"/>
                  </a:lnTo>
                  <a:lnTo>
                    <a:pt x="9803325" y="3720844"/>
                  </a:lnTo>
                  <a:lnTo>
                    <a:pt x="9804464" y="3718173"/>
                  </a:lnTo>
                  <a:lnTo>
                    <a:pt x="9805937" y="3715646"/>
                  </a:lnTo>
                  <a:lnTo>
                    <a:pt x="9804931" y="3712454"/>
                  </a:lnTo>
                  <a:lnTo>
                    <a:pt x="9802403" y="3710981"/>
                  </a:lnTo>
                  <a:lnTo>
                    <a:pt x="9799399" y="3709700"/>
                  </a:lnTo>
                  <a:lnTo>
                    <a:pt x="9796871" y="3708228"/>
                  </a:lnTo>
                  <a:close/>
                </a:path>
                <a:path w="17877790" h="11304905">
                  <a:moveTo>
                    <a:pt x="7819797" y="2859743"/>
                  </a:moveTo>
                  <a:lnTo>
                    <a:pt x="7816984" y="2858938"/>
                  </a:lnTo>
                  <a:lnTo>
                    <a:pt x="7811308" y="2856516"/>
                  </a:lnTo>
                  <a:lnTo>
                    <a:pt x="7808642" y="2858142"/>
                  </a:lnTo>
                  <a:lnTo>
                    <a:pt x="7806506" y="2863149"/>
                  </a:lnTo>
                  <a:lnTo>
                    <a:pt x="7807989" y="2866148"/>
                  </a:lnTo>
                  <a:lnTo>
                    <a:pt x="7816336" y="2869709"/>
                  </a:lnTo>
                  <a:lnTo>
                    <a:pt x="7818999" y="2868084"/>
                  </a:lnTo>
                  <a:lnTo>
                    <a:pt x="7821278" y="2862742"/>
                  </a:lnTo>
                  <a:lnTo>
                    <a:pt x="7819797" y="2859743"/>
                  </a:lnTo>
                  <a:close/>
                </a:path>
                <a:path w="17877790" h="11304905">
                  <a:moveTo>
                    <a:pt x="9720367" y="3669280"/>
                  </a:moveTo>
                  <a:lnTo>
                    <a:pt x="9717509" y="3670428"/>
                  </a:lnTo>
                  <a:lnTo>
                    <a:pt x="9714563" y="3675485"/>
                  </a:lnTo>
                  <a:lnTo>
                    <a:pt x="9715570" y="3678676"/>
                  </a:lnTo>
                  <a:lnTo>
                    <a:pt x="9718097" y="3680149"/>
                  </a:lnTo>
                  <a:lnTo>
                    <a:pt x="9723771" y="3682570"/>
                  </a:lnTo>
                  <a:lnTo>
                    <a:pt x="9726820" y="3681897"/>
                  </a:lnTo>
                  <a:lnTo>
                    <a:pt x="9727960" y="3679226"/>
                  </a:lnTo>
                  <a:lnTo>
                    <a:pt x="9729433" y="3676698"/>
                  </a:lnTo>
                  <a:lnTo>
                    <a:pt x="9728427" y="3673507"/>
                  </a:lnTo>
                  <a:lnTo>
                    <a:pt x="9725899" y="3672034"/>
                  </a:lnTo>
                  <a:lnTo>
                    <a:pt x="9722895" y="3670752"/>
                  </a:lnTo>
                  <a:lnTo>
                    <a:pt x="9720367" y="3669280"/>
                  </a:lnTo>
                  <a:close/>
                </a:path>
                <a:path w="17877790" h="11304905">
                  <a:moveTo>
                    <a:pt x="9642910" y="3630715"/>
                  </a:moveTo>
                  <a:lnTo>
                    <a:pt x="9639717" y="3631721"/>
                  </a:lnTo>
                  <a:lnTo>
                    <a:pt x="9638578" y="3634391"/>
                  </a:lnTo>
                  <a:lnTo>
                    <a:pt x="9637105" y="3636920"/>
                  </a:lnTo>
                  <a:lnTo>
                    <a:pt x="9637969" y="3640445"/>
                  </a:lnTo>
                  <a:lnTo>
                    <a:pt x="9643645" y="3642867"/>
                  </a:lnTo>
                  <a:lnTo>
                    <a:pt x="9644170" y="3643484"/>
                  </a:lnTo>
                  <a:lnTo>
                    <a:pt x="9646506" y="3644480"/>
                  </a:lnTo>
                  <a:lnTo>
                    <a:pt x="9649697" y="3643475"/>
                  </a:lnTo>
                  <a:lnTo>
                    <a:pt x="9651976" y="3638134"/>
                  </a:lnTo>
                  <a:lnTo>
                    <a:pt x="9651112" y="3634608"/>
                  </a:lnTo>
                  <a:lnTo>
                    <a:pt x="9645438" y="3632188"/>
                  </a:lnTo>
                  <a:lnTo>
                    <a:pt x="9642910" y="3630715"/>
                  </a:lnTo>
                  <a:close/>
                </a:path>
                <a:path w="17877790" h="11304905">
                  <a:moveTo>
                    <a:pt x="7901669" y="2887959"/>
                  </a:moveTo>
                  <a:lnTo>
                    <a:pt x="7898855" y="2887154"/>
                  </a:lnTo>
                  <a:lnTo>
                    <a:pt x="7893180" y="2884733"/>
                  </a:lnTo>
                  <a:lnTo>
                    <a:pt x="7890513" y="2886358"/>
                  </a:lnTo>
                  <a:lnTo>
                    <a:pt x="7888377" y="2891365"/>
                  </a:lnTo>
                  <a:lnTo>
                    <a:pt x="7889860" y="2894365"/>
                  </a:lnTo>
                  <a:lnTo>
                    <a:pt x="7898205" y="2897925"/>
                  </a:lnTo>
                  <a:lnTo>
                    <a:pt x="7900871" y="2896300"/>
                  </a:lnTo>
                  <a:lnTo>
                    <a:pt x="7903150" y="2890959"/>
                  </a:lnTo>
                  <a:lnTo>
                    <a:pt x="7901669" y="2887959"/>
                  </a:lnTo>
                  <a:close/>
                </a:path>
                <a:path w="17877790" h="11304905">
                  <a:moveTo>
                    <a:pt x="9573463" y="3595568"/>
                  </a:moveTo>
                  <a:lnTo>
                    <a:pt x="9565118" y="3592008"/>
                  </a:lnTo>
                  <a:lnTo>
                    <a:pt x="9561926" y="3593014"/>
                  </a:lnTo>
                  <a:lnTo>
                    <a:pt x="9559648" y="3598355"/>
                  </a:lnTo>
                  <a:lnTo>
                    <a:pt x="9560512" y="3601880"/>
                  </a:lnTo>
                  <a:lnTo>
                    <a:pt x="9568857" y="3605440"/>
                  </a:lnTo>
                  <a:lnTo>
                    <a:pt x="9572049" y="3604433"/>
                  </a:lnTo>
                  <a:lnTo>
                    <a:pt x="9574327" y="3599093"/>
                  </a:lnTo>
                  <a:lnTo>
                    <a:pt x="9573463" y="3595568"/>
                  </a:lnTo>
                  <a:close/>
                </a:path>
                <a:path w="17877790" h="11304905">
                  <a:moveTo>
                    <a:pt x="7983255" y="2916843"/>
                  </a:moveTo>
                  <a:lnTo>
                    <a:pt x="7975242" y="2913425"/>
                  </a:lnTo>
                  <a:lnTo>
                    <a:pt x="7972243" y="2914908"/>
                  </a:lnTo>
                  <a:lnTo>
                    <a:pt x="7970107" y="2919915"/>
                  </a:lnTo>
                  <a:lnTo>
                    <a:pt x="7971256" y="2922772"/>
                  </a:lnTo>
                  <a:lnTo>
                    <a:pt x="7979934" y="2926474"/>
                  </a:lnTo>
                  <a:lnTo>
                    <a:pt x="7982600" y="2924850"/>
                  </a:lnTo>
                  <a:lnTo>
                    <a:pt x="7984879" y="2919509"/>
                  </a:lnTo>
                  <a:lnTo>
                    <a:pt x="7983255" y="2916843"/>
                  </a:lnTo>
                  <a:close/>
                </a:path>
                <a:path w="17877790" h="11304905">
                  <a:moveTo>
                    <a:pt x="9495580" y="3558005"/>
                  </a:moveTo>
                  <a:lnTo>
                    <a:pt x="9487234" y="3554445"/>
                  </a:lnTo>
                  <a:lnTo>
                    <a:pt x="9484042" y="3555450"/>
                  </a:lnTo>
                  <a:lnTo>
                    <a:pt x="9481906" y="3560459"/>
                  </a:lnTo>
                  <a:lnTo>
                    <a:pt x="9482770" y="3563983"/>
                  </a:lnTo>
                  <a:lnTo>
                    <a:pt x="9491116" y="3567544"/>
                  </a:lnTo>
                  <a:lnTo>
                    <a:pt x="9494307" y="3566538"/>
                  </a:lnTo>
                  <a:lnTo>
                    <a:pt x="9496443" y="3561529"/>
                  </a:lnTo>
                  <a:lnTo>
                    <a:pt x="9495580" y="3558005"/>
                  </a:lnTo>
                  <a:close/>
                </a:path>
                <a:path w="17877790" h="11304905">
                  <a:moveTo>
                    <a:pt x="8065175" y="2945869"/>
                  </a:moveTo>
                  <a:lnTo>
                    <a:pt x="8056830" y="2942309"/>
                  </a:lnTo>
                  <a:lnTo>
                    <a:pt x="8053830" y="2943790"/>
                  </a:lnTo>
                  <a:lnTo>
                    <a:pt x="8051551" y="2949133"/>
                  </a:lnTo>
                  <a:lnTo>
                    <a:pt x="8052700" y="2951989"/>
                  </a:lnTo>
                  <a:lnTo>
                    <a:pt x="8055371" y="2953129"/>
                  </a:lnTo>
                  <a:lnTo>
                    <a:pt x="8056182" y="2953080"/>
                  </a:lnTo>
                  <a:lnTo>
                    <a:pt x="8061522" y="2955358"/>
                  </a:lnTo>
                  <a:lnTo>
                    <a:pt x="8064521" y="2953876"/>
                  </a:lnTo>
                  <a:lnTo>
                    <a:pt x="8066800" y="2948535"/>
                  </a:lnTo>
                  <a:lnTo>
                    <a:pt x="8065175" y="2945869"/>
                  </a:lnTo>
                  <a:close/>
                </a:path>
                <a:path w="17877790" h="11304905">
                  <a:moveTo>
                    <a:pt x="9417838" y="3520108"/>
                  </a:moveTo>
                  <a:lnTo>
                    <a:pt x="9409492" y="3516547"/>
                  </a:lnTo>
                  <a:lnTo>
                    <a:pt x="9406299" y="3517553"/>
                  </a:lnTo>
                  <a:lnTo>
                    <a:pt x="9404021" y="3522894"/>
                  </a:lnTo>
                  <a:lnTo>
                    <a:pt x="9405027" y="3526086"/>
                  </a:lnTo>
                  <a:lnTo>
                    <a:pt x="9413374" y="3529647"/>
                  </a:lnTo>
                  <a:lnTo>
                    <a:pt x="9416564" y="3528640"/>
                  </a:lnTo>
                  <a:lnTo>
                    <a:pt x="9418842" y="3523298"/>
                  </a:lnTo>
                  <a:lnTo>
                    <a:pt x="9417838" y="3520108"/>
                  </a:lnTo>
                  <a:close/>
                </a:path>
                <a:path w="17877790" h="11304905">
                  <a:moveTo>
                    <a:pt x="8146476" y="2975420"/>
                  </a:moveTo>
                  <a:lnTo>
                    <a:pt x="8138132" y="2971861"/>
                  </a:lnTo>
                  <a:lnTo>
                    <a:pt x="8135132" y="2973342"/>
                  </a:lnTo>
                  <a:lnTo>
                    <a:pt x="8132854" y="2978683"/>
                  </a:lnTo>
                  <a:lnTo>
                    <a:pt x="8134002" y="2981541"/>
                  </a:lnTo>
                  <a:lnTo>
                    <a:pt x="8136673" y="2982680"/>
                  </a:lnTo>
                  <a:lnTo>
                    <a:pt x="8137150" y="2982489"/>
                  </a:lnTo>
                  <a:lnTo>
                    <a:pt x="8142824" y="2984909"/>
                  </a:lnTo>
                  <a:lnTo>
                    <a:pt x="8145824" y="2983427"/>
                  </a:lnTo>
                  <a:lnTo>
                    <a:pt x="8148103" y="2978086"/>
                  </a:lnTo>
                  <a:lnTo>
                    <a:pt x="8146476" y="2975420"/>
                  </a:lnTo>
                  <a:close/>
                </a:path>
                <a:path w="17877790" h="11304905">
                  <a:moveTo>
                    <a:pt x="9340145" y="3483021"/>
                  </a:moveTo>
                  <a:lnTo>
                    <a:pt x="9331799" y="3479461"/>
                  </a:lnTo>
                  <a:lnTo>
                    <a:pt x="9328606" y="3480467"/>
                  </a:lnTo>
                  <a:lnTo>
                    <a:pt x="9326328" y="3485808"/>
                  </a:lnTo>
                  <a:lnTo>
                    <a:pt x="9327335" y="3488999"/>
                  </a:lnTo>
                  <a:lnTo>
                    <a:pt x="9335682" y="3492559"/>
                  </a:lnTo>
                  <a:lnTo>
                    <a:pt x="9338871" y="3491553"/>
                  </a:lnTo>
                  <a:lnTo>
                    <a:pt x="9341149" y="3486212"/>
                  </a:lnTo>
                  <a:lnTo>
                    <a:pt x="9340145" y="3483021"/>
                  </a:lnTo>
                  <a:close/>
                </a:path>
                <a:path w="17877790" h="11304905">
                  <a:moveTo>
                    <a:pt x="8227637" y="3005305"/>
                  </a:moveTo>
                  <a:lnTo>
                    <a:pt x="8219292" y="3001745"/>
                  </a:lnTo>
                  <a:lnTo>
                    <a:pt x="8216291" y="3003228"/>
                  </a:lnTo>
                  <a:lnTo>
                    <a:pt x="8214013" y="3008569"/>
                  </a:lnTo>
                  <a:lnTo>
                    <a:pt x="8215162" y="3011427"/>
                  </a:lnTo>
                  <a:lnTo>
                    <a:pt x="8217833" y="3012566"/>
                  </a:lnTo>
                  <a:lnTo>
                    <a:pt x="8218309" y="3012375"/>
                  </a:lnTo>
                  <a:lnTo>
                    <a:pt x="8223983" y="3014795"/>
                  </a:lnTo>
                  <a:lnTo>
                    <a:pt x="8226983" y="3013312"/>
                  </a:lnTo>
                  <a:lnTo>
                    <a:pt x="8229262" y="3007971"/>
                  </a:lnTo>
                  <a:lnTo>
                    <a:pt x="8227637" y="3005305"/>
                  </a:lnTo>
                  <a:close/>
                </a:path>
                <a:path w="17877790" h="11304905">
                  <a:moveTo>
                    <a:pt x="9262119" y="3445791"/>
                  </a:moveTo>
                  <a:lnTo>
                    <a:pt x="9253772" y="3442231"/>
                  </a:lnTo>
                  <a:lnTo>
                    <a:pt x="9250580" y="3443237"/>
                  </a:lnTo>
                  <a:lnTo>
                    <a:pt x="9248301" y="3448578"/>
                  </a:lnTo>
                  <a:lnTo>
                    <a:pt x="9249308" y="3451770"/>
                  </a:lnTo>
                  <a:lnTo>
                    <a:pt x="9257655" y="3455331"/>
                  </a:lnTo>
                  <a:lnTo>
                    <a:pt x="9260845" y="3454323"/>
                  </a:lnTo>
                  <a:lnTo>
                    <a:pt x="9263123" y="3448982"/>
                  </a:lnTo>
                  <a:lnTo>
                    <a:pt x="9262119" y="3445791"/>
                  </a:lnTo>
                  <a:close/>
                </a:path>
                <a:path w="17877790" h="11304905">
                  <a:moveTo>
                    <a:pt x="8308511" y="3035858"/>
                  </a:moveTo>
                  <a:lnTo>
                    <a:pt x="8300167" y="3032298"/>
                  </a:lnTo>
                  <a:lnTo>
                    <a:pt x="8297167" y="3033780"/>
                  </a:lnTo>
                  <a:lnTo>
                    <a:pt x="8294888" y="3039122"/>
                  </a:lnTo>
                  <a:lnTo>
                    <a:pt x="8296037" y="3041979"/>
                  </a:lnTo>
                  <a:lnTo>
                    <a:pt x="8298708" y="3043118"/>
                  </a:lnTo>
                  <a:lnTo>
                    <a:pt x="8299185" y="3042927"/>
                  </a:lnTo>
                  <a:lnTo>
                    <a:pt x="8304859" y="3045347"/>
                  </a:lnTo>
                  <a:lnTo>
                    <a:pt x="8307858" y="3043866"/>
                  </a:lnTo>
                  <a:lnTo>
                    <a:pt x="8310137" y="3038523"/>
                  </a:lnTo>
                  <a:lnTo>
                    <a:pt x="8308511" y="3035858"/>
                  </a:lnTo>
                  <a:close/>
                </a:path>
                <a:path w="17877790" h="11304905">
                  <a:moveTo>
                    <a:pt x="9183948" y="3408896"/>
                  </a:moveTo>
                  <a:lnTo>
                    <a:pt x="9175602" y="3405336"/>
                  </a:lnTo>
                  <a:lnTo>
                    <a:pt x="9172412" y="3406341"/>
                  </a:lnTo>
                  <a:lnTo>
                    <a:pt x="9170133" y="3411684"/>
                  </a:lnTo>
                  <a:lnTo>
                    <a:pt x="9171139" y="3414874"/>
                  </a:lnTo>
                  <a:lnTo>
                    <a:pt x="9179485" y="3418434"/>
                  </a:lnTo>
                  <a:lnTo>
                    <a:pt x="9182675" y="3417428"/>
                  </a:lnTo>
                  <a:lnTo>
                    <a:pt x="9184954" y="3412086"/>
                  </a:lnTo>
                  <a:lnTo>
                    <a:pt x="9183948" y="3408896"/>
                  </a:lnTo>
                  <a:close/>
                </a:path>
                <a:path w="17877790" h="11304905">
                  <a:moveTo>
                    <a:pt x="8389101" y="3067079"/>
                  </a:moveTo>
                  <a:lnTo>
                    <a:pt x="8380757" y="3063520"/>
                  </a:lnTo>
                  <a:lnTo>
                    <a:pt x="8377757" y="3065001"/>
                  </a:lnTo>
                  <a:lnTo>
                    <a:pt x="8375479" y="3070342"/>
                  </a:lnTo>
                  <a:lnTo>
                    <a:pt x="8376627" y="3073200"/>
                  </a:lnTo>
                  <a:lnTo>
                    <a:pt x="8385306" y="3076902"/>
                  </a:lnTo>
                  <a:lnTo>
                    <a:pt x="8388306" y="3075419"/>
                  </a:lnTo>
                  <a:lnTo>
                    <a:pt x="8390584" y="3070078"/>
                  </a:lnTo>
                  <a:lnTo>
                    <a:pt x="8389101" y="3067079"/>
                  </a:lnTo>
                  <a:close/>
                </a:path>
                <a:path w="17877790" h="11304905">
                  <a:moveTo>
                    <a:pt x="9105637" y="3372335"/>
                  </a:moveTo>
                  <a:lnTo>
                    <a:pt x="9097291" y="3368775"/>
                  </a:lnTo>
                  <a:lnTo>
                    <a:pt x="9094100" y="3369780"/>
                  </a:lnTo>
                  <a:lnTo>
                    <a:pt x="9091822" y="3375122"/>
                  </a:lnTo>
                  <a:lnTo>
                    <a:pt x="9092827" y="3378313"/>
                  </a:lnTo>
                  <a:lnTo>
                    <a:pt x="9101173" y="3381873"/>
                  </a:lnTo>
                  <a:lnTo>
                    <a:pt x="9104365" y="3380867"/>
                  </a:lnTo>
                  <a:lnTo>
                    <a:pt x="9106644" y="3375526"/>
                  </a:lnTo>
                  <a:lnTo>
                    <a:pt x="9105637" y="3372335"/>
                  </a:lnTo>
                  <a:close/>
                </a:path>
                <a:path w="17877790" h="11304905">
                  <a:moveTo>
                    <a:pt x="8469549" y="3098633"/>
                  </a:moveTo>
                  <a:lnTo>
                    <a:pt x="8461204" y="3095073"/>
                  </a:lnTo>
                  <a:lnTo>
                    <a:pt x="8458204" y="3096556"/>
                  </a:lnTo>
                  <a:lnTo>
                    <a:pt x="8455926" y="3101896"/>
                  </a:lnTo>
                  <a:lnTo>
                    <a:pt x="8457075" y="3104754"/>
                  </a:lnTo>
                  <a:lnTo>
                    <a:pt x="8465420" y="3108314"/>
                  </a:lnTo>
                  <a:lnTo>
                    <a:pt x="8468420" y="3106831"/>
                  </a:lnTo>
                  <a:lnTo>
                    <a:pt x="8470698" y="3101491"/>
                  </a:lnTo>
                  <a:lnTo>
                    <a:pt x="8469549" y="3098633"/>
                  </a:lnTo>
                  <a:close/>
                </a:path>
                <a:path w="17877790" h="11304905">
                  <a:moveTo>
                    <a:pt x="9026992" y="3335630"/>
                  </a:moveTo>
                  <a:lnTo>
                    <a:pt x="9018644" y="3332070"/>
                  </a:lnTo>
                  <a:lnTo>
                    <a:pt x="9015455" y="3333077"/>
                  </a:lnTo>
                  <a:lnTo>
                    <a:pt x="9013176" y="3338418"/>
                  </a:lnTo>
                  <a:lnTo>
                    <a:pt x="9014183" y="3341609"/>
                  </a:lnTo>
                  <a:lnTo>
                    <a:pt x="9022528" y="3345168"/>
                  </a:lnTo>
                  <a:lnTo>
                    <a:pt x="9025720" y="3344163"/>
                  </a:lnTo>
                  <a:lnTo>
                    <a:pt x="9027998" y="3338822"/>
                  </a:lnTo>
                  <a:lnTo>
                    <a:pt x="9026992" y="3335630"/>
                  </a:lnTo>
                  <a:close/>
                </a:path>
                <a:path w="17877790" h="11304905">
                  <a:moveTo>
                    <a:pt x="8549855" y="3130521"/>
                  </a:moveTo>
                  <a:lnTo>
                    <a:pt x="8544178" y="3128100"/>
                  </a:lnTo>
                  <a:lnTo>
                    <a:pt x="8541366" y="3127294"/>
                  </a:lnTo>
                  <a:lnTo>
                    <a:pt x="8538509" y="3128444"/>
                  </a:lnTo>
                  <a:lnTo>
                    <a:pt x="8536231" y="3133785"/>
                  </a:lnTo>
                  <a:lnTo>
                    <a:pt x="8537379" y="3136641"/>
                  </a:lnTo>
                  <a:lnTo>
                    <a:pt x="8543389" y="3139205"/>
                  </a:lnTo>
                  <a:lnTo>
                    <a:pt x="8546202" y="3140010"/>
                  </a:lnTo>
                  <a:lnTo>
                    <a:pt x="8549059" y="3138862"/>
                  </a:lnTo>
                  <a:lnTo>
                    <a:pt x="8550198" y="3136192"/>
                  </a:lnTo>
                  <a:lnTo>
                    <a:pt x="8550903" y="3133730"/>
                  </a:lnTo>
                  <a:lnTo>
                    <a:pt x="8551003" y="3133379"/>
                  </a:lnTo>
                  <a:lnTo>
                    <a:pt x="8549855" y="3130521"/>
                  </a:lnTo>
                  <a:close/>
                </a:path>
                <a:path w="17877790" h="11304905">
                  <a:moveTo>
                    <a:pt x="8948252" y="3300069"/>
                  </a:moveTo>
                  <a:lnTo>
                    <a:pt x="8939908" y="3296510"/>
                  </a:lnTo>
                  <a:lnTo>
                    <a:pt x="8936715" y="3297516"/>
                  </a:lnTo>
                  <a:lnTo>
                    <a:pt x="8934437" y="3302857"/>
                  </a:lnTo>
                  <a:lnTo>
                    <a:pt x="8935444" y="3306048"/>
                  </a:lnTo>
                  <a:lnTo>
                    <a:pt x="8943789" y="3309607"/>
                  </a:lnTo>
                  <a:lnTo>
                    <a:pt x="8946980" y="3308602"/>
                  </a:lnTo>
                  <a:lnTo>
                    <a:pt x="8949258" y="3303261"/>
                  </a:lnTo>
                  <a:lnTo>
                    <a:pt x="8948252" y="3300069"/>
                  </a:lnTo>
                  <a:close/>
                </a:path>
                <a:path w="17877790" h="11304905">
                  <a:moveTo>
                    <a:pt x="8630209" y="3163219"/>
                  </a:moveTo>
                  <a:lnTo>
                    <a:pt x="8624534" y="3160798"/>
                  </a:lnTo>
                  <a:lnTo>
                    <a:pt x="8621720" y="3159992"/>
                  </a:lnTo>
                  <a:lnTo>
                    <a:pt x="8618862" y="3161141"/>
                  </a:lnTo>
                  <a:lnTo>
                    <a:pt x="8616584" y="3166482"/>
                  </a:lnTo>
                  <a:lnTo>
                    <a:pt x="8617733" y="3169340"/>
                  </a:lnTo>
                  <a:lnTo>
                    <a:pt x="8623409" y="3171762"/>
                  </a:lnTo>
                  <a:lnTo>
                    <a:pt x="8626221" y="3172567"/>
                  </a:lnTo>
                  <a:lnTo>
                    <a:pt x="8629081" y="3171418"/>
                  </a:lnTo>
                  <a:lnTo>
                    <a:pt x="8631359" y="3166077"/>
                  </a:lnTo>
                  <a:lnTo>
                    <a:pt x="8630209" y="3163219"/>
                  </a:lnTo>
                  <a:close/>
                </a:path>
                <a:path w="17877790" h="11304905">
                  <a:moveTo>
                    <a:pt x="8869037" y="3264700"/>
                  </a:moveTo>
                  <a:lnTo>
                    <a:pt x="8860692" y="3261141"/>
                  </a:lnTo>
                  <a:lnTo>
                    <a:pt x="8857834" y="3262289"/>
                  </a:lnTo>
                  <a:lnTo>
                    <a:pt x="8855556" y="3267630"/>
                  </a:lnTo>
                  <a:lnTo>
                    <a:pt x="8856562" y="3270822"/>
                  </a:lnTo>
                  <a:lnTo>
                    <a:pt x="8864907" y="3274382"/>
                  </a:lnTo>
                  <a:lnTo>
                    <a:pt x="8867765" y="3273233"/>
                  </a:lnTo>
                  <a:lnTo>
                    <a:pt x="8870044" y="3267892"/>
                  </a:lnTo>
                  <a:lnTo>
                    <a:pt x="8869037" y="3264700"/>
                  </a:lnTo>
                  <a:close/>
                </a:path>
                <a:path w="17877790" h="11304905">
                  <a:moveTo>
                    <a:pt x="8710137" y="3196919"/>
                  </a:moveTo>
                  <a:lnTo>
                    <a:pt x="8701791" y="3193358"/>
                  </a:lnTo>
                  <a:lnTo>
                    <a:pt x="8698933" y="3194507"/>
                  </a:lnTo>
                  <a:lnTo>
                    <a:pt x="8696655" y="3199848"/>
                  </a:lnTo>
                  <a:lnTo>
                    <a:pt x="8697803" y="3202706"/>
                  </a:lnTo>
                  <a:lnTo>
                    <a:pt x="8706150" y="3206267"/>
                  </a:lnTo>
                  <a:lnTo>
                    <a:pt x="8709005" y="3205117"/>
                  </a:lnTo>
                  <a:lnTo>
                    <a:pt x="8711284" y="3199776"/>
                  </a:lnTo>
                  <a:lnTo>
                    <a:pt x="8710137" y="3196919"/>
                  </a:lnTo>
                  <a:close/>
                </a:path>
                <a:path w="17877790" h="11304905">
                  <a:moveTo>
                    <a:pt x="8789587" y="3230809"/>
                  </a:moveTo>
                  <a:lnTo>
                    <a:pt x="8781242" y="3227250"/>
                  </a:lnTo>
                  <a:lnTo>
                    <a:pt x="8778384" y="3228398"/>
                  </a:lnTo>
                  <a:lnTo>
                    <a:pt x="8776105" y="3233739"/>
                  </a:lnTo>
                  <a:lnTo>
                    <a:pt x="8777254" y="3236597"/>
                  </a:lnTo>
                  <a:lnTo>
                    <a:pt x="8785599" y="3240157"/>
                  </a:lnTo>
                  <a:lnTo>
                    <a:pt x="8788457" y="3239008"/>
                  </a:lnTo>
                  <a:lnTo>
                    <a:pt x="8790735" y="3233667"/>
                  </a:lnTo>
                  <a:lnTo>
                    <a:pt x="8789587" y="323080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5828" y="39103"/>
              <a:ext cx="17294225" cy="11269980"/>
            </a:xfrm>
            <a:custGeom>
              <a:avLst/>
              <a:gdLst/>
              <a:ahLst/>
              <a:cxnLst/>
              <a:rect l="l" t="t" r="r" b="b"/>
              <a:pathLst>
                <a:path w="17294225" h="11269980">
                  <a:moveTo>
                    <a:pt x="16969367" y="11145754"/>
                  </a:moveTo>
                  <a:lnTo>
                    <a:pt x="16961355" y="11142336"/>
                  </a:lnTo>
                  <a:lnTo>
                    <a:pt x="16958498" y="11143484"/>
                  </a:lnTo>
                  <a:lnTo>
                    <a:pt x="16956219" y="11148826"/>
                  </a:lnTo>
                  <a:lnTo>
                    <a:pt x="16957368" y="11151683"/>
                  </a:lnTo>
                  <a:lnTo>
                    <a:pt x="16965380" y="11155100"/>
                  </a:lnTo>
                  <a:lnTo>
                    <a:pt x="16968235" y="11153951"/>
                  </a:lnTo>
                  <a:lnTo>
                    <a:pt x="16970513" y="11148610"/>
                  </a:lnTo>
                  <a:lnTo>
                    <a:pt x="16969367" y="11145754"/>
                  </a:lnTo>
                  <a:close/>
                </a:path>
                <a:path w="17294225" h="11269980">
                  <a:moveTo>
                    <a:pt x="16890390" y="11111670"/>
                  </a:moveTo>
                  <a:lnTo>
                    <a:pt x="16882381" y="11108254"/>
                  </a:lnTo>
                  <a:lnTo>
                    <a:pt x="16879521" y="11109401"/>
                  </a:lnTo>
                  <a:lnTo>
                    <a:pt x="16877243" y="11114742"/>
                  </a:lnTo>
                  <a:lnTo>
                    <a:pt x="16878394" y="11117601"/>
                  </a:lnTo>
                  <a:lnTo>
                    <a:pt x="16886403" y="11121017"/>
                  </a:lnTo>
                  <a:lnTo>
                    <a:pt x="16889261" y="11119869"/>
                  </a:lnTo>
                  <a:lnTo>
                    <a:pt x="16891539" y="11114527"/>
                  </a:lnTo>
                  <a:lnTo>
                    <a:pt x="16890390" y="11111670"/>
                  </a:lnTo>
                  <a:close/>
                </a:path>
                <a:path w="17294225" h="11269980">
                  <a:moveTo>
                    <a:pt x="17048577" y="11178358"/>
                  </a:moveTo>
                  <a:lnTo>
                    <a:pt x="17041233" y="11175226"/>
                  </a:lnTo>
                  <a:lnTo>
                    <a:pt x="17038376" y="11176374"/>
                  </a:lnTo>
                  <a:lnTo>
                    <a:pt x="17036240" y="11181381"/>
                  </a:lnTo>
                  <a:lnTo>
                    <a:pt x="17037722" y="11184381"/>
                  </a:lnTo>
                  <a:lnTo>
                    <a:pt x="17045063" y="11187513"/>
                  </a:lnTo>
                  <a:lnTo>
                    <a:pt x="17047921" y="11186364"/>
                  </a:lnTo>
                  <a:lnTo>
                    <a:pt x="17050057" y="11181357"/>
                  </a:lnTo>
                  <a:lnTo>
                    <a:pt x="17048577" y="11178358"/>
                  </a:lnTo>
                  <a:close/>
                </a:path>
                <a:path w="17294225" h="11269980">
                  <a:moveTo>
                    <a:pt x="16804308" y="11072977"/>
                  </a:moveTo>
                  <a:lnTo>
                    <a:pt x="16801116" y="11073983"/>
                  </a:lnTo>
                  <a:lnTo>
                    <a:pt x="16799787" y="11076967"/>
                  </a:lnTo>
                  <a:lnTo>
                    <a:pt x="16798646" y="11078848"/>
                  </a:lnTo>
                  <a:lnTo>
                    <a:pt x="16799653" y="11082040"/>
                  </a:lnTo>
                  <a:lnTo>
                    <a:pt x="16807666" y="11085458"/>
                  </a:lnTo>
                  <a:lnTo>
                    <a:pt x="16810522" y="11084308"/>
                  </a:lnTo>
                  <a:lnTo>
                    <a:pt x="16811709" y="11081658"/>
                  </a:lnTo>
                  <a:lnTo>
                    <a:pt x="16812849" y="11079777"/>
                  </a:lnTo>
                  <a:lnTo>
                    <a:pt x="16811843" y="11076586"/>
                  </a:lnTo>
                  <a:lnTo>
                    <a:pt x="16806503" y="11074308"/>
                  </a:lnTo>
                  <a:lnTo>
                    <a:pt x="16804308" y="11072977"/>
                  </a:lnTo>
                  <a:close/>
                </a:path>
                <a:path w="17294225" h="11269980">
                  <a:moveTo>
                    <a:pt x="17128975" y="11209102"/>
                  </a:moveTo>
                  <a:lnTo>
                    <a:pt x="17121632" y="11205970"/>
                  </a:lnTo>
                  <a:lnTo>
                    <a:pt x="17118774" y="11207118"/>
                  </a:lnTo>
                  <a:lnTo>
                    <a:pt x="17117635" y="11209789"/>
                  </a:lnTo>
                  <a:lnTo>
                    <a:pt x="17116972" y="11212268"/>
                  </a:lnTo>
                  <a:lnTo>
                    <a:pt x="17118121" y="11215125"/>
                  </a:lnTo>
                  <a:lnTo>
                    <a:pt x="17125464" y="11218257"/>
                  </a:lnTo>
                  <a:lnTo>
                    <a:pt x="17128319" y="11217108"/>
                  </a:lnTo>
                  <a:lnTo>
                    <a:pt x="17130598" y="11211767"/>
                  </a:lnTo>
                  <a:lnTo>
                    <a:pt x="17128975" y="11209102"/>
                  </a:lnTo>
                  <a:close/>
                </a:path>
                <a:path w="17294225" h="11269980">
                  <a:moveTo>
                    <a:pt x="16733816" y="11039356"/>
                  </a:moveTo>
                  <a:lnTo>
                    <a:pt x="16726139" y="11036082"/>
                  </a:lnTo>
                  <a:lnTo>
                    <a:pt x="16723090" y="11036754"/>
                  </a:lnTo>
                  <a:lnTo>
                    <a:pt x="16720811" y="11042095"/>
                  </a:lnTo>
                  <a:lnTo>
                    <a:pt x="16721484" y="11045144"/>
                  </a:lnTo>
                  <a:lnTo>
                    <a:pt x="16729497" y="11048562"/>
                  </a:lnTo>
                  <a:lnTo>
                    <a:pt x="16732353" y="11047413"/>
                  </a:lnTo>
                  <a:lnTo>
                    <a:pt x="16734489" y="11042405"/>
                  </a:lnTo>
                  <a:lnTo>
                    <a:pt x="16733816" y="11039356"/>
                  </a:lnTo>
                  <a:close/>
                </a:path>
                <a:path w="17294225" h="11269980">
                  <a:moveTo>
                    <a:pt x="17210562" y="11237985"/>
                  </a:moveTo>
                  <a:lnTo>
                    <a:pt x="17205219" y="11235706"/>
                  </a:lnTo>
                  <a:lnTo>
                    <a:pt x="17202408" y="11234902"/>
                  </a:lnTo>
                  <a:lnTo>
                    <a:pt x="17199884" y="11236193"/>
                  </a:lnTo>
                  <a:lnTo>
                    <a:pt x="17198745" y="11238864"/>
                  </a:lnTo>
                  <a:lnTo>
                    <a:pt x="17198272" y="11240634"/>
                  </a:lnTo>
                  <a:lnTo>
                    <a:pt x="17198082" y="11241343"/>
                  </a:lnTo>
                  <a:lnTo>
                    <a:pt x="17199231" y="11244200"/>
                  </a:lnTo>
                  <a:lnTo>
                    <a:pt x="17201568" y="11245197"/>
                  </a:lnTo>
                  <a:lnTo>
                    <a:pt x="17202045" y="11245006"/>
                  </a:lnTo>
                  <a:lnTo>
                    <a:pt x="17204713" y="11246145"/>
                  </a:lnTo>
                  <a:lnTo>
                    <a:pt x="17207527" y="11246950"/>
                  </a:lnTo>
                  <a:lnTo>
                    <a:pt x="17210049" y="11245658"/>
                  </a:lnTo>
                  <a:lnTo>
                    <a:pt x="17211188" y="11242987"/>
                  </a:lnTo>
                  <a:lnTo>
                    <a:pt x="17211661" y="11241217"/>
                  </a:lnTo>
                  <a:lnTo>
                    <a:pt x="17211851" y="11240508"/>
                  </a:lnTo>
                  <a:lnTo>
                    <a:pt x="17210562" y="11237985"/>
                  </a:lnTo>
                  <a:close/>
                </a:path>
                <a:path w="17294225" h="11269980">
                  <a:moveTo>
                    <a:pt x="16654356" y="10999937"/>
                  </a:moveTo>
                  <a:lnTo>
                    <a:pt x="16649016" y="10997659"/>
                  </a:lnTo>
                  <a:lnTo>
                    <a:pt x="16645967" y="10998332"/>
                  </a:lnTo>
                  <a:lnTo>
                    <a:pt x="16643831" y="11003339"/>
                  </a:lnTo>
                  <a:lnTo>
                    <a:pt x="16644503" y="11006388"/>
                  </a:lnTo>
                  <a:lnTo>
                    <a:pt x="16647032" y="11007862"/>
                  </a:lnTo>
                  <a:lnTo>
                    <a:pt x="16652372" y="11010139"/>
                  </a:lnTo>
                  <a:lnTo>
                    <a:pt x="16655564" y="11009133"/>
                  </a:lnTo>
                  <a:lnTo>
                    <a:pt x="16657557" y="11004460"/>
                  </a:lnTo>
                  <a:lnTo>
                    <a:pt x="16656885" y="11001410"/>
                  </a:lnTo>
                  <a:lnTo>
                    <a:pt x="16654356" y="10999937"/>
                  </a:lnTo>
                  <a:close/>
                </a:path>
                <a:path w="17294225" h="11269980">
                  <a:moveTo>
                    <a:pt x="17292384" y="11265392"/>
                  </a:moveTo>
                  <a:lnTo>
                    <a:pt x="17289570" y="11264586"/>
                  </a:lnTo>
                  <a:lnTo>
                    <a:pt x="17286899" y="11263447"/>
                  </a:lnTo>
                  <a:lnTo>
                    <a:pt x="17284088" y="11262642"/>
                  </a:lnTo>
                  <a:lnTo>
                    <a:pt x="17281564" y="11263933"/>
                  </a:lnTo>
                  <a:lnTo>
                    <a:pt x="17280425" y="11266603"/>
                  </a:lnTo>
                  <a:lnTo>
                    <a:pt x="17279620" y="11269452"/>
                  </a:lnTo>
                  <a:lnTo>
                    <a:pt x="17293234" y="11269452"/>
                  </a:lnTo>
                  <a:lnTo>
                    <a:pt x="17293675" y="11267915"/>
                  </a:lnTo>
                  <a:lnTo>
                    <a:pt x="17292384" y="11265392"/>
                  </a:lnTo>
                  <a:close/>
                </a:path>
                <a:path w="17294225" h="11269980">
                  <a:moveTo>
                    <a:pt x="16577611" y="10959704"/>
                  </a:moveTo>
                  <a:lnTo>
                    <a:pt x="16572271" y="10957426"/>
                  </a:lnTo>
                  <a:lnTo>
                    <a:pt x="16569222" y="10958098"/>
                  </a:lnTo>
                  <a:lnTo>
                    <a:pt x="16566943" y="10963439"/>
                  </a:lnTo>
                  <a:lnTo>
                    <a:pt x="16567616" y="10966488"/>
                  </a:lnTo>
                  <a:lnTo>
                    <a:pt x="16570144" y="10967962"/>
                  </a:lnTo>
                  <a:lnTo>
                    <a:pt x="16575484" y="10970239"/>
                  </a:lnTo>
                  <a:lnTo>
                    <a:pt x="16578676" y="10969233"/>
                  </a:lnTo>
                  <a:lnTo>
                    <a:pt x="16580812" y="10964226"/>
                  </a:lnTo>
                  <a:lnTo>
                    <a:pt x="16580139" y="10961177"/>
                  </a:lnTo>
                  <a:lnTo>
                    <a:pt x="16577611" y="10959704"/>
                  </a:lnTo>
                  <a:close/>
                </a:path>
                <a:path w="17294225" h="11269980">
                  <a:moveTo>
                    <a:pt x="16497287" y="10916760"/>
                  </a:moveTo>
                  <a:lnTo>
                    <a:pt x="16493906" y="10917291"/>
                  </a:lnTo>
                  <a:lnTo>
                    <a:pt x="16492767" y="10919961"/>
                  </a:lnTo>
                  <a:lnTo>
                    <a:pt x="16491294" y="10922489"/>
                  </a:lnTo>
                  <a:lnTo>
                    <a:pt x="16492108" y="10925204"/>
                  </a:lnTo>
                  <a:lnTo>
                    <a:pt x="16494495" y="10927011"/>
                  </a:lnTo>
                  <a:lnTo>
                    <a:pt x="16499834" y="10929289"/>
                  </a:lnTo>
                  <a:lnTo>
                    <a:pt x="16502884" y="10928617"/>
                  </a:lnTo>
                  <a:lnTo>
                    <a:pt x="16503880" y="10926280"/>
                  </a:lnTo>
                  <a:lnTo>
                    <a:pt x="16505353" y="10923752"/>
                  </a:lnTo>
                  <a:lnTo>
                    <a:pt x="16504539" y="10921037"/>
                  </a:lnTo>
                  <a:lnTo>
                    <a:pt x="16502153" y="10919230"/>
                  </a:lnTo>
                  <a:lnTo>
                    <a:pt x="16499482" y="10918090"/>
                  </a:lnTo>
                  <a:lnTo>
                    <a:pt x="16497287" y="10916760"/>
                  </a:lnTo>
                  <a:close/>
                </a:path>
                <a:path w="17294225" h="11269980">
                  <a:moveTo>
                    <a:pt x="16421539" y="10874190"/>
                  </a:moveTo>
                  <a:lnTo>
                    <a:pt x="16418157" y="10874720"/>
                  </a:lnTo>
                  <a:lnTo>
                    <a:pt x="16417018" y="10877390"/>
                  </a:lnTo>
                  <a:lnTo>
                    <a:pt x="16415687" y="10879584"/>
                  </a:lnTo>
                  <a:lnTo>
                    <a:pt x="16416360" y="10882634"/>
                  </a:lnTo>
                  <a:lnTo>
                    <a:pt x="16418745" y="10884440"/>
                  </a:lnTo>
                  <a:lnTo>
                    <a:pt x="16424086" y="10886718"/>
                  </a:lnTo>
                  <a:lnTo>
                    <a:pt x="16427136" y="10886046"/>
                  </a:lnTo>
                  <a:lnTo>
                    <a:pt x="16428132" y="10883709"/>
                  </a:lnTo>
                  <a:lnTo>
                    <a:pt x="16429463" y="10881515"/>
                  </a:lnTo>
                  <a:lnTo>
                    <a:pt x="16428790" y="10878467"/>
                  </a:lnTo>
                  <a:lnTo>
                    <a:pt x="16426404" y="10876659"/>
                  </a:lnTo>
                  <a:lnTo>
                    <a:pt x="16423733" y="10875520"/>
                  </a:lnTo>
                  <a:lnTo>
                    <a:pt x="16421539" y="10874190"/>
                  </a:lnTo>
                  <a:close/>
                </a:path>
                <a:path w="17294225" h="11269980">
                  <a:moveTo>
                    <a:pt x="16347504" y="10830377"/>
                  </a:moveTo>
                  <a:lnTo>
                    <a:pt x="16344455" y="10831049"/>
                  </a:lnTo>
                  <a:lnTo>
                    <a:pt x="16341509" y="10836106"/>
                  </a:lnTo>
                  <a:lnTo>
                    <a:pt x="16342182" y="10839154"/>
                  </a:lnTo>
                  <a:lnTo>
                    <a:pt x="16344567" y="10840961"/>
                  </a:lnTo>
                  <a:lnTo>
                    <a:pt x="16349909" y="10843240"/>
                  </a:lnTo>
                  <a:lnTo>
                    <a:pt x="16352958" y="10842568"/>
                  </a:lnTo>
                  <a:lnTo>
                    <a:pt x="16353955" y="10840231"/>
                  </a:lnTo>
                  <a:lnTo>
                    <a:pt x="16355428" y="10837703"/>
                  </a:lnTo>
                  <a:lnTo>
                    <a:pt x="16354756" y="10834654"/>
                  </a:lnTo>
                  <a:lnTo>
                    <a:pt x="16352371" y="10832847"/>
                  </a:lnTo>
                  <a:lnTo>
                    <a:pt x="16349699" y="10831708"/>
                  </a:lnTo>
                  <a:lnTo>
                    <a:pt x="16347504" y="10830377"/>
                  </a:lnTo>
                  <a:close/>
                </a:path>
                <a:path w="17294225" h="11269980">
                  <a:moveTo>
                    <a:pt x="16273420" y="10785754"/>
                  </a:moveTo>
                  <a:lnTo>
                    <a:pt x="16270372" y="10786426"/>
                  </a:lnTo>
                  <a:lnTo>
                    <a:pt x="16267425" y="10791483"/>
                  </a:lnTo>
                  <a:lnTo>
                    <a:pt x="16268098" y="10794532"/>
                  </a:lnTo>
                  <a:lnTo>
                    <a:pt x="16270483" y="10796338"/>
                  </a:lnTo>
                  <a:lnTo>
                    <a:pt x="16276158" y="10798759"/>
                  </a:lnTo>
                  <a:lnTo>
                    <a:pt x="16278874" y="10797945"/>
                  </a:lnTo>
                  <a:lnTo>
                    <a:pt x="16280204" y="10795750"/>
                  </a:lnTo>
                  <a:lnTo>
                    <a:pt x="16281677" y="10793222"/>
                  </a:lnTo>
                  <a:lnTo>
                    <a:pt x="16281005" y="10790173"/>
                  </a:lnTo>
                  <a:lnTo>
                    <a:pt x="16278618" y="10788366"/>
                  </a:lnTo>
                  <a:lnTo>
                    <a:pt x="16275947" y="10787227"/>
                  </a:lnTo>
                  <a:lnTo>
                    <a:pt x="16273420" y="10785754"/>
                  </a:lnTo>
                  <a:close/>
                </a:path>
                <a:path w="17294225" h="11269980">
                  <a:moveTo>
                    <a:pt x="16200573" y="10740081"/>
                  </a:moveTo>
                  <a:lnTo>
                    <a:pt x="16197716" y="10741230"/>
                  </a:lnTo>
                  <a:lnTo>
                    <a:pt x="16194624" y="10745040"/>
                  </a:lnTo>
                  <a:lnTo>
                    <a:pt x="16194386" y="10745333"/>
                  </a:lnTo>
                  <a:lnTo>
                    <a:pt x="16195394" y="10748525"/>
                  </a:lnTo>
                  <a:lnTo>
                    <a:pt x="16197304" y="10750524"/>
                  </a:lnTo>
                  <a:lnTo>
                    <a:pt x="16202978" y="10752944"/>
                  </a:lnTo>
                  <a:lnTo>
                    <a:pt x="16205551" y="10752463"/>
                  </a:lnTo>
                  <a:lnTo>
                    <a:pt x="16206692" y="10750582"/>
                  </a:lnTo>
                  <a:lnTo>
                    <a:pt x="16206882" y="10750269"/>
                  </a:lnTo>
                  <a:lnTo>
                    <a:pt x="16208546" y="10748217"/>
                  </a:lnTo>
                  <a:lnTo>
                    <a:pt x="16207875" y="10745169"/>
                  </a:lnTo>
                  <a:lnTo>
                    <a:pt x="16205631" y="10743028"/>
                  </a:lnTo>
                  <a:lnTo>
                    <a:pt x="16202960" y="10741888"/>
                  </a:lnTo>
                  <a:lnTo>
                    <a:pt x="16200573" y="10740081"/>
                  </a:lnTo>
                  <a:close/>
                </a:path>
                <a:path w="17294225" h="11269980">
                  <a:moveTo>
                    <a:pt x="16128487" y="10693549"/>
                  </a:moveTo>
                  <a:lnTo>
                    <a:pt x="16125105" y="10694079"/>
                  </a:lnTo>
                  <a:lnTo>
                    <a:pt x="16122445" y="10698468"/>
                  </a:lnTo>
                  <a:lnTo>
                    <a:pt x="16123116" y="10701517"/>
                  </a:lnTo>
                  <a:lnTo>
                    <a:pt x="16125025" y="10703515"/>
                  </a:lnTo>
                  <a:lnTo>
                    <a:pt x="16130703" y="10705936"/>
                  </a:lnTo>
                  <a:lnTo>
                    <a:pt x="16133273" y="10705454"/>
                  </a:lnTo>
                  <a:lnTo>
                    <a:pt x="16135935" y="10701066"/>
                  </a:lnTo>
                  <a:lnTo>
                    <a:pt x="16135262" y="10698017"/>
                  </a:lnTo>
                  <a:lnTo>
                    <a:pt x="16133353" y="10696019"/>
                  </a:lnTo>
                  <a:lnTo>
                    <a:pt x="16130682" y="10694880"/>
                  </a:lnTo>
                  <a:lnTo>
                    <a:pt x="16128487" y="10693549"/>
                  </a:lnTo>
                  <a:close/>
                </a:path>
                <a:path w="17294225" h="11269980">
                  <a:moveTo>
                    <a:pt x="16056781" y="10645205"/>
                  </a:moveTo>
                  <a:lnTo>
                    <a:pt x="16053397" y="10645735"/>
                  </a:lnTo>
                  <a:lnTo>
                    <a:pt x="16050735" y="10650124"/>
                  </a:lnTo>
                  <a:lnTo>
                    <a:pt x="16051267" y="10653507"/>
                  </a:lnTo>
                  <a:lnTo>
                    <a:pt x="16053462" y="10654838"/>
                  </a:lnTo>
                  <a:lnTo>
                    <a:pt x="16055846" y="10656644"/>
                  </a:lnTo>
                  <a:lnTo>
                    <a:pt x="16058851" y="10657926"/>
                  </a:lnTo>
                  <a:lnTo>
                    <a:pt x="16061424" y="10657445"/>
                  </a:lnTo>
                  <a:lnTo>
                    <a:pt x="16064085" y="10653056"/>
                  </a:lnTo>
                  <a:lnTo>
                    <a:pt x="16063554" y="10649672"/>
                  </a:lnTo>
                  <a:lnTo>
                    <a:pt x="16061360" y="10648343"/>
                  </a:lnTo>
                  <a:lnTo>
                    <a:pt x="16058975" y="10646536"/>
                  </a:lnTo>
                  <a:lnTo>
                    <a:pt x="16056781" y="10645205"/>
                  </a:lnTo>
                  <a:close/>
                </a:path>
                <a:path w="17294225" h="11269980">
                  <a:moveTo>
                    <a:pt x="15985691" y="10596337"/>
                  </a:moveTo>
                  <a:lnTo>
                    <a:pt x="15982643" y="10597009"/>
                  </a:lnTo>
                  <a:lnTo>
                    <a:pt x="15980979" y="10599061"/>
                  </a:lnTo>
                  <a:lnTo>
                    <a:pt x="15979648" y="10601256"/>
                  </a:lnTo>
                  <a:lnTo>
                    <a:pt x="15980321" y="10604304"/>
                  </a:lnTo>
                  <a:lnTo>
                    <a:pt x="15982372" y="10605969"/>
                  </a:lnTo>
                  <a:lnTo>
                    <a:pt x="15984759" y="10607775"/>
                  </a:lnTo>
                  <a:lnTo>
                    <a:pt x="15987762" y="10609057"/>
                  </a:lnTo>
                  <a:lnTo>
                    <a:pt x="15990478" y="10608242"/>
                  </a:lnTo>
                  <a:lnTo>
                    <a:pt x="15991665" y="10606381"/>
                  </a:lnTo>
                  <a:lnTo>
                    <a:pt x="15992995" y="10604187"/>
                  </a:lnTo>
                  <a:lnTo>
                    <a:pt x="15992324" y="10601139"/>
                  </a:lnTo>
                  <a:lnTo>
                    <a:pt x="15990273" y="10599475"/>
                  </a:lnTo>
                  <a:lnTo>
                    <a:pt x="15987886" y="10597667"/>
                  </a:lnTo>
                  <a:lnTo>
                    <a:pt x="15985691" y="10596337"/>
                  </a:lnTo>
                  <a:close/>
                </a:path>
                <a:path w="17294225" h="11269980">
                  <a:moveTo>
                    <a:pt x="15915839" y="10546417"/>
                  </a:moveTo>
                  <a:lnTo>
                    <a:pt x="15912792" y="10547090"/>
                  </a:lnTo>
                  <a:lnTo>
                    <a:pt x="15909463" y="10551193"/>
                  </a:lnTo>
                  <a:lnTo>
                    <a:pt x="15910135" y="10554242"/>
                  </a:lnTo>
                  <a:lnTo>
                    <a:pt x="15912186" y="10555906"/>
                  </a:lnTo>
                  <a:lnTo>
                    <a:pt x="15914572" y="10557713"/>
                  </a:lnTo>
                  <a:lnTo>
                    <a:pt x="15915573" y="10558140"/>
                  </a:lnTo>
                  <a:lnTo>
                    <a:pt x="15915431" y="10558474"/>
                  </a:lnTo>
                  <a:lnTo>
                    <a:pt x="15917434" y="10559329"/>
                  </a:lnTo>
                  <a:lnTo>
                    <a:pt x="15920149" y="10558514"/>
                  </a:lnTo>
                  <a:lnTo>
                    <a:pt x="15921338" y="10556653"/>
                  </a:lnTo>
                  <a:lnTo>
                    <a:pt x="15923002" y="10554601"/>
                  </a:lnTo>
                  <a:lnTo>
                    <a:pt x="15922331" y="10551553"/>
                  </a:lnTo>
                  <a:lnTo>
                    <a:pt x="15920278" y="10549889"/>
                  </a:lnTo>
                  <a:lnTo>
                    <a:pt x="15917892" y="10548082"/>
                  </a:lnTo>
                  <a:lnTo>
                    <a:pt x="15915839" y="10546417"/>
                  </a:lnTo>
                  <a:close/>
                </a:path>
                <a:path w="17294225" h="11269980">
                  <a:moveTo>
                    <a:pt x="15846082" y="10495354"/>
                  </a:moveTo>
                  <a:lnTo>
                    <a:pt x="15843034" y="10496026"/>
                  </a:lnTo>
                  <a:lnTo>
                    <a:pt x="15841369" y="10498078"/>
                  </a:lnTo>
                  <a:lnTo>
                    <a:pt x="15839562" y="10500464"/>
                  </a:lnTo>
                  <a:lnTo>
                    <a:pt x="15840233" y="10503512"/>
                  </a:lnTo>
                  <a:lnTo>
                    <a:pt x="15842286" y="10505177"/>
                  </a:lnTo>
                  <a:lnTo>
                    <a:pt x="15844672" y="10506984"/>
                  </a:lnTo>
                  <a:lnTo>
                    <a:pt x="15845673" y="10507411"/>
                  </a:lnTo>
                  <a:lnTo>
                    <a:pt x="15845864" y="10507887"/>
                  </a:lnTo>
                  <a:lnTo>
                    <a:pt x="15847868" y="10508742"/>
                  </a:lnTo>
                  <a:lnTo>
                    <a:pt x="15850248" y="10507784"/>
                  </a:lnTo>
                  <a:lnTo>
                    <a:pt x="15851770" y="10506066"/>
                  </a:lnTo>
                  <a:lnTo>
                    <a:pt x="15853577" y="10503680"/>
                  </a:lnTo>
                  <a:lnTo>
                    <a:pt x="15852906" y="10500632"/>
                  </a:lnTo>
                  <a:lnTo>
                    <a:pt x="15850855" y="10498967"/>
                  </a:lnTo>
                  <a:lnTo>
                    <a:pt x="15846082" y="10495354"/>
                  </a:lnTo>
                  <a:close/>
                </a:path>
                <a:path w="17294225" h="11269980">
                  <a:moveTo>
                    <a:pt x="15777085" y="10443432"/>
                  </a:moveTo>
                  <a:lnTo>
                    <a:pt x="15774036" y="10444104"/>
                  </a:lnTo>
                  <a:lnTo>
                    <a:pt x="15772372" y="10446156"/>
                  </a:lnTo>
                  <a:lnTo>
                    <a:pt x="15770565" y="10448542"/>
                  </a:lnTo>
                  <a:lnTo>
                    <a:pt x="15771237" y="10451591"/>
                  </a:lnTo>
                  <a:lnTo>
                    <a:pt x="15773288" y="10453255"/>
                  </a:lnTo>
                  <a:lnTo>
                    <a:pt x="15775675" y="10455061"/>
                  </a:lnTo>
                  <a:lnTo>
                    <a:pt x="15779012" y="10456485"/>
                  </a:lnTo>
                  <a:lnTo>
                    <a:pt x="15781251" y="10455862"/>
                  </a:lnTo>
                  <a:lnTo>
                    <a:pt x="15782774" y="10454144"/>
                  </a:lnTo>
                  <a:lnTo>
                    <a:pt x="15784581" y="10451758"/>
                  </a:lnTo>
                  <a:lnTo>
                    <a:pt x="15783909" y="10448710"/>
                  </a:lnTo>
                  <a:lnTo>
                    <a:pt x="15781857" y="10447045"/>
                  </a:lnTo>
                  <a:lnTo>
                    <a:pt x="15777085" y="10443432"/>
                  </a:lnTo>
                  <a:close/>
                </a:path>
                <a:path w="17294225" h="11269980">
                  <a:moveTo>
                    <a:pt x="15708849" y="10390649"/>
                  </a:moveTo>
                  <a:lnTo>
                    <a:pt x="15705466" y="10391180"/>
                  </a:lnTo>
                  <a:lnTo>
                    <a:pt x="15703802" y="10393232"/>
                  </a:lnTo>
                  <a:lnTo>
                    <a:pt x="15701995" y="10395617"/>
                  </a:lnTo>
                  <a:lnTo>
                    <a:pt x="15702666" y="10398666"/>
                  </a:lnTo>
                  <a:lnTo>
                    <a:pt x="15704719" y="10400331"/>
                  </a:lnTo>
                  <a:lnTo>
                    <a:pt x="15707105" y="10402138"/>
                  </a:lnTo>
                  <a:lnTo>
                    <a:pt x="15710443" y="10403562"/>
                  </a:lnTo>
                  <a:lnTo>
                    <a:pt x="15712681" y="10402938"/>
                  </a:lnTo>
                  <a:lnTo>
                    <a:pt x="15714203" y="10401220"/>
                  </a:lnTo>
                  <a:lnTo>
                    <a:pt x="15716010" y="10398834"/>
                  </a:lnTo>
                  <a:lnTo>
                    <a:pt x="15715339" y="10395786"/>
                  </a:lnTo>
                  <a:lnTo>
                    <a:pt x="15713287" y="10394121"/>
                  </a:lnTo>
                  <a:lnTo>
                    <a:pt x="15710901" y="10392314"/>
                  </a:lnTo>
                  <a:lnTo>
                    <a:pt x="15708849" y="10390649"/>
                  </a:lnTo>
                  <a:close/>
                </a:path>
                <a:path w="17294225" h="11269980">
                  <a:moveTo>
                    <a:pt x="15641232" y="10337343"/>
                  </a:moveTo>
                  <a:lnTo>
                    <a:pt x="15637847" y="10337873"/>
                  </a:lnTo>
                  <a:lnTo>
                    <a:pt x="15634518" y="10341977"/>
                  </a:lnTo>
                  <a:lnTo>
                    <a:pt x="15635049" y="10345360"/>
                  </a:lnTo>
                  <a:lnTo>
                    <a:pt x="15637102" y="10347025"/>
                  </a:lnTo>
                  <a:lnTo>
                    <a:pt x="15639486" y="10348830"/>
                  </a:lnTo>
                  <a:lnTo>
                    <a:pt x="15642826" y="10350255"/>
                  </a:lnTo>
                  <a:lnTo>
                    <a:pt x="15645064" y="10349632"/>
                  </a:lnTo>
                  <a:lnTo>
                    <a:pt x="15646586" y="10347914"/>
                  </a:lnTo>
                  <a:lnTo>
                    <a:pt x="15648251" y="10345861"/>
                  </a:lnTo>
                  <a:lnTo>
                    <a:pt x="15647719" y="10342478"/>
                  </a:lnTo>
                  <a:lnTo>
                    <a:pt x="15645668" y="10340814"/>
                  </a:lnTo>
                  <a:lnTo>
                    <a:pt x="15643284" y="10339008"/>
                  </a:lnTo>
                  <a:lnTo>
                    <a:pt x="15641232" y="10337343"/>
                  </a:lnTo>
                  <a:close/>
                </a:path>
                <a:path w="17294225" h="11269980">
                  <a:moveTo>
                    <a:pt x="15574231" y="10283511"/>
                  </a:moveTo>
                  <a:lnTo>
                    <a:pt x="15570991" y="10283707"/>
                  </a:lnTo>
                  <a:lnTo>
                    <a:pt x="15567664" y="10287811"/>
                  </a:lnTo>
                  <a:lnTo>
                    <a:pt x="15567858" y="10291051"/>
                  </a:lnTo>
                  <a:lnTo>
                    <a:pt x="15569910" y="10292715"/>
                  </a:lnTo>
                  <a:lnTo>
                    <a:pt x="15572296" y="10294523"/>
                  </a:lnTo>
                  <a:lnTo>
                    <a:pt x="15573631" y="10295092"/>
                  </a:lnTo>
                  <a:lnTo>
                    <a:pt x="15573489" y="10295425"/>
                  </a:lnTo>
                  <a:lnTo>
                    <a:pt x="15575492" y="10296280"/>
                  </a:lnTo>
                  <a:lnTo>
                    <a:pt x="15577731" y="10295657"/>
                  </a:lnTo>
                  <a:lnTo>
                    <a:pt x="15579252" y="10293938"/>
                  </a:lnTo>
                  <a:lnTo>
                    <a:pt x="15580916" y="10291887"/>
                  </a:lnTo>
                  <a:lnTo>
                    <a:pt x="15580722" y="10288647"/>
                  </a:lnTo>
                  <a:lnTo>
                    <a:pt x="15578670" y="10286983"/>
                  </a:lnTo>
                  <a:lnTo>
                    <a:pt x="15576284" y="10285175"/>
                  </a:lnTo>
                  <a:lnTo>
                    <a:pt x="15574231" y="10283511"/>
                  </a:lnTo>
                  <a:close/>
                </a:path>
                <a:path w="17294225" h="11269980">
                  <a:moveTo>
                    <a:pt x="15507801" y="10228343"/>
                  </a:moveTo>
                  <a:lnTo>
                    <a:pt x="15504562" y="10228540"/>
                  </a:lnTo>
                  <a:lnTo>
                    <a:pt x="15501233" y="10232643"/>
                  </a:lnTo>
                  <a:lnTo>
                    <a:pt x="15501430" y="10235884"/>
                  </a:lnTo>
                  <a:lnTo>
                    <a:pt x="15503482" y="10237548"/>
                  </a:lnTo>
                  <a:lnTo>
                    <a:pt x="15505866" y="10239354"/>
                  </a:lnTo>
                  <a:lnTo>
                    <a:pt x="15507202" y="10239924"/>
                  </a:lnTo>
                  <a:lnTo>
                    <a:pt x="15507060" y="10240259"/>
                  </a:lnTo>
                  <a:lnTo>
                    <a:pt x="15509063" y="10241113"/>
                  </a:lnTo>
                  <a:lnTo>
                    <a:pt x="15511302" y="10240490"/>
                  </a:lnTo>
                  <a:lnTo>
                    <a:pt x="15512825" y="10238771"/>
                  </a:lnTo>
                  <a:lnTo>
                    <a:pt x="15514489" y="10236720"/>
                  </a:lnTo>
                  <a:lnTo>
                    <a:pt x="15514292" y="10233479"/>
                  </a:lnTo>
                  <a:lnTo>
                    <a:pt x="15512239" y="10231815"/>
                  </a:lnTo>
                  <a:lnTo>
                    <a:pt x="15509853" y="10230007"/>
                  </a:lnTo>
                  <a:lnTo>
                    <a:pt x="15507801" y="10228343"/>
                  </a:lnTo>
                  <a:close/>
                </a:path>
                <a:path w="17294225" h="11269980">
                  <a:moveTo>
                    <a:pt x="15441992" y="10172651"/>
                  </a:moveTo>
                  <a:lnTo>
                    <a:pt x="15438752" y="10172847"/>
                  </a:lnTo>
                  <a:lnTo>
                    <a:pt x="15435423" y="10176951"/>
                  </a:lnTo>
                  <a:lnTo>
                    <a:pt x="15435618" y="10180191"/>
                  </a:lnTo>
                  <a:lnTo>
                    <a:pt x="15437671" y="10181856"/>
                  </a:lnTo>
                  <a:lnTo>
                    <a:pt x="15440057" y="10183663"/>
                  </a:lnTo>
                  <a:lnTo>
                    <a:pt x="15441391" y="10184232"/>
                  </a:lnTo>
                  <a:lnTo>
                    <a:pt x="15441249" y="10184566"/>
                  </a:lnTo>
                  <a:lnTo>
                    <a:pt x="15443252" y="10185421"/>
                  </a:lnTo>
                  <a:lnTo>
                    <a:pt x="15445490" y="10184797"/>
                  </a:lnTo>
                  <a:lnTo>
                    <a:pt x="15447012" y="10183079"/>
                  </a:lnTo>
                  <a:lnTo>
                    <a:pt x="15448677" y="10181027"/>
                  </a:lnTo>
                  <a:lnTo>
                    <a:pt x="15448482" y="10177787"/>
                  </a:lnTo>
                  <a:lnTo>
                    <a:pt x="15446430" y="10176123"/>
                  </a:lnTo>
                  <a:lnTo>
                    <a:pt x="15444044" y="10174316"/>
                  </a:lnTo>
                  <a:lnTo>
                    <a:pt x="15441992" y="10172651"/>
                  </a:lnTo>
                  <a:close/>
                </a:path>
                <a:path w="17294225" h="11269980">
                  <a:moveTo>
                    <a:pt x="15377084" y="10115765"/>
                  </a:moveTo>
                  <a:lnTo>
                    <a:pt x="15373844" y="10115962"/>
                  </a:lnTo>
                  <a:lnTo>
                    <a:pt x="15370515" y="10120066"/>
                  </a:lnTo>
                  <a:lnTo>
                    <a:pt x="15370711" y="10123306"/>
                  </a:lnTo>
                  <a:lnTo>
                    <a:pt x="15372763" y="10124970"/>
                  </a:lnTo>
                  <a:lnTo>
                    <a:pt x="15375007" y="10127111"/>
                  </a:lnTo>
                  <a:lnTo>
                    <a:pt x="15378344" y="10128534"/>
                  </a:lnTo>
                  <a:lnTo>
                    <a:pt x="15380440" y="10128245"/>
                  </a:lnTo>
                  <a:lnTo>
                    <a:pt x="15381962" y="10126527"/>
                  </a:lnTo>
                  <a:lnTo>
                    <a:pt x="15383627" y="10124475"/>
                  </a:lnTo>
                  <a:lnTo>
                    <a:pt x="15383432" y="10121235"/>
                  </a:lnTo>
                  <a:lnTo>
                    <a:pt x="15381380" y="10119571"/>
                  </a:lnTo>
                  <a:lnTo>
                    <a:pt x="15379137" y="10117430"/>
                  </a:lnTo>
                  <a:lnTo>
                    <a:pt x="15377084" y="10115765"/>
                  </a:lnTo>
                  <a:close/>
                </a:path>
                <a:path w="17294225" h="11269980">
                  <a:moveTo>
                    <a:pt x="15312653" y="10058689"/>
                  </a:moveTo>
                  <a:lnTo>
                    <a:pt x="15309413" y="10058885"/>
                  </a:lnTo>
                  <a:lnTo>
                    <a:pt x="15306084" y="10062989"/>
                  </a:lnTo>
                  <a:lnTo>
                    <a:pt x="15306279" y="10066229"/>
                  </a:lnTo>
                  <a:lnTo>
                    <a:pt x="15308333" y="10067894"/>
                  </a:lnTo>
                  <a:lnTo>
                    <a:pt x="15310576" y="10070034"/>
                  </a:lnTo>
                  <a:lnTo>
                    <a:pt x="15313914" y="10071458"/>
                  </a:lnTo>
                  <a:lnTo>
                    <a:pt x="15316009" y="10071168"/>
                  </a:lnTo>
                  <a:lnTo>
                    <a:pt x="15317531" y="10069450"/>
                  </a:lnTo>
                  <a:lnTo>
                    <a:pt x="15319196" y="10067398"/>
                  </a:lnTo>
                  <a:lnTo>
                    <a:pt x="15319001" y="10064158"/>
                  </a:lnTo>
                  <a:lnTo>
                    <a:pt x="15316949" y="10062494"/>
                  </a:lnTo>
                  <a:lnTo>
                    <a:pt x="15314705" y="10060353"/>
                  </a:lnTo>
                  <a:lnTo>
                    <a:pt x="15312653" y="10058689"/>
                  </a:lnTo>
                  <a:close/>
                </a:path>
                <a:path w="17294225" h="11269980">
                  <a:moveTo>
                    <a:pt x="15248793" y="10000276"/>
                  </a:moveTo>
                  <a:lnTo>
                    <a:pt x="15245886" y="10000615"/>
                  </a:lnTo>
                  <a:lnTo>
                    <a:pt x="15243887" y="10002524"/>
                  </a:lnTo>
                  <a:lnTo>
                    <a:pt x="15241748" y="10004768"/>
                  </a:lnTo>
                  <a:lnTo>
                    <a:pt x="15242084" y="10007674"/>
                  </a:lnTo>
                  <a:lnTo>
                    <a:pt x="15243994" y="10009673"/>
                  </a:lnTo>
                  <a:lnTo>
                    <a:pt x="15246238" y="10011813"/>
                  </a:lnTo>
                  <a:lnTo>
                    <a:pt x="15247906" y="10012525"/>
                  </a:lnTo>
                  <a:lnTo>
                    <a:pt x="15247764" y="10012859"/>
                  </a:lnTo>
                  <a:lnTo>
                    <a:pt x="15249767" y="10013713"/>
                  </a:lnTo>
                  <a:lnTo>
                    <a:pt x="15251864" y="10013424"/>
                  </a:lnTo>
                  <a:lnTo>
                    <a:pt x="15253385" y="10011705"/>
                  </a:lnTo>
                  <a:lnTo>
                    <a:pt x="15255526" y="10009462"/>
                  </a:lnTo>
                  <a:lnTo>
                    <a:pt x="15255189" y="10006557"/>
                  </a:lnTo>
                  <a:lnTo>
                    <a:pt x="15253279" y="10004559"/>
                  </a:lnTo>
                  <a:lnTo>
                    <a:pt x="15248793" y="10000276"/>
                  </a:lnTo>
                  <a:close/>
                </a:path>
                <a:path w="17294225" h="11269980">
                  <a:moveTo>
                    <a:pt x="15185265" y="9942007"/>
                  </a:moveTo>
                  <a:lnTo>
                    <a:pt x="15182358" y="9942345"/>
                  </a:lnTo>
                  <a:lnTo>
                    <a:pt x="15180361" y="9944255"/>
                  </a:lnTo>
                  <a:lnTo>
                    <a:pt x="15178220" y="9946499"/>
                  </a:lnTo>
                  <a:lnTo>
                    <a:pt x="15178556" y="9949404"/>
                  </a:lnTo>
                  <a:lnTo>
                    <a:pt x="15180466" y="9951402"/>
                  </a:lnTo>
                  <a:lnTo>
                    <a:pt x="15182710" y="9953543"/>
                  </a:lnTo>
                  <a:lnTo>
                    <a:pt x="15184379" y="9954255"/>
                  </a:lnTo>
                  <a:lnTo>
                    <a:pt x="15184236" y="9954589"/>
                  </a:lnTo>
                  <a:lnTo>
                    <a:pt x="15186239" y="9955443"/>
                  </a:lnTo>
                  <a:lnTo>
                    <a:pt x="15188336" y="9955154"/>
                  </a:lnTo>
                  <a:lnTo>
                    <a:pt x="15189858" y="9953436"/>
                  </a:lnTo>
                  <a:lnTo>
                    <a:pt x="15191999" y="9951193"/>
                  </a:lnTo>
                  <a:lnTo>
                    <a:pt x="15191659" y="9948286"/>
                  </a:lnTo>
                  <a:lnTo>
                    <a:pt x="15189750" y="9946287"/>
                  </a:lnTo>
                  <a:lnTo>
                    <a:pt x="15185265" y="9942007"/>
                  </a:lnTo>
                  <a:close/>
                </a:path>
                <a:path w="17294225" h="11269980">
                  <a:moveTo>
                    <a:pt x="15122831" y="9883020"/>
                  </a:moveTo>
                  <a:lnTo>
                    <a:pt x="15119590" y="9883216"/>
                  </a:lnTo>
                  <a:lnTo>
                    <a:pt x="15115594" y="9887035"/>
                  </a:lnTo>
                  <a:lnTo>
                    <a:pt x="15115791" y="9890276"/>
                  </a:lnTo>
                  <a:lnTo>
                    <a:pt x="15117700" y="9892273"/>
                  </a:lnTo>
                  <a:lnTo>
                    <a:pt x="15119944" y="9894415"/>
                  </a:lnTo>
                  <a:lnTo>
                    <a:pt x="15121613" y="9895127"/>
                  </a:lnTo>
                  <a:lnTo>
                    <a:pt x="15121471" y="9895460"/>
                  </a:lnTo>
                  <a:lnTo>
                    <a:pt x="15123474" y="9896315"/>
                  </a:lnTo>
                  <a:lnTo>
                    <a:pt x="15125570" y="9896025"/>
                  </a:lnTo>
                  <a:lnTo>
                    <a:pt x="15127092" y="9894307"/>
                  </a:lnTo>
                  <a:lnTo>
                    <a:pt x="15129090" y="9892398"/>
                  </a:lnTo>
                  <a:lnTo>
                    <a:pt x="15128894" y="9889158"/>
                  </a:lnTo>
                  <a:lnTo>
                    <a:pt x="15126984" y="9887159"/>
                  </a:lnTo>
                  <a:lnTo>
                    <a:pt x="15124740" y="9885018"/>
                  </a:lnTo>
                  <a:lnTo>
                    <a:pt x="15122831" y="9883020"/>
                  </a:lnTo>
                  <a:close/>
                </a:path>
                <a:path w="17294225" h="11269980">
                  <a:moveTo>
                    <a:pt x="15061018" y="9823508"/>
                  </a:moveTo>
                  <a:lnTo>
                    <a:pt x="15057777" y="9823705"/>
                  </a:lnTo>
                  <a:lnTo>
                    <a:pt x="15053782" y="9827524"/>
                  </a:lnTo>
                  <a:lnTo>
                    <a:pt x="15053975" y="9830764"/>
                  </a:lnTo>
                  <a:lnTo>
                    <a:pt x="15057796" y="9834761"/>
                  </a:lnTo>
                  <a:lnTo>
                    <a:pt x="15059464" y="9835472"/>
                  </a:lnTo>
                  <a:lnTo>
                    <a:pt x="15059656" y="9835948"/>
                  </a:lnTo>
                  <a:lnTo>
                    <a:pt x="15061659" y="9836803"/>
                  </a:lnTo>
                  <a:lnTo>
                    <a:pt x="15063898" y="9836180"/>
                  </a:lnTo>
                  <a:lnTo>
                    <a:pt x="15065276" y="9834795"/>
                  </a:lnTo>
                  <a:lnTo>
                    <a:pt x="15067275" y="9832885"/>
                  </a:lnTo>
                  <a:lnTo>
                    <a:pt x="15067079" y="9829645"/>
                  </a:lnTo>
                  <a:lnTo>
                    <a:pt x="15065169" y="9827646"/>
                  </a:lnTo>
                  <a:lnTo>
                    <a:pt x="15062927" y="9825507"/>
                  </a:lnTo>
                  <a:lnTo>
                    <a:pt x="15061018" y="9823508"/>
                  </a:lnTo>
                  <a:close/>
                </a:path>
                <a:path w="17294225" h="11269980">
                  <a:moveTo>
                    <a:pt x="14999296" y="9762852"/>
                  </a:moveTo>
                  <a:lnTo>
                    <a:pt x="14996055" y="9763048"/>
                  </a:lnTo>
                  <a:lnTo>
                    <a:pt x="14992059" y="9766868"/>
                  </a:lnTo>
                  <a:lnTo>
                    <a:pt x="14992256" y="9770108"/>
                  </a:lnTo>
                  <a:lnTo>
                    <a:pt x="14996075" y="9774104"/>
                  </a:lnTo>
                  <a:lnTo>
                    <a:pt x="14997745" y="9774816"/>
                  </a:lnTo>
                  <a:lnTo>
                    <a:pt x="14997602" y="9775151"/>
                  </a:lnTo>
                  <a:lnTo>
                    <a:pt x="14999604" y="9776005"/>
                  </a:lnTo>
                  <a:lnTo>
                    <a:pt x="15001843" y="9775382"/>
                  </a:lnTo>
                  <a:lnTo>
                    <a:pt x="15003223" y="9773998"/>
                  </a:lnTo>
                  <a:lnTo>
                    <a:pt x="15005221" y="9772088"/>
                  </a:lnTo>
                  <a:lnTo>
                    <a:pt x="15005025" y="9768847"/>
                  </a:lnTo>
                  <a:lnTo>
                    <a:pt x="14999296" y="9762852"/>
                  </a:lnTo>
                  <a:close/>
                </a:path>
                <a:path w="17294225" h="11269980">
                  <a:moveTo>
                    <a:pt x="14938053" y="9702006"/>
                  </a:moveTo>
                  <a:lnTo>
                    <a:pt x="14934953" y="9701868"/>
                  </a:lnTo>
                  <a:lnTo>
                    <a:pt x="14932955" y="9703777"/>
                  </a:lnTo>
                  <a:lnTo>
                    <a:pt x="14931528" y="9705536"/>
                  </a:lnTo>
                  <a:lnTo>
                    <a:pt x="14931290" y="9705829"/>
                  </a:lnTo>
                  <a:lnTo>
                    <a:pt x="14931153" y="9708927"/>
                  </a:lnTo>
                  <a:lnTo>
                    <a:pt x="14934973" y="9712924"/>
                  </a:lnTo>
                  <a:lnTo>
                    <a:pt x="14935497" y="9713542"/>
                  </a:lnTo>
                  <a:lnTo>
                    <a:pt x="14938502" y="9714824"/>
                  </a:lnTo>
                  <a:lnTo>
                    <a:pt x="14940740" y="9714200"/>
                  </a:lnTo>
                  <a:lnTo>
                    <a:pt x="14942120" y="9712816"/>
                  </a:lnTo>
                  <a:lnTo>
                    <a:pt x="14943546" y="9711057"/>
                  </a:lnTo>
                  <a:lnTo>
                    <a:pt x="14943785" y="9710764"/>
                  </a:lnTo>
                  <a:lnTo>
                    <a:pt x="14943922" y="9707666"/>
                  </a:lnTo>
                  <a:lnTo>
                    <a:pt x="14940104" y="9703671"/>
                  </a:lnTo>
                  <a:lnTo>
                    <a:pt x="14938053" y="9702006"/>
                  </a:lnTo>
                  <a:close/>
                </a:path>
                <a:path w="17294225" h="11269980">
                  <a:moveTo>
                    <a:pt x="14877760" y="9640776"/>
                  </a:moveTo>
                  <a:lnTo>
                    <a:pt x="14874661" y="9640637"/>
                  </a:lnTo>
                  <a:lnTo>
                    <a:pt x="14870665" y="9644457"/>
                  </a:lnTo>
                  <a:lnTo>
                    <a:pt x="14870527" y="9647555"/>
                  </a:lnTo>
                  <a:lnTo>
                    <a:pt x="14874346" y="9651551"/>
                  </a:lnTo>
                  <a:lnTo>
                    <a:pt x="14874538" y="9652027"/>
                  </a:lnTo>
                  <a:lnTo>
                    <a:pt x="14877875" y="9653451"/>
                  </a:lnTo>
                  <a:lnTo>
                    <a:pt x="14879972" y="9653161"/>
                  </a:lnTo>
                  <a:lnTo>
                    <a:pt x="14881352" y="9651777"/>
                  </a:lnTo>
                  <a:lnTo>
                    <a:pt x="14883350" y="9649868"/>
                  </a:lnTo>
                  <a:lnTo>
                    <a:pt x="14883488" y="9646770"/>
                  </a:lnTo>
                  <a:lnTo>
                    <a:pt x="14877760" y="9640776"/>
                  </a:lnTo>
                  <a:close/>
                </a:path>
                <a:path w="17294225" h="11269980">
                  <a:moveTo>
                    <a:pt x="14817753" y="9578878"/>
                  </a:moveTo>
                  <a:lnTo>
                    <a:pt x="14814656" y="9578741"/>
                  </a:lnTo>
                  <a:lnTo>
                    <a:pt x="14810659" y="9582560"/>
                  </a:lnTo>
                  <a:lnTo>
                    <a:pt x="14810519" y="9585657"/>
                  </a:lnTo>
                  <a:lnTo>
                    <a:pt x="14814339" y="9589654"/>
                  </a:lnTo>
                  <a:lnTo>
                    <a:pt x="14814530" y="9590130"/>
                  </a:lnTo>
                  <a:lnTo>
                    <a:pt x="14817868" y="9591554"/>
                  </a:lnTo>
                  <a:lnTo>
                    <a:pt x="14819965" y="9591264"/>
                  </a:lnTo>
                  <a:lnTo>
                    <a:pt x="14821344" y="9589880"/>
                  </a:lnTo>
                  <a:lnTo>
                    <a:pt x="14823342" y="9587970"/>
                  </a:lnTo>
                  <a:lnTo>
                    <a:pt x="14823482" y="9584873"/>
                  </a:lnTo>
                  <a:lnTo>
                    <a:pt x="14817753" y="9578878"/>
                  </a:lnTo>
                  <a:close/>
                </a:path>
                <a:path w="17294225" h="11269980">
                  <a:moveTo>
                    <a:pt x="14758364" y="9516456"/>
                  </a:moveTo>
                  <a:lnTo>
                    <a:pt x="14755265" y="9516317"/>
                  </a:lnTo>
                  <a:lnTo>
                    <a:pt x="14751268" y="9520136"/>
                  </a:lnTo>
                  <a:lnTo>
                    <a:pt x="14751130" y="9523234"/>
                  </a:lnTo>
                  <a:lnTo>
                    <a:pt x="14754951" y="9527231"/>
                  </a:lnTo>
                  <a:lnTo>
                    <a:pt x="14755141" y="9527707"/>
                  </a:lnTo>
                  <a:lnTo>
                    <a:pt x="14758480" y="9529131"/>
                  </a:lnTo>
                  <a:lnTo>
                    <a:pt x="14760575" y="9528841"/>
                  </a:lnTo>
                  <a:lnTo>
                    <a:pt x="14761955" y="9527457"/>
                  </a:lnTo>
                  <a:lnTo>
                    <a:pt x="14763954" y="9525547"/>
                  </a:lnTo>
                  <a:lnTo>
                    <a:pt x="14764091" y="9522450"/>
                  </a:lnTo>
                  <a:lnTo>
                    <a:pt x="14758364" y="9516456"/>
                  </a:lnTo>
                  <a:close/>
                </a:path>
                <a:path w="17294225" h="11269980">
                  <a:moveTo>
                    <a:pt x="14698785" y="9453557"/>
                  </a:moveTo>
                  <a:lnTo>
                    <a:pt x="14695684" y="9453417"/>
                  </a:lnTo>
                  <a:lnTo>
                    <a:pt x="14691688" y="9457237"/>
                  </a:lnTo>
                  <a:lnTo>
                    <a:pt x="14691551" y="9460335"/>
                  </a:lnTo>
                  <a:lnTo>
                    <a:pt x="14695370" y="9464331"/>
                  </a:lnTo>
                  <a:lnTo>
                    <a:pt x="14695895" y="9464950"/>
                  </a:lnTo>
                  <a:lnTo>
                    <a:pt x="14698899" y="9466232"/>
                  </a:lnTo>
                  <a:lnTo>
                    <a:pt x="14700996" y="9465942"/>
                  </a:lnTo>
                  <a:lnTo>
                    <a:pt x="14702375" y="9464558"/>
                  </a:lnTo>
                  <a:lnTo>
                    <a:pt x="14704374" y="9462649"/>
                  </a:lnTo>
                  <a:lnTo>
                    <a:pt x="14704511" y="9459551"/>
                  </a:lnTo>
                  <a:lnTo>
                    <a:pt x="14698785" y="9453557"/>
                  </a:lnTo>
                  <a:close/>
                </a:path>
                <a:path w="17294225" h="11269980">
                  <a:moveTo>
                    <a:pt x="14640297" y="9389940"/>
                  </a:moveTo>
                  <a:lnTo>
                    <a:pt x="14637200" y="9389803"/>
                  </a:lnTo>
                  <a:lnTo>
                    <a:pt x="14633203" y="9393622"/>
                  </a:lnTo>
                  <a:lnTo>
                    <a:pt x="14633066" y="9396719"/>
                  </a:lnTo>
                  <a:lnTo>
                    <a:pt x="14636885" y="9400716"/>
                  </a:lnTo>
                  <a:lnTo>
                    <a:pt x="14637410" y="9401335"/>
                  </a:lnTo>
                  <a:lnTo>
                    <a:pt x="14640414" y="9402616"/>
                  </a:lnTo>
                  <a:lnTo>
                    <a:pt x="14642511" y="9402327"/>
                  </a:lnTo>
                  <a:lnTo>
                    <a:pt x="14643890" y="9400943"/>
                  </a:lnTo>
                  <a:lnTo>
                    <a:pt x="14645889" y="9399033"/>
                  </a:lnTo>
                  <a:lnTo>
                    <a:pt x="14646026" y="9395936"/>
                  </a:lnTo>
                  <a:lnTo>
                    <a:pt x="14640297" y="9389940"/>
                  </a:lnTo>
                  <a:close/>
                </a:path>
                <a:path w="17294225" h="11269980">
                  <a:moveTo>
                    <a:pt x="14582289" y="9326133"/>
                  </a:moveTo>
                  <a:lnTo>
                    <a:pt x="14579192" y="9325995"/>
                  </a:lnTo>
                  <a:lnTo>
                    <a:pt x="14575195" y="9329815"/>
                  </a:lnTo>
                  <a:lnTo>
                    <a:pt x="14575057" y="9332913"/>
                  </a:lnTo>
                  <a:lnTo>
                    <a:pt x="14578875" y="9336908"/>
                  </a:lnTo>
                  <a:lnTo>
                    <a:pt x="14579400" y="9337527"/>
                  </a:lnTo>
                  <a:lnTo>
                    <a:pt x="14582407" y="9338810"/>
                  </a:lnTo>
                  <a:lnTo>
                    <a:pt x="14584503" y="9338520"/>
                  </a:lnTo>
                  <a:lnTo>
                    <a:pt x="14585882" y="9337136"/>
                  </a:lnTo>
                  <a:lnTo>
                    <a:pt x="14587880" y="9335226"/>
                  </a:lnTo>
                  <a:lnTo>
                    <a:pt x="14588018" y="9332128"/>
                  </a:lnTo>
                  <a:lnTo>
                    <a:pt x="14582289" y="9326133"/>
                  </a:lnTo>
                  <a:close/>
                </a:path>
                <a:path w="17294225" h="11269980">
                  <a:moveTo>
                    <a:pt x="14524755" y="9262135"/>
                  </a:moveTo>
                  <a:lnTo>
                    <a:pt x="14521658" y="9261997"/>
                  </a:lnTo>
                  <a:lnTo>
                    <a:pt x="14517661" y="9265816"/>
                  </a:lnTo>
                  <a:lnTo>
                    <a:pt x="14517524" y="9268914"/>
                  </a:lnTo>
                  <a:lnTo>
                    <a:pt x="14521343" y="9272910"/>
                  </a:lnTo>
                  <a:lnTo>
                    <a:pt x="14521868" y="9273529"/>
                  </a:lnTo>
                  <a:lnTo>
                    <a:pt x="14524873" y="9274811"/>
                  </a:lnTo>
                  <a:lnTo>
                    <a:pt x="14526969" y="9274521"/>
                  </a:lnTo>
                  <a:lnTo>
                    <a:pt x="14528349" y="9273136"/>
                  </a:lnTo>
                  <a:lnTo>
                    <a:pt x="14530347" y="9271227"/>
                  </a:lnTo>
                  <a:lnTo>
                    <a:pt x="14530484" y="9268130"/>
                  </a:lnTo>
                  <a:lnTo>
                    <a:pt x="14524755" y="9262135"/>
                  </a:lnTo>
                  <a:close/>
                </a:path>
                <a:path w="17294225" h="11269980">
                  <a:moveTo>
                    <a:pt x="14468175" y="9197752"/>
                  </a:moveTo>
                  <a:lnTo>
                    <a:pt x="14465077" y="9197615"/>
                  </a:lnTo>
                  <a:lnTo>
                    <a:pt x="14463079" y="9199525"/>
                  </a:lnTo>
                  <a:lnTo>
                    <a:pt x="14460889" y="9200958"/>
                  </a:lnTo>
                  <a:lnTo>
                    <a:pt x="14460609" y="9204389"/>
                  </a:lnTo>
                  <a:lnTo>
                    <a:pt x="14464429" y="9208387"/>
                  </a:lnTo>
                  <a:lnTo>
                    <a:pt x="14464954" y="9209006"/>
                  </a:lnTo>
                  <a:lnTo>
                    <a:pt x="14466289" y="9209575"/>
                  </a:lnTo>
                  <a:lnTo>
                    <a:pt x="14466146" y="9209909"/>
                  </a:lnTo>
                  <a:lnTo>
                    <a:pt x="14467816" y="9210621"/>
                  </a:lnTo>
                  <a:lnTo>
                    <a:pt x="14469911" y="9210331"/>
                  </a:lnTo>
                  <a:lnTo>
                    <a:pt x="14471291" y="9208946"/>
                  </a:lnTo>
                  <a:lnTo>
                    <a:pt x="14473481" y="9207513"/>
                  </a:lnTo>
                  <a:lnTo>
                    <a:pt x="14473761" y="9204082"/>
                  </a:lnTo>
                  <a:lnTo>
                    <a:pt x="14469942" y="9200084"/>
                  </a:lnTo>
                  <a:lnTo>
                    <a:pt x="14468175" y="9197752"/>
                  </a:lnTo>
                  <a:close/>
                </a:path>
                <a:path w="17294225" h="11269980">
                  <a:moveTo>
                    <a:pt x="14412023" y="9132371"/>
                  </a:moveTo>
                  <a:lnTo>
                    <a:pt x="14408590" y="9132090"/>
                  </a:lnTo>
                  <a:lnTo>
                    <a:pt x="14406591" y="9134000"/>
                  </a:lnTo>
                  <a:lnTo>
                    <a:pt x="14404401" y="9135433"/>
                  </a:lnTo>
                  <a:lnTo>
                    <a:pt x="14404122" y="9138864"/>
                  </a:lnTo>
                  <a:lnTo>
                    <a:pt x="14406032" y="9140862"/>
                  </a:lnTo>
                  <a:lnTo>
                    <a:pt x="14407799" y="9143195"/>
                  </a:lnTo>
                  <a:lnTo>
                    <a:pt x="14408323" y="9143813"/>
                  </a:lnTo>
                  <a:lnTo>
                    <a:pt x="14409659" y="9144383"/>
                  </a:lnTo>
                  <a:lnTo>
                    <a:pt x="14409517" y="9144716"/>
                  </a:lnTo>
                  <a:lnTo>
                    <a:pt x="14411186" y="9145428"/>
                  </a:lnTo>
                  <a:lnTo>
                    <a:pt x="14413282" y="9145139"/>
                  </a:lnTo>
                  <a:lnTo>
                    <a:pt x="14414661" y="9143755"/>
                  </a:lnTo>
                  <a:lnTo>
                    <a:pt x="14416851" y="9142322"/>
                  </a:lnTo>
                  <a:lnTo>
                    <a:pt x="14417131" y="9138890"/>
                  </a:lnTo>
                  <a:lnTo>
                    <a:pt x="14415222" y="9136892"/>
                  </a:lnTo>
                  <a:lnTo>
                    <a:pt x="14413457" y="9134560"/>
                  </a:lnTo>
                  <a:lnTo>
                    <a:pt x="14412023" y="9132371"/>
                  </a:lnTo>
                  <a:close/>
                </a:path>
                <a:path w="17294225" h="11269980">
                  <a:moveTo>
                    <a:pt x="14356012" y="9066653"/>
                  </a:moveTo>
                  <a:lnTo>
                    <a:pt x="14352581" y="9066374"/>
                  </a:lnTo>
                  <a:lnTo>
                    <a:pt x="14350582" y="9068283"/>
                  </a:lnTo>
                  <a:lnTo>
                    <a:pt x="14348392" y="9069716"/>
                  </a:lnTo>
                  <a:lnTo>
                    <a:pt x="14348113" y="9073148"/>
                  </a:lnTo>
                  <a:lnTo>
                    <a:pt x="14350023" y="9075147"/>
                  </a:lnTo>
                  <a:lnTo>
                    <a:pt x="14351788" y="9077478"/>
                  </a:lnTo>
                  <a:lnTo>
                    <a:pt x="14352313" y="9078097"/>
                  </a:lnTo>
                  <a:lnTo>
                    <a:pt x="14353648" y="9078666"/>
                  </a:lnTo>
                  <a:lnTo>
                    <a:pt x="14353505" y="9079000"/>
                  </a:lnTo>
                  <a:lnTo>
                    <a:pt x="14355175" y="9079712"/>
                  </a:lnTo>
                  <a:lnTo>
                    <a:pt x="14357273" y="9079423"/>
                  </a:lnTo>
                  <a:lnTo>
                    <a:pt x="14358652" y="9078039"/>
                  </a:lnTo>
                  <a:lnTo>
                    <a:pt x="14360843" y="9076605"/>
                  </a:lnTo>
                  <a:lnTo>
                    <a:pt x="14361122" y="9073174"/>
                  </a:lnTo>
                  <a:lnTo>
                    <a:pt x="14359213" y="9071176"/>
                  </a:lnTo>
                  <a:lnTo>
                    <a:pt x="14357446" y="9068843"/>
                  </a:lnTo>
                  <a:lnTo>
                    <a:pt x="14356012" y="9066653"/>
                  </a:lnTo>
                  <a:close/>
                </a:path>
                <a:path w="17294225" h="11269980">
                  <a:moveTo>
                    <a:pt x="14300144" y="9000603"/>
                  </a:moveTo>
                  <a:lnTo>
                    <a:pt x="14296712" y="9000323"/>
                  </a:lnTo>
                  <a:lnTo>
                    <a:pt x="14294714" y="9002232"/>
                  </a:lnTo>
                  <a:lnTo>
                    <a:pt x="14292859" y="9003808"/>
                  </a:lnTo>
                  <a:lnTo>
                    <a:pt x="14292244" y="9007098"/>
                  </a:lnTo>
                  <a:lnTo>
                    <a:pt x="14294154" y="9009096"/>
                  </a:lnTo>
                  <a:lnTo>
                    <a:pt x="14295921" y="9011428"/>
                  </a:lnTo>
                  <a:lnTo>
                    <a:pt x="14296305" y="9012381"/>
                  </a:lnTo>
                  <a:lnTo>
                    <a:pt x="14297639" y="9012950"/>
                  </a:lnTo>
                  <a:lnTo>
                    <a:pt x="14297829" y="9013426"/>
                  </a:lnTo>
                  <a:lnTo>
                    <a:pt x="14299499" y="9014138"/>
                  </a:lnTo>
                  <a:lnTo>
                    <a:pt x="14301593" y="9013848"/>
                  </a:lnTo>
                  <a:lnTo>
                    <a:pt x="14302974" y="9012464"/>
                  </a:lnTo>
                  <a:lnTo>
                    <a:pt x="14304972" y="9010554"/>
                  </a:lnTo>
                  <a:lnTo>
                    <a:pt x="14305586" y="9007265"/>
                  </a:lnTo>
                  <a:lnTo>
                    <a:pt x="14303676" y="9005266"/>
                  </a:lnTo>
                  <a:lnTo>
                    <a:pt x="14300144" y="9000603"/>
                  </a:lnTo>
                  <a:close/>
                </a:path>
                <a:path w="17294225" h="11269980">
                  <a:moveTo>
                    <a:pt x="14245086" y="8934504"/>
                  </a:moveTo>
                  <a:lnTo>
                    <a:pt x="14241796" y="8933890"/>
                  </a:lnTo>
                  <a:lnTo>
                    <a:pt x="14237799" y="8937708"/>
                  </a:lnTo>
                  <a:lnTo>
                    <a:pt x="14237185" y="8940998"/>
                  </a:lnTo>
                  <a:lnTo>
                    <a:pt x="14239095" y="8942996"/>
                  </a:lnTo>
                  <a:lnTo>
                    <a:pt x="14240863" y="8945328"/>
                  </a:lnTo>
                  <a:lnTo>
                    <a:pt x="14241246" y="8946281"/>
                  </a:lnTo>
                  <a:lnTo>
                    <a:pt x="14242580" y="8946850"/>
                  </a:lnTo>
                  <a:lnTo>
                    <a:pt x="14243056" y="8946659"/>
                  </a:lnTo>
                  <a:lnTo>
                    <a:pt x="14244726" y="8947371"/>
                  </a:lnTo>
                  <a:lnTo>
                    <a:pt x="14246680" y="8947415"/>
                  </a:lnTo>
                  <a:lnTo>
                    <a:pt x="14248060" y="8946031"/>
                  </a:lnTo>
                  <a:lnTo>
                    <a:pt x="14250057" y="8944121"/>
                  </a:lnTo>
                  <a:lnTo>
                    <a:pt x="14250672" y="8940832"/>
                  </a:lnTo>
                  <a:lnTo>
                    <a:pt x="14248762" y="8938834"/>
                  </a:lnTo>
                  <a:lnTo>
                    <a:pt x="14246994" y="8936502"/>
                  </a:lnTo>
                  <a:lnTo>
                    <a:pt x="14245086" y="8934504"/>
                  </a:lnTo>
                  <a:close/>
                </a:path>
                <a:path w="17294225" h="11269980">
                  <a:moveTo>
                    <a:pt x="14190312" y="8867736"/>
                  </a:moveTo>
                  <a:lnTo>
                    <a:pt x="14187023" y="8867122"/>
                  </a:lnTo>
                  <a:lnTo>
                    <a:pt x="14183026" y="8870942"/>
                  </a:lnTo>
                  <a:lnTo>
                    <a:pt x="14182555" y="8873897"/>
                  </a:lnTo>
                  <a:lnTo>
                    <a:pt x="14186089" y="8878561"/>
                  </a:lnTo>
                  <a:lnTo>
                    <a:pt x="14186472" y="8879514"/>
                  </a:lnTo>
                  <a:lnTo>
                    <a:pt x="14187807" y="8880083"/>
                  </a:lnTo>
                  <a:lnTo>
                    <a:pt x="14188284" y="8879892"/>
                  </a:lnTo>
                  <a:lnTo>
                    <a:pt x="14189953" y="8880604"/>
                  </a:lnTo>
                  <a:lnTo>
                    <a:pt x="14191906" y="8880648"/>
                  </a:lnTo>
                  <a:lnTo>
                    <a:pt x="14193286" y="8879263"/>
                  </a:lnTo>
                  <a:lnTo>
                    <a:pt x="14195285" y="8877354"/>
                  </a:lnTo>
                  <a:lnTo>
                    <a:pt x="14195756" y="8874399"/>
                  </a:lnTo>
                  <a:lnTo>
                    <a:pt x="14192222" y="8869734"/>
                  </a:lnTo>
                  <a:lnTo>
                    <a:pt x="14190312" y="8867736"/>
                  </a:lnTo>
                  <a:close/>
                </a:path>
                <a:path w="17294225" h="11269980">
                  <a:moveTo>
                    <a:pt x="14135681" y="8800636"/>
                  </a:moveTo>
                  <a:lnTo>
                    <a:pt x="14132726" y="8800163"/>
                  </a:lnTo>
                  <a:lnTo>
                    <a:pt x="14130394" y="8801931"/>
                  </a:lnTo>
                  <a:lnTo>
                    <a:pt x="14128396" y="8803841"/>
                  </a:lnTo>
                  <a:lnTo>
                    <a:pt x="14127924" y="8806796"/>
                  </a:lnTo>
                  <a:lnTo>
                    <a:pt x="14131459" y="8811460"/>
                  </a:lnTo>
                  <a:lnTo>
                    <a:pt x="14131842" y="8812413"/>
                  </a:lnTo>
                  <a:lnTo>
                    <a:pt x="14133176" y="8812982"/>
                  </a:lnTo>
                  <a:lnTo>
                    <a:pt x="14133653" y="8812791"/>
                  </a:lnTo>
                  <a:lnTo>
                    <a:pt x="14135323" y="8813503"/>
                  </a:lnTo>
                  <a:lnTo>
                    <a:pt x="14137276" y="8813547"/>
                  </a:lnTo>
                  <a:lnTo>
                    <a:pt x="14138656" y="8812163"/>
                  </a:lnTo>
                  <a:lnTo>
                    <a:pt x="14140654" y="8810253"/>
                  </a:lnTo>
                  <a:lnTo>
                    <a:pt x="14141126" y="8807298"/>
                  </a:lnTo>
                  <a:lnTo>
                    <a:pt x="14137592" y="8802634"/>
                  </a:lnTo>
                  <a:lnTo>
                    <a:pt x="14135681" y="8800636"/>
                  </a:lnTo>
                  <a:close/>
                </a:path>
                <a:path w="17294225" h="11269980">
                  <a:moveTo>
                    <a:pt x="14081525" y="8733342"/>
                  </a:moveTo>
                  <a:lnTo>
                    <a:pt x="14078570" y="8732871"/>
                  </a:lnTo>
                  <a:lnTo>
                    <a:pt x="14076238" y="8734638"/>
                  </a:lnTo>
                  <a:lnTo>
                    <a:pt x="14074239" y="8736548"/>
                  </a:lnTo>
                  <a:lnTo>
                    <a:pt x="14073770" y="8739504"/>
                  </a:lnTo>
                  <a:lnTo>
                    <a:pt x="14077302" y="8744167"/>
                  </a:lnTo>
                  <a:lnTo>
                    <a:pt x="14078020" y="8745263"/>
                  </a:lnTo>
                  <a:lnTo>
                    <a:pt x="14079355" y="8745832"/>
                  </a:lnTo>
                  <a:lnTo>
                    <a:pt x="14079497" y="8745498"/>
                  </a:lnTo>
                  <a:lnTo>
                    <a:pt x="14081167" y="8746210"/>
                  </a:lnTo>
                  <a:lnTo>
                    <a:pt x="14083120" y="8746254"/>
                  </a:lnTo>
                  <a:lnTo>
                    <a:pt x="14084499" y="8744870"/>
                  </a:lnTo>
                  <a:lnTo>
                    <a:pt x="14086498" y="8742960"/>
                  </a:lnTo>
                  <a:lnTo>
                    <a:pt x="14086969" y="8740005"/>
                  </a:lnTo>
                  <a:lnTo>
                    <a:pt x="14083435" y="8735341"/>
                  </a:lnTo>
                  <a:lnTo>
                    <a:pt x="14081525" y="8733342"/>
                  </a:lnTo>
                  <a:close/>
                </a:path>
                <a:path w="17294225" h="11269980">
                  <a:moveTo>
                    <a:pt x="14028325" y="8665668"/>
                  </a:moveTo>
                  <a:lnTo>
                    <a:pt x="14025369" y="8665196"/>
                  </a:lnTo>
                  <a:lnTo>
                    <a:pt x="14020704" y="8668730"/>
                  </a:lnTo>
                  <a:lnTo>
                    <a:pt x="14020233" y="8671686"/>
                  </a:lnTo>
                  <a:lnTo>
                    <a:pt x="14023767" y="8676350"/>
                  </a:lnTo>
                  <a:lnTo>
                    <a:pt x="14024484" y="8677445"/>
                  </a:lnTo>
                  <a:lnTo>
                    <a:pt x="14027489" y="8678727"/>
                  </a:lnTo>
                  <a:lnTo>
                    <a:pt x="14029442" y="8678770"/>
                  </a:lnTo>
                  <a:lnTo>
                    <a:pt x="14030822" y="8677386"/>
                  </a:lnTo>
                  <a:lnTo>
                    <a:pt x="14033154" y="8675619"/>
                  </a:lnTo>
                  <a:lnTo>
                    <a:pt x="14033627" y="8672665"/>
                  </a:lnTo>
                  <a:lnTo>
                    <a:pt x="14028325" y="8665668"/>
                  </a:lnTo>
                  <a:close/>
                </a:path>
                <a:path w="17294225" h="11269980">
                  <a:moveTo>
                    <a:pt x="13975121" y="8597992"/>
                  </a:moveTo>
                  <a:lnTo>
                    <a:pt x="13972166" y="8597521"/>
                  </a:lnTo>
                  <a:lnTo>
                    <a:pt x="13967502" y="8601055"/>
                  </a:lnTo>
                  <a:lnTo>
                    <a:pt x="13967030" y="8604011"/>
                  </a:lnTo>
                  <a:lnTo>
                    <a:pt x="13970564" y="8608674"/>
                  </a:lnTo>
                  <a:lnTo>
                    <a:pt x="13970947" y="8609627"/>
                  </a:lnTo>
                  <a:lnTo>
                    <a:pt x="13974285" y="8611051"/>
                  </a:lnTo>
                  <a:lnTo>
                    <a:pt x="13975906" y="8610952"/>
                  </a:lnTo>
                  <a:lnTo>
                    <a:pt x="13977619" y="8609711"/>
                  </a:lnTo>
                  <a:lnTo>
                    <a:pt x="13979952" y="8607944"/>
                  </a:lnTo>
                  <a:lnTo>
                    <a:pt x="13980423" y="8604988"/>
                  </a:lnTo>
                  <a:lnTo>
                    <a:pt x="13975121" y="8597992"/>
                  </a:lnTo>
                  <a:close/>
                </a:path>
                <a:path w="17294225" h="11269980">
                  <a:moveTo>
                    <a:pt x="13922204" y="8529648"/>
                  </a:moveTo>
                  <a:lnTo>
                    <a:pt x="13919248" y="8529177"/>
                  </a:lnTo>
                  <a:lnTo>
                    <a:pt x="13914584" y="8532712"/>
                  </a:lnTo>
                  <a:lnTo>
                    <a:pt x="13914114" y="8535668"/>
                  </a:lnTo>
                  <a:lnTo>
                    <a:pt x="13917647" y="8540331"/>
                  </a:lnTo>
                  <a:lnTo>
                    <a:pt x="13918029" y="8541284"/>
                  </a:lnTo>
                  <a:lnTo>
                    <a:pt x="13921367" y="8542708"/>
                  </a:lnTo>
                  <a:lnTo>
                    <a:pt x="13923130" y="8542276"/>
                  </a:lnTo>
                  <a:lnTo>
                    <a:pt x="13924701" y="8541368"/>
                  </a:lnTo>
                  <a:lnTo>
                    <a:pt x="13927032" y="8539601"/>
                  </a:lnTo>
                  <a:lnTo>
                    <a:pt x="13927505" y="8536646"/>
                  </a:lnTo>
                  <a:lnTo>
                    <a:pt x="13922204" y="8529648"/>
                  </a:lnTo>
                  <a:close/>
                </a:path>
                <a:path w="17294225" h="11269980">
                  <a:moveTo>
                    <a:pt x="13870096" y="8461257"/>
                  </a:moveTo>
                  <a:lnTo>
                    <a:pt x="13867140" y="8460785"/>
                  </a:lnTo>
                  <a:lnTo>
                    <a:pt x="13862476" y="8464319"/>
                  </a:lnTo>
                  <a:lnTo>
                    <a:pt x="13862004" y="8467275"/>
                  </a:lnTo>
                  <a:lnTo>
                    <a:pt x="13865539" y="8471939"/>
                  </a:lnTo>
                  <a:lnTo>
                    <a:pt x="13865922" y="8472892"/>
                  </a:lnTo>
                  <a:lnTo>
                    <a:pt x="13869260" y="8474315"/>
                  </a:lnTo>
                  <a:lnTo>
                    <a:pt x="13871022" y="8473884"/>
                  </a:lnTo>
                  <a:lnTo>
                    <a:pt x="13872594" y="8472976"/>
                  </a:lnTo>
                  <a:lnTo>
                    <a:pt x="13874925" y="8471208"/>
                  </a:lnTo>
                  <a:lnTo>
                    <a:pt x="13875398" y="8468253"/>
                  </a:lnTo>
                  <a:lnTo>
                    <a:pt x="13870096" y="8461257"/>
                  </a:lnTo>
                  <a:close/>
                </a:path>
                <a:path w="17294225" h="11269980">
                  <a:moveTo>
                    <a:pt x="13817939" y="8392055"/>
                  </a:moveTo>
                  <a:lnTo>
                    <a:pt x="13814983" y="8391583"/>
                  </a:lnTo>
                  <a:lnTo>
                    <a:pt x="13810320" y="8395117"/>
                  </a:lnTo>
                  <a:lnTo>
                    <a:pt x="13809849" y="8398073"/>
                  </a:lnTo>
                  <a:lnTo>
                    <a:pt x="13813382" y="8402737"/>
                  </a:lnTo>
                  <a:lnTo>
                    <a:pt x="13813764" y="8403689"/>
                  </a:lnTo>
                  <a:lnTo>
                    <a:pt x="13817103" y="8405113"/>
                  </a:lnTo>
                  <a:lnTo>
                    <a:pt x="13818866" y="8404682"/>
                  </a:lnTo>
                  <a:lnTo>
                    <a:pt x="13820436" y="8403773"/>
                  </a:lnTo>
                  <a:lnTo>
                    <a:pt x="13822768" y="8402006"/>
                  </a:lnTo>
                  <a:lnTo>
                    <a:pt x="13823241" y="8399051"/>
                  </a:lnTo>
                  <a:lnTo>
                    <a:pt x="13817939" y="8392055"/>
                  </a:lnTo>
                  <a:close/>
                </a:path>
                <a:path w="17294225" h="11269980">
                  <a:moveTo>
                    <a:pt x="13766450" y="8323137"/>
                  </a:moveTo>
                  <a:lnTo>
                    <a:pt x="13763494" y="8322666"/>
                  </a:lnTo>
                  <a:lnTo>
                    <a:pt x="13758831" y="8326200"/>
                  </a:lnTo>
                  <a:lnTo>
                    <a:pt x="13758358" y="8329154"/>
                  </a:lnTo>
                  <a:lnTo>
                    <a:pt x="13761893" y="8333820"/>
                  </a:lnTo>
                  <a:lnTo>
                    <a:pt x="13762276" y="8334772"/>
                  </a:lnTo>
                  <a:lnTo>
                    <a:pt x="13765614" y="8336196"/>
                  </a:lnTo>
                  <a:lnTo>
                    <a:pt x="13767377" y="8335764"/>
                  </a:lnTo>
                  <a:lnTo>
                    <a:pt x="13768948" y="8334856"/>
                  </a:lnTo>
                  <a:lnTo>
                    <a:pt x="13771281" y="8333089"/>
                  </a:lnTo>
                  <a:lnTo>
                    <a:pt x="13771752" y="8330135"/>
                  </a:lnTo>
                  <a:lnTo>
                    <a:pt x="13766450" y="8323137"/>
                  </a:lnTo>
                  <a:close/>
                </a:path>
                <a:path w="17294225" h="11269980">
                  <a:moveTo>
                    <a:pt x="13715246" y="8253552"/>
                  </a:moveTo>
                  <a:lnTo>
                    <a:pt x="13712291" y="8253081"/>
                  </a:lnTo>
                  <a:lnTo>
                    <a:pt x="13707627" y="8256615"/>
                  </a:lnTo>
                  <a:lnTo>
                    <a:pt x="13707155" y="8259571"/>
                  </a:lnTo>
                  <a:lnTo>
                    <a:pt x="13710689" y="8264235"/>
                  </a:lnTo>
                  <a:lnTo>
                    <a:pt x="13711072" y="8265187"/>
                  </a:lnTo>
                  <a:lnTo>
                    <a:pt x="13714411" y="8266612"/>
                  </a:lnTo>
                  <a:lnTo>
                    <a:pt x="13716173" y="8266179"/>
                  </a:lnTo>
                  <a:lnTo>
                    <a:pt x="13717744" y="8265272"/>
                  </a:lnTo>
                  <a:lnTo>
                    <a:pt x="13720076" y="8263504"/>
                  </a:lnTo>
                  <a:lnTo>
                    <a:pt x="13720548" y="8260548"/>
                  </a:lnTo>
                  <a:lnTo>
                    <a:pt x="13715246" y="8253552"/>
                  </a:lnTo>
                  <a:close/>
                </a:path>
                <a:path w="17294225" h="11269980">
                  <a:moveTo>
                    <a:pt x="13664520" y="8183776"/>
                  </a:moveTo>
                  <a:lnTo>
                    <a:pt x="13661564" y="8183305"/>
                  </a:lnTo>
                  <a:lnTo>
                    <a:pt x="13656900" y="8186840"/>
                  </a:lnTo>
                  <a:lnTo>
                    <a:pt x="13656427" y="8189795"/>
                  </a:lnTo>
                  <a:lnTo>
                    <a:pt x="13659963" y="8194459"/>
                  </a:lnTo>
                  <a:lnTo>
                    <a:pt x="13660345" y="8195411"/>
                  </a:lnTo>
                  <a:lnTo>
                    <a:pt x="13663684" y="8196835"/>
                  </a:lnTo>
                  <a:lnTo>
                    <a:pt x="13665446" y="8196403"/>
                  </a:lnTo>
                  <a:lnTo>
                    <a:pt x="13667018" y="8195495"/>
                  </a:lnTo>
                  <a:lnTo>
                    <a:pt x="13669349" y="8193728"/>
                  </a:lnTo>
                  <a:lnTo>
                    <a:pt x="13669819" y="8190773"/>
                  </a:lnTo>
                  <a:lnTo>
                    <a:pt x="13664520" y="8183776"/>
                  </a:lnTo>
                  <a:close/>
                </a:path>
                <a:path w="17294225" h="11269980">
                  <a:moveTo>
                    <a:pt x="13614124" y="8114143"/>
                  </a:moveTo>
                  <a:lnTo>
                    <a:pt x="13611168" y="8113671"/>
                  </a:lnTo>
                  <a:lnTo>
                    <a:pt x="13608978" y="8115104"/>
                  </a:lnTo>
                  <a:lnTo>
                    <a:pt x="13606981" y="8117013"/>
                  </a:lnTo>
                  <a:lnTo>
                    <a:pt x="13606509" y="8119969"/>
                  </a:lnTo>
                  <a:lnTo>
                    <a:pt x="13607942" y="8122159"/>
                  </a:lnTo>
                  <a:lnTo>
                    <a:pt x="13609710" y="8124491"/>
                  </a:lnTo>
                  <a:lnTo>
                    <a:pt x="13610091" y="8125444"/>
                  </a:lnTo>
                  <a:lnTo>
                    <a:pt x="13613430" y="8126868"/>
                  </a:lnTo>
                  <a:lnTo>
                    <a:pt x="13615193" y="8126436"/>
                  </a:lnTo>
                  <a:lnTo>
                    <a:pt x="13616765" y="8125528"/>
                  </a:lnTo>
                  <a:lnTo>
                    <a:pt x="13619096" y="8123760"/>
                  </a:lnTo>
                  <a:lnTo>
                    <a:pt x="13619235" y="8120662"/>
                  </a:lnTo>
                  <a:lnTo>
                    <a:pt x="13617801" y="8118473"/>
                  </a:lnTo>
                  <a:lnTo>
                    <a:pt x="13616033" y="8116140"/>
                  </a:lnTo>
                  <a:lnTo>
                    <a:pt x="13614124" y="8114143"/>
                  </a:lnTo>
                  <a:close/>
                </a:path>
                <a:path w="17294225" h="11269980">
                  <a:moveTo>
                    <a:pt x="13565158" y="8043933"/>
                  </a:moveTo>
                  <a:lnTo>
                    <a:pt x="13561870" y="8043319"/>
                  </a:lnTo>
                  <a:lnTo>
                    <a:pt x="13557489" y="8046187"/>
                  </a:lnTo>
                  <a:lnTo>
                    <a:pt x="13556877" y="8049476"/>
                  </a:lnTo>
                  <a:lnTo>
                    <a:pt x="13558311" y="8051666"/>
                  </a:lnTo>
                  <a:lnTo>
                    <a:pt x="13560077" y="8053998"/>
                  </a:lnTo>
                  <a:lnTo>
                    <a:pt x="13560461" y="8054951"/>
                  </a:lnTo>
                  <a:lnTo>
                    <a:pt x="13563797" y="8056374"/>
                  </a:lnTo>
                  <a:lnTo>
                    <a:pt x="13565415" y="8056275"/>
                  </a:lnTo>
                  <a:lnTo>
                    <a:pt x="13566988" y="8055368"/>
                  </a:lnTo>
                  <a:lnTo>
                    <a:pt x="13569177" y="8053934"/>
                  </a:lnTo>
                  <a:lnTo>
                    <a:pt x="13569792" y="8050645"/>
                  </a:lnTo>
                  <a:lnTo>
                    <a:pt x="13568360" y="8048456"/>
                  </a:lnTo>
                  <a:lnTo>
                    <a:pt x="13566592" y="8046123"/>
                  </a:lnTo>
                  <a:lnTo>
                    <a:pt x="13565158" y="8043933"/>
                  </a:lnTo>
                  <a:close/>
                </a:path>
                <a:path w="17294225" h="11269980">
                  <a:moveTo>
                    <a:pt x="13516144" y="7972916"/>
                  </a:moveTo>
                  <a:lnTo>
                    <a:pt x="13512855" y="7972302"/>
                  </a:lnTo>
                  <a:lnTo>
                    <a:pt x="13508475" y="7975168"/>
                  </a:lnTo>
                  <a:lnTo>
                    <a:pt x="13507862" y="7978457"/>
                  </a:lnTo>
                  <a:lnTo>
                    <a:pt x="13509296" y="7980647"/>
                  </a:lnTo>
                  <a:lnTo>
                    <a:pt x="13511062" y="7982979"/>
                  </a:lnTo>
                  <a:lnTo>
                    <a:pt x="13511445" y="7983932"/>
                  </a:lnTo>
                  <a:lnTo>
                    <a:pt x="13514784" y="7985356"/>
                  </a:lnTo>
                  <a:lnTo>
                    <a:pt x="13516403" y="7985257"/>
                  </a:lnTo>
                  <a:lnTo>
                    <a:pt x="13517975" y="7984349"/>
                  </a:lnTo>
                  <a:lnTo>
                    <a:pt x="13520164" y="7982917"/>
                  </a:lnTo>
                  <a:lnTo>
                    <a:pt x="13520778" y="7979628"/>
                  </a:lnTo>
                  <a:lnTo>
                    <a:pt x="13519345" y="7977438"/>
                  </a:lnTo>
                  <a:lnTo>
                    <a:pt x="13517578" y="7975106"/>
                  </a:lnTo>
                  <a:lnTo>
                    <a:pt x="13516144" y="7972916"/>
                  </a:lnTo>
                  <a:close/>
                </a:path>
                <a:path w="17294225" h="11269980">
                  <a:moveTo>
                    <a:pt x="13467606" y="7901705"/>
                  </a:moveTo>
                  <a:lnTo>
                    <a:pt x="13464316" y="7901093"/>
                  </a:lnTo>
                  <a:lnTo>
                    <a:pt x="13459938" y="7903958"/>
                  </a:lnTo>
                  <a:lnTo>
                    <a:pt x="13459324" y="7907248"/>
                  </a:lnTo>
                  <a:lnTo>
                    <a:pt x="13460757" y="7909438"/>
                  </a:lnTo>
                  <a:lnTo>
                    <a:pt x="13462524" y="7911770"/>
                  </a:lnTo>
                  <a:lnTo>
                    <a:pt x="13462907" y="7912723"/>
                  </a:lnTo>
                  <a:lnTo>
                    <a:pt x="13466245" y="7914147"/>
                  </a:lnTo>
                  <a:lnTo>
                    <a:pt x="13467865" y="7914048"/>
                  </a:lnTo>
                  <a:lnTo>
                    <a:pt x="13469436" y="7913140"/>
                  </a:lnTo>
                  <a:lnTo>
                    <a:pt x="13471625" y="7911706"/>
                  </a:lnTo>
                  <a:lnTo>
                    <a:pt x="13472240" y="7908418"/>
                  </a:lnTo>
                  <a:lnTo>
                    <a:pt x="13470806" y="7906228"/>
                  </a:lnTo>
                  <a:lnTo>
                    <a:pt x="13469040" y="7903896"/>
                  </a:lnTo>
                  <a:lnTo>
                    <a:pt x="13467606" y="7901705"/>
                  </a:lnTo>
                  <a:close/>
                </a:path>
                <a:path w="17294225" h="11269980">
                  <a:moveTo>
                    <a:pt x="13419353" y="7829829"/>
                  </a:moveTo>
                  <a:lnTo>
                    <a:pt x="13416063" y="7829215"/>
                  </a:lnTo>
                  <a:lnTo>
                    <a:pt x="13411685" y="7832081"/>
                  </a:lnTo>
                  <a:lnTo>
                    <a:pt x="13411071" y="7835371"/>
                  </a:lnTo>
                  <a:lnTo>
                    <a:pt x="13412503" y="7837561"/>
                  </a:lnTo>
                  <a:lnTo>
                    <a:pt x="13414270" y="7839892"/>
                  </a:lnTo>
                  <a:lnTo>
                    <a:pt x="13414987" y="7840987"/>
                  </a:lnTo>
                  <a:lnTo>
                    <a:pt x="13417992" y="7842269"/>
                  </a:lnTo>
                  <a:lnTo>
                    <a:pt x="13419611" y="7842170"/>
                  </a:lnTo>
                  <a:lnTo>
                    <a:pt x="13421182" y="7841263"/>
                  </a:lnTo>
                  <a:lnTo>
                    <a:pt x="13423372" y="7839829"/>
                  </a:lnTo>
                  <a:lnTo>
                    <a:pt x="13423987" y="7836540"/>
                  </a:lnTo>
                  <a:lnTo>
                    <a:pt x="13422554" y="7834350"/>
                  </a:lnTo>
                  <a:lnTo>
                    <a:pt x="13420786" y="7832018"/>
                  </a:lnTo>
                  <a:lnTo>
                    <a:pt x="13419353" y="7829829"/>
                  </a:lnTo>
                  <a:close/>
                </a:path>
                <a:path w="17294225" h="11269980">
                  <a:moveTo>
                    <a:pt x="13372386" y="7757710"/>
                  </a:moveTo>
                  <a:lnTo>
                    <a:pt x="13369097" y="7757096"/>
                  </a:lnTo>
                  <a:lnTo>
                    <a:pt x="13364717" y="7759964"/>
                  </a:lnTo>
                  <a:lnTo>
                    <a:pt x="13364103" y="7763252"/>
                  </a:lnTo>
                  <a:lnTo>
                    <a:pt x="13365537" y="7765442"/>
                  </a:lnTo>
                  <a:lnTo>
                    <a:pt x="13367303" y="7767774"/>
                  </a:lnTo>
                  <a:lnTo>
                    <a:pt x="13368020" y="7768870"/>
                  </a:lnTo>
                  <a:lnTo>
                    <a:pt x="13371023" y="7770150"/>
                  </a:lnTo>
                  <a:lnTo>
                    <a:pt x="13372642" y="7770052"/>
                  </a:lnTo>
                  <a:lnTo>
                    <a:pt x="13374216" y="7769145"/>
                  </a:lnTo>
                  <a:lnTo>
                    <a:pt x="13376404" y="7767712"/>
                  </a:lnTo>
                  <a:lnTo>
                    <a:pt x="13377020" y="7764422"/>
                  </a:lnTo>
                  <a:lnTo>
                    <a:pt x="13375587" y="7762233"/>
                  </a:lnTo>
                  <a:lnTo>
                    <a:pt x="13373819" y="7759900"/>
                  </a:lnTo>
                  <a:lnTo>
                    <a:pt x="13372386" y="7757710"/>
                  </a:lnTo>
                  <a:close/>
                </a:path>
                <a:path w="17294225" h="11269980">
                  <a:moveTo>
                    <a:pt x="13325846" y="7684591"/>
                  </a:moveTo>
                  <a:lnTo>
                    <a:pt x="13322556" y="7683977"/>
                  </a:lnTo>
                  <a:lnTo>
                    <a:pt x="13318176" y="7686844"/>
                  </a:lnTo>
                  <a:lnTo>
                    <a:pt x="13317632" y="7689768"/>
                  </a:lnTo>
                  <a:lnTo>
                    <a:pt x="13317563" y="7690135"/>
                  </a:lnTo>
                  <a:lnTo>
                    <a:pt x="13318996" y="7692323"/>
                  </a:lnTo>
                  <a:lnTo>
                    <a:pt x="13320620" y="7694989"/>
                  </a:lnTo>
                  <a:lnTo>
                    <a:pt x="13321338" y="7696083"/>
                  </a:lnTo>
                  <a:lnTo>
                    <a:pt x="13324343" y="7697365"/>
                  </a:lnTo>
                  <a:lnTo>
                    <a:pt x="13325959" y="7697266"/>
                  </a:lnTo>
                  <a:lnTo>
                    <a:pt x="13327533" y="7696359"/>
                  </a:lnTo>
                  <a:lnTo>
                    <a:pt x="13329723" y="7694925"/>
                  </a:lnTo>
                  <a:lnTo>
                    <a:pt x="13330269" y="7692003"/>
                  </a:lnTo>
                  <a:lnTo>
                    <a:pt x="13330338" y="7691637"/>
                  </a:lnTo>
                  <a:lnTo>
                    <a:pt x="13328904" y="7689447"/>
                  </a:lnTo>
                  <a:lnTo>
                    <a:pt x="13327279" y="7686781"/>
                  </a:lnTo>
                  <a:lnTo>
                    <a:pt x="13325846" y="7684591"/>
                  </a:lnTo>
                  <a:close/>
                </a:path>
                <a:path w="17294225" h="11269980">
                  <a:moveTo>
                    <a:pt x="13280308" y="7611899"/>
                  </a:moveTo>
                  <a:lnTo>
                    <a:pt x="13277018" y="7611285"/>
                  </a:lnTo>
                  <a:lnTo>
                    <a:pt x="13274827" y="7612718"/>
                  </a:lnTo>
                  <a:lnTo>
                    <a:pt x="13272305" y="7614010"/>
                  </a:lnTo>
                  <a:lnTo>
                    <a:pt x="13271691" y="7617299"/>
                  </a:lnTo>
                  <a:lnTo>
                    <a:pt x="13273124" y="7619487"/>
                  </a:lnTo>
                  <a:lnTo>
                    <a:pt x="13274749" y="7622154"/>
                  </a:lnTo>
                  <a:lnTo>
                    <a:pt x="13275466" y="7623249"/>
                  </a:lnTo>
                  <a:lnTo>
                    <a:pt x="13277134" y="7623960"/>
                  </a:lnTo>
                  <a:lnTo>
                    <a:pt x="13276992" y="7624294"/>
                  </a:lnTo>
                  <a:lnTo>
                    <a:pt x="13278327" y="7624864"/>
                  </a:lnTo>
                  <a:lnTo>
                    <a:pt x="13279948" y="7624766"/>
                  </a:lnTo>
                  <a:lnTo>
                    <a:pt x="13281519" y="7623858"/>
                  </a:lnTo>
                  <a:lnTo>
                    <a:pt x="13284043" y="7622568"/>
                  </a:lnTo>
                  <a:lnTo>
                    <a:pt x="13284656" y="7619279"/>
                  </a:lnTo>
                  <a:lnTo>
                    <a:pt x="13283223" y="7617089"/>
                  </a:lnTo>
                  <a:lnTo>
                    <a:pt x="13281598" y="7614422"/>
                  </a:lnTo>
                  <a:lnTo>
                    <a:pt x="13280308" y="7611899"/>
                  </a:lnTo>
                  <a:close/>
                </a:path>
                <a:path w="17294225" h="11269980">
                  <a:moveTo>
                    <a:pt x="13235196" y="7538205"/>
                  </a:moveTo>
                  <a:lnTo>
                    <a:pt x="13231906" y="7537591"/>
                  </a:lnTo>
                  <a:lnTo>
                    <a:pt x="13229717" y="7539025"/>
                  </a:lnTo>
                  <a:lnTo>
                    <a:pt x="13227193" y="7540316"/>
                  </a:lnTo>
                  <a:lnTo>
                    <a:pt x="13226579" y="7543605"/>
                  </a:lnTo>
                  <a:lnTo>
                    <a:pt x="13228012" y="7545793"/>
                  </a:lnTo>
                  <a:lnTo>
                    <a:pt x="13229637" y="7548460"/>
                  </a:lnTo>
                  <a:lnTo>
                    <a:pt x="13229878" y="7549746"/>
                  </a:lnTo>
                  <a:lnTo>
                    <a:pt x="13233216" y="7551170"/>
                  </a:lnTo>
                  <a:lnTo>
                    <a:pt x="13234836" y="7551072"/>
                  </a:lnTo>
                  <a:lnTo>
                    <a:pt x="13236408" y="7550164"/>
                  </a:lnTo>
                  <a:lnTo>
                    <a:pt x="13238931" y="7548874"/>
                  </a:lnTo>
                  <a:lnTo>
                    <a:pt x="13239545" y="7545585"/>
                  </a:lnTo>
                  <a:lnTo>
                    <a:pt x="13238111" y="7543395"/>
                  </a:lnTo>
                  <a:lnTo>
                    <a:pt x="13236487" y="7540729"/>
                  </a:lnTo>
                  <a:lnTo>
                    <a:pt x="13235196" y="7538205"/>
                  </a:lnTo>
                  <a:close/>
                </a:path>
                <a:path w="17294225" h="11269980">
                  <a:moveTo>
                    <a:pt x="13190561" y="7464320"/>
                  </a:moveTo>
                  <a:lnTo>
                    <a:pt x="13187272" y="7463706"/>
                  </a:lnTo>
                  <a:lnTo>
                    <a:pt x="13185082" y="7465140"/>
                  </a:lnTo>
                  <a:lnTo>
                    <a:pt x="13182558" y="7466431"/>
                  </a:lnTo>
                  <a:lnTo>
                    <a:pt x="13181944" y="7469720"/>
                  </a:lnTo>
                  <a:lnTo>
                    <a:pt x="13183378" y="7471909"/>
                  </a:lnTo>
                  <a:lnTo>
                    <a:pt x="13185003" y="7474575"/>
                  </a:lnTo>
                  <a:lnTo>
                    <a:pt x="13185244" y="7475862"/>
                  </a:lnTo>
                  <a:lnTo>
                    <a:pt x="13188247" y="7477143"/>
                  </a:lnTo>
                  <a:lnTo>
                    <a:pt x="13189868" y="7477045"/>
                  </a:lnTo>
                  <a:lnTo>
                    <a:pt x="13191438" y="7476136"/>
                  </a:lnTo>
                  <a:lnTo>
                    <a:pt x="13193962" y="7474846"/>
                  </a:lnTo>
                  <a:lnTo>
                    <a:pt x="13194576" y="7471557"/>
                  </a:lnTo>
                  <a:lnTo>
                    <a:pt x="13193143" y="7469368"/>
                  </a:lnTo>
                  <a:lnTo>
                    <a:pt x="13190561" y="7464320"/>
                  </a:lnTo>
                  <a:close/>
                </a:path>
                <a:path w="17294225" h="11269980">
                  <a:moveTo>
                    <a:pt x="13147071" y="7390528"/>
                  </a:moveTo>
                  <a:lnTo>
                    <a:pt x="13144257" y="7389723"/>
                  </a:lnTo>
                  <a:lnTo>
                    <a:pt x="13141733" y="7391014"/>
                  </a:lnTo>
                  <a:lnTo>
                    <a:pt x="13139544" y="7392448"/>
                  </a:lnTo>
                  <a:lnTo>
                    <a:pt x="13138737" y="7395261"/>
                  </a:lnTo>
                  <a:lnTo>
                    <a:pt x="13141321" y="7400307"/>
                  </a:lnTo>
                  <a:lnTo>
                    <a:pt x="13141562" y="7401595"/>
                  </a:lnTo>
                  <a:lnTo>
                    <a:pt x="13144899" y="7403018"/>
                  </a:lnTo>
                  <a:lnTo>
                    <a:pt x="13146519" y="7402919"/>
                  </a:lnTo>
                  <a:lnTo>
                    <a:pt x="13148090" y="7402012"/>
                  </a:lnTo>
                  <a:lnTo>
                    <a:pt x="13150279" y="7400578"/>
                  </a:lnTo>
                  <a:lnTo>
                    <a:pt x="13151086" y="7397766"/>
                  </a:lnTo>
                  <a:lnTo>
                    <a:pt x="13148503" y="7392718"/>
                  </a:lnTo>
                  <a:lnTo>
                    <a:pt x="13147071" y="7390528"/>
                  </a:lnTo>
                  <a:close/>
                </a:path>
                <a:path w="17294225" h="11269980">
                  <a:moveTo>
                    <a:pt x="13103863" y="7316069"/>
                  </a:moveTo>
                  <a:lnTo>
                    <a:pt x="13101049" y="7315264"/>
                  </a:lnTo>
                  <a:lnTo>
                    <a:pt x="13098527" y="7316554"/>
                  </a:lnTo>
                  <a:lnTo>
                    <a:pt x="13096336" y="7317988"/>
                  </a:lnTo>
                  <a:lnTo>
                    <a:pt x="13095532" y="7320802"/>
                  </a:lnTo>
                  <a:lnTo>
                    <a:pt x="13098114" y="7325848"/>
                  </a:lnTo>
                  <a:lnTo>
                    <a:pt x="13098354" y="7327135"/>
                  </a:lnTo>
                  <a:lnTo>
                    <a:pt x="13100357" y="7327989"/>
                  </a:lnTo>
                  <a:lnTo>
                    <a:pt x="13100499" y="7327655"/>
                  </a:lnTo>
                  <a:lnTo>
                    <a:pt x="13101835" y="7328225"/>
                  </a:lnTo>
                  <a:lnTo>
                    <a:pt x="13103313" y="7328461"/>
                  </a:lnTo>
                  <a:lnTo>
                    <a:pt x="13104884" y="7327552"/>
                  </a:lnTo>
                  <a:lnTo>
                    <a:pt x="13107074" y="7326120"/>
                  </a:lnTo>
                  <a:lnTo>
                    <a:pt x="13107878" y="7323306"/>
                  </a:lnTo>
                  <a:lnTo>
                    <a:pt x="13105296" y="7318259"/>
                  </a:lnTo>
                  <a:lnTo>
                    <a:pt x="13103863" y="7316069"/>
                  </a:lnTo>
                  <a:close/>
                </a:path>
                <a:path w="17294225" h="11269980">
                  <a:moveTo>
                    <a:pt x="13062085" y="7241036"/>
                  </a:moveTo>
                  <a:lnTo>
                    <a:pt x="13059272" y="7240230"/>
                  </a:lnTo>
                  <a:lnTo>
                    <a:pt x="13054225" y="7242811"/>
                  </a:lnTo>
                  <a:lnTo>
                    <a:pt x="13053421" y="7245626"/>
                  </a:lnTo>
                  <a:lnTo>
                    <a:pt x="13056002" y="7250673"/>
                  </a:lnTo>
                  <a:lnTo>
                    <a:pt x="13056243" y="7251960"/>
                  </a:lnTo>
                  <a:lnTo>
                    <a:pt x="13059580" y="7253383"/>
                  </a:lnTo>
                  <a:lnTo>
                    <a:pt x="13061059" y="7253618"/>
                  </a:lnTo>
                  <a:lnTo>
                    <a:pt x="13062630" y="7252711"/>
                  </a:lnTo>
                  <a:lnTo>
                    <a:pt x="13065153" y="7251419"/>
                  </a:lnTo>
                  <a:lnTo>
                    <a:pt x="13065958" y="7248606"/>
                  </a:lnTo>
                  <a:lnTo>
                    <a:pt x="13062085" y="7241036"/>
                  </a:lnTo>
                  <a:close/>
                </a:path>
                <a:path w="17294225" h="11269980">
                  <a:moveTo>
                    <a:pt x="13019782" y="7165384"/>
                  </a:moveTo>
                  <a:lnTo>
                    <a:pt x="13016970" y="7164578"/>
                  </a:lnTo>
                  <a:lnTo>
                    <a:pt x="13011922" y="7167160"/>
                  </a:lnTo>
                  <a:lnTo>
                    <a:pt x="13011117" y="7169972"/>
                  </a:lnTo>
                  <a:lnTo>
                    <a:pt x="13013698" y="7175020"/>
                  </a:lnTo>
                  <a:lnTo>
                    <a:pt x="13014273" y="7176449"/>
                  </a:lnTo>
                  <a:lnTo>
                    <a:pt x="13017278" y="7177731"/>
                  </a:lnTo>
                  <a:lnTo>
                    <a:pt x="13018897" y="7177632"/>
                  </a:lnTo>
                  <a:lnTo>
                    <a:pt x="13020326" y="7177058"/>
                  </a:lnTo>
                  <a:lnTo>
                    <a:pt x="13022850" y="7175766"/>
                  </a:lnTo>
                  <a:lnTo>
                    <a:pt x="13023655" y="7172954"/>
                  </a:lnTo>
                  <a:lnTo>
                    <a:pt x="13019782" y="7165384"/>
                  </a:lnTo>
                  <a:close/>
                </a:path>
                <a:path w="17294225" h="11269980">
                  <a:moveTo>
                    <a:pt x="12978766" y="7089490"/>
                  </a:moveTo>
                  <a:lnTo>
                    <a:pt x="12975952" y="7088685"/>
                  </a:lnTo>
                  <a:lnTo>
                    <a:pt x="12970905" y="7091268"/>
                  </a:lnTo>
                  <a:lnTo>
                    <a:pt x="12970100" y="7094080"/>
                  </a:lnTo>
                  <a:lnTo>
                    <a:pt x="12972683" y="7099127"/>
                  </a:lnTo>
                  <a:lnTo>
                    <a:pt x="12973257" y="7100555"/>
                  </a:lnTo>
                  <a:lnTo>
                    <a:pt x="12976260" y="7101837"/>
                  </a:lnTo>
                  <a:lnTo>
                    <a:pt x="12977882" y="7101740"/>
                  </a:lnTo>
                  <a:lnTo>
                    <a:pt x="12979310" y="7101166"/>
                  </a:lnTo>
                  <a:lnTo>
                    <a:pt x="12981833" y="7099875"/>
                  </a:lnTo>
                  <a:lnTo>
                    <a:pt x="12982638" y="7097062"/>
                  </a:lnTo>
                  <a:lnTo>
                    <a:pt x="12978766" y="7089490"/>
                  </a:lnTo>
                  <a:close/>
                </a:path>
                <a:path w="17294225" h="11269980">
                  <a:moveTo>
                    <a:pt x="12938559" y="7013549"/>
                  </a:moveTo>
                  <a:lnTo>
                    <a:pt x="12935746" y="7012743"/>
                  </a:lnTo>
                  <a:lnTo>
                    <a:pt x="12930699" y="7015325"/>
                  </a:lnTo>
                  <a:lnTo>
                    <a:pt x="12929894" y="7018139"/>
                  </a:lnTo>
                  <a:lnTo>
                    <a:pt x="12932475" y="7023186"/>
                  </a:lnTo>
                  <a:lnTo>
                    <a:pt x="12933192" y="7024281"/>
                  </a:lnTo>
                  <a:lnTo>
                    <a:pt x="12935053" y="7025470"/>
                  </a:lnTo>
                  <a:lnTo>
                    <a:pt x="12936053" y="7025897"/>
                  </a:lnTo>
                  <a:lnTo>
                    <a:pt x="12937675" y="7025799"/>
                  </a:lnTo>
                  <a:lnTo>
                    <a:pt x="12939103" y="7025224"/>
                  </a:lnTo>
                  <a:lnTo>
                    <a:pt x="12941627" y="7023933"/>
                  </a:lnTo>
                  <a:lnTo>
                    <a:pt x="12942432" y="7021119"/>
                  </a:lnTo>
                  <a:lnTo>
                    <a:pt x="12938559" y="7013549"/>
                  </a:lnTo>
                  <a:close/>
                </a:path>
                <a:path w="17294225" h="11269980">
                  <a:moveTo>
                    <a:pt x="12899306" y="6937225"/>
                  </a:moveTo>
                  <a:lnTo>
                    <a:pt x="12896158" y="6936277"/>
                  </a:lnTo>
                  <a:lnTo>
                    <a:pt x="12893634" y="6937568"/>
                  </a:lnTo>
                  <a:lnTo>
                    <a:pt x="12891254" y="6938525"/>
                  </a:lnTo>
                  <a:lnTo>
                    <a:pt x="12896466" y="6949429"/>
                  </a:lnTo>
                  <a:lnTo>
                    <a:pt x="12898087" y="6949331"/>
                  </a:lnTo>
                  <a:lnTo>
                    <a:pt x="12901896" y="6947799"/>
                  </a:lnTo>
                  <a:lnTo>
                    <a:pt x="12902845" y="6944653"/>
                  </a:lnTo>
                  <a:lnTo>
                    <a:pt x="12900262" y="6939606"/>
                  </a:lnTo>
                  <a:lnTo>
                    <a:pt x="12899306" y="6937225"/>
                  </a:lnTo>
                  <a:close/>
                </a:path>
                <a:path w="17294225" h="11269980">
                  <a:moveTo>
                    <a:pt x="12860193" y="6860566"/>
                  </a:moveTo>
                  <a:lnTo>
                    <a:pt x="12857188" y="6859284"/>
                  </a:lnTo>
                  <a:lnTo>
                    <a:pt x="12854666" y="6860575"/>
                  </a:lnTo>
                  <a:lnTo>
                    <a:pt x="12852284" y="6861532"/>
                  </a:lnTo>
                  <a:lnTo>
                    <a:pt x="12857497" y="6872437"/>
                  </a:lnTo>
                  <a:lnTo>
                    <a:pt x="12859117" y="6872338"/>
                  </a:lnTo>
                  <a:lnTo>
                    <a:pt x="12862927" y="6870807"/>
                  </a:lnTo>
                  <a:lnTo>
                    <a:pt x="12863875" y="6867660"/>
                  </a:lnTo>
                  <a:lnTo>
                    <a:pt x="12861293" y="6862613"/>
                  </a:lnTo>
                  <a:lnTo>
                    <a:pt x="12860193" y="6860566"/>
                  </a:lnTo>
                  <a:close/>
                </a:path>
                <a:path w="17294225" h="11269980">
                  <a:moveTo>
                    <a:pt x="12822510" y="6783333"/>
                  </a:moveTo>
                  <a:lnTo>
                    <a:pt x="12819506" y="6782052"/>
                  </a:lnTo>
                  <a:lnTo>
                    <a:pt x="12816982" y="6783343"/>
                  </a:lnTo>
                  <a:lnTo>
                    <a:pt x="12814600" y="6784299"/>
                  </a:lnTo>
                  <a:lnTo>
                    <a:pt x="12813320" y="6787305"/>
                  </a:lnTo>
                  <a:lnTo>
                    <a:pt x="12815902" y="6792351"/>
                  </a:lnTo>
                  <a:lnTo>
                    <a:pt x="12816618" y="6793446"/>
                  </a:lnTo>
                  <a:lnTo>
                    <a:pt x="12818478" y="6794634"/>
                  </a:lnTo>
                  <a:lnTo>
                    <a:pt x="12818336" y="6794968"/>
                  </a:lnTo>
                  <a:lnTo>
                    <a:pt x="12819337" y="6795396"/>
                  </a:lnTo>
                  <a:lnTo>
                    <a:pt x="12820958" y="6795298"/>
                  </a:lnTo>
                  <a:lnTo>
                    <a:pt x="12824767" y="6793765"/>
                  </a:lnTo>
                  <a:lnTo>
                    <a:pt x="12826049" y="6790761"/>
                  </a:lnTo>
                  <a:lnTo>
                    <a:pt x="12823467" y="6785714"/>
                  </a:lnTo>
                  <a:lnTo>
                    <a:pt x="12822510" y="6783333"/>
                  </a:lnTo>
                  <a:close/>
                </a:path>
                <a:path w="17294225" h="11269980">
                  <a:moveTo>
                    <a:pt x="12784968" y="6705767"/>
                  </a:moveTo>
                  <a:lnTo>
                    <a:pt x="12781966" y="6704486"/>
                  </a:lnTo>
                  <a:lnTo>
                    <a:pt x="12779442" y="6705777"/>
                  </a:lnTo>
                  <a:lnTo>
                    <a:pt x="12777060" y="6706733"/>
                  </a:lnTo>
                  <a:lnTo>
                    <a:pt x="12775779" y="6709738"/>
                  </a:lnTo>
                  <a:lnTo>
                    <a:pt x="12778360" y="6714785"/>
                  </a:lnTo>
                  <a:lnTo>
                    <a:pt x="12779077" y="6715880"/>
                  </a:lnTo>
                  <a:lnTo>
                    <a:pt x="12780937" y="6717068"/>
                  </a:lnTo>
                  <a:lnTo>
                    <a:pt x="12780795" y="6717401"/>
                  </a:lnTo>
                  <a:lnTo>
                    <a:pt x="12781796" y="6717829"/>
                  </a:lnTo>
                  <a:lnTo>
                    <a:pt x="12783417" y="6717731"/>
                  </a:lnTo>
                  <a:lnTo>
                    <a:pt x="12787227" y="6716200"/>
                  </a:lnTo>
                  <a:lnTo>
                    <a:pt x="12788509" y="6713195"/>
                  </a:lnTo>
                  <a:lnTo>
                    <a:pt x="12785926" y="6708147"/>
                  </a:lnTo>
                  <a:lnTo>
                    <a:pt x="12784968" y="6705767"/>
                  </a:lnTo>
                  <a:close/>
                </a:path>
                <a:path w="17294225" h="11269980">
                  <a:moveTo>
                    <a:pt x="12747905" y="6628009"/>
                  </a:moveTo>
                  <a:lnTo>
                    <a:pt x="12744901" y="6626727"/>
                  </a:lnTo>
                  <a:lnTo>
                    <a:pt x="12742377" y="6628019"/>
                  </a:lnTo>
                  <a:lnTo>
                    <a:pt x="12739997" y="6628975"/>
                  </a:lnTo>
                  <a:lnTo>
                    <a:pt x="12738714" y="6631980"/>
                  </a:lnTo>
                  <a:lnTo>
                    <a:pt x="12741296" y="6637026"/>
                  </a:lnTo>
                  <a:lnTo>
                    <a:pt x="12741679" y="6637979"/>
                  </a:lnTo>
                  <a:lnTo>
                    <a:pt x="12743873" y="6639310"/>
                  </a:lnTo>
                  <a:lnTo>
                    <a:pt x="12743731" y="6639644"/>
                  </a:lnTo>
                  <a:lnTo>
                    <a:pt x="12745065" y="6640213"/>
                  </a:lnTo>
                  <a:lnTo>
                    <a:pt x="12746352" y="6639972"/>
                  </a:lnTo>
                  <a:lnTo>
                    <a:pt x="12750162" y="6638441"/>
                  </a:lnTo>
                  <a:lnTo>
                    <a:pt x="12751445" y="6635437"/>
                  </a:lnTo>
                  <a:lnTo>
                    <a:pt x="12748861" y="6630390"/>
                  </a:lnTo>
                  <a:lnTo>
                    <a:pt x="12747905" y="6628009"/>
                  </a:lnTo>
                  <a:close/>
                </a:path>
                <a:path w="17294225" h="11269980">
                  <a:moveTo>
                    <a:pt x="12711459" y="6549725"/>
                  </a:moveTo>
                  <a:lnTo>
                    <a:pt x="12708455" y="6548444"/>
                  </a:lnTo>
                  <a:lnTo>
                    <a:pt x="12705931" y="6549735"/>
                  </a:lnTo>
                  <a:lnTo>
                    <a:pt x="12703549" y="6550692"/>
                  </a:lnTo>
                  <a:lnTo>
                    <a:pt x="12702269" y="6553697"/>
                  </a:lnTo>
                  <a:lnTo>
                    <a:pt x="12704851" y="6558743"/>
                  </a:lnTo>
                  <a:lnTo>
                    <a:pt x="12705091" y="6560030"/>
                  </a:lnTo>
                  <a:lnTo>
                    <a:pt x="12707285" y="6561360"/>
                  </a:lnTo>
                  <a:lnTo>
                    <a:pt x="12708287" y="6561787"/>
                  </a:lnTo>
                  <a:lnTo>
                    <a:pt x="12709573" y="6561547"/>
                  </a:lnTo>
                  <a:lnTo>
                    <a:pt x="12711002" y="6560974"/>
                  </a:lnTo>
                  <a:lnTo>
                    <a:pt x="12713716" y="6560158"/>
                  </a:lnTo>
                  <a:lnTo>
                    <a:pt x="12714998" y="6557153"/>
                  </a:lnTo>
                  <a:lnTo>
                    <a:pt x="12712416" y="6552107"/>
                  </a:lnTo>
                  <a:lnTo>
                    <a:pt x="12711459" y="6549725"/>
                  </a:lnTo>
                  <a:close/>
                </a:path>
                <a:path w="17294225" h="11269980">
                  <a:moveTo>
                    <a:pt x="12675824" y="6471393"/>
                  </a:moveTo>
                  <a:lnTo>
                    <a:pt x="12672819" y="6470111"/>
                  </a:lnTo>
                  <a:lnTo>
                    <a:pt x="12670295" y="6471402"/>
                  </a:lnTo>
                  <a:lnTo>
                    <a:pt x="12667581" y="6472218"/>
                  </a:lnTo>
                  <a:lnTo>
                    <a:pt x="12666299" y="6475222"/>
                  </a:lnTo>
                  <a:lnTo>
                    <a:pt x="12668880" y="6480269"/>
                  </a:lnTo>
                  <a:lnTo>
                    <a:pt x="12669121" y="6481556"/>
                  </a:lnTo>
                  <a:lnTo>
                    <a:pt x="12671315" y="6482885"/>
                  </a:lnTo>
                  <a:lnTo>
                    <a:pt x="12672651" y="6483455"/>
                  </a:lnTo>
                  <a:lnTo>
                    <a:pt x="12673794" y="6483549"/>
                  </a:lnTo>
                  <a:lnTo>
                    <a:pt x="12675223" y="6482975"/>
                  </a:lnTo>
                  <a:lnTo>
                    <a:pt x="12677939" y="6482160"/>
                  </a:lnTo>
                  <a:lnTo>
                    <a:pt x="12679220" y="6479156"/>
                  </a:lnTo>
                  <a:lnTo>
                    <a:pt x="12676638" y="6474108"/>
                  </a:lnTo>
                  <a:lnTo>
                    <a:pt x="12675824" y="6471393"/>
                  </a:lnTo>
                  <a:close/>
                </a:path>
                <a:path w="17294225" h="11269980">
                  <a:moveTo>
                    <a:pt x="12640188" y="6393061"/>
                  </a:moveTo>
                  <a:lnTo>
                    <a:pt x="12637183" y="6391780"/>
                  </a:lnTo>
                  <a:lnTo>
                    <a:pt x="12634660" y="6393071"/>
                  </a:lnTo>
                  <a:lnTo>
                    <a:pt x="12631944" y="6393886"/>
                  </a:lnTo>
                  <a:lnTo>
                    <a:pt x="12630663" y="6396889"/>
                  </a:lnTo>
                  <a:lnTo>
                    <a:pt x="12633245" y="6401936"/>
                  </a:lnTo>
                  <a:lnTo>
                    <a:pt x="12633485" y="6403223"/>
                  </a:lnTo>
                  <a:lnTo>
                    <a:pt x="12635679" y="6404553"/>
                  </a:lnTo>
                  <a:lnTo>
                    <a:pt x="12637014" y="6405123"/>
                  </a:lnTo>
                  <a:lnTo>
                    <a:pt x="12638158" y="6405217"/>
                  </a:lnTo>
                  <a:lnTo>
                    <a:pt x="12639587" y="6404642"/>
                  </a:lnTo>
                  <a:lnTo>
                    <a:pt x="12642303" y="6403827"/>
                  </a:lnTo>
                  <a:lnTo>
                    <a:pt x="12643584" y="6400823"/>
                  </a:lnTo>
                  <a:lnTo>
                    <a:pt x="12641001" y="6395776"/>
                  </a:lnTo>
                  <a:lnTo>
                    <a:pt x="12640188" y="6393061"/>
                  </a:lnTo>
                  <a:close/>
                </a:path>
                <a:path w="17294225" h="11269980">
                  <a:moveTo>
                    <a:pt x="12605028" y="6314538"/>
                  </a:moveTo>
                  <a:lnTo>
                    <a:pt x="12602024" y="6313257"/>
                  </a:lnTo>
                  <a:lnTo>
                    <a:pt x="12599500" y="6314547"/>
                  </a:lnTo>
                  <a:lnTo>
                    <a:pt x="12596785" y="6315362"/>
                  </a:lnTo>
                  <a:lnTo>
                    <a:pt x="12595503" y="6318366"/>
                  </a:lnTo>
                  <a:lnTo>
                    <a:pt x="12598086" y="6323413"/>
                  </a:lnTo>
                  <a:lnTo>
                    <a:pt x="12598326" y="6324699"/>
                  </a:lnTo>
                  <a:lnTo>
                    <a:pt x="12600520" y="6326030"/>
                  </a:lnTo>
                  <a:lnTo>
                    <a:pt x="12601856" y="6326599"/>
                  </a:lnTo>
                  <a:lnTo>
                    <a:pt x="12603000" y="6326693"/>
                  </a:lnTo>
                  <a:lnTo>
                    <a:pt x="12604428" y="6326118"/>
                  </a:lnTo>
                  <a:lnTo>
                    <a:pt x="12607143" y="6325304"/>
                  </a:lnTo>
                  <a:lnTo>
                    <a:pt x="12608425" y="6322299"/>
                  </a:lnTo>
                  <a:lnTo>
                    <a:pt x="12605843" y="6317253"/>
                  </a:lnTo>
                  <a:lnTo>
                    <a:pt x="12605028" y="6314538"/>
                  </a:lnTo>
                  <a:close/>
                </a:path>
                <a:path w="17294225" h="11269980">
                  <a:moveTo>
                    <a:pt x="12570011" y="6235679"/>
                  </a:moveTo>
                  <a:lnTo>
                    <a:pt x="12567007" y="6234398"/>
                  </a:lnTo>
                  <a:lnTo>
                    <a:pt x="12564483" y="6235689"/>
                  </a:lnTo>
                  <a:lnTo>
                    <a:pt x="12561769" y="6236504"/>
                  </a:lnTo>
                  <a:lnTo>
                    <a:pt x="12560487" y="6239510"/>
                  </a:lnTo>
                  <a:lnTo>
                    <a:pt x="12563069" y="6244556"/>
                  </a:lnTo>
                  <a:lnTo>
                    <a:pt x="12563309" y="6245842"/>
                  </a:lnTo>
                  <a:lnTo>
                    <a:pt x="12565503" y="6247172"/>
                  </a:lnTo>
                  <a:lnTo>
                    <a:pt x="12566839" y="6247741"/>
                  </a:lnTo>
                  <a:lnTo>
                    <a:pt x="12567983" y="6247836"/>
                  </a:lnTo>
                  <a:lnTo>
                    <a:pt x="12569411" y="6247262"/>
                  </a:lnTo>
                  <a:lnTo>
                    <a:pt x="12572127" y="6246447"/>
                  </a:lnTo>
                  <a:lnTo>
                    <a:pt x="12573408" y="6243443"/>
                  </a:lnTo>
                  <a:lnTo>
                    <a:pt x="12570825" y="6238394"/>
                  </a:lnTo>
                  <a:lnTo>
                    <a:pt x="12570011" y="6235679"/>
                  </a:lnTo>
                  <a:close/>
                </a:path>
                <a:path w="17294225" h="11269980">
                  <a:moveTo>
                    <a:pt x="12534993" y="6156822"/>
                  </a:moveTo>
                  <a:lnTo>
                    <a:pt x="12531990" y="6155541"/>
                  </a:lnTo>
                  <a:lnTo>
                    <a:pt x="12529465" y="6156832"/>
                  </a:lnTo>
                  <a:lnTo>
                    <a:pt x="12526750" y="6157647"/>
                  </a:lnTo>
                  <a:lnTo>
                    <a:pt x="12525469" y="6160651"/>
                  </a:lnTo>
                  <a:lnTo>
                    <a:pt x="12528050" y="6165697"/>
                  </a:lnTo>
                  <a:lnTo>
                    <a:pt x="12528291" y="6166984"/>
                  </a:lnTo>
                  <a:lnTo>
                    <a:pt x="12530486" y="6168315"/>
                  </a:lnTo>
                  <a:lnTo>
                    <a:pt x="12530343" y="6168649"/>
                  </a:lnTo>
                  <a:lnTo>
                    <a:pt x="12531679" y="6169218"/>
                  </a:lnTo>
                  <a:lnTo>
                    <a:pt x="12532823" y="6169312"/>
                  </a:lnTo>
                  <a:lnTo>
                    <a:pt x="12534251" y="6168737"/>
                  </a:lnTo>
                  <a:lnTo>
                    <a:pt x="12536966" y="6167922"/>
                  </a:lnTo>
                  <a:lnTo>
                    <a:pt x="12538248" y="6164918"/>
                  </a:lnTo>
                  <a:lnTo>
                    <a:pt x="12536956" y="6162394"/>
                  </a:lnTo>
                  <a:lnTo>
                    <a:pt x="12535808" y="6159538"/>
                  </a:lnTo>
                  <a:lnTo>
                    <a:pt x="12534993" y="6156822"/>
                  </a:lnTo>
                  <a:close/>
                </a:path>
                <a:path w="17294225" h="11269980">
                  <a:moveTo>
                    <a:pt x="12500310" y="6078108"/>
                  </a:moveTo>
                  <a:lnTo>
                    <a:pt x="12497497" y="6077303"/>
                  </a:lnTo>
                  <a:lnTo>
                    <a:pt x="12492068" y="6078932"/>
                  </a:lnTo>
                  <a:lnTo>
                    <a:pt x="12490787" y="6081936"/>
                  </a:lnTo>
                  <a:lnTo>
                    <a:pt x="12493368" y="6086983"/>
                  </a:lnTo>
                  <a:lnTo>
                    <a:pt x="12493608" y="6088270"/>
                  </a:lnTo>
                  <a:lnTo>
                    <a:pt x="12495802" y="6089600"/>
                  </a:lnTo>
                  <a:lnTo>
                    <a:pt x="12497138" y="6090170"/>
                  </a:lnTo>
                  <a:lnTo>
                    <a:pt x="12498282" y="6090263"/>
                  </a:lnTo>
                  <a:lnTo>
                    <a:pt x="12499711" y="6089689"/>
                  </a:lnTo>
                  <a:lnTo>
                    <a:pt x="12502426" y="6088874"/>
                  </a:lnTo>
                  <a:lnTo>
                    <a:pt x="12503708" y="6085870"/>
                  </a:lnTo>
                  <a:lnTo>
                    <a:pt x="12501125" y="6080822"/>
                  </a:lnTo>
                  <a:lnTo>
                    <a:pt x="12500310" y="6078108"/>
                  </a:lnTo>
                  <a:close/>
                </a:path>
                <a:path w="17294225" h="11269980">
                  <a:moveTo>
                    <a:pt x="12465150" y="5999584"/>
                  </a:moveTo>
                  <a:lnTo>
                    <a:pt x="12462146" y="5998302"/>
                  </a:lnTo>
                  <a:lnTo>
                    <a:pt x="12459622" y="5999594"/>
                  </a:lnTo>
                  <a:lnTo>
                    <a:pt x="12456907" y="6000407"/>
                  </a:lnTo>
                  <a:lnTo>
                    <a:pt x="12455625" y="6003412"/>
                  </a:lnTo>
                  <a:lnTo>
                    <a:pt x="12458208" y="6008459"/>
                  </a:lnTo>
                  <a:lnTo>
                    <a:pt x="12458448" y="6009745"/>
                  </a:lnTo>
                  <a:lnTo>
                    <a:pt x="12460643" y="6011076"/>
                  </a:lnTo>
                  <a:lnTo>
                    <a:pt x="12461978" y="6011646"/>
                  </a:lnTo>
                  <a:lnTo>
                    <a:pt x="12463122" y="6011739"/>
                  </a:lnTo>
                  <a:lnTo>
                    <a:pt x="12464551" y="6011165"/>
                  </a:lnTo>
                  <a:lnTo>
                    <a:pt x="12467266" y="6010350"/>
                  </a:lnTo>
                  <a:lnTo>
                    <a:pt x="12468547" y="6007346"/>
                  </a:lnTo>
                  <a:lnTo>
                    <a:pt x="12465965" y="6002299"/>
                  </a:lnTo>
                  <a:lnTo>
                    <a:pt x="12465150" y="5999584"/>
                  </a:lnTo>
                  <a:close/>
                </a:path>
                <a:path w="17294225" h="11269980">
                  <a:moveTo>
                    <a:pt x="12429657" y="5920917"/>
                  </a:moveTo>
                  <a:lnTo>
                    <a:pt x="12426653" y="5919636"/>
                  </a:lnTo>
                  <a:lnTo>
                    <a:pt x="12424129" y="5920927"/>
                  </a:lnTo>
                  <a:lnTo>
                    <a:pt x="12421414" y="5921742"/>
                  </a:lnTo>
                  <a:lnTo>
                    <a:pt x="12420133" y="5924746"/>
                  </a:lnTo>
                  <a:lnTo>
                    <a:pt x="12422715" y="5929793"/>
                  </a:lnTo>
                  <a:lnTo>
                    <a:pt x="12422955" y="5931079"/>
                  </a:lnTo>
                  <a:lnTo>
                    <a:pt x="12425149" y="5932410"/>
                  </a:lnTo>
                  <a:lnTo>
                    <a:pt x="12426485" y="5932979"/>
                  </a:lnTo>
                  <a:lnTo>
                    <a:pt x="12427629" y="5933073"/>
                  </a:lnTo>
                  <a:lnTo>
                    <a:pt x="12429058" y="5932498"/>
                  </a:lnTo>
                  <a:lnTo>
                    <a:pt x="12431772" y="5931683"/>
                  </a:lnTo>
                  <a:lnTo>
                    <a:pt x="12433053" y="5928680"/>
                  </a:lnTo>
                  <a:lnTo>
                    <a:pt x="12430472" y="5923633"/>
                  </a:lnTo>
                  <a:lnTo>
                    <a:pt x="12429657" y="5920917"/>
                  </a:lnTo>
                  <a:close/>
                </a:path>
                <a:path w="17294225" h="11269980">
                  <a:moveTo>
                    <a:pt x="12393354" y="5842301"/>
                  </a:moveTo>
                  <a:lnTo>
                    <a:pt x="12390350" y="5841020"/>
                  </a:lnTo>
                  <a:lnTo>
                    <a:pt x="12387826" y="5842310"/>
                  </a:lnTo>
                  <a:lnTo>
                    <a:pt x="12385445" y="5843267"/>
                  </a:lnTo>
                  <a:lnTo>
                    <a:pt x="12384163" y="5846271"/>
                  </a:lnTo>
                  <a:lnTo>
                    <a:pt x="12386746" y="5851319"/>
                  </a:lnTo>
                  <a:lnTo>
                    <a:pt x="12386986" y="5852606"/>
                  </a:lnTo>
                  <a:lnTo>
                    <a:pt x="12389180" y="5853936"/>
                  </a:lnTo>
                  <a:lnTo>
                    <a:pt x="12390516" y="5854506"/>
                  </a:lnTo>
                  <a:lnTo>
                    <a:pt x="12391802" y="5854265"/>
                  </a:lnTo>
                  <a:lnTo>
                    <a:pt x="12395612" y="5852733"/>
                  </a:lnTo>
                  <a:lnTo>
                    <a:pt x="12396893" y="5849729"/>
                  </a:lnTo>
                  <a:lnTo>
                    <a:pt x="12394312" y="5844682"/>
                  </a:lnTo>
                  <a:lnTo>
                    <a:pt x="12393354" y="5842301"/>
                  </a:lnTo>
                  <a:close/>
                </a:path>
                <a:path w="17294225" h="11269980">
                  <a:moveTo>
                    <a:pt x="12356624" y="5764686"/>
                  </a:moveTo>
                  <a:lnTo>
                    <a:pt x="12353619" y="5763404"/>
                  </a:lnTo>
                  <a:lnTo>
                    <a:pt x="12351095" y="5764694"/>
                  </a:lnTo>
                  <a:lnTo>
                    <a:pt x="12348715" y="5765652"/>
                  </a:lnTo>
                  <a:lnTo>
                    <a:pt x="12347432" y="5768656"/>
                  </a:lnTo>
                  <a:lnTo>
                    <a:pt x="12350014" y="5773703"/>
                  </a:lnTo>
                  <a:lnTo>
                    <a:pt x="12350731" y="5774798"/>
                  </a:lnTo>
                  <a:lnTo>
                    <a:pt x="12352592" y="5775985"/>
                  </a:lnTo>
                  <a:lnTo>
                    <a:pt x="12352449" y="5776320"/>
                  </a:lnTo>
                  <a:lnTo>
                    <a:pt x="12353451" y="5776748"/>
                  </a:lnTo>
                  <a:lnTo>
                    <a:pt x="12355071" y="5776650"/>
                  </a:lnTo>
                  <a:lnTo>
                    <a:pt x="12358881" y="5775117"/>
                  </a:lnTo>
                  <a:lnTo>
                    <a:pt x="12360163" y="5772114"/>
                  </a:lnTo>
                  <a:lnTo>
                    <a:pt x="12357581" y="5767066"/>
                  </a:lnTo>
                  <a:lnTo>
                    <a:pt x="12356624" y="5764686"/>
                  </a:lnTo>
                  <a:close/>
                </a:path>
                <a:path w="17294225" h="11269980">
                  <a:moveTo>
                    <a:pt x="12319416" y="5687261"/>
                  </a:moveTo>
                  <a:lnTo>
                    <a:pt x="12316412" y="5685980"/>
                  </a:lnTo>
                  <a:lnTo>
                    <a:pt x="12313888" y="5687271"/>
                  </a:lnTo>
                  <a:lnTo>
                    <a:pt x="12311507" y="5688227"/>
                  </a:lnTo>
                  <a:lnTo>
                    <a:pt x="12310226" y="5691233"/>
                  </a:lnTo>
                  <a:lnTo>
                    <a:pt x="12312808" y="5696279"/>
                  </a:lnTo>
                  <a:lnTo>
                    <a:pt x="12313524" y="5697374"/>
                  </a:lnTo>
                  <a:lnTo>
                    <a:pt x="12315384" y="5698562"/>
                  </a:lnTo>
                  <a:lnTo>
                    <a:pt x="12315242" y="5698896"/>
                  </a:lnTo>
                  <a:lnTo>
                    <a:pt x="12316244" y="5699323"/>
                  </a:lnTo>
                  <a:lnTo>
                    <a:pt x="12317864" y="5699225"/>
                  </a:lnTo>
                  <a:lnTo>
                    <a:pt x="12321673" y="5697693"/>
                  </a:lnTo>
                  <a:lnTo>
                    <a:pt x="12322955" y="5694689"/>
                  </a:lnTo>
                  <a:lnTo>
                    <a:pt x="12320373" y="5689643"/>
                  </a:lnTo>
                  <a:lnTo>
                    <a:pt x="12319416" y="5687261"/>
                  </a:lnTo>
                  <a:close/>
                </a:path>
                <a:path w="17294225" h="11269980">
                  <a:moveTo>
                    <a:pt x="12280732" y="5609601"/>
                  </a:moveTo>
                  <a:lnTo>
                    <a:pt x="12277585" y="5608654"/>
                  </a:lnTo>
                  <a:lnTo>
                    <a:pt x="12275062" y="5609944"/>
                  </a:lnTo>
                  <a:lnTo>
                    <a:pt x="12272681" y="5610902"/>
                  </a:lnTo>
                  <a:lnTo>
                    <a:pt x="12277893" y="5621806"/>
                  </a:lnTo>
                  <a:lnTo>
                    <a:pt x="12279514" y="5621708"/>
                  </a:lnTo>
                  <a:lnTo>
                    <a:pt x="12283323" y="5620177"/>
                  </a:lnTo>
                  <a:lnTo>
                    <a:pt x="12284271" y="5617029"/>
                  </a:lnTo>
                  <a:lnTo>
                    <a:pt x="12281689" y="5611982"/>
                  </a:lnTo>
                  <a:lnTo>
                    <a:pt x="12280732" y="5609601"/>
                  </a:lnTo>
                  <a:close/>
                </a:path>
                <a:path w="17294225" h="11269980">
                  <a:moveTo>
                    <a:pt x="12240810" y="5532992"/>
                  </a:moveTo>
                  <a:lnTo>
                    <a:pt x="12237996" y="5532187"/>
                  </a:lnTo>
                  <a:lnTo>
                    <a:pt x="12232950" y="5534769"/>
                  </a:lnTo>
                  <a:lnTo>
                    <a:pt x="12232145" y="5537581"/>
                  </a:lnTo>
                  <a:lnTo>
                    <a:pt x="12234726" y="5542629"/>
                  </a:lnTo>
                  <a:lnTo>
                    <a:pt x="12235443" y="5543724"/>
                  </a:lnTo>
                  <a:lnTo>
                    <a:pt x="12237304" y="5544912"/>
                  </a:lnTo>
                  <a:lnTo>
                    <a:pt x="12238304" y="5545339"/>
                  </a:lnTo>
                  <a:lnTo>
                    <a:pt x="12239926" y="5545241"/>
                  </a:lnTo>
                  <a:lnTo>
                    <a:pt x="12241354" y="5544666"/>
                  </a:lnTo>
                  <a:lnTo>
                    <a:pt x="12243878" y="5543375"/>
                  </a:lnTo>
                  <a:lnTo>
                    <a:pt x="12244683" y="5540563"/>
                  </a:lnTo>
                  <a:lnTo>
                    <a:pt x="12240810" y="5532992"/>
                  </a:lnTo>
                  <a:close/>
                </a:path>
                <a:path w="17294225" h="11269980">
                  <a:moveTo>
                    <a:pt x="12200462" y="5457384"/>
                  </a:moveTo>
                  <a:lnTo>
                    <a:pt x="12197648" y="5456578"/>
                  </a:lnTo>
                  <a:lnTo>
                    <a:pt x="12192600" y="5459161"/>
                  </a:lnTo>
                  <a:lnTo>
                    <a:pt x="12191796" y="5461974"/>
                  </a:lnTo>
                  <a:lnTo>
                    <a:pt x="12194378" y="5467020"/>
                  </a:lnTo>
                  <a:lnTo>
                    <a:pt x="12194618" y="5468307"/>
                  </a:lnTo>
                  <a:lnTo>
                    <a:pt x="12197956" y="5469730"/>
                  </a:lnTo>
                  <a:lnTo>
                    <a:pt x="12199577" y="5469632"/>
                  </a:lnTo>
                  <a:lnTo>
                    <a:pt x="12201006" y="5469058"/>
                  </a:lnTo>
                  <a:lnTo>
                    <a:pt x="12203529" y="5467768"/>
                  </a:lnTo>
                  <a:lnTo>
                    <a:pt x="12204333" y="5464954"/>
                  </a:lnTo>
                  <a:lnTo>
                    <a:pt x="12200462" y="5457384"/>
                  </a:lnTo>
                  <a:close/>
                </a:path>
                <a:path w="17294225" h="11269980">
                  <a:moveTo>
                    <a:pt x="1405739" y="853896"/>
                  </a:moveTo>
                  <a:lnTo>
                    <a:pt x="1397727" y="850478"/>
                  </a:lnTo>
                  <a:lnTo>
                    <a:pt x="1394870" y="851627"/>
                  </a:lnTo>
                  <a:lnTo>
                    <a:pt x="1392591" y="856968"/>
                  </a:lnTo>
                  <a:lnTo>
                    <a:pt x="1393740" y="859825"/>
                  </a:lnTo>
                  <a:lnTo>
                    <a:pt x="1401752" y="863243"/>
                  </a:lnTo>
                  <a:lnTo>
                    <a:pt x="1404609" y="862095"/>
                  </a:lnTo>
                  <a:lnTo>
                    <a:pt x="1406887" y="856753"/>
                  </a:lnTo>
                  <a:lnTo>
                    <a:pt x="1405739" y="853896"/>
                  </a:lnTo>
                  <a:close/>
                </a:path>
                <a:path w="17294225" h="11269980">
                  <a:moveTo>
                    <a:pt x="1484665" y="887168"/>
                  </a:moveTo>
                  <a:lnTo>
                    <a:pt x="1476987" y="883893"/>
                  </a:lnTo>
                  <a:lnTo>
                    <a:pt x="1474129" y="885042"/>
                  </a:lnTo>
                  <a:lnTo>
                    <a:pt x="1471851" y="890383"/>
                  </a:lnTo>
                  <a:lnTo>
                    <a:pt x="1473000" y="893240"/>
                  </a:lnTo>
                  <a:lnTo>
                    <a:pt x="1481012" y="896657"/>
                  </a:lnTo>
                  <a:lnTo>
                    <a:pt x="1483869" y="895509"/>
                  </a:lnTo>
                  <a:lnTo>
                    <a:pt x="1486147" y="890168"/>
                  </a:lnTo>
                  <a:lnTo>
                    <a:pt x="1484665" y="887168"/>
                  </a:lnTo>
                  <a:close/>
                </a:path>
                <a:path w="17294225" h="11269980">
                  <a:moveTo>
                    <a:pt x="1326573" y="819337"/>
                  </a:moveTo>
                  <a:lnTo>
                    <a:pt x="1321232" y="817059"/>
                  </a:lnTo>
                  <a:lnTo>
                    <a:pt x="1318419" y="816253"/>
                  </a:lnTo>
                  <a:lnTo>
                    <a:pt x="1315704" y="817068"/>
                  </a:lnTo>
                  <a:lnTo>
                    <a:pt x="1313425" y="822409"/>
                  </a:lnTo>
                  <a:lnTo>
                    <a:pt x="1314574" y="825266"/>
                  </a:lnTo>
                  <a:lnTo>
                    <a:pt x="1322586" y="828684"/>
                  </a:lnTo>
                  <a:lnTo>
                    <a:pt x="1325443" y="827536"/>
                  </a:lnTo>
                  <a:lnTo>
                    <a:pt x="1327722" y="822195"/>
                  </a:lnTo>
                  <a:lnTo>
                    <a:pt x="1326573" y="819337"/>
                  </a:lnTo>
                  <a:close/>
                </a:path>
                <a:path w="17294225" h="11269980">
                  <a:moveTo>
                    <a:pt x="1564877" y="920200"/>
                  </a:moveTo>
                  <a:lnTo>
                    <a:pt x="1556865" y="916782"/>
                  </a:lnTo>
                  <a:lnTo>
                    <a:pt x="1554008" y="917931"/>
                  </a:lnTo>
                  <a:lnTo>
                    <a:pt x="1551729" y="923273"/>
                  </a:lnTo>
                  <a:lnTo>
                    <a:pt x="1552878" y="926129"/>
                  </a:lnTo>
                  <a:lnTo>
                    <a:pt x="1555548" y="927268"/>
                  </a:lnTo>
                  <a:lnTo>
                    <a:pt x="1555690" y="926936"/>
                  </a:lnTo>
                  <a:lnTo>
                    <a:pt x="1561032" y="929214"/>
                  </a:lnTo>
                  <a:lnTo>
                    <a:pt x="1563889" y="928065"/>
                  </a:lnTo>
                  <a:lnTo>
                    <a:pt x="1566025" y="923058"/>
                  </a:lnTo>
                  <a:lnTo>
                    <a:pt x="1564877" y="920200"/>
                  </a:lnTo>
                  <a:close/>
                </a:path>
                <a:path w="17294225" h="11269980">
                  <a:moveTo>
                    <a:pt x="1240490" y="780643"/>
                  </a:moveTo>
                  <a:lnTo>
                    <a:pt x="1237299" y="781650"/>
                  </a:lnTo>
                  <a:lnTo>
                    <a:pt x="1235969" y="784635"/>
                  </a:lnTo>
                  <a:lnTo>
                    <a:pt x="1234829" y="786515"/>
                  </a:lnTo>
                  <a:lnTo>
                    <a:pt x="1235835" y="789707"/>
                  </a:lnTo>
                  <a:lnTo>
                    <a:pt x="1243847" y="793124"/>
                  </a:lnTo>
                  <a:lnTo>
                    <a:pt x="1246705" y="791975"/>
                  </a:lnTo>
                  <a:lnTo>
                    <a:pt x="1247891" y="789326"/>
                  </a:lnTo>
                  <a:lnTo>
                    <a:pt x="1249032" y="787444"/>
                  </a:lnTo>
                  <a:lnTo>
                    <a:pt x="1248026" y="784253"/>
                  </a:lnTo>
                  <a:lnTo>
                    <a:pt x="1242685" y="781974"/>
                  </a:lnTo>
                  <a:lnTo>
                    <a:pt x="1240490" y="780643"/>
                  </a:lnTo>
                  <a:close/>
                </a:path>
                <a:path w="17294225" h="11269980">
                  <a:moveTo>
                    <a:pt x="1644230" y="952471"/>
                  </a:moveTo>
                  <a:lnTo>
                    <a:pt x="1636885" y="949338"/>
                  </a:lnTo>
                  <a:lnTo>
                    <a:pt x="1634028" y="950487"/>
                  </a:lnTo>
                  <a:lnTo>
                    <a:pt x="1631893" y="955496"/>
                  </a:lnTo>
                  <a:lnTo>
                    <a:pt x="1633374" y="958494"/>
                  </a:lnTo>
                  <a:lnTo>
                    <a:pt x="1640718" y="961627"/>
                  </a:lnTo>
                  <a:lnTo>
                    <a:pt x="1643575" y="960479"/>
                  </a:lnTo>
                  <a:lnTo>
                    <a:pt x="1645712" y="955471"/>
                  </a:lnTo>
                  <a:lnTo>
                    <a:pt x="1644230" y="952471"/>
                  </a:lnTo>
                  <a:close/>
                </a:path>
                <a:path w="17294225" h="11269980">
                  <a:moveTo>
                    <a:pt x="1162512" y="744225"/>
                  </a:moveTo>
                  <a:lnTo>
                    <a:pt x="1159322" y="745230"/>
                  </a:lnTo>
                  <a:lnTo>
                    <a:pt x="1157814" y="748534"/>
                  </a:lnTo>
                  <a:lnTo>
                    <a:pt x="1156709" y="750430"/>
                  </a:lnTo>
                  <a:lnTo>
                    <a:pt x="1157715" y="753621"/>
                  </a:lnTo>
                  <a:lnTo>
                    <a:pt x="1165727" y="757038"/>
                  </a:lnTo>
                  <a:lnTo>
                    <a:pt x="1168584" y="755890"/>
                  </a:lnTo>
                  <a:lnTo>
                    <a:pt x="1169949" y="752921"/>
                  </a:lnTo>
                  <a:lnTo>
                    <a:pt x="1171054" y="751024"/>
                  </a:lnTo>
                  <a:lnTo>
                    <a:pt x="1170048" y="747834"/>
                  </a:lnTo>
                  <a:lnTo>
                    <a:pt x="1164707" y="745556"/>
                  </a:lnTo>
                  <a:lnTo>
                    <a:pt x="1162512" y="744225"/>
                  </a:lnTo>
                  <a:close/>
                </a:path>
                <a:path w="17294225" h="11269980">
                  <a:moveTo>
                    <a:pt x="1724819" y="983692"/>
                  </a:moveTo>
                  <a:lnTo>
                    <a:pt x="1717141" y="980417"/>
                  </a:lnTo>
                  <a:lnTo>
                    <a:pt x="1714284" y="981566"/>
                  </a:lnTo>
                  <a:lnTo>
                    <a:pt x="1713145" y="984236"/>
                  </a:lnTo>
                  <a:lnTo>
                    <a:pt x="1712482" y="986715"/>
                  </a:lnTo>
                  <a:lnTo>
                    <a:pt x="1713630" y="989573"/>
                  </a:lnTo>
                  <a:lnTo>
                    <a:pt x="1720974" y="992706"/>
                  </a:lnTo>
                  <a:lnTo>
                    <a:pt x="1723832" y="991557"/>
                  </a:lnTo>
                  <a:lnTo>
                    <a:pt x="1726110" y="986216"/>
                  </a:lnTo>
                  <a:lnTo>
                    <a:pt x="1724819" y="983692"/>
                  </a:lnTo>
                  <a:close/>
                </a:path>
                <a:path w="17294225" h="11269980">
                  <a:moveTo>
                    <a:pt x="1084628" y="706662"/>
                  </a:moveTo>
                  <a:lnTo>
                    <a:pt x="1081437" y="707667"/>
                  </a:lnTo>
                  <a:lnTo>
                    <a:pt x="1079159" y="713009"/>
                  </a:lnTo>
                  <a:lnTo>
                    <a:pt x="1079831" y="716058"/>
                  </a:lnTo>
                  <a:lnTo>
                    <a:pt x="1087842" y="719475"/>
                  </a:lnTo>
                  <a:lnTo>
                    <a:pt x="1090700" y="718326"/>
                  </a:lnTo>
                  <a:lnTo>
                    <a:pt x="1092836" y="713319"/>
                  </a:lnTo>
                  <a:lnTo>
                    <a:pt x="1092163" y="710271"/>
                  </a:lnTo>
                  <a:lnTo>
                    <a:pt x="1086822" y="707993"/>
                  </a:lnTo>
                  <a:lnTo>
                    <a:pt x="1084628" y="706662"/>
                  </a:lnTo>
                  <a:close/>
                </a:path>
                <a:path w="17294225" h="11269980">
                  <a:moveTo>
                    <a:pt x="1805552" y="1014579"/>
                  </a:moveTo>
                  <a:lnTo>
                    <a:pt x="1797874" y="1011304"/>
                  </a:lnTo>
                  <a:lnTo>
                    <a:pt x="1795016" y="1012452"/>
                  </a:lnTo>
                  <a:lnTo>
                    <a:pt x="1793877" y="1015123"/>
                  </a:lnTo>
                  <a:lnTo>
                    <a:pt x="1793214" y="1017601"/>
                  </a:lnTo>
                  <a:lnTo>
                    <a:pt x="1794363" y="1020459"/>
                  </a:lnTo>
                  <a:lnTo>
                    <a:pt x="1801707" y="1023592"/>
                  </a:lnTo>
                  <a:lnTo>
                    <a:pt x="1804564" y="1022443"/>
                  </a:lnTo>
                  <a:lnTo>
                    <a:pt x="1806843" y="1017102"/>
                  </a:lnTo>
                  <a:lnTo>
                    <a:pt x="1805552" y="1014579"/>
                  </a:lnTo>
                  <a:close/>
                </a:path>
                <a:path w="17294225" h="11269980">
                  <a:moveTo>
                    <a:pt x="1886044" y="1044178"/>
                  </a:moveTo>
                  <a:lnTo>
                    <a:pt x="1878366" y="1040903"/>
                  </a:lnTo>
                  <a:lnTo>
                    <a:pt x="1875842" y="1042195"/>
                  </a:lnTo>
                  <a:lnTo>
                    <a:pt x="1874703" y="1044865"/>
                  </a:lnTo>
                  <a:lnTo>
                    <a:pt x="1874040" y="1047344"/>
                  </a:lnTo>
                  <a:lnTo>
                    <a:pt x="1875189" y="1050202"/>
                  </a:lnTo>
                  <a:lnTo>
                    <a:pt x="1882867" y="1053477"/>
                  </a:lnTo>
                  <a:lnTo>
                    <a:pt x="1885390" y="1052186"/>
                  </a:lnTo>
                  <a:lnTo>
                    <a:pt x="1887668" y="1046845"/>
                  </a:lnTo>
                  <a:lnTo>
                    <a:pt x="1886044" y="1044178"/>
                  </a:lnTo>
                  <a:close/>
                </a:path>
                <a:path w="17294225" h="11269980">
                  <a:moveTo>
                    <a:pt x="1012561" y="671185"/>
                  </a:moveTo>
                  <a:lnTo>
                    <a:pt x="1007220" y="668907"/>
                  </a:lnTo>
                  <a:lnTo>
                    <a:pt x="1004171" y="669579"/>
                  </a:lnTo>
                  <a:lnTo>
                    <a:pt x="1002035" y="674587"/>
                  </a:lnTo>
                  <a:lnTo>
                    <a:pt x="1002565" y="677970"/>
                  </a:lnTo>
                  <a:lnTo>
                    <a:pt x="1010576" y="681387"/>
                  </a:lnTo>
                  <a:lnTo>
                    <a:pt x="1013768" y="680381"/>
                  </a:lnTo>
                  <a:lnTo>
                    <a:pt x="1015761" y="675707"/>
                  </a:lnTo>
                  <a:lnTo>
                    <a:pt x="1015089" y="672658"/>
                  </a:lnTo>
                  <a:lnTo>
                    <a:pt x="1012561" y="671185"/>
                  </a:lnTo>
                  <a:close/>
                </a:path>
                <a:path w="17294225" h="11269980">
                  <a:moveTo>
                    <a:pt x="1967488" y="1073396"/>
                  </a:moveTo>
                  <a:lnTo>
                    <a:pt x="1962481" y="1071260"/>
                  </a:lnTo>
                  <a:lnTo>
                    <a:pt x="1959668" y="1070455"/>
                  </a:lnTo>
                  <a:lnTo>
                    <a:pt x="1957144" y="1071745"/>
                  </a:lnTo>
                  <a:lnTo>
                    <a:pt x="1956005" y="1074416"/>
                  </a:lnTo>
                  <a:lnTo>
                    <a:pt x="1955531" y="1076187"/>
                  </a:lnTo>
                  <a:lnTo>
                    <a:pt x="1955342" y="1076896"/>
                  </a:lnTo>
                  <a:lnTo>
                    <a:pt x="1956490" y="1079752"/>
                  </a:lnTo>
                  <a:lnTo>
                    <a:pt x="1958827" y="1080749"/>
                  </a:lnTo>
                  <a:lnTo>
                    <a:pt x="1959303" y="1080559"/>
                  </a:lnTo>
                  <a:lnTo>
                    <a:pt x="1961974" y="1081698"/>
                  </a:lnTo>
                  <a:lnTo>
                    <a:pt x="1969113" y="1076062"/>
                  </a:lnTo>
                  <a:lnTo>
                    <a:pt x="1967488" y="1073396"/>
                  </a:lnTo>
                  <a:close/>
                </a:path>
                <a:path w="17294225" h="11269980">
                  <a:moveTo>
                    <a:pt x="935531" y="631619"/>
                  </a:moveTo>
                  <a:lnTo>
                    <a:pt x="930190" y="629341"/>
                  </a:lnTo>
                  <a:lnTo>
                    <a:pt x="927141" y="630013"/>
                  </a:lnTo>
                  <a:lnTo>
                    <a:pt x="925005" y="635020"/>
                  </a:lnTo>
                  <a:lnTo>
                    <a:pt x="925677" y="638070"/>
                  </a:lnTo>
                  <a:lnTo>
                    <a:pt x="928205" y="639543"/>
                  </a:lnTo>
                  <a:lnTo>
                    <a:pt x="933547" y="641821"/>
                  </a:lnTo>
                  <a:lnTo>
                    <a:pt x="936738" y="640815"/>
                  </a:lnTo>
                  <a:lnTo>
                    <a:pt x="938731" y="636141"/>
                  </a:lnTo>
                  <a:lnTo>
                    <a:pt x="938059" y="633092"/>
                  </a:lnTo>
                  <a:lnTo>
                    <a:pt x="935531" y="631619"/>
                  </a:lnTo>
                  <a:close/>
                </a:path>
                <a:path w="17294225" h="11269980">
                  <a:moveTo>
                    <a:pt x="2049217" y="1101946"/>
                  </a:moveTo>
                  <a:lnTo>
                    <a:pt x="2046404" y="1101141"/>
                  </a:lnTo>
                  <a:lnTo>
                    <a:pt x="2043733" y="1100002"/>
                  </a:lnTo>
                  <a:lnTo>
                    <a:pt x="2040920" y="1099196"/>
                  </a:lnTo>
                  <a:lnTo>
                    <a:pt x="2038397" y="1100488"/>
                  </a:lnTo>
                  <a:lnTo>
                    <a:pt x="2037258" y="1103158"/>
                  </a:lnTo>
                  <a:lnTo>
                    <a:pt x="2036785" y="1104929"/>
                  </a:lnTo>
                  <a:lnTo>
                    <a:pt x="2036595" y="1105636"/>
                  </a:lnTo>
                  <a:lnTo>
                    <a:pt x="2037744" y="1108494"/>
                  </a:lnTo>
                  <a:lnTo>
                    <a:pt x="2040081" y="1109491"/>
                  </a:lnTo>
                  <a:lnTo>
                    <a:pt x="2040557" y="1109299"/>
                  </a:lnTo>
                  <a:lnTo>
                    <a:pt x="2043227" y="1110439"/>
                  </a:lnTo>
                  <a:lnTo>
                    <a:pt x="2050366" y="1104804"/>
                  </a:lnTo>
                  <a:lnTo>
                    <a:pt x="2049217" y="1101946"/>
                  </a:lnTo>
                  <a:close/>
                </a:path>
                <a:path w="17294225" h="11269980">
                  <a:moveTo>
                    <a:pt x="854397" y="588724"/>
                  </a:moveTo>
                  <a:lnTo>
                    <a:pt x="851348" y="589396"/>
                  </a:lnTo>
                  <a:lnTo>
                    <a:pt x="850209" y="592067"/>
                  </a:lnTo>
                  <a:lnTo>
                    <a:pt x="848736" y="594595"/>
                  </a:lnTo>
                  <a:lnTo>
                    <a:pt x="849408" y="597644"/>
                  </a:lnTo>
                  <a:lnTo>
                    <a:pt x="851937" y="599117"/>
                  </a:lnTo>
                  <a:lnTo>
                    <a:pt x="857277" y="601396"/>
                  </a:lnTo>
                  <a:lnTo>
                    <a:pt x="860326" y="600723"/>
                  </a:lnTo>
                  <a:lnTo>
                    <a:pt x="861323" y="598387"/>
                  </a:lnTo>
                  <a:lnTo>
                    <a:pt x="862796" y="595858"/>
                  </a:lnTo>
                  <a:lnTo>
                    <a:pt x="862124" y="592809"/>
                  </a:lnTo>
                  <a:lnTo>
                    <a:pt x="859596" y="591336"/>
                  </a:lnTo>
                  <a:lnTo>
                    <a:pt x="856925" y="590197"/>
                  </a:lnTo>
                  <a:lnTo>
                    <a:pt x="854397" y="588724"/>
                  </a:lnTo>
                  <a:close/>
                </a:path>
                <a:path w="17294225" h="11269980">
                  <a:moveTo>
                    <a:pt x="2130755" y="1130020"/>
                  </a:moveTo>
                  <a:lnTo>
                    <a:pt x="2127942" y="1129214"/>
                  </a:lnTo>
                  <a:lnTo>
                    <a:pt x="2125272" y="1128075"/>
                  </a:lnTo>
                  <a:lnTo>
                    <a:pt x="2122459" y="1127270"/>
                  </a:lnTo>
                  <a:lnTo>
                    <a:pt x="2119935" y="1128560"/>
                  </a:lnTo>
                  <a:lnTo>
                    <a:pt x="2118796" y="1131231"/>
                  </a:lnTo>
                  <a:lnTo>
                    <a:pt x="2118322" y="1133003"/>
                  </a:lnTo>
                  <a:lnTo>
                    <a:pt x="2118133" y="1133711"/>
                  </a:lnTo>
                  <a:lnTo>
                    <a:pt x="2119282" y="1136568"/>
                  </a:lnTo>
                  <a:lnTo>
                    <a:pt x="2121618" y="1137564"/>
                  </a:lnTo>
                  <a:lnTo>
                    <a:pt x="2121760" y="1137232"/>
                  </a:lnTo>
                  <a:lnTo>
                    <a:pt x="2124764" y="1138513"/>
                  </a:lnTo>
                  <a:lnTo>
                    <a:pt x="2127577" y="1139319"/>
                  </a:lnTo>
                  <a:lnTo>
                    <a:pt x="2130101" y="1138027"/>
                  </a:lnTo>
                  <a:lnTo>
                    <a:pt x="2131241" y="1135356"/>
                  </a:lnTo>
                  <a:lnTo>
                    <a:pt x="2131714" y="1133585"/>
                  </a:lnTo>
                  <a:lnTo>
                    <a:pt x="2131904" y="1132876"/>
                  </a:lnTo>
                  <a:lnTo>
                    <a:pt x="2130755" y="1130020"/>
                  </a:lnTo>
                  <a:close/>
                </a:path>
                <a:path w="17294225" h="11269980">
                  <a:moveTo>
                    <a:pt x="778555" y="547298"/>
                  </a:moveTo>
                  <a:lnTo>
                    <a:pt x="775172" y="547828"/>
                  </a:lnTo>
                  <a:lnTo>
                    <a:pt x="774033" y="550498"/>
                  </a:lnTo>
                  <a:lnTo>
                    <a:pt x="772561" y="553025"/>
                  </a:lnTo>
                  <a:lnTo>
                    <a:pt x="773375" y="555741"/>
                  </a:lnTo>
                  <a:lnTo>
                    <a:pt x="775761" y="557548"/>
                  </a:lnTo>
                  <a:lnTo>
                    <a:pt x="781102" y="559826"/>
                  </a:lnTo>
                  <a:lnTo>
                    <a:pt x="784151" y="559153"/>
                  </a:lnTo>
                  <a:lnTo>
                    <a:pt x="785147" y="556817"/>
                  </a:lnTo>
                  <a:lnTo>
                    <a:pt x="786621" y="554289"/>
                  </a:lnTo>
                  <a:lnTo>
                    <a:pt x="785806" y="551574"/>
                  </a:lnTo>
                  <a:lnTo>
                    <a:pt x="783420" y="549767"/>
                  </a:lnTo>
                  <a:lnTo>
                    <a:pt x="780749" y="548628"/>
                  </a:lnTo>
                  <a:lnTo>
                    <a:pt x="778555" y="547298"/>
                  </a:lnTo>
                  <a:close/>
                </a:path>
                <a:path w="17294225" h="11269980">
                  <a:moveTo>
                    <a:pt x="2212578" y="1157426"/>
                  </a:moveTo>
                  <a:lnTo>
                    <a:pt x="2209765" y="1156620"/>
                  </a:lnTo>
                  <a:lnTo>
                    <a:pt x="2207094" y="1155481"/>
                  </a:lnTo>
                  <a:lnTo>
                    <a:pt x="2204281" y="1154676"/>
                  </a:lnTo>
                  <a:lnTo>
                    <a:pt x="2201757" y="1155967"/>
                  </a:lnTo>
                  <a:lnTo>
                    <a:pt x="2200618" y="1158637"/>
                  </a:lnTo>
                  <a:lnTo>
                    <a:pt x="2199813" y="1161450"/>
                  </a:lnTo>
                  <a:lnTo>
                    <a:pt x="2201104" y="1163973"/>
                  </a:lnTo>
                  <a:lnTo>
                    <a:pt x="2203441" y="1164970"/>
                  </a:lnTo>
                  <a:lnTo>
                    <a:pt x="2203583" y="1164636"/>
                  </a:lnTo>
                  <a:lnTo>
                    <a:pt x="2206588" y="1165918"/>
                  </a:lnTo>
                  <a:lnTo>
                    <a:pt x="2209401" y="1166723"/>
                  </a:lnTo>
                  <a:lnTo>
                    <a:pt x="2211924" y="1165433"/>
                  </a:lnTo>
                  <a:lnTo>
                    <a:pt x="2213063" y="1162762"/>
                  </a:lnTo>
                  <a:lnTo>
                    <a:pt x="2213868" y="1159949"/>
                  </a:lnTo>
                  <a:lnTo>
                    <a:pt x="2212578" y="1157426"/>
                  </a:lnTo>
                  <a:close/>
                </a:path>
                <a:path w="17294225" h="11269980">
                  <a:moveTo>
                    <a:pt x="2294543" y="1184498"/>
                  </a:moveTo>
                  <a:lnTo>
                    <a:pt x="2291730" y="1183692"/>
                  </a:lnTo>
                  <a:lnTo>
                    <a:pt x="2289059" y="1182553"/>
                  </a:lnTo>
                  <a:lnTo>
                    <a:pt x="2286246" y="1181748"/>
                  </a:lnTo>
                  <a:lnTo>
                    <a:pt x="2283722" y="1183039"/>
                  </a:lnTo>
                  <a:lnTo>
                    <a:pt x="2282583" y="1185709"/>
                  </a:lnTo>
                  <a:lnTo>
                    <a:pt x="2281778" y="1188523"/>
                  </a:lnTo>
                  <a:lnTo>
                    <a:pt x="2283069" y="1191047"/>
                  </a:lnTo>
                  <a:lnTo>
                    <a:pt x="2285406" y="1192044"/>
                  </a:lnTo>
                  <a:lnTo>
                    <a:pt x="2285548" y="1191710"/>
                  </a:lnTo>
                  <a:lnTo>
                    <a:pt x="2288552" y="1192991"/>
                  </a:lnTo>
                  <a:lnTo>
                    <a:pt x="2291365" y="1193797"/>
                  </a:lnTo>
                  <a:lnTo>
                    <a:pt x="2293889" y="1192505"/>
                  </a:lnTo>
                  <a:lnTo>
                    <a:pt x="2295029" y="1189834"/>
                  </a:lnTo>
                  <a:lnTo>
                    <a:pt x="2295834" y="1187022"/>
                  </a:lnTo>
                  <a:lnTo>
                    <a:pt x="2294543" y="1184498"/>
                  </a:lnTo>
                  <a:close/>
                </a:path>
                <a:path w="17294225" h="11269980">
                  <a:moveTo>
                    <a:pt x="703759" y="504345"/>
                  </a:moveTo>
                  <a:lnTo>
                    <a:pt x="700377" y="504874"/>
                  </a:lnTo>
                  <a:lnTo>
                    <a:pt x="699237" y="507545"/>
                  </a:lnTo>
                  <a:lnTo>
                    <a:pt x="697907" y="509739"/>
                  </a:lnTo>
                  <a:lnTo>
                    <a:pt x="698579" y="512788"/>
                  </a:lnTo>
                  <a:lnTo>
                    <a:pt x="700965" y="514595"/>
                  </a:lnTo>
                  <a:lnTo>
                    <a:pt x="706306" y="516873"/>
                  </a:lnTo>
                  <a:lnTo>
                    <a:pt x="709355" y="516200"/>
                  </a:lnTo>
                  <a:lnTo>
                    <a:pt x="710352" y="513863"/>
                  </a:lnTo>
                  <a:lnTo>
                    <a:pt x="711682" y="511670"/>
                  </a:lnTo>
                  <a:lnTo>
                    <a:pt x="711010" y="508620"/>
                  </a:lnTo>
                  <a:lnTo>
                    <a:pt x="708625" y="506813"/>
                  </a:lnTo>
                  <a:lnTo>
                    <a:pt x="705954" y="505674"/>
                  </a:lnTo>
                  <a:lnTo>
                    <a:pt x="703759" y="504345"/>
                  </a:lnTo>
                  <a:close/>
                </a:path>
                <a:path w="17294225" h="11269980">
                  <a:moveTo>
                    <a:pt x="12157874" y="5382399"/>
                  </a:moveTo>
                  <a:lnTo>
                    <a:pt x="12155060" y="5381593"/>
                  </a:lnTo>
                  <a:lnTo>
                    <a:pt x="12152538" y="5382885"/>
                  </a:lnTo>
                  <a:lnTo>
                    <a:pt x="12150347" y="5384319"/>
                  </a:lnTo>
                  <a:lnTo>
                    <a:pt x="12149542" y="5387132"/>
                  </a:lnTo>
                  <a:lnTo>
                    <a:pt x="12152124" y="5392179"/>
                  </a:lnTo>
                  <a:lnTo>
                    <a:pt x="12152365" y="5393466"/>
                  </a:lnTo>
                  <a:lnTo>
                    <a:pt x="12155702" y="5394889"/>
                  </a:lnTo>
                  <a:lnTo>
                    <a:pt x="12157322" y="5394791"/>
                  </a:lnTo>
                  <a:lnTo>
                    <a:pt x="12158894" y="5393883"/>
                  </a:lnTo>
                  <a:lnTo>
                    <a:pt x="12161084" y="5392449"/>
                  </a:lnTo>
                  <a:lnTo>
                    <a:pt x="12161889" y="5389637"/>
                  </a:lnTo>
                  <a:lnTo>
                    <a:pt x="12159308" y="5384589"/>
                  </a:lnTo>
                  <a:lnTo>
                    <a:pt x="12157874" y="5382399"/>
                  </a:lnTo>
                  <a:close/>
                </a:path>
                <a:path w="17294225" h="11269980">
                  <a:moveTo>
                    <a:pt x="2376174" y="1211427"/>
                  </a:moveTo>
                  <a:lnTo>
                    <a:pt x="2373361" y="1210622"/>
                  </a:lnTo>
                  <a:lnTo>
                    <a:pt x="2370690" y="1209483"/>
                  </a:lnTo>
                  <a:lnTo>
                    <a:pt x="2368211" y="1208820"/>
                  </a:lnTo>
                  <a:lnTo>
                    <a:pt x="2365687" y="1210111"/>
                  </a:lnTo>
                  <a:lnTo>
                    <a:pt x="2364548" y="1212782"/>
                  </a:lnTo>
                  <a:lnTo>
                    <a:pt x="2364075" y="1214552"/>
                  </a:lnTo>
                  <a:lnTo>
                    <a:pt x="2363885" y="1215261"/>
                  </a:lnTo>
                  <a:lnTo>
                    <a:pt x="2365176" y="1217785"/>
                  </a:lnTo>
                  <a:lnTo>
                    <a:pt x="2370517" y="1220063"/>
                  </a:lnTo>
                  <a:lnTo>
                    <a:pt x="2372996" y="1220726"/>
                  </a:lnTo>
                  <a:lnTo>
                    <a:pt x="2375520" y="1219435"/>
                  </a:lnTo>
                  <a:lnTo>
                    <a:pt x="2376659" y="1216765"/>
                  </a:lnTo>
                  <a:lnTo>
                    <a:pt x="2377465" y="1213951"/>
                  </a:lnTo>
                  <a:lnTo>
                    <a:pt x="2376174" y="1211427"/>
                  </a:lnTo>
                  <a:close/>
                </a:path>
                <a:path w="17294225" h="11269980">
                  <a:moveTo>
                    <a:pt x="634923" y="463143"/>
                  </a:moveTo>
                  <a:lnTo>
                    <a:pt x="632252" y="462004"/>
                  </a:lnTo>
                  <a:lnTo>
                    <a:pt x="626930" y="470782"/>
                  </a:lnTo>
                  <a:lnTo>
                    <a:pt x="630268" y="472207"/>
                  </a:lnTo>
                  <a:lnTo>
                    <a:pt x="630126" y="472541"/>
                  </a:lnTo>
                  <a:lnTo>
                    <a:pt x="632462" y="473537"/>
                  </a:lnTo>
                  <a:lnTo>
                    <a:pt x="635511" y="472865"/>
                  </a:lnTo>
                  <a:lnTo>
                    <a:pt x="636508" y="470527"/>
                  </a:lnTo>
                  <a:lnTo>
                    <a:pt x="637982" y="467999"/>
                  </a:lnTo>
                  <a:lnTo>
                    <a:pt x="637309" y="464950"/>
                  </a:lnTo>
                  <a:lnTo>
                    <a:pt x="634923" y="463143"/>
                  </a:lnTo>
                  <a:close/>
                </a:path>
                <a:path w="17294225" h="11269980">
                  <a:moveTo>
                    <a:pt x="2458374" y="1237022"/>
                  </a:moveTo>
                  <a:lnTo>
                    <a:pt x="2455419" y="1236551"/>
                  </a:lnTo>
                  <a:lnTo>
                    <a:pt x="2452748" y="1235412"/>
                  </a:lnTo>
                  <a:lnTo>
                    <a:pt x="2450269" y="1234749"/>
                  </a:lnTo>
                  <a:lnTo>
                    <a:pt x="2447746" y="1236039"/>
                  </a:lnTo>
                  <a:lnTo>
                    <a:pt x="2446607" y="1238710"/>
                  </a:lnTo>
                  <a:lnTo>
                    <a:pt x="2446133" y="1240480"/>
                  </a:lnTo>
                  <a:lnTo>
                    <a:pt x="2445944" y="1241189"/>
                  </a:lnTo>
                  <a:lnTo>
                    <a:pt x="2447235" y="1243713"/>
                  </a:lnTo>
                  <a:lnTo>
                    <a:pt x="2452576" y="1245991"/>
                  </a:lnTo>
                  <a:lnTo>
                    <a:pt x="2455055" y="1246654"/>
                  </a:lnTo>
                  <a:lnTo>
                    <a:pt x="2457579" y="1245362"/>
                  </a:lnTo>
                  <a:lnTo>
                    <a:pt x="2458718" y="1242692"/>
                  </a:lnTo>
                  <a:lnTo>
                    <a:pt x="2459523" y="1239880"/>
                  </a:lnTo>
                  <a:lnTo>
                    <a:pt x="2458374" y="1237022"/>
                  </a:lnTo>
                  <a:close/>
                </a:path>
                <a:path w="17294225" h="11269980">
                  <a:moveTo>
                    <a:pt x="2541051" y="1262425"/>
                  </a:moveTo>
                  <a:lnTo>
                    <a:pt x="2538096" y="1261953"/>
                  </a:lnTo>
                  <a:lnTo>
                    <a:pt x="2535425" y="1260814"/>
                  </a:lnTo>
                  <a:lnTo>
                    <a:pt x="2532946" y="1260151"/>
                  </a:lnTo>
                  <a:lnTo>
                    <a:pt x="2530422" y="1261443"/>
                  </a:lnTo>
                  <a:lnTo>
                    <a:pt x="2529283" y="1264113"/>
                  </a:lnTo>
                  <a:lnTo>
                    <a:pt x="2528620" y="1266592"/>
                  </a:lnTo>
                  <a:lnTo>
                    <a:pt x="2529911" y="1269116"/>
                  </a:lnTo>
                  <a:lnTo>
                    <a:pt x="2532248" y="1270113"/>
                  </a:lnTo>
                  <a:lnTo>
                    <a:pt x="2532390" y="1269779"/>
                  </a:lnTo>
                  <a:lnTo>
                    <a:pt x="2535395" y="1271061"/>
                  </a:lnTo>
                  <a:lnTo>
                    <a:pt x="2537874" y="1271724"/>
                  </a:lnTo>
                  <a:lnTo>
                    <a:pt x="2540398" y="1270432"/>
                  </a:lnTo>
                  <a:lnTo>
                    <a:pt x="2541537" y="1267761"/>
                  </a:lnTo>
                  <a:lnTo>
                    <a:pt x="2542200" y="1265283"/>
                  </a:lnTo>
                  <a:lnTo>
                    <a:pt x="2541051" y="1262425"/>
                  </a:lnTo>
                  <a:close/>
                </a:path>
                <a:path w="17294225" h="11269980">
                  <a:moveTo>
                    <a:pt x="556877" y="414859"/>
                  </a:moveTo>
                  <a:lnTo>
                    <a:pt x="553829" y="415531"/>
                  </a:lnTo>
                  <a:lnTo>
                    <a:pt x="552540" y="417743"/>
                  </a:lnTo>
                  <a:lnTo>
                    <a:pt x="552355" y="418059"/>
                  </a:lnTo>
                  <a:lnTo>
                    <a:pt x="550929" y="419817"/>
                  </a:lnTo>
                  <a:lnTo>
                    <a:pt x="550691" y="420111"/>
                  </a:lnTo>
                  <a:lnTo>
                    <a:pt x="551221" y="423494"/>
                  </a:lnTo>
                  <a:lnTo>
                    <a:pt x="553607" y="425301"/>
                  </a:lnTo>
                  <a:lnTo>
                    <a:pt x="556945" y="426725"/>
                  </a:lnTo>
                  <a:lnTo>
                    <a:pt x="556803" y="427059"/>
                  </a:lnTo>
                  <a:lnTo>
                    <a:pt x="559139" y="428055"/>
                  </a:lnTo>
                  <a:lnTo>
                    <a:pt x="561855" y="427240"/>
                  </a:lnTo>
                  <a:lnTo>
                    <a:pt x="562995" y="425359"/>
                  </a:lnTo>
                  <a:lnTo>
                    <a:pt x="563185" y="425046"/>
                  </a:lnTo>
                  <a:lnTo>
                    <a:pt x="564612" y="423287"/>
                  </a:lnTo>
                  <a:lnTo>
                    <a:pt x="564850" y="422994"/>
                  </a:lnTo>
                  <a:lnTo>
                    <a:pt x="564320" y="419611"/>
                  </a:lnTo>
                  <a:lnTo>
                    <a:pt x="561934" y="417804"/>
                  </a:lnTo>
                  <a:lnTo>
                    <a:pt x="559263" y="416665"/>
                  </a:lnTo>
                  <a:lnTo>
                    <a:pt x="556877" y="414859"/>
                  </a:lnTo>
                  <a:close/>
                </a:path>
                <a:path w="17294225" h="11269980">
                  <a:moveTo>
                    <a:pt x="2623394" y="1287686"/>
                  </a:moveTo>
                  <a:lnTo>
                    <a:pt x="2620439" y="1287213"/>
                  </a:lnTo>
                  <a:lnTo>
                    <a:pt x="2617769" y="1286074"/>
                  </a:lnTo>
                  <a:lnTo>
                    <a:pt x="2615290" y="1285411"/>
                  </a:lnTo>
                  <a:lnTo>
                    <a:pt x="2612766" y="1286703"/>
                  </a:lnTo>
                  <a:lnTo>
                    <a:pt x="2611626" y="1289374"/>
                  </a:lnTo>
                  <a:lnTo>
                    <a:pt x="2610964" y="1291852"/>
                  </a:lnTo>
                  <a:lnTo>
                    <a:pt x="2612255" y="1294376"/>
                  </a:lnTo>
                  <a:lnTo>
                    <a:pt x="2614591" y="1295373"/>
                  </a:lnTo>
                  <a:lnTo>
                    <a:pt x="2614400" y="1294897"/>
                  </a:lnTo>
                  <a:lnTo>
                    <a:pt x="2617738" y="1296321"/>
                  </a:lnTo>
                  <a:lnTo>
                    <a:pt x="2620217" y="1296984"/>
                  </a:lnTo>
                  <a:lnTo>
                    <a:pt x="2622741" y="1295694"/>
                  </a:lnTo>
                  <a:lnTo>
                    <a:pt x="2623880" y="1293022"/>
                  </a:lnTo>
                  <a:lnTo>
                    <a:pt x="2624543" y="1290543"/>
                  </a:lnTo>
                  <a:lnTo>
                    <a:pt x="2623394" y="1287686"/>
                  </a:lnTo>
                  <a:close/>
                </a:path>
                <a:path w="17294225" h="11269980">
                  <a:moveTo>
                    <a:pt x="484173" y="368852"/>
                  </a:moveTo>
                  <a:lnTo>
                    <a:pt x="480791" y="369381"/>
                  </a:lnTo>
                  <a:lnTo>
                    <a:pt x="478129" y="373770"/>
                  </a:lnTo>
                  <a:lnTo>
                    <a:pt x="478802" y="376819"/>
                  </a:lnTo>
                  <a:lnTo>
                    <a:pt x="480711" y="378817"/>
                  </a:lnTo>
                  <a:lnTo>
                    <a:pt x="486386" y="381238"/>
                  </a:lnTo>
                  <a:lnTo>
                    <a:pt x="488959" y="380757"/>
                  </a:lnTo>
                  <a:lnTo>
                    <a:pt x="491620" y="376368"/>
                  </a:lnTo>
                  <a:lnTo>
                    <a:pt x="490947" y="373320"/>
                  </a:lnTo>
                  <a:lnTo>
                    <a:pt x="489038" y="371322"/>
                  </a:lnTo>
                  <a:lnTo>
                    <a:pt x="486367" y="370183"/>
                  </a:lnTo>
                  <a:lnTo>
                    <a:pt x="484173" y="368852"/>
                  </a:lnTo>
                  <a:close/>
                </a:path>
                <a:path w="17294225" h="11269980">
                  <a:moveTo>
                    <a:pt x="2706023" y="1312278"/>
                  </a:moveTo>
                  <a:lnTo>
                    <a:pt x="2703067" y="1311807"/>
                  </a:lnTo>
                  <a:lnTo>
                    <a:pt x="2700396" y="1310668"/>
                  </a:lnTo>
                  <a:lnTo>
                    <a:pt x="2697917" y="1310005"/>
                  </a:lnTo>
                  <a:lnTo>
                    <a:pt x="2695393" y="1311296"/>
                  </a:lnTo>
                  <a:lnTo>
                    <a:pt x="2694255" y="1313966"/>
                  </a:lnTo>
                  <a:lnTo>
                    <a:pt x="2693591" y="1316446"/>
                  </a:lnTo>
                  <a:lnTo>
                    <a:pt x="2694883" y="1318969"/>
                  </a:lnTo>
                  <a:lnTo>
                    <a:pt x="2697220" y="1319966"/>
                  </a:lnTo>
                  <a:lnTo>
                    <a:pt x="2697696" y="1319774"/>
                  </a:lnTo>
                  <a:lnTo>
                    <a:pt x="2700366" y="1320913"/>
                  </a:lnTo>
                  <a:lnTo>
                    <a:pt x="2702846" y="1321576"/>
                  </a:lnTo>
                  <a:lnTo>
                    <a:pt x="2705845" y="1320094"/>
                  </a:lnTo>
                  <a:lnTo>
                    <a:pt x="2707171" y="1315136"/>
                  </a:lnTo>
                  <a:lnTo>
                    <a:pt x="2706023" y="1312278"/>
                  </a:lnTo>
                  <a:close/>
                </a:path>
                <a:path w="17294225" h="11269980">
                  <a:moveTo>
                    <a:pt x="2789127" y="1336681"/>
                  </a:moveTo>
                  <a:lnTo>
                    <a:pt x="2786171" y="1336209"/>
                  </a:lnTo>
                  <a:lnTo>
                    <a:pt x="2783501" y="1335070"/>
                  </a:lnTo>
                  <a:lnTo>
                    <a:pt x="2780688" y="1334265"/>
                  </a:lnTo>
                  <a:lnTo>
                    <a:pt x="2778498" y="1335697"/>
                  </a:lnTo>
                  <a:lnTo>
                    <a:pt x="2777359" y="1338368"/>
                  </a:lnTo>
                  <a:lnTo>
                    <a:pt x="2776696" y="1340847"/>
                  </a:lnTo>
                  <a:lnTo>
                    <a:pt x="2777987" y="1343371"/>
                  </a:lnTo>
                  <a:lnTo>
                    <a:pt x="2780324" y="1344367"/>
                  </a:lnTo>
                  <a:lnTo>
                    <a:pt x="2780800" y="1344176"/>
                  </a:lnTo>
                  <a:lnTo>
                    <a:pt x="2783471" y="1345315"/>
                  </a:lnTo>
                  <a:lnTo>
                    <a:pt x="2786284" y="1346121"/>
                  </a:lnTo>
                  <a:lnTo>
                    <a:pt x="2788473" y="1344688"/>
                  </a:lnTo>
                  <a:lnTo>
                    <a:pt x="2789612" y="1342017"/>
                  </a:lnTo>
                  <a:lnTo>
                    <a:pt x="2790417" y="1339204"/>
                  </a:lnTo>
                  <a:lnTo>
                    <a:pt x="2789127" y="1336681"/>
                  </a:lnTo>
                  <a:close/>
                </a:path>
                <a:path w="17294225" h="11269980">
                  <a:moveTo>
                    <a:pt x="412608" y="320174"/>
                  </a:moveTo>
                  <a:lnTo>
                    <a:pt x="409225" y="320704"/>
                  </a:lnTo>
                  <a:lnTo>
                    <a:pt x="406564" y="325092"/>
                  </a:lnTo>
                  <a:lnTo>
                    <a:pt x="407094" y="328476"/>
                  </a:lnTo>
                  <a:lnTo>
                    <a:pt x="409289" y="329805"/>
                  </a:lnTo>
                  <a:lnTo>
                    <a:pt x="411675" y="331612"/>
                  </a:lnTo>
                  <a:lnTo>
                    <a:pt x="414679" y="332894"/>
                  </a:lnTo>
                  <a:lnTo>
                    <a:pt x="417251" y="332414"/>
                  </a:lnTo>
                  <a:lnTo>
                    <a:pt x="419912" y="328025"/>
                  </a:lnTo>
                  <a:lnTo>
                    <a:pt x="419383" y="324642"/>
                  </a:lnTo>
                  <a:lnTo>
                    <a:pt x="417188" y="323311"/>
                  </a:lnTo>
                  <a:lnTo>
                    <a:pt x="414802" y="321504"/>
                  </a:lnTo>
                  <a:lnTo>
                    <a:pt x="412608" y="320174"/>
                  </a:lnTo>
                  <a:close/>
                </a:path>
                <a:path w="17294225" h="11269980">
                  <a:moveTo>
                    <a:pt x="12113523" y="5307847"/>
                  </a:moveTo>
                  <a:lnTo>
                    <a:pt x="12110234" y="5307232"/>
                  </a:lnTo>
                  <a:lnTo>
                    <a:pt x="12108044" y="5308665"/>
                  </a:lnTo>
                  <a:lnTo>
                    <a:pt x="12105521" y="5309957"/>
                  </a:lnTo>
                  <a:lnTo>
                    <a:pt x="12104905" y="5313246"/>
                  </a:lnTo>
                  <a:lnTo>
                    <a:pt x="12106340" y="5315435"/>
                  </a:lnTo>
                  <a:lnTo>
                    <a:pt x="12107965" y="5318102"/>
                  </a:lnTo>
                  <a:lnTo>
                    <a:pt x="12108205" y="5319388"/>
                  </a:lnTo>
                  <a:lnTo>
                    <a:pt x="12111544" y="5320813"/>
                  </a:lnTo>
                  <a:lnTo>
                    <a:pt x="12113163" y="5320714"/>
                  </a:lnTo>
                  <a:lnTo>
                    <a:pt x="12114735" y="5319806"/>
                  </a:lnTo>
                  <a:lnTo>
                    <a:pt x="12117257" y="5318515"/>
                  </a:lnTo>
                  <a:lnTo>
                    <a:pt x="12117872" y="5315226"/>
                  </a:lnTo>
                  <a:lnTo>
                    <a:pt x="12116439" y="5313036"/>
                  </a:lnTo>
                  <a:lnTo>
                    <a:pt x="12114814" y="5310369"/>
                  </a:lnTo>
                  <a:lnTo>
                    <a:pt x="12113523" y="5307847"/>
                  </a:lnTo>
                  <a:close/>
                </a:path>
                <a:path w="17294225" h="11269980">
                  <a:moveTo>
                    <a:pt x="2871705" y="1360464"/>
                  </a:moveTo>
                  <a:lnTo>
                    <a:pt x="2868750" y="1359992"/>
                  </a:lnTo>
                  <a:lnTo>
                    <a:pt x="2866079" y="1358853"/>
                  </a:lnTo>
                  <a:lnTo>
                    <a:pt x="2863266" y="1358048"/>
                  </a:lnTo>
                  <a:lnTo>
                    <a:pt x="2861077" y="1359480"/>
                  </a:lnTo>
                  <a:lnTo>
                    <a:pt x="2859938" y="1362152"/>
                  </a:lnTo>
                  <a:lnTo>
                    <a:pt x="2859275" y="1364630"/>
                  </a:lnTo>
                  <a:lnTo>
                    <a:pt x="2860566" y="1367154"/>
                  </a:lnTo>
                  <a:lnTo>
                    <a:pt x="2862903" y="1368151"/>
                  </a:lnTo>
                  <a:lnTo>
                    <a:pt x="2863378" y="1367959"/>
                  </a:lnTo>
                  <a:lnTo>
                    <a:pt x="2866049" y="1369098"/>
                  </a:lnTo>
                  <a:lnTo>
                    <a:pt x="2868862" y="1369904"/>
                  </a:lnTo>
                  <a:lnTo>
                    <a:pt x="2871052" y="1368470"/>
                  </a:lnTo>
                  <a:lnTo>
                    <a:pt x="2872191" y="1365800"/>
                  </a:lnTo>
                  <a:lnTo>
                    <a:pt x="2872997" y="1362986"/>
                  </a:lnTo>
                  <a:lnTo>
                    <a:pt x="2871705" y="1360464"/>
                  </a:lnTo>
                  <a:close/>
                </a:path>
                <a:path w="17294225" h="11269980">
                  <a:moveTo>
                    <a:pt x="341995" y="271113"/>
                  </a:moveTo>
                  <a:lnTo>
                    <a:pt x="338947" y="271786"/>
                  </a:lnTo>
                  <a:lnTo>
                    <a:pt x="335618" y="275890"/>
                  </a:lnTo>
                  <a:lnTo>
                    <a:pt x="336290" y="278939"/>
                  </a:lnTo>
                  <a:lnTo>
                    <a:pt x="338342" y="280604"/>
                  </a:lnTo>
                  <a:lnTo>
                    <a:pt x="340728" y="282410"/>
                  </a:lnTo>
                  <a:lnTo>
                    <a:pt x="341730" y="282837"/>
                  </a:lnTo>
                  <a:lnTo>
                    <a:pt x="341587" y="283171"/>
                  </a:lnTo>
                  <a:lnTo>
                    <a:pt x="343590" y="284025"/>
                  </a:lnTo>
                  <a:lnTo>
                    <a:pt x="346305" y="283211"/>
                  </a:lnTo>
                  <a:lnTo>
                    <a:pt x="347493" y="281350"/>
                  </a:lnTo>
                  <a:lnTo>
                    <a:pt x="349158" y="279298"/>
                  </a:lnTo>
                  <a:lnTo>
                    <a:pt x="348485" y="276250"/>
                  </a:lnTo>
                  <a:lnTo>
                    <a:pt x="346433" y="274585"/>
                  </a:lnTo>
                  <a:lnTo>
                    <a:pt x="344047" y="272778"/>
                  </a:lnTo>
                  <a:lnTo>
                    <a:pt x="341995" y="271113"/>
                  </a:lnTo>
                  <a:close/>
                </a:path>
                <a:path w="17294225" h="11269980">
                  <a:moveTo>
                    <a:pt x="2954761" y="1384054"/>
                  </a:moveTo>
                  <a:lnTo>
                    <a:pt x="2951805" y="1383583"/>
                  </a:lnTo>
                  <a:lnTo>
                    <a:pt x="2949135" y="1382444"/>
                  </a:lnTo>
                  <a:lnTo>
                    <a:pt x="2946322" y="1381638"/>
                  </a:lnTo>
                  <a:lnTo>
                    <a:pt x="2944132" y="1383072"/>
                  </a:lnTo>
                  <a:lnTo>
                    <a:pt x="2942993" y="1385742"/>
                  </a:lnTo>
                  <a:lnTo>
                    <a:pt x="2942330" y="1388222"/>
                  </a:lnTo>
                  <a:lnTo>
                    <a:pt x="2943621" y="1390746"/>
                  </a:lnTo>
                  <a:lnTo>
                    <a:pt x="2945958" y="1391743"/>
                  </a:lnTo>
                  <a:lnTo>
                    <a:pt x="2946434" y="1391551"/>
                  </a:lnTo>
                  <a:lnTo>
                    <a:pt x="2949104" y="1392690"/>
                  </a:lnTo>
                  <a:lnTo>
                    <a:pt x="2951917" y="1393495"/>
                  </a:lnTo>
                  <a:lnTo>
                    <a:pt x="2954107" y="1392062"/>
                  </a:lnTo>
                  <a:lnTo>
                    <a:pt x="2955247" y="1389391"/>
                  </a:lnTo>
                  <a:lnTo>
                    <a:pt x="2956052" y="1386578"/>
                  </a:lnTo>
                  <a:lnTo>
                    <a:pt x="2954761" y="1384054"/>
                  </a:lnTo>
                  <a:close/>
                </a:path>
                <a:path w="17294225" h="11269980">
                  <a:moveTo>
                    <a:pt x="3037958" y="1407312"/>
                  </a:moveTo>
                  <a:lnTo>
                    <a:pt x="3035003" y="1406841"/>
                  </a:lnTo>
                  <a:lnTo>
                    <a:pt x="3032332" y="1405702"/>
                  </a:lnTo>
                  <a:lnTo>
                    <a:pt x="3029519" y="1404896"/>
                  </a:lnTo>
                  <a:lnTo>
                    <a:pt x="3027329" y="1406330"/>
                  </a:lnTo>
                  <a:lnTo>
                    <a:pt x="3026191" y="1409000"/>
                  </a:lnTo>
                  <a:lnTo>
                    <a:pt x="3025527" y="1411480"/>
                  </a:lnTo>
                  <a:lnTo>
                    <a:pt x="3026818" y="1414004"/>
                  </a:lnTo>
                  <a:lnTo>
                    <a:pt x="3029155" y="1415000"/>
                  </a:lnTo>
                  <a:lnTo>
                    <a:pt x="3029631" y="1414809"/>
                  </a:lnTo>
                  <a:lnTo>
                    <a:pt x="3032302" y="1415948"/>
                  </a:lnTo>
                  <a:lnTo>
                    <a:pt x="3035115" y="1416753"/>
                  </a:lnTo>
                  <a:lnTo>
                    <a:pt x="3037639" y="1415462"/>
                  </a:lnTo>
                  <a:lnTo>
                    <a:pt x="3039250" y="1409836"/>
                  </a:lnTo>
                  <a:lnTo>
                    <a:pt x="3037958" y="1407312"/>
                  </a:lnTo>
                  <a:close/>
                </a:path>
                <a:path w="17294225" h="11269980">
                  <a:moveTo>
                    <a:pt x="272714" y="219858"/>
                  </a:moveTo>
                  <a:lnTo>
                    <a:pt x="269664" y="220531"/>
                  </a:lnTo>
                  <a:lnTo>
                    <a:pt x="268000" y="222584"/>
                  </a:lnTo>
                  <a:lnTo>
                    <a:pt x="266193" y="224969"/>
                  </a:lnTo>
                  <a:lnTo>
                    <a:pt x="266865" y="228018"/>
                  </a:lnTo>
                  <a:lnTo>
                    <a:pt x="268917" y="229683"/>
                  </a:lnTo>
                  <a:lnTo>
                    <a:pt x="271304" y="231488"/>
                  </a:lnTo>
                  <a:lnTo>
                    <a:pt x="272305" y="231916"/>
                  </a:lnTo>
                  <a:lnTo>
                    <a:pt x="272496" y="232392"/>
                  </a:lnTo>
                  <a:lnTo>
                    <a:pt x="274499" y="233246"/>
                  </a:lnTo>
                  <a:lnTo>
                    <a:pt x="276880" y="232290"/>
                  </a:lnTo>
                  <a:lnTo>
                    <a:pt x="278402" y="230571"/>
                  </a:lnTo>
                  <a:lnTo>
                    <a:pt x="280209" y="228186"/>
                  </a:lnTo>
                  <a:lnTo>
                    <a:pt x="279537" y="225137"/>
                  </a:lnTo>
                  <a:lnTo>
                    <a:pt x="277485" y="223472"/>
                  </a:lnTo>
                  <a:lnTo>
                    <a:pt x="272714" y="219858"/>
                  </a:lnTo>
                  <a:close/>
                </a:path>
                <a:path w="17294225" h="11269980">
                  <a:moveTo>
                    <a:pt x="3120965" y="1430094"/>
                  </a:moveTo>
                  <a:lnTo>
                    <a:pt x="3118343" y="1429765"/>
                  </a:lnTo>
                  <a:lnTo>
                    <a:pt x="3115672" y="1428626"/>
                  </a:lnTo>
                  <a:lnTo>
                    <a:pt x="3112717" y="1428154"/>
                  </a:lnTo>
                  <a:lnTo>
                    <a:pt x="3110193" y="1429444"/>
                  </a:lnTo>
                  <a:lnTo>
                    <a:pt x="3109388" y="1432258"/>
                  </a:lnTo>
                  <a:lnTo>
                    <a:pt x="3108725" y="1434738"/>
                  </a:lnTo>
                  <a:lnTo>
                    <a:pt x="3110016" y="1437260"/>
                  </a:lnTo>
                  <a:lnTo>
                    <a:pt x="3112687" y="1438399"/>
                  </a:lnTo>
                  <a:lnTo>
                    <a:pt x="3113163" y="1438208"/>
                  </a:lnTo>
                  <a:lnTo>
                    <a:pt x="3115834" y="1439347"/>
                  </a:lnTo>
                  <a:lnTo>
                    <a:pt x="3118789" y="1439819"/>
                  </a:lnTo>
                  <a:lnTo>
                    <a:pt x="3121312" y="1438528"/>
                  </a:lnTo>
                  <a:lnTo>
                    <a:pt x="3122118" y="1435715"/>
                  </a:lnTo>
                  <a:lnTo>
                    <a:pt x="3122589" y="1432760"/>
                  </a:lnTo>
                  <a:lnTo>
                    <a:pt x="3120965" y="1430094"/>
                  </a:lnTo>
                  <a:close/>
                </a:path>
                <a:path w="17294225" h="11269980">
                  <a:moveTo>
                    <a:pt x="12067508" y="5235345"/>
                  </a:moveTo>
                  <a:lnTo>
                    <a:pt x="12064220" y="5234731"/>
                  </a:lnTo>
                  <a:lnTo>
                    <a:pt x="12059839" y="5237599"/>
                  </a:lnTo>
                  <a:lnTo>
                    <a:pt x="12059294" y="5240522"/>
                  </a:lnTo>
                  <a:lnTo>
                    <a:pt x="12059226" y="5240888"/>
                  </a:lnTo>
                  <a:lnTo>
                    <a:pt x="12060659" y="5243078"/>
                  </a:lnTo>
                  <a:lnTo>
                    <a:pt x="12062426" y="5245410"/>
                  </a:lnTo>
                  <a:lnTo>
                    <a:pt x="12063144" y="5246506"/>
                  </a:lnTo>
                  <a:lnTo>
                    <a:pt x="12064812" y="5247217"/>
                  </a:lnTo>
                  <a:lnTo>
                    <a:pt x="12064670" y="5247551"/>
                  </a:lnTo>
                  <a:lnTo>
                    <a:pt x="12066005" y="5248121"/>
                  </a:lnTo>
                  <a:lnTo>
                    <a:pt x="12072000" y="5242391"/>
                  </a:lnTo>
                  <a:lnTo>
                    <a:pt x="12070566" y="5240201"/>
                  </a:lnTo>
                  <a:lnTo>
                    <a:pt x="12068942" y="5237535"/>
                  </a:lnTo>
                  <a:lnTo>
                    <a:pt x="12067508" y="5235345"/>
                  </a:lnTo>
                  <a:close/>
                </a:path>
                <a:path w="17294225" h="11269980">
                  <a:moveTo>
                    <a:pt x="3204447" y="1452684"/>
                  </a:moveTo>
                  <a:lnTo>
                    <a:pt x="3201491" y="1452212"/>
                  </a:lnTo>
                  <a:lnTo>
                    <a:pt x="3198821" y="1451073"/>
                  </a:lnTo>
                  <a:lnTo>
                    <a:pt x="3196008" y="1450268"/>
                  </a:lnTo>
                  <a:lnTo>
                    <a:pt x="3193342" y="1451892"/>
                  </a:lnTo>
                  <a:lnTo>
                    <a:pt x="3192536" y="1454705"/>
                  </a:lnTo>
                  <a:lnTo>
                    <a:pt x="3191873" y="1457185"/>
                  </a:lnTo>
                  <a:lnTo>
                    <a:pt x="3193165" y="1459708"/>
                  </a:lnTo>
                  <a:lnTo>
                    <a:pt x="3195835" y="1460847"/>
                  </a:lnTo>
                  <a:lnTo>
                    <a:pt x="3196311" y="1460656"/>
                  </a:lnTo>
                  <a:lnTo>
                    <a:pt x="3198982" y="1461795"/>
                  </a:lnTo>
                  <a:lnTo>
                    <a:pt x="3201938" y="1462266"/>
                  </a:lnTo>
                  <a:lnTo>
                    <a:pt x="3204461" y="1460976"/>
                  </a:lnTo>
                  <a:lnTo>
                    <a:pt x="3205266" y="1458162"/>
                  </a:lnTo>
                  <a:lnTo>
                    <a:pt x="3205737" y="1455208"/>
                  </a:lnTo>
                  <a:lnTo>
                    <a:pt x="3204447" y="1452684"/>
                  </a:lnTo>
                  <a:close/>
                </a:path>
                <a:path w="17294225" h="11269980">
                  <a:moveTo>
                    <a:pt x="204334" y="167411"/>
                  </a:moveTo>
                  <a:lnTo>
                    <a:pt x="200952" y="167942"/>
                  </a:lnTo>
                  <a:lnTo>
                    <a:pt x="197623" y="172044"/>
                  </a:lnTo>
                  <a:lnTo>
                    <a:pt x="198153" y="175427"/>
                  </a:lnTo>
                  <a:lnTo>
                    <a:pt x="200205" y="177092"/>
                  </a:lnTo>
                  <a:lnTo>
                    <a:pt x="202591" y="178899"/>
                  </a:lnTo>
                  <a:lnTo>
                    <a:pt x="205929" y="180323"/>
                  </a:lnTo>
                  <a:lnTo>
                    <a:pt x="208168" y="179699"/>
                  </a:lnTo>
                  <a:lnTo>
                    <a:pt x="209690" y="177981"/>
                  </a:lnTo>
                  <a:lnTo>
                    <a:pt x="211354" y="175930"/>
                  </a:lnTo>
                  <a:lnTo>
                    <a:pt x="210825" y="172546"/>
                  </a:lnTo>
                  <a:lnTo>
                    <a:pt x="208772" y="170883"/>
                  </a:lnTo>
                  <a:lnTo>
                    <a:pt x="206386" y="169076"/>
                  </a:lnTo>
                  <a:lnTo>
                    <a:pt x="204334" y="167411"/>
                  </a:lnTo>
                  <a:close/>
                </a:path>
                <a:path w="17294225" h="11269980">
                  <a:moveTo>
                    <a:pt x="3288072" y="1474940"/>
                  </a:moveTo>
                  <a:lnTo>
                    <a:pt x="3285116" y="1474469"/>
                  </a:lnTo>
                  <a:lnTo>
                    <a:pt x="3282446" y="1473330"/>
                  </a:lnTo>
                  <a:lnTo>
                    <a:pt x="3279633" y="1472524"/>
                  </a:lnTo>
                  <a:lnTo>
                    <a:pt x="3276967" y="1474148"/>
                  </a:lnTo>
                  <a:lnTo>
                    <a:pt x="3276161" y="1476962"/>
                  </a:lnTo>
                  <a:lnTo>
                    <a:pt x="3275498" y="1479441"/>
                  </a:lnTo>
                  <a:lnTo>
                    <a:pt x="3276789" y="1481964"/>
                  </a:lnTo>
                  <a:lnTo>
                    <a:pt x="3279126" y="1482961"/>
                  </a:lnTo>
                  <a:lnTo>
                    <a:pt x="3279268" y="1482627"/>
                  </a:lnTo>
                  <a:lnTo>
                    <a:pt x="3279602" y="1482769"/>
                  </a:lnTo>
                  <a:lnTo>
                    <a:pt x="3280078" y="1482578"/>
                  </a:lnTo>
                  <a:lnTo>
                    <a:pt x="3282749" y="1483717"/>
                  </a:lnTo>
                  <a:lnTo>
                    <a:pt x="3285562" y="1484522"/>
                  </a:lnTo>
                  <a:lnTo>
                    <a:pt x="3288227" y="1482898"/>
                  </a:lnTo>
                  <a:lnTo>
                    <a:pt x="3289034" y="1480085"/>
                  </a:lnTo>
                  <a:lnTo>
                    <a:pt x="3289696" y="1477606"/>
                  </a:lnTo>
                  <a:lnTo>
                    <a:pt x="3288072" y="1474940"/>
                  </a:lnTo>
                  <a:close/>
                </a:path>
                <a:path w="17294225" h="11269980">
                  <a:moveTo>
                    <a:pt x="3371362" y="1497054"/>
                  </a:moveTo>
                  <a:lnTo>
                    <a:pt x="3368407" y="1496582"/>
                  </a:lnTo>
                  <a:lnTo>
                    <a:pt x="3365736" y="1495443"/>
                  </a:lnTo>
                  <a:lnTo>
                    <a:pt x="3362923" y="1494638"/>
                  </a:lnTo>
                  <a:lnTo>
                    <a:pt x="3360258" y="1496262"/>
                  </a:lnTo>
                  <a:lnTo>
                    <a:pt x="3359452" y="1499076"/>
                  </a:lnTo>
                  <a:lnTo>
                    <a:pt x="3358789" y="1501555"/>
                  </a:lnTo>
                  <a:lnTo>
                    <a:pt x="3360080" y="1504078"/>
                  </a:lnTo>
                  <a:lnTo>
                    <a:pt x="3362417" y="1505075"/>
                  </a:lnTo>
                  <a:lnTo>
                    <a:pt x="3362559" y="1504741"/>
                  </a:lnTo>
                  <a:lnTo>
                    <a:pt x="3362893" y="1504883"/>
                  </a:lnTo>
                  <a:lnTo>
                    <a:pt x="3363370" y="1504692"/>
                  </a:lnTo>
                  <a:lnTo>
                    <a:pt x="3366040" y="1505831"/>
                  </a:lnTo>
                  <a:lnTo>
                    <a:pt x="3368853" y="1506636"/>
                  </a:lnTo>
                  <a:lnTo>
                    <a:pt x="3371518" y="1505012"/>
                  </a:lnTo>
                  <a:lnTo>
                    <a:pt x="3372325" y="1502199"/>
                  </a:lnTo>
                  <a:lnTo>
                    <a:pt x="3372988" y="1499719"/>
                  </a:lnTo>
                  <a:lnTo>
                    <a:pt x="3371362" y="1497054"/>
                  </a:lnTo>
                  <a:close/>
                </a:path>
                <a:path w="17294225" h="11269980">
                  <a:moveTo>
                    <a:pt x="137335" y="113580"/>
                  </a:moveTo>
                  <a:lnTo>
                    <a:pt x="134096" y="113775"/>
                  </a:lnTo>
                  <a:lnTo>
                    <a:pt x="130767" y="117879"/>
                  </a:lnTo>
                  <a:lnTo>
                    <a:pt x="130963" y="121119"/>
                  </a:lnTo>
                  <a:lnTo>
                    <a:pt x="133015" y="122784"/>
                  </a:lnTo>
                  <a:lnTo>
                    <a:pt x="135400" y="124591"/>
                  </a:lnTo>
                  <a:lnTo>
                    <a:pt x="136736" y="125161"/>
                  </a:lnTo>
                  <a:lnTo>
                    <a:pt x="136593" y="125495"/>
                  </a:lnTo>
                  <a:lnTo>
                    <a:pt x="138596" y="126349"/>
                  </a:lnTo>
                  <a:lnTo>
                    <a:pt x="140835" y="125725"/>
                  </a:lnTo>
                  <a:lnTo>
                    <a:pt x="142357" y="124007"/>
                  </a:lnTo>
                  <a:lnTo>
                    <a:pt x="144021" y="121955"/>
                  </a:lnTo>
                  <a:lnTo>
                    <a:pt x="143826" y="118715"/>
                  </a:lnTo>
                  <a:lnTo>
                    <a:pt x="141774" y="117050"/>
                  </a:lnTo>
                  <a:lnTo>
                    <a:pt x="139388" y="115243"/>
                  </a:lnTo>
                  <a:lnTo>
                    <a:pt x="137335" y="113580"/>
                  </a:lnTo>
                  <a:close/>
                </a:path>
                <a:path w="17294225" h="11269980">
                  <a:moveTo>
                    <a:pt x="3454796" y="1518834"/>
                  </a:moveTo>
                  <a:lnTo>
                    <a:pt x="3451840" y="1518362"/>
                  </a:lnTo>
                  <a:lnTo>
                    <a:pt x="3449170" y="1517223"/>
                  </a:lnTo>
                  <a:lnTo>
                    <a:pt x="3446357" y="1516418"/>
                  </a:lnTo>
                  <a:lnTo>
                    <a:pt x="3443691" y="1518042"/>
                  </a:lnTo>
                  <a:lnTo>
                    <a:pt x="3442886" y="1520856"/>
                  </a:lnTo>
                  <a:lnTo>
                    <a:pt x="3442223" y="1523334"/>
                  </a:lnTo>
                  <a:lnTo>
                    <a:pt x="3443514" y="1525858"/>
                  </a:lnTo>
                  <a:lnTo>
                    <a:pt x="3445850" y="1526855"/>
                  </a:lnTo>
                  <a:lnTo>
                    <a:pt x="3445993" y="1526521"/>
                  </a:lnTo>
                  <a:lnTo>
                    <a:pt x="3446327" y="1526663"/>
                  </a:lnTo>
                  <a:lnTo>
                    <a:pt x="3446802" y="1526472"/>
                  </a:lnTo>
                  <a:lnTo>
                    <a:pt x="3449473" y="1527611"/>
                  </a:lnTo>
                  <a:lnTo>
                    <a:pt x="3452286" y="1528417"/>
                  </a:lnTo>
                  <a:lnTo>
                    <a:pt x="3454952" y="1526792"/>
                  </a:lnTo>
                  <a:lnTo>
                    <a:pt x="3455758" y="1523979"/>
                  </a:lnTo>
                  <a:lnTo>
                    <a:pt x="3456421" y="1521499"/>
                  </a:lnTo>
                  <a:lnTo>
                    <a:pt x="3454796" y="1518834"/>
                  </a:lnTo>
                  <a:close/>
                </a:path>
                <a:path w="17294225" h="11269980">
                  <a:moveTo>
                    <a:pt x="12020399" y="5163562"/>
                  </a:moveTo>
                  <a:lnTo>
                    <a:pt x="12017109" y="5162948"/>
                  </a:lnTo>
                  <a:lnTo>
                    <a:pt x="12012730" y="5165815"/>
                  </a:lnTo>
                  <a:lnTo>
                    <a:pt x="12012117" y="5169104"/>
                  </a:lnTo>
                  <a:lnTo>
                    <a:pt x="12013551" y="5171293"/>
                  </a:lnTo>
                  <a:lnTo>
                    <a:pt x="12015316" y="5173625"/>
                  </a:lnTo>
                  <a:lnTo>
                    <a:pt x="12015699" y="5174577"/>
                  </a:lnTo>
                  <a:lnTo>
                    <a:pt x="12019038" y="5176002"/>
                  </a:lnTo>
                  <a:lnTo>
                    <a:pt x="12020658" y="5175904"/>
                  </a:lnTo>
                  <a:lnTo>
                    <a:pt x="12022229" y="5174995"/>
                  </a:lnTo>
                  <a:lnTo>
                    <a:pt x="12024418" y="5173562"/>
                  </a:lnTo>
                  <a:lnTo>
                    <a:pt x="12025033" y="5170274"/>
                  </a:lnTo>
                  <a:lnTo>
                    <a:pt x="12023599" y="5168084"/>
                  </a:lnTo>
                  <a:lnTo>
                    <a:pt x="12021832" y="5165751"/>
                  </a:lnTo>
                  <a:lnTo>
                    <a:pt x="12020399" y="5163562"/>
                  </a:lnTo>
                  <a:close/>
                </a:path>
                <a:path w="17294225" h="11269980">
                  <a:moveTo>
                    <a:pt x="3538037" y="1540137"/>
                  </a:moveTo>
                  <a:lnTo>
                    <a:pt x="3535416" y="1539808"/>
                  </a:lnTo>
                  <a:lnTo>
                    <a:pt x="3532746" y="1538669"/>
                  </a:lnTo>
                  <a:lnTo>
                    <a:pt x="3529933" y="1537864"/>
                  </a:lnTo>
                  <a:lnTo>
                    <a:pt x="3527267" y="1539488"/>
                  </a:lnTo>
                  <a:lnTo>
                    <a:pt x="3526461" y="1542302"/>
                  </a:lnTo>
                  <a:lnTo>
                    <a:pt x="3525798" y="1544781"/>
                  </a:lnTo>
                  <a:lnTo>
                    <a:pt x="3527089" y="1547304"/>
                  </a:lnTo>
                  <a:lnTo>
                    <a:pt x="3529426" y="1548301"/>
                  </a:lnTo>
                  <a:lnTo>
                    <a:pt x="3529903" y="1548109"/>
                  </a:lnTo>
                  <a:lnTo>
                    <a:pt x="3530236" y="1548252"/>
                  </a:lnTo>
                  <a:lnTo>
                    <a:pt x="3530712" y="1548061"/>
                  </a:lnTo>
                  <a:lnTo>
                    <a:pt x="3533382" y="1549200"/>
                  </a:lnTo>
                  <a:lnTo>
                    <a:pt x="3535862" y="1549863"/>
                  </a:lnTo>
                  <a:lnTo>
                    <a:pt x="3538528" y="1548238"/>
                  </a:lnTo>
                  <a:lnTo>
                    <a:pt x="3539334" y="1545425"/>
                  </a:lnTo>
                  <a:lnTo>
                    <a:pt x="3539996" y="1542946"/>
                  </a:lnTo>
                  <a:lnTo>
                    <a:pt x="3538037" y="1540137"/>
                  </a:lnTo>
                  <a:close/>
                </a:path>
                <a:path w="17294225" h="11269980">
                  <a:moveTo>
                    <a:pt x="71382" y="58221"/>
                  </a:moveTo>
                  <a:lnTo>
                    <a:pt x="68142" y="58416"/>
                  </a:lnTo>
                  <a:lnTo>
                    <a:pt x="64814" y="62520"/>
                  </a:lnTo>
                  <a:lnTo>
                    <a:pt x="65010" y="65761"/>
                  </a:lnTo>
                  <a:lnTo>
                    <a:pt x="67061" y="67425"/>
                  </a:lnTo>
                  <a:lnTo>
                    <a:pt x="69447" y="69232"/>
                  </a:lnTo>
                  <a:lnTo>
                    <a:pt x="70782" y="69802"/>
                  </a:lnTo>
                  <a:lnTo>
                    <a:pt x="70640" y="70136"/>
                  </a:lnTo>
                  <a:lnTo>
                    <a:pt x="72643" y="70990"/>
                  </a:lnTo>
                  <a:lnTo>
                    <a:pt x="74882" y="70367"/>
                  </a:lnTo>
                  <a:lnTo>
                    <a:pt x="76404" y="68648"/>
                  </a:lnTo>
                  <a:lnTo>
                    <a:pt x="78068" y="66597"/>
                  </a:lnTo>
                  <a:lnTo>
                    <a:pt x="77872" y="63356"/>
                  </a:lnTo>
                  <a:lnTo>
                    <a:pt x="75820" y="61691"/>
                  </a:lnTo>
                  <a:lnTo>
                    <a:pt x="73435" y="59884"/>
                  </a:lnTo>
                  <a:lnTo>
                    <a:pt x="71382" y="58221"/>
                  </a:lnTo>
                  <a:close/>
                </a:path>
                <a:path w="17294225" h="11269980">
                  <a:moveTo>
                    <a:pt x="3621280" y="1561441"/>
                  </a:moveTo>
                  <a:lnTo>
                    <a:pt x="3618658" y="1561112"/>
                  </a:lnTo>
                  <a:lnTo>
                    <a:pt x="3615988" y="1559973"/>
                  </a:lnTo>
                  <a:lnTo>
                    <a:pt x="3613508" y="1559310"/>
                  </a:lnTo>
                  <a:lnTo>
                    <a:pt x="3610843" y="1560934"/>
                  </a:lnTo>
                  <a:lnTo>
                    <a:pt x="3610037" y="1563748"/>
                  </a:lnTo>
                  <a:lnTo>
                    <a:pt x="3609374" y="1566227"/>
                  </a:lnTo>
                  <a:lnTo>
                    <a:pt x="3610665" y="1568750"/>
                  </a:lnTo>
                  <a:lnTo>
                    <a:pt x="3613002" y="1569747"/>
                  </a:lnTo>
                  <a:lnTo>
                    <a:pt x="3612811" y="1569271"/>
                  </a:lnTo>
                  <a:lnTo>
                    <a:pt x="3613144" y="1569413"/>
                  </a:lnTo>
                  <a:lnTo>
                    <a:pt x="3613620" y="1569223"/>
                  </a:lnTo>
                  <a:lnTo>
                    <a:pt x="3616291" y="1570362"/>
                  </a:lnTo>
                  <a:lnTo>
                    <a:pt x="3619104" y="1571167"/>
                  </a:lnTo>
                  <a:lnTo>
                    <a:pt x="3621770" y="1569542"/>
                  </a:lnTo>
                  <a:lnTo>
                    <a:pt x="3622575" y="1566728"/>
                  </a:lnTo>
                  <a:lnTo>
                    <a:pt x="3623238" y="1564249"/>
                  </a:lnTo>
                  <a:lnTo>
                    <a:pt x="3621280" y="1561441"/>
                  </a:lnTo>
                  <a:close/>
                </a:path>
                <a:path w="17294225" h="11269980">
                  <a:moveTo>
                    <a:pt x="3705332" y="1582695"/>
                  </a:moveTo>
                  <a:lnTo>
                    <a:pt x="3702376" y="1582224"/>
                  </a:lnTo>
                  <a:lnTo>
                    <a:pt x="3699705" y="1581085"/>
                  </a:lnTo>
                  <a:lnTo>
                    <a:pt x="3697226" y="1580422"/>
                  </a:lnTo>
                  <a:lnTo>
                    <a:pt x="3694560" y="1582047"/>
                  </a:lnTo>
                  <a:lnTo>
                    <a:pt x="3693755" y="1584860"/>
                  </a:lnTo>
                  <a:lnTo>
                    <a:pt x="3693092" y="1587339"/>
                  </a:lnTo>
                  <a:lnTo>
                    <a:pt x="3694382" y="1589863"/>
                  </a:lnTo>
                  <a:lnTo>
                    <a:pt x="3696719" y="1590860"/>
                  </a:lnTo>
                  <a:lnTo>
                    <a:pt x="3696862" y="1590526"/>
                  </a:lnTo>
                  <a:lnTo>
                    <a:pt x="3697195" y="1590668"/>
                  </a:lnTo>
                  <a:lnTo>
                    <a:pt x="3697672" y="1590477"/>
                  </a:lnTo>
                  <a:lnTo>
                    <a:pt x="3700342" y="1591616"/>
                  </a:lnTo>
                  <a:lnTo>
                    <a:pt x="3702822" y="1592279"/>
                  </a:lnTo>
                  <a:lnTo>
                    <a:pt x="3705488" y="1590654"/>
                  </a:lnTo>
                  <a:lnTo>
                    <a:pt x="3706293" y="1587841"/>
                  </a:lnTo>
                  <a:lnTo>
                    <a:pt x="3706956" y="1585362"/>
                  </a:lnTo>
                  <a:lnTo>
                    <a:pt x="3705332" y="1582695"/>
                  </a:lnTo>
                  <a:close/>
                </a:path>
                <a:path w="17294225" h="11269980">
                  <a:moveTo>
                    <a:pt x="7045" y="0"/>
                  </a:moveTo>
                  <a:lnTo>
                    <a:pt x="4138" y="338"/>
                  </a:lnTo>
                  <a:lnTo>
                    <a:pt x="2140" y="2247"/>
                  </a:lnTo>
                  <a:lnTo>
                    <a:pt x="0" y="4491"/>
                  </a:lnTo>
                  <a:lnTo>
                    <a:pt x="338" y="7397"/>
                  </a:lnTo>
                  <a:lnTo>
                    <a:pt x="2248" y="9395"/>
                  </a:lnTo>
                  <a:lnTo>
                    <a:pt x="4491" y="11536"/>
                  </a:lnTo>
                  <a:lnTo>
                    <a:pt x="6160" y="12248"/>
                  </a:lnTo>
                  <a:lnTo>
                    <a:pt x="6018" y="12582"/>
                  </a:lnTo>
                  <a:lnTo>
                    <a:pt x="8021" y="13436"/>
                  </a:lnTo>
                  <a:lnTo>
                    <a:pt x="10117" y="13147"/>
                  </a:lnTo>
                  <a:lnTo>
                    <a:pt x="11639" y="11429"/>
                  </a:lnTo>
                  <a:lnTo>
                    <a:pt x="13780" y="9185"/>
                  </a:lnTo>
                  <a:lnTo>
                    <a:pt x="13441" y="6280"/>
                  </a:lnTo>
                  <a:lnTo>
                    <a:pt x="11531" y="4281"/>
                  </a:lnTo>
                  <a:lnTo>
                    <a:pt x="7045" y="0"/>
                  </a:lnTo>
                  <a:close/>
                </a:path>
                <a:path w="17294225" h="11269980">
                  <a:moveTo>
                    <a:pt x="11970241" y="5092451"/>
                  </a:moveTo>
                  <a:lnTo>
                    <a:pt x="11967285" y="5091979"/>
                  </a:lnTo>
                  <a:lnTo>
                    <a:pt x="11962621" y="5095514"/>
                  </a:lnTo>
                  <a:lnTo>
                    <a:pt x="11962149" y="5098468"/>
                  </a:lnTo>
                  <a:lnTo>
                    <a:pt x="11965684" y="5103133"/>
                  </a:lnTo>
                  <a:lnTo>
                    <a:pt x="11966066" y="5104085"/>
                  </a:lnTo>
                  <a:lnTo>
                    <a:pt x="11969405" y="5105510"/>
                  </a:lnTo>
                  <a:lnTo>
                    <a:pt x="11971168" y="5105078"/>
                  </a:lnTo>
                  <a:lnTo>
                    <a:pt x="11972739" y="5104169"/>
                  </a:lnTo>
                  <a:lnTo>
                    <a:pt x="11975070" y="5102401"/>
                  </a:lnTo>
                  <a:lnTo>
                    <a:pt x="11975541" y="5099446"/>
                  </a:lnTo>
                  <a:lnTo>
                    <a:pt x="11970241" y="5092451"/>
                  </a:lnTo>
                  <a:close/>
                </a:path>
                <a:path w="17294225" h="11269980">
                  <a:moveTo>
                    <a:pt x="3789049" y="1603809"/>
                  </a:moveTo>
                  <a:lnTo>
                    <a:pt x="3786094" y="1603336"/>
                  </a:lnTo>
                  <a:lnTo>
                    <a:pt x="3783424" y="1602197"/>
                  </a:lnTo>
                  <a:lnTo>
                    <a:pt x="3780944" y="1601534"/>
                  </a:lnTo>
                  <a:lnTo>
                    <a:pt x="3778278" y="1603159"/>
                  </a:lnTo>
                  <a:lnTo>
                    <a:pt x="3777473" y="1605972"/>
                  </a:lnTo>
                  <a:lnTo>
                    <a:pt x="3777144" y="1608594"/>
                  </a:lnTo>
                  <a:lnTo>
                    <a:pt x="3778101" y="1610975"/>
                  </a:lnTo>
                  <a:lnTo>
                    <a:pt x="3780437" y="1611972"/>
                  </a:lnTo>
                  <a:lnTo>
                    <a:pt x="3780580" y="1611638"/>
                  </a:lnTo>
                  <a:lnTo>
                    <a:pt x="3780914" y="1611781"/>
                  </a:lnTo>
                  <a:lnTo>
                    <a:pt x="3781390" y="1611589"/>
                  </a:lnTo>
                  <a:lnTo>
                    <a:pt x="3784061" y="1612728"/>
                  </a:lnTo>
                  <a:lnTo>
                    <a:pt x="3786540" y="1613391"/>
                  </a:lnTo>
                  <a:lnTo>
                    <a:pt x="3789206" y="1611766"/>
                  </a:lnTo>
                  <a:lnTo>
                    <a:pt x="3790011" y="1608954"/>
                  </a:lnTo>
                  <a:lnTo>
                    <a:pt x="3790674" y="1606474"/>
                  </a:lnTo>
                  <a:lnTo>
                    <a:pt x="3789049" y="1603809"/>
                  </a:lnTo>
                  <a:close/>
                </a:path>
                <a:path w="17294225" h="11269980">
                  <a:moveTo>
                    <a:pt x="3872385" y="1623968"/>
                  </a:moveTo>
                  <a:lnTo>
                    <a:pt x="3869620" y="1623973"/>
                  </a:lnTo>
                  <a:lnTo>
                    <a:pt x="3866950" y="1622834"/>
                  </a:lnTo>
                  <a:lnTo>
                    <a:pt x="3864471" y="1622170"/>
                  </a:lnTo>
                  <a:lnTo>
                    <a:pt x="3861805" y="1623795"/>
                  </a:lnTo>
                  <a:lnTo>
                    <a:pt x="3861000" y="1626607"/>
                  </a:lnTo>
                  <a:lnTo>
                    <a:pt x="3860670" y="1629230"/>
                  </a:lnTo>
                  <a:lnTo>
                    <a:pt x="3861628" y="1631611"/>
                  </a:lnTo>
                  <a:lnTo>
                    <a:pt x="3863964" y="1632608"/>
                  </a:lnTo>
                  <a:lnTo>
                    <a:pt x="3864107" y="1632274"/>
                  </a:lnTo>
                  <a:lnTo>
                    <a:pt x="3864441" y="1632416"/>
                  </a:lnTo>
                  <a:lnTo>
                    <a:pt x="3864917" y="1632225"/>
                  </a:lnTo>
                  <a:lnTo>
                    <a:pt x="3867588" y="1633364"/>
                  </a:lnTo>
                  <a:lnTo>
                    <a:pt x="3870067" y="1634027"/>
                  </a:lnTo>
                  <a:lnTo>
                    <a:pt x="3872733" y="1632402"/>
                  </a:lnTo>
                  <a:lnTo>
                    <a:pt x="3873538" y="1629589"/>
                  </a:lnTo>
                  <a:lnTo>
                    <a:pt x="3874201" y="1627111"/>
                  </a:lnTo>
                  <a:lnTo>
                    <a:pt x="3872385" y="1623968"/>
                  </a:lnTo>
                  <a:close/>
                </a:path>
                <a:path w="17294225" h="11269980">
                  <a:moveTo>
                    <a:pt x="3956579" y="1644889"/>
                  </a:moveTo>
                  <a:lnTo>
                    <a:pt x="3953481" y="1644751"/>
                  </a:lnTo>
                  <a:lnTo>
                    <a:pt x="3950811" y="1643612"/>
                  </a:lnTo>
                  <a:lnTo>
                    <a:pt x="3948331" y="1642949"/>
                  </a:lnTo>
                  <a:lnTo>
                    <a:pt x="3945666" y="1644574"/>
                  </a:lnTo>
                  <a:lnTo>
                    <a:pt x="3944860" y="1647387"/>
                  </a:lnTo>
                  <a:lnTo>
                    <a:pt x="3944531" y="1650008"/>
                  </a:lnTo>
                  <a:lnTo>
                    <a:pt x="3945489" y="1652389"/>
                  </a:lnTo>
                  <a:lnTo>
                    <a:pt x="3947825" y="1653386"/>
                  </a:lnTo>
                  <a:lnTo>
                    <a:pt x="3947968" y="1653052"/>
                  </a:lnTo>
                  <a:lnTo>
                    <a:pt x="3948778" y="1653003"/>
                  </a:lnTo>
                  <a:lnTo>
                    <a:pt x="3951448" y="1654142"/>
                  </a:lnTo>
                  <a:lnTo>
                    <a:pt x="3953928" y="1654805"/>
                  </a:lnTo>
                  <a:lnTo>
                    <a:pt x="3956593" y="1653180"/>
                  </a:lnTo>
                  <a:lnTo>
                    <a:pt x="3957399" y="1650368"/>
                  </a:lnTo>
                  <a:lnTo>
                    <a:pt x="3958061" y="1647889"/>
                  </a:lnTo>
                  <a:lnTo>
                    <a:pt x="3956579" y="1644889"/>
                  </a:lnTo>
                  <a:close/>
                </a:path>
                <a:path w="17294225" h="11269980">
                  <a:moveTo>
                    <a:pt x="4039914" y="1665048"/>
                  </a:moveTo>
                  <a:lnTo>
                    <a:pt x="4037151" y="1665053"/>
                  </a:lnTo>
                  <a:lnTo>
                    <a:pt x="4034480" y="1663914"/>
                  </a:lnTo>
                  <a:lnTo>
                    <a:pt x="4032001" y="1663251"/>
                  </a:lnTo>
                  <a:lnTo>
                    <a:pt x="4029334" y="1664876"/>
                  </a:lnTo>
                  <a:lnTo>
                    <a:pt x="4028529" y="1667689"/>
                  </a:lnTo>
                  <a:lnTo>
                    <a:pt x="4028201" y="1670310"/>
                  </a:lnTo>
                  <a:lnTo>
                    <a:pt x="4029157" y="1672691"/>
                  </a:lnTo>
                  <a:lnTo>
                    <a:pt x="4031494" y="1673688"/>
                  </a:lnTo>
                  <a:lnTo>
                    <a:pt x="4032447" y="1673305"/>
                  </a:lnTo>
                  <a:lnTo>
                    <a:pt x="4035118" y="1674444"/>
                  </a:lnTo>
                  <a:lnTo>
                    <a:pt x="4037597" y="1675107"/>
                  </a:lnTo>
                  <a:lnTo>
                    <a:pt x="4040262" y="1673483"/>
                  </a:lnTo>
                  <a:lnTo>
                    <a:pt x="4041873" y="1667857"/>
                  </a:lnTo>
                  <a:lnTo>
                    <a:pt x="4039914" y="1665048"/>
                  </a:lnTo>
                  <a:close/>
                </a:path>
                <a:path w="17294225" h="11269980">
                  <a:moveTo>
                    <a:pt x="11919369" y="5023008"/>
                  </a:moveTo>
                  <a:lnTo>
                    <a:pt x="11916415" y="5022535"/>
                  </a:lnTo>
                  <a:lnTo>
                    <a:pt x="11911750" y="5026071"/>
                  </a:lnTo>
                  <a:lnTo>
                    <a:pt x="11911279" y="5029025"/>
                  </a:lnTo>
                  <a:lnTo>
                    <a:pt x="11914813" y="5033690"/>
                  </a:lnTo>
                  <a:lnTo>
                    <a:pt x="11915196" y="5034642"/>
                  </a:lnTo>
                  <a:lnTo>
                    <a:pt x="11918535" y="5036066"/>
                  </a:lnTo>
                  <a:lnTo>
                    <a:pt x="11920296" y="5035635"/>
                  </a:lnTo>
                  <a:lnTo>
                    <a:pt x="11921868" y="5034726"/>
                  </a:lnTo>
                  <a:lnTo>
                    <a:pt x="11924200" y="5032959"/>
                  </a:lnTo>
                  <a:lnTo>
                    <a:pt x="11924671" y="5030004"/>
                  </a:lnTo>
                  <a:lnTo>
                    <a:pt x="11919369" y="5023008"/>
                  </a:lnTo>
                  <a:close/>
                </a:path>
                <a:path w="17294225" h="11269980">
                  <a:moveTo>
                    <a:pt x="4124109" y="1685969"/>
                  </a:moveTo>
                  <a:lnTo>
                    <a:pt x="4121011" y="1685832"/>
                  </a:lnTo>
                  <a:lnTo>
                    <a:pt x="4118341" y="1684693"/>
                  </a:lnTo>
                  <a:lnTo>
                    <a:pt x="4115862" y="1684030"/>
                  </a:lnTo>
                  <a:lnTo>
                    <a:pt x="4113195" y="1685655"/>
                  </a:lnTo>
                  <a:lnTo>
                    <a:pt x="4112390" y="1688467"/>
                  </a:lnTo>
                  <a:lnTo>
                    <a:pt x="4112203" y="1690755"/>
                  </a:lnTo>
                  <a:lnTo>
                    <a:pt x="4113161" y="1693136"/>
                  </a:lnTo>
                  <a:lnTo>
                    <a:pt x="4115497" y="1694132"/>
                  </a:lnTo>
                  <a:lnTo>
                    <a:pt x="4115355" y="1694466"/>
                  </a:lnTo>
                  <a:lnTo>
                    <a:pt x="4116307" y="1694083"/>
                  </a:lnTo>
                  <a:lnTo>
                    <a:pt x="4118978" y="1695223"/>
                  </a:lnTo>
                  <a:lnTo>
                    <a:pt x="4121457" y="1695887"/>
                  </a:lnTo>
                  <a:lnTo>
                    <a:pt x="4124265" y="1693927"/>
                  </a:lnTo>
                  <a:lnTo>
                    <a:pt x="4124928" y="1691449"/>
                  </a:lnTo>
                  <a:lnTo>
                    <a:pt x="4125734" y="1688635"/>
                  </a:lnTo>
                  <a:lnTo>
                    <a:pt x="4124109" y="1685969"/>
                  </a:lnTo>
                  <a:close/>
                </a:path>
                <a:path w="17294225" h="11269980">
                  <a:moveTo>
                    <a:pt x="4207587" y="1705796"/>
                  </a:moveTo>
                  <a:lnTo>
                    <a:pt x="4204823" y="1705800"/>
                  </a:lnTo>
                  <a:lnTo>
                    <a:pt x="4202152" y="1704660"/>
                  </a:lnTo>
                  <a:lnTo>
                    <a:pt x="4199673" y="1703997"/>
                  </a:lnTo>
                  <a:lnTo>
                    <a:pt x="4197007" y="1705623"/>
                  </a:lnTo>
                  <a:lnTo>
                    <a:pt x="4196201" y="1708436"/>
                  </a:lnTo>
                  <a:lnTo>
                    <a:pt x="4196015" y="1710723"/>
                  </a:lnTo>
                  <a:lnTo>
                    <a:pt x="4196972" y="1713105"/>
                  </a:lnTo>
                  <a:lnTo>
                    <a:pt x="4199309" y="1714102"/>
                  </a:lnTo>
                  <a:lnTo>
                    <a:pt x="4199166" y="1714436"/>
                  </a:lnTo>
                  <a:lnTo>
                    <a:pt x="4200119" y="1714053"/>
                  </a:lnTo>
                  <a:lnTo>
                    <a:pt x="4202789" y="1715192"/>
                  </a:lnTo>
                  <a:lnTo>
                    <a:pt x="4205268" y="1715855"/>
                  </a:lnTo>
                  <a:lnTo>
                    <a:pt x="4208077" y="1713897"/>
                  </a:lnTo>
                  <a:lnTo>
                    <a:pt x="4208740" y="1711417"/>
                  </a:lnTo>
                  <a:lnTo>
                    <a:pt x="4209546" y="1708604"/>
                  </a:lnTo>
                  <a:lnTo>
                    <a:pt x="4207587" y="1705796"/>
                  </a:lnTo>
                  <a:close/>
                </a:path>
                <a:path w="17294225" h="11269980">
                  <a:moveTo>
                    <a:pt x="4291923" y="1726383"/>
                  </a:moveTo>
                  <a:lnTo>
                    <a:pt x="4288825" y="1726245"/>
                  </a:lnTo>
                  <a:lnTo>
                    <a:pt x="4286155" y="1725106"/>
                  </a:lnTo>
                  <a:lnTo>
                    <a:pt x="4283676" y="1724443"/>
                  </a:lnTo>
                  <a:lnTo>
                    <a:pt x="4281010" y="1726067"/>
                  </a:lnTo>
                  <a:lnTo>
                    <a:pt x="4280205" y="1728881"/>
                  </a:lnTo>
                  <a:lnTo>
                    <a:pt x="4280017" y="1731169"/>
                  </a:lnTo>
                  <a:lnTo>
                    <a:pt x="4280975" y="1733549"/>
                  </a:lnTo>
                  <a:lnTo>
                    <a:pt x="4283312" y="1734546"/>
                  </a:lnTo>
                  <a:lnTo>
                    <a:pt x="4283169" y="1734880"/>
                  </a:lnTo>
                  <a:lnTo>
                    <a:pt x="4284121" y="1734497"/>
                  </a:lnTo>
                  <a:lnTo>
                    <a:pt x="4286792" y="1735636"/>
                  </a:lnTo>
                  <a:lnTo>
                    <a:pt x="4289271" y="1736299"/>
                  </a:lnTo>
                  <a:lnTo>
                    <a:pt x="4292080" y="1734341"/>
                  </a:lnTo>
                  <a:lnTo>
                    <a:pt x="4292743" y="1731861"/>
                  </a:lnTo>
                  <a:lnTo>
                    <a:pt x="4293548" y="1729049"/>
                  </a:lnTo>
                  <a:lnTo>
                    <a:pt x="4291923" y="1726383"/>
                  </a:lnTo>
                  <a:close/>
                </a:path>
                <a:path w="17294225" h="11269980">
                  <a:moveTo>
                    <a:pt x="11866643" y="4955140"/>
                  </a:moveTo>
                  <a:lnTo>
                    <a:pt x="11863689" y="4954669"/>
                  </a:lnTo>
                  <a:lnTo>
                    <a:pt x="11861356" y="4956437"/>
                  </a:lnTo>
                  <a:lnTo>
                    <a:pt x="11859358" y="4958345"/>
                  </a:lnTo>
                  <a:lnTo>
                    <a:pt x="11858886" y="4961301"/>
                  </a:lnTo>
                  <a:lnTo>
                    <a:pt x="11862420" y="4965966"/>
                  </a:lnTo>
                  <a:lnTo>
                    <a:pt x="11862804" y="4966919"/>
                  </a:lnTo>
                  <a:lnTo>
                    <a:pt x="11864139" y="4967488"/>
                  </a:lnTo>
                  <a:lnTo>
                    <a:pt x="11864615" y="4967297"/>
                  </a:lnTo>
                  <a:lnTo>
                    <a:pt x="11866284" y="4968009"/>
                  </a:lnTo>
                  <a:lnTo>
                    <a:pt x="11868238" y="4968053"/>
                  </a:lnTo>
                  <a:lnTo>
                    <a:pt x="11869617" y="4966668"/>
                  </a:lnTo>
                  <a:lnTo>
                    <a:pt x="11871616" y="4964758"/>
                  </a:lnTo>
                  <a:lnTo>
                    <a:pt x="11872088" y="4961802"/>
                  </a:lnTo>
                  <a:lnTo>
                    <a:pt x="11868553" y="4957139"/>
                  </a:lnTo>
                  <a:lnTo>
                    <a:pt x="11866643" y="4955140"/>
                  </a:lnTo>
                  <a:close/>
                </a:path>
                <a:path w="17294225" h="11269980">
                  <a:moveTo>
                    <a:pt x="4375401" y="1746208"/>
                  </a:moveTo>
                  <a:lnTo>
                    <a:pt x="4372637" y="1746213"/>
                  </a:lnTo>
                  <a:lnTo>
                    <a:pt x="4369967" y="1745074"/>
                  </a:lnTo>
                  <a:lnTo>
                    <a:pt x="4367487" y="1744411"/>
                  </a:lnTo>
                  <a:lnTo>
                    <a:pt x="4364679" y="1746369"/>
                  </a:lnTo>
                  <a:lnTo>
                    <a:pt x="4364016" y="1748849"/>
                  </a:lnTo>
                  <a:lnTo>
                    <a:pt x="4363829" y="1751137"/>
                  </a:lnTo>
                  <a:lnTo>
                    <a:pt x="4364786" y="1753518"/>
                  </a:lnTo>
                  <a:lnTo>
                    <a:pt x="4367123" y="1754515"/>
                  </a:lnTo>
                  <a:lnTo>
                    <a:pt x="4366980" y="1754849"/>
                  </a:lnTo>
                  <a:lnTo>
                    <a:pt x="4367933" y="1754466"/>
                  </a:lnTo>
                  <a:lnTo>
                    <a:pt x="4370603" y="1755605"/>
                  </a:lnTo>
                  <a:lnTo>
                    <a:pt x="4373082" y="1756268"/>
                  </a:lnTo>
                  <a:lnTo>
                    <a:pt x="4375891" y="1754309"/>
                  </a:lnTo>
                  <a:lnTo>
                    <a:pt x="4376554" y="1751829"/>
                  </a:lnTo>
                  <a:lnTo>
                    <a:pt x="4377359" y="1749017"/>
                  </a:lnTo>
                  <a:lnTo>
                    <a:pt x="4375401" y="1746208"/>
                  </a:lnTo>
                  <a:close/>
                </a:path>
                <a:path w="17294225" h="11269980">
                  <a:moveTo>
                    <a:pt x="4459212" y="1766178"/>
                  </a:moveTo>
                  <a:lnTo>
                    <a:pt x="4456448" y="1766182"/>
                  </a:lnTo>
                  <a:lnTo>
                    <a:pt x="4453777" y="1765043"/>
                  </a:lnTo>
                  <a:lnTo>
                    <a:pt x="4451299" y="1764379"/>
                  </a:lnTo>
                  <a:lnTo>
                    <a:pt x="4448490" y="1766338"/>
                  </a:lnTo>
                  <a:lnTo>
                    <a:pt x="4447828" y="1768817"/>
                  </a:lnTo>
                  <a:lnTo>
                    <a:pt x="4447640" y="1771105"/>
                  </a:lnTo>
                  <a:lnTo>
                    <a:pt x="4448598" y="1773486"/>
                  </a:lnTo>
                  <a:lnTo>
                    <a:pt x="4450934" y="1774483"/>
                  </a:lnTo>
                  <a:lnTo>
                    <a:pt x="4450792" y="1774817"/>
                  </a:lnTo>
                  <a:lnTo>
                    <a:pt x="4451745" y="1774434"/>
                  </a:lnTo>
                  <a:lnTo>
                    <a:pt x="4454415" y="1775573"/>
                  </a:lnTo>
                  <a:lnTo>
                    <a:pt x="4456894" y="1776236"/>
                  </a:lnTo>
                  <a:lnTo>
                    <a:pt x="4459703" y="1774277"/>
                  </a:lnTo>
                  <a:lnTo>
                    <a:pt x="4460366" y="1771799"/>
                  </a:lnTo>
                  <a:lnTo>
                    <a:pt x="4461171" y="1768985"/>
                  </a:lnTo>
                  <a:lnTo>
                    <a:pt x="4459212" y="1766178"/>
                  </a:lnTo>
                  <a:close/>
                </a:path>
                <a:path w="17294225" h="11269980">
                  <a:moveTo>
                    <a:pt x="11811586" y="4889042"/>
                  </a:moveTo>
                  <a:lnTo>
                    <a:pt x="11808153" y="4888762"/>
                  </a:lnTo>
                  <a:lnTo>
                    <a:pt x="11806156" y="4890671"/>
                  </a:lnTo>
                  <a:lnTo>
                    <a:pt x="11803966" y="4892105"/>
                  </a:lnTo>
                  <a:lnTo>
                    <a:pt x="11803686" y="4895536"/>
                  </a:lnTo>
                  <a:lnTo>
                    <a:pt x="11805595" y="4897534"/>
                  </a:lnTo>
                  <a:lnTo>
                    <a:pt x="11807363" y="4899866"/>
                  </a:lnTo>
                  <a:lnTo>
                    <a:pt x="11807888" y="4900485"/>
                  </a:lnTo>
                  <a:lnTo>
                    <a:pt x="11809224" y="4901055"/>
                  </a:lnTo>
                  <a:lnTo>
                    <a:pt x="11809081" y="4901389"/>
                  </a:lnTo>
                  <a:lnTo>
                    <a:pt x="11810750" y="4902100"/>
                  </a:lnTo>
                  <a:lnTo>
                    <a:pt x="11812846" y="4901811"/>
                  </a:lnTo>
                  <a:lnTo>
                    <a:pt x="11814226" y="4900426"/>
                  </a:lnTo>
                  <a:lnTo>
                    <a:pt x="11816415" y="4898992"/>
                  </a:lnTo>
                  <a:lnTo>
                    <a:pt x="11816696" y="4895561"/>
                  </a:lnTo>
                  <a:lnTo>
                    <a:pt x="11814786" y="4893563"/>
                  </a:lnTo>
                  <a:lnTo>
                    <a:pt x="11813019" y="4891230"/>
                  </a:lnTo>
                  <a:lnTo>
                    <a:pt x="11811586" y="4889042"/>
                  </a:lnTo>
                  <a:close/>
                </a:path>
                <a:path w="17294225" h="11269980">
                  <a:moveTo>
                    <a:pt x="4542833" y="1785669"/>
                  </a:moveTo>
                  <a:lnTo>
                    <a:pt x="4540069" y="1785674"/>
                  </a:lnTo>
                  <a:lnTo>
                    <a:pt x="4537398" y="1784535"/>
                  </a:lnTo>
                  <a:lnTo>
                    <a:pt x="4534918" y="1783872"/>
                  </a:lnTo>
                  <a:lnTo>
                    <a:pt x="4532111" y="1785830"/>
                  </a:lnTo>
                  <a:lnTo>
                    <a:pt x="4531448" y="1788310"/>
                  </a:lnTo>
                  <a:lnTo>
                    <a:pt x="4531261" y="1790597"/>
                  </a:lnTo>
                  <a:lnTo>
                    <a:pt x="4532218" y="1792978"/>
                  </a:lnTo>
                  <a:lnTo>
                    <a:pt x="4534555" y="1793975"/>
                  </a:lnTo>
                  <a:lnTo>
                    <a:pt x="4534412" y="1794309"/>
                  </a:lnTo>
                  <a:lnTo>
                    <a:pt x="4535365" y="1793926"/>
                  </a:lnTo>
                  <a:lnTo>
                    <a:pt x="4538035" y="1795065"/>
                  </a:lnTo>
                  <a:lnTo>
                    <a:pt x="4540515" y="1795728"/>
                  </a:lnTo>
                  <a:lnTo>
                    <a:pt x="4543323" y="1793770"/>
                  </a:lnTo>
                  <a:lnTo>
                    <a:pt x="4543986" y="1791290"/>
                  </a:lnTo>
                  <a:lnTo>
                    <a:pt x="4544791" y="1788478"/>
                  </a:lnTo>
                  <a:lnTo>
                    <a:pt x="4542833" y="1785669"/>
                  </a:lnTo>
                  <a:close/>
                </a:path>
                <a:path w="17294225" h="11269980">
                  <a:moveTo>
                    <a:pt x="4626311" y="1805495"/>
                  </a:moveTo>
                  <a:lnTo>
                    <a:pt x="4623547" y="1805500"/>
                  </a:lnTo>
                  <a:lnTo>
                    <a:pt x="4620875" y="1804360"/>
                  </a:lnTo>
                  <a:lnTo>
                    <a:pt x="4618396" y="1803698"/>
                  </a:lnTo>
                  <a:lnTo>
                    <a:pt x="4615588" y="1805657"/>
                  </a:lnTo>
                  <a:lnTo>
                    <a:pt x="4614925" y="1808135"/>
                  </a:lnTo>
                  <a:lnTo>
                    <a:pt x="4614738" y="1810423"/>
                  </a:lnTo>
                  <a:lnTo>
                    <a:pt x="4615696" y="1812804"/>
                  </a:lnTo>
                  <a:lnTo>
                    <a:pt x="4618033" y="1813801"/>
                  </a:lnTo>
                  <a:lnTo>
                    <a:pt x="4617890" y="1814134"/>
                  </a:lnTo>
                  <a:lnTo>
                    <a:pt x="4618843" y="1813752"/>
                  </a:lnTo>
                  <a:lnTo>
                    <a:pt x="4621513" y="1814890"/>
                  </a:lnTo>
                  <a:lnTo>
                    <a:pt x="4623992" y="1815553"/>
                  </a:lnTo>
                  <a:lnTo>
                    <a:pt x="4626800" y="1813595"/>
                  </a:lnTo>
                  <a:lnTo>
                    <a:pt x="4627463" y="1811117"/>
                  </a:lnTo>
                  <a:lnTo>
                    <a:pt x="4628268" y="1808303"/>
                  </a:lnTo>
                  <a:lnTo>
                    <a:pt x="4626311" y="1805495"/>
                  </a:lnTo>
                  <a:close/>
                </a:path>
                <a:path w="17294225" h="11269980">
                  <a:moveTo>
                    <a:pt x="4710264" y="1825130"/>
                  </a:moveTo>
                  <a:lnTo>
                    <a:pt x="4707500" y="1825134"/>
                  </a:lnTo>
                  <a:lnTo>
                    <a:pt x="4704830" y="1823995"/>
                  </a:lnTo>
                  <a:lnTo>
                    <a:pt x="4702351" y="1823332"/>
                  </a:lnTo>
                  <a:lnTo>
                    <a:pt x="4699542" y="1825291"/>
                  </a:lnTo>
                  <a:lnTo>
                    <a:pt x="4698879" y="1827771"/>
                  </a:lnTo>
                  <a:lnTo>
                    <a:pt x="4698692" y="1830058"/>
                  </a:lnTo>
                  <a:lnTo>
                    <a:pt x="4699649" y="1832439"/>
                  </a:lnTo>
                  <a:lnTo>
                    <a:pt x="4701986" y="1833436"/>
                  </a:lnTo>
                  <a:lnTo>
                    <a:pt x="4701843" y="1833770"/>
                  </a:lnTo>
                  <a:lnTo>
                    <a:pt x="4702796" y="1833387"/>
                  </a:lnTo>
                  <a:lnTo>
                    <a:pt x="4705467" y="1834526"/>
                  </a:lnTo>
                  <a:lnTo>
                    <a:pt x="4707946" y="1835189"/>
                  </a:lnTo>
                  <a:lnTo>
                    <a:pt x="4710754" y="1833231"/>
                  </a:lnTo>
                  <a:lnTo>
                    <a:pt x="4711417" y="1830751"/>
                  </a:lnTo>
                  <a:lnTo>
                    <a:pt x="4712223" y="1827938"/>
                  </a:lnTo>
                  <a:lnTo>
                    <a:pt x="4710264" y="1825130"/>
                  </a:lnTo>
                  <a:close/>
                </a:path>
                <a:path w="17294225" h="11269980">
                  <a:moveTo>
                    <a:pt x="11754480" y="4824042"/>
                  </a:moveTo>
                  <a:lnTo>
                    <a:pt x="11751381" y="4823902"/>
                  </a:lnTo>
                  <a:lnTo>
                    <a:pt x="11747386" y="4827723"/>
                  </a:lnTo>
                  <a:lnTo>
                    <a:pt x="11747248" y="4830820"/>
                  </a:lnTo>
                  <a:lnTo>
                    <a:pt x="11751067" y="4834817"/>
                  </a:lnTo>
                  <a:lnTo>
                    <a:pt x="11751592" y="4835436"/>
                  </a:lnTo>
                  <a:lnTo>
                    <a:pt x="11754596" y="4836717"/>
                  </a:lnTo>
                  <a:lnTo>
                    <a:pt x="11756693" y="4836428"/>
                  </a:lnTo>
                  <a:lnTo>
                    <a:pt x="11758073" y="4835043"/>
                  </a:lnTo>
                  <a:lnTo>
                    <a:pt x="11760071" y="4833134"/>
                  </a:lnTo>
                  <a:lnTo>
                    <a:pt x="11760209" y="4830036"/>
                  </a:lnTo>
                  <a:lnTo>
                    <a:pt x="11754480" y="4824042"/>
                  </a:lnTo>
                  <a:close/>
                </a:path>
                <a:path w="17294225" h="11269980">
                  <a:moveTo>
                    <a:pt x="4794218" y="1844764"/>
                  </a:moveTo>
                  <a:lnTo>
                    <a:pt x="4791120" y="1844627"/>
                  </a:lnTo>
                  <a:lnTo>
                    <a:pt x="4788449" y="1843488"/>
                  </a:lnTo>
                  <a:lnTo>
                    <a:pt x="4785970" y="1842825"/>
                  </a:lnTo>
                  <a:lnTo>
                    <a:pt x="4783162" y="1844783"/>
                  </a:lnTo>
                  <a:lnTo>
                    <a:pt x="4782499" y="1847262"/>
                  </a:lnTo>
                  <a:lnTo>
                    <a:pt x="4782312" y="1849551"/>
                  </a:lnTo>
                  <a:lnTo>
                    <a:pt x="4783269" y="1851931"/>
                  </a:lnTo>
                  <a:lnTo>
                    <a:pt x="4785606" y="1852927"/>
                  </a:lnTo>
                  <a:lnTo>
                    <a:pt x="4785464" y="1853261"/>
                  </a:lnTo>
                  <a:lnTo>
                    <a:pt x="4786416" y="1852878"/>
                  </a:lnTo>
                  <a:lnTo>
                    <a:pt x="4789087" y="1854018"/>
                  </a:lnTo>
                  <a:lnTo>
                    <a:pt x="4791566" y="1854681"/>
                  </a:lnTo>
                  <a:lnTo>
                    <a:pt x="4794374" y="1852723"/>
                  </a:lnTo>
                  <a:lnTo>
                    <a:pt x="4795037" y="1850243"/>
                  </a:lnTo>
                  <a:lnTo>
                    <a:pt x="4795843" y="1847431"/>
                  </a:lnTo>
                  <a:lnTo>
                    <a:pt x="4794218" y="1844764"/>
                  </a:lnTo>
                  <a:close/>
                </a:path>
                <a:path w="17294225" h="11269980">
                  <a:moveTo>
                    <a:pt x="4878029" y="1864734"/>
                  </a:moveTo>
                  <a:lnTo>
                    <a:pt x="4874932" y="1864595"/>
                  </a:lnTo>
                  <a:lnTo>
                    <a:pt x="4872261" y="1863455"/>
                  </a:lnTo>
                  <a:lnTo>
                    <a:pt x="4869782" y="1862793"/>
                  </a:lnTo>
                  <a:lnTo>
                    <a:pt x="4866973" y="1864752"/>
                  </a:lnTo>
                  <a:lnTo>
                    <a:pt x="4866311" y="1867230"/>
                  </a:lnTo>
                  <a:lnTo>
                    <a:pt x="4866123" y="1869518"/>
                  </a:lnTo>
                  <a:lnTo>
                    <a:pt x="4867081" y="1871900"/>
                  </a:lnTo>
                  <a:lnTo>
                    <a:pt x="4869417" y="1872897"/>
                  </a:lnTo>
                  <a:lnTo>
                    <a:pt x="4869275" y="1873231"/>
                  </a:lnTo>
                  <a:lnTo>
                    <a:pt x="4870228" y="1872848"/>
                  </a:lnTo>
                  <a:lnTo>
                    <a:pt x="4872898" y="1873987"/>
                  </a:lnTo>
                  <a:lnTo>
                    <a:pt x="4875377" y="1874650"/>
                  </a:lnTo>
                  <a:lnTo>
                    <a:pt x="4878186" y="1872691"/>
                  </a:lnTo>
                  <a:lnTo>
                    <a:pt x="4878849" y="1870212"/>
                  </a:lnTo>
                  <a:lnTo>
                    <a:pt x="4879654" y="1867399"/>
                  </a:lnTo>
                  <a:lnTo>
                    <a:pt x="4878029" y="1864734"/>
                  </a:lnTo>
                  <a:close/>
                </a:path>
                <a:path w="17294225" h="11269980">
                  <a:moveTo>
                    <a:pt x="11696329" y="4760567"/>
                  </a:moveTo>
                  <a:lnTo>
                    <a:pt x="11693230" y="4760430"/>
                  </a:lnTo>
                  <a:lnTo>
                    <a:pt x="11689233" y="4764248"/>
                  </a:lnTo>
                  <a:lnTo>
                    <a:pt x="11689096" y="4767347"/>
                  </a:lnTo>
                  <a:lnTo>
                    <a:pt x="11692916" y="4771344"/>
                  </a:lnTo>
                  <a:lnTo>
                    <a:pt x="11693441" y="4771963"/>
                  </a:lnTo>
                  <a:lnTo>
                    <a:pt x="11696445" y="4773244"/>
                  </a:lnTo>
                  <a:lnTo>
                    <a:pt x="11698542" y="4772955"/>
                  </a:lnTo>
                  <a:lnTo>
                    <a:pt x="11699920" y="4771570"/>
                  </a:lnTo>
                  <a:lnTo>
                    <a:pt x="11701919" y="4769660"/>
                  </a:lnTo>
                  <a:lnTo>
                    <a:pt x="11702056" y="4766563"/>
                  </a:lnTo>
                  <a:lnTo>
                    <a:pt x="11696329" y="4760567"/>
                  </a:lnTo>
                  <a:close/>
                </a:path>
                <a:path w="17294225" h="11269980">
                  <a:moveTo>
                    <a:pt x="4961649" y="1884225"/>
                  </a:moveTo>
                  <a:lnTo>
                    <a:pt x="4958885" y="1884230"/>
                  </a:lnTo>
                  <a:lnTo>
                    <a:pt x="4956214" y="1883091"/>
                  </a:lnTo>
                  <a:lnTo>
                    <a:pt x="4953735" y="1882428"/>
                  </a:lnTo>
                  <a:lnTo>
                    <a:pt x="4950927" y="1884386"/>
                  </a:lnTo>
                  <a:lnTo>
                    <a:pt x="4950264" y="1886866"/>
                  </a:lnTo>
                  <a:lnTo>
                    <a:pt x="4950077" y="1889153"/>
                  </a:lnTo>
                  <a:lnTo>
                    <a:pt x="4951034" y="1891534"/>
                  </a:lnTo>
                  <a:lnTo>
                    <a:pt x="4953372" y="1892531"/>
                  </a:lnTo>
                  <a:lnTo>
                    <a:pt x="4953229" y="1892865"/>
                  </a:lnTo>
                  <a:lnTo>
                    <a:pt x="4954182" y="1892482"/>
                  </a:lnTo>
                  <a:lnTo>
                    <a:pt x="4956852" y="1893621"/>
                  </a:lnTo>
                  <a:lnTo>
                    <a:pt x="4959331" y="1894284"/>
                  </a:lnTo>
                  <a:lnTo>
                    <a:pt x="4962139" y="1892326"/>
                  </a:lnTo>
                  <a:lnTo>
                    <a:pt x="4962803" y="1889846"/>
                  </a:lnTo>
                  <a:lnTo>
                    <a:pt x="4963608" y="1887034"/>
                  </a:lnTo>
                  <a:lnTo>
                    <a:pt x="4961649" y="1884225"/>
                  </a:lnTo>
                  <a:close/>
                </a:path>
                <a:path w="17294225" h="11269980">
                  <a:moveTo>
                    <a:pt x="5045603" y="1903859"/>
                  </a:moveTo>
                  <a:lnTo>
                    <a:pt x="5042505" y="1903722"/>
                  </a:lnTo>
                  <a:lnTo>
                    <a:pt x="5039835" y="1902583"/>
                  </a:lnTo>
                  <a:lnTo>
                    <a:pt x="5037356" y="1901920"/>
                  </a:lnTo>
                  <a:lnTo>
                    <a:pt x="5034547" y="1903879"/>
                  </a:lnTo>
                  <a:lnTo>
                    <a:pt x="5033884" y="1906357"/>
                  </a:lnTo>
                  <a:lnTo>
                    <a:pt x="5033697" y="1908646"/>
                  </a:lnTo>
                  <a:lnTo>
                    <a:pt x="5034655" y="1911026"/>
                  </a:lnTo>
                  <a:lnTo>
                    <a:pt x="5036992" y="1912023"/>
                  </a:lnTo>
                  <a:lnTo>
                    <a:pt x="5036849" y="1912357"/>
                  </a:lnTo>
                  <a:lnTo>
                    <a:pt x="5037802" y="1911974"/>
                  </a:lnTo>
                  <a:lnTo>
                    <a:pt x="5040473" y="1913113"/>
                  </a:lnTo>
                  <a:lnTo>
                    <a:pt x="5042951" y="1913777"/>
                  </a:lnTo>
                  <a:lnTo>
                    <a:pt x="5045760" y="1911818"/>
                  </a:lnTo>
                  <a:lnTo>
                    <a:pt x="5046423" y="1909339"/>
                  </a:lnTo>
                  <a:lnTo>
                    <a:pt x="5047228" y="1906526"/>
                  </a:lnTo>
                  <a:lnTo>
                    <a:pt x="5045603" y="1903859"/>
                  </a:lnTo>
                  <a:close/>
                </a:path>
                <a:path w="17294225" h="11269980">
                  <a:moveTo>
                    <a:pt x="5129223" y="1923351"/>
                  </a:moveTo>
                  <a:lnTo>
                    <a:pt x="5126460" y="1923356"/>
                  </a:lnTo>
                  <a:lnTo>
                    <a:pt x="5123789" y="1922217"/>
                  </a:lnTo>
                  <a:lnTo>
                    <a:pt x="5121309" y="1921554"/>
                  </a:lnTo>
                  <a:lnTo>
                    <a:pt x="5118502" y="1923513"/>
                  </a:lnTo>
                  <a:lnTo>
                    <a:pt x="5117838" y="1925993"/>
                  </a:lnTo>
                  <a:lnTo>
                    <a:pt x="5117652" y="1928280"/>
                  </a:lnTo>
                  <a:lnTo>
                    <a:pt x="5118609" y="1930661"/>
                  </a:lnTo>
                  <a:lnTo>
                    <a:pt x="5120946" y="1931658"/>
                  </a:lnTo>
                  <a:lnTo>
                    <a:pt x="5120803" y="1931992"/>
                  </a:lnTo>
                  <a:lnTo>
                    <a:pt x="5121755" y="1931609"/>
                  </a:lnTo>
                  <a:lnTo>
                    <a:pt x="5124426" y="1932748"/>
                  </a:lnTo>
                  <a:lnTo>
                    <a:pt x="5126905" y="1933411"/>
                  </a:lnTo>
                  <a:lnTo>
                    <a:pt x="5129713" y="1931453"/>
                  </a:lnTo>
                  <a:lnTo>
                    <a:pt x="5130376" y="1928973"/>
                  </a:lnTo>
                  <a:lnTo>
                    <a:pt x="5131182" y="1926160"/>
                  </a:lnTo>
                  <a:lnTo>
                    <a:pt x="5129223" y="1923351"/>
                  </a:lnTo>
                  <a:close/>
                </a:path>
                <a:path w="17294225" h="11269980">
                  <a:moveTo>
                    <a:pt x="11637130" y="4698621"/>
                  </a:moveTo>
                  <a:lnTo>
                    <a:pt x="11634034" y="4698483"/>
                  </a:lnTo>
                  <a:lnTo>
                    <a:pt x="11630036" y="4702303"/>
                  </a:lnTo>
                  <a:lnTo>
                    <a:pt x="11629899" y="4705400"/>
                  </a:lnTo>
                  <a:lnTo>
                    <a:pt x="11633718" y="4709397"/>
                  </a:lnTo>
                  <a:lnTo>
                    <a:pt x="11633909" y="4709873"/>
                  </a:lnTo>
                  <a:lnTo>
                    <a:pt x="11635245" y="4710443"/>
                  </a:lnTo>
                  <a:lnTo>
                    <a:pt x="11635102" y="4710777"/>
                  </a:lnTo>
                  <a:lnTo>
                    <a:pt x="11637106" y="4711631"/>
                  </a:lnTo>
                  <a:lnTo>
                    <a:pt x="11639345" y="4711008"/>
                  </a:lnTo>
                  <a:lnTo>
                    <a:pt x="11640725" y="4709623"/>
                  </a:lnTo>
                  <a:lnTo>
                    <a:pt x="11642722" y="4707714"/>
                  </a:lnTo>
                  <a:lnTo>
                    <a:pt x="11642860" y="4704616"/>
                  </a:lnTo>
                  <a:lnTo>
                    <a:pt x="11637130" y="4698621"/>
                  </a:lnTo>
                  <a:close/>
                </a:path>
                <a:path w="17294225" h="11269980">
                  <a:moveTo>
                    <a:pt x="5213177" y="1942986"/>
                  </a:moveTo>
                  <a:lnTo>
                    <a:pt x="5210413" y="1942991"/>
                  </a:lnTo>
                  <a:lnTo>
                    <a:pt x="5207743" y="1941852"/>
                  </a:lnTo>
                  <a:lnTo>
                    <a:pt x="5205264" y="1941189"/>
                  </a:lnTo>
                  <a:lnTo>
                    <a:pt x="5202455" y="1943147"/>
                  </a:lnTo>
                  <a:lnTo>
                    <a:pt x="5201792" y="1945627"/>
                  </a:lnTo>
                  <a:lnTo>
                    <a:pt x="5201605" y="1947915"/>
                  </a:lnTo>
                  <a:lnTo>
                    <a:pt x="5202562" y="1950295"/>
                  </a:lnTo>
                  <a:lnTo>
                    <a:pt x="5204900" y="1951292"/>
                  </a:lnTo>
                  <a:lnTo>
                    <a:pt x="5204757" y="1951626"/>
                  </a:lnTo>
                  <a:lnTo>
                    <a:pt x="5205709" y="1951244"/>
                  </a:lnTo>
                  <a:lnTo>
                    <a:pt x="5208379" y="1952383"/>
                  </a:lnTo>
                  <a:lnTo>
                    <a:pt x="5210859" y="1953046"/>
                  </a:lnTo>
                  <a:lnTo>
                    <a:pt x="5213667" y="1951087"/>
                  </a:lnTo>
                  <a:lnTo>
                    <a:pt x="5214331" y="1948607"/>
                  </a:lnTo>
                  <a:lnTo>
                    <a:pt x="5215136" y="1945795"/>
                  </a:lnTo>
                  <a:lnTo>
                    <a:pt x="5213177" y="1942986"/>
                  </a:lnTo>
                  <a:close/>
                </a:path>
                <a:path w="17294225" h="11269980">
                  <a:moveTo>
                    <a:pt x="5297131" y="1962621"/>
                  </a:moveTo>
                  <a:lnTo>
                    <a:pt x="5294367" y="1962626"/>
                  </a:lnTo>
                  <a:lnTo>
                    <a:pt x="5291697" y="1961486"/>
                  </a:lnTo>
                  <a:lnTo>
                    <a:pt x="5289217" y="1960823"/>
                  </a:lnTo>
                  <a:lnTo>
                    <a:pt x="5286409" y="1962783"/>
                  </a:lnTo>
                  <a:lnTo>
                    <a:pt x="5285746" y="1965261"/>
                  </a:lnTo>
                  <a:lnTo>
                    <a:pt x="5285559" y="1967549"/>
                  </a:lnTo>
                  <a:lnTo>
                    <a:pt x="5286516" y="1969931"/>
                  </a:lnTo>
                  <a:lnTo>
                    <a:pt x="5288853" y="1970927"/>
                  </a:lnTo>
                  <a:lnTo>
                    <a:pt x="5288710" y="1971261"/>
                  </a:lnTo>
                  <a:lnTo>
                    <a:pt x="5289663" y="1970878"/>
                  </a:lnTo>
                  <a:lnTo>
                    <a:pt x="5292334" y="1972018"/>
                  </a:lnTo>
                  <a:lnTo>
                    <a:pt x="5294813" y="1972680"/>
                  </a:lnTo>
                  <a:lnTo>
                    <a:pt x="5297622" y="1970721"/>
                  </a:lnTo>
                  <a:lnTo>
                    <a:pt x="5298284" y="1968243"/>
                  </a:lnTo>
                  <a:lnTo>
                    <a:pt x="5299090" y="1965429"/>
                  </a:lnTo>
                  <a:lnTo>
                    <a:pt x="5297131" y="1962621"/>
                  </a:lnTo>
                  <a:close/>
                </a:path>
                <a:path w="17294225" h="11269980">
                  <a:moveTo>
                    <a:pt x="11575218" y="4637489"/>
                  </a:moveTo>
                  <a:lnTo>
                    <a:pt x="11571978" y="4637686"/>
                  </a:lnTo>
                  <a:lnTo>
                    <a:pt x="11567982" y="4641505"/>
                  </a:lnTo>
                  <a:lnTo>
                    <a:pt x="11568178" y="4644744"/>
                  </a:lnTo>
                  <a:lnTo>
                    <a:pt x="11570088" y="4646743"/>
                  </a:lnTo>
                  <a:lnTo>
                    <a:pt x="11572331" y="4648884"/>
                  </a:lnTo>
                  <a:lnTo>
                    <a:pt x="11574000" y="4649596"/>
                  </a:lnTo>
                  <a:lnTo>
                    <a:pt x="11573524" y="4649787"/>
                  </a:lnTo>
                  <a:lnTo>
                    <a:pt x="11575527" y="4650642"/>
                  </a:lnTo>
                  <a:lnTo>
                    <a:pt x="11577767" y="4650018"/>
                  </a:lnTo>
                  <a:lnTo>
                    <a:pt x="11579145" y="4648633"/>
                  </a:lnTo>
                  <a:lnTo>
                    <a:pt x="11581144" y="4646724"/>
                  </a:lnTo>
                  <a:lnTo>
                    <a:pt x="11580947" y="4643484"/>
                  </a:lnTo>
                  <a:lnTo>
                    <a:pt x="11575218" y="4637489"/>
                  </a:lnTo>
                  <a:close/>
                </a:path>
                <a:path w="17294225" h="11269980">
                  <a:moveTo>
                    <a:pt x="5380942" y="1982590"/>
                  </a:moveTo>
                  <a:lnTo>
                    <a:pt x="5378178" y="1982595"/>
                  </a:lnTo>
                  <a:lnTo>
                    <a:pt x="5375508" y="1981455"/>
                  </a:lnTo>
                  <a:lnTo>
                    <a:pt x="5373028" y="1980793"/>
                  </a:lnTo>
                  <a:lnTo>
                    <a:pt x="5370220" y="1982750"/>
                  </a:lnTo>
                  <a:lnTo>
                    <a:pt x="5369557" y="1985229"/>
                  </a:lnTo>
                  <a:lnTo>
                    <a:pt x="5369371" y="1987517"/>
                  </a:lnTo>
                  <a:lnTo>
                    <a:pt x="5370327" y="1989898"/>
                  </a:lnTo>
                  <a:lnTo>
                    <a:pt x="5372665" y="1990895"/>
                  </a:lnTo>
                  <a:lnTo>
                    <a:pt x="5372522" y="1991229"/>
                  </a:lnTo>
                  <a:lnTo>
                    <a:pt x="5373475" y="1990846"/>
                  </a:lnTo>
                  <a:lnTo>
                    <a:pt x="5376145" y="1991986"/>
                  </a:lnTo>
                  <a:lnTo>
                    <a:pt x="5378625" y="1992648"/>
                  </a:lnTo>
                  <a:lnTo>
                    <a:pt x="5381433" y="1990689"/>
                  </a:lnTo>
                  <a:lnTo>
                    <a:pt x="5382096" y="1988211"/>
                  </a:lnTo>
                  <a:lnTo>
                    <a:pt x="5382901" y="1985399"/>
                  </a:lnTo>
                  <a:lnTo>
                    <a:pt x="5380942" y="1982590"/>
                  </a:lnTo>
                  <a:close/>
                </a:path>
                <a:path w="17294225" h="11269980">
                  <a:moveTo>
                    <a:pt x="5464896" y="2002224"/>
                  </a:moveTo>
                  <a:lnTo>
                    <a:pt x="5462132" y="2002229"/>
                  </a:lnTo>
                  <a:lnTo>
                    <a:pt x="5459462" y="2001090"/>
                  </a:lnTo>
                  <a:lnTo>
                    <a:pt x="5456982" y="2000426"/>
                  </a:lnTo>
                  <a:lnTo>
                    <a:pt x="5454174" y="2002386"/>
                  </a:lnTo>
                  <a:lnTo>
                    <a:pt x="5453511" y="2004864"/>
                  </a:lnTo>
                  <a:lnTo>
                    <a:pt x="5453324" y="2007152"/>
                  </a:lnTo>
                  <a:lnTo>
                    <a:pt x="5454282" y="2009533"/>
                  </a:lnTo>
                  <a:lnTo>
                    <a:pt x="5456619" y="2010530"/>
                  </a:lnTo>
                  <a:lnTo>
                    <a:pt x="5456476" y="2010864"/>
                  </a:lnTo>
                  <a:lnTo>
                    <a:pt x="5457429" y="2010480"/>
                  </a:lnTo>
                  <a:lnTo>
                    <a:pt x="5460099" y="2011620"/>
                  </a:lnTo>
                  <a:lnTo>
                    <a:pt x="5462579" y="2012283"/>
                  </a:lnTo>
                  <a:lnTo>
                    <a:pt x="5465387" y="2010325"/>
                  </a:lnTo>
                  <a:lnTo>
                    <a:pt x="5466050" y="2007845"/>
                  </a:lnTo>
                  <a:lnTo>
                    <a:pt x="5466855" y="2005032"/>
                  </a:lnTo>
                  <a:lnTo>
                    <a:pt x="5464896" y="2002224"/>
                  </a:lnTo>
                  <a:close/>
                </a:path>
                <a:path w="17294225" h="11269980">
                  <a:moveTo>
                    <a:pt x="11512595" y="4578027"/>
                  </a:moveTo>
                  <a:lnTo>
                    <a:pt x="11509689" y="4578365"/>
                  </a:lnTo>
                  <a:lnTo>
                    <a:pt x="11507690" y="4580275"/>
                  </a:lnTo>
                  <a:lnTo>
                    <a:pt x="11505549" y="4582518"/>
                  </a:lnTo>
                  <a:lnTo>
                    <a:pt x="11505888" y="4585424"/>
                  </a:lnTo>
                  <a:lnTo>
                    <a:pt x="11507798" y="4587423"/>
                  </a:lnTo>
                  <a:lnTo>
                    <a:pt x="11510041" y="4589564"/>
                  </a:lnTo>
                  <a:lnTo>
                    <a:pt x="11511710" y="4590276"/>
                  </a:lnTo>
                  <a:lnTo>
                    <a:pt x="11511568" y="4590610"/>
                  </a:lnTo>
                  <a:lnTo>
                    <a:pt x="11513571" y="4591464"/>
                  </a:lnTo>
                  <a:lnTo>
                    <a:pt x="11515667" y="4591174"/>
                  </a:lnTo>
                  <a:lnTo>
                    <a:pt x="11517189" y="4589456"/>
                  </a:lnTo>
                  <a:lnTo>
                    <a:pt x="11519328" y="4587212"/>
                  </a:lnTo>
                  <a:lnTo>
                    <a:pt x="11518991" y="4584306"/>
                  </a:lnTo>
                  <a:lnTo>
                    <a:pt x="11517081" y="4582307"/>
                  </a:lnTo>
                  <a:lnTo>
                    <a:pt x="11512595" y="4578027"/>
                  </a:lnTo>
                  <a:close/>
                </a:path>
                <a:path w="17294225" h="11269980">
                  <a:moveTo>
                    <a:pt x="5549042" y="2022334"/>
                  </a:moveTo>
                  <a:lnTo>
                    <a:pt x="5545944" y="2022197"/>
                  </a:lnTo>
                  <a:lnTo>
                    <a:pt x="5543274" y="2021058"/>
                  </a:lnTo>
                  <a:lnTo>
                    <a:pt x="5540794" y="2020395"/>
                  </a:lnTo>
                  <a:lnTo>
                    <a:pt x="5538128" y="2022020"/>
                  </a:lnTo>
                  <a:lnTo>
                    <a:pt x="5537323" y="2024832"/>
                  </a:lnTo>
                  <a:lnTo>
                    <a:pt x="5537136" y="2027121"/>
                  </a:lnTo>
                  <a:lnTo>
                    <a:pt x="5538093" y="2029502"/>
                  </a:lnTo>
                  <a:lnTo>
                    <a:pt x="5540430" y="2030499"/>
                  </a:lnTo>
                  <a:lnTo>
                    <a:pt x="5540288" y="2030832"/>
                  </a:lnTo>
                  <a:lnTo>
                    <a:pt x="5541240" y="2030450"/>
                  </a:lnTo>
                  <a:lnTo>
                    <a:pt x="5543910" y="2031589"/>
                  </a:lnTo>
                  <a:lnTo>
                    <a:pt x="5546390" y="2032252"/>
                  </a:lnTo>
                  <a:lnTo>
                    <a:pt x="5549198" y="2030293"/>
                  </a:lnTo>
                  <a:lnTo>
                    <a:pt x="5549861" y="2027814"/>
                  </a:lnTo>
                  <a:lnTo>
                    <a:pt x="5550667" y="2025001"/>
                  </a:lnTo>
                  <a:lnTo>
                    <a:pt x="5549042" y="2022334"/>
                  </a:lnTo>
                  <a:close/>
                </a:path>
                <a:path w="17294225" h="11269980">
                  <a:moveTo>
                    <a:pt x="5632853" y="2042304"/>
                  </a:moveTo>
                  <a:lnTo>
                    <a:pt x="5630089" y="2042307"/>
                  </a:lnTo>
                  <a:lnTo>
                    <a:pt x="5627419" y="2041168"/>
                  </a:lnTo>
                  <a:lnTo>
                    <a:pt x="5624940" y="2040505"/>
                  </a:lnTo>
                  <a:lnTo>
                    <a:pt x="5622274" y="2042130"/>
                  </a:lnTo>
                  <a:lnTo>
                    <a:pt x="5621468" y="2044944"/>
                  </a:lnTo>
                  <a:lnTo>
                    <a:pt x="5621281" y="2047231"/>
                  </a:lnTo>
                  <a:lnTo>
                    <a:pt x="5622239" y="2049612"/>
                  </a:lnTo>
                  <a:lnTo>
                    <a:pt x="5624575" y="2050609"/>
                  </a:lnTo>
                  <a:lnTo>
                    <a:pt x="5624433" y="2050943"/>
                  </a:lnTo>
                  <a:lnTo>
                    <a:pt x="5625386" y="2050560"/>
                  </a:lnTo>
                  <a:lnTo>
                    <a:pt x="5628056" y="2051699"/>
                  </a:lnTo>
                  <a:lnTo>
                    <a:pt x="5630535" y="2052362"/>
                  </a:lnTo>
                  <a:lnTo>
                    <a:pt x="5633201" y="2050738"/>
                  </a:lnTo>
                  <a:lnTo>
                    <a:pt x="5634812" y="2045111"/>
                  </a:lnTo>
                  <a:lnTo>
                    <a:pt x="5632853" y="2042304"/>
                  </a:lnTo>
                  <a:close/>
                </a:path>
                <a:path w="17294225" h="11269980">
                  <a:moveTo>
                    <a:pt x="11448783" y="4520424"/>
                  </a:moveTo>
                  <a:lnTo>
                    <a:pt x="11445542" y="4520621"/>
                  </a:lnTo>
                  <a:lnTo>
                    <a:pt x="11442213" y="4524724"/>
                  </a:lnTo>
                  <a:lnTo>
                    <a:pt x="11442409" y="4527965"/>
                  </a:lnTo>
                  <a:lnTo>
                    <a:pt x="11444460" y="4529629"/>
                  </a:lnTo>
                  <a:lnTo>
                    <a:pt x="11446704" y="4531771"/>
                  </a:lnTo>
                  <a:lnTo>
                    <a:pt x="11450042" y="4533194"/>
                  </a:lnTo>
                  <a:lnTo>
                    <a:pt x="11452139" y="4532905"/>
                  </a:lnTo>
                  <a:lnTo>
                    <a:pt x="11453661" y="4531186"/>
                  </a:lnTo>
                  <a:lnTo>
                    <a:pt x="11455326" y="4529134"/>
                  </a:lnTo>
                  <a:lnTo>
                    <a:pt x="11455129" y="4525894"/>
                  </a:lnTo>
                  <a:lnTo>
                    <a:pt x="11453078" y="4524230"/>
                  </a:lnTo>
                  <a:lnTo>
                    <a:pt x="11450834" y="4522089"/>
                  </a:lnTo>
                  <a:lnTo>
                    <a:pt x="11448783" y="4520424"/>
                  </a:lnTo>
                  <a:close/>
                </a:path>
                <a:path w="17294225" h="11269980">
                  <a:moveTo>
                    <a:pt x="5716665" y="2062271"/>
                  </a:moveTo>
                  <a:lnTo>
                    <a:pt x="5713901" y="2062276"/>
                  </a:lnTo>
                  <a:lnTo>
                    <a:pt x="5711231" y="2061137"/>
                  </a:lnTo>
                  <a:lnTo>
                    <a:pt x="5708751" y="2060474"/>
                  </a:lnTo>
                  <a:lnTo>
                    <a:pt x="5705943" y="2062432"/>
                  </a:lnTo>
                  <a:lnTo>
                    <a:pt x="5705280" y="2064912"/>
                  </a:lnTo>
                  <a:lnTo>
                    <a:pt x="5705093" y="2067200"/>
                  </a:lnTo>
                  <a:lnTo>
                    <a:pt x="5706050" y="2069581"/>
                  </a:lnTo>
                  <a:lnTo>
                    <a:pt x="5708387" y="2070577"/>
                  </a:lnTo>
                  <a:lnTo>
                    <a:pt x="5708245" y="2070911"/>
                  </a:lnTo>
                  <a:lnTo>
                    <a:pt x="5709197" y="2070528"/>
                  </a:lnTo>
                  <a:lnTo>
                    <a:pt x="5711867" y="2071667"/>
                  </a:lnTo>
                  <a:lnTo>
                    <a:pt x="5714347" y="2072330"/>
                  </a:lnTo>
                  <a:lnTo>
                    <a:pt x="5717012" y="2070706"/>
                  </a:lnTo>
                  <a:lnTo>
                    <a:pt x="5718623" y="2065080"/>
                  </a:lnTo>
                  <a:lnTo>
                    <a:pt x="5716665" y="2062271"/>
                  </a:lnTo>
                  <a:close/>
                </a:path>
                <a:path w="17294225" h="11269980">
                  <a:moveTo>
                    <a:pt x="11383591" y="4464206"/>
                  </a:moveTo>
                  <a:lnTo>
                    <a:pt x="11380350" y="4464402"/>
                  </a:lnTo>
                  <a:lnTo>
                    <a:pt x="11377021" y="4468506"/>
                  </a:lnTo>
                  <a:lnTo>
                    <a:pt x="11377217" y="4471747"/>
                  </a:lnTo>
                  <a:lnTo>
                    <a:pt x="11379268" y="4473411"/>
                  </a:lnTo>
                  <a:lnTo>
                    <a:pt x="11381654" y="4475218"/>
                  </a:lnTo>
                  <a:lnTo>
                    <a:pt x="11382990" y="4475788"/>
                  </a:lnTo>
                  <a:lnTo>
                    <a:pt x="11382847" y="4476122"/>
                  </a:lnTo>
                  <a:lnTo>
                    <a:pt x="11384851" y="4476977"/>
                  </a:lnTo>
                  <a:lnTo>
                    <a:pt x="11387089" y="4476353"/>
                  </a:lnTo>
                  <a:lnTo>
                    <a:pt x="11388611" y="4474634"/>
                  </a:lnTo>
                  <a:lnTo>
                    <a:pt x="11390276" y="4472582"/>
                  </a:lnTo>
                  <a:lnTo>
                    <a:pt x="11390079" y="4469342"/>
                  </a:lnTo>
                  <a:lnTo>
                    <a:pt x="11388027" y="4467677"/>
                  </a:lnTo>
                  <a:lnTo>
                    <a:pt x="11385642" y="4465871"/>
                  </a:lnTo>
                  <a:lnTo>
                    <a:pt x="11383591" y="4464206"/>
                  </a:lnTo>
                  <a:close/>
                </a:path>
                <a:path w="17294225" h="11269980">
                  <a:moveTo>
                    <a:pt x="5800810" y="2082383"/>
                  </a:moveTo>
                  <a:lnTo>
                    <a:pt x="5798046" y="2082387"/>
                  </a:lnTo>
                  <a:lnTo>
                    <a:pt x="5795376" y="2081248"/>
                  </a:lnTo>
                  <a:lnTo>
                    <a:pt x="5792897" y="2080585"/>
                  </a:lnTo>
                  <a:lnTo>
                    <a:pt x="5790230" y="2082210"/>
                  </a:lnTo>
                  <a:lnTo>
                    <a:pt x="5789425" y="2085022"/>
                  </a:lnTo>
                  <a:lnTo>
                    <a:pt x="5789238" y="2087311"/>
                  </a:lnTo>
                  <a:lnTo>
                    <a:pt x="5790195" y="2089692"/>
                  </a:lnTo>
                  <a:lnTo>
                    <a:pt x="5792532" y="2090689"/>
                  </a:lnTo>
                  <a:lnTo>
                    <a:pt x="5792389" y="2091023"/>
                  </a:lnTo>
                  <a:lnTo>
                    <a:pt x="5793342" y="2090640"/>
                  </a:lnTo>
                  <a:lnTo>
                    <a:pt x="5796012" y="2091779"/>
                  </a:lnTo>
                  <a:lnTo>
                    <a:pt x="5798492" y="2092442"/>
                  </a:lnTo>
                  <a:lnTo>
                    <a:pt x="5801300" y="2090483"/>
                  </a:lnTo>
                  <a:lnTo>
                    <a:pt x="5801963" y="2088004"/>
                  </a:lnTo>
                  <a:lnTo>
                    <a:pt x="5802769" y="2085191"/>
                  </a:lnTo>
                  <a:lnTo>
                    <a:pt x="5800810" y="2082383"/>
                  </a:lnTo>
                  <a:close/>
                </a:path>
                <a:path w="17294225" h="11269980">
                  <a:moveTo>
                    <a:pt x="5884812" y="2102827"/>
                  </a:moveTo>
                  <a:lnTo>
                    <a:pt x="5881715" y="2102690"/>
                  </a:lnTo>
                  <a:lnTo>
                    <a:pt x="5879044" y="2101551"/>
                  </a:lnTo>
                  <a:lnTo>
                    <a:pt x="5876565" y="2100888"/>
                  </a:lnTo>
                  <a:lnTo>
                    <a:pt x="5873899" y="2102512"/>
                  </a:lnTo>
                  <a:lnTo>
                    <a:pt x="5873094" y="2105324"/>
                  </a:lnTo>
                  <a:lnTo>
                    <a:pt x="5872907" y="2107612"/>
                  </a:lnTo>
                  <a:lnTo>
                    <a:pt x="5873864" y="2109994"/>
                  </a:lnTo>
                  <a:lnTo>
                    <a:pt x="5876201" y="2110991"/>
                  </a:lnTo>
                  <a:lnTo>
                    <a:pt x="5876059" y="2111325"/>
                  </a:lnTo>
                  <a:lnTo>
                    <a:pt x="5877011" y="2110942"/>
                  </a:lnTo>
                  <a:lnTo>
                    <a:pt x="5879682" y="2112081"/>
                  </a:lnTo>
                  <a:lnTo>
                    <a:pt x="5882161" y="2112744"/>
                  </a:lnTo>
                  <a:lnTo>
                    <a:pt x="5884827" y="2111119"/>
                  </a:lnTo>
                  <a:lnTo>
                    <a:pt x="5885632" y="2108306"/>
                  </a:lnTo>
                  <a:lnTo>
                    <a:pt x="5886296" y="2105826"/>
                  </a:lnTo>
                  <a:lnTo>
                    <a:pt x="5884812" y="2102827"/>
                  </a:lnTo>
                  <a:close/>
                </a:path>
                <a:path w="17294225" h="11269980">
                  <a:moveTo>
                    <a:pt x="11317778" y="4408513"/>
                  </a:moveTo>
                  <a:lnTo>
                    <a:pt x="11314396" y="4409044"/>
                  </a:lnTo>
                  <a:lnTo>
                    <a:pt x="11311068" y="4413148"/>
                  </a:lnTo>
                  <a:lnTo>
                    <a:pt x="11311263" y="4416388"/>
                  </a:lnTo>
                  <a:lnTo>
                    <a:pt x="11313316" y="4418053"/>
                  </a:lnTo>
                  <a:lnTo>
                    <a:pt x="11315701" y="4419860"/>
                  </a:lnTo>
                  <a:lnTo>
                    <a:pt x="11317037" y="4420429"/>
                  </a:lnTo>
                  <a:lnTo>
                    <a:pt x="11316894" y="4420763"/>
                  </a:lnTo>
                  <a:lnTo>
                    <a:pt x="11318897" y="4421618"/>
                  </a:lnTo>
                  <a:lnTo>
                    <a:pt x="11321135" y="4420994"/>
                  </a:lnTo>
                  <a:lnTo>
                    <a:pt x="11322658" y="4419275"/>
                  </a:lnTo>
                  <a:lnTo>
                    <a:pt x="11324323" y="4417223"/>
                  </a:lnTo>
                  <a:lnTo>
                    <a:pt x="11324127" y="4413984"/>
                  </a:lnTo>
                  <a:lnTo>
                    <a:pt x="11322075" y="4412319"/>
                  </a:lnTo>
                  <a:lnTo>
                    <a:pt x="11319688" y="4410512"/>
                  </a:lnTo>
                  <a:lnTo>
                    <a:pt x="11317778" y="4408513"/>
                  </a:lnTo>
                  <a:close/>
                </a:path>
                <a:path w="17294225" h="11269980">
                  <a:moveTo>
                    <a:pt x="5968625" y="2122796"/>
                  </a:moveTo>
                  <a:lnTo>
                    <a:pt x="5965860" y="2122800"/>
                  </a:lnTo>
                  <a:lnTo>
                    <a:pt x="5963189" y="2121661"/>
                  </a:lnTo>
                  <a:lnTo>
                    <a:pt x="5960710" y="2120998"/>
                  </a:lnTo>
                  <a:lnTo>
                    <a:pt x="5958045" y="2122622"/>
                  </a:lnTo>
                  <a:lnTo>
                    <a:pt x="5957239" y="2125436"/>
                  </a:lnTo>
                  <a:lnTo>
                    <a:pt x="5956910" y="2128057"/>
                  </a:lnTo>
                  <a:lnTo>
                    <a:pt x="5957868" y="2130439"/>
                  </a:lnTo>
                  <a:lnTo>
                    <a:pt x="5960205" y="2131435"/>
                  </a:lnTo>
                  <a:lnTo>
                    <a:pt x="5960347" y="2131101"/>
                  </a:lnTo>
                  <a:lnTo>
                    <a:pt x="5961157" y="2131052"/>
                  </a:lnTo>
                  <a:lnTo>
                    <a:pt x="5963827" y="2132191"/>
                  </a:lnTo>
                  <a:lnTo>
                    <a:pt x="5966306" y="2132854"/>
                  </a:lnTo>
                  <a:lnTo>
                    <a:pt x="5968973" y="2131230"/>
                  </a:lnTo>
                  <a:lnTo>
                    <a:pt x="5969778" y="2128417"/>
                  </a:lnTo>
                  <a:lnTo>
                    <a:pt x="5970441" y="2125938"/>
                  </a:lnTo>
                  <a:lnTo>
                    <a:pt x="5968625" y="2122796"/>
                  </a:lnTo>
                  <a:close/>
                </a:path>
                <a:path w="17294225" h="11269980">
                  <a:moveTo>
                    <a:pt x="6052628" y="2143240"/>
                  </a:moveTo>
                  <a:lnTo>
                    <a:pt x="6049863" y="2143245"/>
                  </a:lnTo>
                  <a:lnTo>
                    <a:pt x="6047192" y="2142105"/>
                  </a:lnTo>
                  <a:lnTo>
                    <a:pt x="6044713" y="2141442"/>
                  </a:lnTo>
                  <a:lnTo>
                    <a:pt x="6042048" y="2143068"/>
                  </a:lnTo>
                  <a:lnTo>
                    <a:pt x="6041242" y="2145880"/>
                  </a:lnTo>
                  <a:lnTo>
                    <a:pt x="6040913" y="2148502"/>
                  </a:lnTo>
                  <a:lnTo>
                    <a:pt x="6041870" y="2150883"/>
                  </a:lnTo>
                  <a:lnTo>
                    <a:pt x="6044207" y="2151879"/>
                  </a:lnTo>
                  <a:lnTo>
                    <a:pt x="6044349" y="2151545"/>
                  </a:lnTo>
                  <a:lnTo>
                    <a:pt x="6044683" y="2151688"/>
                  </a:lnTo>
                  <a:lnTo>
                    <a:pt x="6045160" y="2151498"/>
                  </a:lnTo>
                  <a:lnTo>
                    <a:pt x="6047830" y="2152637"/>
                  </a:lnTo>
                  <a:lnTo>
                    <a:pt x="6050309" y="2153300"/>
                  </a:lnTo>
                  <a:lnTo>
                    <a:pt x="6052976" y="2151675"/>
                  </a:lnTo>
                  <a:lnTo>
                    <a:pt x="6053781" y="2148862"/>
                  </a:lnTo>
                  <a:lnTo>
                    <a:pt x="6054444" y="2146383"/>
                  </a:lnTo>
                  <a:lnTo>
                    <a:pt x="6052628" y="2143240"/>
                  </a:lnTo>
                  <a:close/>
                </a:path>
                <a:path w="17294225" h="11269980">
                  <a:moveTo>
                    <a:pt x="11250589" y="4354205"/>
                  </a:moveTo>
                  <a:lnTo>
                    <a:pt x="11247205" y="4354735"/>
                  </a:lnTo>
                  <a:lnTo>
                    <a:pt x="11243878" y="4358840"/>
                  </a:lnTo>
                  <a:lnTo>
                    <a:pt x="11244408" y="4362223"/>
                  </a:lnTo>
                  <a:lnTo>
                    <a:pt x="11246459" y="4363887"/>
                  </a:lnTo>
                  <a:lnTo>
                    <a:pt x="11248844" y="4365693"/>
                  </a:lnTo>
                  <a:lnTo>
                    <a:pt x="11252183" y="4367117"/>
                  </a:lnTo>
                  <a:lnTo>
                    <a:pt x="11254422" y="4366495"/>
                  </a:lnTo>
                  <a:lnTo>
                    <a:pt x="11255944" y="4364776"/>
                  </a:lnTo>
                  <a:lnTo>
                    <a:pt x="11257609" y="4362724"/>
                  </a:lnTo>
                  <a:lnTo>
                    <a:pt x="11257079" y="4359342"/>
                  </a:lnTo>
                  <a:lnTo>
                    <a:pt x="11255026" y="4357677"/>
                  </a:lnTo>
                  <a:lnTo>
                    <a:pt x="11252641" y="4355870"/>
                  </a:lnTo>
                  <a:lnTo>
                    <a:pt x="11250589" y="4354205"/>
                  </a:lnTo>
                  <a:close/>
                </a:path>
                <a:path w="17294225" h="11269980">
                  <a:moveTo>
                    <a:pt x="6136489" y="2164018"/>
                  </a:moveTo>
                  <a:lnTo>
                    <a:pt x="6133724" y="2164023"/>
                  </a:lnTo>
                  <a:lnTo>
                    <a:pt x="6131053" y="2162884"/>
                  </a:lnTo>
                  <a:lnTo>
                    <a:pt x="6128574" y="2162221"/>
                  </a:lnTo>
                  <a:lnTo>
                    <a:pt x="6125909" y="2163846"/>
                  </a:lnTo>
                  <a:lnTo>
                    <a:pt x="6125103" y="2166659"/>
                  </a:lnTo>
                  <a:lnTo>
                    <a:pt x="6124774" y="2169281"/>
                  </a:lnTo>
                  <a:lnTo>
                    <a:pt x="6125731" y="2171662"/>
                  </a:lnTo>
                  <a:lnTo>
                    <a:pt x="6128067" y="2172659"/>
                  </a:lnTo>
                  <a:lnTo>
                    <a:pt x="6128210" y="2172325"/>
                  </a:lnTo>
                  <a:lnTo>
                    <a:pt x="6128544" y="2172467"/>
                  </a:lnTo>
                  <a:lnTo>
                    <a:pt x="6129019" y="2172276"/>
                  </a:lnTo>
                  <a:lnTo>
                    <a:pt x="6131691" y="2173415"/>
                  </a:lnTo>
                  <a:lnTo>
                    <a:pt x="6134170" y="2174078"/>
                  </a:lnTo>
                  <a:lnTo>
                    <a:pt x="6136836" y="2172453"/>
                  </a:lnTo>
                  <a:lnTo>
                    <a:pt x="6137641" y="2169640"/>
                  </a:lnTo>
                  <a:lnTo>
                    <a:pt x="6138304" y="2167160"/>
                  </a:lnTo>
                  <a:lnTo>
                    <a:pt x="6136489" y="2164018"/>
                  </a:lnTo>
                  <a:close/>
                </a:path>
                <a:path w="17294225" h="11269980">
                  <a:moveTo>
                    <a:pt x="6220540" y="2185272"/>
                  </a:moveTo>
                  <a:lnTo>
                    <a:pt x="6217918" y="2184944"/>
                  </a:lnTo>
                  <a:lnTo>
                    <a:pt x="6215248" y="2183805"/>
                  </a:lnTo>
                  <a:lnTo>
                    <a:pt x="6212769" y="2183142"/>
                  </a:lnTo>
                  <a:lnTo>
                    <a:pt x="6210102" y="2184767"/>
                  </a:lnTo>
                  <a:lnTo>
                    <a:pt x="6209297" y="2187580"/>
                  </a:lnTo>
                  <a:lnTo>
                    <a:pt x="6208968" y="2190201"/>
                  </a:lnTo>
                  <a:lnTo>
                    <a:pt x="6209925" y="2192583"/>
                  </a:lnTo>
                  <a:lnTo>
                    <a:pt x="6212262" y="2193580"/>
                  </a:lnTo>
                  <a:lnTo>
                    <a:pt x="6212404" y="2193246"/>
                  </a:lnTo>
                  <a:lnTo>
                    <a:pt x="6212738" y="2193388"/>
                  </a:lnTo>
                  <a:lnTo>
                    <a:pt x="6213215" y="2193197"/>
                  </a:lnTo>
                  <a:lnTo>
                    <a:pt x="6215885" y="2194336"/>
                  </a:lnTo>
                  <a:lnTo>
                    <a:pt x="6218364" y="2194998"/>
                  </a:lnTo>
                  <a:lnTo>
                    <a:pt x="6221030" y="2193374"/>
                  </a:lnTo>
                  <a:lnTo>
                    <a:pt x="6221835" y="2190561"/>
                  </a:lnTo>
                  <a:lnTo>
                    <a:pt x="6222499" y="2188081"/>
                  </a:lnTo>
                  <a:lnTo>
                    <a:pt x="6220540" y="2185272"/>
                  </a:lnTo>
                  <a:close/>
                </a:path>
                <a:path w="17294225" h="11269980">
                  <a:moveTo>
                    <a:pt x="11182494" y="4301090"/>
                  </a:moveTo>
                  <a:lnTo>
                    <a:pt x="11179445" y="4301762"/>
                  </a:lnTo>
                  <a:lnTo>
                    <a:pt x="11177782" y="4303815"/>
                  </a:lnTo>
                  <a:lnTo>
                    <a:pt x="11175974" y="4306201"/>
                  </a:lnTo>
                  <a:lnTo>
                    <a:pt x="11176647" y="4309249"/>
                  </a:lnTo>
                  <a:lnTo>
                    <a:pt x="11178699" y="4310913"/>
                  </a:lnTo>
                  <a:lnTo>
                    <a:pt x="11181085" y="4312721"/>
                  </a:lnTo>
                  <a:lnTo>
                    <a:pt x="11184423" y="4314144"/>
                  </a:lnTo>
                  <a:lnTo>
                    <a:pt x="11186662" y="4313521"/>
                  </a:lnTo>
                  <a:lnTo>
                    <a:pt x="11188184" y="4311804"/>
                  </a:lnTo>
                  <a:lnTo>
                    <a:pt x="11189991" y="4309417"/>
                  </a:lnTo>
                  <a:lnTo>
                    <a:pt x="11189319" y="4306368"/>
                  </a:lnTo>
                  <a:lnTo>
                    <a:pt x="11187266" y="4304703"/>
                  </a:lnTo>
                  <a:lnTo>
                    <a:pt x="11182494" y="4301090"/>
                  </a:lnTo>
                  <a:close/>
                </a:path>
                <a:path w="17294225" h="11269980">
                  <a:moveTo>
                    <a:pt x="6304258" y="2206386"/>
                  </a:moveTo>
                  <a:lnTo>
                    <a:pt x="6301637" y="2206056"/>
                  </a:lnTo>
                  <a:lnTo>
                    <a:pt x="6298966" y="2204916"/>
                  </a:lnTo>
                  <a:lnTo>
                    <a:pt x="6296487" y="2204253"/>
                  </a:lnTo>
                  <a:lnTo>
                    <a:pt x="6293821" y="2205879"/>
                  </a:lnTo>
                  <a:lnTo>
                    <a:pt x="6293015" y="2208692"/>
                  </a:lnTo>
                  <a:lnTo>
                    <a:pt x="6292353" y="2211171"/>
                  </a:lnTo>
                  <a:lnTo>
                    <a:pt x="6293643" y="2213694"/>
                  </a:lnTo>
                  <a:lnTo>
                    <a:pt x="6295980" y="2214691"/>
                  </a:lnTo>
                  <a:lnTo>
                    <a:pt x="6296122" y="2214358"/>
                  </a:lnTo>
                  <a:lnTo>
                    <a:pt x="6296456" y="2214500"/>
                  </a:lnTo>
                  <a:lnTo>
                    <a:pt x="6296933" y="2214309"/>
                  </a:lnTo>
                  <a:lnTo>
                    <a:pt x="6299603" y="2215448"/>
                  </a:lnTo>
                  <a:lnTo>
                    <a:pt x="6302082" y="2216111"/>
                  </a:lnTo>
                  <a:lnTo>
                    <a:pt x="6304748" y="2214487"/>
                  </a:lnTo>
                  <a:lnTo>
                    <a:pt x="6305554" y="2211673"/>
                  </a:lnTo>
                  <a:lnTo>
                    <a:pt x="6306217" y="2209194"/>
                  </a:lnTo>
                  <a:lnTo>
                    <a:pt x="6304258" y="2206386"/>
                  </a:lnTo>
                  <a:close/>
                </a:path>
                <a:path w="17294225" h="11269980">
                  <a:moveTo>
                    <a:pt x="11113832" y="4249310"/>
                  </a:moveTo>
                  <a:lnTo>
                    <a:pt x="11110782" y="4249983"/>
                  </a:lnTo>
                  <a:lnTo>
                    <a:pt x="11109117" y="4252035"/>
                  </a:lnTo>
                  <a:lnTo>
                    <a:pt x="11107311" y="4254420"/>
                  </a:lnTo>
                  <a:lnTo>
                    <a:pt x="11107984" y="4257469"/>
                  </a:lnTo>
                  <a:lnTo>
                    <a:pt x="11110036" y="4259133"/>
                  </a:lnTo>
                  <a:lnTo>
                    <a:pt x="11112421" y="4260940"/>
                  </a:lnTo>
                  <a:lnTo>
                    <a:pt x="11113423" y="4261367"/>
                  </a:lnTo>
                  <a:lnTo>
                    <a:pt x="11113614" y="4261844"/>
                  </a:lnTo>
                  <a:lnTo>
                    <a:pt x="11115618" y="4262698"/>
                  </a:lnTo>
                  <a:lnTo>
                    <a:pt x="11117999" y="4261741"/>
                  </a:lnTo>
                  <a:lnTo>
                    <a:pt x="11119520" y="4260023"/>
                  </a:lnTo>
                  <a:lnTo>
                    <a:pt x="11121327" y="4257637"/>
                  </a:lnTo>
                  <a:lnTo>
                    <a:pt x="11120654" y="4254588"/>
                  </a:lnTo>
                  <a:lnTo>
                    <a:pt x="11118603" y="4252924"/>
                  </a:lnTo>
                  <a:lnTo>
                    <a:pt x="11113832" y="4249310"/>
                  </a:lnTo>
                  <a:close/>
                </a:path>
                <a:path w="17294225" h="11269980">
                  <a:moveTo>
                    <a:pt x="6388310" y="2227640"/>
                  </a:moveTo>
                  <a:lnTo>
                    <a:pt x="6385355" y="2227169"/>
                  </a:lnTo>
                  <a:lnTo>
                    <a:pt x="6382684" y="2226030"/>
                  </a:lnTo>
                  <a:lnTo>
                    <a:pt x="6380204" y="2225367"/>
                  </a:lnTo>
                  <a:lnTo>
                    <a:pt x="6377539" y="2226991"/>
                  </a:lnTo>
                  <a:lnTo>
                    <a:pt x="6376734" y="2229805"/>
                  </a:lnTo>
                  <a:lnTo>
                    <a:pt x="6376070" y="2232284"/>
                  </a:lnTo>
                  <a:lnTo>
                    <a:pt x="6377361" y="2234807"/>
                  </a:lnTo>
                  <a:lnTo>
                    <a:pt x="6379698" y="2235804"/>
                  </a:lnTo>
                  <a:lnTo>
                    <a:pt x="6379507" y="2235328"/>
                  </a:lnTo>
                  <a:lnTo>
                    <a:pt x="6379841" y="2235470"/>
                  </a:lnTo>
                  <a:lnTo>
                    <a:pt x="6380316" y="2235279"/>
                  </a:lnTo>
                  <a:lnTo>
                    <a:pt x="6382986" y="2236418"/>
                  </a:lnTo>
                  <a:lnTo>
                    <a:pt x="6385799" y="2237224"/>
                  </a:lnTo>
                  <a:lnTo>
                    <a:pt x="6388466" y="2235599"/>
                  </a:lnTo>
                  <a:lnTo>
                    <a:pt x="6389271" y="2232785"/>
                  </a:lnTo>
                  <a:lnTo>
                    <a:pt x="6389935" y="2230305"/>
                  </a:lnTo>
                  <a:lnTo>
                    <a:pt x="6388310" y="2227640"/>
                  </a:lnTo>
                  <a:close/>
                </a:path>
                <a:path w="17294225" h="11269980">
                  <a:moveTo>
                    <a:pt x="6472219" y="2249229"/>
                  </a:moveTo>
                  <a:lnTo>
                    <a:pt x="6469598" y="2248900"/>
                  </a:lnTo>
                  <a:lnTo>
                    <a:pt x="6466927" y="2247760"/>
                  </a:lnTo>
                  <a:lnTo>
                    <a:pt x="6464114" y="2246955"/>
                  </a:lnTo>
                  <a:lnTo>
                    <a:pt x="6461448" y="2248579"/>
                  </a:lnTo>
                  <a:lnTo>
                    <a:pt x="6460643" y="2251393"/>
                  </a:lnTo>
                  <a:lnTo>
                    <a:pt x="6459980" y="2253873"/>
                  </a:lnTo>
                  <a:lnTo>
                    <a:pt x="6461271" y="2256395"/>
                  </a:lnTo>
                  <a:lnTo>
                    <a:pt x="6463608" y="2257392"/>
                  </a:lnTo>
                  <a:lnTo>
                    <a:pt x="6463751" y="2257058"/>
                  </a:lnTo>
                  <a:lnTo>
                    <a:pt x="6464084" y="2257201"/>
                  </a:lnTo>
                  <a:lnTo>
                    <a:pt x="6464560" y="2257010"/>
                  </a:lnTo>
                  <a:lnTo>
                    <a:pt x="6467230" y="2258149"/>
                  </a:lnTo>
                  <a:lnTo>
                    <a:pt x="6470043" y="2258955"/>
                  </a:lnTo>
                  <a:lnTo>
                    <a:pt x="6472710" y="2257330"/>
                  </a:lnTo>
                  <a:lnTo>
                    <a:pt x="6473516" y="2254516"/>
                  </a:lnTo>
                  <a:lnTo>
                    <a:pt x="6474178" y="2252038"/>
                  </a:lnTo>
                  <a:lnTo>
                    <a:pt x="6472219" y="2249229"/>
                  </a:lnTo>
                  <a:close/>
                </a:path>
                <a:path w="17294225" h="11269980">
                  <a:moveTo>
                    <a:pt x="11044122" y="4199057"/>
                  </a:moveTo>
                  <a:lnTo>
                    <a:pt x="11041074" y="4199730"/>
                  </a:lnTo>
                  <a:lnTo>
                    <a:pt x="11037745" y="4203833"/>
                  </a:lnTo>
                  <a:lnTo>
                    <a:pt x="11038417" y="4206883"/>
                  </a:lnTo>
                  <a:lnTo>
                    <a:pt x="11040468" y="4208547"/>
                  </a:lnTo>
                  <a:lnTo>
                    <a:pt x="11042855" y="4210353"/>
                  </a:lnTo>
                  <a:lnTo>
                    <a:pt x="11043856" y="4210780"/>
                  </a:lnTo>
                  <a:lnTo>
                    <a:pt x="11043713" y="4211114"/>
                  </a:lnTo>
                  <a:lnTo>
                    <a:pt x="11045717" y="4211968"/>
                  </a:lnTo>
                  <a:lnTo>
                    <a:pt x="11048432" y="4211155"/>
                  </a:lnTo>
                  <a:lnTo>
                    <a:pt x="11049620" y="4209294"/>
                  </a:lnTo>
                  <a:lnTo>
                    <a:pt x="11051285" y="4207241"/>
                  </a:lnTo>
                  <a:lnTo>
                    <a:pt x="11050612" y="4204193"/>
                  </a:lnTo>
                  <a:lnTo>
                    <a:pt x="11048559" y="4202528"/>
                  </a:lnTo>
                  <a:lnTo>
                    <a:pt x="11046174" y="4200721"/>
                  </a:lnTo>
                  <a:lnTo>
                    <a:pt x="11044122" y="4199057"/>
                  </a:lnTo>
                  <a:close/>
                </a:path>
                <a:path w="17294225" h="11269980">
                  <a:moveTo>
                    <a:pt x="6556129" y="2270817"/>
                  </a:moveTo>
                  <a:lnTo>
                    <a:pt x="6553507" y="2270488"/>
                  </a:lnTo>
                  <a:lnTo>
                    <a:pt x="6550837" y="2269349"/>
                  </a:lnTo>
                  <a:lnTo>
                    <a:pt x="6548024" y="2268544"/>
                  </a:lnTo>
                  <a:lnTo>
                    <a:pt x="6545358" y="2270169"/>
                  </a:lnTo>
                  <a:lnTo>
                    <a:pt x="6544553" y="2272981"/>
                  </a:lnTo>
                  <a:lnTo>
                    <a:pt x="6543890" y="2275461"/>
                  </a:lnTo>
                  <a:lnTo>
                    <a:pt x="6545181" y="2277984"/>
                  </a:lnTo>
                  <a:lnTo>
                    <a:pt x="6547517" y="2278980"/>
                  </a:lnTo>
                  <a:lnTo>
                    <a:pt x="6547660" y="2278647"/>
                  </a:lnTo>
                  <a:lnTo>
                    <a:pt x="6547994" y="2278789"/>
                  </a:lnTo>
                  <a:lnTo>
                    <a:pt x="6548470" y="2278599"/>
                  </a:lnTo>
                  <a:lnTo>
                    <a:pt x="6551140" y="2279738"/>
                  </a:lnTo>
                  <a:lnTo>
                    <a:pt x="6553953" y="2280543"/>
                  </a:lnTo>
                  <a:lnTo>
                    <a:pt x="6556619" y="2278918"/>
                  </a:lnTo>
                  <a:lnTo>
                    <a:pt x="6557425" y="2276104"/>
                  </a:lnTo>
                  <a:lnTo>
                    <a:pt x="6558087" y="2273626"/>
                  </a:lnTo>
                  <a:lnTo>
                    <a:pt x="6556129" y="2270817"/>
                  </a:lnTo>
                  <a:close/>
                </a:path>
                <a:path w="17294225" h="11269980">
                  <a:moveTo>
                    <a:pt x="10973461" y="4149187"/>
                  </a:moveTo>
                  <a:lnTo>
                    <a:pt x="10970412" y="4149860"/>
                  </a:lnTo>
                  <a:lnTo>
                    <a:pt x="10968748" y="4151911"/>
                  </a:lnTo>
                  <a:lnTo>
                    <a:pt x="10967417" y="4154106"/>
                  </a:lnTo>
                  <a:lnTo>
                    <a:pt x="10968089" y="4157153"/>
                  </a:lnTo>
                  <a:lnTo>
                    <a:pt x="10970141" y="4158818"/>
                  </a:lnTo>
                  <a:lnTo>
                    <a:pt x="10972527" y="4160625"/>
                  </a:lnTo>
                  <a:lnTo>
                    <a:pt x="10975532" y="4161907"/>
                  </a:lnTo>
                  <a:lnTo>
                    <a:pt x="10978246" y="4161091"/>
                  </a:lnTo>
                  <a:lnTo>
                    <a:pt x="10979434" y="4159232"/>
                  </a:lnTo>
                  <a:lnTo>
                    <a:pt x="10980765" y="4157037"/>
                  </a:lnTo>
                  <a:lnTo>
                    <a:pt x="10980093" y="4153989"/>
                  </a:lnTo>
                  <a:lnTo>
                    <a:pt x="10978041" y="4152324"/>
                  </a:lnTo>
                  <a:lnTo>
                    <a:pt x="10975654" y="4150517"/>
                  </a:lnTo>
                  <a:lnTo>
                    <a:pt x="10973461" y="4149187"/>
                  </a:lnTo>
                  <a:close/>
                </a:path>
                <a:path w="17294225" h="11269980">
                  <a:moveTo>
                    <a:pt x="6640230" y="2292882"/>
                  </a:moveTo>
                  <a:lnTo>
                    <a:pt x="6637275" y="2292411"/>
                  </a:lnTo>
                  <a:lnTo>
                    <a:pt x="6634603" y="2291271"/>
                  </a:lnTo>
                  <a:lnTo>
                    <a:pt x="6631790" y="2290466"/>
                  </a:lnTo>
                  <a:lnTo>
                    <a:pt x="6629125" y="2292090"/>
                  </a:lnTo>
                  <a:lnTo>
                    <a:pt x="6628320" y="2294904"/>
                  </a:lnTo>
                  <a:lnTo>
                    <a:pt x="6627656" y="2297383"/>
                  </a:lnTo>
                  <a:lnTo>
                    <a:pt x="6628948" y="2299907"/>
                  </a:lnTo>
                  <a:lnTo>
                    <a:pt x="6631284" y="2300904"/>
                  </a:lnTo>
                  <a:lnTo>
                    <a:pt x="6631427" y="2300570"/>
                  </a:lnTo>
                  <a:lnTo>
                    <a:pt x="6631761" y="2300713"/>
                  </a:lnTo>
                  <a:lnTo>
                    <a:pt x="6632236" y="2300521"/>
                  </a:lnTo>
                  <a:lnTo>
                    <a:pt x="6634907" y="2301660"/>
                  </a:lnTo>
                  <a:lnTo>
                    <a:pt x="6637720" y="2302465"/>
                  </a:lnTo>
                  <a:lnTo>
                    <a:pt x="6640387" y="2300840"/>
                  </a:lnTo>
                  <a:lnTo>
                    <a:pt x="6641193" y="2298027"/>
                  </a:lnTo>
                  <a:lnTo>
                    <a:pt x="6641855" y="2295548"/>
                  </a:lnTo>
                  <a:lnTo>
                    <a:pt x="6640230" y="2292882"/>
                  </a:lnTo>
                  <a:close/>
                </a:path>
                <a:path w="17294225" h="11269980">
                  <a:moveTo>
                    <a:pt x="10902371" y="4100318"/>
                  </a:moveTo>
                  <a:lnTo>
                    <a:pt x="10898989" y="4100847"/>
                  </a:lnTo>
                  <a:lnTo>
                    <a:pt x="10896328" y="4105237"/>
                  </a:lnTo>
                  <a:lnTo>
                    <a:pt x="10896858" y="4108619"/>
                  </a:lnTo>
                  <a:lnTo>
                    <a:pt x="10899053" y="4109950"/>
                  </a:lnTo>
                  <a:lnTo>
                    <a:pt x="10901438" y="4111756"/>
                  </a:lnTo>
                  <a:lnTo>
                    <a:pt x="10904442" y="4113038"/>
                  </a:lnTo>
                  <a:lnTo>
                    <a:pt x="10907015" y="4112557"/>
                  </a:lnTo>
                  <a:lnTo>
                    <a:pt x="10909676" y="4108168"/>
                  </a:lnTo>
                  <a:lnTo>
                    <a:pt x="10909146" y="4104785"/>
                  </a:lnTo>
                  <a:lnTo>
                    <a:pt x="10906951" y="4103454"/>
                  </a:lnTo>
                  <a:lnTo>
                    <a:pt x="10904566" y="4101649"/>
                  </a:lnTo>
                  <a:lnTo>
                    <a:pt x="10902371" y="4100318"/>
                  </a:lnTo>
                  <a:close/>
                </a:path>
                <a:path w="17294225" h="11269980">
                  <a:moveTo>
                    <a:pt x="6723854" y="2315138"/>
                  </a:moveTo>
                  <a:lnTo>
                    <a:pt x="6720899" y="2314667"/>
                  </a:lnTo>
                  <a:lnTo>
                    <a:pt x="6718229" y="2313528"/>
                  </a:lnTo>
                  <a:lnTo>
                    <a:pt x="6715416" y="2312722"/>
                  </a:lnTo>
                  <a:lnTo>
                    <a:pt x="6712751" y="2314347"/>
                  </a:lnTo>
                  <a:lnTo>
                    <a:pt x="6711945" y="2317160"/>
                  </a:lnTo>
                  <a:lnTo>
                    <a:pt x="6711281" y="2319640"/>
                  </a:lnTo>
                  <a:lnTo>
                    <a:pt x="6712573" y="2322162"/>
                  </a:lnTo>
                  <a:lnTo>
                    <a:pt x="6715243" y="2323301"/>
                  </a:lnTo>
                  <a:lnTo>
                    <a:pt x="6715718" y="2323111"/>
                  </a:lnTo>
                  <a:lnTo>
                    <a:pt x="6718390" y="2324250"/>
                  </a:lnTo>
                  <a:lnTo>
                    <a:pt x="6721345" y="2324722"/>
                  </a:lnTo>
                  <a:lnTo>
                    <a:pt x="6723868" y="2323430"/>
                  </a:lnTo>
                  <a:lnTo>
                    <a:pt x="6724674" y="2320617"/>
                  </a:lnTo>
                  <a:lnTo>
                    <a:pt x="6725146" y="2317662"/>
                  </a:lnTo>
                  <a:lnTo>
                    <a:pt x="6723854" y="2315138"/>
                  </a:lnTo>
                  <a:close/>
                </a:path>
                <a:path w="17294225" h="11269980">
                  <a:moveTo>
                    <a:pt x="6807480" y="2337395"/>
                  </a:moveTo>
                  <a:lnTo>
                    <a:pt x="6804524" y="2336923"/>
                  </a:lnTo>
                  <a:lnTo>
                    <a:pt x="6801853" y="2335783"/>
                  </a:lnTo>
                  <a:lnTo>
                    <a:pt x="6798897" y="2335312"/>
                  </a:lnTo>
                  <a:lnTo>
                    <a:pt x="6796374" y="2336602"/>
                  </a:lnTo>
                  <a:lnTo>
                    <a:pt x="6795569" y="2339416"/>
                  </a:lnTo>
                  <a:lnTo>
                    <a:pt x="6794906" y="2341896"/>
                  </a:lnTo>
                  <a:lnTo>
                    <a:pt x="6796198" y="2344419"/>
                  </a:lnTo>
                  <a:lnTo>
                    <a:pt x="6798868" y="2345558"/>
                  </a:lnTo>
                  <a:lnTo>
                    <a:pt x="6799344" y="2345366"/>
                  </a:lnTo>
                  <a:lnTo>
                    <a:pt x="6802014" y="2346505"/>
                  </a:lnTo>
                  <a:lnTo>
                    <a:pt x="6804827" y="2347312"/>
                  </a:lnTo>
                  <a:lnTo>
                    <a:pt x="6807494" y="2345687"/>
                  </a:lnTo>
                  <a:lnTo>
                    <a:pt x="6809105" y="2340061"/>
                  </a:lnTo>
                  <a:lnTo>
                    <a:pt x="6807480" y="2337395"/>
                  </a:lnTo>
                  <a:close/>
                </a:path>
                <a:path w="17294225" h="11269980">
                  <a:moveTo>
                    <a:pt x="10831190" y="4052592"/>
                  </a:moveTo>
                  <a:lnTo>
                    <a:pt x="10827806" y="4053122"/>
                  </a:lnTo>
                  <a:lnTo>
                    <a:pt x="10825145" y="4057511"/>
                  </a:lnTo>
                  <a:lnTo>
                    <a:pt x="10825817" y="4060560"/>
                  </a:lnTo>
                  <a:lnTo>
                    <a:pt x="10827727" y="4062559"/>
                  </a:lnTo>
                  <a:lnTo>
                    <a:pt x="10833403" y="4064980"/>
                  </a:lnTo>
                  <a:lnTo>
                    <a:pt x="10835974" y="4064498"/>
                  </a:lnTo>
                  <a:lnTo>
                    <a:pt x="10838636" y="4060108"/>
                  </a:lnTo>
                  <a:lnTo>
                    <a:pt x="10837964" y="4057061"/>
                  </a:lnTo>
                  <a:lnTo>
                    <a:pt x="10836054" y="4055062"/>
                  </a:lnTo>
                  <a:lnTo>
                    <a:pt x="10833383" y="4053923"/>
                  </a:lnTo>
                  <a:lnTo>
                    <a:pt x="10831190" y="4052592"/>
                  </a:lnTo>
                  <a:close/>
                </a:path>
                <a:path w="17294225" h="11269980">
                  <a:moveTo>
                    <a:pt x="6890961" y="2359984"/>
                  </a:moveTo>
                  <a:lnTo>
                    <a:pt x="6888006" y="2359513"/>
                  </a:lnTo>
                  <a:lnTo>
                    <a:pt x="6885336" y="2358374"/>
                  </a:lnTo>
                  <a:lnTo>
                    <a:pt x="6882381" y="2357903"/>
                  </a:lnTo>
                  <a:lnTo>
                    <a:pt x="6879858" y="2359193"/>
                  </a:lnTo>
                  <a:lnTo>
                    <a:pt x="6879052" y="2362006"/>
                  </a:lnTo>
                  <a:lnTo>
                    <a:pt x="6878388" y="2364486"/>
                  </a:lnTo>
                  <a:lnTo>
                    <a:pt x="6879680" y="2367009"/>
                  </a:lnTo>
                  <a:lnTo>
                    <a:pt x="6882350" y="2368148"/>
                  </a:lnTo>
                  <a:lnTo>
                    <a:pt x="6882825" y="2367957"/>
                  </a:lnTo>
                  <a:lnTo>
                    <a:pt x="6885497" y="2369097"/>
                  </a:lnTo>
                  <a:lnTo>
                    <a:pt x="6888452" y="2369568"/>
                  </a:lnTo>
                  <a:lnTo>
                    <a:pt x="6890975" y="2368276"/>
                  </a:lnTo>
                  <a:lnTo>
                    <a:pt x="6891782" y="2365463"/>
                  </a:lnTo>
                  <a:lnTo>
                    <a:pt x="6892253" y="2362508"/>
                  </a:lnTo>
                  <a:lnTo>
                    <a:pt x="6890961" y="2359984"/>
                  </a:lnTo>
                  <a:close/>
                </a:path>
                <a:path w="17294225" h="11269980">
                  <a:moveTo>
                    <a:pt x="10758579" y="4005442"/>
                  </a:moveTo>
                  <a:lnTo>
                    <a:pt x="10755530" y="4006114"/>
                  </a:lnTo>
                  <a:lnTo>
                    <a:pt x="10754389" y="4007995"/>
                  </a:lnTo>
                  <a:lnTo>
                    <a:pt x="10754199" y="4008308"/>
                  </a:lnTo>
                  <a:lnTo>
                    <a:pt x="10752772" y="4010067"/>
                  </a:lnTo>
                  <a:lnTo>
                    <a:pt x="10752535" y="4010360"/>
                  </a:lnTo>
                  <a:lnTo>
                    <a:pt x="10753541" y="4013551"/>
                  </a:lnTo>
                  <a:lnTo>
                    <a:pt x="10755451" y="4015550"/>
                  </a:lnTo>
                  <a:lnTo>
                    <a:pt x="10761126" y="4017971"/>
                  </a:lnTo>
                  <a:lnTo>
                    <a:pt x="10763698" y="4017489"/>
                  </a:lnTo>
                  <a:lnTo>
                    <a:pt x="10764839" y="4015608"/>
                  </a:lnTo>
                  <a:lnTo>
                    <a:pt x="10765028" y="4015296"/>
                  </a:lnTo>
                  <a:lnTo>
                    <a:pt x="10766455" y="4013537"/>
                  </a:lnTo>
                  <a:lnTo>
                    <a:pt x="10766693" y="4013243"/>
                  </a:lnTo>
                  <a:lnTo>
                    <a:pt x="10765688" y="4010052"/>
                  </a:lnTo>
                  <a:lnTo>
                    <a:pt x="10763777" y="4008055"/>
                  </a:lnTo>
                  <a:lnTo>
                    <a:pt x="10761106" y="4006915"/>
                  </a:lnTo>
                  <a:lnTo>
                    <a:pt x="10758579" y="4005442"/>
                  </a:lnTo>
                  <a:close/>
                </a:path>
                <a:path w="17294225" h="11269980">
                  <a:moveTo>
                    <a:pt x="6973825" y="2383100"/>
                  </a:moveTo>
                  <a:lnTo>
                    <a:pt x="6970870" y="2382628"/>
                  </a:lnTo>
                  <a:lnTo>
                    <a:pt x="6968200" y="2381490"/>
                  </a:lnTo>
                  <a:lnTo>
                    <a:pt x="6965387" y="2380684"/>
                  </a:lnTo>
                  <a:lnTo>
                    <a:pt x="6962863" y="2381974"/>
                  </a:lnTo>
                  <a:lnTo>
                    <a:pt x="6962057" y="2384788"/>
                  </a:lnTo>
                  <a:lnTo>
                    <a:pt x="6961394" y="2387267"/>
                  </a:lnTo>
                  <a:lnTo>
                    <a:pt x="6962686" y="2389790"/>
                  </a:lnTo>
                  <a:lnTo>
                    <a:pt x="6965022" y="2390787"/>
                  </a:lnTo>
                  <a:lnTo>
                    <a:pt x="6965499" y="2390595"/>
                  </a:lnTo>
                  <a:lnTo>
                    <a:pt x="6968169" y="2391735"/>
                  </a:lnTo>
                  <a:lnTo>
                    <a:pt x="6970982" y="2392540"/>
                  </a:lnTo>
                  <a:lnTo>
                    <a:pt x="6973505" y="2391250"/>
                  </a:lnTo>
                  <a:lnTo>
                    <a:pt x="6975116" y="2385622"/>
                  </a:lnTo>
                  <a:lnTo>
                    <a:pt x="6973825" y="2383100"/>
                  </a:lnTo>
                  <a:close/>
                </a:path>
                <a:path w="17294225" h="11269980">
                  <a:moveTo>
                    <a:pt x="10685825" y="3958625"/>
                  </a:moveTo>
                  <a:lnTo>
                    <a:pt x="10682775" y="3959297"/>
                  </a:lnTo>
                  <a:lnTo>
                    <a:pt x="10681486" y="3961510"/>
                  </a:lnTo>
                  <a:lnTo>
                    <a:pt x="10681303" y="3961825"/>
                  </a:lnTo>
                  <a:lnTo>
                    <a:pt x="10679877" y="3963584"/>
                  </a:lnTo>
                  <a:lnTo>
                    <a:pt x="10679639" y="3963877"/>
                  </a:lnTo>
                  <a:lnTo>
                    <a:pt x="10680169" y="3967260"/>
                  </a:lnTo>
                  <a:lnTo>
                    <a:pt x="10682555" y="3969066"/>
                  </a:lnTo>
                  <a:lnTo>
                    <a:pt x="10685894" y="3970491"/>
                  </a:lnTo>
                  <a:lnTo>
                    <a:pt x="10685751" y="3970825"/>
                  </a:lnTo>
                  <a:lnTo>
                    <a:pt x="10688087" y="3971821"/>
                  </a:lnTo>
                  <a:lnTo>
                    <a:pt x="10690803" y="3971006"/>
                  </a:lnTo>
                  <a:lnTo>
                    <a:pt x="10691943" y="3969126"/>
                  </a:lnTo>
                  <a:lnTo>
                    <a:pt x="10692133" y="3968812"/>
                  </a:lnTo>
                  <a:lnTo>
                    <a:pt x="10693559" y="3967053"/>
                  </a:lnTo>
                  <a:lnTo>
                    <a:pt x="10693796" y="3966761"/>
                  </a:lnTo>
                  <a:lnTo>
                    <a:pt x="10693267" y="3963378"/>
                  </a:lnTo>
                  <a:lnTo>
                    <a:pt x="10690882" y="3961571"/>
                  </a:lnTo>
                  <a:lnTo>
                    <a:pt x="10688211" y="3960432"/>
                  </a:lnTo>
                  <a:lnTo>
                    <a:pt x="10685825" y="3958625"/>
                  </a:lnTo>
                  <a:close/>
                </a:path>
                <a:path w="17294225" h="11269980">
                  <a:moveTo>
                    <a:pt x="7057024" y="2406357"/>
                  </a:moveTo>
                  <a:lnTo>
                    <a:pt x="7054068" y="2405885"/>
                  </a:lnTo>
                  <a:lnTo>
                    <a:pt x="7051398" y="2404746"/>
                  </a:lnTo>
                  <a:lnTo>
                    <a:pt x="7048585" y="2403941"/>
                  </a:lnTo>
                  <a:lnTo>
                    <a:pt x="7046395" y="2405375"/>
                  </a:lnTo>
                  <a:lnTo>
                    <a:pt x="7045256" y="2408046"/>
                  </a:lnTo>
                  <a:lnTo>
                    <a:pt x="7044593" y="2410524"/>
                  </a:lnTo>
                  <a:lnTo>
                    <a:pt x="7045883" y="2413048"/>
                  </a:lnTo>
                  <a:lnTo>
                    <a:pt x="7048221" y="2414045"/>
                  </a:lnTo>
                  <a:lnTo>
                    <a:pt x="7048697" y="2413853"/>
                  </a:lnTo>
                  <a:lnTo>
                    <a:pt x="7051367" y="2414992"/>
                  </a:lnTo>
                  <a:lnTo>
                    <a:pt x="7054180" y="2415798"/>
                  </a:lnTo>
                  <a:lnTo>
                    <a:pt x="7056370" y="2414364"/>
                  </a:lnTo>
                  <a:lnTo>
                    <a:pt x="7057509" y="2411694"/>
                  </a:lnTo>
                  <a:lnTo>
                    <a:pt x="7058315" y="2408881"/>
                  </a:lnTo>
                  <a:lnTo>
                    <a:pt x="7057024" y="2406357"/>
                  </a:lnTo>
                  <a:close/>
                </a:path>
                <a:path w="17294225" h="11269980">
                  <a:moveTo>
                    <a:pt x="10612502" y="3913143"/>
                  </a:moveTo>
                  <a:lnTo>
                    <a:pt x="10609454" y="3913816"/>
                  </a:lnTo>
                  <a:lnTo>
                    <a:pt x="10606508" y="3918872"/>
                  </a:lnTo>
                  <a:lnTo>
                    <a:pt x="10607180" y="3921920"/>
                  </a:lnTo>
                  <a:lnTo>
                    <a:pt x="10609566" y="3923727"/>
                  </a:lnTo>
                  <a:lnTo>
                    <a:pt x="10615241" y="3926148"/>
                  </a:lnTo>
                  <a:lnTo>
                    <a:pt x="10617955" y="3925334"/>
                  </a:lnTo>
                  <a:lnTo>
                    <a:pt x="10619286" y="3923139"/>
                  </a:lnTo>
                  <a:lnTo>
                    <a:pt x="10620759" y="3920611"/>
                  </a:lnTo>
                  <a:lnTo>
                    <a:pt x="10620087" y="3917562"/>
                  </a:lnTo>
                  <a:lnTo>
                    <a:pt x="10617701" y="3915755"/>
                  </a:lnTo>
                  <a:lnTo>
                    <a:pt x="10615031" y="3914616"/>
                  </a:lnTo>
                  <a:lnTo>
                    <a:pt x="10612502" y="3913143"/>
                  </a:lnTo>
                  <a:close/>
                </a:path>
                <a:path w="17294225" h="11269980">
                  <a:moveTo>
                    <a:pt x="7140221" y="2429615"/>
                  </a:moveTo>
                  <a:lnTo>
                    <a:pt x="7137266" y="2429143"/>
                  </a:lnTo>
                  <a:lnTo>
                    <a:pt x="7134595" y="2428004"/>
                  </a:lnTo>
                  <a:lnTo>
                    <a:pt x="7131782" y="2427199"/>
                  </a:lnTo>
                  <a:lnTo>
                    <a:pt x="7129592" y="2428632"/>
                  </a:lnTo>
                  <a:lnTo>
                    <a:pt x="7128453" y="2431304"/>
                  </a:lnTo>
                  <a:lnTo>
                    <a:pt x="7127790" y="2433782"/>
                  </a:lnTo>
                  <a:lnTo>
                    <a:pt x="7129081" y="2436306"/>
                  </a:lnTo>
                  <a:lnTo>
                    <a:pt x="7131417" y="2437303"/>
                  </a:lnTo>
                  <a:lnTo>
                    <a:pt x="7131894" y="2437111"/>
                  </a:lnTo>
                  <a:lnTo>
                    <a:pt x="7134565" y="2438251"/>
                  </a:lnTo>
                  <a:lnTo>
                    <a:pt x="7137378" y="2439056"/>
                  </a:lnTo>
                  <a:lnTo>
                    <a:pt x="7139567" y="2437622"/>
                  </a:lnTo>
                  <a:lnTo>
                    <a:pt x="7140706" y="2434952"/>
                  </a:lnTo>
                  <a:lnTo>
                    <a:pt x="7141512" y="2432138"/>
                  </a:lnTo>
                  <a:lnTo>
                    <a:pt x="7140221" y="2429615"/>
                  </a:lnTo>
                  <a:close/>
                </a:path>
                <a:path w="17294225" h="11269980">
                  <a:moveTo>
                    <a:pt x="10538895" y="3868329"/>
                  </a:moveTo>
                  <a:lnTo>
                    <a:pt x="10535845" y="3869002"/>
                  </a:lnTo>
                  <a:lnTo>
                    <a:pt x="10532899" y="3874058"/>
                  </a:lnTo>
                  <a:lnTo>
                    <a:pt x="10533572" y="3877106"/>
                  </a:lnTo>
                  <a:lnTo>
                    <a:pt x="10535957" y="3878913"/>
                  </a:lnTo>
                  <a:lnTo>
                    <a:pt x="10541634" y="3881334"/>
                  </a:lnTo>
                  <a:lnTo>
                    <a:pt x="10544682" y="3880661"/>
                  </a:lnTo>
                  <a:lnTo>
                    <a:pt x="10545678" y="3878325"/>
                  </a:lnTo>
                  <a:lnTo>
                    <a:pt x="10547151" y="3875798"/>
                  </a:lnTo>
                  <a:lnTo>
                    <a:pt x="10546479" y="3872748"/>
                  </a:lnTo>
                  <a:lnTo>
                    <a:pt x="10544094" y="3870941"/>
                  </a:lnTo>
                  <a:lnTo>
                    <a:pt x="10541422" y="3869802"/>
                  </a:lnTo>
                  <a:lnTo>
                    <a:pt x="10538895" y="3868329"/>
                  </a:lnTo>
                  <a:close/>
                </a:path>
                <a:path w="17294225" h="11269980">
                  <a:moveTo>
                    <a:pt x="7223134" y="2453540"/>
                  </a:moveTo>
                  <a:lnTo>
                    <a:pt x="7220178" y="2453069"/>
                  </a:lnTo>
                  <a:lnTo>
                    <a:pt x="7217508" y="2451930"/>
                  </a:lnTo>
                  <a:lnTo>
                    <a:pt x="7214695" y="2451124"/>
                  </a:lnTo>
                  <a:lnTo>
                    <a:pt x="7212505" y="2452558"/>
                  </a:lnTo>
                  <a:lnTo>
                    <a:pt x="7211366" y="2455228"/>
                  </a:lnTo>
                  <a:lnTo>
                    <a:pt x="7210703" y="2457708"/>
                  </a:lnTo>
                  <a:lnTo>
                    <a:pt x="7211993" y="2460230"/>
                  </a:lnTo>
                  <a:lnTo>
                    <a:pt x="7214331" y="2461228"/>
                  </a:lnTo>
                  <a:lnTo>
                    <a:pt x="7214807" y="2461036"/>
                  </a:lnTo>
                  <a:lnTo>
                    <a:pt x="7217477" y="2462175"/>
                  </a:lnTo>
                  <a:lnTo>
                    <a:pt x="7220290" y="2462980"/>
                  </a:lnTo>
                  <a:lnTo>
                    <a:pt x="7222480" y="2461548"/>
                  </a:lnTo>
                  <a:lnTo>
                    <a:pt x="7223620" y="2458877"/>
                  </a:lnTo>
                  <a:lnTo>
                    <a:pt x="7224425" y="2456065"/>
                  </a:lnTo>
                  <a:lnTo>
                    <a:pt x="7223134" y="2453540"/>
                  </a:lnTo>
                  <a:close/>
                </a:path>
                <a:path w="17294225" h="11269980">
                  <a:moveTo>
                    <a:pt x="7306046" y="2477466"/>
                  </a:moveTo>
                  <a:lnTo>
                    <a:pt x="7303091" y="2476995"/>
                  </a:lnTo>
                  <a:lnTo>
                    <a:pt x="7300420" y="2475855"/>
                  </a:lnTo>
                  <a:lnTo>
                    <a:pt x="7297607" y="2475050"/>
                  </a:lnTo>
                  <a:lnTo>
                    <a:pt x="7295418" y="2476483"/>
                  </a:lnTo>
                  <a:lnTo>
                    <a:pt x="7294278" y="2479154"/>
                  </a:lnTo>
                  <a:lnTo>
                    <a:pt x="7293616" y="2481632"/>
                  </a:lnTo>
                  <a:lnTo>
                    <a:pt x="7294907" y="2484156"/>
                  </a:lnTo>
                  <a:lnTo>
                    <a:pt x="7297244" y="2485153"/>
                  </a:lnTo>
                  <a:lnTo>
                    <a:pt x="7297719" y="2484961"/>
                  </a:lnTo>
                  <a:lnTo>
                    <a:pt x="7300391" y="2486101"/>
                  </a:lnTo>
                  <a:lnTo>
                    <a:pt x="7302870" y="2486764"/>
                  </a:lnTo>
                  <a:lnTo>
                    <a:pt x="7305393" y="2485472"/>
                  </a:lnTo>
                  <a:lnTo>
                    <a:pt x="7306532" y="2482802"/>
                  </a:lnTo>
                  <a:lnTo>
                    <a:pt x="7307195" y="2480324"/>
                  </a:lnTo>
                  <a:lnTo>
                    <a:pt x="7306046" y="2477466"/>
                  </a:lnTo>
                  <a:close/>
                </a:path>
                <a:path w="17294225" h="11269980">
                  <a:moveTo>
                    <a:pt x="10464384" y="3824708"/>
                  </a:moveTo>
                  <a:lnTo>
                    <a:pt x="10461192" y="3825715"/>
                  </a:lnTo>
                  <a:lnTo>
                    <a:pt x="10458531" y="3830102"/>
                  </a:lnTo>
                  <a:lnTo>
                    <a:pt x="10459204" y="3833152"/>
                  </a:lnTo>
                  <a:lnTo>
                    <a:pt x="10461590" y="3834959"/>
                  </a:lnTo>
                  <a:lnTo>
                    <a:pt x="10466931" y="3837237"/>
                  </a:lnTo>
                  <a:lnTo>
                    <a:pt x="10469979" y="3836564"/>
                  </a:lnTo>
                  <a:lnTo>
                    <a:pt x="10470976" y="3834228"/>
                  </a:lnTo>
                  <a:lnTo>
                    <a:pt x="10472307" y="3832033"/>
                  </a:lnTo>
                  <a:lnTo>
                    <a:pt x="10471634" y="3828985"/>
                  </a:lnTo>
                  <a:lnTo>
                    <a:pt x="10469249" y="3827178"/>
                  </a:lnTo>
                  <a:lnTo>
                    <a:pt x="10466578" y="3826039"/>
                  </a:lnTo>
                  <a:lnTo>
                    <a:pt x="10464384" y="3824708"/>
                  </a:lnTo>
                  <a:close/>
                </a:path>
                <a:path w="17294225" h="11269980">
                  <a:moveTo>
                    <a:pt x="7388816" y="2501725"/>
                  </a:moveTo>
                  <a:lnTo>
                    <a:pt x="7385861" y="2501253"/>
                  </a:lnTo>
                  <a:lnTo>
                    <a:pt x="7383191" y="2500114"/>
                  </a:lnTo>
                  <a:lnTo>
                    <a:pt x="7380712" y="2499451"/>
                  </a:lnTo>
                  <a:lnTo>
                    <a:pt x="7378188" y="2500742"/>
                  </a:lnTo>
                  <a:lnTo>
                    <a:pt x="7377049" y="2503412"/>
                  </a:lnTo>
                  <a:lnTo>
                    <a:pt x="7376386" y="2505892"/>
                  </a:lnTo>
                  <a:lnTo>
                    <a:pt x="7377677" y="2508416"/>
                  </a:lnTo>
                  <a:lnTo>
                    <a:pt x="7380014" y="2509413"/>
                  </a:lnTo>
                  <a:lnTo>
                    <a:pt x="7380490" y="2509221"/>
                  </a:lnTo>
                  <a:lnTo>
                    <a:pt x="7383160" y="2510360"/>
                  </a:lnTo>
                  <a:lnTo>
                    <a:pt x="7385639" y="2511023"/>
                  </a:lnTo>
                  <a:lnTo>
                    <a:pt x="7388164" y="2509732"/>
                  </a:lnTo>
                  <a:lnTo>
                    <a:pt x="7389303" y="2507062"/>
                  </a:lnTo>
                  <a:lnTo>
                    <a:pt x="7389966" y="2504582"/>
                  </a:lnTo>
                  <a:lnTo>
                    <a:pt x="7388816" y="2501725"/>
                  </a:lnTo>
                  <a:close/>
                </a:path>
                <a:path w="17294225" h="11269980">
                  <a:moveTo>
                    <a:pt x="10390206" y="3781230"/>
                  </a:moveTo>
                  <a:lnTo>
                    <a:pt x="10386824" y="3781759"/>
                  </a:lnTo>
                  <a:lnTo>
                    <a:pt x="10385685" y="3784430"/>
                  </a:lnTo>
                  <a:lnTo>
                    <a:pt x="10384354" y="3786624"/>
                  </a:lnTo>
                  <a:lnTo>
                    <a:pt x="10385027" y="3789673"/>
                  </a:lnTo>
                  <a:lnTo>
                    <a:pt x="10387412" y="3791480"/>
                  </a:lnTo>
                  <a:lnTo>
                    <a:pt x="10392753" y="3793758"/>
                  </a:lnTo>
                  <a:lnTo>
                    <a:pt x="10395801" y="3793085"/>
                  </a:lnTo>
                  <a:lnTo>
                    <a:pt x="10396798" y="3790749"/>
                  </a:lnTo>
                  <a:lnTo>
                    <a:pt x="10398129" y="3788554"/>
                  </a:lnTo>
                  <a:lnTo>
                    <a:pt x="10397457" y="3785507"/>
                  </a:lnTo>
                  <a:lnTo>
                    <a:pt x="10395070" y="3783700"/>
                  </a:lnTo>
                  <a:lnTo>
                    <a:pt x="10392400" y="3782561"/>
                  </a:lnTo>
                  <a:lnTo>
                    <a:pt x="10390206" y="3781230"/>
                  </a:lnTo>
                  <a:close/>
                </a:path>
                <a:path w="17294225" h="11269980">
                  <a:moveTo>
                    <a:pt x="7471445" y="2526318"/>
                  </a:moveTo>
                  <a:lnTo>
                    <a:pt x="7468489" y="2525846"/>
                  </a:lnTo>
                  <a:lnTo>
                    <a:pt x="7465818" y="2524707"/>
                  </a:lnTo>
                  <a:lnTo>
                    <a:pt x="7463339" y="2524044"/>
                  </a:lnTo>
                  <a:lnTo>
                    <a:pt x="7460816" y="2525334"/>
                  </a:lnTo>
                  <a:lnTo>
                    <a:pt x="7459677" y="2528006"/>
                  </a:lnTo>
                  <a:lnTo>
                    <a:pt x="7459014" y="2530485"/>
                  </a:lnTo>
                  <a:lnTo>
                    <a:pt x="7460305" y="2533008"/>
                  </a:lnTo>
                  <a:lnTo>
                    <a:pt x="7462642" y="2534005"/>
                  </a:lnTo>
                  <a:lnTo>
                    <a:pt x="7462450" y="2533529"/>
                  </a:lnTo>
                  <a:lnTo>
                    <a:pt x="7465789" y="2534953"/>
                  </a:lnTo>
                  <a:lnTo>
                    <a:pt x="7468268" y="2535616"/>
                  </a:lnTo>
                  <a:lnTo>
                    <a:pt x="7470791" y="2534325"/>
                  </a:lnTo>
                  <a:lnTo>
                    <a:pt x="7471930" y="2531654"/>
                  </a:lnTo>
                  <a:lnTo>
                    <a:pt x="7472593" y="2529176"/>
                  </a:lnTo>
                  <a:lnTo>
                    <a:pt x="7471445" y="2526318"/>
                  </a:lnTo>
                  <a:close/>
                </a:path>
                <a:path w="17294225" h="11269980">
                  <a:moveTo>
                    <a:pt x="10315410" y="3738276"/>
                  </a:moveTo>
                  <a:lnTo>
                    <a:pt x="10312027" y="3738806"/>
                  </a:lnTo>
                  <a:lnTo>
                    <a:pt x="10310888" y="3741476"/>
                  </a:lnTo>
                  <a:lnTo>
                    <a:pt x="10309557" y="3743671"/>
                  </a:lnTo>
                  <a:lnTo>
                    <a:pt x="10310230" y="3746720"/>
                  </a:lnTo>
                  <a:lnTo>
                    <a:pt x="10312615" y="3748527"/>
                  </a:lnTo>
                  <a:lnTo>
                    <a:pt x="10317956" y="3750805"/>
                  </a:lnTo>
                  <a:lnTo>
                    <a:pt x="10321005" y="3750133"/>
                  </a:lnTo>
                  <a:lnTo>
                    <a:pt x="10322002" y="3747795"/>
                  </a:lnTo>
                  <a:lnTo>
                    <a:pt x="10323333" y="3745600"/>
                  </a:lnTo>
                  <a:lnTo>
                    <a:pt x="10322661" y="3742553"/>
                  </a:lnTo>
                  <a:lnTo>
                    <a:pt x="10320275" y="3740745"/>
                  </a:lnTo>
                  <a:lnTo>
                    <a:pt x="10317604" y="3739606"/>
                  </a:lnTo>
                  <a:lnTo>
                    <a:pt x="10315410" y="3738276"/>
                  </a:lnTo>
                  <a:close/>
                </a:path>
                <a:path w="17294225" h="11269980">
                  <a:moveTo>
                    <a:pt x="7553788" y="2551578"/>
                  </a:moveTo>
                  <a:lnTo>
                    <a:pt x="7550832" y="2551106"/>
                  </a:lnTo>
                  <a:lnTo>
                    <a:pt x="7548162" y="2549967"/>
                  </a:lnTo>
                  <a:lnTo>
                    <a:pt x="7545683" y="2549305"/>
                  </a:lnTo>
                  <a:lnTo>
                    <a:pt x="7543159" y="2550596"/>
                  </a:lnTo>
                  <a:lnTo>
                    <a:pt x="7542020" y="2553267"/>
                  </a:lnTo>
                  <a:lnTo>
                    <a:pt x="7541357" y="2555746"/>
                  </a:lnTo>
                  <a:lnTo>
                    <a:pt x="7542648" y="2558269"/>
                  </a:lnTo>
                  <a:lnTo>
                    <a:pt x="7544985" y="2559266"/>
                  </a:lnTo>
                  <a:lnTo>
                    <a:pt x="7545127" y="2558932"/>
                  </a:lnTo>
                  <a:lnTo>
                    <a:pt x="7548131" y="2560214"/>
                  </a:lnTo>
                  <a:lnTo>
                    <a:pt x="7550611" y="2560877"/>
                  </a:lnTo>
                  <a:lnTo>
                    <a:pt x="7553611" y="2559395"/>
                  </a:lnTo>
                  <a:lnTo>
                    <a:pt x="7554937" y="2554436"/>
                  </a:lnTo>
                  <a:lnTo>
                    <a:pt x="7553788" y="2551578"/>
                  </a:lnTo>
                  <a:close/>
                </a:path>
                <a:path w="17294225" h="11269980">
                  <a:moveTo>
                    <a:pt x="10240662" y="3696132"/>
                  </a:moveTo>
                  <a:lnTo>
                    <a:pt x="10237281" y="3696662"/>
                  </a:lnTo>
                  <a:lnTo>
                    <a:pt x="10236141" y="3699333"/>
                  </a:lnTo>
                  <a:lnTo>
                    <a:pt x="10234668" y="3701862"/>
                  </a:lnTo>
                  <a:lnTo>
                    <a:pt x="10235482" y="3704576"/>
                  </a:lnTo>
                  <a:lnTo>
                    <a:pt x="10237868" y="3706383"/>
                  </a:lnTo>
                  <a:lnTo>
                    <a:pt x="10243211" y="3708662"/>
                  </a:lnTo>
                  <a:lnTo>
                    <a:pt x="10246258" y="3707990"/>
                  </a:lnTo>
                  <a:lnTo>
                    <a:pt x="10247255" y="3705653"/>
                  </a:lnTo>
                  <a:lnTo>
                    <a:pt x="10248729" y="3703124"/>
                  </a:lnTo>
                  <a:lnTo>
                    <a:pt x="10247914" y="3700408"/>
                  </a:lnTo>
                  <a:lnTo>
                    <a:pt x="10245529" y="3698602"/>
                  </a:lnTo>
                  <a:lnTo>
                    <a:pt x="10242858" y="3697462"/>
                  </a:lnTo>
                  <a:lnTo>
                    <a:pt x="10240662" y="3696132"/>
                  </a:lnTo>
                  <a:close/>
                </a:path>
                <a:path w="17294225" h="11269980">
                  <a:moveTo>
                    <a:pt x="7636464" y="2576981"/>
                  </a:moveTo>
                  <a:lnTo>
                    <a:pt x="7633509" y="2576510"/>
                  </a:lnTo>
                  <a:lnTo>
                    <a:pt x="7630839" y="2575371"/>
                  </a:lnTo>
                  <a:lnTo>
                    <a:pt x="7628360" y="2574708"/>
                  </a:lnTo>
                  <a:lnTo>
                    <a:pt x="7625836" y="2576000"/>
                  </a:lnTo>
                  <a:lnTo>
                    <a:pt x="7624697" y="2578670"/>
                  </a:lnTo>
                  <a:lnTo>
                    <a:pt x="7624034" y="2581149"/>
                  </a:lnTo>
                  <a:lnTo>
                    <a:pt x="7625325" y="2583672"/>
                  </a:lnTo>
                  <a:lnTo>
                    <a:pt x="7627661" y="2584668"/>
                  </a:lnTo>
                  <a:lnTo>
                    <a:pt x="7627804" y="2584335"/>
                  </a:lnTo>
                  <a:lnTo>
                    <a:pt x="7630810" y="2585617"/>
                  </a:lnTo>
                  <a:lnTo>
                    <a:pt x="7633289" y="2586280"/>
                  </a:lnTo>
                  <a:lnTo>
                    <a:pt x="7635812" y="2584989"/>
                  </a:lnTo>
                  <a:lnTo>
                    <a:pt x="7636951" y="2582318"/>
                  </a:lnTo>
                  <a:lnTo>
                    <a:pt x="7637614" y="2579840"/>
                  </a:lnTo>
                  <a:lnTo>
                    <a:pt x="7636464" y="2576981"/>
                  </a:lnTo>
                  <a:close/>
                </a:path>
                <a:path w="17294225" h="11269980">
                  <a:moveTo>
                    <a:pt x="10164963" y="3654372"/>
                  </a:moveTo>
                  <a:lnTo>
                    <a:pt x="10161915" y="3655045"/>
                  </a:lnTo>
                  <a:lnTo>
                    <a:pt x="10158969" y="3660101"/>
                  </a:lnTo>
                  <a:lnTo>
                    <a:pt x="10159783" y="3662815"/>
                  </a:lnTo>
                  <a:lnTo>
                    <a:pt x="10162169" y="3664622"/>
                  </a:lnTo>
                  <a:lnTo>
                    <a:pt x="10167511" y="3666900"/>
                  </a:lnTo>
                  <a:lnTo>
                    <a:pt x="10170560" y="3666228"/>
                  </a:lnTo>
                  <a:lnTo>
                    <a:pt x="10171557" y="3663892"/>
                  </a:lnTo>
                  <a:lnTo>
                    <a:pt x="10173029" y="3661364"/>
                  </a:lnTo>
                  <a:lnTo>
                    <a:pt x="10172214" y="3658649"/>
                  </a:lnTo>
                  <a:lnTo>
                    <a:pt x="10169829" y="3656842"/>
                  </a:lnTo>
                  <a:lnTo>
                    <a:pt x="10167158" y="3655702"/>
                  </a:lnTo>
                  <a:lnTo>
                    <a:pt x="10164963" y="3654372"/>
                  </a:lnTo>
                  <a:close/>
                </a:path>
                <a:path w="17294225" h="11269980">
                  <a:moveTo>
                    <a:pt x="7718524" y="2602910"/>
                  </a:moveTo>
                  <a:lnTo>
                    <a:pt x="7715568" y="2602438"/>
                  </a:lnTo>
                  <a:lnTo>
                    <a:pt x="7712898" y="2601299"/>
                  </a:lnTo>
                  <a:lnTo>
                    <a:pt x="7710419" y="2600636"/>
                  </a:lnTo>
                  <a:lnTo>
                    <a:pt x="7707894" y="2601927"/>
                  </a:lnTo>
                  <a:lnTo>
                    <a:pt x="7706755" y="2604597"/>
                  </a:lnTo>
                  <a:lnTo>
                    <a:pt x="7706281" y="2606368"/>
                  </a:lnTo>
                  <a:lnTo>
                    <a:pt x="7706092" y="2607077"/>
                  </a:lnTo>
                  <a:lnTo>
                    <a:pt x="7707383" y="2609601"/>
                  </a:lnTo>
                  <a:lnTo>
                    <a:pt x="7712724" y="2611879"/>
                  </a:lnTo>
                  <a:lnTo>
                    <a:pt x="7715203" y="2612542"/>
                  </a:lnTo>
                  <a:lnTo>
                    <a:pt x="7717727" y="2611251"/>
                  </a:lnTo>
                  <a:lnTo>
                    <a:pt x="7718867" y="2608580"/>
                  </a:lnTo>
                  <a:lnTo>
                    <a:pt x="7719672" y="2605767"/>
                  </a:lnTo>
                  <a:lnTo>
                    <a:pt x="7718524" y="2602910"/>
                  </a:lnTo>
                  <a:close/>
                </a:path>
                <a:path w="17294225" h="11269980">
                  <a:moveTo>
                    <a:pt x="10088979" y="3613280"/>
                  </a:moveTo>
                  <a:lnTo>
                    <a:pt x="10085931" y="3613951"/>
                  </a:lnTo>
                  <a:lnTo>
                    <a:pt x="10084792" y="3616623"/>
                  </a:lnTo>
                  <a:lnTo>
                    <a:pt x="10083319" y="3619150"/>
                  </a:lnTo>
                  <a:lnTo>
                    <a:pt x="10083990" y="3622199"/>
                  </a:lnTo>
                  <a:lnTo>
                    <a:pt x="10086519" y="3623672"/>
                  </a:lnTo>
                  <a:lnTo>
                    <a:pt x="10089523" y="3624954"/>
                  </a:lnTo>
                  <a:lnTo>
                    <a:pt x="10089381" y="3625288"/>
                  </a:lnTo>
                  <a:lnTo>
                    <a:pt x="10091718" y="3626285"/>
                  </a:lnTo>
                  <a:lnTo>
                    <a:pt x="10094908" y="3625278"/>
                  </a:lnTo>
                  <a:lnTo>
                    <a:pt x="10095905" y="3622941"/>
                  </a:lnTo>
                  <a:lnTo>
                    <a:pt x="10097378" y="3620413"/>
                  </a:lnTo>
                  <a:lnTo>
                    <a:pt x="10096706" y="3617364"/>
                  </a:lnTo>
                  <a:lnTo>
                    <a:pt x="10094178" y="3615891"/>
                  </a:lnTo>
                  <a:lnTo>
                    <a:pt x="10091508" y="3614752"/>
                  </a:lnTo>
                  <a:lnTo>
                    <a:pt x="10088979" y="3613280"/>
                  </a:lnTo>
                  <a:close/>
                </a:path>
                <a:path w="17294225" h="11269980">
                  <a:moveTo>
                    <a:pt x="7800915" y="2628981"/>
                  </a:moveTo>
                  <a:lnTo>
                    <a:pt x="7797960" y="2628508"/>
                  </a:lnTo>
                  <a:lnTo>
                    <a:pt x="7795290" y="2627369"/>
                  </a:lnTo>
                  <a:lnTo>
                    <a:pt x="7792811" y="2626706"/>
                  </a:lnTo>
                  <a:lnTo>
                    <a:pt x="7790287" y="2627998"/>
                  </a:lnTo>
                  <a:lnTo>
                    <a:pt x="7789148" y="2630669"/>
                  </a:lnTo>
                  <a:lnTo>
                    <a:pt x="7788675" y="2632439"/>
                  </a:lnTo>
                  <a:lnTo>
                    <a:pt x="7788485" y="2633148"/>
                  </a:lnTo>
                  <a:lnTo>
                    <a:pt x="7789775" y="2635671"/>
                  </a:lnTo>
                  <a:lnTo>
                    <a:pt x="7795116" y="2637949"/>
                  </a:lnTo>
                  <a:lnTo>
                    <a:pt x="7797596" y="2638613"/>
                  </a:lnTo>
                  <a:lnTo>
                    <a:pt x="7800120" y="2637321"/>
                  </a:lnTo>
                  <a:lnTo>
                    <a:pt x="7801258" y="2634651"/>
                  </a:lnTo>
                  <a:lnTo>
                    <a:pt x="7802064" y="2631837"/>
                  </a:lnTo>
                  <a:lnTo>
                    <a:pt x="7800915" y="2628981"/>
                  </a:lnTo>
                  <a:close/>
                </a:path>
                <a:path w="17294225" h="11269980">
                  <a:moveTo>
                    <a:pt x="10017861" y="3574655"/>
                  </a:moveTo>
                  <a:lnTo>
                    <a:pt x="10012519" y="3572377"/>
                  </a:lnTo>
                  <a:lnTo>
                    <a:pt x="10009471" y="3573050"/>
                  </a:lnTo>
                  <a:lnTo>
                    <a:pt x="10007192" y="3578392"/>
                  </a:lnTo>
                  <a:lnTo>
                    <a:pt x="10007864" y="3581440"/>
                  </a:lnTo>
                  <a:lnTo>
                    <a:pt x="10010393" y="3582913"/>
                  </a:lnTo>
                  <a:lnTo>
                    <a:pt x="10015734" y="3585192"/>
                  </a:lnTo>
                  <a:lnTo>
                    <a:pt x="10018925" y="3584185"/>
                  </a:lnTo>
                  <a:lnTo>
                    <a:pt x="10021061" y="3579177"/>
                  </a:lnTo>
                  <a:lnTo>
                    <a:pt x="10020388" y="3576128"/>
                  </a:lnTo>
                  <a:lnTo>
                    <a:pt x="10017861" y="3574655"/>
                  </a:lnTo>
                  <a:close/>
                </a:path>
                <a:path w="17294225" h="11269980">
                  <a:moveTo>
                    <a:pt x="9941449" y="3534565"/>
                  </a:moveTo>
                  <a:lnTo>
                    <a:pt x="9936108" y="3532287"/>
                  </a:lnTo>
                  <a:lnTo>
                    <a:pt x="9932916" y="3533293"/>
                  </a:lnTo>
                  <a:lnTo>
                    <a:pt x="9930923" y="3537965"/>
                  </a:lnTo>
                  <a:lnTo>
                    <a:pt x="9931594" y="3541014"/>
                  </a:lnTo>
                  <a:lnTo>
                    <a:pt x="9934123" y="3542487"/>
                  </a:lnTo>
                  <a:lnTo>
                    <a:pt x="9939465" y="3544766"/>
                  </a:lnTo>
                  <a:lnTo>
                    <a:pt x="9942656" y="3543759"/>
                  </a:lnTo>
                  <a:lnTo>
                    <a:pt x="9944649" y="3539086"/>
                  </a:lnTo>
                  <a:lnTo>
                    <a:pt x="9943976" y="3536038"/>
                  </a:lnTo>
                  <a:lnTo>
                    <a:pt x="9941449" y="3534565"/>
                  </a:lnTo>
                  <a:close/>
                </a:path>
                <a:path w="17294225" h="11269980">
                  <a:moveTo>
                    <a:pt x="7883356" y="2655861"/>
                  </a:moveTo>
                  <a:lnTo>
                    <a:pt x="7880543" y="2655056"/>
                  </a:lnTo>
                  <a:lnTo>
                    <a:pt x="7877873" y="2653917"/>
                  </a:lnTo>
                  <a:lnTo>
                    <a:pt x="7875060" y="2653112"/>
                  </a:lnTo>
                  <a:lnTo>
                    <a:pt x="7872536" y="2654403"/>
                  </a:lnTo>
                  <a:lnTo>
                    <a:pt x="7871397" y="2657073"/>
                  </a:lnTo>
                  <a:lnTo>
                    <a:pt x="7870592" y="2659885"/>
                  </a:lnTo>
                  <a:lnTo>
                    <a:pt x="7871883" y="2662409"/>
                  </a:lnTo>
                  <a:lnTo>
                    <a:pt x="7874220" y="2663406"/>
                  </a:lnTo>
                  <a:lnTo>
                    <a:pt x="7874362" y="2663072"/>
                  </a:lnTo>
                  <a:lnTo>
                    <a:pt x="7877367" y="2664354"/>
                  </a:lnTo>
                  <a:lnTo>
                    <a:pt x="7880180" y="2665159"/>
                  </a:lnTo>
                  <a:lnTo>
                    <a:pt x="7882703" y="2663868"/>
                  </a:lnTo>
                  <a:lnTo>
                    <a:pt x="7883842" y="2661198"/>
                  </a:lnTo>
                  <a:lnTo>
                    <a:pt x="7884647" y="2658385"/>
                  </a:lnTo>
                  <a:lnTo>
                    <a:pt x="7883356" y="2655861"/>
                  </a:lnTo>
                  <a:close/>
                </a:path>
                <a:path w="17294225" h="11269980">
                  <a:moveTo>
                    <a:pt x="9865229" y="3494950"/>
                  </a:moveTo>
                  <a:lnTo>
                    <a:pt x="9859887" y="3492671"/>
                  </a:lnTo>
                  <a:lnTo>
                    <a:pt x="9856697" y="3493677"/>
                  </a:lnTo>
                  <a:lnTo>
                    <a:pt x="9854703" y="3498351"/>
                  </a:lnTo>
                  <a:lnTo>
                    <a:pt x="9855376" y="3501399"/>
                  </a:lnTo>
                  <a:lnTo>
                    <a:pt x="9857903" y="3502872"/>
                  </a:lnTo>
                  <a:lnTo>
                    <a:pt x="9863244" y="3505151"/>
                  </a:lnTo>
                  <a:lnTo>
                    <a:pt x="9866436" y="3504145"/>
                  </a:lnTo>
                  <a:lnTo>
                    <a:pt x="9868430" y="3499471"/>
                  </a:lnTo>
                  <a:lnTo>
                    <a:pt x="9867757" y="3496423"/>
                  </a:lnTo>
                  <a:lnTo>
                    <a:pt x="9865229" y="3494950"/>
                  </a:lnTo>
                  <a:close/>
                </a:path>
                <a:path w="17294225" h="11269980">
                  <a:moveTo>
                    <a:pt x="7965322" y="2682933"/>
                  </a:moveTo>
                  <a:lnTo>
                    <a:pt x="7962509" y="2682128"/>
                  </a:lnTo>
                  <a:lnTo>
                    <a:pt x="7959838" y="2680989"/>
                  </a:lnTo>
                  <a:lnTo>
                    <a:pt x="7957025" y="2680184"/>
                  </a:lnTo>
                  <a:lnTo>
                    <a:pt x="7954502" y="2681474"/>
                  </a:lnTo>
                  <a:lnTo>
                    <a:pt x="7953362" y="2684145"/>
                  </a:lnTo>
                  <a:lnTo>
                    <a:pt x="7952557" y="2686959"/>
                  </a:lnTo>
                  <a:lnTo>
                    <a:pt x="7953847" y="2689482"/>
                  </a:lnTo>
                  <a:lnTo>
                    <a:pt x="7956184" y="2690479"/>
                  </a:lnTo>
                  <a:lnTo>
                    <a:pt x="7956326" y="2690145"/>
                  </a:lnTo>
                  <a:lnTo>
                    <a:pt x="7959331" y="2691427"/>
                  </a:lnTo>
                  <a:lnTo>
                    <a:pt x="7962144" y="2692232"/>
                  </a:lnTo>
                  <a:lnTo>
                    <a:pt x="7964667" y="2690941"/>
                  </a:lnTo>
                  <a:lnTo>
                    <a:pt x="7965807" y="2688269"/>
                  </a:lnTo>
                  <a:lnTo>
                    <a:pt x="7966612" y="2685457"/>
                  </a:lnTo>
                  <a:lnTo>
                    <a:pt x="7965322" y="2682933"/>
                  </a:lnTo>
                  <a:close/>
                </a:path>
                <a:path w="17294225" h="11269980">
                  <a:moveTo>
                    <a:pt x="9788724" y="3456002"/>
                  </a:moveTo>
                  <a:lnTo>
                    <a:pt x="9783382" y="3453724"/>
                  </a:lnTo>
                  <a:lnTo>
                    <a:pt x="9780335" y="3454395"/>
                  </a:lnTo>
                  <a:lnTo>
                    <a:pt x="9778199" y="3459403"/>
                  </a:lnTo>
                  <a:lnTo>
                    <a:pt x="9778871" y="3462452"/>
                  </a:lnTo>
                  <a:lnTo>
                    <a:pt x="9781399" y="3463925"/>
                  </a:lnTo>
                  <a:lnTo>
                    <a:pt x="9786740" y="3466203"/>
                  </a:lnTo>
                  <a:lnTo>
                    <a:pt x="9789931" y="3465196"/>
                  </a:lnTo>
                  <a:lnTo>
                    <a:pt x="9791924" y="3460523"/>
                  </a:lnTo>
                  <a:lnTo>
                    <a:pt x="9791252" y="3457475"/>
                  </a:lnTo>
                  <a:lnTo>
                    <a:pt x="9788724" y="3456002"/>
                  </a:lnTo>
                  <a:close/>
                </a:path>
                <a:path w="17294225" h="11269980">
                  <a:moveTo>
                    <a:pt x="8047002" y="2710673"/>
                  </a:moveTo>
                  <a:lnTo>
                    <a:pt x="8044189" y="2709868"/>
                  </a:lnTo>
                  <a:lnTo>
                    <a:pt x="8041518" y="2708729"/>
                  </a:lnTo>
                  <a:lnTo>
                    <a:pt x="8038705" y="2707923"/>
                  </a:lnTo>
                  <a:lnTo>
                    <a:pt x="8036182" y="2709215"/>
                  </a:lnTo>
                  <a:lnTo>
                    <a:pt x="8035043" y="2711885"/>
                  </a:lnTo>
                  <a:lnTo>
                    <a:pt x="8034569" y="2713656"/>
                  </a:lnTo>
                  <a:lnTo>
                    <a:pt x="8034379" y="2714364"/>
                  </a:lnTo>
                  <a:lnTo>
                    <a:pt x="8035529" y="2717221"/>
                  </a:lnTo>
                  <a:lnTo>
                    <a:pt x="8037866" y="2718218"/>
                  </a:lnTo>
                  <a:lnTo>
                    <a:pt x="8038008" y="2717884"/>
                  </a:lnTo>
                  <a:lnTo>
                    <a:pt x="8041013" y="2719166"/>
                  </a:lnTo>
                  <a:lnTo>
                    <a:pt x="8043826" y="2719971"/>
                  </a:lnTo>
                  <a:lnTo>
                    <a:pt x="8046348" y="2718680"/>
                  </a:lnTo>
                  <a:lnTo>
                    <a:pt x="8047487" y="2716009"/>
                  </a:lnTo>
                  <a:lnTo>
                    <a:pt x="8047961" y="2714239"/>
                  </a:lnTo>
                  <a:lnTo>
                    <a:pt x="8048150" y="2713531"/>
                  </a:lnTo>
                  <a:lnTo>
                    <a:pt x="8047002" y="2710673"/>
                  </a:lnTo>
                  <a:close/>
                </a:path>
                <a:path w="17294225" h="11269980">
                  <a:moveTo>
                    <a:pt x="9714221" y="3417909"/>
                  </a:moveTo>
                  <a:lnTo>
                    <a:pt x="9706210" y="3414492"/>
                  </a:lnTo>
                  <a:lnTo>
                    <a:pt x="9703020" y="3415497"/>
                  </a:lnTo>
                  <a:lnTo>
                    <a:pt x="9701026" y="3420172"/>
                  </a:lnTo>
                  <a:lnTo>
                    <a:pt x="9701555" y="3423553"/>
                  </a:lnTo>
                  <a:lnTo>
                    <a:pt x="9709568" y="3426971"/>
                  </a:lnTo>
                  <a:lnTo>
                    <a:pt x="9712758" y="3425964"/>
                  </a:lnTo>
                  <a:lnTo>
                    <a:pt x="9714894" y="3420957"/>
                  </a:lnTo>
                  <a:lnTo>
                    <a:pt x="9714221" y="3417909"/>
                  </a:lnTo>
                  <a:close/>
                </a:path>
                <a:path w="17294225" h="11269980">
                  <a:moveTo>
                    <a:pt x="8128539" y="2738747"/>
                  </a:moveTo>
                  <a:lnTo>
                    <a:pt x="8125726" y="2737941"/>
                  </a:lnTo>
                  <a:lnTo>
                    <a:pt x="8123056" y="2736802"/>
                  </a:lnTo>
                  <a:lnTo>
                    <a:pt x="8120243" y="2735997"/>
                  </a:lnTo>
                  <a:lnTo>
                    <a:pt x="8117720" y="2737287"/>
                  </a:lnTo>
                  <a:lnTo>
                    <a:pt x="8116580" y="2739958"/>
                  </a:lnTo>
                  <a:lnTo>
                    <a:pt x="8116107" y="2741730"/>
                  </a:lnTo>
                  <a:lnTo>
                    <a:pt x="8115917" y="2742438"/>
                  </a:lnTo>
                  <a:lnTo>
                    <a:pt x="8117067" y="2745295"/>
                  </a:lnTo>
                  <a:lnTo>
                    <a:pt x="8119403" y="2746292"/>
                  </a:lnTo>
                  <a:lnTo>
                    <a:pt x="8119878" y="2746101"/>
                  </a:lnTo>
                  <a:lnTo>
                    <a:pt x="8122550" y="2747240"/>
                  </a:lnTo>
                  <a:lnTo>
                    <a:pt x="8125363" y="2748046"/>
                  </a:lnTo>
                  <a:lnTo>
                    <a:pt x="8127886" y="2746754"/>
                  </a:lnTo>
                  <a:lnTo>
                    <a:pt x="8129025" y="2744083"/>
                  </a:lnTo>
                  <a:lnTo>
                    <a:pt x="8129499" y="2742312"/>
                  </a:lnTo>
                  <a:lnTo>
                    <a:pt x="8129689" y="2741605"/>
                  </a:lnTo>
                  <a:lnTo>
                    <a:pt x="8128539" y="2738747"/>
                  </a:lnTo>
                  <a:close/>
                </a:path>
                <a:path w="17294225" h="11269980">
                  <a:moveTo>
                    <a:pt x="9637099" y="3379486"/>
                  </a:moveTo>
                  <a:lnTo>
                    <a:pt x="9629087" y="3376068"/>
                  </a:lnTo>
                  <a:lnTo>
                    <a:pt x="9626039" y="3376741"/>
                  </a:lnTo>
                  <a:lnTo>
                    <a:pt x="9623761" y="3382083"/>
                  </a:lnTo>
                  <a:lnTo>
                    <a:pt x="9624432" y="3385131"/>
                  </a:lnTo>
                  <a:lnTo>
                    <a:pt x="9632778" y="3388692"/>
                  </a:lnTo>
                  <a:lnTo>
                    <a:pt x="9635635" y="3387542"/>
                  </a:lnTo>
                  <a:lnTo>
                    <a:pt x="9637771" y="3382535"/>
                  </a:lnTo>
                  <a:lnTo>
                    <a:pt x="9637099" y="3379486"/>
                  </a:lnTo>
                  <a:close/>
                </a:path>
                <a:path w="17294225" h="11269980">
                  <a:moveTo>
                    <a:pt x="8209936" y="2767155"/>
                  </a:moveTo>
                  <a:lnTo>
                    <a:pt x="8207123" y="2766349"/>
                  </a:lnTo>
                  <a:lnTo>
                    <a:pt x="8204451" y="2765210"/>
                  </a:lnTo>
                  <a:lnTo>
                    <a:pt x="8201638" y="2764405"/>
                  </a:lnTo>
                  <a:lnTo>
                    <a:pt x="8199114" y="2765696"/>
                  </a:lnTo>
                  <a:lnTo>
                    <a:pt x="8197975" y="2768366"/>
                  </a:lnTo>
                  <a:lnTo>
                    <a:pt x="8197502" y="2770137"/>
                  </a:lnTo>
                  <a:lnTo>
                    <a:pt x="8197313" y="2770844"/>
                  </a:lnTo>
                  <a:lnTo>
                    <a:pt x="8198462" y="2773702"/>
                  </a:lnTo>
                  <a:lnTo>
                    <a:pt x="8200798" y="2774699"/>
                  </a:lnTo>
                  <a:lnTo>
                    <a:pt x="8201275" y="2774508"/>
                  </a:lnTo>
                  <a:lnTo>
                    <a:pt x="8203945" y="2775647"/>
                  </a:lnTo>
                  <a:lnTo>
                    <a:pt x="8211084" y="2770012"/>
                  </a:lnTo>
                  <a:lnTo>
                    <a:pt x="8209936" y="2767155"/>
                  </a:lnTo>
                  <a:close/>
                </a:path>
                <a:path w="17294225" h="11269980">
                  <a:moveTo>
                    <a:pt x="9559499" y="3341255"/>
                  </a:moveTo>
                  <a:lnTo>
                    <a:pt x="9551822" y="3337980"/>
                  </a:lnTo>
                  <a:lnTo>
                    <a:pt x="9548772" y="3338653"/>
                  </a:lnTo>
                  <a:lnTo>
                    <a:pt x="9546494" y="3343994"/>
                  </a:lnTo>
                  <a:lnTo>
                    <a:pt x="9547166" y="3347042"/>
                  </a:lnTo>
                  <a:lnTo>
                    <a:pt x="9555179" y="3350460"/>
                  </a:lnTo>
                  <a:lnTo>
                    <a:pt x="9558036" y="3349312"/>
                  </a:lnTo>
                  <a:lnTo>
                    <a:pt x="9560171" y="3344305"/>
                  </a:lnTo>
                  <a:lnTo>
                    <a:pt x="9559499" y="3341255"/>
                  </a:lnTo>
                  <a:close/>
                </a:path>
                <a:path w="17294225" h="11269980">
                  <a:moveTo>
                    <a:pt x="8290903" y="2796564"/>
                  </a:moveTo>
                  <a:lnTo>
                    <a:pt x="8285562" y="2794285"/>
                  </a:lnTo>
                  <a:lnTo>
                    <a:pt x="8282749" y="2793480"/>
                  </a:lnTo>
                  <a:lnTo>
                    <a:pt x="8280225" y="2794770"/>
                  </a:lnTo>
                  <a:lnTo>
                    <a:pt x="8279086" y="2797441"/>
                  </a:lnTo>
                  <a:lnTo>
                    <a:pt x="8278517" y="2799567"/>
                  </a:lnTo>
                  <a:lnTo>
                    <a:pt x="8278423" y="2799920"/>
                  </a:lnTo>
                  <a:lnTo>
                    <a:pt x="8279572" y="2802778"/>
                  </a:lnTo>
                  <a:lnTo>
                    <a:pt x="8284913" y="2805056"/>
                  </a:lnTo>
                  <a:lnTo>
                    <a:pt x="8287726" y="2805861"/>
                  </a:lnTo>
                  <a:lnTo>
                    <a:pt x="8290250" y="2804571"/>
                  </a:lnTo>
                  <a:lnTo>
                    <a:pt x="8291389" y="2801900"/>
                  </a:lnTo>
                  <a:lnTo>
                    <a:pt x="8291993" y="2799790"/>
                  </a:lnTo>
                  <a:lnTo>
                    <a:pt x="8292195" y="2799086"/>
                  </a:lnTo>
                  <a:lnTo>
                    <a:pt x="8290903" y="2796564"/>
                  </a:lnTo>
                  <a:close/>
                </a:path>
                <a:path w="17294225" h="11269980">
                  <a:moveTo>
                    <a:pt x="9474556" y="3299892"/>
                  </a:moveTo>
                  <a:lnTo>
                    <a:pt x="9471364" y="3300899"/>
                  </a:lnTo>
                  <a:lnTo>
                    <a:pt x="9469086" y="3306240"/>
                  </a:lnTo>
                  <a:lnTo>
                    <a:pt x="9469758" y="3309288"/>
                  </a:lnTo>
                  <a:lnTo>
                    <a:pt x="9477770" y="3312705"/>
                  </a:lnTo>
                  <a:lnTo>
                    <a:pt x="9480627" y="3311558"/>
                  </a:lnTo>
                  <a:lnTo>
                    <a:pt x="9482764" y="3306549"/>
                  </a:lnTo>
                  <a:lnTo>
                    <a:pt x="9482091" y="3303501"/>
                  </a:lnTo>
                  <a:lnTo>
                    <a:pt x="9476750" y="3301223"/>
                  </a:lnTo>
                  <a:lnTo>
                    <a:pt x="9474556" y="3299892"/>
                  </a:lnTo>
                  <a:close/>
                </a:path>
                <a:path w="17294225" h="11269980">
                  <a:moveTo>
                    <a:pt x="8372063" y="2826449"/>
                  </a:moveTo>
                  <a:lnTo>
                    <a:pt x="8364050" y="2823031"/>
                  </a:lnTo>
                  <a:lnTo>
                    <a:pt x="8361527" y="2824321"/>
                  </a:lnTo>
                  <a:lnTo>
                    <a:pt x="8360388" y="2826991"/>
                  </a:lnTo>
                  <a:lnTo>
                    <a:pt x="8359725" y="2829471"/>
                  </a:lnTo>
                  <a:lnTo>
                    <a:pt x="8360874" y="2832329"/>
                  </a:lnTo>
                  <a:lnTo>
                    <a:pt x="8368552" y="2835604"/>
                  </a:lnTo>
                  <a:lnTo>
                    <a:pt x="8371075" y="2834313"/>
                  </a:lnTo>
                  <a:lnTo>
                    <a:pt x="8373353" y="2828972"/>
                  </a:lnTo>
                  <a:lnTo>
                    <a:pt x="8372063" y="2826449"/>
                  </a:lnTo>
                  <a:close/>
                </a:path>
                <a:path w="17294225" h="11269980">
                  <a:moveTo>
                    <a:pt x="9404206" y="3265938"/>
                  </a:moveTo>
                  <a:lnTo>
                    <a:pt x="9396528" y="3262663"/>
                  </a:lnTo>
                  <a:lnTo>
                    <a:pt x="9393480" y="3263335"/>
                  </a:lnTo>
                  <a:lnTo>
                    <a:pt x="9391202" y="3268676"/>
                  </a:lnTo>
                  <a:lnTo>
                    <a:pt x="9391873" y="3271725"/>
                  </a:lnTo>
                  <a:lnTo>
                    <a:pt x="9399886" y="3275143"/>
                  </a:lnTo>
                  <a:lnTo>
                    <a:pt x="9402742" y="3273993"/>
                  </a:lnTo>
                  <a:lnTo>
                    <a:pt x="9404878" y="3268986"/>
                  </a:lnTo>
                  <a:lnTo>
                    <a:pt x="9404206" y="3265938"/>
                  </a:lnTo>
                  <a:close/>
                </a:path>
                <a:path w="17294225" h="11269980">
                  <a:moveTo>
                    <a:pt x="8452746" y="2856525"/>
                  </a:moveTo>
                  <a:lnTo>
                    <a:pt x="8445068" y="2853250"/>
                  </a:lnTo>
                  <a:lnTo>
                    <a:pt x="8442210" y="2854398"/>
                  </a:lnTo>
                  <a:lnTo>
                    <a:pt x="8441071" y="2857068"/>
                  </a:lnTo>
                  <a:lnTo>
                    <a:pt x="8440408" y="2859548"/>
                  </a:lnTo>
                  <a:lnTo>
                    <a:pt x="8441557" y="2862405"/>
                  </a:lnTo>
                  <a:lnTo>
                    <a:pt x="8448902" y="2865538"/>
                  </a:lnTo>
                  <a:lnTo>
                    <a:pt x="8451758" y="2864390"/>
                  </a:lnTo>
                  <a:lnTo>
                    <a:pt x="8454036" y="2859048"/>
                  </a:lnTo>
                  <a:lnTo>
                    <a:pt x="8452746" y="2856525"/>
                  </a:lnTo>
                  <a:close/>
                </a:path>
                <a:path w="17294225" h="11269980">
                  <a:moveTo>
                    <a:pt x="9326513" y="3228850"/>
                  </a:moveTo>
                  <a:lnTo>
                    <a:pt x="9318836" y="3225575"/>
                  </a:lnTo>
                  <a:lnTo>
                    <a:pt x="9315786" y="3226248"/>
                  </a:lnTo>
                  <a:lnTo>
                    <a:pt x="9314279" y="3229550"/>
                  </a:lnTo>
                  <a:lnTo>
                    <a:pt x="9313174" y="3231447"/>
                  </a:lnTo>
                  <a:lnTo>
                    <a:pt x="9314181" y="3234637"/>
                  </a:lnTo>
                  <a:lnTo>
                    <a:pt x="9322193" y="3238055"/>
                  </a:lnTo>
                  <a:lnTo>
                    <a:pt x="9325049" y="3236907"/>
                  </a:lnTo>
                  <a:lnTo>
                    <a:pt x="9326414" y="3233939"/>
                  </a:lnTo>
                  <a:lnTo>
                    <a:pt x="9327519" y="3232042"/>
                  </a:lnTo>
                  <a:lnTo>
                    <a:pt x="9326513" y="3228850"/>
                  </a:lnTo>
                  <a:close/>
                </a:path>
                <a:path w="17294225" h="11269980">
                  <a:moveTo>
                    <a:pt x="9241143" y="3188489"/>
                  </a:moveTo>
                  <a:lnTo>
                    <a:pt x="9237951" y="3189494"/>
                  </a:lnTo>
                  <a:lnTo>
                    <a:pt x="9236444" y="3192798"/>
                  </a:lnTo>
                  <a:lnTo>
                    <a:pt x="9235339" y="3194693"/>
                  </a:lnTo>
                  <a:lnTo>
                    <a:pt x="9236345" y="3197885"/>
                  </a:lnTo>
                  <a:lnTo>
                    <a:pt x="9244357" y="3201302"/>
                  </a:lnTo>
                  <a:lnTo>
                    <a:pt x="9247214" y="3200154"/>
                  </a:lnTo>
                  <a:lnTo>
                    <a:pt x="9248579" y="3197185"/>
                  </a:lnTo>
                  <a:lnTo>
                    <a:pt x="9249684" y="3195288"/>
                  </a:lnTo>
                  <a:lnTo>
                    <a:pt x="9248677" y="3192098"/>
                  </a:lnTo>
                  <a:lnTo>
                    <a:pt x="9243337" y="3189820"/>
                  </a:lnTo>
                  <a:lnTo>
                    <a:pt x="9241143" y="3188489"/>
                  </a:lnTo>
                  <a:close/>
                </a:path>
                <a:path w="17294225" h="11269980">
                  <a:moveTo>
                    <a:pt x="8533479" y="2887413"/>
                  </a:moveTo>
                  <a:lnTo>
                    <a:pt x="8525800" y="2884137"/>
                  </a:lnTo>
                  <a:lnTo>
                    <a:pt x="8522943" y="2885285"/>
                  </a:lnTo>
                  <a:lnTo>
                    <a:pt x="8521804" y="2887956"/>
                  </a:lnTo>
                  <a:lnTo>
                    <a:pt x="8521141" y="2890436"/>
                  </a:lnTo>
                  <a:lnTo>
                    <a:pt x="8522290" y="2893292"/>
                  </a:lnTo>
                  <a:lnTo>
                    <a:pt x="8529634" y="2896425"/>
                  </a:lnTo>
                  <a:lnTo>
                    <a:pt x="8532491" y="2895277"/>
                  </a:lnTo>
                  <a:lnTo>
                    <a:pt x="8534770" y="2889935"/>
                  </a:lnTo>
                  <a:lnTo>
                    <a:pt x="8533479" y="2887413"/>
                  </a:lnTo>
                  <a:close/>
                </a:path>
                <a:path w="17294225" h="11269980">
                  <a:moveTo>
                    <a:pt x="9162689" y="3152261"/>
                  </a:moveTo>
                  <a:lnTo>
                    <a:pt x="9159497" y="3153267"/>
                  </a:lnTo>
                  <a:lnTo>
                    <a:pt x="9158168" y="3156251"/>
                  </a:lnTo>
                  <a:lnTo>
                    <a:pt x="9157027" y="3158132"/>
                  </a:lnTo>
                  <a:lnTo>
                    <a:pt x="9158034" y="3161324"/>
                  </a:lnTo>
                  <a:lnTo>
                    <a:pt x="9166046" y="3164742"/>
                  </a:lnTo>
                  <a:lnTo>
                    <a:pt x="9168903" y="3163592"/>
                  </a:lnTo>
                  <a:lnTo>
                    <a:pt x="9170090" y="3160941"/>
                  </a:lnTo>
                  <a:lnTo>
                    <a:pt x="9171230" y="3159061"/>
                  </a:lnTo>
                  <a:lnTo>
                    <a:pt x="9170224" y="3155870"/>
                  </a:lnTo>
                  <a:lnTo>
                    <a:pt x="9164883" y="3153591"/>
                  </a:lnTo>
                  <a:lnTo>
                    <a:pt x="9162689" y="3152261"/>
                  </a:lnTo>
                  <a:close/>
                </a:path>
                <a:path w="17294225" h="11269980">
                  <a:moveTo>
                    <a:pt x="8613735" y="2918490"/>
                  </a:moveTo>
                  <a:lnTo>
                    <a:pt x="8606056" y="2915214"/>
                  </a:lnTo>
                  <a:lnTo>
                    <a:pt x="8603199" y="2916363"/>
                  </a:lnTo>
                  <a:lnTo>
                    <a:pt x="8601063" y="2921371"/>
                  </a:lnTo>
                  <a:lnTo>
                    <a:pt x="8602546" y="2924371"/>
                  </a:lnTo>
                  <a:lnTo>
                    <a:pt x="8609889" y="2927503"/>
                  </a:lnTo>
                  <a:lnTo>
                    <a:pt x="8612747" y="2926355"/>
                  </a:lnTo>
                  <a:lnTo>
                    <a:pt x="8614883" y="2921347"/>
                  </a:lnTo>
                  <a:lnTo>
                    <a:pt x="8613735" y="2918490"/>
                  </a:lnTo>
                  <a:close/>
                </a:path>
                <a:path w="17294225" h="11269980">
                  <a:moveTo>
                    <a:pt x="8693707" y="2950235"/>
                  </a:moveTo>
                  <a:lnTo>
                    <a:pt x="8686362" y="2947102"/>
                  </a:lnTo>
                  <a:lnTo>
                    <a:pt x="8683504" y="2948251"/>
                  </a:lnTo>
                  <a:lnTo>
                    <a:pt x="8681368" y="2953258"/>
                  </a:lnTo>
                  <a:lnTo>
                    <a:pt x="8682851" y="2956259"/>
                  </a:lnTo>
                  <a:lnTo>
                    <a:pt x="8690194" y="2959391"/>
                  </a:lnTo>
                  <a:lnTo>
                    <a:pt x="8693052" y="2958242"/>
                  </a:lnTo>
                  <a:lnTo>
                    <a:pt x="8695188" y="2953235"/>
                  </a:lnTo>
                  <a:lnTo>
                    <a:pt x="8693707" y="2950235"/>
                  </a:lnTo>
                  <a:close/>
                </a:path>
                <a:path w="17294225" h="11269980">
                  <a:moveTo>
                    <a:pt x="9091628" y="3119975"/>
                  </a:moveTo>
                  <a:lnTo>
                    <a:pt x="9083951" y="3116700"/>
                  </a:lnTo>
                  <a:lnTo>
                    <a:pt x="9080901" y="3117373"/>
                  </a:lnTo>
                  <a:lnTo>
                    <a:pt x="9079572" y="3120357"/>
                  </a:lnTo>
                  <a:lnTo>
                    <a:pt x="9078431" y="3122238"/>
                  </a:lnTo>
                  <a:lnTo>
                    <a:pt x="9079436" y="3125429"/>
                  </a:lnTo>
                  <a:lnTo>
                    <a:pt x="9087449" y="3128847"/>
                  </a:lnTo>
                  <a:lnTo>
                    <a:pt x="9090307" y="3127698"/>
                  </a:lnTo>
                  <a:lnTo>
                    <a:pt x="9091493" y="3125048"/>
                  </a:lnTo>
                  <a:lnTo>
                    <a:pt x="9092634" y="3123167"/>
                  </a:lnTo>
                  <a:lnTo>
                    <a:pt x="9091628" y="3119975"/>
                  </a:lnTo>
                  <a:close/>
                </a:path>
                <a:path w="17294225" h="11269980">
                  <a:moveTo>
                    <a:pt x="8774537" y="2982743"/>
                  </a:moveTo>
                  <a:lnTo>
                    <a:pt x="8766525" y="2979325"/>
                  </a:lnTo>
                  <a:lnTo>
                    <a:pt x="8763667" y="2980473"/>
                  </a:lnTo>
                  <a:lnTo>
                    <a:pt x="8761389" y="2985814"/>
                  </a:lnTo>
                  <a:lnTo>
                    <a:pt x="8762538" y="2988672"/>
                  </a:lnTo>
                  <a:lnTo>
                    <a:pt x="8770550" y="2992089"/>
                  </a:lnTo>
                  <a:lnTo>
                    <a:pt x="8773408" y="2990941"/>
                  </a:lnTo>
                  <a:lnTo>
                    <a:pt x="8775686" y="2985600"/>
                  </a:lnTo>
                  <a:lnTo>
                    <a:pt x="8774537" y="2982743"/>
                  </a:lnTo>
                  <a:close/>
                </a:path>
                <a:path w="17294225" h="11269980">
                  <a:moveTo>
                    <a:pt x="9012889" y="3084416"/>
                  </a:moveTo>
                  <a:lnTo>
                    <a:pt x="9004876" y="3080998"/>
                  </a:lnTo>
                  <a:lnTo>
                    <a:pt x="9002020" y="3082146"/>
                  </a:lnTo>
                  <a:lnTo>
                    <a:pt x="8999742" y="3087487"/>
                  </a:lnTo>
                  <a:lnTo>
                    <a:pt x="9000889" y="3090345"/>
                  </a:lnTo>
                  <a:lnTo>
                    <a:pt x="9008902" y="3093763"/>
                  </a:lnTo>
                  <a:lnTo>
                    <a:pt x="9011760" y="3092614"/>
                  </a:lnTo>
                  <a:lnTo>
                    <a:pt x="9014038" y="3087273"/>
                  </a:lnTo>
                  <a:lnTo>
                    <a:pt x="9012889" y="3084416"/>
                  </a:lnTo>
                  <a:close/>
                </a:path>
                <a:path w="17294225" h="11269980">
                  <a:moveTo>
                    <a:pt x="8854272" y="3015966"/>
                  </a:moveTo>
                  <a:lnTo>
                    <a:pt x="8846261" y="3012549"/>
                  </a:lnTo>
                  <a:lnTo>
                    <a:pt x="8843403" y="3013698"/>
                  </a:lnTo>
                  <a:lnTo>
                    <a:pt x="8841125" y="3019039"/>
                  </a:lnTo>
                  <a:lnTo>
                    <a:pt x="8842274" y="3021895"/>
                  </a:lnTo>
                  <a:lnTo>
                    <a:pt x="8850285" y="3025313"/>
                  </a:lnTo>
                  <a:lnTo>
                    <a:pt x="8853142" y="3024165"/>
                  </a:lnTo>
                  <a:lnTo>
                    <a:pt x="8855420" y="3018823"/>
                  </a:lnTo>
                  <a:lnTo>
                    <a:pt x="8854272" y="3015966"/>
                  </a:lnTo>
                  <a:close/>
                </a:path>
                <a:path w="17294225" h="11269980">
                  <a:moveTo>
                    <a:pt x="8933723" y="3049857"/>
                  </a:moveTo>
                  <a:lnTo>
                    <a:pt x="8925711" y="3046439"/>
                  </a:lnTo>
                  <a:lnTo>
                    <a:pt x="8922854" y="3047589"/>
                  </a:lnTo>
                  <a:lnTo>
                    <a:pt x="8920576" y="3052930"/>
                  </a:lnTo>
                  <a:lnTo>
                    <a:pt x="8921724" y="3055786"/>
                  </a:lnTo>
                  <a:lnTo>
                    <a:pt x="8929736" y="3059204"/>
                  </a:lnTo>
                  <a:lnTo>
                    <a:pt x="8932592" y="3058056"/>
                  </a:lnTo>
                  <a:lnTo>
                    <a:pt x="8934871" y="3052714"/>
                  </a:lnTo>
                  <a:lnTo>
                    <a:pt x="8933723" y="3049857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44712" y="11475"/>
              <a:ext cx="16932910" cy="11288395"/>
            </a:xfrm>
            <a:custGeom>
              <a:avLst/>
              <a:gdLst/>
              <a:ahLst/>
              <a:cxnLst/>
              <a:rect l="l" t="t" r="r" b="b"/>
              <a:pathLst>
                <a:path w="16932910" h="11288395">
                  <a:moveTo>
                    <a:pt x="16931609" y="11279392"/>
                  </a:moveTo>
                  <a:lnTo>
                    <a:pt x="16924268" y="11276260"/>
                  </a:lnTo>
                  <a:lnTo>
                    <a:pt x="16921410" y="11277408"/>
                  </a:lnTo>
                  <a:lnTo>
                    <a:pt x="16919417" y="11282082"/>
                  </a:lnTo>
                  <a:lnTo>
                    <a:pt x="16920566" y="11284939"/>
                  </a:lnTo>
                  <a:lnTo>
                    <a:pt x="16927907" y="11288071"/>
                  </a:lnTo>
                  <a:lnTo>
                    <a:pt x="16930764" y="11286923"/>
                  </a:lnTo>
                  <a:lnTo>
                    <a:pt x="16932758" y="11282249"/>
                  </a:lnTo>
                  <a:lnTo>
                    <a:pt x="16931609" y="11279392"/>
                  </a:lnTo>
                  <a:close/>
                </a:path>
                <a:path w="16932910" h="11288395">
                  <a:moveTo>
                    <a:pt x="16852870" y="11243831"/>
                  </a:moveTo>
                  <a:lnTo>
                    <a:pt x="16845861" y="11240841"/>
                  </a:lnTo>
                  <a:lnTo>
                    <a:pt x="16843005" y="11241991"/>
                  </a:lnTo>
                  <a:lnTo>
                    <a:pt x="16840869" y="11246998"/>
                  </a:lnTo>
                  <a:lnTo>
                    <a:pt x="16842016" y="11249855"/>
                  </a:lnTo>
                  <a:lnTo>
                    <a:pt x="16849026" y="11252845"/>
                  </a:lnTo>
                  <a:lnTo>
                    <a:pt x="16851883" y="11251697"/>
                  </a:lnTo>
                  <a:lnTo>
                    <a:pt x="16854019" y="11246689"/>
                  </a:lnTo>
                  <a:lnTo>
                    <a:pt x="16852870" y="11243831"/>
                  </a:lnTo>
                  <a:close/>
                </a:path>
                <a:path w="16932910" h="11288395">
                  <a:moveTo>
                    <a:pt x="16775703" y="11207363"/>
                  </a:moveTo>
                  <a:lnTo>
                    <a:pt x="16768694" y="11204373"/>
                  </a:lnTo>
                  <a:lnTo>
                    <a:pt x="16765502" y="11205379"/>
                  </a:lnTo>
                  <a:lnTo>
                    <a:pt x="16763508" y="11210052"/>
                  </a:lnTo>
                  <a:lnTo>
                    <a:pt x="16764515" y="11213244"/>
                  </a:lnTo>
                  <a:lnTo>
                    <a:pt x="16771858" y="11216376"/>
                  </a:lnTo>
                  <a:lnTo>
                    <a:pt x="16774716" y="11215228"/>
                  </a:lnTo>
                  <a:lnTo>
                    <a:pt x="16776710" y="11210554"/>
                  </a:lnTo>
                  <a:lnTo>
                    <a:pt x="16775703" y="11207363"/>
                  </a:lnTo>
                  <a:close/>
                </a:path>
                <a:path w="16932910" h="11288395">
                  <a:moveTo>
                    <a:pt x="16691762" y="11166427"/>
                  </a:moveTo>
                  <a:lnTo>
                    <a:pt x="16688570" y="11167433"/>
                  </a:lnTo>
                  <a:lnTo>
                    <a:pt x="16687573" y="11169770"/>
                  </a:lnTo>
                  <a:lnTo>
                    <a:pt x="16686243" y="11171964"/>
                  </a:lnTo>
                  <a:lnTo>
                    <a:pt x="16687249" y="11175156"/>
                  </a:lnTo>
                  <a:lnTo>
                    <a:pt x="16691921" y="11177149"/>
                  </a:lnTo>
                  <a:lnTo>
                    <a:pt x="16692115" y="11177626"/>
                  </a:lnTo>
                  <a:lnTo>
                    <a:pt x="16694450" y="11178622"/>
                  </a:lnTo>
                  <a:lnTo>
                    <a:pt x="16697166" y="11177808"/>
                  </a:lnTo>
                  <a:lnTo>
                    <a:pt x="16698162" y="11175471"/>
                  </a:lnTo>
                  <a:lnTo>
                    <a:pt x="16699635" y="11172943"/>
                  </a:lnTo>
                  <a:lnTo>
                    <a:pt x="16698629" y="11169751"/>
                  </a:lnTo>
                  <a:lnTo>
                    <a:pt x="16693957" y="11167758"/>
                  </a:lnTo>
                  <a:lnTo>
                    <a:pt x="16691762" y="11166427"/>
                  </a:lnTo>
                  <a:close/>
                </a:path>
                <a:path w="16932910" h="11288395">
                  <a:moveTo>
                    <a:pt x="16614874" y="11126528"/>
                  </a:moveTo>
                  <a:lnTo>
                    <a:pt x="16611683" y="11127533"/>
                  </a:lnTo>
                  <a:lnTo>
                    <a:pt x="16610686" y="11129870"/>
                  </a:lnTo>
                  <a:lnTo>
                    <a:pt x="16609355" y="11132064"/>
                  </a:lnTo>
                  <a:lnTo>
                    <a:pt x="16610362" y="11135256"/>
                  </a:lnTo>
                  <a:lnTo>
                    <a:pt x="16612554" y="11136586"/>
                  </a:lnTo>
                  <a:lnTo>
                    <a:pt x="16617563" y="11138723"/>
                  </a:lnTo>
                  <a:lnTo>
                    <a:pt x="16620278" y="11137908"/>
                  </a:lnTo>
                  <a:lnTo>
                    <a:pt x="16621275" y="11135570"/>
                  </a:lnTo>
                  <a:lnTo>
                    <a:pt x="16622606" y="11133376"/>
                  </a:lnTo>
                  <a:lnTo>
                    <a:pt x="16621599" y="11130185"/>
                  </a:lnTo>
                  <a:lnTo>
                    <a:pt x="16619404" y="11128855"/>
                  </a:lnTo>
                  <a:lnTo>
                    <a:pt x="16617069" y="11127859"/>
                  </a:lnTo>
                  <a:lnTo>
                    <a:pt x="16614874" y="11126528"/>
                  </a:lnTo>
                  <a:close/>
                </a:path>
                <a:path w="16932910" h="11288395">
                  <a:moveTo>
                    <a:pt x="16539082" y="11085911"/>
                  </a:moveTo>
                  <a:lnTo>
                    <a:pt x="16535890" y="11086917"/>
                  </a:lnTo>
                  <a:lnTo>
                    <a:pt x="16534893" y="11089254"/>
                  </a:lnTo>
                  <a:lnTo>
                    <a:pt x="16533563" y="11091448"/>
                  </a:lnTo>
                  <a:lnTo>
                    <a:pt x="16534569" y="11094639"/>
                  </a:lnTo>
                  <a:lnTo>
                    <a:pt x="16536762" y="11095969"/>
                  </a:lnTo>
                  <a:lnTo>
                    <a:pt x="16541770" y="11098106"/>
                  </a:lnTo>
                  <a:lnTo>
                    <a:pt x="16544486" y="11097291"/>
                  </a:lnTo>
                  <a:lnTo>
                    <a:pt x="16545483" y="11094954"/>
                  </a:lnTo>
                  <a:lnTo>
                    <a:pt x="16546813" y="11092760"/>
                  </a:lnTo>
                  <a:lnTo>
                    <a:pt x="16545807" y="11089569"/>
                  </a:lnTo>
                  <a:lnTo>
                    <a:pt x="16543614" y="11088239"/>
                  </a:lnTo>
                  <a:lnTo>
                    <a:pt x="16541277" y="11087242"/>
                  </a:lnTo>
                  <a:lnTo>
                    <a:pt x="16539082" y="11085911"/>
                  </a:lnTo>
                  <a:close/>
                </a:path>
                <a:path w="16932910" h="11288395">
                  <a:moveTo>
                    <a:pt x="16463523" y="11043816"/>
                  </a:moveTo>
                  <a:lnTo>
                    <a:pt x="16460333" y="11044823"/>
                  </a:lnTo>
                  <a:lnTo>
                    <a:pt x="16458340" y="11049496"/>
                  </a:lnTo>
                  <a:lnTo>
                    <a:pt x="16459155" y="11052211"/>
                  </a:lnTo>
                  <a:lnTo>
                    <a:pt x="16461205" y="11053875"/>
                  </a:lnTo>
                  <a:lnTo>
                    <a:pt x="16466545" y="11056153"/>
                  </a:lnTo>
                  <a:lnTo>
                    <a:pt x="16469261" y="11055338"/>
                  </a:lnTo>
                  <a:lnTo>
                    <a:pt x="16471254" y="11050665"/>
                  </a:lnTo>
                  <a:lnTo>
                    <a:pt x="16470442" y="11047950"/>
                  </a:lnTo>
                  <a:lnTo>
                    <a:pt x="16468389" y="11046286"/>
                  </a:lnTo>
                  <a:lnTo>
                    <a:pt x="16466052" y="11045289"/>
                  </a:lnTo>
                  <a:lnTo>
                    <a:pt x="16463523" y="11043816"/>
                  </a:lnTo>
                  <a:close/>
                </a:path>
                <a:path w="16932910" h="11288395">
                  <a:moveTo>
                    <a:pt x="16389873" y="11000956"/>
                  </a:moveTo>
                  <a:lnTo>
                    <a:pt x="16386489" y="11001486"/>
                  </a:lnTo>
                  <a:lnTo>
                    <a:pt x="16385493" y="11003823"/>
                  </a:lnTo>
                  <a:lnTo>
                    <a:pt x="16384542" y="11005391"/>
                  </a:lnTo>
                  <a:lnTo>
                    <a:pt x="16384162" y="11006017"/>
                  </a:lnTo>
                  <a:lnTo>
                    <a:pt x="16384836" y="11009067"/>
                  </a:lnTo>
                  <a:lnTo>
                    <a:pt x="16386887" y="11010731"/>
                  </a:lnTo>
                  <a:lnTo>
                    <a:pt x="16391893" y="11012866"/>
                  </a:lnTo>
                  <a:lnTo>
                    <a:pt x="16394800" y="11012528"/>
                  </a:lnTo>
                  <a:lnTo>
                    <a:pt x="16395797" y="11010191"/>
                  </a:lnTo>
                  <a:lnTo>
                    <a:pt x="16396747" y="11008624"/>
                  </a:lnTo>
                  <a:lnTo>
                    <a:pt x="16397127" y="11007997"/>
                  </a:lnTo>
                  <a:lnTo>
                    <a:pt x="16396456" y="11004948"/>
                  </a:lnTo>
                  <a:lnTo>
                    <a:pt x="16394404" y="11003283"/>
                  </a:lnTo>
                  <a:lnTo>
                    <a:pt x="16392066" y="11002286"/>
                  </a:lnTo>
                  <a:lnTo>
                    <a:pt x="16389873" y="11000956"/>
                  </a:lnTo>
                  <a:close/>
                </a:path>
                <a:path w="16932910" h="11288395">
                  <a:moveTo>
                    <a:pt x="16316120" y="10956475"/>
                  </a:moveTo>
                  <a:lnTo>
                    <a:pt x="16313073" y="10957149"/>
                  </a:lnTo>
                  <a:lnTo>
                    <a:pt x="16310792" y="10960910"/>
                  </a:lnTo>
                  <a:lnTo>
                    <a:pt x="16310412" y="10961537"/>
                  </a:lnTo>
                  <a:lnTo>
                    <a:pt x="16311084" y="10964585"/>
                  </a:lnTo>
                  <a:lnTo>
                    <a:pt x="16313136" y="10966250"/>
                  </a:lnTo>
                  <a:lnTo>
                    <a:pt x="16318144" y="10968387"/>
                  </a:lnTo>
                  <a:lnTo>
                    <a:pt x="16321050" y="10968048"/>
                  </a:lnTo>
                  <a:lnTo>
                    <a:pt x="16322047" y="10965711"/>
                  </a:lnTo>
                  <a:lnTo>
                    <a:pt x="16323378" y="10963517"/>
                  </a:lnTo>
                  <a:lnTo>
                    <a:pt x="16322704" y="10960467"/>
                  </a:lnTo>
                  <a:lnTo>
                    <a:pt x="16320653" y="10958803"/>
                  </a:lnTo>
                  <a:lnTo>
                    <a:pt x="16318315" y="10957806"/>
                  </a:lnTo>
                  <a:lnTo>
                    <a:pt x="16316120" y="10956475"/>
                  </a:lnTo>
                  <a:close/>
                </a:path>
                <a:path w="16932910" h="11288395">
                  <a:moveTo>
                    <a:pt x="16243133" y="10911136"/>
                  </a:moveTo>
                  <a:lnTo>
                    <a:pt x="16240084" y="10911809"/>
                  </a:lnTo>
                  <a:lnTo>
                    <a:pt x="16237802" y="10915571"/>
                  </a:lnTo>
                  <a:lnTo>
                    <a:pt x="16237422" y="10916197"/>
                  </a:lnTo>
                  <a:lnTo>
                    <a:pt x="16238096" y="10919247"/>
                  </a:lnTo>
                  <a:lnTo>
                    <a:pt x="16240147" y="10920911"/>
                  </a:lnTo>
                  <a:lnTo>
                    <a:pt x="16245155" y="10923047"/>
                  </a:lnTo>
                  <a:lnTo>
                    <a:pt x="16247869" y="10922232"/>
                  </a:lnTo>
                  <a:lnTo>
                    <a:pt x="16248661" y="10920992"/>
                  </a:lnTo>
                  <a:lnTo>
                    <a:pt x="16249057" y="10920372"/>
                  </a:lnTo>
                  <a:lnTo>
                    <a:pt x="16250388" y="10918177"/>
                  </a:lnTo>
                  <a:lnTo>
                    <a:pt x="16249716" y="10915129"/>
                  </a:lnTo>
                  <a:lnTo>
                    <a:pt x="16247664" y="10913464"/>
                  </a:lnTo>
                  <a:lnTo>
                    <a:pt x="16245328" y="10912467"/>
                  </a:lnTo>
                  <a:lnTo>
                    <a:pt x="16243133" y="10911136"/>
                  </a:lnTo>
                  <a:close/>
                </a:path>
                <a:path w="16932910" h="11288395">
                  <a:moveTo>
                    <a:pt x="16170855" y="10864128"/>
                  </a:moveTo>
                  <a:lnTo>
                    <a:pt x="16167807" y="10864800"/>
                  </a:lnTo>
                  <a:lnTo>
                    <a:pt x="16166856" y="10866368"/>
                  </a:lnTo>
                  <a:lnTo>
                    <a:pt x="16165371" y="10868891"/>
                  </a:lnTo>
                  <a:lnTo>
                    <a:pt x="16165003" y="10869523"/>
                  </a:lnTo>
                  <a:lnTo>
                    <a:pt x="16165818" y="10872238"/>
                  </a:lnTo>
                  <a:lnTo>
                    <a:pt x="16167727" y="10874236"/>
                  </a:lnTo>
                  <a:lnTo>
                    <a:pt x="16172736" y="10876372"/>
                  </a:lnTo>
                  <a:lnTo>
                    <a:pt x="16175449" y="10875557"/>
                  </a:lnTo>
                  <a:lnTo>
                    <a:pt x="16176241" y="10874317"/>
                  </a:lnTo>
                  <a:lnTo>
                    <a:pt x="16176637" y="10873697"/>
                  </a:lnTo>
                  <a:lnTo>
                    <a:pt x="16177742" y="10871801"/>
                  </a:lnTo>
                  <a:lnTo>
                    <a:pt x="16178110" y="10871168"/>
                  </a:lnTo>
                  <a:lnTo>
                    <a:pt x="16177296" y="10868453"/>
                  </a:lnTo>
                  <a:lnTo>
                    <a:pt x="16175386" y="10866455"/>
                  </a:lnTo>
                  <a:lnTo>
                    <a:pt x="16173049" y="10865458"/>
                  </a:lnTo>
                  <a:lnTo>
                    <a:pt x="16170855" y="10864128"/>
                  </a:lnTo>
                  <a:close/>
                </a:path>
                <a:path w="16932910" h="11288395">
                  <a:moveTo>
                    <a:pt x="16099198" y="10816595"/>
                  </a:moveTo>
                  <a:lnTo>
                    <a:pt x="16096148" y="10817267"/>
                  </a:lnTo>
                  <a:lnTo>
                    <a:pt x="16094817" y="10819461"/>
                  </a:lnTo>
                  <a:lnTo>
                    <a:pt x="16093154" y="10821513"/>
                  </a:lnTo>
                  <a:lnTo>
                    <a:pt x="16093825" y="10824562"/>
                  </a:lnTo>
                  <a:lnTo>
                    <a:pt x="16095734" y="10826560"/>
                  </a:lnTo>
                  <a:lnTo>
                    <a:pt x="16099074" y="10827985"/>
                  </a:lnTo>
                  <a:lnTo>
                    <a:pt x="16098597" y="10828175"/>
                  </a:lnTo>
                  <a:lnTo>
                    <a:pt x="16100600" y="10829030"/>
                  </a:lnTo>
                  <a:lnTo>
                    <a:pt x="16103316" y="10828215"/>
                  </a:lnTo>
                  <a:lnTo>
                    <a:pt x="16104504" y="10826355"/>
                  </a:lnTo>
                  <a:lnTo>
                    <a:pt x="16106168" y="10824303"/>
                  </a:lnTo>
                  <a:lnTo>
                    <a:pt x="16105497" y="10821255"/>
                  </a:lnTo>
                  <a:lnTo>
                    <a:pt x="16103587" y="10819256"/>
                  </a:lnTo>
                  <a:lnTo>
                    <a:pt x="16101249" y="10818259"/>
                  </a:lnTo>
                  <a:lnTo>
                    <a:pt x="16099198" y="10816595"/>
                  </a:lnTo>
                  <a:close/>
                </a:path>
                <a:path w="16932910" h="11288395">
                  <a:moveTo>
                    <a:pt x="16028585" y="10767535"/>
                  </a:moveTo>
                  <a:lnTo>
                    <a:pt x="16025535" y="10768207"/>
                  </a:lnTo>
                  <a:lnTo>
                    <a:pt x="16024205" y="10770401"/>
                  </a:lnTo>
                  <a:lnTo>
                    <a:pt x="16022398" y="10772787"/>
                  </a:lnTo>
                  <a:lnTo>
                    <a:pt x="16023072" y="10775836"/>
                  </a:lnTo>
                  <a:lnTo>
                    <a:pt x="16025266" y="10777166"/>
                  </a:lnTo>
                  <a:lnTo>
                    <a:pt x="16027316" y="10778830"/>
                  </a:lnTo>
                  <a:lnTo>
                    <a:pt x="16030322" y="10780112"/>
                  </a:lnTo>
                  <a:lnTo>
                    <a:pt x="16032894" y="10779631"/>
                  </a:lnTo>
                  <a:lnTo>
                    <a:pt x="16034082" y="10777771"/>
                  </a:lnTo>
                  <a:lnTo>
                    <a:pt x="16035889" y="10775385"/>
                  </a:lnTo>
                  <a:lnTo>
                    <a:pt x="16035215" y="10772336"/>
                  </a:lnTo>
                  <a:lnTo>
                    <a:pt x="16033021" y="10771006"/>
                  </a:lnTo>
                  <a:lnTo>
                    <a:pt x="16030971" y="10769342"/>
                  </a:lnTo>
                  <a:lnTo>
                    <a:pt x="16028585" y="10767535"/>
                  </a:lnTo>
                  <a:close/>
                </a:path>
                <a:path w="16932910" h="11288395">
                  <a:moveTo>
                    <a:pt x="15958590" y="10717949"/>
                  </a:moveTo>
                  <a:lnTo>
                    <a:pt x="15955541" y="10718621"/>
                  </a:lnTo>
                  <a:lnTo>
                    <a:pt x="15952212" y="10722725"/>
                  </a:lnTo>
                  <a:lnTo>
                    <a:pt x="15952886" y="10725774"/>
                  </a:lnTo>
                  <a:lnTo>
                    <a:pt x="15956990" y="10729103"/>
                  </a:lnTo>
                  <a:lnTo>
                    <a:pt x="15959993" y="10730384"/>
                  </a:lnTo>
                  <a:lnTo>
                    <a:pt x="15962567" y="10729903"/>
                  </a:lnTo>
                  <a:lnTo>
                    <a:pt x="15963755" y="10728043"/>
                  </a:lnTo>
                  <a:lnTo>
                    <a:pt x="15965418" y="10725990"/>
                  </a:lnTo>
                  <a:lnTo>
                    <a:pt x="15964747" y="10722942"/>
                  </a:lnTo>
                  <a:lnTo>
                    <a:pt x="15958590" y="10717949"/>
                  </a:lnTo>
                  <a:close/>
                </a:path>
                <a:path w="16932910" h="11288395">
                  <a:moveTo>
                    <a:pt x="15888882" y="10667696"/>
                  </a:moveTo>
                  <a:lnTo>
                    <a:pt x="15885974" y="10668033"/>
                  </a:lnTo>
                  <a:lnTo>
                    <a:pt x="15884310" y="10670086"/>
                  </a:lnTo>
                  <a:lnTo>
                    <a:pt x="15882980" y="10672280"/>
                  </a:lnTo>
                  <a:lnTo>
                    <a:pt x="15883318" y="10675187"/>
                  </a:lnTo>
                  <a:lnTo>
                    <a:pt x="15887423" y="10678516"/>
                  </a:lnTo>
                  <a:lnTo>
                    <a:pt x="15890426" y="10679797"/>
                  </a:lnTo>
                  <a:lnTo>
                    <a:pt x="15892998" y="10679316"/>
                  </a:lnTo>
                  <a:lnTo>
                    <a:pt x="15894187" y="10677455"/>
                  </a:lnTo>
                  <a:lnTo>
                    <a:pt x="15895518" y="10675261"/>
                  </a:lnTo>
                  <a:lnTo>
                    <a:pt x="15895180" y="10672355"/>
                  </a:lnTo>
                  <a:lnTo>
                    <a:pt x="15891077" y="10669027"/>
                  </a:lnTo>
                  <a:lnTo>
                    <a:pt x="15888882" y="10667696"/>
                  </a:lnTo>
                  <a:close/>
                </a:path>
                <a:path w="16932910" h="11288395">
                  <a:moveTo>
                    <a:pt x="15820217" y="10615915"/>
                  </a:moveTo>
                  <a:lnTo>
                    <a:pt x="15817311" y="10616254"/>
                  </a:lnTo>
                  <a:lnTo>
                    <a:pt x="15815646" y="10618306"/>
                  </a:lnTo>
                  <a:lnTo>
                    <a:pt x="15814316" y="10620500"/>
                  </a:lnTo>
                  <a:lnTo>
                    <a:pt x="15814653" y="10623406"/>
                  </a:lnTo>
                  <a:lnTo>
                    <a:pt x="15818758" y="10626735"/>
                  </a:lnTo>
                  <a:lnTo>
                    <a:pt x="15821763" y="10628017"/>
                  </a:lnTo>
                  <a:lnTo>
                    <a:pt x="15824002" y="10627394"/>
                  </a:lnTo>
                  <a:lnTo>
                    <a:pt x="15825525" y="10625676"/>
                  </a:lnTo>
                  <a:lnTo>
                    <a:pt x="15826855" y="10623482"/>
                  </a:lnTo>
                  <a:lnTo>
                    <a:pt x="15826515" y="10620575"/>
                  </a:lnTo>
                  <a:lnTo>
                    <a:pt x="15822412" y="10617246"/>
                  </a:lnTo>
                  <a:lnTo>
                    <a:pt x="15820217" y="10615915"/>
                  </a:lnTo>
                  <a:close/>
                </a:path>
                <a:path w="16932910" h="11288395">
                  <a:moveTo>
                    <a:pt x="15752173" y="10563610"/>
                  </a:moveTo>
                  <a:lnTo>
                    <a:pt x="15749267" y="10563949"/>
                  </a:lnTo>
                  <a:lnTo>
                    <a:pt x="15745938" y="10568052"/>
                  </a:lnTo>
                  <a:lnTo>
                    <a:pt x="15746276" y="10570958"/>
                  </a:lnTo>
                  <a:lnTo>
                    <a:pt x="15750380" y="10574288"/>
                  </a:lnTo>
                  <a:lnTo>
                    <a:pt x="15751382" y="10574715"/>
                  </a:lnTo>
                  <a:lnTo>
                    <a:pt x="15751240" y="10575049"/>
                  </a:lnTo>
                  <a:lnTo>
                    <a:pt x="15753243" y="10575904"/>
                  </a:lnTo>
                  <a:lnTo>
                    <a:pt x="15755482" y="10575280"/>
                  </a:lnTo>
                  <a:lnTo>
                    <a:pt x="15757004" y="10573562"/>
                  </a:lnTo>
                  <a:lnTo>
                    <a:pt x="15758668" y="10571510"/>
                  </a:lnTo>
                  <a:lnTo>
                    <a:pt x="15758329" y="10568603"/>
                  </a:lnTo>
                  <a:lnTo>
                    <a:pt x="15752173" y="10563610"/>
                  </a:lnTo>
                  <a:close/>
                </a:path>
                <a:path w="16932910" h="11288395">
                  <a:moveTo>
                    <a:pt x="15684222" y="10510161"/>
                  </a:moveTo>
                  <a:lnTo>
                    <a:pt x="15681314" y="10510499"/>
                  </a:lnTo>
                  <a:lnTo>
                    <a:pt x="15677985" y="10514602"/>
                  </a:lnTo>
                  <a:lnTo>
                    <a:pt x="15678325" y="10517509"/>
                  </a:lnTo>
                  <a:lnTo>
                    <a:pt x="15682429" y="10520838"/>
                  </a:lnTo>
                  <a:lnTo>
                    <a:pt x="15683763" y="10521408"/>
                  </a:lnTo>
                  <a:lnTo>
                    <a:pt x="15683287" y="10521599"/>
                  </a:lnTo>
                  <a:lnTo>
                    <a:pt x="15685290" y="10522454"/>
                  </a:lnTo>
                  <a:lnTo>
                    <a:pt x="15687529" y="10521831"/>
                  </a:lnTo>
                  <a:lnTo>
                    <a:pt x="15689051" y="10520112"/>
                  </a:lnTo>
                  <a:lnTo>
                    <a:pt x="15690715" y="10518060"/>
                  </a:lnTo>
                  <a:lnTo>
                    <a:pt x="15690378" y="10515155"/>
                  </a:lnTo>
                  <a:lnTo>
                    <a:pt x="15684222" y="10510161"/>
                  </a:lnTo>
                  <a:close/>
                </a:path>
                <a:path w="16932910" h="11288395">
                  <a:moveTo>
                    <a:pt x="15617364" y="10455995"/>
                  </a:moveTo>
                  <a:lnTo>
                    <a:pt x="15614458" y="10456333"/>
                  </a:lnTo>
                  <a:lnTo>
                    <a:pt x="15611130" y="10460438"/>
                  </a:lnTo>
                  <a:lnTo>
                    <a:pt x="15611469" y="10463344"/>
                  </a:lnTo>
                  <a:lnTo>
                    <a:pt x="15615572" y="10466672"/>
                  </a:lnTo>
                  <a:lnTo>
                    <a:pt x="15618577" y="10467954"/>
                  </a:lnTo>
                  <a:lnTo>
                    <a:pt x="15620673" y="10467665"/>
                  </a:lnTo>
                  <a:lnTo>
                    <a:pt x="15622196" y="10465947"/>
                  </a:lnTo>
                  <a:lnTo>
                    <a:pt x="15623860" y="10463895"/>
                  </a:lnTo>
                  <a:lnTo>
                    <a:pt x="15623520" y="10460988"/>
                  </a:lnTo>
                  <a:lnTo>
                    <a:pt x="15617364" y="10455995"/>
                  </a:lnTo>
                  <a:close/>
                </a:path>
                <a:path w="16932910" h="11288395">
                  <a:moveTo>
                    <a:pt x="15551128" y="10401304"/>
                  </a:moveTo>
                  <a:lnTo>
                    <a:pt x="15548220" y="10401642"/>
                  </a:lnTo>
                  <a:lnTo>
                    <a:pt x="15544891" y="10405746"/>
                  </a:lnTo>
                  <a:lnTo>
                    <a:pt x="15545231" y="10408653"/>
                  </a:lnTo>
                  <a:lnTo>
                    <a:pt x="15549335" y="10411982"/>
                  </a:lnTo>
                  <a:lnTo>
                    <a:pt x="15552339" y="10413263"/>
                  </a:lnTo>
                  <a:lnTo>
                    <a:pt x="15554435" y="10412974"/>
                  </a:lnTo>
                  <a:lnTo>
                    <a:pt x="15555956" y="10411255"/>
                  </a:lnTo>
                  <a:lnTo>
                    <a:pt x="15557621" y="10409203"/>
                  </a:lnTo>
                  <a:lnTo>
                    <a:pt x="15557284" y="10406298"/>
                  </a:lnTo>
                  <a:lnTo>
                    <a:pt x="15551128" y="10401304"/>
                  </a:lnTo>
                  <a:close/>
                </a:path>
                <a:path w="16932910" h="11288395">
                  <a:moveTo>
                    <a:pt x="15485792" y="10345420"/>
                  </a:moveTo>
                  <a:lnTo>
                    <a:pt x="15482553" y="10345616"/>
                  </a:lnTo>
                  <a:lnTo>
                    <a:pt x="15479225" y="10349721"/>
                  </a:lnTo>
                  <a:lnTo>
                    <a:pt x="15479419" y="10352960"/>
                  </a:lnTo>
                  <a:lnTo>
                    <a:pt x="15483524" y="10356289"/>
                  </a:lnTo>
                  <a:lnTo>
                    <a:pt x="15486862" y="10357713"/>
                  </a:lnTo>
                  <a:lnTo>
                    <a:pt x="15488957" y="10357423"/>
                  </a:lnTo>
                  <a:lnTo>
                    <a:pt x="15490479" y="10355705"/>
                  </a:lnTo>
                  <a:lnTo>
                    <a:pt x="15492144" y="10353653"/>
                  </a:lnTo>
                  <a:lnTo>
                    <a:pt x="15491948" y="10350414"/>
                  </a:lnTo>
                  <a:lnTo>
                    <a:pt x="15485792" y="10345420"/>
                  </a:lnTo>
                  <a:close/>
                </a:path>
                <a:path w="16932910" h="11288395">
                  <a:moveTo>
                    <a:pt x="15421411" y="10289153"/>
                  </a:moveTo>
                  <a:lnTo>
                    <a:pt x="15418169" y="10289349"/>
                  </a:lnTo>
                  <a:lnTo>
                    <a:pt x="15416505" y="10291401"/>
                  </a:lnTo>
                  <a:lnTo>
                    <a:pt x="15414506" y="10293310"/>
                  </a:lnTo>
                  <a:lnTo>
                    <a:pt x="15414704" y="10296551"/>
                  </a:lnTo>
                  <a:lnTo>
                    <a:pt x="15418808" y="10299880"/>
                  </a:lnTo>
                  <a:lnTo>
                    <a:pt x="15420142" y="10300449"/>
                  </a:lnTo>
                  <a:lnTo>
                    <a:pt x="15420000" y="10300783"/>
                  </a:lnTo>
                  <a:lnTo>
                    <a:pt x="15422003" y="10301637"/>
                  </a:lnTo>
                  <a:lnTo>
                    <a:pt x="15424100" y="10301348"/>
                  </a:lnTo>
                  <a:lnTo>
                    <a:pt x="15425621" y="10299629"/>
                  </a:lnTo>
                  <a:lnTo>
                    <a:pt x="15427619" y="10297720"/>
                  </a:lnTo>
                  <a:lnTo>
                    <a:pt x="15427425" y="10294481"/>
                  </a:lnTo>
                  <a:lnTo>
                    <a:pt x="15423320" y="10291151"/>
                  </a:lnTo>
                  <a:lnTo>
                    <a:pt x="15421411" y="10289153"/>
                  </a:lnTo>
                  <a:close/>
                </a:path>
                <a:path w="16932910" h="11288395">
                  <a:moveTo>
                    <a:pt x="15356980" y="10232076"/>
                  </a:moveTo>
                  <a:lnTo>
                    <a:pt x="15353738" y="10232272"/>
                  </a:lnTo>
                  <a:lnTo>
                    <a:pt x="15352074" y="10234324"/>
                  </a:lnTo>
                  <a:lnTo>
                    <a:pt x="15350075" y="10236233"/>
                  </a:lnTo>
                  <a:lnTo>
                    <a:pt x="15350273" y="10239474"/>
                  </a:lnTo>
                  <a:lnTo>
                    <a:pt x="15354376" y="10242803"/>
                  </a:lnTo>
                  <a:lnTo>
                    <a:pt x="15355711" y="10243372"/>
                  </a:lnTo>
                  <a:lnTo>
                    <a:pt x="15355902" y="10243848"/>
                  </a:lnTo>
                  <a:lnTo>
                    <a:pt x="15357572" y="10244560"/>
                  </a:lnTo>
                  <a:lnTo>
                    <a:pt x="15359811" y="10243937"/>
                  </a:lnTo>
                  <a:lnTo>
                    <a:pt x="15361191" y="10242553"/>
                  </a:lnTo>
                  <a:lnTo>
                    <a:pt x="15363188" y="10240643"/>
                  </a:lnTo>
                  <a:lnTo>
                    <a:pt x="15362994" y="10237404"/>
                  </a:lnTo>
                  <a:lnTo>
                    <a:pt x="15358889" y="10234074"/>
                  </a:lnTo>
                  <a:lnTo>
                    <a:pt x="15356980" y="10232076"/>
                  </a:lnTo>
                  <a:close/>
                </a:path>
                <a:path w="16932910" h="11288395">
                  <a:moveTo>
                    <a:pt x="15293168" y="10174474"/>
                  </a:moveTo>
                  <a:lnTo>
                    <a:pt x="15290068" y="10174336"/>
                  </a:lnTo>
                  <a:lnTo>
                    <a:pt x="15286740" y="10178440"/>
                  </a:lnTo>
                  <a:lnTo>
                    <a:pt x="15286603" y="10181538"/>
                  </a:lnTo>
                  <a:lnTo>
                    <a:pt x="15290706" y="10184867"/>
                  </a:lnTo>
                  <a:lnTo>
                    <a:pt x="15292041" y="10185436"/>
                  </a:lnTo>
                  <a:lnTo>
                    <a:pt x="15292233" y="10185913"/>
                  </a:lnTo>
                  <a:lnTo>
                    <a:pt x="15293902" y="10186625"/>
                  </a:lnTo>
                  <a:lnTo>
                    <a:pt x="15296141" y="10186001"/>
                  </a:lnTo>
                  <a:lnTo>
                    <a:pt x="15297520" y="10184617"/>
                  </a:lnTo>
                  <a:lnTo>
                    <a:pt x="15299185" y="10182565"/>
                  </a:lnTo>
                  <a:lnTo>
                    <a:pt x="15299321" y="10179467"/>
                  </a:lnTo>
                  <a:lnTo>
                    <a:pt x="15293168" y="10174474"/>
                  </a:lnTo>
                  <a:close/>
                </a:path>
                <a:path w="16932910" h="11288395">
                  <a:moveTo>
                    <a:pt x="15229923" y="10115536"/>
                  </a:moveTo>
                  <a:lnTo>
                    <a:pt x="15226826" y="10115399"/>
                  </a:lnTo>
                  <a:lnTo>
                    <a:pt x="15223497" y="10119503"/>
                  </a:lnTo>
                  <a:lnTo>
                    <a:pt x="15223360" y="10122601"/>
                  </a:lnTo>
                  <a:lnTo>
                    <a:pt x="15225412" y="10124265"/>
                  </a:lnTo>
                  <a:lnTo>
                    <a:pt x="15227322" y="10126264"/>
                  </a:lnTo>
                  <a:lnTo>
                    <a:pt x="15228657" y="10126833"/>
                  </a:lnTo>
                  <a:lnTo>
                    <a:pt x="15228848" y="10127309"/>
                  </a:lnTo>
                  <a:lnTo>
                    <a:pt x="15230518" y="10128021"/>
                  </a:lnTo>
                  <a:lnTo>
                    <a:pt x="15232755" y="10127398"/>
                  </a:lnTo>
                  <a:lnTo>
                    <a:pt x="15234135" y="10126013"/>
                  </a:lnTo>
                  <a:lnTo>
                    <a:pt x="15235800" y="10123961"/>
                  </a:lnTo>
                  <a:lnTo>
                    <a:pt x="15235937" y="10120864"/>
                  </a:lnTo>
                  <a:lnTo>
                    <a:pt x="15233885" y="10119199"/>
                  </a:lnTo>
                  <a:lnTo>
                    <a:pt x="15231975" y="10117200"/>
                  </a:lnTo>
                  <a:lnTo>
                    <a:pt x="15229923" y="10115536"/>
                  </a:lnTo>
                  <a:close/>
                </a:path>
                <a:path w="16932910" h="11288395">
                  <a:moveTo>
                    <a:pt x="15167157" y="10056407"/>
                  </a:moveTo>
                  <a:lnTo>
                    <a:pt x="15164394" y="10056412"/>
                  </a:lnTo>
                  <a:lnTo>
                    <a:pt x="15162395" y="10058322"/>
                  </a:lnTo>
                  <a:lnTo>
                    <a:pt x="15160731" y="10060374"/>
                  </a:lnTo>
                  <a:lnTo>
                    <a:pt x="15160737" y="10063138"/>
                  </a:lnTo>
                  <a:lnTo>
                    <a:pt x="15164553" y="10067133"/>
                  </a:lnTo>
                  <a:lnTo>
                    <a:pt x="15166225" y="10067846"/>
                  </a:lnTo>
                  <a:lnTo>
                    <a:pt x="15166082" y="10068181"/>
                  </a:lnTo>
                  <a:lnTo>
                    <a:pt x="15167751" y="10068893"/>
                  </a:lnTo>
                  <a:lnTo>
                    <a:pt x="15169990" y="10068269"/>
                  </a:lnTo>
                  <a:lnTo>
                    <a:pt x="15171370" y="10066885"/>
                  </a:lnTo>
                  <a:lnTo>
                    <a:pt x="15173034" y="10064833"/>
                  </a:lnTo>
                  <a:lnTo>
                    <a:pt x="15173028" y="10062068"/>
                  </a:lnTo>
                  <a:lnTo>
                    <a:pt x="15169209" y="10058072"/>
                  </a:lnTo>
                  <a:lnTo>
                    <a:pt x="15167157" y="10056407"/>
                  </a:lnTo>
                  <a:close/>
                </a:path>
                <a:path w="16932910" h="11288395">
                  <a:moveTo>
                    <a:pt x="15105010" y="9996754"/>
                  </a:moveTo>
                  <a:lnTo>
                    <a:pt x="15102244" y="9996758"/>
                  </a:lnTo>
                  <a:lnTo>
                    <a:pt x="15100246" y="9998667"/>
                  </a:lnTo>
                  <a:lnTo>
                    <a:pt x="15098581" y="10000719"/>
                  </a:lnTo>
                  <a:lnTo>
                    <a:pt x="15098587" y="10003484"/>
                  </a:lnTo>
                  <a:lnTo>
                    <a:pt x="15102407" y="10007480"/>
                  </a:lnTo>
                  <a:lnTo>
                    <a:pt x="15105744" y="10008904"/>
                  </a:lnTo>
                  <a:lnTo>
                    <a:pt x="15107841" y="10008615"/>
                  </a:lnTo>
                  <a:lnTo>
                    <a:pt x="15109221" y="10007230"/>
                  </a:lnTo>
                  <a:lnTo>
                    <a:pt x="15110885" y="10005178"/>
                  </a:lnTo>
                  <a:lnTo>
                    <a:pt x="15110879" y="10002414"/>
                  </a:lnTo>
                  <a:lnTo>
                    <a:pt x="15107063" y="9998418"/>
                  </a:lnTo>
                  <a:lnTo>
                    <a:pt x="15105010" y="9996754"/>
                  </a:lnTo>
                  <a:close/>
                </a:path>
                <a:path w="16932910" h="11288395">
                  <a:moveTo>
                    <a:pt x="15044149" y="9936859"/>
                  </a:moveTo>
                  <a:lnTo>
                    <a:pt x="15041383" y="9936863"/>
                  </a:lnTo>
                  <a:lnTo>
                    <a:pt x="15037386" y="9940682"/>
                  </a:lnTo>
                  <a:lnTo>
                    <a:pt x="15037391" y="9943446"/>
                  </a:lnTo>
                  <a:lnTo>
                    <a:pt x="15041211" y="9947443"/>
                  </a:lnTo>
                  <a:lnTo>
                    <a:pt x="15042879" y="9948155"/>
                  </a:lnTo>
                  <a:lnTo>
                    <a:pt x="15042737" y="9948489"/>
                  </a:lnTo>
                  <a:lnTo>
                    <a:pt x="15044406" y="9949201"/>
                  </a:lnTo>
                  <a:lnTo>
                    <a:pt x="15046502" y="9948911"/>
                  </a:lnTo>
                  <a:lnTo>
                    <a:pt x="15047882" y="9947527"/>
                  </a:lnTo>
                  <a:lnTo>
                    <a:pt x="15049880" y="9945617"/>
                  </a:lnTo>
                  <a:lnTo>
                    <a:pt x="15049878" y="9942854"/>
                  </a:lnTo>
                  <a:lnTo>
                    <a:pt x="15044149" y="9936859"/>
                  </a:lnTo>
                  <a:close/>
                </a:path>
                <a:path w="16932910" h="11288395">
                  <a:moveTo>
                    <a:pt x="14983379" y="9875820"/>
                  </a:moveTo>
                  <a:lnTo>
                    <a:pt x="14980616" y="9875825"/>
                  </a:lnTo>
                  <a:lnTo>
                    <a:pt x="14976619" y="9879644"/>
                  </a:lnTo>
                  <a:lnTo>
                    <a:pt x="14976623" y="9882408"/>
                  </a:lnTo>
                  <a:lnTo>
                    <a:pt x="14980442" y="9886404"/>
                  </a:lnTo>
                  <a:lnTo>
                    <a:pt x="14982112" y="9887117"/>
                  </a:lnTo>
                  <a:lnTo>
                    <a:pt x="14981970" y="9887451"/>
                  </a:lnTo>
                  <a:lnTo>
                    <a:pt x="14983639" y="9888163"/>
                  </a:lnTo>
                  <a:lnTo>
                    <a:pt x="14985736" y="9887874"/>
                  </a:lnTo>
                  <a:lnTo>
                    <a:pt x="14987115" y="9886489"/>
                  </a:lnTo>
                  <a:lnTo>
                    <a:pt x="14989113" y="9884580"/>
                  </a:lnTo>
                  <a:lnTo>
                    <a:pt x="14989108" y="9881816"/>
                  </a:lnTo>
                  <a:lnTo>
                    <a:pt x="14983379" y="9875820"/>
                  </a:lnTo>
                  <a:close/>
                </a:path>
                <a:path w="16932910" h="11288395">
                  <a:moveTo>
                    <a:pt x="14923230" y="9814257"/>
                  </a:moveTo>
                  <a:lnTo>
                    <a:pt x="14920132" y="9814119"/>
                  </a:lnTo>
                  <a:lnTo>
                    <a:pt x="14918134" y="9816029"/>
                  </a:lnTo>
                  <a:lnTo>
                    <a:pt x="14916278" y="9817604"/>
                  </a:lnTo>
                  <a:lnTo>
                    <a:pt x="14916141" y="9820702"/>
                  </a:lnTo>
                  <a:lnTo>
                    <a:pt x="14919960" y="9824698"/>
                  </a:lnTo>
                  <a:lnTo>
                    <a:pt x="14920485" y="9825317"/>
                  </a:lnTo>
                  <a:lnTo>
                    <a:pt x="14923155" y="9826456"/>
                  </a:lnTo>
                  <a:lnTo>
                    <a:pt x="14925252" y="9826167"/>
                  </a:lnTo>
                  <a:lnTo>
                    <a:pt x="14926632" y="9824783"/>
                  </a:lnTo>
                  <a:lnTo>
                    <a:pt x="14928488" y="9823207"/>
                  </a:lnTo>
                  <a:lnTo>
                    <a:pt x="14928625" y="9820109"/>
                  </a:lnTo>
                  <a:lnTo>
                    <a:pt x="14924805" y="9816112"/>
                  </a:lnTo>
                  <a:lnTo>
                    <a:pt x="14923230" y="9814257"/>
                  </a:lnTo>
                  <a:close/>
                </a:path>
                <a:path w="16932910" h="11288395">
                  <a:moveTo>
                    <a:pt x="14863698" y="9752167"/>
                  </a:moveTo>
                  <a:lnTo>
                    <a:pt x="14860601" y="9752030"/>
                  </a:lnTo>
                  <a:lnTo>
                    <a:pt x="14858603" y="9753940"/>
                  </a:lnTo>
                  <a:lnTo>
                    <a:pt x="14856747" y="9755516"/>
                  </a:lnTo>
                  <a:lnTo>
                    <a:pt x="14856610" y="9758613"/>
                  </a:lnTo>
                  <a:lnTo>
                    <a:pt x="14860427" y="9762609"/>
                  </a:lnTo>
                  <a:lnTo>
                    <a:pt x="14860952" y="9763227"/>
                  </a:lnTo>
                  <a:lnTo>
                    <a:pt x="14863624" y="9764367"/>
                  </a:lnTo>
                  <a:lnTo>
                    <a:pt x="14865721" y="9764078"/>
                  </a:lnTo>
                  <a:lnTo>
                    <a:pt x="14867101" y="9762694"/>
                  </a:lnTo>
                  <a:lnTo>
                    <a:pt x="14868957" y="9761118"/>
                  </a:lnTo>
                  <a:lnTo>
                    <a:pt x="14869094" y="9758020"/>
                  </a:lnTo>
                  <a:lnTo>
                    <a:pt x="14865275" y="9754024"/>
                  </a:lnTo>
                  <a:lnTo>
                    <a:pt x="14863698" y="9752167"/>
                  </a:lnTo>
                  <a:close/>
                </a:path>
                <a:path w="16932910" h="11288395">
                  <a:moveTo>
                    <a:pt x="14804310" y="9689744"/>
                  </a:moveTo>
                  <a:lnTo>
                    <a:pt x="14801213" y="9689607"/>
                  </a:lnTo>
                  <a:lnTo>
                    <a:pt x="14799215" y="9691517"/>
                  </a:lnTo>
                  <a:lnTo>
                    <a:pt x="14797359" y="9693093"/>
                  </a:lnTo>
                  <a:lnTo>
                    <a:pt x="14797219" y="9696190"/>
                  </a:lnTo>
                  <a:lnTo>
                    <a:pt x="14801038" y="9700186"/>
                  </a:lnTo>
                  <a:lnTo>
                    <a:pt x="14801230" y="9700662"/>
                  </a:lnTo>
                  <a:lnTo>
                    <a:pt x="14804234" y="9701944"/>
                  </a:lnTo>
                  <a:lnTo>
                    <a:pt x="14806332" y="9701656"/>
                  </a:lnTo>
                  <a:lnTo>
                    <a:pt x="14807712" y="9700271"/>
                  </a:lnTo>
                  <a:lnTo>
                    <a:pt x="14809567" y="9698695"/>
                  </a:lnTo>
                  <a:lnTo>
                    <a:pt x="14809705" y="9695597"/>
                  </a:lnTo>
                  <a:lnTo>
                    <a:pt x="14805886" y="9691600"/>
                  </a:lnTo>
                  <a:lnTo>
                    <a:pt x="14804310" y="9689744"/>
                  </a:lnTo>
                  <a:close/>
                </a:path>
                <a:path w="16932910" h="11288395">
                  <a:moveTo>
                    <a:pt x="14745873" y="9626939"/>
                  </a:moveTo>
                  <a:lnTo>
                    <a:pt x="14742775" y="9626801"/>
                  </a:lnTo>
                  <a:lnTo>
                    <a:pt x="14740777" y="9628710"/>
                  </a:lnTo>
                  <a:lnTo>
                    <a:pt x="14738921" y="9630286"/>
                  </a:lnTo>
                  <a:lnTo>
                    <a:pt x="14738783" y="9633384"/>
                  </a:lnTo>
                  <a:lnTo>
                    <a:pt x="14742603" y="9637382"/>
                  </a:lnTo>
                  <a:lnTo>
                    <a:pt x="14742795" y="9637858"/>
                  </a:lnTo>
                  <a:lnTo>
                    <a:pt x="14745798" y="9639139"/>
                  </a:lnTo>
                  <a:lnTo>
                    <a:pt x="14747894" y="9638849"/>
                  </a:lnTo>
                  <a:lnTo>
                    <a:pt x="14749274" y="9637465"/>
                  </a:lnTo>
                  <a:lnTo>
                    <a:pt x="14751130" y="9635889"/>
                  </a:lnTo>
                  <a:lnTo>
                    <a:pt x="14751268" y="9632791"/>
                  </a:lnTo>
                  <a:lnTo>
                    <a:pt x="14747449" y="9628795"/>
                  </a:lnTo>
                  <a:lnTo>
                    <a:pt x="14745873" y="9626939"/>
                  </a:lnTo>
                  <a:close/>
                </a:path>
                <a:path w="16932910" h="11288395">
                  <a:moveTo>
                    <a:pt x="14687388" y="9563324"/>
                  </a:moveTo>
                  <a:lnTo>
                    <a:pt x="14684291" y="9563186"/>
                  </a:lnTo>
                  <a:lnTo>
                    <a:pt x="14682292" y="9565095"/>
                  </a:lnTo>
                  <a:lnTo>
                    <a:pt x="14680436" y="9566671"/>
                  </a:lnTo>
                  <a:lnTo>
                    <a:pt x="14680299" y="9569768"/>
                  </a:lnTo>
                  <a:lnTo>
                    <a:pt x="14684119" y="9573766"/>
                  </a:lnTo>
                  <a:lnTo>
                    <a:pt x="14684645" y="9574385"/>
                  </a:lnTo>
                  <a:lnTo>
                    <a:pt x="14686980" y="9575381"/>
                  </a:lnTo>
                  <a:lnTo>
                    <a:pt x="14689076" y="9575091"/>
                  </a:lnTo>
                  <a:lnTo>
                    <a:pt x="14690455" y="9573707"/>
                  </a:lnTo>
                  <a:lnTo>
                    <a:pt x="14692645" y="9572274"/>
                  </a:lnTo>
                  <a:lnTo>
                    <a:pt x="14692783" y="9569176"/>
                  </a:lnTo>
                  <a:lnTo>
                    <a:pt x="14688964" y="9565179"/>
                  </a:lnTo>
                  <a:lnTo>
                    <a:pt x="14687388" y="9563324"/>
                  </a:lnTo>
                  <a:close/>
                </a:path>
                <a:path w="16932910" h="11288395">
                  <a:moveTo>
                    <a:pt x="14629712" y="9499658"/>
                  </a:moveTo>
                  <a:lnTo>
                    <a:pt x="14626757" y="9499187"/>
                  </a:lnTo>
                  <a:lnTo>
                    <a:pt x="14622760" y="9503006"/>
                  </a:lnTo>
                  <a:lnTo>
                    <a:pt x="14622289" y="9505961"/>
                  </a:lnTo>
                  <a:lnTo>
                    <a:pt x="14626108" y="9509958"/>
                  </a:lnTo>
                  <a:lnTo>
                    <a:pt x="14626633" y="9510577"/>
                  </a:lnTo>
                  <a:lnTo>
                    <a:pt x="14627969" y="9511147"/>
                  </a:lnTo>
                  <a:lnTo>
                    <a:pt x="14627826" y="9511480"/>
                  </a:lnTo>
                  <a:lnTo>
                    <a:pt x="14629496" y="9512192"/>
                  </a:lnTo>
                  <a:lnTo>
                    <a:pt x="14631591" y="9511902"/>
                  </a:lnTo>
                  <a:lnTo>
                    <a:pt x="14632971" y="9510518"/>
                  </a:lnTo>
                  <a:lnTo>
                    <a:pt x="14634970" y="9508608"/>
                  </a:lnTo>
                  <a:lnTo>
                    <a:pt x="14635441" y="9505653"/>
                  </a:lnTo>
                  <a:lnTo>
                    <a:pt x="14629712" y="9499658"/>
                  </a:lnTo>
                  <a:close/>
                </a:path>
                <a:path w="16932910" h="11288395">
                  <a:moveTo>
                    <a:pt x="14572657" y="9435469"/>
                  </a:moveTo>
                  <a:lnTo>
                    <a:pt x="14569700" y="9434997"/>
                  </a:lnTo>
                  <a:lnTo>
                    <a:pt x="14565703" y="9438816"/>
                  </a:lnTo>
                  <a:lnTo>
                    <a:pt x="14565232" y="9441771"/>
                  </a:lnTo>
                  <a:lnTo>
                    <a:pt x="14569051" y="9445767"/>
                  </a:lnTo>
                  <a:lnTo>
                    <a:pt x="14569576" y="9446386"/>
                  </a:lnTo>
                  <a:lnTo>
                    <a:pt x="14570912" y="9446956"/>
                  </a:lnTo>
                  <a:lnTo>
                    <a:pt x="14570769" y="9447290"/>
                  </a:lnTo>
                  <a:lnTo>
                    <a:pt x="14572439" y="9448002"/>
                  </a:lnTo>
                  <a:lnTo>
                    <a:pt x="14574534" y="9447712"/>
                  </a:lnTo>
                  <a:lnTo>
                    <a:pt x="14575914" y="9446328"/>
                  </a:lnTo>
                  <a:lnTo>
                    <a:pt x="14577913" y="9444418"/>
                  </a:lnTo>
                  <a:lnTo>
                    <a:pt x="14578384" y="9441463"/>
                  </a:lnTo>
                  <a:lnTo>
                    <a:pt x="14572657" y="9435469"/>
                  </a:lnTo>
                  <a:close/>
                </a:path>
                <a:path w="16932910" h="11288395">
                  <a:moveTo>
                    <a:pt x="14515885" y="9370611"/>
                  </a:moveTo>
                  <a:lnTo>
                    <a:pt x="14512930" y="9370140"/>
                  </a:lnTo>
                  <a:lnTo>
                    <a:pt x="14508933" y="9373959"/>
                  </a:lnTo>
                  <a:lnTo>
                    <a:pt x="14508462" y="9376914"/>
                  </a:lnTo>
                  <a:lnTo>
                    <a:pt x="14512281" y="9380911"/>
                  </a:lnTo>
                  <a:lnTo>
                    <a:pt x="14512806" y="9381529"/>
                  </a:lnTo>
                  <a:lnTo>
                    <a:pt x="14515811" y="9382811"/>
                  </a:lnTo>
                  <a:lnTo>
                    <a:pt x="14517764" y="9382855"/>
                  </a:lnTo>
                  <a:lnTo>
                    <a:pt x="14519144" y="9381471"/>
                  </a:lnTo>
                  <a:lnTo>
                    <a:pt x="14521142" y="9379562"/>
                  </a:lnTo>
                  <a:lnTo>
                    <a:pt x="14521614" y="9376606"/>
                  </a:lnTo>
                  <a:lnTo>
                    <a:pt x="14515885" y="9370611"/>
                  </a:lnTo>
                  <a:close/>
                </a:path>
                <a:path w="16932910" h="11288395">
                  <a:moveTo>
                    <a:pt x="14459731" y="9305228"/>
                  </a:moveTo>
                  <a:lnTo>
                    <a:pt x="14456776" y="9304757"/>
                  </a:lnTo>
                  <a:lnTo>
                    <a:pt x="14452779" y="9308576"/>
                  </a:lnTo>
                  <a:lnTo>
                    <a:pt x="14452308" y="9311531"/>
                  </a:lnTo>
                  <a:lnTo>
                    <a:pt x="14456128" y="9315528"/>
                  </a:lnTo>
                  <a:lnTo>
                    <a:pt x="14456652" y="9316146"/>
                  </a:lnTo>
                  <a:lnTo>
                    <a:pt x="14459657" y="9317428"/>
                  </a:lnTo>
                  <a:lnTo>
                    <a:pt x="14461611" y="9317472"/>
                  </a:lnTo>
                  <a:lnTo>
                    <a:pt x="14462990" y="9316088"/>
                  </a:lnTo>
                  <a:lnTo>
                    <a:pt x="14464989" y="9314178"/>
                  </a:lnTo>
                  <a:lnTo>
                    <a:pt x="14465460" y="9311223"/>
                  </a:lnTo>
                  <a:lnTo>
                    <a:pt x="14459731" y="9305228"/>
                  </a:lnTo>
                  <a:close/>
                </a:path>
                <a:path w="16932910" h="11288395">
                  <a:moveTo>
                    <a:pt x="14404055" y="9239654"/>
                  </a:moveTo>
                  <a:lnTo>
                    <a:pt x="14401099" y="9239182"/>
                  </a:lnTo>
                  <a:lnTo>
                    <a:pt x="14397103" y="9243002"/>
                  </a:lnTo>
                  <a:lnTo>
                    <a:pt x="14396632" y="9245957"/>
                  </a:lnTo>
                  <a:lnTo>
                    <a:pt x="14400451" y="9249953"/>
                  </a:lnTo>
                  <a:lnTo>
                    <a:pt x="14400977" y="9250573"/>
                  </a:lnTo>
                  <a:lnTo>
                    <a:pt x="14403980" y="9251854"/>
                  </a:lnTo>
                  <a:lnTo>
                    <a:pt x="14405934" y="9251898"/>
                  </a:lnTo>
                  <a:lnTo>
                    <a:pt x="14407314" y="9250513"/>
                  </a:lnTo>
                  <a:lnTo>
                    <a:pt x="14409313" y="9248604"/>
                  </a:lnTo>
                  <a:lnTo>
                    <a:pt x="14409784" y="9245649"/>
                  </a:lnTo>
                  <a:lnTo>
                    <a:pt x="14404055" y="9239654"/>
                  </a:lnTo>
                  <a:close/>
                </a:path>
                <a:path w="16932910" h="11288395">
                  <a:moveTo>
                    <a:pt x="14348854" y="9173888"/>
                  </a:moveTo>
                  <a:lnTo>
                    <a:pt x="14345754" y="9173749"/>
                  </a:lnTo>
                  <a:lnTo>
                    <a:pt x="14343900" y="9175325"/>
                  </a:lnTo>
                  <a:lnTo>
                    <a:pt x="14341901" y="9177235"/>
                  </a:lnTo>
                  <a:lnTo>
                    <a:pt x="14341763" y="9180333"/>
                  </a:lnTo>
                  <a:lnTo>
                    <a:pt x="14343338" y="9182189"/>
                  </a:lnTo>
                  <a:lnTo>
                    <a:pt x="14345249" y="9184187"/>
                  </a:lnTo>
                  <a:lnTo>
                    <a:pt x="14345774" y="9184806"/>
                  </a:lnTo>
                  <a:lnTo>
                    <a:pt x="14348778" y="9186087"/>
                  </a:lnTo>
                  <a:lnTo>
                    <a:pt x="14350732" y="9186132"/>
                  </a:lnTo>
                  <a:lnTo>
                    <a:pt x="14352112" y="9184747"/>
                  </a:lnTo>
                  <a:lnTo>
                    <a:pt x="14354110" y="9182838"/>
                  </a:lnTo>
                  <a:lnTo>
                    <a:pt x="14354248" y="9179740"/>
                  </a:lnTo>
                  <a:lnTo>
                    <a:pt x="14352672" y="9177884"/>
                  </a:lnTo>
                  <a:lnTo>
                    <a:pt x="14348854" y="9173888"/>
                  </a:lnTo>
                  <a:close/>
                </a:path>
                <a:path w="16932910" h="11288395">
                  <a:moveTo>
                    <a:pt x="14294079" y="9107120"/>
                  </a:moveTo>
                  <a:lnTo>
                    <a:pt x="14291124" y="9106649"/>
                  </a:lnTo>
                  <a:lnTo>
                    <a:pt x="14287127" y="9110468"/>
                  </a:lnTo>
                  <a:lnTo>
                    <a:pt x="14286990" y="9113566"/>
                  </a:lnTo>
                  <a:lnTo>
                    <a:pt x="14288566" y="9115421"/>
                  </a:lnTo>
                  <a:lnTo>
                    <a:pt x="14290476" y="9117420"/>
                  </a:lnTo>
                  <a:lnTo>
                    <a:pt x="14290859" y="9118373"/>
                  </a:lnTo>
                  <a:lnTo>
                    <a:pt x="14292193" y="9118942"/>
                  </a:lnTo>
                  <a:lnTo>
                    <a:pt x="14292336" y="9118608"/>
                  </a:lnTo>
                  <a:lnTo>
                    <a:pt x="14294005" y="9119320"/>
                  </a:lnTo>
                  <a:lnTo>
                    <a:pt x="14296102" y="9119031"/>
                  </a:lnTo>
                  <a:lnTo>
                    <a:pt x="14297338" y="9117980"/>
                  </a:lnTo>
                  <a:lnTo>
                    <a:pt x="14299337" y="9116070"/>
                  </a:lnTo>
                  <a:lnTo>
                    <a:pt x="14299475" y="9112973"/>
                  </a:lnTo>
                  <a:lnTo>
                    <a:pt x="14297899" y="9111116"/>
                  </a:lnTo>
                  <a:lnTo>
                    <a:pt x="14294079" y="9107120"/>
                  </a:lnTo>
                  <a:close/>
                </a:path>
                <a:path w="16932910" h="11288395">
                  <a:moveTo>
                    <a:pt x="14240594" y="9040113"/>
                  </a:moveTo>
                  <a:lnTo>
                    <a:pt x="14237494" y="9039975"/>
                  </a:lnTo>
                  <a:lnTo>
                    <a:pt x="14235638" y="9041550"/>
                  </a:lnTo>
                  <a:lnTo>
                    <a:pt x="14233306" y="9043317"/>
                  </a:lnTo>
                  <a:lnTo>
                    <a:pt x="14233169" y="9046416"/>
                  </a:lnTo>
                  <a:lnTo>
                    <a:pt x="14234746" y="9048272"/>
                  </a:lnTo>
                  <a:lnTo>
                    <a:pt x="14236513" y="9050604"/>
                  </a:lnTo>
                  <a:lnTo>
                    <a:pt x="14236897" y="9051557"/>
                  </a:lnTo>
                  <a:lnTo>
                    <a:pt x="14238231" y="9052126"/>
                  </a:lnTo>
                  <a:lnTo>
                    <a:pt x="14238373" y="9051792"/>
                  </a:lnTo>
                  <a:lnTo>
                    <a:pt x="14240043" y="9052504"/>
                  </a:lnTo>
                  <a:lnTo>
                    <a:pt x="14242139" y="9052215"/>
                  </a:lnTo>
                  <a:lnTo>
                    <a:pt x="14243377" y="9051165"/>
                  </a:lnTo>
                  <a:lnTo>
                    <a:pt x="14245708" y="9049397"/>
                  </a:lnTo>
                  <a:lnTo>
                    <a:pt x="14245844" y="9046299"/>
                  </a:lnTo>
                  <a:lnTo>
                    <a:pt x="14244268" y="9044443"/>
                  </a:lnTo>
                  <a:lnTo>
                    <a:pt x="14242360" y="9042445"/>
                  </a:lnTo>
                  <a:lnTo>
                    <a:pt x="14240594" y="9040113"/>
                  </a:lnTo>
                  <a:close/>
                </a:path>
                <a:path w="16932910" h="11288395">
                  <a:moveTo>
                    <a:pt x="14186295" y="8973154"/>
                  </a:moveTo>
                  <a:lnTo>
                    <a:pt x="14183198" y="8973016"/>
                  </a:lnTo>
                  <a:lnTo>
                    <a:pt x="14181342" y="8974592"/>
                  </a:lnTo>
                  <a:lnTo>
                    <a:pt x="14179010" y="8976359"/>
                  </a:lnTo>
                  <a:lnTo>
                    <a:pt x="14178872" y="8979457"/>
                  </a:lnTo>
                  <a:lnTo>
                    <a:pt x="14180447" y="8981312"/>
                  </a:lnTo>
                  <a:lnTo>
                    <a:pt x="14182215" y="8983645"/>
                  </a:lnTo>
                  <a:lnTo>
                    <a:pt x="14182598" y="8984598"/>
                  </a:lnTo>
                  <a:lnTo>
                    <a:pt x="14185601" y="8985879"/>
                  </a:lnTo>
                  <a:lnTo>
                    <a:pt x="14187698" y="8985590"/>
                  </a:lnTo>
                  <a:lnTo>
                    <a:pt x="14188936" y="8984539"/>
                  </a:lnTo>
                  <a:lnTo>
                    <a:pt x="14191268" y="8982772"/>
                  </a:lnTo>
                  <a:lnTo>
                    <a:pt x="14191405" y="8979674"/>
                  </a:lnTo>
                  <a:lnTo>
                    <a:pt x="14189829" y="8977818"/>
                  </a:lnTo>
                  <a:lnTo>
                    <a:pt x="14186295" y="8973154"/>
                  </a:lnTo>
                  <a:close/>
                </a:path>
                <a:path w="16932910" h="11288395">
                  <a:moveTo>
                    <a:pt x="14133284" y="8905955"/>
                  </a:moveTo>
                  <a:lnTo>
                    <a:pt x="14129853" y="8905675"/>
                  </a:lnTo>
                  <a:lnTo>
                    <a:pt x="14127997" y="8907251"/>
                  </a:lnTo>
                  <a:lnTo>
                    <a:pt x="14125808" y="8908684"/>
                  </a:lnTo>
                  <a:lnTo>
                    <a:pt x="14125529" y="8912117"/>
                  </a:lnTo>
                  <a:lnTo>
                    <a:pt x="14127104" y="8913972"/>
                  </a:lnTo>
                  <a:lnTo>
                    <a:pt x="14128871" y="8916304"/>
                  </a:lnTo>
                  <a:lnTo>
                    <a:pt x="14129253" y="8917256"/>
                  </a:lnTo>
                  <a:lnTo>
                    <a:pt x="14132257" y="8918537"/>
                  </a:lnTo>
                  <a:lnTo>
                    <a:pt x="14134356" y="8918249"/>
                  </a:lnTo>
                  <a:lnTo>
                    <a:pt x="14135593" y="8917199"/>
                  </a:lnTo>
                  <a:lnTo>
                    <a:pt x="14137783" y="8915765"/>
                  </a:lnTo>
                  <a:lnTo>
                    <a:pt x="14137919" y="8912667"/>
                  </a:lnTo>
                  <a:lnTo>
                    <a:pt x="14136486" y="8910477"/>
                  </a:lnTo>
                  <a:lnTo>
                    <a:pt x="14134718" y="8908145"/>
                  </a:lnTo>
                  <a:lnTo>
                    <a:pt x="14133284" y="8905955"/>
                  </a:lnTo>
                  <a:close/>
                </a:path>
                <a:path w="16932910" h="11288395">
                  <a:moveTo>
                    <a:pt x="14080226" y="8837946"/>
                  </a:moveTo>
                  <a:lnTo>
                    <a:pt x="14077128" y="8837808"/>
                  </a:lnTo>
                  <a:lnTo>
                    <a:pt x="14072749" y="8840675"/>
                  </a:lnTo>
                  <a:lnTo>
                    <a:pt x="14072610" y="8843773"/>
                  </a:lnTo>
                  <a:lnTo>
                    <a:pt x="14074044" y="8845963"/>
                  </a:lnTo>
                  <a:lnTo>
                    <a:pt x="14075812" y="8848295"/>
                  </a:lnTo>
                  <a:lnTo>
                    <a:pt x="14076195" y="8849248"/>
                  </a:lnTo>
                  <a:lnTo>
                    <a:pt x="14078865" y="8850386"/>
                  </a:lnTo>
                  <a:lnTo>
                    <a:pt x="14080962" y="8850097"/>
                  </a:lnTo>
                  <a:lnTo>
                    <a:pt x="14082198" y="8849046"/>
                  </a:lnTo>
                  <a:lnTo>
                    <a:pt x="14084388" y="8847613"/>
                  </a:lnTo>
                  <a:lnTo>
                    <a:pt x="14084526" y="8844516"/>
                  </a:lnTo>
                  <a:lnTo>
                    <a:pt x="14080226" y="8837946"/>
                  </a:lnTo>
                  <a:close/>
                </a:path>
                <a:path w="16932910" h="11288395">
                  <a:moveTo>
                    <a:pt x="14027642" y="8769746"/>
                  </a:moveTo>
                  <a:lnTo>
                    <a:pt x="14024544" y="8769608"/>
                  </a:lnTo>
                  <a:lnTo>
                    <a:pt x="14020165" y="8772474"/>
                  </a:lnTo>
                  <a:lnTo>
                    <a:pt x="14020026" y="8775572"/>
                  </a:lnTo>
                  <a:lnTo>
                    <a:pt x="14021460" y="8777762"/>
                  </a:lnTo>
                  <a:lnTo>
                    <a:pt x="14023228" y="8780095"/>
                  </a:lnTo>
                  <a:lnTo>
                    <a:pt x="14023611" y="8781047"/>
                  </a:lnTo>
                  <a:lnTo>
                    <a:pt x="14026615" y="8782329"/>
                  </a:lnTo>
                  <a:lnTo>
                    <a:pt x="14028711" y="8782039"/>
                  </a:lnTo>
                  <a:lnTo>
                    <a:pt x="14029948" y="8780988"/>
                  </a:lnTo>
                  <a:lnTo>
                    <a:pt x="14032138" y="8779555"/>
                  </a:lnTo>
                  <a:lnTo>
                    <a:pt x="14032276" y="8776457"/>
                  </a:lnTo>
                  <a:lnTo>
                    <a:pt x="14030843" y="8774267"/>
                  </a:lnTo>
                  <a:lnTo>
                    <a:pt x="14029075" y="8771935"/>
                  </a:lnTo>
                  <a:lnTo>
                    <a:pt x="14027642" y="8769746"/>
                  </a:lnTo>
                  <a:close/>
                </a:path>
                <a:path w="16932910" h="11288395">
                  <a:moveTo>
                    <a:pt x="13975392" y="8701688"/>
                  </a:moveTo>
                  <a:lnTo>
                    <a:pt x="13972294" y="8701550"/>
                  </a:lnTo>
                  <a:lnTo>
                    <a:pt x="13967915" y="8704416"/>
                  </a:lnTo>
                  <a:lnTo>
                    <a:pt x="13967777" y="8707514"/>
                  </a:lnTo>
                  <a:lnTo>
                    <a:pt x="13971360" y="8712988"/>
                  </a:lnTo>
                  <a:lnTo>
                    <a:pt x="13974365" y="8714270"/>
                  </a:lnTo>
                  <a:lnTo>
                    <a:pt x="13976461" y="8713981"/>
                  </a:lnTo>
                  <a:lnTo>
                    <a:pt x="13979554" y="8711354"/>
                  </a:lnTo>
                  <a:lnTo>
                    <a:pt x="13980027" y="8708399"/>
                  </a:lnTo>
                  <a:lnTo>
                    <a:pt x="13978593" y="8706209"/>
                  </a:lnTo>
                  <a:lnTo>
                    <a:pt x="13976825" y="8703877"/>
                  </a:lnTo>
                  <a:lnTo>
                    <a:pt x="13975392" y="8701688"/>
                  </a:lnTo>
                  <a:close/>
                </a:path>
                <a:path w="16932910" h="11288395">
                  <a:moveTo>
                    <a:pt x="13923427" y="8632962"/>
                  </a:moveTo>
                  <a:lnTo>
                    <a:pt x="13920471" y="8632490"/>
                  </a:lnTo>
                  <a:lnTo>
                    <a:pt x="13918283" y="8633923"/>
                  </a:lnTo>
                  <a:lnTo>
                    <a:pt x="13916426" y="8635499"/>
                  </a:lnTo>
                  <a:lnTo>
                    <a:pt x="13915953" y="8638455"/>
                  </a:lnTo>
                  <a:lnTo>
                    <a:pt x="13918821" y="8642834"/>
                  </a:lnTo>
                  <a:lnTo>
                    <a:pt x="13919203" y="8643786"/>
                  </a:lnTo>
                  <a:lnTo>
                    <a:pt x="13922208" y="8645068"/>
                  </a:lnTo>
                  <a:lnTo>
                    <a:pt x="13924304" y="8644778"/>
                  </a:lnTo>
                  <a:lnTo>
                    <a:pt x="13927397" y="8642152"/>
                  </a:lnTo>
                  <a:lnTo>
                    <a:pt x="13927870" y="8639197"/>
                  </a:lnTo>
                  <a:lnTo>
                    <a:pt x="13925002" y="8634816"/>
                  </a:lnTo>
                  <a:lnTo>
                    <a:pt x="13923427" y="8632962"/>
                  </a:lnTo>
                  <a:close/>
                </a:path>
                <a:path w="16932910" h="11288395">
                  <a:moveTo>
                    <a:pt x="13872271" y="8564187"/>
                  </a:moveTo>
                  <a:lnTo>
                    <a:pt x="13869315" y="8563715"/>
                  </a:lnTo>
                  <a:lnTo>
                    <a:pt x="13867125" y="8565149"/>
                  </a:lnTo>
                  <a:lnTo>
                    <a:pt x="13865270" y="8566724"/>
                  </a:lnTo>
                  <a:lnTo>
                    <a:pt x="13864800" y="8569679"/>
                  </a:lnTo>
                  <a:lnTo>
                    <a:pt x="13867666" y="8574059"/>
                  </a:lnTo>
                  <a:lnTo>
                    <a:pt x="13868049" y="8575012"/>
                  </a:lnTo>
                  <a:lnTo>
                    <a:pt x="13871052" y="8576293"/>
                  </a:lnTo>
                  <a:lnTo>
                    <a:pt x="13873150" y="8576004"/>
                  </a:lnTo>
                  <a:lnTo>
                    <a:pt x="13876244" y="8573377"/>
                  </a:lnTo>
                  <a:lnTo>
                    <a:pt x="13876712" y="8570422"/>
                  </a:lnTo>
                  <a:lnTo>
                    <a:pt x="13873846" y="8566042"/>
                  </a:lnTo>
                  <a:lnTo>
                    <a:pt x="13872271" y="8564187"/>
                  </a:lnTo>
                  <a:close/>
                </a:path>
                <a:path w="16932910" h="11288395">
                  <a:moveTo>
                    <a:pt x="13821067" y="8494602"/>
                  </a:moveTo>
                  <a:lnTo>
                    <a:pt x="13818111" y="8494129"/>
                  </a:lnTo>
                  <a:lnTo>
                    <a:pt x="13815922" y="8495563"/>
                  </a:lnTo>
                  <a:lnTo>
                    <a:pt x="13814066" y="8497139"/>
                  </a:lnTo>
                  <a:lnTo>
                    <a:pt x="13813593" y="8500095"/>
                  </a:lnTo>
                  <a:lnTo>
                    <a:pt x="13816461" y="8504474"/>
                  </a:lnTo>
                  <a:lnTo>
                    <a:pt x="13816844" y="8505426"/>
                  </a:lnTo>
                  <a:lnTo>
                    <a:pt x="13818512" y="8506138"/>
                  </a:lnTo>
                  <a:lnTo>
                    <a:pt x="13818655" y="8505804"/>
                  </a:lnTo>
                  <a:lnTo>
                    <a:pt x="13819990" y="8506374"/>
                  </a:lnTo>
                  <a:lnTo>
                    <a:pt x="13821944" y="8506419"/>
                  </a:lnTo>
                  <a:lnTo>
                    <a:pt x="13825037" y="8503792"/>
                  </a:lnTo>
                  <a:lnTo>
                    <a:pt x="13825509" y="8500836"/>
                  </a:lnTo>
                  <a:lnTo>
                    <a:pt x="13822642" y="8496457"/>
                  </a:lnTo>
                  <a:lnTo>
                    <a:pt x="13821067" y="8494602"/>
                  </a:lnTo>
                  <a:close/>
                </a:path>
                <a:path w="16932910" h="11288395">
                  <a:moveTo>
                    <a:pt x="13770532" y="8425302"/>
                  </a:moveTo>
                  <a:lnTo>
                    <a:pt x="13767576" y="8424830"/>
                  </a:lnTo>
                  <a:lnTo>
                    <a:pt x="13765385" y="8426264"/>
                  </a:lnTo>
                  <a:lnTo>
                    <a:pt x="13763531" y="8427839"/>
                  </a:lnTo>
                  <a:lnTo>
                    <a:pt x="13763059" y="8430794"/>
                  </a:lnTo>
                  <a:lnTo>
                    <a:pt x="13765925" y="8435174"/>
                  </a:lnTo>
                  <a:lnTo>
                    <a:pt x="13766308" y="8436126"/>
                  </a:lnTo>
                  <a:lnTo>
                    <a:pt x="13767977" y="8436838"/>
                  </a:lnTo>
                  <a:lnTo>
                    <a:pt x="13767786" y="8436362"/>
                  </a:lnTo>
                  <a:lnTo>
                    <a:pt x="13769121" y="8436932"/>
                  </a:lnTo>
                  <a:lnTo>
                    <a:pt x="13771074" y="8436976"/>
                  </a:lnTo>
                  <a:lnTo>
                    <a:pt x="13772312" y="8435925"/>
                  </a:lnTo>
                  <a:lnTo>
                    <a:pt x="13774502" y="8434492"/>
                  </a:lnTo>
                  <a:lnTo>
                    <a:pt x="13774973" y="8431538"/>
                  </a:lnTo>
                  <a:lnTo>
                    <a:pt x="13772107" y="8427158"/>
                  </a:lnTo>
                  <a:lnTo>
                    <a:pt x="13770532" y="8425302"/>
                  </a:lnTo>
                  <a:close/>
                </a:path>
                <a:path w="16932910" h="11288395">
                  <a:moveTo>
                    <a:pt x="13720613" y="8355476"/>
                  </a:moveTo>
                  <a:lnTo>
                    <a:pt x="13717657" y="8355004"/>
                  </a:lnTo>
                  <a:lnTo>
                    <a:pt x="13713278" y="8357871"/>
                  </a:lnTo>
                  <a:lnTo>
                    <a:pt x="13712805" y="8360827"/>
                  </a:lnTo>
                  <a:lnTo>
                    <a:pt x="13715672" y="8365206"/>
                  </a:lnTo>
                  <a:lnTo>
                    <a:pt x="13716055" y="8366159"/>
                  </a:lnTo>
                  <a:lnTo>
                    <a:pt x="13719057" y="8367440"/>
                  </a:lnTo>
                  <a:lnTo>
                    <a:pt x="13721010" y="8367483"/>
                  </a:lnTo>
                  <a:lnTo>
                    <a:pt x="13722250" y="8366434"/>
                  </a:lnTo>
                  <a:lnTo>
                    <a:pt x="13724440" y="8365000"/>
                  </a:lnTo>
                  <a:lnTo>
                    <a:pt x="13724913" y="8362045"/>
                  </a:lnTo>
                  <a:lnTo>
                    <a:pt x="13720613" y="8355476"/>
                  </a:lnTo>
                  <a:close/>
                </a:path>
                <a:path w="16932910" h="11288395">
                  <a:moveTo>
                    <a:pt x="13670837" y="8285316"/>
                  </a:moveTo>
                  <a:lnTo>
                    <a:pt x="13667882" y="8284845"/>
                  </a:lnTo>
                  <a:lnTo>
                    <a:pt x="13663502" y="8287712"/>
                  </a:lnTo>
                  <a:lnTo>
                    <a:pt x="13663032" y="8290668"/>
                  </a:lnTo>
                  <a:lnTo>
                    <a:pt x="13665898" y="8295046"/>
                  </a:lnTo>
                  <a:lnTo>
                    <a:pt x="13666281" y="8295999"/>
                  </a:lnTo>
                  <a:lnTo>
                    <a:pt x="13669286" y="8297281"/>
                  </a:lnTo>
                  <a:lnTo>
                    <a:pt x="13670905" y="8297182"/>
                  </a:lnTo>
                  <a:lnTo>
                    <a:pt x="13672477" y="8296274"/>
                  </a:lnTo>
                  <a:lnTo>
                    <a:pt x="13674667" y="8294841"/>
                  </a:lnTo>
                  <a:lnTo>
                    <a:pt x="13675136" y="8291886"/>
                  </a:lnTo>
                  <a:lnTo>
                    <a:pt x="13670837" y="8285316"/>
                  </a:lnTo>
                  <a:close/>
                </a:path>
                <a:path w="16932910" h="11288395">
                  <a:moveTo>
                    <a:pt x="13621681" y="8214633"/>
                  </a:moveTo>
                  <a:lnTo>
                    <a:pt x="13618724" y="8214161"/>
                  </a:lnTo>
                  <a:lnTo>
                    <a:pt x="13614345" y="8217028"/>
                  </a:lnTo>
                  <a:lnTo>
                    <a:pt x="13613875" y="8219983"/>
                  </a:lnTo>
                  <a:lnTo>
                    <a:pt x="13616741" y="8224363"/>
                  </a:lnTo>
                  <a:lnTo>
                    <a:pt x="13617124" y="8225315"/>
                  </a:lnTo>
                  <a:lnTo>
                    <a:pt x="13620128" y="8226597"/>
                  </a:lnTo>
                  <a:lnTo>
                    <a:pt x="13621749" y="8226499"/>
                  </a:lnTo>
                  <a:lnTo>
                    <a:pt x="13623319" y="8225590"/>
                  </a:lnTo>
                  <a:lnTo>
                    <a:pt x="13625509" y="8224156"/>
                  </a:lnTo>
                  <a:lnTo>
                    <a:pt x="13625981" y="8221202"/>
                  </a:lnTo>
                  <a:lnTo>
                    <a:pt x="13621681" y="8214633"/>
                  </a:lnTo>
                  <a:close/>
                </a:path>
                <a:path w="16932910" h="11288395">
                  <a:moveTo>
                    <a:pt x="13573475" y="8143564"/>
                  </a:moveTo>
                  <a:lnTo>
                    <a:pt x="13570520" y="8143093"/>
                  </a:lnTo>
                  <a:lnTo>
                    <a:pt x="13566140" y="8145959"/>
                  </a:lnTo>
                  <a:lnTo>
                    <a:pt x="13565670" y="8148916"/>
                  </a:lnTo>
                  <a:lnTo>
                    <a:pt x="13568538" y="8153297"/>
                  </a:lnTo>
                  <a:lnTo>
                    <a:pt x="13568919" y="8154247"/>
                  </a:lnTo>
                  <a:lnTo>
                    <a:pt x="13571924" y="8155529"/>
                  </a:lnTo>
                  <a:lnTo>
                    <a:pt x="13573544" y="8155432"/>
                  </a:lnTo>
                  <a:lnTo>
                    <a:pt x="13575115" y="8154523"/>
                  </a:lnTo>
                  <a:lnTo>
                    <a:pt x="13577305" y="8153090"/>
                  </a:lnTo>
                  <a:lnTo>
                    <a:pt x="13577775" y="8150133"/>
                  </a:lnTo>
                  <a:lnTo>
                    <a:pt x="13573475" y="8143564"/>
                  </a:lnTo>
                  <a:close/>
                </a:path>
                <a:path w="16932910" h="11288395">
                  <a:moveTo>
                    <a:pt x="13525556" y="8071829"/>
                  </a:moveTo>
                  <a:lnTo>
                    <a:pt x="13522601" y="8071358"/>
                  </a:lnTo>
                  <a:lnTo>
                    <a:pt x="13518221" y="8074225"/>
                  </a:lnTo>
                  <a:lnTo>
                    <a:pt x="13517750" y="8077180"/>
                  </a:lnTo>
                  <a:lnTo>
                    <a:pt x="13520617" y="8081560"/>
                  </a:lnTo>
                  <a:lnTo>
                    <a:pt x="13520999" y="8082512"/>
                  </a:lnTo>
                  <a:lnTo>
                    <a:pt x="13524002" y="8083793"/>
                  </a:lnTo>
                  <a:lnTo>
                    <a:pt x="13525624" y="8083696"/>
                  </a:lnTo>
                  <a:lnTo>
                    <a:pt x="13527195" y="8082787"/>
                  </a:lnTo>
                  <a:lnTo>
                    <a:pt x="13529384" y="8081355"/>
                  </a:lnTo>
                  <a:lnTo>
                    <a:pt x="13529856" y="8078399"/>
                  </a:lnTo>
                  <a:lnTo>
                    <a:pt x="13525556" y="8071829"/>
                  </a:lnTo>
                  <a:close/>
                </a:path>
                <a:path w="16932910" h="11288395">
                  <a:moveTo>
                    <a:pt x="13478447" y="8000046"/>
                  </a:moveTo>
                  <a:lnTo>
                    <a:pt x="13475491" y="7999574"/>
                  </a:lnTo>
                  <a:lnTo>
                    <a:pt x="13471112" y="8002442"/>
                  </a:lnTo>
                  <a:lnTo>
                    <a:pt x="13470641" y="8005397"/>
                  </a:lnTo>
                  <a:lnTo>
                    <a:pt x="13473507" y="8009775"/>
                  </a:lnTo>
                  <a:lnTo>
                    <a:pt x="13473890" y="8010728"/>
                  </a:lnTo>
                  <a:lnTo>
                    <a:pt x="13476895" y="8012010"/>
                  </a:lnTo>
                  <a:lnTo>
                    <a:pt x="13478515" y="8011911"/>
                  </a:lnTo>
                  <a:lnTo>
                    <a:pt x="13480086" y="8011003"/>
                  </a:lnTo>
                  <a:lnTo>
                    <a:pt x="13482276" y="8009570"/>
                  </a:lnTo>
                  <a:lnTo>
                    <a:pt x="13482747" y="8006616"/>
                  </a:lnTo>
                  <a:lnTo>
                    <a:pt x="13478447" y="8000046"/>
                  </a:lnTo>
                  <a:close/>
                </a:path>
                <a:path w="16932910" h="11288395">
                  <a:moveTo>
                    <a:pt x="13432432" y="7927545"/>
                  </a:moveTo>
                  <a:lnTo>
                    <a:pt x="13429477" y="7927074"/>
                  </a:lnTo>
                  <a:lnTo>
                    <a:pt x="13427287" y="7928507"/>
                  </a:lnTo>
                  <a:lnTo>
                    <a:pt x="13424764" y="7929798"/>
                  </a:lnTo>
                  <a:lnTo>
                    <a:pt x="13424351" y="7932383"/>
                  </a:lnTo>
                  <a:lnTo>
                    <a:pt x="13424292" y="7932754"/>
                  </a:lnTo>
                  <a:lnTo>
                    <a:pt x="13427159" y="7937133"/>
                  </a:lnTo>
                  <a:lnTo>
                    <a:pt x="13427542" y="7938085"/>
                  </a:lnTo>
                  <a:lnTo>
                    <a:pt x="13429211" y="7938797"/>
                  </a:lnTo>
                  <a:lnTo>
                    <a:pt x="13429068" y="7939131"/>
                  </a:lnTo>
                  <a:lnTo>
                    <a:pt x="13430403" y="7939700"/>
                  </a:lnTo>
                  <a:lnTo>
                    <a:pt x="13432024" y="7939602"/>
                  </a:lnTo>
                  <a:lnTo>
                    <a:pt x="13433594" y="7938694"/>
                  </a:lnTo>
                  <a:lnTo>
                    <a:pt x="13436118" y="7937402"/>
                  </a:lnTo>
                  <a:lnTo>
                    <a:pt x="13436530" y="7934817"/>
                  </a:lnTo>
                  <a:lnTo>
                    <a:pt x="13436589" y="7934449"/>
                  </a:lnTo>
                  <a:lnTo>
                    <a:pt x="13433723" y="7930069"/>
                  </a:lnTo>
                  <a:lnTo>
                    <a:pt x="13432432" y="7927545"/>
                  </a:lnTo>
                  <a:close/>
                </a:path>
                <a:path w="16932910" h="11288395">
                  <a:moveTo>
                    <a:pt x="13386417" y="7855044"/>
                  </a:moveTo>
                  <a:lnTo>
                    <a:pt x="13383604" y="7854239"/>
                  </a:lnTo>
                  <a:lnTo>
                    <a:pt x="13379225" y="7857106"/>
                  </a:lnTo>
                  <a:lnTo>
                    <a:pt x="13378520" y="7859567"/>
                  </a:lnTo>
                  <a:lnTo>
                    <a:pt x="13378419" y="7859918"/>
                  </a:lnTo>
                  <a:lnTo>
                    <a:pt x="13382003" y="7865393"/>
                  </a:lnTo>
                  <a:lnTo>
                    <a:pt x="13383673" y="7866105"/>
                  </a:lnTo>
                  <a:lnTo>
                    <a:pt x="13383195" y="7866296"/>
                  </a:lnTo>
                  <a:lnTo>
                    <a:pt x="13384531" y="7866866"/>
                  </a:lnTo>
                  <a:lnTo>
                    <a:pt x="13386151" y="7866768"/>
                  </a:lnTo>
                  <a:lnTo>
                    <a:pt x="13387722" y="7865859"/>
                  </a:lnTo>
                  <a:lnTo>
                    <a:pt x="13389911" y="7864427"/>
                  </a:lnTo>
                  <a:lnTo>
                    <a:pt x="13390616" y="7861965"/>
                  </a:lnTo>
                  <a:lnTo>
                    <a:pt x="13390717" y="7861613"/>
                  </a:lnTo>
                  <a:lnTo>
                    <a:pt x="13386417" y="7855044"/>
                  </a:lnTo>
                  <a:close/>
                </a:path>
                <a:path w="16932910" h="11288395">
                  <a:moveTo>
                    <a:pt x="13341164" y="7781685"/>
                  </a:moveTo>
                  <a:lnTo>
                    <a:pt x="13338350" y="7780879"/>
                  </a:lnTo>
                  <a:lnTo>
                    <a:pt x="13333971" y="7783746"/>
                  </a:lnTo>
                  <a:lnTo>
                    <a:pt x="13333267" y="7786207"/>
                  </a:lnTo>
                  <a:lnTo>
                    <a:pt x="13333166" y="7786558"/>
                  </a:lnTo>
                  <a:lnTo>
                    <a:pt x="13336749" y="7792033"/>
                  </a:lnTo>
                  <a:lnTo>
                    <a:pt x="13339419" y="7793172"/>
                  </a:lnTo>
                  <a:lnTo>
                    <a:pt x="13340897" y="7793408"/>
                  </a:lnTo>
                  <a:lnTo>
                    <a:pt x="13342469" y="7792500"/>
                  </a:lnTo>
                  <a:lnTo>
                    <a:pt x="13344658" y="7791066"/>
                  </a:lnTo>
                  <a:lnTo>
                    <a:pt x="13345363" y="7788605"/>
                  </a:lnTo>
                  <a:lnTo>
                    <a:pt x="13345464" y="7788254"/>
                  </a:lnTo>
                  <a:lnTo>
                    <a:pt x="13341164" y="7781685"/>
                  </a:lnTo>
                  <a:close/>
                </a:path>
                <a:path w="16932910" h="11288395">
                  <a:moveTo>
                    <a:pt x="13297672" y="7707893"/>
                  </a:moveTo>
                  <a:lnTo>
                    <a:pt x="13294525" y="7706945"/>
                  </a:lnTo>
                  <a:lnTo>
                    <a:pt x="13292336" y="7708379"/>
                  </a:lnTo>
                  <a:lnTo>
                    <a:pt x="13290288" y="7709479"/>
                  </a:lnTo>
                  <a:lnTo>
                    <a:pt x="13289343" y="7712626"/>
                  </a:lnTo>
                  <a:lnTo>
                    <a:pt x="13292207" y="7717004"/>
                  </a:lnTo>
                  <a:lnTo>
                    <a:pt x="13292782" y="7718433"/>
                  </a:lnTo>
                  <a:lnTo>
                    <a:pt x="13294451" y="7719145"/>
                  </a:lnTo>
                  <a:lnTo>
                    <a:pt x="13294260" y="7718669"/>
                  </a:lnTo>
                  <a:lnTo>
                    <a:pt x="13295595" y="7719238"/>
                  </a:lnTo>
                  <a:lnTo>
                    <a:pt x="13297073" y="7719474"/>
                  </a:lnTo>
                  <a:lnTo>
                    <a:pt x="13298645" y="7718566"/>
                  </a:lnTo>
                  <a:lnTo>
                    <a:pt x="13300691" y="7717467"/>
                  </a:lnTo>
                  <a:lnTo>
                    <a:pt x="13301639" y="7714321"/>
                  </a:lnTo>
                  <a:lnTo>
                    <a:pt x="13298771" y="7709940"/>
                  </a:lnTo>
                  <a:lnTo>
                    <a:pt x="13297672" y="7707893"/>
                  </a:lnTo>
                  <a:close/>
                </a:path>
                <a:path w="16932910" h="11288395">
                  <a:moveTo>
                    <a:pt x="13254132" y="7633291"/>
                  </a:moveTo>
                  <a:lnTo>
                    <a:pt x="13250985" y="7632343"/>
                  </a:lnTo>
                  <a:lnTo>
                    <a:pt x="13248796" y="7633777"/>
                  </a:lnTo>
                  <a:lnTo>
                    <a:pt x="13246748" y="7634877"/>
                  </a:lnTo>
                  <a:lnTo>
                    <a:pt x="13245801" y="7638023"/>
                  </a:lnTo>
                  <a:lnTo>
                    <a:pt x="13248667" y="7642402"/>
                  </a:lnTo>
                  <a:lnTo>
                    <a:pt x="13248908" y="7643688"/>
                  </a:lnTo>
                  <a:lnTo>
                    <a:pt x="13250911" y="7644543"/>
                  </a:lnTo>
                  <a:lnTo>
                    <a:pt x="13250720" y="7644067"/>
                  </a:lnTo>
                  <a:lnTo>
                    <a:pt x="13252055" y="7644636"/>
                  </a:lnTo>
                  <a:lnTo>
                    <a:pt x="13253676" y="7644538"/>
                  </a:lnTo>
                  <a:lnTo>
                    <a:pt x="13255104" y="7643965"/>
                  </a:lnTo>
                  <a:lnTo>
                    <a:pt x="13257151" y="7642865"/>
                  </a:lnTo>
                  <a:lnTo>
                    <a:pt x="13258098" y="7639718"/>
                  </a:lnTo>
                  <a:lnTo>
                    <a:pt x="13255232" y="7635339"/>
                  </a:lnTo>
                  <a:lnTo>
                    <a:pt x="13254132" y="7633291"/>
                  </a:lnTo>
                  <a:close/>
                </a:path>
                <a:path w="16932910" h="11288395">
                  <a:moveTo>
                    <a:pt x="13212212" y="7558591"/>
                  </a:moveTo>
                  <a:lnTo>
                    <a:pt x="13209065" y="7557643"/>
                  </a:lnTo>
                  <a:lnTo>
                    <a:pt x="13206876" y="7559077"/>
                  </a:lnTo>
                  <a:lnTo>
                    <a:pt x="13204494" y="7560034"/>
                  </a:lnTo>
                  <a:lnTo>
                    <a:pt x="13203546" y="7563182"/>
                  </a:lnTo>
                  <a:lnTo>
                    <a:pt x="13204980" y="7565372"/>
                  </a:lnTo>
                  <a:lnTo>
                    <a:pt x="13206272" y="7567894"/>
                  </a:lnTo>
                  <a:lnTo>
                    <a:pt x="13206513" y="7569180"/>
                  </a:lnTo>
                  <a:lnTo>
                    <a:pt x="13209851" y="7570604"/>
                  </a:lnTo>
                  <a:lnTo>
                    <a:pt x="13211471" y="7570507"/>
                  </a:lnTo>
                  <a:lnTo>
                    <a:pt x="13215279" y="7568976"/>
                  </a:lnTo>
                  <a:lnTo>
                    <a:pt x="13216227" y="7565828"/>
                  </a:lnTo>
                  <a:lnTo>
                    <a:pt x="13214794" y="7563638"/>
                  </a:lnTo>
                  <a:lnTo>
                    <a:pt x="13212212" y="7558591"/>
                  </a:lnTo>
                  <a:close/>
                </a:path>
                <a:path w="16932910" h="11288395">
                  <a:moveTo>
                    <a:pt x="13170243" y="7483081"/>
                  </a:moveTo>
                  <a:lnTo>
                    <a:pt x="13167096" y="7482133"/>
                  </a:lnTo>
                  <a:lnTo>
                    <a:pt x="13164906" y="7483566"/>
                  </a:lnTo>
                  <a:lnTo>
                    <a:pt x="13162383" y="7484858"/>
                  </a:lnTo>
                  <a:lnTo>
                    <a:pt x="13161435" y="7488005"/>
                  </a:lnTo>
                  <a:lnTo>
                    <a:pt x="13162869" y="7490195"/>
                  </a:lnTo>
                  <a:lnTo>
                    <a:pt x="13164159" y="7492719"/>
                  </a:lnTo>
                  <a:lnTo>
                    <a:pt x="13164400" y="7494004"/>
                  </a:lnTo>
                  <a:lnTo>
                    <a:pt x="13168073" y="7495571"/>
                  </a:lnTo>
                  <a:lnTo>
                    <a:pt x="13169359" y="7495330"/>
                  </a:lnTo>
                  <a:lnTo>
                    <a:pt x="13170787" y="7494757"/>
                  </a:lnTo>
                  <a:lnTo>
                    <a:pt x="13173311" y="7493465"/>
                  </a:lnTo>
                  <a:lnTo>
                    <a:pt x="13174259" y="7490318"/>
                  </a:lnTo>
                  <a:lnTo>
                    <a:pt x="13172825" y="7488128"/>
                  </a:lnTo>
                  <a:lnTo>
                    <a:pt x="13170243" y="7483081"/>
                  </a:lnTo>
                  <a:close/>
                </a:path>
                <a:path w="16932910" h="11288395">
                  <a:moveTo>
                    <a:pt x="13129417" y="7407665"/>
                  </a:moveTo>
                  <a:lnTo>
                    <a:pt x="13126606" y="7406861"/>
                  </a:lnTo>
                  <a:lnTo>
                    <a:pt x="13121558" y="7409442"/>
                  </a:lnTo>
                  <a:lnTo>
                    <a:pt x="13120753" y="7412254"/>
                  </a:lnTo>
                  <a:lnTo>
                    <a:pt x="13123334" y="7417302"/>
                  </a:lnTo>
                  <a:lnTo>
                    <a:pt x="13123575" y="7418588"/>
                  </a:lnTo>
                  <a:lnTo>
                    <a:pt x="13127246" y="7420155"/>
                  </a:lnTo>
                  <a:lnTo>
                    <a:pt x="13128533" y="7419914"/>
                  </a:lnTo>
                  <a:lnTo>
                    <a:pt x="13129962" y="7419340"/>
                  </a:lnTo>
                  <a:lnTo>
                    <a:pt x="13132486" y="7418048"/>
                  </a:lnTo>
                  <a:lnTo>
                    <a:pt x="13133291" y="7415236"/>
                  </a:lnTo>
                  <a:lnTo>
                    <a:pt x="13129417" y="7407665"/>
                  </a:lnTo>
                  <a:close/>
                </a:path>
                <a:path w="16932910" h="11288395">
                  <a:moveTo>
                    <a:pt x="13089068" y="7332057"/>
                  </a:moveTo>
                  <a:lnTo>
                    <a:pt x="13086398" y="7330918"/>
                  </a:lnTo>
                  <a:lnTo>
                    <a:pt x="13083874" y="7332209"/>
                  </a:lnTo>
                  <a:lnTo>
                    <a:pt x="13081684" y="7333643"/>
                  </a:lnTo>
                  <a:lnTo>
                    <a:pt x="13080546" y="7336313"/>
                  </a:lnTo>
                  <a:lnTo>
                    <a:pt x="13083128" y="7341359"/>
                  </a:lnTo>
                  <a:lnTo>
                    <a:pt x="13083369" y="7342646"/>
                  </a:lnTo>
                  <a:lnTo>
                    <a:pt x="13087040" y="7344212"/>
                  </a:lnTo>
                  <a:lnTo>
                    <a:pt x="13088327" y="7343972"/>
                  </a:lnTo>
                  <a:lnTo>
                    <a:pt x="13089756" y="7343397"/>
                  </a:lnTo>
                  <a:lnTo>
                    <a:pt x="13091946" y="7341965"/>
                  </a:lnTo>
                  <a:lnTo>
                    <a:pt x="13093083" y="7339294"/>
                  </a:lnTo>
                  <a:lnTo>
                    <a:pt x="13090502" y="7334247"/>
                  </a:lnTo>
                  <a:lnTo>
                    <a:pt x="13089068" y="7332057"/>
                  </a:lnTo>
                  <a:close/>
                </a:path>
                <a:path w="16932910" h="11288395">
                  <a:moveTo>
                    <a:pt x="13049623" y="7255256"/>
                  </a:moveTo>
                  <a:lnTo>
                    <a:pt x="13046953" y="7254117"/>
                  </a:lnTo>
                  <a:lnTo>
                    <a:pt x="13044430" y="7255407"/>
                  </a:lnTo>
                  <a:lnTo>
                    <a:pt x="13042239" y="7256841"/>
                  </a:lnTo>
                  <a:lnTo>
                    <a:pt x="13041100" y="7259512"/>
                  </a:lnTo>
                  <a:lnTo>
                    <a:pt x="13043681" y="7264560"/>
                  </a:lnTo>
                  <a:lnTo>
                    <a:pt x="13044064" y="7265512"/>
                  </a:lnTo>
                  <a:lnTo>
                    <a:pt x="13045925" y="7266701"/>
                  </a:lnTo>
                  <a:lnTo>
                    <a:pt x="13047595" y="7267413"/>
                  </a:lnTo>
                  <a:lnTo>
                    <a:pt x="13048880" y="7267172"/>
                  </a:lnTo>
                  <a:lnTo>
                    <a:pt x="13050309" y="7266598"/>
                  </a:lnTo>
                  <a:lnTo>
                    <a:pt x="13052499" y="7265164"/>
                  </a:lnTo>
                  <a:lnTo>
                    <a:pt x="13053639" y="7262493"/>
                  </a:lnTo>
                  <a:lnTo>
                    <a:pt x="13051057" y="7257445"/>
                  </a:lnTo>
                  <a:lnTo>
                    <a:pt x="13049623" y="7255256"/>
                  </a:lnTo>
                  <a:close/>
                </a:path>
                <a:path w="16932910" h="11288395">
                  <a:moveTo>
                    <a:pt x="13011321" y="7178549"/>
                  </a:moveTo>
                  <a:lnTo>
                    <a:pt x="13008651" y="7177410"/>
                  </a:lnTo>
                  <a:lnTo>
                    <a:pt x="13003604" y="7179993"/>
                  </a:lnTo>
                  <a:lnTo>
                    <a:pt x="13002464" y="7182662"/>
                  </a:lnTo>
                  <a:lnTo>
                    <a:pt x="13005047" y="7187709"/>
                  </a:lnTo>
                  <a:lnTo>
                    <a:pt x="13005762" y="7188804"/>
                  </a:lnTo>
                  <a:lnTo>
                    <a:pt x="13007623" y="7189992"/>
                  </a:lnTo>
                  <a:lnTo>
                    <a:pt x="13007481" y="7190326"/>
                  </a:lnTo>
                  <a:lnTo>
                    <a:pt x="13008817" y="7190896"/>
                  </a:lnTo>
                  <a:lnTo>
                    <a:pt x="13010103" y="7190655"/>
                  </a:lnTo>
                  <a:lnTo>
                    <a:pt x="13011532" y="7190081"/>
                  </a:lnTo>
                  <a:lnTo>
                    <a:pt x="13014055" y="7188789"/>
                  </a:lnTo>
                  <a:lnTo>
                    <a:pt x="13015195" y="7186121"/>
                  </a:lnTo>
                  <a:lnTo>
                    <a:pt x="13011321" y="7178549"/>
                  </a:lnTo>
                  <a:close/>
                </a:path>
                <a:path w="16932910" h="11288395">
                  <a:moveTo>
                    <a:pt x="12973638" y="7101316"/>
                  </a:moveTo>
                  <a:lnTo>
                    <a:pt x="12970826" y="7100511"/>
                  </a:lnTo>
                  <a:lnTo>
                    <a:pt x="12968445" y="7101467"/>
                  </a:lnTo>
                  <a:lnTo>
                    <a:pt x="12965921" y="7102759"/>
                  </a:lnTo>
                  <a:lnTo>
                    <a:pt x="12965115" y="7105572"/>
                  </a:lnTo>
                  <a:lnTo>
                    <a:pt x="12966073" y="7107954"/>
                  </a:lnTo>
                  <a:lnTo>
                    <a:pt x="12967364" y="7110478"/>
                  </a:lnTo>
                  <a:lnTo>
                    <a:pt x="12968087" y="7111575"/>
                  </a:lnTo>
                  <a:lnTo>
                    <a:pt x="12969941" y="7112760"/>
                  </a:lnTo>
                  <a:lnTo>
                    <a:pt x="12969799" y="7113094"/>
                  </a:lnTo>
                  <a:lnTo>
                    <a:pt x="12971134" y="7113663"/>
                  </a:lnTo>
                  <a:lnTo>
                    <a:pt x="12972420" y="7113424"/>
                  </a:lnTo>
                  <a:lnTo>
                    <a:pt x="12973849" y="7112850"/>
                  </a:lnTo>
                  <a:lnTo>
                    <a:pt x="12976372" y="7111558"/>
                  </a:lnTo>
                  <a:lnTo>
                    <a:pt x="12977178" y="7108744"/>
                  </a:lnTo>
                  <a:lnTo>
                    <a:pt x="12976220" y="7106363"/>
                  </a:lnTo>
                  <a:lnTo>
                    <a:pt x="12973638" y="7101316"/>
                  </a:lnTo>
                  <a:close/>
                </a:path>
                <a:path w="16932910" h="11288395">
                  <a:moveTo>
                    <a:pt x="12936575" y="7023558"/>
                  </a:moveTo>
                  <a:lnTo>
                    <a:pt x="12933761" y="7022753"/>
                  </a:lnTo>
                  <a:lnTo>
                    <a:pt x="12931380" y="7023710"/>
                  </a:lnTo>
                  <a:lnTo>
                    <a:pt x="12928857" y="7025002"/>
                  </a:lnTo>
                  <a:lnTo>
                    <a:pt x="12928050" y="7027814"/>
                  </a:lnTo>
                  <a:lnTo>
                    <a:pt x="12929008" y="7030195"/>
                  </a:lnTo>
                  <a:lnTo>
                    <a:pt x="12935355" y="7035664"/>
                  </a:lnTo>
                  <a:lnTo>
                    <a:pt x="12936784" y="7035090"/>
                  </a:lnTo>
                  <a:lnTo>
                    <a:pt x="12939307" y="7033799"/>
                  </a:lnTo>
                  <a:lnTo>
                    <a:pt x="12940114" y="7030986"/>
                  </a:lnTo>
                  <a:lnTo>
                    <a:pt x="12939156" y="7028606"/>
                  </a:lnTo>
                  <a:lnTo>
                    <a:pt x="12936575" y="7023558"/>
                  </a:lnTo>
                  <a:close/>
                </a:path>
                <a:path w="16932910" h="11288395">
                  <a:moveTo>
                    <a:pt x="12901129" y="6945703"/>
                  </a:moveTo>
                  <a:lnTo>
                    <a:pt x="12898316" y="6944898"/>
                  </a:lnTo>
                  <a:lnTo>
                    <a:pt x="12893077" y="6947003"/>
                  </a:lnTo>
                  <a:lnTo>
                    <a:pt x="12892272" y="6949815"/>
                  </a:lnTo>
                  <a:lnTo>
                    <a:pt x="12894187" y="6954578"/>
                  </a:lnTo>
                  <a:lnTo>
                    <a:pt x="12894904" y="6955673"/>
                  </a:lnTo>
                  <a:lnTo>
                    <a:pt x="12896763" y="6956861"/>
                  </a:lnTo>
                  <a:lnTo>
                    <a:pt x="12896956" y="6957338"/>
                  </a:lnTo>
                  <a:lnTo>
                    <a:pt x="12898291" y="6957907"/>
                  </a:lnTo>
                  <a:lnTo>
                    <a:pt x="12899435" y="6958001"/>
                  </a:lnTo>
                  <a:lnTo>
                    <a:pt x="12903720" y="6956277"/>
                  </a:lnTo>
                  <a:lnTo>
                    <a:pt x="12904526" y="6953463"/>
                  </a:lnTo>
                  <a:lnTo>
                    <a:pt x="12903569" y="6951082"/>
                  </a:lnTo>
                  <a:lnTo>
                    <a:pt x="12902278" y="6948561"/>
                  </a:lnTo>
                  <a:lnTo>
                    <a:pt x="12901129" y="6945703"/>
                  </a:lnTo>
                  <a:close/>
                </a:path>
                <a:path w="16932910" h="11288395">
                  <a:moveTo>
                    <a:pt x="12865970" y="6867179"/>
                  </a:moveTo>
                  <a:lnTo>
                    <a:pt x="12863633" y="6866182"/>
                  </a:lnTo>
                  <a:lnTo>
                    <a:pt x="12857919" y="6868479"/>
                  </a:lnTo>
                  <a:lnTo>
                    <a:pt x="12857113" y="6871293"/>
                  </a:lnTo>
                  <a:lnTo>
                    <a:pt x="12859602" y="6877483"/>
                  </a:lnTo>
                  <a:lnTo>
                    <a:pt x="12861463" y="6878672"/>
                  </a:lnTo>
                  <a:lnTo>
                    <a:pt x="12862798" y="6879241"/>
                  </a:lnTo>
                  <a:lnTo>
                    <a:pt x="12863941" y="6879334"/>
                  </a:lnTo>
                  <a:lnTo>
                    <a:pt x="12868227" y="6877610"/>
                  </a:lnTo>
                  <a:lnTo>
                    <a:pt x="12869032" y="6874798"/>
                  </a:lnTo>
                  <a:lnTo>
                    <a:pt x="12865970" y="6867179"/>
                  </a:lnTo>
                  <a:close/>
                </a:path>
                <a:path w="16932910" h="11288395">
                  <a:moveTo>
                    <a:pt x="12831621" y="6788606"/>
                  </a:moveTo>
                  <a:lnTo>
                    <a:pt x="12828950" y="6787466"/>
                  </a:lnTo>
                  <a:lnTo>
                    <a:pt x="12826568" y="6788424"/>
                  </a:lnTo>
                  <a:lnTo>
                    <a:pt x="12824044" y="6789715"/>
                  </a:lnTo>
                  <a:lnTo>
                    <a:pt x="12822905" y="6792385"/>
                  </a:lnTo>
                  <a:lnTo>
                    <a:pt x="12824820" y="6797148"/>
                  </a:lnTo>
                  <a:lnTo>
                    <a:pt x="12825061" y="6798434"/>
                  </a:lnTo>
                  <a:lnTo>
                    <a:pt x="12827256" y="6799764"/>
                  </a:lnTo>
                  <a:lnTo>
                    <a:pt x="12828591" y="6800334"/>
                  </a:lnTo>
                  <a:lnTo>
                    <a:pt x="12829736" y="6800428"/>
                  </a:lnTo>
                  <a:lnTo>
                    <a:pt x="12831163" y="6799854"/>
                  </a:lnTo>
                  <a:lnTo>
                    <a:pt x="12833687" y="6798563"/>
                  </a:lnTo>
                  <a:lnTo>
                    <a:pt x="12834826" y="6795893"/>
                  </a:lnTo>
                  <a:lnTo>
                    <a:pt x="12832911" y="6791129"/>
                  </a:lnTo>
                  <a:lnTo>
                    <a:pt x="12831621" y="6788606"/>
                  </a:lnTo>
                  <a:close/>
                </a:path>
                <a:path w="16932910" h="11288395">
                  <a:moveTo>
                    <a:pt x="12797890" y="6709508"/>
                  </a:moveTo>
                  <a:lnTo>
                    <a:pt x="12795219" y="6708369"/>
                  </a:lnTo>
                  <a:lnTo>
                    <a:pt x="12792837" y="6709326"/>
                  </a:lnTo>
                  <a:lnTo>
                    <a:pt x="12790315" y="6710617"/>
                  </a:lnTo>
                  <a:lnTo>
                    <a:pt x="12789175" y="6713288"/>
                  </a:lnTo>
                  <a:lnTo>
                    <a:pt x="12791089" y="6718050"/>
                  </a:lnTo>
                  <a:lnTo>
                    <a:pt x="12791330" y="6719336"/>
                  </a:lnTo>
                  <a:lnTo>
                    <a:pt x="12793524" y="6720667"/>
                  </a:lnTo>
                  <a:lnTo>
                    <a:pt x="12794859" y="6721236"/>
                  </a:lnTo>
                  <a:lnTo>
                    <a:pt x="12796003" y="6721330"/>
                  </a:lnTo>
                  <a:lnTo>
                    <a:pt x="12797432" y="6720755"/>
                  </a:lnTo>
                  <a:lnTo>
                    <a:pt x="12799955" y="6719465"/>
                  </a:lnTo>
                  <a:lnTo>
                    <a:pt x="12801094" y="6716794"/>
                  </a:lnTo>
                  <a:lnTo>
                    <a:pt x="12799180" y="6712032"/>
                  </a:lnTo>
                  <a:lnTo>
                    <a:pt x="12797890" y="6709508"/>
                  </a:lnTo>
                  <a:close/>
                </a:path>
                <a:path w="16932910" h="11288395">
                  <a:moveTo>
                    <a:pt x="12764635" y="6630218"/>
                  </a:moveTo>
                  <a:lnTo>
                    <a:pt x="12761965" y="6629079"/>
                  </a:lnTo>
                  <a:lnTo>
                    <a:pt x="12759583" y="6630036"/>
                  </a:lnTo>
                  <a:lnTo>
                    <a:pt x="12757059" y="6631326"/>
                  </a:lnTo>
                  <a:lnTo>
                    <a:pt x="12755920" y="6633998"/>
                  </a:lnTo>
                  <a:lnTo>
                    <a:pt x="12757835" y="6638761"/>
                  </a:lnTo>
                  <a:lnTo>
                    <a:pt x="12758075" y="6640047"/>
                  </a:lnTo>
                  <a:lnTo>
                    <a:pt x="12760270" y="6641378"/>
                  </a:lnTo>
                  <a:lnTo>
                    <a:pt x="12761606" y="6641948"/>
                  </a:lnTo>
                  <a:lnTo>
                    <a:pt x="12762749" y="6642041"/>
                  </a:lnTo>
                  <a:lnTo>
                    <a:pt x="12764178" y="6641466"/>
                  </a:lnTo>
                  <a:lnTo>
                    <a:pt x="12766702" y="6640175"/>
                  </a:lnTo>
                  <a:lnTo>
                    <a:pt x="12767841" y="6637504"/>
                  </a:lnTo>
                  <a:lnTo>
                    <a:pt x="12765926" y="6632742"/>
                  </a:lnTo>
                  <a:lnTo>
                    <a:pt x="12764635" y="6630218"/>
                  </a:lnTo>
                  <a:close/>
                </a:path>
                <a:path w="16932910" h="11288395">
                  <a:moveTo>
                    <a:pt x="12732666" y="6550689"/>
                  </a:moveTo>
                  <a:lnTo>
                    <a:pt x="12729663" y="6549407"/>
                  </a:lnTo>
                  <a:lnTo>
                    <a:pt x="12724900" y="6551321"/>
                  </a:lnTo>
                  <a:lnTo>
                    <a:pt x="12723618" y="6554326"/>
                  </a:lnTo>
                  <a:lnTo>
                    <a:pt x="12725531" y="6559088"/>
                  </a:lnTo>
                  <a:lnTo>
                    <a:pt x="12725772" y="6560374"/>
                  </a:lnTo>
                  <a:lnTo>
                    <a:pt x="12727968" y="6561705"/>
                  </a:lnTo>
                  <a:lnTo>
                    <a:pt x="12729303" y="6562274"/>
                  </a:lnTo>
                  <a:lnTo>
                    <a:pt x="12730446" y="6562367"/>
                  </a:lnTo>
                  <a:lnTo>
                    <a:pt x="12734256" y="6560837"/>
                  </a:lnTo>
                  <a:lnTo>
                    <a:pt x="12735538" y="6557832"/>
                  </a:lnTo>
                  <a:lnTo>
                    <a:pt x="12732666" y="6550689"/>
                  </a:lnTo>
                  <a:close/>
                </a:path>
                <a:path w="16932910" h="11288395">
                  <a:moveTo>
                    <a:pt x="12700841" y="6470825"/>
                  </a:moveTo>
                  <a:lnTo>
                    <a:pt x="12697837" y="6469544"/>
                  </a:lnTo>
                  <a:lnTo>
                    <a:pt x="12693074" y="6471457"/>
                  </a:lnTo>
                  <a:lnTo>
                    <a:pt x="12691792" y="6474462"/>
                  </a:lnTo>
                  <a:lnTo>
                    <a:pt x="12693707" y="6479226"/>
                  </a:lnTo>
                  <a:lnTo>
                    <a:pt x="12693947" y="6480511"/>
                  </a:lnTo>
                  <a:lnTo>
                    <a:pt x="12696142" y="6481841"/>
                  </a:lnTo>
                  <a:lnTo>
                    <a:pt x="12697477" y="6482411"/>
                  </a:lnTo>
                  <a:lnTo>
                    <a:pt x="12698621" y="6482505"/>
                  </a:lnTo>
                  <a:lnTo>
                    <a:pt x="12702430" y="6480974"/>
                  </a:lnTo>
                  <a:lnTo>
                    <a:pt x="12703712" y="6477968"/>
                  </a:lnTo>
                  <a:lnTo>
                    <a:pt x="12700841" y="6470825"/>
                  </a:lnTo>
                  <a:close/>
                </a:path>
                <a:path w="16932910" h="11288395">
                  <a:moveTo>
                    <a:pt x="12669491" y="6390771"/>
                  </a:moveTo>
                  <a:lnTo>
                    <a:pt x="12666486" y="6389489"/>
                  </a:lnTo>
                  <a:lnTo>
                    <a:pt x="12661725" y="6391403"/>
                  </a:lnTo>
                  <a:lnTo>
                    <a:pt x="12660443" y="6394408"/>
                  </a:lnTo>
                  <a:lnTo>
                    <a:pt x="12662357" y="6399169"/>
                  </a:lnTo>
                  <a:lnTo>
                    <a:pt x="12662597" y="6400456"/>
                  </a:lnTo>
                  <a:lnTo>
                    <a:pt x="12664791" y="6401786"/>
                  </a:lnTo>
                  <a:lnTo>
                    <a:pt x="12666126" y="6402356"/>
                  </a:lnTo>
                  <a:lnTo>
                    <a:pt x="12667271" y="6402449"/>
                  </a:lnTo>
                  <a:lnTo>
                    <a:pt x="12671081" y="6400919"/>
                  </a:lnTo>
                  <a:lnTo>
                    <a:pt x="12672363" y="6397914"/>
                  </a:lnTo>
                  <a:lnTo>
                    <a:pt x="12669491" y="6390771"/>
                  </a:lnTo>
                  <a:close/>
                </a:path>
                <a:path w="16932910" h="11288395">
                  <a:moveTo>
                    <a:pt x="12638284" y="6310382"/>
                  </a:moveTo>
                  <a:lnTo>
                    <a:pt x="12635279" y="6309100"/>
                  </a:lnTo>
                  <a:lnTo>
                    <a:pt x="12630518" y="6311014"/>
                  </a:lnTo>
                  <a:lnTo>
                    <a:pt x="12629236" y="6314019"/>
                  </a:lnTo>
                  <a:lnTo>
                    <a:pt x="12631723" y="6320208"/>
                  </a:lnTo>
                  <a:lnTo>
                    <a:pt x="12633918" y="6321540"/>
                  </a:lnTo>
                  <a:lnTo>
                    <a:pt x="12634919" y="6321967"/>
                  </a:lnTo>
                  <a:lnTo>
                    <a:pt x="12637493" y="6321486"/>
                  </a:lnTo>
                  <a:lnTo>
                    <a:pt x="12639873" y="6320529"/>
                  </a:lnTo>
                  <a:lnTo>
                    <a:pt x="12641154" y="6317525"/>
                  </a:lnTo>
                  <a:lnTo>
                    <a:pt x="12638284" y="6310382"/>
                  </a:lnTo>
                  <a:close/>
                </a:path>
                <a:path w="16932910" h="11288395">
                  <a:moveTo>
                    <a:pt x="12607887" y="6229943"/>
                  </a:moveTo>
                  <a:lnTo>
                    <a:pt x="12604882" y="6228661"/>
                  </a:lnTo>
                  <a:lnTo>
                    <a:pt x="12600120" y="6230576"/>
                  </a:lnTo>
                  <a:lnTo>
                    <a:pt x="12598838" y="6233581"/>
                  </a:lnTo>
                  <a:lnTo>
                    <a:pt x="12601326" y="6239772"/>
                  </a:lnTo>
                  <a:lnTo>
                    <a:pt x="12603520" y="6241101"/>
                  </a:lnTo>
                  <a:lnTo>
                    <a:pt x="12604522" y="6241528"/>
                  </a:lnTo>
                  <a:lnTo>
                    <a:pt x="12607096" y="6241049"/>
                  </a:lnTo>
                  <a:lnTo>
                    <a:pt x="12609476" y="6240091"/>
                  </a:lnTo>
                  <a:lnTo>
                    <a:pt x="12610758" y="6237087"/>
                  </a:lnTo>
                  <a:lnTo>
                    <a:pt x="12607887" y="6229943"/>
                  </a:lnTo>
                  <a:close/>
                </a:path>
                <a:path w="16932910" h="11288395">
                  <a:moveTo>
                    <a:pt x="12577489" y="6149506"/>
                  </a:moveTo>
                  <a:lnTo>
                    <a:pt x="12574484" y="6148224"/>
                  </a:lnTo>
                  <a:lnTo>
                    <a:pt x="12569723" y="6150138"/>
                  </a:lnTo>
                  <a:lnTo>
                    <a:pt x="12568441" y="6153143"/>
                  </a:lnTo>
                  <a:lnTo>
                    <a:pt x="12570930" y="6159333"/>
                  </a:lnTo>
                  <a:lnTo>
                    <a:pt x="12573123" y="6160664"/>
                  </a:lnTo>
                  <a:lnTo>
                    <a:pt x="12574125" y="6161092"/>
                  </a:lnTo>
                  <a:lnTo>
                    <a:pt x="12576698" y="6160611"/>
                  </a:lnTo>
                  <a:lnTo>
                    <a:pt x="12579078" y="6159653"/>
                  </a:lnTo>
                  <a:lnTo>
                    <a:pt x="12580360" y="6156649"/>
                  </a:lnTo>
                  <a:lnTo>
                    <a:pt x="12577489" y="6149506"/>
                  </a:lnTo>
                  <a:close/>
                </a:path>
                <a:path w="16932910" h="11288395">
                  <a:moveTo>
                    <a:pt x="12547092" y="6069067"/>
                  </a:moveTo>
                  <a:lnTo>
                    <a:pt x="12544087" y="6067785"/>
                  </a:lnTo>
                  <a:lnTo>
                    <a:pt x="12539325" y="6069700"/>
                  </a:lnTo>
                  <a:lnTo>
                    <a:pt x="12538043" y="6072705"/>
                  </a:lnTo>
                  <a:lnTo>
                    <a:pt x="12540533" y="6078896"/>
                  </a:lnTo>
                  <a:lnTo>
                    <a:pt x="12542726" y="6080225"/>
                  </a:lnTo>
                  <a:lnTo>
                    <a:pt x="12543727" y="6080652"/>
                  </a:lnTo>
                  <a:lnTo>
                    <a:pt x="12546301" y="6080173"/>
                  </a:lnTo>
                  <a:lnTo>
                    <a:pt x="12548681" y="6079215"/>
                  </a:lnTo>
                  <a:lnTo>
                    <a:pt x="12549963" y="6076211"/>
                  </a:lnTo>
                  <a:lnTo>
                    <a:pt x="12547092" y="6069067"/>
                  </a:lnTo>
                  <a:close/>
                </a:path>
                <a:path w="16932910" h="11288395">
                  <a:moveTo>
                    <a:pt x="12516695" y="5988630"/>
                  </a:moveTo>
                  <a:lnTo>
                    <a:pt x="12513690" y="5987349"/>
                  </a:lnTo>
                  <a:lnTo>
                    <a:pt x="12508928" y="5989263"/>
                  </a:lnTo>
                  <a:lnTo>
                    <a:pt x="12507647" y="5992266"/>
                  </a:lnTo>
                  <a:lnTo>
                    <a:pt x="12510135" y="5998457"/>
                  </a:lnTo>
                  <a:lnTo>
                    <a:pt x="12512328" y="5999788"/>
                  </a:lnTo>
                  <a:lnTo>
                    <a:pt x="12513330" y="6000216"/>
                  </a:lnTo>
                  <a:lnTo>
                    <a:pt x="12515903" y="5999735"/>
                  </a:lnTo>
                  <a:lnTo>
                    <a:pt x="12518285" y="5998777"/>
                  </a:lnTo>
                  <a:lnTo>
                    <a:pt x="12519566" y="5995774"/>
                  </a:lnTo>
                  <a:lnTo>
                    <a:pt x="12516695" y="5988630"/>
                  </a:lnTo>
                  <a:close/>
                </a:path>
                <a:path w="16932910" h="11288395">
                  <a:moveTo>
                    <a:pt x="12486489" y="5908667"/>
                  </a:moveTo>
                  <a:lnTo>
                    <a:pt x="12483485" y="5907386"/>
                  </a:lnTo>
                  <a:lnTo>
                    <a:pt x="12478722" y="5909301"/>
                  </a:lnTo>
                  <a:lnTo>
                    <a:pt x="12477440" y="5912305"/>
                  </a:lnTo>
                  <a:lnTo>
                    <a:pt x="12479354" y="5917067"/>
                  </a:lnTo>
                  <a:lnTo>
                    <a:pt x="12479595" y="5918353"/>
                  </a:lnTo>
                  <a:lnTo>
                    <a:pt x="12481790" y="5919684"/>
                  </a:lnTo>
                  <a:lnTo>
                    <a:pt x="12483125" y="5920253"/>
                  </a:lnTo>
                  <a:lnTo>
                    <a:pt x="12485697" y="5919773"/>
                  </a:lnTo>
                  <a:lnTo>
                    <a:pt x="12488078" y="5918816"/>
                  </a:lnTo>
                  <a:lnTo>
                    <a:pt x="12489360" y="5915812"/>
                  </a:lnTo>
                  <a:lnTo>
                    <a:pt x="12486489" y="5908667"/>
                  </a:lnTo>
                  <a:close/>
                </a:path>
                <a:path w="16932910" h="11288395">
                  <a:moveTo>
                    <a:pt x="12455616" y="5828421"/>
                  </a:moveTo>
                  <a:lnTo>
                    <a:pt x="12452611" y="5827139"/>
                  </a:lnTo>
                  <a:lnTo>
                    <a:pt x="12447849" y="5829054"/>
                  </a:lnTo>
                  <a:lnTo>
                    <a:pt x="12446567" y="5832058"/>
                  </a:lnTo>
                  <a:lnTo>
                    <a:pt x="12448481" y="5836821"/>
                  </a:lnTo>
                  <a:lnTo>
                    <a:pt x="12448722" y="5838106"/>
                  </a:lnTo>
                  <a:lnTo>
                    <a:pt x="12450915" y="5839437"/>
                  </a:lnTo>
                  <a:lnTo>
                    <a:pt x="12452251" y="5840007"/>
                  </a:lnTo>
                  <a:lnTo>
                    <a:pt x="12453395" y="5840100"/>
                  </a:lnTo>
                  <a:lnTo>
                    <a:pt x="12457205" y="5838569"/>
                  </a:lnTo>
                  <a:lnTo>
                    <a:pt x="12458486" y="5835566"/>
                  </a:lnTo>
                  <a:lnTo>
                    <a:pt x="12455616" y="5828421"/>
                  </a:lnTo>
                  <a:close/>
                </a:path>
                <a:path w="16932910" h="11288395">
                  <a:moveTo>
                    <a:pt x="12423931" y="5748224"/>
                  </a:moveTo>
                  <a:lnTo>
                    <a:pt x="12420927" y="5746942"/>
                  </a:lnTo>
                  <a:lnTo>
                    <a:pt x="12416164" y="5748857"/>
                  </a:lnTo>
                  <a:lnTo>
                    <a:pt x="12414883" y="5751861"/>
                  </a:lnTo>
                  <a:lnTo>
                    <a:pt x="12416797" y="5756622"/>
                  </a:lnTo>
                  <a:lnTo>
                    <a:pt x="12417037" y="5757909"/>
                  </a:lnTo>
                  <a:lnTo>
                    <a:pt x="12419233" y="5759240"/>
                  </a:lnTo>
                  <a:lnTo>
                    <a:pt x="12420568" y="5759809"/>
                  </a:lnTo>
                  <a:lnTo>
                    <a:pt x="12421712" y="5759903"/>
                  </a:lnTo>
                  <a:lnTo>
                    <a:pt x="12425521" y="5758372"/>
                  </a:lnTo>
                  <a:lnTo>
                    <a:pt x="12426802" y="5755367"/>
                  </a:lnTo>
                  <a:lnTo>
                    <a:pt x="12423931" y="5748224"/>
                  </a:lnTo>
                  <a:close/>
                </a:path>
                <a:path w="16932910" h="11288395">
                  <a:moveTo>
                    <a:pt x="12391629" y="5668552"/>
                  </a:moveTo>
                  <a:lnTo>
                    <a:pt x="12388959" y="5667413"/>
                  </a:lnTo>
                  <a:lnTo>
                    <a:pt x="12386577" y="5668370"/>
                  </a:lnTo>
                  <a:lnTo>
                    <a:pt x="12384055" y="5669661"/>
                  </a:lnTo>
                  <a:lnTo>
                    <a:pt x="12382916" y="5672332"/>
                  </a:lnTo>
                  <a:lnTo>
                    <a:pt x="12384830" y="5677093"/>
                  </a:lnTo>
                  <a:lnTo>
                    <a:pt x="12385069" y="5678379"/>
                  </a:lnTo>
                  <a:lnTo>
                    <a:pt x="12387264" y="5679710"/>
                  </a:lnTo>
                  <a:lnTo>
                    <a:pt x="12388599" y="5680280"/>
                  </a:lnTo>
                  <a:lnTo>
                    <a:pt x="12389743" y="5680373"/>
                  </a:lnTo>
                  <a:lnTo>
                    <a:pt x="12391172" y="5679799"/>
                  </a:lnTo>
                  <a:lnTo>
                    <a:pt x="12393695" y="5678507"/>
                  </a:lnTo>
                  <a:lnTo>
                    <a:pt x="12394834" y="5675837"/>
                  </a:lnTo>
                  <a:lnTo>
                    <a:pt x="12392919" y="5671075"/>
                  </a:lnTo>
                  <a:lnTo>
                    <a:pt x="12391629" y="5668552"/>
                  </a:lnTo>
                  <a:close/>
                </a:path>
                <a:path w="16932910" h="11288395">
                  <a:moveTo>
                    <a:pt x="12358374" y="5589263"/>
                  </a:moveTo>
                  <a:lnTo>
                    <a:pt x="12355703" y="5588123"/>
                  </a:lnTo>
                  <a:lnTo>
                    <a:pt x="12353323" y="5589080"/>
                  </a:lnTo>
                  <a:lnTo>
                    <a:pt x="12350799" y="5590371"/>
                  </a:lnTo>
                  <a:lnTo>
                    <a:pt x="12349660" y="5593041"/>
                  </a:lnTo>
                  <a:lnTo>
                    <a:pt x="12351574" y="5597804"/>
                  </a:lnTo>
                  <a:lnTo>
                    <a:pt x="12351814" y="5599091"/>
                  </a:lnTo>
                  <a:lnTo>
                    <a:pt x="12354008" y="5600421"/>
                  </a:lnTo>
                  <a:lnTo>
                    <a:pt x="12355343" y="5600991"/>
                  </a:lnTo>
                  <a:lnTo>
                    <a:pt x="12356488" y="5601084"/>
                  </a:lnTo>
                  <a:lnTo>
                    <a:pt x="12357917" y="5600510"/>
                  </a:lnTo>
                  <a:lnTo>
                    <a:pt x="12360441" y="5599219"/>
                  </a:lnTo>
                  <a:lnTo>
                    <a:pt x="12361580" y="5596547"/>
                  </a:lnTo>
                  <a:lnTo>
                    <a:pt x="12359666" y="5591786"/>
                  </a:lnTo>
                  <a:lnTo>
                    <a:pt x="12358374" y="5589263"/>
                  </a:lnTo>
                  <a:close/>
                </a:path>
                <a:path w="16932910" h="11288395">
                  <a:moveTo>
                    <a:pt x="12324310" y="5510022"/>
                  </a:moveTo>
                  <a:lnTo>
                    <a:pt x="12321496" y="5509216"/>
                  </a:lnTo>
                  <a:lnTo>
                    <a:pt x="12316258" y="5511322"/>
                  </a:lnTo>
                  <a:lnTo>
                    <a:pt x="12315453" y="5514135"/>
                  </a:lnTo>
                  <a:lnTo>
                    <a:pt x="12317941" y="5520326"/>
                  </a:lnTo>
                  <a:lnTo>
                    <a:pt x="12319801" y="5521514"/>
                  </a:lnTo>
                  <a:lnTo>
                    <a:pt x="12321137" y="5522084"/>
                  </a:lnTo>
                  <a:lnTo>
                    <a:pt x="12322281" y="5522177"/>
                  </a:lnTo>
                  <a:lnTo>
                    <a:pt x="12326567" y="5520455"/>
                  </a:lnTo>
                  <a:lnTo>
                    <a:pt x="12327373" y="5517641"/>
                  </a:lnTo>
                  <a:lnTo>
                    <a:pt x="12324310" y="5510022"/>
                  </a:lnTo>
                  <a:close/>
                </a:path>
                <a:path w="16932910" h="11288395">
                  <a:moveTo>
                    <a:pt x="1264883" y="748244"/>
                  </a:moveTo>
                  <a:lnTo>
                    <a:pt x="1257538" y="745112"/>
                  </a:lnTo>
                  <a:lnTo>
                    <a:pt x="1254681" y="746259"/>
                  </a:lnTo>
                  <a:lnTo>
                    <a:pt x="1252688" y="750933"/>
                  </a:lnTo>
                  <a:lnTo>
                    <a:pt x="1253836" y="753791"/>
                  </a:lnTo>
                  <a:lnTo>
                    <a:pt x="1261180" y="756923"/>
                  </a:lnTo>
                  <a:lnTo>
                    <a:pt x="1264038" y="755774"/>
                  </a:lnTo>
                  <a:lnTo>
                    <a:pt x="1266031" y="751101"/>
                  </a:lnTo>
                  <a:lnTo>
                    <a:pt x="1264883" y="748244"/>
                  </a:lnTo>
                  <a:close/>
                </a:path>
                <a:path w="16932910" h="11288395">
                  <a:moveTo>
                    <a:pt x="1343808" y="781517"/>
                  </a:moveTo>
                  <a:lnTo>
                    <a:pt x="1336798" y="778526"/>
                  </a:lnTo>
                  <a:lnTo>
                    <a:pt x="1333941" y="779674"/>
                  </a:lnTo>
                  <a:lnTo>
                    <a:pt x="1331947" y="784348"/>
                  </a:lnTo>
                  <a:lnTo>
                    <a:pt x="1333096" y="787205"/>
                  </a:lnTo>
                  <a:lnTo>
                    <a:pt x="1340106" y="790196"/>
                  </a:lnTo>
                  <a:lnTo>
                    <a:pt x="1342963" y="789047"/>
                  </a:lnTo>
                  <a:lnTo>
                    <a:pt x="1344957" y="784373"/>
                  </a:lnTo>
                  <a:lnTo>
                    <a:pt x="1343808" y="781517"/>
                  </a:lnTo>
                  <a:close/>
                </a:path>
                <a:path w="16932910" h="11288395">
                  <a:moveTo>
                    <a:pt x="1185525" y="713209"/>
                  </a:moveTo>
                  <a:lnTo>
                    <a:pt x="1178515" y="710219"/>
                  </a:lnTo>
                  <a:lnTo>
                    <a:pt x="1175657" y="711368"/>
                  </a:lnTo>
                  <a:lnTo>
                    <a:pt x="1173522" y="716374"/>
                  </a:lnTo>
                  <a:lnTo>
                    <a:pt x="1174670" y="719232"/>
                  </a:lnTo>
                  <a:lnTo>
                    <a:pt x="1181681" y="722222"/>
                  </a:lnTo>
                  <a:lnTo>
                    <a:pt x="1184538" y="721073"/>
                  </a:lnTo>
                  <a:lnTo>
                    <a:pt x="1186673" y="716067"/>
                  </a:lnTo>
                  <a:lnTo>
                    <a:pt x="1185525" y="713209"/>
                  </a:lnTo>
                  <a:close/>
                </a:path>
                <a:path w="16932910" h="11288395">
                  <a:moveTo>
                    <a:pt x="1423352" y="814264"/>
                  </a:moveTo>
                  <a:lnTo>
                    <a:pt x="1416342" y="811273"/>
                  </a:lnTo>
                  <a:lnTo>
                    <a:pt x="1413484" y="812422"/>
                  </a:lnTo>
                  <a:lnTo>
                    <a:pt x="1411491" y="817096"/>
                  </a:lnTo>
                  <a:lnTo>
                    <a:pt x="1412640" y="819952"/>
                  </a:lnTo>
                  <a:lnTo>
                    <a:pt x="1419650" y="822943"/>
                  </a:lnTo>
                  <a:lnTo>
                    <a:pt x="1422507" y="821795"/>
                  </a:lnTo>
                  <a:lnTo>
                    <a:pt x="1424501" y="817122"/>
                  </a:lnTo>
                  <a:lnTo>
                    <a:pt x="1423352" y="814264"/>
                  </a:lnTo>
                  <a:close/>
                </a:path>
                <a:path w="16932910" h="11288395">
                  <a:moveTo>
                    <a:pt x="1107788" y="678076"/>
                  </a:moveTo>
                  <a:lnTo>
                    <a:pt x="1100444" y="674943"/>
                  </a:lnTo>
                  <a:lnTo>
                    <a:pt x="1097586" y="676092"/>
                  </a:lnTo>
                  <a:lnTo>
                    <a:pt x="1095450" y="681099"/>
                  </a:lnTo>
                  <a:lnTo>
                    <a:pt x="1096599" y="683956"/>
                  </a:lnTo>
                  <a:lnTo>
                    <a:pt x="1103943" y="687089"/>
                  </a:lnTo>
                  <a:lnTo>
                    <a:pt x="1106800" y="685941"/>
                  </a:lnTo>
                  <a:lnTo>
                    <a:pt x="1108936" y="680934"/>
                  </a:lnTo>
                  <a:lnTo>
                    <a:pt x="1107788" y="678076"/>
                  </a:lnTo>
                  <a:close/>
                </a:path>
                <a:path w="16932910" h="11288395">
                  <a:moveTo>
                    <a:pt x="1503324" y="846009"/>
                  </a:moveTo>
                  <a:lnTo>
                    <a:pt x="1498650" y="844016"/>
                  </a:lnTo>
                  <a:lnTo>
                    <a:pt x="1496171" y="843353"/>
                  </a:lnTo>
                  <a:lnTo>
                    <a:pt x="1493314" y="844502"/>
                  </a:lnTo>
                  <a:lnTo>
                    <a:pt x="1491320" y="849175"/>
                  </a:lnTo>
                  <a:lnTo>
                    <a:pt x="1492468" y="852033"/>
                  </a:lnTo>
                  <a:lnTo>
                    <a:pt x="1497476" y="854169"/>
                  </a:lnTo>
                  <a:lnTo>
                    <a:pt x="1499955" y="854832"/>
                  </a:lnTo>
                  <a:lnTo>
                    <a:pt x="1502813" y="853683"/>
                  </a:lnTo>
                  <a:lnTo>
                    <a:pt x="1503809" y="851347"/>
                  </a:lnTo>
                  <a:lnTo>
                    <a:pt x="1504413" y="849236"/>
                  </a:lnTo>
                  <a:lnTo>
                    <a:pt x="1504615" y="848533"/>
                  </a:lnTo>
                  <a:lnTo>
                    <a:pt x="1503324" y="846009"/>
                  </a:lnTo>
                  <a:close/>
                </a:path>
                <a:path w="16932910" h="11288395">
                  <a:moveTo>
                    <a:pt x="1029810" y="641656"/>
                  </a:moveTo>
                  <a:lnTo>
                    <a:pt x="1022466" y="638523"/>
                  </a:lnTo>
                  <a:lnTo>
                    <a:pt x="1019609" y="639672"/>
                  </a:lnTo>
                  <a:lnTo>
                    <a:pt x="1017615" y="644346"/>
                  </a:lnTo>
                  <a:lnTo>
                    <a:pt x="1018621" y="647537"/>
                  </a:lnTo>
                  <a:lnTo>
                    <a:pt x="1025965" y="650670"/>
                  </a:lnTo>
                  <a:lnTo>
                    <a:pt x="1028823" y="649521"/>
                  </a:lnTo>
                  <a:lnTo>
                    <a:pt x="1030816" y="644848"/>
                  </a:lnTo>
                  <a:lnTo>
                    <a:pt x="1029810" y="641656"/>
                  </a:lnTo>
                  <a:close/>
                </a:path>
                <a:path w="16932910" h="11288395">
                  <a:moveTo>
                    <a:pt x="1583580" y="877087"/>
                  </a:moveTo>
                  <a:lnTo>
                    <a:pt x="1578907" y="875093"/>
                  </a:lnTo>
                  <a:lnTo>
                    <a:pt x="1576094" y="874288"/>
                  </a:lnTo>
                  <a:lnTo>
                    <a:pt x="1573570" y="875579"/>
                  </a:lnTo>
                  <a:lnTo>
                    <a:pt x="1571576" y="880252"/>
                  </a:lnTo>
                  <a:lnTo>
                    <a:pt x="1572725" y="883110"/>
                  </a:lnTo>
                  <a:lnTo>
                    <a:pt x="1575062" y="884107"/>
                  </a:lnTo>
                  <a:lnTo>
                    <a:pt x="1575538" y="883915"/>
                  </a:lnTo>
                  <a:lnTo>
                    <a:pt x="1577875" y="884912"/>
                  </a:lnTo>
                  <a:lnTo>
                    <a:pt x="1580688" y="885718"/>
                  </a:lnTo>
                  <a:lnTo>
                    <a:pt x="1583545" y="884570"/>
                  </a:lnTo>
                  <a:lnTo>
                    <a:pt x="1584681" y="880319"/>
                  </a:lnTo>
                  <a:lnTo>
                    <a:pt x="1584871" y="879610"/>
                  </a:lnTo>
                  <a:lnTo>
                    <a:pt x="1583580" y="877087"/>
                  </a:lnTo>
                  <a:close/>
                </a:path>
                <a:path w="16932910" h="11288395">
                  <a:moveTo>
                    <a:pt x="945583" y="601388"/>
                  </a:moveTo>
                  <a:lnTo>
                    <a:pt x="942392" y="602394"/>
                  </a:lnTo>
                  <a:lnTo>
                    <a:pt x="941015" y="605357"/>
                  </a:lnTo>
                  <a:lnTo>
                    <a:pt x="940064" y="606925"/>
                  </a:lnTo>
                  <a:lnTo>
                    <a:pt x="941070" y="610117"/>
                  </a:lnTo>
                  <a:lnTo>
                    <a:pt x="945744" y="612110"/>
                  </a:lnTo>
                  <a:lnTo>
                    <a:pt x="945935" y="612587"/>
                  </a:lnTo>
                  <a:lnTo>
                    <a:pt x="948272" y="613583"/>
                  </a:lnTo>
                  <a:lnTo>
                    <a:pt x="951130" y="612435"/>
                  </a:lnTo>
                  <a:lnTo>
                    <a:pt x="952507" y="609470"/>
                  </a:lnTo>
                  <a:lnTo>
                    <a:pt x="953457" y="607904"/>
                  </a:lnTo>
                  <a:lnTo>
                    <a:pt x="952451" y="604712"/>
                  </a:lnTo>
                  <a:lnTo>
                    <a:pt x="947778" y="602718"/>
                  </a:lnTo>
                  <a:lnTo>
                    <a:pt x="945583" y="601388"/>
                  </a:lnTo>
                  <a:close/>
                </a:path>
                <a:path w="16932910" h="11288395">
                  <a:moveTo>
                    <a:pt x="1664264" y="907164"/>
                  </a:moveTo>
                  <a:lnTo>
                    <a:pt x="1659590" y="905170"/>
                  </a:lnTo>
                  <a:lnTo>
                    <a:pt x="1656777" y="904365"/>
                  </a:lnTo>
                  <a:lnTo>
                    <a:pt x="1654253" y="905656"/>
                  </a:lnTo>
                  <a:lnTo>
                    <a:pt x="1652259" y="910329"/>
                  </a:lnTo>
                  <a:lnTo>
                    <a:pt x="1653408" y="913187"/>
                  </a:lnTo>
                  <a:lnTo>
                    <a:pt x="1655745" y="914184"/>
                  </a:lnTo>
                  <a:lnTo>
                    <a:pt x="1656221" y="913992"/>
                  </a:lnTo>
                  <a:lnTo>
                    <a:pt x="1658558" y="914989"/>
                  </a:lnTo>
                  <a:lnTo>
                    <a:pt x="1661371" y="915795"/>
                  </a:lnTo>
                  <a:lnTo>
                    <a:pt x="1663895" y="914503"/>
                  </a:lnTo>
                  <a:lnTo>
                    <a:pt x="1664892" y="912166"/>
                  </a:lnTo>
                  <a:lnTo>
                    <a:pt x="1665365" y="910396"/>
                  </a:lnTo>
                  <a:lnTo>
                    <a:pt x="1665554" y="909688"/>
                  </a:lnTo>
                  <a:lnTo>
                    <a:pt x="1664264" y="907164"/>
                  </a:lnTo>
                  <a:close/>
                </a:path>
                <a:path w="16932910" h="11288395">
                  <a:moveTo>
                    <a:pt x="868602" y="562632"/>
                  </a:moveTo>
                  <a:lnTo>
                    <a:pt x="865411" y="563638"/>
                  </a:lnTo>
                  <a:lnTo>
                    <a:pt x="864414" y="565974"/>
                  </a:lnTo>
                  <a:lnTo>
                    <a:pt x="862941" y="568503"/>
                  </a:lnTo>
                  <a:lnTo>
                    <a:pt x="863947" y="571694"/>
                  </a:lnTo>
                  <a:lnTo>
                    <a:pt x="871292" y="574826"/>
                  </a:lnTo>
                  <a:lnTo>
                    <a:pt x="874006" y="574012"/>
                  </a:lnTo>
                  <a:lnTo>
                    <a:pt x="875003" y="571675"/>
                  </a:lnTo>
                  <a:lnTo>
                    <a:pt x="876476" y="569148"/>
                  </a:lnTo>
                  <a:lnTo>
                    <a:pt x="875470" y="565956"/>
                  </a:lnTo>
                  <a:lnTo>
                    <a:pt x="870796" y="563962"/>
                  </a:lnTo>
                  <a:lnTo>
                    <a:pt x="868602" y="562632"/>
                  </a:lnTo>
                  <a:close/>
                </a:path>
                <a:path w="16932910" h="11288395">
                  <a:moveTo>
                    <a:pt x="1744756" y="936764"/>
                  </a:moveTo>
                  <a:lnTo>
                    <a:pt x="1742276" y="936101"/>
                  </a:lnTo>
                  <a:lnTo>
                    <a:pt x="1737602" y="934108"/>
                  </a:lnTo>
                  <a:lnTo>
                    <a:pt x="1734936" y="935733"/>
                  </a:lnTo>
                  <a:lnTo>
                    <a:pt x="1732943" y="940406"/>
                  </a:lnTo>
                  <a:lnTo>
                    <a:pt x="1734234" y="942929"/>
                  </a:lnTo>
                  <a:lnTo>
                    <a:pt x="1741578" y="946062"/>
                  </a:lnTo>
                  <a:lnTo>
                    <a:pt x="1744244" y="944438"/>
                  </a:lnTo>
                  <a:lnTo>
                    <a:pt x="1746238" y="939765"/>
                  </a:lnTo>
                  <a:lnTo>
                    <a:pt x="1744756" y="936764"/>
                  </a:lnTo>
                  <a:close/>
                </a:path>
                <a:path w="16932910" h="11288395">
                  <a:moveTo>
                    <a:pt x="12288532" y="5432023"/>
                  </a:moveTo>
                  <a:lnTo>
                    <a:pt x="12285719" y="5431218"/>
                  </a:lnTo>
                  <a:lnTo>
                    <a:pt x="12280480" y="5433324"/>
                  </a:lnTo>
                  <a:lnTo>
                    <a:pt x="12279675" y="5436137"/>
                  </a:lnTo>
                  <a:lnTo>
                    <a:pt x="12280632" y="5438518"/>
                  </a:lnTo>
                  <a:lnTo>
                    <a:pt x="12281924" y="5441041"/>
                  </a:lnTo>
                  <a:lnTo>
                    <a:pt x="12282639" y="5442136"/>
                  </a:lnTo>
                  <a:lnTo>
                    <a:pt x="12284500" y="5443324"/>
                  </a:lnTo>
                  <a:lnTo>
                    <a:pt x="12284358" y="5443658"/>
                  </a:lnTo>
                  <a:lnTo>
                    <a:pt x="12285693" y="5444228"/>
                  </a:lnTo>
                  <a:lnTo>
                    <a:pt x="12286838" y="5444321"/>
                  </a:lnTo>
                  <a:lnTo>
                    <a:pt x="12291123" y="5442599"/>
                  </a:lnTo>
                  <a:lnTo>
                    <a:pt x="12291928" y="5439785"/>
                  </a:lnTo>
                  <a:lnTo>
                    <a:pt x="12290970" y="5437405"/>
                  </a:lnTo>
                  <a:lnTo>
                    <a:pt x="12289680" y="5434881"/>
                  </a:lnTo>
                  <a:lnTo>
                    <a:pt x="12288532" y="5432023"/>
                  </a:lnTo>
                  <a:close/>
                </a:path>
                <a:path w="16932910" h="11288395">
                  <a:moveTo>
                    <a:pt x="1825390" y="966030"/>
                  </a:moveTo>
                  <a:lnTo>
                    <a:pt x="1818380" y="963040"/>
                  </a:lnTo>
                  <a:lnTo>
                    <a:pt x="1815714" y="964665"/>
                  </a:lnTo>
                  <a:lnTo>
                    <a:pt x="1813720" y="969340"/>
                  </a:lnTo>
                  <a:lnTo>
                    <a:pt x="1815011" y="971862"/>
                  </a:lnTo>
                  <a:lnTo>
                    <a:pt x="1822355" y="974995"/>
                  </a:lnTo>
                  <a:lnTo>
                    <a:pt x="1825021" y="973371"/>
                  </a:lnTo>
                  <a:lnTo>
                    <a:pt x="1827015" y="968696"/>
                  </a:lnTo>
                  <a:lnTo>
                    <a:pt x="1825390" y="966030"/>
                  </a:lnTo>
                  <a:close/>
                </a:path>
                <a:path w="16932910" h="11288395">
                  <a:moveTo>
                    <a:pt x="791906" y="523208"/>
                  </a:moveTo>
                  <a:lnTo>
                    <a:pt x="788715" y="524213"/>
                  </a:lnTo>
                  <a:lnTo>
                    <a:pt x="787718" y="526551"/>
                  </a:lnTo>
                  <a:lnTo>
                    <a:pt x="786387" y="528745"/>
                  </a:lnTo>
                  <a:lnTo>
                    <a:pt x="787393" y="531937"/>
                  </a:lnTo>
                  <a:lnTo>
                    <a:pt x="789588" y="533267"/>
                  </a:lnTo>
                  <a:lnTo>
                    <a:pt x="794595" y="535403"/>
                  </a:lnTo>
                  <a:lnTo>
                    <a:pt x="797310" y="534589"/>
                  </a:lnTo>
                  <a:lnTo>
                    <a:pt x="798307" y="532251"/>
                  </a:lnTo>
                  <a:lnTo>
                    <a:pt x="799638" y="530057"/>
                  </a:lnTo>
                  <a:lnTo>
                    <a:pt x="798631" y="526866"/>
                  </a:lnTo>
                  <a:lnTo>
                    <a:pt x="796437" y="525535"/>
                  </a:lnTo>
                  <a:lnTo>
                    <a:pt x="794100" y="524539"/>
                  </a:lnTo>
                  <a:lnTo>
                    <a:pt x="791906" y="523208"/>
                  </a:lnTo>
                  <a:close/>
                </a:path>
                <a:path w="16932910" h="11288395">
                  <a:moveTo>
                    <a:pt x="1907070" y="993771"/>
                  </a:moveTo>
                  <a:lnTo>
                    <a:pt x="1904591" y="993108"/>
                  </a:lnTo>
                  <a:lnTo>
                    <a:pt x="1899917" y="991114"/>
                  </a:lnTo>
                  <a:lnTo>
                    <a:pt x="1897251" y="992739"/>
                  </a:lnTo>
                  <a:lnTo>
                    <a:pt x="1895258" y="997412"/>
                  </a:lnTo>
                  <a:lnTo>
                    <a:pt x="1896549" y="999936"/>
                  </a:lnTo>
                  <a:lnTo>
                    <a:pt x="1903893" y="1003069"/>
                  </a:lnTo>
                  <a:lnTo>
                    <a:pt x="1906559" y="1001443"/>
                  </a:lnTo>
                  <a:lnTo>
                    <a:pt x="1908694" y="996437"/>
                  </a:lnTo>
                  <a:lnTo>
                    <a:pt x="1907070" y="993771"/>
                  </a:lnTo>
                  <a:close/>
                </a:path>
                <a:path w="16932910" h="11288395">
                  <a:moveTo>
                    <a:pt x="715922" y="482115"/>
                  </a:moveTo>
                  <a:lnTo>
                    <a:pt x="712730" y="483121"/>
                  </a:lnTo>
                  <a:lnTo>
                    <a:pt x="711733" y="485459"/>
                  </a:lnTo>
                  <a:lnTo>
                    <a:pt x="710403" y="487652"/>
                  </a:lnTo>
                  <a:lnTo>
                    <a:pt x="711409" y="490844"/>
                  </a:lnTo>
                  <a:lnTo>
                    <a:pt x="713604" y="492173"/>
                  </a:lnTo>
                  <a:lnTo>
                    <a:pt x="718611" y="494309"/>
                  </a:lnTo>
                  <a:lnTo>
                    <a:pt x="721326" y="493496"/>
                  </a:lnTo>
                  <a:lnTo>
                    <a:pt x="722322" y="491159"/>
                  </a:lnTo>
                  <a:lnTo>
                    <a:pt x="723653" y="488965"/>
                  </a:lnTo>
                  <a:lnTo>
                    <a:pt x="722647" y="485773"/>
                  </a:lnTo>
                  <a:lnTo>
                    <a:pt x="720453" y="484442"/>
                  </a:lnTo>
                  <a:lnTo>
                    <a:pt x="718116" y="483445"/>
                  </a:lnTo>
                  <a:lnTo>
                    <a:pt x="715922" y="482115"/>
                  </a:lnTo>
                  <a:close/>
                </a:path>
                <a:path w="16932910" h="11288395">
                  <a:moveTo>
                    <a:pt x="1988416" y="1021368"/>
                  </a:moveTo>
                  <a:lnTo>
                    <a:pt x="1985937" y="1020705"/>
                  </a:lnTo>
                  <a:lnTo>
                    <a:pt x="1981263" y="1018712"/>
                  </a:lnTo>
                  <a:lnTo>
                    <a:pt x="1978598" y="1020336"/>
                  </a:lnTo>
                  <a:lnTo>
                    <a:pt x="1976604" y="1025010"/>
                  </a:lnTo>
                  <a:lnTo>
                    <a:pt x="1977895" y="1027533"/>
                  </a:lnTo>
                  <a:lnTo>
                    <a:pt x="1985239" y="1030666"/>
                  </a:lnTo>
                  <a:lnTo>
                    <a:pt x="1987905" y="1029042"/>
                  </a:lnTo>
                  <a:lnTo>
                    <a:pt x="1990041" y="1024033"/>
                  </a:lnTo>
                  <a:lnTo>
                    <a:pt x="1988416" y="1021368"/>
                  </a:lnTo>
                  <a:close/>
                </a:path>
                <a:path w="16932910" h="11288395">
                  <a:moveTo>
                    <a:pt x="645563" y="442633"/>
                  </a:moveTo>
                  <a:lnTo>
                    <a:pt x="640556" y="440497"/>
                  </a:lnTo>
                  <a:lnTo>
                    <a:pt x="637507" y="441169"/>
                  </a:lnTo>
                  <a:lnTo>
                    <a:pt x="635514" y="445842"/>
                  </a:lnTo>
                  <a:lnTo>
                    <a:pt x="636328" y="448557"/>
                  </a:lnTo>
                  <a:lnTo>
                    <a:pt x="638381" y="450222"/>
                  </a:lnTo>
                  <a:lnTo>
                    <a:pt x="643722" y="452501"/>
                  </a:lnTo>
                  <a:lnTo>
                    <a:pt x="646437" y="451685"/>
                  </a:lnTo>
                  <a:lnTo>
                    <a:pt x="648430" y="447012"/>
                  </a:lnTo>
                  <a:lnTo>
                    <a:pt x="647615" y="444298"/>
                  </a:lnTo>
                  <a:lnTo>
                    <a:pt x="645563" y="442633"/>
                  </a:lnTo>
                  <a:close/>
                </a:path>
                <a:path w="16932910" h="11288395">
                  <a:moveTo>
                    <a:pt x="2070381" y="1048440"/>
                  </a:moveTo>
                  <a:lnTo>
                    <a:pt x="2067902" y="1047777"/>
                  </a:lnTo>
                  <a:lnTo>
                    <a:pt x="2063228" y="1045784"/>
                  </a:lnTo>
                  <a:lnTo>
                    <a:pt x="2060562" y="1047409"/>
                  </a:lnTo>
                  <a:lnTo>
                    <a:pt x="2058568" y="1052082"/>
                  </a:lnTo>
                  <a:lnTo>
                    <a:pt x="2059860" y="1054605"/>
                  </a:lnTo>
                  <a:lnTo>
                    <a:pt x="2062197" y="1055602"/>
                  </a:lnTo>
                  <a:lnTo>
                    <a:pt x="2062339" y="1055268"/>
                  </a:lnTo>
                  <a:lnTo>
                    <a:pt x="2067347" y="1057404"/>
                  </a:lnTo>
                  <a:lnTo>
                    <a:pt x="2070012" y="1055780"/>
                  </a:lnTo>
                  <a:lnTo>
                    <a:pt x="2072006" y="1051106"/>
                  </a:lnTo>
                  <a:lnTo>
                    <a:pt x="2070381" y="1048440"/>
                  </a:lnTo>
                  <a:close/>
                </a:path>
                <a:path w="16932910" h="11288395">
                  <a:moveTo>
                    <a:pt x="2152155" y="1075036"/>
                  </a:moveTo>
                  <a:lnTo>
                    <a:pt x="2149675" y="1074373"/>
                  </a:lnTo>
                  <a:lnTo>
                    <a:pt x="2145002" y="1072379"/>
                  </a:lnTo>
                  <a:lnTo>
                    <a:pt x="2142336" y="1074005"/>
                  </a:lnTo>
                  <a:lnTo>
                    <a:pt x="2141339" y="1076341"/>
                  </a:lnTo>
                  <a:lnTo>
                    <a:pt x="2140676" y="1078820"/>
                  </a:lnTo>
                  <a:lnTo>
                    <a:pt x="2141633" y="1081202"/>
                  </a:lnTo>
                  <a:lnTo>
                    <a:pt x="2143970" y="1082199"/>
                  </a:lnTo>
                  <a:lnTo>
                    <a:pt x="2144112" y="1081865"/>
                  </a:lnTo>
                  <a:lnTo>
                    <a:pt x="2149120" y="1084001"/>
                  </a:lnTo>
                  <a:lnTo>
                    <a:pt x="2151786" y="1082376"/>
                  </a:lnTo>
                  <a:lnTo>
                    <a:pt x="2153779" y="1077702"/>
                  </a:lnTo>
                  <a:lnTo>
                    <a:pt x="2152155" y="1075036"/>
                  </a:lnTo>
                  <a:close/>
                </a:path>
                <a:path w="16932910" h="11288395">
                  <a:moveTo>
                    <a:pt x="566712" y="397161"/>
                  </a:moveTo>
                  <a:lnTo>
                    <a:pt x="563330" y="397690"/>
                  </a:lnTo>
                  <a:lnTo>
                    <a:pt x="562333" y="400028"/>
                  </a:lnTo>
                  <a:lnTo>
                    <a:pt x="561383" y="401594"/>
                  </a:lnTo>
                  <a:lnTo>
                    <a:pt x="561003" y="402221"/>
                  </a:lnTo>
                  <a:lnTo>
                    <a:pt x="561675" y="405271"/>
                  </a:lnTo>
                  <a:lnTo>
                    <a:pt x="563727" y="406935"/>
                  </a:lnTo>
                  <a:lnTo>
                    <a:pt x="568734" y="409071"/>
                  </a:lnTo>
                  <a:lnTo>
                    <a:pt x="571641" y="408732"/>
                  </a:lnTo>
                  <a:lnTo>
                    <a:pt x="572638" y="406395"/>
                  </a:lnTo>
                  <a:lnTo>
                    <a:pt x="573588" y="404829"/>
                  </a:lnTo>
                  <a:lnTo>
                    <a:pt x="573968" y="404201"/>
                  </a:lnTo>
                  <a:lnTo>
                    <a:pt x="573296" y="401152"/>
                  </a:lnTo>
                  <a:lnTo>
                    <a:pt x="571244" y="399488"/>
                  </a:lnTo>
                  <a:lnTo>
                    <a:pt x="568907" y="398491"/>
                  </a:lnTo>
                  <a:lnTo>
                    <a:pt x="566712" y="397161"/>
                  </a:lnTo>
                  <a:close/>
                </a:path>
                <a:path w="16932910" h="11288395">
                  <a:moveTo>
                    <a:pt x="2234356" y="1100630"/>
                  </a:moveTo>
                  <a:lnTo>
                    <a:pt x="2231876" y="1099967"/>
                  </a:lnTo>
                  <a:lnTo>
                    <a:pt x="2227203" y="1097973"/>
                  </a:lnTo>
                  <a:lnTo>
                    <a:pt x="2224536" y="1099599"/>
                  </a:lnTo>
                  <a:lnTo>
                    <a:pt x="2223539" y="1101936"/>
                  </a:lnTo>
                  <a:lnTo>
                    <a:pt x="2222877" y="1104414"/>
                  </a:lnTo>
                  <a:lnTo>
                    <a:pt x="2223834" y="1106796"/>
                  </a:lnTo>
                  <a:lnTo>
                    <a:pt x="2226171" y="1107793"/>
                  </a:lnTo>
                  <a:lnTo>
                    <a:pt x="2226313" y="1107459"/>
                  </a:lnTo>
                  <a:lnTo>
                    <a:pt x="2231321" y="1109595"/>
                  </a:lnTo>
                  <a:lnTo>
                    <a:pt x="2233987" y="1107969"/>
                  </a:lnTo>
                  <a:lnTo>
                    <a:pt x="2235980" y="1103296"/>
                  </a:lnTo>
                  <a:lnTo>
                    <a:pt x="2234356" y="1100630"/>
                  </a:lnTo>
                  <a:close/>
                </a:path>
                <a:path w="16932910" h="11288395">
                  <a:moveTo>
                    <a:pt x="493296" y="352822"/>
                  </a:moveTo>
                  <a:lnTo>
                    <a:pt x="490247" y="353495"/>
                  </a:lnTo>
                  <a:lnTo>
                    <a:pt x="487586" y="357884"/>
                  </a:lnTo>
                  <a:lnTo>
                    <a:pt x="488258" y="360933"/>
                  </a:lnTo>
                  <a:lnTo>
                    <a:pt x="490310" y="362597"/>
                  </a:lnTo>
                  <a:lnTo>
                    <a:pt x="495318" y="364734"/>
                  </a:lnTo>
                  <a:lnTo>
                    <a:pt x="497890" y="364252"/>
                  </a:lnTo>
                  <a:lnTo>
                    <a:pt x="500552" y="359864"/>
                  </a:lnTo>
                  <a:lnTo>
                    <a:pt x="499879" y="356814"/>
                  </a:lnTo>
                  <a:lnTo>
                    <a:pt x="497827" y="355150"/>
                  </a:lnTo>
                  <a:lnTo>
                    <a:pt x="495491" y="354153"/>
                  </a:lnTo>
                  <a:lnTo>
                    <a:pt x="493296" y="352822"/>
                  </a:lnTo>
                  <a:close/>
                </a:path>
                <a:path w="16932910" h="11288395">
                  <a:moveTo>
                    <a:pt x="2316841" y="1125557"/>
                  </a:moveTo>
                  <a:lnTo>
                    <a:pt x="2314219" y="1125228"/>
                  </a:lnTo>
                  <a:lnTo>
                    <a:pt x="2311882" y="1124231"/>
                  </a:lnTo>
                  <a:lnTo>
                    <a:pt x="2309069" y="1123426"/>
                  </a:lnTo>
                  <a:lnTo>
                    <a:pt x="2306737" y="1125194"/>
                  </a:lnTo>
                  <a:lnTo>
                    <a:pt x="2305740" y="1127530"/>
                  </a:lnTo>
                  <a:lnTo>
                    <a:pt x="2305078" y="1130008"/>
                  </a:lnTo>
                  <a:lnTo>
                    <a:pt x="2306035" y="1132390"/>
                  </a:lnTo>
                  <a:lnTo>
                    <a:pt x="2308372" y="1133387"/>
                  </a:lnTo>
                  <a:lnTo>
                    <a:pt x="2308848" y="1133195"/>
                  </a:lnTo>
                  <a:lnTo>
                    <a:pt x="2311518" y="1134334"/>
                  </a:lnTo>
                  <a:lnTo>
                    <a:pt x="2314332" y="1135140"/>
                  </a:lnTo>
                  <a:lnTo>
                    <a:pt x="2316663" y="1133373"/>
                  </a:lnTo>
                  <a:lnTo>
                    <a:pt x="2317660" y="1131036"/>
                  </a:lnTo>
                  <a:lnTo>
                    <a:pt x="2318323" y="1128557"/>
                  </a:lnTo>
                  <a:lnTo>
                    <a:pt x="2316841" y="1125557"/>
                  </a:lnTo>
                  <a:close/>
                </a:path>
                <a:path w="16932910" h="11288395">
                  <a:moveTo>
                    <a:pt x="12251132" y="5354124"/>
                  </a:moveTo>
                  <a:lnTo>
                    <a:pt x="12248462" y="5352985"/>
                  </a:lnTo>
                  <a:lnTo>
                    <a:pt x="12243415" y="5355566"/>
                  </a:lnTo>
                  <a:lnTo>
                    <a:pt x="12242277" y="5358236"/>
                  </a:lnTo>
                  <a:lnTo>
                    <a:pt x="12244858" y="5363284"/>
                  </a:lnTo>
                  <a:lnTo>
                    <a:pt x="12245575" y="5364379"/>
                  </a:lnTo>
                  <a:lnTo>
                    <a:pt x="12247435" y="5365567"/>
                  </a:lnTo>
                  <a:lnTo>
                    <a:pt x="12247292" y="5365901"/>
                  </a:lnTo>
                  <a:lnTo>
                    <a:pt x="12248628" y="5366471"/>
                  </a:lnTo>
                  <a:lnTo>
                    <a:pt x="12249915" y="5366230"/>
                  </a:lnTo>
                  <a:lnTo>
                    <a:pt x="12251344" y="5365656"/>
                  </a:lnTo>
                  <a:lnTo>
                    <a:pt x="12253868" y="5364365"/>
                  </a:lnTo>
                  <a:lnTo>
                    <a:pt x="12255006" y="5361693"/>
                  </a:lnTo>
                  <a:lnTo>
                    <a:pt x="12251132" y="5354124"/>
                  </a:lnTo>
                  <a:close/>
                </a:path>
                <a:path w="16932910" h="11288395">
                  <a:moveTo>
                    <a:pt x="420258" y="306674"/>
                  </a:moveTo>
                  <a:lnTo>
                    <a:pt x="417209" y="307346"/>
                  </a:lnTo>
                  <a:lnTo>
                    <a:pt x="414929" y="311107"/>
                  </a:lnTo>
                  <a:lnTo>
                    <a:pt x="414548" y="311734"/>
                  </a:lnTo>
                  <a:lnTo>
                    <a:pt x="415220" y="314783"/>
                  </a:lnTo>
                  <a:lnTo>
                    <a:pt x="417272" y="316448"/>
                  </a:lnTo>
                  <a:lnTo>
                    <a:pt x="422280" y="318584"/>
                  </a:lnTo>
                  <a:lnTo>
                    <a:pt x="424995" y="317769"/>
                  </a:lnTo>
                  <a:lnTo>
                    <a:pt x="425787" y="316528"/>
                  </a:lnTo>
                  <a:lnTo>
                    <a:pt x="426183" y="315908"/>
                  </a:lnTo>
                  <a:lnTo>
                    <a:pt x="427514" y="313714"/>
                  </a:lnTo>
                  <a:lnTo>
                    <a:pt x="426841" y="310666"/>
                  </a:lnTo>
                  <a:lnTo>
                    <a:pt x="424789" y="309001"/>
                  </a:lnTo>
                  <a:lnTo>
                    <a:pt x="422452" y="308005"/>
                  </a:lnTo>
                  <a:lnTo>
                    <a:pt x="420258" y="306674"/>
                  </a:lnTo>
                  <a:close/>
                </a:path>
                <a:path w="16932910" h="11288395">
                  <a:moveTo>
                    <a:pt x="2399326" y="1150484"/>
                  </a:moveTo>
                  <a:lnTo>
                    <a:pt x="2396704" y="1150156"/>
                  </a:lnTo>
                  <a:lnTo>
                    <a:pt x="2394367" y="1149159"/>
                  </a:lnTo>
                  <a:lnTo>
                    <a:pt x="2391554" y="1148353"/>
                  </a:lnTo>
                  <a:lnTo>
                    <a:pt x="2389223" y="1150120"/>
                  </a:lnTo>
                  <a:lnTo>
                    <a:pt x="2388226" y="1152457"/>
                  </a:lnTo>
                  <a:lnTo>
                    <a:pt x="2387563" y="1154936"/>
                  </a:lnTo>
                  <a:lnTo>
                    <a:pt x="2388520" y="1157317"/>
                  </a:lnTo>
                  <a:lnTo>
                    <a:pt x="2390857" y="1158314"/>
                  </a:lnTo>
                  <a:lnTo>
                    <a:pt x="2390999" y="1157980"/>
                  </a:lnTo>
                  <a:lnTo>
                    <a:pt x="2394004" y="1159262"/>
                  </a:lnTo>
                  <a:lnTo>
                    <a:pt x="2396817" y="1160067"/>
                  </a:lnTo>
                  <a:lnTo>
                    <a:pt x="2399149" y="1158299"/>
                  </a:lnTo>
                  <a:lnTo>
                    <a:pt x="2400145" y="1155963"/>
                  </a:lnTo>
                  <a:lnTo>
                    <a:pt x="2400809" y="1153483"/>
                  </a:lnTo>
                  <a:lnTo>
                    <a:pt x="2399326" y="1150484"/>
                  </a:lnTo>
                  <a:close/>
                </a:path>
                <a:path w="16932910" h="11288395">
                  <a:moveTo>
                    <a:pt x="2481763" y="1174601"/>
                  </a:moveTo>
                  <a:lnTo>
                    <a:pt x="2479141" y="1174271"/>
                  </a:lnTo>
                  <a:lnTo>
                    <a:pt x="2476804" y="1173275"/>
                  </a:lnTo>
                  <a:lnTo>
                    <a:pt x="2473991" y="1172469"/>
                  </a:lnTo>
                  <a:lnTo>
                    <a:pt x="2471660" y="1174236"/>
                  </a:lnTo>
                  <a:lnTo>
                    <a:pt x="2470663" y="1176573"/>
                  </a:lnTo>
                  <a:lnTo>
                    <a:pt x="2469999" y="1179053"/>
                  </a:lnTo>
                  <a:lnTo>
                    <a:pt x="2470957" y="1181434"/>
                  </a:lnTo>
                  <a:lnTo>
                    <a:pt x="2473293" y="1182431"/>
                  </a:lnTo>
                  <a:lnTo>
                    <a:pt x="2473436" y="1182097"/>
                  </a:lnTo>
                  <a:lnTo>
                    <a:pt x="2476440" y="1183379"/>
                  </a:lnTo>
                  <a:lnTo>
                    <a:pt x="2479253" y="1184184"/>
                  </a:lnTo>
                  <a:lnTo>
                    <a:pt x="2481585" y="1182416"/>
                  </a:lnTo>
                  <a:lnTo>
                    <a:pt x="2482582" y="1180079"/>
                  </a:lnTo>
                  <a:lnTo>
                    <a:pt x="2483388" y="1177267"/>
                  </a:lnTo>
                  <a:lnTo>
                    <a:pt x="2481763" y="1174601"/>
                  </a:lnTo>
                  <a:close/>
                </a:path>
                <a:path w="16932910" h="11288395">
                  <a:moveTo>
                    <a:pt x="348600" y="259140"/>
                  </a:moveTo>
                  <a:lnTo>
                    <a:pt x="345551" y="259812"/>
                  </a:lnTo>
                  <a:lnTo>
                    <a:pt x="344220" y="262007"/>
                  </a:lnTo>
                  <a:lnTo>
                    <a:pt x="342556" y="264059"/>
                  </a:lnTo>
                  <a:lnTo>
                    <a:pt x="343228" y="267107"/>
                  </a:lnTo>
                  <a:lnTo>
                    <a:pt x="345138" y="269105"/>
                  </a:lnTo>
                  <a:lnTo>
                    <a:pt x="348476" y="270529"/>
                  </a:lnTo>
                  <a:lnTo>
                    <a:pt x="348000" y="270721"/>
                  </a:lnTo>
                  <a:lnTo>
                    <a:pt x="350003" y="271575"/>
                  </a:lnTo>
                  <a:lnTo>
                    <a:pt x="352718" y="270760"/>
                  </a:lnTo>
                  <a:lnTo>
                    <a:pt x="353906" y="268900"/>
                  </a:lnTo>
                  <a:lnTo>
                    <a:pt x="355570" y="266849"/>
                  </a:lnTo>
                  <a:lnTo>
                    <a:pt x="354898" y="263800"/>
                  </a:lnTo>
                  <a:lnTo>
                    <a:pt x="352988" y="261801"/>
                  </a:lnTo>
                  <a:lnTo>
                    <a:pt x="350652" y="260804"/>
                  </a:lnTo>
                  <a:lnTo>
                    <a:pt x="348600" y="259140"/>
                  </a:lnTo>
                  <a:close/>
                </a:path>
                <a:path w="16932910" h="11288395">
                  <a:moveTo>
                    <a:pt x="2564200" y="1198718"/>
                  </a:moveTo>
                  <a:lnTo>
                    <a:pt x="2561578" y="1198389"/>
                  </a:lnTo>
                  <a:lnTo>
                    <a:pt x="2559241" y="1197392"/>
                  </a:lnTo>
                  <a:lnTo>
                    <a:pt x="2556762" y="1196728"/>
                  </a:lnTo>
                  <a:lnTo>
                    <a:pt x="2554430" y="1198496"/>
                  </a:lnTo>
                  <a:lnTo>
                    <a:pt x="2553433" y="1200833"/>
                  </a:lnTo>
                  <a:lnTo>
                    <a:pt x="2552770" y="1203313"/>
                  </a:lnTo>
                  <a:lnTo>
                    <a:pt x="2553727" y="1205693"/>
                  </a:lnTo>
                  <a:lnTo>
                    <a:pt x="2556397" y="1206832"/>
                  </a:lnTo>
                  <a:lnTo>
                    <a:pt x="2556874" y="1206641"/>
                  </a:lnTo>
                  <a:lnTo>
                    <a:pt x="2559211" y="1207637"/>
                  </a:lnTo>
                  <a:lnTo>
                    <a:pt x="2561691" y="1208300"/>
                  </a:lnTo>
                  <a:lnTo>
                    <a:pt x="2564022" y="1206534"/>
                  </a:lnTo>
                  <a:lnTo>
                    <a:pt x="2565019" y="1204196"/>
                  </a:lnTo>
                  <a:lnTo>
                    <a:pt x="2565824" y="1201383"/>
                  </a:lnTo>
                  <a:lnTo>
                    <a:pt x="2564200" y="1198718"/>
                  </a:lnTo>
                  <a:close/>
                </a:path>
                <a:path w="16932910" h="11288395">
                  <a:moveTo>
                    <a:pt x="2646921" y="1222166"/>
                  </a:moveTo>
                  <a:lnTo>
                    <a:pt x="2644300" y="1221837"/>
                  </a:lnTo>
                  <a:lnTo>
                    <a:pt x="2641963" y="1220840"/>
                  </a:lnTo>
                  <a:lnTo>
                    <a:pt x="2639484" y="1220177"/>
                  </a:lnTo>
                  <a:lnTo>
                    <a:pt x="2637151" y="1221945"/>
                  </a:lnTo>
                  <a:lnTo>
                    <a:pt x="2635964" y="1224991"/>
                  </a:lnTo>
                  <a:lnTo>
                    <a:pt x="2635491" y="1226761"/>
                  </a:lnTo>
                  <a:lnTo>
                    <a:pt x="2636448" y="1229142"/>
                  </a:lnTo>
                  <a:lnTo>
                    <a:pt x="2638785" y="1230139"/>
                  </a:lnTo>
                  <a:lnTo>
                    <a:pt x="2638928" y="1229805"/>
                  </a:lnTo>
                  <a:lnTo>
                    <a:pt x="2639261" y="1229947"/>
                  </a:lnTo>
                  <a:lnTo>
                    <a:pt x="2639738" y="1229756"/>
                  </a:lnTo>
                  <a:lnTo>
                    <a:pt x="2642074" y="1230753"/>
                  </a:lnTo>
                  <a:lnTo>
                    <a:pt x="2644553" y="1231415"/>
                  </a:lnTo>
                  <a:lnTo>
                    <a:pt x="2646886" y="1229649"/>
                  </a:lnTo>
                  <a:lnTo>
                    <a:pt x="2648072" y="1226603"/>
                  </a:lnTo>
                  <a:lnTo>
                    <a:pt x="2648546" y="1224832"/>
                  </a:lnTo>
                  <a:lnTo>
                    <a:pt x="2646921" y="1222166"/>
                  </a:lnTo>
                  <a:close/>
                </a:path>
                <a:path w="16932910" h="11288395">
                  <a:moveTo>
                    <a:pt x="278321" y="210222"/>
                  </a:moveTo>
                  <a:lnTo>
                    <a:pt x="275272" y="210894"/>
                  </a:lnTo>
                  <a:lnTo>
                    <a:pt x="271943" y="214998"/>
                  </a:lnTo>
                  <a:lnTo>
                    <a:pt x="272615" y="218048"/>
                  </a:lnTo>
                  <a:lnTo>
                    <a:pt x="276719" y="221376"/>
                  </a:lnTo>
                  <a:lnTo>
                    <a:pt x="279724" y="222657"/>
                  </a:lnTo>
                  <a:lnTo>
                    <a:pt x="282294" y="222177"/>
                  </a:lnTo>
                  <a:lnTo>
                    <a:pt x="283484" y="220316"/>
                  </a:lnTo>
                  <a:lnTo>
                    <a:pt x="285149" y="218264"/>
                  </a:lnTo>
                  <a:lnTo>
                    <a:pt x="284477" y="215215"/>
                  </a:lnTo>
                  <a:lnTo>
                    <a:pt x="278321" y="210222"/>
                  </a:lnTo>
                  <a:close/>
                </a:path>
                <a:path w="16932910" h="11288395">
                  <a:moveTo>
                    <a:pt x="2729784" y="1245281"/>
                  </a:moveTo>
                  <a:lnTo>
                    <a:pt x="2727163" y="1244952"/>
                  </a:lnTo>
                  <a:lnTo>
                    <a:pt x="2724827" y="1243956"/>
                  </a:lnTo>
                  <a:lnTo>
                    <a:pt x="2722347" y="1243293"/>
                  </a:lnTo>
                  <a:lnTo>
                    <a:pt x="2720015" y="1245060"/>
                  </a:lnTo>
                  <a:lnTo>
                    <a:pt x="2718844" y="1248112"/>
                  </a:lnTo>
                  <a:lnTo>
                    <a:pt x="2718497" y="1249542"/>
                  </a:lnTo>
                  <a:lnTo>
                    <a:pt x="2719454" y="1251924"/>
                  </a:lnTo>
                  <a:lnTo>
                    <a:pt x="2722125" y="1253063"/>
                  </a:lnTo>
                  <a:lnTo>
                    <a:pt x="2722601" y="1252871"/>
                  </a:lnTo>
                  <a:lnTo>
                    <a:pt x="2724938" y="1253868"/>
                  </a:lnTo>
                  <a:lnTo>
                    <a:pt x="2727417" y="1254531"/>
                  </a:lnTo>
                  <a:lnTo>
                    <a:pt x="2729750" y="1252764"/>
                  </a:lnTo>
                  <a:lnTo>
                    <a:pt x="2730936" y="1249719"/>
                  </a:lnTo>
                  <a:lnTo>
                    <a:pt x="2731410" y="1247948"/>
                  </a:lnTo>
                  <a:lnTo>
                    <a:pt x="2729784" y="1245281"/>
                  </a:lnTo>
                  <a:close/>
                </a:path>
                <a:path w="16932910" h="11288395">
                  <a:moveTo>
                    <a:pt x="208135" y="160160"/>
                  </a:moveTo>
                  <a:lnTo>
                    <a:pt x="205229" y="160499"/>
                  </a:lnTo>
                  <a:lnTo>
                    <a:pt x="203564" y="162550"/>
                  </a:lnTo>
                  <a:lnTo>
                    <a:pt x="202234" y="164745"/>
                  </a:lnTo>
                  <a:lnTo>
                    <a:pt x="202572" y="167651"/>
                  </a:lnTo>
                  <a:lnTo>
                    <a:pt x="206676" y="170980"/>
                  </a:lnTo>
                  <a:lnTo>
                    <a:pt x="209681" y="172262"/>
                  </a:lnTo>
                  <a:lnTo>
                    <a:pt x="212253" y="171780"/>
                  </a:lnTo>
                  <a:lnTo>
                    <a:pt x="213442" y="169919"/>
                  </a:lnTo>
                  <a:lnTo>
                    <a:pt x="214772" y="167726"/>
                  </a:lnTo>
                  <a:lnTo>
                    <a:pt x="214433" y="164820"/>
                  </a:lnTo>
                  <a:lnTo>
                    <a:pt x="210330" y="161491"/>
                  </a:lnTo>
                  <a:lnTo>
                    <a:pt x="208135" y="160160"/>
                  </a:lnTo>
                  <a:close/>
                </a:path>
                <a:path w="16932910" h="11288395">
                  <a:moveTo>
                    <a:pt x="12212832" y="5277415"/>
                  </a:moveTo>
                  <a:lnTo>
                    <a:pt x="12210162" y="5276276"/>
                  </a:lnTo>
                  <a:lnTo>
                    <a:pt x="12207638" y="5277568"/>
                  </a:lnTo>
                  <a:lnTo>
                    <a:pt x="12205448" y="5279001"/>
                  </a:lnTo>
                  <a:lnTo>
                    <a:pt x="12204309" y="5281671"/>
                  </a:lnTo>
                  <a:lnTo>
                    <a:pt x="12206890" y="5286718"/>
                  </a:lnTo>
                  <a:lnTo>
                    <a:pt x="12207131" y="5288004"/>
                  </a:lnTo>
                  <a:lnTo>
                    <a:pt x="12210803" y="5289570"/>
                  </a:lnTo>
                  <a:lnTo>
                    <a:pt x="12212089" y="5289330"/>
                  </a:lnTo>
                  <a:lnTo>
                    <a:pt x="12213518" y="5288756"/>
                  </a:lnTo>
                  <a:lnTo>
                    <a:pt x="12215708" y="5287323"/>
                  </a:lnTo>
                  <a:lnTo>
                    <a:pt x="12216847" y="5284653"/>
                  </a:lnTo>
                  <a:lnTo>
                    <a:pt x="12214265" y="5279605"/>
                  </a:lnTo>
                  <a:lnTo>
                    <a:pt x="12212832" y="5277415"/>
                  </a:lnTo>
                  <a:close/>
                </a:path>
                <a:path w="16932910" h="11288395">
                  <a:moveTo>
                    <a:pt x="2812790" y="1268063"/>
                  </a:moveTo>
                  <a:lnTo>
                    <a:pt x="2810169" y="1267734"/>
                  </a:lnTo>
                  <a:lnTo>
                    <a:pt x="2807832" y="1266737"/>
                  </a:lnTo>
                  <a:lnTo>
                    <a:pt x="2805352" y="1266074"/>
                  </a:lnTo>
                  <a:lnTo>
                    <a:pt x="2803021" y="1267842"/>
                  </a:lnTo>
                  <a:lnTo>
                    <a:pt x="2801851" y="1270893"/>
                  </a:lnTo>
                  <a:lnTo>
                    <a:pt x="2801504" y="1272324"/>
                  </a:lnTo>
                  <a:lnTo>
                    <a:pt x="2802795" y="1274847"/>
                  </a:lnTo>
                  <a:lnTo>
                    <a:pt x="2805132" y="1275843"/>
                  </a:lnTo>
                  <a:lnTo>
                    <a:pt x="2805608" y="1275652"/>
                  </a:lnTo>
                  <a:lnTo>
                    <a:pt x="2807945" y="1276649"/>
                  </a:lnTo>
                  <a:lnTo>
                    <a:pt x="2810423" y="1277313"/>
                  </a:lnTo>
                  <a:lnTo>
                    <a:pt x="2813089" y="1275687"/>
                  </a:lnTo>
                  <a:lnTo>
                    <a:pt x="2814415" y="1270729"/>
                  </a:lnTo>
                  <a:lnTo>
                    <a:pt x="2812790" y="1268063"/>
                  </a:lnTo>
                  <a:close/>
                </a:path>
                <a:path w="16932910" h="11288395">
                  <a:moveTo>
                    <a:pt x="2895939" y="1290511"/>
                  </a:moveTo>
                  <a:lnTo>
                    <a:pt x="2893318" y="1290182"/>
                  </a:lnTo>
                  <a:lnTo>
                    <a:pt x="2890981" y="1289185"/>
                  </a:lnTo>
                  <a:lnTo>
                    <a:pt x="2888501" y="1288522"/>
                  </a:lnTo>
                  <a:lnTo>
                    <a:pt x="2885836" y="1290147"/>
                  </a:lnTo>
                  <a:lnTo>
                    <a:pt x="2885173" y="1292626"/>
                  </a:lnTo>
                  <a:lnTo>
                    <a:pt x="2884652" y="1294772"/>
                  </a:lnTo>
                  <a:lnTo>
                    <a:pt x="2885944" y="1297294"/>
                  </a:lnTo>
                  <a:lnTo>
                    <a:pt x="2888280" y="1298291"/>
                  </a:lnTo>
                  <a:lnTo>
                    <a:pt x="2888756" y="1298101"/>
                  </a:lnTo>
                  <a:lnTo>
                    <a:pt x="2891093" y="1299098"/>
                  </a:lnTo>
                  <a:lnTo>
                    <a:pt x="2893572" y="1299760"/>
                  </a:lnTo>
                  <a:lnTo>
                    <a:pt x="2896238" y="1298135"/>
                  </a:lnTo>
                  <a:lnTo>
                    <a:pt x="2897564" y="1293177"/>
                  </a:lnTo>
                  <a:lnTo>
                    <a:pt x="2895939" y="1290511"/>
                  </a:lnTo>
                  <a:close/>
                </a:path>
                <a:path w="16932910" h="11288395">
                  <a:moveTo>
                    <a:pt x="139806" y="108522"/>
                  </a:moveTo>
                  <a:lnTo>
                    <a:pt x="136899" y="108861"/>
                  </a:lnTo>
                  <a:lnTo>
                    <a:pt x="133570" y="112965"/>
                  </a:lnTo>
                  <a:lnTo>
                    <a:pt x="133909" y="115872"/>
                  </a:lnTo>
                  <a:lnTo>
                    <a:pt x="138013" y="119201"/>
                  </a:lnTo>
                  <a:lnTo>
                    <a:pt x="139014" y="119628"/>
                  </a:lnTo>
                  <a:lnTo>
                    <a:pt x="138872" y="119961"/>
                  </a:lnTo>
                  <a:lnTo>
                    <a:pt x="140875" y="120815"/>
                  </a:lnTo>
                  <a:lnTo>
                    <a:pt x="143113" y="120193"/>
                  </a:lnTo>
                  <a:lnTo>
                    <a:pt x="144636" y="118474"/>
                  </a:lnTo>
                  <a:lnTo>
                    <a:pt x="146300" y="116422"/>
                  </a:lnTo>
                  <a:lnTo>
                    <a:pt x="145962" y="113516"/>
                  </a:lnTo>
                  <a:lnTo>
                    <a:pt x="139806" y="108522"/>
                  </a:lnTo>
                  <a:close/>
                </a:path>
                <a:path w="16932910" h="11288395">
                  <a:moveTo>
                    <a:pt x="2978896" y="1312482"/>
                  </a:moveTo>
                  <a:lnTo>
                    <a:pt x="2976274" y="1312153"/>
                  </a:lnTo>
                  <a:lnTo>
                    <a:pt x="2973938" y="1311156"/>
                  </a:lnTo>
                  <a:lnTo>
                    <a:pt x="2971458" y="1310493"/>
                  </a:lnTo>
                  <a:lnTo>
                    <a:pt x="2968793" y="1312119"/>
                  </a:lnTo>
                  <a:lnTo>
                    <a:pt x="2968130" y="1314597"/>
                  </a:lnTo>
                  <a:lnTo>
                    <a:pt x="2967609" y="1316743"/>
                  </a:lnTo>
                  <a:lnTo>
                    <a:pt x="2968901" y="1319266"/>
                  </a:lnTo>
                  <a:lnTo>
                    <a:pt x="2971237" y="1320263"/>
                  </a:lnTo>
                  <a:lnTo>
                    <a:pt x="2971713" y="1320071"/>
                  </a:lnTo>
                  <a:lnTo>
                    <a:pt x="2974050" y="1321068"/>
                  </a:lnTo>
                  <a:lnTo>
                    <a:pt x="2976529" y="1321731"/>
                  </a:lnTo>
                  <a:lnTo>
                    <a:pt x="2979195" y="1320106"/>
                  </a:lnTo>
                  <a:lnTo>
                    <a:pt x="2980521" y="1315148"/>
                  </a:lnTo>
                  <a:lnTo>
                    <a:pt x="2978896" y="1312482"/>
                  </a:lnTo>
                  <a:close/>
                </a:path>
                <a:path w="16932910" h="11288395">
                  <a:moveTo>
                    <a:pt x="3062472" y="1333928"/>
                  </a:moveTo>
                  <a:lnTo>
                    <a:pt x="3059850" y="1333599"/>
                  </a:lnTo>
                  <a:lnTo>
                    <a:pt x="3057513" y="1332602"/>
                  </a:lnTo>
                  <a:lnTo>
                    <a:pt x="3055034" y="1331939"/>
                  </a:lnTo>
                  <a:lnTo>
                    <a:pt x="3052368" y="1333565"/>
                  </a:lnTo>
                  <a:lnTo>
                    <a:pt x="3051706" y="1336043"/>
                  </a:lnTo>
                  <a:lnTo>
                    <a:pt x="3051185" y="1338189"/>
                  </a:lnTo>
                  <a:lnTo>
                    <a:pt x="3052476" y="1340712"/>
                  </a:lnTo>
                  <a:lnTo>
                    <a:pt x="3054814" y="1341709"/>
                  </a:lnTo>
                  <a:lnTo>
                    <a:pt x="3055289" y="1341517"/>
                  </a:lnTo>
                  <a:lnTo>
                    <a:pt x="3057626" y="1342514"/>
                  </a:lnTo>
                  <a:lnTo>
                    <a:pt x="3060105" y="1343178"/>
                  </a:lnTo>
                  <a:lnTo>
                    <a:pt x="3062771" y="1341552"/>
                  </a:lnTo>
                  <a:lnTo>
                    <a:pt x="3064096" y="1336594"/>
                  </a:lnTo>
                  <a:lnTo>
                    <a:pt x="3062472" y="1333928"/>
                  </a:lnTo>
                  <a:close/>
                </a:path>
                <a:path w="16932910" h="11288395">
                  <a:moveTo>
                    <a:pt x="74382" y="56547"/>
                  </a:moveTo>
                  <a:lnTo>
                    <a:pt x="71196" y="60316"/>
                  </a:lnTo>
                  <a:lnTo>
                    <a:pt x="68343" y="64229"/>
                  </a:lnTo>
                  <a:lnTo>
                    <a:pt x="70395" y="65893"/>
                  </a:lnTo>
                  <a:lnTo>
                    <a:pt x="73400" y="67175"/>
                  </a:lnTo>
                  <a:lnTo>
                    <a:pt x="75638" y="66551"/>
                  </a:lnTo>
                  <a:lnTo>
                    <a:pt x="77160" y="64834"/>
                  </a:lnTo>
                  <a:lnTo>
                    <a:pt x="78825" y="62781"/>
                  </a:lnTo>
                  <a:lnTo>
                    <a:pt x="78487" y="59875"/>
                  </a:lnTo>
                  <a:lnTo>
                    <a:pt x="74382" y="56547"/>
                  </a:lnTo>
                  <a:close/>
                </a:path>
                <a:path w="16932910" h="11288395">
                  <a:moveTo>
                    <a:pt x="3145714" y="1355232"/>
                  </a:moveTo>
                  <a:lnTo>
                    <a:pt x="3143092" y="1354903"/>
                  </a:lnTo>
                  <a:lnTo>
                    <a:pt x="3140755" y="1353906"/>
                  </a:lnTo>
                  <a:lnTo>
                    <a:pt x="3138276" y="1353243"/>
                  </a:lnTo>
                  <a:lnTo>
                    <a:pt x="3135611" y="1354868"/>
                  </a:lnTo>
                  <a:lnTo>
                    <a:pt x="3134948" y="1357347"/>
                  </a:lnTo>
                  <a:lnTo>
                    <a:pt x="3134427" y="1359493"/>
                  </a:lnTo>
                  <a:lnTo>
                    <a:pt x="3135718" y="1362017"/>
                  </a:lnTo>
                  <a:lnTo>
                    <a:pt x="3138055" y="1363013"/>
                  </a:lnTo>
                  <a:lnTo>
                    <a:pt x="3138530" y="1362822"/>
                  </a:lnTo>
                  <a:lnTo>
                    <a:pt x="3140868" y="1363819"/>
                  </a:lnTo>
                  <a:lnTo>
                    <a:pt x="3143347" y="1364481"/>
                  </a:lnTo>
                  <a:lnTo>
                    <a:pt x="3146013" y="1362856"/>
                  </a:lnTo>
                  <a:lnTo>
                    <a:pt x="3147338" y="1357898"/>
                  </a:lnTo>
                  <a:lnTo>
                    <a:pt x="3145714" y="1355232"/>
                  </a:lnTo>
                  <a:close/>
                </a:path>
                <a:path w="16932910" h="11288395">
                  <a:moveTo>
                    <a:pt x="12172768" y="5201140"/>
                  </a:moveTo>
                  <a:lnTo>
                    <a:pt x="12169954" y="5200335"/>
                  </a:lnTo>
                  <a:lnTo>
                    <a:pt x="12164908" y="5202916"/>
                  </a:lnTo>
                  <a:lnTo>
                    <a:pt x="12164102" y="5205730"/>
                  </a:lnTo>
                  <a:lnTo>
                    <a:pt x="12166684" y="5210777"/>
                  </a:lnTo>
                  <a:lnTo>
                    <a:pt x="12166924" y="5212063"/>
                  </a:lnTo>
                  <a:lnTo>
                    <a:pt x="12170596" y="5213629"/>
                  </a:lnTo>
                  <a:lnTo>
                    <a:pt x="12171883" y="5213389"/>
                  </a:lnTo>
                  <a:lnTo>
                    <a:pt x="12173312" y="5212814"/>
                  </a:lnTo>
                  <a:lnTo>
                    <a:pt x="12175835" y="5211524"/>
                  </a:lnTo>
                  <a:lnTo>
                    <a:pt x="12176641" y="5208711"/>
                  </a:lnTo>
                  <a:lnTo>
                    <a:pt x="12172768" y="5201140"/>
                  </a:lnTo>
                  <a:close/>
                </a:path>
                <a:path w="16932910" h="11288395">
                  <a:moveTo>
                    <a:pt x="3229432" y="1376344"/>
                  </a:moveTo>
                  <a:lnTo>
                    <a:pt x="3226811" y="1376015"/>
                  </a:lnTo>
                  <a:lnTo>
                    <a:pt x="3224473" y="1375018"/>
                  </a:lnTo>
                  <a:lnTo>
                    <a:pt x="3221994" y="1374355"/>
                  </a:lnTo>
                  <a:lnTo>
                    <a:pt x="3219329" y="1375981"/>
                  </a:lnTo>
                  <a:lnTo>
                    <a:pt x="3218665" y="1378460"/>
                  </a:lnTo>
                  <a:lnTo>
                    <a:pt x="3218145" y="1380605"/>
                  </a:lnTo>
                  <a:lnTo>
                    <a:pt x="3219435" y="1383128"/>
                  </a:lnTo>
                  <a:lnTo>
                    <a:pt x="3221772" y="1384125"/>
                  </a:lnTo>
                  <a:lnTo>
                    <a:pt x="3222249" y="1383934"/>
                  </a:lnTo>
                  <a:lnTo>
                    <a:pt x="3224586" y="1384931"/>
                  </a:lnTo>
                  <a:lnTo>
                    <a:pt x="3227065" y="1385594"/>
                  </a:lnTo>
                  <a:lnTo>
                    <a:pt x="3229730" y="1383969"/>
                  </a:lnTo>
                  <a:lnTo>
                    <a:pt x="3231057" y="1379010"/>
                  </a:lnTo>
                  <a:lnTo>
                    <a:pt x="3229432" y="1376344"/>
                  </a:lnTo>
                  <a:close/>
                </a:path>
                <a:path w="16932910" h="11288395">
                  <a:moveTo>
                    <a:pt x="6569" y="0"/>
                  </a:moveTo>
                  <a:lnTo>
                    <a:pt x="3329" y="195"/>
                  </a:lnTo>
                  <a:lnTo>
                    <a:pt x="0" y="4300"/>
                  </a:lnTo>
                  <a:lnTo>
                    <a:pt x="196" y="7539"/>
                  </a:lnTo>
                  <a:lnTo>
                    <a:pt x="4300" y="10868"/>
                  </a:lnTo>
                  <a:lnTo>
                    <a:pt x="7638" y="12292"/>
                  </a:lnTo>
                  <a:lnTo>
                    <a:pt x="9734" y="12003"/>
                  </a:lnTo>
                  <a:lnTo>
                    <a:pt x="11256" y="10285"/>
                  </a:lnTo>
                  <a:lnTo>
                    <a:pt x="12921" y="8233"/>
                  </a:lnTo>
                  <a:lnTo>
                    <a:pt x="12725" y="4992"/>
                  </a:lnTo>
                  <a:lnTo>
                    <a:pt x="6569" y="0"/>
                  </a:lnTo>
                  <a:close/>
                </a:path>
                <a:path w="16932910" h="11288395">
                  <a:moveTo>
                    <a:pt x="3312816" y="1397315"/>
                  </a:moveTo>
                  <a:lnTo>
                    <a:pt x="3310195" y="1396985"/>
                  </a:lnTo>
                  <a:lnTo>
                    <a:pt x="3307858" y="1395988"/>
                  </a:lnTo>
                  <a:lnTo>
                    <a:pt x="3305379" y="1395325"/>
                  </a:lnTo>
                  <a:lnTo>
                    <a:pt x="3302713" y="1396950"/>
                  </a:lnTo>
                  <a:lnTo>
                    <a:pt x="3302050" y="1399430"/>
                  </a:lnTo>
                  <a:lnTo>
                    <a:pt x="3301530" y="1401575"/>
                  </a:lnTo>
                  <a:lnTo>
                    <a:pt x="3302820" y="1404098"/>
                  </a:lnTo>
                  <a:lnTo>
                    <a:pt x="3305157" y="1405095"/>
                  </a:lnTo>
                  <a:lnTo>
                    <a:pt x="3305633" y="1404904"/>
                  </a:lnTo>
                  <a:lnTo>
                    <a:pt x="3307971" y="1405901"/>
                  </a:lnTo>
                  <a:lnTo>
                    <a:pt x="3310450" y="1406563"/>
                  </a:lnTo>
                  <a:lnTo>
                    <a:pt x="3313114" y="1404939"/>
                  </a:lnTo>
                  <a:lnTo>
                    <a:pt x="3313778" y="1402459"/>
                  </a:lnTo>
                  <a:lnTo>
                    <a:pt x="3314584" y="1399646"/>
                  </a:lnTo>
                  <a:lnTo>
                    <a:pt x="3312816" y="1397315"/>
                  </a:lnTo>
                  <a:close/>
                </a:path>
                <a:path w="16932910" h="11288395">
                  <a:moveTo>
                    <a:pt x="3396485" y="1417617"/>
                  </a:moveTo>
                  <a:lnTo>
                    <a:pt x="3393863" y="1417288"/>
                  </a:lnTo>
                  <a:lnTo>
                    <a:pt x="3391526" y="1416291"/>
                  </a:lnTo>
                  <a:lnTo>
                    <a:pt x="3389047" y="1415628"/>
                  </a:lnTo>
                  <a:lnTo>
                    <a:pt x="3386382" y="1417252"/>
                  </a:lnTo>
                  <a:lnTo>
                    <a:pt x="3385719" y="1419732"/>
                  </a:lnTo>
                  <a:lnTo>
                    <a:pt x="3385198" y="1421877"/>
                  </a:lnTo>
                  <a:lnTo>
                    <a:pt x="3386490" y="1424400"/>
                  </a:lnTo>
                  <a:lnTo>
                    <a:pt x="3388826" y="1425397"/>
                  </a:lnTo>
                  <a:lnTo>
                    <a:pt x="3389302" y="1425205"/>
                  </a:lnTo>
                  <a:lnTo>
                    <a:pt x="3391639" y="1426202"/>
                  </a:lnTo>
                  <a:lnTo>
                    <a:pt x="3394118" y="1426866"/>
                  </a:lnTo>
                  <a:lnTo>
                    <a:pt x="3396784" y="1425241"/>
                  </a:lnTo>
                  <a:lnTo>
                    <a:pt x="3397447" y="1422761"/>
                  </a:lnTo>
                  <a:lnTo>
                    <a:pt x="3398252" y="1419949"/>
                  </a:lnTo>
                  <a:lnTo>
                    <a:pt x="3396485" y="1417617"/>
                  </a:lnTo>
                  <a:close/>
                </a:path>
                <a:path w="16932910" h="11288395">
                  <a:moveTo>
                    <a:pt x="12130372" y="5126632"/>
                  </a:moveTo>
                  <a:lnTo>
                    <a:pt x="12127224" y="5125684"/>
                  </a:lnTo>
                  <a:lnTo>
                    <a:pt x="12125035" y="5127118"/>
                  </a:lnTo>
                  <a:lnTo>
                    <a:pt x="12122988" y="5128218"/>
                  </a:lnTo>
                  <a:lnTo>
                    <a:pt x="12122040" y="5131364"/>
                  </a:lnTo>
                  <a:lnTo>
                    <a:pt x="12124906" y="5135744"/>
                  </a:lnTo>
                  <a:lnTo>
                    <a:pt x="12125147" y="5137030"/>
                  </a:lnTo>
                  <a:lnTo>
                    <a:pt x="12127149" y="5137884"/>
                  </a:lnTo>
                  <a:lnTo>
                    <a:pt x="12126958" y="5137408"/>
                  </a:lnTo>
                  <a:lnTo>
                    <a:pt x="12128294" y="5137978"/>
                  </a:lnTo>
                  <a:lnTo>
                    <a:pt x="12129913" y="5137880"/>
                  </a:lnTo>
                  <a:lnTo>
                    <a:pt x="12131342" y="5137305"/>
                  </a:lnTo>
                  <a:lnTo>
                    <a:pt x="12133389" y="5136205"/>
                  </a:lnTo>
                  <a:lnTo>
                    <a:pt x="12134338" y="5133059"/>
                  </a:lnTo>
                  <a:lnTo>
                    <a:pt x="12131470" y="5128679"/>
                  </a:lnTo>
                  <a:lnTo>
                    <a:pt x="12130372" y="5126632"/>
                  </a:lnTo>
                  <a:close/>
                </a:path>
                <a:path w="16932910" h="11288395">
                  <a:moveTo>
                    <a:pt x="3480154" y="1437919"/>
                  </a:moveTo>
                  <a:lnTo>
                    <a:pt x="3477533" y="1437590"/>
                  </a:lnTo>
                  <a:lnTo>
                    <a:pt x="3475196" y="1436593"/>
                  </a:lnTo>
                  <a:lnTo>
                    <a:pt x="3472716" y="1435930"/>
                  </a:lnTo>
                  <a:lnTo>
                    <a:pt x="3470051" y="1437555"/>
                  </a:lnTo>
                  <a:lnTo>
                    <a:pt x="3469388" y="1440034"/>
                  </a:lnTo>
                  <a:lnTo>
                    <a:pt x="3468867" y="1442179"/>
                  </a:lnTo>
                  <a:lnTo>
                    <a:pt x="3470158" y="1444703"/>
                  </a:lnTo>
                  <a:lnTo>
                    <a:pt x="3472495" y="1445700"/>
                  </a:lnTo>
                  <a:lnTo>
                    <a:pt x="3472971" y="1445508"/>
                  </a:lnTo>
                  <a:lnTo>
                    <a:pt x="3475308" y="1446505"/>
                  </a:lnTo>
                  <a:lnTo>
                    <a:pt x="3477787" y="1447168"/>
                  </a:lnTo>
                  <a:lnTo>
                    <a:pt x="3480453" y="1445543"/>
                  </a:lnTo>
                  <a:lnTo>
                    <a:pt x="3481116" y="1443063"/>
                  </a:lnTo>
                  <a:lnTo>
                    <a:pt x="3481921" y="1440251"/>
                  </a:lnTo>
                  <a:lnTo>
                    <a:pt x="3480154" y="1437919"/>
                  </a:lnTo>
                  <a:close/>
                </a:path>
                <a:path w="16932910" h="11288395">
                  <a:moveTo>
                    <a:pt x="3563965" y="1457888"/>
                  </a:moveTo>
                  <a:lnTo>
                    <a:pt x="3561343" y="1457559"/>
                  </a:lnTo>
                  <a:lnTo>
                    <a:pt x="3559007" y="1456562"/>
                  </a:lnTo>
                  <a:lnTo>
                    <a:pt x="3556529" y="1455898"/>
                  </a:lnTo>
                  <a:lnTo>
                    <a:pt x="3553862" y="1457523"/>
                  </a:lnTo>
                  <a:lnTo>
                    <a:pt x="3553200" y="1460002"/>
                  </a:lnTo>
                  <a:lnTo>
                    <a:pt x="3552679" y="1462147"/>
                  </a:lnTo>
                  <a:lnTo>
                    <a:pt x="3553970" y="1464671"/>
                  </a:lnTo>
                  <a:lnTo>
                    <a:pt x="3555972" y="1465526"/>
                  </a:lnTo>
                  <a:lnTo>
                    <a:pt x="3556115" y="1465192"/>
                  </a:lnTo>
                  <a:lnTo>
                    <a:pt x="3556925" y="1465143"/>
                  </a:lnTo>
                  <a:lnTo>
                    <a:pt x="3559262" y="1466139"/>
                  </a:lnTo>
                  <a:lnTo>
                    <a:pt x="3561741" y="1466802"/>
                  </a:lnTo>
                  <a:lnTo>
                    <a:pt x="3564408" y="1465177"/>
                  </a:lnTo>
                  <a:lnTo>
                    <a:pt x="3565734" y="1460219"/>
                  </a:lnTo>
                  <a:lnTo>
                    <a:pt x="3563965" y="1457888"/>
                  </a:lnTo>
                  <a:close/>
                </a:path>
                <a:path w="16932910" h="11288395">
                  <a:moveTo>
                    <a:pt x="3647586" y="1477380"/>
                  </a:moveTo>
                  <a:lnTo>
                    <a:pt x="3644822" y="1477384"/>
                  </a:lnTo>
                  <a:lnTo>
                    <a:pt x="3642485" y="1476387"/>
                  </a:lnTo>
                  <a:lnTo>
                    <a:pt x="3640006" y="1475725"/>
                  </a:lnTo>
                  <a:lnTo>
                    <a:pt x="3637341" y="1477349"/>
                  </a:lnTo>
                  <a:lnTo>
                    <a:pt x="3636677" y="1479829"/>
                  </a:lnTo>
                  <a:lnTo>
                    <a:pt x="3636157" y="1481973"/>
                  </a:lnTo>
                  <a:lnTo>
                    <a:pt x="3637447" y="1484497"/>
                  </a:lnTo>
                  <a:lnTo>
                    <a:pt x="3639450" y="1485351"/>
                  </a:lnTo>
                  <a:lnTo>
                    <a:pt x="3639593" y="1485017"/>
                  </a:lnTo>
                  <a:lnTo>
                    <a:pt x="3640403" y="1484968"/>
                  </a:lnTo>
                  <a:lnTo>
                    <a:pt x="3642740" y="1485965"/>
                  </a:lnTo>
                  <a:lnTo>
                    <a:pt x="3645219" y="1486628"/>
                  </a:lnTo>
                  <a:lnTo>
                    <a:pt x="3647885" y="1485004"/>
                  </a:lnTo>
                  <a:lnTo>
                    <a:pt x="3649210" y="1480046"/>
                  </a:lnTo>
                  <a:lnTo>
                    <a:pt x="3647586" y="1477380"/>
                  </a:lnTo>
                  <a:close/>
                </a:path>
                <a:path w="16932910" h="11288395">
                  <a:moveTo>
                    <a:pt x="3731540" y="1497014"/>
                  </a:moveTo>
                  <a:lnTo>
                    <a:pt x="3728776" y="1497019"/>
                  </a:lnTo>
                  <a:lnTo>
                    <a:pt x="3726439" y="1496022"/>
                  </a:lnTo>
                  <a:lnTo>
                    <a:pt x="3723960" y="1495359"/>
                  </a:lnTo>
                  <a:lnTo>
                    <a:pt x="3721294" y="1496984"/>
                  </a:lnTo>
                  <a:lnTo>
                    <a:pt x="3720631" y="1499463"/>
                  </a:lnTo>
                  <a:lnTo>
                    <a:pt x="3720111" y="1501609"/>
                  </a:lnTo>
                  <a:lnTo>
                    <a:pt x="3721402" y="1504133"/>
                  </a:lnTo>
                  <a:lnTo>
                    <a:pt x="3723405" y="1504987"/>
                  </a:lnTo>
                  <a:lnTo>
                    <a:pt x="3724357" y="1504604"/>
                  </a:lnTo>
                  <a:lnTo>
                    <a:pt x="3726694" y="1505601"/>
                  </a:lnTo>
                  <a:lnTo>
                    <a:pt x="3729507" y="1506406"/>
                  </a:lnTo>
                  <a:lnTo>
                    <a:pt x="3731838" y="1504638"/>
                  </a:lnTo>
                  <a:lnTo>
                    <a:pt x="3733165" y="1499680"/>
                  </a:lnTo>
                  <a:lnTo>
                    <a:pt x="3731540" y="1497014"/>
                  </a:lnTo>
                  <a:close/>
                </a:path>
                <a:path w="16932910" h="11288395">
                  <a:moveTo>
                    <a:pt x="12086070" y="5052890"/>
                  </a:moveTo>
                  <a:lnTo>
                    <a:pt x="12083257" y="5052083"/>
                  </a:lnTo>
                  <a:lnTo>
                    <a:pt x="12078877" y="5054951"/>
                  </a:lnTo>
                  <a:lnTo>
                    <a:pt x="12078173" y="5057412"/>
                  </a:lnTo>
                  <a:lnTo>
                    <a:pt x="12078072" y="5057763"/>
                  </a:lnTo>
                  <a:lnTo>
                    <a:pt x="12081655" y="5063238"/>
                  </a:lnTo>
                  <a:lnTo>
                    <a:pt x="12083325" y="5063950"/>
                  </a:lnTo>
                  <a:lnTo>
                    <a:pt x="12082849" y="5064142"/>
                  </a:lnTo>
                  <a:lnTo>
                    <a:pt x="12084184" y="5064712"/>
                  </a:lnTo>
                  <a:lnTo>
                    <a:pt x="12085803" y="5064613"/>
                  </a:lnTo>
                  <a:lnTo>
                    <a:pt x="12087375" y="5063705"/>
                  </a:lnTo>
                  <a:lnTo>
                    <a:pt x="12089564" y="5062271"/>
                  </a:lnTo>
                  <a:lnTo>
                    <a:pt x="12090269" y="5059810"/>
                  </a:lnTo>
                  <a:lnTo>
                    <a:pt x="12090370" y="5059459"/>
                  </a:lnTo>
                  <a:lnTo>
                    <a:pt x="12086070" y="5052890"/>
                  </a:lnTo>
                  <a:close/>
                </a:path>
                <a:path w="16932910" h="11288395">
                  <a:moveTo>
                    <a:pt x="3815302" y="1516173"/>
                  </a:moveTo>
                  <a:lnTo>
                    <a:pt x="3812538" y="1516177"/>
                  </a:lnTo>
                  <a:lnTo>
                    <a:pt x="3810202" y="1515181"/>
                  </a:lnTo>
                  <a:lnTo>
                    <a:pt x="3807389" y="1514375"/>
                  </a:lnTo>
                  <a:lnTo>
                    <a:pt x="3805056" y="1516142"/>
                  </a:lnTo>
                  <a:lnTo>
                    <a:pt x="3803730" y="1521100"/>
                  </a:lnTo>
                  <a:lnTo>
                    <a:pt x="3805164" y="1523290"/>
                  </a:lnTo>
                  <a:lnTo>
                    <a:pt x="3807167" y="1524145"/>
                  </a:lnTo>
                  <a:lnTo>
                    <a:pt x="3808119" y="1523761"/>
                  </a:lnTo>
                  <a:lnTo>
                    <a:pt x="3810456" y="1524758"/>
                  </a:lnTo>
                  <a:lnTo>
                    <a:pt x="3813269" y="1525564"/>
                  </a:lnTo>
                  <a:lnTo>
                    <a:pt x="3815601" y="1523797"/>
                  </a:lnTo>
                  <a:lnTo>
                    <a:pt x="3816927" y="1518838"/>
                  </a:lnTo>
                  <a:lnTo>
                    <a:pt x="3815302" y="1516173"/>
                  </a:lnTo>
                  <a:close/>
                </a:path>
                <a:path w="16932910" h="11288395">
                  <a:moveTo>
                    <a:pt x="3899398" y="1535473"/>
                  </a:moveTo>
                  <a:lnTo>
                    <a:pt x="3896634" y="1535478"/>
                  </a:lnTo>
                  <a:lnTo>
                    <a:pt x="3894298" y="1534481"/>
                  </a:lnTo>
                  <a:lnTo>
                    <a:pt x="3891485" y="1533676"/>
                  </a:lnTo>
                  <a:lnTo>
                    <a:pt x="3889153" y="1535442"/>
                  </a:lnTo>
                  <a:lnTo>
                    <a:pt x="3887827" y="1540402"/>
                  </a:lnTo>
                  <a:lnTo>
                    <a:pt x="3889260" y="1542591"/>
                  </a:lnTo>
                  <a:lnTo>
                    <a:pt x="3891262" y="1543446"/>
                  </a:lnTo>
                  <a:lnTo>
                    <a:pt x="3892215" y="1543063"/>
                  </a:lnTo>
                  <a:lnTo>
                    <a:pt x="3894552" y="1544060"/>
                  </a:lnTo>
                  <a:lnTo>
                    <a:pt x="3897365" y="1544865"/>
                  </a:lnTo>
                  <a:lnTo>
                    <a:pt x="3899698" y="1543098"/>
                  </a:lnTo>
                  <a:lnTo>
                    <a:pt x="3901024" y="1538139"/>
                  </a:lnTo>
                  <a:lnTo>
                    <a:pt x="3899398" y="1535473"/>
                  </a:lnTo>
                  <a:close/>
                </a:path>
                <a:path w="16932910" h="11288395">
                  <a:moveTo>
                    <a:pt x="3983303" y="1554298"/>
                  </a:moveTo>
                  <a:lnTo>
                    <a:pt x="3980539" y="1554303"/>
                  </a:lnTo>
                  <a:lnTo>
                    <a:pt x="3978202" y="1553306"/>
                  </a:lnTo>
                  <a:lnTo>
                    <a:pt x="3975389" y="1552501"/>
                  </a:lnTo>
                  <a:lnTo>
                    <a:pt x="3973058" y="1554268"/>
                  </a:lnTo>
                  <a:lnTo>
                    <a:pt x="3971732" y="1559226"/>
                  </a:lnTo>
                  <a:lnTo>
                    <a:pt x="3973165" y="1561416"/>
                  </a:lnTo>
                  <a:lnTo>
                    <a:pt x="3975168" y="1562270"/>
                  </a:lnTo>
                  <a:lnTo>
                    <a:pt x="3976120" y="1561887"/>
                  </a:lnTo>
                  <a:lnTo>
                    <a:pt x="3978457" y="1562884"/>
                  </a:lnTo>
                  <a:lnTo>
                    <a:pt x="3981270" y="1563689"/>
                  </a:lnTo>
                  <a:lnTo>
                    <a:pt x="3983602" y="1561921"/>
                  </a:lnTo>
                  <a:lnTo>
                    <a:pt x="3984928" y="1556964"/>
                  </a:lnTo>
                  <a:lnTo>
                    <a:pt x="3983303" y="1554298"/>
                  </a:lnTo>
                  <a:close/>
                </a:path>
                <a:path w="16932910" h="11288395">
                  <a:moveTo>
                    <a:pt x="12040674" y="4979863"/>
                  </a:moveTo>
                  <a:lnTo>
                    <a:pt x="12037719" y="4979392"/>
                  </a:lnTo>
                  <a:lnTo>
                    <a:pt x="12033339" y="4982258"/>
                  </a:lnTo>
                  <a:lnTo>
                    <a:pt x="12032867" y="4985214"/>
                  </a:lnTo>
                  <a:lnTo>
                    <a:pt x="12035734" y="4989593"/>
                  </a:lnTo>
                  <a:lnTo>
                    <a:pt x="12036117" y="4990546"/>
                  </a:lnTo>
                  <a:lnTo>
                    <a:pt x="12039122" y="4991828"/>
                  </a:lnTo>
                  <a:lnTo>
                    <a:pt x="12040741" y="4991729"/>
                  </a:lnTo>
                  <a:lnTo>
                    <a:pt x="12042312" y="4990821"/>
                  </a:lnTo>
                  <a:lnTo>
                    <a:pt x="12044502" y="4989387"/>
                  </a:lnTo>
                  <a:lnTo>
                    <a:pt x="12044974" y="4986433"/>
                  </a:lnTo>
                  <a:lnTo>
                    <a:pt x="12040674" y="4979863"/>
                  </a:lnTo>
                  <a:close/>
                </a:path>
                <a:path w="16932910" h="11288395">
                  <a:moveTo>
                    <a:pt x="4067065" y="1573456"/>
                  </a:moveTo>
                  <a:lnTo>
                    <a:pt x="4064301" y="1573461"/>
                  </a:lnTo>
                  <a:lnTo>
                    <a:pt x="4061965" y="1572464"/>
                  </a:lnTo>
                  <a:lnTo>
                    <a:pt x="4059152" y="1571659"/>
                  </a:lnTo>
                  <a:lnTo>
                    <a:pt x="4056820" y="1573426"/>
                  </a:lnTo>
                  <a:lnTo>
                    <a:pt x="4055494" y="1578385"/>
                  </a:lnTo>
                  <a:lnTo>
                    <a:pt x="4056928" y="1580573"/>
                  </a:lnTo>
                  <a:lnTo>
                    <a:pt x="4058930" y="1581428"/>
                  </a:lnTo>
                  <a:lnTo>
                    <a:pt x="4059883" y="1581045"/>
                  </a:lnTo>
                  <a:lnTo>
                    <a:pt x="4062220" y="1582041"/>
                  </a:lnTo>
                  <a:lnTo>
                    <a:pt x="4065033" y="1582847"/>
                  </a:lnTo>
                  <a:lnTo>
                    <a:pt x="4067365" y="1581081"/>
                  </a:lnTo>
                  <a:lnTo>
                    <a:pt x="4068691" y="1576122"/>
                  </a:lnTo>
                  <a:lnTo>
                    <a:pt x="4067065" y="1573456"/>
                  </a:lnTo>
                  <a:close/>
                </a:path>
                <a:path w="16932910" h="11288395">
                  <a:moveTo>
                    <a:pt x="4151447" y="1592088"/>
                  </a:moveTo>
                  <a:lnTo>
                    <a:pt x="4148683" y="1592093"/>
                  </a:lnTo>
                  <a:lnTo>
                    <a:pt x="4146347" y="1591097"/>
                  </a:lnTo>
                  <a:lnTo>
                    <a:pt x="4143534" y="1590291"/>
                  </a:lnTo>
                  <a:lnTo>
                    <a:pt x="4141201" y="1592059"/>
                  </a:lnTo>
                  <a:lnTo>
                    <a:pt x="4139875" y="1597017"/>
                  </a:lnTo>
                  <a:lnTo>
                    <a:pt x="4141309" y="1599207"/>
                  </a:lnTo>
                  <a:lnTo>
                    <a:pt x="4143311" y="1600061"/>
                  </a:lnTo>
                  <a:lnTo>
                    <a:pt x="4144263" y="1599678"/>
                  </a:lnTo>
                  <a:lnTo>
                    <a:pt x="4146601" y="1600675"/>
                  </a:lnTo>
                  <a:lnTo>
                    <a:pt x="4149414" y="1601480"/>
                  </a:lnTo>
                  <a:lnTo>
                    <a:pt x="4151746" y="1599714"/>
                  </a:lnTo>
                  <a:lnTo>
                    <a:pt x="4153072" y="1594755"/>
                  </a:lnTo>
                  <a:lnTo>
                    <a:pt x="4151447" y="1592088"/>
                  </a:lnTo>
                  <a:close/>
                </a:path>
                <a:path w="16932910" h="11288395">
                  <a:moveTo>
                    <a:pt x="4235352" y="1610914"/>
                  </a:moveTo>
                  <a:lnTo>
                    <a:pt x="4232588" y="1610918"/>
                  </a:lnTo>
                  <a:lnTo>
                    <a:pt x="4230251" y="1609921"/>
                  </a:lnTo>
                  <a:lnTo>
                    <a:pt x="4227438" y="1609116"/>
                  </a:lnTo>
                  <a:lnTo>
                    <a:pt x="4225106" y="1610883"/>
                  </a:lnTo>
                  <a:lnTo>
                    <a:pt x="4223780" y="1615842"/>
                  </a:lnTo>
                  <a:lnTo>
                    <a:pt x="4225213" y="1618032"/>
                  </a:lnTo>
                  <a:lnTo>
                    <a:pt x="4227217" y="1618887"/>
                  </a:lnTo>
                  <a:lnTo>
                    <a:pt x="4228169" y="1618503"/>
                  </a:lnTo>
                  <a:lnTo>
                    <a:pt x="4230506" y="1619500"/>
                  </a:lnTo>
                  <a:lnTo>
                    <a:pt x="4233319" y="1620306"/>
                  </a:lnTo>
                  <a:lnTo>
                    <a:pt x="4235650" y="1618538"/>
                  </a:lnTo>
                  <a:lnTo>
                    <a:pt x="4236977" y="1613580"/>
                  </a:lnTo>
                  <a:lnTo>
                    <a:pt x="4235352" y="1610914"/>
                  </a:lnTo>
                  <a:close/>
                </a:path>
                <a:path w="16932910" h="11288395">
                  <a:moveTo>
                    <a:pt x="11992946" y="4908605"/>
                  </a:moveTo>
                  <a:lnTo>
                    <a:pt x="11989990" y="4908133"/>
                  </a:lnTo>
                  <a:lnTo>
                    <a:pt x="11985610" y="4910999"/>
                  </a:lnTo>
                  <a:lnTo>
                    <a:pt x="11985138" y="4913955"/>
                  </a:lnTo>
                  <a:lnTo>
                    <a:pt x="11988006" y="4918334"/>
                  </a:lnTo>
                  <a:lnTo>
                    <a:pt x="11988388" y="4919286"/>
                  </a:lnTo>
                  <a:lnTo>
                    <a:pt x="11991393" y="4920568"/>
                  </a:lnTo>
                  <a:lnTo>
                    <a:pt x="11993013" y="4920470"/>
                  </a:lnTo>
                  <a:lnTo>
                    <a:pt x="11994584" y="4919561"/>
                  </a:lnTo>
                  <a:lnTo>
                    <a:pt x="11996773" y="4918129"/>
                  </a:lnTo>
                  <a:lnTo>
                    <a:pt x="11997246" y="4915173"/>
                  </a:lnTo>
                  <a:lnTo>
                    <a:pt x="11992946" y="4908605"/>
                  </a:lnTo>
                  <a:close/>
                </a:path>
                <a:path w="16932910" h="11288395">
                  <a:moveTo>
                    <a:pt x="4319399" y="1629405"/>
                  </a:moveTo>
                  <a:lnTo>
                    <a:pt x="4316635" y="1629409"/>
                  </a:lnTo>
                  <a:lnTo>
                    <a:pt x="4314299" y="1628413"/>
                  </a:lnTo>
                  <a:lnTo>
                    <a:pt x="4311486" y="1627608"/>
                  </a:lnTo>
                  <a:lnTo>
                    <a:pt x="4309153" y="1629374"/>
                  </a:lnTo>
                  <a:lnTo>
                    <a:pt x="4307827" y="1634332"/>
                  </a:lnTo>
                  <a:lnTo>
                    <a:pt x="4309261" y="1636522"/>
                  </a:lnTo>
                  <a:lnTo>
                    <a:pt x="4311264" y="1637377"/>
                  </a:lnTo>
                  <a:lnTo>
                    <a:pt x="4312216" y="1636993"/>
                  </a:lnTo>
                  <a:lnTo>
                    <a:pt x="4314553" y="1637990"/>
                  </a:lnTo>
                  <a:lnTo>
                    <a:pt x="4317366" y="1638796"/>
                  </a:lnTo>
                  <a:lnTo>
                    <a:pt x="4319699" y="1637028"/>
                  </a:lnTo>
                  <a:lnTo>
                    <a:pt x="4321024" y="1632071"/>
                  </a:lnTo>
                  <a:lnTo>
                    <a:pt x="4319399" y="1629405"/>
                  </a:lnTo>
                  <a:close/>
                </a:path>
                <a:path w="16932910" h="11288395">
                  <a:moveTo>
                    <a:pt x="4402778" y="1647610"/>
                  </a:moveTo>
                  <a:lnTo>
                    <a:pt x="4400014" y="1647615"/>
                  </a:lnTo>
                  <a:lnTo>
                    <a:pt x="4397678" y="1646618"/>
                  </a:lnTo>
                  <a:lnTo>
                    <a:pt x="4395199" y="1645955"/>
                  </a:lnTo>
                  <a:lnTo>
                    <a:pt x="4392867" y="1647723"/>
                  </a:lnTo>
                  <a:lnTo>
                    <a:pt x="4391540" y="1652681"/>
                  </a:lnTo>
                  <a:lnTo>
                    <a:pt x="4392974" y="1654871"/>
                  </a:lnTo>
                  <a:lnTo>
                    <a:pt x="4394643" y="1655583"/>
                  </a:lnTo>
                  <a:lnTo>
                    <a:pt x="4395595" y="1655200"/>
                  </a:lnTo>
                  <a:lnTo>
                    <a:pt x="4397932" y="1656197"/>
                  </a:lnTo>
                  <a:lnTo>
                    <a:pt x="4400745" y="1657002"/>
                  </a:lnTo>
                  <a:lnTo>
                    <a:pt x="4403078" y="1655234"/>
                  </a:lnTo>
                  <a:lnTo>
                    <a:pt x="4404404" y="1650276"/>
                  </a:lnTo>
                  <a:lnTo>
                    <a:pt x="4402778" y="1647610"/>
                  </a:lnTo>
                  <a:close/>
                </a:path>
                <a:path w="16932910" h="11288395">
                  <a:moveTo>
                    <a:pt x="4486634" y="1665625"/>
                  </a:moveTo>
                  <a:lnTo>
                    <a:pt x="4483870" y="1665630"/>
                  </a:lnTo>
                  <a:lnTo>
                    <a:pt x="4481533" y="1664633"/>
                  </a:lnTo>
                  <a:lnTo>
                    <a:pt x="4479054" y="1663970"/>
                  </a:lnTo>
                  <a:lnTo>
                    <a:pt x="4476723" y="1665737"/>
                  </a:lnTo>
                  <a:lnTo>
                    <a:pt x="4475397" y="1670696"/>
                  </a:lnTo>
                  <a:lnTo>
                    <a:pt x="4476830" y="1672885"/>
                  </a:lnTo>
                  <a:lnTo>
                    <a:pt x="4478832" y="1673739"/>
                  </a:lnTo>
                  <a:lnTo>
                    <a:pt x="4479786" y="1673356"/>
                  </a:lnTo>
                  <a:lnTo>
                    <a:pt x="4482122" y="1674353"/>
                  </a:lnTo>
                  <a:lnTo>
                    <a:pt x="4484601" y="1675017"/>
                  </a:lnTo>
                  <a:lnTo>
                    <a:pt x="4486933" y="1673249"/>
                  </a:lnTo>
                  <a:lnTo>
                    <a:pt x="4488259" y="1668290"/>
                  </a:lnTo>
                  <a:lnTo>
                    <a:pt x="4486634" y="1665625"/>
                  </a:lnTo>
                  <a:close/>
                </a:path>
                <a:path w="16932910" h="11288395">
                  <a:moveTo>
                    <a:pt x="11942979" y="4837969"/>
                  </a:moveTo>
                  <a:lnTo>
                    <a:pt x="11940023" y="4837497"/>
                  </a:lnTo>
                  <a:lnTo>
                    <a:pt x="11937833" y="4838931"/>
                  </a:lnTo>
                  <a:lnTo>
                    <a:pt x="11935977" y="4840506"/>
                  </a:lnTo>
                  <a:lnTo>
                    <a:pt x="11935506" y="4843462"/>
                  </a:lnTo>
                  <a:lnTo>
                    <a:pt x="11938374" y="4847841"/>
                  </a:lnTo>
                  <a:lnTo>
                    <a:pt x="11938756" y="4848794"/>
                  </a:lnTo>
                  <a:lnTo>
                    <a:pt x="11940425" y="4849505"/>
                  </a:lnTo>
                  <a:lnTo>
                    <a:pt x="11940567" y="4849171"/>
                  </a:lnTo>
                  <a:lnTo>
                    <a:pt x="11941903" y="4849741"/>
                  </a:lnTo>
                  <a:lnTo>
                    <a:pt x="11943857" y="4849786"/>
                  </a:lnTo>
                  <a:lnTo>
                    <a:pt x="11946949" y="4847159"/>
                  </a:lnTo>
                  <a:lnTo>
                    <a:pt x="11947422" y="4844205"/>
                  </a:lnTo>
                  <a:lnTo>
                    <a:pt x="11944554" y="4839825"/>
                  </a:lnTo>
                  <a:lnTo>
                    <a:pt x="11942979" y="4837969"/>
                  </a:lnTo>
                  <a:close/>
                </a:path>
                <a:path w="16932910" h="11288395">
                  <a:moveTo>
                    <a:pt x="4570348" y="1683974"/>
                  </a:moveTo>
                  <a:lnTo>
                    <a:pt x="4567584" y="1683977"/>
                  </a:lnTo>
                  <a:lnTo>
                    <a:pt x="4565247" y="1682981"/>
                  </a:lnTo>
                  <a:lnTo>
                    <a:pt x="4562768" y="1682318"/>
                  </a:lnTo>
                  <a:lnTo>
                    <a:pt x="4560435" y="1684085"/>
                  </a:lnTo>
                  <a:lnTo>
                    <a:pt x="4559109" y="1689043"/>
                  </a:lnTo>
                  <a:lnTo>
                    <a:pt x="4560543" y="1691233"/>
                  </a:lnTo>
                  <a:lnTo>
                    <a:pt x="4562546" y="1692088"/>
                  </a:lnTo>
                  <a:lnTo>
                    <a:pt x="4563499" y="1691705"/>
                  </a:lnTo>
                  <a:lnTo>
                    <a:pt x="4565835" y="1692701"/>
                  </a:lnTo>
                  <a:lnTo>
                    <a:pt x="4568314" y="1693364"/>
                  </a:lnTo>
                  <a:lnTo>
                    <a:pt x="4570647" y="1691597"/>
                  </a:lnTo>
                  <a:lnTo>
                    <a:pt x="4571972" y="1686639"/>
                  </a:lnTo>
                  <a:lnTo>
                    <a:pt x="4570348" y="1683974"/>
                  </a:lnTo>
                  <a:close/>
                </a:path>
                <a:path w="16932910" h="11288395">
                  <a:moveTo>
                    <a:pt x="4654204" y="1701988"/>
                  </a:moveTo>
                  <a:lnTo>
                    <a:pt x="4651440" y="1701992"/>
                  </a:lnTo>
                  <a:lnTo>
                    <a:pt x="4649103" y="1700995"/>
                  </a:lnTo>
                  <a:lnTo>
                    <a:pt x="4646624" y="1700333"/>
                  </a:lnTo>
                  <a:lnTo>
                    <a:pt x="4644291" y="1702100"/>
                  </a:lnTo>
                  <a:lnTo>
                    <a:pt x="4642966" y="1707057"/>
                  </a:lnTo>
                  <a:lnTo>
                    <a:pt x="4644399" y="1709247"/>
                  </a:lnTo>
                  <a:lnTo>
                    <a:pt x="4646402" y="1710101"/>
                  </a:lnTo>
                  <a:lnTo>
                    <a:pt x="4647354" y="1709718"/>
                  </a:lnTo>
                  <a:lnTo>
                    <a:pt x="4649692" y="1710715"/>
                  </a:lnTo>
                  <a:lnTo>
                    <a:pt x="4652170" y="1711380"/>
                  </a:lnTo>
                  <a:lnTo>
                    <a:pt x="4654503" y="1709612"/>
                  </a:lnTo>
                  <a:lnTo>
                    <a:pt x="4655829" y="1704654"/>
                  </a:lnTo>
                  <a:lnTo>
                    <a:pt x="4654204" y="1701988"/>
                  </a:lnTo>
                  <a:close/>
                </a:path>
                <a:path w="16932910" h="11288395">
                  <a:moveTo>
                    <a:pt x="4738059" y="1720002"/>
                  </a:moveTo>
                  <a:lnTo>
                    <a:pt x="4735295" y="1720006"/>
                  </a:lnTo>
                  <a:lnTo>
                    <a:pt x="4732960" y="1719009"/>
                  </a:lnTo>
                  <a:lnTo>
                    <a:pt x="4730480" y="1718346"/>
                  </a:lnTo>
                  <a:lnTo>
                    <a:pt x="4728148" y="1720114"/>
                  </a:lnTo>
                  <a:lnTo>
                    <a:pt x="4726822" y="1725072"/>
                  </a:lnTo>
                  <a:lnTo>
                    <a:pt x="4728255" y="1727262"/>
                  </a:lnTo>
                  <a:lnTo>
                    <a:pt x="4730258" y="1728117"/>
                  </a:lnTo>
                  <a:lnTo>
                    <a:pt x="4731210" y="1727733"/>
                  </a:lnTo>
                  <a:lnTo>
                    <a:pt x="4733547" y="1728730"/>
                  </a:lnTo>
                  <a:lnTo>
                    <a:pt x="4736026" y="1729393"/>
                  </a:lnTo>
                  <a:lnTo>
                    <a:pt x="4738358" y="1727627"/>
                  </a:lnTo>
                  <a:lnTo>
                    <a:pt x="4739685" y="1722668"/>
                  </a:lnTo>
                  <a:lnTo>
                    <a:pt x="4738059" y="1720002"/>
                  </a:lnTo>
                  <a:close/>
                </a:path>
                <a:path w="16932910" h="11288395">
                  <a:moveTo>
                    <a:pt x="11891489" y="4769051"/>
                  </a:moveTo>
                  <a:lnTo>
                    <a:pt x="11888392" y="4768914"/>
                  </a:lnTo>
                  <a:lnTo>
                    <a:pt x="11884012" y="4771780"/>
                  </a:lnTo>
                  <a:lnTo>
                    <a:pt x="11883874" y="4774879"/>
                  </a:lnTo>
                  <a:lnTo>
                    <a:pt x="11885308" y="4777069"/>
                  </a:lnTo>
                  <a:lnTo>
                    <a:pt x="11887075" y="4779400"/>
                  </a:lnTo>
                  <a:lnTo>
                    <a:pt x="11887458" y="4780352"/>
                  </a:lnTo>
                  <a:lnTo>
                    <a:pt x="11890463" y="4781634"/>
                  </a:lnTo>
                  <a:lnTo>
                    <a:pt x="11892558" y="4781345"/>
                  </a:lnTo>
                  <a:lnTo>
                    <a:pt x="11893795" y="4780295"/>
                  </a:lnTo>
                  <a:lnTo>
                    <a:pt x="11895986" y="4778861"/>
                  </a:lnTo>
                  <a:lnTo>
                    <a:pt x="11896123" y="4775762"/>
                  </a:lnTo>
                  <a:lnTo>
                    <a:pt x="11894690" y="4773574"/>
                  </a:lnTo>
                  <a:lnTo>
                    <a:pt x="11892923" y="4771241"/>
                  </a:lnTo>
                  <a:lnTo>
                    <a:pt x="11891489" y="4769051"/>
                  </a:lnTo>
                  <a:close/>
                </a:path>
                <a:path w="16932910" h="11288395">
                  <a:moveTo>
                    <a:pt x="4822249" y="1738160"/>
                  </a:moveTo>
                  <a:lnTo>
                    <a:pt x="4819485" y="1738163"/>
                  </a:lnTo>
                  <a:lnTo>
                    <a:pt x="4817148" y="1737167"/>
                  </a:lnTo>
                  <a:lnTo>
                    <a:pt x="4814669" y="1736503"/>
                  </a:lnTo>
                  <a:lnTo>
                    <a:pt x="4812337" y="1738271"/>
                  </a:lnTo>
                  <a:lnTo>
                    <a:pt x="4811010" y="1743229"/>
                  </a:lnTo>
                  <a:lnTo>
                    <a:pt x="4812444" y="1745419"/>
                  </a:lnTo>
                  <a:lnTo>
                    <a:pt x="4814447" y="1746274"/>
                  </a:lnTo>
                  <a:lnTo>
                    <a:pt x="4815400" y="1745891"/>
                  </a:lnTo>
                  <a:lnTo>
                    <a:pt x="4817736" y="1746888"/>
                  </a:lnTo>
                  <a:lnTo>
                    <a:pt x="4820215" y="1747550"/>
                  </a:lnTo>
                  <a:lnTo>
                    <a:pt x="4822548" y="1745783"/>
                  </a:lnTo>
                  <a:lnTo>
                    <a:pt x="4823874" y="1740825"/>
                  </a:lnTo>
                  <a:lnTo>
                    <a:pt x="4822249" y="1738160"/>
                  </a:lnTo>
                  <a:close/>
                </a:path>
                <a:path w="16932910" h="11288395">
                  <a:moveTo>
                    <a:pt x="4906105" y="1756174"/>
                  </a:moveTo>
                  <a:lnTo>
                    <a:pt x="4903341" y="1756179"/>
                  </a:lnTo>
                  <a:lnTo>
                    <a:pt x="4901004" y="1755182"/>
                  </a:lnTo>
                  <a:lnTo>
                    <a:pt x="4898525" y="1754519"/>
                  </a:lnTo>
                  <a:lnTo>
                    <a:pt x="4896193" y="1756285"/>
                  </a:lnTo>
                  <a:lnTo>
                    <a:pt x="4894867" y="1761243"/>
                  </a:lnTo>
                  <a:lnTo>
                    <a:pt x="4896300" y="1763433"/>
                  </a:lnTo>
                  <a:lnTo>
                    <a:pt x="4898303" y="1764287"/>
                  </a:lnTo>
                  <a:lnTo>
                    <a:pt x="4899256" y="1763905"/>
                  </a:lnTo>
                  <a:lnTo>
                    <a:pt x="4901592" y="1764901"/>
                  </a:lnTo>
                  <a:lnTo>
                    <a:pt x="4904072" y="1765564"/>
                  </a:lnTo>
                  <a:lnTo>
                    <a:pt x="4906404" y="1763798"/>
                  </a:lnTo>
                  <a:lnTo>
                    <a:pt x="4907730" y="1758840"/>
                  </a:lnTo>
                  <a:lnTo>
                    <a:pt x="4906105" y="1756174"/>
                  </a:lnTo>
                  <a:close/>
                </a:path>
                <a:path w="16932910" h="11288395">
                  <a:moveTo>
                    <a:pt x="11837335" y="4701760"/>
                  </a:moveTo>
                  <a:lnTo>
                    <a:pt x="11834236" y="4701622"/>
                  </a:lnTo>
                  <a:lnTo>
                    <a:pt x="11832381" y="4703197"/>
                  </a:lnTo>
                  <a:lnTo>
                    <a:pt x="11830383" y="4705107"/>
                  </a:lnTo>
                  <a:lnTo>
                    <a:pt x="11830245" y="4708204"/>
                  </a:lnTo>
                  <a:lnTo>
                    <a:pt x="11831821" y="4710060"/>
                  </a:lnTo>
                  <a:lnTo>
                    <a:pt x="11833731" y="4712059"/>
                  </a:lnTo>
                  <a:lnTo>
                    <a:pt x="11834114" y="4713012"/>
                  </a:lnTo>
                  <a:lnTo>
                    <a:pt x="11835448" y="4713581"/>
                  </a:lnTo>
                  <a:lnTo>
                    <a:pt x="11835591" y="4713247"/>
                  </a:lnTo>
                  <a:lnTo>
                    <a:pt x="11837260" y="4713959"/>
                  </a:lnTo>
                  <a:lnTo>
                    <a:pt x="11839357" y="4713670"/>
                  </a:lnTo>
                  <a:lnTo>
                    <a:pt x="11840594" y="4712619"/>
                  </a:lnTo>
                  <a:lnTo>
                    <a:pt x="11842592" y="4710708"/>
                  </a:lnTo>
                  <a:lnTo>
                    <a:pt x="11842730" y="4707612"/>
                  </a:lnTo>
                  <a:lnTo>
                    <a:pt x="11841154" y="4705755"/>
                  </a:lnTo>
                  <a:lnTo>
                    <a:pt x="11837335" y="4701760"/>
                  </a:lnTo>
                  <a:close/>
                </a:path>
                <a:path w="16932910" h="11288395">
                  <a:moveTo>
                    <a:pt x="4989961" y="1774187"/>
                  </a:moveTo>
                  <a:lnTo>
                    <a:pt x="4987196" y="1774192"/>
                  </a:lnTo>
                  <a:lnTo>
                    <a:pt x="4984860" y="1773195"/>
                  </a:lnTo>
                  <a:lnTo>
                    <a:pt x="4982381" y="1772532"/>
                  </a:lnTo>
                  <a:lnTo>
                    <a:pt x="4980049" y="1774300"/>
                  </a:lnTo>
                  <a:lnTo>
                    <a:pt x="4978723" y="1779258"/>
                  </a:lnTo>
                  <a:lnTo>
                    <a:pt x="4980157" y="1781448"/>
                  </a:lnTo>
                  <a:lnTo>
                    <a:pt x="4982159" y="1782303"/>
                  </a:lnTo>
                  <a:lnTo>
                    <a:pt x="4983111" y="1781919"/>
                  </a:lnTo>
                  <a:lnTo>
                    <a:pt x="4985449" y="1782916"/>
                  </a:lnTo>
                  <a:lnTo>
                    <a:pt x="4987928" y="1783579"/>
                  </a:lnTo>
                  <a:lnTo>
                    <a:pt x="4990260" y="1781813"/>
                  </a:lnTo>
                  <a:lnTo>
                    <a:pt x="4991586" y="1776854"/>
                  </a:lnTo>
                  <a:lnTo>
                    <a:pt x="4989961" y="1774187"/>
                  </a:lnTo>
                  <a:close/>
                </a:path>
                <a:path w="16932910" h="11288395">
                  <a:moveTo>
                    <a:pt x="5074150" y="1792344"/>
                  </a:moveTo>
                  <a:lnTo>
                    <a:pt x="5071386" y="1792349"/>
                  </a:lnTo>
                  <a:lnTo>
                    <a:pt x="5069050" y="1791353"/>
                  </a:lnTo>
                  <a:lnTo>
                    <a:pt x="5066570" y="1790690"/>
                  </a:lnTo>
                  <a:lnTo>
                    <a:pt x="5064239" y="1792456"/>
                  </a:lnTo>
                  <a:lnTo>
                    <a:pt x="5062912" y="1797415"/>
                  </a:lnTo>
                  <a:lnTo>
                    <a:pt x="5064345" y="1799605"/>
                  </a:lnTo>
                  <a:lnTo>
                    <a:pt x="5066348" y="1800460"/>
                  </a:lnTo>
                  <a:lnTo>
                    <a:pt x="5067301" y="1800077"/>
                  </a:lnTo>
                  <a:lnTo>
                    <a:pt x="5069638" y="1801074"/>
                  </a:lnTo>
                  <a:lnTo>
                    <a:pt x="5072117" y="1801736"/>
                  </a:lnTo>
                  <a:lnTo>
                    <a:pt x="5074449" y="1799969"/>
                  </a:lnTo>
                  <a:lnTo>
                    <a:pt x="5075775" y="1795011"/>
                  </a:lnTo>
                  <a:lnTo>
                    <a:pt x="5074150" y="1792344"/>
                  </a:lnTo>
                  <a:close/>
                </a:path>
                <a:path w="16932910" h="11288395">
                  <a:moveTo>
                    <a:pt x="11781992" y="4636327"/>
                  </a:moveTo>
                  <a:lnTo>
                    <a:pt x="11779036" y="4635856"/>
                  </a:lnTo>
                  <a:lnTo>
                    <a:pt x="11775039" y="4639675"/>
                  </a:lnTo>
                  <a:lnTo>
                    <a:pt x="11774568" y="4642629"/>
                  </a:lnTo>
                  <a:lnTo>
                    <a:pt x="11778387" y="4646627"/>
                  </a:lnTo>
                  <a:lnTo>
                    <a:pt x="11778913" y="4647246"/>
                  </a:lnTo>
                  <a:lnTo>
                    <a:pt x="11781917" y="4648527"/>
                  </a:lnTo>
                  <a:lnTo>
                    <a:pt x="11783871" y="4648571"/>
                  </a:lnTo>
                  <a:lnTo>
                    <a:pt x="11785250" y="4647186"/>
                  </a:lnTo>
                  <a:lnTo>
                    <a:pt x="11787248" y="4645277"/>
                  </a:lnTo>
                  <a:lnTo>
                    <a:pt x="11787720" y="4642321"/>
                  </a:lnTo>
                  <a:lnTo>
                    <a:pt x="11781992" y="4636327"/>
                  </a:lnTo>
                  <a:close/>
                </a:path>
                <a:path w="16932910" h="11288395">
                  <a:moveTo>
                    <a:pt x="5158007" y="1810360"/>
                  </a:moveTo>
                  <a:lnTo>
                    <a:pt x="5155243" y="1810365"/>
                  </a:lnTo>
                  <a:lnTo>
                    <a:pt x="5152905" y="1809368"/>
                  </a:lnTo>
                  <a:lnTo>
                    <a:pt x="5150426" y="1808705"/>
                  </a:lnTo>
                  <a:lnTo>
                    <a:pt x="5148094" y="1810471"/>
                  </a:lnTo>
                  <a:lnTo>
                    <a:pt x="5146769" y="1815429"/>
                  </a:lnTo>
                  <a:lnTo>
                    <a:pt x="5148202" y="1817619"/>
                  </a:lnTo>
                  <a:lnTo>
                    <a:pt x="5150204" y="1818474"/>
                  </a:lnTo>
                  <a:lnTo>
                    <a:pt x="5151157" y="1818091"/>
                  </a:lnTo>
                  <a:lnTo>
                    <a:pt x="5153494" y="1819087"/>
                  </a:lnTo>
                  <a:lnTo>
                    <a:pt x="5155973" y="1819750"/>
                  </a:lnTo>
                  <a:lnTo>
                    <a:pt x="5158305" y="1817984"/>
                  </a:lnTo>
                  <a:lnTo>
                    <a:pt x="5159631" y="1813026"/>
                  </a:lnTo>
                  <a:lnTo>
                    <a:pt x="5158007" y="1810360"/>
                  </a:lnTo>
                  <a:close/>
                </a:path>
                <a:path w="16932910" h="11288395">
                  <a:moveTo>
                    <a:pt x="5242196" y="1828516"/>
                  </a:moveTo>
                  <a:lnTo>
                    <a:pt x="5239432" y="1828520"/>
                  </a:lnTo>
                  <a:lnTo>
                    <a:pt x="5237095" y="1827523"/>
                  </a:lnTo>
                  <a:lnTo>
                    <a:pt x="5234616" y="1826861"/>
                  </a:lnTo>
                  <a:lnTo>
                    <a:pt x="5232284" y="1828629"/>
                  </a:lnTo>
                  <a:lnTo>
                    <a:pt x="5230959" y="1833587"/>
                  </a:lnTo>
                  <a:lnTo>
                    <a:pt x="5232391" y="1835776"/>
                  </a:lnTo>
                  <a:lnTo>
                    <a:pt x="5234395" y="1836631"/>
                  </a:lnTo>
                  <a:lnTo>
                    <a:pt x="5235347" y="1836248"/>
                  </a:lnTo>
                  <a:lnTo>
                    <a:pt x="5237683" y="1837244"/>
                  </a:lnTo>
                  <a:lnTo>
                    <a:pt x="5240162" y="1837908"/>
                  </a:lnTo>
                  <a:lnTo>
                    <a:pt x="5242494" y="1836140"/>
                  </a:lnTo>
                  <a:lnTo>
                    <a:pt x="5243821" y="1831182"/>
                  </a:lnTo>
                  <a:lnTo>
                    <a:pt x="5242196" y="1828516"/>
                  </a:lnTo>
                  <a:close/>
                </a:path>
                <a:path w="16932910" h="11288395">
                  <a:moveTo>
                    <a:pt x="5326386" y="1846673"/>
                  </a:moveTo>
                  <a:lnTo>
                    <a:pt x="5323622" y="1846678"/>
                  </a:lnTo>
                  <a:lnTo>
                    <a:pt x="5321285" y="1845681"/>
                  </a:lnTo>
                  <a:lnTo>
                    <a:pt x="5318806" y="1845018"/>
                  </a:lnTo>
                  <a:lnTo>
                    <a:pt x="5316474" y="1846785"/>
                  </a:lnTo>
                  <a:lnTo>
                    <a:pt x="5315148" y="1851744"/>
                  </a:lnTo>
                  <a:lnTo>
                    <a:pt x="5316581" y="1853933"/>
                  </a:lnTo>
                  <a:lnTo>
                    <a:pt x="5318584" y="1854787"/>
                  </a:lnTo>
                  <a:lnTo>
                    <a:pt x="5319536" y="1854405"/>
                  </a:lnTo>
                  <a:lnTo>
                    <a:pt x="5321873" y="1855402"/>
                  </a:lnTo>
                  <a:lnTo>
                    <a:pt x="5324352" y="1856065"/>
                  </a:lnTo>
                  <a:lnTo>
                    <a:pt x="5326684" y="1854297"/>
                  </a:lnTo>
                  <a:lnTo>
                    <a:pt x="5328011" y="1849339"/>
                  </a:lnTo>
                  <a:lnTo>
                    <a:pt x="5326386" y="1846673"/>
                  </a:lnTo>
                  <a:close/>
                </a:path>
                <a:path w="16932910" h="11288395">
                  <a:moveTo>
                    <a:pt x="11724744" y="4571661"/>
                  </a:moveTo>
                  <a:lnTo>
                    <a:pt x="11721646" y="4571524"/>
                  </a:lnTo>
                  <a:lnTo>
                    <a:pt x="11719647" y="4573433"/>
                  </a:lnTo>
                  <a:lnTo>
                    <a:pt x="11717791" y="4575009"/>
                  </a:lnTo>
                  <a:lnTo>
                    <a:pt x="11717654" y="4578106"/>
                  </a:lnTo>
                  <a:lnTo>
                    <a:pt x="11721474" y="4582103"/>
                  </a:lnTo>
                  <a:lnTo>
                    <a:pt x="11721998" y="4582722"/>
                  </a:lnTo>
                  <a:lnTo>
                    <a:pt x="11723334" y="4583291"/>
                  </a:lnTo>
                  <a:lnTo>
                    <a:pt x="11722381" y="4583674"/>
                  </a:lnTo>
                  <a:lnTo>
                    <a:pt x="11724049" y="4584386"/>
                  </a:lnTo>
                  <a:lnTo>
                    <a:pt x="11726147" y="4584097"/>
                  </a:lnTo>
                  <a:lnTo>
                    <a:pt x="11727527" y="4582712"/>
                  </a:lnTo>
                  <a:lnTo>
                    <a:pt x="11729859" y="4580944"/>
                  </a:lnTo>
                  <a:lnTo>
                    <a:pt x="11729997" y="4577847"/>
                  </a:lnTo>
                  <a:lnTo>
                    <a:pt x="11726177" y="4573851"/>
                  </a:lnTo>
                  <a:lnTo>
                    <a:pt x="11724744" y="4571661"/>
                  </a:lnTo>
                  <a:close/>
                </a:path>
                <a:path w="16932910" h="11288395">
                  <a:moveTo>
                    <a:pt x="5410575" y="1864830"/>
                  </a:moveTo>
                  <a:lnTo>
                    <a:pt x="5407811" y="1864835"/>
                  </a:lnTo>
                  <a:lnTo>
                    <a:pt x="5405474" y="1863838"/>
                  </a:lnTo>
                  <a:lnTo>
                    <a:pt x="5402995" y="1863175"/>
                  </a:lnTo>
                  <a:lnTo>
                    <a:pt x="5400663" y="1864942"/>
                  </a:lnTo>
                  <a:lnTo>
                    <a:pt x="5399337" y="1869900"/>
                  </a:lnTo>
                  <a:lnTo>
                    <a:pt x="5400770" y="1872090"/>
                  </a:lnTo>
                  <a:lnTo>
                    <a:pt x="5402774" y="1872945"/>
                  </a:lnTo>
                  <a:lnTo>
                    <a:pt x="5403726" y="1872561"/>
                  </a:lnTo>
                  <a:lnTo>
                    <a:pt x="5406062" y="1873558"/>
                  </a:lnTo>
                  <a:lnTo>
                    <a:pt x="5408542" y="1874221"/>
                  </a:lnTo>
                  <a:lnTo>
                    <a:pt x="5410873" y="1872454"/>
                  </a:lnTo>
                  <a:lnTo>
                    <a:pt x="5412200" y="1867497"/>
                  </a:lnTo>
                  <a:lnTo>
                    <a:pt x="5410575" y="1864830"/>
                  </a:lnTo>
                  <a:close/>
                </a:path>
                <a:path w="16932910" h="11288395">
                  <a:moveTo>
                    <a:pt x="5494765" y="1882986"/>
                  </a:moveTo>
                  <a:lnTo>
                    <a:pt x="5492001" y="1882991"/>
                  </a:lnTo>
                  <a:lnTo>
                    <a:pt x="5489665" y="1881995"/>
                  </a:lnTo>
                  <a:lnTo>
                    <a:pt x="5487185" y="1881332"/>
                  </a:lnTo>
                  <a:lnTo>
                    <a:pt x="5484853" y="1883099"/>
                  </a:lnTo>
                  <a:lnTo>
                    <a:pt x="5483527" y="1888058"/>
                  </a:lnTo>
                  <a:lnTo>
                    <a:pt x="5484961" y="1890246"/>
                  </a:lnTo>
                  <a:lnTo>
                    <a:pt x="5486964" y="1891101"/>
                  </a:lnTo>
                  <a:lnTo>
                    <a:pt x="5487916" y="1890719"/>
                  </a:lnTo>
                  <a:lnTo>
                    <a:pt x="5490252" y="1891716"/>
                  </a:lnTo>
                  <a:lnTo>
                    <a:pt x="5492731" y="1892378"/>
                  </a:lnTo>
                  <a:lnTo>
                    <a:pt x="5495064" y="1890611"/>
                  </a:lnTo>
                  <a:lnTo>
                    <a:pt x="5496390" y="1885653"/>
                  </a:lnTo>
                  <a:lnTo>
                    <a:pt x="5494765" y="1882986"/>
                  </a:lnTo>
                  <a:close/>
                </a:path>
                <a:path w="16932910" h="11288395">
                  <a:moveTo>
                    <a:pt x="11666641" y="4508997"/>
                  </a:moveTo>
                  <a:lnTo>
                    <a:pt x="11663543" y="4508860"/>
                  </a:lnTo>
                  <a:lnTo>
                    <a:pt x="11661545" y="4510770"/>
                  </a:lnTo>
                  <a:lnTo>
                    <a:pt x="11659690" y="4512345"/>
                  </a:lnTo>
                  <a:lnTo>
                    <a:pt x="11659552" y="4515443"/>
                  </a:lnTo>
                  <a:lnTo>
                    <a:pt x="11663371" y="4519440"/>
                  </a:lnTo>
                  <a:lnTo>
                    <a:pt x="11663896" y="4520059"/>
                  </a:lnTo>
                  <a:lnTo>
                    <a:pt x="11666566" y="4521198"/>
                  </a:lnTo>
                  <a:lnTo>
                    <a:pt x="11668663" y="4520908"/>
                  </a:lnTo>
                  <a:lnTo>
                    <a:pt x="11670043" y="4519524"/>
                  </a:lnTo>
                  <a:lnTo>
                    <a:pt x="11671899" y="4517948"/>
                  </a:lnTo>
                  <a:lnTo>
                    <a:pt x="11672036" y="4514850"/>
                  </a:lnTo>
                  <a:lnTo>
                    <a:pt x="11668217" y="4510854"/>
                  </a:lnTo>
                  <a:lnTo>
                    <a:pt x="11666641" y="4508997"/>
                  </a:lnTo>
                  <a:close/>
                </a:path>
                <a:path w="16932910" h="11288395">
                  <a:moveTo>
                    <a:pt x="5578812" y="1901478"/>
                  </a:moveTo>
                  <a:lnTo>
                    <a:pt x="5576048" y="1901483"/>
                  </a:lnTo>
                  <a:lnTo>
                    <a:pt x="5573711" y="1900486"/>
                  </a:lnTo>
                  <a:lnTo>
                    <a:pt x="5571232" y="1899823"/>
                  </a:lnTo>
                  <a:lnTo>
                    <a:pt x="5568900" y="1901589"/>
                  </a:lnTo>
                  <a:lnTo>
                    <a:pt x="5567574" y="1906549"/>
                  </a:lnTo>
                  <a:lnTo>
                    <a:pt x="5569007" y="1908737"/>
                  </a:lnTo>
                  <a:lnTo>
                    <a:pt x="5571011" y="1909592"/>
                  </a:lnTo>
                  <a:lnTo>
                    <a:pt x="5571963" y="1909209"/>
                  </a:lnTo>
                  <a:lnTo>
                    <a:pt x="5574299" y="1910205"/>
                  </a:lnTo>
                  <a:lnTo>
                    <a:pt x="5576779" y="1910868"/>
                  </a:lnTo>
                  <a:lnTo>
                    <a:pt x="5579111" y="1909102"/>
                  </a:lnTo>
                  <a:lnTo>
                    <a:pt x="5580437" y="1904143"/>
                  </a:lnTo>
                  <a:lnTo>
                    <a:pt x="5578812" y="1901478"/>
                  </a:lnTo>
                  <a:close/>
                </a:path>
                <a:path w="16932910" h="11288395">
                  <a:moveTo>
                    <a:pt x="5663335" y="1919777"/>
                  </a:moveTo>
                  <a:lnTo>
                    <a:pt x="5660571" y="1919782"/>
                  </a:lnTo>
                  <a:lnTo>
                    <a:pt x="5658235" y="1918785"/>
                  </a:lnTo>
                  <a:lnTo>
                    <a:pt x="5655421" y="1917979"/>
                  </a:lnTo>
                  <a:lnTo>
                    <a:pt x="5653090" y="1919747"/>
                  </a:lnTo>
                  <a:lnTo>
                    <a:pt x="5651764" y="1924705"/>
                  </a:lnTo>
                  <a:lnTo>
                    <a:pt x="5653197" y="1926895"/>
                  </a:lnTo>
                  <a:lnTo>
                    <a:pt x="5655533" y="1927891"/>
                  </a:lnTo>
                  <a:lnTo>
                    <a:pt x="5656487" y="1927509"/>
                  </a:lnTo>
                  <a:lnTo>
                    <a:pt x="5658823" y="1928505"/>
                  </a:lnTo>
                  <a:lnTo>
                    <a:pt x="5661302" y="1929168"/>
                  </a:lnTo>
                  <a:lnTo>
                    <a:pt x="5663635" y="1927401"/>
                  </a:lnTo>
                  <a:lnTo>
                    <a:pt x="5664960" y="1922442"/>
                  </a:lnTo>
                  <a:lnTo>
                    <a:pt x="5663335" y="1919777"/>
                  </a:lnTo>
                  <a:close/>
                </a:path>
                <a:path w="16932910" h="11288395">
                  <a:moveTo>
                    <a:pt x="11606206" y="4448101"/>
                  </a:moveTo>
                  <a:lnTo>
                    <a:pt x="11603443" y="4448106"/>
                  </a:lnTo>
                  <a:lnTo>
                    <a:pt x="11599446" y="4451926"/>
                  </a:lnTo>
                  <a:lnTo>
                    <a:pt x="11599452" y="4454690"/>
                  </a:lnTo>
                  <a:lnTo>
                    <a:pt x="11603269" y="4458686"/>
                  </a:lnTo>
                  <a:lnTo>
                    <a:pt x="11604940" y="4459399"/>
                  </a:lnTo>
                  <a:lnTo>
                    <a:pt x="11604797" y="4459733"/>
                  </a:lnTo>
                  <a:lnTo>
                    <a:pt x="11606466" y="4460444"/>
                  </a:lnTo>
                  <a:lnTo>
                    <a:pt x="11608562" y="4460155"/>
                  </a:lnTo>
                  <a:lnTo>
                    <a:pt x="11609942" y="4458770"/>
                  </a:lnTo>
                  <a:lnTo>
                    <a:pt x="11611939" y="4456861"/>
                  </a:lnTo>
                  <a:lnTo>
                    <a:pt x="11611935" y="4454096"/>
                  </a:lnTo>
                  <a:lnTo>
                    <a:pt x="11606206" y="4448101"/>
                  </a:lnTo>
                  <a:close/>
                </a:path>
                <a:path w="16932910" h="11288395">
                  <a:moveTo>
                    <a:pt x="5747382" y="1938267"/>
                  </a:moveTo>
                  <a:lnTo>
                    <a:pt x="5744618" y="1938272"/>
                  </a:lnTo>
                  <a:lnTo>
                    <a:pt x="5742282" y="1937276"/>
                  </a:lnTo>
                  <a:lnTo>
                    <a:pt x="5739469" y="1936470"/>
                  </a:lnTo>
                  <a:lnTo>
                    <a:pt x="5737137" y="1938238"/>
                  </a:lnTo>
                  <a:lnTo>
                    <a:pt x="5735811" y="1943196"/>
                  </a:lnTo>
                  <a:lnTo>
                    <a:pt x="5737244" y="1945385"/>
                  </a:lnTo>
                  <a:lnTo>
                    <a:pt x="5739248" y="1946239"/>
                  </a:lnTo>
                  <a:lnTo>
                    <a:pt x="5740200" y="1945856"/>
                  </a:lnTo>
                  <a:lnTo>
                    <a:pt x="5742537" y="1946853"/>
                  </a:lnTo>
                  <a:lnTo>
                    <a:pt x="5745350" y="1947658"/>
                  </a:lnTo>
                  <a:lnTo>
                    <a:pt x="5747682" y="1945892"/>
                  </a:lnTo>
                  <a:lnTo>
                    <a:pt x="5749008" y="1940934"/>
                  </a:lnTo>
                  <a:lnTo>
                    <a:pt x="5747382" y="1938267"/>
                  </a:lnTo>
                  <a:close/>
                </a:path>
                <a:path w="16932910" h="11288395">
                  <a:moveTo>
                    <a:pt x="5831430" y="1956757"/>
                  </a:moveTo>
                  <a:lnTo>
                    <a:pt x="5828666" y="1956762"/>
                  </a:lnTo>
                  <a:lnTo>
                    <a:pt x="5826329" y="1955765"/>
                  </a:lnTo>
                  <a:lnTo>
                    <a:pt x="5823516" y="1954960"/>
                  </a:lnTo>
                  <a:lnTo>
                    <a:pt x="5821185" y="1956728"/>
                  </a:lnTo>
                  <a:lnTo>
                    <a:pt x="5819858" y="1961686"/>
                  </a:lnTo>
                  <a:lnTo>
                    <a:pt x="5821291" y="1963876"/>
                  </a:lnTo>
                  <a:lnTo>
                    <a:pt x="5823294" y="1964730"/>
                  </a:lnTo>
                  <a:lnTo>
                    <a:pt x="5824247" y="1964347"/>
                  </a:lnTo>
                  <a:lnTo>
                    <a:pt x="5826584" y="1965344"/>
                  </a:lnTo>
                  <a:lnTo>
                    <a:pt x="5829397" y="1966150"/>
                  </a:lnTo>
                  <a:lnTo>
                    <a:pt x="5831729" y="1964383"/>
                  </a:lnTo>
                  <a:lnTo>
                    <a:pt x="5833055" y="1959424"/>
                  </a:lnTo>
                  <a:lnTo>
                    <a:pt x="5831430" y="1956757"/>
                  </a:lnTo>
                  <a:close/>
                </a:path>
                <a:path w="16932910" h="11288395">
                  <a:moveTo>
                    <a:pt x="11544342" y="4387780"/>
                  </a:moveTo>
                  <a:lnTo>
                    <a:pt x="11541579" y="4387784"/>
                  </a:lnTo>
                  <a:lnTo>
                    <a:pt x="11539581" y="4389694"/>
                  </a:lnTo>
                  <a:lnTo>
                    <a:pt x="11537918" y="4391746"/>
                  </a:lnTo>
                  <a:lnTo>
                    <a:pt x="11537921" y="4394510"/>
                  </a:lnTo>
                  <a:lnTo>
                    <a:pt x="11541740" y="4398507"/>
                  </a:lnTo>
                  <a:lnTo>
                    <a:pt x="11543409" y="4399219"/>
                  </a:lnTo>
                  <a:lnTo>
                    <a:pt x="11543267" y="4399553"/>
                  </a:lnTo>
                  <a:lnTo>
                    <a:pt x="11544935" y="4400264"/>
                  </a:lnTo>
                  <a:lnTo>
                    <a:pt x="11547176" y="4399641"/>
                  </a:lnTo>
                  <a:lnTo>
                    <a:pt x="11548556" y="4398257"/>
                  </a:lnTo>
                  <a:lnTo>
                    <a:pt x="11550220" y="4396204"/>
                  </a:lnTo>
                  <a:lnTo>
                    <a:pt x="11550214" y="4393440"/>
                  </a:lnTo>
                  <a:lnTo>
                    <a:pt x="11546395" y="4389445"/>
                  </a:lnTo>
                  <a:lnTo>
                    <a:pt x="11544342" y="4387780"/>
                  </a:lnTo>
                  <a:close/>
                </a:path>
                <a:path w="16932910" h="11288395">
                  <a:moveTo>
                    <a:pt x="5915669" y="1975725"/>
                  </a:moveTo>
                  <a:lnTo>
                    <a:pt x="5912905" y="1975730"/>
                  </a:lnTo>
                  <a:lnTo>
                    <a:pt x="5910568" y="1974733"/>
                  </a:lnTo>
                  <a:lnTo>
                    <a:pt x="5907755" y="1973928"/>
                  </a:lnTo>
                  <a:lnTo>
                    <a:pt x="5905423" y="1975694"/>
                  </a:lnTo>
                  <a:lnTo>
                    <a:pt x="5904097" y="1980654"/>
                  </a:lnTo>
                  <a:lnTo>
                    <a:pt x="5905531" y="1982844"/>
                  </a:lnTo>
                  <a:lnTo>
                    <a:pt x="5907533" y="1983698"/>
                  </a:lnTo>
                  <a:lnTo>
                    <a:pt x="5908486" y="1983315"/>
                  </a:lnTo>
                  <a:lnTo>
                    <a:pt x="5910823" y="1984312"/>
                  </a:lnTo>
                  <a:lnTo>
                    <a:pt x="5913636" y="1985117"/>
                  </a:lnTo>
                  <a:lnTo>
                    <a:pt x="5915967" y="1983349"/>
                  </a:lnTo>
                  <a:lnTo>
                    <a:pt x="5917294" y="1978391"/>
                  </a:lnTo>
                  <a:lnTo>
                    <a:pt x="5915669" y="1975725"/>
                  </a:lnTo>
                  <a:close/>
                </a:path>
                <a:path w="16932910" h="11288395">
                  <a:moveTo>
                    <a:pt x="6000049" y="1994358"/>
                  </a:moveTo>
                  <a:lnTo>
                    <a:pt x="5997285" y="1994363"/>
                  </a:lnTo>
                  <a:lnTo>
                    <a:pt x="5994949" y="1993367"/>
                  </a:lnTo>
                  <a:lnTo>
                    <a:pt x="5992135" y="1992561"/>
                  </a:lnTo>
                  <a:lnTo>
                    <a:pt x="5989804" y="1994328"/>
                  </a:lnTo>
                  <a:lnTo>
                    <a:pt x="5988479" y="1999286"/>
                  </a:lnTo>
                  <a:lnTo>
                    <a:pt x="5989912" y="2001476"/>
                  </a:lnTo>
                  <a:lnTo>
                    <a:pt x="5991914" y="2002330"/>
                  </a:lnTo>
                  <a:lnTo>
                    <a:pt x="5992867" y="2001947"/>
                  </a:lnTo>
                  <a:lnTo>
                    <a:pt x="5995204" y="2002944"/>
                  </a:lnTo>
                  <a:lnTo>
                    <a:pt x="5998017" y="2003749"/>
                  </a:lnTo>
                  <a:lnTo>
                    <a:pt x="6000349" y="2001982"/>
                  </a:lnTo>
                  <a:lnTo>
                    <a:pt x="6001674" y="1997025"/>
                  </a:lnTo>
                  <a:lnTo>
                    <a:pt x="6000049" y="1994358"/>
                  </a:lnTo>
                  <a:close/>
                </a:path>
                <a:path w="16932910" h="11288395">
                  <a:moveTo>
                    <a:pt x="11481625" y="4329460"/>
                  </a:moveTo>
                  <a:lnTo>
                    <a:pt x="11478528" y="4329323"/>
                  </a:lnTo>
                  <a:lnTo>
                    <a:pt x="11475199" y="4333427"/>
                  </a:lnTo>
                  <a:lnTo>
                    <a:pt x="11475061" y="4336525"/>
                  </a:lnTo>
                  <a:lnTo>
                    <a:pt x="11479165" y="4339853"/>
                  </a:lnTo>
                  <a:lnTo>
                    <a:pt x="11480501" y="4340423"/>
                  </a:lnTo>
                  <a:lnTo>
                    <a:pt x="11480692" y="4340899"/>
                  </a:lnTo>
                  <a:lnTo>
                    <a:pt x="11482361" y="4341611"/>
                  </a:lnTo>
                  <a:lnTo>
                    <a:pt x="11484600" y="4340989"/>
                  </a:lnTo>
                  <a:lnTo>
                    <a:pt x="11485980" y="4339604"/>
                  </a:lnTo>
                  <a:lnTo>
                    <a:pt x="11487979" y="4337696"/>
                  </a:lnTo>
                  <a:lnTo>
                    <a:pt x="11487781" y="4334454"/>
                  </a:lnTo>
                  <a:lnTo>
                    <a:pt x="11481625" y="4329460"/>
                  </a:lnTo>
                  <a:close/>
                </a:path>
                <a:path w="16932910" h="11288395">
                  <a:moveTo>
                    <a:pt x="6083955" y="2013183"/>
                  </a:moveTo>
                  <a:lnTo>
                    <a:pt x="6081191" y="2013188"/>
                  </a:lnTo>
                  <a:lnTo>
                    <a:pt x="6078854" y="2012191"/>
                  </a:lnTo>
                  <a:lnTo>
                    <a:pt x="6076041" y="2011385"/>
                  </a:lnTo>
                  <a:lnTo>
                    <a:pt x="6073710" y="2013153"/>
                  </a:lnTo>
                  <a:lnTo>
                    <a:pt x="6072383" y="2018111"/>
                  </a:lnTo>
                  <a:lnTo>
                    <a:pt x="6073816" y="2020300"/>
                  </a:lnTo>
                  <a:lnTo>
                    <a:pt x="6075820" y="2021154"/>
                  </a:lnTo>
                  <a:lnTo>
                    <a:pt x="6076772" y="2020773"/>
                  </a:lnTo>
                  <a:lnTo>
                    <a:pt x="6079108" y="2021769"/>
                  </a:lnTo>
                  <a:lnTo>
                    <a:pt x="6081921" y="2022574"/>
                  </a:lnTo>
                  <a:lnTo>
                    <a:pt x="6084254" y="2020807"/>
                  </a:lnTo>
                  <a:lnTo>
                    <a:pt x="6085580" y="2015849"/>
                  </a:lnTo>
                  <a:lnTo>
                    <a:pt x="6083955" y="2013183"/>
                  </a:lnTo>
                  <a:close/>
                </a:path>
                <a:path w="16932910" h="11288395">
                  <a:moveTo>
                    <a:pt x="11417672" y="4272192"/>
                  </a:moveTo>
                  <a:lnTo>
                    <a:pt x="11414432" y="4272389"/>
                  </a:lnTo>
                  <a:lnTo>
                    <a:pt x="11412767" y="4274441"/>
                  </a:lnTo>
                  <a:lnTo>
                    <a:pt x="11410768" y="4276351"/>
                  </a:lnTo>
                  <a:lnTo>
                    <a:pt x="11410964" y="4279590"/>
                  </a:lnTo>
                  <a:lnTo>
                    <a:pt x="11415069" y="4282920"/>
                  </a:lnTo>
                  <a:lnTo>
                    <a:pt x="11416403" y="4283489"/>
                  </a:lnTo>
                  <a:lnTo>
                    <a:pt x="11416261" y="4283823"/>
                  </a:lnTo>
                  <a:lnTo>
                    <a:pt x="11418263" y="4284677"/>
                  </a:lnTo>
                  <a:lnTo>
                    <a:pt x="11420360" y="4284387"/>
                  </a:lnTo>
                  <a:lnTo>
                    <a:pt x="11421882" y="4282669"/>
                  </a:lnTo>
                  <a:lnTo>
                    <a:pt x="11423880" y="4280760"/>
                  </a:lnTo>
                  <a:lnTo>
                    <a:pt x="11423685" y="4277520"/>
                  </a:lnTo>
                  <a:lnTo>
                    <a:pt x="11419580" y="4274190"/>
                  </a:lnTo>
                  <a:lnTo>
                    <a:pt x="11417672" y="4272192"/>
                  </a:lnTo>
                  <a:close/>
                </a:path>
                <a:path w="16932910" h="11288395">
                  <a:moveTo>
                    <a:pt x="6168052" y="2032483"/>
                  </a:moveTo>
                  <a:lnTo>
                    <a:pt x="6165288" y="2032488"/>
                  </a:lnTo>
                  <a:lnTo>
                    <a:pt x="6162951" y="2031491"/>
                  </a:lnTo>
                  <a:lnTo>
                    <a:pt x="6160138" y="2030686"/>
                  </a:lnTo>
                  <a:lnTo>
                    <a:pt x="6157806" y="2032453"/>
                  </a:lnTo>
                  <a:lnTo>
                    <a:pt x="6156480" y="2037412"/>
                  </a:lnTo>
                  <a:lnTo>
                    <a:pt x="6157912" y="2039601"/>
                  </a:lnTo>
                  <a:lnTo>
                    <a:pt x="6159915" y="2040456"/>
                  </a:lnTo>
                  <a:lnTo>
                    <a:pt x="6160868" y="2040073"/>
                  </a:lnTo>
                  <a:lnTo>
                    <a:pt x="6163206" y="2041070"/>
                  </a:lnTo>
                  <a:lnTo>
                    <a:pt x="6166019" y="2041875"/>
                  </a:lnTo>
                  <a:lnTo>
                    <a:pt x="6168350" y="2040108"/>
                  </a:lnTo>
                  <a:lnTo>
                    <a:pt x="6169676" y="2035149"/>
                  </a:lnTo>
                  <a:lnTo>
                    <a:pt x="6168052" y="2032483"/>
                  </a:lnTo>
                  <a:close/>
                </a:path>
                <a:path w="16932910" h="11288395">
                  <a:moveTo>
                    <a:pt x="6252147" y="2051784"/>
                  </a:moveTo>
                  <a:lnTo>
                    <a:pt x="6249383" y="2051789"/>
                  </a:lnTo>
                  <a:lnTo>
                    <a:pt x="6247046" y="2050792"/>
                  </a:lnTo>
                  <a:lnTo>
                    <a:pt x="6244233" y="2049987"/>
                  </a:lnTo>
                  <a:lnTo>
                    <a:pt x="6241902" y="2051754"/>
                  </a:lnTo>
                  <a:lnTo>
                    <a:pt x="6240575" y="2056713"/>
                  </a:lnTo>
                  <a:lnTo>
                    <a:pt x="6242009" y="2058903"/>
                  </a:lnTo>
                  <a:lnTo>
                    <a:pt x="6244012" y="2059757"/>
                  </a:lnTo>
                  <a:lnTo>
                    <a:pt x="6244965" y="2059374"/>
                  </a:lnTo>
                  <a:lnTo>
                    <a:pt x="6247301" y="2060371"/>
                  </a:lnTo>
                  <a:lnTo>
                    <a:pt x="6249780" y="2061034"/>
                  </a:lnTo>
                  <a:lnTo>
                    <a:pt x="6252446" y="2059409"/>
                  </a:lnTo>
                  <a:lnTo>
                    <a:pt x="6253772" y="2054450"/>
                  </a:lnTo>
                  <a:lnTo>
                    <a:pt x="6252147" y="2051784"/>
                  </a:lnTo>
                  <a:close/>
                </a:path>
                <a:path w="16932910" h="11288395">
                  <a:moveTo>
                    <a:pt x="11351669" y="4216024"/>
                  </a:moveTo>
                  <a:lnTo>
                    <a:pt x="11348762" y="4216361"/>
                  </a:lnTo>
                  <a:lnTo>
                    <a:pt x="11345433" y="4220466"/>
                  </a:lnTo>
                  <a:lnTo>
                    <a:pt x="11345772" y="4223372"/>
                  </a:lnTo>
                  <a:lnTo>
                    <a:pt x="11349875" y="4226701"/>
                  </a:lnTo>
                  <a:lnTo>
                    <a:pt x="11352880" y="4227983"/>
                  </a:lnTo>
                  <a:lnTo>
                    <a:pt x="11354977" y="4227694"/>
                  </a:lnTo>
                  <a:lnTo>
                    <a:pt x="11356499" y="4225976"/>
                  </a:lnTo>
                  <a:lnTo>
                    <a:pt x="11358164" y="4223924"/>
                  </a:lnTo>
                  <a:lnTo>
                    <a:pt x="11357825" y="4221017"/>
                  </a:lnTo>
                  <a:lnTo>
                    <a:pt x="11351669" y="4216024"/>
                  </a:lnTo>
                  <a:close/>
                </a:path>
                <a:path w="16932910" h="11288395">
                  <a:moveTo>
                    <a:pt x="6336577" y="2071228"/>
                  </a:moveTo>
                  <a:lnTo>
                    <a:pt x="6333813" y="2071233"/>
                  </a:lnTo>
                  <a:lnTo>
                    <a:pt x="6331476" y="2070236"/>
                  </a:lnTo>
                  <a:lnTo>
                    <a:pt x="6328998" y="2069572"/>
                  </a:lnTo>
                  <a:lnTo>
                    <a:pt x="6326332" y="2071198"/>
                  </a:lnTo>
                  <a:lnTo>
                    <a:pt x="6325006" y="2076156"/>
                  </a:lnTo>
                  <a:lnTo>
                    <a:pt x="6326438" y="2078345"/>
                  </a:lnTo>
                  <a:lnTo>
                    <a:pt x="6328442" y="2079200"/>
                  </a:lnTo>
                  <a:lnTo>
                    <a:pt x="6329394" y="2078817"/>
                  </a:lnTo>
                  <a:lnTo>
                    <a:pt x="6331732" y="2079814"/>
                  </a:lnTo>
                  <a:lnTo>
                    <a:pt x="6334211" y="2080477"/>
                  </a:lnTo>
                  <a:lnTo>
                    <a:pt x="6336877" y="2078851"/>
                  </a:lnTo>
                  <a:lnTo>
                    <a:pt x="6338202" y="2073893"/>
                  </a:lnTo>
                  <a:lnTo>
                    <a:pt x="6336577" y="2071228"/>
                  </a:lnTo>
                  <a:close/>
                </a:path>
                <a:path w="16932910" h="11288395">
                  <a:moveTo>
                    <a:pt x="6420532" y="2090862"/>
                  </a:moveTo>
                  <a:lnTo>
                    <a:pt x="6417768" y="2090867"/>
                  </a:lnTo>
                  <a:lnTo>
                    <a:pt x="6415430" y="2089870"/>
                  </a:lnTo>
                  <a:lnTo>
                    <a:pt x="6412951" y="2089207"/>
                  </a:lnTo>
                  <a:lnTo>
                    <a:pt x="6410286" y="2090832"/>
                  </a:lnTo>
                  <a:lnTo>
                    <a:pt x="6409623" y="2093311"/>
                  </a:lnTo>
                  <a:lnTo>
                    <a:pt x="6409103" y="2095456"/>
                  </a:lnTo>
                  <a:lnTo>
                    <a:pt x="6410394" y="2097980"/>
                  </a:lnTo>
                  <a:lnTo>
                    <a:pt x="6412397" y="2098834"/>
                  </a:lnTo>
                  <a:lnTo>
                    <a:pt x="6412539" y="2098500"/>
                  </a:lnTo>
                  <a:lnTo>
                    <a:pt x="6413349" y="2098451"/>
                  </a:lnTo>
                  <a:lnTo>
                    <a:pt x="6415686" y="2099448"/>
                  </a:lnTo>
                  <a:lnTo>
                    <a:pt x="6418165" y="2100111"/>
                  </a:lnTo>
                  <a:lnTo>
                    <a:pt x="6420830" y="2098486"/>
                  </a:lnTo>
                  <a:lnTo>
                    <a:pt x="6422156" y="2093529"/>
                  </a:lnTo>
                  <a:lnTo>
                    <a:pt x="6420532" y="2090862"/>
                  </a:lnTo>
                  <a:close/>
                </a:path>
                <a:path w="16932910" h="11288395">
                  <a:moveTo>
                    <a:pt x="11285431" y="4161332"/>
                  </a:moveTo>
                  <a:lnTo>
                    <a:pt x="11282525" y="4161671"/>
                  </a:lnTo>
                  <a:lnTo>
                    <a:pt x="11279196" y="4165776"/>
                  </a:lnTo>
                  <a:lnTo>
                    <a:pt x="11279535" y="4168682"/>
                  </a:lnTo>
                  <a:lnTo>
                    <a:pt x="11283638" y="4172011"/>
                  </a:lnTo>
                  <a:lnTo>
                    <a:pt x="11284973" y="4172580"/>
                  </a:lnTo>
                  <a:lnTo>
                    <a:pt x="11284498" y="4172772"/>
                  </a:lnTo>
                  <a:lnTo>
                    <a:pt x="11286500" y="4173626"/>
                  </a:lnTo>
                  <a:lnTo>
                    <a:pt x="11288739" y="4173002"/>
                  </a:lnTo>
                  <a:lnTo>
                    <a:pt x="11290261" y="4171285"/>
                  </a:lnTo>
                  <a:lnTo>
                    <a:pt x="11291926" y="4169233"/>
                  </a:lnTo>
                  <a:lnTo>
                    <a:pt x="11291587" y="4166326"/>
                  </a:lnTo>
                  <a:lnTo>
                    <a:pt x="11285431" y="4161332"/>
                  </a:lnTo>
                  <a:close/>
                </a:path>
                <a:path w="16932910" h="11288395">
                  <a:moveTo>
                    <a:pt x="6504820" y="2110639"/>
                  </a:moveTo>
                  <a:lnTo>
                    <a:pt x="6502056" y="2110644"/>
                  </a:lnTo>
                  <a:lnTo>
                    <a:pt x="6499719" y="2109647"/>
                  </a:lnTo>
                  <a:lnTo>
                    <a:pt x="6497239" y="2108984"/>
                  </a:lnTo>
                  <a:lnTo>
                    <a:pt x="6494572" y="2110609"/>
                  </a:lnTo>
                  <a:lnTo>
                    <a:pt x="6493910" y="2113087"/>
                  </a:lnTo>
                  <a:lnTo>
                    <a:pt x="6493389" y="2115233"/>
                  </a:lnTo>
                  <a:lnTo>
                    <a:pt x="6494680" y="2117757"/>
                  </a:lnTo>
                  <a:lnTo>
                    <a:pt x="6496683" y="2118612"/>
                  </a:lnTo>
                  <a:lnTo>
                    <a:pt x="6497494" y="2118563"/>
                  </a:lnTo>
                  <a:lnTo>
                    <a:pt x="6499830" y="2119559"/>
                  </a:lnTo>
                  <a:lnTo>
                    <a:pt x="6502309" y="2120222"/>
                  </a:lnTo>
                  <a:lnTo>
                    <a:pt x="6504976" y="2118597"/>
                  </a:lnTo>
                  <a:lnTo>
                    <a:pt x="6505639" y="2116119"/>
                  </a:lnTo>
                  <a:lnTo>
                    <a:pt x="6506444" y="2113305"/>
                  </a:lnTo>
                  <a:lnTo>
                    <a:pt x="6504820" y="2110639"/>
                  </a:lnTo>
                  <a:close/>
                </a:path>
                <a:path w="16932910" h="11288395">
                  <a:moveTo>
                    <a:pt x="11218623" y="4107976"/>
                  </a:moveTo>
                  <a:lnTo>
                    <a:pt x="11215716" y="4108315"/>
                  </a:lnTo>
                  <a:lnTo>
                    <a:pt x="11212388" y="4112419"/>
                  </a:lnTo>
                  <a:lnTo>
                    <a:pt x="11212727" y="4115326"/>
                  </a:lnTo>
                  <a:lnTo>
                    <a:pt x="11216831" y="4118654"/>
                  </a:lnTo>
                  <a:lnTo>
                    <a:pt x="11217831" y="4119081"/>
                  </a:lnTo>
                  <a:lnTo>
                    <a:pt x="11217689" y="4119415"/>
                  </a:lnTo>
                  <a:lnTo>
                    <a:pt x="11219692" y="4120269"/>
                  </a:lnTo>
                  <a:lnTo>
                    <a:pt x="11221931" y="4119647"/>
                  </a:lnTo>
                  <a:lnTo>
                    <a:pt x="11223453" y="4117928"/>
                  </a:lnTo>
                  <a:lnTo>
                    <a:pt x="11225118" y="4115877"/>
                  </a:lnTo>
                  <a:lnTo>
                    <a:pt x="11224779" y="4112970"/>
                  </a:lnTo>
                  <a:lnTo>
                    <a:pt x="11218623" y="4107976"/>
                  </a:lnTo>
                  <a:close/>
                </a:path>
                <a:path w="16932910" h="11288395">
                  <a:moveTo>
                    <a:pt x="6588489" y="2130941"/>
                  </a:moveTo>
                  <a:lnTo>
                    <a:pt x="6585867" y="2130612"/>
                  </a:lnTo>
                  <a:lnTo>
                    <a:pt x="6583530" y="2129615"/>
                  </a:lnTo>
                  <a:lnTo>
                    <a:pt x="6581051" y="2128952"/>
                  </a:lnTo>
                  <a:lnTo>
                    <a:pt x="6578385" y="2130577"/>
                  </a:lnTo>
                  <a:lnTo>
                    <a:pt x="6577722" y="2133057"/>
                  </a:lnTo>
                  <a:lnTo>
                    <a:pt x="6577202" y="2135202"/>
                  </a:lnTo>
                  <a:lnTo>
                    <a:pt x="6578491" y="2137725"/>
                  </a:lnTo>
                  <a:lnTo>
                    <a:pt x="6580829" y="2138722"/>
                  </a:lnTo>
                  <a:lnTo>
                    <a:pt x="6581306" y="2138531"/>
                  </a:lnTo>
                  <a:lnTo>
                    <a:pt x="6583642" y="2139528"/>
                  </a:lnTo>
                  <a:lnTo>
                    <a:pt x="6586121" y="2140190"/>
                  </a:lnTo>
                  <a:lnTo>
                    <a:pt x="6588787" y="2138566"/>
                  </a:lnTo>
                  <a:lnTo>
                    <a:pt x="6589450" y="2136087"/>
                  </a:lnTo>
                  <a:lnTo>
                    <a:pt x="6590255" y="2133273"/>
                  </a:lnTo>
                  <a:lnTo>
                    <a:pt x="6588489" y="2130941"/>
                  </a:lnTo>
                  <a:close/>
                </a:path>
                <a:path w="16932910" h="11288395">
                  <a:moveTo>
                    <a:pt x="6672157" y="2151244"/>
                  </a:moveTo>
                  <a:lnTo>
                    <a:pt x="6669536" y="2150915"/>
                  </a:lnTo>
                  <a:lnTo>
                    <a:pt x="6667199" y="2149918"/>
                  </a:lnTo>
                  <a:lnTo>
                    <a:pt x="6664719" y="2149255"/>
                  </a:lnTo>
                  <a:lnTo>
                    <a:pt x="6662054" y="2150879"/>
                  </a:lnTo>
                  <a:lnTo>
                    <a:pt x="6661391" y="2153359"/>
                  </a:lnTo>
                  <a:lnTo>
                    <a:pt x="6660870" y="2155505"/>
                  </a:lnTo>
                  <a:lnTo>
                    <a:pt x="6662162" y="2158028"/>
                  </a:lnTo>
                  <a:lnTo>
                    <a:pt x="6664499" y="2159024"/>
                  </a:lnTo>
                  <a:lnTo>
                    <a:pt x="6664974" y="2158833"/>
                  </a:lnTo>
                  <a:lnTo>
                    <a:pt x="6667312" y="2159830"/>
                  </a:lnTo>
                  <a:lnTo>
                    <a:pt x="6669791" y="2160492"/>
                  </a:lnTo>
                  <a:lnTo>
                    <a:pt x="6672456" y="2158868"/>
                  </a:lnTo>
                  <a:lnTo>
                    <a:pt x="6673119" y="2156389"/>
                  </a:lnTo>
                  <a:lnTo>
                    <a:pt x="6673925" y="2153575"/>
                  </a:lnTo>
                  <a:lnTo>
                    <a:pt x="6672157" y="2151244"/>
                  </a:lnTo>
                  <a:close/>
                </a:path>
                <a:path w="16932910" h="11288395">
                  <a:moveTo>
                    <a:pt x="11150245" y="4055530"/>
                  </a:moveTo>
                  <a:lnTo>
                    <a:pt x="11147338" y="4055868"/>
                  </a:lnTo>
                  <a:lnTo>
                    <a:pt x="11145674" y="4057919"/>
                  </a:lnTo>
                  <a:lnTo>
                    <a:pt x="11144343" y="4060114"/>
                  </a:lnTo>
                  <a:lnTo>
                    <a:pt x="11144682" y="4063020"/>
                  </a:lnTo>
                  <a:lnTo>
                    <a:pt x="11148787" y="4066350"/>
                  </a:lnTo>
                  <a:lnTo>
                    <a:pt x="11151790" y="4067631"/>
                  </a:lnTo>
                  <a:lnTo>
                    <a:pt x="11154362" y="4067149"/>
                  </a:lnTo>
                  <a:lnTo>
                    <a:pt x="11155551" y="4065289"/>
                  </a:lnTo>
                  <a:lnTo>
                    <a:pt x="11156881" y="4063095"/>
                  </a:lnTo>
                  <a:lnTo>
                    <a:pt x="11156543" y="4060190"/>
                  </a:lnTo>
                  <a:lnTo>
                    <a:pt x="11152438" y="4056860"/>
                  </a:lnTo>
                  <a:lnTo>
                    <a:pt x="11150245" y="4055530"/>
                  </a:lnTo>
                  <a:close/>
                </a:path>
                <a:path w="16932910" h="11288395">
                  <a:moveTo>
                    <a:pt x="6755826" y="2171546"/>
                  </a:moveTo>
                  <a:lnTo>
                    <a:pt x="6753205" y="2171217"/>
                  </a:lnTo>
                  <a:lnTo>
                    <a:pt x="6750868" y="2170220"/>
                  </a:lnTo>
                  <a:lnTo>
                    <a:pt x="6748388" y="2169557"/>
                  </a:lnTo>
                  <a:lnTo>
                    <a:pt x="6745723" y="2171181"/>
                  </a:lnTo>
                  <a:lnTo>
                    <a:pt x="6745060" y="2173661"/>
                  </a:lnTo>
                  <a:lnTo>
                    <a:pt x="6744540" y="2175807"/>
                  </a:lnTo>
                  <a:lnTo>
                    <a:pt x="6745830" y="2178330"/>
                  </a:lnTo>
                  <a:lnTo>
                    <a:pt x="6748167" y="2179327"/>
                  </a:lnTo>
                  <a:lnTo>
                    <a:pt x="6748643" y="2179136"/>
                  </a:lnTo>
                  <a:lnTo>
                    <a:pt x="6750980" y="2180132"/>
                  </a:lnTo>
                  <a:lnTo>
                    <a:pt x="6753459" y="2180795"/>
                  </a:lnTo>
                  <a:lnTo>
                    <a:pt x="6756125" y="2179170"/>
                  </a:lnTo>
                  <a:lnTo>
                    <a:pt x="6756788" y="2176690"/>
                  </a:lnTo>
                  <a:lnTo>
                    <a:pt x="6757593" y="2173878"/>
                  </a:lnTo>
                  <a:lnTo>
                    <a:pt x="6755826" y="2171546"/>
                  </a:lnTo>
                  <a:close/>
                </a:path>
                <a:path w="16932910" h="11288395">
                  <a:moveTo>
                    <a:pt x="11080962" y="4004274"/>
                  </a:moveTo>
                  <a:lnTo>
                    <a:pt x="11078057" y="4004613"/>
                  </a:lnTo>
                  <a:lnTo>
                    <a:pt x="11074727" y="4008717"/>
                  </a:lnTo>
                  <a:lnTo>
                    <a:pt x="11075400" y="4011766"/>
                  </a:lnTo>
                  <a:lnTo>
                    <a:pt x="11079504" y="4015094"/>
                  </a:lnTo>
                  <a:lnTo>
                    <a:pt x="11082509" y="4016376"/>
                  </a:lnTo>
                  <a:lnTo>
                    <a:pt x="11085081" y="4015896"/>
                  </a:lnTo>
                  <a:lnTo>
                    <a:pt x="11086268" y="4014034"/>
                  </a:lnTo>
                  <a:lnTo>
                    <a:pt x="11087933" y="4011982"/>
                  </a:lnTo>
                  <a:lnTo>
                    <a:pt x="11087261" y="4008933"/>
                  </a:lnTo>
                  <a:lnTo>
                    <a:pt x="11083157" y="4005605"/>
                  </a:lnTo>
                  <a:lnTo>
                    <a:pt x="11080962" y="4004274"/>
                  </a:lnTo>
                  <a:close/>
                </a:path>
                <a:path w="16932910" h="11288395">
                  <a:moveTo>
                    <a:pt x="6839353" y="2192183"/>
                  </a:moveTo>
                  <a:lnTo>
                    <a:pt x="6836732" y="2191852"/>
                  </a:lnTo>
                  <a:lnTo>
                    <a:pt x="6834394" y="2190855"/>
                  </a:lnTo>
                  <a:lnTo>
                    <a:pt x="6831915" y="2190193"/>
                  </a:lnTo>
                  <a:lnTo>
                    <a:pt x="6829249" y="2191818"/>
                  </a:lnTo>
                  <a:lnTo>
                    <a:pt x="6828587" y="2194296"/>
                  </a:lnTo>
                  <a:lnTo>
                    <a:pt x="6828066" y="2196442"/>
                  </a:lnTo>
                  <a:lnTo>
                    <a:pt x="6829357" y="2198966"/>
                  </a:lnTo>
                  <a:lnTo>
                    <a:pt x="6831694" y="2199963"/>
                  </a:lnTo>
                  <a:lnTo>
                    <a:pt x="6832170" y="2199771"/>
                  </a:lnTo>
                  <a:lnTo>
                    <a:pt x="6834507" y="2200768"/>
                  </a:lnTo>
                  <a:lnTo>
                    <a:pt x="6836986" y="2201431"/>
                  </a:lnTo>
                  <a:lnTo>
                    <a:pt x="6839652" y="2199806"/>
                  </a:lnTo>
                  <a:lnTo>
                    <a:pt x="6840978" y="2194848"/>
                  </a:lnTo>
                  <a:lnTo>
                    <a:pt x="6839353" y="2192183"/>
                  </a:lnTo>
                  <a:close/>
                </a:path>
                <a:path w="16932910" h="11288395">
                  <a:moveTo>
                    <a:pt x="6923071" y="2213295"/>
                  </a:moveTo>
                  <a:lnTo>
                    <a:pt x="6920449" y="2212966"/>
                  </a:lnTo>
                  <a:lnTo>
                    <a:pt x="6918112" y="2211969"/>
                  </a:lnTo>
                  <a:lnTo>
                    <a:pt x="6915634" y="2211305"/>
                  </a:lnTo>
                  <a:lnTo>
                    <a:pt x="6912968" y="2212930"/>
                  </a:lnTo>
                  <a:lnTo>
                    <a:pt x="6912305" y="2215409"/>
                  </a:lnTo>
                  <a:lnTo>
                    <a:pt x="6911784" y="2217555"/>
                  </a:lnTo>
                  <a:lnTo>
                    <a:pt x="6913076" y="2220079"/>
                  </a:lnTo>
                  <a:lnTo>
                    <a:pt x="6915412" y="2221075"/>
                  </a:lnTo>
                  <a:lnTo>
                    <a:pt x="6915888" y="2220884"/>
                  </a:lnTo>
                  <a:lnTo>
                    <a:pt x="6918225" y="2221881"/>
                  </a:lnTo>
                  <a:lnTo>
                    <a:pt x="6920704" y="2222543"/>
                  </a:lnTo>
                  <a:lnTo>
                    <a:pt x="6923370" y="2220918"/>
                  </a:lnTo>
                  <a:lnTo>
                    <a:pt x="6924696" y="2215960"/>
                  </a:lnTo>
                  <a:lnTo>
                    <a:pt x="6923071" y="2213295"/>
                  </a:lnTo>
                  <a:close/>
                </a:path>
                <a:path w="16932910" h="11288395">
                  <a:moveTo>
                    <a:pt x="11011396" y="3953687"/>
                  </a:moveTo>
                  <a:lnTo>
                    <a:pt x="11008347" y="3954360"/>
                  </a:lnTo>
                  <a:lnTo>
                    <a:pt x="11005018" y="3958464"/>
                  </a:lnTo>
                  <a:lnTo>
                    <a:pt x="11005691" y="3961512"/>
                  </a:lnTo>
                  <a:lnTo>
                    <a:pt x="11009794" y="3964841"/>
                  </a:lnTo>
                  <a:lnTo>
                    <a:pt x="11012798" y="3966122"/>
                  </a:lnTo>
                  <a:lnTo>
                    <a:pt x="11015371" y="3965641"/>
                  </a:lnTo>
                  <a:lnTo>
                    <a:pt x="11016559" y="3963781"/>
                  </a:lnTo>
                  <a:lnTo>
                    <a:pt x="11018224" y="3961729"/>
                  </a:lnTo>
                  <a:lnTo>
                    <a:pt x="11017552" y="3958681"/>
                  </a:lnTo>
                  <a:lnTo>
                    <a:pt x="11011396" y="3953687"/>
                  </a:lnTo>
                  <a:close/>
                </a:path>
                <a:path w="16932910" h="11288395">
                  <a:moveTo>
                    <a:pt x="7006455" y="2234264"/>
                  </a:moveTo>
                  <a:lnTo>
                    <a:pt x="7003833" y="2233935"/>
                  </a:lnTo>
                  <a:lnTo>
                    <a:pt x="7001497" y="2232939"/>
                  </a:lnTo>
                  <a:lnTo>
                    <a:pt x="6999018" y="2232276"/>
                  </a:lnTo>
                  <a:lnTo>
                    <a:pt x="6996352" y="2233900"/>
                  </a:lnTo>
                  <a:lnTo>
                    <a:pt x="6995689" y="2236380"/>
                  </a:lnTo>
                  <a:lnTo>
                    <a:pt x="6995169" y="2238524"/>
                  </a:lnTo>
                  <a:lnTo>
                    <a:pt x="6996460" y="2241048"/>
                  </a:lnTo>
                  <a:lnTo>
                    <a:pt x="6998796" y="2242045"/>
                  </a:lnTo>
                  <a:lnTo>
                    <a:pt x="6999273" y="2241853"/>
                  </a:lnTo>
                  <a:lnTo>
                    <a:pt x="7001609" y="2242850"/>
                  </a:lnTo>
                  <a:lnTo>
                    <a:pt x="7004089" y="2243513"/>
                  </a:lnTo>
                  <a:lnTo>
                    <a:pt x="7006754" y="2241888"/>
                  </a:lnTo>
                  <a:lnTo>
                    <a:pt x="7008080" y="2236929"/>
                  </a:lnTo>
                  <a:lnTo>
                    <a:pt x="7006455" y="2234264"/>
                  </a:lnTo>
                  <a:close/>
                </a:path>
                <a:path w="16932910" h="11288395">
                  <a:moveTo>
                    <a:pt x="10940449" y="3904485"/>
                  </a:moveTo>
                  <a:lnTo>
                    <a:pt x="10937401" y="3905156"/>
                  </a:lnTo>
                  <a:lnTo>
                    <a:pt x="10936070" y="3907351"/>
                  </a:lnTo>
                  <a:lnTo>
                    <a:pt x="10934406" y="3909404"/>
                  </a:lnTo>
                  <a:lnTo>
                    <a:pt x="10935078" y="3912452"/>
                  </a:lnTo>
                  <a:lnTo>
                    <a:pt x="10936987" y="3914450"/>
                  </a:lnTo>
                  <a:lnTo>
                    <a:pt x="10940326" y="3915874"/>
                  </a:lnTo>
                  <a:lnTo>
                    <a:pt x="10940184" y="3916208"/>
                  </a:lnTo>
                  <a:lnTo>
                    <a:pt x="10942186" y="3917062"/>
                  </a:lnTo>
                  <a:lnTo>
                    <a:pt x="10944902" y="3916247"/>
                  </a:lnTo>
                  <a:lnTo>
                    <a:pt x="10946089" y="3914388"/>
                  </a:lnTo>
                  <a:lnTo>
                    <a:pt x="10947754" y="3912335"/>
                  </a:lnTo>
                  <a:lnTo>
                    <a:pt x="10947082" y="3909286"/>
                  </a:lnTo>
                  <a:lnTo>
                    <a:pt x="10945173" y="3907289"/>
                  </a:lnTo>
                  <a:lnTo>
                    <a:pt x="10942835" y="3906292"/>
                  </a:lnTo>
                  <a:lnTo>
                    <a:pt x="10940449" y="3904485"/>
                  </a:lnTo>
                  <a:close/>
                </a:path>
                <a:path w="16932910" h="11288395">
                  <a:moveTo>
                    <a:pt x="7089697" y="2255568"/>
                  </a:moveTo>
                  <a:lnTo>
                    <a:pt x="7087075" y="2255239"/>
                  </a:lnTo>
                  <a:lnTo>
                    <a:pt x="7084738" y="2254242"/>
                  </a:lnTo>
                  <a:lnTo>
                    <a:pt x="7082259" y="2253579"/>
                  </a:lnTo>
                  <a:lnTo>
                    <a:pt x="7079594" y="2255203"/>
                  </a:lnTo>
                  <a:lnTo>
                    <a:pt x="7078931" y="2257683"/>
                  </a:lnTo>
                  <a:lnTo>
                    <a:pt x="7078410" y="2259828"/>
                  </a:lnTo>
                  <a:lnTo>
                    <a:pt x="7079702" y="2262352"/>
                  </a:lnTo>
                  <a:lnTo>
                    <a:pt x="7082038" y="2263348"/>
                  </a:lnTo>
                  <a:lnTo>
                    <a:pt x="7082514" y="2263157"/>
                  </a:lnTo>
                  <a:lnTo>
                    <a:pt x="7084851" y="2264154"/>
                  </a:lnTo>
                  <a:lnTo>
                    <a:pt x="7087330" y="2264817"/>
                  </a:lnTo>
                  <a:lnTo>
                    <a:pt x="7089996" y="2263192"/>
                  </a:lnTo>
                  <a:lnTo>
                    <a:pt x="7091322" y="2258234"/>
                  </a:lnTo>
                  <a:lnTo>
                    <a:pt x="7089697" y="2255568"/>
                  </a:lnTo>
                  <a:close/>
                </a:path>
                <a:path w="16932910" h="11288395">
                  <a:moveTo>
                    <a:pt x="10869409" y="3856426"/>
                  </a:moveTo>
                  <a:lnTo>
                    <a:pt x="10866361" y="3857098"/>
                  </a:lnTo>
                  <a:lnTo>
                    <a:pt x="10863889" y="3861173"/>
                  </a:lnTo>
                  <a:lnTo>
                    <a:pt x="10863699" y="3861486"/>
                  </a:lnTo>
                  <a:lnTo>
                    <a:pt x="10864372" y="3864536"/>
                  </a:lnTo>
                  <a:lnTo>
                    <a:pt x="10866282" y="3866534"/>
                  </a:lnTo>
                  <a:lnTo>
                    <a:pt x="10870954" y="3868527"/>
                  </a:lnTo>
                  <a:lnTo>
                    <a:pt x="10873669" y="3867712"/>
                  </a:lnTo>
                  <a:lnTo>
                    <a:pt x="10874660" y="3866162"/>
                  </a:lnTo>
                  <a:lnTo>
                    <a:pt x="10874858" y="3865851"/>
                  </a:lnTo>
                  <a:lnTo>
                    <a:pt x="10876522" y="3863800"/>
                  </a:lnTo>
                  <a:lnTo>
                    <a:pt x="10875850" y="3860751"/>
                  </a:lnTo>
                  <a:lnTo>
                    <a:pt x="10873940" y="3858754"/>
                  </a:lnTo>
                  <a:lnTo>
                    <a:pt x="10871604" y="3857757"/>
                  </a:lnTo>
                  <a:lnTo>
                    <a:pt x="10869409" y="3856426"/>
                  </a:lnTo>
                  <a:close/>
                </a:path>
                <a:path w="16932910" h="11288395">
                  <a:moveTo>
                    <a:pt x="7173131" y="2277348"/>
                  </a:moveTo>
                  <a:lnTo>
                    <a:pt x="7170509" y="2277019"/>
                  </a:lnTo>
                  <a:lnTo>
                    <a:pt x="7168172" y="2276022"/>
                  </a:lnTo>
                  <a:lnTo>
                    <a:pt x="7165693" y="2275359"/>
                  </a:lnTo>
                  <a:lnTo>
                    <a:pt x="7163027" y="2276983"/>
                  </a:lnTo>
                  <a:lnTo>
                    <a:pt x="7162364" y="2279463"/>
                  </a:lnTo>
                  <a:lnTo>
                    <a:pt x="7161844" y="2281608"/>
                  </a:lnTo>
                  <a:lnTo>
                    <a:pt x="7163135" y="2284132"/>
                  </a:lnTo>
                  <a:lnTo>
                    <a:pt x="7165472" y="2285128"/>
                  </a:lnTo>
                  <a:lnTo>
                    <a:pt x="7165948" y="2284937"/>
                  </a:lnTo>
                  <a:lnTo>
                    <a:pt x="7168285" y="2285934"/>
                  </a:lnTo>
                  <a:lnTo>
                    <a:pt x="7170764" y="2286597"/>
                  </a:lnTo>
                  <a:lnTo>
                    <a:pt x="7173430" y="2284971"/>
                  </a:lnTo>
                  <a:lnTo>
                    <a:pt x="7174755" y="2280014"/>
                  </a:lnTo>
                  <a:lnTo>
                    <a:pt x="7173131" y="2277348"/>
                  </a:lnTo>
                  <a:close/>
                </a:path>
                <a:path w="16932910" h="11288395">
                  <a:moveTo>
                    <a:pt x="7256422" y="2299462"/>
                  </a:moveTo>
                  <a:lnTo>
                    <a:pt x="7253800" y="2299133"/>
                  </a:lnTo>
                  <a:lnTo>
                    <a:pt x="7251463" y="2298136"/>
                  </a:lnTo>
                  <a:lnTo>
                    <a:pt x="7248984" y="2297473"/>
                  </a:lnTo>
                  <a:lnTo>
                    <a:pt x="7246318" y="2299097"/>
                  </a:lnTo>
                  <a:lnTo>
                    <a:pt x="7245655" y="2301577"/>
                  </a:lnTo>
                  <a:lnTo>
                    <a:pt x="7245135" y="2303722"/>
                  </a:lnTo>
                  <a:lnTo>
                    <a:pt x="7246425" y="2306245"/>
                  </a:lnTo>
                  <a:lnTo>
                    <a:pt x="7248762" y="2307242"/>
                  </a:lnTo>
                  <a:lnTo>
                    <a:pt x="7249239" y="2307051"/>
                  </a:lnTo>
                  <a:lnTo>
                    <a:pt x="7251576" y="2308048"/>
                  </a:lnTo>
                  <a:lnTo>
                    <a:pt x="7254055" y="2308711"/>
                  </a:lnTo>
                  <a:lnTo>
                    <a:pt x="7256720" y="2307086"/>
                  </a:lnTo>
                  <a:lnTo>
                    <a:pt x="7258046" y="2302128"/>
                  </a:lnTo>
                  <a:lnTo>
                    <a:pt x="7256422" y="2299462"/>
                  </a:lnTo>
                  <a:close/>
                </a:path>
                <a:path w="16932910" h="11288395">
                  <a:moveTo>
                    <a:pt x="10797751" y="3808892"/>
                  </a:moveTo>
                  <a:lnTo>
                    <a:pt x="10794845" y="3809231"/>
                  </a:lnTo>
                  <a:lnTo>
                    <a:pt x="10792267" y="3813655"/>
                  </a:lnTo>
                  <a:lnTo>
                    <a:pt x="10791899" y="3814287"/>
                  </a:lnTo>
                  <a:lnTo>
                    <a:pt x="10792713" y="3817001"/>
                  </a:lnTo>
                  <a:lnTo>
                    <a:pt x="10794623" y="3819000"/>
                  </a:lnTo>
                  <a:lnTo>
                    <a:pt x="10799631" y="3821136"/>
                  </a:lnTo>
                  <a:lnTo>
                    <a:pt x="10802346" y="3820321"/>
                  </a:lnTo>
                  <a:lnTo>
                    <a:pt x="10803137" y="3819081"/>
                  </a:lnTo>
                  <a:lnTo>
                    <a:pt x="10803534" y="3818461"/>
                  </a:lnTo>
                  <a:lnTo>
                    <a:pt x="10805006" y="3815932"/>
                  </a:lnTo>
                  <a:lnTo>
                    <a:pt x="10804191" y="3813218"/>
                  </a:lnTo>
                  <a:lnTo>
                    <a:pt x="10802283" y="3811220"/>
                  </a:lnTo>
                  <a:lnTo>
                    <a:pt x="10799945" y="3810223"/>
                  </a:lnTo>
                  <a:lnTo>
                    <a:pt x="10797751" y="3808892"/>
                  </a:lnTo>
                  <a:close/>
                </a:path>
                <a:path w="16932910" h="11288395">
                  <a:moveTo>
                    <a:pt x="7339236" y="2321767"/>
                  </a:moveTo>
                  <a:lnTo>
                    <a:pt x="7336614" y="2321438"/>
                  </a:lnTo>
                  <a:lnTo>
                    <a:pt x="7334278" y="2320441"/>
                  </a:lnTo>
                  <a:lnTo>
                    <a:pt x="7331799" y="2319778"/>
                  </a:lnTo>
                  <a:lnTo>
                    <a:pt x="7329133" y="2321403"/>
                  </a:lnTo>
                  <a:lnTo>
                    <a:pt x="7328470" y="2323882"/>
                  </a:lnTo>
                  <a:lnTo>
                    <a:pt x="7327950" y="2326027"/>
                  </a:lnTo>
                  <a:lnTo>
                    <a:pt x="7329240" y="2328551"/>
                  </a:lnTo>
                  <a:lnTo>
                    <a:pt x="7331578" y="2329548"/>
                  </a:lnTo>
                  <a:lnTo>
                    <a:pt x="7332053" y="2329356"/>
                  </a:lnTo>
                  <a:lnTo>
                    <a:pt x="7334390" y="2330353"/>
                  </a:lnTo>
                  <a:lnTo>
                    <a:pt x="7336870" y="2331016"/>
                  </a:lnTo>
                  <a:lnTo>
                    <a:pt x="7339535" y="2329390"/>
                  </a:lnTo>
                  <a:lnTo>
                    <a:pt x="7340861" y="2324432"/>
                  </a:lnTo>
                  <a:lnTo>
                    <a:pt x="7339236" y="2321767"/>
                  </a:lnTo>
                  <a:close/>
                </a:path>
                <a:path w="16932910" h="11288395">
                  <a:moveTo>
                    <a:pt x="10725189" y="3762551"/>
                  </a:moveTo>
                  <a:lnTo>
                    <a:pt x="10722140" y="3763223"/>
                  </a:lnTo>
                  <a:lnTo>
                    <a:pt x="10719860" y="3766985"/>
                  </a:lnTo>
                  <a:lnTo>
                    <a:pt x="10719480" y="3767612"/>
                  </a:lnTo>
                  <a:lnTo>
                    <a:pt x="10720151" y="3770661"/>
                  </a:lnTo>
                  <a:lnTo>
                    <a:pt x="10722203" y="3772324"/>
                  </a:lnTo>
                  <a:lnTo>
                    <a:pt x="10727211" y="3774461"/>
                  </a:lnTo>
                  <a:lnTo>
                    <a:pt x="10729925" y="3773647"/>
                  </a:lnTo>
                  <a:lnTo>
                    <a:pt x="10730717" y="3772406"/>
                  </a:lnTo>
                  <a:lnTo>
                    <a:pt x="10731113" y="3771786"/>
                  </a:lnTo>
                  <a:lnTo>
                    <a:pt x="10732444" y="3769592"/>
                  </a:lnTo>
                  <a:lnTo>
                    <a:pt x="10731773" y="3766543"/>
                  </a:lnTo>
                  <a:lnTo>
                    <a:pt x="10729720" y="3764878"/>
                  </a:lnTo>
                  <a:lnTo>
                    <a:pt x="10727384" y="3763882"/>
                  </a:lnTo>
                  <a:lnTo>
                    <a:pt x="10725189" y="3762551"/>
                  </a:lnTo>
                  <a:close/>
                </a:path>
                <a:path w="16932910" h="11288395">
                  <a:moveTo>
                    <a:pt x="7422243" y="2344549"/>
                  </a:moveTo>
                  <a:lnTo>
                    <a:pt x="7419621" y="2344220"/>
                  </a:lnTo>
                  <a:lnTo>
                    <a:pt x="7417284" y="2343223"/>
                  </a:lnTo>
                  <a:lnTo>
                    <a:pt x="7414805" y="2342560"/>
                  </a:lnTo>
                  <a:lnTo>
                    <a:pt x="7412473" y="2344327"/>
                  </a:lnTo>
                  <a:lnTo>
                    <a:pt x="7411303" y="2347378"/>
                  </a:lnTo>
                  <a:lnTo>
                    <a:pt x="7410956" y="2348809"/>
                  </a:lnTo>
                  <a:lnTo>
                    <a:pt x="7411912" y="2351190"/>
                  </a:lnTo>
                  <a:lnTo>
                    <a:pt x="7414583" y="2352329"/>
                  </a:lnTo>
                  <a:lnTo>
                    <a:pt x="7415060" y="2352138"/>
                  </a:lnTo>
                  <a:lnTo>
                    <a:pt x="7417396" y="2353134"/>
                  </a:lnTo>
                  <a:lnTo>
                    <a:pt x="7419875" y="2353797"/>
                  </a:lnTo>
                  <a:lnTo>
                    <a:pt x="7422208" y="2352030"/>
                  </a:lnTo>
                  <a:lnTo>
                    <a:pt x="7423393" y="2348985"/>
                  </a:lnTo>
                  <a:lnTo>
                    <a:pt x="7423867" y="2347214"/>
                  </a:lnTo>
                  <a:lnTo>
                    <a:pt x="7422243" y="2344549"/>
                  </a:lnTo>
                  <a:close/>
                </a:path>
                <a:path w="16932910" h="11288395">
                  <a:moveTo>
                    <a:pt x="10652343" y="3716878"/>
                  </a:moveTo>
                  <a:lnTo>
                    <a:pt x="10649294" y="3717550"/>
                  </a:lnTo>
                  <a:lnTo>
                    <a:pt x="10646632" y="3721939"/>
                  </a:lnTo>
                  <a:lnTo>
                    <a:pt x="10647305" y="3724988"/>
                  </a:lnTo>
                  <a:lnTo>
                    <a:pt x="10649356" y="3726653"/>
                  </a:lnTo>
                  <a:lnTo>
                    <a:pt x="10654363" y="3728789"/>
                  </a:lnTo>
                  <a:lnTo>
                    <a:pt x="10656936" y="3728308"/>
                  </a:lnTo>
                  <a:lnTo>
                    <a:pt x="10659598" y="3723919"/>
                  </a:lnTo>
                  <a:lnTo>
                    <a:pt x="10658926" y="3720870"/>
                  </a:lnTo>
                  <a:lnTo>
                    <a:pt x="10656874" y="3719205"/>
                  </a:lnTo>
                  <a:lnTo>
                    <a:pt x="10654537" y="3718208"/>
                  </a:lnTo>
                  <a:lnTo>
                    <a:pt x="10652343" y="3716878"/>
                  </a:lnTo>
                  <a:close/>
                </a:path>
                <a:path w="16932910" h="11288395">
                  <a:moveTo>
                    <a:pt x="7505439" y="2367806"/>
                  </a:moveTo>
                  <a:lnTo>
                    <a:pt x="7502818" y="2367476"/>
                  </a:lnTo>
                  <a:lnTo>
                    <a:pt x="7500481" y="2366479"/>
                  </a:lnTo>
                  <a:lnTo>
                    <a:pt x="7498002" y="2365816"/>
                  </a:lnTo>
                  <a:lnTo>
                    <a:pt x="7495670" y="2367584"/>
                  </a:lnTo>
                  <a:lnTo>
                    <a:pt x="7494500" y="2370636"/>
                  </a:lnTo>
                  <a:lnTo>
                    <a:pt x="7494153" y="2372066"/>
                  </a:lnTo>
                  <a:lnTo>
                    <a:pt x="7495110" y="2374448"/>
                  </a:lnTo>
                  <a:lnTo>
                    <a:pt x="7497781" y="2375587"/>
                  </a:lnTo>
                  <a:lnTo>
                    <a:pt x="7498256" y="2375395"/>
                  </a:lnTo>
                  <a:lnTo>
                    <a:pt x="7500594" y="2376392"/>
                  </a:lnTo>
                  <a:lnTo>
                    <a:pt x="7503073" y="2377055"/>
                  </a:lnTo>
                  <a:lnTo>
                    <a:pt x="7505405" y="2375287"/>
                  </a:lnTo>
                  <a:lnTo>
                    <a:pt x="7506591" y="2372243"/>
                  </a:lnTo>
                  <a:lnTo>
                    <a:pt x="7507064" y="2370471"/>
                  </a:lnTo>
                  <a:lnTo>
                    <a:pt x="7505439" y="2367806"/>
                  </a:lnTo>
                  <a:close/>
                </a:path>
                <a:path w="16932910" h="11288395">
                  <a:moveTo>
                    <a:pt x="10579068" y="3672206"/>
                  </a:moveTo>
                  <a:lnTo>
                    <a:pt x="10576020" y="3672879"/>
                  </a:lnTo>
                  <a:lnTo>
                    <a:pt x="10573739" y="3676640"/>
                  </a:lnTo>
                  <a:lnTo>
                    <a:pt x="10573359" y="3677267"/>
                  </a:lnTo>
                  <a:lnTo>
                    <a:pt x="10574030" y="3680316"/>
                  </a:lnTo>
                  <a:lnTo>
                    <a:pt x="10576083" y="3681981"/>
                  </a:lnTo>
                  <a:lnTo>
                    <a:pt x="10581090" y="3684117"/>
                  </a:lnTo>
                  <a:lnTo>
                    <a:pt x="10583997" y="3683779"/>
                  </a:lnTo>
                  <a:lnTo>
                    <a:pt x="10584994" y="3681441"/>
                  </a:lnTo>
                  <a:lnTo>
                    <a:pt x="10586324" y="3679248"/>
                  </a:lnTo>
                  <a:lnTo>
                    <a:pt x="10585652" y="3676198"/>
                  </a:lnTo>
                  <a:lnTo>
                    <a:pt x="10583600" y="3674534"/>
                  </a:lnTo>
                  <a:lnTo>
                    <a:pt x="10581263" y="3673537"/>
                  </a:lnTo>
                  <a:lnTo>
                    <a:pt x="10579068" y="3672206"/>
                  </a:lnTo>
                  <a:close/>
                </a:path>
                <a:path w="16932910" h="11288395">
                  <a:moveTo>
                    <a:pt x="7588304" y="2390921"/>
                  </a:moveTo>
                  <a:lnTo>
                    <a:pt x="7585682" y="2390592"/>
                  </a:lnTo>
                  <a:lnTo>
                    <a:pt x="7583345" y="2389595"/>
                  </a:lnTo>
                  <a:lnTo>
                    <a:pt x="7580866" y="2388932"/>
                  </a:lnTo>
                  <a:lnTo>
                    <a:pt x="7578535" y="2390699"/>
                  </a:lnTo>
                  <a:lnTo>
                    <a:pt x="7577348" y="2393745"/>
                  </a:lnTo>
                  <a:lnTo>
                    <a:pt x="7576874" y="2395516"/>
                  </a:lnTo>
                  <a:lnTo>
                    <a:pt x="7577831" y="2397897"/>
                  </a:lnTo>
                  <a:lnTo>
                    <a:pt x="7580168" y="2398894"/>
                  </a:lnTo>
                  <a:lnTo>
                    <a:pt x="7580311" y="2398560"/>
                  </a:lnTo>
                  <a:lnTo>
                    <a:pt x="7580644" y="2398703"/>
                  </a:lnTo>
                  <a:lnTo>
                    <a:pt x="7581120" y="2398511"/>
                  </a:lnTo>
                  <a:lnTo>
                    <a:pt x="7583457" y="2399508"/>
                  </a:lnTo>
                  <a:lnTo>
                    <a:pt x="7585937" y="2400171"/>
                  </a:lnTo>
                  <a:lnTo>
                    <a:pt x="7588269" y="2398403"/>
                  </a:lnTo>
                  <a:lnTo>
                    <a:pt x="7589455" y="2395357"/>
                  </a:lnTo>
                  <a:lnTo>
                    <a:pt x="7589928" y="2393587"/>
                  </a:lnTo>
                  <a:lnTo>
                    <a:pt x="7588304" y="2390921"/>
                  </a:lnTo>
                  <a:close/>
                </a:path>
                <a:path w="16932910" h="11288395">
                  <a:moveTo>
                    <a:pt x="10505319" y="3627726"/>
                  </a:moveTo>
                  <a:lnTo>
                    <a:pt x="10501936" y="3628257"/>
                  </a:lnTo>
                  <a:lnTo>
                    <a:pt x="10500939" y="3630594"/>
                  </a:lnTo>
                  <a:lnTo>
                    <a:pt x="10499989" y="3632160"/>
                  </a:lnTo>
                  <a:lnTo>
                    <a:pt x="10499609" y="3632788"/>
                  </a:lnTo>
                  <a:lnTo>
                    <a:pt x="10500280" y="3635836"/>
                  </a:lnTo>
                  <a:lnTo>
                    <a:pt x="10502332" y="3637500"/>
                  </a:lnTo>
                  <a:lnTo>
                    <a:pt x="10507339" y="3639636"/>
                  </a:lnTo>
                  <a:lnTo>
                    <a:pt x="10510246" y="3639298"/>
                  </a:lnTo>
                  <a:lnTo>
                    <a:pt x="10511243" y="3636961"/>
                  </a:lnTo>
                  <a:lnTo>
                    <a:pt x="10512193" y="3635394"/>
                  </a:lnTo>
                  <a:lnTo>
                    <a:pt x="10512573" y="3634767"/>
                  </a:lnTo>
                  <a:lnTo>
                    <a:pt x="10511902" y="3631718"/>
                  </a:lnTo>
                  <a:lnTo>
                    <a:pt x="10509849" y="3630053"/>
                  </a:lnTo>
                  <a:lnTo>
                    <a:pt x="10507512" y="3629056"/>
                  </a:lnTo>
                  <a:lnTo>
                    <a:pt x="10505319" y="3627726"/>
                  </a:lnTo>
                  <a:close/>
                </a:path>
                <a:path w="16932910" h="11288395">
                  <a:moveTo>
                    <a:pt x="7671359" y="2414513"/>
                  </a:moveTo>
                  <a:lnTo>
                    <a:pt x="7668737" y="2414184"/>
                  </a:lnTo>
                  <a:lnTo>
                    <a:pt x="7666401" y="2413187"/>
                  </a:lnTo>
                  <a:lnTo>
                    <a:pt x="7663588" y="2412382"/>
                  </a:lnTo>
                  <a:lnTo>
                    <a:pt x="7661256" y="2414148"/>
                  </a:lnTo>
                  <a:lnTo>
                    <a:pt x="7660259" y="2416485"/>
                  </a:lnTo>
                  <a:lnTo>
                    <a:pt x="7659595" y="2418965"/>
                  </a:lnTo>
                  <a:lnTo>
                    <a:pt x="7660552" y="2421345"/>
                  </a:lnTo>
                  <a:lnTo>
                    <a:pt x="7662889" y="2422342"/>
                  </a:lnTo>
                  <a:lnTo>
                    <a:pt x="7663366" y="2422151"/>
                  </a:lnTo>
                  <a:lnTo>
                    <a:pt x="7666370" y="2423432"/>
                  </a:lnTo>
                  <a:lnTo>
                    <a:pt x="7668849" y="2424095"/>
                  </a:lnTo>
                  <a:lnTo>
                    <a:pt x="7671181" y="2422329"/>
                  </a:lnTo>
                  <a:lnTo>
                    <a:pt x="7672178" y="2419991"/>
                  </a:lnTo>
                  <a:lnTo>
                    <a:pt x="7672983" y="2417179"/>
                  </a:lnTo>
                  <a:lnTo>
                    <a:pt x="7671359" y="2414513"/>
                  </a:lnTo>
                  <a:close/>
                </a:path>
                <a:path w="16932910" h="11288395">
                  <a:moveTo>
                    <a:pt x="10430806" y="3584105"/>
                  </a:moveTo>
                  <a:lnTo>
                    <a:pt x="10427758" y="3584778"/>
                  </a:lnTo>
                  <a:lnTo>
                    <a:pt x="10426762" y="3587114"/>
                  </a:lnTo>
                  <a:lnTo>
                    <a:pt x="10425288" y="3589643"/>
                  </a:lnTo>
                  <a:lnTo>
                    <a:pt x="10426103" y="3592357"/>
                  </a:lnTo>
                  <a:lnTo>
                    <a:pt x="10428155" y="3594021"/>
                  </a:lnTo>
                  <a:lnTo>
                    <a:pt x="10431160" y="3595303"/>
                  </a:lnTo>
                  <a:lnTo>
                    <a:pt x="10431018" y="3595637"/>
                  </a:lnTo>
                  <a:lnTo>
                    <a:pt x="10433021" y="3596492"/>
                  </a:lnTo>
                  <a:lnTo>
                    <a:pt x="10436069" y="3595820"/>
                  </a:lnTo>
                  <a:lnTo>
                    <a:pt x="10437066" y="3593483"/>
                  </a:lnTo>
                  <a:lnTo>
                    <a:pt x="10438539" y="3590955"/>
                  </a:lnTo>
                  <a:lnTo>
                    <a:pt x="10437724" y="3588240"/>
                  </a:lnTo>
                  <a:lnTo>
                    <a:pt x="10435672" y="3586575"/>
                  </a:lnTo>
                  <a:lnTo>
                    <a:pt x="10433335" y="3585578"/>
                  </a:lnTo>
                  <a:lnTo>
                    <a:pt x="10430806" y="3584105"/>
                  </a:lnTo>
                  <a:close/>
                </a:path>
                <a:path w="16932910" h="11288395">
                  <a:moveTo>
                    <a:pt x="7754129" y="2438771"/>
                  </a:moveTo>
                  <a:lnTo>
                    <a:pt x="7751508" y="2438442"/>
                  </a:lnTo>
                  <a:lnTo>
                    <a:pt x="7749171" y="2437445"/>
                  </a:lnTo>
                  <a:lnTo>
                    <a:pt x="7746357" y="2436640"/>
                  </a:lnTo>
                  <a:lnTo>
                    <a:pt x="7744025" y="2438408"/>
                  </a:lnTo>
                  <a:lnTo>
                    <a:pt x="7743028" y="2440745"/>
                  </a:lnTo>
                  <a:lnTo>
                    <a:pt x="7742366" y="2443223"/>
                  </a:lnTo>
                  <a:lnTo>
                    <a:pt x="7743323" y="2445605"/>
                  </a:lnTo>
                  <a:lnTo>
                    <a:pt x="7745660" y="2446602"/>
                  </a:lnTo>
                  <a:lnTo>
                    <a:pt x="7745802" y="2446268"/>
                  </a:lnTo>
                  <a:lnTo>
                    <a:pt x="7748807" y="2447549"/>
                  </a:lnTo>
                  <a:lnTo>
                    <a:pt x="7751620" y="2448355"/>
                  </a:lnTo>
                  <a:lnTo>
                    <a:pt x="7753952" y="2446587"/>
                  </a:lnTo>
                  <a:lnTo>
                    <a:pt x="7754948" y="2444251"/>
                  </a:lnTo>
                  <a:lnTo>
                    <a:pt x="7755754" y="2441437"/>
                  </a:lnTo>
                  <a:lnTo>
                    <a:pt x="7754129" y="2438771"/>
                  </a:lnTo>
                  <a:close/>
                </a:path>
                <a:path w="16932910" h="11288395">
                  <a:moveTo>
                    <a:pt x="10361209" y="3543764"/>
                  </a:moveTo>
                  <a:lnTo>
                    <a:pt x="10356202" y="3541628"/>
                  </a:lnTo>
                  <a:lnTo>
                    <a:pt x="10353154" y="3542300"/>
                  </a:lnTo>
                  <a:lnTo>
                    <a:pt x="10351161" y="3546974"/>
                  </a:lnTo>
                  <a:lnTo>
                    <a:pt x="10351974" y="3549689"/>
                  </a:lnTo>
                  <a:lnTo>
                    <a:pt x="10354027" y="3551353"/>
                  </a:lnTo>
                  <a:lnTo>
                    <a:pt x="10359368" y="3553632"/>
                  </a:lnTo>
                  <a:lnTo>
                    <a:pt x="10362082" y="3552816"/>
                  </a:lnTo>
                  <a:lnTo>
                    <a:pt x="10364076" y="3548143"/>
                  </a:lnTo>
                  <a:lnTo>
                    <a:pt x="10363262" y="3545429"/>
                  </a:lnTo>
                  <a:lnTo>
                    <a:pt x="10361209" y="3543764"/>
                  </a:lnTo>
                  <a:close/>
                </a:path>
                <a:path w="16932910" h="11288395">
                  <a:moveTo>
                    <a:pt x="7836281" y="2463556"/>
                  </a:moveTo>
                  <a:lnTo>
                    <a:pt x="7833659" y="2463227"/>
                  </a:lnTo>
                  <a:lnTo>
                    <a:pt x="7831322" y="2462230"/>
                  </a:lnTo>
                  <a:lnTo>
                    <a:pt x="7828509" y="2461425"/>
                  </a:lnTo>
                  <a:lnTo>
                    <a:pt x="7826177" y="2463193"/>
                  </a:lnTo>
                  <a:lnTo>
                    <a:pt x="7825181" y="2465529"/>
                  </a:lnTo>
                  <a:lnTo>
                    <a:pt x="7824517" y="2468008"/>
                  </a:lnTo>
                  <a:lnTo>
                    <a:pt x="7825475" y="2470389"/>
                  </a:lnTo>
                  <a:lnTo>
                    <a:pt x="7827812" y="2471386"/>
                  </a:lnTo>
                  <a:lnTo>
                    <a:pt x="7828288" y="2471194"/>
                  </a:lnTo>
                  <a:lnTo>
                    <a:pt x="7830959" y="2472333"/>
                  </a:lnTo>
                  <a:lnTo>
                    <a:pt x="7833772" y="2473139"/>
                  </a:lnTo>
                  <a:lnTo>
                    <a:pt x="7836103" y="2471372"/>
                  </a:lnTo>
                  <a:lnTo>
                    <a:pt x="7837100" y="2469035"/>
                  </a:lnTo>
                  <a:lnTo>
                    <a:pt x="7837763" y="2466556"/>
                  </a:lnTo>
                  <a:lnTo>
                    <a:pt x="7836281" y="2463556"/>
                  </a:lnTo>
                  <a:close/>
                </a:path>
                <a:path w="16932910" h="11288395">
                  <a:moveTo>
                    <a:pt x="10281264" y="3499008"/>
                  </a:moveTo>
                  <a:lnTo>
                    <a:pt x="10278074" y="3500015"/>
                  </a:lnTo>
                  <a:lnTo>
                    <a:pt x="10276080" y="3504688"/>
                  </a:lnTo>
                  <a:lnTo>
                    <a:pt x="10276894" y="3507403"/>
                  </a:lnTo>
                  <a:lnTo>
                    <a:pt x="10278946" y="3509068"/>
                  </a:lnTo>
                  <a:lnTo>
                    <a:pt x="10284287" y="3511347"/>
                  </a:lnTo>
                  <a:lnTo>
                    <a:pt x="10287003" y="3510532"/>
                  </a:lnTo>
                  <a:lnTo>
                    <a:pt x="10288997" y="3505857"/>
                  </a:lnTo>
                  <a:lnTo>
                    <a:pt x="10288181" y="3503143"/>
                  </a:lnTo>
                  <a:lnTo>
                    <a:pt x="10286129" y="3501478"/>
                  </a:lnTo>
                  <a:lnTo>
                    <a:pt x="10283793" y="3500482"/>
                  </a:lnTo>
                  <a:lnTo>
                    <a:pt x="10281264" y="3499008"/>
                  </a:lnTo>
                  <a:close/>
                </a:path>
                <a:path w="16932910" h="11288395">
                  <a:moveTo>
                    <a:pt x="7918766" y="2488483"/>
                  </a:moveTo>
                  <a:lnTo>
                    <a:pt x="7916144" y="2488154"/>
                  </a:lnTo>
                  <a:lnTo>
                    <a:pt x="7913808" y="2487158"/>
                  </a:lnTo>
                  <a:lnTo>
                    <a:pt x="7910995" y="2486353"/>
                  </a:lnTo>
                  <a:lnTo>
                    <a:pt x="7908663" y="2488119"/>
                  </a:lnTo>
                  <a:lnTo>
                    <a:pt x="7907666" y="2490455"/>
                  </a:lnTo>
                  <a:lnTo>
                    <a:pt x="7907003" y="2492934"/>
                  </a:lnTo>
                  <a:lnTo>
                    <a:pt x="7907960" y="2495316"/>
                  </a:lnTo>
                  <a:lnTo>
                    <a:pt x="7910297" y="2496313"/>
                  </a:lnTo>
                  <a:lnTo>
                    <a:pt x="7910582" y="2495645"/>
                  </a:lnTo>
                  <a:lnTo>
                    <a:pt x="7915590" y="2497781"/>
                  </a:lnTo>
                  <a:lnTo>
                    <a:pt x="7918256" y="2496156"/>
                  </a:lnTo>
                  <a:lnTo>
                    <a:pt x="7920249" y="2491482"/>
                  </a:lnTo>
                  <a:lnTo>
                    <a:pt x="7918766" y="2488483"/>
                  </a:lnTo>
                  <a:close/>
                </a:path>
                <a:path w="16932910" h="11288395">
                  <a:moveTo>
                    <a:pt x="10206232" y="3457532"/>
                  </a:moveTo>
                  <a:lnTo>
                    <a:pt x="10203041" y="3458539"/>
                  </a:lnTo>
                  <a:lnTo>
                    <a:pt x="10202044" y="3460876"/>
                  </a:lnTo>
                  <a:lnTo>
                    <a:pt x="10200713" y="3463071"/>
                  </a:lnTo>
                  <a:lnTo>
                    <a:pt x="10201720" y="3466261"/>
                  </a:lnTo>
                  <a:lnTo>
                    <a:pt x="10203914" y="3467592"/>
                  </a:lnTo>
                  <a:lnTo>
                    <a:pt x="10208921" y="3469728"/>
                  </a:lnTo>
                  <a:lnTo>
                    <a:pt x="10211637" y="3468913"/>
                  </a:lnTo>
                  <a:lnTo>
                    <a:pt x="10212633" y="3466577"/>
                  </a:lnTo>
                  <a:lnTo>
                    <a:pt x="10213964" y="3464382"/>
                  </a:lnTo>
                  <a:lnTo>
                    <a:pt x="10212958" y="3461190"/>
                  </a:lnTo>
                  <a:lnTo>
                    <a:pt x="10210764" y="3459860"/>
                  </a:lnTo>
                  <a:lnTo>
                    <a:pt x="10208427" y="3458863"/>
                  </a:lnTo>
                  <a:lnTo>
                    <a:pt x="10206232" y="3457532"/>
                  </a:lnTo>
                  <a:close/>
                </a:path>
                <a:path w="16932910" h="11288395">
                  <a:moveTo>
                    <a:pt x="8000682" y="2514745"/>
                  </a:moveTo>
                  <a:lnTo>
                    <a:pt x="7998203" y="2514082"/>
                  </a:lnTo>
                  <a:lnTo>
                    <a:pt x="7993529" y="2512089"/>
                  </a:lnTo>
                  <a:lnTo>
                    <a:pt x="7990864" y="2513713"/>
                  </a:lnTo>
                  <a:lnTo>
                    <a:pt x="7989867" y="2516050"/>
                  </a:lnTo>
                  <a:lnTo>
                    <a:pt x="7989204" y="2518530"/>
                  </a:lnTo>
                  <a:lnTo>
                    <a:pt x="7990162" y="2520910"/>
                  </a:lnTo>
                  <a:lnTo>
                    <a:pt x="7992498" y="2521907"/>
                  </a:lnTo>
                  <a:lnTo>
                    <a:pt x="7992641" y="2521573"/>
                  </a:lnTo>
                  <a:lnTo>
                    <a:pt x="7997648" y="2523709"/>
                  </a:lnTo>
                  <a:lnTo>
                    <a:pt x="8000313" y="2522085"/>
                  </a:lnTo>
                  <a:lnTo>
                    <a:pt x="8002307" y="2517410"/>
                  </a:lnTo>
                  <a:lnTo>
                    <a:pt x="8000682" y="2514745"/>
                  </a:lnTo>
                  <a:close/>
                </a:path>
                <a:path w="16932910" h="11288395">
                  <a:moveTo>
                    <a:pt x="10130724" y="3416248"/>
                  </a:moveTo>
                  <a:lnTo>
                    <a:pt x="10127532" y="3417255"/>
                  </a:lnTo>
                  <a:lnTo>
                    <a:pt x="10126536" y="3419591"/>
                  </a:lnTo>
                  <a:lnTo>
                    <a:pt x="10125206" y="3421786"/>
                  </a:lnTo>
                  <a:lnTo>
                    <a:pt x="10126213" y="3424977"/>
                  </a:lnTo>
                  <a:lnTo>
                    <a:pt x="10128408" y="3426308"/>
                  </a:lnTo>
                  <a:lnTo>
                    <a:pt x="10133414" y="3428443"/>
                  </a:lnTo>
                  <a:lnTo>
                    <a:pt x="10136129" y="3427628"/>
                  </a:lnTo>
                  <a:lnTo>
                    <a:pt x="10137126" y="3425292"/>
                  </a:lnTo>
                  <a:lnTo>
                    <a:pt x="10138457" y="3423097"/>
                  </a:lnTo>
                  <a:lnTo>
                    <a:pt x="10137450" y="3419907"/>
                  </a:lnTo>
                  <a:lnTo>
                    <a:pt x="10135256" y="3418576"/>
                  </a:lnTo>
                  <a:lnTo>
                    <a:pt x="10132919" y="3417579"/>
                  </a:lnTo>
                  <a:lnTo>
                    <a:pt x="10130724" y="3416248"/>
                  </a:lnTo>
                  <a:close/>
                </a:path>
                <a:path w="16932910" h="11288395">
                  <a:moveTo>
                    <a:pt x="8082740" y="2540673"/>
                  </a:moveTo>
                  <a:lnTo>
                    <a:pt x="8080261" y="2540010"/>
                  </a:lnTo>
                  <a:lnTo>
                    <a:pt x="8075587" y="2538016"/>
                  </a:lnTo>
                  <a:lnTo>
                    <a:pt x="8072922" y="2539642"/>
                  </a:lnTo>
                  <a:lnTo>
                    <a:pt x="8071925" y="2541978"/>
                  </a:lnTo>
                  <a:lnTo>
                    <a:pt x="8071262" y="2544457"/>
                  </a:lnTo>
                  <a:lnTo>
                    <a:pt x="8072219" y="2546839"/>
                  </a:lnTo>
                  <a:lnTo>
                    <a:pt x="8074556" y="2547836"/>
                  </a:lnTo>
                  <a:lnTo>
                    <a:pt x="8074698" y="2547502"/>
                  </a:lnTo>
                  <a:lnTo>
                    <a:pt x="8079706" y="2549638"/>
                  </a:lnTo>
                  <a:lnTo>
                    <a:pt x="8082372" y="2548013"/>
                  </a:lnTo>
                  <a:lnTo>
                    <a:pt x="8084366" y="2543339"/>
                  </a:lnTo>
                  <a:lnTo>
                    <a:pt x="8082740" y="2540673"/>
                  </a:lnTo>
                  <a:close/>
                </a:path>
                <a:path w="16932910" h="11288395">
                  <a:moveTo>
                    <a:pt x="10054789" y="3375965"/>
                  </a:moveTo>
                  <a:lnTo>
                    <a:pt x="10051598" y="3376972"/>
                  </a:lnTo>
                  <a:lnTo>
                    <a:pt x="10050602" y="3379308"/>
                  </a:lnTo>
                  <a:lnTo>
                    <a:pt x="10049271" y="3381503"/>
                  </a:lnTo>
                  <a:lnTo>
                    <a:pt x="10050276" y="3384694"/>
                  </a:lnTo>
                  <a:lnTo>
                    <a:pt x="10052471" y="3386025"/>
                  </a:lnTo>
                  <a:lnTo>
                    <a:pt x="10057478" y="3388161"/>
                  </a:lnTo>
                  <a:lnTo>
                    <a:pt x="10060193" y="3387346"/>
                  </a:lnTo>
                  <a:lnTo>
                    <a:pt x="10061190" y="3385009"/>
                  </a:lnTo>
                  <a:lnTo>
                    <a:pt x="10062521" y="3382814"/>
                  </a:lnTo>
                  <a:lnTo>
                    <a:pt x="10061515" y="3379624"/>
                  </a:lnTo>
                  <a:lnTo>
                    <a:pt x="10059320" y="3378293"/>
                  </a:lnTo>
                  <a:lnTo>
                    <a:pt x="10056983" y="3377296"/>
                  </a:lnTo>
                  <a:lnTo>
                    <a:pt x="10054789" y="3375965"/>
                  </a:lnTo>
                  <a:close/>
                </a:path>
                <a:path w="16932910" h="11288395">
                  <a:moveTo>
                    <a:pt x="8164656" y="2566936"/>
                  </a:moveTo>
                  <a:lnTo>
                    <a:pt x="8162177" y="2566273"/>
                  </a:lnTo>
                  <a:lnTo>
                    <a:pt x="8157504" y="2564280"/>
                  </a:lnTo>
                  <a:lnTo>
                    <a:pt x="8154838" y="2565904"/>
                  </a:lnTo>
                  <a:lnTo>
                    <a:pt x="8152844" y="2570577"/>
                  </a:lnTo>
                  <a:lnTo>
                    <a:pt x="8154136" y="2573101"/>
                  </a:lnTo>
                  <a:lnTo>
                    <a:pt x="8156472" y="2574098"/>
                  </a:lnTo>
                  <a:lnTo>
                    <a:pt x="8156615" y="2573764"/>
                  </a:lnTo>
                  <a:lnTo>
                    <a:pt x="8161622" y="2575900"/>
                  </a:lnTo>
                  <a:lnTo>
                    <a:pt x="8164288" y="2574274"/>
                  </a:lnTo>
                  <a:lnTo>
                    <a:pt x="8166281" y="2569601"/>
                  </a:lnTo>
                  <a:lnTo>
                    <a:pt x="8164656" y="2566936"/>
                  </a:lnTo>
                  <a:close/>
                </a:path>
                <a:path w="16932910" h="11288395">
                  <a:moveTo>
                    <a:pt x="9978378" y="3335874"/>
                  </a:moveTo>
                  <a:lnTo>
                    <a:pt x="9975187" y="3336881"/>
                  </a:lnTo>
                  <a:lnTo>
                    <a:pt x="9974190" y="3339218"/>
                  </a:lnTo>
                  <a:lnTo>
                    <a:pt x="9972718" y="3341746"/>
                  </a:lnTo>
                  <a:lnTo>
                    <a:pt x="9973866" y="3344602"/>
                  </a:lnTo>
                  <a:lnTo>
                    <a:pt x="9976061" y="3345933"/>
                  </a:lnTo>
                  <a:lnTo>
                    <a:pt x="9981067" y="3348068"/>
                  </a:lnTo>
                  <a:lnTo>
                    <a:pt x="9983782" y="3347254"/>
                  </a:lnTo>
                  <a:lnTo>
                    <a:pt x="9984779" y="3344917"/>
                  </a:lnTo>
                  <a:lnTo>
                    <a:pt x="9986109" y="3342724"/>
                  </a:lnTo>
                  <a:lnTo>
                    <a:pt x="9985104" y="3339532"/>
                  </a:lnTo>
                  <a:lnTo>
                    <a:pt x="9982909" y="3338201"/>
                  </a:lnTo>
                  <a:lnTo>
                    <a:pt x="9980572" y="3337204"/>
                  </a:lnTo>
                  <a:lnTo>
                    <a:pt x="9978378" y="3335874"/>
                  </a:lnTo>
                  <a:close/>
                </a:path>
                <a:path w="16932910" h="11288395">
                  <a:moveTo>
                    <a:pt x="8246287" y="2593865"/>
                  </a:moveTo>
                  <a:lnTo>
                    <a:pt x="8243808" y="2593203"/>
                  </a:lnTo>
                  <a:lnTo>
                    <a:pt x="8239134" y="2591209"/>
                  </a:lnTo>
                  <a:lnTo>
                    <a:pt x="8236469" y="2592833"/>
                  </a:lnTo>
                  <a:lnTo>
                    <a:pt x="8234475" y="2597508"/>
                  </a:lnTo>
                  <a:lnTo>
                    <a:pt x="8235767" y="2600030"/>
                  </a:lnTo>
                  <a:lnTo>
                    <a:pt x="8238103" y="2601027"/>
                  </a:lnTo>
                  <a:lnTo>
                    <a:pt x="8238246" y="2600693"/>
                  </a:lnTo>
                  <a:lnTo>
                    <a:pt x="8243253" y="2602829"/>
                  </a:lnTo>
                  <a:lnTo>
                    <a:pt x="8245919" y="2601205"/>
                  </a:lnTo>
                  <a:lnTo>
                    <a:pt x="8247913" y="2596531"/>
                  </a:lnTo>
                  <a:lnTo>
                    <a:pt x="8246287" y="2593865"/>
                  </a:lnTo>
                  <a:close/>
                </a:path>
                <a:path w="16932910" h="11288395">
                  <a:moveTo>
                    <a:pt x="9902491" y="3296401"/>
                  </a:moveTo>
                  <a:lnTo>
                    <a:pt x="9899300" y="3297408"/>
                  </a:lnTo>
                  <a:lnTo>
                    <a:pt x="9898304" y="3299744"/>
                  </a:lnTo>
                  <a:lnTo>
                    <a:pt x="9896831" y="3302272"/>
                  </a:lnTo>
                  <a:lnTo>
                    <a:pt x="9897979" y="3305130"/>
                  </a:lnTo>
                  <a:lnTo>
                    <a:pt x="9900173" y="3306461"/>
                  </a:lnTo>
                  <a:lnTo>
                    <a:pt x="9905182" y="3308597"/>
                  </a:lnTo>
                  <a:lnTo>
                    <a:pt x="9907896" y="3307782"/>
                  </a:lnTo>
                  <a:lnTo>
                    <a:pt x="9908893" y="3305445"/>
                  </a:lnTo>
                  <a:lnTo>
                    <a:pt x="9910366" y="3302917"/>
                  </a:lnTo>
                  <a:lnTo>
                    <a:pt x="9909217" y="3300059"/>
                  </a:lnTo>
                  <a:lnTo>
                    <a:pt x="9907023" y="3298729"/>
                  </a:lnTo>
                  <a:lnTo>
                    <a:pt x="9904686" y="3297732"/>
                  </a:lnTo>
                  <a:lnTo>
                    <a:pt x="9902491" y="3296401"/>
                  </a:lnTo>
                  <a:close/>
                </a:path>
                <a:path w="16932910" h="11288395">
                  <a:moveTo>
                    <a:pt x="8328110" y="2621271"/>
                  </a:moveTo>
                  <a:lnTo>
                    <a:pt x="8325631" y="2620608"/>
                  </a:lnTo>
                  <a:lnTo>
                    <a:pt x="8320958" y="2618615"/>
                  </a:lnTo>
                  <a:lnTo>
                    <a:pt x="8318291" y="2620239"/>
                  </a:lnTo>
                  <a:lnTo>
                    <a:pt x="8316298" y="2624912"/>
                  </a:lnTo>
                  <a:lnTo>
                    <a:pt x="8317589" y="2627436"/>
                  </a:lnTo>
                  <a:lnTo>
                    <a:pt x="8324933" y="2630569"/>
                  </a:lnTo>
                  <a:lnTo>
                    <a:pt x="8327599" y="2628945"/>
                  </a:lnTo>
                  <a:lnTo>
                    <a:pt x="8329735" y="2623938"/>
                  </a:lnTo>
                  <a:lnTo>
                    <a:pt x="8328110" y="2621271"/>
                  </a:lnTo>
                  <a:close/>
                </a:path>
                <a:path w="16932910" h="11288395">
                  <a:moveTo>
                    <a:pt x="9825987" y="3257453"/>
                  </a:moveTo>
                  <a:lnTo>
                    <a:pt x="9822795" y="3258460"/>
                  </a:lnTo>
                  <a:lnTo>
                    <a:pt x="9821430" y="3261428"/>
                  </a:lnTo>
                  <a:lnTo>
                    <a:pt x="9820325" y="3263325"/>
                  </a:lnTo>
                  <a:lnTo>
                    <a:pt x="9821333" y="3266516"/>
                  </a:lnTo>
                  <a:lnTo>
                    <a:pt x="9826005" y="3268509"/>
                  </a:lnTo>
                  <a:lnTo>
                    <a:pt x="9826482" y="3268319"/>
                  </a:lnTo>
                  <a:lnTo>
                    <a:pt x="9828818" y="3269316"/>
                  </a:lnTo>
                  <a:lnTo>
                    <a:pt x="9831534" y="3268501"/>
                  </a:lnTo>
                  <a:lnTo>
                    <a:pt x="9832910" y="3265537"/>
                  </a:lnTo>
                  <a:lnTo>
                    <a:pt x="9833861" y="3263970"/>
                  </a:lnTo>
                  <a:lnTo>
                    <a:pt x="9832855" y="3260778"/>
                  </a:lnTo>
                  <a:lnTo>
                    <a:pt x="9828181" y="3258784"/>
                  </a:lnTo>
                  <a:lnTo>
                    <a:pt x="9825987" y="3257453"/>
                  </a:lnTo>
                  <a:close/>
                </a:path>
                <a:path w="16932910" h="11288395">
                  <a:moveTo>
                    <a:pt x="8409314" y="2649203"/>
                  </a:moveTo>
                  <a:lnTo>
                    <a:pt x="8406835" y="2648540"/>
                  </a:lnTo>
                  <a:lnTo>
                    <a:pt x="8402161" y="2646546"/>
                  </a:lnTo>
                  <a:lnTo>
                    <a:pt x="8399495" y="2648170"/>
                  </a:lnTo>
                  <a:lnTo>
                    <a:pt x="8397501" y="2652845"/>
                  </a:lnTo>
                  <a:lnTo>
                    <a:pt x="8398793" y="2655368"/>
                  </a:lnTo>
                  <a:lnTo>
                    <a:pt x="8406136" y="2658500"/>
                  </a:lnTo>
                  <a:lnTo>
                    <a:pt x="8408802" y="2656876"/>
                  </a:lnTo>
                  <a:lnTo>
                    <a:pt x="8410939" y="2651868"/>
                  </a:lnTo>
                  <a:lnTo>
                    <a:pt x="8409314" y="2649203"/>
                  </a:lnTo>
                  <a:close/>
                </a:path>
                <a:path w="16932910" h="11288395">
                  <a:moveTo>
                    <a:pt x="9748863" y="3219031"/>
                  </a:moveTo>
                  <a:lnTo>
                    <a:pt x="9745672" y="3220038"/>
                  </a:lnTo>
                  <a:lnTo>
                    <a:pt x="9744295" y="3223001"/>
                  </a:lnTo>
                  <a:lnTo>
                    <a:pt x="9743344" y="3224569"/>
                  </a:lnTo>
                  <a:lnTo>
                    <a:pt x="9744351" y="3227761"/>
                  </a:lnTo>
                  <a:lnTo>
                    <a:pt x="9751695" y="3230894"/>
                  </a:lnTo>
                  <a:lnTo>
                    <a:pt x="9754411" y="3230079"/>
                  </a:lnTo>
                  <a:lnTo>
                    <a:pt x="9755788" y="3227114"/>
                  </a:lnTo>
                  <a:lnTo>
                    <a:pt x="9756738" y="3225547"/>
                  </a:lnTo>
                  <a:lnTo>
                    <a:pt x="9755732" y="3222356"/>
                  </a:lnTo>
                  <a:lnTo>
                    <a:pt x="9751058" y="3220362"/>
                  </a:lnTo>
                  <a:lnTo>
                    <a:pt x="9748863" y="3219031"/>
                  </a:lnTo>
                  <a:close/>
                </a:path>
                <a:path w="16932910" h="11288395">
                  <a:moveTo>
                    <a:pt x="8490425" y="2678278"/>
                  </a:moveTo>
                  <a:lnTo>
                    <a:pt x="8483414" y="2675288"/>
                  </a:lnTo>
                  <a:lnTo>
                    <a:pt x="8480748" y="2676911"/>
                  </a:lnTo>
                  <a:lnTo>
                    <a:pt x="8478755" y="2681585"/>
                  </a:lnTo>
                  <a:lnTo>
                    <a:pt x="8480046" y="2684109"/>
                  </a:lnTo>
                  <a:lnTo>
                    <a:pt x="8487389" y="2687241"/>
                  </a:lnTo>
                  <a:lnTo>
                    <a:pt x="8490057" y="2685617"/>
                  </a:lnTo>
                  <a:lnTo>
                    <a:pt x="8492050" y="2680943"/>
                  </a:lnTo>
                  <a:lnTo>
                    <a:pt x="8490425" y="2678278"/>
                  </a:lnTo>
                  <a:close/>
                </a:path>
                <a:path w="16932910" h="11288395">
                  <a:moveTo>
                    <a:pt x="9670930" y="3180659"/>
                  </a:moveTo>
                  <a:lnTo>
                    <a:pt x="9668072" y="3181806"/>
                  </a:lnTo>
                  <a:lnTo>
                    <a:pt x="9666079" y="3186480"/>
                  </a:lnTo>
                  <a:lnTo>
                    <a:pt x="9667085" y="3189671"/>
                  </a:lnTo>
                  <a:lnTo>
                    <a:pt x="9671759" y="3191665"/>
                  </a:lnTo>
                  <a:lnTo>
                    <a:pt x="9671616" y="3191999"/>
                  </a:lnTo>
                  <a:lnTo>
                    <a:pt x="9673954" y="3192996"/>
                  </a:lnTo>
                  <a:lnTo>
                    <a:pt x="9676811" y="3191847"/>
                  </a:lnTo>
                  <a:lnTo>
                    <a:pt x="9677808" y="3189511"/>
                  </a:lnTo>
                  <a:lnTo>
                    <a:pt x="9679139" y="3187316"/>
                  </a:lnTo>
                  <a:lnTo>
                    <a:pt x="9678132" y="3184125"/>
                  </a:lnTo>
                  <a:lnTo>
                    <a:pt x="9673459" y="3182132"/>
                  </a:lnTo>
                  <a:lnTo>
                    <a:pt x="9670930" y="3180659"/>
                  </a:lnTo>
                  <a:close/>
                </a:path>
                <a:path w="16932910" h="11288395">
                  <a:moveTo>
                    <a:pt x="8571535" y="2707352"/>
                  </a:moveTo>
                  <a:lnTo>
                    <a:pt x="8566862" y="2705359"/>
                  </a:lnTo>
                  <a:lnTo>
                    <a:pt x="8564382" y="2704695"/>
                  </a:lnTo>
                  <a:lnTo>
                    <a:pt x="8561858" y="2705987"/>
                  </a:lnTo>
                  <a:lnTo>
                    <a:pt x="8559865" y="2710660"/>
                  </a:lnTo>
                  <a:lnTo>
                    <a:pt x="8561156" y="2713184"/>
                  </a:lnTo>
                  <a:lnTo>
                    <a:pt x="8568501" y="2716317"/>
                  </a:lnTo>
                  <a:lnTo>
                    <a:pt x="8571167" y="2714692"/>
                  </a:lnTo>
                  <a:lnTo>
                    <a:pt x="8573161" y="2710019"/>
                  </a:lnTo>
                  <a:lnTo>
                    <a:pt x="8571535" y="2707352"/>
                  </a:lnTo>
                  <a:close/>
                </a:path>
                <a:path w="16932910" h="11288395">
                  <a:moveTo>
                    <a:pt x="9601200" y="3146178"/>
                  </a:moveTo>
                  <a:lnTo>
                    <a:pt x="9593856" y="3143046"/>
                  </a:lnTo>
                  <a:lnTo>
                    <a:pt x="9590998" y="3144194"/>
                  </a:lnTo>
                  <a:lnTo>
                    <a:pt x="9589005" y="3148868"/>
                  </a:lnTo>
                  <a:lnTo>
                    <a:pt x="9590011" y="3152060"/>
                  </a:lnTo>
                  <a:lnTo>
                    <a:pt x="9597354" y="3155192"/>
                  </a:lnTo>
                  <a:lnTo>
                    <a:pt x="9600212" y="3154043"/>
                  </a:lnTo>
                  <a:lnTo>
                    <a:pt x="9602206" y="3149370"/>
                  </a:lnTo>
                  <a:lnTo>
                    <a:pt x="9601200" y="3146178"/>
                  </a:lnTo>
                  <a:close/>
                </a:path>
                <a:path w="16932910" h="11288395">
                  <a:moveTo>
                    <a:pt x="9523649" y="3108758"/>
                  </a:moveTo>
                  <a:lnTo>
                    <a:pt x="9516305" y="3105625"/>
                  </a:lnTo>
                  <a:lnTo>
                    <a:pt x="9513448" y="3106774"/>
                  </a:lnTo>
                  <a:lnTo>
                    <a:pt x="9511454" y="3111448"/>
                  </a:lnTo>
                  <a:lnTo>
                    <a:pt x="9512461" y="3114639"/>
                  </a:lnTo>
                  <a:lnTo>
                    <a:pt x="9519804" y="3117772"/>
                  </a:lnTo>
                  <a:lnTo>
                    <a:pt x="9522662" y="3116623"/>
                  </a:lnTo>
                  <a:lnTo>
                    <a:pt x="9524656" y="3111949"/>
                  </a:lnTo>
                  <a:lnTo>
                    <a:pt x="9523649" y="3108758"/>
                  </a:lnTo>
                  <a:close/>
                </a:path>
                <a:path w="16932910" h="11288395">
                  <a:moveTo>
                    <a:pt x="8652837" y="2736904"/>
                  </a:moveTo>
                  <a:lnTo>
                    <a:pt x="8648164" y="2734910"/>
                  </a:lnTo>
                  <a:lnTo>
                    <a:pt x="8645350" y="2734105"/>
                  </a:lnTo>
                  <a:lnTo>
                    <a:pt x="8642826" y="2735396"/>
                  </a:lnTo>
                  <a:lnTo>
                    <a:pt x="8640833" y="2740069"/>
                  </a:lnTo>
                  <a:lnTo>
                    <a:pt x="8641981" y="2742927"/>
                  </a:lnTo>
                  <a:lnTo>
                    <a:pt x="8644319" y="2743924"/>
                  </a:lnTo>
                  <a:lnTo>
                    <a:pt x="8644795" y="2743733"/>
                  </a:lnTo>
                  <a:lnTo>
                    <a:pt x="8647132" y="2744730"/>
                  </a:lnTo>
                  <a:lnTo>
                    <a:pt x="8649945" y="2745535"/>
                  </a:lnTo>
                  <a:lnTo>
                    <a:pt x="8652469" y="2744243"/>
                  </a:lnTo>
                  <a:lnTo>
                    <a:pt x="8653466" y="2741906"/>
                  </a:lnTo>
                  <a:lnTo>
                    <a:pt x="8653939" y="2740136"/>
                  </a:lnTo>
                  <a:lnTo>
                    <a:pt x="8654128" y="2739428"/>
                  </a:lnTo>
                  <a:lnTo>
                    <a:pt x="8652837" y="2736904"/>
                  </a:lnTo>
                  <a:close/>
                </a:path>
                <a:path w="16932910" h="11288395">
                  <a:moveTo>
                    <a:pt x="9445956" y="3071671"/>
                  </a:moveTo>
                  <a:lnTo>
                    <a:pt x="9438612" y="3068539"/>
                  </a:lnTo>
                  <a:lnTo>
                    <a:pt x="9435755" y="3069687"/>
                  </a:lnTo>
                  <a:lnTo>
                    <a:pt x="9433762" y="3074360"/>
                  </a:lnTo>
                  <a:lnTo>
                    <a:pt x="9434768" y="3077552"/>
                  </a:lnTo>
                  <a:lnTo>
                    <a:pt x="9442112" y="3080684"/>
                  </a:lnTo>
                  <a:lnTo>
                    <a:pt x="9444969" y="3079535"/>
                  </a:lnTo>
                  <a:lnTo>
                    <a:pt x="9446963" y="3074862"/>
                  </a:lnTo>
                  <a:lnTo>
                    <a:pt x="9445956" y="3071671"/>
                  </a:lnTo>
                  <a:close/>
                </a:path>
                <a:path w="16932910" h="11288395">
                  <a:moveTo>
                    <a:pt x="8733378" y="2767314"/>
                  </a:moveTo>
                  <a:lnTo>
                    <a:pt x="8728704" y="2765321"/>
                  </a:lnTo>
                  <a:lnTo>
                    <a:pt x="8725891" y="2764515"/>
                  </a:lnTo>
                  <a:lnTo>
                    <a:pt x="8723368" y="2765806"/>
                  </a:lnTo>
                  <a:lnTo>
                    <a:pt x="8721375" y="2770479"/>
                  </a:lnTo>
                  <a:lnTo>
                    <a:pt x="8722522" y="2773337"/>
                  </a:lnTo>
                  <a:lnTo>
                    <a:pt x="8724860" y="2774334"/>
                  </a:lnTo>
                  <a:lnTo>
                    <a:pt x="8725336" y="2774142"/>
                  </a:lnTo>
                  <a:lnTo>
                    <a:pt x="8727673" y="2775139"/>
                  </a:lnTo>
                  <a:lnTo>
                    <a:pt x="8734669" y="2769838"/>
                  </a:lnTo>
                  <a:lnTo>
                    <a:pt x="8733378" y="2767314"/>
                  </a:lnTo>
                  <a:close/>
                </a:path>
                <a:path w="16932910" h="11288395">
                  <a:moveTo>
                    <a:pt x="9367979" y="3035252"/>
                  </a:moveTo>
                  <a:lnTo>
                    <a:pt x="9360634" y="3032119"/>
                  </a:lnTo>
                  <a:lnTo>
                    <a:pt x="9357777" y="3033268"/>
                  </a:lnTo>
                  <a:lnTo>
                    <a:pt x="9355784" y="3037941"/>
                  </a:lnTo>
                  <a:lnTo>
                    <a:pt x="9356790" y="3041132"/>
                  </a:lnTo>
                  <a:lnTo>
                    <a:pt x="9364134" y="3044265"/>
                  </a:lnTo>
                  <a:lnTo>
                    <a:pt x="9366992" y="3043117"/>
                  </a:lnTo>
                  <a:lnTo>
                    <a:pt x="9368985" y="3038444"/>
                  </a:lnTo>
                  <a:lnTo>
                    <a:pt x="9367979" y="3035252"/>
                  </a:lnTo>
                  <a:close/>
                </a:path>
                <a:path w="16932910" h="11288395">
                  <a:moveTo>
                    <a:pt x="8813634" y="2798392"/>
                  </a:moveTo>
                  <a:lnTo>
                    <a:pt x="8808962" y="2796399"/>
                  </a:lnTo>
                  <a:lnTo>
                    <a:pt x="8806148" y="2795593"/>
                  </a:lnTo>
                  <a:lnTo>
                    <a:pt x="8803624" y="2796885"/>
                  </a:lnTo>
                  <a:lnTo>
                    <a:pt x="8801631" y="2801558"/>
                  </a:lnTo>
                  <a:lnTo>
                    <a:pt x="8802780" y="2804415"/>
                  </a:lnTo>
                  <a:lnTo>
                    <a:pt x="8807787" y="2806551"/>
                  </a:lnTo>
                  <a:lnTo>
                    <a:pt x="8810266" y="2807215"/>
                  </a:lnTo>
                  <a:lnTo>
                    <a:pt x="8813123" y="2806066"/>
                  </a:lnTo>
                  <a:lnTo>
                    <a:pt x="8814120" y="2803729"/>
                  </a:lnTo>
                  <a:lnTo>
                    <a:pt x="8814724" y="2801619"/>
                  </a:lnTo>
                  <a:lnTo>
                    <a:pt x="8814925" y="2800916"/>
                  </a:lnTo>
                  <a:lnTo>
                    <a:pt x="8813634" y="2798392"/>
                  </a:lnTo>
                  <a:close/>
                </a:path>
                <a:path w="16932910" h="11288395">
                  <a:moveTo>
                    <a:pt x="9289859" y="2999166"/>
                  </a:moveTo>
                  <a:lnTo>
                    <a:pt x="9282514" y="2996033"/>
                  </a:lnTo>
                  <a:lnTo>
                    <a:pt x="9279657" y="2997182"/>
                  </a:lnTo>
                  <a:lnTo>
                    <a:pt x="9277521" y="3002189"/>
                  </a:lnTo>
                  <a:lnTo>
                    <a:pt x="9278669" y="3005047"/>
                  </a:lnTo>
                  <a:lnTo>
                    <a:pt x="9286014" y="3008180"/>
                  </a:lnTo>
                  <a:lnTo>
                    <a:pt x="9288871" y="3007031"/>
                  </a:lnTo>
                  <a:lnTo>
                    <a:pt x="9291007" y="3002023"/>
                  </a:lnTo>
                  <a:lnTo>
                    <a:pt x="9289859" y="2999166"/>
                  </a:lnTo>
                  <a:close/>
                </a:path>
                <a:path w="16932910" h="11288395">
                  <a:moveTo>
                    <a:pt x="8893605" y="2830137"/>
                  </a:moveTo>
                  <a:lnTo>
                    <a:pt x="8886596" y="2827147"/>
                  </a:lnTo>
                  <a:lnTo>
                    <a:pt x="8883739" y="2828296"/>
                  </a:lnTo>
                  <a:lnTo>
                    <a:pt x="8881745" y="2832971"/>
                  </a:lnTo>
                  <a:lnTo>
                    <a:pt x="8882893" y="2835827"/>
                  </a:lnTo>
                  <a:lnTo>
                    <a:pt x="8889903" y="2838817"/>
                  </a:lnTo>
                  <a:lnTo>
                    <a:pt x="8892760" y="2837670"/>
                  </a:lnTo>
                  <a:lnTo>
                    <a:pt x="8894754" y="2832995"/>
                  </a:lnTo>
                  <a:lnTo>
                    <a:pt x="8893605" y="2830137"/>
                  </a:lnTo>
                  <a:close/>
                </a:path>
                <a:path w="16932910" h="11288395">
                  <a:moveTo>
                    <a:pt x="9210978" y="2963940"/>
                  </a:moveTo>
                  <a:lnTo>
                    <a:pt x="9203967" y="2960950"/>
                  </a:lnTo>
                  <a:lnTo>
                    <a:pt x="9201110" y="2962098"/>
                  </a:lnTo>
                  <a:lnTo>
                    <a:pt x="9199116" y="2966772"/>
                  </a:lnTo>
                  <a:lnTo>
                    <a:pt x="9200265" y="2969629"/>
                  </a:lnTo>
                  <a:lnTo>
                    <a:pt x="9204938" y="2971622"/>
                  </a:lnTo>
                  <a:lnTo>
                    <a:pt x="9204796" y="2971956"/>
                  </a:lnTo>
                  <a:lnTo>
                    <a:pt x="9207133" y="2972953"/>
                  </a:lnTo>
                  <a:lnTo>
                    <a:pt x="9209990" y="2971806"/>
                  </a:lnTo>
                  <a:lnTo>
                    <a:pt x="9212127" y="2966797"/>
                  </a:lnTo>
                  <a:lnTo>
                    <a:pt x="9210978" y="2963940"/>
                  </a:lnTo>
                  <a:close/>
                </a:path>
                <a:path w="16932910" h="11288395">
                  <a:moveTo>
                    <a:pt x="8973626" y="2862694"/>
                  </a:moveTo>
                  <a:lnTo>
                    <a:pt x="8966282" y="2859561"/>
                  </a:lnTo>
                  <a:lnTo>
                    <a:pt x="8963425" y="2860709"/>
                  </a:lnTo>
                  <a:lnTo>
                    <a:pt x="8961431" y="2865384"/>
                  </a:lnTo>
                  <a:lnTo>
                    <a:pt x="8962580" y="2868240"/>
                  </a:lnTo>
                  <a:lnTo>
                    <a:pt x="8969590" y="2871231"/>
                  </a:lnTo>
                  <a:lnTo>
                    <a:pt x="8972446" y="2870083"/>
                  </a:lnTo>
                  <a:lnTo>
                    <a:pt x="8974440" y="2865408"/>
                  </a:lnTo>
                  <a:lnTo>
                    <a:pt x="8973626" y="2862694"/>
                  </a:lnTo>
                  <a:close/>
                </a:path>
                <a:path w="16932910" h="11288395">
                  <a:moveTo>
                    <a:pt x="9052694" y="2895633"/>
                  </a:moveTo>
                  <a:lnTo>
                    <a:pt x="9045683" y="2892642"/>
                  </a:lnTo>
                  <a:lnTo>
                    <a:pt x="9042827" y="2893790"/>
                  </a:lnTo>
                  <a:lnTo>
                    <a:pt x="9040833" y="2898465"/>
                  </a:lnTo>
                  <a:lnTo>
                    <a:pt x="9041981" y="2901322"/>
                  </a:lnTo>
                  <a:lnTo>
                    <a:pt x="9048991" y="2904313"/>
                  </a:lnTo>
                  <a:lnTo>
                    <a:pt x="9051849" y="2903164"/>
                  </a:lnTo>
                  <a:lnTo>
                    <a:pt x="9053843" y="2898489"/>
                  </a:lnTo>
                  <a:lnTo>
                    <a:pt x="9052694" y="2895633"/>
                  </a:lnTo>
                  <a:close/>
                </a:path>
                <a:path w="16932910" h="11288395">
                  <a:moveTo>
                    <a:pt x="9132146" y="2929524"/>
                  </a:moveTo>
                  <a:lnTo>
                    <a:pt x="9124801" y="2926391"/>
                  </a:lnTo>
                  <a:lnTo>
                    <a:pt x="9121944" y="2927539"/>
                  </a:lnTo>
                  <a:lnTo>
                    <a:pt x="9119950" y="2932213"/>
                  </a:lnTo>
                  <a:lnTo>
                    <a:pt x="9121099" y="2935071"/>
                  </a:lnTo>
                  <a:lnTo>
                    <a:pt x="9128443" y="2938204"/>
                  </a:lnTo>
                  <a:lnTo>
                    <a:pt x="9131300" y="2937055"/>
                  </a:lnTo>
                  <a:lnTo>
                    <a:pt x="9133294" y="2932380"/>
                  </a:lnTo>
                  <a:lnTo>
                    <a:pt x="9132146" y="292952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19114" y="34680"/>
              <a:ext cx="16581755" cy="11248390"/>
            </a:xfrm>
            <a:custGeom>
              <a:avLst/>
              <a:gdLst/>
              <a:ahLst/>
              <a:cxnLst/>
              <a:rect l="l" t="t" r="r" b="b"/>
              <a:pathLst>
                <a:path w="16581755" h="11248390">
                  <a:moveTo>
                    <a:pt x="16578419" y="11238626"/>
                  </a:moveTo>
                  <a:lnTo>
                    <a:pt x="16573744" y="11236632"/>
                  </a:lnTo>
                  <a:lnTo>
                    <a:pt x="16570695" y="11237304"/>
                  </a:lnTo>
                  <a:lnTo>
                    <a:pt x="16568701" y="11241978"/>
                  </a:lnTo>
                  <a:lnTo>
                    <a:pt x="16569516" y="11244693"/>
                  </a:lnTo>
                  <a:lnTo>
                    <a:pt x="16571711" y="11246024"/>
                  </a:lnTo>
                  <a:lnTo>
                    <a:pt x="16576720" y="11248161"/>
                  </a:lnTo>
                  <a:lnTo>
                    <a:pt x="16579433" y="11247345"/>
                  </a:lnTo>
                  <a:lnTo>
                    <a:pt x="16581427" y="11242671"/>
                  </a:lnTo>
                  <a:lnTo>
                    <a:pt x="16580614" y="11239957"/>
                  </a:lnTo>
                  <a:lnTo>
                    <a:pt x="16578419" y="11238626"/>
                  </a:lnTo>
                  <a:close/>
                </a:path>
                <a:path w="16581755" h="11248390">
                  <a:moveTo>
                    <a:pt x="16498286" y="11196158"/>
                  </a:moveTo>
                  <a:lnTo>
                    <a:pt x="16495237" y="11196830"/>
                  </a:lnTo>
                  <a:lnTo>
                    <a:pt x="16494240" y="11199167"/>
                  </a:lnTo>
                  <a:lnTo>
                    <a:pt x="16493051" y="11201028"/>
                  </a:lnTo>
                  <a:lnTo>
                    <a:pt x="16493724" y="11204076"/>
                  </a:lnTo>
                  <a:lnTo>
                    <a:pt x="16495919" y="11205407"/>
                  </a:lnTo>
                  <a:lnTo>
                    <a:pt x="16500927" y="11207544"/>
                  </a:lnTo>
                  <a:lnTo>
                    <a:pt x="16503500" y="11207063"/>
                  </a:lnTo>
                  <a:lnTo>
                    <a:pt x="16504497" y="11204726"/>
                  </a:lnTo>
                  <a:lnTo>
                    <a:pt x="16505683" y="11202865"/>
                  </a:lnTo>
                  <a:lnTo>
                    <a:pt x="16505010" y="11199816"/>
                  </a:lnTo>
                  <a:lnTo>
                    <a:pt x="16502815" y="11198485"/>
                  </a:lnTo>
                  <a:lnTo>
                    <a:pt x="16500481" y="11197489"/>
                  </a:lnTo>
                  <a:lnTo>
                    <a:pt x="16498286" y="11196158"/>
                  </a:lnTo>
                  <a:close/>
                </a:path>
                <a:path w="16581755" h="11248390">
                  <a:moveTo>
                    <a:pt x="16423682" y="11153681"/>
                  </a:moveTo>
                  <a:lnTo>
                    <a:pt x="16420632" y="11154353"/>
                  </a:lnTo>
                  <a:lnTo>
                    <a:pt x="16419636" y="11156690"/>
                  </a:lnTo>
                  <a:lnTo>
                    <a:pt x="16418305" y="11158884"/>
                  </a:lnTo>
                  <a:lnTo>
                    <a:pt x="16419120" y="11161599"/>
                  </a:lnTo>
                  <a:lnTo>
                    <a:pt x="16421172" y="11163264"/>
                  </a:lnTo>
                  <a:lnTo>
                    <a:pt x="16426178" y="11165400"/>
                  </a:lnTo>
                  <a:lnTo>
                    <a:pt x="16428894" y="11164585"/>
                  </a:lnTo>
                  <a:lnTo>
                    <a:pt x="16429748" y="11162582"/>
                  </a:lnTo>
                  <a:lnTo>
                    <a:pt x="16431079" y="11160388"/>
                  </a:lnTo>
                  <a:lnTo>
                    <a:pt x="16430264" y="11157672"/>
                  </a:lnTo>
                  <a:lnTo>
                    <a:pt x="16428211" y="11156008"/>
                  </a:lnTo>
                  <a:lnTo>
                    <a:pt x="16425874" y="11155011"/>
                  </a:lnTo>
                  <a:lnTo>
                    <a:pt x="16423682" y="11153681"/>
                  </a:lnTo>
                  <a:close/>
                </a:path>
                <a:path w="16581755" h="11248390">
                  <a:moveTo>
                    <a:pt x="16349028" y="11110394"/>
                  </a:moveTo>
                  <a:lnTo>
                    <a:pt x="16345979" y="11111066"/>
                  </a:lnTo>
                  <a:lnTo>
                    <a:pt x="16344982" y="11113403"/>
                  </a:lnTo>
                  <a:lnTo>
                    <a:pt x="16343652" y="11115597"/>
                  </a:lnTo>
                  <a:lnTo>
                    <a:pt x="16344464" y="11118311"/>
                  </a:lnTo>
                  <a:lnTo>
                    <a:pt x="16346517" y="11119976"/>
                  </a:lnTo>
                  <a:lnTo>
                    <a:pt x="16351525" y="11122112"/>
                  </a:lnTo>
                  <a:lnTo>
                    <a:pt x="16354240" y="11121298"/>
                  </a:lnTo>
                  <a:lnTo>
                    <a:pt x="16355095" y="11119294"/>
                  </a:lnTo>
                  <a:lnTo>
                    <a:pt x="16356426" y="11117100"/>
                  </a:lnTo>
                  <a:lnTo>
                    <a:pt x="16355611" y="11114385"/>
                  </a:lnTo>
                  <a:lnTo>
                    <a:pt x="16353558" y="11112720"/>
                  </a:lnTo>
                  <a:lnTo>
                    <a:pt x="16351223" y="11111724"/>
                  </a:lnTo>
                  <a:lnTo>
                    <a:pt x="16349028" y="11110394"/>
                  </a:lnTo>
                  <a:close/>
                </a:path>
                <a:path w="16581755" h="11248390">
                  <a:moveTo>
                    <a:pt x="16275610" y="11066055"/>
                  </a:moveTo>
                  <a:lnTo>
                    <a:pt x="16272897" y="11066871"/>
                  </a:lnTo>
                  <a:lnTo>
                    <a:pt x="16270236" y="11071259"/>
                  </a:lnTo>
                  <a:lnTo>
                    <a:pt x="16271051" y="11073974"/>
                  </a:lnTo>
                  <a:lnTo>
                    <a:pt x="16273101" y="11075638"/>
                  </a:lnTo>
                  <a:lnTo>
                    <a:pt x="16278109" y="11077775"/>
                  </a:lnTo>
                  <a:lnTo>
                    <a:pt x="16280822" y="11076959"/>
                  </a:lnTo>
                  <a:lnTo>
                    <a:pt x="16281677" y="11074956"/>
                  </a:lnTo>
                  <a:lnTo>
                    <a:pt x="16283007" y="11072762"/>
                  </a:lnTo>
                  <a:lnTo>
                    <a:pt x="16282195" y="11070048"/>
                  </a:lnTo>
                  <a:lnTo>
                    <a:pt x="16280142" y="11068383"/>
                  </a:lnTo>
                  <a:lnTo>
                    <a:pt x="16277805" y="11067386"/>
                  </a:lnTo>
                  <a:lnTo>
                    <a:pt x="16275610" y="11066055"/>
                  </a:lnTo>
                  <a:close/>
                </a:path>
                <a:path w="16581755" h="11248390">
                  <a:moveTo>
                    <a:pt x="16203431" y="11020667"/>
                  </a:moveTo>
                  <a:lnTo>
                    <a:pt x="16200383" y="11021340"/>
                  </a:lnTo>
                  <a:lnTo>
                    <a:pt x="16199243" y="11023221"/>
                  </a:lnTo>
                  <a:lnTo>
                    <a:pt x="16199053" y="11023534"/>
                  </a:lnTo>
                  <a:lnTo>
                    <a:pt x="16197626" y="11025293"/>
                  </a:lnTo>
                  <a:lnTo>
                    <a:pt x="16197388" y="11025586"/>
                  </a:lnTo>
                  <a:lnTo>
                    <a:pt x="16198060" y="11028634"/>
                  </a:lnTo>
                  <a:lnTo>
                    <a:pt x="16200112" y="11030299"/>
                  </a:lnTo>
                  <a:lnTo>
                    <a:pt x="16203117" y="11031581"/>
                  </a:lnTo>
                  <a:lnTo>
                    <a:pt x="16203309" y="11032057"/>
                  </a:lnTo>
                  <a:lnTo>
                    <a:pt x="16205312" y="11032912"/>
                  </a:lnTo>
                  <a:lnTo>
                    <a:pt x="16207694" y="11031955"/>
                  </a:lnTo>
                  <a:lnTo>
                    <a:pt x="16208684" y="11030405"/>
                  </a:lnTo>
                  <a:lnTo>
                    <a:pt x="16208882" y="11030095"/>
                  </a:lnTo>
                  <a:lnTo>
                    <a:pt x="16210309" y="11028335"/>
                  </a:lnTo>
                  <a:lnTo>
                    <a:pt x="16210547" y="11028042"/>
                  </a:lnTo>
                  <a:lnTo>
                    <a:pt x="16209871" y="11024992"/>
                  </a:lnTo>
                  <a:lnTo>
                    <a:pt x="16207821" y="11023329"/>
                  </a:lnTo>
                  <a:lnTo>
                    <a:pt x="16205483" y="11022331"/>
                  </a:lnTo>
                  <a:lnTo>
                    <a:pt x="16203431" y="11020667"/>
                  </a:lnTo>
                  <a:close/>
                </a:path>
                <a:path w="16581755" h="11248390">
                  <a:moveTo>
                    <a:pt x="16131204" y="10974469"/>
                  </a:moveTo>
                  <a:lnTo>
                    <a:pt x="16128297" y="10974807"/>
                  </a:lnTo>
                  <a:lnTo>
                    <a:pt x="16125826" y="10978883"/>
                  </a:lnTo>
                  <a:lnTo>
                    <a:pt x="16125636" y="10979196"/>
                  </a:lnTo>
                  <a:lnTo>
                    <a:pt x="16125976" y="10982103"/>
                  </a:lnTo>
                  <a:lnTo>
                    <a:pt x="16128028" y="10983768"/>
                  </a:lnTo>
                  <a:lnTo>
                    <a:pt x="16133368" y="10986046"/>
                  </a:lnTo>
                  <a:lnTo>
                    <a:pt x="16135607" y="10985422"/>
                  </a:lnTo>
                  <a:lnTo>
                    <a:pt x="16136597" y="10983872"/>
                  </a:lnTo>
                  <a:lnTo>
                    <a:pt x="16138126" y="10981368"/>
                  </a:lnTo>
                  <a:lnTo>
                    <a:pt x="16137787" y="10978461"/>
                  </a:lnTo>
                  <a:lnTo>
                    <a:pt x="16135736" y="10976797"/>
                  </a:lnTo>
                  <a:lnTo>
                    <a:pt x="16133399" y="10975800"/>
                  </a:lnTo>
                  <a:lnTo>
                    <a:pt x="16131204" y="10974469"/>
                  </a:lnTo>
                  <a:close/>
                </a:path>
                <a:path w="16581755" h="11248390">
                  <a:moveTo>
                    <a:pt x="16060022" y="10926744"/>
                  </a:moveTo>
                  <a:lnTo>
                    <a:pt x="16057114" y="10927082"/>
                  </a:lnTo>
                  <a:lnTo>
                    <a:pt x="16054644" y="10931158"/>
                  </a:lnTo>
                  <a:lnTo>
                    <a:pt x="16054454" y="10931471"/>
                  </a:lnTo>
                  <a:lnTo>
                    <a:pt x="16054935" y="10934044"/>
                  </a:lnTo>
                  <a:lnTo>
                    <a:pt x="16056845" y="10936042"/>
                  </a:lnTo>
                  <a:lnTo>
                    <a:pt x="16062185" y="10938320"/>
                  </a:lnTo>
                  <a:lnTo>
                    <a:pt x="16064424" y="10937697"/>
                  </a:lnTo>
                  <a:lnTo>
                    <a:pt x="16065415" y="10936147"/>
                  </a:lnTo>
                  <a:lnTo>
                    <a:pt x="16066943" y="10933642"/>
                  </a:lnTo>
                  <a:lnTo>
                    <a:pt x="16066463" y="10931070"/>
                  </a:lnTo>
                  <a:lnTo>
                    <a:pt x="16064553" y="10929072"/>
                  </a:lnTo>
                  <a:lnTo>
                    <a:pt x="16062216" y="10928075"/>
                  </a:lnTo>
                  <a:lnTo>
                    <a:pt x="16060022" y="10926744"/>
                  </a:lnTo>
                  <a:close/>
                </a:path>
                <a:path w="16581755" h="11248390">
                  <a:moveTo>
                    <a:pt x="15988933" y="10877875"/>
                  </a:moveTo>
                  <a:lnTo>
                    <a:pt x="15986027" y="10878214"/>
                  </a:lnTo>
                  <a:lnTo>
                    <a:pt x="15984696" y="10880408"/>
                  </a:lnTo>
                  <a:lnTo>
                    <a:pt x="15983508" y="10882268"/>
                  </a:lnTo>
                  <a:lnTo>
                    <a:pt x="15983846" y="10885175"/>
                  </a:lnTo>
                  <a:lnTo>
                    <a:pt x="15985756" y="10887173"/>
                  </a:lnTo>
                  <a:lnTo>
                    <a:pt x="15991096" y="10889451"/>
                  </a:lnTo>
                  <a:lnTo>
                    <a:pt x="15993335" y="10888828"/>
                  </a:lnTo>
                  <a:lnTo>
                    <a:pt x="15995711" y="10885107"/>
                  </a:lnTo>
                  <a:lnTo>
                    <a:pt x="15995374" y="10882201"/>
                  </a:lnTo>
                  <a:lnTo>
                    <a:pt x="15993464" y="10880203"/>
                  </a:lnTo>
                  <a:lnTo>
                    <a:pt x="15991126" y="10879206"/>
                  </a:lnTo>
                  <a:lnTo>
                    <a:pt x="15988933" y="10877875"/>
                  </a:lnTo>
                  <a:close/>
                </a:path>
                <a:path w="16581755" h="11248390">
                  <a:moveTo>
                    <a:pt x="15919081" y="10827955"/>
                  </a:moveTo>
                  <a:lnTo>
                    <a:pt x="15916508" y="10828436"/>
                  </a:lnTo>
                  <a:lnTo>
                    <a:pt x="15914843" y="10830488"/>
                  </a:lnTo>
                  <a:lnTo>
                    <a:pt x="15913513" y="10832683"/>
                  </a:lnTo>
                  <a:lnTo>
                    <a:pt x="15913997" y="10835256"/>
                  </a:lnTo>
                  <a:lnTo>
                    <a:pt x="15918099" y="10838584"/>
                  </a:lnTo>
                  <a:lnTo>
                    <a:pt x="15920769" y="10839723"/>
                  </a:lnTo>
                  <a:lnTo>
                    <a:pt x="15923341" y="10839243"/>
                  </a:lnTo>
                  <a:lnTo>
                    <a:pt x="15924528" y="10837382"/>
                  </a:lnTo>
                  <a:lnTo>
                    <a:pt x="15925859" y="10835187"/>
                  </a:lnTo>
                  <a:lnTo>
                    <a:pt x="15925379" y="10832615"/>
                  </a:lnTo>
                  <a:lnTo>
                    <a:pt x="15921276" y="10829286"/>
                  </a:lnTo>
                  <a:lnTo>
                    <a:pt x="15919081" y="10827955"/>
                  </a:lnTo>
                  <a:close/>
                </a:path>
                <a:path w="16581755" h="11248390">
                  <a:moveTo>
                    <a:pt x="15849848" y="10777511"/>
                  </a:moveTo>
                  <a:lnTo>
                    <a:pt x="15847275" y="10777991"/>
                  </a:lnTo>
                  <a:lnTo>
                    <a:pt x="15843946" y="10782096"/>
                  </a:lnTo>
                  <a:lnTo>
                    <a:pt x="15844427" y="10784668"/>
                  </a:lnTo>
                  <a:lnTo>
                    <a:pt x="15848532" y="10787997"/>
                  </a:lnTo>
                  <a:lnTo>
                    <a:pt x="15849533" y="10788424"/>
                  </a:lnTo>
                  <a:lnTo>
                    <a:pt x="15849390" y="10788758"/>
                  </a:lnTo>
                  <a:lnTo>
                    <a:pt x="15851060" y="10789470"/>
                  </a:lnTo>
                  <a:lnTo>
                    <a:pt x="15853632" y="10788989"/>
                  </a:lnTo>
                  <a:lnTo>
                    <a:pt x="15854820" y="10787129"/>
                  </a:lnTo>
                  <a:lnTo>
                    <a:pt x="15856485" y="10785076"/>
                  </a:lnTo>
                  <a:lnTo>
                    <a:pt x="15856005" y="10782504"/>
                  </a:lnTo>
                  <a:lnTo>
                    <a:pt x="15849848" y="10777511"/>
                  </a:lnTo>
                  <a:close/>
                </a:path>
                <a:path w="16581755" h="11248390">
                  <a:moveTo>
                    <a:pt x="15781853" y="10726016"/>
                  </a:moveTo>
                  <a:lnTo>
                    <a:pt x="15778946" y="10726354"/>
                  </a:lnTo>
                  <a:lnTo>
                    <a:pt x="15777282" y="10728406"/>
                  </a:lnTo>
                  <a:lnTo>
                    <a:pt x="15775760" y="10730124"/>
                  </a:lnTo>
                  <a:lnTo>
                    <a:pt x="15776097" y="10733031"/>
                  </a:lnTo>
                  <a:lnTo>
                    <a:pt x="15780201" y="10736360"/>
                  </a:lnTo>
                  <a:lnTo>
                    <a:pt x="15781204" y="10736787"/>
                  </a:lnTo>
                  <a:lnTo>
                    <a:pt x="15781062" y="10737121"/>
                  </a:lnTo>
                  <a:lnTo>
                    <a:pt x="15782730" y="10737832"/>
                  </a:lnTo>
                  <a:lnTo>
                    <a:pt x="15785303" y="10737351"/>
                  </a:lnTo>
                  <a:lnTo>
                    <a:pt x="15786491" y="10735491"/>
                  </a:lnTo>
                  <a:lnTo>
                    <a:pt x="15788013" y="10733773"/>
                  </a:lnTo>
                  <a:lnTo>
                    <a:pt x="15787673" y="10730866"/>
                  </a:lnTo>
                  <a:lnTo>
                    <a:pt x="15783572" y="10727538"/>
                  </a:lnTo>
                  <a:lnTo>
                    <a:pt x="15781853" y="10726016"/>
                  </a:lnTo>
                  <a:close/>
                </a:path>
                <a:path w="16581755" h="11248390">
                  <a:moveTo>
                    <a:pt x="15713807" y="10673710"/>
                  </a:moveTo>
                  <a:lnTo>
                    <a:pt x="15710902" y="10674049"/>
                  </a:lnTo>
                  <a:lnTo>
                    <a:pt x="15709238" y="10676101"/>
                  </a:lnTo>
                  <a:lnTo>
                    <a:pt x="15707716" y="10677819"/>
                  </a:lnTo>
                  <a:lnTo>
                    <a:pt x="15708053" y="10680726"/>
                  </a:lnTo>
                  <a:lnTo>
                    <a:pt x="15712157" y="10684054"/>
                  </a:lnTo>
                  <a:lnTo>
                    <a:pt x="15714828" y="10685194"/>
                  </a:lnTo>
                  <a:lnTo>
                    <a:pt x="15717259" y="10685047"/>
                  </a:lnTo>
                  <a:lnTo>
                    <a:pt x="15718447" y="10683186"/>
                  </a:lnTo>
                  <a:lnTo>
                    <a:pt x="15719969" y="10681468"/>
                  </a:lnTo>
                  <a:lnTo>
                    <a:pt x="15719629" y="10678561"/>
                  </a:lnTo>
                  <a:lnTo>
                    <a:pt x="15715526" y="10675232"/>
                  </a:lnTo>
                  <a:lnTo>
                    <a:pt x="15713807" y="10673710"/>
                  </a:lnTo>
                  <a:close/>
                </a:path>
                <a:path w="16581755" h="11248390">
                  <a:moveTo>
                    <a:pt x="15646475" y="10619736"/>
                  </a:moveTo>
                  <a:lnTo>
                    <a:pt x="15643568" y="10620074"/>
                  </a:lnTo>
                  <a:lnTo>
                    <a:pt x="15640239" y="10624178"/>
                  </a:lnTo>
                  <a:lnTo>
                    <a:pt x="15640579" y="10627085"/>
                  </a:lnTo>
                  <a:lnTo>
                    <a:pt x="15644683" y="10630414"/>
                  </a:lnTo>
                  <a:lnTo>
                    <a:pt x="15647686" y="10631696"/>
                  </a:lnTo>
                  <a:lnTo>
                    <a:pt x="15649782" y="10631405"/>
                  </a:lnTo>
                  <a:lnTo>
                    <a:pt x="15651304" y="10629687"/>
                  </a:lnTo>
                  <a:lnTo>
                    <a:pt x="15652969" y="10627635"/>
                  </a:lnTo>
                  <a:lnTo>
                    <a:pt x="15652631" y="10624729"/>
                  </a:lnTo>
                  <a:lnTo>
                    <a:pt x="15646475" y="10619736"/>
                  </a:lnTo>
                  <a:close/>
                </a:path>
                <a:path w="16581755" h="11248390">
                  <a:moveTo>
                    <a:pt x="15579476" y="10565904"/>
                  </a:moveTo>
                  <a:lnTo>
                    <a:pt x="15576712" y="10565909"/>
                  </a:lnTo>
                  <a:lnTo>
                    <a:pt x="15573383" y="10570013"/>
                  </a:lnTo>
                  <a:lnTo>
                    <a:pt x="15573721" y="10572919"/>
                  </a:lnTo>
                  <a:lnTo>
                    <a:pt x="15577825" y="10576248"/>
                  </a:lnTo>
                  <a:lnTo>
                    <a:pt x="15580828" y="10577529"/>
                  </a:lnTo>
                  <a:lnTo>
                    <a:pt x="15583069" y="10576907"/>
                  </a:lnTo>
                  <a:lnTo>
                    <a:pt x="15584450" y="10575522"/>
                  </a:lnTo>
                  <a:lnTo>
                    <a:pt x="15586113" y="10573470"/>
                  </a:lnTo>
                  <a:lnTo>
                    <a:pt x="15585774" y="10570563"/>
                  </a:lnTo>
                  <a:lnTo>
                    <a:pt x="15581669" y="10567234"/>
                  </a:lnTo>
                  <a:lnTo>
                    <a:pt x="15579476" y="10565904"/>
                  </a:lnTo>
                  <a:close/>
                </a:path>
                <a:path w="16581755" h="11248390">
                  <a:moveTo>
                    <a:pt x="15514048" y="10511164"/>
                  </a:moveTo>
                  <a:lnTo>
                    <a:pt x="15511285" y="10511168"/>
                  </a:lnTo>
                  <a:lnTo>
                    <a:pt x="15507955" y="10515272"/>
                  </a:lnTo>
                  <a:lnTo>
                    <a:pt x="15507959" y="10518036"/>
                  </a:lnTo>
                  <a:lnTo>
                    <a:pt x="15512063" y="10521365"/>
                  </a:lnTo>
                  <a:lnTo>
                    <a:pt x="15513399" y="10521935"/>
                  </a:lnTo>
                  <a:lnTo>
                    <a:pt x="15513257" y="10522269"/>
                  </a:lnTo>
                  <a:lnTo>
                    <a:pt x="15514926" y="10522981"/>
                  </a:lnTo>
                  <a:lnTo>
                    <a:pt x="15517166" y="10522358"/>
                  </a:lnTo>
                  <a:lnTo>
                    <a:pt x="15518544" y="10520973"/>
                  </a:lnTo>
                  <a:lnTo>
                    <a:pt x="15520209" y="10518921"/>
                  </a:lnTo>
                  <a:lnTo>
                    <a:pt x="15520204" y="10516157"/>
                  </a:lnTo>
                  <a:lnTo>
                    <a:pt x="15514048" y="10511164"/>
                  </a:lnTo>
                  <a:close/>
                </a:path>
                <a:path w="16581755" h="11248390">
                  <a:moveTo>
                    <a:pt x="15448713" y="10455279"/>
                  </a:moveTo>
                  <a:lnTo>
                    <a:pt x="15445950" y="10455285"/>
                  </a:lnTo>
                  <a:lnTo>
                    <a:pt x="15442620" y="10459389"/>
                  </a:lnTo>
                  <a:lnTo>
                    <a:pt x="15442627" y="10462153"/>
                  </a:lnTo>
                  <a:lnTo>
                    <a:pt x="15446728" y="10465481"/>
                  </a:lnTo>
                  <a:lnTo>
                    <a:pt x="15448065" y="10466051"/>
                  </a:lnTo>
                  <a:lnTo>
                    <a:pt x="15447922" y="10466385"/>
                  </a:lnTo>
                  <a:lnTo>
                    <a:pt x="15449592" y="10467097"/>
                  </a:lnTo>
                  <a:lnTo>
                    <a:pt x="15451830" y="10466473"/>
                  </a:lnTo>
                  <a:lnTo>
                    <a:pt x="15453210" y="10465089"/>
                  </a:lnTo>
                  <a:lnTo>
                    <a:pt x="15454874" y="10463037"/>
                  </a:lnTo>
                  <a:lnTo>
                    <a:pt x="15454869" y="10460273"/>
                  </a:lnTo>
                  <a:lnTo>
                    <a:pt x="15448713" y="10455279"/>
                  </a:lnTo>
                  <a:close/>
                </a:path>
                <a:path w="16581755" h="11248390">
                  <a:moveTo>
                    <a:pt x="15383997" y="10398870"/>
                  </a:moveTo>
                  <a:lnTo>
                    <a:pt x="15381234" y="10398875"/>
                  </a:lnTo>
                  <a:lnTo>
                    <a:pt x="15377905" y="10402979"/>
                  </a:lnTo>
                  <a:lnTo>
                    <a:pt x="15377911" y="10405744"/>
                  </a:lnTo>
                  <a:lnTo>
                    <a:pt x="15382012" y="10409072"/>
                  </a:lnTo>
                  <a:lnTo>
                    <a:pt x="15383349" y="10409642"/>
                  </a:lnTo>
                  <a:lnTo>
                    <a:pt x="15383206" y="10409975"/>
                  </a:lnTo>
                  <a:lnTo>
                    <a:pt x="15384876" y="10410687"/>
                  </a:lnTo>
                  <a:lnTo>
                    <a:pt x="15387114" y="10410064"/>
                  </a:lnTo>
                  <a:lnTo>
                    <a:pt x="15388494" y="10408679"/>
                  </a:lnTo>
                  <a:lnTo>
                    <a:pt x="15390158" y="10406628"/>
                  </a:lnTo>
                  <a:lnTo>
                    <a:pt x="15390153" y="10403864"/>
                  </a:lnTo>
                  <a:lnTo>
                    <a:pt x="15383997" y="10398870"/>
                  </a:lnTo>
                  <a:close/>
                </a:path>
                <a:path w="16581755" h="11248390">
                  <a:moveTo>
                    <a:pt x="15320233" y="10342078"/>
                  </a:moveTo>
                  <a:lnTo>
                    <a:pt x="15317472" y="10342083"/>
                  </a:lnTo>
                  <a:lnTo>
                    <a:pt x="15314142" y="10346187"/>
                  </a:lnTo>
                  <a:lnTo>
                    <a:pt x="15314145" y="10348951"/>
                  </a:lnTo>
                  <a:lnTo>
                    <a:pt x="15316197" y="10350615"/>
                  </a:lnTo>
                  <a:lnTo>
                    <a:pt x="15317916" y="10352137"/>
                  </a:lnTo>
                  <a:lnTo>
                    <a:pt x="15321254" y="10353561"/>
                  </a:lnTo>
                  <a:lnTo>
                    <a:pt x="15323351" y="10353273"/>
                  </a:lnTo>
                  <a:lnTo>
                    <a:pt x="15324731" y="10351888"/>
                  </a:lnTo>
                  <a:lnTo>
                    <a:pt x="15326396" y="10349836"/>
                  </a:lnTo>
                  <a:lnTo>
                    <a:pt x="15326390" y="10347072"/>
                  </a:lnTo>
                  <a:lnTo>
                    <a:pt x="15320233" y="10342078"/>
                  </a:lnTo>
                  <a:close/>
                </a:path>
                <a:path w="16581755" h="11248390">
                  <a:moveTo>
                    <a:pt x="15256899" y="10284285"/>
                  </a:moveTo>
                  <a:lnTo>
                    <a:pt x="15253799" y="10284146"/>
                  </a:lnTo>
                  <a:lnTo>
                    <a:pt x="15252135" y="10286198"/>
                  </a:lnTo>
                  <a:lnTo>
                    <a:pt x="15250612" y="10287916"/>
                  </a:lnTo>
                  <a:lnTo>
                    <a:pt x="15250476" y="10291015"/>
                  </a:lnTo>
                  <a:lnTo>
                    <a:pt x="15252527" y="10292679"/>
                  </a:lnTo>
                  <a:lnTo>
                    <a:pt x="15254246" y="10294202"/>
                  </a:lnTo>
                  <a:lnTo>
                    <a:pt x="15257583" y="10295626"/>
                  </a:lnTo>
                  <a:lnTo>
                    <a:pt x="15259680" y="10295336"/>
                  </a:lnTo>
                  <a:lnTo>
                    <a:pt x="15261059" y="10293951"/>
                  </a:lnTo>
                  <a:lnTo>
                    <a:pt x="15262581" y="10292233"/>
                  </a:lnTo>
                  <a:lnTo>
                    <a:pt x="15262721" y="10289136"/>
                  </a:lnTo>
                  <a:lnTo>
                    <a:pt x="15258616" y="10285807"/>
                  </a:lnTo>
                  <a:lnTo>
                    <a:pt x="15256899" y="10284285"/>
                  </a:lnTo>
                  <a:close/>
                </a:path>
                <a:path w="16581755" h="11248390">
                  <a:moveTo>
                    <a:pt x="15194322" y="10225632"/>
                  </a:moveTo>
                  <a:lnTo>
                    <a:pt x="15191225" y="10225495"/>
                  </a:lnTo>
                  <a:lnTo>
                    <a:pt x="15189560" y="10227546"/>
                  </a:lnTo>
                  <a:lnTo>
                    <a:pt x="15188038" y="10229264"/>
                  </a:lnTo>
                  <a:lnTo>
                    <a:pt x="15187902" y="10232363"/>
                  </a:lnTo>
                  <a:lnTo>
                    <a:pt x="15189953" y="10234027"/>
                  </a:lnTo>
                  <a:lnTo>
                    <a:pt x="15191672" y="10235549"/>
                  </a:lnTo>
                  <a:lnTo>
                    <a:pt x="15194676" y="10236831"/>
                  </a:lnTo>
                  <a:lnTo>
                    <a:pt x="15196771" y="10236541"/>
                  </a:lnTo>
                  <a:lnTo>
                    <a:pt x="15198151" y="10235157"/>
                  </a:lnTo>
                  <a:lnTo>
                    <a:pt x="15200007" y="10233581"/>
                  </a:lnTo>
                  <a:lnTo>
                    <a:pt x="15200145" y="10230483"/>
                  </a:lnTo>
                  <a:lnTo>
                    <a:pt x="15196040" y="10227154"/>
                  </a:lnTo>
                  <a:lnTo>
                    <a:pt x="15194322" y="10225632"/>
                  </a:lnTo>
                  <a:close/>
                </a:path>
                <a:path w="16581755" h="11248390">
                  <a:moveTo>
                    <a:pt x="15132225" y="10166788"/>
                  </a:moveTo>
                  <a:lnTo>
                    <a:pt x="15129125" y="10166650"/>
                  </a:lnTo>
                  <a:lnTo>
                    <a:pt x="15127460" y="10168702"/>
                  </a:lnTo>
                  <a:lnTo>
                    <a:pt x="15125605" y="10170278"/>
                  </a:lnTo>
                  <a:lnTo>
                    <a:pt x="15125468" y="10173375"/>
                  </a:lnTo>
                  <a:lnTo>
                    <a:pt x="15127521" y="10175041"/>
                  </a:lnTo>
                  <a:lnTo>
                    <a:pt x="15129238" y="10176562"/>
                  </a:lnTo>
                  <a:lnTo>
                    <a:pt x="15130575" y="10177132"/>
                  </a:lnTo>
                  <a:lnTo>
                    <a:pt x="15130432" y="10177467"/>
                  </a:lnTo>
                  <a:lnTo>
                    <a:pt x="15132100" y="10178178"/>
                  </a:lnTo>
                  <a:lnTo>
                    <a:pt x="15134197" y="10177889"/>
                  </a:lnTo>
                  <a:lnTo>
                    <a:pt x="15135577" y="10176504"/>
                  </a:lnTo>
                  <a:lnTo>
                    <a:pt x="15137433" y="10174929"/>
                  </a:lnTo>
                  <a:lnTo>
                    <a:pt x="15137571" y="10171831"/>
                  </a:lnTo>
                  <a:lnTo>
                    <a:pt x="15135518" y="10170166"/>
                  </a:lnTo>
                  <a:lnTo>
                    <a:pt x="15133801" y="10168645"/>
                  </a:lnTo>
                  <a:lnTo>
                    <a:pt x="15132225" y="10166788"/>
                  </a:lnTo>
                  <a:close/>
                </a:path>
                <a:path w="16581755" h="11248390">
                  <a:moveTo>
                    <a:pt x="15070694" y="10106608"/>
                  </a:moveTo>
                  <a:lnTo>
                    <a:pt x="15067789" y="10106947"/>
                  </a:lnTo>
                  <a:lnTo>
                    <a:pt x="15064077" y="10110099"/>
                  </a:lnTo>
                  <a:lnTo>
                    <a:pt x="15064414" y="10113005"/>
                  </a:lnTo>
                  <a:lnTo>
                    <a:pt x="15067567" y="10116718"/>
                  </a:lnTo>
                  <a:lnTo>
                    <a:pt x="15070571" y="10117999"/>
                  </a:lnTo>
                  <a:lnTo>
                    <a:pt x="15072667" y="10117709"/>
                  </a:lnTo>
                  <a:lnTo>
                    <a:pt x="15074047" y="10116324"/>
                  </a:lnTo>
                  <a:lnTo>
                    <a:pt x="15075903" y="10114749"/>
                  </a:lnTo>
                  <a:lnTo>
                    <a:pt x="15075564" y="10111843"/>
                  </a:lnTo>
                  <a:lnTo>
                    <a:pt x="15073988" y="10109986"/>
                  </a:lnTo>
                  <a:lnTo>
                    <a:pt x="15072270" y="10108464"/>
                  </a:lnTo>
                  <a:lnTo>
                    <a:pt x="15070694" y="10106608"/>
                  </a:lnTo>
                  <a:close/>
                </a:path>
                <a:path w="16581755" h="11248390">
                  <a:moveTo>
                    <a:pt x="15009640" y="10046237"/>
                  </a:moveTo>
                  <a:lnTo>
                    <a:pt x="15006736" y="10046576"/>
                  </a:lnTo>
                  <a:lnTo>
                    <a:pt x="15003023" y="10049728"/>
                  </a:lnTo>
                  <a:lnTo>
                    <a:pt x="15003362" y="10052634"/>
                  </a:lnTo>
                  <a:lnTo>
                    <a:pt x="15006513" y="10056346"/>
                  </a:lnTo>
                  <a:lnTo>
                    <a:pt x="15008183" y="10057058"/>
                  </a:lnTo>
                  <a:lnTo>
                    <a:pt x="15007705" y="10057249"/>
                  </a:lnTo>
                  <a:lnTo>
                    <a:pt x="15009375" y="10057962"/>
                  </a:lnTo>
                  <a:lnTo>
                    <a:pt x="15011471" y="10057672"/>
                  </a:lnTo>
                  <a:lnTo>
                    <a:pt x="15012850" y="10056287"/>
                  </a:lnTo>
                  <a:lnTo>
                    <a:pt x="15014706" y="10054711"/>
                  </a:lnTo>
                  <a:lnTo>
                    <a:pt x="15014367" y="10051805"/>
                  </a:lnTo>
                  <a:lnTo>
                    <a:pt x="15009640" y="10046237"/>
                  </a:lnTo>
                  <a:close/>
                </a:path>
                <a:path w="16581755" h="11248390">
                  <a:moveTo>
                    <a:pt x="14948872" y="9985199"/>
                  </a:moveTo>
                  <a:lnTo>
                    <a:pt x="14945966" y="9985537"/>
                  </a:lnTo>
                  <a:lnTo>
                    <a:pt x="14942254" y="9988690"/>
                  </a:lnTo>
                  <a:lnTo>
                    <a:pt x="14942593" y="9991595"/>
                  </a:lnTo>
                  <a:lnTo>
                    <a:pt x="14945745" y="9995308"/>
                  </a:lnTo>
                  <a:lnTo>
                    <a:pt x="14947413" y="9996019"/>
                  </a:lnTo>
                  <a:lnTo>
                    <a:pt x="14946937" y="9996211"/>
                  </a:lnTo>
                  <a:lnTo>
                    <a:pt x="14948607" y="9996923"/>
                  </a:lnTo>
                  <a:lnTo>
                    <a:pt x="14950702" y="9996633"/>
                  </a:lnTo>
                  <a:lnTo>
                    <a:pt x="14952082" y="9995249"/>
                  </a:lnTo>
                  <a:lnTo>
                    <a:pt x="14953604" y="9993531"/>
                  </a:lnTo>
                  <a:lnTo>
                    <a:pt x="14953599" y="9990766"/>
                  </a:lnTo>
                  <a:lnTo>
                    <a:pt x="14948872" y="9985199"/>
                  </a:lnTo>
                  <a:close/>
                </a:path>
                <a:path w="16581755" h="11248390">
                  <a:moveTo>
                    <a:pt x="14889199" y="9923444"/>
                  </a:moveTo>
                  <a:lnTo>
                    <a:pt x="14886435" y="9923449"/>
                  </a:lnTo>
                  <a:lnTo>
                    <a:pt x="14884579" y="9925025"/>
                  </a:lnTo>
                  <a:lnTo>
                    <a:pt x="14883153" y="9926783"/>
                  </a:lnTo>
                  <a:lnTo>
                    <a:pt x="14882915" y="9927076"/>
                  </a:lnTo>
                  <a:lnTo>
                    <a:pt x="14882920" y="9929840"/>
                  </a:lnTo>
                  <a:lnTo>
                    <a:pt x="14886072" y="9933552"/>
                  </a:lnTo>
                  <a:lnTo>
                    <a:pt x="14887740" y="9934264"/>
                  </a:lnTo>
                  <a:lnTo>
                    <a:pt x="14887598" y="9934598"/>
                  </a:lnTo>
                  <a:lnTo>
                    <a:pt x="14889268" y="9935310"/>
                  </a:lnTo>
                  <a:lnTo>
                    <a:pt x="14891363" y="9935021"/>
                  </a:lnTo>
                  <a:lnTo>
                    <a:pt x="14892743" y="9933637"/>
                  </a:lnTo>
                  <a:lnTo>
                    <a:pt x="14894170" y="9931877"/>
                  </a:lnTo>
                  <a:lnTo>
                    <a:pt x="14894407" y="9931584"/>
                  </a:lnTo>
                  <a:lnTo>
                    <a:pt x="14894402" y="9928820"/>
                  </a:lnTo>
                  <a:lnTo>
                    <a:pt x="14891251" y="9925108"/>
                  </a:lnTo>
                  <a:lnTo>
                    <a:pt x="14889199" y="9923444"/>
                  </a:lnTo>
                  <a:close/>
                </a:path>
                <a:path w="16581755" h="11248390">
                  <a:moveTo>
                    <a:pt x="14830144" y="9861164"/>
                  </a:moveTo>
                  <a:lnTo>
                    <a:pt x="14827381" y="9861168"/>
                  </a:lnTo>
                  <a:lnTo>
                    <a:pt x="14825525" y="9862744"/>
                  </a:lnTo>
                  <a:lnTo>
                    <a:pt x="14824098" y="9864503"/>
                  </a:lnTo>
                  <a:lnTo>
                    <a:pt x="14823860" y="9864796"/>
                  </a:lnTo>
                  <a:lnTo>
                    <a:pt x="14823864" y="9867560"/>
                  </a:lnTo>
                  <a:lnTo>
                    <a:pt x="14827544" y="9871892"/>
                  </a:lnTo>
                  <a:lnTo>
                    <a:pt x="14830213" y="9873030"/>
                  </a:lnTo>
                  <a:lnTo>
                    <a:pt x="14832308" y="9872740"/>
                  </a:lnTo>
                  <a:lnTo>
                    <a:pt x="14833688" y="9871356"/>
                  </a:lnTo>
                  <a:lnTo>
                    <a:pt x="14835115" y="9869597"/>
                  </a:lnTo>
                  <a:lnTo>
                    <a:pt x="14835353" y="9869304"/>
                  </a:lnTo>
                  <a:lnTo>
                    <a:pt x="14835348" y="9866540"/>
                  </a:lnTo>
                  <a:lnTo>
                    <a:pt x="14832197" y="9862829"/>
                  </a:lnTo>
                  <a:lnTo>
                    <a:pt x="14830144" y="9861164"/>
                  </a:lnTo>
                  <a:close/>
                </a:path>
                <a:path w="16581755" h="11248390">
                  <a:moveTo>
                    <a:pt x="14771565" y="9798692"/>
                  </a:moveTo>
                  <a:lnTo>
                    <a:pt x="14768802" y="9798697"/>
                  </a:lnTo>
                  <a:lnTo>
                    <a:pt x="14766946" y="9800272"/>
                  </a:lnTo>
                  <a:lnTo>
                    <a:pt x="14764947" y="9802182"/>
                  </a:lnTo>
                  <a:lnTo>
                    <a:pt x="14764952" y="9804946"/>
                  </a:lnTo>
                  <a:lnTo>
                    <a:pt x="14768629" y="9809276"/>
                  </a:lnTo>
                  <a:lnTo>
                    <a:pt x="14771299" y="9810415"/>
                  </a:lnTo>
                  <a:lnTo>
                    <a:pt x="14773254" y="9810460"/>
                  </a:lnTo>
                  <a:lnTo>
                    <a:pt x="14774634" y="9809076"/>
                  </a:lnTo>
                  <a:lnTo>
                    <a:pt x="14776632" y="9807166"/>
                  </a:lnTo>
                  <a:lnTo>
                    <a:pt x="14776626" y="9804402"/>
                  </a:lnTo>
                  <a:lnTo>
                    <a:pt x="14773474" y="9800690"/>
                  </a:lnTo>
                  <a:lnTo>
                    <a:pt x="14771565" y="9798692"/>
                  </a:lnTo>
                  <a:close/>
                </a:path>
                <a:path w="16581755" h="11248390">
                  <a:moveTo>
                    <a:pt x="14713129" y="9735886"/>
                  </a:moveTo>
                  <a:lnTo>
                    <a:pt x="14710366" y="9735891"/>
                  </a:lnTo>
                  <a:lnTo>
                    <a:pt x="14708510" y="9737467"/>
                  </a:lnTo>
                  <a:lnTo>
                    <a:pt x="14706511" y="9739376"/>
                  </a:lnTo>
                  <a:lnTo>
                    <a:pt x="14706516" y="9742140"/>
                  </a:lnTo>
                  <a:lnTo>
                    <a:pt x="14709668" y="9745851"/>
                  </a:lnTo>
                  <a:lnTo>
                    <a:pt x="14709859" y="9746329"/>
                  </a:lnTo>
                  <a:lnTo>
                    <a:pt x="14712864" y="9747610"/>
                  </a:lnTo>
                  <a:lnTo>
                    <a:pt x="14714817" y="9747653"/>
                  </a:lnTo>
                  <a:lnTo>
                    <a:pt x="14716197" y="9746269"/>
                  </a:lnTo>
                  <a:lnTo>
                    <a:pt x="14718195" y="9744360"/>
                  </a:lnTo>
                  <a:lnTo>
                    <a:pt x="14718190" y="9741596"/>
                  </a:lnTo>
                  <a:lnTo>
                    <a:pt x="14715039" y="9737885"/>
                  </a:lnTo>
                  <a:lnTo>
                    <a:pt x="14713129" y="9735886"/>
                  </a:lnTo>
                  <a:close/>
                </a:path>
                <a:path w="16581755" h="11248390">
                  <a:moveTo>
                    <a:pt x="14655454" y="9672221"/>
                  </a:moveTo>
                  <a:lnTo>
                    <a:pt x="14652690" y="9672226"/>
                  </a:lnTo>
                  <a:lnTo>
                    <a:pt x="14650834" y="9673802"/>
                  </a:lnTo>
                  <a:lnTo>
                    <a:pt x="14648835" y="9675711"/>
                  </a:lnTo>
                  <a:lnTo>
                    <a:pt x="14648840" y="9678475"/>
                  </a:lnTo>
                  <a:lnTo>
                    <a:pt x="14651992" y="9682187"/>
                  </a:lnTo>
                  <a:lnTo>
                    <a:pt x="14652183" y="9682663"/>
                  </a:lnTo>
                  <a:lnTo>
                    <a:pt x="14655188" y="9683945"/>
                  </a:lnTo>
                  <a:lnTo>
                    <a:pt x="14657141" y="9683989"/>
                  </a:lnTo>
                  <a:lnTo>
                    <a:pt x="14658521" y="9682605"/>
                  </a:lnTo>
                  <a:lnTo>
                    <a:pt x="14660519" y="9680695"/>
                  </a:lnTo>
                  <a:lnTo>
                    <a:pt x="14660514" y="9677931"/>
                  </a:lnTo>
                  <a:lnTo>
                    <a:pt x="14657364" y="9674219"/>
                  </a:lnTo>
                  <a:lnTo>
                    <a:pt x="14655454" y="9672221"/>
                  </a:lnTo>
                  <a:close/>
                </a:path>
                <a:path w="16581755" h="11248390">
                  <a:moveTo>
                    <a:pt x="14598590" y="9608508"/>
                  </a:moveTo>
                  <a:lnTo>
                    <a:pt x="14595491" y="9608370"/>
                  </a:lnTo>
                  <a:lnTo>
                    <a:pt x="14591778" y="9611521"/>
                  </a:lnTo>
                  <a:lnTo>
                    <a:pt x="14591641" y="9614619"/>
                  </a:lnTo>
                  <a:lnTo>
                    <a:pt x="14594792" y="9618330"/>
                  </a:lnTo>
                  <a:lnTo>
                    <a:pt x="14594983" y="9618807"/>
                  </a:lnTo>
                  <a:lnTo>
                    <a:pt x="14597987" y="9620088"/>
                  </a:lnTo>
                  <a:lnTo>
                    <a:pt x="14599944" y="9620133"/>
                  </a:lnTo>
                  <a:lnTo>
                    <a:pt x="14601324" y="9618749"/>
                  </a:lnTo>
                  <a:lnTo>
                    <a:pt x="14603321" y="9616840"/>
                  </a:lnTo>
                  <a:lnTo>
                    <a:pt x="14603317" y="9614076"/>
                  </a:lnTo>
                  <a:lnTo>
                    <a:pt x="14598590" y="9608508"/>
                  </a:lnTo>
                  <a:close/>
                </a:path>
                <a:path w="16581755" h="11248390">
                  <a:moveTo>
                    <a:pt x="14542152" y="9543792"/>
                  </a:moveTo>
                  <a:lnTo>
                    <a:pt x="14539052" y="9543654"/>
                  </a:lnTo>
                  <a:lnTo>
                    <a:pt x="14535341" y="9546806"/>
                  </a:lnTo>
                  <a:lnTo>
                    <a:pt x="14535202" y="9549904"/>
                  </a:lnTo>
                  <a:lnTo>
                    <a:pt x="14538356" y="9553616"/>
                  </a:lnTo>
                  <a:lnTo>
                    <a:pt x="14538547" y="9554092"/>
                  </a:lnTo>
                  <a:lnTo>
                    <a:pt x="14541552" y="9555374"/>
                  </a:lnTo>
                  <a:lnTo>
                    <a:pt x="14543648" y="9555084"/>
                  </a:lnTo>
                  <a:lnTo>
                    <a:pt x="14546741" y="9552458"/>
                  </a:lnTo>
                  <a:lnTo>
                    <a:pt x="14546879" y="9549360"/>
                  </a:lnTo>
                  <a:lnTo>
                    <a:pt x="14542152" y="9543792"/>
                  </a:lnTo>
                  <a:close/>
                </a:path>
                <a:path w="16581755" h="11248390">
                  <a:moveTo>
                    <a:pt x="14485379" y="9478934"/>
                  </a:moveTo>
                  <a:lnTo>
                    <a:pt x="14482282" y="9478797"/>
                  </a:lnTo>
                  <a:lnTo>
                    <a:pt x="14478570" y="9481948"/>
                  </a:lnTo>
                  <a:lnTo>
                    <a:pt x="14478432" y="9485047"/>
                  </a:lnTo>
                  <a:lnTo>
                    <a:pt x="14482109" y="9489377"/>
                  </a:lnTo>
                  <a:lnTo>
                    <a:pt x="14484780" y="9490516"/>
                  </a:lnTo>
                  <a:lnTo>
                    <a:pt x="14486876" y="9490226"/>
                  </a:lnTo>
                  <a:lnTo>
                    <a:pt x="14489969" y="9487601"/>
                  </a:lnTo>
                  <a:lnTo>
                    <a:pt x="14490107" y="9484502"/>
                  </a:lnTo>
                  <a:lnTo>
                    <a:pt x="14485379" y="9478934"/>
                  </a:lnTo>
                  <a:close/>
                </a:path>
                <a:path w="16581755" h="11248390">
                  <a:moveTo>
                    <a:pt x="14429703" y="9413360"/>
                  </a:moveTo>
                  <a:lnTo>
                    <a:pt x="14426605" y="9413222"/>
                  </a:lnTo>
                  <a:lnTo>
                    <a:pt x="14422894" y="9416374"/>
                  </a:lnTo>
                  <a:lnTo>
                    <a:pt x="14422756" y="9419472"/>
                  </a:lnTo>
                  <a:lnTo>
                    <a:pt x="14426433" y="9423803"/>
                  </a:lnTo>
                  <a:lnTo>
                    <a:pt x="14429103" y="9424942"/>
                  </a:lnTo>
                  <a:lnTo>
                    <a:pt x="14431198" y="9424652"/>
                  </a:lnTo>
                  <a:lnTo>
                    <a:pt x="14434292" y="9422025"/>
                  </a:lnTo>
                  <a:lnTo>
                    <a:pt x="14434429" y="9418927"/>
                  </a:lnTo>
                  <a:lnTo>
                    <a:pt x="14429703" y="9413360"/>
                  </a:lnTo>
                  <a:close/>
                </a:path>
                <a:path w="16581755" h="11248390">
                  <a:moveTo>
                    <a:pt x="14374835" y="9347737"/>
                  </a:moveTo>
                  <a:lnTo>
                    <a:pt x="14371737" y="9347599"/>
                  </a:lnTo>
                  <a:lnTo>
                    <a:pt x="14369881" y="9349175"/>
                  </a:lnTo>
                  <a:lnTo>
                    <a:pt x="14367692" y="9350608"/>
                  </a:lnTo>
                  <a:lnTo>
                    <a:pt x="14367554" y="9353706"/>
                  </a:lnTo>
                  <a:lnTo>
                    <a:pt x="14371231" y="9358036"/>
                  </a:lnTo>
                  <a:lnTo>
                    <a:pt x="14372565" y="9358605"/>
                  </a:lnTo>
                  <a:lnTo>
                    <a:pt x="14372757" y="9359083"/>
                  </a:lnTo>
                  <a:lnTo>
                    <a:pt x="14374092" y="9359652"/>
                  </a:lnTo>
                  <a:lnTo>
                    <a:pt x="14376190" y="9359362"/>
                  </a:lnTo>
                  <a:lnTo>
                    <a:pt x="14379283" y="9356736"/>
                  </a:lnTo>
                  <a:lnTo>
                    <a:pt x="14379421" y="9353639"/>
                  </a:lnTo>
                  <a:lnTo>
                    <a:pt x="14376267" y="9349926"/>
                  </a:lnTo>
                  <a:lnTo>
                    <a:pt x="14374835" y="9347737"/>
                  </a:lnTo>
                  <a:close/>
                </a:path>
                <a:path w="16581755" h="11248390">
                  <a:moveTo>
                    <a:pt x="14320111" y="9281779"/>
                  </a:moveTo>
                  <a:lnTo>
                    <a:pt x="14317014" y="9281642"/>
                  </a:lnTo>
                  <a:lnTo>
                    <a:pt x="14315158" y="9283218"/>
                  </a:lnTo>
                  <a:lnTo>
                    <a:pt x="14312968" y="9284651"/>
                  </a:lnTo>
                  <a:lnTo>
                    <a:pt x="14312829" y="9287749"/>
                  </a:lnTo>
                  <a:lnTo>
                    <a:pt x="14316507" y="9292079"/>
                  </a:lnTo>
                  <a:lnTo>
                    <a:pt x="14317841" y="9292649"/>
                  </a:lnTo>
                  <a:lnTo>
                    <a:pt x="14317699" y="9292982"/>
                  </a:lnTo>
                  <a:lnTo>
                    <a:pt x="14319035" y="9293552"/>
                  </a:lnTo>
                  <a:lnTo>
                    <a:pt x="14321130" y="9293262"/>
                  </a:lnTo>
                  <a:lnTo>
                    <a:pt x="14322368" y="9292211"/>
                  </a:lnTo>
                  <a:lnTo>
                    <a:pt x="14324558" y="9290778"/>
                  </a:lnTo>
                  <a:lnTo>
                    <a:pt x="14324695" y="9287680"/>
                  </a:lnTo>
                  <a:lnTo>
                    <a:pt x="14321544" y="9283969"/>
                  </a:lnTo>
                  <a:lnTo>
                    <a:pt x="14320111" y="9281779"/>
                  </a:lnTo>
                  <a:close/>
                </a:path>
                <a:path w="16581755" h="11248390">
                  <a:moveTo>
                    <a:pt x="14265864" y="9215632"/>
                  </a:moveTo>
                  <a:lnTo>
                    <a:pt x="14262907" y="9215159"/>
                  </a:lnTo>
                  <a:lnTo>
                    <a:pt x="14261051" y="9216735"/>
                  </a:lnTo>
                  <a:lnTo>
                    <a:pt x="14258861" y="9218168"/>
                  </a:lnTo>
                  <a:lnTo>
                    <a:pt x="14258723" y="9221266"/>
                  </a:lnTo>
                  <a:lnTo>
                    <a:pt x="14262400" y="9225596"/>
                  </a:lnTo>
                  <a:lnTo>
                    <a:pt x="14263736" y="9226167"/>
                  </a:lnTo>
                  <a:lnTo>
                    <a:pt x="14263594" y="9226500"/>
                  </a:lnTo>
                  <a:lnTo>
                    <a:pt x="14264930" y="9227070"/>
                  </a:lnTo>
                  <a:lnTo>
                    <a:pt x="14267025" y="9226780"/>
                  </a:lnTo>
                  <a:lnTo>
                    <a:pt x="14268262" y="9225730"/>
                  </a:lnTo>
                  <a:lnTo>
                    <a:pt x="14270453" y="9224296"/>
                  </a:lnTo>
                  <a:lnTo>
                    <a:pt x="14270591" y="9221199"/>
                  </a:lnTo>
                  <a:lnTo>
                    <a:pt x="14265864" y="9215632"/>
                  </a:lnTo>
                  <a:close/>
                </a:path>
                <a:path w="16581755" h="11248390">
                  <a:moveTo>
                    <a:pt x="14212041" y="9148481"/>
                  </a:moveTo>
                  <a:lnTo>
                    <a:pt x="14209087" y="9148009"/>
                  </a:lnTo>
                  <a:lnTo>
                    <a:pt x="14205374" y="9151161"/>
                  </a:lnTo>
                  <a:lnTo>
                    <a:pt x="14204903" y="9154117"/>
                  </a:lnTo>
                  <a:lnTo>
                    <a:pt x="14208054" y="9157828"/>
                  </a:lnTo>
                  <a:lnTo>
                    <a:pt x="14208437" y="9158781"/>
                  </a:lnTo>
                  <a:lnTo>
                    <a:pt x="14211108" y="9159920"/>
                  </a:lnTo>
                  <a:lnTo>
                    <a:pt x="14213204" y="9159630"/>
                  </a:lnTo>
                  <a:lnTo>
                    <a:pt x="14216297" y="9157004"/>
                  </a:lnTo>
                  <a:lnTo>
                    <a:pt x="14216769" y="9154048"/>
                  </a:lnTo>
                  <a:lnTo>
                    <a:pt x="14212041" y="9148481"/>
                  </a:lnTo>
                  <a:close/>
                </a:path>
                <a:path w="16581755" h="11248390">
                  <a:moveTo>
                    <a:pt x="14158696" y="9081140"/>
                  </a:moveTo>
                  <a:lnTo>
                    <a:pt x="14155742" y="9080668"/>
                  </a:lnTo>
                  <a:lnTo>
                    <a:pt x="14152030" y="9083819"/>
                  </a:lnTo>
                  <a:lnTo>
                    <a:pt x="14151558" y="9086774"/>
                  </a:lnTo>
                  <a:lnTo>
                    <a:pt x="14154709" y="9090487"/>
                  </a:lnTo>
                  <a:lnTo>
                    <a:pt x="14155092" y="9091439"/>
                  </a:lnTo>
                  <a:lnTo>
                    <a:pt x="14157762" y="9092578"/>
                  </a:lnTo>
                  <a:lnTo>
                    <a:pt x="14159858" y="9092288"/>
                  </a:lnTo>
                  <a:lnTo>
                    <a:pt x="14162951" y="9089662"/>
                  </a:lnTo>
                  <a:lnTo>
                    <a:pt x="14163424" y="9086707"/>
                  </a:lnTo>
                  <a:lnTo>
                    <a:pt x="14158696" y="9081140"/>
                  </a:lnTo>
                  <a:close/>
                </a:path>
                <a:path w="16581755" h="11248390">
                  <a:moveTo>
                    <a:pt x="14105828" y="9013606"/>
                  </a:moveTo>
                  <a:lnTo>
                    <a:pt x="14102873" y="9013135"/>
                  </a:lnTo>
                  <a:lnTo>
                    <a:pt x="14099161" y="9016286"/>
                  </a:lnTo>
                  <a:lnTo>
                    <a:pt x="14098688" y="9019241"/>
                  </a:lnTo>
                  <a:lnTo>
                    <a:pt x="14101841" y="9022953"/>
                  </a:lnTo>
                  <a:lnTo>
                    <a:pt x="14102224" y="9023906"/>
                  </a:lnTo>
                  <a:lnTo>
                    <a:pt x="14103558" y="9024475"/>
                  </a:lnTo>
                  <a:lnTo>
                    <a:pt x="14103700" y="9024141"/>
                  </a:lnTo>
                  <a:lnTo>
                    <a:pt x="14105036" y="9024711"/>
                  </a:lnTo>
                  <a:lnTo>
                    <a:pt x="14106991" y="9024756"/>
                  </a:lnTo>
                  <a:lnTo>
                    <a:pt x="14110085" y="9022130"/>
                  </a:lnTo>
                  <a:lnTo>
                    <a:pt x="14110555" y="9019174"/>
                  </a:lnTo>
                  <a:lnTo>
                    <a:pt x="14105828" y="9013606"/>
                  </a:lnTo>
                  <a:close/>
                </a:path>
                <a:path w="16581755" h="11248390">
                  <a:moveTo>
                    <a:pt x="14053578" y="8945548"/>
                  </a:moveTo>
                  <a:lnTo>
                    <a:pt x="14050623" y="8945077"/>
                  </a:lnTo>
                  <a:lnTo>
                    <a:pt x="14046911" y="8948228"/>
                  </a:lnTo>
                  <a:lnTo>
                    <a:pt x="14046439" y="8951184"/>
                  </a:lnTo>
                  <a:lnTo>
                    <a:pt x="14049591" y="8954895"/>
                  </a:lnTo>
                  <a:lnTo>
                    <a:pt x="14049973" y="8955848"/>
                  </a:lnTo>
                  <a:lnTo>
                    <a:pt x="14051308" y="8956417"/>
                  </a:lnTo>
                  <a:lnTo>
                    <a:pt x="14051450" y="8956083"/>
                  </a:lnTo>
                  <a:lnTo>
                    <a:pt x="14052786" y="8956653"/>
                  </a:lnTo>
                  <a:lnTo>
                    <a:pt x="14054741" y="8956698"/>
                  </a:lnTo>
                  <a:lnTo>
                    <a:pt x="14057835" y="8954071"/>
                  </a:lnTo>
                  <a:lnTo>
                    <a:pt x="14058305" y="8951116"/>
                  </a:lnTo>
                  <a:lnTo>
                    <a:pt x="14053578" y="8945548"/>
                  </a:lnTo>
                  <a:close/>
                </a:path>
                <a:path w="16581755" h="11248390">
                  <a:moveTo>
                    <a:pt x="14001470" y="8877156"/>
                  </a:moveTo>
                  <a:lnTo>
                    <a:pt x="13998515" y="8876685"/>
                  </a:lnTo>
                  <a:lnTo>
                    <a:pt x="13994803" y="8879836"/>
                  </a:lnTo>
                  <a:lnTo>
                    <a:pt x="13994332" y="8882792"/>
                  </a:lnTo>
                  <a:lnTo>
                    <a:pt x="13997483" y="8886503"/>
                  </a:lnTo>
                  <a:lnTo>
                    <a:pt x="13997866" y="8887456"/>
                  </a:lnTo>
                  <a:lnTo>
                    <a:pt x="13999200" y="8888025"/>
                  </a:lnTo>
                  <a:lnTo>
                    <a:pt x="13999343" y="8887691"/>
                  </a:lnTo>
                  <a:lnTo>
                    <a:pt x="14000678" y="8888260"/>
                  </a:lnTo>
                  <a:lnTo>
                    <a:pt x="14002634" y="8888306"/>
                  </a:lnTo>
                  <a:lnTo>
                    <a:pt x="14005727" y="8885680"/>
                  </a:lnTo>
                  <a:lnTo>
                    <a:pt x="14006197" y="8882724"/>
                  </a:lnTo>
                  <a:lnTo>
                    <a:pt x="14001470" y="8877156"/>
                  </a:lnTo>
                  <a:close/>
                </a:path>
                <a:path w="16581755" h="11248390">
                  <a:moveTo>
                    <a:pt x="13949839" y="8808572"/>
                  </a:moveTo>
                  <a:lnTo>
                    <a:pt x="13946884" y="8808100"/>
                  </a:lnTo>
                  <a:lnTo>
                    <a:pt x="13943172" y="8811253"/>
                  </a:lnTo>
                  <a:lnTo>
                    <a:pt x="13942700" y="8814209"/>
                  </a:lnTo>
                  <a:lnTo>
                    <a:pt x="13945852" y="8817919"/>
                  </a:lnTo>
                  <a:lnTo>
                    <a:pt x="13946235" y="8818872"/>
                  </a:lnTo>
                  <a:lnTo>
                    <a:pt x="13947570" y="8819442"/>
                  </a:lnTo>
                  <a:lnTo>
                    <a:pt x="13947713" y="8819108"/>
                  </a:lnTo>
                  <a:lnTo>
                    <a:pt x="13949047" y="8819677"/>
                  </a:lnTo>
                  <a:lnTo>
                    <a:pt x="13951001" y="8819721"/>
                  </a:lnTo>
                  <a:lnTo>
                    <a:pt x="13954094" y="8817095"/>
                  </a:lnTo>
                  <a:lnTo>
                    <a:pt x="13954424" y="8814474"/>
                  </a:lnTo>
                  <a:lnTo>
                    <a:pt x="13952990" y="8812284"/>
                  </a:lnTo>
                  <a:lnTo>
                    <a:pt x="13949839" y="8808572"/>
                  </a:lnTo>
                  <a:close/>
                </a:path>
                <a:path w="16581755" h="11248390">
                  <a:moveTo>
                    <a:pt x="13899161" y="8739607"/>
                  </a:moveTo>
                  <a:lnTo>
                    <a:pt x="13896538" y="8739277"/>
                  </a:lnTo>
                  <a:lnTo>
                    <a:pt x="13892158" y="8742143"/>
                  </a:lnTo>
                  <a:lnTo>
                    <a:pt x="13891831" y="8744765"/>
                  </a:lnTo>
                  <a:lnTo>
                    <a:pt x="13894698" y="8749145"/>
                  </a:lnTo>
                  <a:lnTo>
                    <a:pt x="13895080" y="8750097"/>
                  </a:lnTo>
                  <a:lnTo>
                    <a:pt x="13896415" y="8750667"/>
                  </a:lnTo>
                  <a:lnTo>
                    <a:pt x="13896558" y="8750333"/>
                  </a:lnTo>
                  <a:lnTo>
                    <a:pt x="13897893" y="8750903"/>
                  </a:lnTo>
                  <a:lnTo>
                    <a:pt x="13899846" y="8750947"/>
                  </a:lnTo>
                  <a:lnTo>
                    <a:pt x="13901084" y="8749896"/>
                  </a:lnTo>
                  <a:lnTo>
                    <a:pt x="13903274" y="8748462"/>
                  </a:lnTo>
                  <a:lnTo>
                    <a:pt x="13903604" y="8745842"/>
                  </a:lnTo>
                  <a:lnTo>
                    <a:pt x="13902170" y="8743652"/>
                  </a:lnTo>
                  <a:lnTo>
                    <a:pt x="13900594" y="8741797"/>
                  </a:lnTo>
                  <a:lnTo>
                    <a:pt x="13899161" y="8739607"/>
                  </a:lnTo>
                  <a:close/>
                </a:path>
                <a:path w="16581755" h="11248390">
                  <a:moveTo>
                    <a:pt x="13848290" y="8670164"/>
                  </a:moveTo>
                  <a:lnTo>
                    <a:pt x="13845668" y="8669834"/>
                  </a:lnTo>
                  <a:lnTo>
                    <a:pt x="13841289" y="8672701"/>
                  </a:lnTo>
                  <a:lnTo>
                    <a:pt x="13840959" y="8675323"/>
                  </a:lnTo>
                  <a:lnTo>
                    <a:pt x="13843825" y="8679702"/>
                  </a:lnTo>
                  <a:lnTo>
                    <a:pt x="13844208" y="8680654"/>
                  </a:lnTo>
                  <a:lnTo>
                    <a:pt x="13846879" y="8681794"/>
                  </a:lnTo>
                  <a:lnTo>
                    <a:pt x="13848835" y="8681839"/>
                  </a:lnTo>
                  <a:lnTo>
                    <a:pt x="13850072" y="8680788"/>
                  </a:lnTo>
                  <a:lnTo>
                    <a:pt x="13852261" y="8679355"/>
                  </a:lnTo>
                  <a:lnTo>
                    <a:pt x="13852589" y="8676732"/>
                  </a:lnTo>
                  <a:lnTo>
                    <a:pt x="13848290" y="8670164"/>
                  </a:lnTo>
                  <a:close/>
                </a:path>
                <a:path w="16581755" h="11248390">
                  <a:moveTo>
                    <a:pt x="13797420" y="8600721"/>
                  </a:moveTo>
                  <a:lnTo>
                    <a:pt x="13794799" y="8600393"/>
                  </a:lnTo>
                  <a:lnTo>
                    <a:pt x="13790419" y="8603259"/>
                  </a:lnTo>
                  <a:lnTo>
                    <a:pt x="13790090" y="8605880"/>
                  </a:lnTo>
                  <a:lnTo>
                    <a:pt x="13793673" y="8611355"/>
                  </a:lnTo>
                  <a:lnTo>
                    <a:pt x="13796009" y="8612351"/>
                  </a:lnTo>
                  <a:lnTo>
                    <a:pt x="13797964" y="8612395"/>
                  </a:lnTo>
                  <a:lnTo>
                    <a:pt x="13799200" y="8611344"/>
                  </a:lnTo>
                  <a:lnTo>
                    <a:pt x="13801390" y="8609912"/>
                  </a:lnTo>
                  <a:lnTo>
                    <a:pt x="13801719" y="8607291"/>
                  </a:lnTo>
                  <a:lnTo>
                    <a:pt x="13797420" y="8600721"/>
                  </a:lnTo>
                  <a:close/>
                </a:path>
                <a:path w="16581755" h="11248390">
                  <a:moveTo>
                    <a:pt x="13747501" y="8530895"/>
                  </a:moveTo>
                  <a:lnTo>
                    <a:pt x="13744881" y="8530566"/>
                  </a:lnTo>
                  <a:lnTo>
                    <a:pt x="13740501" y="8533433"/>
                  </a:lnTo>
                  <a:lnTo>
                    <a:pt x="13740171" y="8536055"/>
                  </a:lnTo>
                  <a:lnTo>
                    <a:pt x="13743037" y="8540435"/>
                  </a:lnTo>
                  <a:lnTo>
                    <a:pt x="13743421" y="8541388"/>
                  </a:lnTo>
                  <a:lnTo>
                    <a:pt x="13746090" y="8542526"/>
                  </a:lnTo>
                  <a:lnTo>
                    <a:pt x="13748043" y="8542570"/>
                  </a:lnTo>
                  <a:lnTo>
                    <a:pt x="13749283" y="8541520"/>
                  </a:lnTo>
                  <a:lnTo>
                    <a:pt x="13751473" y="8540087"/>
                  </a:lnTo>
                  <a:lnTo>
                    <a:pt x="13751801" y="8537464"/>
                  </a:lnTo>
                  <a:lnTo>
                    <a:pt x="13747501" y="8530895"/>
                  </a:lnTo>
                  <a:close/>
                </a:path>
                <a:path w="16581755" h="11248390">
                  <a:moveTo>
                    <a:pt x="13698060" y="8460878"/>
                  </a:moveTo>
                  <a:lnTo>
                    <a:pt x="13695439" y="8460550"/>
                  </a:lnTo>
                  <a:lnTo>
                    <a:pt x="13691059" y="8463417"/>
                  </a:lnTo>
                  <a:lnTo>
                    <a:pt x="13690729" y="8466037"/>
                  </a:lnTo>
                  <a:lnTo>
                    <a:pt x="13693596" y="8470417"/>
                  </a:lnTo>
                  <a:lnTo>
                    <a:pt x="13693978" y="8471369"/>
                  </a:lnTo>
                  <a:lnTo>
                    <a:pt x="13696649" y="8472508"/>
                  </a:lnTo>
                  <a:lnTo>
                    <a:pt x="13698605" y="8472553"/>
                  </a:lnTo>
                  <a:lnTo>
                    <a:pt x="13699842" y="8471504"/>
                  </a:lnTo>
                  <a:lnTo>
                    <a:pt x="13702032" y="8470070"/>
                  </a:lnTo>
                  <a:lnTo>
                    <a:pt x="13702360" y="8467448"/>
                  </a:lnTo>
                  <a:lnTo>
                    <a:pt x="13698060" y="8460878"/>
                  </a:lnTo>
                  <a:close/>
                </a:path>
                <a:path w="16581755" h="11248390">
                  <a:moveTo>
                    <a:pt x="13649236" y="8390337"/>
                  </a:moveTo>
                  <a:lnTo>
                    <a:pt x="13646281" y="8389866"/>
                  </a:lnTo>
                  <a:lnTo>
                    <a:pt x="13644091" y="8391298"/>
                  </a:lnTo>
                  <a:lnTo>
                    <a:pt x="13642044" y="8392397"/>
                  </a:lnTo>
                  <a:lnTo>
                    <a:pt x="13641573" y="8395353"/>
                  </a:lnTo>
                  <a:lnTo>
                    <a:pt x="13644441" y="8399734"/>
                  </a:lnTo>
                  <a:lnTo>
                    <a:pt x="13644824" y="8400686"/>
                  </a:lnTo>
                  <a:lnTo>
                    <a:pt x="13647828" y="8401968"/>
                  </a:lnTo>
                  <a:lnTo>
                    <a:pt x="13649447" y="8401869"/>
                  </a:lnTo>
                  <a:lnTo>
                    <a:pt x="13650684" y="8400818"/>
                  </a:lnTo>
                  <a:lnTo>
                    <a:pt x="13652875" y="8399385"/>
                  </a:lnTo>
                  <a:lnTo>
                    <a:pt x="13653158" y="8397137"/>
                  </a:lnTo>
                  <a:lnTo>
                    <a:pt x="13653205" y="8396763"/>
                  </a:lnTo>
                  <a:lnTo>
                    <a:pt x="13650335" y="8392385"/>
                  </a:lnTo>
                  <a:lnTo>
                    <a:pt x="13649236" y="8390337"/>
                  </a:lnTo>
                  <a:close/>
                </a:path>
                <a:path w="16581755" h="11248390">
                  <a:moveTo>
                    <a:pt x="13600413" y="8319794"/>
                  </a:moveTo>
                  <a:lnTo>
                    <a:pt x="13597316" y="8319656"/>
                  </a:lnTo>
                  <a:lnTo>
                    <a:pt x="13593221" y="8321856"/>
                  </a:lnTo>
                  <a:lnTo>
                    <a:pt x="13592809" y="8324443"/>
                  </a:lnTo>
                  <a:lnTo>
                    <a:pt x="13592750" y="8324812"/>
                  </a:lnTo>
                  <a:lnTo>
                    <a:pt x="13595617" y="8329192"/>
                  </a:lnTo>
                  <a:lnTo>
                    <a:pt x="13596000" y="8330145"/>
                  </a:lnTo>
                  <a:lnTo>
                    <a:pt x="13599002" y="8331425"/>
                  </a:lnTo>
                  <a:lnTo>
                    <a:pt x="13600622" y="8331327"/>
                  </a:lnTo>
                  <a:lnTo>
                    <a:pt x="13601861" y="8330277"/>
                  </a:lnTo>
                  <a:lnTo>
                    <a:pt x="13603909" y="8329177"/>
                  </a:lnTo>
                  <a:lnTo>
                    <a:pt x="13604322" y="8326591"/>
                  </a:lnTo>
                  <a:lnTo>
                    <a:pt x="13604381" y="8326221"/>
                  </a:lnTo>
                  <a:lnTo>
                    <a:pt x="13601512" y="8321842"/>
                  </a:lnTo>
                  <a:lnTo>
                    <a:pt x="13600413" y="8319794"/>
                  </a:lnTo>
                  <a:close/>
                </a:path>
                <a:path w="16581755" h="11248390">
                  <a:moveTo>
                    <a:pt x="13552543" y="8248869"/>
                  </a:moveTo>
                  <a:lnTo>
                    <a:pt x="13545020" y="8253553"/>
                  </a:lnTo>
                  <a:lnTo>
                    <a:pt x="13547889" y="8257933"/>
                  </a:lnTo>
                  <a:lnTo>
                    <a:pt x="13548272" y="8258884"/>
                  </a:lnTo>
                  <a:lnTo>
                    <a:pt x="13551275" y="8260165"/>
                  </a:lnTo>
                  <a:lnTo>
                    <a:pt x="13552897" y="8260069"/>
                  </a:lnTo>
                  <a:lnTo>
                    <a:pt x="13554134" y="8259018"/>
                  </a:lnTo>
                  <a:lnTo>
                    <a:pt x="13555847" y="8257777"/>
                  </a:lnTo>
                  <a:lnTo>
                    <a:pt x="13556551" y="8255315"/>
                  </a:lnTo>
                  <a:lnTo>
                    <a:pt x="13556652" y="8254963"/>
                  </a:lnTo>
                  <a:lnTo>
                    <a:pt x="13553784" y="8250583"/>
                  </a:lnTo>
                  <a:lnTo>
                    <a:pt x="13552543" y="8248869"/>
                  </a:lnTo>
                  <a:close/>
                </a:path>
                <a:path w="16581755" h="11248390">
                  <a:moveTo>
                    <a:pt x="13505911" y="8176894"/>
                  </a:moveTo>
                  <a:lnTo>
                    <a:pt x="13503096" y="8176088"/>
                  </a:lnTo>
                  <a:lnTo>
                    <a:pt x="13498717" y="8178955"/>
                  </a:lnTo>
                  <a:lnTo>
                    <a:pt x="13498013" y="8181417"/>
                  </a:lnTo>
                  <a:lnTo>
                    <a:pt x="13497913" y="8181768"/>
                  </a:lnTo>
                  <a:lnTo>
                    <a:pt x="13500779" y="8186148"/>
                  </a:lnTo>
                  <a:lnTo>
                    <a:pt x="13501162" y="8187100"/>
                  </a:lnTo>
                  <a:lnTo>
                    <a:pt x="13502831" y="8187812"/>
                  </a:lnTo>
                  <a:lnTo>
                    <a:pt x="13502688" y="8188146"/>
                  </a:lnTo>
                  <a:lnTo>
                    <a:pt x="13504358" y="8188858"/>
                  </a:lnTo>
                  <a:lnTo>
                    <a:pt x="13505978" y="8188760"/>
                  </a:lnTo>
                  <a:lnTo>
                    <a:pt x="13507216" y="8187709"/>
                  </a:lnTo>
                  <a:lnTo>
                    <a:pt x="13509404" y="8186276"/>
                  </a:lnTo>
                  <a:lnTo>
                    <a:pt x="13510110" y="8183815"/>
                  </a:lnTo>
                  <a:lnTo>
                    <a:pt x="13510211" y="8183463"/>
                  </a:lnTo>
                  <a:lnTo>
                    <a:pt x="13505911" y="8176894"/>
                  </a:lnTo>
                  <a:close/>
                </a:path>
                <a:path w="16581755" h="11248390">
                  <a:moveTo>
                    <a:pt x="13459418" y="8104585"/>
                  </a:moveTo>
                  <a:lnTo>
                    <a:pt x="13456605" y="8103780"/>
                  </a:lnTo>
                  <a:lnTo>
                    <a:pt x="13452227" y="8106646"/>
                  </a:lnTo>
                  <a:lnTo>
                    <a:pt x="13451522" y="8109107"/>
                  </a:lnTo>
                  <a:lnTo>
                    <a:pt x="13451422" y="8109459"/>
                  </a:lnTo>
                  <a:lnTo>
                    <a:pt x="13454288" y="8113839"/>
                  </a:lnTo>
                  <a:lnTo>
                    <a:pt x="13454671" y="8114791"/>
                  </a:lnTo>
                  <a:lnTo>
                    <a:pt x="13458010" y="8116215"/>
                  </a:lnTo>
                  <a:lnTo>
                    <a:pt x="13459487" y="8116451"/>
                  </a:lnTo>
                  <a:lnTo>
                    <a:pt x="13460724" y="8115400"/>
                  </a:lnTo>
                  <a:lnTo>
                    <a:pt x="13462914" y="8113966"/>
                  </a:lnTo>
                  <a:lnTo>
                    <a:pt x="13463619" y="8111506"/>
                  </a:lnTo>
                  <a:lnTo>
                    <a:pt x="13463719" y="8111154"/>
                  </a:lnTo>
                  <a:lnTo>
                    <a:pt x="13459418" y="8104585"/>
                  </a:lnTo>
                  <a:close/>
                </a:path>
                <a:path w="16581755" h="11248390">
                  <a:moveTo>
                    <a:pt x="13413881" y="8031894"/>
                  </a:moveTo>
                  <a:lnTo>
                    <a:pt x="13411067" y="8031088"/>
                  </a:lnTo>
                  <a:lnTo>
                    <a:pt x="13406688" y="8033954"/>
                  </a:lnTo>
                  <a:lnTo>
                    <a:pt x="13405984" y="8036415"/>
                  </a:lnTo>
                  <a:lnTo>
                    <a:pt x="13405883" y="8036767"/>
                  </a:lnTo>
                  <a:lnTo>
                    <a:pt x="13408749" y="8041146"/>
                  </a:lnTo>
                  <a:lnTo>
                    <a:pt x="13409132" y="8042099"/>
                  </a:lnTo>
                  <a:lnTo>
                    <a:pt x="13412471" y="8043523"/>
                  </a:lnTo>
                  <a:lnTo>
                    <a:pt x="13413949" y="8043759"/>
                  </a:lnTo>
                  <a:lnTo>
                    <a:pt x="13415186" y="8042708"/>
                  </a:lnTo>
                  <a:lnTo>
                    <a:pt x="13417375" y="8041274"/>
                  </a:lnTo>
                  <a:lnTo>
                    <a:pt x="13418080" y="8038814"/>
                  </a:lnTo>
                  <a:lnTo>
                    <a:pt x="13418180" y="8038462"/>
                  </a:lnTo>
                  <a:lnTo>
                    <a:pt x="13413881" y="8031894"/>
                  </a:lnTo>
                  <a:close/>
                </a:path>
                <a:path w="16581755" h="11248390">
                  <a:moveTo>
                    <a:pt x="13368960" y="7958676"/>
                  </a:moveTo>
                  <a:lnTo>
                    <a:pt x="13366148" y="7957871"/>
                  </a:lnTo>
                  <a:lnTo>
                    <a:pt x="13361768" y="7960736"/>
                  </a:lnTo>
                  <a:lnTo>
                    <a:pt x="13361063" y="7963197"/>
                  </a:lnTo>
                  <a:lnTo>
                    <a:pt x="13360963" y="7963549"/>
                  </a:lnTo>
                  <a:lnTo>
                    <a:pt x="13363829" y="7967929"/>
                  </a:lnTo>
                  <a:lnTo>
                    <a:pt x="13364212" y="7968882"/>
                  </a:lnTo>
                  <a:lnTo>
                    <a:pt x="13367551" y="7970306"/>
                  </a:lnTo>
                  <a:lnTo>
                    <a:pt x="13369170" y="7970207"/>
                  </a:lnTo>
                  <a:lnTo>
                    <a:pt x="13372455" y="7968057"/>
                  </a:lnTo>
                  <a:lnTo>
                    <a:pt x="13373160" y="7965595"/>
                  </a:lnTo>
                  <a:lnTo>
                    <a:pt x="13373260" y="7965244"/>
                  </a:lnTo>
                  <a:lnTo>
                    <a:pt x="13368960" y="7958676"/>
                  </a:lnTo>
                  <a:close/>
                </a:path>
                <a:path w="16581755" h="11248390">
                  <a:moveTo>
                    <a:pt x="13324992" y="7885075"/>
                  </a:moveTo>
                  <a:lnTo>
                    <a:pt x="13322180" y="7884270"/>
                  </a:lnTo>
                  <a:lnTo>
                    <a:pt x="13317800" y="7887136"/>
                  </a:lnTo>
                  <a:lnTo>
                    <a:pt x="13317096" y="7889597"/>
                  </a:lnTo>
                  <a:lnTo>
                    <a:pt x="13316995" y="7889949"/>
                  </a:lnTo>
                  <a:lnTo>
                    <a:pt x="13319861" y="7894329"/>
                  </a:lnTo>
                  <a:lnTo>
                    <a:pt x="13320244" y="7895281"/>
                  </a:lnTo>
                  <a:lnTo>
                    <a:pt x="13323583" y="7896705"/>
                  </a:lnTo>
                  <a:lnTo>
                    <a:pt x="13325204" y="7896607"/>
                  </a:lnTo>
                  <a:lnTo>
                    <a:pt x="13328489" y="7894457"/>
                  </a:lnTo>
                  <a:lnTo>
                    <a:pt x="13329192" y="7891996"/>
                  </a:lnTo>
                  <a:lnTo>
                    <a:pt x="13329293" y="7891644"/>
                  </a:lnTo>
                  <a:lnTo>
                    <a:pt x="13324992" y="7885075"/>
                  </a:lnTo>
                  <a:close/>
                </a:path>
                <a:path w="16581755" h="11248390">
                  <a:moveTo>
                    <a:pt x="13282121" y="7810758"/>
                  </a:moveTo>
                  <a:lnTo>
                    <a:pt x="13279308" y="7809953"/>
                  </a:lnTo>
                  <a:lnTo>
                    <a:pt x="13277119" y="7811387"/>
                  </a:lnTo>
                  <a:lnTo>
                    <a:pt x="13274595" y="7812678"/>
                  </a:lnTo>
                  <a:lnTo>
                    <a:pt x="13273788" y="7815490"/>
                  </a:lnTo>
                  <a:lnTo>
                    <a:pt x="13276656" y="7819869"/>
                  </a:lnTo>
                  <a:lnTo>
                    <a:pt x="13277229" y="7821298"/>
                  </a:lnTo>
                  <a:lnTo>
                    <a:pt x="13280234" y="7822580"/>
                  </a:lnTo>
                  <a:lnTo>
                    <a:pt x="13281855" y="7822482"/>
                  </a:lnTo>
                  <a:lnTo>
                    <a:pt x="13285138" y="7820331"/>
                  </a:lnTo>
                  <a:lnTo>
                    <a:pt x="13285944" y="7817519"/>
                  </a:lnTo>
                  <a:lnTo>
                    <a:pt x="13284511" y="7815330"/>
                  </a:lnTo>
                  <a:lnTo>
                    <a:pt x="13283411" y="7813282"/>
                  </a:lnTo>
                  <a:lnTo>
                    <a:pt x="13282121" y="7810758"/>
                  </a:lnTo>
                  <a:close/>
                </a:path>
                <a:path w="16581755" h="11248390">
                  <a:moveTo>
                    <a:pt x="13240059" y="7736392"/>
                  </a:moveTo>
                  <a:lnTo>
                    <a:pt x="13237244" y="7735586"/>
                  </a:lnTo>
                  <a:lnTo>
                    <a:pt x="13235055" y="7737020"/>
                  </a:lnTo>
                  <a:lnTo>
                    <a:pt x="13232531" y="7738312"/>
                  </a:lnTo>
                  <a:lnTo>
                    <a:pt x="13231726" y="7741124"/>
                  </a:lnTo>
                  <a:lnTo>
                    <a:pt x="13233160" y="7743314"/>
                  </a:lnTo>
                  <a:lnTo>
                    <a:pt x="13234259" y="7745360"/>
                  </a:lnTo>
                  <a:lnTo>
                    <a:pt x="13234833" y="7746789"/>
                  </a:lnTo>
                  <a:lnTo>
                    <a:pt x="13237838" y="7748071"/>
                  </a:lnTo>
                  <a:lnTo>
                    <a:pt x="13239458" y="7747972"/>
                  </a:lnTo>
                  <a:lnTo>
                    <a:pt x="13240552" y="7747257"/>
                  </a:lnTo>
                  <a:lnTo>
                    <a:pt x="13243076" y="7745965"/>
                  </a:lnTo>
                  <a:lnTo>
                    <a:pt x="13243881" y="7743153"/>
                  </a:lnTo>
                  <a:lnTo>
                    <a:pt x="13242449" y="7740963"/>
                  </a:lnTo>
                  <a:lnTo>
                    <a:pt x="13241349" y="7738916"/>
                  </a:lnTo>
                  <a:lnTo>
                    <a:pt x="13240059" y="7736392"/>
                  </a:lnTo>
                  <a:close/>
                </a:path>
                <a:path w="16581755" h="11248390">
                  <a:moveTo>
                    <a:pt x="13198139" y="7661693"/>
                  </a:moveTo>
                  <a:lnTo>
                    <a:pt x="13195324" y="7660886"/>
                  </a:lnTo>
                  <a:lnTo>
                    <a:pt x="13193278" y="7661986"/>
                  </a:lnTo>
                  <a:lnTo>
                    <a:pt x="13191088" y="7663420"/>
                  </a:lnTo>
                  <a:lnTo>
                    <a:pt x="13190282" y="7666233"/>
                  </a:lnTo>
                  <a:lnTo>
                    <a:pt x="13192482" y="7670328"/>
                  </a:lnTo>
                  <a:lnTo>
                    <a:pt x="13192722" y="7671613"/>
                  </a:lnTo>
                  <a:lnTo>
                    <a:pt x="13196061" y="7673037"/>
                  </a:lnTo>
                  <a:lnTo>
                    <a:pt x="13197680" y="7672939"/>
                  </a:lnTo>
                  <a:lnTo>
                    <a:pt x="13200965" y="7670790"/>
                  </a:lnTo>
                  <a:lnTo>
                    <a:pt x="13201770" y="7667977"/>
                  </a:lnTo>
                  <a:lnTo>
                    <a:pt x="13199572" y="7663882"/>
                  </a:lnTo>
                  <a:lnTo>
                    <a:pt x="13198139" y="7661693"/>
                  </a:lnTo>
                  <a:close/>
                </a:path>
                <a:path w="16581755" h="11248390">
                  <a:moveTo>
                    <a:pt x="13157789" y="7586084"/>
                  </a:moveTo>
                  <a:lnTo>
                    <a:pt x="13154976" y="7585279"/>
                  </a:lnTo>
                  <a:lnTo>
                    <a:pt x="13152929" y="7586379"/>
                  </a:lnTo>
                  <a:lnTo>
                    <a:pt x="13150739" y="7587811"/>
                  </a:lnTo>
                  <a:lnTo>
                    <a:pt x="13149934" y="7590625"/>
                  </a:lnTo>
                  <a:lnTo>
                    <a:pt x="13152132" y="7594720"/>
                  </a:lnTo>
                  <a:lnTo>
                    <a:pt x="13152373" y="7596006"/>
                  </a:lnTo>
                  <a:lnTo>
                    <a:pt x="13155710" y="7597430"/>
                  </a:lnTo>
                  <a:lnTo>
                    <a:pt x="13157331" y="7597332"/>
                  </a:lnTo>
                  <a:lnTo>
                    <a:pt x="13160616" y="7595182"/>
                  </a:lnTo>
                  <a:lnTo>
                    <a:pt x="13161422" y="7592368"/>
                  </a:lnTo>
                  <a:lnTo>
                    <a:pt x="13159222" y="7588274"/>
                  </a:lnTo>
                  <a:lnTo>
                    <a:pt x="13157789" y="7586084"/>
                  </a:lnTo>
                  <a:close/>
                </a:path>
                <a:path w="16581755" h="11248390">
                  <a:moveTo>
                    <a:pt x="13118059" y="7509952"/>
                  </a:moveTo>
                  <a:lnTo>
                    <a:pt x="13115245" y="7509146"/>
                  </a:lnTo>
                  <a:lnTo>
                    <a:pt x="13113199" y="7510246"/>
                  </a:lnTo>
                  <a:lnTo>
                    <a:pt x="13111009" y="7511680"/>
                  </a:lnTo>
                  <a:lnTo>
                    <a:pt x="13110203" y="7514492"/>
                  </a:lnTo>
                  <a:lnTo>
                    <a:pt x="13112403" y="7518586"/>
                  </a:lnTo>
                  <a:lnTo>
                    <a:pt x="13112643" y="7519873"/>
                  </a:lnTo>
                  <a:lnTo>
                    <a:pt x="13115981" y="7521296"/>
                  </a:lnTo>
                  <a:lnTo>
                    <a:pt x="13117601" y="7521198"/>
                  </a:lnTo>
                  <a:lnTo>
                    <a:pt x="13120885" y="7519049"/>
                  </a:lnTo>
                  <a:lnTo>
                    <a:pt x="13121690" y="7516236"/>
                  </a:lnTo>
                  <a:lnTo>
                    <a:pt x="13119492" y="7512141"/>
                  </a:lnTo>
                  <a:lnTo>
                    <a:pt x="13118059" y="7509952"/>
                  </a:lnTo>
                  <a:close/>
                </a:path>
                <a:path w="16581755" h="11248390">
                  <a:moveTo>
                    <a:pt x="13079614" y="7433578"/>
                  </a:moveTo>
                  <a:lnTo>
                    <a:pt x="13077135" y="7432914"/>
                  </a:lnTo>
                  <a:lnTo>
                    <a:pt x="13074755" y="7433871"/>
                  </a:lnTo>
                  <a:lnTo>
                    <a:pt x="13072231" y="7435163"/>
                  </a:lnTo>
                  <a:lnTo>
                    <a:pt x="13071568" y="7437642"/>
                  </a:lnTo>
                  <a:lnTo>
                    <a:pt x="13072525" y="7440024"/>
                  </a:lnTo>
                  <a:lnTo>
                    <a:pt x="13073624" y="7442070"/>
                  </a:lnTo>
                  <a:lnTo>
                    <a:pt x="13073864" y="7443357"/>
                  </a:lnTo>
                  <a:lnTo>
                    <a:pt x="13077203" y="7444781"/>
                  </a:lnTo>
                  <a:lnTo>
                    <a:pt x="13078681" y="7445017"/>
                  </a:lnTo>
                  <a:lnTo>
                    <a:pt x="13079776" y="7444301"/>
                  </a:lnTo>
                  <a:lnTo>
                    <a:pt x="13082299" y="7443009"/>
                  </a:lnTo>
                  <a:lnTo>
                    <a:pt x="13082962" y="7440530"/>
                  </a:lnTo>
                  <a:lnTo>
                    <a:pt x="13082005" y="7438148"/>
                  </a:lnTo>
                  <a:lnTo>
                    <a:pt x="13080906" y="7436101"/>
                  </a:lnTo>
                  <a:lnTo>
                    <a:pt x="13079614" y="7433578"/>
                  </a:lnTo>
                  <a:close/>
                </a:path>
                <a:path w="16581755" h="11248390">
                  <a:moveTo>
                    <a:pt x="13041931" y="7356345"/>
                  </a:moveTo>
                  <a:lnTo>
                    <a:pt x="13039118" y="7355540"/>
                  </a:lnTo>
                  <a:lnTo>
                    <a:pt x="13034356" y="7357455"/>
                  </a:lnTo>
                  <a:lnTo>
                    <a:pt x="13033552" y="7360266"/>
                  </a:lnTo>
                  <a:lnTo>
                    <a:pt x="13035848" y="7365982"/>
                  </a:lnTo>
                  <a:lnTo>
                    <a:pt x="13037708" y="7367170"/>
                  </a:lnTo>
                  <a:lnTo>
                    <a:pt x="13039043" y="7367739"/>
                  </a:lnTo>
                  <a:lnTo>
                    <a:pt x="13040522" y="7367975"/>
                  </a:lnTo>
                  <a:lnTo>
                    <a:pt x="13041617" y="7367258"/>
                  </a:lnTo>
                  <a:lnTo>
                    <a:pt x="13043997" y="7366301"/>
                  </a:lnTo>
                  <a:lnTo>
                    <a:pt x="13044803" y="7363489"/>
                  </a:lnTo>
                  <a:lnTo>
                    <a:pt x="13041931" y="7356345"/>
                  </a:lnTo>
                  <a:close/>
                </a:path>
                <a:path w="16581755" h="11248390">
                  <a:moveTo>
                    <a:pt x="13005059" y="7279063"/>
                  </a:moveTo>
                  <a:lnTo>
                    <a:pt x="13002247" y="7278257"/>
                  </a:lnTo>
                  <a:lnTo>
                    <a:pt x="12997483" y="7280172"/>
                  </a:lnTo>
                  <a:lnTo>
                    <a:pt x="12996678" y="7282985"/>
                  </a:lnTo>
                  <a:lnTo>
                    <a:pt x="12998974" y="7288701"/>
                  </a:lnTo>
                  <a:lnTo>
                    <a:pt x="13000836" y="7289888"/>
                  </a:lnTo>
                  <a:lnTo>
                    <a:pt x="13002171" y="7290458"/>
                  </a:lnTo>
                  <a:lnTo>
                    <a:pt x="13003643" y="7290692"/>
                  </a:lnTo>
                  <a:lnTo>
                    <a:pt x="13004743" y="7289976"/>
                  </a:lnTo>
                  <a:lnTo>
                    <a:pt x="13007124" y="7289020"/>
                  </a:lnTo>
                  <a:lnTo>
                    <a:pt x="13007930" y="7286207"/>
                  </a:lnTo>
                  <a:lnTo>
                    <a:pt x="13005059" y="7279063"/>
                  </a:lnTo>
                  <a:close/>
                </a:path>
                <a:path w="16581755" h="11248390">
                  <a:moveTo>
                    <a:pt x="12969138" y="7201399"/>
                  </a:moveTo>
                  <a:lnTo>
                    <a:pt x="12966325" y="7200594"/>
                  </a:lnTo>
                  <a:lnTo>
                    <a:pt x="12963944" y="7201551"/>
                  </a:lnTo>
                  <a:lnTo>
                    <a:pt x="12961228" y="7202366"/>
                  </a:lnTo>
                  <a:lnTo>
                    <a:pt x="12960423" y="7205178"/>
                  </a:lnTo>
                  <a:lnTo>
                    <a:pt x="12962338" y="7209940"/>
                  </a:lnTo>
                  <a:lnTo>
                    <a:pt x="12963054" y="7211035"/>
                  </a:lnTo>
                  <a:lnTo>
                    <a:pt x="12964915" y="7212223"/>
                  </a:lnTo>
                  <a:lnTo>
                    <a:pt x="12964773" y="7212557"/>
                  </a:lnTo>
                  <a:lnTo>
                    <a:pt x="12965774" y="7212984"/>
                  </a:lnTo>
                  <a:lnTo>
                    <a:pt x="12967251" y="7213220"/>
                  </a:lnTo>
                  <a:lnTo>
                    <a:pt x="12968346" y="7212503"/>
                  </a:lnTo>
                  <a:lnTo>
                    <a:pt x="12970727" y="7211547"/>
                  </a:lnTo>
                  <a:lnTo>
                    <a:pt x="12971867" y="7208876"/>
                  </a:lnTo>
                  <a:lnTo>
                    <a:pt x="12969953" y="7204114"/>
                  </a:lnTo>
                  <a:lnTo>
                    <a:pt x="12969138" y="7201399"/>
                  </a:lnTo>
                  <a:close/>
                </a:path>
                <a:path w="16581755" h="11248390">
                  <a:moveTo>
                    <a:pt x="12933837" y="7123210"/>
                  </a:moveTo>
                  <a:lnTo>
                    <a:pt x="12931164" y="7122070"/>
                  </a:lnTo>
                  <a:lnTo>
                    <a:pt x="12926403" y="7123984"/>
                  </a:lnTo>
                  <a:lnTo>
                    <a:pt x="12925264" y="7126654"/>
                  </a:lnTo>
                  <a:lnTo>
                    <a:pt x="12927178" y="7131417"/>
                  </a:lnTo>
                  <a:lnTo>
                    <a:pt x="12927895" y="7132512"/>
                  </a:lnTo>
                  <a:lnTo>
                    <a:pt x="12929755" y="7133700"/>
                  </a:lnTo>
                  <a:lnTo>
                    <a:pt x="12929613" y="7134034"/>
                  </a:lnTo>
                  <a:lnTo>
                    <a:pt x="12930614" y="7134461"/>
                  </a:lnTo>
                  <a:lnTo>
                    <a:pt x="12932092" y="7134697"/>
                  </a:lnTo>
                  <a:lnTo>
                    <a:pt x="12933187" y="7133980"/>
                  </a:lnTo>
                  <a:lnTo>
                    <a:pt x="12935568" y="7133023"/>
                  </a:lnTo>
                  <a:lnTo>
                    <a:pt x="12936707" y="7130351"/>
                  </a:lnTo>
                  <a:lnTo>
                    <a:pt x="12933837" y="7123210"/>
                  </a:lnTo>
                  <a:close/>
                </a:path>
                <a:path w="16581755" h="11248390">
                  <a:moveTo>
                    <a:pt x="12899487" y="7044637"/>
                  </a:moveTo>
                  <a:lnTo>
                    <a:pt x="12896815" y="7043497"/>
                  </a:lnTo>
                  <a:lnTo>
                    <a:pt x="12892053" y="7045411"/>
                  </a:lnTo>
                  <a:lnTo>
                    <a:pt x="12890914" y="7048082"/>
                  </a:lnTo>
                  <a:lnTo>
                    <a:pt x="12892829" y="7052845"/>
                  </a:lnTo>
                  <a:lnTo>
                    <a:pt x="12893545" y="7053940"/>
                  </a:lnTo>
                  <a:lnTo>
                    <a:pt x="12895405" y="7055128"/>
                  </a:lnTo>
                  <a:lnTo>
                    <a:pt x="12895263" y="7055461"/>
                  </a:lnTo>
                  <a:lnTo>
                    <a:pt x="12896265" y="7055888"/>
                  </a:lnTo>
                  <a:lnTo>
                    <a:pt x="12897742" y="7056125"/>
                  </a:lnTo>
                  <a:lnTo>
                    <a:pt x="12898838" y="7055408"/>
                  </a:lnTo>
                  <a:lnTo>
                    <a:pt x="12901218" y="7054451"/>
                  </a:lnTo>
                  <a:lnTo>
                    <a:pt x="12902357" y="7051779"/>
                  </a:lnTo>
                  <a:lnTo>
                    <a:pt x="12899487" y="7044637"/>
                  </a:lnTo>
                  <a:close/>
                </a:path>
                <a:path w="16581755" h="11248390">
                  <a:moveTo>
                    <a:pt x="12866708" y="6965155"/>
                  </a:moveTo>
                  <a:lnTo>
                    <a:pt x="12864037" y="6964015"/>
                  </a:lnTo>
                  <a:lnTo>
                    <a:pt x="12859275" y="6965930"/>
                  </a:lnTo>
                  <a:lnTo>
                    <a:pt x="12859093" y="6970983"/>
                  </a:lnTo>
                  <a:lnTo>
                    <a:pt x="12860624" y="6974792"/>
                  </a:lnTo>
                  <a:lnTo>
                    <a:pt x="12862485" y="6975979"/>
                  </a:lnTo>
                  <a:lnTo>
                    <a:pt x="12863487" y="6976407"/>
                  </a:lnTo>
                  <a:lnTo>
                    <a:pt x="12864965" y="6976644"/>
                  </a:lnTo>
                  <a:lnTo>
                    <a:pt x="12866058" y="6975926"/>
                  </a:lnTo>
                  <a:lnTo>
                    <a:pt x="12868440" y="6974970"/>
                  </a:lnTo>
                  <a:lnTo>
                    <a:pt x="12868622" y="6969917"/>
                  </a:lnTo>
                  <a:lnTo>
                    <a:pt x="12866708" y="6965155"/>
                  </a:lnTo>
                  <a:close/>
                </a:path>
                <a:path w="16581755" h="11248390">
                  <a:moveTo>
                    <a:pt x="12834262" y="6885816"/>
                  </a:moveTo>
                  <a:lnTo>
                    <a:pt x="12831593" y="6884677"/>
                  </a:lnTo>
                  <a:lnTo>
                    <a:pt x="12826830" y="6886593"/>
                  </a:lnTo>
                  <a:lnTo>
                    <a:pt x="12826648" y="6891644"/>
                  </a:lnTo>
                  <a:lnTo>
                    <a:pt x="12828180" y="6895453"/>
                  </a:lnTo>
                  <a:lnTo>
                    <a:pt x="12830041" y="6896642"/>
                  </a:lnTo>
                  <a:lnTo>
                    <a:pt x="12831043" y="6897069"/>
                  </a:lnTo>
                  <a:lnTo>
                    <a:pt x="12832663" y="6896971"/>
                  </a:lnTo>
                  <a:lnTo>
                    <a:pt x="12835996" y="6895631"/>
                  </a:lnTo>
                  <a:lnTo>
                    <a:pt x="12836177" y="6890580"/>
                  </a:lnTo>
                  <a:lnTo>
                    <a:pt x="12834262" y="6885816"/>
                  </a:lnTo>
                  <a:close/>
                </a:path>
                <a:path w="16581755" h="11248390">
                  <a:moveTo>
                    <a:pt x="12802772" y="6806096"/>
                  </a:moveTo>
                  <a:lnTo>
                    <a:pt x="12800101" y="6804957"/>
                  </a:lnTo>
                  <a:lnTo>
                    <a:pt x="12795338" y="6806870"/>
                  </a:lnTo>
                  <a:lnTo>
                    <a:pt x="12795156" y="6811923"/>
                  </a:lnTo>
                  <a:lnTo>
                    <a:pt x="12796114" y="6814303"/>
                  </a:lnTo>
                  <a:lnTo>
                    <a:pt x="12796354" y="6815590"/>
                  </a:lnTo>
                  <a:lnTo>
                    <a:pt x="12798549" y="6816921"/>
                  </a:lnTo>
                  <a:lnTo>
                    <a:pt x="12799549" y="6817348"/>
                  </a:lnTo>
                  <a:lnTo>
                    <a:pt x="12801170" y="6817249"/>
                  </a:lnTo>
                  <a:lnTo>
                    <a:pt x="12804504" y="6815910"/>
                  </a:lnTo>
                  <a:lnTo>
                    <a:pt x="12804686" y="6810858"/>
                  </a:lnTo>
                  <a:lnTo>
                    <a:pt x="12802772" y="6806096"/>
                  </a:lnTo>
                  <a:close/>
                </a:path>
                <a:path w="16581755" h="11248390">
                  <a:moveTo>
                    <a:pt x="12772374" y="6725658"/>
                  </a:moveTo>
                  <a:lnTo>
                    <a:pt x="12769704" y="6724519"/>
                  </a:lnTo>
                  <a:lnTo>
                    <a:pt x="12764941" y="6726434"/>
                  </a:lnTo>
                  <a:lnTo>
                    <a:pt x="12763802" y="6729104"/>
                  </a:lnTo>
                  <a:lnTo>
                    <a:pt x="12765716" y="6733865"/>
                  </a:lnTo>
                  <a:lnTo>
                    <a:pt x="12765956" y="6735152"/>
                  </a:lnTo>
                  <a:lnTo>
                    <a:pt x="12768151" y="6736483"/>
                  </a:lnTo>
                  <a:lnTo>
                    <a:pt x="12768293" y="6736149"/>
                  </a:lnTo>
                  <a:lnTo>
                    <a:pt x="12769295" y="6736576"/>
                  </a:lnTo>
                  <a:lnTo>
                    <a:pt x="12770772" y="6736811"/>
                  </a:lnTo>
                  <a:lnTo>
                    <a:pt x="12774106" y="6735471"/>
                  </a:lnTo>
                  <a:lnTo>
                    <a:pt x="12775245" y="6732801"/>
                  </a:lnTo>
                  <a:lnTo>
                    <a:pt x="12772374" y="6725658"/>
                  </a:lnTo>
                  <a:close/>
                </a:path>
                <a:path w="16581755" h="11248390">
                  <a:moveTo>
                    <a:pt x="12742310" y="6645362"/>
                  </a:moveTo>
                  <a:lnTo>
                    <a:pt x="12739640" y="6644223"/>
                  </a:lnTo>
                  <a:lnTo>
                    <a:pt x="12734878" y="6646137"/>
                  </a:lnTo>
                  <a:lnTo>
                    <a:pt x="12733739" y="6648808"/>
                  </a:lnTo>
                  <a:lnTo>
                    <a:pt x="12735653" y="6653570"/>
                  </a:lnTo>
                  <a:lnTo>
                    <a:pt x="12735893" y="6654857"/>
                  </a:lnTo>
                  <a:lnTo>
                    <a:pt x="12738087" y="6656187"/>
                  </a:lnTo>
                  <a:lnTo>
                    <a:pt x="12738229" y="6655853"/>
                  </a:lnTo>
                  <a:lnTo>
                    <a:pt x="12739231" y="6656280"/>
                  </a:lnTo>
                  <a:lnTo>
                    <a:pt x="12740709" y="6656516"/>
                  </a:lnTo>
                  <a:lnTo>
                    <a:pt x="12741662" y="6656133"/>
                  </a:lnTo>
                  <a:lnTo>
                    <a:pt x="12743709" y="6655033"/>
                  </a:lnTo>
                  <a:lnTo>
                    <a:pt x="12745182" y="6652506"/>
                  </a:lnTo>
                  <a:lnTo>
                    <a:pt x="12742310" y="6645362"/>
                  </a:lnTo>
                  <a:close/>
                </a:path>
                <a:path w="16581755" h="11248390">
                  <a:moveTo>
                    <a:pt x="12710528" y="6563545"/>
                  </a:moveTo>
                  <a:lnTo>
                    <a:pt x="12708147" y="6564502"/>
                  </a:lnTo>
                  <a:lnTo>
                    <a:pt x="12706099" y="6565602"/>
                  </a:lnTo>
                  <a:lnTo>
                    <a:pt x="12704627" y="6568130"/>
                  </a:lnTo>
                  <a:lnTo>
                    <a:pt x="12706541" y="6572891"/>
                  </a:lnTo>
                  <a:lnTo>
                    <a:pt x="12706782" y="6574178"/>
                  </a:lnTo>
                  <a:lnTo>
                    <a:pt x="12708977" y="6575509"/>
                  </a:lnTo>
                  <a:lnTo>
                    <a:pt x="12709119" y="6575175"/>
                  </a:lnTo>
                  <a:lnTo>
                    <a:pt x="12710455" y="6575745"/>
                  </a:lnTo>
                  <a:lnTo>
                    <a:pt x="12711598" y="6575837"/>
                  </a:lnTo>
                  <a:lnTo>
                    <a:pt x="12712550" y="6575455"/>
                  </a:lnTo>
                  <a:lnTo>
                    <a:pt x="12714598" y="6574355"/>
                  </a:lnTo>
                  <a:lnTo>
                    <a:pt x="12716071" y="6571827"/>
                  </a:lnTo>
                  <a:lnTo>
                    <a:pt x="12714157" y="6567066"/>
                  </a:lnTo>
                  <a:lnTo>
                    <a:pt x="12713057" y="6565018"/>
                  </a:lnTo>
                  <a:lnTo>
                    <a:pt x="12710528" y="6563545"/>
                  </a:lnTo>
                  <a:close/>
                </a:path>
                <a:path w="16581755" h="11248390">
                  <a:moveTo>
                    <a:pt x="12682370" y="6482483"/>
                  </a:moveTo>
                  <a:lnTo>
                    <a:pt x="12679989" y="6483441"/>
                  </a:lnTo>
                  <a:lnTo>
                    <a:pt x="12677941" y="6484541"/>
                  </a:lnTo>
                  <a:lnTo>
                    <a:pt x="12676469" y="6487068"/>
                  </a:lnTo>
                  <a:lnTo>
                    <a:pt x="12678384" y="6491830"/>
                  </a:lnTo>
                  <a:lnTo>
                    <a:pt x="12678624" y="6493117"/>
                  </a:lnTo>
                  <a:lnTo>
                    <a:pt x="12680818" y="6494447"/>
                  </a:lnTo>
                  <a:lnTo>
                    <a:pt x="12681294" y="6494256"/>
                  </a:lnTo>
                  <a:lnTo>
                    <a:pt x="12682296" y="6494683"/>
                  </a:lnTo>
                  <a:lnTo>
                    <a:pt x="12683440" y="6494776"/>
                  </a:lnTo>
                  <a:lnTo>
                    <a:pt x="12684393" y="6494393"/>
                  </a:lnTo>
                  <a:lnTo>
                    <a:pt x="12686439" y="6493294"/>
                  </a:lnTo>
                  <a:lnTo>
                    <a:pt x="12687912" y="6490767"/>
                  </a:lnTo>
                  <a:lnTo>
                    <a:pt x="12685998" y="6486004"/>
                  </a:lnTo>
                  <a:lnTo>
                    <a:pt x="12684900" y="6483957"/>
                  </a:lnTo>
                  <a:lnTo>
                    <a:pt x="12682370" y="6482483"/>
                  </a:lnTo>
                  <a:close/>
                </a:path>
                <a:path w="16581755" h="11248390">
                  <a:moveTo>
                    <a:pt x="12655022" y="6401373"/>
                  </a:moveTo>
                  <a:lnTo>
                    <a:pt x="12650260" y="6403288"/>
                  </a:lnTo>
                  <a:lnTo>
                    <a:pt x="12649154" y="6405184"/>
                  </a:lnTo>
                  <a:lnTo>
                    <a:pt x="12648786" y="6405815"/>
                  </a:lnTo>
                  <a:lnTo>
                    <a:pt x="12650701" y="6410578"/>
                  </a:lnTo>
                  <a:lnTo>
                    <a:pt x="12650940" y="6411864"/>
                  </a:lnTo>
                  <a:lnTo>
                    <a:pt x="12653136" y="6413194"/>
                  </a:lnTo>
                  <a:lnTo>
                    <a:pt x="12654471" y="6413764"/>
                  </a:lnTo>
                  <a:lnTo>
                    <a:pt x="12655611" y="6413857"/>
                  </a:lnTo>
                  <a:lnTo>
                    <a:pt x="12658949" y="6412518"/>
                  </a:lnTo>
                  <a:lnTo>
                    <a:pt x="12660053" y="6410621"/>
                  </a:lnTo>
                  <a:lnTo>
                    <a:pt x="12660421" y="6409990"/>
                  </a:lnTo>
                  <a:lnTo>
                    <a:pt x="12657550" y="6402846"/>
                  </a:lnTo>
                  <a:lnTo>
                    <a:pt x="12655022" y="6401373"/>
                  </a:lnTo>
                  <a:close/>
                </a:path>
                <a:path w="16581755" h="11248390">
                  <a:moveTo>
                    <a:pt x="12628148" y="6320071"/>
                  </a:moveTo>
                  <a:lnTo>
                    <a:pt x="12623387" y="6321985"/>
                  </a:lnTo>
                  <a:lnTo>
                    <a:pt x="12622283" y="6323882"/>
                  </a:lnTo>
                  <a:lnTo>
                    <a:pt x="12621915" y="6324515"/>
                  </a:lnTo>
                  <a:lnTo>
                    <a:pt x="12623829" y="6329276"/>
                  </a:lnTo>
                  <a:lnTo>
                    <a:pt x="12624069" y="6330563"/>
                  </a:lnTo>
                  <a:lnTo>
                    <a:pt x="12626263" y="6331892"/>
                  </a:lnTo>
                  <a:lnTo>
                    <a:pt x="12627599" y="6332462"/>
                  </a:lnTo>
                  <a:lnTo>
                    <a:pt x="12628742" y="6332556"/>
                  </a:lnTo>
                  <a:lnTo>
                    <a:pt x="12632076" y="6331216"/>
                  </a:lnTo>
                  <a:lnTo>
                    <a:pt x="12633180" y="6329320"/>
                  </a:lnTo>
                  <a:lnTo>
                    <a:pt x="12633548" y="6328688"/>
                  </a:lnTo>
                  <a:lnTo>
                    <a:pt x="12630679" y="6321544"/>
                  </a:lnTo>
                  <a:lnTo>
                    <a:pt x="12628148" y="6320071"/>
                  </a:lnTo>
                  <a:close/>
                </a:path>
                <a:path w="16581755" h="11248390">
                  <a:moveTo>
                    <a:pt x="12601086" y="6238294"/>
                  </a:moveTo>
                  <a:lnTo>
                    <a:pt x="12596324" y="6240208"/>
                  </a:lnTo>
                  <a:lnTo>
                    <a:pt x="12595219" y="6242104"/>
                  </a:lnTo>
                  <a:lnTo>
                    <a:pt x="12594851" y="6242736"/>
                  </a:lnTo>
                  <a:lnTo>
                    <a:pt x="12597338" y="6248926"/>
                  </a:lnTo>
                  <a:lnTo>
                    <a:pt x="12599533" y="6250257"/>
                  </a:lnTo>
                  <a:lnTo>
                    <a:pt x="12600535" y="6250684"/>
                  </a:lnTo>
                  <a:lnTo>
                    <a:pt x="12601679" y="6250778"/>
                  </a:lnTo>
                  <a:lnTo>
                    <a:pt x="12605013" y="6249439"/>
                  </a:lnTo>
                  <a:lnTo>
                    <a:pt x="12606117" y="6247542"/>
                  </a:lnTo>
                  <a:lnTo>
                    <a:pt x="12606485" y="6246910"/>
                  </a:lnTo>
                  <a:lnTo>
                    <a:pt x="12603615" y="6239767"/>
                  </a:lnTo>
                  <a:lnTo>
                    <a:pt x="12601086" y="6238294"/>
                  </a:lnTo>
                  <a:close/>
                </a:path>
                <a:path w="16581755" h="11248390">
                  <a:moveTo>
                    <a:pt x="12575023" y="6156944"/>
                  </a:moveTo>
                  <a:lnTo>
                    <a:pt x="12570262" y="6158858"/>
                  </a:lnTo>
                  <a:lnTo>
                    <a:pt x="12569156" y="6160753"/>
                  </a:lnTo>
                  <a:lnTo>
                    <a:pt x="12568788" y="6161385"/>
                  </a:lnTo>
                  <a:lnTo>
                    <a:pt x="12569745" y="6163766"/>
                  </a:lnTo>
                  <a:lnTo>
                    <a:pt x="12570369" y="6166005"/>
                  </a:lnTo>
                  <a:lnTo>
                    <a:pt x="12570943" y="6167434"/>
                  </a:lnTo>
                  <a:lnTo>
                    <a:pt x="12573138" y="6168765"/>
                  </a:lnTo>
                  <a:lnTo>
                    <a:pt x="12574473" y="6169335"/>
                  </a:lnTo>
                  <a:lnTo>
                    <a:pt x="12575616" y="6169428"/>
                  </a:lnTo>
                  <a:lnTo>
                    <a:pt x="12578951" y="6168088"/>
                  </a:lnTo>
                  <a:lnTo>
                    <a:pt x="12580056" y="6166191"/>
                  </a:lnTo>
                  <a:lnTo>
                    <a:pt x="12580424" y="6165559"/>
                  </a:lnTo>
                  <a:lnTo>
                    <a:pt x="12577551" y="6158415"/>
                  </a:lnTo>
                  <a:lnTo>
                    <a:pt x="12575023" y="6156944"/>
                  </a:lnTo>
                  <a:close/>
                </a:path>
                <a:path w="16581755" h="11248390">
                  <a:moveTo>
                    <a:pt x="12549104" y="6075259"/>
                  </a:moveTo>
                  <a:lnTo>
                    <a:pt x="12544341" y="6077172"/>
                  </a:lnTo>
                  <a:lnTo>
                    <a:pt x="12543237" y="6079069"/>
                  </a:lnTo>
                  <a:lnTo>
                    <a:pt x="12542869" y="6079701"/>
                  </a:lnTo>
                  <a:lnTo>
                    <a:pt x="12543826" y="6082083"/>
                  </a:lnTo>
                  <a:lnTo>
                    <a:pt x="12544449" y="6084320"/>
                  </a:lnTo>
                  <a:lnTo>
                    <a:pt x="12545023" y="6085749"/>
                  </a:lnTo>
                  <a:lnTo>
                    <a:pt x="12547217" y="6087080"/>
                  </a:lnTo>
                  <a:lnTo>
                    <a:pt x="12548219" y="6087507"/>
                  </a:lnTo>
                  <a:lnTo>
                    <a:pt x="12549363" y="6087600"/>
                  </a:lnTo>
                  <a:lnTo>
                    <a:pt x="12552697" y="6086260"/>
                  </a:lnTo>
                  <a:lnTo>
                    <a:pt x="12553801" y="6084364"/>
                  </a:lnTo>
                  <a:lnTo>
                    <a:pt x="12554169" y="6083732"/>
                  </a:lnTo>
                  <a:lnTo>
                    <a:pt x="12553213" y="6081351"/>
                  </a:lnTo>
                  <a:lnTo>
                    <a:pt x="12552590" y="6079114"/>
                  </a:lnTo>
                  <a:lnTo>
                    <a:pt x="12551632" y="6076732"/>
                  </a:lnTo>
                  <a:lnTo>
                    <a:pt x="12549104" y="6075259"/>
                  </a:lnTo>
                  <a:close/>
                </a:path>
                <a:path w="16581755" h="11248390">
                  <a:moveTo>
                    <a:pt x="12523327" y="5993240"/>
                  </a:moveTo>
                  <a:lnTo>
                    <a:pt x="12518565" y="5995155"/>
                  </a:lnTo>
                  <a:lnTo>
                    <a:pt x="12517459" y="5997051"/>
                  </a:lnTo>
                  <a:lnTo>
                    <a:pt x="12517092" y="5997682"/>
                  </a:lnTo>
                  <a:lnTo>
                    <a:pt x="12518048" y="6000063"/>
                  </a:lnTo>
                  <a:lnTo>
                    <a:pt x="12518671" y="6002303"/>
                  </a:lnTo>
                  <a:lnTo>
                    <a:pt x="12519388" y="6003398"/>
                  </a:lnTo>
                  <a:lnTo>
                    <a:pt x="12521440" y="6005061"/>
                  </a:lnTo>
                  <a:lnTo>
                    <a:pt x="12522775" y="6005631"/>
                  </a:lnTo>
                  <a:lnTo>
                    <a:pt x="12523920" y="6005724"/>
                  </a:lnTo>
                  <a:lnTo>
                    <a:pt x="12527253" y="6004385"/>
                  </a:lnTo>
                  <a:lnTo>
                    <a:pt x="12528358" y="6002488"/>
                  </a:lnTo>
                  <a:lnTo>
                    <a:pt x="12528725" y="6001857"/>
                  </a:lnTo>
                  <a:lnTo>
                    <a:pt x="12525855" y="5994713"/>
                  </a:lnTo>
                  <a:lnTo>
                    <a:pt x="12523327" y="5993240"/>
                  </a:lnTo>
                  <a:close/>
                </a:path>
                <a:path w="16581755" h="11248390">
                  <a:moveTo>
                    <a:pt x="12497407" y="5911556"/>
                  </a:moveTo>
                  <a:lnTo>
                    <a:pt x="12492645" y="5913470"/>
                  </a:lnTo>
                  <a:lnTo>
                    <a:pt x="12491539" y="5915366"/>
                  </a:lnTo>
                  <a:lnTo>
                    <a:pt x="12491170" y="5915998"/>
                  </a:lnTo>
                  <a:lnTo>
                    <a:pt x="12492128" y="5918378"/>
                  </a:lnTo>
                  <a:lnTo>
                    <a:pt x="12492752" y="5920618"/>
                  </a:lnTo>
                  <a:lnTo>
                    <a:pt x="12493326" y="5922047"/>
                  </a:lnTo>
                  <a:lnTo>
                    <a:pt x="12495521" y="5923378"/>
                  </a:lnTo>
                  <a:lnTo>
                    <a:pt x="12496521" y="5923804"/>
                  </a:lnTo>
                  <a:lnTo>
                    <a:pt x="12497666" y="5923898"/>
                  </a:lnTo>
                  <a:lnTo>
                    <a:pt x="12500999" y="5922559"/>
                  </a:lnTo>
                  <a:lnTo>
                    <a:pt x="12502104" y="5920662"/>
                  </a:lnTo>
                  <a:lnTo>
                    <a:pt x="12502473" y="5920030"/>
                  </a:lnTo>
                  <a:lnTo>
                    <a:pt x="12501515" y="5917648"/>
                  </a:lnTo>
                  <a:lnTo>
                    <a:pt x="12500892" y="5915409"/>
                  </a:lnTo>
                  <a:lnTo>
                    <a:pt x="12499935" y="5913027"/>
                  </a:lnTo>
                  <a:lnTo>
                    <a:pt x="12497407" y="5911556"/>
                  </a:lnTo>
                  <a:close/>
                </a:path>
                <a:path w="16581755" h="11248390">
                  <a:moveTo>
                    <a:pt x="12471152" y="5829728"/>
                  </a:moveTo>
                  <a:lnTo>
                    <a:pt x="12466390" y="5831642"/>
                  </a:lnTo>
                  <a:lnTo>
                    <a:pt x="12465286" y="5833539"/>
                  </a:lnTo>
                  <a:lnTo>
                    <a:pt x="12464918" y="5834171"/>
                  </a:lnTo>
                  <a:lnTo>
                    <a:pt x="12467406" y="5840363"/>
                  </a:lnTo>
                  <a:lnTo>
                    <a:pt x="12469600" y="5841692"/>
                  </a:lnTo>
                  <a:lnTo>
                    <a:pt x="12470268" y="5841977"/>
                  </a:lnTo>
                  <a:lnTo>
                    <a:pt x="12471408" y="5842070"/>
                  </a:lnTo>
                  <a:lnTo>
                    <a:pt x="12474746" y="5840731"/>
                  </a:lnTo>
                  <a:lnTo>
                    <a:pt x="12475850" y="5838834"/>
                  </a:lnTo>
                  <a:lnTo>
                    <a:pt x="12476218" y="5838202"/>
                  </a:lnTo>
                  <a:lnTo>
                    <a:pt x="12475261" y="5835822"/>
                  </a:lnTo>
                  <a:lnTo>
                    <a:pt x="12474638" y="5833583"/>
                  </a:lnTo>
                  <a:lnTo>
                    <a:pt x="12473682" y="5831202"/>
                  </a:lnTo>
                  <a:lnTo>
                    <a:pt x="12471152" y="5829728"/>
                  </a:lnTo>
                  <a:close/>
                </a:path>
                <a:path w="16581755" h="11248390">
                  <a:moveTo>
                    <a:pt x="12445233" y="5748044"/>
                  </a:moveTo>
                  <a:lnTo>
                    <a:pt x="12440471" y="5749958"/>
                  </a:lnTo>
                  <a:lnTo>
                    <a:pt x="12439366" y="5751854"/>
                  </a:lnTo>
                  <a:lnTo>
                    <a:pt x="12438997" y="5752487"/>
                  </a:lnTo>
                  <a:lnTo>
                    <a:pt x="12440912" y="5757249"/>
                  </a:lnTo>
                  <a:lnTo>
                    <a:pt x="12441151" y="5758535"/>
                  </a:lnTo>
                  <a:lnTo>
                    <a:pt x="12443347" y="5759866"/>
                  </a:lnTo>
                  <a:lnTo>
                    <a:pt x="12444349" y="5760294"/>
                  </a:lnTo>
                  <a:lnTo>
                    <a:pt x="12445492" y="5760386"/>
                  </a:lnTo>
                  <a:lnTo>
                    <a:pt x="12448826" y="5759046"/>
                  </a:lnTo>
                  <a:lnTo>
                    <a:pt x="12449931" y="5757151"/>
                  </a:lnTo>
                  <a:lnTo>
                    <a:pt x="12450300" y="5756517"/>
                  </a:lnTo>
                  <a:lnTo>
                    <a:pt x="12449342" y="5754137"/>
                  </a:lnTo>
                  <a:lnTo>
                    <a:pt x="12448718" y="5751898"/>
                  </a:lnTo>
                  <a:lnTo>
                    <a:pt x="12447761" y="5749516"/>
                  </a:lnTo>
                  <a:lnTo>
                    <a:pt x="12445233" y="5748044"/>
                  </a:lnTo>
                  <a:close/>
                </a:path>
                <a:path w="16581755" h="11248390">
                  <a:moveTo>
                    <a:pt x="12418361" y="5666742"/>
                  </a:moveTo>
                  <a:lnTo>
                    <a:pt x="12413599" y="5668656"/>
                  </a:lnTo>
                  <a:lnTo>
                    <a:pt x="12412494" y="5670553"/>
                  </a:lnTo>
                  <a:lnTo>
                    <a:pt x="12412126" y="5671185"/>
                  </a:lnTo>
                  <a:lnTo>
                    <a:pt x="12414040" y="5675947"/>
                  </a:lnTo>
                  <a:lnTo>
                    <a:pt x="12414280" y="5677233"/>
                  </a:lnTo>
                  <a:lnTo>
                    <a:pt x="12416474" y="5678564"/>
                  </a:lnTo>
                  <a:lnTo>
                    <a:pt x="12417810" y="5679133"/>
                  </a:lnTo>
                  <a:lnTo>
                    <a:pt x="12418954" y="5679227"/>
                  </a:lnTo>
                  <a:lnTo>
                    <a:pt x="12422288" y="5677886"/>
                  </a:lnTo>
                  <a:lnTo>
                    <a:pt x="12423392" y="5675991"/>
                  </a:lnTo>
                  <a:lnTo>
                    <a:pt x="12423760" y="5675358"/>
                  </a:lnTo>
                  <a:lnTo>
                    <a:pt x="12420889" y="5668216"/>
                  </a:lnTo>
                  <a:lnTo>
                    <a:pt x="12418361" y="5666742"/>
                  </a:lnTo>
                  <a:close/>
                </a:path>
                <a:path w="16581755" h="11248390">
                  <a:moveTo>
                    <a:pt x="12390821" y="5585155"/>
                  </a:moveTo>
                  <a:lnTo>
                    <a:pt x="12388439" y="5586113"/>
                  </a:lnTo>
                  <a:lnTo>
                    <a:pt x="12386391" y="5587213"/>
                  </a:lnTo>
                  <a:lnTo>
                    <a:pt x="12384920" y="5589741"/>
                  </a:lnTo>
                  <a:lnTo>
                    <a:pt x="12386834" y="5594502"/>
                  </a:lnTo>
                  <a:lnTo>
                    <a:pt x="12387074" y="5595789"/>
                  </a:lnTo>
                  <a:lnTo>
                    <a:pt x="12389269" y="5597120"/>
                  </a:lnTo>
                  <a:lnTo>
                    <a:pt x="12389744" y="5596928"/>
                  </a:lnTo>
                  <a:lnTo>
                    <a:pt x="12390746" y="5597355"/>
                  </a:lnTo>
                  <a:lnTo>
                    <a:pt x="12391890" y="5597448"/>
                  </a:lnTo>
                  <a:lnTo>
                    <a:pt x="12392843" y="5597065"/>
                  </a:lnTo>
                  <a:lnTo>
                    <a:pt x="12394890" y="5595967"/>
                  </a:lnTo>
                  <a:lnTo>
                    <a:pt x="12396363" y="5593438"/>
                  </a:lnTo>
                  <a:lnTo>
                    <a:pt x="12394448" y="5588676"/>
                  </a:lnTo>
                  <a:lnTo>
                    <a:pt x="12393348" y="5586628"/>
                  </a:lnTo>
                  <a:lnTo>
                    <a:pt x="12390821" y="5585155"/>
                  </a:lnTo>
                  <a:close/>
                </a:path>
                <a:path w="16581755" h="11248390">
                  <a:moveTo>
                    <a:pt x="12362520" y="5504428"/>
                  </a:moveTo>
                  <a:lnTo>
                    <a:pt x="12360139" y="5505386"/>
                  </a:lnTo>
                  <a:lnTo>
                    <a:pt x="12358091" y="5506485"/>
                  </a:lnTo>
                  <a:lnTo>
                    <a:pt x="12356619" y="5509013"/>
                  </a:lnTo>
                  <a:lnTo>
                    <a:pt x="12358533" y="5513774"/>
                  </a:lnTo>
                  <a:lnTo>
                    <a:pt x="12358773" y="5515061"/>
                  </a:lnTo>
                  <a:lnTo>
                    <a:pt x="12360968" y="5516392"/>
                  </a:lnTo>
                  <a:lnTo>
                    <a:pt x="12361110" y="5516058"/>
                  </a:lnTo>
                  <a:lnTo>
                    <a:pt x="12362446" y="5516628"/>
                  </a:lnTo>
                  <a:lnTo>
                    <a:pt x="12363590" y="5516721"/>
                  </a:lnTo>
                  <a:lnTo>
                    <a:pt x="12364543" y="5516338"/>
                  </a:lnTo>
                  <a:lnTo>
                    <a:pt x="12366589" y="5515239"/>
                  </a:lnTo>
                  <a:lnTo>
                    <a:pt x="12368062" y="5512712"/>
                  </a:lnTo>
                  <a:lnTo>
                    <a:pt x="12366147" y="5507948"/>
                  </a:lnTo>
                  <a:lnTo>
                    <a:pt x="12365048" y="5505901"/>
                  </a:lnTo>
                  <a:lnTo>
                    <a:pt x="12362520" y="5504428"/>
                  </a:lnTo>
                  <a:close/>
                </a:path>
                <a:path w="16581755" h="11248390">
                  <a:moveTo>
                    <a:pt x="12335745" y="5424746"/>
                  </a:moveTo>
                  <a:lnTo>
                    <a:pt x="12333075" y="5423607"/>
                  </a:lnTo>
                  <a:lnTo>
                    <a:pt x="12328312" y="5425522"/>
                  </a:lnTo>
                  <a:lnTo>
                    <a:pt x="12327173" y="5428192"/>
                  </a:lnTo>
                  <a:lnTo>
                    <a:pt x="12329088" y="5432955"/>
                  </a:lnTo>
                  <a:lnTo>
                    <a:pt x="12329328" y="5434240"/>
                  </a:lnTo>
                  <a:lnTo>
                    <a:pt x="12331523" y="5435571"/>
                  </a:lnTo>
                  <a:lnTo>
                    <a:pt x="12331665" y="5435237"/>
                  </a:lnTo>
                  <a:lnTo>
                    <a:pt x="12332667" y="5435664"/>
                  </a:lnTo>
                  <a:lnTo>
                    <a:pt x="12334145" y="5435900"/>
                  </a:lnTo>
                  <a:lnTo>
                    <a:pt x="12337478" y="5434561"/>
                  </a:lnTo>
                  <a:lnTo>
                    <a:pt x="12338617" y="5431891"/>
                  </a:lnTo>
                  <a:lnTo>
                    <a:pt x="12335745" y="5424746"/>
                  </a:lnTo>
                  <a:close/>
                </a:path>
                <a:path w="16581755" h="11248390">
                  <a:moveTo>
                    <a:pt x="1054130" y="594627"/>
                  </a:moveTo>
                  <a:lnTo>
                    <a:pt x="1047120" y="591636"/>
                  </a:lnTo>
                  <a:lnTo>
                    <a:pt x="1044262" y="592785"/>
                  </a:lnTo>
                  <a:lnTo>
                    <a:pt x="1042269" y="597459"/>
                  </a:lnTo>
                  <a:lnTo>
                    <a:pt x="1043417" y="600316"/>
                  </a:lnTo>
                  <a:lnTo>
                    <a:pt x="1050427" y="603307"/>
                  </a:lnTo>
                  <a:lnTo>
                    <a:pt x="1053285" y="602158"/>
                  </a:lnTo>
                  <a:lnTo>
                    <a:pt x="1055279" y="597484"/>
                  </a:lnTo>
                  <a:lnTo>
                    <a:pt x="1054130" y="594627"/>
                  </a:lnTo>
                  <a:close/>
                </a:path>
                <a:path w="16581755" h="11248390">
                  <a:moveTo>
                    <a:pt x="1133247" y="628375"/>
                  </a:moveTo>
                  <a:lnTo>
                    <a:pt x="1126237" y="625385"/>
                  </a:lnTo>
                  <a:lnTo>
                    <a:pt x="1123379" y="626534"/>
                  </a:lnTo>
                  <a:lnTo>
                    <a:pt x="1121386" y="631207"/>
                  </a:lnTo>
                  <a:lnTo>
                    <a:pt x="1122534" y="634065"/>
                  </a:lnTo>
                  <a:lnTo>
                    <a:pt x="1129544" y="637055"/>
                  </a:lnTo>
                  <a:lnTo>
                    <a:pt x="1132402" y="635906"/>
                  </a:lnTo>
                  <a:lnTo>
                    <a:pt x="1134396" y="631233"/>
                  </a:lnTo>
                  <a:lnTo>
                    <a:pt x="1133247" y="628375"/>
                  </a:lnTo>
                  <a:close/>
                </a:path>
                <a:path w="16581755" h="11248390">
                  <a:moveTo>
                    <a:pt x="975489" y="560686"/>
                  </a:moveTo>
                  <a:lnTo>
                    <a:pt x="970816" y="558693"/>
                  </a:lnTo>
                  <a:lnTo>
                    <a:pt x="967256" y="567039"/>
                  </a:lnTo>
                  <a:lnTo>
                    <a:pt x="971595" y="568890"/>
                  </a:lnTo>
                  <a:lnTo>
                    <a:pt x="974310" y="568075"/>
                  </a:lnTo>
                  <a:lnTo>
                    <a:pt x="975307" y="565738"/>
                  </a:lnTo>
                  <a:lnTo>
                    <a:pt x="976638" y="563544"/>
                  </a:lnTo>
                  <a:lnTo>
                    <a:pt x="975489" y="560686"/>
                  </a:lnTo>
                  <a:close/>
                </a:path>
                <a:path w="16581755" h="11248390">
                  <a:moveTo>
                    <a:pt x="1212315" y="661314"/>
                  </a:moveTo>
                  <a:lnTo>
                    <a:pt x="1205305" y="658323"/>
                  </a:lnTo>
                  <a:lnTo>
                    <a:pt x="1202781" y="659615"/>
                  </a:lnTo>
                  <a:lnTo>
                    <a:pt x="1201784" y="661951"/>
                  </a:lnTo>
                  <a:lnTo>
                    <a:pt x="1201264" y="664097"/>
                  </a:lnTo>
                  <a:lnTo>
                    <a:pt x="1202078" y="666812"/>
                  </a:lnTo>
                  <a:lnTo>
                    <a:pt x="1209089" y="669802"/>
                  </a:lnTo>
                  <a:lnTo>
                    <a:pt x="1211613" y="668511"/>
                  </a:lnTo>
                  <a:lnTo>
                    <a:pt x="1213606" y="663838"/>
                  </a:lnTo>
                  <a:lnTo>
                    <a:pt x="1212315" y="661314"/>
                  </a:lnTo>
                  <a:close/>
                </a:path>
                <a:path w="16581755" h="11248390">
                  <a:moveTo>
                    <a:pt x="897561" y="525077"/>
                  </a:moveTo>
                  <a:lnTo>
                    <a:pt x="890550" y="522086"/>
                  </a:lnTo>
                  <a:lnTo>
                    <a:pt x="887835" y="522901"/>
                  </a:lnTo>
                  <a:lnTo>
                    <a:pt x="885842" y="527575"/>
                  </a:lnTo>
                  <a:lnTo>
                    <a:pt x="886656" y="530290"/>
                  </a:lnTo>
                  <a:lnTo>
                    <a:pt x="893667" y="533280"/>
                  </a:lnTo>
                  <a:lnTo>
                    <a:pt x="896382" y="532465"/>
                  </a:lnTo>
                  <a:lnTo>
                    <a:pt x="898375" y="527792"/>
                  </a:lnTo>
                  <a:lnTo>
                    <a:pt x="897561" y="525077"/>
                  </a:lnTo>
                  <a:close/>
                </a:path>
                <a:path w="16581755" h="11248390">
                  <a:moveTo>
                    <a:pt x="1291810" y="693251"/>
                  </a:moveTo>
                  <a:lnTo>
                    <a:pt x="1284800" y="690260"/>
                  </a:lnTo>
                  <a:lnTo>
                    <a:pt x="1282276" y="691552"/>
                  </a:lnTo>
                  <a:lnTo>
                    <a:pt x="1281279" y="693889"/>
                  </a:lnTo>
                  <a:lnTo>
                    <a:pt x="1280711" y="696013"/>
                  </a:lnTo>
                  <a:lnTo>
                    <a:pt x="1280617" y="696367"/>
                  </a:lnTo>
                  <a:lnTo>
                    <a:pt x="1281574" y="698749"/>
                  </a:lnTo>
                  <a:lnTo>
                    <a:pt x="1288584" y="701739"/>
                  </a:lnTo>
                  <a:lnTo>
                    <a:pt x="1291108" y="700448"/>
                  </a:lnTo>
                  <a:lnTo>
                    <a:pt x="1293101" y="695774"/>
                  </a:lnTo>
                  <a:lnTo>
                    <a:pt x="1291810" y="693251"/>
                  </a:lnTo>
                  <a:close/>
                </a:path>
                <a:path w="16581755" h="11248390">
                  <a:moveTo>
                    <a:pt x="1372066" y="724329"/>
                  </a:moveTo>
                  <a:lnTo>
                    <a:pt x="1365056" y="721339"/>
                  </a:lnTo>
                  <a:lnTo>
                    <a:pt x="1362532" y="722630"/>
                  </a:lnTo>
                  <a:lnTo>
                    <a:pt x="1361536" y="724966"/>
                  </a:lnTo>
                  <a:lnTo>
                    <a:pt x="1360967" y="727092"/>
                  </a:lnTo>
                  <a:lnTo>
                    <a:pt x="1360873" y="727446"/>
                  </a:lnTo>
                  <a:lnTo>
                    <a:pt x="1361830" y="729826"/>
                  </a:lnTo>
                  <a:lnTo>
                    <a:pt x="1368841" y="732817"/>
                  </a:lnTo>
                  <a:lnTo>
                    <a:pt x="1371363" y="731526"/>
                  </a:lnTo>
                  <a:lnTo>
                    <a:pt x="1373357" y="726853"/>
                  </a:lnTo>
                  <a:lnTo>
                    <a:pt x="1372066" y="724329"/>
                  </a:lnTo>
                  <a:close/>
                </a:path>
                <a:path w="16581755" h="11248390">
                  <a:moveTo>
                    <a:pt x="819917" y="488800"/>
                  </a:moveTo>
                  <a:lnTo>
                    <a:pt x="812906" y="485810"/>
                  </a:lnTo>
                  <a:lnTo>
                    <a:pt x="810191" y="486625"/>
                  </a:lnTo>
                  <a:lnTo>
                    <a:pt x="808340" y="490965"/>
                  </a:lnTo>
                  <a:lnTo>
                    <a:pt x="809013" y="494013"/>
                  </a:lnTo>
                  <a:lnTo>
                    <a:pt x="813686" y="496006"/>
                  </a:lnTo>
                  <a:lnTo>
                    <a:pt x="813544" y="496340"/>
                  </a:lnTo>
                  <a:lnTo>
                    <a:pt x="815880" y="497337"/>
                  </a:lnTo>
                  <a:lnTo>
                    <a:pt x="818595" y="496523"/>
                  </a:lnTo>
                  <a:lnTo>
                    <a:pt x="820589" y="491850"/>
                  </a:lnTo>
                  <a:lnTo>
                    <a:pt x="819917" y="488800"/>
                  </a:lnTo>
                  <a:close/>
                </a:path>
                <a:path w="16581755" h="11248390">
                  <a:moveTo>
                    <a:pt x="1452416" y="754263"/>
                  </a:moveTo>
                  <a:lnTo>
                    <a:pt x="1445406" y="751272"/>
                  </a:lnTo>
                  <a:lnTo>
                    <a:pt x="1442882" y="752564"/>
                  </a:lnTo>
                  <a:lnTo>
                    <a:pt x="1441885" y="754901"/>
                  </a:lnTo>
                  <a:lnTo>
                    <a:pt x="1441317" y="757025"/>
                  </a:lnTo>
                  <a:lnTo>
                    <a:pt x="1441222" y="757379"/>
                  </a:lnTo>
                  <a:lnTo>
                    <a:pt x="1442180" y="759761"/>
                  </a:lnTo>
                  <a:lnTo>
                    <a:pt x="1449190" y="762751"/>
                  </a:lnTo>
                  <a:lnTo>
                    <a:pt x="1451713" y="761460"/>
                  </a:lnTo>
                  <a:lnTo>
                    <a:pt x="1453707" y="756787"/>
                  </a:lnTo>
                  <a:lnTo>
                    <a:pt x="1452416" y="754263"/>
                  </a:lnTo>
                  <a:close/>
                </a:path>
                <a:path w="16581755" h="11248390">
                  <a:moveTo>
                    <a:pt x="743127" y="450520"/>
                  </a:moveTo>
                  <a:lnTo>
                    <a:pt x="736117" y="447529"/>
                  </a:lnTo>
                  <a:lnTo>
                    <a:pt x="733402" y="448344"/>
                  </a:lnTo>
                  <a:lnTo>
                    <a:pt x="731408" y="453019"/>
                  </a:lnTo>
                  <a:lnTo>
                    <a:pt x="732081" y="456067"/>
                  </a:lnTo>
                  <a:lnTo>
                    <a:pt x="739091" y="459057"/>
                  </a:lnTo>
                  <a:lnTo>
                    <a:pt x="741806" y="458243"/>
                  </a:lnTo>
                  <a:lnTo>
                    <a:pt x="743800" y="453569"/>
                  </a:lnTo>
                  <a:lnTo>
                    <a:pt x="743127" y="450520"/>
                  </a:lnTo>
                  <a:close/>
                </a:path>
                <a:path w="16581755" h="11248390">
                  <a:moveTo>
                    <a:pt x="1533050" y="783530"/>
                  </a:moveTo>
                  <a:lnTo>
                    <a:pt x="1526040" y="780539"/>
                  </a:lnTo>
                  <a:lnTo>
                    <a:pt x="1523516" y="781831"/>
                  </a:lnTo>
                  <a:lnTo>
                    <a:pt x="1522520" y="784167"/>
                  </a:lnTo>
                  <a:lnTo>
                    <a:pt x="1522046" y="785938"/>
                  </a:lnTo>
                  <a:lnTo>
                    <a:pt x="1521857" y="786646"/>
                  </a:lnTo>
                  <a:lnTo>
                    <a:pt x="1522814" y="789028"/>
                  </a:lnTo>
                  <a:lnTo>
                    <a:pt x="1525150" y="790025"/>
                  </a:lnTo>
                  <a:lnTo>
                    <a:pt x="1525293" y="789691"/>
                  </a:lnTo>
                  <a:lnTo>
                    <a:pt x="1529966" y="791684"/>
                  </a:lnTo>
                  <a:lnTo>
                    <a:pt x="1532490" y="790393"/>
                  </a:lnTo>
                  <a:lnTo>
                    <a:pt x="1534341" y="786053"/>
                  </a:lnTo>
                  <a:lnTo>
                    <a:pt x="1533050" y="783530"/>
                  </a:lnTo>
                  <a:close/>
                </a:path>
                <a:path w="16581755" h="11248390">
                  <a:moveTo>
                    <a:pt x="664477" y="411053"/>
                  </a:moveTo>
                  <a:lnTo>
                    <a:pt x="659803" y="409059"/>
                  </a:lnTo>
                  <a:lnTo>
                    <a:pt x="656755" y="409731"/>
                  </a:lnTo>
                  <a:lnTo>
                    <a:pt x="654761" y="414404"/>
                  </a:lnTo>
                  <a:lnTo>
                    <a:pt x="655576" y="417120"/>
                  </a:lnTo>
                  <a:lnTo>
                    <a:pt x="657770" y="418450"/>
                  </a:lnTo>
                  <a:lnTo>
                    <a:pt x="662778" y="420586"/>
                  </a:lnTo>
                  <a:lnTo>
                    <a:pt x="665493" y="419771"/>
                  </a:lnTo>
                  <a:lnTo>
                    <a:pt x="667486" y="415098"/>
                  </a:lnTo>
                  <a:lnTo>
                    <a:pt x="666671" y="412384"/>
                  </a:lnTo>
                  <a:lnTo>
                    <a:pt x="664477" y="411053"/>
                  </a:lnTo>
                  <a:close/>
                </a:path>
                <a:path w="16581755" h="11248390">
                  <a:moveTo>
                    <a:pt x="1613969" y="812128"/>
                  </a:moveTo>
                  <a:lnTo>
                    <a:pt x="1606959" y="809138"/>
                  </a:lnTo>
                  <a:lnTo>
                    <a:pt x="1604436" y="810430"/>
                  </a:lnTo>
                  <a:lnTo>
                    <a:pt x="1603439" y="812767"/>
                  </a:lnTo>
                  <a:lnTo>
                    <a:pt x="1602965" y="814537"/>
                  </a:lnTo>
                  <a:lnTo>
                    <a:pt x="1602776" y="815245"/>
                  </a:lnTo>
                  <a:lnTo>
                    <a:pt x="1603733" y="817626"/>
                  </a:lnTo>
                  <a:lnTo>
                    <a:pt x="1606070" y="818622"/>
                  </a:lnTo>
                  <a:lnTo>
                    <a:pt x="1606212" y="818290"/>
                  </a:lnTo>
                  <a:lnTo>
                    <a:pt x="1610886" y="820283"/>
                  </a:lnTo>
                  <a:lnTo>
                    <a:pt x="1613409" y="818992"/>
                  </a:lnTo>
                  <a:lnTo>
                    <a:pt x="1615403" y="814319"/>
                  </a:lnTo>
                  <a:lnTo>
                    <a:pt x="1613969" y="812128"/>
                  </a:lnTo>
                  <a:close/>
                </a:path>
                <a:path w="16581755" h="11248390">
                  <a:moveTo>
                    <a:pt x="583868" y="368776"/>
                  </a:moveTo>
                  <a:lnTo>
                    <a:pt x="580820" y="369448"/>
                  </a:lnTo>
                  <a:lnTo>
                    <a:pt x="579823" y="371785"/>
                  </a:lnTo>
                  <a:lnTo>
                    <a:pt x="578492" y="373980"/>
                  </a:lnTo>
                  <a:lnTo>
                    <a:pt x="579307" y="376694"/>
                  </a:lnTo>
                  <a:lnTo>
                    <a:pt x="581501" y="378025"/>
                  </a:lnTo>
                  <a:lnTo>
                    <a:pt x="586509" y="380161"/>
                  </a:lnTo>
                  <a:lnTo>
                    <a:pt x="589081" y="379681"/>
                  </a:lnTo>
                  <a:lnTo>
                    <a:pt x="590078" y="377344"/>
                  </a:lnTo>
                  <a:lnTo>
                    <a:pt x="591409" y="375149"/>
                  </a:lnTo>
                  <a:lnTo>
                    <a:pt x="590594" y="372433"/>
                  </a:lnTo>
                  <a:lnTo>
                    <a:pt x="588399" y="371104"/>
                  </a:lnTo>
                  <a:lnTo>
                    <a:pt x="586062" y="370107"/>
                  </a:lnTo>
                  <a:lnTo>
                    <a:pt x="583868" y="368776"/>
                  </a:lnTo>
                  <a:close/>
                </a:path>
                <a:path w="16581755" h="11248390">
                  <a:moveTo>
                    <a:pt x="1695458" y="839392"/>
                  </a:moveTo>
                  <a:lnTo>
                    <a:pt x="1692979" y="838729"/>
                  </a:lnTo>
                  <a:lnTo>
                    <a:pt x="1690642" y="837732"/>
                  </a:lnTo>
                  <a:lnTo>
                    <a:pt x="1688163" y="837069"/>
                  </a:lnTo>
                  <a:lnTo>
                    <a:pt x="1685640" y="838361"/>
                  </a:lnTo>
                  <a:lnTo>
                    <a:pt x="1684643" y="840697"/>
                  </a:lnTo>
                  <a:lnTo>
                    <a:pt x="1683980" y="843177"/>
                  </a:lnTo>
                  <a:lnTo>
                    <a:pt x="1684936" y="845558"/>
                  </a:lnTo>
                  <a:lnTo>
                    <a:pt x="1687273" y="846555"/>
                  </a:lnTo>
                  <a:lnTo>
                    <a:pt x="1687750" y="846363"/>
                  </a:lnTo>
                  <a:lnTo>
                    <a:pt x="1690086" y="847360"/>
                  </a:lnTo>
                  <a:lnTo>
                    <a:pt x="1692566" y="848023"/>
                  </a:lnTo>
                  <a:lnTo>
                    <a:pt x="1695089" y="846732"/>
                  </a:lnTo>
                  <a:lnTo>
                    <a:pt x="1696086" y="844394"/>
                  </a:lnTo>
                  <a:lnTo>
                    <a:pt x="1696749" y="841916"/>
                  </a:lnTo>
                  <a:lnTo>
                    <a:pt x="1695458" y="839392"/>
                  </a:lnTo>
                  <a:close/>
                </a:path>
                <a:path w="16581755" h="11248390">
                  <a:moveTo>
                    <a:pt x="508837" y="327300"/>
                  </a:moveTo>
                  <a:lnTo>
                    <a:pt x="505788" y="327973"/>
                  </a:lnTo>
                  <a:lnTo>
                    <a:pt x="504791" y="330310"/>
                  </a:lnTo>
                  <a:lnTo>
                    <a:pt x="503461" y="332504"/>
                  </a:lnTo>
                  <a:lnTo>
                    <a:pt x="504133" y="335552"/>
                  </a:lnTo>
                  <a:lnTo>
                    <a:pt x="506327" y="336883"/>
                  </a:lnTo>
                  <a:lnTo>
                    <a:pt x="511335" y="339018"/>
                  </a:lnTo>
                  <a:lnTo>
                    <a:pt x="514049" y="338205"/>
                  </a:lnTo>
                  <a:lnTo>
                    <a:pt x="514904" y="336201"/>
                  </a:lnTo>
                  <a:lnTo>
                    <a:pt x="516234" y="334008"/>
                  </a:lnTo>
                  <a:lnTo>
                    <a:pt x="515562" y="330958"/>
                  </a:lnTo>
                  <a:lnTo>
                    <a:pt x="513368" y="329628"/>
                  </a:lnTo>
                  <a:lnTo>
                    <a:pt x="511031" y="328631"/>
                  </a:lnTo>
                  <a:lnTo>
                    <a:pt x="508837" y="327300"/>
                  </a:lnTo>
                  <a:close/>
                </a:path>
                <a:path w="16581755" h="11248390">
                  <a:moveTo>
                    <a:pt x="1776947" y="866655"/>
                  </a:moveTo>
                  <a:lnTo>
                    <a:pt x="1774468" y="865993"/>
                  </a:lnTo>
                  <a:lnTo>
                    <a:pt x="1772131" y="864996"/>
                  </a:lnTo>
                  <a:lnTo>
                    <a:pt x="1769652" y="864333"/>
                  </a:lnTo>
                  <a:lnTo>
                    <a:pt x="1767128" y="865624"/>
                  </a:lnTo>
                  <a:lnTo>
                    <a:pt x="1766131" y="867961"/>
                  </a:lnTo>
                  <a:lnTo>
                    <a:pt x="1765468" y="870440"/>
                  </a:lnTo>
                  <a:lnTo>
                    <a:pt x="1766759" y="872964"/>
                  </a:lnTo>
                  <a:lnTo>
                    <a:pt x="1768762" y="873818"/>
                  </a:lnTo>
                  <a:lnTo>
                    <a:pt x="1768905" y="873484"/>
                  </a:lnTo>
                  <a:lnTo>
                    <a:pt x="1771575" y="874624"/>
                  </a:lnTo>
                  <a:lnTo>
                    <a:pt x="1774055" y="875287"/>
                  </a:lnTo>
                  <a:lnTo>
                    <a:pt x="1776578" y="873995"/>
                  </a:lnTo>
                  <a:lnTo>
                    <a:pt x="1777575" y="871659"/>
                  </a:lnTo>
                  <a:lnTo>
                    <a:pt x="1778238" y="869179"/>
                  </a:lnTo>
                  <a:lnTo>
                    <a:pt x="1776947" y="866655"/>
                  </a:lnTo>
                  <a:close/>
                </a:path>
                <a:path w="16581755" h="11248390">
                  <a:moveTo>
                    <a:pt x="1858102" y="893778"/>
                  </a:moveTo>
                  <a:lnTo>
                    <a:pt x="1855623" y="893114"/>
                  </a:lnTo>
                  <a:lnTo>
                    <a:pt x="1853286" y="892117"/>
                  </a:lnTo>
                  <a:lnTo>
                    <a:pt x="1850807" y="891454"/>
                  </a:lnTo>
                  <a:lnTo>
                    <a:pt x="1848617" y="892888"/>
                  </a:lnTo>
                  <a:lnTo>
                    <a:pt x="1847620" y="895224"/>
                  </a:lnTo>
                  <a:lnTo>
                    <a:pt x="1847273" y="896654"/>
                  </a:lnTo>
                  <a:lnTo>
                    <a:pt x="1847099" y="897369"/>
                  </a:lnTo>
                  <a:lnTo>
                    <a:pt x="1848390" y="899893"/>
                  </a:lnTo>
                  <a:lnTo>
                    <a:pt x="1853064" y="901887"/>
                  </a:lnTo>
                  <a:lnTo>
                    <a:pt x="1855543" y="902550"/>
                  </a:lnTo>
                  <a:lnTo>
                    <a:pt x="1857733" y="901116"/>
                  </a:lnTo>
                  <a:lnTo>
                    <a:pt x="1858730" y="898780"/>
                  </a:lnTo>
                  <a:lnTo>
                    <a:pt x="1859393" y="896300"/>
                  </a:lnTo>
                  <a:lnTo>
                    <a:pt x="1858102" y="893778"/>
                  </a:lnTo>
                  <a:close/>
                </a:path>
                <a:path w="16581755" h="11248390">
                  <a:moveTo>
                    <a:pt x="433898" y="284681"/>
                  </a:moveTo>
                  <a:lnTo>
                    <a:pt x="430850" y="285352"/>
                  </a:lnTo>
                  <a:lnTo>
                    <a:pt x="429853" y="287690"/>
                  </a:lnTo>
                  <a:lnTo>
                    <a:pt x="428522" y="289883"/>
                  </a:lnTo>
                  <a:lnTo>
                    <a:pt x="429337" y="292599"/>
                  </a:lnTo>
                  <a:lnTo>
                    <a:pt x="431389" y="294263"/>
                  </a:lnTo>
                  <a:lnTo>
                    <a:pt x="436396" y="296399"/>
                  </a:lnTo>
                  <a:lnTo>
                    <a:pt x="439111" y="295584"/>
                  </a:lnTo>
                  <a:lnTo>
                    <a:pt x="439965" y="293582"/>
                  </a:lnTo>
                  <a:lnTo>
                    <a:pt x="441296" y="291387"/>
                  </a:lnTo>
                  <a:lnTo>
                    <a:pt x="440481" y="288673"/>
                  </a:lnTo>
                  <a:lnTo>
                    <a:pt x="438429" y="287008"/>
                  </a:lnTo>
                  <a:lnTo>
                    <a:pt x="436092" y="286012"/>
                  </a:lnTo>
                  <a:lnTo>
                    <a:pt x="433898" y="284681"/>
                  </a:lnTo>
                  <a:close/>
                </a:path>
                <a:path w="16581755" h="11248390">
                  <a:moveTo>
                    <a:pt x="12305540" y="5344785"/>
                  </a:moveTo>
                  <a:lnTo>
                    <a:pt x="12302869" y="5343645"/>
                  </a:lnTo>
                  <a:lnTo>
                    <a:pt x="12298107" y="5345561"/>
                  </a:lnTo>
                  <a:lnTo>
                    <a:pt x="12297925" y="5350612"/>
                  </a:lnTo>
                  <a:lnTo>
                    <a:pt x="12298881" y="5352993"/>
                  </a:lnTo>
                  <a:lnTo>
                    <a:pt x="12299122" y="5354279"/>
                  </a:lnTo>
                  <a:lnTo>
                    <a:pt x="12301317" y="5355609"/>
                  </a:lnTo>
                  <a:lnTo>
                    <a:pt x="12302319" y="5356037"/>
                  </a:lnTo>
                  <a:lnTo>
                    <a:pt x="12303939" y="5355939"/>
                  </a:lnTo>
                  <a:lnTo>
                    <a:pt x="12307272" y="5354599"/>
                  </a:lnTo>
                  <a:lnTo>
                    <a:pt x="12307454" y="5349548"/>
                  </a:lnTo>
                  <a:lnTo>
                    <a:pt x="12305540" y="5344785"/>
                  </a:lnTo>
                  <a:close/>
                </a:path>
                <a:path w="16581755" h="11248390">
                  <a:moveTo>
                    <a:pt x="1939827" y="919563"/>
                  </a:moveTo>
                  <a:lnTo>
                    <a:pt x="1937347" y="918900"/>
                  </a:lnTo>
                  <a:lnTo>
                    <a:pt x="1935010" y="917904"/>
                  </a:lnTo>
                  <a:lnTo>
                    <a:pt x="1932531" y="917241"/>
                  </a:lnTo>
                  <a:lnTo>
                    <a:pt x="1930341" y="918673"/>
                  </a:lnTo>
                  <a:lnTo>
                    <a:pt x="1929344" y="921010"/>
                  </a:lnTo>
                  <a:lnTo>
                    <a:pt x="1928997" y="922441"/>
                  </a:lnTo>
                  <a:lnTo>
                    <a:pt x="1928824" y="923156"/>
                  </a:lnTo>
                  <a:lnTo>
                    <a:pt x="1930115" y="925679"/>
                  </a:lnTo>
                  <a:lnTo>
                    <a:pt x="1934789" y="927673"/>
                  </a:lnTo>
                  <a:lnTo>
                    <a:pt x="1937268" y="928337"/>
                  </a:lnTo>
                  <a:lnTo>
                    <a:pt x="1939458" y="926903"/>
                  </a:lnTo>
                  <a:lnTo>
                    <a:pt x="1940455" y="924566"/>
                  </a:lnTo>
                  <a:lnTo>
                    <a:pt x="1941118" y="922086"/>
                  </a:lnTo>
                  <a:lnTo>
                    <a:pt x="1939827" y="919563"/>
                  </a:lnTo>
                  <a:close/>
                </a:path>
                <a:path w="16581755" h="11248390">
                  <a:moveTo>
                    <a:pt x="359863" y="240869"/>
                  </a:moveTo>
                  <a:lnTo>
                    <a:pt x="356815" y="241540"/>
                  </a:lnTo>
                  <a:lnTo>
                    <a:pt x="355818" y="243877"/>
                  </a:lnTo>
                  <a:lnTo>
                    <a:pt x="354487" y="246071"/>
                  </a:lnTo>
                  <a:lnTo>
                    <a:pt x="355302" y="248786"/>
                  </a:lnTo>
                  <a:lnTo>
                    <a:pt x="357354" y="250451"/>
                  </a:lnTo>
                  <a:lnTo>
                    <a:pt x="362361" y="252587"/>
                  </a:lnTo>
                  <a:lnTo>
                    <a:pt x="365076" y="251772"/>
                  </a:lnTo>
                  <a:lnTo>
                    <a:pt x="365931" y="249769"/>
                  </a:lnTo>
                  <a:lnTo>
                    <a:pt x="367261" y="247575"/>
                  </a:lnTo>
                  <a:lnTo>
                    <a:pt x="366447" y="244860"/>
                  </a:lnTo>
                  <a:lnTo>
                    <a:pt x="364394" y="243196"/>
                  </a:lnTo>
                  <a:lnTo>
                    <a:pt x="362057" y="242199"/>
                  </a:lnTo>
                  <a:lnTo>
                    <a:pt x="359863" y="240869"/>
                  </a:lnTo>
                  <a:close/>
                </a:path>
                <a:path w="16581755" h="11248390">
                  <a:moveTo>
                    <a:pt x="2022027" y="945157"/>
                  </a:moveTo>
                  <a:lnTo>
                    <a:pt x="2019548" y="944494"/>
                  </a:lnTo>
                  <a:lnTo>
                    <a:pt x="2017211" y="943497"/>
                  </a:lnTo>
                  <a:lnTo>
                    <a:pt x="2014732" y="942835"/>
                  </a:lnTo>
                  <a:lnTo>
                    <a:pt x="2012542" y="944268"/>
                  </a:lnTo>
                  <a:lnTo>
                    <a:pt x="2011546" y="946605"/>
                  </a:lnTo>
                  <a:lnTo>
                    <a:pt x="2011025" y="948750"/>
                  </a:lnTo>
                  <a:lnTo>
                    <a:pt x="2012316" y="951273"/>
                  </a:lnTo>
                  <a:lnTo>
                    <a:pt x="2014319" y="952127"/>
                  </a:lnTo>
                  <a:lnTo>
                    <a:pt x="2014461" y="951795"/>
                  </a:lnTo>
                  <a:lnTo>
                    <a:pt x="2017132" y="952934"/>
                  </a:lnTo>
                  <a:lnTo>
                    <a:pt x="2019611" y="953597"/>
                  </a:lnTo>
                  <a:lnTo>
                    <a:pt x="2021801" y="952163"/>
                  </a:lnTo>
                  <a:lnTo>
                    <a:pt x="2022798" y="949827"/>
                  </a:lnTo>
                  <a:lnTo>
                    <a:pt x="2023318" y="947681"/>
                  </a:lnTo>
                  <a:lnTo>
                    <a:pt x="2022027" y="945157"/>
                  </a:lnTo>
                  <a:close/>
                </a:path>
                <a:path w="16581755" h="11248390">
                  <a:moveTo>
                    <a:pt x="287684" y="195480"/>
                  </a:moveTo>
                  <a:lnTo>
                    <a:pt x="284636" y="196152"/>
                  </a:lnTo>
                  <a:lnTo>
                    <a:pt x="283495" y="198033"/>
                  </a:lnTo>
                  <a:lnTo>
                    <a:pt x="283305" y="198347"/>
                  </a:lnTo>
                  <a:lnTo>
                    <a:pt x="281878" y="200106"/>
                  </a:lnTo>
                  <a:lnTo>
                    <a:pt x="281641" y="200398"/>
                  </a:lnTo>
                  <a:lnTo>
                    <a:pt x="282313" y="203447"/>
                  </a:lnTo>
                  <a:lnTo>
                    <a:pt x="284365" y="205112"/>
                  </a:lnTo>
                  <a:lnTo>
                    <a:pt x="287369" y="206393"/>
                  </a:lnTo>
                  <a:lnTo>
                    <a:pt x="287227" y="206727"/>
                  </a:lnTo>
                  <a:lnTo>
                    <a:pt x="289230" y="207582"/>
                  </a:lnTo>
                  <a:lnTo>
                    <a:pt x="291611" y="206624"/>
                  </a:lnTo>
                  <a:lnTo>
                    <a:pt x="292601" y="205073"/>
                  </a:lnTo>
                  <a:lnTo>
                    <a:pt x="292799" y="204764"/>
                  </a:lnTo>
                  <a:lnTo>
                    <a:pt x="294226" y="203005"/>
                  </a:lnTo>
                  <a:lnTo>
                    <a:pt x="294463" y="202712"/>
                  </a:lnTo>
                  <a:lnTo>
                    <a:pt x="293791" y="199663"/>
                  </a:lnTo>
                  <a:lnTo>
                    <a:pt x="291739" y="197999"/>
                  </a:lnTo>
                  <a:lnTo>
                    <a:pt x="289402" y="197002"/>
                  </a:lnTo>
                  <a:lnTo>
                    <a:pt x="287684" y="195480"/>
                  </a:lnTo>
                  <a:close/>
                </a:path>
                <a:path w="16581755" h="11248390">
                  <a:moveTo>
                    <a:pt x="2104321" y="969608"/>
                  </a:moveTo>
                  <a:lnTo>
                    <a:pt x="2101700" y="969279"/>
                  </a:lnTo>
                  <a:lnTo>
                    <a:pt x="2099363" y="968283"/>
                  </a:lnTo>
                  <a:lnTo>
                    <a:pt x="2096884" y="967620"/>
                  </a:lnTo>
                  <a:lnTo>
                    <a:pt x="2094694" y="969052"/>
                  </a:lnTo>
                  <a:lnTo>
                    <a:pt x="2093697" y="971390"/>
                  </a:lnTo>
                  <a:lnTo>
                    <a:pt x="2093177" y="973534"/>
                  </a:lnTo>
                  <a:lnTo>
                    <a:pt x="2094468" y="976058"/>
                  </a:lnTo>
                  <a:lnTo>
                    <a:pt x="2096470" y="976912"/>
                  </a:lnTo>
                  <a:lnTo>
                    <a:pt x="2096613" y="976578"/>
                  </a:lnTo>
                  <a:lnTo>
                    <a:pt x="2099284" y="977718"/>
                  </a:lnTo>
                  <a:lnTo>
                    <a:pt x="2101763" y="978380"/>
                  </a:lnTo>
                  <a:lnTo>
                    <a:pt x="2103952" y="976948"/>
                  </a:lnTo>
                  <a:lnTo>
                    <a:pt x="2104949" y="974611"/>
                  </a:lnTo>
                  <a:lnTo>
                    <a:pt x="2105612" y="972132"/>
                  </a:lnTo>
                  <a:lnTo>
                    <a:pt x="2104321" y="969608"/>
                  </a:lnTo>
                  <a:close/>
                </a:path>
                <a:path w="16581755" h="11248390">
                  <a:moveTo>
                    <a:pt x="2186758" y="993724"/>
                  </a:moveTo>
                  <a:lnTo>
                    <a:pt x="2184136" y="993395"/>
                  </a:lnTo>
                  <a:lnTo>
                    <a:pt x="2181799" y="992398"/>
                  </a:lnTo>
                  <a:lnTo>
                    <a:pt x="2179320" y="991736"/>
                  </a:lnTo>
                  <a:lnTo>
                    <a:pt x="2177130" y="993169"/>
                  </a:lnTo>
                  <a:lnTo>
                    <a:pt x="2176134" y="995505"/>
                  </a:lnTo>
                  <a:lnTo>
                    <a:pt x="2175613" y="997651"/>
                  </a:lnTo>
                  <a:lnTo>
                    <a:pt x="2176904" y="1000175"/>
                  </a:lnTo>
                  <a:lnTo>
                    <a:pt x="2178907" y="1001029"/>
                  </a:lnTo>
                  <a:lnTo>
                    <a:pt x="2178716" y="1000553"/>
                  </a:lnTo>
                  <a:lnTo>
                    <a:pt x="2181720" y="1001835"/>
                  </a:lnTo>
                  <a:lnTo>
                    <a:pt x="2184199" y="1002498"/>
                  </a:lnTo>
                  <a:lnTo>
                    <a:pt x="2186389" y="1001064"/>
                  </a:lnTo>
                  <a:lnTo>
                    <a:pt x="2187386" y="998728"/>
                  </a:lnTo>
                  <a:lnTo>
                    <a:pt x="2188049" y="996248"/>
                  </a:lnTo>
                  <a:lnTo>
                    <a:pt x="2186758" y="993724"/>
                  </a:lnTo>
                  <a:close/>
                </a:path>
                <a:path w="16581755" h="11248390">
                  <a:moveTo>
                    <a:pt x="220321" y="151751"/>
                  </a:moveTo>
                  <a:lnTo>
                    <a:pt x="217984" y="150755"/>
                  </a:lnTo>
                  <a:lnTo>
                    <a:pt x="215274" y="154333"/>
                  </a:lnTo>
                  <a:lnTo>
                    <a:pt x="212613" y="158722"/>
                  </a:lnTo>
                  <a:lnTo>
                    <a:pt x="217954" y="161000"/>
                  </a:lnTo>
                  <a:lnTo>
                    <a:pt x="220193" y="160376"/>
                  </a:lnTo>
                  <a:lnTo>
                    <a:pt x="221381" y="158517"/>
                  </a:lnTo>
                  <a:lnTo>
                    <a:pt x="222712" y="156322"/>
                  </a:lnTo>
                  <a:lnTo>
                    <a:pt x="222373" y="153416"/>
                  </a:lnTo>
                  <a:lnTo>
                    <a:pt x="220321" y="151751"/>
                  </a:lnTo>
                  <a:close/>
                </a:path>
                <a:path w="16581755" h="11248390">
                  <a:moveTo>
                    <a:pt x="2269336" y="1017507"/>
                  </a:moveTo>
                  <a:lnTo>
                    <a:pt x="2266715" y="1017179"/>
                  </a:lnTo>
                  <a:lnTo>
                    <a:pt x="2264378" y="1016182"/>
                  </a:lnTo>
                  <a:lnTo>
                    <a:pt x="2261899" y="1015519"/>
                  </a:lnTo>
                  <a:lnTo>
                    <a:pt x="2259710" y="1016951"/>
                  </a:lnTo>
                  <a:lnTo>
                    <a:pt x="2258713" y="1019289"/>
                  </a:lnTo>
                  <a:lnTo>
                    <a:pt x="2258192" y="1021435"/>
                  </a:lnTo>
                  <a:lnTo>
                    <a:pt x="2259482" y="1023958"/>
                  </a:lnTo>
                  <a:lnTo>
                    <a:pt x="2261486" y="1024813"/>
                  </a:lnTo>
                  <a:lnTo>
                    <a:pt x="2261294" y="1024336"/>
                  </a:lnTo>
                  <a:lnTo>
                    <a:pt x="2264299" y="1025618"/>
                  </a:lnTo>
                  <a:lnTo>
                    <a:pt x="2266778" y="1026281"/>
                  </a:lnTo>
                  <a:lnTo>
                    <a:pt x="2268968" y="1024847"/>
                  </a:lnTo>
                  <a:lnTo>
                    <a:pt x="2269965" y="1022510"/>
                  </a:lnTo>
                  <a:lnTo>
                    <a:pt x="2270627" y="1020031"/>
                  </a:lnTo>
                  <a:lnTo>
                    <a:pt x="2269336" y="1017507"/>
                  </a:lnTo>
                  <a:close/>
                </a:path>
                <a:path w="16581755" h="11248390">
                  <a:moveTo>
                    <a:pt x="144225" y="100746"/>
                  </a:moveTo>
                  <a:lnTo>
                    <a:pt x="141318" y="101084"/>
                  </a:lnTo>
                  <a:lnTo>
                    <a:pt x="138847" y="105161"/>
                  </a:lnTo>
                  <a:lnTo>
                    <a:pt x="138657" y="105474"/>
                  </a:lnTo>
                  <a:lnTo>
                    <a:pt x="139138" y="108046"/>
                  </a:lnTo>
                  <a:lnTo>
                    <a:pt x="141048" y="110044"/>
                  </a:lnTo>
                  <a:lnTo>
                    <a:pt x="146389" y="112323"/>
                  </a:lnTo>
                  <a:lnTo>
                    <a:pt x="148628" y="111699"/>
                  </a:lnTo>
                  <a:lnTo>
                    <a:pt x="149617" y="110149"/>
                  </a:lnTo>
                  <a:lnTo>
                    <a:pt x="151146" y="107644"/>
                  </a:lnTo>
                  <a:lnTo>
                    <a:pt x="150666" y="105072"/>
                  </a:lnTo>
                  <a:lnTo>
                    <a:pt x="148756" y="103073"/>
                  </a:lnTo>
                  <a:lnTo>
                    <a:pt x="146419" y="102076"/>
                  </a:lnTo>
                  <a:lnTo>
                    <a:pt x="144225" y="100746"/>
                  </a:lnTo>
                  <a:close/>
                </a:path>
                <a:path w="16581755" h="11248390">
                  <a:moveTo>
                    <a:pt x="2352058" y="1040957"/>
                  </a:moveTo>
                  <a:lnTo>
                    <a:pt x="2349436" y="1040628"/>
                  </a:lnTo>
                  <a:lnTo>
                    <a:pt x="2347099" y="1039631"/>
                  </a:lnTo>
                  <a:lnTo>
                    <a:pt x="2344620" y="1038968"/>
                  </a:lnTo>
                  <a:lnTo>
                    <a:pt x="2342431" y="1040401"/>
                  </a:lnTo>
                  <a:lnTo>
                    <a:pt x="2340579" y="1044741"/>
                  </a:lnTo>
                  <a:lnTo>
                    <a:pt x="2341871" y="1047264"/>
                  </a:lnTo>
                  <a:lnTo>
                    <a:pt x="2344207" y="1048261"/>
                  </a:lnTo>
                  <a:lnTo>
                    <a:pt x="2344683" y="1048069"/>
                  </a:lnTo>
                  <a:lnTo>
                    <a:pt x="2347020" y="1049066"/>
                  </a:lnTo>
                  <a:lnTo>
                    <a:pt x="2349500" y="1049729"/>
                  </a:lnTo>
                  <a:lnTo>
                    <a:pt x="2351689" y="1048297"/>
                  </a:lnTo>
                  <a:lnTo>
                    <a:pt x="2352686" y="1045959"/>
                  </a:lnTo>
                  <a:lnTo>
                    <a:pt x="2353349" y="1043480"/>
                  </a:lnTo>
                  <a:lnTo>
                    <a:pt x="2352058" y="1040957"/>
                  </a:lnTo>
                  <a:close/>
                </a:path>
                <a:path w="16581755" h="11248390">
                  <a:moveTo>
                    <a:pt x="12273714" y="5264922"/>
                  </a:moveTo>
                  <a:lnTo>
                    <a:pt x="12271043" y="5263782"/>
                  </a:lnTo>
                  <a:lnTo>
                    <a:pt x="12266281" y="5265697"/>
                  </a:lnTo>
                  <a:lnTo>
                    <a:pt x="12266099" y="5270749"/>
                  </a:lnTo>
                  <a:lnTo>
                    <a:pt x="12267631" y="5274558"/>
                  </a:lnTo>
                  <a:lnTo>
                    <a:pt x="12269490" y="5275746"/>
                  </a:lnTo>
                  <a:lnTo>
                    <a:pt x="12270492" y="5276173"/>
                  </a:lnTo>
                  <a:lnTo>
                    <a:pt x="12271970" y="5276409"/>
                  </a:lnTo>
                  <a:lnTo>
                    <a:pt x="12273065" y="5275692"/>
                  </a:lnTo>
                  <a:lnTo>
                    <a:pt x="12275446" y="5274736"/>
                  </a:lnTo>
                  <a:lnTo>
                    <a:pt x="12275628" y="5269684"/>
                  </a:lnTo>
                  <a:lnTo>
                    <a:pt x="12273714" y="5264922"/>
                  </a:lnTo>
                  <a:close/>
                </a:path>
                <a:path w="16581755" h="11248390">
                  <a:moveTo>
                    <a:pt x="2435064" y="1063738"/>
                  </a:moveTo>
                  <a:lnTo>
                    <a:pt x="2432443" y="1063408"/>
                  </a:lnTo>
                  <a:lnTo>
                    <a:pt x="2430106" y="1062411"/>
                  </a:lnTo>
                  <a:lnTo>
                    <a:pt x="2427627" y="1061749"/>
                  </a:lnTo>
                  <a:lnTo>
                    <a:pt x="2425437" y="1063182"/>
                  </a:lnTo>
                  <a:lnTo>
                    <a:pt x="2423586" y="1067522"/>
                  </a:lnTo>
                  <a:lnTo>
                    <a:pt x="2424876" y="1070046"/>
                  </a:lnTo>
                  <a:lnTo>
                    <a:pt x="2427213" y="1071042"/>
                  </a:lnTo>
                  <a:lnTo>
                    <a:pt x="2427690" y="1070851"/>
                  </a:lnTo>
                  <a:lnTo>
                    <a:pt x="2430027" y="1071848"/>
                  </a:lnTo>
                  <a:lnTo>
                    <a:pt x="2432506" y="1072511"/>
                  </a:lnTo>
                  <a:lnTo>
                    <a:pt x="2434695" y="1071078"/>
                  </a:lnTo>
                  <a:lnTo>
                    <a:pt x="2435692" y="1068741"/>
                  </a:lnTo>
                  <a:lnTo>
                    <a:pt x="2436356" y="1066261"/>
                  </a:lnTo>
                  <a:lnTo>
                    <a:pt x="2435064" y="1063738"/>
                  </a:lnTo>
                  <a:close/>
                </a:path>
                <a:path w="16581755" h="11248390">
                  <a:moveTo>
                    <a:pt x="74707" y="50970"/>
                  </a:moveTo>
                  <a:lnTo>
                    <a:pt x="72134" y="51451"/>
                  </a:lnTo>
                  <a:lnTo>
                    <a:pt x="68806" y="55554"/>
                  </a:lnTo>
                  <a:lnTo>
                    <a:pt x="69286" y="58126"/>
                  </a:lnTo>
                  <a:lnTo>
                    <a:pt x="73390" y="61456"/>
                  </a:lnTo>
                  <a:lnTo>
                    <a:pt x="74392" y="61883"/>
                  </a:lnTo>
                  <a:lnTo>
                    <a:pt x="74583" y="62359"/>
                  </a:lnTo>
                  <a:lnTo>
                    <a:pt x="76252" y="63071"/>
                  </a:lnTo>
                  <a:lnTo>
                    <a:pt x="78825" y="62590"/>
                  </a:lnTo>
                  <a:lnTo>
                    <a:pt x="80014" y="60729"/>
                  </a:lnTo>
                  <a:lnTo>
                    <a:pt x="81344" y="58535"/>
                  </a:lnTo>
                  <a:lnTo>
                    <a:pt x="80863" y="55962"/>
                  </a:lnTo>
                  <a:lnTo>
                    <a:pt x="74707" y="50970"/>
                  </a:lnTo>
                  <a:close/>
                </a:path>
                <a:path w="16581755" h="11248390">
                  <a:moveTo>
                    <a:pt x="2517737" y="1086377"/>
                  </a:moveTo>
                  <a:lnTo>
                    <a:pt x="2515115" y="1086048"/>
                  </a:lnTo>
                  <a:lnTo>
                    <a:pt x="2512778" y="1085051"/>
                  </a:lnTo>
                  <a:lnTo>
                    <a:pt x="2510299" y="1084388"/>
                  </a:lnTo>
                  <a:lnTo>
                    <a:pt x="2508109" y="1085822"/>
                  </a:lnTo>
                  <a:lnTo>
                    <a:pt x="2506258" y="1090161"/>
                  </a:lnTo>
                  <a:lnTo>
                    <a:pt x="2507549" y="1092685"/>
                  </a:lnTo>
                  <a:lnTo>
                    <a:pt x="2509886" y="1093682"/>
                  </a:lnTo>
                  <a:lnTo>
                    <a:pt x="2510362" y="1093490"/>
                  </a:lnTo>
                  <a:lnTo>
                    <a:pt x="2512699" y="1094487"/>
                  </a:lnTo>
                  <a:lnTo>
                    <a:pt x="2515178" y="1095150"/>
                  </a:lnTo>
                  <a:lnTo>
                    <a:pt x="2517701" y="1093860"/>
                  </a:lnTo>
                  <a:lnTo>
                    <a:pt x="2519028" y="1088900"/>
                  </a:lnTo>
                  <a:lnTo>
                    <a:pt x="2517737" y="1086377"/>
                  </a:lnTo>
                  <a:close/>
                </a:path>
                <a:path w="16581755" h="11248390">
                  <a:moveTo>
                    <a:pt x="2600836" y="1108014"/>
                  </a:moveTo>
                  <a:lnTo>
                    <a:pt x="2598215" y="1107685"/>
                  </a:lnTo>
                  <a:lnTo>
                    <a:pt x="2595878" y="1106688"/>
                  </a:lnTo>
                  <a:lnTo>
                    <a:pt x="2593398" y="1106025"/>
                  </a:lnTo>
                  <a:lnTo>
                    <a:pt x="2590874" y="1107317"/>
                  </a:lnTo>
                  <a:lnTo>
                    <a:pt x="2590211" y="1109796"/>
                  </a:lnTo>
                  <a:lnTo>
                    <a:pt x="2589357" y="1111798"/>
                  </a:lnTo>
                  <a:lnTo>
                    <a:pt x="2590648" y="1114322"/>
                  </a:lnTo>
                  <a:lnTo>
                    <a:pt x="2592985" y="1115319"/>
                  </a:lnTo>
                  <a:lnTo>
                    <a:pt x="2593462" y="1115128"/>
                  </a:lnTo>
                  <a:lnTo>
                    <a:pt x="2595798" y="1116125"/>
                  </a:lnTo>
                  <a:lnTo>
                    <a:pt x="2598277" y="1116787"/>
                  </a:lnTo>
                  <a:lnTo>
                    <a:pt x="2600801" y="1115497"/>
                  </a:lnTo>
                  <a:lnTo>
                    <a:pt x="2602127" y="1110538"/>
                  </a:lnTo>
                  <a:lnTo>
                    <a:pt x="2600836" y="1108014"/>
                  </a:lnTo>
                  <a:close/>
                </a:path>
                <a:path w="16581755" h="11248390">
                  <a:moveTo>
                    <a:pt x="6092" y="0"/>
                  </a:moveTo>
                  <a:lnTo>
                    <a:pt x="3186" y="337"/>
                  </a:lnTo>
                  <a:lnTo>
                    <a:pt x="1522" y="2390"/>
                  </a:lnTo>
                  <a:lnTo>
                    <a:pt x="0" y="4108"/>
                  </a:lnTo>
                  <a:lnTo>
                    <a:pt x="338" y="7015"/>
                  </a:lnTo>
                  <a:lnTo>
                    <a:pt x="4442" y="10343"/>
                  </a:lnTo>
                  <a:lnTo>
                    <a:pt x="5444" y="10770"/>
                  </a:lnTo>
                  <a:lnTo>
                    <a:pt x="5301" y="11104"/>
                  </a:lnTo>
                  <a:lnTo>
                    <a:pt x="6970" y="11816"/>
                  </a:lnTo>
                  <a:lnTo>
                    <a:pt x="9543" y="11335"/>
                  </a:lnTo>
                  <a:lnTo>
                    <a:pt x="10731" y="9475"/>
                  </a:lnTo>
                  <a:lnTo>
                    <a:pt x="12253" y="7757"/>
                  </a:lnTo>
                  <a:lnTo>
                    <a:pt x="11915" y="4850"/>
                  </a:lnTo>
                  <a:lnTo>
                    <a:pt x="7810" y="1522"/>
                  </a:lnTo>
                  <a:lnTo>
                    <a:pt x="6092" y="0"/>
                  </a:lnTo>
                  <a:close/>
                </a:path>
                <a:path w="16581755" h="11248390">
                  <a:moveTo>
                    <a:pt x="2683935" y="1129651"/>
                  </a:moveTo>
                  <a:lnTo>
                    <a:pt x="2681314" y="1129322"/>
                  </a:lnTo>
                  <a:lnTo>
                    <a:pt x="2678977" y="1128326"/>
                  </a:lnTo>
                  <a:lnTo>
                    <a:pt x="2676498" y="1127663"/>
                  </a:lnTo>
                  <a:lnTo>
                    <a:pt x="2673974" y="1128954"/>
                  </a:lnTo>
                  <a:lnTo>
                    <a:pt x="2673311" y="1131434"/>
                  </a:lnTo>
                  <a:lnTo>
                    <a:pt x="2672315" y="1133770"/>
                  </a:lnTo>
                  <a:lnTo>
                    <a:pt x="2673748" y="1135960"/>
                  </a:lnTo>
                  <a:lnTo>
                    <a:pt x="2676084" y="1136957"/>
                  </a:lnTo>
                  <a:lnTo>
                    <a:pt x="2676561" y="1136765"/>
                  </a:lnTo>
                  <a:lnTo>
                    <a:pt x="2678897" y="1137762"/>
                  </a:lnTo>
                  <a:lnTo>
                    <a:pt x="2681377" y="1138425"/>
                  </a:lnTo>
                  <a:lnTo>
                    <a:pt x="2683900" y="1137135"/>
                  </a:lnTo>
                  <a:lnTo>
                    <a:pt x="2685226" y="1132175"/>
                  </a:lnTo>
                  <a:lnTo>
                    <a:pt x="2683935" y="1129651"/>
                  </a:lnTo>
                  <a:close/>
                </a:path>
                <a:path w="16581755" h="11248390">
                  <a:moveTo>
                    <a:pt x="2767177" y="1150956"/>
                  </a:moveTo>
                  <a:lnTo>
                    <a:pt x="2764555" y="1150627"/>
                  </a:lnTo>
                  <a:lnTo>
                    <a:pt x="2762219" y="1149631"/>
                  </a:lnTo>
                  <a:lnTo>
                    <a:pt x="2759740" y="1148966"/>
                  </a:lnTo>
                  <a:lnTo>
                    <a:pt x="2757216" y="1150258"/>
                  </a:lnTo>
                  <a:lnTo>
                    <a:pt x="2755890" y="1155217"/>
                  </a:lnTo>
                  <a:lnTo>
                    <a:pt x="2756990" y="1157263"/>
                  </a:lnTo>
                  <a:lnTo>
                    <a:pt x="2758993" y="1158118"/>
                  </a:lnTo>
                  <a:lnTo>
                    <a:pt x="2759135" y="1157784"/>
                  </a:lnTo>
                  <a:lnTo>
                    <a:pt x="2759469" y="1157926"/>
                  </a:lnTo>
                  <a:lnTo>
                    <a:pt x="2759945" y="1157735"/>
                  </a:lnTo>
                  <a:lnTo>
                    <a:pt x="2762282" y="1158732"/>
                  </a:lnTo>
                  <a:lnTo>
                    <a:pt x="2764761" y="1159395"/>
                  </a:lnTo>
                  <a:lnTo>
                    <a:pt x="2767284" y="1158104"/>
                  </a:lnTo>
                  <a:lnTo>
                    <a:pt x="2767947" y="1155625"/>
                  </a:lnTo>
                  <a:lnTo>
                    <a:pt x="2768468" y="1153479"/>
                  </a:lnTo>
                  <a:lnTo>
                    <a:pt x="2767177" y="1150956"/>
                  </a:lnTo>
                  <a:close/>
                </a:path>
                <a:path w="16581755" h="11248390">
                  <a:moveTo>
                    <a:pt x="12240174" y="5186300"/>
                  </a:moveTo>
                  <a:lnTo>
                    <a:pt x="12237504" y="5185161"/>
                  </a:lnTo>
                  <a:lnTo>
                    <a:pt x="12232742" y="5187075"/>
                  </a:lnTo>
                  <a:lnTo>
                    <a:pt x="12231603" y="5189745"/>
                  </a:lnTo>
                  <a:lnTo>
                    <a:pt x="12233517" y="5194508"/>
                  </a:lnTo>
                  <a:lnTo>
                    <a:pt x="12234232" y="5195602"/>
                  </a:lnTo>
                  <a:lnTo>
                    <a:pt x="12236093" y="5196791"/>
                  </a:lnTo>
                  <a:lnTo>
                    <a:pt x="12235951" y="5197125"/>
                  </a:lnTo>
                  <a:lnTo>
                    <a:pt x="12236952" y="5197552"/>
                  </a:lnTo>
                  <a:lnTo>
                    <a:pt x="12238430" y="5197788"/>
                  </a:lnTo>
                  <a:lnTo>
                    <a:pt x="12239525" y="5197071"/>
                  </a:lnTo>
                  <a:lnTo>
                    <a:pt x="12241907" y="5196114"/>
                  </a:lnTo>
                  <a:lnTo>
                    <a:pt x="12243047" y="5193442"/>
                  </a:lnTo>
                  <a:lnTo>
                    <a:pt x="12240174" y="5186300"/>
                  </a:lnTo>
                  <a:close/>
                </a:path>
                <a:path w="16581755" h="11248390">
                  <a:moveTo>
                    <a:pt x="2850370" y="1171450"/>
                  </a:moveTo>
                  <a:lnTo>
                    <a:pt x="2847748" y="1171121"/>
                  </a:lnTo>
                  <a:lnTo>
                    <a:pt x="2845412" y="1170124"/>
                  </a:lnTo>
                  <a:lnTo>
                    <a:pt x="2843266" y="1169603"/>
                  </a:lnTo>
                  <a:lnTo>
                    <a:pt x="2840743" y="1170894"/>
                  </a:lnTo>
                  <a:lnTo>
                    <a:pt x="2839417" y="1175853"/>
                  </a:lnTo>
                  <a:lnTo>
                    <a:pt x="2840517" y="1177899"/>
                  </a:lnTo>
                  <a:lnTo>
                    <a:pt x="2842520" y="1178754"/>
                  </a:lnTo>
                  <a:lnTo>
                    <a:pt x="2842662" y="1178420"/>
                  </a:lnTo>
                  <a:lnTo>
                    <a:pt x="2842996" y="1178562"/>
                  </a:lnTo>
                  <a:lnTo>
                    <a:pt x="2843471" y="1178372"/>
                  </a:lnTo>
                  <a:lnTo>
                    <a:pt x="2845808" y="1179369"/>
                  </a:lnTo>
                  <a:lnTo>
                    <a:pt x="2847954" y="1179889"/>
                  </a:lnTo>
                  <a:lnTo>
                    <a:pt x="2850477" y="1178598"/>
                  </a:lnTo>
                  <a:lnTo>
                    <a:pt x="2851803" y="1173640"/>
                  </a:lnTo>
                  <a:lnTo>
                    <a:pt x="2850370" y="1171450"/>
                  </a:lnTo>
                  <a:close/>
                </a:path>
                <a:path w="16581755" h="11248390">
                  <a:moveTo>
                    <a:pt x="2933705" y="1191609"/>
                  </a:moveTo>
                  <a:lnTo>
                    <a:pt x="2931084" y="1191280"/>
                  </a:lnTo>
                  <a:lnTo>
                    <a:pt x="2928747" y="1190283"/>
                  </a:lnTo>
                  <a:lnTo>
                    <a:pt x="2926459" y="1190097"/>
                  </a:lnTo>
                  <a:lnTo>
                    <a:pt x="2923936" y="1191387"/>
                  </a:lnTo>
                  <a:lnTo>
                    <a:pt x="2922610" y="1196346"/>
                  </a:lnTo>
                  <a:lnTo>
                    <a:pt x="2923709" y="1198394"/>
                  </a:lnTo>
                  <a:lnTo>
                    <a:pt x="2925712" y="1199248"/>
                  </a:lnTo>
                  <a:lnTo>
                    <a:pt x="2926188" y="1199057"/>
                  </a:lnTo>
                  <a:lnTo>
                    <a:pt x="2926522" y="1199199"/>
                  </a:lnTo>
                  <a:lnTo>
                    <a:pt x="2926998" y="1199008"/>
                  </a:lnTo>
                  <a:lnTo>
                    <a:pt x="2929335" y="1200005"/>
                  </a:lnTo>
                  <a:lnTo>
                    <a:pt x="2931957" y="1200334"/>
                  </a:lnTo>
                  <a:lnTo>
                    <a:pt x="2934147" y="1198900"/>
                  </a:lnTo>
                  <a:lnTo>
                    <a:pt x="2934810" y="1196420"/>
                  </a:lnTo>
                  <a:lnTo>
                    <a:pt x="2935139" y="1193799"/>
                  </a:lnTo>
                  <a:lnTo>
                    <a:pt x="2933705" y="1191609"/>
                  </a:lnTo>
                  <a:close/>
                </a:path>
                <a:path w="16581755" h="11248390">
                  <a:moveTo>
                    <a:pt x="3016898" y="1212104"/>
                  </a:moveTo>
                  <a:lnTo>
                    <a:pt x="3014277" y="1211774"/>
                  </a:lnTo>
                  <a:lnTo>
                    <a:pt x="3011940" y="1210777"/>
                  </a:lnTo>
                  <a:lnTo>
                    <a:pt x="3009319" y="1210448"/>
                  </a:lnTo>
                  <a:lnTo>
                    <a:pt x="3007128" y="1211882"/>
                  </a:lnTo>
                  <a:lnTo>
                    <a:pt x="3006466" y="1214360"/>
                  </a:lnTo>
                  <a:lnTo>
                    <a:pt x="3005945" y="1216506"/>
                  </a:lnTo>
                  <a:lnTo>
                    <a:pt x="3007044" y="1218553"/>
                  </a:lnTo>
                  <a:lnTo>
                    <a:pt x="3009715" y="1219693"/>
                  </a:lnTo>
                  <a:lnTo>
                    <a:pt x="3010191" y="1219501"/>
                  </a:lnTo>
                  <a:lnTo>
                    <a:pt x="3012528" y="1220498"/>
                  </a:lnTo>
                  <a:lnTo>
                    <a:pt x="3015150" y="1220827"/>
                  </a:lnTo>
                  <a:lnTo>
                    <a:pt x="3017340" y="1219393"/>
                  </a:lnTo>
                  <a:lnTo>
                    <a:pt x="3018002" y="1216915"/>
                  </a:lnTo>
                  <a:lnTo>
                    <a:pt x="3018331" y="1214293"/>
                  </a:lnTo>
                  <a:lnTo>
                    <a:pt x="3016898" y="1212104"/>
                  </a:lnTo>
                  <a:close/>
                </a:path>
                <a:path w="16581755" h="11248390">
                  <a:moveTo>
                    <a:pt x="3100710" y="1232072"/>
                  </a:moveTo>
                  <a:lnTo>
                    <a:pt x="3098087" y="1231743"/>
                  </a:lnTo>
                  <a:lnTo>
                    <a:pt x="3095751" y="1230746"/>
                  </a:lnTo>
                  <a:lnTo>
                    <a:pt x="3093130" y="1230417"/>
                  </a:lnTo>
                  <a:lnTo>
                    <a:pt x="3090940" y="1231850"/>
                  </a:lnTo>
                  <a:lnTo>
                    <a:pt x="3090277" y="1234329"/>
                  </a:lnTo>
                  <a:lnTo>
                    <a:pt x="3089756" y="1236474"/>
                  </a:lnTo>
                  <a:lnTo>
                    <a:pt x="3090856" y="1238522"/>
                  </a:lnTo>
                  <a:lnTo>
                    <a:pt x="3093527" y="1239661"/>
                  </a:lnTo>
                  <a:lnTo>
                    <a:pt x="3094003" y="1239469"/>
                  </a:lnTo>
                  <a:lnTo>
                    <a:pt x="3096340" y="1240466"/>
                  </a:lnTo>
                  <a:lnTo>
                    <a:pt x="3098961" y="1240795"/>
                  </a:lnTo>
                  <a:lnTo>
                    <a:pt x="3101151" y="1239361"/>
                  </a:lnTo>
                  <a:lnTo>
                    <a:pt x="3101814" y="1236883"/>
                  </a:lnTo>
                  <a:lnTo>
                    <a:pt x="3102143" y="1234262"/>
                  </a:lnTo>
                  <a:lnTo>
                    <a:pt x="3100710" y="1232072"/>
                  </a:lnTo>
                  <a:close/>
                </a:path>
                <a:path w="16581755" h="11248390">
                  <a:moveTo>
                    <a:pt x="12205682" y="5108061"/>
                  </a:moveTo>
                  <a:lnTo>
                    <a:pt x="12202869" y="5107256"/>
                  </a:lnTo>
                  <a:lnTo>
                    <a:pt x="12200488" y="5108212"/>
                  </a:lnTo>
                  <a:lnTo>
                    <a:pt x="12197774" y="5109027"/>
                  </a:lnTo>
                  <a:lnTo>
                    <a:pt x="12196968" y="5111841"/>
                  </a:lnTo>
                  <a:lnTo>
                    <a:pt x="12199264" y="5117554"/>
                  </a:lnTo>
                  <a:lnTo>
                    <a:pt x="12201126" y="5118743"/>
                  </a:lnTo>
                  <a:lnTo>
                    <a:pt x="12201317" y="5119219"/>
                  </a:lnTo>
                  <a:lnTo>
                    <a:pt x="12202318" y="5119647"/>
                  </a:lnTo>
                  <a:lnTo>
                    <a:pt x="12203796" y="5119882"/>
                  </a:lnTo>
                  <a:lnTo>
                    <a:pt x="12204891" y="5119166"/>
                  </a:lnTo>
                  <a:lnTo>
                    <a:pt x="12207606" y="5118352"/>
                  </a:lnTo>
                  <a:lnTo>
                    <a:pt x="12208412" y="5115538"/>
                  </a:lnTo>
                  <a:lnTo>
                    <a:pt x="12206497" y="5110775"/>
                  </a:lnTo>
                  <a:lnTo>
                    <a:pt x="12205682" y="5108061"/>
                  </a:lnTo>
                  <a:close/>
                </a:path>
                <a:path w="16581755" h="11248390">
                  <a:moveTo>
                    <a:pt x="3184330" y="1251564"/>
                  </a:moveTo>
                  <a:lnTo>
                    <a:pt x="3181708" y="1251234"/>
                  </a:lnTo>
                  <a:lnTo>
                    <a:pt x="3179372" y="1250238"/>
                  </a:lnTo>
                  <a:lnTo>
                    <a:pt x="3176750" y="1249909"/>
                  </a:lnTo>
                  <a:lnTo>
                    <a:pt x="3174560" y="1251343"/>
                  </a:lnTo>
                  <a:lnTo>
                    <a:pt x="3173897" y="1253821"/>
                  </a:lnTo>
                  <a:lnTo>
                    <a:pt x="3173376" y="1255967"/>
                  </a:lnTo>
                  <a:lnTo>
                    <a:pt x="3174476" y="1258013"/>
                  </a:lnTo>
                  <a:lnTo>
                    <a:pt x="3177147" y="1259152"/>
                  </a:lnTo>
                  <a:lnTo>
                    <a:pt x="3177622" y="1258962"/>
                  </a:lnTo>
                  <a:lnTo>
                    <a:pt x="3179959" y="1259959"/>
                  </a:lnTo>
                  <a:lnTo>
                    <a:pt x="3182581" y="1260288"/>
                  </a:lnTo>
                  <a:lnTo>
                    <a:pt x="3184771" y="1258854"/>
                  </a:lnTo>
                  <a:lnTo>
                    <a:pt x="3185434" y="1256376"/>
                  </a:lnTo>
                  <a:lnTo>
                    <a:pt x="3185763" y="1253754"/>
                  </a:lnTo>
                  <a:lnTo>
                    <a:pt x="3184330" y="1251564"/>
                  </a:lnTo>
                  <a:close/>
                </a:path>
                <a:path w="16581755" h="11248390">
                  <a:moveTo>
                    <a:pt x="3268093" y="1270722"/>
                  </a:moveTo>
                  <a:lnTo>
                    <a:pt x="3265470" y="1270392"/>
                  </a:lnTo>
                  <a:lnTo>
                    <a:pt x="3263134" y="1269396"/>
                  </a:lnTo>
                  <a:lnTo>
                    <a:pt x="3260512" y="1269067"/>
                  </a:lnTo>
                  <a:lnTo>
                    <a:pt x="3258323" y="1270501"/>
                  </a:lnTo>
                  <a:lnTo>
                    <a:pt x="3257659" y="1272980"/>
                  </a:lnTo>
                  <a:lnTo>
                    <a:pt x="3257139" y="1275125"/>
                  </a:lnTo>
                  <a:lnTo>
                    <a:pt x="3258239" y="1277172"/>
                  </a:lnTo>
                  <a:lnTo>
                    <a:pt x="3260575" y="1278169"/>
                  </a:lnTo>
                  <a:lnTo>
                    <a:pt x="3261385" y="1278120"/>
                  </a:lnTo>
                  <a:lnTo>
                    <a:pt x="3263722" y="1279117"/>
                  </a:lnTo>
                  <a:lnTo>
                    <a:pt x="3266344" y="1279446"/>
                  </a:lnTo>
                  <a:lnTo>
                    <a:pt x="3268533" y="1278013"/>
                  </a:lnTo>
                  <a:lnTo>
                    <a:pt x="3269196" y="1275533"/>
                  </a:lnTo>
                  <a:lnTo>
                    <a:pt x="3269526" y="1272911"/>
                  </a:lnTo>
                  <a:lnTo>
                    <a:pt x="3268093" y="1270722"/>
                  </a:lnTo>
                  <a:close/>
                </a:path>
                <a:path w="16581755" h="11248390">
                  <a:moveTo>
                    <a:pt x="3351806" y="1289070"/>
                  </a:moveTo>
                  <a:lnTo>
                    <a:pt x="3349042" y="1289075"/>
                  </a:lnTo>
                  <a:lnTo>
                    <a:pt x="3346705" y="1288078"/>
                  </a:lnTo>
                  <a:lnTo>
                    <a:pt x="3344083" y="1287749"/>
                  </a:lnTo>
                  <a:lnTo>
                    <a:pt x="3341893" y="1289182"/>
                  </a:lnTo>
                  <a:lnTo>
                    <a:pt x="3341230" y="1291662"/>
                  </a:lnTo>
                  <a:lnTo>
                    <a:pt x="3340710" y="1293807"/>
                  </a:lnTo>
                  <a:lnTo>
                    <a:pt x="3341809" y="1295855"/>
                  </a:lnTo>
                  <a:lnTo>
                    <a:pt x="3344146" y="1296852"/>
                  </a:lnTo>
                  <a:lnTo>
                    <a:pt x="3344956" y="1296803"/>
                  </a:lnTo>
                  <a:lnTo>
                    <a:pt x="3347293" y="1297800"/>
                  </a:lnTo>
                  <a:lnTo>
                    <a:pt x="3349915" y="1298128"/>
                  </a:lnTo>
                  <a:lnTo>
                    <a:pt x="3352105" y="1296695"/>
                  </a:lnTo>
                  <a:lnTo>
                    <a:pt x="3352768" y="1294215"/>
                  </a:lnTo>
                  <a:lnTo>
                    <a:pt x="3353096" y="1291594"/>
                  </a:lnTo>
                  <a:lnTo>
                    <a:pt x="3351806" y="1289070"/>
                  </a:lnTo>
                  <a:close/>
                </a:path>
                <a:path w="16581755" h="11248390">
                  <a:moveTo>
                    <a:pt x="3435710" y="1307895"/>
                  </a:moveTo>
                  <a:lnTo>
                    <a:pt x="3432946" y="1307899"/>
                  </a:lnTo>
                  <a:lnTo>
                    <a:pt x="3430610" y="1306902"/>
                  </a:lnTo>
                  <a:lnTo>
                    <a:pt x="3427988" y="1306573"/>
                  </a:lnTo>
                  <a:lnTo>
                    <a:pt x="3425798" y="1308007"/>
                  </a:lnTo>
                  <a:lnTo>
                    <a:pt x="3425135" y="1310485"/>
                  </a:lnTo>
                  <a:lnTo>
                    <a:pt x="3424615" y="1312631"/>
                  </a:lnTo>
                  <a:lnTo>
                    <a:pt x="3425715" y="1314679"/>
                  </a:lnTo>
                  <a:lnTo>
                    <a:pt x="3428051" y="1315676"/>
                  </a:lnTo>
                  <a:lnTo>
                    <a:pt x="3428861" y="1315627"/>
                  </a:lnTo>
                  <a:lnTo>
                    <a:pt x="3431198" y="1316623"/>
                  </a:lnTo>
                  <a:lnTo>
                    <a:pt x="3433820" y="1316952"/>
                  </a:lnTo>
                  <a:lnTo>
                    <a:pt x="3436010" y="1315519"/>
                  </a:lnTo>
                  <a:lnTo>
                    <a:pt x="3436672" y="1313040"/>
                  </a:lnTo>
                  <a:lnTo>
                    <a:pt x="3437002" y="1310418"/>
                  </a:lnTo>
                  <a:lnTo>
                    <a:pt x="3435710" y="1307895"/>
                  </a:lnTo>
                  <a:close/>
                </a:path>
                <a:path w="16581755" h="11248390">
                  <a:moveTo>
                    <a:pt x="12168476" y="5030637"/>
                  </a:moveTo>
                  <a:lnTo>
                    <a:pt x="12165662" y="5029831"/>
                  </a:lnTo>
                  <a:lnTo>
                    <a:pt x="12160901" y="5031745"/>
                  </a:lnTo>
                  <a:lnTo>
                    <a:pt x="12160095" y="5034559"/>
                  </a:lnTo>
                  <a:lnTo>
                    <a:pt x="12161053" y="5036939"/>
                  </a:lnTo>
                  <a:lnTo>
                    <a:pt x="12162151" y="5038986"/>
                  </a:lnTo>
                  <a:lnTo>
                    <a:pt x="12162534" y="5039939"/>
                  </a:lnTo>
                  <a:lnTo>
                    <a:pt x="12164394" y="5041127"/>
                  </a:lnTo>
                  <a:lnTo>
                    <a:pt x="12164252" y="5041461"/>
                  </a:lnTo>
                  <a:lnTo>
                    <a:pt x="12165587" y="5042031"/>
                  </a:lnTo>
                  <a:lnTo>
                    <a:pt x="12167065" y="5042267"/>
                  </a:lnTo>
                  <a:lnTo>
                    <a:pt x="12168160" y="5041550"/>
                  </a:lnTo>
                  <a:lnTo>
                    <a:pt x="12170542" y="5040592"/>
                  </a:lnTo>
                  <a:lnTo>
                    <a:pt x="12171347" y="5037780"/>
                  </a:lnTo>
                  <a:lnTo>
                    <a:pt x="12168476" y="5030637"/>
                  </a:lnTo>
                  <a:close/>
                </a:path>
                <a:path w="16581755" h="11248390">
                  <a:moveTo>
                    <a:pt x="3519758" y="1326385"/>
                  </a:moveTo>
                  <a:lnTo>
                    <a:pt x="3516994" y="1326390"/>
                  </a:lnTo>
                  <a:lnTo>
                    <a:pt x="3514657" y="1325394"/>
                  </a:lnTo>
                  <a:lnTo>
                    <a:pt x="3512035" y="1325065"/>
                  </a:lnTo>
                  <a:lnTo>
                    <a:pt x="3509845" y="1326498"/>
                  </a:lnTo>
                  <a:lnTo>
                    <a:pt x="3509183" y="1328977"/>
                  </a:lnTo>
                  <a:lnTo>
                    <a:pt x="3508662" y="1331123"/>
                  </a:lnTo>
                  <a:lnTo>
                    <a:pt x="3509762" y="1333169"/>
                  </a:lnTo>
                  <a:lnTo>
                    <a:pt x="3511765" y="1334023"/>
                  </a:lnTo>
                  <a:lnTo>
                    <a:pt x="3511956" y="1334500"/>
                  </a:lnTo>
                  <a:lnTo>
                    <a:pt x="3512909" y="1334117"/>
                  </a:lnTo>
                  <a:lnTo>
                    <a:pt x="3515245" y="1335113"/>
                  </a:lnTo>
                  <a:lnTo>
                    <a:pt x="3517867" y="1335444"/>
                  </a:lnTo>
                  <a:lnTo>
                    <a:pt x="3520057" y="1334010"/>
                  </a:lnTo>
                  <a:lnTo>
                    <a:pt x="3520720" y="1331532"/>
                  </a:lnTo>
                  <a:lnTo>
                    <a:pt x="3521049" y="1328909"/>
                  </a:lnTo>
                  <a:lnTo>
                    <a:pt x="3519758" y="1326385"/>
                  </a:lnTo>
                  <a:close/>
                </a:path>
                <a:path w="16581755" h="11248390">
                  <a:moveTo>
                    <a:pt x="3603471" y="1344734"/>
                  </a:moveTo>
                  <a:lnTo>
                    <a:pt x="3600707" y="1344738"/>
                  </a:lnTo>
                  <a:lnTo>
                    <a:pt x="3598371" y="1343741"/>
                  </a:lnTo>
                  <a:lnTo>
                    <a:pt x="3595748" y="1343412"/>
                  </a:lnTo>
                  <a:lnTo>
                    <a:pt x="3593559" y="1344846"/>
                  </a:lnTo>
                  <a:lnTo>
                    <a:pt x="3592896" y="1347326"/>
                  </a:lnTo>
                  <a:lnTo>
                    <a:pt x="3592375" y="1349471"/>
                  </a:lnTo>
                  <a:lnTo>
                    <a:pt x="3593475" y="1351518"/>
                  </a:lnTo>
                  <a:lnTo>
                    <a:pt x="3595478" y="1352372"/>
                  </a:lnTo>
                  <a:lnTo>
                    <a:pt x="3595669" y="1352848"/>
                  </a:lnTo>
                  <a:lnTo>
                    <a:pt x="3596622" y="1352465"/>
                  </a:lnTo>
                  <a:lnTo>
                    <a:pt x="3598959" y="1353462"/>
                  </a:lnTo>
                  <a:lnTo>
                    <a:pt x="3601581" y="1353791"/>
                  </a:lnTo>
                  <a:lnTo>
                    <a:pt x="3603770" y="1352359"/>
                  </a:lnTo>
                  <a:lnTo>
                    <a:pt x="3604433" y="1349879"/>
                  </a:lnTo>
                  <a:lnTo>
                    <a:pt x="3604762" y="1347257"/>
                  </a:lnTo>
                  <a:lnTo>
                    <a:pt x="3603471" y="1344734"/>
                  </a:lnTo>
                  <a:close/>
                </a:path>
                <a:path w="16581755" h="11248390">
                  <a:moveTo>
                    <a:pt x="3687326" y="1362749"/>
                  </a:moveTo>
                  <a:lnTo>
                    <a:pt x="3684563" y="1362753"/>
                  </a:lnTo>
                  <a:lnTo>
                    <a:pt x="3682226" y="1361756"/>
                  </a:lnTo>
                  <a:lnTo>
                    <a:pt x="3679605" y="1361427"/>
                  </a:lnTo>
                  <a:lnTo>
                    <a:pt x="3677415" y="1362861"/>
                  </a:lnTo>
                  <a:lnTo>
                    <a:pt x="3676752" y="1365339"/>
                  </a:lnTo>
                  <a:lnTo>
                    <a:pt x="3676231" y="1367485"/>
                  </a:lnTo>
                  <a:lnTo>
                    <a:pt x="3677331" y="1369533"/>
                  </a:lnTo>
                  <a:lnTo>
                    <a:pt x="3679334" y="1370387"/>
                  </a:lnTo>
                  <a:lnTo>
                    <a:pt x="3679525" y="1370864"/>
                  </a:lnTo>
                  <a:lnTo>
                    <a:pt x="3680478" y="1370481"/>
                  </a:lnTo>
                  <a:lnTo>
                    <a:pt x="3682814" y="1371477"/>
                  </a:lnTo>
                  <a:lnTo>
                    <a:pt x="3685436" y="1371806"/>
                  </a:lnTo>
                  <a:lnTo>
                    <a:pt x="3687626" y="1370372"/>
                  </a:lnTo>
                  <a:lnTo>
                    <a:pt x="3688289" y="1367894"/>
                  </a:lnTo>
                  <a:lnTo>
                    <a:pt x="3688618" y="1365272"/>
                  </a:lnTo>
                  <a:lnTo>
                    <a:pt x="3687326" y="1362749"/>
                  </a:lnTo>
                  <a:close/>
                </a:path>
                <a:path w="16581755" h="11248390">
                  <a:moveTo>
                    <a:pt x="12129363" y="4953978"/>
                  </a:moveTo>
                  <a:lnTo>
                    <a:pt x="12126551" y="4953173"/>
                  </a:lnTo>
                  <a:lnTo>
                    <a:pt x="12124504" y="4954272"/>
                  </a:lnTo>
                  <a:lnTo>
                    <a:pt x="12122313" y="4955705"/>
                  </a:lnTo>
                  <a:lnTo>
                    <a:pt x="12121508" y="4958519"/>
                  </a:lnTo>
                  <a:lnTo>
                    <a:pt x="12123708" y="4962613"/>
                  </a:lnTo>
                  <a:lnTo>
                    <a:pt x="12123948" y="4963900"/>
                  </a:lnTo>
                  <a:lnTo>
                    <a:pt x="12127286" y="4965324"/>
                  </a:lnTo>
                  <a:lnTo>
                    <a:pt x="12128907" y="4965226"/>
                  </a:lnTo>
                  <a:lnTo>
                    <a:pt x="12132191" y="4963076"/>
                  </a:lnTo>
                  <a:lnTo>
                    <a:pt x="12132996" y="4960262"/>
                  </a:lnTo>
                  <a:lnTo>
                    <a:pt x="12130797" y="4956167"/>
                  </a:lnTo>
                  <a:lnTo>
                    <a:pt x="12129363" y="4953978"/>
                  </a:lnTo>
                  <a:close/>
                </a:path>
                <a:path w="16581755" h="11248390">
                  <a:moveTo>
                    <a:pt x="3771325" y="1380429"/>
                  </a:moveTo>
                  <a:lnTo>
                    <a:pt x="3768561" y="1380434"/>
                  </a:lnTo>
                  <a:lnTo>
                    <a:pt x="3766224" y="1379437"/>
                  </a:lnTo>
                  <a:lnTo>
                    <a:pt x="3763602" y="1379108"/>
                  </a:lnTo>
                  <a:lnTo>
                    <a:pt x="3761413" y="1380541"/>
                  </a:lnTo>
                  <a:lnTo>
                    <a:pt x="3760750" y="1383020"/>
                  </a:lnTo>
                  <a:lnTo>
                    <a:pt x="3760230" y="1385165"/>
                  </a:lnTo>
                  <a:lnTo>
                    <a:pt x="3761329" y="1387212"/>
                  </a:lnTo>
                  <a:lnTo>
                    <a:pt x="3763332" y="1388067"/>
                  </a:lnTo>
                  <a:lnTo>
                    <a:pt x="3763523" y="1388543"/>
                  </a:lnTo>
                  <a:lnTo>
                    <a:pt x="3764476" y="1388160"/>
                  </a:lnTo>
                  <a:lnTo>
                    <a:pt x="3766813" y="1389157"/>
                  </a:lnTo>
                  <a:lnTo>
                    <a:pt x="3769434" y="1389487"/>
                  </a:lnTo>
                  <a:lnTo>
                    <a:pt x="3771624" y="1388053"/>
                  </a:lnTo>
                  <a:lnTo>
                    <a:pt x="3772287" y="1385574"/>
                  </a:lnTo>
                  <a:lnTo>
                    <a:pt x="3772616" y="1382953"/>
                  </a:lnTo>
                  <a:lnTo>
                    <a:pt x="3771325" y="1380429"/>
                  </a:lnTo>
                  <a:close/>
                </a:path>
                <a:path w="16581755" h="11248390">
                  <a:moveTo>
                    <a:pt x="3855323" y="1398110"/>
                  </a:moveTo>
                  <a:lnTo>
                    <a:pt x="3852560" y="1398114"/>
                  </a:lnTo>
                  <a:lnTo>
                    <a:pt x="3850223" y="1397117"/>
                  </a:lnTo>
                  <a:lnTo>
                    <a:pt x="3847601" y="1396788"/>
                  </a:lnTo>
                  <a:lnTo>
                    <a:pt x="3845411" y="1398222"/>
                  </a:lnTo>
                  <a:lnTo>
                    <a:pt x="3844748" y="1400701"/>
                  </a:lnTo>
                  <a:lnTo>
                    <a:pt x="3844228" y="1402846"/>
                  </a:lnTo>
                  <a:lnTo>
                    <a:pt x="3845328" y="1404894"/>
                  </a:lnTo>
                  <a:lnTo>
                    <a:pt x="3847330" y="1405748"/>
                  </a:lnTo>
                  <a:lnTo>
                    <a:pt x="3847522" y="1406224"/>
                  </a:lnTo>
                  <a:lnTo>
                    <a:pt x="3848475" y="1405841"/>
                  </a:lnTo>
                  <a:lnTo>
                    <a:pt x="3850811" y="1406838"/>
                  </a:lnTo>
                  <a:lnTo>
                    <a:pt x="3853433" y="1407167"/>
                  </a:lnTo>
                  <a:lnTo>
                    <a:pt x="3855622" y="1405734"/>
                  </a:lnTo>
                  <a:lnTo>
                    <a:pt x="3856286" y="1403255"/>
                  </a:lnTo>
                  <a:lnTo>
                    <a:pt x="3856615" y="1400633"/>
                  </a:lnTo>
                  <a:lnTo>
                    <a:pt x="3855323" y="1398110"/>
                  </a:lnTo>
                  <a:close/>
                </a:path>
                <a:path w="16581755" h="11248390">
                  <a:moveTo>
                    <a:pt x="3939322" y="1415790"/>
                  </a:moveTo>
                  <a:lnTo>
                    <a:pt x="3936558" y="1415795"/>
                  </a:lnTo>
                  <a:lnTo>
                    <a:pt x="3934221" y="1414798"/>
                  </a:lnTo>
                  <a:lnTo>
                    <a:pt x="3931599" y="1414469"/>
                  </a:lnTo>
                  <a:lnTo>
                    <a:pt x="3929409" y="1415903"/>
                  </a:lnTo>
                  <a:lnTo>
                    <a:pt x="3928747" y="1418381"/>
                  </a:lnTo>
                  <a:lnTo>
                    <a:pt x="3928226" y="1420527"/>
                  </a:lnTo>
                  <a:lnTo>
                    <a:pt x="3929325" y="1422575"/>
                  </a:lnTo>
                  <a:lnTo>
                    <a:pt x="3931329" y="1423429"/>
                  </a:lnTo>
                  <a:lnTo>
                    <a:pt x="3931186" y="1423763"/>
                  </a:lnTo>
                  <a:lnTo>
                    <a:pt x="3931519" y="1423905"/>
                  </a:lnTo>
                  <a:lnTo>
                    <a:pt x="3932472" y="1423522"/>
                  </a:lnTo>
                  <a:lnTo>
                    <a:pt x="3934809" y="1424519"/>
                  </a:lnTo>
                  <a:lnTo>
                    <a:pt x="3937431" y="1424848"/>
                  </a:lnTo>
                  <a:lnTo>
                    <a:pt x="3939620" y="1423414"/>
                  </a:lnTo>
                  <a:lnTo>
                    <a:pt x="3940283" y="1420936"/>
                  </a:lnTo>
                  <a:lnTo>
                    <a:pt x="3940612" y="1418314"/>
                  </a:lnTo>
                  <a:lnTo>
                    <a:pt x="3939322" y="1415790"/>
                  </a:lnTo>
                  <a:close/>
                </a:path>
                <a:path w="16581755" h="11248390">
                  <a:moveTo>
                    <a:pt x="12088823" y="4877895"/>
                  </a:moveTo>
                  <a:lnTo>
                    <a:pt x="12086010" y="4877090"/>
                  </a:lnTo>
                  <a:lnTo>
                    <a:pt x="12083821" y="4878522"/>
                  </a:lnTo>
                  <a:lnTo>
                    <a:pt x="12081297" y="4879813"/>
                  </a:lnTo>
                  <a:lnTo>
                    <a:pt x="12080492" y="4882626"/>
                  </a:lnTo>
                  <a:lnTo>
                    <a:pt x="12081924" y="4884815"/>
                  </a:lnTo>
                  <a:lnTo>
                    <a:pt x="12083025" y="4886864"/>
                  </a:lnTo>
                  <a:lnTo>
                    <a:pt x="12083598" y="4888292"/>
                  </a:lnTo>
                  <a:lnTo>
                    <a:pt x="12086603" y="4889574"/>
                  </a:lnTo>
                  <a:lnTo>
                    <a:pt x="12088224" y="4889476"/>
                  </a:lnTo>
                  <a:lnTo>
                    <a:pt x="12089318" y="4888759"/>
                  </a:lnTo>
                  <a:lnTo>
                    <a:pt x="12091842" y="4887467"/>
                  </a:lnTo>
                  <a:lnTo>
                    <a:pt x="12092647" y="4884655"/>
                  </a:lnTo>
                  <a:lnTo>
                    <a:pt x="12091214" y="4882465"/>
                  </a:lnTo>
                  <a:lnTo>
                    <a:pt x="12090115" y="4880417"/>
                  </a:lnTo>
                  <a:lnTo>
                    <a:pt x="12088823" y="4877895"/>
                  </a:lnTo>
                  <a:close/>
                </a:path>
                <a:path w="16581755" h="11248390">
                  <a:moveTo>
                    <a:pt x="4023462" y="1433137"/>
                  </a:moveTo>
                  <a:lnTo>
                    <a:pt x="4020698" y="1433142"/>
                  </a:lnTo>
                  <a:lnTo>
                    <a:pt x="4018361" y="1432145"/>
                  </a:lnTo>
                  <a:lnTo>
                    <a:pt x="4015740" y="1431816"/>
                  </a:lnTo>
                  <a:lnTo>
                    <a:pt x="4013550" y="1433250"/>
                  </a:lnTo>
                  <a:lnTo>
                    <a:pt x="4012887" y="1435728"/>
                  </a:lnTo>
                  <a:lnTo>
                    <a:pt x="4012366" y="1437874"/>
                  </a:lnTo>
                  <a:lnTo>
                    <a:pt x="4013467" y="1439921"/>
                  </a:lnTo>
                  <a:lnTo>
                    <a:pt x="4015470" y="1440775"/>
                  </a:lnTo>
                  <a:lnTo>
                    <a:pt x="4015327" y="1441109"/>
                  </a:lnTo>
                  <a:lnTo>
                    <a:pt x="4015661" y="1441251"/>
                  </a:lnTo>
                  <a:lnTo>
                    <a:pt x="4016613" y="1440870"/>
                  </a:lnTo>
                  <a:lnTo>
                    <a:pt x="4018949" y="1441866"/>
                  </a:lnTo>
                  <a:lnTo>
                    <a:pt x="4021571" y="1442195"/>
                  </a:lnTo>
                  <a:lnTo>
                    <a:pt x="4023761" y="1440761"/>
                  </a:lnTo>
                  <a:lnTo>
                    <a:pt x="4024424" y="1438283"/>
                  </a:lnTo>
                  <a:lnTo>
                    <a:pt x="4024753" y="1435661"/>
                  </a:lnTo>
                  <a:lnTo>
                    <a:pt x="4023462" y="1433137"/>
                  </a:lnTo>
                  <a:close/>
                </a:path>
                <a:path w="16581755" h="11248390">
                  <a:moveTo>
                    <a:pt x="4107603" y="1450484"/>
                  </a:moveTo>
                  <a:lnTo>
                    <a:pt x="4104839" y="1450488"/>
                  </a:lnTo>
                  <a:lnTo>
                    <a:pt x="4102502" y="1449491"/>
                  </a:lnTo>
                  <a:lnTo>
                    <a:pt x="4099880" y="1449162"/>
                  </a:lnTo>
                  <a:lnTo>
                    <a:pt x="4097691" y="1450596"/>
                  </a:lnTo>
                  <a:lnTo>
                    <a:pt x="4097028" y="1453076"/>
                  </a:lnTo>
                  <a:lnTo>
                    <a:pt x="4096507" y="1455221"/>
                  </a:lnTo>
                  <a:lnTo>
                    <a:pt x="4097607" y="1457268"/>
                  </a:lnTo>
                  <a:lnTo>
                    <a:pt x="4099943" y="1458264"/>
                  </a:lnTo>
                  <a:lnTo>
                    <a:pt x="4100896" y="1457881"/>
                  </a:lnTo>
                  <a:lnTo>
                    <a:pt x="4103233" y="1458878"/>
                  </a:lnTo>
                  <a:lnTo>
                    <a:pt x="4105712" y="1459542"/>
                  </a:lnTo>
                  <a:lnTo>
                    <a:pt x="4108044" y="1457775"/>
                  </a:lnTo>
                  <a:lnTo>
                    <a:pt x="4108707" y="1455295"/>
                  </a:lnTo>
                  <a:lnTo>
                    <a:pt x="4109228" y="1453149"/>
                  </a:lnTo>
                  <a:lnTo>
                    <a:pt x="4107603" y="1450484"/>
                  </a:lnTo>
                  <a:close/>
                </a:path>
                <a:path w="16581755" h="11248390">
                  <a:moveTo>
                    <a:pt x="4191886" y="1467498"/>
                  </a:moveTo>
                  <a:lnTo>
                    <a:pt x="4189122" y="1467502"/>
                  </a:lnTo>
                  <a:lnTo>
                    <a:pt x="4186785" y="1466506"/>
                  </a:lnTo>
                  <a:lnTo>
                    <a:pt x="4184306" y="1465843"/>
                  </a:lnTo>
                  <a:lnTo>
                    <a:pt x="4181974" y="1467609"/>
                  </a:lnTo>
                  <a:lnTo>
                    <a:pt x="4181311" y="1470089"/>
                  </a:lnTo>
                  <a:lnTo>
                    <a:pt x="4180790" y="1472233"/>
                  </a:lnTo>
                  <a:lnTo>
                    <a:pt x="4181890" y="1474281"/>
                  </a:lnTo>
                  <a:lnTo>
                    <a:pt x="4184227" y="1475278"/>
                  </a:lnTo>
                  <a:lnTo>
                    <a:pt x="4185179" y="1474895"/>
                  </a:lnTo>
                  <a:lnTo>
                    <a:pt x="4187516" y="1475891"/>
                  </a:lnTo>
                  <a:lnTo>
                    <a:pt x="4190137" y="1476220"/>
                  </a:lnTo>
                  <a:lnTo>
                    <a:pt x="4192327" y="1474788"/>
                  </a:lnTo>
                  <a:lnTo>
                    <a:pt x="4192990" y="1472308"/>
                  </a:lnTo>
                  <a:lnTo>
                    <a:pt x="4193177" y="1470021"/>
                  </a:lnTo>
                  <a:lnTo>
                    <a:pt x="4191886" y="1467498"/>
                  </a:lnTo>
                  <a:close/>
                </a:path>
                <a:path w="16581755" h="11248390">
                  <a:moveTo>
                    <a:pt x="12045808" y="4803911"/>
                  </a:moveTo>
                  <a:lnTo>
                    <a:pt x="12042996" y="4803106"/>
                  </a:lnTo>
                  <a:lnTo>
                    <a:pt x="12038617" y="4805973"/>
                  </a:lnTo>
                  <a:lnTo>
                    <a:pt x="12037912" y="4808433"/>
                  </a:lnTo>
                  <a:lnTo>
                    <a:pt x="12037811" y="4808785"/>
                  </a:lnTo>
                  <a:lnTo>
                    <a:pt x="12040678" y="4813165"/>
                  </a:lnTo>
                  <a:lnTo>
                    <a:pt x="12041061" y="4814118"/>
                  </a:lnTo>
                  <a:lnTo>
                    <a:pt x="12044399" y="4815542"/>
                  </a:lnTo>
                  <a:lnTo>
                    <a:pt x="12046019" y="4815443"/>
                  </a:lnTo>
                  <a:lnTo>
                    <a:pt x="12049303" y="4813292"/>
                  </a:lnTo>
                  <a:lnTo>
                    <a:pt x="12050008" y="4810832"/>
                  </a:lnTo>
                  <a:lnTo>
                    <a:pt x="12050108" y="4810480"/>
                  </a:lnTo>
                  <a:lnTo>
                    <a:pt x="12045808" y="4803911"/>
                  </a:lnTo>
                  <a:close/>
                </a:path>
                <a:path w="16581755" h="11248390">
                  <a:moveTo>
                    <a:pt x="4276169" y="1484509"/>
                  </a:moveTo>
                  <a:lnTo>
                    <a:pt x="4273405" y="1484514"/>
                  </a:lnTo>
                  <a:lnTo>
                    <a:pt x="4271068" y="1483518"/>
                  </a:lnTo>
                  <a:lnTo>
                    <a:pt x="4268589" y="1482855"/>
                  </a:lnTo>
                  <a:lnTo>
                    <a:pt x="4266257" y="1484622"/>
                  </a:lnTo>
                  <a:lnTo>
                    <a:pt x="4265594" y="1487101"/>
                  </a:lnTo>
                  <a:lnTo>
                    <a:pt x="4265073" y="1489247"/>
                  </a:lnTo>
                  <a:lnTo>
                    <a:pt x="4266173" y="1491294"/>
                  </a:lnTo>
                  <a:lnTo>
                    <a:pt x="4268509" y="1492291"/>
                  </a:lnTo>
                  <a:lnTo>
                    <a:pt x="4269462" y="1491908"/>
                  </a:lnTo>
                  <a:lnTo>
                    <a:pt x="4271799" y="1492905"/>
                  </a:lnTo>
                  <a:lnTo>
                    <a:pt x="4274278" y="1493568"/>
                  </a:lnTo>
                  <a:lnTo>
                    <a:pt x="4276610" y="1491800"/>
                  </a:lnTo>
                  <a:lnTo>
                    <a:pt x="4277273" y="1489321"/>
                  </a:lnTo>
                  <a:lnTo>
                    <a:pt x="4277794" y="1487176"/>
                  </a:lnTo>
                  <a:lnTo>
                    <a:pt x="4276169" y="1484509"/>
                  </a:lnTo>
                  <a:close/>
                </a:path>
                <a:path w="16581755" h="11248390">
                  <a:moveTo>
                    <a:pt x="4359785" y="1501238"/>
                  </a:moveTo>
                  <a:lnTo>
                    <a:pt x="4357020" y="1501243"/>
                  </a:lnTo>
                  <a:lnTo>
                    <a:pt x="4354683" y="1500246"/>
                  </a:lnTo>
                  <a:lnTo>
                    <a:pt x="4352204" y="1499583"/>
                  </a:lnTo>
                  <a:lnTo>
                    <a:pt x="4349872" y="1501351"/>
                  </a:lnTo>
                  <a:lnTo>
                    <a:pt x="4349209" y="1503829"/>
                  </a:lnTo>
                  <a:lnTo>
                    <a:pt x="4348688" y="1505975"/>
                  </a:lnTo>
                  <a:lnTo>
                    <a:pt x="4349788" y="1508023"/>
                  </a:lnTo>
                  <a:lnTo>
                    <a:pt x="4352125" y="1509020"/>
                  </a:lnTo>
                  <a:lnTo>
                    <a:pt x="4353077" y="1508636"/>
                  </a:lnTo>
                  <a:lnTo>
                    <a:pt x="4355414" y="1509633"/>
                  </a:lnTo>
                  <a:lnTo>
                    <a:pt x="4357893" y="1510296"/>
                  </a:lnTo>
                  <a:lnTo>
                    <a:pt x="4360225" y="1508528"/>
                  </a:lnTo>
                  <a:lnTo>
                    <a:pt x="4360888" y="1506050"/>
                  </a:lnTo>
                  <a:lnTo>
                    <a:pt x="4361409" y="1503904"/>
                  </a:lnTo>
                  <a:lnTo>
                    <a:pt x="4359785" y="1501238"/>
                  </a:lnTo>
                  <a:close/>
                </a:path>
                <a:path w="16581755" h="11248390">
                  <a:moveTo>
                    <a:pt x="4443734" y="1518109"/>
                  </a:moveTo>
                  <a:lnTo>
                    <a:pt x="4440969" y="1518114"/>
                  </a:lnTo>
                  <a:lnTo>
                    <a:pt x="4438633" y="1517117"/>
                  </a:lnTo>
                  <a:lnTo>
                    <a:pt x="4436153" y="1516454"/>
                  </a:lnTo>
                  <a:lnTo>
                    <a:pt x="4433822" y="1518222"/>
                  </a:lnTo>
                  <a:lnTo>
                    <a:pt x="4433158" y="1520700"/>
                  </a:lnTo>
                  <a:lnTo>
                    <a:pt x="4432638" y="1522845"/>
                  </a:lnTo>
                  <a:lnTo>
                    <a:pt x="4433737" y="1524892"/>
                  </a:lnTo>
                  <a:lnTo>
                    <a:pt x="4436074" y="1525889"/>
                  </a:lnTo>
                  <a:lnTo>
                    <a:pt x="4437027" y="1525506"/>
                  </a:lnTo>
                  <a:lnTo>
                    <a:pt x="4439364" y="1526503"/>
                  </a:lnTo>
                  <a:lnTo>
                    <a:pt x="4441843" y="1527166"/>
                  </a:lnTo>
                  <a:lnTo>
                    <a:pt x="4444174" y="1525399"/>
                  </a:lnTo>
                  <a:lnTo>
                    <a:pt x="4444837" y="1522921"/>
                  </a:lnTo>
                  <a:lnTo>
                    <a:pt x="4445358" y="1520775"/>
                  </a:lnTo>
                  <a:lnTo>
                    <a:pt x="4443734" y="1518109"/>
                  </a:lnTo>
                  <a:close/>
                </a:path>
                <a:path w="16581755" h="11248390">
                  <a:moveTo>
                    <a:pt x="12001222" y="4730836"/>
                  </a:moveTo>
                  <a:lnTo>
                    <a:pt x="11998409" y="4730031"/>
                  </a:lnTo>
                  <a:lnTo>
                    <a:pt x="11994029" y="4732897"/>
                  </a:lnTo>
                  <a:lnTo>
                    <a:pt x="11993325" y="4735358"/>
                  </a:lnTo>
                  <a:lnTo>
                    <a:pt x="11993224" y="4735710"/>
                  </a:lnTo>
                  <a:lnTo>
                    <a:pt x="11996091" y="4740090"/>
                  </a:lnTo>
                  <a:lnTo>
                    <a:pt x="11996474" y="4741042"/>
                  </a:lnTo>
                  <a:lnTo>
                    <a:pt x="11999812" y="4742466"/>
                  </a:lnTo>
                  <a:lnTo>
                    <a:pt x="12001289" y="4742702"/>
                  </a:lnTo>
                  <a:lnTo>
                    <a:pt x="12002527" y="4741651"/>
                  </a:lnTo>
                  <a:lnTo>
                    <a:pt x="12004717" y="4740217"/>
                  </a:lnTo>
                  <a:lnTo>
                    <a:pt x="12005421" y="4737757"/>
                  </a:lnTo>
                  <a:lnTo>
                    <a:pt x="12005522" y="4737405"/>
                  </a:lnTo>
                  <a:lnTo>
                    <a:pt x="12001222" y="4730836"/>
                  </a:lnTo>
                  <a:close/>
                </a:path>
                <a:path w="16581755" h="11248390">
                  <a:moveTo>
                    <a:pt x="4527825" y="1534646"/>
                  </a:moveTo>
                  <a:lnTo>
                    <a:pt x="4525061" y="1534651"/>
                  </a:lnTo>
                  <a:lnTo>
                    <a:pt x="4522725" y="1533654"/>
                  </a:lnTo>
                  <a:lnTo>
                    <a:pt x="4520245" y="1532991"/>
                  </a:lnTo>
                  <a:lnTo>
                    <a:pt x="4517913" y="1534758"/>
                  </a:lnTo>
                  <a:lnTo>
                    <a:pt x="4517250" y="1537237"/>
                  </a:lnTo>
                  <a:lnTo>
                    <a:pt x="4516729" y="1539383"/>
                  </a:lnTo>
                  <a:lnTo>
                    <a:pt x="4517829" y="1541429"/>
                  </a:lnTo>
                  <a:lnTo>
                    <a:pt x="4520166" y="1542426"/>
                  </a:lnTo>
                  <a:lnTo>
                    <a:pt x="4521117" y="1542044"/>
                  </a:lnTo>
                  <a:lnTo>
                    <a:pt x="4523455" y="1543041"/>
                  </a:lnTo>
                  <a:lnTo>
                    <a:pt x="4525934" y="1543704"/>
                  </a:lnTo>
                  <a:lnTo>
                    <a:pt x="4528266" y="1541936"/>
                  </a:lnTo>
                  <a:lnTo>
                    <a:pt x="4529592" y="1536978"/>
                  </a:lnTo>
                  <a:lnTo>
                    <a:pt x="4527825" y="1534646"/>
                  </a:lnTo>
                  <a:close/>
                </a:path>
                <a:path w="16581755" h="11248390">
                  <a:moveTo>
                    <a:pt x="4611774" y="1551516"/>
                  </a:moveTo>
                  <a:lnTo>
                    <a:pt x="4609010" y="1551521"/>
                  </a:lnTo>
                  <a:lnTo>
                    <a:pt x="4606674" y="1550525"/>
                  </a:lnTo>
                  <a:lnTo>
                    <a:pt x="4604193" y="1549861"/>
                  </a:lnTo>
                  <a:lnTo>
                    <a:pt x="4601862" y="1551628"/>
                  </a:lnTo>
                  <a:lnTo>
                    <a:pt x="4601199" y="1554107"/>
                  </a:lnTo>
                  <a:lnTo>
                    <a:pt x="4600679" y="1556252"/>
                  </a:lnTo>
                  <a:lnTo>
                    <a:pt x="4601778" y="1558300"/>
                  </a:lnTo>
                  <a:lnTo>
                    <a:pt x="4604115" y="1559297"/>
                  </a:lnTo>
                  <a:lnTo>
                    <a:pt x="4605068" y="1558914"/>
                  </a:lnTo>
                  <a:lnTo>
                    <a:pt x="4607404" y="1559911"/>
                  </a:lnTo>
                  <a:lnTo>
                    <a:pt x="4609883" y="1560574"/>
                  </a:lnTo>
                  <a:lnTo>
                    <a:pt x="4612216" y="1558806"/>
                  </a:lnTo>
                  <a:lnTo>
                    <a:pt x="4613541" y="1553849"/>
                  </a:lnTo>
                  <a:lnTo>
                    <a:pt x="4611774" y="1551516"/>
                  </a:lnTo>
                  <a:close/>
                </a:path>
                <a:path w="16581755" h="11248390">
                  <a:moveTo>
                    <a:pt x="4695866" y="1568052"/>
                  </a:moveTo>
                  <a:lnTo>
                    <a:pt x="4693102" y="1568057"/>
                  </a:lnTo>
                  <a:lnTo>
                    <a:pt x="4690766" y="1567061"/>
                  </a:lnTo>
                  <a:lnTo>
                    <a:pt x="4688286" y="1566397"/>
                  </a:lnTo>
                  <a:lnTo>
                    <a:pt x="4685953" y="1568165"/>
                  </a:lnTo>
                  <a:lnTo>
                    <a:pt x="4685290" y="1570645"/>
                  </a:lnTo>
                  <a:lnTo>
                    <a:pt x="4684770" y="1572789"/>
                  </a:lnTo>
                  <a:lnTo>
                    <a:pt x="4685870" y="1574837"/>
                  </a:lnTo>
                  <a:lnTo>
                    <a:pt x="4688206" y="1575834"/>
                  </a:lnTo>
                  <a:lnTo>
                    <a:pt x="4689159" y="1575451"/>
                  </a:lnTo>
                  <a:lnTo>
                    <a:pt x="4691496" y="1576448"/>
                  </a:lnTo>
                  <a:lnTo>
                    <a:pt x="4693975" y="1577110"/>
                  </a:lnTo>
                  <a:lnTo>
                    <a:pt x="4696307" y="1575344"/>
                  </a:lnTo>
                  <a:lnTo>
                    <a:pt x="4696970" y="1572864"/>
                  </a:lnTo>
                  <a:lnTo>
                    <a:pt x="4697491" y="1570719"/>
                  </a:lnTo>
                  <a:lnTo>
                    <a:pt x="4695866" y="1568052"/>
                  </a:lnTo>
                  <a:close/>
                </a:path>
                <a:path w="16581755" h="11248390">
                  <a:moveTo>
                    <a:pt x="11954255" y="4658719"/>
                  </a:moveTo>
                  <a:lnTo>
                    <a:pt x="11951300" y="4658246"/>
                  </a:lnTo>
                  <a:lnTo>
                    <a:pt x="11949111" y="4659680"/>
                  </a:lnTo>
                  <a:lnTo>
                    <a:pt x="11947063" y="4660780"/>
                  </a:lnTo>
                  <a:lnTo>
                    <a:pt x="11946651" y="4663365"/>
                  </a:lnTo>
                  <a:lnTo>
                    <a:pt x="11946592" y="4663735"/>
                  </a:lnTo>
                  <a:lnTo>
                    <a:pt x="11949458" y="4668115"/>
                  </a:lnTo>
                  <a:lnTo>
                    <a:pt x="11949841" y="4669067"/>
                  </a:lnTo>
                  <a:lnTo>
                    <a:pt x="11952845" y="4670349"/>
                  </a:lnTo>
                  <a:lnTo>
                    <a:pt x="11954465" y="4670251"/>
                  </a:lnTo>
                  <a:lnTo>
                    <a:pt x="11955703" y="4669200"/>
                  </a:lnTo>
                  <a:lnTo>
                    <a:pt x="11957415" y="4667957"/>
                  </a:lnTo>
                  <a:lnTo>
                    <a:pt x="11958121" y="4665497"/>
                  </a:lnTo>
                  <a:lnTo>
                    <a:pt x="11958221" y="4665145"/>
                  </a:lnTo>
                  <a:lnTo>
                    <a:pt x="11955355" y="4660766"/>
                  </a:lnTo>
                  <a:lnTo>
                    <a:pt x="11954255" y="4658719"/>
                  </a:lnTo>
                  <a:close/>
                </a:path>
                <a:path w="16581755" h="11248390">
                  <a:moveTo>
                    <a:pt x="4779957" y="1584590"/>
                  </a:moveTo>
                  <a:lnTo>
                    <a:pt x="4777194" y="1584594"/>
                  </a:lnTo>
                  <a:lnTo>
                    <a:pt x="4774856" y="1583597"/>
                  </a:lnTo>
                  <a:lnTo>
                    <a:pt x="4772377" y="1582934"/>
                  </a:lnTo>
                  <a:lnTo>
                    <a:pt x="4770045" y="1584702"/>
                  </a:lnTo>
                  <a:lnTo>
                    <a:pt x="4769383" y="1587181"/>
                  </a:lnTo>
                  <a:lnTo>
                    <a:pt x="4768862" y="1589327"/>
                  </a:lnTo>
                  <a:lnTo>
                    <a:pt x="4769961" y="1591374"/>
                  </a:lnTo>
                  <a:lnTo>
                    <a:pt x="4772298" y="1592371"/>
                  </a:lnTo>
                  <a:lnTo>
                    <a:pt x="4773251" y="1591988"/>
                  </a:lnTo>
                  <a:lnTo>
                    <a:pt x="4775587" y="1592985"/>
                  </a:lnTo>
                  <a:lnTo>
                    <a:pt x="4778066" y="1593647"/>
                  </a:lnTo>
                  <a:lnTo>
                    <a:pt x="4780399" y="1591880"/>
                  </a:lnTo>
                  <a:lnTo>
                    <a:pt x="4781725" y="1586922"/>
                  </a:lnTo>
                  <a:lnTo>
                    <a:pt x="4779957" y="1584590"/>
                  </a:lnTo>
                  <a:close/>
                </a:path>
                <a:path w="16581755" h="11248390">
                  <a:moveTo>
                    <a:pt x="4864049" y="1601126"/>
                  </a:moveTo>
                  <a:lnTo>
                    <a:pt x="4861285" y="1601131"/>
                  </a:lnTo>
                  <a:lnTo>
                    <a:pt x="4858948" y="1600134"/>
                  </a:lnTo>
                  <a:lnTo>
                    <a:pt x="4856469" y="1599471"/>
                  </a:lnTo>
                  <a:lnTo>
                    <a:pt x="4854137" y="1601239"/>
                  </a:lnTo>
                  <a:lnTo>
                    <a:pt x="4853474" y="1603718"/>
                  </a:lnTo>
                  <a:lnTo>
                    <a:pt x="4852953" y="1605863"/>
                  </a:lnTo>
                  <a:lnTo>
                    <a:pt x="4854053" y="1607911"/>
                  </a:lnTo>
                  <a:lnTo>
                    <a:pt x="4856389" y="1608908"/>
                  </a:lnTo>
                  <a:lnTo>
                    <a:pt x="4857342" y="1608525"/>
                  </a:lnTo>
                  <a:lnTo>
                    <a:pt x="4859679" y="1609522"/>
                  </a:lnTo>
                  <a:lnTo>
                    <a:pt x="4862158" y="1610185"/>
                  </a:lnTo>
                  <a:lnTo>
                    <a:pt x="4864490" y="1608417"/>
                  </a:lnTo>
                  <a:lnTo>
                    <a:pt x="4865816" y="1603459"/>
                  </a:lnTo>
                  <a:lnTo>
                    <a:pt x="4864049" y="1601126"/>
                  </a:lnTo>
                  <a:close/>
                </a:path>
                <a:path w="16581755" h="11248390">
                  <a:moveTo>
                    <a:pt x="11905099" y="4588034"/>
                  </a:moveTo>
                  <a:lnTo>
                    <a:pt x="11902477" y="4587704"/>
                  </a:lnTo>
                  <a:lnTo>
                    <a:pt x="11898097" y="4590571"/>
                  </a:lnTo>
                  <a:lnTo>
                    <a:pt x="11897769" y="4593194"/>
                  </a:lnTo>
                  <a:lnTo>
                    <a:pt x="11900635" y="4597572"/>
                  </a:lnTo>
                  <a:lnTo>
                    <a:pt x="11901018" y="4598525"/>
                  </a:lnTo>
                  <a:lnTo>
                    <a:pt x="11903688" y="4599664"/>
                  </a:lnTo>
                  <a:lnTo>
                    <a:pt x="11905641" y="4599708"/>
                  </a:lnTo>
                  <a:lnTo>
                    <a:pt x="11906879" y="4598657"/>
                  </a:lnTo>
                  <a:lnTo>
                    <a:pt x="11909069" y="4597225"/>
                  </a:lnTo>
                  <a:lnTo>
                    <a:pt x="11909399" y="4594603"/>
                  </a:lnTo>
                  <a:lnTo>
                    <a:pt x="11905099" y="4588034"/>
                  </a:lnTo>
                  <a:close/>
                </a:path>
                <a:path w="16581755" h="11248390">
                  <a:moveTo>
                    <a:pt x="4948141" y="1617663"/>
                  </a:moveTo>
                  <a:lnTo>
                    <a:pt x="4945377" y="1617668"/>
                  </a:lnTo>
                  <a:lnTo>
                    <a:pt x="4943039" y="1616671"/>
                  </a:lnTo>
                  <a:lnTo>
                    <a:pt x="4940560" y="1616008"/>
                  </a:lnTo>
                  <a:lnTo>
                    <a:pt x="4938229" y="1617775"/>
                  </a:lnTo>
                  <a:lnTo>
                    <a:pt x="4937566" y="1620255"/>
                  </a:lnTo>
                  <a:lnTo>
                    <a:pt x="4937045" y="1622400"/>
                  </a:lnTo>
                  <a:lnTo>
                    <a:pt x="4938144" y="1624448"/>
                  </a:lnTo>
                  <a:lnTo>
                    <a:pt x="4940481" y="1625445"/>
                  </a:lnTo>
                  <a:lnTo>
                    <a:pt x="4941433" y="1625062"/>
                  </a:lnTo>
                  <a:lnTo>
                    <a:pt x="4943771" y="1626059"/>
                  </a:lnTo>
                  <a:lnTo>
                    <a:pt x="4946250" y="1626722"/>
                  </a:lnTo>
                  <a:lnTo>
                    <a:pt x="4948582" y="1624954"/>
                  </a:lnTo>
                  <a:lnTo>
                    <a:pt x="4949908" y="1619995"/>
                  </a:lnTo>
                  <a:lnTo>
                    <a:pt x="4948141" y="1617663"/>
                  </a:lnTo>
                  <a:close/>
                </a:path>
                <a:path w="16581755" h="11248390">
                  <a:moveTo>
                    <a:pt x="5032374" y="1633866"/>
                  </a:moveTo>
                  <a:lnTo>
                    <a:pt x="5029611" y="1633871"/>
                  </a:lnTo>
                  <a:lnTo>
                    <a:pt x="5027274" y="1632874"/>
                  </a:lnTo>
                  <a:lnTo>
                    <a:pt x="5024795" y="1632212"/>
                  </a:lnTo>
                  <a:lnTo>
                    <a:pt x="5022463" y="1633978"/>
                  </a:lnTo>
                  <a:lnTo>
                    <a:pt x="5021800" y="1636458"/>
                  </a:lnTo>
                  <a:lnTo>
                    <a:pt x="5021279" y="1638602"/>
                  </a:lnTo>
                  <a:lnTo>
                    <a:pt x="5022379" y="1640650"/>
                  </a:lnTo>
                  <a:lnTo>
                    <a:pt x="5024715" y="1641646"/>
                  </a:lnTo>
                  <a:lnTo>
                    <a:pt x="5025668" y="1641264"/>
                  </a:lnTo>
                  <a:lnTo>
                    <a:pt x="5028005" y="1642261"/>
                  </a:lnTo>
                  <a:lnTo>
                    <a:pt x="5030484" y="1642923"/>
                  </a:lnTo>
                  <a:lnTo>
                    <a:pt x="5032816" y="1641157"/>
                  </a:lnTo>
                  <a:lnTo>
                    <a:pt x="5034142" y="1636199"/>
                  </a:lnTo>
                  <a:lnTo>
                    <a:pt x="5032374" y="1633866"/>
                  </a:lnTo>
                  <a:close/>
                </a:path>
                <a:path w="16581755" h="11248390">
                  <a:moveTo>
                    <a:pt x="5116466" y="1650403"/>
                  </a:moveTo>
                  <a:lnTo>
                    <a:pt x="5113702" y="1650408"/>
                  </a:lnTo>
                  <a:lnTo>
                    <a:pt x="5111365" y="1649411"/>
                  </a:lnTo>
                  <a:lnTo>
                    <a:pt x="5108886" y="1648748"/>
                  </a:lnTo>
                  <a:lnTo>
                    <a:pt x="5106554" y="1650515"/>
                  </a:lnTo>
                  <a:lnTo>
                    <a:pt x="5105891" y="1652995"/>
                  </a:lnTo>
                  <a:lnTo>
                    <a:pt x="5105370" y="1655140"/>
                  </a:lnTo>
                  <a:lnTo>
                    <a:pt x="5106470" y="1657187"/>
                  </a:lnTo>
                  <a:lnTo>
                    <a:pt x="5108807" y="1658183"/>
                  </a:lnTo>
                  <a:lnTo>
                    <a:pt x="5109759" y="1657802"/>
                  </a:lnTo>
                  <a:lnTo>
                    <a:pt x="5112096" y="1658799"/>
                  </a:lnTo>
                  <a:lnTo>
                    <a:pt x="5114575" y="1659461"/>
                  </a:lnTo>
                  <a:lnTo>
                    <a:pt x="5116908" y="1657694"/>
                  </a:lnTo>
                  <a:lnTo>
                    <a:pt x="5118233" y="1652736"/>
                  </a:lnTo>
                  <a:lnTo>
                    <a:pt x="5116466" y="1650403"/>
                  </a:lnTo>
                  <a:close/>
                </a:path>
                <a:path w="16581755" h="11248390">
                  <a:moveTo>
                    <a:pt x="11854278" y="4519402"/>
                  </a:moveTo>
                  <a:lnTo>
                    <a:pt x="11851322" y="4518930"/>
                  </a:lnTo>
                  <a:lnTo>
                    <a:pt x="11847609" y="4522081"/>
                  </a:lnTo>
                  <a:lnTo>
                    <a:pt x="11847138" y="4525036"/>
                  </a:lnTo>
                  <a:lnTo>
                    <a:pt x="11850289" y="4528748"/>
                  </a:lnTo>
                  <a:lnTo>
                    <a:pt x="11850672" y="4529701"/>
                  </a:lnTo>
                  <a:lnTo>
                    <a:pt x="11852008" y="4530270"/>
                  </a:lnTo>
                  <a:lnTo>
                    <a:pt x="11852150" y="4529937"/>
                  </a:lnTo>
                  <a:lnTo>
                    <a:pt x="11853486" y="4530506"/>
                  </a:lnTo>
                  <a:lnTo>
                    <a:pt x="11855439" y="4530550"/>
                  </a:lnTo>
                  <a:lnTo>
                    <a:pt x="11858533" y="4527923"/>
                  </a:lnTo>
                  <a:lnTo>
                    <a:pt x="11859005" y="4524969"/>
                  </a:lnTo>
                  <a:lnTo>
                    <a:pt x="11854278" y="4519402"/>
                  </a:lnTo>
                  <a:close/>
                </a:path>
                <a:path w="16581755" h="11248390">
                  <a:moveTo>
                    <a:pt x="5200892" y="1667083"/>
                  </a:moveTo>
                  <a:lnTo>
                    <a:pt x="5198127" y="1667087"/>
                  </a:lnTo>
                  <a:lnTo>
                    <a:pt x="5195791" y="1666091"/>
                  </a:lnTo>
                  <a:lnTo>
                    <a:pt x="5193312" y="1665428"/>
                  </a:lnTo>
                  <a:lnTo>
                    <a:pt x="5190980" y="1667194"/>
                  </a:lnTo>
                  <a:lnTo>
                    <a:pt x="5190316" y="1669674"/>
                  </a:lnTo>
                  <a:lnTo>
                    <a:pt x="5189796" y="1671818"/>
                  </a:lnTo>
                  <a:lnTo>
                    <a:pt x="5190895" y="1673866"/>
                  </a:lnTo>
                  <a:lnTo>
                    <a:pt x="5193233" y="1674863"/>
                  </a:lnTo>
                  <a:lnTo>
                    <a:pt x="5194185" y="1674480"/>
                  </a:lnTo>
                  <a:lnTo>
                    <a:pt x="5196522" y="1675477"/>
                  </a:lnTo>
                  <a:lnTo>
                    <a:pt x="5199001" y="1676140"/>
                  </a:lnTo>
                  <a:lnTo>
                    <a:pt x="5201332" y="1674373"/>
                  </a:lnTo>
                  <a:lnTo>
                    <a:pt x="5202658" y="1669415"/>
                  </a:lnTo>
                  <a:lnTo>
                    <a:pt x="5200892" y="1667083"/>
                  </a:lnTo>
                  <a:close/>
                </a:path>
                <a:path w="16581755" h="11248390">
                  <a:moveTo>
                    <a:pt x="5284983" y="1683618"/>
                  </a:moveTo>
                  <a:lnTo>
                    <a:pt x="5282219" y="1683623"/>
                  </a:lnTo>
                  <a:lnTo>
                    <a:pt x="5279883" y="1682626"/>
                  </a:lnTo>
                  <a:lnTo>
                    <a:pt x="5277404" y="1681964"/>
                  </a:lnTo>
                  <a:lnTo>
                    <a:pt x="5275072" y="1683731"/>
                  </a:lnTo>
                  <a:lnTo>
                    <a:pt x="5274408" y="1686211"/>
                  </a:lnTo>
                  <a:lnTo>
                    <a:pt x="5273888" y="1688355"/>
                  </a:lnTo>
                  <a:lnTo>
                    <a:pt x="5274987" y="1690403"/>
                  </a:lnTo>
                  <a:lnTo>
                    <a:pt x="5277324" y="1691400"/>
                  </a:lnTo>
                  <a:lnTo>
                    <a:pt x="5278276" y="1691017"/>
                  </a:lnTo>
                  <a:lnTo>
                    <a:pt x="5280613" y="1692014"/>
                  </a:lnTo>
                  <a:lnTo>
                    <a:pt x="5283093" y="1692677"/>
                  </a:lnTo>
                  <a:lnTo>
                    <a:pt x="5285424" y="1690910"/>
                  </a:lnTo>
                  <a:lnTo>
                    <a:pt x="5286750" y="1685951"/>
                  </a:lnTo>
                  <a:lnTo>
                    <a:pt x="5284983" y="1683618"/>
                  </a:lnTo>
                  <a:close/>
                </a:path>
                <a:path w="16581755" h="11248390">
                  <a:moveTo>
                    <a:pt x="11801409" y="4451868"/>
                  </a:moveTo>
                  <a:lnTo>
                    <a:pt x="11798453" y="4451397"/>
                  </a:lnTo>
                  <a:lnTo>
                    <a:pt x="11794741" y="4454549"/>
                  </a:lnTo>
                  <a:lnTo>
                    <a:pt x="11794269" y="4457504"/>
                  </a:lnTo>
                  <a:lnTo>
                    <a:pt x="11797422" y="4461216"/>
                  </a:lnTo>
                  <a:lnTo>
                    <a:pt x="11797805" y="4462168"/>
                  </a:lnTo>
                  <a:lnTo>
                    <a:pt x="11800475" y="4463306"/>
                  </a:lnTo>
                  <a:lnTo>
                    <a:pt x="11802570" y="4463018"/>
                  </a:lnTo>
                  <a:lnTo>
                    <a:pt x="11805664" y="4460391"/>
                  </a:lnTo>
                  <a:lnTo>
                    <a:pt x="11806136" y="4457436"/>
                  </a:lnTo>
                  <a:lnTo>
                    <a:pt x="11801409" y="4451868"/>
                  </a:lnTo>
                  <a:close/>
                </a:path>
                <a:path w="16581755" h="11248390">
                  <a:moveTo>
                    <a:pt x="5369409" y="1700298"/>
                  </a:moveTo>
                  <a:lnTo>
                    <a:pt x="5366645" y="1700302"/>
                  </a:lnTo>
                  <a:lnTo>
                    <a:pt x="5364308" y="1699306"/>
                  </a:lnTo>
                  <a:lnTo>
                    <a:pt x="5361829" y="1698643"/>
                  </a:lnTo>
                  <a:lnTo>
                    <a:pt x="5359496" y="1700410"/>
                  </a:lnTo>
                  <a:lnTo>
                    <a:pt x="5358834" y="1702889"/>
                  </a:lnTo>
                  <a:lnTo>
                    <a:pt x="5358313" y="1705035"/>
                  </a:lnTo>
                  <a:lnTo>
                    <a:pt x="5359413" y="1707082"/>
                  </a:lnTo>
                  <a:lnTo>
                    <a:pt x="5361749" y="1708079"/>
                  </a:lnTo>
                  <a:lnTo>
                    <a:pt x="5362702" y="1707696"/>
                  </a:lnTo>
                  <a:lnTo>
                    <a:pt x="5365038" y="1708693"/>
                  </a:lnTo>
                  <a:lnTo>
                    <a:pt x="5367518" y="1709356"/>
                  </a:lnTo>
                  <a:lnTo>
                    <a:pt x="5369850" y="1707588"/>
                  </a:lnTo>
                  <a:lnTo>
                    <a:pt x="5371176" y="1702630"/>
                  </a:lnTo>
                  <a:lnTo>
                    <a:pt x="5369409" y="1700298"/>
                  </a:lnTo>
                  <a:close/>
                </a:path>
                <a:path w="16581755" h="11248390">
                  <a:moveTo>
                    <a:pt x="5453501" y="1716835"/>
                  </a:moveTo>
                  <a:lnTo>
                    <a:pt x="5450737" y="1716840"/>
                  </a:lnTo>
                  <a:lnTo>
                    <a:pt x="5448399" y="1715843"/>
                  </a:lnTo>
                  <a:lnTo>
                    <a:pt x="5445920" y="1715180"/>
                  </a:lnTo>
                  <a:lnTo>
                    <a:pt x="5443588" y="1716948"/>
                  </a:lnTo>
                  <a:lnTo>
                    <a:pt x="5442926" y="1719426"/>
                  </a:lnTo>
                  <a:lnTo>
                    <a:pt x="5442405" y="1721572"/>
                  </a:lnTo>
                  <a:lnTo>
                    <a:pt x="5443504" y="1723619"/>
                  </a:lnTo>
                  <a:lnTo>
                    <a:pt x="5445841" y="1724616"/>
                  </a:lnTo>
                  <a:lnTo>
                    <a:pt x="5446794" y="1724233"/>
                  </a:lnTo>
                  <a:lnTo>
                    <a:pt x="5449130" y="1725230"/>
                  </a:lnTo>
                  <a:lnTo>
                    <a:pt x="5451609" y="1725893"/>
                  </a:lnTo>
                  <a:lnTo>
                    <a:pt x="5453941" y="1724125"/>
                  </a:lnTo>
                  <a:lnTo>
                    <a:pt x="5454605" y="1721647"/>
                  </a:lnTo>
                  <a:lnTo>
                    <a:pt x="5455125" y="1719501"/>
                  </a:lnTo>
                  <a:lnTo>
                    <a:pt x="5453501" y="1716835"/>
                  </a:lnTo>
                  <a:close/>
                </a:path>
                <a:path w="16581755" h="11248390">
                  <a:moveTo>
                    <a:pt x="11746492" y="4385434"/>
                  </a:moveTo>
                  <a:lnTo>
                    <a:pt x="11743395" y="4385296"/>
                  </a:lnTo>
                  <a:lnTo>
                    <a:pt x="11739683" y="4388449"/>
                  </a:lnTo>
                  <a:lnTo>
                    <a:pt x="11739546" y="4391546"/>
                  </a:lnTo>
                  <a:lnTo>
                    <a:pt x="11743222" y="4395877"/>
                  </a:lnTo>
                  <a:lnTo>
                    <a:pt x="11745892" y="4397016"/>
                  </a:lnTo>
                  <a:lnTo>
                    <a:pt x="11747988" y="4396726"/>
                  </a:lnTo>
                  <a:lnTo>
                    <a:pt x="11751081" y="4394100"/>
                  </a:lnTo>
                  <a:lnTo>
                    <a:pt x="11751219" y="4391002"/>
                  </a:lnTo>
                  <a:lnTo>
                    <a:pt x="11746492" y="4385434"/>
                  </a:lnTo>
                  <a:close/>
                </a:path>
                <a:path w="16581755" h="11248390">
                  <a:moveTo>
                    <a:pt x="5537925" y="1733514"/>
                  </a:moveTo>
                  <a:lnTo>
                    <a:pt x="5535161" y="1733519"/>
                  </a:lnTo>
                  <a:lnTo>
                    <a:pt x="5532825" y="1732522"/>
                  </a:lnTo>
                  <a:lnTo>
                    <a:pt x="5530346" y="1731859"/>
                  </a:lnTo>
                  <a:lnTo>
                    <a:pt x="5528014" y="1733626"/>
                  </a:lnTo>
                  <a:lnTo>
                    <a:pt x="5527350" y="1736105"/>
                  </a:lnTo>
                  <a:lnTo>
                    <a:pt x="5526830" y="1738251"/>
                  </a:lnTo>
                  <a:lnTo>
                    <a:pt x="5527929" y="1740299"/>
                  </a:lnTo>
                  <a:lnTo>
                    <a:pt x="5530266" y="1741295"/>
                  </a:lnTo>
                  <a:lnTo>
                    <a:pt x="5531218" y="1740912"/>
                  </a:lnTo>
                  <a:lnTo>
                    <a:pt x="5533556" y="1741909"/>
                  </a:lnTo>
                  <a:lnTo>
                    <a:pt x="5536035" y="1742572"/>
                  </a:lnTo>
                  <a:lnTo>
                    <a:pt x="5538367" y="1740805"/>
                  </a:lnTo>
                  <a:lnTo>
                    <a:pt x="5539030" y="1738325"/>
                  </a:lnTo>
                  <a:lnTo>
                    <a:pt x="5539551" y="1736180"/>
                  </a:lnTo>
                  <a:lnTo>
                    <a:pt x="5537925" y="1733514"/>
                  </a:lnTo>
                  <a:close/>
                </a:path>
                <a:path w="16581755" h="11248390">
                  <a:moveTo>
                    <a:pt x="5622209" y="1750527"/>
                  </a:moveTo>
                  <a:lnTo>
                    <a:pt x="5619445" y="1750532"/>
                  </a:lnTo>
                  <a:lnTo>
                    <a:pt x="5617108" y="1749535"/>
                  </a:lnTo>
                  <a:lnTo>
                    <a:pt x="5614629" y="1748872"/>
                  </a:lnTo>
                  <a:lnTo>
                    <a:pt x="5612297" y="1750639"/>
                  </a:lnTo>
                  <a:lnTo>
                    <a:pt x="5611634" y="1753119"/>
                  </a:lnTo>
                  <a:lnTo>
                    <a:pt x="5611114" y="1755263"/>
                  </a:lnTo>
                  <a:lnTo>
                    <a:pt x="5612213" y="1757311"/>
                  </a:lnTo>
                  <a:lnTo>
                    <a:pt x="5614550" y="1758308"/>
                  </a:lnTo>
                  <a:lnTo>
                    <a:pt x="5615502" y="1757925"/>
                  </a:lnTo>
                  <a:lnTo>
                    <a:pt x="5617838" y="1758921"/>
                  </a:lnTo>
                  <a:lnTo>
                    <a:pt x="5620318" y="1759584"/>
                  </a:lnTo>
                  <a:lnTo>
                    <a:pt x="5622650" y="1757818"/>
                  </a:lnTo>
                  <a:lnTo>
                    <a:pt x="5623313" y="1755338"/>
                  </a:lnTo>
                  <a:lnTo>
                    <a:pt x="5623833" y="1753194"/>
                  </a:lnTo>
                  <a:lnTo>
                    <a:pt x="5622209" y="1750527"/>
                  </a:lnTo>
                  <a:close/>
                </a:path>
                <a:path w="16581755" h="11248390">
                  <a:moveTo>
                    <a:pt x="11690389" y="4320861"/>
                  </a:moveTo>
                  <a:lnTo>
                    <a:pt x="11687624" y="4320866"/>
                  </a:lnTo>
                  <a:lnTo>
                    <a:pt x="11685768" y="4322442"/>
                  </a:lnTo>
                  <a:lnTo>
                    <a:pt x="11683770" y="4324352"/>
                  </a:lnTo>
                  <a:lnTo>
                    <a:pt x="11683774" y="4327115"/>
                  </a:lnTo>
                  <a:lnTo>
                    <a:pt x="11686926" y="4330828"/>
                  </a:lnTo>
                  <a:lnTo>
                    <a:pt x="11687118" y="4331304"/>
                  </a:lnTo>
                  <a:lnTo>
                    <a:pt x="11690122" y="4332585"/>
                  </a:lnTo>
                  <a:lnTo>
                    <a:pt x="11692076" y="4332630"/>
                  </a:lnTo>
                  <a:lnTo>
                    <a:pt x="11693456" y="4331245"/>
                  </a:lnTo>
                  <a:lnTo>
                    <a:pt x="11695454" y="4329336"/>
                  </a:lnTo>
                  <a:lnTo>
                    <a:pt x="11695449" y="4326572"/>
                  </a:lnTo>
                  <a:lnTo>
                    <a:pt x="11692298" y="4322860"/>
                  </a:lnTo>
                  <a:lnTo>
                    <a:pt x="11690389" y="4320861"/>
                  </a:lnTo>
                  <a:close/>
                </a:path>
                <a:path w="16581755" h="11248390">
                  <a:moveTo>
                    <a:pt x="5706634" y="1767206"/>
                  </a:moveTo>
                  <a:lnTo>
                    <a:pt x="5703870" y="1767210"/>
                  </a:lnTo>
                  <a:lnTo>
                    <a:pt x="5701534" y="1766213"/>
                  </a:lnTo>
                  <a:lnTo>
                    <a:pt x="5699054" y="1765551"/>
                  </a:lnTo>
                  <a:lnTo>
                    <a:pt x="5696722" y="1767318"/>
                  </a:lnTo>
                  <a:lnTo>
                    <a:pt x="5696059" y="1769798"/>
                  </a:lnTo>
                  <a:lnTo>
                    <a:pt x="5695538" y="1771944"/>
                  </a:lnTo>
                  <a:lnTo>
                    <a:pt x="5696638" y="1773990"/>
                  </a:lnTo>
                  <a:lnTo>
                    <a:pt x="5698974" y="1774987"/>
                  </a:lnTo>
                  <a:lnTo>
                    <a:pt x="5699927" y="1774604"/>
                  </a:lnTo>
                  <a:lnTo>
                    <a:pt x="5702264" y="1775601"/>
                  </a:lnTo>
                  <a:lnTo>
                    <a:pt x="5704881" y="1775929"/>
                  </a:lnTo>
                  <a:lnTo>
                    <a:pt x="5707076" y="1774497"/>
                  </a:lnTo>
                  <a:lnTo>
                    <a:pt x="5707739" y="1772018"/>
                  </a:lnTo>
                  <a:lnTo>
                    <a:pt x="5707925" y="1769729"/>
                  </a:lnTo>
                  <a:lnTo>
                    <a:pt x="5706634" y="1767206"/>
                  </a:lnTo>
                  <a:close/>
                </a:path>
                <a:path w="16581755" h="11248390">
                  <a:moveTo>
                    <a:pt x="5790917" y="1784220"/>
                  </a:moveTo>
                  <a:lnTo>
                    <a:pt x="5788154" y="1784224"/>
                  </a:lnTo>
                  <a:lnTo>
                    <a:pt x="5785817" y="1783227"/>
                  </a:lnTo>
                  <a:lnTo>
                    <a:pt x="5783337" y="1782564"/>
                  </a:lnTo>
                  <a:lnTo>
                    <a:pt x="5781005" y="1784332"/>
                  </a:lnTo>
                  <a:lnTo>
                    <a:pt x="5780343" y="1786810"/>
                  </a:lnTo>
                  <a:lnTo>
                    <a:pt x="5779822" y="1788956"/>
                  </a:lnTo>
                  <a:lnTo>
                    <a:pt x="5780921" y="1791003"/>
                  </a:lnTo>
                  <a:lnTo>
                    <a:pt x="5783258" y="1792000"/>
                  </a:lnTo>
                  <a:lnTo>
                    <a:pt x="5784211" y="1791617"/>
                  </a:lnTo>
                  <a:lnTo>
                    <a:pt x="5786547" y="1792614"/>
                  </a:lnTo>
                  <a:lnTo>
                    <a:pt x="5789026" y="1793277"/>
                  </a:lnTo>
                  <a:lnTo>
                    <a:pt x="5791358" y="1791509"/>
                  </a:lnTo>
                  <a:lnTo>
                    <a:pt x="5792021" y="1789031"/>
                  </a:lnTo>
                  <a:lnTo>
                    <a:pt x="5792542" y="1786885"/>
                  </a:lnTo>
                  <a:lnTo>
                    <a:pt x="5790917" y="1784220"/>
                  </a:lnTo>
                  <a:close/>
                </a:path>
                <a:path w="16581755" h="11248390">
                  <a:moveTo>
                    <a:pt x="11632095" y="4257722"/>
                  </a:moveTo>
                  <a:lnTo>
                    <a:pt x="11629330" y="4257727"/>
                  </a:lnTo>
                  <a:lnTo>
                    <a:pt x="11627474" y="4259303"/>
                  </a:lnTo>
                  <a:lnTo>
                    <a:pt x="11626047" y="4261062"/>
                  </a:lnTo>
                  <a:lnTo>
                    <a:pt x="11625810" y="4261354"/>
                  </a:lnTo>
                  <a:lnTo>
                    <a:pt x="11625815" y="4264119"/>
                  </a:lnTo>
                  <a:lnTo>
                    <a:pt x="11629491" y="4268448"/>
                  </a:lnTo>
                  <a:lnTo>
                    <a:pt x="11631829" y="4269445"/>
                  </a:lnTo>
                  <a:lnTo>
                    <a:pt x="11633925" y="4269157"/>
                  </a:lnTo>
                  <a:lnTo>
                    <a:pt x="11635304" y="4267772"/>
                  </a:lnTo>
                  <a:lnTo>
                    <a:pt x="11637302" y="4265863"/>
                  </a:lnTo>
                  <a:lnTo>
                    <a:pt x="11637298" y="4263099"/>
                  </a:lnTo>
                  <a:lnTo>
                    <a:pt x="11634146" y="4259387"/>
                  </a:lnTo>
                  <a:lnTo>
                    <a:pt x="11632095" y="4257722"/>
                  </a:lnTo>
                  <a:close/>
                </a:path>
                <a:path w="16581755" h="11248390">
                  <a:moveTo>
                    <a:pt x="5875200" y="1801232"/>
                  </a:moveTo>
                  <a:lnTo>
                    <a:pt x="5872436" y="1801237"/>
                  </a:lnTo>
                  <a:lnTo>
                    <a:pt x="5870099" y="1800240"/>
                  </a:lnTo>
                  <a:lnTo>
                    <a:pt x="5867478" y="1799911"/>
                  </a:lnTo>
                  <a:lnTo>
                    <a:pt x="5865288" y="1801345"/>
                  </a:lnTo>
                  <a:lnTo>
                    <a:pt x="5864625" y="1803823"/>
                  </a:lnTo>
                  <a:lnTo>
                    <a:pt x="5864104" y="1805969"/>
                  </a:lnTo>
                  <a:lnTo>
                    <a:pt x="5865204" y="1808016"/>
                  </a:lnTo>
                  <a:lnTo>
                    <a:pt x="5867540" y="1809013"/>
                  </a:lnTo>
                  <a:lnTo>
                    <a:pt x="5868494" y="1808630"/>
                  </a:lnTo>
                  <a:lnTo>
                    <a:pt x="5870830" y="1809627"/>
                  </a:lnTo>
                  <a:lnTo>
                    <a:pt x="5873452" y="1809956"/>
                  </a:lnTo>
                  <a:lnTo>
                    <a:pt x="5875642" y="1808523"/>
                  </a:lnTo>
                  <a:lnTo>
                    <a:pt x="5876305" y="1806044"/>
                  </a:lnTo>
                  <a:lnTo>
                    <a:pt x="5876491" y="1803756"/>
                  </a:lnTo>
                  <a:lnTo>
                    <a:pt x="5875200" y="1801232"/>
                  </a:lnTo>
                  <a:close/>
                </a:path>
                <a:path w="16581755" h="11248390">
                  <a:moveTo>
                    <a:pt x="5959817" y="1818387"/>
                  </a:moveTo>
                  <a:lnTo>
                    <a:pt x="5957053" y="1818392"/>
                  </a:lnTo>
                  <a:lnTo>
                    <a:pt x="5954716" y="1817396"/>
                  </a:lnTo>
                  <a:lnTo>
                    <a:pt x="5952095" y="1817067"/>
                  </a:lnTo>
                  <a:lnTo>
                    <a:pt x="5949905" y="1818499"/>
                  </a:lnTo>
                  <a:lnTo>
                    <a:pt x="5949242" y="1820979"/>
                  </a:lnTo>
                  <a:lnTo>
                    <a:pt x="5948721" y="1823125"/>
                  </a:lnTo>
                  <a:lnTo>
                    <a:pt x="5949820" y="1825172"/>
                  </a:lnTo>
                  <a:lnTo>
                    <a:pt x="5952157" y="1826169"/>
                  </a:lnTo>
                  <a:lnTo>
                    <a:pt x="5953110" y="1825786"/>
                  </a:lnTo>
                  <a:lnTo>
                    <a:pt x="5955447" y="1826783"/>
                  </a:lnTo>
                  <a:lnTo>
                    <a:pt x="5957926" y="1827446"/>
                  </a:lnTo>
                  <a:lnTo>
                    <a:pt x="5960259" y="1825678"/>
                  </a:lnTo>
                  <a:lnTo>
                    <a:pt x="5960922" y="1823199"/>
                  </a:lnTo>
                  <a:lnTo>
                    <a:pt x="5961442" y="1821054"/>
                  </a:lnTo>
                  <a:lnTo>
                    <a:pt x="5959817" y="1818387"/>
                  </a:lnTo>
                  <a:close/>
                </a:path>
                <a:path w="16581755" h="11248390">
                  <a:moveTo>
                    <a:pt x="11572278" y="4196301"/>
                  </a:moveTo>
                  <a:lnTo>
                    <a:pt x="11569373" y="4196639"/>
                  </a:lnTo>
                  <a:lnTo>
                    <a:pt x="11565660" y="4199791"/>
                  </a:lnTo>
                  <a:lnTo>
                    <a:pt x="11565999" y="4202697"/>
                  </a:lnTo>
                  <a:lnTo>
                    <a:pt x="11569150" y="4206409"/>
                  </a:lnTo>
                  <a:lnTo>
                    <a:pt x="11570820" y="4207121"/>
                  </a:lnTo>
                  <a:lnTo>
                    <a:pt x="11570343" y="4207313"/>
                  </a:lnTo>
                  <a:lnTo>
                    <a:pt x="11572013" y="4208025"/>
                  </a:lnTo>
                  <a:lnTo>
                    <a:pt x="11574108" y="4207735"/>
                  </a:lnTo>
                  <a:lnTo>
                    <a:pt x="11575488" y="4206350"/>
                  </a:lnTo>
                  <a:lnTo>
                    <a:pt x="11577343" y="4204775"/>
                  </a:lnTo>
                  <a:lnTo>
                    <a:pt x="11577005" y="4201868"/>
                  </a:lnTo>
                  <a:lnTo>
                    <a:pt x="11572278" y="4196301"/>
                  </a:lnTo>
                  <a:close/>
                </a:path>
                <a:path w="16581755" h="11248390">
                  <a:moveTo>
                    <a:pt x="6043958" y="1835735"/>
                  </a:moveTo>
                  <a:lnTo>
                    <a:pt x="6041193" y="1835739"/>
                  </a:lnTo>
                  <a:lnTo>
                    <a:pt x="6038857" y="1834743"/>
                  </a:lnTo>
                  <a:lnTo>
                    <a:pt x="6036235" y="1834414"/>
                  </a:lnTo>
                  <a:lnTo>
                    <a:pt x="6034046" y="1835847"/>
                  </a:lnTo>
                  <a:lnTo>
                    <a:pt x="6033383" y="1838326"/>
                  </a:lnTo>
                  <a:lnTo>
                    <a:pt x="6032862" y="1840471"/>
                  </a:lnTo>
                  <a:lnTo>
                    <a:pt x="6033962" y="1842518"/>
                  </a:lnTo>
                  <a:lnTo>
                    <a:pt x="6035965" y="1843373"/>
                  </a:lnTo>
                  <a:lnTo>
                    <a:pt x="6035822" y="1843707"/>
                  </a:lnTo>
                  <a:lnTo>
                    <a:pt x="6036156" y="1843849"/>
                  </a:lnTo>
                  <a:lnTo>
                    <a:pt x="6037108" y="1843466"/>
                  </a:lnTo>
                  <a:lnTo>
                    <a:pt x="6039445" y="1844463"/>
                  </a:lnTo>
                  <a:lnTo>
                    <a:pt x="6042067" y="1844791"/>
                  </a:lnTo>
                  <a:lnTo>
                    <a:pt x="6044256" y="1843359"/>
                  </a:lnTo>
                  <a:lnTo>
                    <a:pt x="6044919" y="1840879"/>
                  </a:lnTo>
                  <a:lnTo>
                    <a:pt x="6045249" y="1838259"/>
                  </a:lnTo>
                  <a:lnTo>
                    <a:pt x="6043958" y="1835735"/>
                  </a:lnTo>
                  <a:close/>
                </a:path>
                <a:path w="16581755" h="11248390">
                  <a:moveTo>
                    <a:pt x="6128433" y="1853223"/>
                  </a:moveTo>
                  <a:lnTo>
                    <a:pt x="6125668" y="1853228"/>
                  </a:lnTo>
                  <a:lnTo>
                    <a:pt x="6123332" y="1852231"/>
                  </a:lnTo>
                  <a:lnTo>
                    <a:pt x="6120710" y="1851902"/>
                  </a:lnTo>
                  <a:lnTo>
                    <a:pt x="6118520" y="1853336"/>
                  </a:lnTo>
                  <a:lnTo>
                    <a:pt x="6117857" y="1855816"/>
                  </a:lnTo>
                  <a:lnTo>
                    <a:pt x="6117337" y="1857960"/>
                  </a:lnTo>
                  <a:lnTo>
                    <a:pt x="6118436" y="1860008"/>
                  </a:lnTo>
                  <a:lnTo>
                    <a:pt x="6120439" y="1860862"/>
                  </a:lnTo>
                  <a:lnTo>
                    <a:pt x="6120630" y="1861338"/>
                  </a:lnTo>
                  <a:lnTo>
                    <a:pt x="6121583" y="1860955"/>
                  </a:lnTo>
                  <a:lnTo>
                    <a:pt x="6123919" y="1861952"/>
                  </a:lnTo>
                  <a:lnTo>
                    <a:pt x="6126541" y="1862281"/>
                  </a:lnTo>
                  <a:lnTo>
                    <a:pt x="6128731" y="1860849"/>
                  </a:lnTo>
                  <a:lnTo>
                    <a:pt x="6129394" y="1858369"/>
                  </a:lnTo>
                  <a:lnTo>
                    <a:pt x="6129724" y="1855747"/>
                  </a:lnTo>
                  <a:lnTo>
                    <a:pt x="6128433" y="1853223"/>
                  </a:lnTo>
                  <a:close/>
                </a:path>
                <a:path w="16581755" h="11248390">
                  <a:moveTo>
                    <a:pt x="11511751" y="4136548"/>
                  </a:moveTo>
                  <a:lnTo>
                    <a:pt x="11508654" y="4136411"/>
                  </a:lnTo>
                  <a:lnTo>
                    <a:pt x="11506989" y="4138463"/>
                  </a:lnTo>
                  <a:lnTo>
                    <a:pt x="11505133" y="4140039"/>
                  </a:lnTo>
                  <a:lnTo>
                    <a:pt x="11504995" y="4143137"/>
                  </a:lnTo>
                  <a:lnTo>
                    <a:pt x="11507047" y="4144801"/>
                  </a:lnTo>
                  <a:lnTo>
                    <a:pt x="11508765" y="4146323"/>
                  </a:lnTo>
                  <a:lnTo>
                    <a:pt x="11510099" y="4146893"/>
                  </a:lnTo>
                  <a:lnTo>
                    <a:pt x="11509957" y="4147226"/>
                  </a:lnTo>
                  <a:lnTo>
                    <a:pt x="11511626" y="4147939"/>
                  </a:lnTo>
                  <a:lnTo>
                    <a:pt x="11513723" y="4147649"/>
                  </a:lnTo>
                  <a:lnTo>
                    <a:pt x="11515103" y="4146266"/>
                  </a:lnTo>
                  <a:lnTo>
                    <a:pt x="11516959" y="4144689"/>
                  </a:lnTo>
                  <a:lnTo>
                    <a:pt x="11517097" y="4141591"/>
                  </a:lnTo>
                  <a:lnTo>
                    <a:pt x="11515044" y="4139926"/>
                  </a:lnTo>
                  <a:lnTo>
                    <a:pt x="11513327" y="4138404"/>
                  </a:lnTo>
                  <a:lnTo>
                    <a:pt x="11511751" y="4136548"/>
                  </a:lnTo>
                  <a:close/>
                </a:path>
                <a:path w="16581755" h="11248390">
                  <a:moveTo>
                    <a:pt x="6212764" y="1871046"/>
                  </a:moveTo>
                  <a:lnTo>
                    <a:pt x="6210000" y="1871051"/>
                  </a:lnTo>
                  <a:lnTo>
                    <a:pt x="6207663" y="1870054"/>
                  </a:lnTo>
                  <a:lnTo>
                    <a:pt x="6205041" y="1869725"/>
                  </a:lnTo>
                  <a:lnTo>
                    <a:pt x="6202853" y="1871158"/>
                  </a:lnTo>
                  <a:lnTo>
                    <a:pt x="6202189" y="1873638"/>
                  </a:lnTo>
                  <a:lnTo>
                    <a:pt x="6201669" y="1875784"/>
                  </a:lnTo>
                  <a:lnTo>
                    <a:pt x="6202768" y="1877831"/>
                  </a:lnTo>
                  <a:lnTo>
                    <a:pt x="6204771" y="1878686"/>
                  </a:lnTo>
                  <a:lnTo>
                    <a:pt x="6204962" y="1879162"/>
                  </a:lnTo>
                  <a:lnTo>
                    <a:pt x="6205915" y="1878779"/>
                  </a:lnTo>
                  <a:lnTo>
                    <a:pt x="6208252" y="1879776"/>
                  </a:lnTo>
                  <a:lnTo>
                    <a:pt x="6210874" y="1880105"/>
                  </a:lnTo>
                  <a:lnTo>
                    <a:pt x="6213063" y="1878671"/>
                  </a:lnTo>
                  <a:lnTo>
                    <a:pt x="6213725" y="1876192"/>
                  </a:lnTo>
                  <a:lnTo>
                    <a:pt x="6214055" y="1873570"/>
                  </a:lnTo>
                  <a:lnTo>
                    <a:pt x="6212764" y="1871046"/>
                  </a:lnTo>
                  <a:close/>
                </a:path>
                <a:path w="16581755" h="11248390">
                  <a:moveTo>
                    <a:pt x="6297097" y="1888870"/>
                  </a:moveTo>
                  <a:lnTo>
                    <a:pt x="6294332" y="1888875"/>
                  </a:lnTo>
                  <a:lnTo>
                    <a:pt x="6291996" y="1887878"/>
                  </a:lnTo>
                  <a:lnTo>
                    <a:pt x="6289374" y="1887549"/>
                  </a:lnTo>
                  <a:lnTo>
                    <a:pt x="6287184" y="1888982"/>
                  </a:lnTo>
                  <a:lnTo>
                    <a:pt x="6286521" y="1891461"/>
                  </a:lnTo>
                  <a:lnTo>
                    <a:pt x="6286001" y="1893606"/>
                  </a:lnTo>
                  <a:lnTo>
                    <a:pt x="6287100" y="1895653"/>
                  </a:lnTo>
                  <a:lnTo>
                    <a:pt x="6289103" y="1896508"/>
                  </a:lnTo>
                  <a:lnTo>
                    <a:pt x="6289295" y="1896984"/>
                  </a:lnTo>
                  <a:lnTo>
                    <a:pt x="6290247" y="1896601"/>
                  </a:lnTo>
                  <a:lnTo>
                    <a:pt x="6292584" y="1897598"/>
                  </a:lnTo>
                  <a:lnTo>
                    <a:pt x="6295205" y="1897927"/>
                  </a:lnTo>
                  <a:lnTo>
                    <a:pt x="6297395" y="1896494"/>
                  </a:lnTo>
                  <a:lnTo>
                    <a:pt x="6298058" y="1894015"/>
                  </a:lnTo>
                  <a:lnTo>
                    <a:pt x="6298387" y="1891394"/>
                  </a:lnTo>
                  <a:lnTo>
                    <a:pt x="6297097" y="1888870"/>
                  </a:lnTo>
                  <a:close/>
                </a:path>
                <a:path w="16581755" h="11248390">
                  <a:moveTo>
                    <a:pt x="11448984" y="4077419"/>
                  </a:moveTo>
                  <a:lnTo>
                    <a:pt x="11445886" y="4077282"/>
                  </a:lnTo>
                  <a:lnTo>
                    <a:pt x="11444221" y="4079334"/>
                  </a:lnTo>
                  <a:lnTo>
                    <a:pt x="11442699" y="4081051"/>
                  </a:lnTo>
                  <a:lnTo>
                    <a:pt x="11442562" y="4084150"/>
                  </a:lnTo>
                  <a:lnTo>
                    <a:pt x="11444614" y="4085815"/>
                  </a:lnTo>
                  <a:lnTo>
                    <a:pt x="11446332" y="4087337"/>
                  </a:lnTo>
                  <a:lnTo>
                    <a:pt x="11449336" y="4088618"/>
                  </a:lnTo>
                  <a:lnTo>
                    <a:pt x="11451433" y="4088329"/>
                  </a:lnTo>
                  <a:lnTo>
                    <a:pt x="11452813" y="4086944"/>
                  </a:lnTo>
                  <a:lnTo>
                    <a:pt x="11454335" y="4085226"/>
                  </a:lnTo>
                  <a:lnTo>
                    <a:pt x="11454472" y="4082128"/>
                  </a:lnTo>
                  <a:lnTo>
                    <a:pt x="11452420" y="4080464"/>
                  </a:lnTo>
                  <a:lnTo>
                    <a:pt x="11448984" y="4077419"/>
                  </a:lnTo>
                  <a:close/>
                </a:path>
                <a:path w="16581755" h="11248390">
                  <a:moveTo>
                    <a:pt x="6381094" y="1906549"/>
                  </a:moveTo>
                  <a:lnTo>
                    <a:pt x="6378330" y="1906554"/>
                  </a:lnTo>
                  <a:lnTo>
                    <a:pt x="6375994" y="1905558"/>
                  </a:lnTo>
                  <a:lnTo>
                    <a:pt x="6373373" y="1905229"/>
                  </a:lnTo>
                  <a:lnTo>
                    <a:pt x="6371182" y="1906663"/>
                  </a:lnTo>
                  <a:lnTo>
                    <a:pt x="6370519" y="1909142"/>
                  </a:lnTo>
                  <a:lnTo>
                    <a:pt x="6369999" y="1911287"/>
                  </a:lnTo>
                  <a:lnTo>
                    <a:pt x="6371098" y="1913334"/>
                  </a:lnTo>
                  <a:lnTo>
                    <a:pt x="6373101" y="1914189"/>
                  </a:lnTo>
                  <a:lnTo>
                    <a:pt x="6373293" y="1914665"/>
                  </a:lnTo>
                  <a:lnTo>
                    <a:pt x="6374245" y="1914282"/>
                  </a:lnTo>
                  <a:lnTo>
                    <a:pt x="6376582" y="1915279"/>
                  </a:lnTo>
                  <a:lnTo>
                    <a:pt x="6379204" y="1915608"/>
                  </a:lnTo>
                  <a:lnTo>
                    <a:pt x="6381394" y="1914176"/>
                  </a:lnTo>
                  <a:lnTo>
                    <a:pt x="6382057" y="1911696"/>
                  </a:lnTo>
                  <a:lnTo>
                    <a:pt x="6382386" y="1909074"/>
                  </a:lnTo>
                  <a:lnTo>
                    <a:pt x="6381094" y="1906549"/>
                  </a:lnTo>
                  <a:close/>
                </a:path>
                <a:path w="16581755" h="11248390">
                  <a:moveTo>
                    <a:pt x="6464808" y="1924899"/>
                  </a:moveTo>
                  <a:lnTo>
                    <a:pt x="6462043" y="1924903"/>
                  </a:lnTo>
                  <a:lnTo>
                    <a:pt x="6459707" y="1923906"/>
                  </a:lnTo>
                  <a:lnTo>
                    <a:pt x="6457085" y="1923578"/>
                  </a:lnTo>
                  <a:lnTo>
                    <a:pt x="6454896" y="1925010"/>
                  </a:lnTo>
                  <a:lnTo>
                    <a:pt x="6454233" y="1927490"/>
                  </a:lnTo>
                  <a:lnTo>
                    <a:pt x="6453712" y="1929636"/>
                  </a:lnTo>
                  <a:lnTo>
                    <a:pt x="6454812" y="1931683"/>
                  </a:lnTo>
                  <a:lnTo>
                    <a:pt x="6456815" y="1932538"/>
                  </a:lnTo>
                  <a:lnTo>
                    <a:pt x="6457005" y="1933014"/>
                  </a:lnTo>
                  <a:lnTo>
                    <a:pt x="6457958" y="1932631"/>
                  </a:lnTo>
                  <a:lnTo>
                    <a:pt x="6460296" y="1933628"/>
                  </a:lnTo>
                  <a:lnTo>
                    <a:pt x="6462917" y="1933957"/>
                  </a:lnTo>
                  <a:lnTo>
                    <a:pt x="6465106" y="1932523"/>
                  </a:lnTo>
                  <a:lnTo>
                    <a:pt x="6465769" y="1930043"/>
                  </a:lnTo>
                  <a:lnTo>
                    <a:pt x="6466099" y="1927422"/>
                  </a:lnTo>
                  <a:lnTo>
                    <a:pt x="6464808" y="1924899"/>
                  </a:lnTo>
                  <a:close/>
                </a:path>
                <a:path w="16581755" h="11248390">
                  <a:moveTo>
                    <a:pt x="11385171" y="4019818"/>
                  </a:moveTo>
                  <a:lnTo>
                    <a:pt x="11382408" y="4019823"/>
                  </a:lnTo>
                  <a:lnTo>
                    <a:pt x="11379079" y="4023927"/>
                  </a:lnTo>
                  <a:lnTo>
                    <a:pt x="11379083" y="4026690"/>
                  </a:lnTo>
                  <a:lnTo>
                    <a:pt x="11381135" y="4028354"/>
                  </a:lnTo>
                  <a:lnTo>
                    <a:pt x="11382854" y="4029877"/>
                  </a:lnTo>
                  <a:lnTo>
                    <a:pt x="11384189" y="4030446"/>
                  </a:lnTo>
                  <a:lnTo>
                    <a:pt x="11384381" y="4030923"/>
                  </a:lnTo>
                  <a:lnTo>
                    <a:pt x="11386050" y="4031635"/>
                  </a:lnTo>
                  <a:lnTo>
                    <a:pt x="11388288" y="4031011"/>
                  </a:lnTo>
                  <a:lnTo>
                    <a:pt x="11389668" y="4029626"/>
                  </a:lnTo>
                  <a:lnTo>
                    <a:pt x="11391333" y="4027575"/>
                  </a:lnTo>
                  <a:lnTo>
                    <a:pt x="11391327" y="4024812"/>
                  </a:lnTo>
                  <a:lnTo>
                    <a:pt x="11385171" y="4019818"/>
                  </a:lnTo>
                  <a:close/>
                </a:path>
                <a:path w="16581755" h="11248390">
                  <a:moveTo>
                    <a:pt x="6548998" y="1943056"/>
                  </a:moveTo>
                  <a:lnTo>
                    <a:pt x="6546234" y="1943061"/>
                  </a:lnTo>
                  <a:lnTo>
                    <a:pt x="6543897" y="1942064"/>
                  </a:lnTo>
                  <a:lnTo>
                    <a:pt x="6541275" y="1941735"/>
                  </a:lnTo>
                  <a:lnTo>
                    <a:pt x="6539086" y="1943168"/>
                  </a:lnTo>
                  <a:lnTo>
                    <a:pt x="6538422" y="1945647"/>
                  </a:lnTo>
                  <a:lnTo>
                    <a:pt x="6537902" y="1947792"/>
                  </a:lnTo>
                  <a:lnTo>
                    <a:pt x="6539002" y="1949839"/>
                  </a:lnTo>
                  <a:lnTo>
                    <a:pt x="6541004" y="1950694"/>
                  </a:lnTo>
                  <a:lnTo>
                    <a:pt x="6541196" y="1951170"/>
                  </a:lnTo>
                  <a:lnTo>
                    <a:pt x="6542148" y="1950787"/>
                  </a:lnTo>
                  <a:lnTo>
                    <a:pt x="6544485" y="1951784"/>
                  </a:lnTo>
                  <a:lnTo>
                    <a:pt x="6547107" y="1952113"/>
                  </a:lnTo>
                  <a:lnTo>
                    <a:pt x="6549297" y="1950679"/>
                  </a:lnTo>
                  <a:lnTo>
                    <a:pt x="6549959" y="1948201"/>
                  </a:lnTo>
                  <a:lnTo>
                    <a:pt x="6550288" y="1945580"/>
                  </a:lnTo>
                  <a:lnTo>
                    <a:pt x="6548998" y="1943056"/>
                  </a:lnTo>
                  <a:close/>
                </a:path>
                <a:path w="16581755" h="11248390">
                  <a:moveTo>
                    <a:pt x="11319979" y="3963600"/>
                  </a:moveTo>
                  <a:lnTo>
                    <a:pt x="11317216" y="3963605"/>
                  </a:lnTo>
                  <a:lnTo>
                    <a:pt x="11313887" y="3967709"/>
                  </a:lnTo>
                  <a:lnTo>
                    <a:pt x="11313891" y="3970471"/>
                  </a:lnTo>
                  <a:lnTo>
                    <a:pt x="11317996" y="3973801"/>
                  </a:lnTo>
                  <a:lnTo>
                    <a:pt x="11319331" y="3974371"/>
                  </a:lnTo>
                  <a:lnTo>
                    <a:pt x="11319189" y="3974705"/>
                  </a:lnTo>
                  <a:lnTo>
                    <a:pt x="11320857" y="3975416"/>
                  </a:lnTo>
                  <a:lnTo>
                    <a:pt x="11323096" y="3974793"/>
                  </a:lnTo>
                  <a:lnTo>
                    <a:pt x="11324476" y="3973409"/>
                  </a:lnTo>
                  <a:lnTo>
                    <a:pt x="11326140" y="3971357"/>
                  </a:lnTo>
                  <a:lnTo>
                    <a:pt x="11326135" y="3968594"/>
                  </a:lnTo>
                  <a:lnTo>
                    <a:pt x="11319979" y="3963600"/>
                  </a:lnTo>
                  <a:close/>
                </a:path>
                <a:path w="16581755" h="11248390">
                  <a:moveTo>
                    <a:pt x="6632711" y="1961403"/>
                  </a:moveTo>
                  <a:lnTo>
                    <a:pt x="6629947" y="1961408"/>
                  </a:lnTo>
                  <a:lnTo>
                    <a:pt x="6627611" y="1960412"/>
                  </a:lnTo>
                  <a:lnTo>
                    <a:pt x="6624989" y="1960083"/>
                  </a:lnTo>
                  <a:lnTo>
                    <a:pt x="6622799" y="1961516"/>
                  </a:lnTo>
                  <a:lnTo>
                    <a:pt x="6622136" y="1963995"/>
                  </a:lnTo>
                  <a:lnTo>
                    <a:pt x="6621616" y="1966141"/>
                  </a:lnTo>
                  <a:lnTo>
                    <a:pt x="6622715" y="1968188"/>
                  </a:lnTo>
                  <a:lnTo>
                    <a:pt x="6625052" y="1969185"/>
                  </a:lnTo>
                  <a:lnTo>
                    <a:pt x="6625862" y="1969136"/>
                  </a:lnTo>
                  <a:lnTo>
                    <a:pt x="6628198" y="1970133"/>
                  </a:lnTo>
                  <a:lnTo>
                    <a:pt x="6630821" y="1970462"/>
                  </a:lnTo>
                  <a:lnTo>
                    <a:pt x="6633010" y="1969028"/>
                  </a:lnTo>
                  <a:lnTo>
                    <a:pt x="6633673" y="1966550"/>
                  </a:lnTo>
                  <a:lnTo>
                    <a:pt x="6634002" y="1963928"/>
                  </a:lnTo>
                  <a:lnTo>
                    <a:pt x="6632711" y="1961403"/>
                  </a:lnTo>
                  <a:close/>
                </a:path>
                <a:path w="16581755" h="11248390">
                  <a:moveTo>
                    <a:pt x="6716616" y="1980229"/>
                  </a:moveTo>
                  <a:lnTo>
                    <a:pt x="6713852" y="1980234"/>
                  </a:lnTo>
                  <a:lnTo>
                    <a:pt x="6711515" y="1979237"/>
                  </a:lnTo>
                  <a:lnTo>
                    <a:pt x="6708894" y="1978907"/>
                  </a:lnTo>
                  <a:lnTo>
                    <a:pt x="6706704" y="1980340"/>
                  </a:lnTo>
                  <a:lnTo>
                    <a:pt x="6706040" y="1982820"/>
                  </a:lnTo>
                  <a:lnTo>
                    <a:pt x="6705520" y="1984966"/>
                  </a:lnTo>
                  <a:lnTo>
                    <a:pt x="6706619" y="1987012"/>
                  </a:lnTo>
                  <a:lnTo>
                    <a:pt x="6708957" y="1988009"/>
                  </a:lnTo>
                  <a:lnTo>
                    <a:pt x="6709766" y="1987961"/>
                  </a:lnTo>
                  <a:lnTo>
                    <a:pt x="6712102" y="1988958"/>
                  </a:lnTo>
                  <a:lnTo>
                    <a:pt x="6714725" y="1989287"/>
                  </a:lnTo>
                  <a:lnTo>
                    <a:pt x="6716915" y="1987853"/>
                  </a:lnTo>
                  <a:lnTo>
                    <a:pt x="6717578" y="1985373"/>
                  </a:lnTo>
                  <a:lnTo>
                    <a:pt x="6717907" y="1982751"/>
                  </a:lnTo>
                  <a:lnTo>
                    <a:pt x="6716616" y="1980229"/>
                  </a:lnTo>
                  <a:close/>
                </a:path>
                <a:path w="16581755" h="11248390">
                  <a:moveTo>
                    <a:pt x="11254026" y="3908241"/>
                  </a:moveTo>
                  <a:lnTo>
                    <a:pt x="11251120" y="3908580"/>
                  </a:lnTo>
                  <a:lnTo>
                    <a:pt x="11247791" y="3912684"/>
                  </a:lnTo>
                  <a:lnTo>
                    <a:pt x="11248130" y="3915589"/>
                  </a:lnTo>
                  <a:lnTo>
                    <a:pt x="11252234" y="3918918"/>
                  </a:lnTo>
                  <a:lnTo>
                    <a:pt x="11255237" y="3920200"/>
                  </a:lnTo>
                  <a:lnTo>
                    <a:pt x="11257334" y="3919910"/>
                  </a:lnTo>
                  <a:lnTo>
                    <a:pt x="11258856" y="3918193"/>
                  </a:lnTo>
                  <a:lnTo>
                    <a:pt x="11260521" y="3916141"/>
                  </a:lnTo>
                  <a:lnTo>
                    <a:pt x="11260182" y="3913235"/>
                  </a:lnTo>
                  <a:lnTo>
                    <a:pt x="11254026" y="3908241"/>
                  </a:lnTo>
                  <a:close/>
                </a:path>
                <a:path w="16581755" h="11248390">
                  <a:moveTo>
                    <a:pt x="6800236" y="1999720"/>
                  </a:moveTo>
                  <a:lnTo>
                    <a:pt x="6797614" y="1999391"/>
                  </a:lnTo>
                  <a:lnTo>
                    <a:pt x="6795277" y="1998394"/>
                  </a:lnTo>
                  <a:lnTo>
                    <a:pt x="6792655" y="1998065"/>
                  </a:lnTo>
                  <a:lnTo>
                    <a:pt x="6790466" y="1999499"/>
                  </a:lnTo>
                  <a:lnTo>
                    <a:pt x="6789804" y="2001978"/>
                  </a:lnTo>
                  <a:lnTo>
                    <a:pt x="6789283" y="2004124"/>
                  </a:lnTo>
                  <a:lnTo>
                    <a:pt x="6790382" y="2006171"/>
                  </a:lnTo>
                  <a:lnTo>
                    <a:pt x="6792720" y="2007168"/>
                  </a:lnTo>
                  <a:lnTo>
                    <a:pt x="6793529" y="2007119"/>
                  </a:lnTo>
                  <a:lnTo>
                    <a:pt x="6795866" y="2008116"/>
                  </a:lnTo>
                  <a:lnTo>
                    <a:pt x="6798488" y="2008445"/>
                  </a:lnTo>
                  <a:lnTo>
                    <a:pt x="6800677" y="2007011"/>
                  </a:lnTo>
                  <a:lnTo>
                    <a:pt x="6801340" y="2004532"/>
                  </a:lnTo>
                  <a:lnTo>
                    <a:pt x="6801669" y="2001910"/>
                  </a:lnTo>
                  <a:lnTo>
                    <a:pt x="6800236" y="1999720"/>
                  </a:lnTo>
                  <a:close/>
                </a:path>
                <a:path w="16581755" h="11248390">
                  <a:moveTo>
                    <a:pt x="11187218" y="3854885"/>
                  </a:moveTo>
                  <a:lnTo>
                    <a:pt x="11184312" y="3855224"/>
                  </a:lnTo>
                  <a:lnTo>
                    <a:pt x="11182648" y="3857276"/>
                  </a:lnTo>
                  <a:lnTo>
                    <a:pt x="11181125" y="3858994"/>
                  </a:lnTo>
                  <a:lnTo>
                    <a:pt x="11181464" y="3861900"/>
                  </a:lnTo>
                  <a:lnTo>
                    <a:pt x="11185568" y="3865229"/>
                  </a:lnTo>
                  <a:lnTo>
                    <a:pt x="11188239" y="3866369"/>
                  </a:lnTo>
                  <a:lnTo>
                    <a:pt x="11190335" y="3866078"/>
                  </a:lnTo>
                  <a:lnTo>
                    <a:pt x="11193379" y="3862643"/>
                  </a:lnTo>
                  <a:lnTo>
                    <a:pt x="11193040" y="3859736"/>
                  </a:lnTo>
                  <a:lnTo>
                    <a:pt x="11188936" y="3856408"/>
                  </a:lnTo>
                  <a:lnTo>
                    <a:pt x="11187218" y="3854885"/>
                  </a:lnTo>
                  <a:close/>
                </a:path>
                <a:path w="16581755" h="11248390">
                  <a:moveTo>
                    <a:pt x="6883999" y="2018880"/>
                  </a:moveTo>
                  <a:lnTo>
                    <a:pt x="6881377" y="2018551"/>
                  </a:lnTo>
                  <a:lnTo>
                    <a:pt x="6879040" y="2017554"/>
                  </a:lnTo>
                  <a:lnTo>
                    <a:pt x="6876418" y="2017225"/>
                  </a:lnTo>
                  <a:lnTo>
                    <a:pt x="6874229" y="2018657"/>
                  </a:lnTo>
                  <a:lnTo>
                    <a:pt x="6873565" y="2021137"/>
                  </a:lnTo>
                  <a:lnTo>
                    <a:pt x="6873045" y="2023281"/>
                  </a:lnTo>
                  <a:lnTo>
                    <a:pt x="6874144" y="2025329"/>
                  </a:lnTo>
                  <a:lnTo>
                    <a:pt x="6876816" y="2026468"/>
                  </a:lnTo>
                  <a:lnTo>
                    <a:pt x="6877291" y="2026277"/>
                  </a:lnTo>
                  <a:lnTo>
                    <a:pt x="6879628" y="2027273"/>
                  </a:lnTo>
                  <a:lnTo>
                    <a:pt x="6882250" y="2027603"/>
                  </a:lnTo>
                  <a:lnTo>
                    <a:pt x="6884440" y="2026169"/>
                  </a:lnTo>
                  <a:lnTo>
                    <a:pt x="6885103" y="2023690"/>
                  </a:lnTo>
                  <a:lnTo>
                    <a:pt x="6885432" y="2021069"/>
                  </a:lnTo>
                  <a:lnTo>
                    <a:pt x="6883999" y="2018880"/>
                  </a:lnTo>
                  <a:close/>
                </a:path>
                <a:path w="16581755" h="11248390">
                  <a:moveTo>
                    <a:pt x="6967618" y="2038371"/>
                  </a:moveTo>
                  <a:lnTo>
                    <a:pt x="6964997" y="2038042"/>
                  </a:lnTo>
                  <a:lnTo>
                    <a:pt x="6962659" y="2037045"/>
                  </a:lnTo>
                  <a:lnTo>
                    <a:pt x="6960038" y="2036716"/>
                  </a:lnTo>
                  <a:lnTo>
                    <a:pt x="6957849" y="2038150"/>
                  </a:lnTo>
                  <a:lnTo>
                    <a:pt x="6957186" y="2040629"/>
                  </a:lnTo>
                  <a:lnTo>
                    <a:pt x="6956666" y="2042775"/>
                  </a:lnTo>
                  <a:lnTo>
                    <a:pt x="6957765" y="2044821"/>
                  </a:lnTo>
                  <a:lnTo>
                    <a:pt x="6960435" y="2045960"/>
                  </a:lnTo>
                  <a:lnTo>
                    <a:pt x="6960912" y="2045770"/>
                  </a:lnTo>
                  <a:lnTo>
                    <a:pt x="6963248" y="2046767"/>
                  </a:lnTo>
                  <a:lnTo>
                    <a:pt x="6965870" y="2047096"/>
                  </a:lnTo>
                  <a:lnTo>
                    <a:pt x="6968060" y="2045662"/>
                  </a:lnTo>
                  <a:lnTo>
                    <a:pt x="6968722" y="2043183"/>
                  </a:lnTo>
                  <a:lnTo>
                    <a:pt x="6969051" y="2040561"/>
                  </a:lnTo>
                  <a:lnTo>
                    <a:pt x="6967618" y="2038371"/>
                  </a:lnTo>
                  <a:close/>
                </a:path>
                <a:path w="16581755" h="11248390">
                  <a:moveTo>
                    <a:pt x="11119650" y="3802388"/>
                  </a:moveTo>
                  <a:lnTo>
                    <a:pt x="11116601" y="3803061"/>
                  </a:lnTo>
                  <a:lnTo>
                    <a:pt x="11113557" y="3806497"/>
                  </a:lnTo>
                  <a:lnTo>
                    <a:pt x="11113895" y="3809404"/>
                  </a:lnTo>
                  <a:lnTo>
                    <a:pt x="11117999" y="3812733"/>
                  </a:lnTo>
                  <a:lnTo>
                    <a:pt x="11119001" y="3813160"/>
                  </a:lnTo>
                  <a:lnTo>
                    <a:pt x="11118858" y="3813494"/>
                  </a:lnTo>
                  <a:lnTo>
                    <a:pt x="11120528" y="3814206"/>
                  </a:lnTo>
                  <a:lnTo>
                    <a:pt x="11123100" y="3813725"/>
                  </a:lnTo>
                  <a:lnTo>
                    <a:pt x="11124288" y="3811864"/>
                  </a:lnTo>
                  <a:lnTo>
                    <a:pt x="11125810" y="3810145"/>
                  </a:lnTo>
                  <a:lnTo>
                    <a:pt x="11125472" y="3807240"/>
                  </a:lnTo>
                  <a:lnTo>
                    <a:pt x="11121368" y="3803910"/>
                  </a:lnTo>
                  <a:lnTo>
                    <a:pt x="11119650" y="3802388"/>
                  </a:lnTo>
                  <a:close/>
                </a:path>
                <a:path w="16581755" h="11248390">
                  <a:moveTo>
                    <a:pt x="7051097" y="2058197"/>
                  </a:moveTo>
                  <a:lnTo>
                    <a:pt x="7048475" y="2057868"/>
                  </a:lnTo>
                  <a:lnTo>
                    <a:pt x="7046138" y="2056871"/>
                  </a:lnTo>
                  <a:lnTo>
                    <a:pt x="7043516" y="2056542"/>
                  </a:lnTo>
                  <a:lnTo>
                    <a:pt x="7041326" y="2057976"/>
                  </a:lnTo>
                  <a:lnTo>
                    <a:pt x="7040664" y="2060454"/>
                  </a:lnTo>
                  <a:lnTo>
                    <a:pt x="7040143" y="2062600"/>
                  </a:lnTo>
                  <a:lnTo>
                    <a:pt x="7041242" y="2064647"/>
                  </a:lnTo>
                  <a:lnTo>
                    <a:pt x="7043913" y="2065787"/>
                  </a:lnTo>
                  <a:lnTo>
                    <a:pt x="7044389" y="2065595"/>
                  </a:lnTo>
                  <a:lnTo>
                    <a:pt x="7046726" y="2066592"/>
                  </a:lnTo>
                  <a:lnTo>
                    <a:pt x="7049348" y="2066921"/>
                  </a:lnTo>
                  <a:lnTo>
                    <a:pt x="7051537" y="2065487"/>
                  </a:lnTo>
                  <a:lnTo>
                    <a:pt x="7052201" y="2063009"/>
                  </a:lnTo>
                  <a:lnTo>
                    <a:pt x="7052530" y="2060387"/>
                  </a:lnTo>
                  <a:lnTo>
                    <a:pt x="7051097" y="2058197"/>
                  </a:lnTo>
                  <a:close/>
                </a:path>
                <a:path w="16581755" h="11248390">
                  <a:moveTo>
                    <a:pt x="11050510" y="3750799"/>
                  </a:moveTo>
                  <a:lnTo>
                    <a:pt x="11047938" y="3751281"/>
                  </a:lnTo>
                  <a:lnTo>
                    <a:pt x="11044609" y="3755386"/>
                  </a:lnTo>
                  <a:lnTo>
                    <a:pt x="11045090" y="3757958"/>
                  </a:lnTo>
                  <a:lnTo>
                    <a:pt x="11049194" y="3761287"/>
                  </a:lnTo>
                  <a:lnTo>
                    <a:pt x="11050196" y="3761714"/>
                  </a:lnTo>
                  <a:lnTo>
                    <a:pt x="11050054" y="3762047"/>
                  </a:lnTo>
                  <a:lnTo>
                    <a:pt x="11051723" y="3762759"/>
                  </a:lnTo>
                  <a:lnTo>
                    <a:pt x="11054295" y="3762278"/>
                  </a:lnTo>
                  <a:lnTo>
                    <a:pt x="11055483" y="3760418"/>
                  </a:lnTo>
                  <a:lnTo>
                    <a:pt x="11057147" y="3758366"/>
                  </a:lnTo>
                  <a:lnTo>
                    <a:pt x="11056666" y="3755793"/>
                  </a:lnTo>
                  <a:lnTo>
                    <a:pt x="11050510" y="3750799"/>
                  </a:lnTo>
                  <a:close/>
                </a:path>
                <a:path w="16581755" h="11248390">
                  <a:moveTo>
                    <a:pt x="7134716" y="2077690"/>
                  </a:moveTo>
                  <a:lnTo>
                    <a:pt x="7132094" y="2077361"/>
                  </a:lnTo>
                  <a:lnTo>
                    <a:pt x="7129757" y="2076364"/>
                  </a:lnTo>
                  <a:lnTo>
                    <a:pt x="7127136" y="2076034"/>
                  </a:lnTo>
                  <a:lnTo>
                    <a:pt x="7124946" y="2077467"/>
                  </a:lnTo>
                  <a:lnTo>
                    <a:pt x="7123620" y="2082427"/>
                  </a:lnTo>
                  <a:lnTo>
                    <a:pt x="7124721" y="2084473"/>
                  </a:lnTo>
                  <a:lnTo>
                    <a:pt x="7126723" y="2085328"/>
                  </a:lnTo>
                  <a:lnTo>
                    <a:pt x="7127199" y="2085136"/>
                  </a:lnTo>
                  <a:lnTo>
                    <a:pt x="7127533" y="2085278"/>
                  </a:lnTo>
                  <a:lnTo>
                    <a:pt x="7128010" y="2085087"/>
                  </a:lnTo>
                  <a:lnTo>
                    <a:pt x="7130345" y="2086083"/>
                  </a:lnTo>
                  <a:lnTo>
                    <a:pt x="7132630" y="2086270"/>
                  </a:lnTo>
                  <a:lnTo>
                    <a:pt x="7135157" y="2084980"/>
                  </a:lnTo>
                  <a:lnTo>
                    <a:pt x="7135820" y="2082501"/>
                  </a:lnTo>
                  <a:lnTo>
                    <a:pt x="7136150" y="2079878"/>
                  </a:lnTo>
                  <a:lnTo>
                    <a:pt x="7134716" y="2077690"/>
                  </a:lnTo>
                  <a:close/>
                </a:path>
                <a:path w="16581755" h="11248390">
                  <a:moveTo>
                    <a:pt x="7217766" y="2098517"/>
                  </a:moveTo>
                  <a:lnTo>
                    <a:pt x="7215144" y="2098188"/>
                  </a:lnTo>
                  <a:lnTo>
                    <a:pt x="7212808" y="2097191"/>
                  </a:lnTo>
                  <a:lnTo>
                    <a:pt x="7210663" y="2096671"/>
                  </a:lnTo>
                  <a:lnTo>
                    <a:pt x="7208140" y="2097961"/>
                  </a:lnTo>
                  <a:lnTo>
                    <a:pt x="7206813" y="2102920"/>
                  </a:lnTo>
                  <a:lnTo>
                    <a:pt x="7207913" y="2104967"/>
                  </a:lnTo>
                  <a:lnTo>
                    <a:pt x="7209916" y="2105821"/>
                  </a:lnTo>
                  <a:lnTo>
                    <a:pt x="7210058" y="2105488"/>
                  </a:lnTo>
                  <a:lnTo>
                    <a:pt x="7210392" y="2105631"/>
                  </a:lnTo>
                  <a:lnTo>
                    <a:pt x="7210867" y="2105439"/>
                  </a:lnTo>
                  <a:lnTo>
                    <a:pt x="7213205" y="2106436"/>
                  </a:lnTo>
                  <a:lnTo>
                    <a:pt x="7215350" y="2106956"/>
                  </a:lnTo>
                  <a:lnTo>
                    <a:pt x="7217874" y="2105665"/>
                  </a:lnTo>
                  <a:lnTo>
                    <a:pt x="7219200" y="2100707"/>
                  </a:lnTo>
                  <a:lnTo>
                    <a:pt x="7217766" y="2098517"/>
                  </a:lnTo>
                  <a:close/>
                </a:path>
                <a:path w="16581755" h="11248390">
                  <a:moveTo>
                    <a:pt x="10980801" y="3700547"/>
                  </a:moveTo>
                  <a:lnTo>
                    <a:pt x="10977895" y="3700885"/>
                  </a:lnTo>
                  <a:lnTo>
                    <a:pt x="10975235" y="3705274"/>
                  </a:lnTo>
                  <a:lnTo>
                    <a:pt x="10975572" y="3708180"/>
                  </a:lnTo>
                  <a:lnTo>
                    <a:pt x="10977481" y="3710179"/>
                  </a:lnTo>
                  <a:lnTo>
                    <a:pt x="10980820" y="3711603"/>
                  </a:lnTo>
                  <a:lnTo>
                    <a:pt x="10980962" y="3711269"/>
                  </a:lnTo>
                  <a:lnTo>
                    <a:pt x="10982632" y="3711981"/>
                  </a:lnTo>
                  <a:lnTo>
                    <a:pt x="10985204" y="3711500"/>
                  </a:lnTo>
                  <a:lnTo>
                    <a:pt x="10987580" y="3707779"/>
                  </a:lnTo>
                  <a:lnTo>
                    <a:pt x="10987243" y="3704872"/>
                  </a:lnTo>
                  <a:lnTo>
                    <a:pt x="10985332" y="3702875"/>
                  </a:lnTo>
                  <a:lnTo>
                    <a:pt x="10982995" y="3701878"/>
                  </a:lnTo>
                  <a:lnTo>
                    <a:pt x="10980801" y="3700547"/>
                  </a:lnTo>
                  <a:close/>
                </a:path>
                <a:path w="16581755" h="11248390">
                  <a:moveTo>
                    <a:pt x="7301294" y="2119153"/>
                  </a:moveTo>
                  <a:lnTo>
                    <a:pt x="7298672" y="2118824"/>
                  </a:lnTo>
                  <a:lnTo>
                    <a:pt x="7296335" y="2117827"/>
                  </a:lnTo>
                  <a:lnTo>
                    <a:pt x="7294190" y="2117306"/>
                  </a:lnTo>
                  <a:lnTo>
                    <a:pt x="7291665" y="2118598"/>
                  </a:lnTo>
                  <a:lnTo>
                    <a:pt x="7290340" y="2123556"/>
                  </a:lnTo>
                  <a:lnTo>
                    <a:pt x="7291439" y="2125603"/>
                  </a:lnTo>
                  <a:lnTo>
                    <a:pt x="7293442" y="2126458"/>
                  </a:lnTo>
                  <a:lnTo>
                    <a:pt x="7293585" y="2126124"/>
                  </a:lnTo>
                  <a:lnTo>
                    <a:pt x="7293919" y="2126267"/>
                  </a:lnTo>
                  <a:lnTo>
                    <a:pt x="7294396" y="2126075"/>
                  </a:lnTo>
                  <a:lnTo>
                    <a:pt x="7296731" y="2127072"/>
                  </a:lnTo>
                  <a:lnTo>
                    <a:pt x="7298877" y="2127592"/>
                  </a:lnTo>
                  <a:lnTo>
                    <a:pt x="7301401" y="2126301"/>
                  </a:lnTo>
                  <a:lnTo>
                    <a:pt x="7302064" y="2123821"/>
                  </a:lnTo>
                  <a:lnTo>
                    <a:pt x="7302584" y="2121677"/>
                  </a:lnTo>
                  <a:lnTo>
                    <a:pt x="7301294" y="2119153"/>
                  </a:lnTo>
                  <a:close/>
                </a:path>
                <a:path w="16581755" h="11248390">
                  <a:moveTo>
                    <a:pt x="10910522" y="3651628"/>
                  </a:moveTo>
                  <a:lnTo>
                    <a:pt x="10907616" y="3651967"/>
                  </a:lnTo>
                  <a:lnTo>
                    <a:pt x="10905145" y="3656042"/>
                  </a:lnTo>
                  <a:lnTo>
                    <a:pt x="10904955" y="3656356"/>
                  </a:lnTo>
                  <a:lnTo>
                    <a:pt x="10905435" y="3658928"/>
                  </a:lnTo>
                  <a:lnTo>
                    <a:pt x="10907345" y="3660927"/>
                  </a:lnTo>
                  <a:lnTo>
                    <a:pt x="10912686" y="3663206"/>
                  </a:lnTo>
                  <a:lnTo>
                    <a:pt x="10914925" y="3662582"/>
                  </a:lnTo>
                  <a:lnTo>
                    <a:pt x="10915916" y="3661031"/>
                  </a:lnTo>
                  <a:lnTo>
                    <a:pt x="10917443" y="3658527"/>
                  </a:lnTo>
                  <a:lnTo>
                    <a:pt x="10916963" y="3655954"/>
                  </a:lnTo>
                  <a:lnTo>
                    <a:pt x="10915054" y="3653956"/>
                  </a:lnTo>
                  <a:lnTo>
                    <a:pt x="10912717" y="3652959"/>
                  </a:lnTo>
                  <a:lnTo>
                    <a:pt x="10910522" y="3651628"/>
                  </a:lnTo>
                  <a:close/>
                </a:path>
                <a:path w="16581755" h="11248390">
                  <a:moveTo>
                    <a:pt x="7385011" y="2140265"/>
                  </a:moveTo>
                  <a:lnTo>
                    <a:pt x="7382389" y="2139936"/>
                  </a:lnTo>
                  <a:lnTo>
                    <a:pt x="7380054" y="2138939"/>
                  </a:lnTo>
                  <a:lnTo>
                    <a:pt x="7377574" y="2138276"/>
                  </a:lnTo>
                  <a:lnTo>
                    <a:pt x="7375050" y="2139567"/>
                  </a:lnTo>
                  <a:lnTo>
                    <a:pt x="7373724" y="2144526"/>
                  </a:lnTo>
                  <a:lnTo>
                    <a:pt x="7374823" y="2146573"/>
                  </a:lnTo>
                  <a:lnTo>
                    <a:pt x="7376826" y="2147428"/>
                  </a:lnTo>
                  <a:lnTo>
                    <a:pt x="7376969" y="2147094"/>
                  </a:lnTo>
                  <a:lnTo>
                    <a:pt x="7377303" y="2147236"/>
                  </a:lnTo>
                  <a:lnTo>
                    <a:pt x="7377779" y="2147045"/>
                  </a:lnTo>
                  <a:lnTo>
                    <a:pt x="7380116" y="2148041"/>
                  </a:lnTo>
                  <a:lnTo>
                    <a:pt x="7382595" y="2148704"/>
                  </a:lnTo>
                  <a:lnTo>
                    <a:pt x="7385119" y="2147413"/>
                  </a:lnTo>
                  <a:lnTo>
                    <a:pt x="7385782" y="2144935"/>
                  </a:lnTo>
                  <a:lnTo>
                    <a:pt x="7386303" y="2142789"/>
                  </a:lnTo>
                  <a:lnTo>
                    <a:pt x="7385011" y="2140265"/>
                  </a:lnTo>
                  <a:close/>
                </a:path>
                <a:path w="16581755" h="11248390">
                  <a:moveTo>
                    <a:pt x="10839959" y="3603379"/>
                  </a:moveTo>
                  <a:lnTo>
                    <a:pt x="10837054" y="3603717"/>
                  </a:lnTo>
                  <a:lnTo>
                    <a:pt x="10834582" y="3607793"/>
                  </a:lnTo>
                  <a:lnTo>
                    <a:pt x="10834392" y="3608106"/>
                  </a:lnTo>
                  <a:lnTo>
                    <a:pt x="10834872" y="3610679"/>
                  </a:lnTo>
                  <a:lnTo>
                    <a:pt x="10836781" y="3612676"/>
                  </a:lnTo>
                  <a:lnTo>
                    <a:pt x="10842123" y="3614955"/>
                  </a:lnTo>
                  <a:lnTo>
                    <a:pt x="10844361" y="3614332"/>
                  </a:lnTo>
                  <a:lnTo>
                    <a:pt x="10845351" y="3612781"/>
                  </a:lnTo>
                  <a:lnTo>
                    <a:pt x="10846880" y="3610276"/>
                  </a:lnTo>
                  <a:lnTo>
                    <a:pt x="10846399" y="3607703"/>
                  </a:lnTo>
                  <a:lnTo>
                    <a:pt x="10844489" y="3605706"/>
                  </a:lnTo>
                  <a:lnTo>
                    <a:pt x="10842154" y="3604710"/>
                  </a:lnTo>
                  <a:lnTo>
                    <a:pt x="10839959" y="3603379"/>
                  </a:lnTo>
                  <a:close/>
                </a:path>
                <a:path w="16581755" h="11248390">
                  <a:moveTo>
                    <a:pt x="7468253" y="2161568"/>
                  </a:moveTo>
                  <a:lnTo>
                    <a:pt x="7465631" y="2161239"/>
                  </a:lnTo>
                  <a:lnTo>
                    <a:pt x="7463295" y="2160243"/>
                  </a:lnTo>
                  <a:lnTo>
                    <a:pt x="7460816" y="2159580"/>
                  </a:lnTo>
                  <a:lnTo>
                    <a:pt x="7458292" y="2160871"/>
                  </a:lnTo>
                  <a:lnTo>
                    <a:pt x="7457629" y="2163349"/>
                  </a:lnTo>
                  <a:lnTo>
                    <a:pt x="7456632" y="2165687"/>
                  </a:lnTo>
                  <a:lnTo>
                    <a:pt x="7458065" y="2167877"/>
                  </a:lnTo>
                  <a:lnTo>
                    <a:pt x="7460402" y="2168874"/>
                  </a:lnTo>
                  <a:lnTo>
                    <a:pt x="7460879" y="2168682"/>
                  </a:lnTo>
                  <a:lnTo>
                    <a:pt x="7463216" y="2169679"/>
                  </a:lnTo>
                  <a:lnTo>
                    <a:pt x="7465695" y="2170342"/>
                  </a:lnTo>
                  <a:lnTo>
                    <a:pt x="7468218" y="2169051"/>
                  </a:lnTo>
                  <a:lnTo>
                    <a:pt x="7469544" y="2164092"/>
                  </a:lnTo>
                  <a:lnTo>
                    <a:pt x="7468253" y="2161568"/>
                  </a:lnTo>
                  <a:close/>
                </a:path>
                <a:path w="16581755" h="11248390">
                  <a:moveTo>
                    <a:pt x="10768158" y="3556178"/>
                  </a:moveTo>
                  <a:lnTo>
                    <a:pt x="10765252" y="3556517"/>
                  </a:lnTo>
                  <a:lnTo>
                    <a:pt x="10762781" y="3560592"/>
                  </a:lnTo>
                  <a:lnTo>
                    <a:pt x="10762591" y="3560906"/>
                  </a:lnTo>
                  <a:lnTo>
                    <a:pt x="10762929" y="3563813"/>
                  </a:lnTo>
                  <a:lnTo>
                    <a:pt x="10764980" y="3565477"/>
                  </a:lnTo>
                  <a:lnTo>
                    <a:pt x="10770322" y="3567755"/>
                  </a:lnTo>
                  <a:lnTo>
                    <a:pt x="10772561" y="3567132"/>
                  </a:lnTo>
                  <a:lnTo>
                    <a:pt x="10773551" y="3565581"/>
                  </a:lnTo>
                  <a:lnTo>
                    <a:pt x="10775080" y="3563077"/>
                  </a:lnTo>
                  <a:lnTo>
                    <a:pt x="10774741" y="3560170"/>
                  </a:lnTo>
                  <a:lnTo>
                    <a:pt x="10772689" y="3558505"/>
                  </a:lnTo>
                  <a:lnTo>
                    <a:pt x="10770353" y="3557509"/>
                  </a:lnTo>
                  <a:lnTo>
                    <a:pt x="10768158" y="3556178"/>
                  </a:lnTo>
                  <a:close/>
                </a:path>
                <a:path w="16581755" h="11248390">
                  <a:moveTo>
                    <a:pt x="7551353" y="2183207"/>
                  </a:moveTo>
                  <a:lnTo>
                    <a:pt x="7548732" y="2182877"/>
                  </a:lnTo>
                  <a:lnTo>
                    <a:pt x="7546395" y="2181880"/>
                  </a:lnTo>
                  <a:lnTo>
                    <a:pt x="7543915" y="2181217"/>
                  </a:lnTo>
                  <a:lnTo>
                    <a:pt x="7541391" y="2182508"/>
                  </a:lnTo>
                  <a:lnTo>
                    <a:pt x="7540729" y="2184987"/>
                  </a:lnTo>
                  <a:lnTo>
                    <a:pt x="7539874" y="2186990"/>
                  </a:lnTo>
                  <a:lnTo>
                    <a:pt x="7541166" y="2189515"/>
                  </a:lnTo>
                  <a:lnTo>
                    <a:pt x="7543502" y="2190511"/>
                  </a:lnTo>
                  <a:lnTo>
                    <a:pt x="7543978" y="2190320"/>
                  </a:lnTo>
                  <a:lnTo>
                    <a:pt x="7546315" y="2191317"/>
                  </a:lnTo>
                  <a:lnTo>
                    <a:pt x="7548795" y="2191980"/>
                  </a:lnTo>
                  <a:lnTo>
                    <a:pt x="7551318" y="2190688"/>
                  </a:lnTo>
                  <a:lnTo>
                    <a:pt x="7552644" y="2185730"/>
                  </a:lnTo>
                  <a:lnTo>
                    <a:pt x="7551353" y="2183207"/>
                  </a:lnTo>
                  <a:close/>
                </a:path>
                <a:path w="16581755" h="11248390">
                  <a:moveTo>
                    <a:pt x="7634168" y="2205511"/>
                  </a:moveTo>
                  <a:lnTo>
                    <a:pt x="7631546" y="2205182"/>
                  </a:lnTo>
                  <a:lnTo>
                    <a:pt x="7629209" y="2204185"/>
                  </a:lnTo>
                  <a:lnTo>
                    <a:pt x="7626730" y="2203523"/>
                  </a:lnTo>
                  <a:lnTo>
                    <a:pt x="7624540" y="2204956"/>
                  </a:lnTo>
                  <a:lnTo>
                    <a:pt x="7622689" y="2209296"/>
                  </a:lnTo>
                  <a:lnTo>
                    <a:pt x="7623980" y="2211820"/>
                  </a:lnTo>
                  <a:lnTo>
                    <a:pt x="7626317" y="2212817"/>
                  </a:lnTo>
                  <a:lnTo>
                    <a:pt x="7626793" y="2212625"/>
                  </a:lnTo>
                  <a:lnTo>
                    <a:pt x="7629130" y="2213622"/>
                  </a:lnTo>
                  <a:lnTo>
                    <a:pt x="7631609" y="2214285"/>
                  </a:lnTo>
                  <a:lnTo>
                    <a:pt x="7633798" y="2212851"/>
                  </a:lnTo>
                  <a:lnTo>
                    <a:pt x="7634795" y="2210515"/>
                  </a:lnTo>
                  <a:lnTo>
                    <a:pt x="7635458" y="2208035"/>
                  </a:lnTo>
                  <a:lnTo>
                    <a:pt x="7634168" y="2205511"/>
                  </a:lnTo>
                  <a:close/>
                </a:path>
                <a:path w="16581755" h="11248390">
                  <a:moveTo>
                    <a:pt x="10696215" y="3509313"/>
                  </a:moveTo>
                  <a:lnTo>
                    <a:pt x="10693167" y="3509985"/>
                  </a:lnTo>
                  <a:lnTo>
                    <a:pt x="10692026" y="3511866"/>
                  </a:lnTo>
                  <a:lnTo>
                    <a:pt x="10691836" y="3512180"/>
                  </a:lnTo>
                  <a:lnTo>
                    <a:pt x="10690409" y="3513939"/>
                  </a:lnTo>
                  <a:lnTo>
                    <a:pt x="10690172" y="3514231"/>
                  </a:lnTo>
                  <a:lnTo>
                    <a:pt x="10690843" y="3517280"/>
                  </a:lnTo>
                  <a:lnTo>
                    <a:pt x="10692894" y="3518944"/>
                  </a:lnTo>
                  <a:lnTo>
                    <a:pt x="10695901" y="3520226"/>
                  </a:lnTo>
                  <a:lnTo>
                    <a:pt x="10696091" y="3520702"/>
                  </a:lnTo>
                  <a:lnTo>
                    <a:pt x="10698094" y="3521557"/>
                  </a:lnTo>
                  <a:lnTo>
                    <a:pt x="10700475" y="3520599"/>
                  </a:lnTo>
                  <a:lnTo>
                    <a:pt x="10701465" y="3519048"/>
                  </a:lnTo>
                  <a:lnTo>
                    <a:pt x="10701663" y="3518739"/>
                  </a:lnTo>
                  <a:lnTo>
                    <a:pt x="10703090" y="3516980"/>
                  </a:lnTo>
                  <a:lnTo>
                    <a:pt x="10703327" y="3516687"/>
                  </a:lnTo>
                  <a:lnTo>
                    <a:pt x="10702656" y="3513639"/>
                  </a:lnTo>
                  <a:lnTo>
                    <a:pt x="10700603" y="3511974"/>
                  </a:lnTo>
                  <a:lnTo>
                    <a:pt x="10698267" y="3510978"/>
                  </a:lnTo>
                  <a:lnTo>
                    <a:pt x="10696215" y="3509313"/>
                  </a:lnTo>
                  <a:close/>
                </a:path>
                <a:path w="16581755" h="11248390">
                  <a:moveTo>
                    <a:pt x="7716982" y="2227817"/>
                  </a:moveTo>
                  <a:lnTo>
                    <a:pt x="7714361" y="2227488"/>
                  </a:lnTo>
                  <a:lnTo>
                    <a:pt x="7712024" y="2226491"/>
                  </a:lnTo>
                  <a:lnTo>
                    <a:pt x="7709545" y="2225828"/>
                  </a:lnTo>
                  <a:lnTo>
                    <a:pt x="7707355" y="2227262"/>
                  </a:lnTo>
                  <a:lnTo>
                    <a:pt x="7705504" y="2231601"/>
                  </a:lnTo>
                  <a:lnTo>
                    <a:pt x="7706795" y="2234125"/>
                  </a:lnTo>
                  <a:lnTo>
                    <a:pt x="7709131" y="2235122"/>
                  </a:lnTo>
                  <a:lnTo>
                    <a:pt x="7709607" y="2234930"/>
                  </a:lnTo>
                  <a:lnTo>
                    <a:pt x="7711944" y="2235927"/>
                  </a:lnTo>
                  <a:lnTo>
                    <a:pt x="7714424" y="2236590"/>
                  </a:lnTo>
                  <a:lnTo>
                    <a:pt x="7716613" y="2235156"/>
                  </a:lnTo>
                  <a:lnTo>
                    <a:pt x="7717610" y="2232819"/>
                  </a:lnTo>
                  <a:lnTo>
                    <a:pt x="7718273" y="2230340"/>
                  </a:lnTo>
                  <a:lnTo>
                    <a:pt x="7716982" y="2227817"/>
                  </a:lnTo>
                  <a:close/>
                </a:path>
                <a:path w="16581755" h="11248390">
                  <a:moveTo>
                    <a:pt x="10623225" y="3463973"/>
                  </a:moveTo>
                  <a:lnTo>
                    <a:pt x="10620177" y="3464646"/>
                  </a:lnTo>
                  <a:lnTo>
                    <a:pt x="10619227" y="3466213"/>
                  </a:lnTo>
                  <a:lnTo>
                    <a:pt x="10618054" y="3468081"/>
                  </a:lnTo>
                  <a:lnTo>
                    <a:pt x="10617658" y="3468701"/>
                  </a:lnTo>
                  <a:lnTo>
                    <a:pt x="10618331" y="3471749"/>
                  </a:lnTo>
                  <a:lnTo>
                    <a:pt x="10620382" y="3473413"/>
                  </a:lnTo>
                  <a:lnTo>
                    <a:pt x="10625389" y="3475549"/>
                  </a:lnTo>
                  <a:lnTo>
                    <a:pt x="10628105" y="3474734"/>
                  </a:lnTo>
                  <a:lnTo>
                    <a:pt x="10628959" y="3472732"/>
                  </a:lnTo>
                  <a:lnTo>
                    <a:pt x="10629751" y="3471492"/>
                  </a:lnTo>
                  <a:lnTo>
                    <a:pt x="10630147" y="3470871"/>
                  </a:lnTo>
                  <a:lnTo>
                    <a:pt x="10629474" y="3467823"/>
                  </a:lnTo>
                  <a:lnTo>
                    <a:pt x="10627423" y="3466159"/>
                  </a:lnTo>
                  <a:lnTo>
                    <a:pt x="10625086" y="3465162"/>
                  </a:lnTo>
                  <a:lnTo>
                    <a:pt x="10623225" y="3463973"/>
                  </a:lnTo>
                  <a:close/>
                </a:path>
                <a:path w="16581755" h="11248390">
                  <a:moveTo>
                    <a:pt x="7799988" y="2250598"/>
                  </a:moveTo>
                  <a:lnTo>
                    <a:pt x="7797367" y="2250269"/>
                  </a:lnTo>
                  <a:lnTo>
                    <a:pt x="7795030" y="2249273"/>
                  </a:lnTo>
                  <a:lnTo>
                    <a:pt x="7792551" y="2248610"/>
                  </a:lnTo>
                  <a:lnTo>
                    <a:pt x="7790360" y="2250043"/>
                  </a:lnTo>
                  <a:lnTo>
                    <a:pt x="7788509" y="2254383"/>
                  </a:lnTo>
                  <a:lnTo>
                    <a:pt x="7789801" y="2256907"/>
                  </a:lnTo>
                  <a:lnTo>
                    <a:pt x="7792138" y="2257904"/>
                  </a:lnTo>
                  <a:lnTo>
                    <a:pt x="7792613" y="2257712"/>
                  </a:lnTo>
                  <a:lnTo>
                    <a:pt x="7794951" y="2258709"/>
                  </a:lnTo>
                  <a:lnTo>
                    <a:pt x="7797430" y="2259372"/>
                  </a:lnTo>
                  <a:lnTo>
                    <a:pt x="7799619" y="2257938"/>
                  </a:lnTo>
                  <a:lnTo>
                    <a:pt x="7800616" y="2255601"/>
                  </a:lnTo>
                  <a:lnTo>
                    <a:pt x="7801279" y="2253122"/>
                  </a:lnTo>
                  <a:lnTo>
                    <a:pt x="7799988" y="2250598"/>
                  </a:lnTo>
                  <a:close/>
                </a:path>
                <a:path w="16581755" h="11248390">
                  <a:moveTo>
                    <a:pt x="10549760" y="3418826"/>
                  </a:moveTo>
                  <a:lnTo>
                    <a:pt x="10546710" y="3419498"/>
                  </a:lnTo>
                  <a:lnTo>
                    <a:pt x="10545714" y="3421834"/>
                  </a:lnTo>
                  <a:lnTo>
                    <a:pt x="10544383" y="3424029"/>
                  </a:lnTo>
                  <a:lnTo>
                    <a:pt x="10545199" y="3426743"/>
                  </a:lnTo>
                  <a:lnTo>
                    <a:pt x="10547251" y="3428408"/>
                  </a:lnTo>
                  <a:lnTo>
                    <a:pt x="10552258" y="3430544"/>
                  </a:lnTo>
                  <a:lnTo>
                    <a:pt x="10554974" y="3429729"/>
                  </a:lnTo>
                  <a:lnTo>
                    <a:pt x="10555828" y="3427727"/>
                  </a:lnTo>
                  <a:lnTo>
                    <a:pt x="10557157" y="3425532"/>
                  </a:lnTo>
                  <a:lnTo>
                    <a:pt x="10556343" y="3422818"/>
                  </a:lnTo>
                  <a:lnTo>
                    <a:pt x="10554292" y="3421153"/>
                  </a:lnTo>
                  <a:lnTo>
                    <a:pt x="10551955" y="3420156"/>
                  </a:lnTo>
                  <a:lnTo>
                    <a:pt x="10549760" y="3418826"/>
                  </a:lnTo>
                  <a:close/>
                </a:path>
                <a:path w="16581755" h="11248390">
                  <a:moveTo>
                    <a:pt x="7882042" y="2273763"/>
                  </a:moveTo>
                  <a:lnTo>
                    <a:pt x="7879420" y="2273434"/>
                  </a:lnTo>
                  <a:lnTo>
                    <a:pt x="7877083" y="2272437"/>
                  </a:lnTo>
                  <a:lnTo>
                    <a:pt x="7874604" y="2271774"/>
                  </a:lnTo>
                  <a:lnTo>
                    <a:pt x="7872415" y="2273207"/>
                  </a:lnTo>
                  <a:lnTo>
                    <a:pt x="7871418" y="2275544"/>
                  </a:lnTo>
                  <a:lnTo>
                    <a:pt x="7870897" y="2277690"/>
                  </a:lnTo>
                  <a:lnTo>
                    <a:pt x="7872188" y="2280212"/>
                  </a:lnTo>
                  <a:lnTo>
                    <a:pt x="7874192" y="2281067"/>
                  </a:lnTo>
                  <a:lnTo>
                    <a:pt x="7874000" y="2280590"/>
                  </a:lnTo>
                  <a:lnTo>
                    <a:pt x="7877004" y="2281872"/>
                  </a:lnTo>
                  <a:lnTo>
                    <a:pt x="7879483" y="2282535"/>
                  </a:lnTo>
                  <a:lnTo>
                    <a:pt x="7881674" y="2281103"/>
                  </a:lnTo>
                  <a:lnTo>
                    <a:pt x="7882671" y="2278765"/>
                  </a:lnTo>
                  <a:lnTo>
                    <a:pt x="7883334" y="2276286"/>
                  </a:lnTo>
                  <a:lnTo>
                    <a:pt x="7882042" y="2273763"/>
                  </a:lnTo>
                  <a:close/>
                </a:path>
                <a:path w="16581755" h="11248390">
                  <a:moveTo>
                    <a:pt x="10476202" y="3374822"/>
                  </a:moveTo>
                  <a:lnTo>
                    <a:pt x="10473152" y="3375494"/>
                  </a:lnTo>
                  <a:lnTo>
                    <a:pt x="10472156" y="3377830"/>
                  </a:lnTo>
                  <a:lnTo>
                    <a:pt x="10470825" y="3380024"/>
                  </a:lnTo>
                  <a:lnTo>
                    <a:pt x="10471640" y="3382740"/>
                  </a:lnTo>
                  <a:lnTo>
                    <a:pt x="10473693" y="3384404"/>
                  </a:lnTo>
                  <a:lnTo>
                    <a:pt x="10478700" y="3386540"/>
                  </a:lnTo>
                  <a:lnTo>
                    <a:pt x="10481414" y="3385725"/>
                  </a:lnTo>
                  <a:lnTo>
                    <a:pt x="10482268" y="3383723"/>
                  </a:lnTo>
                  <a:lnTo>
                    <a:pt x="10483599" y="3381528"/>
                  </a:lnTo>
                  <a:lnTo>
                    <a:pt x="10482785" y="3378814"/>
                  </a:lnTo>
                  <a:lnTo>
                    <a:pt x="10480732" y="3377149"/>
                  </a:lnTo>
                  <a:lnTo>
                    <a:pt x="10478396" y="3376153"/>
                  </a:lnTo>
                  <a:lnTo>
                    <a:pt x="10476202" y="3374822"/>
                  </a:lnTo>
                  <a:close/>
                </a:path>
                <a:path w="16581755" h="11248390">
                  <a:moveTo>
                    <a:pt x="7964621" y="2297545"/>
                  </a:moveTo>
                  <a:lnTo>
                    <a:pt x="7961999" y="2297216"/>
                  </a:lnTo>
                  <a:lnTo>
                    <a:pt x="7959663" y="2296219"/>
                  </a:lnTo>
                  <a:lnTo>
                    <a:pt x="7957183" y="2295556"/>
                  </a:lnTo>
                  <a:lnTo>
                    <a:pt x="7954994" y="2296990"/>
                  </a:lnTo>
                  <a:lnTo>
                    <a:pt x="7953997" y="2299327"/>
                  </a:lnTo>
                  <a:lnTo>
                    <a:pt x="7953477" y="2301472"/>
                  </a:lnTo>
                  <a:lnTo>
                    <a:pt x="7954767" y="2303996"/>
                  </a:lnTo>
                  <a:lnTo>
                    <a:pt x="7956770" y="2304850"/>
                  </a:lnTo>
                  <a:lnTo>
                    <a:pt x="7956579" y="2304374"/>
                  </a:lnTo>
                  <a:lnTo>
                    <a:pt x="7959583" y="2305655"/>
                  </a:lnTo>
                  <a:lnTo>
                    <a:pt x="7962062" y="2306318"/>
                  </a:lnTo>
                  <a:lnTo>
                    <a:pt x="7964251" y="2304886"/>
                  </a:lnTo>
                  <a:lnTo>
                    <a:pt x="7965248" y="2302548"/>
                  </a:lnTo>
                  <a:lnTo>
                    <a:pt x="7965911" y="2300069"/>
                  </a:lnTo>
                  <a:lnTo>
                    <a:pt x="7964621" y="2297545"/>
                  </a:lnTo>
                  <a:close/>
                </a:path>
                <a:path w="16581755" h="11248390">
                  <a:moveTo>
                    <a:pt x="10402023" y="3331343"/>
                  </a:moveTo>
                  <a:lnTo>
                    <a:pt x="10398974" y="3332014"/>
                  </a:lnTo>
                  <a:lnTo>
                    <a:pt x="10397977" y="3334352"/>
                  </a:lnTo>
                  <a:lnTo>
                    <a:pt x="10396647" y="3336545"/>
                  </a:lnTo>
                  <a:lnTo>
                    <a:pt x="10397463" y="3339261"/>
                  </a:lnTo>
                  <a:lnTo>
                    <a:pt x="10399514" y="3340926"/>
                  </a:lnTo>
                  <a:lnTo>
                    <a:pt x="10404522" y="3343062"/>
                  </a:lnTo>
                  <a:lnTo>
                    <a:pt x="10407237" y="3342247"/>
                  </a:lnTo>
                  <a:lnTo>
                    <a:pt x="10408092" y="3340243"/>
                  </a:lnTo>
                  <a:lnTo>
                    <a:pt x="10409422" y="3338050"/>
                  </a:lnTo>
                  <a:lnTo>
                    <a:pt x="10408607" y="3335334"/>
                  </a:lnTo>
                  <a:lnTo>
                    <a:pt x="10406555" y="3333671"/>
                  </a:lnTo>
                  <a:lnTo>
                    <a:pt x="10404218" y="3332674"/>
                  </a:lnTo>
                  <a:lnTo>
                    <a:pt x="10402023" y="3331343"/>
                  </a:lnTo>
                  <a:close/>
                </a:path>
                <a:path w="16581755" h="11248390">
                  <a:moveTo>
                    <a:pt x="8046773" y="2322330"/>
                  </a:moveTo>
                  <a:lnTo>
                    <a:pt x="8042766" y="2320621"/>
                  </a:lnTo>
                  <a:lnTo>
                    <a:pt x="8040915" y="2324960"/>
                  </a:lnTo>
                  <a:lnTo>
                    <a:pt x="8039961" y="2328895"/>
                  </a:lnTo>
                  <a:lnTo>
                    <a:pt x="8039874" y="2329252"/>
                  </a:lnTo>
                  <a:lnTo>
                    <a:pt x="8041877" y="2330107"/>
                  </a:lnTo>
                  <a:lnTo>
                    <a:pt x="8044356" y="2330769"/>
                  </a:lnTo>
                  <a:lnTo>
                    <a:pt x="8046546" y="2329336"/>
                  </a:lnTo>
                  <a:lnTo>
                    <a:pt x="8047542" y="2326999"/>
                  </a:lnTo>
                  <a:lnTo>
                    <a:pt x="8048206" y="2324520"/>
                  </a:lnTo>
                  <a:lnTo>
                    <a:pt x="8046773" y="2322330"/>
                  </a:lnTo>
                  <a:close/>
                </a:path>
                <a:path w="16581755" h="11248390">
                  <a:moveTo>
                    <a:pt x="10328087" y="3289150"/>
                  </a:moveTo>
                  <a:lnTo>
                    <a:pt x="10325038" y="3289823"/>
                  </a:lnTo>
                  <a:lnTo>
                    <a:pt x="10324041" y="3292159"/>
                  </a:lnTo>
                  <a:lnTo>
                    <a:pt x="10322710" y="3294354"/>
                  </a:lnTo>
                  <a:lnTo>
                    <a:pt x="10323526" y="3297070"/>
                  </a:lnTo>
                  <a:lnTo>
                    <a:pt x="10325578" y="3298734"/>
                  </a:lnTo>
                  <a:lnTo>
                    <a:pt x="10330585" y="3300870"/>
                  </a:lnTo>
                  <a:lnTo>
                    <a:pt x="10333300" y="3300055"/>
                  </a:lnTo>
                  <a:lnTo>
                    <a:pt x="10334155" y="3298052"/>
                  </a:lnTo>
                  <a:lnTo>
                    <a:pt x="10335486" y="3295857"/>
                  </a:lnTo>
                  <a:lnTo>
                    <a:pt x="10334671" y="3293142"/>
                  </a:lnTo>
                  <a:lnTo>
                    <a:pt x="10332618" y="3291478"/>
                  </a:lnTo>
                  <a:lnTo>
                    <a:pt x="10330282" y="3290481"/>
                  </a:lnTo>
                  <a:lnTo>
                    <a:pt x="10328087" y="3289150"/>
                  </a:lnTo>
                  <a:close/>
                </a:path>
                <a:path w="16581755" h="11248390">
                  <a:moveTo>
                    <a:pt x="8129066" y="2346781"/>
                  </a:moveTo>
                  <a:lnTo>
                    <a:pt x="8126587" y="2346118"/>
                  </a:lnTo>
                  <a:lnTo>
                    <a:pt x="8124251" y="2345121"/>
                  </a:lnTo>
                  <a:lnTo>
                    <a:pt x="8121772" y="2344459"/>
                  </a:lnTo>
                  <a:lnTo>
                    <a:pt x="8119581" y="2345891"/>
                  </a:lnTo>
                  <a:lnTo>
                    <a:pt x="8118584" y="2348228"/>
                  </a:lnTo>
                  <a:lnTo>
                    <a:pt x="8118064" y="2350373"/>
                  </a:lnTo>
                  <a:lnTo>
                    <a:pt x="8119356" y="2352897"/>
                  </a:lnTo>
                  <a:lnTo>
                    <a:pt x="8121358" y="2353751"/>
                  </a:lnTo>
                  <a:lnTo>
                    <a:pt x="8121501" y="2353417"/>
                  </a:lnTo>
                  <a:lnTo>
                    <a:pt x="8124172" y="2354557"/>
                  </a:lnTo>
                  <a:lnTo>
                    <a:pt x="8126651" y="2355219"/>
                  </a:lnTo>
                  <a:lnTo>
                    <a:pt x="8128840" y="2353787"/>
                  </a:lnTo>
                  <a:lnTo>
                    <a:pt x="8129837" y="2351449"/>
                  </a:lnTo>
                  <a:lnTo>
                    <a:pt x="8130500" y="2348971"/>
                  </a:lnTo>
                  <a:lnTo>
                    <a:pt x="8129066" y="2346781"/>
                  </a:lnTo>
                  <a:close/>
                </a:path>
                <a:path w="16581755" h="11248390">
                  <a:moveTo>
                    <a:pt x="10253340" y="3247008"/>
                  </a:moveTo>
                  <a:lnTo>
                    <a:pt x="10250291" y="3247679"/>
                  </a:lnTo>
                  <a:lnTo>
                    <a:pt x="10249294" y="3250016"/>
                  </a:lnTo>
                  <a:lnTo>
                    <a:pt x="10247964" y="3252210"/>
                  </a:lnTo>
                  <a:lnTo>
                    <a:pt x="10248637" y="3255259"/>
                  </a:lnTo>
                  <a:lnTo>
                    <a:pt x="10250831" y="3256590"/>
                  </a:lnTo>
                  <a:lnTo>
                    <a:pt x="10255837" y="3258726"/>
                  </a:lnTo>
                  <a:lnTo>
                    <a:pt x="10258553" y="3257911"/>
                  </a:lnTo>
                  <a:lnTo>
                    <a:pt x="10259407" y="3255909"/>
                  </a:lnTo>
                  <a:lnTo>
                    <a:pt x="10260738" y="3253714"/>
                  </a:lnTo>
                  <a:lnTo>
                    <a:pt x="10260067" y="3250665"/>
                  </a:lnTo>
                  <a:lnTo>
                    <a:pt x="10257872" y="3249334"/>
                  </a:lnTo>
                  <a:lnTo>
                    <a:pt x="10255535" y="3248337"/>
                  </a:lnTo>
                  <a:lnTo>
                    <a:pt x="10253340" y="3247008"/>
                  </a:lnTo>
                  <a:close/>
                </a:path>
                <a:path w="16581755" h="11248390">
                  <a:moveTo>
                    <a:pt x="8211410" y="2372041"/>
                  </a:moveTo>
                  <a:lnTo>
                    <a:pt x="8207070" y="2370190"/>
                  </a:lnTo>
                  <a:lnTo>
                    <a:pt x="8205219" y="2374529"/>
                  </a:lnTo>
                  <a:lnTo>
                    <a:pt x="8204217" y="2378443"/>
                  </a:lnTo>
                  <a:lnTo>
                    <a:pt x="8204126" y="2378799"/>
                  </a:lnTo>
                  <a:lnTo>
                    <a:pt x="8206514" y="2379818"/>
                  </a:lnTo>
                  <a:lnTo>
                    <a:pt x="8208994" y="2380481"/>
                  </a:lnTo>
                  <a:lnTo>
                    <a:pt x="8211183" y="2379046"/>
                  </a:lnTo>
                  <a:lnTo>
                    <a:pt x="8212180" y="2376709"/>
                  </a:lnTo>
                  <a:lnTo>
                    <a:pt x="8212843" y="2374231"/>
                  </a:lnTo>
                  <a:lnTo>
                    <a:pt x="8211410" y="2372041"/>
                  </a:lnTo>
                  <a:close/>
                </a:path>
                <a:path w="16581755" h="11248390">
                  <a:moveTo>
                    <a:pt x="10177689" y="3206056"/>
                  </a:moveTo>
                  <a:lnTo>
                    <a:pt x="10174641" y="3206729"/>
                  </a:lnTo>
                  <a:lnTo>
                    <a:pt x="10173645" y="3209066"/>
                  </a:lnTo>
                  <a:lnTo>
                    <a:pt x="10172314" y="3211260"/>
                  </a:lnTo>
                  <a:lnTo>
                    <a:pt x="10173128" y="3213974"/>
                  </a:lnTo>
                  <a:lnTo>
                    <a:pt x="10175323" y="3215305"/>
                  </a:lnTo>
                  <a:lnTo>
                    <a:pt x="10180331" y="3217442"/>
                  </a:lnTo>
                  <a:lnTo>
                    <a:pt x="10182903" y="3216960"/>
                  </a:lnTo>
                  <a:lnTo>
                    <a:pt x="10183900" y="3214624"/>
                  </a:lnTo>
                  <a:lnTo>
                    <a:pt x="10185230" y="3212430"/>
                  </a:lnTo>
                  <a:lnTo>
                    <a:pt x="10184415" y="3209715"/>
                  </a:lnTo>
                  <a:lnTo>
                    <a:pt x="10182221" y="3208384"/>
                  </a:lnTo>
                  <a:lnTo>
                    <a:pt x="10179884" y="3207387"/>
                  </a:lnTo>
                  <a:lnTo>
                    <a:pt x="10177689" y="3206056"/>
                  </a:lnTo>
                  <a:close/>
                </a:path>
                <a:path w="16581755" h="11248390">
                  <a:moveTo>
                    <a:pt x="8293135" y="2397827"/>
                  </a:moveTo>
                  <a:lnTo>
                    <a:pt x="8290655" y="2397164"/>
                  </a:lnTo>
                  <a:lnTo>
                    <a:pt x="8288318" y="2396167"/>
                  </a:lnTo>
                  <a:lnTo>
                    <a:pt x="8285840" y="2395504"/>
                  </a:lnTo>
                  <a:lnTo>
                    <a:pt x="8283650" y="2396938"/>
                  </a:lnTo>
                  <a:lnTo>
                    <a:pt x="8282653" y="2399275"/>
                  </a:lnTo>
                  <a:lnTo>
                    <a:pt x="8282306" y="2400706"/>
                  </a:lnTo>
                  <a:lnTo>
                    <a:pt x="8282132" y="2401420"/>
                  </a:lnTo>
                  <a:lnTo>
                    <a:pt x="8283422" y="2403943"/>
                  </a:lnTo>
                  <a:lnTo>
                    <a:pt x="8288097" y="2405937"/>
                  </a:lnTo>
                  <a:lnTo>
                    <a:pt x="8290575" y="2406600"/>
                  </a:lnTo>
                  <a:lnTo>
                    <a:pt x="8292765" y="2405167"/>
                  </a:lnTo>
                  <a:lnTo>
                    <a:pt x="8293762" y="2402830"/>
                  </a:lnTo>
                  <a:lnTo>
                    <a:pt x="8294425" y="2400350"/>
                  </a:lnTo>
                  <a:lnTo>
                    <a:pt x="8293135" y="2397827"/>
                  </a:lnTo>
                  <a:close/>
                </a:path>
                <a:path w="16581755" h="11248390">
                  <a:moveTo>
                    <a:pt x="10102039" y="3165106"/>
                  </a:moveTo>
                  <a:lnTo>
                    <a:pt x="10099325" y="3165921"/>
                  </a:lnTo>
                  <a:lnTo>
                    <a:pt x="10097332" y="3170595"/>
                  </a:lnTo>
                  <a:lnTo>
                    <a:pt x="10098145" y="3173310"/>
                  </a:lnTo>
                  <a:lnTo>
                    <a:pt x="10100340" y="3174640"/>
                  </a:lnTo>
                  <a:lnTo>
                    <a:pt x="10102677" y="3175637"/>
                  </a:lnTo>
                  <a:lnTo>
                    <a:pt x="10102200" y="3175828"/>
                  </a:lnTo>
                  <a:lnTo>
                    <a:pt x="10104537" y="3176825"/>
                  </a:lnTo>
                  <a:lnTo>
                    <a:pt x="10107253" y="3176011"/>
                  </a:lnTo>
                  <a:lnTo>
                    <a:pt x="10108250" y="3173673"/>
                  </a:lnTo>
                  <a:lnTo>
                    <a:pt x="10109580" y="3171480"/>
                  </a:lnTo>
                  <a:lnTo>
                    <a:pt x="10108765" y="3168764"/>
                  </a:lnTo>
                  <a:lnTo>
                    <a:pt x="10106571" y="3167434"/>
                  </a:lnTo>
                  <a:lnTo>
                    <a:pt x="10104234" y="3166437"/>
                  </a:lnTo>
                  <a:lnTo>
                    <a:pt x="10102039" y="3165106"/>
                  </a:lnTo>
                  <a:close/>
                </a:path>
                <a:path w="16581755" h="11248390">
                  <a:moveTo>
                    <a:pt x="8375192" y="2423755"/>
                  </a:moveTo>
                  <a:lnTo>
                    <a:pt x="8372713" y="2423093"/>
                  </a:lnTo>
                  <a:lnTo>
                    <a:pt x="8370376" y="2422096"/>
                  </a:lnTo>
                  <a:lnTo>
                    <a:pt x="8368230" y="2421575"/>
                  </a:lnTo>
                  <a:lnTo>
                    <a:pt x="8365708" y="2422865"/>
                  </a:lnTo>
                  <a:lnTo>
                    <a:pt x="8364711" y="2425203"/>
                  </a:lnTo>
                  <a:lnTo>
                    <a:pt x="8364048" y="2427681"/>
                  </a:lnTo>
                  <a:lnTo>
                    <a:pt x="8365339" y="2430205"/>
                  </a:lnTo>
                  <a:lnTo>
                    <a:pt x="8367342" y="2431059"/>
                  </a:lnTo>
                  <a:lnTo>
                    <a:pt x="8367484" y="2430725"/>
                  </a:lnTo>
                  <a:lnTo>
                    <a:pt x="8370155" y="2431865"/>
                  </a:lnTo>
                  <a:lnTo>
                    <a:pt x="8372634" y="2432527"/>
                  </a:lnTo>
                  <a:lnTo>
                    <a:pt x="8374823" y="2431095"/>
                  </a:lnTo>
                  <a:lnTo>
                    <a:pt x="8375820" y="2428758"/>
                  </a:lnTo>
                  <a:lnTo>
                    <a:pt x="8376484" y="2426280"/>
                  </a:lnTo>
                  <a:lnTo>
                    <a:pt x="8375192" y="2423755"/>
                  </a:lnTo>
                  <a:close/>
                </a:path>
                <a:path w="16581755" h="11248390">
                  <a:moveTo>
                    <a:pt x="10030969" y="3127293"/>
                  </a:moveTo>
                  <a:lnTo>
                    <a:pt x="10026296" y="3125299"/>
                  </a:lnTo>
                  <a:lnTo>
                    <a:pt x="10023247" y="3125972"/>
                  </a:lnTo>
                  <a:lnTo>
                    <a:pt x="10021253" y="3130645"/>
                  </a:lnTo>
                  <a:lnTo>
                    <a:pt x="10022068" y="3133361"/>
                  </a:lnTo>
                  <a:lnTo>
                    <a:pt x="10024263" y="3134691"/>
                  </a:lnTo>
                  <a:lnTo>
                    <a:pt x="10029270" y="3136827"/>
                  </a:lnTo>
                  <a:lnTo>
                    <a:pt x="10031985" y="3136012"/>
                  </a:lnTo>
                  <a:lnTo>
                    <a:pt x="10033978" y="3131339"/>
                  </a:lnTo>
                  <a:lnTo>
                    <a:pt x="10033164" y="3128624"/>
                  </a:lnTo>
                  <a:lnTo>
                    <a:pt x="10030969" y="3127293"/>
                  </a:lnTo>
                  <a:close/>
                </a:path>
                <a:path w="16581755" h="11248390">
                  <a:moveTo>
                    <a:pt x="8456824" y="2450685"/>
                  </a:moveTo>
                  <a:lnTo>
                    <a:pt x="8454345" y="2450023"/>
                  </a:lnTo>
                  <a:lnTo>
                    <a:pt x="8452008" y="2449026"/>
                  </a:lnTo>
                  <a:lnTo>
                    <a:pt x="8449528" y="2448362"/>
                  </a:lnTo>
                  <a:lnTo>
                    <a:pt x="8447006" y="2449653"/>
                  </a:lnTo>
                  <a:lnTo>
                    <a:pt x="8446009" y="2451990"/>
                  </a:lnTo>
                  <a:lnTo>
                    <a:pt x="8445346" y="2454470"/>
                  </a:lnTo>
                  <a:lnTo>
                    <a:pt x="8446636" y="2456993"/>
                  </a:lnTo>
                  <a:lnTo>
                    <a:pt x="8448639" y="2457848"/>
                  </a:lnTo>
                  <a:lnTo>
                    <a:pt x="8448782" y="2457514"/>
                  </a:lnTo>
                  <a:lnTo>
                    <a:pt x="8451452" y="2458653"/>
                  </a:lnTo>
                  <a:lnTo>
                    <a:pt x="8453931" y="2459316"/>
                  </a:lnTo>
                  <a:lnTo>
                    <a:pt x="8456454" y="2458024"/>
                  </a:lnTo>
                  <a:lnTo>
                    <a:pt x="8457451" y="2455687"/>
                  </a:lnTo>
                  <a:lnTo>
                    <a:pt x="8458114" y="2453209"/>
                  </a:lnTo>
                  <a:lnTo>
                    <a:pt x="8456824" y="2450685"/>
                  </a:lnTo>
                  <a:close/>
                </a:path>
                <a:path w="16581755" h="11248390">
                  <a:moveTo>
                    <a:pt x="9957420" y="3088817"/>
                  </a:moveTo>
                  <a:lnTo>
                    <a:pt x="9950075" y="3085684"/>
                  </a:lnTo>
                  <a:lnTo>
                    <a:pt x="9947361" y="3086499"/>
                  </a:lnTo>
                  <a:lnTo>
                    <a:pt x="9945367" y="3091172"/>
                  </a:lnTo>
                  <a:lnTo>
                    <a:pt x="9946182" y="3093888"/>
                  </a:lnTo>
                  <a:lnTo>
                    <a:pt x="9948376" y="3095218"/>
                  </a:lnTo>
                  <a:lnTo>
                    <a:pt x="9953383" y="3097354"/>
                  </a:lnTo>
                  <a:lnTo>
                    <a:pt x="9956099" y="3096539"/>
                  </a:lnTo>
                  <a:lnTo>
                    <a:pt x="9958092" y="3091866"/>
                  </a:lnTo>
                  <a:lnTo>
                    <a:pt x="9957420" y="3088817"/>
                  </a:lnTo>
                  <a:close/>
                </a:path>
                <a:path w="16581755" h="11248390">
                  <a:moveTo>
                    <a:pt x="8538312" y="2477948"/>
                  </a:moveTo>
                  <a:lnTo>
                    <a:pt x="8535833" y="2477285"/>
                  </a:lnTo>
                  <a:lnTo>
                    <a:pt x="8533496" y="2476289"/>
                  </a:lnTo>
                  <a:lnTo>
                    <a:pt x="8531017" y="2475626"/>
                  </a:lnTo>
                  <a:lnTo>
                    <a:pt x="8528493" y="2476917"/>
                  </a:lnTo>
                  <a:lnTo>
                    <a:pt x="8527496" y="2479253"/>
                  </a:lnTo>
                  <a:lnTo>
                    <a:pt x="8526833" y="2481733"/>
                  </a:lnTo>
                  <a:lnTo>
                    <a:pt x="8527791" y="2484113"/>
                  </a:lnTo>
                  <a:lnTo>
                    <a:pt x="8530128" y="2485110"/>
                  </a:lnTo>
                  <a:lnTo>
                    <a:pt x="8530605" y="2484919"/>
                  </a:lnTo>
                  <a:lnTo>
                    <a:pt x="8532942" y="2485916"/>
                  </a:lnTo>
                  <a:lnTo>
                    <a:pt x="8535420" y="2486578"/>
                  </a:lnTo>
                  <a:lnTo>
                    <a:pt x="8537944" y="2485288"/>
                  </a:lnTo>
                  <a:lnTo>
                    <a:pt x="8538941" y="2482951"/>
                  </a:lnTo>
                  <a:lnTo>
                    <a:pt x="8539604" y="2480472"/>
                  </a:lnTo>
                  <a:lnTo>
                    <a:pt x="8538312" y="2477948"/>
                  </a:lnTo>
                  <a:close/>
                </a:path>
                <a:path w="16581755" h="11248390">
                  <a:moveTo>
                    <a:pt x="9880724" y="3049393"/>
                  </a:moveTo>
                  <a:lnTo>
                    <a:pt x="9873713" y="3046402"/>
                  </a:lnTo>
                  <a:lnTo>
                    <a:pt x="9870999" y="3047218"/>
                  </a:lnTo>
                  <a:lnTo>
                    <a:pt x="9869005" y="3051891"/>
                  </a:lnTo>
                  <a:lnTo>
                    <a:pt x="9869677" y="3054940"/>
                  </a:lnTo>
                  <a:lnTo>
                    <a:pt x="9876687" y="3057931"/>
                  </a:lnTo>
                  <a:lnTo>
                    <a:pt x="9879403" y="3057116"/>
                  </a:lnTo>
                  <a:lnTo>
                    <a:pt x="9881396" y="3052442"/>
                  </a:lnTo>
                  <a:lnTo>
                    <a:pt x="9880724" y="3049393"/>
                  </a:lnTo>
                  <a:close/>
                </a:path>
                <a:path w="16581755" h="11248390">
                  <a:moveTo>
                    <a:pt x="8619232" y="2506548"/>
                  </a:moveTo>
                  <a:lnTo>
                    <a:pt x="8616753" y="2505885"/>
                  </a:lnTo>
                  <a:lnTo>
                    <a:pt x="8612079" y="2503891"/>
                  </a:lnTo>
                  <a:lnTo>
                    <a:pt x="8609556" y="2505181"/>
                  </a:lnTo>
                  <a:lnTo>
                    <a:pt x="8608559" y="2507519"/>
                  </a:lnTo>
                  <a:lnTo>
                    <a:pt x="8608085" y="2509290"/>
                  </a:lnTo>
                  <a:lnTo>
                    <a:pt x="8607896" y="2509998"/>
                  </a:lnTo>
                  <a:lnTo>
                    <a:pt x="8608853" y="2512379"/>
                  </a:lnTo>
                  <a:lnTo>
                    <a:pt x="8611191" y="2513376"/>
                  </a:lnTo>
                  <a:lnTo>
                    <a:pt x="8611333" y="2513043"/>
                  </a:lnTo>
                  <a:lnTo>
                    <a:pt x="8616005" y="2515036"/>
                  </a:lnTo>
                  <a:lnTo>
                    <a:pt x="8618529" y="2513745"/>
                  </a:lnTo>
                  <a:lnTo>
                    <a:pt x="8620523" y="2509070"/>
                  </a:lnTo>
                  <a:lnTo>
                    <a:pt x="8619232" y="2506548"/>
                  </a:lnTo>
                  <a:close/>
                </a:path>
                <a:path w="16581755" h="11248390">
                  <a:moveTo>
                    <a:pt x="9803934" y="3011113"/>
                  </a:moveTo>
                  <a:lnTo>
                    <a:pt x="9796924" y="3008123"/>
                  </a:lnTo>
                  <a:lnTo>
                    <a:pt x="9794210" y="3008938"/>
                  </a:lnTo>
                  <a:lnTo>
                    <a:pt x="9792216" y="3013612"/>
                  </a:lnTo>
                  <a:lnTo>
                    <a:pt x="9792887" y="3016661"/>
                  </a:lnTo>
                  <a:lnTo>
                    <a:pt x="9799898" y="3019651"/>
                  </a:lnTo>
                  <a:lnTo>
                    <a:pt x="9802612" y="3018836"/>
                  </a:lnTo>
                  <a:lnTo>
                    <a:pt x="9804606" y="3014161"/>
                  </a:lnTo>
                  <a:lnTo>
                    <a:pt x="9803934" y="3011113"/>
                  </a:lnTo>
                  <a:close/>
                </a:path>
                <a:path w="16581755" h="11248390">
                  <a:moveTo>
                    <a:pt x="8700009" y="2535481"/>
                  </a:moveTo>
                  <a:lnTo>
                    <a:pt x="8692998" y="2532490"/>
                  </a:lnTo>
                  <a:lnTo>
                    <a:pt x="8690474" y="2533781"/>
                  </a:lnTo>
                  <a:lnTo>
                    <a:pt x="8689477" y="2536117"/>
                  </a:lnTo>
                  <a:lnTo>
                    <a:pt x="8689004" y="2537887"/>
                  </a:lnTo>
                  <a:lnTo>
                    <a:pt x="8688814" y="2538597"/>
                  </a:lnTo>
                  <a:lnTo>
                    <a:pt x="8689772" y="2540978"/>
                  </a:lnTo>
                  <a:lnTo>
                    <a:pt x="8692108" y="2541974"/>
                  </a:lnTo>
                  <a:lnTo>
                    <a:pt x="8692251" y="2541640"/>
                  </a:lnTo>
                  <a:lnTo>
                    <a:pt x="8696925" y="2543634"/>
                  </a:lnTo>
                  <a:lnTo>
                    <a:pt x="8699448" y="2542342"/>
                  </a:lnTo>
                  <a:lnTo>
                    <a:pt x="8701441" y="2537670"/>
                  </a:lnTo>
                  <a:lnTo>
                    <a:pt x="8700009" y="2535481"/>
                  </a:lnTo>
                  <a:close/>
                </a:path>
                <a:path w="16581755" h="11248390">
                  <a:moveTo>
                    <a:pt x="9727145" y="2972834"/>
                  </a:moveTo>
                  <a:lnTo>
                    <a:pt x="9720135" y="2969843"/>
                  </a:lnTo>
                  <a:lnTo>
                    <a:pt x="9717419" y="2970658"/>
                  </a:lnTo>
                  <a:lnTo>
                    <a:pt x="9715426" y="2975332"/>
                  </a:lnTo>
                  <a:lnTo>
                    <a:pt x="9716098" y="2978380"/>
                  </a:lnTo>
                  <a:lnTo>
                    <a:pt x="9723109" y="2981370"/>
                  </a:lnTo>
                  <a:lnTo>
                    <a:pt x="9725823" y="2980556"/>
                  </a:lnTo>
                  <a:lnTo>
                    <a:pt x="9727816" y="2975883"/>
                  </a:lnTo>
                  <a:lnTo>
                    <a:pt x="9727145" y="2972834"/>
                  </a:lnTo>
                  <a:close/>
                </a:path>
                <a:path w="16581755" h="11248390">
                  <a:moveTo>
                    <a:pt x="9650070" y="2935220"/>
                  </a:moveTo>
                  <a:lnTo>
                    <a:pt x="9643061" y="2932230"/>
                  </a:lnTo>
                  <a:lnTo>
                    <a:pt x="9640345" y="2933045"/>
                  </a:lnTo>
                  <a:lnTo>
                    <a:pt x="9638351" y="2937720"/>
                  </a:lnTo>
                  <a:lnTo>
                    <a:pt x="9639024" y="2940768"/>
                  </a:lnTo>
                  <a:lnTo>
                    <a:pt x="9646035" y="2943759"/>
                  </a:lnTo>
                  <a:lnTo>
                    <a:pt x="9648749" y="2942944"/>
                  </a:lnTo>
                  <a:lnTo>
                    <a:pt x="9650743" y="2938270"/>
                  </a:lnTo>
                  <a:lnTo>
                    <a:pt x="9650070" y="2935220"/>
                  </a:lnTo>
                  <a:close/>
                </a:path>
                <a:path w="16581755" h="11248390">
                  <a:moveTo>
                    <a:pt x="8780785" y="2564412"/>
                  </a:moveTo>
                  <a:lnTo>
                    <a:pt x="8773775" y="2561422"/>
                  </a:lnTo>
                  <a:lnTo>
                    <a:pt x="8771252" y="2562713"/>
                  </a:lnTo>
                  <a:lnTo>
                    <a:pt x="8770255" y="2565051"/>
                  </a:lnTo>
                  <a:lnTo>
                    <a:pt x="8769687" y="2567176"/>
                  </a:lnTo>
                  <a:lnTo>
                    <a:pt x="8769592" y="2567530"/>
                  </a:lnTo>
                  <a:lnTo>
                    <a:pt x="8770548" y="2569910"/>
                  </a:lnTo>
                  <a:lnTo>
                    <a:pt x="8777559" y="2572901"/>
                  </a:lnTo>
                  <a:lnTo>
                    <a:pt x="8780081" y="2571610"/>
                  </a:lnTo>
                  <a:lnTo>
                    <a:pt x="8782075" y="2566936"/>
                  </a:lnTo>
                  <a:lnTo>
                    <a:pt x="8780785" y="2564412"/>
                  </a:lnTo>
                  <a:close/>
                </a:path>
                <a:path w="16581755" h="11248390">
                  <a:moveTo>
                    <a:pt x="9572235" y="2898468"/>
                  </a:moveTo>
                  <a:lnTo>
                    <a:pt x="9565224" y="2895477"/>
                  </a:lnTo>
                  <a:lnTo>
                    <a:pt x="9562510" y="2896293"/>
                  </a:lnTo>
                  <a:lnTo>
                    <a:pt x="9560516" y="2900966"/>
                  </a:lnTo>
                  <a:lnTo>
                    <a:pt x="9561331" y="2903682"/>
                  </a:lnTo>
                  <a:lnTo>
                    <a:pt x="9568342" y="2906672"/>
                  </a:lnTo>
                  <a:lnTo>
                    <a:pt x="9571056" y="2905857"/>
                  </a:lnTo>
                  <a:lnTo>
                    <a:pt x="9573050" y="2901184"/>
                  </a:lnTo>
                  <a:lnTo>
                    <a:pt x="9572235" y="2898468"/>
                  </a:lnTo>
                  <a:close/>
                </a:path>
                <a:path w="16581755" h="11248390">
                  <a:moveTo>
                    <a:pt x="8861468" y="2594489"/>
                  </a:moveTo>
                  <a:lnTo>
                    <a:pt x="8854458" y="2591499"/>
                  </a:lnTo>
                  <a:lnTo>
                    <a:pt x="8851935" y="2592790"/>
                  </a:lnTo>
                  <a:lnTo>
                    <a:pt x="8850938" y="2595127"/>
                  </a:lnTo>
                  <a:lnTo>
                    <a:pt x="8850370" y="2597252"/>
                  </a:lnTo>
                  <a:lnTo>
                    <a:pt x="8850275" y="2597606"/>
                  </a:lnTo>
                  <a:lnTo>
                    <a:pt x="8851233" y="2599988"/>
                  </a:lnTo>
                  <a:lnTo>
                    <a:pt x="8858242" y="2602978"/>
                  </a:lnTo>
                  <a:lnTo>
                    <a:pt x="8860766" y="2601687"/>
                  </a:lnTo>
                  <a:lnTo>
                    <a:pt x="8862760" y="2597013"/>
                  </a:lnTo>
                  <a:lnTo>
                    <a:pt x="8861468" y="2594489"/>
                  </a:lnTo>
                  <a:close/>
                </a:path>
                <a:path w="16581755" h="11248390">
                  <a:moveTo>
                    <a:pt x="9494733" y="2861858"/>
                  </a:moveTo>
                  <a:lnTo>
                    <a:pt x="9487723" y="2858867"/>
                  </a:lnTo>
                  <a:lnTo>
                    <a:pt x="9485008" y="2859681"/>
                  </a:lnTo>
                  <a:lnTo>
                    <a:pt x="9483014" y="2864355"/>
                  </a:lnTo>
                  <a:lnTo>
                    <a:pt x="9483829" y="2867070"/>
                  </a:lnTo>
                  <a:lnTo>
                    <a:pt x="9490840" y="2870061"/>
                  </a:lnTo>
                  <a:lnTo>
                    <a:pt x="9493555" y="2869246"/>
                  </a:lnTo>
                  <a:lnTo>
                    <a:pt x="9495549" y="2864572"/>
                  </a:lnTo>
                  <a:lnTo>
                    <a:pt x="9494733" y="2861858"/>
                  </a:lnTo>
                  <a:close/>
                </a:path>
                <a:path w="16581755" h="11248390">
                  <a:moveTo>
                    <a:pt x="8941533" y="2625091"/>
                  </a:moveTo>
                  <a:lnTo>
                    <a:pt x="8934523" y="2622101"/>
                  </a:lnTo>
                  <a:lnTo>
                    <a:pt x="8932000" y="2623392"/>
                  </a:lnTo>
                  <a:lnTo>
                    <a:pt x="8931003" y="2625729"/>
                  </a:lnTo>
                  <a:lnTo>
                    <a:pt x="8930434" y="2627854"/>
                  </a:lnTo>
                  <a:lnTo>
                    <a:pt x="8930340" y="2628207"/>
                  </a:lnTo>
                  <a:lnTo>
                    <a:pt x="8931296" y="2630588"/>
                  </a:lnTo>
                  <a:lnTo>
                    <a:pt x="8938307" y="2633579"/>
                  </a:lnTo>
                  <a:lnTo>
                    <a:pt x="8940830" y="2632289"/>
                  </a:lnTo>
                  <a:lnTo>
                    <a:pt x="8942824" y="2627616"/>
                  </a:lnTo>
                  <a:lnTo>
                    <a:pt x="8941533" y="2625091"/>
                  </a:lnTo>
                  <a:close/>
                </a:path>
                <a:path w="16581755" h="11248390">
                  <a:moveTo>
                    <a:pt x="9417089" y="2825580"/>
                  </a:moveTo>
                  <a:lnTo>
                    <a:pt x="9410078" y="2822590"/>
                  </a:lnTo>
                  <a:lnTo>
                    <a:pt x="9407364" y="2823405"/>
                  </a:lnTo>
                  <a:lnTo>
                    <a:pt x="9405370" y="2828078"/>
                  </a:lnTo>
                  <a:lnTo>
                    <a:pt x="9406185" y="2830794"/>
                  </a:lnTo>
                  <a:lnTo>
                    <a:pt x="9413196" y="2833784"/>
                  </a:lnTo>
                  <a:lnTo>
                    <a:pt x="9415910" y="2832969"/>
                  </a:lnTo>
                  <a:lnTo>
                    <a:pt x="9417904" y="2828296"/>
                  </a:lnTo>
                  <a:lnTo>
                    <a:pt x="9417089" y="2825580"/>
                  </a:lnTo>
                  <a:close/>
                </a:path>
                <a:path w="16581755" h="11248390">
                  <a:moveTo>
                    <a:pt x="9021646" y="2656503"/>
                  </a:moveTo>
                  <a:lnTo>
                    <a:pt x="9014637" y="2653513"/>
                  </a:lnTo>
                  <a:lnTo>
                    <a:pt x="9012114" y="2654805"/>
                  </a:lnTo>
                  <a:lnTo>
                    <a:pt x="9011118" y="2657141"/>
                  </a:lnTo>
                  <a:lnTo>
                    <a:pt x="9010548" y="2659266"/>
                  </a:lnTo>
                  <a:lnTo>
                    <a:pt x="9010453" y="2659620"/>
                  </a:lnTo>
                  <a:lnTo>
                    <a:pt x="9011409" y="2662001"/>
                  </a:lnTo>
                  <a:lnTo>
                    <a:pt x="9018420" y="2664991"/>
                  </a:lnTo>
                  <a:lnTo>
                    <a:pt x="9020944" y="2663700"/>
                  </a:lnTo>
                  <a:lnTo>
                    <a:pt x="9022938" y="2659027"/>
                  </a:lnTo>
                  <a:lnTo>
                    <a:pt x="9021646" y="2656503"/>
                  </a:lnTo>
                  <a:close/>
                </a:path>
                <a:path w="16581755" h="11248390">
                  <a:moveTo>
                    <a:pt x="9338684" y="2790162"/>
                  </a:moveTo>
                  <a:lnTo>
                    <a:pt x="9331674" y="2787172"/>
                  </a:lnTo>
                  <a:lnTo>
                    <a:pt x="9328959" y="2787987"/>
                  </a:lnTo>
                  <a:lnTo>
                    <a:pt x="9327772" y="2790638"/>
                  </a:lnTo>
                  <a:lnTo>
                    <a:pt x="9326632" y="2792518"/>
                  </a:lnTo>
                  <a:lnTo>
                    <a:pt x="9327781" y="2795376"/>
                  </a:lnTo>
                  <a:lnTo>
                    <a:pt x="9334790" y="2798366"/>
                  </a:lnTo>
                  <a:lnTo>
                    <a:pt x="9337506" y="2797551"/>
                  </a:lnTo>
                  <a:lnTo>
                    <a:pt x="9338692" y="2794901"/>
                  </a:lnTo>
                  <a:lnTo>
                    <a:pt x="9339833" y="2793020"/>
                  </a:lnTo>
                  <a:lnTo>
                    <a:pt x="9338684" y="2790162"/>
                  </a:lnTo>
                  <a:close/>
                </a:path>
                <a:path w="16581755" h="11248390">
                  <a:moveTo>
                    <a:pt x="9101000" y="2688774"/>
                  </a:moveTo>
                  <a:lnTo>
                    <a:pt x="9093989" y="2685783"/>
                  </a:lnTo>
                  <a:lnTo>
                    <a:pt x="9091465" y="2687075"/>
                  </a:lnTo>
                  <a:lnTo>
                    <a:pt x="9089614" y="2691414"/>
                  </a:lnTo>
                  <a:lnTo>
                    <a:pt x="9090763" y="2694272"/>
                  </a:lnTo>
                  <a:lnTo>
                    <a:pt x="9097774" y="2697262"/>
                  </a:lnTo>
                  <a:lnTo>
                    <a:pt x="9100298" y="2695971"/>
                  </a:lnTo>
                  <a:lnTo>
                    <a:pt x="9101294" y="2693635"/>
                  </a:lnTo>
                  <a:lnTo>
                    <a:pt x="9101815" y="2691489"/>
                  </a:lnTo>
                  <a:lnTo>
                    <a:pt x="9101000" y="2688774"/>
                  </a:lnTo>
                  <a:close/>
                </a:path>
                <a:path w="16581755" h="11248390">
                  <a:moveTo>
                    <a:pt x="9260137" y="2755078"/>
                  </a:moveTo>
                  <a:lnTo>
                    <a:pt x="9253127" y="2752087"/>
                  </a:lnTo>
                  <a:lnTo>
                    <a:pt x="9250270" y="2753237"/>
                  </a:lnTo>
                  <a:lnTo>
                    <a:pt x="9248276" y="2757911"/>
                  </a:lnTo>
                  <a:lnTo>
                    <a:pt x="9249424" y="2760767"/>
                  </a:lnTo>
                  <a:lnTo>
                    <a:pt x="9256435" y="2763758"/>
                  </a:lnTo>
                  <a:lnTo>
                    <a:pt x="9259292" y="2762610"/>
                  </a:lnTo>
                  <a:lnTo>
                    <a:pt x="9261286" y="2757936"/>
                  </a:lnTo>
                  <a:lnTo>
                    <a:pt x="9260137" y="2755078"/>
                  </a:lnTo>
                  <a:close/>
                </a:path>
                <a:path w="16581755" h="11248390">
                  <a:moveTo>
                    <a:pt x="9181020" y="2721329"/>
                  </a:moveTo>
                  <a:lnTo>
                    <a:pt x="9174010" y="2718339"/>
                  </a:lnTo>
                  <a:lnTo>
                    <a:pt x="9171152" y="2719488"/>
                  </a:lnTo>
                  <a:lnTo>
                    <a:pt x="9169158" y="2724162"/>
                  </a:lnTo>
                  <a:lnTo>
                    <a:pt x="9170307" y="2727019"/>
                  </a:lnTo>
                  <a:lnTo>
                    <a:pt x="9177318" y="2730009"/>
                  </a:lnTo>
                  <a:lnTo>
                    <a:pt x="9180175" y="2728862"/>
                  </a:lnTo>
                  <a:lnTo>
                    <a:pt x="9182169" y="2724187"/>
                  </a:lnTo>
                  <a:lnTo>
                    <a:pt x="9181020" y="2721329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25558" y="1004"/>
              <a:ext cx="16366490" cy="11278870"/>
            </a:xfrm>
            <a:custGeom>
              <a:avLst/>
              <a:gdLst/>
              <a:ahLst/>
              <a:cxnLst/>
              <a:rect l="l" t="t" r="r" b="b"/>
              <a:pathLst>
                <a:path w="16366490" h="11278870">
                  <a:moveTo>
                    <a:pt x="16359490" y="11267637"/>
                  </a:moveTo>
                  <a:lnTo>
                    <a:pt x="16356584" y="11267975"/>
                  </a:lnTo>
                  <a:lnTo>
                    <a:pt x="16355587" y="11270312"/>
                  </a:lnTo>
                  <a:lnTo>
                    <a:pt x="16354795" y="11271552"/>
                  </a:lnTo>
                  <a:lnTo>
                    <a:pt x="16354399" y="11272172"/>
                  </a:lnTo>
                  <a:lnTo>
                    <a:pt x="16354882" y="11274746"/>
                  </a:lnTo>
                  <a:lnTo>
                    <a:pt x="16356935" y="11276411"/>
                  </a:lnTo>
                  <a:lnTo>
                    <a:pt x="16361607" y="11278404"/>
                  </a:lnTo>
                  <a:lnTo>
                    <a:pt x="16364180" y="11277923"/>
                  </a:lnTo>
                  <a:lnTo>
                    <a:pt x="16365034" y="11275920"/>
                  </a:lnTo>
                  <a:lnTo>
                    <a:pt x="16365827" y="11274679"/>
                  </a:lnTo>
                  <a:lnTo>
                    <a:pt x="16366222" y="11274060"/>
                  </a:lnTo>
                  <a:lnTo>
                    <a:pt x="16365741" y="11271486"/>
                  </a:lnTo>
                  <a:lnTo>
                    <a:pt x="16363689" y="11269822"/>
                  </a:lnTo>
                  <a:lnTo>
                    <a:pt x="16361685" y="11268968"/>
                  </a:lnTo>
                  <a:lnTo>
                    <a:pt x="16359490" y="11267637"/>
                  </a:lnTo>
                  <a:close/>
                </a:path>
                <a:path w="16366490" h="11278870">
                  <a:moveTo>
                    <a:pt x="16286693" y="11222774"/>
                  </a:moveTo>
                  <a:lnTo>
                    <a:pt x="16284123" y="11223255"/>
                  </a:lnTo>
                  <a:lnTo>
                    <a:pt x="16281842" y="11227017"/>
                  </a:lnTo>
                  <a:lnTo>
                    <a:pt x="16281461" y="11227644"/>
                  </a:lnTo>
                  <a:lnTo>
                    <a:pt x="16281940" y="11230216"/>
                  </a:lnTo>
                  <a:lnTo>
                    <a:pt x="16283993" y="11231880"/>
                  </a:lnTo>
                  <a:lnTo>
                    <a:pt x="16288667" y="11233874"/>
                  </a:lnTo>
                  <a:lnTo>
                    <a:pt x="16291240" y="11233394"/>
                  </a:lnTo>
                  <a:lnTo>
                    <a:pt x="16292095" y="11231391"/>
                  </a:lnTo>
                  <a:lnTo>
                    <a:pt x="16293425" y="11229197"/>
                  </a:lnTo>
                  <a:lnTo>
                    <a:pt x="16292944" y="11226624"/>
                  </a:lnTo>
                  <a:lnTo>
                    <a:pt x="16290892" y="11224959"/>
                  </a:lnTo>
                  <a:lnTo>
                    <a:pt x="16288888" y="11224104"/>
                  </a:lnTo>
                  <a:lnTo>
                    <a:pt x="16286693" y="11222774"/>
                  </a:lnTo>
                  <a:close/>
                </a:path>
                <a:path w="16366490" h="11278870">
                  <a:moveTo>
                    <a:pt x="16214181" y="11177243"/>
                  </a:moveTo>
                  <a:lnTo>
                    <a:pt x="16211608" y="11177724"/>
                  </a:lnTo>
                  <a:lnTo>
                    <a:pt x="16209327" y="11181486"/>
                  </a:lnTo>
                  <a:lnTo>
                    <a:pt x="16208947" y="11182113"/>
                  </a:lnTo>
                  <a:lnTo>
                    <a:pt x="16209428" y="11184685"/>
                  </a:lnTo>
                  <a:lnTo>
                    <a:pt x="16211480" y="11186350"/>
                  </a:lnTo>
                  <a:lnTo>
                    <a:pt x="16216152" y="11188343"/>
                  </a:lnTo>
                  <a:lnTo>
                    <a:pt x="16218726" y="11187862"/>
                  </a:lnTo>
                  <a:lnTo>
                    <a:pt x="16219580" y="11185859"/>
                  </a:lnTo>
                  <a:lnTo>
                    <a:pt x="16220911" y="11183665"/>
                  </a:lnTo>
                  <a:lnTo>
                    <a:pt x="16220432" y="11181094"/>
                  </a:lnTo>
                  <a:lnTo>
                    <a:pt x="16218379" y="11179429"/>
                  </a:lnTo>
                  <a:lnTo>
                    <a:pt x="16216376" y="11178574"/>
                  </a:lnTo>
                  <a:lnTo>
                    <a:pt x="16214181" y="11177243"/>
                  </a:lnTo>
                  <a:close/>
                </a:path>
                <a:path w="16366490" h="11278870">
                  <a:moveTo>
                    <a:pt x="16142572" y="11130520"/>
                  </a:moveTo>
                  <a:lnTo>
                    <a:pt x="16139999" y="11131001"/>
                  </a:lnTo>
                  <a:lnTo>
                    <a:pt x="16138858" y="11132882"/>
                  </a:lnTo>
                  <a:lnTo>
                    <a:pt x="16137480" y="11135056"/>
                  </a:lnTo>
                  <a:lnTo>
                    <a:pt x="16137819" y="11137962"/>
                  </a:lnTo>
                  <a:lnTo>
                    <a:pt x="16139871" y="11139627"/>
                  </a:lnTo>
                  <a:lnTo>
                    <a:pt x="16144544" y="11141620"/>
                  </a:lnTo>
                  <a:lnTo>
                    <a:pt x="16146782" y="11140997"/>
                  </a:lnTo>
                  <a:lnTo>
                    <a:pt x="16148961" y="11137586"/>
                  </a:lnTo>
                  <a:lnTo>
                    <a:pt x="16149159" y="11137276"/>
                  </a:lnTo>
                  <a:lnTo>
                    <a:pt x="16148821" y="11134369"/>
                  </a:lnTo>
                  <a:lnTo>
                    <a:pt x="16146770" y="11132706"/>
                  </a:lnTo>
                  <a:lnTo>
                    <a:pt x="16144767" y="11131851"/>
                  </a:lnTo>
                  <a:lnTo>
                    <a:pt x="16142572" y="11130520"/>
                  </a:lnTo>
                  <a:close/>
                </a:path>
                <a:path w="16366490" h="11278870">
                  <a:moveTo>
                    <a:pt x="16072199" y="11082746"/>
                  </a:moveTo>
                  <a:lnTo>
                    <a:pt x="16069292" y="11083084"/>
                  </a:lnTo>
                  <a:lnTo>
                    <a:pt x="16067962" y="11085278"/>
                  </a:lnTo>
                  <a:lnTo>
                    <a:pt x="16066440" y="11086996"/>
                  </a:lnTo>
                  <a:lnTo>
                    <a:pt x="16066923" y="11089571"/>
                  </a:lnTo>
                  <a:lnTo>
                    <a:pt x="16068832" y="11091568"/>
                  </a:lnTo>
                  <a:lnTo>
                    <a:pt x="16071501" y="11092707"/>
                  </a:lnTo>
                  <a:lnTo>
                    <a:pt x="16071359" y="11093040"/>
                  </a:lnTo>
                  <a:lnTo>
                    <a:pt x="16073362" y="11093895"/>
                  </a:lnTo>
                  <a:lnTo>
                    <a:pt x="16075601" y="11093272"/>
                  </a:lnTo>
                  <a:lnTo>
                    <a:pt x="16076789" y="11091411"/>
                  </a:lnTo>
                  <a:lnTo>
                    <a:pt x="16078309" y="11089692"/>
                  </a:lnTo>
                  <a:lnTo>
                    <a:pt x="16077830" y="11087120"/>
                  </a:lnTo>
                  <a:lnTo>
                    <a:pt x="16075920" y="11085122"/>
                  </a:lnTo>
                  <a:lnTo>
                    <a:pt x="16073918" y="11084268"/>
                  </a:lnTo>
                  <a:lnTo>
                    <a:pt x="16072199" y="11082746"/>
                  </a:lnTo>
                  <a:close/>
                </a:path>
                <a:path w="16366490" h="11278870">
                  <a:moveTo>
                    <a:pt x="16001730" y="11033352"/>
                  </a:moveTo>
                  <a:lnTo>
                    <a:pt x="15998823" y="11033690"/>
                  </a:lnTo>
                  <a:lnTo>
                    <a:pt x="15997492" y="11035885"/>
                  </a:lnTo>
                  <a:lnTo>
                    <a:pt x="15995828" y="11037937"/>
                  </a:lnTo>
                  <a:lnTo>
                    <a:pt x="15996309" y="11040509"/>
                  </a:lnTo>
                  <a:lnTo>
                    <a:pt x="15998219" y="11042508"/>
                  </a:lnTo>
                  <a:lnTo>
                    <a:pt x="16002891" y="11044501"/>
                  </a:lnTo>
                  <a:lnTo>
                    <a:pt x="16004989" y="11044212"/>
                  </a:lnTo>
                  <a:lnTo>
                    <a:pt x="16006177" y="11042351"/>
                  </a:lnTo>
                  <a:lnTo>
                    <a:pt x="16007841" y="11040299"/>
                  </a:lnTo>
                  <a:lnTo>
                    <a:pt x="16007026" y="11037583"/>
                  </a:lnTo>
                  <a:lnTo>
                    <a:pt x="16005450" y="11035728"/>
                  </a:lnTo>
                  <a:lnTo>
                    <a:pt x="16003447" y="11034874"/>
                  </a:lnTo>
                  <a:lnTo>
                    <a:pt x="16001730" y="11033352"/>
                  </a:lnTo>
                  <a:close/>
                </a:path>
                <a:path w="16366490" h="11278870">
                  <a:moveTo>
                    <a:pt x="15932212" y="10983574"/>
                  </a:moveTo>
                  <a:lnTo>
                    <a:pt x="15929162" y="10984247"/>
                  </a:lnTo>
                  <a:lnTo>
                    <a:pt x="15927974" y="10986107"/>
                  </a:lnTo>
                  <a:lnTo>
                    <a:pt x="15926310" y="10988160"/>
                  </a:lnTo>
                  <a:lnTo>
                    <a:pt x="15927126" y="10990875"/>
                  </a:lnTo>
                  <a:lnTo>
                    <a:pt x="15928702" y="10992730"/>
                  </a:lnTo>
                  <a:lnTo>
                    <a:pt x="15933374" y="10994723"/>
                  </a:lnTo>
                  <a:lnTo>
                    <a:pt x="15935469" y="10994434"/>
                  </a:lnTo>
                  <a:lnTo>
                    <a:pt x="15936658" y="10992574"/>
                  </a:lnTo>
                  <a:lnTo>
                    <a:pt x="15938322" y="10990522"/>
                  </a:lnTo>
                  <a:lnTo>
                    <a:pt x="15937508" y="10987807"/>
                  </a:lnTo>
                  <a:lnTo>
                    <a:pt x="15935934" y="10985951"/>
                  </a:lnTo>
                  <a:lnTo>
                    <a:pt x="15933930" y="10985096"/>
                  </a:lnTo>
                  <a:lnTo>
                    <a:pt x="15932212" y="10983574"/>
                  </a:lnTo>
                  <a:close/>
                </a:path>
                <a:path w="16366490" h="11278870">
                  <a:moveTo>
                    <a:pt x="15862978" y="10933130"/>
                  </a:moveTo>
                  <a:lnTo>
                    <a:pt x="15860406" y="10933611"/>
                  </a:lnTo>
                  <a:lnTo>
                    <a:pt x="15858884" y="10935329"/>
                  </a:lnTo>
                  <a:lnTo>
                    <a:pt x="15857696" y="10937189"/>
                  </a:lnTo>
                  <a:lnTo>
                    <a:pt x="15858033" y="10940095"/>
                  </a:lnTo>
                  <a:lnTo>
                    <a:pt x="15859609" y="10941952"/>
                  </a:lnTo>
                  <a:lnTo>
                    <a:pt x="15862615" y="10943233"/>
                  </a:lnTo>
                  <a:lnTo>
                    <a:pt x="15862472" y="10943567"/>
                  </a:lnTo>
                  <a:lnTo>
                    <a:pt x="15864475" y="10944422"/>
                  </a:lnTo>
                  <a:lnTo>
                    <a:pt x="15866713" y="10943798"/>
                  </a:lnTo>
                  <a:lnTo>
                    <a:pt x="15867759" y="10942271"/>
                  </a:lnTo>
                  <a:lnTo>
                    <a:pt x="15869090" y="10940077"/>
                  </a:lnTo>
                  <a:lnTo>
                    <a:pt x="15868607" y="10937504"/>
                  </a:lnTo>
                  <a:lnTo>
                    <a:pt x="15865172" y="10934460"/>
                  </a:lnTo>
                  <a:lnTo>
                    <a:pt x="15862978" y="10933130"/>
                  </a:lnTo>
                  <a:close/>
                </a:path>
                <a:path w="16366490" h="11278870">
                  <a:moveTo>
                    <a:pt x="15794934" y="10880825"/>
                  </a:moveTo>
                  <a:lnTo>
                    <a:pt x="15792360" y="10881305"/>
                  </a:lnTo>
                  <a:lnTo>
                    <a:pt x="15790838" y="10883023"/>
                  </a:lnTo>
                  <a:lnTo>
                    <a:pt x="15789507" y="10885217"/>
                  </a:lnTo>
                  <a:lnTo>
                    <a:pt x="15789989" y="10887790"/>
                  </a:lnTo>
                  <a:lnTo>
                    <a:pt x="15793425" y="10890835"/>
                  </a:lnTo>
                  <a:lnTo>
                    <a:pt x="15796430" y="10892117"/>
                  </a:lnTo>
                  <a:lnTo>
                    <a:pt x="15798669" y="10891493"/>
                  </a:lnTo>
                  <a:lnTo>
                    <a:pt x="15799715" y="10889967"/>
                  </a:lnTo>
                  <a:lnTo>
                    <a:pt x="15801046" y="10887772"/>
                  </a:lnTo>
                  <a:lnTo>
                    <a:pt x="15800564" y="10885199"/>
                  </a:lnTo>
                  <a:lnTo>
                    <a:pt x="15797128" y="10882155"/>
                  </a:lnTo>
                  <a:lnTo>
                    <a:pt x="15794934" y="10880825"/>
                  </a:lnTo>
                  <a:close/>
                </a:path>
                <a:path w="16366490" h="11278870">
                  <a:moveTo>
                    <a:pt x="15727698" y="10828469"/>
                  </a:moveTo>
                  <a:lnTo>
                    <a:pt x="15725127" y="10828951"/>
                  </a:lnTo>
                  <a:lnTo>
                    <a:pt x="15723605" y="10830669"/>
                  </a:lnTo>
                  <a:lnTo>
                    <a:pt x="15721941" y="10832721"/>
                  </a:lnTo>
                  <a:lnTo>
                    <a:pt x="15722419" y="10835293"/>
                  </a:lnTo>
                  <a:lnTo>
                    <a:pt x="15725858" y="10838338"/>
                  </a:lnTo>
                  <a:lnTo>
                    <a:pt x="15726858" y="10838765"/>
                  </a:lnTo>
                  <a:lnTo>
                    <a:pt x="15726716" y="10839099"/>
                  </a:lnTo>
                  <a:lnTo>
                    <a:pt x="15728719" y="10839954"/>
                  </a:lnTo>
                  <a:lnTo>
                    <a:pt x="15730957" y="10839330"/>
                  </a:lnTo>
                  <a:lnTo>
                    <a:pt x="15732003" y="10837803"/>
                  </a:lnTo>
                  <a:lnTo>
                    <a:pt x="15733667" y="10835751"/>
                  </a:lnTo>
                  <a:lnTo>
                    <a:pt x="15733186" y="10833178"/>
                  </a:lnTo>
                  <a:lnTo>
                    <a:pt x="15729750" y="10830134"/>
                  </a:lnTo>
                  <a:lnTo>
                    <a:pt x="15727698" y="10828469"/>
                  </a:lnTo>
                  <a:close/>
                </a:path>
                <a:path w="16366490" h="11278870">
                  <a:moveTo>
                    <a:pt x="15661035" y="10774781"/>
                  </a:moveTo>
                  <a:lnTo>
                    <a:pt x="15658461" y="10775261"/>
                  </a:lnTo>
                  <a:lnTo>
                    <a:pt x="15656938" y="10776979"/>
                  </a:lnTo>
                  <a:lnTo>
                    <a:pt x="15655275" y="10779032"/>
                  </a:lnTo>
                  <a:lnTo>
                    <a:pt x="15655756" y="10781605"/>
                  </a:lnTo>
                  <a:lnTo>
                    <a:pt x="15659192" y="10784648"/>
                  </a:lnTo>
                  <a:lnTo>
                    <a:pt x="15660193" y="10785075"/>
                  </a:lnTo>
                  <a:lnTo>
                    <a:pt x="15660050" y="10785409"/>
                  </a:lnTo>
                  <a:lnTo>
                    <a:pt x="15662054" y="10786264"/>
                  </a:lnTo>
                  <a:lnTo>
                    <a:pt x="15663958" y="10785498"/>
                  </a:lnTo>
                  <a:lnTo>
                    <a:pt x="15665337" y="10784113"/>
                  </a:lnTo>
                  <a:lnTo>
                    <a:pt x="15666860" y="10782395"/>
                  </a:lnTo>
                  <a:lnTo>
                    <a:pt x="15666522" y="10779489"/>
                  </a:lnTo>
                  <a:lnTo>
                    <a:pt x="15663086" y="10776445"/>
                  </a:lnTo>
                  <a:lnTo>
                    <a:pt x="15661035" y="10774781"/>
                  </a:lnTo>
                  <a:close/>
                </a:path>
                <a:path w="16366490" h="11278870">
                  <a:moveTo>
                    <a:pt x="15594987" y="10720566"/>
                  </a:moveTo>
                  <a:lnTo>
                    <a:pt x="15592080" y="10720904"/>
                  </a:lnTo>
                  <a:lnTo>
                    <a:pt x="15589036" y="10724340"/>
                  </a:lnTo>
                  <a:lnTo>
                    <a:pt x="15589374" y="10727246"/>
                  </a:lnTo>
                  <a:lnTo>
                    <a:pt x="15592812" y="10730291"/>
                  </a:lnTo>
                  <a:lnTo>
                    <a:pt x="15593813" y="10730718"/>
                  </a:lnTo>
                  <a:lnTo>
                    <a:pt x="15593671" y="10731052"/>
                  </a:lnTo>
                  <a:lnTo>
                    <a:pt x="15595674" y="10731907"/>
                  </a:lnTo>
                  <a:lnTo>
                    <a:pt x="15597579" y="10731141"/>
                  </a:lnTo>
                  <a:lnTo>
                    <a:pt x="15598958" y="10729756"/>
                  </a:lnTo>
                  <a:lnTo>
                    <a:pt x="15600480" y="10728039"/>
                  </a:lnTo>
                  <a:lnTo>
                    <a:pt x="15600141" y="10725132"/>
                  </a:lnTo>
                  <a:lnTo>
                    <a:pt x="15594987" y="10720566"/>
                  </a:lnTo>
                  <a:close/>
                </a:path>
                <a:path w="16366490" h="11278870">
                  <a:moveTo>
                    <a:pt x="15529367" y="10665349"/>
                  </a:moveTo>
                  <a:lnTo>
                    <a:pt x="15526463" y="10665689"/>
                  </a:lnTo>
                  <a:lnTo>
                    <a:pt x="15523419" y="10669125"/>
                  </a:lnTo>
                  <a:lnTo>
                    <a:pt x="15523755" y="10672030"/>
                  </a:lnTo>
                  <a:lnTo>
                    <a:pt x="15527192" y="10675075"/>
                  </a:lnTo>
                  <a:lnTo>
                    <a:pt x="15530197" y="10676357"/>
                  </a:lnTo>
                  <a:lnTo>
                    <a:pt x="15531959" y="10675924"/>
                  </a:lnTo>
                  <a:lnTo>
                    <a:pt x="15533338" y="10674540"/>
                  </a:lnTo>
                  <a:lnTo>
                    <a:pt x="15534861" y="10672822"/>
                  </a:lnTo>
                  <a:lnTo>
                    <a:pt x="15534522" y="10669916"/>
                  </a:lnTo>
                  <a:lnTo>
                    <a:pt x="15529367" y="10665349"/>
                  </a:lnTo>
                  <a:close/>
                </a:path>
                <a:path w="16366490" h="11278870">
                  <a:moveTo>
                    <a:pt x="15464509" y="10609273"/>
                  </a:moveTo>
                  <a:lnTo>
                    <a:pt x="15461604" y="10609613"/>
                  </a:lnTo>
                  <a:lnTo>
                    <a:pt x="15458560" y="10613049"/>
                  </a:lnTo>
                  <a:lnTo>
                    <a:pt x="15458897" y="10615954"/>
                  </a:lnTo>
                  <a:lnTo>
                    <a:pt x="15462334" y="10618999"/>
                  </a:lnTo>
                  <a:lnTo>
                    <a:pt x="15465339" y="10620281"/>
                  </a:lnTo>
                  <a:lnTo>
                    <a:pt x="15467102" y="10619849"/>
                  </a:lnTo>
                  <a:lnTo>
                    <a:pt x="15468480" y="10618464"/>
                  </a:lnTo>
                  <a:lnTo>
                    <a:pt x="15470002" y="10616746"/>
                  </a:lnTo>
                  <a:lnTo>
                    <a:pt x="15469663" y="10613840"/>
                  </a:lnTo>
                  <a:lnTo>
                    <a:pt x="15464509" y="10609273"/>
                  </a:lnTo>
                  <a:close/>
                </a:path>
                <a:path w="16366490" h="11278870">
                  <a:moveTo>
                    <a:pt x="15400270" y="10552673"/>
                  </a:moveTo>
                  <a:lnTo>
                    <a:pt x="15397363" y="10553011"/>
                  </a:lnTo>
                  <a:lnTo>
                    <a:pt x="15394318" y="10556447"/>
                  </a:lnTo>
                  <a:lnTo>
                    <a:pt x="15394658" y="10559355"/>
                  </a:lnTo>
                  <a:lnTo>
                    <a:pt x="15398094" y="10562398"/>
                  </a:lnTo>
                  <a:lnTo>
                    <a:pt x="15401100" y="10563681"/>
                  </a:lnTo>
                  <a:lnTo>
                    <a:pt x="15402862" y="10563248"/>
                  </a:lnTo>
                  <a:lnTo>
                    <a:pt x="15404242" y="10561864"/>
                  </a:lnTo>
                  <a:lnTo>
                    <a:pt x="15405764" y="10560146"/>
                  </a:lnTo>
                  <a:lnTo>
                    <a:pt x="15405424" y="10557239"/>
                  </a:lnTo>
                  <a:lnTo>
                    <a:pt x="15400270" y="10552673"/>
                  </a:lnTo>
                  <a:close/>
                </a:path>
                <a:path w="16366490" h="11278870">
                  <a:moveTo>
                    <a:pt x="15336649" y="10495548"/>
                  </a:moveTo>
                  <a:lnTo>
                    <a:pt x="15333743" y="10495886"/>
                  </a:lnTo>
                  <a:lnTo>
                    <a:pt x="15332220" y="10497604"/>
                  </a:lnTo>
                  <a:lnTo>
                    <a:pt x="15330364" y="10499180"/>
                  </a:lnTo>
                  <a:lnTo>
                    <a:pt x="15330703" y="10502086"/>
                  </a:lnTo>
                  <a:lnTo>
                    <a:pt x="15334139" y="10505130"/>
                  </a:lnTo>
                  <a:lnTo>
                    <a:pt x="15335473" y="10505699"/>
                  </a:lnTo>
                  <a:lnTo>
                    <a:pt x="15335331" y="10506033"/>
                  </a:lnTo>
                  <a:lnTo>
                    <a:pt x="15337001" y="10506745"/>
                  </a:lnTo>
                  <a:lnTo>
                    <a:pt x="15338764" y="10506314"/>
                  </a:lnTo>
                  <a:lnTo>
                    <a:pt x="15340144" y="10504929"/>
                  </a:lnTo>
                  <a:lnTo>
                    <a:pt x="15342000" y="10503354"/>
                  </a:lnTo>
                  <a:lnTo>
                    <a:pt x="15341662" y="10500447"/>
                  </a:lnTo>
                  <a:lnTo>
                    <a:pt x="15338226" y="10497403"/>
                  </a:lnTo>
                  <a:lnTo>
                    <a:pt x="15336649" y="10495548"/>
                  </a:lnTo>
                  <a:close/>
                </a:path>
                <a:path w="16366490" h="11278870">
                  <a:moveTo>
                    <a:pt x="15273646" y="10437896"/>
                  </a:moveTo>
                  <a:lnTo>
                    <a:pt x="15270884" y="10437901"/>
                  </a:lnTo>
                  <a:lnTo>
                    <a:pt x="15267839" y="10441337"/>
                  </a:lnTo>
                  <a:lnTo>
                    <a:pt x="15267842" y="10444101"/>
                  </a:lnTo>
                  <a:lnTo>
                    <a:pt x="15271281" y="10447145"/>
                  </a:lnTo>
                  <a:lnTo>
                    <a:pt x="15272615" y="10447714"/>
                  </a:lnTo>
                  <a:lnTo>
                    <a:pt x="15272472" y="10448049"/>
                  </a:lnTo>
                  <a:lnTo>
                    <a:pt x="15274142" y="10448761"/>
                  </a:lnTo>
                  <a:lnTo>
                    <a:pt x="15275903" y="10448328"/>
                  </a:lnTo>
                  <a:lnTo>
                    <a:pt x="15277283" y="10446944"/>
                  </a:lnTo>
                  <a:lnTo>
                    <a:pt x="15278805" y="10445226"/>
                  </a:lnTo>
                  <a:lnTo>
                    <a:pt x="15278800" y="10442462"/>
                  </a:lnTo>
                  <a:lnTo>
                    <a:pt x="15273646" y="10437896"/>
                  </a:lnTo>
                  <a:close/>
                </a:path>
                <a:path w="16366490" h="11278870">
                  <a:moveTo>
                    <a:pt x="15211689" y="10378718"/>
                  </a:moveTo>
                  <a:lnTo>
                    <a:pt x="15208926" y="10378723"/>
                  </a:lnTo>
                  <a:lnTo>
                    <a:pt x="15207404" y="10380441"/>
                  </a:lnTo>
                  <a:lnTo>
                    <a:pt x="15205740" y="10382493"/>
                  </a:lnTo>
                  <a:lnTo>
                    <a:pt x="15205744" y="10385257"/>
                  </a:lnTo>
                  <a:lnTo>
                    <a:pt x="15209180" y="10388301"/>
                  </a:lnTo>
                  <a:lnTo>
                    <a:pt x="15212518" y="10389725"/>
                  </a:lnTo>
                  <a:lnTo>
                    <a:pt x="15214281" y="10389293"/>
                  </a:lnTo>
                  <a:lnTo>
                    <a:pt x="15215661" y="10387909"/>
                  </a:lnTo>
                  <a:lnTo>
                    <a:pt x="15217182" y="10386190"/>
                  </a:lnTo>
                  <a:lnTo>
                    <a:pt x="15217177" y="10383426"/>
                  </a:lnTo>
                  <a:lnTo>
                    <a:pt x="15213741" y="10380382"/>
                  </a:lnTo>
                  <a:lnTo>
                    <a:pt x="15211689" y="10378718"/>
                  </a:lnTo>
                  <a:close/>
                </a:path>
                <a:path w="16366490" h="11278870">
                  <a:moveTo>
                    <a:pt x="15149876" y="10319207"/>
                  </a:moveTo>
                  <a:lnTo>
                    <a:pt x="15147111" y="10319211"/>
                  </a:lnTo>
                  <a:lnTo>
                    <a:pt x="15145589" y="10320929"/>
                  </a:lnTo>
                  <a:lnTo>
                    <a:pt x="15143924" y="10322981"/>
                  </a:lnTo>
                  <a:lnTo>
                    <a:pt x="15143929" y="10325745"/>
                  </a:lnTo>
                  <a:lnTo>
                    <a:pt x="15147366" y="10328789"/>
                  </a:lnTo>
                  <a:lnTo>
                    <a:pt x="15148702" y="10329359"/>
                  </a:lnTo>
                  <a:lnTo>
                    <a:pt x="15148892" y="10329835"/>
                  </a:lnTo>
                  <a:lnTo>
                    <a:pt x="15150562" y="10330547"/>
                  </a:lnTo>
                  <a:lnTo>
                    <a:pt x="15152326" y="10330115"/>
                  </a:lnTo>
                  <a:lnTo>
                    <a:pt x="15153705" y="10328731"/>
                  </a:lnTo>
                  <a:lnTo>
                    <a:pt x="15155369" y="10326679"/>
                  </a:lnTo>
                  <a:lnTo>
                    <a:pt x="15155364" y="10323914"/>
                  </a:lnTo>
                  <a:lnTo>
                    <a:pt x="15151928" y="10320871"/>
                  </a:lnTo>
                  <a:lnTo>
                    <a:pt x="15149876" y="10319207"/>
                  </a:lnTo>
                  <a:close/>
                </a:path>
                <a:path w="16366490" h="11278870">
                  <a:moveTo>
                    <a:pt x="15088680" y="10259170"/>
                  </a:moveTo>
                  <a:lnTo>
                    <a:pt x="15085917" y="10259174"/>
                  </a:lnTo>
                  <a:lnTo>
                    <a:pt x="15084395" y="10260892"/>
                  </a:lnTo>
                  <a:lnTo>
                    <a:pt x="15082730" y="10262944"/>
                  </a:lnTo>
                  <a:lnTo>
                    <a:pt x="15082734" y="10265708"/>
                  </a:lnTo>
                  <a:lnTo>
                    <a:pt x="15086170" y="10268752"/>
                  </a:lnTo>
                  <a:lnTo>
                    <a:pt x="15087507" y="10269322"/>
                  </a:lnTo>
                  <a:lnTo>
                    <a:pt x="15087698" y="10269798"/>
                  </a:lnTo>
                  <a:lnTo>
                    <a:pt x="15089367" y="10270510"/>
                  </a:lnTo>
                  <a:lnTo>
                    <a:pt x="15091129" y="10270078"/>
                  </a:lnTo>
                  <a:lnTo>
                    <a:pt x="15092509" y="10268694"/>
                  </a:lnTo>
                  <a:lnTo>
                    <a:pt x="15094173" y="10266642"/>
                  </a:lnTo>
                  <a:lnTo>
                    <a:pt x="15094169" y="10263878"/>
                  </a:lnTo>
                  <a:lnTo>
                    <a:pt x="15090733" y="10260834"/>
                  </a:lnTo>
                  <a:lnTo>
                    <a:pt x="15088680" y="10259170"/>
                  </a:lnTo>
                  <a:close/>
                </a:path>
                <a:path w="16366490" h="11278870">
                  <a:moveTo>
                    <a:pt x="15028102" y="10198606"/>
                  </a:moveTo>
                  <a:lnTo>
                    <a:pt x="15025340" y="10198613"/>
                  </a:lnTo>
                  <a:lnTo>
                    <a:pt x="15023484" y="10200188"/>
                  </a:lnTo>
                  <a:lnTo>
                    <a:pt x="15022216" y="10201620"/>
                  </a:lnTo>
                  <a:lnTo>
                    <a:pt x="15021962" y="10201906"/>
                  </a:lnTo>
                  <a:lnTo>
                    <a:pt x="15021967" y="10204670"/>
                  </a:lnTo>
                  <a:lnTo>
                    <a:pt x="15023545" y="10206527"/>
                  </a:lnTo>
                  <a:lnTo>
                    <a:pt x="15025260" y="10208048"/>
                  </a:lnTo>
                  <a:lnTo>
                    <a:pt x="15028598" y="10209471"/>
                  </a:lnTo>
                  <a:lnTo>
                    <a:pt x="15030218" y="10209374"/>
                  </a:lnTo>
                  <a:lnTo>
                    <a:pt x="15031597" y="10207989"/>
                  </a:lnTo>
                  <a:lnTo>
                    <a:pt x="15032866" y="10206557"/>
                  </a:lnTo>
                  <a:lnTo>
                    <a:pt x="15033119" y="10206271"/>
                  </a:lnTo>
                  <a:lnTo>
                    <a:pt x="15033114" y="10203507"/>
                  </a:lnTo>
                  <a:lnTo>
                    <a:pt x="15031539" y="10201651"/>
                  </a:lnTo>
                  <a:lnTo>
                    <a:pt x="15028102" y="10198606"/>
                  </a:lnTo>
                  <a:close/>
                </a:path>
                <a:path w="16366490" h="11278870">
                  <a:moveTo>
                    <a:pt x="14968479" y="10137662"/>
                  </a:moveTo>
                  <a:lnTo>
                    <a:pt x="14965714" y="10137666"/>
                  </a:lnTo>
                  <a:lnTo>
                    <a:pt x="14962002" y="10140817"/>
                  </a:lnTo>
                  <a:lnTo>
                    <a:pt x="14962006" y="10143582"/>
                  </a:lnTo>
                  <a:lnTo>
                    <a:pt x="14963583" y="10145438"/>
                  </a:lnTo>
                  <a:lnTo>
                    <a:pt x="14965302" y="10146960"/>
                  </a:lnTo>
                  <a:lnTo>
                    <a:pt x="14966971" y="10147672"/>
                  </a:lnTo>
                  <a:lnTo>
                    <a:pt x="14966828" y="10148006"/>
                  </a:lnTo>
                  <a:lnTo>
                    <a:pt x="14968498" y="10148718"/>
                  </a:lnTo>
                  <a:lnTo>
                    <a:pt x="14970118" y="10148620"/>
                  </a:lnTo>
                  <a:lnTo>
                    <a:pt x="14971497" y="10147235"/>
                  </a:lnTo>
                  <a:lnTo>
                    <a:pt x="14973353" y="10145659"/>
                  </a:lnTo>
                  <a:lnTo>
                    <a:pt x="14973348" y="10142896"/>
                  </a:lnTo>
                  <a:lnTo>
                    <a:pt x="14971773" y="10141040"/>
                  </a:lnTo>
                  <a:lnTo>
                    <a:pt x="14970054" y="10139518"/>
                  </a:lnTo>
                  <a:lnTo>
                    <a:pt x="14968479" y="10137662"/>
                  </a:lnTo>
                  <a:close/>
                </a:path>
                <a:path w="16366490" h="11278870">
                  <a:moveTo>
                    <a:pt x="14909283" y="10075716"/>
                  </a:moveTo>
                  <a:lnTo>
                    <a:pt x="14906517" y="10075720"/>
                  </a:lnTo>
                  <a:lnTo>
                    <a:pt x="14902805" y="10078871"/>
                  </a:lnTo>
                  <a:lnTo>
                    <a:pt x="14902810" y="10081635"/>
                  </a:lnTo>
                  <a:lnTo>
                    <a:pt x="14905961" y="10085347"/>
                  </a:lnTo>
                  <a:lnTo>
                    <a:pt x="14909300" y="10086771"/>
                  </a:lnTo>
                  <a:lnTo>
                    <a:pt x="14910921" y="10086674"/>
                  </a:lnTo>
                  <a:lnTo>
                    <a:pt x="14912301" y="10085289"/>
                  </a:lnTo>
                  <a:lnTo>
                    <a:pt x="14914156" y="10083713"/>
                  </a:lnTo>
                  <a:lnTo>
                    <a:pt x="14914152" y="10080950"/>
                  </a:lnTo>
                  <a:lnTo>
                    <a:pt x="14912576" y="10079093"/>
                  </a:lnTo>
                  <a:lnTo>
                    <a:pt x="14910857" y="10077572"/>
                  </a:lnTo>
                  <a:lnTo>
                    <a:pt x="14909283" y="10075716"/>
                  </a:lnTo>
                  <a:close/>
                </a:path>
                <a:path w="16366490" h="11278870">
                  <a:moveTo>
                    <a:pt x="14850702" y="10013243"/>
                  </a:moveTo>
                  <a:lnTo>
                    <a:pt x="14847939" y="10013248"/>
                  </a:lnTo>
                  <a:lnTo>
                    <a:pt x="14844228" y="10016400"/>
                  </a:lnTo>
                  <a:lnTo>
                    <a:pt x="14844233" y="10019164"/>
                  </a:lnTo>
                  <a:lnTo>
                    <a:pt x="14847910" y="10023495"/>
                  </a:lnTo>
                  <a:lnTo>
                    <a:pt x="14850579" y="10024634"/>
                  </a:lnTo>
                  <a:lnTo>
                    <a:pt x="14852198" y="10024535"/>
                  </a:lnTo>
                  <a:lnTo>
                    <a:pt x="14853578" y="10023150"/>
                  </a:lnTo>
                  <a:lnTo>
                    <a:pt x="14855434" y="10021575"/>
                  </a:lnTo>
                  <a:lnTo>
                    <a:pt x="14855430" y="10018810"/>
                  </a:lnTo>
                  <a:lnTo>
                    <a:pt x="14850702" y="10013243"/>
                  </a:lnTo>
                  <a:close/>
                </a:path>
                <a:path w="16366490" h="11278870">
                  <a:moveTo>
                    <a:pt x="14792268" y="9950438"/>
                  </a:moveTo>
                  <a:lnTo>
                    <a:pt x="14789502" y="9950442"/>
                  </a:lnTo>
                  <a:lnTo>
                    <a:pt x="14785790" y="9953593"/>
                  </a:lnTo>
                  <a:lnTo>
                    <a:pt x="14785794" y="9956358"/>
                  </a:lnTo>
                  <a:lnTo>
                    <a:pt x="14789471" y="9960688"/>
                  </a:lnTo>
                  <a:lnTo>
                    <a:pt x="14792143" y="9961828"/>
                  </a:lnTo>
                  <a:lnTo>
                    <a:pt x="14793906" y="9961396"/>
                  </a:lnTo>
                  <a:lnTo>
                    <a:pt x="14796998" y="9958770"/>
                  </a:lnTo>
                  <a:lnTo>
                    <a:pt x="14796995" y="9956006"/>
                  </a:lnTo>
                  <a:lnTo>
                    <a:pt x="14792268" y="9950438"/>
                  </a:lnTo>
                  <a:close/>
                </a:path>
                <a:path w="16366490" h="11278870">
                  <a:moveTo>
                    <a:pt x="14734783" y="9887249"/>
                  </a:moveTo>
                  <a:lnTo>
                    <a:pt x="14732020" y="9887254"/>
                  </a:lnTo>
                  <a:lnTo>
                    <a:pt x="14728308" y="9890406"/>
                  </a:lnTo>
                  <a:lnTo>
                    <a:pt x="14728313" y="9893170"/>
                  </a:lnTo>
                  <a:lnTo>
                    <a:pt x="14731989" y="9897500"/>
                  </a:lnTo>
                  <a:lnTo>
                    <a:pt x="14734659" y="9898639"/>
                  </a:lnTo>
                  <a:lnTo>
                    <a:pt x="14736422" y="9898207"/>
                  </a:lnTo>
                  <a:lnTo>
                    <a:pt x="14739514" y="9895580"/>
                  </a:lnTo>
                  <a:lnTo>
                    <a:pt x="14739510" y="9892817"/>
                  </a:lnTo>
                  <a:lnTo>
                    <a:pt x="14734783" y="9887249"/>
                  </a:lnTo>
                  <a:close/>
                </a:path>
                <a:path w="16366490" h="11278870">
                  <a:moveTo>
                    <a:pt x="14677584" y="9823393"/>
                  </a:moveTo>
                  <a:lnTo>
                    <a:pt x="14674820" y="9823398"/>
                  </a:lnTo>
                  <a:lnTo>
                    <a:pt x="14671108" y="9826550"/>
                  </a:lnTo>
                  <a:lnTo>
                    <a:pt x="14671113" y="9829313"/>
                  </a:lnTo>
                  <a:lnTo>
                    <a:pt x="14674791" y="9833644"/>
                  </a:lnTo>
                  <a:lnTo>
                    <a:pt x="14677460" y="9834783"/>
                  </a:lnTo>
                  <a:lnTo>
                    <a:pt x="14679222" y="9834351"/>
                  </a:lnTo>
                  <a:lnTo>
                    <a:pt x="14682315" y="9831724"/>
                  </a:lnTo>
                  <a:lnTo>
                    <a:pt x="14682311" y="9828961"/>
                  </a:lnTo>
                  <a:lnTo>
                    <a:pt x="14677584" y="9823393"/>
                  </a:lnTo>
                  <a:close/>
                </a:path>
                <a:path w="16366490" h="11278870">
                  <a:moveTo>
                    <a:pt x="14621003" y="9759011"/>
                  </a:moveTo>
                  <a:lnTo>
                    <a:pt x="14618239" y="9759017"/>
                  </a:lnTo>
                  <a:lnTo>
                    <a:pt x="14614529" y="9762168"/>
                  </a:lnTo>
                  <a:lnTo>
                    <a:pt x="14614532" y="9764932"/>
                  </a:lnTo>
                  <a:lnTo>
                    <a:pt x="14617684" y="9768644"/>
                  </a:lnTo>
                  <a:lnTo>
                    <a:pt x="14617875" y="9769120"/>
                  </a:lnTo>
                  <a:lnTo>
                    <a:pt x="14620880" y="9770402"/>
                  </a:lnTo>
                  <a:lnTo>
                    <a:pt x="14622642" y="9769969"/>
                  </a:lnTo>
                  <a:lnTo>
                    <a:pt x="14623879" y="9768919"/>
                  </a:lnTo>
                  <a:lnTo>
                    <a:pt x="14625401" y="9767201"/>
                  </a:lnTo>
                  <a:lnTo>
                    <a:pt x="14625730" y="9764579"/>
                  </a:lnTo>
                  <a:lnTo>
                    <a:pt x="14621003" y="9759011"/>
                  </a:lnTo>
                  <a:close/>
                </a:path>
                <a:path w="16366490" h="11278870">
                  <a:moveTo>
                    <a:pt x="14565091" y="9694915"/>
                  </a:moveTo>
                  <a:lnTo>
                    <a:pt x="14562470" y="9694586"/>
                  </a:lnTo>
                  <a:lnTo>
                    <a:pt x="14558758" y="9697737"/>
                  </a:lnTo>
                  <a:lnTo>
                    <a:pt x="14558429" y="9700360"/>
                  </a:lnTo>
                  <a:lnTo>
                    <a:pt x="14561580" y="9704071"/>
                  </a:lnTo>
                  <a:lnTo>
                    <a:pt x="14561771" y="9704547"/>
                  </a:lnTo>
                  <a:lnTo>
                    <a:pt x="14563106" y="9705117"/>
                  </a:lnTo>
                  <a:lnTo>
                    <a:pt x="14562964" y="9705450"/>
                  </a:lnTo>
                  <a:lnTo>
                    <a:pt x="14564633" y="9706162"/>
                  </a:lnTo>
                  <a:lnTo>
                    <a:pt x="14566395" y="9705730"/>
                  </a:lnTo>
                  <a:lnTo>
                    <a:pt x="14569488" y="9703104"/>
                  </a:lnTo>
                  <a:lnTo>
                    <a:pt x="14569818" y="9700483"/>
                  </a:lnTo>
                  <a:lnTo>
                    <a:pt x="14565091" y="9694915"/>
                  </a:lnTo>
                  <a:close/>
                </a:path>
                <a:path w="16366490" h="11278870">
                  <a:moveTo>
                    <a:pt x="14509271" y="9629674"/>
                  </a:moveTo>
                  <a:lnTo>
                    <a:pt x="14506650" y="9629346"/>
                  </a:lnTo>
                  <a:lnTo>
                    <a:pt x="14502939" y="9632497"/>
                  </a:lnTo>
                  <a:lnTo>
                    <a:pt x="14502609" y="9635119"/>
                  </a:lnTo>
                  <a:lnTo>
                    <a:pt x="14505760" y="9638830"/>
                  </a:lnTo>
                  <a:lnTo>
                    <a:pt x="14505952" y="9639306"/>
                  </a:lnTo>
                  <a:lnTo>
                    <a:pt x="14507287" y="9639876"/>
                  </a:lnTo>
                  <a:lnTo>
                    <a:pt x="14507145" y="9640210"/>
                  </a:lnTo>
                  <a:lnTo>
                    <a:pt x="14508814" y="9640922"/>
                  </a:lnTo>
                  <a:lnTo>
                    <a:pt x="14510576" y="9640490"/>
                  </a:lnTo>
                  <a:lnTo>
                    <a:pt x="14513670" y="9637864"/>
                  </a:lnTo>
                  <a:lnTo>
                    <a:pt x="14513998" y="9635242"/>
                  </a:lnTo>
                  <a:lnTo>
                    <a:pt x="14509271" y="9629674"/>
                  </a:lnTo>
                  <a:close/>
                </a:path>
                <a:path w="16366490" h="11278870">
                  <a:moveTo>
                    <a:pt x="14454405" y="9564052"/>
                  </a:moveTo>
                  <a:lnTo>
                    <a:pt x="14451783" y="9563722"/>
                  </a:lnTo>
                  <a:lnTo>
                    <a:pt x="14448071" y="9566873"/>
                  </a:lnTo>
                  <a:lnTo>
                    <a:pt x="14447741" y="9569494"/>
                  </a:lnTo>
                  <a:lnTo>
                    <a:pt x="14450893" y="9573206"/>
                  </a:lnTo>
                  <a:lnTo>
                    <a:pt x="14451085" y="9573684"/>
                  </a:lnTo>
                  <a:lnTo>
                    <a:pt x="14452421" y="9574253"/>
                  </a:lnTo>
                  <a:lnTo>
                    <a:pt x="14452279" y="9574587"/>
                  </a:lnTo>
                  <a:lnTo>
                    <a:pt x="14453947" y="9575298"/>
                  </a:lnTo>
                  <a:lnTo>
                    <a:pt x="14455710" y="9574867"/>
                  </a:lnTo>
                  <a:lnTo>
                    <a:pt x="14458803" y="9572241"/>
                  </a:lnTo>
                  <a:lnTo>
                    <a:pt x="14459132" y="9569619"/>
                  </a:lnTo>
                  <a:lnTo>
                    <a:pt x="14454405" y="9564052"/>
                  </a:lnTo>
                  <a:close/>
                </a:path>
                <a:path w="16366490" h="11278870">
                  <a:moveTo>
                    <a:pt x="14399345" y="9497951"/>
                  </a:moveTo>
                  <a:lnTo>
                    <a:pt x="14396724" y="9497622"/>
                  </a:lnTo>
                  <a:lnTo>
                    <a:pt x="14393013" y="9500774"/>
                  </a:lnTo>
                  <a:lnTo>
                    <a:pt x="14392683" y="9503395"/>
                  </a:lnTo>
                  <a:lnTo>
                    <a:pt x="14396361" y="9507726"/>
                  </a:lnTo>
                  <a:lnTo>
                    <a:pt x="14399030" y="9508865"/>
                  </a:lnTo>
                  <a:lnTo>
                    <a:pt x="14400653" y="9508767"/>
                  </a:lnTo>
                  <a:lnTo>
                    <a:pt x="14403745" y="9506141"/>
                  </a:lnTo>
                  <a:lnTo>
                    <a:pt x="14404073" y="9503519"/>
                  </a:lnTo>
                  <a:lnTo>
                    <a:pt x="14399345" y="9497951"/>
                  </a:lnTo>
                  <a:close/>
                </a:path>
                <a:path w="16366490" h="11278870">
                  <a:moveTo>
                    <a:pt x="14345098" y="9431803"/>
                  </a:moveTo>
                  <a:lnTo>
                    <a:pt x="14342476" y="9431473"/>
                  </a:lnTo>
                  <a:lnTo>
                    <a:pt x="14338764" y="9434625"/>
                  </a:lnTo>
                  <a:lnTo>
                    <a:pt x="14338436" y="9437247"/>
                  </a:lnTo>
                  <a:lnTo>
                    <a:pt x="14342114" y="9441578"/>
                  </a:lnTo>
                  <a:lnTo>
                    <a:pt x="14344784" y="9442717"/>
                  </a:lnTo>
                  <a:lnTo>
                    <a:pt x="14346403" y="9442618"/>
                  </a:lnTo>
                  <a:lnTo>
                    <a:pt x="14349496" y="9439992"/>
                  </a:lnTo>
                  <a:lnTo>
                    <a:pt x="14349825" y="9437371"/>
                  </a:lnTo>
                  <a:lnTo>
                    <a:pt x="14345098" y="9431803"/>
                  </a:lnTo>
                  <a:close/>
                </a:path>
                <a:path w="16366490" h="11278870">
                  <a:moveTo>
                    <a:pt x="14291611" y="9364795"/>
                  </a:moveTo>
                  <a:lnTo>
                    <a:pt x="14288990" y="9364466"/>
                  </a:lnTo>
                  <a:lnTo>
                    <a:pt x="14285278" y="9367617"/>
                  </a:lnTo>
                  <a:lnTo>
                    <a:pt x="14284948" y="9370240"/>
                  </a:lnTo>
                  <a:lnTo>
                    <a:pt x="14288625" y="9374570"/>
                  </a:lnTo>
                  <a:lnTo>
                    <a:pt x="14291294" y="9375708"/>
                  </a:lnTo>
                  <a:lnTo>
                    <a:pt x="14292915" y="9375611"/>
                  </a:lnTo>
                  <a:lnTo>
                    <a:pt x="14296008" y="9372984"/>
                  </a:lnTo>
                  <a:lnTo>
                    <a:pt x="14296338" y="9370362"/>
                  </a:lnTo>
                  <a:lnTo>
                    <a:pt x="14291611" y="9364795"/>
                  </a:lnTo>
                  <a:close/>
                </a:path>
                <a:path w="16366490" h="11278870">
                  <a:moveTo>
                    <a:pt x="14238791" y="9298072"/>
                  </a:moveTo>
                  <a:lnTo>
                    <a:pt x="14235836" y="9297601"/>
                  </a:lnTo>
                  <a:lnTo>
                    <a:pt x="14233980" y="9299177"/>
                  </a:lnTo>
                  <a:lnTo>
                    <a:pt x="14232266" y="9300419"/>
                  </a:lnTo>
                  <a:lnTo>
                    <a:pt x="14231795" y="9303374"/>
                  </a:lnTo>
                  <a:lnTo>
                    <a:pt x="14235472" y="9307704"/>
                  </a:lnTo>
                  <a:lnTo>
                    <a:pt x="14238142" y="9308843"/>
                  </a:lnTo>
                  <a:lnTo>
                    <a:pt x="14239761" y="9308745"/>
                  </a:lnTo>
                  <a:lnTo>
                    <a:pt x="14240998" y="9307694"/>
                  </a:lnTo>
                  <a:lnTo>
                    <a:pt x="14242712" y="9306452"/>
                  </a:lnTo>
                  <a:lnTo>
                    <a:pt x="14243184" y="9303498"/>
                  </a:lnTo>
                  <a:lnTo>
                    <a:pt x="14240032" y="9299786"/>
                  </a:lnTo>
                  <a:lnTo>
                    <a:pt x="14238791" y="9298072"/>
                  </a:lnTo>
                  <a:close/>
                </a:path>
                <a:path w="16366490" h="11278870">
                  <a:moveTo>
                    <a:pt x="14186063" y="9230205"/>
                  </a:moveTo>
                  <a:lnTo>
                    <a:pt x="14183110" y="9229734"/>
                  </a:lnTo>
                  <a:lnTo>
                    <a:pt x="14181254" y="9231310"/>
                  </a:lnTo>
                  <a:lnTo>
                    <a:pt x="14179540" y="9232551"/>
                  </a:lnTo>
                  <a:lnTo>
                    <a:pt x="14179069" y="9235507"/>
                  </a:lnTo>
                  <a:lnTo>
                    <a:pt x="14182220" y="9239219"/>
                  </a:lnTo>
                  <a:lnTo>
                    <a:pt x="14182603" y="9240171"/>
                  </a:lnTo>
                  <a:lnTo>
                    <a:pt x="14183937" y="9240740"/>
                  </a:lnTo>
                  <a:lnTo>
                    <a:pt x="14183746" y="9240264"/>
                  </a:lnTo>
                  <a:lnTo>
                    <a:pt x="14185415" y="9240976"/>
                  </a:lnTo>
                  <a:lnTo>
                    <a:pt x="14187037" y="9240879"/>
                  </a:lnTo>
                  <a:lnTo>
                    <a:pt x="14188274" y="9239828"/>
                  </a:lnTo>
                  <a:lnTo>
                    <a:pt x="14189988" y="9238586"/>
                  </a:lnTo>
                  <a:lnTo>
                    <a:pt x="14190457" y="9235631"/>
                  </a:lnTo>
                  <a:lnTo>
                    <a:pt x="14187306" y="9231919"/>
                  </a:lnTo>
                  <a:lnTo>
                    <a:pt x="14186063" y="9230205"/>
                  </a:lnTo>
                  <a:close/>
                </a:path>
                <a:path w="16366490" h="11278870">
                  <a:moveTo>
                    <a:pt x="14134149" y="9162290"/>
                  </a:moveTo>
                  <a:lnTo>
                    <a:pt x="14131194" y="9161819"/>
                  </a:lnTo>
                  <a:lnTo>
                    <a:pt x="14129338" y="9163393"/>
                  </a:lnTo>
                  <a:lnTo>
                    <a:pt x="14127624" y="9164636"/>
                  </a:lnTo>
                  <a:lnTo>
                    <a:pt x="14127153" y="9167591"/>
                  </a:lnTo>
                  <a:lnTo>
                    <a:pt x="14128729" y="9169447"/>
                  </a:lnTo>
                  <a:lnTo>
                    <a:pt x="14129970" y="9171160"/>
                  </a:lnTo>
                  <a:lnTo>
                    <a:pt x="14130353" y="9172113"/>
                  </a:lnTo>
                  <a:lnTo>
                    <a:pt x="14131687" y="9172682"/>
                  </a:lnTo>
                  <a:lnTo>
                    <a:pt x="14131830" y="9172349"/>
                  </a:lnTo>
                  <a:lnTo>
                    <a:pt x="14133165" y="9172918"/>
                  </a:lnTo>
                  <a:lnTo>
                    <a:pt x="14134784" y="9172820"/>
                  </a:lnTo>
                  <a:lnTo>
                    <a:pt x="14136022" y="9171770"/>
                  </a:lnTo>
                  <a:lnTo>
                    <a:pt x="14137736" y="9170527"/>
                  </a:lnTo>
                  <a:lnTo>
                    <a:pt x="14138207" y="9167571"/>
                  </a:lnTo>
                  <a:lnTo>
                    <a:pt x="14136632" y="9165716"/>
                  </a:lnTo>
                  <a:lnTo>
                    <a:pt x="14134149" y="9162290"/>
                  </a:lnTo>
                  <a:close/>
                </a:path>
                <a:path w="16366490" h="11278870">
                  <a:moveTo>
                    <a:pt x="14082709" y="9094183"/>
                  </a:moveTo>
                  <a:lnTo>
                    <a:pt x="14079753" y="9093711"/>
                  </a:lnTo>
                  <a:lnTo>
                    <a:pt x="14077897" y="9095286"/>
                  </a:lnTo>
                  <a:lnTo>
                    <a:pt x="14075850" y="9096385"/>
                  </a:lnTo>
                  <a:lnTo>
                    <a:pt x="14075379" y="9099341"/>
                  </a:lnTo>
                  <a:lnTo>
                    <a:pt x="14076955" y="9101197"/>
                  </a:lnTo>
                  <a:lnTo>
                    <a:pt x="14078196" y="9102911"/>
                  </a:lnTo>
                  <a:lnTo>
                    <a:pt x="14078579" y="9103863"/>
                  </a:lnTo>
                  <a:lnTo>
                    <a:pt x="14081584" y="9105145"/>
                  </a:lnTo>
                  <a:lnTo>
                    <a:pt x="14083204" y="9105047"/>
                  </a:lnTo>
                  <a:lnTo>
                    <a:pt x="14084441" y="9103996"/>
                  </a:lnTo>
                  <a:lnTo>
                    <a:pt x="14086488" y="9102896"/>
                  </a:lnTo>
                  <a:lnTo>
                    <a:pt x="14086960" y="9099941"/>
                  </a:lnTo>
                  <a:lnTo>
                    <a:pt x="14083808" y="9096230"/>
                  </a:lnTo>
                  <a:lnTo>
                    <a:pt x="14082709" y="9094183"/>
                  </a:lnTo>
                  <a:close/>
                </a:path>
                <a:path w="16366490" h="11278870">
                  <a:moveTo>
                    <a:pt x="14031411" y="9025740"/>
                  </a:moveTo>
                  <a:lnTo>
                    <a:pt x="14028456" y="9025269"/>
                  </a:lnTo>
                  <a:lnTo>
                    <a:pt x="14026599" y="9026845"/>
                  </a:lnTo>
                  <a:lnTo>
                    <a:pt x="14024553" y="9027945"/>
                  </a:lnTo>
                  <a:lnTo>
                    <a:pt x="14024080" y="9030901"/>
                  </a:lnTo>
                  <a:lnTo>
                    <a:pt x="14025656" y="9032757"/>
                  </a:lnTo>
                  <a:lnTo>
                    <a:pt x="14026898" y="9034469"/>
                  </a:lnTo>
                  <a:lnTo>
                    <a:pt x="14027281" y="9035422"/>
                  </a:lnTo>
                  <a:lnTo>
                    <a:pt x="14029953" y="9036562"/>
                  </a:lnTo>
                  <a:lnTo>
                    <a:pt x="14031572" y="9036463"/>
                  </a:lnTo>
                  <a:lnTo>
                    <a:pt x="14032810" y="9035413"/>
                  </a:lnTo>
                  <a:lnTo>
                    <a:pt x="14034857" y="9034314"/>
                  </a:lnTo>
                  <a:lnTo>
                    <a:pt x="14035329" y="9031358"/>
                  </a:lnTo>
                  <a:lnTo>
                    <a:pt x="14033754" y="9029502"/>
                  </a:lnTo>
                  <a:lnTo>
                    <a:pt x="14032510" y="9027788"/>
                  </a:lnTo>
                  <a:lnTo>
                    <a:pt x="14031411" y="9025740"/>
                  </a:lnTo>
                  <a:close/>
                </a:path>
                <a:path w="16366490" h="11278870">
                  <a:moveTo>
                    <a:pt x="13980256" y="8956967"/>
                  </a:moveTo>
                  <a:lnTo>
                    <a:pt x="13977301" y="8956496"/>
                  </a:lnTo>
                  <a:lnTo>
                    <a:pt x="13975446" y="8958071"/>
                  </a:lnTo>
                  <a:lnTo>
                    <a:pt x="13973398" y="8959169"/>
                  </a:lnTo>
                  <a:lnTo>
                    <a:pt x="13972926" y="8962125"/>
                  </a:lnTo>
                  <a:lnTo>
                    <a:pt x="13974502" y="8963981"/>
                  </a:lnTo>
                  <a:lnTo>
                    <a:pt x="13975743" y="8965695"/>
                  </a:lnTo>
                  <a:lnTo>
                    <a:pt x="13976126" y="8966647"/>
                  </a:lnTo>
                  <a:lnTo>
                    <a:pt x="13977461" y="8967217"/>
                  </a:lnTo>
                  <a:lnTo>
                    <a:pt x="13977319" y="8967551"/>
                  </a:lnTo>
                  <a:lnTo>
                    <a:pt x="13978654" y="8968121"/>
                  </a:lnTo>
                  <a:lnTo>
                    <a:pt x="13980276" y="8968023"/>
                  </a:lnTo>
                  <a:lnTo>
                    <a:pt x="13981512" y="8966972"/>
                  </a:lnTo>
                  <a:lnTo>
                    <a:pt x="13983702" y="8965538"/>
                  </a:lnTo>
                  <a:lnTo>
                    <a:pt x="13984172" y="8962583"/>
                  </a:lnTo>
                  <a:lnTo>
                    <a:pt x="13982597" y="8960727"/>
                  </a:lnTo>
                  <a:lnTo>
                    <a:pt x="13981355" y="8959014"/>
                  </a:lnTo>
                  <a:lnTo>
                    <a:pt x="13980256" y="8956967"/>
                  </a:lnTo>
                  <a:close/>
                </a:path>
                <a:path w="16366490" h="11278870">
                  <a:moveTo>
                    <a:pt x="13930196" y="8887474"/>
                  </a:moveTo>
                  <a:lnTo>
                    <a:pt x="13927241" y="8887003"/>
                  </a:lnTo>
                  <a:lnTo>
                    <a:pt x="13925384" y="8888579"/>
                  </a:lnTo>
                  <a:lnTo>
                    <a:pt x="13923194" y="8890012"/>
                  </a:lnTo>
                  <a:lnTo>
                    <a:pt x="13922723" y="8892967"/>
                  </a:lnTo>
                  <a:lnTo>
                    <a:pt x="13924298" y="8894823"/>
                  </a:lnTo>
                  <a:lnTo>
                    <a:pt x="13925540" y="8896537"/>
                  </a:lnTo>
                  <a:lnTo>
                    <a:pt x="13925924" y="8897490"/>
                  </a:lnTo>
                  <a:lnTo>
                    <a:pt x="13928927" y="8898771"/>
                  </a:lnTo>
                  <a:lnTo>
                    <a:pt x="13930549" y="8898673"/>
                  </a:lnTo>
                  <a:lnTo>
                    <a:pt x="13931786" y="8897623"/>
                  </a:lnTo>
                  <a:lnTo>
                    <a:pt x="13933976" y="8896190"/>
                  </a:lnTo>
                  <a:lnTo>
                    <a:pt x="13934446" y="8893234"/>
                  </a:lnTo>
                  <a:lnTo>
                    <a:pt x="13932870" y="8891377"/>
                  </a:lnTo>
                  <a:lnTo>
                    <a:pt x="13931629" y="8889664"/>
                  </a:lnTo>
                  <a:lnTo>
                    <a:pt x="13930196" y="8887474"/>
                  </a:lnTo>
                  <a:close/>
                </a:path>
                <a:path w="16366490" h="11278870">
                  <a:moveTo>
                    <a:pt x="13880133" y="8817982"/>
                  </a:moveTo>
                  <a:lnTo>
                    <a:pt x="13877178" y="8817511"/>
                  </a:lnTo>
                  <a:lnTo>
                    <a:pt x="13873468" y="8820662"/>
                  </a:lnTo>
                  <a:lnTo>
                    <a:pt x="13872663" y="8823476"/>
                  </a:lnTo>
                  <a:lnTo>
                    <a:pt x="13874238" y="8825331"/>
                  </a:lnTo>
                  <a:lnTo>
                    <a:pt x="13875480" y="8827045"/>
                  </a:lnTo>
                  <a:lnTo>
                    <a:pt x="13875863" y="8827998"/>
                  </a:lnTo>
                  <a:lnTo>
                    <a:pt x="13878867" y="8829279"/>
                  </a:lnTo>
                  <a:lnTo>
                    <a:pt x="13880486" y="8829181"/>
                  </a:lnTo>
                  <a:lnTo>
                    <a:pt x="13883580" y="8826554"/>
                  </a:lnTo>
                  <a:lnTo>
                    <a:pt x="13884386" y="8823742"/>
                  </a:lnTo>
                  <a:lnTo>
                    <a:pt x="13882810" y="8821887"/>
                  </a:lnTo>
                  <a:lnTo>
                    <a:pt x="13881566" y="8820173"/>
                  </a:lnTo>
                  <a:lnTo>
                    <a:pt x="13880133" y="8817982"/>
                  </a:lnTo>
                  <a:close/>
                </a:path>
                <a:path w="16366490" h="11278870">
                  <a:moveTo>
                    <a:pt x="13830074" y="8748491"/>
                  </a:moveTo>
                  <a:lnTo>
                    <a:pt x="13827262" y="8747685"/>
                  </a:lnTo>
                  <a:lnTo>
                    <a:pt x="13823551" y="8750838"/>
                  </a:lnTo>
                  <a:lnTo>
                    <a:pt x="13822744" y="8753651"/>
                  </a:lnTo>
                  <a:lnTo>
                    <a:pt x="13824320" y="8755507"/>
                  </a:lnTo>
                  <a:lnTo>
                    <a:pt x="13825562" y="8757221"/>
                  </a:lnTo>
                  <a:lnTo>
                    <a:pt x="13825945" y="8758172"/>
                  </a:lnTo>
                  <a:lnTo>
                    <a:pt x="13828948" y="8759453"/>
                  </a:lnTo>
                  <a:lnTo>
                    <a:pt x="13830568" y="8759356"/>
                  </a:lnTo>
                  <a:lnTo>
                    <a:pt x="13833661" y="8756729"/>
                  </a:lnTo>
                  <a:lnTo>
                    <a:pt x="13834468" y="8753916"/>
                  </a:lnTo>
                  <a:lnTo>
                    <a:pt x="13832892" y="8752060"/>
                  </a:lnTo>
                  <a:lnTo>
                    <a:pt x="13831650" y="8750348"/>
                  </a:lnTo>
                  <a:lnTo>
                    <a:pt x="13830074" y="8748491"/>
                  </a:lnTo>
                  <a:close/>
                </a:path>
                <a:path w="16366490" h="11278870">
                  <a:moveTo>
                    <a:pt x="13780967" y="8678617"/>
                  </a:moveTo>
                  <a:lnTo>
                    <a:pt x="13778488" y="8677954"/>
                  </a:lnTo>
                  <a:lnTo>
                    <a:pt x="13776298" y="8679388"/>
                  </a:lnTo>
                  <a:lnTo>
                    <a:pt x="13774442" y="8680963"/>
                  </a:lnTo>
                  <a:lnTo>
                    <a:pt x="13773779" y="8683442"/>
                  </a:lnTo>
                  <a:lnTo>
                    <a:pt x="13775212" y="8685632"/>
                  </a:lnTo>
                  <a:lnTo>
                    <a:pt x="13776454" y="8687345"/>
                  </a:lnTo>
                  <a:lnTo>
                    <a:pt x="13776836" y="8688297"/>
                  </a:lnTo>
                  <a:lnTo>
                    <a:pt x="13779841" y="8689579"/>
                  </a:lnTo>
                  <a:lnTo>
                    <a:pt x="13781460" y="8689480"/>
                  </a:lnTo>
                  <a:lnTo>
                    <a:pt x="13784554" y="8686855"/>
                  </a:lnTo>
                  <a:lnTo>
                    <a:pt x="13785217" y="8684377"/>
                  </a:lnTo>
                  <a:lnTo>
                    <a:pt x="13783784" y="8682186"/>
                  </a:lnTo>
                  <a:lnTo>
                    <a:pt x="13782543" y="8680473"/>
                  </a:lnTo>
                  <a:lnTo>
                    <a:pt x="13780967" y="8678617"/>
                  </a:lnTo>
                  <a:close/>
                </a:path>
                <a:path w="16366490" h="11278870">
                  <a:moveTo>
                    <a:pt x="13732144" y="8608076"/>
                  </a:moveTo>
                  <a:lnTo>
                    <a:pt x="13729664" y="8607413"/>
                  </a:lnTo>
                  <a:lnTo>
                    <a:pt x="13727475" y="8608846"/>
                  </a:lnTo>
                  <a:lnTo>
                    <a:pt x="13725620" y="8610420"/>
                  </a:lnTo>
                  <a:lnTo>
                    <a:pt x="13724955" y="8612900"/>
                  </a:lnTo>
                  <a:lnTo>
                    <a:pt x="13726389" y="8615090"/>
                  </a:lnTo>
                  <a:lnTo>
                    <a:pt x="13727630" y="8616803"/>
                  </a:lnTo>
                  <a:lnTo>
                    <a:pt x="13728013" y="8617756"/>
                  </a:lnTo>
                  <a:lnTo>
                    <a:pt x="13731018" y="8619038"/>
                  </a:lnTo>
                  <a:lnTo>
                    <a:pt x="13732637" y="8618939"/>
                  </a:lnTo>
                  <a:lnTo>
                    <a:pt x="13735731" y="8616312"/>
                  </a:lnTo>
                  <a:lnTo>
                    <a:pt x="13736394" y="8613834"/>
                  </a:lnTo>
                  <a:lnTo>
                    <a:pt x="13734961" y="8611644"/>
                  </a:lnTo>
                  <a:lnTo>
                    <a:pt x="13733719" y="8609931"/>
                  </a:lnTo>
                  <a:lnTo>
                    <a:pt x="13732144" y="8608076"/>
                  </a:lnTo>
                  <a:close/>
                </a:path>
                <a:path w="16366490" h="11278870">
                  <a:moveTo>
                    <a:pt x="13683654" y="8537674"/>
                  </a:moveTo>
                  <a:lnTo>
                    <a:pt x="13681174" y="8537012"/>
                  </a:lnTo>
                  <a:lnTo>
                    <a:pt x="13678985" y="8538445"/>
                  </a:lnTo>
                  <a:lnTo>
                    <a:pt x="13677128" y="8540021"/>
                  </a:lnTo>
                  <a:lnTo>
                    <a:pt x="13676466" y="8542501"/>
                  </a:lnTo>
                  <a:lnTo>
                    <a:pt x="13677900" y="8544691"/>
                  </a:lnTo>
                  <a:lnTo>
                    <a:pt x="13679142" y="8546403"/>
                  </a:lnTo>
                  <a:lnTo>
                    <a:pt x="13679524" y="8547356"/>
                  </a:lnTo>
                  <a:lnTo>
                    <a:pt x="13682530" y="8548638"/>
                  </a:lnTo>
                  <a:lnTo>
                    <a:pt x="13684149" y="8548539"/>
                  </a:lnTo>
                  <a:lnTo>
                    <a:pt x="13687241" y="8545913"/>
                  </a:lnTo>
                  <a:lnTo>
                    <a:pt x="13687905" y="8543434"/>
                  </a:lnTo>
                  <a:lnTo>
                    <a:pt x="13686472" y="8541244"/>
                  </a:lnTo>
                  <a:lnTo>
                    <a:pt x="13685231" y="8539530"/>
                  </a:lnTo>
                  <a:lnTo>
                    <a:pt x="13683654" y="8537674"/>
                  </a:lnTo>
                  <a:close/>
                </a:path>
                <a:path w="16366490" h="11278870">
                  <a:moveTo>
                    <a:pt x="13635116" y="8466465"/>
                  </a:moveTo>
                  <a:lnTo>
                    <a:pt x="13632635" y="8465802"/>
                  </a:lnTo>
                  <a:lnTo>
                    <a:pt x="13630445" y="8467235"/>
                  </a:lnTo>
                  <a:lnTo>
                    <a:pt x="13628590" y="8468812"/>
                  </a:lnTo>
                  <a:lnTo>
                    <a:pt x="13627929" y="8471291"/>
                  </a:lnTo>
                  <a:lnTo>
                    <a:pt x="13629361" y="8473480"/>
                  </a:lnTo>
                  <a:lnTo>
                    <a:pt x="13630604" y="8475193"/>
                  </a:lnTo>
                  <a:lnTo>
                    <a:pt x="13630987" y="8476146"/>
                  </a:lnTo>
                  <a:lnTo>
                    <a:pt x="13632656" y="8476858"/>
                  </a:lnTo>
                  <a:lnTo>
                    <a:pt x="13632464" y="8476381"/>
                  </a:lnTo>
                  <a:lnTo>
                    <a:pt x="13633799" y="8476951"/>
                  </a:lnTo>
                  <a:lnTo>
                    <a:pt x="13635276" y="8477186"/>
                  </a:lnTo>
                  <a:lnTo>
                    <a:pt x="13636514" y="8476135"/>
                  </a:lnTo>
                  <a:lnTo>
                    <a:pt x="13638703" y="8474703"/>
                  </a:lnTo>
                  <a:lnTo>
                    <a:pt x="13639367" y="8472225"/>
                  </a:lnTo>
                  <a:lnTo>
                    <a:pt x="13637933" y="8470035"/>
                  </a:lnTo>
                  <a:lnTo>
                    <a:pt x="13636692" y="8468321"/>
                  </a:lnTo>
                  <a:lnTo>
                    <a:pt x="13635116" y="8466465"/>
                  </a:lnTo>
                  <a:close/>
                </a:path>
                <a:path w="16366490" h="11278870">
                  <a:moveTo>
                    <a:pt x="13588340" y="8394824"/>
                  </a:moveTo>
                  <a:lnTo>
                    <a:pt x="13585861" y="8394161"/>
                  </a:lnTo>
                  <a:lnTo>
                    <a:pt x="13581482" y="8397027"/>
                  </a:lnTo>
                  <a:lnTo>
                    <a:pt x="13581007" y="8398798"/>
                  </a:lnTo>
                  <a:lnTo>
                    <a:pt x="13580817" y="8399506"/>
                  </a:lnTo>
                  <a:lnTo>
                    <a:pt x="13582251" y="8401695"/>
                  </a:lnTo>
                  <a:lnTo>
                    <a:pt x="13583350" y="8403743"/>
                  </a:lnTo>
                  <a:lnTo>
                    <a:pt x="13583733" y="8404695"/>
                  </a:lnTo>
                  <a:lnTo>
                    <a:pt x="13585402" y="8405407"/>
                  </a:lnTo>
                  <a:lnTo>
                    <a:pt x="13585545" y="8405074"/>
                  </a:lnTo>
                  <a:lnTo>
                    <a:pt x="13586880" y="8405643"/>
                  </a:lnTo>
                  <a:lnTo>
                    <a:pt x="13588502" y="8405546"/>
                  </a:lnTo>
                  <a:lnTo>
                    <a:pt x="13591786" y="8403396"/>
                  </a:lnTo>
                  <a:lnTo>
                    <a:pt x="13592259" y="8401625"/>
                  </a:lnTo>
                  <a:lnTo>
                    <a:pt x="13592449" y="8400916"/>
                  </a:lnTo>
                  <a:lnTo>
                    <a:pt x="13591015" y="8398726"/>
                  </a:lnTo>
                  <a:lnTo>
                    <a:pt x="13589774" y="8397014"/>
                  </a:lnTo>
                  <a:lnTo>
                    <a:pt x="13588340" y="8394824"/>
                  </a:lnTo>
                  <a:close/>
                </a:path>
                <a:path w="16366490" h="11278870">
                  <a:moveTo>
                    <a:pt x="13542040" y="8322991"/>
                  </a:moveTo>
                  <a:lnTo>
                    <a:pt x="13534853" y="8327815"/>
                  </a:lnTo>
                  <a:lnTo>
                    <a:pt x="13537051" y="8331910"/>
                  </a:lnTo>
                  <a:lnTo>
                    <a:pt x="13537434" y="8332863"/>
                  </a:lnTo>
                  <a:lnTo>
                    <a:pt x="13540439" y="8334145"/>
                  </a:lnTo>
                  <a:lnTo>
                    <a:pt x="13542060" y="8334047"/>
                  </a:lnTo>
                  <a:lnTo>
                    <a:pt x="13545344" y="8331896"/>
                  </a:lnTo>
                  <a:lnTo>
                    <a:pt x="13545626" y="8329648"/>
                  </a:lnTo>
                  <a:lnTo>
                    <a:pt x="13545673" y="8329274"/>
                  </a:lnTo>
                  <a:lnTo>
                    <a:pt x="13543473" y="8325181"/>
                  </a:lnTo>
                  <a:lnTo>
                    <a:pt x="13542040" y="8322991"/>
                  </a:lnTo>
                  <a:close/>
                </a:path>
                <a:path w="16366490" h="11278870">
                  <a:moveTo>
                    <a:pt x="13496359" y="8250633"/>
                  </a:moveTo>
                  <a:lnTo>
                    <a:pt x="13493738" y="8250303"/>
                  </a:lnTo>
                  <a:lnTo>
                    <a:pt x="13491690" y="8251403"/>
                  </a:lnTo>
                  <a:lnTo>
                    <a:pt x="13489501" y="8252835"/>
                  </a:lnTo>
                  <a:lnTo>
                    <a:pt x="13489219" y="8255083"/>
                  </a:lnTo>
                  <a:lnTo>
                    <a:pt x="13489171" y="8255457"/>
                  </a:lnTo>
                  <a:lnTo>
                    <a:pt x="13491370" y="8259552"/>
                  </a:lnTo>
                  <a:lnTo>
                    <a:pt x="13491753" y="8260505"/>
                  </a:lnTo>
                  <a:lnTo>
                    <a:pt x="13494758" y="8261787"/>
                  </a:lnTo>
                  <a:lnTo>
                    <a:pt x="13496378" y="8261688"/>
                  </a:lnTo>
                  <a:lnTo>
                    <a:pt x="13499663" y="8259538"/>
                  </a:lnTo>
                  <a:lnTo>
                    <a:pt x="13499946" y="8257290"/>
                  </a:lnTo>
                  <a:lnTo>
                    <a:pt x="13499993" y="8256916"/>
                  </a:lnTo>
                  <a:lnTo>
                    <a:pt x="13497793" y="8252822"/>
                  </a:lnTo>
                  <a:lnTo>
                    <a:pt x="13496359" y="8250633"/>
                  </a:lnTo>
                  <a:close/>
                </a:path>
                <a:path w="16366490" h="11278870">
                  <a:moveTo>
                    <a:pt x="13451297" y="8177750"/>
                  </a:moveTo>
                  <a:lnTo>
                    <a:pt x="13444110" y="8182574"/>
                  </a:lnTo>
                  <a:lnTo>
                    <a:pt x="13446308" y="8186669"/>
                  </a:lnTo>
                  <a:lnTo>
                    <a:pt x="13446691" y="8187622"/>
                  </a:lnTo>
                  <a:lnTo>
                    <a:pt x="13449695" y="8188903"/>
                  </a:lnTo>
                  <a:lnTo>
                    <a:pt x="13451316" y="8188805"/>
                  </a:lnTo>
                  <a:lnTo>
                    <a:pt x="13454601" y="8186654"/>
                  </a:lnTo>
                  <a:lnTo>
                    <a:pt x="13454883" y="8184407"/>
                  </a:lnTo>
                  <a:lnTo>
                    <a:pt x="13454930" y="8184032"/>
                  </a:lnTo>
                  <a:lnTo>
                    <a:pt x="13452730" y="8179938"/>
                  </a:lnTo>
                  <a:lnTo>
                    <a:pt x="13451297" y="8177750"/>
                  </a:lnTo>
                  <a:close/>
                </a:path>
                <a:path w="16366490" h="11278870">
                  <a:moveTo>
                    <a:pt x="13407187" y="8104483"/>
                  </a:moveTo>
                  <a:lnTo>
                    <a:pt x="13400143" y="8108974"/>
                  </a:lnTo>
                  <a:lnTo>
                    <a:pt x="13402341" y="8113069"/>
                  </a:lnTo>
                  <a:lnTo>
                    <a:pt x="13402724" y="8114021"/>
                  </a:lnTo>
                  <a:lnTo>
                    <a:pt x="13405728" y="8115303"/>
                  </a:lnTo>
                  <a:lnTo>
                    <a:pt x="13407348" y="8115204"/>
                  </a:lnTo>
                  <a:lnTo>
                    <a:pt x="13410633" y="8113054"/>
                  </a:lnTo>
                  <a:lnTo>
                    <a:pt x="13410916" y="8110806"/>
                  </a:lnTo>
                  <a:lnTo>
                    <a:pt x="13410963" y="8110432"/>
                  </a:lnTo>
                  <a:lnTo>
                    <a:pt x="13408763" y="8106338"/>
                  </a:lnTo>
                  <a:lnTo>
                    <a:pt x="13407187" y="8104483"/>
                  </a:lnTo>
                  <a:close/>
                </a:path>
                <a:path w="16366490" h="11278870">
                  <a:moveTo>
                    <a:pt x="13364840" y="8030785"/>
                  </a:moveTo>
                  <a:lnTo>
                    <a:pt x="13362027" y="8029979"/>
                  </a:lnTo>
                  <a:lnTo>
                    <a:pt x="13357933" y="8032178"/>
                  </a:lnTo>
                  <a:lnTo>
                    <a:pt x="13357127" y="8034990"/>
                  </a:lnTo>
                  <a:lnTo>
                    <a:pt x="13359326" y="8039085"/>
                  </a:lnTo>
                  <a:lnTo>
                    <a:pt x="13359709" y="8040038"/>
                  </a:lnTo>
                  <a:lnTo>
                    <a:pt x="13361377" y="8040749"/>
                  </a:lnTo>
                  <a:lnTo>
                    <a:pt x="13361235" y="8041083"/>
                  </a:lnTo>
                  <a:lnTo>
                    <a:pt x="13362570" y="8041653"/>
                  </a:lnTo>
                  <a:lnTo>
                    <a:pt x="13364191" y="8041555"/>
                  </a:lnTo>
                  <a:lnTo>
                    <a:pt x="13365286" y="8040838"/>
                  </a:lnTo>
                  <a:lnTo>
                    <a:pt x="13367334" y="8039738"/>
                  </a:lnTo>
                  <a:lnTo>
                    <a:pt x="13368139" y="8036926"/>
                  </a:lnTo>
                  <a:lnTo>
                    <a:pt x="13364840" y="8030785"/>
                  </a:lnTo>
                  <a:close/>
                </a:path>
                <a:path w="16366490" h="11278870">
                  <a:moveTo>
                    <a:pt x="13322919" y="7956084"/>
                  </a:moveTo>
                  <a:lnTo>
                    <a:pt x="13320107" y="7955279"/>
                  </a:lnTo>
                  <a:lnTo>
                    <a:pt x="13316013" y="7957478"/>
                  </a:lnTo>
                  <a:lnTo>
                    <a:pt x="13315207" y="7960290"/>
                  </a:lnTo>
                  <a:lnTo>
                    <a:pt x="13317406" y="7964385"/>
                  </a:lnTo>
                  <a:lnTo>
                    <a:pt x="13317647" y="7965672"/>
                  </a:lnTo>
                  <a:lnTo>
                    <a:pt x="13320651" y="7966953"/>
                  </a:lnTo>
                  <a:lnTo>
                    <a:pt x="13322271" y="7966855"/>
                  </a:lnTo>
                  <a:lnTo>
                    <a:pt x="13323366" y="7966138"/>
                  </a:lnTo>
                  <a:lnTo>
                    <a:pt x="13325414" y="7965038"/>
                  </a:lnTo>
                  <a:lnTo>
                    <a:pt x="13326219" y="7962226"/>
                  </a:lnTo>
                  <a:lnTo>
                    <a:pt x="13322919" y="7956084"/>
                  </a:lnTo>
                  <a:close/>
                </a:path>
                <a:path w="16366490" h="11278870">
                  <a:moveTo>
                    <a:pt x="13281477" y="7881193"/>
                  </a:moveTo>
                  <a:lnTo>
                    <a:pt x="13278663" y="7880387"/>
                  </a:lnTo>
                  <a:lnTo>
                    <a:pt x="13274568" y="7882587"/>
                  </a:lnTo>
                  <a:lnTo>
                    <a:pt x="13273764" y="7885400"/>
                  </a:lnTo>
                  <a:lnTo>
                    <a:pt x="13275963" y="7889493"/>
                  </a:lnTo>
                  <a:lnTo>
                    <a:pt x="13276203" y="7890780"/>
                  </a:lnTo>
                  <a:lnTo>
                    <a:pt x="13279208" y="7892062"/>
                  </a:lnTo>
                  <a:lnTo>
                    <a:pt x="13280828" y="7891963"/>
                  </a:lnTo>
                  <a:lnTo>
                    <a:pt x="13281922" y="7891248"/>
                  </a:lnTo>
                  <a:lnTo>
                    <a:pt x="13283970" y="7890148"/>
                  </a:lnTo>
                  <a:lnTo>
                    <a:pt x="13284774" y="7887335"/>
                  </a:lnTo>
                  <a:lnTo>
                    <a:pt x="13281477" y="7881193"/>
                  </a:lnTo>
                  <a:close/>
                </a:path>
                <a:path w="16366490" h="11278870">
                  <a:moveTo>
                    <a:pt x="13240793" y="7805442"/>
                  </a:moveTo>
                  <a:lnTo>
                    <a:pt x="13237981" y="7804637"/>
                  </a:lnTo>
                  <a:lnTo>
                    <a:pt x="13233887" y="7806836"/>
                  </a:lnTo>
                  <a:lnTo>
                    <a:pt x="13233080" y="7809649"/>
                  </a:lnTo>
                  <a:lnTo>
                    <a:pt x="13235279" y="7813743"/>
                  </a:lnTo>
                  <a:lnTo>
                    <a:pt x="13235853" y="7815172"/>
                  </a:lnTo>
                  <a:lnTo>
                    <a:pt x="13237523" y="7815884"/>
                  </a:lnTo>
                  <a:lnTo>
                    <a:pt x="13237665" y="7815550"/>
                  </a:lnTo>
                  <a:lnTo>
                    <a:pt x="13238667" y="7815978"/>
                  </a:lnTo>
                  <a:lnTo>
                    <a:pt x="13240145" y="7816213"/>
                  </a:lnTo>
                  <a:lnTo>
                    <a:pt x="13241240" y="7815497"/>
                  </a:lnTo>
                  <a:lnTo>
                    <a:pt x="13243286" y="7814398"/>
                  </a:lnTo>
                  <a:lnTo>
                    <a:pt x="13244092" y="7811584"/>
                  </a:lnTo>
                  <a:lnTo>
                    <a:pt x="13240793" y="7805442"/>
                  </a:lnTo>
                  <a:close/>
                </a:path>
                <a:path w="16366490" h="11278870">
                  <a:moveTo>
                    <a:pt x="13201397" y="7729452"/>
                  </a:moveTo>
                  <a:lnTo>
                    <a:pt x="13198584" y="7728647"/>
                  </a:lnTo>
                  <a:lnTo>
                    <a:pt x="13194489" y="7730846"/>
                  </a:lnTo>
                  <a:lnTo>
                    <a:pt x="13193684" y="7733658"/>
                  </a:lnTo>
                  <a:lnTo>
                    <a:pt x="13195884" y="7737753"/>
                  </a:lnTo>
                  <a:lnTo>
                    <a:pt x="13196457" y="7739182"/>
                  </a:lnTo>
                  <a:lnTo>
                    <a:pt x="13198127" y="7739894"/>
                  </a:lnTo>
                  <a:lnTo>
                    <a:pt x="13198269" y="7739560"/>
                  </a:lnTo>
                  <a:lnTo>
                    <a:pt x="13199271" y="7739987"/>
                  </a:lnTo>
                  <a:lnTo>
                    <a:pt x="13200747" y="7740223"/>
                  </a:lnTo>
                  <a:lnTo>
                    <a:pt x="13201843" y="7739506"/>
                  </a:lnTo>
                  <a:lnTo>
                    <a:pt x="13203890" y="7738406"/>
                  </a:lnTo>
                  <a:lnTo>
                    <a:pt x="13204696" y="7735593"/>
                  </a:lnTo>
                  <a:lnTo>
                    <a:pt x="13201397" y="7729452"/>
                  </a:lnTo>
                  <a:close/>
                </a:path>
                <a:path w="16366490" h="11278870">
                  <a:moveTo>
                    <a:pt x="13163288" y="7653220"/>
                  </a:moveTo>
                  <a:lnTo>
                    <a:pt x="13160474" y="7652415"/>
                  </a:lnTo>
                  <a:lnTo>
                    <a:pt x="13158426" y="7653515"/>
                  </a:lnTo>
                  <a:lnTo>
                    <a:pt x="13156045" y="7654472"/>
                  </a:lnTo>
                  <a:lnTo>
                    <a:pt x="13155239" y="7657285"/>
                  </a:lnTo>
                  <a:lnTo>
                    <a:pt x="13157440" y="7661379"/>
                  </a:lnTo>
                  <a:lnTo>
                    <a:pt x="13157679" y="7662666"/>
                  </a:lnTo>
                  <a:lnTo>
                    <a:pt x="13160683" y="7663948"/>
                  </a:lnTo>
                  <a:lnTo>
                    <a:pt x="13162162" y="7664182"/>
                  </a:lnTo>
                  <a:lnTo>
                    <a:pt x="13163257" y="7663467"/>
                  </a:lnTo>
                  <a:lnTo>
                    <a:pt x="13165638" y="7662509"/>
                  </a:lnTo>
                  <a:lnTo>
                    <a:pt x="13166442" y="7659696"/>
                  </a:lnTo>
                  <a:lnTo>
                    <a:pt x="13164244" y="7655601"/>
                  </a:lnTo>
                  <a:lnTo>
                    <a:pt x="13163288" y="7653220"/>
                  </a:lnTo>
                  <a:close/>
                </a:path>
                <a:path w="16366490" h="11278870">
                  <a:moveTo>
                    <a:pt x="13125652" y="7576799"/>
                  </a:moveTo>
                  <a:lnTo>
                    <a:pt x="13122980" y="7575659"/>
                  </a:lnTo>
                  <a:lnTo>
                    <a:pt x="13118888" y="7577857"/>
                  </a:lnTo>
                  <a:lnTo>
                    <a:pt x="13118848" y="7582576"/>
                  </a:lnTo>
                  <a:lnTo>
                    <a:pt x="13119947" y="7584623"/>
                  </a:lnTo>
                  <a:lnTo>
                    <a:pt x="13120187" y="7585910"/>
                  </a:lnTo>
                  <a:lnTo>
                    <a:pt x="13123193" y="7587192"/>
                  </a:lnTo>
                  <a:lnTo>
                    <a:pt x="13124669" y="7587427"/>
                  </a:lnTo>
                  <a:lnTo>
                    <a:pt x="13125764" y="7586710"/>
                  </a:lnTo>
                  <a:lnTo>
                    <a:pt x="13127812" y="7585610"/>
                  </a:lnTo>
                  <a:lnTo>
                    <a:pt x="13127851" y="7580893"/>
                  </a:lnTo>
                  <a:lnTo>
                    <a:pt x="13125652" y="7576799"/>
                  </a:lnTo>
                  <a:close/>
                </a:path>
                <a:path w="16366490" h="11278870">
                  <a:moveTo>
                    <a:pt x="13089590" y="7499467"/>
                  </a:moveTo>
                  <a:lnTo>
                    <a:pt x="13086919" y="7498327"/>
                  </a:lnTo>
                  <a:lnTo>
                    <a:pt x="13084872" y="7499427"/>
                  </a:lnTo>
                  <a:lnTo>
                    <a:pt x="13082491" y="7500385"/>
                  </a:lnTo>
                  <a:lnTo>
                    <a:pt x="13082451" y="7505102"/>
                  </a:lnTo>
                  <a:lnTo>
                    <a:pt x="13083550" y="7507148"/>
                  </a:lnTo>
                  <a:lnTo>
                    <a:pt x="13083933" y="7508101"/>
                  </a:lnTo>
                  <a:lnTo>
                    <a:pt x="13085794" y="7509291"/>
                  </a:lnTo>
                  <a:lnTo>
                    <a:pt x="13085652" y="7509624"/>
                  </a:lnTo>
                  <a:lnTo>
                    <a:pt x="13086654" y="7510051"/>
                  </a:lnTo>
                  <a:lnTo>
                    <a:pt x="13088125" y="7510285"/>
                  </a:lnTo>
                  <a:lnTo>
                    <a:pt x="13089225" y="7509569"/>
                  </a:lnTo>
                  <a:lnTo>
                    <a:pt x="13091607" y="7508613"/>
                  </a:lnTo>
                  <a:lnTo>
                    <a:pt x="13091646" y="7503895"/>
                  </a:lnTo>
                  <a:lnTo>
                    <a:pt x="13090547" y="7501848"/>
                  </a:lnTo>
                  <a:lnTo>
                    <a:pt x="13089590" y="7499467"/>
                  </a:lnTo>
                  <a:close/>
                </a:path>
                <a:path w="16366490" h="11278870">
                  <a:moveTo>
                    <a:pt x="13054145" y="7421611"/>
                  </a:moveTo>
                  <a:lnTo>
                    <a:pt x="13051809" y="7420615"/>
                  </a:lnTo>
                  <a:lnTo>
                    <a:pt x="13047046" y="7422528"/>
                  </a:lnTo>
                  <a:lnTo>
                    <a:pt x="13047007" y="7427246"/>
                  </a:lnTo>
                  <a:lnTo>
                    <a:pt x="13048106" y="7429293"/>
                  </a:lnTo>
                  <a:lnTo>
                    <a:pt x="13048488" y="7430246"/>
                  </a:lnTo>
                  <a:lnTo>
                    <a:pt x="13050349" y="7431434"/>
                  </a:lnTo>
                  <a:lnTo>
                    <a:pt x="13050207" y="7431768"/>
                  </a:lnTo>
                  <a:lnTo>
                    <a:pt x="13051209" y="7432196"/>
                  </a:lnTo>
                  <a:lnTo>
                    <a:pt x="13052687" y="7432431"/>
                  </a:lnTo>
                  <a:lnTo>
                    <a:pt x="13053782" y="7431715"/>
                  </a:lnTo>
                  <a:lnTo>
                    <a:pt x="13056162" y="7430757"/>
                  </a:lnTo>
                  <a:lnTo>
                    <a:pt x="13056203" y="7426040"/>
                  </a:lnTo>
                  <a:lnTo>
                    <a:pt x="13055101" y="7423993"/>
                  </a:lnTo>
                  <a:lnTo>
                    <a:pt x="13054145" y="7421611"/>
                  </a:lnTo>
                  <a:close/>
                </a:path>
                <a:path w="16366490" h="11278870">
                  <a:moveTo>
                    <a:pt x="13019796" y="7343038"/>
                  </a:moveTo>
                  <a:lnTo>
                    <a:pt x="13017460" y="7342042"/>
                  </a:lnTo>
                  <a:lnTo>
                    <a:pt x="13012697" y="7343955"/>
                  </a:lnTo>
                  <a:lnTo>
                    <a:pt x="13012657" y="7348674"/>
                  </a:lnTo>
                  <a:lnTo>
                    <a:pt x="13013756" y="7350721"/>
                  </a:lnTo>
                  <a:lnTo>
                    <a:pt x="13014139" y="7351674"/>
                  </a:lnTo>
                  <a:lnTo>
                    <a:pt x="13016000" y="7352862"/>
                  </a:lnTo>
                  <a:lnTo>
                    <a:pt x="13015858" y="7353195"/>
                  </a:lnTo>
                  <a:lnTo>
                    <a:pt x="13016859" y="7353622"/>
                  </a:lnTo>
                  <a:lnTo>
                    <a:pt x="13018479" y="7353526"/>
                  </a:lnTo>
                  <a:lnTo>
                    <a:pt x="13021812" y="7352185"/>
                  </a:lnTo>
                  <a:lnTo>
                    <a:pt x="13021853" y="7347466"/>
                  </a:lnTo>
                  <a:lnTo>
                    <a:pt x="13020752" y="7345418"/>
                  </a:lnTo>
                  <a:lnTo>
                    <a:pt x="13019796" y="7343038"/>
                  </a:lnTo>
                  <a:close/>
                </a:path>
                <a:path w="16366490" h="11278870">
                  <a:moveTo>
                    <a:pt x="12986257" y="7264416"/>
                  </a:moveTo>
                  <a:lnTo>
                    <a:pt x="12983919" y="7263419"/>
                  </a:lnTo>
                  <a:lnTo>
                    <a:pt x="12979157" y="7265334"/>
                  </a:lnTo>
                  <a:lnTo>
                    <a:pt x="12979116" y="7270053"/>
                  </a:lnTo>
                  <a:lnTo>
                    <a:pt x="12980218" y="7272100"/>
                  </a:lnTo>
                  <a:lnTo>
                    <a:pt x="12980601" y="7273052"/>
                  </a:lnTo>
                  <a:lnTo>
                    <a:pt x="12982461" y="7274240"/>
                  </a:lnTo>
                  <a:lnTo>
                    <a:pt x="12982318" y="7274574"/>
                  </a:lnTo>
                  <a:lnTo>
                    <a:pt x="12983654" y="7275144"/>
                  </a:lnTo>
                  <a:lnTo>
                    <a:pt x="12984939" y="7274903"/>
                  </a:lnTo>
                  <a:lnTo>
                    <a:pt x="12988273" y="7273564"/>
                  </a:lnTo>
                  <a:lnTo>
                    <a:pt x="12988313" y="7268845"/>
                  </a:lnTo>
                  <a:lnTo>
                    <a:pt x="12987214" y="7266798"/>
                  </a:lnTo>
                  <a:lnTo>
                    <a:pt x="12986257" y="7264416"/>
                  </a:lnTo>
                  <a:close/>
                </a:path>
                <a:path w="16366490" h="11278870">
                  <a:moveTo>
                    <a:pt x="12953953" y="7184744"/>
                  </a:moveTo>
                  <a:lnTo>
                    <a:pt x="12951617" y="7183747"/>
                  </a:lnTo>
                  <a:lnTo>
                    <a:pt x="12946855" y="7185662"/>
                  </a:lnTo>
                  <a:lnTo>
                    <a:pt x="12946815" y="7190380"/>
                  </a:lnTo>
                  <a:lnTo>
                    <a:pt x="12948156" y="7193713"/>
                  </a:lnTo>
                  <a:lnTo>
                    <a:pt x="12950016" y="7194902"/>
                  </a:lnTo>
                  <a:lnTo>
                    <a:pt x="12951018" y="7195330"/>
                  </a:lnTo>
                  <a:lnTo>
                    <a:pt x="12952304" y="7195087"/>
                  </a:lnTo>
                  <a:lnTo>
                    <a:pt x="12955637" y="7193748"/>
                  </a:lnTo>
                  <a:lnTo>
                    <a:pt x="12955677" y="7189031"/>
                  </a:lnTo>
                  <a:lnTo>
                    <a:pt x="12953953" y="7184744"/>
                  </a:lnTo>
                  <a:close/>
                </a:path>
                <a:path w="16366490" h="11278870">
                  <a:moveTo>
                    <a:pt x="12922605" y="7104689"/>
                  </a:moveTo>
                  <a:lnTo>
                    <a:pt x="12920268" y="7103692"/>
                  </a:lnTo>
                  <a:lnTo>
                    <a:pt x="12915505" y="7105607"/>
                  </a:lnTo>
                  <a:lnTo>
                    <a:pt x="12915465" y="7110325"/>
                  </a:lnTo>
                  <a:lnTo>
                    <a:pt x="12916089" y="7112563"/>
                  </a:lnTo>
                  <a:lnTo>
                    <a:pt x="12916664" y="7113992"/>
                  </a:lnTo>
                  <a:lnTo>
                    <a:pt x="12918524" y="7115180"/>
                  </a:lnTo>
                  <a:lnTo>
                    <a:pt x="12918666" y="7114846"/>
                  </a:lnTo>
                  <a:lnTo>
                    <a:pt x="12919668" y="7115273"/>
                  </a:lnTo>
                  <a:lnTo>
                    <a:pt x="12920812" y="7115367"/>
                  </a:lnTo>
                  <a:lnTo>
                    <a:pt x="12924144" y="7114027"/>
                  </a:lnTo>
                  <a:lnTo>
                    <a:pt x="12924185" y="7109310"/>
                  </a:lnTo>
                  <a:lnTo>
                    <a:pt x="12923561" y="7107071"/>
                  </a:lnTo>
                  <a:lnTo>
                    <a:pt x="12922605" y="7104689"/>
                  </a:lnTo>
                  <a:close/>
                </a:path>
                <a:path w="16366490" h="11278870">
                  <a:moveTo>
                    <a:pt x="12890061" y="7023731"/>
                  </a:moveTo>
                  <a:lnTo>
                    <a:pt x="12887680" y="7024688"/>
                  </a:lnTo>
                  <a:lnTo>
                    <a:pt x="12885633" y="7025788"/>
                  </a:lnTo>
                  <a:lnTo>
                    <a:pt x="12885259" y="7030363"/>
                  </a:lnTo>
                  <a:lnTo>
                    <a:pt x="12885883" y="7032601"/>
                  </a:lnTo>
                  <a:lnTo>
                    <a:pt x="12886457" y="7034030"/>
                  </a:lnTo>
                  <a:lnTo>
                    <a:pt x="12888318" y="7035218"/>
                  </a:lnTo>
                  <a:lnTo>
                    <a:pt x="12888461" y="7034885"/>
                  </a:lnTo>
                  <a:lnTo>
                    <a:pt x="12889462" y="7035312"/>
                  </a:lnTo>
                  <a:lnTo>
                    <a:pt x="12890605" y="7035405"/>
                  </a:lnTo>
                  <a:lnTo>
                    <a:pt x="12891558" y="7035022"/>
                  </a:lnTo>
                  <a:lnTo>
                    <a:pt x="12893604" y="7033923"/>
                  </a:lnTo>
                  <a:lnTo>
                    <a:pt x="12893978" y="7029348"/>
                  </a:lnTo>
                  <a:lnTo>
                    <a:pt x="12893356" y="7027109"/>
                  </a:lnTo>
                  <a:lnTo>
                    <a:pt x="12892256" y="7025062"/>
                  </a:lnTo>
                  <a:lnTo>
                    <a:pt x="12890061" y="7023731"/>
                  </a:lnTo>
                  <a:close/>
                </a:path>
                <a:path w="16366490" h="11278870">
                  <a:moveTo>
                    <a:pt x="12860332" y="6943578"/>
                  </a:moveTo>
                  <a:lnTo>
                    <a:pt x="12856045" y="6945301"/>
                  </a:lnTo>
                  <a:lnTo>
                    <a:pt x="12855531" y="6950211"/>
                  </a:lnTo>
                  <a:lnTo>
                    <a:pt x="12856154" y="6952448"/>
                  </a:lnTo>
                  <a:lnTo>
                    <a:pt x="12856728" y="6953877"/>
                  </a:lnTo>
                  <a:lnTo>
                    <a:pt x="12858588" y="6955065"/>
                  </a:lnTo>
                  <a:lnTo>
                    <a:pt x="12858730" y="6954731"/>
                  </a:lnTo>
                  <a:lnTo>
                    <a:pt x="12859732" y="6955159"/>
                  </a:lnTo>
                  <a:lnTo>
                    <a:pt x="12860876" y="6955252"/>
                  </a:lnTo>
                  <a:lnTo>
                    <a:pt x="12861828" y="6954869"/>
                  </a:lnTo>
                  <a:lnTo>
                    <a:pt x="12863875" y="6953770"/>
                  </a:lnTo>
                  <a:lnTo>
                    <a:pt x="12864248" y="6949195"/>
                  </a:lnTo>
                  <a:lnTo>
                    <a:pt x="12863626" y="6946956"/>
                  </a:lnTo>
                  <a:lnTo>
                    <a:pt x="12862527" y="6944909"/>
                  </a:lnTo>
                  <a:lnTo>
                    <a:pt x="12860332" y="6943578"/>
                  </a:lnTo>
                  <a:close/>
                </a:path>
                <a:path w="16366490" h="11278870">
                  <a:moveTo>
                    <a:pt x="12834559" y="6864323"/>
                  </a:moveTo>
                  <a:lnTo>
                    <a:pt x="12831889" y="6863184"/>
                  </a:lnTo>
                  <a:lnTo>
                    <a:pt x="12829649" y="6863807"/>
                  </a:lnTo>
                  <a:lnTo>
                    <a:pt x="12827745" y="6864574"/>
                  </a:lnTo>
                  <a:lnTo>
                    <a:pt x="12827229" y="6869483"/>
                  </a:lnTo>
                  <a:lnTo>
                    <a:pt x="12827853" y="6871721"/>
                  </a:lnTo>
                  <a:lnTo>
                    <a:pt x="12828093" y="6873007"/>
                  </a:lnTo>
                  <a:lnTo>
                    <a:pt x="12830288" y="6874338"/>
                  </a:lnTo>
                  <a:lnTo>
                    <a:pt x="12830430" y="6874004"/>
                  </a:lnTo>
                  <a:lnTo>
                    <a:pt x="12831431" y="6874431"/>
                  </a:lnTo>
                  <a:lnTo>
                    <a:pt x="12832575" y="6874524"/>
                  </a:lnTo>
                  <a:lnTo>
                    <a:pt x="12835432" y="6873377"/>
                  </a:lnTo>
                  <a:lnTo>
                    <a:pt x="12835948" y="6868467"/>
                  </a:lnTo>
                  <a:lnTo>
                    <a:pt x="12835325" y="6866228"/>
                  </a:lnTo>
                  <a:lnTo>
                    <a:pt x="12834559" y="6864323"/>
                  </a:lnTo>
                  <a:close/>
                </a:path>
                <a:path w="16366490" h="11278870">
                  <a:moveTo>
                    <a:pt x="12807544" y="6783355"/>
                  </a:moveTo>
                  <a:lnTo>
                    <a:pt x="12804874" y="6782216"/>
                  </a:lnTo>
                  <a:lnTo>
                    <a:pt x="12800397" y="6783463"/>
                  </a:lnTo>
                  <a:lnTo>
                    <a:pt x="12799880" y="6788372"/>
                  </a:lnTo>
                  <a:lnTo>
                    <a:pt x="12800504" y="6790611"/>
                  </a:lnTo>
                  <a:lnTo>
                    <a:pt x="12800744" y="6791898"/>
                  </a:lnTo>
                  <a:lnTo>
                    <a:pt x="12802939" y="6793227"/>
                  </a:lnTo>
                  <a:lnTo>
                    <a:pt x="12803940" y="6793654"/>
                  </a:lnTo>
                  <a:lnTo>
                    <a:pt x="12805080" y="6793747"/>
                  </a:lnTo>
                  <a:lnTo>
                    <a:pt x="12806036" y="6793366"/>
                  </a:lnTo>
                  <a:lnTo>
                    <a:pt x="12808274" y="6792742"/>
                  </a:lnTo>
                  <a:lnTo>
                    <a:pt x="12808791" y="6787833"/>
                  </a:lnTo>
                  <a:lnTo>
                    <a:pt x="12807544" y="6783355"/>
                  </a:lnTo>
                  <a:close/>
                </a:path>
                <a:path w="16366490" h="11278870">
                  <a:moveTo>
                    <a:pt x="12781006" y="6702197"/>
                  </a:moveTo>
                  <a:lnTo>
                    <a:pt x="12778334" y="6701057"/>
                  </a:lnTo>
                  <a:lnTo>
                    <a:pt x="12773857" y="6702303"/>
                  </a:lnTo>
                  <a:lnTo>
                    <a:pt x="12772719" y="6704975"/>
                  </a:lnTo>
                  <a:lnTo>
                    <a:pt x="12773965" y="6709451"/>
                  </a:lnTo>
                  <a:lnTo>
                    <a:pt x="12774206" y="6710738"/>
                  </a:lnTo>
                  <a:lnTo>
                    <a:pt x="12776401" y="6712069"/>
                  </a:lnTo>
                  <a:lnTo>
                    <a:pt x="12777402" y="6712496"/>
                  </a:lnTo>
                  <a:lnTo>
                    <a:pt x="12778545" y="6712589"/>
                  </a:lnTo>
                  <a:lnTo>
                    <a:pt x="12779498" y="6712206"/>
                  </a:lnTo>
                  <a:lnTo>
                    <a:pt x="12781737" y="6711584"/>
                  </a:lnTo>
                  <a:lnTo>
                    <a:pt x="12782876" y="6708913"/>
                  </a:lnTo>
                  <a:lnTo>
                    <a:pt x="12781006" y="6702197"/>
                  </a:lnTo>
                  <a:close/>
                </a:path>
                <a:path w="16366490" h="11278870">
                  <a:moveTo>
                    <a:pt x="12755228" y="6620177"/>
                  </a:moveTo>
                  <a:lnTo>
                    <a:pt x="12752558" y="6619038"/>
                  </a:lnTo>
                  <a:lnTo>
                    <a:pt x="12748081" y="6620285"/>
                  </a:lnTo>
                  <a:lnTo>
                    <a:pt x="12746942" y="6622956"/>
                  </a:lnTo>
                  <a:lnTo>
                    <a:pt x="12748188" y="6627434"/>
                  </a:lnTo>
                  <a:lnTo>
                    <a:pt x="12748436" y="6628724"/>
                  </a:lnTo>
                  <a:lnTo>
                    <a:pt x="12750623" y="6630051"/>
                  </a:lnTo>
                  <a:lnTo>
                    <a:pt x="12751625" y="6630478"/>
                  </a:lnTo>
                  <a:lnTo>
                    <a:pt x="12752768" y="6630571"/>
                  </a:lnTo>
                  <a:lnTo>
                    <a:pt x="12753720" y="6630188"/>
                  </a:lnTo>
                  <a:lnTo>
                    <a:pt x="12755959" y="6629565"/>
                  </a:lnTo>
                  <a:lnTo>
                    <a:pt x="12757099" y="6626894"/>
                  </a:lnTo>
                  <a:lnTo>
                    <a:pt x="12755228" y="6620177"/>
                  </a:lnTo>
                  <a:close/>
                </a:path>
                <a:path w="16366490" h="11278870">
                  <a:moveTo>
                    <a:pt x="12730786" y="6538729"/>
                  </a:moveTo>
                  <a:lnTo>
                    <a:pt x="12728116" y="6537590"/>
                  </a:lnTo>
                  <a:lnTo>
                    <a:pt x="12725877" y="6538214"/>
                  </a:lnTo>
                  <a:lnTo>
                    <a:pt x="12723305" y="6538694"/>
                  </a:lnTo>
                  <a:lnTo>
                    <a:pt x="12722165" y="6541365"/>
                  </a:lnTo>
                  <a:lnTo>
                    <a:pt x="12723412" y="6545842"/>
                  </a:lnTo>
                  <a:lnTo>
                    <a:pt x="12723653" y="6547129"/>
                  </a:lnTo>
                  <a:lnTo>
                    <a:pt x="12725846" y="6548459"/>
                  </a:lnTo>
                  <a:lnTo>
                    <a:pt x="12725704" y="6548793"/>
                  </a:lnTo>
                  <a:lnTo>
                    <a:pt x="12726706" y="6549220"/>
                  </a:lnTo>
                  <a:lnTo>
                    <a:pt x="12727850" y="6549314"/>
                  </a:lnTo>
                  <a:lnTo>
                    <a:pt x="12728802" y="6548931"/>
                  </a:lnTo>
                  <a:lnTo>
                    <a:pt x="12731375" y="6548450"/>
                  </a:lnTo>
                  <a:lnTo>
                    <a:pt x="12732514" y="6545780"/>
                  </a:lnTo>
                  <a:lnTo>
                    <a:pt x="12731267" y="6541301"/>
                  </a:lnTo>
                  <a:lnTo>
                    <a:pt x="12730786" y="6538729"/>
                  </a:lnTo>
                  <a:close/>
                </a:path>
                <a:path w="16366490" h="11278870">
                  <a:moveTo>
                    <a:pt x="12703959" y="6455473"/>
                  </a:moveTo>
                  <a:lnTo>
                    <a:pt x="12699481" y="6456720"/>
                  </a:lnTo>
                  <a:lnTo>
                    <a:pt x="12698009" y="6459249"/>
                  </a:lnTo>
                  <a:lnTo>
                    <a:pt x="12699255" y="6463726"/>
                  </a:lnTo>
                  <a:lnTo>
                    <a:pt x="12699641" y="6464680"/>
                  </a:lnTo>
                  <a:lnTo>
                    <a:pt x="12701690" y="6466342"/>
                  </a:lnTo>
                  <a:lnTo>
                    <a:pt x="12701547" y="6466676"/>
                  </a:lnTo>
                  <a:lnTo>
                    <a:pt x="12702549" y="6467103"/>
                  </a:lnTo>
                  <a:lnTo>
                    <a:pt x="12703693" y="6467197"/>
                  </a:lnTo>
                  <a:lnTo>
                    <a:pt x="12704645" y="6466815"/>
                  </a:lnTo>
                  <a:lnTo>
                    <a:pt x="12706884" y="6466191"/>
                  </a:lnTo>
                  <a:lnTo>
                    <a:pt x="12708356" y="6463663"/>
                  </a:lnTo>
                  <a:lnTo>
                    <a:pt x="12706487" y="6456946"/>
                  </a:lnTo>
                  <a:lnTo>
                    <a:pt x="12703959" y="6455473"/>
                  </a:lnTo>
                  <a:close/>
                </a:path>
                <a:path w="16366490" h="11278870">
                  <a:moveTo>
                    <a:pt x="12680277" y="6373166"/>
                  </a:moveTo>
                  <a:lnTo>
                    <a:pt x="12675799" y="6374411"/>
                  </a:lnTo>
                  <a:lnTo>
                    <a:pt x="12674327" y="6376941"/>
                  </a:lnTo>
                  <a:lnTo>
                    <a:pt x="12675575" y="6381418"/>
                  </a:lnTo>
                  <a:lnTo>
                    <a:pt x="12675956" y="6382370"/>
                  </a:lnTo>
                  <a:lnTo>
                    <a:pt x="12678009" y="6384035"/>
                  </a:lnTo>
                  <a:lnTo>
                    <a:pt x="12677866" y="6384369"/>
                  </a:lnTo>
                  <a:lnTo>
                    <a:pt x="12678868" y="6384796"/>
                  </a:lnTo>
                  <a:lnTo>
                    <a:pt x="12680011" y="6384889"/>
                  </a:lnTo>
                  <a:lnTo>
                    <a:pt x="12680964" y="6384506"/>
                  </a:lnTo>
                  <a:lnTo>
                    <a:pt x="12683202" y="6383884"/>
                  </a:lnTo>
                  <a:lnTo>
                    <a:pt x="12684676" y="6381355"/>
                  </a:lnTo>
                  <a:lnTo>
                    <a:pt x="12682806" y="6374639"/>
                  </a:lnTo>
                  <a:lnTo>
                    <a:pt x="12680277" y="6373166"/>
                  </a:lnTo>
                  <a:close/>
                </a:path>
                <a:path w="16366490" h="11278870">
                  <a:moveTo>
                    <a:pt x="12657548" y="6290475"/>
                  </a:moveTo>
                  <a:lnTo>
                    <a:pt x="12653071" y="6291721"/>
                  </a:lnTo>
                  <a:lnTo>
                    <a:pt x="12651598" y="6294250"/>
                  </a:lnTo>
                  <a:lnTo>
                    <a:pt x="12652845" y="6298727"/>
                  </a:lnTo>
                  <a:lnTo>
                    <a:pt x="12653086" y="6300014"/>
                  </a:lnTo>
                  <a:lnTo>
                    <a:pt x="12655137" y="6301678"/>
                  </a:lnTo>
                  <a:lnTo>
                    <a:pt x="12656140" y="6302106"/>
                  </a:lnTo>
                  <a:lnTo>
                    <a:pt x="12657283" y="6302199"/>
                  </a:lnTo>
                  <a:lnTo>
                    <a:pt x="12658235" y="6301816"/>
                  </a:lnTo>
                  <a:lnTo>
                    <a:pt x="12660473" y="6301192"/>
                  </a:lnTo>
                  <a:lnTo>
                    <a:pt x="12661947" y="6298665"/>
                  </a:lnTo>
                  <a:lnTo>
                    <a:pt x="12660077" y="6291948"/>
                  </a:lnTo>
                  <a:lnTo>
                    <a:pt x="12657548" y="6290475"/>
                  </a:lnTo>
                  <a:close/>
                </a:path>
                <a:path w="16366490" h="11278870">
                  <a:moveTo>
                    <a:pt x="12635154" y="6207926"/>
                  </a:moveTo>
                  <a:lnTo>
                    <a:pt x="12630677" y="6209173"/>
                  </a:lnTo>
                  <a:lnTo>
                    <a:pt x="12629204" y="6211702"/>
                  </a:lnTo>
                  <a:lnTo>
                    <a:pt x="12630450" y="6216179"/>
                  </a:lnTo>
                  <a:lnTo>
                    <a:pt x="12630690" y="6217465"/>
                  </a:lnTo>
                  <a:lnTo>
                    <a:pt x="12632743" y="6219130"/>
                  </a:lnTo>
                  <a:lnTo>
                    <a:pt x="12633743" y="6219557"/>
                  </a:lnTo>
                  <a:lnTo>
                    <a:pt x="12634887" y="6219650"/>
                  </a:lnTo>
                  <a:lnTo>
                    <a:pt x="12635840" y="6219267"/>
                  </a:lnTo>
                  <a:lnTo>
                    <a:pt x="12638079" y="6218644"/>
                  </a:lnTo>
                  <a:lnTo>
                    <a:pt x="12639552" y="6216116"/>
                  </a:lnTo>
                  <a:lnTo>
                    <a:pt x="12637683" y="6209399"/>
                  </a:lnTo>
                  <a:lnTo>
                    <a:pt x="12635154" y="6207926"/>
                  </a:lnTo>
                  <a:close/>
                </a:path>
                <a:path w="16366490" h="11278870">
                  <a:moveTo>
                    <a:pt x="12612568" y="6124902"/>
                  </a:moveTo>
                  <a:lnTo>
                    <a:pt x="12608090" y="6126149"/>
                  </a:lnTo>
                  <a:lnTo>
                    <a:pt x="12606618" y="6128677"/>
                  </a:lnTo>
                  <a:lnTo>
                    <a:pt x="12607864" y="6133155"/>
                  </a:lnTo>
                  <a:lnTo>
                    <a:pt x="12608438" y="6134584"/>
                  </a:lnTo>
                  <a:lnTo>
                    <a:pt x="12610489" y="6136248"/>
                  </a:lnTo>
                  <a:lnTo>
                    <a:pt x="12611157" y="6136533"/>
                  </a:lnTo>
                  <a:lnTo>
                    <a:pt x="12612301" y="6136626"/>
                  </a:lnTo>
                  <a:lnTo>
                    <a:pt x="12613254" y="6136243"/>
                  </a:lnTo>
                  <a:lnTo>
                    <a:pt x="12615493" y="6135620"/>
                  </a:lnTo>
                  <a:lnTo>
                    <a:pt x="12616965" y="6133091"/>
                  </a:lnTo>
                  <a:lnTo>
                    <a:pt x="12615097" y="6126375"/>
                  </a:lnTo>
                  <a:lnTo>
                    <a:pt x="12612568" y="6124902"/>
                  </a:lnTo>
                  <a:close/>
                </a:path>
                <a:path w="16366490" h="11278870">
                  <a:moveTo>
                    <a:pt x="12590983" y="6042304"/>
                  </a:moveTo>
                  <a:lnTo>
                    <a:pt x="12586504" y="6043551"/>
                  </a:lnTo>
                  <a:lnTo>
                    <a:pt x="12585033" y="6046079"/>
                  </a:lnTo>
                  <a:lnTo>
                    <a:pt x="12586280" y="6050557"/>
                  </a:lnTo>
                  <a:lnTo>
                    <a:pt x="12586853" y="6051985"/>
                  </a:lnTo>
                  <a:lnTo>
                    <a:pt x="12588905" y="6053649"/>
                  </a:lnTo>
                  <a:lnTo>
                    <a:pt x="12589572" y="6053934"/>
                  </a:lnTo>
                  <a:lnTo>
                    <a:pt x="12590717" y="6054028"/>
                  </a:lnTo>
                  <a:lnTo>
                    <a:pt x="12591669" y="6053645"/>
                  </a:lnTo>
                  <a:lnTo>
                    <a:pt x="12593908" y="6053022"/>
                  </a:lnTo>
                  <a:lnTo>
                    <a:pt x="12595381" y="6050494"/>
                  </a:lnTo>
                  <a:lnTo>
                    <a:pt x="12593512" y="6043778"/>
                  </a:lnTo>
                  <a:lnTo>
                    <a:pt x="12590983" y="6042304"/>
                  </a:lnTo>
                  <a:close/>
                </a:path>
                <a:path w="16366490" h="11278870">
                  <a:moveTo>
                    <a:pt x="12569207" y="5959231"/>
                  </a:moveTo>
                  <a:lnTo>
                    <a:pt x="12564729" y="5960477"/>
                  </a:lnTo>
                  <a:lnTo>
                    <a:pt x="12563256" y="5963006"/>
                  </a:lnTo>
                  <a:lnTo>
                    <a:pt x="12564503" y="5967484"/>
                  </a:lnTo>
                  <a:lnTo>
                    <a:pt x="12565078" y="5968912"/>
                  </a:lnTo>
                  <a:lnTo>
                    <a:pt x="12567129" y="5970576"/>
                  </a:lnTo>
                  <a:lnTo>
                    <a:pt x="12567271" y="5970242"/>
                  </a:lnTo>
                  <a:lnTo>
                    <a:pt x="12568941" y="5970954"/>
                  </a:lnTo>
                  <a:lnTo>
                    <a:pt x="12569894" y="5970572"/>
                  </a:lnTo>
                  <a:lnTo>
                    <a:pt x="12572133" y="5969948"/>
                  </a:lnTo>
                  <a:lnTo>
                    <a:pt x="12573604" y="5967420"/>
                  </a:lnTo>
                  <a:lnTo>
                    <a:pt x="12571735" y="5960704"/>
                  </a:lnTo>
                  <a:lnTo>
                    <a:pt x="12569207" y="5959231"/>
                  </a:lnTo>
                  <a:close/>
                </a:path>
                <a:path w="16366490" h="11278870">
                  <a:moveTo>
                    <a:pt x="12547622" y="5876634"/>
                  </a:moveTo>
                  <a:lnTo>
                    <a:pt x="12543145" y="5877880"/>
                  </a:lnTo>
                  <a:lnTo>
                    <a:pt x="12541671" y="5880408"/>
                  </a:lnTo>
                  <a:lnTo>
                    <a:pt x="12542918" y="5884886"/>
                  </a:lnTo>
                  <a:lnTo>
                    <a:pt x="12543493" y="5886315"/>
                  </a:lnTo>
                  <a:lnTo>
                    <a:pt x="12545545" y="5887979"/>
                  </a:lnTo>
                  <a:lnTo>
                    <a:pt x="12546213" y="5888264"/>
                  </a:lnTo>
                  <a:lnTo>
                    <a:pt x="12547357" y="5888358"/>
                  </a:lnTo>
                  <a:lnTo>
                    <a:pt x="12548308" y="5887974"/>
                  </a:lnTo>
                  <a:lnTo>
                    <a:pt x="12550548" y="5887351"/>
                  </a:lnTo>
                  <a:lnTo>
                    <a:pt x="12552020" y="5884823"/>
                  </a:lnTo>
                  <a:lnTo>
                    <a:pt x="12550150" y="5878107"/>
                  </a:lnTo>
                  <a:lnTo>
                    <a:pt x="12547622" y="5876634"/>
                  </a:lnTo>
                  <a:close/>
                </a:path>
                <a:path w="16366490" h="11278870">
                  <a:moveTo>
                    <a:pt x="12526179" y="5793703"/>
                  </a:moveTo>
                  <a:lnTo>
                    <a:pt x="12521702" y="5794949"/>
                  </a:lnTo>
                  <a:lnTo>
                    <a:pt x="12520229" y="5797478"/>
                  </a:lnTo>
                  <a:lnTo>
                    <a:pt x="12521475" y="5801954"/>
                  </a:lnTo>
                  <a:lnTo>
                    <a:pt x="12522050" y="5803383"/>
                  </a:lnTo>
                  <a:lnTo>
                    <a:pt x="12524102" y="5805048"/>
                  </a:lnTo>
                  <a:lnTo>
                    <a:pt x="12524770" y="5805333"/>
                  </a:lnTo>
                  <a:lnTo>
                    <a:pt x="12525914" y="5805426"/>
                  </a:lnTo>
                  <a:lnTo>
                    <a:pt x="12526867" y="5805043"/>
                  </a:lnTo>
                  <a:lnTo>
                    <a:pt x="12529105" y="5804420"/>
                  </a:lnTo>
                  <a:lnTo>
                    <a:pt x="12530577" y="5801892"/>
                  </a:lnTo>
                  <a:lnTo>
                    <a:pt x="12528708" y="5795175"/>
                  </a:lnTo>
                  <a:lnTo>
                    <a:pt x="12526179" y="5793703"/>
                  </a:lnTo>
                  <a:close/>
                </a:path>
                <a:path w="16366490" h="11278870">
                  <a:moveTo>
                    <a:pt x="12504595" y="5711106"/>
                  </a:moveTo>
                  <a:lnTo>
                    <a:pt x="12500117" y="5712352"/>
                  </a:lnTo>
                  <a:lnTo>
                    <a:pt x="12498645" y="5714880"/>
                  </a:lnTo>
                  <a:lnTo>
                    <a:pt x="12499891" y="5719358"/>
                  </a:lnTo>
                  <a:lnTo>
                    <a:pt x="12500132" y="5720644"/>
                  </a:lnTo>
                  <a:lnTo>
                    <a:pt x="12502183" y="5722308"/>
                  </a:lnTo>
                  <a:lnTo>
                    <a:pt x="12503185" y="5722736"/>
                  </a:lnTo>
                  <a:lnTo>
                    <a:pt x="12504329" y="5722829"/>
                  </a:lnTo>
                  <a:lnTo>
                    <a:pt x="12505281" y="5722446"/>
                  </a:lnTo>
                  <a:lnTo>
                    <a:pt x="12507521" y="5721823"/>
                  </a:lnTo>
                  <a:lnTo>
                    <a:pt x="12508993" y="5719293"/>
                  </a:lnTo>
                  <a:lnTo>
                    <a:pt x="12507123" y="5712579"/>
                  </a:lnTo>
                  <a:lnTo>
                    <a:pt x="12504595" y="5711106"/>
                  </a:lnTo>
                  <a:close/>
                </a:path>
                <a:path w="16366490" h="11278870">
                  <a:moveTo>
                    <a:pt x="12481866" y="5628414"/>
                  </a:moveTo>
                  <a:lnTo>
                    <a:pt x="12477389" y="5629661"/>
                  </a:lnTo>
                  <a:lnTo>
                    <a:pt x="12475916" y="5632189"/>
                  </a:lnTo>
                  <a:lnTo>
                    <a:pt x="12477162" y="5636667"/>
                  </a:lnTo>
                  <a:lnTo>
                    <a:pt x="12477403" y="5637952"/>
                  </a:lnTo>
                  <a:lnTo>
                    <a:pt x="12479455" y="5639617"/>
                  </a:lnTo>
                  <a:lnTo>
                    <a:pt x="12480457" y="5640044"/>
                  </a:lnTo>
                  <a:lnTo>
                    <a:pt x="12481601" y="5640138"/>
                  </a:lnTo>
                  <a:lnTo>
                    <a:pt x="12482554" y="5639755"/>
                  </a:lnTo>
                  <a:lnTo>
                    <a:pt x="12484791" y="5639132"/>
                  </a:lnTo>
                  <a:lnTo>
                    <a:pt x="12486264" y="5636603"/>
                  </a:lnTo>
                  <a:lnTo>
                    <a:pt x="12484394" y="5629887"/>
                  </a:lnTo>
                  <a:lnTo>
                    <a:pt x="12481866" y="5628414"/>
                  </a:lnTo>
                  <a:close/>
                </a:path>
                <a:path w="16366490" h="11278870">
                  <a:moveTo>
                    <a:pt x="12458853" y="5546392"/>
                  </a:moveTo>
                  <a:lnTo>
                    <a:pt x="12454375" y="5547637"/>
                  </a:lnTo>
                  <a:lnTo>
                    <a:pt x="12452903" y="5550167"/>
                  </a:lnTo>
                  <a:lnTo>
                    <a:pt x="12454149" y="5554643"/>
                  </a:lnTo>
                  <a:lnTo>
                    <a:pt x="12454532" y="5555596"/>
                  </a:lnTo>
                  <a:lnTo>
                    <a:pt x="12456583" y="5557260"/>
                  </a:lnTo>
                  <a:lnTo>
                    <a:pt x="12456441" y="5557594"/>
                  </a:lnTo>
                  <a:lnTo>
                    <a:pt x="12457443" y="5558021"/>
                  </a:lnTo>
                  <a:lnTo>
                    <a:pt x="12458587" y="5558115"/>
                  </a:lnTo>
                  <a:lnTo>
                    <a:pt x="12459539" y="5557732"/>
                  </a:lnTo>
                  <a:lnTo>
                    <a:pt x="12461778" y="5557108"/>
                  </a:lnTo>
                  <a:lnTo>
                    <a:pt x="12463250" y="5554580"/>
                  </a:lnTo>
                  <a:lnTo>
                    <a:pt x="12461382" y="5547865"/>
                  </a:lnTo>
                  <a:lnTo>
                    <a:pt x="12458853" y="5546392"/>
                  </a:lnTo>
                  <a:close/>
                </a:path>
                <a:path w="16366490" h="11278870">
                  <a:moveTo>
                    <a:pt x="12437700" y="5465557"/>
                  </a:moveTo>
                  <a:lnTo>
                    <a:pt x="12435030" y="5464418"/>
                  </a:lnTo>
                  <a:lnTo>
                    <a:pt x="12432791" y="5465040"/>
                  </a:lnTo>
                  <a:lnTo>
                    <a:pt x="12430218" y="5465521"/>
                  </a:lnTo>
                  <a:lnTo>
                    <a:pt x="12429079" y="5468191"/>
                  </a:lnTo>
                  <a:lnTo>
                    <a:pt x="12430326" y="5472670"/>
                  </a:lnTo>
                  <a:lnTo>
                    <a:pt x="12430566" y="5473956"/>
                  </a:lnTo>
                  <a:lnTo>
                    <a:pt x="12432760" y="5475287"/>
                  </a:lnTo>
                  <a:lnTo>
                    <a:pt x="12432618" y="5475621"/>
                  </a:lnTo>
                  <a:lnTo>
                    <a:pt x="12433619" y="5476048"/>
                  </a:lnTo>
                  <a:lnTo>
                    <a:pt x="12434763" y="5476141"/>
                  </a:lnTo>
                  <a:lnTo>
                    <a:pt x="12435716" y="5475758"/>
                  </a:lnTo>
                  <a:lnTo>
                    <a:pt x="12438289" y="5475277"/>
                  </a:lnTo>
                  <a:lnTo>
                    <a:pt x="12439427" y="5472606"/>
                  </a:lnTo>
                  <a:lnTo>
                    <a:pt x="12438181" y="5468129"/>
                  </a:lnTo>
                  <a:lnTo>
                    <a:pt x="12437700" y="5465557"/>
                  </a:lnTo>
                  <a:close/>
                </a:path>
                <a:path w="16366490" h="11278870">
                  <a:moveTo>
                    <a:pt x="985835" y="535983"/>
                  </a:moveTo>
                  <a:lnTo>
                    <a:pt x="979158" y="533135"/>
                  </a:lnTo>
                  <a:lnTo>
                    <a:pt x="976777" y="534092"/>
                  </a:lnTo>
                  <a:lnTo>
                    <a:pt x="974784" y="538766"/>
                  </a:lnTo>
                  <a:lnTo>
                    <a:pt x="975741" y="541146"/>
                  </a:lnTo>
                  <a:lnTo>
                    <a:pt x="982418" y="543994"/>
                  </a:lnTo>
                  <a:lnTo>
                    <a:pt x="984799" y="543038"/>
                  </a:lnTo>
                  <a:lnTo>
                    <a:pt x="986792" y="538364"/>
                  </a:lnTo>
                  <a:lnTo>
                    <a:pt x="985835" y="535983"/>
                  </a:lnTo>
                  <a:close/>
                </a:path>
                <a:path w="16366490" h="11278870">
                  <a:moveTo>
                    <a:pt x="907195" y="502043"/>
                  </a:moveTo>
                  <a:lnTo>
                    <a:pt x="900518" y="499195"/>
                  </a:lnTo>
                  <a:lnTo>
                    <a:pt x="898137" y="500152"/>
                  </a:lnTo>
                  <a:lnTo>
                    <a:pt x="896286" y="504492"/>
                  </a:lnTo>
                  <a:lnTo>
                    <a:pt x="897100" y="507206"/>
                  </a:lnTo>
                  <a:lnTo>
                    <a:pt x="903777" y="510054"/>
                  </a:lnTo>
                  <a:lnTo>
                    <a:pt x="906158" y="509097"/>
                  </a:lnTo>
                  <a:lnTo>
                    <a:pt x="908009" y="504758"/>
                  </a:lnTo>
                  <a:lnTo>
                    <a:pt x="907195" y="502043"/>
                  </a:lnTo>
                  <a:close/>
                </a:path>
                <a:path w="16366490" h="11278870">
                  <a:moveTo>
                    <a:pt x="1064903" y="568921"/>
                  </a:moveTo>
                  <a:lnTo>
                    <a:pt x="1058226" y="566073"/>
                  </a:lnTo>
                  <a:lnTo>
                    <a:pt x="1055845" y="567031"/>
                  </a:lnTo>
                  <a:lnTo>
                    <a:pt x="1053852" y="571704"/>
                  </a:lnTo>
                  <a:lnTo>
                    <a:pt x="1054809" y="574086"/>
                  </a:lnTo>
                  <a:lnTo>
                    <a:pt x="1061486" y="576934"/>
                  </a:lnTo>
                  <a:lnTo>
                    <a:pt x="1063867" y="575976"/>
                  </a:lnTo>
                  <a:lnTo>
                    <a:pt x="1065860" y="571303"/>
                  </a:lnTo>
                  <a:lnTo>
                    <a:pt x="1064903" y="568921"/>
                  </a:lnTo>
                  <a:close/>
                </a:path>
                <a:path w="16366490" h="11278870">
                  <a:moveTo>
                    <a:pt x="829315" y="467243"/>
                  </a:moveTo>
                  <a:lnTo>
                    <a:pt x="822972" y="464538"/>
                  </a:lnTo>
                  <a:lnTo>
                    <a:pt x="820257" y="465353"/>
                  </a:lnTo>
                  <a:lnTo>
                    <a:pt x="818406" y="469692"/>
                  </a:lnTo>
                  <a:lnTo>
                    <a:pt x="819221" y="472408"/>
                  </a:lnTo>
                  <a:lnTo>
                    <a:pt x="825563" y="475113"/>
                  </a:lnTo>
                  <a:lnTo>
                    <a:pt x="828278" y="474298"/>
                  </a:lnTo>
                  <a:lnTo>
                    <a:pt x="830129" y="469958"/>
                  </a:lnTo>
                  <a:lnTo>
                    <a:pt x="829315" y="467243"/>
                  </a:lnTo>
                  <a:close/>
                </a:path>
                <a:path w="16366490" h="11278870">
                  <a:moveTo>
                    <a:pt x="1144399" y="600858"/>
                  </a:moveTo>
                  <a:lnTo>
                    <a:pt x="1137722" y="598010"/>
                  </a:lnTo>
                  <a:lnTo>
                    <a:pt x="1135341" y="598968"/>
                  </a:lnTo>
                  <a:lnTo>
                    <a:pt x="1133347" y="603641"/>
                  </a:lnTo>
                  <a:lnTo>
                    <a:pt x="1134304" y="606022"/>
                  </a:lnTo>
                  <a:lnTo>
                    <a:pt x="1140981" y="608871"/>
                  </a:lnTo>
                  <a:lnTo>
                    <a:pt x="1143362" y="607913"/>
                  </a:lnTo>
                  <a:lnTo>
                    <a:pt x="1145355" y="603240"/>
                  </a:lnTo>
                  <a:lnTo>
                    <a:pt x="1144399" y="600858"/>
                  </a:lnTo>
                  <a:close/>
                </a:path>
                <a:path w="16366490" h="11278870">
                  <a:moveTo>
                    <a:pt x="751671" y="430967"/>
                  </a:moveTo>
                  <a:lnTo>
                    <a:pt x="745328" y="428261"/>
                  </a:lnTo>
                  <a:lnTo>
                    <a:pt x="742613" y="429075"/>
                  </a:lnTo>
                  <a:lnTo>
                    <a:pt x="740619" y="433750"/>
                  </a:lnTo>
                  <a:lnTo>
                    <a:pt x="741434" y="436465"/>
                  </a:lnTo>
                  <a:lnTo>
                    <a:pt x="747777" y="439171"/>
                  </a:lnTo>
                  <a:lnTo>
                    <a:pt x="750634" y="438022"/>
                  </a:lnTo>
                  <a:lnTo>
                    <a:pt x="752485" y="433681"/>
                  </a:lnTo>
                  <a:lnTo>
                    <a:pt x="751671" y="430967"/>
                  </a:lnTo>
                  <a:close/>
                </a:path>
                <a:path w="16366490" h="11278870">
                  <a:moveTo>
                    <a:pt x="1224320" y="631794"/>
                  </a:moveTo>
                  <a:lnTo>
                    <a:pt x="1217644" y="628946"/>
                  </a:lnTo>
                  <a:lnTo>
                    <a:pt x="1215263" y="629904"/>
                  </a:lnTo>
                  <a:lnTo>
                    <a:pt x="1213269" y="634577"/>
                  </a:lnTo>
                  <a:lnTo>
                    <a:pt x="1214560" y="637101"/>
                  </a:lnTo>
                  <a:lnTo>
                    <a:pt x="1218900" y="638952"/>
                  </a:lnTo>
                  <a:lnTo>
                    <a:pt x="1221379" y="639615"/>
                  </a:lnTo>
                  <a:lnTo>
                    <a:pt x="1223760" y="638658"/>
                  </a:lnTo>
                  <a:lnTo>
                    <a:pt x="1224757" y="636320"/>
                  </a:lnTo>
                  <a:lnTo>
                    <a:pt x="1225278" y="634176"/>
                  </a:lnTo>
                  <a:lnTo>
                    <a:pt x="1224320" y="631794"/>
                  </a:lnTo>
                  <a:close/>
                </a:path>
                <a:path w="16366490" h="11278870">
                  <a:moveTo>
                    <a:pt x="674503" y="394498"/>
                  </a:moveTo>
                  <a:lnTo>
                    <a:pt x="670163" y="392647"/>
                  </a:lnTo>
                  <a:lnTo>
                    <a:pt x="669225" y="394614"/>
                  </a:lnTo>
                  <a:lnTo>
                    <a:pt x="668131" y="396909"/>
                  </a:lnTo>
                  <a:lnTo>
                    <a:pt x="667193" y="398877"/>
                  </a:lnTo>
                  <a:lnTo>
                    <a:pt x="666412" y="400517"/>
                  </a:lnTo>
                  <a:lnTo>
                    <a:pt x="670418" y="402225"/>
                  </a:lnTo>
                  <a:lnTo>
                    <a:pt x="673133" y="401410"/>
                  </a:lnTo>
                  <a:lnTo>
                    <a:pt x="673987" y="399407"/>
                  </a:lnTo>
                  <a:lnTo>
                    <a:pt x="675318" y="397213"/>
                  </a:lnTo>
                  <a:lnTo>
                    <a:pt x="674503" y="394498"/>
                  </a:lnTo>
                  <a:close/>
                </a:path>
                <a:path w="16366490" h="11278870">
                  <a:moveTo>
                    <a:pt x="1304193" y="661920"/>
                  </a:moveTo>
                  <a:lnTo>
                    <a:pt x="1299854" y="660069"/>
                  </a:lnTo>
                  <a:lnTo>
                    <a:pt x="1297708" y="659549"/>
                  </a:lnTo>
                  <a:lnTo>
                    <a:pt x="1295328" y="660505"/>
                  </a:lnTo>
                  <a:lnTo>
                    <a:pt x="1293477" y="664845"/>
                  </a:lnTo>
                  <a:lnTo>
                    <a:pt x="1294767" y="667368"/>
                  </a:lnTo>
                  <a:lnTo>
                    <a:pt x="1299107" y="669220"/>
                  </a:lnTo>
                  <a:lnTo>
                    <a:pt x="1301253" y="669740"/>
                  </a:lnTo>
                  <a:lnTo>
                    <a:pt x="1303634" y="668783"/>
                  </a:lnTo>
                  <a:lnTo>
                    <a:pt x="1304630" y="666447"/>
                  </a:lnTo>
                  <a:lnTo>
                    <a:pt x="1305104" y="664675"/>
                  </a:lnTo>
                  <a:lnTo>
                    <a:pt x="1305294" y="663967"/>
                  </a:lnTo>
                  <a:lnTo>
                    <a:pt x="1304193" y="661920"/>
                  </a:lnTo>
                  <a:close/>
                </a:path>
                <a:path w="16366490" h="11278870">
                  <a:moveTo>
                    <a:pt x="598047" y="356361"/>
                  </a:moveTo>
                  <a:lnTo>
                    <a:pt x="593708" y="354510"/>
                  </a:lnTo>
                  <a:lnTo>
                    <a:pt x="589622" y="362237"/>
                  </a:lnTo>
                  <a:lnTo>
                    <a:pt x="593962" y="364088"/>
                  </a:lnTo>
                  <a:lnTo>
                    <a:pt x="596677" y="363273"/>
                  </a:lnTo>
                  <a:lnTo>
                    <a:pt x="597532" y="361270"/>
                  </a:lnTo>
                  <a:lnTo>
                    <a:pt x="598719" y="359410"/>
                  </a:lnTo>
                  <a:lnTo>
                    <a:pt x="598047" y="356361"/>
                  </a:lnTo>
                  <a:close/>
                </a:path>
                <a:path w="16366490" h="11278870">
                  <a:moveTo>
                    <a:pt x="1384495" y="691044"/>
                  </a:moveTo>
                  <a:lnTo>
                    <a:pt x="1380155" y="689193"/>
                  </a:lnTo>
                  <a:lnTo>
                    <a:pt x="1378010" y="688672"/>
                  </a:lnTo>
                  <a:lnTo>
                    <a:pt x="1375628" y="689630"/>
                  </a:lnTo>
                  <a:lnTo>
                    <a:pt x="1373777" y="693969"/>
                  </a:lnTo>
                  <a:lnTo>
                    <a:pt x="1375068" y="696493"/>
                  </a:lnTo>
                  <a:lnTo>
                    <a:pt x="1379407" y="698344"/>
                  </a:lnTo>
                  <a:lnTo>
                    <a:pt x="1381553" y="698865"/>
                  </a:lnTo>
                  <a:lnTo>
                    <a:pt x="1383934" y="697907"/>
                  </a:lnTo>
                  <a:lnTo>
                    <a:pt x="1384931" y="695571"/>
                  </a:lnTo>
                  <a:lnTo>
                    <a:pt x="1385404" y="693800"/>
                  </a:lnTo>
                  <a:lnTo>
                    <a:pt x="1385594" y="693091"/>
                  </a:lnTo>
                  <a:lnTo>
                    <a:pt x="1384495" y="691044"/>
                  </a:lnTo>
                  <a:close/>
                </a:path>
                <a:path w="16366490" h="11278870">
                  <a:moveTo>
                    <a:pt x="1465414" y="719643"/>
                  </a:moveTo>
                  <a:lnTo>
                    <a:pt x="1461074" y="717792"/>
                  </a:lnTo>
                  <a:lnTo>
                    <a:pt x="1458928" y="717271"/>
                  </a:lnTo>
                  <a:lnTo>
                    <a:pt x="1456547" y="718229"/>
                  </a:lnTo>
                  <a:lnTo>
                    <a:pt x="1454696" y="722568"/>
                  </a:lnTo>
                  <a:lnTo>
                    <a:pt x="1455987" y="725092"/>
                  </a:lnTo>
                  <a:lnTo>
                    <a:pt x="1460326" y="726943"/>
                  </a:lnTo>
                  <a:lnTo>
                    <a:pt x="1462472" y="727464"/>
                  </a:lnTo>
                  <a:lnTo>
                    <a:pt x="1464853" y="726506"/>
                  </a:lnTo>
                  <a:lnTo>
                    <a:pt x="1465850" y="724169"/>
                  </a:lnTo>
                  <a:lnTo>
                    <a:pt x="1466323" y="722399"/>
                  </a:lnTo>
                  <a:lnTo>
                    <a:pt x="1466513" y="721690"/>
                  </a:lnTo>
                  <a:lnTo>
                    <a:pt x="1465414" y="719643"/>
                  </a:lnTo>
                  <a:close/>
                </a:path>
                <a:path w="16366490" h="11278870">
                  <a:moveTo>
                    <a:pt x="515293" y="313564"/>
                  </a:moveTo>
                  <a:lnTo>
                    <a:pt x="512578" y="314379"/>
                  </a:lnTo>
                  <a:lnTo>
                    <a:pt x="511582" y="316715"/>
                  </a:lnTo>
                  <a:lnTo>
                    <a:pt x="510251" y="318910"/>
                  </a:lnTo>
                  <a:lnTo>
                    <a:pt x="511065" y="321625"/>
                  </a:lnTo>
                  <a:lnTo>
                    <a:pt x="513260" y="322956"/>
                  </a:lnTo>
                  <a:lnTo>
                    <a:pt x="517600" y="324807"/>
                  </a:lnTo>
                  <a:lnTo>
                    <a:pt x="520314" y="323992"/>
                  </a:lnTo>
                  <a:lnTo>
                    <a:pt x="521169" y="321988"/>
                  </a:lnTo>
                  <a:lnTo>
                    <a:pt x="522499" y="319795"/>
                  </a:lnTo>
                  <a:lnTo>
                    <a:pt x="521685" y="317079"/>
                  </a:lnTo>
                  <a:lnTo>
                    <a:pt x="519491" y="315749"/>
                  </a:lnTo>
                  <a:lnTo>
                    <a:pt x="517488" y="314894"/>
                  </a:lnTo>
                  <a:lnTo>
                    <a:pt x="515293" y="313564"/>
                  </a:lnTo>
                  <a:close/>
                </a:path>
                <a:path w="16366490" h="11278870">
                  <a:moveTo>
                    <a:pt x="12412733" y="5383489"/>
                  </a:moveTo>
                  <a:lnTo>
                    <a:pt x="12410062" y="5382350"/>
                  </a:lnTo>
                  <a:lnTo>
                    <a:pt x="12405584" y="5383597"/>
                  </a:lnTo>
                  <a:lnTo>
                    <a:pt x="12404445" y="5386267"/>
                  </a:lnTo>
                  <a:lnTo>
                    <a:pt x="12405692" y="5390744"/>
                  </a:lnTo>
                  <a:lnTo>
                    <a:pt x="12405932" y="5392030"/>
                  </a:lnTo>
                  <a:lnTo>
                    <a:pt x="12408127" y="5393361"/>
                  </a:lnTo>
                  <a:lnTo>
                    <a:pt x="12409127" y="5393788"/>
                  </a:lnTo>
                  <a:lnTo>
                    <a:pt x="12410273" y="5393882"/>
                  </a:lnTo>
                  <a:lnTo>
                    <a:pt x="12411225" y="5393499"/>
                  </a:lnTo>
                  <a:lnTo>
                    <a:pt x="12413463" y="5392875"/>
                  </a:lnTo>
                  <a:lnTo>
                    <a:pt x="12414604" y="5390206"/>
                  </a:lnTo>
                  <a:lnTo>
                    <a:pt x="12412733" y="5383489"/>
                  </a:lnTo>
                  <a:close/>
                </a:path>
                <a:path w="16366490" h="11278870">
                  <a:moveTo>
                    <a:pt x="1546284" y="747432"/>
                  </a:moveTo>
                  <a:lnTo>
                    <a:pt x="1541944" y="745580"/>
                  </a:lnTo>
                  <a:lnTo>
                    <a:pt x="1539465" y="744918"/>
                  </a:lnTo>
                  <a:lnTo>
                    <a:pt x="1537417" y="746017"/>
                  </a:lnTo>
                  <a:lnTo>
                    <a:pt x="1535566" y="750357"/>
                  </a:lnTo>
                  <a:lnTo>
                    <a:pt x="1536857" y="752881"/>
                  </a:lnTo>
                  <a:lnTo>
                    <a:pt x="1541197" y="754732"/>
                  </a:lnTo>
                  <a:lnTo>
                    <a:pt x="1543676" y="755395"/>
                  </a:lnTo>
                  <a:lnTo>
                    <a:pt x="1545724" y="754295"/>
                  </a:lnTo>
                  <a:lnTo>
                    <a:pt x="1546721" y="751958"/>
                  </a:lnTo>
                  <a:lnTo>
                    <a:pt x="1547194" y="750188"/>
                  </a:lnTo>
                  <a:lnTo>
                    <a:pt x="1547383" y="749479"/>
                  </a:lnTo>
                  <a:lnTo>
                    <a:pt x="1546284" y="747432"/>
                  </a:lnTo>
                  <a:close/>
                </a:path>
                <a:path w="16366490" h="11278870">
                  <a:moveTo>
                    <a:pt x="444174" y="274940"/>
                  </a:moveTo>
                  <a:lnTo>
                    <a:pt x="440168" y="273231"/>
                  </a:lnTo>
                  <a:lnTo>
                    <a:pt x="437261" y="273570"/>
                  </a:lnTo>
                  <a:lnTo>
                    <a:pt x="435267" y="278245"/>
                  </a:lnTo>
                  <a:lnTo>
                    <a:pt x="435749" y="280816"/>
                  </a:lnTo>
                  <a:lnTo>
                    <a:pt x="437943" y="282147"/>
                  </a:lnTo>
                  <a:lnTo>
                    <a:pt x="442283" y="283998"/>
                  </a:lnTo>
                  <a:lnTo>
                    <a:pt x="444998" y="283183"/>
                  </a:lnTo>
                  <a:lnTo>
                    <a:pt x="446849" y="278844"/>
                  </a:lnTo>
                  <a:lnTo>
                    <a:pt x="446368" y="276271"/>
                  </a:lnTo>
                  <a:lnTo>
                    <a:pt x="444174" y="274940"/>
                  </a:lnTo>
                  <a:close/>
                </a:path>
                <a:path w="16366490" h="11278870">
                  <a:moveTo>
                    <a:pt x="1627915" y="774361"/>
                  </a:moveTo>
                  <a:lnTo>
                    <a:pt x="1625435" y="773698"/>
                  </a:lnTo>
                  <a:lnTo>
                    <a:pt x="1623433" y="772844"/>
                  </a:lnTo>
                  <a:lnTo>
                    <a:pt x="1620954" y="772181"/>
                  </a:lnTo>
                  <a:lnTo>
                    <a:pt x="1618906" y="773281"/>
                  </a:lnTo>
                  <a:lnTo>
                    <a:pt x="1617909" y="775617"/>
                  </a:lnTo>
                  <a:lnTo>
                    <a:pt x="1617562" y="777047"/>
                  </a:lnTo>
                  <a:lnTo>
                    <a:pt x="1617389" y="777763"/>
                  </a:lnTo>
                  <a:lnTo>
                    <a:pt x="1618346" y="780144"/>
                  </a:lnTo>
                  <a:lnTo>
                    <a:pt x="1620349" y="780999"/>
                  </a:lnTo>
                  <a:lnTo>
                    <a:pt x="1620491" y="780665"/>
                  </a:lnTo>
                  <a:lnTo>
                    <a:pt x="1622828" y="781662"/>
                  </a:lnTo>
                  <a:lnTo>
                    <a:pt x="1625307" y="782325"/>
                  </a:lnTo>
                  <a:lnTo>
                    <a:pt x="1627355" y="781225"/>
                  </a:lnTo>
                  <a:lnTo>
                    <a:pt x="1628352" y="778887"/>
                  </a:lnTo>
                  <a:lnTo>
                    <a:pt x="1628698" y="777458"/>
                  </a:lnTo>
                  <a:lnTo>
                    <a:pt x="1628872" y="776743"/>
                  </a:lnTo>
                  <a:lnTo>
                    <a:pt x="1627915" y="774361"/>
                  </a:lnTo>
                  <a:close/>
                </a:path>
                <a:path w="16366490" h="11278870">
                  <a:moveTo>
                    <a:pt x="369427" y="232798"/>
                  </a:moveTo>
                  <a:lnTo>
                    <a:pt x="365421" y="231089"/>
                  </a:lnTo>
                  <a:lnTo>
                    <a:pt x="362515" y="231427"/>
                  </a:lnTo>
                  <a:lnTo>
                    <a:pt x="360664" y="235767"/>
                  </a:lnTo>
                  <a:lnTo>
                    <a:pt x="361145" y="238339"/>
                  </a:lnTo>
                  <a:lnTo>
                    <a:pt x="363197" y="240003"/>
                  </a:lnTo>
                  <a:lnTo>
                    <a:pt x="367536" y="241854"/>
                  </a:lnTo>
                  <a:lnTo>
                    <a:pt x="370251" y="241041"/>
                  </a:lnTo>
                  <a:lnTo>
                    <a:pt x="371960" y="237035"/>
                  </a:lnTo>
                  <a:lnTo>
                    <a:pt x="371479" y="234462"/>
                  </a:lnTo>
                  <a:lnTo>
                    <a:pt x="369427" y="232798"/>
                  </a:lnTo>
                  <a:close/>
                </a:path>
                <a:path w="16366490" h="11278870">
                  <a:moveTo>
                    <a:pt x="1709497" y="800481"/>
                  </a:moveTo>
                  <a:lnTo>
                    <a:pt x="1707018" y="799818"/>
                  </a:lnTo>
                  <a:lnTo>
                    <a:pt x="1705015" y="798963"/>
                  </a:lnTo>
                  <a:lnTo>
                    <a:pt x="1702535" y="798300"/>
                  </a:lnTo>
                  <a:lnTo>
                    <a:pt x="1700488" y="799400"/>
                  </a:lnTo>
                  <a:lnTo>
                    <a:pt x="1699491" y="801737"/>
                  </a:lnTo>
                  <a:lnTo>
                    <a:pt x="1699144" y="803168"/>
                  </a:lnTo>
                  <a:lnTo>
                    <a:pt x="1698971" y="803882"/>
                  </a:lnTo>
                  <a:lnTo>
                    <a:pt x="1699928" y="806264"/>
                  </a:lnTo>
                  <a:lnTo>
                    <a:pt x="1701931" y="807118"/>
                  </a:lnTo>
                  <a:lnTo>
                    <a:pt x="1702073" y="806784"/>
                  </a:lnTo>
                  <a:lnTo>
                    <a:pt x="1706747" y="808778"/>
                  </a:lnTo>
                  <a:lnTo>
                    <a:pt x="1708936" y="807345"/>
                  </a:lnTo>
                  <a:lnTo>
                    <a:pt x="1710788" y="803004"/>
                  </a:lnTo>
                  <a:lnTo>
                    <a:pt x="1709497" y="800481"/>
                  </a:lnTo>
                  <a:close/>
                </a:path>
                <a:path w="16366490" h="11278870">
                  <a:moveTo>
                    <a:pt x="291435" y="188087"/>
                  </a:moveTo>
                  <a:lnTo>
                    <a:pt x="288529" y="188424"/>
                  </a:lnTo>
                  <a:lnTo>
                    <a:pt x="287532" y="190762"/>
                  </a:lnTo>
                  <a:lnTo>
                    <a:pt x="286740" y="192002"/>
                  </a:lnTo>
                  <a:lnTo>
                    <a:pt x="286344" y="192621"/>
                  </a:lnTo>
                  <a:lnTo>
                    <a:pt x="286825" y="195194"/>
                  </a:lnTo>
                  <a:lnTo>
                    <a:pt x="288877" y="196859"/>
                  </a:lnTo>
                  <a:lnTo>
                    <a:pt x="293550" y="198852"/>
                  </a:lnTo>
                  <a:lnTo>
                    <a:pt x="296123" y="198371"/>
                  </a:lnTo>
                  <a:lnTo>
                    <a:pt x="296977" y="196369"/>
                  </a:lnTo>
                  <a:lnTo>
                    <a:pt x="297769" y="195128"/>
                  </a:lnTo>
                  <a:lnTo>
                    <a:pt x="298165" y="194508"/>
                  </a:lnTo>
                  <a:lnTo>
                    <a:pt x="297684" y="191936"/>
                  </a:lnTo>
                  <a:lnTo>
                    <a:pt x="295632" y="190272"/>
                  </a:lnTo>
                  <a:lnTo>
                    <a:pt x="293629" y="189417"/>
                  </a:lnTo>
                  <a:lnTo>
                    <a:pt x="291435" y="188087"/>
                  </a:lnTo>
                  <a:close/>
                </a:path>
                <a:path w="16366490" h="11278870">
                  <a:moveTo>
                    <a:pt x="1791221" y="826267"/>
                  </a:moveTo>
                  <a:lnTo>
                    <a:pt x="1788742" y="825604"/>
                  </a:lnTo>
                  <a:lnTo>
                    <a:pt x="1784402" y="823753"/>
                  </a:lnTo>
                  <a:lnTo>
                    <a:pt x="1782212" y="825187"/>
                  </a:lnTo>
                  <a:lnTo>
                    <a:pt x="1781216" y="827523"/>
                  </a:lnTo>
                  <a:lnTo>
                    <a:pt x="1780869" y="828953"/>
                  </a:lnTo>
                  <a:lnTo>
                    <a:pt x="1780695" y="829669"/>
                  </a:lnTo>
                  <a:lnTo>
                    <a:pt x="1781653" y="832049"/>
                  </a:lnTo>
                  <a:lnTo>
                    <a:pt x="1783655" y="832903"/>
                  </a:lnTo>
                  <a:lnTo>
                    <a:pt x="1783798" y="832569"/>
                  </a:lnTo>
                  <a:lnTo>
                    <a:pt x="1788472" y="834563"/>
                  </a:lnTo>
                  <a:lnTo>
                    <a:pt x="1790661" y="833131"/>
                  </a:lnTo>
                  <a:lnTo>
                    <a:pt x="1792655" y="828457"/>
                  </a:lnTo>
                  <a:lnTo>
                    <a:pt x="1791221" y="826267"/>
                  </a:lnTo>
                  <a:close/>
                </a:path>
                <a:path w="16366490" h="11278870">
                  <a:moveTo>
                    <a:pt x="1872897" y="851242"/>
                  </a:moveTo>
                  <a:lnTo>
                    <a:pt x="1870418" y="850580"/>
                  </a:lnTo>
                  <a:lnTo>
                    <a:pt x="1866078" y="848728"/>
                  </a:lnTo>
                  <a:lnTo>
                    <a:pt x="1863888" y="850162"/>
                  </a:lnTo>
                  <a:lnTo>
                    <a:pt x="1862892" y="852498"/>
                  </a:lnTo>
                  <a:lnTo>
                    <a:pt x="1862544" y="853929"/>
                  </a:lnTo>
                  <a:lnTo>
                    <a:pt x="1862371" y="854644"/>
                  </a:lnTo>
                  <a:lnTo>
                    <a:pt x="1863328" y="857026"/>
                  </a:lnTo>
                  <a:lnTo>
                    <a:pt x="1865331" y="857880"/>
                  </a:lnTo>
                  <a:lnTo>
                    <a:pt x="1865473" y="857546"/>
                  </a:lnTo>
                  <a:lnTo>
                    <a:pt x="1870147" y="859540"/>
                  </a:lnTo>
                  <a:lnTo>
                    <a:pt x="1872337" y="858106"/>
                  </a:lnTo>
                  <a:lnTo>
                    <a:pt x="1874330" y="853432"/>
                  </a:lnTo>
                  <a:lnTo>
                    <a:pt x="1872897" y="851242"/>
                  </a:lnTo>
                  <a:close/>
                </a:path>
                <a:path w="16366490" h="11278870">
                  <a:moveTo>
                    <a:pt x="218780" y="142890"/>
                  </a:moveTo>
                  <a:lnTo>
                    <a:pt x="216207" y="143371"/>
                  </a:lnTo>
                  <a:lnTo>
                    <a:pt x="213926" y="147132"/>
                  </a:lnTo>
                  <a:lnTo>
                    <a:pt x="213546" y="147759"/>
                  </a:lnTo>
                  <a:lnTo>
                    <a:pt x="214027" y="150331"/>
                  </a:lnTo>
                  <a:lnTo>
                    <a:pt x="216079" y="151996"/>
                  </a:lnTo>
                  <a:lnTo>
                    <a:pt x="220753" y="153989"/>
                  </a:lnTo>
                  <a:lnTo>
                    <a:pt x="223325" y="153508"/>
                  </a:lnTo>
                  <a:lnTo>
                    <a:pt x="224180" y="151506"/>
                  </a:lnTo>
                  <a:lnTo>
                    <a:pt x="225510" y="149311"/>
                  </a:lnTo>
                  <a:lnTo>
                    <a:pt x="225029" y="146739"/>
                  </a:lnTo>
                  <a:lnTo>
                    <a:pt x="222977" y="145075"/>
                  </a:lnTo>
                  <a:lnTo>
                    <a:pt x="220974" y="144220"/>
                  </a:lnTo>
                  <a:lnTo>
                    <a:pt x="218780" y="142890"/>
                  </a:lnTo>
                  <a:close/>
                </a:path>
                <a:path w="16366490" h="11278870">
                  <a:moveTo>
                    <a:pt x="1955333" y="875360"/>
                  </a:moveTo>
                  <a:lnTo>
                    <a:pt x="1952712" y="875031"/>
                  </a:lnTo>
                  <a:lnTo>
                    <a:pt x="1948372" y="873180"/>
                  </a:lnTo>
                  <a:lnTo>
                    <a:pt x="1946183" y="874612"/>
                  </a:lnTo>
                  <a:lnTo>
                    <a:pt x="1945186" y="876949"/>
                  </a:lnTo>
                  <a:lnTo>
                    <a:pt x="1944839" y="878380"/>
                  </a:lnTo>
                  <a:lnTo>
                    <a:pt x="1944665" y="879095"/>
                  </a:lnTo>
                  <a:lnTo>
                    <a:pt x="1945622" y="881477"/>
                  </a:lnTo>
                  <a:lnTo>
                    <a:pt x="1947624" y="882331"/>
                  </a:lnTo>
                  <a:lnTo>
                    <a:pt x="1947767" y="881997"/>
                  </a:lnTo>
                  <a:lnTo>
                    <a:pt x="1952441" y="883991"/>
                  </a:lnTo>
                  <a:lnTo>
                    <a:pt x="1954631" y="882557"/>
                  </a:lnTo>
                  <a:lnTo>
                    <a:pt x="1956624" y="877884"/>
                  </a:lnTo>
                  <a:lnTo>
                    <a:pt x="1955333" y="875360"/>
                  </a:lnTo>
                  <a:close/>
                </a:path>
                <a:path w="16366490" h="11278870">
                  <a:moveTo>
                    <a:pt x="146552" y="96691"/>
                  </a:moveTo>
                  <a:lnTo>
                    <a:pt x="143979" y="97172"/>
                  </a:lnTo>
                  <a:lnTo>
                    <a:pt x="142838" y="99053"/>
                  </a:lnTo>
                  <a:lnTo>
                    <a:pt x="141460" y="101227"/>
                  </a:lnTo>
                  <a:lnTo>
                    <a:pt x="141799" y="104132"/>
                  </a:lnTo>
                  <a:lnTo>
                    <a:pt x="143851" y="105797"/>
                  </a:lnTo>
                  <a:lnTo>
                    <a:pt x="148524" y="107791"/>
                  </a:lnTo>
                  <a:lnTo>
                    <a:pt x="150763" y="107168"/>
                  </a:lnTo>
                  <a:lnTo>
                    <a:pt x="152942" y="103757"/>
                  </a:lnTo>
                  <a:lnTo>
                    <a:pt x="153139" y="103447"/>
                  </a:lnTo>
                  <a:lnTo>
                    <a:pt x="152801" y="100541"/>
                  </a:lnTo>
                  <a:lnTo>
                    <a:pt x="150749" y="98876"/>
                  </a:lnTo>
                  <a:lnTo>
                    <a:pt x="148746" y="98022"/>
                  </a:lnTo>
                  <a:lnTo>
                    <a:pt x="146552" y="96691"/>
                  </a:lnTo>
                  <a:close/>
                </a:path>
                <a:path w="16366490" h="11278870">
                  <a:moveTo>
                    <a:pt x="2037102" y="899192"/>
                  </a:moveTo>
                  <a:lnTo>
                    <a:pt x="2034481" y="898862"/>
                  </a:lnTo>
                  <a:lnTo>
                    <a:pt x="2030475" y="897153"/>
                  </a:lnTo>
                  <a:lnTo>
                    <a:pt x="2028285" y="898587"/>
                  </a:lnTo>
                  <a:lnTo>
                    <a:pt x="2027288" y="900924"/>
                  </a:lnTo>
                  <a:lnTo>
                    <a:pt x="2026625" y="903403"/>
                  </a:lnTo>
                  <a:lnTo>
                    <a:pt x="2027725" y="905450"/>
                  </a:lnTo>
                  <a:lnTo>
                    <a:pt x="2029727" y="906304"/>
                  </a:lnTo>
                  <a:lnTo>
                    <a:pt x="2029536" y="905828"/>
                  </a:lnTo>
                  <a:lnTo>
                    <a:pt x="2034210" y="907822"/>
                  </a:lnTo>
                  <a:lnTo>
                    <a:pt x="2036399" y="906389"/>
                  </a:lnTo>
                  <a:lnTo>
                    <a:pt x="2038393" y="901715"/>
                  </a:lnTo>
                  <a:lnTo>
                    <a:pt x="2037102" y="899192"/>
                  </a:lnTo>
                  <a:close/>
                </a:path>
                <a:path w="16366490" h="11278870">
                  <a:moveTo>
                    <a:pt x="12386813" y="5301804"/>
                  </a:moveTo>
                  <a:lnTo>
                    <a:pt x="12384143" y="5300665"/>
                  </a:lnTo>
                  <a:lnTo>
                    <a:pt x="12379665" y="5301912"/>
                  </a:lnTo>
                  <a:lnTo>
                    <a:pt x="12378525" y="5304583"/>
                  </a:lnTo>
                  <a:lnTo>
                    <a:pt x="12379773" y="5309060"/>
                  </a:lnTo>
                  <a:lnTo>
                    <a:pt x="12380013" y="5310347"/>
                  </a:lnTo>
                  <a:lnTo>
                    <a:pt x="12382207" y="5311677"/>
                  </a:lnTo>
                  <a:lnTo>
                    <a:pt x="12383209" y="5312105"/>
                  </a:lnTo>
                  <a:lnTo>
                    <a:pt x="12384348" y="5312196"/>
                  </a:lnTo>
                  <a:lnTo>
                    <a:pt x="12385304" y="5311815"/>
                  </a:lnTo>
                  <a:lnTo>
                    <a:pt x="12387543" y="5311191"/>
                  </a:lnTo>
                  <a:lnTo>
                    <a:pt x="12388682" y="5308521"/>
                  </a:lnTo>
                  <a:lnTo>
                    <a:pt x="12386813" y="5301804"/>
                  </a:lnTo>
                  <a:close/>
                </a:path>
                <a:path w="16366490" h="11278870">
                  <a:moveTo>
                    <a:pt x="2119490" y="922498"/>
                  </a:moveTo>
                  <a:lnTo>
                    <a:pt x="2116868" y="922169"/>
                  </a:lnTo>
                  <a:lnTo>
                    <a:pt x="2114865" y="921314"/>
                  </a:lnTo>
                  <a:lnTo>
                    <a:pt x="2112720" y="920794"/>
                  </a:lnTo>
                  <a:lnTo>
                    <a:pt x="2110530" y="922228"/>
                  </a:lnTo>
                  <a:lnTo>
                    <a:pt x="2109533" y="924564"/>
                  </a:lnTo>
                  <a:lnTo>
                    <a:pt x="2109013" y="926710"/>
                  </a:lnTo>
                  <a:lnTo>
                    <a:pt x="2110112" y="928757"/>
                  </a:lnTo>
                  <a:lnTo>
                    <a:pt x="2114786" y="930751"/>
                  </a:lnTo>
                  <a:lnTo>
                    <a:pt x="2116931" y="931271"/>
                  </a:lnTo>
                  <a:lnTo>
                    <a:pt x="2119121" y="929837"/>
                  </a:lnTo>
                  <a:lnTo>
                    <a:pt x="2120117" y="927501"/>
                  </a:lnTo>
                  <a:lnTo>
                    <a:pt x="2120781" y="925022"/>
                  </a:lnTo>
                  <a:lnTo>
                    <a:pt x="2119490" y="922498"/>
                  </a:lnTo>
                  <a:close/>
                </a:path>
                <a:path w="16366490" h="11278870">
                  <a:moveTo>
                    <a:pt x="76038" y="49250"/>
                  </a:moveTo>
                  <a:lnTo>
                    <a:pt x="73131" y="49589"/>
                  </a:lnTo>
                  <a:lnTo>
                    <a:pt x="71800" y="51784"/>
                  </a:lnTo>
                  <a:lnTo>
                    <a:pt x="70278" y="53502"/>
                  </a:lnTo>
                  <a:lnTo>
                    <a:pt x="70759" y="56074"/>
                  </a:lnTo>
                  <a:lnTo>
                    <a:pt x="72669" y="58072"/>
                  </a:lnTo>
                  <a:lnTo>
                    <a:pt x="75339" y="59212"/>
                  </a:lnTo>
                  <a:lnTo>
                    <a:pt x="75197" y="59546"/>
                  </a:lnTo>
                  <a:lnTo>
                    <a:pt x="77200" y="60400"/>
                  </a:lnTo>
                  <a:lnTo>
                    <a:pt x="79438" y="59776"/>
                  </a:lnTo>
                  <a:lnTo>
                    <a:pt x="80626" y="57917"/>
                  </a:lnTo>
                  <a:lnTo>
                    <a:pt x="82149" y="56198"/>
                  </a:lnTo>
                  <a:lnTo>
                    <a:pt x="81668" y="53625"/>
                  </a:lnTo>
                  <a:lnTo>
                    <a:pt x="79759" y="51627"/>
                  </a:lnTo>
                  <a:lnTo>
                    <a:pt x="77756" y="50772"/>
                  </a:lnTo>
                  <a:lnTo>
                    <a:pt x="76038" y="49250"/>
                  </a:lnTo>
                  <a:close/>
                </a:path>
                <a:path w="16366490" h="11278870">
                  <a:moveTo>
                    <a:pt x="2202162" y="945137"/>
                  </a:moveTo>
                  <a:lnTo>
                    <a:pt x="2199540" y="944808"/>
                  </a:lnTo>
                  <a:lnTo>
                    <a:pt x="2197537" y="943954"/>
                  </a:lnTo>
                  <a:lnTo>
                    <a:pt x="2195392" y="943433"/>
                  </a:lnTo>
                  <a:lnTo>
                    <a:pt x="2193202" y="944867"/>
                  </a:lnTo>
                  <a:lnTo>
                    <a:pt x="2192032" y="947918"/>
                  </a:lnTo>
                  <a:lnTo>
                    <a:pt x="2191685" y="949349"/>
                  </a:lnTo>
                  <a:lnTo>
                    <a:pt x="2192785" y="951395"/>
                  </a:lnTo>
                  <a:lnTo>
                    <a:pt x="2194788" y="952250"/>
                  </a:lnTo>
                  <a:lnTo>
                    <a:pt x="2194930" y="951917"/>
                  </a:lnTo>
                  <a:lnTo>
                    <a:pt x="2197601" y="953056"/>
                  </a:lnTo>
                  <a:lnTo>
                    <a:pt x="2199746" y="953577"/>
                  </a:lnTo>
                  <a:lnTo>
                    <a:pt x="2201935" y="952143"/>
                  </a:lnTo>
                  <a:lnTo>
                    <a:pt x="2203105" y="949091"/>
                  </a:lnTo>
                  <a:lnTo>
                    <a:pt x="2203453" y="947661"/>
                  </a:lnTo>
                  <a:lnTo>
                    <a:pt x="2202162" y="945137"/>
                  </a:lnTo>
                  <a:close/>
                </a:path>
                <a:path w="16366490" h="11278870">
                  <a:moveTo>
                    <a:pt x="5900" y="0"/>
                  </a:moveTo>
                  <a:lnTo>
                    <a:pt x="2852" y="671"/>
                  </a:lnTo>
                  <a:lnTo>
                    <a:pt x="1664" y="2532"/>
                  </a:lnTo>
                  <a:lnTo>
                    <a:pt x="0" y="4583"/>
                  </a:lnTo>
                  <a:lnTo>
                    <a:pt x="814" y="7299"/>
                  </a:lnTo>
                  <a:lnTo>
                    <a:pt x="2390" y="9155"/>
                  </a:lnTo>
                  <a:lnTo>
                    <a:pt x="7063" y="11148"/>
                  </a:lnTo>
                  <a:lnTo>
                    <a:pt x="9160" y="10859"/>
                  </a:lnTo>
                  <a:lnTo>
                    <a:pt x="10348" y="8998"/>
                  </a:lnTo>
                  <a:lnTo>
                    <a:pt x="12012" y="6946"/>
                  </a:lnTo>
                  <a:lnTo>
                    <a:pt x="11198" y="4231"/>
                  </a:lnTo>
                  <a:lnTo>
                    <a:pt x="9622" y="2375"/>
                  </a:lnTo>
                  <a:lnTo>
                    <a:pt x="7619" y="1521"/>
                  </a:lnTo>
                  <a:lnTo>
                    <a:pt x="5900" y="0"/>
                  </a:lnTo>
                  <a:close/>
                </a:path>
                <a:path w="16366490" h="11278870">
                  <a:moveTo>
                    <a:pt x="2284977" y="967442"/>
                  </a:moveTo>
                  <a:lnTo>
                    <a:pt x="2282355" y="967113"/>
                  </a:lnTo>
                  <a:lnTo>
                    <a:pt x="2280352" y="966259"/>
                  </a:lnTo>
                  <a:lnTo>
                    <a:pt x="2278206" y="965738"/>
                  </a:lnTo>
                  <a:lnTo>
                    <a:pt x="2276017" y="967172"/>
                  </a:lnTo>
                  <a:lnTo>
                    <a:pt x="2274847" y="970224"/>
                  </a:lnTo>
                  <a:lnTo>
                    <a:pt x="2274500" y="971654"/>
                  </a:lnTo>
                  <a:lnTo>
                    <a:pt x="2275599" y="973702"/>
                  </a:lnTo>
                  <a:lnTo>
                    <a:pt x="2277936" y="974698"/>
                  </a:lnTo>
                  <a:lnTo>
                    <a:pt x="2278412" y="974507"/>
                  </a:lnTo>
                  <a:lnTo>
                    <a:pt x="2280415" y="975361"/>
                  </a:lnTo>
                  <a:lnTo>
                    <a:pt x="2282560" y="975882"/>
                  </a:lnTo>
                  <a:lnTo>
                    <a:pt x="2284750" y="974448"/>
                  </a:lnTo>
                  <a:lnTo>
                    <a:pt x="2285920" y="971397"/>
                  </a:lnTo>
                  <a:lnTo>
                    <a:pt x="2286268" y="969966"/>
                  </a:lnTo>
                  <a:lnTo>
                    <a:pt x="2284977" y="967442"/>
                  </a:lnTo>
                  <a:close/>
                </a:path>
                <a:path w="16366490" h="11278870">
                  <a:moveTo>
                    <a:pt x="2367600" y="989271"/>
                  </a:moveTo>
                  <a:lnTo>
                    <a:pt x="2364978" y="988942"/>
                  </a:lnTo>
                  <a:lnTo>
                    <a:pt x="2362975" y="988088"/>
                  </a:lnTo>
                  <a:lnTo>
                    <a:pt x="2360830" y="987567"/>
                  </a:lnTo>
                  <a:lnTo>
                    <a:pt x="2358640" y="989001"/>
                  </a:lnTo>
                  <a:lnTo>
                    <a:pt x="2357470" y="992053"/>
                  </a:lnTo>
                  <a:lnTo>
                    <a:pt x="2357123" y="993483"/>
                  </a:lnTo>
                  <a:lnTo>
                    <a:pt x="2358223" y="995529"/>
                  </a:lnTo>
                  <a:lnTo>
                    <a:pt x="2360559" y="996526"/>
                  </a:lnTo>
                  <a:lnTo>
                    <a:pt x="2361036" y="996335"/>
                  </a:lnTo>
                  <a:lnTo>
                    <a:pt x="2363039" y="997189"/>
                  </a:lnTo>
                  <a:lnTo>
                    <a:pt x="2365184" y="997710"/>
                  </a:lnTo>
                  <a:lnTo>
                    <a:pt x="2367374" y="996277"/>
                  </a:lnTo>
                  <a:lnTo>
                    <a:pt x="2368544" y="993226"/>
                  </a:lnTo>
                  <a:lnTo>
                    <a:pt x="2368891" y="991795"/>
                  </a:lnTo>
                  <a:lnTo>
                    <a:pt x="2367600" y="989271"/>
                  </a:lnTo>
                  <a:close/>
                </a:path>
                <a:path w="16366490" h="11278870">
                  <a:moveTo>
                    <a:pt x="2450700" y="1010909"/>
                  </a:moveTo>
                  <a:lnTo>
                    <a:pt x="2448078" y="1010580"/>
                  </a:lnTo>
                  <a:lnTo>
                    <a:pt x="2446075" y="1009725"/>
                  </a:lnTo>
                  <a:lnTo>
                    <a:pt x="2443596" y="1009063"/>
                  </a:lnTo>
                  <a:lnTo>
                    <a:pt x="2441406" y="1010496"/>
                  </a:lnTo>
                  <a:lnTo>
                    <a:pt x="2440743" y="1012975"/>
                  </a:lnTo>
                  <a:lnTo>
                    <a:pt x="2440222" y="1015121"/>
                  </a:lnTo>
                  <a:lnTo>
                    <a:pt x="2441322" y="1017167"/>
                  </a:lnTo>
                  <a:lnTo>
                    <a:pt x="2443659" y="1018164"/>
                  </a:lnTo>
                  <a:lnTo>
                    <a:pt x="2444135" y="1017972"/>
                  </a:lnTo>
                  <a:lnTo>
                    <a:pt x="2446138" y="1018827"/>
                  </a:lnTo>
                  <a:lnTo>
                    <a:pt x="2448283" y="1019348"/>
                  </a:lnTo>
                  <a:lnTo>
                    <a:pt x="2450807" y="1018057"/>
                  </a:lnTo>
                  <a:lnTo>
                    <a:pt x="2451470" y="1015578"/>
                  </a:lnTo>
                  <a:lnTo>
                    <a:pt x="2451990" y="1013433"/>
                  </a:lnTo>
                  <a:lnTo>
                    <a:pt x="2450700" y="1010909"/>
                  </a:lnTo>
                  <a:close/>
                </a:path>
                <a:path w="16366490" h="11278870">
                  <a:moveTo>
                    <a:pt x="2533750" y="1031736"/>
                  </a:moveTo>
                  <a:lnTo>
                    <a:pt x="2531128" y="1031407"/>
                  </a:lnTo>
                  <a:lnTo>
                    <a:pt x="2529125" y="1030553"/>
                  </a:lnTo>
                  <a:lnTo>
                    <a:pt x="2526646" y="1029890"/>
                  </a:lnTo>
                  <a:lnTo>
                    <a:pt x="2524456" y="1031324"/>
                  </a:lnTo>
                  <a:lnTo>
                    <a:pt x="2523794" y="1033802"/>
                  </a:lnTo>
                  <a:lnTo>
                    <a:pt x="2523273" y="1035948"/>
                  </a:lnTo>
                  <a:lnTo>
                    <a:pt x="2524372" y="1037995"/>
                  </a:lnTo>
                  <a:lnTo>
                    <a:pt x="2526709" y="1038992"/>
                  </a:lnTo>
                  <a:lnTo>
                    <a:pt x="2527185" y="1038801"/>
                  </a:lnTo>
                  <a:lnTo>
                    <a:pt x="2529188" y="1039655"/>
                  </a:lnTo>
                  <a:lnTo>
                    <a:pt x="2531667" y="1040318"/>
                  </a:lnTo>
                  <a:lnTo>
                    <a:pt x="2533858" y="1038884"/>
                  </a:lnTo>
                  <a:lnTo>
                    <a:pt x="2535183" y="1033926"/>
                  </a:lnTo>
                  <a:lnTo>
                    <a:pt x="2533750" y="1031736"/>
                  </a:lnTo>
                  <a:close/>
                </a:path>
                <a:path w="16366490" h="11278870">
                  <a:moveTo>
                    <a:pt x="12359131" y="5220551"/>
                  </a:moveTo>
                  <a:lnTo>
                    <a:pt x="12356460" y="5219412"/>
                  </a:lnTo>
                  <a:lnTo>
                    <a:pt x="12354221" y="5220036"/>
                  </a:lnTo>
                  <a:lnTo>
                    <a:pt x="12352316" y="5220801"/>
                  </a:lnTo>
                  <a:lnTo>
                    <a:pt x="12351801" y="5225711"/>
                  </a:lnTo>
                  <a:lnTo>
                    <a:pt x="12352424" y="5227950"/>
                  </a:lnTo>
                  <a:lnTo>
                    <a:pt x="12352665" y="5229236"/>
                  </a:lnTo>
                  <a:lnTo>
                    <a:pt x="12354858" y="5230567"/>
                  </a:lnTo>
                  <a:lnTo>
                    <a:pt x="12355001" y="5230233"/>
                  </a:lnTo>
                  <a:lnTo>
                    <a:pt x="12356002" y="5230660"/>
                  </a:lnTo>
                  <a:lnTo>
                    <a:pt x="12357145" y="5230753"/>
                  </a:lnTo>
                  <a:lnTo>
                    <a:pt x="12360003" y="5229604"/>
                  </a:lnTo>
                  <a:lnTo>
                    <a:pt x="12360519" y="5224695"/>
                  </a:lnTo>
                  <a:lnTo>
                    <a:pt x="12359897" y="5222456"/>
                  </a:lnTo>
                  <a:lnTo>
                    <a:pt x="12359131" y="5220551"/>
                  </a:lnTo>
                  <a:close/>
                </a:path>
                <a:path w="16366490" h="11278870">
                  <a:moveTo>
                    <a:pt x="2616943" y="1052229"/>
                  </a:moveTo>
                  <a:lnTo>
                    <a:pt x="2614321" y="1051900"/>
                  </a:lnTo>
                  <a:lnTo>
                    <a:pt x="2612318" y="1051046"/>
                  </a:lnTo>
                  <a:lnTo>
                    <a:pt x="2609839" y="1050383"/>
                  </a:lnTo>
                  <a:lnTo>
                    <a:pt x="2607649" y="1051817"/>
                  </a:lnTo>
                  <a:lnTo>
                    <a:pt x="2606986" y="1054297"/>
                  </a:lnTo>
                  <a:lnTo>
                    <a:pt x="2606466" y="1056441"/>
                  </a:lnTo>
                  <a:lnTo>
                    <a:pt x="2607565" y="1058489"/>
                  </a:lnTo>
                  <a:lnTo>
                    <a:pt x="2609902" y="1059486"/>
                  </a:lnTo>
                  <a:lnTo>
                    <a:pt x="2610378" y="1059294"/>
                  </a:lnTo>
                  <a:lnTo>
                    <a:pt x="2612381" y="1060149"/>
                  </a:lnTo>
                  <a:lnTo>
                    <a:pt x="2614860" y="1060811"/>
                  </a:lnTo>
                  <a:lnTo>
                    <a:pt x="2617050" y="1059379"/>
                  </a:lnTo>
                  <a:lnTo>
                    <a:pt x="2618376" y="1054420"/>
                  </a:lnTo>
                  <a:lnTo>
                    <a:pt x="2616943" y="1052229"/>
                  </a:lnTo>
                  <a:close/>
                </a:path>
                <a:path w="16366490" h="11278870">
                  <a:moveTo>
                    <a:pt x="2700278" y="1072390"/>
                  </a:moveTo>
                  <a:lnTo>
                    <a:pt x="2697656" y="1072061"/>
                  </a:lnTo>
                  <a:lnTo>
                    <a:pt x="2695653" y="1071207"/>
                  </a:lnTo>
                  <a:lnTo>
                    <a:pt x="2693174" y="1070544"/>
                  </a:lnTo>
                  <a:lnTo>
                    <a:pt x="2690985" y="1071977"/>
                  </a:lnTo>
                  <a:lnTo>
                    <a:pt x="2690322" y="1074456"/>
                  </a:lnTo>
                  <a:lnTo>
                    <a:pt x="2689801" y="1076602"/>
                  </a:lnTo>
                  <a:lnTo>
                    <a:pt x="2690901" y="1078648"/>
                  </a:lnTo>
                  <a:lnTo>
                    <a:pt x="2693237" y="1079645"/>
                  </a:lnTo>
                  <a:lnTo>
                    <a:pt x="2693714" y="1079454"/>
                  </a:lnTo>
                  <a:lnTo>
                    <a:pt x="2695717" y="1080308"/>
                  </a:lnTo>
                  <a:lnTo>
                    <a:pt x="2698196" y="1080971"/>
                  </a:lnTo>
                  <a:lnTo>
                    <a:pt x="2700385" y="1079538"/>
                  </a:lnTo>
                  <a:lnTo>
                    <a:pt x="2701711" y="1074579"/>
                  </a:lnTo>
                  <a:lnTo>
                    <a:pt x="2700278" y="1072390"/>
                  </a:lnTo>
                  <a:close/>
                </a:path>
                <a:path w="16366490" h="11278870">
                  <a:moveTo>
                    <a:pt x="2783564" y="1091740"/>
                  </a:moveTo>
                  <a:lnTo>
                    <a:pt x="2780942" y="1091411"/>
                  </a:lnTo>
                  <a:lnTo>
                    <a:pt x="2778940" y="1090556"/>
                  </a:lnTo>
                  <a:lnTo>
                    <a:pt x="2776461" y="1089893"/>
                  </a:lnTo>
                  <a:lnTo>
                    <a:pt x="2774271" y="1091326"/>
                  </a:lnTo>
                  <a:lnTo>
                    <a:pt x="2773608" y="1093806"/>
                  </a:lnTo>
                  <a:lnTo>
                    <a:pt x="2773087" y="1095951"/>
                  </a:lnTo>
                  <a:lnTo>
                    <a:pt x="2774186" y="1097999"/>
                  </a:lnTo>
                  <a:lnTo>
                    <a:pt x="2776523" y="1098996"/>
                  </a:lnTo>
                  <a:lnTo>
                    <a:pt x="2776999" y="1098804"/>
                  </a:lnTo>
                  <a:lnTo>
                    <a:pt x="2779002" y="1099659"/>
                  </a:lnTo>
                  <a:lnTo>
                    <a:pt x="2781482" y="1100321"/>
                  </a:lnTo>
                  <a:lnTo>
                    <a:pt x="2783672" y="1098888"/>
                  </a:lnTo>
                  <a:lnTo>
                    <a:pt x="2784997" y="1093930"/>
                  </a:lnTo>
                  <a:lnTo>
                    <a:pt x="2783564" y="1091740"/>
                  </a:lnTo>
                  <a:close/>
                </a:path>
                <a:path w="16366490" h="11278870">
                  <a:moveTo>
                    <a:pt x="2867184" y="1111233"/>
                  </a:moveTo>
                  <a:lnTo>
                    <a:pt x="2864563" y="1110904"/>
                  </a:lnTo>
                  <a:lnTo>
                    <a:pt x="2862560" y="1110049"/>
                  </a:lnTo>
                  <a:lnTo>
                    <a:pt x="2860080" y="1109386"/>
                  </a:lnTo>
                  <a:lnTo>
                    <a:pt x="2857890" y="1110819"/>
                  </a:lnTo>
                  <a:lnTo>
                    <a:pt x="2857227" y="1113298"/>
                  </a:lnTo>
                  <a:lnTo>
                    <a:pt x="2856707" y="1115443"/>
                  </a:lnTo>
                  <a:lnTo>
                    <a:pt x="2857806" y="1117490"/>
                  </a:lnTo>
                  <a:lnTo>
                    <a:pt x="2860144" y="1118487"/>
                  </a:lnTo>
                  <a:lnTo>
                    <a:pt x="2860620" y="1118296"/>
                  </a:lnTo>
                  <a:lnTo>
                    <a:pt x="2862623" y="1119150"/>
                  </a:lnTo>
                  <a:lnTo>
                    <a:pt x="2865102" y="1119813"/>
                  </a:lnTo>
                  <a:lnTo>
                    <a:pt x="2867292" y="1118380"/>
                  </a:lnTo>
                  <a:lnTo>
                    <a:pt x="2868618" y="1113421"/>
                  </a:lnTo>
                  <a:lnTo>
                    <a:pt x="2867184" y="1111233"/>
                  </a:lnTo>
                  <a:close/>
                </a:path>
                <a:path w="16366490" h="11278870">
                  <a:moveTo>
                    <a:pt x="12328301" y="5138352"/>
                  </a:moveTo>
                  <a:lnTo>
                    <a:pt x="12325920" y="5139308"/>
                  </a:lnTo>
                  <a:lnTo>
                    <a:pt x="12323873" y="5140408"/>
                  </a:lnTo>
                  <a:lnTo>
                    <a:pt x="12323499" y="5144984"/>
                  </a:lnTo>
                  <a:lnTo>
                    <a:pt x="12324123" y="5147222"/>
                  </a:lnTo>
                  <a:lnTo>
                    <a:pt x="12324697" y="5148651"/>
                  </a:lnTo>
                  <a:lnTo>
                    <a:pt x="12326557" y="5149839"/>
                  </a:lnTo>
                  <a:lnTo>
                    <a:pt x="12326700" y="5149505"/>
                  </a:lnTo>
                  <a:lnTo>
                    <a:pt x="12327701" y="5149932"/>
                  </a:lnTo>
                  <a:lnTo>
                    <a:pt x="12328845" y="5150026"/>
                  </a:lnTo>
                  <a:lnTo>
                    <a:pt x="12329798" y="5149643"/>
                  </a:lnTo>
                  <a:lnTo>
                    <a:pt x="12331844" y="5148544"/>
                  </a:lnTo>
                  <a:lnTo>
                    <a:pt x="12332219" y="5143968"/>
                  </a:lnTo>
                  <a:lnTo>
                    <a:pt x="12331595" y="5141729"/>
                  </a:lnTo>
                  <a:lnTo>
                    <a:pt x="12330496" y="5139683"/>
                  </a:lnTo>
                  <a:lnTo>
                    <a:pt x="12328301" y="5138352"/>
                  </a:lnTo>
                  <a:close/>
                </a:path>
                <a:path w="16366490" h="11278870">
                  <a:moveTo>
                    <a:pt x="2950612" y="1130248"/>
                  </a:moveTo>
                  <a:lnTo>
                    <a:pt x="2947991" y="1129919"/>
                  </a:lnTo>
                  <a:lnTo>
                    <a:pt x="2945988" y="1129064"/>
                  </a:lnTo>
                  <a:lnTo>
                    <a:pt x="2943509" y="1128402"/>
                  </a:lnTo>
                  <a:lnTo>
                    <a:pt x="2941320" y="1129834"/>
                  </a:lnTo>
                  <a:lnTo>
                    <a:pt x="2940657" y="1132314"/>
                  </a:lnTo>
                  <a:lnTo>
                    <a:pt x="2940137" y="1134459"/>
                  </a:lnTo>
                  <a:lnTo>
                    <a:pt x="2941236" y="1136506"/>
                  </a:lnTo>
                  <a:lnTo>
                    <a:pt x="2943573" y="1137503"/>
                  </a:lnTo>
                  <a:lnTo>
                    <a:pt x="2944049" y="1137311"/>
                  </a:lnTo>
                  <a:lnTo>
                    <a:pt x="2946052" y="1138166"/>
                  </a:lnTo>
                  <a:lnTo>
                    <a:pt x="2948531" y="1138829"/>
                  </a:lnTo>
                  <a:lnTo>
                    <a:pt x="2950720" y="1137396"/>
                  </a:lnTo>
                  <a:lnTo>
                    <a:pt x="2952046" y="1132438"/>
                  </a:lnTo>
                  <a:lnTo>
                    <a:pt x="2950612" y="1130248"/>
                  </a:lnTo>
                  <a:close/>
                </a:path>
                <a:path w="16366490" h="11278870">
                  <a:moveTo>
                    <a:pt x="3034184" y="1148930"/>
                  </a:moveTo>
                  <a:lnTo>
                    <a:pt x="3031563" y="1148601"/>
                  </a:lnTo>
                  <a:lnTo>
                    <a:pt x="3029559" y="1147746"/>
                  </a:lnTo>
                  <a:lnTo>
                    <a:pt x="3027080" y="1147083"/>
                  </a:lnTo>
                  <a:lnTo>
                    <a:pt x="3024890" y="1148517"/>
                  </a:lnTo>
                  <a:lnTo>
                    <a:pt x="3024227" y="1150997"/>
                  </a:lnTo>
                  <a:lnTo>
                    <a:pt x="3023707" y="1153141"/>
                  </a:lnTo>
                  <a:lnTo>
                    <a:pt x="3024806" y="1155189"/>
                  </a:lnTo>
                  <a:lnTo>
                    <a:pt x="3026809" y="1156043"/>
                  </a:lnTo>
                  <a:lnTo>
                    <a:pt x="3026952" y="1155709"/>
                  </a:lnTo>
                  <a:lnTo>
                    <a:pt x="3027285" y="1155851"/>
                  </a:lnTo>
                  <a:lnTo>
                    <a:pt x="3027762" y="1155660"/>
                  </a:lnTo>
                  <a:lnTo>
                    <a:pt x="3029765" y="1156515"/>
                  </a:lnTo>
                  <a:lnTo>
                    <a:pt x="3032244" y="1157177"/>
                  </a:lnTo>
                  <a:lnTo>
                    <a:pt x="3034434" y="1155745"/>
                  </a:lnTo>
                  <a:lnTo>
                    <a:pt x="3035097" y="1153265"/>
                  </a:lnTo>
                  <a:lnTo>
                    <a:pt x="3035617" y="1151119"/>
                  </a:lnTo>
                  <a:lnTo>
                    <a:pt x="3034184" y="1148930"/>
                  </a:lnTo>
                  <a:close/>
                </a:path>
                <a:path w="16366490" h="11278870">
                  <a:moveTo>
                    <a:pt x="3117897" y="1167278"/>
                  </a:moveTo>
                  <a:lnTo>
                    <a:pt x="3115275" y="1166949"/>
                  </a:lnTo>
                  <a:lnTo>
                    <a:pt x="3113273" y="1166095"/>
                  </a:lnTo>
                  <a:lnTo>
                    <a:pt x="3110793" y="1165432"/>
                  </a:lnTo>
                  <a:lnTo>
                    <a:pt x="3108604" y="1166865"/>
                  </a:lnTo>
                  <a:lnTo>
                    <a:pt x="3107941" y="1169344"/>
                  </a:lnTo>
                  <a:lnTo>
                    <a:pt x="3107421" y="1171490"/>
                  </a:lnTo>
                  <a:lnTo>
                    <a:pt x="3108520" y="1173538"/>
                  </a:lnTo>
                  <a:lnTo>
                    <a:pt x="3110523" y="1174392"/>
                  </a:lnTo>
                  <a:lnTo>
                    <a:pt x="3110665" y="1174058"/>
                  </a:lnTo>
                  <a:lnTo>
                    <a:pt x="3111475" y="1174009"/>
                  </a:lnTo>
                  <a:lnTo>
                    <a:pt x="3113478" y="1174863"/>
                  </a:lnTo>
                  <a:lnTo>
                    <a:pt x="3115957" y="1175526"/>
                  </a:lnTo>
                  <a:lnTo>
                    <a:pt x="3118147" y="1174092"/>
                  </a:lnTo>
                  <a:lnTo>
                    <a:pt x="3118810" y="1171613"/>
                  </a:lnTo>
                  <a:lnTo>
                    <a:pt x="3119331" y="1169468"/>
                  </a:lnTo>
                  <a:lnTo>
                    <a:pt x="3117897" y="1167278"/>
                  </a:lnTo>
                  <a:close/>
                </a:path>
                <a:path w="16366490" h="11278870">
                  <a:moveTo>
                    <a:pt x="3201753" y="1185293"/>
                  </a:moveTo>
                  <a:lnTo>
                    <a:pt x="3199132" y="1184964"/>
                  </a:lnTo>
                  <a:lnTo>
                    <a:pt x="3197128" y="1184110"/>
                  </a:lnTo>
                  <a:lnTo>
                    <a:pt x="3194649" y="1183447"/>
                  </a:lnTo>
                  <a:lnTo>
                    <a:pt x="3192459" y="1184879"/>
                  </a:lnTo>
                  <a:lnTo>
                    <a:pt x="3191796" y="1187359"/>
                  </a:lnTo>
                  <a:lnTo>
                    <a:pt x="3191276" y="1189504"/>
                  </a:lnTo>
                  <a:lnTo>
                    <a:pt x="3192375" y="1191551"/>
                  </a:lnTo>
                  <a:lnTo>
                    <a:pt x="3194379" y="1192406"/>
                  </a:lnTo>
                  <a:lnTo>
                    <a:pt x="3194521" y="1192072"/>
                  </a:lnTo>
                  <a:lnTo>
                    <a:pt x="3195331" y="1192023"/>
                  </a:lnTo>
                  <a:lnTo>
                    <a:pt x="3197334" y="1192877"/>
                  </a:lnTo>
                  <a:lnTo>
                    <a:pt x="3199813" y="1193540"/>
                  </a:lnTo>
                  <a:lnTo>
                    <a:pt x="3202003" y="1192108"/>
                  </a:lnTo>
                  <a:lnTo>
                    <a:pt x="3202666" y="1189628"/>
                  </a:lnTo>
                  <a:lnTo>
                    <a:pt x="3203186" y="1187483"/>
                  </a:lnTo>
                  <a:lnTo>
                    <a:pt x="3201753" y="1185293"/>
                  </a:lnTo>
                  <a:close/>
                </a:path>
                <a:path w="16366490" h="11278870">
                  <a:moveTo>
                    <a:pt x="12300148" y="5060054"/>
                  </a:moveTo>
                  <a:lnTo>
                    <a:pt x="12297811" y="5059057"/>
                  </a:lnTo>
                  <a:lnTo>
                    <a:pt x="12293049" y="5060972"/>
                  </a:lnTo>
                  <a:lnTo>
                    <a:pt x="12293008" y="5065689"/>
                  </a:lnTo>
                  <a:lnTo>
                    <a:pt x="12294348" y="5069023"/>
                  </a:lnTo>
                  <a:lnTo>
                    <a:pt x="12296209" y="5070212"/>
                  </a:lnTo>
                  <a:lnTo>
                    <a:pt x="12296352" y="5069878"/>
                  </a:lnTo>
                  <a:lnTo>
                    <a:pt x="12297353" y="5070305"/>
                  </a:lnTo>
                  <a:lnTo>
                    <a:pt x="12298496" y="5070398"/>
                  </a:lnTo>
                  <a:lnTo>
                    <a:pt x="12301831" y="5069058"/>
                  </a:lnTo>
                  <a:lnTo>
                    <a:pt x="12301870" y="5064340"/>
                  </a:lnTo>
                  <a:lnTo>
                    <a:pt x="12300148" y="5060054"/>
                  </a:lnTo>
                  <a:close/>
                </a:path>
                <a:path w="16366490" h="11278870">
                  <a:moveTo>
                    <a:pt x="3285226" y="1202354"/>
                  </a:moveTo>
                  <a:lnTo>
                    <a:pt x="3282462" y="1202359"/>
                  </a:lnTo>
                  <a:lnTo>
                    <a:pt x="3280459" y="1201505"/>
                  </a:lnTo>
                  <a:lnTo>
                    <a:pt x="3278314" y="1200984"/>
                  </a:lnTo>
                  <a:lnTo>
                    <a:pt x="3276124" y="1202418"/>
                  </a:lnTo>
                  <a:lnTo>
                    <a:pt x="3275461" y="1204897"/>
                  </a:lnTo>
                  <a:lnTo>
                    <a:pt x="3274940" y="1207042"/>
                  </a:lnTo>
                  <a:lnTo>
                    <a:pt x="3276040" y="1209090"/>
                  </a:lnTo>
                  <a:lnTo>
                    <a:pt x="3278043" y="1209944"/>
                  </a:lnTo>
                  <a:lnTo>
                    <a:pt x="3278185" y="1209611"/>
                  </a:lnTo>
                  <a:lnTo>
                    <a:pt x="3278996" y="1209561"/>
                  </a:lnTo>
                  <a:lnTo>
                    <a:pt x="3280998" y="1210416"/>
                  </a:lnTo>
                  <a:lnTo>
                    <a:pt x="3283144" y="1210936"/>
                  </a:lnTo>
                  <a:lnTo>
                    <a:pt x="3285334" y="1209503"/>
                  </a:lnTo>
                  <a:lnTo>
                    <a:pt x="3285996" y="1207024"/>
                  </a:lnTo>
                  <a:lnTo>
                    <a:pt x="3286517" y="1204878"/>
                  </a:lnTo>
                  <a:lnTo>
                    <a:pt x="3285226" y="1202354"/>
                  </a:lnTo>
                  <a:close/>
                </a:path>
                <a:path w="16366490" h="11278870">
                  <a:moveTo>
                    <a:pt x="3369224" y="1220035"/>
                  </a:moveTo>
                  <a:lnTo>
                    <a:pt x="3366460" y="1220040"/>
                  </a:lnTo>
                  <a:lnTo>
                    <a:pt x="3364457" y="1219186"/>
                  </a:lnTo>
                  <a:lnTo>
                    <a:pt x="3362312" y="1218665"/>
                  </a:lnTo>
                  <a:lnTo>
                    <a:pt x="3360123" y="1220098"/>
                  </a:lnTo>
                  <a:lnTo>
                    <a:pt x="3359460" y="1222578"/>
                  </a:lnTo>
                  <a:lnTo>
                    <a:pt x="3358938" y="1224723"/>
                  </a:lnTo>
                  <a:lnTo>
                    <a:pt x="3360038" y="1226771"/>
                  </a:lnTo>
                  <a:lnTo>
                    <a:pt x="3362041" y="1227625"/>
                  </a:lnTo>
                  <a:lnTo>
                    <a:pt x="3362183" y="1227292"/>
                  </a:lnTo>
                  <a:lnTo>
                    <a:pt x="3362994" y="1227243"/>
                  </a:lnTo>
                  <a:lnTo>
                    <a:pt x="3364996" y="1228097"/>
                  </a:lnTo>
                  <a:lnTo>
                    <a:pt x="3367142" y="1228617"/>
                  </a:lnTo>
                  <a:lnTo>
                    <a:pt x="3369332" y="1227184"/>
                  </a:lnTo>
                  <a:lnTo>
                    <a:pt x="3369995" y="1224704"/>
                  </a:lnTo>
                  <a:lnTo>
                    <a:pt x="3370515" y="1222559"/>
                  </a:lnTo>
                  <a:lnTo>
                    <a:pt x="3369224" y="1220035"/>
                  </a:lnTo>
                  <a:close/>
                </a:path>
                <a:path w="16366490" h="11278870">
                  <a:moveTo>
                    <a:pt x="3452697" y="1237098"/>
                  </a:moveTo>
                  <a:lnTo>
                    <a:pt x="3450266" y="1237245"/>
                  </a:lnTo>
                  <a:lnTo>
                    <a:pt x="3448264" y="1236391"/>
                  </a:lnTo>
                  <a:lnTo>
                    <a:pt x="3446118" y="1235870"/>
                  </a:lnTo>
                  <a:lnTo>
                    <a:pt x="3443929" y="1237303"/>
                  </a:lnTo>
                  <a:lnTo>
                    <a:pt x="3443266" y="1239783"/>
                  </a:lnTo>
                  <a:lnTo>
                    <a:pt x="3442746" y="1241927"/>
                  </a:lnTo>
                  <a:lnTo>
                    <a:pt x="3443845" y="1243975"/>
                  </a:lnTo>
                  <a:lnTo>
                    <a:pt x="3445848" y="1244829"/>
                  </a:lnTo>
                  <a:lnTo>
                    <a:pt x="3446801" y="1244446"/>
                  </a:lnTo>
                  <a:lnTo>
                    <a:pt x="3448804" y="1245300"/>
                  </a:lnTo>
                  <a:lnTo>
                    <a:pt x="3450949" y="1245821"/>
                  </a:lnTo>
                  <a:lnTo>
                    <a:pt x="3453281" y="1244054"/>
                  </a:lnTo>
                  <a:lnTo>
                    <a:pt x="3454322" y="1239764"/>
                  </a:lnTo>
                  <a:lnTo>
                    <a:pt x="3452697" y="1237098"/>
                  </a:lnTo>
                  <a:close/>
                </a:path>
                <a:path w="16366490" h="11278870">
                  <a:moveTo>
                    <a:pt x="12268705" y="4981143"/>
                  </a:moveTo>
                  <a:lnTo>
                    <a:pt x="12266368" y="4980146"/>
                  </a:lnTo>
                  <a:lnTo>
                    <a:pt x="12261604" y="4982061"/>
                  </a:lnTo>
                  <a:lnTo>
                    <a:pt x="12261565" y="4986778"/>
                  </a:lnTo>
                  <a:lnTo>
                    <a:pt x="12262714" y="4989636"/>
                  </a:lnTo>
                  <a:lnTo>
                    <a:pt x="12264574" y="4990824"/>
                  </a:lnTo>
                  <a:lnTo>
                    <a:pt x="12264767" y="4991300"/>
                  </a:lnTo>
                  <a:lnTo>
                    <a:pt x="12266101" y="4991869"/>
                  </a:lnTo>
                  <a:lnTo>
                    <a:pt x="12267387" y="4991630"/>
                  </a:lnTo>
                  <a:lnTo>
                    <a:pt x="12270722" y="4990290"/>
                  </a:lnTo>
                  <a:lnTo>
                    <a:pt x="12270761" y="4985572"/>
                  </a:lnTo>
                  <a:lnTo>
                    <a:pt x="12269662" y="4983525"/>
                  </a:lnTo>
                  <a:lnTo>
                    <a:pt x="12268705" y="4981143"/>
                  </a:lnTo>
                  <a:close/>
                </a:path>
                <a:path w="16366490" h="11278870">
                  <a:moveTo>
                    <a:pt x="3536838" y="1254444"/>
                  </a:moveTo>
                  <a:lnTo>
                    <a:pt x="3534074" y="1254448"/>
                  </a:lnTo>
                  <a:lnTo>
                    <a:pt x="3532071" y="1253594"/>
                  </a:lnTo>
                  <a:lnTo>
                    <a:pt x="3529926" y="1253074"/>
                  </a:lnTo>
                  <a:lnTo>
                    <a:pt x="3527736" y="1254508"/>
                  </a:lnTo>
                  <a:lnTo>
                    <a:pt x="3527073" y="1256987"/>
                  </a:lnTo>
                  <a:lnTo>
                    <a:pt x="3526552" y="1259132"/>
                  </a:lnTo>
                  <a:lnTo>
                    <a:pt x="3527652" y="1261179"/>
                  </a:lnTo>
                  <a:lnTo>
                    <a:pt x="3529655" y="1262034"/>
                  </a:lnTo>
                  <a:lnTo>
                    <a:pt x="3530607" y="1261651"/>
                  </a:lnTo>
                  <a:lnTo>
                    <a:pt x="3532610" y="1262505"/>
                  </a:lnTo>
                  <a:lnTo>
                    <a:pt x="3534755" y="1263026"/>
                  </a:lnTo>
                  <a:lnTo>
                    <a:pt x="3536946" y="1261593"/>
                  </a:lnTo>
                  <a:lnTo>
                    <a:pt x="3537609" y="1259114"/>
                  </a:lnTo>
                  <a:lnTo>
                    <a:pt x="3538129" y="1256968"/>
                  </a:lnTo>
                  <a:lnTo>
                    <a:pt x="3536838" y="1254444"/>
                  </a:lnTo>
                  <a:close/>
                </a:path>
                <a:path w="16366490" h="11278870">
                  <a:moveTo>
                    <a:pt x="3620929" y="1270982"/>
                  </a:moveTo>
                  <a:lnTo>
                    <a:pt x="3618166" y="1270986"/>
                  </a:lnTo>
                  <a:lnTo>
                    <a:pt x="3616162" y="1270131"/>
                  </a:lnTo>
                  <a:lnTo>
                    <a:pt x="3614017" y="1269611"/>
                  </a:lnTo>
                  <a:lnTo>
                    <a:pt x="3611827" y="1271044"/>
                  </a:lnTo>
                  <a:lnTo>
                    <a:pt x="3611164" y="1273523"/>
                  </a:lnTo>
                  <a:lnTo>
                    <a:pt x="3610644" y="1275669"/>
                  </a:lnTo>
                  <a:lnTo>
                    <a:pt x="3611743" y="1277716"/>
                  </a:lnTo>
                  <a:lnTo>
                    <a:pt x="3613747" y="1278571"/>
                  </a:lnTo>
                  <a:lnTo>
                    <a:pt x="3614699" y="1278188"/>
                  </a:lnTo>
                  <a:lnTo>
                    <a:pt x="3616702" y="1279042"/>
                  </a:lnTo>
                  <a:lnTo>
                    <a:pt x="3618847" y="1279562"/>
                  </a:lnTo>
                  <a:lnTo>
                    <a:pt x="3621037" y="1278129"/>
                  </a:lnTo>
                  <a:lnTo>
                    <a:pt x="3621700" y="1275650"/>
                  </a:lnTo>
                  <a:lnTo>
                    <a:pt x="3622221" y="1273505"/>
                  </a:lnTo>
                  <a:lnTo>
                    <a:pt x="3620929" y="1270982"/>
                  </a:lnTo>
                  <a:close/>
                </a:path>
                <a:path w="16366490" h="11278870">
                  <a:moveTo>
                    <a:pt x="3704545" y="1287709"/>
                  </a:moveTo>
                  <a:lnTo>
                    <a:pt x="3702115" y="1287856"/>
                  </a:lnTo>
                  <a:lnTo>
                    <a:pt x="3700112" y="1287002"/>
                  </a:lnTo>
                  <a:lnTo>
                    <a:pt x="3697967" y="1286482"/>
                  </a:lnTo>
                  <a:lnTo>
                    <a:pt x="3695777" y="1287915"/>
                  </a:lnTo>
                  <a:lnTo>
                    <a:pt x="3695113" y="1290394"/>
                  </a:lnTo>
                  <a:lnTo>
                    <a:pt x="3694593" y="1292539"/>
                  </a:lnTo>
                  <a:lnTo>
                    <a:pt x="3695692" y="1294587"/>
                  </a:lnTo>
                  <a:lnTo>
                    <a:pt x="3697695" y="1295441"/>
                  </a:lnTo>
                  <a:lnTo>
                    <a:pt x="3698648" y="1295058"/>
                  </a:lnTo>
                  <a:lnTo>
                    <a:pt x="3700651" y="1295913"/>
                  </a:lnTo>
                  <a:lnTo>
                    <a:pt x="3702796" y="1296433"/>
                  </a:lnTo>
                  <a:lnTo>
                    <a:pt x="3704986" y="1295000"/>
                  </a:lnTo>
                  <a:lnTo>
                    <a:pt x="3706312" y="1290042"/>
                  </a:lnTo>
                  <a:lnTo>
                    <a:pt x="3704545" y="1287709"/>
                  </a:lnTo>
                  <a:close/>
                </a:path>
                <a:path w="16366490" h="11278870">
                  <a:moveTo>
                    <a:pt x="3788779" y="1303912"/>
                  </a:moveTo>
                  <a:lnTo>
                    <a:pt x="3786349" y="1304059"/>
                  </a:lnTo>
                  <a:lnTo>
                    <a:pt x="3784346" y="1303205"/>
                  </a:lnTo>
                  <a:lnTo>
                    <a:pt x="3782201" y="1302685"/>
                  </a:lnTo>
                  <a:lnTo>
                    <a:pt x="3780011" y="1304117"/>
                  </a:lnTo>
                  <a:lnTo>
                    <a:pt x="3779348" y="1306597"/>
                  </a:lnTo>
                  <a:lnTo>
                    <a:pt x="3778827" y="1308743"/>
                  </a:lnTo>
                  <a:lnTo>
                    <a:pt x="3779926" y="1310790"/>
                  </a:lnTo>
                  <a:lnTo>
                    <a:pt x="3781930" y="1311645"/>
                  </a:lnTo>
                  <a:lnTo>
                    <a:pt x="3782882" y="1311262"/>
                  </a:lnTo>
                  <a:lnTo>
                    <a:pt x="3784885" y="1312116"/>
                  </a:lnTo>
                  <a:lnTo>
                    <a:pt x="3787030" y="1312637"/>
                  </a:lnTo>
                  <a:lnTo>
                    <a:pt x="3789220" y="1311203"/>
                  </a:lnTo>
                  <a:lnTo>
                    <a:pt x="3790546" y="1306245"/>
                  </a:lnTo>
                  <a:lnTo>
                    <a:pt x="3788779" y="1303912"/>
                  </a:lnTo>
                  <a:close/>
                </a:path>
                <a:path w="16366490" h="11278870">
                  <a:moveTo>
                    <a:pt x="12234355" y="4902571"/>
                  </a:moveTo>
                  <a:lnTo>
                    <a:pt x="12232018" y="4901574"/>
                  </a:lnTo>
                  <a:lnTo>
                    <a:pt x="12227255" y="4903487"/>
                  </a:lnTo>
                  <a:lnTo>
                    <a:pt x="12227216" y="4908205"/>
                  </a:lnTo>
                  <a:lnTo>
                    <a:pt x="12228316" y="4910253"/>
                  </a:lnTo>
                  <a:lnTo>
                    <a:pt x="12228698" y="4911205"/>
                  </a:lnTo>
                  <a:lnTo>
                    <a:pt x="12230560" y="4912394"/>
                  </a:lnTo>
                  <a:lnTo>
                    <a:pt x="12230417" y="4912728"/>
                  </a:lnTo>
                  <a:lnTo>
                    <a:pt x="12231418" y="4913155"/>
                  </a:lnTo>
                  <a:lnTo>
                    <a:pt x="12232896" y="4913390"/>
                  </a:lnTo>
                  <a:lnTo>
                    <a:pt x="12233991" y="4912674"/>
                  </a:lnTo>
                  <a:lnTo>
                    <a:pt x="12236372" y="4911716"/>
                  </a:lnTo>
                  <a:lnTo>
                    <a:pt x="12236412" y="4906999"/>
                  </a:lnTo>
                  <a:lnTo>
                    <a:pt x="12235313" y="4904953"/>
                  </a:lnTo>
                  <a:lnTo>
                    <a:pt x="12234355" y="4902571"/>
                  </a:lnTo>
                  <a:close/>
                </a:path>
                <a:path w="16366490" h="11278870">
                  <a:moveTo>
                    <a:pt x="3873062" y="1320925"/>
                  </a:moveTo>
                  <a:lnTo>
                    <a:pt x="3870298" y="1320930"/>
                  </a:lnTo>
                  <a:lnTo>
                    <a:pt x="3868295" y="1320076"/>
                  </a:lnTo>
                  <a:lnTo>
                    <a:pt x="3866150" y="1319555"/>
                  </a:lnTo>
                  <a:lnTo>
                    <a:pt x="3863818" y="1321322"/>
                  </a:lnTo>
                  <a:lnTo>
                    <a:pt x="3863297" y="1323468"/>
                  </a:lnTo>
                  <a:lnTo>
                    <a:pt x="3862919" y="1325278"/>
                  </a:lnTo>
                  <a:lnTo>
                    <a:pt x="3864018" y="1327326"/>
                  </a:lnTo>
                  <a:lnTo>
                    <a:pt x="3866022" y="1328180"/>
                  </a:lnTo>
                  <a:lnTo>
                    <a:pt x="3865545" y="1328372"/>
                  </a:lnTo>
                  <a:lnTo>
                    <a:pt x="3865879" y="1328514"/>
                  </a:lnTo>
                  <a:lnTo>
                    <a:pt x="3866832" y="1328131"/>
                  </a:lnTo>
                  <a:lnTo>
                    <a:pt x="3868835" y="1328986"/>
                  </a:lnTo>
                  <a:lnTo>
                    <a:pt x="3870980" y="1329506"/>
                  </a:lnTo>
                  <a:lnTo>
                    <a:pt x="3873169" y="1328073"/>
                  </a:lnTo>
                  <a:lnTo>
                    <a:pt x="3874495" y="1323115"/>
                  </a:lnTo>
                  <a:lnTo>
                    <a:pt x="3873062" y="1320925"/>
                  </a:lnTo>
                  <a:close/>
                </a:path>
                <a:path w="16366490" h="11278870">
                  <a:moveTo>
                    <a:pt x="3957105" y="1336652"/>
                  </a:moveTo>
                  <a:lnTo>
                    <a:pt x="3954341" y="1336657"/>
                  </a:lnTo>
                  <a:lnTo>
                    <a:pt x="3952337" y="1335803"/>
                  </a:lnTo>
                  <a:lnTo>
                    <a:pt x="3950191" y="1335282"/>
                  </a:lnTo>
                  <a:lnTo>
                    <a:pt x="3948003" y="1336715"/>
                  </a:lnTo>
                  <a:lnTo>
                    <a:pt x="3947340" y="1339195"/>
                  </a:lnTo>
                  <a:lnTo>
                    <a:pt x="3946962" y="1341007"/>
                  </a:lnTo>
                  <a:lnTo>
                    <a:pt x="3948061" y="1343054"/>
                  </a:lnTo>
                  <a:lnTo>
                    <a:pt x="3950064" y="1343908"/>
                  </a:lnTo>
                  <a:lnTo>
                    <a:pt x="3949587" y="1344100"/>
                  </a:lnTo>
                  <a:lnTo>
                    <a:pt x="3949921" y="1344242"/>
                  </a:lnTo>
                  <a:lnTo>
                    <a:pt x="3950874" y="1343859"/>
                  </a:lnTo>
                  <a:lnTo>
                    <a:pt x="3952877" y="1344714"/>
                  </a:lnTo>
                  <a:lnTo>
                    <a:pt x="3955022" y="1345234"/>
                  </a:lnTo>
                  <a:lnTo>
                    <a:pt x="3957354" y="1343466"/>
                  </a:lnTo>
                  <a:lnTo>
                    <a:pt x="3957875" y="1341321"/>
                  </a:lnTo>
                  <a:lnTo>
                    <a:pt x="3958538" y="1338842"/>
                  </a:lnTo>
                  <a:lnTo>
                    <a:pt x="3957105" y="1336652"/>
                  </a:lnTo>
                  <a:close/>
                </a:path>
                <a:path w="16366490" h="11278870">
                  <a:moveTo>
                    <a:pt x="4041005" y="1352713"/>
                  </a:moveTo>
                  <a:lnTo>
                    <a:pt x="4038574" y="1352860"/>
                  </a:lnTo>
                  <a:lnTo>
                    <a:pt x="4036571" y="1352006"/>
                  </a:lnTo>
                  <a:lnTo>
                    <a:pt x="4034426" y="1351485"/>
                  </a:lnTo>
                  <a:lnTo>
                    <a:pt x="4032094" y="1353252"/>
                  </a:lnTo>
                  <a:lnTo>
                    <a:pt x="4031574" y="1355398"/>
                  </a:lnTo>
                  <a:lnTo>
                    <a:pt x="4031195" y="1357208"/>
                  </a:lnTo>
                  <a:lnTo>
                    <a:pt x="4032295" y="1359256"/>
                  </a:lnTo>
                  <a:lnTo>
                    <a:pt x="4034298" y="1360110"/>
                  </a:lnTo>
                  <a:lnTo>
                    <a:pt x="4033822" y="1360302"/>
                  </a:lnTo>
                  <a:lnTo>
                    <a:pt x="4034156" y="1360444"/>
                  </a:lnTo>
                  <a:lnTo>
                    <a:pt x="4035108" y="1360061"/>
                  </a:lnTo>
                  <a:lnTo>
                    <a:pt x="4037111" y="1360915"/>
                  </a:lnTo>
                  <a:lnTo>
                    <a:pt x="4039256" y="1361436"/>
                  </a:lnTo>
                  <a:lnTo>
                    <a:pt x="4041588" y="1359670"/>
                  </a:lnTo>
                  <a:lnTo>
                    <a:pt x="4042109" y="1357524"/>
                  </a:lnTo>
                  <a:lnTo>
                    <a:pt x="4042772" y="1355045"/>
                  </a:lnTo>
                  <a:lnTo>
                    <a:pt x="4041005" y="1352713"/>
                  </a:lnTo>
                  <a:close/>
                </a:path>
                <a:path w="16366490" h="11278870">
                  <a:moveTo>
                    <a:pt x="12198101" y="4824764"/>
                  </a:moveTo>
                  <a:lnTo>
                    <a:pt x="12195429" y="4823624"/>
                  </a:lnTo>
                  <a:lnTo>
                    <a:pt x="12191334" y="4825823"/>
                  </a:lnTo>
                  <a:lnTo>
                    <a:pt x="12191295" y="4830541"/>
                  </a:lnTo>
                  <a:lnTo>
                    <a:pt x="12192395" y="4832588"/>
                  </a:lnTo>
                  <a:lnTo>
                    <a:pt x="12192636" y="4833874"/>
                  </a:lnTo>
                  <a:lnTo>
                    <a:pt x="12195641" y="4835156"/>
                  </a:lnTo>
                  <a:lnTo>
                    <a:pt x="12197117" y="4835392"/>
                  </a:lnTo>
                  <a:lnTo>
                    <a:pt x="12198213" y="4834675"/>
                  </a:lnTo>
                  <a:lnTo>
                    <a:pt x="12200260" y="4833576"/>
                  </a:lnTo>
                  <a:lnTo>
                    <a:pt x="12200299" y="4828857"/>
                  </a:lnTo>
                  <a:lnTo>
                    <a:pt x="12198101" y="4824764"/>
                  </a:lnTo>
                  <a:close/>
                </a:path>
                <a:path w="16366490" h="11278870">
                  <a:moveTo>
                    <a:pt x="4125523" y="1368248"/>
                  </a:moveTo>
                  <a:lnTo>
                    <a:pt x="4122759" y="1368253"/>
                  </a:lnTo>
                  <a:lnTo>
                    <a:pt x="4120757" y="1367399"/>
                  </a:lnTo>
                  <a:lnTo>
                    <a:pt x="4118610" y="1366878"/>
                  </a:lnTo>
                  <a:lnTo>
                    <a:pt x="4116279" y="1368644"/>
                  </a:lnTo>
                  <a:lnTo>
                    <a:pt x="4115758" y="1370790"/>
                  </a:lnTo>
                  <a:lnTo>
                    <a:pt x="4115714" y="1372745"/>
                  </a:lnTo>
                  <a:lnTo>
                    <a:pt x="4116480" y="1374649"/>
                  </a:lnTo>
                  <a:lnTo>
                    <a:pt x="4118483" y="1375503"/>
                  </a:lnTo>
                  <a:lnTo>
                    <a:pt x="4118006" y="1375694"/>
                  </a:lnTo>
                  <a:lnTo>
                    <a:pt x="4118340" y="1375837"/>
                  </a:lnTo>
                  <a:lnTo>
                    <a:pt x="4119293" y="1375455"/>
                  </a:lnTo>
                  <a:lnTo>
                    <a:pt x="4121295" y="1376309"/>
                  </a:lnTo>
                  <a:lnTo>
                    <a:pt x="4123441" y="1376830"/>
                  </a:lnTo>
                  <a:lnTo>
                    <a:pt x="4125773" y="1375062"/>
                  </a:lnTo>
                  <a:lnTo>
                    <a:pt x="4126294" y="1372917"/>
                  </a:lnTo>
                  <a:lnTo>
                    <a:pt x="4126956" y="1370438"/>
                  </a:lnTo>
                  <a:lnTo>
                    <a:pt x="4125523" y="1368248"/>
                  </a:lnTo>
                  <a:close/>
                </a:path>
                <a:path w="16366490" h="11278870">
                  <a:moveTo>
                    <a:pt x="4209566" y="1383975"/>
                  </a:moveTo>
                  <a:lnTo>
                    <a:pt x="4207136" y="1384122"/>
                  </a:lnTo>
                  <a:lnTo>
                    <a:pt x="4205133" y="1383268"/>
                  </a:lnTo>
                  <a:lnTo>
                    <a:pt x="4202987" y="1382747"/>
                  </a:lnTo>
                  <a:lnTo>
                    <a:pt x="4200656" y="1384514"/>
                  </a:lnTo>
                  <a:lnTo>
                    <a:pt x="4200135" y="1386660"/>
                  </a:lnTo>
                  <a:lnTo>
                    <a:pt x="4200091" y="1388613"/>
                  </a:lnTo>
                  <a:lnTo>
                    <a:pt x="4200856" y="1390518"/>
                  </a:lnTo>
                  <a:lnTo>
                    <a:pt x="4202859" y="1391372"/>
                  </a:lnTo>
                  <a:lnTo>
                    <a:pt x="4202383" y="1391564"/>
                  </a:lnTo>
                  <a:lnTo>
                    <a:pt x="4202717" y="1391706"/>
                  </a:lnTo>
                  <a:lnTo>
                    <a:pt x="4203669" y="1391323"/>
                  </a:lnTo>
                  <a:lnTo>
                    <a:pt x="4205672" y="1392177"/>
                  </a:lnTo>
                  <a:lnTo>
                    <a:pt x="4207818" y="1392698"/>
                  </a:lnTo>
                  <a:lnTo>
                    <a:pt x="4210149" y="1390931"/>
                  </a:lnTo>
                  <a:lnTo>
                    <a:pt x="4210670" y="1388786"/>
                  </a:lnTo>
                  <a:lnTo>
                    <a:pt x="4211333" y="1386307"/>
                  </a:lnTo>
                  <a:lnTo>
                    <a:pt x="4209566" y="1383975"/>
                  </a:lnTo>
                  <a:close/>
                </a:path>
                <a:path w="16366490" h="11278870">
                  <a:moveTo>
                    <a:pt x="4293274" y="1399559"/>
                  </a:moveTo>
                  <a:lnTo>
                    <a:pt x="4290845" y="1399705"/>
                  </a:lnTo>
                  <a:lnTo>
                    <a:pt x="4288842" y="1398851"/>
                  </a:lnTo>
                  <a:lnTo>
                    <a:pt x="4286696" y="1398330"/>
                  </a:lnTo>
                  <a:lnTo>
                    <a:pt x="4284364" y="1400098"/>
                  </a:lnTo>
                  <a:lnTo>
                    <a:pt x="4283843" y="1402244"/>
                  </a:lnTo>
                  <a:lnTo>
                    <a:pt x="4283800" y="1404197"/>
                  </a:lnTo>
                  <a:lnTo>
                    <a:pt x="4284565" y="1406102"/>
                  </a:lnTo>
                  <a:lnTo>
                    <a:pt x="4286568" y="1406956"/>
                  </a:lnTo>
                  <a:lnTo>
                    <a:pt x="4286092" y="1407148"/>
                  </a:lnTo>
                  <a:lnTo>
                    <a:pt x="4286426" y="1407291"/>
                  </a:lnTo>
                  <a:lnTo>
                    <a:pt x="4287378" y="1406907"/>
                  </a:lnTo>
                  <a:lnTo>
                    <a:pt x="4289381" y="1407762"/>
                  </a:lnTo>
                  <a:lnTo>
                    <a:pt x="4291526" y="1408282"/>
                  </a:lnTo>
                  <a:lnTo>
                    <a:pt x="4293859" y="1406516"/>
                  </a:lnTo>
                  <a:lnTo>
                    <a:pt x="4294379" y="1404370"/>
                  </a:lnTo>
                  <a:lnTo>
                    <a:pt x="4295042" y="1401890"/>
                  </a:lnTo>
                  <a:lnTo>
                    <a:pt x="4293274" y="1399559"/>
                  </a:lnTo>
                  <a:close/>
                </a:path>
                <a:path w="16366490" h="11278870">
                  <a:moveTo>
                    <a:pt x="12160083" y="4747388"/>
                  </a:moveTo>
                  <a:lnTo>
                    <a:pt x="12157271" y="4746583"/>
                  </a:lnTo>
                  <a:lnTo>
                    <a:pt x="12153176" y="4748782"/>
                  </a:lnTo>
                  <a:lnTo>
                    <a:pt x="12152370" y="4751595"/>
                  </a:lnTo>
                  <a:lnTo>
                    <a:pt x="12154570" y="4755689"/>
                  </a:lnTo>
                  <a:lnTo>
                    <a:pt x="12155145" y="4757118"/>
                  </a:lnTo>
                  <a:lnTo>
                    <a:pt x="12156813" y="4757830"/>
                  </a:lnTo>
                  <a:lnTo>
                    <a:pt x="12156955" y="4757496"/>
                  </a:lnTo>
                  <a:lnTo>
                    <a:pt x="12157957" y="4757923"/>
                  </a:lnTo>
                  <a:lnTo>
                    <a:pt x="12159434" y="4758159"/>
                  </a:lnTo>
                  <a:lnTo>
                    <a:pt x="12160529" y="4757442"/>
                  </a:lnTo>
                  <a:lnTo>
                    <a:pt x="12162576" y="4756343"/>
                  </a:lnTo>
                  <a:lnTo>
                    <a:pt x="12163382" y="4753530"/>
                  </a:lnTo>
                  <a:lnTo>
                    <a:pt x="12160083" y="4747388"/>
                  </a:lnTo>
                  <a:close/>
                </a:path>
                <a:path w="16366490" h="11278870">
                  <a:moveTo>
                    <a:pt x="4377126" y="1414810"/>
                  </a:moveTo>
                  <a:lnTo>
                    <a:pt x="4374696" y="1414957"/>
                  </a:lnTo>
                  <a:lnTo>
                    <a:pt x="4372692" y="1414102"/>
                  </a:lnTo>
                  <a:lnTo>
                    <a:pt x="4370547" y="1413582"/>
                  </a:lnTo>
                  <a:lnTo>
                    <a:pt x="4368216" y="1415349"/>
                  </a:lnTo>
                  <a:lnTo>
                    <a:pt x="4367695" y="1417494"/>
                  </a:lnTo>
                  <a:lnTo>
                    <a:pt x="4367651" y="1419447"/>
                  </a:lnTo>
                  <a:lnTo>
                    <a:pt x="4368416" y="1421353"/>
                  </a:lnTo>
                  <a:lnTo>
                    <a:pt x="4370419" y="1422207"/>
                  </a:lnTo>
                  <a:lnTo>
                    <a:pt x="4369943" y="1422398"/>
                  </a:lnTo>
                  <a:lnTo>
                    <a:pt x="4370276" y="1422541"/>
                  </a:lnTo>
                  <a:lnTo>
                    <a:pt x="4371229" y="1422158"/>
                  </a:lnTo>
                  <a:lnTo>
                    <a:pt x="4373232" y="1423012"/>
                  </a:lnTo>
                  <a:lnTo>
                    <a:pt x="4375378" y="1423533"/>
                  </a:lnTo>
                  <a:lnTo>
                    <a:pt x="4377710" y="1421766"/>
                  </a:lnTo>
                  <a:lnTo>
                    <a:pt x="4378230" y="1419621"/>
                  </a:lnTo>
                  <a:lnTo>
                    <a:pt x="4378893" y="1417142"/>
                  </a:lnTo>
                  <a:lnTo>
                    <a:pt x="4377126" y="1414810"/>
                  </a:lnTo>
                  <a:close/>
                </a:path>
                <a:path w="16366490" h="11278870">
                  <a:moveTo>
                    <a:pt x="4461645" y="1430345"/>
                  </a:moveTo>
                  <a:lnTo>
                    <a:pt x="4458881" y="1430350"/>
                  </a:lnTo>
                  <a:lnTo>
                    <a:pt x="4456878" y="1429496"/>
                  </a:lnTo>
                  <a:lnTo>
                    <a:pt x="4454733" y="1428975"/>
                  </a:lnTo>
                  <a:lnTo>
                    <a:pt x="4452400" y="1430741"/>
                  </a:lnTo>
                  <a:lnTo>
                    <a:pt x="4451879" y="1432887"/>
                  </a:lnTo>
                  <a:lnTo>
                    <a:pt x="4451835" y="1434841"/>
                  </a:lnTo>
                  <a:lnTo>
                    <a:pt x="4452935" y="1436888"/>
                  </a:lnTo>
                  <a:lnTo>
                    <a:pt x="4454604" y="1437600"/>
                  </a:lnTo>
                  <a:lnTo>
                    <a:pt x="4454128" y="1437791"/>
                  </a:lnTo>
                  <a:lnTo>
                    <a:pt x="4454462" y="1437934"/>
                  </a:lnTo>
                  <a:lnTo>
                    <a:pt x="4455414" y="1437551"/>
                  </a:lnTo>
                  <a:lnTo>
                    <a:pt x="4457418" y="1438405"/>
                  </a:lnTo>
                  <a:lnTo>
                    <a:pt x="4459563" y="1438926"/>
                  </a:lnTo>
                  <a:lnTo>
                    <a:pt x="4461894" y="1437159"/>
                  </a:lnTo>
                  <a:lnTo>
                    <a:pt x="4462415" y="1435013"/>
                  </a:lnTo>
                  <a:lnTo>
                    <a:pt x="4463078" y="1432535"/>
                  </a:lnTo>
                  <a:lnTo>
                    <a:pt x="4461645" y="1430345"/>
                  </a:lnTo>
                  <a:close/>
                </a:path>
                <a:path w="16366490" h="11278870">
                  <a:moveTo>
                    <a:pt x="4545304" y="1445119"/>
                  </a:moveTo>
                  <a:lnTo>
                    <a:pt x="4542874" y="1445266"/>
                  </a:lnTo>
                  <a:lnTo>
                    <a:pt x="4540871" y="1444412"/>
                  </a:lnTo>
                  <a:lnTo>
                    <a:pt x="4538725" y="1443891"/>
                  </a:lnTo>
                  <a:lnTo>
                    <a:pt x="4536394" y="1445658"/>
                  </a:lnTo>
                  <a:lnTo>
                    <a:pt x="4535873" y="1447804"/>
                  </a:lnTo>
                  <a:lnTo>
                    <a:pt x="4535829" y="1449757"/>
                  </a:lnTo>
                  <a:lnTo>
                    <a:pt x="4536929" y="1451804"/>
                  </a:lnTo>
                  <a:lnTo>
                    <a:pt x="4538597" y="1452516"/>
                  </a:lnTo>
                  <a:lnTo>
                    <a:pt x="4538122" y="1452708"/>
                  </a:lnTo>
                  <a:lnTo>
                    <a:pt x="4538456" y="1452850"/>
                  </a:lnTo>
                  <a:lnTo>
                    <a:pt x="4539408" y="1452467"/>
                  </a:lnTo>
                  <a:lnTo>
                    <a:pt x="4541411" y="1453322"/>
                  </a:lnTo>
                  <a:lnTo>
                    <a:pt x="4543556" y="1453842"/>
                  </a:lnTo>
                  <a:lnTo>
                    <a:pt x="4545888" y="1452076"/>
                  </a:lnTo>
                  <a:lnTo>
                    <a:pt x="4546408" y="1449930"/>
                  </a:lnTo>
                  <a:lnTo>
                    <a:pt x="4547071" y="1447451"/>
                  </a:lnTo>
                  <a:lnTo>
                    <a:pt x="4545304" y="1445119"/>
                  </a:lnTo>
                  <a:close/>
                </a:path>
                <a:path w="16366490" h="11278870">
                  <a:moveTo>
                    <a:pt x="12120403" y="4672065"/>
                  </a:moveTo>
                  <a:lnTo>
                    <a:pt x="12117589" y="4671259"/>
                  </a:lnTo>
                  <a:lnTo>
                    <a:pt x="12113495" y="4673459"/>
                  </a:lnTo>
                  <a:lnTo>
                    <a:pt x="12112689" y="4676273"/>
                  </a:lnTo>
                  <a:lnTo>
                    <a:pt x="12114888" y="4680366"/>
                  </a:lnTo>
                  <a:lnTo>
                    <a:pt x="12115128" y="4681653"/>
                  </a:lnTo>
                  <a:lnTo>
                    <a:pt x="12118132" y="4682934"/>
                  </a:lnTo>
                  <a:lnTo>
                    <a:pt x="12119753" y="4682836"/>
                  </a:lnTo>
                  <a:lnTo>
                    <a:pt x="12120848" y="4682119"/>
                  </a:lnTo>
                  <a:lnTo>
                    <a:pt x="12122894" y="4681019"/>
                  </a:lnTo>
                  <a:lnTo>
                    <a:pt x="12123701" y="4678207"/>
                  </a:lnTo>
                  <a:lnTo>
                    <a:pt x="12120403" y="4672065"/>
                  </a:lnTo>
                  <a:close/>
                </a:path>
                <a:path w="16366490" h="11278870">
                  <a:moveTo>
                    <a:pt x="4629490" y="1460512"/>
                  </a:moveTo>
                  <a:lnTo>
                    <a:pt x="4627059" y="1460659"/>
                  </a:lnTo>
                  <a:lnTo>
                    <a:pt x="4625056" y="1459805"/>
                  </a:lnTo>
                  <a:lnTo>
                    <a:pt x="4622911" y="1459284"/>
                  </a:lnTo>
                  <a:lnTo>
                    <a:pt x="4620579" y="1461051"/>
                  </a:lnTo>
                  <a:lnTo>
                    <a:pt x="4620058" y="1463197"/>
                  </a:lnTo>
                  <a:lnTo>
                    <a:pt x="4620014" y="1465151"/>
                  </a:lnTo>
                  <a:lnTo>
                    <a:pt x="4621113" y="1467197"/>
                  </a:lnTo>
                  <a:lnTo>
                    <a:pt x="4622783" y="1467909"/>
                  </a:lnTo>
                  <a:lnTo>
                    <a:pt x="4622307" y="1468101"/>
                  </a:lnTo>
                  <a:lnTo>
                    <a:pt x="4622640" y="1468243"/>
                  </a:lnTo>
                  <a:lnTo>
                    <a:pt x="4623593" y="1467862"/>
                  </a:lnTo>
                  <a:lnTo>
                    <a:pt x="4625595" y="1468716"/>
                  </a:lnTo>
                  <a:lnTo>
                    <a:pt x="4627741" y="1469236"/>
                  </a:lnTo>
                  <a:lnTo>
                    <a:pt x="4630073" y="1467469"/>
                  </a:lnTo>
                  <a:lnTo>
                    <a:pt x="4630594" y="1465323"/>
                  </a:lnTo>
                  <a:lnTo>
                    <a:pt x="4631256" y="1462844"/>
                  </a:lnTo>
                  <a:lnTo>
                    <a:pt x="4629490" y="1460512"/>
                  </a:lnTo>
                  <a:close/>
                </a:path>
                <a:path w="16366490" h="11278870">
                  <a:moveTo>
                    <a:pt x="4713816" y="1475571"/>
                  </a:moveTo>
                  <a:lnTo>
                    <a:pt x="4711052" y="1475576"/>
                  </a:lnTo>
                  <a:lnTo>
                    <a:pt x="4709049" y="1474721"/>
                  </a:lnTo>
                  <a:lnTo>
                    <a:pt x="4706904" y="1474201"/>
                  </a:lnTo>
                  <a:lnTo>
                    <a:pt x="4704572" y="1475969"/>
                  </a:lnTo>
                  <a:lnTo>
                    <a:pt x="4704051" y="1478113"/>
                  </a:lnTo>
                  <a:lnTo>
                    <a:pt x="4704007" y="1480067"/>
                  </a:lnTo>
                  <a:lnTo>
                    <a:pt x="4705107" y="1482114"/>
                  </a:lnTo>
                  <a:lnTo>
                    <a:pt x="4706776" y="1482826"/>
                  </a:lnTo>
                  <a:lnTo>
                    <a:pt x="4706300" y="1483017"/>
                  </a:lnTo>
                  <a:lnTo>
                    <a:pt x="4706634" y="1483160"/>
                  </a:lnTo>
                  <a:lnTo>
                    <a:pt x="4707586" y="1482778"/>
                  </a:lnTo>
                  <a:lnTo>
                    <a:pt x="4709589" y="1483632"/>
                  </a:lnTo>
                  <a:lnTo>
                    <a:pt x="4711734" y="1484153"/>
                  </a:lnTo>
                  <a:lnTo>
                    <a:pt x="4714067" y="1482385"/>
                  </a:lnTo>
                  <a:lnTo>
                    <a:pt x="4714587" y="1480241"/>
                  </a:lnTo>
                  <a:lnTo>
                    <a:pt x="4715250" y="1477761"/>
                  </a:lnTo>
                  <a:lnTo>
                    <a:pt x="4713816" y="1475571"/>
                  </a:lnTo>
                  <a:close/>
                </a:path>
                <a:path w="16366490" h="11278870">
                  <a:moveTo>
                    <a:pt x="12078197" y="4598033"/>
                  </a:moveTo>
                  <a:lnTo>
                    <a:pt x="12075384" y="4597228"/>
                  </a:lnTo>
                  <a:lnTo>
                    <a:pt x="12071290" y="4599427"/>
                  </a:lnTo>
                  <a:lnTo>
                    <a:pt x="12070584" y="4601888"/>
                  </a:lnTo>
                  <a:lnTo>
                    <a:pt x="12070483" y="4602240"/>
                  </a:lnTo>
                  <a:lnTo>
                    <a:pt x="12072683" y="4606334"/>
                  </a:lnTo>
                  <a:lnTo>
                    <a:pt x="12073066" y="4607287"/>
                  </a:lnTo>
                  <a:lnTo>
                    <a:pt x="12076404" y="4608711"/>
                  </a:lnTo>
                  <a:lnTo>
                    <a:pt x="12078025" y="4608612"/>
                  </a:lnTo>
                  <a:lnTo>
                    <a:pt x="12079120" y="4607896"/>
                  </a:lnTo>
                  <a:lnTo>
                    <a:pt x="12080975" y="4606321"/>
                  </a:lnTo>
                  <a:lnTo>
                    <a:pt x="12081638" y="4603841"/>
                  </a:lnTo>
                  <a:lnTo>
                    <a:pt x="12079440" y="4599746"/>
                  </a:lnTo>
                  <a:lnTo>
                    <a:pt x="12078197" y="4598033"/>
                  </a:lnTo>
                  <a:close/>
                </a:path>
                <a:path w="16366490" h="11278870">
                  <a:moveTo>
                    <a:pt x="4797810" y="1490487"/>
                  </a:moveTo>
                  <a:lnTo>
                    <a:pt x="4795380" y="1490635"/>
                  </a:lnTo>
                  <a:lnTo>
                    <a:pt x="4793377" y="1489780"/>
                  </a:lnTo>
                  <a:lnTo>
                    <a:pt x="4791232" y="1489260"/>
                  </a:lnTo>
                  <a:lnTo>
                    <a:pt x="4788900" y="1491026"/>
                  </a:lnTo>
                  <a:lnTo>
                    <a:pt x="4788379" y="1493172"/>
                  </a:lnTo>
                  <a:lnTo>
                    <a:pt x="4788335" y="1495127"/>
                  </a:lnTo>
                  <a:lnTo>
                    <a:pt x="4789434" y="1497174"/>
                  </a:lnTo>
                  <a:lnTo>
                    <a:pt x="4791103" y="1497886"/>
                  </a:lnTo>
                  <a:lnTo>
                    <a:pt x="4790627" y="1498078"/>
                  </a:lnTo>
                  <a:lnTo>
                    <a:pt x="4790961" y="1498220"/>
                  </a:lnTo>
                  <a:lnTo>
                    <a:pt x="4791913" y="1497837"/>
                  </a:lnTo>
                  <a:lnTo>
                    <a:pt x="4793916" y="1498691"/>
                  </a:lnTo>
                  <a:lnTo>
                    <a:pt x="4796062" y="1499212"/>
                  </a:lnTo>
                  <a:lnTo>
                    <a:pt x="4798728" y="1497587"/>
                  </a:lnTo>
                  <a:lnTo>
                    <a:pt x="4798915" y="1495298"/>
                  </a:lnTo>
                  <a:lnTo>
                    <a:pt x="4799577" y="1492820"/>
                  </a:lnTo>
                  <a:lnTo>
                    <a:pt x="4797810" y="1490487"/>
                  </a:lnTo>
                  <a:close/>
                </a:path>
                <a:path w="16366490" h="11278870">
                  <a:moveTo>
                    <a:pt x="4882137" y="1505546"/>
                  </a:moveTo>
                  <a:lnTo>
                    <a:pt x="4879707" y="1505694"/>
                  </a:lnTo>
                  <a:lnTo>
                    <a:pt x="4877705" y="1504839"/>
                  </a:lnTo>
                  <a:lnTo>
                    <a:pt x="4875559" y="1504319"/>
                  </a:lnTo>
                  <a:lnTo>
                    <a:pt x="4873227" y="1506087"/>
                  </a:lnTo>
                  <a:lnTo>
                    <a:pt x="4872707" y="1508231"/>
                  </a:lnTo>
                  <a:lnTo>
                    <a:pt x="4872662" y="1510185"/>
                  </a:lnTo>
                  <a:lnTo>
                    <a:pt x="4873761" y="1512233"/>
                  </a:lnTo>
                  <a:lnTo>
                    <a:pt x="4875431" y="1512945"/>
                  </a:lnTo>
                  <a:lnTo>
                    <a:pt x="4874955" y="1513137"/>
                  </a:lnTo>
                  <a:lnTo>
                    <a:pt x="4875288" y="1513279"/>
                  </a:lnTo>
                  <a:lnTo>
                    <a:pt x="4876241" y="1512896"/>
                  </a:lnTo>
                  <a:lnTo>
                    <a:pt x="4878244" y="1513750"/>
                  </a:lnTo>
                  <a:lnTo>
                    <a:pt x="4880389" y="1514271"/>
                  </a:lnTo>
                  <a:lnTo>
                    <a:pt x="4883055" y="1512645"/>
                  </a:lnTo>
                  <a:lnTo>
                    <a:pt x="4883241" y="1510358"/>
                  </a:lnTo>
                  <a:lnTo>
                    <a:pt x="4883905" y="1507879"/>
                  </a:lnTo>
                  <a:lnTo>
                    <a:pt x="4882137" y="1505546"/>
                  </a:lnTo>
                  <a:close/>
                </a:path>
                <a:path w="16366490" h="11278870">
                  <a:moveTo>
                    <a:pt x="4966465" y="1520605"/>
                  </a:moveTo>
                  <a:lnTo>
                    <a:pt x="4963701" y="1520610"/>
                  </a:lnTo>
                  <a:lnTo>
                    <a:pt x="4961698" y="1519756"/>
                  </a:lnTo>
                  <a:lnTo>
                    <a:pt x="4959553" y="1519235"/>
                  </a:lnTo>
                  <a:lnTo>
                    <a:pt x="4956887" y="1520859"/>
                  </a:lnTo>
                  <a:lnTo>
                    <a:pt x="4956700" y="1523148"/>
                  </a:lnTo>
                  <a:lnTo>
                    <a:pt x="4956656" y="1525102"/>
                  </a:lnTo>
                  <a:lnTo>
                    <a:pt x="4957755" y="1527149"/>
                  </a:lnTo>
                  <a:lnTo>
                    <a:pt x="4959424" y="1527861"/>
                  </a:lnTo>
                  <a:lnTo>
                    <a:pt x="4958948" y="1528053"/>
                  </a:lnTo>
                  <a:lnTo>
                    <a:pt x="4959282" y="1528195"/>
                  </a:lnTo>
                  <a:lnTo>
                    <a:pt x="4960234" y="1527812"/>
                  </a:lnTo>
                  <a:lnTo>
                    <a:pt x="4962237" y="1528667"/>
                  </a:lnTo>
                  <a:lnTo>
                    <a:pt x="4964383" y="1529187"/>
                  </a:lnTo>
                  <a:lnTo>
                    <a:pt x="4966715" y="1527419"/>
                  </a:lnTo>
                  <a:lnTo>
                    <a:pt x="4967235" y="1525274"/>
                  </a:lnTo>
                  <a:lnTo>
                    <a:pt x="4967898" y="1522795"/>
                  </a:lnTo>
                  <a:lnTo>
                    <a:pt x="4966465" y="1520605"/>
                  </a:lnTo>
                  <a:close/>
                </a:path>
                <a:path w="16366490" h="11278870">
                  <a:moveTo>
                    <a:pt x="12033420" y="4524482"/>
                  </a:moveTo>
                  <a:lnTo>
                    <a:pt x="12026231" y="4529307"/>
                  </a:lnTo>
                  <a:lnTo>
                    <a:pt x="12028431" y="4533401"/>
                  </a:lnTo>
                  <a:lnTo>
                    <a:pt x="12028814" y="4534354"/>
                  </a:lnTo>
                  <a:lnTo>
                    <a:pt x="12031819" y="4535636"/>
                  </a:lnTo>
                  <a:lnTo>
                    <a:pt x="12033438" y="4535537"/>
                  </a:lnTo>
                  <a:lnTo>
                    <a:pt x="12036722" y="4533388"/>
                  </a:lnTo>
                  <a:lnTo>
                    <a:pt x="12037005" y="4531140"/>
                  </a:lnTo>
                  <a:lnTo>
                    <a:pt x="12037052" y="4530766"/>
                  </a:lnTo>
                  <a:lnTo>
                    <a:pt x="12034853" y="4526672"/>
                  </a:lnTo>
                  <a:lnTo>
                    <a:pt x="12033420" y="4524482"/>
                  </a:lnTo>
                  <a:close/>
                </a:path>
                <a:path w="16366490" h="11278870">
                  <a:moveTo>
                    <a:pt x="5050459" y="1535522"/>
                  </a:moveTo>
                  <a:lnTo>
                    <a:pt x="5048028" y="1535669"/>
                  </a:lnTo>
                  <a:lnTo>
                    <a:pt x="5046025" y="1534815"/>
                  </a:lnTo>
                  <a:lnTo>
                    <a:pt x="5043880" y="1534294"/>
                  </a:lnTo>
                  <a:lnTo>
                    <a:pt x="5041214" y="1535920"/>
                  </a:lnTo>
                  <a:lnTo>
                    <a:pt x="5041028" y="1538207"/>
                  </a:lnTo>
                  <a:lnTo>
                    <a:pt x="5040983" y="1540161"/>
                  </a:lnTo>
                  <a:lnTo>
                    <a:pt x="5042082" y="1542208"/>
                  </a:lnTo>
                  <a:lnTo>
                    <a:pt x="5043752" y="1542920"/>
                  </a:lnTo>
                  <a:lnTo>
                    <a:pt x="5043275" y="1543112"/>
                  </a:lnTo>
                  <a:lnTo>
                    <a:pt x="5043609" y="1543254"/>
                  </a:lnTo>
                  <a:lnTo>
                    <a:pt x="5044562" y="1542871"/>
                  </a:lnTo>
                  <a:lnTo>
                    <a:pt x="5046565" y="1543726"/>
                  </a:lnTo>
                  <a:lnTo>
                    <a:pt x="5048710" y="1544246"/>
                  </a:lnTo>
                  <a:lnTo>
                    <a:pt x="5051042" y="1542479"/>
                  </a:lnTo>
                  <a:lnTo>
                    <a:pt x="5051563" y="1540334"/>
                  </a:lnTo>
                  <a:lnTo>
                    <a:pt x="5052226" y="1537854"/>
                  </a:lnTo>
                  <a:lnTo>
                    <a:pt x="5050459" y="1535522"/>
                  </a:lnTo>
                  <a:close/>
                </a:path>
                <a:path w="16366490" h="11278870">
                  <a:moveTo>
                    <a:pt x="5134785" y="1550582"/>
                  </a:moveTo>
                  <a:lnTo>
                    <a:pt x="5132356" y="1550728"/>
                  </a:lnTo>
                  <a:lnTo>
                    <a:pt x="5130353" y="1549874"/>
                  </a:lnTo>
                  <a:lnTo>
                    <a:pt x="5128207" y="1549353"/>
                  </a:lnTo>
                  <a:lnTo>
                    <a:pt x="5125541" y="1550979"/>
                  </a:lnTo>
                  <a:lnTo>
                    <a:pt x="5125355" y="1553266"/>
                  </a:lnTo>
                  <a:lnTo>
                    <a:pt x="5125311" y="1555220"/>
                  </a:lnTo>
                  <a:lnTo>
                    <a:pt x="5126410" y="1557268"/>
                  </a:lnTo>
                  <a:lnTo>
                    <a:pt x="5128079" y="1557979"/>
                  </a:lnTo>
                  <a:lnTo>
                    <a:pt x="5127603" y="1558171"/>
                  </a:lnTo>
                  <a:lnTo>
                    <a:pt x="5127937" y="1558314"/>
                  </a:lnTo>
                  <a:lnTo>
                    <a:pt x="5128889" y="1557930"/>
                  </a:lnTo>
                  <a:lnTo>
                    <a:pt x="5130892" y="1558785"/>
                  </a:lnTo>
                  <a:lnTo>
                    <a:pt x="5133038" y="1559305"/>
                  </a:lnTo>
                  <a:lnTo>
                    <a:pt x="5135370" y="1557538"/>
                  </a:lnTo>
                  <a:lnTo>
                    <a:pt x="5135890" y="1555393"/>
                  </a:lnTo>
                  <a:lnTo>
                    <a:pt x="5136553" y="1552913"/>
                  </a:lnTo>
                  <a:lnTo>
                    <a:pt x="5134785" y="1550582"/>
                  </a:lnTo>
                  <a:close/>
                </a:path>
                <a:path w="16366490" h="11278870">
                  <a:moveTo>
                    <a:pt x="11986645" y="4452840"/>
                  </a:moveTo>
                  <a:lnTo>
                    <a:pt x="11984165" y="4452177"/>
                  </a:lnTo>
                  <a:lnTo>
                    <a:pt x="11981975" y="4453610"/>
                  </a:lnTo>
                  <a:lnTo>
                    <a:pt x="11980119" y="4455187"/>
                  </a:lnTo>
                  <a:lnTo>
                    <a:pt x="11979456" y="4457665"/>
                  </a:lnTo>
                  <a:lnTo>
                    <a:pt x="11980890" y="4459855"/>
                  </a:lnTo>
                  <a:lnTo>
                    <a:pt x="11982131" y="4461569"/>
                  </a:lnTo>
                  <a:lnTo>
                    <a:pt x="11982514" y="4462521"/>
                  </a:lnTo>
                  <a:lnTo>
                    <a:pt x="11984183" y="4463233"/>
                  </a:lnTo>
                  <a:lnTo>
                    <a:pt x="11984326" y="4462899"/>
                  </a:lnTo>
                  <a:lnTo>
                    <a:pt x="11985661" y="4463469"/>
                  </a:lnTo>
                  <a:lnTo>
                    <a:pt x="11987139" y="4463705"/>
                  </a:lnTo>
                  <a:lnTo>
                    <a:pt x="11990231" y="4461079"/>
                  </a:lnTo>
                  <a:lnTo>
                    <a:pt x="11990895" y="4458599"/>
                  </a:lnTo>
                  <a:lnTo>
                    <a:pt x="11989462" y="4456410"/>
                  </a:lnTo>
                  <a:lnTo>
                    <a:pt x="11988220" y="4454696"/>
                  </a:lnTo>
                  <a:lnTo>
                    <a:pt x="11986645" y="4452840"/>
                  </a:lnTo>
                  <a:close/>
                </a:path>
                <a:path w="16366490" h="11278870">
                  <a:moveTo>
                    <a:pt x="5219114" y="1565640"/>
                  </a:moveTo>
                  <a:lnTo>
                    <a:pt x="5216683" y="1565787"/>
                  </a:lnTo>
                  <a:lnTo>
                    <a:pt x="5214680" y="1564933"/>
                  </a:lnTo>
                  <a:lnTo>
                    <a:pt x="5212535" y="1564412"/>
                  </a:lnTo>
                  <a:lnTo>
                    <a:pt x="5209869" y="1566038"/>
                  </a:lnTo>
                  <a:lnTo>
                    <a:pt x="5209681" y="1568326"/>
                  </a:lnTo>
                  <a:lnTo>
                    <a:pt x="5209637" y="1570279"/>
                  </a:lnTo>
                  <a:lnTo>
                    <a:pt x="5210737" y="1572326"/>
                  </a:lnTo>
                  <a:lnTo>
                    <a:pt x="5212407" y="1573039"/>
                  </a:lnTo>
                  <a:lnTo>
                    <a:pt x="5211930" y="1573230"/>
                  </a:lnTo>
                  <a:lnTo>
                    <a:pt x="5212264" y="1573372"/>
                  </a:lnTo>
                  <a:lnTo>
                    <a:pt x="5213216" y="1572989"/>
                  </a:lnTo>
                  <a:lnTo>
                    <a:pt x="5215220" y="1573844"/>
                  </a:lnTo>
                  <a:lnTo>
                    <a:pt x="5217365" y="1574364"/>
                  </a:lnTo>
                  <a:lnTo>
                    <a:pt x="5219696" y="1572598"/>
                  </a:lnTo>
                  <a:lnTo>
                    <a:pt x="5220218" y="1570452"/>
                  </a:lnTo>
                  <a:lnTo>
                    <a:pt x="5220881" y="1567972"/>
                  </a:lnTo>
                  <a:lnTo>
                    <a:pt x="5219114" y="1565640"/>
                  </a:lnTo>
                  <a:close/>
                </a:path>
                <a:path w="16366490" h="11278870">
                  <a:moveTo>
                    <a:pt x="5303583" y="1580366"/>
                  </a:moveTo>
                  <a:lnTo>
                    <a:pt x="5301153" y="1580514"/>
                  </a:lnTo>
                  <a:lnTo>
                    <a:pt x="5299150" y="1579659"/>
                  </a:lnTo>
                  <a:lnTo>
                    <a:pt x="5297004" y="1579138"/>
                  </a:lnTo>
                  <a:lnTo>
                    <a:pt x="5294338" y="1580763"/>
                  </a:lnTo>
                  <a:lnTo>
                    <a:pt x="5294152" y="1583051"/>
                  </a:lnTo>
                  <a:lnTo>
                    <a:pt x="5294108" y="1585004"/>
                  </a:lnTo>
                  <a:lnTo>
                    <a:pt x="5295208" y="1587052"/>
                  </a:lnTo>
                  <a:lnTo>
                    <a:pt x="5296876" y="1587764"/>
                  </a:lnTo>
                  <a:lnTo>
                    <a:pt x="5296400" y="1587955"/>
                  </a:lnTo>
                  <a:lnTo>
                    <a:pt x="5296733" y="1588097"/>
                  </a:lnTo>
                  <a:lnTo>
                    <a:pt x="5297686" y="1587714"/>
                  </a:lnTo>
                  <a:lnTo>
                    <a:pt x="5299689" y="1588569"/>
                  </a:lnTo>
                  <a:lnTo>
                    <a:pt x="5301835" y="1589089"/>
                  </a:lnTo>
                  <a:lnTo>
                    <a:pt x="5304167" y="1587323"/>
                  </a:lnTo>
                  <a:lnTo>
                    <a:pt x="5304687" y="1585177"/>
                  </a:lnTo>
                  <a:lnTo>
                    <a:pt x="5305350" y="1582699"/>
                  </a:lnTo>
                  <a:lnTo>
                    <a:pt x="5303583" y="1580366"/>
                  </a:lnTo>
                  <a:close/>
                </a:path>
                <a:path w="16366490" h="11278870">
                  <a:moveTo>
                    <a:pt x="5387910" y="1595425"/>
                  </a:moveTo>
                  <a:lnTo>
                    <a:pt x="5385480" y="1595571"/>
                  </a:lnTo>
                  <a:lnTo>
                    <a:pt x="5383477" y="1594717"/>
                  </a:lnTo>
                  <a:lnTo>
                    <a:pt x="5381332" y="1594196"/>
                  </a:lnTo>
                  <a:lnTo>
                    <a:pt x="5379000" y="1595964"/>
                  </a:lnTo>
                  <a:lnTo>
                    <a:pt x="5378479" y="1598110"/>
                  </a:lnTo>
                  <a:lnTo>
                    <a:pt x="5378435" y="1600064"/>
                  </a:lnTo>
                  <a:lnTo>
                    <a:pt x="5379534" y="1602110"/>
                  </a:lnTo>
                  <a:lnTo>
                    <a:pt x="5381204" y="1602822"/>
                  </a:lnTo>
                  <a:lnTo>
                    <a:pt x="5380727" y="1603014"/>
                  </a:lnTo>
                  <a:lnTo>
                    <a:pt x="5381061" y="1603156"/>
                  </a:lnTo>
                  <a:lnTo>
                    <a:pt x="5382014" y="1602773"/>
                  </a:lnTo>
                  <a:lnTo>
                    <a:pt x="5384017" y="1603628"/>
                  </a:lnTo>
                  <a:lnTo>
                    <a:pt x="5386161" y="1604149"/>
                  </a:lnTo>
                  <a:lnTo>
                    <a:pt x="5388827" y="1602524"/>
                  </a:lnTo>
                  <a:lnTo>
                    <a:pt x="5389014" y="1600236"/>
                  </a:lnTo>
                  <a:lnTo>
                    <a:pt x="5389678" y="1597756"/>
                  </a:lnTo>
                  <a:lnTo>
                    <a:pt x="5387910" y="1595425"/>
                  </a:lnTo>
                  <a:close/>
                </a:path>
                <a:path w="16366490" h="11278870">
                  <a:moveTo>
                    <a:pt x="11938489" y="4382583"/>
                  </a:moveTo>
                  <a:lnTo>
                    <a:pt x="11935676" y="4381778"/>
                  </a:lnTo>
                  <a:lnTo>
                    <a:pt x="11931964" y="4384929"/>
                  </a:lnTo>
                  <a:lnTo>
                    <a:pt x="11931158" y="4387741"/>
                  </a:lnTo>
                  <a:lnTo>
                    <a:pt x="11932734" y="4389597"/>
                  </a:lnTo>
                  <a:lnTo>
                    <a:pt x="11933976" y="4391311"/>
                  </a:lnTo>
                  <a:lnTo>
                    <a:pt x="11934359" y="4392264"/>
                  </a:lnTo>
                  <a:lnTo>
                    <a:pt x="11937363" y="4393545"/>
                  </a:lnTo>
                  <a:lnTo>
                    <a:pt x="11938984" y="4393447"/>
                  </a:lnTo>
                  <a:lnTo>
                    <a:pt x="11942077" y="4390821"/>
                  </a:lnTo>
                  <a:lnTo>
                    <a:pt x="11942881" y="4388007"/>
                  </a:lnTo>
                  <a:lnTo>
                    <a:pt x="11941306" y="4386153"/>
                  </a:lnTo>
                  <a:lnTo>
                    <a:pt x="11940064" y="4384439"/>
                  </a:lnTo>
                  <a:lnTo>
                    <a:pt x="11938489" y="4382583"/>
                  </a:lnTo>
                  <a:close/>
                </a:path>
                <a:path w="16366490" h="11278870">
                  <a:moveTo>
                    <a:pt x="5472572" y="1610627"/>
                  </a:moveTo>
                  <a:lnTo>
                    <a:pt x="5470141" y="1610774"/>
                  </a:lnTo>
                  <a:lnTo>
                    <a:pt x="5468138" y="1609919"/>
                  </a:lnTo>
                  <a:lnTo>
                    <a:pt x="5465993" y="1609399"/>
                  </a:lnTo>
                  <a:lnTo>
                    <a:pt x="5463661" y="1611165"/>
                  </a:lnTo>
                  <a:lnTo>
                    <a:pt x="5463140" y="1613311"/>
                  </a:lnTo>
                  <a:lnTo>
                    <a:pt x="5463096" y="1615264"/>
                  </a:lnTo>
                  <a:lnTo>
                    <a:pt x="5464196" y="1617312"/>
                  </a:lnTo>
                  <a:lnTo>
                    <a:pt x="5465865" y="1618024"/>
                  </a:lnTo>
                  <a:lnTo>
                    <a:pt x="5465389" y="1618215"/>
                  </a:lnTo>
                  <a:lnTo>
                    <a:pt x="5465722" y="1618358"/>
                  </a:lnTo>
                  <a:lnTo>
                    <a:pt x="5466675" y="1617975"/>
                  </a:lnTo>
                  <a:lnTo>
                    <a:pt x="5468678" y="1618829"/>
                  </a:lnTo>
                  <a:lnTo>
                    <a:pt x="5470823" y="1619350"/>
                  </a:lnTo>
                  <a:lnTo>
                    <a:pt x="5473489" y="1617726"/>
                  </a:lnTo>
                  <a:lnTo>
                    <a:pt x="5473676" y="1615437"/>
                  </a:lnTo>
                  <a:lnTo>
                    <a:pt x="5474338" y="1612959"/>
                  </a:lnTo>
                  <a:lnTo>
                    <a:pt x="5472572" y="1610627"/>
                  </a:lnTo>
                  <a:close/>
                </a:path>
                <a:path w="16366490" h="11278870">
                  <a:moveTo>
                    <a:pt x="5556756" y="1626019"/>
                  </a:moveTo>
                  <a:lnTo>
                    <a:pt x="5554326" y="1626166"/>
                  </a:lnTo>
                  <a:lnTo>
                    <a:pt x="5552323" y="1625312"/>
                  </a:lnTo>
                  <a:lnTo>
                    <a:pt x="5550177" y="1624791"/>
                  </a:lnTo>
                  <a:lnTo>
                    <a:pt x="5547846" y="1626558"/>
                  </a:lnTo>
                  <a:lnTo>
                    <a:pt x="5547326" y="1628704"/>
                  </a:lnTo>
                  <a:lnTo>
                    <a:pt x="5547281" y="1630658"/>
                  </a:lnTo>
                  <a:lnTo>
                    <a:pt x="5548380" y="1632706"/>
                  </a:lnTo>
                  <a:lnTo>
                    <a:pt x="5550049" y="1633418"/>
                  </a:lnTo>
                  <a:lnTo>
                    <a:pt x="5549573" y="1633608"/>
                  </a:lnTo>
                  <a:lnTo>
                    <a:pt x="5549907" y="1633751"/>
                  </a:lnTo>
                  <a:lnTo>
                    <a:pt x="5550859" y="1633369"/>
                  </a:lnTo>
                  <a:lnTo>
                    <a:pt x="5552862" y="1634223"/>
                  </a:lnTo>
                  <a:lnTo>
                    <a:pt x="5555007" y="1634744"/>
                  </a:lnTo>
                  <a:lnTo>
                    <a:pt x="5557340" y="1632976"/>
                  </a:lnTo>
                  <a:lnTo>
                    <a:pt x="5557861" y="1630830"/>
                  </a:lnTo>
                  <a:lnTo>
                    <a:pt x="5558523" y="1628352"/>
                  </a:lnTo>
                  <a:lnTo>
                    <a:pt x="5556756" y="1626019"/>
                  </a:lnTo>
                  <a:close/>
                </a:path>
                <a:path w="16366490" h="11278870">
                  <a:moveTo>
                    <a:pt x="11887476" y="4313474"/>
                  </a:moveTo>
                  <a:lnTo>
                    <a:pt x="11884520" y="4313003"/>
                  </a:lnTo>
                  <a:lnTo>
                    <a:pt x="11882665" y="4314578"/>
                  </a:lnTo>
                  <a:lnTo>
                    <a:pt x="11880618" y="4315678"/>
                  </a:lnTo>
                  <a:lnTo>
                    <a:pt x="11880146" y="4318634"/>
                  </a:lnTo>
                  <a:lnTo>
                    <a:pt x="11883298" y="4322345"/>
                  </a:lnTo>
                  <a:lnTo>
                    <a:pt x="11883680" y="4323298"/>
                  </a:lnTo>
                  <a:lnTo>
                    <a:pt x="11886350" y="4324436"/>
                  </a:lnTo>
                  <a:lnTo>
                    <a:pt x="11887971" y="4324338"/>
                  </a:lnTo>
                  <a:lnTo>
                    <a:pt x="11889207" y="4323288"/>
                  </a:lnTo>
                  <a:lnTo>
                    <a:pt x="11890921" y="4322046"/>
                  </a:lnTo>
                  <a:lnTo>
                    <a:pt x="11891393" y="4319091"/>
                  </a:lnTo>
                  <a:lnTo>
                    <a:pt x="11889817" y="4317234"/>
                  </a:lnTo>
                  <a:lnTo>
                    <a:pt x="11888576" y="4315521"/>
                  </a:lnTo>
                  <a:lnTo>
                    <a:pt x="11887476" y="4313474"/>
                  </a:lnTo>
                  <a:close/>
                </a:path>
                <a:path w="16366490" h="11278870">
                  <a:moveTo>
                    <a:pt x="5641418" y="1641221"/>
                  </a:moveTo>
                  <a:lnTo>
                    <a:pt x="5638987" y="1641368"/>
                  </a:lnTo>
                  <a:lnTo>
                    <a:pt x="5636984" y="1640513"/>
                  </a:lnTo>
                  <a:lnTo>
                    <a:pt x="5634839" y="1639993"/>
                  </a:lnTo>
                  <a:lnTo>
                    <a:pt x="5632507" y="1641760"/>
                  </a:lnTo>
                  <a:lnTo>
                    <a:pt x="5631987" y="1643905"/>
                  </a:lnTo>
                  <a:lnTo>
                    <a:pt x="5631942" y="1645860"/>
                  </a:lnTo>
                  <a:lnTo>
                    <a:pt x="5633041" y="1647906"/>
                  </a:lnTo>
                  <a:lnTo>
                    <a:pt x="5634711" y="1648618"/>
                  </a:lnTo>
                  <a:lnTo>
                    <a:pt x="5634235" y="1648809"/>
                  </a:lnTo>
                  <a:lnTo>
                    <a:pt x="5634569" y="1648952"/>
                  </a:lnTo>
                  <a:lnTo>
                    <a:pt x="5635521" y="1648569"/>
                  </a:lnTo>
                  <a:lnTo>
                    <a:pt x="5637524" y="1649423"/>
                  </a:lnTo>
                  <a:lnTo>
                    <a:pt x="5639669" y="1649944"/>
                  </a:lnTo>
                  <a:lnTo>
                    <a:pt x="5641859" y="1648511"/>
                  </a:lnTo>
                  <a:lnTo>
                    <a:pt x="5643185" y="1643553"/>
                  </a:lnTo>
                  <a:lnTo>
                    <a:pt x="5641418" y="1641221"/>
                  </a:lnTo>
                  <a:close/>
                </a:path>
                <a:path w="16366490" h="11278870">
                  <a:moveTo>
                    <a:pt x="5725745" y="1656280"/>
                  </a:moveTo>
                  <a:lnTo>
                    <a:pt x="5723315" y="1656427"/>
                  </a:lnTo>
                  <a:lnTo>
                    <a:pt x="5721312" y="1655573"/>
                  </a:lnTo>
                  <a:lnTo>
                    <a:pt x="5719166" y="1655052"/>
                  </a:lnTo>
                  <a:lnTo>
                    <a:pt x="5716835" y="1656819"/>
                  </a:lnTo>
                  <a:lnTo>
                    <a:pt x="5716314" y="1658964"/>
                  </a:lnTo>
                  <a:lnTo>
                    <a:pt x="5716270" y="1660919"/>
                  </a:lnTo>
                  <a:lnTo>
                    <a:pt x="5717369" y="1662966"/>
                  </a:lnTo>
                  <a:lnTo>
                    <a:pt x="5719038" y="1663678"/>
                  </a:lnTo>
                  <a:lnTo>
                    <a:pt x="5718562" y="1663870"/>
                  </a:lnTo>
                  <a:lnTo>
                    <a:pt x="5718896" y="1664012"/>
                  </a:lnTo>
                  <a:lnTo>
                    <a:pt x="5719848" y="1663629"/>
                  </a:lnTo>
                  <a:lnTo>
                    <a:pt x="5721851" y="1664483"/>
                  </a:lnTo>
                  <a:lnTo>
                    <a:pt x="5723997" y="1665004"/>
                  </a:lnTo>
                  <a:lnTo>
                    <a:pt x="5726329" y="1663236"/>
                  </a:lnTo>
                  <a:lnTo>
                    <a:pt x="5726849" y="1661090"/>
                  </a:lnTo>
                  <a:lnTo>
                    <a:pt x="5727512" y="1658612"/>
                  </a:lnTo>
                  <a:lnTo>
                    <a:pt x="5725745" y="1656280"/>
                  </a:lnTo>
                  <a:close/>
                </a:path>
                <a:path w="16366490" h="11278870">
                  <a:moveTo>
                    <a:pt x="11834274" y="4245798"/>
                  </a:moveTo>
                  <a:lnTo>
                    <a:pt x="11831652" y="4245469"/>
                  </a:lnTo>
                  <a:lnTo>
                    <a:pt x="11827941" y="4248621"/>
                  </a:lnTo>
                  <a:lnTo>
                    <a:pt x="11827610" y="4251242"/>
                  </a:lnTo>
                  <a:lnTo>
                    <a:pt x="11831288" y="4255573"/>
                  </a:lnTo>
                  <a:lnTo>
                    <a:pt x="11833958" y="4256712"/>
                  </a:lnTo>
                  <a:lnTo>
                    <a:pt x="11835578" y="4256614"/>
                  </a:lnTo>
                  <a:lnTo>
                    <a:pt x="11838671" y="4253987"/>
                  </a:lnTo>
                  <a:lnTo>
                    <a:pt x="11839001" y="4251367"/>
                  </a:lnTo>
                  <a:lnTo>
                    <a:pt x="11834274" y="4245798"/>
                  </a:lnTo>
                  <a:close/>
                </a:path>
                <a:path w="16366490" h="11278870">
                  <a:moveTo>
                    <a:pt x="5810598" y="1671957"/>
                  </a:moveTo>
                  <a:lnTo>
                    <a:pt x="5807834" y="1671962"/>
                  </a:lnTo>
                  <a:lnTo>
                    <a:pt x="5805831" y="1671108"/>
                  </a:lnTo>
                  <a:lnTo>
                    <a:pt x="5803685" y="1670587"/>
                  </a:lnTo>
                  <a:lnTo>
                    <a:pt x="5801353" y="1672354"/>
                  </a:lnTo>
                  <a:lnTo>
                    <a:pt x="5800833" y="1674500"/>
                  </a:lnTo>
                  <a:lnTo>
                    <a:pt x="5800788" y="1676454"/>
                  </a:lnTo>
                  <a:lnTo>
                    <a:pt x="5801554" y="1678358"/>
                  </a:lnTo>
                  <a:lnTo>
                    <a:pt x="5803557" y="1679212"/>
                  </a:lnTo>
                  <a:lnTo>
                    <a:pt x="5803081" y="1679404"/>
                  </a:lnTo>
                  <a:lnTo>
                    <a:pt x="5803415" y="1679546"/>
                  </a:lnTo>
                  <a:lnTo>
                    <a:pt x="5804367" y="1679163"/>
                  </a:lnTo>
                  <a:lnTo>
                    <a:pt x="5806370" y="1680017"/>
                  </a:lnTo>
                  <a:lnTo>
                    <a:pt x="5808516" y="1680538"/>
                  </a:lnTo>
                  <a:lnTo>
                    <a:pt x="5810848" y="1678772"/>
                  </a:lnTo>
                  <a:lnTo>
                    <a:pt x="5811369" y="1676626"/>
                  </a:lnTo>
                  <a:lnTo>
                    <a:pt x="5812031" y="1674147"/>
                  </a:lnTo>
                  <a:lnTo>
                    <a:pt x="5810598" y="1671957"/>
                  </a:lnTo>
                  <a:close/>
                </a:path>
                <a:path w="16366490" h="11278870">
                  <a:moveTo>
                    <a:pt x="5894783" y="1687350"/>
                  </a:moveTo>
                  <a:lnTo>
                    <a:pt x="5892353" y="1687498"/>
                  </a:lnTo>
                  <a:lnTo>
                    <a:pt x="5890349" y="1686643"/>
                  </a:lnTo>
                  <a:lnTo>
                    <a:pt x="5888204" y="1686123"/>
                  </a:lnTo>
                  <a:lnTo>
                    <a:pt x="5885872" y="1687889"/>
                  </a:lnTo>
                  <a:lnTo>
                    <a:pt x="5885352" y="1690035"/>
                  </a:lnTo>
                  <a:lnTo>
                    <a:pt x="5885307" y="1691989"/>
                  </a:lnTo>
                  <a:lnTo>
                    <a:pt x="5886073" y="1693894"/>
                  </a:lnTo>
                  <a:lnTo>
                    <a:pt x="5888076" y="1694749"/>
                  </a:lnTo>
                  <a:lnTo>
                    <a:pt x="5887599" y="1694940"/>
                  </a:lnTo>
                  <a:lnTo>
                    <a:pt x="5887933" y="1695082"/>
                  </a:lnTo>
                  <a:lnTo>
                    <a:pt x="5888885" y="1694699"/>
                  </a:lnTo>
                  <a:lnTo>
                    <a:pt x="5890888" y="1695554"/>
                  </a:lnTo>
                  <a:lnTo>
                    <a:pt x="5893034" y="1696074"/>
                  </a:lnTo>
                  <a:lnTo>
                    <a:pt x="5895367" y="1694307"/>
                  </a:lnTo>
                  <a:lnTo>
                    <a:pt x="5895887" y="1692161"/>
                  </a:lnTo>
                  <a:lnTo>
                    <a:pt x="5896550" y="1689683"/>
                  </a:lnTo>
                  <a:lnTo>
                    <a:pt x="5894783" y="1687350"/>
                  </a:lnTo>
                  <a:close/>
                </a:path>
                <a:path w="16366490" h="11278870">
                  <a:moveTo>
                    <a:pt x="11780216" y="4180127"/>
                  </a:moveTo>
                  <a:lnTo>
                    <a:pt x="11777595" y="4179798"/>
                  </a:lnTo>
                  <a:lnTo>
                    <a:pt x="11773883" y="4182949"/>
                  </a:lnTo>
                  <a:lnTo>
                    <a:pt x="11773555" y="4185570"/>
                  </a:lnTo>
                  <a:lnTo>
                    <a:pt x="11776706" y="4189282"/>
                  </a:lnTo>
                  <a:lnTo>
                    <a:pt x="11776897" y="4189758"/>
                  </a:lnTo>
                  <a:lnTo>
                    <a:pt x="11778232" y="4190327"/>
                  </a:lnTo>
                  <a:lnTo>
                    <a:pt x="11778089" y="4190661"/>
                  </a:lnTo>
                  <a:lnTo>
                    <a:pt x="11779759" y="4191374"/>
                  </a:lnTo>
                  <a:lnTo>
                    <a:pt x="11781522" y="4190942"/>
                  </a:lnTo>
                  <a:lnTo>
                    <a:pt x="11784615" y="4188316"/>
                  </a:lnTo>
                  <a:lnTo>
                    <a:pt x="11784944" y="4185694"/>
                  </a:lnTo>
                  <a:lnTo>
                    <a:pt x="11780216" y="4180127"/>
                  </a:lnTo>
                  <a:close/>
                </a:path>
                <a:path w="16366490" h="11278870">
                  <a:moveTo>
                    <a:pt x="5979302" y="1702886"/>
                  </a:moveTo>
                  <a:lnTo>
                    <a:pt x="5976872" y="1703033"/>
                  </a:lnTo>
                  <a:lnTo>
                    <a:pt x="5974868" y="1702178"/>
                  </a:lnTo>
                  <a:lnTo>
                    <a:pt x="5972723" y="1701658"/>
                  </a:lnTo>
                  <a:lnTo>
                    <a:pt x="5970390" y="1703425"/>
                  </a:lnTo>
                  <a:lnTo>
                    <a:pt x="5969870" y="1705570"/>
                  </a:lnTo>
                  <a:lnTo>
                    <a:pt x="5969826" y="1707524"/>
                  </a:lnTo>
                  <a:lnTo>
                    <a:pt x="5970592" y="1709429"/>
                  </a:lnTo>
                  <a:lnTo>
                    <a:pt x="5972595" y="1710283"/>
                  </a:lnTo>
                  <a:lnTo>
                    <a:pt x="5972119" y="1710474"/>
                  </a:lnTo>
                  <a:lnTo>
                    <a:pt x="5972452" y="1710616"/>
                  </a:lnTo>
                  <a:lnTo>
                    <a:pt x="5973405" y="1710234"/>
                  </a:lnTo>
                  <a:lnTo>
                    <a:pt x="5975408" y="1711088"/>
                  </a:lnTo>
                  <a:lnTo>
                    <a:pt x="5977553" y="1711609"/>
                  </a:lnTo>
                  <a:lnTo>
                    <a:pt x="5979885" y="1709842"/>
                  </a:lnTo>
                  <a:lnTo>
                    <a:pt x="5980406" y="1707698"/>
                  </a:lnTo>
                  <a:lnTo>
                    <a:pt x="5981069" y="1705218"/>
                  </a:lnTo>
                  <a:lnTo>
                    <a:pt x="5979302" y="1702886"/>
                  </a:lnTo>
                  <a:close/>
                </a:path>
                <a:path w="16366490" h="11278870">
                  <a:moveTo>
                    <a:pt x="6063678" y="1718755"/>
                  </a:moveTo>
                  <a:lnTo>
                    <a:pt x="6061248" y="1718902"/>
                  </a:lnTo>
                  <a:lnTo>
                    <a:pt x="6059245" y="1718047"/>
                  </a:lnTo>
                  <a:lnTo>
                    <a:pt x="6057099" y="1717527"/>
                  </a:lnTo>
                  <a:lnTo>
                    <a:pt x="6054768" y="1719294"/>
                  </a:lnTo>
                  <a:lnTo>
                    <a:pt x="6054247" y="1721439"/>
                  </a:lnTo>
                  <a:lnTo>
                    <a:pt x="6053869" y="1723251"/>
                  </a:lnTo>
                  <a:lnTo>
                    <a:pt x="6054968" y="1725299"/>
                  </a:lnTo>
                  <a:lnTo>
                    <a:pt x="6056971" y="1726153"/>
                  </a:lnTo>
                  <a:lnTo>
                    <a:pt x="6056495" y="1726345"/>
                  </a:lnTo>
                  <a:lnTo>
                    <a:pt x="6056828" y="1726487"/>
                  </a:lnTo>
                  <a:lnTo>
                    <a:pt x="6057781" y="1726104"/>
                  </a:lnTo>
                  <a:lnTo>
                    <a:pt x="6059784" y="1726958"/>
                  </a:lnTo>
                  <a:lnTo>
                    <a:pt x="6061929" y="1727479"/>
                  </a:lnTo>
                  <a:lnTo>
                    <a:pt x="6064119" y="1726045"/>
                  </a:lnTo>
                  <a:lnTo>
                    <a:pt x="6065445" y="1721087"/>
                  </a:lnTo>
                  <a:lnTo>
                    <a:pt x="6063678" y="1718755"/>
                  </a:lnTo>
                  <a:close/>
                </a:path>
                <a:path w="16366490" h="11278870">
                  <a:moveTo>
                    <a:pt x="11723922" y="4115078"/>
                  </a:moveTo>
                  <a:lnTo>
                    <a:pt x="11721157" y="4115082"/>
                  </a:lnTo>
                  <a:lnTo>
                    <a:pt x="11717445" y="4118233"/>
                  </a:lnTo>
                  <a:lnTo>
                    <a:pt x="11717450" y="4120997"/>
                  </a:lnTo>
                  <a:lnTo>
                    <a:pt x="11721127" y="4125328"/>
                  </a:lnTo>
                  <a:lnTo>
                    <a:pt x="11723797" y="4126467"/>
                  </a:lnTo>
                  <a:lnTo>
                    <a:pt x="11725561" y="4126035"/>
                  </a:lnTo>
                  <a:lnTo>
                    <a:pt x="11728653" y="4123409"/>
                  </a:lnTo>
                  <a:lnTo>
                    <a:pt x="11728649" y="4120645"/>
                  </a:lnTo>
                  <a:lnTo>
                    <a:pt x="11723922" y="4115078"/>
                  </a:lnTo>
                  <a:close/>
                </a:path>
                <a:path w="16366490" h="11278870">
                  <a:moveTo>
                    <a:pt x="6148722" y="1734909"/>
                  </a:moveTo>
                  <a:lnTo>
                    <a:pt x="6145958" y="1734914"/>
                  </a:lnTo>
                  <a:lnTo>
                    <a:pt x="6143955" y="1734059"/>
                  </a:lnTo>
                  <a:lnTo>
                    <a:pt x="6141810" y="1733539"/>
                  </a:lnTo>
                  <a:lnTo>
                    <a:pt x="6139477" y="1735306"/>
                  </a:lnTo>
                  <a:lnTo>
                    <a:pt x="6138957" y="1737451"/>
                  </a:lnTo>
                  <a:lnTo>
                    <a:pt x="6138579" y="1739263"/>
                  </a:lnTo>
                  <a:lnTo>
                    <a:pt x="6139678" y="1741309"/>
                  </a:lnTo>
                  <a:lnTo>
                    <a:pt x="6141681" y="1742163"/>
                  </a:lnTo>
                  <a:lnTo>
                    <a:pt x="6141205" y="1742355"/>
                  </a:lnTo>
                  <a:lnTo>
                    <a:pt x="6141539" y="1742497"/>
                  </a:lnTo>
                  <a:lnTo>
                    <a:pt x="6142492" y="1742114"/>
                  </a:lnTo>
                  <a:lnTo>
                    <a:pt x="6144495" y="1742969"/>
                  </a:lnTo>
                  <a:lnTo>
                    <a:pt x="6146639" y="1743490"/>
                  </a:lnTo>
                  <a:lnTo>
                    <a:pt x="6148972" y="1741723"/>
                  </a:lnTo>
                  <a:lnTo>
                    <a:pt x="6149492" y="1739578"/>
                  </a:lnTo>
                  <a:lnTo>
                    <a:pt x="6150155" y="1737099"/>
                  </a:lnTo>
                  <a:lnTo>
                    <a:pt x="6148722" y="1734909"/>
                  </a:lnTo>
                  <a:close/>
                </a:path>
                <a:path w="16366490" h="11278870">
                  <a:moveTo>
                    <a:pt x="6232765" y="1750635"/>
                  </a:moveTo>
                  <a:lnTo>
                    <a:pt x="6230000" y="1750640"/>
                  </a:lnTo>
                  <a:lnTo>
                    <a:pt x="6227997" y="1749786"/>
                  </a:lnTo>
                  <a:lnTo>
                    <a:pt x="6225852" y="1749265"/>
                  </a:lnTo>
                  <a:lnTo>
                    <a:pt x="6223663" y="1750698"/>
                  </a:lnTo>
                  <a:lnTo>
                    <a:pt x="6223000" y="1753178"/>
                  </a:lnTo>
                  <a:lnTo>
                    <a:pt x="6222621" y="1754989"/>
                  </a:lnTo>
                  <a:lnTo>
                    <a:pt x="6223721" y="1757037"/>
                  </a:lnTo>
                  <a:lnTo>
                    <a:pt x="6225724" y="1757891"/>
                  </a:lnTo>
                  <a:lnTo>
                    <a:pt x="6225247" y="1758083"/>
                  </a:lnTo>
                  <a:lnTo>
                    <a:pt x="6225581" y="1758225"/>
                  </a:lnTo>
                  <a:lnTo>
                    <a:pt x="6226534" y="1757842"/>
                  </a:lnTo>
                  <a:lnTo>
                    <a:pt x="6228537" y="1758697"/>
                  </a:lnTo>
                  <a:lnTo>
                    <a:pt x="6230682" y="1759217"/>
                  </a:lnTo>
                  <a:lnTo>
                    <a:pt x="6233014" y="1757450"/>
                  </a:lnTo>
                  <a:lnTo>
                    <a:pt x="6233535" y="1755304"/>
                  </a:lnTo>
                  <a:lnTo>
                    <a:pt x="6234198" y="1752825"/>
                  </a:lnTo>
                  <a:lnTo>
                    <a:pt x="6232765" y="1750635"/>
                  </a:lnTo>
                  <a:close/>
                </a:path>
                <a:path w="16366490" h="11278870">
                  <a:moveTo>
                    <a:pt x="11665961" y="4052081"/>
                  </a:moveTo>
                  <a:lnTo>
                    <a:pt x="11663198" y="4052085"/>
                  </a:lnTo>
                  <a:lnTo>
                    <a:pt x="11659486" y="4055236"/>
                  </a:lnTo>
                  <a:lnTo>
                    <a:pt x="11659491" y="4058000"/>
                  </a:lnTo>
                  <a:lnTo>
                    <a:pt x="11663167" y="4062331"/>
                  </a:lnTo>
                  <a:lnTo>
                    <a:pt x="11665837" y="4063470"/>
                  </a:lnTo>
                  <a:lnTo>
                    <a:pt x="11667457" y="4063372"/>
                  </a:lnTo>
                  <a:lnTo>
                    <a:pt x="11668837" y="4061987"/>
                  </a:lnTo>
                  <a:lnTo>
                    <a:pt x="11670694" y="4060411"/>
                  </a:lnTo>
                  <a:lnTo>
                    <a:pt x="11670688" y="4057648"/>
                  </a:lnTo>
                  <a:lnTo>
                    <a:pt x="11665961" y="4052081"/>
                  </a:lnTo>
                  <a:close/>
                </a:path>
                <a:path w="16366490" h="11278870">
                  <a:moveTo>
                    <a:pt x="6317141" y="1766504"/>
                  </a:moveTo>
                  <a:lnTo>
                    <a:pt x="6314376" y="1766509"/>
                  </a:lnTo>
                  <a:lnTo>
                    <a:pt x="6312374" y="1765655"/>
                  </a:lnTo>
                  <a:lnTo>
                    <a:pt x="6310228" y="1765134"/>
                  </a:lnTo>
                  <a:lnTo>
                    <a:pt x="6308039" y="1766568"/>
                  </a:lnTo>
                  <a:lnTo>
                    <a:pt x="6307376" y="1769047"/>
                  </a:lnTo>
                  <a:lnTo>
                    <a:pt x="6306855" y="1771192"/>
                  </a:lnTo>
                  <a:lnTo>
                    <a:pt x="6307955" y="1773239"/>
                  </a:lnTo>
                  <a:lnTo>
                    <a:pt x="6309958" y="1774094"/>
                  </a:lnTo>
                  <a:lnTo>
                    <a:pt x="6310911" y="1773711"/>
                  </a:lnTo>
                  <a:lnTo>
                    <a:pt x="6312914" y="1774565"/>
                  </a:lnTo>
                  <a:lnTo>
                    <a:pt x="6315059" y="1775085"/>
                  </a:lnTo>
                  <a:lnTo>
                    <a:pt x="6317391" y="1773319"/>
                  </a:lnTo>
                  <a:lnTo>
                    <a:pt x="6317912" y="1771173"/>
                  </a:lnTo>
                  <a:lnTo>
                    <a:pt x="6318575" y="1768695"/>
                  </a:lnTo>
                  <a:lnTo>
                    <a:pt x="6317141" y="1766504"/>
                  </a:lnTo>
                  <a:close/>
                </a:path>
                <a:path w="16366490" h="11278870">
                  <a:moveTo>
                    <a:pt x="6401375" y="1782708"/>
                  </a:moveTo>
                  <a:lnTo>
                    <a:pt x="6398610" y="1782712"/>
                  </a:lnTo>
                  <a:lnTo>
                    <a:pt x="6396607" y="1781858"/>
                  </a:lnTo>
                  <a:lnTo>
                    <a:pt x="6394462" y="1781337"/>
                  </a:lnTo>
                  <a:lnTo>
                    <a:pt x="6392273" y="1782770"/>
                  </a:lnTo>
                  <a:lnTo>
                    <a:pt x="6391609" y="1785250"/>
                  </a:lnTo>
                  <a:lnTo>
                    <a:pt x="6391089" y="1787395"/>
                  </a:lnTo>
                  <a:lnTo>
                    <a:pt x="6392189" y="1789442"/>
                  </a:lnTo>
                  <a:lnTo>
                    <a:pt x="6394192" y="1790297"/>
                  </a:lnTo>
                  <a:lnTo>
                    <a:pt x="6395145" y="1789914"/>
                  </a:lnTo>
                  <a:lnTo>
                    <a:pt x="6397148" y="1790768"/>
                  </a:lnTo>
                  <a:lnTo>
                    <a:pt x="6399293" y="1791288"/>
                  </a:lnTo>
                  <a:lnTo>
                    <a:pt x="6401482" y="1789856"/>
                  </a:lnTo>
                  <a:lnTo>
                    <a:pt x="6402809" y="1784898"/>
                  </a:lnTo>
                  <a:lnTo>
                    <a:pt x="6401375" y="1782708"/>
                  </a:lnTo>
                  <a:close/>
                </a:path>
                <a:path w="16366490" h="11278870">
                  <a:moveTo>
                    <a:pt x="11606002" y="3990992"/>
                  </a:moveTo>
                  <a:lnTo>
                    <a:pt x="11603239" y="3990997"/>
                  </a:lnTo>
                  <a:lnTo>
                    <a:pt x="11601383" y="3992573"/>
                  </a:lnTo>
                  <a:lnTo>
                    <a:pt x="11600114" y="3994005"/>
                  </a:lnTo>
                  <a:lnTo>
                    <a:pt x="11599860" y="3994291"/>
                  </a:lnTo>
                  <a:lnTo>
                    <a:pt x="11599865" y="3997055"/>
                  </a:lnTo>
                  <a:lnTo>
                    <a:pt x="11601442" y="3998911"/>
                  </a:lnTo>
                  <a:lnTo>
                    <a:pt x="11603159" y="4000433"/>
                  </a:lnTo>
                  <a:lnTo>
                    <a:pt x="11606498" y="4001857"/>
                  </a:lnTo>
                  <a:lnTo>
                    <a:pt x="11608118" y="4001759"/>
                  </a:lnTo>
                  <a:lnTo>
                    <a:pt x="11609496" y="4000375"/>
                  </a:lnTo>
                  <a:lnTo>
                    <a:pt x="11610765" y="3998943"/>
                  </a:lnTo>
                  <a:lnTo>
                    <a:pt x="11611019" y="3998657"/>
                  </a:lnTo>
                  <a:lnTo>
                    <a:pt x="11611014" y="3995892"/>
                  </a:lnTo>
                  <a:lnTo>
                    <a:pt x="11609439" y="3994036"/>
                  </a:lnTo>
                  <a:lnTo>
                    <a:pt x="11606002" y="3990992"/>
                  </a:lnTo>
                  <a:close/>
                </a:path>
                <a:path w="16366490" h="11278870">
                  <a:moveTo>
                    <a:pt x="6485133" y="1799102"/>
                  </a:moveTo>
                  <a:lnTo>
                    <a:pt x="6482369" y="1799107"/>
                  </a:lnTo>
                  <a:lnTo>
                    <a:pt x="6480366" y="1798253"/>
                  </a:lnTo>
                  <a:lnTo>
                    <a:pt x="6478220" y="1797732"/>
                  </a:lnTo>
                  <a:lnTo>
                    <a:pt x="6476031" y="1799165"/>
                  </a:lnTo>
                  <a:lnTo>
                    <a:pt x="6475368" y="1801645"/>
                  </a:lnTo>
                  <a:lnTo>
                    <a:pt x="6474848" y="1803789"/>
                  </a:lnTo>
                  <a:lnTo>
                    <a:pt x="6475947" y="1805837"/>
                  </a:lnTo>
                  <a:lnTo>
                    <a:pt x="6477950" y="1806691"/>
                  </a:lnTo>
                  <a:lnTo>
                    <a:pt x="6478902" y="1806308"/>
                  </a:lnTo>
                  <a:lnTo>
                    <a:pt x="6480905" y="1807162"/>
                  </a:lnTo>
                  <a:lnTo>
                    <a:pt x="6483051" y="1807683"/>
                  </a:lnTo>
                  <a:lnTo>
                    <a:pt x="6485240" y="1806250"/>
                  </a:lnTo>
                  <a:lnTo>
                    <a:pt x="6486565" y="1801292"/>
                  </a:lnTo>
                  <a:lnTo>
                    <a:pt x="6485133" y="1799102"/>
                  </a:lnTo>
                  <a:close/>
                </a:path>
                <a:path w="16366490" h="11278870">
                  <a:moveTo>
                    <a:pt x="6569225" y="1815638"/>
                  </a:moveTo>
                  <a:lnTo>
                    <a:pt x="6566461" y="1815643"/>
                  </a:lnTo>
                  <a:lnTo>
                    <a:pt x="6564458" y="1814788"/>
                  </a:lnTo>
                  <a:lnTo>
                    <a:pt x="6562312" y="1814268"/>
                  </a:lnTo>
                  <a:lnTo>
                    <a:pt x="6560123" y="1815702"/>
                  </a:lnTo>
                  <a:lnTo>
                    <a:pt x="6559460" y="1818182"/>
                  </a:lnTo>
                  <a:lnTo>
                    <a:pt x="6558939" y="1820326"/>
                  </a:lnTo>
                  <a:lnTo>
                    <a:pt x="6560039" y="1822374"/>
                  </a:lnTo>
                  <a:lnTo>
                    <a:pt x="6562041" y="1823228"/>
                  </a:lnTo>
                  <a:lnTo>
                    <a:pt x="6562993" y="1822845"/>
                  </a:lnTo>
                  <a:lnTo>
                    <a:pt x="6564996" y="1823699"/>
                  </a:lnTo>
                  <a:lnTo>
                    <a:pt x="6567142" y="1824220"/>
                  </a:lnTo>
                  <a:lnTo>
                    <a:pt x="6569331" y="1822787"/>
                  </a:lnTo>
                  <a:lnTo>
                    <a:pt x="6569994" y="1820307"/>
                  </a:lnTo>
                  <a:lnTo>
                    <a:pt x="6570515" y="1818162"/>
                  </a:lnTo>
                  <a:lnTo>
                    <a:pt x="6569225" y="1815638"/>
                  </a:lnTo>
                  <a:close/>
                </a:path>
                <a:path w="16366490" h="11278870">
                  <a:moveTo>
                    <a:pt x="11545140" y="3931098"/>
                  </a:moveTo>
                  <a:lnTo>
                    <a:pt x="11542377" y="3931102"/>
                  </a:lnTo>
                  <a:lnTo>
                    <a:pt x="11540855" y="3932821"/>
                  </a:lnTo>
                  <a:lnTo>
                    <a:pt x="11539191" y="3934872"/>
                  </a:lnTo>
                  <a:lnTo>
                    <a:pt x="11539195" y="3937637"/>
                  </a:lnTo>
                  <a:lnTo>
                    <a:pt x="11542631" y="3940681"/>
                  </a:lnTo>
                  <a:lnTo>
                    <a:pt x="11543967" y="3941250"/>
                  </a:lnTo>
                  <a:lnTo>
                    <a:pt x="11544158" y="3941727"/>
                  </a:lnTo>
                  <a:lnTo>
                    <a:pt x="11545827" y="3942438"/>
                  </a:lnTo>
                  <a:lnTo>
                    <a:pt x="11547590" y="3942006"/>
                  </a:lnTo>
                  <a:lnTo>
                    <a:pt x="11548969" y="3940622"/>
                  </a:lnTo>
                  <a:lnTo>
                    <a:pt x="11550634" y="3938571"/>
                  </a:lnTo>
                  <a:lnTo>
                    <a:pt x="11550629" y="3935806"/>
                  </a:lnTo>
                  <a:lnTo>
                    <a:pt x="11547193" y="3932763"/>
                  </a:lnTo>
                  <a:lnTo>
                    <a:pt x="11545140" y="3931098"/>
                  </a:lnTo>
                  <a:close/>
                </a:path>
                <a:path w="16366490" h="11278870">
                  <a:moveTo>
                    <a:pt x="6652839" y="1832368"/>
                  </a:moveTo>
                  <a:lnTo>
                    <a:pt x="6650410" y="1832514"/>
                  </a:lnTo>
                  <a:lnTo>
                    <a:pt x="6648407" y="1831659"/>
                  </a:lnTo>
                  <a:lnTo>
                    <a:pt x="6646261" y="1831139"/>
                  </a:lnTo>
                  <a:lnTo>
                    <a:pt x="6644072" y="1832573"/>
                  </a:lnTo>
                  <a:lnTo>
                    <a:pt x="6643409" y="1835051"/>
                  </a:lnTo>
                  <a:lnTo>
                    <a:pt x="6642888" y="1837197"/>
                  </a:lnTo>
                  <a:lnTo>
                    <a:pt x="6643988" y="1839244"/>
                  </a:lnTo>
                  <a:lnTo>
                    <a:pt x="6645990" y="1840099"/>
                  </a:lnTo>
                  <a:lnTo>
                    <a:pt x="6646943" y="1839716"/>
                  </a:lnTo>
                  <a:lnTo>
                    <a:pt x="6648945" y="1840570"/>
                  </a:lnTo>
                  <a:lnTo>
                    <a:pt x="6651091" y="1841091"/>
                  </a:lnTo>
                  <a:lnTo>
                    <a:pt x="6653281" y="1839657"/>
                  </a:lnTo>
                  <a:lnTo>
                    <a:pt x="6653943" y="1837178"/>
                  </a:lnTo>
                  <a:lnTo>
                    <a:pt x="6654464" y="1835032"/>
                  </a:lnTo>
                  <a:lnTo>
                    <a:pt x="6652839" y="1832368"/>
                  </a:lnTo>
                  <a:close/>
                </a:path>
                <a:path w="16366490" h="11278870">
                  <a:moveTo>
                    <a:pt x="6736980" y="1849714"/>
                  </a:moveTo>
                  <a:lnTo>
                    <a:pt x="6734550" y="1849861"/>
                  </a:lnTo>
                  <a:lnTo>
                    <a:pt x="6732548" y="1849007"/>
                  </a:lnTo>
                  <a:lnTo>
                    <a:pt x="6730402" y="1848486"/>
                  </a:lnTo>
                  <a:lnTo>
                    <a:pt x="6728211" y="1849919"/>
                  </a:lnTo>
                  <a:lnTo>
                    <a:pt x="6727548" y="1852398"/>
                  </a:lnTo>
                  <a:lnTo>
                    <a:pt x="6727028" y="1854544"/>
                  </a:lnTo>
                  <a:lnTo>
                    <a:pt x="6728129" y="1856590"/>
                  </a:lnTo>
                  <a:lnTo>
                    <a:pt x="6730131" y="1857445"/>
                  </a:lnTo>
                  <a:lnTo>
                    <a:pt x="6731084" y="1857063"/>
                  </a:lnTo>
                  <a:lnTo>
                    <a:pt x="6733086" y="1857917"/>
                  </a:lnTo>
                  <a:lnTo>
                    <a:pt x="6735232" y="1858438"/>
                  </a:lnTo>
                  <a:lnTo>
                    <a:pt x="6737421" y="1857004"/>
                  </a:lnTo>
                  <a:lnTo>
                    <a:pt x="6738084" y="1854524"/>
                  </a:lnTo>
                  <a:lnTo>
                    <a:pt x="6738605" y="1852380"/>
                  </a:lnTo>
                  <a:lnTo>
                    <a:pt x="6736980" y="1849714"/>
                  </a:lnTo>
                  <a:close/>
                </a:path>
                <a:path w="16366490" h="11278870">
                  <a:moveTo>
                    <a:pt x="11483042" y="3872253"/>
                  </a:moveTo>
                  <a:lnTo>
                    <a:pt x="11480136" y="3872592"/>
                  </a:lnTo>
                  <a:lnTo>
                    <a:pt x="11478614" y="3874311"/>
                  </a:lnTo>
                  <a:lnTo>
                    <a:pt x="11476757" y="3875887"/>
                  </a:lnTo>
                  <a:lnTo>
                    <a:pt x="11477097" y="3878793"/>
                  </a:lnTo>
                  <a:lnTo>
                    <a:pt x="11480532" y="3881837"/>
                  </a:lnTo>
                  <a:lnTo>
                    <a:pt x="11481867" y="3882406"/>
                  </a:lnTo>
                  <a:lnTo>
                    <a:pt x="11481724" y="3882740"/>
                  </a:lnTo>
                  <a:lnTo>
                    <a:pt x="11483394" y="3883452"/>
                  </a:lnTo>
                  <a:lnTo>
                    <a:pt x="11485157" y="3883020"/>
                  </a:lnTo>
                  <a:lnTo>
                    <a:pt x="11486537" y="3881636"/>
                  </a:lnTo>
                  <a:lnTo>
                    <a:pt x="11488392" y="3880061"/>
                  </a:lnTo>
                  <a:lnTo>
                    <a:pt x="11488054" y="3877154"/>
                  </a:lnTo>
                  <a:lnTo>
                    <a:pt x="11484618" y="3874110"/>
                  </a:lnTo>
                  <a:lnTo>
                    <a:pt x="11483042" y="3872253"/>
                  </a:lnTo>
                  <a:close/>
                </a:path>
                <a:path w="16366490" h="11278870">
                  <a:moveTo>
                    <a:pt x="6821121" y="1867061"/>
                  </a:moveTo>
                  <a:lnTo>
                    <a:pt x="6818357" y="1867066"/>
                  </a:lnTo>
                  <a:lnTo>
                    <a:pt x="6816354" y="1866211"/>
                  </a:lnTo>
                  <a:lnTo>
                    <a:pt x="6814208" y="1865691"/>
                  </a:lnTo>
                  <a:lnTo>
                    <a:pt x="6812019" y="1867123"/>
                  </a:lnTo>
                  <a:lnTo>
                    <a:pt x="6811356" y="1869603"/>
                  </a:lnTo>
                  <a:lnTo>
                    <a:pt x="6810836" y="1871749"/>
                  </a:lnTo>
                  <a:lnTo>
                    <a:pt x="6811935" y="1873795"/>
                  </a:lnTo>
                  <a:lnTo>
                    <a:pt x="6813938" y="1874649"/>
                  </a:lnTo>
                  <a:lnTo>
                    <a:pt x="6814080" y="1874316"/>
                  </a:lnTo>
                  <a:lnTo>
                    <a:pt x="6814890" y="1874268"/>
                  </a:lnTo>
                  <a:lnTo>
                    <a:pt x="6816893" y="1875122"/>
                  </a:lnTo>
                  <a:lnTo>
                    <a:pt x="6819038" y="1875642"/>
                  </a:lnTo>
                  <a:lnTo>
                    <a:pt x="6821228" y="1874209"/>
                  </a:lnTo>
                  <a:lnTo>
                    <a:pt x="6821891" y="1871729"/>
                  </a:lnTo>
                  <a:lnTo>
                    <a:pt x="6822412" y="1869584"/>
                  </a:lnTo>
                  <a:lnTo>
                    <a:pt x="6821121" y="1867061"/>
                  </a:lnTo>
                  <a:close/>
                </a:path>
                <a:path w="16366490" h="11278870">
                  <a:moveTo>
                    <a:pt x="11419088" y="3814986"/>
                  </a:moveTo>
                  <a:lnTo>
                    <a:pt x="11416180" y="3815323"/>
                  </a:lnTo>
                  <a:lnTo>
                    <a:pt x="11413135" y="3818760"/>
                  </a:lnTo>
                  <a:lnTo>
                    <a:pt x="11413475" y="3821667"/>
                  </a:lnTo>
                  <a:lnTo>
                    <a:pt x="11416912" y="3824711"/>
                  </a:lnTo>
                  <a:lnTo>
                    <a:pt x="11419917" y="3825992"/>
                  </a:lnTo>
                  <a:lnTo>
                    <a:pt x="11421678" y="3825561"/>
                  </a:lnTo>
                  <a:lnTo>
                    <a:pt x="11423058" y="3824176"/>
                  </a:lnTo>
                  <a:lnTo>
                    <a:pt x="11424580" y="3822458"/>
                  </a:lnTo>
                  <a:lnTo>
                    <a:pt x="11424242" y="3819551"/>
                  </a:lnTo>
                  <a:lnTo>
                    <a:pt x="11419088" y="3814986"/>
                  </a:lnTo>
                  <a:close/>
                </a:path>
                <a:path w="16366490" h="11278870">
                  <a:moveTo>
                    <a:pt x="6904928" y="1884265"/>
                  </a:moveTo>
                  <a:lnTo>
                    <a:pt x="6902164" y="1884270"/>
                  </a:lnTo>
                  <a:lnTo>
                    <a:pt x="6900161" y="1883416"/>
                  </a:lnTo>
                  <a:lnTo>
                    <a:pt x="6898016" y="1882894"/>
                  </a:lnTo>
                  <a:lnTo>
                    <a:pt x="6895826" y="1884328"/>
                  </a:lnTo>
                  <a:lnTo>
                    <a:pt x="6895163" y="1886807"/>
                  </a:lnTo>
                  <a:lnTo>
                    <a:pt x="6894643" y="1888952"/>
                  </a:lnTo>
                  <a:lnTo>
                    <a:pt x="6895742" y="1891000"/>
                  </a:lnTo>
                  <a:lnTo>
                    <a:pt x="6897745" y="1891854"/>
                  </a:lnTo>
                  <a:lnTo>
                    <a:pt x="6897887" y="1891520"/>
                  </a:lnTo>
                  <a:lnTo>
                    <a:pt x="6898697" y="1891471"/>
                  </a:lnTo>
                  <a:lnTo>
                    <a:pt x="6900700" y="1892326"/>
                  </a:lnTo>
                  <a:lnTo>
                    <a:pt x="6902845" y="1892846"/>
                  </a:lnTo>
                  <a:lnTo>
                    <a:pt x="6905035" y="1891412"/>
                  </a:lnTo>
                  <a:lnTo>
                    <a:pt x="6905697" y="1888934"/>
                  </a:lnTo>
                  <a:lnTo>
                    <a:pt x="6906218" y="1886788"/>
                  </a:lnTo>
                  <a:lnTo>
                    <a:pt x="6904928" y="1884265"/>
                  </a:lnTo>
                  <a:close/>
                </a:path>
                <a:path w="16366490" h="11278870">
                  <a:moveTo>
                    <a:pt x="6988975" y="1902755"/>
                  </a:moveTo>
                  <a:lnTo>
                    <a:pt x="6986353" y="1902426"/>
                  </a:lnTo>
                  <a:lnTo>
                    <a:pt x="6984350" y="1901572"/>
                  </a:lnTo>
                  <a:lnTo>
                    <a:pt x="6981871" y="1900909"/>
                  </a:lnTo>
                  <a:lnTo>
                    <a:pt x="6979681" y="1902343"/>
                  </a:lnTo>
                  <a:lnTo>
                    <a:pt x="6979018" y="1904821"/>
                  </a:lnTo>
                  <a:lnTo>
                    <a:pt x="6978498" y="1906967"/>
                  </a:lnTo>
                  <a:lnTo>
                    <a:pt x="6979598" y="1909015"/>
                  </a:lnTo>
                  <a:lnTo>
                    <a:pt x="6981601" y="1909869"/>
                  </a:lnTo>
                  <a:lnTo>
                    <a:pt x="6981743" y="1909535"/>
                  </a:lnTo>
                  <a:lnTo>
                    <a:pt x="6982553" y="1909486"/>
                  </a:lnTo>
                  <a:lnTo>
                    <a:pt x="6984556" y="1910340"/>
                  </a:lnTo>
                  <a:lnTo>
                    <a:pt x="6987035" y="1911003"/>
                  </a:lnTo>
                  <a:lnTo>
                    <a:pt x="6989225" y="1909570"/>
                  </a:lnTo>
                  <a:lnTo>
                    <a:pt x="6989888" y="1907091"/>
                  </a:lnTo>
                  <a:lnTo>
                    <a:pt x="6990408" y="1904945"/>
                  </a:lnTo>
                  <a:lnTo>
                    <a:pt x="6988975" y="1902755"/>
                  </a:lnTo>
                  <a:close/>
                </a:path>
                <a:path w="16366490" h="11278870">
                  <a:moveTo>
                    <a:pt x="11354562" y="3759052"/>
                  </a:moveTo>
                  <a:lnTo>
                    <a:pt x="11351656" y="3759391"/>
                  </a:lnTo>
                  <a:lnTo>
                    <a:pt x="11348612" y="3762827"/>
                  </a:lnTo>
                  <a:lnTo>
                    <a:pt x="11348951" y="3765734"/>
                  </a:lnTo>
                  <a:lnTo>
                    <a:pt x="11352387" y="3768778"/>
                  </a:lnTo>
                  <a:lnTo>
                    <a:pt x="11353721" y="3769348"/>
                  </a:lnTo>
                  <a:lnTo>
                    <a:pt x="11353246" y="3769540"/>
                  </a:lnTo>
                  <a:lnTo>
                    <a:pt x="11355249" y="3770394"/>
                  </a:lnTo>
                  <a:lnTo>
                    <a:pt x="11357153" y="3769628"/>
                  </a:lnTo>
                  <a:lnTo>
                    <a:pt x="11358533" y="3768243"/>
                  </a:lnTo>
                  <a:lnTo>
                    <a:pt x="11360056" y="3766525"/>
                  </a:lnTo>
                  <a:lnTo>
                    <a:pt x="11359717" y="3763618"/>
                  </a:lnTo>
                  <a:lnTo>
                    <a:pt x="11354562" y="3759052"/>
                  </a:lnTo>
                  <a:close/>
                </a:path>
                <a:path w="16366490" h="11278870">
                  <a:moveTo>
                    <a:pt x="7072831" y="1920770"/>
                  </a:moveTo>
                  <a:lnTo>
                    <a:pt x="7070209" y="1920440"/>
                  </a:lnTo>
                  <a:lnTo>
                    <a:pt x="7068206" y="1919586"/>
                  </a:lnTo>
                  <a:lnTo>
                    <a:pt x="7065727" y="1918923"/>
                  </a:lnTo>
                  <a:lnTo>
                    <a:pt x="7063537" y="1920356"/>
                  </a:lnTo>
                  <a:lnTo>
                    <a:pt x="7062874" y="1922836"/>
                  </a:lnTo>
                  <a:lnTo>
                    <a:pt x="7062353" y="1924982"/>
                  </a:lnTo>
                  <a:lnTo>
                    <a:pt x="7063453" y="1927028"/>
                  </a:lnTo>
                  <a:lnTo>
                    <a:pt x="7065456" y="1927883"/>
                  </a:lnTo>
                  <a:lnTo>
                    <a:pt x="7065598" y="1927549"/>
                  </a:lnTo>
                  <a:lnTo>
                    <a:pt x="7066409" y="1927500"/>
                  </a:lnTo>
                  <a:lnTo>
                    <a:pt x="7068412" y="1928354"/>
                  </a:lnTo>
                  <a:lnTo>
                    <a:pt x="7070891" y="1929019"/>
                  </a:lnTo>
                  <a:lnTo>
                    <a:pt x="7073081" y="1927585"/>
                  </a:lnTo>
                  <a:lnTo>
                    <a:pt x="7073744" y="1925105"/>
                  </a:lnTo>
                  <a:lnTo>
                    <a:pt x="7074265" y="1922959"/>
                  </a:lnTo>
                  <a:lnTo>
                    <a:pt x="7072831" y="1920770"/>
                  </a:lnTo>
                  <a:close/>
                </a:path>
                <a:path w="16366490" h="11278870">
                  <a:moveTo>
                    <a:pt x="11289134" y="3704312"/>
                  </a:moveTo>
                  <a:lnTo>
                    <a:pt x="11286228" y="3704651"/>
                  </a:lnTo>
                  <a:lnTo>
                    <a:pt x="11283184" y="3708087"/>
                  </a:lnTo>
                  <a:lnTo>
                    <a:pt x="11283523" y="3710994"/>
                  </a:lnTo>
                  <a:lnTo>
                    <a:pt x="11286959" y="3714038"/>
                  </a:lnTo>
                  <a:lnTo>
                    <a:pt x="11287960" y="3714466"/>
                  </a:lnTo>
                  <a:lnTo>
                    <a:pt x="11287818" y="3714799"/>
                  </a:lnTo>
                  <a:lnTo>
                    <a:pt x="11289821" y="3715654"/>
                  </a:lnTo>
                  <a:lnTo>
                    <a:pt x="11291725" y="3714888"/>
                  </a:lnTo>
                  <a:lnTo>
                    <a:pt x="11293105" y="3713503"/>
                  </a:lnTo>
                  <a:lnTo>
                    <a:pt x="11294628" y="3711785"/>
                  </a:lnTo>
                  <a:lnTo>
                    <a:pt x="11294289" y="3708878"/>
                  </a:lnTo>
                  <a:lnTo>
                    <a:pt x="11289134" y="3704312"/>
                  </a:lnTo>
                  <a:close/>
                </a:path>
                <a:path w="16366490" h="11278870">
                  <a:moveTo>
                    <a:pt x="7156544" y="1939119"/>
                  </a:moveTo>
                  <a:lnTo>
                    <a:pt x="7153923" y="1938789"/>
                  </a:lnTo>
                  <a:lnTo>
                    <a:pt x="7151920" y="1937935"/>
                  </a:lnTo>
                  <a:lnTo>
                    <a:pt x="7149441" y="1937272"/>
                  </a:lnTo>
                  <a:lnTo>
                    <a:pt x="7147251" y="1938706"/>
                  </a:lnTo>
                  <a:lnTo>
                    <a:pt x="7146588" y="1941184"/>
                  </a:lnTo>
                  <a:lnTo>
                    <a:pt x="7146067" y="1943330"/>
                  </a:lnTo>
                  <a:lnTo>
                    <a:pt x="7147166" y="1945377"/>
                  </a:lnTo>
                  <a:lnTo>
                    <a:pt x="7149170" y="1946232"/>
                  </a:lnTo>
                  <a:lnTo>
                    <a:pt x="7149312" y="1945898"/>
                  </a:lnTo>
                  <a:lnTo>
                    <a:pt x="7150122" y="1945848"/>
                  </a:lnTo>
                  <a:lnTo>
                    <a:pt x="7152125" y="1946703"/>
                  </a:lnTo>
                  <a:lnTo>
                    <a:pt x="7154604" y="1947366"/>
                  </a:lnTo>
                  <a:lnTo>
                    <a:pt x="7156794" y="1945932"/>
                  </a:lnTo>
                  <a:lnTo>
                    <a:pt x="7157456" y="1943453"/>
                  </a:lnTo>
                  <a:lnTo>
                    <a:pt x="7157977" y="1941308"/>
                  </a:lnTo>
                  <a:lnTo>
                    <a:pt x="7156544" y="1939119"/>
                  </a:lnTo>
                  <a:close/>
                </a:path>
                <a:path w="16366490" h="11278870">
                  <a:moveTo>
                    <a:pt x="7240115" y="1957801"/>
                  </a:moveTo>
                  <a:lnTo>
                    <a:pt x="7237494" y="1957472"/>
                  </a:lnTo>
                  <a:lnTo>
                    <a:pt x="7235490" y="1956617"/>
                  </a:lnTo>
                  <a:lnTo>
                    <a:pt x="7233011" y="1955954"/>
                  </a:lnTo>
                  <a:lnTo>
                    <a:pt x="7230822" y="1957388"/>
                  </a:lnTo>
                  <a:lnTo>
                    <a:pt x="7230159" y="1959867"/>
                  </a:lnTo>
                  <a:lnTo>
                    <a:pt x="7229639" y="1962011"/>
                  </a:lnTo>
                  <a:lnTo>
                    <a:pt x="7230738" y="1964059"/>
                  </a:lnTo>
                  <a:lnTo>
                    <a:pt x="7232741" y="1964913"/>
                  </a:lnTo>
                  <a:lnTo>
                    <a:pt x="7232883" y="1964579"/>
                  </a:lnTo>
                  <a:lnTo>
                    <a:pt x="7233217" y="1964722"/>
                  </a:lnTo>
                  <a:lnTo>
                    <a:pt x="7233693" y="1964530"/>
                  </a:lnTo>
                  <a:lnTo>
                    <a:pt x="7235696" y="1965384"/>
                  </a:lnTo>
                  <a:lnTo>
                    <a:pt x="7238175" y="1966047"/>
                  </a:lnTo>
                  <a:lnTo>
                    <a:pt x="7240365" y="1964615"/>
                  </a:lnTo>
                  <a:lnTo>
                    <a:pt x="7241028" y="1962135"/>
                  </a:lnTo>
                  <a:lnTo>
                    <a:pt x="7241548" y="1959991"/>
                  </a:lnTo>
                  <a:lnTo>
                    <a:pt x="7240115" y="1957801"/>
                  </a:lnTo>
                  <a:close/>
                </a:path>
                <a:path w="16366490" h="11278870">
                  <a:moveTo>
                    <a:pt x="11221658" y="3650672"/>
                  </a:moveTo>
                  <a:lnTo>
                    <a:pt x="11219087" y="3651152"/>
                  </a:lnTo>
                  <a:lnTo>
                    <a:pt x="11217565" y="3652871"/>
                  </a:lnTo>
                  <a:lnTo>
                    <a:pt x="11216234" y="3655065"/>
                  </a:lnTo>
                  <a:lnTo>
                    <a:pt x="11216715" y="3657637"/>
                  </a:lnTo>
                  <a:lnTo>
                    <a:pt x="11220151" y="3660682"/>
                  </a:lnTo>
                  <a:lnTo>
                    <a:pt x="11222822" y="3661821"/>
                  </a:lnTo>
                  <a:lnTo>
                    <a:pt x="11225062" y="3661198"/>
                  </a:lnTo>
                  <a:lnTo>
                    <a:pt x="11226107" y="3659672"/>
                  </a:lnTo>
                  <a:lnTo>
                    <a:pt x="11227772" y="3657619"/>
                  </a:lnTo>
                  <a:lnTo>
                    <a:pt x="11227290" y="3655046"/>
                  </a:lnTo>
                  <a:lnTo>
                    <a:pt x="11223853" y="3652003"/>
                  </a:lnTo>
                  <a:lnTo>
                    <a:pt x="11221658" y="3650672"/>
                  </a:lnTo>
                  <a:close/>
                </a:path>
                <a:path w="16366490" h="11278870">
                  <a:moveTo>
                    <a:pt x="7323686" y="1976482"/>
                  </a:moveTo>
                  <a:lnTo>
                    <a:pt x="7321065" y="1976153"/>
                  </a:lnTo>
                  <a:lnTo>
                    <a:pt x="7319062" y="1975299"/>
                  </a:lnTo>
                  <a:lnTo>
                    <a:pt x="7316583" y="1974636"/>
                  </a:lnTo>
                  <a:lnTo>
                    <a:pt x="7314392" y="1976070"/>
                  </a:lnTo>
                  <a:lnTo>
                    <a:pt x="7313729" y="1978549"/>
                  </a:lnTo>
                  <a:lnTo>
                    <a:pt x="7313209" y="1980694"/>
                  </a:lnTo>
                  <a:lnTo>
                    <a:pt x="7314309" y="1982742"/>
                  </a:lnTo>
                  <a:lnTo>
                    <a:pt x="7316646" y="1983738"/>
                  </a:lnTo>
                  <a:lnTo>
                    <a:pt x="7317122" y="1983547"/>
                  </a:lnTo>
                  <a:lnTo>
                    <a:pt x="7319125" y="1984401"/>
                  </a:lnTo>
                  <a:lnTo>
                    <a:pt x="7321604" y="1985064"/>
                  </a:lnTo>
                  <a:lnTo>
                    <a:pt x="7323794" y="1983630"/>
                  </a:lnTo>
                  <a:lnTo>
                    <a:pt x="7325120" y="1978672"/>
                  </a:lnTo>
                  <a:lnTo>
                    <a:pt x="7323686" y="1976482"/>
                  </a:lnTo>
                  <a:close/>
                </a:path>
                <a:path w="16366490" h="11278870">
                  <a:moveTo>
                    <a:pt x="11153949" y="3598509"/>
                  </a:moveTo>
                  <a:lnTo>
                    <a:pt x="11151375" y="3598990"/>
                  </a:lnTo>
                  <a:lnTo>
                    <a:pt x="11149853" y="3600708"/>
                  </a:lnTo>
                  <a:lnTo>
                    <a:pt x="11148523" y="3602902"/>
                  </a:lnTo>
                  <a:lnTo>
                    <a:pt x="11149004" y="3605475"/>
                  </a:lnTo>
                  <a:lnTo>
                    <a:pt x="11152440" y="3608518"/>
                  </a:lnTo>
                  <a:lnTo>
                    <a:pt x="11155445" y="3609800"/>
                  </a:lnTo>
                  <a:lnTo>
                    <a:pt x="11157683" y="3609177"/>
                  </a:lnTo>
                  <a:lnTo>
                    <a:pt x="11158729" y="3607650"/>
                  </a:lnTo>
                  <a:lnTo>
                    <a:pt x="11160059" y="3605456"/>
                  </a:lnTo>
                  <a:lnTo>
                    <a:pt x="11159579" y="3602884"/>
                  </a:lnTo>
                  <a:lnTo>
                    <a:pt x="11156142" y="3599839"/>
                  </a:lnTo>
                  <a:lnTo>
                    <a:pt x="11153949" y="3598509"/>
                  </a:lnTo>
                  <a:close/>
                </a:path>
                <a:path w="16366490" h="11278870">
                  <a:moveTo>
                    <a:pt x="7406972" y="1995833"/>
                  </a:moveTo>
                  <a:lnTo>
                    <a:pt x="7404351" y="1995502"/>
                  </a:lnTo>
                  <a:lnTo>
                    <a:pt x="7402348" y="1994648"/>
                  </a:lnTo>
                  <a:lnTo>
                    <a:pt x="7399869" y="1993985"/>
                  </a:lnTo>
                  <a:lnTo>
                    <a:pt x="7397679" y="1995419"/>
                  </a:lnTo>
                  <a:lnTo>
                    <a:pt x="7397016" y="1997899"/>
                  </a:lnTo>
                  <a:lnTo>
                    <a:pt x="7396495" y="2000044"/>
                  </a:lnTo>
                  <a:lnTo>
                    <a:pt x="7397595" y="2002091"/>
                  </a:lnTo>
                  <a:lnTo>
                    <a:pt x="7399931" y="2003087"/>
                  </a:lnTo>
                  <a:lnTo>
                    <a:pt x="7400408" y="2002896"/>
                  </a:lnTo>
                  <a:lnTo>
                    <a:pt x="7402411" y="2003751"/>
                  </a:lnTo>
                  <a:lnTo>
                    <a:pt x="7404890" y="2004415"/>
                  </a:lnTo>
                  <a:lnTo>
                    <a:pt x="7407080" y="2002981"/>
                  </a:lnTo>
                  <a:lnTo>
                    <a:pt x="7408407" y="1998022"/>
                  </a:lnTo>
                  <a:lnTo>
                    <a:pt x="7406972" y="1995833"/>
                  </a:lnTo>
                  <a:close/>
                </a:path>
                <a:path w="16366490" h="11278870">
                  <a:moveTo>
                    <a:pt x="7490592" y="2015324"/>
                  </a:moveTo>
                  <a:lnTo>
                    <a:pt x="7487970" y="2014995"/>
                  </a:lnTo>
                  <a:lnTo>
                    <a:pt x="7485967" y="2014141"/>
                  </a:lnTo>
                  <a:lnTo>
                    <a:pt x="7483488" y="2013478"/>
                  </a:lnTo>
                  <a:lnTo>
                    <a:pt x="7481299" y="2014912"/>
                  </a:lnTo>
                  <a:lnTo>
                    <a:pt x="7480637" y="2017391"/>
                  </a:lnTo>
                  <a:lnTo>
                    <a:pt x="7480116" y="2019536"/>
                  </a:lnTo>
                  <a:lnTo>
                    <a:pt x="7481215" y="2021584"/>
                  </a:lnTo>
                  <a:lnTo>
                    <a:pt x="7483552" y="2022581"/>
                  </a:lnTo>
                  <a:lnTo>
                    <a:pt x="7484028" y="2022389"/>
                  </a:lnTo>
                  <a:lnTo>
                    <a:pt x="7486030" y="2023243"/>
                  </a:lnTo>
                  <a:lnTo>
                    <a:pt x="7488510" y="2023906"/>
                  </a:lnTo>
                  <a:lnTo>
                    <a:pt x="7490700" y="2022472"/>
                  </a:lnTo>
                  <a:lnTo>
                    <a:pt x="7492026" y="2017514"/>
                  </a:lnTo>
                  <a:lnTo>
                    <a:pt x="7490592" y="2015324"/>
                  </a:lnTo>
                  <a:close/>
                </a:path>
                <a:path w="16366490" h="11278870">
                  <a:moveTo>
                    <a:pt x="11085334" y="3547538"/>
                  </a:moveTo>
                  <a:lnTo>
                    <a:pt x="11082618" y="3548353"/>
                  </a:lnTo>
                  <a:lnTo>
                    <a:pt x="11081096" y="3550072"/>
                  </a:lnTo>
                  <a:lnTo>
                    <a:pt x="11079433" y="3552124"/>
                  </a:lnTo>
                  <a:lnTo>
                    <a:pt x="11080247" y="3554839"/>
                  </a:lnTo>
                  <a:lnTo>
                    <a:pt x="11081823" y="3556695"/>
                  </a:lnTo>
                  <a:lnTo>
                    <a:pt x="11086497" y="3558689"/>
                  </a:lnTo>
                  <a:lnTo>
                    <a:pt x="11088593" y="3558399"/>
                  </a:lnTo>
                  <a:lnTo>
                    <a:pt x="11089781" y="3556538"/>
                  </a:lnTo>
                  <a:lnTo>
                    <a:pt x="11091446" y="3554487"/>
                  </a:lnTo>
                  <a:lnTo>
                    <a:pt x="11090631" y="3551771"/>
                  </a:lnTo>
                  <a:lnTo>
                    <a:pt x="11089056" y="3549915"/>
                  </a:lnTo>
                  <a:lnTo>
                    <a:pt x="11087052" y="3549061"/>
                  </a:lnTo>
                  <a:lnTo>
                    <a:pt x="11085334" y="3547538"/>
                  </a:lnTo>
                  <a:close/>
                </a:path>
                <a:path w="16366490" h="11278870">
                  <a:moveTo>
                    <a:pt x="7573594" y="2035341"/>
                  </a:moveTo>
                  <a:lnTo>
                    <a:pt x="7570972" y="2035013"/>
                  </a:lnTo>
                  <a:lnTo>
                    <a:pt x="7568970" y="2034158"/>
                  </a:lnTo>
                  <a:lnTo>
                    <a:pt x="7566490" y="2033495"/>
                  </a:lnTo>
                  <a:lnTo>
                    <a:pt x="7564300" y="2034929"/>
                  </a:lnTo>
                  <a:lnTo>
                    <a:pt x="7563637" y="2037407"/>
                  </a:lnTo>
                  <a:lnTo>
                    <a:pt x="7563116" y="2039553"/>
                  </a:lnTo>
                  <a:lnTo>
                    <a:pt x="7564217" y="2041601"/>
                  </a:lnTo>
                  <a:lnTo>
                    <a:pt x="7566553" y="2042598"/>
                  </a:lnTo>
                  <a:lnTo>
                    <a:pt x="7567030" y="2042406"/>
                  </a:lnTo>
                  <a:lnTo>
                    <a:pt x="7569033" y="2043261"/>
                  </a:lnTo>
                  <a:lnTo>
                    <a:pt x="7571512" y="2043923"/>
                  </a:lnTo>
                  <a:lnTo>
                    <a:pt x="7573702" y="2042490"/>
                  </a:lnTo>
                  <a:lnTo>
                    <a:pt x="7575028" y="2037532"/>
                  </a:lnTo>
                  <a:lnTo>
                    <a:pt x="7573594" y="2035341"/>
                  </a:lnTo>
                  <a:close/>
                </a:path>
                <a:path w="16366490" h="11278870">
                  <a:moveTo>
                    <a:pt x="11015958" y="3497427"/>
                  </a:moveTo>
                  <a:lnTo>
                    <a:pt x="11012910" y="3498100"/>
                  </a:lnTo>
                  <a:lnTo>
                    <a:pt x="11011721" y="3499961"/>
                  </a:lnTo>
                  <a:lnTo>
                    <a:pt x="11010057" y="3502012"/>
                  </a:lnTo>
                  <a:lnTo>
                    <a:pt x="11010538" y="3504586"/>
                  </a:lnTo>
                  <a:lnTo>
                    <a:pt x="11012448" y="3506584"/>
                  </a:lnTo>
                  <a:lnTo>
                    <a:pt x="11017121" y="3508578"/>
                  </a:lnTo>
                  <a:lnTo>
                    <a:pt x="11019218" y="3508288"/>
                  </a:lnTo>
                  <a:lnTo>
                    <a:pt x="11020407" y="3506427"/>
                  </a:lnTo>
                  <a:lnTo>
                    <a:pt x="11022071" y="3504376"/>
                  </a:lnTo>
                  <a:lnTo>
                    <a:pt x="11021590" y="3501803"/>
                  </a:lnTo>
                  <a:lnTo>
                    <a:pt x="11019680" y="3499804"/>
                  </a:lnTo>
                  <a:lnTo>
                    <a:pt x="11017677" y="3498950"/>
                  </a:lnTo>
                  <a:lnTo>
                    <a:pt x="11015958" y="3497427"/>
                  </a:lnTo>
                  <a:close/>
                </a:path>
                <a:path w="16366490" h="11278870">
                  <a:moveTo>
                    <a:pt x="7656929" y="2055502"/>
                  </a:moveTo>
                  <a:lnTo>
                    <a:pt x="7654308" y="2055173"/>
                  </a:lnTo>
                  <a:lnTo>
                    <a:pt x="7652305" y="2054319"/>
                  </a:lnTo>
                  <a:lnTo>
                    <a:pt x="7649825" y="2053656"/>
                  </a:lnTo>
                  <a:lnTo>
                    <a:pt x="7647636" y="2055089"/>
                  </a:lnTo>
                  <a:lnTo>
                    <a:pt x="7646973" y="2057567"/>
                  </a:lnTo>
                  <a:lnTo>
                    <a:pt x="7646452" y="2059713"/>
                  </a:lnTo>
                  <a:lnTo>
                    <a:pt x="7647552" y="2061760"/>
                  </a:lnTo>
                  <a:lnTo>
                    <a:pt x="7649888" y="2062757"/>
                  </a:lnTo>
                  <a:lnTo>
                    <a:pt x="7650365" y="2062566"/>
                  </a:lnTo>
                  <a:lnTo>
                    <a:pt x="7652367" y="2063420"/>
                  </a:lnTo>
                  <a:lnTo>
                    <a:pt x="7654847" y="2064083"/>
                  </a:lnTo>
                  <a:lnTo>
                    <a:pt x="7657037" y="2062649"/>
                  </a:lnTo>
                  <a:lnTo>
                    <a:pt x="7658362" y="2057692"/>
                  </a:lnTo>
                  <a:lnTo>
                    <a:pt x="7656929" y="2055502"/>
                  </a:lnTo>
                  <a:close/>
                </a:path>
                <a:path w="16366490" h="11278870">
                  <a:moveTo>
                    <a:pt x="10945871" y="3448986"/>
                  </a:moveTo>
                  <a:lnTo>
                    <a:pt x="10942965" y="3449325"/>
                  </a:lnTo>
                  <a:lnTo>
                    <a:pt x="10941635" y="3451519"/>
                  </a:lnTo>
                  <a:lnTo>
                    <a:pt x="10940113" y="3453237"/>
                  </a:lnTo>
                  <a:lnTo>
                    <a:pt x="10940594" y="3455810"/>
                  </a:lnTo>
                  <a:lnTo>
                    <a:pt x="10942502" y="3457809"/>
                  </a:lnTo>
                  <a:lnTo>
                    <a:pt x="10945172" y="3458948"/>
                  </a:lnTo>
                  <a:lnTo>
                    <a:pt x="10945030" y="3459281"/>
                  </a:lnTo>
                  <a:lnTo>
                    <a:pt x="10947033" y="3460136"/>
                  </a:lnTo>
                  <a:lnTo>
                    <a:pt x="10949273" y="3459513"/>
                  </a:lnTo>
                  <a:lnTo>
                    <a:pt x="10950461" y="3457652"/>
                  </a:lnTo>
                  <a:lnTo>
                    <a:pt x="10951983" y="3455933"/>
                  </a:lnTo>
                  <a:lnTo>
                    <a:pt x="10951502" y="3453361"/>
                  </a:lnTo>
                  <a:lnTo>
                    <a:pt x="10949592" y="3451363"/>
                  </a:lnTo>
                  <a:lnTo>
                    <a:pt x="10947590" y="3450508"/>
                  </a:lnTo>
                  <a:lnTo>
                    <a:pt x="10945871" y="3448986"/>
                  </a:lnTo>
                  <a:close/>
                </a:path>
                <a:path w="16366490" h="11278870">
                  <a:moveTo>
                    <a:pt x="7739979" y="2076330"/>
                  </a:moveTo>
                  <a:lnTo>
                    <a:pt x="7737358" y="2076001"/>
                  </a:lnTo>
                  <a:lnTo>
                    <a:pt x="7735355" y="2075146"/>
                  </a:lnTo>
                  <a:lnTo>
                    <a:pt x="7732875" y="2074483"/>
                  </a:lnTo>
                  <a:lnTo>
                    <a:pt x="7730686" y="2075916"/>
                  </a:lnTo>
                  <a:lnTo>
                    <a:pt x="7730023" y="2078395"/>
                  </a:lnTo>
                  <a:lnTo>
                    <a:pt x="7729502" y="2080540"/>
                  </a:lnTo>
                  <a:lnTo>
                    <a:pt x="7730602" y="2082587"/>
                  </a:lnTo>
                  <a:lnTo>
                    <a:pt x="7732939" y="2083584"/>
                  </a:lnTo>
                  <a:lnTo>
                    <a:pt x="7733416" y="2083393"/>
                  </a:lnTo>
                  <a:lnTo>
                    <a:pt x="7735419" y="2084248"/>
                  </a:lnTo>
                  <a:lnTo>
                    <a:pt x="7737898" y="2084910"/>
                  </a:lnTo>
                  <a:lnTo>
                    <a:pt x="7740087" y="2083478"/>
                  </a:lnTo>
                  <a:lnTo>
                    <a:pt x="7741413" y="2078520"/>
                  </a:lnTo>
                  <a:lnTo>
                    <a:pt x="7739979" y="2076330"/>
                  </a:lnTo>
                  <a:close/>
                </a:path>
                <a:path w="16366490" h="11278870">
                  <a:moveTo>
                    <a:pt x="10874831" y="3400927"/>
                  </a:moveTo>
                  <a:lnTo>
                    <a:pt x="10871925" y="3401266"/>
                  </a:lnTo>
                  <a:lnTo>
                    <a:pt x="10870784" y="3403147"/>
                  </a:lnTo>
                  <a:lnTo>
                    <a:pt x="10869406" y="3405320"/>
                  </a:lnTo>
                  <a:lnTo>
                    <a:pt x="10869745" y="3408227"/>
                  </a:lnTo>
                  <a:lnTo>
                    <a:pt x="10871797" y="3409892"/>
                  </a:lnTo>
                  <a:lnTo>
                    <a:pt x="10876471" y="3411885"/>
                  </a:lnTo>
                  <a:lnTo>
                    <a:pt x="10878709" y="3411261"/>
                  </a:lnTo>
                  <a:lnTo>
                    <a:pt x="10880887" y="3407851"/>
                  </a:lnTo>
                  <a:lnTo>
                    <a:pt x="10881085" y="3407541"/>
                  </a:lnTo>
                  <a:lnTo>
                    <a:pt x="10880746" y="3404635"/>
                  </a:lnTo>
                  <a:lnTo>
                    <a:pt x="10878695" y="3402970"/>
                  </a:lnTo>
                  <a:lnTo>
                    <a:pt x="10876691" y="3402116"/>
                  </a:lnTo>
                  <a:lnTo>
                    <a:pt x="10874831" y="3400927"/>
                  </a:lnTo>
                  <a:close/>
                </a:path>
                <a:path w="16366490" h="11278870">
                  <a:moveTo>
                    <a:pt x="7823363" y="2097299"/>
                  </a:moveTo>
                  <a:lnTo>
                    <a:pt x="7820742" y="2096970"/>
                  </a:lnTo>
                  <a:lnTo>
                    <a:pt x="7818739" y="2096116"/>
                  </a:lnTo>
                  <a:lnTo>
                    <a:pt x="7816594" y="2095595"/>
                  </a:lnTo>
                  <a:lnTo>
                    <a:pt x="7814070" y="2096887"/>
                  </a:lnTo>
                  <a:lnTo>
                    <a:pt x="7813407" y="2099365"/>
                  </a:lnTo>
                  <a:lnTo>
                    <a:pt x="7812887" y="2101510"/>
                  </a:lnTo>
                  <a:lnTo>
                    <a:pt x="7813987" y="2103558"/>
                  </a:lnTo>
                  <a:lnTo>
                    <a:pt x="7816324" y="2104554"/>
                  </a:lnTo>
                  <a:lnTo>
                    <a:pt x="7816800" y="2104363"/>
                  </a:lnTo>
                  <a:lnTo>
                    <a:pt x="7818803" y="2105217"/>
                  </a:lnTo>
                  <a:lnTo>
                    <a:pt x="7820948" y="2105738"/>
                  </a:lnTo>
                  <a:lnTo>
                    <a:pt x="7823471" y="2104447"/>
                  </a:lnTo>
                  <a:lnTo>
                    <a:pt x="7824134" y="2101969"/>
                  </a:lnTo>
                  <a:lnTo>
                    <a:pt x="7824655" y="2099823"/>
                  </a:lnTo>
                  <a:lnTo>
                    <a:pt x="7823363" y="2097299"/>
                  </a:lnTo>
                  <a:close/>
                </a:path>
                <a:path w="16366490" h="11278870">
                  <a:moveTo>
                    <a:pt x="7906130" y="2118794"/>
                  </a:moveTo>
                  <a:lnTo>
                    <a:pt x="7903508" y="2118465"/>
                  </a:lnTo>
                  <a:lnTo>
                    <a:pt x="7901505" y="2117611"/>
                  </a:lnTo>
                  <a:lnTo>
                    <a:pt x="7899360" y="2117091"/>
                  </a:lnTo>
                  <a:lnTo>
                    <a:pt x="7897170" y="2118524"/>
                  </a:lnTo>
                  <a:lnTo>
                    <a:pt x="7896000" y="2121576"/>
                  </a:lnTo>
                  <a:lnTo>
                    <a:pt x="7895653" y="2123006"/>
                  </a:lnTo>
                  <a:lnTo>
                    <a:pt x="7896753" y="2125053"/>
                  </a:lnTo>
                  <a:lnTo>
                    <a:pt x="7899089" y="2126049"/>
                  </a:lnTo>
                  <a:lnTo>
                    <a:pt x="7899565" y="2125858"/>
                  </a:lnTo>
                  <a:lnTo>
                    <a:pt x="7901568" y="2126712"/>
                  </a:lnTo>
                  <a:lnTo>
                    <a:pt x="7903714" y="2127233"/>
                  </a:lnTo>
                  <a:lnTo>
                    <a:pt x="7905903" y="2125800"/>
                  </a:lnTo>
                  <a:lnTo>
                    <a:pt x="7907073" y="2122749"/>
                  </a:lnTo>
                  <a:lnTo>
                    <a:pt x="7907420" y="2121318"/>
                  </a:lnTo>
                  <a:lnTo>
                    <a:pt x="7906130" y="2118794"/>
                  </a:lnTo>
                  <a:close/>
                </a:path>
                <a:path w="16366490" h="11278870">
                  <a:moveTo>
                    <a:pt x="10802696" y="3353585"/>
                  </a:moveTo>
                  <a:lnTo>
                    <a:pt x="10800123" y="3354066"/>
                  </a:lnTo>
                  <a:lnTo>
                    <a:pt x="10797842" y="3357827"/>
                  </a:lnTo>
                  <a:lnTo>
                    <a:pt x="10797462" y="3358454"/>
                  </a:lnTo>
                  <a:lnTo>
                    <a:pt x="10797943" y="3361027"/>
                  </a:lnTo>
                  <a:lnTo>
                    <a:pt x="10799996" y="3362692"/>
                  </a:lnTo>
                  <a:lnTo>
                    <a:pt x="10804670" y="3364686"/>
                  </a:lnTo>
                  <a:lnTo>
                    <a:pt x="10806908" y="3364062"/>
                  </a:lnTo>
                  <a:lnTo>
                    <a:pt x="10807700" y="3362822"/>
                  </a:lnTo>
                  <a:lnTo>
                    <a:pt x="10808097" y="3362201"/>
                  </a:lnTo>
                  <a:lnTo>
                    <a:pt x="10809427" y="3360008"/>
                  </a:lnTo>
                  <a:lnTo>
                    <a:pt x="10808946" y="3357435"/>
                  </a:lnTo>
                  <a:lnTo>
                    <a:pt x="10806895" y="3355770"/>
                  </a:lnTo>
                  <a:lnTo>
                    <a:pt x="10804891" y="3354916"/>
                  </a:lnTo>
                  <a:lnTo>
                    <a:pt x="10802696" y="3353585"/>
                  </a:lnTo>
                  <a:close/>
                </a:path>
                <a:path w="16366490" h="11278870">
                  <a:moveTo>
                    <a:pt x="7989087" y="2140766"/>
                  </a:moveTo>
                  <a:lnTo>
                    <a:pt x="7986465" y="2140437"/>
                  </a:lnTo>
                  <a:lnTo>
                    <a:pt x="7984462" y="2139582"/>
                  </a:lnTo>
                  <a:lnTo>
                    <a:pt x="7982317" y="2139062"/>
                  </a:lnTo>
                  <a:lnTo>
                    <a:pt x="7980127" y="2140496"/>
                  </a:lnTo>
                  <a:lnTo>
                    <a:pt x="7978957" y="2143547"/>
                  </a:lnTo>
                  <a:lnTo>
                    <a:pt x="7978609" y="2144978"/>
                  </a:lnTo>
                  <a:lnTo>
                    <a:pt x="7979709" y="2147024"/>
                  </a:lnTo>
                  <a:lnTo>
                    <a:pt x="7982046" y="2148021"/>
                  </a:lnTo>
                  <a:lnTo>
                    <a:pt x="7982522" y="2147829"/>
                  </a:lnTo>
                  <a:lnTo>
                    <a:pt x="7984526" y="2148684"/>
                  </a:lnTo>
                  <a:lnTo>
                    <a:pt x="7986671" y="2149204"/>
                  </a:lnTo>
                  <a:lnTo>
                    <a:pt x="7988860" y="2147771"/>
                  </a:lnTo>
                  <a:lnTo>
                    <a:pt x="7990030" y="2144720"/>
                  </a:lnTo>
                  <a:lnTo>
                    <a:pt x="7990377" y="2143289"/>
                  </a:lnTo>
                  <a:lnTo>
                    <a:pt x="7989087" y="2140766"/>
                  </a:lnTo>
                  <a:close/>
                </a:path>
                <a:path w="16366490" h="11278870">
                  <a:moveTo>
                    <a:pt x="10730803" y="3307529"/>
                  </a:moveTo>
                  <a:lnTo>
                    <a:pt x="10728230" y="3308010"/>
                  </a:lnTo>
                  <a:lnTo>
                    <a:pt x="10725950" y="3311772"/>
                  </a:lnTo>
                  <a:lnTo>
                    <a:pt x="10725570" y="3312399"/>
                  </a:lnTo>
                  <a:lnTo>
                    <a:pt x="10726050" y="3314971"/>
                  </a:lnTo>
                  <a:lnTo>
                    <a:pt x="10728101" y="3316636"/>
                  </a:lnTo>
                  <a:lnTo>
                    <a:pt x="10732775" y="3318630"/>
                  </a:lnTo>
                  <a:lnTo>
                    <a:pt x="10735347" y="3318148"/>
                  </a:lnTo>
                  <a:lnTo>
                    <a:pt x="10736202" y="3316145"/>
                  </a:lnTo>
                  <a:lnTo>
                    <a:pt x="10737532" y="3313951"/>
                  </a:lnTo>
                  <a:lnTo>
                    <a:pt x="10737051" y="3311378"/>
                  </a:lnTo>
                  <a:lnTo>
                    <a:pt x="10735000" y="3309714"/>
                  </a:lnTo>
                  <a:lnTo>
                    <a:pt x="10732997" y="3308859"/>
                  </a:lnTo>
                  <a:lnTo>
                    <a:pt x="10730803" y="3307529"/>
                  </a:lnTo>
                  <a:close/>
                </a:path>
                <a:path w="16366490" h="11278870">
                  <a:moveTo>
                    <a:pt x="8071425" y="2163262"/>
                  </a:moveTo>
                  <a:lnTo>
                    <a:pt x="8068803" y="2162934"/>
                  </a:lnTo>
                  <a:lnTo>
                    <a:pt x="8066800" y="2162079"/>
                  </a:lnTo>
                  <a:lnTo>
                    <a:pt x="8064655" y="2161559"/>
                  </a:lnTo>
                  <a:lnTo>
                    <a:pt x="8062465" y="2162991"/>
                  </a:lnTo>
                  <a:lnTo>
                    <a:pt x="8061295" y="2166044"/>
                  </a:lnTo>
                  <a:lnTo>
                    <a:pt x="8060948" y="2167473"/>
                  </a:lnTo>
                  <a:lnTo>
                    <a:pt x="8062048" y="2169521"/>
                  </a:lnTo>
                  <a:lnTo>
                    <a:pt x="8064051" y="2170375"/>
                  </a:lnTo>
                  <a:lnTo>
                    <a:pt x="8064193" y="2170041"/>
                  </a:lnTo>
                  <a:lnTo>
                    <a:pt x="8066864" y="2171180"/>
                  </a:lnTo>
                  <a:lnTo>
                    <a:pt x="8069009" y="2171701"/>
                  </a:lnTo>
                  <a:lnTo>
                    <a:pt x="8071199" y="2170268"/>
                  </a:lnTo>
                  <a:lnTo>
                    <a:pt x="8072369" y="2167216"/>
                  </a:lnTo>
                  <a:lnTo>
                    <a:pt x="8072716" y="2165787"/>
                  </a:lnTo>
                  <a:lnTo>
                    <a:pt x="8071425" y="2163262"/>
                  </a:lnTo>
                  <a:close/>
                </a:path>
                <a:path w="16366490" h="11278870">
                  <a:moveTo>
                    <a:pt x="10658148" y="3262332"/>
                  </a:moveTo>
                  <a:lnTo>
                    <a:pt x="10655241" y="3262671"/>
                  </a:lnTo>
                  <a:lnTo>
                    <a:pt x="10654244" y="3265008"/>
                  </a:lnTo>
                  <a:lnTo>
                    <a:pt x="10653294" y="3266576"/>
                  </a:lnTo>
                  <a:lnTo>
                    <a:pt x="10652913" y="3267203"/>
                  </a:lnTo>
                  <a:lnTo>
                    <a:pt x="10653395" y="3269775"/>
                  </a:lnTo>
                  <a:lnTo>
                    <a:pt x="10655446" y="3271439"/>
                  </a:lnTo>
                  <a:lnTo>
                    <a:pt x="10660119" y="3273432"/>
                  </a:lnTo>
                  <a:lnTo>
                    <a:pt x="10662693" y="3272951"/>
                  </a:lnTo>
                  <a:lnTo>
                    <a:pt x="10663547" y="3270949"/>
                  </a:lnTo>
                  <a:lnTo>
                    <a:pt x="10664497" y="3269382"/>
                  </a:lnTo>
                  <a:lnTo>
                    <a:pt x="10664877" y="3268754"/>
                  </a:lnTo>
                  <a:lnTo>
                    <a:pt x="10664396" y="3266181"/>
                  </a:lnTo>
                  <a:lnTo>
                    <a:pt x="10662345" y="3264517"/>
                  </a:lnTo>
                  <a:lnTo>
                    <a:pt x="10660342" y="3263662"/>
                  </a:lnTo>
                  <a:lnTo>
                    <a:pt x="10658148" y="3262332"/>
                  </a:lnTo>
                  <a:close/>
                </a:path>
                <a:path w="16366490" h="11278870">
                  <a:moveTo>
                    <a:pt x="8154097" y="2185901"/>
                  </a:moveTo>
                  <a:lnTo>
                    <a:pt x="8151475" y="2185573"/>
                  </a:lnTo>
                  <a:lnTo>
                    <a:pt x="8149472" y="2184718"/>
                  </a:lnTo>
                  <a:lnTo>
                    <a:pt x="8147327" y="2184198"/>
                  </a:lnTo>
                  <a:lnTo>
                    <a:pt x="8145137" y="2185630"/>
                  </a:lnTo>
                  <a:lnTo>
                    <a:pt x="8144140" y="2187968"/>
                  </a:lnTo>
                  <a:lnTo>
                    <a:pt x="8143620" y="2190112"/>
                  </a:lnTo>
                  <a:lnTo>
                    <a:pt x="8144721" y="2192160"/>
                  </a:lnTo>
                  <a:lnTo>
                    <a:pt x="8146723" y="2193014"/>
                  </a:lnTo>
                  <a:lnTo>
                    <a:pt x="8146532" y="2192538"/>
                  </a:lnTo>
                  <a:lnTo>
                    <a:pt x="8151205" y="2194531"/>
                  </a:lnTo>
                  <a:lnTo>
                    <a:pt x="8153394" y="2193099"/>
                  </a:lnTo>
                  <a:lnTo>
                    <a:pt x="8155388" y="2188426"/>
                  </a:lnTo>
                  <a:lnTo>
                    <a:pt x="8154097" y="2185901"/>
                  </a:lnTo>
                  <a:close/>
                </a:path>
                <a:path w="16366490" h="11278870">
                  <a:moveTo>
                    <a:pt x="10584589" y="3218328"/>
                  </a:moveTo>
                  <a:lnTo>
                    <a:pt x="10581682" y="3218667"/>
                  </a:lnTo>
                  <a:lnTo>
                    <a:pt x="10580685" y="3221004"/>
                  </a:lnTo>
                  <a:lnTo>
                    <a:pt x="10579892" y="3222244"/>
                  </a:lnTo>
                  <a:lnTo>
                    <a:pt x="10579497" y="3222864"/>
                  </a:lnTo>
                  <a:lnTo>
                    <a:pt x="10579978" y="3225437"/>
                  </a:lnTo>
                  <a:lnTo>
                    <a:pt x="10582030" y="3227101"/>
                  </a:lnTo>
                  <a:lnTo>
                    <a:pt x="10586704" y="3229095"/>
                  </a:lnTo>
                  <a:lnTo>
                    <a:pt x="10589275" y="3228613"/>
                  </a:lnTo>
                  <a:lnTo>
                    <a:pt x="10590130" y="3226611"/>
                  </a:lnTo>
                  <a:lnTo>
                    <a:pt x="10590922" y="3225371"/>
                  </a:lnTo>
                  <a:lnTo>
                    <a:pt x="10591318" y="3224750"/>
                  </a:lnTo>
                  <a:lnTo>
                    <a:pt x="10590838" y="3222178"/>
                  </a:lnTo>
                  <a:lnTo>
                    <a:pt x="10588786" y="3220513"/>
                  </a:lnTo>
                  <a:lnTo>
                    <a:pt x="10586784" y="3219659"/>
                  </a:lnTo>
                  <a:lnTo>
                    <a:pt x="10584589" y="3218328"/>
                  </a:lnTo>
                  <a:close/>
                </a:path>
                <a:path w="16366490" h="11278870">
                  <a:moveTo>
                    <a:pt x="8236485" y="2209209"/>
                  </a:moveTo>
                  <a:lnTo>
                    <a:pt x="8233863" y="2208878"/>
                  </a:lnTo>
                  <a:lnTo>
                    <a:pt x="8229857" y="2207170"/>
                  </a:lnTo>
                  <a:lnTo>
                    <a:pt x="8227669" y="2208604"/>
                  </a:lnTo>
                  <a:lnTo>
                    <a:pt x="8226672" y="2210940"/>
                  </a:lnTo>
                  <a:lnTo>
                    <a:pt x="8226009" y="2213420"/>
                  </a:lnTo>
                  <a:lnTo>
                    <a:pt x="8227107" y="2215467"/>
                  </a:lnTo>
                  <a:lnTo>
                    <a:pt x="8229111" y="2216322"/>
                  </a:lnTo>
                  <a:lnTo>
                    <a:pt x="8229253" y="2215988"/>
                  </a:lnTo>
                  <a:lnTo>
                    <a:pt x="8233593" y="2217839"/>
                  </a:lnTo>
                  <a:lnTo>
                    <a:pt x="8235782" y="2216405"/>
                  </a:lnTo>
                  <a:lnTo>
                    <a:pt x="8237775" y="2211731"/>
                  </a:lnTo>
                  <a:lnTo>
                    <a:pt x="8236485" y="2209209"/>
                  </a:lnTo>
                  <a:close/>
                </a:path>
                <a:path w="16366490" h="11278870">
                  <a:moveTo>
                    <a:pt x="10511221" y="3174800"/>
                  </a:moveTo>
                  <a:lnTo>
                    <a:pt x="10508506" y="3175616"/>
                  </a:lnTo>
                  <a:lnTo>
                    <a:pt x="10506526" y="3178716"/>
                  </a:lnTo>
                  <a:lnTo>
                    <a:pt x="10506130" y="3179336"/>
                  </a:lnTo>
                  <a:lnTo>
                    <a:pt x="10506610" y="3181909"/>
                  </a:lnTo>
                  <a:lnTo>
                    <a:pt x="10508662" y="3183574"/>
                  </a:lnTo>
                  <a:lnTo>
                    <a:pt x="10511333" y="3184713"/>
                  </a:lnTo>
                  <a:lnTo>
                    <a:pt x="10510857" y="3184903"/>
                  </a:lnTo>
                  <a:lnTo>
                    <a:pt x="10512860" y="3185757"/>
                  </a:lnTo>
                  <a:lnTo>
                    <a:pt x="10515575" y="3184944"/>
                  </a:lnTo>
                  <a:lnTo>
                    <a:pt x="10516429" y="3182940"/>
                  </a:lnTo>
                  <a:lnTo>
                    <a:pt x="10517617" y="3181081"/>
                  </a:lnTo>
                  <a:lnTo>
                    <a:pt x="10517137" y="3178508"/>
                  </a:lnTo>
                  <a:lnTo>
                    <a:pt x="10515085" y="3176843"/>
                  </a:lnTo>
                  <a:lnTo>
                    <a:pt x="10513082" y="3175989"/>
                  </a:lnTo>
                  <a:lnTo>
                    <a:pt x="10511221" y="3174800"/>
                  </a:lnTo>
                  <a:close/>
                </a:path>
                <a:path w="16366490" h="11278870">
                  <a:moveTo>
                    <a:pt x="8319255" y="2233467"/>
                  </a:moveTo>
                  <a:lnTo>
                    <a:pt x="8316634" y="2233138"/>
                  </a:lnTo>
                  <a:lnTo>
                    <a:pt x="8312293" y="2231287"/>
                  </a:lnTo>
                  <a:lnTo>
                    <a:pt x="8310104" y="2232719"/>
                  </a:lnTo>
                  <a:lnTo>
                    <a:pt x="8309107" y="2235057"/>
                  </a:lnTo>
                  <a:lnTo>
                    <a:pt x="8308760" y="2236487"/>
                  </a:lnTo>
                  <a:lnTo>
                    <a:pt x="8308586" y="2237202"/>
                  </a:lnTo>
                  <a:lnTo>
                    <a:pt x="8309545" y="2239584"/>
                  </a:lnTo>
                  <a:lnTo>
                    <a:pt x="8311547" y="2240439"/>
                  </a:lnTo>
                  <a:lnTo>
                    <a:pt x="8311689" y="2240105"/>
                  </a:lnTo>
                  <a:lnTo>
                    <a:pt x="8316363" y="2242098"/>
                  </a:lnTo>
                  <a:lnTo>
                    <a:pt x="8318553" y="2240664"/>
                  </a:lnTo>
                  <a:lnTo>
                    <a:pt x="8320546" y="2235991"/>
                  </a:lnTo>
                  <a:lnTo>
                    <a:pt x="8319255" y="2233467"/>
                  </a:lnTo>
                  <a:close/>
                </a:path>
                <a:path w="16366490" h="11278870">
                  <a:moveTo>
                    <a:pt x="10441098" y="3133841"/>
                  </a:moveTo>
                  <a:lnTo>
                    <a:pt x="10437093" y="3132132"/>
                  </a:lnTo>
                  <a:lnTo>
                    <a:pt x="10434186" y="3132471"/>
                  </a:lnTo>
                  <a:lnTo>
                    <a:pt x="10432193" y="3137143"/>
                  </a:lnTo>
                  <a:lnTo>
                    <a:pt x="10432674" y="3139716"/>
                  </a:lnTo>
                  <a:lnTo>
                    <a:pt x="10434868" y="3141047"/>
                  </a:lnTo>
                  <a:lnTo>
                    <a:pt x="10439208" y="3142898"/>
                  </a:lnTo>
                  <a:lnTo>
                    <a:pt x="10441923" y="3142084"/>
                  </a:lnTo>
                  <a:lnTo>
                    <a:pt x="10443774" y="3137745"/>
                  </a:lnTo>
                  <a:lnTo>
                    <a:pt x="10443151" y="3135506"/>
                  </a:lnTo>
                  <a:lnTo>
                    <a:pt x="10441098" y="3133841"/>
                  </a:lnTo>
                  <a:close/>
                </a:path>
                <a:path w="16366490" h="11278870">
                  <a:moveTo>
                    <a:pt x="8401073" y="2258108"/>
                  </a:moveTo>
                  <a:lnTo>
                    <a:pt x="8398594" y="2257446"/>
                  </a:lnTo>
                  <a:lnTo>
                    <a:pt x="8394255" y="2255595"/>
                  </a:lnTo>
                  <a:lnTo>
                    <a:pt x="8392065" y="2257028"/>
                  </a:lnTo>
                  <a:lnTo>
                    <a:pt x="8391068" y="2259365"/>
                  </a:lnTo>
                  <a:lnTo>
                    <a:pt x="8390720" y="2260796"/>
                  </a:lnTo>
                  <a:lnTo>
                    <a:pt x="8390547" y="2261511"/>
                  </a:lnTo>
                  <a:lnTo>
                    <a:pt x="8391505" y="2263892"/>
                  </a:lnTo>
                  <a:lnTo>
                    <a:pt x="8393508" y="2264746"/>
                  </a:lnTo>
                  <a:lnTo>
                    <a:pt x="8393651" y="2264412"/>
                  </a:lnTo>
                  <a:lnTo>
                    <a:pt x="8398323" y="2266405"/>
                  </a:lnTo>
                  <a:lnTo>
                    <a:pt x="8400512" y="2264973"/>
                  </a:lnTo>
                  <a:lnTo>
                    <a:pt x="8402506" y="2260298"/>
                  </a:lnTo>
                  <a:lnTo>
                    <a:pt x="8401073" y="2258108"/>
                  </a:lnTo>
                  <a:close/>
                </a:path>
                <a:path w="16366490" h="11278870">
                  <a:moveTo>
                    <a:pt x="10366494" y="3091363"/>
                  </a:moveTo>
                  <a:lnTo>
                    <a:pt x="10362489" y="3089654"/>
                  </a:lnTo>
                  <a:lnTo>
                    <a:pt x="10359582" y="3089993"/>
                  </a:lnTo>
                  <a:lnTo>
                    <a:pt x="10357588" y="3094666"/>
                  </a:lnTo>
                  <a:lnTo>
                    <a:pt x="10358069" y="3097239"/>
                  </a:lnTo>
                  <a:lnTo>
                    <a:pt x="10360263" y="3098570"/>
                  </a:lnTo>
                  <a:lnTo>
                    <a:pt x="10364604" y="3100421"/>
                  </a:lnTo>
                  <a:lnTo>
                    <a:pt x="10367318" y="3099606"/>
                  </a:lnTo>
                  <a:lnTo>
                    <a:pt x="10369169" y="3095267"/>
                  </a:lnTo>
                  <a:lnTo>
                    <a:pt x="10368689" y="3092694"/>
                  </a:lnTo>
                  <a:lnTo>
                    <a:pt x="10366494" y="3091363"/>
                  </a:lnTo>
                  <a:close/>
                </a:path>
                <a:path w="16366490" h="11278870">
                  <a:moveTo>
                    <a:pt x="8483083" y="2283227"/>
                  </a:moveTo>
                  <a:lnTo>
                    <a:pt x="8480603" y="2282564"/>
                  </a:lnTo>
                  <a:lnTo>
                    <a:pt x="8476263" y="2280713"/>
                  </a:lnTo>
                  <a:lnTo>
                    <a:pt x="8474073" y="2282147"/>
                  </a:lnTo>
                  <a:lnTo>
                    <a:pt x="8473077" y="2284483"/>
                  </a:lnTo>
                  <a:lnTo>
                    <a:pt x="8472730" y="2285914"/>
                  </a:lnTo>
                  <a:lnTo>
                    <a:pt x="8472556" y="2286629"/>
                  </a:lnTo>
                  <a:lnTo>
                    <a:pt x="8473514" y="2289009"/>
                  </a:lnTo>
                  <a:lnTo>
                    <a:pt x="8475516" y="2289863"/>
                  </a:lnTo>
                  <a:lnTo>
                    <a:pt x="8475658" y="2289531"/>
                  </a:lnTo>
                  <a:lnTo>
                    <a:pt x="8480333" y="2291525"/>
                  </a:lnTo>
                  <a:lnTo>
                    <a:pt x="8482523" y="2290091"/>
                  </a:lnTo>
                  <a:lnTo>
                    <a:pt x="8484516" y="2285418"/>
                  </a:lnTo>
                  <a:lnTo>
                    <a:pt x="8483083" y="2283227"/>
                  </a:lnTo>
                  <a:close/>
                </a:path>
                <a:path w="16366490" h="11278870">
                  <a:moveTo>
                    <a:pt x="10287598" y="3047845"/>
                  </a:moveTo>
                  <a:lnTo>
                    <a:pt x="10284884" y="3048659"/>
                  </a:lnTo>
                  <a:lnTo>
                    <a:pt x="10282890" y="3053334"/>
                  </a:lnTo>
                  <a:lnTo>
                    <a:pt x="10283371" y="3055907"/>
                  </a:lnTo>
                  <a:lnTo>
                    <a:pt x="10285566" y="3057236"/>
                  </a:lnTo>
                  <a:lnTo>
                    <a:pt x="10289906" y="3059088"/>
                  </a:lnTo>
                  <a:lnTo>
                    <a:pt x="10292620" y="3058274"/>
                  </a:lnTo>
                  <a:lnTo>
                    <a:pt x="10294472" y="3053933"/>
                  </a:lnTo>
                  <a:lnTo>
                    <a:pt x="10293990" y="3051361"/>
                  </a:lnTo>
                  <a:lnTo>
                    <a:pt x="10291795" y="3050030"/>
                  </a:lnTo>
                  <a:lnTo>
                    <a:pt x="10289793" y="3049176"/>
                  </a:lnTo>
                  <a:lnTo>
                    <a:pt x="10287598" y="3047845"/>
                  </a:lnTo>
                  <a:close/>
                </a:path>
                <a:path w="16366490" h="11278870">
                  <a:moveTo>
                    <a:pt x="8564949" y="2308680"/>
                  </a:moveTo>
                  <a:lnTo>
                    <a:pt x="8562470" y="2308017"/>
                  </a:lnTo>
                  <a:lnTo>
                    <a:pt x="8558131" y="2306166"/>
                  </a:lnTo>
                  <a:lnTo>
                    <a:pt x="8555940" y="2307598"/>
                  </a:lnTo>
                  <a:lnTo>
                    <a:pt x="8554943" y="2309934"/>
                  </a:lnTo>
                  <a:lnTo>
                    <a:pt x="8554596" y="2311365"/>
                  </a:lnTo>
                  <a:lnTo>
                    <a:pt x="8554423" y="2312080"/>
                  </a:lnTo>
                  <a:lnTo>
                    <a:pt x="8555380" y="2314462"/>
                  </a:lnTo>
                  <a:lnTo>
                    <a:pt x="8557384" y="2315316"/>
                  </a:lnTo>
                  <a:lnTo>
                    <a:pt x="8557526" y="2314983"/>
                  </a:lnTo>
                  <a:lnTo>
                    <a:pt x="8562199" y="2316976"/>
                  </a:lnTo>
                  <a:lnTo>
                    <a:pt x="8564389" y="2315542"/>
                  </a:lnTo>
                  <a:lnTo>
                    <a:pt x="8566241" y="2311203"/>
                  </a:lnTo>
                  <a:lnTo>
                    <a:pt x="8564949" y="2308680"/>
                  </a:lnTo>
                  <a:close/>
                </a:path>
                <a:path w="16366490" h="11278870">
                  <a:moveTo>
                    <a:pt x="10216338" y="3009556"/>
                  </a:moveTo>
                  <a:lnTo>
                    <a:pt x="10211999" y="3007705"/>
                  </a:lnTo>
                  <a:lnTo>
                    <a:pt x="10209759" y="3008329"/>
                  </a:lnTo>
                  <a:lnTo>
                    <a:pt x="10207098" y="3012717"/>
                  </a:lnTo>
                  <a:lnTo>
                    <a:pt x="10207912" y="3015431"/>
                  </a:lnTo>
                  <a:lnTo>
                    <a:pt x="10210107" y="3016762"/>
                  </a:lnTo>
                  <a:lnTo>
                    <a:pt x="10214447" y="3018613"/>
                  </a:lnTo>
                  <a:lnTo>
                    <a:pt x="10217162" y="3017799"/>
                  </a:lnTo>
                  <a:lnTo>
                    <a:pt x="10218016" y="3015796"/>
                  </a:lnTo>
                  <a:lnTo>
                    <a:pt x="10219347" y="3013602"/>
                  </a:lnTo>
                  <a:lnTo>
                    <a:pt x="10218532" y="3010887"/>
                  </a:lnTo>
                  <a:lnTo>
                    <a:pt x="10216338" y="3009556"/>
                  </a:lnTo>
                  <a:close/>
                </a:path>
                <a:path w="16366490" h="11278870">
                  <a:moveTo>
                    <a:pt x="8646531" y="2334799"/>
                  </a:moveTo>
                  <a:lnTo>
                    <a:pt x="8644052" y="2334137"/>
                  </a:lnTo>
                  <a:lnTo>
                    <a:pt x="8642049" y="2333282"/>
                  </a:lnTo>
                  <a:lnTo>
                    <a:pt x="8639570" y="2332618"/>
                  </a:lnTo>
                  <a:lnTo>
                    <a:pt x="8637523" y="2333718"/>
                  </a:lnTo>
                  <a:lnTo>
                    <a:pt x="8636526" y="2336055"/>
                  </a:lnTo>
                  <a:lnTo>
                    <a:pt x="8636179" y="2337486"/>
                  </a:lnTo>
                  <a:lnTo>
                    <a:pt x="8636005" y="2338201"/>
                  </a:lnTo>
                  <a:lnTo>
                    <a:pt x="8636963" y="2340582"/>
                  </a:lnTo>
                  <a:lnTo>
                    <a:pt x="8638965" y="2341436"/>
                  </a:lnTo>
                  <a:lnTo>
                    <a:pt x="8639107" y="2341103"/>
                  </a:lnTo>
                  <a:lnTo>
                    <a:pt x="8641445" y="2342100"/>
                  </a:lnTo>
                  <a:lnTo>
                    <a:pt x="8647489" y="2337180"/>
                  </a:lnTo>
                  <a:lnTo>
                    <a:pt x="8646531" y="2334799"/>
                  </a:lnTo>
                  <a:close/>
                </a:path>
                <a:path w="16366490" h="11278870">
                  <a:moveTo>
                    <a:pt x="10136729" y="2967706"/>
                  </a:moveTo>
                  <a:lnTo>
                    <a:pt x="10134015" y="2968522"/>
                  </a:lnTo>
                  <a:lnTo>
                    <a:pt x="10132623" y="2971478"/>
                  </a:lnTo>
                  <a:lnTo>
                    <a:pt x="10131831" y="2972719"/>
                  </a:lnTo>
                  <a:lnTo>
                    <a:pt x="10132645" y="2975434"/>
                  </a:lnTo>
                  <a:lnTo>
                    <a:pt x="10134839" y="2976765"/>
                  </a:lnTo>
                  <a:lnTo>
                    <a:pt x="10139179" y="2978616"/>
                  </a:lnTo>
                  <a:lnTo>
                    <a:pt x="10141893" y="2977801"/>
                  </a:lnTo>
                  <a:lnTo>
                    <a:pt x="10143144" y="2975177"/>
                  </a:lnTo>
                  <a:lnTo>
                    <a:pt x="10143937" y="2973936"/>
                  </a:lnTo>
                  <a:lnTo>
                    <a:pt x="10143122" y="2971223"/>
                  </a:lnTo>
                  <a:lnTo>
                    <a:pt x="10140927" y="2969892"/>
                  </a:lnTo>
                  <a:lnTo>
                    <a:pt x="10138924" y="2969037"/>
                  </a:lnTo>
                  <a:lnTo>
                    <a:pt x="10136729" y="2967706"/>
                  </a:lnTo>
                  <a:close/>
                </a:path>
                <a:path w="16366490" h="11278870">
                  <a:moveTo>
                    <a:pt x="8727829" y="2361587"/>
                  </a:moveTo>
                  <a:lnTo>
                    <a:pt x="8725349" y="2360924"/>
                  </a:lnTo>
                  <a:lnTo>
                    <a:pt x="8723346" y="2360069"/>
                  </a:lnTo>
                  <a:lnTo>
                    <a:pt x="8720867" y="2359406"/>
                  </a:lnTo>
                  <a:lnTo>
                    <a:pt x="8718820" y="2360506"/>
                  </a:lnTo>
                  <a:lnTo>
                    <a:pt x="8717823" y="2362842"/>
                  </a:lnTo>
                  <a:lnTo>
                    <a:pt x="8717476" y="2364273"/>
                  </a:lnTo>
                  <a:lnTo>
                    <a:pt x="8717302" y="2364988"/>
                  </a:lnTo>
                  <a:lnTo>
                    <a:pt x="8718260" y="2367369"/>
                  </a:lnTo>
                  <a:lnTo>
                    <a:pt x="8720264" y="2368223"/>
                  </a:lnTo>
                  <a:lnTo>
                    <a:pt x="8720406" y="2367889"/>
                  </a:lnTo>
                  <a:lnTo>
                    <a:pt x="8722742" y="2368886"/>
                  </a:lnTo>
                  <a:lnTo>
                    <a:pt x="8728785" y="2363968"/>
                  </a:lnTo>
                  <a:lnTo>
                    <a:pt x="8727829" y="2361587"/>
                  </a:lnTo>
                  <a:close/>
                </a:path>
                <a:path w="16366490" h="11278870">
                  <a:moveTo>
                    <a:pt x="10060845" y="2928234"/>
                  </a:moveTo>
                  <a:lnTo>
                    <a:pt x="10058129" y="2929049"/>
                  </a:lnTo>
                  <a:lnTo>
                    <a:pt x="10056737" y="2932005"/>
                  </a:lnTo>
                  <a:lnTo>
                    <a:pt x="10055944" y="2933246"/>
                  </a:lnTo>
                  <a:lnTo>
                    <a:pt x="10056616" y="2936295"/>
                  </a:lnTo>
                  <a:lnTo>
                    <a:pt x="10063292" y="2939143"/>
                  </a:lnTo>
                  <a:lnTo>
                    <a:pt x="10066008" y="2938328"/>
                  </a:lnTo>
                  <a:lnTo>
                    <a:pt x="10067258" y="2935705"/>
                  </a:lnTo>
                  <a:lnTo>
                    <a:pt x="10068050" y="2934465"/>
                  </a:lnTo>
                  <a:lnTo>
                    <a:pt x="10067379" y="2931416"/>
                  </a:lnTo>
                  <a:lnTo>
                    <a:pt x="10063038" y="2929564"/>
                  </a:lnTo>
                  <a:lnTo>
                    <a:pt x="10060845" y="2928234"/>
                  </a:lnTo>
                  <a:close/>
                </a:path>
                <a:path w="16366490" h="11278870">
                  <a:moveTo>
                    <a:pt x="8808841" y="2389042"/>
                  </a:moveTo>
                  <a:lnTo>
                    <a:pt x="8806361" y="2388378"/>
                  </a:lnTo>
                  <a:lnTo>
                    <a:pt x="8804359" y="2387524"/>
                  </a:lnTo>
                  <a:lnTo>
                    <a:pt x="8802213" y="2387004"/>
                  </a:lnTo>
                  <a:lnTo>
                    <a:pt x="8799833" y="2387960"/>
                  </a:lnTo>
                  <a:lnTo>
                    <a:pt x="8797982" y="2392301"/>
                  </a:lnTo>
                  <a:lnTo>
                    <a:pt x="8799272" y="2394825"/>
                  </a:lnTo>
                  <a:lnTo>
                    <a:pt x="8803611" y="2396676"/>
                  </a:lnTo>
                  <a:lnTo>
                    <a:pt x="8806091" y="2397339"/>
                  </a:lnTo>
                  <a:lnTo>
                    <a:pt x="8808139" y="2396239"/>
                  </a:lnTo>
                  <a:lnTo>
                    <a:pt x="8809136" y="2393902"/>
                  </a:lnTo>
                  <a:lnTo>
                    <a:pt x="8809609" y="2392130"/>
                  </a:lnTo>
                  <a:lnTo>
                    <a:pt x="8809798" y="2391423"/>
                  </a:lnTo>
                  <a:lnTo>
                    <a:pt x="8808841" y="2389042"/>
                  </a:lnTo>
                  <a:close/>
                </a:path>
                <a:path w="16366490" h="11278870">
                  <a:moveTo>
                    <a:pt x="9984339" y="2889286"/>
                  </a:moveTo>
                  <a:lnTo>
                    <a:pt x="9981624" y="2890101"/>
                  </a:lnTo>
                  <a:lnTo>
                    <a:pt x="9980231" y="2893058"/>
                  </a:lnTo>
                  <a:lnTo>
                    <a:pt x="9979439" y="2894298"/>
                  </a:lnTo>
                  <a:lnTo>
                    <a:pt x="9980111" y="2897348"/>
                  </a:lnTo>
                  <a:lnTo>
                    <a:pt x="9986789" y="2900196"/>
                  </a:lnTo>
                  <a:lnTo>
                    <a:pt x="9989503" y="2899381"/>
                  </a:lnTo>
                  <a:lnTo>
                    <a:pt x="9990754" y="2896757"/>
                  </a:lnTo>
                  <a:lnTo>
                    <a:pt x="9991546" y="2895518"/>
                  </a:lnTo>
                  <a:lnTo>
                    <a:pt x="9990873" y="2892468"/>
                  </a:lnTo>
                  <a:lnTo>
                    <a:pt x="9986534" y="2890617"/>
                  </a:lnTo>
                  <a:lnTo>
                    <a:pt x="9984339" y="2889286"/>
                  </a:lnTo>
                  <a:close/>
                </a:path>
                <a:path w="16366490" h="11278870">
                  <a:moveTo>
                    <a:pt x="8889761" y="2417641"/>
                  </a:moveTo>
                  <a:lnTo>
                    <a:pt x="8885420" y="2415789"/>
                  </a:lnTo>
                  <a:lnTo>
                    <a:pt x="8883275" y="2415269"/>
                  </a:lnTo>
                  <a:lnTo>
                    <a:pt x="8880894" y="2416227"/>
                  </a:lnTo>
                  <a:lnTo>
                    <a:pt x="8879043" y="2420566"/>
                  </a:lnTo>
                  <a:lnTo>
                    <a:pt x="8880334" y="2423088"/>
                  </a:lnTo>
                  <a:lnTo>
                    <a:pt x="8884674" y="2424940"/>
                  </a:lnTo>
                  <a:lnTo>
                    <a:pt x="8886819" y="2425460"/>
                  </a:lnTo>
                  <a:lnTo>
                    <a:pt x="8889200" y="2424504"/>
                  </a:lnTo>
                  <a:lnTo>
                    <a:pt x="8890197" y="2422167"/>
                  </a:lnTo>
                  <a:lnTo>
                    <a:pt x="8890670" y="2420397"/>
                  </a:lnTo>
                  <a:lnTo>
                    <a:pt x="8890860" y="2419688"/>
                  </a:lnTo>
                  <a:lnTo>
                    <a:pt x="8889761" y="2417641"/>
                  </a:lnTo>
                  <a:close/>
                </a:path>
                <a:path w="16366490" h="11278870">
                  <a:moveTo>
                    <a:pt x="9908026" y="2850815"/>
                  </a:moveTo>
                  <a:lnTo>
                    <a:pt x="9905312" y="2851631"/>
                  </a:lnTo>
                  <a:lnTo>
                    <a:pt x="9903935" y="2854594"/>
                  </a:lnTo>
                  <a:lnTo>
                    <a:pt x="9902984" y="2856162"/>
                  </a:lnTo>
                  <a:lnTo>
                    <a:pt x="9903799" y="2858875"/>
                  </a:lnTo>
                  <a:lnTo>
                    <a:pt x="9910475" y="2861723"/>
                  </a:lnTo>
                  <a:lnTo>
                    <a:pt x="9913190" y="2860910"/>
                  </a:lnTo>
                  <a:lnTo>
                    <a:pt x="9914425" y="2858279"/>
                  </a:lnTo>
                  <a:lnTo>
                    <a:pt x="9915374" y="2856712"/>
                  </a:lnTo>
                  <a:lnTo>
                    <a:pt x="9914559" y="2853997"/>
                  </a:lnTo>
                  <a:lnTo>
                    <a:pt x="9910220" y="2852146"/>
                  </a:lnTo>
                  <a:lnTo>
                    <a:pt x="9908026" y="2850815"/>
                  </a:lnTo>
                  <a:close/>
                </a:path>
                <a:path w="16366490" h="11278870">
                  <a:moveTo>
                    <a:pt x="8970203" y="2446430"/>
                  </a:moveTo>
                  <a:lnTo>
                    <a:pt x="8965863" y="2444579"/>
                  </a:lnTo>
                  <a:lnTo>
                    <a:pt x="8963719" y="2444058"/>
                  </a:lnTo>
                  <a:lnTo>
                    <a:pt x="8961337" y="2445016"/>
                  </a:lnTo>
                  <a:lnTo>
                    <a:pt x="8959486" y="2449356"/>
                  </a:lnTo>
                  <a:lnTo>
                    <a:pt x="8960777" y="2451879"/>
                  </a:lnTo>
                  <a:lnTo>
                    <a:pt x="8965117" y="2453730"/>
                  </a:lnTo>
                  <a:lnTo>
                    <a:pt x="8967262" y="2454251"/>
                  </a:lnTo>
                  <a:lnTo>
                    <a:pt x="8969642" y="2453294"/>
                  </a:lnTo>
                  <a:lnTo>
                    <a:pt x="8970639" y="2450957"/>
                  </a:lnTo>
                  <a:lnTo>
                    <a:pt x="8971113" y="2449186"/>
                  </a:lnTo>
                  <a:lnTo>
                    <a:pt x="8971303" y="2448477"/>
                  </a:lnTo>
                  <a:lnTo>
                    <a:pt x="8970203" y="2446430"/>
                  </a:lnTo>
                  <a:close/>
                </a:path>
                <a:path w="16366490" h="11278870">
                  <a:moveTo>
                    <a:pt x="9831094" y="2812870"/>
                  </a:moveTo>
                  <a:lnTo>
                    <a:pt x="9828379" y="2813683"/>
                  </a:lnTo>
                  <a:lnTo>
                    <a:pt x="9827002" y="2816648"/>
                  </a:lnTo>
                  <a:lnTo>
                    <a:pt x="9826051" y="2818215"/>
                  </a:lnTo>
                  <a:lnTo>
                    <a:pt x="9826867" y="2820930"/>
                  </a:lnTo>
                  <a:lnTo>
                    <a:pt x="9833542" y="2823777"/>
                  </a:lnTo>
                  <a:lnTo>
                    <a:pt x="9836257" y="2822964"/>
                  </a:lnTo>
                  <a:lnTo>
                    <a:pt x="9837492" y="2820333"/>
                  </a:lnTo>
                  <a:lnTo>
                    <a:pt x="9838443" y="2818765"/>
                  </a:lnTo>
                  <a:lnTo>
                    <a:pt x="9837628" y="2816050"/>
                  </a:lnTo>
                  <a:lnTo>
                    <a:pt x="9833288" y="2814199"/>
                  </a:lnTo>
                  <a:lnTo>
                    <a:pt x="9831094" y="2812870"/>
                  </a:lnTo>
                  <a:close/>
                </a:path>
                <a:path w="16366490" h="11278870">
                  <a:moveTo>
                    <a:pt x="9754211" y="2775733"/>
                  </a:moveTo>
                  <a:lnTo>
                    <a:pt x="9751495" y="2776547"/>
                  </a:lnTo>
                  <a:lnTo>
                    <a:pt x="9750499" y="2778883"/>
                  </a:lnTo>
                  <a:lnTo>
                    <a:pt x="9749168" y="2781078"/>
                  </a:lnTo>
                  <a:lnTo>
                    <a:pt x="9749984" y="2783794"/>
                  </a:lnTo>
                  <a:lnTo>
                    <a:pt x="9754323" y="2785645"/>
                  </a:lnTo>
                  <a:lnTo>
                    <a:pt x="9754848" y="2786264"/>
                  </a:lnTo>
                  <a:lnTo>
                    <a:pt x="9756851" y="2787118"/>
                  </a:lnTo>
                  <a:lnTo>
                    <a:pt x="9759709" y="2785969"/>
                  </a:lnTo>
                  <a:lnTo>
                    <a:pt x="9761560" y="2781630"/>
                  </a:lnTo>
                  <a:lnTo>
                    <a:pt x="9760745" y="2778914"/>
                  </a:lnTo>
                  <a:lnTo>
                    <a:pt x="9756406" y="2777063"/>
                  </a:lnTo>
                  <a:lnTo>
                    <a:pt x="9754211" y="2775733"/>
                  </a:lnTo>
                  <a:close/>
                </a:path>
                <a:path w="16366490" h="11278870">
                  <a:moveTo>
                    <a:pt x="9050837" y="2475698"/>
                  </a:moveTo>
                  <a:lnTo>
                    <a:pt x="9046498" y="2473847"/>
                  </a:lnTo>
                  <a:lnTo>
                    <a:pt x="9044353" y="2473325"/>
                  </a:lnTo>
                  <a:lnTo>
                    <a:pt x="9041971" y="2474282"/>
                  </a:lnTo>
                  <a:lnTo>
                    <a:pt x="9040120" y="2478622"/>
                  </a:lnTo>
                  <a:lnTo>
                    <a:pt x="9041411" y="2481146"/>
                  </a:lnTo>
                  <a:lnTo>
                    <a:pt x="9045751" y="2482997"/>
                  </a:lnTo>
                  <a:lnTo>
                    <a:pt x="9047896" y="2483518"/>
                  </a:lnTo>
                  <a:lnTo>
                    <a:pt x="9050278" y="2482560"/>
                  </a:lnTo>
                  <a:lnTo>
                    <a:pt x="9051275" y="2480224"/>
                  </a:lnTo>
                  <a:lnTo>
                    <a:pt x="9051708" y="2478436"/>
                  </a:lnTo>
                  <a:lnTo>
                    <a:pt x="9051795" y="2478078"/>
                  </a:lnTo>
                  <a:lnTo>
                    <a:pt x="9050837" y="2475698"/>
                  </a:lnTo>
                  <a:close/>
                </a:path>
                <a:path w="16366490" h="11278870">
                  <a:moveTo>
                    <a:pt x="9682861" y="2741352"/>
                  </a:moveTo>
                  <a:lnTo>
                    <a:pt x="9676518" y="2738646"/>
                  </a:lnTo>
                  <a:lnTo>
                    <a:pt x="9673802" y="2739461"/>
                  </a:lnTo>
                  <a:lnTo>
                    <a:pt x="9671809" y="2744134"/>
                  </a:lnTo>
                  <a:lnTo>
                    <a:pt x="9672624" y="2746849"/>
                  </a:lnTo>
                  <a:lnTo>
                    <a:pt x="9678967" y="2749554"/>
                  </a:lnTo>
                  <a:lnTo>
                    <a:pt x="9681825" y="2748407"/>
                  </a:lnTo>
                  <a:lnTo>
                    <a:pt x="9683676" y="2744067"/>
                  </a:lnTo>
                  <a:lnTo>
                    <a:pt x="9682861" y="2741352"/>
                  </a:lnTo>
                  <a:close/>
                </a:path>
                <a:path w="16366490" h="11278870">
                  <a:moveTo>
                    <a:pt x="9131378" y="2506108"/>
                  </a:moveTo>
                  <a:lnTo>
                    <a:pt x="9124702" y="2503260"/>
                  </a:lnTo>
                  <a:lnTo>
                    <a:pt x="9122321" y="2504217"/>
                  </a:lnTo>
                  <a:lnTo>
                    <a:pt x="9120328" y="2508891"/>
                  </a:lnTo>
                  <a:lnTo>
                    <a:pt x="9121618" y="2511413"/>
                  </a:lnTo>
                  <a:lnTo>
                    <a:pt x="9123622" y="2512268"/>
                  </a:lnTo>
                  <a:lnTo>
                    <a:pt x="9123764" y="2511934"/>
                  </a:lnTo>
                  <a:lnTo>
                    <a:pt x="9128104" y="2513785"/>
                  </a:lnTo>
                  <a:lnTo>
                    <a:pt x="9130485" y="2512829"/>
                  </a:lnTo>
                  <a:lnTo>
                    <a:pt x="9132336" y="2508489"/>
                  </a:lnTo>
                  <a:lnTo>
                    <a:pt x="9131378" y="2506108"/>
                  </a:lnTo>
                  <a:close/>
                </a:path>
                <a:path w="16366490" h="11278870">
                  <a:moveTo>
                    <a:pt x="9605217" y="2705074"/>
                  </a:moveTo>
                  <a:lnTo>
                    <a:pt x="9598874" y="2702369"/>
                  </a:lnTo>
                  <a:lnTo>
                    <a:pt x="9596160" y="2703184"/>
                  </a:lnTo>
                  <a:lnTo>
                    <a:pt x="9594167" y="2707858"/>
                  </a:lnTo>
                  <a:lnTo>
                    <a:pt x="9594980" y="2710573"/>
                  </a:lnTo>
                  <a:lnTo>
                    <a:pt x="9601323" y="2713278"/>
                  </a:lnTo>
                  <a:lnTo>
                    <a:pt x="9604038" y="2712463"/>
                  </a:lnTo>
                  <a:lnTo>
                    <a:pt x="9606031" y="2707789"/>
                  </a:lnTo>
                  <a:lnTo>
                    <a:pt x="9605217" y="2705074"/>
                  </a:lnTo>
                  <a:close/>
                </a:path>
                <a:path w="16366490" h="11278870">
                  <a:moveTo>
                    <a:pt x="9211158" y="2537377"/>
                  </a:moveTo>
                  <a:lnTo>
                    <a:pt x="9204482" y="2534528"/>
                  </a:lnTo>
                  <a:lnTo>
                    <a:pt x="9202101" y="2535486"/>
                  </a:lnTo>
                  <a:lnTo>
                    <a:pt x="9200108" y="2540160"/>
                  </a:lnTo>
                  <a:lnTo>
                    <a:pt x="9201398" y="2542683"/>
                  </a:lnTo>
                  <a:lnTo>
                    <a:pt x="9207740" y="2545389"/>
                  </a:lnTo>
                  <a:lnTo>
                    <a:pt x="9210122" y="2544432"/>
                  </a:lnTo>
                  <a:lnTo>
                    <a:pt x="9212116" y="2539758"/>
                  </a:lnTo>
                  <a:lnTo>
                    <a:pt x="9211158" y="2537377"/>
                  </a:lnTo>
                  <a:close/>
                </a:path>
                <a:path w="16366490" h="11278870">
                  <a:moveTo>
                    <a:pt x="9290654" y="2569315"/>
                  </a:moveTo>
                  <a:lnTo>
                    <a:pt x="9283977" y="2566467"/>
                  </a:lnTo>
                  <a:lnTo>
                    <a:pt x="9281596" y="2567423"/>
                  </a:lnTo>
                  <a:lnTo>
                    <a:pt x="9279602" y="2572098"/>
                  </a:lnTo>
                  <a:lnTo>
                    <a:pt x="9280560" y="2574478"/>
                  </a:lnTo>
                  <a:lnTo>
                    <a:pt x="9287237" y="2577326"/>
                  </a:lnTo>
                  <a:lnTo>
                    <a:pt x="9289617" y="2576369"/>
                  </a:lnTo>
                  <a:lnTo>
                    <a:pt x="9291611" y="2571695"/>
                  </a:lnTo>
                  <a:lnTo>
                    <a:pt x="9290654" y="2569315"/>
                  </a:lnTo>
                  <a:close/>
                </a:path>
                <a:path w="16366490" h="11278870">
                  <a:moveTo>
                    <a:pt x="9527002" y="2670133"/>
                  </a:moveTo>
                  <a:lnTo>
                    <a:pt x="9519993" y="2667143"/>
                  </a:lnTo>
                  <a:lnTo>
                    <a:pt x="9517612" y="2668100"/>
                  </a:lnTo>
                  <a:lnTo>
                    <a:pt x="9515760" y="2672440"/>
                  </a:lnTo>
                  <a:lnTo>
                    <a:pt x="9516576" y="2675155"/>
                  </a:lnTo>
                  <a:lnTo>
                    <a:pt x="9523585" y="2678145"/>
                  </a:lnTo>
                  <a:lnTo>
                    <a:pt x="9525967" y="2677189"/>
                  </a:lnTo>
                  <a:lnTo>
                    <a:pt x="9527819" y="2672848"/>
                  </a:lnTo>
                  <a:lnTo>
                    <a:pt x="9527002" y="2670133"/>
                  </a:lnTo>
                  <a:close/>
                </a:path>
                <a:path w="16366490" h="11278870">
                  <a:moveTo>
                    <a:pt x="9369530" y="2601777"/>
                  </a:moveTo>
                  <a:lnTo>
                    <a:pt x="9363187" y="2599071"/>
                  </a:lnTo>
                  <a:lnTo>
                    <a:pt x="9360806" y="2600027"/>
                  </a:lnTo>
                  <a:lnTo>
                    <a:pt x="9358812" y="2604702"/>
                  </a:lnTo>
                  <a:lnTo>
                    <a:pt x="9359770" y="2607084"/>
                  </a:lnTo>
                  <a:lnTo>
                    <a:pt x="9366446" y="2609932"/>
                  </a:lnTo>
                  <a:lnTo>
                    <a:pt x="9368828" y="2608974"/>
                  </a:lnTo>
                  <a:lnTo>
                    <a:pt x="9370822" y="2604300"/>
                  </a:lnTo>
                  <a:lnTo>
                    <a:pt x="9369530" y="2601777"/>
                  </a:lnTo>
                  <a:close/>
                </a:path>
                <a:path w="16366490" h="11278870">
                  <a:moveTo>
                    <a:pt x="9448647" y="2635526"/>
                  </a:moveTo>
                  <a:lnTo>
                    <a:pt x="9441971" y="2632678"/>
                  </a:lnTo>
                  <a:lnTo>
                    <a:pt x="9439590" y="2633634"/>
                  </a:lnTo>
                  <a:lnTo>
                    <a:pt x="9437596" y="2638309"/>
                  </a:lnTo>
                  <a:lnTo>
                    <a:pt x="9438554" y="2640690"/>
                  </a:lnTo>
                  <a:lnTo>
                    <a:pt x="9445229" y="2643538"/>
                  </a:lnTo>
                  <a:lnTo>
                    <a:pt x="9447611" y="2642581"/>
                  </a:lnTo>
                  <a:lnTo>
                    <a:pt x="9449605" y="2637906"/>
                  </a:lnTo>
                  <a:lnTo>
                    <a:pt x="9448647" y="2635526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37946" y="13721"/>
              <a:ext cx="16310496" cy="1128821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34511" y="3664809"/>
              <a:ext cx="8711776" cy="3266916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34511" y="3664809"/>
              <a:ext cx="8376708" cy="293184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072991" y="3664809"/>
              <a:ext cx="8711776" cy="326691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072991" y="3664809"/>
              <a:ext cx="8376708" cy="2931847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34511" y="6816546"/>
              <a:ext cx="8711776" cy="326691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34511" y="6816546"/>
              <a:ext cx="8376708" cy="293184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072991" y="6816546"/>
              <a:ext cx="8711776" cy="326691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072991" y="6816546"/>
              <a:ext cx="8376708" cy="2931847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691017" y="2513012"/>
              <a:ext cx="1945258" cy="1130855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732901" y="2513012"/>
              <a:ext cx="1861490" cy="104708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444860" y="2345478"/>
              <a:ext cx="2259533" cy="113085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486743" y="2345478"/>
              <a:ext cx="2175768" cy="1047088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586126" y="2450187"/>
              <a:ext cx="1727982" cy="104708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109609" y="2083706"/>
              <a:ext cx="2792235" cy="1570632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5057132" y="2345478"/>
              <a:ext cx="1845715" cy="104708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92627" y="6533832"/>
              <a:ext cx="2879493" cy="287949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743128" y="4544364"/>
              <a:ext cx="1366242" cy="1047088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90521" y="4858490"/>
              <a:ext cx="2144437" cy="418835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209112" y="7779868"/>
              <a:ext cx="2511050" cy="418835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62866" y="1132196"/>
            <a:ext cx="5048373" cy="670723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08553" y="3294611"/>
            <a:ext cx="5183342" cy="94007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887728" y="3196584"/>
            <a:ext cx="581025" cy="581025"/>
            <a:chOff x="1887728" y="3196584"/>
            <a:chExt cx="581025" cy="581025"/>
          </a:xfrm>
        </p:grpSpPr>
        <p:sp>
          <p:nvSpPr>
            <p:cNvPr id="5" name="object 5"/>
            <p:cNvSpPr/>
            <p:nvPr/>
          </p:nvSpPr>
          <p:spPr>
            <a:xfrm>
              <a:off x="1887728" y="3196595"/>
              <a:ext cx="581025" cy="581025"/>
            </a:xfrm>
            <a:custGeom>
              <a:avLst/>
              <a:gdLst/>
              <a:ahLst/>
              <a:cxnLst/>
              <a:rect l="l" t="t" r="r" b="b"/>
              <a:pathLst>
                <a:path w="581025" h="581025">
                  <a:moveTo>
                    <a:pt x="21196" y="345770"/>
                  </a:moveTo>
                  <a:lnTo>
                    <a:pt x="5816" y="348919"/>
                  </a:lnTo>
                  <a:lnTo>
                    <a:pt x="21196" y="345770"/>
                  </a:lnTo>
                  <a:close/>
                </a:path>
                <a:path w="581025" h="581025">
                  <a:moveTo>
                    <a:pt x="480161" y="383628"/>
                  </a:moveTo>
                  <a:lnTo>
                    <a:pt x="478205" y="373900"/>
                  </a:lnTo>
                  <a:lnTo>
                    <a:pt x="472846" y="365963"/>
                  </a:lnTo>
                  <a:lnTo>
                    <a:pt x="464908" y="360603"/>
                  </a:lnTo>
                  <a:lnTo>
                    <a:pt x="461606" y="359943"/>
                  </a:lnTo>
                  <a:lnTo>
                    <a:pt x="461606" y="380085"/>
                  </a:lnTo>
                  <a:lnTo>
                    <a:pt x="461606" y="387172"/>
                  </a:lnTo>
                  <a:lnTo>
                    <a:pt x="458724" y="390055"/>
                  </a:lnTo>
                  <a:lnTo>
                    <a:pt x="455180" y="390055"/>
                  </a:lnTo>
                  <a:lnTo>
                    <a:pt x="451637" y="390055"/>
                  </a:lnTo>
                  <a:lnTo>
                    <a:pt x="448754" y="387172"/>
                  </a:lnTo>
                  <a:lnTo>
                    <a:pt x="448754" y="380085"/>
                  </a:lnTo>
                  <a:lnTo>
                    <a:pt x="451637" y="377202"/>
                  </a:lnTo>
                  <a:lnTo>
                    <a:pt x="455180" y="377202"/>
                  </a:lnTo>
                  <a:lnTo>
                    <a:pt x="458724" y="377202"/>
                  </a:lnTo>
                  <a:lnTo>
                    <a:pt x="461606" y="380085"/>
                  </a:lnTo>
                  <a:lnTo>
                    <a:pt x="461606" y="359943"/>
                  </a:lnTo>
                  <a:lnTo>
                    <a:pt x="455180" y="358635"/>
                  </a:lnTo>
                  <a:lnTo>
                    <a:pt x="445452" y="360603"/>
                  </a:lnTo>
                  <a:lnTo>
                    <a:pt x="437515" y="365963"/>
                  </a:lnTo>
                  <a:lnTo>
                    <a:pt x="432155" y="373900"/>
                  </a:lnTo>
                  <a:lnTo>
                    <a:pt x="430187" y="383628"/>
                  </a:lnTo>
                  <a:lnTo>
                    <a:pt x="432155" y="393357"/>
                  </a:lnTo>
                  <a:lnTo>
                    <a:pt x="437515" y="401294"/>
                  </a:lnTo>
                  <a:lnTo>
                    <a:pt x="445452" y="406654"/>
                  </a:lnTo>
                  <a:lnTo>
                    <a:pt x="455180" y="408609"/>
                  </a:lnTo>
                  <a:lnTo>
                    <a:pt x="464908" y="406654"/>
                  </a:lnTo>
                  <a:lnTo>
                    <a:pt x="472846" y="401294"/>
                  </a:lnTo>
                  <a:lnTo>
                    <a:pt x="478205" y="393357"/>
                  </a:lnTo>
                  <a:lnTo>
                    <a:pt x="480161" y="383628"/>
                  </a:lnTo>
                  <a:close/>
                </a:path>
                <a:path w="581025" h="581025">
                  <a:moveTo>
                    <a:pt x="576605" y="239687"/>
                  </a:moveTo>
                  <a:lnTo>
                    <a:pt x="574827" y="231203"/>
                  </a:lnTo>
                  <a:lnTo>
                    <a:pt x="561492" y="185877"/>
                  </a:lnTo>
                  <a:lnTo>
                    <a:pt x="541604" y="144373"/>
                  </a:lnTo>
                  <a:lnTo>
                    <a:pt x="525830" y="121564"/>
                  </a:lnTo>
                  <a:lnTo>
                    <a:pt x="525830" y="116573"/>
                  </a:lnTo>
                  <a:lnTo>
                    <a:pt x="518795" y="109537"/>
                  </a:lnTo>
                  <a:lnTo>
                    <a:pt x="517512" y="109537"/>
                  </a:lnTo>
                  <a:lnTo>
                    <a:pt x="515874" y="107162"/>
                  </a:lnTo>
                  <a:lnTo>
                    <a:pt x="485013" y="74701"/>
                  </a:lnTo>
                  <a:lnTo>
                    <a:pt x="474967" y="66954"/>
                  </a:lnTo>
                  <a:lnTo>
                    <a:pt x="474967" y="109537"/>
                  </a:lnTo>
                  <a:lnTo>
                    <a:pt x="202526" y="109537"/>
                  </a:lnTo>
                  <a:lnTo>
                    <a:pt x="217665" y="67945"/>
                  </a:lnTo>
                  <a:lnTo>
                    <a:pt x="234162" y="37693"/>
                  </a:lnTo>
                  <a:lnTo>
                    <a:pt x="237807" y="36588"/>
                  </a:lnTo>
                  <a:lnTo>
                    <a:pt x="236969" y="32550"/>
                  </a:lnTo>
                  <a:lnTo>
                    <a:pt x="237832" y="36588"/>
                  </a:lnTo>
                  <a:lnTo>
                    <a:pt x="284238" y="31229"/>
                  </a:lnTo>
                  <a:lnTo>
                    <a:pt x="329565" y="34124"/>
                  </a:lnTo>
                  <a:lnTo>
                    <a:pt x="372948" y="44704"/>
                  </a:lnTo>
                  <a:lnTo>
                    <a:pt x="413524" y="62382"/>
                  </a:lnTo>
                  <a:lnTo>
                    <a:pt x="450418" y="86614"/>
                  </a:lnTo>
                  <a:lnTo>
                    <a:pt x="474967" y="109537"/>
                  </a:lnTo>
                  <a:lnTo>
                    <a:pt x="474967" y="66954"/>
                  </a:lnTo>
                  <a:lnTo>
                    <a:pt x="420344" y="31229"/>
                  </a:lnTo>
                  <a:lnTo>
                    <a:pt x="368668" y="10502"/>
                  </a:lnTo>
                  <a:lnTo>
                    <a:pt x="324307" y="1701"/>
                  </a:lnTo>
                  <a:lnTo>
                    <a:pt x="278333" y="0"/>
                  </a:lnTo>
                  <a:lnTo>
                    <a:pt x="231482" y="5829"/>
                  </a:lnTo>
                  <a:lnTo>
                    <a:pt x="232371" y="10172"/>
                  </a:lnTo>
                  <a:lnTo>
                    <a:pt x="231457" y="5829"/>
                  </a:lnTo>
                  <a:lnTo>
                    <a:pt x="223989" y="8001"/>
                  </a:lnTo>
                  <a:lnTo>
                    <a:pt x="221145" y="8001"/>
                  </a:lnTo>
                  <a:lnTo>
                    <a:pt x="215607" y="10223"/>
                  </a:lnTo>
                  <a:lnTo>
                    <a:pt x="215277" y="10541"/>
                  </a:lnTo>
                  <a:lnTo>
                    <a:pt x="191071" y="17602"/>
                  </a:lnTo>
                  <a:lnTo>
                    <a:pt x="191071" y="51079"/>
                  </a:lnTo>
                  <a:lnTo>
                    <a:pt x="176771" y="86474"/>
                  </a:lnTo>
                  <a:lnTo>
                    <a:pt x="170154" y="109537"/>
                  </a:lnTo>
                  <a:lnTo>
                    <a:pt x="162052" y="109537"/>
                  </a:lnTo>
                  <a:lnTo>
                    <a:pt x="162052" y="140957"/>
                  </a:lnTo>
                  <a:lnTo>
                    <a:pt x="154393" y="180670"/>
                  </a:lnTo>
                  <a:lnTo>
                    <a:pt x="148450" y="233921"/>
                  </a:lnTo>
                  <a:lnTo>
                    <a:pt x="147637" y="256070"/>
                  </a:lnTo>
                  <a:lnTo>
                    <a:pt x="33807" y="256070"/>
                  </a:lnTo>
                  <a:lnTo>
                    <a:pt x="34099" y="251561"/>
                  </a:lnTo>
                  <a:lnTo>
                    <a:pt x="34150" y="250736"/>
                  </a:lnTo>
                  <a:lnTo>
                    <a:pt x="44754" y="207327"/>
                  </a:lnTo>
                  <a:lnTo>
                    <a:pt x="62471" y="166751"/>
                  </a:lnTo>
                  <a:lnTo>
                    <a:pt x="79438" y="140957"/>
                  </a:lnTo>
                  <a:lnTo>
                    <a:pt x="162052" y="140957"/>
                  </a:lnTo>
                  <a:lnTo>
                    <a:pt x="162052" y="109537"/>
                  </a:lnTo>
                  <a:lnTo>
                    <a:pt x="105752" y="109537"/>
                  </a:lnTo>
                  <a:lnTo>
                    <a:pt x="116979" y="97548"/>
                  </a:lnTo>
                  <a:lnTo>
                    <a:pt x="152615" y="70662"/>
                  </a:lnTo>
                  <a:lnTo>
                    <a:pt x="191071" y="51079"/>
                  </a:lnTo>
                  <a:lnTo>
                    <a:pt x="191071" y="17602"/>
                  </a:lnTo>
                  <a:lnTo>
                    <a:pt x="144602" y="38811"/>
                  </a:lnTo>
                  <a:lnTo>
                    <a:pt x="107365" y="64452"/>
                  </a:lnTo>
                  <a:lnTo>
                    <a:pt x="74866" y="95262"/>
                  </a:lnTo>
                  <a:lnTo>
                    <a:pt x="63817" y="109537"/>
                  </a:lnTo>
                  <a:lnTo>
                    <a:pt x="61861" y="109537"/>
                  </a:lnTo>
                  <a:lnTo>
                    <a:pt x="54825" y="116573"/>
                  </a:lnTo>
                  <a:lnTo>
                    <a:pt x="54825" y="121183"/>
                  </a:lnTo>
                  <a:lnTo>
                    <a:pt x="47586" y="130530"/>
                  </a:lnTo>
                  <a:lnTo>
                    <a:pt x="25984" y="169545"/>
                  </a:lnTo>
                  <a:lnTo>
                    <a:pt x="10541" y="211607"/>
                  </a:lnTo>
                  <a:lnTo>
                    <a:pt x="1727" y="255993"/>
                  </a:lnTo>
                  <a:lnTo>
                    <a:pt x="1498" y="261975"/>
                  </a:lnTo>
                  <a:lnTo>
                    <a:pt x="368" y="263105"/>
                  </a:lnTo>
                  <a:lnTo>
                    <a:pt x="368" y="280454"/>
                  </a:lnTo>
                  <a:lnTo>
                    <a:pt x="787" y="280885"/>
                  </a:lnTo>
                  <a:lnTo>
                    <a:pt x="0" y="302018"/>
                  </a:lnTo>
                  <a:lnTo>
                    <a:pt x="5816" y="348919"/>
                  </a:lnTo>
                  <a:lnTo>
                    <a:pt x="36372" y="342633"/>
                  </a:lnTo>
                  <a:lnTo>
                    <a:pt x="36588" y="342633"/>
                  </a:lnTo>
                  <a:lnTo>
                    <a:pt x="31229" y="296113"/>
                  </a:lnTo>
                  <a:lnTo>
                    <a:pt x="31775" y="287477"/>
                  </a:lnTo>
                  <a:lnTo>
                    <a:pt x="146494" y="287477"/>
                  </a:lnTo>
                  <a:lnTo>
                    <a:pt x="146405" y="290093"/>
                  </a:lnTo>
                  <a:lnTo>
                    <a:pt x="148450" y="346265"/>
                  </a:lnTo>
                  <a:lnTo>
                    <a:pt x="154393" y="399554"/>
                  </a:lnTo>
                  <a:lnTo>
                    <a:pt x="154978" y="402602"/>
                  </a:lnTo>
                  <a:lnTo>
                    <a:pt x="57708" y="402602"/>
                  </a:lnTo>
                  <a:lnTo>
                    <a:pt x="49974" y="387350"/>
                  </a:lnTo>
                  <a:lnTo>
                    <a:pt x="38481" y="348957"/>
                  </a:lnTo>
                  <a:lnTo>
                    <a:pt x="36588" y="342633"/>
                  </a:lnTo>
                  <a:lnTo>
                    <a:pt x="5829" y="348957"/>
                  </a:lnTo>
                  <a:lnTo>
                    <a:pt x="18948" y="394258"/>
                  </a:lnTo>
                  <a:lnTo>
                    <a:pt x="31623" y="420966"/>
                  </a:lnTo>
                  <a:lnTo>
                    <a:pt x="31623" y="426986"/>
                  </a:lnTo>
                  <a:lnTo>
                    <a:pt x="37058" y="432422"/>
                  </a:lnTo>
                  <a:lnTo>
                    <a:pt x="38671" y="435800"/>
                  </a:lnTo>
                  <a:lnTo>
                    <a:pt x="64274" y="473062"/>
                  </a:lnTo>
                  <a:lnTo>
                    <a:pt x="95034" y="505574"/>
                  </a:lnTo>
                  <a:lnTo>
                    <a:pt x="130263" y="532892"/>
                  </a:lnTo>
                  <a:lnTo>
                    <a:pt x="169240" y="554532"/>
                  </a:lnTo>
                  <a:lnTo>
                    <a:pt x="211251" y="570039"/>
                  </a:lnTo>
                  <a:lnTo>
                    <a:pt x="220357" y="571881"/>
                  </a:lnTo>
                  <a:lnTo>
                    <a:pt x="221221" y="572211"/>
                  </a:lnTo>
                  <a:lnTo>
                    <a:pt x="222059" y="572211"/>
                  </a:lnTo>
                  <a:lnTo>
                    <a:pt x="255587" y="578942"/>
                  </a:lnTo>
                  <a:lnTo>
                    <a:pt x="301548" y="580783"/>
                  </a:lnTo>
                  <a:lnTo>
                    <a:pt x="348411" y="575094"/>
                  </a:lnTo>
                  <a:lnTo>
                    <a:pt x="356920" y="573366"/>
                  </a:lnTo>
                  <a:lnTo>
                    <a:pt x="362407" y="565073"/>
                  </a:lnTo>
                  <a:lnTo>
                    <a:pt x="358940" y="548068"/>
                  </a:lnTo>
                  <a:lnTo>
                    <a:pt x="350634" y="542582"/>
                  </a:lnTo>
                  <a:lnTo>
                    <a:pt x="342138" y="544322"/>
                  </a:lnTo>
                  <a:lnTo>
                    <a:pt x="295719" y="549529"/>
                  </a:lnTo>
                  <a:lnTo>
                    <a:pt x="250405" y="546506"/>
                  </a:lnTo>
                  <a:lnTo>
                    <a:pt x="217665" y="512318"/>
                  </a:lnTo>
                  <a:lnTo>
                    <a:pt x="201295" y="467347"/>
                  </a:lnTo>
                  <a:lnTo>
                    <a:pt x="193370" y="434009"/>
                  </a:lnTo>
                  <a:lnTo>
                    <a:pt x="272008" y="434009"/>
                  </a:lnTo>
                  <a:lnTo>
                    <a:pt x="280682" y="434009"/>
                  </a:lnTo>
                  <a:lnTo>
                    <a:pt x="287718" y="426986"/>
                  </a:lnTo>
                  <a:lnTo>
                    <a:pt x="287718" y="409638"/>
                  </a:lnTo>
                  <a:lnTo>
                    <a:pt x="280682" y="402602"/>
                  </a:lnTo>
                  <a:lnTo>
                    <a:pt x="272008" y="402602"/>
                  </a:lnTo>
                  <a:lnTo>
                    <a:pt x="190881" y="402602"/>
                  </a:lnTo>
                  <a:lnTo>
                    <a:pt x="190881" y="528751"/>
                  </a:lnTo>
                  <a:lnTo>
                    <a:pt x="166497" y="518045"/>
                  </a:lnTo>
                  <a:lnTo>
                    <a:pt x="129654" y="493737"/>
                  </a:lnTo>
                  <a:lnTo>
                    <a:pt x="97383" y="463473"/>
                  </a:lnTo>
                  <a:lnTo>
                    <a:pt x="75171" y="434009"/>
                  </a:lnTo>
                  <a:lnTo>
                    <a:pt x="161023" y="434009"/>
                  </a:lnTo>
                  <a:lnTo>
                    <a:pt x="163931" y="449046"/>
                  </a:lnTo>
                  <a:lnTo>
                    <a:pt x="176771" y="493826"/>
                  </a:lnTo>
                  <a:lnTo>
                    <a:pt x="190881" y="528751"/>
                  </a:lnTo>
                  <a:lnTo>
                    <a:pt x="190881" y="402602"/>
                  </a:lnTo>
                  <a:lnTo>
                    <a:pt x="187121" y="402602"/>
                  </a:lnTo>
                  <a:lnTo>
                    <a:pt x="180670" y="354850"/>
                  </a:lnTo>
                  <a:lnTo>
                    <a:pt x="177825" y="290093"/>
                  </a:lnTo>
                  <a:lnTo>
                    <a:pt x="177939" y="287477"/>
                  </a:lnTo>
                  <a:lnTo>
                    <a:pt x="308648" y="287477"/>
                  </a:lnTo>
                  <a:lnTo>
                    <a:pt x="317322" y="287477"/>
                  </a:lnTo>
                  <a:lnTo>
                    <a:pt x="324345" y="280454"/>
                  </a:lnTo>
                  <a:lnTo>
                    <a:pt x="324345" y="263105"/>
                  </a:lnTo>
                  <a:lnTo>
                    <a:pt x="317322" y="256070"/>
                  </a:lnTo>
                  <a:lnTo>
                    <a:pt x="308648" y="256070"/>
                  </a:lnTo>
                  <a:lnTo>
                    <a:pt x="179311" y="256070"/>
                  </a:lnTo>
                  <a:lnTo>
                    <a:pt x="180670" y="225361"/>
                  </a:lnTo>
                  <a:lnTo>
                    <a:pt x="188722" y="165862"/>
                  </a:lnTo>
                  <a:lnTo>
                    <a:pt x="194627" y="140957"/>
                  </a:lnTo>
                  <a:lnTo>
                    <a:pt x="501065" y="140957"/>
                  </a:lnTo>
                  <a:lnTo>
                    <a:pt x="509765" y="152438"/>
                  </a:lnTo>
                  <a:lnTo>
                    <a:pt x="530491" y="192887"/>
                  </a:lnTo>
                  <a:lnTo>
                    <a:pt x="544080" y="237617"/>
                  </a:lnTo>
                  <a:lnTo>
                    <a:pt x="545858" y="246113"/>
                  </a:lnTo>
                  <a:lnTo>
                    <a:pt x="554177" y="251561"/>
                  </a:lnTo>
                  <a:lnTo>
                    <a:pt x="571157" y="248005"/>
                  </a:lnTo>
                  <a:lnTo>
                    <a:pt x="576605" y="239687"/>
                  </a:lnTo>
                  <a:close/>
                </a:path>
                <a:path w="581025" h="581025">
                  <a:moveTo>
                    <a:pt x="580783" y="383628"/>
                  </a:moveTo>
                  <a:lnTo>
                    <a:pt x="570928" y="334683"/>
                  </a:lnTo>
                  <a:lnTo>
                    <a:pt x="549363" y="302679"/>
                  </a:lnTo>
                  <a:lnTo>
                    <a:pt x="549363" y="383628"/>
                  </a:lnTo>
                  <a:lnTo>
                    <a:pt x="548779" y="390690"/>
                  </a:lnTo>
                  <a:lnTo>
                    <a:pt x="534784" y="430352"/>
                  </a:lnTo>
                  <a:lnTo>
                    <a:pt x="515099" y="465924"/>
                  </a:lnTo>
                  <a:lnTo>
                    <a:pt x="484301" y="512140"/>
                  </a:lnTo>
                  <a:lnTo>
                    <a:pt x="457250" y="548360"/>
                  </a:lnTo>
                  <a:lnTo>
                    <a:pt x="460362" y="550799"/>
                  </a:lnTo>
                  <a:lnTo>
                    <a:pt x="457187" y="548360"/>
                  </a:lnTo>
                  <a:lnTo>
                    <a:pt x="456692" y="548995"/>
                  </a:lnTo>
                  <a:lnTo>
                    <a:pt x="455853" y="549376"/>
                  </a:lnTo>
                  <a:lnTo>
                    <a:pt x="455180" y="549376"/>
                  </a:lnTo>
                  <a:lnTo>
                    <a:pt x="454494" y="549376"/>
                  </a:lnTo>
                  <a:lnTo>
                    <a:pt x="453669" y="548995"/>
                  </a:lnTo>
                  <a:lnTo>
                    <a:pt x="453161" y="548360"/>
                  </a:lnTo>
                  <a:lnTo>
                    <a:pt x="451269" y="549808"/>
                  </a:lnTo>
                  <a:lnTo>
                    <a:pt x="453097" y="548360"/>
                  </a:lnTo>
                  <a:lnTo>
                    <a:pt x="426059" y="512140"/>
                  </a:lnTo>
                  <a:lnTo>
                    <a:pt x="395249" y="465924"/>
                  </a:lnTo>
                  <a:lnTo>
                    <a:pt x="375577" y="430352"/>
                  </a:lnTo>
                  <a:lnTo>
                    <a:pt x="361569" y="390690"/>
                  </a:lnTo>
                  <a:lnTo>
                    <a:pt x="360984" y="383628"/>
                  </a:lnTo>
                  <a:lnTo>
                    <a:pt x="368376" y="346913"/>
                  </a:lnTo>
                  <a:lnTo>
                    <a:pt x="388531" y="316979"/>
                  </a:lnTo>
                  <a:lnTo>
                    <a:pt x="418465" y="296824"/>
                  </a:lnTo>
                  <a:lnTo>
                    <a:pt x="455180" y="289433"/>
                  </a:lnTo>
                  <a:lnTo>
                    <a:pt x="491896" y="296824"/>
                  </a:lnTo>
                  <a:lnTo>
                    <a:pt x="521830" y="316979"/>
                  </a:lnTo>
                  <a:lnTo>
                    <a:pt x="541985" y="346913"/>
                  </a:lnTo>
                  <a:lnTo>
                    <a:pt x="549363" y="383628"/>
                  </a:lnTo>
                  <a:lnTo>
                    <a:pt x="549363" y="302679"/>
                  </a:lnTo>
                  <a:lnTo>
                    <a:pt x="544042" y="294767"/>
                  </a:lnTo>
                  <a:lnTo>
                    <a:pt x="504113" y="267881"/>
                  </a:lnTo>
                  <a:lnTo>
                    <a:pt x="455180" y="258025"/>
                  </a:lnTo>
                  <a:lnTo>
                    <a:pt x="406234" y="267881"/>
                  </a:lnTo>
                  <a:lnTo>
                    <a:pt x="366318" y="294767"/>
                  </a:lnTo>
                  <a:lnTo>
                    <a:pt x="339432" y="334683"/>
                  </a:lnTo>
                  <a:lnTo>
                    <a:pt x="329577" y="383628"/>
                  </a:lnTo>
                  <a:lnTo>
                    <a:pt x="330479" y="395097"/>
                  </a:lnTo>
                  <a:lnTo>
                    <a:pt x="347281" y="443992"/>
                  </a:lnTo>
                  <a:lnTo>
                    <a:pt x="368452" y="482307"/>
                  </a:lnTo>
                  <a:lnTo>
                    <a:pt x="400507" y="530415"/>
                  </a:lnTo>
                  <a:lnTo>
                    <a:pt x="428396" y="567677"/>
                  </a:lnTo>
                  <a:lnTo>
                    <a:pt x="433755" y="573138"/>
                  </a:lnTo>
                  <a:lnTo>
                    <a:pt x="440194" y="577278"/>
                  </a:lnTo>
                  <a:lnTo>
                    <a:pt x="447433" y="579882"/>
                  </a:lnTo>
                  <a:lnTo>
                    <a:pt x="455180" y="580783"/>
                  </a:lnTo>
                  <a:lnTo>
                    <a:pt x="462927" y="579882"/>
                  </a:lnTo>
                  <a:lnTo>
                    <a:pt x="470166" y="577278"/>
                  </a:lnTo>
                  <a:lnTo>
                    <a:pt x="476605" y="573138"/>
                  </a:lnTo>
                  <a:lnTo>
                    <a:pt x="481952" y="567677"/>
                  </a:lnTo>
                  <a:lnTo>
                    <a:pt x="461683" y="551827"/>
                  </a:lnTo>
                  <a:lnTo>
                    <a:pt x="482028" y="567677"/>
                  </a:lnTo>
                  <a:lnTo>
                    <a:pt x="489381" y="557999"/>
                  </a:lnTo>
                  <a:lnTo>
                    <a:pt x="494779" y="550951"/>
                  </a:lnTo>
                  <a:lnTo>
                    <a:pt x="509854" y="530415"/>
                  </a:lnTo>
                  <a:lnTo>
                    <a:pt x="541909" y="482307"/>
                  </a:lnTo>
                  <a:lnTo>
                    <a:pt x="563079" y="443992"/>
                  </a:lnTo>
                  <a:lnTo>
                    <a:pt x="577380" y="407035"/>
                  </a:lnTo>
                  <a:lnTo>
                    <a:pt x="579882" y="395097"/>
                  </a:lnTo>
                  <a:lnTo>
                    <a:pt x="580783" y="383628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228680" y="3204430"/>
              <a:ext cx="88404" cy="207339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826929" y="5186910"/>
            <a:ext cx="6210878" cy="946672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905701" y="5091467"/>
            <a:ext cx="544830" cy="581660"/>
            <a:chOff x="1905701" y="5091467"/>
            <a:chExt cx="544830" cy="581660"/>
          </a:xfrm>
        </p:grpSpPr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88941" y="5183088"/>
              <a:ext cx="178005" cy="17800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905698" y="5091473"/>
              <a:ext cx="544830" cy="581660"/>
            </a:xfrm>
            <a:custGeom>
              <a:avLst/>
              <a:gdLst/>
              <a:ahLst/>
              <a:cxnLst/>
              <a:rect l="l" t="t" r="r" b="b"/>
              <a:pathLst>
                <a:path w="544830" h="581660">
                  <a:moveTo>
                    <a:pt x="272237" y="476681"/>
                  </a:moveTo>
                  <a:lnTo>
                    <a:pt x="269481" y="482041"/>
                  </a:lnTo>
                  <a:lnTo>
                    <a:pt x="272199" y="476681"/>
                  </a:lnTo>
                  <a:lnTo>
                    <a:pt x="252145" y="491324"/>
                  </a:lnTo>
                  <a:lnTo>
                    <a:pt x="268325" y="501510"/>
                  </a:lnTo>
                  <a:lnTo>
                    <a:pt x="272237" y="501510"/>
                  </a:lnTo>
                  <a:lnTo>
                    <a:pt x="272237" y="476681"/>
                  </a:lnTo>
                  <a:close/>
                </a:path>
                <a:path w="544830" h="581660">
                  <a:moveTo>
                    <a:pt x="283502" y="498817"/>
                  </a:moveTo>
                  <a:lnTo>
                    <a:pt x="272288" y="476681"/>
                  </a:lnTo>
                  <a:lnTo>
                    <a:pt x="272237" y="501510"/>
                  </a:lnTo>
                  <a:lnTo>
                    <a:pt x="276148" y="501510"/>
                  </a:lnTo>
                  <a:lnTo>
                    <a:pt x="280009" y="500583"/>
                  </a:lnTo>
                  <a:lnTo>
                    <a:pt x="283502" y="498817"/>
                  </a:lnTo>
                  <a:close/>
                </a:path>
                <a:path w="544830" h="581660">
                  <a:moveTo>
                    <a:pt x="452856" y="180619"/>
                  </a:moveTo>
                  <a:lnTo>
                    <a:pt x="449364" y="145224"/>
                  </a:lnTo>
                  <a:lnTo>
                    <a:pt x="439115" y="111506"/>
                  </a:lnTo>
                  <a:lnTo>
                    <a:pt x="422516" y="80416"/>
                  </a:lnTo>
                  <a:lnTo>
                    <a:pt x="421449" y="79121"/>
                  </a:lnTo>
                  <a:lnTo>
                    <a:pt x="421449" y="180619"/>
                  </a:lnTo>
                  <a:lnTo>
                    <a:pt x="420204" y="194284"/>
                  </a:lnTo>
                  <a:lnTo>
                    <a:pt x="402628" y="248805"/>
                  </a:lnTo>
                  <a:lnTo>
                    <a:pt x="381889" y="291934"/>
                  </a:lnTo>
                  <a:lnTo>
                    <a:pt x="356920" y="336550"/>
                  </a:lnTo>
                  <a:lnTo>
                    <a:pt x="330352" y="379755"/>
                  </a:lnTo>
                  <a:lnTo>
                    <a:pt x="304800" y="418680"/>
                  </a:lnTo>
                  <a:lnTo>
                    <a:pt x="282816" y="450596"/>
                  </a:lnTo>
                  <a:lnTo>
                    <a:pt x="277520" y="458025"/>
                  </a:lnTo>
                  <a:lnTo>
                    <a:pt x="277520" y="472808"/>
                  </a:lnTo>
                  <a:lnTo>
                    <a:pt x="272338" y="476643"/>
                  </a:lnTo>
                  <a:lnTo>
                    <a:pt x="274142" y="475234"/>
                  </a:lnTo>
                  <a:lnTo>
                    <a:pt x="277520" y="472808"/>
                  </a:lnTo>
                  <a:lnTo>
                    <a:pt x="277520" y="458025"/>
                  </a:lnTo>
                  <a:lnTo>
                    <a:pt x="239687" y="418680"/>
                  </a:lnTo>
                  <a:lnTo>
                    <a:pt x="214134" y="379755"/>
                  </a:lnTo>
                  <a:lnTo>
                    <a:pt x="187553" y="336550"/>
                  </a:lnTo>
                  <a:lnTo>
                    <a:pt x="162598" y="291934"/>
                  </a:lnTo>
                  <a:lnTo>
                    <a:pt x="141846" y="248805"/>
                  </a:lnTo>
                  <a:lnTo>
                    <a:pt x="127901" y="210350"/>
                  </a:lnTo>
                  <a:lnTo>
                    <a:pt x="123024" y="180619"/>
                  </a:lnTo>
                  <a:lnTo>
                    <a:pt x="125920" y="151371"/>
                  </a:lnTo>
                  <a:lnTo>
                    <a:pt x="148094" y="97840"/>
                  </a:lnTo>
                  <a:lnTo>
                    <a:pt x="189458" y="56476"/>
                  </a:lnTo>
                  <a:lnTo>
                    <a:pt x="242989" y="34302"/>
                  </a:lnTo>
                  <a:lnTo>
                    <a:pt x="272237" y="31407"/>
                  </a:lnTo>
                  <a:lnTo>
                    <a:pt x="301485" y="34302"/>
                  </a:lnTo>
                  <a:lnTo>
                    <a:pt x="355015" y="56476"/>
                  </a:lnTo>
                  <a:lnTo>
                    <a:pt x="396379" y="97840"/>
                  </a:lnTo>
                  <a:lnTo>
                    <a:pt x="418553" y="151371"/>
                  </a:lnTo>
                  <a:lnTo>
                    <a:pt x="421449" y="180619"/>
                  </a:lnTo>
                  <a:lnTo>
                    <a:pt x="421449" y="79121"/>
                  </a:lnTo>
                  <a:lnTo>
                    <a:pt x="372452" y="30353"/>
                  </a:lnTo>
                  <a:lnTo>
                    <a:pt x="307644" y="3505"/>
                  </a:lnTo>
                  <a:lnTo>
                    <a:pt x="272237" y="0"/>
                  </a:lnTo>
                  <a:lnTo>
                    <a:pt x="236842" y="3505"/>
                  </a:lnTo>
                  <a:lnTo>
                    <a:pt x="172034" y="30353"/>
                  </a:lnTo>
                  <a:lnTo>
                    <a:pt x="121958" y="80416"/>
                  </a:lnTo>
                  <a:lnTo>
                    <a:pt x="95123" y="145224"/>
                  </a:lnTo>
                  <a:lnTo>
                    <a:pt x="91617" y="180619"/>
                  </a:lnTo>
                  <a:lnTo>
                    <a:pt x="93205" y="198932"/>
                  </a:lnTo>
                  <a:lnTo>
                    <a:pt x="104406" y="239687"/>
                  </a:lnTo>
                  <a:lnTo>
                    <a:pt x="123228" y="283616"/>
                  </a:lnTo>
                  <a:lnTo>
                    <a:pt x="147320" y="329628"/>
                  </a:lnTo>
                  <a:lnTo>
                    <a:pt x="187617" y="396595"/>
                  </a:lnTo>
                  <a:lnTo>
                    <a:pt x="213639" y="436245"/>
                  </a:lnTo>
                  <a:lnTo>
                    <a:pt x="235991" y="468706"/>
                  </a:lnTo>
                  <a:lnTo>
                    <a:pt x="252095" y="491274"/>
                  </a:lnTo>
                  <a:lnTo>
                    <a:pt x="272199" y="476681"/>
                  </a:lnTo>
                  <a:lnTo>
                    <a:pt x="266954" y="472808"/>
                  </a:lnTo>
                  <a:lnTo>
                    <a:pt x="272199" y="476631"/>
                  </a:lnTo>
                  <a:lnTo>
                    <a:pt x="267081" y="472808"/>
                  </a:lnTo>
                  <a:lnTo>
                    <a:pt x="272237" y="476592"/>
                  </a:lnTo>
                  <a:lnTo>
                    <a:pt x="272402" y="476770"/>
                  </a:lnTo>
                  <a:lnTo>
                    <a:pt x="275005" y="482041"/>
                  </a:lnTo>
                  <a:lnTo>
                    <a:pt x="283502" y="498817"/>
                  </a:lnTo>
                  <a:lnTo>
                    <a:pt x="286994" y="497052"/>
                  </a:lnTo>
                  <a:lnTo>
                    <a:pt x="290017" y="494487"/>
                  </a:lnTo>
                  <a:lnTo>
                    <a:pt x="292328" y="491324"/>
                  </a:lnTo>
                  <a:lnTo>
                    <a:pt x="279400" y="481850"/>
                  </a:lnTo>
                  <a:lnTo>
                    <a:pt x="292366" y="491261"/>
                  </a:lnTo>
                  <a:lnTo>
                    <a:pt x="330835" y="436245"/>
                  </a:lnTo>
                  <a:lnTo>
                    <a:pt x="356857" y="396595"/>
                  </a:lnTo>
                  <a:lnTo>
                    <a:pt x="383971" y="352513"/>
                  </a:lnTo>
                  <a:lnTo>
                    <a:pt x="409702" y="306539"/>
                  </a:lnTo>
                  <a:lnTo>
                    <a:pt x="431495" y="261213"/>
                  </a:lnTo>
                  <a:lnTo>
                    <a:pt x="446836" y="218770"/>
                  </a:lnTo>
                  <a:lnTo>
                    <a:pt x="451269" y="198932"/>
                  </a:lnTo>
                  <a:lnTo>
                    <a:pt x="452856" y="180619"/>
                  </a:lnTo>
                  <a:close/>
                </a:path>
                <a:path w="544830" h="581660">
                  <a:moveTo>
                    <a:pt x="544487" y="492125"/>
                  </a:moveTo>
                  <a:lnTo>
                    <a:pt x="527151" y="458127"/>
                  </a:lnTo>
                  <a:lnTo>
                    <a:pt x="488797" y="435749"/>
                  </a:lnTo>
                  <a:lnTo>
                    <a:pt x="446303" y="422084"/>
                  </a:lnTo>
                  <a:lnTo>
                    <a:pt x="413194" y="414858"/>
                  </a:lnTo>
                  <a:lnTo>
                    <a:pt x="412762" y="414858"/>
                  </a:lnTo>
                  <a:lnTo>
                    <a:pt x="404583" y="420382"/>
                  </a:lnTo>
                  <a:lnTo>
                    <a:pt x="401548" y="435749"/>
                  </a:lnTo>
                  <a:lnTo>
                    <a:pt x="401256" y="437388"/>
                  </a:lnTo>
                  <a:lnTo>
                    <a:pt x="406793" y="445668"/>
                  </a:lnTo>
                  <a:lnTo>
                    <a:pt x="407060" y="445668"/>
                  </a:lnTo>
                  <a:lnTo>
                    <a:pt x="415251" y="447306"/>
                  </a:lnTo>
                  <a:lnTo>
                    <a:pt x="458266" y="458127"/>
                  </a:lnTo>
                  <a:lnTo>
                    <a:pt x="499922" y="476135"/>
                  </a:lnTo>
                  <a:lnTo>
                    <a:pt x="513067" y="490791"/>
                  </a:lnTo>
                  <a:lnTo>
                    <a:pt x="513067" y="494284"/>
                  </a:lnTo>
                  <a:lnTo>
                    <a:pt x="478853" y="518642"/>
                  </a:lnTo>
                  <a:lnTo>
                    <a:pt x="412635" y="537502"/>
                  </a:lnTo>
                  <a:lnTo>
                    <a:pt x="370217" y="544080"/>
                  </a:lnTo>
                  <a:lnTo>
                    <a:pt x="323088" y="548259"/>
                  </a:lnTo>
                  <a:lnTo>
                    <a:pt x="272237" y="549719"/>
                  </a:lnTo>
                  <a:lnTo>
                    <a:pt x="221399" y="548259"/>
                  </a:lnTo>
                  <a:lnTo>
                    <a:pt x="174256" y="544080"/>
                  </a:lnTo>
                  <a:lnTo>
                    <a:pt x="131838" y="537502"/>
                  </a:lnTo>
                  <a:lnTo>
                    <a:pt x="79349" y="523887"/>
                  </a:lnTo>
                  <a:lnTo>
                    <a:pt x="44653" y="507644"/>
                  </a:lnTo>
                  <a:lnTo>
                    <a:pt x="31407" y="494284"/>
                  </a:lnTo>
                  <a:lnTo>
                    <a:pt x="31407" y="490791"/>
                  </a:lnTo>
                  <a:lnTo>
                    <a:pt x="67703" y="464743"/>
                  </a:lnTo>
                  <a:lnTo>
                    <a:pt x="105651" y="452564"/>
                  </a:lnTo>
                  <a:lnTo>
                    <a:pt x="137223" y="445668"/>
                  </a:lnTo>
                  <a:lnTo>
                    <a:pt x="142748" y="437388"/>
                  </a:lnTo>
                  <a:lnTo>
                    <a:pt x="139357" y="420382"/>
                  </a:lnTo>
                  <a:lnTo>
                    <a:pt x="131089" y="414858"/>
                  </a:lnTo>
                  <a:lnTo>
                    <a:pt x="122580" y="416547"/>
                  </a:lnTo>
                  <a:lnTo>
                    <a:pt x="75641" y="428485"/>
                  </a:lnTo>
                  <a:lnTo>
                    <a:pt x="38354" y="443814"/>
                  </a:lnTo>
                  <a:lnTo>
                    <a:pt x="7048" y="469811"/>
                  </a:lnTo>
                  <a:lnTo>
                    <a:pt x="0" y="492125"/>
                  </a:lnTo>
                  <a:lnTo>
                    <a:pt x="2209" y="504888"/>
                  </a:lnTo>
                  <a:lnTo>
                    <a:pt x="39281" y="540931"/>
                  </a:lnTo>
                  <a:lnTo>
                    <a:pt x="86512" y="559066"/>
                  </a:lnTo>
                  <a:lnTo>
                    <a:pt x="125755" y="568325"/>
                  </a:lnTo>
                  <a:lnTo>
                    <a:pt x="170484" y="575259"/>
                  </a:lnTo>
                  <a:lnTo>
                    <a:pt x="219671" y="579615"/>
                  </a:lnTo>
                  <a:lnTo>
                    <a:pt x="272237" y="581139"/>
                  </a:lnTo>
                  <a:lnTo>
                    <a:pt x="324815" y="579615"/>
                  </a:lnTo>
                  <a:lnTo>
                    <a:pt x="373989" y="575259"/>
                  </a:lnTo>
                  <a:lnTo>
                    <a:pt x="418719" y="568325"/>
                  </a:lnTo>
                  <a:lnTo>
                    <a:pt x="457962" y="559066"/>
                  </a:lnTo>
                  <a:lnTo>
                    <a:pt x="505206" y="540931"/>
                  </a:lnTo>
                  <a:lnTo>
                    <a:pt x="536333" y="516051"/>
                  </a:lnTo>
                  <a:lnTo>
                    <a:pt x="542277" y="504888"/>
                  </a:lnTo>
                  <a:lnTo>
                    <a:pt x="544487" y="492125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815621" y="7022247"/>
            <a:ext cx="6923578" cy="1452311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1869052" y="6941848"/>
            <a:ext cx="187960" cy="501015"/>
            <a:chOff x="1869052" y="6941848"/>
            <a:chExt cx="187960" cy="501015"/>
          </a:xfrm>
        </p:grpSpPr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08144" y="6941848"/>
              <a:ext cx="148686" cy="14868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869052" y="7098213"/>
              <a:ext cx="168275" cy="344170"/>
            </a:xfrm>
            <a:custGeom>
              <a:avLst/>
              <a:gdLst/>
              <a:ahLst/>
              <a:cxnLst/>
              <a:rect l="l" t="t" r="r" b="b"/>
              <a:pathLst>
                <a:path w="168275" h="344170">
                  <a:moveTo>
                    <a:pt x="74343" y="328436"/>
                  </a:moveTo>
                  <a:lnTo>
                    <a:pt x="58758" y="330384"/>
                  </a:lnTo>
                  <a:lnTo>
                    <a:pt x="59740" y="338244"/>
                  </a:lnTo>
                  <a:lnTo>
                    <a:pt x="66422" y="344143"/>
                  </a:lnTo>
                  <a:lnTo>
                    <a:pt x="74343" y="344143"/>
                  </a:lnTo>
                  <a:lnTo>
                    <a:pt x="74343" y="328436"/>
                  </a:lnTo>
                  <a:close/>
                </a:path>
                <a:path w="168275" h="344170">
                  <a:moveTo>
                    <a:pt x="152525" y="312730"/>
                  </a:moveTo>
                  <a:lnTo>
                    <a:pt x="88208" y="312730"/>
                  </a:lnTo>
                  <a:lnTo>
                    <a:pt x="89928" y="326488"/>
                  </a:lnTo>
                  <a:lnTo>
                    <a:pt x="74343" y="328436"/>
                  </a:lnTo>
                  <a:lnTo>
                    <a:pt x="74343" y="344143"/>
                  </a:lnTo>
                  <a:lnTo>
                    <a:pt x="152525" y="344143"/>
                  </a:lnTo>
                  <a:lnTo>
                    <a:pt x="152525" y="312730"/>
                  </a:lnTo>
                  <a:close/>
                </a:path>
                <a:path w="168275" h="344170">
                  <a:moveTo>
                    <a:pt x="161200" y="312730"/>
                  </a:moveTo>
                  <a:lnTo>
                    <a:pt x="152525" y="312730"/>
                  </a:lnTo>
                  <a:lnTo>
                    <a:pt x="152525" y="344143"/>
                  </a:lnTo>
                  <a:lnTo>
                    <a:pt x="161200" y="344143"/>
                  </a:lnTo>
                  <a:lnTo>
                    <a:pt x="168232" y="337111"/>
                  </a:lnTo>
                  <a:lnTo>
                    <a:pt x="168232" y="319762"/>
                  </a:lnTo>
                  <a:lnTo>
                    <a:pt x="161200" y="312730"/>
                  </a:lnTo>
                  <a:close/>
                </a:path>
                <a:path w="168275" h="344170">
                  <a:moveTo>
                    <a:pt x="54797" y="172071"/>
                  </a:moveTo>
                  <a:lnTo>
                    <a:pt x="39212" y="174019"/>
                  </a:lnTo>
                  <a:lnTo>
                    <a:pt x="58758" y="330384"/>
                  </a:lnTo>
                  <a:lnTo>
                    <a:pt x="74343" y="328436"/>
                  </a:lnTo>
                  <a:lnTo>
                    <a:pt x="74343" y="312730"/>
                  </a:lnTo>
                  <a:lnTo>
                    <a:pt x="88208" y="312730"/>
                  </a:lnTo>
                  <a:lnTo>
                    <a:pt x="72589" y="187777"/>
                  </a:lnTo>
                  <a:lnTo>
                    <a:pt x="54797" y="187777"/>
                  </a:lnTo>
                  <a:lnTo>
                    <a:pt x="54797" y="172071"/>
                  </a:lnTo>
                  <a:close/>
                </a:path>
                <a:path w="168275" h="344170">
                  <a:moveTo>
                    <a:pt x="88208" y="312730"/>
                  </a:moveTo>
                  <a:lnTo>
                    <a:pt x="74343" y="312730"/>
                  </a:lnTo>
                  <a:lnTo>
                    <a:pt x="74343" y="328436"/>
                  </a:lnTo>
                  <a:lnTo>
                    <a:pt x="89928" y="326488"/>
                  </a:lnTo>
                  <a:lnTo>
                    <a:pt x="88208" y="312730"/>
                  </a:lnTo>
                  <a:close/>
                </a:path>
                <a:path w="168275" h="344170">
                  <a:moveTo>
                    <a:pt x="113434" y="0"/>
                  </a:moveTo>
                  <a:lnTo>
                    <a:pt x="69292" y="8918"/>
                  </a:lnTo>
                  <a:lnTo>
                    <a:pt x="33234" y="33234"/>
                  </a:lnTo>
                  <a:lnTo>
                    <a:pt x="8918" y="69292"/>
                  </a:lnTo>
                  <a:lnTo>
                    <a:pt x="0" y="113434"/>
                  </a:lnTo>
                  <a:lnTo>
                    <a:pt x="0" y="180745"/>
                  </a:lnTo>
                  <a:lnTo>
                    <a:pt x="7031" y="187777"/>
                  </a:lnTo>
                  <a:lnTo>
                    <a:pt x="15706" y="187777"/>
                  </a:lnTo>
                  <a:lnTo>
                    <a:pt x="15706" y="156365"/>
                  </a:lnTo>
                  <a:lnTo>
                    <a:pt x="31412" y="156365"/>
                  </a:lnTo>
                  <a:lnTo>
                    <a:pt x="31412" y="113434"/>
                  </a:lnTo>
                  <a:lnTo>
                    <a:pt x="37862" y="81519"/>
                  </a:lnTo>
                  <a:lnTo>
                    <a:pt x="55446" y="55446"/>
                  </a:lnTo>
                  <a:lnTo>
                    <a:pt x="81519" y="37862"/>
                  </a:lnTo>
                  <a:lnTo>
                    <a:pt x="113434" y="31412"/>
                  </a:lnTo>
                  <a:lnTo>
                    <a:pt x="113434" y="0"/>
                  </a:lnTo>
                  <a:close/>
                </a:path>
                <a:path w="168275" h="344170">
                  <a:moveTo>
                    <a:pt x="31412" y="156365"/>
                  </a:moveTo>
                  <a:lnTo>
                    <a:pt x="15706" y="156365"/>
                  </a:lnTo>
                  <a:lnTo>
                    <a:pt x="15706" y="187777"/>
                  </a:lnTo>
                  <a:lnTo>
                    <a:pt x="40932" y="187777"/>
                  </a:lnTo>
                  <a:lnTo>
                    <a:pt x="39212" y="174019"/>
                  </a:lnTo>
                  <a:lnTo>
                    <a:pt x="54797" y="172071"/>
                  </a:lnTo>
                  <a:lnTo>
                    <a:pt x="31412" y="172071"/>
                  </a:lnTo>
                  <a:lnTo>
                    <a:pt x="31412" y="156365"/>
                  </a:lnTo>
                  <a:close/>
                </a:path>
                <a:path w="168275" h="344170">
                  <a:moveTo>
                    <a:pt x="70382" y="170123"/>
                  </a:moveTo>
                  <a:lnTo>
                    <a:pt x="54797" y="172071"/>
                  </a:lnTo>
                  <a:lnTo>
                    <a:pt x="54797" y="187777"/>
                  </a:lnTo>
                  <a:lnTo>
                    <a:pt x="72589" y="187777"/>
                  </a:lnTo>
                  <a:lnTo>
                    <a:pt x="70382" y="170123"/>
                  </a:lnTo>
                  <a:close/>
                </a:path>
                <a:path w="168275" h="344170">
                  <a:moveTo>
                    <a:pt x="54797" y="156365"/>
                  </a:moveTo>
                  <a:lnTo>
                    <a:pt x="31412" y="156365"/>
                  </a:lnTo>
                  <a:lnTo>
                    <a:pt x="31412" y="172071"/>
                  </a:lnTo>
                  <a:lnTo>
                    <a:pt x="54797" y="172071"/>
                  </a:lnTo>
                  <a:lnTo>
                    <a:pt x="54797" y="156365"/>
                  </a:lnTo>
                  <a:close/>
                </a:path>
                <a:path w="168275" h="344170">
                  <a:moveTo>
                    <a:pt x="62718" y="156365"/>
                  </a:moveTo>
                  <a:lnTo>
                    <a:pt x="54797" y="156365"/>
                  </a:lnTo>
                  <a:lnTo>
                    <a:pt x="54797" y="172071"/>
                  </a:lnTo>
                  <a:lnTo>
                    <a:pt x="70382" y="170123"/>
                  </a:lnTo>
                  <a:lnTo>
                    <a:pt x="69400" y="162263"/>
                  </a:lnTo>
                  <a:lnTo>
                    <a:pt x="62718" y="156365"/>
                  </a:lnTo>
                  <a:close/>
                </a:path>
                <a:path w="168275" h="344170">
                  <a:moveTo>
                    <a:pt x="122108" y="0"/>
                  </a:moveTo>
                  <a:lnTo>
                    <a:pt x="113434" y="0"/>
                  </a:lnTo>
                  <a:lnTo>
                    <a:pt x="113434" y="31412"/>
                  </a:lnTo>
                  <a:lnTo>
                    <a:pt x="122108" y="31412"/>
                  </a:lnTo>
                  <a:lnTo>
                    <a:pt x="129140" y="24380"/>
                  </a:lnTo>
                  <a:lnTo>
                    <a:pt x="129140" y="7031"/>
                  </a:lnTo>
                  <a:lnTo>
                    <a:pt x="122108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2025415" y="6863665"/>
            <a:ext cx="461645" cy="617855"/>
            <a:chOff x="2025415" y="6863665"/>
            <a:chExt cx="461645" cy="617855"/>
          </a:xfrm>
        </p:grpSpPr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99059" y="6941848"/>
              <a:ext cx="148686" cy="14868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318600" y="7098213"/>
              <a:ext cx="168275" cy="344170"/>
            </a:xfrm>
            <a:custGeom>
              <a:avLst/>
              <a:gdLst/>
              <a:ahLst/>
              <a:cxnLst/>
              <a:rect l="l" t="t" r="r" b="b"/>
              <a:pathLst>
                <a:path w="168275" h="344170">
                  <a:moveTo>
                    <a:pt x="15706" y="312730"/>
                  </a:moveTo>
                  <a:lnTo>
                    <a:pt x="7031" y="312730"/>
                  </a:lnTo>
                  <a:lnTo>
                    <a:pt x="0" y="319762"/>
                  </a:lnTo>
                  <a:lnTo>
                    <a:pt x="0" y="337111"/>
                  </a:lnTo>
                  <a:lnTo>
                    <a:pt x="7031" y="344143"/>
                  </a:lnTo>
                  <a:lnTo>
                    <a:pt x="15706" y="344143"/>
                  </a:lnTo>
                  <a:lnTo>
                    <a:pt x="15706" y="312730"/>
                  </a:lnTo>
                  <a:close/>
                </a:path>
                <a:path w="168275" h="344170">
                  <a:moveTo>
                    <a:pt x="80023" y="312730"/>
                  </a:moveTo>
                  <a:lnTo>
                    <a:pt x="15706" y="312730"/>
                  </a:lnTo>
                  <a:lnTo>
                    <a:pt x="15706" y="344143"/>
                  </a:lnTo>
                  <a:lnTo>
                    <a:pt x="93888" y="344143"/>
                  </a:lnTo>
                  <a:lnTo>
                    <a:pt x="93888" y="328436"/>
                  </a:lnTo>
                  <a:lnTo>
                    <a:pt x="78303" y="326488"/>
                  </a:lnTo>
                  <a:lnTo>
                    <a:pt x="80023" y="312730"/>
                  </a:lnTo>
                  <a:close/>
                </a:path>
                <a:path w="168275" h="344170">
                  <a:moveTo>
                    <a:pt x="93888" y="328436"/>
                  </a:moveTo>
                  <a:lnTo>
                    <a:pt x="93888" y="344143"/>
                  </a:lnTo>
                  <a:lnTo>
                    <a:pt x="101809" y="344143"/>
                  </a:lnTo>
                  <a:lnTo>
                    <a:pt x="108491" y="338244"/>
                  </a:lnTo>
                  <a:lnTo>
                    <a:pt x="109473" y="330384"/>
                  </a:lnTo>
                  <a:lnTo>
                    <a:pt x="93888" y="328436"/>
                  </a:lnTo>
                  <a:close/>
                </a:path>
                <a:path w="168275" h="344170">
                  <a:moveTo>
                    <a:pt x="111680" y="312730"/>
                  </a:moveTo>
                  <a:lnTo>
                    <a:pt x="93888" y="312730"/>
                  </a:lnTo>
                  <a:lnTo>
                    <a:pt x="93888" y="328436"/>
                  </a:lnTo>
                  <a:lnTo>
                    <a:pt x="109473" y="330384"/>
                  </a:lnTo>
                  <a:lnTo>
                    <a:pt x="111680" y="312730"/>
                  </a:lnTo>
                  <a:close/>
                </a:path>
                <a:path w="168275" h="344170">
                  <a:moveTo>
                    <a:pt x="97849" y="170123"/>
                  </a:moveTo>
                  <a:lnTo>
                    <a:pt x="78303" y="326488"/>
                  </a:lnTo>
                  <a:lnTo>
                    <a:pt x="93888" y="328436"/>
                  </a:lnTo>
                  <a:lnTo>
                    <a:pt x="93888" y="312730"/>
                  </a:lnTo>
                  <a:lnTo>
                    <a:pt x="111680" y="312730"/>
                  </a:lnTo>
                  <a:lnTo>
                    <a:pt x="127299" y="187777"/>
                  </a:lnTo>
                  <a:lnTo>
                    <a:pt x="113434" y="187777"/>
                  </a:lnTo>
                  <a:lnTo>
                    <a:pt x="113434" y="172071"/>
                  </a:lnTo>
                  <a:lnTo>
                    <a:pt x="97849" y="170123"/>
                  </a:lnTo>
                  <a:close/>
                </a:path>
                <a:path w="168275" h="344170">
                  <a:moveTo>
                    <a:pt x="113434" y="172071"/>
                  </a:moveTo>
                  <a:lnTo>
                    <a:pt x="113434" y="187777"/>
                  </a:lnTo>
                  <a:lnTo>
                    <a:pt x="127299" y="187777"/>
                  </a:lnTo>
                  <a:lnTo>
                    <a:pt x="129019" y="174019"/>
                  </a:lnTo>
                  <a:lnTo>
                    <a:pt x="113434" y="172071"/>
                  </a:lnTo>
                  <a:close/>
                </a:path>
                <a:path w="168275" h="344170">
                  <a:moveTo>
                    <a:pt x="136819" y="156365"/>
                  </a:moveTo>
                  <a:lnTo>
                    <a:pt x="113434" y="156365"/>
                  </a:lnTo>
                  <a:lnTo>
                    <a:pt x="113434" y="172071"/>
                  </a:lnTo>
                  <a:lnTo>
                    <a:pt x="129019" y="174019"/>
                  </a:lnTo>
                  <a:lnTo>
                    <a:pt x="127299" y="187777"/>
                  </a:lnTo>
                  <a:lnTo>
                    <a:pt x="152525" y="187777"/>
                  </a:lnTo>
                  <a:lnTo>
                    <a:pt x="152525" y="172071"/>
                  </a:lnTo>
                  <a:lnTo>
                    <a:pt x="136819" y="172071"/>
                  </a:lnTo>
                  <a:lnTo>
                    <a:pt x="136819" y="156365"/>
                  </a:lnTo>
                  <a:close/>
                </a:path>
                <a:path w="168275" h="344170">
                  <a:moveTo>
                    <a:pt x="168232" y="156365"/>
                  </a:moveTo>
                  <a:lnTo>
                    <a:pt x="152525" y="156365"/>
                  </a:lnTo>
                  <a:lnTo>
                    <a:pt x="152525" y="187777"/>
                  </a:lnTo>
                  <a:lnTo>
                    <a:pt x="161200" y="187777"/>
                  </a:lnTo>
                  <a:lnTo>
                    <a:pt x="168232" y="180745"/>
                  </a:lnTo>
                  <a:lnTo>
                    <a:pt x="168232" y="156365"/>
                  </a:lnTo>
                  <a:close/>
                </a:path>
                <a:path w="168275" h="344170">
                  <a:moveTo>
                    <a:pt x="113434" y="156365"/>
                  </a:moveTo>
                  <a:lnTo>
                    <a:pt x="105513" y="156365"/>
                  </a:lnTo>
                  <a:lnTo>
                    <a:pt x="98832" y="162263"/>
                  </a:lnTo>
                  <a:lnTo>
                    <a:pt x="97849" y="170123"/>
                  </a:lnTo>
                  <a:lnTo>
                    <a:pt x="113434" y="172071"/>
                  </a:lnTo>
                  <a:lnTo>
                    <a:pt x="113434" y="156365"/>
                  </a:lnTo>
                  <a:close/>
                </a:path>
                <a:path w="168275" h="344170">
                  <a:moveTo>
                    <a:pt x="54797" y="0"/>
                  </a:moveTo>
                  <a:lnTo>
                    <a:pt x="54797" y="31412"/>
                  </a:lnTo>
                  <a:lnTo>
                    <a:pt x="86712" y="37862"/>
                  </a:lnTo>
                  <a:lnTo>
                    <a:pt x="112785" y="55446"/>
                  </a:lnTo>
                  <a:lnTo>
                    <a:pt x="130369" y="81519"/>
                  </a:lnTo>
                  <a:lnTo>
                    <a:pt x="136819" y="113434"/>
                  </a:lnTo>
                  <a:lnTo>
                    <a:pt x="136819" y="172071"/>
                  </a:lnTo>
                  <a:lnTo>
                    <a:pt x="152525" y="172071"/>
                  </a:lnTo>
                  <a:lnTo>
                    <a:pt x="152525" y="156365"/>
                  </a:lnTo>
                  <a:lnTo>
                    <a:pt x="168232" y="156365"/>
                  </a:lnTo>
                  <a:lnTo>
                    <a:pt x="168232" y="113434"/>
                  </a:lnTo>
                  <a:lnTo>
                    <a:pt x="159314" y="69292"/>
                  </a:lnTo>
                  <a:lnTo>
                    <a:pt x="134997" y="33234"/>
                  </a:lnTo>
                  <a:lnTo>
                    <a:pt x="98939" y="8918"/>
                  </a:lnTo>
                  <a:lnTo>
                    <a:pt x="54797" y="0"/>
                  </a:lnTo>
                  <a:close/>
                </a:path>
                <a:path w="168275" h="344170">
                  <a:moveTo>
                    <a:pt x="54797" y="0"/>
                  </a:moveTo>
                  <a:lnTo>
                    <a:pt x="46123" y="0"/>
                  </a:lnTo>
                  <a:lnTo>
                    <a:pt x="39091" y="7031"/>
                  </a:lnTo>
                  <a:lnTo>
                    <a:pt x="39091" y="24380"/>
                  </a:lnTo>
                  <a:lnTo>
                    <a:pt x="46123" y="31412"/>
                  </a:lnTo>
                  <a:lnTo>
                    <a:pt x="54797" y="31412"/>
                  </a:lnTo>
                  <a:lnTo>
                    <a:pt x="54797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084053" y="6863665"/>
              <a:ext cx="187777" cy="18777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025415" y="7059121"/>
              <a:ext cx="305435" cy="422909"/>
            </a:xfrm>
            <a:custGeom>
              <a:avLst/>
              <a:gdLst/>
              <a:ahLst/>
              <a:cxnLst/>
              <a:rect l="l" t="t" r="r" b="b"/>
              <a:pathLst>
                <a:path w="305435" h="422909">
                  <a:moveTo>
                    <a:pt x="93888" y="406619"/>
                  </a:moveTo>
                  <a:lnTo>
                    <a:pt x="78260" y="408182"/>
                  </a:lnTo>
                  <a:lnTo>
                    <a:pt x="79063" y="416211"/>
                  </a:lnTo>
                  <a:lnTo>
                    <a:pt x="85819" y="422325"/>
                  </a:lnTo>
                  <a:lnTo>
                    <a:pt x="93888" y="422325"/>
                  </a:lnTo>
                  <a:lnTo>
                    <a:pt x="93888" y="406619"/>
                  </a:lnTo>
                  <a:close/>
                </a:path>
                <a:path w="305435" h="422909">
                  <a:moveTo>
                    <a:pt x="196948" y="390913"/>
                  </a:moveTo>
                  <a:lnTo>
                    <a:pt x="108102" y="390913"/>
                  </a:lnTo>
                  <a:lnTo>
                    <a:pt x="109517" y="405056"/>
                  </a:lnTo>
                  <a:lnTo>
                    <a:pt x="93888" y="406619"/>
                  </a:lnTo>
                  <a:lnTo>
                    <a:pt x="93888" y="422325"/>
                  </a:lnTo>
                  <a:lnTo>
                    <a:pt x="211162" y="422325"/>
                  </a:lnTo>
                  <a:lnTo>
                    <a:pt x="211162" y="406619"/>
                  </a:lnTo>
                  <a:lnTo>
                    <a:pt x="195534" y="405056"/>
                  </a:lnTo>
                  <a:lnTo>
                    <a:pt x="196948" y="390913"/>
                  </a:lnTo>
                  <a:close/>
                </a:path>
                <a:path w="305435" h="422909">
                  <a:moveTo>
                    <a:pt x="211162" y="406619"/>
                  </a:moveTo>
                  <a:lnTo>
                    <a:pt x="211162" y="422325"/>
                  </a:lnTo>
                  <a:lnTo>
                    <a:pt x="219231" y="422325"/>
                  </a:lnTo>
                  <a:lnTo>
                    <a:pt x="225988" y="416211"/>
                  </a:lnTo>
                  <a:lnTo>
                    <a:pt x="226791" y="408182"/>
                  </a:lnTo>
                  <a:lnTo>
                    <a:pt x="211162" y="406619"/>
                  </a:lnTo>
                  <a:close/>
                </a:path>
                <a:path w="305435" h="422909">
                  <a:moveTo>
                    <a:pt x="74343" y="211162"/>
                  </a:moveTo>
                  <a:lnTo>
                    <a:pt x="58714" y="212725"/>
                  </a:lnTo>
                  <a:lnTo>
                    <a:pt x="78260" y="408182"/>
                  </a:lnTo>
                  <a:lnTo>
                    <a:pt x="93888" y="406619"/>
                  </a:lnTo>
                  <a:lnTo>
                    <a:pt x="93888" y="390913"/>
                  </a:lnTo>
                  <a:lnTo>
                    <a:pt x="108102" y="390913"/>
                  </a:lnTo>
                  <a:lnTo>
                    <a:pt x="91698" y="226869"/>
                  </a:lnTo>
                  <a:lnTo>
                    <a:pt x="74343" y="226869"/>
                  </a:lnTo>
                  <a:lnTo>
                    <a:pt x="74343" y="211162"/>
                  </a:lnTo>
                  <a:close/>
                </a:path>
                <a:path w="305435" h="422909">
                  <a:moveTo>
                    <a:pt x="228518" y="390913"/>
                  </a:moveTo>
                  <a:lnTo>
                    <a:pt x="211162" y="390913"/>
                  </a:lnTo>
                  <a:lnTo>
                    <a:pt x="211163" y="406619"/>
                  </a:lnTo>
                  <a:lnTo>
                    <a:pt x="226791" y="408182"/>
                  </a:lnTo>
                  <a:lnTo>
                    <a:pt x="228518" y="390913"/>
                  </a:lnTo>
                  <a:close/>
                </a:path>
                <a:path w="305435" h="422909">
                  <a:moveTo>
                    <a:pt x="108102" y="390913"/>
                  </a:moveTo>
                  <a:lnTo>
                    <a:pt x="93888" y="390913"/>
                  </a:lnTo>
                  <a:lnTo>
                    <a:pt x="93888" y="406619"/>
                  </a:lnTo>
                  <a:lnTo>
                    <a:pt x="109517" y="405056"/>
                  </a:lnTo>
                  <a:lnTo>
                    <a:pt x="108102" y="390913"/>
                  </a:lnTo>
                  <a:close/>
                </a:path>
                <a:path w="305435" h="422909">
                  <a:moveTo>
                    <a:pt x="215080" y="209600"/>
                  </a:moveTo>
                  <a:lnTo>
                    <a:pt x="195534" y="405056"/>
                  </a:lnTo>
                  <a:lnTo>
                    <a:pt x="211163" y="406619"/>
                  </a:lnTo>
                  <a:lnTo>
                    <a:pt x="211162" y="390913"/>
                  </a:lnTo>
                  <a:lnTo>
                    <a:pt x="228518" y="390913"/>
                  </a:lnTo>
                  <a:lnTo>
                    <a:pt x="244922" y="226869"/>
                  </a:lnTo>
                  <a:lnTo>
                    <a:pt x="230708" y="226869"/>
                  </a:lnTo>
                  <a:lnTo>
                    <a:pt x="230708" y="211162"/>
                  </a:lnTo>
                  <a:lnTo>
                    <a:pt x="215080" y="209600"/>
                  </a:lnTo>
                  <a:close/>
                </a:path>
                <a:path w="305435" h="422909">
                  <a:moveTo>
                    <a:pt x="152525" y="0"/>
                  </a:moveTo>
                  <a:lnTo>
                    <a:pt x="104310" y="7774"/>
                  </a:lnTo>
                  <a:lnTo>
                    <a:pt x="62440" y="29424"/>
                  </a:lnTo>
                  <a:lnTo>
                    <a:pt x="29424" y="62440"/>
                  </a:lnTo>
                  <a:lnTo>
                    <a:pt x="7774" y="104310"/>
                  </a:lnTo>
                  <a:lnTo>
                    <a:pt x="0" y="152525"/>
                  </a:lnTo>
                  <a:lnTo>
                    <a:pt x="0" y="219837"/>
                  </a:lnTo>
                  <a:lnTo>
                    <a:pt x="7031" y="226869"/>
                  </a:lnTo>
                  <a:lnTo>
                    <a:pt x="15706" y="226869"/>
                  </a:lnTo>
                  <a:lnTo>
                    <a:pt x="15706" y="195456"/>
                  </a:lnTo>
                  <a:lnTo>
                    <a:pt x="31412" y="195456"/>
                  </a:lnTo>
                  <a:lnTo>
                    <a:pt x="31412" y="152525"/>
                  </a:lnTo>
                  <a:lnTo>
                    <a:pt x="40928" y="105377"/>
                  </a:lnTo>
                  <a:lnTo>
                    <a:pt x="66880" y="66880"/>
                  </a:lnTo>
                  <a:lnTo>
                    <a:pt x="105377" y="40928"/>
                  </a:lnTo>
                  <a:lnTo>
                    <a:pt x="152525" y="31412"/>
                  </a:lnTo>
                  <a:lnTo>
                    <a:pt x="152525" y="0"/>
                  </a:lnTo>
                  <a:close/>
                </a:path>
                <a:path w="305435" h="422909">
                  <a:moveTo>
                    <a:pt x="31412" y="195456"/>
                  </a:moveTo>
                  <a:lnTo>
                    <a:pt x="15706" y="195456"/>
                  </a:lnTo>
                  <a:lnTo>
                    <a:pt x="15706" y="226869"/>
                  </a:lnTo>
                  <a:lnTo>
                    <a:pt x="60129" y="226869"/>
                  </a:lnTo>
                  <a:lnTo>
                    <a:pt x="58714" y="212725"/>
                  </a:lnTo>
                  <a:lnTo>
                    <a:pt x="74343" y="211162"/>
                  </a:lnTo>
                  <a:lnTo>
                    <a:pt x="31412" y="211162"/>
                  </a:lnTo>
                  <a:lnTo>
                    <a:pt x="31412" y="195456"/>
                  </a:lnTo>
                  <a:close/>
                </a:path>
                <a:path w="305435" h="422909">
                  <a:moveTo>
                    <a:pt x="89971" y="209600"/>
                  </a:moveTo>
                  <a:lnTo>
                    <a:pt x="74343" y="211162"/>
                  </a:lnTo>
                  <a:lnTo>
                    <a:pt x="74343" y="226869"/>
                  </a:lnTo>
                  <a:lnTo>
                    <a:pt x="91698" y="226869"/>
                  </a:lnTo>
                  <a:lnTo>
                    <a:pt x="89971" y="209600"/>
                  </a:lnTo>
                  <a:close/>
                </a:path>
                <a:path w="305435" h="422909">
                  <a:moveTo>
                    <a:pt x="230708" y="211162"/>
                  </a:moveTo>
                  <a:lnTo>
                    <a:pt x="230708" y="226869"/>
                  </a:lnTo>
                  <a:lnTo>
                    <a:pt x="244922" y="226869"/>
                  </a:lnTo>
                  <a:lnTo>
                    <a:pt x="246336" y="212725"/>
                  </a:lnTo>
                  <a:lnTo>
                    <a:pt x="230708" y="211162"/>
                  </a:lnTo>
                  <a:close/>
                </a:path>
                <a:path w="305435" h="422909">
                  <a:moveTo>
                    <a:pt x="273639" y="195456"/>
                  </a:moveTo>
                  <a:lnTo>
                    <a:pt x="230708" y="195456"/>
                  </a:lnTo>
                  <a:lnTo>
                    <a:pt x="230708" y="211162"/>
                  </a:lnTo>
                  <a:lnTo>
                    <a:pt x="246336" y="212725"/>
                  </a:lnTo>
                  <a:lnTo>
                    <a:pt x="244922" y="226869"/>
                  </a:lnTo>
                  <a:lnTo>
                    <a:pt x="289345" y="226869"/>
                  </a:lnTo>
                  <a:lnTo>
                    <a:pt x="289345" y="211162"/>
                  </a:lnTo>
                  <a:lnTo>
                    <a:pt x="273639" y="211162"/>
                  </a:lnTo>
                  <a:lnTo>
                    <a:pt x="273639" y="195456"/>
                  </a:lnTo>
                  <a:close/>
                </a:path>
                <a:path w="305435" h="422909">
                  <a:moveTo>
                    <a:pt x="305051" y="195456"/>
                  </a:moveTo>
                  <a:lnTo>
                    <a:pt x="289345" y="195456"/>
                  </a:lnTo>
                  <a:lnTo>
                    <a:pt x="289345" y="226869"/>
                  </a:lnTo>
                  <a:lnTo>
                    <a:pt x="298019" y="226869"/>
                  </a:lnTo>
                  <a:lnTo>
                    <a:pt x="305051" y="219837"/>
                  </a:lnTo>
                  <a:lnTo>
                    <a:pt x="305051" y="195456"/>
                  </a:lnTo>
                  <a:close/>
                </a:path>
                <a:path w="305435" h="422909">
                  <a:moveTo>
                    <a:pt x="74343" y="195456"/>
                  </a:moveTo>
                  <a:lnTo>
                    <a:pt x="31412" y="195456"/>
                  </a:lnTo>
                  <a:lnTo>
                    <a:pt x="31412" y="211162"/>
                  </a:lnTo>
                  <a:lnTo>
                    <a:pt x="74343" y="211162"/>
                  </a:lnTo>
                  <a:lnTo>
                    <a:pt x="74343" y="195456"/>
                  </a:lnTo>
                  <a:close/>
                </a:path>
                <a:path w="305435" h="422909">
                  <a:moveTo>
                    <a:pt x="82412" y="195456"/>
                  </a:moveTo>
                  <a:lnTo>
                    <a:pt x="74343" y="195456"/>
                  </a:lnTo>
                  <a:lnTo>
                    <a:pt x="74343" y="211162"/>
                  </a:lnTo>
                  <a:lnTo>
                    <a:pt x="89971" y="209600"/>
                  </a:lnTo>
                  <a:lnTo>
                    <a:pt x="89168" y="201570"/>
                  </a:lnTo>
                  <a:lnTo>
                    <a:pt x="82412" y="195456"/>
                  </a:lnTo>
                  <a:close/>
                </a:path>
                <a:path w="305435" h="422909">
                  <a:moveTo>
                    <a:pt x="230708" y="195456"/>
                  </a:moveTo>
                  <a:lnTo>
                    <a:pt x="222639" y="195456"/>
                  </a:lnTo>
                  <a:lnTo>
                    <a:pt x="215883" y="201570"/>
                  </a:lnTo>
                  <a:lnTo>
                    <a:pt x="215080" y="209600"/>
                  </a:lnTo>
                  <a:lnTo>
                    <a:pt x="230708" y="211162"/>
                  </a:lnTo>
                  <a:lnTo>
                    <a:pt x="230708" y="195456"/>
                  </a:lnTo>
                  <a:close/>
                </a:path>
                <a:path w="305435" h="422909">
                  <a:moveTo>
                    <a:pt x="152525" y="0"/>
                  </a:moveTo>
                  <a:lnTo>
                    <a:pt x="152525" y="31412"/>
                  </a:lnTo>
                  <a:lnTo>
                    <a:pt x="199674" y="40928"/>
                  </a:lnTo>
                  <a:lnTo>
                    <a:pt x="238170" y="66880"/>
                  </a:lnTo>
                  <a:lnTo>
                    <a:pt x="264123" y="105377"/>
                  </a:lnTo>
                  <a:lnTo>
                    <a:pt x="273639" y="152525"/>
                  </a:lnTo>
                  <a:lnTo>
                    <a:pt x="273639" y="211162"/>
                  </a:lnTo>
                  <a:lnTo>
                    <a:pt x="289345" y="211162"/>
                  </a:lnTo>
                  <a:lnTo>
                    <a:pt x="289345" y="195456"/>
                  </a:lnTo>
                  <a:lnTo>
                    <a:pt x="305051" y="195456"/>
                  </a:lnTo>
                  <a:lnTo>
                    <a:pt x="305051" y="152525"/>
                  </a:lnTo>
                  <a:lnTo>
                    <a:pt x="297277" y="104310"/>
                  </a:lnTo>
                  <a:lnTo>
                    <a:pt x="275626" y="62440"/>
                  </a:lnTo>
                  <a:lnTo>
                    <a:pt x="242611" y="29424"/>
                  </a:lnTo>
                  <a:lnTo>
                    <a:pt x="200740" y="7774"/>
                  </a:lnTo>
                  <a:lnTo>
                    <a:pt x="152525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" name="object 2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1906025" y="3301679"/>
            <a:ext cx="5901376" cy="959866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956574" y="3165544"/>
            <a:ext cx="572674" cy="5732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1898957" y="5179429"/>
            <a:ext cx="4935242" cy="954152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0945921" y="5115585"/>
            <a:ext cx="594152" cy="593102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11109609" y="7392444"/>
            <a:ext cx="283210" cy="283210"/>
            <a:chOff x="11109609" y="7392444"/>
            <a:chExt cx="283210" cy="283210"/>
          </a:xfrm>
        </p:grpSpPr>
        <p:sp>
          <p:nvSpPr>
            <p:cNvPr id="25" name="object 25"/>
            <p:cNvSpPr/>
            <p:nvPr/>
          </p:nvSpPr>
          <p:spPr>
            <a:xfrm>
              <a:off x="11109609" y="7392444"/>
              <a:ext cx="283210" cy="283210"/>
            </a:xfrm>
            <a:custGeom>
              <a:avLst/>
              <a:gdLst/>
              <a:ahLst/>
              <a:cxnLst/>
              <a:rect l="l" t="t" r="r" b="b"/>
              <a:pathLst>
                <a:path w="283209" h="283209">
                  <a:moveTo>
                    <a:pt x="141356" y="0"/>
                  </a:moveTo>
                  <a:lnTo>
                    <a:pt x="96707" y="7213"/>
                  </a:lnTo>
                  <a:lnTo>
                    <a:pt x="57906" y="27296"/>
                  </a:lnTo>
                  <a:lnTo>
                    <a:pt x="27296" y="57906"/>
                  </a:lnTo>
                  <a:lnTo>
                    <a:pt x="7213" y="96707"/>
                  </a:lnTo>
                  <a:lnTo>
                    <a:pt x="0" y="141356"/>
                  </a:lnTo>
                  <a:lnTo>
                    <a:pt x="7213" y="186006"/>
                  </a:lnTo>
                  <a:lnTo>
                    <a:pt x="27296" y="224806"/>
                  </a:lnTo>
                  <a:lnTo>
                    <a:pt x="57906" y="255417"/>
                  </a:lnTo>
                  <a:lnTo>
                    <a:pt x="96707" y="275499"/>
                  </a:lnTo>
                  <a:lnTo>
                    <a:pt x="141356" y="282713"/>
                  </a:lnTo>
                  <a:lnTo>
                    <a:pt x="141356" y="251301"/>
                  </a:lnTo>
                  <a:lnTo>
                    <a:pt x="98594" y="242650"/>
                  </a:lnTo>
                  <a:lnTo>
                    <a:pt x="63643" y="219070"/>
                  </a:lnTo>
                  <a:lnTo>
                    <a:pt x="40063" y="184119"/>
                  </a:lnTo>
                  <a:lnTo>
                    <a:pt x="31412" y="141356"/>
                  </a:lnTo>
                  <a:lnTo>
                    <a:pt x="40063" y="98594"/>
                  </a:lnTo>
                  <a:lnTo>
                    <a:pt x="63643" y="63643"/>
                  </a:lnTo>
                  <a:lnTo>
                    <a:pt x="98594" y="40063"/>
                  </a:lnTo>
                  <a:lnTo>
                    <a:pt x="141356" y="31412"/>
                  </a:lnTo>
                  <a:lnTo>
                    <a:pt x="141356" y="0"/>
                  </a:lnTo>
                  <a:close/>
                </a:path>
                <a:path w="283209" h="283209">
                  <a:moveTo>
                    <a:pt x="141356" y="0"/>
                  </a:moveTo>
                  <a:lnTo>
                    <a:pt x="141356" y="31412"/>
                  </a:lnTo>
                  <a:lnTo>
                    <a:pt x="184119" y="40063"/>
                  </a:lnTo>
                  <a:lnTo>
                    <a:pt x="219070" y="63643"/>
                  </a:lnTo>
                  <a:lnTo>
                    <a:pt x="242650" y="98594"/>
                  </a:lnTo>
                  <a:lnTo>
                    <a:pt x="251301" y="141356"/>
                  </a:lnTo>
                  <a:lnTo>
                    <a:pt x="242650" y="184119"/>
                  </a:lnTo>
                  <a:lnTo>
                    <a:pt x="219070" y="219070"/>
                  </a:lnTo>
                  <a:lnTo>
                    <a:pt x="184119" y="242650"/>
                  </a:lnTo>
                  <a:lnTo>
                    <a:pt x="141356" y="251301"/>
                  </a:lnTo>
                  <a:lnTo>
                    <a:pt x="141356" y="282713"/>
                  </a:lnTo>
                  <a:lnTo>
                    <a:pt x="186006" y="275499"/>
                  </a:lnTo>
                  <a:lnTo>
                    <a:pt x="224806" y="255417"/>
                  </a:lnTo>
                  <a:lnTo>
                    <a:pt x="255417" y="224806"/>
                  </a:lnTo>
                  <a:lnTo>
                    <a:pt x="275499" y="186006"/>
                  </a:lnTo>
                  <a:lnTo>
                    <a:pt x="282713" y="141356"/>
                  </a:lnTo>
                  <a:lnTo>
                    <a:pt x="275499" y="96707"/>
                  </a:lnTo>
                  <a:lnTo>
                    <a:pt x="255417" y="57906"/>
                  </a:lnTo>
                  <a:lnTo>
                    <a:pt x="224806" y="27296"/>
                  </a:lnTo>
                  <a:lnTo>
                    <a:pt x="186006" y="7213"/>
                  </a:lnTo>
                  <a:lnTo>
                    <a:pt x="141356" y="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235260" y="7462599"/>
              <a:ext cx="86908" cy="86908"/>
            </a:xfrm>
            <a:prstGeom prst="rect">
              <a:avLst/>
            </a:prstGeom>
          </p:spPr>
        </p:pic>
      </p:grpSp>
      <p:sp>
        <p:nvSpPr>
          <p:cNvPr id="27" name="object 27"/>
          <p:cNvSpPr/>
          <p:nvPr/>
        </p:nvSpPr>
        <p:spPr>
          <a:xfrm>
            <a:off x="10952546" y="7298207"/>
            <a:ext cx="251460" cy="31750"/>
          </a:xfrm>
          <a:custGeom>
            <a:avLst/>
            <a:gdLst/>
            <a:ahLst/>
            <a:cxnLst/>
            <a:rect l="l" t="t" r="r" b="b"/>
            <a:pathLst>
              <a:path w="251459" h="31750">
                <a:moveTo>
                  <a:pt x="15706" y="0"/>
                </a:moveTo>
                <a:lnTo>
                  <a:pt x="7031" y="0"/>
                </a:lnTo>
                <a:lnTo>
                  <a:pt x="0" y="7031"/>
                </a:lnTo>
                <a:lnTo>
                  <a:pt x="0" y="24380"/>
                </a:lnTo>
                <a:lnTo>
                  <a:pt x="7031" y="31412"/>
                </a:lnTo>
                <a:lnTo>
                  <a:pt x="15706" y="31412"/>
                </a:lnTo>
                <a:lnTo>
                  <a:pt x="15706" y="0"/>
                </a:lnTo>
                <a:close/>
              </a:path>
              <a:path w="251459" h="31750">
                <a:moveTo>
                  <a:pt x="235594" y="0"/>
                </a:moveTo>
                <a:lnTo>
                  <a:pt x="15706" y="0"/>
                </a:lnTo>
                <a:lnTo>
                  <a:pt x="15706" y="31412"/>
                </a:lnTo>
                <a:lnTo>
                  <a:pt x="235594" y="31412"/>
                </a:lnTo>
                <a:lnTo>
                  <a:pt x="235594" y="0"/>
                </a:lnTo>
                <a:close/>
              </a:path>
              <a:path w="251459" h="31750">
                <a:moveTo>
                  <a:pt x="244269" y="0"/>
                </a:moveTo>
                <a:lnTo>
                  <a:pt x="235594" y="0"/>
                </a:lnTo>
                <a:lnTo>
                  <a:pt x="235594" y="31412"/>
                </a:lnTo>
                <a:lnTo>
                  <a:pt x="244269" y="31412"/>
                </a:lnTo>
                <a:lnTo>
                  <a:pt x="251301" y="24380"/>
                </a:lnTo>
                <a:lnTo>
                  <a:pt x="251301" y="7031"/>
                </a:lnTo>
                <a:lnTo>
                  <a:pt x="244269" y="0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952546" y="7392444"/>
            <a:ext cx="157480" cy="31750"/>
          </a:xfrm>
          <a:custGeom>
            <a:avLst/>
            <a:gdLst/>
            <a:ahLst/>
            <a:cxnLst/>
            <a:rect l="l" t="t" r="r" b="b"/>
            <a:pathLst>
              <a:path w="157479" h="31750">
                <a:moveTo>
                  <a:pt x="15706" y="0"/>
                </a:moveTo>
                <a:lnTo>
                  <a:pt x="7031" y="0"/>
                </a:lnTo>
                <a:lnTo>
                  <a:pt x="0" y="7031"/>
                </a:lnTo>
                <a:lnTo>
                  <a:pt x="0" y="24380"/>
                </a:lnTo>
                <a:lnTo>
                  <a:pt x="7031" y="31412"/>
                </a:lnTo>
                <a:lnTo>
                  <a:pt x="15706" y="31412"/>
                </a:lnTo>
                <a:lnTo>
                  <a:pt x="15706" y="0"/>
                </a:lnTo>
                <a:close/>
              </a:path>
              <a:path w="157479" h="31750">
                <a:moveTo>
                  <a:pt x="141356" y="0"/>
                </a:moveTo>
                <a:lnTo>
                  <a:pt x="15706" y="0"/>
                </a:lnTo>
                <a:lnTo>
                  <a:pt x="15706" y="31412"/>
                </a:lnTo>
                <a:lnTo>
                  <a:pt x="141356" y="31412"/>
                </a:lnTo>
                <a:lnTo>
                  <a:pt x="141356" y="0"/>
                </a:lnTo>
                <a:close/>
              </a:path>
              <a:path w="157479" h="31750">
                <a:moveTo>
                  <a:pt x="150031" y="0"/>
                </a:moveTo>
                <a:lnTo>
                  <a:pt x="141356" y="0"/>
                </a:lnTo>
                <a:lnTo>
                  <a:pt x="141356" y="31412"/>
                </a:lnTo>
                <a:lnTo>
                  <a:pt x="150031" y="31412"/>
                </a:lnTo>
                <a:lnTo>
                  <a:pt x="157063" y="24380"/>
                </a:lnTo>
                <a:lnTo>
                  <a:pt x="157063" y="7031"/>
                </a:lnTo>
                <a:lnTo>
                  <a:pt x="150031" y="0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0889717" y="7172559"/>
            <a:ext cx="377190" cy="440055"/>
          </a:xfrm>
          <a:custGeom>
            <a:avLst/>
            <a:gdLst/>
            <a:ahLst/>
            <a:cxnLst/>
            <a:rect l="l" t="t" r="r" b="b"/>
            <a:pathLst>
              <a:path w="377190" h="440054">
                <a:moveTo>
                  <a:pt x="172770" y="321157"/>
                </a:moveTo>
                <a:lnTo>
                  <a:pt x="165735" y="314134"/>
                </a:lnTo>
                <a:lnTo>
                  <a:pt x="157060" y="314134"/>
                </a:lnTo>
                <a:lnTo>
                  <a:pt x="78524" y="314134"/>
                </a:lnTo>
                <a:lnTo>
                  <a:pt x="69850" y="314134"/>
                </a:lnTo>
                <a:lnTo>
                  <a:pt x="62826" y="321157"/>
                </a:lnTo>
                <a:lnTo>
                  <a:pt x="62826" y="338505"/>
                </a:lnTo>
                <a:lnTo>
                  <a:pt x="69850" y="345541"/>
                </a:lnTo>
                <a:lnTo>
                  <a:pt x="78524" y="345541"/>
                </a:lnTo>
                <a:lnTo>
                  <a:pt x="157060" y="345541"/>
                </a:lnTo>
                <a:lnTo>
                  <a:pt x="165735" y="345541"/>
                </a:lnTo>
                <a:lnTo>
                  <a:pt x="172770" y="338505"/>
                </a:lnTo>
                <a:lnTo>
                  <a:pt x="172770" y="321157"/>
                </a:lnTo>
                <a:close/>
              </a:path>
              <a:path w="377190" h="440054">
                <a:moveTo>
                  <a:pt x="376948" y="107226"/>
                </a:moveTo>
                <a:lnTo>
                  <a:pt x="303034" y="13817"/>
                </a:lnTo>
                <a:lnTo>
                  <a:pt x="269722" y="0"/>
                </a:lnTo>
                <a:lnTo>
                  <a:pt x="47117" y="0"/>
                </a:lnTo>
                <a:lnTo>
                  <a:pt x="28765" y="3695"/>
                </a:lnTo>
                <a:lnTo>
                  <a:pt x="13766" y="13817"/>
                </a:lnTo>
                <a:lnTo>
                  <a:pt x="3695" y="28765"/>
                </a:lnTo>
                <a:lnTo>
                  <a:pt x="0" y="47117"/>
                </a:lnTo>
                <a:lnTo>
                  <a:pt x="0" y="392658"/>
                </a:lnTo>
                <a:lnTo>
                  <a:pt x="3695" y="411010"/>
                </a:lnTo>
                <a:lnTo>
                  <a:pt x="13792" y="425996"/>
                </a:lnTo>
                <a:lnTo>
                  <a:pt x="28765" y="436079"/>
                </a:lnTo>
                <a:lnTo>
                  <a:pt x="47117" y="439775"/>
                </a:lnTo>
                <a:lnTo>
                  <a:pt x="157060" y="439775"/>
                </a:lnTo>
                <a:lnTo>
                  <a:pt x="165735" y="439775"/>
                </a:lnTo>
                <a:lnTo>
                  <a:pt x="172770" y="432752"/>
                </a:lnTo>
                <a:lnTo>
                  <a:pt x="172770" y="415404"/>
                </a:lnTo>
                <a:lnTo>
                  <a:pt x="165735" y="408368"/>
                </a:lnTo>
                <a:lnTo>
                  <a:pt x="157060" y="408368"/>
                </a:lnTo>
                <a:lnTo>
                  <a:pt x="47117" y="408368"/>
                </a:lnTo>
                <a:lnTo>
                  <a:pt x="38404" y="408368"/>
                </a:lnTo>
                <a:lnTo>
                  <a:pt x="31407" y="401370"/>
                </a:lnTo>
                <a:lnTo>
                  <a:pt x="31407" y="38417"/>
                </a:lnTo>
                <a:lnTo>
                  <a:pt x="38404" y="31419"/>
                </a:lnTo>
                <a:lnTo>
                  <a:pt x="47117" y="31419"/>
                </a:lnTo>
                <a:lnTo>
                  <a:pt x="269722" y="31419"/>
                </a:lnTo>
                <a:lnTo>
                  <a:pt x="273888" y="31419"/>
                </a:lnTo>
                <a:lnTo>
                  <a:pt x="277863" y="33083"/>
                </a:lnTo>
                <a:lnTo>
                  <a:pt x="280822" y="36029"/>
                </a:lnTo>
                <a:lnTo>
                  <a:pt x="340918" y="96126"/>
                </a:lnTo>
                <a:lnTo>
                  <a:pt x="343877" y="99085"/>
                </a:lnTo>
                <a:lnTo>
                  <a:pt x="345541" y="103060"/>
                </a:lnTo>
                <a:lnTo>
                  <a:pt x="345541" y="165735"/>
                </a:lnTo>
                <a:lnTo>
                  <a:pt x="352564" y="172770"/>
                </a:lnTo>
                <a:lnTo>
                  <a:pt x="369912" y="172770"/>
                </a:lnTo>
                <a:lnTo>
                  <a:pt x="376948" y="165735"/>
                </a:lnTo>
                <a:lnTo>
                  <a:pt x="376948" y="107226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object 3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1836326" y="7092139"/>
            <a:ext cx="6711272" cy="1483410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10779"/>
              <a:ext cx="20104099" cy="818770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7072" y="4313239"/>
              <a:ext cx="20032345" cy="5941695"/>
            </a:xfrm>
            <a:custGeom>
              <a:avLst/>
              <a:gdLst/>
              <a:ahLst/>
              <a:cxnLst/>
              <a:rect l="l" t="t" r="r" b="b"/>
              <a:pathLst>
                <a:path w="20032345" h="5941695">
                  <a:moveTo>
                    <a:pt x="16707" y="2209024"/>
                  </a:moveTo>
                  <a:lnTo>
                    <a:pt x="9893" y="2209275"/>
                  </a:lnTo>
                  <a:lnTo>
                    <a:pt x="6088" y="2213570"/>
                  </a:lnTo>
                  <a:lnTo>
                    <a:pt x="3947" y="2215813"/>
                  </a:lnTo>
                  <a:lnTo>
                    <a:pt x="0" y="2220442"/>
                  </a:lnTo>
                  <a:lnTo>
                    <a:pt x="249" y="2227257"/>
                  </a:lnTo>
                  <a:lnTo>
                    <a:pt x="4545" y="2231061"/>
                  </a:lnTo>
                  <a:lnTo>
                    <a:pt x="5261" y="2232156"/>
                  </a:lnTo>
                  <a:lnTo>
                    <a:pt x="11604" y="2234862"/>
                  </a:lnTo>
                  <a:lnTo>
                    <a:pt x="16749" y="2233901"/>
                  </a:lnTo>
                  <a:lnTo>
                    <a:pt x="19793" y="2230464"/>
                  </a:lnTo>
                  <a:lnTo>
                    <a:pt x="21934" y="2228220"/>
                  </a:lnTo>
                  <a:lnTo>
                    <a:pt x="25882" y="2223591"/>
                  </a:lnTo>
                  <a:lnTo>
                    <a:pt x="25632" y="2216776"/>
                  </a:lnTo>
                  <a:lnTo>
                    <a:pt x="21337" y="2212971"/>
                  </a:lnTo>
                  <a:lnTo>
                    <a:pt x="16707" y="2209024"/>
                  </a:lnTo>
                  <a:close/>
                </a:path>
                <a:path w="20032345" h="5941695">
                  <a:moveTo>
                    <a:pt x="75311" y="2145639"/>
                  </a:moveTo>
                  <a:lnTo>
                    <a:pt x="68831" y="2146031"/>
                  </a:lnTo>
                  <a:lnTo>
                    <a:pt x="64692" y="2150184"/>
                  </a:lnTo>
                  <a:lnTo>
                    <a:pt x="62551" y="2152428"/>
                  </a:lnTo>
                  <a:lnTo>
                    <a:pt x="58603" y="2157057"/>
                  </a:lnTo>
                  <a:lnTo>
                    <a:pt x="58995" y="2163538"/>
                  </a:lnTo>
                  <a:lnTo>
                    <a:pt x="63148" y="2167677"/>
                  </a:lnTo>
                  <a:lnTo>
                    <a:pt x="63865" y="2168772"/>
                  </a:lnTo>
                  <a:lnTo>
                    <a:pt x="66202" y="2169769"/>
                  </a:lnTo>
                  <a:lnTo>
                    <a:pt x="66344" y="2169434"/>
                  </a:lnTo>
                  <a:lnTo>
                    <a:pt x="70350" y="2171143"/>
                  </a:lnTo>
                  <a:lnTo>
                    <a:pt x="75351" y="2170515"/>
                  </a:lnTo>
                  <a:lnTo>
                    <a:pt x="78397" y="2167078"/>
                  </a:lnTo>
                  <a:lnTo>
                    <a:pt x="80538" y="2164836"/>
                  </a:lnTo>
                  <a:lnTo>
                    <a:pt x="84485" y="2160206"/>
                  </a:lnTo>
                  <a:lnTo>
                    <a:pt x="84093" y="2153726"/>
                  </a:lnTo>
                  <a:lnTo>
                    <a:pt x="79940" y="2149587"/>
                  </a:lnTo>
                  <a:lnTo>
                    <a:pt x="75311" y="2145639"/>
                  </a:lnTo>
                  <a:close/>
                </a:path>
                <a:path w="20032345" h="5941695">
                  <a:moveTo>
                    <a:pt x="134916" y="2082681"/>
                  </a:moveTo>
                  <a:lnTo>
                    <a:pt x="128102" y="2082931"/>
                  </a:lnTo>
                  <a:lnTo>
                    <a:pt x="123963" y="2087084"/>
                  </a:lnTo>
                  <a:lnTo>
                    <a:pt x="121822" y="2089327"/>
                  </a:lnTo>
                  <a:lnTo>
                    <a:pt x="117683" y="2093480"/>
                  </a:lnTo>
                  <a:lnTo>
                    <a:pt x="117933" y="2100294"/>
                  </a:lnTo>
                  <a:lnTo>
                    <a:pt x="122086" y="2104433"/>
                  </a:lnTo>
                  <a:lnTo>
                    <a:pt x="122803" y="2105529"/>
                  </a:lnTo>
                  <a:lnTo>
                    <a:pt x="129145" y="2108234"/>
                  </a:lnTo>
                  <a:lnTo>
                    <a:pt x="134148" y="2107606"/>
                  </a:lnTo>
                  <a:lnTo>
                    <a:pt x="137192" y="2104170"/>
                  </a:lnTo>
                  <a:lnTo>
                    <a:pt x="139333" y="2101926"/>
                  </a:lnTo>
                  <a:lnTo>
                    <a:pt x="143472" y="2097773"/>
                  </a:lnTo>
                  <a:lnTo>
                    <a:pt x="143222" y="2090958"/>
                  </a:lnTo>
                  <a:lnTo>
                    <a:pt x="134916" y="2082681"/>
                  </a:lnTo>
                  <a:close/>
                </a:path>
                <a:path w="20032345" h="5941695">
                  <a:moveTo>
                    <a:pt x="194712" y="2020200"/>
                  </a:moveTo>
                  <a:lnTo>
                    <a:pt x="187899" y="2020449"/>
                  </a:lnTo>
                  <a:lnTo>
                    <a:pt x="183760" y="2024602"/>
                  </a:lnTo>
                  <a:lnTo>
                    <a:pt x="181619" y="2026846"/>
                  </a:lnTo>
                  <a:lnTo>
                    <a:pt x="177480" y="2030998"/>
                  </a:lnTo>
                  <a:lnTo>
                    <a:pt x="177729" y="2037813"/>
                  </a:lnTo>
                  <a:lnTo>
                    <a:pt x="181882" y="2041952"/>
                  </a:lnTo>
                  <a:lnTo>
                    <a:pt x="182599" y="2043047"/>
                  </a:lnTo>
                  <a:lnTo>
                    <a:pt x="188941" y="2045752"/>
                  </a:lnTo>
                  <a:lnTo>
                    <a:pt x="193945" y="2045124"/>
                  </a:lnTo>
                  <a:lnTo>
                    <a:pt x="196989" y="2041688"/>
                  </a:lnTo>
                  <a:lnTo>
                    <a:pt x="199129" y="2039445"/>
                  </a:lnTo>
                  <a:lnTo>
                    <a:pt x="203268" y="2035292"/>
                  </a:lnTo>
                  <a:lnTo>
                    <a:pt x="203019" y="2028477"/>
                  </a:lnTo>
                  <a:lnTo>
                    <a:pt x="194712" y="2020200"/>
                  </a:lnTo>
                  <a:close/>
                </a:path>
                <a:path w="20032345" h="5941695">
                  <a:moveTo>
                    <a:pt x="254367" y="1958052"/>
                  </a:moveTo>
                  <a:lnTo>
                    <a:pt x="247553" y="1958301"/>
                  </a:lnTo>
                  <a:lnTo>
                    <a:pt x="243414" y="1962454"/>
                  </a:lnTo>
                  <a:lnTo>
                    <a:pt x="241273" y="1964698"/>
                  </a:lnTo>
                  <a:lnTo>
                    <a:pt x="237134" y="1968850"/>
                  </a:lnTo>
                  <a:lnTo>
                    <a:pt x="237384" y="1975665"/>
                  </a:lnTo>
                  <a:lnTo>
                    <a:pt x="241536" y="1979804"/>
                  </a:lnTo>
                  <a:lnTo>
                    <a:pt x="242587" y="1981041"/>
                  </a:lnTo>
                  <a:lnTo>
                    <a:pt x="248595" y="1983604"/>
                  </a:lnTo>
                  <a:lnTo>
                    <a:pt x="253265" y="1982834"/>
                  </a:lnTo>
                  <a:lnTo>
                    <a:pt x="256643" y="1979540"/>
                  </a:lnTo>
                  <a:lnTo>
                    <a:pt x="258784" y="1977296"/>
                  </a:lnTo>
                  <a:lnTo>
                    <a:pt x="262923" y="1973143"/>
                  </a:lnTo>
                  <a:lnTo>
                    <a:pt x="262673" y="1966329"/>
                  </a:lnTo>
                  <a:lnTo>
                    <a:pt x="254367" y="1958052"/>
                  </a:lnTo>
                  <a:close/>
                </a:path>
                <a:path w="20032345" h="5941695">
                  <a:moveTo>
                    <a:pt x="315356" y="1896473"/>
                  </a:moveTo>
                  <a:lnTo>
                    <a:pt x="308542" y="1896722"/>
                  </a:lnTo>
                  <a:lnTo>
                    <a:pt x="304403" y="1900875"/>
                  </a:lnTo>
                  <a:lnTo>
                    <a:pt x="302262" y="1903119"/>
                  </a:lnTo>
                  <a:lnTo>
                    <a:pt x="297790" y="1907130"/>
                  </a:lnTo>
                  <a:lnTo>
                    <a:pt x="298039" y="1913944"/>
                  </a:lnTo>
                  <a:lnTo>
                    <a:pt x="302192" y="1918083"/>
                  </a:lnTo>
                  <a:lnTo>
                    <a:pt x="303242" y="1919321"/>
                  </a:lnTo>
                  <a:lnTo>
                    <a:pt x="305580" y="1920318"/>
                  </a:lnTo>
                  <a:lnTo>
                    <a:pt x="305771" y="1920793"/>
                  </a:lnTo>
                  <a:lnTo>
                    <a:pt x="309443" y="1922360"/>
                  </a:lnTo>
                  <a:lnTo>
                    <a:pt x="314112" y="1921589"/>
                  </a:lnTo>
                  <a:lnTo>
                    <a:pt x="317490" y="1918295"/>
                  </a:lnTo>
                  <a:lnTo>
                    <a:pt x="319631" y="1916051"/>
                  </a:lnTo>
                  <a:lnTo>
                    <a:pt x="323770" y="1911898"/>
                  </a:lnTo>
                  <a:lnTo>
                    <a:pt x="323519" y="1905085"/>
                  </a:lnTo>
                  <a:lnTo>
                    <a:pt x="319366" y="1900946"/>
                  </a:lnTo>
                  <a:lnTo>
                    <a:pt x="315356" y="1896473"/>
                  </a:lnTo>
                  <a:close/>
                </a:path>
                <a:path w="20032345" h="5941695">
                  <a:moveTo>
                    <a:pt x="9341241" y="5672042"/>
                  </a:moveTo>
                  <a:lnTo>
                    <a:pt x="9327888" y="5666347"/>
                  </a:lnTo>
                  <a:lnTo>
                    <a:pt x="9321697" y="5668836"/>
                  </a:lnTo>
                  <a:lnTo>
                    <a:pt x="9316998" y="5679852"/>
                  </a:lnTo>
                  <a:lnTo>
                    <a:pt x="9319487" y="5686043"/>
                  </a:lnTo>
                  <a:lnTo>
                    <a:pt x="9332839" y="5691739"/>
                  </a:lnTo>
                  <a:lnTo>
                    <a:pt x="9339030" y="5689251"/>
                  </a:lnTo>
                  <a:lnTo>
                    <a:pt x="9343729" y="5678234"/>
                  </a:lnTo>
                  <a:lnTo>
                    <a:pt x="9341241" y="5672042"/>
                  </a:lnTo>
                  <a:close/>
                </a:path>
                <a:path w="20032345" h="5941695">
                  <a:moveTo>
                    <a:pt x="9420976" y="5705267"/>
                  </a:moveTo>
                  <a:lnTo>
                    <a:pt x="9407289" y="5699429"/>
                  </a:lnTo>
                  <a:lnTo>
                    <a:pt x="9401290" y="5702393"/>
                  </a:lnTo>
                  <a:lnTo>
                    <a:pt x="9396733" y="5713076"/>
                  </a:lnTo>
                  <a:lnTo>
                    <a:pt x="9399222" y="5719266"/>
                  </a:lnTo>
                  <a:lnTo>
                    <a:pt x="9404563" y="5721545"/>
                  </a:lnTo>
                  <a:lnTo>
                    <a:pt x="9405039" y="5721353"/>
                  </a:lnTo>
                  <a:lnTo>
                    <a:pt x="9413385" y="5724913"/>
                  </a:lnTo>
                  <a:lnTo>
                    <a:pt x="9419385" y="5721949"/>
                  </a:lnTo>
                  <a:lnTo>
                    <a:pt x="9423942" y="5711266"/>
                  </a:lnTo>
                  <a:lnTo>
                    <a:pt x="9420976" y="5705267"/>
                  </a:lnTo>
                  <a:close/>
                </a:path>
                <a:path w="20032345" h="5941695">
                  <a:moveTo>
                    <a:pt x="9262836" y="5636626"/>
                  </a:moveTo>
                  <a:lnTo>
                    <a:pt x="9249817" y="5631072"/>
                  </a:lnTo>
                  <a:lnTo>
                    <a:pt x="9243292" y="5633419"/>
                  </a:lnTo>
                  <a:lnTo>
                    <a:pt x="9241014" y="5638760"/>
                  </a:lnTo>
                  <a:lnTo>
                    <a:pt x="9238259" y="5644292"/>
                  </a:lnTo>
                  <a:lnTo>
                    <a:pt x="9240605" y="5650817"/>
                  </a:lnTo>
                  <a:lnTo>
                    <a:pt x="9253957" y="5656513"/>
                  </a:lnTo>
                  <a:lnTo>
                    <a:pt x="9260483" y="5654166"/>
                  </a:lnTo>
                  <a:lnTo>
                    <a:pt x="9265182" y="5643150"/>
                  </a:lnTo>
                  <a:lnTo>
                    <a:pt x="9262836" y="5636626"/>
                  </a:lnTo>
                  <a:close/>
                </a:path>
                <a:path w="20032345" h="5941695">
                  <a:moveTo>
                    <a:pt x="9495843" y="5733256"/>
                  </a:moveTo>
                  <a:lnTo>
                    <a:pt x="9493172" y="5732117"/>
                  </a:lnTo>
                  <a:lnTo>
                    <a:pt x="9487688" y="5730172"/>
                  </a:lnTo>
                  <a:lnTo>
                    <a:pt x="9481689" y="5733137"/>
                  </a:lnTo>
                  <a:lnTo>
                    <a:pt x="9477132" y="5743819"/>
                  </a:lnTo>
                  <a:lnTo>
                    <a:pt x="9479763" y="5749677"/>
                  </a:lnTo>
                  <a:lnTo>
                    <a:pt x="9485105" y="5751955"/>
                  </a:lnTo>
                  <a:lnTo>
                    <a:pt x="9485581" y="5751764"/>
                  </a:lnTo>
                  <a:lnTo>
                    <a:pt x="9488918" y="5753188"/>
                  </a:lnTo>
                  <a:lnTo>
                    <a:pt x="9495723" y="5733600"/>
                  </a:lnTo>
                  <a:lnTo>
                    <a:pt x="9495843" y="5733256"/>
                  </a:lnTo>
                  <a:close/>
                </a:path>
                <a:path w="20032345" h="5941695">
                  <a:moveTo>
                    <a:pt x="9172076" y="5593175"/>
                  </a:moveTo>
                  <a:lnTo>
                    <a:pt x="9165216" y="5595378"/>
                  </a:lnTo>
                  <a:lnTo>
                    <a:pt x="9162290" y="5602022"/>
                  </a:lnTo>
                  <a:lnTo>
                    <a:pt x="9160184" y="5606252"/>
                  </a:lnTo>
                  <a:lnTo>
                    <a:pt x="9162530" y="5612777"/>
                  </a:lnTo>
                  <a:lnTo>
                    <a:pt x="9167728" y="5615390"/>
                  </a:lnTo>
                  <a:lnTo>
                    <a:pt x="9176074" y="5618949"/>
                  </a:lnTo>
                  <a:lnTo>
                    <a:pt x="9182456" y="5616937"/>
                  </a:lnTo>
                  <a:lnTo>
                    <a:pt x="9185383" y="5610294"/>
                  </a:lnTo>
                  <a:lnTo>
                    <a:pt x="9187489" y="5606063"/>
                  </a:lnTo>
                  <a:lnTo>
                    <a:pt x="9185143" y="5599538"/>
                  </a:lnTo>
                  <a:lnTo>
                    <a:pt x="9179944" y="5596926"/>
                  </a:lnTo>
                  <a:lnTo>
                    <a:pt x="9177274" y="5595787"/>
                  </a:lnTo>
                  <a:lnTo>
                    <a:pt x="9172076" y="5593175"/>
                  </a:lnTo>
                  <a:close/>
                </a:path>
                <a:path w="20032345" h="5941695">
                  <a:moveTo>
                    <a:pt x="376061" y="1835562"/>
                  </a:moveTo>
                  <a:lnTo>
                    <a:pt x="369389" y="1835478"/>
                  </a:lnTo>
                  <a:lnTo>
                    <a:pt x="365250" y="1839631"/>
                  </a:lnTo>
                  <a:lnTo>
                    <a:pt x="363109" y="1841875"/>
                  </a:lnTo>
                  <a:lnTo>
                    <a:pt x="358970" y="1846028"/>
                  </a:lnTo>
                  <a:lnTo>
                    <a:pt x="358886" y="1852699"/>
                  </a:lnTo>
                  <a:lnTo>
                    <a:pt x="363040" y="1856838"/>
                  </a:lnTo>
                  <a:lnTo>
                    <a:pt x="364091" y="1858076"/>
                  </a:lnTo>
                  <a:lnTo>
                    <a:pt x="370099" y="1860639"/>
                  </a:lnTo>
                  <a:lnTo>
                    <a:pt x="374768" y="1859869"/>
                  </a:lnTo>
                  <a:lnTo>
                    <a:pt x="378003" y="1856909"/>
                  </a:lnTo>
                  <a:lnTo>
                    <a:pt x="380144" y="1854665"/>
                  </a:lnTo>
                  <a:lnTo>
                    <a:pt x="384283" y="1850512"/>
                  </a:lnTo>
                  <a:lnTo>
                    <a:pt x="384367" y="1843840"/>
                  </a:lnTo>
                  <a:lnTo>
                    <a:pt x="376061" y="1835562"/>
                  </a:lnTo>
                  <a:close/>
                </a:path>
                <a:path w="20032345" h="5941695">
                  <a:moveTo>
                    <a:pt x="9582530" y="5763132"/>
                  </a:moveTo>
                  <a:lnTo>
                    <a:pt x="9576904" y="5761521"/>
                  </a:lnTo>
                  <a:lnTo>
                    <a:pt x="9574234" y="5760382"/>
                  </a:lnTo>
                  <a:lnTo>
                    <a:pt x="9568607" y="5758771"/>
                  </a:lnTo>
                  <a:lnTo>
                    <a:pt x="9562608" y="5761736"/>
                  </a:lnTo>
                  <a:lnTo>
                    <a:pt x="9559465" y="5770655"/>
                  </a:lnTo>
                  <a:lnTo>
                    <a:pt x="9558861" y="5772370"/>
                  </a:lnTo>
                  <a:lnTo>
                    <a:pt x="9561492" y="5778226"/>
                  </a:lnTo>
                  <a:lnTo>
                    <a:pt x="9566500" y="5780363"/>
                  </a:lnTo>
                  <a:lnTo>
                    <a:pt x="9566976" y="5780172"/>
                  </a:lnTo>
                  <a:lnTo>
                    <a:pt x="9570314" y="5781596"/>
                  </a:lnTo>
                  <a:lnTo>
                    <a:pt x="9575940" y="5783206"/>
                  </a:lnTo>
                  <a:lnTo>
                    <a:pt x="9581939" y="5780242"/>
                  </a:lnTo>
                  <a:lnTo>
                    <a:pt x="9583884" y="5774758"/>
                  </a:lnTo>
                  <a:lnTo>
                    <a:pt x="9585495" y="5769132"/>
                  </a:lnTo>
                  <a:lnTo>
                    <a:pt x="9582530" y="5763132"/>
                  </a:lnTo>
                  <a:close/>
                </a:path>
                <a:path w="20032345" h="5941695">
                  <a:moveTo>
                    <a:pt x="9095712" y="5553894"/>
                  </a:moveTo>
                  <a:lnTo>
                    <a:pt x="9088995" y="5555763"/>
                  </a:lnTo>
                  <a:lnTo>
                    <a:pt x="9083629" y="5566495"/>
                  </a:lnTo>
                  <a:lnTo>
                    <a:pt x="9085641" y="5572878"/>
                  </a:lnTo>
                  <a:lnTo>
                    <a:pt x="9090699" y="5575824"/>
                  </a:lnTo>
                  <a:lnTo>
                    <a:pt x="9099378" y="5579526"/>
                  </a:lnTo>
                  <a:lnTo>
                    <a:pt x="9105427" y="5577371"/>
                  </a:lnTo>
                  <a:lnTo>
                    <a:pt x="9107897" y="5572506"/>
                  </a:lnTo>
                  <a:lnTo>
                    <a:pt x="9110651" y="5566973"/>
                  </a:lnTo>
                  <a:lnTo>
                    <a:pt x="9108638" y="5560591"/>
                  </a:lnTo>
                  <a:lnTo>
                    <a:pt x="9103582" y="5557645"/>
                  </a:lnTo>
                  <a:lnTo>
                    <a:pt x="9100911" y="5556506"/>
                  </a:lnTo>
                  <a:lnTo>
                    <a:pt x="9095712" y="5553894"/>
                  </a:lnTo>
                  <a:close/>
                </a:path>
                <a:path w="20032345" h="5941695">
                  <a:moveTo>
                    <a:pt x="9664731" y="5788727"/>
                  </a:moveTo>
                  <a:lnTo>
                    <a:pt x="9658962" y="5787450"/>
                  </a:lnTo>
                  <a:lnTo>
                    <a:pt x="9656291" y="5786311"/>
                  </a:lnTo>
                  <a:lnTo>
                    <a:pt x="9650665" y="5784700"/>
                  </a:lnTo>
                  <a:lnTo>
                    <a:pt x="9644524" y="5787999"/>
                  </a:lnTo>
                  <a:lnTo>
                    <a:pt x="9642913" y="5793624"/>
                  </a:lnTo>
                  <a:lnTo>
                    <a:pt x="9641111" y="5798775"/>
                  </a:lnTo>
                  <a:lnTo>
                    <a:pt x="9643884" y="5804297"/>
                  </a:lnTo>
                  <a:lnTo>
                    <a:pt x="9649559" y="5806718"/>
                  </a:lnTo>
                  <a:lnTo>
                    <a:pt x="9650370" y="5806669"/>
                  </a:lnTo>
                  <a:lnTo>
                    <a:pt x="9653040" y="5807808"/>
                  </a:lnTo>
                  <a:lnTo>
                    <a:pt x="9658666" y="5809419"/>
                  </a:lnTo>
                  <a:lnTo>
                    <a:pt x="9664807" y="5806121"/>
                  </a:lnTo>
                  <a:lnTo>
                    <a:pt x="9668029" y="5794869"/>
                  </a:lnTo>
                  <a:lnTo>
                    <a:pt x="9664731" y="5788727"/>
                  </a:lnTo>
                  <a:close/>
                </a:path>
                <a:path w="20032345" h="5941695">
                  <a:moveTo>
                    <a:pt x="9020822" y="5512084"/>
                  </a:moveTo>
                  <a:lnTo>
                    <a:pt x="9014107" y="5513954"/>
                  </a:lnTo>
                  <a:lnTo>
                    <a:pt x="9008215" y="5524066"/>
                  </a:lnTo>
                  <a:lnTo>
                    <a:pt x="9010085" y="5530782"/>
                  </a:lnTo>
                  <a:lnTo>
                    <a:pt x="9014999" y="5534062"/>
                  </a:lnTo>
                  <a:lnTo>
                    <a:pt x="9024013" y="5537907"/>
                  </a:lnTo>
                  <a:lnTo>
                    <a:pt x="9029584" y="5535944"/>
                  </a:lnTo>
                  <a:lnTo>
                    <a:pt x="9032387" y="5531222"/>
                  </a:lnTo>
                  <a:lnTo>
                    <a:pt x="9035476" y="5525831"/>
                  </a:lnTo>
                  <a:lnTo>
                    <a:pt x="9033465" y="5519450"/>
                  </a:lnTo>
                  <a:lnTo>
                    <a:pt x="9028550" y="5516169"/>
                  </a:lnTo>
                  <a:lnTo>
                    <a:pt x="9025879" y="5515030"/>
                  </a:lnTo>
                  <a:lnTo>
                    <a:pt x="9020822" y="5512084"/>
                  </a:lnTo>
                  <a:close/>
                </a:path>
                <a:path w="20032345" h="5941695">
                  <a:moveTo>
                    <a:pt x="9747309" y="5812510"/>
                  </a:moveTo>
                  <a:lnTo>
                    <a:pt x="9741541" y="5811232"/>
                  </a:lnTo>
                  <a:lnTo>
                    <a:pt x="9738871" y="5810093"/>
                  </a:lnTo>
                  <a:lnTo>
                    <a:pt x="9733245" y="5808483"/>
                  </a:lnTo>
                  <a:lnTo>
                    <a:pt x="9727436" y="5811923"/>
                  </a:lnTo>
                  <a:lnTo>
                    <a:pt x="9725826" y="5817549"/>
                  </a:lnTo>
                  <a:lnTo>
                    <a:pt x="9724500" y="5822508"/>
                  </a:lnTo>
                  <a:lnTo>
                    <a:pt x="9727274" y="5828031"/>
                  </a:lnTo>
                  <a:lnTo>
                    <a:pt x="9732281" y="5830167"/>
                  </a:lnTo>
                  <a:lnTo>
                    <a:pt x="9733424" y="5830261"/>
                  </a:lnTo>
                  <a:lnTo>
                    <a:pt x="9736095" y="5831400"/>
                  </a:lnTo>
                  <a:lnTo>
                    <a:pt x="9741721" y="5833011"/>
                  </a:lnTo>
                  <a:lnTo>
                    <a:pt x="9747529" y="5829570"/>
                  </a:lnTo>
                  <a:lnTo>
                    <a:pt x="9750751" y="5818317"/>
                  </a:lnTo>
                  <a:lnTo>
                    <a:pt x="9747309" y="5812510"/>
                  </a:lnTo>
                  <a:close/>
                </a:path>
                <a:path w="20032345" h="5941695">
                  <a:moveTo>
                    <a:pt x="8946789" y="5468271"/>
                  </a:moveTo>
                  <a:lnTo>
                    <a:pt x="8940214" y="5469807"/>
                  </a:lnTo>
                  <a:lnTo>
                    <a:pt x="8937268" y="5474864"/>
                  </a:lnTo>
                  <a:lnTo>
                    <a:pt x="8934180" y="5480254"/>
                  </a:lnTo>
                  <a:lnTo>
                    <a:pt x="8935859" y="5486494"/>
                  </a:lnTo>
                  <a:lnTo>
                    <a:pt x="8940630" y="5490108"/>
                  </a:lnTo>
                  <a:lnTo>
                    <a:pt x="8949309" y="5493810"/>
                  </a:lnTo>
                  <a:lnTo>
                    <a:pt x="8955074" y="5492323"/>
                  </a:lnTo>
                  <a:lnTo>
                    <a:pt x="8957877" y="5487600"/>
                  </a:lnTo>
                  <a:lnTo>
                    <a:pt x="8960965" y="5482210"/>
                  </a:lnTo>
                  <a:lnTo>
                    <a:pt x="8959430" y="5475636"/>
                  </a:lnTo>
                  <a:lnTo>
                    <a:pt x="8954515" y="5472356"/>
                  </a:lnTo>
                  <a:lnTo>
                    <a:pt x="8951845" y="5471217"/>
                  </a:lnTo>
                  <a:lnTo>
                    <a:pt x="8946789" y="5468271"/>
                  </a:lnTo>
                  <a:close/>
                </a:path>
                <a:path w="20032345" h="5941695">
                  <a:moveTo>
                    <a:pt x="9830979" y="5832812"/>
                  </a:moveTo>
                  <a:lnTo>
                    <a:pt x="9825068" y="5831869"/>
                  </a:lnTo>
                  <a:lnTo>
                    <a:pt x="9822397" y="5830730"/>
                  </a:lnTo>
                  <a:lnTo>
                    <a:pt x="9816629" y="5829452"/>
                  </a:lnTo>
                  <a:lnTo>
                    <a:pt x="9810822" y="5832893"/>
                  </a:lnTo>
                  <a:lnTo>
                    <a:pt x="9809545" y="5838662"/>
                  </a:lnTo>
                  <a:lnTo>
                    <a:pt x="9808075" y="5843954"/>
                  </a:lnTo>
                  <a:lnTo>
                    <a:pt x="9810992" y="5849144"/>
                  </a:lnTo>
                  <a:lnTo>
                    <a:pt x="9816333" y="5851422"/>
                  </a:lnTo>
                  <a:lnTo>
                    <a:pt x="9817618" y="5851181"/>
                  </a:lnTo>
                  <a:lnTo>
                    <a:pt x="9820290" y="5852321"/>
                  </a:lnTo>
                  <a:lnTo>
                    <a:pt x="9826058" y="5853598"/>
                  </a:lnTo>
                  <a:lnTo>
                    <a:pt x="9831867" y="5850157"/>
                  </a:lnTo>
                  <a:lnTo>
                    <a:pt x="9834420" y="5838620"/>
                  </a:lnTo>
                  <a:lnTo>
                    <a:pt x="9830979" y="5832812"/>
                  </a:lnTo>
                  <a:close/>
                </a:path>
                <a:path w="20032345" h="5941695">
                  <a:moveTo>
                    <a:pt x="8874084" y="5422264"/>
                  </a:moveTo>
                  <a:lnTo>
                    <a:pt x="8867510" y="5423801"/>
                  </a:lnTo>
                  <a:lnTo>
                    <a:pt x="8860950" y="5433629"/>
                  </a:lnTo>
                  <a:lnTo>
                    <a:pt x="8862487" y="5440202"/>
                  </a:lnTo>
                  <a:lnTo>
                    <a:pt x="8867258" y="5443816"/>
                  </a:lnTo>
                  <a:lnTo>
                    <a:pt x="8876271" y="5447660"/>
                  </a:lnTo>
                  <a:lnTo>
                    <a:pt x="8882035" y="5446174"/>
                  </a:lnTo>
                  <a:lnTo>
                    <a:pt x="8884696" y="5441785"/>
                  </a:lnTo>
                  <a:lnTo>
                    <a:pt x="8887976" y="5436871"/>
                  </a:lnTo>
                  <a:lnTo>
                    <a:pt x="8886441" y="5430297"/>
                  </a:lnTo>
                  <a:lnTo>
                    <a:pt x="8881669" y="5426683"/>
                  </a:lnTo>
                  <a:lnTo>
                    <a:pt x="8878998" y="5425544"/>
                  </a:lnTo>
                  <a:lnTo>
                    <a:pt x="8874084" y="5422264"/>
                  </a:lnTo>
                  <a:close/>
                </a:path>
                <a:path w="20032345" h="5941695">
                  <a:moveTo>
                    <a:pt x="9915168" y="5850969"/>
                  </a:moveTo>
                  <a:lnTo>
                    <a:pt x="9909400" y="5849692"/>
                  </a:lnTo>
                  <a:lnTo>
                    <a:pt x="9900534" y="5848278"/>
                  </a:lnTo>
                  <a:lnTo>
                    <a:pt x="9895060" y="5851861"/>
                  </a:lnTo>
                  <a:lnTo>
                    <a:pt x="9893783" y="5857629"/>
                  </a:lnTo>
                  <a:lnTo>
                    <a:pt x="9892791" y="5862730"/>
                  </a:lnTo>
                  <a:lnTo>
                    <a:pt x="9895373" y="5867776"/>
                  </a:lnTo>
                  <a:lnTo>
                    <a:pt x="9900046" y="5869770"/>
                  </a:lnTo>
                  <a:lnTo>
                    <a:pt x="9900188" y="5869437"/>
                  </a:lnTo>
                  <a:lnTo>
                    <a:pt x="9902191" y="5870292"/>
                  </a:lnTo>
                  <a:lnTo>
                    <a:pt x="9905147" y="5870762"/>
                  </a:lnTo>
                  <a:lnTo>
                    <a:pt x="9910915" y="5872039"/>
                  </a:lnTo>
                  <a:lnTo>
                    <a:pt x="9916532" y="5868122"/>
                  </a:lnTo>
                  <a:lnTo>
                    <a:pt x="9919086" y="5856584"/>
                  </a:lnTo>
                  <a:lnTo>
                    <a:pt x="9915168" y="5850969"/>
                  </a:lnTo>
                  <a:close/>
                </a:path>
                <a:path w="20032345" h="5941695">
                  <a:moveTo>
                    <a:pt x="8802568" y="5374397"/>
                  </a:moveTo>
                  <a:lnTo>
                    <a:pt x="8795802" y="5375457"/>
                  </a:lnTo>
                  <a:lnTo>
                    <a:pt x="8789243" y="5385285"/>
                  </a:lnTo>
                  <a:lnTo>
                    <a:pt x="8790303" y="5392051"/>
                  </a:lnTo>
                  <a:lnTo>
                    <a:pt x="8795217" y="5395330"/>
                  </a:lnTo>
                  <a:lnTo>
                    <a:pt x="8797602" y="5397137"/>
                  </a:lnTo>
                  <a:lnTo>
                    <a:pt x="8799605" y="5397991"/>
                  </a:lnTo>
                  <a:lnTo>
                    <a:pt x="8799463" y="5398325"/>
                  </a:lnTo>
                  <a:lnTo>
                    <a:pt x="8804136" y="5400319"/>
                  </a:lnTo>
                  <a:lnTo>
                    <a:pt x="8809566" y="5398690"/>
                  </a:lnTo>
                  <a:lnTo>
                    <a:pt x="8812561" y="5394444"/>
                  </a:lnTo>
                  <a:lnTo>
                    <a:pt x="8815841" y="5389529"/>
                  </a:lnTo>
                  <a:lnTo>
                    <a:pt x="8814781" y="5382763"/>
                  </a:lnTo>
                  <a:lnTo>
                    <a:pt x="8809867" y="5379484"/>
                  </a:lnTo>
                  <a:lnTo>
                    <a:pt x="8807482" y="5377677"/>
                  </a:lnTo>
                  <a:lnTo>
                    <a:pt x="8802568" y="5374397"/>
                  </a:lnTo>
                  <a:close/>
                </a:path>
                <a:path w="20032345" h="5941695">
                  <a:moveTo>
                    <a:pt x="9999737" y="5867314"/>
                  </a:moveTo>
                  <a:lnTo>
                    <a:pt x="9990870" y="5865900"/>
                  </a:lnTo>
                  <a:lnTo>
                    <a:pt x="9985102" y="5864623"/>
                  </a:lnTo>
                  <a:lnTo>
                    <a:pt x="9979484" y="5868540"/>
                  </a:lnTo>
                  <a:lnTo>
                    <a:pt x="9978541" y="5874451"/>
                  </a:lnTo>
                  <a:lnTo>
                    <a:pt x="9977550" y="5879551"/>
                  </a:lnTo>
                  <a:lnTo>
                    <a:pt x="9980608" y="5884406"/>
                  </a:lnTo>
                  <a:lnTo>
                    <a:pt x="9984947" y="5886257"/>
                  </a:lnTo>
                  <a:lnTo>
                    <a:pt x="9984755" y="5885782"/>
                  </a:lnTo>
                  <a:lnTo>
                    <a:pt x="9987093" y="5886779"/>
                  </a:lnTo>
                  <a:lnTo>
                    <a:pt x="9990049" y="5887250"/>
                  </a:lnTo>
                  <a:lnTo>
                    <a:pt x="9995817" y="5888527"/>
                  </a:lnTo>
                  <a:lnTo>
                    <a:pt x="10001435" y="5884610"/>
                  </a:lnTo>
                  <a:lnTo>
                    <a:pt x="10002378" y="5878699"/>
                  </a:lnTo>
                  <a:lnTo>
                    <a:pt x="10003654" y="5872930"/>
                  </a:lnTo>
                  <a:lnTo>
                    <a:pt x="9999737" y="5867314"/>
                  </a:lnTo>
                  <a:close/>
                </a:path>
                <a:path w="20032345" h="5941695">
                  <a:moveTo>
                    <a:pt x="8732240" y="5324669"/>
                  </a:moveTo>
                  <a:lnTo>
                    <a:pt x="8725808" y="5325871"/>
                  </a:lnTo>
                  <a:lnTo>
                    <a:pt x="8718807" y="5335116"/>
                  </a:lnTo>
                  <a:lnTo>
                    <a:pt x="8718581" y="5335414"/>
                  </a:lnTo>
                  <a:lnTo>
                    <a:pt x="8719783" y="5341846"/>
                  </a:lnTo>
                  <a:lnTo>
                    <a:pt x="8726941" y="5347267"/>
                  </a:lnTo>
                  <a:lnTo>
                    <a:pt x="8728944" y="5348121"/>
                  </a:lnTo>
                  <a:lnTo>
                    <a:pt x="8728801" y="5348455"/>
                  </a:lnTo>
                  <a:lnTo>
                    <a:pt x="8733475" y="5350449"/>
                  </a:lnTo>
                  <a:lnTo>
                    <a:pt x="8738763" y="5349152"/>
                  </a:lnTo>
                  <a:lnTo>
                    <a:pt x="8741544" y="5345210"/>
                  </a:lnTo>
                  <a:lnTo>
                    <a:pt x="8745371" y="5340135"/>
                  </a:lnTo>
                  <a:lnTo>
                    <a:pt x="8744170" y="5333704"/>
                  </a:lnTo>
                  <a:lnTo>
                    <a:pt x="8732240" y="5324669"/>
                  </a:lnTo>
                  <a:close/>
                </a:path>
                <a:path w="20032345" h="5941695">
                  <a:moveTo>
                    <a:pt x="438243" y="1774887"/>
                  </a:moveTo>
                  <a:lnTo>
                    <a:pt x="431237" y="1774661"/>
                  </a:lnTo>
                  <a:lnTo>
                    <a:pt x="427098" y="1778814"/>
                  </a:lnTo>
                  <a:lnTo>
                    <a:pt x="424957" y="1781057"/>
                  </a:lnTo>
                  <a:lnTo>
                    <a:pt x="420819" y="1785211"/>
                  </a:lnTo>
                  <a:lnTo>
                    <a:pt x="420592" y="1792216"/>
                  </a:lnTo>
                  <a:lnTo>
                    <a:pt x="424746" y="1796354"/>
                  </a:lnTo>
                  <a:lnTo>
                    <a:pt x="425462" y="1797449"/>
                  </a:lnTo>
                  <a:lnTo>
                    <a:pt x="428133" y="1798589"/>
                  </a:lnTo>
                  <a:lnTo>
                    <a:pt x="428609" y="1798398"/>
                  </a:lnTo>
                  <a:lnTo>
                    <a:pt x="432281" y="1799964"/>
                  </a:lnTo>
                  <a:lnTo>
                    <a:pt x="446549" y="1783165"/>
                  </a:lnTo>
                  <a:lnTo>
                    <a:pt x="438243" y="1774887"/>
                  </a:lnTo>
                  <a:close/>
                </a:path>
                <a:path w="20032345" h="5941695">
                  <a:moveTo>
                    <a:pt x="10084491" y="5881371"/>
                  </a:moveTo>
                  <a:lnTo>
                    <a:pt x="10069714" y="5879014"/>
                  </a:lnTo>
                  <a:lnTo>
                    <a:pt x="10064431" y="5883074"/>
                  </a:lnTo>
                  <a:lnTo>
                    <a:pt x="10063546" y="5888615"/>
                  </a:lnTo>
                  <a:lnTo>
                    <a:pt x="10063487" y="5888984"/>
                  </a:lnTo>
                  <a:lnTo>
                    <a:pt x="10062971" y="5893893"/>
                  </a:lnTo>
                  <a:lnTo>
                    <a:pt x="10065697" y="5898607"/>
                  </a:lnTo>
                  <a:lnTo>
                    <a:pt x="10070036" y="5900458"/>
                  </a:lnTo>
                  <a:lnTo>
                    <a:pt x="10070178" y="5900125"/>
                  </a:lnTo>
                  <a:lnTo>
                    <a:pt x="10072515" y="5901122"/>
                  </a:lnTo>
                  <a:lnTo>
                    <a:pt x="10081381" y="5902535"/>
                  </a:lnTo>
                  <a:lnTo>
                    <a:pt x="10086664" y="5898477"/>
                  </a:lnTo>
                  <a:lnTo>
                    <a:pt x="10088491" y="5887024"/>
                  </a:lnTo>
                  <a:lnTo>
                    <a:pt x="10088550" y="5886654"/>
                  </a:lnTo>
                  <a:lnTo>
                    <a:pt x="10084491" y="5881371"/>
                  </a:lnTo>
                  <a:close/>
                </a:path>
                <a:path w="20032345" h="5941695">
                  <a:moveTo>
                    <a:pt x="8663292" y="5273557"/>
                  </a:moveTo>
                  <a:lnTo>
                    <a:pt x="8656669" y="5274282"/>
                  </a:lnTo>
                  <a:lnTo>
                    <a:pt x="8649441" y="5283826"/>
                  </a:lnTo>
                  <a:lnTo>
                    <a:pt x="8650168" y="5290449"/>
                  </a:lnTo>
                  <a:lnTo>
                    <a:pt x="8657325" y="5295869"/>
                  </a:lnTo>
                  <a:lnTo>
                    <a:pt x="8659662" y="5296866"/>
                  </a:lnTo>
                  <a:lnTo>
                    <a:pt x="8659520" y="5297200"/>
                  </a:lnTo>
                  <a:lnTo>
                    <a:pt x="8664193" y="5299193"/>
                  </a:lnTo>
                  <a:lnTo>
                    <a:pt x="8669480" y="5297899"/>
                  </a:lnTo>
                  <a:lnTo>
                    <a:pt x="8672333" y="5293987"/>
                  </a:lnTo>
                  <a:lnTo>
                    <a:pt x="8675947" y="5289215"/>
                  </a:lnTo>
                  <a:lnTo>
                    <a:pt x="8675220" y="5282591"/>
                  </a:lnTo>
                  <a:lnTo>
                    <a:pt x="8663292" y="5273557"/>
                  </a:lnTo>
                  <a:close/>
                </a:path>
                <a:path w="20032345" h="5941695">
                  <a:moveTo>
                    <a:pt x="10169958" y="5893760"/>
                  </a:moveTo>
                  <a:lnTo>
                    <a:pt x="10161091" y="5892345"/>
                  </a:lnTo>
                  <a:lnTo>
                    <a:pt x="10155514" y="5891544"/>
                  </a:lnTo>
                  <a:lnTo>
                    <a:pt x="10150232" y="5895605"/>
                  </a:lnTo>
                  <a:lnTo>
                    <a:pt x="10149289" y="5901516"/>
                  </a:lnTo>
                  <a:lnTo>
                    <a:pt x="10148439" y="5906283"/>
                  </a:lnTo>
                  <a:lnTo>
                    <a:pt x="10166989" y="5914590"/>
                  </a:lnTo>
                  <a:lnTo>
                    <a:pt x="10172273" y="5910531"/>
                  </a:lnTo>
                  <a:lnTo>
                    <a:pt x="10173217" y="5904621"/>
                  </a:lnTo>
                  <a:lnTo>
                    <a:pt x="10173964" y="5899414"/>
                  </a:lnTo>
                  <a:lnTo>
                    <a:pt x="10174017" y="5899044"/>
                  </a:lnTo>
                  <a:lnTo>
                    <a:pt x="10169958" y="5893760"/>
                  </a:lnTo>
                  <a:close/>
                </a:path>
                <a:path w="20032345" h="5941695">
                  <a:moveTo>
                    <a:pt x="8595674" y="5220249"/>
                  </a:moveTo>
                  <a:lnTo>
                    <a:pt x="8588717" y="5220834"/>
                  </a:lnTo>
                  <a:lnTo>
                    <a:pt x="8585104" y="5225606"/>
                  </a:lnTo>
                  <a:lnTo>
                    <a:pt x="8581299" y="5229901"/>
                  </a:lnTo>
                  <a:lnTo>
                    <a:pt x="8581883" y="5236858"/>
                  </a:lnTo>
                  <a:lnTo>
                    <a:pt x="8589039" y="5242278"/>
                  </a:lnTo>
                  <a:lnTo>
                    <a:pt x="8589899" y="5243039"/>
                  </a:lnTo>
                  <a:lnTo>
                    <a:pt x="8591568" y="5243751"/>
                  </a:lnTo>
                  <a:lnTo>
                    <a:pt x="8591425" y="5244085"/>
                  </a:lnTo>
                  <a:lnTo>
                    <a:pt x="8595765" y="5245936"/>
                  </a:lnTo>
                  <a:lnTo>
                    <a:pt x="8600719" y="5244498"/>
                  </a:lnTo>
                  <a:lnTo>
                    <a:pt x="8603905" y="5240728"/>
                  </a:lnTo>
                  <a:lnTo>
                    <a:pt x="8607710" y="5236433"/>
                  </a:lnTo>
                  <a:lnTo>
                    <a:pt x="8607127" y="5229476"/>
                  </a:lnTo>
                  <a:lnTo>
                    <a:pt x="8599969" y="5224055"/>
                  </a:lnTo>
                  <a:lnTo>
                    <a:pt x="8595674" y="5220249"/>
                  </a:lnTo>
                  <a:close/>
                </a:path>
                <a:path w="20032345" h="5941695">
                  <a:moveTo>
                    <a:pt x="10255705" y="5902717"/>
                  </a:moveTo>
                  <a:lnTo>
                    <a:pt x="10249650" y="5902108"/>
                  </a:lnTo>
                  <a:lnTo>
                    <a:pt x="10246696" y="5901636"/>
                  </a:lnTo>
                  <a:lnTo>
                    <a:pt x="10240976" y="5901169"/>
                  </a:lnTo>
                  <a:lnTo>
                    <a:pt x="10235694" y="5905230"/>
                  </a:lnTo>
                  <a:lnTo>
                    <a:pt x="10234607" y="5915814"/>
                  </a:lnTo>
                  <a:lnTo>
                    <a:pt x="10234568" y="5916192"/>
                  </a:lnTo>
                  <a:lnTo>
                    <a:pt x="10237101" y="5920429"/>
                  </a:lnTo>
                  <a:lnTo>
                    <a:pt x="10241441" y="5922280"/>
                  </a:lnTo>
                  <a:lnTo>
                    <a:pt x="10241584" y="5921946"/>
                  </a:lnTo>
                  <a:lnTo>
                    <a:pt x="10242586" y="5922373"/>
                  </a:lnTo>
                  <a:lnTo>
                    <a:pt x="10244730" y="5922893"/>
                  </a:lnTo>
                  <a:lnTo>
                    <a:pt x="10247685" y="5923365"/>
                  </a:lnTo>
                  <a:lnTo>
                    <a:pt x="10253404" y="5923832"/>
                  </a:lnTo>
                  <a:lnTo>
                    <a:pt x="10258687" y="5919773"/>
                  </a:lnTo>
                  <a:lnTo>
                    <a:pt x="10259296" y="5913719"/>
                  </a:lnTo>
                  <a:lnTo>
                    <a:pt x="10259763" y="5908000"/>
                  </a:lnTo>
                  <a:lnTo>
                    <a:pt x="10255705" y="5902717"/>
                  </a:lnTo>
                  <a:close/>
                </a:path>
                <a:path w="20032345" h="5941695">
                  <a:moveTo>
                    <a:pt x="8528768" y="5165274"/>
                  </a:moveTo>
                  <a:lnTo>
                    <a:pt x="8522288" y="5165666"/>
                  </a:lnTo>
                  <a:lnTo>
                    <a:pt x="8518340" y="5170296"/>
                  </a:lnTo>
                  <a:lnTo>
                    <a:pt x="8514726" y="5175067"/>
                  </a:lnTo>
                  <a:lnTo>
                    <a:pt x="8515119" y="5181548"/>
                  </a:lnTo>
                  <a:lnTo>
                    <a:pt x="8519748" y="5185496"/>
                  </a:lnTo>
                  <a:lnTo>
                    <a:pt x="8522134" y="5187302"/>
                  </a:lnTo>
                  <a:lnTo>
                    <a:pt x="8522994" y="5188064"/>
                  </a:lnTo>
                  <a:lnTo>
                    <a:pt x="8529002" y="5190627"/>
                  </a:lnTo>
                  <a:lnTo>
                    <a:pt x="8534146" y="5189664"/>
                  </a:lnTo>
                  <a:lnTo>
                    <a:pt x="8537334" y="5185893"/>
                  </a:lnTo>
                  <a:lnTo>
                    <a:pt x="8540947" y="5181122"/>
                  </a:lnTo>
                  <a:lnTo>
                    <a:pt x="8540555" y="5174641"/>
                  </a:lnTo>
                  <a:lnTo>
                    <a:pt x="8535926" y="5170694"/>
                  </a:lnTo>
                  <a:lnTo>
                    <a:pt x="8528768" y="5165274"/>
                  </a:lnTo>
                  <a:close/>
                </a:path>
                <a:path w="20032345" h="5941695">
                  <a:moveTo>
                    <a:pt x="499665" y="1715071"/>
                  </a:moveTo>
                  <a:lnTo>
                    <a:pt x="492659" y="1714845"/>
                  </a:lnTo>
                  <a:lnTo>
                    <a:pt x="488520" y="1718998"/>
                  </a:lnTo>
                  <a:lnTo>
                    <a:pt x="486522" y="1720907"/>
                  </a:lnTo>
                  <a:lnTo>
                    <a:pt x="482383" y="1725060"/>
                  </a:lnTo>
                  <a:lnTo>
                    <a:pt x="482156" y="1732066"/>
                  </a:lnTo>
                  <a:lnTo>
                    <a:pt x="486309" y="1736205"/>
                  </a:lnTo>
                  <a:lnTo>
                    <a:pt x="487360" y="1737442"/>
                  </a:lnTo>
                  <a:lnTo>
                    <a:pt x="493702" y="1740148"/>
                  </a:lnTo>
                  <a:lnTo>
                    <a:pt x="498372" y="1739377"/>
                  </a:lnTo>
                  <a:lnTo>
                    <a:pt x="501607" y="1736417"/>
                  </a:lnTo>
                  <a:lnTo>
                    <a:pt x="503605" y="1734507"/>
                  </a:lnTo>
                  <a:lnTo>
                    <a:pt x="507744" y="1730354"/>
                  </a:lnTo>
                  <a:lnTo>
                    <a:pt x="507970" y="1723349"/>
                  </a:lnTo>
                  <a:lnTo>
                    <a:pt x="499665" y="1715071"/>
                  </a:lnTo>
                  <a:close/>
                </a:path>
                <a:path w="20032345" h="5941695">
                  <a:moveTo>
                    <a:pt x="10341019" y="5909912"/>
                  </a:moveTo>
                  <a:lnTo>
                    <a:pt x="10335299" y="5909445"/>
                  </a:lnTo>
                  <a:lnTo>
                    <a:pt x="10332202" y="5909307"/>
                  </a:lnTo>
                  <a:lnTo>
                    <a:pt x="10326482" y="5908840"/>
                  </a:lnTo>
                  <a:lnTo>
                    <a:pt x="10321390" y="5913376"/>
                  </a:lnTo>
                  <a:lnTo>
                    <a:pt x="10320550" y="5923670"/>
                  </a:lnTo>
                  <a:lnTo>
                    <a:pt x="10323418" y="5928049"/>
                  </a:lnTo>
                  <a:lnTo>
                    <a:pt x="10328425" y="5930185"/>
                  </a:lnTo>
                  <a:lnTo>
                    <a:pt x="10330711" y="5930373"/>
                  </a:lnTo>
                  <a:lnTo>
                    <a:pt x="10333810" y="5930510"/>
                  </a:lnTo>
                  <a:lnTo>
                    <a:pt x="10339529" y="5930977"/>
                  </a:lnTo>
                  <a:lnTo>
                    <a:pt x="10344621" y="5926441"/>
                  </a:lnTo>
                  <a:lnTo>
                    <a:pt x="10345554" y="5915002"/>
                  </a:lnTo>
                  <a:lnTo>
                    <a:pt x="10341019" y="5909912"/>
                  </a:lnTo>
                  <a:close/>
                </a:path>
                <a:path w="20032345" h="5941695">
                  <a:moveTo>
                    <a:pt x="8464053" y="5108865"/>
                  </a:moveTo>
                  <a:lnTo>
                    <a:pt x="8457097" y="5109449"/>
                  </a:lnTo>
                  <a:lnTo>
                    <a:pt x="8449487" y="5118040"/>
                  </a:lnTo>
                  <a:lnTo>
                    <a:pt x="8450069" y="5124996"/>
                  </a:lnTo>
                  <a:lnTo>
                    <a:pt x="8454365" y="5128801"/>
                  </a:lnTo>
                  <a:lnTo>
                    <a:pt x="8456608" y="5130942"/>
                  </a:lnTo>
                  <a:lnTo>
                    <a:pt x="8457469" y="5131704"/>
                  </a:lnTo>
                  <a:lnTo>
                    <a:pt x="8463477" y="5134267"/>
                  </a:lnTo>
                  <a:lnTo>
                    <a:pt x="8468622" y="5133304"/>
                  </a:lnTo>
                  <a:lnTo>
                    <a:pt x="8475471" y="5125572"/>
                  </a:lnTo>
                  <a:lnTo>
                    <a:pt x="8474887" y="5118616"/>
                  </a:lnTo>
                  <a:lnTo>
                    <a:pt x="8470592" y="5114811"/>
                  </a:lnTo>
                  <a:lnTo>
                    <a:pt x="8468349" y="5112670"/>
                  </a:lnTo>
                  <a:lnTo>
                    <a:pt x="8464053" y="5108865"/>
                  </a:lnTo>
                  <a:close/>
                </a:path>
                <a:path w="20032345" h="5941695">
                  <a:moveTo>
                    <a:pt x="8400049" y="5050786"/>
                  </a:moveTo>
                  <a:lnTo>
                    <a:pt x="8393236" y="5051037"/>
                  </a:lnTo>
                  <a:lnTo>
                    <a:pt x="8389430" y="5055332"/>
                  </a:lnTo>
                  <a:lnTo>
                    <a:pt x="8385483" y="5059961"/>
                  </a:lnTo>
                  <a:lnTo>
                    <a:pt x="8385732" y="5066776"/>
                  </a:lnTo>
                  <a:lnTo>
                    <a:pt x="8390028" y="5070581"/>
                  </a:lnTo>
                  <a:lnTo>
                    <a:pt x="8392271" y="5072721"/>
                  </a:lnTo>
                  <a:lnTo>
                    <a:pt x="8392988" y="5073816"/>
                  </a:lnTo>
                  <a:lnTo>
                    <a:pt x="8399330" y="5076521"/>
                  </a:lnTo>
                  <a:lnTo>
                    <a:pt x="8404475" y="5075560"/>
                  </a:lnTo>
                  <a:lnTo>
                    <a:pt x="8407519" y="5072124"/>
                  </a:lnTo>
                  <a:lnTo>
                    <a:pt x="8411467" y="5067494"/>
                  </a:lnTo>
                  <a:lnTo>
                    <a:pt x="8411218" y="5060680"/>
                  </a:lnTo>
                  <a:lnTo>
                    <a:pt x="8406922" y="5056875"/>
                  </a:lnTo>
                  <a:lnTo>
                    <a:pt x="8404678" y="5054734"/>
                  </a:lnTo>
                  <a:lnTo>
                    <a:pt x="8400049" y="5050786"/>
                  </a:lnTo>
                  <a:close/>
                </a:path>
                <a:path w="20032345" h="5941695">
                  <a:moveTo>
                    <a:pt x="10427188" y="5915102"/>
                  </a:moveTo>
                  <a:lnTo>
                    <a:pt x="10421326" y="5914970"/>
                  </a:lnTo>
                  <a:lnTo>
                    <a:pt x="10412033" y="5914556"/>
                  </a:lnTo>
                  <a:lnTo>
                    <a:pt x="10406942" y="5919092"/>
                  </a:lnTo>
                  <a:lnTo>
                    <a:pt x="10406808" y="5924954"/>
                  </a:lnTo>
                  <a:lnTo>
                    <a:pt x="10406769" y="5929673"/>
                  </a:lnTo>
                  <a:lnTo>
                    <a:pt x="10409444" y="5933575"/>
                  </a:lnTo>
                  <a:lnTo>
                    <a:pt x="10414785" y="5935854"/>
                  </a:lnTo>
                  <a:lnTo>
                    <a:pt x="10417406" y="5936182"/>
                  </a:lnTo>
                  <a:lnTo>
                    <a:pt x="10420505" y="5936320"/>
                  </a:lnTo>
                  <a:lnTo>
                    <a:pt x="10426368" y="5936453"/>
                  </a:lnTo>
                  <a:lnTo>
                    <a:pt x="10431458" y="5931918"/>
                  </a:lnTo>
                  <a:lnTo>
                    <a:pt x="10431723" y="5920194"/>
                  </a:lnTo>
                  <a:lnTo>
                    <a:pt x="10427188" y="5915102"/>
                  </a:lnTo>
                  <a:close/>
                </a:path>
                <a:path w="20032345" h="5941695">
                  <a:moveTo>
                    <a:pt x="8337807" y="4992276"/>
                  </a:moveTo>
                  <a:lnTo>
                    <a:pt x="8330994" y="4992526"/>
                  </a:lnTo>
                  <a:lnTo>
                    <a:pt x="8322716" y="5000832"/>
                  </a:lnTo>
                  <a:lnTo>
                    <a:pt x="8322965" y="5007646"/>
                  </a:lnTo>
                  <a:lnTo>
                    <a:pt x="8327118" y="5011785"/>
                  </a:lnTo>
                  <a:lnTo>
                    <a:pt x="8329362" y="5013926"/>
                  </a:lnTo>
                  <a:lnTo>
                    <a:pt x="8330079" y="5015021"/>
                  </a:lnTo>
                  <a:lnTo>
                    <a:pt x="8336420" y="5017726"/>
                  </a:lnTo>
                  <a:lnTo>
                    <a:pt x="8341424" y="5017098"/>
                  </a:lnTo>
                  <a:lnTo>
                    <a:pt x="8344467" y="5013662"/>
                  </a:lnTo>
                  <a:lnTo>
                    <a:pt x="8348607" y="5009509"/>
                  </a:lnTo>
                  <a:lnTo>
                    <a:pt x="8348358" y="5002695"/>
                  </a:lnTo>
                  <a:lnTo>
                    <a:pt x="8344204" y="4998556"/>
                  </a:lnTo>
                  <a:lnTo>
                    <a:pt x="8341960" y="4996416"/>
                  </a:lnTo>
                  <a:lnTo>
                    <a:pt x="8337807" y="4992276"/>
                  </a:lnTo>
                  <a:close/>
                </a:path>
                <a:path w="20032345" h="5941695">
                  <a:moveTo>
                    <a:pt x="10512926" y="5918532"/>
                  </a:moveTo>
                  <a:lnTo>
                    <a:pt x="10507064" y="5918399"/>
                  </a:lnTo>
                  <a:lnTo>
                    <a:pt x="10504300" y="5918403"/>
                  </a:lnTo>
                  <a:lnTo>
                    <a:pt x="10498438" y="5918270"/>
                  </a:lnTo>
                  <a:lnTo>
                    <a:pt x="10493346" y="5922806"/>
                  </a:lnTo>
                  <a:lnTo>
                    <a:pt x="10493213" y="5928668"/>
                  </a:lnTo>
                  <a:lnTo>
                    <a:pt x="10492839" y="5933243"/>
                  </a:lnTo>
                  <a:lnTo>
                    <a:pt x="10495515" y="5937147"/>
                  </a:lnTo>
                  <a:lnTo>
                    <a:pt x="10500522" y="5939283"/>
                  </a:lnTo>
                  <a:lnTo>
                    <a:pt x="10503143" y="5939611"/>
                  </a:lnTo>
                  <a:lnTo>
                    <a:pt x="10512437" y="5940024"/>
                  </a:lnTo>
                  <a:lnTo>
                    <a:pt x="10517195" y="5935346"/>
                  </a:lnTo>
                  <a:lnTo>
                    <a:pt x="10517328" y="5929484"/>
                  </a:lnTo>
                  <a:lnTo>
                    <a:pt x="10517603" y="5923288"/>
                  </a:lnTo>
                  <a:lnTo>
                    <a:pt x="10512926" y="5918532"/>
                  </a:lnTo>
                  <a:close/>
                </a:path>
                <a:path w="20032345" h="5941695">
                  <a:moveTo>
                    <a:pt x="562898" y="1655634"/>
                  </a:moveTo>
                  <a:lnTo>
                    <a:pt x="556226" y="1655550"/>
                  </a:lnTo>
                  <a:lnTo>
                    <a:pt x="551753" y="1659561"/>
                  </a:lnTo>
                  <a:lnTo>
                    <a:pt x="549754" y="1661470"/>
                  </a:lnTo>
                  <a:lnTo>
                    <a:pt x="545281" y="1665480"/>
                  </a:lnTo>
                  <a:lnTo>
                    <a:pt x="545055" y="1672486"/>
                  </a:lnTo>
                  <a:lnTo>
                    <a:pt x="549208" y="1676625"/>
                  </a:lnTo>
                  <a:lnTo>
                    <a:pt x="550259" y="1677862"/>
                  </a:lnTo>
                  <a:lnTo>
                    <a:pt x="552929" y="1679001"/>
                  </a:lnTo>
                  <a:lnTo>
                    <a:pt x="552787" y="1679335"/>
                  </a:lnTo>
                  <a:lnTo>
                    <a:pt x="556459" y="1680901"/>
                  </a:lnTo>
                  <a:lnTo>
                    <a:pt x="561128" y="1680131"/>
                  </a:lnTo>
                  <a:lnTo>
                    <a:pt x="564363" y="1677171"/>
                  </a:lnTo>
                  <a:lnTo>
                    <a:pt x="566362" y="1675261"/>
                  </a:lnTo>
                  <a:lnTo>
                    <a:pt x="570835" y="1671251"/>
                  </a:lnTo>
                  <a:lnTo>
                    <a:pt x="570919" y="1664579"/>
                  </a:lnTo>
                  <a:lnTo>
                    <a:pt x="562898" y="1655634"/>
                  </a:lnTo>
                  <a:close/>
                </a:path>
                <a:path w="20032345" h="5941695">
                  <a:moveTo>
                    <a:pt x="8276278" y="4932097"/>
                  </a:moveTo>
                  <a:lnTo>
                    <a:pt x="8269606" y="4932013"/>
                  </a:lnTo>
                  <a:lnTo>
                    <a:pt x="8261328" y="4940319"/>
                  </a:lnTo>
                  <a:lnTo>
                    <a:pt x="8261244" y="4946991"/>
                  </a:lnTo>
                  <a:lnTo>
                    <a:pt x="8265397" y="4951130"/>
                  </a:lnTo>
                  <a:lnTo>
                    <a:pt x="8267641" y="4953271"/>
                  </a:lnTo>
                  <a:lnTo>
                    <a:pt x="8268692" y="4954508"/>
                  </a:lnTo>
                  <a:lnTo>
                    <a:pt x="8274366" y="4956928"/>
                  </a:lnTo>
                  <a:lnTo>
                    <a:pt x="8278894" y="4956492"/>
                  </a:lnTo>
                  <a:lnTo>
                    <a:pt x="8282271" y="4953198"/>
                  </a:lnTo>
                  <a:lnTo>
                    <a:pt x="8286410" y="4949045"/>
                  </a:lnTo>
                  <a:lnTo>
                    <a:pt x="8286494" y="4942373"/>
                  </a:lnTo>
                  <a:lnTo>
                    <a:pt x="8282341" y="4938234"/>
                  </a:lnTo>
                  <a:lnTo>
                    <a:pt x="8280431" y="4936235"/>
                  </a:lnTo>
                  <a:lnTo>
                    <a:pt x="8276278" y="4932097"/>
                  </a:lnTo>
                  <a:close/>
                </a:path>
                <a:path w="20032345" h="5941695">
                  <a:moveTo>
                    <a:pt x="10598848" y="5919672"/>
                  </a:moveTo>
                  <a:lnTo>
                    <a:pt x="10592987" y="5919539"/>
                  </a:lnTo>
                  <a:lnTo>
                    <a:pt x="10583885" y="5919603"/>
                  </a:lnTo>
                  <a:lnTo>
                    <a:pt x="10579463" y="5924423"/>
                  </a:lnTo>
                  <a:lnTo>
                    <a:pt x="10579329" y="5930284"/>
                  </a:lnTo>
                  <a:lnTo>
                    <a:pt x="10579432" y="5934669"/>
                  </a:lnTo>
                  <a:lnTo>
                    <a:pt x="10581773" y="5938429"/>
                  </a:lnTo>
                  <a:lnTo>
                    <a:pt x="10586780" y="5940565"/>
                  </a:lnTo>
                  <a:lnTo>
                    <a:pt x="10589736" y="5941037"/>
                  </a:lnTo>
                  <a:lnTo>
                    <a:pt x="10592833" y="5941175"/>
                  </a:lnTo>
                  <a:lnTo>
                    <a:pt x="10599171" y="5941116"/>
                  </a:lnTo>
                  <a:lnTo>
                    <a:pt x="10603595" y="5936297"/>
                  </a:lnTo>
                  <a:lnTo>
                    <a:pt x="10603728" y="5930434"/>
                  </a:lnTo>
                  <a:lnTo>
                    <a:pt x="10603670" y="5924096"/>
                  </a:lnTo>
                  <a:lnTo>
                    <a:pt x="10598848" y="5919672"/>
                  </a:lnTo>
                  <a:close/>
                </a:path>
                <a:path w="20032345" h="5941695">
                  <a:moveTo>
                    <a:pt x="8216271" y="4870200"/>
                  </a:moveTo>
                  <a:lnTo>
                    <a:pt x="8209266" y="4869972"/>
                  </a:lnTo>
                  <a:lnTo>
                    <a:pt x="8200988" y="4878279"/>
                  </a:lnTo>
                  <a:lnTo>
                    <a:pt x="8200761" y="4885285"/>
                  </a:lnTo>
                  <a:lnTo>
                    <a:pt x="8204915" y="4889424"/>
                  </a:lnTo>
                  <a:lnTo>
                    <a:pt x="8207157" y="4891564"/>
                  </a:lnTo>
                  <a:lnTo>
                    <a:pt x="8207875" y="4892659"/>
                  </a:lnTo>
                  <a:lnTo>
                    <a:pt x="8214217" y="4895365"/>
                  </a:lnTo>
                  <a:lnTo>
                    <a:pt x="8218886" y="4894594"/>
                  </a:lnTo>
                  <a:lnTo>
                    <a:pt x="8222122" y="4891634"/>
                  </a:lnTo>
                  <a:lnTo>
                    <a:pt x="8226260" y="4887481"/>
                  </a:lnTo>
                  <a:lnTo>
                    <a:pt x="8226487" y="4880476"/>
                  </a:lnTo>
                  <a:lnTo>
                    <a:pt x="8222333" y="4876337"/>
                  </a:lnTo>
                  <a:lnTo>
                    <a:pt x="8220424" y="4874339"/>
                  </a:lnTo>
                  <a:lnTo>
                    <a:pt x="8216271" y="4870200"/>
                  </a:lnTo>
                  <a:close/>
                </a:path>
                <a:path w="20032345" h="5941695">
                  <a:moveTo>
                    <a:pt x="10684484" y="5918717"/>
                  </a:moveTo>
                  <a:lnTo>
                    <a:pt x="10678480" y="5918918"/>
                  </a:lnTo>
                  <a:lnTo>
                    <a:pt x="10675716" y="5918923"/>
                  </a:lnTo>
                  <a:lnTo>
                    <a:pt x="10669712" y="5919124"/>
                  </a:lnTo>
                  <a:lnTo>
                    <a:pt x="10664953" y="5923801"/>
                  </a:lnTo>
                  <a:lnTo>
                    <a:pt x="10665154" y="5929806"/>
                  </a:lnTo>
                  <a:lnTo>
                    <a:pt x="10665258" y="5934190"/>
                  </a:lnTo>
                  <a:lnTo>
                    <a:pt x="10667933" y="5938094"/>
                  </a:lnTo>
                  <a:lnTo>
                    <a:pt x="10672941" y="5940230"/>
                  </a:lnTo>
                  <a:lnTo>
                    <a:pt x="10676038" y="5940366"/>
                  </a:lnTo>
                  <a:lnTo>
                    <a:pt x="10678802" y="5940362"/>
                  </a:lnTo>
                  <a:lnTo>
                    <a:pt x="10684807" y="5940161"/>
                  </a:lnTo>
                  <a:lnTo>
                    <a:pt x="10689564" y="5935484"/>
                  </a:lnTo>
                  <a:lnTo>
                    <a:pt x="10689162" y="5923475"/>
                  </a:lnTo>
                  <a:lnTo>
                    <a:pt x="10684484" y="5918717"/>
                  </a:lnTo>
                  <a:close/>
                </a:path>
                <a:path w="20032345" h="5941695">
                  <a:moveTo>
                    <a:pt x="625988" y="1596529"/>
                  </a:moveTo>
                  <a:lnTo>
                    <a:pt x="619316" y="1596446"/>
                  </a:lnTo>
                  <a:lnTo>
                    <a:pt x="614843" y="1600456"/>
                  </a:lnTo>
                  <a:lnTo>
                    <a:pt x="612845" y="1602365"/>
                  </a:lnTo>
                  <a:lnTo>
                    <a:pt x="608372" y="1606376"/>
                  </a:lnTo>
                  <a:lnTo>
                    <a:pt x="608288" y="1613048"/>
                  </a:lnTo>
                  <a:lnTo>
                    <a:pt x="612299" y="1617521"/>
                  </a:lnTo>
                  <a:lnTo>
                    <a:pt x="613207" y="1619092"/>
                  </a:lnTo>
                  <a:lnTo>
                    <a:pt x="615878" y="1620231"/>
                  </a:lnTo>
                  <a:lnTo>
                    <a:pt x="616020" y="1619897"/>
                  </a:lnTo>
                  <a:lnTo>
                    <a:pt x="619692" y="1621463"/>
                  </a:lnTo>
                  <a:lnTo>
                    <a:pt x="624218" y="1621027"/>
                  </a:lnTo>
                  <a:lnTo>
                    <a:pt x="627454" y="1618068"/>
                  </a:lnTo>
                  <a:lnTo>
                    <a:pt x="629452" y="1616158"/>
                  </a:lnTo>
                  <a:lnTo>
                    <a:pt x="633925" y="1612147"/>
                  </a:lnTo>
                  <a:lnTo>
                    <a:pt x="634009" y="1605474"/>
                  </a:lnTo>
                  <a:lnTo>
                    <a:pt x="625988" y="1596529"/>
                  </a:lnTo>
                  <a:close/>
                </a:path>
                <a:path w="20032345" h="5941695">
                  <a:moveTo>
                    <a:pt x="8157359" y="4807586"/>
                  </a:moveTo>
                  <a:lnTo>
                    <a:pt x="8150829" y="4807167"/>
                  </a:lnTo>
                  <a:lnTo>
                    <a:pt x="8146357" y="4811177"/>
                  </a:lnTo>
                  <a:lnTo>
                    <a:pt x="8142218" y="4815331"/>
                  </a:lnTo>
                  <a:lnTo>
                    <a:pt x="8141799" y="4821861"/>
                  </a:lnTo>
                  <a:lnTo>
                    <a:pt x="8145810" y="4826333"/>
                  </a:lnTo>
                  <a:lnTo>
                    <a:pt x="8147719" y="4828331"/>
                  </a:lnTo>
                  <a:lnTo>
                    <a:pt x="8148628" y="4829903"/>
                  </a:lnTo>
                  <a:lnTo>
                    <a:pt x="8151298" y="4831042"/>
                  </a:lnTo>
                  <a:lnTo>
                    <a:pt x="8151441" y="4830708"/>
                  </a:lnTo>
                  <a:lnTo>
                    <a:pt x="8155112" y="4832274"/>
                  </a:lnTo>
                  <a:lnTo>
                    <a:pt x="8159640" y="4831838"/>
                  </a:lnTo>
                  <a:lnTo>
                    <a:pt x="8162876" y="4828877"/>
                  </a:lnTo>
                  <a:lnTo>
                    <a:pt x="8167015" y="4824724"/>
                  </a:lnTo>
                  <a:lnTo>
                    <a:pt x="8167431" y="4818195"/>
                  </a:lnTo>
                  <a:lnTo>
                    <a:pt x="8163421" y="4813722"/>
                  </a:lnTo>
                  <a:lnTo>
                    <a:pt x="8161512" y="4811724"/>
                  </a:lnTo>
                  <a:lnTo>
                    <a:pt x="8157359" y="4807586"/>
                  </a:lnTo>
                  <a:close/>
                </a:path>
                <a:path w="20032345" h="5941695">
                  <a:moveTo>
                    <a:pt x="10770070" y="5916952"/>
                  </a:moveTo>
                  <a:lnTo>
                    <a:pt x="10764066" y="5917153"/>
                  </a:lnTo>
                  <a:lnTo>
                    <a:pt x="10761301" y="5917158"/>
                  </a:lnTo>
                  <a:lnTo>
                    <a:pt x="10755631" y="5917501"/>
                  </a:lnTo>
                  <a:lnTo>
                    <a:pt x="10750873" y="5922178"/>
                  </a:lnTo>
                  <a:lnTo>
                    <a:pt x="10751075" y="5928182"/>
                  </a:lnTo>
                  <a:lnTo>
                    <a:pt x="10751176" y="5932567"/>
                  </a:lnTo>
                  <a:lnTo>
                    <a:pt x="10753994" y="5936137"/>
                  </a:lnTo>
                  <a:lnTo>
                    <a:pt x="10759002" y="5938273"/>
                  </a:lnTo>
                  <a:lnTo>
                    <a:pt x="10762100" y="5938411"/>
                  </a:lnTo>
                  <a:lnTo>
                    <a:pt x="10764865" y="5938406"/>
                  </a:lnTo>
                  <a:lnTo>
                    <a:pt x="10770535" y="5938063"/>
                  </a:lnTo>
                  <a:lnTo>
                    <a:pt x="10775292" y="5933384"/>
                  </a:lnTo>
                  <a:lnTo>
                    <a:pt x="10775091" y="5927379"/>
                  </a:lnTo>
                  <a:lnTo>
                    <a:pt x="10774748" y="5921710"/>
                  </a:lnTo>
                  <a:lnTo>
                    <a:pt x="10770070" y="5916952"/>
                  </a:lnTo>
                  <a:close/>
                </a:path>
                <a:path w="20032345" h="5941695">
                  <a:moveTo>
                    <a:pt x="8099826" y="4743587"/>
                  </a:moveTo>
                  <a:lnTo>
                    <a:pt x="8092819" y="4743360"/>
                  </a:lnTo>
                  <a:lnTo>
                    <a:pt x="8084160" y="4750713"/>
                  </a:lnTo>
                  <a:lnTo>
                    <a:pt x="8083599" y="4757578"/>
                  </a:lnTo>
                  <a:lnTo>
                    <a:pt x="8087610" y="4762050"/>
                  </a:lnTo>
                  <a:lnTo>
                    <a:pt x="8089520" y="4764049"/>
                  </a:lnTo>
                  <a:lnTo>
                    <a:pt x="8090762" y="4765762"/>
                  </a:lnTo>
                  <a:lnTo>
                    <a:pt x="8096770" y="4768325"/>
                  </a:lnTo>
                  <a:lnTo>
                    <a:pt x="8101297" y="4767888"/>
                  </a:lnTo>
                  <a:lnTo>
                    <a:pt x="8104532" y="4764928"/>
                  </a:lnTo>
                  <a:lnTo>
                    <a:pt x="8108863" y="4761251"/>
                  </a:lnTo>
                  <a:lnTo>
                    <a:pt x="8109423" y="4754389"/>
                  </a:lnTo>
                  <a:lnTo>
                    <a:pt x="8105413" y="4749916"/>
                  </a:lnTo>
                  <a:lnTo>
                    <a:pt x="8103503" y="4747918"/>
                  </a:lnTo>
                  <a:lnTo>
                    <a:pt x="8099826" y="4743587"/>
                  </a:lnTo>
                  <a:close/>
                </a:path>
                <a:path w="20032345" h="5941695">
                  <a:moveTo>
                    <a:pt x="10856175" y="5913042"/>
                  </a:moveTo>
                  <a:lnTo>
                    <a:pt x="10850171" y="5913242"/>
                  </a:lnTo>
                  <a:lnTo>
                    <a:pt x="10847265" y="5913579"/>
                  </a:lnTo>
                  <a:lnTo>
                    <a:pt x="10841594" y="5913923"/>
                  </a:lnTo>
                  <a:lnTo>
                    <a:pt x="10837170" y="5918745"/>
                  </a:lnTo>
                  <a:lnTo>
                    <a:pt x="10837371" y="5924748"/>
                  </a:lnTo>
                  <a:lnTo>
                    <a:pt x="10837617" y="5928799"/>
                  </a:lnTo>
                  <a:lnTo>
                    <a:pt x="10840100" y="5932226"/>
                  </a:lnTo>
                  <a:lnTo>
                    <a:pt x="10845107" y="5934362"/>
                  </a:lnTo>
                  <a:lnTo>
                    <a:pt x="10848540" y="5934642"/>
                  </a:lnTo>
                  <a:lnTo>
                    <a:pt x="10851447" y="5934304"/>
                  </a:lnTo>
                  <a:lnTo>
                    <a:pt x="10857117" y="5933960"/>
                  </a:lnTo>
                  <a:lnTo>
                    <a:pt x="10861541" y="5929141"/>
                  </a:lnTo>
                  <a:lnTo>
                    <a:pt x="10861339" y="5923136"/>
                  </a:lnTo>
                  <a:lnTo>
                    <a:pt x="10860997" y="5917466"/>
                  </a:lnTo>
                  <a:lnTo>
                    <a:pt x="10856175" y="5913042"/>
                  </a:lnTo>
                  <a:close/>
                </a:path>
                <a:path w="20032345" h="5941695">
                  <a:moveTo>
                    <a:pt x="8043530" y="4678538"/>
                  </a:moveTo>
                  <a:lnTo>
                    <a:pt x="8036858" y="4678453"/>
                  </a:lnTo>
                  <a:lnTo>
                    <a:pt x="8027530" y="4685521"/>
                  </a:lnTo>
                  <a:lnTo>
                    <a:pt x="8026970" y="4692385"/>
                  </a:lnTo>
                  <a:lnTo>
                    <a:pt x="8030980" y="4696858"/>
                  </a:lnTo>
                  <a:lnTo>
                    <a:pt x="8032748" y="4699191"/>
                  </a:lnTo>
                  <a:lnTo>
                    <a:pt x="8033655" y="4700762"/>
                  </a:lnTo>
                  <a:lnTo>
                    <a:pt x="8039998" y="4703467"/>
                  </a:lnTo>
                  <a:lnTo>
                    <a:pt x="8044526" y="4703031"/>
                  </a:lnTo>
                  <a:lnTo>
                    <a:pt x="8047618" y="4700405"/>
                  </a:lnTo>
                  <a:lnTo>
                    <a:pt x="8052283" y="4696870"/>
                  </a:lnTo>
                  <a:lnTo>
                    <a:pt x="8052843" y="4690006"/>
                  </a:lnTo>
                  <a:lnTo>
                    <a:pt x="8048832" y="4685533"/>
                  </a:lnTo>
                  <a:lnTo>
                    <a:pt x="8043530" y="4678538"/>
                  </a:lnTo>
                  <a:close/>
                </a:path>
                <a:path w="20032345" h="5941695">
                  <a:moveTo>
                    <a:pt x="689461" y="1538378"/>
                  </a:moveTo>
                  <a:lnTo>
                    <a:pt x="671904" y="1554562"/>
                  </a:lnTo>
                  <a:lnTo>
                    <a:pt x="675915" y="1559036"/>
                  </a:lnTo>
                  <a:lnTo>
                    <a:pt x="676823" y="1560607"/>
                  </a:lnTo>
                  <a:lnTo>
                    <a:pt x="679493" y="1561746"/>
                  </a:lnTo>
                  <a:lnTo>
                    <a:pt x="679636" y="1561412"/>
                  </a:lnTo>
                  <a:lnTo>
                    <a:pt x="683308" y="1562978"/>
                  </a:lnTo>
                  <a:lnTo>
                    <a:pt x="697625" y="1546990"/>
                  </a:lnTo>
                  <a:lnTo>
                    <a:pt x="693614" y="1542517"/>
                  </a:lnTo>
                  <a:lnTo>
                    <a:pt x="689461" y="1538378"/>
                  </a:lnTo>
                  <a:close/>
                </a:path>
                <a:path w="20032345" h="5941695">
                  <a:moveTo>
                    <a:pt x="10941992" y="5907034"/>
                  </a:moveTo>
                  <a:lnTo>
                    <a:pt x="10936322" y="5907377"/>
                  </a:lnTo>
                  <a:lnTo>
                    <a:pt x="10933415" y="5907716"/>
                  </a:lnTo>
                  <a:lnTo>
                    <a:pt x="10927269" y="5908250"/>
                  </a:lnTo>
                  <a:lnTo>
                    <a:pt x="10923038" y="5913547"/>
                  </a:lnTo>
                  <a:lnTo>
                    <a:pt x="10923625" y="5923268"/>
                  </a:lnTo>
                  <a:lnTo>
                    <a:pt x="10926109" y="5926695"/>
                  </a:lnTo>
                  <a:lnTo>
                    <a:pt x="10931450" y="5928974"/>
                  </a:lnTo>
                  <a:lnTo>
                    <a:pt x="10934882" y="5929254"/>
                  </a:lnTo>
                  <a:lnTo>
                    <a:pt x="10937789" y="5928915"/>
                  </a:lnTo>
                  <a:lnTo>
                    <a:pt x="10943935" y="5928381"/>
                  </a:lnTo>
                  <a:lnTo>
                    <a:pt x="10948167" y="5923083"/>
                  </a:lnTo>
                  <a:lnTo>
                    <a:pt x="10947823" y="5917413"/>
                  </a:lnTo>
                  <a:lnTo>
                    <a:pt x="10947289" y="5911266"/>
                  </a:lnTo>
                  <a:lnTo>
                    <a:pt x="10941992" y="5907034"/>
                  </a:lnTo>
                  <a:close/>
                </a:path>
                <a:path w="20032345" h="5941695">
                  <a:moveTo>
                    <a:pt x="7987995" y="4612629"/>
                  </a:moveTo>
                  <a:lnTo>
                    <a:pt x="7981132" y="4612069"/>
                  </a:lnTo>
                  <a:lnTo>
                    <a:pt x="7976802" y="4615746"/>
                  </a:lnTo>
                  <a:lnTo>
                    <a:pt x="7972329" y="4619757"/>
                  </a:lnTo>
                  <a:lnTo>
                    <a:pt x="7971769" y="4626620"/>
                  </a:lnTo>
                  <a:lnTo>
                    <a:pt x="7975446" y="4630950"/>
                  </a:lnTo>
                  <a:lnTo>
                    <a:pt x="7977213" y="4633282"/>
                  </a:lnTo>
                  <a:lnTo>
                    <a:pt x="7978263" y="4634520"/>
                  </a:lnTo>
                  <a:lnTo>
                    <a:pt x="7981125" y="4636135"/>
                  </a:lnTo>
                  <a:lnTo>
                    <a:pt x="7984797" y="4637701"/>
                  </a:lnTo>
                  <a:lnTo>
                    <a:pt x="7989324" y="4637264"/>
                  </a:lnTo>
                  <a:lnTo>
                    <a:pt x="7992417" y="4634639"/>
                  </a:lnTo>
                  <a:lnTo>
                    <a:pt x="7996890" y="4630628"/>
                  </a:lnTo>
                  <a:lnTo>
                    <a:pt x="7997450" y="4623765"/>
                  </a:lnTo>
                  <a:lnTo>
                    <a:pt x="7993773" y="4619434"/>
                  </a:lnTo>
                  <a:lnTo>
                    <a:pt x="7992006" y="4617101"/>
                  </a:lnTo>
                  <a:lnTo>
                    <a:pt x="7987995" y="4612629"/>
                  </a:lnTo>
                  <a:close/>
                </a:path>
                <a:path w="20032345" h="5941695">
                  <a:moveTo>
                    <a:pt x="11027092" y="5899932"/>
                  </a:moveTo>
                  <a:lnTo>
                    <a:pt x="11012560" y="5901625"/>
                  </a:lnTo>
                  <a:lnTo>
                    <a:pt x="11007994" y="5906779"/>
                  </a:lnTo>
                  <a:lnTo>
                    <a:pt x="11008671" y="5912593"/>
                  </a:lnTo>
                  <a:lnTo>
                    <a:pt x="11009059" y="5916309"/>
                  </a:lnTo>
                  <a:lnTo>
                    <a:pt x="11011875" y="5919877"/>
                  </a:lnTo>
                  <a:lnTo>
                    <a:pt x="11015214" y="5921302"/>
                  </a:lnTo>
                  <a:lnTo>
                    <a:pt x="11015072" y="5921635"/>
                  </a:lnTo>
                  <a:lnTo>
                    <a:pt x="11016741" y="5922348"/>
                  </a:lnTo>
                  <a:lnTo>
                    <a:pt x="11020315" y="5922293"/>
                  </a:lnTo>
                  <a:lnTo>
                    <a:pt x="11029034" y="5921279"/>
                  </a:lnTo>
                  <a:lnTo>
                    <a:pt x="11033601" y="5916124"/>
                  </a:lnTo>
                  <a:lnTo>
                    <a:pt x="11032247" y="5904498"/>
                  </a:lnTo>
                  <a:lnTo>
                    <a:pt x="11027092" y="5899932"/>
                  </a:lnTo>
                  <a:close/>
                </a:path>
                <a:path w="20032345" h="5941695">
                  <a:moveTo>
                    <a:pt x="7933698" y="4545670"/>
                  </a:moveTo>
                  <a:lnTo>
                    <a:pt x="7926836" y="4545110"/>
                  </a:lnTo>
                  <a:lnTo>
                    <a:pt x="7917507" y="4552179"/>
                  </a:lnTo>
                  <a:lnTo>
                    <a:pt x="7916947" y="4559043"/>
                  </a:lnTo>
                  <a:lnTo>
                    <a:pt x="7922249" y="4566038"/>
                  </a:lnTo>
                  <a:lnTo>
                    <a:pt x="7923633" y="4567418"/>
                  </a:lnTo>
                  <a:lnTo>
                    <a:pt x="7926494" y="4569033"/>
                  </a:lnTo>
                  <a:lnTo>
                    <a:pt x="7926352" y="4569367"/>
                  </a:lnTo>
                  <a:lnTo>
                    <a:pt x="7929690" y="4570791"/>
                  </a:lnTo>
                  <a:lnTo>
                    <a:pt x="7934217" y="4570355"/>
                  </a:lnTo>
                  <a:lnTo>
                    <a:pt x="7937310" y="4567729"/>
                  </a:lnTo>
                  <a:lnTo>
                    <a:pt x="7941974" y="4564195"/>
                  </a:lnTo>
                  <a:lnTo>
                    <a:pt x="7942535" y="4557331"/>
                  </a:lnTo>
                  <a:lnTo>
                    <a:pt x="7933698" y="4545670"/>
                  </a:lnTo>
                  <a:close/>
                </a:path>
                <a:path w="20032345" h="5941695">
                  <a:moveTo>
                    <a:pt x="753936" y="1480654"/>
                  </a:moveTo>
                  <a:lnTo>
                    <a:pt x="747407" y="1480236"/>
                  </a:lnTo>
                  <a:lnTo>
                    <a:pt x="742934" y="1484246"/>
                  </a:lnTo>
                  <a:lnTo>
                    <a:pt x="740936" y="1486156"/>
                  </a:lnTo>
                  <a:lnTo>
                    <a:pt x="736463" y="1490167"/>
                  </a:lnTo>
                  <a:lnTo>
                    <a:pt x="736045" y="1496696"/>
                  </a:lnTo>
                  <a:lnTo>
                    <a:pt x="740056" y="1501168"/>
                  </a:lnTo>
                  <a:lnTo>
                    <a:pt x="740964" y="1502740"/>
                  </a:lnTo>
                  <a:lnTo>
                    <a:pt x="747307" y="1505445"/>
                  </a:lnTo>
                  <a:lnTo>
                    <a:pt x="751833" y="1505009"/>
                  </a:lnTo>
                  <a:lnTo>
                    <a:pt x="755068" y="1502049"/>
                  </a:lnTo>
                  <a:lnTo>
                    <a:pt x="757067" y="1500140"/>
                  </a:lnTo>
                  <a:lnTo>
                    <a:pt x="761539" y="1496129"/>
                  </a:lnTo>
                  <a:lnTo>
                    <a:pt x="761957" y="1489600"/>
                  </a:lnTo>
                  <a:lnTo>
                    <a:pt x="753936" y="1480654"/>
                  </a:lnTo>
                  <a:close/>
                </a:path>
                <a:path w="20032345" h="5941695">
                  <a:moveTo>
                    <a:pt x="11112427" y="5891353"/>
                  </a:moveTo>
                  <a:lnTo>
                    <a:pt x="11097896" y="5893045"/>
                  </a:lnTo>
                  <a:lnTo>
                    <a:pt x="11093663" y="5898343"/>
                  </a:lnTo>
                  <a:lnTo>
                    <a:pt x="11094340" y="5904155"/>
                  </a:lnTo>
                  <a:lnTo>
                    <a:pt x="11094919" y="5908348"/>
                  </a:lnTo>
                  <a:lnTo>
                    <a:pt x="11097546" y="5911441"/>
                  </a:lnTo>
                  <a:lnTo>
                    <a:pt x="11102553" y="5913577"/>
                  </a:lnTo>
                  <a:lnTo>
                    <a:pt x="11106127" y="5913523"/>
                  </a:lnTo>
                  <a:lnTo>
                    <a:pt x="11114846" y="5912507"/>
                  </a:lnTo>
                  <a:lnTo>
                    <a:pt x="11119079" y="5907211"/>
                  </a:lnTo>
                  <a:lnTo>
                    <a:pt x="11117725" y="5895585"/>
                  </a:lnTo>
                  <a:lnTo>
                    <a:pt x="11112427" y="5891353"/>
                  </a:lnTo>
                  <a:close/>
                </a:path>
                <a:path w="20032345" h="5941695">
                  <a:moveTo>
                    <a:pt x="7880829" y="4478138"/>
                  </a:moveTo>
                  <a:lnTo>
                    <a:pt x="7874109" y="4477243"/>
                  </a:lnTo>
                  <a:lnTo>
                    <a:pt x="7864780" y="4484312"/>
                  </a:lnTo>
                  <a:lnTo>
                    <a:pt x="7863887" y="4491033"/>
                  </a:lnTo>
                  <a:lnTo>
                    <a:pt x="7869188" y="4498029"/>
                  </a:lnTo>
                  <a:lnTo>
                    <a:pt x="7870096" y="4499600"/>
                  </a:lnTo>
                  <a:lnTo>
                    <a:pt x="7873292" y="4501359"/>
                  </a:lnTo>
                  <a:lnTo>
                    <a:pt x="7876964" y="4502925"/>
                  </a:lnTo>
                  <a:lnTo>
                    <a:pt x="7881013" y="4502680"/>
                  </a:lnTo>
                  <a:lnTo>
                    <a:pt x="7884107" y="4500053"/>
                  </a:lnTo>
                  <a:lnTo>
                    <a:pt x="7888771" y="4496519"/>
                  </a:lnTo>
                  <a:lnTo>
                    <a:pt x="7889665" y="4489798"/>
                  </a:lnTo>
                  <a:lnTo>
                    <a:pt x="7880829" y="4478138"/>
                  </a:lnTo>
                  <a:close/>
                </a:path>
                <a:path w="20032345" h="5941695">
                  <a:moveTo>
                    <a:pt x="11198000" y="5881295"/>
                  </a:moveTo>
                  <a:lnTo>
                    <a:pt x="11183468" y="5882988"/>
                  </a:lnTo>
                  <a:lnTo>
                    <a:pt x="11179235" y="5888284"/>
                  </a:lnTo>
                  <a:lnTo>
                    <a:pt x="11179912" y="5894097"/>
                  </a:lnTo>
                  <a:lnTo>
                    <a:pt x="11180491" y="5898290"/>
                  </a:lnTo>
                  <a:lnTo>
                    <a:pt x="11183118" y="5901384"/>
                  </a:lnTo>
                  <a:lnTo>
                    <a:pt x="11187791" y="5903377"/>
                  </a:lnTo>
                  <a:lnTo>
                    <a:pt x="11191698" y="5903466"/>
                  </a:lnTo>
                  <a:lnTo>
                    <a:pt x="11200418" y="5902450"/>
                  </a:lnTo>
                  <a:lnTo>
                    <a:pt x="11204650" y="5897154"/>
                  </a:lnTo>
                  <a:lnTo>
                    <a:pt x="11203296" y="5885528"/>
                  </a:lnTo>
                  <a:lnTo>
                    <a:pt x="11198000" y="5881295"/>
                  </a:lnTo>
                  <a:close/>
                </a:path>
                <a:path w="20032345" h="5941695">
                  <a:moveTo>
                    <a:pt x="818602" y="1423406"/>
                  </a:moveTo>
                  <a:lnTo>
                    <a:pt x="811739" y="1422846"/>
                  </a:lnTo>
                  <a:lnTo>
                    <a:pt x="807266" y="1426856"/>
                  </a:lnTo>
                  <a:lnTo>
                    <a:pt x="804934" y="1428624"/>
                  </a:lnTo>
                  <a:lnTo>
                    <a:pt x="800604" y="1432301"/>
                  </a:lnTo>
                  <a:lnTo>
                    <a:pt x="800044" y="1439163"/>
                  </a:lnTo>
                  <a:lnTo>
                    <a:pt x="804054" y="1443636"/>
                  </a:lnTo>
                  <a:lnTo>
                    <a:pt x="804962" y="1445207"/>
                  </a:lnTo>
                  <a:lnTo>
                    <a:pt x="811639" y="1448055"/>
                  </a:lnTo>
                  <a:lnTo>
                    <a:pt x="816165" y="1447619"/>
                  </a:lnTo>
                  <a:lnTo>
                    <a:pt x="819401" y="1444659"/>
                  </a:lnTo>
                  <a:lnTo>
                    <a:pt x="821399" y="1442749"/>
                  </a:lnTo>
                  <a:lnTo>
                    <a:pt x="825730" y="1439072"/>
                  </a:lnTo>
                  <a:lnTo>
                    <a:pt x="826290" y="1432209"/>
                  </a:lnTo>
                  <a:lnTo>
                    <a:pt x="822279" y="1427735"/>
                  </a:lnTo>
                  <a:lnTo>
                    <a:pt x="818602" y="1423406"/>
                  </a:lnTo>
                  <a:close/>
                </a:path>
                <a:path w="20032345" h="5941695">
                  <a:moveTo>
                    <a:pt x="7828197" y="4409127"/>
                  </a:moveTo>
                  <a:lnTo>
                    <a:pt x="7821476" y="4408233"/>
                  </a:lnTo>
                  <a:lnTo>
                    <a:pt x="7812148" y="4415302"/>
                  </a:lnTo>
                  <a:lnTo>
                    <a:pt x="7811254" y="4422022"/>
                  </a:lnTo>
                  <a:lnTo>
                    <a:pt x="7816555" y="4429019"/>
                  </a:lnTo>
                  <a:lnTo>
                    <a:pt x="7817797" y="4430732"/>
                  </a:lnTo>
                  <a:lnTo>
                    <a:pt x="7820993" y="4432490"/>
                  </a:lnTo>
                  <a:lnTo>
                    <a:pt x="7824331" y="4433914"/>
                  </a:lnTo>
                  <a:lnTo>
                    <a:pt x="7828524" y="4433335"/>
                  </a:lnTo>
                  <a:lnTo>
                    <a:pt x="7831475" y="4431042"/>
                  </a:lnTo>
                  <a:lnTo>
                    <a:pt x="7836139" y="4427508"/>
                  </a:lnTo>
                  <a:lnTo>
                    <a:pt x="7837033" y="4420787"/>
                  </a:lnTo>
                  <a:lnTo>
                    <a:pt x="7828197" y="4409127"/>
                  </a:lnTo>
                  <a:close/>
                </a:path>
                <a:path w="20032345" h="5941695">
                  <a:moveTo>
                    <a:pt x="11283188" y="5870286"/>
                  </a:moveTo>
                  <a:lnTo>
                    <a:pt x="11268656" y="5871979"/>
                  </a:lnTo>
                  <a:lnTo>
                    <a:pt x="11264757" y="5877418"/>
                  </a:lnTo>
                  <a:lnTo>
                    <a:pt x="11265435" y="5883231"/>
                  </a:lnTo>
                  <a:lnTo>
                    <a:pt x="11265823" y="5886947"/>
                  </a:lnTo>
                  <a:lnTo>
                    <a:pt x="11268449" y="5890040"/>
                  </a:lnTo>
                  <a:lnTo>
                    <a:pt x="11273456" y="5892176"/>
                  </a:lnTo>
                  <a:lnTo>
                    <a:pt x="11277363" y="5892265"/>
                  </a:lnTo>
                  <a:lnTo>
                    <a:pt x="11286082" y="5891249"/>
                  </a:lnTo>
                  <a:lnTo>
                    <a:pt x="11289981" y="5885810"/>
                  </a:lnTo>
                  <a:lnTo>
                    <a:pt x="11288626" y="5874185"/>
                  </a:lnTo>
                  <a:lnTo>
                    <a:pt x="11283188" y="5870286"/>
                  </a:lnTo>
                  <a:close/>
                </a:path>
                <a:path w="20032345" h="5941695">
                  <a:moveTo>
                    <a:pt x="7777184" y="4340018"/>
                  </a:moveTo>
                  <a:lnTo>
                    <a:pt x="7770464" y="4339124"/>
                  </a:lnTo>
                  <a:lnTo>
                    <a:pt x="7765800" y="4342658"/>
                  </a:lnTo>
                  <a:lnTo>
                    <a:pt x="7760801" y="4346050"/>
                  </a:lnTo>
                  <a:lnTo>
                    <a:pt x="7759907" y="4352772"/>
                  </a:lnTo>
                  <a:lnTo>
                    <a:pt x="7765208" y="4359768"/>
                  </a:lnTo>
                  <a:lnTo>
                    <a:pt x="7766450" y="4361481"/>
                  </a:lnTo>
                  <a:lnTo>
                    <a:pt x="7767978" y="4362527"/>
                  </a:lnTo>
                  <a:lnTo>
                    <a:pt x="7772985" y="4364663"/>
                  </a:lnTo>
                  <a:lnTo>
                    <a:pt x="7776701" y="4364276"/>
                  </a:lnTo>
                  <a:lnTo>
                    <a:pt x="7779986" y="4362126"/>
                  </a:lnTo>
                  <a:lnTo>
                    <a:pt x="7784984" y="4358734"/>
                  </a:lnTo>
                  <a:lnTo>
                    <a:pt x="7785878" y="4352012"/>
                  </a:lnTo>
                  <a:lnTo>
                    <a:pt x="7780576" y="4345017"/>
                  </a:lnTo>
                  <a:lnTo>
                    <a:pt x="7777184" y="4340018"/>
                  </a:lnTo>
                  <a:close/>
                </a:path>
                <a:path w="20032345" h="5941695">
                  <a:moveTo>
                    <a:pt x="11368087" y="5857179"/>
                  </a:moveTo>
                  <a:lnTo>
                    <a:pt x="11362132" y="5858190"/>
                  </a:lnTo>
                  <a:lnTo>
                    <a:pt x="11359225" y="5858529"/>
                  </a:lnTo>
                  <a:lnTo>
                    <a:pt x="11353604" y="5859682"/>
                  </a:lnTo>
                  <a:lnTo>
                    <a:pt x="11349371" y="5864979"/>
                  </a:lnTo>
                  <a:lnTo>
                    <a:pt x="11350383" y="5870935"/>
                  </a:lnTo>
                  <a:lnTo>
                    <a:pt x="11351105" y="5874793"/>
                  </a:lnTo>
                  <a:lnTo>
                    <a:pt x="11353396" y="5877744"/>
                  </a:lnTo>
                  <a:lnTo>
                    <a:pt x="11358404" y="5879880"/>
                  </a:lnTo>
                  <a:lnTo>
                    <a:pt x="11362311" y="5879968"/>
                  </a:lnTo>
                  <a:lnTo>
                    <a:pt x="11365218" y="5879630"/>
                  </a:lnTo>
                  <a:lnTo>
                    <a:pt x="11371173" y="5878619"/>
                  </a:lnTo>
                  <a:lnTo>
                    <a:pt x="11375406" y="5873322"/>
                  </a:lnTo>
                  <a:lnTo>
                    <a:pt x="11373384" y="5861411"/>
                  </a:lnTo>
                  <a:lnTo>
                    <a:pt x="11368087" y="5857179"/>
                  </a:lnTo>
                  <a:close/>
                </a:path>
                <a:path w="20032345" h="5941695">
                  <a:moveTo>
                    <a:pt x="883936" y="1366443"/>
                  </a:moveTo>
                  <a:lnTo>
                    <a:pt x="877073" y="1365883"/>
                  </a:lnTo>
                  <a:lnTo>
                    <a:pt x="872600" y="1369894"/>
                  </a:lnTo>
                  <a:lnTo>
                    <a:pt x="870268" y="1371659"/>
                  </a:lnTo>
                  <a:lnTo>
                    <a:pt x="865938" y="1375337"/>
                  </a:lnTo>
                  <a:lnTo>
                    <a:pt x="865377" y="1382200"/>
                  </a:lnTo>
                  <a:lnTo>
                    <a:pt x="869388" y="1386673"/>
                  </a:lnTo>
                  <a:lnTo>
                    <a:pt x="870296" y="1388244"/>
                  </a:lnTo>
                  <a:lnTo>
                    <a:pt x="873301" y="1389526"/>
                  </a:lnTo>
                  <a:lnTo>
                    <a:pt x="872824" y="1389717"/>
                  </a:lnTo>
                  <a:lnTo>
                    <a:pt x="876162" y="1391141"/>
                  </a:lnTo>
                  <a:lnTo>
                    <a:pt x="880832" y="1390371"/>
                  </a:lnTo>
                  <a:lnTo>
                    <a:pt x="883925" y="1387744"/>
                  </a:lnTo>
                  <a:lnTo>
                    <a:pt x="890921" y="1382442"/>
                  </a:lnTo>
                  <a:lnTo>
                    <a:pt x="891481" y="1375580"/>
                  </a:lnTo>
                  <a:lnTo>
                    <a:pt x="887471" y="1371107"/>
                  </a:lnTo>
                  <a:lnTo>
                    <a:pt x="883936" y="1366443"/>
                  </a:lnTo>
                  <a:close/>
                </a:path>
                <a:path w="20032345" h="5941695">
                  <a:moveTo>
                    <a:pt x="7727409" y="4269859"/>
                  </a:moveTo>
                  <a:lnTo>
                    <a:pt x="7720831" y="4268630"/>
                  </a:lnTo>
                  <a:lnTo>
                    <a:pt x="7715832" y="4272023"/>
                  </a:lnTo>
                  <a:lnTo>
                    <a:pt x="7711168" y="4275557"/>
                  </a:lnTo>
                  <a:lnTo>
                    <a:pt x="7709940" y="4282136"/>
                  </a:lnTo>
                  <a:lnTo>
                    <a:pt x="7713333" y="4287134"/>
                  </a:lnTo>
                  <a:lnTo>
                    <a:pt x="7715099" y="4289465"/>
                  </a:lnTo>
                  <a:lnTo>
                    <a:pt x="7716007" y="4291037"/>
                  </a:lnTo>
                  <a:lnTo>
                    <a:pt x="7717869" y="4292226"/>
                  </a:lnTo>
                  <a:lnTo>
                    <a:pt x="7723209" y="4294504"/>
                  </a:lnTo>
                  <a:lnTo>
                    <a:pt x="7726926" y="4294116"/>
                  </a:lnTo>
                  <a:lnTo>
                    <a:pt x="7730210" y="4291966"/>
                  </a:lnTo>
                  <a:lnTo>
                    <a:pt x="7734874" y="4288432"/>
                  </a:lnTo>
                  <a:lnTo>
                    <a:pt x="7736102" y="4281853"/>
                  </a:lnTo>
                  <a:lnTo>
                    <a:pt x="7732710" y="4276855"/>
                  </a:lnTo>
                  <a:lnTo>
                    <a:pt x="7727409" y="4269859"/>
                  </a:lnTo>
                  <a:close/>
                </a:path>
                <a:path w="20032345" h="5941695">
                  <a:moveTo>
                    <a:pt x="11453272" y="5843406"/>
                  </a:moveTo>
                  <a:lnTo>
                    <a:pt x="11447317" y="5844417"/>
                  </a:lnTo>
                  <a:lnTo>
                    <a:pt x="11444410" y="5844756"/>
                  </a:lnTo>
                  <a:lnTo>
                    <a:pt x="11438455" y="5845766"/>
                  </a:lnTo>
                  <a:lnTo>
                    <a:pt x="11434556" y="5851206"/>
                  </a:lnTo>
                  <a:lnTo>
                    <a:pt x="11435566" y="5857160"/>
                  </a:lnTo>
                  <a:lnTo>
                    <a:pt x="11436288" y="5861020"/>
                  </a:lnTo>
                  <a:lnTo>
                    <a:pt x="11438581" y="5863970"/>
                  </a:lnTo>
                  <a:lnTo>
                    <a:pt x="11443923" y="5866249"/>
                  </a:lnTo>
                  <a:lnTo>
                    <a:pt x="11447972" y="5866004"/>
                  </a:lnTo>
                  <a:lnTo>
                    <a:pt x="11450878" y="5865665"/>
                  </a:lnTo>
                  <a:lnTo>
                    <a:pt x="11456833" y="5864653"/>
                  </a:lnTo>
                  <a:lnTo>
                    <a:pt x="11460732" y="5859214"/>
                  </a:lnTo>
                  <a:lnTo>
                    <a:pt x="11458710" y="5847304"/>
                  </a:lnTo>
                  <a:lnTo>
                    <a:pt x="11453272" y="5843406"/>
                  </a:lnTo>
                  <a:close/>
                </a:path>
                <a:path w="20032345" h="5941695">
                  <a:moveTo>
                    <a:pt x="7678060" y="4198698"/>
                  </a:moveTo>
                  <a:lnTo>
                    <a:pt x="7671482" y="4197470"/>
                  </a:lnTo>
                  <a:lnTo>
                    <a:pt x="7661485" y="4204254"/>
                  </a:lnTo>
                  <a:lnTo>
                    <a:pt x="7660258" y="4210833"/>
                  </a:lnTo>
                  <a:lnTo>
                    <a:pt x="7663650" y="4215831"/>
                  </a:lnTo>
                  <a:lnTo>
                    <a:pt x="7665416" y="4218163"/>
                  </a:lnTo>
                  <a:lnTo>
                    <a:pt x="7666516" y="4220211"/>
                  </a:lnTo>
                  <a:lnTo>
                    <a:pt x="7668377" y="4221398"/>
                  </a:lnTo>
                  <a:lnTo>
                    <a:pt x="7673384" y="4223534"/>
                  </a:lnTo>
                  <a:lnTo>
                    <a:pt x="7677100" y="4223147"/>
                  </a:lnTo>
                  <a:lnTo>
                    <a:pt x="7680385" y="4220997"/>
                  </a:lnTo>
                  <a:lnTo>
                    <a:pt x="7685384" y="4217605"/>
                  </a:lnTo>
                  <a:lnTo>
                    <a:pt x="7686611" y="4211026"/>
                  </a:lnTo>
                  <a:lnTo>
                    <a:pt x="7683219" y="4206029"/>
                  </a:lnTo>
                  <a:lnTo>
                    <a:pt x="7681452" y="4203696"/>
                  </a:lnTo>
                  <a:lnTo>
                    <a:pt x="7678060" y="4198698"/>
                  </a:lnTo>
                  <a:close/>
                </a:path>
                <a:path w="20032345" h="5941695">
                  <a:moveTo>
                    <a:pt x="11537596" y="5828872"/>
                  </a:moveTo>
                  <a:lnTo>
                    <a:pt x="11531641" y="5829882"/>
                  </a:lnTo>
                  <a:lnTo>
                    <a:pt x="11528734" y="5830221"/>
                  </a:lnTo>
                  <a:lnTo>
                    <a:pt x="11523113" y="5831374"/>
                  </a:lnTo>
                  <a:lnTo>
                    <a:pt x="11519214" y="5836814"/>
                  </a:lnTo>
                  <a:lnTo>
                    <a:pt x="11520226" y="5842769"/>
                  </a:lnTo>
                  <a:lnTo>
                    <a:pt x="11521089" y="5846293"/>
                  </a:lnTo>
                  <a:lnTo>
                    <a:pt x="11523382" y="5849244"/>
                  </a:lnTo>
                  <a:lnTo>
                    <a:pt x="11528389" y="5851380"/>
                  </a:lnTo>
                  <a:lnTo>
                    <a:pt x="11532773" y="5851277"/>
                  </a:lnTo>
                  <a:lnTo>
                    <a:pt x="11535680" y="5850938"/>
                  </a:lnTo>
                  <a:lnTo>
                    <a:pt x="11541301" y="5849785"/>
                  </a:lnTo>
                  <a:lnTo>
                    <a:pt x="11545199" y="5844346"/>
                  </a:lnTo>
                  <a:lnTo>
                    <a:pt x="11544188" y="5838391"/>
                  </a:lnTo>
                  <a:lnTo>
                    <a:pt x="11543035" y="5832770"/>
                  </a:lnTo>
                  <a:lnTo>
                    <a:pt x="11537596" y="5828872"/>
                  </a:lnTo>
                  <a:close/>
                </a:path>
                <a:path w="20032345" h="5941695">
                  <a:moveTo>
                    <a:pt x="949987" y="1310574"/>
                  </a:moveTo>
                  <a:lnTo>
                    <a:pt x="943266" y="1309680"/>
                  </a:lnTo>
                  <a:lnTo>
                    <a:pt x="938793" y="1313691"/>
                  </a:lnTo>
                  <a:lnTo>
                    <a:pt x="936461" y="1315458"/>
                  </a:lnTo>
                  <a:lnTo>
                    <a:pt x="931988" y="1319468"/>
                  </a:lnTo>
                  <a:lnTo>
                    <a:pt x="931094" y="1326189"/>
                  </a:lnTo>
                  <a:lnTo>
                    <a:pt x="935105" y="1330662"/>
                  </a:lnTo>
                  <a:lnTo>
                    <a:pt x="936155" y="1331899"/>
                  </a:lnTo>
                  <a:lnTo>
                    <a:pt x="939017" y="1333515"/>
                  </a:lnTo>
                  <a:lnTo>
                    <a:pt x="942689" y="1335081"/>
                  </a:lnTo>
                  <a:lnTo>
                    <a:pt x="947216" y="1334644"/>
                  </a:lnTo>
                  <a:lnTo>
                    <a:pt x="950309" y="1332018"/>
                  </a:lnTo>
                  <a:lnTo>
                    <a:pt x="952641" y="1330252"/>
                  </a:lnTo>
                  <a:lnTo>
                    <a:pt x="957114" y="1326241"/>
                  </a:lnTo>
                  <a:lnTo>
                    <a:pt x="958008" y="1319519"/>
                  </a:lnTo>
                  <a:lnTo>
                    <a:pt x="949987" y="1310574"/>
                  </a:lnTo>
                  <a:close/>
                </a:path>
                <a:path w="20032345" h="5941695">
                  <a:moveTo>
                    <a:pt x="7630190" y="4127774"/>
                  </a:moveTo>
                  <a:lnTo>
                    <a:pt x="7623754" y="4126211"/>
                  </a:lnTo>
                  <a:lnTo>
                    <a:pt x="7613758" y="4132996"/>
                  </a:lnTo>
                  <a:lnTo>
                    <a:pt x="7612196" y="4139432"/>
                  </a:lnTo>
                  <a:lnTo>
                    <a:pt x="7615588" y="4144429"/>
                  </a:lnTo>
                  <a:lnTo>
                    <a:pt x="7617355" y="4146762"/>
                  </a:lnTo>
                  <a:lnTo>
                    <a:pt x="7618597" y="4148475"/>
                  </a:lnTo>
                  <a:lnTo>
                    <a:pt x="7619982" y="4149855"/>
                  </a:lnTo>
                  <a:lnTo>
                    <a:pt x="7625323" y="4152133"/>
                  </a:lnTo>
                  <a:lnTo>
                    <a:pt x="7628897" y="4152080"/>
                  </a:lnTo>
                  <a:lnTo>
                    <a:pt x="7632181" y="4149930"/>
                  </a:lnTo>
                  <a:lnTo>
                    <a:pt x="7637179" y="4146538"/>
                  </a:lnTo>
                  <a:lnTo>
                    <a:pt x="7638740" y="4140102"/>
                  </a:lnTo>
                  <a:lnTo>
                    <a:pt x="7635348" y="4135103"/>
                  </a:lnTo>
                  <a:lnTo>
                    <a:pt x="7633582" y="4132771"/>
                  </a:lnTo>
                  <a:lnTo>
                    <a:pt x="7630190" y="4127774"/>
                  </a:lnTo>
                  <a:close/>
                </a:path>
                <a:path w="20032345" h="5941695">
                  <a:moveTo>
                    <a:pt x="11622015" y="5813192"/>
                  </a:moveTo>
                  <a:lnTo>
                    <a:pt x="11616392" y="5814346"/>
                  </a:lnTo>
                  <a:lnTo>
                    <a:pt x="11613487" y="5814685"/>
                  </a:lnTo>
                  <a:lnTo>
                    <a:pt x="11607531" y="5815695"/>
                  </a:lnTo>
                  <a:lnTo>
                    <a:pt x="11603825" y="5821611"/>
                  </a:lnTo>
                  <a:lnTo>
                    <a:pt x="11604977" y="5827232"/>
                  </a:lnTo>
                  <a:lnTo>
                    <a:pt x="11605507" y="5830615"/>
                  </a:lnTo>
                  <a:lnTo>
                    <a:pt x="11608134" y="5833707"/>
                  </a:lnTo>
                  <a:lnTo>
                    <a:pt x="11611139" y="5834989"/>
                  </a:lnTo>
                  <a:lnTo>
                    <a:pt x="11611330" y="5835465"/>
                  </a:lnTo>
                  <a:lnTo>
                    <a:pt x="11613000" y="5836178"/>
                  </a:lnTo>
                  <a:lnTo>
                    <a:pt x="11615286" y="5836365"/>
                  </a:lnTo>
                  <a:lnTo>
                    <a:pt x="11617383" y="5836075"/>
                  </a:lnTo>
                  <a:lnTo>
                    <a:pt x="11620431" y="5835402"/>
                  </a:lnTo>
                  <a:lnTo>
                    <a:pt x="11626386" y="5834391"/>
                  </a:lnTo>
                  <a:lnTo>
                    <a:pt x="11630095" y="5828476"/>
                  </a:lnTo>
                  <a:lnTo>
                    <a:pt x="11628941" y="5822855"/>
                  </a:lnTo>
                  <a:lnTo>
                    <a:pt x="11627930" y="5816900"/>
                  </a:lnTo>
                  <a:lnTo>
                    <a:pt x="11622015" y="5813192"/>
                  </a:lnTo>
                  <a:close/>
                </a:path>
                <a:path w="20032345" h="5941695">
                  <a:moveTo>
                    <a:pt x="1016229" y="1255181"/>
                  </a:moveTo>
                  <a:lnTo>
                    <a:pt x="1009366" y="1254622"/>
                  </a:lnTo>
                  <a:lnTo>
                    <a:pt x="1005035" y="1258298"/>
                  </a:lnTo>
                  <a:lnTo>
                    <a:pt x="1002703" y="1260066"/>
                  </a:lnTo>
                  <a:lnTo>
                    <a:pt x="998230" y="1264076"/>
                  </a:lnTo>
                  <a:lnTo>
                    <a:pt x="997670" y="1270940"/>
                  </a:lnTo>
                  <a:lnTo>
                    <a:pt x="1002397" y="1276507"/>
                  </a:lnTo>
                  <a:lnTo>
                    <a:pt x="1005260" y="1278122"/>
                  </a:lnTo>
                  <a:lnTo>
                    <a:pt x="1008931" y="1279689"/>
                  </a:lnTo>
                  <a:lnTo>
                    <a:pt x="1013458" y="1279252"/>
                  </a:lnTo>
                  <a:lnTo>
                    <a:pt x="1016551" y="1276626"/>
                  </a:lnTo>
                  <a:lnTo>
                    <a:pt x="1018883" y="1274858"/>
                  </a:lnTo>
                  <a:lnTo>
                    <a:pt x="1023356" y="1270848"/>
                  </a:lnTo>
                  <a:lnTo>
                    <a:pt x="1023916" y="1263985"/>
                  </a:lnTo>
                  <a:lnTo>
                    <a:pt x="1020239" y="1259655"/>
                  </a:lnTo>
                  <a:lnTo>
                    <a:pt x="1016229" y="1255181"/>
                  </a:lnTo>
                  <a:close/>
                </a:path>
                <a:path w="20032345" h="5941695">
                  <a:moveTo>
                    <a:pt x="7583031" y="4055178"/>
                  </a:moveTo>
                  <a:lnTo>
                    <a:pt x="7576595" y="4053618"/>
                  </a:lnTo>
                  <a:lnTo>
                    <a:pt x="7566598" y="4060402"/>
                  </a:lnTo>
                  <a:lnTo>
                    <a:pt x="7565038" y="4066838"/>
                  </a:lnTo>
                  <a:lnTo>
                    <a:pt x="7568430" y="4071835"/>
                  </a:lnTo>
                  <a:lnTo>
                    <a:pt x="7570053" y="4074501"/>
                  </a:lnTo>
                  <a:lnTo>
                    <a:pt x="7571296" y="4076215"/>
                  </a:lnTo>
                  <a:lnTo>
                    <a:pt x="7572680" y="4077595"/>
                  </a:lnTo>
                  <a:lnTo>
                    <a:pt x="7578021" y="4079874"/>
                  </a:lnTo>
                  <a:lnTo>
                    <a:pt x="7581737" y="4079485"/>
                  </a:lnTo>
                  <a:lnTo>
                    <a:pt x="7584880" y="4077669"/>
                  </a:lnTo>
                  <a:lnTo>
                    <a:pt x="7589878" y="4074277"/>
                  </a:lnTo>
                  <a:lnTo>
                    <a:pt x="7591106" y="4067699"/>
                  </a:lnTo>
                  <a:lnTo>
                    <a:pt x="7588048" y="4062843"/>
                  </a:lnTo>
                  <a:lnTo>
                    <a:pt x="7586423" y="4060177"/>
                  </a:lnTo>
                  <a:lnTo>
                    <a:pt x="7583031" y="4055178"/>
                  </a:lnTo>
                  <a:close/>
                </a:path>
                <a:path w="20032345" h="5941695">
                  <a:moveTo>
                    <a:pt x="11706334" y="5795894"/>
                  </a:moveTo>
                  <a:lnTo>
                    <a:pt x="11700712" y="5797047"/>
                  </a:lnTo>
                  <a:lnTo>
                    <a:pt x="11697665" y="5797721"/>
                  </a:lnTo>
                  <a:lnTo>
                    <a:pt x="11692043" y="5798873"/>
                  </a:lnTo>
                  <a:lnTo>
                    <a:pt x="11688336" y="5804787"/>
                  </a:lnTo>
                  <a:lnTo>
                    <a:pt x="11689490" y="5810409"/>
                  </a:lnTo>
                  <a:lnTo>
                    <a:pt x="11689876" y="5814125"/>
                  </a:lnTo>
                  <a:lnTo>
                    <a:pt x="11692646" y="5816885"/>
                  </a:lnTo>
                  <a:lnTo>
                    <a:pt x="11697319" y="5818879"/>
                  </a:lnTo>
                  <a:lnTo>
                    <a:pt x="11699465" y="5819399"/>
                  </a:lnTo>
                  <a:lnTo>
                    <a:pt x="11701703" y="5818776"/>
                  </a:lnTo>
                  <a:lnTo>
                    <a:pt x="11704752" y="5818104"/>
                  </a:lnTo>
                  <a:lnTo>
                    <a:pt x="11710706" y="5817094"/>
                  </a:lnTo>
                  <a:lnTo>
                    <a:pt x="11714414" y="5811178"/>
                  </a:lnTo>
                  <a:lnTo>
                    <a:pt x="11713260" y="5805556"/>
                  </a:lnTo>
                  <a:lnTo>
                    <a:pt x="11712250" y="5799601"/>
                  </a:lnTo>
                  <a:lnTo>
                    <a:pt x="11706334" y="5795894"/>
                  </a:lnTo>
                  <a:close/>
                </a:path>
                <a:path w="20032345" h="5941695">
                  <a:moveTo>
                    <a:pt x="7536683" y="3982536"/>
                  </a:moveTo>
                  <a:lnTo>
                    <a:pt x="7529770" y="3981166"/>
                  </a:lnTo>
                  <a:lnTo>
                    <a:pt x="7524914" y="3984224"/>
                  </a:lnTo>
                  <a:lnTo>
                    <a:pt x="7519725" y="3987140"/>
                  </a:lnTo>
                  <a:lnTo>
                    <a:pt x="7518354" y="3994053"/>
                  </a:lnTo>
                  <a:lnTo>
                    <a:pt x="7521413" y="3998908"/>
                  </a:lnTo>
                  <a:lnTo>
                    <a:pt x="7523038" y="4001573"/>
                  </a:lnTo>
                  <a:lnTo>
                    <a:pt x="7524280" y="4003287"/>
                  </a:lnTo>
                  <a:lnTo>
                    <a:pt x="7525998" y="4004808"/>
                  </a:lnTo>
                  <a:lnTo>
                    <a:pt x="7528001" y="4005663"/>
                  </a:lnTo>
                  <a:lnTo>
                    <a:pt x="7527859" y="4005997"/>
                  </a:lnTo>
                  <a:lnTo>
                    <a:pt x="7530863" y="4007278"/>
                  </a:lnTo>
                  <a:lnTo>
                    <a:pt x="7534580" y="4006891"/>
                  </a:lnTo>
                  <a:lnTo>
                    <a:pt x="7537722" y="4005075"/>
                  </a:lnTo>
                  <a:lnTo>
                    <a:pt x="7542912" y="4002159"/>
                  </a:lnTo>
                  <a:lnTo>
                    <a:pt x="7544282" y="3995247"/>
                  </a:lnTo>
                  <a:lnTo>
                    <a:pt x="7541223" y="3990391"/>
                  </a:lnTo>
                  <a:lnTo>
                    <a:pt x="7539598" y="3987726"/>
                  </a:lnTo>
                  <a:lnTo>
                    <a:pt x="7536683" y="3982536"/>
                  </a:lnTo>
                  <a:close/>
                </a:path>
                <a:path w="20032345" h="5941695">
                  <a:moveTo>
                    <a:pt x="11790320" y="5778452"/>
                  </a:moveTo>
                  <a:lnTo>
                    <a:pt x="11784699" y="5779606"/>
                  </a:lnTo>
                  <a:lnTo>
                    <a:pt x="11781650" y="5780279"/>
                  </a:lnTo>
                  <a:lnTo>
                    <a:pt x="11776029" y="5781432"/>
                  </a:lnTo>
                  <a:lnTo>
                    <a:pt x="11772322" y="5787348"/>
                  </a:lnTo>
                  <a:lnTo>
                    <a:pt x="11773476" y="5792969"/>
                  </a:lnTo>
                  <a:lnTo>
                    <a:pt x="11774339" y="5796494"/>
                  </a:lnTo>
                  <a:lnTo>
                    <a:pt x="11776773" y="5799110"/>
                  </a:lnTo>
                  <a:lnTo>
                    <a:pt x="11781781" y="5801246"/>
                  </a:lnTo>
                  <a:lnTo>
                    <a:pt x="11783928" y="5801767"/>
                  </a:lnTo>
                  <a:lnTo>
                    <a:pt x="11786166" y="5801143"/>
                  </a:lnTo>
                  <a:lnTo>
                    <a:pt x="11789215" y="5800472"/>
                  </a:lnTo>
                  <a:lnTo>
                    <a:pt x="11794836" y="5799318"/>
                  </a:lnTo>
                  <a:lnTo>
                    <a:pt x="11798542" y="5793402"/>
                  </a:lnTo>
                  <a:lnTo>
                    <a:pt x="11796235" y="5782160"/>
                  </a:lnTo>
                  <a:lnTo>
                    <a:pt x="11790320" y="5778452"/>
                  </a:lnTo>
                  <a:close/>
                </a:path>
                <a:path w="20032345" h="5941695">
                  <a:moveTo>
                    <a:pt x="1082996" y="1200409"/>
                  </a:moveTo>
                  <a:lnTo>
                    <a:pt x="1076467" y="1199990"/>
                  </a:lnTo>
                  <a:lnTo>
                    <a:pt x="1069470" y="1205292"/>
                  </a:lnTo>
                  <a:lnTo>
                    <a:pt x="1064664" y="1209160"/>
                  </a:lnTo>
                  <a:lnTo>
                    <a:pt x="1064246" y="1215689"/>
                  </a:lnTo>
                  <a:lnTo>
                    <a:pt x="1067780" y="1220353"/>
                  </a:lnTo>
                  <a:lnTo>
                    <a:pt x="1069165" y="1221733"/>
                  </a:lnTo>
                  <a:lnTo>
                    <a:pt x="1072026" y="1223350"/>
                  </a:lnTo>
                  <a:lnTo>
                    <a:pt x="1071884" y="1223682"/>
                  </a:lnTo>
                  <a:lnTo>
                    <a:pt x="1075222" y="1225106"/>
                  </a:lnTo>
                  <a:lnTo>
                    <a:pt x="1079749" y="1224671"/>
                  </a:lnTo>
                  <a:lnTo>
                    <a:pt x="1082842" y="1222044"/>
                  </a:lnTo>
                  <a:lnTo>
                    <a:pt x="1085174" y="1220277"/>
                  </a:lnTo>
                  <a:lnTo>
                    <a:pt x="1089981" y="1216409"/>
                  </a:lnTo>
                  <a:lnTo>
                    <a:pt x="1090399" y="1209880"/>
                  </a:lnTo>
                  <a:lnTo>
                    <a:pt x="1086864" y="1205215"/>
                  </a:lnTo>
                  <a:lnTo>
                    <a:pt x="1082996" y="1200409"/>
                  </a:lnTo>
                  <a:close/>
                </a:path>
                <a:path w="20032345" h="5941695">
                  <a:moveTo>
                    <a:pt x="7491287" y="3909510"/>
                  </a:moveTo>
                  <a:lnTo>
                    <a:pt x="7484517" y="3907806"/>
                  </a:lnTo>
                  <a:lnTo>
                    <a:pt x="7474805" y="3913922"/>
                  </a:lnTo>
                  <a:lnTo>
                    <a:pt x="7473101" y="3920692"/>
                  </a:lnTo>
                  <a:lnTo>
                    <a:pt x="7476159" y="3925548"/>
                  </a:lnTo>
                  <a:lnTo>
                    <a:pt x="7477784" y="3928214"/>
                  </a:lnTo>
                  <a:lnTo>
                    <a:pt x="7479026" y="3929927"/>
                  </a:lnTo>
                  <a:lnTo>
                    <a:pt x="7480744" y="3931449"/>
                  </a:lnTo>
                  <a:lnTo>
                    <a:pt x="7485751" y="3933585"/>
                  </a:lnTo>
                  <a:lnTo>
                    <a:pt x="7489326" y="3933532"/>
                  </a:lnTo>
                  <a:lnTo>
                    <a:pt x="7492468" y="3931715"/>
                  </a:lnTo>
                  <a:lnTo>
                    <a:pt x="7497324" y="3928658"/>
                  </a:lnTo>
                  <a:lnTo>
                    <a:pt x="7499028" y="3921887"/>
                  </a:lnTo>
                  <a:lnTo>
                    <a:pt x="7495970" y="3917032"/>
                  </a:lnTo>
                  <a:lnTo>
                    <a:pt x="7494344" y="3914366"/>
                  </a:lnTo>
                  <a:lnTo>
                    <a:pt x="7491287" y="3909510"/>
                  </a:lnTo>
                  <a:close/>
                </a:path>
                <a:path w="20032345" h="5941695">
                  <a:moveTo>
                    <a:pt x="11874543" y="5759534"/>
                  </a:moveTo>
                  <a:lnTo>
                    <a:pt x="11868780" y="5761022"/>
                  </a:lnTo>
                  <a:lnTo>
                    <a:pt x="11865731" y="5761693"/>
                  </a:lnTo>
                  <a:lnTo>
                    <a:pt x="11859776" y="5762705"/>
                  </a:lnTo>
                  <a:lnTo>
                    <a:pt x="11856068" y="5768620"/>
                  </a:lnTo>
                  <a:lnTo>
                    <a:pt x="11857555" y="5774384"/>
                  </a:lnTo>
                  <a:lnTo>
                    <a:pt x="11858419" y="5777909"/>
                  </a:lnTo>
                  <a:lnTo>
                    <a:pt x="11860854" y="5780525"/>
                  </a:lnTo>
                  <a:lnTo>
                    <a:pt x="11863857" y="5781806"/>
                  </a:lnTo>
                  <a:lnTo>
                    <a:pt x="11863715" y="5782140"/>
                  </a:lnTo>
                  <a:lnTo>
                    <a:pt x="11865718" y="5782995"/>
                  </a:lnTo>
                  <a:lnTo>
                    <a:pt x="11868007" y="5783182"/>
                  </a:lnTo>
                  <a:lnTo>
                    <a:pt x="11870246" y="5782559"/>
                  </a:lnTo>
                  <a:lnTo>
                    <a:pt x="11873295" y="5781886"/>
                  </a:lnTo>
                  <a:lnTo>
                    <a:pt x="11879250" y="5780875"/>
                  </a:lnTo>
                  <a:lnTo>
                    <a:pt x="11882957" y="5774960"/>
                  </a:lnTo>
                  <a:lnTo>
                    <a:pt x="11881469" y="5769196"/>
                  </a:lnTo>
                  <a:lnTo>
                    <a:pt x="11880459" y="5763241"/>
                  </a:lnTo>
                  <a:lnTo>
                    <a:pt x="11874543" y="5759534"/>
                  </a:lnTo>
                  <a:close/>
                </a:path>
                <a:path w="20032345" h="5941695">
                  <a:moveTo>
                    <a:pt x="7446317" y="3835483"/>
                  </a:moveTo>
                  <a:lnTo>
                    <a:pt x="7439881" y="3833921"/>
                  </a:lnTo>
                  <a:lnTo>
                    <a:pt x="7434692" y="3836836"/>
                  </a:lnTo>
                  <a:lnTo>
                    <a:pt x="7429836" y="3839895"/>
                  </a:lnTo>
                  <a:lnTo>
                    <a:pt x="7428275" y="3846330"/>
                  </a:lnTo>
                  <a:lnTo>
                    <a:pt x="7431191" y="3851520"/>
                  </a:lnTo>
                  <a:lnTo>
                    <a:pt x="7432815" y="3854187"/>
                  </a:lnTo>
                  <a:lnTo>
                    <a:pt x="7433915" y="3856234"/>
                  </a:lnTo>
                  <a:lnTo>
                    <a:pt x="7435632" y="3857756"/>
                  </a:lnTo>
                  <a:lnTo>
                    <a:pt x="7437635" y="3858611"/>
                  </a:lnTo>
                  <a:lnTo>
                    <a:pt x="7437777" y="3858277"/>
                  </a:lnTo>
                  <a:lnTo>
                    <a:pt x="7440782" y="3859558"/>
                  </a:lnTo>
                  <a:lnTo>
                    <a:pt x="7444357" y="3859505"/>
                  </a:lnTo>
                  <a:lnTo>
                    <a:pt x="7447499" y="3857688"/>
                  </a:lnTo>
                  <a:lnTo>
                    <a:pt x="7452355" y="3854630"/>
                  </a:lnTo>
                  <a:lnTo>
                    <a:pt x="7453917" y="3848194"/>
                  </a:lnTo>
                  <a:lnTo>
                    <a:pt x="7451000" y="3843005"/>
                  </a:lnTo>
                  <a:lnTo>
                    <a:pt x="7449376" y="3840339"/>
                  </a:lnTo>
                  <a:lnTo>
                    <a:pt x="7446317" y="3835483"/>
                  </a:lnTo>
                  <a:close/>
                </a:path>
                <a:path w="20032345" h="5941695">
                  <a:moveTo>
                    <a:pt x="1150765" y="1146062"/>
                  </a:moveTo>
                  <a:lnTo>
                    <a:pt x="1143901" y="1145502"/>
                  </a:lnTo>
                  <a:lnTo>
                    <a:pt x="1132241" y="1154338"/>
                  </a:lnTo>
                  <a:lnTo>
                    <a:pt x="1131681" y="1161201"/>
                  </a:lnTo>
                  <a:lnTo>
                    <a:pt x="1135215" y="1165865"/>
                  </a:lnTo>
                  <a:lnTo>
                    <a:pt x="1136123" y="1167437"/>
                  </a:lnTo>
                  <a:lnTo>
                    <a:pt x="1139319" y="1169194"/>
                  </a:lnTo>
                  <a:lnTo>
                    <a:pt x="1139462" y="1168861"/>
                  </a:lnTo>
                  <a:lnTo>
                    <a:pt x="1143134" y="1170427"/>
                  </a:lnTo>
                  <a:lnTo>
                    <a:pt x="1147184" y="1170181"/>
                  </a:lnTo>
                  <a:lnTo>
                    <a:pt x="1150277" y="1167556"/>
                  </a:lnTo>
                  <a:lnTo>
                    <a:pt x="1157274" y="1162254"/>
                  </a:lnTo>
                  <a:lnTo>
                    <a:pt x="1157833" y="1155390"/>
                  </a:lnTo>
                  <a:lnTo>
                    <a:pt x="1150765" y="1146062"/>
                  </a:lnTo>
                  <a:close/>
                </a:path>
                <a:path w="20032345" h="5941695">
                  <a:moveTo>
                    <a:pt x="11958240" y="5739996"/>
                  </a:moveTo>
                  <a:lnTo>
                    <a:pt x="11952477" y="5741484"/>
                  </a:lnTo>
                  <a:lnTo>
                    <a:pt x="11949427" y="5742157"/>
                  </a:lnTo>
                  <a:lnTo>
                    <a:pt x="11943807" y="5743310"/>
                  </a:lnTo>
                  <a:lnTo>
                    <a:pt x="11940099" y="5749225"/>
                  </a:lnTo>
                  <a:lnTo>
                    <a:pt x="11941586" y="5754988"/>
                  </a:lnTo>
                  <a:lnTo>
                    <a:pt x="11942450" y="5758513"/>
                  </a:lnTo>
                  <a:lnTo>
                    <a:pt x="11944884" y="5761130"/>
                  </a:lnTo>
                  <a:lnTo>
                    <a:pt x="11949892" y="5763266"/>
                  </a:lnTo>
                  <a:lnTo>
                    <a:pt x="11952180" y="5763453"/>
                  </a:lnTo>
                  <a:lnTo>
                    <a:pt x="11954419" y="5762829"/>
                  </a:lnTo>
                  <a:lnTo>
                    <a:pt x="11957467" y="5762157"/>
                  </a:lnTo>
                  <a:lnTo>
                    <a:pt x="11963088" y="5761005"/>
                  </a:lnTo>
                  <a:lnTo>
                    <a:pt x="11966795" y="5755089"/>
                  </a:lnTo>
                  <a:lnTo>
                    <a:pt x="11965307" y="5749325"/>
                  </a:lnTo>
                  <a:lnTo>
                    <a:pt x="11964155" y="5743703"/>
                  </a:lnTo>
                  <a:lnTo>
                    <a:pt x="11958240" y="5739996"/>
                  </a:lnTo>
                  <a:close/>
                </a:path>
                <a:path w="20032345" h="5941695">
                  <a:moveTo>
                    <a:pt x="7402159" y="3761407"/>
                  </a:moveTo>
                  <a:lnTo>
                    <a:pt x="7395723" y="3759844"/>
                  </a:lnTo>
                  <a:lnTo>
                    <a:pt x="7385344" y="3765676"/>
                  </a:lnTo>
                  <a:lnTo>
                    <a:pt x="7383782" y="3772112"/>
                  </a:lnTo>
                  <a:lnTo>
                    <a:pt x="7386698" y="3777301"/>
                  </a:lnTo>
                  <a:lnTo>
                    <a:pt x="7388323" y="3779968"/>
                  </a:lnTo>
                  <a:lnTo>
                    <a:pt x="7389423" y="3782015"/>
                  </a:lnTo>
                  <a:lnTo>
                    <a:pt x="7391140" y="3783537"/>
                  </a:lnTo>
                  <a:lnTo>
                    <a:pt x="7396482" y="3785816"/>
                  </a:lnTo>
                  <a:lnTo>
                    <a:pt x="7400055" y="3785762"/>
                  </a:lnTo>
                  <a:lnTo>
                    <a:pt x="7403197" y="3783945"/>
                  </a:lnTo>
                  <a:lnTo>
                    <a:pt x="7408053" y="3780887"/>
                  </a:lnTo>
                  <a:lnTo>
                    <a:pt x="7409615" y="3774451"/>
                  </a:lnTo>
                  <a:lnTo>
                    <a:pt x="7406699" y="3769261"/>
                  </a:lnTo>
                  <a:lnTo>
                    <a:pt x="7405075" y="3766596"/>
                  </a:lnTo>
                  <a:lnTo>
                    <a:pt x="7402159" y="3761407"/>
                  </a:lnTo>
                  <a:close/>
                </a:path>
                <a:path w="20032345" h="5941695">
                  <a:moveTo>
                    <a:pt x="12042079" y="5720124"/>
                  </a:moveTo>
                  <a:lnTo>
                    <a:pt x="12036315" y="5721612"/>
                  </a:lnTo>
                  <a:lnTo>
                    <a:pt x="12033267" y="5722285"/>
                  </a:lnTo>
                  <a:lnTo>
                    <a:pt x="12027504" y="5723772"/>
                  </a:lnTo>
                  <a:lnTo>
                    <a:pt x="12023939" y="5729354"/>
                  </a:lnTo>
                  <a:lnTo>
                    <a:pt x="12025425" y="5735118"/>
                  </a:lnTo>
                  <a:lnTo>
                    <a:pt x="12026289" y="5738643"/>
                  </a:lnTo>
                  <a:lnTo>
                    <a:pt x="12028724" y="5741258"/>
                  </a:lnTo>
                  <a:lnTo>
                    <a:pt x="12034065" y="5743537"/>
                  </a:lnTo>
                  <a:lnTo>
                    <a:pt x="12036353" y="5743725"/>
                  </a:lnTo>
                  <a:lnTo>
                    <a:pt x="12038591" y="5743101"/>
                  </a:lnTo>
                  <a:lnTo>
                    <a:pt x="12041306" y="5742286"/>
                  </a:lnTo>
                  <a:lnTo>
                    <a:pt x="12046927" y="5741133"/>
                  </a:lnTo>
                  <a:lnTo>
                    <a:pt x="12050635" y="5735218"/>
                  </a:lnTo>
                  <a:lnTo>
                    <a:pt x="12049147" y="5729454"/>
                  </a:lnTo>
                  <a:lnTo>
                    <a:pt x="12047994" y="5723832"/>
                  </a:lnTo>
                  <a:lnTo>
                    <a:pt x="12042079" y="5720124"/>
                  </a:lnTo>
                  <a:close/>
                </a:path>
                <a:path w="20032345" h="5941695">
                  <a:moveTo>
                    <a:pt x="1218440" y="1092860"/>
                  </a:moveTo>
                  <a:lnTo>
                    <a:pt x="1211719" y="1091966"/>
                  </a:lnTo>
                  <a:lnTo>
                    <a:pt x="1204723" y="1097266"/>
                  </a:lnTo>
                  <a:lnTo>
                    <a:pt x="1200392" y="1100944"/>
                  </a:lnTo>
                  <a:lnTo>
                    <a:pt x="1199498" y="1107665"/>
                  </a:lnTo>
                  <a:lnTo>
                    <a:pt x="1203033" y="1112329"/>
                  </a:lnTo>
                  <a:lnTo>
                    <a:pt x="1203941" y="1113900"/>
                  </a:lnTo>
                  <a:lnTo>
                    <a:pt x="1207137" y="1115658"/>
                  </a:lnTo>
                  <a:lnTo>
                    <a:pt x="1210475" y="1117082"/>
                  </a:lnTo>
                  <a:lnTo>
                    <a:pt x="1214526" y="1116837"/>
                  </a:lnTo>
                  <a:lnTo>
                    <a:pt x="1217619" y="1114211"/>
                  </a:lnTo>
                  <a:lnTo>
                    <a:pt x="1224615" y="1108909"/>
                  </a:lnTo>
                  <a:lnTo>
                    <a:pt x="1225509" y="1102188"/>
                  </a:lnTo>
                  <a:lnTo>
                    <a:pt x="1218440" y="1092860"/>
                  </a:lnTo>
                  <a:close/>
                </a:path>
                <a:path w="20032345" h="5941695">
                  <a:moveTo>
                    <a:pt x="7358142" y="3686996"/>
                  </a:moveTo>
                  <a:lnTo>
                    <a:pt x="7351706" y="3685435"/>
                  </a:lnTo>
                  <a:lnTo>
                    <a:pt x="7341327" y="3691265"/>
                  </a:lnTo>
                  <a:lnTo>
                    <a:pt x="7339765" y="3697702"/>
                  </a:lnTo>
                  <a:lnTo>
                    <a:pt x="7342681" y="3702891"/>
                  </a:lnTo>
                  <a:lnTo>
                    <a:pt x="7344306" y="3705557"/>
                  </a:lnTo>
                  <a:lnTo>
                    <a:pt x="7345405" y="3707605"/>
                  </a:lnTo>
                  <a:lnTo>
                    <a:pt x="7347124" y="3709127"/>
                  </a:lnTo>
                  <a:lnTo>
                    <a:pt x="7352132" y="3711263"/>
                  </a:lnTo>
                  <a:lnTo>
                    <a:pt x="7355705" y="3711209"/>
                  </a:lnTo>
                  <a:lnTo>
                    <a:pt x="7358848" y="3709392"/>
                  </a:lnTo>
                  <a:lnTo>
                    <a:pt x="7364037" y="3706477"/>
                  </a:lnTo>
                  <a:lnTo>
                    <a:pt x="7365599" y="3700041"/>
                  </a:lnTo>
                  <a:lnTo>
                    <a:pt x="7362683" y="3694851"/>
                  </a:lnTo>
                  <a:lnTo>
                    <a:pt x="7361058" y="3692185"/>
                  </a:lnTo>
                  <a:lnTo>
                    <a:pt x="7358142" y="3686996"/>
                  </a:lnTo>
                  <a:close/>
                </a:path>
                <a:path w="20032345" h="5941695">
                  <a:moveTo>
                    <a:pt x="12125535" y="5699300"/>
                  </a:moveTo>
                  <a:lnTo>
                    <a:pt x="12119772" y="5700788"/>
                  </a:lnTo>
                  <a:lnTo>
                    <a:pt x="12117057" y="5701604"/>
                  </a:lnTo>
                  <a:lnTo>
                    <a:pt x="12111293" y="5703090"/>
                  </a:lnTo>
                  <a:lnTo>
                    <a:pt x="12107729" y="5708672"/>
                  </a:lnTo>
                  <a:lnTo>
                    <a:pt x="12109215" y="5714436"/>
                  </a:lnTo>
                  <a:lnTo>
                    <a:pt x="12110080" y="5717961"/>
                  </a:lnTo>
                  <a:lnTo>
                    <a:pt x="12112514" y="5720578"/>
                  </a:lnTo>
                  <a:lnTo>
                    <a:pt x="12117187" y="5722571"/>
                  </a:lnTo>
                  <a:lnTo>
                    <a:pt x="12119809" y="5722901"/>
                  </a:lnTo>
                  <a:lnTo>
                    <a:pt x="12122049" y="5722277"/>
                  </a:lnTo>
                  <a:lnTo>
                    <a:pt x="12124763" y="5721462"/>
                  </a:lnTo>
                  <a:lnTo>
                    <a:pt x="12130527" y="5719976"/>
                  </a:lnTo>
                  <a:lnTo>
                    <a:pt x="12134091" y="5714393"/>
                  </a:lnTo>
                  <a:lnTo>
                    <a:pt x="12131117" y="5702866"/>
                  </a:lnTo>
                  <a:lnTo>
                    <a:pt x="12125535" y="5699300"/>
                  </a:lnTo>
                  <a:close/>
                </a:path>
                <a:path w="20032345" h="5941695">
                  <a:moveTo>
                    <a:pt x="7314602" y="3612394"/>
                  </a:moveTo>
                  <a:lnTo>
                    <a:pt x="7308166" y="3610833"/>
                  </a:lnTo>
                  <a:lnTo>
                    <a:pt x="7297787" y="3616663"/>
                  </a:lnTo>
                  <a:lnTo>
                    <a:pt x="7296225" y="3623100"/>
                  </a:lnTo>
                  <a:lnTo>
                    <a:pt x="7299140" y="3628290"/>
                  </a:lnTo>
                  <a:lnTo>
                    <a:pt x="7300433" y="3630813"/>
                  </a:lnTo>
                  <a:lnTo>
                    <a:pt x="7301866" y="3633003"/>
                  </a:lnTo>
                  <a:lnTo>
                    <a:pt x="7303584" y="3634525"/>
                  </a:lnTo>
                  <a:lnTo>
                    <a:pt x="7308592" y="3636661"/>
                  </a:lnTo>
                  <a:lnTo>
                    <a:pt x="7312165" y="3636607"/>
                  </a:lnTo>
                  <a:lnTo>
                    <a:pt x="7315307" y="3634790"/>
                  </a:lnTo>
                  <a:lnTo>
                    <a:pt x="7320497" y="3631874"/>
                  </a:lnTo>
                  <a:lnTo>
                    <a:pt x="7322058" y="3625440"/>
                  </a:lnTo>
                  <a:lnTo>
                    <a:pt x="7319143" y="3620249"/>
                  </a:lnTo>
                  <a:lnTo>
                    <a:pt x="7317518" y="3617584"/>
                  </a:lnTo>
                  <a:lnTo>
                    <a:pt x="7314602" y="3612394"/>
                  </a:lnTo>
                  <a:close/>
                </a:path>
                <a:path w="20032345" h="5941695">
                  <a:moveTo>
                    <a:pt x="1286641" y="1040276"/>
                  </a:moveTo>
                  <a:lnTo>
                    <a:pt x="1279920" y="1039382"/>
                  </a:lnTo>
                  <a:lnTo>
                    <a:pt x="1268259" y="1048218"/>
                  </a:lnTo>
                  <a:lnTo>
                    <a:pt x="1267366" y="1054938"/>
                  </a:lnTo>
                  <a:lnTo>
                    <a:pt x="1270900" y="1059602"/>
                  </a:lnTo>
                  <a:lnTo>
                    <a:pt x="1272142" y="1061316"/>
                  </a:lnTo>
                  <a:lnTo>
                    <a:pt x="1275338" y="1063074"/>
                  </a:lnTo>
                  <a:lnTo>
                    <a:pt x="1278676" y="1064498"/>
                  </a:lnTo>
                  <a:lnTo>
                    <a:pt x="1282726" y="1064253"/>
                  </a:lnTo>
                  <a:lnTo>
                    <a:pt x="1285819" y="1061627"/>
                  </a:lnTo>
                  <a:lnTo>
                    <a:pt x="1292816" y="1056325"/>
                  </a:lnTo>
                  <a:lnTo>
                    <a:pt x="1293710" y="1049604"/>
                  </a:lnTo>
                  <a:lnTo>
                    <a:pt x="1286641" y="1040276"/>
                  </a:lnTo>
                  <a:close/>
                </a:path>
                <a:path w="20032345" h="5941695">
                  <a:moveTo>
                    <a:pt x="12208659" y="5678335"/>
                  </a:moveTo>
                  <a:lnTo>
                    <a:pt x="12202894" y="5679822"/>
                  </a:lnTo>
                  <a:lnTo>
                    <a:pt x="12200180" y="5680637"/>
                  </a:lnTo>
                  <a:lnTo>
                    <a:pt x="12194416" y="5682125"/>
                  </a:lnTo>
                  <a:lnTo>
                    <a:pt x="12191184" y="5687849"/>
                  </a:lnTo>
                  <a:lnTo>
                    <a:pt x="12192672" y="5693612"/>
                  </a:lnTo>
                  <a:lnTo>
                    <a:pt x="12193343" y="5696661"/>
                  </a:lnTo>
                  <a:lnTo>
                    <a:pt x="12195779" y="5699279"/>
                  </a:lnTo>
                  <a:lnTo>
                    <a:pt x="12200786" y="5701415"/>
                  </a:lnTo>
                  <a:lnTo>
                    <a:pt x="12203409" y="5701743"/>
                  </a:lnTo>
                  <a:lnTo>
                    <a:pt x="12205646" y="5701120"/>
                  </a:lnTo>
                  <a:lnTo>
                    <a:pt x="12208362" y="5700305"/>
                  </a:lnTo>
                  <a:lnTo>
                    <a:pt x="12214125" y="5698818"/>
                  </a:lnTo>
                  <a:lnTo>
                    <a:pt x="12217356" y="5693094"/>
                  </a:lnTo>
                  <a:lnTo>
                    <a:pt x="12214383" y="5681566"/>
                  </a:lnTo>
                  <a:lnTo>
                    <a:pt x="12208659" y="5678335"/>
                  </a:lnTo>
                  <a:close/>
                </a:path>
                <a:path w="20032345" h="5941695">
                  <a:moveTo>
                    <a:pt x="7271539" y="3537601"/>
                  </a:moveTo>
                  <a:lnTo>
                    <a:pt x="7265102" y="3536039"/>
                  </a:lnTo>
                  <a:lnTo>
                    <a:pt x="7254723" y="3541870"/>
                  </a:lnTo>
                  <a:lnTo>
                    <a:pt x="7253161" y="3548307"/>
                  </a:lnTo>
                  <a:lnTo>
                    <a:pt x="7256077" y="3553496"/>
                  </a:lnTo>
                  <a:lnTo>
                    <a:pt x="7257368" y="3556020"/>
                  </a:lnTo>
                  <a:lnTo>
                    <a:pt x="7258801" y="3558209"/>
                  </a:lnTo>
                  <a:lnTo>
                    <a:pt x="7260520" y="3559731"/>
                  </a:lnTo>
                  <a:lnTo>
                    <a:pt x="7265528" y="3561867"/>
                  </a:lnTo>
                  <a:lnTo>
                    <a:pt x="7269102" y="3561813"/>
                  </a:lnTo>
                  <a:lnTo>
                    <a:pt x="7272244" y="3559998"/>
                  </a:lnTo>
                  <a:lnTo>
                    <a:pt x="7277433" y="3557082"/>
                  </a:lnTo>
                  <a:lnTo>
                    <a:pt x="7278995" y="3550646"/>
                  </a:lnTo>
                  <a:lnTo>
                    <a:pt x="7276079" y="3545456"/>
                  </a:lnTo>
                  <a:lnTo>
                    <a:pt x="7274454" y="3542791"/>
                  </a:lnTo>
                  <a:lnTo>
                    <a:pt x="7271539" y="3537601"/>
                  </a:lnTo>
                  <a:close/>
                </a:path>
                <a:path w="20032345" h="5941695">
                  <a:moveTo>
                    <a:pt x="12292208" y="5656368"/>
                  </a:moveTo>
                  <a:lnTo>
                    <a:pt x="12286445" y="5657855"/>
                  </a:lnTo>
                  <a:lnTo>
                    <a:pt x="12283730" y="5658670"/>
                  </a:lnTo>
                  <a:lnTo>
                    <a:pt x="12277966" y="5660157"/>
                  </a:lnTo>
                  <a:lnTo>
                    <a:pt x="12274734" y="5665880"/>
                  </a:lnTo>
                  <a:lnTo>
                    <a:pt x="12276222" y="5671644"/>
                  </a:lnTo>
                  <a:lnTo>
                    <a:pt x="12277227" y="5674835"/>
                  </a:lnTo>
                  <a:lnTo>
                    <a:pt x="12279329" y="5677310"/>
                  </a:lnTo>
                  <a:lnTo>
                    <a:pt x="12284336" y="5679446"/>
                  </a:lnTo>
                  <a:lnTo>
                    <a:pt x="12286958" y="5679776"/>
                  </a:lnTo>
                  <a:lnTo>
                    <a:pt x="12289196" y="5679152"/>
                  </a:lnTo>
                  <a:lnTo>
                    <a:pt x="12291912" y="5678337"/>
                  </a:lnTo>
                  <a:lnTo>
                    <a:pt x="12297675" y="5676850"/>
                  </a:lnTo>
                  <a:lnTo>
                    <a:pt x="12300906" y="5671126"/>
                  </a:lnTo>
                  <a:lnTo>
                    <a:pt x="12297931" y="5659599"/>
                  </a:lnTo>
                  <a:lnTo>
                    <a:pt x="12292208" y="5656368"/>
                  </a:lnTo>
                  <a:close/>
                </a:path>
                <a:path w="20032345" h="5941695">
                  <a:moveTo>
                    <a:pt x="1355225" y="988645"/>
                  </a:moveTo>
                  <a:lnTo>
                    <a:pt x="1348503" y="987751"/>
                  </a:lnTo>
                  <a:lnTo>
                    <a:pt x="1336843" y="996587"/>
                  </a:lnTo>
                  <a:lnTo>
                    <a:pt x="1335949" y="1003307"/>
                  </a:lnTo>
                  <a:lnTo>
                    <a:pt x="1339483" y="1007971"/>
                  </a:lnTo>
                  <a:lnTo>
                    <a:pt x="1340725" y="1009685"/>
                  </a:lnTo>
                  <a:lnTo>
                    <a:pt x="1342252" y="1010731"/>
                  </a:lnTo>
                  <a:lnTo>
                    <a:pt x="1347259" y="1012867"/>
                  </a:lnTo>
                  <a:lnTo>
                    <a:pt x="1351452" y="1012287"/>
                  </a:lnTo>
                  <a:lnTo>
                    <a:pt x="1354403" y="1009994"/>
                  </a:lnTo>
                  <a:lnTo>
                    <a:pt x="1361399" y="1004694"/>
                  </a:lnTo>
                  <a:lnTo>
                    <a:pt x="1362293" y="997973"/>
                  </a:lnTo>
                  <a:lnTo>
                    <a:pt x="1355225" y="988645"/>
                  </a:lnTo>
                  <a:close/>
                </a:path>
                <a:path w="20032345" h="5941695">
                  <a:moveTo>
                    <a:pt x="7228332" y="3463141"/>
                  </a:moveTo>
                  <a:lnTo>
                    <a:pt x="7222038" y="3461246"/>
                  </a:lnTo>
                  <a:lnTo>
                    <a:pt x="7216849" y="3464162"/>
                  </a:lnTo>
                  <a:lnTo>
                    <a:pt x="7211993" y="3467220"/>
                  </a:lnTo>
                  <a:lnTo>
                    <a:pt x="7210098" y="3473514"/>
                  </a:lnTo>
                  <a:lnTo>
                    <a:pt x="7213013" y="3478704"/>
                  </a:lnTo>
                  <a:lnTo>
                    <a:pt x="7214304" y="3481227"/>
                  </a:lnTo>
                  <a:lnTo>
                    <a:pt x="7215404" y="3483274"/>
                  </a:lnTo>
                  <a:lnTo>
                    <a:pt x="7217455" y="3484939"/>
                  </a:lnTo>
                  <a:lnTo>
                    <a:pt x="7222463" y="3487075"/>
                  </a:lnTo>
                  <a:lnTo>
                    <a:pt x="7226037" y="3487021"/>
                  </a:lnTo>
                  <a:lnTo>
                    <a:pt x="7229180" y="3485204"/>
                  </a:lnTo>
                  <a:lnTo>
                    <a:pt x="7234035" y="3482146"/>
                  </a:lnTo>
                  <a:lnTo>
                    <a:pt x="7235931" y="3475853"/>
                  </a:lnTo>
                  <a:lnTo>
                    <a:pt x="7233015" y="3470664"/>
                  </a:lnTo>
                  <a:lnTo>
                    <a:pt x="7231390" y="3467997"/>
                  </a:lnTo>
                  <a:lnTo>
                    <a:pt x="7228332" y="3463141"/>
                  </a:lnTo>
                  <a:close/>
                </a:path>
                <a:path w="20032345" h="5941695">
                  <a:moveTo>
                    <a:pt x="12375424" y="5634258"/>
                  </a:moveTo>
                  <a:lnTo>
                    <a:pt x="12369661" y="5635746"/>
                  </a:lnTo>
                  <a:lnTo>
                    <a:pt x="12366945" y="5636561"/>
                  </a:lnTo>
                  <a:lnTo>
                    <a:pt x="12361182" y="5638047"/>
                  </a:lnTo>
                  <a:lnTo>
                    <a:pt x="12357950" y="5643771"/>
                  </a:lnTo>
                  <a:lnTo>
                    <a:pt x="12359438" y="5649535"/>
                  </a:lnTo>
                  <a:lnTo>
                    <a:pt x="12360443" y="5652725"/>
                  </a:lnTo>
                  <a:lnTo>
                    <a:pt x="12362545" y="5655200"/>
                  </a:lnTo>
                  <a:lnTo>
                    <a:pt x="12367552" y="5657336"/>
                  </a:lnTo>
                  <a:lnTo>
                    <a:pt x="12370174" y="5657665"/>
                  </a:lnTo>
                  <a:lnTo>
                    <a:pt x="12372412" y="5657041"/>
                  </a:lnTo>
                  <a:lnTo>
                    <a:pt x="12375127" y="5656227"/>
                  </a:lnTo>
                  <a:lnTo>
                    <a:pt x="12380891" y="5654739"/>
                  </a:lnTo>
                  <a:lnTo>
                    <a:pt x="12384123" y="5649017"/>
                  </a:lnTo>
                  <a:lnTo>
                    <a:pt x="12381148" y="5637489"/>
                  </a:lnTo>
                  <a:lnTo>
                    <a:pt x="12375424" y="5634258"/>
                  </a:lnTo>
                  <a:close/>
                </a:path>
                <a:path w="20032345" h="5941695">
                  <a:moveTo>
                    <a:pt x="1425000" y="937916"/>
                  </a:moveTo>
                  <a:lnTo>
                    <a:pt x="1418422" y="936689"/>
                  </a:lnTo>
                  <a:lnTo>
                    <a:pt x="1411426" y="941990"/>
                  </a:lnTo>
                  <a:lnTo>
                    <a:pt x="1406428" y="945383"/>
                  </a:lnTo>
                  <a:lnTo>
                    <a:pt x="1405533" y="952103"/>
                  </a:lnTo>
                  <a:lnTo>
                    <a:pt x="1409068" y="956767"/>
                  </a:lnTo>
                  <a:lnTo>
                    <a:pt x="1410310" y="958481"/>
                  </a:lnTo>
                  <a:lnTo>
                    <a:pt x="1411837" y="959527"/>
                  </a:lnTo>
                  <a:lnTo>
                    <a:pt x="1416844" y="961663"/>
                  </a:lnTo>
                  <a:lnTo>
                    <a:pt x="1420561" y="961275"/>
                  </a:lnTo>
                  <a:lnTo>
                    <a:pt x="1423845" y="959125"/>
                  </a:lnTo>
                  <a:lnTo>
                    <a:pt x="1430841" y="953823"/>
                  </a:lnTo>
                  <a:lnTo>
                    <a:pt x="1432069" y="947245"/>
                  </a:lnTo>
                  <a:lnTo>
                    <a:pt x="1425000" y="937916"/>
                  </a:lnTo>
                  <a:close/>
                </a:path>
                <a:path w="20032345" h="5941695">
                  <a:moveTo>
                    <a:pt x="7186221" y="3387966"/>
                  </a:moveTo>
                  <a:lnTo>
                    <a:pt x="7179927" y="3386070"/>
                  </a:lnTo>
                  <a:lnTo>
                    <a:pt x="7169547" y="3391902"/>
                  </a:lnTo>
                  <a:lnTo>
                    <a:pt x="7167968" y="3397147"/>
                  </a:lnTo>
                  <a:lnTo>
                    <a:pt x="7167653" y="3398195"/>
                  </a:lnTo>
                  <a:lnTo>
                    <a:pt x="7170568" y="3403385"/>
                  </a:lnTo>
                  <a:lnTo>
                    <a:pt x="7171859" y="3405908"/>
                  </a:lnTo>
                  <a:lnTo>
                    <a:pt x="7172959" y="3407956"/>
                  </a:lnTo>
                  <a:lnTo>
                    <a:pt x="7175011" y="3409620"/>
                  </a:lnTo>
                  <a:lnTo>
                    <a:pt x="7179684" y="3411614"/>
                  </a:lnTo>
                  <a:lnTo>
                    <a:pt x="7183116" y="3411895"/>
                  </a:lnTo>
                  <a:lnTo>
                    <a:pt x="7186258" y="3410078"/>
                  </a:lnTo>
                  <a:lnTo>
                    <a:pt x="7191448" y="3407163"/>
                  </a:lnTo>
                  <a:lnTo>
                    <a:pt x="7193027" y="3401918"/>
                  </a:lnTo>
                  <a:lnTo>
                    <a:pt x="7193343" y="3400869"/>
                  </a:lnTo>
                  <a:lnTo>
                    <a:pt x="7190427" y="3395678"/>
                  </a:lnTo>
                  <a:lnTo>
                    <a:pt x="7189136" y="3393155"/>
                  </a:lnTo>
                  <a:lnTo>
                    <a:pt x="7186221" y="3387966"/>
                  </a:lnTo>
                  <a:close/>
                </a:path>
                <a:path w="20032345" h="5941695">
                  <a:moveTo>
                    <a:pt x="12458591" y="5611338"/>
                  </a:moveTo>
                  <a:lnTo>
                    <a:pt x="12452826" y="5612824"/>
                  </a:lnTo>
                  <a:lnTo>
                    <a:pt x="12450112" y="5613640"/>
                  </a:lnTo>
                  <a:lnTo>
                    <a:pt x="12444348" y="5615126"/>
                  </a:lnTo>
                  <a:lnTo>
                    <a:pt x="12441118" y="5620850"/>
                  </a:lnTo>
                  <a:lnTo>
                    <a:pt x="12442604" y="5626615"/>
                  </a:lnTo>
                  <a:lnTo>
                    <a:pt x="12443611" y="5629806"/>
                  </a:lnTo>
                  <a:lnTo>
                    <a:pt x="12445711" y="5632280"/>
                  </a:lnTo>
                  <a:lnTo>
                    <a:pt x="12450718" y="5634416"/>
                  </a:lnTo>
                  <a:lnTo>
                    <a:pt x="12453341" y="5634745"/>
                  </a:lnTo>
                  <a:lnTo>
                    <a:pt x="12455580" y="5634122"/>
                  </a:lnTo>
                  <a:lnTo>
                    <a:pt x="12458295" y="5633308"/>
                  </a:lnTo>
                  <a:lnTo>
                    <a:pt x="12464059" y="5631820"/>
                  </a:lnTo>
                  <a:lnTo>
                    <a:pt x="12467288" y="5626096"/>
                  </a:lnTo>
                  <a:lnTo>
                    <a:pt x="12464315" y="5614568"/>
                  </a:lnTo>
                  <a:lnTo>
                    <a:pt x="12458591" y="5611338"/>
                  </a:lnTo>
                  <a:close/>
                </a:path>
                <a:path w="20032345" h="5941695">
                  <a:moveTo>
                    <a:pt x="7144585" y="3312597"/>
                  </a:moveTo>
                  <a:lnTo>
                    <a:pt x="7137957" y="3310560"/>
                  </a:lnTo>
                  <a:lnTo>
                    <a:pt x="7132768" y="3313475"/>
                  </a:lnTo>
                  <a:lnTo>
                    <a:pt x="7127721" y="3316058"/>
                  </a:lnTo>
                  <a:lnTo>
                    <a:pt x="7125898" y="3321988"/>
                  </a:lnTo>
                  <a:lnTo>
                    <a:pt x="7125683" y="3322686"/>
                  </a:lnTo>
                  <a:lnTo>
                    <a:pt x="7128599" y="3327875"/>
                  </a:lnTo>
                  <a:lnTo>
                    <a:pt x="7129890" y="3330399"/>
                  </a:lnTo>
                  <a:lnTo>
                    <a:pt x="7130989" y="3332446"/>
                  </a:lnTo>
                  <a:lnTo>
                    <a:pt x="7133041" y="3334111"/>
                  </a:lnTo>
                  <a:lnTo>
                    <a:pt x="7138048" y="3336247"/>
                  </a:lnTo>
                  <a:lnTo>
                    <a:pt x="7141289" y="3336050"/>
                  </a:lnTo>
                  <a:lnTo>
                    <a:pt x="7144289" y="3334567"/>
                  </a:lnTo>
                  <a:lnTo>
                    <a:pt x="7149336" y="3331986"/>
                  </a:lnTo>
                  <a:lnTo>
                    <a:pt x="7151159" y="3326056"/>
                  </a:lnTo>
                  <a:lnTo>
                    <a:pt x="7151373" y="3325358"/>
                  </a:lnTo>
                  <a:lnTo>
                    <a:pt x="7148458" y="3320168"/>
                  </a:lnTo>
                  <a:lnTo>
                    <a:pt x="7144585" y="3312597"/>
                  </a:lnTo>
                  <a:close/>
                </a:path>
                <a:path w="20032345" h="5941695">
                  <a:moveTo>
                    <a:pt x="1495587" y="887140"/>
                  </a:moveTo>
                  <a:lnTo>
                    <a:pt x="1489008" y="885912"/>
                  </a:lnTo>
                  <a:lnTo>
                    <a:pt x="1484010" y="889304"/>
                  </a:lnTo>
                  <a:lnTo>
                    <a:pt x="1477015" y="894605"/>
                  </a:lnTo>
                  <a:lnTo>
                    <a:pt x="1475854" y="900819"/>
                  </a:lnTo>
                  <a:lnTo>
                    <a:pt x="1475786" y="901183"/>
                  </a:lnTo>
                  <a:lnTo>
                    <a:pt x="1479178" y="906182"/>
                  </a:lnTo>
                  <a:lnTo>
                    <a:pt x="1480086" y="907753"/>
                  </a:lnTo>
                  <a:lnTo>
                    <a:pt x="1481947" y="908941"/>
                  </a:lnTo>
                  <a:lnTo>
                    <a:pt x="1487288" y="911220"/>
                  </a:lnTo>
                  <a:lnTo>
                    <a:pt x="1491005" y="910832"/>
                  </a:lnTo>
                  <a:lnTo>
                    <a:pt x="1494289" y="908682"/>
                  </a:lnTo>
                  <a:lnTo>
                    <a:pt x="1501286" y="903381"/>
                  </a:lnTo>
                  <a:lnTo>
                    <a:pt x="1502445" y="897167"/>
                  </a:lnTo>
                  <a:lnTo>
                    <a:pt x="1502513" y="896802"/>
                  </a:lnTo>
                  <a:lnTo>
                    <a:pt x="1499122" y="891803"/>
                  </a:lnTo>
                  <a:lnTo>
                    <a:pt x="1495587" y="887140"/>
                  </a:lnTo>
                  <a:close/>
                </a:path>
                <a:path w="20032345" h="5941695">
                  <a:moveTo>
                    <a:pt x="12541758" y="5588417"/>
                  </a:moveTo>
                  <a:lnTo>
                    <a:pt x="12535994" y="5589905"/>
                  </a:lnTo>
                  <a:lnTo>
                    <a:pt x="12533279" y="5590719"/>
                  </a:lnTo>
                  <a:lnTo>
                    <a:pt x="12527515" y="5592207"/>
                  </a:lnTo>
                  <a:lnTo>
                    <a:pt x="12524284" y="5597931"/>
                  </a:lnTo>
                  <a:lnTo>
                    <a:pt x="12525771" y="5603694"/>
                  </a:lnTo>
                  <a:lnTo>
                    <a:pt x="12526778" y="5606886"/>
                  </a:lnTo>
                  <a:lnTo>
                    <a:pt x="12528879" y="5609361"/>
                  </a:lnTo>
                  <a:lnTo>
                    <a:pt x="12531883" y="5610642"/>
                  </a:lnTo>
                  <a:lnTo>
                    <a:pt x="12531741" y="5610975"/>
                  </a:lnTo>
                  <a:lnTo>
                    <a:pt x="12533744" y="5611829"/>
                  </a:lnTo>
                  <a:lnTo>
                    <a:pt x="12536507" y="5611825"/>
                  </a:lnTo>
                  <a:lnTo>
                    <a:pt x="12538746" y="5611202"/>
                  </a:lnTo>
                  <a:lnTo>
                    <a:pt x="12541461" y="5610387"/>
                  </a:lnTo>
                  <a:lnTo>
                    <a:pt x="12547225" y="5608900"/>
                  </a:lnTo>
                  <a:lnTo>
                    <a:pt x="12550456" y="5603176"/>
                  </a:lnTo>
                  <a:lnTo>
                    <a:pt x="12547482" y="5591648"/>
                  </a:lnTo>
                  <a:lnTo>
                    <a:pt x="12541758" y="5588417"/>
                  </a:lnTo>
                  <a:close/>
                </a:path>
                <a:path w="20032345" h="5941695">
                  <a:moveTo>
                    <a:pt x="7103234" y="3236563"/>
                  </a:moveTo>
                  <a:lnTo>
                    <a:pt x="7096607" y="3234525"/>
                  </a:lnTo>
                  <a:lnTo>
                    <a:pt x="7091417" y="3237440"/>
                  </a:lnTo>
                  <a:lnTo>
                    <a:pt x="7086371" y="3240022"/>
                  </a:lnTo>
                  <a:lnTo>
                    <a:pt x="7084547" y="3245953"/>
                  </a:lnTo>
                  <a:lnTo>
                    <a:pt x="7084333" y="3246651"/>
                  </a:lnTo>
                  <a:lnTo>
                    <a:pt x="7087249" y="3251840"/>
                  </a:lnTo>
                  <a:lnTo>
                    <a:pt x="7088539" y="3254364"/>
                  </a:lnTo>
                  <a:lnTo>
                    <a:pt x="7089639" y="3256410"/>
                  </a:lnTo>
                  <a:lnTo>
                    <a:pt x="7091691" y="3258075"/>
                  </a:lnTo>
                  <a:lnTo>
                    <a:pt x="7096699" y="3260211"/>
                  </a:lnTo>
                  <a:lnTo>
                    <a:pt x="7099939" y="3260015"/>
                  </a:lnTo>
                  <a:lnTo>
                    <a:pt x="7102938" y="3258533"/>
                  </a:lnTo>
                  <a:lnTo>
                    <a:pt x="7107985" y="3255951"/>
                  </a:lnTo>
                  <a:lnTo>
                    <a:pt x="7109809" y="3250020"/>
                  </a:lnTo>
                  <a:lnTo>
                    <a:pt x="7110023" y="3249324"/>
                  </a:lnTo>
                  <a:lnTo>
                    <a:pt x="7107107" y="3244133"/>
                  </a:lnTo>
                  <a:lnTo>
                    <a:pt x="7103234" y="3236563"/>
                  </a:lnTo>
                  <a:close/>
                </a:path>
                <a:path w="20032345" h="5941695">
                  <a:moveTo>
                    <a:pt x="12624542" y="5564545"/>
                  </a:moveTo>
                  <a:lnTo>
                    <a:pt x="12618778" y="5566033"/>
                  </a:lnTo>
                  <a:lnTo>
                    <a:pt x="12610633" y="5568476"/>
                  </a:lnTo>
                  <a:lnTo>
                    <a:pt x="12607402" y="5574201"/>
                  </a:lnTo>
                  <a:lnTo>
                    <a:pt x="12608889" y="5579964"/>
                  </a:lnTo>
                  <a:lnTo>
                    <a:pt x="12609896" y="5583155"/>
                  </a:lnTo>
                  <a:lnTo>
                    <a:pt x="12611997" y="5585630"/>
                  </a:lnTo>
                  <a:lnTo>
                    <a:pt x="12617004" y="5587766"/>
                  </a:lnTo>
                  <a:lnTo>
                    <a:pt x="12619768" y="5587760"/>
                  </a:lnTo>
                  <a:lnTo>
                    <a:pt x="12622007" y="5587137"/>
                  </a:lnTo>
                  <a:lnTo>
                    <a:pt x="12630151" y="5584694"/>
                  </a:lnTo>
                  <a:lnTo>
                    <a:pt x="12633382" y="5578970"/>
                  </a:lnTo>
                  <a:lnTo>
                    <a:pt x="12631895" y="5573207"/>
                  </a:lnTo>
                  <a:lnTo>
                    <a:pt x="12630266" y="5567776"/>
                  </a:lnTo>
                  <a:lnTo>
                    <a:pt x="12624542" y="5564545"/>
                  </a:lnTo>
                  <a:close/>
                </a:path>
                <a:path w="20032345" h="5941695">
                  <a:moveTo>
                    <a:pt x="1566556" y="837315"/>
                  </a:moveTo>
                  <a:lnTo>
                    <a:pt x="1559978" y="836088"/>
                  </a:lnTo>
                  <a:lnTo>
                    <a:pt x="1554980" y="839480"/>
                  </a:lnTo>
                  <a:lnTo>
                    <a:pt x="1552648" y="841246"/>
                  </a:lnTo>
                  <a:lnTo>
                    <a:pt x="1547650" y="844638"/>
                  </a:lnTo>
                  <a:lnTo>
                    <a:pt x="1546422" y="851216"/>
                  </a:lnTo>
                  <a:lnTo>
                    <a:pt x="1549814" y="856215"/>
                  </a:lnTo>
                  <a:lnTo>
                    <a:pt x="1550913" y="858262"/>
                  </a:lnTo>
                  <a:lnTo>
                    <a:pt x="1552774" y="859451"/>
                  </a:lnTo>
                  <a:lnTo>
                    <a:pt x="1557781" y="861587"/>
                  </a:lnTo>
                  <a:lnTo>
                    <a:pt x="1561498" y="861199"/>
                  </a:lnTo>
                  <a:lnTo>
                    <a:pt x="1564782" y="859048"/>
                  </a:lnTo>
                  <a:lnTo>
                    <a:pt x="1567115" y="857281"/>
                  </a:lnTo>
                  <a:lnTo>
                    <a:pt x="1572112" y="853890"/>
                  </a:lnTo>
                  <a:lnTo>
                    <a:pt x="1573340" y="847311"/>
                  </a:lnTo>
                  <a:lnTo>
                    <a:pt x="1566556" y="837315"/>
                  </a:lnTo>
                  <a:close/>
                </a:path>
                <a:path w="20032345" h="5941695">
                  <a:moveTo>
                    <a:pt x="7061884" y="3160528"/>
                  </a:moveTo>
                  <a:lnTo>
                    <a:pt x="7055256" y="3158490"/>
                  </a:lnTo>
                  <a:lnTo>
                    <a:pt x="7050067" y="3161406"/>
                  </a:lnTo>
                  <a:lnTo>
                    <a:pt x="7045020" y="3163988"/>
                  </a:lnTo>
                  <a:lnTo>
                    <a:pt x="7043196" y="3169917"/>
                  </a:lnTo>
                  <a:lnTo>
                    <a:pt x="7042982" y="3170615"/>
                  </a:lnTo>
                  <a:lnTo>
                    <a:pt x="7045898" y="3175804"/>
                  </a:lnTo>
                  <a:lnTo>
                    <a:pt x="7047188" y="3178328"/>
                  </a:lnTo>
                  <a:lnTo>
                    <a:pt x="7048288" y="3180375"/>
                  </a:lnTo>
                  <a:lnTo>
                    <a:pt x="7050340" y="3182040"/>
                  </a:lnTo>
                  <a:lnTo>
                    <a:pt x="7055348" y="3184176"/>
                  </a:lnTo>
                  <a:lnTo>
                    <a:pt x="7058588" y="3183980"/>
                  </a:lnTo>
                  <a:lnTo>
                    <a:pt x="7061588" y="3182497"/>
                  </a:lnTo>
                  <a:lnTo>
                    <a:pt x="7066635" y="3179915"/>
                  </a:lnTo>
                  <a:lnTo>
                    <a:pt x="7068458" y="3173986"/>
                  </a:lnTo>
                  <a:lnTo>
                    <a:pt x="7068673" y="3173289"/>
                  </a:lnTo>
                  <a:lnTo>
                    <a:pt x="7065757" y="3168099"/>
                  </a:lnTo>
                  <a:lnTo>
                    <a:pt x="7061884" y="3160528"/>
                  </a:lnTo>
                  <a:close/>
                </a:path>
                <a:path w="20032345" h="5941695">
                  <a:moveTo>
                    <a:pt x="12707660" y="5540815"/>
                  </a:moveTo>
                  <a:lnTo>
                    <a:pt x="12701896" y="5542302"/>
                  </a:lnTo>
                  <a:lnTo>
                    <a:pt x="12693752" y="5544746"/>
                  </a:lnTo>
                  <a:lnTo>
                    <a:pt x="12690520" y="5550470"/>
                  </a:lnTo>
                  <a:lnTo>
                    <a:pt x="12692007" y="5556235"/>
                  </a:lnTo>
                  <a:lnTo>
                    <a:pt x="12693014" y="5559425"/>
                  </a:lnTo>
                  <a:lnTo>
                    <a:pt x="12695113" y="5561899"/>
                  </a:lnTo>
                  <a:lnTo>
                    <a:pt x="12700122" y="5564036"/>
                  </a:lnTo>
                  <a:lnTo>
                    <a:pt x="12702886" y="5564031"/>
                  </a:lnTo>
                  <a:lnTo>
                    <a:pt x="12705125" y="5563408"/>
                  </a:lnTo>
                  <a:lnTo>
                    <a:pt x="12713269" y="5560963"/>
                  </a:lnTo>
                  <a:lnTo>
                    <a:pt x="12716501" y="5555241"/>
                  </a:lnTo>
                  <a:lnTo>
                    <a:pt x="12715013" y="5549476"/>
                  </a:lnTo>
                  <a:lnTo>
                    <a:pt x="12713384" y="5544046"/>
                  </a:lnTo>
                  <a:lnTo>
                    <a:pt x="12707660" y="5540815"/>
                  </a:lnTo>
                  <a:close/>
                </a:path>
                <a:path w="20032345" h="5941695">
                  <a:moveTo>
                    <a:pt x="1637909" y="788443"/>
                  </a:moveTo>
                  <a:lnTo>
                    <a:pt x="1631330" y="787215"/>
                  </a:lnTo>
                  <a:lnTo>
                    <a:pt x="1626332" y="790607"/>
                  </a:lnTo>
                  <a:lnTo>
                    <a:pt x="1624000" y="792374"/>
                  </a:lnTo>
                  <a:lnTo>
                    <a:pt x="1619002" y="795766"/>
                  </a:lnTo>
                  <a:lnTo>
                    <a:pt x="1625795" y="811291"/>
                  </a:lnTo>
                  <a:lnTo>
                    <a:pt x="1625938" y="810956"/>
                  </a:lnTo>
                  <a:lnTo>
                    <a:pt x="1629276" y="812380"/>
                  </a:lnTo>
                  <a:lnTo>
                    <a:pt x="1632850" y="812327"/>
                  </a:lnTo>
                  <a:lnTo>
                    <a:pt x="1636134" y="810177"/>
                  </a:lnTo>
                  <a:lnTo>
                    <a:pt x="1638467" y="808409"/>
                  </a:lnTo>
                  <a:lnTo>
                    <a:pt x="1643465" y="805017"/>
                  </a:lnTo>
                  <a:lnTo>
                    <a:pt x="1644693" y="798439"/>
                  </a:lnTo>
                  <a:lnTo>
                    <a:pt x="1637909" y="788443"/>
                  </a:lnTo>
                  <a:close/>
                </a:path>
                <a:path w="20032345" h="5941695">
                  <a:moveTo>
                    <a:pt x="7021486" y="3084110"/>
                  </a:moveTo>
                  <a:lnTo>
                    <a:pt x="7014858" y="3082073"/>
                  </a:lnTo>
                  <a:lnTo>
                    <a:pt x="7009669" y="3084988"/>
                  </a:lnTo>
                  <a:lnTo>
                    <a:pt x="7004288" y="3087427"/>
                  </a:lnTo>
                  <a:lnTo>
                    <a:pt x="7002357" y="3093706"/>
                  </a:lnTo>
                  <a:lnTo>
                    <a:pt x="7002251" y="3094054"/>
                  </a:lnTo>
                  <a:lnTo>
                    <a:pt x="7005166" y="3099244"/>
                  </a:lnTo>
                  <a:lnTo>
                    <a:pt x="7006457" y="3101768"/>
                  </a:lnTo>
                  <a:lnTo>
                    <a:pt x="7007414" y="3104149"/>
                  </a:lnTo>
                  <a:lnTo>
                    <a:pt x="7009466" y="3105814"/>
                  </a:lnTo>
                  <a:lnTo>
                    <a:pt x="7014473" y="3107950"/>
                  </a:lnTo>
                  <a:lnTo>
                    <a:pt x="7017714" y="3107754"/>
                  </a:lnTo>
                  <a:lnTo>
                    <a:pt x="7020713" y="3106271"/>
                  </a:lnTo>
                  <a:lnTo>
                    <a:pt x="7026094" y="3103832"/>
                  </a:lnTo>
                  <a:lnTo>
                    <a:pt x="7028025" y="3097553"/>
                  </a:lnTo>
                  <a:lnTo>
                    <a:pt x="7028132" y="3097204"/>
                  </a:lnTo>
                  <a:lnTo>
                    <a:pt x="7025216" y="3092014"/>
                  </a:lnTo>
                  <a:lnTo>
                    <a:pt x="7023925" y="3089491"/>
                  </a:lnTo>
                  <a:lnTo>
                    <a:pt x="7021486" y="3084110"/>
                  </a:lnTo>
                  <a:close/>
                </a:path>
                <a:path w="20032345" h="5941695">
                  <a:moveTo>
                    <a:pt x="12790444" y="5516943"/>
                  </a:moveTo>
                  <a:lnTo>
                    <a:pt x="12784681" y="5518430"/>
                  </a:lnTo>
                  <a:lnTo>
                    <a:pt x="12776536" y="5520874"/>
                  </a:lnTo>
                  <a:lnTo>
                    <a:pt x="12773305" y="5526598"/>
                  </a:lnTo>
                  <a:lnTo>
                    <a:pt x="12774791" y="5532361"/>
                  </a:lnTo>
                  <a:lnTo>
                    <a:pt x="12775798" y="5535553"/>
                  </a:lnTo>
                  <a:lnTo>
                    <a:pt x="12777899" y="5538028"/>
                  </a:lnTo>
                  <a:lnTo>
                    <a:pt x="12782905" y="5540163"/>
                  </a:lnTo>
                  <a:lnTo>
                    <a:pt x="12785670" y="5540159"/>
                  </a:lnTo>
                  <a:lnTo>
                    <a:pt x="12787909" y="5539535"/>
                  </a:lnTo>
                  <a:lnTo>
                    <a:pt x="12796054" y="5537091"/>
                  </a:lnTo>
                  <a:lnTo>
                    <a:pt x="12799285" y="5531367"/>
                  </a:lnTo>
                  <a:lnTo>
                    <a:pt x="12797797" y="5525603"/>
                  </a:lnTo>
                  <a:lnTo>
                    <a:pt x="12796168" y="5520174"/>
                  </a:lnTo>
                  <a:lnTo>
                    <a:pt x="12790444" y="5516943"/>
                  </a:lnTo>
                  <a:close/>
                </a:path>
                <a:path w="20032345" h="5941695">
                  <a:moveTo>
                    <a:pt x="6980612" y="3007884"/>
                  </a:moveTo>
                  <a:lnTo>
                    <a:pt x="6974127" y="3005512"/>
                  </a:lnTo>
                  <a:lnTo>
                    <a:pt x="6968937" y="3008428"/>
                  </a:lnTo>
                  <a:lnTo>
                    <a:pt x="6963890" y="3011010"/>
                  </a:lnTo>
                  <a:lnTo>
                    <a:pt x="6961643" y="3017154"/>
                  </a:lnTo>
                  <a:lnTo>
                    <a:pt x="6961518" y="3017494"/>
                  </a:lnTo>
                  <a:lnTo>
                    <a:pt x="6964433" y="3022684"/>
                  </a:lnTo>
                  <a:lnTo>
                    <a:pt x="6967017" y="3027731"/>
                  </a:lnTo>
                  <a:lnTo>
                    <a:pt x="6968734" y="3029253"/>
                  </a:lnTo>
                  <a:lnTo>
                    <a:pt x="6973742" y="3031389"/>
                  </a:lnTo>
                  <a:lnTo>
                    <a:pt x="6976982" y="3031192"/>
                  </a:lnTo>
                  <a:lnTo>
                    <a:pt x="6979981" y="3029711"/>
                  </a:lnTo>
                  <a:lnTo>
                    <a:pt x="6985362" y="3027271"/>
                  </a:lnTo>
                  <a:lnTo>
                    <a:pt x="6987293" y="3020993"/>
                  </a:lnTo>
                  <a:lnTo>
                    <a:pt x="6987400" y="3020644"/>
                  </a:lnTo>
                  <a:lnTo>
                    <a:pt x="6984485" y="3015454"/>
                  </a:lnTo>
                  <a:lnTo>
                    <a:pt x="6980612" y="3007884"/>
                  </a:lnTo>
                  <a:close/>
                </a:path>
                <a:path w="20032345" h="5941695">
                  <a:moveTo>
                    <a:pt x="1710502" y="741284"/>
                  </a:moveTo>
                  <a:lnTo>
                    <a:pt x="1704067" y="739723"/>
                  </a:lnTo>
                  <a:lnTo>
                    <a:pt x="1699069" y="743115"/>
                  </a:lnTo>
                  <a:lnTo>
                    <a:pt x="1696403" y="744739"/>
                  </a:lnTo>
                  <a:lnTo>
                    <a:pt x="1691405" y="748131"/>
                  </a:lnTo>
                  <a:lnTo>
                    <a:pt x="1689843" y="754568"/>
                  </a:lnTo>
                  <a:lnTo>
                    <a:pt x="1693235" y="759565"/>
                  </a:lnTo>
                  <a:lnTo>
                    <a:pt x="1694477" y="761279"/>
                  </a:lnTo>
                  <a:lnTo>
                    <a:pt x="1695861" y="762659"/>
                  </a:lnTo>
                  <a:lnTo>
                    <a:pt x="1701202" y="764937"/>
                  </a:lnTo>
                  <a:lnTo>
                    <a:pt x="1704776" y="764883"/>
                  </a:lnTo>
                  <a:lnTo>
                    <a:pt x="1708060" y="762734"/>
                  </a:lnTo>
                  <a:lnTo>
                    <a:pt x="1710727" y="761108"/>
                  </a:lnTo>
                  <a:lnTo>
                    <a:pt x="1715725" y="757717"/>
                  </a:lnTo>
                  <a:lnTo>
                    <a:pt x="1717286" y="751280"/>
                  </a:lnTo>
                  <a:lnTo>
                    <a:pt x="1710502" y="741284"/>
                  </a:lnTo>
                  <a:close/>
                </a:path>
                <a:path w="20032345" h="5941695">
                  <a:moveTo>
                    <a:pt x="12873704" y="5492878"/>
                  </a:moveTo>
                  <a:lnTo>
                    <a:pt x="12867941" y="5494366"/>
                  </a:lnTo>
                  <a:lnTo>
                    <a:pt x="12859795" y="5496809"/>
                  </a:lnTo>
                  <a:lnTo>
                    <a:pt x="12856565" y="5502534"/>
                  </a:lnTo>
                  <a:lnTo>
                    <a:pt x="12858051" y="5508297"/>
                  </a:lnTo>
                  <a:lnTo>
                    <a:pt x="12859058" y="5511489"/>
                  </a:lnTo>
                  <a:lnTo>
                    <a:pt x="12861159" y="5513962"/>
                  </a:lnTo>
                  <a:lnTo>
                    <a:pt x="12866167" y="5516099"/>
                  </a:lnTo>
                  <a:lnTo>
                    <a:pt x="12868930" y="5516095"/>
                  </a:lnTo>
                  <a:lnTo>
                    <a:pt x="12871169" y="5515471"/>
                  </a:lnTo>
                  <a:lnTo>
                    <a:pt x="12873885" y="5514657"/>
                  </a:lnTo>
                  <a:lnTo>
                    <a:pt x="12879648" y="5513170"/>
                  </a:lnTo>
                  <a:lnTo>
                    <a:pt x="12882544" y="5507303"/>
                  </a:lnTo>
                  <a:lnTo>
                    <a:pt x="12879570" y="5495775"/>
                  </a:lnTo>
                  <a:lnTo>
                    <a:pt x="12873704" y="5492878"/>
                  </a:lnTo>
                  <a:close/>
                </a:path>
                <a:path w="20032345" h="5941695">
                  <a:moveTo>
                    <a:pt x="6940547" y="2931608"/>
                  </a:moveTo>
                  <a:lnTo>
                    <a:pt x="6934063" y="2929237"/>
                  </a:lnTo>
                  <a:lnTo>
                    <a:pt x="6928874" y="2932152"/>
                  </a:lnTo>
                  <a:lnTo>
                    <a:pt x="6923826" y="2934735"/>
                  </a:lnTo>
                  <a:lnTo>
                    <a:pt x="6921579" y="2940877"/>
                  </a:lnTo>
                  <a:lnTo>
                    <a:pt x="6921454" y="2941219"/>
                  </a:lnTo>
                  <a:lnTo>
                    <a:pt x="6924369" y="2946409"/>
                  </a:lnTo>
                  <a:lnTo>
                    <a:pt x="6926952" y="2951455"/>
                  </a:lnTo>
                  <a:lnTo>
                    <a:pt x="6928670" y="2952977"/>
                  </a:lnTo>
                  <a:lnTo>
                    <a:pt x="6933677" y="2955114"/>
                  </a:lnTo>
                  <a:lnTo>
                    <a:pt x="6936917" y="2954917"/>
                  </a:lnTo>
                  <a:lnTo>
                    <a:pt x="6939917" y="2953435"/>
                  </a:lnTo>
                  <a:lnTo>
                    <a:pt x="6944965" y="2950853"/>
                  </a:lnTo>
                  <a:lnTo>
                    <a:pt x="6947212" y="2944710"/>
                  </a:lnTo>
                  <a:lnTo>
                    <a:pt x="6947336" y="2944369"/>
                  </a:lnTo>
                  <a:lnTo>
                    <a:pt x="6944421" y="2939179"/>
                  </a:lnTo>
                  <a:lnTo>
                    <a:pt x="6940547" y="2931608"/>
                  </a:lnTo>
                  <a:close/>
                </a:path>
                <a:path w="20032345" h="5941695">
                  <a:moveTo>
                    <a:pt x="12956630" y="5468672"/>
                  </a:moveTo>
                  <a:lnTo>
                    <a:pt x="12950867" y="5470160"/>
                  </a:lnTo>
                  <a:lnTo>
                    <a:pt x="12948153" y="5470974"/>
                  </a:lnTo>
                  <a:lnTo>
                    <a:pt x="12942388" y="5472461"/>
                  </a:lnTo>
                  <a:lnTo>
                    <a:pt x="12939491" y="5478327"/>
                  </a:lnTo>
                  <a:lnTo>
                    <a:pt x="12940979" y="5484092"/>
                  </a:lnTo>
                  <a:lnTo>
                    <a:pt x="12941984" y="5487283"/>
                  </a:lnTo>
                  <a:lnTo>
                    <a:pt x="12944086" y="5489757"/>
                  </a:lnTo>
                  <a:lnTo>
                    <a:pt x="12949093" y="5491893"/>
                  </a:lnTo>
                  <a:lnTo>
                    <a:pt x="12951715" y="5492223"/>
                  </a:lnTo>
                  <a:lnTo>
                    <a:pt x="12954095" y="5491265"/>
                  </a:lnTo>
                  <a:lnTo>
                    <a:pt x="12962240" y="5488821"/>
                  </a:lnTo>
                  <a:lnTo>
                    <a:pt x="12965471" y="5483097"/>
                  </a:lnTo>
                  <a:lnTo>
                    <a:pt x="12963985" y="5477333"/>
                  </a:lnTo>
                  <a:lnTo>
                    <a:pt x="12962356" y="5471903"/>
                  </a:lnTo>
                  <a:lnTo>
                    <a:pt x="12956630" y="5468672"/>
                  </a:lnTo>
                  <a:close/>
                </a:path>
                <a:path w="20032345" h="5941695">
                  <a:moveTo>
                    <a:pt x="1783097" y="694125"/>
                  </a:moveTo>
                  <a:lnTo>
                    <a:pt x="1776184" y="692755"/>
                  </a:lnTo>
                  <a:lnTo>
                    <a:pt x="1771328" y="695814"/>
                  </a:lnTo>
                  <a:lnTo>
                    <a:pt x="1768663" y="697438"/>
                  </a:lnTo>
                  <a:lnTo>
                    <a:pt x="1763807" y="700496"/>
                  </a:lnTo>
                  <a:lnTo>
                    <a:pt x="1762437" y="707409"/>
                  </a:lnTo>
                  <a:lnTo>
                    <a:pt x="1765495" y="712265"/>
                  </a:lnTo>
                  <a:lnTo>
                    <a:pt x="1766737" y="713977"/>
                  </a:lnTo>
                  <a:lnTo>
                    <a:pt x="1768455" y="715500"/>
                  </a:lnTo>
                  <a:lnTo>
                    <a:pt x="1773463" y="717636"/>
                  </a:lnTo>
                  <a:lnTo>
                    <a:pt x="1777179" y="717249"/>
                  </a:lnTo>
                  <a:lnTo>
                    <a:pt x="1780321" y="715432"/>
                  </a:lnTo>
                  <a:lnTo>
                    <a:pt x="1782988" y="713807"/>
                  </a:lnTo>
                  <a:lnTo>
                    <a:pt x="1787843" y="710749"/>
                  </a:lnTo>
                  <a:lnTo>
                    <a:pt x="1789213" y="703838"/>
                  </a:lnTo>
                  <a:lnTo>
                    <a:pt x="1783097" y="694125"/>
                  </a:lnTo>
                  <a:close/>
                </a:path>
                <a:path w="20032345" h="5941695">
                  <a:moveTo>
                    <a:pt x="6901245" y="2854474"/>
                  </a:moveTo>
                  <a:lnTo>
                    <a:pt x="6894759" y="2852102"/>
                  </a:lnTo>
                  <a:lnTo>
                    <a:pt x="6884380" y="2857933"/>
                  </a:lnTo>
                  <a:lnTo>
                    <a:pt x="6882259" y="2863735"/>
                  </a:lnTo>
                  <a:lnTo>
                    <a:pt x="6882009" y="2864418"/>
                  </a:lnTo>
                  <a:lnTo>
                    <a:pt x="6884924" y="2869608"/>
                  </a:lnTo>
                  <a:lnTo>
                    <a:pt x="6887506" y="2874655"/>
                  </a:lnTo>
                  <a:lnTo>
                    <a:pt x="6889224" y="2876177"/>
                  </a:lnTo>
                  <a:lnTo>
                    <a:pt x="6894566" y="2878455"/>
                  </a:lnTo>
                  <a:lnTo>
                    <a:pt x="6897806" y="2878259"/>
                  </a:lnTo>
                  <a:lnTo>
                    <a:pt x="6900806" y="2876776"/>
                  </a:lnTo>
                  <a:lnTo>
                    <a:pt x="6905996" y="2873861"/>
                  </a:lnTo>
                  <a:lnTo>
                    <a:pt x="6908118" y="2868058"/>
                  </a:lnTo>
                  <a:lnTo>
                    <a:pt x="6908367" y="2867376"/>
                  </a:lnTo>
                  <a:lnTo>
                    <a:pt x="6905451" y="2862186"/>
                  </a:lnTo>
                  <a:lnTo>
                    <a:pt x="6904160" y="2859663"/>
                  </a:lnTo>
                  <a:lnTo>
                    <a:pt x="6901245" y="2854474"/>
                  </a:lnTo>
                  <a:close/>
                </a:path>
                <a:path w="20032345" h="5941695">
                  <a:moveTo>
                    <a:pt x="13039700" y="5444132"/>
                  </a:moveTo>
                  <a:lnTo>
                    <a:pt x="13033935" y="5445620"/>
                  </a:lnTo>
                  <a:lnTo>
                    <a:pt x="13031221" y="5446434"/>
                  </a:lnTo>
                  <a:lnTo>
                    <a:pt x="13025457" y="5447922"/>
                  </a:lnTo>
                  <a:lnTo>
                    <a:pt x="13022560" y="5453786"/>
                  </a:lnTo>
                  <a:lnTo>
                    <a:pt x="13024048" y="5459550"/>
                  </a:lnTo>
                  <a:lnTo>
                    <a:pt x="13025053" y="5462742"/>
                  </a:lnTo>
                  <a:lnTo>
                    <a:pt x="13027154" y="5465217"/>
                  </a:lnTo>
                  <a:lnTo>
                    <a:pt x="13032161" y="5467352"/>
                  </a:lnTo>
                  <a:lnTo>
                    <a:pt x="13034784" y="5467682"/>
                  </a:lnTo>
                  <a:lnTo>
                    <a:pt x="13037165" y="5466724"/>
                  </a:lnTo>
                  <a:lnTo>
                    <a:pt x="13039879" y="5465910"/>
                  </a:lnTo>
                  <a:lnTo>
                    <a:pt x="13045643" y="5464422"/>
                  </a:lnTo>
                  <a:lnTo>
                    <a:pt x="13048541" y="5458556"/>
                  </a:lnTo>
                  <a:lnTo>
                    <a:pt x="13045566" y="5447029"/>
                  </a:lnTo>
                  <a:lnTo>
                    <a:pt x="13039700" y="5444132"/>
                  </a:lnTo>
                  <a:close/>
                </a:path>
                <a:path w="20032345" h="5941695">
                  <a:moveTo>
                    <a:pt x="1856933" y="648681"/>
                  </a:moveTo>
                  <a:lnTo>
                    <a:pt x="1850163" y="646977"/>
                  </a:lnTo>
                  <a:lnTo>
                    <a:pt x="1845307" y="650035"/>
                  </a:lnTo>
                  <a:lnTo>
                    <a:pt x="1842642" y="651659"/>
                  </a:lnTo>
                  <a:lnTo>
                    <a:pt x="1837786" y="654718"/>
                  </a:lnTo>
                  <a:lnTo>
                    <a:pt x="1836082" y="661487"/>
                  </a:lnTo>
                  <a:lnTo>
                    <a:pt x="1839140" y="666343"/>
                  </a:lnTo>
                  <a:lnTo>
                    <a:pt x="1840382" y="668057"/>
                  </a:lnTo>
                  <a:lnTo>
                    <a:pt x="1842100" y="669579"/>
                  </a:lnTo>
                  <a:lnTo>
                    <a:pt x="1847107" y="671715"/>
                  </a:lnTo>
                  <a:lnTo>
                    <a:pt x="1850681" y="671661"/>
                  </a:lnTo>
                  <a:lnTo>
                    <a:pt x="1853823" y="669844"/>
                  </a:lnTo>
                  <a:lnTo>
                    <a:pt x="1856489" y="668220"/>
                  </a:lnTo>
                  <a:lnTo>
                    <a:pt x="1861345" y="665162"/>
                  </a:lnTo>
                  <a:lnTo>
                    <a:pt x="1863050" y="658391"/>
                  </a:lnTo>
                  <a:lnTo>
                    <a:pt x="1856933" y="648681"/>
                  </a:lnTo>
                  <a:close/>
                </a:path>
                <a:path w="20032345" h="5941695">
                  <a:moveTo>
                    <a:pt x="6861941" y="2777339"/>
                  </a:moveTo>
                  <a:lnTo>
                    <a:pt x="6855314" y="2775301"/>
                  </a:lnTo>
                  <a:lnTo>
                    <a:pt x="6850267" y="2777883"/>
                  </a:lnTo>
                  <a:lnTo>
                    <a:pt x="6845077" y="2780798"/>
                  </a:lnTo>
                  <a:lnTo>
                    <a:pt x="6843253" y="2786728"/>
                  </a:lnTo>
                  <a:lnTo>
                    <a:pt x="6843039" y="2787426"/>
                  </a:lnTo>
                  <a:lnTo>
                    <a:pt x="6848204" y="2797521"/>
                  </a:lnTo>
                  <a:lnTo>
                    <a:pt x="6849920" y="2799042"/>
                  </a:lnTo>
                  <a:lnTo>
                    <a:pt x="6852258" y="2800039"/>
                  </a:lnTo>
                  <a:lnTo>
                    <a:pt x="6852400" y="2799705"/>
                  </a:lnTo>
                  <a:lnTo>
                    <a:pt x="6855405" y="2800987"/>
                  </a:lnTo>
                  <a:lnTo>
                    <a:pt x="6868729" y="2790098"/>
                  </a:lnTo>
                  <a:lnTo>
                    <a:pt x="6864856" y="2782528"/>
                  </a:lnTo>
                  <a:lnTo>
                    <a:pt x="6861941" y="2777339"/>
                  </a:lnTo>
                  <a:close/>
                </a:path>
                <a:path w="20032345" h="5941695">
                  <a:moveTo>
                    <a:pt x="13122626" y="5419926"/>
                  </a:moveTo>
                  <a:lnTo>
                    <a:pt x="13116863" y="5421413"/>
                  </a:lnTo>
                  <a:lnTo>
                    <a:pt x="13114147" y="5422227"/>
                  </a:lnTo>
                  <a:lnTo>
                    <a:pt x="13108384" y="5423714"/>
                  </a:lnTo>
                  <a:lnTo>
                    <a:pt x="13105487" y="5429581"/>
                  </a:lnTo>
                  <a:lnTo>
                    <a:pt x="13106973" y="5435345"/>
                  </a:lnTo>
                  <a:lnTo>
                    <a:pt x="13107980" y="5438536"/>
                  </a:lnTo>
                  <a:lnTo>
                    <a:pt x="13110080" y="5441010"/>
                  </a:lnTo>
                  <a:lnTo>
                    <a:pt x="13115088" y="5443146"/>
                  </a:lnTo>
                  <a:lnTo>
                    <a:pt x="13117710" y="5443475"/>
                  </a:lnTo>
                  <a:lnTo>
                    <a:pt x="13120091" y="5442519"/>
                  </a:lnTo>
                  <a:lnTo>
                    <a:pt x="13122805" y="5441704"/>
                  </a:lnTo>
                  <a:lnTo>
                    <a:pt x="13128570" y="5440216"/>
                  </a:lnTo>
                  <a:lnTo>
                    <a:pt x="13131467" y="5434350"/>
                  </a:lnTo>
                  <a:lnTo>
                    <a:pt x="13128493" y="5422823"/>
                  </a:lnTo>
                  <a:lnTo>
                    <a:pt x="13122626" y="5419926"/>
                  </a:lnTo>
                  <a:close/>
                </a:path>
                <a:path w="20032345" h="5941695">
                  <a:moveTo>
                    <a:pt x="6823448" y="2700155"/>
                  </a:moveTo>
                  <a:lnTo>
                    <a:pt x="6817154" y="2698260"/>
                  </a:lnTo>
                  <a:lnTo>
                    <a:pt x="6811773" y="2700699"/>
                  </a:lnTo>
                  <a:lnTo>
                    <a:pt x="6806251" y="2703473"/>
                  </a:lnTo>
                  <a:lnTo>
                    <a:pt x="6804355" y="2709766"/>
                  </a:lnTo>
                  <a:lnTo>
                    <a:pt x="6806795" y="2715147"/>
                  </a:lnTo>
                  <a:lnTo>
                    <a:pt x="6808085" y="2717670"/>
                  </a:lnTo>
                  <a:lnTo>
                    <a:pt x="6809043" y="2720052"/>
                  </a:lnTo>
                  <a:lnTo>
                    <a:pt x="6811094" y="2721717"/>
                  </a:lnTo>
                  <a:lnTo>
                    <a:pt x="6816435" y="2723995"/>
                  </a:lnTo>
                  <a:lnTo>
                    <a:pt x="6819533" y="2724132"/>
                  </a:lnTo>
                  <a:lnTo>
                    <a:pt x="6822533" y="2722649"/>
                  </a:lnTo>
                  <a:lnTo>
                    <a:pt x="6828056" y="2719876"/>
                  </a:lnTo>
                  <a:lnTo>
                    <a:pt x="6829951" y="2713582"/>
                  </a:lnTo>
                  <a:lnTo>
                    <a:pt x="6827512" y="2708202"/>
                  </a:lnTo>
                  <a:lnTo>
                    <a:pt x="6826221" y="2705678"/>
                  </a:lnTo>
                  <a:lnTo>
                    <a:pt x="6823448" y="2700155"/>
                  </a:lnTo>
                  <a:close/>
                </a:path>
                <a:path w="20032345" h="5941695">
                  <a:moveTo>
                    <a:pt x="1930769" y="603235"/>
                  </a:moveTo>
                  <a:lnTo>
                    <a:pt x="1910060" y="615709"/>
                  </a:lnTo>
                  <a:lnTo>
                    <a:pt x="1912976" y="620898"/>
                  </a:lnTo>
                  <a:lnTo>
                    <a:pt x="1914075" y="622945"/>
                  </a:lnTo>
                  <a:lnTo>
                    <a:pt x="1915793" y="624467"/>
                  </a:lnTo>
                  <a:lnTo>
                    <a:pt x="1920467" y="626461"/>
                  </a:lnTo>
                  <a:lnTo>
                    <a:pt x="1924041" y="626407"/>
                  </a:lnTo>
                  <a:lnTo>
                    <a:pt x="1927183" y="624591"/>
                  </a:lnTo>
                  <a:lnTo>
                    <a:pt x="1929849" y="622966"/>
                  </a:lnTo>
                  <a:lnTo>
                    <a:pt x="1935038" y="620051"/>
                  </a:lnTo>
                  <a:lnTo>
                    <a:pt x="1936600" y="613614"/>
                  </a:lnTo>
                  <a:lnTo>
                    <a:pt x="1930769" y="603235"/>
                  </a:lnTo>
                  <a:close/>
                </a:path>
                <a:path w="20032345" h="5941695">
                  <a:moveTo>
                    <a:pt x="13205694" y="5395386"/>
                  </a:moveTo>
                  <a:lnTo>
                    <a:pt x="13199931" y="5396872"/>
                  </a:lnTo>
                  <a:lnTo>
                    <a:pt x="13197216" y="5397687"/>
                  </a:lnTo>
                  <a:lnTo>
                    <a:pt x="13191452" y="5399174"/>
                  </a:lnTo>
                  <a:lnTo>
                    <a:pt x="13188555" y="5405041"/>
                  </a:lnTo>
                  <a:lnTo>
                    <a:pt x="13190042" y="5410804"/>
                  </a:lnTo>
                  <a:lnTo>
                    <a:pt x="13191048" y="5413996"/>
                  </a:lnTo>
                  <a:lnTo>
                    <a:pt x="13193150" y="5416471"/>
                  </a:lnTo>
                  <a:lnTo>
                    <a:pt x="13198157" y="5418607"/>
                  </a:lnTo>
                  <a:lnTo>
                    <a:pt x="13200778" y="5418935"/>
                  </a:lnTo>
                  <a:lnTo>
                    <a:pt x="13203160" y="5417978"/>
                  </a:lnTo>
                  <a:lnTo>
                    <a:pt x="13205874" y="5417163"/>
                  </a:lnTo>
                  <a:lnTo>
                    <a:pt x="13211638" y="5415676"/>
                  </a:lnTo>
                  <a:lnTo>
                    <a:pt x="13214536" y="5409810"/>
                  </a:lnTo>
                  <a:lnTo>
                    <a:pt x="13211561" y="5398283"/>
                  </a:lnTo>
                  <a:lnTo>
                    <a:pt x="13205694" y="5395386"/>
                  </a:lnTo>
                  <a:close/>
                </a:path>
                <a:path w="20032345" h="5941695">
                  <a:moveTo>
                    <a:pt x="6784954" y="2622972"/>
                  </a:moveTo>
                  <a:lnTo>
                    <a:pt x="6778661" y="2621077"/>
                  </a:lnTo>
                  <a:lnTo>
                    <a:pt x="6773281" y="2623516"/>
                  </a:lnTo>
                  <a:lnTo>
                    <a:pt x="6767758" y="2626289"/>
                  </a:lnTo>
                  <a:lnTo>
                    <a:pt x="6765862" y="2632583"/>
                  </a:lnTo>
                  <a:lnTo>
                    <a:pt x="6768301" y="2637964"/>
                  </a:lnTo>
                  <a:lnTo>
                    <a:pt x="6769592" y="2640487"/>
                  </a:lnTo>
                  <a:lnTo>
                    <a:pt x="6770549" y="2642868"/>
                  </a:lnTo>
                  <a:lnTo>
                    <a:pt x="6772602" y="2644532"/>
                  </a:lnTo>
                  <a:lnTo>
                    <a:pt x="6777942" y="2646810"/>
                  </a:lnTo>
                  <a:lnTo>
                    <a:pt x="6781040" y="2646947"/>
                  </a:lnTo>
                  <a:lnTo>
                    <a:pt x="6784040" y="2645466"/>
                  </a:lnTo>
                  <a:lnTo>
                    <a:pt x="6789563" y="2642693"/>
                  </a:lnTo>
                  <a:lnTo>
                    <a:pt x="6791459" y="2636399"/>
                  </a:lnTo>
                  <a:lnTo>
                    <a:pt x="6789019" y="2631019"/>
                  </a:lnTo>
                  <a:lnTo>
                    <a:pt x="6787728" y="2628495"/>
                  </a:lnTo>
                  <a:lnTo>
                    <a:pt x="6784954" y="2622972"/>
                  </a:lnTo>
                  <a:close/>
                </a:path>
                <a:path w="20032345" h="5941695">
                  <a:moveTo>
                    <a:pt x="2005370" y="559695"/>
                  </a:moveTo>
                  <a:lnTo>
                    <a:pt x="1998935" y="558134"/>
                  </a:lnTo>
                  <a:lnTo>
                    <a:pt x="1993745" y="561049"/>
                  </a:lnTo>
                  <a:lnTo>
                    <a:pt x="1991079" y="562674"/>
                  </a:lnTo>
                  <a:lnTo>
                    <a:pt x="1985890" y="565590"/>
                  </a:lnTo>
                  <a:lnTo>
                    <a:pt x="1992398" y="581781"/>
                  </a:lnTo>
                  <a:lnTo>
                    <a:pt x="1992207" y="581305"/>
                  </a:lnTo>
                  <a:lnTo>
                    <a:pt x="1995211" y="582587"/>
                  </a:lnTo>
                  <a:lnTo>
                    <a:pt x="1998786" y="582533"/>
                  </a:lnTo>
                  <a:lnTo>
                    <a:pt x="2001927" y="580717"/>
                  </a:lnTo>
                  <a:lnTo>
                    <a:pt x="2004451" y="579427"/>
                  </a:lnTo>
                  <a:lnTo>
                    <a:pt x="2009641" y="576510"/>
                  </a:lnTo>
                  <a:lnTo>
                    <a:pt x="2011202" y="570074"/>
                  </a:lnTo>
                  <a:lnTo>
                    <a:pt x="2005370" y="559695"/>
                  </a:lnTo>
                  <a:close/>
                </a:path>
                <a:path w="20032345" h="5941695">
                  <a:moveTo>
                    <a:pt x="13288621" y="5371178"/>
                  </a:moveTo>
                  <a:lnTo>
                    <a:pt x="13282857" y="5372666"/>
                  </a:lnTo>
                  <a:lnTo>
                    <a:pt x="13274712" y="5375110"/>
                  </a:lnTo>
                  <a:lnTo>
                    <a:pt x="13271481" y="5380834"/>
                  </a:lnTo>
                  <a:lnTo>
                    <a:pt x="13272968" y="5386598"/>
                  </a:lnTo>
                  <a:lnTo>
                    <a:pt x="13273974" y="5389789"/>
                  </a:lnTo>
                  <a:lnTo>
                    <a:pt x="13276076" y="5392263"/>
                  </a:lnTo>
                  <a:lnTo>
                    <a:pt x="13281084" y="5394399"/>
                  </a:lnTo>
                  <a:lnTo>
                    <a:pt x="13283847" y="5394394"/>
                  </a:lnTo>
                  <a:lnTo>
                    <a:pt x="13286086" y="5393772"/>
                  </a:lnTo>
                  <a:lnTo>
                    <a:pt x="13294231" y="5391328"/>
                  </a:lnTo>
                  <a:lnTo>
                    <a:pt x="13297462" y="5385604"/>
                  </a:lnTo>
                  <a:lnTo>
                    <a:pt x="13295975" y="5379840"/>
                  </a:lnTo>
                  <a:lnTo>
                    <a:pt x="13294345" y="5374409"/>
                  </a:lnTo>
                  <a:lnTo>
                    <a:pt x="13288621" y="5371178"/>
                  </a:lnTo>
                  <a:close/>
                </a:path>
                <a:path w="20032345" h="5941695">
                  <a:moveTo>
                    <a:pt x="6746747" y="2545121"/>
                  </a:moveTo>
                  <a:lnTo>
                    <a:pt x="6740452" y="2543225"/>
                  </a:lnTo>
                  <a:lnTo>
                    <a:pt x="6735071" y="2545664"/>
                  </a:lnTo>
                  <a:lnTo>
                    <a:pt x="6729548" y="2548437"/>
                  </a:lnTo>
                  <a:lnTo>
                    <a:pt x="6727654" y="2554731"/>
                  </a:lnTo>
                  <a:lnTo>
                    <a:pt x="6730094" y="2560112"/>
                  </a:lnTo>
                  <a:lnTo>
                    <a:pt x="6731384" y="2562636"/>
                  </a:lnTo>
                  <a:lnTo>
                    <a:pt x="6732341" y="2565017"/>
                  </a:lnTo>
                  <a:lnTo>
                    <a:pt x="6734393" y="2566682"/>
                  </a:lnTo>
                  <a:lnTo>
                    <a:pt x="6739733" y="2568960"/>
                  </a:lnTo>
                  <a:lnTo>
                    <a:pt x="6742832" y="2569097"/>
                  </a:lnTo>
                  <a:lnTo>
                    <a:pt x="6745832" y="2567614"/>
                  </a:lnTo>
                  <a:lnTo>
                    <a:pt x="6751355" y="2564841"/>
                  </a:lnTo>
                  <a:lnTo>
                    <a:pt x="6753250" y="2558548"/>
                  </a:lnTo>
                  <a:lnTo>
                    <a:pt x="6750810" y="2553167"/>
                  </a:lnTo>
                  <a:lnTo>
                    <a:pt x="6749520" y="2550643"/>
                  </a:lnTo>
                  <a:lnTo>
                    <a:pt x="6746747" y="2545121"/>
                  </a:lnTo>
                  <a:close/>
                </a:path>
                <a:path w="20032345" h="5941695">
                  <a:moveTo>
                    <a:pt x="13371882" y="5347115"/>
                  </a:moveTo>
                  <a:lnTo>
                    <a:pt x="13366117" y="5348602"/>
                  </a:lnTo>
                  <a:lnTo>
                    <a:pt x="13357972" y="5351046"/>
                  </a:lnTo>
                  <a:lnTo>
                    <a:pt x="13354741" y="5356770"/>
                  </a:lnTo>
                  <a:lnTo>
                    <a:pt x="13356229" y="5362534"/>
                  </a:lnTo>
                  <a:lnTo>
                    <a:pt x="13357234" y="5365726"/>
                  </a:lnTo>
                  <a:lnTo>
                    <a:pt x="13359336" y="5368201"/>
                  </a:lnTo>
                  <a:lnTo>
                    <a:pt x="13364343" y="5370337"/>
                  </a:lnTo>
                  <a:lnTo>
                    <a:pt x="13367108" y="5370332"/>
                  </a:lnTo>
                  <a:lnTo>
                    <a:pt x="13369346" y="5369708"/>
                  </a:lnTo>
                  <a:lnTo>
                    <a:pt x="13377491" y="5367263"/>
                  </a:lnTo>
                  <a:lnTo>
                    <a:pt x="13380722" y="5361540"/>
                  </a:lnTo>
                  <a:lnTo>
                    <a:pt x="13379235" y="5355777"/>
                  </a:lnTo>
                  <a:lnTo>
                    <a:pt x="13377606" y="5350346"/>
                  </a:lnTo>
                  <a:lnTo>
                    <a:pt x="13371882" y="5347115"/>
                  </a:lnTo>
                  <a:close/>
                </a:path>
                <a:path w="20032345" h="5941695">
                  <a:moveTo>
                    <a:pt x="2080404" y="517918"/>
                  </a:moveTo>
                  <a:lnTo>
                    <a:pt x="2074111" y="516022"/>
                  </a:lnTo>
                  <a:lnTo>
                    <a:pt x="2068921" y="518938"/>
                  </a:lnTo>
                  <a:lnTo>
                    <a:pt x="2066397" y="520229"/>
                  </a:lnTo>
                  <a:lnTo>
                    <a:pt x="2061208" y="523144"/>
                  </a:lnTo>
                  <a:lnTo>
                    <a:pt x="2059418" y="529088"/>
                  </a:lnTo>
                  <a:lnTo>
                    <a:pt x="2059313" y="529438"/>
                  </a:lnTo>
                  <a:lnTo>
                    <a:pt x="2062228" y="534628"/>
                  </a:lnTo>
                  <a:lnTo>
                    <a:pt x="2063328" y="536675"/>
                  </a:lnTo>
                  <a:lnTo>
                    <a:pt x="2065380" y="538339"/>
                  </a:lnTo>
                  <a:lnTo>
                    <a:pt x="2070053" y="540333"/>
                  </a:lnTo>
                  <a:lnTo>
                    <a:pt x="2073485" y="540613"/>
                  </a:lnTo>
                  <a:lnTo>
                    <a:pt x="2076627" y="538797"/>
                  </a:lnTo>
                  <a:lnTo>
                    <a:pt x="2079151" y="537506"/>
                  </a:lnTo>
                  <a:lnTo>
                    <a:pt x="2084340" y="534590"/>
                  </a:lnTo>
                  <a:lnTo>
                    <a:pt x="2086131" y="528646"/>
                  </a:lnTo>
                  <a:lnTo>
                    <a:pt x="2086236" y="528297"/>
                  </a:lnTo>
                  <a:lnTo>
                    <a:pt x="2080404" y="517918"/>
                  </a:lnTo>
                  <a:close/>
                </a:path>
                <a:path w="20032345" h="5941695">
                  <a:moveTo>
                    <a:pt x="6709205" y="2467554"/>
                  </a:moveTo>
                  <a:lnTo>
                    <a:pt x="6702913" y="2465657"/>
                  </a:lnTo>
                  <a:lnTo>
                    <a:pt x="6697531" y="2468098"/>
                  </a:lnTo>
                  <a:lnTo>
                    <a:pt x="6692009" y="2470871"/>
                  </a:lnTo>
                  <a:lnTo>
                    <a:pt x="6690113" y="2477164"/>
                  </a:lnTo>
                  <a:lnTo>
                    <a:pt x="6692553" y="2482545"/>
                  </a:lnTo>
                  <a:lnTo>
                    <a:pt x="6693843" y="2485069"/>
                  </a:lnTo>
                  <a:lnTo>
                    <a:pt x="6694800" y="2487450"/>
                  </a:lnTo>
                  <a:lnTo>
                    <a:pt x="6696852" y="2489115"/>
                  </a:lnTo>
                  <a:lnTo>
                    <a:pt x="6702193" y="2491393"/>
                  </a:lnTo>
                  <a:lnTo>
                    <a:pt x="6705291" y="2491531"/>
                  </a:lnTo>
                  <a:lnTo>
                    <a:pt x="6708291" y="2490048"/>
                  </a:lnTo>
                  <a:lnTo>
                    <a:pt x="6713480" y="2487132"/>
                  </a:lnTo>
                  <a:lnTo>
                    <a:pt x="6715709" y="2480981"/>
                  </a:lnTo>
                  <a:lnTo>
                    <a:pt x="6713270" y="2475601"/>
                  </a:lnTo>
                  <a:lnTo>
                    <a:pt x="6711979" y="2473076"/>
                  </a:lnTo>
                  <a:lnTo>
                    <a:pt x="6709205" y="2467554"/>
                  </a:lnTo>
                  <a:close/>
                </a:path>
                <a:path w="20032345" h="5941695">
                  <a:moveTo>
                    <a:pt x="13455142" y="5323051"/>
                  </a:moveTo>
                  <a:lnTo>
                    <a:pt x="13449378" y="5324539"/>
                  </a:lnTo>
                  <a:lnTo>
                    <a:pt x="13441233" y="5326983"/>
                  </a:lnTo>
                  <a:lnTo>
                    <a:pt x="13438002" y="5332707"/>
                  </a:lnTo>
                  <a:lnTo>
                    <a:pt x="13439489" y="5338470"/>
                  </a:lnTo>
                  <a:lnTo>
                    <a:pt x="13440496" y="5341661"/>
                  </a:lnTo>
                  <a:lnTo>
                    <a:pt x="13442597" y="5344136"/>
                  </a:lnTo>
                  <a:lnTo>
                    <a:pt x="13447604" y="5346272"/>
                  </a:lnTo>
                  <a:lnTo>
                    <a:pt x="13450368" y="5346267"/>
                  </a:lnTo>
                  <a:lnTo>
                    <a:pt x="13452607" y="5345645"/>
                  </a:lnTo>
                  <a:lnTo>
                    <a:pt x="13460752" y="5343201"/>
                  </a:lnTo>
                  <a:lnTo>
                    <a:pt x="13463983" y="5337475"/>
                  </a:lnTo>
                  <a:lnTo>
                    <a:pt x="13462495" y="5331712"/>
                  </a:lnTo>
                  <a:lnTo>
                    <a:pt x="13460866" y="5326282"/>
                  </a:lnTo>
                  <a:lnTo>
                    <a:pt x="13455142" y="5323051"/>
                  </a:lnTo>
                  <a:close/>
                </a:path>
                <a:path w="20032345" h="5941695">
                  <a:moveTo>
                    <a:pt x="2156439" y="476567"/>
                  </a:moveTo>
                  <a:lnTo>
                    <a:pt x="2149812" y="474529"/>
                  </a:lnTo>
                  <a:lnTo>
                    <a:pt x="2144623" y="477445"/>
                  </a:lnTo>
                  <a:lnTo>
                    <a:pt x="2137052" y="481318"/>
                  </a:lnTo>
                  <a:lnTo>
                    <a:pt x="2135014" y="487945"/>
                  </a:lnTo>
                  <a:lnTo>
                    <a:pt x="2137930" y="493134"/>
                  </a:lnTo>
                  <a:lnTo>
                    <a:pt x="2139029" y="495182"/>
                  </a:lnTo>
                  <a:lnTo>
                    <a:pt x="2141081" y="496846"/>
                  </a:lnTo>
                  <a:lnTo>
                    <a:pt x="2146088" y="498982"/>
                  </a:lnTo>
                  <a:lnTo>
                    <a:pt x="2149329" y="498786"/>
                  </a:lnTo>
                  <a:lnTo>
                    <a:pt x="2152329" y="497303"/>
                  </a:lnTo>
                  <a:lnTo>
                    <a:pt x="2159899" y="493431"/>
                  </a:lnTo>
                  <a:lnTo>
                    <a:pt x="2161937" y="486804"/>
                  </a:lnTo>
                  <a:lnTo>
                    <a:pt x="2159022" y="481614"/>
                  </a:lnTo>
                  <a:lnTo>
                    <a:pt x="2156439" y="476567"/>
                  </a:lnTo>
                  <a:close/>
                </a:path>
                <a:path w="20032345" h="5941695">
                  <a:moveTo>
                    <a:pt x="6671665" y="2389987"/>
                  </a:moveTo>
                  <a:lnTo>
                    <a:pt x="6665514" y="2387758"/>
                  </a:lnTo>
                  <a:lnTo>
                    <a:pt x="6660133" y="2390197"/>
                  </a:lnTo>
                  <a:lnTo>
                    <a:pt x="6654944" y="2393113"/>
                  </a:lnTo>
                  <a:lnTo>
                    <a:pt x="6652715" y="2399266"/>
                  </a:lnTo>
                  <a:lnTo>
                    <a:pt x="6655153" y="2404645"/>
                  </a:lnTo>
                  <a:lnTo>
                    <a:pt x="6656444" y="2407168"/>
                  </a:lnTo>
                  <a:lnTo>
                    <a:pt x="6657402" y="2409550"/>
                  </a:lnTo>
                  <a:lnTo>
                    <a:pt x="6659454" y="2411214"/>
                  </a:lnTo>
                  <a:lnTo>
                    <a:pt x="6664795" y="2413493"/>
                  </a:lnTo>
                  <a:lnTo>
                    <a:pt x="6667893" y="2413630"/>
                  </a:lnTo>
                  <a:lnTo>
                    <a:pt x="6670892" y="2412149"/>
                  </a:lnTo>
                  <a:lnTo>
                    <a:pt x="6676082" y="2409233"/>
                  </a:lnTo>
                  <a:lnTo>
                    <a:pt x="6678312" y="2403081"/>
                  </a:lnTo>
                  <a:lnTo>
                    <a:pt x="6675872" y="2397700"/>
                  </a:lnTo>
                  <a:lnTo>
                    <a:pt x="6674581" y="2395178"/>
                  </a:lnTo>
                  <a:lnTo>
                    <a:pt x="6671665" y="2389987"/>
                  </a:lnTo>
                  <a:close/>
                </a:path>
                <a:path w="20032345" h="5941695">
                  <a:moveTo>
                    <a:pt x="13538117" y="5299655"/>
                  </a:moveTo>
                  <a:lnTo>
                    <a:pt x="13532354" y="5301142"/>
                  </a:lnTo>
                  <a:lnTo>
                    <a:pt x="13524208" y="5303585"/>
                  </a:lnTo>
                  <a:lnTo>
                    <a:pt x="13520978" y="5309310"/>
                  </a:lnTo>
                  <a:lnTo>
                    <a:pt x="13522465" y="5315075"/>
                  </a:lnTo>
                  <a:lnTo>
                    <a:pt x="13523471" y="5318265"/>
                  </a:lnTo>
                  <a:lnTo>
                    <a:pt x="13525571" y="5320740"/>
                  </a:lnTo>
                  <a:lnTo>
                    <a:pt x="13530579" y="5322875"/>
                  </a:lnTo>
                  <a:lnTo>
                    <a:pt x="13533344" y="5322871"/>
                  </a:lnTo>
                  <a:lnTo>
                    <a:pt x="13535582" y="5322247"/>
                  </a:lnTo>
                  <a:lnTo>
                    <a:pt x="13543727" y="5319803"/>
                  </a:lnTo>
                  <a:lnTo>
                    <a:pt x="13546957" y="5314079"/>
                  </a:lnTo>
                  <a:lnTo>
                    <a:pt x="13545470" y="5308315"/>
                  </a:lnTo>
                  <a:lnTo>
                    <a:pt x="13543841" y="5302886"/>
                  </a:lnTo>
                  <a:lnTo>
                    <a:pt x="13538117" y="5299655"/>
                  </a:lnTo>
                  <a:close/>
                </a:path>
                <a:path w="20032345" h="5941695">
                  <a:moveTo>
                    <a:pt x="2232857" y="436169"/>
                  </a:moveTo>
                  <a:lnTo>
                    <a:pt x="2226372" y="433798"/>
                  </a:lnTo>
                  <a:lnTo>
                    <a:pt x="2221183" y="436713"/>
                  </a:lnTo>
                  <a:lnTo>
                    <a:pt x="2213612" y="440586"/>
                  </a:lnTo>
                  <a:lnTo>
                    <a:pt x="2211240" y="447071"/>
                  </a:lnTo>
                  <a:lnTo>
                    <a:pt x="2214156" y="452260"/>
                  </a:lnTo>
                  <a:lnTo>
                    <a:pt x="2215447" y="454784"/>
                  </a:lnTo>
                  <a:lnTo>
                    <a:pt x="2217165" y="456306"/>
                  </a:lnTo>
                  <a:lnTo>
                    <a:pt x="2222172" y="458442"/>
                  </a:lnTo>
                  <a:lnTo>
                    <a:pt x="2225413" y="458246"/>
                  </a:lnTo>
                  <a:lnTo>
                    <a:pt x="2228412" y="456764"/>
                  </a:lnTo>
                  <a:lnTo>
                    <a:pt x="2235983" y="452890"/>
                  </a:lnTo>
                  <a:lnTo>
                    <a:pt x="2238355" y="446406"/>
                  </a:lnTo>
                  <a:lnTo>
                    <a:pt x="2235440" y="441216"/>
                  </a:lnTo>
                  <a:lnTo>
                    <a:pt x="2232857" y="436169"/>
                  </a:lnTo>
                  <a:close/>
                </a:path>
                <a:path w="20032345" h="5941695">
                  <a:moveTo>
                    <a:pt x="6634744" y="2311895"/>
                  </a:moveTo>
                  <a:lnTo>
                    <a:pt x="6628592" y="2309666"/>
                  </a:lnTo>
                  <a:lnTo>
                    <a:pt x="6623211" y="2312105"/>
                  </a:lnTo>
                  <a:lnTo>
                    <a:pt x="6617688" y="2314879"/>
                  </a:lnTo>
                  <a:lnTo>
                    <a:pt x="6615458" y="2321029"/>
                  </a:lnTo>
                  <a:lnTo>
                    <a:pt x="6617898" y="2326411"/>
                  </a:lnTo>
                  <a:lnTo>
                    <a:pt x="6620479" y="2331458"/>
                  </a:lnTo>
                  <a:lnTo>
                    <a:pt x="6622532" y="2333122"/>
                  </a:lnTo>
                  <a:lnTo>
                    <a:pt x="6624868" y="2334119"/>
                  </a:lnTo>
                  <a:lnTo>
                    <a:pt x="6624726" y="2334453"/>
                  </a:lnTo>
                  <a:lnTo>
                    <a:pt x="6627397" y="2335592"/>
                  </a:lnTo>
                  <a:lnTo>
                    <a:pt x="6630494" y="2335730"/>
                  </a:lnTo>
                  <a:lnTo>
                    <a:pt x="6633494" y="2334248"/>
                  </a:lnTo>
                  <a:lnTo>
                    <a:pt x="6639018" y="2331474"/>
                  </a:lnTo>
                  <a:lnTo>
                    <a:pt x="6641247" y="2325324"/>
                  </a:lnTo>
                  <a:lnTo>
                    <a:pt x="6638808" y="2319942"/>
                  </a:lnTo>
                  <a:lnTo>
                    <a:pt x="6637517" y="2317418"/>
                  </a:lnTo>
                  <a:lnTo>
                    <a:pt x="6634744" y="2311895"/>
                  </a:lnTo>
                  <a:close/>
                </a:path>
                <a:path w="20032345" h="5941695">
                  <a:moveTo>
                    <a:pt x="13621902" y="5276210"/>
                  </a:moveTo>
                  <a:lnTo>
                    <a:pt x="13616139" y="5277697"/>
                  </a:lnTo>
                  <a:lnTo>
                    <a:pt x="13613425" y="5278512"/>
                  </a:lnTo>
                  <a:lnTo>
                    <a:pt x="13607660" y="5279998"/>
                  </a:lnTo>
                  <a:lnTo>
                    <a:pt x="13604429" y="5285722"/>
                  </a:lnTo>
                  <a:lnTo>
                    <a:pt x="13605916" y="5291486"/>
                  </a:lnTo>
                  <a:lnTo>
                    <a:pt x="13606923" y="5294678"/>
                  </a:lnTo>
                  <a:lnTo>
                    <a:pt x="13609024" y="5297153"/>
                  </a:lnTo>
                  <a:lnTo>
                    <a:pt x="13614031" y="5299288"/>
                  </a:lnTo>
                  <a:lnTo>
                    <a:pt x="13616652" y="5299617"/>
                  </a:lnTo>
                  <a:lnTo>
                    <a:pt x="13618891" y="5298994"/>
                  </a:lnTo>
                  <a:lnTo>
                    <a:pt x="13621607" y="5298179"/>
                  </a:lnTo>
                  <a:lnTo>
                    <a:pt x="13627370" y="5296692"/>
                  </a:lnTo>
                  <a:lnTo>
                    <a:pt x="13630601" y="5290968"/>
                  </a:lnTo>
                  <a:lnTo>
                    <a:pt x="13627627" y="5279441"/>
                  </a:lnTo>
                  <a:lnTo>
                    <a:pt x="13621902" y="5276210"/>
                  </a:lnTo>
                  <a:close/>
                </a:path>
                <a:path w="20032345" h="5941695">
                  <a:moveTo>
                    <a:pt x="6597487" y="2233661"/>
                  </a:moveTo>
                  <a:lnTo>
                    <a:pt x="6591336" y="2231432"/>
                  </a:lnTo>
                  <a:lnTo>
                    <a:pt x="6585955" y="2233872"/>
                  </a:lnTo>
                  <a:lnTo>
                    <a:pt x="6580765" y="2236787"/>
                  </a:lnTo>
                  <a:lnTo>
                    <a:pt x="6578536" y="2242939"/>
                  </a:lnTo>
                  <a:lnTo>
                    <a:pt x="6580975" y="2248319"/>
                  </a:lnTo>
                  <a:lnTo>
                    <a:pt x="6582266" y="2250843"/>
                  </a:lnTo>
                  <a:lnTo>
                    <a:pt x="6583224" y="2253223"/>
                  </a:lnTo>
                  <a:lnTo>
                    <a:pt x="6585276" y="2254888"/>
                  </a:lnTo>
                  <a:lnTo>
                    <a:pt x="6590617" y="2257166"/>
                  </a:lnTo>
                  <a:lnTo>
                    <a:pt x="6593715" y="2257304"/>
                  </a:lnTo>
                  <a:lnTo>
                    <a:pt x="6596714" y="2255822"/>
                  </a:lnTo>
                  <a:lnTo>
                    <a:pt x="6601904" y="2252907"/>
                  </a:lnTo>
                  <a:lnTo>
                    <a:pt x="6604133" y="2246755"/>
                  </a:lnTo>
                  <a:lnTo>
                    <a:pt x="6601694" y="2241375"/>
                  </a:lnTo>
                  <a:lnTo>
                    <a:pt x="6600403" y="2238851"/>
                  </a:lnTo>
                  <a:lnTo>
                    <a:pt x="6597487" y="2233661"/>
                  </a:lnTo>
                  <a:close/>
                </a:path>
                <a:path w="20032345" h="5941695">
                  <a:moveTo>
                    <a:pt x="2310325" y="397009"/>
                  </a:moveTo>
                  <a:lnTo>
                    <a:pt x="2304032" y="395112"/>
                  </a:lnTo>
                  <a:lnTo>
                    <a:pt x="2298651" y="397551"/>
                  </a:lnTo>
                  <a:lnTo>
                    <a:pt x="2296127" y="398843"/>
                  </a:lnTo>
                  <a:lnTo>
                    <a:pt x="2290604" y="401616"/>
                  </a:lnTo>
                  <a:lnTo>
                    <a:pt x="2288709" y="407910"/>
                  </a:lnTo>
                  <a:lnTo>
                    <a:pt x="2291148" y="413291"/>
                  </a:lnTo>
                  <a:lnTo>
                    <a:pt x="2292105" y="415672"/>
                  </a:lnTo>
                  <a:lnTo>
                    <a:pt x="2294157" y="417337"/>
                  </a:lnTo>
                  <a:lnTo>
                    <a:pt x="2299498" y="419616"/>
                  </a:lnTo>
                  <a:lnTo>
                    <a:pt x="2302596" y="419753"/>
                  </a:lnTo>
                  <a:lnTo>
                    <a:pt x="2305596" y="418271"/>
                  </a:lnTo>
                  <a:lnTo>
                    <a:pt x="2308120" y="416979"/>
                  </a:lnTo>
                  <a:lnTo>
                    <a:pt x="2313643" y="414206"/>
                  </a:lnTo>
                  <a:lnTo>
                    <a:pt x="2315538" y="407912"/>
                  </a:lnTo>
                  <a:lnTo>
                    <a:pt x="2313099" y="402532"/>
                  </a:lnTo>
                  <a:lnTo>
                    <a:pt x="2310325" y="397009"/>
                  </a:lnTo>
                  <a:close/>
                </a:path>
                <a:path w="20032345" h="5941695">
                  <a:moveTo>
                    <a:pt x="13705403" y="5253432"/>
                  </a:moveTo>
                  <a:lnTo>
                    <a:pt x="13699640" y="5254919"/>
                  </a:lnTo>
                  <a:lnTo>
                    <a:pt x="13696925" y="5255733"/>
                  </a:lnTo>
                  <a:lnTo>
                    <a:pt x="13691161" y="5257221"/>
                  </a:lnTo>
                  <a:lnTo>
                    <a:pt x="13687930" y="5262945"/>
                  </a:lnTo>
                  <a:lnTo>
                    <a:pt x="13689417" y="5268708"/>
                  </a:lnTo>
                  <a:lnTo>
                    <a:pt x="13690423" y="5271899"/>
                  </a:lnTo>
                  <a:lnTo>
                    <a:pt x="13692525" y="5274374"/>
                  </a:lnTo>
                  <a:lnTo>
                    <a:pt x="13697532" y="5276510"/>
                  </a:lnTo>
                  <a:lnTo>
                    <a:pt x="13700153" y="5276839"/>
                  </a:lnTo>
                  <a:lnTo>
                    <a:pt x="13702392" y="5276215"/>
                  </a:lnTo>
                  <a:lnTo>
                    <a:pt x="13705107" y="5275402"/>
                  </a:lnTo>
                  <a:lnTo>
                    <a:pt x="13710871" y="5273914"/>
                  </a:lnTo>
                  <a:lnTo>
                    <a:pt x="13714102" y="5268190"/>
                  </a:lnTo>
                  <a:lnTo>
                    <a:pt x="13711127" y="5256663"/>
                  </a:lnTo>
                  <a:lnTo>
                    <a:pt x="13705403" y="5253432"/>
                  </a:lnTo>
                  <a:close/>
                </a:path>
                <a:path w="20032345" h="5941695">
                  <a:moveTo>
                    <a:pt x="6560089" y="2155762"/>
                  </a:moveTo>
                  <a:lnTo>
                    <a:pt x="6553796" y="2153865"/>
                  </a:lnTo>
                  <a:lnTo>
                    <a:pt x="6548415" y="2156305"/>
                  </a:lnTo>
                  <a:lnTo>
                    <a:pt x="6542891" y="2159078"/>
                  </a:lnTo>
                  <a:lnTo>
                    <a:pt x="6540996" y="2165372"/>
                  </a:lnTo>
                  <a:lnTo>
                    <a:pt x="6543436" y="2170753"/>
                  </a:lnTo>
                  <a:lnTo>
                    <a:pt x="6544726" y="2173277"/>
                  </a:lnTo>
                  <a:lnTo>
                    <a:pt x="6545683" y="2175658"/>
                  </a:lnTo>
                  <a:lnTo>
                    <a:pt x="6547736" y="2177321"/>
                  </a:lnTo>
                  <a:lnTo>
                    <a:pt x="6553076" y="2179599"/>
                  </a:lnTo>
                  <a:lnTo>
                    <a:pt x="6556174" y="2179738"/>
                  </a:lnTo>
                  <a:lnTo>
                    <a:pt x="6559174" y="2178255"/>
                  </a:lnTo>
                  <a:lnTo>
                    <a:pt x="6564697" y="2175482"/>
                  </a:lnTo>
                  <a:lnTo>
                    <a:pt x="6566593" y="2169189"/>
                  </a:lnTo>
                  <a:lnTo>
                    <a:pt x="6564153" y="2163808"/>
                  </a:lnTo>
                  <a:lnTo>
                    <a:pt x="6562862" y="2161284"/>
                  </a:lnTo>
                  <a:lnTo>
                    <a:pt x="6560089" y="2155762"/>
                  </a:lnTo>
                  <a:close/>
                </a:path>
                <a:path w="20032345" h="5941695">
                  <a:moveTo>
                    <a:pt x="13788761" y="5230988"/>
                  </a:moveTo>
                  <a:lnTo>
                    <a:pt x="13782998" y="5232475"/>
                  </a:lnTo>
                  <a:lnTo>
                    <a:pt x="13780283" y="5233290"/>
                  </a:lnTo>
                  <a:lnTo>
                    <a:pt x="13774519" y="5234777"/>
                  </a:lnTo>
                  <a:lnTo>
                    <a:pt x="13771290" y="5240501"/>
                  </a:lnTo>
                  <a:lnTo>
                    <a:pt x="13772776" y="5246264"/>
                  </a:lnTo>
                  <a:lnTo>
                    <a:pt x="13773783" y="5249456"/>
                  </a:lnTo>
                  <a:lnTo>
                    <a:pt x="13775883" y="5251930"/>
                  </a:lnTo>
                  <a:lnTo>
                    <a:pt x="13780891" y="5254065"/>
                  </a:lnTo>
                  <a:lnTo>
                    <a:pt x="13783511" y="5254395"/>
                  </a:lnTo>
                  <a:lnTo>
                    <a:pt x="13785750" y="5253772"/>
                  </a:lnTo>
                  <a:lnTo>
                    <a:pt x="13788466" y="5252957"/>
                  </a:lnTo>
                  <a:lnTo>
                    <a:pt x="13794230" y="5251471"/>
                  </a:lnTo>
                  <a:lnTo>
                    <a:pt x="13797460" y="5245746"/>
                  </a:lnTo>
                  <a:lnTo>
                    <a:pt x="13794485" y="5234219"/>
                  </a:lnTo>
                  <a:lnTo>
                    <a:pt x="13788761" y="5230988"/>
                  </a:lnTo>
                  <a:close/>
                </a:path>
                <a:path w="20032345" h="5941695">
                  <a:moveTo>
                    <a:pt x="2387558" y="359325"/>
                  </a:moveTo>
                  <a:lnTo>
                    <a:pt x="2366084" y="369893"/>
                  </a:lnTo>
                  <a:lnTo>
                    <a:pt x="2368523" y="375274"/>
                  </a:lnTo>
                  <a:lnTo>
                    <a:pt x="2369814" y="377798"/>
                  </a:lnTo>
                  <a:lnTo>
                    <a:pt x="2371866" y="379462"/>
                  </a:lnTo>
                  <a:lnTo>
                    <a:pt x="2374203" y="380459"/>
                  </a:lnTo>
                  <a:lnTo>
                    <a:pt x="2373727" y="380651"/>
                  </a:lnTo>
                  <a:lnTo>
                    <a:pt x="2376397" y="381790"/>
                  </a:lnTo>
                  <a:lnTo>
                    <a:pt x="2379495" y="381927"/>
                  </a:lnTo>
                  <a:lnTo>
                    <a:pt x="2382495" y="380444"/>
                  </a:lnTo>
                  <a:lnTo>
                    <a:pt x="2385019" y="379154"/>
                  </a:lnTo>
                  <a:lnTo>
                    <a:pt x="2390542" y="376381"/>
                  </a:lnTo>
                  <a:lnTo>
                    <a:pt x="2392771" y="370230"/>
                  </a:lnTo>
                  <a:lnTo>
                    <a:pt x="2390332" y="364848"/>
                  </a:lnTo>
                  <a:lnTo>
                    <a:pt x="2387558" y="359325"/>
                  </a:lnTo>
                  <a:close/>
                </a:path>
                <a:path w="20032345" h="5941695">
                  <a:moveTo>
                    <a:pt x="6520929" y="2078292"/>
                  </a:moveTo>
                  <a:lnTo>
                    <a:pt x="6514301" y="2076254"/>
                  </a:lnTo>
                  <a:lnTo>
                    <a:pt x="6509254" y="2078836"/>
                  </a:lnTo>
                  <a:lnTo>
                    <a:pt x="6504064" y="2081751"/>
                  </a:lnTo>
                  <a:lnTo>
                    <a:pt x="6502241" y="2087682"/>
                  </a:lnTo>
                  <a:lnTo>
                    <a:pt x="6502026" y="2088380"/>
                  </a:lnTo>
                  <a:lnTo>
                    <a:pt x="6507191" y="2098473"/>
                  </a:lnTo>
                  <a:lnTo>
                    <a:pt x="6508908" y="2099995"/>
                  </a:lnTo>
                  <a:lnTo>
                    <a:pt x="6514250" y="2102274"/>
                  </a:lnTo>
                  <a:lnTo>
                    <a:pt x="6517489" y="2102078"/>
                  </a:lnTo>
                  <a:lnTo>
                    <a:pt x="6520489" y="2100595"/>
                  </a:lnTo>
                  <a:lnTo>
                    <a:pt x="6525678" y="2097680"/>
                  </a:lnTo>
                  <a:lnTo>
                    <a:pt x="6527503" y="2091749"/>
                  </a:lnTo>
                  <a:lnTo>
                    <a:pt x="6527717" y="2091053"/>
                  </a:lnTo>
                  <a:lnTo>
                    <a:pt x="6523844" y="2083482"/>
                  </a:lnTo>
                  <a:lnTo>
                    <a:pt x="6520929" y="2078292"/>
                  </a:lnTo>
                  <a:close/>
                </a:path>
                <a:path w="20032345" h="5941695">
                  <a:moveTo>
                    <a:pt x="13872120" y="5208544"/>
                  </a:moveTo>
                  <a:lnTo>
                    <a:pt x="13866357" y="5210030"/>
                  </a:lnTo>
                  <a:lnTo>
                    <a:pt x="13863641" y="5210845"/>
                  </a:lnTo>
                  <a:lnTo>
                    <a:pt x="13857877" y="5212333"/>
                  </a:lnTo>
                  <a:lnTo>
                    <a:pt x="13854648" y="5218058"/>
                  </a:lnTo>
                  <a:lnTo>
                    <a:pt x="13856134" y="5223821"/>
                  </a:lnTo>
                  <a:lnTo>
                    <a:pt x="13857141" y="5227013"/>
                  </a:lnTo>
                  <a:lnTo>
                    <a:pt x="13859241" y="5229486"/>
                  </a:lnTo>
                  <a:lnTo>
                    <a:pt x="13864249" y="5231622"/>
                  </a:lnTo>
                  <a:lnTo>
                    <a:pt x="13866871" y="5231951"/>
                  </a:lnTo>
                  <a:lnTo>
                    <a:pt x="13869110" y="5231329"/>
                  </a:lnTo>
                  <a:lnTo>
                    <a:pt x="13871824" y="5230514"/>
                  </a:lnTo>
                  <a:lnTo>
                    <a:pt x="13877588" y="5229027"/>
                  </a:lnTo>
                  <a:lnTo>
                    <a:pt x="13880818" y="5223303"/>
                  </a:lnTo>
                  <a:lnTo>
                    <a:pt x="13877844" y="5211775"/>
                  </a:lnTo>
                  <a:lnTo>
                    <a:pt x="13872120" y="5208544"/>
                  </a:lnTo>
                  <a:close/>
                </a:path>
                <a:path w="20032345" h="5941695">
                  <a:moveTo>
                    <a:pt x="2466843" y="323306"/>
                  </a:moveTo>
                  <a:lnTo>
                    <a:pt x="2460358" y="320935"/>
                  </a:lnTo>
                  <a:lnTo>
                    <a:pt x="2454977" y="323375"/>
                  </a:lnTo>
                  <a:lnTo>
                    <a:pt x="2452120" y="324523"/>
                  </a:lnTo>
                  <a:lnTo>
                    <a:pt x="2446739" y="326962"/>
                  </a:lnTo>
                  <a:lnTo>
                    <a:pt x="2444367" y="333447"/>
                  </a:lnTo>
                  <a:lnTo>
                    <a:pt x="2446807" y="338828"/>
                  </a:lnTo>
                  <a:lnTo>
                    <a:pt x="2448098" y="341352"/>
                  </a:lnTo>
                  <a:lnTo>
                    <a:pt x="2450007" y="343350"/>
                  </a:lnTo>
                  <a:lnTo>
                    <a:pt x="2455348" y="345628"/>
                  </a:lnTo>
                  <a:lnTo>
                    <a:pt x="2458589" y="345432"/>
                  </a:lnTo>
                  <a:lnTo>
                    <a:pt x="2461446" y="344283"/>
                  </a:lnTo>
                  <a:lnTo>
                    <a:pt x="2463970" y="342993"/>
                  </a:lnTo>
                  <a:lnTo>
                    <a:pt x="2469350" y="340554"/>
                  </a:lnTo>
                  <a:lnTo>
                    <a:pt x="2471722" y="334068"/>
                  </a:lnTo>
                  <a:lnTo>
                    <a:pt x="2466843" y="323306"/>
                  </a:lnTo>
                  <a:close/>
                </a:path>
                <a:path w="20032345" h="5941695">
                  <a:moveTo>
                    <a:pt x="6481341" y="2001825"/>
                  </a:moveTo>
                  <a:lnTo>
                    <a:pt x="6474855" y="1999454"/>
                  </a:lnTo>
                  <a:lnTo>
                    <a:pt x="6469666" y="2002369"/>
                  </a:lnTo>
                  <a:lnTo>
                    <a:pt x="6464619" y="2004952"/>
                  </a:lnTo>
                  <a:lnTo>
                    <a:pt x="6462371" y="2011094"/>
                  </a:lnTo>
                  <a:lnTo>
                    <a:pt x="6462247" y="2011436"/>
                  </a:lnTo>
                  <a:lnTo>
                    <a:pt x="6465162" y="2016626"/>
                  </a:lnTo>
                  <a:lnTo>
                    <a:pt x="6467744" y="2021673"/>
                  </a:lnTo>
                  <a:lnTo>
                    <a:pt x="6469463" y="2023195"/>
                  </a:lnTo>
                  <a:lnTo>
                    <a:pt x="6474470" y="2025331"/>
                  </a:lnTo>
                  <a:lnTo>
                    <a:pt x="6477710" y="2025135"/>
                  </a:lnTo>
                  <a:lnTo>
                    <a:pt x="6480709" y="2023652"/>
                  </a:lnTo>
                  <a:lnTo>
                    <a:pt x="6486091" y="2021212"/>
                  </a:lnTo>
                  <a:lnTo>
                    <a:pt x="6488021" y="2014935"/>
                  </a:lnTo>
                  <a:lnTo>
                    <a:pt x="6488129" y="2014586"/>
                  </a:lnTo>
                  <a:lnTo>
                    <a:pt x="6485214" y="2009396"/>
                  </a:lnTo>
                  <a:lnTo>
                    <a:pt x="6481341" y="2001825"/>
                  </a:lnTo>
                  <a:close/>
                </a:path>
                <a:path w="20032345" h="5941695">
                  <a:moveTo>
                    <a:pt x="13955145" y="5185958"/>
                  </a:moveTo>
                  <a:lnTo>
                    <a:pt x="13949382" y="5187445"/>
                  </a:lnTo>
                  <a:lnTo>
                    <a:pt x="13946666" y="5188260"/>
                  </a:lnTo>
                  <a:lnTo>
                    <a:pt x="13940903" y="5189747"/>
                  </a:lnTo>
                  <a:lnTo>
                    <a:pt x="13937671" y="5195471"/>
                  </a:lnTo>
                  <a:lnTo>
                    <a:pt x="13939158" y="5201235"/>
                  </a:lnTo>
                  <a:lnTo>
                    <a:pt x="13940164" y="5204425"/>
                  </a:lnTo>
                  <a:lnTo>
                    <a:pt x="13942266" y="5206900"/>
                  </a:lnTo>
                  <a:lnTo>
                    <a:pt x="13947273" y="5209036"/>
                  </a:lnTo>
                  <a:lnTo>
                    <a:pt x="13949895" y="5209366"/>
                  </a:lnTo>
                  <a:lnTo>
                    <a:pt x="13952134" y="5208742"/>
                  </a:lnTo>
                  <a:lnTo>
                    <a:pt x="13954848" y="5207928"/>
                  </a:lnTo>
                  <a:lnTo>
                    <a:pt x="13960612" y="5206440"/>
                  </a:lnTo>
                  <a:lnTo>
                    <a:pt x="13963844" y="5200716"/>
                  </a:lnTo>
                  <a:lnTo>
                    <a:pt x="13960869" y="5189189"/>
                  </a:lnTo>
                  <a:lnTo>
                    <a:pt x="13955145" y="5185958"/>
                  </a:lnTo>
                  <a:close/>
                </a:path>
                <a:path w="20032345" h="5941695">
                  <a:moveTo>
                    <a:pt x="2546559" y="289050"/>
                  </a:moveTo>
                  <a:lnTo>
                    <a:pt x="2540217" y="286344"/>
                  </a:lnTo>
                  <a:lnTo>
                    <a:pt x="2534836" y="288785"/>
                  </a:lnTo>
                  <a:lnTo>
                    <a:pt x="2526264" y="292229"/>
                  </a:lnTo>
                  <a:lnTo>
                    <a:pt x="2523558" y="298572"/>
                  </a:lnTo>
                  <a:lnTo>
                    <a:pt x="2525998" y="303953"/>
                  </a:lnTo>
                  <a:lnTo>
                    <a:pt x="2526955" y="306334"/>
                  </a:lnTo>
                  <a:lnTo>
                    <a:pt x="2529198" y="308475"/>
                  </a:lnTo>
                  <a:lnTo>
                    <a:pt x="2531535" y="309472"/>
                  </a:lnTo>
                  <a:lnTo>
                    <a:pt x="2531727" y="309948"/>
                  </a:lnTo>
                  <a:lnTo>
                    <a:pt x="2534064" y="310945"/>
                  </a:lnTo>
                  <a:lnTo>
                    <a:pt x="2537161" y="311082"/>
                  </a:lnTo>
                  <a:lnTo>
                    <a:pt x="2548590" y="306489"/>
                  </a:lnTo>
                  <a:lnTo>
                    <a:pt x="2551296" y="300146"/>
                  </a:lnTo>
                  <a:lnTo>
                    <a:pt x="2548856" y="294766"/>
                  </a:lnTo>
                  <a:lnTo>
                    <a:pt x="2546559" y="289050"/>
                  </a:lnTo>
                  <a:close/>
                </a:path>
                <a:path w="20032345" h="5941695">
                  <a:moveTo>
                    <a:pt x="6440800" y="1925741"/>
                  </a:moveTo>
                  <a:lnTo>
                    <a:pt x="6434172" y="1923704"/>
                  </a:lnTo>
                  <a:lnTo>
                    <a:pt x="6428983" y="1926619"/>
                  </a:lnTo>
                  <a:lnTo>
                    <a:pt x="6423936" y="1929201"/>
                  </a:lnTo>
                  <a:lnTo>
                    <a:pt x="6422112" y="1935132"/>
                  </a:lnTo>
                  <a:lnTo>
                    <a:pt x="6421898" y="1935828"/>
                  </a:lnTo>
                  <a:lnTo>
                    <a:pt x="6424813" y="1941018"/>
                  </a:lnTo>
                  <a:lnTo>
                    <a:pt x="6426104" y="1943541"/>
                  </a:lnTo>
                  <a:lnTo>
                    <a:pt x="6427204" y="1945589"/>
                  </a:lnTo>
                  <a:lnTo>
                    <a:pt x="6429256" y="1947253"/>
                  </a:lnTo>
                  <a:lnTo>
                    <a:pt x="6434264" y="1949390"/>
                  </a:lnTo>
                  <a:lnTo>
                    <a:pt x="6437504" y="1949193"/>
                  </a:lnTo>
                  <a:lnTo>
                    <a:pt x="6440503" y="1947711"/>
                  </a:lnTo>
                  <a:lnTo>
                    <a:pt x="6445550" y="1945130"/>
                  </a:lnTo>
                  <a:lnTo>
                    <a:pt x="6447374" y="1939199"/>
                  </a:lnTo>
                  <a:lnTo>
                    <a:pt x="6447589" y="1938501"/>
                  </a:lnTo>
                  <a:lnTo>
                    <a:pt x="6444673" y="1933312"/>
                  </a:lnTo>
                  <a:lnTo>
                    <a:pt x="6440800" y="1925741"/>
                  </a:lnTo>
                  <a:close/>
                </a:path>
                <a:path w="20032345" h="5941695">
                  <a:moveTo>
                    <a:pt x="14038455" y="5162704"/>
                  </a:moveTo>
                  <a:lnTo>
                    <a:pt x="14032690" y="5164191"/>
                  </a:lnTo>
                  <a:lnTo>
                    <a:pt x="14029975" y="5165006"/>
                  </a:lnTo>
                  <a:lnTo>
                    <a:pt x="14024212" y="5166493"/>
                  </a:lnTo>
                  <a:lnTo>
                    <a:pt x="14020981" y="5172217"/>
                  </a:lnTo>
                  <a:lnTo>
                    <a:pt x="14022468" y="5177980"/>
                  </a:lnTo>
                  <a:lnTo>
                    <a:pt x="14023474" y="5181172"/>
                  </a:lnTo>
                  <a:lnTo>
                    <a:pt x="14025575" y="5183646"/>
                  </a:lnTo>
                  <a:lnTo>
                    <a:pt x="14030582" y="5185782"/>
                  </a:lnTo>
                  <a:lnTo>
                    <a:pt x="14033204" y="5186112"/>
                  </a:lnTo>
                  <a:lnTo>
                    <a:pt x="14035442" y="5185488"/>
                  </a:lnTo>
                  <a:lnTo>
                    <a:pt x="14038157" y="5184673"/>
                  </a:lnTo>
                  <a:lnTo>
                    <a:pt x="14043921" y="5183186"/>
                  </a:lnTo>
                  <a:lnTo>
                    <a:pt x="14047153" y="5177463"/>
                  </a:lnTo>
                  <a:lnTo>
                    <a:pt x="14044180" y="5165935"/>
                  </a:lnTo>
                  <a:lnTo>
                    <a:pt x="14038455" y="5162704"/>
                  </a:lnTo>
                  <a:close/>
                </a:path>
                <a:path w="20032345" h="5941695">
                  <a:moveTo>
                    <a:pt x="2625992" y="255462"/>
                  </a:moveTo>
                  <a:lnTo>
                    <a:pt x="2619649" y="252756"/>
                  </a:lnTo>
                  <a:lnTo>
                    <a:pt x="2614268" y="255195"/>
                  </a:lnTo>
                  <a:lnTo>
                    <a:pt x="2605696" y="258641"/>
                  </a:lnTo>
                  <a:lnTo>
                    <a:pt x="2602990" y="264985"/>
                  </a:lnTo>
                  <a:lnTo>
                    <a:pt x="2605430" y="270366"/>
                  </a:lnTo>
                  <a:lnTo>
                    <a:pt x="2606579" y="273222"/>
                  </a:lnTo>
                  <a:lnTo>
                    <a:pt x="2608488" y="275220"/>
                  </a:lnTo>
                  <a:lnTo>
                    <a:pt x="2613829" y="277499"/>
                  </a:lnTo>
                  <a:lnTo>
                    <a:pt x="2616593" y="277494"/>
                  </a:lnTo>
                  <a:lnTo>
                    <a:pt x="2628022" y="272901"/>
                  </a:lnTo>
                  <a:lnTo>
                    <a:pt x="2630728" y="266558"/>
                  </a:lnTo>
                  <a:lnTo>
                    <a:pt x="2628289" y="261176"/>
                  </a:lnTo>
                  <a:lnTo>
                    <a:pt x="2625992" y="255462"/>
                  </a:lnTo>
                  <a:close/>
                </a:path>
                <a:path w="20032345" h="5941695">
                  <a:moveTo>
                    <a:pt x="6398974" y="1849897"/>
                  </a:moveTo>
                  <a:lnTo>
                    <a:pt x="6392679" y="1848002"/>
                  </a:lnTo>
                  <a:lnTo>
                    <a:pt x="6382301" y="1853834"/>
                  </a:lnTo>
                  <a:lnTo>
                    <a:pt x="6380615" y="1859428"/>
                  </a:lnTo>
                  <a:lnTo>
                    <a:pt x="6380405" y="1860128"/>
                  </a:lnTo>
                  <a:lnTo>
                    <a:pt x="6383320" y="1865316"/>
                  </a:lnTo>
                  <a:lnTo>
                    <a:pt x="6384612" y="1867840"/>
                  </a:lnTo>
                  <a:lnTo>
                    <a:pt x="6385711" y="1869887"/>
                  </a:lnTo>
                  <a:lnTo>
                    <a:pt x="6387763" y="1871552"/>
                  </a:lnTo>
                  <a:lnTo>
                    <a:pt x="6392436" y="1873546"/>
                  </a:lnTo>
                  <a:lnTo>
                    <a:pt x="6396011" y="1873492"/>
                  </a:lnTo>
                  <a:lnTo>
                    <a:pt x="6399010" y="1872009"/>
                  </a:lnTo>
                  <a:lnTo>
                    <a:pt x="6404057" y="1869428"/>
                  </a:lnTo>
                  <a:lnTo>
                    <a:pt x="6405774" y="1863847"/>
                  </a:lnTo>
                  <a:lnTo>
                    <a:pt x="6406096" y="1862800"/>
                  </a:lnTo>
                  <a:lnTo>
                    <a:pt x="6403180" y="1857611"/>
                  </a:lnTo>
                  <a:lnTo>
                    <a:pt x="6401889" y="1855087"/>
                  </a:lnTo>
                  <a:lnTo>
                    <a:pt x="6398974" y="1849897"/>
                  </a:lnTo>
                  <a:close/>
                </a:path>
                <a:path w="20032345" h="5941695">
                  <a:moveTo>
                    <a:pt x="14121286" y="5139641"/>
                  </a:moveTo>
                  <a:lnTo>
                    <a:pt x="14115523" y="5141128"/>
                  </a:lnTo>
                  <a:lnTo>
                    <a:pt x="14107378" y="5143573"/>
                  </a:lnTo>
                  <a:lnTo>
                    <a:pt x="14104148" y="5149297"/>
                  </a:lnTo>
                  <a:lnTo>
                    <a:pt x="14105634" y="5155061"/>
                  </a:lnTo>
                  <a:lnTo>
                    <a:pt x="14106641" y="5158253"/>
                  </a:lnTo>
                  <a:lnTo>
                    <a:pt x="14108742" y="5160726"/>
                  </a:lnTo>
                  <a:lnTo>
                    <a:pt x="14111745" y="5162007"/>
                  </a:lnTo>
                  <a:lnTo>
                    <a:pt x="14111271" y="5162200"/>
                  </a:lnTo>
                  <a:lnTo>
                    <a:pt x="14113274" y="5163054"/>
                  </a:lnTo>
                  <a:lnTo>
                    <a:pt x="14116038" y="5163049"/>
                  </a:lnTo>
                  <a:lnTo>
                    <a:pt x="14118277" y="5162426"/>
                  </a:lnTo>
                  <a:lnTo>
                    <a:pt x="14120991" y="5161611"/>
                  </a:lnTo>
                  <a:lnTo>
                    <a:pt x="14126755" y="5160124"/>
                  </a:lnTo>
                  <a:lnTo>
                    <a:pt x="14129986" y="5154401"/>
                  </a:lnTo>
                  <a:lnTo>
                    <a:pt x="14127011" y="5142872"/>
                  </a:lnTo>
                  <a:lnTo>
                    <a:pt x="14121286" y="5139641"/>
                  </a:lnTo>
                  <a:close/>
                </a:path>
                <a:path w="20032345" h="5941695">
                  <a:moveTo>
                    <a:pt x="2706046" y="224112"/>
                  </a:moveTo>
                  <a:lnTo>
                    <a:pt x="2700038" y="221549"/>
                  </a:lnTo>
                  <a:lnTo>
                    <a:pt x="2694466" y="223512"/>
                  </a:lnTo>
                  <a:lnTo>
                    <a:pt x="2691608" y="224661"/>
                  </a:lnTo>
                  <a:lnTo>
                    <a:pt x="2686227" y="227100"/>
                  </a:lnTo>
                  <a:lnTo>
                    <a:pt x="2683664" y="233109"/>
                  </a:lnTo>
                  <a:lnTo>
                    <a:pt x="2685627" y="238681"/>
                  </a:lnTo>
                  <a:lnTo>
                    <a:pt x="2686775" y="241539"/>
                  </a:lnTo>
                  <a:lnTo>
                    <a:pt x="2688685" y="243537"/>
                  </a:lnTo>
                  <a:lnTo>
                    <a:pt x="2691356" y="244676"/>
                  </a:lnTo>
                  <a:lnTo>
                    <a:pt x="2691832" y="244485"/>
                  </a:lnTo>
                  <a:lnTo>
                    <a:pt x="2694169" y="245482"/>
                  </a:lnTo>
                  <a:lnTo>
                    <a:pt x="2696791" y="245811"/>
                  </a:lnTo>
                  <a:lnTo>
                    <a:pt x="2702506" y="243513"/>
                  </a:lnTo>
                  <a:lnTo>
                    <a:pt x="2707886" y="241074"/>
                  </a:lnTo>
                  <a:lnTo>
                    <a:pt x="2710450" y="235065"/>
                  </a:lnTo>
                  <a:lnTo>
                    <a:pt x="2708486" y="229493"/>
                  </a:lnTo>
                  <a:lnTo>
                    <a:pt x="2706046" y="224112"/>
                  </a:lnTo>
                  <a:close/>
                </a:path>
                <a:path w="20032345" h="5941695">
                  <a:moveTo>
                    <a:pt x="6356670" y="1774245"/>
                  </a:moveTo>
                  <a:lnTo>
                    <a:pt x="6350234" y="1772684"/>
                  </a:lnTo>
                  <a:lnTo>
                    <a:pt x="6339855" y="1778515"/>
                  </a:lnTo>
                  <a:lnTo>
                    <a:pt x="6338293" y="1784951"/>
                  </a:lnTo>
                  <a:lnTo>
                    <a:pt x="6341209" y="1790141"/>
                  </a:lnTo>
                  <a:lnTo>
                    <a:pt x="6342500" y="1792664"/>
                  </a:lnTo>
                  <a:lnTo>
                    <a:pt x="6343933" y="1794854"/>
                  </a:lnTo>
                  <a:lnTo>
                    <a:pt x="6345652" y="1796376"/>
                  </a:lnTo>
                  <a:lnTo>
                    <a:pt x="6350659" y="1798512"/>
                  </a:lnTo>
                  <a:lnTo>
                    <a:pt x="6354233" y="1798458"/>
                  </a:lnTo>
                  <a:lnTo>
                    <a:pt x="6357375" y="1796642"/>
                  </a:lnTo>
                  <a:lnTo>
                    <a:pt x="6362565" y="1793726"/>
                  </a:lnTo>
                  <a:lnTo>
                    <a:pt x="6364127" y="1787290"/>
                  </a:lnTo>
                  <a:lnTo>
                    <a:pt x="6361211" y="1782101"/>
                  </a:lnTo>
                  <a:lnTo>
                    <a:pt x="6359586" y="1779434"/>
                  </a:lnTo>
                  <a:lnTo>
                    <a:pt x="6356670" y="1774245"/>
                  </a:lnTo>
                  <a:close/>
                </a:path>
                <a:path w="20032345" h="5941695">
                  <a:moveTo>
                    <a:pt x="14204405" y="5115912"/>
                  </a:moveTo>
                  <a:lnTo>
                    <a:pt x="14198642" y="5117398"/>
                  </a:lnTo>
                  <a:lnTo>
                    <a:pt x="14190497" y="5119842"/>
                  </a:lnTo>
                  <a:lnTo>
                    <a:pt x="14187264" y="5125567"/>
                  </a:lnTo>
                  <a:lnTo>
                    <a:pt x="14188752" y="5131331"/>
                  </a:lnTo>
                  <a:lnTo>
                    <a:pt x="14189758" y="5134521"/>
                  </a:lnTo>
                  <a:lnTo>
                    <a:pt x="14191860" y="5136996"/>
                  </a:lnTo>
                  <a:lnTo>
                    <a:pt x="14196868" y="5139132"/>
                  </a:lnTo>
                  <a:lnTo>
                    <a:pt x="14199632" y="5139128"/>
                  </a:lnTo>
                  <a:lnTo>
                    <a:pt x="14201870" y="5138504"/>
                  </a:lnTo>
                  <a:lnTo>
                    <a:pt x="14210015" y="5136060"/>
                  </a:lnTo>
                  <a:lnTo>
                    <a:pt x="14213245" y="5130335"/>
                  </a:lnTo>
                  <a:lnTo>
                    <a:pt x="14211758" y="5124572"/>
                  </a:lnTo>
                  <a:lnTo>
                    <a:pt x="14210129" y="5119143"/>
                  </a:lnTo>
                  <a:lnTo>
                    <a:pt x="14204405" y="5115912"/>
                  </a:lnTo>
                  <a:close/>
                </a:path>
                <a:path w="20032345" h="5941695">
                  <a:moveTo>
                    <a:pt x="6313130" y="1699643"/>
                  </a:moveTo>
                  <a:lnTo>
                    <a:pt x="6306694" y="1698082"/>
                  </a:lnTo>
                  <a:lnTo>
                    <a:pt x="6296314" y="1703914"/>
                  </a:lnTo>
                  <a:lnTo>
                    <a:pt x="6294753" y="1710349"/>
                  </a:lnTo>
                  <a:lnTo>
                    <a:pt x="6297668" y="1715539"/>
                  </a:lnTo>
                  <a:lnTo>
                    <a:pt x="6299293" y="1718205"/>
                  </a:lnTo>
                  <a:lnTo>
                    <a:pt x="6300393" y="1720252"/>
                  </a:lnTo>
                  <a:lnTo>
                    <a:pt x="6302112" y="1721774"/>
                  </a:lnTo>
                  <a:lnTo>
                    <a:pt x="6307119" y="1723910"/>
                  </a:lnTo>
                  <a:lnTo>
                    <a:pt x="6310693" y="1723857"/>
                  </a:lnTo>
                  <a:lnTo>
                    <a:pt x="6313835" y="1722040"/>
                  </a:lnTo>
                  <a:lnTo>
                    <a:pt x="6319024" y="1719125"/>
                  </a:lnTo>
                  <a:lnTo>
                    <a:pt x="6320586" y="1712689"/>
                  </a:lnTo>
                  <a:lnTo>
                    <a:pt x="6317671" y="1707499"/>
                  </a:lnTo>
                  <a:lnTo>
                    <a:pt x="6316046" y="1704832"/>
                  </a:lnTo>
                  <a:lnTo>
                    <a:pt x="6313130" y="1699643"/>
                  </a:lnTo>
                  <a:close/>
                </a:path>
                <a:path w="20032345" h="5941695">
                  <a:moveTo>
                    <a:pt x="2781477" y="191578"/>
                  </a:moveTo>
                  <a:lnTo>
                    <a:pt x="2775905" y="193541"/>
                  </a:lnTo>
                  <a:lnTo>
                    <a:pt x="2773047" y="194690"/>
                  </a:lnTo>
                  <a:lnTo>
                    <a:pt x="2767475" y="196654"/>
                  </a:lnTo>
                  <a:lnTo>
                    <a:pt x="2764915" y="201875"/>
                  </a:lnTo>
                  <a:lnTo>
                    <a:pt x="2764435" y="202855"/>
                  </a:lnTo>
                  <a:lnTo>
                    <a:pt x="2766399" y="208427"/>
                  </a:lnTo>
                  <a:lnTo>
                    <a:pt x="2767547" y="211284"/>
                  </a:lnTo>
                  <a:lnTo>
                    <a:pt x="2769790" y="213425"/>
                  </a:lnTo>
                  <a:lnTo>
                    <a:pt x="2774798" y="215561"/>
                  </a:lnTo>
                  <a:lnTo>
                    <a:pt x="2777562" y="215556"/>
                  </a:lnTo>
                  <a:lnTo>
                    <a:pt x="2782992" y="213926"/>
                  </a:lnTo>
                  <a:lnTo>
                    <a:pt x="2788564" y="211963"/>
                  </a:lnTo>
                  <a:lnTo>
                    <a:pt x="2791124" y="206742"/>
                  </a:lnTo>
                  <a:lnTo>
                    <a:pt x="2791604" y="205763"/>
                  </a:lnTo>
                  <a:lnTo>
                    <a:pt x="2787677" y="194618"/>
                  </a:lnTo>
                  <a:lnTo>
                    <a:pt x="2781477" y="191578"/>
                  </a:lnTo>
                  <a:close/>
                </a:path>
                <a:path w="20032345" h="5941695">
                  <a:moveTo>
                    <a:pt x="14287189" y="5092038"/>
                  </a:moveTo>
                  <a:lnTo>
                    <a:pt x="14281424" y="5093525"/>
                  </a:lnTo>
                  <a:lnTo>
                    <a:pt x="14273280" y="5095970"/>
                  </a:lnTo>
                  <a:lnTo>
                    <a:pt x="14270049" y="5101694"/>
                  </a:lnTo>
                  <a:lnTo>
                    <a:pt x="14271537" y="5107459"/>
                  </a:lnTo>
                  <a:lnTo>
                    <a:pt x="14272542" y="5110649"/>
                  </a:lnTo>
                  <a:lnTo>
                    <a:pt x="14274643" y="5113124"/>
                  </a:lnTo>
                  <a:lnTo>
                    <a:pt x="14279652" y="5115261"/>
                  </a:lnTo>
                  <a:lnTo>
                    <a:pt x="14282415" y="5115255"/>
                  </a:lnTo>
                  <a:lnTo>
                    <a:pt x="14284654" y="5114631"/>
                  </a:lnTo>
                  <a:lnTo>
                    <a:pt x="14292800" y="5112188"/>
                  </a:lnTo>
                  <a:lnTo>
                    <a:pt x="14296030" y="5106463"/>
                  </a:lnTo>
                  <a:lnTo>
                    <a:pt x="14294543" y="5100700"/>
                  </a:lnTo>
                  <a:lnTo>
                    <a:pt x="14292914" y="5095270"/>
                  </a:lnTo>
                  <a:lnTo>
                    <a:pt x="14287189" y="5092038"/>
                  </a:lnTo>
                  <a:close/>
                </a:path>
                <a:path w="20032345" h="5941695">
                  <a:moveTo>
                    <a:pt x="6268018" y="1625950"/>
                  </a:moveTo>
                  <a:lnTo>
                    <a:pt x="6261248" y="1624246"/>
                  </a:lnTo>
                  <a:lnTo>
                    <a:pt x="6251537" y="1630362"/>
                  </a:lnTo>
                  <a:lnTo>
                    <a:pt x="6249833" y="1637131"/>
                  </a:lnTo>
                  <a:lnTo>
                    <a:pt x="6252891" y="1641988"/>
                  </a:lnTo>
                  <a:lnTo>
                    <a:pt x="6254517" y="1644653"/>
                  </a:lnTo>
                  <a:lnTo>
                    <a:pt x="6255758" y="1646367"/>
                  </a:lnTo>
                  <a:lnTo>
                    <a:pt x="6257476" y="1647889"/>
                  </a:lnTo>
                  <a:lnTo>
                    <a:pt x="6262484" y="1650025"/>
                  </a:lnTo>
                  <a:lnTo>
                    <a:pt x="6266058" y="1649972"/>
                  </a:lnTo>
                  <a:lnTo>
                    <a:pt x="6269200" y="1648155"/>
                  </a:lnTo>
                  <a:lnTo>
                    <a:pt x="6274056" y="1645097"/>
                  </a:lnTo>
                  <a:lnTo>
                    <a:pt x="6275760" y="1638327"/>
                  </a:lnTo>
                  <a:lnTo>
                    <a:pt x="6272701" y="1633471"/>
                  </a:lnTo>
                  <a:lnTo>
                    <a:pt x="6271077" y="1630805"/>
                  </a:lnTo>
                  <a:lnTo>
                    <a:pt x="6268018" y="1625950"/>
                  </a:lnTo>
                  <a:close/>
                </a:path>
                <a:path w="20032345" h="5941695">
                  <a:moveTo>
                    <a:pt x="2863206" y="163705"/>
                  </a:moveTo>
                  <a:lnTo>
                    <a:pt x="2857634" y="165668"/>
                  </a:lnTo>
                  <a:lnTo>
                    <a:pt x="2854918" y="166483"/>
                  </a:lnTo>
                  <a:lnTo>
                    <a:pt x="2849012" y="168304"/>
                  </a:lnTo>
                  <a:lnTo>
                    <a:pt x="2846133" y="174178"/>
                  </a:lnTo>
                  <a:lnTo>
                    <a:pt x="2845973" y="174504"/>
                  </a:lnTo>
                  <a:lnTo>
                    <a:pt x="2847937" y="180076"/>
                  </a:lnTo>
                  <a:lnTo>
                    <a:pt x="2848942" y="183268"/>
                  </a:lnTo>
                  <a:lnTo>
                    <a:pt x="2851186" y="185409"/>
                  </a:lnTo>
                  <a:lnTo>
                    <a:pt x="2856193" y="187545"/>
                  </a:lnTo>
                  <a:lnTo>
                    <a:pt x="2858815" y="187874"/>
                  </a:lnTo>
                  <a:lnTo>
                    <a:pt x="2864245" y="186244"/>
                  </a:lnTo>
                  <a:lnTo>
                    <a:pt x="2870151" y="184423"/>
                  </a:lnTo>
                  <a:lnTo>
                    <a:pt x="2873030" y="178549"/>
                  </a:lnTo>
                  <a:lnTo>
                    <a:pt x="2873190" y="178223"/>
                  </a:lnTo>
                  <a:lnTo>
                    <a:pt x="2871227" y="172651"/>
                  </a:lnTo>
                  <a:lnTo>
                    <a:pt x="2869406" y="166744"/>
                  </a:lnTo>
                  <a:lnTo>
                    <a:pt x="2863206" y="163705"/>
                  </a:lnTo>
                  <a:close/>
                </a:path>
                <a:path w="20032345" h="5941695">
                  <a:moveTo>
                    <a:pt x="14369974" y="5068166"/>
                  </a:moveTo>
                  <a:lnTo>
                    <a:pt x="14364210" y="5069654"/>
                  </a:lnTo>
                  <a:lnTo>
                    <a:pt x="14356065" y="5072098"/>
                  </a:lnTo>
                  <a:lnTo>
                    <a:pt x="14352834" y="5077822"/>
                  </a:lnTo>
                  <a:lnTo>
                    <a:pt x="14354322" y="5083586"/>
                  </a:lnTo>
                  <a:lnTo>
                    <a:pt x="14355327" y="5086777"/>
                  </a:lnTo>
                  <a:lnTo>
                    <a:pt x="14357427" y="5089252"/>
                  </a:lnTo>
                  <a:lnTo>
                    <a:pt x="14362435" y="5091388"/>
                  </a:lnTo>
                  <a:lnTo>
                    <a:pt x="14365057" y="5091716"/>
                  </a:lnTo>
                  <a:lnTo>
                    <a:pt x="14367438" y="5090760"/>
                  </a:lnTo>
                  <a:lnTo>
                    <a:pt x="14375584" y="5088314"/>
                  </a:lnTo>
                  <a:lnTo>
                    <a:pt x="14378813" y="5082591"/>
                  </a:lnTo>
                  <a:lnTo>
                    <a:pt x="14377325" y="5076827"/>
                  </a:lnTo>
                  <a:lnTo>
                    <a:pt x="14375697" y="5071397"/>
                  </a:lnTo>
                  <a:lnTo>
                    <a:pt x="14369974" y="5068166"/>
                  </a:lnTo>
                  <a:close/>
                </a:path>
                <a:path w="20032345" h="5941695">
                  <a:moveTo>
                    <a:pt x="6222098" y="1552305"/>
                  </a:moveTo>
                  <a:lnTo>
                    <a:pt x="6215185" y="1550935"/>
                  </a:lnTo>
                  <a:lnTo>
                    <a:pt x="6205473" y="1557052"/>
                  </a:lnTo>
                  <a:lnTo>
                    <a:pt x="6204104" y="1563963"/>
                  </a:lnTo>
                  <a:lnTo>
                    <a:pt x="6207162" y="1568820"/>
                  </a:lnTo>
                  <a:lnTo>
                    <a:pt x="6208788" y="1571487"/>
                  </a:lnTo>
                  <a:lnTo>
                    <a:pt x="6210028" y="1573198"/>
                  </a:lnTo>
                  <a:lnTo>
                    <a:pt x="6211747" y="1574721"/>
                  </a:lnTo>
                  <a:lnTo>
                    <a:pt x="6216754" y="1576857"/>
                  </a:lnTo>
                  <a:lnTo>
                    <a:pt x="6220470" y="1576470"/>
                  </a:lnTo>
                  <a:lnTo>
                    <a:pt x="6223612" y="1574653"/>
                  </a:lnTo>
                  <a:lnTo>
                    <a:pt x="6228468" y="1571595"/>
                  </a:lnTo>
                  <a:lnTo>
                    <a:pt x="6229838" y="1564683"/>
                  </a:lnTo>
                  <a:lnTo>
                    <a:pt x="6226781" y="1559827"/>
                  </a:lnTo>
                  <a:lnTo>
                    <a:pt x="6225155" y="1557161"/>
                  </a:lnTo>
                  <a:lnTo>
                    <a:pt x="6222098" y="1552305"/>
                  </a:lnTo>
                  <a:close/>
                </a:path>
                <a:path w="20032345" h="5941695">
                  <a:moveTo>
                    <a:pt x="2945032" y="137452"/>
                  </a:moveTo>
                  <a:lnTo>
                    <a:pt x="2936888" y="139896"/>
                  </a:lnTo>
                  <a:lnTo>
                    <a:pt x="2931316" y="141859"/>
                  </a:lnTo>
                  <a:lnTo>
                    <a:pt x="2927942" y="147917"/>
                  </a:lnTo>
                  <a:lnTo>
                    <a:pt x="2929906" y="153489"/>
                  </a:lnTo>
                  <a:lnTo>
                    <a:pt x="2931054" y="156346"/>
                  </a:lnTo>
                  <a:lnTo>
                    <a:pt x="2933489" y="158964"/>
                  </a:lnTo>
                  <a:lnTo>
                    <a:pt x="2936159" y="160103"/>
                  </a:lnTo>
                  <a:lnTo>
                    <a:pt x="2935683" y="160294"/>
                  </a:lnTo>
                  <a:lnTo>
                    <a:pt x="2938020" y="161291"/>
                  </a:lnTo>
                  <a:lnTo>
                    <a:pt x="2940308" y="161478"/>
                  </a:lnTo>
                  <a:lnTo>
                    <a:pt x="2945738" y="159848"/>
                  </a:lnTo>
                  <a:lnTo>
                    <a:pt x="2951644" y="158027"/>
                  </a:lnTo>
                  <a:lnTo>
                    <a:pt x="2954684" y="151827"/>
                  </a:lnTo>
                  <a:lnTo>
                    <a:pt x="2953054" y="146397"/>
                  </a:lnTo>
                  <a:lnTo>
                    <a:pt x="2951233" y="140491"/>
                  </a:lnTo>
                  <a:lnTo>
                    <a:pt x="2945032" y="137452"/>
                  </a:lnTo>
                  <a:close/>
                </a:path>
                <a:path w="20032345" h="5941695">
                  <a:moveTo>
                    <a:pt x="14452901" y="5043960"/>
                  </a:moveTo>
                  <a:lnTo>
                    <a:pt x="14447137" y="5045448"/>
                  </a:lnTo>
                  <a:lnTo>
                    <a:pt x="14444422" y="5046262"/>
                  </a:lnTo>
                  <a:lnTo>
                    <a:pt x="14438658" y="5047750"/>
                  </a:lnTo>
                  <a:lnTo>
                    <a:pt x="14435761" y="5053615"/>
                  </a:lnTo>
                  <a:lnTo>
                    <a:pt x="14437247" y="5059379"/>
                  </a:lnTo>
                  <a:lnTo>
                    <a:pt x="14438254" y="5062570"/>
                  </a:lnTo>
                  <a:lnTo>
                    <a:pt x="14440688" y="5065187"/>
                  </a:lnTo>
                  <a:lnTo>
                    <a:pt x="14445362" y="5067181"/>
                  </a:lnTo>
                  <a:lnTo>
                    <a:pt x="14447985" y="5067510"/>
                  </a:lnTo>
                  <a:lnTo>
                    <a:pt x="14450366" y="5066554"/>
                  </a:lnTo>
                  <a:lnTo>
                    <a:pt x="14453080" y="5065738"/>
                  </a:lnTo>
                  <a:lnTo>
                    <a:pt x="14458845" y="5064251"/>
                  </a:lnTo>
                  <a:lnTo>
                    <a:pt x="14461741" y="5058384"/>
                  </a:lnTo>
                  <a:lnTo>
                    <a:pt x="14458766" y="5046857"/>
                  </a:lnTo>
                  <a:lnTo>
                    <a:pt x="14452901" y="5043960"/>
                  </a:lnTo>
                  <a:close/>
                </a:path>
                <a:path w="20032345" h="5941695">
                  <a:moveTo>
                    <a:pt x="6175273" y="1479854"/>
                  </a:moveTo>
                  <a:lnTo>
                    <a:pt x="6168836" y="1478292"/>
                  </a:lnTo>
                  <a:lnTo>
                    <a:pt x="6158841" y="1485076"/>
                  </a:lnTo>
                  <a:lnTo>
                    <a:pt x="6157278" y="1491512"/>
                  </a:lnTo>
                  <a:lnTo>
                    <a:pt x="6160670" y="1496510"/>
                  </a:lnTo>
                  <a:lnTo>
                    <a:pt x="6162438" y="1498842"/>
                  </a:lnTo>
                  <a:lnTo>
                    <a:pt x="6163680" y="1500555"/>
                  </a:lnTo>
                  <a:lnTo>
                    <a:pt x="6165064" y="1501935"/>
                  </a:lnTo>
                  <a:lnTo>
                    <a:pt x="6167067" y="1502790"/>
                  </a:lnTo>
                  <a:lnTo>
                    <a:pt x="6166925" y="1503124"/>
                  </a:lnTo>
                  <a:lnTo>
                    <a:pt x="6170263" y="1504548"/>
                  </a:lnTo>
                  <a:lnTo>
                    <a:pt x="6173837" y="1504494"/>
                  </a:lnTo>
                  <a:lnTo>
                    <a:pt x="6177121" y="1502344"/>
                  </a:lnTo>
                  <a:lnTo>
                    <a:pt x="6182119" y="1498952"/>
                  </a:lnTo>
                  <a:lnTo>
                    <a:pt x="6183681" y="1492516"/>
                  </a:lnTo>
                  <a:lnTo>
                    <a:pt x="6180289" y="1487517"/>
                  </a:lnTo>
                  <a:lnTo>
                    <a:pt x="6178665" y="1484851"/>
                  </a:lnTo>
                  <a:lnTo>
                    <a:pt x="6175273" y="1479854"/>
                  </a:lnTo>
                  <a:close/>
                </a:path>
                <a:path w="20032345" h="5941695">
                  <a:moveTo>
                    <a:pt x="3028627" y="113530"/>
                  </a:moveTo>
                  <a:lnTo>
                    <a:pt x="3022863" y="115017"/>
                  </a:lnTo>
                  <a:lnTo>
                    <a:pt x="3014718" y="117461"/>
                  </a:lnTo>
                  <a:lnTo>
                    <a:pt x="3011487" y="123185"/>
                  </a:lnTo>
                  <a:lnTo>
                    <a:pt x="3012974" y="128949"/>
                  </a:lnTo>
                  <a:lnTo>
                    <a:pt x="3013980" y="132140"/>
                  </a:lnTo>
                  <a:lnTo>
                    <a:pt x="3016082" y="134614"/>
                  </a:lnTo>
                  <a:lnTo>
                    <a:pt x="3019087" y="135896"/>
                  </a:lnTo>
                  <a:lnTo>
                    <a:pt x="3018610" y="136087"/>
                  </a:lnTo>
                  <a:lnTo>
                    <a:pt x="3020613" y="136941"/>
                  </a:lnTo>
                  <a:lnTo>
                    <a:pt x="3023377" y="136938"/>
                  </a:lnTo>
                  <a:lnTo>
                    <a:pt x="3025616" y="136314"/>
                  </a:lnTo>
                  <a:lnTo>
                    <a:pt x="3028331" y="135499"/>
                  </a:lnTo>
                  <a:lnTo>
                    <a:pt x="3034094" y="134013"/>
                  </a:lnTo>
                  <a:lnTo>
                    <a:pt x="3037325" y="128288"/>
                  </a:lnTo>
                  <a:lnTo>
                    <a:pt x="3034351" y="116760"/>
                  </a:lnTo>
                  <a:lnTo>
                    <a:pt x="3028627" y="113530"/>
                  </a:lnTo>
                  <a:close/>
                </a:path>
                <a:path w="20032345" h="5941695">
                  <a:moveTo>
                    <a:pt x="14535777" y="5018943"/>
                  </a:moveTo>
                  <a:lnTo>
                    <a:pt x="14530014" y="5020430"/>
                  </a:lnTo>
                  <a:lnTo>
                    <a:pt x="14527298" y="5021245"/>
                  </a:lnTo>
                  <a:lnTo>
                    <a:pt x="14521392" y="5023066"/>
                  </a:lnTo>
                  <a:lnTo>
                    <a:pt x="14518496" y="5028933"/>
                  </a:lnTo>
                  <a:lnTo>
                    <a:pt x="14519983" y="5034697"/>
                  </a:lnTo>
                  <a:lnTo>
                    <a:pt x="14520990" y="5037888"/>
                  </a:lnTo>
                  <a:lnTo>
                    <a:pt x="14523424" y="5040505"/>
                  </a:lnTo>
                  <a:lnTo>
                    <a:pt x="14528431" y="5042641"/>
                  </a:lnTo>
                  <a:lnTo>
                    <a:pt x="14530718" y="5042827"/>
                  </a:lnTo>
                  <a:lnTo>
                    <a:pt x="14536149" y="5041198"/>
                  </a:lnTo>
                  <a:lnTo>
                    <a:pt x="14542055" y="5039376"/>
                  </a:lnTo>
                  <a:lnTo>
                    <a:pt x="14544953" y="5033510"/>
                  </a:lnTo>
                  <a:lnTo>
                    <a:pt x="14543465" y="5027747"/>
                  </a:lnTo>
                  <a:lnTo>
                    <a:pt x="14541644" y="5021841"/>
                  </a:lnTo>
                  <a:lnTo>
                    <a:pt x="14535777" y="5018943"/>
                  </a:lnTo>
                  <a:close/>
                </a:path>
                <a:path w="20032345" h="5941695">
                  <a:moveTo>
                    <a:pt x="6127162" y="1407642"/>
                  </a:moveTo>
                  <a:lnTo>
                    <a:pt x="6120583" y="1406414"/>
                  </a:lnTo>
                  <a:lnTo>
                    <a:pt x="6110587" y="1413199"/>
                  </a:lnTo>
                  <a:lnTo>
                    <a:pt x="6109359" y="1419778"/>
                  </a:lnTo>
                  <a:lnTo>
                    <a:pt x="6112751" y="1424775"/>
                  </a:lnTo>
                  <a:lnTo>
                    <a:pt x="6114519" y="1427108"/>
                  </a:lnTo>
                  <a:lnTo>
                    <a:pt x="6115761" y="1428820"/>
                  </a:lnTo>
                  <a:lnTo>
                    <a:pt x="6117479" y="1430342"/>
                  </a:lnTo>
                  <a:lnTo>
                    <a:pt x="6122486" y="1432478"/>
                  </a:lnTo>
                  <a:lnTo>
                    <a:pt x="6126203" y="1432092"/>
                  </a:lnTo>
                  <a:lnTo>
                    <a:pt x="6129487" y="1429941"/>
                  </a:lnTo>
                  <a:lnTo>
                    <a:pt x="6134485" y="1426549"/>
                  </a:lnTo>
                  <a:lnTo>
                    <a:pt x="6135712" y="1419970"/>
                  </a:lnTo>
                  <a:lnTo>
                    <a:pt x="6132320" y="1414973"/>
                  </a:lnTo>
                  <a:lnTo>
                    <a:pt x="6130554" y="1412641"/>
                  </a:lnTo>
                  <a:lnTo>
                    <a:pt x="6127162" y="1407642"/>
                  </a:lnTo>
                  <a:close/>
                </a:path>
                <a:path w="20032345" h="5941695">
                  <a:moveTo>
                    <a:pt x="3113129" y="91179"/>
                  </a:moveTo>
                  <a:lnTo>
                    <a:pt x="3107365" y="92666"/>
                  </a:lnTo>
                  <a:lnTo>
                    <a:pt x="3104317" y="93339"/>
                  </a:lnTo>
                  <a:lnTo>
                    <a:pt x="3098553" y="94826"/>
                  </a:lnTo>
                  <a:lnTo>
                    <a:pt x="3094988" y="100408"/>
                  </a:lnTo>
                  <a:lnTo>
                    <a:pt x="3096475" y="106172"/>
                  </a:lnTo>
                  <a:lnTo>
                    <a:pt x="3097005" y="109554"/>
                  </a:lnTo>
                  <a:lnTo>
                    <a:pt x="3099440" y="112171"/>
                  </a:lnTo>
                  <a:lnTo>
                    <a:pt x="3104781" y="114449"/>
                  </a:lnTo>
                  <a:lnTo>
                    <a:pt x="3107403" y="114778"/>
                  </a:lnTo>
                  <a:lnTo>
                    <a:pt x="3109641" y="114156"/>
                  </a:lnTo>
                  <a:lnTo>
                    <a:pt x="3112356" y="113341"/>
                  </a:lnTo>
                  <a:lnTo>
                    <a:pt x="3118120" y="111853"/>
                  </a:lnTo>
                  <a:lnTo>
                    <a:pt x="3121685" y="106271"/>
                  </a:lnTo>
                  <a:lnTo>
                    <a:pt x="3118711" y="94744"/>
                  </a:lnTo>
                  <a:lnTo>
                    <a:pt x="3113129" y="91179"/>
                  </a:lnTo>
                  <a:close/>
                </a:path>
                <a:path w="20032345" h="5941695">
                  <a:moveTo>
                    <a:pt x="14618179" y="4994119"/>
                  </a:moveTo>
                  <a:lnTo>
                    <a:pt x="14610034" y="4996563"/>
                  </a:lnTo>
                  <a:lnTo>
                    <a:pt x="14604128" y="4998384"/>
                  </a:lnTo>
                  <a:lnTo>
                    <a:pt x="14601089" y="5004584"/>
                  </a:lnTo>
                  <a:lnTo>
                    <a:pt x="14602719" y="5010014"/>
                  </a:lnTo>
                  <a:lnTo>
                    <a:pt x="14603724" y="5013205"/>
                  </a:lnTo>
                  <a:lnTo>
                    <a:pt x="14606158" y="5015822"/>
                  </a:lnTo>
                  <a:lnTo>
                    <a:pt x="14611166" y="5017958"/>
                  </a:lnTo>
                  <a:lnTo>
                    <a:pt x="14613454" y="5018145"/>
                  </a:lnTo>
                  <a:lnTo>
                    <a:pt x="14618883" y="5016516"/>
                  </a:lnTo>
                  <a:lnTo>
                    <a:pt x="14624790" y="5014694"/>
                  </a:lnTo>
                  <a:lnTo>
                    <a:pt x="14627829" y="5008494"/>
                  </a:lnTo>
                  <a:lnTo>
                    <a:pt x="14626200" y="5003064"/>
                  </a:lnTo>
                  <a:lnTo>
                    <a:pt x="14624378" y="4997158"/>
                  </a:lnTo>
                  <a:lnTo>
                    <a:pt x="14618179" y="4994119"/>
                  </a:lnTo>
                  <a:close/>
                </a:path>
                <a:path w="20032345" h="5941695">
                  <a:moveTo>
                    <a:pt x="6078004" y="1336958"/>
                  </a:moveTo>
                  <a:lnTo>
                    <a:pt x="6071426" y="1335730"/>
                  </a:lnTo>
                  <a:lnTo>
                    <a:pt x="6066428" y="1339122"/>
                  </a:lnTo>
                  <a:lnTo>
                    <a:pt x="6061764" y="1342656"/>
                  </a:lnTo>
                  <a:lnTo>
                    <a:pt x="6060536" y="1349235"/>
                  </a:lnTo>
                  <a:lnTo>
                    <a:pt x="6063928" y="1354234"/>
                  </a:lnTo>
                  <a:lnTo>
                    <a:pt x="6065696" y="1356565"/>
                  </a:lnTo>
                  <a:lnTo>
                    <a:pt x="6066603" y="1358136"/>
                  </a:lnTo>
                  <a:lnTo>
                    <a:pt x="6068464" y="1359324"/>
                  </a:lnTo>
                  <a:lnTo>
                    <a:pt x="6073805" y="1361603"/>
                  </a:lnTo>
                  <a:lnTo>
                    <a:pt x="6077522" y="1361215"/>
                  </a:lnTo>
                  <a:lnTo>
                    <a:pt x="6080806" y="1359066"/>
                  </a:lnTo>
                  <a:lnTo>
                    <a:pt x="6085471" y="1355530"/>
                  </a:lnTo>
                  <a:lnTo>
                    <a:pt x="6086698" y="1348953"/>
                  </a:lnTo>
                  <a:lnTo>
                    <a:pt x="6083306" y="1343954"/>
                  </a:lnTo>
                  <a:lnTo>
                    <a:pt x="6078004" y="1336958"/>
                  </a:lnTo>
                  <a:close/>
                </a:path>
                <a:path w="20032345" h="5941695">
                  <a:moveTo>
                    <a:pt x="3196825" y="71643"/>
                  </a:moveTo>
                  <a:lnTo>
                    <a:pt x="3191204" y="72795"/>
                  </a:lnTo>
                  <a:lnTo>
                    <a:pt x="3188156" y="73467"/>
                  </a:lnTo>
                  <a:lnTo>
                    <a:pt x="3182201" y="74479"/>
                  </a:lnTo>
                  <a:lnTo>
                    <a:pt x="3178493" y="80394"/>
                  </a:lnTo>
                  <a:lnTo>
                    <a:pt x="3179981" y="86157"/>
                  </a:lnTo>
                  <a:lnTo>
                    <a:pt x="3180844" y="89683"/>
                  </a:lnTo>
                  <a:lnTo>
                    <a:pt x="3183279" y="92299"/>
                  </a:lnTo>
                  <a:lnTo>
                    <a:pt x="3186284" y="93581"/>
                  </a:lnTo>
                  <a:lnTo>
                    <a:pt x="3186475" y="94057"/>
                  </a:lnTo>
                  <a:lnTo>
                    <a:pt x="3188478" y="94911"/>
                  </a:lnTo>
                  <a:lnTo>
                    <a:pt x="3190765" y="95099"/>
                  </a:lnTo>
                  <a:lnTo>
                    <a:pt x="3193004" y="94476"/>
                  </a:lnTo>
                  <a:lnTo>
                    <a:pt x="3195719" y="93660"/>
                  </a:lnTo>
                  <a:lnTo>
                    <a:pt x="3201341" y="92507"/>
                  </a:lnTo>
                  <a:lnTo>
                    <a:pt x="3205048" y="86592"/>
                  </a:lnTo>
                  <a:lnTo>
                    <a:pt x="3202741" y="75349"/>
                  </a:lnTo>
                  <a:lnTo>
                    <a:pt x="3196825" y="71643"/>
                  </a:lnTo>
                  <a:close/>
                </a:path>
                <a:path w="20032345" h="5941695">
                  <a:moveTo>
                    <a:pt x="14700580" y="4969293"/>
                  </a:moveTo>
                  <a:lnTo>
                    <a:pt x="14692436" y="4971738"/>
                  </a:lnTo>
                  <a:lnTo>
                    <a:pt x="14686529" y="4973559"/>
                  </a:lnTo>
                  <a:lnTo>
                    <a:pt x="14683488" y="4979758"/>
                  </a:lnTo>
                  <a:lnTo>
                    <a:pt x="14685118" y="4985188"/>
                  </a:lnTo>
                  <a:lnTo>
                    <a:pt x="14686124" y="4988380"/>
                  </a:lnTo>
                  <a:lnTo>
                    <a:pt x="14688560" y="4990998"/>
                  </a:lnTo>
                  <a:lnTo>
                    <a:pt x="14693567" y="4993134"/>
                  </a:lnTo>
                  <a:lnTo>
                    <a:pt x="14695856" y="4993320"/>
                  </a:lnTo>
                  <a:lnTo>
                    <a:pt x="14701285" y="4991691"/>
                  </a:lnTo>
                  <a:lnTo>
                    <a:pt x="14707191" y="4989869"/>
                  </a:lnTo>
                  <a:lnTo>
                    <a:pt x="14710231" y="4983669"/>
                  </a:lnTo>
                  <a:lnTo>
                    <a:pt x="14708600" y="4978239"/>
                  </a:lnTo>
                  <a:lnTo>
                    <a:pt x="14706780" y="4972333"/>
                  </a:lnTo>
                  <a:lnTo>
                    <a:pt x="14700580" y="4969293"/>
                  </a:lnTo>
                  <a:close/>
                </a:path>
                <a:path w="20032345" h="5941695">
                  <a:moveTo>
                    <a:pt x="6027418" y="1266847"/>
                  </a:moveTo>
                  <a:lnTo>
                    <a:pt x="6020698" y="1265954"/>
                  </a:lnTo>
                  <a:lnTo>
                    <a:pt x="6016034" y="1269488"/>
                  </a:lnTo>
                  <a:lnTo>
                    <a:pt x="6011036" y="1272880"/>
                  </a:lnTo>
                  <a:lnTo>
                    <a:pt x="6010142" y="1279601"/>
                  </a:lnTo>
                  <a:lnTo>
                    <a:pt x="6015444" y="1286598"/>
                  </a:lnTo>
                  <a:lnTo>
                    <a:pt x="6016686" y="1288311"/>
                  </a:lnTo>
                  <a:lnTo>
                    <a:pt x="6018212" y="1289356"/>
                  </a:lnTo>
                  <a:lnTo>
                    <a:pt x="6023219" y="1291492"/>
                  </a:lnTo>
                  <a:lnTo>
                    <a:pt x="6026936" y="1291104"/>
                  </a:lnTo>
                  <a:lnTo>
                    <a:pt x="6030221" y="1288955"/>
                  </a:lnTo>
                  <a:lnTo>
                    <a:pt x="6035219" y="1285563"/>
                  </a:lnTo>
                  <a:lnTo>
                    <a:pt x="6036113" y="1278842"/>
                  </a:lnTo>
                  <a:lnTo>
                    <a:pt x="6030811" y="1271845"/>
                  </a:lnTo>
                  <a:lnTo>
                    <a:pt x="6027418" y="1266847"/>
                  </a:lnTo>
                  <a:close/>
                </a:path>
                <a:path w="20032345" h="5941695">
                  <a:moveTo>
                    <a:pt x="3281907" y="53484"/>
                  </a:moveTo>
                  <a:lnTo>
                    <a:pt x="3276286" y="54638"/>
                  </a:lnTo>
                  <a:lnTo>
                    <a:pt x="3273237" y="55310"/>
                  </a:lnTo>
                  <a:lnTo>
                    <a:pt x="3267282" y="56321"/>
                  </a:lnTo>
                  <a:lnTo>
                    <a:pt x="3263574" y="62236"/>
                  </a:lnTo>
                  <a:lnTo>
                    <a:pt x="3264728" y="67857"/>
                  </a:lnTo>
                  <a:lnTo>
                    <a:pt x="3265260" y="71241"/>
                  </a:lnTo>
                  <a:lnTo>
                    <a:pt x="3267884" y="74333"/>
                  </a:lnTo>
                  <a:lnTo>
                    <a:pt x="3272892" y="76469"/>
                  </a:lnTo>
                  <a:lnTo>
                    <a:pt x="3275180" y="76655"/>
                  </a:lnTo>
                  <a:lnTo>
                    <a:pt x="3277275" y="76367"/>
                  </a:lnTo>
                  <a:lnTo>
                    <a:pt x="3280325" y="75694"/>
                  </a:lnTo>
                  <a:lnTo>
                    <a:pt x="3286280" y="74683"/>
                  </a:lnTo>
                  <a:lnTo>
                    <a:pt x="3289986" y="68768"/>
                  </a:lnTo>
                  <a:lnTo>
                    <a:pt x="3288833" y="63146"/>
                  </a:lnTo>
                  <a:lnTo>
                    <a:pt x="3287822" y="57191"/>
                  </a:lnTo>
                  <a:lnTo>
                    <a:pt x="3281907" y="53484"/>
                  </a:lnTo>
                  <a:close/>
                </a:path>
                <a:path w="20032345" h="5941695">
                  <a:moveTo>
                    <a:pt x="5975405" y="1197312"/>
                  </a:moveTo>
                  <a:lnTo>
                    <a:pt x="5968684" y="1196418"/>
                  </a:lnTo>
                  <a:lnTo>
                    <a:pt x="5959355" y="1203486"/>
                  </a:lnTo>
                  <a:lnTo>
                    <a:pt x="5958462" y="1210207"/>
                  </a:lnTo>
                  <a:lnTo>
                    <a:pt x="5963764" y="1217204"/>
                  </a:lnTo>
                  <a:lnTo>
                    <a:pt x="5965005" y="1218917"/>
                  </a:lnTo>
                  <a:lnTo>
                    <a:pt x="5968201" y="1220675"/>
                  </a:lnTo>
                  <a:lnTo>
                    <a:pt x="5971539" y="1222099"/>
                  </a:lnTo>
                  <a:lnTo>
                    <a:pt x="5975589" y="1221855"/>
                  </a:lnTo>
                  <a:lnTo>
                    <a:pt x="5978683" y="1219228"/>
                  </a:lnTo>
                  <a:lnTo>
                    <a:pt x="5983347" y="1215694"/>
                  </a:lnTo>
                  <a:lnTo>
                    <a:pt x="5984240" y="1208972"/>
                  </a:lnTo>
                  <a:lnTo>
                    <a:pt x="5975405" y="1197312"/>
                  </a:lnTo>
                  <a:close/>
                </a:path>
                <a:path w="20032345" h="5941695">
                  <a:moveTo>
                    <a:pt x="14783124" y="4944136"/>
                  </a:moveTo>
                  <a:lnTo>
                    <a:pt x="14774979" y="4946580"/>
                  </a:lnTo>
                  <a:lnTo>
                    <a:pt x="14769073" y="4948400"/>
                  </a:lnTo>
                  <a:lnTo>
                    <a:pt x="14766032" y="4954600"/>
                  </a:lnTo>
                  <a:lnTo>
                    <a:pt x="14767661" y="4960029"/>
                  </a:lnTo>
                  <a:lnTo>
                    <a:pt x="14768668" y="4963221"/>
                  </a:lnTo>
                  <a:lnTo>
                    <a:pt x="14771104" y="4965839"/>
                  </a:lnTo>
                  <a:lnTo>
                    <a:pt x="14776112" y="4967975"/>
                  </a:lnTo>
                  <a:lnTo>
                    <a:pt x="14778399" y="4968161"/>
                  </a:lnTo>
                  <a:lnTo>
                    <a:pt x="14783830" y="4966532"/>
                  </a:lnTo>
                  <a:lnTo>
                    <a:pt x="14789735" y="4964711"/>
                  </a:lnTo>
                  <a:lnTo>
                    <a:pt x="14792774" y="4958510"/>
                  </a:lnTo>
                  <a:lnTo>
                    <a:pt x="14791145" y="4953081"/>
                  </a:lnTo>
                  <a:lnTo>
                    <a:pt x="14789323" y="4947175"/>
                  </a:lnTo>
                  <a:lnTo>
                    <a:pt x="14783124" y="4944136"/>
                  </a:lnTo>
                  <a:close/>
                </a:path>
                <a:path w="20032345" h="5941695">
                  <a:moveTo>
                    <a:pt x="5922821" y="1129112"/>
                  </a:moveTo>
                  <a:lnTo>
                    <a:pt x="5915958" y="1128551"/>
                  </a:lnTo>
                  <a:lnTo>
                    <a:pt x="5906630" y="1135620"/>
                  </a:lnTo>
                  <a:lnTo>
                    <a:pt x="5906069" y="1142483"/>
                  </a:lnTo>
                  <a:lnTo>
                    <a:pt x="5911371" y="1149479"/>
                  </a:lnTo>
                  <a:lnTo>
                    <a:pt x="5912279" y="1151051"/>
                  </a:lnTo>
                  <a:lnTo>
                    <a:pt x="5915475" y="1152808"/>
                  </a:lnTo>
                  <a:lnTo>
                    <a:pt x="5915617" y="1152475"/>
                  </a:lnTo>
                  <a:lnTo>
                    <a:pt x="5919289" y="1154041"/>
                  </a:lnTo>
                  <a:lnTo>
                    <a:pt x="5923340" y="1153796"/>
                  </a:lnTo>
                  <a:lnTo>
                    <a:pt x="5926433" y="1151170"/>
                  </a:lnTo>
                  <a:lnTo>
                    <a:pt x="5931097" y="1147636"/>
                  </a:lnTo>
                  <a:lnTo>
                    <a:pt x="5931658" y="1140771"/>
                  </a:lnTo>
                  <a:lnTo>
                    <a:pt x="5922821" y="1129112"/>
                  </a:lnTo>
                  <a:close/>
                </a:path>
                <a:path w="20032345" h="5941695">
                  <a:moveTo>
                    <a:pt x="3366993" y="38090"/>
                  </a:moveTo>
                  <a:lnTo>
                    <a:pt x="3361038" y="39101"/>
                  </a:lnTo>
                  <a:lnTo>
                    <a:pt x="3358131" y="39439"/>
                  </a:lnTo>
                  <a:lnTo>
                    <a:pt x="3352176" y="40451"/>
                  </a:lnTo>
                  <a:lnTo>
                    <a:pt x="3348277" y="45890"/>
                  </a:lnTo>
                  <a:lnTo>
                    <a:pt x="3349288" y="51845"/>
                  </a:lnTo>
                  <a:lnTo>
                    <a:pt x="3350010" y="55703"/>
                  </a:lnTo>
                  <a:lnTo>
                    <a:pt x="3352302" y="58655"/>
                  </a:lnTo>
                  <a:lnTo>
                    <a:pt x="3357644" y="60933"/>
                  </a:lnTo>
                  <a:lnTo>
                    <a:pt x="3361694" y="60687"/>
                  </a:lnTo>
                  <a:lnTo>
                    <a:pt x="3364600" y="60350"/>
                  </a:lnTo>
                  <a:lnTo>
                    <a:pt x="3370556" y="59339"/>
                  </a:lnTo>
                  <a:lnTo>
                    <a:pt x="3374454" y="53899"/>
                  </a:lnTo>
                  <a:lnTo>
                    <a:pt x="3372432" y="41989"/>
                  </a:lnTo>
                  <a:lnTo>
                    <a:pt x="3366993" y="38090"/>
                  </a:lnTo>
                  <a:close/>
                </a:path>
                <a:path w="20032345" h="5941695">
                  <a:moveTo>
                    <a:pt x="14865333" y="4918833"/>
                  </a:moveTo>
                  <a:lnTo>
                    <a:pt x="14857189" y="4921279"/>
                  </a:lnTo>
                  <a:lnTo>
                    <a:pt x="14851616" y="4923241"/>
                  </a:lnTo>
                  <a:lnTo>
                    <a:pt x="14848243" y="4929299"/>
                  </a:lnTo>
                  <a:lnTo>
                    <a:pt x="14850206" y="4934871"/>
                  </a:lnTo>
                  <a:lnTo>
                    <a:pt x="14851355" y="4937729"/>
                  </a:lnTo>
                  <a:lnTo>
                    <a:pt x="14853790" y="4940346"/>
                  </a:lnTo>
                  <a:lnTo>
                    <a:pt x="14856461" y="4941486"/>
                  </a:lnTo>
                  <a:lnTo>
                    <a:pt x="14855984" y="4941676"/>
                  </a:lnTo>
                  <a:lnTo>
                    <a:pt x="14858321" y="4942673"/>
                  </a:lnTo>
                  <a:lnTo>
                    <a:pt x="14860610" y="4942859"/>
                  </a:lnTo>
                  <a:lnTo>
                    <a:pt x="14866039" y="4941230"/>
                  </a:lnTo>
                  <a:lnTo>
                    <a:pt x="14871945" y="4939410"/>
                  </a:lnTo>
                  <a:lnTo>
                    <a:pt x="14874984" y="4933209"/>
                  </a:lnTo>
                  <a:lnTo>
                    <a:pt x="14873354" y="4927779"/>
                  </a:lnTo>
                  <a:lnTo>
                    <a:pt x="14871533" y="4921874"/>
                  </a:lnTo>
                  <a:lnTo>
                    <a:pt x="14865333" y="4918833"/>
                  </a:lnTo>
                  <a:close/>
                </a:path>
                <a:path w="20032345" h="5941695">
                  <a:moveTo>
                    <a:pt x="5867856" y="1061867"/>
                  </a:moveTo>
                  <a:lnTo>
                    <a:pt x="5860993" y="1061308"/>
                  </a:lnTo>
                  <a:lnTo>
                    <a:pt x="5856662" y="1064984"/>
                  </a:lnTo>
                  <a:lnTo>
                    <a:pt x="5852190" y="1068995"/>
                  </a:lnTo>
                  <a:lnTo>
                    <a:pt x="5851629" y="1075858"/>
                  </a:lnTo>
                  <a:lnTo>
                    <a:pt x="5855306" y="1080189"/>
                  </a:lnTo>
                  <a:lnTo>
                    <a:pt x="5857074" y="1082520"/>
                  </a:lnTo>
                  <a:lnTo>
                    <a:pt x="5858458" y="1083900"/>
                  </a:lnTo>
                  <a:lnTo>
                    <a:pt x="5861320" y="1085515"/>
                  </a:lnTo>
                  <a:lnTo>
                    <a:pt x="5864658" y="1086939"/>
                  </a:lnTo>
                  <a:lnTo>
                    <a:pt x="5869184" y="1086504"/>
                  </a:lnTo>
                  <a:lnTo>
                    <a:pt x="5872278" y="1083877"/>
                  </a:lnTo>
                  <a:lnTo>
                    <a:pt x="5876750" y="1079866"/>
                  </a:lnTo>
                  <a:lnTo>
                    <a:pt x="5877311" y="1073003"/>
                  </a:lnTo>
                  <a:lnTo>
                    <a:pt x="5873634" y="1068672"/>
                  </a:lnTo>
                  <a:lnTo>
                    <a:pt x="5871866" y="1066340"/>
                  </a:lnTo>
                  <a:lnTo>
                    <a:pt x="5867856" y="1061867"/>
                  </a:lnTo>
                  <a:close/>
                </a:path>
                <a:path w="20032345" h="5941695">
                  <a:moveTo>
                    <a:pt x="3452275" y="25937"/>
                  </a:moveTo>
                  <a:lnTo>
                    <a:pt x="3437743" y="27629"/>
                  </a:lnTo>
                  <a:lnTo>
                    <a:pt x="3433845" y="33069"/>
                  </a:lnTo>
                  <a:lnTo>
                    <a:pt x="3434522" y="38881"/>
                  </a:lnTo>
                  <a:lnTo>
                    <a:pt x="3434909" y="42598"/>
                  </a:lnTo>
                  <a:lnTo>
                    <a:pt x="3437536" y="45691"/>
                  </a:lnTo>
                  <a:lnTo>
                    <a:pt x="3442543" y="47827"/>
                  </a:lnTo>
                  <a:lnTo>
                    <a:pt x="3446451" y="47915"/>
                  </a:lnTo>
                  <a:lnTo>
                    <a:pt x="3455170" y="46900"/>
                  </a:lnTo>
                  <a:lnTo>
                    <a:pt x="3459068" y="41460"/>
                  </a:lnTo>
                  <a:lnTo>
                    <a:pt x="3457714" y="29835"/>
                  </a:lnTo>
                  <a:lnTo>
                    <a:pt x="3452275" y="25937"/>
                  </a:lnTo>
                  <a:close/>
                </a:path>
                <a:path w="20032345" h="5941695">
                  <a:moveTo>
                    <a:pt x="14947686" y="4893198"/>
                  </a:moveTo>
                  <a:lnTo>
                    <a:pt x="14942113" y="4895162"/>
                  </a:lnTo>
                  <a:lnTo>
                    <a:pt x="14939398" y="4895977"/>
                  </a:lnTo>
                  <a:lnTo>
                    <a:pt x="14933827" y="4897940"/>
                  </a:lnTo>
                  <a:lnTo>
                    <a:pt x="14930630" y="4903679"/>
                  </a:lnTo>
                  <a:lnTo>
                    <a:pt x="14930452" y="4903998"/>
                  </a:lnTo>
                  <a:lnTo>
                    <a:pt x="14932415" y="4909570"/>
                  </a:lnTo>
                  <a:lnTo>
                    <a:pt x="14933564" y="4912428"/>
                  </a:lnTo>
                  <a:lnTo>
                    <a:pt x="14936000" y="4915046"/>
                  </a:lnTo>
                  <a:lnTo>
                    <a:pt x="14941008" y="4917182"/>
                  </a:lnTo>
                  <a:lnTo>
                    <a:pt x="14943295" y="4917368"/>
                  </a:lnTo>
                  <a:lnTo>
                    <a:pt x="14948726" y="4915738"/>
                  </a:lnTo>
                  <a:lnTo>
                    <a:pt x="14954297" y="4913775"/>
                  </a:lnTo>
                  <a:lnTo>
                    <a:pt x="14957492" y="4908035"/>
                  </a:lnTo>
                  <a:lnTo>
                    <a:pt x="14957670" y="4907716"/>
                  </a:lnTo>
                  <a:lnTo>
                    <a:pt x="14953743" y="4896571"/>
                  </a:lnTo>
                  <a:lnTo>
                    <a:pt x="14947686" y="4893198"/>
                  </a:lnTo>
                  <a:close/>
                </a:path>
                <a:path w="20032345" h="5941695">
                  <a:moveTo>
                    <a:pt x="5812321" y="995960"/>
                  </a:moveTo>
                  <a:lnTo>
                    <a:pt x="5805458" y="995399"/>
                  </a:lnTo>
                  <a:lnTo>
                    <a:pt x="5800986" y="999410"/>
                  </a:lnTo>
                  <a:lnTo>
                    <a:pt x="5796321" y="1002944"/>
                  </a:lnTo>
                  <a:lnTo>
                    <a:pt x="5795761" y="1009807"/>
                  </a:lnTo>
                  <a:lnTo>
                    <a:pt x="5799772" y="1014280"/>
                  </a:lnTo>
                  <a:lnTo>
                    <a:pt x="5801539" y="1016613"/>
                  </a:lnTo>
                  <a:lnTo>
                    <a:pt x="5802447" y="1018184"/>
                  </a:lnTo>
                  <a:lnTo>
                    <a:pt x="5808789" y="1020889"/>
                  </a:lnTo>
                  <a:lnTo>
                    <a:pt x="5813316" y="1020453"/>
                  </a:lnTo>
                  <a:lnTo>
                    <a:pt x="5816409" y="1017826"/>
                  </a:lnTo>
                  <a:lnTo>
                    <a:pt x="5821073" y="1014291"/>
                  </a:lnTo>
                  <a:lnTo>
                    <a:pt x="5821634" y="1007428"/>
                  </a:lnTo>
                  <a:lnTo>
                    <a:pt x="5817623" y="1002956"/>
                  </a:lnTo>
                  <a:lnTo>
                    <a:pt x="5812321" y="995960"/>
                  </a:lnTo>
                  <a:close/>
                </a:path>
                <a:path w="20032345" h="5941695">
                  <a:moveTo>
                    <a:pt x="3538274" y="14878"/>
                  </a:moveTo>
                  <a:lnTo>
                    <a:pt x="3523742" y="16571"/>
                  </a:lnTo>
                  <a:lnTo>
                    <a:pt x="3519510" y="21868"/>
                  </a:lnTo>
                  <a:lnTo>
                    <a:pt x="3520187" y="27680"/>
                  </a:lnTo>
                  <a:lnTo>
                    <a:pt x="3520766" y="31872"/>
                  </a:lnTo>
                  <a:lnTo>
                    <a:pt x="3523392" y="34966"/>
                  </a:lnTo>
                  <a:lnTo>
                    <a:pt x="3528065" y="36959"/>
                  </a:lnTo>
                  <a:lnTo>
                    <a:pt x="3531973" y="37048"/>
                  </a:lnTo>
                  <a:lnTo>
                    <a:pt x="3540693" y="36033"/>
                  </a:lnTo>
                  <a:lnTo>
                    <a:pt x="3544925" y="30736"/>
                  </a:lnTo>
                  <a:lnTo>
                    <a:pt x="3543571" y="19111"/>
                  </a:lnTo>
                  <a:lnTo>
                    <a:pt x="3538274" y="14878"/>
                  </a:lnTo>
                  <a:close/>
                </a:path>
                <a:path w="20032345" h="5941695">
                  <a:moveTo>
                    <a:pt x="5754931" y="931627"/>
                  </a:moveTo>
                  <a:lnTo>
                    <a:pt x="5748401" y="931209"/>
                  </a:lnTo>
                  <a:lnTo>
                    <a:pt x="5739456" y="939230"/>
                  </a:lnTo>
                  <a:lnTo>
                    <a:pt x="5739038" y="945760"/>
                  </a:lnTo>
                  <a:lnTo>
                    <a:pt x="5743049" y="950233"/>
                  </a:lnTo>
                  <a:lnTo>
                    <a:pt x="5744959" y="952231"/>
                  </a:lnTo>
                  <a:lnTo>
                    <a:pt x="5745867" y="953803"/>
                  </a:lnTo>
                  <a:lnTo>
                    <a:pt x="5752209" y="956508"/>
                  </a:lnTo>
                  <a:lnTo>
                    <a:pt x="5756735" y="956071"/>
                  </a:lnTo>
                  <a:lnTo>
                    <a:pt x="5759971" y="953110"/>
                  </a:lnTo>
                  <a:lnTo>
                    <a:pt x="5764444" y="949100"/>
                  </a:lnTo>
                  <a:lnTo>
                    <a:pt x="5764862" y="942571"/>
                  </a:lnTo>
                  <a:lnTo>
                    <a:pt x="5760851" y="938099"/>
                  </a:lnTo>
                  <a:lnTo>
                    <a:pt x="5758942" y="936100"/>
                  </a:lnTo>
                  <a:lnTo>
                    <a:pt x="5754931" y="931627"/>
                  </a:lnTo>
                  <a:close/>
                </a:path>
                <a:path w="20032345" h="5941695">
                  <a:moveTo>
                    <a:pt x="3624802" y="7202"/>
                  </a:moveTo>
                  <a:lnTo>
                    <a:pt x="3619132" y="7545"/>
                  </a:lnTo>
                  <a:lnTo>
                    <a:pt x="3616226" y="7883"/>
                  </a:lnTo>
                  <a:lnTo>
                    <a:pt x="3610079" y="8419"/>
                  </a:lnTo>
                  <a:lnTo>
                    <a:pt x="3605513" y="13572"/>
                  </a:lnTo>
                  <a:lnTo>
                    <a:pt x="3606190" y="19386"/>
                  </a:lnTo>
                  <a:lnTo>
                    <a:pt x="3606435" y="23435"/>
                  </a:lnTo>
                  <a:lnTo>
                    <a:pt x="3608919" y="26863"/>
                  </a:lnTo>
                  <a:lnTo>
                    <a:pt x="3614260" y="29141"/>
                  </a:lnTo>
                  <a:lnTo>
                    <a:pt x="3617691" y="29421"/>
                  </a:lnTo>
                  <a:lnTo>
                    <a:pt x="3620598" y="29082"/>
                  </a:lnTo>
                  <a:lnTo>
                    <a:pt x="3626745" y="28548"/>
                  </a:lnTo>
                  <a:lnTo>
                    <a:pt x="3630977" y="23251"/>
                  </a:lnTo>
                  <a:lnTo>
                    <a:pt x="3630634" y="17580"/>
                  </a:lnTo>
                  <a:lnTo>
                    <a:pt x="3630099" y="11434"/>
                  </a:lnTo>
                  <a:lnTo>
                    <a:pt x="3624802" y="7202"/>
                  </a:lnTo>
                  <a:close/>
                </a:path>
                <a:path w="20032345" h="5941695">
                  <a:moveTo>
                    <a:pt x="15030229" y="4868039"/>
                  </a:moveTo>
                  <a:lnTo>
                    <a:pt x="15024657" y="4870004"/>
                  </a:lnTo>
                  <a:lnTo>
                    <a:pt x="15021943" y="4870819"/>
                  </a:lnTo>
                  <a:lnTo>
                    <a:pt x="15016370" y="4872782"/>
                  </a:lnTo>
                  <a:lnTo>
                    <a:pt x="15013174" y="4878521"/>
                  </a:lnTo>
                  <a:lnTo>
                    <a:pt x="15012996" y="4878840"/>
                  </a:lnTo>
                  <a:lnTo>
                    <a:pt x="15014959" y="4884411"/>
                  </a:lnTo>
                  <a:lnTo>
                    <a:pt x="15016108" y="4887269"/>
                  </a:lnTo>
                  <a:lnTo>
                    <a:pt x="15018542" y="4889885"/>
                  </a:lnTo>
                  <a:lnTo>
                    <a:pt x="15023550" y="4892021"/>
                  </a:lnTo>
                  <a:lnTo>
                    <a:pt x="15025837" y="4892207"/>
                  </a:lnTo>
                  <a:lnTo>
                    <a:pt x="15031268" y="4890579"/>
                  </a:lnTo>
                  <a:lnTo>
                    <a:pt x="15036839" y="4888616"/>
                  </a:lnTo>
                  <a:lnTo>
                    <a:pt x="15040036" y="4882877"/>
                  </a:lnTo>
                  <a:lnTo>
                    <a:pt x="15040214" y="4882558"/>
                  </a:lnTo>
                  <a:lnTo>
                    <a:pt x="15036287" y="4871413"/>
                  </a:lnTo>
                  <a:lnTo>
                    <a:pt x="15030229" y="4868039"/>
                  </a:lnTo>
                  <a:close/>
                </a:path>
                <a:path w="20032345" h="5941695">
                  <a:moveTo>
                    <a:pt x="5696112" y="867869"/>
                  </a:moveTo>
                  <a:lnTo>
                    <a:pt x="5689440" y="867785"/>
                  </a:lnTo>
                  <a:lnTo>
                    <a:pt x="5680494" y="875806"/>
                  </a:lnTo>
                  <a:lnTo>
                    <a:pt x="5680411" y="882478"/>
                  </a:lnTo>
                  <a:lnTo>
                    <a:pt x="5684421" y="886951"/>
                  </a:lnTo>
                  <a:lnTo>
                    <a:pt x="5686331" y="888949"/>
                  </a:lnTo>
                  <a:lnTo>
                    <a:pt x="5687381" y="890186"/>
                  </a:lnTo>
                  <a:lnTo>
                    <a:pt x="5690052" y="891325"/>
                  </a:lnTo>
                  <a:lnTo>
                    <a:pt x="5689910" y="891659"/>
                  </a:lnTo>
                  <a:lnTo>
                    <a:pt x="5693582" y="893226"/>
                  </a:lnTo>
                  <a:lnTo>
                    <a:pt x="5698250" y="892456"/>
                  </a:lnTo>
                  <a:lnTo>
                    <a:pt x="5701486" y="889495"/>
                  </a:lnTo>
                  <a:lnTo>
                    <a:pt x="5705959" y="885484"/>
                  </a:lnTo>
                  <a:lnTo>
                    <a:pt x="5706043" y="878813"/>
                  </a:lnTo>
                  <a:lnTo>
                    <a:pt x="5702032" y="874341"/>
                  </a:lnTo>
                  <a:lnTo>
                    <a:pt x="5700122" y="872342"/>
                  </a:lnTo>
                  <a:lnTo>
                    <a:pt x="5696112" y="867869"/>
                  </a:lnTo>
                  <a:close/>
                </a:path>
                <a:path w="20032345" h="5941695">
                  <a:moveTo>
                    <a:pt x="3711335" y="2290"/>
                  </a:moveTo>
                  <a:lnTo>
                    <a:pt x="3705332" y="2490"/>
                  </a:lnTo>
                  <a:lnTo>
                    <a:pt x="3702425" y="2829"/>
                  </a:lnTo>
                  <a:lnTo>
                    <a:pt x="3696754" y="3172"/>
                  </a:lnTo>
                  <a:lnTo>
                    <a:pt x="3691997" y="7851"/>
                  </a:lnTo>
                  <a:lnTo>
                    <a:pt x="3692198" y="13855"/>
                  </a:lnTo>
                  <a:lnTo>
                    <a:pt x="3692301" y="18238"/>
                  </a:lnTo>
                  <a:lnTo>
                    <a:pt x="3695118" y="21808"/>
                  </a:lnTo>
                  <a:lnTo>
                    <a:pt x="3698790" y="23374"/>
                  </a:lnTo>
                  <a:lnTo>
                    <a:pt x="3698599" y="22898"/>
                  </a:lnTo>
                  <a:lnTo>
                    <a:pt x="3700268" y="23610"/>
                  </a:lnTo>
                  <a:lnTo>
                    <a:pt x="3703366" y="23748"/>
                  </a:lnTo>
                  <a:lnTo>
                    <a:pt x="3706130" y="23743"/>
                  </a:lnTo>
                  <a:lnTo>
                    <a:pt x="3711800" y="23400"/>
                  </a:lnTo>
                  <a:lnTo>
                    <a:pt x="3716558" y="18722"/>
                  </a:lnTo>
                  <a:lnTo>
                    <a:pt x="3716358" y="12717"/>
                  </a:lnTo>
                  <a:lnTo>
                    <a:pt x="3716014" y="7047"/>
                  </a:lnTo>
                  <a:lnTo>
                    <a:pt x="3711335" y="2290"/>
                  </a:lnTo>
                  <a:close/>
                </a:path>
                <a:path w="20032345" h="5941695">
                  <a:moveTo>
                    <a:pt x="5635771" y="805828"/>
                  </a:moveTo>
                  <a:lnTo>
                    <a:pt x="5629099" y="805745"/>
                  </a:lnTo>
                  <a:lnTo>
                    <a:pt x="5620821" y="814051"/>
                  </a:lnTo>
                  <a:lnTo>
                    <a:pt x="5620736" y="820724"/>
                  </a:lnTo>
                  <a:lnTo>
                    <a:pt x="5624890" y="824862"/>
                  </a:lnTo>
                  <a:lnTo>
                    <a:pt x="5626800" y="826860"/>
                  </a:lnTo>
                  <a:lnTo>
                    <a:pt x="5627850" y="828098"/>
                  </a:lnTo>
                  <a:lnTo>
                    <a:pt x="5634191" y="830803"/>
                  </a:lnTo>
                  <a:lnTo>
                    <a:pt x="5638862" y="830033"/>
                  </a:lnTo>
                  <a:lnTo>
                    <a:pt x="5642097" y="827073"/>
                  </a:lnTo>
                  <a:lnTo>
                    <a:pt x="5646236" y="822920"/>
                  </a:lnTo>
                  <a:lnTo>
                    <a:pt x="5646320" y="816248"/>
                  </a:lnTo>
                  <a:lnTo>
                    <a:pt x="5642167" y="812109"/>
                  </a:lnTo>
                  <a:lnTo>
                    <a:pt x="5639924" y="809968"/>
                  </a:lnTo>
                  <a:lnTo>
                    <a:pt x="5635771" y="805828"/>
                  </a:lnTo>
                  <a:close/>
                </a:path>
                <a:path w="20032345" h="5941695">
                  <a:moveTo>
                    <a:pt x="15112582" y="4842405"/>
                  </a:moveTo>
                  <a:lnTo>
                    <a:pt x="15107009" y="4844367"/>
                  </a:lnTo>
                  <a:lnTo>
                    <a:pt x="15104295" y="4845183"/>
                  </a:lnTo>
                  <a:lnTo>
                    <a:pt x="15098722" y="4847147"/>
                  </a:lnTo>
                  <a:lnTo>
                    <a:pt x="15095525" y="4852885"/>
                  </a:lnTo>
                  <a:lnTo>
                    <a:pt x="15095348" y="4853203"/>
                  </a:lnTo>
                  <a:lnTo>
                    <a:pt x="15097311" y="4858776"/>
                  </a:lnTo>
                  <a:lnTo>
                    <a:pt x="15098460" y="4861633"/>
                  </a:lnTo>
                  <a:lnTo>
                    <a:pt x="15100897" y="4864251"/>
                  </a:lnTo>
                  <a:lnTo>
                    <a:pt x="15105904" y="4866387"/>
                  </a:lnTo>
                  <a:lnTo>
                    <a:pt x="15108190" y="4866573"/>
                  </a:lnTo>
                  <a:lnTo>
                    <a:pt x="15113622" y="4864944"/>
                  </a:lnTo>
                  <a:lnTo>
                    <a:pt x="15119193" y="4862981"/>
                  </a:lnTo>
                  <a:lnTo>
                    <a:pt x="15122388" y="4857242"/>
                  </a:lnTo>
                  <a:lnTo>
                    <a:pt x="15122566" y="4856923"/>
                  </a:lnTo>
                  <a:lnTo>
                    <a:pt x="15118639" y="4845778"/>
                  </a:lnTo>
                  <a:lnTo>
                    <a:pt x="15112582" y="4842405"/>
                  </a:lnTo>
                  <a:close/>
                </a:path>
                <a:path w="20032345" h="5941695">
                  <a:moveTo>
                    <a:pt x="3797540" y="0"/>
                  </a:moveTo>
                  <a:lnTo>
                    <a:pt x="3791536" y="200"/>
                  </a:lnTo>
                  <a:lnTo>
                    <a:pt x="3788772" y="204"/>
                  </a:lnTo>
                  <a:lnTo>
                    <a:pt x="3782767" y="406"/>
                  </a:lnTo>
                  <a:lnTo>
                    <a:pt x="3778010" y="5084"/>
                  </a:lnTo>
                  <a:lnTo>
                    <a:pt x="3778211" y="11088"/>
                  </a:lnTo>
                  <a:lnTo>
                    <a:pt x="3778314" y="15472"/>
                  </a:lnTo>
                  <a:lnTo>
                    <a:pt x="3780988" y="19375"/>
                  </a:lnTo>
                  <a:lnTo>
                    <a:pt x="3784660" y="20942"/>
                  </a:lnTo>
                  <a:lnTo>
                    <a:pt x="3784803" y="20608"/>
                  </a:lnTo>
                  <a:lnTo>
                    <a:pt x="3786138" y="21177"/>
                  </a:lnTo>
                  <a:lnTo>
                    <a:pt x="3789094" y="21649"/>
                  </a:lnTo>
                  <a:lnTo>
                    <a:pt x="3791858" y="21644"/>
                  </a:lnTo>
                  <a:lnTo>
                    <a:pt x="3797862" y="21443"/>
                  </a:lnTo>
                  <a:lnTo>
                    <a:pt x="3802619" y="16766"/>
                  </a:lnTo>
                  <a:lnTo>
                    <a:pt x="3802218" y="4756"/>
                  </a:lnTo>
                  <a:lnTo>
                    <a:pt x="3797540" y="0"/>
                  </a:lnTo>
                  <a:close/>
                </a:path>
                <a:path w="20032345" h="5941695">
                  <a:moveTo>
                    <a:pt x="5574193" y="744839"/>
                  </a:moveTo>
                  <a:lnTo>
                    <a:pt x="5567378" y="745089"/>
                  </a:lnTo>
                  <a:lnTo>
                    <a:pt x="5559100" y="753396"/>
                  </a:lnTo>
                  <a:lnTo>
                    <a:pt x="5559350" y="760209"/>
                  </a:lnTo>
                  <a:lnTo>
                    <a:pt x="5563503" y="764349"/>
                  </a:lnTo>
                  <a:lnTo>
                    <a:pt x="5565412" y="766347"/>
                  </a:lnTo>
                  <a:lnTo>
                    <a:pt x="5566463" y="767584"/>
                  </a:lnTo>
                  <a:lnTo>
                    <a:pt x="5572806" y="770290"/>
                  </a:lnTo>
                  <a:lnTo>
                    <a:pt x="5577808" y="769661"/>
                  </a:lnTo>
                  <a:lnTo>
                    <a:pt x="5580852" y="766226"/>
                  </a:lnTo>
                  <a:lnTo>
                    <a:pt x="5584991" y="762073"/>
                  </a:lnTo>
                  <a:lnTo>
                    <a:pt x="5584742" y="755257"/>
                  </a:lnTo>
                  <a:lnTo>
                    <a:pt x="5580589" y="751119"/>
                  </a:lnTo>
                  <a:lnTo>
                    <a:pt x="5578345" y="748978"/>
                  </a:lnTo>
                  <a:lnTo>
                    <a:pt x="5574193" y="744839"/>
                  </a:lnTo>
                  <a:close/>
                </a:path>
                <a:path w="20032345" h="5941695">
                  <a:moveTo>
                    <a:pt x="3884274" y="1091"/>
                  </a:moveTo>
                  <a:lnTo>
                    <a:pt x="3878412" y="958"/>
                  </a:lnTo>
                  <a:lnTo>
                    <a:pt x="3875314" y="821"/>
                  </a:lnTo>
                  <a:lnTo>
                    <a:pt x="3869452" y="687"/>
                  </a:lnTo>
                  <a:lnTo>
                    <a:pt x="3864695" y="5366"/>
                  </a:lnTo>
                  <a:lnTo>
                    <a:pt x="3864562" y="11227"/>
                  </a:lnTo>
                  <a:lnTo>
                    <a:pt x="3864189" y="15802"/>
                  </a:lnTo>
                  <a:lnTo>
                    <a:pt x="3866863" y="19706"/>
                  </a:lnTo>
                  <a:lnTo>
                    <a:pt x="3870870" y="21415"/>
                  </a:lnTo>
                  <a:lnTo>
                    <a:pt x="3871012" y="21081"/>
                  </a:lnTo>
                  <a:lnTo>
                    <a:pt x="3872347" y="21650"/>
                  </a:lnTo>
                  <a:lnTo>
                    <a:pt x="3874969" y="21979"/>
                  </a:lnTo>
                  <a:lnTo>
                    <a:pt x="3878066" y="22118"/>
                  </a:lnTo>
                  <a:lnTo>
                    <a:pt x="3883928" y="22251"/>
                  </a:lnTo>
                  <a:lnTo>
                    <a:pt x="3888686" y="17573"/>
                  </a:lnTo>
                  <a:lnTo>
                    <a:pt x="3888953" y="5848"/>
                  </a:lnTo>
                  <a:lnTo>
                    <a:pt x="3884274" y="1091"/>
                  </a:lnTo>
                  <a:close/>
                </a:path>
                <a:path w="20032345" h="5941695">
                  <a:moveTo>
                    <a:pt x="15195268" y="4816912"/>
                  </a:moveTo>
                  <a:lnTo>
                    <a:pt x="15189695" y="4818876"/>
                  </a:lnTo>
                  <a:lnTo>
                    <a:pt x="15186981" y="4819690"/>
                  </a:lnTo>
                  <a:lnTo>
                    <a:pt x="15181408" y="4821654"/>
                  </a:lnTo>
                  <a:lnTo>
                    <a:pt x="15178211" y="4827393"/>
                  </a:lnTo>
                  <a:lnTo>
                    <a:pt x="15178033" y="4827712"/>
                  </a:lnTo>
                  <a:lnTo>
                    <a:pt x="15179998" y="4833284"/>
                  </a:lnTo>
                  <a:lnTo>
                    <a:pt x="15181147" y="4836141"/>
                  </a:lnTo>
                  <a:lnTo>
                    <a:pt x="15183580" y="4838757"/>
                  </a:lnTo>
                  <a:lnTo>
                    <a:pt x="15188588" y="4840893"/>
                  </a:lnTo>
                  <a:lnTo>
                    <a:pt x="15190875" y="4841080"/>
                  </a:lnTo>
                  <a:lnTo>
                    <a:pt x="15196306" y="4839451"/>
                  </a:lnTo>
                  <a:lnTo>
                    <a:pt x="15201878" y="4837488"/>
                  </a:lnTo>
                  <a:lnTo>
                    <a:pt x="15205075" y="4831749"/>
                  </a:lnTo>
                  <a:lnTo>
                    <a:pt x="15205252" y="4831431"/>
                  </a:lnTo>
                  <a:lnTo>
                    <a:pt x="15201326" y="4820285"/>
                  </a:lnTo>
                  <a:lnTo>
                    <a:pt x="15195268" y="4816912"/>
                  </a:lnTo>
                  <a:close/>
                </a:path>
                <a:path w="20032345" h="5941695">
                  <a:moveTo>
                    <a:pt x="5510758" y="685426"/>
                  </a:moveTo>
                  <a:lnTo>
                    <a:pt x="5503944" y="685676"/>
                  </a:lnTo>
                  <a:lnTo>
                    <a:pt x="5500139" y="689971"/>
                  </a:lnTo>
                  <a:lnTo>
                    <a:pt x="5496191" y="694600"/>
                  </a:lnTo>
                  <a:lnTo>
                    <a:pt x="5496441" y="701414"/>
                  </a:lnTo>
                  <a:lnTo>
                    <a:pt x="5500736" y="705220"/>
                  </a:lnTo>
                  <a:lnTo>
                    <a:pt x="5502979" y="707361"/>
                  </a:lnTo>
                  <a:lnTo>
                    <a:pt x="5503696" y="708456"/>
                  </a:lnTo>
                  <a:lnTo>
                    <a:pt x="5510037" y="711161"/>
                  </a:lnTo>
                  <a:lnTo>
                    <a:pt x="5515184" y="710199"/>
                  </a:lnTo>
                  <a:lnTo>
                    <a:pt x="5518228" y="706763"/>
                  </a:lnTo>
                  <a:lnTo>
                    <a:pt x="5522176" y="702133"/>
                  </a:lnTo>
                  <a:lnTo>
                    <a:pt x="5521926" y="695320"/>
                  </a:lnTo>
                  <a:lnTo>
                    <a:pt x="5517631" y="691514"/>
                  </a:lnTo>
                  <a:lnTo>
                    <a:pt x="5515387" y="689373"/>
                  </a:lnTo>
                  <a:lnTo>
                    <a:pt x="5510758" y="685426"/>
                  </a:lnTo>
                  <a:close/>
                </a:path>
                <a:path w="20032345" h="5941695">
                  <a:moveTo>
                    <a:pt x="3970679" y="4805"/>
                  </a:moveTo>
                  <a:lnTo>
                    <a:pt x="3964959" y="4338"/>
                  </a:lnTo>
                  <a:lnTo>
                    <a:pt x="3955666" y="3925"/>
                  </a:lnTo>
                  <a:lnTo>
                    <a:pt x="3950908" y="8603"/>
                  </a:lnTo>
                  <a:lnTo>
                    <a:pt x="3950442" y="14322"/>
                  </a:lnTo>
                  <a:lnTo>
                    <a:pt x="3950402" y="19041"/>
                  </a:lnTo>
                  <a:lnTo>
                    <a:pt x="3952935" y="23277"/>
                  </a:lnTo>
                  <a:lnTo>
                    <a:pt x="3957942" y="25413"/>
                  </a:lnTo>
                  <a:lnTo>
                    <a:pt x="3960564" y="25742"/>
                  </a:lnTo>
                  <a:lnTo>
                    <a:pt x="3969857" y="26156"/>
                  </a:lnTo>
                  <a:lnTo>
                    <a:pt x="3974615" y="21477"/>
                  </a:lnTo>
                  <a:lnTo>
                    <a:pt x="3975082" y="15757"/>
                  </a:lnTo>
                  <a:lnTo>
                    <a:pt x="3975357" y="9562"/>
                  </a:lnTo>
                  <a:lnTo>
                    <a:pt x="3970679" y="4805"/>
                  </a:lnTo>
                  <a:close/>
                </a:path>
                <a:path w="20032345" h="5941695">
                  <a:moveTo>
                    <a:pt x="5445709" y="628873"/>
                  </a:moveTo>
                  <a:lnTo>
                    <a:pt x="5438894" y="629124"/>
                  </a:lnTo>
                  <a:lnTo>
                    <a:pt x="5434947" y="633753"/>
                  </a:lnTo>
                  <a:lnTo>
                    <a:pt x="5431142" y="638048"/>
                  </a:lnTo>
                  <a:lnTo>
                    <a:pt x="5431391" y="644862"/>
                  </a:lnTo>
                  <a:lnTo>
                    <a:pt x="5436020" y="648810"/>
                  </a:lnTo>
                  <a:lnTo>
                    <a:pt x="5438406" y="650617"/>
                  </a:lnTo>
                  <a:lnTo>
                    <a:pt x="5439265" y="651378"/>
                  </a:lnTo>
                  <a:lnTo>
                    <a:pt x="5445274" y="653942"/>
                  </a:lnTo>
                  <a:lnTo>
                    <a:pt x="5450420" y="652979"/>
                  </a:lnTo>
                  <a:lnTo>
                    <a:pt x="5457269" y="645248"/>
                  </a:lnTo>
                  <a:lnTo>
                    <a:pt x="5456685" y="638292"/>
                  </a:lnTo>
                  <a:lnTo>
                    <a:pt x="5452390" y="634486"/>
                  </a:lnTo>
                  <a:lnTo>
                    <a:pt x="5450004" y="632679"/>
                  </a:lnTo>
                  <a:lnTo>
                    <a:pt x="5445709" y="628873"/>
                  </a:lnTo>
                  <a:close/>
                </a:path>
                <a:path w="20032345" h="5941695">
                  <a:moveTo>
                    <a:pt x="4057280" y="11758"/>
                  </a:moveTo>
                  <a:lnTo>
                    <a:pt x="4051227" y="11149"/>
                  </a:lnTo>
                  <a:lnTo>
                    <a:pt x="4048271" y="10678"/>
                  </a:lnTo>
                  <a:lnTo>
                    <a:pt x="4042552" y="10210"/>
                  </a:lnTo>
                  <a:lnTo>
                    <a:pt x="4037269" y="14271"/>
                  </a:lnTo>
                  <a:lnTo>
                    <a:pt x="4036182" y="24855"/>
                  </a:lnTo>
                  <a:lnTo>
                    <a:pt x="4036144" y="25233"/>
                  </a:lnTo>
                  <a:lnTo>
                    <a:pt x="4039011" y="29612"/>
                  </a:lnTo>
                  <a:lnTo>
                    <a:pt x="4043017" y="31321"/>
                  </a:lnTo>
                  <a:lnTo>
                    <a:pt x="4043159" y="30988"/>
                  </a:lnTo>
                  <a:lnTo>
                    <a:pt x="4044160" y="31415"/>
                  </a:lnTo>
                  <a:lnTo>
                    <a:pt x="4046306" y="31934"/>
                  </a:lnTo>
                  <a:lnTo>
                    <a:pt x="4049261" y="32407"/>
                  </a:lnTo>
                  <a:lnTo>
                    <a:pt x="4054980" y="32874"/>
                  </a:lnTo>
                  <a:lnTo>
                    <a:pt x="4060263" y="28814"/>
                  </a:lnTo>
                  <a:lnTo>
                    <a:pt x="4060872" y="22761"/>
                  </a:lnTo>
                  <a:lnTo>
                    <a:pt x="4061339" y="17042"/>
                  </a:lnTo>
                  <a:lnTo>
                    <a:pt x="4057280" y="11758"/>
                  </a:lnTo>
                  <a:close/>
                </a:path>
                <a:path w="20032345" h="5941695">
                  <a:moveTo>
                    <a:pt x="5379563" y="573039"/>
                  </a:moveTo>
                  <a:lnTo>
                    <a:pt x="5372941" y="573765"/>
                  </a:lnTo>
                  <a:lnTo>
                    <a:pt x="5368993" y="578394"/>
                  </a:lnTo>
                  <a:lnTo>
                    <a:pt x="5365188" y="582689"/>
                  </a:lnTo>
                  <a:lnTo>
                    <a:pt x="5365914" y="589312"/>
                  </a:lnTo>
                  <a:lnTo>
                    <a:pt x="5370543" y="593260"/>
                  </a:lnTo>
                  <a:lnTo>
                    <a:pt x="5372929" y="595067"/>
                  </a:lnTo>
                  <a:lnTo>
                    <a:pt x="5373788" y="595828"/>
                  </a:lnTo>
                  <a:lnTo>
                    <a:pt x="5375457" y="596540"/>
                  </a:lnTo>
                  <a:lnTo>
                    <a:pt x="5375649" y="597016"/>
                  </a:lnTo>
                  <a:lnTo>
                    <a:pt x="5379654" y="598725"/>
                  </a:lnTo>
                  <a:lnTo>
                    <a:pt x="5384800" y="597763"/>
                  </a:lnTo>
                  <a:lnTo>
                    <a:pt x="5391934" y="589364"/>
                  </a:lnTo>
                  <a:lnTo>
                    <a:pt x="5391208" y="582741"/>
                  </a:lnTo>
                  <a:lnTo>
                    <a:pt x="5386579" y="578793"/>
                  </a:lnTo>
                  <a:lnTo>
                    <a:pt x="5384193" y="576986"/>
                  </a:lnTo>
                  <a:lnTo>
                    <a:pt x="5379563" y="573039"/>
                  </a:lnTo>
                  <a:close/>
                </a:path>
                <a:path w="20032345" h="5941695">
                  <a:moveTo>
                    <a:pt x="15277336" y="4791945"/>
                  </a:moveTo>
                  <a:lnTo>
                    <a:pt x="15269191" y="4794389"/>
                  </a:lnTo>
                  <a:lnTo>
                    <a:pt x="15263618" y="4796353"/>
                  </a:lnTo>
                  <a:lnTo>
                    <a:pt x="15260245" y="4802411"/>
                  </a:lnTo>
                  <a:lnTo>
                    <a:pt x="15262207" y="4807982"/>
                  </a:lnTo>
                  <a:lnTo>
                    <a:pt x="15263356" y="4810840"/>
                  </a:lnTo>
                  <a:lnTo>
                    <a:pt x="15265790" y="4813456"/>
                  </a:lnTo>
                  <a:lnTo>
                    <a:pt x="15268460" y="4814595"/>
                  </a:lnTo>
                  <a:lnTo>
                    <a:pt x="15267986" y="4814788"/>
                  </a:lnTo>
                  <a:lnTo>
                    <a:pt x="15270322" y="4815784"/>
                  </a:lnTo>
                  <a:lnTo>
                    <a:pt x="15272611" y="4815971"/>
                  </a:lnTo>
                  <a:lnTo>
                    <a:pt x="15278040" y="4814342"/>
                  </a:lnTo>
                  <a:lnTo>
                    <a:pt x="15283947" y="4812522"/>
                  </a:lnTo>
                  <a:lnTo>
                    <a:pt x="15286985" y="4806321"/>
                  </a:lnTo>
                  <a:lnTo>
                    <a:pt x="15285357" y="4800890"/>
                  </a:lnTo>
                  <a:lnTo>
                    <a:pt x="15283535" y="4794984"/>
                  </a:lnTo>
                  <a:lnTo>
                    <a:pt x="15277336" y="4791945"/>
                  </a:lnTo>
                  <a:close/>
                </a:path>
                <a:path w="20032345" h="5941695">
                  <a:moveTo>
                    <a:pt x="4142791" y="22193"/>
                  </a:moveTo>
                  <a:lnTo>
                    <a:pt x="4133924" y="20779"/>
                  </a:lnTo>
                  <a:lnTo>
                    <a:pt x="4128348" y="19977"/>
                  </a:lnTo>
                  <a:lnTo>
                    <a:pt x="4123065" y="24037"/>
                  </a:lnTo>
                  <a:lnTo>
                    <a:pt x="4122122" y="29949"/>
                  </a:lnTo>
                  <a:lnTo>
                    <a:pt x="4121272" y="34715"/>
                  </a:lnTo>
                  <a:lnTo>
                    <a:pt x="4139824" y="43024"/>
                  </a:lnTo>
                  <a:lnTo>
                    <a:pt x="4145107" y="38964"/>
                  </a:lnTo>
                  <a:lnTo>
                    <a:pt x="4146050" y="33053"/>
                  </a:lnTo>
                  <a:lnTo>
                    <a:pt x="4146797" y="27847"/>
                  </a:lnTo>
                  <a:lnTo>
                    <a:pt x="4146850" y="27476"/>
                  </a:lnTo>
                  <a:lnTo>
                    <a:pt x="4142791" y="22193"/>
                  </a:lnTo>
                  <a:close/>
                </a:path>
                <a:path w="20032345" h="5941695">
                  <a:moveTo>
                    <a:pt x="5311612" y="519590"/>
                  </a:moveTo>
                  <a:lnTo>
                    <a:pt x="5304989" y="520316"/>
                  </a:lnTo>
                  <a:lnTo>
                    <a:pt x="5297762" y="529859"/>
                  </a:lnTo>
                  <a:lnTo>
                    <a:pt x="5298488" y="536482"/>
                  </a:lnTo>
                  <a:lnTo>
                    <a:pt x="5305645" y="541903"/>
                  </a:lnTo>
                  <a:lnTo>
                    <a:pt x="5307982" y="542900"/>
                  </a:lnTo>
                  <a:lnTo>
                    <a:pt x="5307840" y="543232"/>
                  </a:lnTo>
                  <a:lnTo>
                    <a:pt x="5312513" y="545226"/>
                  </a:lnTo>
                  <a:lnTo>
                    <a:pt x="5317801" y="543931"/>
                  </a:lnTo>
                  <a:lnTo>
                    <a:pt x="5320654" y="540019"/>
                  </a:lnTo>
                  <a:lnTo>
                    <a:pt x="5324267" y="535247"/>
                  </a:lnTo>
                  <a:lnTo>
                    <a:pt x="5323541" y="528624"/>
                  </a:lnTo>
                  <a:lnTo>
                    <a:pt x="5311612" y="519590"/>
                  </a:lnTo>
                  <a:close/>
                </a:path>
                <a:path w="20032345" h="5941695">
                  <a:moveTo>
                    <a:pt x="5241471" y="467573"/>
                  </a:moveTo>
                  <a:lnTo>
                    <a:pt x="5235040" y="468777"/>
                  </a:lnTo>
                  <a:lnTo>
                    <a:pt x="5228038" y="478021"/>
                  </a:lnTo>
                  <a:lnTo>
                    <a:pt x="5227813" y="478320"/>
                  </a:lnTo>
                  <a:lnTo>
                    <a:pt x="5229015" y="484751"/>
                  </a:lnTo>
                  <a:lnTo>
                    <a:pt x="5236172" y="490172"/>
                  </a:lnTo>
                  <a:lnTo>
                    <a:pt x="5238509" y="491169"/>
                  </a:lnTo>
                  <a:lnTo>
                    <a:pt x="5238033" y="491360"/>
                  </a:lnTo>
                  <a:lnTo>
                    <a:pt x="5242706" y="493354"/>
                  </a:lnTo>
                  <a:lnTo>
                    <a:pt x="5247994" y="492057"/>
                  </a:lnTo>
                  <a:lnTo>
                    <a:pt x="5250775" y="488115"/>
                  </a:lnTo>
                  <a:lnTo>
                    <a:pt x="5254602" y="483040"/>
                  </a:lnTo>
                  <a:lnTo>
                    <a:pt x="5253400" y="476608"/>
                  </a:lnTo>
                  <a:lnTo>
                    <a:pt x="5241471" y="467573"/>
                  </a:lnTo>
                  <a:close/>
                </a:path>
                <a:path w="20032345" h="5941695">
                  <a:moveTo>
                    <a:pt x="4228733" y="34390"/>
                  </a:moveTo>
                  <a:lnTo>
                    <a:pt x="4213957" y="32032"/>
                  </a:lnTo>
                  <a:lnTo>
                    <a:pt x="4208340" y="35949"/>
                  </a:lnTo>
                  <a:lnTo>
                    <a:pt x="4207397" y="41860"/>
                  </a:lnTo>
                  <a:lnTo>
                    <a:pt x="4206739" y="47103"/>
                  </a:lnTo>
                  <a:lnTo>
                    <a:pt x="4209463" y="51817"/>
                  </a:lnTo>
                  <a:lnTo>
                    <a:pt x="4213803" y="53668"/>
                  </a:lnTo>
                  <a:lnTo>
                    <a:pt x="4213945" y="53334"/>
                  </a:lnTo>
                  <a:lnTo>
                    <a:pt x="4216281" y="54331"/>
                  </a:lnTo>
                  <a:lnTo>
                    <a:pt x="4225148" y="55745"/>
                  </a:lnTo>
                  <a:lnTo>
                    <a:pt x="4230765" y="51828"/>
                  </a:lnTo>
                  <a:lnTo>
                    <a:pt x="4232651" y="40007"/>
                  </a:lnTo>
                  <a:lnTo>
                    <a:pt x="4228733" y="34390"/>
                  </a:lnTo>
                  <a:close/>
                </a:path>
                <a:path w="20032345" h="5941695">
                  <a:moveTo>
                    <a:pt x="15360354" y="4766594"/>
                  </a:moveTo>
                  <a:lnTo>
                    <a:pt x="15352209" y="4769038"/>
                  </a:lnTo>
                  <a:lnTo>
                    <a:pt x="15346303" y="4770860"/>
                  </a:lnTo>
                  <a:lnTo>
                    <a:pt x="15343264" y="4777059"/>
                  </a:lnTo>
                  <a:lnTo>
                    <a:pt x="15344894" y="4782490"/>
                  </a:lnTo>
                  <a:lnTo>
                    <a:pt x="15345900" y="4785681"/>
                  </a:lnTo>
                  <a:lnTo>
                    <a:pt x="15348333" y="4788297"/>
                  </a:lnTo>
                  <a:lnTo>
                    <a:pt x="15353342" y="4790434"/>
                  </a:lnTo>
                  <a:lnTo>
                    <a:pt x="15355629" y="4790620"/>
                  </a:lnTo>
                  <a:lnTo>
                    <a:pt x="15361059" y="4788991"/>
                  </a:lnTo>
                  <a:lnTo>
                    <a:pt x="15366966" y="4787170"/>
                  </a:lnTo>
                  <a:lnTo>
                    <a:pt x="15370006" y="4780971"/>
                  </a:lnTo>
                  <a:lnTo>
                    <a:pt x="15368376" y="4775540"/>
                  </a:lnTo>
                  <a:lnTo>
                    <a:pt x="15366555" y="4769634"/>
                  </a:lnTo>
                  <a:lnTo>
                    <a:pt x="15360354" y="4766594"/>
                  </a:lnTo>
                  <a:close/>
                </a:path>
                <a:path w="20032345" h="5941695">
                  <a:moveTo>
                    <a:pt x="5171001" y="418180"/>
                  </a:moveTo>
                  <a:lnTo>
                    <a:pt x="5164235" y="419240"/>
                  </a:lnTo>
                  <a:lnTo>
                    <a:pt x="5157676" y="429068"/>
                  </a:lnTo>
                  <a:lnTo>
                    <a:pt x="5158736" y="435833"/>
                  </a:lnTo>
                  <a:lnTo>
                    <a:pt x="5163649" y="439113"/>
                  </a:lnTo>
                  <a:lnTo>
                    <a:pt x="5166035" y="440920"/>
                  </a:lnTo>
                  <a:lnTo>
                    <a:pt x="5168038" y="441775"/>
                  </a:lnTo>
                  <a:lnTo>
                    <a:pt x="5167896" y="442108"/>
                  </a:lnTo>
                  <a:lnTo>
                    <a:pt x="5172569" y="444102"/>
                  </a:lnTo>
                  <a:lnTo>
                    <a:pt x="5178000" y="442472"/>
                  </a:lnTo>
                  <a:lnTo>
                    <a:pt x="5180995" y="438226"/>
                  </a:lnTo>
                  <a:lnTo>
                    <a:pt x="5184275" y="433312"/>
                  </a:lnTo>
                  <a:lnTo>
                    <a:pt x="5183215" y="426547"/>
                  </a:lnTo>
                  <a:lnTo>
                    <a:pt x="5178301" y="423267"/>
                  </a:lnTo>
                  <a:lnTo>
                    <a:pt x="5175915" y="421460"/>
                  </a:lnTo>
                  <a:lnTo>
                    <a:pt x="5171001" y="418180"/>
                  </a:lnTo>
                  <a:close/>
                </a:path>
                <a:path w="20032345" h="5941695">
                  <a:moveTo>
                    <a:pt x="4313635" y="50878"/>
                  </a:moveTo>
                  <a:lnTo>
                    <a:pt x="4307867" y="49600"/>
                  </a:lnTo>
                  <a:lnTo>
                    <a:pt x="4304912" y="49129"/>
                  </a:lnTo>
                  <a:lnTo>
                    <a:pt x="4299143" y="47852"/>
                  </a:lnTo>
                  <a:lnTo>
                    <a:pt x="4293526" y="51769"/>
                  </a:lnTo>
                  <a:lnTo>
                    <a:pt x="4292250" y="57538"/>
                  </a:lnTo>
                  <a:lnTo>
                    <a:pt x="4291258" y="62638"/>
                  </a:lnTo>
                  <a:lnTo>
                    <a:pt x="4293839" y="67686"/>
                  </a:lnTo>
                  <a:lnTo>
                    <a:pt x="4298513" y="69680"/>
                  </a:lnTo>
                  <a:lnTo>
                    <a:pt x="4298655" y="69346"/>
                  </a:lnTo>
                  <a:lnTo>
                    <a:pt x="4300658" y="70200"/>
                  </a:lnTo>
                  <a:lnTo>
                    <a:pt x="4309524" y="71614"/>
                  </a:lnTo>
                  <a:lnTo>
                    <a:pt x="4314999" y="68031"/>
                  </a:lnTo>
                  <a:lnTo>
                    <a:pt x="4316276" y="62263"/>
                  </a:lnTo>
                  <a:lnTo>
                    <a:pt x="4317219" y="56352"/>
                  </a:lnTo>
                  <a:lnTo>
                    <a:pt x="4313635" y="50878"/>
                  </a:lnTo>
                  <a:close/>
                </a:path>
                <a:path w="20032345" h="5941695">
                  <a:moveTo>
                    <a:pt x="5098390" y="371029"/>
                  </a:moveTo>
                  <a:lnTo>
                    <a:pt x="5091816" y="372565"/>
                  </a:lnTo>
                  <a:lnTo>
                    <a:pt x="5085256" y="382393"/>
                  </a:lnTo>
                  <a:lnTo>
                    <a:pt x="5086792" y="388968"/>
                  </a:lnTo>
                  <a:lnTo>
                    <a:pt x="5091564" y="392581"/>
                  </a:lnTo>
                  <a:lnTo>
                    <a:pt x="5095904" y="394432"/>
                  </a:lnTo>
                  <a:lnTo>
                    <a:pt x="5095761" y="394766"/>
                  </a:lnTo>
                  <a:lnTo>
                    <a:pt x="5100435" y="396759"/>
                  </a:lnTo>
                  <a:lnTo>
                    <a:pt x="5106341" y="394939"/>
                  </a:lnTo>
                  <a:lnTo>
                    <a:pt x="5109003" y="390549"/>
                  </a:lnTo>
                  <a:lnTo>
                    <a:pt x="5112282" y="385636"/>
                  </a:lnTo>
                  <a:lnTo>
                    <a:pt x="5110746" y="379061"/>
                  </a:lnTo>
                  <a:lnTo>
                    <a:pt x="5105975" y="375448"/>
                  </a:lnTo>
                  <a:lnTo>
                    <a:pt x="5103304" y="374308"/>
                  </a:lnTo>
                  <a:lnTo>
                    <a:pt x="5098390" y="371029"/>
                  </a:lnTo>
                  <a:close/>
                </a:path>
                <a:path w="20032345" h="5941695">
                  <a:moveTo>
                    <a:pt x="4397731" y="70178"/>
                  </a:moveTo>
                  <a:lnTo>
                    <a:pt x="4391820" y="69236"/>
                  </a:lnTo>
                  <a:lnTo>
                    <a:pt x="4389150" y="68096"/>
                  </a:lnTo>
                  <a:lnTo>
                    <a:pt x="4383381" y="66820"/>
                  </a:lnTo>
                  <a:lnTo>
                    <a:pt x="4377574" y="70261"/>
                  </a:lnTo>
                  <a:lnTo>
                    <a:pt x="4376297" y="76029"/>
                  </a:lnTo>
                  <a:lnTo>
                    <a:pt x="4374828" y="81321"/>
                  </a:lnTo>
                  <a:lnTo>
                    <a:pt x="4377744" y="86510"/>
                  </a:lnTo>
                  <a:lnTo>
                    <a:pt x="4383085" y="88788"/>
                  </a:lnTo>
                  <a:lnTo>
                    <a:pt x="4384371" y="88549"/>
                  </a:lnTo>
                  <a:lnTo>
                    <a:pt x="4387042" y="89688"/>
                  </a:lnTo>
                  <a:lnTo>
                    <a:pt x="4392811" y="90965"/>
                  </a:lnTo>
                  <a:lnTo>
                    <a:pt x="4398619" y="87523"/>
                  </a:lnTo>
                  <a:lnTo>
                    <a:pt x="4401172" y="75986"/>
                  </a:lnTo>
                  <a:lnTo>
                    <a:pt x="4397731" y="70178"/>
                  </a:lnTo>
                  <a:close/>
                </a:path>
                <a:path w="20032345" h="5941695">
                  <a:moveTo>
                    <a:pt x="5023780" y="325788"/>
                  </a:moveTo>
                  <a:lnTo>
                    <a:pt x="5017065" y="327658"/>
                  </a:lnTo>
                  <a:lnTo>
                    <a:pt x="5011173" y="337771"/>
                  </a:lnTo>
                  <a:lnTo>
                    <a:pt x="5013043" y="344487"/>
                  </a:lnTo>
                  <a:lnTo>
                    <a:pt x="5017956" y="347767"/>
                  </a:lnTo>
                  <a:lnTo>
                    <a:pt x="5026636" y="351469"/>
                  </a:lnTo>
                  <a:lnTo>
                    <a:pt x="5032542" y="349649"/>
                  </a:lnTo>
                  <a:lnTo>
                    <a:pt x="5035346" y="344926"/>
                  </a:lnTo>
                  <a:lnTo>
                    <a:pt x="5038291" y="339870"/>
                  </a:lnTo>
                  <a:lnTo>
                    <a:pt x="5036422" y="333152"/>
                  </a:lnTo>
                  <a:lnTo>
                    <a:pt x="5031507" y="329874"/>
                  </a:lnTo>
                  <a:lnTo>
                    <a:pt x="5028837" y="328734"/>
                  </a:lnTo>
                  <a:lnTo>
                    <a:pt x="5023780" y="325788"/>
                  </a:lnTo>
                  <a:close/>
                </a:path>
                <a:path w="20032345" h="5941695">
                  <a:moveTo>
                    <a:pt x="4481548" y="92911"/>
                  </a:moveTo>
                  <a:lnTo>
                    <a:pt x="4475779" y="91634"/>
                  </a:lnTo>
                  <a:lnTo>
                    <a:pt x="4473109" y="90495"/>
                  </a:lnTo>
                  <a:lnTo>
                    <a:pt x="4467149" y="88742"/>
                  </a:lnTo>
                  <a:lnTo>
                    <a:pt x="4461340" y="92183"/>
                  </a:lnTo>
                  <a:lnTo>
                    <a:pt x="4459730" y="97809"/>
                  </a:lnTo>
                  <a:lnTo>
                    <a:pt x="4458261" y="103101"/>
                  </a:lnTo>
                  <a:lnTo>
                    <a:pt x="4460701" y="108481"/>
                  </a:lnTo>
                  <a:lnTo>
                    <a:pt x="4466043" y="110760"/>
                  </a:lnTo>
                  <a:lnTo>
                    <a:pt x="4467186" y="110854"/>
                  </a:lnTo>
                  <a:lnTo>
                    <a:pt x="4469857" y="111994"/>
                  </a:lnTo>
                  <a:lnTo>
                    <a:pt x="4475817" y="113747"/>
                  </a:lnTo>
                  <a:lnTo>
                    <a:pt x="4481625" y="110304"/>
                  </a:lnTo>
                  <a:lnTo>
                    <a:pt x="4483235" y="104680"/>
                  </a:lnTo>
                  <a:lnTo>
                    <a:pt x="4484989" y="98719"/>
                  </a:lnTo>
                  <a:lnTo>
                    <a:pt x="4481548" y="92911"/>
                  </a:lnTo>
                  <a:close/>
                </a:path>
                <a:path w="20032345" h="5941695">
                  <a:moveTo>
                    <a:pt x="4948224" y="283693"/>
                  </a:moveTo>
                  <a:lnTo>
                    <a:pt x="4941508" y="285563"/>
                  </a:lnTo>
                  <a:lnTo>
                    <a:pt x="4936283" y="295962"/>
                  </a:lnTo>
                  <a:lnTo>
                    <a:pt x="4938153" y="302678"/>
                  </a:lnTo>
                  <a:lnTo>
                    <a:pt x="4943209" y="305624"/>
                  </a:lnTo>
                  <a:lnTo>
                    <a:pt x="4951889" y="309326"/>
                  </a:lnTo>
                  <a:lnTo>
                    <a:pt x="4957938" y="307171"/>
                  </a:lnTo>
                  <a:lnTo>
                    <a:pt x="4963020" y="297107"/>
                  </a:lnTo>
                  <a:lnTo>
                    <a:pt x="4961150" y="290391"/>
                  </a:lnTo>
                  <a:lnTo>
                    <a:pt x="4956093" y="287445"/>
                  </a:lnTo>
                  <a:lnTo>
                    <a:pt x="4953422" y="286306"/>
                  </a:lnTo>
                  <a:lnTo>
                    <a:pt x="4948224" y="283693"/>
                  </a:lnTo>
                  <a:close/>
                </a:path>
                <a:path w="20032345" h="5941695">
                  <a:moveTo>
                    <a:pt x="4564559" y="118456"/>
                  </a:moveTo>
                  <a:lnTo>
                    <a:pt x="4558932" y="116845"/>
                  </a:lnTo>
                  <a:lnTo>
                    <a:pt x="4556262" y="115706"/>
                  </a:lnTo>
                  <a:lnTo>
                    <a:pt x="4550778" y="113762"/>
                  </a:lnTo>
                  <a:lnTo>
                    <a:pt x="4544637" y="117060"/>
                  </a:lnTo>
                  <a:lnTo>
                    <a:pt x="4541494" y="125979"/>
                  </a:lnTo>
                  <a:lnTo>
                    <a:pt x="4540889" y="127694"/>
                  </a:lnTo>
                  <a:lnTo>
                    <a:pt x="4543520" y="133551"/>
                  </a:lnTo>
                  <a:lnTo>
                    <a:pt x="4548528" y="135687"/>
                  </a:lnTo>
                  <a:lnTo>
                    <a:pt x="4548670" y="135353"/>
                  </a:lnTo>
                  <a:lnTo>
                    <a:pt x="4552342" y="136920"/>
                  </a:lnTo>
                  <a:lnTo>
                    <a:pt x="4557826" y="138864"/>
                  </a:lnTo>
                  <a:lnTo>
                    <a:pt x="4563968" y="135566"/>
                  </a:lnTo>
                  <a:lnTo>
                    <a:pt x="4567857" y="124599"/>
                  </a:lnTo>
                  <a:lnTo>
                    <a:pt x="4564559" y="118456"/>
                  </a:lnTo>
                  <a:close/>
                </a:path>
                <a:path w="20032345" h="5941695">
                  <a:moveTo>
                    <a:pt x="4871336" y="243793"/>
                  </a:moveTo>
                  <a:lnTo>
                    <a:pt x="4864477" y="245997"/>
                  </a:lnTo>
                  <a:lnTo>
                    <a:pt x="4861550" y="252641"/>
                  </a:lnTo>
                  <a:lnTo>
                    <a:pt x="4859445" y="256871"/>
                  </a:lnTo>
                  <a:lnTo>
                    <a:pt x="4861790" y="263396"/>
                  </a:lnTo>
                  <a:lnTo>
                    <a:pt x="4866989" y="266009"/>
                  </a:lnTo>
                  <a:lnTo>
                    <a:pt x="4875335" y="269569"/>
                  </a:lnTo>
                  <a:lnTo>
                    <a:pt x="4881717" y="267557"/>
                  </a:lnTo>
                  <a:lnTo>
                    <a:pt x="4884644" y="260913"/>
                  </a:lnTo>
                  <a:lnTo>
                    <a:pt x="4886750" y="256682"/>
                  </a:lnTo>
                  <a:lnTo>
                    <a:pt x="4884404" y="250157"/>
                  </a:lnTo>
                  <a:lnTo>
                    <a:pt x="4879205" y="247545"/>
                  </a:lnTo>
                  <a:lnTo>
                    <a:pt x="4876535" y="246406"/>
                  </a:lnTo>
                  <a:lnTo>
                    <a:pt x="4871336" y="243793"/>
                  </a:lnTo>
                  <a:close/>
                </a:path>
                <a:path w="20032345" h="5941695">
                  <a:moveTo>
                    <a:pt x="4646145" y="147341"/>
                  </a:moveTo>
                  <a:lnTo>
                    <a:pt x="4640662" y="145395"/>
                  </a:lnTo>
                  <a:lnTo>
                    <a:pt x="4637991" y="144256"/>
                  </a:lnTo>
                  <a:lnTo>
                    <a:pt x="4632507" y="142312"/>
                  </a:lnTo>
                  <a:lnTo>
                    <a:pt x="4626508" y="145276"/>
                  </a:lnTo>
                  <a:lnTo>
                    <a:pt x="4621951" y="155960"/>
                  </a:lnTo>
                  <a:lnTo>
                    <a:pt x="4624582" y="161816"/>
                  </a:lnTo>
                  <a:lnTo>
                    <a:pt x="4633262" y="165519"/>
                  </a:lnTo>
                  <a:lnTo>
                    <a:pt x="4638745" y="167463"/>
                  </a:lnTo>
                  <a:lnTo>
                    <a:pt x="4644744" y="164499"/>
                  </a:lnTo>
                  <a:lnTo>
                    <a:pt x="4647023" y="159158"/>
                  </a:lnTo>
                  <a:lnTo>
                    <a:pt x="4648619" y="154708"/>
                  </a:lnTo>
                  <a:lnTo>
                    <a:pt x="4649110" y="153340"/>
                  </a:lnTo>
                  <a:lnTo>
                    <a:pt x="4646145" y="147341"/>
                  </a:lnTo>
                  <a:close/>
                </a:path>
                <a:path w="20032345" h="5941695">
                  <a:moveTo>
                    <a:pt x="4805901" y="213120"/>
                  </a:moveTo>
                  <a:lnTo>
                    <a:pt x="4792548" y="207424"/>
                  </a:lnTo>
                  <a:lnTo>
                    <a:pt x="4786357" y="209912"/>
                  </a:lnTo>
                  <a:lnTo>
                    <a:pt x="4781800" y="220594"/>
                  </a:lnTo>
                  <a:lnTo>
                    <a:pt x="4784146" y="227119"/>
                  </a:lnTo>
                  <a:lnTo>
                    <a:pt x="4797500" y="232815"/>
                  </a:lnTo>
                  <a:lnTo>
                    <a:pt x="4803691" y="230327"/>
                  </a:lnTo>
                  <a:lnTo>
                    <a:pt x="4808247" y="219644"/>
                  </a:lnTo>
                  <a:lnTo>
                    <a:pt x="4805901" y="213120"/>
                  </a:lnTo>
                  <a:close/>
                </a:path>
                <a:path w="20032345" h="5941695">
                  <a:moveTo>
                    <a:pt x="4726927" y="179037"/>
                  </a:moveTo>
                  <a:lnTo>
                    <a:pt x="4713573" y="173341"/>
                  </a:lnTo>
                  <a:lnTo>
                    <a:pt x="4707240" y="176163"/>
                  </a:lnTo>
                  <a:lnTo>
                    <a:pt x="4702684" y="186846"/>
                  </a:lnTo>
                  <a:lnTo>
                    <a:pt x="4705172" y="193036"/>
                  </a:lnTo>
                  <a:lnTo>
                    <a:pt x="4718525" y="198732"/>
                  </a:lnTo>
                  <a:lnTo>
                    <a:pt x="4724858" y="195910"/>
                  </a:lnTo>
                  <a:lnTo>
                    <a:pt x="4729415" y="185228"/>
                  </a:lnTo>
                  <a:lnTo>
                    <a:pt x="4726927" y="179037"/>
                  </a:lnTo>
                  <a:close/>
                </a:path>
                <a:path w="20032345" h="5941695">
                  <a:moveTo>
                    <a:pt x="15442897" y="4741435"/>
                  </a:moveTo>
                  <a:lnTo>
                    <a:pt x="15434753" y="4743880"/>
                  </a:lnTo>
                  <a:lnTo>
                    <a:pt x="15428846" y="4745701"/>
                  </a:lnTo>
                  <a:lnTo>
                    <a:pt x="15425808" y="4751901"/>
                  </a:lnTo>
                  <a:lnTo>
                    <a:pt x="15427437" y="4757331"/>
                  </a:lnTo>
                  <a:lnTo>
                    <a:pt x="15428444" y="4760522"/>
                  </a:lnTo>
                  <a:lnTo>
                    <a:pt x="15430878" y="4763139"/>
                  </a:lnTo>
                  <a:lnTo>
                    <a:pt x="15435885" y="4765275"/>
                  </a:lnTo>
                  <a:lnTo>
                    <a:pt x="15438173" y="4765462"/>
                  </a:lnTo>
                  <a:lnTo>
                    <a:pt x="15443603" y="4763832"/>
                  </a:lnTo>
                  <a:lnTo>
                    <a:pt x="15449509" y="4762011"/>
                  </a:lnTo>
                  <a:lnTo>
                    <a:pt x="15452549" y="4755812"/>
                  </a:lnTo>
                  <a:lnTo>
                    <a:pt x="15450920" y="4750381"/>
                  </a:lnTo>
                  <a:lnTo>
                    <a:pt x="15449100" y="4744476"/>
                  </a:lnTo>
                  <a:lnTo>
                    <a:pt x="15442897" y="4741435"/>
                  </a:lnTo>
                  <a:close/>
                </a:path>
                <a:path w="20032345" h="5941695">
                  <a:moveTo>
                    <a:pt x="15525967" y="4716896"/>
                  </a:moveTo>
                  <a:lnTo>
                    <a:pt x="15520203" y="4718382"/>
                  </a:lnTo>
                  <a:lnTo>
                    <a:pt x="15517488" y="4719197"/>
                  </a:lnTo>
                  <a:lnTo>
                    <a:pt x="15511582" y="4721018"/>
                  </a:lnTo>
                  <a:lnTo>
                    <a:pt x="15508686" y="4726885"/>
                  </a:lnTo>
                  <a:lnTo>
                    <a:pt x="15510172" y="4732649"/>
                  </a:lnTo>
                  <a:lnTo>
                    <a:pt x="15511179" y="4735840"/>
                  </a:lnTo>
                  <a:lnTo>
                    <a:pt x="15513613" y="4738457"/>
                  </a:lnTo>
                  <a:lnTo>
                    <a:pt x="15518621" y="4740593"/>
                  </a:lnTo>
                  <a:lnTo>
                    <a:pt x="15520909" y="4740780"/>
                  </a:lnTo>
                  <a:lnTo>
                    <a:pt x="15526339" y="4739149"/>
                  </a:lnTo>
                  <a:lnTo>
                    <a:pt x="15532244" y="4737329"/>
                  </a:lnTo>
                  <a:lnTo>
                    <a:pt x="15535142" y="4731462"/>
                  </a:lnTo>
                  <a:lnTo>
                    <a:pt x="15533654" y="4725698"/>
                  </a:lnTo>
                  <a:lnTo>
                    <a:pt x="15531833" y="4719793"/>
                  </a:lnTo>
                  <a:lnTo>
                    <a:pt x="15525967" y="4716896"/>
                  </a:lnTo>
                  <a:close/>
                </a:path>
                <a:path w="20032345" h="5941695">
                  <a:moveTo>
                    <a:pt x="15608560" y="4692546"/>
                  </a:moveTo>
                  <a:lnTo>
                    <a:pt x="15602797" y="4694034"/>
                  </a:lnTo>
                  <a:lnTo>
                    <a:pt x="15600081" y="4694849"/>
                  </a:lnTo>
                  <a:lnTo>
                    <a:pt x="15594318" y="4696336"/>
                  </a:lnTo>
                  <a:lnTo>
                    <a:pt x="15591420" y="4702202"/>
                  </a:lnTo>
                  <a:lnTo>
                    <a:pt x="15592906" y="4707965"/>
                  </a:lnTo>
                  <a:lnTo>
                    <a:pt x="15593913" y="4711157"/>
                  </a:lnTo>
                  <a:lnTo>
                    <a:pt x="15596015" y="4713632"/>
                  </a:lnTo>
                  <a:lnTo>
                    <a:pt x="15601023" y="4715768"/>
                  </a:lnTo>
                  <a:lnTo>
                    <a:pt x="15603644" y="4716097"/>
                  </a:lnTo>
                  <a:lnTo>
                    <a:pt x="15606025" y="4715140"/>
                  </a:lnTo>
                  <a:lnTo>
                    <a:pt x="15608740" y="4714326"/>
                  </a:lnTo>
                  <a:lnTo>
                    <a:pt x="15614504" y="4712838"/>
                  </a:lnTo>
                  <a:lnTo>
                    <a:pt x="15617400" y="4706971"/>
                  </a:lnTo>
                  <a:lnTo>
                    <a:pt x="15614425" y="4695444"/>
                  </a:lnTo>
                  <a:lnTo>
                    <a:pt x="15608560" y="4692546"/>
                  </a:lnTo>
                  <a:close/>
                </a:path>
                <a:path w="20032345" h="5941695">
                  <a:moveTo>
                    <a:pt x="15691343" y="4668673"/>
                  </a:moveTo>
                  <a:lnTo>
                    <a:pt x="15685579" y="4670161"/>
                  </a:lnTo>
                  <a:lnTo>
                    <a:pt x="15677434" y="4672605"/>
                  </a:lnTo>
                  <a:lnTo>
                    <a:pt x="15674204" y="4678330"/>
                  </a:lnTo>
                  <a:lnTo>
                    <a:pt x="15675691" y="4684093"/>
                  </a:lnTo>
                  <a:lnTo>
                    <a:pt x="15676697" y="4687285"/>
                  </a:lnTo>
                  <a:lnTo>
                    <a:pt x="15678798" y="4689759"/>
                  </a:lnTo>
                  <a:lnTo>
                    <a:pt x="15683805" y="4691895"/>
                  </a:lnTo>
                  <a:lnTo>
                    <a:pt x="15686570" y="4691891"/>
                  </a:lnTo>
                  <a:lnTo>
                    <a:pt x="15688808" y="4691267"/>
                  </a:lnTo>
                  <a:lnTo>
                    <a:pt x="15696952" y="4688823"/>
                  </a:lnTo>
                  <a:lnTo>
                    <a:pt x="15700185" y="4683099"/>
                  </a:lnTo>
                  <a:lnTo>
                    <a:pt x="15698698" y="4677336"/>
                  </a:lnTo>
                  <a:lnTo>
                    <a:pt x="15697068" y="4671905"/>
                  </a:lnTo>
                  <a:lnTo>
                    <a:pt x="15691343" y="4668673"/>
                  </a:lnTo>
                  <a:close/>
                </a:path>
                <a:path w="20032345" h="5941695">
                  <a:moveTo>
                    <a:pt x="15774463" y="4644944"/>
                  </a:moveTo>
                  <a:lnTo>
                    <a:pt x="15768698" y="4646431"/>
                  </a:lnTo>
                  <a:lnTo>
                    <a:pt x="15760554" y="4648876"/>
                  </a:lnTo>
                  <a:lnTo>
                    <a:pt x="15757322" y="4654600"/>
                  </a:lnTo>
                  <a:lnTo>
                    <a:pt x="15758809" y="4660363"/>
                  </a:lnTo>
                  <a:lnTo>
                    <a:pt x="15759815" y="4663554"/>
                  </a:lnTo>
                  <a:lnTo>
                    <a:pt x="15761917" y="4666029"/>
                  </a:lnTo>
                  <a:lnTo>
                    <a:pt x="15764922" y="4667311"/>
                  </a:lnTo>
                  <a:lnTo>
                    <a:pt x="15764446" y="4667502"/>
                  </a:lnTo>
                  <a:lnTo>
                    <a:pt x="15766448" y="4668356"/>
                  </a:lnTo>
                  <a:lnTo>
                    <a:pt x="15769212" y="4668352"/>
                  </a:lnTo>
                  <a:lnTo>
                    <a:pt x="15771450" y="4667729"/>
                  </a:lnTo>
                  <a:lnTo>
                    <a:pt x="15774165" y="4666914"/>
                  </a:lnTo>
                  <a:lnTo>
                    <a:pt x="15779929" y="4665427"/>
                  </a:lnTo>
                  <a:lnTo>
                    <a:pt x="15783160" y="4659702"/>
                  </a:lnTo>
                  <a:lnTo>
                    <a:pt x="15780186" y="4648175"/>
                  </a:lnTo>
                  <a:lnTo>
                    <a:pt x="15774463" y="4644944"/>
                  </a:lnTo>
                  <a:close/>
                </a:path>
                <a:path w="20032345" h="5941695">
                  <a:moveTo>
                    <a:pt x="15857628" y="4622024"/>
                  </a:moveTo>
                  <a:lnTo>
                    <a:pt x="15851865" y="4623511"/>
                  </a:lnTo>
                  <a:lnTo>
                    <a:pt x="15849150" y="4624326"/>
                  </a:lnTo>
                  <a:lnTo>
                    <a:pt x="15843386" y="4625813"/>
                  </a:lnTo>
                  <a:lnTo>
                    <a:pt x="15840156" y="4631537"/>
                  </a:lnTo>
                  <a:lnTo>
                    <a:pt x="15841642" y="4637302"/>
                  </a:lnTo>
                  <a:lnTo>
                    <a:pt x="15842649" y="4640492"/>
                  </a:lnTo>
                  <a:lnTo>
                    <a:pt x="15844750" y="4642967"/>
                  </a:lnTo>
                  <a:lnTo>
                    <a:pt x="15849757" y="4645103"/>
                  </a:lnTo>
                  <a:lnTo>
                    <a:pt x="15852378" y="4645431"/>
                  </a:lnTo>
                  <a:lnTo>
                    <a:pt x="15854617" y="4644808"/>
                  </a:lnTo>
                  <a:lnTo>
                    <a:pt x="15857332" y="4643994"/>
                  </a:lnTo>
                  <a:lnTo>
                    <a:pt x="15863096" y="4642506"/>
                  </a:lnTo>
                  <a:lnTo>
                    <a:pt x="15866326" y="4636782"/>
                  </a:lnTo>
                  <a:lnTo>
                    <a:pt x="15863352" y="4625255"/>
                  </a:lnTo>
                  <a:lnTo>
                    <a:pt x="15857628" y="4622024"/>
                  </a:lnTo>
                  <a:close/>
                </a:path>
                <a:path w="20032345" h="5941695">
                  <a:moveTo>
                    <a:pt x="15941129" y="4599246"/>
                  </a:moveTo>
                  <a:lnTo>
                    <a:pt x="15935365" y="4600734"/>
                  </a:lnTo>
                  <a:lnTo>
                    <a:pt x="15932651" y="4601549"/>
                  </a:lnTo>
                  <a:lnTo>
                    <a:pt x="15926887" y="4603035"/>
                  </a:lnTo>
                  <a:lnTo>
                    <a:pt x="15923657" y="4608760"/>
                  </a:lnTo>
                  <a:lnTo>
                    <a:pt x="15925143" y="4614523"/>
                  </a:lnTo>
                  <a:lnTo>
                    <a:pt x="15926150" y="4617715"/>
                  </a:lnTo>
                  <a:lnTo>
                    <a:pt x="15928251" y="4620188"/>
                  </a:lnTo>
                  <a:lnTo>
                    <a:pt x="15933258" y="4622324"/>
                  </a:lnTo>
                  <a:lnTo>
                    <a:pt x="15935878" y="4622654"/>
                  </a:lnTo>
                  <a:lnTo>
                    <a:pt x="15938117" y="4622031"/>
                  </a:lnTo>
                  <a:lnTo>
                    <a:pt x="15940833" y="4621216"/>
                  </a:lnTo>
                  <a:lnTo>
                    <a:pt x="15946597" y="4619728"/>
                  </a:lnTo>
                  <a:lnTo>
                    <a:pt x="15949826" y="4614004"/>
                  </a:lnTo>
                  <a:lnTo>
                    <a:pt x="15946853" y="4602477"/>
                  </a:lnTo>
                  <a:lnTo>
                    <a:pt x="15941129" y="4599246"/>
                  </a:lnTo>
                  <a:close/>
                </a:path>
                <a:path w="20032345" h="5941695">
                  <a:moveTo>
                    <a:pt x="16024822" y="4576945"/>
                  </a:moveTo>
                  <a:lnTo>
                    <a:pt x="16019058" y="4578432"/>
                  </a:lnTo>
                  <a:lnTo>
                    <a:pt x="16010912" y="4580877"/>
                  </a:lnTo>
                  <a:lnTo>
                    <a:pt x="16007349" y="4586458"/>
                  </a:lnTo>
                  <a:lnTo>
                    <a:pt x="16008836" y="4592221"/>
                  </a:lnTo>
                  <a:lnTo>
                    <a:pt x="16009366" y="4595604"/>
                  </a:lnTo>
                  <a:lnTo>
                    <a:pt x="16011800" y="4598221"/>
                  </a:lnTo>
                  <a:lnTo>
                    <a:pt x="16014804" y="4599503"/>
                  </a:lnTo>
                  <a:lnTo>
                    <a:pt x="16014946" y="4599169"/>
                  </a:lnTo>
                  <a:lnTo>
                    <a:pt x="16016950" y="4600023"/>
                  </a:lnTo>
                  <a:lnTo>
                    <a:pt x="16019572" y="4600352"/>
                  </a:lnTo>
                  <a:lnTo>
                    <a:pt x="16021810" y="4599729"/>
                  </a:lnTo>
                  <a:lnTo>
                    <a:pt x="16029955" y="4597284"/>
                  </a:lnTo>
                  <a:lnTo>
                    <a:pt x="16033520" y="4591703"/>
                  </a:lnTo>
                  <a:lnTo>
                    <a:pt x="16032032" y="4585939"/>
                  </a:lnTo>
                  <a:lnTo>
                    <a:pt x="16030403" y="4580510"/>
                  </a:lnTo>
                  <a:lnTo>
                    <a:pt x="16024822" y="4576945"/>
                  </a:lnTo>
                  <a:close/>
                </a:path>
                <a:path w="20032345" h="5941695">
                  <a:moveTo>
                    <a:pt x="16108755" y="4555930"/>
                  </a:moveTo>
                  <a:lnTo>
                    <a:pt x="16102991" y="4557418"/>
                  </a:lnTo>
                  <a:lnTo>
                    <a:pt x="16100275" y="4558232"/>
                  </a:lnTo>
                  <a:lnTo>
                    <a:pt x="16094510" y="4559718"/>
                  </a:lnTo>
                  <a:lnTo>
                    <a:pt x="16090946" y="4565300"/>
                  </a:lnTo>
                  <a:lnTo>
                    <a:pt x="16092433" y="4571064"/>
                  </a:lnTo>
                  <a:lnTo>
                    <a:pt x="16093297" y="4574589"/>
                  </a:lnTo>
                  <a:lnTo>
                    <a:pt x="16095734" y="4577206"/>
                  </a:lnTo>
                  <a:lnTo>
                    <a:pt x="16100407" y="4579200"/>
                  </a:lnTo>
                  <a:lnTo>
                    <a:pt x="16103028" y="4579528"/>
                  </a:lnTo>
                  <a:lnTo>
                    <a:pt x="16105267" y="4578906"/>
                  </a:lnTo>
                  <a:lnTo>
                    <a:pt x="16107981" y="4578091"/>
                  </a:lnTo>
                  <a:lnTo>
                    <a:pt x="16113745" y="4576604"/>
                  </a:lnTo>
                  <a:lnTo>
                    <a:pt x="16117310" y="4571021"/>
                  </a:lnTo>
                  <a:lnTo>
                    <a:pt x="16114335" y="4559494"/>
                  </a:lnTo>
                  <a:lnTo>
                    <a:pt x="16108755" y="4555930"/>
                  </a:lnTo>
                  <a:close/>
                </a:path>
                <a:path w="20032345" h="5941695">
                  <a:moveTo>
                    <a:pt x="16192735" y="4535725"/>
                  </a:moveTo>
                  <a:lnTo>
                    <a:pt x="16186972" y="4537212"/>
                  </a:lnTo>
                  <a:lnTo>
                    <a:pt x="16183923" y="4537884"/>
                  </a:lnTo>
                  <a:lnTo>
                    <a:pt x="16178302" y="4539037"/>
                  </a:lnTo>
                  <a:lnTo>
                    <a:pt x="16174594" y="4544953"/>
                  </a:lnTo>
                  <a:lnTo>
                    <a:pt x="16176082" y="4550716"/>
                  </a:lnTo>
                  <a:lnTo>
                    <a:pt x="16176945" y="4554242"/>
                  </a:lnTo>
                  <a:lnTo>
                    <a:pt x="16179380" y="4556859"/>
                  </a:lnTo>
                  <a:lnTo>
                    <a:pt x="16184388" y="4558995"/>
                  </a:lnTo>
                  <a:lnTo>
                    <a:pt x="16186675" y="4559181"/>
                  </a:lnTo>
                  <a:lnTo>
                    <a:pt x="16188914" y="4558558"/>
                  </a:lnTo>
                  <a:lnTo>
                    <a:pt x="16191962" y="4557885"/>
                  </a:lnTo>
                  <a:lnTo>
                    <a:pt x="16197584" y="4556733"/>
                  </a:lnTo>
                  <a:lnTo>
                    <a:pt x="16201290" y="4550816"/>
                  </a:lnTo>
                  <a:lnTo>
                    <a:pt x="16199804" y="4545053"/>
                  </a:lnTo>
                  <a:lnTo>
                    <a:pt x="16198650" y="4539431"/>
                  </a:lnTo>
                  <a:lnTo>
                    <a:pt x="16192735" y="4535725"/>
                  </a:lnTo>
                  <a:close/>
                </a:path>
                <a:path w="20032345" h="5941695">
                  <a:moveTo>
                    <a:pt x="16276958" y="4516806"/>
                  </a:moveTo>
                  <a:lnTo>
                    <a:pt x="16271194" y="4518293"/>
                  </a:lnTo>
                  <a:lnTo>
                    <a:pt x="16268145" y="4518965"/>
                  </a:lnTo>
                  <a:lnTo>
                    <a:pt x="16262190" y="4519976"/>
                  </a:lnTo>
                  <a:lnTo>
                    <a:pt x="16258483" y="4525891"/>
                  </a:lnTo>
                  <a:lnTo>
                    <a:pt x="16259970" y="4531655"/>
                  </a:lnTo>
                  <a:lnTo>
                    <a:pt x="16260834" y="4535180"/>
                  </a:lnTo>
                  <a:lnTo>
                    <a:pt x="16263268" y="4537797"/>
                  </a:lnTo>
                  <a:lnTo>
                    <a:pt x="16266272" y="4539079"/>
                  </a:lnTo>
                  <a:lnTo>
                    <a:pt x="16266130" y="4539411"/>
                  </a:lnTo>
                  <a:lnTo>
                    <a:pt x="16268133" y="4540266"/>
                  </a:lnTo>
                  <a:lnTo>
                    <a:pt x="16270422" y="4540454"/>
                  </a:lnTo>
                  <a:lnTo>
                    <a:pt x="16272661" y="4539831"/>
                  </a:lnTo>
                  <a:lnTo>
                    <a:pt x="16275710" y="4539158"/>
                  </a:lnTo>
                  <a:lnTo>
                    <a:pt x="16281665" y="4538148"/>
                  </a:lnTo>
                  <a:lnTo>
                    <a:pt x="16285373" y="4532233"/>
                  </a:lnTo>
                  <a:lnTo>
                    <a:pt x="16283885" y="4526469"/>
                  </a:lnTo>
                  <a:lnTo>
                    <a:pt x="16282875" y="4520513"/>
                  </a:lnTo>
                  <a:lnTo>
                    <a:pt x="16276958" y="4516806"/>
                  </a:lnTo>
                  <a:close/>
                </a:path>
                <a:path w="20032345" h="5941695">
                  <a:moveTo>
                    <a:pt x="16361037" y="4498221"/>
                  </a:moveTo>
                  <a:lnTo>
                    <a:pt x="16355416" y="4499374"/>
                  </a:lnTo>
                  <a:lnTo>
                    <a:pt x="16352366" y="4500046"/>
                  </a:lnTo>
                  <a:lnTo>
                    <a:pt x="16346745" y="4501200"/>
                  </a:lnTo>
                  <a:lnTo>
                    <a:pt x="16343038" y="4507114"/>
                  </a:lnTo>
                  <a:lnTo>
                    <a:pt x="16344192" y="4512736"/>
                  </a:lnTo>
                  <a:lnTo>
                    <a:pt x="16344913" y="4516595"/>
                  </a:lnTo>
                  <a:lnTo>
                    <a:pt x="16347349" y="4519213"/>
                  </a:lnTo>
                  <a:lnTo>
                    <a:pt x="16350354" y="4520495"/>
                  </a:lnTo>
                  <a:lnTo>
                    <a:pt x="16350497" y="4520161"/>
                  </a:lnTo>
                  <a:lnTo>
                    <a:pt x="16352499" y="4521015"/>
                  </a:lnTo>
                  <a:lnTo>
                    <a:pt x="16354643" y="4521535"/>
                  </a:lnTo>
                  <a:lnTo>
                    <a:pt x="16356883" y="4520912"/>
                  </a:lnTo>
                  <a:lnTo>
                    <a:pt x="16359932" y="4520239"/>
                  </a:lnTo>
                  <a:lnTo>
                    <a:pt x="16365553" y="4519086"/>
                  </a:lnTo>
                  <a:lnTo>
                    <a:pt x="16369260" y="4513171"/>
                  </a:lnTo>
                  <a:lnTo>
                    <a:pt x="16366954" y="4501927"/>
                  </a:lnTo>
                  <a:lnTo>
                    <a:pt x="16361037" y="4498221"/>
                  </a:lnTo>
                  <a:close/>
                </a:path>
                <a:path w="20032345" h="5941695">
                  <a:moveTo>
                    <a:pt x="16445835" y="4480731"/>
                  </a:moveTo>
                  <a:lnTo>
                    <a:pt x="16440213" y="4481884"/>
                  </a:lnTo>
                  <a:lnTo>
                    <a:pt x="16437164" y="4482557"/>
                  </a:lnTo>
                  <a:lnTo>
                    <a:pt x="16431208" y="4483567"/>
                  </a:lnTo>
                  <a:lnTo>
                    <a:pt x="16427501" y="4489482"/>
                  </a:lnTo>
                  <a:lnTo>
                    <a:pt x="16428655" y="4495104"/>
                  </a:lnTo>
                  <a:lnTo>
                    <a:pt x="16429042" y="4498820"/>
                  </a:lnTo>
                  <a:lnTo>
                    <a:pt x="16431810" y="4501580"/>
                  </a:lnTo>
                  <a:lnTo>
                    <a:pt x="16436818" y="4503716"/>
                  </a:lnTo>
                  <a:lnTo>
                    <a:pt x="16439106" y="4503903"/>
                  </a:lnTo>
                  <a:lnTo>
                    <a:pt x="16441203" y="4503613"/>
                  </a:lnTo>
                  <a:lnTo>
                    <a:pt x="16444252" y="4502941"/>
                  </a:lnTo>
                  <a:lnTo>
                    <a:pt x="16450207" y="4501930"/>
                  </a:lnTo>
                  <a:lnTo>
                    <a:pt x="16453913" y="4496014"/>
                  </a:lnTo>
                  <a:lnTo>
                    <a:pt x="16452759" y="4490393"/>
                  </a:lnTo>
                  <a:lnTo>
                    <a:pt x="16451750" y="4484437"/>
                  </a:lnTo>
                  <a:lnTo>
                    <a:pt x="16445835" y="4480731"/>
                  </a:lnTo>
                  <a:close/>
                </a:path>
                <a:path w="20032345" h="5941695">
                  <a:moveTo>
                    <a:pt x="16530394" y="4464717"/>
                  </a:moveTo>
                  <a:lnTo>
                    <a:pt x="16524439" y="4465729"/>
                  </a:lnTo>
                  <a:lnTo>
                    <a:pt x="16521534" y="4466069"/>
                  </a:lnTo>
                  <a:lnTo>
                    <a:pt x="16515913" y="4467221"/>
                  </a:lnTo>
                  <a:lnTo>
                    <a:pt x="16512013" y="4472660"/>
                  </a:lnTo>
                  <a:lnTo>
                    <a:pt x="16513025" y="4478615"/>
                  </a:lnTo>
                  <a:lnTo>
                    <a:pt x="16513887" y="4482141"/>
                  </a:lnTo>
                  <a:lnTo>
                    <a:pt x="16516181" y="4485091"/>
                  </a:lnTo>
                  <a:lnTo>
                    <a:pt x="16519519" y="4486515"/>
                  </a:lnTo>
                  <a:lnTo>
                    <a:pt x="16519376" y="4486848"/>
                  </a:lnTo>
                  <a:lnTo>
                    <a:pt x="16521046" y="4487561"/>
                  </a:lnTo>
                  <a:lnTo>
                    <a:pt x="16523333" y="4487747"/>
                  </a:lnTo>
                  <a:lnTo>
                    <a:pt x="16525429" y="4487458"/>
                  </a:lnTo>
                  <a:lnTo>
                    <a:pt x="16528477" y="4486785"/>
                  </a:lnTo>
                  <a:lnTo>
                    <a:pt x="16534100" y="4485632"/>
                  </a:lnTo>
                  <a:lnTo>
                    <a:pt x="16537999" y="4480193"/>
                  </a:lnTo>
                  <a:lnTo>
                    <a:pt x="16536987" y="4474238"/>
                  </a:lnTo>
                  <a:lnTo>
                    <a:pt x="16535834" y="4468617"/>
                  </a:lnTo>
                  <a:lnTo>
                    <a:pt x="16530394" y="4464717"/>
                  </a:lnTo>
                  <a:close/>
                </a:path>
                <a:path w="20032345" h="5941695">
                  <a:moveTo>
                    <a:pt x="16615671" y="4449800"/>
                  </a:moveTo>
                  <a:lnTo>
                    <a:pt x="16609715" y="4450812"/>
                  </a:lnTo>
                  <a:lnTo>
                    <a:pt x="16606811" y="4451150"/>
                  </a:lnTo>
                  <a:lnTo>
                    <a:pt x="16600856" y="4452162"/>
                  </a:lnTo>
                  <a:lnTo>
                    <a:pt x="16596956" y="4457600"/>
                  </a:lnTo>
                  <a:lnTo>
                    <a:pt x="16597968" y="4463556"/>
                  </a:lnTo>
                  <a:lnTo>
                    <a:pt x="16598832" y="4467080"/>
                  </a:lnTo>
                  <a:lnTo>
                    <a:pt x="16601124" y="4470031"/>
                  </a:lnTo>
                  <a:lnTo>
                    <a:pt x="16604461" y="4471455"/>
                  </a:lnTo>
                  <a:lnTo>
                    <a:pt x="16604319" y="4471789"/>
                  </a:lnTo>
                  <a:lnTo>
                    <a:pt x="16605989" y="4472501"/>
                  </a:lnTo>
                  <a:lnTo>
                    <a:pt x="16610372" y="4472398"/>
                  </a:lnTo>
                  <a:lnTo>
                    <a:pt x="16613279" y="4472060"/>
                  </a:lnTo>
                  <a:lnTo>
                    <a:pt x="16619234" y="4471049"/>
                  </a:lnTo>
                  <a:lnTo>
                    <a:pt x="16623133" y="4465609"/>
                  </a:lnTo>
                  <a:lnTo>
                    <a:pt x="16621111" y="4453699"/>
                  </a:lnTo>
                  <a:lnTo>
                    <a:pt x="16615671" y="4449800"/>
                  </a:lnTo>
                  <a:close/>
                </a:path>
                <a:path w="20032345" h="5941695">
                  <a:moveTo>
                    <a:pt x="16700806" y="4435216"/>
                  </a:moveTo>
                  <a:lnTo>
                    <a:pt x="16694851" y="4436228"/>
                  </a:lnTo>
                  <a:lnTo>
                    <a:pt x="16691945" y="4436567"/>
                  </a:lnTo>
                  <a:lnTo>
                    <a:pt x="16685991" y="4437577"/>
                  </a:lnTo>
                  <a:lnTo>
                    <a:pt x="16682092" y="4443016"/>
                  </a:lnTo>
                  <a:lnTo>
                    <a:pt x="16683102" y="4448971"/>
                  </a:lnTo>
                  <a:lnTo>
                    <a:pt x="16683824" y="4452831"/>
                  </a:lnTo>
                  <a:lnTo>
                    <a:pt x="16686116" y="4455780"/>
                  </a:lnTo>
                  <a:lnTo>
                    <a:pt x="16691457" y="4458059"/>
                  </a:lnTo>
                  <a:lnTo>
                    <a:pt x="16695507" y="4457814"/>
                  </a:lnTo>
                  <a:lnTo>
                    <a:pt x="16698414" y="4457476"/>
                  </a:lnTo>
                  <a:lnTo>
                    <a:pt x="16704369" y="4456464"/>
                  </a:lnTo>
                  <a:lnTo>
                    <a:pt x="16708269" y="4451025"/>
                  </a:lnTo>
                  <a:lnTo>
                    <a:pt x="16706247" y="4439115"/>
                  </a:lnTo>
                  <a:lnTo>
                    <a:pt x="16700806" y="4435216"/>
                  </a:lnTo>
                  <a:close/>
                </a:path>
                <a:path w="20032345" h="5941695">
                  <a:moveTo>
                    <a:pt x="16786374" y="4422396"/>
                  </a:moveTo>
                  <a:lnTo>
                    <a:pt x="16777655" y="4423411"/>
                  </a:lnTo>
                  <a:lnTo>
                    <a:pt x="16771700" y="4424422"/>
                  </a:lnTo>
                  <a:lnTo>
                    <a:pt x="16767802" y="4429861"/>
                  </a:lnTo>
                  <a:lnTo>
                    <a:pt x="16768478" y="4435675"/>
                  </a:lnTo>
                  <a:lnTo>
                    <a:pt x="16768866" y="4439391"/>
                  </a:lnTo>
                  <a:lnTo>
                    <a:pt x="16771492" y="4442484"/>
                  </a:lnTo>
                  <a:lnTo>
                    <a:pt x="16776834" y="4444763"/>
                  </a:lnTo>
                  <a:lnTo>
                    <a:pt x="16780741" y="4444851"/>
                  </a:lnTo>
                  <a:lnTo>
                    <a:pt x="16783648" y="4444512"/>
                  </a:lnTo>
                  <a:lnTo>
                    <a:pt x="16789602" y="4443502"/>
                  </a:lnTo>
                  <a:lnTo>
                    <a:pt x="16793500" y="4438062"/>
                  </a:lnTo>
                  <a:lnTo>
                    <a:pt x="16792823" y="4432248"/>
                  </a:lnTo>
                  <a:lnTo>
                    <a:pt x="16791812" y="4426293"/>
                  </a:lnTo>
                  <a:lnTo>
                    <a:pt x="16786374" y="4422396"/>
                  </a:lnTo>
                  <a:close/>
                </a:path>
                <a:path w="20032345" h="5941695">
                  <a:moveTo>
                    <a:pt x="16871514" y="4410577"/>
                  </a:moveTo>
                  <a:lnTo>
                    <a:pt x="16856983" y="4412268"/>
                  </a:lnTo>
                  <a:lnTo>
                    <a:pt x="16853082" y="4417708"/>
                  </a:lnTo>
                  <a:lnTo>
                    <a:pt x="16853759" y="4423520"/>
                  </a:lnTo>
                  <a:lnTo>
                    <a:pt x="16854147" y="4427236"/>
                  </a:lnTo>
                  <a:lnTo>
                    <a:pt x="16856773" y="4430330"/>
                  </a:lnTo>
                  <a:lnTo>
                    <a:pt x="16861781" y="4432466"/>
                  </a:lnTo>
                  <a:lnTo>
                    <a:pt x="16865690" y="4432555"/>
                  </a:lnTo>
                  <a:lnTo>
                    <a:pt x="16874409" y="4431540"/>
                  </a:lnTo>
                  <a:lnTo>
                    <a:pt x="16878307" y="4426100"/>
                  </a:lnTo>
                  <a:lnTo>
                    <a:pt x="16876953" y="4414474"/>
                  </a:lnTo>
                  <a:lnTo>
                    <a:pt x="16871514" y="4410577"/>
                  </a:lnTo>
                  <a:close/>
                </a:path>
                <a:path w="20032345" h="5941695">
                  <a:moveTo>
                    <a:pt x="16957178" y="4399375"/>
                  </a:moveTo>
                  <a:lnTo>
                    <a:pt x="16942646" y="4401068"/>
                  </a:lnTo>
                  <a:lnTo>
                    <a:pt x="16938415" y="4406364"/>
                  </a:lnTo>
                  <a:lnTo>
                    <a:pt x="16939092" y="4412178"/>
                  </a:lnTo>
                  <a:lnTo>
                    <a:pt x="16939671" y="4416370"/>
                  </a:lnTo>
                  <a:lnTo>
                    <a:pt x="16942295" y="4419462"/>
                  </a:lnTo>
                  <a:lnTo>
                    <a:pt x="16946971" y="4421457"/>
                  </a:lnTo>
                  <a:lnTo>
                    <a:pt x="16950877" y="4421545"/>
                  </a:lnTo>
                  <a:lnTo>
                    <a:pt x="16959596" y="4420529"/>
                  </a:lnTo>
                  <a:lnTo>
                    <a:pt x="16963828" y="4415232"/>
                  </a:lnTo>
                  <a:lnTo>
                    <a:pt x="16962474" y="4403606"/>
                  </a:lnTo>
                  <a:lnTo>
                    <a:pt x="16957178" y="4399375"/>
                  </a:lnTo>
                  <a:close/>
                </a:path>
                <a:path w="20032345" h="5941695">
                  <a:moveTo>
                    <a:pt x="17042942" y="4389795"/>
                  </a:moveTo>
                  <a:lnTo>
                    <a:pt x="17028409" y="4391487"/>
                  </a:lnTo>
                  <a:lnTo>
                    <a:pt x="17024176" y="4396782"/>
                  </a:lnTo>
                  <a:lnTo>
                    <a:pt x="17024853" y="4402596"/>
                  </a:lnTo>
                  <a:lnTo>
                    <a:pt x="17025432" y="4406788"/>
                  </a:lnTo>
                  <a:lnTo>
                    <a:pt x="17028058" y="4409882"/>
                  </a:lnTo>
                  <a:lnTo>
                    <a:pt x="17033065" y="4412017"/>
                  </a:lnTo>
                  <a:lnTo>
                    <a:pt x="17036640" y="4411964"/>
                  </a:lnTo>
                  <a:lnTo>
                    <a:pt x="17045359" y="4410949"/>
                  </a:lnTo>
                  <a:lnTo>
                    <a:pt x="17049592" y="4405652"/>
                  </a:lnTo>
                  <a:lnTo>
                    <a:pt x="17048238" y="4394026"/>
                  </a:lnTo>
                  <a:lnTo>
                    <a:pt x="17042942" y="4389795"/>
                  </a:lnTo>
                  <a:close/>
                </a:path>
                <a:path w="20032345" h="5941695">
                  <a:moveTo>
                    <a:pt x="17129086" y="4381164"/>
                  </a:moveTo>
                  <a:lnTo>
                    <a:pt x="17114554" y="4382857"/>
                  </a:lnTo>
                  <a:lnTo>
                    <a:pt x="17109989" y="4388012"/>
                  </a:lnTo>
                  <a:lnTo>
                    <a:pt x="17110665" y="4393824"/>
                  </a:lnTo>
                  <a:lnTo>
                    <a:pt x="17111053" y="4397541"/>
                  </a:lnTo>
                  <a:lnTo>
                    <a:pt x="17113872" y="4401110"/>
                  </a:lnTo>
                  <a:lnTo>
                    <a:pt x="17117209" y="4402534"/>
                  </a:lnTo>
                  <a:lnTo>
                    <a:pt x="17117067" y="4402868"/>
                  </a:lnTo>
                  <a:lnTo>
                    <a:pt x="17118736" y="4403580"/>
                  </a:lnTo>
                  <a:lnTo>
                    <a:pt x="17122311" y="4403528"/>
                  </a:lnTo>
                  <a:lnTo>
                    <a:pt x="17131030" y="4402511"/>
                  </a:lnTo>
                  <a:lnTo>
                    <a:pt x="17135596" y="4397356"/>
                  </a:lnTo>
                  <a:lnTo>
                    <a:pt x="17134242" y="4385731"/>
                  </a:lnTo>
                  <a:lnTo>
                    <a:pt x="17129086" y="4381164"/>
                  </a:lnTo>
                  <a:close/>
                </a:path>
                <a:path w="20032345" h="5941695">
                  <a:moveTo>
                    <a:pt x="17214658" y="4371107"/>
                  </a:moveTo>
                  <a:lnTo>
                    <a:pt x="17200125" y="4372800"/>
                  </a:lnTo>
                  <a:lnTo>
                    <a:pt x="17196228" y="4378240"/>
                  </a:lnTo>
                  <a:lnTo>
                    <a:pt x="17196906" y="4384052"/>
                  </a:lnTo>
                  <a:lnTo>
                    <a:pt x="17197150" y="4388103"/>
                  </a:lnTo>
                  <a:lnTo>
                    <a:pt x="17199777" y="4391196"/>
                  </a:lnTo>
                  <a:lnTo>
                    <a:pt x="17203115" y="4392619"/>
                  </a:lnTo>
                  <a:lnTo>
                    <a:pt x="17203257" y="4392285"/>
                  </a:lnTo>
                  <a:lnTo>
                    <a:pt x="17204927" y="4392998"/>
                  </a:lnTo>
                  <a:lnTo>
                    <a:pt x="17208835" y="4393088"/>
                  </a:lnTo>
                  <a:lnTo>
                    <a:pt x="17217552" y="4392070"/>
                  </a:lnTo>
                  <a:lnTo>
                    <a:pt x="17221452" y="4386632"/>
                  </a:lnTo>
                  <a:lnTo>
                    <a:pt x="17220098" y="4375006"/>
                  </a:lnTo>
                  <a:lnTo>
                    <a:pt x="17214658" y="4371107"/>
                  </a:lnTo>
                  <a:close/>
                </a:path>
                <a:path w="20032345" h="5941695">
                  <a:moveTo>
                    <a:pt x="17300371" y="4360716"/>
                  </a:moveTo>
                  <a:lnTo>
                    <a:pt x="17285839" y="4362409"/>
                  </a:lnTo>
                  <a:lnTo>
                    <a:pt x="17281608" y="4367706"/>
                  </a:lnTo>
                  <a:lnTo>
                    <a:pt x="17282284" y="4373518"/>
                  </a:lnTo>
                  <a:lnTo>
                    <a:pt x="17282864" y="4377711"/>
                  </a:lnTo>
                  <a:lnTo>
                    <a:pt x="17285491" y="4380805"/>
                  </a:lnTo>
                  <a:lnTo>
                    <a:pt x="17290164" y="4382798"/>
                  </a:lnTo>
                  <a:lnTo>
                    <a:pt x="17294073" y="4382887"/>
                  </a:lnTo>
                  <a:lnTo>
                    <a:pt x="17302792" y="4381872"/>
                  </a:lnTo>
                  <a:lnTo>
                    <a:pt x="17307024" y="4376574"/>
                  </a:lnTo>
                  <a:lnTo>
                    <a:pt x="17305669" y="4364949"/>
                  </a:lnTo>
                  <a:lnTo>
                    <a:pt x="17300371" y="4360716"/>
                  </a:lnTo>
                  <a:close/>
                </a:path>
                <a:path w="20032345" h="5941695">
                  <a:moveTo>
                    <a:pt x="17386135" y="4351136"/>
                  </a:moveTo>
                  <a:lnTo>
                    <a:pt x="17371602" y="4352828"/>
                  </a:lnTo>
                  <a:lnTo>
                    <a:pt x="17367371" y="4358125"/>
                  </a:lnTo>
                  <a:lnTo>
                    <a:pt x="17368048" y="4363938"/>
                  </a:lnTo>
                  <a:lnTo>
                    <a:pt x="17368627" y="4368130"/>
                  </a:lnTo>
                  <a:lnTo>
                    <a:pt x="17371254" y="4371224"/>
                  </a:lnTo>
                  <a:lnTo>
                    <a:pt x="17375927" y="4373217"/>
                  </a:lnTo>
                  <a:lnTo>
                    <a:pt x="17379836" y="4373306"/>
                  </a:lnTo>
                  <a:lnTo>
                    <a:pt x="17388553" y="4372290"/>
                  </a:lnTo>
                  <a:lnTo>
                    <a:pt x="17392786" y="4366994"/>
                  </a:lnTo>
                  <a:lnTo>
                    <a:pt x="17391433" y="4355367"/>
                  </a:lnTo>
                  <a:lnTo>
                    <a:pt x="17386135" y="4351136"/>
                  </a:lnTo>
                  <a:close/>
                </a:path>
                <a:path w="20032345" h="5941695">
                  <a:moveTo>
                    <a:pt x="17471898" y="4341555"/>
                  </a:moveTo>
                  <a:lnTo>
                    <a:pt x="17457365" y="4343247"/>
                  </a:lnTo>
                  <a:lnTo>
                    <a:pt x="17453134" y="4348545"/>
                  </a:lnTo>
                  <a:lnTo>
                    <a:pt x="17453811" y="4354357"/>
                  </a:lnTo>
                  <a:lnTo>
                    <a:pt x="17454390" y="4358549"/>
                  </a:lnTo>
                  <a:lnTo>
                    <a:pt x="17457016" y="4361643"/>
                  </a:lnTo>
                  <a:lnTo>
                    <a:pt x="17462024" y="4363779"/>
                  </a:lnTo>
                  <a:lnTo>
                    <a:pt x="17465596" y="4363724"/>
                  </a:lnTo>
                  <a:lnTo>
                    <a:pt x="17474315" y="4362709"/>
                  </a:lnTo>
                  <a:lnTo>
                    <a:pt x="17478549" y="4357413"/>
                  </a:lnTo>
                  <a:lnTo>
                    <a:pt x="17477196" y="4345787"/>
                  </a:lnTo>
                  <a:lnTo>
                    <a:pt x="17471898" y="4341555"/>
                  </a:lnTo>
                  <a:close/>
                </a:path>
                <a:path w="20032345" h="5941695">
                  <a:moveTo>
                    <a:pt x="17557902" y="4333260"/>
                  </a:moveTo>
                  <a:lnTo>
                    <a:pt x="17543370" y="4334952"/>
                  </a:lnTo>
                  <a:lnTo>
                    <a:pt x="17538805" y="4340107"/>
                  </a:lnTo>
                  <a:lnTo>
                    <a:pt x="17539481" y="4345919"/>
                  </a:lnTo>
                  <a:lnTo>
                    <a:pt x="17539869" y="4349637"/>
                  </a:lnTo>
                  <a:lnTo>
                    <a:pt x="17542685" y="4353205"/>
                  </a:lnTo>
                  <a:lnTo>
                    <a:pt x="17546023" y="4354628"/>
                  </a:lnTo>
                  <a:lnTo>
                    <a:pt x="17545881" y="4354962"/>
                  </a:lnTo>
                  <a:lnTo>
                    <a:pt x="17547550" y="4355674"/>
                  </a:lnTo>
                  <a:lnTo>
                    <a:pt x="17551125" y="4355621"/>
                  </a:lnTo>
                  <a:lnTo>
                    <a:pt x="17559844" y="4354606"/>
                  </a:lnTo>
                  <a:lnTo>
                    <a:pt x="17564410" y="4349451"/>
                  </a:lnTo>
                  <a:lnTo>
                    <a:pt x="17563055" y="4337826"/>
                  </a:lnTo>
                  <a:lnTo>
                    <a:pt x="17557902" y="4333260"/>
                  </a:lnTo>
                  <a:close/>
                </a:path>
                <a:path w="20032345" h="5941695">
                  <a:moveTo>
                    <a:pt x="17644096" y="4325441"/>
                  </a:moveTo>
                  <a:lnTo>
                    <a:pt x="17629564" y="4327134"/>
                  </a:lnTo>
                  <a:lnTo>
                    <a:pt x="17624998" y="4332289"/>
                  </a:lnTo>
                  <a:lnTo>
                    <a:pt x="17625675" y="4338101"/>
                  </a:lnTo>
                  <a:lnTo>
                    <a:pt x="17625921" y="4342151"/>
                  </a:lnTo>
                  <a:lnTo>
                    <a:pt x="17628405" y="4345579"/>
                  </a:lnTo>
                  <a:lnTo>
                    <a:pt x="17632077" y="4347145"/>
                  </a:lnTo>
                  <a:lnTo>
                    <a:pt x="17632219" y="4346811"/>
                  </a:lnTo>
                  <a:lnTo>
                    <a:pt x="17633889" y="4347523"/>
                  </a:lnTo>
                  <a:lnTo>
                    <a:pt x="17637321" y="4347803"/>
                  </a:lnTo>
                  <a:lnTo>
                    <a:pt x="17646038" y="4346787"/>
                  </a:lnTo>
                  <a:lnTo>
                    <a:pt x="17650606" y="4341633"/>
                  </a:lnTo>
                  <a:lnTo>
                    <a:pt x="17649251" y="4330008"/>
                  </a:lnTo>
                  <a:lnTo>
                    <a:pt x="17644096" y="4325441"/>
                  </a:lnTo>
                  <a:close/>
                </a:path>
                <a:path w="20032345" h="5941695">
                  <a:moveTo>
                    <a:pt x="17730581" y="4319719"/>
                  </a:moveTo>
                  <a:lnTo>
                    <a:pt x="17724577" y="4319920"/>
                  </a:lnTo>
                  <a:lnTo>
                    <a:pt x="17721670" y="4320259"/>
                  </a:lnTo>
                  <a:lnTo>
                    <a:pt x="17715523" y="4320793"/>
                  </a:lnTo>
                  <a:lnTo>
                    <a:pt x="17711674" y="4325464"/>
                  </a:lnTo>
                  <a:lnTo>
                    <a:pt x="17711433" y="4325756"/>
                  </a:lnTo>
                  <a:lnTo>
                    <a:pt x="17711633" y="4331759"/>
                  </a:lnTo>
                  <a:lnTo>
                    <a:pt x="17711878" y="4335811"/>
                  </a:lnTo>
                  <a:lnTo>
                    <a:pt x="17714363" y="4339237"/>
                  </a:lnTo>
                  <a:lnTo>
                    <a:pt x="17719705" y="4341515"/>
                  </a:lnTo>
                  <a:lnTo>
                    <a:pt x="17723136" y="4341797"/>
                  </a:lnTo>
                  <a:lnTo>
                    <a:pt x="17726043" y="4341458"/>
                  </a:lnTo>
                  <a:lnTo>
                    <a:pt x="17732190" y="4340923"/>
                  </a:lnTo>
                  <a:lnTo>
                    <a:pt x="17736040" y="4336252"/>
                  </a:lnTo>
                  <a:lnTo>
                    <a:pt x="17736280" y="4335960"/>
                  </a:lnTo>
                  <a:lnTo>
                    <a:pt x="17736079" y="4329956"/>
                  </a:lnTo>
                  <a:lnTo>
                    <a:pt x="17735544" y="4323809"/>
                  </a:lnTo>
                  <a:lnTo>
                    <a:pt x="17730581" y="4319719"/>
                  </a:lnTo>
                  <a:close/>
                </a:path>
                <a:path w="20032345" h="5941695">
                  <a:moveTo>
                    <a:pt x="17816781" y="4314664"/>
                  </a:moveTo>
                  <a:lnTo>
                    <a:pt x="17810775" y="4314865"/>
                  </a:lnTo>
                  <a:lnTo>
                    <a:pt x="17807870" y="4315204"/>
                  </a:lnTo>
                  <a:lnTo>
                    <a:pt x="17801864" y="4315405"/>
                  </a:lnTo>
                  <a:lnTo>
                    <a:pt x="17797440" y="4320226"/>
                  </a:lnTo>
                  <a:lnTo>
                    <a:pt x="17797641" y="4326230"/>
                  </a:lnTo>
                  <a:lnTo>
                    <a:pt x="17798079" y="4330756"/>
                  </a:lnTo>
                  <a:lnTo>
                    <a:pt x="17800563" y="4334184"/>
                  </a:lnTo>
                  <a:lnTo>
                    <a:pt x="17804235" y="4335750"/>
                  </a:lnTo>
                  <a:lnTo>
                    <a:pt x="17804378" y="4335415"/>
                  </a:lnTo>
                  <a:lnTo>
                    <a:pt x="17805713" y="4335985"/>
                  </a:lnTo>
                  <a:lnTo>
                    <a:pt x="17809144" y="4336265"/>
                  </a:lnTo>
                  <a:lnTo>
                    <a:pt x="17812051" y="4335927"/>
                  </a:lnTo>
                  <a:lnTo>
                    <a:pt x="17817721" y="4335583"/>
                  </a:lnTo>
                  <a:lnTo>
                    <a:pt x="17822144" y="4330764"/>
                  </a:lnTo>
                  <a:lnTo>
                    <a:pt x="17821945" y="4324759"/>
                  </a:lnTo>
                  <a:lnTo>
                    <a:pt x="17821601" y="4319088"/>
                  </a:lnTo>
                  <a:lnTo>
                    <a:pt x="17816781" y="4314664"/>
                  </a:lnTo>
                  <a:close/>
                </a:path>
                <a:path w="20032345" h="5941695">
                  <a:moveTo>
                    <a:pt x="17903079" y="4311230"/>
                  </a:moveTo>
                  <a:lnTo>
                    <a:pt x="17897075" y="4311432"/>
                  </a:lnTo>
                  <a:lnTo>
                    <a:pt x="17894310" y="4311436"/>
                  </a:lnTo>
                  <a:lnTo>
                    <a:pt x="17888640" y="4311779"/>
                  </a:lnTo>
                  <a:lnTo>
                    <a:pt x="17883882" y="4316457"/>
                  </a:lnTo>
                  <a:lnTo>
                    <a:pt x="17884082" y="4322461"/>
                  </a:lnTo>
                  <a:lnTo>
                    <a:pt x="17884185" y="4326846"/>
                  </a:lnTo>
                  <a:lnTo>
                    <a:pt x="17887003" y="4330416"/>
                  </a:lnTo>
                  <a:lnTo>
                    <a:pt x="17890675" y="4331982"/>
                  </a:lnTo>
                  <a:lnTo>
                    <a:pt x="17890199" y="4332172"/>
                  </a:lnTo>
                  <a:lnTo>
                    <a:pt x="17891869" y="4332884"/>
                  </a:lnTo>
                  <a:lnTo>
                    <a:pt x="17894966" y="4333023"/>
                  </a:lnTo>
                  <a:lnTo>
                    <a:pt x="17897873" y="4332684"/>
                  </a:lnTo>
                  <a:lnTo>
                    <a:pt x="17903543" y="4332340"/>
                  </a:lnTo>
                  <a:lnTo>
                    <a:pt x="17908300" y="4327662"/>
                  </a:lnTo>
                  <a:lnTo>
                    <a:pt x="17908098" y="4321658"/>
                  </a:lnTo>
                  <a:lnTo>
                    <a:pt x="17907755" y="4315987"/>
                  </a:lnTo>
                  <a:lnTo>
                    <a:pt x="17903079" y="4311230"/>
                  </a:lnTo>
                  <a:close/>
                </a:path>
                <a:path w="20032345" h="5941695">
                  <a:moveTo>
                    <a:pt x="17989424" y="4308605"/>
                  </a:moveTo>
                  <a:lnTo>
                    <a:pt x="17983420" y="4308807"/>
                  </a:lnTo>
                  <a:lnTo>
                    <a:pt x="17980655" y="4308810"/>
                  </a:lnTo>
                  <a:lnTo>
                    <a:pt x="17974651" y="4309011"/>
                  </a:lnTo>
                  <a:lnTo>
                    <a:pt x="17969896" y="4313691"/>
                  </a:lnTo>
                  <a:lnTo>
                    <a:pt x="17970096" y="4319694"/>
                  </a:lnTo>
                  <a:lnTo>
                    <a:pt x="17970199" y="4324078"/>
                  </a:lnTo>
                  <a:lnTo>
                    <a:pt x="17973015" y="4327647"/>
                  </a:lnTo>
                  <a:lnTo>
                    <a:pt x="17976688" y="4329214"/>
                  </a:lnTo>
                  <a:lnTo>
                    <a:pt x="17976545" y="4329548"/>
                  </a:lnTo>
                  <a:lnTo>
                    <a:pt x="17977880" y="4330117"/>
                  </a:lnTo>
                  <a:lnTo>
                    <a:pt x="17980978" y="4330255"/>
                  </a:lnTo>
                  <a:lnTo>
                    <a:pt x="17983742" y="4330251"/>
                  </a:lnTo>
                  <a:lnTo>
                    <a:pt x="17989746" y="4330050"/>
                  </a:lnTo>
                  <a:lnTo>
                    <a:pt x="17994504" y="4325372"/>
                  </a:lnTo>
                  <a:lnTo>
                    <a:pt x="17994103" y="4313364"/>
                  </a:lnTo>
                  <a:lnTo>
                    <a:pt x="17989424" y="4308605"/>
                  </a:lnTo>
                  <a:close/>
                </a:path>
                <a:path w="20032345" h="5941695">
                  <a:moveTo>
                    <a:pt x="18075961" y="4306457"/>
                  </a:moveTo>
                  <a:lnTo>
                    <a:pt x="18069957" y="4306659"/>
                  </a:lnTo>
                  <a:lnTo>
                    <a:pt x="18067193" y="4306662"/>
                  </a:lnTo>
                  <a:lnTo>
                    <a:pt x="18061189" y="4306863"/>
                  </a:lnTo>
                  <a:lnTo>
                    <a:pt x="18056433" y="4311542"/>
                  </a:lnTo>
                  <a:lnTo>
                    <a:pt x="18056633" y="4317546"/>
                  </a:lnTo>
                  <a:lnTo>
                    <a:pt x="18056736" y="4321930"/>
                  </a:lnTo>
                  <a:lnTo>
                    <a:pt x="18059410" y="4325833"/>
                  </a:lnTo>
                  <a:lnTo>
                    <a:pt x="18063082" y="4327399"/>
                  </a:lnTo>
                  <a:lnTo>
                    <a:pt x="18063224" y="4327065"/>
                  </a:lnTo>
                  <a:lnTo>
                    <a:pt x="18064560" y="4327635"/>
                  </a:lnTo>
                  <a:lnTo>
                    <a:pt x="18067517" y="4328107"/>
                  </a:lnTo>
                  <a:lnTo>
                    <a:pt x="18070279" y="4328101"/>
                  </a:lnTo>
                  <a:lnTo>
                    <a:pt x="18076284" y="4327902"/>
                  </a:lnTo>
                  <a:lnTo>
                    <a:pt x="18081042" y="4323224"/>
                  </a:lnTo>
                  <a:lnTo>
                    <a:pt x="18080641" y="4311216"/>
                  </a:lnTo>
                  <a:lnTo>
                    <a:pt x="18075961" y="4306457"/>
                  </a:lnTo>
                  <a:close/>
                </a:path>
                <a:path w="20032345" h="5941695">
                  <a:moveTo>
                    <a:pt x="18162647" y="4306739"/>
                  </a:moveTo>
                  <a:lnTo>
                    <a:pt x="18156786" y="4306607"/>
                  </a:lnTo>
                  <a:lnTo>
                    <a:pt x="18147683" y="4306669"/>
                  </a:lnTo>
                  <a:lnTo>
                    <a:pt x="18143260" y="4311490"/>
                  </a:lnTo>
                  <a:lnTo>
                    <a:pt x="18143127" y="4317353"/>
                  </a:lnTo>
                  <a:lnTo>
                    <a:pt x="18143229" y="4321736"/>
                  </a:lnTo>
                  <a:lnTo>
                    <a:pt x="18145903" y="4325638"/>
                  </a:lnTo>
                  <a:lnTo>
                    <a:pt x="18150912" y="4327775"/>
                  </a:lnTo>
                  <a:lnTo>
                    <a:pt x="18153869" y="4328248"/>
                  </a:lnTo>
                  <a:lnTo>
                    <a:pt x="18162969" y="4328183"/>
                  </a:lnTo>
                  <a:lnTo>
                    <a:pt x="18167393" y="4323363"/>
                  </a:lnTo>
                  <a:lnTo>
                    <a:pt x="18167527" y="4317501"/>
                  </a:lnTo>
                  <a:lnTo>
                    <a:pt x="18167468" y="4311163"/>
                  </a:lnTo>
                  <a:lnTo>
                    <a:pt x="18162647" y="4306739"/>
                  </a:lnTo>
                  <a:close/>
                </a:path>
                <a:path w="20032345" h="5941695">
                  <a:moveTo>
                    <a:pt x="18249239" y="4308165"/>
                  </a:moveTo>
                  <a:lnTo>
                    <a:pt x="18243377" y="4308032"/>
                  </a:lnTo>
                  <a:lnTo>
                    <a:pt x="18240279" y="4307894"/>
                  </a:lnTo>
                  <a:lnTo>
                    <a:pt x="18234417" y="4307762"/>
                  </a:lnTo>
                  <a:lnTo>
                    <a:pt x="18229660" y="4312440"/>
                  </a:lnTo>
                  <a:lnTo>
                    <a:pt x="18229528" y="4318302"/>
                  </a:lnTo>
                  <a:lnTo>
                    <a:pt x="18229297" y="4322544"/>
                  </a:lnTo>
                  <a:lnTo>
                    <a:pt x="18231970" y="4326447"/>
                  </a:lnTo>
                  <a:lnTo>
                    <a:pt x="18237646" y="4328867"/>
                  </a:lnTo>
                  <a:lnTo>
                    <a:pt x="18240266" y="4329196"/>
                  </a:lnTo>
                  <a:lnTo>
                    <a:pt x="18243031" y="4329191"/>
                  </a:lnTo>
                  <a:lnTo>
                    <a:pt x="18248893" y="4329324"/>
                  </a:lnTo>
                  <a:lnTo>
                    <a:pt x="18253652" y="4324646"/>
                  </a:lnTo>
                  <a:lnTo>
                    <a:pt x="18253918" y="4312923"/>
                  </a:lnTo>
                  <a:lnTo>
                    <a:pt x="18249239" y="4308165"/>
                  </a:lnTo>
                  <a:close/>
                </a:path>
                <a:path w="20032345" h="5941695">
                  <a:moveTo>
                    <a:pt x="18335879" y="4310402"/>
                  </a:moveTo>
                  <a:lnTo>
                    <a:pt x="18330018" y="4310268"/>
                  </a:lnTo>
                  <a:lnTo>
                    <a:pt x="18326920" y="4310130"/>
                  </a:lnTo>
                  <a:lnTo>
                    <a:pt x="18321057" y="4309997"/>
                  </a:lnTo>
                  <a:lnTo>
                    <a:pt x="18315966" y="4314533"/>
                  </a:lnTo>
                  <a:lnTo>
                    <a:pt x="18315833" y="4320395"/>
                  </a:lnTo>
                  <a:lnTo>
                    <a:pt x="18315460" y="4324970"/>
                  </a:lnTo>
                  <a:lnTo>
                    <a:pt x="18335058" y="4331753"/>
                  </a:lnTo>
                  <a:lnTo>
                    <a:pt x="18340149" y="4327215"/>
                  </a:lnTo>
                  <a:lnTo>
                    <a:pt x="18340415" y="4315492"/>
                  </a:lnTo>
                  <a:lnTo>
                    <a:pt x="18335879" y="4310402"/>
                  </a:lnTo>
                  <a:close/>
                </a:path>
                <a:path w="20032345" h="5941695">
                  <a:moveTo>
                    <a:pt x="18421759" y="4313497"/>
                  </a:moveTo>
                  <a:lnTo>
                    <a:pt x="18415898" y="4313363"/>
                  </a:lnTo>
                  <a:lnTo>
                    <a:pt x="18412799" y="4313225"/>
                  </a:lnTo>
                  <a:lnTo>
                    <a:pt x="18406937" y="4313093"/>
                  </a:lnTo>
                  <a:lnTo>
                    <a:pt x="18401846" y="4317629"/>
                  </a:lnTo>
                  <a:lnTo>
                    <a:pt x="18401714" y="4323490"/>
                  </a:lnTo>
                  <a:lnTo>
                    <a:pt x="18401675" y="4328208"/>
                  </a:lnTo>
                  <a:lnTo>
                    <a:pt x="18404348" y="4332111"/>
                  </a:lnTo>
                  <a:lnTo>
                    <a:pt x="18409356" y="4334247"/>
                  </a:lnTo>
                  <a:lnTo>
                    <a:pt x="18411979" y="4334577"/>
                  </a:lnTo>
                  <a:lnTo>
                    <a:pt x="18415075" y="4334714"/>
                  </a:lnTo>
                  <a:lnTo>
                    <a:pt x="18420937" y="4334846"/>
                  </a:lnTo>
                  <a:lnTo>
                    <a:pt x="18426030" y="4330311"/>
                  </a:lnTo>
                  <a:lnTo>
                    <a:pt x="18426296" y="4318588"/>
                  </a:lnTo>
                  <a:lnTo>
                    <a:pt x="18421759" y="4313497"/>
                  </a:lnTo>
                  <a:close/>
                </a:path>
                <a:path w="20032345" h="5941695">
                  <a:moveTo>
                    <a:pt x="18508213" y="4318019"/>
                  </a:moveTo>
                  <a:lnTo>
                    <a:pt x="18502494" y="4317553"/>
                  </a:lnTo>
                  <a:lnTo>
                    <a:pt x="18499395" y="4317415"/>
                  </a:lnTo>
                  <a:lnTo>
                    <a:pt x="18493534" y="4317281"/>
                  </a:lnTo>
                  <a:lnTo>
                    <a:pt x="18488443" y="4321819"/>
                  </a:lnTo>
                  <a:lnTo>
                    <a:pt x="18487975" y="4327538"/>
                  </a:lnTo>
                  <a:lnTo>
                    <a:pt x="18487936" y="4332255"/>
                  </a:lnTo>
                  <a:lnTo>
                    <a:pt x="18490470" y="4336492"/>
                  </a:lnTo>
                  <a:lnTo>
                    <a:pt x="18495477" y="4338628"/>
                  </a:lnTo>
                  <a:lnTo>
                    <a:pt x="18498098" y="4338958"/>
                  </a:lnTo>
                  <a:lnTo>
                    <a:pt x="18501196" y="4339096"/>
                  </a:lnTo>
                  <a:lnTo>
                    <a:pt x="18507058" y="4339228"/>
                  </a:lnTo>
                  <a:lnTo>
                    <a:pt x="18512150" y="4334693"/>
                  </a:lnTo>
                  <a:lnTo>
                    <a:pt x="18512616" y="4328973"/>
                  </a:lnTo>
                  <a:lnTo>
                    <a:pt x="18512891" y="4322777"/>
                  </a:lnTo>
                  <a:lnTo>
                    <a:pt x="18508213" y="4318019"/>
                  </a:lnTo>
                  <a:close/>
                </a:path>
                <a:path w="20032345" h="5941695">
                  <a:moveTo>
                    <a:pt x="18594289" y="4324355"/>
                  </a:moveTo>
                  <a:lnTo>
                    <a:pt x="18588570" y="4323889"/>
                  </a:lnTo>
                  <a:lnTo>
                    <a:pt x="18585471" y="4323751"/>
                  </a:lnTo>
                  <a:lnTo>
                    <a:pt x="18579752" y="4323283"/>
                  </a:lnTo>
                  <a:lnTo>
                    <a:pt x="18574660" y="4327819"/>
                  </a:lnTo>
                  <a:lnTo>
                    <a:pt x="18573820" y="4338115"/>
                  </a:lnTo>
                  <a:lnTo>
                    <a:pt x="18576688" y="4342494"/>
                  </a:lnTo>
                  <a:lnTo>
                    <a:pt x="18581695" y="4344630"/>
                  </a:lnTo>
                  <a:lnTo>
                    <a:pt x="18583982" y="4344816"/>
                  </a:lnTo>
                  <a:lnTo>
                    <a:pt x="18587081" y="4344954"/>
                  </a:lnTo>
                  <a:lnTo>
                    <a:pt x="18592800" y="4345422"/>
                  </a:lnTo>
                  <a:lnTo>
                    <a:pt x="18597891" y="4340885"/>
                  </a:lnTo>
                  <a:lnTo>
                    <a:pt x="18598825" y="4329447"/>
                  </a:lnTo>
                  <a:lnTo>
                    <a:pt x="18594289" y="4324355"/>
                  </a:lnTo>
                  <a:close/>
                </a:path>
                <a:path w="20032345" h="5941695">
                  <a:moveTo>
                    <a:pt x="18681082" y="4331785"/>
                  </a:moveTo>
                  <a:lnTo>
                    <a:pt x="18675029" y="4331176"/>
                  </a:lnTo>
                  <a:lnTo>
                    <a:pt x="18671930" y="4331038"/>
                  </a:lnTo>
                  <a:lnTo>
                    <a:pt x="18665877" y="4330430"/>
                  </a:lnTo>
                  <a:lnTo>
                    <a:pt x="18660786" y="4334966"/>
                  </a:lnTo>
                  <a:lnTo>
                    <a:pt x="18659977" y="4344878"/>
                  </a:lnTo>
                  <a:lnTo>
                    <a:pt x="18659945" y="4345260"/>
                  </a:lnTo>
                  <a:lnTo>
                    <a:pt x="18662813" y="4349639"/>
                  </a:lnTo>
                  <a:lnTo>
                    <a:pt x="18666819" y="4351348"/>
                  </a:lnTo>
                  <a:lnTo>
                    <a:pt x="18666961" y="4351015"/>
                  </a:lnTo>
                  <a:lnTo>
                    <a:pt x="18667962" y="4351442"/>
                  </a:lnTo>
                  <a:lnTo>
                    <a:pt x="18670108" y="4351961"/>
                  </a:lnTo>
                  <a:lnTo>
                    <a:pt x="18673063" y="4352434"/>
                  </a:lnTo>
                  <a:lnTo>
                    <a:pt x="18678783" y="4352900"/>
                  </a:lnTo>
                  <a:lnTo>
                    <a:pt x="18684208" y="4348507"/>
                  </a:lnTo>
                  <a:lnTo>
                    <a:pt x="18685141" y="4337068"/>
                  </a:lnTo>
                  <a:lnTo>
                    <a:pt x="18681082" y="4331785"/>
                  </a:lnTo>
                  <a:close/>
                </a:path>
                <a:path w="20032345" h="5941695">
                  <a:moveTo>
                    <a:pt x="18766970" y="4340407"/>
                  </a:moveTo>
                  <a:lnTo>
                    <a:pt x="18760917" y="4339799"/>
                  </a:lnTo>
                  <a:lnTo>
                    <a:pt x="18757963" y="4339328"/>
                  </a:lnTo>
                  <a:lnTo>
                    <a:pt x="18751910" y="4338719"/>
                  </a:lnTo>
                  <a:lnTo>
                    <a:pt x="18746627" y="4342778"/>
                  </a:lnTo>
                  <a:lnTo>
                    <a:pt x="18745501" y="4353740"/>
                  </a:lnTo>
                  <a:lnTo>
                    <a:pt x="18748033" y="4357978"/>
                  </a:lnTo>
                  <a:lnTo>
                    <a:pt x="18753374" y="4360256"/>
                  </a:lnTo>
                  <a:lnTo>
                    <a:pt x="18755520" y="4360777"/>
                  </a:lnTo>
                  <a:lnTo>
                    <a:pt x="18758476" y="4361248"/>
                  </a:lnTo>
                  <a:lnTo>
                    <a:pt x="18764530" y="4361857"/>
                  </a:lnTo>
                  <a:lnTo>
                    <a:pt x="18769811" y="4357797"/>
                  </a:lnTo>
                  <a:lnTo>
                    <a:pt x="18771030" y="4345691"/>
                  </a:lnTo>
                  <a:lnTo>
                    <a:pt x="18766970" y="4340407"/>
                  </a:lnTo>
                  <a:close/>
                </a:path>
                <a:path w="20032345" h="5941695">
                  <a:moveTo>
                    <a:pt x="18852909" y="4349841"/>
                  </a:moveTo>
                  <a:lnTo>
                    <a:pt x="18846855" y="4349232"/>
                  </a:lnTo>
                  <a:lnTo>
                    <a:pt x="18843899" y="4348760"/>
                  </a:lnTo>
                  <a:lnTo>
                    <a:pt x="18837846" y="4348151"/>
                  </a:lnTo>
                  <a:lnTo>
                    <a:pt x="18832564" y="4352211"/>
                  </a:lnTo>
                  <a:lnTo>
                    <a:pt x="18831954" y="4358264"/>
                  </a:lnTo>
                  <a:lnTo>
                    <a:pt x="18831104" y="4363031"/>
                  </a:lnTo>
                  <a:lnTo>
                    <a:pt x="18850467" y="4371290"/>
                  </a:lnTo>
                  <a:lnTo>
                    <a:pt x="18855750" y="4367231"/>
                  </a:lnTo>
                  <a:lnTo>
                    <a:pt x="18856968" y="4355124"/>
                  </a:lnTo>
                  <a:lnTo>
                    <a:pt x="18852909" y="4349841"/>
                  </a:lnTo>
                  <a:close/>
                </a:path>
                <a:path w="20032345" h="5941695">
                  <a:moveTo>
                    <a:pt x="18938660" y="4361562"/>
                  </a:moveTo>
                  <a:lnTo>
                    <a:pt x="18923883" y="4359205"/>
                  </a:lnTo>
                  <a:lnTo>
                    <a:pt x="18918600" y="4363265"/>
                  </a:lnTo>
                  <a:lnTo>
                    <a:pt x="18917716" y="4368806"/>
                  </a:lnTo>
                  <a:lnTo>
                    <a:pt x="18916808" y="4373942"/>
                  </a:lnTo>
                  <a:lnTo>
                    <a:pt x="18919531" y="4378654"/>
                  </a:lnTo>
                  <a:lnTo>
                    <a:pt x="18924872" y="4380933"/>
                  </a:lnTo>
                  <a:lnTo>
                    <a:pt x="18926684" y="4381311"/>
                  </a:lnTo>
                  <a:lnTo>
                    <a:pt x="18935552" y="4382727"/>
                  </a:lnTo>
                  <a:lnTo>
                    <a:pt x="18940833" y="4378667"/>
                  </a:lnTo>
                  <a:lnTo>
                    <a:pt x="18942659" y="4367214"/>
                  </a:lnTo>
                  <a:lnTo>
                    <a:pt x="18942718" y="4366845"/>
                  </a:lnTo>
                  <a:lnTo>
                    <a:pt x="18938660" y="4361562"/>
                  </a:lnTo>
                  <a:close/>
                </a:path>
                <a:path w="20032345" h="5941695">
                  <a:moveTo>
                    <a:pt x="19023936" y="4373475"/>
                  </a:moveTo>
                  <a:lnTo>
                    <a:pt x="19009160" y="4371117"/>
                  </a:lnTo>
                  <a:lnTo>
                    <a:pt x="19003876" y="4375176"/>
                  </a:lnTo>
                  <a:lnTo>
                    <a:pt x="19002992" y="4380718"/>
                  </a:lnTo>
                  <a:lnTo>
                    <a:pt x="19002933" y="4381087"/>
                  </a:lnTo>
                  <a:lnTo>
                    <a:pt x="19002417" y="4385997"/>
                  </a:lnTo>
                  <a:lnTo>
                    <a:pt x="19005140" y="4390710"/>
                  </a:lnTo>
                  <a:lnTo>
                    <a:pt x="19009481" y="4392561"/>
                  </a:lnTo>
                  <a:lnTo>
                    <a:pt x="19009623" y="4392227"/>
                  </a:lnTo>
                  <a:lnTo>
                    <a:pt x="19011960" y="4393224"/>
                  </a:lnTo>
                  <a:lnTo>
                    <a:pt x="19020826" y="4394638"/>
                  </a:lnTo>
                  <a:lnTo>
                    <a:pt x="19026111" y="4390579"/>
                  </a:lnTo>
                  <a:lnTo>
                    <a:pt x="19027938" y="4379127"/>
                  </a:lnTo>
                  <a:lnTo>
                    <a:pt x="19027997" y="4378758"/>
                  </a:lnTo>
                  <a:lnTo>
                    <a:pt x="19023936" y="4373475"/>
                  </a:lnTo>
                  <a:close/>
                </a:path>
                <a:path w="20032345" h="5941695">
                  <a:moveTo>
                    <a:pt x="19109451" y="4386673"/>
                  </a:moveTo>
                  <a:lnTo>
                    <a:pt x="19094675" y="4384316"/>
                  </a:lnTo>
                  <a:lnTo>
                    <a:pt x="19089057" y="4388232"/>
                  </a:lnTo>
                  <a:lnTo>
                    <a:pt x="19088114" y="4394144"/>
                  </a:lnTo>
                  <a:lnTo>
                    <a:pt x="19087456" y="4399387"/>
                  </a:lnTo>
                  <a:lnTo>
                    <a:pt x="19090181" y="4404101"/>
                  </a:lnTo>
                  <a:lnTo>
                    <a:pt x="19094522" y="4405952"/>
                  </a:lnTo>
                  <a:lnTo>
                    <a:pt x="19094665" y="4405617"/>
                  </a:lnTo>
                  <a:lnTo>
                    <a:pt x="19097001" y="4406614"/>
                  </a:lnTo>
                  <a:lnTo>
                    <a:pt x="19105866" y="4408029"/>
                  </a:lnTo>
                  <a:lnTo>
                    <a:pt x="19111483" y="4404112"/>
                  </a:lnTo>
                  <a:lnTo>
                    <a:pt x="19113370" y="4392291"/>
                  </a:lnTo>
                  <a:lnTo>
                    <a:pt x="19109451" y="4386673"/>
                  </a:lnTo>
                  <a:close/>
                </a:path>
                <a:path w="20032345" h="5941695">
                  <a:moveTo>
                    <a:pt x="19194446" y="4402017"/>
                  </a:moveTo>
                  <a:lnTo>
                    <a:pt x="19185581" y="4400603"/>
                  </a:lnTo>
                  <a:lnTo>
                    <a:pt x="19179812" y="4399326"/>
                  </a:lnTo>
                  <a:lnTo>
                    <a:pt x="19174195" y="4403243"/>
                  </a:lnTo>
                  <a:lnTo>
                    <a:pt x="19173252" y="4409154"/>
                  </a:lnTo>
                  <a:lnTo>
                    <a:pt x="19172260" y="4414254"/>
                  </a:lnTo>
                  <a:lnTo>
                    <a:pt x="19175320" y="4419110"/>
                  </a:lnTo>
                  <a:lnTo>
                    <a:pt x="19179659" y="4420961"/>
                  </a:lnTo>
                  <a:lnTo>
                    <a:pt x="19179467" y="4420486"/>
                  </a:lnTo>
                  <a:lnTo>
                    <a:pt x="19181804" y="4421483"/>
                  </a:lnTo>
                  <a:lnTo>
                    <a:pt x="19184758" y="4421953"/>
                  </a:lnTo>
                  <a:lnTo>
                    <a:pt x="19190527" y="4423230"/>
                  </a:lnTo>
                  <a:lnTo>
                    <a:pt x="19196145" y="4419314"/>
                  </a:lnTo>
                  <a:lnTo>
                    <a:pt x="19197088" y="4413403"/>
                  </a:lnTo>
                  <a:lnTo>
                    <a:pt x="19198365" y="4407633"/>
                  </a:lnTo>
                  <a:lnTo>
                    <a:pt x="19194446" y="4402017"/>
                  </a:lnTo>
                  <a:close/>
                </a:path>
                <a:path w="20032345" h="5941695">
                  <a:moveTo>
                    <a:pt x="19279349" y="4418505"/>
                  </a:moveTo>
                  <a:lnTo>
                    <a:pt x="19273580" y="4417228"/>
                  </a:lnTo>
                  <a:lnTo>
                    <a:pt x="19270624" y="4416756"/>
                  </a:lnTo>
                  <a:lnTo>
                    <a:pt x="19264856" y="4415480"/>
                  </a:lnTo>
                  <a:lnTo>
                    <a:pt x="19259240" y="4419397"/>
                  </a:lnTo>
                  <a:lnTo>
                    <a:pt x="19257963" y="4425166"/>
                  </a:lnTo>
                  <a:lnTo>
                    <a:pt x="19257112" y="4429932"/>
                  </a:lnTo>
                  <a:lnTo>
                    <a:pt x="19259694" y="4434979"/>
                  </a:lnTo>
                  <a:lnTo>
                    <a:pt x="19266370" y="4437827"/>
                  </a:lnTo>
                  <a:lnTo>
                    <a:pt x="19269327" y="4438299"/>
                  </a:lnTo>
                  <a:lnTo>
                    <a:pt x="19275095" y="4439576"/>
                  </a:lnTo>
                  <a:lnTo>
                    <a:pt x="19280712" y="4435657"/>
                  </a:lnTo>
                  <a:lnTo>
                    <a:pt x="19283265" y="4424120"/>
                  </a:lnTo>
                  <a:lnTo>
                    <a:pt x="19279349" y="4418505"/>
                  </a:lnTo>
                  <a:close/>
                </a:path>
                <a:path w="20032345" h="5941695">
                  <a:moveTo>
                    <a:pt x="19363966" y="4435661"/>
                  </a:moveTo>
                  <a:lnTo>
                    <a:pt x="19358198" y="4434384"/>
                  </a:lnTo>
                  <a:lnTo>
                    <a:pt x="19349330" y="4432969"/>
                  </a:lnTo>
                  <a:lnTo>
                    <a:pt x="19343858" y="4436552"/>
                  </a:lnTo>
                  <a:lnTo>
                    <a:pt x="19342580" y="4442320"/>
                  </a:lnTo>
                  <a:lnTo>
                    <a:pt x="19341587" y="4447422"/>
                  </a:lnTo>
                  <a:lnTo>
                    <a:pt x="19344169" y="4452468"/>
                  </a:lnTo>
                  <a:lnTo>
                    <a:pt x="19348843" y="4454462"/>
                  </a:lnTo>
                  <a:lnTo>
                    <a:pt x="19348985" y="4454128"/>
                  </a:lnTo>
                  <a:lnTo>
                    <a:pt x="19350988" y="4454982"/>
                  </a:lnTo>
                  <a:lnTo>
                    <a:pt x="19359855" y="4456398"/>
                  </a:lnTo>
                  <a:lnTo>
                    <a:pt x="19365329" y="4452813"/>
                  </a:lnTo>
                  <a:lnTo>
                    <a:pt x="19366606" y="4447045"/>
                  </a:lnTo>
                  <a:lnTo>
                    <a:pt x="19367548" y="4441134"/>
                  </a:lnTo>
                  <a:lnTo>
                    <a:pt x="19363966" y="4435661"/>
                  </a:lnTo>
                  <a:close/>
                </a:path>
                <a:path w="20032345" h="5941695">
                  <a:moveTo>
                    <a:pt x="19448395" y="4455103"/>
                  </a:moveTo>
                  <a:lnTo>
                    <a:pt x="19442484" y="4454160"/>
                  </a:lnTo>
                  <a:lnTo>
                    <a:pt x="19439813" y="4453020"/>
                  </a:lnTo>
                  <a:lnTo>
                    <a:pt x="19434044" y="4451744"/>
                  </a:lnTo>
                  <a:lnTo>
                    <a:pt x="19428237" y="4455185"/>
                  </a:lnTo>
                  <a:lnTo>
                    <a:pt x="19426960" y="4460953"/>
                  </a:lnTo>
                  <a:lnTo>
                    <a:pt x="19425968" y="4466054"/>
                  </a:lnTo>
                  <a:lnTo>
                    <a:pt x="19428551" y="4471102"/>
                  </a:lnTo>
                  <a:lnTo>
                    <a:pt x="19433558" y="4473238"/>
                  </a:lnTo>
                  <a:lnTo>
                    <a:pt x="19435179" y="4473140"/>
                  </a:lnTo>
                  <a:lnTo>
                    <a:pt x="19437850" y="4474279"/>
                  </a:lnTo>
                  <a:lnTo>
                    <a:pt x="19443618" y="4475556"/>
                  </a:lnTo>
                  <a:lnTo>
                    <a:pt x="19449426" y="4472115"/>
                  </a:lnTo>
                  <a:lnTo>
                    <a:pt x="19451979" y="4460578"/>
                  </a:lnTo>
                  <a:lnTo>
                    <a:pt x="19448395" y="4455103"/>
                  </a:lnTo>
                  <a:close/>
                </a:path>
                <a:path w="20032345" h="5941695">
                  <a:moveTo>
                    <a:pt x="19532684" y="4474881"/>
                  </a:moveTo>
                  <a:lnTo>
                    <a:pt x="19526774" y="4473937"/>
                  </a:lnTo>
                  <a:lnTo>
                    <a:pt x="19524103" y="4472798"/>
                  </a:lnTo>
                  <a:lnTo>
                    <a:pt x="19518333" y="4471521"/>
                  </a:lnTo>
                  <a:lnTo>
                    <a:pt x="19512525" y="4474963"/>
                  </a:lnTo>
                  <a:lnTo>
                    <a:pt x="19511248" y="4480731"/>
                  </a:lnTo>
                  <a:lnTo>
                    <a:pt x="19509780" y="4486023"/>
                  </a:lnTo>
                  <a:lnTo>
                    <a:pt x="19512696" y="4491212"/>
                  </a:lnTo>
                  <a:lnTo>
                    <a:pt x="19518037" y="4493491"/>
                  </a:lnTo>
                  <a:lnTo>
                    <a:pt x="19519322" y="4493250"/>
                  </a:lnTo>
                  <a:lnTo>
                    <a:pt x="19521994" y="4494389"/>
                  </a:lnTo>
                  <a:lnTo>
                    <a:pt x="19527762" y="4495666"/>
                  </a:lnTo>
                  <a:lnTo>
                    <a:pt x="19533570" y="4492225"/>
                  </a:lnTo>
                  <a:lnTo>
                    <a:pt x="19536124" y="4480688"/>
                  </a:lnTo>
                  <a:lnTo>
                    <a:pt x="19532684" y="4474881"/>
                  </a:lnTo>
                  <a:close/>
                </a:path>
                <a:path w="20032345" h="5941695">
                  <a:moveTo>
                    <a:pt x="19616259" y="4496327"/>
                  </a:moveTo>
                  <a:lnTo>
                    <a:pt x="19610348" y="4495383"/>
                  </a:lnTo>
                  <a:lnTo>
                    <a:pt x="19607677" y="4494243"/>
                  </a:lnTo>
                  <a:lnTo>
                    <a:pt x="19602051" y="4492633"/>
                  </a:lnTo>
                  <a:lnTo>
                    <a:pt x="19596243" y="4496074"/>
                  </a:lnTo>
                  <a:lnTo>
                    <a:pt x="19594632" y="4501701"/>
                  </a:lnTo>
                  <a:lnTo>
                    <a:pt x="19593305" y="4506659"/>
                  </a:lnTo>
                  <a:lnTo>
                    <a:pt x="19596081" y="4512182"/>
                  </a:lnTo>
                  <a:lnTo>
                    <a:pt x="19600754" y="4514176"/>
                  </a:lnTo>
                  <a:lnTo>
                    <a:pt x="19600612" y="4514510"/>
                  </a:lnTo>
                  <a:lnTo>
                    <a:pt x="19600946" y="4514652"/>
                  </a:lnTo>
                  <a:lnTo>
                    <a:pt x="19602231" y="4514411"/>
                  </a:lnTo>
                  <a:lnTo>
                    <a:pt x="19604902" y="4515551"/>
                  </a:lnTo>
                  <a:lnTo>
                    <a:pt x="19610528" y="4517161"/>
                  </a:lnTo>
                  <a:lnTo>
                    <a:pt x="19616337" y="4513721"/>
                  </a:lnTo>
                  <a:lnTo>
                    <a:pt x="19619558" y="4502469"/>
                  </a:lnTo>
                  <a:lnTo>
                    <a:pt x="19616259" y="4496327"/>
                  </a:lnTo>
                  <a:close/>
                </a:path>
                <a:path w="20032345" h="5941695">
                  <a:moveTo>
                    <a:pt x="19699740" y="4518916"/>
                  </a:moveTo>
                  <a:lnTo>
                    <a:pt x="19693972" y="4517640"/>
                  </a:lnTo>
                  <a:lnTo>
                    <a:pt x="19691303" y="4516501"/>
                  </a:lnTo>
                  <a:lnTo>
                    <a:pt x="19685678" y="4514890"/>
                  </a:lnTo>
                  <a:lnTo>
                    <a:pt x="19679868" y="4518331"/>
                  </a:lnTo>
                  <a:lnTo>
                    <a:pt x="19678258" y="4523957"/>
                  </a:lnTo>
                  <a:lnTo>
                    <a:pt x="19676790" y="4529249"/>
                  </a:lnTo>
                  <a:lnTo>
                    <a:pt x="19679229" y="4534630"/>
                  </a:lnTo>
                  <a:lnTo>
                    <a:pt x="19684236" y="4536766"/>
                  </a:lnTo>
                  <a:lnTo>
                    <a:pt x="19684379" y="4536432"/>
                  </a:lnTo>
                  <a:lnTo>
                    <a:pt x="19684713" y="4536574"/>
                  </a:lnTo>
                  <a:lnTo>
                    <a:pt x="19685856" y="4536667"/>
                  </a:lnTo>
                  <a:lnTo>
                    <a:pt x="19688527" y="4537807"/>
                  </a:lnTo>
                  <a:lnTo>
                    <a:pt x="19694152" y="4539418"/>
                  </a:lnTo>
                  <a:lnTo>
                    <a:pt x="19699960" y="4535976"/>
                  </a:lnTo>
                  <a:lnTo>
                    <a:pt x="19703183" y="4524725"/>
                  </a:lnTo>
                  <a:lnTo>
                    <a:pt x="19699740" y="4518916"/>
                  </a:lnTo>
                  <a:close/>
                </a:path>
                <a:path w="20032345" h="5941695">
                  <a:moveTo>
                    <a:pt x="19782987" y="4542984"/>
                  </a:moveTo>
                  <a:lnTo>
                    <a:pt x="19777219" y="4541707"/>
                  </a:lnTo>
                  <a:lnTo>
                    <a:pt x="19774550" y="4540568"/>
                  </a:lnTo>
                  <a:lnTo>
                    <a:pt x="19768924" y="4538958"/>
                  </a:lnTo>
                  <a:lnTo>
                    <a:pt x="19762781" y="4542256"/>
                  </a:lnTo>
                  <a:lnTo>
                    <a:pt x="19761170" y="4547883"/>
                  </a:lnTo>
                  <a:lnTo>
                    <a:pt x="19759368" y="4553033"/>
                  </a:lnTo>
                  <a:lnTo>
                    <a:pt x="19762141" y="4558555"/>
                  </a:lnTo>
                  <a:lnTo>
                    <a:pt x="19767816" y="4560976"/>
                  </a:lnTo>
                  <a:lnTo>
                    <a:pt x="19768625" y="4560927"/>
                  </a:lnTo>
                  <a:lnTo>
                    <a:pt x="19771297" y="4562066"/>
                  </a:lnTo>
                  <a:lnTo>
                    <a:pt x="19776923" y="4563677"/>
                  </a:lnTo>
                  <a:lnTo>
                    <a:pt x="19783065" y="4560378"/>
                  </a:lnTo>
                  <a:lnTo>
                    <a:pt x="19786286" y="4549126"/>
                  </a:lnTo>
                  <a:lnTo>
                    <a:pt x="19782987" y="4542984"/>
                  </a:lnTo>
                  <a:close/>
                </a:path>
                <a:path w="20032345" h="5941695">
                  <a:moveTo>
                    <a:pt x="19865664" y="4568387"/>
                  </a:moveTo>
                  <a:lnTo>
                    <a:pt x="19860038" y="4566776"/>
                  </a:lnTo>
                  <a:lnTo>
                    <a:pt x="19857369" y="4565638"/>
                  </a:lnTo>
                  <a:lnTo>
                    <a:pt x="19851885" y="4563693"/>
                  </a:lnTo>
                  <a:lnTo>
                    <a:pt x="19845743" y="4566991"/>
                  </a:lnTo>
                  <a:lnTo>
                    <a:pt x="19844132" y="4572618"/>
                  </a:lnTo>
                  <a:lnTo>
                    <a:pt x="19842188" y="4578101"/>
                  </a:lnTo>
                  <a:lnTo>
                    <a:pt x="19844960" y="4583625"/>
                  </a:lnTo>
                  <a:lnTo>
                    <a:pt x="19849968" y="4585761"/>
                  </a:lnTo>
                  <a:lnTo>
                    <a:pt x="19850110" y="4585426"/>
                  </a:lnTo>
                  <a:lnTo>
                    <a:pt x="19853782" y="4586992"/>
                  </a:lnTo>
                  <a:lnTo>
                    <a:pt x="19859266" y="4588937"/>
                  </a:lnTo>
                  <a:lnTo>
                    <a:pt x="19865407" y="4585638"/>
                  </a:lnTo>
                  <a:lnTo>
                    <a:pt x="19867018" y="4580012"/>
                  </a:lnTo>
                  <a:lnTo>
                    <a:pt x="19869106" y="4574195"/>
                  </a:lnTo>
                  <a:lnTo>
                    <a:pt x="19865664" y="4568387"/>
                  </a:lnTo>
                  <a:close/>
                </a:path>
                <a:path w="20032345" h="5941695">
                  <a:moveTo>
                    <a:pt x="19947913" y="4594791"/>
                  </a:moveTo>
                  <a:lnTo>
                    <a:pt x="19942287" y="4593180"/>
                  </a:lnTo>
                  <a:lnTo>
                    <a:pt x="19939618" y="4592042"/>
                  </a:lnTo>
                  <a:lnTo>
                    <a:pt x="19933992" y="4590431"/>
                  </a:lnTo>
                  <a:lnTo>
                    <a:pt x="19927992" y="4593396"/>
                  </a:lnTo>
                  <a:lnTo>
                    <a:pt x="19924850" y="4602315"/>
                  </a:lnTo>
                  <a:lnTo>
                    <a:pt x="19924246" y="4604029"/>
                  </a:lnTo>
                  <a:lnTo>
                    <a:pt x="19926875" y="4609886"/>
                  </a:lnTo>
                  <a:lnTo>
                    <a:pt x="19931883" y="4612023"/>
                  </a:lnTo>
                  <a:lnTo>
                    <a:pt x="19932026" y="4611689"/>
                  </a:lnTo>
                  <a:lnTo>
                    <a:pt x="19935699" y="4613255"/>
                  </a:lnTo>
                  <a:lnTo>
                    <a:pt x="19941325" y="4614866"/>
                  </a:lnTo>
                  <a:lnTo>
                    <a:pt x="19947656" y="4612043"/>
                  </a:lnTo>
                  <a:lnTo>
                    <a:pt x="19950879" y="4600792"/>
                  </a:lnTo>
                  <a:lnTo>
                    <a:pt x="19947913" y="4594791"/>
                  </a:lnTo>
                  <a:close/>
                </a:path>
                <a:path w="20032345" h="5941695">
                  <a:moveTo>
                    <a:pt x="20029453" y="4622865"/>
                  </a:moveTo>
                  <a:lnTo>
                    <a:pt x="20023827" y="4621255"/>
                  </a:lnTo>
                  <a:lnTo>
                    <a:pt x="20021156" y="4620115"/>
                  </a:lnTo>
                  <a:lnTo>
                    <a:pt x="20015672" y="4618171"/>
                  </a:lnTo>
                  <a:lnTo>
                    <a:pt x="20009672" y="4621135"/>
                  </a:lnTo>
                  <a:lnTo>
                    <a:pt x="20006286" y="4630739"/>
                  </a:lnTo>
                  <a:lnTo>
                    <a:pt x="20005926" y="4631768"/>
                  </a:lnTo>
                  <a:lnTo>
                    <a:pt x="20008557" y="4637627"/>
                  </a:lnTo>
                  <a:lnTo>
                    <a:pt x="20016902" y="4641187"/>
                  </a:lnTo>
                  <a:lnTo>
                    <a:pt x="20022386" y="4643131"/>
                  </a:lnTo>
                  <a:lnTo>
                    <a:pt x="20028386" y="4640167"/>
                  </a:lnTo>
                  <a:lnTo>
                    <a:pt x="20031789" y="4630570"/>
                  </a:lnTo>
                  <a:lnTo>
                    <a:pt x="20032275" y="4629198"/>
                  </a:lnTo>
                  <a:lnTo>
                    <a:pt x="20029453" y="462286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6" y="4407553"/>
              <a:ext cx="20100142" cy="600879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0" y="4502118"/>
              <a:ext cx="20092670" cy="6081395"/>
            </a:xfrm>
            <a:custGeom>
              <a:avLst/>
              <a:gdLst/>
              <a:ahLst/>
              <a:cxnLst/>
              <a:rect l="l" t="t" r="r" b="b"/>
              <a:pathLst>
                <a:path w="20092670" h="6081395">
                  <a:moveTo>
                    <a:pt x="10079" y="2571508"/>
                  </a:moveTo>
                  <a:lnTo>
                    <a:pt x="3456" y="2572234"/>
                  </a:lnTo>
                  <a:lnTo>
                    <a:pt x="0" y="2576136"/>
                  </a:lnTo>
                  <a:lnTo>
                    <a:pt x="0" y="2594067"/>
                  </a:lnTo>
                  <a:lnTo>
                    <a:pt x="6029" y="2596639"/>
                  </a:lnTo>
                  <a:lnTo>
                    <a:pt x="10882" y="2595525"/>
                  </a:lnTo>
                  <a:lnTo>
                    <a:pt x="13926" y="2592088"/>
                  </a:lnTo>
                  <a:lnTo>
                    <a:pt x="15590" y="2590037"/>
                  </a:lnTo>
                  <a:lnTo>
                    <a:pt x="19395" y="2585742"/>
                  </a:lnTo>
                  <a:lnTo>
                    <a:pt x="18670" y="2579119"/>
                  </a:lnTo>
                  <a:lnTo>
                    <a:pt x="10079" y="2571508"/>
                  </a:lnTo>
                  <a:close/>
                </a:path>
                <a:path w="20092670" h="6081395">
                  <a:moveTo>
                    <a:pt x="66105" y="2505840"/>
                  </a:moveTo>
                  <a:lnTo>
                    <a:pt x="59482" y="2506566"/>
                  </a:lnTo>
                  <a:lnTo>
                    <a:pt x="55677" y="2510862"/>
                  </a:lnTo>
                  <a:lnTo>
                    <a:pt x="54013" y="2512913"/>
                  </a:lnTo>
                  <a:lnTo>
                    <a:pt x="50065" y="2517542"/>
                  </a:lnTo>
                  <a:lnTo>
                    <a:pt x="50791" y="2524166"/>
                  </a:lnTo>
                  <a:lnTo>
                    <a:pt x="55945" y="2528732"/>
                  </a:lnTo>
                  <a:lnTo>
                    <a:pt x="62288" y="2531437"/>
                  </a:lnTo>
                  <a:lnTo>
                    <a:pt x="67100" y="2530333"/>
                  </a:lnTo>
                  <a:lnTo>
                    <a:pt x="70144" y="2526897"/>
                  </a:lnTo>
                  <a:lnTo>
                    <a:pt x="71808" y="2524845"/>
                  </a:lnTo>
                  <a:lnTo>
                    <a:pt x="75756" y="2520216"/>
                  </a:lnTo>
                  <a:lnTo>
                    <a:pt x="75029" y="2513593"/>
                  </a:lnTo>
                  <a:lnTo>
                    <a:pt x="70734" y="2509788"/>
                  </a:lnTo>
                  <a:lnTo>
                    <a:pt x="66105" y="2505840"/>
                  </a:lnTo>
                  <a:close/>
                </a:path>
                <a:path w="20092670" h="6081395">
                  <a:moveTo>
                    <a:pt x="122514" y="2441124"/>
                  </a:moveTo>
                  <a:lnTo>
                    <a:pt x="115891" y="2441850"/>
                  </a:lnTo>
                  <a:lnTo>
                    <a:pt x="112086" y="2446146"/>
                  </a:lnTo>
                  <a:lnTo>
                    <a:pt x="110422" y="2448197"/>
                  </a:lnTo>
                  <a:lnTo>
                    <a:pt x="106475" y="2452826"/>
                  </a:lnTo>
                  <a:lnTo>
                    <a:pt x="107201" y="2459450"/>
                  </a:lnTo>
                  <a:lnTo>
                    <a:pt x="112355" y="2464016"/>
                  </a:lnTo>
                  <a:lnTo>
                    <a:pt x="118696" y="2466721"/>
                  </a:lnTo>
                  <a:lnTo>
                    <a:pt x="123509" y="2465617"/>
                  </a:lnTo>
                  <a:lnTo>
                    <a:pt x="126553" y="2462181"/>
                  </a:lnTo>
                  <a:lnTo>
                    <a:pt x="128218" y="2460129"/>
                  </a:lnTo>
                  <a:lnTo>
                    <a:pt x="132165" y="2455500"/>
                  </a:lnTo>
                  <a:lnTo>
                    <a:pt x="131439" y="2448877"/>
                  </a:lnTo>
                  <a:lnTo>
                    <a:pt x="127144" y="2445072"/>
                  </a:lnTo>
                  <a:lnTo>
                    <a:pt x="122514" y="2441124"/>
                  </a:lnTo>
                  <a:close/>
                </a:path>
                <a:path w="20092670" h="6081395">
                  <a:moveTo>
                    <a:pt x="180259" y="2376978"/>
                  </a:moveTo>
                  <a:lnTo>
                    <a:pt x="173445" y="2377227"/>
                  </a:lnTo>
                  <a:lnTo>
                    <a:pt x="169640" y="2381523"/>
                  </a:lnTo>
                  <a:lnTo>
                    <a:pt x="167975" y="2383575"/>
                  </a:lnTo>
                  <a:lnTo>
                    <a:pt x="164170" y="2387870"/>
                  </a:lnTo>
                  <a:lnTo>
                    <a:pt x="164420" y="2394685"/>
                  </a:lnTo>
                  <a:lnTo>
                    <a:pt x="168715" y="2398490"/>
                  </a:lnTo>
                  <a:lnTo>
                    <a:pt x="169432" y="2399585"/>
                  </a:lnTo>
                  <a:lnTo>
                    <a:pt x="175775" y="2402290"/>
                  </a:lnTo>
                  <a:lnTo>
                    <a:pt x="180586" y="2401187"/>
                  </a:lnTo>
                  <a:lnTo>
                    <a:pt x="183630" y="2397750"/>
                  </a:lnTo>
                  <a:lnTo>
                    <a:pt x="185295" y="2395698"/>
                  </a:lnTo>
                  <a:lnTo>
                    <a:pt x="189100" y="2391402"/>
                  </a:lnTo>
                  <a:lnTo>
                    <a:pt x="188850" y="2384588"/>
                  </a:lnTo>
                  <a:lnTo>
                    <a:pt x="180259" y="2376978"/>
                  </a:lnTo>
                  <a:close/>
                </a:path>
                <a:path w="20092670" h="6081395">
                  <a:moveTo>
                    <a:pt x="237527" y="2313022"/>
                  </a:moveTo>
                  <a:lnTo>
                    <a:pt x="230713" y="2313273"/>
                  </a:lnTo>
                  <a:lnTo>
                    <a:pt x="226908" y="2317568"/>
                  </a:lnTo>
                  <a:lnTo>
                    <a:pt x="225243" y="2319620"/>
                  </a:lnTo>
                  <a:lnTo>
                    <a:pt x="221438" y="2323915"/>
                  </a:lnTo>
                  <a:lnTo>
                    <a:pt x="221688" y="2330730"/>
                  </a:lnTo>
                  <a:lnTo>
                    <a:pt x="225983" y="2334535"/>
                  </a:lnTo>
                  <a:lnTo>
                    <a:pt x="226700" y="2335630"/>
                  </a:lnTo>
                  <a:lnTo>
                    <a:pt x="233042" y="2338336"/>
                  </a:lnTo>
                  <a:lnTo>
                    <a:pt x="237854" y="2337231"/>
                  </a:lnTo>
                  <a:lnTo>
                    <a:pt x="240898" y="2333794"/>
                  </a:lnTo>
                  <a:lnTo>
                    <a:pt x="242563" y="2331743"/>
                  </a:lnTo>
                  <a:lnTo>
                    <a:pt x="246368" y="2327448"/>
                  </a:lnTo>
                  <a:lnTo>
                    <a:pt x="246118" y="2320632"/>
                  </a:lnTo>
                  <a:lnTo>
                    <a:pt x="237527" y="2313022"/>
                  </a:lnTo>
                  <a:close/>
                </a:path>
                <a:path w="20092670" h="6081395">
                  <a:moveTo>
                    <a:pt x="295129" y="2249210"/>
                  </a:moveTo>
                  <a:lnTo>
                    <a:pt x="288315" y="2249460"/>
                  </a:lnTo>
                  <a:lnTo>
                    <a:pt x="284510" y="2253755"/>
                  </a:lnTo>
                  <a:lnTo>
                    <a:pt x="282845" y="2255808"/>
                  </a:lnTo>
                  <a:lnTo>
                    <a:pt x="279040" y="2260103"/>
                  </a:lnTo>
                  <a:lnTo>
                    <a:pt x="279290" y="2266917"/>
                  </a:lnTo>
                  <a:lnTo>
                    <a:pt x="283586" y="2270722"/>
                  </a:lnTo>
                  <a:lnTo>
                    <a:pt x="284637" y="2271961"/>
                  </a:lnTo>
                  <a:lnTo>
                    <a:pt x="286639" y="2272814"/>
                  </a:lnTo>
                  <a:lnTo>
                    <a:pt x="286782" y="2272480"/>
                  </a:lnTo>
                  <a:lnTo>
                    <a:pt x="290787" y="2274189"/>
                  </a:lnTo>
                  <a:lnTo>
                    <a:pt x="295456" y="2273419"/>
                  </a:lnTo>
                  <a:lnTo>
                    <a:pt x="298500" y="2269983"/>
                  </a:lnTo>
                  <a:lnTo>
                    <a:pt x="300165" y="2267930"/>
                  </a:lnTo>
                  <a:lnTo>
                    <a:pt x="303970" y="2263635"/>
                  </a:lnTo>
                  <a:lnTo>
                    <a:pt x="303720" y="2256821"/>
                  </a:lnTo>
                  <a:lnTo>
                    <a:pt x="295129" y="2249210"/>
                  </a:lnTo>
                  <a:close/>
                </a:path>
                <a:path w="20092670" h="6081395">
                  <a:moveTo>
                    <a:pt x="353257" y="2186016"/>
                  </a:moveTo>
                  <a:lnTo>
                    <a:pt x="346442" y="2186267"/>
                  </a:lnTo>
                  <a:lnTo>
                    <a:pt x="342637" y="2190562"/>
                  </a:lnTo>
                  <a:lnTo>
                    <a:pt x="340973" y="2192613"/>
                  </a:lnTo>
                  <a:lnTo>
                    <a:pt x="337168" y="2196909"/>
                  </a:lnTo>
                  <a:lnTo>
                    <a:pt x="337417" y="2203724"/>
                  </a:lnTo>
                  <a:lnTo>
                    <a:pt x="341713" y="2207529"/>
                  </a:lnTo>
                  <a:lnTo>
                    <a:pt x="342430" y="2208624"/>
                  </a:lnTo>
                  <a:lnTo>
                    <a:pt x="344767" y="2209621"/>
                  </a:lnTo>
                  <a:lnTo>
                    <a:pt x="344575" y="2209144"/>
                  </a:lnTo>
                  <a:lnTo>
                    <a:pt x="348581" y="2210853"/>
                  </a:lnTo>
                  <a:lnTo>
                    <a:pt x="353250" y="2210082"/>
                  </a:lnTo>
                  <a:lnTo>
                    <a:pt x="357816" y="2204928"/>
                  </a:lnTo>
                  <a:lnTo>
                    <a:pt x="361955" y="2200774"/>
                  </a:lnTo>
                  <a:lnTo>
                    <a:pt x="361705" y="2193961"/>
                  </a:lnTo>
                  <a:lnTo>
                    <a:pt x="357410" y="2190155"/>
                  </a:lnTo>
                  <a:lnTo>
                    <a:pt x="353257" y="2186016"/>
                  </a:lnTo>
                  <a:close/>
                </a:path>
                <a:path w="20092670" h="6081395">
                  <a:moveTo>
                    <a:pt x="412243" y="2123584"/>
                  </a:moveTo>
                  <a:lnTo>
                    <a:pt x="405763" y="2123976"/>
                  </a:lnTo>
                  <a:lnTo>
                    <a:pt x="401624" y="2128129"/>
                  </a:lnTo>
                  <a:lnTo>
                    <a:pt x="400356" y="2129560"/>
                  </a:lnTo>
                  <a:lnTo>
                    <a:pt x="400102" y="2129847"/>
                  </a:lnTo>
                  <a:lnTo>
                    <a:pt x="395963" y="2134000"/>
                  </a:lnTo>
                  <a:lnTo>
                    <a:pt x="396355" y="2140480"/>
                  </a:lnTo>
                  <a:lnTo>
                    <a:pt x="400508" y="2144619"/>
                  </a:lnTo>
                  <a:lnTo>
                    <a:pt x="401225" y="2145714"/>
                  </a:lnTo>
                  <a:lnTo>
                    <a:pt x="403562" y="2146711"/>
                  </a:lnTo>
                  <a:lnTo>
                    <a:pt x="403419" y="2147045"/>
                  </a:lnTo>
                  <a:lnTo>
                    <a:pt x="407425" y="2148754"/>
                  </a:lnTo>
                  <a:lnTo>
                    <a:pt x="412094" y="2147984"/>
                  </a:lnTo>
                  <a:lnTo>
                    <a:pt x="415138" y="2144547"/>
                  </a:lnTo>
                  <a:lnTo>
                    <a:pt x="416565" y="2142788"/>
                  </a:lnTo>
                  <a:lnTo>
                    <a:pt x="416803" y="2142494"/>
                  </a:lnTo>
                  <a:lnTo>
                    <a:pt x="420942" y="2138342"/>
                  </a:lnTo>
                  <a:lnTo>
                    <a:pt x="420549" y="2131861"/>
                  </a:lnTo>
                  <a:lnTo>
                    <a:pt x="412243" y="2123584"/>
                  </a:lnTo>
                  <a:close/>
                </a:path>
                <a:path w="20092670" h="6081395">
                  <a:moveTo>
                    <a:pt x="471706" y="2060960"/>
                  </a:moveTo>
                  <a:lnTo>
                    <a:pt x="465226" y="2061352"/>
                  </a:lnTo>
                  <a:lnTo>
                    <a:pt x="461087" y="2065505"/>
                  </a:lnTo>
                  <a:lnTo>
                    <a:pt x="459422" y="2067557"/>
                  </a:lnTo>
                  <a:lnTo>
                    <a:pt x="455283" y="2071710"/>
                  </a:lnTo>
                  <a:lnTo>
                    <a:pt x="455675" y="2078190"/>
                  </a:lnTo>
                  <a:lnTo>
                    <a:pt x="459829" y="2082329"/>
                  </a:lnTo>
                  <a:lnTo>
                    <a:pt x="460545" y="2083424"/>
                  </a:lnTo>
                  <a:lnTo>
                    <a:pt x="462882" y="2084421"/>
                  </a:lnTo>
                  <a:lnTo>
                    <a:pt x="463024" y="2084087"/>
                  </a:lnTo>
                  <a:lnTo>
                    <a:pt x="467030" y="2085796"/>
                  </a:lnTo>
                  <a:lnTo>
                    <a:pt x="471699" y="2085025"/>
                  </a:lnTo>
                  <a:lnTo>
                    <a:pt x="476265" y="2079871"/>
                  </a:lnTo>
                  <a:lnTo>
                    <a:pt x="480404" y="2075718"/>
                  </a:lnTo>
                  <a:lnTo>
                    <a:pt x="480012" y="2069238"/>
                  </a:lnTo>
                  <a:lnTo>
                    <a:pt x="471706" y="2060960"/>
                  </a:lnTo>
                  <a:close/>
                </a:path>
                <a:path w="20092670" h="6081395">
                  <a:moveTo>
                    <a:pt x="531552" y="1999288"/>
                  </a:moveTo>
                  <a:lnTo>
                    <a:pt x="524880" y="1999204"/>
                  </a:lnTo>
                  <a:lnTo>
                    <a:pt x="520741" y="2003357"/>
                  </a:lnTo>
                  <a:lnTo>
                    <a:pt x="515414" y="2009370"/>
                  </a:lnTo>
                  <a:lnTo>
                    <a:pt x="515329" y="2016042"/>
                  </a:lnTo>
                  <a:lnTo>
                    <a:pt x="519482" y="2020181"/>
                  </a:lnTo>
                  <a:lnTo>
                    <a:pt x="520199" y="2021276"/>
                  </a:lnTo>
                  <a:lnTo>
                    <a:pt x="526875" y="2024124"/>
                  </a:lnTo>
                  <a:lnTo>
                    <a:pt x="531545" y="2023353"/>
                  </a:lnTo>
                  <a:lnTo>
                    <a:pt x="539916" y="2013903"/>
                  </a:lnTo>
                  <a:lnTo>
                    <a:pt x="540000" y="2007232"/>
                  </a:lnTo>
                  <a:lnTo>
                    <a:pt x="535847" y="2003093"/>
                  </a:lnTo>
                  <a:lnTo>
                    <a:pt x="531552" y="1999288"/>
                  </a:lnTo>
                  <a:close/>
                </a:path>
                <a:path w="20092670" h="6081395">
                  <a:moveTo>
                    <a:pt x="9596429" y="5809246"/>
                  </a:moveTo>
                  <a:lnTo>
                    <a:pt x="9583411" y="5803693"/>
                  </a:lnTo>
                  <a:lnTo>
                    <a:pt x="9577219" y="5806182"/>
                  </a:lnTo>
                  <a:lnTo>
                    <a:pt x="9572663" y="5816864"/>
                  </a:lnTo>
                  <a:lnTo>
                    <a:pt x="9575151" y="5823056"/>
                  </a:lnTo>
                  <a:lnTo>
                    <a:pt x="9588170" y="5828609"/>
                  </a:lnTo>
                  <a:lnTo>
                    <a:pt x="9594361" y="5826120"/>
                  </a:lnTo>
                  <a:lnTo>
                    <a:pt x="9598918" y="5815438"/>
                  </a:lnTo>
                  <a:lnTo>
                    <a:pt x="9596429" y="5809246"/>
                  </a:lnTo>
                  <a:close/>
                </a:path>
                <a:path w="20092670" h="6081395">
                  <a:moveTo>
                    <a:pt x="9518074" y="5774639"/>
                  </a:moveTo>
                  <a:lnTo>
                    <a:pt x="9505054" y="5769086"/>
                  </a:lnTo>
                  <a:lnTo>
                    <a:pt x="9498864" y="5771574"/>
                  </a:lnTo>
                  <a:lnTo>
                    <a:pt x="9494307" y="5782257"/>
                  </a:lnTo>
                  <a:lnTo>
                    <a:pt x="9496653" y="5788781"/>
                  </a:lnTo>
                  <a:lnTo>
                    <a:pt x="9509672" y="5794335"/>
                  </a:lnTo>
                  <a:lnTo>
                    <a:pt x="9515863" y="5791847"/>
                  </a:lnTo>
                  <a:lnTo>
                    <a:pt x="9520419" y="5781164"/>
                  </a:lnTo>
                  <a:lnTo>
                    <a:pt x="9518074" y="5774639"/>
                  </a:lnTo>
                  <a:close/>
                </a:path>
                <a:path w="20092670" h="6081395">
                  <a:moveTo>
                    <a:pt x="9676259" y="5841327"/>
                  </a:moveTo>
                  <a:lnTo>
                    <a:pt x="9662905" y="5835631"/>
                  </a:lnTo>
                  <a:lnTo>
                    <a:pt x="9656906" y="5838595"/>
                  </a:lnTo>
                  <a:lnTo>
                    <a:pt x="9652349" y="5849277"/>
                  </a:lnTo>
                  <a:lnTo>
                    <a:pt x="9654980" y="5855135"/>
                  </a:lnTo>
                  <a:lnTo>
                    <a:pt x="9668333" y="5860831"/>
                  </a:lnTo>
                  <a:lnTo>
                    <a:pt x="9674332" y="5857866"/>
                  </a:lnTo>
                  <a:lnTo>
                    <a:pt x="9678889" y="5847184"/>
                  </a:lnTo>
                  <a:lnTo>
                    <a:pt x="9676259" y="5841327"/>
                  </a:lnTo>
                  <a:close/>
                </a:path>
                <a:path w="20092670" h="6081395">
                  <a:moveTo>
                    <a:pt x="9434947" y="5736418"/>
                  </a:moveTo>
                  <a:lnTo>
                    <a:pt x="9427268" y="5733142"/>
                  </a:lnTo>
                  <a:lnTo>
                    <a:pt x="9420886" y="5735154"/>
                  </a:lnTo>
                  <a:lnTo>
                    <a:pt x="9416329" y="5745837"/>
                  </a:lnTo>
                  <a:lnTo>
                    <a:pt x="9418340" y="5752220"/>
                  </a:lnTo>
                  <a:lnTo>
                    <a:pt x="9423539" y="5754832"/>
                  </a:lnTo>
                  <a:lnTo>
                    <a:pt x="9431218" y="5758108"/>
                  </a:lnTo>
                  <a:lnTo>
                    <a:pt x="9437600" y="5756095"/>
                  </a:lnTo>
                  <a:lnTo>
                    <a:pt x="9442157" y="5745413"/>
                  </a:lnTo>
                  <a:lnTo>
                    <a:pt x="9440146" y="5739030"/>
                  </a:lnTo>
                  <a:lnTo>
                    <a:pt x="9434947" y="5736418"/>
                  </a:lnTo>
                  <a:close/>
                </a:path>
                <a:path w="20092670" h="6081395">
                  <a:moveTo>
                    <a:pt x="9756083" y="5870642"/>
                  </a:moveTo>
                  <a:lnTo>
                    <a:pt x="9750599" y="5868697"/>
                  </a:lnTo>
                  <a:lnTo>
                    <a:pt x="9748263" y="5867701"/>
                  </a:lnTo>
                  <a:lnTo>
                    <a:pt x="9742779" y="5865756"/>
                  </a:lnTo>
                  <a:lnTo>
                    <a:pt x="9737114" y="5868863"/>
                  </a:lnTo>
                  <a:lnTo>
                    <a:pt x="9734835" y="5874204"/>
                  </a:lnTo>
                  <a:lnTo>
                    <a:pt x="9733393" y="5878325"/>
                  </a:lnTo>
                  <a:lnTo>
                    <a:pt x="9733033" y="5879354"/>
                  </a:lnTo>
                  <a:lnTo>
                    <a:pt x="9735663" y="5885212"/>
                  </a:lnTo>
                  <a:lnTo>
                    <a:pt x="9743675" y="5888629"/>
                  </a:lnTo>
                  <a:lnTo>
                    <a:pt x="9749158" y="5890574"/>
                  </a:lnTo>
                  <a:lnTo>
                    <a:pt x="9754825" y="5887467"/>
                  </a:lnTo>
                  <a:lnTo>
                    <a:pt x="9757103" y="5882126"/>
                  </a:lnTo>
                  <a:lnTo>
                    <a:pt x="9758562" y="5878012"/>
                  </a:lnTo>
                  <a:lnTo>
                    <a:pt x="9759048" y="5876642"/>
                  </a:lnTo>
                  <a:lnTo>
                    <a:pt x="9756083" y="5870642"/>
                  </a:lnTo>
                  <a:close/>
                </a:path>
                <a:path w="20092670" h="6081395">
                  <a:moveTo>
                    <a:pt x="9350955" y="5694672"/>
                  </a:moveTo>
                  <a:lnTo>
                    <a:pt x="9344572" y="5696684"/>
                  </a:lnTo>
                  <a:lnTo>
                    <a:pt x="9339348" y="5707081"/>
                  </a:lnTo>
                  <a:lnTo>
                    <a:pt x="9341360" y="5713464"/>
                  </a:lnTo>
                  <a:lnTo>
                    <a:pt x="9346416" y="5716409"/>
                  </a:lnTo>
                  <a:lnTo>
                    <a:pt x="9354428" y="5719827"/>
                  </a:lnTo>
                  <a:lnTo>
                    <a:pt x="9360477" y="5717673"/>
                  </a:lnTo>
                  <a:lnTo>
                    <a:pt x="9365559" y="5707609"/>
                  </a:lnTo>
                  <a:lnTo>
                    <a:pt x="9363547" y="5701227"/>
                  </a:lnTo>
                  <a:lnTo>
                    <a:pt x="9358491" y="5698280"/>
                  </a:lnTo>
                  <a:lnTo>
                    <a:pt x="9356153" y="5697283"/>
                  </a:lnTo>
                  <a:lnTo>
                    <a:pt x="9350955" y="5694672"/>
                  </a:lnTo>
                  <a:close/>
                </a:path>
                <a:path w="20092670" h="6081395">
                  <a:moveTo>
                    <a:pt x="9837381" y="5897429"/>
                  </a:moveTo>
                  <a:lnTo>
                    <a:pt x="9831754" y="5895819"/>
                  </a:lnTo>
                  <a:lnTo>
                    <a:pt x="9829418" y="5894822"/>
                  </a:lnTo>
                  <a:lnTo>
                    <a:pt x="9823792" y="5893211"/>
                  </a:lnTo>
                  <a:lnTo>
                    <a:pt x="9818125" y="5896318"/>
                  </a:lnTo>
                  <a:lnTo>
                    <a:pt x="9814236" y="5907286"/>
                  </a:lnTo>
                  <a:lnTo>
                    <a:pt x="9817010" y="5912809"/>
                  </a:lnTo>
                  <a:lnTo>
                    <a:pt x="9822017" y="5914945"/>
                  </a:lnTo>
                  <a:lnTo>
                    <a:pt x="9822159" y="5914611"/>
                  </a:lnTo>
                  <a:lnTo>
                    <a:pt x="9825498" y="5916036"/>
                  </a:lnTo>
                  <a:lnTo>
                    <a:pt x="9831124" y="5917646"/>
                  </a:lnTo>
                  <a:lnTo>
                    <a:pt x="9836789" y="5914538"/>
                  </a:lnTo>
                  <a:lnTo>
                    <a:pt x="9838734" y="5909055"/>
                  </a:lnTo>
                  <a:lnTo>
                    <a:pt x="9840345" y="5903429"/>
                  </a:lnTo>
                  <a:lnTo>
                    <a:pt x="9837381" y="5897429"/>
                  </a:lnTo>
                  <a:close/>
                </a:path>
                <a:path w="20092670" h="6081395">
                  <a:moveTo>
                    <a:pt x="9275496" y="5654196"/>
                  </a:moveTo>
                  <a:lnTo>
                    <a:pt x="9269113" y="5656209"/>
                  </a:lnTo>
                  <a:lnTo>
                    <a:pt x="9263221" y="5666322"/>
                  </a:lnTo>
                  <a:lnTo>
                    <a:pt x="9265091" y="5673038"/>
                  </a:lnTo>
                  <a:lnTo>
                    <a:pt x="9270148" y="5675984"/>
                  </a:lnTo>
                  <a:lnTo>
                    <a:pt x="9278493" y="5679544"/>
                  </a:lnTo>
                  <a:lnTo>
                    <a:pt x="9284400" y="5677724"/>
                  </a:lnTo>
                  <a:lnTo>
                    <a:pt x="9286869" y="5672859"/>
                  </a:lnTo>
                  <a:lnTo>
                    <a:pt x="9289816" y="5667803"/>
                  </a:lnTo>
                  <a:lnTo>
                    <a:pt x="9287946" y="5661086"/>
                  </a:lnTo>
                  <a:lnTo>
                    <a:pt x="9282889" y="5658140"/>
                  </a:lnTo>
                  <a:lnTo>
                    <a:pt x="9280552" y="5657143"/>
                  </a:lnTo>
                  <a:lnTo>
                    <a:pt x="9275496" y="5654196"/>
                  </a:lnTo>
                  <a:close/>
                </a:path>
                <a:path w="20092670" h="6081395">
                  <a:moveTo>
                    <a:pt x="9919247" y="5922882"/>
                  </a:moveTo>
                  <a:lnTo>
                    <a:pt x="9913478" y="5921605"/>
                  </a:lnTo>
                  <a:lnTo>
                    <a:pt x="9911142" y="5920609"/>
                  </a:lnTo>
                  <a:lnTo>
                    <a:pt x="9905516" y="5918997"/>
                  </a:lnTo>
                  <a:lnTo>
                    <a:pt x="9899516" y="5921962"/>
                  </a:lnTo>
                  <a:lnTo>
                    <a:pt x="9897905" y="5927588"/>
                  </a:lnTo>
                  <a:lnTo>
                    <a:pt x="9896437" y="5932881"/>
                  </a:lnTo>
                  <a:lnTo>
                    <a:pt x="9898877" y="5938261"/>
                  </a:lnTo>
                  <a:lnTo>
                    <a:pt x="9903884" y="5940397"/>
                  </a:lnTo>
                  <a:lnTo>
                    <a:pt x="9904360" y="5940206"/>
                  </a:lnTo>
                  <a:lnTo>
                    <a:pt x="9907698" y="5941630"/>
                  </a:lnTo>
                  <a:lnTo>
                    <a:pt x="9912991" y="5943099"/>
                  </a:lnTo>
                  <a:lnTo>
                    <a:pt x="9918990" y="5940133"/>
                  </a:lnTo>
                  <a:lnTo>
                    <a:pt x="9922212" y="5928882"/>
                  </a:lnTo>
                  <a:lnTo>
                    <a:pt x="9919247" y="5922882"/>
                  </a:lnTo>
                  <a:close/>
                </a:path>
                <a:path w="20092670" h="6081395">
                  <a:moveTo>
                    <a:pt x="591922" y="1938235"/>
                  </a:moveTo>
                  <a:lnTo>
                    <a:pt x="585250" y="1938151"/>
                  </a:lnTo>
                  <a:lnTo>
                    <a:pt x="581111" y="1942304"/>
                  </a:lnTo>
                  <a:lnTo>
                    <a:pt x="579255" y="1943880"/>
                  </a:lnTo>
                  <a:lnTo>
                    <a:pt x="575117" y="1948033"/>
                  </a:lnTo>
                  <a:lnTo>
                    <a:pt x="575033" y="1954704"/>
                  </a:lnTo>
                  <a:lnTo>
                    <a:pt x="579186" y="1958843"/>
                  </a:lnTo>
                  <a:lnTo>
                    <a:pt x="580237" y="1960081"/>
                  </a:lnTo>
                  <a:lnTo>
                    <a:pt x="586579" y="1962786"/>
                  </a:lnTo>
                  <a:lnTo>
                    <a:pt x="590914" y="1961874"/>
                  </a:lnTo>
                  <a:lnTo>
                    <a:pt x="594150" y="1958913"/>
                  </a:lnTo>
                  <a:lnTo>
                    <a:pt x="596006" y="1957337"/>
                  </a:lnTo>
                  <a:lnTo>
                    <a:pt x="600145" y="1953184"/>
                  </a:lnTo>
                  <a:lnTo>
                    <a:pt x="600228" y="1946513"/>
                  </a:lnTo>
                  <a:lnTo>
                    <a:pt x="591922" y="1938235"/>
                  </a:lnTo>
                  <a:close/>
                </a:path>
                <a:path w="20092670" h="6081395">
                  <a:moveTo>
                    <a:pt x="9200606" y="5612387"/>
                  </a:moveTo>
                  <a:lnTo>
                    <a:pt x="9194367" y="5614066"/>
                  </a:lnTo>
                  <a:lnTo>
                    <a:pt x="9188475" y="5624178"/>
                  </a:lnTo>
                  <a:lnTo>
                    <a:pt x="9190153" y="5630419"/>
                  </a:lnTo>
                  <a:lnTo>
                    <a:pt x="9195067" y="5633699"/>
                  </a:lnTo>
                  <a:lnTo>
                    <a:pt x="9203412" y="5637259"/>
                  </a:lnTo>
                  <a:lnTo>
                    <a:pt x="9208842" y="5635629"/>
                  </a:lnTo>
                  <a:lnTo>
                    <a:pt x="9211646" y="5630907"/>
                  </a:lnTo>
                  <a:lnTo>
                    <a:pt x="9214592" y="5625851"/>
                  </a:lnTo>
                  <a:lnTo>
                    <a:pt x="9212914" y="5619610"/>
                  </a:lnTo>
                  <a:lnTo>
                    <a:pt x="9208000" y="5616330"/>
                  </a:lnTo>
                  <a:lnTo>
                    <a:pt x="9205662" y="5615333"/>
                  </a:lnTo>
                  <a:lnTo>
                    <a:pt x="9200606" y="5612387"/>
                  </a:lnTo>
                  <a:close/>
                </a:path>
                <a:path w="20092670" h="6081395">
                  <a:moveTo>
                    <a:pt x="10001634" y="5946187"/>
                  </a:moveTo>
                  <a:lnTo>
                    <a:pt x="9995866" y="5944911"/>
                  </a:lnTo>
                  <a:lnTo>
                    <a:pt x="9993530" y="5943914"/>
                  </a:lnTo>
                  <a:lnTo>
                    <a:pt x="9987903" y="5942304"/>
                  </a:lnTo>
                  <a:lnTo>
                    <a:pt x="9982096" y="5945745"/>
                  </a:lnTo>
                  <a:lnTo>
                    <a:pt x="9980484" y="5951371"/>
                  </a:lnTo>
                  <a:lnTo>
                    <a:pt x="9979016" y="5956663"/>
                  </a:lnTo>
                  <a:lnTo>
                    <a:pt x="9981931" y="5961852"/>
                  </a:lnTo>
                  <a:lnTo>
                    <a:pt x="9986939" y="5963988"/>
                  </a:lnTo>
                  <a:lnTo>
                    <a:pt x="9988083" y="5964082"/>
                  </a:lnTo>
                  <a:lnTo>
                    <a:pt x="9990420" y="5965079"/>
                  </a:lnTo>
                  <a:lnTo>
                    <a:pt x="9996046" y="5966689"/>
                  </a:lnTo>
                  <a:lnTo>
                    <a:pt x="10001854" y="5963249"/>
                  </a:lnTo>
                  <a:lnTo>
                    <a:pt x="10005076" y="5951997"/>
                  </a:lnTo>
                  <a:lnTo>
                    <a:pt x="10001634" y="5946187"/>
                  </a:lnTo>
                  <a:close/>
                </a:path>
                <a:path w="20092670" h="6081395">
                  <a:moveTo>
                    <a:pt x="9127858" y="5568335"/>
                  </a:moveTo>
                  <a:lnTo>
                    <a:pt x="9121283" y="5569871"/>
                  </a:lnTo>
                  <a:lnTo>
                    <a:pt x="9118337" y="5574927"/>
                  </a:lnTo>
                  <a:lnTo>
                    <a:pt x="9115058" y="5579841"/>
                  </a:lnTo>
                  <a:lnTo>
                    <a:pt x="9116594" y="5586415"/>
                  </a:lnTo>
                  <a:lnTo>
                    <a:pt x="9121507" y="5589695"/>
                  </a:lnTo>
                  <a:lnTo>
                    <a:pt x="9125180" y="5591262"/>
                  </a:lnTo>
                  <a:lnTo>
                    <a:pt x="9125038" y="5591595"/>
                  </a:lnTo>
                  <a:lnTo>
                    <a:pt x="9129711" y="5593589"/>
                  </a:lnTo>
                  <a:lnTo>
                    <a:pt x="9135618" y="5591768"/>
                  </a:lnTo>
                  <a:lnTo>
                    <a:pt x="9138279" y="5587380"/>
                  </a:lnTo>
                  <a:lnTo>
                    <a:pt x="9141559" y="5582465"/>
                  </a:lnTo>
                  <a:lnTo>
                    <a:pt x="9140022" y="5575891"/>
                  </a:lnTo>
                  <a:lnTo>
                    <a:pt x="9135108" y="5572611"/>
                  </a:lnTo>
                  <a:lnTo>
                    <a:pt x="9132772" y="5571615"/>
                  </a:lnTo>
                  <a:lnTo>
                    <a:pt x="9127858" y="5568335"/>
                  </a:lnTo>
                  <a:close/>
                </a:path>
                <a:path w="20092670" h="6081395">
                  <a:moveTo>
                    <a:pt x="10084828" y="5966682"/>
                  </a:moveTo>
                  <a:lnTo>
                    <a:pt x="10078917" y="5965739"/>
                  </a:lnTo>
                  <a:lnTo>
                    <a:pt x="10076580" y="5964742"/>
                  </a:lnTo>
                  <a:lnTo>
                    <a:pt x="10070812" y="5963465"/>
                  </a:lnTo>
                  <a:lnTo>
                    <a:pt x="10065004" y="5966906"/>
                  </a:lnTo>
                  <a:lnTo>
                    <a:pt x="10063726" y="5972674"/>
                  </a:lnTo>
                  <a:lnTo>
                    <a:pt x="10062734" y="5977775"/>
                  </a:lnTo>
                  <a:lnTo>
                    <a:pt x="10065317" y="5982823"/>
                  </a:lnTo>
                  <a:lnTo>
                    <a:pt x="10069990" y="5984817"/>
                  </a:lnTo>
                  <a:lnTo>
                    <a:pt x="10069848" y="5985150"/>
                  </a:lnTo>
                  <a:lnTo>
                    <a:pt x="10070516" y="5985435"/>
                  </a:lnTo>
                  <a:lnTo>
                    <a:pt x="10071801" y="5985194"/>
                  </a:lnTo>
                  <a:lnTo>
                    <a:pt x="10074138" y="5986191"/>
                  </a:lnTo>
                  <a:lnTo>
                    <a:pt x="10079906" y="5987468"/>
                  </a:lnTo>
                  <a:lnTo>
                    <a:pt x="10085714" y="5984027"/>
                  </a:lnTo>
                  <a:lnTo>
                    <a:pt x="10088269" y="5972490"/>
                  </a:lnTo>
                  <a:lnTo>
                    <a:pt x="10084828" y="5966682"/>
                  </a:lnTo>
                  <a:close/>
                </a:path>
                <a:path w="20092670" h="6081395">
                  <a:moveTo>
                    <a:pt x="9055153" y="5522327"/>
                  </a:moveTo>
                  <a:lnTo>
                    <a:pt x="9048722" y="5523529"/>
                  </a:lnTo>
                  <a:lnTo>
                    <a:pt x="9045442" y="5528443"/>
                  </a:lnTo>
                  <a:lnTo>
                    <a:pt x="9042496" y="5533500"/>
                  </a:lnTo>
                  <a:lnTo>
                    <a:pt x="9043699" y="5539932"/>
                  </a:lnTo>
                  <a:lnTo>
                    <a:pt x="9048470" y="5543546"/>
                  </a:lnTo>
                  <a:lnTo>
                    <a:pt x="9057149" y="5547248"/>
                  </a:lnTo>
                  <a:lnTo>
                    <a:pt x="9062580" y="5545619"/>
                  </a:lnTo>
                  <a:lnTo>
                    <a:pt x="9065575" y="5541372"/>
                  </a:lnTo>
                  <a:lnTo>
                    <a:pt x="9068521" y="5536316"/>
                  </a:lnTo>
                  <a:lnTo>
                    <a:pt x="9067318" y="5529884"/>
                  </a:lnTo>
                  <a:lnTo>
                    <a:pt x="9062546" y="5526271"/>
                  </a:lnTo>
                  <a:lnTo>
                    <a:pt x="9060209" y="5525274"/>
                  </a:lnTo>
                  <a:lnTo>
                    <a:pt x="9055153" y="5522327"/>
                  </a:lnTo>
                  <a:close/>
                </a:path>
                <a:path w="20092670" h="6081395">
                  <a:moveTo>
                    <a:pt x="10168447" y="5986174"/>
                  </a:moveTo>
                  <a:lnTo>
                    <a:pt x="10162537" y="5985231"/>
                  </a:lnTo>
                  <a:lnTo>
                    <a:pt x="10160201" y="5984234"/>
                  </a:lnTo>
                  <a:lnTo>
                    <a:pt x="10154432" y="5982957"/>
                  </a:lnTo>
                  <a:lnTo>
                    <a:pt x="10148957" y="5986540"/>
                  </a:lnTo>
                  <a:lnTo>
                    <a:pt x="10147681" y="5992309"/>
                  </a:lnTo>
                  <a:lnTo>
                    <a:pt x="10146497" y="5996934"/>
                  </a:lnTo>
                  <a:lnTo>
                    <a:pt x="10149079" y="6001981"/>
                  </a:lnTo>
                  <a:lnTo>
                    <a:pt x="10153752" y="6003974"/>
                  </a:lnTo>
                  <a:lnTo>
                    <a:pt x="10153610" y="6004308"/>
                  </a:lnTo>
                  <a:lnTo>
                    <a:pt x="10154278" y="6004593"/>
                  </a:lnTo>
                  <a:lnTo>
                    <a:pt x="10155898" y="6004495"/>
                  </a:lnTo>
                  <a:lnTo>
                    <a:pt x="10158234" y="6005491"/>
                  </a:lnTo>
                  <a:lnTo>
                    <a:pt x="10164002" y="6006768"/>
                  </a:lnTo>
                  <a:lnTo>
                    <a:pt x="10169476" y="6003185"/>
                  </a:lnTo>
                  <a:lnTo>
                    <a:pt x="10172031" y="5991648"/>
                  </a:lnTo>
                  <a:lnTo>
                    <a:pt x="10168447" y="5986174"/>
                  </a:lnTo>
                  <a:close/>
                </a:path>
                <a:path w="20092670" h="6081395">
                  <a:moveTo>
                    <a:pt x="8984114" y="5474269"/>
                  </a:moveTo>
                  <a:lnTo>
                    <a:pt x="8977682" y="5475472"/>
                  </a:lnTo>
                  <a:lnTo>
                    <a:pt x="8971123" y="5485300"/>
                  </a:lnTo>
                  <a:lnTo>
                    <a:pt x="8972325" y="5491730"/>
                  </a:lnTo>
                  <a:lnTo>
                    <a:pt x="8976954" y="5495678"/>
                  </a:lnTo>
                  <a:lnTo>
                    <a:pt x="8985633" y="5499380"/>
                  </a:lnTo>
                  <a:lnTo>
                    <a:pt x="8990921" y="5498085"/>
                  </a:lnTo>
                  <a:lnTo>
                    <a:pt x="8993916" y="5493838"/>
                  </a:lnTo>
                  <a:lnTo>
                    <a:pt x="8997196" y="5488924"/>
                  </a:lnTo>
                  <a:lnTo>
                    <a:pt x="8995993" y="5482493"/>
                  </a:lnTo>
                  <a:lnTo>
                    <a:pt x="8991364" y="5478545"/>
                  </a:lnTo>
                  <a:lnTo>
                    <a:pt x="8989028" y="5477549"/>
                  </a:lnTo>
                  <a:lnTo>
                    <a:pt x="8984114" y="5474269"/>
                  </a:lnTo>
                  <a:close/>
                </a:path>
                <a:path w="20092670" h="6081395">
                  <a:moveTo>
                    <a:pt x="10252966" y="6001709"/>
                  </a:moveTo>
                  <a:lnTo>
                    <a:pt x="10247055" y="6000766"/>
                  </a:lnTo>
                  <a:lnTo>
                    <a:pt x="10244434" y="6000437"/>
                  </a:lnTo>
                  <a:lnTo>
                    <a:pt x="10238523" y="5999494"/>
                  </a:lnTo>
                  <a:lnTo>
                    <a:pt x="10233383" y="6003220"/>
                  </a:lnTo>
                  <a:lnTo>
                    <a:pt x="10232106" y="6008988"/>
                  </a:lnTo>
                  <a:lnTo>
                    <a:pt x="10231113" y="6014089"/>
                  </a:lnTo>
                  <a:lnTo>
                    <a:pt x="10233837" y="6018802"/>
                  </a:lnTo>
                  <a:lnTo>
                    <a:pt x="10238178" y="6020654"/>
                  </a:lnTo>
                  <a:lnTo>
                    <a:pt x="10238653" y="6020462"/>
                  </a:lnTo>
                  <a:lnTo>
                    <a:pt x="10240658" y="6021317"/>
                  </a:lnTo>
                  <a:lnTo>
                    <a:pt x="10243277" y="6021646"/>
                  </a:lnTo>
                  <a:lnTo>
                    <a:pt x="10249189" y="6022589"/>
                  </a:lnTo>
                  <a:lnTo>
                    <a:pt x="10254329" y="6018863"/>
                  </a:lnTo>
                  <a:lnTo>
                    <a:pt x="10255606" y="6013094"/>
                  </a:lnTo>
                  <a:lnTo>
                    <a:pt x="10256549" y="6007183"/>
                  </a:lnTo>
                  <a:lnTo>
                    <a:pt x="10252966" y="6001709"/>
                  </a:lnTo>
                  <a:close/>
                </a:path>
                <a:path w="20092670" h="6081395">
                  <a:moveTo>
                    <a:pt x="8914310" y="5425159"/>
                  </a:moveTo>
                  <a:lnTo>
                    <a:pt x="8907688" y="5425885"/>
                  </a:lnTo>
                  <a:lnTo>
                    <a:pt x="8901334" y="5435406"/>
                  </a:lnTo>
                  <a:lnTo>
                    <a:pt x="8901129" y="5435714"/>
                  </a:lnTo>
                  <a:lnTo>
                    <a:pt x="8901996" y="5442002"/>
                  </a:lnTo>
                  <a:lnTo>
                    <a:pt x="8906768" y="5445617"/>
                  </a:lnTo>
                  <a:lnTo>
                    <a:pt x="8908820" y="5447281"/>
                  </a:lnTo>
                  <a:lnTo>
                    <a:pt x="8910823" y="5448135"/>
                  </a:lnTo>
                  <a:lnTo>
                    <a:pt x="8911015" y="5448611"/>
                  </a:lnTo>
                  <a:lnTo>
                    <a:pt x="8915354" y="5450463"/>
                  </a:lnTo>
                  <a:lnTo>
                    <a:pt x="8920642" y="5449167"/>
                  </a:lnTo>
                  <a:lnTo>
                    <a:pt x="8923423" y="5445224"/>
                  </a:lnTo>
                  <a:lnTo>
                    <a:pt x="8927251" y="5440149"/>
                  </a:lnTo>
                  <a:lnTo>
                    <a:pt x="8926048" y="5433717"/>
                  </a:lnTo>
                  <a:lnTo>
                    <a:pt x="8921277" y="5430103"/>
                  </a:lnTo>
                  <a:lnTo>
                    <a:pt x="8919224" y="5428439"/>
                  </a:lnTo>
                  <a:lnTo>
                    <a:pt x="8914310" y="5425159"/>
                  </a:lnTo>
                  <a:close/>
                </a:path>
                <a:path w="20092670" h="6081395">
                  <a:moveTo>
                    <a:pt x="10337293" y="6016769"/>
                  </a:moveTo>
                  <a:lnTo>
                    <a:pt x="10331383" y="6015825"/>
                  </a:lnTo>
                  <a:lnTo>
                    <a:pt x="10328761" y="6015496"/>
                  </a:lnTo>
                  <a:lnTo>
                    <a:pt x="10323184" y="6014695"/>
                  </a:lnTo>
                  <a:lnTo>
                    <a:pt x="10317710" y="6018279"/>
                  </a:lnTo>
                  <a:lnTo>
                    <a:pt x="10316767" y="6024190"/>
                  </a:lnTo>
                  <a:lnTo>
                    <a:pt x="10315918" y="6028957"/>
                  </a:lnTo>
                  <a:lnTo>
                    <a:pt x="10318642" y="6033670"/>
                  </a:lnTo>
                  <a:lnTo>
                    <a:pt x="10322981" y="6035521"/>
                  </a:lnTo>
                  <a:lnTo>
                    <a:pt x="10323124" y="6035187"/>
                  </a:lnTo>
                  <a:lnTo>
                    <a:pt x="10325461" y="6036184"/>
                  </a:lnTo>
                  <a:lnTo>
                    <a:pt x="10328082" y="6036513"/>
                  </a:lnTo>
                  <a:lnTo>
                    <a:pt x="10333658" y="6037314"/>
                  </a:lnTo>
                  <a:lnTo>
                    <a:pt x="10339133" y="6033731"/>
                  </a:lnTo>
                  <a:lnTo>
                    <a:pt x="10340076" y="6027819"/>
                  </a:lnTo>
                  <a:lnTo>
                    <a:pt x="10340878" y="6022243"/>
                  </a:lnTo>
                  <a:lnTo>
                    <a:pt x="10337293" y="6016769"/>
                  </a:lnTo>
                  <a:close/>
                </a:path>
                <a:path w="20092670" h="6081395">
                  <a:moveTo>
                    <a:pt x="652293" y="1877181"/>
                  </a:moveTo>
                  <a:lnTo>
                    <a:pt x="645622" y="1877097"/>
                  </a:lnTo>
                  <a:lnTo>
                    <a:pt x="641483" y="1881251"/>
                  </a:lnTo>
                  <a:lnTo>
                    <a:pt x="639627" y="1882826"/>
                  </a:lnTo>
                  <a:lnTo>
                    <a:pt x="635488" y="1886979"/>
                  </a:lnTo>
                  <a:lnTo>
                    <a:pt x="635404" y="1893651"/>
                  </a:lnTo>
                  <a:lnTo>
                    <a:pt x="639556" y="1897790"/>
                  </a:lnTo>
                  <a:lnTo>
                    <a:pt x="640607" y="1899027"/>
                  </a:lnTo>
                  <a:lnTo>
                    <a:pt x="646950" y="1901733"/>
                  </a:lnTo>
                  <a:lnTo>
                    <a:pt x="651285" y="1900820"/>
                  </a:lnTo>
                  <a:lnTo>
                    <a:pt x="654521" y="1897860"/>
                  </a:lnTo>
                  <a:lnTo>
                    <a:pt x="656376" y="1896284"/>
                  </a:lnTo>
                  <a:lnTo>
                    <a:pt x="660515" y="1892131"/>
                  </a:lnTo>
                  <a:lnTo>
                    <a:pt x="660599" y="1885459"/>
                  </a:lnTo>
                  <a:lnTo>
                    <a:pt x="652293" y="1877181"/>
                  </a:lnTo>
                  <a:close/>
                </a:path>
                <a:path w="20092670" h="6081395">
                  <a:moveTo>
                    <a:pt x="8845696" y="5374189"/>
                  </a:moveTo>
                  <a:lnTo>
                    <a:pt x="8839074" y="5374915"/>
                  </a:lnTo>
                  <a:lnTo>
                    <a:pt x="8835460" y="5379687"/>
                  </a:lnTo>
                  <a:lnTo>
                    <a:pt x="8831989" y="5384124"/>
                  </a:lnTo>
                  <a:lnTo>
                    <a:pt x="8832714" y="5390747"/>
                  </a:lnTo>
                  <a:lnTo>
                    <a:pt x="8837486" y="5394361"/>
                  </a:lnTo>
                  <a:lnTo>
                    <a:pt x="8839538" y="5396026"/>
                  </a:lnTo>
                  <a:lnTo>
                    <a:pt x="8841875" y="5397023"/>
                  </a:lnTo>
                  <a:lnTo>
                    <a:pt x="8841733" y="5397356"/>
                  </a:lnTo>
                  <a:lnTo>
                    <a:pt x="8846072" y="5399208"/>
                  </a:lnTo>
                  <a:lnTo>
                    <a:pt x="8851360" y="5397912"/>
                  </a:lnTo>
                  <a:lnTo>
                    <a:pt x="8854213" y="5393999"/>
                  </a:lnTo>
                  <a:lnTo>
                    <a:pt x="8857684" y="5389561"/>
                  </a:lnTo>
                  <a:lnTo>
                    <a:pt x="8856958" y="5382938"/>
                  </a:lnTo>
                  <a:lnTo>
                    <a:pt x="8852187" y="5379325"/>
                  </a:lnTo>
                  <a:lnTo>
                    <a:pt x="8850134" y="5377661"/>
                  </a:lnTo>
                  <a:lnTo>
                    <a:pt x="8845696" y="5374189"/>
                  </a:lnTo>
                  <a:close/>
                </a:path>
                <a:path w="20092670" h="6081395">
                  <a:moveTo>
                    <a:pt x="10421759" y="6028729"/>
                  </a:moveTo>
                  <a:lnTo>
                    <a:pt x="10416182" y="6027928"/>
                  </a:lnTo>
                  <a:lnTo>
                    <a:pt x="10413560" y="6027600"/>
                  </a:lnTo>
                  <a:lnTo>
                    <a:pt x="10407841" y="6027133"/>
                  </a:lnTo>
                  <a:lnTo>
                    <a:pt x="10402558" y="6031193"/>
                  </a:lnTo>
                  <a:lnTo>
                    <a:pt x="10401758" y="6036770"/>
                  </a:lnTo>
                  <a:lnTo>
                    <a:pt x="10401244" y="6041681"/>
                  </a:lnTo>
                  <a:lnTo>
                    <a:pt x="10403775" y="6045917"/>
                  </a:lnTo>
                  <a:lnTo>
                    <a:pt x="10409116" y="6048195"/>
                  </a:lnTo>
                  <a:lnTo>
                    <a:pt x="10410926" y="6048573"/>
                  </a:lnTo>
                  <a:lnTo>
                    <a:pt x="10413549" y="6048902"/>
                  </a:lnTo>
                  <a:lnTo>
                    <a:pt x="10419268" y="6049369"/>
                  </a:lnTo>
                  <a:lnTo>
                    <a:pt x="10424550" y="6045309"/>
                  </a:lnTo>
                  <a:lnTo>
                    <a:pt x="10426152" y="6034155"/>
                  </a:lnTo>
                  <a:lnTo>
                    <a:pt x="10421759" y="6028729"/>
                  </a:lnTo>
                  <a:close/>
                </a:path>
                <a:path w="20092670" h="6081395">
                  <a:moveTo>
                    <a:pt x="8778079" y="5320883"/>
                  </a:moveTo>
                  <a:lnTo>
                    <a:pt x="8771313" y="5321942"/>
                  </a:lnTo>
                  <a:lnTo>
                    <a:pt x="8767842" y="5326380"/>
                  </a:lnTo>
                  <a:lnTo>
                    <a:pt x="8763894" y="5331009"/>
                  </a:lnTo>
                  <a:lnTo>
                    <a:pt x="8764955" y="5337775"/>
                  </a:lnTo>
                  <a:lnTo>
                    <a:pt x="8769392" y="5341246"/>
                  </a:lnTo>
                  <a:lnTo>
                    <a:pt x="8771445" y="5342910"/>
                  </a:lnTo>
                  <a:lnTo>
                    <a:pt x="8772304" y="5343671"/>
                  </a:lnTo>
                  <a:lnTo>
                    <a:pt x="8778312" y="5346234"/>
                  </a:lnTo>
                  <a:lnTo>
                    <a:pt x="8783124" y="5345130"/>
                  </a:lnTo>
                  <a:lnTo>
                    <a:pt x="8790258" y="5336731"/>
                  </a:lnTo>
                  <a:lnTo>
                    <a:pt x="8789198" y="5329966"/>
                  </a:lnTo>
                  <a:lnTo>
                    <a:pt x="8784760" y="5326495"/>
                  </a:lnTo>
                  <a:lnTo>
                    <a:pt x="8782708" y="5324831"/>
                  </a:lnTo>
                  <a:lnTo>
                    <a:pt x="8778079" y="5320883"/>
                  </a:lnTo>
                  <a:close/>
                </a:path>
                <a:path w="20092670" h="6081395">
                  <a:moveTo>
                    <a:pt x="10506744" y="6038546"/>
                  </a:moveTo>
                  <a:lnTo>
                    <a:pt x="10501025" y="6038080"/>
                  </a:lnTo>
                  <a:lnTo>
                    <a:pt x="10498403" y="6037749"/>
                  </a:lnTo>
                  <a:lnTo>
                    <a:pt x="10492826" y="6036949"/>
                  </a:lnTo>
                  <a:lnTo>
                    <a:pt x="10487402" y="6041343"/>
                  </a:lnTo>
                  <a:lnTo>
                    <a:pt x="10486934" y="6047061"/>
                  </a:lnTo>
                  <a:lnTo>
                    <a:pt x="10486419" y="6051972"/>
                  </a:lnTo>
                  <a:lnTo>
                    <a:pt x="10489285" y="6056350"/>
                  </a:lnTo>
                  <a:lnTo>
                    <a:pt x="10493292" y="6058060"/>
                  </a:lnTo>
                  <a:lnTo>
                    <a:pt x="10493434" y="6057726"/>
                  </a:lnTo>
                  <a:lnTo>
                    <a:pt x="10494101" y="6058010"/>
                  </a:lnTo>
                  <a:lnTo>
                    <a:pt x="10496246" y="6058531"/>
                  </a:lnTo>
                  <a:lnTo>
                    <a:pt x="10498868" y="6058860"/>
                  </a:lnTo>
                  <a:lnTo>
                    <a:pt x="10504445" y="6059661"/>
                  </a:lnTo>
                  <a:lnTo>
                    <a:pt x="10509870" y="6055268"/>
                  </a:lnTo>
                  <a:lnTo>
                    <a:pt x="10510336" y="6049548"/>
                  </a:lnTo>
                  <a:lnTo>
                    <a:pt x="10511138" y="6043971"/>
                  </a:lnTo>
                  <a:lnTo>
                    <a:pt x="10506744" y="6038546"/>
                  </a:lnTo>
                  <a:close/>
                </a:path>
                <a:path w="20092670" h="6081395">
                  <a:moveTo>
                    <a:pt x="8711415" y="5267193"/>
                  </a:moveTo>
                  <a:lnTo>
                    <a:pt x="8704791" y="5267919"/>
                  </a:lnTo>
                  <a:lnTo>
                    <a:pt x="8700986" y="5272214"/>
                  </a:lnTo>
                  <a:lnTo>
                    <a:pt x="8697515" y="5276652"/>
                  </a:lnTo>
                  <a:lnTo>
                    <a:pt x="8698241" y="5283275"/>
                  </a:lnTo>
                  <a:lnTo>
                    <a:pt x="8702537" y="5287080"/>
                  </a:lnTo>
                  <a:lnTo>
                    <a:pt x="8704589" y="5288745"/>
                  </a:lnTo>
                  <a:lnTo>
                    <a:pt x="8705448" y="5289506"/>
                  </a:lnTo>
                  <a:lnTo>
                    <a:pt x="8711456" y="5292069"/>
                  </a:lnTo>
                  <a:lnTo>
                    <a:pt x="8716268" y="5290964"/>
                  </a:lnTo>
                  <a:lnTo>
                    <a:pt x="8719454" y="5287194"/>
                  </a:lnTo>
                  <a:lnTo>
                    <a:pt x="8722925" y="5282757"/>
                  </a:lnTo>
                  <a:lnTo>
                    <a:pt x="8722200" y="5276134"/>
                  </a:lnTo>
                  <a:lnTo>
                    <a:pt x="8717904" y="5272329"/>
                  </a:lnTo>
                  <a:lnTo>
                    <a:pt x="8715852" y="5270664"/>
                  </a:lnTo>
                  <a:lnTo>
                    <a:pt x="8711415" y="5267193"/>
                  </a:lnTo>
                  <a:close/>
                </a:path>
                <a:path w="20092670" h="6081395">
                  <a:moveTo>
                    <a:pt x="10592299" y="6047025"/>
                  </a:moveTo>
                  <a:lnTo>
                    <a:pt x="10586580" y="6046558"/>
                  </a:lnTo>
                  <a:lnTo>
                    <a:pt x="10583957" y="6046230"/>
                  </a:lnTo>
                  <a:lnTo>
                    <a:pt x="10577904" y="6045621"/>
                  </a:lnTo>
                  <a:lnTo>
                    <a:pt x="10572815" y="6050157"/>
                  </a:lnTo>
                  <a:lnTo>
                    <a:pt x="10571974" y="6060452"/>
                  </a:lnTo>
                  <a:lnTo>
                    <a:pt x="10574840" y="6064831"/>
                  </a:lnTo>
                  <a:lnTo>
                    <a:pt x="10579849" y="6066967"/>
                  </a:lnTo>
                  <a:lnTo>
                    <a:pt x="10581993" y="6067488"/>
                  </a:lnTo>
                  <a:lnTo>
                    <a:pt x="10584614" y="6067816"/>
                  </a:lnTo>
                  <a:lnTo>
                    <a:pt x="10590663" y="6068425"/>
                  </a:lnTo>
                  <a:lnTo>
                    <a:pt x="10595760" y="6063890"/>
                  </a:lnTo>
                  <a:lnTo>
                    <a:pt x="10596226" y="6058170"/>
                  </a:lnTo>
                  <a:lnTo>
                    <a:pt x="10596835" y="6052117"/>
                  </a:lnTo>
                  <a:lnTo>
                    <a:pt x="10592299" y="6047025"/>
                  </a:lnTo>
                  <a:close/>
                </a:path>
                <a:path w="20092670" h="6081395">
                  <a:moveTo>
                    <a:pt x="8645938" y="5211642"/>
                  </a:moveTo>
                  <a:lnTo>
                    <a:pt x="8639315" y="5212369"/>
                  </a:lnTo>
                  <a:lnTo>
                    <a:pt x="8635510" y="5216664"/>
                  </a:lnTo>
                  <a:lnTo>
                    <a:pt x="8631562" y="5221293"/>
                  </a:lnTo>
                  <a:lnTo>
                    <a:pt x="8632288" y="5227917"/>
                  </a:lnTo>
                  <a:lnTo>
                    <a:pt x="8636584" y="5231722"/>
                  </a:lnTo>
                  <a:lnTo>
                    <a:pt x="8638635" y="5233386"/>
                  </a:lnTo>
                  <a:lnTo>
                    <a:pt x="8639494" y="5234147"/>
                  </a:lnTo>
                  <a:lnTo>
                    <a:pt x="8645837" y="5236853"/>
                  </a:lnTo>
                  <a:lnTo>
                    <a:pt x="8650647" y="5235749"/>
                  </a:lnTo>
                  <a:lnTo>
                    <a:pt x="8653693" y="5232312"/>
                  </a:lnTo>
                  <a:lnTo>
                    <a:pt x="8657640" y="5227683"/>
                  </a:lnTo>
                  <a:lnTo>
                    <a:pt x="8656914" y="5221060"/>
                  </a:lnTo>
                  <a:lnTo>
                    <a:pt x="8652619" y="5217255"/>
                  </a:lnTo>
                  <a:lnTo>
                    <a:pt x="8650567" y="5215590"/>
                  </a:lnTo>
                  <a:lnTo>
                    <a:pt x="8645938" y="5211642"/>
                  </a:lnTo>
                  <a:close/>
                </a:path>
                <a:path w="20092670" h="6081395">
                  <a:moveTo>
                    <a:pt x="713332" y="1816413"/>
                  </a:moveTo>
                  <a:lnTo>
                    <a:pt x="706660" y="1816329"/>
                  </a:lnTo>
                  <a:lnTo>
                    <a:pt x="702521" y="1820482"/>
                  </a:lnTo>
                  <a:lnTo>
                    <a:pt x="700666" y="1822057"/>
                  </a:lnTo>
                  <a:lnTo>
                    <a:pt x="696527" y="1826211"/>
                  </a:lnTo>
                  <a:lnTo>
                    <a:pt x="696442" y="1832882"/>
                  </a:lnTo>
                  <a:lnTo>
                    <a:pt x="700595" y="1837021"/>
                  </a:lnTo>
                  <a:lnTo>
                    <a:pt x="701648" y="1838261"/>
                  </a:lnTo>
                  <a:lnTo>
                    <a:pt x="707988" y="1840965"/>
                  </a:lnTo>
                  <a:lnTo>
                    <a:pt x="712324" y="1840051"/>
                  </a:lnTo>
                  <a:lnTo>
                    <a:pt x="715559" y="1837091"/>
                  </a:lnTo>
                  <a:lnTo>
                    <a:pt x="717415" y="1835515"/>
                  </a:lnTo>
                  <a:lnTo>
                    <a:pt x="721554" y="1831362"/>
                  </a:lnTo>
                  <a:lnTo>
                    <a:pt x="721638" y="1824690"/>
                  </a:lnTo>
                  <a:lnTo>
                    <a:pt x="713332" y="1816413"/>
                  </a:lnTo>
                  <a:close/>
                </a:path>
                <a:path w="20092670" h="6081395">
                  <a:moveTo>
                    <a:pt x="10677423" y="6053744"/>
                  </a:moveTo>
                  <a:lnTo>
                    <a:pt x="10671704" y="6053278"/>
                  </a:lnTo>
                  <a:lnTo>
                    <a:pt x="10669082" y="6052949"/>
                  </a:lnTo>
                  <a:lnTo>
                    <a:pt x="10663363" y="6052482"/>
                  </a:lnTo>
                  <a:lnTo>
                    <a:pt x="10658271" y="6057018"/>
                  </a:lnTo>
                  <a:lnTo>
                    <a:pt x="10657462" y="6066931"/>
                  </a:lnTo>
                  <a:lnTo>
                    <a:pt x="10657431" y="6067312"/>
                  </a:lnTo>
                  <a:lnTo>
                    <a:pt x="10660106" y="6071216"/>
                  </a:lnTo>
                  <a:lnTo>
                    <a:pt x="10664111" y="6072925"/>
                  </a:lnTo>
                  <a:lnTo>
                    <a:pt x="10664303" y="6073400"/>
                  </a:lnTo>
                  <a:lnTo>
                    <a:pt x="10665305" y="6073827"/>
                  </a:lnTo>
                  <a:lnTo>
                    <a:pt x="10667927" y="6074157"/>
                  </a:lnTo>
                  <a:lnTo>
                    <a:pt x="10675934" y="6074811"/>
                  </a:lnTo>
                  <a:lnTo>
                    <a:pt x="10681025" y="6070274"/>
                  </a:lnTo>
                  <a:lnTo>
                    <a:pt x="10681959" y="6058836"/>
                  </a:lnTo>
                  <a:lnTo>
                    <a:pt x="10677423" y="6053744"/>
                  </a:lnTo>
                  <a:close/>
                </a:path>
                <a:path w="20092670" h="6081395">
                  <a:moveTo>
                    <a:pt x="8582508" y="5154993"/>
                  </a:moveTo>
                  <a:lnTo>
                    <a:pt x="8575693" y="5155244"/>
                  </a:lnTo>
                  <a:lnTo>
                    <a:pt x="8568083" y="5163834"/>
                  </a:lnTo>
                  <a:lnTo>
                    <a:pt x="8568333" y="5170648"/>
                  </a:lnTo>
                  <a:lnTo>
                    <a:pt x="8574347" y="5175975"/>
                  </a:lnTo>
                  <a:lnTo>
                    <a:pt x="8575398" y="5177213"/>
                  </a:lnTo>
                  <a:lnTo>
                    <a:pt x="8581740" y="5179919"/>
                  </a:lnTo>
                  <a:lnTo>
                    <a:pt x="8586551" y="5178814"/>
                  </a:lnTo>
                  <a:lnTo>
                    <a:pt x="8593400" y="5171082"/>
                  </a:lnTo>
                  <a:lnTo>
                    <a:pt x="8593150" y="5164268"/>
                  </a:lnTo>
                  <a:lnTo>
                    <a:pt x="8588855" y="5160463"/>
                  </a:lnTo>
                  <a:lnTo>
                    <a:pt x="8586803" y="5158797"/>
                  </a:lnTo>
                  <a:lnTo>
                    <a:pt x="8582508" y="5154993"/>
                  </a:lnTo>
                  <a:close/>
                </a:path>
                <a:path w="20092670" h="6081395">
                  <a:moveTo>
                    <a:pt x="10762683" y="6057365"/>
                  </a:moveTo>
                  <a:lnTo>
                    <a:pt x="10756821" y="6057232"/>
                  </a:lnTo>
                  <a:lnTo>
                    <a:pt x="10748815" y="6056578"/>
                  </a:lnTo>
                  <a:lnTo>
                    <a:pt x="10743724" y="6061114"/>
                  </a:lnTo>
                  <a:lnTo>
                    <a:pt x="10743591" y="6066975"/>
                  </a:lnTo>
                  <a:lnTo>
                    <a:pt x="10743217" y="6071552"/>
                  </a:lnTo>
                  <a:lnTo>
                    <a:pt x="10745892" y="6075454"/>
                  </a:lnTo>
                  <a:lnTo>
                    <a:pt x="10749898" y="6077162"/>
                  </a:lnTo>
                  <a:lnTo>
                    <a:pt x="10749755" y="6077497"/>
                  </a:lnTo>
                  <a:lnTo>
                    <a:pt x="10750757" y="6077924"/>
                  </a:lnTo>
                  <a:lnTo>
                    <a:pt x="10756001" y="6078583"/>
                  </a:lnTo>
                  <a:lnTo>
                    <a:pt x="10761863" y="6078716"/>
                  </a:lnTo>
                  <a:lnTo>
                    <a:pt x="10766954" y="6074180"/>
                  </a:lnTo>
                  <a:lnTo>
                    <a:pt x="10767220" y="6062456"/>
                  </a:lnTo>
                  <a:lnTo>
                    <a:pt x="10762683" y="6057365"/>
                  </a:lnTo>
                  <a:close/>
                </a:path>
                <a:path w="20092670" h="6081395">
                  <a:moveTo>
                    <a:pt x="8519314" y="5096865"/>
                  </a:moveTo>
                  <a:lnTo>
                    <a:pt x="8512833" y="5097258"/>
                  </a:lnTo>
                  <a:lnTo>
                    <a:pt x="8504555" y="5105563"/>
                  </a:lnTo>
                  <a:lnTo>
                    <a:pt x="8504948" y="5112044"/>
                  </a:lnTo>
                  <a:lnTo>
                    <a:pt x="8509101" y="5116183"/>
                  </a:lnTo>
                  <a:lnTo>
                    <a:pt x="8511153" y="5117848"/>
                  </a:lnTo>
                  <a:lnTo>
                    <a:pt x="8511869" y="5118943"/>
                  </a:lnTo>
                  <a:lnTo>
                    <a:pt x="8517878" y="5121506"/>
                  </a:lnTo>
                  <a:lnTo>
                    <a:pt x="8522547" y="5120735"/>
                  </a:lnTo>
                  <a:lnTo>
                    <a:pt x="8525591" y="5117299"/>
                  </a:lnTo>
                  <a:lnTo>
                    <a:pt x="8529730" y="5113146"/>
                  </a:lnTo>
                  <a:lnTo>
                    <a:pt x="8529338" y="5106666"/>
                  </a:lnTo>
                  <a:lnTo>
                    <a:pt x="8525186" y="5102527"/>
                  </a:lnTo>
                  <a:lnTo>
                    <a:pt x="8523467" y="5101005"/>
                  </a:lnTo>
                  <a:lnTo>
                    <a:pt x="8519314" y="5096865"/>
                  </a:lnTo>
                  <a:close/>
                </a:path>
                <a:path w="20092670" h="6081395">
                  <a:moveTo>
                    <a:pt x="10848181" y="6059507"/>
                  </a:moveTo>
                  <a:lnTo>
                    <a:pt x="10842319" y="6059374"/>
                  </a:lnTo>
                  <a:lnTo>
                    <a:pt x="10839889" y="6059520"/>
                  </a:lnTo>
                  <a:lnTo>
                    <a:pt x="10834027" y="6059388"/>
                  </a:lnTo>
                  <a:lnTo>
                    <a:pt x="10829269" y="6064066"/>
                  </a:lnTo>
                  <a:lnTo>
                    <a:pt x="10829136" y="6069928"/>
                  </a:lnTo>
                  <a:lnTo>
                    <a:pt x="10829239" y="6074312"/>
                  </a:lnTo>
                  <a:lnTo>
                    <a:pt x="10831581" y="6078074"/>
                  </a:lnTo>
                  <a:lnTo>
                    <a:pt x="10836922" y="6080353"/>
                  </a:lnTo>
                  <a:lnTo>
                    <a:pt x="10839544" y="6080680"/>
                  </a:lnTo>
                  <a:lnTo>
                    <a:pt x="10841973" y="6080533"/>
                  </a:lnTo>
                  <a:lnTo>
                    <a:pt x="10847835" y="6080666"/>
                  </a:lnTo>
                  <a:lnTo>
                    <a:pt x="10852593" y="6075988"/>
                  </a:lnTo>
                  <a:lnTo>
                    <a:pt x="10852859" y="6064264"/>
                  </a:lnTo>
                  <a:lnTo>
                    <a:pt x="10848181" y="6059507"/>
                  </a:lnTo>
                  <a:close/>
                </a:path>
                <a:path w="20092670" h="6081395">
                  <a:moveTo>
                    <a:pt x="8457976" y="5037163"/>
                  </a:moveTo>
                  <a:lnTo>
                    <a:pt x="8451304" y="5037079"/>
                  </a:lnTo>
                  <a:lnTo>
                    <a:pt x="8447165" y="5041233"/>
                  </a:lnTo>
                  <a:lnTo>
                    <a:pt x="8443359" y="5045528"/>
                  </a:lnTo>
                  <a:lnTo>
                    <a:pt x="8443276" y="5052199"/>
                  </a:lnTo>
                  <a:lnTo>
                    <a:pt x="8447429" y="5056338"/>
                  </a:lnTo>
                  <a:lnTo>
                    <a:pt x="8449338" y="5058335"/>
                  </a:lnTo>
                  <a:lnTo>
                    <a:pt x="8450056" y="5059432"/>
                  </a:lnTo>
                  <a:lnTo>
                    <a:pt x="8452391" y="5060428"/>
                  </a:lnTo>
                  <a:lnTo>
                    <a:pt x="8452534" y="5060094"/>
                  </a:lnTo>
                  <a:lnTo>
                    <a:pt x="8456540" y="5061803"/>
                  </a:lnTo>
                  <a:lnTo>
                    <a:pt x="8461210" y="5061032"/>
                  </a:lnTo>
                  <a:lnTo>
                    <a:pt x="8468059" y="5053301"/>
                  </a:lnTo>
                  <a:lnTo>
                    <a:pt x="8468143" y="5046629"/>
                  </a:lnTo>
                  <a:lnTo>
                    <a:pt x="8463991" y="5042491"/>
                  </a:lnTo>
                  <a:lnTo>
                    <a:pt x="8457976" y="5037163"/>
                  </a:lnTo>
                  <a:close/>
                </a:path>
                <a:path w="20092670" h="6081395">
                  <a:moveTo>
                    <a:pt x="774895" y="1756264"/>
                  </a:moveTo>
                  <a:lnTo>
                    <a:pt x="768224" y="1756178"/>
                  </a:lnTo>
                  <a:lnTo>
                    <a:pt x="764085" y="1760332"/>
                  </a:lnTo>
                  <a:lnTo>
                    <a:pt x="762229" y="1761907"/>
                  </a:lnTo>
                  <a:lnTo>
                    <a:pt x="758090" y="1766060"/>
                  </a:lnTo>
                  <a:lnTo>
                    <a:pt x="758006" y="1772732"/>
                  </a:lnTo>
                  <a:lnTo>
                    <a:pt x="762159" y="1776872"/>
                  </a:lnTo>
                  <a:lnTo>
                    <a:pt x="762876" y="1777967"/>
                  </a:lnTo>
                  <a:lnTo>
                    <a:pt x="769552" y="1780815"/>
                  </a:lnTo>
                  <a:lnTo>
                    <a:pt x="773888" y="1779901"/>
                  </a:lnTo>
                  <a:lnTo>
                    <a:pt x="777123" y="1776942"/>
                  </a:lnTo>
                  <a:lnTo>
                    <a:pt x="778979" y="1775365"/>
                  </a:lnTo>
                  <a:lnTo>
                    <a:pt x="783118" y="1771213"/>
                  </a:lnTo>
                  <a:lnTo>
                    <a:pt x="783201" y="1764542"/>
                  </a:lnTo>
                  <a:lnTo>
                    <a:pt x="774895" y="1756264"/>
                  </a:lnTo>
                  <a:close/>
                </a:path>
                <a:path w="20092670" h="6081395">
                  <a:moveTo>
                    <a:pt x="10933579" y="6060030"/>
                  </a:moveTo>
                  <a:lnTo>
                    <a:pt x="10927717" y="6059897"/>
                  </a:lnTo>
                  <a:lnTo>
                    <a:pt x="10925288" y="6060044"/>
                  </a:lnTo>
                  <a:lnTo>
                    <a:pt x="10919426" y="6059911"/>
                  </a:lnTo>
                  <a:lnTo>
                    <a:pt x="10915003" y="6064731"/>
                  </a:lnTo>
                  <a:lnTo>
                    <a:pt x="10914870" y="6070592"/>
                  </a:lnTo>
                  <a:lnTo>
                    <a:pt x="10914973" y="6074977"/>
                  </a:lnTo>
                  <a:lnTo>
                    <a:pt x="10917647" y="6078881"/>
                  </a:lnTo>
                  <a:lnTo>
                    <a:pt x="10921319" y="6080447"/>
                  </a:lnTo>
                  <a:lnTo>
                    <a:pt x="10921462" y="6080113"/>
                  </a:lnTo>
                  <a:lnTo>
                    <a:pt x="10922463" y="6080541"/>
                  </a:lnTo>
                  <a:lnTo>
                    <a:pt x="10925419" y="6081012"/>
                  </a:lnTo>
                  <a:lnTo>
                    <a:pt x="10927849" y="6080865"/>
                  </a:lnTo>
                  <a:lnTo>
                    <a:pt x="10933710" y="6080998"/>
                  </a:lnTo>
                  <a:lnTo>
                    <a:pt x="10938134" y="6076177"/>
                  </a:lnTo>
                  <a:lnTo>
                    <a:pt x="10938401" y="6064454"/>
                  </a:lnTo>
                  <a:lnTo>
                    <a:pt x="10933579" y="6060030"/>
                  </a:lnTo>
                  <a:close/>
                </a:path>
                <a:path w="20092670" h="6081395">
                  <a:moveTo>
                    <a:pt x="8397399" y="4976601"/>
                  </a:moveTo>
                  <a:lnTo>
                    <a:pt x="8390727" y="4976517"/>
                  </a:lnTo>
                  <a:lnTo>
                    <a:pt x="8382449" y="4984823"/>
                  </a:lnTo>
                  <a:lnTo>
                    <a:pt x="8382365" y="4991495"/>
                  </a:lnTo>
                  <a:lnTo>
                    <a:pt x="8386518" y="4995634"/>
                  </a:lnTo>
                  <a:lnTo>
                    <a:pt x="8389144" y="4998726"/>
                  </a:lnTo>
                  <a:lnTo>
                    <a:pt x="8395488" y="5001432"/>
                  </a:lnTo>
                  <a:lnTo>
                    <a:pt x="8399822" y="5000519"/>
                  </a:lnTo>
                  <a:lnTo>
                    <a:pt x="8403058" y="4997559"/>
                  </a:lnTo>
                  <a:lnTo>
                    <a:pt x="8407197" y="4993406"/>
                  </a:lnTo>
                  <a:lnTo>
                    <a:pt x="8407280" y="4986734"/>
                  </a:lnTo>
                  <a:lnTo>
                    <a:pt x="8403128" y="4982595"/>
                  </a:lnTo>
                  <a:lnTo>
                    <a:pt x="8401552" y="4980740"/>
                  </a:lnTo>
                  <a:lnTo>
                    <a:pt x="8397399" y="4976601"/>
                  </a:lnTo>
                  <a:close/>
                </a:path>
                <a:path w="20092670" h="6081395">
                  <a:moveTo>
                    <a:pt x="11019357" y="6058741"/>
                  </a:moveTo>
                  <a:lnTo>
                    <a:pt x="11013353" y="6058942"/>
                  </a:lnTo>
                  <a:lnTo>
                    <a:pt x="11005252" y="6059432"/>
                  </a:lnTo>
                  <a:lnTo>
                    <a:pt x="11000494" y="6064109"/>
                  </a:lnTo>
                  <a:lnTo>
                    <a:pt x="11000695" y="6070114"/>
                  </a:lnTo>
                  <a:lnTo>
                    <a:pt x="11000463" y="6074355"/>
                  </a:lnTo>
                  <a:lnTo>
                    <a:pt x="11003282" y="6077925"/>
                  </a:lnTo>
                  <a:lnTo>
                    <a:pt x="11006953" y="6079491"/>
                  </a:lnTo>
                  <a:lnTo>
                    <a:pt x="11007096" y="6079157"/>
                  </a:lnTo>
                  <a:lnTo>
                    <a:pt x="11008431" y="6079727"/>
                  </a:lnTo>
                  <a:lnTo>
                    <a:pt x="11011530" y="6079865"/>
                  </a:lnTo>
                  <a:lnTo>
                    <a:pt x="11013959" y="6079717"/>
                  </a:lnTo>
                  <a:lnTo>
                    <a:pt x="11019487" y="6079708"/>
                  </a:lnTo>
                  <a:lnTo>
                    <a:pt x="11024245" y="6075030"/>
                  </a:lnTo>
                  <a:lnTo>
                    <a:pt x="11024045" y="6069026"/>
                  </a:lnTo>
                  <a:lnTo>
                    <a:pt x="11024035" y="6063499"/>
                  </a:lnTo>
                  <a:lnTo>
                    <a:pt x="11019357" y="6058741"/>
                  </a:lnTo>
                  <a:close/>
                </a:path>
                <a:path w="20092670" h="6081395">
                  <a:moveTo>
                    <a:pt x="8337725" y="4914845"/>
                  </a:moveTo>
                  <a:lnTo>
                    <a:pt x="8331053" y="4914762"/>
                  </a:lnTo>
                  <a:lnTo>
                    <a:pt x="8326915" y="4918914"/>
                  </a:lnTo>
                  <a:lnTo>
                    <a:pt x="8322442" y="4922925"/>
                  </a:lnTo>
                  <a:lnTo>
                    <a:pt x="8322357" y="4929597"/>
                  </a:lnTo>
                  <a:lnTo>
                    <a:pt x="8326511" y="4933736"/>
                  </a:lnTo>
                  <a:lnTo>
                    <a:pt x="8329137" y="4936828"/>
                  </a:lnTo>
                  <a:lnTo>
                    <a:pt x="8331807" y="4937967"/>
                  </a:lnTo>
                  <a:lnTo>
                    <a:pt x="8331332" y="4938159"/>
                  </a:lnTo>
                  <a:lnTo>
                    <a:pt x="8335338" y="4939868"/>
                  </a:lnTo>
                  <a:lnTo>
                    <a:pt x="8339672" y="4938956"/>
                  </a:lnTo>
                  <a:lnTo>
                    <a:pt x="8342908" y="4935995"/>
                  </a:lnTo>
                  <a:lnTo>
                    <a:pt x="8347238" y="4932318"/>
                  </a:lnTo>
                  <a:lnTo>
                    <a:pt x="8347465" y="4925313"/>
                  </a:lnTo>
                  <a:lnTo>
                    <a:pt x="8343312" y="4921174"/>
                  </a:lnTo>
                  <a:lnTo>
                    <a:pt x="8341736" y="4919319"/>
                  </a:lnTo>
                  <a:lnTo>
                    <a:pt x="8337725" y="4914845"/>
                  </a:lnTo>
                  <a:close/>
                </a:path>
                <a:path w="20092670" h="6081395">
                  <a:moveTo>
                    <a:pt x="836985" y="1696733"/>
                  </a:moveTo>
                  <a:lnTo>
                    <a:pt x="830313" y="1696648"/>
                  </a:lnTo>
                  <a:lnTo>
                    <a:pt x="826174" y="1700801"/>
                  </a:lnTo>
                  <a:lnTo>
                    <a:pt x="824318" y="1702377"/>
                  </a:lnTo>
                  <a:lnTo>
                    <a:pt x="819845" y="1706387"/>
                  </a:lnTo>
                  <a:lnTo>
                    <a:pt x="819761" y="1713059"/>
                  </a:lnTo>
                  <a:lnTo>
                    <a:pt x="823914" y="1717198"/>
                  </a:lnTo>
                  <a:lnTo>
                    <a:pt x="824631" y="1718293"/>
                  </a:lnTo>
                  <a:lnTo>
                    <a:pt x="827301" y="1719433"/>
                  </a:lnTo>
                  <a:lnTo>
                    <a:pt x="827159" y="1719766"/>
                  </a:lnTo>
                  <a:lnTo>
                    <a:pt x="831165" y="1721475"/>
                  </a:lnTo>
                  <a:lnTo>
                    <a:pt x="835500" y="1720562"/>
                  </a:lnTo>
                  <a:lnTo>
                    <a:pt x="838736" y="1717602"/>
                  </a:lnTo>
                  <a:lnTo>
                    <a:pt x="840592" y="1716026"/>
                  </a:lnTo>
                  <a:lnTo>
                    <a:pt x="845064" y="1712016"/>
                  </a:lnTo>
                  <a:lnTo>
                    <a:pt x="845148" y="1705344"/>
                  </a:lnTo>
                  <a:lnTo>
                    <a:pt x="840996" y="1701205"/>
                  </a:lnTo>
                  <a:lnTo>
                    <a:pt x="836985" y="1696733"/>
                  </a:lnTo>
                  <a:close/>
                </a:path>
                <a:path w="20092670" h="6081395">
                  <a:moveTo>
                    <a:pt x="8279623" y="4852183"/>
                  </a:moveTo>
                  <a:lnTo>
                    <a:pt x="8273094" y="4851764"/>
                  </a:lnTo>
                  <a:lnTo>
                    <a:pt x="8264148" y="4859785"/>
                  </a:lnTo>
                  <a:lnTo>
                    <a:pt x="8263731" y="4866316"/>
                  </a:lnTo>
                  <a:lnTo>
                    <a:pt x="8267741" y="4870788"/>
                  </a:lnTo>
                  <a:lnTo>
                    <a:pt x="8269317" y="4872644"/>
                  </a:lnTo>
                  <a:lnTo>
                    <a:pt x="8270225" y="4874215"/>
                  </a:lnTo>
                  <a:lnTo>
                    <a:pt x="8276901" y="4877063"/>
                  </a:lnTo>
                  <a:lnTo>
                    <a:pt x="8281094" y="4876483"/>
                  </a:lnTo>
                  <a:lnTo>
                    <a:pt x="8284330" y="4873523"/>
                  </a:lnTo>
                  <a:lnTo>
                    <a:pt x="8288802" y="4869513"/>
                  </a:lnTo>
                  <a:lnTo>
                    <a:pt x="8289220" y="4862984"/>
                  </a:lnTo>
                  <a:lnTo>
                    <a:pt x="8285210" y="4858511"/>
                  </a:lnTo>
                  <a:lnTo>
                    <a:pt x="8283634" y="4856655"/>
                  </a:lnTo>
                  <a:lnTo>
                    <a:pt x="8279623" y="4852183"/>
                  </a:lnTo>
                  <a:close/>
                </a:path>
                <a:path w="20092670" h="6081395">
                  <a:moveTo>
                    <a:pt x="11104701" y="6055689"/>
                  </a:moveTo>
                  <a:lnTo>
                    <a:pt x="11090930" y="6056522"/>
                  </a:lnTo>
                  <a:lnTo>
                    <a:pt x="11086031" y="6061534"/>
                  </a:lnTo>
                  <a:lnTo>
                    <a:pt x="11086375" y="6067205"/>
                  </a:lnTo>
                  <a:lnTo>
                    <a:pt x="11086477" y="6071588"/>
                  </a:lnTo>
                  <a:lnTo>
                    <a:pt x="11088960" y="6075016"/>
                  </a:lnTo>
                  <a:lnTo>
                    <a:pt x="11094301" y="6077294"/>
                  </a:lnTo>
                  <a:lnTo>
                    <a:pt x="11097400" y="6077432"/>
                  </a:lnTo>
                  <a:lnTo>
                    <a:pt x="11105500" y="6076942"/>
                  </a:lnTo>
                  <a:lnTo>
                    <a:pt x="11110401" y="6071929"/>
                  </a:lnTo>
                  <a:lnTo>
                    <a:pt x="11109714" y="6060588"/>
                  </a:lnTo>
                  <a:lnTo>
                    <a:pt x="11104701" y="6055689"/>
                  </a:lnTo>
                  <a:close/>
                </a:path>
                <a:path w="20092670" h="6081395">
                  <a:moveTo>
                    <a:pt x="8222424" y="4788326"/>
                  </a:moveTo>
                  <a:lnTo>
                    <a:pt x="8215895" y="4787908"/>
                  </a:lnTo>
                  <a:lnTo>
                    <a:pt x="8206949" y="4795929"/>
                  </a:lnTo>
                  <a:lnTo>
                    <a:pt x="8206531" y="4802459"/>
                  </a:lnTo>
                  <a:lnTo>
                    <a:pt x="8210542" y="4806931"/>
                  </a:lnTo>
                  <a:lnTo>
                    <a:pt x="8212117" y="4808787"/>
                  </a:lnTo>
                  <a:lnTo>
                    <a:pt x="8213026" y="4810359"/>
                  </a:lnTo>
                  <a:lnTo>
                    <a:pt x="8219702" y="4813207"/>
                  </a:lnTo>
                  <a:lnTo>
                    <a:pt x="8224038" y="4812294"/>
                  </a:lnTo>
                  <a:lnTo>
                    <a:pt x="8227131" y="4809667"/>
                  </a:lnTo>
                  <a:lnTo>
                    <a:pt x="8231604" y="4805656"/>
                  </a:lnTo>
                  <a:lnTo>
                    <a:pt x="8231687" y="4798985"/>
                  </a:lnTo>
                  <a:lnTo>
                    <a:pt x="8226435" y="4792798"/>
                  </a:lnTo>
                  <a:lnTo>
                    <a:pt x="8222424" y="4788326"/>
                  </a:lnTo>
                  <a:close/>
                </a:path>
                <a:path w="20092670" h="6081395">
                  <a:moveTo>
                    <a:pt x="11190141" y="6051494"/>
                  </a:moveTo>
                  <a:lnTo>
                    <a:pt x="11176369" y="6052327"/>
                  </a:lnTo>
                  <a:lnTo>
                    <a:pt x="11172057" y="6057195"/>
                  </a:lnTo>
                  <a:lnTo>
                    <a:pt x="11171804" y="6057481"/>
                  </a:lnTo>
                  <a:lnTo>
                    <a:pt x="11172392" y="6067202"/>
                  </a:lnTo>
                  <a:lnTo>
                    <a:pt x="11174875" y="6070629"/>
                  </a:lnTo>
                  <a:lnTo>
                    <a:pt x="11179882" y="6072765"/>
                  </a:lnTo>
                  <a:lnTo>
                    <a:pt x="11183315" y="6073045"/>
                  </a:lnTo>
                  <a:lnTo>
                    <a:pt x="11191414" y="6072554"/>
                  </a:lnTo>
                  <a:lnTo>
                    <a:pt x="11195727" y="6067686"/>
                  </a:lnTo>
                  <a:lnTo>
                    <a:pt x="11195981" y="6067400"/>
                  </a:lnTo>
                  <a:lnTo>
                    <a:pt x="11195294" y="6056060"/>
                  </a:lnTo>
                  <a:lnTo>
                    <a:pt x="11190141" y="6051494"/>
                  </a:lnTo>
                  <a:close/>
                </a:path>
                <a:path w="20092670" h="6081395">
                  <a:moveTo>
                    <a:pt x="899456" y="1638153"/>
                  </a:moveTo>
                  <a:lnTo>
                    <a:pt x="892593" y="1637593"/>
                  </a:lnTo>
                  <a:lnTo>
                    <a:pt x="888454" y="1641747"/>
                  </a:lnTo>
                  <a:lnTo>
                    <a:pt x="886598" y="1643322"/>
                  </a:lnTo>
                  <a:lnTo>
                    <a:pt x="882602" y="1647141"/>
                  </a:lnTo>
                  <a:lnTo>
                    <a:pt x="882041" y="1654005"/>
                  </a:lnTo>
                  <a:lnTo>
                    <a:pt x="886194" y="1658144"/>
                  </a:lnTo>
                  <a:lnTo>
                    <a:pt x="887245" y="1659381"/>
                  </a:lnTo>
                  <a:lnTo>
                    <a:pt x="893587" y="1662087"/>
                  </a:lnTo>
                  <a:lnTo>
                    <a:pt x="897781" y="1661507"/>
                  </a:lnTo>
                  <a:lnTo>
                    <a:pt x="901016" y="1658547"/>
                  </a:lnTo>
                  <a:lnTo>
                    <a:pt x="902872" y="1656971"/>
                  </a:lnTo>
                  <a:lnTo>
                    <a:pt x="906869" y="1653152"/>
                  </a:lnTo>
                  <a:lnTo>
                    <a:pt x="907095" y="1646146"/>
                  </a:lnTo>
                  <a:lnTo>
                    <a:pt x="899456" y="1638153"/>
                  </a:lnTo>
                  <a:close/>
                </a:path>
                <a:path w="20092670" h="6081395">
                  <a:moveTo>
                    <a:pt x="8166177" y="4724086"/>
                  </a:moveTo>
                  <a:lnTo>
                    <a:pt x="8159314" y="4723527"/>
                  </a:lnTo>
                  <a:lnTo>
                    <a:pt x="8150654" y="4730880"/>
                  </a:lnTo>
                  <a:lnTo>
                    <a:pt x="8150093" y="4737744"/>
                  </a:lnTo>
                  <a:lnTo>
                    <a:pt x="8155346" y="4743930"/>
                  </a:lnTo>
                  <a:lnTo>
                    <a:pt x="8156254" y="4745501"/>
                  </a:lnTo>
                  <a:lnTo>
                    <a:pt x="8162930" y="4748349"/>
                  </a:lnTo>
                  <a:lnTo>
                    <a:pt x="8167123" y="4747770"/>
                  </a:lnTo>
                  <a:lnTo>
                    <a:pt x="8174547" y="4741467"/>
                  </a:lnTo>
                  <a:lnTo>
                    <a:pt x="8175107" y="4734603"/>
                  </a:lnTo>
                  <a:lnTo>
                    <a:pt x="8166177" y="4724086"/>
                  </a:lnTo>
                  <a:close/>
                </a:path>
                <a:path w="20092670" h="6081395">
                  <a:moveTo>
                    <a:pt x="11275147" y="6045535"/>
                  </a:moveTo>
                  <a:lnTo>
                    <a:pt x="11261376" y="6046369"/>
                  </a:lnTo>
                  <a:lnTo>
                    <a:pt x="11257143" y="6051666"/>
                  </a:lnTo>
                  <a:lnTo>
                    <a:pt x="11257731" y="6061387"/>
                  </a:lnTo>
                  <a:lnTo>
                    <a:pt x="11260550" y="6064956"/>
                  </a:lnTo>
                  <a:lnTo>
                    <a:pt x="11263887" y="6066380"/>
                  </a:lnTo>
                  <a:lnTo>
                    <a:pt x="11264030" y="6066046"/>
                  </a:lnTo>
                  <a:lnTo>
                    <a:pt x="11265365" y="6066616"/>
                  </a:lnTo>
                  <a:lnTo>
                    <a:pt x="11268798" y="6066896"/>
                  </a:lnTo>
                  <a:lnTo>
                    <a:pt x="11276897" y="6066405"/>
                  </a:lnTo>
                  <a:lnTo>
                    <a:pt x="11281130" y="6061108"/>
                  </a:lnTo>
                  <a:lnTo>
                    <a:pt x="11280444" y="6049768"/>
                  </a:lnTo>
                  <a:lnTo>
                    <a:pt x="11275147" y="6045535"/>
                  </a:lnTo>
                  <a:close/>
                </a:path>
                <a:path w="20092670" h="6081395">
                  <a:moveTo>
                    <a:pt x="8110977" y="4658322"/>
                  </a:moveTo>
                  <a:lnTo>
                    <a:pt x="8104113" y="4657760"/>
                  </a:lnTo>
                  <a:lnTo>
                    <a:pt x="8095452" y="4665113"/>
                  </a:lnTo>
                  <a:lnTo>
                    <a:pt x="8094892" y="4671978"/>
                  </a:lnTo>
                  <a:lnTo>
                    <a:pt x="8101195" y="4679401"/>
                  </a:lnTo>
                  <a:lnTo>
                    <a:pt x="8104057" y="4681017"/>
                  </a:lnTo>
                  <a:lnTo>
                    <a:pt x="8107396" y="4682441"/>
                  </a:lnTo>
                  <a:lnTo>
                    <a:pt x="8111589" y="4681861"/>
                  </a:lnTo>
                  <a:lnTo>
                    <a:pt x="8114681" y="4679235"/>
                  </a:lnTo>
                  <a:lnTo>
                    <a:pt x="8119346" y="4675701"/>
                  </a:lnTo>
                  <a:lnTo>
                    <a:pt x="8119906" y="4668838"/>
                  </a:lnTo>
                  <a:lnTo>
                    <a:pt x="8110977" y="4658322"/>
                  </a:lnTo>
                  <a:close/>
                </a:path>
                <a:path w="20092670" h="6081395">
                  <a:moveTo>
                    <a:pt x="11360531" y="6037767"/>
                  </a:moveTo>
                  <a:lnTo>
                    <a:pt x="11354719" y="6038444"/>
                  </a:lnTo>
                  <a:lnTo>
                    <a:pt x="11352289" y="6038590"/>
                  </a:lnTo>
                  <a:lnTo>
                    <a:pt x="11346284" y="6038791"/>
                  </a:lnTo>
                  <a:lnTo>
                    <a:pt x="11342052" y="6044087"/>
                  </a:lnTo>
                  <a:lnTo>
                    <a:pt x="11342729" y="6049900"/>
                  </a:lnTo>
                  <a:lnTo>
                    <a:pt x="11343308" y="6054093"/>
                  </a:lnTo>
                  <a:lnTo>
                    <a:pt x="11345935" y="6057186"/>
                  </a:lnTo>
                  <a:lnTo>
                    <a:pt x="11349274" y="6058610"/>
                  </a:lnTo>
                  <a:lnTo>
                    <a:pt x="11348796" y="6058802"/>
                  </a:lnTo>
                  <a:lnTo>
                    <a:pt x="11350465" y="6059514"/>
                  </a:lnTo>
                  <a:lnTo>
                    <a:pt x="11354039" y="6059459"/>
                  </a:lnTo>
                  <a:lnTo>
                    <a:pt x="11356470" y="6059313"/>
                  </a:lnTo>
                  <a:lnTo>
                    <a:pt x="11362474" y="6059111"/>
                  </a:lnTo>
                  <a:lnTo>
                    <a:pt x="11366706" y="6053816"/>
                  </a:lnTo>
                  <a:lnTo>
                    <a:pt x="11366030" y="6048003"/>
                  </a:lnTo>
                  <a:lnTo>
                    <a:pt x="11365829" y="6041999"/>
                  </a:lnTo>
                  <a:lnTo>
                    <a:pt x="11360531" y="6037767"/>
                  </a:lnTo>
                  <a:close/>
                </a:path>
                <a:path w="20092670" h="6081395">
                  <a:moveTo>
                    <a:pt x="962213" y="1578907"/>
                  </a:moveTo>
                  <a:lnTo>
                    <a:pt x="955684" y="1578489"/>
                  </a:lnTo>
                  <a:lnTo>
                    <a:pt x="951211" y="1582500"/>
                  </a:lnTo>
                  <a:lnTo>
                    <a:pt x="949355" y="1584075"/>
                  </a:lnTo>
                  <a:lnTo>
                    <a:pt x="945359" y="1587894"/>
                  </a:lnTo>
                  <a:lnTo>
                    <a:pt x="944941" y="1594424"/>
                  </a:lnTo>
                  <a:lnTo>
                    <a:pt x="948951" y="1598897"/>
                  </a:lnTo>
                  <a:lnTo>
                    <a:pt x="949859" y="1600468"/>
                  </a:lnTo>
                  <a:lnTo>
                    <a:pt x="952530" y="1601607"/>
                  </a:lnTo>
                  <a:lnTo>
                    <a:pt x="952338" y="1601132"/>
                  </a:lnTo>
                  <a:lnTo>
                    <a:pt x="956344" y="1602840"/>
                  </a:lnTo>
                  <a:lnTo>
                    <a:pt x="960537" y="1602260"/>
                  </a:lnTo>
                  <a:lnTo>
                    <a:pt x="963773" y="1599301"/>
                  </a:lnTo>
                  <a:lnTo>
                    <a:pt x="965628" y="1597725"/>
                  </a:lnTo>
                  <a:lnTo>
                    <a:pt x="969625" y="1593906"/>
                  </a:lnTo>
                  <a:lnTo>
                    <a:pt x="970043" y="1587376"/>
                  </a:lnTo>
                  <a:lnTo>
                    <a:pt x="966033" y="1582904"/>
                  </a:lnTo>
                  <a:lnTo>
                    <a:pt x="962213" y="1578907"/>
                  </a:lnTo>
                  <a:close/>
                </a:path>
                <a:path w="20092670" h="6081395">
                  <a:moveTo>
                    <a:pt x="8056395" y="4592029"/>
                  </a:moveTo>
                  <a:lnTo>
                    <a:pt x="8040261" y="4604876"/>
                  </a:lnTo>
                  <a:lnTo>
                    <a:pt x="8043796" y="4609541"/>
                  </a:lnTo>
                  <a:lnTo>
                    <a:pt x="8045372" y="4611396"/>
                  </a:lnTo>
                  <a:lnTo>
                    <a:pt x="8046756" y="4612776"/>
                  </a:lnTo>
                  <a:lnTo>
                    <a:pt x="8049617" y="4614391"/>
                  </a:lnTo>
                  <a:lnTo>
                    <a:pt x="8052956" y="4615815"/>
                  </a:lnTo>
                  <a:lnTo>
                    <a:pt x="8057006" y="4615570"/>
                  </a:lnTo>
                  <a:lnTo>
                    <a:pt x="8060100" y="4612944"/>
                  </a:lnTo>
                  <a:lnTo>
                    <a:pt x="8064764" y="4609410"/>
                  </a:lnTo>
                  <a:lnTo>
                    <a:pt x="8065182" y="4602880"/>
                  </a:lnTo>
                  <a:lnTo>
                    <a:pt x="8061647" y="4598216"/>
                  </a:lnTo>
                  <a:lnTo>
                    <a:pt x="8056395" y="4592029"/>
                  </a:lnTo>
                  <a:close/>
                </a:path>
                <a:path w="20092670" h="6081395">
                  <a:moveTo>
                    <a:pt x="11445818" y="6028377"/>
                  </a:moveTo>
                  <a:lnTo>
                    <a:pt x="11440006" y="6029054"/>
                  </a:lnTo>
                  <a:lnTo>
                    <a:pt x="11437575" y="6029201"/>
                  </a:lnTo>
                  <a:lnTo>
                    <a:pt x="11431763" y="6029877"/>
                  </a:lnTo>
                  <a:lnTo>
                    <a:pt x="11427530" y="6035174"/>
                  </a:lnTo>
                  <a:lnTo>
                    <a:pt x="11428208" y="6040987"/>
                  </a:lnTo>
                  <a:lnTo>
                    <a:pt x="11428453" y="6045038"/>
                  </a:lnTo>
                  <a:lnTo>
                    <a:pt x="11431079" y="6048130"/>
                  </a:lnTo>
                  <a:lnTo>
                    <a:pt x="11436420" y="6050408"/>
                  </a:lnTo>
                  <a:lnTo>
                    <a:pt x="11439994" y="6050354"/>
                  </a:lnTo>
                  <a:lnTo>
                    <a:pt x="11442424" y="6050208"/>
                  </a:lnTo>
                  <a:lnTo>
                    <a:pt x="11448237" y="6049531"/>
                  </a:lnTo>
                  <a:lnTo>
                    <a:pt x="11452469" y="6044234"/>
                  </a:lnTo>
                  <a:lnTo>
                    <a:pt x="11451114" y="6032608"/>
                  </a:lnTo>
                  <a:lnTo>
                    <a:pt x="11445818" y="6028377"/>
                  </a:lnTo>
                  <a:close/>
                </a:path>
                <a:path w="20092670" h="6081395">
                  <a:moveTo>
                    <a:pt x="8003668" y="4524164"/>
                  </a:moveTo>
                  <a:lnTo>
                    <a:pt x="7997282" y="4523411"/>
                  </a:lnTo>
                  <a:lnTo>
                    <a:pt x="7992617" y="4526946"/>
                  </a:lnTo>
                  <a:lnTo>
                    <a:pt x="7987811" y="4530813"/>
                  </a:lnTo>
                  <a:lnTo>
                    <a:pt x="7987059" y="4537201"/>
                  </a:lnTo>
                  <a:lnTo>
                    <a:pt x="7990593" y="4541866"/>
                  </a:lnTo>
                  <a:lnTo>
                    <a:pt x="7992169" y="4543721"/>
                  </a:lnTo>
                  <a:lnTo>
                    <a:pt x="7993077" y="4545292"/>
                  </a:lnTo>
                  <a:lnTo>
                    <a:pt x="7996273" y="4547050"/>
                  </a:lnTo>
                  <a:lnTo>
                    <a:pt x="7999945" y="4548616"/>
                  </a:lnTo>
                  <a:lnTo>
                    <a:pt x="8003995" y="4548371"/>
                  </a:lnTo>
                  <a:lnTo>
                    <a:pt x="8007087" y="4545745"/>
                  </a:lnTo>
                  <a:lnTo>
                    <a:pt x="8011894" y="4541877"/>
                  </a:lnTo>
                  <a:lnTo>
                    <a:pt x="8012647" y="4535490"/>
                  </a:lnTo>
                  <a:lnTo>
                    <a:pt x="8009112" y="4530825"/>
                  </a:lnTo>
                  <a:lnTo>
                    <a:pt x="8007537" y="4528969"/>
                  </a:lnTo>
                  <a:lnTo>
                    <a:pt x="8003668" y="4524164"/>
                  </a:lnTo>
                  <a:close/>
                </a:path>
                <a:path w="20092670" h="6081395">
                  <a:moveTo>
                    <a:pt x="11530388" y="6017892"/>
                  </a:moveTo>
                  <a:lnTo>
                    <a:pt x="11524575" y="6018569"/>
                  </a:lnTo>
                  <a:lnTo>
                    <a:pt x="11522003" y="6019049"/>
                  </a:lnTo>
                  <a:lnTo>
                    <a:pt x="11516190" y="6019727"/>
                  </a:lnTo>
                  <a:lnTo>
                    <a:pt x="11512292" y="6025165"/>
                  </a:lnTo>
                  <a:lnTo>
                    <a:pt x="11512968" y="6030978"/>
                  </a:lnTo>
                  <a:lnTo>
                    <a:pt x="11513356" y="6034694"/>
                  </a:lnTo>
                  <a:lnTo>
                    <a:pt x="11515983" y="6037788"/>
                  </a:lnTo>
                  <a:lnTo>
                    <a:pt x="11520990" y="6039924"/>
                  </a:lnTo>
                  <a:lnTo>
                    <a:pt x="11524899" y="6040013"/>
                  </a:lnTo>
                  <a:lnTo>
                    <a:pt x="11527470" y="6039532"/>
                  </a:lnTo>
                  <a:lnTo>
                    <a:pt x="11533284" y="6038856"/>
                  </a:lnTo>
                  <a:lnTo>
                    <a:pt x="11537182" y="6033415"/>
                  </a:lnTo>
                  <a:lnTo>
                    <a:pt x="11535827" y="6021790"/>
                  </a:lnTo>
                  <a:lnTo>
                    <a:pt x="11530388" y="6017892"/>
                  </a:lnTo>
                  <a:close/>
                </a:path>
                <a:path w="20092670" h="6081395">
                  <a:moveTo>
                    <a:pt x="1026021" y="1520898"/>
                  </a:moveTo>
                  <a:lnTo>
                    <a:pt x="1019491" y="1520480"/>
                  </a:lnTo>
                  <a:lnTo>
                    <a:pt x="1015018" y="1524491"/>
                  </a:lnTo>
                  <a:lnTo>
                    <a:pt x="1013162" y="1526067"/>
                  </a:lnTo>
                  <a:lnTo>
                    <a:pt x="1008689" y="1530078"/>
                  </a:lnTo>
                  <a:lnTo>
                    <a:pt x="1008272" y="1536607"/>
                  </a:lnTo>
                  <a:lnTo>
                    <a:pt x="1012282" y="1541080"/>
                  </a:lnTo>
                  <a:lnTo>
                    <a:pt x="1013191" y="1542651"/>
                  </a:lnTo>
                  <a:lnTo>
                    <a:pt x="1019867" y="1545498"/>
                  </a:lnTo>
                  <a:lnTo>
                    <a:pt x="1024060" y="1544920"/>
                  </a:lnTo>
                  <a:lnTo>
                    <a:pt x="1027295" y="1541960"/>
                  </a:lnTo>
                  <a:lnTo>
                    <a:pt x="1029151" y="1540383"/>
                  </a:lnTo>
                  <a:lnTo>
                    <a:pt x="1033624" y="1536372"/>
                  </a:lnTo>
                  <a:lnTo>
                    <a:pt x="1034042" y="1529844"/>
                  </a:lnTo>
                  <a:lnTo>
                    <a:pt x="1026021" y="1520898"/>
                  </a:lnTo>
                  <a:close/>
                </a:path>
                <a:path w="20092670" h="6081395">
                  <a:moveTo>
                    <a:pt x="7951753" y="4456247"/>
                  </a:moveTo>
                  <a:lnTo>
                    <a:pt x="7945032" y="4455353"/>
                  </a:lnTo>
                  <a:lnTo>
                    <a:pt x="7935703" y="4462422"/>
                  </a:lnTo>
                  <a:lnTo>
                    <a:pt x="7934809" y="4469144"/>
                  </a:lnTo>
                  <a:lnTo>
                    <a:pt x="7938343" y="4473807"/>
                  </a:lnTo>
                  <a:lnTo>
                    <a:pt x="7939919" y="4475663"/>
                  </a:lnTo>
                  <a:lnTo>
                    <a:pt x="7940827" y="4477234"/>
                  </a:lnTo>
                  <a:lnTo>
                    <a:pt x="7944024" y="4478991"/>
                  </a:lnTo>
                  <a:lnTo>
                    <a:pt x="7947695" y="4480557"/>
                  </a:lnTo>
                  <a:lnTo>
                    <a:pt x="7951887" y="4479979"/>
                  </a:lnTo>
                  <a:lnTo>
                    <a:pt x="7954837" y="4477687"/>
                  </a:lnTo>
                  <a:lnTo>
                    <a:pt x="7959502" y="4474152"/>
                  </a:lnTo>
                  <a:lnTo>
                    <a:pt x="7960397" y="4467431"/>
                  </a:lnTo>
                  <a:lnTo>
                    <a:pt x="7956862" y="4462768"/>
                  </a:lnTo>
                  <a:lnTo>
                    <a:pt x="7955287" y="4460912"/>
                  </a:lnTo>
                  <a:lnTo>
                    <a:pt x="7951753" y="4456247"/>
                  </a:lnTo>
                  <a:close/>
                </a:path>
                <a:path w="20092670" h="6081395">
                  <a:moveTo>
                    <a:pt x="11615385" y="6006405"/>
                  </a:moveTo>
                  <a:lnTo>
                    <a:pt x="11609573" y="6007083"/>
                  </a:lnTo>
                  <a:lnTo>
                    <a:pt x="11607000" y="6007564"/>
                  </a:lnTo>
                  <a:lnTo>
                    <a:pt x="11601187" y="6008241"/>
                  </a:lnTo>
                  <a:lnTo>
                    <a:pt x="11597288" y="6013680"/>
                  </a:lnTo>
                  <a:lnTo>
                    <a:pt x="11597966" y="6019493"/>
                  </a:lnTo>
                  <a:lnTo>
                    <a:pt x="11598687" y="6023351"/>
                  </a:lnTo>
                  <a:lnTo>
                    <a:pt x="11600979" y="6026303"/>
                  </a:lnTo>
                  <a:lnTo>
                    <a:pt x="11605986" y="6028439"/>
                  </a:lnTo>
                  <a:lnTo>
                    <a:pt x="11609895" y="6028528"/>
                  </a:lnTo>
                  <a:lnTo>
                    <a:pt x="11612468" y="6028046"/>
                  </a:lnTo>
                  <a:lnTo>
                    <a:pt x="11618281" y="6027369"/>
                  </a:lnTo>
                  <a:lnTo>
                    <a:pt x="11622179" y="6021929"/>
                  </a:lnTo>
                  <a:lnTo>
                    <a:pt x="11620824" y="6010304"/>
                  </a:lnTo>
                  <a:lnTo>
                    <a:pt x="11615385" y="6006405"/>
                  </a:lnTo>
                  <a:close/>
                </a:path>
                <a:path w="20092670" h="6081395">
                  <a:moveTo>
                    <a:pt x="7900454" y="4387806"/>
                  </a:moveTo>
                  <a:lnTo>
                    <a:pt x="7893877" y="4386578"/>
                  </a:lnTo>
                  <a:lnTo>
                    <a:pt x="7884548" y="4393648"/>
                  </a:lnTo>
                  <a:lnTo>
                    <a:pt x="7883320" y="4400226"/>
                  </a:lnTo>
                  <a:lnTo>
                    <a:pt x="7886855" y="4404890"/>
                  </a:lnTo>
                  <a:lnTo>
                    <a:pt x="7888430" y="4406746"/>
                  </a:lnTo>
                  <a:lnTo>
                    <a:pt x="7889672" y="4408460"/>
                  </a:lnTo>
                  <a:lnTo>
                    <a:pt x="7891198" y="4409505"/>
                  </a:lnTo>
                  <a:lnTo>
                    <a:pt x="7892868" y="4410218"/>
                  </a:lnTo>
                  <a:lnTo>
                    <a:pt x="7892726" y="4410550"/>
                  </a:lnTo>
                  <a:lnTo>
                    <a:pt x="7896064" y="4411974"/>
                  </a:lnTo>
                  <a:lnTo>
                    <a:pt x="7900114" y="4411730"/>
                  </a:lnTo>
                  <a:lnTo>
                    <a:pt x="7903065" y="4409437"/>
                  </a:lnTo>
                  <a:lnTo>
                    <a:pt x="7907729" y="4405903"/>
                  </a:lnTo>
                  <a:lnTo>
                    <a:pt x="7908957" y="4399324"/>
                  </a:lnTo>
                  <a:lnTo>
                    <a:pt x="7905423" y="4394659"/>
                  </a:lnTo>
                  <a:lnTo>
                    <a:pt x="7903989" y="4392471"/>
                  </a:lnTo>
                  <a:lnTo>
                    <a:pt x="7900454" y="4387806"/>
                  </a:lnTo>
                  <a:close/>
                </a:path>
                <a:path w="20092670" h="6081395">
                  <a:moveTo>
                    <a:pt x="11699617" y="5993015"/>
                  </a:moveTo>
                  <a:lnTo>
                    <a:pt x="11693662" y="5994026"/>
                  </a:lnTo>
                  <a:lnTo>
                    <a:pt x="11691088" y="5994507"/>
                  </a:lnTo>
                  <a:lnTo>
                    <a:pt x="11685609" y="5995326"/>
                  </a:lnTo>
                  <a:lnTo>
                    <a:pt x="11681378" y="6000623"/>
                  </a:lnTo>
                  <a:lnTo>
                    <a:pt x="11682388" y="6006578"/>
                  </a:lnTo>
                  <a:lnTo>
                    <a:pt x="11683110" y="6010437"/>
                  </a:lnTo>
                  <a:lnTo>
                    <a:pt x="11685402" y="6013387"/>
                  </a:lnTo>
                  <a:lnTo>
                    <a:pt x="11688741" y="6014811"/>
                  </a:lnTo>
                  <a:lnTo>
                    <a:pt x="11688883" y="6014478"/>
                  </a:lnTo>
                  <a:lnTo>
                    <a:pt x="11690552" y="6015190"/>
                  </a:lnTo>
                  <a:lnTo>
                    <a:pt x="11694460" y="6015279"/>
                  </a:lnTo>
                  <a:lnTo>
                    <a:pt x="11697033" y="6014798"/>
                  </a:lnTo>
                  <a:lnTo>
                    <a:pt x="11702846" y="6014120"/>
                  </a:lnTo>
                  <a:lnTo>
                    <a:pt x="11706745" y="6008681"/>
                  </a:lnTo>
                  <a:lnTo>
                    <a:pt x="11705733" y="6002726"/>
                  </a:lnTo>
                  <a:lnTo>
                    <a:pt x="11705057" y="5996913"/>
                  </a:lnTo>
                  <a:lnTo>
                    <a:pt x="11699617" y="5993015"/>
                  </a:lnTo>
                  <a:close/>
                </a:path>
                <a:path w="20092670" h="6081395">
                  <a:moveTo>
                    <a:pt x="1089685" y="1463223"/>
                  </a:moveTo>
                  <a:lnTo>
                    <a:pt x="1083156" y="1462805"/>
                  </a:lnTo>
                  <a:lnTo>
                    <a:pt x="1078683" y="1466815"/>
                  </a:lnTo>
                  <a:lnTo>
                    <a:pt x="1076827" y="1468391"/>
                  </a:lnTo>
                  <a:lnTo>
                    <a:pt x="1072354" y="1472401"/>
                  </a:lnTo>
                  <a:lnTo>
                    <a:pt x="1071936" y="1478932"/>
                  </a:lnTo>
                  <a:lnTo>
                    <a:pt x="1075947" y="1483404"/>
                  </a:lnTo>
                  <a:lnTo>
                    <a:pt x="1076855" y="1484975"/>
                  </a:lnTo>
                  <a:lnTo>
                    <a:pt x="1079525" y="1486114"/>
                  </a:lnTo>
                  <a:lnTo>
                    <a:pt x="1080002" y="1485923"/>
                  </a:lnTo>
                  <a:lnTo>
                    <a:pt x="1083674" y="1487489"/>
                  </a:lnTo>
                  <a:lnTo>
                    <a:pt x="1087866" y="1486911"/>
                  </a:lnTo>
                  <a:lnTo>
                    <a:pt x="1091102" y="1483950"/>
                  </a:lnTo>
                  <a:lnTo>
                    <a:pt x="1097288" y="1478698"/>
                  </a:lnTo>
                  <a:lnTo>
                    <a:pt x="1097706" y="1472169"/>
                  </a:lnTo>
                  <a:lnTo>
                    <a:pt x="1089685" y="1463223"/>
                  </a:lnTo>
                  <a:close/>
                </a:path>
                <a:path w="20092670" h="6081395">
                  <a:moveTo>
                    <a:pt x="7850203" y="4317838"/>
                  </a:moveTo>
                  <a:lnTo>
                    <a:pt x="7843625" y="4316610"/>
                  </a:lnTo>
                  <a:lnTo>
                    <a:pt x="7834296" y="4323679"/>
                  </a:lnTo>
                  <a:lnTo>
                    <a:pt x="7833069" y="4330257"/>
                  </a:lnTo>
                  <a:lnTo>
                    <a:pt x="7836603" y="4334922"/>
                  </a:lnTo>
                  <a:lnTo>
                    <a:pt x="7838036" y="4337112"/>
                  </a:lnTo>
                  <a:lnTo>
                    <a:pt x="7839278" y="4338826"/>
                  </a:lnTo>
                  <a:lnTo>
                    <a:pt x="7840804" y="4339871"/>
                  </a:lnTo>
                  <a:lnTo>
                    <a:pt x="7845812" y="4342007"/>
                  </a:lnTo>
                  <a:lnTo>
                    <a:pt x="7849862" y="4341762"/>
                  </a:lnTo>
                  <a:lnTo>
                    <a:pt x="7852813" y="4339469"/>
                  </a:lnTo>
                  <a:lnTo>
                    <a:pt x="7857478" y="4335935"/>
                  </a:lnTo>
                  <a:lnTo>
                    <a:pt x="7858705" y="4329356"/>
                  </a:lnTo>
                  <a:lnTo>
                    <a:pt x="7855170" y="4324692"/>
                  </a:lnTo>
                  <a:lnTo>
                    <a:pt x="7853737" y="4322503"/>
                  </a:lnTo>
                  <a:lnTo>
                    <a:pt x="7850203" y="4317838"/>
                  </a:lnTo>
                  <a:close/>
                </a:path>
                <a:path w="20092670" h="6081395">
                  <a:moveTo>
                    <a:pt x="11783991" y="5979290"/>
                  </a:moveTo>
                  <a:lnTo>
                    <a:pt x="11778370" y="5980443"/>
                  </a:lnTo>
                  <a:lnTo>
                    <a:pt x="11775797" y="5980924"/>
                  </a:lnTo>
                  <a:lnTo>
                    <a:pt x="11769842" y="5981935"/>
                  </a:lnTo>
                  <a:lnTo>
                    <a:pt x="11765943" y="5987374"/>
                  </a:lnTo>
                  <a:lnTo>
                    <a:pt x="11767096" y="5992995"/>
                  </a:lnTo>
                  <a:lnTo>
                    <a:pt x="11767626" y="5996378"/>
                  </a:lnTo>
                  <a:lnTo>
                    <a:pt x="11769919" y="5999329"/>
                  </a:lnTo>
                  <a:lnTo>
                    <a:pt x="11773258" y="6000754"/>
                  </a:lnTo>
                  <a:lnTo>
                    <a:pt x="11773116" y="6001088"/>
                  </a:lnTo>
                  <a:lnTo>
                    <a:pt x="11775118" y="6001942"/>
                  </a:lnTo>
                  <a:lnTo>
                    <a:pt x="11779169" y="6001696"/>
                  </a:lnTo>
                  <a:lnTo>
                    <a:pt x="11781740" y="6001216"/>
                  </a:lnTo>
                  <a:lnTo>
                    <a:pt x="11787695" y="6000205"/>
                  </a:lnTo>
                  <a:lnTo>
                    <a:pt x="11791594" y="5994765"/>
                  </a:lnTo>
                  <a:lnTo>
                    <a:pt x="11790442" y="5989144"/>
                  </a:lnTo>
                  <a:lnTo>
                    <a:pt x="11789430" y="5983188"/>
                  </a:lnTo>
                  <a:lnTo>
                    <a:pt x="11783991" y="5979290"/>
                  </a:lnTo>
                  <a:close/>
                </a:path>
                <a:path w="20092670" h="6081395">
                  <a:moveTo>
                    <a:pt x="7801571" y="4247773"/>
                  </a:moveTo>
                  <a:lnTo>
                    <a:pt x="7794993" y="4246545"/>
                  </a:lnTo>
                  <a:lnTo>
                    <a:pt x="7789995" y="4249937"/>
                  </a:lnTo>
                  <a:lnTo>
                    <a:pt x="7785140" y="4252995"/>
                  </a:lnTo>
                  <a:lnTo>
                    <a:pt x="7783911" y="4259573"/>
                  </a:lnTo>
                  <a:lnTo>
                    <a:pt x="7787303" y="4264571"/>
                  </a:lnTo>
                  <a:lnTo>
                    <a:pt x="7788736" y="4266761"/>
                  </a:lnTo>
                  <a:lnTo>
                    <a:pt x="7789645" y="4268332"/>
                  </a:lnTo>
                  <a:lnTo>
                    <a:pt x="7791505" y="4269520"/>
                  </a:lnTo>
                  <a:lnTo>
                    <a:pt x="7793174" y="4270232"/>
                  </a:lnTo>
                  <a:lnTo>
                    <a:pt x="7793032" y="4270566"/>
                  </a:lnTo>
                  <a:lnTo>
                    <a:pt x="7796370" y="4271990"/>
                  </a:lnTo>
                  <a:lnTo>
                    <a:pt x="7800086" y="4271602"/>
                  </a:lnTo>
                  <a:lnTo>
                    <a:pt x="7803371" y="4269453"/>
                  </a:lnTo>
                  <a:lnTo>
                    <a:pt x="7808226" y="4266394"/>
                  </a:lnTo>
                  <a:lnTo>
                    <a:pt x="7809454" y="4259816"/>
                  </a:lnTo>
                  <a:lnTo>
                    <a:pt x="7806063" y="4254818"/>
                  </a:lnTo>
                  <a:lnTo>
                    <a:pt x="7804630" y="4252628"/>
                  </a:lnTo>
                  <a:lnTo>
                    <a:pt x="7801571" y="4247773"/>
                  </a:lnTo>
                  <a:close/>
                </a:path>
                <a:path w="20092670" h="6081395">
                  <a:moveTo>
                    <a:pt x="1154017" y="1405833"/>
                  </a:moveTo>
                  <a:lnTo>
                    <a:pt x="1147345" y="1405749"/>
                  </a:lnTo>
                  <a:lnTo>
                    <a:pt x="1141159" y="1411001"/>
                  </a:lnTo>
                  <a:lnTo>
                    <a:pt x="1136686" y="1415011"/>
                  </a:lnTo>
                  <a:lnTo>
                    <a:pt x="1136603" y="1421684"/>
                  </a:lnTo>
                  <a:lnTo>
                    <a:pt x="1140280" y="1426014"/>
                  </a:lnTo>
                  <a:lnTo>
                    <a:pt x="1141521" y="1427728"/>
                  </a:lnTo>
                  <a:lnTo>
                    <a:pt x="1147864" y="1430433"/>
                  </a:lnTo>
                  <a:lnTo>
                    <a:pt x="1152199" y="1429520"/>
                  </a:lnTo>
                  <a:lnTo>
                    <a:pt x="1157148" y="1425318"/>
                  </a:lnTo>
                  <a:lnTo>
                    <a:pt x="1161621" y="1421308"/>
                  </a:lnTo>
                  <a:lnTo>
                    <a:pt x="1161705" y="1414636"/>
                  </a:lnTo>
                  <a:lnTo>
                    <a:pt x="1158028" y="1410306"/>
                  </a:lnTo>
                  <a:lnTo>
                    <a:pt x="1154017" y="1405833"/>
                  </a:lnTo>
                  <a:close/>
                </a:path>
                <a:path w="20092670" h="6081395">
                  <a:moveTo>
                    <a:pt x="11867933" y="5963803"/>
                  </a:moveTo>
                  <a:lnTo>
                    <a:pt x="11862311" y="5964956"/>
                  </a:lnTo>
                  <a:lnTo>
                    <a:pt x="11859739" y="5965438"/>
                  </a:lnTo>
                  <a:lnTo>
                    <a:pt x="11854118" y="5966591"/>
                  </a:lnTo>
                  <a:lnTo>
                    <a:pt x="11850218" y="5972029"/>
                  </a:lnTo>
                  <a:lnTo>
                    <a:pt x="11851372" y="5977651"/>
                  </a:lnTo>
                  <a:lnTo>
                    <a:pt x="11851902" y="5981034"/>
                  </a:lnTo>
                  <a:lnTo>
                    <a:pt x="11854529" y="5984128"/>
                  </a:lnTo>
                  <a:lnTo>
                    <a:pt x="11859202" y="5986121"/>
                  </a:lnTo>
                  <a:lnTo>
                    <a:pt x="11863586" y="5986018"/>
                  </a:lnTo>
                  <a:lnTo>
                    <a:pt x="11866159" y="5985537"/>
                  </a:lnTo>
                  <a:lnTo>
                    <a:pt x="11871781" y="5984383"/>
                  </a:lnTo>
                  <a:lnTo>
                    <a:pt x="11875678" y="5978944"/>
                  </a:lnTo>
                  <a:lnTo>
                    <a:pt x="11873373" y="5967702"/>
                  </a:lnTo>
                  <a:lnTo>
                    <a:pt x="11867933" y="5963803"/>
                  </a:lnTo>
                  <a:close/>
                </a:path>
                <a:path w="20092670" h="6081395">
                  <a:moveTo>
                    <a:pt x="7752557" y="4176754"/>
                  </a:moveTo>
                  <a:lnTo>
                    <a:pt x="7745978" y="4175526"/>
                  </a:lnTo>
                  <a:lnTo>
                    <a:pt x="7741122" y="4178584"/>
                  </a:lnTo>
                  <a:lnTo>
                    <a:pt x="7736601" y="4181785"/>
                  </a:lnTo>
                  <a:lnTo>
                    <a:pt x="7735373" y="4188363"/>
                  </a:lnTo>
                  <a:lnTo>
                    <a:pt x="7738431" y="4193219"/>
                  </a:lnTo>
                  <a:lnTo>
                    <a:pt x="7739864" y="4195409"/>
                  </a:lnTo>
                  <a:lnTo>
                    <a:pt x="7741106" y="4197122"/>
                  </a:lnTo>
                  <a:lnTo>
                    <a:pt x="7742824" y="4198644"/>
                  </a:lnTo>
                  <a:lnTo>
                    <a:pt x="7744494" y="4199356"/>
                  </a:lnTo>
                  <a:lnTo>
                    <a:pt x="7744636" y="4199023"/>
                  </a:lnTo>
                  <a:lnTo>
                    <a:pt x="7747640" y="4200305"/>
                  </a:lnTo>
                  <a:lnTo>
                    <a:pt x="7751215" y="4200251"/>
                  </a:lnTo>
                  <a:lnTo>
                    <a:pt x="7754500" y="4198100"/>
                  </a:lnTo>
                  <a:lnTo>
                    <a:pt x="7759021" y="4194900"/>
                  </a:lnTo>
                  <a:lnTo>
                    <a:pt x="7760249" y="4188321"/>
                  </a:lnTo>
                  <a:lnTo>
                    <a:pt x="7757191" y="4183465"/>
                  </a:lnTo>
                  <a:lnTo>
                    <a:pt x="7755757" y="4181276"/>
                  </a:lnTo>
                  <a:lnTo>
                    <a:pt x="7752557" y="4176754"/>
                  </a:lnTo>
                  <a:close/>
                </a:path>
                <a:path w="20092670" h="6081395">
                  <a:moveTo>
                    <a:pt x="11952302" y="5947314"/>
                  </a:moveTo>
                  <a:lnTo>
                    <a:pt x="11946681" y="5948467"/>
                  </a:lnTo>
                  <a:lnTo>
                    <a:pt x="11944108" y="5948948"/>
                  </a:lnTo>
                  <a:lnTo>
                    <a:pt x="11938153" y="5949960"/>
                  </a:lnTo>
                  <a:lnTo>
                    <a:pt x="11934589" y="5955541"/>
                  </a:lnTo>
                  <a:lnTo>
                    <a:pt x="11935742" y="5961163"/>
                  </a:lnTo>
                  <a:lnTo>
                    <a:pt x="11936464" y="5965021"/>
                  </a:lnTo>
                  <a:lnTo>
                    <a:pt x="11938898" y="5967638"/>
                  </a:lnTo>
                  <a:lnTo>
                    <a:pt x="11943571" y="5969631"/>
                  </a:lnTo>
                  <a:lnTo>
                    <a:pt x="11945859" y="5969819"/>
                  </a:lnTo>
                  <a:lnTo>
                    <a:pt x="11947956" y="5969530"/>
                  </a:lnTo>
                  <a:lnTo>
                    <a:pt x="11950528" y="5969048"/>
                  </a:lnTo>
                  <a:lnTo>
                    <a:pt x="11956483" y="5968037"/>
                  </a:lnTo>
                  <a:lnTo>
                    <a:pt x="11960048" y="5962456"/>
                  </a:lnTo>
                  <a:lnTo>
                    <a:pt x="11958894" y="5956834"/>
                  </a:lnTo>
                  <a:lnTo>
                    <a:pt x="11957884" y="5950879"/>
                  </a:lnTo>
                  <a:lnTo>
                    <a:pt x="11952302" y="5947314"/>
                  </a:lnTo>
                  <a:close/>
                </a:path>
                <a:path w="20092670" h="6081395">
                  <a:moveTo>
                    <a:pt x="1218924" y="1349870"/>
                  </a:moveTo>
                  <a:lnTo>
                    <a:pt x="1212395" y="1349452"/>
                  </a:lnTo>
                  <a:lnTo>
                    <a:pt x="1206209" y="1354705"/>
                  </a:lnTo>
                  <a:lnTo>
                    <a:pt x="1201736" y="1358715"/>
                  </a:lnTo>
                  <a:lnTo>
                    <a:pt x="1201318" y="1365246"/>
                  </a:lnTo>
                  <a:lnTo>
                    <a:pt x="1204995" y="1369576"/>
                  </a:lnTo>
                  <a:lnTo>
                    <a:pt x="1205903" y="1371147"/>
                  </a:lnTo>
                  <a:lnTo>
                    <a:pt x="1212579" y="1373995"/>
                  </a:lnTo>
                  <a:lnTo>
                    <a:pt x="1216772" y="1373416"/>
                  </a:lnTo>
                  <a:lnTo>
                    <a:pt x="1221721" y="1369214"/>
                  </a:lnTo>
                  <a:lnTo>
                    <a:pt x="1226194" y="1365203"/>
                  </a:lnTo>
                  <a:lnTo>
                    <a:pt x="1226612" y="1358674"/>
                  </a:lnTo>
                  <a:lnTo>
                    <a:pt x="1222935" y="1354343"/>
                  </a:lnTo>
                  <a:lnTo>
                    <a:pt x="1218924" y="1349870"/>
                  </a:lnTo>
                  <a:close/>
                </a:path>
                <a:path w="20092670" h="6081395">
                  <a:moveTo>
                    <a:pt x="7705162" y="4105638"/>
                  </a:moveTo>
                  <a:lnTo>
                    <a:pt x="7698584" y="4104409"/>
                  </a:lnTo>
                  <a:lnTo>
                    <a:pt x="7688872" y="4110526"/>
                  </a:lnTo>
                  <a:lnTo>
                    <a:pt x="7687645" y="4117105"/>
                  </a:lnTo>
                  <a:lnTo>
                    <a:pt x="7690703" y="4121960"/>
                  </a:lnTo>
                  <a:lnTo>
                    <a:pt x="7692137" y="4124150"/>
                  </a:lnTo>
                  <a:lnTo>
                    <a:pt x="7693379" y="4125864"/>
                  </a:lnTo>
                  <a:lnTo>
                    <a:pt x="7694764" y="4127243"/>
                  </a:lnTo>
                  <a:lnTo>
                    <a:pt x="7699771" y="4129378"/>
                  </a:lnTo>
                  <a:lnTo>
                    <a:pt x="7703487" y="4128992"/>
                  </a:lnTo>
                  <a:lnTo>
                    <a:pt x="7706629" y="4127176"/>
                  </a:lnTo>
                  <a:lnTo>
                    <a:pt x="7711484" y="4124117"/>
                  </a:lnTo>
                  <a:lnTo>
                    <a:pt x="7712712" y="4117538"/>
                  </a:lnTo>
                  <a:lnTo>
                    <a:pt x="7709653" y="4112682"/>
                  </a:lnTo>
                  <a:lnTo>
                    <a:pt x="7708220" y="4110493"/>
                  </a:lnTo>
                  <a:lnTo>
                    <a:pt x="7705162" y="4105638"/>
                  </a:lnTo>
                  <a:close/>
                </a:path>
                <a:path w="20092670" h="6081395">
                  <a:moveTo>
                    <a:pt x="12035812" y="5930065"/>
                  </a:moveTo>
                  <a:lnTo>
                    <a:pt x="12030190" y="5931217"/>
                  </a:lnTo>
                  <a:lnTo>
                    <a:pt x="12027618" y="5931699"/>
                  </a:lnTo>
                  <a:lnTo>
                    <a:pt x="12021855" y="5933186"/>
                  </a:lnTo>
                  <a:lnTo>
                    <a:pt x="12018290" y="5938768"/>
                  </a:lnTo>
                  <a:lnTo>
                    <a:pt x="12019444" y="5944390"/>
                  </a:lnTo>
                  <a:lnTo>
                    <a:pt x="12020308" y="5947915"/>
                  </a:lnTo>
                  <a:lnTo>
                    <a:pt x="12022742" y="5950531"/>
                  </a:lnTo>
                  <a:lnTo>
                    <a:pt x="12027749" y="5952667"/>
                  </a:lnTo>
                  <a:lnTo>
                    <a:pt x="12029894" y="5953188"/>
                  </a:lnTo>
                  <a:lnTo>
                    <a:pt x="12032133" y="5952565"/>
                  </a:lnTo>
                  <a:lnTo>
                    <a:pt x="12034705" y="5952083"/>
                  </a:lnTo>
                  <a:lnTo>
                    <a:pt x="12040470" y="5950596"/>
                  </a:lnTo>
                  <a:lnTo>
                    <a:pt x="12044035" y="5945014"/>
                  </a:lnTo>
                  <a:lnTo>
                    <a:pt x="12042881" y="5939393"/>
                  </a:lnTo>
                  <a:lnTo>
                    <a:pt x="12041394" y="5933630"/>
                  </a:lnTo>
                  <a:lnTo>
                    <a:pt x="12035812" y="5930065"/>
                  </a:lnTo>
                  <a:close/>
                </a:path>
                <a:path w="20092670" h="6081395">
                  <a:moveTo>
                    <a:pt x="7658529" y="4033662"/>
                  </a:moveTo>
                  <a:lnTo>
                    <a:pt x="7651951" y="4032435"/>
                  </a:lnTo>
                  <a:lnTo>
                    <a:pt x="7642240" y="4038550"/>
                  </a:lnTo>
                  <a:lnTo>
                    <a:pt x="7641011" y="4045130"/>
                  </a:lnTo>
                  <a:lnTo>
                    <a:pt x="7644069" y="4049985"/>
                  </a:lnTo>
                  <a:lnTo>
                    <a:pt x="7645503" y="4052175"/>
                  </a:lnTo>
                  <a:lnTo>
                    <a:pt x="7646745" y="4053887"/>
                  </a:lnTo>
                  <a:lnTo>
                    <a:pt x="7648129" y="4055268"/>
                  </a:lnTo>
                  <a:lnTo>
                    <a:pt x="7653136" y="4057404"/>
                  </a:lnTo>
                  <a:lnTo>
                    <a:pt x="7656854" y="4057017"/>
                  </a:lnTo>
                  <a:lnTo>
                    <a:pt x="7659996" y="4055200"/>
                  </a:lnTo>
                  <a:lnTo>
                    <a:pt x="7664851" y="4052142"/>
                  </a:lnTo>
                  <a:lnTo>
                    <a:pt x="7666079" y="4045563"/>
                  </a:lnTo>
                  <a:lnTo>
                    <a:pt x="7663020" y="4040708"/>
                  </a:lnTo>
                  <a:lnTo>
                    <a:pt x="7661587" y="4038518"/>
                  </a:lnTo>
                  <a:lnTo>
                    <a:pt x="7658529" y="4033662"/>
                  </a:lnTo>
                  <a:close/>
                </a:path>
                <a:path w="20092670" h="6081395">
                  <a:moveTo>
                    <a:pt x="1284499" y="1294193"/>
                  </a:moveTo>
                  <a:lnTo>
                    <a:pt x="1277635" y="1293634"/>
                  </a:lnTo>
                  <a:lnTo>
                    <a:pt x="1267119" y="1302563"/>
                  </a:lnTo>
                  <a:lnTo>
                    <a:pt x="1266558" y="1309426"/>
                  </a:lnTo>
                  <a:lnTo>
                    <a:pt x="1270235" y="1313757"/>
                  </a:lnTo>
                  <a:lnTo>
                    <a:pt x="1271143" y="1315328"/>
                  </a:lnTo>
                  <a:lnTo>
                    <a:pt x="1277820" y="1318176"/>
                  </a:lnTo>
                  <a:lnTo>
                    <a:pt x="1282012" y="1317597"/>
                  </a:lnTo>
                  <a:lnTo>
                    <a:pt x="1291292" y="1309718"/>
                  </a:lnTo>
                  <a:lnTo>
                    <a:pt x="1291852" y="1302854"/>
                  </a:lnTo>
                  <a:lnTo>
                    <a:pt x="1284499" y="1294193"/>
                  </a:lnTo>
                  <a:close/>
                </a:path>
                <a:path w="20092670" h="6081395">
                  <a:moveTo>
                    <a:pt x="12119416" y="5911671"/>
                  </a:moveTo>
                  <a:lnTo>
                    <a:pt x="12113795" y="5912824"/>
                  </a:lnTo>
                  <a:lnTo>
                    <a:pt x="12111222" y="5913305"/>
                  </a:lnTo>
                  <a:lnTo>
                    <a:pt x="12105458" y="5914793"/>
                  </a:lnTo>
                  <a:lnTo>
                    <a:pt x="12101893" y="5920375"/>
                  </a:lnTo>
                  <a:lnTo>
                    <a:pt x="12103046" y="5925996"/>
                  </a:lnTo>
                  <a:lnTo>
                    <a:pt x="12103910" y="5929521"/>
                  </a:lnTo>
                  <a:lnTo>
                    <a:pt x="12106345" y="5932137"/>
                  </a:lnTo>
                  <a:lnTo>
                    <a:pt x="12111352" y="5934273"/>
                  </a:lnTo>
                  <a:lnTo>
                    <a:pt x="12113498" y="5934794"/>
                  </a:lnTo>
                  <a:lnTo>
                    <a:pt x="12115737" y="5934170"/>
                  </a:lnTo>
                  <a:lnTo>
                    <a:pt x="12118310" y="5933690"/>
                  </a:lnTo>
                  <a:lnTo>
                    <a:pt x="12124073" y="5932202"/>
                  </a:lnTo>
                  <a:lnTo>
                    <a:pt x="12127638" y="5926621"/>
                  </a:lnTo>
                  <a:lnTo>
                    <a:pt x="12126484" y="5921000"/>
                  </a:lnTo>
                  <a:lnTo>
                    <a:pt x="12124998" y="5915236"/>
                  </a:lnTo>
                  <a:lnTo>
                    <a:pt x="12119416" y="5911671"/>
                  </a:lnTo>
                  <a:close/>
                </a:path>
                <a:path w="20092670" h="6081395">
                  <a:moveTo>
                    <a:pt x="7612515" y="3961162"/>
                  </a:moveTo>
                  <a:lnTo>
                    <a:pt x="7606078" y="3959600"/>
                  </a:lnTo>
                  <a:lnTo>
                    <a:pt x="7596367" y="3965717"/>
                  </a:lnTo>
                  <a:lnTo>
                    <a:pt x="7594805" y="3972152"/>
                  </a:lnTo>
                  <a:lnTo>
                    <a:pt x="7597863" y="3977008"/>
                  </a:lnTo>
                  <a:lnTo>
                    <a:pt x="7599296" y="3979198"/>
                  </a:lnTo>
                  <a:lnTo>
                    <a:pt x="7600539" y="3980912"/>
                  </a:lnTo>
                  <a:lnTo>
                    <a:pt x="7602258" y="3982433"/>
                  </a:lnTo>
                  <a:lnTo>
                    <a:pt x="7606931" y="3984426"/>
                  </a:lnTo>
                  <a:lnTo>
                    <a:pt x="7610504" y="3984373"/>
                  </a:lnTo>
                  <a:lnTo>
                    <a:pt x="7613646" y="3982557"/>
                  </a:lnTo>
                  <a:lnTo>
                    <a:pt x="7618502" y="3979499"/>
                  </a:lnTo>
                  <a:lnTo>
                    <a:pt x="7620064" y="3973063"/>
                  </a:lnTo>
                  <a:lnTo>
                    <a:pt x="7617006" y="3968208"/>
                  </a:lnTo>
                  <a:lnTo>
                    <a:pt x="7615573" y="3966018"/>
                  </a:lnTo>
                  <a:lnTo>
                    <a:pt x="7612515" y="3961162"/>
                  </a:lnTo>
                  <a:close/>
                </a:path>
                <a:path w="20092670" h="6081395">
                  <a:moveTo>
                    <a:pt x="12203113" y="5892134"/>
                  </a:moveTo>
                  <a:lnTo>
                    <a:pt x="12197349" y="5893622"/>
                  </a:lnTo>
                  <a:lnTo>
                    <a:pt x="12194777" y="5894102"/>
                  </a:lnTo>
                  <a:lnTo>
                    <a:pt x="12189013" y="5895588"/>
                  </a:lnTo>
                  <a:lnTo>
                    <a:pt x="12185448" y="5901170"/>
                  </a:lnTo>
                  <a:lnTo>
                    <a:pt x="12186935" y="5906934"/>
                  </a:lnTo>
                  <a:lnTo>
                    <a:pt x="12187465" y="5910316"/>
                  </a:lnTo>
                  <a:lnTo>
                    <a:pt x="12189899" y="5912933"/>
                  </a:lnTo>
                  <a:lnTo>
                    <a:pt x="12195241" y="5915212"/>
                  </a:lnTo>
                  <a:lnTo>
                    <a:pt x="12197529" y="5915399"/>
                  </a:lnTo>
                  <a:lnTo>
                    <a:pt x="12199768" y="5914775"/>
                  </a:lnTo>
                  <a:lnTo>
                    <a:pt x="12202341" y="5914295"/>
                  </a:lnTo>
                  <a:lnTo>
                    <a:pt x="12208104" y="5912809"/>
                  </a:lnTo>
                  <a:lnTo>
                    <a:pt x="12211669" y="5907227"/>
                  </a:lnTo>
                  <a:lnTo>
                    <a:pt x="12208695" y="5895699"/>
                  </a:lnTo>
                  <a:lnTo>
                    <a:pt x="12203113" y="5892134"/>
                  </a:lnTo>
                  <a:close/>
                </a:path>
                <a:path w="20092670" h="6081395">
                  <a:moveTo>
                    <a:pt x="1350264" y="1238993"/>
                  </a:moveTo>
                  <a:lnTo>
                    <a:pt x="1343401" y="1238433"/>
                  </a:lnTo>
                  <a:lnTo>
                    <a:pt x="1332884" y="1247362"/>
                  </a:lnTo>
                  <a:lnTo>
                    <a:pt x="1332324" y="1254225"/>
                  </a:lnTo>
                  <a:lnTo>
                    <a:pt x="1337052" y="1259793"/>
                  </a:lnTo>
                  <a:lnTo>
                    <a:pt x="1339914" y="1261408"/>
                  </a:lnTo>
                  <a:lnTo>
                    <a:pt x="1343586" y="1262974"/>
                  </a:lnTo>
                  <a:lnTo>
                    <a:pt x="1347778" y="1262395"/>
                  </a:lnTo>
                  <a:lnTo>
                    <a:pt x="1357058" y="1254517"/>
                  </a:lnTo>
                  <a:lnTo>
                    <a:pt x="1357618" y="1247654"/>
                  </a:lnTo>
                  <a:lnTo>
                    <a:pt x="1350264" y="1238993"/>
                  </a:lnTo>
                  <a:close/>
                </a:path>
                <a:path w="20092670" h="6081395">
                  <a:moveTo>
                    <a:pt x="7567928" y="3888086"/>
                  </a:moveTo>
                  <a:lnTo>
                    <a:pt x="7561158" y="3886382"/>
                  </a:lnTo>
                  <a:lnTo>
                    <a:pt x="7551448" y="3892498"/>
                  </a:lnTo>
                  <a:lnTo>
                    <a:pt x="7549744" y="3899269"/>
                  </a:lnTo>
                  <a:lnTo>
                    <a:pt x="7552802" y="3904124"/>
                  </a:lnTo>
                  <a:lnTo>
                    <a:pt x="7554235" y="3906314"/>
                  </a:lnTo>
                  <a:lnTo>
                    <a:pt x="7555477" y="3908027"/>
                  </a:lnTo>
                  <a:lnTo>
                    <a:pt x="7557194" y="3909549"/>
                  </a:lnTo>
                  <a:lnTo>
                    <a:pt x="7562202" y="3911685"/>
                  </a:lnTo>
                  <a:lnTo>
                    <a:pt x="7565776" y="3911631"/>
                  </a:lnTo>
                  <a:lnTo>
                    <a:pt x="7568919" y="3909815"/>
                  </a:lnTo>
                  <a:lnTo>
                    <a:pt x="7573775" y="3906757"/>
                  </a:lnTo>
                  <a:lnTo>
                    <a:pt x="7575478" y="3899987"/>
                  </a:lnTo>
                  <a:lnTo>
                    <a:pt x="7572420" y="3895132"/>
                  </a:lnTo>
                  <a:lnTo>
                    <a:pt x="7570986" y="3892943"/>
                  </a:lnTo>
                  <a:lnTo>
                    <a:pt x="7567928" y="3888086"/>
                  </a:lnTo>
                  <a:close/>
                </a:path>
                <a:path w="20092670" h="6081395">
                  <a:moveTo>
                    <a:pt x="12286093" y="5871501"/>
                  </a:moveTo>
                  <a:lnTo>
                    <a:pt x="12280329" y="5872989"/>
                  </a:lnTo>
                  <a:lnTo>
                    <a:pt x="12278090" y="5873612"/>
                  </a:lnTo>
                  <a:lnTo>
                    <a:pt x="12272326" y="5875099"/>
                  </a:lnTo>
                  <a:lnTo>
                    <a:pt x="12268762" y="5880681"/>
                  </a:lnTo>
                  <a:lnTo>
                    <a:pt x="12270249" y="5886445"/>
                  </a:lnTo>
                  <a:lnTo>
                    <a:pt x="12270779" y="5889827"/>
                  </a:lnTo>
                  <a:lnTo>
                    <a:pt x="12273213" y="5892444"/>
                  </a:lnTo>
                  <a:lnTo>
                    <a:pt x="12278222" y="5894580"/>
                  </a:lnTo>
                  <a:lnTo>
                    <a:pt x="12280509" y="5894767"/>
                  </a:lnTo>
                  <a:lnTo>
                    <a:pt x="12282747" y="5894143"/>
                  </a:lnTo>
                  <a:lnTo>
                    <a:pt x="12285320" y="5893662"/>
                  </a:lnTo>
                  <a:lnTo>
                    <a:pt x="12291083" y="5892175"/>
                  </a:lnTo>
                  <a:lnTo>
                    <a:pt x="12294649" y="5886594"/>
                  </a:lnTo>
                  <a:lnTo>
                    <a:pt x="12291675" y="5875066"/>
                  </a:lnTo>
                  <a:lnTo>
                    <a:pt x="12286093" y="5871501"/>
                  </a:lnTo>
                  <a:close/>
                </a:path>
                <a:path w="20092670" h="6081395">
                  <a:moveTo>
                    <a:pt x="7523961" y="3814486"/>
                  </a:moveTo>
                  <a:lnTo>
                    <a:pt x="7517191" y="3812782"/>
                  </a:lnTo>
                  <a:lnTo>
                    <a:pt x="7512336" y="3815840"/>
                  </a:lnTo>
                  <a:lnTo>
                    <a:pt x="7507146" y="3818756"/>
                  </a:lnTo>
                  <a:lnTo>
                    <a:pt x="7505441" y="3825526"/>
                  </a:lnTo>
                  <a:lnTo>
                    <a:pt x="7508500" y="3830382"/>
                  </a:lnTo>
                  <a:lnTo>
                    <a:pt x="7509933" y="3832572"/>
                  </a:lnTo>
                  <a:lnTo>
                    <a:pt x="7511032" y="3834619"/>
                  </a:lnTo>
                  <a:lnTo>
                    <a:pt x="7512751" y="3836141"/>
                  </a:lnTo>
                  <a:lnTo>
                    <a:pt x="7517759" y="3838277"/>
                  </a:lnTo>
                  <a:lnTo>
                    <a:pt x="7521333" y="3838222"/>
                  </a:lnTo>
                  <a:lnTo>
                    <a:pt x="7524475" y="3836406"/>
                  </a:lnTo>
                  <a:lnTo>
                    <a:pt x="7529664" y="3833490"/>
                  </a:lnTo>
                  <a:lnTo>
                    <a:pt x="7531368" y="3826721"/>
                  </a:lnTo>
                  <a:lnTo>
                    <a:pt x="7528310" y="3821866"/>
                  </a:lnTo>
                  <a:lnTo>
                    <a:pt x="7526877" y="3819676"/>
                  </a:lnTo>
                  <a:lnTo>
                    <a:pt x="7523961" y="3814486"/>
                  </a:lnTo>
                  <a:close/>
                </a:path>
                <a:path w="20092670" h="6081395">
                  <a:moveTo>
                    <a:pt x="1416889" y="1184554"/>
                  </a:moveTo>
                  <a:lnTo>
                    <a:pt x="1410026" y="1183993"/>
                  </a:lnTo>
                  <a:lnTo>
                    <a:pt x="1403840" y="1189245"/>
                  </a:lnTo>
                  <a:lnTo>
                    <a:pt x="1399175" y="1192780"/>
                  </a:lnTo>
                  <a:lnTo>
                    <a:pt x="1398615" y="1199643"/>
                  </a:lnTo>
                  <a:lnTo>
                    <a:pt x="1403343" y="1205210"/>
                  </a:lnTo>
                  <a:lnTo>
                    <a:pt x="1406205" y="1206826"/>
                  </a:lnTo>
                  <a:lnTo>
                    <a:pt x="1406062" y="1207160"/>
                  </a:lnTo>
                  <a:lnTo>
                    <a:pt x="1409734" y="1208727"/>
                  </a:lnTo>
                  <a:lnTo>
                    <a:pt x="1413927" y="1208147"/>
                  </a:lnTo>
                  <a:lnTo>
                    <a:pt x="1418876" y="1203945"/>
                  </a:lnTo>
                  <a:lnTo>
                    <a:pt x="1423540" y="1200411"/>
                  </a:lnTo>
                  <a:lnTo>
                    <a:pt x="1424100" y="1193548"/>
                  </a:lnTo>
                  <a:lnTo>
                    <a:pt x="1420424" y="1189218"/>
                  </a:lnTo>
                  <a:lnTo>
                    <a:pt x="1416889" y="1184554"/>
                  </a:lnTo>
                  <a:close/>
                </a:path>
                <a:path w="20092670" h="6081395">
                  <a:moveTo>
                    <a:pt x="12368930" y="5851202"/>
                  </a:moveTo>
                  <a:lnTo>
                    <a:pt x="12363166" y="5852690"/>
                  </a:lnTo>
                  <a:lnTo>
                    <a:pt x="12360594" y="5853171"/>
                  </a:lnTo>
                  <a:lnTo>
                    <a:pt x="12355164" y="5854800"/>
                  </a:lnTo>
                  <a:lnTo>
                    <a:pt x="12351600" y="5860382"/>
                  </a:lnTo>
                  <a:lnTo>
                    <a:pt x="12353086" y="5866146"/>
                  </a:lnTo>
                  <a:lnTo>
                    <a:pt x="12354093" y="5869337"/>
                  </a:lnTo>
                  <a:lnTo>
                    <a:pt x="12356195" y="5871812"/>
                  </a:lnTo>
                  <a:lnTo>
                    <a:pt x="12361535" y="5874089"/>
                  </a:lnTo>
                  <a:lnTo>
                    <a:pt x="12364157" y="5874419"/>
                  </a:lnTo>
                  <a:lnTo>
                    <a:pt x="12368634" y="5873172"/>
                  </a:lnTo>
                  <a:lnTo>
                    <a:pt x="12374065" y="5871543"/>
                  </a:lnTo>
                  <a:lnTo>
                    <a:pt x="12377628" y="5865961"/>
                  </a:lnTo>
                  <a:lnTo>
                    <a:pt x="12376141" y="5860198"/>
                  </a:lnTo>
                  <a:lnTo>
                    <a:pt x="12374511" y="5854768"/>
                  </a:lnTo>
                  <a:lnTo>
                    <a:pt x="12368930" y="5851202"/>
                  </a:lnTo>
                  <a:close/>
                </a:path>
                <a:path w="20092670" h="6081395">
                  <a:moveTo>
                    <a:pt x="7480136" y="3740552"/>
                  </a:moveTo>
                  <a:lnTo>
                    <a:pt x="7473699" y="3738990"/>
                  </a:lnTo>
                  <a:lnTo>
                    <a:pt x="7463321" y="3744821"/>
                  </a:lnTo>
                  <a:lnTo>
                    <a:pt x="7461759" y="3751258"/>
                  </a:lnTo>
                  <a:lnTo>
                    <a:pt x="7464675" y="3756448"/>
                  </a:lnTo>
                  <a:lnTo>
                    <a:pt x="7466108" y="3758637"/>
                  </a:lnTo>
                  <a:lnTo>
                    <a:pt x="7467208" y="3760684"/>
                  </a:lnTo>
                  <a:lnTo>
                    <a:pt x="7468926" y="3762206"/>
                  </a:lnTo>
                  <a:lnTo>
                    <a:pt x="7474268" y="3764485"/>
                  </a:lnTo>
                  <a:lnTo>
                    <a:pt x="7477507" y="3764288"/>
                  </a:lnTo>
                  <a:lnTo>
                    <a:pt x="7480649" y="3762472"/>
                  </a:lnTo>
                  <a:lnTo>
                    <a:pt x="7485839" y="3759556"/>
                  </a:lnTo>
                  <a:lnTo>
                    <a:pt x="7487401" y="3753121"/>
                  </a:lnTo>
                  <a:lnTo>
                    <a:pt x="7484485" y="3747931"/>
                  </a:lnTo>
                  <a:lnTo>
                    <a:pt x="7483052" y="3745741"/>
                  </a:lnTo>
                  <a:lnTo>
                    <a:pt x="7480136" y="3740552"/>
                  </a:lnTo>
                  <a:close/>
                </a:path>
                <a:path w="20092670" h="6081395">
                  <a:moveTo>
                    <a:pt x="12451670" y="5829284"/>
                  </a:moveTo>
                  <a:lnTo>
                    <a:pt x="12445907" y="5830771"/>
                  </a:lnTo>
                  <a:lnTo>
                    <a:pt x="12443668" y="5831395"/>
                  </a:lnTo>
                  <a:lnTo>
                    <a:pt x="12437904" y="5832882"/>
                  </a:lnTo>
                  <a:lnTo>
                    <a:pt x="12434674" y="5838605"/>
                  </a:lnTo>
                  <a:lnTo>
                    <a:pt x="12436160" y="5844369"/>
                  </a:lnTo>
                  <a:lnTo>
                    <a:pt x="12437167" y="5847560"/>
                  </a:lnTo>
                  <a:lnTo>
                    <a:pt x="12439268" y="5850035"/>
                  </a:lnTo>
                  <a:lnTo>
                    <a:pt x="12444275" y="5852171"/>
                  </a:lnTo>
                  <a:lnTo>
                    <a:pt x="12446896" y="5852500"/>
                  </a:lnTo>
                  <a:lnTo>
                    <a:pt x="12451373" y="5851254"/>
                  </a:lnTo>
                  <a:lnTo>
                    <a:pt x="12457137" y="5849767"/>
                  </a:lnTo>
                  <a:lnTo>
                    <a:pt x="12460369" y="5844042"/>
                  </a:lnTo>
                  <a:lnTo>
                    <a:pt x="12457394" y="5832515"/>
                  </a:lnTo>
                  <a:lnTo>
                    <a:pt x="12451670" y="5829284"/>
                  </a:lnTo>
                  <a:close/>
                </a:path>
                <a:path w="20092670" h="6081395">
                  <a:moveTo>
                    <a:pt x="1483372" y="1130448"/>
                  </a:moveTo>
                  <a:lnTo>
                    <a:pt x="1476985" y="1129696"/>
                  </a:lnTo>
                  <a:lnTo>
                    <a:pt x="1472321" y="1133230"/>
                  </a:lnTo>
                  <a:lnTo>
                    <a:pt x="1466134" y="1138482"/>
                  </a:lnTo>
                  <a:lnTo>
                    <a:pt x="1465383" y="1144870"/>
                  </a:lnTo>
                  <a:lnTo>
                    <a:pt x="1468917" y="1149534"/>
                  </a:lnTo>
                  <a:lnTo>
                    <a:pt x="1470301" y="1150913"/>
                  </a:lnTo>
                  <a:lnTo>
                    <a:pt x="1473163" y="1152529"/>
                  </a:lnTo>
                  <a:lnTo>
                    <a:pt x="1476501" y="1153953"/>
                  </a:lnTo>
                  <a:lnTo>
                    <a:pt x="1480552" y="1153708"/>
                  </a:lnTo>
                  <a:lnTo>
                    <a:pt x="1489831" y="1145829"/>
                  </a:lnTo>
                  <a:lnTo>
                    <a:pt x="1490583" y="1139442"/>
                  </a:lnTo>
                  <a:lnTo>
                    <a:pt x="1487048" y="1134778"/>
                  </a:lnTo>
                  <a:lnTo>
                    <a:pt x="1483372" y="1130448"/>
                  </a:lnTo>
                  <a:close/>
                </a:path>
                <a:path w="20092670" h="6081395">
                  <a:moveTo>
                    <a:pt x="7437121" y="3666569"/>
                  </a:moveTo>
                  <a:lnTo>
                    <a:pt x="7430828" y="3664673"/>
                  </a:lnTo>
                  <a:lnTo>
                    <a:pt x="7425638" y="3667589"/>
                  </a:lnTo>
                  <a:lnTo>
                    <a:pt x="7420783" y="3670648"/>
                  </a:lnTo>
                  <a:lnTo>
                    <a:pt x="7418887" y="3676941"/>
                  </a:lnTo>
                  <a:lnTo>
                    <a:pt x="7421803" y="3682131"/>
                  </a:lnTo>
                  <a:lnTo>
                    <a:pt x="7424001" y="3686225"/>
                  </a:lnTo>
                  <a:lnTo>
                    <a:pt x="7425720" y="3687748"/>
                  </a:lnTo>
                  <a:lnTo>
                    <a:pt x="7431394" y="3690168"/>
                  </a:lnTo>
                  <a:lnTo>
                    <a:pt x="7434635" y="3689972"/>
                  </a:lnTo>
                  <a:lnTo>
                    <a:pt x="7437777" y="3688155"/>
                  </a:lnTo>
                  <a:lnTo>
                    <a:pt x="7442633" y="3685098"/>
                  </a:lnTo>
                  <a:lnTo>
                    <a:pt x="7444529" y="3678804"/>
                  </a:lnTo>
                  <a:lnTo>
                    <a:pt x="7441613" y="3673615"/>
                  </a:lnTo>
                  <a:lnTo>
                    <a:pt x="7440180" y="3671425"/>
                  </a:lnTo>
                  <a:lnTo>
                    <a:pt x="7437121" y="3666569"/>
                  </a:lnTo>
                  <a:close/>
                </a:path>
                <a:path w="20092670" h="6081395">
                  <a:moveTo>
                    <a:pt x="12534552" y="5807032"/>
                  </a:moveTo>
                  <a:lnTo>
                    <a:pt x="12528788" y="5808519"/>
                  </a:lnTo>
                  <a:lnTo>
                    <a:pt x="12526550" y="5809143"/>
                  </a:lnTo>
                  <a:lnTo>
                    <a:pt x="12520786" y="5810629"/>
                  </a:lnTo>
                  <a:lnTo>
                    <a:pt x="12517555" y="5816353"/>
                  </a:lnTo>
                  <a:lnTo>
                    <a:pt x="12519043" y="5822117"/>
                  </a:lnTo>
                  <a:lnTo>
                    <a:pt x="12520048" y="5825308"/>
                  </a:lnTo>
                  <a:lnTo>
                    <a:pt x="12522149" y="5827783"/>
                  </a:lnTo>
                  <a:lnTo>
                    <a:pt x="12527157" y="5829919"/>
                  </a:lnTo>
                  <a:lnTo>
                    <a:pt x="12529779" y="5830249"/>
                  </a:lnTo>
                  <a:lnTo>
                    <a:pt x="12534256" y="5829001"/>
                  </a:lnTo>
                  <a:lnTo>
                    <a:pt x="12540020" y="5827515"/>
                  </a:lnTo>
                  <a:lnTo>
                    <a:pt x="12543251" y="5821790"/>
                  </a:lnTo>
                  <a:lnTo>
                    <a:pt x="12540277" y="5810262"/>
                  </a:lnTo>
                  <a:lnTo>
                    <a:pt x="12534552" y="5807032"/>
                  </a:lnTo>
                  <a:close/>
                </a:path>
                <a:path w="20092670" h="6081395">
                  <a:moveTo>
                    <a:pt x="7393914" y="3592110"/>
                  </a:moveTo>
                  <a:lnTo>
                    <a:pt x="7387622" y="3590214"/>
                  </a:lnTo>
                  <a:lnTo>
                    <a:pt x="7377243" y="3596046"/>
                  </a:lnTo>
                  <a:lnTo>
                    <a:pt x="7375346" y="3602339"/>
                  </a:lnTo>
                  <a:lnTo>
                    <a:pt x="7378262" y="3607529"/>
                  </a:lnTo>
                  <a:lnTo>
                    <a:pt x="7381129" y="3611908"/>
                  </a:lnTo>
                  <a:lnTo>
                    <a:pt x="7382847" y="3613430"/>
                  </a:lnTo>
                  <a:lnTo>
                    <a:pt x="7387854" y="3615566"/>
                  </a:lnTo>
                  <a:lnTo>
                    <a:pt x="7391095" y="3615370"/>
                  </a:lnTo>
                  <a:lnTo>
                    <a:pt x="7394237" y="3613554"/>
                  </a:lnTo>
                  <a:lnTo>
                    <a:pt x="7399093" y="3610495"/>
                  </a:lnTo>
                  <a:lnTo>
                    <a:pt x="7400989" y="3604202"/>
                  </a:lnTo>
                  <a:lnTo>
                    <a:pt x="7398072" y="3599013"/>
                  </a:lnTo>
                  <a:lnTo>
                    <a:pt x="7396973" y="3596965"/>
                  </a:lnTo>
                  <a:lnTo>
                    <a:pt x="7393914" y="3592110"/>
                  </a:lnTo>
                  <a:close/>
                </a:path>
                <a:path w="20092670" h="6081395">
                  <a:moveTo>
                    <a:pt x="1550713" y="1077102"/>
                  </a:moveTo>
                  <a:lnTo>
                    <a:pt x="1544326" y="1076351"/>
                  </a:lnTo>
                  <a:lnTo>
                    <a:pt x="1539662" y="1079885"/>
                  </a:lnTo>
                  <a:lnTo>
                    <a:pt x="1537806" y="1081461"/>
                  </a:lnTo>
                  <a:lnTo>
                    <a:pt x="1533142" y="1084996"/>
                  </a:lnTo>
                  <a:lnTo>
                    <a:pt x="1532390" y="1091383"/>
                  </a:lnTo>
                  <a:lnTo>
                    <a:pt x="1535925" y="1096047"/>
                  </a:lnTo>
                  <a:lnTo>
                    <a:pt x="1536833" y="1097618"/>
                  </a:lnTo>
                  <a:lnTo>
                    <a:pt x="1540029" y="1099375"/>
                  </a:lnTo>
                  <a:lnTo>
                    <a:pt x="1539552" y="1099567"/>
                  </a:lnTo>
                  <a:lnTo>
                    <a:pt x="1543225" y="1101133"/>
                  </a:lnTo>
                  <a:lnTo>
                    <a:pt x="1547275" y="1100888"/>
                  </a:lnTo>
                  <a:lnTo>
                    <a:pt x="1552223" y="1096686"/>
                  </a:lnTo>
                  <a:lnTo>
                    <a:pt x="1557030" y="1092818"/>
                  </a:lnTo>
                  <a:lnTo>
                    <a:pt x="1557782" y="1086431"/>
                  </a:lnTo>
                  <a:lnTo>
                    <a:pt x="1550713" y="1077102"/>
                  </a:lnTo>
                  <a:close/>
                </a:path>
                <a:path w="20092670" h="6081395">
                  <a:moveTo>
                    <a:pt x="12616719" y="5783685"/>
                  </a:moveTo>
                  <a:lnTo>
                    <a:pt x="12610954" y="5785171"/>
                  </a:lnTo>
                  <a:lnTo>
                    <a:pt x="12608715" y="5785794"/>
                  </a:lnTo>
                  <a:lnTo>
                    <a:pt x="12603285" y="5787425"/>
                  </a:lnTo>
                  <a:lnTo>
                    <a:pt x="12599913" y="5793482"/>
                  </a:lnTo>
                  <a:lnTo>
                    <a:pt x="12601542" y="5798913"/>
                  </a:lnTo>
                  <a:lnTo>
                    <a:pt x="12602549" y="5802103"/>
                  </a:lnTo>
                  <a:lnTo>
                    <a:pt x="12604983" y="5804720"/>
                  </a:lnTo>
                  <a:lnTo>
                    <a:pt x="12607653" y="5805859"/>
                  </a:lnTo>
                  <a:lnTo>
                    <a:pt x="12607795" y="5805525"/>
                  </a:lnTo>
                  <a:lnTo>
                    <a:pt x="12609799" y="5806380"/>
                  </a:lnTo>
                  <a:lnTo>
                    <a:pt x="12612421" y="5806710"/>
                  </a:lnTo>
                  <a:lnTo>
                    <a:pt x="12616898" y="5805463"/>
                  </a:lnTo>
                  <a:lnTo>
                    <a:pt x="12622327" y="5803832"/>
                  </a:lnTo>
                  <a:lnTo>
                    <a:pt x="12625558" y="5798109"/>
                  </a:lnTo>
                  <a:lnTo>
                    <a:pt x="12624072" y="5792345"/>
                  </a:lnTo>
                  <a:lnTo>
                    <a:pt x="12622443" y="5786916"/>
                  </a:lnTo>
                  <a:lnTo>
                    <a:pt x="12616719" y="5783685"/>
                  </a:lnTo>
                  <a:close/>
                </a:path>
                <a:path w="20092670" h="6081395">
                  <a:moveTo>
                    <a:pt x="7351994" y="3517410"/>
                  </a:moveTo>
                  <a:lnTo>
                    <a:pt x="7345700" y="3515514"/>
                  </a:lnTo>
                  <a:lnTo>
                    <a:pt x="7335322" y="3521345"/>
                  </a:lnTo>
                  <a:lnTo>
                    <a:pt x="7333427" y="3527639"/>
                  </a:lnTo>
                  <a:lnTo>
                    <a:pt x="7336342" y="3532829"/>
                  </a:lnTo>
                  <a:lnTo>
                    <a:pt x="7337441" y="3534877"/>
                  </a:lnTo>
                  <a:lnTo>
                    <a:pt x="7338875" y="3537066"/>
                  </a:lnTo>
                  <a:lnTo>
                    <a:pt x="7340593" y="3538588"/>
                  </a:lnTo>
                  <a:lnTo>
                    <a:pt x="7345934" y="3540866"/>
                  </a:lnTo>
                  <a:lnTo>
                    <a:pt x="7349175" y="3540670"/>
                  </a:lnTo>
                  <a:lnTo>
                    <a:pt x="7352174" y="3539188"/>
                  </a:lnTo>
                  <a:lnTo>
                    <a:pt x="7357364" y="3536273"/>
                  </a:lnTo>
                  <a:lnTo>
                    <a:pt x="7359259" y="3529979"/>
                  </a:lnTo>
                  <a:lnTo>
                    <a:pt x="7356344" y="3524789"/>
                  </a:lnTo>
                  <a:lnTo>
                    <a:pt x="7354910" y="3522600"/>
                  </a:lnTo>
                  <a:lnTo>
                    <a:pt x="7351994" y="3517410"/>
                  </a:lnTo>
                  <a:close/>
                </a:path>
                <a:path w="20092670" h="6081395">
                  <a:moveTo>
                    <a:pt x="12699168" y="5759670"/>
                  </a:moveTo>
                  <a:lnTo>
                    <a:pt x="12693738" y="5761299"/>
                  </a:lnTo>
                  <a:lnTo>
                    <a:pt x="12691500" y="5761923"/>
                  </a:lnTo>
                  <a:lnTo>
                    <a:pt x="12686070" y="5763553"/>
                  </a:lnTo>
                  <a:lnTo>
                    <a:pt x="12682697" y="5769610"/>
                  </a:lnTo>
                  <a:lnTo>
                    <a:pt x="12684326" y="5775040"/>
                  </a:lnTo>
                  <a:lnTo>
                    <a:pt x="12684999" y="5778088"/>
                  </a:lnTo>
                  <a:lnTo>
                    <a:pt x="12687433" y="5780705"/>
                  </a:lnTo>
                  <a:lnTo>
                    <a:pt x="12692441" y="5782842"/>
                  </a:lnTo>
                  <a:lnTo>
                    <a:pt x="12695205" y="5782837"/>
                  </a:lnTo>
                  <a:lnTo>
                    <a:pt x="12699681" y="5781590"/>
                  </a:lnTo>
                  <a:lnTo>
                    <a:pt x="12705112" y="5779961"/>
                  </a:lnTo>
                  <a:lnTo>
                    <a:pt x="12708485" y="5773904"/>
                  </a:lnTo>
                  <a:lnTo>
                    <a:pt x="12705226" y="5763043"/>
                  </a:lnTo>
                  <a:lnTo>
                    <a:pt x="12699168" y="5759670"/>
                  </a:lnTo>
                  <a:close/>
                </a:path>
                <a:path w="20092670" h="6081395">
                  <a:moveTo>
                    <a:pt x="1618914" y="1024519"/>
                  </a:moveTo>
                  <a:lnTo>
                    <a:pt x="1612193" y="1023625"/>
                  </a:lnTo>
                  <a:lnTo>
                    <a:pt x="1607529" y="1027159"/>
                  </a:lnTo>
                  <a:lnTo>
                    <a:pt x="1605673" y="1028735"/>
                  </a:lnTo>
                  <a:lnTo>
                    <a:pt x="1601009" y="1032269"/>
                  </a:lnTo>
                  <a:lnTo>
                    <a:pt x="1600114" y="1038990"/>
                  </a:lnTo>
                  <a:lnTo>
                    <a:pt x="1603649" y="1043654"/>
                  </a:lnTo>
                  <a:lnTo>
                    <a:pt x="1604557" y="1045225"/>
                  </a:lnTo>
                  <a:lnTo>
                    <a:pt x="1607753" y="1046983"/>
                  </a:lnTo>
                  <a:lnTo>
                    <a:pt x="1611425" y="1048549"/>
                  </a:lnTo>
                  <a:lnTo>
                    <a:pt x="1615618" y="1047970"/>
                  </a:lnTo>
                  <a:lnTo>
                    <a:pt x="1618568" y="1045678"/>
                  </a:lnTo>
                  <a:lnTo>
                    <a:pt x="1620425" y="1044102"/>
                  </a:lnTo>
                  <a:lnTo>
                    <a:pt x="1625089" y="1040568"/>
                  </a:lnTo>
                  <a:lnTo>
                    <a:pt x="1625983" y="1033847"/>
                  </a:lnTo>
                  <a:lnTo>
                    <a:pt x="1618914" y="1024519"/>
                  </a:lnTo>
                  <a:close/>
                </a:path>
                <a:path w="20092670" h="6081395">
                  <a:moveTo>
                    <a:pt x="7310216" y="3442377"/>
                  </a:moveTo>
                  <a:lnTo>
                    <a:pt x="7303923" y="3440480"/>
                  </a:lnTo>
                  <a:lnTo>
                    <a:pt x="7293544" y="3446312"/>
                  </a:lnTo>
                  <a:lnTo>
                    <a:pt x="7291649" y="3452606"/>
                  </a:lnTo>
                  <a:lnTo>
                    <a:pt x="7294565" y="3457795"/>
                  </a:lnTo>
                  <a:lnTo>
                    <a:pt x="7296763" y="3461890"/>
                  </a:lnTo>
                  <a:lnTo>
                    <a:pt x="7298815" y="3463555"/>
                  </a:lnTo>
                  <a:lnTo>
                    <a:pt x="7303823" y="3465691"/>
                  </a:lnTo>
                  <a:lnTo>
                    <a:pt x="7307063" y="3465495"/>
                  </a:lnTo>
                  <a:lnTo>
                    <a:pt x="7310063" y="3464012"/>
                  </a:lnTo>
                  <a:lnTo>
                    <a:pt x="7315253" y="3461096"/>
                  </a:lnTo>
                  <a:lnTo>
                    <a:pt x="7317149" y="3454803"/>
                  </a:lnTo>
                  <a:lnTo>
                    <a:pt x="7314232" y="3449614"/>
                  </a:lnTo>
                  <a:lnTo>
                    <a:pt x="7313133" y="3447566"/>
                  </a:lnTo>
                  <a:lnTo>
                    <a:pt x="7310216" y="3442377"/>
                  </a:lnTo>
                  <a:close/>
                </a:path>
                <a:path w="20092670" h="6081395">
                  <a:moveTo>
                    <a:pt x="12781618" y="5735655"/>
                  </a:moveTo>
                  <a:lnTo>
                    <a:pt x="12776187" y="5737284"/>
                  </a:lnTo>
                  <a:lnTo>
                    <a:pt x="12773949" y="5737908"/>
                  </a:lnTo>
                  <a:lnTo>
                    <a:pt x="12768186" y="5739394"/>
                  </a:lnTo>
                  <a:lnTo>
                    <a:pt x="12765147" y="5745595"/>
                  </a:lnTo>
                  <a:lnTo>
                    <a:pt x="12766776" y="5751024"/>
                  </a:lnTo>
                  <a:lnTo>
                    <a:pt x="12767448" y="5754074"/>
                  </a:lnTo>
                  <a:lnTo>
                    <a:pt x="12769882" y="5756691"/>
                  </a:lnTo>
                  <a:lnTo>
                    <a:pt x="12774890" y="5758827"/>
                  </a:lnTo>
                  <a:lnTo>
                    <a:pt x="12777512" y="5759156"/>
                  </a:lnTo>
                  <a:lnTo>
                    <a:pt x="12779893" y="5758198"/>
                  </a:lnTo>
                  <a:lnTo>
                    <a:pt x="12782133" y="5757575"/>
                  </a:lnTo>
                  <a:lnTo>
                    <a:pt x="12787896" y="5756088"/>
                  </a:lnTo>
                  <a:lnTo>
                    <a:pt x="12790935" y="5749888"/>
                  </a:lnTo>
                  <a:lnTo>
                    <a:pt x="12789305" y="5744458"/>
                  </a:lnTo>
                  <a:lnTo>
                    <a:pt x="12787818" y="5738695"/>
                  </a:lnTo>
                  <a:lnTo>
                    <a:pt x="12781618" y="5735655"/>
                  </a:lnTo>
                  <a:close/>
                </a:path>
                <a:path w="20092670" h="6081395">
                  <a:moveTo>
                    <a:pt x="7269391" y="3366959"/>
                  </a:moveTo>
                  <a:lnTo>
                    <a:pt x="7263097" y="3365064"/>
                  </a:lnTo>
                  <a:lnTo>
                    <a:pt x="7252719" y="3370895"/>
                  </a:lnTo>
                  <a:lnTo>
                    <a:pt x="7250824" y="3377190"/>
                  </a:lnTo>
                  <a:lnTo>
                    <a:pt x="7253739" y="3382379"/>
                  </a:lnTo>
                  <a:lnTo>
                    <a:pt x="7255938" y="3386473"/>
                  </a:lnTo>
                  <a:lnTo>
                    <a:pt x="7257991" y="3388138"/>
                  </a:lnTo>
                  <a:lnTo>
                    <a:pt x="7262998" y="3390274"/>
                  </a:lnTo>
                  <a:lnTo>
                    <a:pt x="7266238" y="3390078"/>
                  </a:lnTo>
                  <a:lnTo>
                    <a:pt x="7269237" y="3388596"/>
                  </a:lnTo>
                  <a:lnTo>
                    <a:pt x="7274427" y="3385680"/>
                  </a:lnTo>
                  <a:lnTo>
                    <a:pt x="7276323" y="3379387"/>
                  </a:lnTo>
                  <a:lnTo>
                    <a:pt x="7273407" y="3374196"/>
                  </a:lnTo>
                  <a:lnTo>
                    <a:pt x="7272307" y="3372149"/>
                  </a:lnTo>
                  <a:lnTo>
                    <a:pt x="7269391" y="3366959"/>
                  </a:lnTo>
                  <a:close/>
                </a:path>
                <a:path w="20092670" h="6081395">
                  <a:moveTo>
                    <a:pt x="1687163" y="972745"/>
                  </a:moveTo>
                  <a:lnTo>
                    <a:pt x="1680443" y="971851"/>
                  </a:lnTo>
                  <a:lnTo>
                    <a:pt x="1675779" y="975385"/>
                  </a:lnTo>
                  <a:lnTo>
                    <a:pt x="1673923" y="976960"/>
                  </a:lnTo>
                  <a:lnTo>
                    <a:pt x="1669258" y="980496"/>
                  </a:lnTo>
                  <a:lnTo>
                    <a:pt x="1668365" y="987216"/>
                  </a:lnTo>
                  <a:lnTo>
                    <a:pt x="1671899" y="991880"/>
                  </a:lnTo>
                  <a:lnTo>
                    <a:pt x="1673141" y="993594"/>
                  </a:lnTo>
                  <a:lnTo>
                    <a:pt x="1676336" y="995352"/>
                  </a:lnTo>
                  <a:lnTo>
                    <a:pt x="1679675" y="996776"/>
                  </a:lnTo>
                  <a:lnTo>
                    <a:pt x="1683868" y="996196"/>
                  </a:lnTo>
                  <a:lnTo>
                    <a:pt x="1686818" y="993904"/>
                  </a:lnTo>
                  <a:lnTo>
                    <a:pt x="1688674" y="992328"/>
                  </a:lnTo>
                  <a:lnTo>
                    <a:pt x="1693338" y="988794"/>
                  </a:lnTo>
                  <a:lnTo>
                    <a:pt x="1694232" y="982073"/>
                  </a:lnTo>
                  <a:lnTo>
                    <a:pt x="1687163" y="972745"/>
                  </a:lnTo>
                  <a:close/>
                </a:path>
                <a:path w="20092670" h="6081395">
                  <a:moveTo>
                    <a:pt x="12863544" y="5711021"/>
                  </a:moveTo>
                  <a:lnTo>
                    <a:pt x="12858114" y="5712651"/>
                  </a:lnTo>
                  <a:lnTo>
                    <a:pt x="12855874" y="5713273"/>
                  </a:lnTo>
                  <a:lnTo>
                    <a:pt x="12850111" y="5714761"/>
                  </a:lnTo>
                  <a:lnTo>
                    <a:pt x="12847071" y="5720961"/>
                  </a:lnTo>
                  <a:lnTo>
                    <a:pt x="12849515" y="5729106"/>
                  </a:lnTo>
                  <a:lnTo>
                    <a:pt x="12851950" y="5731724"/>
                  </a:lnTo>
                  <a:lnTo>
                    <a:pt x="12854620" y="5732863"/>
                  </a:lnTo>
                  <a:lnTo>
                    <a:pt x="12854478" y="5733195"/>
                  </a:lnTo>
                  <a:lnTo>
                    <a:pt x="12856816" y="5734192"/>
                  </a:lnTo>
                  <a:lnTo>
                    <a:pt x="12859436" y="5734522"/>
                  </a:lnTo>
                  <a:lnTo>
                    <a:pt x="12861818" y="5733565"/>
                  </a:lnTo>
                  <a:lnTo>
                    <a:pt x="12864057" y="5732941"/>
                  </a:lnTo>
                  <a:lnTo>
                    <a:pt x="12869821" y="5731455"/>
                  </a:lnTo>
                  <a:lnTo>
                    <a:pt x="12872860" y="5725254"/>
                  </a:lnTo>
                  <a:lnTo>
                    <a:pt x="12871231" y="5719824"/>
                  </a:lnTo>
                  <a:lnTo>
                    <a:pt x="12869743" y="5714060"/>
                  </a:lnTo>
                  <a:lnTo>
                    <a:pt x="12863544" y="5711021"/>
                  </a:lnTo>
                  <a:close/>
                </a:path>
                <a:path w="20092670" h="6081395">
                  <a:moveTo>
                    <a:pt x="7228900" y="3291686"/>
                  </a:moveTo>
                  <a:lnTo>
                    <a:pt x="7222606" y="3289789"/>
                  </a:lnTo>
                  <a:lnTo>
                    <a:pt x="7217559" y="3292372"/>
                  </a:lnTo>
                  <a:lnTo>
                    <a:pt x="7212370" y="3295288"/>
                  </a:lnTo>
                  <a:lnTo>
                    <a:pt x="7210512" y="3300414"/>
                  </a:lnTo>
                  <a:lnTo>
                    <a:pt x="7210141" y="3301439"/>
                  </a:lnTo>
                  <a:lnTo>
                    <a:pt x="7213056" y="3306629"/>
                  </a:lnTo>
                  <a:lnTo>
                    <a:pt x="7215255" y="3310723"/>
                  </a:lnTo>
                  <a:lnTo>
                    <a:pt x="7217308" y="3312388"/>
                  </a:lnTo>
                  <a:lnTo>
                    <a:pt x="7219311" y="3313242"/>
                  </a:lnTo>
                  <a:lnTo>
                    <a:pt x="7219168" y="3313576"/>
                  </a:lnTo>
                  <a:lnTo>
                    <a:pt x="7222173" y="3314858"/>
                  </a:lnTo>
                  <a:lnTo>
                    <a:pt x="7235832" y="3304112"/>
                  </a:lnTo>
                  <a:lnTo>
                    <a:pt x="7232916" y="3298923"/>
                  </a:lnTo>
                  <a:lnTo>
                    <a:pt x="7231816" y="3296875"/>
                  </a:lnTo>
                  <a:lnTo>
                    <a:pt x="7228900" y="3291686"/>
                  </a:lnTo>
                  <a:close/>
                </a:path>
                <a:path w="20092670" h="6081395">
                  <a:moveTo>
                    <a:pt x="1756606" y="921875"/>
                  </a:moveTo>
                  <a:lnTo>
                    <a:pt x="1750027" y="920647"/>
                  </a:lnTo>
                  <a:lnTo>
                    <a:pt x="1745363" y="924181"/>
                  </a:lnTo>
                  <a:lnTo>
                    <a:pt x="1743174" y="925614"/>
                  </a:lnTo>
                  <a:lnTo>
                    <a:pt x="1738509" y="929149"/>
                  </a:lnTo>
                  <a:lnTo>
                    <a:pt x="1737281" y="935728"/>
                  </a:lnTo>
                  <a:lnTo>
                    <a:pt x="1740816" y="940391"/>
                  </a:lnTo>
                  <a:lnTo>
                    <a:pt x="1742058" y="942105"/>
                  </a:lnTo>
                  <a:lnTo>
                    <a:pt x="1743585" y="943151"/>
                  </a:lnTo>
                  <a:lnTo>
                    <a:pt x="1748592" y="945287"/>
                  </a:lnTo>
                  <a:lnTo>
                    <a:pt x="1752642" y="945041"/>
                  </a:lnTo>
                  <a:lnTo>
                    <a:pt x="1755593" y="942750"/>
                  </a:lnTo>
                  <a:lnTo>
                    <a:pt x="1757783" y="941316"/>
                  </a:lnTo>
                  <a:lnTo>
                    <a:pt x="1762447" y="937781"/>
                  </a:lnTo>
                  <a:lnTo>
                    <a:pt x="1763675" y="931203"/>
                  </a:lnTo>
                  <a:lnTo>
                    <a:pt x="1756606" y="921875"/>
                  </a:lnTo>
                  <a:close/>
                </a:path>
                <a:path w="20092670" h="6081395">
                  <a:moveTo>
                    <a:pt x="12945419" y="5685577"/>
                  </a:moveTo>
                  <a:lnTo>
                    <a:pt x="12939989" y="5687208"/>
                  </a:lnTo>
                  <a:lnTo>
                    <a:pt x="12937752" y="5687830"/>
                  </a:lnTo>
                  <a:lnTo>
                    <a:pt x="12932321" y="5689460"/>
                  </a:lnTo>
                  <a:lnTo>
                    <a:pt x="12929280" y="5695660"/>
                  </a:lnTo>
                  <a:lnTo>
                    <a:pt x="12930911" y="5701090"/>
                  </a:lnTo>
                  <a:lnTo>
                    <a:pt x="12931917" y="5704282"/>
                  </a:lnTo>
                  <a:lnTo>
                    <a:pt x="12934160" y="5706422"/>
                  </a:lnTo>
                  <a:lnTo>
                    <a:pt x="12936831" y="5707562"/>
                  </a:lnTo>
                  <a:lnTo>
                    <a:pt x="12936688" y="5707896"/>
                  </a:lnTo>
                  <a:lnTo>
                    <a:pt x="12939024" y="5708892"/>
                  </a:lnTo>
                  <a:lnTo>
                    <a:pt x="12941647" y="5709220"/>
                  </a:lnTo>
                  <a:lnTo>
                    <a:pt x="12946410" y="5707307"/>
                  </a:lnTo>
                  <a:lnTo>
                    <a:pt x="12951839" y="5705678"/>
                  </a:lnTo>
                  <a:lnTo>
                    <a:pt x="12954879" y="5699477"/>
                  </a:lnTo>
                  <a:lnTo>
                    <a:pt x="12951620" y="5688617"/>
                  </a:lnTo>
                  <a:lnTo>
                    <a:pt x="12945419" y="5685577"/>
                  </a:lnTo>
                  <a:close/>
                </a:path>
                <a:path w="20092670" h="6081395">
                  <a:moveTo>
                    <a:pt x="7188836" y="3215411"/>
                  </a:moveTo>
                  <a:lnTo>
                    <a:pt x="7170410" y="3225306"/>
                  </a:lnTo>
                  <a:lnTo>
                    <a:pt x="7172992" y="3230353"/>
                  </a:lnTo>
                  <a:lnTo>
                    <a:pt x="7174092" y="3232400"/>
                  </a:lnTo>
                  <a:lnTo>
                    <a:pt x="7175048" y="3234782"/>
                  </a:lnTo>
                  <a:lnTo>
                    <a:pt x="7177101" y="3236447"/>
                  </a:lnTo>
                  <a:lnTo>
                    <a:pt x="7182109" y="3238583"/>
                  </a:lnTo>
                  <a:lnTo>
                    <a:pt x="7185348" y="3238386"/>
                  </a:lnTo>
                  <a:lnTo>
                    <a:pt x="7188348" y="3236903"/>
                  </a:lnTo>
                  <a:lnTo>
                    <a:pt x="7193538" y="3233988"/>
                  </a:lnTo>
                  <a:lnTo>
                    <a:pt x="7195118" y="3228743"/>
                  </a:lnTo>
                  <a:lnTo>
                    <a:pt x="7195434" y="3227694"/>
                  </a:lnTo>
                  <a:lnTo>
                    <a:pt x="7192852" y="3222647"/>
                  </a:lnTo>
                  <a:lnTo>
                    <a:pt x="7191751" y="3220600"/>
                  </a:lnTo>
                  <a:lnTo>
                    <a:pt x="7188836" y="3215411"/>
                  </a:lnTo>
                  <a:close/>
                </a:path>
                <a:path w="20092670" h="6081395">
                  <a:moveTo>
                    <a:pt x="13027104" y="5659658"/>
                  </a:moveTo>
                  <a:lnTo>
                    <a:pt x="13021675" y="5661288"/>
                  </a:lnTo>
                  <a:lnTo>
                    <a:pt x="13019434" y="5661911"/>
                  </a:lnTo>
                  <a:lnTo>
                    <a:pt x="13014005" y="5663540"/>
                  </a:lnTo>
                  <a:lnTo>
                    <a:pt x="13010965" y="5669740"/>
                  </a:lnTo>
                  <a:lnTo>
                    <a:pt x="13012596" y="5675170"/>
                  </a:lnTo>
                  <a:lnTo>
                    <a:pt x="13013601" y="5678362"/>
                  </a:lnTo>
                  <a:lnTo>
                    <a:pt x="13015845" y="5680502"/>
                  </a:lnTo>
                  <a:lnTo>
                    <a:pt x="13018515" y="5681641"/>
                  </a:lnTo>
                  <a:lnTo>
                    <a:pt x="13018373" y="5681974"/>
                  </a:lnTo>
                  <a:lnTo>
                    <a:pt x="13020710" y="5682971"/>
                  </a:lnTo>
                  <a:lnTo>
                    <a:pt x="13023332" y="5683301"/>
                  </a:lnTo>
                  <a:lnTo>
                    <a:pt x="13028094" y="5681387"/>
                  </a:lnTo>
                  <a:lnTo>
                    <a:pt x="13033523" y="5679758"/>
                  </a:lnTo>
                  <a:lnTo>
                    <a:pt x="13036564" y="5673556"/>
                  </a:lnTo>
                  <a:lnTo>
                    <a:pt x="13033305" y="5662697"/>
                  </a:lnTo>
                  <a:lnTo>
                    <a:pt x="13027104" y="5659658"/>
                  </a:lnTo>
                  <a:close/>
                </a:path>
                <a:path w="20092670" h="6081395">
                  <a:moveTo>
                    <a:pt x="1826240" y="871481"/>
                  </a:moveTo>
                  <a:lnTo>
                    <a:pt x="1819661" y="870253"/>
                  </a:lnTo>
                  <a:lnTo>
                    <a:pt x="1814997" y="873787"/>
                  </a:lnTo>
                  <a:lnTo>
                    <a:pt x="1812808" y="875220"/>
                  </a:lnTo>
                  <a:lnTo>
                    <a:pt x="1808143" y="878755"/>
                  </a:lnTo>
                  <a:lnTo>
                    <a:pt x="1806916" y="885333"/>
                  </a:lnTo>
                  <a:lnTo>
                    <a:pt x="1810450" y="889997"/>
                  </a:lnTo>
                  <a:lnTo>
                    <a:pt x="1811692" y="891711"/>
                  </a:lnTo>
                  <a:lnTo>
                    <a:pt x="1813219" y="892757"/>
                  </a:lnTo>
                  <a:lnTo>
                    <a:pt x="1818226" y="894893"/>
                  </a:lnTo>
                  <a:lnTo>
                    <a:pt x="1822276" y="894647"/>
                  </a:lnTo>
                  <a:lnTo>
                    <a:pt x="1825227" y="892354"/>
                  </a:lnTo>
                  <a:lnTo>
                    <a:pt x="1827417" y="890922"/>
                  </a:lnTo>
                  <a:lnTo>
                    <a:pt x="1832081" y="887388"/>
                  </a:lnTo>
                  <a:lnTo>
                    <a:pt x="1833309" y="880809"/>
                  </a:lnTo>
                  <a:lnTo>
                    <a:pt x="1826240" y="871481"/>
                  </a:lnTo>
                  <a:close/>
                </a:path>
                <a:path w="20092670" h="6081395">
                  <a:moveTo>
                    <a:pt x="7149106" y="3139277"/>
                  </a:moveTo>
                  <a:lnTo>
                    <a:pt x="7142478" y="3137239"/>
                  </a:lnTo>
                  <a:lnTo>
                    <a:pt x="7132384" y="3142402"/>
                  </a:lnTo>
                  <a:lnTo>
                    <a:pt x="7130561" y="3148333"/>
                  </a:lnTo>
                  <a:lnTo>
                    <a:pt x="7130346" y="3149031"/>
                  </a:lnTo>
                  <a:lnTo>
                    <a:pt x="7132928" y="3154078"/>
                  </a:lnTo>
                  <a:lnTo>
                    <a:pt x="7134028" y="3156124"/>
                  </a:lnTo>
                  <a:lnTo>
                    <a:pt x="7135318" y="3158648"/>
                  </a:lnTo>
                  <a:lnTo>
                    <a:pt x="7137037" y="3160170"/>
                  </a:lnTo>
                  <a:lnTo>
                    <a:pt x="7142044" y="3162306"/>
                  </a:lnTo>
                  <a:lnTo>
                    <a:pt x="7145284" y="3162110"/>
                  </a:lnTo>
                  <a:lnTo>
                    <a:pt x="7148284" y="3160628"/>
                  </a:lnTo>
                  <a:lnTo>
                    <a:pt x="7153331" y="3158046"/>
                  </a:lnTo>
                  <a:lnTo>
                    <a:pt x="7155154" y="3152115"/>
                  </a:lnTo>
                  <a:lnTo>
                    <a:pt x="7155368" y="3151419"/>
                  </a:lnTo>
                  <a:lnTo>
                    <a:pt x="7152787" y="3146371"/>
                  </a:lnTo>
                  <a:lnTo>
                    <a:pt x="7151687" y="3144325"/>
                  </a:lnTo>
                  <a:lnTo>
                    <a:pt x="7149106" y="3139277"/>
                  </a:lnTo>
                  <a:close/>
                </a:path>
                <a:path w="20092670" h="6081395">
                  <a:moveTo>
                    <a:pt x="13109215" y="5632736"/>
                  </a:moveTo>
                  <a:lnTo>
                    <a:pt x="13103644" y="5634699"/>
                  </a:lnTo>
                  <a:lnTo>
                    <a:pt x="13101262" y="5635656"/>
                  </a:lnTo>
                  <a:lnTo>
                    <a:pt x="13095690" y="5637620"/>
                  </a:lnTo>
                  <a:lnTo>
                    <a:pt x="13092459" y="5643345"/>
                  </a:lnTo>
                  <a:lnTo>
                    <a:pt x="13094423" y="5648917"/>
                  </a:lnTo>
                  <a:lnTo>
                    <a:pt x="13095428" y="5652108"/>
                  </a:lnTo>
                  <a:lnTo>
                    <a:pt x="13097673" y="5654248"/>
                  </a:lnTo>
                  <a:lnTo>
                    <a:pt x="13100343" y="5655387"/>
                  </a:lnTo>
                  <a:lnTo>
                    <a:pt x="13100484" y="5655054"/>
                  </a:lnTo>
                  <a:lnTo>
                    <a:pt x="13102822" y="5656051"/>
                  </a:lnTo>
                  <a:lnTo>
                    <a:pt x="13105110" y="5656238"/>
                  </a:lnTo>
                  <a:lnTo>
                    <a:pt x="13107824" y="5655423"/>
                  </a:lnTo>
                  <a:lnTo>
                    <a:pt x="13110064" y="5654799"/>
                  </a:lnTo>
                  <a:lnTo>
                    <a:pt x="13115493" y="5653170"/>
                  </a:lnTo>
                  <a:lnTo>
                    <a:pt x="13118689" y="5647431"/>
                  </a:lnTo>
                  <a:lnTo>
                    <a:pt x="13118866" y="5647112"/>
                  </a:lnTo>
                  <a:lnTo>
                    <a:pt x="13116903" y="5641539"/>
                  </a:lnTo>
                  <a:lnTo>
                    <a:pt x="13115273" y="5636109"/>
                  </a:lnTo>
                  <a:lnTo>
                    <a:pt x="13109215" y="5632736"/>
                  </a:lnTo>
                  <a:close/>
                </a:path>
                <a:path w="20092670" h="6081395">
                  <a:moveTo>
                    <a:pt x="7109994" y="3062619"/>
                  </a:moveTo>
                  <a:lnTo>
                    <a:pt x="7103366" y="3060581"/>
                  </a:lnTo>
                  <a:lnTo>
                    <a:pt x="7093272" y="3065744"/>
                  </a:lnTo>
                  <a:lnTo>
                    <a:pt x="7091449" y="3071674"/>
                  </a:lnTo>
                  <a:lnTo>
                    <a:pt x="7091235" y="3072372"/>
                  </a:lnTo>
                  <a:lnTo>
                    <a:pt x="7093816" y="3077419"/>
                  </a:lnTo>
                  <a:lnTo>
                    <a:pt x="7094916" y="3079466"/>
                  </a:lnTo>
                  <a:lnTo>
                    <a:pt x="7096206" y="3081989"/>
                  </a:lnTo>
                  <a:lnTo>
                    <a:pt x="7097925" y="3083512"/>
                  </a:lnTo>
                  <a:lnTo>
                    <a:pt x="7100261" y="3084509"/>
                  </a:lnTo>
                  <a:lnTo>
                    <a:pt x="7100404" y="3084175"/>
                  </a:lnTo>
                  <a:lnTo>
                    <a:pt x="7103074" y="3085314"/>
                  </a:lnTo>
                  <a:lnTo>
                    <a:pt x="7116258" y="3074761"/>
                  </a:lnTo>
                  <a:lnTo>
                    <a:pt x="7113676" y="3069713"/>
                  </a:lnTo>
                  <a:lnTo>
                    <a:pt x="7112576" y="3067665"/>
                  </a:lnTo>
                  <a:lnTo>
                    <a:pt x="7109994" y="3062619"/>
                  </a:lnTo>
                  <a:close/>
                </a:path>
                <a:path w="20092670" h="6081395">
                  <a:moveTo>
                    <a:pt x="1897067" y="821990"/>
                  </a:moveTo>
                  <a:lnTo>
                    <a:pt x="1890823" y="820904"/>
                  </a:lnTo>
                  <a:lnTo>
                    <a:pt x="1885825" y="824296"/>
                  </a:lnTo>
                  <a:lnTo>
                    <a:pt x="1883634" y="825729"/>
                  </a:lnTo>
                  <a:lnTo>
                    <a:pt x="1878636" y="829121"/>
                  </a:lnTo>
                  <a:lnTo>
                    <a:pt x="1877551" y="835366"/>
                  </a:lnTo>
                  <a:lnTo>
                    <a:pt x="1880943" y="840364"/>
                  </a:lnTo>
                  <a:lnTo>
                    <a:pt x="1881851" y="841936"/>
                  </a:lnTo>
                  <a:lnTo>
                    <a:pt x="1883712" y="843124"/>
                  </a:lnTo>
                  <a:lnTo>
                    <a:pt x="1885381" y="843836"/>
                  </a:lnTo>
                  <a:lnTo>
                    <a:pt x="1885238" y="844170"/>
                  </a:lnTo>
                  <a:lnTo>
                    <a:pt x="1888576" y="845594"/>
                  </a:lnTo>
                  <a:lnTo>
                    <a:pt x="1892293" y="845206"/>
                  </a:lnTo>
                  <a:lnTo>
                    <a:pt x="1897768" y="841622"/>
                  </a:lnTo>
                  <a:lnTo>
                    <a:pt x="1902765" y="838230"/>
                  </a:lnTo>
                  <a:lnTo>
                    <a:pt x="1903851" y="831985"/>
                  </a:lnTo>
                  <a:lnTo>
                    <a:pt x="1897067" y="821990"/>
                  </a:lnTo>
                  <a:close/>
                </a:path>
                <a:path w="20092670" h="6081395">
                  <a:moveTo>
                    <a:pt x="13191043" y="5606482"/>
                  </a:moveTo>
                  <a:lnTo>
                    <a:pt x="13185469" y="5608446"/>
                  </a:lnTo>
                  <a:lnTo>
                    <a:pt x="13183090" y="5609403"/>
                  </a:lnTo>
                  <a:lnTo>
                    <a:pt x="13177517" y="5611367"/>
                  </a:lnTo>
                  <a:lnTo>
                    <a:pt x="13174466" y="5616773"/>
                  </a:lnTo>
                  <a:lnTo>
                    <a:pt x="13174286" y="5617091"/>
                  </a:lnTo>
                  <a:lnTo>
                    <a:pt x="13176249" y="5622663"/>
                  </a:lnTo>
                  <a:lnTo>
                    <a:pt x="13177256" y="5625854"/>
                  </a:lnTo>
                  <a:lnTo>
                    <a:pt x="13179500" y="5627995"/>
                  </a:lnTo>
                  <a:lnTo>
                    <a:pt x="13184507" y="5630131"/>
                  </a:lnTo>
                  <a:lnTo>
                    <a:pt x="13186794" y="5630317"/>
                  </a:lnTo>
                  <a:lnTo>
                    <a:pt x="13189509" y="5629503"/>
                  </a:lnTo>
                  <a:lnTo>
                    <a:pt x="13191890" y="5628545"/>
                  </a:lnTo>
                  <a:lnTo>
                    <a:pt x="13197463" y="5626583"/>
                  </a:lnTo>
                  <a:lnTo>
                    <a:pt x="13200514" y="5621177"/>
                  </a:lnTo>
                  <a:lnTo>
                    <a:pt x="13200694" y="5620859"/>
                  </a:lnTo>
                  <a:lnTo>
                    <a:pt x="13196767" y="5609713"/>
                  </a:lnTo>
                  <a:lnTo>
                    <a:pt x="13191043" y="5606482"/>
                  </a:lnTo>
                  <a:close/>
                </a:path>
                <a:path w="20092670" h="6081395">
                  <a:moveTo>
                    <a:pt x="7071550" y="2986245"/>
                  </a:moveTo>
                  <a:lnTo>
                    <a:pt x="7064922" y="2984208"/>
                  </a:lnTo>
                  <a:lnTo>
                    <a:pt x="7059875" y="2986789"/>
                  </a:lnTo>
                  <a:lnTo>
                    <a:pt x="7054494" y="2989228"/>
                  </a:lnTo>
                  <a:lnTo>
                    <a:pt x="7052563" y="2995508"/>
                  </a:lnTo>
                  <a:lnTo>
                    <a:pt x="7052457" y="2995856"/>
                  </a:lnTo>
                  <a:lnTo>
                    <a:pt x="7055038" y="3000902"/>
                  </a:lnTo>
                  <a:lnTo>
                    <a:pt x="7056138" y="3002950"/>
                  </a:lnTo>
                  <a:lnTo>
                    <a:pt x="7057428" y="3005474"/>
                  </a:lnTo>
                  <a:lnTo>
                    <a:pt x="7059147" y="3006996"/>
                  </a:lnTo>
                  <a:lnTo>
                    <a:pt x="7064154" y="3009132"/>
                  </a:lnTo>
                  <a:lnTo>
                    <a:pt x="7067252" y="3009269"/>
                  </a:lnTo>
                  <a:lnTo>
                    <a:pt x="7070252" y="3007788"/>
                  </a:lnTo>
                  <a:lnTo>
                    <a:pt x="7075632" y="3005348"/>
                  </a:lnTo>
                  <a:lnTo>
                    <a:pt x="7077564" y="2999069"/>
                  </a:lnTo>
                  <a:lnTo>
                    <a:pt x="7077671" y="2998720"/>
                  </a:lnTo>
                  <a:lnTo>
                    <a:pt x="7075089" y="2993673"/>
                  </a:lnTo>
                  <a:lnTo>
                    <a:pt x="7073989" y="2991626"/>
                  </a:lnTo>
                  <a:lnTo>
                    <a:pt x="7071550" y="2986245"/>
                  </a:lnTo>
                  <a:close/>
                </a:path>
                <a:path w="20092670" h="6081395">
                  <a:moveTo>
                    <a:pt x="1967943" y="773309"/>
                  </a:moveTo>
                  <a:lnTo>
                    <a:pt x="1961507" y="771747"/>
                  </a:lnTo>
                  <a:lnTo>
                    <a:pt x="1956509" y="775139"/>
                  </a:lnTo>
                  <a:lnTo>
                    <a:pt x="1954319" y="776573"/>
                  </a:lnTo>
                  <a:lnTo>
                    <a:pt x="1949797" y="779773"/>
                  </a:lnTo>
                  <a:lnTo>
                    <a:pt x="1948236" y="786209"/>
                  </a:lnTo>
                  <a:lnTo>
                    <a:pt x="1951628" y="791207"/>
                  </a:lnTo>
                  <a:lnTo>
                    <a:pt x="1952727" y="793254"/>
                  </a:lnTo>
                  <a:lnTo>
                    <a:pt x="1954587" y="794443"/>
                  </a:lnTo>
                  <a:lnTo>
                    <a:pt x="1956257" y="795155"/>
                  </a:lnTo>
                  <a:lnTo>
                    <a:pt x="1956399" y="794821"/>
                  </a:lnTo>
                  <a:lnTo>
                    <a:pt x="1959403" y="796102"/>
                  </a:lnTo>
                  <a:lnTo>
                    <a:pt x="1962978" y="796048"/>
                  </a:lnTo>
                  <a:lnTo>
                    <a:pt x="1968452" y="792465"/>
                  </a:lnTo>
                  <a:lnTo>
                    <a:pt x="1972974" y="789265"/>
                  </a:lnTo>
                  <a:lnTo>
                    <a:pt x="1974535" y="782829"/>
                  </a:lnTo>
                  <a:lnTo>
                    <a:pt x="1971143" y="777831"/>
                  </a:lnTo>
                  <a:lnTo>
                    <a:pt x="1967943" y="773309"/>
                  </a:lnTo>
                  <a:close/>
                </a:path>
                <a:path w="20092670" h="6081395">
                  <a:moveTo>
                    <a:pt x="13272820" y="5579419"/>
                  </a:moveTo>
                  <a:lnTo>
                    <a:pt x="13267248" y="5581382"/>
                  </a:lnTo>
                  <a:lnTo>
                    <a:pt x="13264867" y="5582340"/>
                  </a:lnTo>
                  <a:lnTo>
                    <a:pt x="13259295" y="5584303"/>
                  </a:lnTo>
                  <a:lnTo>
                    <a:pt x="13256424" y="5589391"/>
                  </a:lnTo>
                  <a:lnTo>
                    <a:pt x="13256065" y="5590027"/>
                  </a:lnTo>
                  <a:lnTo>
                    <a:pt x="13258028" y="5595599"/>
                  </a:lnTo>
                  <a:lnTo>
                    <a:pt x="13259034" y="5598791"/>
                  </a:lnTo>
                  <a:lnTo>
                    <a:pt x="13261277" y="5600932"/>
                  </a:lnTo>
                  <a:lnTo>
                    <a:pt x="13263948" y="5602071"/>
                  </a:lnTo>
                  <a:lnTo>
                    <a:pt x="13264423" y="5601879"/>
                  </a:lnTo>
                  <a:lnTo>
                    <a:pt x="13266760" y="5602876"/>
                  </a:lnTo>
                  <a:lnTo>
                    <a:pt x="13269047" y="5603062"/>
                  </a:lnTo>
                  <a:lnTo>
                    <a:pt x="13271763" y="5602247"/>
                  </a:lnTo>
                  <a:lnTo>
                    <a:pt x="13274145" y="5601290"/>
                  </a:lnTo>
                  <a:lnTo>
                    <a:pt x="13279718" y="5599328"/>
                  </a:lnTo>
                  <a:lnTo>
                    <a:pt x="13282292" y="5594113"/>
                  </a:lnTo>
                  <a:lnTo>
                    <a:pt x="13282613" y="5593461"/>
                  </a:lnTo>
                  <a:lnTo>
                    <a:pt x="13278686" y="5582317"/>
                  </a:lnTo>
                  <a:lnTo>
                    <a:pt x="13272820" y="5579419"/>
                  </a:lnTo>
                  <a:close/>
                </a:path>
                <a:path w="20092670" h="6081395">
                  <a:moveTo>
                    <a:pt x="7033866" y="2909012"/>
                  </a:moveTo>
                  <a:lnTo>
                    <a:pt x="7027239" y="2906975"/>
                  </a:lnTo>
                  <a:lnTo>
                    <a:pt x="7022192" y="2909556"/>
                  </a:lnTo>
                  <a:lnTo>
                    <a:pt x="7016811" y="2911997"/>
                  </a:lnTo>
                  <a:lnTo>
                    <a:pt x="7014773" y="2918623"/>
                  </a:lnTo>
                  <a:lnTo>
                    <a:pt x="7017355" y="2923671"/>
                  </a:lnTo>
                  <a:lnTo>
                    <a:pt x="7018313" y="2926051"/>
                  </a:lnTo>
                  <a:lnTo>
                    <a:pt x="7019604" y="2928575"/>
                  </a:lnTo>
                  <a:lnTo>
                    <a:pt x="7021322" y="2930097"/>
                  </a:lnTo>
                  <a:lnTo>
                    <a:pt x="7026329" y="2932233"/>
                  </a:lnTo>
                  <a:lnTo>
                    <a:pt x="7029427" y="2932371"/>
                  </a:lnTo>
                  <a:lnTo>
                    <a:pt x="7032427" y="2930889"/>
                  </a:lnTo>
                  <a:lnTo>
                    <a:pt x="7037808" y="2928449"/>
                  </a:lnTo>
                  <a:lnTo>
                    <a:pt x="7039846" y="2921823"/>
                  </a:lnTo>
                  <a:lnTo>
                    <a:pt x="7037264" y="2916775"/>
                  </a:lnTo>
                  <a:lnTo>
                    <a:pt x="7036306" y="2914393"/>
                  </a:lnTo>
                  <a:lnTo>
                    <a:pt x="7033866" y="2909012"/>
                  </a:lnTo>
                  <a:close/>
                </a:path>
                <a:path w="20092670" h="6081395">
                  <a:moveTo>
                    <a:pt x="13353931" y="5552070"/>
                  </a:moveTo>
                  <a:lnTo>
                    <a:pt x="13348359" y="5554034"/>
                  </a:lnTo>
                  <a:lnTo>
                    <a:pt x="13345977" y="5554991"/>
                  </a:lnTo>
                  <a:lnTo>
                    <a:pt x="13340405" y="5556954"/>
                  </a:lnTo>
                  <a:lnTo>
                    <a:pt x="13337830" y="5562169"/>
                  </a:lnTo>
                  <a:lnTo>
                    <a:pt x="13337508" y="5562821"/>
                  </a:lnTo>
                  <a:lnTo>
                    <a:pt x="13339471" y="5568393"/>
                  </a:lnTo>
                  <a:lnTo>
                    <a:pt x="13340477" y="5571584"/>
                  </a:lnTo>
                  <a:lnTo>
                    <a:pt x="13342721" y="5573726"/>
                  </a:lnTo>
                  <a:lnTo>
                    <a:pt x="13345391" y="5574864"/>
                  </a:lnTo>
                  <a:lnTo>
                    <a:pt x="13345534" y="5574531"/>
                  </a:lnTo>
                  <a:lnTo>
                    <a:pt x="13347871" y="5575528"/>
                  </a:lnTo>
                  <a:lnTo>
                    <a:pt x="13350158" y="5575714"/>
                  </a:lnTo>
                  <a:lnTo>
                    <a:pt x="13352874" y="5574899"/>
                  </a:lnTo>
                  <a:lnTo>
                    <a:pt x="13355254" y="5573942"/>
                  </a:lnTo>
                  <a:lnTo>
                    <a:pt x="13360827" y="5571979"/>
                  </a:lnTo>
                  <a:lnTo>
                    <a:pt x="13363402" y="5566764"/>
                  </a:lnTo>
                  <a:lnTo>
                    <a:pt x="13363724" y="5566112"/>
                  </a:lnTo>
                  <a:lnTo>
                    <a:pt x="13359797" y="5554967"/>
                  </a:lnTo>
                  <a:lnTo>
                    <a:pt x="13353931" y="5552070"/>
                  </a:lnTo>
                  <a:close/>
                </a:path>
                <a:path w="20092670" h="6081395">
                  <a:moveTo>
                    <a:pt x="2039678" y="725389"/>
                  </a:moveTo>
                  <a:lnTo>
                    <a:pt x="2033100" y="724161"/>
                  </a:lnTo>
                  <a:lnTo>
                    <a:pt x="2028244" y="727220"/>
                  </a:lnTo>
                  <a:lnTo>
                    <a:pt x="2026054" y="728653"/>
                  </a:lnTo>
                  <a:lnTo>
                    <a:pt x="2021198" y="731712"/>
                  </a:lnTo>
                  <a:lnTo>
                    <a:pt x="2030662" y="748375"/>
                  </a:lnTo>
                  <a:lnTo>
                    <a:pt x="2034379" y="747987"/>
                  </a:lnTo>
                  <a:lnTo>
                    <a:pt x="2037521" y="746171"/>
                  </a:lnTo>
                  <a:lnTo>
                    <a:pt x="2039711" y="744738"/>
                  </a:lnTo>
                  <a:lnTo>
                    <a:pt x="2044566" y="741680"/>
                  </a:lnTo>
                  <a:lnTo>
                    <a:pt x="2045794" y="735101"/>
                  </a:lnTo>
                  <a:lnTo>
                    <a:pt x="2039678" y="725389"/>
                  </a:lnTo>
                  <a:close/>
                </a:path>
                <a:path w="20092670" h="6081395">
                  <a:moveTo>
                    <a:pt x="6995565" y="2832305"/>
                  </a:moveTo>
                  <a:lnTo>
                    <a:pt x="6989414" y="2830076"/>
                  </a:lnTo>
                  <a:lnTo>
                    <a:pt x="6984033" y="2832515"/>
                  </a:lnTo>
                  <a:lnTo>
                    <a:pt x="6978986" y="2835097"/>
                  </a:lnTo>
                  <a:lnTo>
                    <a:pt x="6976757" y="2841248"/>
                  </a:lnTo>
                  <a:lnTo>
                    <a:pt x="6979196" y="2846628"/>
                  </a:lnTo>
                  <a:lnTo>
                    <a:pt x="6981110" y="2851391"/>
                  </a:lnTo>
                  <a:lnTo>
                    <a:pt x="6983162" y="2853056"/>
                  </a:lnTo>
                  <a:lnTo>
                    <a:pt x="6985499" y="2854053"/>
                  </a:lnTo>
                  <a:lnTo>
                    <a:pt x="6985641" y="2853719"/>
                  </a:lnTo>
                  <a:lnTo>
                    <a:pt x="6988312" y="2854858"/>
                  </a:lnTo>
                  <a:lnTo>
                    <a:pt x="6991409" y="2854995"/>
                  </a:lnTo>
                  <a:lnTo>
                    <a:pt x="6994410" y="2853513"/>
                  </a:lnTo>
                  <a:lnTo>
                    <a:pt x="6999456" y="2850931"/>
                  </a:lnTo>
                  <a:lnTo>
                    <a:pt x="7001686" y="2844780"/>
                  </a:lnTo>
                  <a:lnTo>
                    <a:pt x="6999246" y="2839399"/>
                  </a:lnTo>
                  <a:lnTo>
                    <a:pt x="6998147" y="2837352"/>
                  </a:lnTo>
                  <a:lnTo>
                    <a:pt x="6995565" y="2832305"/>
                  </a:lnTo>
                  <a:close/>
                </a:path>
                <a:path w="20092670" h="6081395">
                  <a:moveTo>
                    <a:pt x="13435517" y="5524531"/>
                  </a:moveTo>
                  <a:lnTo>
                    <a:pt x="13429945" y="5526495"/>
                  </a:lnTo>
                  <a:lnTo>
                    <a:pt x="13427564" y="5527451"/>
                  </a:lnTo>
                  <a:lnTo>
                    <a:pt x="13421992" y="5529414"/>
                  </a:lnTo>
                  <a:lnTo>
                    <a:pt x="13419416" y="5534628"/>
                  </a:lnTo>
                  <a:lnTo>
                    <a:pt x="13419094" y="5535280"/>
                  </a:lnTo>
                  <a:lnTo>
                    <a:pt x="13421058" y="5540853"/>
                  </a:lnTo>
                  <a:lnTo>
                    <a:pt x="13422063" y="5544044"/>
                  </a:lnTo>
                  <a:lnTo>
                    <a:pt x="13424307" y="5546185"/>
                  </a:lnTo>
                  <a:lnTo>
                    <a:pt x="13426977" y="5547324"/>
                  </a:lnTo>
                  <a:lnTo>
                    <a:pt x="13427119" y="5546990"/>
                  </a:lnTo>
                  <a:lnTo>
                    <a:pt x="13429457" y="5547987"/>
                  </a:lnTo>
                  <a:lnTo>
                    <a:pt x="13431745" y="5548174"/>
                  </a:lnTo>
                  <a:lnTo>
                    <a:pt x="13434459" y="5547358"/>
                  </a:lnTo>
                  <a:lnTo>
                    <a:pt x="13436842" y="5546403"/>
                  </a:lnTo>
                  <a:lnTo>
                    <a:pt x="13442414" y="5544439"/>
                  </a:lnTo>
                  <a:lnTo>
                    <a:pt x="13444989" y="5539224"/>
                  </a:lnTo>
                  <a:lnTo>
                    <a:pt x="13445311" y="5538572"/>
                  </a:lnTo>
                  <a:lnTo>
                    <a:pt x="13441384" y="5527428"/>
                  </a:lnTo>
                  <a:lnTo>
                    <a:pt x="13435517" y="5524531"/>
                  </a:lnTo>
                  <a:close/>
                </a:path>
                <a:path w="20092670" h="6081395">
                  <a:moveTo>
                    <a:pt x="6958359" y="2754881"/>
                  </a:moveTo>
                  <a:lnTo>
                    <a:pt x="6952207" y="2752652"/>
                  </a:lnTo>
                  <a:lnTo>
                    <a:pt x="6946826" y="2755091"/>
                  </a:lnTo>
                  <a:lnTo>
                    <a:pt x="6941779" y="2757673"/>
                  </a:lnTo>
                  <a:lnTo>
                    <a:pt x="6939550" y="2763824"/>
                  </a:lnTo>
                  <a:lnTo>
                    <a:pt x="6941989" y="2769205"/>
                  </a:lnTo>
                  <a:lnTo>
                    <a:pt x="6943903" y="2773967"/>
                  </a:lnTo>
                  <a:lnTo>
                    <a:pt x="6945955" y="2775632"/>
                  </a:lnTo>
                  <a:lnTo>
                    <a:pt x="6950963" y="2777768"/>
                  </a:lnTo>
                  <a:lnTo>
                    <a:pt x="6954060" y="2777905"/>
                  </a:lnTo>
                  <a:lnTo>
                    <a:pt x="6957060" y="2776423"/>
                  </a:lnTo>
                  <a:lnTo>
                    <a:pt x="6962107" y="2773841"/>
                  </a:lnTo>
                  <a:lnTo>
                    <a:pt x="6964337" y="2767689"/>
                  </a:lnTo>
                  <a:lnTo>
                    <a:pt x="6961897" y="2762309"/>
                  </a:lnTo>
                  <a:lnTo>
                    <a:pt x="6960940" y="2759928"/>
                  </a:lnTo>
                  <a:lnTo>
                    <a:pt x="6958359" y="2754881"/>
                  </a:lnTo>
                  <a:close/>
                </a:path>
                <a:path w="20092670" h="6081395">
                  <a:moveTo>
                    <a:pt x="2111796" y="678422"/>
                  </a:moveTo>
                  <a:lnTo>
                    <a:pt x="2105217" y="677194"/>
                  </a:lnTo>
                  <a:lnTo>
                    <a:pt x="2100362" y="680252"/>
                  </a:lnTo>
                  <a:lnTo>
                    <a:pt x="2098172" y="681685"/>
                  </a:lnTo>
                  <a:lnTo>
                    <a:pt x="2093316" y="684744"/>
                  </a:lnTo>
                  <a:lnTo>
                    <a:pt x="2102780" y="701407"/>
                  </a:lnTo>
                  <a:lnTo>
                    <a:pt x="2106497" y="701019"/>
                  </a:lnTo>
                  <a:lnTo>
                    <a:pt x="2109639" y="699204"/>
                  </a:lnTo>
                  <a:lnTo>
                    <a:pt x="2111828" y="697771"/>
                  </a:lnTo>
                  <a:lnTo>
                    <a:pt x="2116684" y="694712"/>
                  </a:lnTo>
                  <a:lnTo>
                    <a:pt x="2117912" y="688133"/>
                  </a:lnTo>
                  <a:lnTo>
                    <a:pt x="2111796" y="678422"/>
                  </a:lnTo>
                  <a:close/>
                </a:path>
                <a:path w="20092670" h="6081395">
                  <a:moveTo>
                    <a:pt x="13516770" y="5496848"/>
                  </a:moveTo>
                  <a:lnTo>
                    <a:pt x="13511199" y="5498811"/>
                  </a:lnTo>
                  <a:lnTo>
                    <a:pt x="13508816" y="5499768"/>
                  </a:lnTo>
                  <a:lnTo>
                    <a:pt x="13503244" y="5501731"/>
                  </a:lnTo>
                  <a:lnTo>
                    <a:pt x="13500669" y="5506946"/>
                  </a:lnTo>
                  <a:lnTo>
                    <a:pt x="13500347" y="5507598"/>
                  </a:lnTo>
                  <a:lnTo>
                    <a:pt x="13502311" y="5513171"/>
                  </a:lnTo>
                  <a:lnTo>
                    <a:pt x="13503316" y="5516361"/>
                  </a:lnTo>
                  <a:lnTo>
                    <a:pt x="13505560" y="5518503"/>
                  </a:lnTo>
                  <a:lnTo>
                    <a:pt x="13508230" y="5519641"/>
                  </a:lnTo>
                  <a:lnTo>
                    <a:pt x="13508373" y="5519308"/>
                  </a:lnTo>
                  <a:lnTo>
                    <a:pt x="13510376" y="5520162"/>
                  </a:lnTo>
                  <a:lnTo>
                    <a:pt x="13512998" y="5520491"/>
                  </a:lnTo>
                  <a:lnTo>
                    <a:pt x="13515712" y="5519677"/>
                  </a:lnTo>
                  <a:lnTo>
                    <a:pt x="13518093" y="5518720"/>
                  </a:lnTo>
                  <a:lnTo>
                    <a:pt x="13523666" y="5516756"/>
                  </a:lnTo>
                  <a:lnTo>
                    <a:pt x="13526242" y="5511542"/>
                  </a:lnTo>
                  <a:lnTo>
                    <a:pt x="13526564" y="5510891"/>
                  </a:lnTo>
                  <a:lnTo>
                    <a:pt x="13522637" y="5499746"/>
                  </a:lnTo>
                  <a:lnTo>
                    <a:pt x="13516770" y="5496848"/>
                  </a:lnTo>
                  <a:close/>
                </a:path>
                <a:path w="20092670" h="6081395">
                  <a:moveTo>
                    <a:pt x="6921961" y="2677408"/>
                  </a:moveTo>
                  <a:lnTo>
                    <a:pt x="6915810" y="2675178"/>
                  </a:lnTo>
                  <a:lnTo>
                    <a:pt x="6905048" y="2680058"/>
                  </a:lnTo>
                  <a:lnTo>
                    <a:pt x="6902819" y="2686208"/>
                  </a:lnTo>
                  <a:lnTo>
                    <a:pt x="6905258" y="2691590"/>
                  </a:lnTo>
                  <a:lnTo>
                    <a:pt x="6907173" y="2696352"/>
                  </a:lnTo>
                  <a:lnTo>
                    <a:pt x="6909225" y="2698016"/>
                  </a:lnTo>
                  <a:lnTo>
                    <a:pt x="6911562" y="2699013"/>
                  </a:lnTo>
                  <a:lnTo>
                    <a:pt x="6911419" y="2699347"/>
                  </a:lnTo>
                  <a:lnTo>
                    <a:pt x="6914090" y="2700486"/>
                  </a:lnTo>
                  <a:lnTo>
                    <a:pt x="6917330" y="2700290"/>
                  </a:lnTo>
                  <a:lnTo>
                    <a:pt x="6920188" y="2699141"/>
                  </a:lnTo>
                  <a:lnTo>
                    <a:pt x="6925568" y="2696701"/>
                  </a:lnTo>
                  <a:lnTo>
                    <a:pt x="6927797" y="2690550"/>
                  </a:lnTo>
                  <a:lnTo>
                    <a:pt x="6925358" y="2685170"/>
                  </a:lnTo>
                  <a:lnTo>
                    <a:pt x="6924401" y="2682788"/>
                  </a:lnTo>
                  <a:lnTo>
                    <a:pt x="6921961" y="2677408"/>
                  </a:lnTo>
                  <a:close/>
                </a:path>
                <a:path w="20092670" h="6081395">
                  <a:moveTo>
                    <a:pt x="2184488" y="632884"/>
                  </a:moveTo>
                  <a:lnTo>
                    <a:pt x="2178052" y="631322"/>
                  </a:lnTo>
                  <a:lnTo>
                    <a:pt x="2173196" y="634380"/>
                  </a:lnTo>
                  <a:lnTo>
                    <a:pt x="2171006" y="635813"/>
                  </a:lnTo>
                  <a:lnTo>
                    <a:pt x="2166151" y="638871"/>
                  </a:lnTo>
                  <a:lnTo>
                    <a:pt x="2175615" y="655534"/>
                  </a:lnTo>
                  <a:lnTo>
                    <a:pt x="2179189" y="655482"/>
                  </a:lnTo>
                  <a:lnTo>
                    <a:pt x="2182331" y="653665"/>
                  </a:lnTo>
                  <a:lnTo>
                    <a:pt x="2184521" y="652231"/>
                  </a:lnTo>
                  <a:lnTo>
                    <a:pt x="2189376" y="649173"/>
                  </a:lnTo>
                  <a:lnTo>
                    <a:pt x="2190938" y="642737"/>
                  </a:lnTo>
                  <a:lnTo>
                    <a:pt x="2187880" y="637882"/>
                  </a:lnTo>
                  <a:lnTo>
                    <a:pt x="2184488" y="632884"/>
                  </a:lnTo>
                  <a:close/>
                </a:path>
                <a:path w="20092670" h="6081395">
                  <a:moveTo>
                    <a:pt x="13598356" y="5469308"/>
                  </a:moveTo>
                  <a:lnTo>
                    <a:pt x="13592784" y="5471272"/>
                  </a:lnTo>
                  <a:lnTo>
                    <a:pt x="13590403" y="5472230"/>
                  </a:lnTo>
                  <a:lnTo>
                    <a:pt x="13584830" y="5474192"/>
                  </a:lnTo>
                  <a:lnTo>
                    <a:pt x="13582255" y="5479407"/>
                  </a:lnTo>
                  <a:lnTo>
                    <a:pt x="13581933" y="5480059"/>
                  </a:lnTo>
                  <a:lnTo>
                    <a:pt x="13583896" y="5485631"/>
                  </a:lnTo>
                  <a:lnTo>
                    <a:pt x="13584903" y="5488821"/>
                  </a:lnTo>
                  <a:lnTo>
                    <a:pt x="13587146" y="5490962"/>
                  </a:lnTo>
                  <a:lnTo>
                    <a:pt x="13589817" y="5492101"/>
                  </a:lnTo>
                  <a:lnTo>
                    <a:pt x="13589959" y="5491768"/>
                  </a:lnTo>
                  <a:lnTo>
                    <a:pt x="13591963" y="5492622"/>
                  </a:lnTo>
                  <a:lnTo>
                    <a:pt x="13594584" y="5492951"/>
                  </a:lnTo>
                  <a:lnTo>
                    <a:pt x="13597299" y="5492137"/>
                  </a:lnTo>
                  <a:lnTo>
                    <a:pt x="13599680" y="5491180"/>
                  </a:lnTo>
                  <a:lnTo>
                    <a:pt x="13605252" y="5489217"/>
                  </a:lnTo>
                  <a:lnTo>
                    <a:pt x="13607827" y="5484002"/>
                  </a:lnTo>
                  <a:lnTo>
                    <a:pt x="13608150" y="5483349"/>
                  </a:lnTo>
                  <a:lnTo>
                    <a:pt x="13604223" y="5472205"/>
                  </a:lnTo>
                  <a:lnTo>
                    <a:pt x="13598356" y="5469308"/>
                  </a:lnTo>
                  <a:close/>
                </a:path>
                <a:path w="20092670" h="6081395">
                  <a:moveTo>
                    <a:pt x="6885706" y="2599600"/>
                  </a:moveTo>
                  <a:lnTo>
                    <a:pt x="6879555" y="2597371"/>
                  </a:lnTo>
                  <a:lnTo>
                    <a:pt x="6868793" y="2602251"/>
                  </a:lnTo>
                  <a:lnTo>
                    <a:pt x="6866565" y="2608401"/>
                  </a:lnTo>
                  <a:lnTo>
                    <a:pt x="6869004" y="2613783"/>
                  </a:lnTo>
                  <a:lnTo>
                    <a:pt x="6870919" y="2618544"/>
                  </a:lnTo>
                  <a:lnTo>
                    <a:pt x="6872970" y="2620210"/>
                  </a:lnTo>
                  <a:lnTo>
                    <a:pt x="6875307" y="2621207"/>
                  </a:lnTo>
                  <a:lnTo>
                    <a:pt x="6875165" y="2621540"/>
                  </a:lnTo>
                  <a:lnTo>
                    <a:pt x="6877835" y="2622679"/>
                  </a:lnTo>
                  <a:lnTo>
                    <a:pt x="6881075" y="2622483"/>
                  </a:lnTo>
                  <a:lnTo>
                    <a:pt x="6883933" y="2621335"/>
                  </a:lnTo>
                  <a:lnTo>
                    <a:pt x="6889313" y="2618895"/>
                  </a:lnTo>
                  <a:lnTo>
                    <a:pt x="6891543" y="2612744"/>
                  </a:lnTo>
                  <a:lnTo>
                    <a:pt x="6889104" y="2607362"/>
                  </a:lnTo>
                  <a:lnTo>
                    <a:pt x="6888146" y="2604981"/>
                  </a:lnTo>
                  <a:lnTo>
                    <a:pt x="6885706" y="2599600"/>
                  </a:lnTo>
                  <a:close/>
                </a:path>
                <a:path w="20092670" h="6081395">
                  <a:moveTo>
                    <a:pt x="2258324" y="587439"/>
                  </a:moveTo>
                  <a:lnTo>
                    <a:pt x="2251554" y="585735"/>
                  </a:lnTo>
                  <a:lnTo>
                    <a:pt x="2246698" y="588793"/>
                  </a:lnTo>
                  <a:lnTo>
                    <a:pt x="2244509" y="590227"/>
                  </a:lnTo>
                  <a:lnTo>
                    <a:pt x="2239653" y="593285"/>
                  </a:lnTo>
                  <a:lnTo>
                    <a:pt x="2237949" y="600055"/>
                  </a:lnTo>
                  <a:lnTo>
                    <a:pt x="2241007" y="604910"/>
                  </a:lnTo>
                  <a:lnTo>
                    <a:pt x="2242106" y="606957"/>
                  </a:lnTo>
                  <a:lnTo>
                    <a:pt x="2243824" y="608479"/>
                  </a:lnTo>
                  <a:lnTo>
                    <a:pt x="2245827" y="609334"/>
                  </a:lnTo>
                  <a:lnTo>
                    <a:pt x="2245970" y="609000"/>
                  </a:lnTo>
                  <a:lnTo>
                    <a:pt x="2248974" y="610281"/>
                  </a:lnTo>
                  <a:lnTo>
                    <a:pt x="2252549" y="610227"/>
                  </a:lnTo>
                  <a:lnTo>
                    <a:pt x="2255690" y="608412"/>
                  </a:lnTo>
                  <a:lnTo>
                    <a:pt x="2257880" y="606978"/>
                  </a:lnTo>
                  <a:lnTo>
                    <a:pt x="2262736" y="603919"/>
                  </a:lnTo>
                  <a:lnTo>
                    <a:pt x="2264440" y="597150"/>
                  </a:lnTo>
                  <a:lnTo>
                    <a:pt x="2258324" y="587439"/>
                  </a:lnTo>
                  <a:close/>
                </a:path>
                <a:path w="20092670" h="6081395">
                  <a:moveTo>
                    <a:pt x="13679417" y="5441150"/>
                  </a:moveTo>
                  <a:lnTo>
                    <a:pt x="13673845" y="5443113"/>
                  </a:lnTo>
                  <a:lnTo>
                    <a:pt x="13671464" y="5444069"/>
                  </a:lnTo>
                  <a:lnTo>
                    <a:pt x="13665892" y="5446034"/>
                  </a:lnTo>
                  <a:lnTo>
                    <a:pt x="13663317" y="5451248"/>
                  </a:lnTo>
                  <a:lnTo>
                    <a:pt x="13662995" y="5451900"/>
                  </a:lnTo>
                  <a:lnTo>
                    <a:pt x="13664958" y="5457472"/>
                  </a:lnTo>
                  <a:lnTo>
                    <a:pt x="13665964" y="5460664"/>
                  </a:lnTo>
                  <a:lnTo>
                    <a:pt x="13668207" y="5462804"/>
                  </a:lnTo>
                  <a:lnTo>
                    <a:pt x="13672882" y="5464798"/>
                  </a:lnTo>
                  <a:lnTo>
                    <a:pt x="13675645" y="5464793"/>
                  </a:lnTo>
                  <a:lnTo>
                    <a:pt x="13678360" y="5463978"/>
                  </a:lnTo>
                  <a:lnTo>
                    <a:pt x="13680742" y="5463021"/>
                  </a:lnTo>
                  <a:lnTo>
                    <a:pt x="13686314" y="5461058"/>
                  </a:lnTo>
                  <a:lnTo>
                    <a:pt x="13688889" y="5455843"/>
                  </a:lnTo>
                  <a:lnTo>
                    <a:pt x="13689211" y="5455191"/>
                  </a:lnTo>
                  <a:lnTo>
                    <a:pt x="13685284" y="5444046"/>
                  </a:lnTo>
                  <a:lnTo>
                    <a:pt x="13679417" y="5441150"/>
                  </a:lnTo>
                  <a:close/>
                </a:path>
                <a:path w="20092670" h="6081395">
                  <a:moveTo>
                    <a:pt x="6849738" y="2521126"/>
                  </a:moveTo>
                  <a:lnTo>
                    <a:pt x="6843586" y="2518896"/>
                  </a:lnTo>
                  <a:lnTo>
                    <a:pt x="6832825" y="2523776"/>
                  </a:lnTo>
                  <a:lnTo>
                    <a:pt x="6830595" y="2529927"/>
                  </a:lnTo>
                  <a:lnTo>
                    <a:pt x="6833034" y="2535307"/>
                  </a:lnTo>
                  <a:lnTo>
                    <a:pt x="6835140" y="2540547"/>
                  </a:lnTo>
                  <a:lnTo>
                    <a:pt x="6837192" y="2542211"/>
                  </a:lnTo>
                  <a:lnTo>
                    <a:pt x="6841865" y="2544205"/>
                  </a:lnTo>
                  <a:lnTo>
                    <a:pt x="6845105" y="2544008"/>
                  </a:lnTo>
                  <a:lnTo>
                    <a:pt x="6847963" y="2542860"/>
                  </a:lnTo>
                  <a:lnTo>
                    <a:pt x="6853343" y="2540420"/>
                  </a:lnTo>
                  <a:lnTo>
                    <a:pt x="6855573" y="2534269"/>
                  </a:lnTo>
                  <a:lnTo>
                    <a:pt x="6853133" y="2528889"/>
                  </a:lnTo>
                  <a:lnTo>
                    <a:pt x="6852177" y="2526507"/>
                  </a:lnTo>
                  <a:lnTo>
                    <a:pt x="6849738" y="2521126"/>
                  </a:lnTo>
                  <a:close/>
                </a:path>
                <a:path w="20092670" h="6081395">
                  <a:moveTo>
                    <a:pt x="2332592" y="543756"/>
                  </a:moveTo>
                  <a:lnTo>
                    <a:pt x="2326156" y="542195"/>
                  </a:lnTo>
                  <a:lnTo>
                    <a:pt x="2320966" y="545110"/>
                  </a:lnTo>
                  <a:lnTo>
                    <a:pt x="2318777" y="546543"/>
                  </a:lnTo>
                  <a:lnTo>
                    <a:pt x="2313587" y="549459"/>
                  </a:lnTo>
                  <a:lnTo>
                    <a:pt x="2312199" y="555180"/>
                  </a:lnTo>
                  <a:lnTo>
                    <a:pt x="2312025" y="555896"/>
                  </a:lnTo>
                  <a:lnTo>
                    <a:pt x="2314941" y="561085"/>
                  </a:lnTo>
                  <a:lnTo>
                    <a:pt x="2316041" y="563132"/>
                  </a:lnTo>
                  <a:lnTo>
                    <a:pt x="2317759" y="564654"/>
                  </a:lnTo>
                  <a:lnTo>
                    <a:pt x="2323100" y="566933"/>
                  </a:lnTo>
                  <a:lnTo>
                    <a:pt x="2326340" y="566736"/>
                  </a:lnTo>
                  <a:lnTo>
                    <a:pt x="2329482" y="564921"/>
                  </a:lnTo>
                  <a:lnTo>
                    <a:pt x="2331672" y="563487"/>
                  </a:lnTo>
                  <a:lnTo>
                    <a:pt x="2336861" y="560571"/>
                  </a:lnTo>
                  <a:lnTo>
                    <a:pt x="2338250" y="554849"/>
                  </a:lnTo>
                  <a:lnTo>
                    <a:pt x="2338423" y="554135"/>
                  </a:lnTo>
                  <a:lnTo>
                    <a:pt x="2332592" y="543756"/>
                  </a:lnTo>
                  <a:close/>
                </a:path>
                <a:path w="20092670" h="6081395">
                  <a:moveTo>
                    <a:pt x="13760670" y="5413468"/>
                  </a:moveTo>
                  <a:lnTo>
                    <a:pt x="13755098" y="5415431"/>
                  </a:lnTo>
                  <a:lnTo>
                    <a:pt x="13752717" y="5416388"/>
                  </a:lnTo>
                  <a:lnTo>
                    <a:pt x="13747144" y="5418351"/>
                  </a:lnTo>
                  <a:lnTo>
                    <a:pt x="13744570" y="5423566"/>
                  </a:lnTo>
                  <a:lnTo>
                    <a:pt x="13744248" y="5424218"/>
                  </a:lnTo>
                  <a:lnTo>
                    <a:pt x="13746211" y="5429790"/>
                  </a:lnTo>
                  <a:lnTo>
                    <a:pt x="13747360" y="5432647"/>
                  </a:lnTo>
                  <a:lnTo>
                    <a:pt x="13749602" y="5434788"/>
                  </a:lnTo>
                  <a:lnTo>
                    <a:pt x="13752274" y="5435928"/>
                  </a:lnTo>
                  <a:lnTo>
                    <a:pt x="13751796" y="5436119"/>
                  </a:lnTo>
                  <a:lnTo>
                    <a:pt x="13754133" y="5437116"/>
                  </a:lnTo>
                  <a:lnTo>
                    <a:pt x="13756898" y="5437111"/>
                  </a:lnTo>
                  <a:lnTo>
                    <a:pt x="13759613" y="5436296"/>
                  </a:lnTo>
                  <a:lnTo>
                    <a:pt x="13761993" y="5435339"/>
                  </a:lnTo>
                  <a:lnTo>
                    <a:pt x="13767566" y="5433375"/>
                  </a:lnTo>
                  <a:lnTo>
                    <a:pt x="13770142" y="5428161"/>
                  </a:lnTo>
                  <a:lnTo>
                    <a:pt x="13770464" y="5427509"/>
                  </a:lnTo>
                  <a:lnTo>
                    <a:pt x="13766537" y="5416364"/>
                  </a:lnTo>
                  <a:lnTo>
                    <a:pt x="13760670" y="5413468"/>
                  </a:lnTo>
                  <a:close/>
                </a:path>
                <a:path w="20092670" h="6081395">
                  <a:moveTo>
                    <a:pt x="6814101" y="2442794"/>
                  </a:moveTo>
                  <a:lnTo>
                    <a:pt x="6807950" y="2440565"/>
                  </a:lnTo>
                  <a:lnTo>
                    <a:pt x="6797189" y="2445443"/>
                  </a:lnTo>
                  <a:lnTo>
                    <a:pt x="6794959" y="2451594"/>
                  </a:lnTo>
                  <a:lnTo>
                    <a:pt x="6797399" y="2456975"/>
                  </a:lnTo>
                  <a:lnTo>
                    <a:pt x="6798356" y="2459357"/>
                  </a:lnTo>
                  <a:lnTo>
                    <a:pt x="6799647" y="2461881"/>
                  </a:lnTo>
                  <a:lnTo>
                    <a:pt x="6801556" y="2463879"/>
                  </a:lnTo>
                  <a:lnTo>
                    <a:pt x="6803893" y="2464876"/>
                  </a:lnTo>
                  <a:lnTo>
                    <a:pt x="6804035" y="2464542"/>
                  </a:lnTo>
                  <a:lnTo>
                    <a:pt x="6806372" y="2465538"/>
                  </a:lnTo>
                  <a:lnTo>
                    <a:pt x="6809470" y="2465676"/>
                  </a:lnTo>
                  <a:lnTo>
                    <a:pt x="6812327" y="2464527"/>
                  </a:lnTo>
                  <a:lnTo>
                    <a:pt x="6817708" y="2462088"/>
                  </a:lnTo>
                  <a:lnTo>
                    <a:pt x="6819938" y="2455936"/>
                  </a:lnTo>
                  <a:lnTo>
                    <a:pt x="6817498" y="2450556"/>
                  </a:lnTo>
                  <a:lnTo>
                    <a:pt x="6816541" y="2448175"/>
                  </a:lnTo>
                  <a:lnTo>
                    <a:pt x="6814101" y="2442794"/>
                  </a:lnTo>
                  <a:close/>
                </a:path>
                <a:path w="20092670" h="6081395">
                  <a:moveTo>
                    <a:pt x="13841732" y="5385309"/>
                  </a:moveTo>
                  <a:lnTo>
                    <a:pt x="13836160" y="5387272"/>
                  </a:lnTo>
                  <a:lnTo>
                    <a:pt x="13833777" y="5388229"/>
                  </a:lnTo>
                  <a:lnTo>
                    <a:pt x="13828205" y="5390192"/>
                  </a:lnTo>
                  <a:lnTo>
                    <a:pt x="13825630" y="5395408"/>
                  </a:lnTo>
                  <a:lnTo>
                    <a:pt x="13825308" y="5396058"/>
                  </a:lnTo>
                  <a:lnTo>
                    <a:pt x="13827273" y="5401631"/>
                  </a:lnTo>
                  <a:lnTo>
                    <a:pt x="13828086" y="5404346"/>
                  </a:lnTo>
                  <a:lnTo>
                    <a:pt x="13830330" y="5406487"/>
                  </a:lnTo>
                  <a:lnTo>
                    <a:pt x="13833000" y="5407626"/>
                  </a:lnTo>
                  <a:lnTo>
                    <a:pt x="13832858" y="5407960"/>
                  </a:lnTo>
                  <a:lnTo>
                    <a:pt x="13835195" y="5408957"/>
                  </a:lnTo>
                  <a:lnTo>
                    <a:pt x="13837960" y="5408952"/>
                  </a:lnTo>
                  <a:lnTo>
                    <a:pt x="13840674" y="5408137"/>
                  </a:lnTo>
                  <a:lnTo>
                    <a:pt x="13843055" y="5407180"/>
                  </a:lnTo>
                  <a:lnTo>
                    <a:pt x="13848627" y="5405217"/>
                  </a:lnTo>
                  <a:lnTo>
                    <a:pt x="13851203" y="5400002"/>
                  </a:lnTo>
                  <a:lnTo>
                    <a:pt x="13851526" y="5399350"/>
                  </a:lnTo>
                  <a:lnTo>
                    <a:pt x="13847598" y="5388206"/>
                  </a:lnTo>
                  <a:lnTo>
                    <a:pt x="13841732" y="5385309"/>
                  </a:lnTo>
                  <a:close/>
                </a:path>
                <a:path w="20092670" h="6081395">
                  <a:moveTo>
                    <a:pt x="2406815" y="502028"/>
                  </a:moveTo>
                  <a:lnTo>
                    <a:pt x="2400521" y="500132"/>
                  </a:lnTo>
                  <a:lnTo>
                    <a:pt x="2395332" y="503048"/>
                  </a:lnTo>
                  <a:lnTo>
                    <a:pt x="2393285" y="504148"/>
                  </a:lnTo>
                  <a:lnTo>
                    <a:pt x="2388095" y="507063"/>
                  </a:lnTo>
                  <a:lnTo>
                    <a:pt x="2386200" y="513357"/>
                  </a:lnTo>
                  <a:lnTo>
                    <a:pt x="2389116" y="518546"/>
                  </a:lnTo>
                  <a:lnTo>
                    <a:pt x="2390549" y="520736"/>
                  </a:lnTo>
                  <a:lnTo>
                    <a:pt x="2392267" y="522258"/>
                  </a:lnTo>
                  <a:lnTo>
                    <a:pt x="2394270" y="523112"/>
                  </a:lnTo>
                  <a:lnTo>
                    <a:pt x="2394128" y="523446"/>
                  </a:lnTo>
                  <a:lnTo>
                    <a:pt x="2397132" y="524728"/>
                  </a:lnTo>
                  <a:lnTo>
                    <a:pt x="2400373" y="524532"/>
                  </a:lnTo>
                  <a:lnTo>
                    <a:pt x="2403372" y="523050"/>
                  </a:lnTo>
                  <a:lnTo>
                    <a:pt x="2405562" y="521616"/>
                  </a:lnTo>
                  <a:lnTo>
                    <a:pt x="2410752" y="518699"/>
                  </a:lnTo>
                  <a:lnTo>
                    <a:pt x="2412647" y="512407"/>
                  </a:lnTo>
                  <a:lnTo>
                    <a:pt x="2406815" y="502028"/>
                  </a:lnTo>
                  <a:close/>
                </a:path>
                <a:path w="20092670" h="6081395">
                  <a:moveTo>
                    <a:pt x="6779133" y="2364746"/>
                  </a:moveTo>
                  <a:lnTo>
                    <a:pt x="6773124" y="2362183"/>
                  </a:lnTo>
                  <a:lnTo>
                    <a:pt x="6762362" y="2367062"/>
                  </a:lnTo>
                  <a:lnTo>
                    <a:pt x="6759800" y="2373070"/>
                  </a:lnTo>
                  <a:lnTo>
                    <a:pt x="6762239" y="2378452"/>
                  </a:lnTo>
                  <a:lnTo>
                    <a:pt x="6763196" y="2380833"/>
                  </a:lnTo>
                  <a:lnTo>
                    <a:pt x="6764490" y="2383359"/>
                  </a:lnTo>
                  <a:lnTo>
                    <a:pt x="6766397" y="2385355"/>
                  </a:lnTo>
                  <a:lnTo>
                    <a:pt x="6771405" y="2387491"/>
                  </a:lnTo>
                  <a:lnTo>
                    <a:pt x="6774167" y="2387487"/>
                  </a:lnTo>
                  <a:lnTo>
                    <a:pt x="6777025" y="2386338"/>
                  </a:lnTo>
                  <a:lnTo>
                    <a:pt x="6782406" y="2383897"/>
                  </a:lnTo>
                  <a:lnTo>
                    <a:pt x="6784969" y="2377890"/>
                  </a:lnTo>
                  <a:lnTo>
                    <a:pt x="6782530" y="2372508"/>
                  </a:lnTo>
                  <a:lnTo>
                    <a:pt x="6781573" y="2370127"/>
                  </a:lnTo>
                  <a:lnTo>
                    <a:pt x="6779133" y="2364746"/>
                  </a:lnTo>
                  <a:close/>
                </a:path>
                <a:path w="20092670" h="6081395">
                  <a:moveTo>
                    <a:pt x="13922410" y="5356198"/>
                  </a:moveTo>
                  <a:lnTo>
                    <a:pt x="13916839" y="5358161"/>
                  </a:lnTo>
                  <a:lnTo>
                    <a:pt x="13909219" y="5361225"/>
                  </a:lnTo>
                  <a:lnTo>
                    <a:pt x="13906805" y="5366113"/>
                  </a:lnTo>
                  <a:lnTo>
                    <a:pt x="13906322" y="5367091"/>
                  </a:lnTo>
                  <a:lnTo>
                    <a:pt x="13908285" y="5372663"/>
                  </a:lnTo>
                  <a:lnTo>
                    <a:pt x="13909100" y="5375378"/>
                  </a:lnTo>
                  <a:lnTo>
                    <a:pt x="13911342" y="5377517"/>
                  </a:lnTo>
                  <a:lnTo>
                    <a:pt x="13916349" y="5379653"/>
                  </a:lnTo>
                  <a:lnTo>
                    <a:pt x="13919113" y="5379650"/>
                  </a:lnTo>
                  <a:lnTo>
                    <a:pt x="13921828" y="5378835"/>
                  </a:lnTo>
                  <a:lnTo>
                    <a:pt x="13929448" y="5375772"/>
                  </a:lnTo>
                  <a:lnTo>
                    <a:pt x="13931862" y="5370884"/>
                  </a:lnTo>
                  <a:lnTo>
                    <a:pt x="13932345" y="5369906"/>
                  </a:lnTo>
                  <a:lnTo>
                    <a:pt x="13930382" y="5364334"/>
                  </a:lnTo>
                  <a:lnTo>
                    <a:pt x="13928276" y="5359094"/>
                  </a:lnTo>
                  <a:lnTo>
                    <a:pt x="13922410" y="5356198"/>
                  </a:lnTo>
                  <a:close/>
                </a:path>
                <a:path w="20092670" h="6081395">
                  <a:moveTo>
                    <a:pt x="6744642" y="2286507"/>
                  </a:moveTo>
                  <a:lnTo>
                    <a:pt x="6738633" y="2283944"/>
                  </a:lnTo>
                  <a:lnTo>
                    <a:pt x="6727870" y="2288823"/>
                  </a:lnTo>
                  <a:lnTo>
                    <a:pt x="6725308" y="2294832"/>
                  </a:lnTo>
                  <a:lnTo>
                    <a:pt x="6727748" y="2300213"/>
                  </a:lnTo>
                  <a:lnTo>
                    <a:pt x="6728704" y="2302594"/>
                  </a:lnTo>
                  <a:lnTo>
                    <a:pt x="6729995" y="2305118"/>
                  </a:lnTo>
                  <a:lnTo>
                    <a:pt x="6731905" y="2307115"/>
                  </a:lnTo>
                  <a:lnTo>
                    <a:pt x="6736913" y="2309252"/>
                  </a:lnTo>
                  <a:lnTo>
                    <a:pt x="6739676" y="2309248"/>
                  </a:lnTo>
                  <a:lnTo>
                    <a:pt x="6742534" y="2308099"/>
                  </a:lnTo>
                  <a:lnTo>
                    <a:pt x="6747914" y="2305659"/>
                  </a:lnTo>
                  <a:lnTo>
                    <a:pt x="6750477" y="2299650"/>
                  </a:lnTo>
                  <a:lnTo>
                    <a:pt x="6748037" y="2294270"/>
                  </a:lnTo>
                  <a:lnTo>
                    <a:pt x="6747081" y="2291889"/>
                  </a:lnTo>
                  <a:lnTo>
                    <a:pt x="6744642" y="2286507"/>
                  </a:lnTo>
                  <a:close/>
                </a:path>
                <a:path w="20092670" h="6081395">
                  <a:moveTo>
                    <a:pt x="2481849" y="460250"/>
                  </a:moveTo>
                  <a:lnTo>
                    <a:pt x="2475556" y="458354"/>
                  </a:lnTo>
                  <a:lnTo>
                    <a:pt x="2470366" y="461269"/>
                  </a:lnTo>
                  <a:lnTo>
                    <a:pt x="2468319" y="462369"/>
                  </a:lnTo>
                  <a:lnTo>
                    <a:pt x="2463129" y="465285"/>
                  </a:lnTo>
                  <a:lnTo>
                    <a:pt x="2461233" y="471579"/>
                  </a:lnTo>
                  <a:lnTo>
                    <a:pt x="2464149" y="476768"/>
                  </a:lnTo>
                  <a:lnTo>
                    <a:pt x="2465249" y="478816"/>
                  </a:lnTo>
                  <a:lnTo>
                    <a:pt x="2467300" y="480480"/>
                  </a:lnTo>
                  <a:lnTo>
                    <a:pt x="2472308" y="482616"/>
                  </a:lnTo>
                  <a:lnTo>
                    <a:pt x="2475549" y="482420"/>
                  </a:lnTo>
                  <a:lnTo>
                    <a:pt x="2478548" y="480937"/>
                  </a:lnTo>
                  <a:lnTo>
                    <a:pt x="2480594" y="479838"/>
                  </a:lnTo>
                  <a:lnTo>
                    <a:pt x="2485785" y="476922"/>
                  </a:lnTo>
                  <a:lnTo>
                    <a:pt x="2487680" y="470628"/>
                  </a:lnTo>
                  <a:lnTo>
                    <a:pt x="2481849" y="460250"/>
                  </a:lnTo>
                  <a:close/>
                </a:path>
                <a:path w="20092670" h="6081395">
                  <a:moveTo>
                    <a:pt x="14003230" y="5326753"/>
                  </a:moveTo>
                  <a:lnTo>
                    <a:pt x="13997658" y="5328716"/>
                  </a:lnTo>
                  <a:lnTo>
                    <a:pt x="13990039" y="5331779"/>
                  </a:lnTo>
                  <a:lnTo>
                    <a:pt x="13987624" y="5336667"/>
                  </a:lnTo>
                  <a:lnTo>
                    <a:pt x="13987141" y="5337645"/>
                  </a:lnTo>
                  <a:lnTo>
                    <a:pt x="13989105" y="5343219"/>
                  </a:lnTo>
                  <a:lnTo>
                    <a:pt x="13990253" y="5346075"/>
                  </a:lnTo>
                  <a:lnTo>
                    <a:pt x="13992163" y="5348074"/>
                  </a:lnTo>
                  <a:lnTo>
                    <a:pt x="13997172" y="5350210"/>
                  </a:lnTo>
                  <a:lnTo>
                    <a:pt x="13999934" y="5350205"/>
                  </a:lnTo>
                  <a:lnTo>
                    <a:pt x="14002648" y="5349389"/>
                  </a:lnTo>
                  <a:lnTo>
                    <a:pt x="14010270" y="5346327"/>
                  </a:lnTo>
                  <a:lnTo>
                    <a:pt x="14012684" y="5341439"/>
                  </a:lnTo>
                  <a:lnTo>
                    <a:pt x="14013167" y="5340461"/>
                  </a:lnTo>
                  <a:lnTo>
                    <a:pt x="14011204" y="5334889"/>
                  </a:lnTo>
                  <a:lnTo>
                    <a:pt x="14009098" y="5329649"/>
                  </a:lnTo>
                  <a:lnTo>
                    <a:pt x="14003230" y="5326753"/>
                  </a:lnTo>
                  <a:close/>
                </a:path>
                <a:path w="20092670" h="6081395">
                  <a:moveTo>
                    <a:pt x="6709290" y="2207508"/>
                  </a:moveTo>
                  <a:lnTo>
                    <a:pt x="6703139" y="2205278"/>
                  </a:lnTo>
                  <a:lnTo>
                    <a:pt x="6692378" y="2210157"/>
                  </a:lnTo>
                  <a:lnTo>
                    <a:pt x="6690149" y="2216308"/>
                  </a:lnTo>
                  <a:lnTo>
                    <a:pt x="6692588" y="2221689"/>
                  </a:lnTo>
                  <a:lnTo>
                    <a:pt x="6693545" y="2224070"/>
                  </a:lnTo>
                  <a:lnTo>
                    <a:pt x="6694836" y="2226594"/>
                  </a:lnTo>
                  <a:lnTo>
                    <a:pt x="6696746" y="2228593"/>
                  </a:lnTo>
                  <a:lnTo>
                    <a:pt x="6699082" y="2229589"/>
                  </a:lnTo>
                  <a:lnTo>
                    <a:pt x="6699225" y="2229255"/>
                  </a:lnTo>
                  <a:lnTo>
                    <a:pt x="6701562" y="2230252"/>
                  </a:lnTo>
                  <a:lnTo>
                    <a:pt x="6704659" y="2230390"/>
                  </a:lnTo>
                  <a:lnTo>
                    <a:pt x="6707517" y="2229241"/>
                  </a:lnTo>
                  <a:lnTo>
                    <a:pt x="6712898" y="2226802"/>
                  </a:lnTo>
                  <a:lnTo>
                    <a:pt x="6715126" y="2220650"/>
                  </a:lnTo>
                  <a:lnTo>
                    <a:pt x="6712687" y="2215270"/>
                  </a:lnTo>
                  <a:lnTo>
                    <a:pt x="6711730" y="2212888"/>
                  </a:lnTo>
                  <a:lnTo>
                    <a:pt x="6709290" y="2207508"/>
                  </a:lnTo>
                  <a:close/>
                </a:path>
                <a:path w="20092670" h="6081395">
                  <a:moveTo>
                    <a:pt x="2558458" y="420327"/>
                  </a:moveTo>
                  <a:lnTo>
                    <a:pt x="2551831" y="418290"/>
                  </a:lnTo>
                  <a:lnTo>
                    <a:pt x="2546784" y="420872"/>
                  </a:lnTo>
                  <a:lnTo>
                    <a:pt x="2544736" y="421971"/>
                  </a:lnTo>
                  <a:lnTo>
                    <a:pt x="2539689" y="424554"/>
                  </a:lnTo>
                  <a:lnTo>
                    <a:pt x="2537652" y="431180"/>
                  </a:lnTo>
                  <a:lnTo>
                    <a:pt x="2540233" y="436228"/>
                  </a:lnTo>
                  <a:lnTo>
                    <a:pt x="2541191" y="438608"/>
                  </a:lnTo>
                  <a:lnTo>
                    <a:pt x="2543243" y="440273"/>
                  </a:lnTo>
                  <a:lnTo>
                    <a:pt x="2548250" y="442409"/>
                  </a:lnTo>
                  <a:lnTo>
                    <a:pt x="2551490" y="442214"/>
                  </a:lnTo>
                  <a:lnTo>
                    <a:pt x="2554490" y="440731"/>
                  </a:lnTo>
                  <a:lnTo>
                    <a:pt x="2556538" y="439631"/>
                  </a:lnTo>
                  <a:lnTo>
                    <a:pt x="2561727" y="436716"/>
                  </a:lnTo>
                  <a:lnTo>
                    <a:pt x="2563622" y="430422"/>
                  </a:lnTo>
                  <a:lnTo>
                    <a:pt x="2558458" y="420327"/>
                  </a:lnTo>
                  <a:close/>
                </a:path>
                <a:path w="20092670" h="6081395">
                  <a:moveTo>
                    <a:pt x="14089535" y="5299252"/>
                  </a:moveTo>
                  <a:lnTo>
                    <a:pt x="14083527" y="5296689"/>
                  </a:lnTo>
                  <a:lnTo>
                    <a:pt x="14077955" y="5298653"/>
                  </a:lnTo>
                  <a:lnTo>
                    <a:pt x="14075573" y="5299610"/>
                  </a:lnTo>
                  <a:lnTo>
                    <a:pt x="14070002" y="5301573"/>
                  </a:lnTo>
                  <a:lnTo>
                    <a:pt x="14067438" y="5307583"/>
                  </a:lnTo>
                  <a:lnTo>
                    <a:pt x="14069401" y="5313155"/>
                  </a:lnTo>
                  <a:lnTo>
                    <a:pt x="14070550" y="5316012"/>
                  </a:lnTo>
                  <a:lnTo>
                    <a:pt x="14072458" y="5318009"/>
                  </a:lnTo>
                  <a:lnTo>
                    <a:pt x="14075129" y="5319149"/>
                  </a:lnTo>
                  <a:lnTo>
                    <a:pt x="14075605" y="5318957"/>
                  </a:lnTo>
                  <a:lnTo>
                    <a:pt x="14077943" y="5319954"/>
                  </a:lnTo>
                  <a:lnTo>
                    <a:pt x="14080707" y="5319949"/>
                  </a:lnTo>
                  <a:lnTo>
                    <a:pt x="14083421" y="5319135"/>
                  </a:lnTo>
                  <a:lnTo>
                    <a:pt x="14091041" y="5316072"/>
                  </a:lnTo>
                  <a:lnTo>
                    <a:pt x="14093604" y="5310064"/>
                  </a:lnTo>
                  <a:lnTo>
                    <a:pt x="14091641" y="5304491"/>
                  </a:lnTo>
                  <a:lnTo>
                    <a:pt x="14089535" y="5299252"/>
                  </a:lnTo>
                  <a:close/>
                </a:path>
                <a:path w="20092670" h="6081395">
                  <a:moveTo>
                    <a:pt x="6673704" y="2129985"/>
                  </a:moveTo>
                  <a:lnTo>
                    <a:pt x="6667553" y="2127756"/>
                  </a:lnTo>
                  <a:lnTo>
                    <a:pt x="6656791" y="2132636"/>
                  </a:lnTo>
                  <a:lnTo>
                    <a:pt x="6654561" y="2138787"/>
                  </a:lnTo>
                  <a:lnTo>
                    <a:pt x="6657000" y="2144167"/>
                  </a:lnTo>
                  <a:lnTo>
                    <a:pt x="6658915" y="2148929"/>
                  </a:lnTo>
                  <a:lnTo>
                    <a:pt x="6660968" y="2150594"/>
                  </a:lnTo>
                  <a:lnTo>
                    <a:pt x="6663305" y="2151591"/>
                  </a:lnTo>
                  <a:lnTo>
                    <a:pt x="6663162" y="2151925"/>
                  </a:lnTo>
                  <a:lnTo>
                    <a:pt x="6665833" y="2153064"/>
                  </a:lnTo>
                  <a:lnTo>
                    <a:pt x="6669071" y="2152868"/>
                  </a:lnTo>
                  <a:lnTo>
                    <a:pt x="6671929" y="2151719"/>
                  </a:lnTo>
                  <a:lnTo>
                    <a:pt x="6677310" y="2149280"/>
                  </a:lnTo>
                  <a:lnTo>
                    <a:pt x="6679540" y="2143129"/>
                  </a:lnTo>
                  <a:lnTo>
                    <a:pt x="6677100" y="2137747"/>
                  </a:lnTo>
                  <a:lnTo>
                    <a:pt x="6676144" y="2135366"/>
                  </a:lnTo>
                  <a:lnTo>
                    <a:pt x="6673704" y="2129985"/>
                  </a:lnTo>
                  <a:close/>
                </a:path>
                <a:path w="20092670" h="6081395">
                  <a:moveTo>
                    <a:pt x="2635450" y="381358"/>
                  </a:moveTo>
                  <a:lnTo>
                    <a:pt x="2628823" y="379321"/>
                  </a:lnTo>
                  <a:lnTo>
                    <a:pt x="2623776" y="381902"/>
                  </a:lnTo>
                  <a:lnTo>
                    <a:pt x="2621395" y="382860"/>
                  </a:lnTo>
                  <a:lnTo>
                    <a:pt x="2616014" y="385299"/>
                  </a:lnTo>
                  <a:lnTo>
                    <a:pt x="2613976" y="391927"/>
                  </a:lnTo>
                  <a:lnTo>
                    <a:pt x="2617849" y="399497"/>
                  </a:lnTo>
                  <a:lnTo>
                    <a:pt x="2619567" y="401019"/>
                  </a:lnTo>
                  <a:lnTo>
                    <a:pt x="2624908" y="403298"/>
                  </a:lnTo>
                  <a:lnTo>
                    <a:pt x="2628006" y="403435"/>
                  </a:lnTo>
                  <a:lnTo>
                    <a:pt x="2631006" y="401953"/>
                  </a:lnTo>
                  <a:lnTo>
                    <a:pt x="2633053" y="400854"/>
                  </a:lnTo>
                  <a:lnTo>
                    <a:pt x="2638435" y="398413"/>
                  </a:lnTo>
                  <a:lnTo>
                    <a:pt x="2640472" y="391787"/>
                  </a:lnTo>
                  <a:lnTo>
                    <a:pt x="2637890" y="386739"/>
                  </a:lnTo>
                  <a:lnTo>
                    <a:pt x="2635450" y="381358"/>
                  </a:lnTo>
                  <a:close/>
                </a:path>
                <a:path w="20092670" h="6081395">
                  <a:moveTo>
                    <a:pt x="14169497" y="5269047"/>
                  </a:moveTo>
                  <a:lnTo>
                    <a:pt x="14163489" y="5266485"/>
                  </a:lnTo>
                  <a:lnTo>
                    <a:pt x="14157916" y="5268447"/>
                  </a:lnTo>
                  <a:lnTo>
                    <a:pt x="14150296" y="5271509"/>
                  </a:lnTo>
                  <a:lnTo>
                    <a:pt x="14147732" y="5277518"/>
                  </a:lnTo>
                  <a:lnTo>
                    <a:pt x="14149695" y="5283090"/>
                  </a:lnTo>
                  <a:lnTo>
                    <a:pt x="14150844" y="5285948"/>
                  </a:lnTo>
                  <a:lnTo>
                    <a:pt x="14152754" y="5287947"/>
                  </a:lnTo>
                  <a:lnTo>
                    <a:pt x="14155425" y="5289086"/>
                  </a:lnTo>
                  <a:lnTo>
                    <a:pt x="14155568" y="5288752"/>
                  </a:lnTo>
                  <a:lnTo>
                    <a:pt x="14157904" y="5289749"/>
                  </a:lnTo>
                  <a:lnTo>
                    <a:pt x="14160668" y="5289744"/>
                  </a:lnTo>
                  <a:lnTo>
                    <a:pt x="14163384" y="5288929"/>
                  </a:lnTo>
                  <a:lnTo>
                    <a:pt x="14171003" y="5285868"/>
                  </a:lnTo>
                  <a:lnTo>
                    <a:pt x="14173567" y="5279858"/>
                  </a:lnTo>
                  <a:lnTo>
                    <a:pt x="14171603" y="5274285"/>
                  </a:lnTo>
                  <a:lnTo>
                    <a:pt x="14169497" y="5269047"/>
                  </a:lnTo>
                  <a:close/>
                </a:path>
                <a:path w="20092670" h="6081395">
                  <a:moveTo>
                    <a:pt x="6636782" y="2051894"/>
                  </a:moveTo>
                  <a:lnTo>
                    <a:pt x="6630631" y="2049664"/>
                  </a:lnTo>
                  <a:lnTo>
                    <a:pt x="6625249" y="2052104"/>
                  </a:lnTo>
                  <a:lnTo>
                    <a:pt x="6620202" y="2054686"/>
                  </a:lnTo>
                  <a:lnTo>
                    <a:pt x="6617973" y="2060837"/>
                  </a:lnTo>
                  <a:lnTo>
                    <a:pt x="6620413" y="2066218"/>
                  </a:lnTo>
                  <a:lnTo>
                    <a:pt x="6622327" y="2070980"/>
                  </a:lnTo>
                  <a:lnTo>
                    <a:pt x="6624379" y="2072644"/>
                  </a:lnTo>
                  <a:lnTo>
                    <a:pt x="6629386" y="2074780"/>
                  </a:lnTo>
                  <a:lnTo>
                    <a:pt x="6632485" y="2074918"/>
                  </a:lnTo>
                  <a:lnTo>
                    <a:pt x="6635484" y="2073436"/>
                  </a:lnTo>
                  <a:lnTo>
                    <a:pt x="6640531" y="2070854"/>
                  </a:lnTo>
                  <a:lnTo>
                    <a:pt x="6642760" y="2064703"/>
                  </a:lnTo>
                  <a:lnTo>
                    <a:pt x="6640320" y="2059322"/>
                  </a:lnTo>
                  <a:lnTo>
                    <a:pt x="6639364" y="2056941"/>
                  </a:lnTo>
                  <a:lnTo>
                    <a:pt x="6636782" y="2051894"/>
                  </a:lnTo>
                  <a:close/>
                </a:path>
                <a:path w="20092670" h="6081395">
                  <a:moveTo>
                    <a:pt x="2712398" y="344343"/>
                  </a:moveTo>
                  <a:lnTo>
                    <a:pt x="2706247" y="342113"/>
                  </a:lnTo>
                  <a:lnTo>
                    <a:pt x="2700866" y="344553"/>
                  </a:lnTo>
                  <a:lnTo>
                    <a:pt x="2698485" y="345510"/>
                  </a:lnTo>
                  <a:lnTo>
                    <a:pt x="2693438" y="348093"/>
                  </a:lnTo>
                  <a:lnTo>
                    <a:pt x="2691209" y="354243"/>
                  </a:lnTo>
                  <a:lnTo>
                    <a:pt x="2693648" y="359625"/>
                  </a:lnTo>
                  <a:lnTo>
                    <a:pt x="2694605" y="362006"/>
                  </a:lnTo>
                  <a:lnTo>
                    <a:pt x="2696658" y="363670"/>
                  </a:lnTo>
                  <a:lnTo>
                    <a:pt x="2701665" y="365806"/>
                  </a:lnTo>
                  <a:lnTo>
                    <a:pt x="2704763" y="365944"/>
                  </a:lnTo>
                  <a:lnTo>
                    <a:pt x="2707763" y="364461"/>
                  </a:lnTo>
                  <a:lnTo>
                    <a:pt x="2710143" y="363504"/>
                  </a:lnTo>
                  <a:lnTo>
                    <a:pt x="2715190" y="360922"/>
                  </a:lnTo>
                  <a:lnTo>
                    <a:pt x="2717420" y="354771"/>
                  </a:lnTo>
                  <a:lnTo>
                    <a:pt x="2714981" y="349389"/>
                  </a:lnTo>
                  <a:lnTo>
                    <a:pt x="2712398" y="344343"/>
                  </a:lnTo>
                  <a:close/>
                </a:path>
                <a:path w="20092670" h="6081395">
                  <a:moveTo>
                    <a:pt x="6599099" y="1974661"/>
                  </a:moveTo>
                  <a:lnTo>
                    <a:pt x="6592471" y="1972623"/>
                  </a:lnTo>
                  <a:lnTo>
                    <a:pt x="6587424" y="1975204"/>
                  </a:lnTo>
                  <a:lnTo>
                    <a:pt x="6582043" y="1977645"/>
                  </a:lnTo>
                  <a:lnTo>
                    <a:pt x="6580006" y="1984273"/>
                  </a:lnTo>
                  <a:lnTo>
                    <a:pt x="6582587" y="1989319"/>
                  </a:lnTo>
                  <a:lnTo>
                    <a:pt x="6583687" y="1991367"/>
                  </a:lnTo>
                  <a:lnTo>
                    <a:pt x="6584978" y="1993891"/>
                  </a:lnTo>
                  <a:lnTo>
                    <a:pt x="6586695" y="1995412"/>
                  </a:lnTo>
                  <a:lnTo>
                    <a:pt x="6589032" y="1996409"/>
                  </a:lnTo>
                  <a:lnTo>
                    <a:pt x="6588890" y="1996743"/>
                  </a:lnTo>
                  <a:lnTo>
                    <a:pt x="6591560" y="1997882"/>
                  </a:lnTo>
                  <a:lnTo>
                    <a:pt x="6594658" y="1998020"/>
                  </a:lnTo>
                  <a:lnTo>
                    <a:pt x="6597658" y="1996537"/>
                  </a:lnTo>
                  <a:lnTo>
                    <a:pt x="6603039" y="1994098"/>
                  </a:lnTo>
                  <a:lnTo>
                    <a:pt x="6605077" y="1987470"/>
                  </a:lnTo>
                  <a:lnTo>
                    <a:pt x="6602495" y="1982423"/>
                  </a:lnTo>
                  <a:lnTo>
                    <a:pt x="6601539" y="1980041"/>
                  </a:lnTo>
                  <a:lnTo>
                    <a:pt x="6599099" y="1974661"/>
                  </a:lnTo>
                  <a:close/>
                </a:path>
                <a:path w="20092670" h="6081395">
                  <a:moveTo>
                    <a:pt x="14250078" y="5238316"/>
                  </a:moveTo>
                  <a:lnTo>
                    <a:pt x="14244069" y="5235752"/>
                  </a:lnTo>
                  <a:lnTo>
                    <a:pt x="14238496" y="5237715"/>
                  </a:lnTo>
                  <a:lnTo>
                    <a:pt x="14230877" y="5240779"/>
                  </a:lnTo>
                  <a:lnTo>
                    <a:pt x="14228314" y="5246788"/>
                  </a:lnTo>
                  <a:lnTo>
                    <a:pt x="14230277" y="5252360"/>
                  </a:lnTo>
                  <a:lnTo>
                    <a:pt x="14231426" y="5255218"/>
                  </a:lnTo>
                  <a:lnTo>
                    <a:pt x="14233335" y="5257217"/>
                  </a:lnTo>
                  <a:lnTo>
                    <a:pt x="14236005" y="5258356"/>
                  </a:lnTo>
                  <a:lnTo>
                    <a:pt x="14236148" y="5258022"/>
                  </a:lnTo>
                  <a:lnTo>
                    <a:pt x="14238485" y="5259019"/>
                  </a:lnTo>
                  <a:lnTo>
                    <a:pt x="14241247" y="5259013"/>
                  </a:lnTo>
                  <a:lnTo>
                    <a:pt x="14243963" y="5258198"/>
                  </a:lnTo>
                  <a:lnTo>
                    <a:pt x="14251584" y="5255136"/>
                  </a:lnTo>
                  <a:lnTo>
                    <a:pt x="14254147" y="5249127"/>
                  </a:lnTo>
                  <a:lnTo>
                    <a:pt x="14252184" y="5243554"/>
                  </a:lnTo>
                  <a:lnTo>
                    <a:pt x="14250078" y="5238316"/>
                  </a:lnTo>
                  <a:close/>
                </a:path>
                <a:path w="20092670" h="6081395">
                  <a:moveTo>
                    <a:pt x="2790681" y="307898"/>
                  </a:moveTo>
                  <a:lnTo>
                    <a:pt x="2784530" y="305668"/>
                  </a:lnTo>
                  <a:lnTo>
                    <a:pt x="2779149" y="308108"/>
                  </a:lnTo>
                  <a:lnTo>
                    <a:pt x="2776769" y="309064"/>
                  </a:lnTo>
                  <a:lnTo>
                    <a:pt x="2771387" y="311504"/>
                  </a:lnTo>
                  <a:lnTo>
                    <a:pt x="2769158" y="317656"/>
                  </a:lnTo>
                  <a:lnTo>
                    <a:pt x="2771598" y="323036"/>
                  </a:lnTo>
                  <a:lnTo>
                    <a:pt x="2772889" y="325560"/>
                  </a:lnTo>
                  <a:lnTo>
                    <a:pt x="2774798" y="327558"/>
                  </a:lnTo>
                  <a:lnTo>
                    <a:pt x="2777135" y="328555"/>
                  </a:lnTo>
                  <a:lnTo>
                    <a:pt x="2777277" y="328221"/>
                  </a:lnTo>
                  <a:lnTo>
                    <a:pt x="2779614" y="329218"/>
                  </a:lnTo>
                  <a:lnTo>
                    <a:pt x="2782712" y="329356"/>
                  </a:lnTo>
                  <a:lnTo>
                    <a:pt x="2787950" y="327250"/>
                  </a:lnTo>
                  <a:lnTo>
                    <a:pt x="2793331" y="324810"/>
                  </a:lnTo>
                  <a:lnTo>
                    <a:pt x="2795561" y="318659"/>
                  </a:lnTo>
                  <a:lnTo>
                    <a:pt x="2790681" y="307898"/>
                  </a:lnTo>
                  <a:close/>
                </a:path>
                <a:path w="20092670" h="6081395">
                  <a:moveTo>
                    <a:pt x="6560321" y="1898145"/>
                  </a:moveTo>
                  <a:lnTo>
                    <a:pt x="6553693" y="1896107"/>
                  </a:lnTo>
                  <a:lnTo>
                    <a:pt x="6543599" y="1901271"/>
                  </a:lnTo>
                  <a:lnTo>
                    <a:pt x="6541776" y="1907201"/>
                  </a:lnTo>
                  <a:lnTo>
                    <a:pt x="6541562" y="1907898"/>
                  </a:lnTo>
                  <a:lnTo>
                    <a:pt x="6544143" y="1912946"/>
                  </a:lnTo>
                  <a:lnTo>
                    <a:pt x="6545242" y="1914993"/>
                  </a:lnTo>
                  <a:lnTo>
                    <a:pt x="6546534" y="1917516"/>
                  </a:lnTo>
                  <a:lnTo>
                    <a:pt x="6548252" y="1919038"/>
                  </a:lnTo>
                  <a:lnTo>
                    <a:pt x="6550588" y="1920035"/>
                  </a:lnTo>
                  <a:lnTo>
                    <a:pt x="6550731" y="1919701"/>
                  </a:lnTo>
                  <a:lnTo>
                    <a:pt x="6553401" y="1920840"/>
                  </a:lnTo>
                  <a:lnTo>
                    <a:pt x="6566583" y="1910286"/>
                  </a:lnTo>
                  <a:lnTo>
                    <a:pt x="6564002" y="1905240"/>
                  </a:lnTo>
                  <a:lnTo>
                    <a:pt x="6562902" y="1903193"/>
                  </a:lnTo>
                  <a:lnTo>
                    <a:pt x="6560321" y="1898145"/>
                  </a:lnTo>
                  <a:close/>
                </a:path>
                <a:path w="20092670" h="6081395">
                  <a:moveTo>
                    <a:pt x="14329991" y="5207300"/>
                  </a:moveTo>
                  <a:lnTo>
                    <a:pt x="14323647" y="5204594"/>
                  </a:lnTo>
                  <a:lnTo>
                    <a:pt x="14310789" y="5209764"/>
                  </a:lnTo>
                  <a:lnTo>
                    <a:pt x="14308084" y="5216105"/>
                  </a:lnTo>
                  <a:lnTo>
                    <a:pt x="14311338" y="5224202"/>
                  </a:lnTo>
                  <a:lnTo>
                    <a:pt x="14313248" y="5226200"/>
                  </a:lnTo>
                  <a:lnTo>
                    <a:pt x="14315918" y="5227339"/>
                  </a:lnTo>
                  <a:lnTo>
                    <a:pt x="14316061" y="5227005"/>
                  </a:lnTo>
                  <a:lnTo>
                    <a:pt x="14318398" y="5228002"/>
                  </a:lnTo>
                  <a:lnTo>
                    <a:pt x="14321017" y="5228331"/>
                  </a:lnTo>
                  <a:lnTo>
                    <a:pt x="14331496" y="5224120"/>
                  </a:lnTo>
                  <a:lnTo>
                    <a:pt x="14334202" y="5217777"/>
                  </a:lnTo>
                  <a:lnTo>
                    <a:pt x="14329991" y="5207300"/>
                  </a:lnTo>
                  <a:close/>
                </a:path>
                <a:path w="20092670" h="6081395">
                  <a:moveTo>
                    <a:pt x="2869588" y="273691"/>
                  </a:moveTo>
                  <a:lnTo>
                    <a:pt x="2863579" y="271127"/>
                  </a:lnTo>
                  <a:lnTo>
                    <a:pt x="2858198" y="273566"/>
                  </a:lnTo>
                  <a:lnTo>
                    <a:pt x="2855818" y="274523"/>
                  </a:lnTo>
                  <a:lnTo>
                    <a:pt x="2850245" y="276487"/>
                  </a:lnTo>
                  <a:lnTo>
                    <a:pt x="2847539" y="282830"/>
                  </a:lnTo>
                  <a:lnTo>
                    <a:pt x="2849979" y="288210"/>
                  </a:lnTo>
                  <a:lnTo>
                    <a:pt x="2851270" y="290734"/>
                  </a:lnTo>
                  <a:lnTo>
                    <a:pt x="2853179" y="292733"/>
                  </a:lnTo>
                  <a:lnTo>
                    <a:pt x="2858520" y="295011"/>
                  </a:lnTo>
                  <a:lnTo>
                    <a:pt x="2861285" y="295006"/>
                  </a:lnTo>
                  <a:lnTo>
                    <a:pt x="2866523" y="292901"/>
                  </a:lnTo>
                  <a:lnTo>
                    <a:pt x="2871904" y="290461"/>
                  </a:lnTo>
                  <a:lnTo>
                    <a:pt x="2874467" y="284451"/>
                  </a:lnTo>
                  <a:lnTo>
                    <a:pt x="2869588" y="273691"/>
                  </a:lnTo>
                  <a:close/>
                </a:path>
                <a:path w="20092670" h="6081395">
                  <a:moveTo>
                    <a:pt x="6520590" y="1822012"/>
                  </a:moveTo>
                  <a:lnTo>
                    <a:pt x="6502165" y="1831907"/>
                  </a:lnTo>
                  <a:lnTo>
                    <a:pt x="6504746" y="1836955"/>
                  </a:lnTo>
                  <a:lnTo>
                    <a:pt x="6506945" y="1841049"/>
                  </a:lnTo>
                  <a:lnTo>
                    <a:pt x="6508998" y="1842714"/>
                  </a:lnTo>
                  <a:lnTo>
                    <a:pt x="6511001" y="1843568"/>
                  </a:lnTo>
                  <a:lnTo>
                    <a:pt x="6510858" y="1843902"/>
                  </a:lnTo>
                  <a:lnTo>
                    <a:pt x="6513863" y="1845184"/>
                  </a:lnTo>
                  <a:lnTo>
                    <a:pt x="6517102" y="1844987"/>
                  </a:lnTo>
                  <a:lnTo>
                    <a:pt x="6520102" y="1843505"/>
                  </a:lnTo>
                  <a:lnTo>
                    <a:pt x="6525292" y="1840589"/>
                  </a:lnTo>
                  <a:lnTo>
                    <a:pt x="6526872" y="1835346"/>
                  </a:lnTo>
                  <a:lnTo>
                    <a:pt x="6527188" y="1834297"/>
                  </a:lnTo>
                  <a:lnTo>
                    <a:pt x="6524606" y="1829249"/>
                  </a:lnTo>
                  <a:lnTo>
                    <a:pt x="6523506" y="1827201"/>
                  </a:lnTo>
                  <a:lnTo>
                    <a:pt x="6520590" y="1822012"/>
                  </a:lnTo>
                  <a:close/>
                </a:path>
                <a:path w="20092670" h="6081395">
                  <a:moveTo>
                    <a:pt x="14409712" y="5175807"/>
                  </a:moveTo>
                  <a:lnTo>
                    <a:pt x="14403368" y="5173101"/>
                  </a:lnTo>
                  <a:lnTo>
                    <a:pt x="14390511" y="5178271"/>
                  </a:lnTo>
                  <a:lnTo>
                    <a:pt x="14387805" y="5184614"/>
                  </a:lnTo>
                  <a:lnTo>
                    <a:pt x="14391059" y="5192709"/>
                  </a:lnTo>
                  <a:lnTo>
                    <a:pt x="14393303" y="5194851"/>
                  </a:lnTo>
                  <a:lnTo>
                    <a:pt x="14395640" y="5195848"/>
                  </a:lnTo>
                  <a:lnTo>
                    <a:pt x="14395783" y="5195514"/>
                  </a:lnTo>
                  <a:lnTo>
                    <a:pt x="14398119" y="5196510"/>
                  </a:lnTo>
                  <a:lnTo>
                    <a:pt x="14400739" y="5196838"/>
                  </a:lnTo>
                  <a:lnTo>
                    <a:pt x="14411217" y="5192627"/>
                  </a:lnTo>
                  <a:lnTo>
                    <a:pt x="14413923" y="5186284"/>
                  </a:lnTo>
                  <a:lnTo>
                    <a:pt x="14409712" y="5175807"/>
                  </a:lnTo>
                  <a:close/>
                </a:path>
                <a:path w="20092670" h="6081395">
                  <a:moveTo>
                    <a:pt x="2949069" y="240911"/>
                  </a:moveTo>
                  <a:lnTo>
                    <a:pt x="2942727" y="238206"/>
                  </a:lnTo>
                  <a:lnTo>
                    <a:pt x="2929868" y="243375"/>
                  </a:lnTo>
                  <a:lnTo>
                    <a:pt x="2927162" y="249718"/>
                  </a:lnTo>
                  <a:lnTo>
                    <a:pt x="2929268" y="254956"/>
                  </a:lnTo>
                  <a:lnTo>
                    <a:pt x="2930559" y="257480"/>
                  </a:lnTo>
                  <a:lnTo>
                    <a:pt x="2932803" y="259621"/>
                  </a:lnTo>
                  <a:lnTo>
                    <a:pt x="2935139" y="260617"/>
                  </a:lnTo>
                  <a:lnTo>
                    <a:pt x="2934663" y="260809"/>
                  </a:lnTo>
                  <a:lnTo>
                    <a:pt x="2937333" y="261948"/>
                  </a:lnTo>
                  <a:lnTo>
                    <a:pt x="2940098" y="261943"/>
                  </a:lnTo>
                  <a:lnTo>
                    <a:pt x="2950575" y="257731"/>
                  </a:lnTo>
                  <a:lnTo>
                    <a:pt x="2953281" y="251389"/>
                  </a:lnTo>
                  <a:lnTo>
                    <a:pt x="2949069" y="240911"/>
                  </a:lnTo>
                  <a:close/>
                </a:path>
                <a:path w="20092670" h="6081395">
                  <a:moveTo>
                    <a:pt x="6479716" y="1745786"/>
                  </a:moveTo>
                  <a:lnTo>
                    <a:pt x="6473423" y="1743889"/>
                  </a:lnTo>
                  <a:lnTo>
                    <a:pt x="6463043" y="1749721"/>
                  </a:lnTo>
                  <a:lnTo>
                    <a:pt x="6461147" y="1756015"/>
                  </a:lnTo>
                  <a:lnTo>
                    <a:pt x="6464064" y="1761204"/>
                  </a:lnTo>
                  <a:lnTo>
                    <a:pt x="6466263" y="1765300"/>
                  </a:lnTo>
                  <a:lnTo>
                    <a:pt x="6468315" y="1766964"/>
                  </a:lnTo>
                  <a:lnTo>
                    <a:pt x="6473322" y="1769100"/>
                  </a:lnTo>
                  <a:lnTo>
                    <a:pt x="6476561" y="1768903"/>
                  </a:lnTo>
                  <a:lnTo>
                    <a:pt x="6479562" y="1767420"/>
                  </a:lnTo>
                  <a:lnTo>
                    <a:pt x="6484751" y="1764505"/>
                  </a:lnTo>
                  <a:lnTo>
                    <a:pt x="6486647" y="1758211"/>
                  </a:lnTo>
                  <a:lnTo>
                    <a:pt x="6483731" y="1753022"/>
                  </a:lnTo>
                  <a:lnTo>
                    <a:pt x="6482632" y="1750975"/>
                  </a:lnTo>
                  <a:lnTo>
                    <a:pt x="6479716" y="1745786"/>
                  </a:lnTo>
                  <a:close/>
                </a:path>
                <a:path w="20092670" h="6081395">
                  <a:moveTo>
                    <a:pt x="14489576" y="5143982"/>
                  </a:moveTo>
                  <a:lnTo>
                    <a:pt x="14483232" y="5141276"/>
                  </a:lnTo>
                  <a:lnTo>
                    <a:pt x="14470374" y="5146445"/>
                  </a:lnTo>
                  <a:lnTo>
                    <a:pt x="14467668" y="5152788"/>
                  </a:lnTo>
                  <a:lnTo>
                    <a:pt x="14470922" y="5160884"/>
                  </a:lnTo>
                  <a:lnTo>
                    <a:pt x="14473167" y="5163024"/>
                  </a:lnTo>
                  <a:lnTo>
                    <a:pt x="14475504" y="5164021"/>
                  </a:lnTo>
                  <a:lnTo>
                    <a:pt x="14475311" y="5163545"/>
                  </a:lnTo>
                  <a:lnTo>
                    <a:pt x="14477982" y="5164684"/>
                  </a:lnTo>
                  <a:lnTo>
                    <a:pt x="14480604" y="5165014"/>
                  </a:lnTo>
                  <a:lnTo>
                    <a:pt x="14491080" y="5160801"/>
                  </a:lnTo>
                  <a:lnTo>
                    <a:pt x="14493786" y="5154459"/>
                  </a:lnTo>
                  <a:lnTo>
                    <a:pt x="14489576" y="5143982"/>
                  </a:lnTo>
                  <a:close/>
                </a:path>
                <a:path w="20092670" h="6081395">
                  <a:moveTo>
                    <a:pt x="6437938" y="1670751"/>
                  </a:moveTo>
                  <a:lnTo>
                    <a:pt x="6431645" y="1668857"/>
                  </a:lnTo>
                  <a:lnTo>
                    <a:pt x="6421266" y="1674687"/>
                  </a:lnTo>
                  <a:lnTo>
                    <a:pt x="6419370" y="1680981"/>
                  </a:lnTo>
                  <a:lnTo>
                    <a:pt x="6422286" y="1686171"/>
                  </a:lnTo>
                  <a:lnTo>
                    <a:pt x="6425153" y="1690550"/>
                  </a:lnTo>
                  <a:lnTo>
                    <a:pt x="6426870" y="1692072"/>
                  </a:lnTo>
                  <a:lnTo>
                    <a:pt x="6431545" y="1694066"/>
                  </a:lnTo>
                  <a:lnTo>
                    <a:pt x="6434785" y="1693869"/>
                  </a:lnTo>
                  <a:lnTo>
                    <a:pt x="6437784" y="1692388"/>
                  </a:lnTo>
                  <a:lnTo>
                    <a:pt x="6442973" y="1689472"/>
                  </a:lnTo>
                  <a:lnTo>
                    <a:pt x="6444869" y="1683179"/>
                  </a:lnTo>
                  <a:lnTo>
                    <a:pt x="6441954" y="1677988"/>
                  </a:lnTo>
                  <a:lnTo>
                    <a:pt x="6440854" y="1675941"/>
                  </a:lnTo>
                  <a:lnTo>
                    <a:pt x="6437938" y="1670751"/>
                  </a:lnTo>
                  <a:close/>
                </a:path>
                <a:path w="20092670" h="6081395">
                  <a:moveTo>
                    <a:pt x="3028790" y="209419"/>
                  </a:moveTo>
                  <a:lnTo>
                    <a:pt x="3022781" y="206856"/>
                  </a:lnTo>
                  <a:lnTo>
                    <a:pt x="3017209" y="208819"/>
                  </a:lnTo>
                  <a:lnTo>
                    <a:pt x="3009589" y="211883"/>
                  </a:lnTo>
                  <a:lnTo>
                    <a:pt x="3007026" y="217891"/>
                  </a:lnTo>
                  <a:lnTo>
                    <a:pt x="3008989" y="223464"/>
                  </a:lnTo>
                  <a:lnTo>
                    <a:pt x="3010137" y="226322"/>
                  </a:lnTo>
                  <a:lnTo>
                    <a:pt x="3012048" y="228319"/>
                  </a:lnTo>
                  <a:lnTo>
                    <a:pt x="3014718" y="229458"/>
                  </a:lnTo>
                  <a:lnTo>
                    <a:pt x="3014861" y="229124"/>
                  </a:lnTo>
                  <a:lnTo>
                    <a:pt x="3017198" y="230121"/>
                  </a:lnTo>
                  <a:lnTo>
                    <a:pt x="3019961" y="230117"/>
                  </a:lnTo>
                  <a:lnTo>
                    <a:pt x="3022676" y="229302"/>
                  </a:lnTo>
                  <a:lnTo>
                    <a:pt x="3030296" y="226238"/>
                  </a:lnTo>
                  <a:lnTo>
                    <a:pt x="3032859" y="220231"/>
                  </a:lnTo>
                  <a:lnTo>
                    <a:pt x="3030896" y="214657"/>
                  </a:lnTo>
                  <a:lnTo>
                    <a:pt x="3028790" y="209419"/>
                  </a:lnTo>
                  <a:close/>
                </a:path>
                <a:path w="20092670" h="6081395">
                  <a:moveTo>
                    <a:pt x="14569104" y="5112013"/>
                  </a:moveTo>
                  <a:lnTo>
                    <a:pt x="14562620" y="5109642"/>
                  </a:lnTo>
                  <a:lnTo>
                    <a:pt x="14549761" y="5114809"/>
                  </a:lnTo>
                  <a:lnTo>
                    <a:pt x="14547056" y="5121152"/>
                  </a:lnTo>
                  <a:lnTo>
                    <a:pt x="14549161" y="5126391"/>
                  </a:lnTo>
                  <a:lnTo>
                    <a:pt x="14550452" y="5128914"/>
                  </a:lnTo>
                  <a:lnTo>
                    <a:pt x="14552696" y="5131055"/>
                  </a:lnTo>
                  <a:lnTo>
                    <a:pt x="14555032" y="5132052"/>
                  </a:lnTo>
                  <a:lnTo>
                    <a:pt x="14554556" y="5132243"/>
                  </a:lnTo>
                  <a:lnTo>
                    <a:pt x="14557227" y="5133383"/>
                  </a:lnTo>
                  <a:lnTo>
                    <a:pt x="14559992" y="5133378"/>
                  </a:lnTo>
                  <a:lnTo>
                    <a:pt x="14565229" y="5131273"/>
                  </a:lnTo>
                  <a:lnTo>
                    <a:pt x="14570801" y="5129310"/>
                  </a:lnTo>
                  <a:lnTo>
                    <a:pt x="14572549" y="5124530"/>
                  </a:lnTo>
                  <a:lnTo>
                    <a:pt x="14573174" y="5122823"/>
                  </a:lnTo>
                  <a:lnTo>
                    <a:pt x="14571068" y="5117585"/>
                  </a:lnTo>
                  <a:lnTo>
                    <a:pt x="14569104" y="5112013"/>
                  </a:lnTo>
                  <a:close/>
                </a:path>
                <a:path w="20092670" h="6081395">
                  <a:moveTo>
                    <a:pt x="6395351" y="1595767"/>
                  </a:moveTo>
                  <a:lnTo>
                    <a:pt x="6388914" y="1594205"/>
                  </a:lnTo>
                  <a:lnTo>
                    <a:pt x="6378535" y="1600037"/>
                  </a:lnTo>
                  <a:lnTo>
                    <a:pt x="6376974" y="1606473"/>
                  </a:lnTo>
                  <a:lnTo>
                    <a:pt x="6379889" y="1611662"/>
                  </a:lnTo>
                  <a:lnTo>
                    <a:pt x="6381322" y="1613852"/>
                  </a:lnTo>
                  <a:lnTo>
                    <a:pt x="6382423" y="1615899"/>
                  </a:lnTo>
                  <a:lnTo>
                    <a:pt x="6384141" y="1617421"/>
                  </a:lnTo>
                  <a:lnTo>
                    <a:pt x="6389482" y="1619699"/>
                  </a:lnTo>
                  <a:lnTo>
                    <a:pt x="6392722" y="1619504"/>
                  </a:lnTo>
                  <a:lnTo>
                    <a:pt x="6395864" y="1617687"/>
                  </a:lnTo>
                  <a:lnTo>
                    <a:pt x="6401054" y="1614772"/>
                  </a:lnTo>
                  <a:lnTo>
                    <a:pt x="6402615" y="1608336"/>
                  </a:lnTo>
                  <a:lnTo>
                    <a:pt x="6399700" y="1603147"/>
                  </a:lnTo>
                  <a:lnTo>
                    <a:pt x="6398266" y="1600957"/>
                  </a:lnTo>
                  <a:lnTo>
                    <a:pt x="6395351" y="1595767"/>
                  </a:lnTo>
                  <a:close/>
                </a:path>
                <a:path w="20092670" h="6081395">
                  <a:moveTo>
                    <a:pt x="3104412" y="177363"/>
                  </a:moveTo>
                  <a:lnTo>
                    <a:pt x="3098840" y="179326"/>
                  </a:lnTo>
                  <a:lnTo>
                    <a:pt x="3096458" y="180283"/>
                  </a:lnTo>
                  <a:lnTo>
                    <a:pt x="3090886" y="182246"/>
                  </a:lnTo>
                  <a:lnTo>
                    <a:pt x="3088311" y="187461"/>
                  </a:lnTo>
                  <a:lnTo>
                    <a:pt x="3087989" y="188113"/>
                  </a:lnTo>
                  <a:lnTo>
                    <a:pt x="3089953" y="193685"/>
                  </a:lnTo>
                  <a:lnTo>
                    <a:pt x="3090768" y="196400"/>
                  </a:lnTo>
                  <a:lnTo>
                    <a:pt x="3093011" y="198540"/>
                  </a:lnTo>
                  <a:lnTo>
                    <a:pt x="3095682" y="199679"/>
                  </a:lnTo>
                  <a:lnTo>
                    <a:pt x="3095539" y="200014"/>
                  </a:lnTo>
                  <a:lnTo>
                    <a:pt x="3097875" y="201011"/>
                  </a:lnTo>
                  <a:lnTo>
                    <a:pt x="3100640" y="201006"/>
                  </a:lnTo>
                  <a:lnTo>
                    <a:pt x="3103355" y="200191"/>
                  </a:lnTo>
                  <a:lnTo>
                    <a:pt x="3105736" y="199233"/>
                  </a:lnTo>
                  <a:lnTo>
                    <a:pt x="3111308" y="197270"/>
                  </a:lnTo>
                  <a:lnTo>
                    <a:pt x="3113883" y="192056"/>
                  </a:lnTo>
                  <a:lnTo>
                    <a:pt x="3114205" y="191404"/>
                  </a:lnTo>
                  <a:lnTo>
                    <a:pt x="3110279" y="180259"/>
                  </a:lnTo>
                  <a:lnTo>
                    <a:pt x="3104412" y="177363"/>
                  </a:lnTo>
                  <a:close/>
                </a:path>
                <a:path w="20092670" h="6081395">
                  <a:moveTo>
                    <a:pt x="14649253" y="5079520"/>
                  </a:moveTo>
                  <a:lnTo>
                    <a:pt x="14642768" y="5077148"/>
                  </a:lnTo>
                  <a:lnTo>
                    <a:pt x="14635150" y="5080211"/>
                  </a:lnTo>
                  <a:lnTo>
                    <a:pt x="14629577" y="5082174"/>
                  </a:lnTo>
                  <a:lnTo>
                    <a:pt x="14627829" y="5086952"/>
                  </a:lnTo>
                  <a:lnTo>
                    <a:pt x="14627205" y="5088659"/>
                  </a:lnTo>
                  <a:lnTo>
                    <a:pt x="14630268" y="5096279"/>
                  </a:lnTo>
                  <a:lnTo>
                    <a:pt x="14632510" y="5098419"/>
                  </a:lnTo>
                  <a:lnTo>
                    <a:pt x="14634846" y="5099416"/>
                  </a:lnTo>
                  <a:lnTo>
                    <a:pt x="14634704" y="5099750"/>
                  </a:lnTo>
                  <a:lnTo>
                    <a:pt x="14637375" y="5100889"/>
                  </a:lnTo>
                  <a:lnTo>
                    <a:pt x="14640140" y="5100885"/>
                  </a:lnTo>
                  <a:lnTo>
                    <a:pt x="14645378" y="5098779"/>
                  </a:lnTo>
                  <a:lnTo>
                    <a:pt x="14650950" y="5096815"/>
                  </a:lnTo>
                  <a:lnTo>
                    <a:pt x="14652697" y="5092037"/>
                  </a:lnTo>
                  <a:lnTo>
                    <a:pt x="14653322" y="5090330"/>
                  </a:lnTo>
                  <a:lnTo>
                    <a:pt x="14651216" y="5085092"/>
                  </a:lnTo>
                  <a:lnTo>
                    <a:pt x="14649253" y="5079520"/>
                  </a:lnTo>
                  <a:close/>
                </a:path>
                <a:path w="20092670" h="6081395">
                  <a:moveTo>
                    <a:pt x="6351049" y="1522024"/>
                  </a:moveTo>
                  <a:lnTo>
                    <a:pt x="6344280" y="1520320"/>
                  </a:lnTo>
                  <a:lnTo>
                    <a:pt x="6334569" y="1526437"/>
                  </a:lnTo>
                  <a:lnTo>
                    <a:pt x="6332864" y="1533207"/>
                  </a:lnTo>
                  <a:lnTo>
                    <a:pt x="6335922" y="1538062"/>
                  </a:lnTo>
                  <a:lnTo>
                    <a:pt x="6337355" y="1540252"/>
                  </a:lnTo>
                  <a:lnTo>
                    <a:pt x="6338597" y="1541966"/>
                  </a:lnTo>
                  <a:lnTo>
                    <a:pt x="6340315" y="1543488"/>
                  </a:lnTo>
                  <a:lnTo>
                    <a:pt x="6345323" y="1545624"/>
                  </a:lnTo>
                  <a:lnTo>
                    <a:pt x="6348897" y="1545570"/>
                  </a:lnTo>
                  <a:lnTo>
                    <a:pt x="6352039" y="1543753"/>
                  </a:lnTo>
                  <a:lnTo>
                    <a:pt x="6356895" y="1540695"/>
                  </a:lnTo>
                  <a:lnTo>
                    <a:pt x="6358599" y="1533925"/>
                  </a:lnTo>
                  <a:lnTo>
                    <a:pt x="6355540" y="1529070"/>
                  </a:lnTo>
                  <a:lnTo>
                    <a:pt x="6354107" y="1526880"/>
                  </a:lnTo>
                  <a:lnTo>
                    <a:pt x="6351049" y="1522024"/>
                  </a:lnTo>
                  <a:close/>
                </a:path>
                <a:path w="20092670" h="6081395">
                  <a:moveTo>
                    <a:pt x="3185807" y="149347"/>
                  </a:moveTo>
                  <a:lnTo>
                    <a:pt x="3180235" y="151309"/>
                  </a:lnTo>
                  <a:lnTo>
                    <a:pt x="3177854" y="152267"/>
                  </a:lnTo>
                  <a:lnTo>
                    <a:pt x="3172282" y="154230"/>
                  </a:lnTo>
                  <a:lnTo>
                    <a:pt x="3169230" y="159636"/>
                  </a:lnTo>
                  <a:lnTo>
                    <a:pt x="3169051" y="159954"/>
                  </a:lnTo>
                  <a:lnTo>
                    <a:pt x="3171014" y="165526"/>
                  </a:lnTo>
                  <a:lnTo>
                    <a:pt x="3172020" y="168718"/>
                  </a:lnTo>
                  <a:lnTo>
                    <a:pt x="3174264" y="170858"/>
                  </a:lnTo>
                  <a:lnTo>
                    <a:pt x="3179271" y="172994"/>
                  </a:lnTo>
                  <a:lnTo>
                    <a:pt x="3181559" y="173181"/>
                  </a:lnTo>
                  <a:lnTo>
                    <a:pt x="3184274" y="172366"/>
                  </a:lnTo>
                  <a:lnTo>
                    <a:pt x="3186655" y="171408"/>
                  </a:lnTo>
                  <a:lnTo>
                    <a:pt x="3192227" y="169446"/>
                  </a:lnTo>
                  <a:lnTo>
                    <a:pt x="3195278" y="164039"/>
                  </a:lnTo>
                  <a:lnTo>
                    <a:pt x="3195458" y="163721"/>
                  </a:lnTo>
                  <a:lnTo>
                    <a:pt x="3191531" y="152577"/>
                  </a:lnTo>
                  <a:lnTo>
                    <a:pt x="3185807" y="149347"/>
                  </a:lnTo>
                  <a:close/>
                </a:path>
                <a:path w="20092670" h="6081395">
                  <a:moveTo>
                    <a:pt x="14728592" y="5047076"/>
                  </a:moveTo>
                  <a:lnTo>
                    <a:pt x="14722106" y="5044704"/>
                  </a:lnTo>
                  <a:lnTo>
                    <a:pt x="14714486" y="5047766"/>
                  </a:lnTo>
                  <a:lnTo>
                    <a:pt x="14708914" y="5049730"/>
                  </a:lnTo>
                  <a:lnTo>
                    <a:pt x="14707167" y="5054508"/>
                  </a:lnTo>
                  <a:lnTo>
                    <a:pt x="14706543" y="5056215"/>
                  </a:lnTo>
                  <a:lnTo>
                    <a:pt x="14709606" y="5063834"/>
                  </a:lnTo>
                  <a:lnTo>
                    <a:pt x="14711849" y="5065975"/>
                  </a:lnTo>
                  <a:lnTo>
                    <a:pt x="14714185" y="5066972"/>
                  </a:lnTo>
                  <a:lnTo>
                    <a:pt x="14714043" y="5067306"/>
                  </a:lnTo>
                  <a:lnTo>
                    <a:pt x="14716714" y="5068445"/>
                  </a:lnTo>
                  <a:lnTo>
                    <a:pt x="14719476" y="5068440"/>
                  </a:lnTo>
                  <a:lnTo>
                    <a:pt x="14724717" y="5066335"/>
                  </a:lnTo>
                  <a:lnTo>
                    <a:pt x="14730289" y="5064371"/>
                  </a:lnTo>
                  <a:lnTo>
                    <a:pt x="14732037" y="5059593"/>
                  </a:lnTo>
                  <a:lnTo>
                    <a:pt x="14732662" y="5057886"/>
                  </a:lnTo>
                  <a:lnTo>
                    <a:pt x="14730555" y="5052648"/>
                  </a:lnTo>
                  <a:lnTo>
                    <a:pt x="14728592" y="5047076"/>
                  </a:lnTo>
                  <a:close/>
                </a:path>
                <a:path w="20092670" h="6081395">
                  <a:moveTo>
                    <a:pt x="6305510" y="1449332"/>
                  </a:moveTo>
                  <a:lnTo>
                    <a:pt x="6299075" y="1447770"/>
                  </a:lnTo>
                  <a:lnTo>
                    <a:pt x="6289364" y="1453886"/>
                  </a:lnTo>
                  <a:lnTo>
                    <a:pt x="6287802" y="1460324"/>
                  </a:lnTo>
                  <a:lnTo>
                    <a:pt x="6290860" y="1465178"/>
                  </a:lnTo>
                  <a:lnTo>
                    <a:pt x="6292293" y="1467368"/>
                  </a:lnTo>
                  <a:lnTo>
                    <a:pt x="6293535" y="1469082"/>
                  </a:lnTo>
                  <a:lnTo>
                    <a:pt x="6295254" y="1470605"/>
                  </a:lnTo>
                  <a:lnTo>
                    <a:pt x="6299927" y="1472598"/>
                  </a:lnTo>
                  <a:lnTo>
                    <a:pt x="6303501" y="1472543"/>
                  </a:lnTo>
                  <a:lnTo>
                    <a:pt x="6306643" y="1470727"/>
                  </a:lnTo>
                  <a:lnTo>
                    <a:pt x="6311498" y="1467669"/>
                  </a:lnTo>
                  <a:lnTo>
                    <a:pt x="6313061" y="1461233"/>
                  </a:lnTo>
                  <a:lnTo>
                    <a:pt x="6310003" y="1456378"/>
                  </a:lnTo>
                  <a:lnTo>
                    <a:pt x="6308569" y="1454188"/>
                  </a:lnTo>
                  <a:lnTo>
                    <a:pt x="6305510" y="1449332"/>
                  </a:lnTo>
                  <a:close/>
                </a:path>
                <a:path w="20092670" h="6081395">
                  <a:moveTo>
                    <a:pt x="3267541" y="124236"/>
                  </a:moveTo>
                  <a:lnTo>
                    <a:pt x="3262111" y="125866"/>
                  </a:lnTo>
                  <a:lnTo>
                    <a:pt x="3259872" y="126490"/>
                  </a:lnTo>
                  <a:lnTo>
                    <a:pt x="3254109" y="127976"/>
                  </a:lnTo>
                  <a:lnTo>
                    <a:pt x="3251069" y="134176"/>
                  </a:lnTo>
                  <a:lnTo>
                    <a:pt x="3253513" y="142321"/>
                  </a:lnTo>
                  <a:lnTo>
                    <a:pt x="3255948" y="144939"/>
                  </a:lnTo>
                  <a:lnTo>
                    <a:pt x="3258619" y="146078"/>
                  </a:lnTo>
                  <a:lnTo>
                    <a:pt x="3258477" y="146411"/>
                  </a:lnTo>
                  <a:lnTo>
                    <a:pt x="3260813" y="147407"/>
                  </a:lnTo>
                  <a:lnTo>
                    <a:pt x="3263435" y="147738"/>
                  </a:lnTo>
                  <a:lnTo>
                    <a:pt x="3265816" y="146780"/>
                  </a:lnTo>
                  <a:lnTo>
                    <a:pt x="3268054" y="146158"/>
                  </a:lnTo>
                  <a:lnTo>
                    <a:pt x="3273818" y="144670"/>
                  </a:lnTo>
                  <a:lnTo>
                    <a:pt x="3276858" y="138469"/>
                  </a:lnTo>
                  <a:lnTo>
                    <a:pt x="3275228" y="133040"/>
                  </a:lnTo>
                  <a:lnTo>
                    <a:pt x="3273741" y="127276"/>
                  </a:lnTo>
                  <a:lnTo>
                    <a:pt x="3267541" y="124236"/>
                  </a:lnTo>
                  <a:close/>
                </a:path>
                <a:path w="20092670" h="6081395">
                  <a:moveTo>
                    <a:pt x="6259639" y="1376498"/>
                  </a:moveTo>
                  <a:lnTo>
                    <a:pt x="6253060" y="1375270"/>
                  </a:lnTo>
                  <a:lnTo>
                    <a:pt x="6243349" y="1381386"/>
                  </a:lnTo>
                  <a:lnTo>
                    <a:pt x="6242121" y="1387964"/>
                  </a:lnTo>
                  <a:lnTo>
                    <a:pt x="6245179" y="1392820"/>
                  </a:lnTo>
                  <a:lnTo>
                    <a:pt x="6246612" y="1395010"/>
                  </a:lnTo>
                  <a:lnTo>
                    <a:pt x="6247854" y="1396723"/>
                  </a:lnTo>
                  <a:lnTo>
                    <a:pt x="6249239" y="1398103"/>
                  </a:lnTo>
                  <a:lnTo>
                    <a:pt x="6254246" y="1400239"/>
                  </a:lnTo>
                  <a:lnTo>
                    <a:pt x="6257962" y="1399852"/>
                  </a:lnTo>
                  <a:lnTo>
                    <a:pt x="6261104" y="1398035"/>
                  </a:lnTo>
                  <a:lnTo>
                    <a:pt x="6265960" y="1394977"/>
                  </a:lnTo>
                  <a:lnTo>
                    <a:pt x="6267188" y="1388399"/>
                  </a:lnTo>
                  <a:lnTo>
                    <a:pt x="6264131" y="1383543"/>
                  </a:lnTo>
                  <a:lnTo>
                    <a:pt x="6262696" y="1381354"/>
                  </a:lnTo>
                  <a:lnTo>
                    <a:pt x="6259639" y="1376498"/>
                  </a:lnTo>
                  <a:close/>
                </a:path>
                <a:path w="20092670" h="6081395">
                  <a:moveTo>
                    <a:pt x="14807737" y="5014155"/>
                  </a:moveTo>
                  <a:lnTo>
                    <a:pt x="14801396" y="5011449"/>
                  </a:lnTo>
                  <a:lnTo>
                    <a:pt x="14796015" y="5013889"/>
                  </a:lnTo>
                  <a:lnTo>
                    <a:pt x="14793634" y="5014845"/>
                  </a:lnTo>
                  <a:lnTo>
                    <a:pt x="14788062" y="5016809"/>
                  </a:lnTo>
                  <a:lnTo>
                    <a:pt x="14786315" y="5021587"/>
                  </a:lnTo>
                  <a:lnTo>
                    <a:pt x="14785690" y="5023294"/>
                  </a:lnTo>
                  <a:lnTo>
                    <a:pt x="14788753" y="5030914"/>
                  </a:lnTo>
                  <a:lnTo>
                    <a:pt x="14790995" y="5033054"/>
                  </a:lnTo>
                  <a:lnTo>
                    <a:pt x="14793332" y="5034051"/>
                  </a:lnTo>
                  <a:lnTo>
                    <a:pt x="14793189" y="5034385"/>
                  </a:lnTo>
                  <a:lnTo>
                    <a:pt x="14795859" y="5035524"/>
                  </a:lnTo>
                  <a:lnTo>
                    <a:pt x="14798625" y="5035520"/>
                  </a:lnTo>
                  <a:lnTo>
                    <a:pt x="14803864" y="5033413"/>
                  </a:lnTo>
                  <a:lnTo>
                    <a:pt x="14809435" y="5031450"/>
                  </a:lnTo>
                  <a:lnTo>
                    <a:pt x="14812141" y="5025107"/>
                  </a:lnTo>
                  <a:lnTo>
                    <a:pt x="14809702" y="5019727"/>
                  </a:lnTo>
                  <a:lnTo>
                    <a:pt x="14807737" y="5014155"/>
                  </a:lnTo>
                  <a:close/>
                </a:path>
                <a:path w="20092670" h="6081395">
                  <a:moveTo>
                    <a:pt x="3350659" y="100506"/>
                  </a:moveTo>
                  <a:lnTo>
                    <a:pt x="3344895" y="101994"/>
                  </a:lnTo>
                  <a:lnTo>
                    <a:pt x="3342656" y="102617"/>
                  </a:lnTo>
                  <a:lnTo>
                    <a:pt x="3336892" y="104104"/>
                  </a:lnTo>
                  <a:lnTo>
                    <a:pt x="3333661" y="109828"/>
                  </a:lnTo>
                  <a:lnTo>
                    <a:pt x="3335149" y="115591"/>
                  </a:lnTo>
                  <a:lnTo>
                    <a:pt x="3336155" y="118783"/>
                  </a:lnTo>
                  <a:lnTo>
                    <a:pt x="3338256" y="121257"/>
                  </a:lnTo>
                  <a:lnTo>
                    <a:pt x="3343263" y="123393"/>
                  </a:lnTo>
                  <a:lnTo>
                    <a:pt x="3345885" y="123723"/>
                  </a:lnTo>
                  <a:lnTo>
                    <a:pt x="3350363" y="122476"/>
                  </a:lnTo>
                  <a:lnTo>
                    <a:pt x="3356126" y="120989"/>
                  </a:lnTo>
                  <a:lnTo>
                    <a:pt x="3359357" y="115265"/>
                  </a:lnTo>
                  <a:lnTo>
                    <a:pt x="3356383" y="103737"/>
                  </a:lnTo>
                  <a:lnTo>
                    <a:pt x="3350659" y="100506"/>
                  </a:lnTo>
                  <a:close/>
                </a:path>
                <a:path w="20092670" h="6081395">
                  <a:moveTo>
                    <a:pt x="6211719" y="1304763"/>
                  </a:moveTo>
                  <a:lnTo>
                    <a:pt x="6205282" y="1303201"/>
                  </a:lnTo>
                  <a:lnTo>
                    <a:pt x="6200284" y="1306593"/>
                  </a:lnTo>
                  <a:lnTo>
                    <a:pt x="6195762" y="1309793"/>
                  </a:lnTo>
                  <a:lnTo>
                    <a:pt x="6194535" y="1316372"/>
                  </a:lnTo>
                  <a:lnTo>
                    <a:pt x="6197593" y="1321227"/>
                  </a:lnTo>
                  <a:lnTo>
                    <a:pt x="6199027" y="1323417"/>
                  </a:lnTo>
                  <a:lnTo>
                    <a:pt x="6200126" y="1325465"/>
                  </a:lnTo>
                  <a:lnTo>
                    <a:pt x="6201986" y="1326653"/>
                  </a:lnTo>
                  <a:lnTo>
                    <a:pt x="6203656" y="1327365"/>
                  </a:lnTo>
                  <a:lnTo>
                    <a:pt x="6203798" y="1327031"/>
                  </a:lnTo>
                  <a:lnTo>
                    <a:pt x="6206802" y="1328313"/>
                  </a:lnTo>
                  <a:lnTo>
                    <a:pt x="6210377" y="1328259"/>
                  </a:lnTo>
                  <a:lnTo>
                    <a:pt x="6213661" y="1326109"/>
                  </a:lnTo>
                  <a:lnTo>
                    <a:pt x="6218183" y="1322909"/>
                  </a:lnTo>
                  <a:lnTo>
                    <a:pt x="6219746" y="1316472"/>
                  </a:lnTo>
                  <a:lnTo>
                    <a:pt x="6216353" y="1311474"/>
                  </a:lnTo>
                  <a:lnTo>
                    <a:pt x="6214920" y="1309284"/>
                  </a:lnTo>
                  <a:lnTo>
                    <a:pt x="6211719" y="1304763"/>
                  </a:lnTo>
                  <a:close/>
                </a:path>
                <a:path w="20092670" h="6081395">
                  <a:moveTo>
                    <a:pt x="14887028" y="4980899"/>
                  </a:moveTo>
                  <a:lnTo>
                    <a:pt x="14880684" y="4978193"/>
                  </a:lnTo>
                  <a:lnTo>
                    <a:pt x="14875303" y="4980634"/>
                  </a:lnTo>
                  <a:lnTo>
                    <a:pt x="14872923" y="4981590"/>
                  </a:lnTo>
                  <a:lnTo>
                    <a:pt x="14867350" y="4983554"/>
                  </a:lnTo>
                  <a:lnTo>
                    <a:pt x="14864644" y="4989897"/>
                  </a:lnTo>
                  <a:lnTo>
                    <a:pt x="14867085" y="4995278"/>
                  </a:lnTo>
                  <a:lnTo>
                    <a:pt x="14868041" y="4997659"/>
                  </a:lnTo>
                  <a:lnTo>
                    <a:pt x="14870285" y="4999799"/>
                  </a:lnTo>
                  <a:lnTo>
                    <a:pt x="14872622" y="5000796"/>
                  </a:lnTo>
                  <a:lnTo>
                    <a:pt x="14872479" y="5001131"/>
                  </a:lnTo>
                  <a:lnTo>
                    <a:pt x="14875149" y="5002270"/>
                  </a:lnTo>
                  <a:lnTo>
                    <a:pt x="14877915" y="5002265"/>
                  </a:lnTo>
                  <a:lnTo>
                    <a:pt x="14883154" y="5000159"/>
                  </a:lnTo>
                  <a:lnTo>
                    <a:pt x="14888725" y="4998196"/>
                  </a:lnTo>
                  <a:lnTo>
                    <a:pt x="14891431" y="4991853"/>
                  </a:lnTo>
                  <a:lnTo>
                    <a:pt x="14888992" y="4986473"/>
                  </a:lnTo>
                  <a:lnTo>
                    <a:pt x="14887028" y="4980899"/>
                  </a:lnTo>
                  <a:close/>
                </a:path>
                <a:path w="20092670" h="6081395">
                  <a:moveTo>
                    <a:pt x="3434066" y="78873"/>
                  </a:moveTo>
                  <a:lnTo>
                    <a:pt x="3428302" y="80359"/>
                  </a:lnTo>
                  <a:lnTo>
                    <a:pt x="3426064" y="80983"/>
                  </a:lnTo>
                  <a:lnTo>
                    <a:pt x="3420300" y="82471"/>
                  </a:lnTo>
                  <a:lnTo>
                    <a:pt x="3416735" y="88051"/>
                  </a:lnTo>
                  <a:lnTo>
                    <a:pt x="3418222" y="93815"/>
                  </a:lnTo>
                  <a:lnTo>
                    <a:pt x="3418752" y="97198"/>
                  </a:lnTo>
                  <a:lnTo>
                    <a:pt x="3421187" y="99815"/>
                  </a:lnTo>
                  <a:lnTo>
                    <a:pt x="3426195" y="101951"/>
                  </a:lnTo>
                  <a:lnTo>
                    <a:pt x="3428482" y="102138"/>
                  </a:lnTo>
                  <a:lnTo>
                    <a:pt x="3430721" y="101514"/>
                  </a:lnTo>
                  <a:lnTo>
                    <a:pt x="3433294" y="101033"/>
                  </a:lnTo>
                  <a:lnTo>
                    <a:pt x="3439058" y="99546"/>
                  </a:lnTo>
                  <a:lnTo>
                    <a:pt x="3442622" y="93965"/>
                  </a:lnTo>
                  <a:lnTo>
                    <a:pt x="3439648" y="82438"/>
                  </a:lnTo>
                  <a:lnTo>
                    <a:pt x="3434066" y="78873"/>
                  </a:lnTo>
                  <a:close/>
                </a:path>
                <a:path w="20092670" h="6081395">
                  <a:moveTo>
                    <a:pt x="6163038" y="1233886"/>
                  </a:moveTo>
                  <a:lnTo>
                    <a:pt x="6156460" y="1232659"/>
                  </a:lnTo>
                  <a:lnTo>
                    <a:pt x="6151795" y="1236193"/>
                  </a:lnTo>
                  <a:lnTo>
                    <a:pt x="6146798" y="1239585"/>
                  </a:lnTo>
                  <a:lnTo>
                    <a:pt x="6145570" y="1246163"/>
                  </a:lnTo>
                  <a:lnTo>
                    <a:pt x="6149104" y="1250828"/>
                  </a:lnTo>
                  <a:lnTo>
                    <a:pt x="6150537" y="1253018"/>
                  </a:lnTo>
                  <a:lnTo>
                    <a:pt x="6151445" y="1254589"/>
                  </a:lnTo>
                  <a:lnTo>
                    <a:pt x="6153306" y="1255776"/>
                  </a:lnTo>
                  <a:lnTo>
                    <a:pt x="6154975" y="1256488"/>
                  </a:lnTo>
                  <a:lnTo>
                    <a:pt x="6154832" y="1256822"/>
                  </a:lnTo>
                  <a:lnTo>
                    <a:pt x="6158171" y="1258246"/>
                  </a:lnTo>
                  <a:lnTo>
                    <a:pt x="6161885" y="1257859"/>
                  </a:lnTo>
                  <a:lnTo>
                    <a:pt x="6165172" y="1255709"/>
                  </a:lnTo>
                  <a:lnTo>
                    <a:pt x="6170170" y="1252317"/>
                  </a:lnTo>
                  <a:lnTo>
                    <a:pt x="6171397" y="1245739"/>
                  </a:lnTo>
                  <a:lnTo>
                    <a:pt x="6167864" y="1241074"/>
                  </a:lnTo>
                  <a:lnTo>
                    <a:pt x="6166430" y="1238884"/>
                  </a:lnTo>
                  <a:lnTo>
                    <a:pt x="6163038" y="1233886"/>
                  </a:lnTo>
                  <a:close/>
                </a:path>
                <a:path w="20092670" h="6081395">
                  <a:moveTo>
                    <a:pt x="14966317" y="4947644"/>
                  </a:moveTo>
                  <a:lnTo>
                    <a:pt x="14959974" y="4944939"/>
                  </a:lnTo>
                  <a:lnTo>
                    <a:pt x="14954593" y="4947379"/>
                  </a:lnTo>
                  <a:lnTo>
                    <a:pt x="14952213" y="4948336"/>
                  </a:lnTo>
                  <a:lnTo>
                    <a:pt x="14946640" y="4950300"/>
                  </a:lnTo>
                  <a:lnTo>
                    <a:pt x="14943935" y="4956641"/>
                  </a:lnTo>
                  <a:lnTo>
                    <a:pt x="14946375" y="4962023"/>
                  </a:lnTo>
                  <a:lnTo>
                    <a:pt x="14947331" y="4964403"/>
                  </a:lnTo>
                  <a:lnTo>
                    <a:pt x="14949575" y="4966544"/>
                  </a:lnTo>
                  <a:lnTo>
                    <a:pt x="14951912" y="4967541"/>
                  </a:lnTo>
                  <a:lnTo>
                    <a:pt x="14951770" y="4967877"/>
                  </a:lnTo>
                  <a:lnTo>
                    <a:pt x="14954440" y="4969015"/>
                  </a:lnTo>
                  <a:lnTo>
                    <a:pt x="14957203" y="4969009"/>
                  </a:lnTo>
                  <a:lnTo>
                    <a:pt x="14962441" y="4966904"/>
                  </a:lnTo>
                  <a:lnTo>
                    <a:pt x="14968013" y="4964941"/>
                  </a:lnTo>
                  <a:lnTo>
                    <a:pt x="14969747" y="4960156"/>
                  </a:lnTo>
                  <a:lnTo>
                    <a:pt x="14970242" y="4958789"/>
                  </a:lnTo>
                  <a:lnTo>
                    <a:pt x="14966317" y="4947644"/>
                  </a:lnTo>
                  <a:close/>
                </a:path>
                <a:path w="20092670" h="6081395">
                  <a:moveTo>
                    <a:pt x="3518288" y="59954"/>
                  </a:moveTo>
                  <a:lnTo>
                    <a:pt x="3512667" y="61108"/>
                  </a:lnTo>
                  <a:lnTo>
                    <a:pt x="3510095" y="61588"/>
                  </a:lnTo>
                  <a:lnTo>
                    <a:pt x="3504331" y="63074"/>
                  </a:lnTo>
                  <a:lnTo>
                    <a:pt x="3500766" y="68657"/>
                  </a:lnTo>
                  <a:lnTo>
                    <a:pt x="3501919" y="74278"/>
                  </a:lnTo>
                  <a:lnTo>
                    <a:pt x="3502783" y="77803"/>
                  </a:lnTo>
                  <a:lnTo>
                    <a:pt x="3505218" y="80420"/>
                  </a:lnTo>
                  <a:lnTo>
                    <a:pt x="3510225" y="82556"/>
                  </a:lnTo>
                  <a:lnTo>
                    <a:pt x="3512371" y="83076"/>
                  </a:lnTo>
                  <a:lnTo>
                    <a:pt x="3514610" y="82453"/>
                  </a:lnTo>
                  <a:lnTo>
                    <a:pt x="3517182" y="81972"/>
                  </a:lnTo>
                  <a:lnTo>
                    <a:pt x="3522946" y="80485"/>
                  </a:lnTo>
                  <a:lnTo>
                    <a:pt x="3526511" y="74903"/>
                  </a:lnTo>
                  <a:lnTo>
                    <a:pt x="3525357" y="69282"/>
                  </a:lnTo>
                  <a:lnTo>
                    <a:pt x="3523870" y="63519"/>
                  </a:lnTo>
                  <a:lnTo>
                    <a:pt x="3518288" y="59954"/>
                  </a:lnTo>
                  <a:close/>
                </a:path>
                <a:path w="20092670" h="6081395">
                  <a:moveTo>
                    <a:pt x="6112644" y="1164252"/>
                  </a:moveTo>
                  <a:lnTo>
                    <a:pt x="6106066" y="1163025"/>
                  </a:lnTo>
                  <a:lnTo>
                    <a:pt x="6096737" y="1170093"/>
                  </a:lnTo>
                  <a:lnTo>
                    <a:pt x="6095510" y="1176672"/>
                  </a:lnTo>
                  <a:lnTo>
                    <a:pt x="6099044" y="1181337"/>
                  </a:lnTo>
                  <a:lnTo>
                    <a:pt x="6100477" y="1183527"/>
                  </a:lnTo>
                  <a:lnTo>
                    <a:pt x="6101719" y="1185240"/>
                  </a:lnTo>
                  <a:lnTo>
                    <a:pt x="6103246" y="1186285"/>
                  </a:lnTo>
                  <a:lnTo>
                    <a:pt x="6108253" y="1188421"/>
                  </a:lnTo>
                  <a:lnTo>
                    <a:pt x="6112303" y="1188177"/>
                  </a:lnTo>
                  <a:lnTo>
                    <a:pt x="6115254" y="1185883"/>
                  </a:lnTo>
                  <a:lnTo>
                    <a:pt x="6119918" y="1182349"/>
                  </a:lnTo>
                  <a:lnTo>
                    <a:pt x="6121146" y="1175771"/>
                  </a:lnTo>
                  <a:lnTo>
                    <a:pt x="6117611" y="1171107"/>
                  </a:lnTo>
                  <a:lnTo>
                    <a:pt x="6116178" y="1168917"/>
                  </a:lnTo>
                  <a:lnTo>
                    <a:pt x="6112644" y="1164252"/>
                  </a:lnTo>
                  <a:close/>
                </a:path>
                <a:path w="20092670" h="6081395">
                  <a:moveTo>
                    <a:pt x="6061155" y="1095335"/>
                  </a:moveTo>
                  <a:lnTo>
                    <a:pt x="6054435" y="1094442"/>
                  </a:lnTo>
                  <a:lnTo>
                    <a:pt x="6045106" y="1101510"/>
                  </a:lnTo>
                  <a:lnTo>
                    <a:pt x="6044212" y="1108231"/>
                  </a:lnTo>
                  <a:lnTo>
                    <a:pt x="6047746" y="1112896"/>
                  </a:lnTo>
                  <a:lnTo>
                    <a:pt x="6049322" y="1114752"/>
                  </a:lnTo>
                  <a:lnTo>
                    <a:pt x="6050230" y="1116323"/>
                  </a:lnTo>
                  <a:lnTo>
                    <a:pt x="6053426" y="1118080"/>
                  </a:lnTo>
                  <a:lnTo>
                    <a:pt x="6057098" y="1119646"/>
                  </a:lnTo>
                  <a:lnTo>
                    <a:pt x="6061290" y="1119068"/>
                  </a:lnTo>
                  <a:lnTo>
                    <a:pt x="6064241" y="1116775"/>
                  </a:lnTo>
                  <a:lnTo>
                    <a:pt x="6068905" y="1113241"/>
                  </a:lnTo>
                  <a:lnTo>
                    <a:pt x="6069800" y="1106520"/>
                  </a:lnTo>
                  <a:lnTo>
                    <a:pt x="6066266" y="1101855"/>
                  </a:lnTo>
                  <a:lnTo>
                    <a:pt x="6064690" y="1099999"/>
                  </a:lnTo>
                  <a:lnTo>
                    <a:pt x="6061155" y="1095335"/>
                  </a:lnTo>
                  <a:close/>
                </a:path>
                <a:path w="20092670" h="6081395">
                  <a:moveTo>
                    <a:pt x="3602657" y="43465"/>
                  </a:moveTo>
                  <a:lnTo>
                    <a:pt x="3597036" y="44618"/>
                  </a:lnTo>
                  <a:lnTo>
                    <a:pt x="3594463" y="45099"/>
                  </a:lnTo>
                  <a:lnTo>
                    <a:pt x="3588842" y="46252"/>
                  </a:lnTo>
                  <a:lnTo>
                    <a:pt x="3584944" y="51691"/>
                  </a:lnTo>
                  <a:lnTo>
                    <a:pt x="3586097" y="57314"/>
                  </a:lnTo>
                  <a:lnTo>
                    <a:pt x="3586627" y="60696"/>
                  </a:lnTo>
                  <a:lnTo>
                    <a:pt x="3589253" y="63789"/>
                  </a:lnTo>
                  <a:lnTo>
                    <a:pt x="3593927" y="65783"/>
                  </a:lnTo>
                  <a:lnTo>
                    <a:pt x="3598311" y="65680"/>
                  </a:lnTo>
                  <a:lnTo>
                    <a:pt x="3600884" y="65198"/>
                  </a:lnTo>
                  <a:lnTo>
                    <a:pt x="3606505" y="64046"/>
                  </a:lnTo>
                  <a:lnTo>
                    <a:pt x="3610403" y="58606"/>
                  </a:lnTo>
                  <a:lnTo>
                    <a:pt x="3608097" y="47364"/>
                  </a:lnTo>
                  <a:lnTo>
                    <a:pt x="3602657" y="43465"/>
                  </a:lnTo>
                  <a:close/>
                </a:path>
                <a:path w="20092670" h="6081395">
                  <a:moveTo>
                    <a:pt x="15045272" y="4914247"/>
                  </a:moveTo>
                  <a:lnTo>
                    <a:pt x="15038930" y="4911542"/>
                  </a:lnTo>
                  <a:lnTo>
                    <a:pt x="15033549" y="4913983"/>
                  </a:lnTo>
                  <a:lnTo>
                    <a:pt x="15031169" y="4914939"/>
                  </a:lnTo>
                  <a:lnTo>
                    <a:pt x="15025596" y="4916902"/>
                  </a:lnTo>
                  <a:lnTo>
                    <a:pt x="15022891" y="4923245"/>
                  </a:lnTo>
                  <a:lnTo>
                    <a:pt x="15025331" y="4928627"/>
                  </a:lnTo>
                  <a:lnTo>
                    <a:pt x="15026287" y="4931007"/>
                  </a:lnTo>
                  <a:lnTo>
                    <a:pt x="15028529" y="4933147"/>
                  </a:lnTo>
                  <a:lnTo>
                    <a:pt x="15030866" y="4934144"/>
                  </a:lnTo>
                  <a:lnTo>
                    <a:pt x="15030724" y="4934478"/>
                  </a:lnTo>
                  <a:lnTo>
                    <a:pt x="15033395" y="4935617"/>
                  </a:lnTo>
                  <a:lnTo>
                    <a:pt x="15036160" y="4935612"/>
                  </a:lnTo>
                  <a:lnTo>
                    <a:pt x="15041397" y="4933507"/>
                  </a:lnTo>
                  <a:lnTo>
                    <a:pt x="15046970" y="4931543"/>
                  </a:lnTo>
                  <a:lnTo>
                    <a:pt x="15049675" y="4925201"/>
                  </a:lnTo>
                  <a:lnTo>
                    <a:pt x="15047235" y="4919821"/>
                  </a:lnTo>
                  <a:lnTo>
                    <a:pt x="15045272" y="4914247"/>
                  </a:lnTo>
                  <a:close/>
                </a:path>
                <a:path w="20092670" h="6081395">
                  <a:moveTo>
                    <a:pt x="6007477" y="1027852"/>
                  </a:moveTo>
                  <a:lnTo>
                    <a:pt x="6001089" y="1027100"/>
                  </a:lnTo>
                  <a:lnTo>
                    <a:pt x="5996425" y="1030635"/>
                  </a:lnTo>
                  <a:lnTo>
                    <a:pt x="5992095" y="1034311"/>
                  </a:lnTo>
                  <a:lnTo>
                    <a:pt x="5991343" y="1040698"/>
                  </a:lnTo>
                  <a:lnTo>
                    <a:pt x="5994877" y="1045362"/>
                  </a:lnTo>
                  <a:lnTo>
                    <a:pt x="5996453" y="1047218"/>
                  </a:lnTo>
                  <a:lnTo>
                    <a:pt x="5997695" y="1048931"/>
                  </a:lnTo>
                  <a:lnTo>
                    <a:pt x="6000557" y="1050547"/>
                  </a:lnTo>
                  <a:lnTo>
                    <a:pt x="6000366" y="1050071"/>
                  </a:lnTo>
                  <a:lnTo>
                    <a:pt x="6004038" y="1051637"/>
                  </a:lnTo>
                  <a:lnTo>
                    <a:pt x="6008088" y="1051392"/>
                  </a:lnTo>
                  <a:lnTo>
                    <a:pt x="6015512" y="1045089"/>
                  </a:lnTo>
                  <a:lnTo>
                    <a:pt x="6016220" y="1039078"/>
                  </a:lnTo>
                  <a:lnTo>
                    <a:pt x="6016264" y="1038701"/>
                  </a:lnTo>
                  <a:lnTo>
                    <a:pt x="6012729" y="1034038"/>
                  </a:lnTo>
                  <a:lnTo>
                    <a:pt x="6007477" y="1027852"/>
                  </a:lnTo>
                  <a:close/>
                </a:path>
                <a:path w="20092670" h="6081395">
                  <a:moveTo>
                    <a:pt x="3687650" y="29215"/>
                  </a:moveTo>
                  <a:lnTo>
                    <a:pt x="3681838" y="29891"/>
                  </a:lnTo>
                  <a:lnTo>
                    <a:pt x="3679265" y="30373"/>
                  </a:lnTo>
                  <a:lnTo>
                    <a:pt x="3673786" y="31193"/>
                  </a:lnTo>
                  <a:lnTo>
                    <a:pt x="3669887" y="36632"/>
                  </a:lnTo>
                  <a:lnTo>
                    <a:pt x="3670565" y="42445"/>
                  </a:lnTo>
                  <a:lnTo>
                    <a:pt x="3671286" y="46303"/>
                  </a:lnTo>
                  <a:lnTo>
                    <a:pt x="3673578" y="49254"/>
                  </a:lnTo>
                  <a:lnTo>
                    <a:pt x="3676917" y="50678"/>
                  </a:lnTo>
                  <a:lnTo>
                    <a:pt x="3677059" y="50344"/>
                  </a:lnTo>
                  <a:lnTo>
                    <a:pt x="3678728" y="51056"/>
                  </a:lnTo>
                  <a:lnTo>
                    <a:pt x="3682636" y="51144"/>
                  </a:lnTo>
                  <a:lnTo>
                    <a:pt x="3685208" y="50664"/>
                  </a:lnTo>
                  <a:lnTo>
                    <a:pt x="3690687" y="49844"/>
                  </a:lnTo>
                  <a:lnTo>
                    <a:pt x="3694586" y="44405"/>
                  </a:lnTo>
                  <a:lnTo>
                    <a:pt x="3693909" y="38592"/>
                  </a:lnTo>
                  <a:lnTo>
                    <a:pt x="3693089" y="33114"/>
                  </a:lnTo>
                  <a:lnTo>
                    <a:pt x="3687650" y="29215"/>
                  </a:lnTo>
                  <a:close/>
                </a:path>
                <a:path w="20092670" h="6081395">
                  <a:moveTo>
                    <a:pt x="15124370" y="4880517"/>
                  </a:moveTo>
                  <a:lnTo>
                    <a:pt x="15118029" y="4877812"/>
                  </a:lnTo>
                  <a:lnTo>
                    <a:pt x="15112648" y="4880251"/>
                  </a:lnTo>
                  <a:lnTo>
                    <a:pt x="15110266" y="4881208"/>
                  </a:lnTo>
                  <a:lnTo>
                    <a:pt x="15104692" y="4883171"/>
                  </a:lnTo>
                  <a:lnTo>
                    <a:pt x="15101987" y="4889513"/>
                  </a:lnTo>
                  <a:lnTo>
                    <a:pt x="15104427" y="4894895"/>
                  </a:lnTo>
                  <a:lnTo>
                    <a:pt x="15105717" y="4897419"/>
                  </a:lnTo>
                  <a:lnTo>
                    <a:pt x="15107628" y="4899416"/>
                  </a:lnTo>
                  <a:lnTo>
                    <a:pt x="15109965" y="4900413"/>
                  </a:lnTo>
                  <a:lnTo>
                    <a:pt x="15109822" y="4900747"/>
                  </a:lnTo>
                  <a:lnTo>
                    <a:pt x="15112492" y="4901886"/>
                  </a:lnTo>
                  <a:lnTo>
                    <a:pt x="15115258" y="4901883"/>
                  </a:lnTo>
                  <a:lnTo>
                    <a:pt x="15120496" y="4899776"/>
                  </a:lnTo>
                  <a:lnTo>
                    <a:pt x="15126068" y="4897813"/>
                  </a:lnTo>
                  <a:lnTo>
                    <a:pt x="15128773" y="4891471"/>
                  </a:lnTo>
                  <a:lnTo>
                    <a:pt x="15126335" y="4886089"/>
                  </a:lnTo>
                  <a:lnTo>
                    <a:pt x="15124370" y="4880517"/>
                  </a:lnTo>
                  <a:close/>
                </a:path>
                <a:path w="20092670" h="6081395">
                  <a:moveTo>
                    <a:pt x="5953371" y="961369"/>
                  </a:moveTo>
                  <a:lnTo>
                    <a:pt x="5946507" y="960809"/>
                  </a:lnTo>
                  <a:lnTo>
                    <a:pt x="5937847" y="968162"/>
                  </a:lnTo>
                  <a:lnTo>
                    <a:pt x="5937286" y="975026"/>
                  </a:lnTo>
                  <a:lnTo>
                    <a:pt x="5943589" y="982450"/>
                  </a:lnTo>
                  <a:lnTo>
                    <a:pt x="5946452" y="984064"/>
                  </a:lnTo>
                  <a:lnTo>
                    <a:pt x="5950124" y="985631"/>
                  </a:lnTo>
                  <a:lnTo>
                    <a:pt x="5954315" y="985052"/>
                  </a:lnTo>
                  <a:lnTo>
                    <a:pt x="5961739" y="978749"/>
                  </a:lnTo>
                  <a:lnTo>
                    <a:pt x="5962300" y="971886"/>
                  </a:lnTo>
                  <a:lnTo>
                    <a:pt x="5953371" y="961369"/>
                  </a:lnTo>
                  <a:close/>
                </a:path>
                <a:path w="20092670" h="6081395">
                  <a:moveTo>
                    <a:pt x="3773123" y="17537"/>
                  </a:moveTo>
                  <a:lnTo>
                    <a:pt x="3767310" y="18215"/>
                  </a:lnTo>
                  <a:lnTo>
                    <a:pt x="3764880" y="18362"/>
                  </a:lnTo>
                  <a:lnTo>
                    <a:pt x="3759068" y="19039"/>
                  </a:lnTo>
                  <a:lnTo>
                    <a:pt x="3754835" y="24336"/>
                  </a:lnTo>
                  <a:lnTo>
                    <a:pt x="3755512" y="30148"/>
                  </a:lnTo>
                  <a:lnTo>
                    <a:pt x="3755757" y="34199"/>
                  </a:lnTo>
                  <a:lnTo>
                    <a:pt x="3758384" y="37292"/>
                  </a:lnTo>
                  <a:lnTo>
                    <a:pt x="3763391" y="39428"/>
                  </a:lnTo>
                  <a:lnTo>
                    <a:pt x="3767299" y="39517"/>
                  </a:lnTo>
                  <a:lnTo>
                    <a:pt x="3769729" y="39370"/>
                  </a:lnTo>
                  <a:lnTo>
                    <a:pt x="3775542" y="38692"/>
                  </a:lnTo>
                  <a:lnTo>
                    <a:pt x="3779775" y="33395"/>
                  </a:lnTo>
                  <a:lnTo>
                    <a:pt x="3778420" y="21770"/>
                  </a:lnTo>
                  <a:lnTo>
                    <a:pt x="3773123" y="17537"/>
                  </a:lnTo>
                  <a:close/>
                </a:path>
                <a:path w="20092670" h="6081395">
                  <a:moveTo>
                    <a:pt x="5897026" y="895510"/>
                  </a:moveTo>
                  <a:lnTo>
                    <a:pt x="5890354" y="895426"/>
                  </a:lnTo>
                  <a:lnTo>
                    <a:pt x="5886023" y="899102"/>
                  </a:lnTo>
                  <a:lnTo>
                    <a:pt x="5881551" y="903113"/>
                  </a:lnTo>
                  <a:lnTo>
                    <a:pt x="5881467" y="909785"/>
                  </a:lnTo>
                  <a:lnTo>
                    <a:pt x="5886719" y="915972"/>
                  </a:lnTo>
                  <a:lnTo>
                    <a:pt x="5887627" y="917543"/>
                  </a:lnTo>
                  <a:lnTo>
                    <a:pt x="5890632" y="918825"/>
                  </a:lnTo>
                  <a:lnTo>
                    <a:pt x="5890775" y="918490"/>
                  </a:lnTo>
                  <a:lnTo>
                    <a:pt x="5894447" y="920056"/>
                  </a:lnTo>
                  <a:lnTo>
                    <a:pt x="5898639" y="919478"/>
                  </a:lnTo>
                  <a:lnTo>
                    <a:pt x="5901732" y="916852"/>
                  </a:lnTo>
                  <a:lnTo>
                    <a:pt x="5906205" y="912840"/>
                  </a:lnTo>
                  <a:lnTo>
                    <a:pt x="5906289" y="906170"/>
                  </a:lnTo>
                  <a:lnTo>
                    <a:pt x="5901037" y="899983"/>
                  </a:lnTo>
                  <a:lnTo>
                    <a:pt x="5897026" y="895510"/>
                  </a:lnTo>
                  <a:close/>
                </a:path>
                <a:path w="20092670" h="6081395">
                  <a:moveTo>
                    <a:pt x="3858793" y="9101"/>
                  </a:moveTo>
                  <a:lnTo>
                    <a:pt x="3852980" y="9777"/>
                  </a:lnTo>
                  <a:lnTo>
                    <a:pt x="3844879" y="10268"/>
                  </a:lnTo>
                  <a:lnTo>
                    <a:pt x="3840313" y="15423"/>
                  </a:lnTo>
                  <a:lnTo>
                    <a:pt x="3852301" y="30794"/>
                  </a:lnTo>
                  <a:lnTo>
                    <a:pt x="3860401" y="30305"/>
                  </a:lnTo>
                  <a:lnTo>
                    <a:pt x="3864967" y="25150"/>
                  </a:lnTo>
                  <a:lnTo>
                    <a:pt x="3864290" y="19337"/>
                  </a:lnTo>
                  <a:lnTo>
                    <a:pt x="3863948" y="13666"/>
                  </a:lnTo>
                  <a:lnTo>
                    <a:pt x="3858793" y="9101"/>
                  </a:lnTo>
                  <a:close/>
                </a:path>
                <a:path w="20092670" h="6081395">
                  <a:moveTo>
                    <a:pt x="15203469" y="4846786"/>
                  </a:moveTo>
                  <a:lnTo>
                    <a:pt x="15197125" y="4844080"/>
                  </a:lnTo>
                  <a:lnTo>
                    <a:pt x="15191745" y="4846519"/>
                  </a:lnTo>
                  <a:lnTo>
                    <a:pt x="15189364" y="4847477"/>
                  </a:lnTo>
                  <a:lnTo>
                    <a:pt x="15183791" y="4849440"/>
                  </a:lnTo>
                  <a:lnTo>
                    <a:pt x="15181086" y="4855783"/>
                  </a:lnTo>
                  <a:lnTo>
                    <a:pt x="15183526" y="4861165"/>
                  </a:lnTo>
                  <a:lnTo>
                    <a:pt x="15184816" y="4863687"/>
                  </a:lnTo>
                  <a:lnTo>
                    <a:pt x="15186726" y="4865686"/>
                  </a:lnTo>
                  <a:lnTo>
                    <a:pt x="15189063" y="4866683"/>
                  </a:lnTo>
                  <a:lnTo>
                    <a:pt x="15188921" y="4867017"/>
                  </a:lnTo>
                  <a:lnTo>
                    <a:pt x="15191591" y="4868155"/>
                  </a:lnTo>
                  <a:lnTo>
                    <a:pt x="15194357" y="4868151"/>
                  </a:lnTo>
                  <a:lnTo>
                    <a:pt x="15199595" y="4866046"/>
                  </a:lnTo>
                  <a:lnTo>
                    <a:pt x="15205167" y="4864082"/>
                  </a:lnTo>
                  <a:lnTo>
                    <a:pt x="15207872" y="4857740"/>
                  </a:lnTo>
                  <a:lnTo>
                    <a:pt x="15205433" y="4852358"/>
                  </a:lnTo>
                  <a:lnTo>
                    <a:pt x="15203469" y="4846786"/>
                  </a:lnTo>
                  <a:close/>
                </a:path>
                <a:path w="20092670" h="6081395">
                  <a:moveTo>
                    <a:pt x="5839351" y="831845"/>
                  </a:moveTo>
                  <a:lnTo>
                    <a:pt x="5832821" y="831428"/>
                  </a:lnTo>
                  <a:lnTo>
                    <a:pt x="5828348" y="835438"/>
                  </a:lnTo>
                  <a:lnTo>
                    <a:pt x="5824352" y="839257"/>
                  </a:lnTo>
                  <a:lnTo>
                    <a:pt x="5823934" y="845786"/>
                  </a:lnTo>
                  <a:lnTo>
                    <a:pt x="5827944" y="850260"/>
                  </a:lnTo>
                  <a:lnTo>
                    <a:pt x="5829520" y="852116"/>
                  </a:lnTo>
                  <a:lnTo>
                    <a:pt x="5830428" y="853686"/>
                  </a:lnTo>
                  <a:lnTo>
                    <a:pt x="5833099" y="854825"/>
                  </a:lnTo>
                  <a:lnTo>
                    <a:pt x="5832908" y="854349"/>
                  </a:lnTo>
                  <a:lnTo>
                    <a:pt x="5836914" y="856058"/>
                  </a:lnTo>
                  <a:lnTo>
                    <a:pt x="5841107" y="855478"/>
                  </a:lnTo>
                  <a:lnTo>
                    <a:pt x="5844342" y="852519"/>
                  </a:lnTo>
                  <a:lnTo>
                    <a:pt x="5848339" y="848700"/>
                  </a:lnTo>
                  <a:lnTo>
                    <a:pt x="5848757" y="842170"/>
                  </a:lnTo>
                  <a:lnTo>
                    <a:pt x="5844745" y="837698"/>
                  </a:lnTo>
                  <a:lnTo>
                    <a:pt x="5843170" y="835842"/>
                  </a:lnTo>
                  <a:lnTo>
                    <a:pt x="5839351" y="831845"/>
                  </a:lnTo>
                  <a:close/>
                </a:path>
                <a:path w="20092670" h="6081395">
                  <a:moveTo>
                    <a:pt x="3944752" y="2760"/>
                  </a:moveTo>
                  <a:lnTo>
                    <a:pt x="3930981" y="3593"/>
                  </a:lnTo>
                  <a:lnTo>
                    <a:pt x="3926669" y="8461"/>
                  </a:lnTo>
                  <a:lnTo>
                    <a:pt x="3926415" y="8747"/>
                  </a:lnTo>
                  <a:lnTo>
                    <a:pt x="3927003" y="18469"/>
                  </a:lnTo>
                  <a:lnTo>
                    <a:pt x="3929487" y="21896"/>
                  </a:lnTo>
                  <a:lnTo>
                    <a:pt x="3934495" y="24032"/>
                  </a:lnTo>
                  <a:lnTo>
                    <a:pt x="3937926" y="24312"/>
                  </a:lnTo>
                  <a:lnTo>
                    <a:pt x="3946027" y="23821"/>
                  </a:lnTo>
                  <a:lnTo>
                    <a:pt x="3950339" y="18953"/>
                  </a:lnTo>
                  <a:lnTo>
                    <a:pt x="3950593" y="18666"/>
                  </a:lnTo>
                  <a:lnTo>
                    <a:pt x="3949906" y="7326"/>
                  </a:lnTo>
                  <a:lnTo>
                    <a:pt x="3944752" y="2760"/>
                  </a:lnTo>
                  <a:close/>
                </a:path>
                <a:path w="20092670" h="6081395">
                  <a:moveTo>
                    <a:pt x="5780104" y="769088"/>
                  </a:moveTo>
                  <a:lnTo>
                    <a:pt x="5773432" y="769004"/>
                  </a:lnTo>
                  <a:lnTo>
                    <a:pt x="5765155" y="777310"/>
                  </a:lnTo>
                  <a:lnTo>
                    <a:pt x="5765070" y="783982"/>
                  </a:lnTo>
                  <a:lnTo>
                    <a:pt x="5769223" y="788121"/>
                  </a:lnTo>
                  <a:lnTo>
                    <a:pt x="5770799" y="789977"/>
                  </a:lnTo>
                  <a:lnTo>
                    <a:pt x="5771515" y="791072"/>
                  </a:lnTo>
                  <a:lnTo>
                    <a:pt x="5777859" y="793778"/>
                  </a:lnTo>
                  <a:lnTo>
                    <a:pt x="5782195" y="792865"/>
                  </a:lnTo>
                  <a:lnTo>
                    <a:pt x="5785430" y="789905"/>
                  </a:lnTo>
                  <a:lnTo>
                    <a:pt x="5789903" y="785895"/>
                  </a:lnTo>
                  <a:lnTo>
                    <a:pt x="5789986" y="779221"/>
                  </a:lnTo>
                  <a:lnTo>
                    <a:pt x="5785833" y="775083"/>
                  </a:lnTo>
                  <a:lnTo>
                    <a:pt x="5784257" y="773227"/>
                  </a:lnTo>
                  <a:lnTo>
                    <a:pt x="5780104" y="769088"/>
                  </a:lnTo>
                  <a:close/>
                </a:path>
                <a:path w="20092670" h="6081395">
                  <a:moveTo>
                    <a:pt x="15282565" y="4813055"/>
                  </a:moveTo>
                  <a:lnTo>
                    <a:pt x="15276223" y="4810350"/>
                  </a:lnTo>
                  <a:lnTo>
                    <a:pt x="15270843" y="4812789"/>
                  </a:lnTo>
                  <a:lnTo>
                    <a:pt x="15268461" y="4813746"/>
                  </a:lnTo>
                  <a:lnTo>
                    <a:pt x="15262889" y="4815710"/>
                  </a:lnTo>
                  <a:lnTo>
                    <a:pt x="15260184" y="4822052"/>
                  </a:lnTo>
                  <a:lnTo>
                    <a:pt x="15262623" y="4827432"/>
                  </a:lnTo>
                  <a:lnTo>
                    <a:pt x="15263915" y="4829956"/>
                  </a:lnTo>
                  <a:lnTo>
                    <a:pt x="15265825" y="4831955"/>
                  </a:lnTo>
                  <a:lnTo>
                    <a:pt x="15268162" y="4832952"/>
                  </a:lnTo>
                  <a:lnTo>
                    <a:pt x="15268019" y="4833286"/>
                  </a:lnTo>
                  <a:lnTo>
                    <a:pt x="15270689" y="4834425"/>
                  </a:lnTo>
                  <a:lnTo>
                    <a:pt x="15273453" y="4834420"/>
                  </a:lnTo>
                  <a:lnTo>
                    <a:pt x="15278691" y="4832314"/>
                  </a:lnTo>
                  <a:lnTo>
                    <a:pt x="15284262" y="4830351"/>
                  </a:lnTo>
                  <a:lnTo>
                    <a:pt x="15286968" y="4824008"/>
                  </a:lnTo>
                  <a:lnTo>
                    <a:pt x="15284529" y="4818627"/>
                  </a:lnTo>
                  <a:lnTo>
                    <a:pt x="15282565" y="4813055"/>
                  </a:lnTo>
                  <a:close/>
                </a:path>
                <a:path w="20092670" h="6081395">
                  <a:moveTo>
                    <a:pt x="4031099" y="135"/>
                  </a:moveTo>
                  <a:lnTo>
                    <a:pt x="4025094" y="337"/>
                  </a:lnTo>
                  <a:lnTo>
                    <a:pt x="4022665" y="483"/>
                  </a:lnTo>
                  <a:lnTo>
                    <a:pt x="4016803" y="350"/>
                  </a:lnTo>
                  <a:lnTo>
                    <a:pt x="4012045" y="5028"/>
                  </a:lnTo>
                  <a:lnTo>
                    <a:pt x="4012246" y="11032"/>
                  </a:lnTo>
                  <a:lnTo>
                    <a:pt x="4012348" y="15417"/>
                  </a:lnTo>
                  <a:lnTo>
                    <a:pt x="4015166" y="18986"/>
                  </a:lnTo>
                  <a:lnTo>
                    <a:pt x="4018839" y="20552"/>
                  </a:lnTo>
                  <a:lnTo>
                    <a:pt x="4018362" y="20744"/>
                  </a:lnTo>
                  <a:lnTo>
                    <a:pt x="4019698" y="21313"/>
                  </a:lnTo>
                  <a:lnTo>
                    <a:pt x="4022795" y="21451"/>
                  </a:lnTo>
                  <a:lnTo>
                    <a:pt x="4025225" y="21305"/>
                  </a:lnTo>
                  <a:lnTo>
                    <a:pt x="4031087" y="21437"/>
                  </a:lnTo>
                  <a:lnTo>
                    <a:pt x="4035845" y="16759"/>
                  </a:lnTo>
                  <a:lnTo>
                    <a:pt x="4035644" y="10755"/>
                  </a:lnTo>
                  <a:lnTo>
                    <a:pt x="4035777" y="4894"/>
                  </a:lnTo>
                  <a:lnTo>
                    <a:pt x="4031099" y="135"/>
                  </a:lnTo>
                  <a:close/>
                </a:path>
                <a:path w="20092670" h="6081395">
                  <a:moveTo>
                    <a:pt x="5719193" y="708384"/>
                  </a:moveTo>
                  <a:lnTo>
                    <a:pt x="5712522" y="708300"/>
                  </a:lnTo>
                  <a:lnTo>
                    <a:pt x="5708383" y="712452"/>
                  </a:lnTo>
                  <a:lnTo>
                    <a:pt x="5704578" y="716748"/>
                  </a:lnTo>
                  <a:lnTo>
                    <a:pt x="5704494" y="723421"/>
                  </a:lnTo>
                  <a:lnTo>
                    <a:pt x="5708647" y="727559"/>
                  </a:lnTo>
                  <a:lnTo>
                    <a:pt x="5710365" y="729081"/>
                  </a:lnTo>
                  <a:lnTo>
                    <a:pt x="5711416" y="730318"/>
                  </a:lnTo>
                  <a:lnTo>
                    <a:pt x="5717758" y="733024"/>
                  </a:lnTo>
                  <a:lnTo>
                    <a:pt x="5722094" y="732111"/>
                  </a:lnTo>
                  <a:lnTo>
                    <a:pt x="5725329" y="729151"/>
                  </a:lnTo>
                  <a:lnTo>
                    <a:pt x="5729468" y="724998"/>
                  </a:lnTo>
                  <a:lnTo>
                    <a:pt x="5729552" y="718326"/>
                  </a:lnTo>
                  <a:lnTo>
                    <a:pt x="5725399" y="714187"/>
                  </a:lnTo>
                  <a:lnTo>
                    <a:pt x="5723489" y="712188"/>
                  </a:lnTo>
                  <a:lnTo>
                    <a:pt x="5719193" y="708384"/>
                  </a:lnTo>
                  <a:close/>
                </a:path>
                <a:path w="20092670" h="6081395">
                  <a:moveTo>
                    <a:pt x="4117116" y="132"/>
                  </a:moveTo>
                  <a:lnTo>
                    <a:pt x="4111254" y="0"/>
                  </a:lnTo>
                  <a:lnTo>
                    <a:pt x="4108824" y="147"/>
                  </a:lnTo>
                  <a:lnTo>
                    <a:pt x="4102962" y="14"/>
                  </a:lnTo>
                  <a:lnTo>
                    <a:pt x="4098204" y="4692"/>
                  </a:lnTo>
                  <a:lnTo>
                    <a:pt x="4098072" y="10554"/>
                  </a:lnTo>
                  <a:lnTo>
                    <a:pt x="4098174" y="14938"/>
                  </a:lnTo>
                  <a:lnTo>
                    <a:pt x="4100850" y="18840"/>
                  </a:lnTo>
                  <a:lnTo>
                    <a:pt x="4105858" y="20976"/>
                  </a:lnTo>
                  <a:lnTo>
                    <a:pt x="4108479" y="21306"/>
                  </a:lnTo>
                  <a:lnTo>
                    <a:pt x="4110909" y="21159"/>
                  </a:lnTo>
                  <a:lnTo>
                    <a:pt x="4116771" y="21292"/>
                  </a:lnTo>
                  <a:lnTo>
                    <a:pt x="4121529" y="16614"/>
                  </a:lnTo>
                  <a:lnTo>
                    <a:pt x="4121795" y="4890"/>
                  </a:lnTo>
                  <a:lnTo>
                    <a:pt x="4117116" y="132"/>
                  </a:lnTo>
                  <a:close/>
                </a:path>
                <a:path w="20092670" h="6081395">
                  <a:moveTo>
                    <a:pt x="5656903" y="649063"/>
                  </a:moveTo>
                  <a:lnTo>
                    <a:pt x="5650089" y="649313"/>
                  </a:lnTo>
                  <a:lnTo>
                    <a:pt x="5642479" y="657904"/>
                  </a:lnTo>
                  <a:lnTo>
                    <a:pt x="5642729" y="664718"/>
                  </a:lnTo>
                  <a:lnTo>
                    <a:pt x="5648742" y="670046"/>
                  </a:lnTo>
                  <a:lnTo>
                    <a:pt x="5649459" y="671141"/>
                  </a:lnTo>
                  <a:lnTo>
                    <a:pt x="5651795" y="672137"/>
                  </a:lnTo>
                  <a:lnTo>
                    <a:pt x="5651938" y="671803"/>
                  </a:lnTo>
                  <a:lnTo>
                    <a:pt x="5655944" y="673512"/>
                  </a:lnTo>
                  <a:lnTo>
                    <a:pt x="5660613" y="672741"/>
                  </a:lnTo>
                  <a:lnTo>
                    <a:pt x="5663657" y="669305"/>
                  </a:lnTo>
                  <a:lnTo>
                    <a:pt x="5667796" y="665153"/>
                  </a:lnTo>
                  <a:lnTo>
                    <a:pt x="5667546" y="658338"/>
                  </a:lnTo>
                  <a:lnTo>
                    <a:pt x="5663251" y="654533"/>
                  </a:lnTo>
                  <a:lnTo>
                    <a:pt x="5661199" y="652868"/>
                  </a:lnTo>
                  <a:lnTo>
                    <a:pt x="5656903" y="649063"/>
                  </a:lnTo>
                  <a:close/>
                </a:path>
                <a:path w="20092670" h="6081395">
                  <a:moveTo>
                    <a:pt x="15361330" y="4779182"/>
                  </a:moveTo>
                  <a:lnTo>
                    <a:pt x="15354988" y="4776477"/>
                  </a:lnTo>
                  <a:lnTo>
                    <a:pt x="15349607" y="4778915"/>
                  </a:lnTo>
                  <a:lnTo>
                    <a:pt x="15347226" y="4779873"/>
                  </a:lnTo>
                  <a:lnTo>
                    <a:pt x="15341654" y="4781836"/>
                  </a:lnTo>
                  <a:lnTo>
                    <a:pt x="15338949" y="4788179"/>
                  </a:lnTo>
                  <a:lnTo>
                    <a:pt x="15341388" y="4793561"/>
                  </a:lnTo>
                  <a:lnTo>
                    <a:pt x="15342679" y="4796083"/>
                  </a:lnTo>
                  <a:lnTo>
                    <a:pt x="15344589" y="4798082"/>
                  </a:lnTo>
                  <a:lnTo>
                    <a:pt x="15346925" y="4799079"/>
                  </a:lnTo>
                  <a:lnTo>
                    <a:pt x="15346783" y="4799413"/>
                  </a:lnTo>
                  <a:lnTo>
                    <a:pt x="15349454" y="4800552"/>
                  </a:lnTo>
                  <a:lnTo>
                    <a:pt x="15352216" y="4800546"/>
                  </a:lnTo>
                  <a:lnTo>
                    <a:pt x="15357454" y="4798441"/>
                  </a:lnTo>
                  <a:lnTo>
                    <a:pt x="15363028" y="4796477"/>
                  </a:lnTo>
                  <a:lnTo>
                    <a:pt x="15365733" y="4790135"/>
                  </a:lnTo>
                  <a:lnTo>
                    <a:pt x="15363293" y="4784753"/>
                  </a:lnTo>
                  <a:lnTo>
                    <a:pt x="15361330" y="4779182"/>
                  </a:lnTo>
                  <a:close/>
                </a:path>
                <a:path w="20092670" h="6081395">
                  <a:moveTo>
                    <a:pt x="4202711" y="3895"/>
                  </a:moveTo>
                  <a:lnTo>
                    <a:pt x="4188985" y="2774"/>
                  </a:lnTo>
                  <a:lnTo>
                    <a:pt x="4184226" y="7453"/>
                  </a:lnTo>
                  <a:lnTo>
                    <a:pt x="4183386" y="17748"/>
                  </a:lnTo>
                  <a:lnTo>
                    <a:pt x="4186062" y="21652"/>
                  </a:lnTo>
                  <a:lnTo>
                    <a:pt x="4190735" y="23645"/>
                  </a:lnTo>
                  <a:lnTo>
                    <a:pt x="4195979" y="24303"/>
                  </a:lnTo>
                  <a:lnTo>
                    <a:pt x="4201698" y="24770"/>
                  </a:lnTo>
                  <a:lnTo>
                    <a:pt x="4206456" y="20092"/>
                  </a:lnTo>
                  <a:lnTo>
                    <a:pt x="4207389" y="8653"/>
                  </a:lnTo>
                  <a:lnTo>
                    <a:pt x="4202711" y="3895"/>
                  </a:lnTo>
                  <a:close/>
                </a:path>
                <a:path w="20092670" h="6081395">
                  <a:moveTo>
                    <a:pt x="5592423" y="591176"/>
                  </a:moveTo>
                  <a:lnTo>
                    <a:pt x="5585800" y="591903"/>
                  </a:lnTo>
                  <a:lnTo>
                    <a:pt x="5581995" y="596198"/>
                  </a:lnTo>
                  <a:lnTo>
                    <a:pt x="5578048" y="600828"/>
                  </a:lnTo>
                  <a:lnTo>
                    <a:pt x="5578774" y="607450"/>
                  </a:lnTo>
                  <a:lnTo>
                    <a:pt x="5583069" y="611255"/>
                  </a:lnTo>
                  <a:lnTo>
                    <a:pt x="5585121" y="612919"/>
                  </a:lnTo>
                  <a:lnTo>
                    <a:pt x="5585980" y="613680"/>
                  </a:lnTo>
                  <a:lnTo>
                    <a:pt x="5592323" y="616386"/>
                  </a:lnTo>
                  <a:lnTo>
                    <a:pt x="5597134" y="615282"/>
                  </a:lnTo>
                  <a:lnTo>
                    <a:pt x="5600178" y="611846"/>
                  </a:lnTo>
                  <a:lnTo>
                    <a:pt x="5604126" y="607216"/>
                  </a:lnTo>
                  <a:lnTo>
                    <a:pt x="5603400" y="600593"/>
                  </a:lnTo>
                  <a:lnTo>
                    <a:pt x="5599105" y="596788"/>
                  </a:lnTo>
                  <a:lnTo>
                    <a:pt x="5597052" y="595124"/>
                  </a:lnTo>
                  <a:lnTo>
                    <a:pt x="5592423" y="591176"/>
                  </a:lnTo>
                  <a:close/>
                </a:path>
                <a:path w="20092670" h="6081395">
                  <a:moveTo>
                    <a:pt x="4289263" y="10039"/>
                  </a:moveTo>
                  <a:lnTo>
                    <a:pt x="4283543" y="9573"/>
                  </a:lnTo>
                  <a:lnTo>
                    <a:pt x="4280922" y="9243"/>
                  </a:lnTo>
                  <a:lnTo>
                    <a:pt x="4274869" y="8634"/>
                  </a:lnTo>
                  <a:lnTo>
                    <a:pt x="4269778" y="13170"/>
                  </a:lnTo>
                  <a:lnTo>
                    <a:pt x="4268937" y="23465"/>
                  </a:lnTo>
                  <a:lnTo>
                    <a:pt x="4271804" y="27844"/>
                  </a:lnTo>
                  <a:lnTo>
                    <a:pt x="4276811" y="29980"/>
                  </a:lnTo>
                  <a:lnTo>
                    <a:pt x="4278957" y="30500"/>
                  </a:lnTo>
                  <a:lnTo>
                    <a:pt x="4281578" y="30829"/>
                  </a:lnTo>
                  <a:lnTo>
                    <a:pt x="4287294" y="31296"/>
                  </a:lnTo>
                  <a:lnTo>
                    <a:pt x="4292722" y="26904"/>
                  </a:lnTo>
                  <a:lnTo>
                    <a:pt x="4293657" y="15464"/>
                  </a:lnTo>
                  <a:lnTo>
                    <a:pt x="4289263" y="10039"/>
                  </a:lnTo>
                  <a:close/>
                </a:path>
                <a:path w="20092670" h="6081395">
                  <a:moveTo>
                    <a:pt x="5526946" y="535626"/>
                  </a:moveTo>
                  <a:lnTo>
                    <a:pt x="5520324" y="536352"/>
                  </a:lnTo>
                  <a:lnTo>
                    <a:pt x="5516519" y="540647"/>
                  </a:lnTo>
                  <a:lnTo>
                    <a:pt x="5513047" y="545086"/>
                  </a:lnTo>
                  <a:lnTo>
                    <a:pt x="5513773" y="551709"/>
                  </a:lnTo>
                  <a:lnTo>
                    <a:pt x="5518069" y="555513"/>
                  </a:lnTo>
                  <a:lnTo>
                    <a:pt x="5520120" y="557177"/>
                  </a:lnTo>
                  <a:lnTo>
                    <a:pt x="5520646" y="557796"/>
                  </a:lnTo>
                  <a:lnTo>
                    <a:pt x="5526989" y="560502"/>
                  </a:lnTo>
                  <a:lnTo>
                    <a:pt x="5531799" y="559398"/>
                  </a:lnTo>
                  <a:lnTo>
                    <a:pt x="5534986" y="555628"/>
                  </a:lnTo>
                  <a:lnTo>
                    <a:pt x="5538457" y="551190"/>
                  </a:lnTo>
                  <a:lnTo>
                    <a:pt x="5537731" y="544568"/>
                  </a:lnTo>
                  <a:lnTo>
                    <a:pt x="5533436" y="540762"/>
                  </a:lnTo>
                  <a:lnTo>
                    <a:pt x="5531384" y="539098"/>
                  </a:lnTo>
                  <a:lnTo>
                    <a:pt x="5526946" y="535626"/>
                  </a:lnTo>
                  <a:close/>
                </a:path>
                <a:path w="20092670" h="6081395">
                  <a:moveTo>
                    <a:pt x="15440286" y="4745785"/>
                  </a:moveTo>
                  <a:lnTo>
                    <a:pt x="15433944" y="4743080"/>
                  </a:lnTo>
                  <a:lnTo>
                    <a:pt x="15428563" y="4745519"/>
                  </a:lnTo>
                  <a:lnTo>
                    <a:pt x="15426182" y="4746477"/>
                  </a:lnTo>
                  <a:lnTo>
                    <a:pt x="15420610" y="4748440"/>
                  </a:lnTo>
                  <a:lnTo>
                    <a:pt x="15417905" y="4754782"/>
                  </a:lnTo>
                  <a:lnTo>
                    <a:pt x="15420344" y="4760164"/>
                  </a:lnTo>
                  <a:lnTo>
                    <a:pt x="15421635" y="4762687"/>
                  </a:lnTo>
                  <a:lnTo>
                    <a:pt x="15423543" y="4764684"/>
                  </a:lnTo>
                  <a:lnTo>
                    <a:pt x="15425879" y="4765681"/>
                  </a:lnTo>
                  <a:lnTo>
                    <a:pt x="15425737" y="4766015"/>
                  </a:lnTo>
                  <a:lnTo>
                    <a:pt x="15428408" y="4767154"/>
                  </a:lnTo>
                  <a:lnTo>
                    <a:pt x="15431172" y="4767150"/>
                  </a:lnTo>
                  <a:lnTo>
                    <a:pt x="15436410" y="4765044"/>
                  </a:lnTo>
                  <a:lnTo>
                    <a:pt x="15441984" y="4763080"/>
                  </a:lnTo>
                  <a:lnTo>
                    <a:pt x="15444689" y="4756739"/>
                  </a:lnTo>
                  <a:lnTo>
                    <a:pt x="15442249" y="4751357"/>
                  </a:lnTo>
                  <a:lnTo>
                    <a:pt x="15440286" y="4745785"/>
                  </a:lnTo>
                  <a:close/>
                </a:path>
                <a:path w="20092670" h="6081395">
                  <a:moveTo>
                    <a:pt x="4374725" y="19664"/>
                  </a:moveTo>
                  <a:lnTo>
                    <a:pt x="4369148" y="18863"/>
                  </a:lnTo>
                  <a:lnTo>
                    <a:pt x="4366526" y="18534"/>
                  </a:lnTo>
                  <a:lnTo>
                    <a:pt x="4360949" y="17733"/>
                  </a:lnTo>
                  <a:lnTo>
                    <a:pt x="4355524" y="22126"/>
                  </a:lnTo>
                  <a:lnTo>
                    <a:pt x="4354723" y="27704"/>
                  </a:lnTo>
                  <a:lnTo>
                    <a:pt x="4354207" y="32613"/>
                  </a:lnTo>
                  <a:lnTo>
                    <a:pt x="4356740" y="36850"/>
                  </a:lnTo>
                  <a:lnTo>
                    <a:pt x="4362082" y="39128"/>
                  </a:lnTo>
                  <a:lnTo>
                    <a:pt x="4363893" y="39506"/>
                  </a:lnTo>
                  <a:lnTo>
                    <a:pt x="4366515" y="39835"/>
                  </a:lnTo>
                  <a:lnTo>
                    <a:pt x="4372092" y="40636"/>
                  </a:lnTo>
                  <a:lnTo>
                    <a:pt x="4377517" y="36242"/>
                  </a:lnTo>
                  <a:lnTo>
                    <a:pt x="4379065" y="25460"/>
                  </a:lnTo>
                  <a:lnTo>
                    <a:pt x="4379119" y="25089"/>
                  </a:lnTo>
                  <a:lnTo>
                    <a:pt x="4374725" y="19664"/>
                  </a:lnTo>
                  <a:close/>
                </a:path>
                <a:path w="20092670" h="6081395">
                  <a:moveTo>
                    <a:pt x="5459328" y="482320"/>
                  </a:moveTo>
                  <a:lnTo>
                    <a:pt x="5452706" y="483045"/>
                  </a:lnTo>
                  <a:lnTo>
                    <a:pt x="5449092" y="487817"/>
                  </a:lnTo>
                  <a:lnTo>
                    <a:pt x="5445621" y="492255"/>
                  </a:lnTo>
                  <a:lnTo>
                    <a:pt x="5446347" y="498877"/>
                  </a:lnTo>
                  <a:lnTo>
                    <a:pt x="5451118" y="502491"/>
                  </a:lnTo>
                  <a:lnTo>
                    <a:pt x="5453171" y="504156"/>
                  </a:lnTo>
                  <a:lnTo>
                    <a:pt x="5455507" y="505153"/>
                  </a:lnTo>
                  <a:lnTo>
                    <a:pt x="5455365" y="505487"/>
                  </a:lnTo>
                  <a:lnTo>
                    <a:pt x="5459705" y="507338"/>
                  </a:lnTo>
                  <a:lnTo>
                    <a:pt x="5464992" y="506041"/>
                  </a:lnTo>
                  <a:lnTo>
                    <a:pt x="5467845" y="502129"/>
                  </a:lnTo>
                  <a:lnTo>
                    <a:pt x="5471316" y="497692"/>
                  </a:lnTo>
                  <a:lnTo>
                    <a:pt x="5470590" y="491069"/>
                  </a:lnTo>
                  <a:lnTo>
                    <a:pt x="5465818" y="487456"/>
                  </a:lnTo>
                  <a:lnTo>
                    <a:pt x="5463766" y="485791"/>
                  </a:lnTo>
                  <a:lnTo>
                    <a:pt x="5459328" y="482320"/>
                  </a:lnTo>
                  <a:close/>
                </a:path>
                <a:path w="20092670" h="6081395">
                  <a:moveTo>
                    <a:pt x="5390189" y="430731"/>
                  </a:moveTo>
                  <a:lnTo>
                    <a:pt x="5377007" y="441284"/>
                  </a:lnTo>
                  <a:lnTo>
                    <a:pt x="5377875" y="447574"/>
                  </a:lnTo>
                  <a:lnTo>
                    <a:pt x="5382646" y="451188"/>
                  </a:lnTo>
                  <a:lnTo>
                    <a:pt x="5384698" y="452853"/>
                  </a:lnTo>
                  <a:lnTo>
                    <a:pt x="5386701" y="453707"/>
                  </a:lnTo>
                  <a:lnTo>
                    <a:pt x="5386893" y="454183"/>
                  </a:lnTo>
                  <a:lnTo>
                    <a:pt x="5391233" y="456034"/>
                  </a:lnTo>
                  <a:lnTo>
                    <a:pt x="5396520" y="454739"/>
                  </a:lnTo>
                  <a:lnTo>
                    <a:pt x="5399302" y="450795"/>
                  </a:lnTo>
                  <a:lnTo>
                    <a:pt x="5402591" y="445885"/>
                  </a:lnTo>
                  <a:lnTo>
                    <a:pt x="5402795" y="445579"/>
                  </a:lnTo>
                  <a:lnTo>
                    <a:pt x="5401927" y="439289"/>
                  </a:lnTo>
                  <a:lnTo>
                    <a:pt x="5397155" y="435676"/>
                  </a:lnTo>
                  <a:lnTo>
                    <a:pt x="5395103" y="434011"/>
                  </a:lnTo>
                  <a:lnTo>
                    <a:pt x="5390189" y="430731"/>
                  </a:lnTo>
                  <a:close/>
                </a:path>
                <a:path w="20092670" h="6081395">
                  <a:moveTo>
                    <a:pt x="4460241" y="32862"/>
                  </a:moveTo>
                  <a:lnTo>
                    <a:pt x="4454330" y="31919"/>
                  </a:lnTo>
                  <a:lnTo>
                    <a:pt x="4451708" y="31590"/>
                  </a:lnTo>
                  <a:lnTo>
                    <a:pt x="4445796" y="30647"/>
                  </a:lnTo>
                  <a:lnTo>
                    <a:pt x="4440323" y="34230"/>
                  </a:lnTo>
                  <a:lnTo>
                    <a:pt x="4439380" y="40141"/>
                  </a:lnTo>
                  <a:lnTo>
                    <a:pt x="4438530" y="44908"/>
                  </a:lnTo>
                  <a:lnTo>
                    <a:pt x="4441254" y="49622"/>
                  </a:lnTo>
                  <a:lnTo>
                    <a:pt x="4447931" y="52470"/>
                  </a:lnTo>
                  <a:lnTo>
                    <a:pt x="4450552" y="52799"/>
                  </a:lnTo>
                  <a:lnTo>
                    <a:pt x="4456463" y="53741"/>
                  </a:lnTo>
                  <a:lnTo>
                    <a:pt x="4461938" y="50158"/>
                  </a:lnTo>
                  <a:lnTo>
                    <a:pt x="4463824" y="38337"/>
                  </a:lnTo>
                  <a:lnTo>
                    <a:pt x="4460241" y="32862"/>
                  </a:lnTo>
                  <a:close/>
                </a:path>
                <a:path w="20092670" h="6081395">
                  <a:moveTo>
                    <a:pt x="5319100" y="381862"/>
                  </a:moveTo>
                  <a:lnTo>
                    <a:pt x="5312669" y="383064"/>
                  </a:lnTo>
                  <a:lnTo>
                    <a:pt x="5309389" y="387978"/>
                  </a:lnTo>
                  <a:lnTo>
                    <a:pt x="5306251" y="392559"/>
                  </a:lnTo>
                  <a:lnTo>
                    <a:pt x="5307312" y="399323"/>
                  </a:lnTo>
                  <a:lnTo>
                    <a:pt x="5312083" y="402937"/>
                  </a:lnTo>
                  <a:lnTo>
                    <a:pt x="5316422" y="404788"/>
                  </a:lnTo>
                  <a:lnTo>
                    <a:pt x="5315946" y="404980"/>
                  </a:lnTo>
                  <a:lnTo>
                    <a:pt x="5320620" y="406974"/>
                  </a:lnTo>
                  <a:lnTo>
                    <a:pt x="5326049" y="405344"/>
                  </a:lnTo>
                  <a:lnTo>
                    <a:pt x="5329045" y="401098"/>
                  </a:lnTo>
                  <a:lnTo>
                    <a:pt x="5332182" y="396517"/>
                  </a:lnTo>
                  <a:lnTo>
                    <a:pt x="5331123" y="389752"/>
                  </a:lnTo>
                  <a:lnTo>
                    <a:pt x="5326351" y="386138"/>
                  </a:lnTo>
                  <a:lnTo>
                    <a:pt x="5324015" y="385141"/>
                  </a:lnTo>
                  <a:lnTo>
                    <a:pt x="5319100" y="381862"/>
                  </a:lnTo>
                  <a:close/>
                </a:path>
                <a:path w="20092670" h="6081395">
                  <a:moveTo>
                    <a:pt x="4544523" y="49875"/>
                  </a:moveTo>
                  <a:lnTo>
                    <a:pt x="4538612" y="48932"/>
                  </a:lnTo>
                  <a:lnTo>
                    <a:pt x="4536276" y="47936"/>
                  </a:lnTo>
                  <a:lnTo>
                    <a:pt x="4530508" y="46658"/>
                  </a:lnTo>
                  <a:lnTo>
                    <a:pt x="4525033" y="50242"/>
                  </a:lnTo>
                  <a:lnTo>
                    <a:pt x="4523756" y="56010"/>
                  </a:lnTo>
                  <a:lnTo>
                    <a:pt x="4522573" y="60634"/>
                  </a:lnTo>
                  <a:lnTo>
                    <a:pt x="4525155" y="65681"/>
                  </a:lnTo>
                  <a:lnTo>
                    <a:pt x="4529828" y="67675"/>
                  </a:lnTo>
                  <a:lnTo>
                    <a:pt x="4529686" y="68009"/>
                  </a:lnTo>
                  <a:lnTo>
                    <a:pt x="4530354" y="68293"/>
                  </a:lnTo>
                  <a:lnTo>
                    <a:pt x="4531974" y="68195"/>
                  </a:lnTo>
                  <a:lnTo>
                    <a:pt x="4534311" y="69192"/>
                  </a:lnTo>
                  <a:lnTo>
                    <a:pt x="4540079" y="70469"/>
                  </a:lnTo>
                  <a:lnTo>
                    <a:pt x="4545553" y="66885"/>
                  </a:lnTo>
                  <a:lnTo>
                    <a:pt x="4548107" y="55349"/>
                  </a:lnTo>
                  <a:lnTo>
                    <a:pt x="4544523" y="49875"/>
                  </a:lnTo>
                  <a:close/>
                </a:path>
                <a:path w="20092670" h="6081395">
                  <a:moveTo>
                    <a:pt x="5247015" y="335330"/>
                  </a:moveTo>
                  <a:lnTo>
                    <a:pt x="5240440" y="336867"/>
                  </a:lnTo>
                  <a:lnTo>
                    <a:pt x="5237494" y="341923"/>
                  </a:lnTo>
                  <a:lnTo>
                    <a:pt x="5234214" y="346837"/>
                  </a:lnTo>
                  <a:lnTo>
                    <a:pt x="5235893" y="353077"/>
                  </a:lnTo>
                  <a:lnTo>
                    <a:pt x="5240665" y="356689"/>
                  </a:lnTo>
                  <a:lnTo>
                    <a:pt x="5244337" y="358256"/>
                  </a:lnTo>
                  <a:lnTo>
                    <a:pt x="5244194" y="358590"/>
                  </a:lnTo>
                  <a:lnTo>
                    <a:pt x="5248868" y="360583"/>
                  </a:lnTo>
                  <a:lnTo>
                    <a:pt x="5254774" y="358763"/>
                  </a:lnTo>
                  <a:lnTo>
                    <a:pt x="5257435" y="354374"/>
                  </a:lnTo>
                  <a:lnTo>
                    <a:pt x="5260715" y="349460"/>
                  </a:lnTo>
                  <a:lnTo>
                    <a:pt x="5259037" y="343221"/>
                  </a:lnTo>
                  <a:lnTo>
                    <a:pt x="5254265" y="339607"/>
                  </a:lnTo>
                  <a:lnTo>
                    <a:pt x="5251929" y="338610"/>
                  </a:lnTo>
                  <a:lnTo>
                    <a:pt x="5247015" y="335330"/>
                  </a:lnTo>
                  <a:close/>
                </a:path>
                <a:path w="20092670" h="6081395">
                  <a:moveTo>
                    <a:pt x="4627810" y="69224"/>
                  </a:moveTo>
                  <a:lnTo>
                    <a:pt x="4622042" y="67948"/>
                  </a:lnTo>
                  <a:lnTo>
                    <a:pt x="4620039" y="67093"/>
                  </a:lnTo>
                  <a:lnTo>
                    <a:pt x="4614413" y="65483"/>
                  </a:lnTo>
                  <a:lnTo>
                    <a:pt x="4608938" y="69066"/>
                  </a:lnTo>
                  <a:lnTo>
                    <a:pt x="4607328" y="74692"/>
                  </a:lnTo>
                  <a:lnTo>
                    <a:pt x="4606193" y="80126"/>
                  </a:lnTo>
                  <a:lnTo>
                    <a:pt x="4608774" y="85174"/>
                  </a:lnTo>
                  <a:lnTo>
                    <a:pt x="4613448" y="87168"/>
                  </a:lnTo>
                  <a:lnTo>
                    <a:pt x="4612923" y="86549"/>
                  </a:lnTo>
                  <a:lnTo>
                    <a:pt x="4613591" y="86834"/>
                  </a:lnTo>
                  <a:lnTo>
                    <a:pt x="4614734" y="86927"/>
                  </a:lnTo>
                  <a:lnTo>
                    <a:pt x="4617071" y="87924"/>
                  </a:lnTo>
                  <a:lnTo>
                    <a:pt x="4622698" y="89535"/>
                  </a:lnTo>
                  <a:lnTo>
                    <a:pt x="4628172" y="85951"/>
                  </a:lnTo>
                  <a:lnTo>
                    <a:pt x="4631393" y="74699"/>
                  </a:lnTo>
                  <a:lnTo>
                    <a:pt x="4627810" y="69224"/>
                  </a:lnTo>
                  <a:close/>
                </a:path>
                <a:path w="20092670" h="6081395">
                  <a:moveTo>
                    <a:pt x="15519384" y="4712054"/>
                  </a:moveTo>
                  <a:lnTo>
                    <a:pt x="15513040" y="4709348"/>
                  </a:lnTo>
                  <a:lnTo>
                    <a:pt x="15507660" y="4711788"/>
                  </a:lnTo>
                  <a:lnTo>
                    <a:pt x="15505278" y="4712745"/>
                  </a:lnTo>
                  <a:lnTo>
                    <a:pt x="15499707" y="4714708"/>
                  </a:lnTo>
                  <a:lnTo>
                    <a:pt x="15497001" y="4721051"/>
                  </a:lnTo>
                  <a:lnTo>
                    <a:pt x="15499440" y="4726431"/>
                  </a:lnTo>
                  <a:lnTo>
                    <a:pt x="15500398" y="4728813"/>
                  </a:lnTo>
                  <a:lnTo>
                    <a:pt x="15502642" y="4730954"/>
                  </a:lnTo>
                  <a:lnTo>
                    <a:pt x="15504978" y="4731950"/>
                  </a:lnTo>
                  <a:lnTo>
                    <a:pt x="15504835" y="4732284"/>
                  </a:lnTo>
                  <a:lnTo>
                    <a:pt x="15507506" y="4733424"/>
                  </a:lnTo>
                  <a:lnTo>
                    <a:pt x="15510271" y="4733419"/>
                  </a:lnTo>
                  <a:lnTo>
                    <a:pt x="15515509" y="4731314"/>
                  </a:lnTo>
                  <a:lnTo>
                    <a:pt x="15521081" y="4729349"/>
                  </a:lnTo>
                  <a:lnTo>
                    <a:pt x="15523786" y="4723008"/>
                  </a:lnTo>
                  <a:lnTo>
                    <a:pt x="15521347" y="4717626"/>
                  </a:lnTo>
                  <a:lnTo>
                    <a:pt x="15519384" y="4712054"/>
                  </a:lnTo>
                  <a:close/>
                </a:path>
                <a:path w="20092670" h="6081395">
                  <a:moveTo>
                    <a:pt x="5172646" y="291375"/>
                  </a:moveTo>
                  <a:lnTo>
                    <a:pt x="5166406" y="293053"/>
                  </a:lnTo>
                  <a:lnTo>
                    <a:pt x="5160514" y="303166"/>
                  </a:lnTo>
                  <a:lnTo>
                    <a:pt x="5162192" y="309406"/>
                  </a:lnTo>
                  <a:lnTo>
                    <a:pt x="5167106" y="312686"/>
                  </a:lnTo>
                  <a:lnTo>
                    <a:pt x="5170445" y="314110"/>
                  </a:lnTo>
                  <a:lnTo>
                    <a:pt x="5170302" y="314444"/>
                  </a:lnTo>
                  <a:lnTo>
                    <a:pt x="5175310" y="316580"/>
                  </a:lnTo>
                  <a:lnTo>
                    <a:pt x="5180882" y="314617"/>
                  </a:lnTo>
                  <a:lnTo>
                    <a:pt x="5183685" y="309894"/>
                  </a:lnTo>
                  <a:lnTo>
                    <a:pt x="5186631" y="304838"/>
                  </a:lnTo>
                  <a:lnTo>
                    <a:pt x="5184953" y="298597"/>
                  </a:lnTo>
                  <a:lnTo>
                    <a:pt x="5180038" y="295318"/>
                  </a:lnTo>
                  <a:lnTo>
                    <a:pt x="5177702" y="294321"/>
                  </a:lnTo>
                  <a:lnTo>
                    <a:pt x="5172646" y="291375"/>
                  </a:lnTo>
                  <a:close/>
                </a:path>
                <a:path w="20092670" h="6081395">
                  <a:moveTo>
                    <a:pt x="4711484" y="92291"/>
                  </a:moveTo>
                  <a:lnTo>
                    <a:pt x="4705715" y="91014"/>
                  </a:lnTo>
                  <a:lnTo>
                    <a:pt x="4703378" y="90017"/>
                  </a:lnTo>
                  <a:lnTo>
                    <a:pt x="4697752" y="88407"/>
                  </a:lnTo>
                  <a:lnTo>
                    <a:pt x="4691753" y="91371"/>
                  </a:lnTo>
                  <a:lnTo>
                    <a:pt x="4690142" y="96997"/>
                  </a:lnTo>
                  <a:lnTo>
                    <a:pt x="4688674" y="102289"/>
                  </a:lnTo>
                  <a:lnTo>
                    <a:pt x="4691113" y="107671"/>
                  </a:lnTo>
                  <a:lnTo>
                    <a:pt x="4696121" y="109807"/>
                  </a:lnTo>
                  <a:lnTo>
                    <a:pt x="4696263" y="109473"/>
                  </a:lnTo>
                  <a:lnTo>
                    <a:pt x="4699601" y="110897"/>
                  </a:lnTo>
                  <a:lnTo>
                    <a:pt x="4705227" y="112508"/>
                  </a:lnTo>
                  <a:lnTo>
                    <a:pt x="4711227" y="109543"/>
                  </a:lnTo>
                  <a:lnTo>
                    <a:pt x="4714448" y="98291"/>
                  </a:lnTo>
                  <a:lnTo>
                    <a:pt x="4711484" y="92291"/>
                  </a:lnTo>
                  <a:close/>
                </a:path>
                <a:path w="20092670" h="6081395">
                  <a:moveTo>
                    <a:pt x="5096946" y="249614"/>
                  </a:moveTo>
                  <a:lnTo>
                    <a:pt x="5090564" y="251626"/>
                  </a:lnTo>
                  <a:lnTo>
                    <a:pt x="5085339" y="262025"/>
                  </a:lnTo>
                  <a:lnTo>
                    <a:pt x="5087352" y="268407"/>
                  </a:lnTo>
                  <a:lnTo>
                    <a:pt x="5092408" y="271353"/>
                  </a:lnTo>
                  <a:lnTo>
                    <a:pt x="5100420" y="274771"/>
                  </a:lnTo>
                  <a:lnTo>
                    <a:pt x="5106469" y="272615"/>
                  </a:lnTo>
                  <a:lnTo>
                    <a:pt x="5111551" y="262552"/>
                  </a:lnTo>
                  <a:lnTo>
                    <a:pt x="5109538" y="256169"/>
                  </a:lnTo>
                  <a:lnTo>
                    <a:pt x="5104482" y="253223"/>
                  </a:lnTo>
                  <a:lnTo>
                    <a:pt x="5102145" y="252226"/>
                  </a:lnTo>
                  <a:lnTo>
                    <a:pt x="5096946" y="249614"/>
                  </a:lnTo>
                  <a:close/>
                </a:path>
                <a:path w="20092670" h="6081395">
                  <a:moveTo>
                    <a:pt x="4793733" y="118695"/>
                  </a:moveTo>
                  <a:lnTo>
                    <a:pt x="4788107" y="117084"/>
                  </a:lnTo>
                  <a:lnTo>
                    <a:pt x="4785771" y="116088"/>
                  </a:lnTo>
                  <a:lnTo>
                    <a:pt x="4780287" y="114143"/>
                  </a:lnTo>
                  <a:lnTo>
                    <a:pt x="4774287" y="117109"/>
                  </a:lnTo>
                  <a:lnTo>
                    <a:pt x="4771021" y="126368"/>
                  </a:lnTo>
                  <a:lnTo>
                    <a:pt x="4770541" y="127742"/>
                  </a:lnTo>
                  <a:lnTo>
                    <a:pt x="4773172" y="133599"/>
                  </a:lnTo>
                  <a:lnTo>
                    <a:pt x="4778179" y="135735"/>
                  </a:lnTo>
                  <a:lnTo>
                    <a:pt x="4778322" y="135401"/>
                  </a:lnTo>
                  <a:lnTo>
                    <a:pt x="4781326" y="136682"/>
                  </a:lnTo>
                  <a:lnTo>
                    <a:pt x="4786810" y="138627"/>
                  </a:lnTo>
                  <a:lnTo>
                    <a:pt x="4792809" y="135662"/>
                  </a:lnTo>
                  <a:lnTo>
                    <a:pt x="4796090" y="126409"/>
                  </a:lnTo>
                  <a:lnTo>
                    <a:pt x="4796698" y="124695"/>
                  </a:lnTo>
                  <a:lnTo>
                    <a:pt x="4793733" y="118695"/>
                  </a:lnTo>
                  <a:close/>
                </a:path>
                <a:path w="20092670" h="6081395">
                  <a:moveTo>
                    <a:pt x="5019965" y="210858"/>
                  </a:moveTo>
                  <a:lnTo>
                    <a:pt x="5013440" y="213204"/>
                  </a:lnTo>
                  <a:lnTo>
                    <a:pt x="5011162" y="218545"/>
                  </a:lnTo>
                  <a:lnTo>
                    <a:pt x="5008407" y="224078"/>
                  </a:lnTo>
                  <a:lnTo>
                    <a:pt x="5010754" y="230602"/>
                  </a:lnTo>
                  <a:lnTo>
                    <a:pt x="5023773" y="236156"/>
                  </a:lnTo>
                  <a:lnTo>
                    <a:pt x="5030156" y="234144"/>
                  </a:lnTo>
                  <a:lnTo>
                    <a:pt x="5034712" y="223462"/>
                  </a:lnTo>
                  <a:lnTo>
                    <a:pt x="5032700" y="217080"/>
                  </a:lnTo>
                  <a:lnTo>
                    <a:pt x="5027501" y="214467"/>
                  </a:lnTo>
                  <a:lnTo>
                    <a:pt x="5025164" y="213470"/>
                  </a:lnTo>
                  <a:lnTo>
                    <a:pt x="5019965" y="210858"/>
                  </a:lnTo>
                  <a:close/>
                </a:path>
                <a:path w="20092670" h="6081395">
                  <a:moveTo>
                    <a:pt x="4874417" y="148772"/>
                  </a:moveTo>
                  <a:lnTo>
                    <a:pt x="4861397" y="143218"/>
                  </a:lnTo>
                  <a:lnTo>
                    <a:pt x="4855398" y="146184"/>
                  </a:lnTo>
                  <a:lnTo>
                    <a:pt x="4853119" y="151525"/>
                  </a:lnTo>
                  <a:lnTo>
                    <a:pt x="4851418" y="156323"/>
                  </a:lnTo>
                  <a:lnTo>
                    <a:pt x="4851175" y="157009"/>
                  </a:lnTo>
                  <a:lnTo>
                    <a:pt x="4853472" y="162723"/>
                  </a:lnTo>
                  <a:lnTo>
                    <a:pt x="4866825" y="168419"/>
                  </a:lnTo>
                  <a:lnTo>
                    <a:pt x="4872824" y="165454"/>
                  </a:lnTo>
                  <a:lnTo>
                    <a:pt x="4877381" y="154772"/>
                  </a:lnTo>
                  <a:lnTo>
                    <a:pt x="4874417" y="148772"/>
                  </a:lnTo>
                  <a:close/>
                </a:path>
                <a:path w="20092670" h="6081395">
                  <a:moveTo>
                    <a:pt x="4953961" y="181519"/>
                  </a:moveTo>
                  <a:lnTo>
                    <a:pt x="4940942" y="175965"/>
                  </a:lnTo>
                  <a:lnTo>
                    <a:pt x="4934750" y="178455"/>
                  </a:lnTo>
                  <a:lnTo>
                    <a:pt x="4930194" y="189137"/>
                  </a:lnTo>
                  <a:lnTo>
                    <a:pt x="4932682" y="195328"/>
                  </a:lnTo>
                  <a:lnTo>
                    <a:pt x="4945702" y="200881"/>
                  </a:lnTo>
                  <a:lnTo>
                    <a:pt x="4951892" y="198393"/>
                  </a:lnTo>
                  <a:lnTo>
                    <a:pt x="4956449" y="187711"/>
                  </a:lnTo>
                  <a:lnTo>
                    <a:pt x="4953961" y="181519"/>
                  </a:lnTo>
                  <a:close/>
                </a:path>
                <a:path w="20092670" h="6081395">
                  <a:moveTo>
                    <a:pt x="15598483" y="4678324"/>
                  </a:moveTo>
                  <a:lnTo>
                    <a:pt x="15592139" y="4675618"/>
                  </a:lnTo>
                  <a:lnTo>
                    <a:pt x="15586757" y="4678057"/>
                  </a:lnTo>
                  <a:lnTo>
                    <a:pt x="15584377" y="4679014"/>
                  </a:lnTo>
                  <a:lnTo>
                    <a:pt x="15578805" y="4680977"/>
                  </a:lnTo>
                  <a:lnTo>
                    <a:pt x="15576100" y="4687320"/>
                  </a:lnTo>
                  <a:lnTo>
                    <a:pt x="15578538" y="4692702"/>
                  </a:lnTo>
                  <a:lnTo>
                    <a:pt x="15579496" y="4695082"/>
                  </a:lnTo>
                  <a:lnTo>
                    <a:pt x="15581740" y="4697223"/>
                  </a:lnTo>
                  <a:lnTo>
                    <a:pt x="15584076" y="4698220"/>
                  </a:lnTo>
                  <a:lnTo>
                    <a:pt x="15583934" y="4698554"/>
                  </a:lnTo>
                  <a:lnTo>
                    <a:pt x="15586605" y="4699693"/>
                  </a:lnTo>
                  <a:lnTo>
                    <a:pt x="15589367" y="4699688"/>
                  </a:lnTo>
                  <a:lnTo>
                    <a:pt x="15594607" y="4697583"/>
                  </a:lnTo>
                  <a:lnTo>
                    <a:pt x="15600180" y="4695619"/>
                  </a:lnTo>
                  <a:lnTo>
                    <a:pt x="15602885" y="4689276"/>
                  </a:lnTo>
                  <a:lnTo>
                    <a:pt x="15600446" y="4683896"/>
                  </a:lnTo>
                  <a:lnTo>
                    <a:pt x="15598483" y="4678324"/>
                  </a:lnTo>
                  <a:close/>
                </a:path>
                <a:path w="20092670" h="6081395">
                  <a:moveTo>
                    <a:pt x="15677437" y="4644926"/>
                  </a:moveTo>
                  <a:lnTo>
                    <a:pt x="15671095" y="4642221"/>
                  </a:lnTo>
                  <a:lnTo>
                    <a:pt x="15665714" y="4644660"/>
                  </a:lnTo>
                  <a:lnTo>
                    <a:pt x="15663333" y="4645618"/>
                  </a:lnTo>
                  <a:lnTo>
                    <a:pt x="15657761" y="4647581"/>
                  </a:lnTo>
                  <a:lnTo>
                    <a:pt x="15655056" y="4653924"/>
                  </a:lnTo>
                  <a:lnTo>
                    <a:pt x="15657495" y="4659304"/>
                  </a:lnTo>
                  <a:lnTo>
                    <a:pt x="15658452" y="4661686"/>
                  </a:lnTo>
                  <a:lnTo>
                    <a:pt x="15660695" y="4663826"/>
                  </a:lnTo>
                  <a:lnTo>
                    <a:pt x="15663032" y="4664823"/>
                  </a:lnTo>
                  <a:lnTo>
                    <a:pt x="15662890" y="4665157"/>
                  </a:lnTo>
                  <a:lnTo>
                    <a:pt x="15665561" y="4666297"/>
                  </a:lnTo>
                  <a:lnTo>
                    <a:pt x="15668323" y="4666291"/>
                  </a:lnTo>
                  <a:lnTo>
                    <a:pt x="15673561" y="4664185"/>
                  </a:lnTo>
                  <a:lnTo>
                    <a:pt x="15679134" y="4662221"/>
                  </a:lnTo>
                  <a:lnTo>
                    <a:pt x="15681839" y="4655878"/>
                  </a:lnTo>
                  <a:lnTo>
                    <a:pt x="15679400" y="4650498"/>
                  </a:lnTo>
                  <a:lnTo>
                    <a:pt x="15677437" y="4644926"/>
                  </a:lnTo>
                  <a:close/>
                </a:path>
                <a:path w="20092670" h="6081395">
                  <a:moveTo>
                    <a:pt x="15756727" y="4611672"/>
                  </a:moveTo>
                  <a:lnTo>
                    <a:pt x="15750385" y="4608967"/>
                  </a:lnTo>
                  <a:lnTo>
                    <a:pt x="15745004" y="4611406"/>
                  </a:lnTo>
                  <a:lnTo>
                    <a:pt x="15742621" y="4612361"/>
                  </a:lnTo>
                  <a:lnTo>
                    <a:pt x="15737049" y="4614326"/>
                  </a:lnTo>
                  <a:lnTo>
                    <a:pt x="15735302" y="4619104"/>
                  </a:lnTo>
                  <a:lnTo>
                    <a:pt x="15734677" y="4620811"/>
                  </a:lnTo>
                  <a:lnTo>
                    <a:pt x="15737740" y="4628430"/>
                  </a:lnTo>
                  <a:lnTo>
                    <a:pt x="15739984" y="4630571"/>
                  </a:lnTo>
                  <a:lnTo>
                    <a:pt x="15742320" y="4631568"/>
                  </a:lnTo>
                  <a:lnTo>
                    <a:pt x="15742178" y="4631901"/>
                  </a:lnTo>
                  <a:lnTo>
                    <a:pt x="15744849" y="4633040"/>
                  </a:lnTo>
                  <a:lnTo>
                    <a:pt x="15747613" y="4633037"/>
                  </a:lnTo>
                  <a:lnTo>
                    <a:pt x="15752852" y="4630930"/>
                  </a:lnTo>
                  <a:lnTo>
                    <a:pt x="15758424" y="4628967"/>
                  </a:lnTo>
                  <a:lnTo>
                    <a:pt x="15761129" y="4622624"/>
                  </a:lnTo>
                  <a:lnTo>
                    <a:pt x="15758690" y="4617244"/>
                  </a:lnTo>
                  <a:lnTo>
                    <a:pt x="15756727" y="4611672"/>
                  </a:lnTo>
                  <a:close/>
                </a:path>
                <a:path w="20092670" h="6081395">
                  <a:moveTo>
                    <a:pt x="15836206" y="4578892"/>
                  </a:moveTo>
                  <a:lnTo>
                    <a:pt x="15829722" y="4576521"/>
                  </a:lnTo>
                  <a:lnTo>
                    <a:pt x="15822104" y="4579585"/>
                  </a:lnTo>
                  <a:lnTo>
                    <a:pt x="15816531" y="4581548"/>
                  </a:lnTo>
                  <a:lnTo>
                    <a:pt x="15814783" y="4586326"/>
                  </a:lnTo>
                  <a:lnTo>
                    <a:pt x="15814159" y="4588033"/>
                  </a:lnTo>
                  <a:lnTo>
                    <a:pt x="15817222" y="4595651"/>
                  </a:lnTo>
                  <a:lnTo>
                    <a:pt x="15819466" y="4597792"/>
                  </a:lnTo>
                  <a:lnTo>
                    <a:pt x="15821803" y="4598789"/>
                  </a:lnTo>
                  <a:lnTo>
                    <a:pt x="15821660" y="4599124"/>
                  </a:lnTo>
                  <a:lnTo>
                    <a:pt x="15824330" y="4600263"/>
                  </a:lnTo>
                  <a:lnTo>
                    <a:pt x="15827094" y="4600257"/>
                  </a:lnTo>
                  <a:lnTo>
                    <a:pt x="15832332" y="4598153"/>
                  </a:lnTo>
                  <a:lnTo>
                    <a:pt x="15837904" y="4596189"/>
                  </a:lnTo>
                  <a:lnTo>
                    <a:pt x="15839651" y="4591410"/>
                  </a:lnTo>
                  <a:lnTo>
                    <a:pt x="15840276" y="4589703"/>
                  </a:lnTo>
                  <a:lnTo>
                    <a:pt x="15838170" y="4584465"/>
                  </a:lnTo>
                  <a:lnTo>
                    <a:pt x="15836206" y="4578892"/>
                  </a:lnTo>
                  <a:close/>
                </a:path>
                <a:path w="20092670" h="6081395">
                  <a:moveTo>
                    <a:pt x="15915404" y="4546782"/>
                  </a:moveTo>
                  <a:lnTo>
                    <a:pt x="15909060" y="4544076"/>
                  </a:lnTo>
                  <a:lnTo>
                    <a:pt x="15901441" y="4547139"/>
                  </a:lnTo>
                  <a:lnTo>
                    <a:pt x="15895869" y="4549102"/>
                  </a:lnTo>
                  <a:lnTo>
                    <a:pt x="15894121" y="4553881"/>
                  </a:lnTo>
                  <a:lnTo>
                    <a:pt x="15893497" y="4555588"/>
                  </a:lnTo>
                  <a:lnTo>
                    <a:pt x="15896560" y="4563207"/>
                  </a:lnTo>
                  <a:lnTo>
                    <a:pt x="15898804" y="4565348"/>
                  </a:lnTo>
                  <a:lnTo>
                    <a:pt x="15901140" y="4566344"/>
                  </a:lnTo>
                  <a:lnTo>
                    <a:pt x="15900998" y="4566678"/>
                  </a:lnTo>
                  <a:lnTo>
                    <a:pt x="15903669" y="4567818"/>
                  </a:lnTo>
                  <a:lnTo>
                    <a:pt x="15906433" y="4567813"/>
                  </a:lnTo>
                  <a:lnTo>
                    <a:pt x="15916909" y="4563602"/>
                  </a:lnTo>
                  <a:lnTo>
                    <a:pt x="15919615" y="4557259"/>
                  </a:lnTo>
                  <a:lnTo>
                    <a:pt x="15915404" y="4546782"/>
                  </a:lnTo>
                  <a:close/>
                </a:path>
                <a:path w="20092670" h="6081395">
                  <a:moveTo>
                    <a:pt x="15994883" y="4514003"/>
                  </a:moveTo>
                  <a:lnTo>
                    <a:pt x="15988542" y="4511298"/>
                  </a:lnTo>
                  <a:lnTo>
                    <a:pt x="15975684" y="4516467"/>
                  </a:lnTo>
                  <a:lnTo>
                    <a:pt x="15972979" y="4522809"/>
                  </a:lnTo>
                  <a:lnTo>
                    <a:pt x="15976233" y="4530905"/>
                  </a:lnTo>
                  <a:lnTo>
                    <a:pt x="15978474" y="4533045"/>
                  </a:lnTo>
                  <a:lnTo>
                    <a:pt x="15983150" y="4535040"/>
                  </a:lnTo>
                  <a:lnTo>
                    <a:pt x="15985914" y="4535035"/>
                  </a:lnTo>
                  <a:lnTo>
                    <a:pt x="15996389" y="4530824"/>
                  </a:lnTo>
                  <a:lnTo>
                    <a:pt x="15999095" y="4524480"/>
                  </a:lnTo>
                  <a:lnTo>
                    <a:pt x="15994883" y="4514003"/>
                  </a:lnTo>
                  <a:close/>
                </a:path>
                <a:path w="20092670" h="6081395">
                  <a:moveTo>
                    <a:pt x="16074747" y="4482178"/>
                  </a:moveTo>
                  <a:lnTo>
                    <a:pt x="16068405" y="4479473"/>
                  </a:lnTo>
                  <a:lnTo>
                    <a:pt x="16055548" y="4484641"/>
                  </a:lnTo>
                  <a:lnTo>
                    <a:pt x="16052842" y="4490984"/>
                  </a:lnTo>
                  <a:lnTo>
                    <a:pt x="16056096" y="4499079"/>
                  </a:lnTo>
                  <a:lnTo>
                    <a:pt x="16058005" y="4501078"/>
                  </a:lnTo>
                  <a:lnTo>
                    <a:pt x="16060675" y="4502217"/>
                  </a:lnTo>
                  <a:lnTo>
                    <a:pt x="16060817" y="4501883"/>
                  </a:lnTo>
                  <a:lnTo>
                    <a:pt x="16063155" y="4502880"/>
                  </a:lnTo>
                  <a:lnTo>
                    <a:pt x="16065777" y="4503209"/>
                  </a:lnTo>
                  <a:lnTo>
                    <a:pt x="16076253" y="4498997"/>
                  </a:lnTo>
                  <a:lnTo>
                    <a:pt x="16078959" y="4492654"/>
                  </a:lnTo>
                  <a:lnTo>
                    <a:pt x="16074747" y="4482178"/>
                  </a:lnTo>
                  <a:close/>
                </a:path>
                <a:path w="20092670" h="6081395">
                  <a:moveTo>
                    <a:pt x="16154661" y="4451161"/>
                  </a:moveTo>
                  <a:lnTo>
                    <a:pt x="16148652" y="4448598"/>
                  </a:lnTo>
                  <a:lnTo>
                    <a:pt x="16143079" y="4450562"/>
                  </a:lnTo>
                  <a:lnTo>
                    <a:pt x="16135460" y="4453625"/>
                  </a:lnTo>
                  <a:lnTo>
                    <a:pt x="16132755" y="4459967"/>
                  </a:lnTo>
                  <a:lnTo>
                    <a:pt x="16136009" y="4468063"/>
                  </a:lnTo>
                  <a:lnTo>
                    <a:pt x="16137917" y="4470062"/>
                  </a:lnTo>
                  <a:lnTo>
                    <a:pt x="16140587" y="4471201"/>
                  </a:lnTo>
                  <a:lnTo>
                    <a:pt x="16140730" y="4470866"/>
                  </a:lnTo>
                  <a:lnTo>
                    <a:pt x="16143067" y="4471863"/>
                  </a:lnTo>
                  <a:lnTo>
                    <a:pt x="16145690" y="4472192"/>
                  </a:lnTo>
                  <a:lnTo>
                    <a:pt x="16156165" y="4467981"/>
                  </a:lnTo>
                  <a:lnTo>
                    <a:pt x="16158729" y="4461972"/>
                  </a:lnTo>
                  <a:lnTo>
                    <a:pt x="16156766" y="4456401"/>
                  </a:lnTo>
                  <a:lnTo>
                    <a:pt x="16154661" y="4451161"/>
                  </a:lnTo>
                  <a:close/>
                </a:path>
                <a:path w="20092670" h="6081395">
                  <a:moveTo>
                    <a:pt x="16234907" y="4420288"/>
                  </a:moveTo>
                  <a:lnTo>
                    <a:pt x="16228899" y="4417726"/>
                  </a:lnTo>
                  <a:lnTo>
                    <a:pt x="16223326" y="4419688"/>
                  </a:lnTo>
                  <a:lnTo>
                    <a:pt x="16215708" y="4422751"/>
                  </a:lnTo>
                  <a:lnTo>
                    <a:pt x="16213145" y="4428760"/>
                  </a:lnTo>
                  <a:lnTo>
                    <a:pt x="16215107" y="4434333"/>
                  </a:lnTo>
                  <a:lnTo>
                    <a:pt x="16216256" y="4437190"/>
                  </a:lnTo>
                  <a:lnTo>
                    <a:pt x="16218164" y="4439188"/>
                  </a:lnTo>
                  <a:lnTo>
                    <a:pt x="16220835" y="4440327"/>
                  </a:lnTo>
                  <a:lnTo>
                    <a:pt x="16220978" y="4439993"/>
                  </a:lnTo>
                  <a:lnTo>
                    <a:pt x="16223314" y="4440990"/>
                  </a:lnTo>
                  <a:lnTo>
                    <a:pt x="16226078" y="4440985"/>
                  </a:lnTo>
                  <a:lnTo>
                    <a:pt x="16228793" y="4440171"/>
                  </a:lnTo>
                  <a:lnTo>
                    <a:pt x="16236413" y="4437107"/>
                  </a:lnTo>
                  <a:lnTo>
                    <a:pt x="16238976" y="4431100"/>
                  </a:lnTo>
                  <a:lnTo>
                    <a:pt x="16237012" y="4425526"/>
                  </a:lnTo>
                  <a:lnTo>
                    <a:pt x="16234907" y="4420288"/>
                  </a:lnTo>
                  <a:close/>
                </a:path>
                <a:path w="20092670" h="6081395">
                  <a:moveTo>
                    <a:pt x="16309527" y="4387803"/>
                  </a:moveTo>
                  <a:lnTo>
                    <a:pt x="16303955" y="4389768"/>
                  </a:lnTo>
                  <a:lnTo>
                    <a:pt x="16296336" y="4392830"/>
                  </a:lnTo>
                  <a:lnTo>
                    <a:pt x="16293922" y="4397719"/>
                  </a:lnTo>
                  <a:lnTo>
                    <a:pt x="16293439" y="4398697"/>
                  </a:lnTo>
                  <a:lnTo>
                    <a:pt x="16295402" y="4404269"/>
                  </a:lnTo>
                  <a:lnTo>
                    <a:pt x="16296553" y="4407128"/>
                  </a:lnTo>
                  <a:lnTo>
                    <a:pt x="16298460" y="4409125"/>
                  </a:lnTo>
                  <a:lnTo>
                    <a:pt x="16303468" y="4411261"/>
                  </a:lnTo>
                  <a:lnTo>
                    <a:pt x="16306232" y="4411257"/>
                  </a:lnTo>
                  <a:lnTo>
                    <a:pt x="16308948" y="4410442"/>
                  </a:lnTo>
                  <a:lnTo>
                    <a:pt x="16316566" y="4407378"/>
                  </a:lnTo>
                  <a:lnTo>
                    <a:pt x="16318981" y="4402490"/>
                  </a:lnTo>
                  <a:lnTo>
                    <a:pt x="16319464" y="4401512"/>
                  </a:lnTo>
                  <a:lnTo>
                    <a:pt x="16317500" y="4395940"/>
                  </a:lnTo>
                  <a:lnTo>
                    <a:pt x="16315395" y="4390701"/>
                  </a:lnTo>
                  <a:lnTo>
                    <a:pt x="16309527" y="4387803"/>
                  </a:lnTo>
                  <a:close/>
                </a:path>
                <a:path w="20092670" h="6081395">
                  <a:moveTo>
                    <a:pt x="16390540" y="4358836"/>
                  </a:moveTo>
                  <a:lnTo>
                    <a:pt x="16384967" y="4360798"/>
                  </a:lnTo>
                  <a:lnTo>
                    <a:pt x="16382586" y="4361756"/>
                  </a:lnTo>
                  <a:lnTo>
                    <a:pt x="16377014" y="4363719"/>
                  </a:lnTo>
                  <a:lnTo>
                    <a:pt x="16374601" y="4368608"/>
                  </a:lnTo>
                  <a:lnTo>
                    <a:pt x="16374118" y="4369586"/>
                  </a:lnTo>
                  <a:lnTo>
                    <a:pt x="16376081" y="4375158"/>
                  </a:lnTo>
                  <a:lnTo>
                    <a:pt x="16376896" y="4377873"/>
                  </a:lnTo>
                  <a:lnTo>
                    <a:pt x="16379138" y="4380013"/>
                  </a:lnTo>
                  <a:lnTo>
                    <a:pt x="16384480" y="4382292"/>
                  </a:lnTo>
                  <a:lnTo>
                    <a:pt x="16387245" y="4382288"/>
                  </a:lnTo>
                  <a:lnTo>
                    <a:pt x="16389959" y="4381472"/>
                  </a:lnTo>
                  <a:lnTo>
                    <a:pt x="16397579" y="4378409"/>
                  </a:lnTo>
                  <a:lnTo>
                    <a:pt x="16399993" y="4373521"/>
                  </a:lnTo>
                  <a:lnTo>
                    <a:pt x="16400476" y="4372543"/>
                  </a:lnTo>
                  <a:lnTo>
                    <a:pt x="16398513" y="4366971"/>
                  </a:lnTo>
                  <a:lnTo>
                    <a:pt x="16396406" y="4361733"/>
                  </a:lnTo>
                  <a:lnTo>
                    <a:pt x="16390540" y="4358836"/>
                  </a:lnTo>
                  <a:close/>
                </a:path>
                <a:path w="20092670" h="6081395">
                  <a:moveTo>
                    <a:pt x="16471553" y="4329867"/>
                  </a:moveTo>
                  <a:lnTo>
                    <a:pt x="16465981" y="4331830"/>
                  </a:lnTo>
                  <a:lnTo>
                    <a:pt x="16463597" y="4332787"/>
                  </a:lnTo>
                  <a:lnTo>
                    <a:pt x="16458025" y="4334751"/>
                  </a:lnTo>
                  <a:lnTo>
                    <a:pt x="16455452" y="4339965"/>
                  </a:lnTo>
                  <a:lnTo>
                    <a:pt x="16455130" y="4340617"/>
                  </a:lnTo>
                  <a:lnTo>
                    <a:pt x="16457093" y="4346190"/>
                  </a:lnTo>
                  <a:lnTo>
                    <a:pt x="16458099" y="4349380"/>
                  </a:lnTo>
                  <a:lnTo>
                    <a:pt x="16460342" y="4351521"/>
                  </a:lnTo>
                  <a:lnTo>
                    <a:pt x="16465015" y="4353514"/>
                  </a:lnTo>
                  <a:lnTo>
                    <a:pt x="16467780" y="4353510"/>
                  </a:lnTo>
                  <a:lnTo>
                    <a:pt x="16470495" y="4352696"/>
                  </a:lnTo>
                  <a:lnTo>
                    <a:pt x="16472875" y="4351738"/>
                  </a:lnTo>
                  <a:lnTo>
                    <a:pt x="16478448" y="4349774"/>
                  </a:lnTo>
                  <a:lnTo>
                    <a:pt x="16481023" y="4344561"/>
                  </a:lnTo>
                  <a:lnTo>
                    <a:pt x="16481345" y="4343909"/>
                  </a:lnTo>
                  <a:lnTo>
                    <a:pt x="16477419" y="4332764"/>
                  </a:lnTo>
                  <a:lnTo>
                    <a:pt x="16471553" y="4329867"/>
                  </a:lnTo>
                  <a:close/>
                </a:path>
                <a:path w="20092670" h="6081395">
                  <a:moveTo>
                    <a:pt x="16552804" y="4302184"/>
                  </a:moveTo>
                  <a:lnTo>
                    <a:pt x="16547232" y="4304148"/>
                  </a:lnTo>
                  <a:lnTo>
                    <a:pt x="16544851" y="4305104"/>
                  </a:lnTo>
                  <a:lnTo>
                    <a:pt x="16539278" y="4307068"/>
                  </a:lnTo>
                  <a:lnTo>
                    <a:pt x="16536704" y="4312283"/>
                  </a:lnTo>
                  <a:lnTo>
                    <a:pt x="16536382" y="4312935"/>
                  </a:lnTo>
                  <a:lnTo>
                    <a:pt x="16538347" y="4318508"/>
                  </a:lnTo>
                  <a:lnTo>
                    <a:pt x="16539352" y="4321699"/>
                  </a:lnTo>
                  <a:lnTo>
                    <a:pt x="16541595" y="4323838"/>
                  </a:lnTo>
                  <a:lnTo>
                    <a:pt x="16544266" y="4324978"/>
                  </a:lnTo>
                  <a:lnTo>
                    <a:pt x="16544409" y="4324644"/>
                  </a:lnTo>
                  <a:lnTo>
                    <a:pt x="16546745" y="4325640"/>
                  </a:lnTo>
                  <a:lnTo>
                    <a:pt x="16549029" y="4325827"/>
                  </a:lnTo>
                  <a:lnTo>
                    <a:pt x="16551748" y="4325013"/>
                  </a:lnTo>
                  <a:lnTo>
                    <a:pt x="16554128" y="4324056"/>
                  </a:lnTo>
                  <a:lnTo>
                    <a:pt x="16559700" y="4322093"/>
                  </a:lnTo>
                  <a:lnTo>
                    <a:pt x="16562276" y="4316878"/>
                  </a:lnTo>
                  <a:lnTo>
                    <a:pt x="16562598" y="4316227"/>
                  </a:lnTo>
                  <a:lnTo>
                    <a:pt x="16558672" y="4305081"/>
                  </a:lnTo>
                  <a:lnTo>
                    <a:pt x="16552804" y="4302184"/>
                  </a:lnTo>
                  <a:close/>
                </a:path>
                <a:path w="20092670" h="6081395">
                  <a:moveTo>
                    <a:pt x="16634775" y="4275597"/>
                  </a:moveTo>
                  <a:lnTo>
                    <a:pt x="16629203" y="4277561"/>
                  </a:lnTo>
                  <a:lnTo>
                    <a:pt x="16626821" y="4278518"/>
                  </a:lnTo>
                  <a:lnTo>
                    <a:pt x="16621392" y="4280148"/>
                  </a:lnTo>
                  <a:lnTo>
                    <a:pt x="16618195" y="4285886"/>
                  </a:lnTo>
                  <a:lnTo>
                    <a:pt x="16618017" y="4286205"/>
                  </a:lnTo>
                  <a:lnTo>
                    <a:pt x="16619980" y="4291777"/>
                  </a:lnTo>
                  <a:lnTo>
                    <a:pt x="16620987" y="4294967"/>
                  </a:lnTo>
                  <a:lnTo>
                    <a:pt x="16623232" y="4297109"/>
                  </a:lnTo>
                  <a:lnTo>
                    <a:pt x="16628239" y="4299245"/>
                  </a:lnTo>
                  <a:lnTo>
                    <a:pt x="16630860" y="4299575"/>
                  </a:lnTo>
                  <a:lnTo>
                    <a:pt x="16635622" y="4297660"/>
                  </a:lnTo>
                  <a:lnTo>
                    <a:pt x="16641195" y="4295697"/>
                  </a:lnTo>
                  <a:lnTo>
                    <a:pt x="16644425" y="4289973"/>
                  </a:lnTo>
                  <a:lnTo>
                    <a:pt x="16640498" y="4278827"/>
                  </a:lnTo>
                  <a:lnTo>
                    <a:pt x="16634775" y="4275597"/>
                  </a:lnTo>
                  <a:close/>
                </a:path>
                <a:path w="20092670" h="6081395">
                  <a:moveTo>
                    <a:pt x="16716316" y="4250011"/>
                  </a:moveTo>
                  <a:lnTo>
                    <a:pt x="16710885" y="4251640"/>
                  </a:lnTo>
                  <a:lnTo>
                    <a:pt x="16708505" y="4252597"/>
                  </a:lnTo>
                  <a:lnTo>
                    <a:pt x="16703076" y="4254227"/>
                  </a:lnTo>
                  <a:lnTo>
                    <a:pt x="16700035" y="4260427"/>
                  </a:lnTo>
                  <a:lnTo>
                    <a:pt x="16701664" y="4265857"/>
                  </a:lnTo>
                  <a:lnTo>
                    <a:pt x="16702813" y="4268715"/>
                  </a:lnTo>
                  <a:lnTo>
                    <a:pt x="16704915" y="4271190"/>
                  </a:lnTo>
                  <a:lnTo>
                    <a:pt x="16709588" y="4273183"/>
                  </a:lnTo>
                  <a:lnTo>
                    <a:pt x="16712210" y="4273511"/>
                  </a:lnTo>
                  <a:lnTo>
                    <a:pt x="16714591" y="4272555"/>
                  </a:lnTo>
                  <a:lnTo>
                    <a:pt x="16716829" y="4271931"/>
                  </a:lnTo>
                  <a:lnTo>
                    <a:pt x="16722593" y="4270444"/>
                  </a:lnTo>
                  <a:lnTo>
                    <a:pt x="16725633" y="4264245"/>
                  </a:lnTo>
                  <a:lnTo>
                    <a:pt x="16724004" y="4258815"/>
                  </a:lnTo>
                  <a:lnTo>
                    <a:pt x="16722518" y="4253051"/>
                  </a:lnTo>
                  <a:lnTo>
                    <a:pt x="16716316" y="4250011"/>
                  </a:lnTo>
                  <a:close/>
                </a:path>
                <a:path w="20092670" h="6081395">
                  <a:moveTo>
                    <a:pt x="16798575" y="4225520"/>
                  </a:moveTo>
                  <a:lnTo>
                    <a:pt x="16793145" y="4227149"/>
                  </a:lnTo>
                  <a:lnTo>
                    <a:pt x="16790907" y="4227773"/>
                  </a:lnTo>
                  <a:lnTo>
                    <a:pt x="16785476" y="4229402"/>
                  </a:lnTo>
                  <a:lnTo>
                    <a:pt x="16782102" y="4235459"/>
                  </a:lnTo>
                  <a:lnTo>
                    <a:pt x="16783732" y="4240890"/>
                  </a:lnTo>
                  <a:lnTo>
                    <a:pt x="16784738" y="4244080"/>
                  </a:lnTo>
                  <a:lnTo>
                    <a:pt x="16787174" y="4246698"/>
                  </a:lnTo>
                  <a:lnTo>
                    <a:pt x="16791848" y="4248691"/>
                  </a:lnTo>
                  <a:lnTo>
                    <a:pt x="16794612" y="4248688"/>
                  </a:lnTo>
                  <a:lnTo>
                    <a:pt x="16799089" y="4247441"/>
                  </a:lnTo>
                  <a:lnTo>
                    <a:pt x="16804519" y="4245810"/>
                  </a:lnTo>
                  <a:lnTo>
                    <a:pt x="16807890" y="4239753"/>
                  </a:lnTo>
                  <a:lnTo>
                    <a:pt x="16804633" y="4228893"/>
                  </a:lnTo>
                  <a:lnTo>
                    <a:pt x="16798575" y="4225520"/>
                  </a:lnTo>
                  <a:close/>
                </a:path>
                <a:path w="20092670" h="6081395">
                  <a:moveTo>
                    <a:pt x="16882218" y="4202408"/>
                  </a:moveTo>
                  <a:lnTo>
                    <a:pt x="16876454" y="4203895"/>
                  </a:lnTo>
                  <a:lnTo>
                    <a:pt x="16873881" y="4204376"/>
                  </a:lnTo>
                  <a:lnTo>
                    <a:pt x="16868118" y="4205863"/>
                  </a:lnTo>
                  <a:lnTo>
                    <a:pt x="16864887" y="4211587"/>
                  </a:lnTo>
                  <a:lnTo>
                    <a:pt x="16866374" y="4217352"/>
                  </a:lnTo>
                  <a:lnTo>
                    <a:pt x="16867381" y="4220543"/>
                  </a:lnTo>
                  <a:lnTo>
                    <a:pt x="16869481" y="4223017"/>
                  </a:lnTo>
                  <a:lnTo>
                    <a:pt x="16874823" y="4225295"/>
                  </a:lnTo>
                  <a:lnTo>
                    <a:pt x="16877444" y="4225624"/>
                  </a:lnTo>
                  <a:lnTo>
                    <a:pt x="16881923" y="4224378"/>
                  </a:lnTo>
                  <a:lnTo>
                    <a:pt x="16887686" y="4222891"/>
                  </a:lnTo>
                  <a:lnTo>
                    <a:pt x="16890917" y="4217167"/>
                  </a:lnTo>
                  <a:lnTo>
                    <a:pt x="16887943" y="4205640"/>
                  </a:lnTo>
                  <a:lnTo>
                    <a:pt x="16882218" y="4202408"/>
                  </a:lnTo>
                  <a:close/>
                </a:path>
                <a:path w="20092670" h="6081395">
                  <a:moveTo>
                    <a:pt x="16965102" y="4180156"/>
                  </a:moveTo>
                  <a:lnTo>
                    <a:pt x="16959337" y="4181644"/>
                  </a:lnTo>
                  <a:lnTo>
                    <a:pt x="16957097" y="4182265"/>
                  </a:lnTo>
                  <a:lnTo>
                    <a:pt x="16951667" y="4183896"/>
                  </a:lnTo>
                  <a:lnTo>
                    <a:pt x="16948103" y="4189477"/>
                  </a:lnTo>
                  <a:lnTo>
                    <a:pt x="16949590" y="4195241"/>
                  </a:lnTo>
                  <a:lnTo>
                    <a:pt x="16950597" y="4198433"/>
                  </a:lnTo>
                  <a:lnTo>
                    <a:pt x="16952696" y="4200906"/>
                  </a:lnTo>
                  <a:lnTo>
                    <a:pt x="16957372" y="4202900"/>
                  </a:lnTo>
                  <a:lnTo>
                    <a:pt x="16959994" y="4203231"/>
                  </a:lnTo>
                  <a:lnTo>
                    <a:pt x="16962232" y="4202607"/>
                  </a:lnTo>
                  <a:lnTo>
                    <a:pt x="16964805" y="4202126"/>
                  </a:lnTo>
                  <a:lnTo>
                    <a:pt x="16970235" y="4200495"/>
                  </a:lnTo>
                  <a:lnTo>
                    <a:pt x="16973799" y="4194915"/>
                  </a:lnTo>
                  <a:lnTo>
                    <a:pt x="16972311" y="4189151"/>
                  </a:lnTo>
                  <a:lnTo>
                    <a:pt x="16970683" y="4183721"/>
                  </a:lnTo>
                  <a:lnTo>
                    <a:pt x="16965102" y="4180156"/>
                  </a:lnTo>
                  <a:close/>
                </a:path>
                <a:path w="20092670" h="6081395">
                  <a:moveTo>
                    <a:pt x="17049367" y="4159284"/>
                  </a:moveTo>
                  <a:lnTo>
                    <a:pt x="17043603" y="4160770"/>
                  </a:lnTo>
                  <a:lnTo>
                    <a:pt x="17041031" y="4161252"/>
                  </a:lnTo>
                  <a:lnTo>
                    <a:pt x="17035268" y="4162738"/>
                  </a:lnTo>
                  <a:lnTo>
                    <a:pt x="17031703" y="4168320"/>
                  </a:lnTo>
                  <a:lnTo>
                    <a:pt x="17033189" y="4174083"/>
                  </a:lnTo>
                  <a:lnTo>
                    <a:pt x="17033719" y="4177466"/>
                  </a:lnTo>
                  <a:lnTo>
                    <a:pt x="17036154" y="4180083"/>
                  </a:lnTo>
                  <a:lnTo>
                    <a:pt x="17041495" y="4182362"/>
                  </a:lnTo>
                  <a:lnTo>
                    <a:pt x="17043782" y="4182548"/>
                  </a:lnTo>
                  <a:lnTo>
                    <a:pt x="17046021" y="4181925"/>
                  </a:lnTo>
                  <a:lnTo>
                    <a:pt x="17048594" y="4181444"/>
                  </a:lnTo>
                  <a:lnTo>
                    <a:pt x="17054357" y="4179957"/>
                  </a:lnTo>
                  <a:lnTo>
                    <a:pt x="17057922" y="4174375"/>
                  </a:lnTo>
                  <a:lnTo>
                    <a:pt x="17054948" y="4162847"/>
                  </a:lnTo>
                  <a:lnTo>
                    <a:pt x="17049367" y="4159284"/>
                  </a:lnTo>
                  <a:close/>
                </a:path>
                <a:path w="20092670" h="6081395">
                  <a:moveTo>
                    <a:pt x="17133255" y="4140222"/>
                  </a:moveTo>
                  <a:lnTo>
                    <a:pt x="17127634" y="4141375"/>
                  </a:lnTo>
                  <a:lnTo>
                    <a:pt x="17125061" y="4141856"/>
                  </a:lnTo>
                  <a:lnTo>
                    <a:pt x="17119297" y="4143343"/>
                  </a:lnTo>
                  <a:lnTo>
                    <a:pt x="17115733" y="4148924"/>
                  </a:lnTo>
                  <a:lnTo>
                    <a:pt x="17116885" y="4154546"/>
                  </a:lnTo>
                  <a:lnTo>
                    <a:pt x="17117749" y="4158071"/>
                  </a:lnTo>
                  <a:lnTo>
                    <a:pt x="17120183" y="4160688"/>
                  </a:lnTo>
                  <a:lnTo>
                    <a:pt x="17125191" y="4162824"/>
                  </a:lnTo>
                  <a:lnTo>
                    <a:pt x="17127338" y="4163345"/>
                  </a:lnTo>
                  <a:lnTo>
                    <a:pt x="17129577" y="4162721"/>
                  </a:lnTo>
                  <a:lnTo>
                    <a:pt x="17132150" y="4162240"/>
                  </a:lnTo>
                  <a:lnTo>
                    <a:pt x="17137913" y="4160754"/>
                  </a:lnTo>
                  <a:lnTo>
                    <a:pt x="17141478" y="4155172"/>
                  </a:lnTo>
                  <a:lnTo>
                    <a:pt x="17140324" y="4149551"/>
                  </a:lnTo>
                  <a:lnTo>
                    <a:pt x="17138838" y="4143786"/>
                  </a:lnTo>
                  <a:lnTo>
                    <a:pt x="17133255" y="4140222"/>
                  </a:lnTo>
                  <a:close/>
                </a:path>
                <a:path w="20092670" h="6081395">
                  <a:moveTo>
                    <a:pt x="17217384" y="4122447"/>
                  </a:moveTo>
                  <a:lnTo>
                    <a:pt x="17211763" y="4123600"/>
                  </a:lnTo>
                  <a:lnTo>
                    <a:pt x="17209190" y="4124081"/>
                  </a:lnTo>
                  <a:lnTo>
                    <a:pt x="17203569" y="4125234"/>
                  </a:lnTo>
                  <a:lnTo>
                    <a:pt x="17200004" y="4130816"/>
                  </a:lnTo>
                  <a:lnTo>
                    <a:pt x="17201156" y="4136438"/>
                  </a:lnTo>
                  <a:lnTo>
                    <a:pt x="17201878" y="4140296"/>
                  </a:lnTo>
                  <a:lnTo>
                    <a:pt x="17204313" y="4142913"/>
                  </a:lnTo>
                  <a:lnTo>
                    <a:pt x="17208654" y="4144765"/>
                  </a:lnTo>
                  <a:lnTo>
                    <a:pt x="17210941" y="4144951"/>
                  </a:lnTo>
                  <a:lnTo>
                    <a:pt x="17213037" y="4144661"/>
                  </a:lnTo>
                  <a:lnTo>
                    <a:pt x="17215610" y="4144180"/>
                  </a:lnTo>
                  <a:lnTo>
                    <a:pt x="17221565" y="4143170"/>
                  </a:lnTo>
                  <a:lnTo>
                    <a:pt x="17225130" y="4137588"/>
                  </a:lnTo>
                  <a:lnTo>
                    <a:pt x="17223977" y="4131967"/>
                  </a:lnTo>
                  <a:lnTo>
                    <a:pt x="17222965" y="4126012"/>
                  </a:lnTo>
                  <a:lnTo>
                    <a:pt x="17217384" y="4122447"/>
                  </a:lnTo>
                  <a:close/>
                </a:path>
                <a:path w="20092670" h="6081395">
                  <a:moveTo>
                    <a:pt x="17301469" y="4106626"/>
                  </a:moveTo>
                  <a:lnTo>
                    <a:pt x="17295848" y="4107780"/>
                  </a:lnTo>
                  <a:lnTo>
                    <a:pt x="17293274" y="4108261"/>
                  </a:lnTo>
                  <a:lnTo>
                    <a:pt x="17287654" y="4109414"/>
                  </a:lnTo>
                  <a:lnTo>
                    <a:pt x="17284089" y="4114995"/>
                  </a:lnTo>
                  <a:lnTo>
                    <a:pt x="17285242" y="4120616"/>
                  </a:lnTo>
                  <a:lnTo>
                    <a:pt x="17286106" y="4124141"/>
                  </a:lnTo>
                  <a:lnTo>
                    <a:pt x="17288540" y="4126759"/>
                  </a:lnTo>
                  <a:lnTo>
                    <a:pt x="17293213" y="4128752"/>
                  </a:lnTo>
                  <a:lnTo>
                    <a:pt x="17295360" y="4129273"/>
                  </a:lnTo>
                  <a:lnTo>
                    <a:pt x="17297599" y="4128650"/>
                  </a:lnTo>
                  <a:lnTo>
                    <a:pt x="17300171" y="4128169"/>
                  </a:lnTo>
                  <a:lnTo>
                    <a:pt x="17305794" y="4127015"/>
                  </a:lnTo>
                  <a:lnTo>
                    <a:pt x="17309356" y="4121432"/>
                  </a:lnTo>
                  <a:lnTo>
                    <a:pt x="17307049" y="4110190"/>
                  </a:lnTo>
                  <a:lnTo>
                    <a:pt x="17301469" y="4106626"/>
                  </a:lnTo>
                  <a:close/>
                </a:path>
                <a:path w="20092670" h="6081395">
                  <a:moveTo>
                    <a:pt x="17386314" y="4089946"/>
                  </a:moveTo>
                  <a:lnTo>
                    <a:pt x="17380692" y="4091098"/>
                  </a:lnTo>
                  <a:lnTo>
                    <a:pt x="17378120" y="4091580"/>
                  </a:lnTo>
                  <a:lnTo>
                    <a:pt x="17372498" y="4092734"/>
                  </a:lnTo>
                  <a:lnTo>
                    <a:pt x="17368601" y="4098173"/>
                  </a:lnTo>
                  <a:lnTo>
                    <a:pt x="17369755" y="4103795"/>
                  </a:lnTo>
                  <a:lnTo>
                    <a:pt x="17370284" y="4107176"/>
                  </a:lnTo>
                  <a:lnTo>
                    <a:pt x="17372910" y="4110269"/>
                  </a:lnTo>
                  <a:lnTo>
                    <a:pt x="17377584" y="4112263"/>
                  </a:lnTo>
                  <a:lnTo>
                    <a:pt x="17381967" y="4112160"/>
                  </a:lnTo>
                  <a:lnTo>
                    <a:pt x="17384540" y="4111680"/>
                  </a:lnTo>
                  <a:lnTo>
                    <a:pt x="17390161" y="4110526"/>
                  </a:lnTo>
                  <a:lnTo>
                    <a:pt x="17394060" y="4105087"/>
                  </a:lnTo>
                  <a:lnTo>
                    <a:pt x="17391753" y="4093844"/>
                  </a:lnTo>
                  <a:lnTo>
                    <a:pt x="17386314" y="4089946"/>
                  </a:lnTo>
                  <a:close/>
                </a:path>
                <a:path w="20092670" h="6081395">
                  <a:moveTo>
                    <a:pt x="17471257" y="4074885"/>
                  </a:moveTo>
                  <a:lnTo>
                    <a:pt x="17465636" y="4076039"/>
                  </a:lnTo>
                  <a:lnTo>
                    <a:pt x="17463062" y="4076520"/>
                  </a:lnTo>
                  <a:lnTo>
                    <a:pt x="17457108" y="4077530"/>
                  </a:lnTo>
                  <a:lnTo>
                    <a:pt x="17453210" y="4082970"/>
                  </a:lnTo>
                  <a:lnTo>
                    <a:pt x="17454364" y="4088591"/>
                  </a:lnTo>
                  <a:lnTo>
                    <a:pt x="17454893" y="4091974"/>
                  </a:lnTo>
                  <a:lnTo>
                    <a:pt x="17457185" y="4094925"/>
                  </a:lnTo>
                  <a:lnTo>
                    <a:pt x="17460524" y="4096349"/>
                  </a:lnTo>
                  <a:lnTo>
                    <a:pt x="17460381" y="4096683"/>
                  </a:lnTo>
                  <a:lnTo>
                    <a:pt x="17462383" y="4097537"/>
                  </a:lnTo>
                  <a:lnTo>
                    <a:pt x="17466433" y="4097291"/>
                  </a:lnTo>
                  <a:lnTo>
                    <a:pt x="17469008" y="4096811"/>
                  </a:lnTo>
                  <a:lnTo>
                    <a:pt x="17474964" y="4095801"/>
                  </a:lnTo>
                  <a:lnTo>
                    <a:pt x="17478718" y="4090695"/>
                  </a:lnTo>
                  <a:lnTo>
                    <a:pt x="17476696" y="4078785"/>
                  </a:lnTo>
                  <a:lnTo>
                    <a:pt x="17471257" y="4074885"/>
                  </a:lnTo>
                  <a:close/>
                </a:path>
                <a:path w="20092670" h="6081395">
                  <a:moveTo>
                    <a:pt x="17555916" y="4060493"/>
                  </a:moveTo>
                  <a:lnTo>
                    <a:pt x="17549961" y="4061504"/>
                  </a:lnTo>
                  <a:lnTo>
                    <a:pt x="17547389" y="4061985"/>
                  </a:lnTo>
                  <a:lnTo>
                    <a:pt x="17541909" y="4062805"/>
                  </a:lnTo>
                  <a:lnTo>
                    <a:pt x="17537677" y="4068102"/>
                  </a:lnTo>
                  <a:lnTo>
                    <a:pt x="17538687" y="4074056"/>
                  </a:lnTo>
                  <a:lnTo>
                    <a:pt x="17539409" y="4077915"/>
                  </a:lnTo>
                  <a:lnTo>
                    <a:pt x="17541702" y="4080866"/>
                  </a:lnTo>
                  <a:lnTo>
                    <a:pt x="17545040" y="4082290"/>
                  </a:lnTo>
                  <a:lnTo>
                    <a:pt x="17545182" y="4081956"/>
                  </a:lnTo>
                  <a:lnTo>
                    <a:pt x="17546852" y="4082668"/>
                  </a:lnTo>
                  <a:lnTo>
                    <a:pt x="17550760" y="4082757"/>
                  </a:lnTo>
                  <a:lnTo>
                    <a:pt x="17553332" y="4082277"/>
                  </a:lnTo>
                  <a:lnTo>
                    <a:pt x="17559146" y="4081599"/>
                  </a:lnTo>
                  <a:lnTo>
                    <a:pt x="17563042" y="4076159"/>
                  </a:lnTo>
                  <a:lnTo>
                    <a:pt x="17562032" y="4070205"/>
                  </a:lnTo>
                  <a:lnTo>
                    <a:pt x="17561354" y="4064392"/>
                  </a:lnTo>
                  <a:lnTo>
                    <a:pt x="17555916" y="4060493"/>
                  </a:lnTo>
                  <a:close/>
                </a:path>
                <a:path w="20092670" h="6081395">
                  <a:moveTo>
                    <a:pt x="17641005" y="4047863"/>
                  </a:moveTo>
                  <a:lnTo>
                    <a:pt x="17635192" y="4048540"/>
                  </a:lnTo>
                  <a:lnTo>
                    <a:pt x="17632621" y="4049022"/>
                  </a:lnTo>
                  <a:lnTo>
                    <a:pt x="17626808" y="4049698"/>
                  </a:lnTo>
                  <a:lnTo>
                    <a:pt x="17622909" y="4055138"/>
                  </a:lnTo>
                  <a:lnTo>
                    <a:pt x="17623587" y="4060950"/>
                  </a:lnTo>
                  <a:lnTo>
                    <a:pt x="17624309" y="4064810"/>
                  </a:lnTo>
                  <a:lnTo>
                    <a:pt x="17626601" y="4067760"/>
                  </a:lnTo>
                  <a:lnTo>
                    <a:pt x="17631608" y="4069896"/>
                  </a:lnTo>
                  <a:lnTo>
                    <a:pt x="17635516" y="4069985"/>
                  </a:lnTo>
                  <a:lnTo>
                    <a:pt x="17638089" y="4069504"/>
                  </a:lnTo>
                  <a:lnTo>
                    <a:pt x="17643902" y="4068827"/>
                  </a:lnTo>
                  <a:lnTo>
                    <a:pt x="17647800" y="4063387"/>
                  </a:lnTo>
                  <a:lnTo>
                    <a:pt x="17646446" y="4051762"/>
                  </a:lnTo>
                  <a:lnTo>
                    <a:pt x="17641005" y="4047863"/>
                  </a:lnTo>
                  <a:close/>
                </a:path>
                <a:path w="20092670" h="6081395">
                  <a:moveTo>
                    <a:pt x="17725862" y="4036712"/>
                  </a:moveTo>
                  <a:lnTo>
                    <a:pt x="17720048" y="4037389"/>
                  </a:lnTo>
                  <a:lnTo>
                    <a:pt x="17717619" y="4037535"/>
                  </a:lnTo>
                  <a:lnTo>
                    <a:pt x="17712139" y="4038355"/>
                  </a:lnTo>
                  <a:lnTo>
                    <a:pt x="17707908" y="4043652"/>
                  </a:lnTo>
                  <a:lnTo>
                    <a:pt x="17708585" y="4049465"/>
                  </a:lnTo>
                  <a:lnTo>
                    <a:pt x="17708973" y="4053182"/>
                  </a:lnTo>
                  <a:lnTo>
                    <a:pt x="17711599" y="4056275"/>
                  </a:lnTo>
                  <a:lnTo>
                    <a:pt x="17716606" y="4058411"/>
                  </a:lnTo>
                  <a:lnTo>
                    <a:pt x="17720513" y="4058499"/>
                  </a:lnTo>
                  <a:lnTo>
                    <a:pt x="17722943" y="4058352"/>
                  </a:lnTo>
                  <a:lnTo>
                    <a:pt x="17728422" y="4057532"/>
                  </a:lnTo>
                  <a:lnTo>
                    <a:pt x="17732656" y="4052235"/>
                  </a:lnTo>
                  <a:lnTo>
                    <a:pt x="17731979" y="4046423"/>
                  </a:lnTo>
                  <a:lnTo>
                    <a:pt x="17731159" y="4040944"/>
                  </a:lnTo>
                  <a:lnTo>
                    <a:pt x="17725862" y="4036712"/>
                  </a:lnTo>
                  <a:close/>
                </a:path>
                <a:path w="20092670" h="6081395">
                  <a:moveTo>
                    <a:pt x="17811910" y="4026463"/>
                  </a:moveTo>
                  <a:lnTo>
                    <a:pt x="17806096" y="4027140"/>
                  </a:lnTo>
                  <a:lnTo>
                    <a:pt x="17803667" y="4027287"/>
                  </a:lnTo>
                  <a:lnTo>
                    <a:pt x="17797854" y="4027964"/>
                  </a:lnTo>
                  <a:lnTo>
                    <a:pt x="17793621" y="4033261"/>
                  </a:lnTo>
                  <a:lnTo>
                    <a:pt x="17794299" y="4039074"/>
                  </a:lnTo>
                  <a:lnTo>
                    <a:pt x="17794544" y="4043125"/>
                  </a:lnTo>
                  <a:lnTo>
                    <a:pt x="17797170" y="4046217"/>
                  </a:lnTo>
                  <a:lnTo>
                    <a:pt x="17802510" y="4048495"/>
                  </a:lnTo>
                  <a:lnTo>
                    <a:pt x="17806085" y="4048442"/>
                  </a:lnTo>
                  <a:lnTo>
                    <a:pt x="17808514" y="4048295"/>
                  </a:lnTo>
                  <a:lnTo>
                    <a:pt x="17814327" y="4047617"/>
                  </a:lnTo>
                  <a:lnTo>
                    <a:pt x="17818560" y="4042320"/>
                  </a:lnTo>
                  <a:lnTo>
                    <a:pt x="17817206" y="4030695"/>
                  </a:lnTo>
                  <a:lnTo>
                    <a:pt x="17811910" y="4026463"/>
                  </a:lnTo>
                  <a:close/>
                </a:path>
                <a:path w="20092670" h="6081395">
                  <a:moveTo>
                    <a:pt x="17897103" y="4018218"/>
                  </a:moveTo>
                  <a:lnTo>
                    <a:pt x="17891291" y="4018894"/>
                  </a:lnTo>
                  <a:lnTo>
                    <a:pt x="17883190" y="4019385"/>
                  </a:lnTo>
                  <a:lnTo>
                    <a:pt x="17878623" y="4024539"/>
                  </a:lnTo>
                  <a:lnTo>
                    <a:pt x="17890609" y="4039911"/>
                  </a:lnTo>
                  <a:lnTo>
                    <a:pt x="17898710" y="4039421"/>
                  </a:lnTo>
                  <a:lnTo>
                    <a:pt x="17903278" y="4034267"/>
                  </a:lnTo>
                  <a:lnTo>
                    <a:pt x="17902601" y="4028455"/>
                  </a:lnTo>
                  <a:lnTo>
                    <a:pt x="17902258" y="4022783"/>
                  </a:lnTo>
                  <a:lnTo>
                    <a:pt x="17897103" y="4018218"/>
                  </a:lnTo>
                  <a:close/>
                </a:path>
                <a:path w="20092670" h="6081395">
                  <a:moveTo>
                    <a:pt x="17982870" y="4011400"/>
                  </a:moveTo>
                  <a:lnTo>
                    <a:pt x="17974769" y="4011891"/>
                  </a:lnTo>
                  <a:lnTo>
                    <a:pt x="17968765" y="4012091"/>
                  </a:lnTo>
                  <a:lnTo>
                    <a:pt x="17964533" y="4017388"/>
                  </a:lnTo>
                  <a:lnTo>
                    <a:pt x="17965120" y="4027109"/>
                  </a:lnTo>
                  <a:lnTo>
                    <a:pt x="17967605" y="4030536"/>
                  </a:lnTo>
                  <a:lnTo>
                    <a:pt x="17971278" y="4032103"/>
                  </a:lnTo>
                  <a:lnTo>
                    <a:pt x="17971754" y="4031910"/>
                  </a:lnTo>
                  <a:lnTo>
                    <a:pt x="17973090" y="4032480"/>
                  </a:lnTo>
                  <a:lnTo>
                    <a:pt x="17976521" y="4032761"/>
                  </a:lnTo>
                  <a:lnTo>
                    <a:pt x="17984622" y="4032270"/>
                  </a:lnTo>
                  <a:lnTo>
                    <a:pt x="17988853" y="4026973"/>
                  </a:lnTo>
                  <a:lnTo>
                    <a:pt x="17988167" y="4015632"/>
                  </a:lnTo>
                  <a:lnTo>
                    <a:pt x="17982870" y="4011400"/>
                  </a:lnTo>
                  <a:close/>
                </a:path>
                <a:path w="20092670" h="6081395">
                  <a:moveTo>
                    <a:pt x="18068734" y="4006203"/>
                  </a:moveTo>
                  <a:lnTo>
                    <a:pt x="18054964" y="4007036"/>
                  </a:lnTo>
                  <a:lnTo>
                    <a:pt x="18050652" y="4011904"/>
                  </a:lnTo>
                  <a:lnTo>
                    <a:pt x="18050399" y="4012191"/>
                  </a:lnTo>
                  <a:lnTo>
                    <a:pt x="18050986" y="4021912"/>
                  </a:lnTo>
                  <a:lnTo>
                    <a:pt x="18053471" y="4025338"/>
                  </a:lnTo>
                  <a:lnTo>
                    <a:pt x="18058812" y="4027616"/>
                  </a:lnTo>
                  <a:lnTo>
                    <a:pt x="18061909" y="4027755"/>
                  </a:lnTo>
                  <a:lnTo>
                    <a:pt x="18070010" y="4027264"/>
                  </a:lnTo>
                  <a:lnTo>
                    <a:pt x="18074323" y="4022396"/>
                  </a:lnTo>
                  <a:lnTo>
                    <a:pt x="18074577" y="4022110"/>
                  </a:lnTo>
                  <a:lnTo>
                    <a:pt x="18073891" y="4010769"/>
                  </a:lnTo>
                  <a:lnTo>
                    <a:pt x="18068734" y="4006203"/>
                  </a:lnTo>
                  <a:close/>
                </a:path>
                <a:path w="20092670" h="6081395">
                  <a:moveTo>
                    <a:pt x="18155318" y="4002100"/>
                  </a:moveTo>
                  <a:lnTo>
                    <a:pt x="18149314" y="4002302"/>
                  </a:lnTo>
                  <a:lnTo>
                    <a:pt x="18141213" y="4002791"/>
                  </a:lnTo>
                  <a:lnTo>
                    <a:pt x="18136455" y="4007469"/>
                  </a:lnTo>
                  <a:lnTo>
                    <a:pt x="18136656" y="4013474"/>
                  </a:lnTo>
                  <a:lnTo>
                    <a:pt x="18136759" y="4017859"/>
                  </a:lnTo>
                  <a:lnTo>
                    <a:pt x="18139243" y="4021285"/>
                  </a:lnTo>
                  <a:lnTo>
                    <a:pt x="18144585" y="4023564"/>
                  </a:lnTo>
                  <a:lnTo>
                    <a:pt x="18147682" y="4023702"/>
                  </a:lnTo>
                  <a:lnTo>
                    <a:pt x="18155783" y="4023211"/>
                  </a:lnTo>
                  <a:lnTo>
                    <a:pt x="18160541" y="4018533"/>
                  </a:lnTo>
                  <a:lnTo>
                    <a:pt x="18160340" y="4012529"/>
                  </a:lnTo>
                  <a:lnTo>
                    <a:pt x="18159997" y="4006859"/>
                  </a:lnTo>
                  <a:lnTo>
                    <a:pt x="18155318" y="4002100"/>
                  </a:lnTo>
                  <a:close/>
                </a:path>
                <a:path w="20092670" h="6081395">
                  <a:moveTo>
                    <a:pt x="18241046" y="4000002"/>
                  </a:moveTo>
                  <a:lnTo>
                    <a:pt x="18235042" y="4000203"/>
                  </a:lnTo>
                  <a:lnTo>
                    <a:pt x="18232613" y="4000351"/>
                  </a:lnTo>
                  <a:lnTo>
                    <a:pt x="18226751" y="4000217"/>
                  </a:lnTo>
                  <a:lnTo>
                    <a:pt x="18221992" y="4004895"/>
                  </a:lnTo>
                  <a:lnTo>
                    <a:pt x="18222193" y="4010899"/>
                  </a:lnTo>
                  <a:lnTo>
                    <a:pt x="18222296" y="4015284"/>
                  </a:lnTo>
                  <a:lnTo>
                    <a:pt x="18225115" y="4018853"/>
                  </a:lnTo>
                  <a:lnTo>
                    <a:pt x="18228787" y="4020419"/>
                  </a:lnTo>
                  <a:lnTo>
                    <a:pt x="18228310" y="4020610"/>
                  </a:lnTo>
                  <a:lnTo>
                    <a:pt x="18229645" y="4021180"/>
                  </a:lnTo>
                  <a:lnTo>
                    <a:pt x="18232743" y="4021317"/>
                  </a:lnTo>
                  <a:lnTo>
                    <a:pt x="18235172" y="4021171"/>
                  </a:lnTo>
                  <a:lnTo>
                    <a:pt x="18241035" y="4021304"/>
                  </a:lnTo>
                  <a:lnTo>
                    <a:pt x="18245793" y="4016626"/>
                  </a:lnTo>
                  <a:lnTo>
                    <a:pt x="18245592" y="4010622"/>
                  </a:lnTo>
                  <a:lnTo>
                    <a:pt x="18245726" y="4004760"/>
                  </a:lnTo>
                  <a:lnTo>
                    <a:pt x="18241046" y="4000002"/>
                  </a:lnTo>
                  <a:close/>
                </a:path>
                <a:path w="20092670" h="6081395">
                  <a:moveTo>
                    <a:pt x="18327015" y="3999188"/>
                  </a:moveTo>
                  <a:lnTo>
                    <a:pt x="18321153" y="3999056"/>
                  </a:lnTo>
                  <a:lnTo>
                    <a:pt x="18318723" y="3999203"/>
                  </a:lnTo>
                  <a:lnTo>
                    <a:pt x="18312861" y="3999071"/>
                  </a:lnTo>
                  <a:lnTo>
                    <a:pt x="18308436" y="4003891"/>
                  </a:lnTo>
                  <a:lnTo>
                    <a:pt x="18308304" y="4009753"/>
                  </a:lnTo>
                  <a:lnTo>
                    <a:pt x="18308407" y="4014136"/>
                  </a:lnTo>
                  <a:lnTo>
                    <a:pt x="18311081" y="4018040"/>
                  </a:lnTo>
                  <a:lnTo>
                    <a:pt x="18314754" y="4019607"/>
                  </a:lnTo>
                  <a:lnTo>
                    <a:pt x="18314897" y="4019273"/>
                  </a:lnTo>
                  <a:lnTo>
                    <a:pt x="18315898" y="4019700"/>
                  </a:lnTo>
                  <a:lnTo>
                    <a:pt x="18318853" y="4020171"/>
                  </a:lnTo>
                  <a:lnTo>
                    <a:pt x="18321283" y="4020023"/>
                  </a:lnTo>
                  <a:lnTo>
                    <a:pt x="18327145" y="4020156"/>
                  </a:lnTo>
                  <a:lnTo>
                    <a:pt x="18331569" y="4015337"/>
                  </a:lnTo>
                  <a:lnTo>
                    <a:pt x="18331836" y="4003613"/>
                  </a:lnTo>
                  <a:lnTo>
                    <a:pt x="18327015" y="3999188"/>
                  </a:lnTo>
                  <a:close/>
                </a:path>
                <a:path w="20092670" h="6081395">
                  <a:moveTo>
                    <a:pt x="18413082" y="3999997"/>
                  </a:moveTo>
                  <a:lnTo>
                    <a:pt x="18407220" y="3999864"/>
                  </a:lnTo>
                  <a:lnTo>
                    <a:pt x="18404789" y="4000011"/>
                  </a:lnTo>
                  <a:lnTo>
                    <a:pt x="18398928" y="3999877"/>
                  </a:lnTo>
                  <a:lnTo>
                    <a:pt x="18394169" y="4004555"/>
                  </a:lnTo>
                  <a:lnTo>
                    <a:pt x="18394036" y="4010417"/>
                  </a:lnTo>
                  <a:lnTo>
                    <a:pt x="18394139" y="4014801"/>
                  </a:lnTo>
                  <a:lnTo>
                    <a:pt x="18396815" y="4018705"/>
                  </a:lnTo>
                  <a:lnTo>
                    <a:pt x="18401822" y="4020841"/>
                  </a:lnTo>
                  <a:lnTo>
                    <a:pt x="18404443" y="4021169"/>
                  </a:lnTo>
                  <a:lnTo>
                    <a:pt x="18406873" y="4021022"/>
                  </a:lnTo>
                  <a:lnTo>
                    <a:pt x="18412735" y="4021156"/>
                  </a:lnTo>
                  <a:lnTo>
                    <a:pt x="18417493" y="4016478"/>
                  </a:lnTo>
                  <a:lnTo>
                    <a:pt x="18417760" y="4004754"/>
                  </a:lnTo>
                  <a:lnTo>
                    <a:pt x="18413082" y="3999997"/>
                  </a:lnTo>
                  <a:close/>
                </a:path>
                <a:path w="20092670" h="6081395">
                  <a:moveTo>
                    <a:pt x="18499245" y="4002423"/>
                  </a:moveTo>
                  <a:lnTo>
                    <a:pt x="18493383" y="4002291"/>
                  </a:lnTo>
                  <a:lnTo>
                    <a:pt x="18491095" y="4002104"/>
                  </a:lnTo>
                  <a:lnTo>
                    <a:pt x="18485233" y="4001970"/>
                  </a:lnTo>
                  <a:lnTo>
                    <a:pt x="18480143" y="4006506"/>
                  </a:lnTo>
                  <a:lnTo>
                    <a:pt x="18480009" y="4012368"/>
                  </a:lnTo>
                  <a:lnTo>
                    <a:pt x="18479635" y="4016944"/>
                  </a:lnTo>
                  <a:lnTo>
                    <a:pt x="18498423" y="4023775"/>
                  </a:lnTo>
                  <a:lnTo>
                    <a:pt x="18503514" y="4019238"/>
                  </a:lnTo>
                  <a:lnTo>
                    <a:pt x="18503781" y="4007516"/>
                  </a:lnTo>
                  <a:lnTo>
                    <a:pt x="18499245" y="4002423"/>
                  </a:lnTo>
                  <a:close/>
                </a:path>
                <a:path w="20092670" h="6081395">
                  <a:moveTo>
                    <a:pt x="18584890" y="4006997"/>
                  </a:moveTo>
                  <a:lnTo>
                    <a:pt x="18571163" y="4005876"/>
                  </a:lnTo>
                  <a:lnTo>
                    <a:pt x="18566406" y="4010555"/>
                  </a:lnTo>
                  <a:lnTo>
                    <a:pt x="18565565" y="4020850"/>
                  </a:lnTo>
                  <a:lnTo>
                    <a:pt x="18568239" y="4024752"/>
                  </a:lnTo>
                  <a:lnTo>
                    <a:pt x="18572912" y="4026745"/>
                  </a:lnTo>
                  <a:lnTo>
                    <a:pt x="18578158" y="4027404"/>
                  </a:lnTo>
                  <a:lnTo>
                    <a:pt x="18583877" y="4027871"/>
                  </a:lnTo>
                  <a:lnTo>
                    <a:pt x="18588968" y="4023336"/>
                  </a:lnTo>
                  <a:lnTo>
                    <a:pt x="18589101" y="4017473"/>
                  </a:lnTo>
                  <a:lnTo>
                    <a:pt x="18589568" y="4011754"/>
                  </a:lnTo>
                  <a:lnTo>
                    <a:pt x="18584890" y="4006997"/>
                  </a:lnTo>
                  <a:close/>
                </a:path>
                <a:path w="20092670" h="6081395">
                  <a:moveTo>
                    <a:pt x="18671393" y="4012330"/>
                  </a:moveTo>
                  <a:lnTo>
                    <a:pt x="18665673" y="4011863"/>
                  </a:lnTo>
                  <a:lnTo>
                    <a:pt x="18663052" y="4011534"/>
                  </a:lnTo>
                  <a:lnTo>
                    <a:pt x="18657332" y="4011068"/>
                  </a:lnTo>
                  <a:lnTo>
                    <a:pt x="18652240" y="4015603"/>
                  </a:lnTo>
                  <a:lnTo>
                    <a:pt x="18651432" y="4025517"/>
                  </a:lnTo>
                  <a:lnTo>
                    <a:pt x="18651401" y="4025898"/>
                  </a:lnTo>
                  <a:lnTo>
                    <a:pt x="18653934" y="4030136"/>
                  </a:lnTo>
                  <a:lnTo>
                    <a:pt x="18659607" y="4032556"/>
                  </a:lnTo>
                  <a:lnTo>
                    <a:pt x="18669904" y="4033396"/>
                  </a:lnTo>
                  <a:lnTo>
                    <a:pt x="18674995" y="4028860"/>
                  </a:lnTo>
                  <a:lnTo>
                    <a:pt x="18675928" y="4017421"/>
                  </a:lnTo>
                  <a:lnTo>
                    <a:pt x="18671393" y="4012330"/>
                  </a:lnTo>
                  <a:close/>
                </a:path>
                <a:path w="20092670" h="6081395">
                  <a:moveTo>
                    <a:pt x="18756706" y="4019525"/>
                  </a:moveTo>
                  <a:lnTo>
                    <a:pt x="18750988" y="4019057"/>
                  </a:lnTo>
                  <a:lnTo>
                    <a:pt x="18748365" y="4018728"/>
                  </a:lnTo>
                  <a:lnTo>
                    <a:pt x="18742646" y="4018261"/>
                  </a:lnTo>
                  <a:lnTo>
                    <a:pt x="18737221" y="4022655"/>
                  </a:lnTo>
                  <a:lnTo>
                    <a:pt x="18736381" y="4032949"/>
                  </a:lnTo>
                  <a:lnTo>
                    <a:pt x="18739248" y="4037329"/>
                  </a:lnTo>
                  <a:lnTo>
                    <a:pt x="18744255" y="4039465"/>
                  </a:lnTo>
                  <a:lnTo>
                    <a:pt x="18746400" y="4039986"/>
                  </a:lnTo>
                  <a:lnTo>
                    <a:pt x="18749022" y="4040315"/>
                  </a:lnTo>
                  <a:lnTo>
                    <a:pt x="18755075" y="4040924"/>
                  </a:lnTo>
                  <a:lnTo>
                    <a:pt x="18760167" y="4036388"/>
                  </a:lnTo>
                  <a:lnTo>
                    <a:pt x="18760634" y="4030669"/>
                  </a:lnTo>
                  <a:lnTo>
                    <a:pt x="18761243" y="4024615"/>
                  </a:lnTo>
                  <a:lnTo>
                    <a:pt x="18756706" y="4019525"/>
                  </a:lnTo>
                  <a:close/>
                </a:path>
                <a:path w="20092670" h="6081395">
                  <a:moveTo>
                    <a:pt x="18842262" y="4028005"/>
                  </a:moveTo>
                  <a:lnTo>
                    <a:pt x="18836543" y="4027539"/>
                  </a:lnTo>
                  <a:lnTo>
                    <a:pt x="18833921" y="4027208"/>
                  </a:lnTo>
                  <a:lnTo>
                    <a:pt x="18828344" y="4026408"/>
                  </a:lnTo>
                  <a:lnTo>
                    <a:pt x="18822919" y="4030802"/>
                  </a:lnTo>
                  <a:lnTo>
                    <a:pt x="18822452" y="4036520"/>
                  </a:lnTo>
                  <a:lnTo>
                    <a:pt x="18821936" y="4041430"/>
                  </a:lnTo>
                  <a:lnTo>
                    <a:pt x="18824803" y="4045810"/>
                  </a:lnTo>
                  <a:lnTo>
                    <a:pt x="18828810" y="4047519"/>
                  </a:lnTo>
                  <a:lnTo>
                    <a:pt x="18828953" y="4047185"/>
                  </a:lnTo>
                  <a:lnTo>
                    <a:pt x="18829620" y="4047470"/>
                  </a:lnTo>
                  <a:lnTo>
                    <a:pt x="18831764" y="4047990"/>
                  </a:lnTo>
                  <a:lnTo>
                    <a:pt x="18834386" y="4048319"/>
                  </a:lnTo>
                  <a:lnTo>
                    <a:pt x="18839963" y="4049119"/>
                  </a:lnTo>
                  <a:lnTo>
                    <a:pt x="18845387" y="4044727"/>
                  </a:lnTo>
                  <a:lnTo>
                    <a:pt x="18845855" y="4039008"/>
                  </a:lnTo>
                  <a:lnTo>
                    <a:pt x="18846656" y="4033430"/>
                  </a:lnTo>
                  <a:lnTo>
                    <a:pt x="18842262" y="4028005"/>
                  </a:lnTo>
                  <a:close/>
                </a:path>
                <a:path w="20092670" h="6081395">
                  <a:moveTo>
                    <a:pt x="18927629" y="4038773"/>
                  </a:moveTo>
                  <a:lnTo>
                    <a:pt x="18922053" y="4037972"/>
                  </a:lnTo>
                  <a:lnTo>
                    <a:pt x="18919433" y="4037644"/>
                  </a:lnTo>
                  <a:lnTo>
                    <a:pt x="18913856" y="4036843"/>
                  </a:lnTo>
                  <a:lnTo>
                    <a:pt x="18908430" y="4041236"/>
                  </a:lnTo>
                  <a:lnTo>
                    <a:pt x="18907630" y="4046813"/>
                  </a:lnTo>
                  <a:lnTo>
                    <a:pt x="18907114" y="4051724"/>
                  </a:lnTo>
                  <a:lnTo>
                    <a:pt x="18909646" y="4055959"/>
                  </a:lnTo>
                  <a:lnTo>
                    <a:pt x="18914987" y="4058238"/>
                  </a:lnTo>
                  <a:lnTo>
                    <a:pt x="18916799" y="4058616"/>
                  </a:lnTo>
                  <a:lnTo>
                    <a:pt x="18919421" y="4058945"/>
                  </a:lnTo>
                  <a:lnTo>
                    <a:pt x="18924998" y="4059746"/>
                  </a:lnTo>
                  <a:lnTo>
                    <a:pt x="18930424" y="4055352"/>
                  </a:lnTo>
                  <a:lnTo>
                    <a:pt x="18931972" y="4044571"/>
                  </a:lnTo>
                  <a:lnTo>
                    <a:pt x="18932026" y="4044199"/>
                  </a:lnTo>
                  <a:lnTo>
                    <a:pt x="18927629" y="4038773"/>
                  </a:lnTo>
                  <a:close/>
                </a:path>
                <a:path w="20092670" h="6081395">
                  <a:moveTo>
                    <a:pt x="19013574" y="4050970"/>
                  </a:moveTo>
                  <a:lnTo>
                    <a:pt x="19007663" y="4050028"/>
                  </a:lnTo>
                  <a:lnTo>
                    <a:pt x="19005041" y="4049698"/>
                  </a:lnTo>
                  <a:lnTo>
                    <a:pt x="18999131" y="4048754"/>
                  </a:lnTo>
                  <a:lnTo>
                    <a:pt x="18993989" y="4052481"/>
                  </a:lnTo>
                  <a:lnTo>
                    <a:pt x="18993047" y="4058392"/>
                  </a:lnTo>
                  <a:lnTo>
                    <a:pt x="18992197" y="4063159"/>
                  </a:lnTo>
                  <a:lnTo>
                    <a:pt x="18994922" y="4067873"/>
                  </a:lnTo>
                  <a:lnTo>
                    <a:pt x="19001930" y="4070862"/>
                  </a:lnTo>
                  <a:lnTo>
                    <a:pt x="19004553" y="4071191"/>
                  </a:lnTo>
                  <a:lnTo>
                    <a:pt x="19010606" y="4071800"/>
                  </a:lnTo>
                  <a:lnTo>
                    <a:pt x="19015747" y="4068075"/>
                  </a:lnTo>
                  <a:lnTo>
                    <a:pt x="19016691" y="4062165"/>
                  </a:lnTo>
                  <a:lnTo>
                    <a:pt x="19017262" y="4056488"/>
                  </a:lnTo>
                  <a:lnTo>
                    <a:pt x="19017300" y="4056111"/>
                  </a:lnTo>
                  <a:lnTo>
                    <a:pt x="19013574" y="4050970"/>
                  </a:lnTo>
                  <a:close/>
                </a:path>
                <a:path w="20092670" h="6081395">
                  <a:moveTo>
                    <a:pt x="19098137" y="4064551"/>
                  </a:moveTo>
                  <a:lnTo>
                    <a:pt x="19092226" y="4063608"/>
                  </a:lnTo>
                  <a:lnTo>
                    <a:pt x="19089604" y="4063279"/>
                  </a:lnTo>
                  <a:lnTo>
                    <a:pt x="19084027" y="4062479"/>
                  </a:lnTo>
                  <a:lnTo>
                    <a:pt x="19078554" y="4066063"/>
                  </a:lnTo>
                  <a:lnTo>
                    <a:pt x="19077612" y="4071973"/>
                  </a:lnTo>
                  <a:lnTo>
                    <a:pt x="19076761" y="4076740"/>
                  </a:lnTo>
                  <a:lnTo>
                    <a:pt x="19079485" y="4081453"/>
                  </a:lnTo>
                  <a:lnTo>
                    <a:pt x="19085828" y="4084159"/>
                  </a:lnTo>
                  <a:lnTo>
                    <a:pt x="19088450" y="4084488"/>
                  </a:lnTo>
                  <a:lnTo>
                    <a:pt x="19094361" y="4085431"/>
                  </a:lnTo>
                  <a:lnTo>
                    <a:pt x="19099833" y="4081847"/>
                  </a:lnTo>
                  <a:lnTo>
                    <a:pt x="19101720" y="4070026"/>
                  </a:lnTo>
                  <a:lnTo>
                    <a:pt x="19098137" y="4064551"/>
                  </a:lnTo>
                  <a:close/>
                </a:path>
                <a:path w="20092670" h="6081395">
                  <a:moveTo>
                    <a:pt x="19183274" y="4079562"/>
                  </a:moveTo>
                  <a:lnTo>
                    <a:pt x="19177222" y="4078952"/>
                  </a:lnTo>
                  <a:lnTo>
                    <a:pt x="19174884" y="4077955"/>
                  </a:lnTo>
                  <a:lnTo>
                    <a:pt x="19168973" y="4077012"/>
                  </a:lnTo>
                  <a:lnTo>
                    <a:pt x="19163834" y="4080738"/>
                  </a:lnTo>
                  <a:lnTo>
                    <a:pt x="19162557" y="4086507"/>
                  </a:lnTo>
                  <a:lnTo>
                    <a:pt x="19161565" y="4091609"/>
                  </a:lnTo>
                  <a:lnTo>
                    <a:pt x="19164288" y="4096321"/>
                  </a:lnTo>
                  <a:lnTo>
                    <a:pt x="19170964" y="4099169"/>
                  </a:lnTo>
                  <a:lnTo>
                    <a:pt x="19173587" y="4099498"/>
                  </a:lnTo>
                  <a:lnTo>
                    <a:pt x="19179497" y="4100441"/>
                  </a:lnTo>
                  <a:lnTo>
                    <a:pt x="19184971" y="4096857"/>
                  </a:lnTo>
                  <a:lnTo>
                    <a:pt x="19186857" y="4085035"/>
                  </a:lnTo>
                  <a:lnTo>
                    <a:pt x="19183274" y="4079562"/>
                  </a:lnTo>
                  <a:close/>
                </a:path>
                <a:path w="20092670" h="6081395">
                  <a:moveTo>
                    <a:pt x="19267558" y="4096576"/>
                  </a:moveTo>
                  <a:lnTo>
                    <a:pt x="19261505" y="4095966"/>
                  </a:lnTo>
                  <a:lnTo>
                    <a:pt x="19259168" y="4094969"/>
                  </a:lnTo>
                  <a:lnTo>
                    <a:pt x="19253399" y="4093692"/>
                  </a:lnTo>
                  <a:lnTo>
                    <a:pt x="19247926" y="4097275"/>
                  </a:lnTo>
                  <a:lnTo>
                    <a:pt x="19246649" y="4103044"/>
                  </a:lnTo>
                  <a:lnTo>
                    <a:pt x="19245466" y="4107668"/>
                  </a:lnTo>
                  <a:lnTo>
                    <a:pt x="19248046" y="4112715"/>
                  </a:lnTo>
                  <a:lnTo>
                    <a:pt x="19253387" y="4114994"/>
                  </a:lnTo>
                  <a:lnTo>
                    <a:pt x="19255007" y="4114896"/>
                  </a:lnTo>
                  <a:lnTo>
                    <a:pt x="19257344" y="4115892"/>
                  </a:lnTo>
                  <a:lnTo>
                    <a:pt x="19263113" y="4117169"/>
                  </a:lnTo>
                  <a:lnTo>
                    <a:pt x="19268586" y="4113585"/>
                  </a:lnTo>
                  <a:lnTo>
                    <a:pt x="19269864" y="4107817"/>
                  </a:lnTo>
                  <a:lnTo>
                    <a:pt x="19270998" y="4102383"/>
                  </a:lnTo>
                  <a:lnTo>
                    <a:pt x="19267558" y="4096576"/>
                  </a:lnTo>
                  <a:close/>
                </a:path>
                <a:path w="20092670" h="6081395">
                  <a:moveTo>
                    <a:pt x="19351413" y="4114589"/>
                  </a:moveTo>
                  <a:lnTo>
                    <a:pt x="19345503" y="4113646"/>
                  </a:lnTo>
                  <a:lnTo>
                    <a:pt x="19343165" y="4112649"/>
                  </a:lnTo>
                  <a:lnTo>
                    <a:pt x="19337731" y="4111515"/>
                  </a:lnTo>
                  <a:lnTo>
                    <a:pt x="19331922" y="4114956"/>
                  </a:lnTo>
                  <a:lnTo>
                    <a:pt x="19330645" y="4120724"/>
                  </a:lnTo>
                  <a:lnTo>
                    <a:pt x="19329652" y="4125824"/>
                  </a:lnTo>
                  <a:lnTo>
                    <a:pt x="19332236" y="4130872"/>
                  </a:lnTo>
                  <a:lnTo>
                    <a:pt x="19337244" y="4133008"/>
                  </a:lnTo>
                  <a:lnTo>
                    <a:pt x="19338863" y="4132909"/>
                  </a:lnTo>
                  <a:lnTo>
                    <a:pt x="19341200" y="4133906"/>
                  </a:lnTo>
                  <a:lnTo>
                    <a:pt x="19346634" y="4135042"/>
                  </a:lnTo>
                  <a:lnTo>
                    <a:pt x="19352442" y="4131601"/>
                  </a:lnTo>
                  <a:lnTo>
                    <a:pt x="19354996" y="4120062"/>
                  </a:lnTo>
                  <a:lnTo>
                    <a:pt x="19351413" y="4114589"/>
                  </a:lnTo>
                  <a:close/>
                </a:path>
                <a:path w="20092670" h="6081395">
                  <a:moveTo>
                    <a:pt x="19435083" y="4134892"/>
                  </a:moveTo>
                  <a:lnTo>
                    <a:pt x="19429171" y="4133948"/>
                  </a:lnTo>
                  <a:lnTo>
                    <a:pt x="19426835" y="4132952"/>
                  </a:lnTo>
                  <a:lnTo>
                    <a:pt x="19421209" y="4131341"/>
                  </a:lnTo>
                  <a:lnTo>
                    <a:pt x="19415402" y="4134782"/>
                  </a:lnTo>
                  <a:lnTo>
                    <a:pt x="19414124" y="4140550"/>
                  </a:lnTo>
                  <a:lnTo>
                    <a:pt x="19413132" y="4145651"/>
                  </a:lnTo>
                  <a:lnTo>
                    <a:pt x="19415716" y="4150699"/>
                  </a:lnTo>
                  <a:lnTo>
                    <a:pt x="19420389" y="4152693"/>
                  </a:lnTo>
                  <a:lnTo>
                    <a:pt x="19419913" y="4152884"/>
                  </a:lnTo>
                  <a:lnTo>
                    <a:pt x="19420579" y="4153169"/>
                  </a:lnTo>
                  <a:lnTo>
                    <a:pt x="19421866" y="4152928"/>
                  </a:lnTo>
                  <a:lnTo>
                    <a:pt x="19424203" y="4153925"/>
                  </a:lnTo>
                  <a:lnTo>
                    <a:pt x="19429829" y="4155536"/>
                  </a:lnTo>
                  <a:lnTo>
                    <a:pt x="19435637" y="4152095"/>
                  </a:lnTo>
                  <a:lnTo>
                    <a:pt x="19436913" y="4146326"/>
                  </a:lnTo>
                  <a:lnTo>
                    <a:pt x="19438524" y="4140700"/>
                  </a:lnTo>
                  <a:lnTo>
                    <a:pt x="19435083" y="4134892"/>
                  </a:lnTo>
                  <a:close/>
                </a:path>
                <a:path w="20092670" h="6081395">
                  <a:moveTo>
                    <a:pt x="19518660" y="4156338"/>
                  </a:moveTo>
                  <a:lnTo>
                    <a:pt x="19512892" y="4155061"/>
                  </a:lnTo>
                  <a:lnTo>
                    <a:pt x="19510554" y="4154064"/>
                  </a:lnTo>
                  <a:lnTo>
                    <a:pt x="19504928" y="4152454"/>
                  </a:lnTo>
                  <a:lnTo>
                    <a:pt x="19499121" y="4155895"/>
                  </a:lnTo>
                  <a:lnTo>
                    <a:pt x="19497510" y="4161521"/>
                  </a:lnTo>
                  <a:lnTo>
                    <a:pt x="19496040" y="4166813"/>
                  </a:lnTo>
                  <a:lnTo>
                    <a:pt x="19498956" y="4172002"/>
                  </a:lnTo>
                  <a:lnTo>
                    <a:pt x="19503963" y="4174138"/>
                  </a:lnTo>
                  <a:lnTo>
                    <a:pt x="19505106" y="4174231"/>
                  </a:lnTo>
                  <a:lnTo>
                    <a:pt x="19507443" y="4175228"/>
                  </a:lnTo>
                  <a:lnTo>
                    <a:pt x="19513069" y="4176839"/>
                  </a:lnTo>
                  <a:lnTo>
                    <a:pt x="19518878" y="4173398"/>
                  </a:lnTo>
                  <a:lnTo>
                    <a:pt x="19522099" y="4162146"/>
                  </a:lnTo>
                  <a:lnTo>
                    <a:pt x="19518660" y="4156338"/>
                  </a:lnTo>
                  <a:close/>
                </a:path>
                <a:path w="20092670" h="6081395">
                  <a:moveTo>
                    <a:pt x="19601331" y="4178976"/>
                  </a:moveTo>
                  <a:lnTo>
                    <a:pt x="19595562" y="4177700"/>
                  </a:lnTo>
                  <a:lnTo>
                    <a:pt x="19593225" y="4176703"/>
                  </a:lnTo>
                  <a:lnTo>
                    <a:pt x="19587456" y="4175426"/>
                  </a:lnTo>
                  <a:lnTo>
                    <a:pt x="19581791" y="4178533"/>
                  </a:lnTo>
                  <a:lnTo>
                    <a:pt x="19580181" y="4184159"/>
                  </a:lnTo>
                  <a:lnTo>
                    <a:pt x="19578855" y="4189117"/>
                  </a:lnTo>
                  <a:lnTo>
                    <a:pt x="19581629" y="4194642"/>
                  </a:lnTo>
                  <a:lnTo>
                    <a:pt x="19586970" y="4196920"/>
                  </a:lnTo>
                  <a:lnTo>
                    <a:pt x="19587779" y="4196871"/>
                  </a:lnTo>
                  <a:lnTo>
                    <a:pt x="19590116" y="4197868"/>
                  </a:lnTo>
                  <a:lnTo>
                    <a:pt x="19595885" y="4199144"/>
                  </a:lnTo>
                  <a:lnTo>
                    <a:pt x="19601551" y="4196038"/>
                  </a:lnTo>
                  <a:lnTo>
                    <a:pt x="19603162" y="4190412"/>
                  </a:lnTo>
                  <a:lnTo>
                    <a:pt x="19604438" y="4184643"/>
                  </a:lnTo>
                  <a:lnTo>
                    <a:pt x="19601331" y="4178976"/>
                  </a:lnTo>
                  <a:close/>
                </a:path>
                <a:path w="20092670" h="6081395">
                  <a:moveTo>
                    <a:pt x="19683958" y="4203570"/>
                  </a:moveTo>
                  <a:lnTo>
                    <a:pt x="19678332" y="4201959"/>
                  </a:lnTo>
                  <a:lnTo>
                    <a:pt x="19675997" y="4200963"/>
                  </a:lnTo>
                  <a:lnTo>
                    <a:pt x="19670371" y="4199353"/>
                  </a:lnTo>
                  <a:lnTo>
                    <a:pt x="19664371" y="4202317"/>
                  </a:lnTo>
                  <a:lnTo>
                    <a:pt x="19662760" y="4207943"/>
                  </a:lnTo>
                  <a:lnTo>
                    <a:pt x="19661292" y="4213235"/>
                  </a:lnTo>
                  <a:lnTo>
                    <a:pt x="19663731" y="4218615"/>
                  </a:lnTo>
                  <a:lnTo>
                    <a:pt x="19668739" y="4220751"/>
                  </a:lnTo>
                  <a:lnTo>
                    <a:pt x="19668881" y="4220418"/>
                  </a:lnTo>
                  <a:lnTo>
                    <a:pt x="19672218" y="4221842"/>
                  </a:lnTo>
                  <a:lnTo>
                    <a:pt x="19677844" y="4223453"/>
                  </a:lnTo>
                  <a:lnTo>
                    <a:pt x="19683844" y="4220487"/>
                  </a:lnTo>
                  <a:lnTo>
                    <a:pt x="19687066" y="4209235"/>
                  </a:lnTo>
                  <a:lnTo>
                    <a:pt x="19683958" y="4203570"/>
                  </a:lnTo>
                  <a:close/>
                </a:path>
                <a:path w="20092670" h="6081395">
                  <a:moveTo>
                    <a:pt x="19766019" y="4229498"/>
                  </a:moveTo>
                  <a:lnTo>
                    <a:pt x="19760393" y="4227888"/>
                  </a:lnTo>
                  <a:lnTo>
                    <a:pt x="19758055" y="4226891"/>
                  </a:lnTo>
                  <a:lnTo>
                    <a:pt x="19752429" y="4225280"/>
                  </a:lnTo>
                  <a:lnTo>
                    <a:pt x="19746763" y="4228387"/>
                  </a:lnTo>
                  <a:lnTo>
                    <a:pt x="19743621" y="4237305"/>
                  </a:lnTo>
                  <a:lnTo>
                    <a:pt x="19743016" y="4239020"/>
                  </a:lnTo>
                  <a:lnTo>
                    <a:pt x="19745789" y="4244544"/>
                  </a:lnTo>
                  <a:lnTo>
                    <a:pt x="19754135" y="4248104"/>
                  </a:lnTo>
                  <a:lnTo>
                    <a:pt x="19759761" y="4249715"/>
                  </a:lnTo>
                  <a:lnTo>
                    <a:pt x="19765428" y="4246607"/>
                  </a:lnTo>
                  <a:lnTo>
                    <a:pt x="19767373" y="4241124"/>
                  </a:lnTo>
                  <a:lnTo>
                    <a:pt x="19768983" y="4235498"/>
                  </a:lnTo>
                  <a:lnTo>
                    <a:pt x="19766019" y="4229498"/>
                  </a:lnTo>
                  <a:close/>
                </a:path>
                <a:path w="20092670" h="6081395">
                  <a:moveTo>
                    <a:pt x="19847841" y="4256904"/>
                  </a:moveTo>
                  <a:lnTo>
                    <a:pt x="19842215" y="4255294"/>
                  </a:lnTo>
                  <a:lnTo>
                    <a:pt x="19839878" y="4254297"/>
                  </a:lnTo>
                  <a:lnTo>
                    <a:pt x="19834394" y="4252352"/>
                  </a:lnTo>
                  <a:lnTo>
                    <a:pt x="19828394" y="4255316"/>
                  </a:lnTo>
                  <a:lnTo>
                    <a:pt x="19825128" y="4264577"/>
                  </a:lnTo>
                  <a:lnTo>
                    <a:pt x="19824647" y="4265950"/>
                  </a:lnTo>
                  <a:lnTo>
                    <a:pt x="19827279" y="4271808"/>
                  </a:lnTo>
                  <a:lnTo>
                    <a:pt x="19832286" y="4273944"/>
                  </a:lnTo>
                  <a:lnTo>
                    <a:pt x="19832429" y="4273610"/>
                  </a:lnTo>
                  <a:lnTo>
                    <a:pt x="19835432" y="4274891"/>
                  </a:lnTo>
                  <a:lnTo>
                    <a:pt x="19840916" y="4276836"/>
                  </a:lnTo>
                  <a:lnTo>
                    <a:pt x="19846916" y="4273872"/>
                  </a:lnTo>
                  <a:lnTo>
                    <a:pt x="19850198" y="4264617"/>
                  </a:lnTo>
                  <a:lnTo>
                    <a:pt x="19850806" y="4262903"/>
                  </a:lnTo>
                  <a:lnTo>
                    <a:pt x="19847841" y="4256904"/>
                  </a:lnTo>
                  <a:close/>
                </a:path>
                <a:path w="20092670" h="6081395">
                  <a:moveTo>
                    <a:pt x="19928760" y="4285503"/>
                  </a:moveTo>
                  <a:lnTo>
                    <a:pt x="19923276" y="4283559"/>
                  </a:lnTo>
                  <a:lnTo>
                    <a:pt x="19920939" y="4282562"/>
                  </a:lnTo>
                  <a:lnTo>
                    <a:pt x="19915455" y="4280617"/>
                  </a:lnTo>
                  <a:lnTo>
                    <a:pt x="19909789" y="4283724"/>
                  </a:lnTo>
                  <a:lnTo>
                    <a:pt x="19907511" y="4289065"/>
                  </a:lnTo>
                  <a:lnTo>
                    <a:pt x="19906052" y="4293179"/>
                  </a:lnTo>
                  <a:lnTo>
                    <a:pt x="19905566" y="4294549"/>
                  </a:lnTo>
                  <a:lnTo>
                    <a:pt x="19908198" y="4300407"/>
                  </a:lnTo>
                  <a:lnTo>
                    <a:pt x="19913205" y="4302543"/>
                  </a:lnTo>
                  <a:lnTo>
                    <a:pt x="19913347" y="4302209"/>
                  </a:lnTo>
                  <a:lnTo>
                    <a:pt x="19916351" y="4303490"/>
                  </a:lnTo>
                  <a:lnTo>
                    <a:pt x="19931724" y="4291502"/>
                  </a:lnTo>
                  <a:lnTo>
                    <a:pt x="19928760" y="4285503"/>
                  </a:lnTo>
                  <a:close/>
                </a:path>
                <a:path w="20092670" h="6081395">
                  <a:moveTo>
                    <a:pt x="20009158" y="4316248"/>
                  </a:moveTo>
                  <a:lnTo>
                    <a:pt x="19996138" y="4310694"/>
                  </a:lnTo>
                  <a:lnTo>
                    <a:pt x="19990139" y="4313659"/>
                  </a:lnTo>
                  <a:lnTo>
                    <a:pt x="19987861" y="4319000"/>
                  </a:lnTo>
                  <a:lnTo>
                    <a:pt x="19986159" y="4323798"/>
                  </a:lnTo>
                  <a:lnTo>
                    <a:pt x="19985916" y="4324484"/>
                  </a:lnTo>
                  <a:lnTo>
                    <a:pt x="19988213" y="4330198"/>
                  </a:lnTo>
                  <a:lnTo>
                    <a:pt x="20001567" y="4335894"/>
                  </a:lnTo>
                  <a:lnTo>
                    <a:pt x="20007566" y="4332929"/>
                  </a:lnTo>
                  <a:lnTo>
                    <a:pt x="20012123" y="4322247"/>
                  </a:lnTo>
                  <a:lnTo>
                    <a:pt x="20009158" y="4316248"/>
                  </a:lnTo>
                  <a:close/>
                </a:path>
                <a:path w="20092670" h="6081395">
                  <a:moveTo>
                    <a:pt x="20089605" y="4347802"/>
                  </a:moveTo>
                  <a:lnTo>
                    <a:pt x="20081927" y="4344526"/>
                  </a:lnTo>
                  <a:lnTo>
                    <a:pt x="20076110" y="4342439"/>
                  </a:lnTo>
                  <a:lnTo>
                    <a:pt x="20070253" y="4345070"/>
                  </a:lnTo>
                  <a:lnTo>
                    <a:pt x="20065696" y="4355752"/>
                  </a:lnTo>
                  <a:lnTo>
                    <a:pt x="20068185" y="4361943"/>
                  </a:lnTo>
                  <a:lnTo>
                    <a:pt x="20075863" y="4365218"/>
                  </a:lnTo>
                  <a:lnTo>
                    <a:pt x="20081346" y="4367164"/>
                  </a:lnTo>
                  <a:lnTo>
                    <a:pt x="20087537" y="4364676"/>
                  </a:lnTo>
                  <a:lnTo>
                    <a:pt x="20092094" y="4353992"/>
                  </a:lnTo>
                  <a:lnTo>
                    <a:pt x="20089605" y="4347802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95887"/>
              <a:ext cx="20051744" cy="616182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4689382"/>
              <a:ext cx="20085050" cy="6245225"/>
            </a:xfrm>
            <a:custGeom>
              <a:avLst/>
              <a:gdLst/>
              <a:ahLst/>
              <a:cxnLst/>
              <a:rect l="l" t="t" r="r" b="b"/>
              <a:pathLst>
                <a:path w="20085050" h="6245225">
                  <a:moveTo>
                    <a:pt x="0" y="2941695"/>
                  </a:moveTo>
                  <a:lnTo>
                    <a:pt x="0" y="2954840"/>
                  </a:lnTo>
                  <a:lnTo>
                    <a:pt x="3557" y="2950825"/>
                  </a:lnTo>
                  <a:lnTo>
                    <a:pt x="2830" y="2944203"/>
                  </a:lnTo>
                  <a:lnTo>
                    <a:pt x="0" y="2941695"/>
                  </a:lnTo>
                  <a:close/>
                </a:path>
                <a:path w="20085050" h="6245225">
                  <a:moveTo>
                    <a:pt x="49456" y="2870973"/>
                  </a:moveTo>
                  <a:lnTo>
                    <a:pt x="42833" y="2871699"/>
                  </a:lnTo>
                  <a:lnTo>
                    <a:pt x="39028" y="2875994"/>
                  </a:lnTo>
                  <a:lnTo>
                    <a:pt x="37648" y="2877378"/>
                  </a:lnTo>
                  <a:lnTo>
                    <a:pt x="33843" y="2881674"/>
                  </a:lnTo>
                  <a:lnTo>
                    <a:pt x="34569" y="2888297"/>
                  </a:lnTo>
                  <a:lnTo>
                    <a:pt x="38864" y="2892103"/>
                  </a:lnTo>
                  <a:lnTo>
                    <a:pt x="39390" y="2892721"/>
                  </a:lnTo>
                  <a:lnTo>
                    <a:pt x="45731" y="2895426"/>
                  </a:lnTo>
                  <a:lnTo>
                    <a:pt x="50544" y="2894322"/>
                  </a:lnTo>
                  <a:lnTo>
                    <a:pt x="53588" y="2890886"/>
                  </a:lnTo>
                  <a:lnTo>
                    <a:pt x="54968" y="2889501"/>
                  </a:lnTo>
                  <a:lnTo>
                    <a:pt x="58773" y="2885206"/>
                  </a:lnTo>
                  <a:lnTo>
                    <a:pt x="58047" y="2878583"/>
                  </a:lnTo>
                  <a:lnTo>
                    <a:pt x="49456" y="2870973"/>
                  </a:lnTo>
                  <a:close/>
                </a:path>
                <a:path w="20085050" h="6245225">
                  <a:moveTo>
                    <a:pt x="104672" y="2805354"/>
                  </a:moveTo>
                  <a:lnTo>
                    <a:pt x="98050" y="2806080"/>
                  </a:lnTo>
                  <a:lnTo>
                    <a:pt x="94244" y="2810375"/>
                  </a:lnTo>
                  <a:lnTo>
                    <a:pt x="92865" y="2811760"/>
                  </a:lnTo>
                  <a:lnTo>
                    <a:pt x="89059" y="2816055"/>
                  </a:lnTo>
                  <a:lnTo>
                    <a:pt x="89786" y="2822678"/>
                  </a:lnTo>
                  <a:lnTo>
                    <a:pt x="94081" y="2826483"/>
                  </a:lnTo>
                  <a:lnTo>
                    <a:pt x="94607" y="2827102"/>
                  </a:lnTo>
                  <a:lnTo>
                    <a:pt x="96609" y="2827956"/>
                  </a:lnTo>
                  <a:lnTo>
                    <a:pt x="96801" y="2828432"/>
                  </a:lnTo>
                  <a:lnTo>
                    <a:pt x="100807" y="2830141"/>
                  </a:lnTo>
                  <a:lnTo>
                    <a:pt x="105618" y="2829037"/>
                  </a:lnTo>
                  <a:lnTo>
                    <a:pt x="113989" y="2819587"/>
                  </a:lnTo>
                  <a:lnTo>
                    <a:pt x="113263" y="2812964"/>
                  </a:lnTo>
                  <a:lnTo>
                    <a:pt x="104672" y="2805354"/>
                  </a:lnTo>
                  <a:close/>
                </a:path>
                <a:path w="20085050" h="6245225">
                  <a:moveTo>
                    <a:pt x="159746" y="2740068"/>
                  </a:moveTo>
                  <a:lnTo>
                    <a:pt x="153124" y="2740794"/>
                  </a:lnTo>
                  <a:lnTo>
                    <a:pt x="149319" y="2745089"/>
                  </a:lnTo>
                  <a:lnTo>
                    <a:pt x="147938" y="2746475"/>
                  </a:lnTo>
                  <a:lnTo>
                    <a:pt x="144133" y="2750770"/>
                  </a:lnTo>
                  <a:lnTo>
                    <a:pt x="144860" y="2757392"/>
                  </a:lnTo>
                  <a:lnTo>
                    <a:pt x="150014" y="2761959"/>
                  </a:lnTo>
                  <a:lnTo>
                    <a:pt x="156023" y="2764522"/>
                  </a:lnTo>
                  <a:lnTo>
                    <a:pt x="160834" y="2763417"/>
                  </a:lnTo>
                  <a:lnTo>
                    <a:pt x="163878" y="2759981"/>
                  </a:lnTo>
                  <a:lnTo>
                    <a:pt x="165258" y="2758597"/>
                  </a:lnTo>
                  <a:lnTo>
                    <a:pt x="169063" y="2754302"/>
                  </a:lnTo>
                  <a:lnTo>
                    <a:pt x="168337" y="2747678"/>
                  </a:lnTo>
                  <a:lnTo>
                    <a:pt x="159746" y="2740068"/>
                  </a:lnTo>
                  <a:close/>
                </a:path>
                <a:path w="20085050" h="6245225">
                  <a:moveTo>
                    <a:pt x="215154" y="2674925"/>
                  </a:moveTo>
                  <a:lnTo>
                    <a:pt x="208674" y="2675318"/>
                  </a:lnTo>
                  <a:lnTo>
                    <a:pt x="204868" y="2679613"/>
                  </a:lnTo>
                  <a:lnTo>
                    <a:pt x="203489" y="2680997"/>
                  </a:lnTo>
                  <a:lnTo>
                    <a:pt x="200017" y="2685435"/>
                  </a:lnTo>
                  <a:lnTo>
                    <a:pt x="200410" y="2691915"/>
                  </a:lnTo>
                  <a:lnTo>
                    <a:pt x="205566" y="2696482"/>
                  </a:lnTo>
                  <a:lnTo>
                    <a:pt x="211573" y="2699045"/>
                  </a:lnTo>
                  <a:lnTo>
                    <a:pt x="216385" y="2697940"/>
                  </a:lnTo>
                  <a:lnTo>
                    <a:pt x="219429" y="2694503"/>
                  </a:lnTo>
                  <a:lnTo>
                    <a:pt x="220808" y="2693120"/>
                  </a:lnTo>
                  <a:lnTo>
                    <a:pt x="224280" y="2688682"/>
                  </a:lnTo>
                  <a:lnTo>
                    <a:pt x="223887" y="2682202"/>
                  </a:lnTo>
                  <a:lnTo>
                    <a:pt x="219592" y="2678397"/>
                  </a:lnTo>
                  <a:lnTo>
                    <a:pt x="215154" y="2674925"/>
                  </a:lnTo>
                  <a:close/>
                </a:path>
                <a:path w="20085050" h="6245225">
                  <a:moveTo>
                    <a:pt x="271421" y="2610543"/>
                  </a:moveTo>
                  <a:lnTo>
                    <a:pt x="264941" y="2610935"/>
                  </a:lnTo>
                  <a:lnTo>
                    <a:pt x="261135" y="2615231"/>
                  </a:lnTo>
                  <a:lnTo>
                    <a:pt x="259755" y="2616615"/>
                  </a:lnTo>
                  <a:lnTo>
                    <a:pt x="255950" y="2620911"/>
                  </a:lnTo>
                  <a:lnTo>
                    <a:pt x="256343" y="2627391"/>
                  </a:lnTo>
                  <a:lnTo>
                    <a:pt x="261497" y="2631957"/>
                  </a:lnTo>
                  <a:lnTo>
                    <a:pt x="267840" y="2634662"/>
                  </a:lnTo>
                  <a:lnTo>
                    <a:pt x="272651" y="2633558"/>
                  </a:lnTo>
                  <a:lnTo>
                    <a:pt x="275695" y="2630122"/>
                  </a:lnTo>
                  <a:lnTo>
                    <a:pt x="277075" y="2628738"/>
                  </a:lnTo>
                  <a:lnTo>
                    <a:pt x="280546" y="2624300"/>
                  </a:lnTo>
                  <a:lnTo>
                    <a:pt x="280154" y="2617819"/>
                  </a:lnTo>
                  <a:lnTo>
                    <a:pt x="275859" y="2614014"/>
                  </a:lnTo>
                  <a:lnTo>
                    <a:pt x="271421" y="2610543"/>
                  </a:lnTo>
                  <a:close/>
                </a:path>
                <a:path w="20085050" h="6245225">
                  <a:moveTo>
                    <a:pt x="327973" y="2545493"/>
                  </a:moveTo>
                  <a:lnTo>
                    <a:pt x="321492" y="2545886"/>
                  </a:lnTo>
                  <a:lnTo>
                    <a:pt x="312360" y="2556195"/>
                  </a:lnTo>
                  <a:lnTo>
                    <a:pt x="312752" y="2562675"/>
                  </a:lnTo>
                  <a:lnTo>
                    <a:pt x="317908" y="2567242"/>
                  </a:lnTo>
                  <a:lnTo>
                    <a:pt x="323915" y="2569805"/>
                  </a:lnTo>
                  <a:lnTo>
                    <a:pt x="328727" y="2568700"/>
                  </a:lnTo>
                  <a:lnTo>
                    <a:pt x="331771" y="2565263"/>
                  </a:lnTo>
                  <a:lnTo>
                    <a:pt x="333150" y="2563880"/>
                  </a:lnTo>
                  <a:lnTo>
                    <a:pt x="336956" y="2559584"/>
                  </a:lnTo>
                  <a:lnTo>
                    <a:pt x="336563" y="2553103"/>
                  </a:lnTo>
                  <a:lnTo>
                    <a:pt x="327973" y="2545493"/>
                  </a:lnTo>
                  <a:close/>
                </a:path>
                <a:path w="20085050" h="6245225">
                  <a:moveTo>
                    <a:pt x="384764" y="2481730"/>
                  </a:moveTo>
                  <a:lnTo>
                    <a:pt x="378284" y="2482122"/>
                  </a:lnTo>
                  <a:lnTo>
                    <a:pt x="374479" y="2486417"/>
                  </a:lnTo>
                  <a:lnTo>
                    <a:pt x="373100" y="2487802"/>
                  </a:lnTo>
                  <a:lnTo>
                    <a:pt x="369295" y="2492097"/>
                  </a:lnTo>
                  <a:lnTo>
                    <a:pt x="369686" y="2498578"/>
                  </a:lnTo>
                  <a:lnTo>
                    <a:pt x="374841" y="2503144"/>
                  </a:lnTo>
                  <a:lnTo>
                    <a:pt x="376844" y="2503999"/>
                  </a:lnTo>
                  <a:lnTo>
                    <a:pt x="376701" y="2504332"/>
                  </a:lnTo>
                  <a:lnTo>
                    <a:pt x="380707" y="2506041"/>
                  </a:lnTo>
                  <a:lnTo>
                    <a:pt x="385518" y="2504937"/>
                  </a:lnTo>
                  <a:lnTo>
                    <a:pt x="388563" y="2501501"/>
                  </a:lnTo>
                  <a:lnTo>
                    <a:pt x="389943" y="2500116"/>
                  </a:lnTo>
                  <a:lnTo>
                    <a:pt x="393748" y="2495821"/>
                  </a:lnTo>
                  <a:lnTo>
                    <a:pt x="393355" y="2489340"/>
                  </a:lnTo>
                  <a:lnTo>
                    <a:pt x="384764" y="2481730"/>
                  </a:lnTo>
                  <a:close/>
                </a:path>
                <a:path w="20085050" h="6245225">
                  <a:moveTo>
                    <a:pt x="441699" y="2417632"/>
                  </a:moveTo>
                  <a:lnTo>
                    <a:pt x="435218" y="2418025"/>
                  </a:lnTo>
                  <a:lnTo>
                    <a:pt x="431413" y="2422321"/>
                  </a:lnTo>
                  <a:lnTo>
                    <a:pt x="430034" y="2423705"/>
                  </a:lnTo>
                  <a:lnTo>
                    <a:pt x="426229" y="2428000"/>
                  </a:lnTo>
                  <a:lnTo>
                    <a:pt x="426621" y="2434480"/>
                  </a:lnTo>
                  <a:lnTo>
                    <a:pt x="430916" y="2438285"/>
                  </a:lnTo>
                  <a:lnTo>
                    <a:pt x="431635" y="2439382"/>
                  </a:lnTo>
                  <a:lnTo>
                    <a:pt x="433636" y="2440235"/>
                  </a:lnTo>
                  <a:lnTo>
                    <a:pt x="433778" y="2439901"/>
                  </a:lnTo>
                  <a:lnTo>
                    <a:pt x="437784" y="2441609"/>
                  </a:lnTo>
                  <a:lnTo>
                    <a:pt x="442453" y="2440839"/>
                  </a:lnTo>
                  <a:lnTo>
                    <a:pt x="445497" y="2437403"/>
                  </a:lnTo>
                  <a:lnTo>
                    <a:pt x="446877" y="2436019"/>
                  </a:lnTo>
                  <a:lnTo>
                    <a:pt x="450682" y="2431723"/>
                  </a:lnTo>
                  <a:lnTo>
                    <a:pt x="450290" y="2425242"/>
                  </a:lnTo>
                  <a:lnTo>
                    <a:pt x="441699" y="2417632"/>
                  </a:lnTo>
                  <a:close/>
                </a:path>
                <a:path w="20085050" h="6245225">
                  <a:moveTo>
                    <a:pt x="499492" y="2354296"/>
                  </a:moveTo>
                  <a:lnTo>
                    <a:pt x="492678" y="2354546"/>
                  </a:lnTo>
                  <a:lnTo>
                    <a:pt x="488873" y="2358841"/>
                  </a:lnTo>
                  <a:lnTo>
                    <a:pt x="487494" y="2360225"/>
                  </a:lnTo>
                  <a:lnTo>
                    <a:pt x="483831" y="2364188"/>
                  </a:lnTo>
                  <a:lnTo>
                    <a:pt x="484081" y="2371002"/>
                  </a:lnTo>
                  <a:lnTo>
                    <a:pt x="488376" y="2374807"/>
                  </a:lnTo>
                  <a:lnTo>
                    <a:pt x="489093" y="2375902"/>
                  </a:lnTo>
                  <a:lnTo>
                    <a:pt x="495434" y="2378607"/>
                  </a:lnTo>
                  <a:lnTo>
                    <a:pt x="500104" y="2377837"/>
                  </a:lnTo>
                  <a:lnTo>
                    <a:pt x="503149" y="2374400"/>
                  </a:lnTo>
                  <a:lnTo>
                    <a:pt x="504528" y="2373016"/>
                  </a:lnTo>
                  <a:lnTo>
                    <a:pt x="508080" y="2369007"/>
                  </a:lnTo>
                  <a:lnTo>
                    <a:pt x="508333" y="2368721"/>
                  </a:lnTo>
                  <a:lnTo>
                    <a:pt x="508083" y="2361907"/>
                  </a:lnTo>
                  <a:lnTo>
                    <a:pt x="499492" y="2354296"/>
                  </a:lnTo>
                  <a:close/>
                </a:path>
                <a:path w="20085050" h="6245225">
                  <a:moveTo>
                    <a:pt x="557287" y="2290960"/>
                  </a:moveTo>
                  <a:lnTo>
                    <a:pt x="550472" y="2291209"/>
                  </a:lnTo>
                  <a:lnTo>
                    <a:pt x="546667" y="2295505"/>
                  </a:lnTo>
                  <a:lnTo>
                    <a:pt x="541148" y="2301043"/>
                  </a:lnTo>
                  <a:lnTo>
                    <a:pt x="541398" y="2307857"/>
                  </a:lnTo>
                  <a:lnTo>
                    <a:pt x="545694" y="2311663"/>
                  </a:lnTo>
                  <a:lnTo>
                    <a:pt x="546744" y="2312899"/>
                  </a:lnTo>
                  <a:lnTo>
                    <a:pt x="548747" y="2313754"/>
                  </a:lnTo>
                  <a:lnTo>
                    <a:pt x="549223" y="2313563"/>
                  </a:lnTo>
                  <a:lnTo>
                    <a:pt x="553229" y="2315272"/>
                  </a:lnTo>
                  <a:lnTo>
                    <a:pt x="557898" y="2314501"/>
                  </a:lnTo>
                  <a:lnTo>
                    <a:pt x="560942" y="2311065"/>
                  </a:lnTo>
                  <a:lnTo>
                    <a:pt x="562322" y="2309680"/>
                  </a:lnTo>
                  <a:lnTo>
                    <a:pt x="566127" y="2305384"/>
                  </a:lnTo>
                  <a:lnTo>
                    <a:pt x="565877" y="2298571"/>
                  </a:lnTo>
                  <a:lnTo>
                    <a:pt x="557287" y="2290960"/>
                  </a:lnTo>
                  <a:close/>
                </a:path>
                <a:path w="20085050" h="6245225">
                  <a:moveTo>
                    <a:pt x="615414" y="2227766"/>
                  </a:moveTo>
                  <a:lnTo>
                    <a:pt x="608600" y="2228016"/>
                  </a:lnTo>
                  <a:lnTo>
                    <a:pt x="604794" y="2232312"/>
                  </a:lnTo>
                  <a:lnTo>
                    <a:pt x="599276" y="2237849"/>
                  </a:lnTo>
                  <a:lnTo>
                    <a:pt x="599527" y="2244664"/>
                  </a:lnTo>
                  <a:lnTo>
                    <a:pt x="603821" y="2248468"/>
                  </a:lnTo>
                  <a:lnTo>
                    <a:pt x="604538" y="2249564"/>
                  </a:lnTo>
                  <a:lnTo>
                    <a:pt x="610880" y="2252269"/>
                  </a:lnTo>
                  <a:lnTo>
                    <a:pt x="615549" y="2251498"/>
                  </a:lnTo>
                  <a:lnTo>
                    <a:pt x="618593" y="2248062"/>
                  </a:lnTo>
                  <a:lnTo>
                    <a:pt x="624112" y="2242524"/>
                  </a:lnTo>
                  <a:lnTo>
                    <a:pt x="623862" y="2235710"/>
                  </a:lnTo>
                  <a:lnTo>
                    <a:pt x="619567" y="2231905"/>
                  </a:lnTo>
                  <a:lnTo>
                    <a:pt x="615414" y="2227766"/>
                  </a:lnTo>
                  <a:close/>
                </a:path>
                <a:path w="20085050" h="6245225">
                  <a:moveTo>
                    <a:pt x="673924" y="2165525"/>
                  </a:moveTo>
                  <a:lnTo>
                    <a:pt x="667110" y="2165774"/>
                  </a:lnTo>
                  <a:lnTo>
                    <a:pt x="663305" y="2170070"/>
                  </a:lnTo>
                  <a:lnTo>
                    <a:pt x="661925" y="2171455"/>
                  </a:lnTo>
                  <a:lnTo>
                    <a:pt x="658120" y="2175750"/>
                  </a:lnTo>
                  <a:lnTo>
                    <a:pt x="658036" y="2182422"/>
                  </a:lnTo>
                  <a:lnTo>
                    <a:pt x="662331" y="2186227"/>
                  </a:lnTo>
                  <a:lnTo>
                    <a:pt x="663048" y="2187322"/>
                  </a:lnTo>
                  <a:lnTo>
                    <a:pt x="669390" y="2190027"/>
                  </a:lnTo>
                  <a:lnTo>
                    <a:pt x="674059" y="2189257"/>
                  </a:lnTo>
                  <a:lnTo>
                    <a:pt x="677104" y="2185820"/>
                  </a:lnTo>
                  <a:lnTo>
                    <a:pt x="682622" y="2180283"/>
                  </a:lnTo>
                  <a:lnTo>
                    <a:pt x="682372" y="2173469"/>
                  </a:lnTo>
                  <a:lnTo>
                    <a:pt x="678077" y="2169664"/>
                  </a:lnTo>
                  <a:lnTo>
                    <a:pt x="673924" y="2165525"/>
                  </a:lnTo>
                  <a:close/>
                </a:path>
                <a:path w="20085050" h="6245225">
                  <a:moveTo>
                    <a:pt x="732626" y="2103760"/>
                  </a:moveTo>
                  <a:lnTo>
                    <a:pt x="726288" y="2103818"/>
                  </a:lnTo>
                  <a:lnTo>
                    <a:pt x="720769" y="2109355"/>
                  </a:lnTo>
                  <a:lnTo>
                    <a:pt x="716965" y="2113652"/>
                  </a:lnTo>
                  <a:lnTo>
                    <a:pt x="717022" y="2119989"/>
                  </a:lnTo>
                  <a:lnTo>
                    <a:pt x="721175" y="2124128"/>
                  </a:lnTo>
                  <a:lnTo>
                    <a:pt x="721892" y="2125223"/>
                  </a:lnTo>
                  <a:lnTo>
                    <a:pt x="728234" y="2127928"/>
                  </a:lnTo>
                  <a:lnTo>
                    <a:pt x="732904" y="2127158"/>
                  </a:lnTo>
                  <a:lnTo>
                    <a:pt x="735948" y="2123721"/>
                  </a:lnTo>
                  <a:lnTo>
                    <a:pt x="737327" y="2122338"/>
                  </a:lnTo>
                  <a:lnTo>
                    <a:pt x="741133" y="2118042"/>
                  </a:lnTo>
                  <a:lnTo>
                    <a:pt x="741074" y="2111705"/>
                  </a:lnTo>
                  <a:lnTo>
                    <a:pt x="736921" y="2107565"/>
                  </a:lnTo>
                  <a:lnTo>
                    <a:pt x="732626" y="2103760"/>
                  </a:lnTo>
                  <a:close/>
                </a:path>
                <a:path w="20085050" h="6245225">
                  <a:moveTo>
                    <a:pt x="9822268" y="5960189"/>
                  </a:moveTo>
                  <a:lnTo>
                    <a:pt x="9809583" y="5954777"/>
                  </a:lnTo>
                  <a:lnTo>
                    <a:pt x="9803392" y="5957266"/>
                  </a:lnTo>
                  <a:lnTo>
                    <a:pt x="9798836" y="5967949"/>
                  </a:lnTo>
                  <a:lnTo>
                    <a:pt x="9801324" y="5974140"/>
                  </a:lnTo>
                  <a:lnTo>
                    <a:pt x="9814009" y="5979551"/>
                  </a:lnTo>
                  <a:lnTo>
                    <a:pt x="9820200" y="5977062"/>
                  </a:lnTo>
                  <a:lnTo>
                    <a:pt x="9824757" y="5966380"/>
                  </a:lnTo>
                  <a:lnTo>
                    <a:pt x="9822268" y="5960189"/>
                  </a:lnTo>
                  <a:close/>
                </a:path>
                <a:path w="20085050" h="6245225">
                  <a:moveTo>
                    <a:pt x="9744296" y="5926533"/>
                  </a:moveTo>
                  <a:lnTo>
                    <a:pt x="9731610" y="5921122"/>
                  </a:lnTo>
                  <a:lnTo>
                    <a:pt x="9725561" y="5923276"/>
                  </a:lnTo>
                  <a:lnTo>
                    <a:pt x="9721147" y="5933625"/>
                  </a:lnTo>
                  <a:lnTo>
                    <a:pt x="9723159" y="5940008"/>
                  </a:lnTo>
                  <a:lnTo>
                    <a:pt x="9735846" y="5945419"/>
                  </a:lnTo>
                  <a:lnTo>
                    <a:pt x="9741893" y="5943264"/>
                  </a:lnTo>
                  <a:lnTo>
                    <a:pt x="9746450" y="5932582"/>
                  </a:lnTo>
                  <a:lnTo>
                    <a:pt x="9744296" y="5926533"/>
                  </a:lnTo>
                  <a:close/>
                </a:path>
                <a:path w="20085050" h="6245225">
                  <a:moveTo>
                    <a:pt x="9901287" y="5992317"/>
                  </a:moveTo>
                  <a:lnTo>
                    <a:pt x="9893944" y="5989184"/>
                  </a:lnTo>
                  <a:lnTo>
                    <a:pt x="9888460" y="5987240"/>
                  </a:lnTo>
                  <a:lnTo>
                    <a:pt x="9882602" y="5989871"/>
                  </a:lnTo>
                  <a:lnTo>
                    <a:pt x="9880324" y="5995213"/>
                  </a:lnTo>
                  <a:lnTo>
                    <a:pt x="9878623" y="6000010"/>
                  </a:lnTo>
                  <a:lnTo>
                    <a:pt x="9878379" y="6000696"/>
                  </a:lnTo>
                  <a:lnTo>
                    <a:pt x="9881011" y="6006553"/>
                  </a:lnTo>
                  <a:lnTo>
                    <a:pt x="9888354" y="6009686"/>
                  </a:lnTo>
                  <a:lnTo>
                    <a:pt x="9893838" y="6011630"/>
                  </a:lnTo>
                  <a:lnTo>
                    <a:pt x="9899696" y="6008999"/>
                  </a:lnTo>
                  <a:lnTo>
                    <a:pt x="9901975" y="6003658"/>
                  </a:lnTo>
                  <a:lnTo>
                    <a:pt x="9903676" y="5998860"/>
                  </a:lnTo>
                  <a:lnTo>
                    <a:pt x="9903919" y="5998175"/>
                  </a:lnTo>
                  <a:lnTo>
                    <a:pt x="9901287" y="5992317"/>
                  </a:lnTo>
                  <a:close/>
                </a:path>
                <a:path w="20085050" h="6245225">
                  <a:moveTo>
                    <a:pt x="9654299" y="5884988"/>
                  </a:moveTo>
                  <a:lnTo>
                    <a:pt x="9647917" y="5887000"/>
                  </a:lnTo>
                  <a:lnTo>
                    <a:pt x="9645149" y="5893316"/>
                  </a:lnTo>
                  <a:lnTo>
                    <a:pt x="9643027" y="5897540"/>
                  </a:lnTo>
                  <a:lnTo>
                    <a:pt x="9645039" y="5903922"/>
                  </a:lnTo>
                  <a:lnTo>
                    <a:pt x="9658058" y="5909476"/>
                  </a:lnTo>
                  <a:lnTo>
                    <a:pt x="9664107" y="5907321"/>
                  </a:lnTo>
                  <a:lnTo>
                    <a:pt x="9666733" y="5901339"/>
                  </a:lnTo>
                  <a:lnTo>
                    <a:pt x="9668855" y="5897115"/>
                  </a:lnTo>
                  <a:lnTo>
                    <a:pt x="9666700" y="5891067"/>
                  </a:lnTo>
                  <a:lnTo>
                    <a:pt x="9661501" y="5888455"/>
                  </a:lnTo>
                  <a:lnTo>
                    <a:pt x="9659498" y="5887600"/>
                  </a:lnTo>
                  <a:lnTo>
                    <a:pt x="9654299" y="5884988"/>
                  </a:lnTo>
                  <a:close/>
                </a:path>
                <a:path w="20085050" h="6245225">
                  <a:moveTo>
                    <a:pt x="9980827" y="6022300"/>
                  </a:moveTo>
                  <a:lnTo>
                    <a:pt x="9975343" y="6020355"/>
                  </a:lnTo>
                  <a:lnTo>
                    <a:pt x="9973340" y="6019501"/>
                  </a:lnTo>
                  <a:lnTo>
                    <a:pt x="9967857" y="6017557"/>
                  </a:lnTo>
                  <a:lnTo>
                    <a:pt x="9962333" y="6020331"/>
                  </a:lnTo>
                  <a:lnTo>
                    <a:pt x="9960055" y="6025672"/>
                  </a:lnTo>
                  <a:lnTo>
                    <a:pt x="9958493" y="6030135"/>
                  </a:lnTo>
                  <a:lnTo>
                    <a:pt x="9958253" y="6030822"/>
                  </a:lnTo>
                  <a:lnTo>
                    <a:pt x="9960884" y="6036679"/>
                  </a:lnTo>
                  <a:lnTo>
                    <a:pt x="9968228" y="6039811"/>
                  </a:lnTo>
                  <a:lnTo>
                    <a:pt x="9973711" y="6041756"/>
                  </a:lnTo>
                  <a:lnTo>
                    <a:pt x="9979235" y="6038983"/>
                  </a:lnTo>
                  <a:lnTo>
                    <a:pt x="9981514" y="6033642"/>
                  </a:lnTo>
                  <a:lnTo>
                    <a:pt x="9983093" y="6029187"/>
                  </a:lnTo>
                  <a:lnTo>
                    <a:pt x="9983458" y="6028158"/>
                  </a:lnTo>
                  <a:lnTo>
                    <a:pt x="9980827" y="6022300"/>
                  </a:lnTo>
                  <a:close/>
                </a:path>
                <a:path w="20085050" h="6245225">
                  <a:moveTo>
                    <a:pt x="9577845" y="5846851"/>
                  </a:moveTo>
                  <a:lnTo>
                    <a:pt x="9571461" y="5848862"/>
                  </a:lnTo>
                  <a:lnTo>
                    <a:pt x="9566237" y="5859260"/>
                  </a:lnTo>
                  <a:lnTo>
                    <a:pt x="9568392" y="5865309"/>
                  </a:lnTo>
                  <a:lnTo>
                    <a:pt x="9573448" y="5868256"/>
                  </a:lnTo>
                  <a:lnTo>
                    <a:pt x="9581126" y="5871531"/>
                  </a:lnTo>
                  <a:lnTo>
                    <a:pt x="9587175" y="5869375"/>
                  </a:lnTo>
                  <a:lnTo>
                    <a:pt x="9592257" y="5859311"/>
                  </a:lnTo>
                  <a:lnTo>
                    <a:pt x="9590103" y="5853263"/>
                  </a:lnTo>
                  <a:lnTo>
                    <a:pt x="9585046" y="5850317"/>
                  </a:lnTo>
                  <a:lnTo>
                    <a:pt x="9583043" y="5849463"/>
                  </a:lnTo>
                  <a:lnTo>
                    <a:pt x="9577845" y="5846851"/>
                  </a:lnTo>
                  <a:close/>
                </a:path>
                <a:path w="20085050" h="6245225">
                  <a:moveTo>
                    <a:pt x="10061030" y="6049804"/>
                  </a:moveTo>
                  <a:lnTo>
                    <a:pt x="10055404" y="6048194"/>
                  </a:lnTo>
                  <a:lnTo>
                    <a:pt x="10053401" y="6047339"/>
                  </a:lnTo>
                  <a:lnTo>
                    <a:pt x="10047917" y="6045395"/>
                  </a:lnTo>
                  <a:lnTo>
                    <a:pt x="10042252" y="6048502"/>
                  </a:lnTo>
                  <a:lnTo>
                    <a:pt x="10040307" y="6053985"/>
                  </a:lnTo>
                  <a:lnTo>
                    <a:pt x="10038838" y="6059277"/>
                  </a:lnTo>
                  <a:lnTo>
                    <a:pt x="10041278" y="6064659"/>
                  </a:lnTo>
                  <a:lnTo>
                    <a:pt x="10048956" y="6067934"/>
                  </a:lnTo>
                  <a:lnTo>
                    <a:pt x="10054105" y="6069736"/>
                  </a:lnTo>
                  <a:lnTo>
                    <a:pt x="10060105" y="6066772"/>
                  </a:lnTo>
                  <a:lnTo>
                    <a:pt x="10063387" y="6057517"/>
                  </a:lnTo>
                  <a:lnTo>
                    <a:pt x="10063995" y="6055804"/>
                  </a:lnTo>
                  <a:lnTo>
                    <a:pt x="10061030" y="6049804"/>
                  </a:lnTo>
                  <a:close/>
                </a:path>
                <a:path w="20085050" h="6245225">
                  <a:moveTo>
                    <a:pt x="9502768" y="5807328"/>
                  </a:moveTo>
                  <a:lnTo>
                    <a:pt x="9496194" y="5808864"/>
                  </a:lnTo>
                  <a:lnTo>
                    <a:pt x="9490970" y="5819262"/>
                  </a:lnTo>
                  <a:lnTo>
                    <a:pt x="9492648" y="5825503"/>
                  </a:lnTo>
                  <a:lnTo>
                    <a:pt x="9497705" y="5828449"/>
                  </a:lnTo>
                  <a:lnTo>
                    <a:pt x="9505382" y="5831724"/>
                  </a:lnTo>
                  <a:lnTo>
                    <a:pt x="9511289" y="5829903"/>
                  </a:lnTo>
                  <a:lnTo>
                    <a:pt x="9516371" y="5819839"/>
                  </a:lnTo>
                  <a:lnTo>
                    <a:pt x="9514692" y="5813598"/>
                  </a:lnTo>
                  <a:lnTo>
                    <a:pt x="9509636" y="5810653"/>
                  </a:lnTo>
                  <a:lnTo>
                    <a:pt x="9507633" y="5809798"/>
                  </a:lnTo>
                  <a:lnTo>
                    <a:pt x="9502768" y="5807328"/>
                  </a:lnTo>
                  <a:close/>
                </a:path>
                <a:path w="20085050" h="6245225">
                  <a:moveTo>
                    <a:pt x="10142753" y="6075591"/>
                  </a:moveTo>
                  <a:lnTo>
                    <a:pt x="10137127" y="6073980"/>
                  </a:lnTo>
                  <a:lnTo>
                    <a:pt x="10135124" y="6073126"/>
                  </a:lnTo>
                  <a:lnTo>
                    <a:pt x="10129498" y="6071515"/>
                  </a:lnTo>
                  <a:lnTo>
                    <a:pt x="10123500" y="6074479"/>
                  </a:lnTo>
                  <a:lnTo>
                    <a:pt x="10121889" y="6080105"/>
                  </a:lnTo>
                  <a:lnTo>
                    <a:pt x="10120087" y="6085255"/>
                  </a:lnTo>
                  <a:lnTo>
                    <a:pt x="10122860" y="6090778"/>
                  </a:lnTo>
                  <a:lnTo>
                    <a:pt x="10127534" y="6092772"/>
                  </a:lnTo>
                  <a:lnTo>
                    <a:pt x="10128343" y="6092723"/>
                  </a:lnTo>
                  <a:lnTo>
                    <a:pt x="10131348" y="6094004"/>
                  </a:lnTo>
                  <a:lnTo>
                    <a:pt x="10136640" y="6095472"/>
                  </a:lnTo>
                  <a:lnTo>
                    <a:pt x="10142639" y="6092508"/>
                  </a:lnTo>
                  <a:lnTo>
                    <a:pt x="10145861" y="6081257"/>
                  </a:lnTo>
                  <a:lnTo>
                    <a:pt x="10142753" y="6075591"/>
                  </a:lnTo>
                  <a:close/>
                </a:path>
                <a:path w="20085050" h="6245225">
                  <a:moveTo>
                    <a:pt x="9428689" y="5765470"/>
                  </a:moveTo>
                  <a:lnTo>
                    <a:pt x="9422449" y="5767149"/>
                  </a:lnTo>
                  <a:lnTo>
                    <a:pt x="9416557" y="5777261"/>
                  </a:lnTo>
                  <a:lnTo>
                    <a:pt x="9418235" y="5783502"/>
                  </a:lnTo>
                  <a:lnTo>
                    <a:pt x="9423149" y="5786782"/>
                  </a:lnTo>
                  <a:lnTo>
                    <a:pt x="9431161" y="5790199"/>
                  </a:lnTo>
                  <a:lnTo>
                    <a:pt x="9436591" y="5788570"/>
                  </a:lnTo>
                  <a:lnTo>
                    <a:pt x="9439395" y="5783847"/>
                  </a:lnTo>
                  <a:lnTo>
                    <a:pt x="9442341" y="5778791"/>
                  </a:lnTo>
                  <a:lnTo>
                    <a:pt x="9440662" y="5772550"/>
                  </a:lnTo>
                  <a:lnTo>
                    <a:pt x="9435748" y="5769270"/>
                  </a:lnTo>
                  <a:lnTo>
                    <a:pt x="9433746" y="5768416"/>
                  </a:lnTo>
                  <a:lnTo>
                    <a:pt x="9428689" y="5765470"/>
                  </a:lnTo>
                  <a:close/>
                </a:path>
                <a:path w="20085050" h="6245225">
                  <a:moveTo>
                    <a:pt x="10224523" y="6099422"/>
                  </a:moveTo>
                  <a:lnTo>
                    <a:pt x="10218754" y="6098145"/>
                  </a:lnTo>
                  <a:lnTo>
                    <a:pt x="10216752" y="6097291"/>
                  </a:lnTo>
                  <a:lnTo>
                    <a:pt x="10211126" y="6095680"/>
                  </a:lnTo>
                  <a:lnTo>
                    <a:pt x="10205460" y="6098787"/>
                  </a:lnTo>
                  <a:lnTo>
                    <a:pt x="10203849" y="6104413"/>
                  </a:lnTo>
                  <a:lnTo>
                    <a:pt x="10202381" y="6109706"/>
                  </a:lnTo>
                  <a:lnTo>
                    <a:pt x="10204962" y="6114753"/>
                  </a:lnTo>
                  <a:lnTo>
                    <a:pt x="10209970" y="6116889"/>
                  </a:lnTo>
                  <a:lnTo>
                    <a:pt x="10211115" y="6116982"/>
                  </a:lnTo>
                  <a:lnTo>
                    <a:pt x="10213117" y="6117836"/>
                  </a:lnTo>
                  <a:lnTo>
                    <a:pt x="10218743" y="6119447"/>
                  </a:lnTo>
                  <a:lnTo>
                    <a:pt x="10224409" y="6116341"/>
                  </a:lnTo>
                  <a:lnTo>
                    <a:pt x="10227630" y="6105088"/>
                  </a:lnTo>
                  <a:lnTo>
                    <a:pt x="10224523" y="6099422"/>
                  </a:lnTo>
                  <a:close/>
                </a:path>
                <a:path w="20085050" h="6245225">
                  <a:moveTo>
                    <a:pt x="9355180" y="5722276"/>
                  </a:moveTo>
                  <a:lnTo>
                    <a:pt x="9348606" y="5723813"/>
                  </a:lnTo>
                  <a:lnTo>
                    <a:pt x="9345659" y="5728869"/>
                  </a:lnTo>
                  <a:lnTo>
                    <a:pt x="9342522" y="5733449"/>
                  </a:lnTo>
                  <a:lnTo>
                    <a:pt x="9344058" y="5740022"/>
                  </a:lnTo>
                  <a:lnTo>
                    <a:pt x="9348972" y="5743302"/>
                  </a:lnTo>
                  <a:lnTo>
                    <a:pt x="9352311" y="5744726"/>
                  </a:lnTo>
                  <a:lnTo>
                    <a:pt x="9352168" y="5745061"/>
                  </a:lnTo>
                  <a:lnTo>
                    <a:pt x="9356841" y="5747054"/>
                  </a:lnTo>
                  <a:lnTo>
                    <a:pt x="9362414" y="5745091"/>
                  </a:lnTo>
                  <a:lnTo>
                    <a:pt x="9365075" y="5740702"/>
                  </a:lnTo>
                  <a:lnTo>
                    <a:pt x="9368213" y="5736122"/>
                  </a:lnTo>
                  <a:lnTo>
                    <a:pt x="9366677" y="5729547"/>
                  </a:lnTo>
                  <a:lnTo>
                    <a:pt x="9361763" y="5726267"/>
                  </a:lnTo>
                  <a:lnTo>
                    <a:pt x="9359760" y="5725413"/>
                  </a:lnTo>
                  <a:lnTo>
                    <a:pt x="9355180" y="5722276"/>
                  </a:lnTo>
                  <a:close/>
                </a:path>
                <a:path w="20085050" h="6245225">
                  <a:moveTo>
                    <a:pt x="10306812" y="6121109"/>
                  </a:moveTo>
                  <a:lnTo>
                    <a:pt x="10301044" y="6119832"/>
                  </a:lnTo>
                  <a:lnTo>
                    <a:pt x="10299042" y="6118978"/>
                  </a:lnTo>
                  <a:lnTo>
                    <a:pt x="10293273" y="6117701"/>
                  </a:lnTo>
                  <a:lnTo>
                    <a:pt x="10287940" y="6120951"/>
                  </a:lnTo>
                  <a:lnTo>
                    <a:pt x="10286330" y="6126577"/>
                  </a:lnTo>
                  <a:lnTo>
                    <a:pt x="10285004" y="6131535"/>
                  </a:lnTo>
                  <a:lnTo>
                    <a:pt x="10287586" y="6136582"/>
                  </a:lnTo>
                  <a:lnTo>
                    <a:pt x="10292927" y="6138860"/>
                  </a:lnTo>
                  <a:lnTo>
                    <a:pt x="10294071" y="6138953"/>
                  </a:lnTo>
                  <a:lnTo>
                    <a:pt x="10296075" y="6139808"/>
                  </a:lnTo>
                  <a:lnTo>
                    <a:pt x="10301843" y="6141085"/>
                  </a:lnTo>
                  <a:lnTo>
                    <a:pt x="10307174" y="6137835"/>
                  </a:lnTo>
                  <a:lnTo>
                    <a:pt x="10308785" y="6132209"/>
                  </a:lnTo>
                  <a:lnTo>
                    <a:pt x="10310061" y="6126441"/>
                  </a:lnTo>
                  <a:lnTo>
                    <a:pt x="10306812" y="6121109"/>
                  </a:lnTo>
                  <a:close/>
                </a:path>
                <a:path w="20085050" h="6245225">
                  <a:moveTo>
                    <a:pt x="9282048" y="5677271"/>
                  </a:moveTo>
                  <a:lnTo>
                    <a:pt x="9275951" y="5678615"/>
                  </a:lnTo>
                  <a:lnTo>
                    <a:pt x="9272670" y="5683529"/>
                  </a:lnTo>
                  <a:lnTo>
                    <a:pt x="9269725" y="5688586"/>
                  </a:lnTo>
                  <a:lnTo>
                    <a:pt x="9271069" y="5694683"/>
                  </a:lnTo>
                  <a:lnTo>
                    <a:pt x="9275841" y="5698297"/>
                  </a:lnTo>
                  <a:lnTo>
                    <a:pt x="9284186" y="5701856"/>
                  </a:lnTo>
                  <a:lnTo>
                    <a:pt x="9289616" y="5700227"/>
                  </a:lnTo>
                  <a:lnTo>
                    <a:pt x="9292277" y="5695838"/>
                  </a:lnTo>
                  <a:lnTo>
                    <a:pt x="9295223" y="5690782"/>
                  </a:lnTo>
                  <a:lnTo>
                    <a:pt x="9294021" y="5684351"/>
                  </a:lnTo>
                  <a:lnTo>
                    <a:pt x="9289107" y="5681071"/>
                  </a:lnTo>
                  <a:lnTo>
                    <a:pt x="9287104" y="5680216"/>
                  </a:lnTo>
                  <a:lnTo>
                    <a:pt x="9282048" y="5677271"/>
                  </a:lnTo>
                  <a:close/>
                </a:path>
                <a:path w="20085050" h="6245225">
                  <a:moveTo>
                    <a:pt x="10389622" y="6140651"/>
                  </a:moveTo>
                  <a:lnTo>
                    <a:pt x="10383712" y="6139707"/>
                  </a:lnTo>
                  <a:lnTo>
                    <a:pt x="10381708" y="6138853"/>
                  </a:lnTo>
                  <a:lnTo>
                    <a:pt x="10376082" y="6137242"/>
                  </a:lnTo>
                  <a:lnTo>
                    <a:pt x="10370609" y="6140826"/>
                  </a:lnTo>
                  <a:lnTo>
                    <a:pt x="10369331" y="6146594"/>
                  </a:lnTo>
                  <a:lnTo>
                    <a:pt x="10368148" y="6151218"/>
                  </a:lnTo>
                  <a:lnTo>
                    <a:pt x="10370729" y="6156266"/>
                  </a:lnTo>
                  <a:lnTo>
                    <a:pt x="10375403" y="6158260"/>
                  </a:lnTo>
                  <a:lnTo>
                    <a:pt x="10375261" y="6158592"/>
                  </a:lnTo>
                  <a:lnTo>
                    <a:pt x="10375595" y="6158735"/>
                  </a:lnTo>
                  <a:lnTo>
                    <a:pt x="10377214" y="6158637"/>
                  </a:lnTo>
                  <a:lnTo>
                    <a:pt x="10379218" y="6159491"/>
                  </a:lnTo>
                  <a:lnTo>
                    <a:pt x="10384845" y="6161103"/>
                  </a:lnTo>
                  <a:lnTo>
                    <a:pt x="10390317" y="6157519"/>
                  </a:lnTo>
                  <a:lnTo>
                    <a:pt x="10391595" y="6151751"/>
                  </a:lnTo>
                  <a:lnTo>
                    <a:pt x="10393206" y="6146125"/>
                  </a:lnTo>
                  <a:lnTo>
                    <a:pt x="10389622" y="6140651"/>
                  </a:lnTo>
                  <a:close/>
                </a:path>
                <a:path w="20085050" h="6245225">
                  <a:moveTo>
                    <a:pt x="791804" y="2041803"/>
                  </a:moveTo>
                  <a:lnTo>
                    <a:pt x="785466" y="2041861"/>
                  </a:lnTo>
                  <a:lnTo>
                    <a:pt x="779947" y="2047398"/>
                  </a:lnTo>
                  <a:lnTo>
                    <a:pt x="776142" y="2051694"/>
                  </a:lnTo>
                  <a:lnTo>
                    <a:pt x="776202" y="2058033"/>
                  </a:lnTo>
                  <a:lnTo>
                    <a:pt x="780354" y="2062171"/>
                  </a:lnTo>
                  <a:lnTo>
                    <a:pt x="781072" y="2063267"/>
                  </a:lnTo>
                  <a:lnTo>
                    <a:pt x="783406" y="2064263"/>
                  </a:lnTo>
                  <a:lnTo>
                    <a:pt x="783549" y="2063929"/>
                  </a:lnTo>
                  <a:lnTo>
                    <a:pt x="787555" y="2065638"/>
                  </a:lnTo>
                  <a:lnTo>
                    <a:pt x="792224" y="2064867"/>
                  </a:lnTo>
                  <a:lnTo>
                    <a:pt x="795126" y="2061765"/>
                  </a:lnTo>
                  <a:lnTo>
                    <a:pt x="796505" y="2060381"/>
                  </a:lnTo>
                  <a:lnTo>
                    <a:pt x="800311" y="2056085"/>
                  </a:lnTo>
                  <a:lnTo>
                    <a:pt x="800252" y="2049747"/>
                  </a:lnTo>
                  <a:lnTo>
                    <a:pt x="796099" y="2045608"/>
                  </a:lnTo>
                  <a:lnTo>
                    <a:pt x="791804" y="2041803"/>
                  </a:lnTo>
                  <a:close/>
                </a:path>
                <a:path w="20085050" h="6245225">
                  <a:moveTo>
                    <a:pt x="9211583" y="5630640"/>
                  </a:moveTo>
                  <a:lnTo>
                    <a:pt x="9205150" y="5631843"/>
                  </a:lnTo>
                  <a:lnTo>
                    <a:pt x="9198590" y="5641671"/>
                  </a:lnTo>
                  <a:lnTo>
                    <a:pt x="9199793" y="5648103"/>
                  </a:lnTo>
                  <a:lnTo>
                    <a:pt x="9204565" y="5651716"/>
                  </a:lnTo>
                  <a:lnTo>
                    <a:pt x="9212576" y="5655133"/>
                  </a:lnTo>
                  <a:lnTo>
                    <a:pt x="9217864" y="5653838"/>
                  </a:lnTo>
                  <a:lnTo>
                    <a:pt x="9220859" y="5649591"/>
                  </a:lnTo>
                  <a:lnTo>
                    <a:pt x="9224139" y="5644677"/>
                  </a:lnTo>
                  <a:lnTo>
                    <a:pt x="9222937" y="5638246"/>
                  </a:lnTo>
                  <a:lnTo>
                    <a:pt x="9218165" y="5634632"/>
                  </a:lnTo>
                  <a:lnTo>
                    <a:pt x="9216162" y="5633778"/>
                  </a:lnTo>
                  <a:lnTo>
                    <a:pt x="9211583" y="5630640"/>
                  </a:lnTo>
                  <a:close/>
                </a:path>
                <a:path w="20085050" h="6245225">
                  <a:moveTo>
                    <a:pt x="10473095" y="6157712"/>
                  </a:moveTo>
                  <a:lnTo>
                    <a:pt x="10467184" y="6156769"/>
                  </a:lnTo>
                  <a:lnTo>
                    <a:pt x="10465182" y="6155915"/>
                  </a:lnTo>
                  <a:lnTo>
                    <a:pt x="10459746" y="6154780"/>
                  </a:lnTo>
                  <a:lnTo>
                    <a:pt x="10454130" y="6158697"/>
                  </a:lnTo>
                  <a:lnTo>
                    <a:pt x="10452996" y="6164132"/>
                  </a:lnTo>
                  <a:lnTo>
                    <a:pt x="10452004" y="6169233"/>
                  </a:lnTo>
                  <a:lnTo>
                    <a:pt x="10454727" y="6173947"/>
                  </a:lnTo>
                  <a:lnTo>
                    <a:pt x="10459735" y="6176083"/>
                  </a:lnTo>
                  <a:lnTo>
                    <a:pt x="10461355" y="6175984"/>
                  </a:lnTo>
                  <a:lnTo>
                    <a:pt x="10463358" y="6176838"/>
                  </a:lnTo>
                  <a:lnTo>
                    <a:pt x="10468792" y="6177972"/>
                  </a:lnTo>
                  <a:lnTo>
                    <a:pt x="10474267" y="6174389"/>
                  </a:lnTo>
                  <a:lnTo>
                    <a:pt x="10475544" y="6168621"/>
                  </a:lnTo>
                  <a:lnTo>
                    <a:pt x="10476678" y="6163186"/>
                  </a:lnTo>
                  <a:lnTo>
                    <a:pt x="10473095" y="6157712"/>
                  </a:lnTo>
                  <a:close/>
                </a:path>
                <a:path w="20085050" h="6245225">
                  <a:moveTo>
                    <a:pt x="9140876" y="5582724"/>
                  </a:moveTo>
                  <a:lnTo>
                    <a:pt x="9134587" y="5583592"/>
                  </a:lnTo>
                  <a:lnTo>
                    <a:pt x="9131307" y="5588506"/>
                  </a:lnTo>
                  <a:lnTo>
                    <a:pt x="9128169" y="5593086"/>
                  </a:lnTo>
                  <a:lnTo>
                    <a:pt x="9129372" y="5599518"/>
                  </a:lnTo>
                  <a:lnTo>
                    <a:pt x="9133668" y="5603323"/>
                  </a:lnTo>
                  <a:lnTo>
                    <a:pt x="9137673" y="5605031"/>
                  </a:lnTo>
                  <a:lnTo>
                    <a:pt x="9137531" y="5605366"/>
                  </a:lnTo>
                  <a:lnTo>
                    <a:pt x="9141870" y="5607217"/>
                  </a:lnTo>
                  <a:lnTo>
                    <a:pt x="9147158" y="5605921"/>
                  </a:lnTo>
                  <a:lnTo>
                    <a:pt x="9150153" y="5601675"/>
                  </a:lnTo>
                  <a:lnTo>
                    <a:pt x="9153290" y="5597094"/>
                  </a:lnTo>
                  <a:lnTo>
                    <a:pt x="9152564" y="5590472"/>
                  </a:lnTo>
                  <a:lnTo>
                    <a:pt x="9147792" y="5586858"/>
                  </a:lnTo>
                  <a:lnTo>
                    <a:pt x="9145790" y="5586004"/>
                  </a:lnTo>
                  <a:lnTo>
                    <a:pt x="9140876" y="5582724"/>
                  </a:lnTo>
                  <a:close/>
                </a:path>
                <a:path w="20085050" h="6245225">
                  <a:moveTo>
                    <a:pt x="10556612" y="6172820"/>
                  </a:moveTo>
                  <a:lnTo>
                    <a:pt x="10550893" y="6172353"/>
                  </a:lnTo>
                  <a:lnTo>
                    <a:pt x="10548890" y="6171499"/>
                  </a:lnTo>
                  <a:lnTo>
                    <a:pt x="10543313" y="6170698"/>
                  </a:lnTo>
                  <a:lnTo>
                    <a:pt x="10537697" y="6174616"/>
                  </a:lnTo>
                  <a:lnTo>
                    <a:pt x="10536896" y="6180193"/>
                  </a:lnTo>
                  <a:lnTo>
                    <a:pt x="10536047" y="6184960"/>
                  </a:lnTo>
                  <a:lnTo>
                    <a:pt x="10538771" y="6189673"/>
                  </a:lnTo>
                  <a:lnTo>
                    <a:pt x="10543110" y="6191524"/>
                  </a:lnTo>
                  <a:lnTo>
                    <a:pt x="10542919" y="6191048"/>
                  </a:lnTo>
                  <a:lnTo>
                    <a:pt x="10543920" y="6191475"/>
                  </a:lnTo>
                  <a:lnTo>
                    <a:pt x="10545541" y="6191377"/>
                  </a:lnTo>
                  <a:lnTo>
                    <a:pt x="10547543" y="6192231"/>
                  </a:lnTo>
                  <a:lnTo>
                    <a:pt x="10552979" y="6193367"/>
                  </a:lnTo>
                  <a:lnTo>
                    <a:pt x="10558595" y="6189449"/>
                  </a:lnTo>
                  <a:lnTo>
                    <a:pt x="10559395" y="6183872"/>
                  </a:lnTo>
                  <a:lnTo>
                    <a:pt x="10560529" y="6178437"/>
                  </a:lnTo>
                  <a:lnTo>
                    <a:pt x="10556612" y="6172820"/>
                  </a:lnTo>
                  <a:close/>
                </a:path>
                <a:path w="20085050" h="6245225">
                  <a:moveTo>
                    <a:pt x="9071834" y="5532755"/>
                  </a:moveTo>
                  <a:lnTo>
                    <a:pt x="9065403" y="5533958"/>
                  </a:lnTo>
                  <a:lnTo>
                    <a:pt x="9062164" y="5538100"/>
                  </a:lnTo>
                  <a:lnTo>
                    <a:pt x="9058544" y="5542869"/>
                  </a:lnTo>
                  <a:lnTo>
                    <a:pt x="9058318" y="5543167"/>
                  </a:lnTo>
                  <a:lnTo>
                    <a:pt x="9059520" y="5549599"/>
                  </a:lnTo>
                  <a:lnTo>
                    <a:pt x="9063816" y="5553404"/>
                  </a:lnTo>
                  <a:lnTo>
                    <a:pt x="9068155" y="5555255"/>
                  </a:lnTo>
                  <a:lnTo>
                    <a:pt x="9067679" y="5555446"/>
                  </a:lnTo>
                  <a:lnTo>
                    <a:pt x="9072019" y="5557297"/>
                  </a:lnTo>
                  <a:lnTo>
                    <a:pt x="9077306" y="5556001"/>
                  </a:lnTo>
                  <a:lnTo>
                    <a:pt x="9079940" y="5552390"/>
                  </a:lnTo>
                  <a:lnTo>
                    <a:pt x="9083547" y="5547616"/>
                  </a:lnTo>
                  <a:lnTo>
                    <a:pt x="9083772" y="5547317"/>
                  </a:lnTo>
                  <a:lnTo>
                    <a:pt x="9082571" y="5540886"/>
                  </a:lnTo>
                  <a:lnTo>
                    <a:pt x="9078275" y="5537082"/>
                  </a:lnTo>
                  <a:lnTo>
                    <a:pt x="9076272" y="5536227"/>
                  </a:lnTo>
                  <a:lnTo>
                    <a:pt x="9071834" y="5532755"/>
                  </a:lnTo>
                  <a:close/>
                </a:path>
                <a:path w="20085050" h="6245225">
                  <a:moveTo>
                    <a:pt x="10640700" y="6186593"/>
                  </a:moveTo>
                  <a:lnTo>
                    <a:pt x="10634980" y="6186127"/>
                  </a:lnTo>
                  <a:lnTo>
                    <a:pt x="10632977" y="6185272"/>
                  </a:lnTo>
                  <a:lnTo>
                    <a:pt x="10627400" y="6184471"/>
                  </a:lnTo>
                  <a:lnTo>
                    <a:pt x="10622117" y="6188531"/>
                  </a:lnTo>
                  <a:lnTo>
                    <a:pt x="10621370" y="6193736"/>
                  </a:lnTo>
                  <a:lnTo>
                    <a:pt x="10621316" y="6194108"/>
                  </a:lnTo>
                  <a:lnTo>
                    <a:pt x="10620943" y="6198684"/>
                  </a:lnTo>
                  <a:lnTo>
                    <a:pt x="10623333" y="6203254"/>
                  </a:lnTo>
                  <a:lnTo>
                    <a:pt x="10628340" y="6205390"/>
                  </a:lnTo>
                  <a:lnTo>
                    <a:pt x="10630295" y="6205435"/>
                  </a:lnTo>
                  <a:lnTo>
                    <a:pt x="10632298" y="6206289"/>
                  </a:lnTo>
                  <a:lnTo>
                    <a:pt x="10637875" y="6207090"/>
                  </a:lnTo>
                  <a:lnTo>
                    <a:pt x="10643158" y="6203030"/>
                  </a:lnTo>
                  <a:lnTo>
                    <a:pt x="10644759" y="6191876"/>
                  </a:lnTo>
                  <a:lnTo>
                    <a:pt x="10640700" y="6186593"/>
                  </a:lnTo>
                  <a:close/>
                </a:path>
                <a:path w="20085050" h="6245225">
                  <a:moveTo>
                    <a:pt x="9003696" y="5481594"/>
                  </a:moveTo>
                  <a:lnTo>
                    <a:pt x="8996931" y="5482654"/>
                  </a:lnTo>
                  <a:lnTo>
                    <a:pt x="8989988" y="5491530"/>
                  </a:lnTo>
                  <a:lnTo>
                    <a:pt x="8991048" y="5498295"/>
                  </a:lnTo>
                  <a:lnTo>
                    <a:pt x="8995343" y="5502100"/>
                  </a:lnTo>
                  <a:lnTo>
                    <a:pt x="8999683" y="5503951"/>
                  </a:lnTo>
                  <a:lnTo>
                    <a:pt x="8999541" y="5504285"/>
                  </a:lnTo>
                  <a:lnTo>
                    <a:pt x="9003881" y="5506136"/>
                  </a:lnTo>
                  <a:lnTo>
                    <a:pt x="9009168" y="5504840"/>
                  </a:lnTo>
                  <a:lnTo>
                    <a:pt x="9012020" y="5500928"/>
                  </a:lnTo>
                  <a:lnTo>
                    <a:pt x="9015492" y="5496490"/>
                  </a:lnTo>
                  <a:lnTo>
                    <a:pt x="9014432" y="5489725"/>
                  </a:lnTo>
                  <a:lnTo>
                    <a:pt x="9010137" y="5485920"/>
                  </a:lnTo>
                  <a:lnTo>
                    <a:pt x="9008134" y="5485065"/>
                  </a:lnTo>
                  <a:lnTo>
                    <a:pt x="9003696" y="5481594"/>
                  </a:lnTo>
                  <a:close/>
                </a:path>
                <a:path w="20085050" h="6245225">
                  <a:moveTo>
                    <a:pt x="10725733" y="6197219"/>
                  </a:moveTo>
                  <a:lnTo>
                    <a:pt x="10720157" y="6196418"/>
                  </a:lnTo>
                  <a:lnTo>
                    <a:pt x="10717870" y="6196231"/>
                  </a:lnTo>
                  <a:lnTo>
                    <a:pt x="10711817" y="6195622"/>
                  </a:lnTo>
                  <a:lnTo>
                    <a:pt x="10706868" y="6199825"/>
                  </a:lnTo>
                  <a:lnTo>
                    <a:pt x="10706066" y="6205401"/>
                  </a:lnTo>
                  <a:lnTo>
                    <a:pt x="10705551" y="6210311"/>
                  </a:lnTo>
                  <a:lnTo>
                    <a:pt x="10708417" y="6214690"/>
                  </a:lnTo>
                  <a:lnTo>
                    <a:pt x="10712424" y="6216399"/>
                  </a:lnTo>
                  <a:lnTo>
                    <a:pt x="10712566" y="6216066"/>
                  </a:lnTo>
                  <a:lnTo>
                    <a:pt x="10713567" y="6216493"/>
                  </a:lnTo>
                  <a:lnTo>
                    <a:pt x="10715379" y="6216871"/>
                  </a:lnTo>
                  <a:lnTo>
                    <a:pt x="10717332" y="6216915"/>
                  </a:lnTo>
                  <a:lnTo>
                    <a:pt x="10723242" y="6217858"/>
                  </a:lnTo>
                  <a:lnTo>
                    <a:pt x="10728192" y="6213656"/>
                  </a:lnTo>
                  <a:lnTo>
                    <a:pt x="10728992" y="6208079"/>
                  </a:lnTo>
                  <a:lnTo>
                    <a:pt x="10729936" y="6202169"/>
                  </a:lnTo>
                  <a:lnTo>
                    <a:pt x="10725733" y="6197219"/>
                  </a:lnTo>
                  <a:close/>
                </a:path>
                <a:path w="20085050" h="6245225">
                  <a:moveTo>
                    <a:pt x="851841" y="1980607"/>
                  </a:moveTo>
                  <a:lnTo>
                    <a:pt x="845503" y="1980666"/>
                  </a:lnTo>
                  <a:lnTo>
                    <a:pt x="835845" y="1990356"/>
                  </a:lnTo>
                  <a:lnTo>
                    <a:pt x="835903" y="1996694"/>
                  </a:lnTo>
                  <a:lnTo>
                    <a:pt x="840056" y="2000833"/>
                  </a:lnTo>
                  <a:lnTo>
                    <a:pt x="840773" y="2001928"/>
                  </a:lnTo>
                  <a:lnTo>
                    <a:pt x="847115" y="2004634"/>
                  </a:lnTo>
                  <a:lnTo>
                    <a:pt x="851785" y="2003864"/>
                  </a:lnTo>
                  <a:lnTo>
                    <a:pt x="854687" y="2000761"/>
                  </a:lnTo>
                  <a:lnTo>
                    <a:pt x="860205" y="1995223"/>
                  </a:lnTo>
                  <a:lnTo>
                    <a:pt x="860147" y="1988885"/>
                  </a:lnTo>
                  <a:lnTo>
                    <a:pt x="851841" y="1980607"/>
                  </a:lnTo>
                  <a:close/>
                </a:path>
                <a:path w="20085050" h="6245225">
                  <a:moveTo>
                    <a:pt x="8936745" y="5428572"/>
                  </a:moveTo>
                  <a:lnTo>
                    <a:pt x="8930123" y="5429298"/>
                  </a:lnTo>
                  <a:lnTo>
                    <a:pt x="8923180" y="5438173"/>
                  </a:lnTo>
                  <a:lnTo>
                    <a:pt x="8923906" y="5444796"/>
                  </a:lnTo>
                  <a:lnTo>
                    <a:pt x="8928344" y="5448268"/>
                  </a:lnTo>
                  <a:lnTo>
                    <a:pt x="8930921" y="5450550"/>
                  </a:lnTo>
                  <a:lnTo>
                    <a:pt x="8936262" y="5452829"/>
                  </a:lnTo>
                  <a:lnTo>
                    <a:pt x="8941073" y="5451725"/>
                  </a:lnTo>
                  <a:lnTo>
                    <a:pt x="8944260" y="5447955"/>
                  </a:lnTo>
                  <a:lnTo>
                    <a:pt x="8947731" y="5443517"/>
                  </a:lnTo>
                  <a:lnTo>
                    <a:pt x="8947006" y="5436894"/>
                  </a:lnTo>
                  <a:lnTo>
                    <a:pt x="8942568" y="5433423"/>
                  </a:lnTo>
                  <a:lnTo>
                    <a:pt x="8941183" y="5432043"/>
                  </a:lnTo>
                  <a:lnTo>
                    <a:pt x="8936745" y="5428572"/>
                  </a:lnTo>
                  <a:close/>
                </a:path>
                <a:path w="20085050" h="6245225">
                  <a:moveTo>
                    <a:pt x="10810195" y="6206417"/>
                  </a:moveTo>
                  <a:lnTo>
                    <a:pt x="10804476" y="6205950"/>
                  </a:lnTo>
                  <a:lnTo>
                    <a:pt x="10802522" y="6205905"/>
                  </a:lnTo>
                  <a:lnTo>
                    <a:pt x="10796801" y="6205438"/>
                  </a:lnTo>
                  <a:lnTo>
                    <a:pt x="10791519" y="6209497"/>
                  </a:lnTo>
                  <a:lnTo>
                    <a:pt x="10791052" y="6215217"/>
                  </a:lnTo>
                  <a:lnTo>
                    <a:pt x="10790345" y="6219651"/>
                  </a:lnTo>
                  <a:lnTo>
                    <a:pt x="10793211" y="6224030"/>
                  </a:lnTo>
                  <a:lnTo>
                    <a:pt x="10797885" y="6226024"/>
                  </a:lnTo>
                  <a:lnTo>
                    <a:pt x="10800031" y="6226544"/>
                  </a:lnTo>
                  <a:lnTo>
                    <a:pt x="10808037" y="6227198"/>
                  </a:lnTo>
                  <a:lnTo>
                    <a:pt x="10813320" y="6223138"/>
                  </a:lnTo>
                  <a:lnTo>
                    <a:pt x="10814255" y="6211699"/>
                  </a:lnTo>
                  <a:lnTo>
                    <a:pt x="10810195" y="6206417"/>
                  </a:lnTo>
                  <a:close/>
                </a:path>
                <a:path w="20085050" h="6245225">
                  <a:moveTo>
                    <a:pt x="8871701" y="5374784"/>
                  </a:moveTo>
                  <a:lnTo>
                    <a:pt x="8865077" y="5375510"/>
                  </a:lnTo>
                  <a:lnTo>
                    <a:pt x="8857467" y="5384100"/>
                  </a:lnTo>
                  <a:lnTo>
                    <a:pt x="8858194" y="5390724"/>
                  </a:lnTo>
                  <a:lnTo>
                    <a:pt x="8862489" y="5394529"/>
                  </a:lnTo>
                  <a:lnTo>
                    <a:pt x="8863874" y="5395909"/>
                  </a:lnTo>
                  <a:lnTo>
                    <a:pt x="8864399" y="5396527"/>
                  </a:lnTo>
                  <a:lnTo>
                    <a:pt x="8871075" y="5399375"/>
                  </a:lnTo>
                  <a:lnTo>
                    <a:pt x="8875886" y="5398271"/>
                  </a:lnTo>
                  <a:lnTo>
                    <a:pt x="8882736" y="5390539"/>
                  </a:lnTo>
                  <a:lnTo>
                    <a:pt x="8882010" y="5383917"/>
                  </a:lnTo>
                  <a:lnTo>
                    <a:pt x="8871701" y="5374784"/>
                  </a:lnTo>
                  <a:close/>
                </a:path>
                <a:path w="20085050" h="6245225">
                  <a:moveTo>
                    <a:pt x="10894890" y="6214136"/>
                  </a:moveTo>
                  <a:lnTo>
                    <a:pt x="10889171" y="6213669"/>
                  </a:lnTo>
                  <a:lnTo>
                    <a:pt x="10887218" y="6213625"/>
                  </a:lnTo>
                  <a:lnTo>
                    <a:pt x="10881498" y="6213158"/>
                  </a:lnTo>
                  <a:lnTo>
                    <a:pt x="10876549" y="6217359"/>
                  </a:lnTo>
                  <a:lnTo>
                    <a:pt x="10876082" y="6223079"/>
                  </a:lnTo>
                  <a:lnTo>
                    <a:pt x="10875852" y="6227321"/>
                  </a:lnTo>
                  <a:lnTo>
                    <a:pt x="10878384" y="6231557"/>
                  </a:lnTo>
                  <a:lnTo>
                    <a:pt x="10882390" y="6233266"/>
                  </a:lnTo>
                  <a:lnTo>
                    <a:pt x="10882247" y="6233601"/>
                  </a:lnTo>
                  <a:lnTo>
                    <a:pt x="10883249" y="6234028"/>
                  </a:lnTo>
                  <a:lnTo>
                    <a:pt x="10885537" y="6234215"/>
                  </a:lnTo>
                  <a:lnTo>
                    <a:pt x="10887490" y="6234258"/>
                  </a:lnTo>
                  <a:lnTo>
                    <a:pt x="10893210" y="6234725"/>
                  </a:lnTo>
                  <a:lnTo>
                    <a:pt x="10898159" y="6230524"/>
                  </a:lnTo>
                  <a:lnTo>
                    <a:pt x="10899093" y="6219085"/>
                  </a:lnTo>
                  <a:lnTo>
                    <a:pt x="10894890" y="6214136"/>
                  </a:lnTo>
                  <a:close/>
                </a:path>
                <a:path w="20085050" h="6245225">
                  <a:moveTo>
                    <a:pt x="8806082" y="5319567"/>
                  </a:moveTo>
                  <a:lnTo>
                    <a:pt x="8799601" y="5319961"/>
                  </a:lnTo>
                  <a:lnTo>
                    <a:pt x="8791991" y="5328551"/>
                  </a:lnTo>
                  <a:lnTo>
                    <a:pt x="8792383" y="5335031"/>
                  </a:lnTo>
                  <a:lnTo>
                    <a:pt x="8799256" y="5341120"/>
                  </a:lnTo>
                  <a:lnTo>
                    <a:pt x="8801258" y="5341974"/>
                  </a:lnTo>
                  <a:lnTo>
                    <a:pt x="8801116" y="5342308"/>
                  </a:lnTo>
                  <a:lnTo>
                    <a:pt x="8805122" y="5344016"/>
                  </a:lnTo>
                  <a:lnTo>
                    <a:pt x="8809933" y="5342911"/>
                  </a:lnTo>
                  <a:lnTo>
                    <a:pt x="8812977" y="5339476"/>
                  </a:lnTo>
                  <a:lnTo>
                    <a:pt x="8816449" y="5335038"/>
                  </a:lnTo>
                  <a:lnTo>
                    <a:pt x="8816057" y="5328558"/>
                  </a:lnTo>
                  <a:lnTo>
                    <a:pt x="8811762" y="5324753"/>
                  </a:lnTo>
                  <a:lnTo>
                    <a:pt x="8810377" y="5323372"/>
                  </a:lnTo>
                  <a:lnTo>
                    <a:pt x="8806082" y="5319567"/>
                  </a:lnTo>
                  <a:close/>
                </a:path>
                <a:path w="20085050" h="6245225">
                  <a:moveTo>
                    <a:pt x="10979582" y="6219092"/>
                  </a:moveTo>
                  <a:lnTo>
                    <a:pt x="10973863" y="6218625"/>
                  </a:lnTo>
                  <a:lnTo>
                    <a:pt x="10966046" y="6218447"/>
                  </a:lnTo>
                  <a:lnTo>
                    <a:pt x="10961432" y="6222791"/>
                  </a:lnTo>
                  <a:lnTo>
                    <a:pt x="10960592" y="6233086"/>
                  </a:lnTo>
                  <a:lnTo>
                    <a:pt x="10963267" y="6236990"/>
                  </a:lnTo>
                  <a:lnTo>
                    <a:pt x="10968274" y="6239126"/>
                  </a:lnTo>
                  <a:lnTo>
                    <a:pt x="10970896" y="6239455"/>
                  </a:lnTo>
                  <a:lnTo>
                    <a:pt x="10978711" y="6239632"/>
                  </a:lnTo>
                  <a:lnTo>
                    <a:pt x="10983327" y="6235287"/>
                  </a:lnTo>
                  <a:lnTo>
                    <a:pt x="10983793" y="6229568"/>
                  </a:lnTo>
                  <a:lnTo>
                    <a:pt x="10983927" y="6223706"/>
                  </a:lnTo>
                  <a:lnTo>
                    <a:pt x="10979582" y="6219092"/>
                  </a:lnTo>
                  <a:close/>
                </a:path>
                <a:path w="20085050" h="6245225">
                  <a:moveTo>
                    <a:pt x="8742319" y="5262775"/>
                  </a:moveTo>
                  <a:lnTo>
                    <a:pt x="8735837" y="5263168"/>
                  </a:lnTo>
                  <a:lnTo>
                    <a:pt x="8728227" y="5271759"/>
                  </a:lnTo>
                  <a:lnTo>
                    <a:pt x="8728619" y="5278239"/>
                  </a:lnTo>
                  <a:lnTo>
                    <a:pt x="8734632" y="5283567"/>
                  </a:lnTo>
                  <a:lnTo>
                    <a:pt x="8735349" y="5284661"/>
                  </a:lnTo>
                  <a:lnTo>
                    <a:pt x="8737352" y="5285515"/>
                  </a:lnTo>
                  <a:lnTo>
                    <a:pt x="8737162" y="5285039"/>
                  </a:lnTo>
                  <a:lnTo>
                    <a:pt x="8741168" y="5286748"/>
                  </a:lnTo>
                  <a:lnTo>
                    <a:pt x="8745836" y="5285977"/>
                  </a:lnTo>
                  <a:lnTo>
                    <a:pt x="8752685" y="5278245"/>
                  </a:lnTo>
                  <a:lnTo>
                    <a:pt x="8752293" y="5271766"/>
                  </a:lnTo>
                  <a:lnTo>
                    <a:pt x="8747998" y="5267961"/>
                  </a:lnTo>
                  <a:lnTo>
                    <a:pt x="8746614" y="5266581"/>
                  </a:lnTo>
                  <a:lnTo>
                    <a:pt x="8742319" y="5262775"/>
                  </a:lnTo>
                  <a:close/>
                </a:path>
                <a:path w="20085050" h="6245225">
                  <a:moveTo>
                    <a:pt x="911402" y="1919603"/>
                  </a:moveTo>
                  <a:lnTo>
                    <a:pt x="905064" y="1919662"/>
                  </a:lnTo>
                  <a:lnTo>
                    <a:pt x="899545" y="1925199"/>
                  </a:lnTo>
                  <a:lnTo>
                    <a:pt x="895548" y="1929019"/>
                  </a:lnTo>
                  <a:lnTo>
                    <a:pt x="895464" y="1935690"/>
                  </a:lnTo>
                  <a:lnTo>
                    <a:pt x="899617" y="1939829"/>
                  </a:lnTo>
                  <a:lnTo>
                    <a:pt x="900668" y="1941066"/>
                  </a:lnTo>
                  <a:lnTo>
                    <a:pt x="906677" y="1943629"/>
                  </a:lnTo>
                  <a:lnTo>
                    <a:pt x="911346" y="1942859"/>
                  </a:lnTo>
                  <a:lnTo>
                    <a:pt x="914247" y="1939756"/>
                  </a:lnTo>
                  <a:lnTo>
                    <a:pt x="919766" y="1934220"/>
                  </a:lnTo>
                  <a:lnTo>
                    <a:pt x="919708" y="1927881"/>
                  </a:lnTo>
                  <a:lnTo>
                    <a:pt x="911402" y="1919603"/>
                  </a:lnTo>
                  <a:close/>
                </a:path>
                <a:path w="20085050" h="6245225">
                  <a:moveTo>
                    <a:pt x="11064509" y="6222569"/>
                  </a:moveTo>
                  <a:lnTo>
                    <a:pt x="11056692" y="6222391"/>
                  </a:lnTo>
                  <a:lnTo>
                    <a:pt x="11051166" y="6222401"/>
                  </a:lnTo>
                  <a:lnTo>
                    <a:pt x="11046216" y="6226603"/>
                  </a:lnTo>
                  <a:lnTo>
                    <a:pt x="11046083" y="6232466"/>
                  </a:lnTo>
                  <a:lnTo>
                    <a:pt x="11046185" y="6236849"/>
                  </a:lnTo>
                  <a:lnTo>
                    <a:pt x="11048861" y="6240752"/>
                  </a:lnTo>
                  <a:lnTo>
                    <a:pt x="11053536" y="6242746"/>
                  </a:lnTo>
                  <a:lnTo>
                    <a:pt x="11056157" y="6243076"/>
                  </a:lnTo>
                  <a:lnTo>
                    <a:pt x="11058111" y="6243120"/>
                  </a:lnTo>
                  <a:lnTo>
                    <a:pt x="11063639" y="6243110"/>
                  </a:lnTo>
                  <a:lnTo>
                    <a:pt x="11068587" y="6238908"/>
                  </a:lnTo>
                  <a:lnTo>
                    <a:pt x="11068721" y="6233047"/>
                  </a:lnTo>
                  <a:lnTo>
                    <a:pt x="11068711" y="6227518"/>
                  </a:lnTo>
                  <a:lnTo>
                    <a:pt x="11064509" y="6222569"/>
                  </a:lnTo>
                  <a:close/>
                </a:path>
                <a:path w="20085050" h="6245225">
                  <a:moveTo>
                    <a:pt x="8680268" y="5204742"/>
                  </a:moveTo>
                  <a:lnTo>
                    <a:pt x="8673788" y="5205134"/>
                  </a:lnTo>
                  <a:lnTo>
                    <a:pt x="8665510" y="5213439"/>
                  </a:lnTo>
                  <a:lnTo>
                    <a:pt x="8665760" y="5220253"/>
                  </a:lnTo>
                  <a:lnTo>
                    <a:pt x="8670055" y="5224059"/>
                  </a:lnTo>
                  <a:lnTo>
                    <a:pt x="8671439" y="5225439"/>
                  </a:lnTo>
                  <a:lnTo>
                    <a:pt x="8672156" y="5226534"/>
                  </a:lnTo>
                  <a:lnTo>
                    <a:pt x="8678499" y="5229240"/>
                  </a:lnTo>
                  <a:lnTo>
                    <a:pt x="8683168" y="5228468"/>
                  </a:lnTo>
                  <a:lnTo>
                    <a:pt x="8686212" y="5225033"/>
                  </a:lnTo>
                  <a:lnTo>
                    <a:pt x="8690351" y="5220879"/>
                  </a:lnTo>
                  <a:lnTo>
                    <a:pt x="8690100" y="5214065"/>
                  </a:lnTo>
                  <a:lnTo>
                    <a:pt x="8685805" y="5210260"/>
                  </a:lnTo>
                  <a:lnTo>
                    <a:pt x="8680268" y="5204742"/>
                  </a:lnTo>
                  <a:close/>
                </a:path>
                <a:path w="20085050" h="6245225">
                  <a:moveTo>
                    <a:pt x="8618360" y="5146374"/>
                  </a:moveTo>
                  <a:lnTo>
                    <a:pt x="8612022" y="5146433"/>
                  </a:lnTo>
                  <a:lnTo>
                    <a:pt x="8603745" y="5154738"/>
                  </a:lnTo>
                  <a:lnTo>
                    <a:pt x="8603803" y="5161076"/>
                  </a:lnTo>
                  <a:lnTo>
                    <a:pt x="8609340" y="5166595"/>
                  </a:lnTo>
                  <a:lnTo>
                    <a:pt x="8610057" y="5167689"/>
                  </a:lnTo>
                  <a:lnTo>
                    <a:pt x="8616400" y="5170395"/>
                  </a:lnTo>
                  <a:lnTo>
                    <a:pt x="8621069" y="5169625"/>
                  </a:lnTo>
                  <a:lnTo>
                    <a:pt x="8623971" y="5166522"/>
                  </a:lnTo>
                  <a:lnTo>
                    <a:pt x="8628109" y="5162369"/>
                  </a:lnTo>
                  <a:lnTo>
                    <a:pt x="8628051" y="5156031"/>
                  </a:lnTo>
                  <a:lnTo>
                    <a:pt x="8618360" y="5146374"/>
                  </a:lnTo>
                  <a:close/>
                </a:path>
                <a:path w="20085050" h="6245225">
                  <a:moveTo>
                    <a:pt x="11149957" y="6223902"/>
                  </a:moveTo>
                  <a:lnTo>
                    <a:pt x="11142142" y="6223725"/>
                  </a:lnTo>
                  <a:lnTo>
                    <a:pt x="11136138" y="6223926"/>
                  </a:lnTo>
                  <a:lnTo>
                    <a:pt x="11131855" y="6228412"/>
                  </a:lnTo>
                  <a:lnTo>
                    <a:pt x="11131723" y="6234274"/>
                  </a:lnTo>
                  <a:lnTo>
                    <a:pt x="11131492" y="6238516"/>
                  </a:lnTo>
                  <a:lnTo>
                    <a:pt x="11134167" y="6242419"/>
                  </a:lnTo>
                  <a:lnTo>
                    <a:pt x="11137839" y="6243985"/>
                  </a:lnTo>
                  <a:lnTo>
                    <a:pt x="11137648" y="6243509"/>
                  </a:lnTo>
                  <a:lnTo>
                    <a:pt x="11138982" y="6244078"/>
                  </a:lnTo>
                  <a:lnTo>
                    <a:pt x="11141604" y="6244407"/>
                  </a:lnTo>
                  <a:lnTo>
                    <a:pt x="11143559" y="6244452"/>
                  </a:lnTo>
                  <a:lnTo>
                    <a:pt x="11149754" y="6244728"/>
                  </a:lnTo>
                  <a:lnTo>
                    <a:pt x="11154036" y="6240240"/>
                  </a:lnTo>
                  <a:lnTo>
                    <a:pt x="11154169" y="6234378"/>
                  </a:lnTo>
                  <a:lnTo>
                    <a:pt x="11154444" y="6228183"/>
                  </a:lnTo>
                  <a:lnTo>
                    <a:pt x="11149957" y="6223902"/>
                  </a:lnTo>
                  <a:close/>
                </a:path>
                <a:path w="20085050" h="6245225">
                  <a:moveTo>
                    <a:pt x="971964" y="1859026"/>
                  </a:moveTo>
                  <a:lnTo>
                    <a:pt x="965292" y="1858942"/>
                  </a:lnTo>
                  <a:lnTo>
                    <a:pt x="959773" y="1864480"/>
                  </a:lnTo>
                  <a:lnTo>
                    <a:pt x="955776" y="1868299"/>
                  </a:lnTo>
                  <a:lnTo>
                    <a:pt x="955693" y="1874971"/>
                  </a:lnTo>
                  <a:lnTo>
                    <a:pt x="959846" y="1879110"/>
                  </a:lnTo>
                  <a:lnTo>
                    <a:pt x="960896" y="1880347"/>
                  </a:lnTo>
                  <a:lnTo>
                    <a:pt x="966904" y="1882910"/>
                  </a:lnTo>
                  <a:lnTo>
                    <a:pt x="971240" y="1881997"/>
                  </a:lnTo>
                  <a:lnTo>
                    <a:pt x="974475" y="1879037"/>
                  </a:lnTo>
                  <a:lnTo>
                    <a:pt x="975855" y="1877653"/>
                  </a:lnTo>
                  <a:lnTo>
                    <a:pt x="979852" y="1873834"/>
                  </a:lnTo>
                  <a:lnTo>
                    <a:pt x="979936" y="1867161"/>
                  </a:lnTo>
                  <a:lnTo>
                    <a:pt x="975783" y="1863023"/>
                  </a:lnTo>
                  <a:lnTo>
                    <a:pt x="971964" y="1859026"/>
                  </a:lnTo>
                  <a:close/>
                </a:path>
                <a:path w="20085050" h="6245225">
                  <a:moveTo>
                    <a:pt x="8557499" y="5086479"/>
                  </a:moveTo>
                  <a:lnTo>
                    <a:pt x="8550827" y="5086395"/>
                  </a:lnTo>
                  <a:lnTo>
                    <a:pt x="8546688" y="5090548"/>
                  </a:lnTo>
                  <a:lnTo>
                    <a:pt x="8542692" y="5094367"/>
                  </a:lnTo>
                  <a:lnTo>
                    <a:pt x="8542607" y="5101039"/>
                  </a:lnTo>
                  <a:lnTo>
                    <a:pt x="8548145" y="5106558"/>
                  </a:lnTo>
                  <a:lnTo>
                    <a:pt x="8549195" y="5107795"/>
                  </a:lnTo>
                  <a:lnTo>
                    <a:pt x="8555204" y="5110359"/>
                  </a:lnTo>
                  <a:lnTo>
                    <a:pt x="8559539" y="5109446"/>
                  </a:lnTo>
                  <a:lnTo>
                    <a:pt x="8562775" y="5106486"/>
                  </a:lnTo>
                  <a:lnTo>
                    <a:pt x="8566771" y="5102667"/>
                  </a:lnTo>
                  <a:lnTo>
                    <a:pt x="8566855" y="5095995"/>
                  </a:lnTo>
                  <a:lnTo>
                    <a:pt x="8561318" y="5090476"/>
                  </a:lnTo>
                  <a:lnTo>
                    <a:pt x="8557499" y="5086479"/>
                  </a:lnTo>
                  <a:close/>
                </a:path>
                <a:path w="20085050" h="6245225">
                  <a:moveTo>
                    <a:pt x="11235022" y="6224283"/>
                  </a:moveTo>
                  <a:lnTo>
                    <a:pt x="11227205" y="6224104"/>
                  </a:lnTo>
                  <a:lnTo>
                    <a:pt x="11221201" y="6224305"/>
                  </a:lnTo>
                  <a:lnTo>
                    <a:pt x="11216778" y="6229126"/>
                  </a:lnTo>
                  <a:lnTo>
                    <a:pt x="11216788" y="6234654"/>
                  </a:lnTo>
                  <a:lnTo>
                    <a:pt x="11216556" y="6238896"/>
                  </a:lnTo>
                  <a:lnTo>
                    <a:pt x="11219375" y="6242465"/>
                  </a:lnTo>
                  <a:lnTo>
                    <a:pt x="11224382" y="6244601"/>
                  </a:lnTo>
                  <a:lnTo>
                    <a:pt x="11227337" y="6245072"/>
                  </a:lnTo>
                  <a:lnTo>
                    <a:pt x="11229292" y="6245118"/>
                  </a:lnTo>
                  <a:lnTo>
                    <a:pt x="11235296" y="6244916"/>
                  </a:lnTo>
                  <a:lnTo>
                    <a:pt x="11239719" y="6240095"/>
                  </a:lnTo>
                  <a:lnTo>
                    <a:pt x="11239710" y="6234568"/>
                  </a:lnTo>
                  <a:lnTo>
                    <a:pt x="11239509" y="6228564"/>
                  </a:lnTo>
                  <a:lnTo>
                    <a:pt x="11235022" y="6224283"/>
                  </a:lnTo>
                  <a:close/>
                </a:path>
                <a:path w="20085050" h="6245225">
                  <a:moveTo>
                    <a:pt x="8497875" y="5025534"/>
                  </a:moveTo>
                  <a:lnTo>
                    <a:pt x="8491345" y="5025116"/>
                  </a:lnTo>
                  <a:lnTo>
                    <a:pt x="8483067" y="5033422"/>
                  </a:lnTo>
                  <a:lnTo>
                    <a:pt x="8482649" y="5039952"/>
                  </a:lnTo>
                  <a:lnTo>
                    <a:pt x="8488187" y="5045470"/>
                  </a:lnTo>
                  <a:lnTo>
                    <a:pt x="8488904" y="5046566"/>
                  </a:lnTo>
                  <a:lnTo>
                    <a:pt x="8495580" y="5049413"/>
                  </a:lnTo>
                  <a:lnTo>
                    <a:pt x="8499772" y="5048834"/>
                  </a:lnTo>
                  <a:lnTo>
                    <a:pt x="8503007" y="5045874"/>
                  </a:lnTo>
                  <a:lnTo>
                    <a:pt x="8507147" y="5041720"/>
                  </a:lnTo>
                  <a:lnTo>
                    <a:pt x="8507565" y="5035191"/>
                  </a:lnTo>
                  <a:lnTo>
                    <a:pt x="8497875" y="5025534"/>
                  </a:lnTo>
                  <a:close/>
                </a:path>
                <a:path w="20085050" h="6245225">
                  <a:moveTo>
                    <a:pt x="11319892" y="6221422"/>
                  </a:moveTo>
                  <a:lnTo>
                    <a:pt x="11314220" y="6221765"/>
                  </a:lnTo>
                  <a:lnTo>
                    <a:pt x="11312266" y="6221720"/>
                  </a:lnTo>
                  <a:lnTo>
                    <a:pt x="11306596" y="6222063"/>
                  </a:lnTo>
                  <a:lnTo>
                    <a:pt x="11301839" y="6226742"/>
                  </a:lnTo>
                  <a:lnTo>
                    <a:pt x="11302182" y="6232412"/>
                  </a:lnTo>
                  <a:lnTo>
                    <a:pt x="11302285" y="6236796"/>
                  </a:lnTo>
                  <a:lnTo>
                    <a:pt x="11304768" y="6240223"/>
                  </a:lnTo>
                  <a:lnTo>
                    <a:pt x="11309775" y="6242359"/>
                  </a:lnTo>
                  <a:lnTo>
                    <a:pt x="11312874" y="6242497"/>
                  </a:lnTo>
                  <a:lnTo>
                    <a:pt x="11314828" y="6242541"/>
                  </a:lnTo>
                  <a:lnTo>
                    <a:pt x="11320498" y="6242198"/>
                  </a:lnTo>
                  <a:lnTo>
                    <a:pt x="11325256" y="6237521"/>
                  </a:lnTo>
                  <a:lnTo>
                    <a:pt x="11324570" y="6226180"/>
                  </a:lnTo>
                  <a:lnTo>
                    <a:pt x="11319892" y="6221422"/>
                  </a:lnTo>
                  <a:close/>
                </a:path>
                <a:path w="20085050" h="6245225">
                  <a:moveTo>
                    <a:pt x="8438819" y="4963253"/>
                  </a:moveTo>
                  <a:lnTo>
                    <a:pt x="8432147" y="4963169"/>
                  </a:lnTo>
                  <a:lnTo>
                    <a:pt x="8428150" y="4966988"/>
                  </a:lnTo>
                  <a:lnTo>
                    <a:pt x="8424011" y="4971141"/>
                  </a:lnTo>
                  <a:lnTo>
                    <a:pt x="8423929" y="4977814"/>
                  </a:lnTo>
                  <a:lnTo>
                    <a:pt x="8427748" y="4981810"/>
                  </a:lnTo>
                  <a:lnTo>
                    <a:pt x="8429132" y="4983189"/>
                  </a:lnTo>
                  <a:lnTo>
                    <a:pt x="8430183" y="4984427"/>
                  </a:lnTo>
                  <a:lnTo>
                    <a:pt x="8436525" y="4987133"/>
                  </a:lnTo>
                  <a:lnTo>
                    <a:pt x="8440718" y="4986553"/>
                  </a:lnTo>
                  <a:lnTo>
                    <a:pt x="8443953" y="4983593"/>
                  </a:lnTo>
                  <a:lnTo>
                    <a:pt x="8448092" y="4979440"/>
                  </a:lnTo>
                  <a:lnTo>
                    <a:pt x="8448176" y="4972768"/>
                  </a:lnTo>
                  <a:lnTo>
                    <a:pt x="8444357" y="4968772"/>
                  </a:lnTo>
                  <a:lnTo>
                    <a:pt x="8438819" y="4963253"/>
                  </a:lnTo>
                  <a:close/>
                </a:path>
                <a:path w="20085050" h="6245225">
                  <a:moveTo>
                    <a:pt x="1032717" y="1798925"/>
                  </a:moveTo>
                  <a:lnTo>
                    <a:pt x="1026046" y="1798842"/>
                  </a:lnTo>
                  <a:lnTo>
                    <a:pt x="1020527" y="1804379"/>
                  </a:lnTo>
                  <a:lnTo>
                    <a:pt x="1016530" y="1808199"/>
                  </a:lnTo>
                  <a:lnTo>
                    <a:pt x="1016446" y="1814871"/>
                  </a:lnTo>
                  <a:lnTo>
                    <a:pt x="1020599" y="1819009"/>
                  </a:lnTo>
                  <a:lnTo>
                    <a:pt x="1021650" y="1820247"/>
                  </a:lnTo>
                  <a:lnTo>
                    <a:pt x="1027658" y="1822810"/>
                  </a:lnTo>
                  <a:lnTo>
                    <a:pt x="1031994" y="1821897"/>
                  </a:lnTo>
                  <a:lnTo>
                    <a:pt x="1035229" y="1818936"/>
                  </a:lnTo>
                  <a:lnTo>
                    <a:pt x="1036609" y="1817552"/>
                  </a:lnTo>
                  <a:lnTo>
                    <a:pt x="1040606" y="1813733"/>
                  </a:lnTo>
                  <a:lnTo>
                    <a:pt x="1040690" y="1807061"/>
                  </a:lnTo>
                  <a:lnTo>
                    <a:pt x="1036536" y="1802922"/>
                  </a:lnTo>
                  <a:lnTo>
                    <a:pt x="1032717" y="1798925"/>
                  </a:lnTo>
                  <a:close/>
                </a:path>
                <a:path w="20085050" h="6245225">
                  <a:moveTo>
                    <a:pt x="11404711" y="6217751"/>
                  </a:moveTo>
                  <a:lnTo>
                    <a:pt x="11399041" y="6218094"/>
                  </a:lnTo>
                  <a:lnTo>
                    <a:pt x="11396944" y="6218383"/>
                  </a:lnTo>
                  <a:lnTo>
                    <a:pt x="11391274" y="6218727"/>
                  </a:lnTo>
                  <a:lnTo>
                    <a:pt x="11386850" y="6223548"/>
                  </a:lnTo>
                  <a:lnTo>
                    <a:pt x="11387439" y="6233268"/>
                  </a:lnTo>
                  <a:lnTo>
                    <a:pt x="11389922" y="6236696"/>
                  </a:lnTo>
                  <a:lnTo>
                    <a:pt x="11394929" y="6238832"/>
                  </a:lnTo>
                  <a:lnTo>
                    <a:pt x="11398028" y="6238969"/>
                  </a:lnTo>
                  <a:lnTo>
                    <a:pt x="11400123" y="6238679"/>
                  </a:lnTo>
                  <a:lnTo>
                    <a:pt x="11405794" y="6238336"/>
                  </a:lnTo>
                  <a:lnTo>
                    <a:pt x="11410218" y="6233516"/>
                  </a:lnTo>
                  <a:lnTo>
                    <a:pt x="11409532" y="6222175"/>
                  </a:lnTo>
                  <a:lnTo>
                    <a:pt x="11404711" y="6217751"/>
                  </a:lnTo>
                  <a:close/>
                </a:path>
                <a:path w="20085050" h="6245225">
                  <a:moveTo>
                    <a:pt x="8382003" y="4900349"/>
                  </a:moveTo>
                  <a:lnTo>
                    <a:pt x="8375332" y="4900266"/>
                  </a:lnTo>
                  <a:lnTo>
                    <a:pt x="8366671" y="4907620"/>
                  </a:lnTo>
                  <a:lnTo>
                    <a:pt x="8366587" y="4914291"/>
                  </a:lnTo>
                  <a:lnTo>
                    <a:pt x="8370263" y="4918621"/>
                  </a:lnTo>
                  <a:lnTo>
                    <a:pt x="8371648" y="4920002"/>
                  </a:lnTo>
                  <a:lnTo>
                    <a:pt x="8372556" y="4921572"/>
                  </a:lnTo>
                  <a:lnTo>
                    <a:pt x="8378899" y="4924278"/>
                  </a:lnTo>
                  <a:lnTo>
                    <a:pt x="8383233" y="4923364"/>
                  </a:lnTo>
                  <a:lnTo>
                    <a:pt x="8390657" y="4917061"/>
                  </a:lnTo>
                  <a:lnTo>
                    <a:pt x="8390742" y="4910390"/>
                  </a:lnTo>
                  <a:lnTo>
                    <a:pt x="8387064" y="4906059"/>
                  </a:lnTo>
                  <a:lnTo>
                    <a:pt x="8385680" y="4904680"/>
                  </a:lnTo>
                  <a:lnTo>
                    <a:pt x="8382003" y="4900349"/>
                  </a:lnTo>
                  <a:close/>
                </a:path>
                <a:path w="20085050" h="6245225">
                  <a:moveTo>
                    <a:pt x="11490243" y="6212412"/>
                  </a:moveTo>
                  <a:lnTo>
                    <a:pt x="11484573" y="6212755"/>
                  </a:lnTo>
                  <a:lnTo>
                    <a:pt x="11482476" y="6213045"/>
                  </a:lnTo>
                  <a:lnTo>
                    <a:pt x="11476664" y="6213722"/>
                  </a:lnTo>
                  <a:lnTo>
                    <a:pt x="11472573" y="6218685"/>
                  </a:lnTo>
                  <a:lnTo>
                    <a:pt x="11472917" y="6224355"/>
                  </a:lnTo>
                  <a:lnTo>
                    <a:pt x="11473304" y="6228072"/>
                  </a:lnTo>
                  <a:lnTo>
                    <a:pt x="11475788" y="6231499"/>
                  </a:lnTo>
                  <a:lnTo>
                    <a:pt x="11480796" y="6233635"/>
                  </a:lnTo>
                  <a:lnTo>
                    <a:pt x="11484228" y="6233915"/>
                  </a:lnTo>
                  <a:lnTo>
                    <a:pt x="11486323" y="6233625"/>
                  </a:lnTo>
                  <a:lnTo>
                    <a:pt x="11492136" y="6232948"/>
                  </a:lnTo>
                  <a:lnTo>
                    <a:pt x="11496226" y="6227985"/>
                  </a:lnTo>
                  <a:lnTo>
                    <a:pt x="11495883" y="6222314"/>
                  </a:lnTo>
                  <a:lnTo>
                    <a:pt x="11495206" y="6216502"/>
                  </a:lnTo>
                  <a:lnTo>
                    <a:pt x="11490243" y="6212412"/>
                  </a:lnTo>
                  <a:close/>
                </a:path>
                <a:path w="20085050" h="6245225">
                  <a:moveTo>
                    <a:pt x="8325329" y="4837112"/>
                  </a:moveTo>
                  <a:lnTo>
                    <a:pt x="8318799" y="4836694"/>
                  </a:lnTo>
                  <a:lnTo>
                    <a:pt x="8310139" y="4844048"/>
                  </a:lnTo>
                  <a:lnTo>
                    <a:pt x="8309721" y="4850576"/>
                  </a:lnTo>
                  <a:lnTo>
                    <a:pt x="8313399" y="4854909"/>
                  </a:lnTo>
                  <a:lnTo>
                    <a:pt x="8314783" y="4856287"/>
                  </a:lnTo>
                  <a:lnTo>
                    <a:pt x="8315691" y="4857859"/>
                  </a:lnTo>
                  <a:lnTo>
                    <a:pt x="8318362" y="4858998"/>
                  </a:lnTo>
                  <a:lnTo>
                    <a:pt x="8318219" y="4859332"/>
                  </a:lnTo>
                  <a:lnTo>
                    <a:pt x="8321891" y="4860898"/>
                  </a:lnTo>
                  <a:lnTo>
                    <a:pt x="8326084" y="4860320"/>
                  </a:lnTo>
                  <a:lnTo>
                    <a:pt x="8333507" y="4854016"/>
                  </a:lnTo>
                  <a:lnTo>
                    <a:pt x="8333926" y="4847487"/>
                  </a:lnTo>
                  <a:lnTo>
                    <a:pt x="8330248" y="4843156"/>
                  </a:lnTo>
                  <a:lnTo>
                    <a:pt x="8329006" y="4841443"/>
                  </a:lnTo>
                  <a:lnTo>
                    <a:pt x="8325329" y="4837112"/>
                  </a:lnTo>
                  <a:close/>
                </a:path>
                <a:path w="20085050" h="6245225">
                  <a:moveTo>
                    <a:pt x="1094473" y="1739252"/>
                  </a:moveTo>
                  <a:lnTo>
                    <a:pt x="1087943" y="1738834"/>
                  </a:lnTo>
                  <a:lnTo>
                    <a:pt x="1078286" y="1748525"/>
                  </a:lnTo>
                  <a:lnTo>
                    <a:pt x="1077868" y="1755053"/>
                  </a:lnTo>
                  <a:lnTo>
                    <a:pt x="1082021" y="1759193"/>
                  </a:lnTo>
                  <a:lnTo>
                    <a:pt x="1083072" y="1760431"/>
                  </a:lnTo>
                  <a:lnTo>
                    <a:pt x="1085408" y="1761428"/>
                  </a:lnTo>
                  <a:lnTo>
                    <a:pt x="1085599" y="1761903"/>
                  </a:lnTo>
                  <a:lnTo>
                    <a:pt x="1089272" y="1763470"/>
                  </a:lnTo>
                  <a:lnTo>
                    <a:pt x="1093607" y="1762556"/>
                  </a:lnTo>
                  <a:lnTo>
                    <a:pt x="1096843" y="1759597"/>
                  </a:lnTo>
                  <a:lnTo>
                    <a:pt x="1102361" y="1754060"/>
                  </a:lnTo>
                  <a:lnTo>
                    <a:pt x="1102779" y="1747530"/>
                  </a:lnTo>
                  <a:lnTo>
                    <a:pt x="1094473" y="1739252"/>
                  </a:lnTo>
                  <a:close/>
                </a:path>
                <a:path w="20085050" h="6245225">
                  <a:moveTo>
                    <a:pt x="11575485" y="6204977"/>
                  </a:moveTo>
                  <a:lnTo>
                    <a:pt x="11569671" y="6205654"/>
                  </a:lnTo>
                  <a:lnTo>
                    <a:pt x="11567576" y="6205943"/>
                  </a:lnTo>
                  <a:lnTo>
                    <a:pt x="11561763" y="6206621"/>
                  </a:lnTo>
                  <a:lnTo>
                    <a:pt x="11557339" y="6211441"/>
                  </a:lnTo>
                  <a:lnTo>
                    <a:pt x="11558017" y="6217254"/>
                  </a:lnTo>
                  <a:lnTo>
                    <a:pt x="11558263" y="6221304"/>
                  </a:lnTo>
                  <a:lnTo>
                    <a:pt x="11560888" y="6224397"/>
                  </a:lnTo>
                  <a:lnTo>
                    <a:pt x="11565896" y="6226533"/>
                  </a:lnTo>
                  <a:lnTo>
                    <a:pt x="11569327" y="6226813"/>
                  </a:lnTo>
                  <a:lnTo>
                    <a:pt x="11571424" y="6226523"/>
                  </a:lnTo>
                  <a:lnTo>
                    <a:pt x="11577236" y="6225847"/>
                  </a:lnTo>
                  <a:lnTo>
                    <a:pt x="11581660" y="6221026"/>
                  </a:lnTo>
                  <a:lnTo>
                    <a:pt x="11580306" y="6209401"/>
                  </a:lnTo>
                  <a:lnTo>
                    <a:pt x="11575485" y="6204977"/>
                  </a:lnTo>
                  <a:close/>
                </a:path>
                <a:path w="20085050" h="6245225">
                  <a:moveTo>
                    <a:pt x="8269510" y="4771871"/>
                  </a:moveTo>
                  <a:lnTo>
                    <a:pt x="8262980" y="4771453"/>
                  </a:lnTo>
                  <a:lnTo>
                    <a:pt x="8254320" y="4778807"/>
                  </a:lnTo>
                  <a:lnTo>
                    <a:pt x="8253902" y="4785336"/>
                  </a:lnTo>
                  <a:lnTo>
                    <a:pt x="8257579" y="4789667"/>
                  </a:lnTo>
                  <a:lnTo>
                    <a:pt x="8258821" y="4791381"/>
                  </a:lnTo>
                  <a:lnTo>
                    <a:pt x="8259730" y="4792952"/>
                  </a:lnTo>
                  <a:lnTo>
                    <a:pt x="8262733" y="4794233"/>
                  </a:lnTo>
                  <a:lnTo>
                    <a:pt x="8262257" y="4794425"/>
                  </a:lnTo>
                  <a:lnTo>
                    <a:pt x="8265929" y="4795991"/>
                  </a:lnTo>
                  <a:lnTo>
                    <a:pt x="8270121" y="4795412"/>
                  </a:lnTo>
                  <a:lnTo>
                    <a:pt x="8273215" y="4792785"/>
                  </a:lnTo>
                  <a:lnTo>
                    <a:pt x="8277687" y="4788775"/>
                  </a:lnTo>
                  <a:lnTo>
                    <a:pt x="8278106" y="4782246"/>
                  </a:lnTo>
                  <a:lnTo>
                    <a:pt x="8274429" y="4777915"/>
                  </a:lnTo>
                  <a:lnTo>
                    <a:pt x="8273187" y="4776202"/>
                  </a:lnTo>
                  <a:lnTo>
                    <a:pt x="8269510" y="4771871"/>
                  </a:lnTo>
                  <a:close/>
                </a:path>
                <a:path w="20085050" h="6245225">
                  <a:moveTo>
                    <a:pt x="11660153" y="6196112"/>
                  </a:moveTo>
                  <a:lnTo>
                    <a:pt x="11654341" y="6196789"/>
                  </a:lnTo>
                  <a:lnTo>
                    <a:pt x="11652244" y="6197079"/>
                  </a:lnTo>
                  <a:lnTo>
                    <a:pt x="11646432" y="6197755"/>
                  </a:lnTo>
                  <a:lnTo>
                    <a:pt x="11642341" y="6202719"/>
                  </a:lnTo>
                  <a:lnTo>
                    <a:pt x="11643019" y="6208532"/>
                  </a:lnTo>
                  <a:lnTo>
                    <a:pt x="11643264" y="6212582"/>
                  </a:lnTo>
                  <a:lnTo>
                    <a:pt x="11645890" y="6215675"/>
                  </a:lnTo>
                  <a:lnTo>
                    <a:pt x="11650897" y="6217811"/>
                  </a:lnTo>
                  <a:lnTo>
                    <a:pt x="11654471" y="6217757"/>
                  </a:lnTo>
                  <a:lnTo>
                    <a:pt x="11656568" y="6217468"/>
                  </a:lnTo>
                  <a:lnTo>
                    <a:pt x="11662380" y="6216791"/>
                  </a:lnTo>
                  <a:lnTo>
                    <a:pt x="11666471" y="6211827"/>
                  </a:lnTo>
                  <a:lnTo>
                    <a:pt x="11665117" y="6200202"/>
                  </a:lnTo>
                  <a:lnTo>
                    <a:pt x="11660153" y="6196112"/>
                  </a:lnTo>
                  <a:close/>
                </a:path>
                <a:path w="20085050" h="6245225">
                  <a:moveTo>
                    <a:pt x="8215453" y="4706200"/>
                  </a:moveTo>
                  <a:lnTo>
                    <a:pt x="8208590" y="4705639"/>
                  </a:lnTo>
                  <a:lnTo>
                    <a:pt x="8204259" y="4709316"/>
                  </a:lnTo>
                  <a:lnTo>
                    <a:pt x="8199595" y="4712851"/>
                  </a:lnTo>
                  <a:lnTo>
                    <a:pt x="8199035" y="4719713"/>
                  </a:lnTo>
                  <a:lnTo>
                    <a:pt x="8202712" y="4724044"/>
                  </a:lnTo>
                  <a:lnTo>
                    <a:pt x="8203954" y="4725757"/>
                  </a:lnTo>
                  <a:lnTo>
                    <a:pt x="8205005" y="4726994"/>
                  </a:lnTo>
                  <a:lnTo>
                    <a:pt x="8207867" y="4728609"/>
                  </a:lnTo>
                  <a:lnTo>
                    <a:pt x="8211539" y="4730176"/>
                  </a:lnTo>
                  <a:lnTo>
                    <a:pt x="8215588" y="4729931"/>
                  </a:lnTo>
                  <a:lnTo>
                    <a:pt x="8218682" y="4727305"/>
                  </a:lnTo>
                  <a:lnTo>
                    <a:pt x="8223346" y="4723770"/>
                  </a:lnTo>
                  <a:lnTo>
                    <a:pt x="8223906" y="4716908"/>
                  </a:lnTo>
                  <a:lnTo>
                    <a:pt x="8220230" y="4712577"/>
                  </a:lnTo>
                  <a:lnTo>
                    <a:pt x="8218988" y="4710864"/>
                  </a:lnTo>
                  <a:lnTo>
                    <a:pt x="8215453" y="4706200"/>
                  </a:lnTo>
                  <a:close/>
                </a:path>
                <a:path w="20085050" h="6245225">
                  <a:moveTo>
                    <a:pt x="1155943" y="1680246"/>
                  </a:moveTo>
                  <a:lnTo>
                    <a:pt x="1149414" y="1679828"/>
                  </a:lnTo>
                  <a:lnTo>
                    <a:pt x="1139756" y="1689519"/>
                  </a:lnTo>
                  <a:lnTo>
                    <a:pt x="1139338" y="1696049"/>
                  </a:lnTo>
                  <a:lnTo>
                    <a:pt x="1143491" y="1700187"/>
                  </a:lnTo>
                  <a:lnTo>
                    <a:pt x="1144208" y="1701282"/>
                  </a:lnTo>
                  <a:lnTo>
                    <a:pt x="1150884" y="1704130"/>
                  </a:lnTo>
                  <a:lnTo>
                    <a:pt x="1155077" y="1703551"/>
                  </a:lnTo>
                  <a:lnTo>
                    <a:pt x="1158313" y="1700591"/>
                  </a:lnTo>
                  <a:lnTo>
                    <a:pt x="1163831" y="1695054"/>
                  </a:lnTo>
                  <a:lnTo>
                    <a:pt x="1164249" y="1688524"/>
                  </a:lnTo>
                  <a:lnTo>
                    <a:pt x="1155943" y="1680246"/>
                  </a:lnTo>
                  <a:close/>
                </a:path>
                <a:path w="20085050" h="6245225">
                  <a:moveTo>
                    <a:pt x="11744581" y="6185961"/>
                  </a:moveTo>
                  <a:lnTo>
                    <a:pt x="11738768" y="6186638"/>
                  </a:lnTo>
                  <a:lnTo>
                    <a:pt x="11736672" y="6186927"/>
                  </a:lnTo>
                  <a:lnTo>
                    <a:pt x="11731193" y="6187747"/>
                  </a:lnTo>
                  <a:lnTo>
                    <a:pt x="11727103" y="6192710"/>
                  </a:lnTo>
                  <a:lnTo>
                    <a:pt x="11727779" y="6198522"/>
                  </a:lnTo>
                  <a:lnTo>
                    <a:pt x="11728501" y="6202382"/>
                  </a:lnTo>
                  <a:lnTo>
                    <a:pt x="11730792" y="6205333"/>
                  </a:lnTo>
                  <a:lnTo>
                    <a:pt x="11735467" y="6207327"/>
                  </a:lnTo>
                  <a:lnTo>
                    <a:pt x="11739374" y="6207415"/>
                  </a:lnTo>
                  <a:lnTo>
                    <a:pt x="11741471" y="6207126"/>
                  </a:lnTo>
                  <a:lnTo>
                    <a:pt x="11747284" y="6206449"/>
                  </a:lnTo>
                  <a:lnTo>
                    <a:pt x="11751040" y="6201343"/>
                  </a:lnTo>
                  <a:lnTo>
                    <a:pt x="11749686" y="6189718"/>
                  </a:lnTo>
                  <a:lnTo>
                    <a:pt x="11744581" y="6185961"/>
                  </a:lnTo>
                  <a:close/>
                </a:path>
                <a:path w="20085050" h="6245225">
                  <a:moveTo>
                    <a:pt x="8161205" y="4640051"/>
                  </a:moveTo>
                  <a:lnTo>
                    <a:pt x="8154818" y="4639299"/>
                  </a:lnTo>
                  <a:lnTo>
                    <a:pt x="8150154" y="4642834"/>
                  </a:lnTo>
                  <a:lnTo>
                    <a:pt x="8145823" y="4646510"/>
                  </a:lnTo>
                  <a:lnTo>
                    <a:pt x="8145071" y="4652897"/>
                  </a:lnTo>
                  <a:lnTo>
                    <a:pt x="8148605" y="4657562"/>
                  </a:lnTo>
                  <a:lnTo>
                    <a:pt x="8149848" y="4659276"/>
                  </a:lnTo>
                  <a:lnTo>
                    <a:pt x="8151232" y="4660655"/>
                  </a:lnTo>
                  <a:lnTo>
                    <a:pt x="8154094" y="4662270"/>
                  </a:lnTo>
                  <a:lnTo>
                    <a:pt x="8157432" y="4663694"/>
                  </a:lnTo>
                  <a:lnTo>
                    <a:pt x="8161483" y="4663448"/>
                  </a:lnTo>
                  <a:lnTo>
                    <a:pt x="8168907" y="4657145"/>
                  </a:lnTo>
                  <a:lnTo>
                    <a:pt x="8169800" y="4650425"/>
                  </a:lnTo>
                  <a:lnTo>
                    <a:pt x="8166124" y="4646094"/>
                  </a:lnTo>
                  <a:lnTo>
                    <a:pt x="8164882" y="4644381"/>
                  </a:lnTo>
                  <a:lnTo>
                    <a:pt x="8161205" y="4640051"/>
                  </a:lnTo>
                  <a:close/>
                </a:path>
                <a:path w="20085050" h="6245225">
                  <a:moveTo>
                    <a:pt x="11829245" y="6174333"/>
                  </a:moveTo>
                  <a:lnTo>
                    <a:pt x="11823765" y="6175153"/>
                  </a:lnTo>
                  <a:lnTo>
                    <a:pt x="11821669" y="6175442"/>
                  </a:lnTo>
                  <a:lnTo>
                    <a:pt x="11815856" y="6176119"/>
                  </a:lnTo>
                  <a:lnTo>
                    <a:pt x="11812100" y="6181225"/>
                  </a:lnTo>
                  <a:lnTo>
                    <a:pt x="11812776" y="6187037"/>
                  </a:lnTo>
                  <a:lnTo>
                    <a:pt x="11813164" y="6190754"/>
                  </a:lnTo>
                  <a:lnTo>
                    <a:pt x="11815457" y="6193704"/>
                  </a:lnTo>
                  <a:lnTo>
                    <a:pt x="11818796" y="6195128"/>
                  </a:lnTo>
                  <a:lnTo>
                    <a:pt x="11819271" y="6194937"/>
                  </a:lnTo>
                  <a:lnTo>
                    <a:pt x="11820940" y="6195649"/>
                  </a:lnTo>
                  <a:lnTo>
                    <a:pt x="11824849" y="6195738"/>
                  </a:lnTo>
                  <a:lnTo>
                    <a:pt x="11826945" y="6195448"/>
                  </a:lnTo>
                  <a:lnTo>
                    <a:pt x="11832423" y="6194629"/>
                  </a:lnTo>
                  <a:lnTo>
                    <a:pt x="11836180" y="6189523"/>
                  </a:lnTo>
                  <a:lnTo>
                    <a:pt x="11835503" y="6183710"/>
                  </a:lnTo>
                  <a:lnTo>
                    <a:pt x="11834683" y="6178231"/>
                  </a:lnTo>
                  <a:lnTo>
                    <a:pt x="11829245" y="6174333"/>
                  </a:lnTo>
                  <a:close/>
                </a:path>
                <a:path w="20085050" h="6245225">
                  <a:moveTo>
                    <a:pt x="8108669" y="4572660"/>
                  </a:moveTo>
                  <a:lnTo>
                    <a:pt x="8102283" y="4571908"/>
                  </a:lnTo>
                  <a:lnTo>
                    <a:pt x="8092955" y="4578977"/>
                  </a:lnTo>
                  <a:lnTo>
                    <a:pt x="8092204" y="4585365"/>
                  </a:lnTo>
                  <a:lnTo>
                    <a:pt x="8095737" y="4590028"/>
                  </a:lnTo>
                  <a:lnTo>
                    <a:pt x="8098221" y="4593456"/>
                  </a:lnTo>
                  <a:lnTo>
                    <a:pt x="8101083" y="4595071"/>
                  </a:lnTo>
                  <a:lnTo>
                    <a:pt x="8104421" y="4596495"/>
                  </a:lnTo>
                  <a:lnTo>
                    <a:pt x="8108614" y="4595916"/>
                  </a:lnTo>
                  <a:lnTo>
                    <a:pt x="8111564" y="4593624"/>
                  </a:lnTo>
                  <a:lnTo>
                    <a:pt x="8116228" y="4590090"/>
                  </a:lnTo>
                  <a:lnTo>
                    <a:pt x="8116981" y="4583702"/>
                  </a:lnTo>
                  <a:lnTo>
                    <a:pt x="8113446" y="4579038"/>
                  </a:lnTo>
                  <a:lnTo>
                    <a:pt x="8112204" y="4577324"/>
                  </a:lnTo>
                  <a:lnTo>
                    <a:pt x="8108669" y="4572660"/>
                  </a:lnTo>
                  <a:close/>
                </a:path>
                <a:path w="20085050" h="6245225">
                  <a:moveTo>
                    <a:pt x="1218223" y="1621192"/>
                  </a:moveTo>
                  <a:lnTo>
                    <a:pt x="1211694" y="1620774"/>
                  </a:lnTo>
                  <a:lnTo>
                    <a:pt x="1202036" y="1630464"/>
                  </a:lnTo>
                  <a:lnTo>
                    <a:pt x="1201619" y="1636994"/>
                  </a:lnTo>
                  <a:lnTo>
                    <a:pt x="1205772" y="1641132"/>
                  </a:lnTo>
                  <a:lnTo>
                    <a:pt x="1206488" y="1642227"/>
                  </a:lnTo>
                  <a:lnTo>
                    <a:pt x="1213164" y="1645075"/>
                  </a:lnTo>
                  <a:lnTo>
                    <a:pt x="1217358" y="1644497"/>
                  </a:lnTo>
                  <a:lnTo>
                    <a:pt x="1220593" y="1641536"/>
                  </a:lnTo>
                  <a:lnTo>
                    <a:pt x="1226112" y="1635998"/>
                  </a:lnTo>
                  <a:lnTo>
                    <a:pt x="1226529" y="1629470"/>
                  </a:lnTo>
                  <a:lnTo>
                    <a:pt x="1218223" y="1621192"/>
                  </a:lnTo>
                  <a:close/>
                </a:path>
                <a:path w="20085050" h="6245225">
                  <a:moveTo>
                    <a:pt x="11913141" y="6160799"/>
                  </a:moveTo>
                  <a:lnTo>
                    <a:pt x="11907662" y="6161619"/>
                  </a:lnTo>
                  <a:lnTo>
                    <a:pt x="11905567" y="6161909"/>
                  </a:lnTo>
                  <a:lnTo>
                    <a:pt x="11899612" y="6162919"/>
                  </a:lnTo>
                  <a:lnTo>
                    <a:pt x="11896047" y="6168501"/>
                  </a:lnTo>
                  <a:lnTo>
                    <a:pt x="11896866" y="6173979"/>
                  </a:lnTo>
                  <a:lnTo>
                    <a:pt x="11897396" y="6177363"/>
                  </a:lnTo>
                  <a:lnTo>
                    <a:pt x="11900022" y="6180455"/>
                  </a:lnTo>
                  <a:lnTo>
                    <a:pt x="11905030" y="6182592"/>
                  </a:lnTo>
                  <a:lnTo>
                    <a:pt x="11908937" y="6182681"/>
                  </a:lnTo>
                  <a:lnTo>
                    <a:pt x="11911033" y="6182391"/>
                  </a:lnTo>
                  <a:lnTo>
                    <a:pt x="11916990" y="6181379"/>
                  </a:lnTo>
                  <a:lnTo>
                    <a:pt x="11920745" y="6176274"/>
                  </a:lnTo>
                  <a:lnTo>
                    <a:pt x="11918723" y="6164364"/>
                  </a:lnTo>
                  <a:lnTo>
                    <a:pt x="11913141" y="6160799"/>
                  </a:lnTo>
                  <a:close/>
                </a:path>
                <a:path w="20085050" h="6245225">
                  <a:moveTo>
                    <a:pt x="8056612" y="4505078"/>
                  </a:moveTo>
                  <a:lnTo>
                    <a:pt x="8050225" y="4504326"/>
                  </a:lnTo>
                  <a:lnTo>
                    <a:pt x="8040897" y="4511395"/>
                  </a:lnTo>
                  <a:lnTo>
                    <a:pt x="8040144" y="4517782"/>
                  </a:lnTo>
                  <a:lnTo>
                    <a:pt x="8043679" y="4522447"/>
                  </a:lnTo>
                  <a:lnTo>
                    <a:pt x="8044920" y="4524160"/>
                  </a:lnTo>
                  <a:lnTo>
                    <a:pt x="8045828" y="4525731"/>
                  </a:lnTo>
                  <a:lnTo>
                    <a:pt x="8049025" y="4527490"/>
                  </a:lnTo>
                  <a:lnTo>
                    <a:pt x="8049167" y="4527155"/>
                  </a:lnTo>
                  <a:lnTo>
                    <a:pt x="8052505" y="4528579"/>
                  </a:lnTo>
                  <a:lnTo>
                    <a:pt x="8056556" y="4528334"/>
                  </a:lnTo>
                  <a:lnTo>
                    <a:pt x="8059506" y="4526042"/>
                  </a:lnTo>
                  <a:lnTo>
                    <a:pt x="8064171" y="4522507"/>
                  </a:lnTo>
                  <a:lnTo>
                    <a:pt x="8064922" y="4516120"/>
                  </a:lnTo>
                  <a:lnTo>
                    <a:pt x="8061387" y="4511456"/>
                  </a:lnTo>
                  <a:lnTo>
                    <a:pt x="8060146" y="4509743"/>
                  </a:lnTo>
                  <a:lnTo>
                    <a:pt x="8056612" y="4505078"/>
                  </a:lnTo>
                  <a:close/>
                </a:path>
                <a:path w="20085050" h="6245225">
                  <a:moveTo>
                    <a:pt x="11997275" y="6145789"/>
                  </a:moveTo>
                  <a:lnTo>
                    <a:pt x="11991654" y="6146942"/>
                  </a:lnTo>
                  <a:lnTo>
                    <a:pt x="11989557" y="6147231"/>
                  </a:lnTo>
                  <a:lnTo>
                    <a:pt x="11983936" y="6148385"/>
                  </a:lnTo>
                  <a:lnTo>
                    <a:pt x="11980038" y="6153824"/>
                  </a:lnTo>
                  <a:lnTo>
                    <a:pt x="11981190" y="6159445"/>
                  </a:lnTo>
                  <a:lnTo>
                    <a:pt x="11982056" y="6162972"/>
                  </a:lnTo>
                  <a:lnTo>
                    <a:pt x="11984348" y="6165921"/>
                  </a:lnTo>
                  <a:lnTo>
                    <a:pt x="11989355" y="6168057"/>
                  </a:lnTo>
                  <a:lnTo>
                    <a:pt x="11993405" y="6167813"/>
                  </a:lnTo>
                  <a:lnTo>
                    <a:pt x="11995501" y="6167523"/>
                  </a:lnTo>
                  <a:lnTo>
                    <a:pt x="12001122" y="6166369"/>
                  </a:lnTo>
                  <a:lnTo>
                    <a:pt x="12005021" y="6160931"/>
                  </a:lnTo>
                  <a:lnTo>
                    <a:pt x="12002714" y="6149687"/>
                  </a:lnTo>
                  <a:lnTo>
                    <a:pt x="11997275" y="6145789"/>
                  </a:lnTo>
                  <a:close/>
                </a:path>
                <a:path w="20085050" h="6245225">
                  <a:moveTo>
                    <a:pt x="8005505" y="4437113"/>
                  </a:moveTo>
                  <a:lnTo>
                    <a:pt x="7998927" y="4435886"/>
                  </a:lnTo>
                  <a:lnTo>
                    <a:pt x="7994263" y="4439420"/>
                  </a:lnTo>
                  <a:lnTo>
                    <a:pt x="7989741" y="4442620"/>
                  </a:lnTo>
                  <a:lnTo>
                    <a:pt x="7988513" y="4449199"/>
                  </a:lnTo>
                  <a:lnTo>
                    <a:pt x="7992048" y="4453863"/>
                  </a:lnTo>
                  <a:lnTo>
                    <a:pt x="7994531" y="4457290"/>
                  </a:lnTo>
                  <a:lnTo>
                    <a:pt x="7997727" y="4459047"/>
                  </a:lnTo>
                  <a:lnTo>
                    <a:pt x="8000732" y="4460329"/>
                  </a:lnTo>
                  <a:lnTo>
                    <a:pt x="8004782" y="4460085"/>
                  </a:lnTo>
                  <a:lnTo>
                    <a:pt x="8007733" y="4457792"/>
                  </a:lnTo>
                  <a:lnTo>
                    <a:pt x="8012255" y="4454592"/>
                  </a:lnTo>
                  <a:lnTo>
                    <a:pt x="8013483" y="4448012"/>
                  </a:lnTo>
                  <a:lnTo>
                    <a:pt x="8009948" y="4443348"/>
                  </a:lnTo>
                  <a:lnTo>
                    <a:pt x="8008706" y="4441634"/>
                  </a:lnTo>
                  <a:lnTo>
                    <a:pt x="8005505" y="4437113"/>
                  </a:lnTo>
                  <a:close/>
                </a:path>
                <a:path w="20085050" h="6245225">
                  <a:moveTo>
                    <a:pt x="1280695" y="1562612"/>
                  </a:moveTo>
                  <a:lnTo>
                    <a:pt x="1274023" y="1562529"/>
                  </a:lnTo>
                  <a:lnTo>
                    <a:pt x="1270027" y="1566348"/>
                  </a:lnTo>
                  <a:lnTo>
                    <a:pt x="1268648" y="1567732"/>
                  </a:lnTo>
                  <a:lnTo>
                    <a:pt x="1264175" y="1571742"/>
                  </a:lnTo>
                  <a:lnTo>
                    <a:pt x="1264091" y="1578414"/>
                  </a:lnTo>
                  <a:lnTo>
                    <a:pt x="1267910" y="1582411"/>
                  </a:lnTo>
                  <a:lnTo>
                    <a:pt x="1268818" y="1583983"/>
                  </a:lnTo>
                  <a:lnTo>
                    <a:pt x="1275160" y="1586688"/>
                  </a:lnTo>
                  <a:lnTo>
                    <a:pt x="1279353" y="1586109"/>
                  </a:lnTo>
                  <a:lnTo>
                    <a:pt x="1282588" y="1583149"/>
                  </a:lnTo>
                  <a:lnTo>
                    <a:pt x="1283968" y="1581764"/>
                  </a:lnTo>
                  <a:lnTo>
                    <a:pt x="1288441" y="1577754"/>
                  </a:lnTo>
                  <a:lnTo>
                    <a:pt x="1288525" y="1571082"/>
                  </a:lnTo>
                  <a:lnTo>
                    <a:pt x="1284707" y="1567086"/>
                  </a:lnTo>
                  <a:lnTo>
                    <a:pt x="1280695" y="1562612"/>
                  </a:lnTo>
                  <a:close/>
                </a:path>
                <a:path w="20085050" h="6245225">
                  <a:moveTo>
                    <a:pt x="12081359" y="6129968"/>
                  </a:moveTo>
                  <a:lnTo>
                    <a:pt x="12075738" y="6131121"/>
                  </a:lnTo>
                  <a:lnTo>
                    <a:pt x="12073642" y="6131411"/>
                  </a:lnTo>
                  <a:lnTo>
                    <a:pt x="12067687" y="6132422"/>
                  </a:lnTo>
                  <a:lnTo>
                    <a:pt x="12064123" y="6138003"/>
                  </a:lnTo>
                  <a:lnTo>
                    <a:pt x="12065276" y="6143625"/>
                  </a:lnTo>
                  <a:lnTo>
                    <a:pt x="12065997" y="6147483"/>
                  </a:lnTo>
                  <a:lnTo>
                    <a:pt x="12068431" y="6150100"/>
                  </a:lnTo>
                  <a:lnTo>
                    <a:pt x="12073106" y="6152094"/>
                  </a:lnTo>
                  <a:lnTo>
                    <a:pt x="12077489" y="6151991"/>
                  </a:lnTo>
                  <a:lnTo>
                    <a:pt x="12079585" y="6151702"/>
                  </a:lnTo>
                  <a:lnTo>
                    <a:pt x="12085541" y="6150691"/>
                  </a:lnTo>
                  <a:lnTo>
                    <a:pt x="12089106" y="6145109"/>
                  </a:lnTo>
                  <a:lnTo>
                    <a:pt x="12087953" y="6139487"/>
                  </a:lnTo>
                  <a:lnTo>
                    <a:pt x="12086942" y="6133532"/>
                  </a:lnTo>
                  <a:lnTo>
                    <a:pt x="12081359" y="6129968"/>
                  </a:lnTo>
                  <a:close/>
                </a:path>
                <a:path w="20085050" h="6245225">
                  <a:moveTo>
                    <a:pt x="7955303" y="4367955"/>
                  </a:moveTo>
                  <a:lnTo>
                    <a:pt x="7948723" y="4366727"/>
                  </a:lnTo>
                  <a:lnTo>
                    <a:pt x="7944059" y="4370262"/>
                  </a:lnTo>
                  <a:lnTo>
                    <a:pt x="7939537" y="4373463"/>
                  </a:lnTo>
                  <a:lnTo>
                    <a:pt x="7938310" y="4380041"/>
                  </a:lnTo>
                  <a:lnTo>
                    <a:pt x="7941845" y="4384705"/>
                  </a:lnTo>
                  <a:lnTo>
                    <a:pt x="7944329" y="4388132"/>
                  </a:lnTo>
                  <a:lnTo>
                    <a:pt x="7945856" y="4389178"/>
                  </a:lnTo>
                  <a:lnTo>
                    <a:pt x="7950529" y="4391171"/>
                  </a:lnTo>
                  <a:lnTo>
                    <a:pt x="7954579" y="4390927"/>
                  </a:lnTo>
                  <a:lnTo>
                    <a:pt x="7957530" y="4388634"/>
                  </a:lnTo>
                  <a:lnTo>
                    <a:pt x="7962052" y="4385434"/>
                  </a:lnTo>
                  <a:lnTo>
                    <a:pt x="7963279" y="4378855"/>
                  </a:lnTo>
                  <a:lnTo>
                    <a:pt x="7959745" y="4374190"/>
                  </a:lnTo>
                  <a:lnTo>
                    <a:pt x="7958504" y="4372477"/>
                  </a:lnTo>
                  <a:lnTo>
                    <a:pt x="7955303" y="4367955"/>
                  </a:lnTo>
                  <a:close/>
                </a:path>
                <a:path w="20085050" h="6245225">
                  <a:moveTo>
                    <a:pt x="1344026" y="1504795"/>
                  </a:moveTo>
                  <a:lnTo>
                    <a:pt x="1337354" y="1504711"/>
                  </a:lnTo>
                  <a:lnTo>
                    <a:pt x="1333024" y="1508388"/>
                  </a:lnTo>
                  <a:lnTo>
                    <a:pt x="1331644" y="1509773"/>
                  </a:lnTo>
                  <a:lnTo>
                    <a:pt x="1327314" y="1513449"/>
                  </a:lnTo>
                  <a:lnTo>
                    <a:pt x="1327230" y="1520121"/>
                  </a:lnTo>
                  <a:lnTo>
                    <a:pt x="1330907" y="1524452"/>
                  </a:lnTo>
                  <a:lnTo>
                    <a:pt x="1331815" y="1526022"/>
                  </a:lnTo>
                  <a:lnTo>
                    <a:pt x="1338158" y="1528728"/>
                  </a:lnTo>
                  <a:lnTo>
                    <a:pt x="1342350" y="1528149"/>
                  </a:lnTo>
                  <a:lnTo>
                    <a:pt x="1345586" y="1525188"/>
                  </a:lnTo>
                  <a:lnTo>
                    <a:pt x="1346965" y="1523805"/>
                  </a:lnTo>
                  <a:lnTo>
                    <a:pt x="1351296" y="1520128"/>
                  </a:lnTo>
                  <a:lnTo>
                    <a:pt x="1351380" y="1513455"/>
                  </a:lnTo>
                  <a:lnTo>
                    <a:pt x="1344026" y="1504795"/>
                  </a:lnTo>
                  <a:close/>
                </a:path>
                <a:path w="20085050" h="6245225">
                  <a:moveTo>
                    <a:pt x="7906529" y="4298223"/>
                  </a:moveTo>
                  <a:lnTo>
                    <a:pt x="7899808" y="4297329"/>
                  </a:lnTo>
                  <a:lnTo>
                    <a:pt x="7895286" y="4300530"/>
                  </a:lnTo>
                  <a:lnTo>
                    <a:pt x="7890288" y="4303921"/>
                  </a:lnTo>
                  <a:lnTo>
                    <a:pt x="7898275" y="4320349"/>
                  </a:lnTo>
                  <a:lnTo>
                    <a:pt x="7898467" y="4320825"/>
                  </a:lnTo>
                  <a:lnTo>
                    <a:pt x="7901471" y="4322107"/>
                  </a:lnTo>
                  <a:lnTo>
                    <a:pt x="7905520" y="4321862"/>
                  </a:lnTo>
                  <a:lnTo>
                    <a:pt x="7908471" y="4319570"/>
                  </a:lnTo>
                  <a:lnTo>
                    <a:pt x="7913469" y="4316178"/>
                  </a:lnTo>
                  <a:lnTo>
                    <a:pt x="7914363" y="4309457"/>
                  </a:lnTo>
                  <a:lnTo>
                    <a:pt x="7911163" y="4304934"/>
                  </a:lnTo>
                  <a:lnTo>
                    <a:pt x="7909920" y="4303221"/>
                  </a:lnTo>
                  <a:lnTo>
                    <a:pt x="7906529" y="4298223"/>
                  </a:lnTo>
                  <a:close/>
                </a:path>
                <a:path w="20085050" h="6245225">
                  <a:moveTo>
                    <a:pt x="12164728" y="6113053"/>
                  </a:moveTo>
                  <a:lnTo>
                    <a:pt x="12159107" y="6114206"/>
                  </a:lnTo>
                  <a:lnTo>
                    <a:pt x="12157009" y="6114495"/>
                  </a:lnTo>
                  <a:lnTo>
                    <a:pt x="12151388" y="6115648"/>
                  </a:lnTo>
                  <a:lnTo>
                    <a:pt x="12147824" y="6121230"/>
                  </a:lnTo>
                  <a:lnTo>
                    <a:pt x="12148977" y="6126851"/>
                  </a:lnTo>
                  <a:lnTo>
                    <a:pt x="12149507" y="6130234"/>
                  </a:lnTo>
                  <a:lnTo>
                    <a:pt x="12151941" y="6132851"/>
                  </a:lnTo>
                  <a:lnTo>
                    <a:pt x="12156949" y="6134987"/>
                  </a:lnTo>
                  <a:lnTo>
                    <a:pt x="12159094" y="6135507"/>
                  </a:lnTo>
                  <a:lnTo>
                    <a:pt x="12161334" y="6134884"/>
                  </a:lnTo>
                  <a:lnTo>
                    <a:pt x="12163429" y="6134594"/>
                  </a:lnTo>
                  <a:lnTo>
                    <a:pt x="12169050" y="6133441"/>
                  </a:lnTo>
                  <a:lnTo>
                    <a:pt x="12172616" y="6127859"/>
                  </a:lnTo>
                  <a:lnTo>
                    <a:pt x="12170310" y="6116617"/>
                  </a:lnTo>
                  <a:lnTo>
                    <a:pt x="12164728" y="6113053"/>
                  </a:lnTo>
                  <a:close/>
                </a:path>
                <a:path w="20085050" h="6245225">
                  <a:moveTo>
                    <a:pt x="7858039" y="4227823"/>
                  </a:moveTo>
                  <a:lnTo>
                    <a:pt x="7851795" y="4226738"/>
                  </a:lnTo>
                  <a:lnTo>
                    <a:pt x="7846940" y="4229796"/>
                  </a:lnTo>
                  <a:lnTo>
                    <a:pt x="7842275" y="4233331"/>
                  </a:lnTo>
                  <a:lnTo>
                    <a:pt x="7841190" y="4239575"/>
                  </a:lnTo>
                  <a:lnTo>
                    <a:pt x="7844248" y="4244431"/>
                  </a:lnTo>
                  <a:lnTo>
                    <a:pt x="7845489" y="4246144"/>
                  </a:lnTo>
                  <a:lnTo>
                    <a:pt x="7846259" y="4248051"/>
                  </a:lnTo>
                  <a:lnTo>
                    <a:pt x="7848117" y="4249238"/>
                  </a:lnTo>
                  <a:lnTo>
                    <a:pt x="7849785" y="4249950"/>
                  </a:lnTo>
                  <a:lnTo>
                    <a:pt x="7850261" y="4249758"/>
                  </a:lnTo>
                  <a:lnTo>
                    <a:pt x="7853266" y="4251040"/>
                  </a:lnTo>
                  <a:lnTo>
                    <a:pt x="7857174" y="4251129"/>
                  </a:lnTo>
                  <a:lnTo>
                    <a:pt x="7860125" y="4248836"/>
                  </a:lnTo>
                  <a:lnTo>
                    <a:pt x="7864789" y="4245301"/>
                  </a:lnTo>
                  <a:lnTo>
                    <a:pt x="7865874" y="4239056"/>
                  </a:lnTo>
                  <a:lnTo>
                    <a:pt x="7862816" y="4234201"/>
                  </a:lnTo>
                  <a:lnTo>
                    <a:pt x="7861574" y="4232488"/>
                  </a:lnTo>
                  <a:lnTo>
                    <a:pt x="7858039" y="4227823"/>
                  </a:lnTo>
                  <a:close/>
                </a:path>
                <a:path w="20085050" h="6245225">
                  <a:moveTo>
                    <a:pt x="12247998" y="6094516"/>
                  </a:moveTo>
                  <a:lnTo>
                    <a:pt x="12242377" y="6095669"/>
                  </a:lnTo>
                  <a:lnTo>
                    <a:pt x="12240279" y="6095958"/>
                  </a:lnTo>
                  <a:lnTo>
                    <a:pt x="12234992" y="6097254"/>
                  </a:lnTo>
                  <a:lnTo>
                    <a:pt x="12231427" y="6102836"/>
                  </a:lnTo>
                  <a:lnTo>
                    <a:pt x="12232580" y="6108458"/>
                  </a:lnTo>
                  <a:lnTo>
                    <a:pt x="12233110" y="6111840"/>
                  </a:lnTo>
                  <a:lnTo>
                    <a:pt x="12235545" y="6114457"/>
                  </a:lnTo>
                  <a:lnTo>
                    <a:pt x="12238550" y="6115739"/>
                  </a:lnTo>
                  <a:lnTo>
                    <a:pt x="12238693" y="6115405"/>
                  </a:lnTo>
                  <a:lnTo>
                    <a:pt x="12240695" y="6116259"/>
                  </a:lnTo>
                  <a:lnTo>
                    <a:pt x="12242841" y="6116780"/>
                  </a:lnTo>
                  <a:lnTo>
                    <a:pt x="12245079" y="6116156"/>
                  </a:lnTo>
                  <a:lnTo>
                    <a:pt x="12247175" y="6115867"/>
                  </a:lnTo>
                  <a:lnTo>
                    <a:pt x="12252797" y="6114714"/>
                  </a:lnTo>
                  <a:lnTo>
                    <a:pt x="12256028" y="6108990"/>
                  </a:lnTo>
                  <a:lnTo>
                    <a:pt x="12253722" y="6097748"/>
                  </a:lnTo>
                  <a:lnTo>
                    <a:pt x="12247998" y="6094516"/>
                  </a:lnTo>
                  <a:close/>
                </a:path>
                <a:path w="20085050" h="6245225">
                  <a:moveTo>
                    <a:pt x="1407549" y="1447454"/>
                  </a:moveTo>
                  <a:lnTo>
                    <a:pt x="1400877" y="1447369"/>
                  </a:lnTo>
                  <a:lnTo>
                    <a:pt x="1396546" y="1451046"/>
                  </a:lnTo>
                  <a:lnTo>
                    <a:pt x="1395166" y="1452432"/>
                  </a:lnTo>
                  <a:lnTo>
                    <a:pt x="1390836" y="1456108"/>
                  </a:lnTo>
                  <a:lnTo>
                    <a:pt x="1390752" y="1462779"/>
                  </a:lnTo>
                  <a:lnTo>
                    <a:pt x="1394429" y="1467110"/>
                  </a:lnTo>
                  <a:lnTo>
                    <a:pt x="1395337" y="1468680"/>
                  </a:lnTo>
                  <a:lnTo>
                    <a:pt x="1401680" y="1471386"/>
                  </a:lnTo>
                  <a:lnTo>
                    <a:pt x="1406015" y="1470474"/>
                  </a:lnTo>
                  <a:lnTo>
                    <a:pt x="1409108" y="1467848"/>
                  </a:lnTo>
                  <a:lnTo>
                    <a:pt x="1410488" y="1466463"/>
                  </a:lnTo>
                  <a:lnTo>
                    <a:pt x="1414819" y="1462786"/>
                  </a:lnTo>
                  <a:lnTo>
                    <a:pt x="1414902" y="1456115"/>
                  </a:lnTo>
                  <a:lnTo>
                    <a:pt x="1407549" y="1447454"/>
                  </a:lnTo>
                  <a:close/>
                </a:path>
                <a:path w="20085050" h="6245225">
                  <a:moveTo>
                    <a:pt x="7810169" y="4156899"/>
                  </a:moveTo>
                  <a:lnTo>
                    <a:pt x="7803924" y="4155813"/>
                  </a:lnTo>
                  <a:lnTo>
                    <a:pt x="7799068" y="4158871"/>
                  </a:lnTo>
                  <a:lnTo>
                    <a:pt x="7794070" y="4162263"/>
                  </a:lnTo>
                  <a:lnTo>
                    <a:pt x="7792986" y="4168508"/>
                  </a:lnTo>
                  <a:lnTo>
                    <a:pt x="7796044" y="4173364"/>
                  </a:lnTo>
                  <a:lnTo>
                    <a:pt x="7798527" y="4176790"/>
                  </a:lnTo>
                  <a:lnTo>
                    <a:pt x="7800245" y="4178313"/>
                  </a:lnTo>
                  <a:lnTo>
                    <a:pt x="7804919" y="4180307"/>
                  </a:lnTo>
                  <a:lnTo>
                    <a:pt x="7808635" y="4179919"/>
                  </a:lnTo>
                  <a:lnTo>
                    <a:pt x="7811777" y="4178102"/>
                  </a:lnTo>
                  <a:lnTo>
                    <a:pt x="7816775" y="4174711"/>
                  </a:lnTo>
                  <a:lnTo>
                    <a:pt x="7817861" y="4168466"/>
                  </a:lnTo>
                  <a:lnTo>
                    <a:pt x="7814803" y="4163611"/>
                  </a:lnTo>
                  <a:lnTo>
                    <a:pt x="7813560" y="4161897"/>
                  </a:lnTo>
                  <a:lnTo>
                    <a:pt x="7810169" y="4156899"/>
                  </a:lnTo>
                  <a:close/>
                </a:path>
                <a:path w="20085050" h="6245225">
                  <a:moveTo>
                    <a:pt x="12330883" y="6075027"/>
                  </a:moveTo>
                  <a:lnTo>
                    <a:pt x="12325262" y="6076181"/>
                  </a:lnTo>
                  <a:lnTo>
                    <a:pt x="12323167" y="6076471"/>
                  </a:lnTo>
                  <a:lnTo>
                    <a:pt x="12317545" y="6077623"/>
                  </a:lnTo>
                  <a:lnTo>
                    <a:pt x="12314315" y="6083348"/>
                  </a:lnTo>
                  <a:lnTo>
                    <a:pt x="12315468" y="6088968"/>
                  </a:lnTo>
                  <a:lnTo>
                    <a:pt x="12316332" y="6092494"/>
                  </a:lnTo>
                  <a:lnTo>
                    <a:pt x="12318432" y="6094968"/>
                  </a:lnTo>
                  <a:lnTo>
                    <a:pt x="12323439" y="6097104"/>
                  </a:lnTo>
                  <a:lnTo>
                    <a:pt x="12325727" y="6097291"/>
                  </a:lnTo>
                  <a:lnTo>
                    <a:pt x="12327967" y="6096668"/>
                  </a:lnTo>
                  <a:lnTo>
                    <a:pt x="12330062" y="6096378"/>
                  </a:lnTo>
                  <a:lnTo>
                    <a:pt x="12335683" y="6095225"/>
                  </a:lnTo>
                  <a:lnTo>
                    <a:pt x="12338914" y="6089501"/>
                  </a:lnTo>
                  <a:lnTo>
                    <a:pt x="12336608" y="6078258"/>
                  </a:lnTo>
                  <a:lnTo>
                    <a:pt x="12330883" y="6075027"/>
                  </a:lnTo>
                  <a:close/>
                </a:path>
                <a:path w="20085050" h="6245225">
                  <a:moveTo>
                    <a:pt x="7763585" y="4085733"/>
                  </a:moveTo>
                  <a:lnTo>
                    <a:pt x="7757006" y="4084506"/>
                  </a:lnTo>
                  <a:lnTo>
                    <a:pt x="7747295" y="4090622"/>
                  </a:lnTo>
                  <a:lnTo>
                    <a:pt x="7746066" y="4097200"/>
                  </a:lnTo>
                  <a:lnTo>
                    <a:pt x="7749125" y="4102055"/>
                  </a:lnTo>
                  <a:lnTo>
                    <a:pt x="7751609" y="4105483"/>
                  </a:lnTo>
                  <a:lnTo>
                    <a:pt x="7753328" y="4107005"/>
                  </a:lnTo>
                  <a:lnTo>
                    <a:pt x="7758002" y="4108998"/>
                  </a:lnTo>
                  <a:lnTo>
                    <a:pt x="7761717" y="4108611"/>
                  </a:lnTo>
                  <a:lnTo>
                    <a:pt x="7764860" y="4106794"/>
                  </a:lnTo>
                  <a:lnTo>
                    <a:pt x="7769715" y="4103736"/>
                  </a:lnTo>
                  <a:lnTo>
                    <a:pt x="7770944" y="4097158"/>
                  </a:lnTo>
                  <a:lnTo>
                    <a:pt x="7767885" y="4092303"/>
                  </a:lnTo>
                  <a:lnTo>
                    <a:pt x="7766643" y="4090589"/>
                  </a:lnTo>
                  <a:lnTo>
                    <a:pt x="7763585" y="4085733"/>
                  </a:lnTo>
                  <a:close/>
                </a:path>
                <a:path w="20085050" h="6245225">
                  <a:moveTo>
                    <a:pt x="1471120" y="1390922"/>
                  </a:moveTo>
                  <a:lnTo>
                    <a:pt x="1464590" y="1390505"/>
                  </a:lnTo>
                  <a:lnTo>
                    <a:pt x="1460260" y="1394181"/>
                  </a:lnTo>
                  <a:lnTo>
                    <a:pt x="1458880" y="1395566"/>
                  </a:lnTo>
                  <a:lnTo>
                    <a:pt x="1454884" y="1399385"/>
                  </a:lnTo>
                  <a:lnTo>
                    <a:pt x="1454466" y="1405914"/>
                  </a:lnTo>
                  <a:lnTo>
                    <a:pt x="1458143" y="1410245"/>
                  </a:lnTo>
                  <a:lnTo>
                    <a:pt x="1459051" y="1411817"/>
                  </a:lnTo>
                  <a:lnTo>
                    <a:pt x="1461722" y="1412956"/>
                  </a:lnTo>
                  <a:lnTo>
                    <a:pt x="1461530" y="1412479"/>
                  </a:lnTo>
                  <a:lnTo>
                    <a:pt x="1465202" y="1414045"/>
                  </a:lnTo>
                  <a:lnTo>
                    <a:pt x="1469395" y="1413467"/>
                  </a:lnTo>
                  <a:lnTo>
                    <a:pt x="1472488" y="1410840"/>
                  </a:lnTo>
                  <a:lnTo>
                    <a:pt x="1474202" y="1409599"/>
                  </a:lnTo>
                  <a:lnTo>
                    <a:pt x="1478198" y="1405780"/>
                  </a:lnTo>
                  <a:lnTo>
                    <a:pt x="1478616" y="1399250"/>
                  </a:lnTo>
                  <a:lnTo>
                    <a:pt x="1474939" y="1394919"/>
                  </a:lnTo>
                  <a:lnTo>
                    <a:pt x="1471120" y="1390922"/>
                  </a:lnTo>
                  <a:close/>
                </a:path>
                <a:path w="20085050" h="6245225">
                  <a:moveTo>
                    <a:pt x="12413672" y="6053918"/>
                  </a:moveTo>
                  <a:lnTo>
                    <a:pt x="12407909" y="6055406"/>
                  </a:lnTo>
                  <a:lnTo>
                    <a:pt x="12405813" y="6055696"/>
                  </a:lnTo>
                  <a:lnTo>
                    <a:pt x="12400525" y="6056990"/>
                  </a:lnTo>
                  <a:lnTo>
                    <a:pt x="12396960" y="6062573"/>
                  </a:lnTo>
                  <a:lnTo>
                    <a:pt x="12398446" y="6068337"/>
                  </a:lnTo>
                  <a:lnTo>
                    <a:pt x="12399453" y="6071528"/>
                  </a:lnTo>
                  <a:lnTo>
                    <a:pt x="12401555" y="6074002"/>
                  </a:lnTo>
                  <a:lnTo>
                    <a:pt x="12404559" y="6075284"/>
                  </a:lnTo>
                  <a:lnTo>
                    <a:pt x="12404416" y="6075617"/>
                  </a:lnTo>
                  <a:lnTo>
                    <a:pt x="12406419" y="6076472"/>
                  </a:lnTo>
                  <a:lnTo>
                    <a:pt x="12408707" y="6076659"/>
                  </a:lnTo>
                  <a:lnTo>
                    <a:pt x="12413184" y="6075413"/>
                  </a:lnTo>
                  <a:lnTo>
                    <a:pt x="12418472" y="6074116"/>
                  </a:lnTo>
                  <a:lnTo>
                    <a:pt x="12422036" y="6068535"/>
                  </a:lnTo>
                  <a:lnTo>
                    <a:pt x="12420550" y="6062771"/>
                  </a:lnTo>
                  <a:lnTo>
                    <a:pt x="12419254" y="6057484"/>
                  </a:lnTo>
                  <a:lnTo>
                    <a:pt x="12413672" y="6053918"/>
                  </a:lnTo>
                  <a:close/>
                </a:path>
                <a:path w="20085050" h="6245225">
                  <a:moveTo>
                    <a:pt x="7717619" y="4014042"/>
                  </a:moveTo>
                  <a:lnTo>
                    <a:pt x="7711183" y="4012481"/>
                  </a:lnTo>
                  <a:lnTo>
                    <a:pt x="7701472" y="4018597"/>
                  </a:lnTo>
                  <a:lnTo>
                    <a:pt x="7699910" y="4025033"/>
                  </a:lnTo>
                  <a:lnTo>
                    <a:pt x="7702969" y="4029889"/>
                  </a:lnTo>
                  <a:lnTo>
                    <a:pt x="7705452" y="4033315"/>
                  </a:lnTo>
                  <a:lnTo>
                    <a:pt x="7706836" y="4034696"/>
                  </a:lnTo>
                  <a:lnTo>
                    <a:pt x="7711844" y="4036832"/>
                  </a:lnTo>
                  <a:lnTo>
                    <a:pt x="7715417" y="4036778"/>
                  </a:lnTo>
                  <a:lnTo>
                    <a:pt x="7718559" y="4034962"/>
                  </a:lnTo>
                  <a:lnTo>
                    <a:pt x="7723415" y="4031903"/>
                  </a:lnTo>
                  <a:lnTo>
                    <a:pt x="7724978" y="4025467"/>
                  </a:lnTo>
                  <a:lnTo>
                    <a:pt x="7721920" y="4020611"/>
                  </a:lnTo>
                  <a:lnTo>
                    <a:pt x="7720677" y="4018897"/>
                  </a:lnTo>
                  <a:lnTo>
                    <a:pt x="7717619" y="4014042"/>
                  </a:lnTo>
                  <a:close/>
                </a:path>
                <a:path w="20085050" h="6245225">
                  <a:moveTo>
                    <a:pt x="12495888" y="6031382"/>
                  </a:moveTo>
                  <a:lnTo>
                    <a:pt x="12490457" y="6033011"/>
                  </a:lnTo>
                  <a:lnTo>
                    <a:pt x="12488218" y="6033635"/>
                  </a:lnTo>
                  <a:lnTo>
                    <a:pt x="12482455" y="6035122"/>
                  </a:lnTo>
                  <a:lnTo>
                    <a:pt x="12479223" y="6040846"/>
                  </a:lnTo>
                  <a:lnTo>
                    <a:pt x="12491256" y="6054263"/>
                  </a:lnTo>
                  <a:lnTo>
                    <a:pt x="12495734" y="6053018"/>
                  </a:lnTo>
                  <a:lnTo>
                    <a:pt x="12501497" y="6051531"/>
                  </a:lnTo>
                  <a:lnTo>
                    <a:pt x="12504727" y="6045805"/>
                  </a:lnTo>
                  <a:lnTo>
                    <a:pt x="12503098" y="6040376"/>
                  </a:lnTo>
                  <a:lnTo>
                    <a:pt x="12501612" y="6034613"/>
                  </a:lnTo>
                  <a:lnTo>
                    <a:pt x="12495888" y="6031382"/>
                  </a:lnTo>
                  <a:close/>
                </a:path>
                <a:path w="20085050" h="6245225">
                  <a:moveTo>
                    <a:pt x="1535693" y="1334818"/>
                  </a:moveTo>
                  <a:lnTo>
                    <a:pt x="1529163" y="1334400"/>
                  </a:lnTo>
                  <a:lnTo>
                    <a:pt x="1524833" y="1338077"/>
                  </a:lnTo>
                  <a:lnTo>
                    <a:pt x="1523453" y="1339461"/>
                  </a:lnTo>
                  <a:lnTo>
                    <a:pt x="1519123" y="1343139"/>
                  </a:lnTo>
                  <a:lnTo>
                    <a:pt x="1518705" y="1349667"/>
                  </a:lnTo>
                  <a:lnTo>
                    <a:pt x="1522382" y="1353998"/>
                  </a:lnTo>
                  <a:lnTo>
                    <a:pt x="1523624" y="1355711"/>
                  </a:lnTo>
                  <a:lnTo>
                    <a:pt x="1529299" y="1358132"/>
                  </a:lnTo>
                  <a:lnTo>
                    <a:pt x="1533491" y="1357553"/>
                  </a:lnTo>
                  <a:lnTo>
                    <a:pt x="1536584" y="1354928"/>
                  </a:lnTo>
                  <a:lnTo>
                    <a:pt x="1538298" y="1353685"/>
                  </a:lnTo>
                  <a:lnTo>
                    <a:pt x="1542628" y="1350008"/>
                  </a:lnTo>
                  <a:lnTo>
                    <a:pt x="1543047" y="1343478"/>
                  </a:lnTo>
                  <a:lnTo>
                    <a:pt x="1535693" y="1334818"/>
                  </a:lnTo>
                  <a:close/>
                </a:path>
                <a:path w="20085050" h="6245225">
                  <a:moveTo>
                    <a:pt x="7672272" y="3941827"/>
                  </a:moveTo>
                  <a:lnTo>
                    <a:pt x="7665836" y="3940265"/>
                  </a:lnTo>
                  <a:lnTo>
                    <a:pt x="7656125" y="3946381"/>
                  </a:lnTo>
                  <a:lnTo>
                    <a:pt x="7654563" y="3952817"/>
                  </a:lnTo>
                  <a:lnTo>
                    <a:pt x="7657622" y="3957673"/>
                  </a:lnTo>
                  <a:lnTo>
                    <a:pt x="7660105" y="3961100"/>
                  </a:lnTo>
                  <a:lnTo>
                    <a:pt x="7661489" y="3962480"/>
                  </a:lnTo>
                  <a:lnTo>
                    <a:pt x="7666830" y="3964758"/>
                  </a:lnTo>
                  <a:lnTo>
                    <a:pt x="7670070" y="3964562"/>
                  </a:lnTo>
                  <a:lnTo>
                    <a:pt x="7673213" y="3962746"/>
                  </a:lnTo>
                  <a:lnTo>
                    <a:pt x="7678068" y="3959688"/>
                  </a:lnTo>
                  <a:lnTo>
                    <a:pt x="7679630" y="3953251"/>
                  </a:lnTo>
                  <a:lnTo>
                    <a:pt x="7676572" y="3948395"/>
                  </a:lnTo>
                  <a:lnTo>
                    <a:pt x="7675330" y="3946682"/>
                  </a:lnTo>
                  <a:lnTo>
                    <a:pt x="7672272" y="3941827"/>
                  </a:lnTo>
                  <a:close/>
                </a:path>
                <a:path w="20085050" h="6245225">
                  <a:moveTo>
                    <a:pt x="12577911" y="6008369"/>
                  </a:moveTo>
                  <a:lnTo>
                    <a:pt x="12572481" y="6009998"/>
                  </a:lnTo>
                  <a:lnTo>
                    <a:pt x="12570575" y="6010763"/>
                  </a:lnTo>
                  <a:lnTo>
                    <a:pt x="12565146" y="6012393"/>
                  </a:lnTo>
                  <a:lnTo>
                    <a:pt x="12561915" y="6018117"/>
                  </a:lnTo>
                  <a:lnTo>
                    <a:pt x="12563544" y="6023547"/>
                  </a:lnTo>
                  <a:lnTo>
                    <a:pt x="12564217" y="6026595"/>
                  </a:lnTo>
                  <a:lnTo>
                    <a:pt x="12566650" y="6029213"/>
                  </a:lnTo>
                  <a:lnTo>
                    <a:pt x="12569322" y="6030352"/>
                  </a:lnTo>
                  <a:lnTo>
                    <a:pt x="12569464" y="6030018"/>
                  </a:lnTo>
                  <a:lnTo>
                    <a:pt x="12571468" y="6030872"/>
                  </a:lnTo>
                  <a:lnTo>
                    <a:pt x="12574088" y="6031202"/>
                  </a:lnTo>
                  <a:lnTo>
                    <a:pt x="12576327" y="6030579"/>
                  </a:lnTo>
                  <a:lnTo>
                    <a:pt x="12578233" y="6029813"/>
                  </a:lnTo>
                  <a:lnTo>
                    <a:pt x="12583663" y="6028183"/>
                  </a:lnTo>
                  <a:lnTo>
                    <a:pt x="12586893" y="6022459"/>
                  </a:lnTo>
                  <a:lnTo>
                    <a:pt x="12583634" y="6011599"/>
                  </a:lnTo>
                  <a:lnTo>
                    <a:pt x="12577911" y="6008369"/>
                  </a:lnTo>
                  <a:close/>
                </a:path>
                <a:path w="20085050" h="6245225">
                  <a:moveTo>
                    <a:pt x="7627210" y="3868943"/>
                  </a:moveTo>
                  <a:lnTo>
                    <a:pt x="7620774" y="3867382"/>
                  </a:lnTo>
                  <a:lnTo>
                    <a:pt x="7611063" y="3873498"/>
                  </a:lnTo>
                  <a:lnTo>
                    <a:pt x="7609500" y="3879933"/>
                  </a:lnTo>
                  <a:lnTo>
                    <a:pt x="7612559" y="3884790"/>
                  </a:lnTo>
                  <a:lnTo>
                    <a:pt x="7615043" y="3888217"/>
                  </a:lnTo>
                  <a:lnTo>
                    <a:pt x="7616761" y="3889738"/>
                  </a:lnTo>
                  <a:lnTo>
                    <a:pt x="7621435" y="3891732"/>
                  </a:lnTo>
                  <a:lnTo>
                    <a:pt x="7624674" y="3891535"/>
                  </a:lnTo>
                  <a:lnTo>
                    <a:pt x="7627817" y="3889720"/>
                  </a:lnTo>
                  <a:lnTo>
                    <a:pt x="7633006" y="3886804"/>
                  </a:lnTo>
                  <a:lnTo>
                    <a:pt x="7634568" y="3880368"/>
                  </a:lnTo>
                  <a:lnTo>
                    <a:pt x="7631510" y="3875512"/>
                  </a:lnTo>
                  <a:lnTo>
                    <a:pt x="7630268" y="3873799"/>
                  </a:lnTo>
                  <a:lnTo>
                    <a:pt x="7627210" y="3868943"/>
                  </a:lnTo>
                  <a:close/>
                </a:path>
                <a:path w="20085050" h="6245225">
                  <a:moveTo>
                    <a:pt x="1600934" y="1278999"/>
                  </a:moveTo>
                  <a:lnTo>
                    <a:pt x="1594404" y="1278581"/>
                  </a:lnTo>
                  <a:lnTo>
                    <a:pt x="1590074" y="1282258"/>
                  </a:lnTo>
                  <a:lnTo>
                    <a:pt x="1588360" y="1283499"/>
                  </a:lnTo>
                  <a:lnTo>
                    <a:pt x="1584030" y="1287176"/>
                  </a:lnTo>
                  <a:lnTo>
                    <a:pt x="1583612" y="1293705"/>
                  </a:lnTo>
                  <a:lnTo>
                    <a:pt x="1587289" y="1298036"/>
                  </a:lnTo>
                  <a:lnTo>
                    <a:pt x="1588197" y="1299607"/>
                  </a:lnTo>
                  <a:lnTo>
                    <a:pt x="1594540" y="1302313"/>
                  </a:lnTo>
                  <a:lnTo>
                    <a:pt x="1598732" y="1301734"/>
                  </a:lnTo>
                  <a:lnTo>
                    <a:pt x="1601825" y="1299107"/>
                  </a:lnTo>
                  <a:lnTo>
                    <a:pt x="1603539" y="1297866"/>
                  </a:lnTo>
                  <a:lnTo>
                    <a:pt x="1607869" y="1294189"/>
                  </a:lnTo>
                  <a:lnTo>
                    <a:pt x="1608287" y="1287660"/>
                  </a:lnTo>
                  <a:lnTo>
                    <a:pt x="1600934" y="1278999"/>
                  </a:lnTo>
                  <a:close/>
                </a:path>
                <a:path w="20085050" h="6245225">
                  <a:moveTo>
                    <a:pt x="12659741" y="5984878"/>
                  </a:moveTo>
                  <a:lnTo>
                    <a:pt x="12654312" y="5986508"/>
                  </a:lnTo>
                  <a:lnTo>
                    <a:pt x="12652408" y="5987274"/>
                  </a:lnTo>
                  <a:lnTo>
                    <a:pt x="12646978" y="5988904"/>
                  </a:lnTo>
                  <a:lnTo>
                    <a:pt x="12643746" y="5994627"/>
                  </a:lnTo>
                  <a:lnTo>
                    <a:pt x="12645376" y="6000057"/>
                  </a:lnTo>
                  <a:lnTo>
                    <a:pt x="12646525" y="6002914"/>
                  </a:lnTo>
                  <a:lnTo>
                    <a:pt x="12648626" y="6005389"/>
                  </a:lnTo>
                  <a:lnTo>
                    <a:pt x="12651297" y="6006528"/>
                  </a:lnTo>
                  <a:lnTo>
                    <a:pt x="12650819" y="6006720"/>
                  </a:lnTo>
                  <a:lnTo>
                    <a:pt x="12652822" y="6007574"/>
                  </a:lnTo>
                  <a:lnTo>
                    <a:pt x="12655586" y="6007569"/>
                  </a:lnTo>
                  <a:lnTo>
                    <a:pt x="12660064" y="6006322"/>
                  </a:lnTo>
                  <a:lnTo>
                    <a:pt x="12665829" y="6004836"/>
                  </a:lnTo>
                  <a:lnTo>
                    <a:pt x="12668724" y="5998969"/>
                  </a:lnTo>
                  <a:lnTo>
                    <a:pt x="12667096" y="5993539"/>
                  </a:lnTo>
                  <a:lnTo>
                    <a:pt x="12665608" y="5987775"/>
                  </a:lnTo>
                  <a:lnTo>
                    <a:pt x="12659741" y="5984878"/>
                  </a:lnTo>
                  <a:close/>
                </a:path>
                <a:path w="20085050" h="6245225">
                  <a:moveTo>
                    <a:pt x="7584052" y="3795294"/>
                  </a:moveTo>
                  <a:lnTo>
                    <a:pt x="7577616" y="3793732"/>
                  </a:lnTo>
                  <a:lnTo>
                    <a:pt x="7572761" y="3796790"/>
                  </a:lnTo>
                  <a:lnTo>
                    <a:pt x="7567571" y="3799706"/>
                  </a:lnTo>
                  <a:lnTo>
                    <a:pt x="7566009" y="3806143"/>
                  </a:lnTo>
                  <a:lnTo>
                    <a:pt x="7569067" y="3810998"/>
                  </a:lnTo>
                  <a:lnTo>
                    <a:pt x="7570309" y="3812711"/>
                  </a:lnTo>
                  <a:lnTo>
                    <a:pt x="7571408" y="3814759"/>
                  </a:lnTo>
                  <a:lnTo>
                    <a:pt x="7573127" y="3816281"/>
                  </a:lnTo>
                  <a:lnTo>
                    <a:pt x="7578135" y="3818417"/>
                  </a:lnTo>
                  <a:lnTo>
                    <a:pt x="7581375" y="3818221"/>
                  </a:lnTo>
                  <a:lnTo>
                    <a:pt x="7584518" y="3816404"/>
                  </a:lnTo>
                  <a:lnTo>
                    <a:pt x="7589373" y="3813347"/>
                  </a:lnTo>
                  <a:lnTo>
                    <a:pt x="7591269" y="3807052"/>
                  </a:lnTo>
                  <a:lnTo>
                    <a:pt x="7588210" y="3802196"/>
                  </a:lnTo>
                  <a:lnTo>
                    <a:pt x="7586968" y="3800483"/>
                  </a:lnTo>
                  <a:lnTo>
                    <a:pt x="7584052" y="3795294"/>
                  </a:lnTo>
                  <a:close/>
                </a:path>
                <a:path w="20085050" h="6245225">
                  <a:moveTo>
                    <a:pt x="12741142" y="5959626"/>
                  </a:moveTo>
                  <a:lnTo>
                    <a:pt x="12735712" y="5961256"/>
                  </a:lnTo>
                  <a:lnTo>
                    <a:pt x="12733806" y="5962022"/>
                  </a:lnTo>
                  <a:lnTo>
                    <a:pt x="12728377" y="5963651"/>
                  </a:lnTo>
                  <a:lnTo>
                    <a:pt x="12725480" y="5969518"/>
                  </a:lnTo>
                  <a:lnTo>
                    <a:pt x="12727109" y="5974947"/>
                  </a:lnTo>
                  <a:lnTo>
                    <a:pt x="12728116" y="5978139"/>
                  </a:lnTo>
                  <a:lnTo>
                    <a:pt x="12730358" y="5980280"/>
                  </a:lnTo>
                  <a:lnTo>
                    <a:pt x="12735033" y="5982274"/>
                  </a:lnTo>
                  <a:lnTo>
                    <a:pt x="12737654" y="5982602"/>
                  </a:lnTo>
                  <a:lnTo>
                    <a:pt x="12741941" y="5980879"/>
                  </a:lnTo>
                  <a:lnTo>
                    <a:pt x="12747370" y="5979249"/>
                  </a:lnTo>
                  <a:lnTo>
                    <a:pt x="12750267" y="5973384"/>
                  </a:lnTo>
                  <a:lnTo>
                    <a:pt x="12747008" y="5962523"/>
                  </a:lnTo>
                  <a:lnTo>
                    <a:pt x="12741142" y="5959626"/>
                  </a:lnTo>
                  <a:close/>
                </a:path>
                <a:path w="20085050" h="6245225">
                  <a:moveTo>
                    <a:pt x="1666365" y="1223656"/>
                  </a:moveTo>
                  <a:lnTo>
                    <a:pt x="1659836" y="1223238"/>
                  </a:lnTo>
                  <a:lnTo>
                    <a:pt x="1655506" y="1226915"/>
                  </a:lnTo>
                  <a:lnTo>
                    <a:pt x="1653792" y="1228157"/>
                  </a:lnTo>
                  <a:lnTo>
                    <a:pt x="1649319" y="1232167"/>
                  </a:lnTo>
                  <a:lnTo>
                    <a:pt x="1648902" y="1238696"/>
                  </a:lnTo>
                  <a:lnTo>
                    <a:pt x="1653629" y="1244264"/>
                  </a:lnTo>
                  <a:lnTo>
                    <a:pt x="1656491" y="1245879"/>
                  </a:lnTo>
                  <a:lnTo>
                    <a:pt x="1660163" y="1247446"/>
                  </a:lnTo>
                  <a:lnTo>
                    <a:pt x="1664356" y="1246868"/>
                  </a:lnTo>
                  <a:lnTo>
                    <a:pt x="1667449" y="1244241"/>
                  </a:lnTo>
                  <a:lnTo>
                    <a:pt x="1669163" y="1242999"/>
                  </a:lnTo>
                  <a:lnTo>
                    <a:pt x="1673635" y="1238988"/>
                  </a:lnTo>
                  <a:lnTo>
                    <a:pt x="1674386" y="1232602"/>
                  </a:lnTo>
                  <a:lnTo>
                    <a:pt x="1666365" y="1223656"/>
                  </a:lnTo>
                  <a:close/>
                </a:path>
                <a:path w="20085050" h="6245225">
                  <a:moveTo>
                    <a:pt x="7540419" y="3721836"/>
                  </a:moveTo>
                  <a:lnTo>
                    <a:pt x="7534459" y="3720083"/>
                  </a:lnTo>
                  <a:lnTo>
                    <a:pt x="7529270" y="3722998"/>
                  </a:lnTo>
                  <a:lnTo>
                    <a:pt x="7524415" y="3726056"/>
                  </a:lnTo>
                  <a:lnTo>
                    <a:pt x="7522661" y="3732016"/>
                  </a:lnTo>
                  <a:lnTo>
                    <a:pt x="7525577" y="3737206"/>
                  </a:lnTo>
                  <a:lnTo>
                    <a:pt x="7526818" y="3738919"/>
                  </a:lnTo>
                  <a:lnTo>
                    <a:pt x="7527918" y="3740966"/>
                  </a:lnTo>
                  <a:lnTo>
                    <a:pt x="7529636" y="3742490"/>
                  </a:lnTo>
                  <a:lnTo>
                    <a:pt x="7534643" y="3744626"/>
                  </a:lnTo>
                  <a:lnTo>
                    <a:pt x="7537884" y="3744428"/>
                  </a:lnTo>
                  <a:lnTo>
                    <a:pt x="7541025" y="3742612"/>
                  </a:lnTo>
                  <a:lnTo>
                    <a:pt x="7545881" y="3739554"/>
                  </a:lnTo>
                  <a:lnTo>
                    <a:pt x="7547777" y="3733261"/>
                  </a:lnTo>
                  <a:lnTo>
                    <a:pt x="7544719" y="3728404"/>
                  </a:lnTo>
                  <a:lnTo>
                    <a:pt x="7543477" y="3726691"/>
                  </a:lnTo>
                  <a:lnTo>
                    <a:pt x="7540419" y="3721836"/>
                  </a:lnTo>
                  <a:close/>
                </a:path>
                <a:path w="20085050" h="6245225">
                  <a:moveTo>
                    <a:pt x="12822827" y="5933706"/>
                  </a:moveTo>
                  <a:lnTo>
                    <a:pt x="12817397" y="5935336"/>
                  </a:lnTo>
                  <a:lnTo>
                    <a:pt x="12815492" y="5936101"/>
                  </a:lnTo>
                  <a:lnTo>
                    <a:pt x="12810061" y="5937731"/>
                  </a:lnTo>
                  <a:lnTo>
                    <a:pt x="12807164" y="5943597"/>
                  </a:lnTo>
                  <a:lnTo>
                    <a:pt x="12808794" y="5949028"/>
                  </a:lnTo>
                  <a:lnTo>
                    <a:pt x="12809801" y="5952219"/>
                  </a:lnTo>
                  <a:lnTo>
                    <a:pt x="12812043" y="5954359"/>
                  </a:lnTo>
                  <a:lnTo>
                    <a:pt x="12816717" y="5956353"/>
                  </a:lnTo>
                  <a:lnTo>
                    <a:pt x="12819339" y="5956682"/>
                  </a:lnTo>
                  <a:lnTo>
                    <a:pt x="12823624" y="5954960"/>
                  </a:lnTo>
                  <a:lnTo>
                    <a:pt x="12829055" y="5953330"/>
                  </a:lnTo>
                  <a:lnTo>
                    <a:pt x="12831952" y="5947463"/>
                  </a:lnTo>
                  <a:lnTo>
                    <a:pt x="12828693" y="5936604"/>
                  </a:lnTo>
                  <a:lnTo>
                    <a:pt x="12822827" y="5933706"/>
                  </a:lnTo>
                  <a:close/>
                </a:path>
                <a:path w="20085050" h="6245225">
                  <a:moveTo>
                    <a:pt x="7498882" y="3648088"/>
                  </a:moveTo>
                  <a:lnTo>
                    <a:pt x="7492445" y="3646527"/>
                  </a:lnTo>
                  <a:lnTo>
                    <a:pt x="7482351" y="3651691"/>
                  </a:lnTo>
                  <a:lnTo>
                    <a:pt x="7480772" y="3656936"/>
                  </a:lnTo>
                  <a:lnTo>
                    <a:pt x="7480456" y="3657985"/>
                  </a:lnTo>
                  <a:lnTo>
                    <a:pt x="7483372" y="3663174"/>
                  </a:lnTo>
                  <a:lnTo>
                    <a:pt x="7484613" y="3664887"/>
                  </a:lnTo>
                  <a:lnTo>
                    <a:pt x="7485713" y="3666935"/>
                  </a:lnTo>
                  <a:lnTo>
                    <a:pt x="7487431" y="3668457"/>
                  </a:lnTo>
                  <a:lnTo>
                    <a:pt x="7489434" y="3669312"/>
                  </a:lnTo>
                  <a:lnTo>
                    <a:pt x="7489292" y="3669645"/>
                  </a:lnTo>
                  <a:lnTo>
                    <a:pt x="7492296" y="3670927"/>
                  </a:lnTo>
                  <a:lnTo>
                    <a:pt x="7495536" y="3670730"/>
                  </a:lnTo>
                  <a:lnTo>
                    <a:pt x="7498536" y="3669247"/>
                  </a:lnTo>
                  <a:lnTo>
                    <a:pt x="7503583" y="3666666"/>
                  </a:lnTo>
                  <a:lnTo>
                    <a:pt x="7505163" y="3661422"/>
                  </a:lnTo>
                  <a:lnTo>
                    <a:pt x="7505479" y="3660372"/>
                  </a:lnTo>
                  <a:lnTo>
                    <a:pt x="7502563" y="3655184"/>
                  </a:lnTo>
                  <a:lnTo>
                    <a:pt x="7501464" y="3653136"/>
                  </a:lnTo>
                  <a:lnTo>
                    <a:pt x="7498882" y="3648088"/>
                  </a:lnTo>
                  <a:close/>
                </a:path>
                <a:path w="20085050" h="6245225">
                  <a:moveTo>
                    <a:pt x="1732656" y="1169074"/>
                  </a:moveTo>
                  <a:lnTo>
                    <a:pt x="1725793" y="1168513"/>
                  </a:lnTo>
                  <a:lnTo>
                    <a:pt x="1721463" y="1172190"/>
                  </a:lnTo>
                  <a:lnTo>
                    <a:pt x="1719749" y="1173432"/>
                  </a:lnTo>
                  <a:lnTo>
                    <a:pt x="1715419" y="1177109"/>
                  </a:lnTo>
                  <a:lnTo>
                    <a:pt x="1714525" y="1183830"/>
                  </a:lnTo>
                  <a:lnTo>
                    <a:pt x="1719252" y="1189398"/>
                  </a:lnTo>
                  <a:lnTo>
                    <a:pt x="1722114" y="1191014"/>
                  </a:lnTo>
                  <a:lnTo>
                    <a:pt x="1725786" y="1192580"/>
                  </a:lnTo>
                  <a:lnTo>
                    <a:pt x="1729837" y="1192333"/>
                  </a:lnTo>
                  <a:lnTo>
                    <a:pt x="1732930" y="1189707"/>
                  </a:lnTo>
                  <a:lnTo>
                    <a:pt x="1734643" y="1188466"/>
                  </a:lnTo>
                  <a:lnTo>
                    <a:pt x="1739307" y="1184931"/>
                  </a:lnTo>
                  <a:lnTo>
                    <a:pt x="1739867" y="1178069"/>
                  </a:lnTo>
                  <a:lnTo>
                    <a:pt x="1736191" y="1173738"/>
                  </a:lnTo>
                  <a:lnTo>
                    <a:pt x="1732656" y="1169074"/>
                  </a:lnTo>
                  <a:close/>
                </a:path>
                <a:path w="20085050" h="6245225">
                  <a:moveTo>
                    <a:pt x="12904270" y="5906500"/>
                  </a:moveTo>
                  <a:lnTo>
                    <a:pt x="12898698" y="5908463"/>
                  </a:lnTo>
                  <a:lnTo>
                    <a:pt x="12891555" y="5911335"/>
                  </a:lnTo>
                  <a:lnTo>
                    <a:pt x="12888503" y="5916741"/>
                  </a:lnTo>
                  <a:lnTo>
                    <a:pt x="12888324" y="5917059"/>
                  </a:lnTo>
                  <a:lnTo>
                    <a:pt x="12890287" y="5922631"/>
                  </a:lnTo>
                  <a:lnTo>
                    <a:pt x="12890959" y="5925681"/>
                  </a:lnTo>
                  <a:lnTo>
                    <a:pt x="12893202" y="5927821"/>
                  </a:lnTo>
                  <a:lnTo>
                    <a:pt x="12895873" y="5928961"/>
                  </a:lnTo>
                  <a:lnTo>
                    <a:pt x="12896158" y="5928292"/>
                  </a:lnTo>
                  <a:lnTo>
                    <a:pt x="12898496" y="5929289"/>
                  </a:lnTo>
                  <a:lnTo>
                    <a:pt x="12901116" y="5929619"/>
                  </a:lnTo>
                  <a:lnTo>
                    <a:pt x="12905403" y="5927896"/>
                  </a:lnTo>
                  <a:lnTo>
                    <a:pt x="12910498" y="5926124"/>
                  </a:lnTo>
                  <a:lnTo>
                    <a:pt x="12913550" y="5920718"/>
                  </a:lnTo>
                  <a:lnTo>
                    <a:pt x="12913729" y="5920400"/>
                  </a:lnTo>
                  <a:lnTo>
                    <a:pt x="12909994" y="5909731"/>
                  </a:lnTo>
                  <a:lnTo>
                    <a:pt x="12904270" y="5906500"/>
                  </a:lnTo>
                  <a:close/>
                </a:path>
                <a:path w="20085050" h="6245225">
                  <a:moveTo>
                    <a:pt x="7456628" y="3573246"/>
                  </a:moveTo>
                  <a:lnTo>
                    <a:pt x="7450191" y="3571685"/>
                  </a:lnTo>
                  <a:lnTo>
                    <a:pt x="7440097" y="3576849"/>
                  </a:lnTo>
                  <a:lnTo>
                    <a:pt x="7438518" y="3582093"/>
                  </a:lnTo>
                  <a:lnTo>
                    <a:pt x="7438202" y="3583142"/>
                  </a:lnTo>
                  <a:lnTo>
                    <a:pt x="7441117" y="3588332"/>
                  </a:lnTo>
                  <a:lnTo>
                    <a:pt x="7442217" y="3590380"/>
                  </a:lnTo>
                  <a:lnTo>
                    <a:pt x="7443650" y="3592569"/>
                  </a:lnTo>
                  <a:lnTo>
                    <a:pt x="7445369" y="3594091"/>
                  </a:lnTo>
                  <a:lnTo>
                    <a:pt x="7450043" y="3596084"/>
                  </a:lnTo>
                  <a:lnTo>
                    <a:pt x="7453282" y="3595888"/>
                  </a:lnTo>
                  <a:lnTo>
                    <a:pt x="7456282" y="3594405"/>
                  </a:lnTo>
                  <a:lnTo>
                    <a:pt x="7461329" y="3591823"/>
                  </a:lnTo>
                  <a:lnTo>
                    <a:pt x="7462909" y="3586580"/>
                  </a:lnTo>
                  <a:lnTo>
                    <a:pt x="7463225" y="3585530"/>
                  </a:lnTo>
                  <a:lnTo>
                    <a:pt x="7460309" y="3580341"/>
                  </a:lnTo>
                  <a:lnTo>
                    <a:pt x="7459210" y="3578293"/>
                  </a:lnTo>
                  <a:lnTo>
                    <a:pt x="7456628" y="3573246"/>
                  </a:lnTo>
                  <a:close/>
                </a:path>
                <a:path w="20085050" h="6245225">
                  <a:moveTo>
                    <a:pt x="1798855" y="1115635"/>
                  </a:moveTo>
                  <a:lnTo>
                    <a:pt x="1792133" y="1114741"/>
                  </a:lnTo>
                  <a:lnTo>
                    <a:pt x="1787802" y="1118418"/>
                  </a:lnTo>
                  <a:lnTo>
                    <a:pt x="1786089" y="1119660"/>
                  </a:lnTo>
                  <a:lnTo>
                    <a:pt x="1781759" y="1123337"/>
                  </a:lnTo>
                  <a:lnTo>
                    <a:pt x="1780865" y="1130058"/>
                  </a:lnTo>
                  <a:lnTo>
                    <a:pt x="1785593" y="1135625"/>
                  </a:lnTo>
                  <a:lnTo>
                    <a:pt x="1788454" y="1137240"/>
                  </a:lnTo>
                  <a:lnTo>
                    <a:pt x="1792127" y="1138807"/>
                  </a:lnTo>
                  <a:lnTo>
                    <a:pt x="1796177" y="1138562"/>
                  </a:lnTo>
                  <a:lnTo>
                    <a:pt x="1799270" y="1135935"/>
                  </a:lnTo>
                  <a:lnTo>
                    <a:pt x="1800983" y="1134694"/>
                  </a:lnTo>
                  <a:lnTo>
                    <a:pt x="1805314" y="1131016"/>
                  </a:lnTo>
                  <a:lnTo>
                    <a:pt x="1806208" y="1124296"/>
                  </a:lnTo>
                  <a:lnTo>
                    <a:pt x="1798855" y="1115635"/>
                  </a:lnTo>
                  <a:close/>
                </a:path>
                <a:path w="20085050" h="6245225">
                  <a:moveTo>
                    <a:pt x="12985046" y="5879009"/>
                  </a:moveTo>
                  <a:lnTo>
                    <a:pt x="12979474" y="5880973"/>
                  </a:lnTo>
                  <a:lnTo>
                    <a:pt x="12977569" y="5881739"/>
                  </a:lnTo>
                  <a:lnTo>
                    <a:pt x="12971997" y="5883702"/>
                  </a:lnTo>
                  <a:lnTo>
                    <a:pt x="12969261" y="5889242"/>
                  </a:lnTo>
                  <a:lnTo>
                    <a:pt x="12969100" y="5889568"/>
                  </a:lnTo>
                  <a:lnTo>
                    <a:pt x="12971063" y="5895140"/>
                  </a:lnTo>
                  <a:lnTo>
                    <a:pt x="12971878" y="5897856"/>
                  </a:lnTo>
                  <a:lnTo>
                    <a:pt x="12974121" y="5899996"/>
                  </a:lnTo>
                  <a:lnTo>
                    <a:pt x="12979463" y="5902275"/>
                  </a:lnTo>
                  <a:lnTo>
                    <a:pt x="12982084" y="5902604"/>
                  </a:lnTo>
                  <a:lnTo>
                    <a:pt x="12986371" y="5900881"/>
                  </a:lnTo>
                  <a:lnTo>
                    <a:pt x="12991943" y="5898918"/>
                  </a:lnTo>
                  <a:lnTo>
                    <a:pt x="12994679" y="5893377"/>
                  </a:lnTo>
                  <a:lnTo>
                    <a:pt x="12994840" y="5893051"/>
                  </a:lnTo>
                  <a:lnTo>
                    <a:pt x="12990913" y="5881907"/>
                  </a:lnTo>
                  <a:lnTo>
                    <a:pt x="12985046" y="5879009"/>
                  </a:lnTo>
                  <a:close/>
                </a:path>
                <a:path w="20085050" h="6245225">
                  <a:moveTo>
                    <a:pt x="7415660" y="3498163"/>
                  </a:moveTo>
                  <a:lnTo>
                    <a:pt x="7409224" y="3496602"/>
                  </a:lnTo>
                  <a:lnTo>
                    <a:pt x="7399130" y="3501766"/>
                  </a:lnTo>
                  <a:lnTo>
                    <a:pt x="7397568" y="3508202"/>
                  </a:lnTo>
                  <a:lnTo>
                    <a:pt x="7400150" y="3513249"/>
                  </a:lnTo>
                  <a:lnTo>
                    <a:pt x="7402349" y="3517344"/>
                  </a:lnTo>
                  <a:lnTo>
                    <a:pt x="7404401" y="3519008"/>
                  </a:lnTo>
                  <a:lnTo>
                    <a:pt x="7409075" y="3521002"/>
                  </a:lnTo>
                  <a:lnTo>
                    <a:pt x="7412315" y="3520806"/>
                  </a:lnTo>
                  <a:lnTo>
                    <a:pt x="7415315" y="3519323"/>
                  </a:lnTo>
                  <a:lnTo>
                    <a:pt x="7420362" y="3516742"/>
                  </a:lnTo>
                  <a:lnTo>
                    <a:pt x="7421923" y="3510305"/>
                  </a:lnTo>
                  <a:lnTo>
                    <a:pt x="7419341" y="3505259"/>
                  </a:lnTo>
                  <a:lnTo>
                    <a:pt x="7418242" y="3503211"/>
                  </a:lnTo>
                  <a:lnTo>
                    <a:pt x="7415660" y="3498163"/>
                  </a:lnTo>
                  <a:close/>
                </a:path>
                <a:path w="20085050" h="6245225">
                  <a:moveTo>
                    <a:pt x="13065440" y="5850566"/>
                  </a:moveTo>
                  <a:lnTo>
                    <a:pt x="13059868" y="5852529"/>
                  </a:lnTo>
                  <a:lnTo>
                    <a:pt x="13057963" y="5853295"/>
                  </a:lnTo>
                  <a:lnTo>
                    <a:pt x="13052391" y="5855258"/>
                  </a:lnTo>
                  <a:lnTo>
                    <a:pt x="13049655" y="5860799"/>
                  </a:lnTo>
                  <a:lnTo>
                    <a:pt x="13049494" y="5861125"/>
                  </a:lnTo>
                  <a:lnTo>
                    <a:pt x="13051458" y="5866698"/>
                  </a:lnTo>
                  <a:lnTo>
                    <a:pt x="13052606" y="5869555"/>
                  </a:lnTo>
                  <a:lnTo>
                    <a:pt x="13054516" y="5871553"/>
                  </a:lnTo>
                  <a:lnTo>
                    <a:pt x="13057186" y="5872692"/>
                  </a:lnTo>
                  <a:lnTo>
                    <a:pt x="13057043" y="5873026"/>
                  </a:lnTo>
                  <a:lnTo>
                    <a:pt x="13059381" y="5874023"/>
                  </a:lnTo>
                  <a:lnTo>
                    <a:pt x="13062145" y="5874018"/>
                  </a:lnTo>
                  <a:lnTo>
                    <a:pt x="13064859" y="5873204"/>
                  </a:lnTo>
                  <a:lnTo>
                    <a:pt x="13066763" y="5872437"/>
                  </a:lnTo>
                  <a:lnTo>
                    <a:pt x="13072337" y="5870474"/>
                  </a:lnTo>
                  <a:lnTo>
                    <a:pt x="13075073" y="5864934"/>
                  </a:lnTo>
                  <a:lnTo>
                    <a:pt x="13075234" y="5864608"/>
                  </a:lnTo>
                  <a:lnTo>
                    <a:pt x="13071307" y="5853464"/>
                  </a:lnTo>
                  <a:lnTo>
                    <a:pt x="13065440" y="5850566"/>
                  </a:lnTo>
                  <a:close/>
                </a:path>
                <a:path w="20085050" h="6245225">
                  <a:moveTo>
                    <a:pt x="7375694" y="3423509"/>
                  </a:moveTo>
                  <a:lnTo>
                    <a:pt x="7369400" y="3421613"/>
                  </a:lnTo>
                  <a:lnTo>
                    <a:pt x="7359306" y="3426776"/>
                  </a:lnTo>
                  <a:lnTo>
                    <a:pt x="7357622" y="3432371"/>
                  </a:lnTo>
                  <a:lnTo>
                    <a:pt x="7357411" y="3433070"/>
                  </a:lnTo>
                  <a:lnTo>
                    <a:pt x="7359993" y="3438117"/>
                  </a:lnTo>
                  <a:lnTo>
                    <a:pt x="7360758" y="3440022"/>
                  </a:lnTo>
                  <a:lnTo>
                    <a:pt x="7361857" y="3442069"/>
                  </a:lnTo>
                  <a:lnTo>
                    <a:pt x="7363910" y="3443734"/>
                  </a:lnTo>
                  <a:lnTo>
                    <a:pt x="7365913" y="3444589"/>
                  </a:lnTo>
                  <a:lnTo>
                    <a:pt x="7366104" y="3445065"/>
                  </a:lnTo>
                  <a:lnTo>
                    <a:pt x="7368774" y="3446204"/>
                  </a:lnTo>
                  <a:lnTo>
                    <a:pt x="7372015" y="3446007"/>
                  </a:lnTo>
                  <a:lnTo>
                    <a:pt x="7375014" y="3444525"/>
                  </a:lnTo>
                  <a:lnTo>
                    <a:pt x="7380062" y="3441943"/>
                  </a:lnTo>
                  <a:lnTo>
                    <a:pt x="7381747" y="3436349"/>
                  </a:lnTo>
                  <a:lnTo>
                    <a:pt x="7381958" y="3435650"/>
                  </a:lnTo>
                  <a:lnTo>
                    <a:pt x="7379376" y="3430603"/>
                  </a:lnTo>
                  <a:lnTo>
                    <a:pt x="7378276" y="3428556"/>
                  </a:lnTo>
                  <a:lnTo>
                    <a:pt x="7375694" y="3423509"/>
                  </a:lnTo>
                  <a:close/>
                </a:path>
                <a:path w="20085050" h="6245225">
                  <a:moveTo>
                    <a:pt x="1865862" y="1062148"/>
                  </a:moveTo>
                  <a:lnTo>
                    <a:pt x="1859475" y="1061396"/>
                  </a:lnTo>
                  <a:lnTo>
                    <a:pt x="1854811" y="1064931"/>
                  </a:lnTo>
                  <a:lnTo>
                    <a:pt x="1853097" y="1066173"/>
                  </a:lnTo>
                  <a:lnTo>
                    <a:pt x="1848433" y="1069707"/>
                  </a:lnTo>
                  <a:lnTo>
                    <a:pt x="1847681" y="1076095"/>
                  </a:lnTo>
                  <a:lnTo>
                    <a:pt x="1851216" y="1080759"/>
                  </a:lnTo>
                  <a:lnTo>
                    <a:pt x="1852457" y="1082472"/>
                  </a:lnTo>
                  <a:lnTo>
                    <a:pt x="1855320" y="1084087"/>
                  </a:lnTo>
                  <a:lnTo>
                    <a:pt x="1855796" y="1083896"/>
                  </a:lnTo>
                  <a:lnTo>
                    <a:pt x="1859134" y="1085320"/>
                  </a:lnTo>
                  <a:lnTo>
                    <a:pt x="1863184" y="1085075"/>
                  </a:lnTo>
                  <a:lnTo>
                    <a:pt x="1866278" y="1082448"/>
                  </a:lnTo>
                  <a:lnTo>
                    <a:pt x="1867991" y="1081206"/>
                  </a:lnTo>
                  <a:lnTo>
                    <a:pt x="1872321" y="1077530"/>
                  </a:lnTo>
                  <a:lnTo>
                    <a:pt x="1873216" y="1070809"/>
                  </a:lnTo>
                  <a:lnTo>
                    <a:pt x="1865862" y="1062148"/>
                  </a:lnTo>
                  <a:close/>
                </a:path>
                <a:path w="20085050" h="6245225">
                  <a:moveTo>
                    <a:pt x="7335679" y="3348042"/>
                  </a:moveTo>
                  <a:lnTo>
                    <a:pt x="7329384" y="3346147"/>
                  </a:lnTo>
                  <a:lnTo>
                    <a:pt x="7319290" y="3351311"/>
                  </a:lnTo>
                  <a:lnTo>
                    <a:pt x="7317605" y="3356905"/>
                  </a:lnTo>
                  <a:lnTo>
                    <a:pt x="7317395" y="3357605"/>
                  </a:lnTo>
                  <a:lnTo>
                    <a:pt x="7319977" y="3362652"/>
                  </a:lnTo>
                  <a:lnTo>
                    <a:pt x="7320743" y="3364557"/>
                  </a:lnTo>
                  <a:lnTo>
                    <a:pt x="7321842" y="3366604"/>
                  </a:lnTo>
                  <a:lnTo>
                    <a:pt x="7323894" y="3368269"/>
                  </a:lnTo>
                  <a:lnTo>
                    <a:pt x="7325897" y="3369123"/>
                  </a:lnTo>
                  <a:lnTo>
                    <a:pt x="7325755" y="3369456"/>
                  </a:lnTo>
                  <a:lnTo>
                    <a:pt x="7328426" y="3370596"/>
                  </a:lnTo>
                  <a:lnTo>
                    <a:pt x="7331666" y="3370400"/>
                  </a:lnTo>
                  <a:lnTo>
                    <a:pt x="7334666" y="3368917"/>
                  </a:lnTo>
                  <a:lnTo>
                    <a:pt x="7339713" y="3366336"/>
                  </a:lnTo>
                  <a:lnTo>
                    <a:pt x="7341397" y="3360741"/>
                  </a:lnTo>
                  <a:lnTo>
                    <a:pt x="7341608" y="3360042"/>
                  </a:lnTo>
                  <a:lnTo>
                    <a:pt x="7339026" y="3354995"/>
                  </a:lnTo>
                  <a:lnTo>
                    <a:pt x="7338261" y="3353090"/>
                  </a:lnTo>
                  <a:lnTo>
                    <a:pt x="7335679" y="3348042"/>
                  </a:lnTo>
                  <a:close/>
                </a:path>
                <a:path w="20085050" h="6245225">
                  <a:moveTo>
                    <a:pt x="13144975" y="5821362"/>
                  </a:moveTo>
                  <a:lnTo>
                    <a:pt x="13139403" y="5823325"/>
                  </a:lnTo>
                  <a:lnTo>
                    <a:pt x="13132259" y="5826197"/>
                  </a:lnTo>
                  <a:lnTo>
                    <a:pt x="13129684" y="5831411"/>
                  </a:lnTo>
                  <a:lnTo>
                    <a:pt x="13129362" y="5832062"/>
                  </a:lnTo>
                  <a:lnTo>
                    <a:pt x="13131325" y="5837635"/>
                  </a:lnTo>
                  <a:lnTo>
                    <a:pt x="13132475" y="5840493"/>
                  </a:lnTo>
                  <a:lnTo>
                    <a:pt x="13134383" y="5842491"/>
                  </a:lnTo>
                  <a:lnTo>
                    <a:pt x="13139390" y="5844627"/>
                  </a:lnTo>
                  <a:lnTo>
                    <a:pt x="13142155" y="5844622"/>
                  </a:lnTo>
                  <a:lnTo>
                    <a:pt x="13144870" y="5843808"/>
                  </a:lnTo>
                  <a:lnTo>
                    <a:pt x="13152013" y="5840936"/>
                  </a:lnTo>
                  <a:lnTo>
                    <a:pt x="13154588" y="5835722"/>
                  </a:lnTo>
                  <a:lnTo>
                    <a:pt x="13154910" y="5835070"/>
                  </a:lnTo>
                  <a:lnTo>
                    <a:pt x="13152946" y="5829497"/>
                  </a:lnTo>
                  <a:lnTo>
                    <a:pt x="13150841" y="5824259"/>
                  </a:lnTo>
                  <a:lnTo>
                    <a:pt x="13144975" y="5821362"/>
                  </a:lnTo>
                  <a:close/>
                </a:path>
                <a:path w="20085050" h="6245225">
                  <a:moveTo>
                    <a:pt x="1932919" y="1009471"/>
                  </a:moveTo>
                  <a:lnTo>
                    <a:pt x="1926531" y="1008719"/>
                  </a:lnTo>
                  <a:lnTo>
                    <a:pt x="1921867" y="1012254"/>
                  </a:lnTo>
                  <a:lnTo>
                    <a:pt x="1920154" y="1013495"/>
                  </a:lnTo>
                  <a:lnTo>
                    <a:pt x="1915490" y="1017030"/>
                  </a:lnTo>
                  <a:lnTo>
                    <a:pt x="1914738" y="1023417"/>
                  </a:lnTo>
                  <a:lnTo>
                    <a:pt x="1918272" y="1028081"/>
                  </a:lnTo>
                  <a:lnTo>
                    <a:pt x="1919180" y="1029652"/>
                  </a:lnTo>
                  <a:lnTo>
                    <a:pt x="1922376" y="1031410"/>
                  </a:lnTo>
                  <a:lnTo>
                    <a:pt x="1925714" y="1032834"/>
                  </a:lnTo>
                  <a:lnTo>
                    <a:pt x="1929907" y="1032255"/>
                  </a:lnTo>
                  <a:lnTo>
                    <a:pt x="1932858" y="1029962"/>
                  </a:lnTo>
                  <a:lnTo>
                    <a:pt x="1934571" y="1028721"/>
                  </a:lnTo>
                  <a:lnTo>
                    <a:pt x="1939235" y="1025187"/>
                  </a:lnTo>
                  <a:lnTo>
                    <a:pt x="1939987" y="1018800"/>
                  </a:lnTo>
                  <a:lnTo>
                    <a:pt x="1932919" y="1009471"/>
                  </a:lnTo>
                  <a:close/>
                </a:path>
                <a:path w="20085050" h="6245225">
                  <a:moveTo>
                    <a:pt x="7296759" y="3271861"/>
                  </a:moveTo>
                  <a:lnTo>
                    <a:pt x="7290464" y="3269965"/>
                  </a:lnTo>
                  <a:lnTo>
                    <a:pt x="7280370" y="3275128"/>
                  </a:lnTo>
                  <a:lnTo>
                    <a:pt x="7278685" y="3280724"/>
                  </a:lnTo>
                  <a:lnTo>
                    <a:pt x="7278475" y="3281423"/>
                  </a:lnTo>
                  <a:lnTo>
                    <a:pt x="7281057" y="3286470"/>
                  </a:lnTo>
                  <a:lnTo>
                    <a:pt x="7282780" y="3290756"/>
                  </a:lnTo>
                  <a:lnTo>
                    <a:pt x="7284831" y="3292420"/>
                  </a:lnTo>
                  <a:lnTo>
                    <a:pt x="7286835" y="3293275"/>
                  </a:lnTo>
                  <a:lnTo>
                    <a:pt x="7286977" y="3292940"/>
                  </a:lnTo>
                  <a:lnTo>
                    <a:pt x="7289648" y="3294079"/>
                  </a:lnTo>
                  <a:lnTo>
                    <a:pt x="7302688" y="3283860"/>
                  </a:lnTo>
                  <a:lnTo>
                    <a:pt x="7300106" y="3278812"/>
                  </a:lnTo>
                  <a:lnTo>
                    <a:pt x="7299340" y="3276908"/>
                  </a:lnTo>
                  <a:lnTo>
                    <a:pt x="7296759" y="3271861"/>
                  </a:lnTo>
                  <a:close/>
                </a:path>
                <a:path w="20085050" h="6245225">
                  <a:moveTo>
                    <a:pt x="13230469" y="5793910"/>
                  </a:moveTo>
                  <a:lnTo>
                    <a:pt x="13224126" y="5791205"/>
                  </a:lnTo>
                  <a:lnTo>
                    <a:pt x="13211745" y="5796182"/>
                  </a:lnTo>
                  <a:lnTo>
                    <a:pt x="13209039" y="5802525"/>
                  </a:lnTo>
                  <a:lnTo>
                    <a:pt x="13212293" y="5810621"/>
                  </a:lnTo>
                  <a:lnTo>
                    <a:pt x="13214203" y="5812619"/>
                  </a:lnTo>
                  <a:lnTo>
                    <a:pt x="13216873" y="5813758"/>
                  </a:lnTo>
                  <a:lnTo>
                    <a:pt x="13217016" y="5813424"/>
                  </a:lnTo>
                  <a:lnTo>
                    <a:pt x="13219353" y="5814421"/>
                  </a:lnTo>
                  <a:lnTo>
                    <a:pt x="13222116" y="5814416"/>
                  </a:lnTo>
                  <a:lnTo>
                    <a:pt x="13224832" y="5813601"/>
                  </a:lnTo>
                  <a:lnTo>
                    <a:pt x="13231975" y="5810730"/>
                  </a:lnTo>
                  <a:lnTo>
                    <a:pt x="13234681" y="5804387"/>
                  </a:lnTo>
                  <a:lnTo>
                    <a:pt x="13230469" y="5793910"/>
                  </a:lnTo>
                  <a:close/>
                </a:path>
                <a:path w="20085050" h="6245225">
                  <a:moveTo>
                    <a:pt x="2000692" y="957888"/>
                  </a:moveTo>
                  <a:lnTo>
                    <a:pt x="1994447" y="956803"/>
                  </a:lnTo>
                  <a:lnTo>
                    <a:pt x="1989783" y="960337"/>
                  </a:lnTo>
                  <a:lnTo>
                    <a:pt x="1988070" y="961579"/>
                  </a:lnTo>
                  <a:lnTo>
                    <a:pt x="1983405" y="965114"/>
                  </a:lnTo>
                  <a:lnTo>
                    <a:pt x="1982654" y="971501"/>
                  </a:lnTo>
                  <a:lnTo>
                    <a:pt x="1986188" y="976165"/>
                  </a:lnTo>
                  <a:lnTo>
                    <a:pt x="1987096" y="977737"/>
                  </a:lnTo>
                  <a:lnTo>
                    <a:pt x="1990292" y="979494"/>
                  </a:lnTo>
                  <a:lnTo>
                    <a:pt x="1990434" y="979161"/>
                  </a:lnTo>
                  <a:lnTo>
                    <a:pt x="1993773" y="980585"/>
                  </a:lnTo>
                  <a:lnTo>
                    <a:pt x="1997823" y="980339"/>
                  </a:lnTo>
                  <a:lnTo>
                    <a:pt x="2000774" y="978047"/>
                  </a:lnTo>
                  <a:lnTo>
                    <a:pt x="2002487" y="976805"/>
                  </a:lnTo>
                  <a:lnTo>
                    <a:pt x="2006818" y="973128"/>
                  </a:lnTo>
                  <a:lnTo>
                    <a:pt x="2007903" y="966883"/>
                  </a:lnTo>
                  <a:lnTo>
                    <a:pt x="2004369" y="962219"/>
                  </a:lnTo>
                  <a:lnTo>
                    <a:pt x="2000692" y="957888"/>
                  </a:lnTo>
                  <a:close/>
                </a:path>
                <a:path w="20085050" h="6245225">
                  <a:moveTo>
                    <a:pt x="7258171" y="3195821"/>
                  </a:moveTo>
                  <a:lnTo>
                    <a:pt x="7251878" y="3193926"/>
                  </a:lnTo>
                  <a:lnTo>
                    <a:pt x="7246831" y="3196507"/>
                  </a:lnTo>
                  <a:lnTo>
                    <a:pt x="7241450" y="3198947"/>
                  </a:lnTo>
                  <a:lnTo>
                    <a:pt x="7239660" y="3204891"/>
                  </a:lnTo>
                  <a:lnTo>
                    <a:pt x="7239555" y="3205240"/>
                  </a:lnTo>
                  <a:lnTo>
                    <a:pt x="7242136" y="3210288"/>
                  </a:lnTo>
                  <a:lnTo>
                    <a:pt x="7243860" y="3214574"/>
                  </a:lnTo>
                  <a:lnTo>
                    <a:pt x="7245578" y="3216095"/>
                  </a:lnTo>
                  <a:lnTo>
                    <a:pt x="7250585" y="3218231"/>
                  </a:lnTo>
                  <a:lnTo>
                    <a:pt x="7253683" y="3218369"/>
                  </a:lnTo>
                  <a:lnTo>
                    <a:pt x="7256682" y="3216887"/>
                  </a:lnTo>
                  <a:lnTo>
                    <a:pt x="7262063" y="3214447"/>
                  </a:lnTo>
                  <a:lnTo>
                    <a:pt x="7263854" y="3208503"/>
                  </a:lnTo>
                  <a:lnTo>
                    <a:pt x="7263959" y="3208153"/>
                  </a:lnTo>
                  <a:lnTo>
                    <a:pt x="7261377" y="3203107"/>
                  </a:lnTo>
                  <a:lnTo>
                    <a:pt x="7260611" y="3201202"/>
                  </a:lnTo>
                  <a:lnTo>
                    <a:pt x="7258171" y="3195821"/>
                  </a:lnTo>
                  <a:close/>
                </a:path>
                <a:path w="20085050" h="6245225">
                  <a:moveTo>
                    <a:pt x="13310240" y="5763229"/>
                  </a:moveTo>
                  <a:lnTo>
                    <a:pt x="13304231" y="5760665"/>
                  </a:lnTo>
                  <a:lnTo>
                    <a:pt x="13297087" y="5763536"/>
                  </a:lnTo>
                  <a:lnTo>
                    <a:pt x="13291706" y="5765976"/>
                  </a:lnTo>
                  <a:lnTo>
                    <a:pt x="13289143" y="5771985"/>
                  </a:lnTo>
                  <a:lnTo>
                    <a:pt x="13291248" y="5777224"/>
                  </a:lnTo>
                  <a:lnTo>
                    <a:pt x="13292063" y="5779939"/>
                  </a:lnTo>
                  <a:lnTo>
                    <a:pt x="13294307" y="5782079"/>
                  </a:lnTo>
                  <a:lnTo>
                    <a:pt x="13296645" y="5783076"/>
                  </a:lnTo>
                  <a:lnTo>
                    <a:pt x="13297120" y="5782884"/>
                  </a:lnTo>
                  <a:lnTo>
                    <a:pt x="13299456" y="5783881"/>
                  </a:lnTo>
                  <a:lnTo>
                    <a:pt x="13314784" y="5773848"/>
                  </a:lnTo>
                  <a:lnTo>
                    <a:pt x="13312679" y="5768610"/>
                  </a:lnTo>
                  <a:lnTo>
                    <a:pt x="13310240" y="5763229"/>
                  </a:lnTo>
                  <a:close/>
                </a:path>
                <a:path w="20085050" h="6245225">
                  <a:moveTo>
                    <a:pt x="7219728" y="3119448"/>
                  </a:moveTo>
                  <a:lnTo>
                    <a:pt x="7213576" y="3117218"/>
                  </a:lnTo>
                  <a:lnTo>
                    <a:pt x="7203483" y="3122382"/>
                  </a:lnTo>
                  <a:lnTo>
                    <a:pt x="7201377" y="3128191"/>
                  </a:lnTo>
                  <a:lnTo>
                    <a:pt x="7201253" y="3128533"/>
                  </a:lnTo>
                  <a:lnTo>
                    <a:pt x="7203835" y="3133580"/>
                  </a:lnTo>
                  <a:lnTo>
                    <a:pt x="7204600" y="3135485"/>
                  </a:lnTo>
                  <a:lnTo>
                    <a:pt x="7205891" y="3138008"/>
                  </a:lnTo>
                  <a:lnTo>
                    <a:pt x="7207609" y="3139530"/>
                  </a:lnTo>
                  <a:lnTo>
                    <a:pt x="7212284" y="3141524"/>
                  </a:lnTo>
                  <a:lnTo>
                    <a:pt x="7215382" y="3141662"/>
                  </a:lnTo>
                  <a:lnTo>
                    <a:pt x="7218381" y="3140180"/>
                  </a:lnTo>
                  <a:lnTo>
                    <a:pt x="7223428" y="3137598"/>
                  </a:lnTo>
                  <a:lnTo>
                    <a:pt x="7225534" y="3131788"/>
                  </a:lnTo>
                  <a:lnTo>
                    <a:pt x="7225658" y="3131446"/>
                  </a:lnTo>
                  <a:lnTo>
                    <a:pt x="7223076" y="3126399"/>
                  </a:lnTo>
                  <a:lnTo>
                    <a:pt x="7222310" y="3124494"/>
                  </a:lnTo>
                  <a:lnTo>
                    <a:pt x="7219728" y="3119448"/>
                  </a:lnTo>
                  <a:close/>
                </a:path>
                <a:path w="20085050" h="6245225">
                  <a:moveTo>
                    <a:pt x="2069801" y="906876"/>
                  </a:moveTo>
                  <a:lnTo>
                    <a:pt x="2063222" y="905648"/>
                  </a:lnTo>
                  <a:lnTo>
                    <a:pt x="2058558" y="909182"/>
                  </a:lnTo>
                  <a:lnTo>
                    <a:pt x="2056845" y="910424"/>
                  </a:lnTo>
                  <a:lnTo>
                    <a:pt x="2052323" y="913625"/>
                  </a:lnTo>
                  <a:lnTo>
                    <a:pt x="2051095" y="920203"/>
                  </a:lnTo>
                  <a:lnTo>
                    <a:pt x="2054629" y="924868"/>
                  </a:lnTo>
                  <a:lnTo>
                    <a:pt x="2055872" y="926581"/>
                  </a:lnTo>
                  <a:lnTo>
                    <a:pt x="2059067" y="928339"/>
                  </a:lnTo>
                  <a:lnTo>
                    <a:pt x="2062072" y="929621"/>
                  </a:lnTo>
                  <a:lnTo>
                    <a:pt x="2066122" y="929376"/>
                  </a:lnTo>
                  <a:lnTo>
                    <a:pt x="2069073" y="927083"/>
                  </a:lnTo>
                  <a:lnTo>
                    <a:pt x="2070786" y="925840"/>
                  </a:lnTo>
                  <a:lnTo>
                    <a:pt x="2075308" y="922640"/>
                  </a:lnTo>
                  <a:lnTo>
                    <a:pt x="2076536" y="916061"/>
                  </a:lnTo>
                  <a:lnTo>
                    <a:pt x="2073001" y="911398"/>
                  </a:lnTo>
                  <a:lnTo>
                    <a:pt x="2069801" y="906876"/>
                  </a:lnTo>
                  <a:close/>
                </a:path>
                <a:path w="20085050" h="6245225">
                  <a:moveTo>
                    <a:pt x="13389342" y="5732262"/>
                  </a:moveTo>
                  <a:lnTo>
                    <a:pt x="13383333" y="5729699"/>
                  </a:lnTo>
                  <a:lnTo>
                    <a:pt x="13376190" y="5732569"/>
                  </a:lnTo>
                  <a:lnTo>
                    <a:pt x="13370810" y="5735010"/>
                  </a:lnTo>
                  <a:lnTo>
                    <a:pt x="13368246" y="5741019"/>
                  </a:lnTo>
                  <a:lnTo>
                    <a:pt x="13371309" y="5748638"/>
                  </a:lnTo>
                  <a:lnTo>
                    <a:pt x="13373552" y="5750779"/>
                  </a:lnTo>
                  <a:lnTo>
                    <a:pt x="13378559" y="5752915"/>
                  </a:lnTo>
                  <a:lnTo>
                    <a:pt x="13381181" y="5753244"/>
                  </a:lnTo>
                  <a:lnTo>
                    <a:pt x="13385943" y="5751330"/>
                  </a:lnTo>
                  <a:lnTo>
                    <a:pt x="13391323" y="5748890"/>
                  </a:lnTo>
                  <a:lnTo>
                    <a:pt x="13393887" y="5742880"/>
                  </a:lnTo>
                  <a:lnTo>
                    <a:pt x="13391781" y="5737642"/>
                  </a:lnTo>
                  <a:lnTo>
                    <a:pt x="13389342" y="5732262"/>
                  </a:lnTo>
                  <a:close/>
                </a:path>
                <a:path w="20085050" h="6245225">
                  <a:moveTo>
                    <a:pt x="7182570" y="3042834"/>
                  </a:moveTo>
                  <a:lnTo>
                    <a:pt x="7176085" y="3040462"/>
                  </a:lnTo>
                  <a:lnTo>
                    <a:pt x="7171038" y="3043043"/>
                  </a:lnTo>
                  <a:lnTo>
                    <a:pt x="7166133" y="3045291"/>
                  </a:lnTo>
                  <a:lnTo>
                    <a:pt x="7163762" y="3051776"/>
                  </a:lnTo>
                  <a:lnTo>
                    <a:pt x="7166344" y="3056824"/>
                  </a:lnTo>
                  <a:lnTo>
                    <a:pt x="7167109" y="3058728"/>
                  </a:lnTo>
                  <a:lnTo>
                    <a:pt x="7168399" y="3061252"/>
                  </a:lnTo>
                  <a:lnTo>
                    <a:pt x="7170118" y="3062774"/>
                  </a:lnTo>
                  <a:lnTo>
                    <a:pt x="7174792" y="3064768"/>
                  </a:lnTo>
                  <a:lnTo>
                    <a:pt x="7177890" y="3064905"/>
                  </a:lnTo>
                  <a:lnTo>
                    <a:pt x="7180890" y="3063423"/>
                  </a:lnTo>
                  <a:lnTo>
                    <a:pt x="7185795" y="3061175"/>
                  </a:lnTo>
                  <a:lnTo>
                    <a:pt x="7188165" y="3054689"/>
                  </a:lnTo>
                  <a:lnTo>
                    <a:pt x="7185583" y="3049643"/>
                  </a:lnTo>
                  <a:lnTo>
                    <a:pt x="7184818" y="3047738"/>
                  </a:lnTo>
                  <a:lnTo>
                    <a:pt x="7182570" y="3042834"/>
                  </a:lnTo>
                  <a:close/>
                </a:path>
                <a:path w="20085050" h="6245225">
                  <a:moveTo>
                    <a:pt x="13468396" y="5700484"/>
                  </a:moveTo>
                  <a:lnTo>
                    <a:pt x="13462387" y="5697921"/>
                  </a:lnTo>
                  <a:lnTo>
                    <a:pt x="13455243" y="5700792"/>
                  </a:lnTo>
                  <a:lnTo>
                    <a:pt x="13449863" y="5703233"/>
                  </a:lnTo>
                  <a:lnTo>
                    <a:pt x="13447300" y="5709241"/>
                  </a:lnTo>
                  <a:lnTo>
                    <a:pt x="13450362" y="5716861"/>
                  </a:lnTo>
                  <a:lnTo>
                    <a:pt x="13452605" y="5719002"/>
                  </a:lnTo>
                  <a:lnTo>
                    <a:pt x="13454942" y="5719999"/>
                  </a:lnTo>
                  <a:lnTo>
                    <a:pt x="13455134" y="5720475"/>
                  </a:lnTo>
                  <a:lnTo>
                    <a:pt x="13457471" y="5721472"/>
                  </a:lnTo>
                  <a:lnTo>
                    <a:pt x="13460234" y="5721467"/>
                  </a:lnTo>
                  <a:lnTo>
                    <a:pt x="13464996" y="5719552"/>
                  </a:lnTo>
                  <a:lnTo>
                    <a:pt x="13470378" y="5717113"/>
                  </a:lnTo>
                  <a:lnTo>
                    <a:pt x="13472941" y="5711104"/>
                  </a:lnTo>
                  <a:lnTo>
                    <a:pt x="13470835" y="5705865"/>
                  </a:lnTo>
                  <a:lnTo>
                    <a:pt x="13468396" y="5700484"/>
                  </a:lnTo>
                  <a:close/>
                </a:path>
                <a:path w="20085050" h="6245225">
                  <a:moveTo>
                    <a:pt x="2138624" y="856531"/>
                  </a:moveTo>
                  <a:lnTo>
                    <a:pt x="2132046" y="855303"/>
                  </a:lnTo>
                  <a:lnTo>
                    <a:pt x="2127382" y="858837"/>
                  </a:lnTo>
                  <a:lnTo>
                    <a:pt x="2125668" y="860080"/>
                  </a:lnTo>
                  <a:lnTo>
                    <a:pt x="2121146" y="863280"/>
                  </a:lnTo>
                  <a:lnTo>
                    <a:pt x="2119919" y="869858"/>
                  </a:lnTo>
                  <a:lnTo>
                    <a:pt x="2123453" y="874522"/>
                  </a:lnTo>
                  <a:lnTo>
                    <a:pt x="2124695" y="876236"/>
                  </a:lnTo>
                  <a:lnTo>
                    <a:pt x="2126222" y="877281"/>
                  </a:lnTo>
                  <a:lnTo>
                    <a:pt x="2130896" y="879275"/>
                  </a:lnTo>
                  <a:lnTo>
                    <a:pt x="2134945" y="879031"/>
                  </a:lnTo>
                  <a:lnTo>
                    <a:pt x="2137896" y="876738"/>
                  </a:lnTo>
                  <a:lnTo>
                    <a:pt x="2139610" y="875495"/>
                  </a:lnTo>
                  <a:lnTo>
                    <a:pt x="2144132" y="872295"/>
                  </a:lnTo>
                  <a:lnTo>
                    <a:pt x="2145359" y="865717"/>
                  </a:lnTo>
                  <a:lnTo>
                    <a:pt x="2141825" y="861052"/>
                  </a:lnTo>
                  <a:lnTo>
                    <a:pt x="2138624" y="856531"/>
                  </a:lnTo>
                  <a:close/>
                </a:path>
                <a:path w="20085050" h="6245225">
                  <a:moveTo>
                    <a:pt x="7146030" y="2965694"/>
                  </a:moveTo>
                  <a:lnTo>
                    <a:pt x="7139879" y="2963465"/>
                  </a:lnTo>
                  <a:lnTo>
                    <a:pt x="7134499" y="2965904"/>
                  </a:lnTo>
                  <a:lnTo>
                    <a:pt x="7129260" y="2968009"/>
                  </a:lnTo>
                  <a:lnTo>
                    <a:pt x="7127031" y="2974160"/>
                  </a:lnTo>
                  <a:lnTo>
                    <a:pt x="7129470" y="2979542"/>
                  </a:lnTo>
                  <a:lnTo>
                    <a:pt x="7131193" y="2983828"/>
                  </a:lnTo>
                  <a:lnTo>
                    <a:pt x="7133245" y="2985492"/>
                  </a:lnTo>
                  <a:lnTo>
                    <a:pt x="7135582" y="2986489"/>
                  </a:lnTo>
                  <a:lnTo>
                    <a:pt x="7135439" y="2986823"/>
                  </a:lnTo>
                  <a:lnTo>
                    <a:pt x="7137776" y="2987820"/>
                  </a:lnTo>
                  <a:lnTo>
                    <a:pt x="7141016" y="2987623"/>
                  </a:lnTo>
                  <a:lnTo>
                    <a:pt x="7149112" y="2984369"/>
                  </a:lnTo>
                  <a:lnTo>
                    <a:pt x="7151484" y="2977885"/>
                  </a:lnTo>
                  <a:lnTo>
                    <a:pt x="7148902" y="2972837"/>
                  </a:lnTo>
                  <a:lnTo>
                    <a:pt x="7146030" y="2965694"/>
                  </a:lnTo>
                  <a:close/>
                </a:path>
                <a:path w="20085050" h="6245225">
                  <a:moveTo>
                    <a:pt x="13547209" y="5667421"/>
                  </a:moveTo>
                  <a:lnTo>
                    <a:pt x="13541058" y="5665192"/>
                  </a:lnTo>
                  <a:lnTo>
                    <a:pt x="13528199" y="5670361"/>
                  </a:lnTo>
                  <a:lnTo>
                    <a:pt x="13526589" y="5674802"/>
                  </a:lnTo>
                  <a:lnTo>
                    <a:pt x="13525970" y="5676511"/>
                  </a:lnTo>
                  <a:lnTo>
                    <a:pt x="13528075" y="5681750"/>
                  </a:lnTo>
                  <a:lnTo>
                    <a:pt x="13529366" y="5684274"/>
                  </a:lnTo>
                  <a:lnTo>
                    <a:pt x="13531276" y="5686273"/>
                  </a:lnTo>
                  <a:lnTo>
                    <a:pt x="13533614" y="5687270"/>
                  </a:lnTo>
                  <a:lnTo>
                    <a:pt x="13533472" y="5687603"/>
                  </a:lnTo>
                  <a:lnTo>
                    <a:pt x="13536142" y="5688742"/>
                  </a:lnTo>
                  <a:lnTo>
                    <a:pt x="13538906" y="5688738"/>
                  </a:lnTo>
                  <a:lnTo>
                    <a:pt x="13549382" y="5684525"/>
                  </a:lnTo>
                  <a:lnTo>
                    <a:pt x="13550993" y="5680084"/>
                  </a:lnTo>
                  <a:lnTo>
                    <a:pt x="13551612" y="5678375"/>
                  </a:lnTo>
                  <a:lnTo>
                    <a:pt x="13547209" y="5667421"/>
                  </a:lnTo>
                  <a:close/>
                </a:path>
                <a:path w="20085050" h="6245225">
                  <a:moveTo>
                    <a:pt x="2209117" y="806898"/>
                  </a:moveTo>
                  <a:lnTo>
                    <a:pt x="2202397" y="806003"/>
                  </a:lnTo>
                  <a:lnTo>
                    <a:pt x="2197875" y="809204"/>
                  </a:lnTo>
                  <a:lnTo>
                    <a:pt x="2196161" y="810447"/>
                  </a:lnTo>
                  <a:lnTo>
                    <a:pt x="2191306" y="813505"/>
                  </a:lnTo>
                  <a:lnTo>
                    <a:pt x="2198050" y="828218"/>
                  </a:lnTo>
                  <a:lnTo>
                    <a:pt x="2197765" y="828886"/>
                  </a:lnTo>
                  <a:lnTo>
                    <a:pt x="2200770" y="830168"/>
                  </a:lnTo>
                  <a:lnTo>
                    <a:pt x="2204820" y="829922"/>
                  </a:lnTo>
                  <a:lnTo>
                    <a:pt x="2207770" y="827630"/>
                  </a:lnTo>
                  <a:lnTo>
                    <a:pt x="2209484" y="826388"/>
                  </a:lnTo>
                  <a:lnTo>
                    <a:pt x="2214483" y="822995"/>
                  </a:lnTo>
                  <a:lnTo>
                    <a:pt x="2215326" y="816649"/>
                  </a:lnTo>
                  <a:lnTo>
                    <a:pt x="2215376" y="816275"/>
                  </a:lnTo>
                  <a:lnTo>
                    <a:pt x="2212176" y="811753"/>
                  </a:lnTo>
                  <a:lnTo>
                    <a:pt x="2209117" y="806898"/>
                  </a:lnTo>
                  <a:close/>
                </a:path>
                <a:path w="20085050" h="6245225">
                  <a:moveTo>
                    <a:pt x="7109968" y="2888363"/>
                  </a:moveTo>
                  <a:lnTo>
                    <a:pt x="7103816" y="2886134"/>
                  </a:lnTo>
                  <a:lnTo>
                    <a:pt x="7093055" y="2891013"/>
                  </a:lnTo>
                  <a:lnTo>
                    <a:pt x="7090825" y="2897165"/>
                  </a:lnTo>
                  <a:lnTo>
                    <a:pt x="7093265" y="2902545"/>
                  </a:lnTo>
                  <a:lnTo>
                    <a:pt x="7094988" y="2906831"/>
                  </a:lnTo>
                  <a:lnTo>
                    <a:pt x="7097040" y="2908495"/>
                  </a:lnTo>
                  <a:lnTo>
                    <a:pt x="7099377" y="2909492"/>
                  </a:lnTo>
                  <a:lnTo>
                    <a:pt x="7099568" y="2909968"/>
                  </a:lnTo>
                  <a:lnTo>
                    <a:pt x="7102239" y="2911108"/>
                  </a:lnTo>
                  <a:lnTo>
                    <a:pt x="7105145" y="2910769"/>
                  </a:lnTo>
                  <a:lnTo>
                    <a:pt x="7108003" y="2909620"/>
                  </a:lnTo>
                  <a:lnTo>
                    <a:pt x="7113383" y="2907181"/>
                  </a:lnTo>
                  <a:lnTo>
                    <a:pt x="7115612" y="2901029"/>
                  </a:lnTo>
                  <a:lnTo>
                    <a:pt x="7113172" y="2895648"/>
                  </a:lnTo>
                  <a:lnTo>
                    <a:pt x="7112408" y="2893744"/>
                  </a:lnTo>
                  <a:lnTo>
                    <a:pt x="7109968" y="2888363"/>
                  </a:lnTo>
                  <a:close/>
                </a:path>
                <a:path w="20085050" h="6245225">
                  <a:moveTo>
                    <a:pt x="13626022" y="5634358"/>
                  </a:moveTo>
                  <a:lnTo>
                    <a:pt x="13619870" y="5632129"/>
                  </a:lnTo>
                  <a:lnTo>
                    <a:pt x="13607013" y="5637297"/>
                  </a:lnTo>
                  <a:lnTo>
                    <a:pt x="13605403" y="5641741"/>
                  </a:lnTo>
                  <a:lnTo>
                    <a:pt x="13604784" y="5643449"/>
                  </a:lnTo>
                  <a:lnTo>
                    <a:pt x="13606889" y="5648688"/>
                  </a:lnTo>
                  <a:lnTo>
                    <a:pt x="13608180" y="5651210"/>
                  </a:lnTo>
                  <a:lnTo>
                    <a:pt x="13610089" y="5653209"/>
                  </a:lnTo>
                  <a:lnTo>
                    <a:pt x="13612427" y="5654206"/>
                  </a:lnTo>
                  <a:lnTo>
                    <a:pt x="13612284" y="5654540"/>
                  </a:lnTo>
                  <a:lnTo>
                    <a:pt x="13614954" y="5655678"/>
                  </a:lnTo>
                  <a:lnTo>
                    <a:pt x="13617719" y="5655674"/>
                  </a:lnTo>
                  <a:lnTo>
                    <a:pt x="13628194" y="5651463"/>
                  </a:lnTo>
                  <a:lnTo>
                    <a:pt x="13629806" y="5647020"/>
                  </a:lnTo>
                  <a:lnTo>
                    <a:pt x="13630425" y="5645312"/>
                  </a:lnTo>
                  <a:lnTo>
                    <a:pt x="13626022" y="5634358"/>
                  </a:lnTo>
                  <a:close/>
                </a:path>
                <a:path w="20085050" h="6245225">
                  <a:moveTo>
                    <a:pt x="7074048" y="2810698"/>
                  </a:moveTo>
                  <a:lnTo>
                    <a:pt x="7067896" y="2808469"/>
                  </a:lnTo>
                  <a:lnTo>
                    <a:pt x="7057134" y="2813349"/>
                  </a:lnTo>
                  <a:lnTo>
                    <a:pt x="7054904" y="2819500"/>
                  </a:lnTo>
                  <a:lnTo>
                    <a:pt x="7057344" y="2824880"/>
                  </a:lnTo>
                  <a:lnTo>
                    <a:pt x="7059067" y="2829167"/>
                  </a:lnTo>
                  <a:lnTo>
                    <a:pt x="7061119" y="2830832"/>
                  </a:lnTo>
                  <a:lnTo>
                    <a:pt x="7066461" y="2833110"/>
                  </a:lnTo>
                  <a:lnTo>
                    <a:pt x="7069224" y="2833105"/>
                  </a:lnTo>
                  <a:lnTo>
                    <a:pt x="7072082" y="2831956"/>
                  </a:lnTo>
                  <a:lnTo>
                    <a:pt x="7077463" y="2829516"/>
                  </a:lnTo>
                  <a:lnTo>
                    <a:pt x="7079691" y="2823365"/>
                  </a:lnTo>
                  <a:lnTo>
                    <a:pt x="7077252" y="2817984"/>
                  </a:lnTo>
                  <a:lnTo>
                    <a:pt x="7076487" y="2816079"/>
                  </a:lnTo>
                  <a:lnTo>
                    <a:pt x="7074048" y="2810698"/>
                  </a:lnTo>
                  <a:close/>
                </a:path>
                <a:path w="20085050" h="6245225">
                  <a:moveTo>
                    <a:pt x="2279469" y="757598"/>
                  </a:moveTo>
                  <a:lnTo>
                    <a:pt x="2260905" y="770591"/>
                  </a:lnTo>
                  <a:lnTo>
                    <a:pt x="2263964" y="775448"/>
                  </a:lnTo>
                  <a:lnTo>
                    <a:pt x="2264729" y="777352"/>
                  </a:lnTo>
                  <a:lnTo>
                    <a:pt x="2266590" y="778540"/>
                  </a:lnTo>
                  <a:lnTo>
                    <a:pt x="2268259" y="779252"/>
                  </a:lnTo>
                  <a:lnTo>
                    <a:pt x="2268735" y="779061"/>
                  </a:lnTo>
                  <a:lnTo>
                    <a:pt x="2271739" y="780342"/>
                  </a:lnTo>
                  <a:lnTo>
                    <a:pt x="2275647" y="780432"/>
                  </a:lnTo>
                  <a:lnTo>
                    <a:pt x="2278598" y="778139"/>
                  </a:lnTo>
                  <a:lnTo>
                    <a:pt x="2280311" y="776898"/>
                  </a:lnTo>
                  <a:lnTo>
                    <a:pt x="2284976" y="773362"/>
                  </a:lnTo>
                  <a:lnTo>
                    <a:pt x="2286061" y="767119"/>
                  </a:lnTo>
                  <a:lnTo>
                    <a:pt x="2283003" y="762263"/>
                  </a:lnTo>
                  <a:lnTo>
                    <a:pt x="2279469" y="757598"/>
                  </a:lnTo>
                  <a:close/>
                </a:path>
                <a:path w="20085050" h="6245225">
                  <a:moveTo>
                    <a:pt x="13704119" y="5600200"/>
                  </a:moveTo>
                  <a:lnTo>
                    <a:pt x="13698109" y="5597637"/>
                  </a:lnTo>
                  <a:lnTo>
                    <a:pt x="13692728" y="5600076"/>
                  </a:lnTo>
                  <a:lnTo>
                    <a:pt x="13690824" y="5600842"/>
                  </a:lnTo>
                  <a:lnTo>
                    <a:pt x="13685442" y="5603282"/>
                  </a:lnTo>
                  <a:lnTo>
                    <a:pt x="13682879" y="5609290"/>
                  </a:lnTo>
                  <a:lnTo>
                    <a:pt x="13685320" y="5614671"/>
                  </a:lnTo>
                  <a:lnTo>
                    <a:pt x="13686610" y="5617195"/>
                  </a:lnTo>
                  <a:lnTo>
                    <a:pt x="13688520" y="5619193"/>
                  </a:lnTo>
                  <a:lnTo>
                    <a:pt x="13693527" y="5621329"/>
                  </a:lnTo>
                  <a:lnTo>
                    <a:pt x="13696291" y="5621324"/>
                  </a:lnTo>
                  <a:lnTo>
                    <a:pt x="13701053" y="5619410"/>
                  </a:lnTo>
                  <a:lnTo>
                    <a:pt x="13706435" y="5616972"/>
                  </a:lnTo>
                  <a:lnTo>
                    <a:pt x="13708998" y="5610963"/>
                  </a:lnTo>
                  <a:lnTo>
                    <a:pt x="13704119" y="5600200"/>
                  </a:lnTo>
                  <a:close/>
                </a:path>
                <a:path w="20085050" h="6245225">
                  <a:moveTo>
                    <a:pt x="7039079" y="2732650"/>
                  </a:moveTo>
                  <a:lnTo>
                    <a:pt x="7033070" y="2730087"/>
                  </a:lnTo>
                  <a:lnTo>
                    <a:pt x="7027689" y="2732527"/>
                  </a:lnTo>
                  <a:lnTo>
                    <a:pt x="7022642" y="2735109"/>
                  </a:lnTo>
                  <a:lnTo>
                    <a:pt x="7020079" y="2741118"/>
                  </a:lnTo>
                  <a:lnTo>
                    <a:pt x="7022518" y="2746500"/>
                  </a:lnTo>
                  <a:lnTo>
                    <a:pt x="7024241" y="2750785"/>
                  </a:lnTo>
                  <a:lnTo>
                    <a:pt x="7026150" y="2752784"/>
                  </a:lnTo>
                  <a:lnTo>
                    <a:pt x="7028488" y="2753781"/>
                  </a:lnTo>
                  <a:lnTo>
                    <a:pt x="7028964" y="2753589"/>
                  </a:lnTo>
                  <a:lnTo>
                    <a:pt x="7031634" y="2754728"/>
                  </a:lnTo>
                  <a:lnTo>
                    <a:pt x="7034398" y="2754723"/>
                  </a:lnTo>
                  <a:lnTo>
                    <a:pt x="7037256" y="2753574"/>
                  </a:lnTo>
                  <a:lnTo>
                    <a:pt x="7042303" y="2750993"/>
                  </a:lnTo>
                  <a:lnTo>
                    <a:pt x="7044866" y="2744984"/>
                  </a:lnTo>
                  <a:lnTo>
                    <a:pt x="7042427" y="2739604"/>
                  </a:lnTo>
                  <a:lnTo>
                    <a:pt x="7041661" y="2737698"/>
                  </a:lnTo>
                  <a:lnTo>
                    <a:pt x="7039079" y="2732650"/>
                  </a:lnTo>
                  <a:close/>
                </a:path>
                <a:path w="20085050" h="6245225">
                  <a:moveTo>
                    <a:pt x="2350393" y="709728"/>
                  </a:moveTo>
                  <a:lnTo>
                    <a:pt x="2344148" y="708642"/>
                  </a:lnTo>
                  <a:lnTo>
                    <a:pt x="2339293" y="711700"/>
                  </a:lnTo>
                  <a:lnTo>
                    <a:pt x="2337579" y="712943"/>
                  </a:lnTo>
                  <a:lnTo>
                    <a:pt x="2332581" y="716334"/>
                  </a:lnTo>
                  <a:lnTo>
                    <a:pt x="2342188" y="732664"/>
                  </a:lnTo>
                  <a:lnTo>
                    <a:pt x="2345905" y="732276"/>
                  </a:lnTo>
                  <a:lnTo>
                    <a:pt x="2349047" y="730460"/>
                  </a:lnTo>
                  <a:lnTo>
                    <a:pt x="2350760" y="729218"/>
                  </a:lnTo>
                  <a:lnTo>
                    <a:pt x="2355758" y="725826"/>
                  </a:lnTo>
                  <a:lnTo>
                    <a:pt x="2356843" y="719582"/>
                  </a:lnTo>
                  <a:lnTo>
                    <a:pt x="2353786" y="714725"/>
                  </a:lnTo>
                  <a:lnTo>
                    <a:pt x="2350393" y="709728"/>
                  </a:lnTo>
                  <a:close/>
                </a:path>
                <a:path w="20085050" h="6245225">
                  <a:moveTo>
                    <a:pt x="13782214" y="5566042"/>
                  </a:moveTo>
                  <a:lnTo>
                    <a:pt x="13776207" y="5563479"/>
                  </a:lnTo>
                  <a:lnTo>
                    <a:pt x="13770826" y="5565919"/>
                  </a:lnTo>
                  <a:lnTo>
                    <a:pt x="13768920" y="5566684"/>
                  </a:lnTo>
                  <a:lnTo>
                    <a:pt x="13763538" y="5569123"/>
                  </a:lnTo>
                  <a:lnTo>
                    <a:pt x="13760976" y="5575132"/>
                  </a:lnTo>
                  <a:lnTo>
                    <a:pt x="13763415" y="5580514"/>
                  </a:lnTo>
                  <a:lnTo>
                    <a:pt x="13764709" y="5583039"/>
                  </a:lnTo>
                  <a:lnTo>
                    <a:pt x="13766617" y="5585035"/>
                  </a:lnTo>
                  <a:lnTo>
                    <a:pt x="13771624" y="5587171"/>
                  </a:lnTo>
                  <a:lnTo>
                    <a:pt x="13774388" y="5587168"/>
                  </a:lnTo>
                  <a:lnTo>
                    <a:pt x="13779150" y="5585253"/>
                  </a:lnTo>
                  <a:lnTo>
                    <a:pt x="13784531" y="5582812"/>
                  </a:lnTo>
                  <a:lnTo>
                    <a:pt x="13787094" y="5576804"/>
                  </a:lnTo>
                  <a:lnTo>
                    <a:pt x="13782214" y="5566042"/>
                  </a:lnTo>
                  <a:close/>
                </a:path>
                <a:path w="20085050" h="6245225">
                  <a:moveTo>
                    <a:pt x="7004110" y="2654604"/>
                  </a:moveTo>
                  <a:lnTo>
                    <a:pt x="6998102" y="2652041"/>
                  </a:lnTo>
                  <a:lnTo>
                    <a:pt x="6987341" y="2656919"/>
                  </a:lnTo>
                  <a:lnTo>
                    <a:pt x="6984777" y="2662928"/>
                  </a:lnTo>
                  <a:lnTo>
                    <a:pt x="6987216" y="2668309"/>
                  </a:lnTo>
                  <a:lnTo>
                    <a:pt x="6987982" y="2670215"/>
                  </a:lnTo>
                  <a:lnTo>
                    <a:pt x="6989273" y="2672738"/>
                  </a:lnTo>
                  <a:lnTo>
                    <a:pt x="6991183" y="2674736"/>
                  </a:lnTo>
                  <a:lnTo>
                    <a:pt x="6996191" y="2676872"/>
                  </a:lnTo>
                  <a:lnTo>
                    <a:pt x="6998955" y="2676867"/>
                  </a:lnTo>
                  <a:lnTo>
                    <a:pt x="7001812" y="2675718"/>
                  </a:lnTo>
                  <a:lnTo>
                    <a:pt x="7007193" y="2673279"/>
                  </a:lnTo>
                  <a:lnTo>
                    <a:pt x="7009755" y="2667270"/>
                  </a:lnTo>
                  <a:lnTo>
                    <a:pt x="7007316" y="2661889"/>
                  </a:lnTo>
                  <a:lnTo>
                    <a:pt x="7006550" y="2659984"/>
                  </a:lnTo>
                  <a:lnTo>
                    <a:pt x="7004110" y="2654604"/>
                  </a:lnTo>
                  <a:close/>
                </a:path>
                <a:path w="20085050" h="6245225">
                  <a:moveTo>
                    <a:pt x="2422369" y="663094"/>
                  </a:moveTo>
                  <a:lnTo>
                    <a:pt x="2415791" y="661866"/>
                  </a:lnTo>
                  <a:lnTo>
                    <a:pt x="2410935" y="664924"/>
                  </a:lnTo>
                  <a:lnTo>
                    <a:pt x="2409221" y="666166"/>
                  </a:lnTo>
                  <a:lnTo>
                    <a:pt x="2404366" y="669224"/>
                  </a:lnTo>
                  <a:lnTo>
                    <a:pt x="2413830" y="685887"/>
                  </a:lnTo>
                  <a:lnTo>
                    <a:pt x="2417546" y="685501"/>
                  </a:lnTo>
                  <a:lnTo>
                    <a:pt x="2420688" y="683684"/>
                  </a:lnTo>
                  <a:lnTo>
                    <a:pt x="2422402" y="682442"/>
                  </a:lnTo>
                  <a:lnTo>
                    <a:pt x="2427257" y="679384"/>
                  </a:lnTo>
                  <a:lnTo>
                    <a:pt x="2428485" y="672805"/>
                  </a:lnTo>
                  <a:lnTo>
                    <a:pt x="2422369" y="663094"/>
                  </a:lnTo>
                  <a:close/>
                </a:path>
                <a:path w="20085050" h="6245225">
                  <a:moveTo>
                    <a:pt x="13860595" y="5531216"/>
                  </a:moveTo>
                  <a:lnTo>
                    <a:pt x="13854587" y="5528653"/>
                  </a:lnTo>
                  <a:lnTo>
                    <a:pt x="13849207" y="5531093"/>
                  </a:lnTo>
                  <a:lnTo>
                    <a:pt x="13847303" y="5531859"/>
                  </a:lnTo>
                  <a:lnTo>
                    <a:pt x="13842255" y="5534440"/>
                  </a:lnTo>
                  <a:lnTo>
                    <a:pt x="13839691" y="5540449"/>
                  </a:lnTo>
                  <a:lnTo>
                    <a:pt x="13842130" y="5545830"/>
                  </a:lnTo>
                  <a:lnTo>
                    <a:pt x="13843087" y="5548212"/>
                  </a:lnTo>
                  <a:lnTo>
                    <a:pt x="13844997" y="5550209"/>
                  </a:lnTo>
                  <a:lnTo>
                    <a:pt x="13847334" y="5551206"/>
                  </a:lnTo>
                  <a:lnTo>
                    <a:pt x="13847811" y="5551015"/>
                  </a:lnTo>
                  <a:lnTo>
                    <a:pt x="13850481" y="5552154"/>
                  </a:lnTo>
                  <a:lnTo>
                    <a:pt x="13853245" y="5552150"/>
                  </a:lnTo>
                  <a:lnTo>
                    <a:pt x="13858007" y="5550235"/>
                  </a:lnTo>
                  <a:lnTo>
                    <a:pt x="13863055" y="5547653"/>
                  </a:lnTo>
                  <a:lnTo>
                    <a:pt x="13865617" y="5541644"/>
                  </a:lnTo>
                  <a:lnTo>
                    <a:pt x="13863178" y="5536263"/>
                  </a:lnTo>
                  <a:lnTo>
                    <a:pt x="13860595" y="5531216"/>
                  </a:lnTo>
                  <a:close/>
                </a:path>
                <a:path w="20085050" h="6245225">
                  <a:moveTo>
                    <a:pt x="6969952" y="2576507"/>
                  </a:moveTo>
                  <a:lnTo>
                    <a:pt x="6963944" y="2573944"/>
                  </a:lnTo>
                  <a:lnTo>
                    <a:pt x="6953182" y="2578823"/>
                  </a:lnTo>
                  <a:lnTo>
                    <a:pt x="6950953" y="2584975"/>
                  </a:lnTo>
                  <a:lnTo>
                    <a:pt x="6953824" y="2592118"/>
                  </a:lnTo>
                  <a:lnTo>
                    <a:pt x="6955115" y="2594642"/>
                  </a:lnTo>
                  <a:lnTo>
                    <a:pt x="6957024" y="2596639"/>
                  </a:lnTo>
                  <a:lnTo>
                    <a:pt x="6962032" y="2598775"/>
                  </a:lnTo>
                  <a:lnTo>
                    <a:pt x="6964796" y="2598772"/>
                  </a:lnTo>
                  <a:lnTo>
                    <a:pt x="6967654" y="2597622"/>
                  </a:lnTo>
                  <a:lnTo>
                    <a:pt x="6973035" y="2595182"/>
                  </a:lnTo>
                  <a:lnTo>
                    <a:pt x="6975264" y="2589032"/>
                  </a:lnTo>
                  <a:lnTo>
                    <a:pt x="6972392" y="2581887"/>
                  </a:lnTo>
                  <a:lnTo>
                    <a:pt x="6969952" y="2576507"/>
                  </a:lnTo>
                  <a:close/>
                </a:path>
                <a:path w="20085050" h="6245225">
                  <a:moveTo>
                    <a:pt x="2494727" y="617414"/>
                  </a:moveTo>
                  <a:lnTo>
                    <a:pt x="2488291" y="615851"/>
                  </a:lnTo>
                  <a:lnTo>
                    <a:pt x="2483435" y="618910"/>
                  </a:lnTo>
                  <a:lnTo>
                    <a:pt x="2481722" y="620153"/>
                  </a:lnTo>
                  <a:lnTo>
                    <a:pt x="2476867" y="623209"/>
                  </a:lnTo>
                  <a:lnTo>
                    <a:pt x="2485996" y="639731"/>
                  </a:lnTo>
                  <a:lnTo>
                    <a:pt x="2489571" y="639677"/>
                  </a:lnTo>
                  <a:lnTo>
                    <a:pt x="2492713" y="637862"/>
                  </a:lnTo>
                  <a:lnTo>
                    <a:pt x="2494426" y="636619"/>
                  </a:lnTo>
                  <a:lnTo>
                    <a:pt x="2499282" y="633560"/>
                  </a:lnTo>
                  <a:lnTo>
                    <a:pt x="2500843" y="627125"/>
                  </a:lnTo>
                  <a:lnTo>
                    <a:pt x="2494727" y="617414"/>
                  </a:lnTo>
                  <a:close/>
                </a:path>
                <a:path w="20085050" h="6245225">
                  <a:moveTo>
                    <a:pt x="13938595" y="5495438"/>
                  </a:moveTo>
                  <a:lnTo>
                    <a:pt x="13932442" y="5493208"/>
                  </a:lnTo>
                  <a:lnTo>
                    <a:pt x="13927062" y="5495648"/>
                  </a:lnTo>
                  <a:lnTo>
                    <a:pt x="13925157" y="5496414"/>
                  </a:lnTo>
                  <a:lnTo>
                    <a:pt x="13919776" y="5498853"/>
                  </a:lnTo>
                  <a:lnTo>
                    <a:pt x="13917548" y="5505005"/>
                  </a:lnTo>
                  <a:lnTo>
                    <a:pt x="13919987" y="5510386"/>
                  </a:lnTo>
                  <a:lnTo>
                    <a:pt x="13920803" y="5513101"/>
                  </a:lnTo>
                  <a:lnTo>
                    <a:pt x="13922854" y="5514765"/>
                  </a:lnTo>
                  <a:lnTo>
                    <a:pt x="13925191" y="5515762"/>
                  </a:lnTo>
                  <a:lnTo>
                    <a:pt x="13925667" y="5515570"/>
                  </a:lnTo>
                  <a:lnTo>
                    <a:pt x="13928339" y="5516710"/>
                  </a:lnTo>
                  <a:lnTo>
                    <a:pt x="13931101" y="5516704"/>
                  </a:lnTo>
                  <a:lnTo>
                    <a:pt x="13935865" y="5514791"/>
                  </a:lnTo>
                  <a:lnTo>
                    <a:pt x="13941245" y="5512352"/>
                  </a:lnTo>
                  <a:lnTo>
                    <a:pt x="13943473" y="5506200"/>
                  </a:lnTo>
                  <a:lnTo>
                    <a:pt x="13938595" y="5495438"/>
                  </a:lnTo>
                  <a:close/>
                </a:path>
                <a:path w="20085050" h="6245225">
                  <a:moveTo>
                    <a:pt x="6936413" y="2497886"/>
                  </a:moveTo>
                  <a:lnTo>
                    <a:pt x="6930262" y="2495657"/>
                  </a:lnTo>
                  <a:lnTo>
                    <a:pt x="6919309" y="2500060"/>
                  </a:lnTo>
                  <a:lnTo>
                    <a:pt x="6917080" y="2506210"/>
                  </a:lnTo>
                  <a:lnTo>
                    <a:pt x="6919950" y="2513354"/>
                  </a:lnTo>
                  <a:lnTo>
                    <a:pt x="6921241" y="2515877"/>
                  </a:lnTo>
                  <a:lnTo>
                    <a:pt x="6923151" y="2517876"/>
                  </a:lnTo>
                  <a:lnTo>
                    <a:pt x="6925488" y="2518872"/>
                  </a:lnTo>
                  <a:lnTo>
                    <a:pt x="6925346" y="2519206"/>
                  </a:lnTo>
                  <a:lnTo>
                    <a:pt x="6928016" y="2520345"/>
                  </a:lnTo>
                  <a:lnTo>
                    <a:pt x="6930780" y="2520341"/>
                  </a:lnTo>
                  <a:lnTo>
                    <a:pt x="6939352" y="2516895"/>
                  </a:lnTo>
                  <a:lnTo>
                    <a:pt x="6941582" y="2510743"/>
                  </a:lnTo>
                  <a:lnTo>
                    <a:pt x="6936413" y="2497886"/>
                  </a:lnTo>
                  <a:close/>
                </a:path>
                <a:path w="20085050" h="6245225">
                  <a:moveTo>
                    <a:pt x="14016117" y="5459851"/>
                  </a:moveTo>
                  <a:lnTo>
                    <a:pt x="14009965" y="5457621"/>
                  </a:lnTo>
                  <a:lnTo>
                    <a:pt x="14004585" y="5460061"/>
                  </a:lnTo>
                  <a:lnTo>
                    <a:pt x="14002680" y="5460827"/>
                  </a:lnTo>
                  <a:lnTo>
                    <a:pt x="13997298" y="5463267"/>
                  </a:lnTo>
                  <a:lnTo>
                    <a:pt x="13995068" y="5469417"/>
                  </a:lnTo>
                  <a:lnTo>
                    <a:pt x="13997507" y="5474798"/>
                  </a:lnTo>
                  <a:lnTo>
                    <a:pt x="13998465" y="5477180"/>
                  </a:lnTo>
                  <a:lnTo>
                    <a:pt x="14000517" y="5478845"/>
                  </a:lnTo>
                  <a:lnTo>
                    <a:pt x="14002853" y="5479841"/>
                  </a:lnTo>
                  <a:lnTo>
                    <a:pt x="14003046" y="5480317"/>
                  </a:lnTo>
                  <a:lnTo>
                    <a:pt x="14005716" y="5481456"/>
                  </a:lnTo>
                  <a:lnTo>
                    <a:pt x="14008623" y="5481119"/>
                  </a:lnTo>
                  <a:lnTo>
                    <a:pt x="14013385" y="5479203"/>
                  </a:lnTo>
                  <a:lnTo>
                    <a:pt x="14018766" y="5476764"/>
                  </a:lnTo>
                  <a:lnTo>
                    <a:pt x="14020997" y="5470614"/>
                  </a:lnTo>
                  <a:lnTo>
                    <a:pt x="14016117" y="5459851"/>
                  </a:lnTo>
                  <a:close/>
                </a:path>
                <a:path w="20085050" h="6245225">
                  <a:moveTo>
                    <a:pt x="2566800" y="572400"/>
                  </a:moveTo>
                  <a:lnTo>
                    <a:pt x="2560364" y="570839"/>
                  </a:lnTo>
                  <a:lnTo>
                    <a:pt x="2555509" y="573897"/>
                  </a:lnTo>
                  <a:lnTo>
                    <a:pt x="2553796" y="575138"/>
                  </a:lnTo>
                  <a:lnTo>
                    <a:pt x="2548940" y="578197"/>
                  </a:lnTo>
                  <a:lnTo>
                    <a:pt x="2558404" y="594860"/>
                  </a:lnTo>
                  <a:lnTo>
                    <a:pt x="2561644" y="594664"/>
                  </a:lnTo>
                  <a:lnTo>
                    <a:pt x="2564786" y="592848"/>
                  </a:lnTo>
                  <a:lnTo>
                    <a:pt x="2566500" y="591606"/>
                  </a:lnTo>
                  <a:lnTo>
                    <a:pt x="2571355" y="588548"/>
                  </a:lnTo>
                  <a:lnTo>
                    <a:pt x="2572917" y="582111"/>
                  </a:lnTo>
                  <a:lnTo>
                    <a:pt x="2566800" y="572400"/>
                  </a:lnTo>
                  <a:close/>
                </a:path>
                <a:path w="20085050" h="6245225">
                  <a:moveTo>
                    <a:pt x="6903208" y="2419406"/>
                  </a:moveTo>
                  <a:lnTo>
                    <a:pt x="6897056" y="2417177"/>
                  </a:lnTo>
                  <a:lnTo>
                    <a:pt x="6886103" y="2421580"/>
                  </a:lnTo>
                  <a:lnTo>
                    <a:pt x="6883874" y="2427731"/>
                  </a:lnTo>
                  <a:lnTo>
                    <a:pt x="6886746" y="2434875"/>
                  </a:lnTo>
                  <a:lnTo>
                    <a:pt x="6888037" y="2437397"/>
                  </a:lnTo>
                  <a:lnTo>
                    <a:pt x="6889946" y="2439396"/>
                  </a:lnTo>
                  <a:lnTo>
                    <a:pt x="6892282" y="2440392"/>
                  </a:lnTo>
                  <a:lnTo>
                    <a:pt x="6892140" y="2440726"/>
                  </a:lnTo>
                  <a:lnTo>
                    <a:pt x="6894811" y="2441865"/>
                  </a:lnTo>
                  <a:lnTo>
                    <a:pt x="6897574" y="2441860"/>
                  </a:lnTo>
                  <a:lnTo>
                    <a:pt x="6906146" y="2438416"/>
                  </a:lnTo>
                  <a:lnTo>
                    <a:pt x="6908376" y="2432263"/>
                  </a:lnTo>
                  <a:lnTo>
                    <a:pt x="6903208" y="2419406"/>
                  </a:lnTo>
                  <a:close/>
                </a:path>
                <a:path w="20085050" h="6245225">
                  <a:moveTo>
                    <a:pt x="14093922" y="5423597"/>
                  </a:moveTo>
                  <a:lnTo>
                    <a:pt x="14087773" y="5421369"/>
                  </a:lnTo>
                  <a:lnTo>
                    <a:pt x="14082391" y="5423807"/>
                  </a:lnTo>
                  <a:lnTo>
                    <a:pt x="14080488" y="5424573"/>
                  </a:lnTo>
                  <a:lnTo>
                    <a:pt x="14075107" y="5427013"/>
                  </a:lnTo>
                  <a:lnTo>
                    <a:pt x="14072875" y="5433164"/>
                  </a:lnTo>
                  <a:lnTo>
                    <a:pt x="14075316" y="5438544"/>
                  </a:lnTo>
                  <a:lnTo>
                    <a:pt x="14076272" y="5440925"/>
                  </a:lnTo>
                  <a:lnTo>
                    <a:pt x="14078324" y="5442590"/>
                  </a:lnTo>
                  <a:lnTo>
                    <a:pt x="14082998" y="5444584"/>
                  </a:lnTo>
                  <a:lnTo>
                    <a:pt x="14086239" y="5444388"/>
                  </a:lnTo>
                  <a:lnTo>
                    <a:pt x="14096240" y="5440367"/>
                  </a:lnTo>
                  <a:lnTo>
                    <a:pt x="14098468" y="5434216"/>
                  </a:lnTo>
                  <a:lnTo>
                    <a:pt x="14096029" y="5428835"/>
                  </a:lnTo>
                  <a:lnTo>
                    <a:pt x="14093922" y="5423597"/>
                  </a:lnTo>
                  <a:close/>
                </a:path>
                <a:path w="20085050" h="6245225">
                  <a:moveTo>
                    <a:pt x="6870478" y="2340736"/>
                  </a:moveTo>
                  <a:lnTo>
                    <a:pt x="6864469" y="2338173"/>
                  </a:lnTo>
                  <a:lnTo>
                    <a:pt x="6859232" y="2340278"/>
                  </a:lnTo>
                  <a:lnTo>
                    <a:pt x="6853851" y="2342717"/>
                  </a:lnTo>
                  <a:lnTo>
                    <a:pt x="6851287" y="2348726"/>
                  </a:lnTo>
                  <a:lnTo>
                    <a:pt x="6854158" y="2355869"/>
                  </a:lnTo>
                  <a:lnTo>
                    <a:pt x="6855449" y="2358393"/>
                  </a:lnTo>
                  <a:lnTo>
                    <a:pt x="6857359" y="2360392"/>
                  </a:lnTo>
                  <a:lnTo>
                    <a:pt x="6859695" y="2361388"/>
                  </a:lnTo>
                  <a:lnTo>
                    <a:pt x="6859887" y="2361865"/>
                  </a:lnTo>
                  <a:lnTo>
                    <a:pt x="6862224" y="2362862"/>
                  </a:lnTo>
                  <a:lnTo>
                    <a:pt x="6864988" y="2362856"/>
                  </a:lnTo>
                  <a:lnTo>
                    <a:pt x="6873560" y="2359411"/>
                  </a:lnTo>
                  <a:lnTo>
                    <a:pt x="6875789" y="2353259"/>
                  </a:lnTo>
                  <a:lnTo>
                    <a:pt x="6872917" y="2346116"/>
                  </a:lnTo>
                  <a:lnTo>
                    <a:pt x="6870478" y="2340736"/>
                  </a:lnTo>
                  <a:close/>
                </a:path>
                <a:path w="20085050" h="6245225">
                  <a:moveTo>
                    <a:pt x="2640735" y="528575"/>
                  </a:moveTo>
                  <a:lnTo>
                    <a:pt x="2634441" y="526680"/>
                  </a:lnTo>
                  <a:lnTo>
                    <a:pt x="2629585" y="529738"/>
                  </a:lnTo>
                  <a:lnTo>
                    <a:pt x="2627872" y="530980"/>
                  </a:lnTo>
                  <a:lnTo>
                    <a:pt x="2623016" y="534038"/>
                  </a:lnTo>
                  <a:lnTo>
                    <a:pt x="2621331" y="539632"/>
                  </a:lnTo>
                  <a:lnTo>
                    <a:pt x="2621121" y="540332"/>
                  </a:lnTo>
                  <a:lnTo>
                    <a:pt x="2624179" y="545187"/>
                  </a:lnTo>
                  <a:lnTo>
                    <a:pt x="2625278" y="547234"/>
                  </a:lnTo>
                  <a:lnTo>
                    <a:pt x="2626997" y="548757"/>
                  </a:lnTo>
                  <a:lnTo>
                    <a:pt x="2632004" y="550893"/>
                  </a:lnTo>
                  <a:lnTo>
                    <a:pt x="2635244" y="550696"/>
                  </a:lnTo>
                  <a:lnTo>
                    <a:pt x="2638386" y="548881"/>
                  </a:lnTo>
                  <a:lnTo>
                    <a:pt x="2640100" y="547638"/>
                  </a:lnTo>
                  <a:lnTo>
                    <a:pt x="2644955" y="544580"/>
                  </a:lnTo>
                  <a:lnTo>
                    <a:pt x="2646640" y="538986"/>
                  </a:lnTo>
                  <a:lnTo>
                    <a:pt x="2646851" y="538287"/>
                  </a:lnTo>
                  <a:lnTo>
                    <a:pt x="2640735" y="528575"/>
                  </a:lnTo>
                  <a:close/>
                </a:path>
                <a:path w="20085050" h="6245225">
                  <a:moveTo>
                    <a:pt x="6837891" y="2261730"/>
                  </a:moveTo>
                  <a:lnTo>
                    <a:pt x="6831882" y="2259167"/>
                  </a:lnTo>
                  <a:lnTo>
                    <a:pt x="6826644" y="2261272"/>
                  </a:lnTo>
                  <a:lnTo>
                    <a:pt x="6821262" y="2263713"/>
                  </a:lnTo>
                  <a:lnTo>
                    <a:pt x="6818699" y="2269722"/>
                  </a:lnTo>
                  <a:lnTo>
                    <a:pt x="6821571" y="2276865"/>
                  </a:lnTo>
                  <a:lnTo>
                    <a:pt x="6822862" y="2279389"/>
                  </a:lnTo>
                  <a:lnTo>
                    <a:pt x="6824772" y="2281388"/>
                  </a:lnTo>
                  <a:lnTo>
                    <a:pt x="6827108" y="2282384"/>
                  </a:lnTo>
                  <a:lnTo>
                    <a:pt x="6827299" y="2282860"/>
                  </a:lnTo>
                  <a:lnTo>
                    <a:pt x="6829636" y="2283857"/>
                  </a:lnTo>
                  <a:lnTo>
                    <a:pt x="6832401" y="2283852"/>
                  </a:lnTo>
                  <a:lnTo>
                    <a:pt x="6840973" y="2280406"/>
                  </a:lnTo>
                  <a:lnTo>
                    <a:pt x="6843202" y="2274255"/>
                  </a:lnTo>
                  <a:lnTo>
                    <a:pt x="6840331" y="2267111"/>
                  </a:lnTo>
                  <a:lnTo>
                    <a:pt x="6837891" y="2261730"/>
                  </a:lnTo>
                  <a:close/>
                </a:path>
                <a:path w="20085050" h="6245225">
                  <a:moveTo>
                    <a:pt x="14171064" y="5387058"/>
                  </a:moveTo>
                  <a:lnTo>
                    <a:pt x="14164577" y="5384686"/>
                  </a:lnTo>
                  <a:lnTo>
                    <a:pt x="14159531" y="5387268"/>
                  </a:lnTo>
                  <a:lnTo>
                    <a:pt x="14157627" y="5388034"/>
                  </a:lnTo>
                  <a:lnTo>
                    <a:pt x="14152722" y="5390282"/>
                  </a:lnTo>
                  <a:lnTo>
                    <a:pt x="14150350" y="5396767"/>
                  </a:lnTo>
                  <a:lnTo>
                    <a:pt x="14152932" y="5401813"/>
                  </a:lnTo>
                  <a:lnTo>
                    <a:pt x="14153889" y="5404195"/>
                  </a:lnTo>
                  <a:lnTo>
                    <a:pt x="14155940" y="5405859"/>
                  </a:lnTo>
                  <a:lnTo>
                    <a:pt x="14160614" y="5407853"/>
                  </a:lnTo>
                  <a:lnTo>
                    <a:pt x="14163856" y="5407657"/>
                  </a:lnTo>
                  <a:lnTo>
                    <a:pt x="14168616" y="5405743"/>
                  </a:lnTo>
                  <a:lnTo>
                    <a:pt x="14173521" y="5403495"/>
                  </a:lnTo>
                  <a:lnTo>
                    <a:pt x="14175895" y="5397009"/>
                  </a:lnTo>
                  <a:lnTo>
                    <a:pt x="14173312" y="5391962"/>
                  </a:lnTo>
                  <a:lnTo>
                    <a:pt x="14171064" y="5387058"/>
                  </a:lnTo>
                  <a:close/>
                </a:path>
                <a:path w="20085050" h="6245225">
                  <a:moveTo>
                    <a:pt x="2715911" y="486464"/>
                  </a:moveTo>
                  <a:lnTo>
                    <a:pt x="2709617" y="484568"/>
                  </a:lnTo>
                  <a:lnTo>
                    <a:pt x="2704428" y="487484"/>
                  </a:lnTo>
                  <a:lnTo>
                    <a:pt x="2702380" y="488584"/>
                  </a:lnTo>
                  <a:lnTo>
                    <a:pt x="2697333" y="491165"/>
                  </a:lnTo>
                  <a:lnTo>
                    <a:pt x="2695438" y="497459"/>
                  </a:lnTo>
                  <a:lnTo>
                    <a:pt x="2698354" y="502648"/>
                  </a:lnTo>
                  <a:lnTo>
                    <a:pt x="2699453" y="504696"/>
                  </a:lnTo>
                  <a:lnTo>
                    <a:pt x="2701171" y="506218"/>
                  </a:lnTo>
                  <a:lnTo>
                    <a:pt x="2706512" y="508496"/>
                  </a:lnTo>
                  <a:lnTo>
                    <a:pt x="2709752" y="508300"/>
                  </a:lnTo>
                  <a:lnTo>
                    <a:pt x="2712752" y="506818"/>
                  </a:lnTo>
                  <a:lnTo>
                    <a:pt x="2714466" y="505576"/>
                  </a:lnTo>
                  <a:lnTo>
                    <a:pt x="2719512" y="502994"/>
                  </a:lnTo>
                  <a:lnTo>
                    <a:pt x="2721409" y="496701"/>
                  </a:lnTo>
                  <a:lnTo>
                    <a:pt x="2718493" y="491510"/>
                  </a:lnTo>
                  <a:lnTo>
                    <a:pt x="2715911" y="486464"/>
                  </a:lnTo>
                  <a:close/>
                </a:path>
                <a:path w="20085050" h="6245225">
                  <a:moveTo>
                    <a:pt x="6804970" y="2182584"/>
                  </a:moveTo>
                  <a:lnTo>
                    <a:pt x="6798819" y="2180354"/>
                  </a:lnTo>
                  <a:lnTo>
                    <a:pt x="6787865" y="2184758"/>
                  </a:lnTo>
                  <a:lnTo>
                    <a:pt x="6785637" y="2190908"/>
                  </a:lnTo>
                  <a:lnTo>
                    <a:pt x="6788508" y="2198053"/>
                  </a:lnTo>
                  <a:lnTo>
                    <a:pt x="6789799" y="2200575"/>
                  </a:lnTo>
                  <a:lnTo>
                    <a:pt x="6791709" y="2202574"/>
                  </a:lnTo>
                  <a:lnTo>
                    <a:pt x="6794046" y="2203571"/>
                  </a:lnTo>
                  <a:lnTo>
                    <a:pt x="6793903" y="2203905"/>
                  </a:lnTo>
                  <a:lnTo>
                    <a:pt x="6796574" y="2205044"/>
                  </a:lnTo>
                  <a:lnTo>
                    <a:pt x="6799338" y="2205039"/>
                  </a:lnTo>
                  <a:lnTo>
                    <a:pt x="6807910" y="2201593"/>
                  </a:lnTo>
                  <a:lnTo>
                    <a:pt x="6810139" y="2195443"/>
                  </a:lnTo>
                  <a:lnTo>
                    <a:pt x="6804970" y="2182584"/>
                  </a:lnTo>
                  <a:close/>
                </a:path>
                <a:path w="20085050" h="6245225">
                  <a:moveTo>
                    <a:pt x="14248154" y="5349709"/>
                  </a:moveTo>
                  <a:lnTo>
                    <a:pt x="14241668" y="5347337"/>
                  </a:lnTo>
                  <a:lnTo>
                    <a:pt x="14236621" y="5349918"/>
                  </a:lnTo>
                  <a:lnTo>
                    <a:pt x="14234717" y="5350685"/>
                  </a:lnTo>
                  <a:lnTo>
                    <a:pt x="14229812" y="5352932"/>
                  </a:lnTo>
                  <a:lnTo>
                    <a:pt x="14227439" y="5359417"/>
                  </a:lnTo>
                  <a:lnTo>
                    <a:pt x="14231312" y="5366987"/>
                  </a:lnTo>
                  <a:lnTo>
                    <a:pt x="14233031" y="5368510"/>
                  </a:lnTo>
                  <a:lnTo>
                    <a:pt x="14237704" y="5370503"/>
                  </a:lnTo>
                  <a:lnTo>
                    <a:pt x="14240945" y="5370307"/>
                  </a:lnTo>
                  <a:lnTo>
                    <a:pt x="14245707" y="5368393"/>
                  </a:lnTo>
                  <a:lnTo>
                    <a:pt x="14250753" y="5365811"/>
                  </a:lnTo>
                  <a:lnTo>
                    <a:pt x="14252983" y="5359660"/>
                  </a:lnTo>
                  <a:lnTo>
                    <a:pt x="14250402" y="5354613"/>
                  </a:lnTo>
                  <a:lnTo>
                    <a:pt x="14248154" y="5349709"/>
                  </a:lnTo>
                  <a:close/>
                </a:path>
                <a:path w="20085050" h="6245225">
                  <a:moveTo>
                    <a:pt x="2789992" y="445069"/>
                  </a:moveTo>
                  <a:lnTo>
                    <a:pt x="2783556" y="443507"/>
                  </a:lnTo>
                  <a:lnTo>
                    <a:pt x="2778509" y="446089"/>
                  </a:lnTo>
                  <a:lnTo>
                    <a:pt x="2776603" y="446855"/>
                  </a:lnTo>
                  <a:lnTo>
                    <a:pt x="2771556" y="449437"/>
                  </a:lnTo>
                  <a:lnTo>
                    <a:pt x="2769995" y="455873"/>
                  </a:lnTo>
                  <a:lnTo>
                    <a:pt x="2772577" y="460920"/>
                  </a:lnTo>
                  <a:lnTo>
                    <a:pt x="2773676" y="462967"/>
                  </a:lnTo>
                  <a:lnTo>
                    <a:pt x="2775729" y="464632"/>
                  </a:lnTo>
                  <a:lnTo>
                    <a:pt x="2777732" y="465486"/>
                  </a:lnTo>
                  <a:lnTo>
                    <a:pt x="2777255" y="465678"/>
                  </a:lnTo>
                  <a:lnTo>
                    <a:pt x="2780260" y="466959"/>
                  </a:lnTo>
                  <a:lnTo>
                    <a:pt x="2783500" y="466763"/>
                  </a:lnTo>
                  <a:lnTo>
                    <a:pt x="2786500" y="465280"/>
                  </a:lnTo>
                  <a:lnTo>
                    <a:pt x="2788547" y="464181"/>
                  </a:lnTo>
                  <a:lnTo>
                    <a:pt x="2793594" y="461599"/>
                  </a:lnTo>
                  <a:lnTo>
                    <a:pt x="2795155" y="455164"/>
                  </a:lnTo>
                  <a:lnTo>
                    <a:pt x="2789992" y="445069"/>
                  </a:lnTo>
                  <a:close/>
                </a:path>
                <a:path w="20085050" h="6245225">
                  <a:moveTo>
                    <a:pt x="6771097" y="2103819"/>
                  </a:moveTo>
                  <a:lnTo>
                    <a:pt x="6765089" y="2101256"/>
                  </a:lnTo>
                  <a:lnTo>
                    <a:pt x="6754326" y="2106136"/>
                  </a:lnTo>
                  <a:lnTo>
                    <a:pt x="6751764" y="2112145"/>
                  </a:lnTo>
                  <a:lnTo>
                    <a:pt x="6754203" y="2117525"/>
                  </a:lnTo>
                  <a:lnTo>
                    <a:pt x="6754969" y="2119430"/>
                  </a:lnTo>
                  <a:lnTo>
                    <a:pt x="6756260" y="2121954"/>
                  </a:lnTo>
                  <a:lnTo>
                    <a:pt x="6758169" y="2123953"/>
                  </a:lnTo>
                  <a:lnTo>
                    <a:pt x="6763176" y="2126089"/>
                  </a:lnTo>
                  <a:lnTo>
                    <a:pt x="6765937" y="2126082"/>
                  </a:lnTo>
                  <a:lnTo>
                    <a:pt x="6768797" y="2124935"/>
                  </a:lnTo>
                  <a:lnTo>
                    <a:pt x="6774178" y="2122495"/>
                  </a:lnTo>
                  <a:lnTo>
                    <a:pt x="6776742" y="2116487"/>
                  </a:lnTo>
                  <a:lnTo>
                    <a:pt x="6774302" y="2111106"/>
                  </a:lnTo>
                  <a:lnTo>
                    <a:pt x="6773536" y="2109201"/>
                  </a:lnTo>
                  <a:lnTo>
                    <a:pt x="6771097" y="2103819"/>
                  </a:lnTo>
                  <a:close/>
                </a:path>
                <a:path w="20085050" h="6245225">
                  <a:moveTo>
                    <a:pt x="14324767" y="5312550"/>
                  </a:moveTo>
                  <a:lnTo>
                    <a:pt x="14318616" y="5310321"/>
                  </a:lnTo>
                  <a:lnTo>
                    <a:pt x="14313568" y="5312903"/>
                  </a:lnTo>
                  <a:lnTo>
                    <a:pt x="14311664" y="5313668"/>
                  </a:lnTo>
                  <a:lnTo>
                    <a:pt x="14306760" y="5315917"/>
                  </a:lnTo>
                  <a:lnTo>
                    <a:pt x="14304387" y="5322402"/>
                  </a:lnTo>
                  <a:lnTo>
                    <a:pt x="14308260" y="5329971"/>
                  </a:lnTo>
                  <a:lnTo>
                    <a:pt x="14309977" y="5331495"/>
                  </a:lnTo>
                  <a:lnTo>
                    <a:pt x="14314653" y="5333489"/>
                  </a:lnTo>
                  <a:lnTo>
                    <a:pt x="14317750" y="5333626"/>
                  </a:lnTo>
                  <a:lnTo>
                    <a:pt x="14320749" y="5332143"/>
                  </a:lnTo>
                  <a:lnTo>
                    <a:pt x="14322654" y="5331378"/>
                  </a:lnTo>
                  <a:lnTo>
                    <a:pt x="14327701" y="5328795"/>
                  </a:lnTo>
                  <a:lnTo>
                    <a:pt x="14329931" y="5322646"/>
                  </a:lnTo>
                  <a:lnTo>
                    <a:pt x="14324767" y="5312550"/>
                  </a:lnTo>
                  <a:close/>
                </a:path>
                <a:path w="20085050" h="6245225">
                  <a:moveTo>
                    <a:pt x="2865933" y="404863"/>
                  </a:moveTo>
                  <a:lnTo>
                    <a:pt x="2859640" y="402966"/>
                  </a:lnTo>
                  <a:lnTo>
                    <a:pt x="2854593" y="405548"/>
                  </a:lnTo>
                  <a:lnTo>
                    <a:pt x="2852688" y="406314"/>
                  </a:lnTo>
                  <a:lnTo>
                    <a:pt x="2847641" y="408896"/>
                  </a:lnTo>
                  <a:lnTo>
                    <a:pt x="2845745" y="415189"/>
                  </a:lnTo>
                  <a:lnTo>
                    <a:pt x="2848327" y="420237"/>
                  </a:lnTo>
                  <a:lnTo>
                    <a:pt x="2849284" y="422618"/>
                  </a:lnTo>
                  <a:lnTo>
                    <a:pt x="2851337" y="424282"/>
                  </a:lnTo>
                  <a:lnTo>
                    <a:pt x="2856010" y="426276"/>
                  </a:lnTo>
                  <a:lnTo>
                    <a:pt x="2859108" y="426414"/>
                  </a:lnTo>
                  <a:lnTo>
                    <a:pt x="2862108" y="424931"/>
                  </a:lnTo>
                  <a:lnTo>
                    <a:pt x="2864155" y="423831"/>
                  </a:lnTo>
                  <a:lnTo>
                    <a:pt x="2869202" y="421250"/>
                  </a:lnTo>
                  <a:lnTo>
                    <a:pt x="2871098" y="414956"/>
                  </a:lnTo>
                  <a:lnTo>
                    <a:pt x="2865933" y="404863"/>
                  </a:lnTo>
                  <a:close/>
                </a:path>
                <a:path w="20085050" h="6245225">
                  <a:moveTo>
                    <a:pt x="6736128" y="2025772"/>
                  </a:moveTo>
                  <a:lnTo>
                    <a:pt x="6730119" y="2023209"/>
                  </a:lnTo>
                  <a:lnTo>
                    <a:pt x="6724739" y="2025648"/>
                  </a:lnTo>
                  <a:lnTo>
                    <a:pt x="6719692" y="2028230"/>
                  </a:lnTo>
                  <a:lnTo>
                    <a:pt x="6717129" y="2034241"/>
                  </a:lnTo>
                  <a:lnTo>
                    <a:pt x="6719568" y="2039621"/>
                  </a:lnTo>
                  <a:lnTo>
                    <a:pt x="6720335" y="2041525"/>
                  </a:lnTo>
                  <a:lnTo>
                    <a:pt x="6721150" y="2044240"/>
                  </a:lnTo>
                  <a:lnTo>
                    <a:pt x="6723200" y="2045904"/>
                  </a:lnTo>
                  <a:lnTo>
                    <a:pt x="6725537" y="2046901"/>
                  </a:lnTo>
                  <a:lnTo>
                    <a:pt x="6726014" y="2046710"/>
                  </a:lnTo>
                  <a:lnTo>
                    <a:pt x="6728684" y="2047849"/>
                  </a:lnTo>
                  <a:lnTo>
                    <a:pt x="6731448" y="2047844"/>
                  </a:lnTo>
                  <a:lnTo>
                    <a:pt x="6734306" y="2046695"/>
                  </a:lnTo>
                  <a:lnTo>
                    <a:pt x="6739353" y="2044114"/>
                  </a:lnTo>
                  <a:lnTo>
                    <a:pt x="6741916" y="2038105"/>
                  </a:lnTo>
                  <a:lnTo>
                    <a:pt x="6739477" y="2032724"/>
                  </a:lnTo>
                  <a:lnTo>
                    <a:pt x="6738711" y="2030819"/>
                  </a:lnTo>
                  <a:lnTo>
                    <a:pt x="6736128" y="2025772"/>
                  </a:lnTo>
                  <a:close/>
                </a:path>
                <a:path w="20085050" h="6245225">
                  <a:moveTo>
                    <a:pt x="14401666" y="5274725"/>
                  </a:moveTo>
                  <a:lnTo>
                    <a:pt x="14395516" y="5272495"/>
                  </a:lnTo>
                  <a:lnTo>
                    <a:pt x="14390468" y="5275078"/>
                  </a:lnTo>
                  <a:lnTo>
                    <a:pt x="14388563" y="5275844"/>
                  </a:lnTo>
                  <a:lnTo>
                    <a:pt x="14383515" y="5278425"/>
                  </a:lnTo>
                  <a:lnTo>
                    <a:pt x="14381287" y="5284577"/>
                  </a:lnTo>
                  <a:lnTo>
                    <a:pt x="14385160" y="5292147"/>
                  </a:lnTo>
                  <a:lnTo>
                    <a:pt x="14386879" y="5293670"/>
                  </a:lnTo>
                  <a:lnTo>
                    <a:pt x="14391551" y="5295663"/>
                  </a:lnTo>
                  <a:lnTo>
                    <a:pt x="14394648" y="5295800"/>
                  </a:lnTo>
                  <a:lnTo>
                    <a:pt x="14397648" y="5294318"/>
                  </a:lnTo>
                  <a:lnTo>
                    <a:pt x="14399554" y="5293553"/>
                  </a:lnTo>
                  <a:lnTo>
                    <a:pt x="14404601" y="5290970"/>
                  </a:lnTo>
                  <a:lnTo>
                    <a:pt x="14406829" y="5284819"/>
                  </a:lnTo>
                  <a:lnTo>
                    <a:pt x="14401666" y="5274725"/>
                  </a:lnTo>
                  <a:close/>
                </a:path>
                <a:path w="20085050" h="6245225">
                  <a:moveTo>
                    <a:pt x="2941640" y="366134"/>
                  </a:moveTo>
                  <a:lnTo>
                    <a:pt x="2935346" y="364238"/>
                  </a:lnTo>
                  <a:lnTo>
                    <a:pt x="2930299" y="366820"/>
                  </a:lnTo>
                  <a:lnTo>
                    <a:pt x="2928394" y="367586"/>
                  </a:lnTo>
                  <a:lnTo>
                    <a:pt x="2923013" y="370025"/>
                  </a:lnTo>
                  <a:lnTo>
                    <a:pt x="2921118" y="376319"/>
                  </a:lnTo>
                  <a:lnTo>
                    <a:pt x="2924990" y="383889"/>
                  </a:lnTo>
                  <a:lnTo>
                    <a:pt x="2926709" y="385411"/>
                  </a:lnTo>
                  <a:lnTo>
                    <a:pt x="2931382" y="387405"/>
                  </a:lnTo>
                  <a:lnTo>
                    <a:pt x="2934480" y="387542"/>
                  </a:lnTo>
                  <a:lnTo>
                    <a:pt x="2937480" y="386059"/>
                  </a:lnTo>
                  <a:lnTo>
                    <a:pt x="2939385" y="385293"/>
                  </a:lnTo>
                  <a:lnTo>
                    <a:pt x="2944766" y="382854"/>
                  </a:lnTo>
                  <a:lnTo>
                    <a:pt x="2946661" y="376561"/>
                  </a:lnTo>
                  <a:lnTo>
                    <a:pt x="2944079" y="371514"/>
                  </a:lnTo>
                  <a:lnTo>
                    <a:pt x="2941640" y="366134"/>
                  </a:lnTo>
                  <a:close/>
                </a:path>
                <a:path w="20085050" h="6245225">
                  <a:moveTo>
                    <a:pt x="6700400" y="1948584"/>
                  </a:moveTo>
                  <a:lnTo>
                    <a:pt x="6694248" y="1946355"/>
                  </a:lnTo>
                  <a:lnTo>
                    <a:pt x="6688867" y="1948794"/>
                  </a:lnTo>
                  <a:lnTo>
                    <a:pt x="6683629" y="1950901"/>
                  </a:lnTo>
                  <a:lnTo>
                    <a:pt x="6681401" y="1957051"/>
                  </a:lnTo>
                  <a:lnTo>
                    <a:pt x="6683840" y="1962432"/>
                  </a:lnTo>
                  <a:lnTo>
                    <a:pt x="6685562" y="1966719"/>
                  </a:lnTo>
                  <a:lnTo>
                    <a:pt x="6687614" y="1968382"/>
                  </a:lnTo>
                  <a:lnTo>
                    <a:pt x="6689951" y="1969379"/>
                  </a:lnTo>
                  <a:lnTo>
                    <a:pt x="6690000" y="1970189"/>
                  </a:lnTo>
                  <a:lnTo>
                    <a:pt x="6692337" y="1971186"/>
                  </a:lnTo>
                  <a:lnTo>
                    <a:pt x="6695574" y="1970990"/>
                  </a:lnTo>
                  <a:lnTo>
                    <a:pt x="6698434" y="1969842"/>
                  </a:lnTo>
                  <a:lnTo>
                    <a:pt x="6703816" y="1967402"/>
                  </a:lnTo>
                  <a:lnTo>
                    <a:pt x="6706045" y="1961250"/>
                  </a:lnTo>
                  <a:lnTo>
                    <a:pt x="6703606" y="1955870"/>
                  </a:lnTo>
                  <a:lnTo>
                    <a:pt x="6702840" y="1953965"/>
                  </a:lnTo>
                  <a:lnTo>
                    <a:pt x="6700400" y="1948584"/>
                  </a:lnTo>
                  <a:close/>
                </a:path>
                <a:path w="20085050" h="6245225">
                  <a:moveTo>
                    <a:pt x="14478374" y="5236425"/>
                  </a:moveTo>
                  <a:lnTo>
                    <a:pt x="14472080" y="5234527"/>
                  </a:lnTo>
                  <a:lnTo>
                    <a:pt x="14467033" y="5237109"/>
                  </a:lnTo>
                  <a:lnTo>
                    <a:pt x="14465128" y="5237875"/>
                  </a:lnTo>
                  <a:lnTo>
                    <a:pt x="14460081" y="5240458"/>
                  </a:lnTo>
                  <a:lnTo>
                    <a:pt x="14457851" y="5246608"/>
                  </a:lnTo>
                  <a:lnTo>
                    <a:pt x="14461723" y="5254179"/>
                  </a:lnTo>
                  <a:lnTo>
                    <a:pt x="14463442" y="5255702"/>
                  </a:lnTo>
                  <a:lnTo>
                    <a:pt x="14468115" y="5257695"/>
                  </a:lnTo>
                  <a:lnTo>
                    <a:pt x="14471214" y="5257833"/>
                  </a:lnTo>
                  <a:lnTo>
                    <a:pt x="14474214" y="5256350"/>
                  </a:lnTo>
                  <a:lnTo>
                    <a:pt x="14476118" y="5255584"/>
                  </a:lnTo>
                  <a:lnTo>
                    <a:pt x="14481499" y="5253145"/>
                  </a:lnTo>
                  <a:lnTo>
                    <a:pt x="14483395" y="5246851"/>
                  </a:lnTo>
                  <a:lnTo>
                    <a:pt x="14480813" y="5241805"/>
                  </a:lnTo>
                  <a:lnTo>
                    <a:pt x="14478374" y="5236425"/>
                  </a:lnTo>
                  <a:close/>
                </a:path>
                <a:path w="20085050" h="6245225">
                  <a:moveTo>
                    <a:pt x="3018730" y="328784"/>
                  </a:moveTo>
                  <a:lnTo>
                    <a:pt x="3012245" y="326412"/>
                  </a:lnTo>
                  <a:lnTo>
                    <a:pt x="3007198" y="328995"/>
                  </a:lnTo>
                  <a:lnTo>
                    <a:pt x="3005293" y="329760"/>
                  </a:lnTo>
                  <a:lnTo>
                    <a:pt x="3000388" y="332007"/>
                  </a:lnTo>
                  <a:lnTo>
                    <a:pt x="2998016" y="338494"/>
                  </a:lnTo>
                  <a:lnTo>
                    <a:pt x="3000598" y="343540"/>
                  </a:lnTo>
                  <a:lnTo>
                    <a:pt x="3001555" y="345922"/>
                  </a:lnTo>
                  <a:lnTo>
                    <a:pt x="3003608" y="347585"/>
                  </a:lnTo>
                  <a:lnTo>
                    <a:pt x="3008281" y="349579"/>
                  </a:lnTo>
                  <a:lnTo>
                    <a:pt x="3011522" y="349382"/>
                  </a:lnTo>
                  <a:lnTo>
                    <a:pt x="3016283" y="347469"/>
                  </a:lnTo>
                  <a:lnTo>
                    <a:pt x="3021188" y="345221"/>
                  </a:lnTo>
                  <a:lnTo>
                    <a:pt x="3023560" y="338736"/>
                  </a:lnTo>
                  <a:lnTo>
                    <a:pt x="3020978" y="333689"/>
                  </a:lnTo>
                  <a:lnTo>
                    <a:pt x="3018730" y="328784"/>
                  </a:lnTo>
                  <a:close/>
                </a:path>
                <a:path w="20085050" h="6245225">
                  <a:moveTo>
                    <a:pt x="6663527" y="1871302"/>
                  </a:moveTo>
                  <a:lnTo>
                    <a:pt x="6657042" y="1868931"/>
                  </a:lnTo>
                  <a:lnTo>
                    <a:pt x="6651995" y="1871512"/>
                  </a:lnTo>
                  <a:lnTo>
                    <a:pt x="6647090" y="1873761"/>
                  </a:lnTo>
                  <a:lnTo>
                    <a:pt x="6644718" y="1880246"/>
                  </a:lnTo>
                  <a:lnTo>
                    <a:pt x="6647300" y="1885293"/>
                  </a:lnTo>
                  <a:lnTo>
                    <a:pt x="6648067" y="1887197"/>
                  </a:lnTo>
                  <a:lnTo>
                    <a:pt x="6649357" y="1889721"/>
                  </a:lnTo>
                  <a:lnTo>
                    <a:pt x="6651075" y="1891243"/>
                  </a:lnTo>
                  <a:lnTo>
                    <a:pt x="6655749" y="1893237"/>
                  </a:lnTo>
                  <a:lnTo>
                    <a:pt x="6658847" y="1893374"/>
                  </a:lnTo>
                  <a:lnTo>
                    <a:pt x="6661847" y="1891891"/>
                  </a:lnTo>
                  <a:lnTo>
                    <a:pt x="6666750" y="1889644"/>
                  </a:lnTo>
                  <a:lnTo>
                    <a:pt x="6669123" y="1883160"/>
                  </a:lnTo>
                  <a:lnTo>
                    <a:pt x="6666541" y="1878112"/>
                  </a:lnTo>
                  <a:lnTo>
                    <a:pt x="6665775" y="1876206"/>
                  </a:lnTo>
                  <a:lnTo>
                    <a:pt x="6663527" y="1871302"/>
                  </a:lnTo>
                  <a:close/>
                </a:path>
                <a:path w="20085050" h="6245225">
                  <a:moveTo>
                    <a:pt x="14554747" y="5197979"/>
                  </a:moveTo>
                  <a:lnTo>
                    <a:pt x="14548454" y="5196084"/>
                  </a:lnTo>
                  <a:lnTo>
                    <a:pt x="14543406" y="5198666"/>
                  </a:lnTo>
                  <a:lnTo>
                    <a:pt x="14541503" y="5199431"/>
                  </a:lnTo>
                  <a:lnTo>
                    <a:pt x="14536122" y="5201871"/>
                  </a:lnTo>
                  <a:lnTo>
                    <a:pt x="14534225" y="5208165"/>
                  </a:lnTo>
                  <a:lnTo>
                    <a:pt x="14538098" y="5215735"/>
                  </a:lnTo>
                  <a:lnTo>
                    <a:pt x="14539816" y="5217257"/>
                  </a:lnTo>
                  <a:lnTo>
                    <a:pt x="14544489" y="5219251"/>
                  </a:lnTo>
                  <a:lnTo>
                    <a:pt x="14547589" y="5219389"/>
                  </a:lnTo>
                  <a:lnTo>
                    <a:pt x="14550587" y="5217907"/>
                  </a:lnTo>
                  <a:lnTo>
                    <a:pt x="14552493" y="5217140"/>
                  </a:lnTo>
                  <a:lnTo>
                    <a:pt x="14557873" y="5214700"/>
                  </a:lnTo>
                  <a:lnTo>
                    <a:pt x="14559768" y="5208406"/>
                  </a:lnTo>
                  <a:lnTo>
                    <a:pt x="14557186" y="5203360"/>
                  </a:lnTo>
                  <a:lnTo>
                    <a:pt x="14554747" y="5197979"/>
                  </a:lnTo>
                  <a:close/>
                </a:path>
                <a:path w="20085050" h="6245225">
                  <a:moveTo>
                    <a:pt x="3096871" y="292672"/>
                  </a:moveTo>
                  <a:lnTo>
                    <a:pt x="3090862" y="290108"/>
                  </a:lnTo>
                  <a:lnTo>
                    <a:pt x="3085481" y="292549"/>
                  </a:lnTo>
                  <a:lnTo>
                    <a:pt x="3083576" y="293314"/>
                  </a:lnTo>
                  <a:lnTo>
                    <a:pt x="3078530" y="295895"/>
                  </a:lnTo>
                  <a:lnTo>
                    <a:pt x="3075965" y="301905"/>
                  </a:lnTo>
                  <a:lnTo>
                    <a:pt x="3078405" y="307286"/>
                  </a:lnTo>
                  <a:lnTo>
                    <a:pt x="3079220" y="310000"/>
                  </a:lnTo>
                  <a:lnTo>
                    <a:pt x="3081272" y="311664"/>
                  </a:lnTo>
                  <a:lnTo>
                    <a:pt x="3083609" y="312661"/>
                  </a:lnTo>
                  <a:lnTo>
                    <a:pt x="3084085" y="312471"/>
                  </a:lnTo>
                  <a:lnTo>
                    <a:pt x="3086756" y="313610"/>
                  </a:lnTo>
                  <a:lnTo>
                    <a:pt x="3089520" y="313604"/>
                  </a:lnTo>
                  <a:lnTo>
                    <a:pt x="3094282" y="311690"/>
                  </a:lnTo>
                  <a:lnTo>
                    <a:pt x="3099329" y="309109"/>
                  </a:lnTo>
                  <a:lnTo>
                    <a:pt x="3101892" y="303100"/>
                  </a:lnTo>
                  <a:lnTo>
                    <a:pt x="3099453" y="297719"/>
                  </a:lnTo>
                  <a:lnTo>
                    <a:pt x="3096871" y="292672"/>
                  </a:lnTo>
                  <a:close/>
                </a:path>
                <a:path w="20085050" h="6245225">
                  <a:moveTo>
                    <a:pt x="6625509" y="1793927"/>
                  </a:moveTo>
                  <a:lnTo>
                    <a:pt x="6619216" y="1792032"/>
                  </a:lnTo>
                  <a:lnTo>
                    <a:pt x="6614169" y="1794613"/>
                  </a:lnTo>
                  <a:lnTo>
                    <a:pt x="6608788" y="1797053"/>
                  </a:lnTo>
                  <a:lnTo>
                    <a:pt x="6606998" y="1802997"/>
                  </a:lnTo>
                  <a:lnTo>
                    <a:pt x="6606893" y="1803346"/>
                  </a:lnTo>
                  <a:lnTo>
                    <a:pt x="6609474" y="1808394"/>
                  </a:lnTo>
                  <a:lnTo>
                    <a:pt x="6621021" y="1816475"/>
                  </a:lnTo>
                  <a:lnTo>
                    <a:pt x="6624020" y="1814993"/>
                  </a:lnTo>
                  <a:lnTo>
                    <a:pt x="6629068" y="1812411"/>
                  </a:lnTo>
                  <a:lnTo>
                    <a:pt x="6631173" y="1806601"/>
                  </a:lnTo>
                  <a:lnTo>
                    <a:pt x="6631297" y="1806259"/>
                  </a:lnTo>
                  <a:lnTo>
                    <a:pt x="6628715" y="1801213"/>
                  </a:lnTo>
                  <a:lnTo>
                    <a:pt x="6627949" y="1799308"/>
                  </a:lnTo>
                  <a:lnTo>
                    <a:pt x="6625509" y="1793927"/>
                  </a:lnTo>
                  <a:close/>
                </a:path>
                <a:path w="20085050" h="6245225">
                  <a:moveTo>
                    <a:pt x="14631455" y="5159677"/>
                  </a:moveTo>
                  <a:lnTo>
                    <a:pt x="14625160" y="5157782"/>
                  </a:lnTo>
                  <a:lnTo>
                    <a:pt x="14620114" y="5160363"/>
                  </a:lnTo>
                  <a:lnTo>
                    <a:pt x="14618209" y="5161129"/>
                  </a:lnTo>
                  <a:lnTo>
                    <a:pt x="14612828" y="5163569"/>
                  </a:lnTo>
                  <a:lnTo>
                    <a:pt x="14610934" y="5169864"/>
                  </a:lnTo>
                  <a:lnTo>
                    <a:pt x="14613515" y="5174910"/>
                  </a:lnTo>
                  <a:lnTo>
                    <a:pt x="14614473" y="5177291"/>
                  </a:lnTo>
                  <a:lnTo>
                    <a:pt x="14616190" y="5178813"/>
                  </a:lnTo>
                  <a:lnTo>
                    <a:pt x="14618528" y="5179810"/>
                  </a:lnTo>
                  <a:lnTo>
                    <a:pt x="14619004" y="5179618"/>
                  </a:lnTo>
                  <a:lnTo>
                    <a:pt x="14621675" y="5180758"/>
                  </a:lnTo>
                  <a:lnTo>
                    <a:pt x="14624771" y="5180896"/>
                  </a:lnTo>
                  <a:lnTo>
                    <a:pt x="14627771" y="5179413"/>
                  </a:lnTo>
                  <a:lnTo>
                    <a:pt x="14629675" y="5178647"/>
                  </a:lnTo>
                  <a:lnTo>
                    <a:pt x="14634722" y="5176065"/>
                  </a:lnTo>
                  <a:lnTo>
                    <a:pt x="14636618" y="5169772"/>
                  </a:lnTo>
                  <a:lnTo>
                    <a:pt x="14631455" y="5159677"/>
                  </a:lnTo>
                  <a:close/>
                </a:path>
                <a:path w="20085050" h="6245225">
                  <a:moveTo>
                    <a:pt x="6586923" y="1717888"/>
                  </a:moveTo>
                  <a:lnTo>
                    <a:pt x="6580630" y="1715992"/>
                  </a:lnTo>
                  <a:lnTo>
                    <a:pt x="6570536" y="1721156"/>
                  </a:lnTo>
                  <a:lnTo>
                    <a:pt x="6568850" y="1726750"/>
                  </a:lnTo>
                  <a:lnTo>
                    <a:pt x="6568640" y="1727449"/>
                  </a:lnTo>
                  <a:lnTo>
                    <a:pt x="6571222" y="1732496"/>
                  </a:lnTo>
                  <a:lnTo>
                    <a:pt x="6572945" y="1736782"/>
                  </a:lnTo>
                  <a:lnTo>
                    <a:pt x="6574996" y="1738447"/>
                  </a:lnTo>
                  <a:lnTo>
                    <a:pt x="6576999" y="1739301"/>
                  </a:lnTo>
                  <a:lnTo>
                    <a:pt x="6577142" y="1738967"/>
                  </a:lnTo>
                  <a:lnTo>
                    <a:pt x="6579812" y="1740106"/>
                  </a:lnTo>
                  <a:lnTo>
                    <a:pt x="6592853" y="1729886"/>
                  </a:lnTo>
                  <a:lnTo>
                    <a:pt x="6590271" y="1724840"/>
                  </a:lnTo>
                  <a:lnTo>
                    <a:pt x="6589505" y="1722934"/>
                  </a:lnTo>
                  <a:lnTo>
                    <a:pt x="6586923" y="1717888"/>
                  </a:lnTo>
                  <a:close/>
                </a:path>
                <a:path w="20085050" h="6245225">
                  <a:moveTo>
                    <a:pt x="3175443" y="258322"/>
                  </a:moveTo>
                  <a:lnTo>
                    <a:pt x="3169292" y="256093"/>
                  </a:lnTo>
                  <a:lnTo>
                    <a:pt x="3156434" y="261262"/>
                  </a:lnTo>
                  <a:lnTo>
                    <a:pt x="3154824" y="265704"/>
                  </a:lnTo>
                  <a:lnTo>
                    <a:pt x="3154205" y="267413"/>
                  </a:lnTo>
                  <a:lnTo>
                    <a:pt x="3156310" y="272651"/>
                  </a:lnTo>
                  <a:lnTo>
                    <a:pt x="3157602" y="275174"/>
                  </a:lnTo>
                  <a:lnTo>
                    <a:pt x="3159511" y="277172"/>
                  </a:lnTo>
                  <a:lnTo>
                    <a:pt x="3161848" y="278169"/>
                  </a:lnTo>
                  <a:lnTo>
                    <a:pt x="3161705" y="278504"/>
                  </a:lnTo>
                  <a:lnTo>
                    <a:pt x="3164376" y="279644"/>
                  </a:lnTo>
                  <a:lnTo>
                    <a:pt x="3167140" y="279638"/>
                  </a:lnTo>
                  <a:lnTo>
                    <a:pt x="3177617" y="275427"/>
                  </a:lnTo>
                  <a:lnTo>
                    <a:pt x="3179227" y="270985"/>
                  </a:lnTo>
                  <a:lnTo>
                    <a:pt x="3179846" y="269276"/>
                  </a:lnTo>
                  <a:lnTo>
                    <a:pt x="3175443" y="258322"/>
                  </a:lnTo>
                  <a:close/>
                </a:path>
                <a:path w="20085050" h="6245225">
                  <a:moveTo>
                    <a:pt x="6546575" y="1642279"/>
                  </a:moveTo>
                  <a:lnTo>
                    <a:pt x="6540281" y="1640384"/>
                  </a:lnTo>
                  <a:lnTo>
                    <a:pt x="6530187" y="1645547"/>
                  </a:lnTo>
                  <a:lnTo>
                    <a:pt x="6528501" y="1651142"/>
                  </a:lnTo>
                  <a:lnTo>
                    <a:pt x="6528291" y="1651842"/>
                  </a:lnTo>
                  <a:lnTo>
                    <a:pt x="6530873" y="1656888"/>
                  </a:lnTo>
                  <a:lnTo>
                    <a:pt x="6533073" y="1660982"/>
                  </a:lnTo>
                  <a:lnTo>
                    <a:pt x="6535124" y="1662647"/>
                  </a:lnTo>
                  <a:lnTo>
                    <a:pt x="6537127" y="1663501"/>
                  </a:lnTo>
                  <a:lnTo>
                    <a:pt x="6536651" y="1663693"/>
                  </a:lnTo>
                  <a:lnTo>
                    <a:pt x="6539321" y="1664832"/>
                  </a:lnTo>
                  <a:lnTo>
                    <a:pt x="6542561" y="1664637"/>
                  </a:lnTo>
                  <a:lnTo>
                    <a:pt x="6545561" y="1663154"/>
                  </a:lnTo>
                  <a:lnTo>
                    <a:pt x="6550608" y="1660572"/>
                  </a:lnTo>
                  <a:lnTo>
                    <a:pt x="6552293" y="1654977"/>
                  </a:lnTo>
                  <a:lnTo>
                    <a:pt x="6552503" y="1654278"/>
                  </a:lnTo>
                  <a:lnTo>
                    <a:pt x="6549922" y="1649231"/>
                  </a:lnTo>
                  <a:lnTo>
                    <a:pt x="6549156" y="1647327"/>
                  </a:lnTo>
                  <a:lnTo>
                    <a:pt x="6546575" y="1642279"/>
                  </a:lnTo>
                  <a:close/>
                </a:path>
                <a:path w="20085050" h="6245225">
                  <a:moveTo>
                    <a:pt x="14707161" y="5120949"/>
                  </a:moveTo>
                  <a:lnTo>
                    <a:pt x="14700866" y="5119052"/>
                  </a:lnTo>
                  <a:lnTo>
                    <a:pt x="14695819" y="5121635"/>
                  </a:lnTo>
                  <a:lnTo>
                    <a:pt x="14693915" y="5122401"/>
                  </a:lnTo>
                  <a:lnTo>
                    <a:pt x="14688868" y="5124983"/>
                  </a:lnTo>
                  <a:lnTo>
                    <a:pt x="14686971" y="5131276"/>
                  </a:lnTo>
                  <a:lnTo>
                    <a:pt x="14689554" y="5136323"/>
                  </a:lnTo>
                  <a:lnTo>
                    <a:pt x="14690510" y="5138704"/>
                  </a:lnTo>
                  <a:lnTo>
                    <a:pt x="14692565" y="5140370"/>
                  </a:lnTo>
                  <a:lnTo>
                    <a:pt x="14694567" y="5141224"/>
                  </a:lnTo>
                  <a:lnTo>
                    <a:pt x="14694709" y="5140890"/>
                  </a:lnTo>
                  <a:lnTo>
                    <a:pt x="14697381" y="5142029"/>
                  </a:lnTo>
                  <a:lnTo>
                    <a:pt x="14700477" y="5142166"/>
                  </a:lnTo>
                  <a:lnTo>
                    <a:pt x="14703477" y="5140685"/>
                  </a:lnTo>
                  <a:lnTo>
                    <a:pt x="14705381" y="5139918"/>
                  </a:lnTo>
                  <a:lnTo>
                    <a:pt x="14710429" y="5137336"/>
                  </a:lnTo>
                  <a:lnTo>
                    <a:pt x="14712324" y="5131043"/>
                  </a:lnTo>
                  <a:lnTo>
                    <a:pt x="14707161" y="5120949"/>
                  </a:lnTo>
                  <a:close/>
                </a:path>
                <a:path w="20085050" h="6245225">
                  <a:moveTo>
                    <a:pt x="3253972" y="225927"/>
                  </a:moveTo>
                  <a:lnTo>
                    <a:pt x="3247963" y="223363"/>
                  </a:lnTo>
                  <a:lnTo>
                    <a:pt x="3240820" y="226235"/>
                  </a:lnTo>
                  <a:lnTo>
                    <a:pt x="3235439" y="228674"/>
                  </a:lnTo>
                  <a:lnTo>
                    <a:pt x="3232875" y="234684"/>
                  </a:lnTo>
                  <a:lnTo>
                    <a:pt x="3235939" y="242303"/>
                  </a:lnTo>
                  <a:lnTo>
                    <a:pt x="3238182" y="244443"/>
                  </a:lnTo>
                  <a:lnTo>
                    <a:pt x="3243189" y="246579"/>
                  </a:lnTo>
                  <a:lnTo>
                    <a:pt x="3245811" y="246908"/>
                  </a:lnTo>
                  <a:lnTo>
                    <a:pt x="3250573" y="244995"/>
                  </a:lnTo>
                  <a:lnTo>
                    <a:pt x="3255954" y="242555"/>
                  </a:lnTo>
                  <a:lnTo>
                    <a:pt x="3258517" y="236546"/>
                  </a:lnTo>
                  <a:lnTo>
                    <a:pt x="3256411" y="231308"/>
                  </a:lnTo>
                  <a:lnTo>
                    <a:pt x="3253972" y="225927"/>
                  </a:lnTo>
                  <a:close/>
                </a:path>
                <a:path w="20085050" h="6245225">
                  <a:moveTo>
                    <a:pt x="6505749" y="1566863"/>
                  </a:moveTo>
                  <a:lnTo>
                    <a:pt x="6499455" y="1564968"/>
                  </a:lnTo>
                  <a:lnTo>
                    <a:pt x="6494266" y="1567883"/>
                  </a:lnTo>
                  <a:lnTo>
                    <a:pt x="6489219" y="1570465"/>
                  </a:lnTo>
                  <a:lnTo>
                    <a:pt x="6496493" y="1588562"/>
                  </a:lnTo>
                  <a:lnTo>
                    <a:pt x="6495967" y="1587943"/>
                  </a:lnTo>
                  <a:lnTo>
                    <a:pt x="6498972" y="1589224"/>
                  </a:lnTo>
                  <a:lnTo>
                    <a:pt x="6502212" y="1589029"/>
                  </a:lnTo>
                  <a:lnTo>
                    <a:pt x="6505212" y="1587546"/>
                  </a:lnTo>
                  <a:lnTo>
                    <a:pt x="6510259" y="1584965"/>
                  </a:lnTo>
                  <a:lnTo>
                    <a:pt x="6512155" y="1578671"/>
                  </a:lnTo>
                  <a:lnTo>
                    <a:pt x="6509239" y="1573481"/>
                  </a:lnTo>
                  <a:lnTo>
                    <a:pt x="6508331" y="1571910"/>
                  </a:lnTo>
                  <a:lnTo>
                    <a:pt x="6505749" y="1566863"/>
                  </a:lnTo>
                  <a:close/>
                </a:path>
                <a:path w="20085050" h="6245225">
                  <a:moveTo>
                    <a:pt x="14783343" y="5082028"/>
                  </a:moveTo>
                  <a:lnTo>
                    <a:pt x="14777049" y="5080133"/>
                  </a:lnTo>
                  <a:lnTo>
                    <a:pt x="14772001" y="5082714"/>
                  </a:lnTo>
                  <a:lnTo>
                    <a:pt x="14770097" y="5083480"/>
                  </a:lnTo>
                  <a:lnTo>
                    <a:pt x="14765050" y="5086063"/>
                  </a:lnTo>
                  <a:lnTo>
                    <a:pt x="14763154" y="5092355"/>
                  </a:lnTo>
                  <a:lnTo>
                    <a:pt x="14765736" y="5097403"/>
                  </a:lnTo>
                  <a:lnTo>
                    <a:pt x="14766693" y="5099784"/>
                  </a:lnTo>
                  <a:lnTo>
                    <a:pt x="14768744" y="5101449"/>
                  </a:lnTo>
                  <a:lnTo>
                    <a:pt x="14770748" y="5102303"/>
                  </a:lnTo>
                  <a:lnTo>
                    <a:pt x="14770890" y="5101969"/>
                  </a:lnTo>
                  <a:lnTo>
                    <a:pt x="14773561" y="5103109"/>
                  </a:lnTo>
                  <a:lnTo>
                    <a:pt x="14776660" y="5103247"/>
                  </a:lnTo>
                  <a:lnTo>
                    <a:pt x="14779660" y="5101764"/>
                  </a:lnTo>
                  <a:lnTo>
                    <a:pt x="14781564" y="5100998"/>
                  </a:lnTo>
                  <a:lnTo>
                    <a:pt x="14786611" y="5098416"/>
                  </a:lnTo>
                  <a:lnTo>
                    <a:pt x="14788507" y="5092122"/>
                  </a:lnTo>
                  <a:lnTo>
                    <a:pt x="14783343" y="5082028"/>
                  </a:lnTo>
                  <a:close/>
                </a:path>
                <a:path w="20085050" h="6245225">
                  <a:moveTo>
                    <a:pt x="3334027" y="194577"/>
                  </a:moveTo>
                  <a:lnTo>
                    <a:pt x="3327684" y="191872"/>
                  </a:lnTo>
                  <a:lnTo>
                    <a:pt x="3315302" y="196848"/>
                  </a:lnTo>
                  <a:lnTo>
                    <a:pt x="3312596" y="203191"/>
                  </a:lnTo>
                  <a:lnTo>
                    <a:pt x="3315851" y="211287"/>
                  </a:lnTo>
                  <a:lnTo>
                    <a:pt x="3317760" y="213285"/>
                  </a:lnTo>
                  <a:lnTo>
                    <a:pt x="3320431" y="214425"/>
                  </a:lnTo>
                  <a:lnTo>
                    <a:pt x="3320574" y="214091"/>
                  </a:lnTo>
                  <a:lnTo>
                    <a:pt x="3322910" y="215088"/>
                  </a:lnTo>
                  <a:lnTo>
                    <a:pt x="3325674" y="215083"/>
                  </a:lnTo>
                  <a:lnTo>
                    <a:pt x="3328389" y="214268"/>
                  </a:lnTo>
                  <a:lnTo>
                    <a:pt x="3335533" y="211398"/>
                  </a:lnTo>
                  <a:lnTo>
                    <a:pt x="3338239" y="205054"/>
                  </a:lnTo>
                  <a:lnTo>
                    <a:pt x="3334027" y="194577"/>
                  </a:lnTo>
                  <a:close/>
                </a:path>
                <a:path w="20085050" h="6245225">
                  <a:moveTo>
                    <a:pt x="6463211" y="1492688"/>
                  </a:moveTo>
                  <a:lnTo>
                    <a:pt x="6457251" y="1490935"/>
                  </a:lnTo>
                  <a:lnTo>
                    <a:pt x="6452061" y="1493851"/>
                  </a:lnTo>
                  <a:lnTo>
                    <a:pt x="6447205" y="1496910"/>
                  </a:lnTo>
                  <a:lnTo>
                    <a:pt x="6445453" y="1502869"/>
                  </a:lnTo>
                  <a:lnTo>
                    <a:pt x="6448369" y="1508059"/>
                  </a:lnTo>
                  <a:lnTo>
                    <a:pt x="6449610" y="1509772"/>
                  </a:lnTo>
                  <a:lnTo>
                    <a:pt x="6450709" y="1511820"/>
                  </a:lnTo>
                  <a:lnTo>
                    <a:pt x="6452428" y="1513341"/>
                  </a:lnTo>
                  <a:lnTo>
                    <a:pt x="6454431" y="1514195"/>
                  </a:lnTo>
                  <a:lnTo>
                    <a:pt x="6454573" y="1513863"/>
                  </a:lnTo>
                  <a:lnTo>
                    <a:pt x="6457578" y="1515144"/>
                  </a:lnTo>
                  <a:lnTo>
                    <a:pt x="6460817" y="1514948"/>
                  </a:lnTo>
                  <a:lnTo>
                    <a:pt x="6463817" y="1513465"/>
                  </a:lnTo>
                  <a:lnTo>
                    <a:pt x="6468530" y="1510741"/>
                  </a:lnTo>
                  <a:lnTo>
                    <a:pt x="6470426" y="1504447"/>
                  </a:lnTo>
                  <a:lnTo>
                    <a:pt x="6467510" y="1499257"/>
                  </a:lnTo>
                  <a:lnTo>
                    <a:pt x="6466268" y="1497545"/>
                  </a:lnTo>
                  <a:lnTo>
                    <a:pt x="6463211" y="1492688"/>
                  </a:lnTo>
                  <a:close/>
                </a:path>
                <a:path w="20085050" h="6245225">
                  <a:moveTo>
                    <a:pt x="3409030" y="163045"/>
                  </a:moveTo>
                  <a:lnTo>
                    <a:pt x="3403458" y="165008"/>
                  </a:lnTo>
                  <a:lnTo>
                    <a:pt x="3401553" y="165774"/>
                  </a:lnTo>
                  <a:lnTo>
                    <a:pt x="3395980" y="167738"/>
                  </a:lnTo>
                  <a:lnTo>
                    <a:pt x="3393245" y="173277"/>
                  </a:lnTo>
                  <a:lnTo>
                    <a:pt x="3393084" y="173603"/>
                  </a:lnTo>
                  <a:lnTo>
                    <a:pt x="3395047" y="179176"/>
                  </a:lnTo>
                  <a:lnTo>
                    <a:pt x="3395861" y="181892"/>
                  </a:lnTo>
                  <a:lnTo>
                    <a:pt x="3398105" y="184032"/>
                  </a:lnTo>
                  <a:lnTo>
                    <a:pt x="3400776" y="185171"/>
                  </a:lnTo>
                  <a:lnTo>
                    <a:pt x="3400967" y="185647"/>
                  </a:lnTo>
                  <a:lnTo>
                    <a:pt x="3403304" y="186644"/>
                  </a:lnTo>
                  <a:lnTo>
                    <a:pt x="3405734" y="186498"/>
                  </a:lnTo>
                  <a:lnTo>
                    <a:pt x="3408449" y="185683"/>
                  </a:lnTo>
                  <a:lnTo>
                    <a:pt x="3410354" y="184917"/>
                  </a:lnTo>
                  <a:lnTo>
                    <a:pt x="3415927" y="182953"/>
                  </a:lnTo>
                  <a:lnTo>
                    <a:pt x="3418662" y="177413"/>
                  </a:lnTo>
                  <a:lnTo>
                    <a:pt x="3418823" y="177087"/>
                  </a:lnTo>
                  <a:lnTo>
                    <a:pt x="3414897" y="165942"/>
                  </a:lnTo>
                  <a:lnTo>
                    <a:pt x="3409030" y="163045"/>
                  </a:lnTo>
                  <a:close/>
                </a:path>
                <a:path w="20085050" h="6245225">
                  <a:moveTo>
                    <a:pt x="14859334" y="5042632"/>
                  </a:moveTo>
                  <a:lnTo>
                    <a:pt x="14853039" y="5040736"/>
                  </a:lnTo>
                  <a:lnTo>
                    <a:pt x="14847993" y="5043318"/>
                  </a:lnTo>
                  <a:lnTo>
                    <a:pt x="14846088" y="5044084"/>
                  </a:lnTo>
                  <a:lnTo>
                    <a:pt x="14841041" y="5046666"/>
                  </a:lnTo>
                  <a:lnTo>
                    <a:pt x="14839145" y="5052959"/>
                  </a:lnTo>
                  <a:lnTo>
                    <a:pt x="14841728" y="5058006"/>
                  </a:lnTo>
                  <a:lnTo>
                    <a:pt x="14842684" y="5060387"/>
                  </a:lnTo>
                  <a:lnTo>
                    <a:pt x="14844736" y="5062052"/>
                  </a:lnTo>
                  <a:lnTo>
                    <a:pt x="14846738" y="5062906"/>
                  </a:lnTo>
                  <a:lnTo>
                    <a:pt x="14846881" y="5062572"/>
                  </a:lnTo>
                  <a:lnTo>
                    <a:pt x="14849552" y="5063711"/>
                  </a:lnTo>
                  <a:lnTo>
                    <a:pt x="14852650" y="5063849"/>
                  </a:lnTo>
                  <a:lnTo>
                    <a:pt x="14855651" y="5062367"/>
                  </a:lnTo>
                  <a:lnTo>
                    <a:pt x="14857554" y="5061601"/>
                  </a:lnTo>
                  <a:lnTo>
                    <a:pt x="14862601" y="5059020"/>
                  </a:lnTo>
                  <a:lnTo>
                    <a:pt x="14864498" y="5052725"/>
                  </a:lnTo>
                  <a:lnTo>
                    <a:pt x="14859334" y="5042632"/>
                  </a:lnTo>
                  <a:close/>
                </a:path>
                <a:path w="20085050" h="6245225">
                  <a:moveTo>
                    <a:pt x="6419719" y="1418898"/>
                  </a:moveTo>
                  <a:lnTo>
                    <a:pt x="6413283" y="1417335"/>
                  </a:lnTo>
                  <a:lnTo>
                    <a:pt x="6408427" y="1420393"/>
                  </a:lnTo>
                  <a:lnTo>
                    <a:pt x="6403238" y="1423309"/>
                  </a:lnTo>
                  <a:lnTo>
                    <a:pt x="6410939" y="1440404"/>
                  </a:lnTo>
                  <a:lnTo>
                    <a:pt x="6410797" y="1440737"/>
                  </a:lnTo>
                  <a:lnTo>
                    <a:pt x="6413801" y="1442019"/>
                  </a:lnTo>
                  <a:lnTo>
                    <a:pt x="6417042" y="1441824"/>
                  </a:lnTo>
                  <a:lnTo>
                    <a:pt x="6420184" y="1440007"/>
                  </a:lnTo>
                  <a:lnTo>
                    <a:pt x="6425374" y="1437092"/>
                  </a:lnTo>
                  <a:lnTo>
                    <a:pt x="6426935" y="1430655"/>
                  </a:lnTo>
                  <a:lnTo>
                    <a:pt x="6423877" y="1425800"/>
                  </a:lnTo>
                  <a:lnTo>
                    <a:pt x="6422635" y="1424087"/>
                  </a:lnTo>
                  <a:lnTo>
                    <a:pt x="6419719" y="1418898"/>
                  </a:lnTo>
                  <a:close/>
                </a:path>
                <a:path w="20085050" h="6245225">
                  <a:moveTo>
                    <a:pt x="3489522" y="136222"/>
                  </a:moveTo>
                  <a:lnTo>
                    <a:pt x="3484092" y="137852"/>
                  </a:lnTo>
                  <a:lnTo>
                    <a:pt x="3482187" y="138617"/>
                  </a:lnTo>
                  <a:lnTo>
                    <a:pt x="3476757" y="140246"/>
                  </a:lnTo>
                  <a:lnTo>
                    <a:pt x="3473860" y="146114"/>
                  </a:lnTo>
                  <a:lnTo>
                    <a:pt x="3475489" y="151543"/>
                  </a:lnTo>
                  <a:lnTo>
                    <a:pt x="3476495" y="154735"/>
                  </a:lnTo>
                  <a:lnTo>
                    <a:pt x="3478739" y="156874"/>
                  </a:lnTo>
                  <a:lnTo>
                    <a:pt x="3483413" y="158868"/>
                  </a:lnTo>
                  <a:lnTo>
                    <a:pt x="3486034" y="159198"/>
                  </a:lnTo>
                  <a:lnTo>
                    <a:pt x="3490320" y="157475"/>
                  </a:lnTo>
                  <a:lnTo>
                    <a:pt x="3495750" y="155846"/>
                  </a:lnTo>
                  <a:lnTo>
                    <a:pt x="3498647" y="149979"/>
                  </a:lnTo>
                  <a:lnTo>
                    <a:pt x="3495388" y="139119"/>
                  </a:lnTo>
                  <a:lnTo>
                    <a:pt x="3489522" y="136222"/>
                  </a:lnTo>
                  <a:close/>
                </a:path>
                <a:path w="20085050" h="6245225">
                  <a:moveTo>
                    <a:pt x="14935183" y="5003569"/>
                  </a:moveTo>
                  <a:lnTo>
                    <a:pt x="14928888" y="5001673"/>
                  </a:lnTo>
                  <a:lnTo>
                    <a:pt x="14923841" y="5004255"/>
                  </a:lnTo>
                  <a:lnTo>
                    <a:pt x="14921937" y="5005021"/>
                  </a:lnTo>
                  <a:lnTo>
                    <a:pt x="14916889" y="5007602"/>
                  </a:lnTo>
                  <a:lnTo>
                    <a:pt x="14914993" y="5013896"/>
                  </a:lnTo>
                  <a:lnTo>
                    <a:pt x="14917575" y="5018944"/>
                  </a:lnTo>
                  <a:lnTo>
                    <a:pt x="14918533" y="5021324"/>
                  </a:lnTo>
                  <a:lnTo>
                    <a:pt x="14920584" y="5022988"/>
                  </a:lnTo>
                  <a:lnTo>
                    <a:pt x="14922588" y="5023843"/>
                  </a:lnTo>
                  <a:lnTo>
                    <a:pt x="14922730" y="5023509"/>
                  </a:lnTo>
                  <a:lnTo>
                    <a:pt x="14925400" y="5024648"/>
                  </a:lnTo>
                  <a:lnTo>
                    <a:pt x="14928499" y="5024787"/>
                  </a:lnTo>
                  <a:lnTo>
                    <a:pt x="14931499" y="5023304"/>
                  </a:lnTo>
                  <a:lnTo>
                    <a:pt x="14933403" y="5022538"/>
                  </a:lnTo>
                  <a:lnTo>
                    <a:pt x="14938450" y="5019957"/>
                  </a:lnTo>
                  <a:lnTo>
                    <a:pt x="14940346" y="5013663"/>
                  </a:lnTo>
                  <a:lnTo>
                    <a:pt x="14935183" y="5003569"/>
                  </a:lnTo>
                  <a:close/>
                </a:path>
                <a:path w="20085050" h="6245225">
                  <a:moveTo>
                    <a:pt x="6375468" y="1345964"/>
                  </a:moveTo>
                  <a:lnTo>
                    <a:pt x="6369032" y="1344403"/>
                  </a:lnTo>
                  <a:lnTo>
                    <a:pt x="6359321" y="1350518"/>
                  </a:lnTo>
                  <a:lnTo>
                    <a:pt x="6357758" y="1356954"/>
                  </a:lnTo>
                  <a:lnTo>
                    <a:pt x="6360816" y="1361810"/>
                  </a:lnTo>
                  <a:lnTo>
                    <a:pt x="6363300" y="1365238"/>
                  </a:lnTo>
                  <a:lnTo>
                    <a:pt x="6364684" y="1366618"/>
                  </a:lnTo>
                  <a:lnTo>
                    <a:pt x="6370026" y="1368896"/>
                  </a:lnTo>
                  <a:lnTo>
                    <a:pt x="6373266" y="1368700"/>
                  </a:lnTo>
                  <a:lnTo>
                    <a:pt x="6376408" y="1366883"/>
                  </a:lnTo>
                  <a:lnTo>
                    <a:pt x="6381264" y="1363825"/>
                  </a:lnTo>
                  <a:lnTo>
                    <a:pt x="6382825" y="1357389"/>
                  </a:lnTo>
                  <a:lnTo>
                    <a:pt x="6379767" y="1352533"/>
                  </a:lnTo>
                  <a:lnTo>
                    <a:pt x="6378525" y="1350820"/>
                  </a:lnTo>
                  <a:lnTo>
                    <a:pt x="6375468" y="1345964"/>
                  </a:lnTo>
                  <a:close/>
                </a:path>
                <a:path w="20085050" h="6245225">
                  <a:moveTo>
                    <a:pt x="3571589" y="111255"/>
                  </a:moveTo>
                  <a:lnTo>
                    <a:pt x="3566160" y="112884"/>
                  </a:lnTo>
                  <a:lnTo>
                    <a:pt x="3564254" y="113650"/>
                  </a:lnTo>
                  <a:lnTo>
                    <a:pt x="3558825" y="115279"/>
                  </a:lnTo>
                  <a:lnTo>
                    <a:pt x="3555594" y="121003"/>
                  </a:lnTo>
                  <a:lnTo>
                    <a:pt x="3558038" y="129149"/>
                  </a:lnTo>
                  <a:lnTo>
                    <a:pt x="3560473" y="131765"/>
                  </a:lnTo>
                  <a:lnTo>
                    <a:pt x="3563143" y="132904"/>
                  </a:lnTo>
                  <a:lnTo>
                    <a:pt x="3562667" y="133096"/>
                  </a:lnTo>
                  <a:lnTo>
                    <a:pt x="3564670" y="133950"/>
                  </a:lnTo>
                  <a:lnTo>
                    <a:pt x="3567434" y="133945"/>
                  </a:lnTo>
                  <a:lnTo>
                    <a:pt x="3571911" y="132699"/>
                  </a:lnTo>
                  <a:lnTo>
                    <a:pt x="3577342" y="131069"/>
                  </a:lnTo>
                  <a:lnTo>
                    <a:pt x="3580572" y="125345"/>
                  </a:lnTo>
                  <a:lnTo>
                    <a:pt x="3577314" y="114484"/>
                  </a:lnTo>
                  <a:lnTo>
                    <a:pt x="3571589" y="111255"/>
                  </a:lnTo>
                  <a:close/>
                </a:path>
                <a:path w="20085050" h="6245225">
                  <a:moveTo>
                    <a:pt x="6329452" y="1273463"/>
                  </a:moveTo>
                  <a:lnTo>
                    <a:pt x="6322874" y="1272236"/>
                  </a:lnTo>
                  <a:lnTo>
                    <a:pt x="6313162" y="1278353"/>
                  </a:lnTo>
                  <a:lnTo>
                    <a:pt x="6311934" y="1284930"/>
                  </a:lnTo>
                  <a:lnTo>
                    <a:pt x="6314992" y="1289786"/>
                  </a:lnTo>
                  <a:lnTo>
                    <a:pt x="6317477" y="1293213"/>
                  </a:lnTo>
                  <a:lnTo>
                    <a:pt x="6319195" y="1294735"/>
                  </a:lnTo>
                  <a:lnTo>
                    <a:pt x="6323869" y="1296728"/>
                  </a:lnTo>
                  <a:lnTo>
                    <a:pt x="6327585" y="1296342"/>
                  </a:lnTo>
                  <a:lnTo>
                    <a:pt x="6330727" y="1294525"/>
                  </a:lnTo>
                  <a:lnTo>
                    <a:pt x="6335583" y="1291467"/>
                  </a:lnTo>
                  <a:lnTo>
                    <a:pt x="6336811" y="1284889"/>
                  </a:lnTo>
                  <a:lnTo>
                    <a:pt x="6333753" y="1280032"/>
                  </a:lnTo>
                  <a:lnTo>
                    <a:pt x="6332510" y="1278320"/>
                  </a:lnTo>
                  <a:lnTo>
                    <a:pt x="6329452" y="1273463"/>
                  </a:lnTo>
                  <a:close/>
                </a:path>
                <a:path w="20085050" h="6245225">
                  <a:moveTo>
                    <a:pt x="15010981" y="4963696"/>
                  </a:moveTo>
                  <a:lnTo>
                    <a:pt x="15004686" y="4961800"/>
                  </a:lnTo>
                  <a:lnTo>
                    <a:pt x="14999640" y="4964382"/>
                  </a:lnTo>
                  <a:lnTo>
                    <a:pt x="14997736" y="4965148"/>
                  </a:lnTo>
                  <a:lnTo>
                    <a:pt x="14992688" y="4967730"/>
                  </a:lnTo>
                  <a:lnTo>
                    <a:pt x="14990793" y="4974023"/>
                  </a:lnTo>
                  <a:lnTo>
                    <a:pt x="14993374" y="4979071"/>
                  </a:lnTo>
                  <a:lnTo>
                    <a:pt x="14994332" y="4981452"/>
                  </a:lnTo>
                  <a:lnTo>
                    <a:pt x="14996386" y="4983117"/>
                  </a:lnTo>
                  <a:lnTo>
                    <a:pt x="15001059" y="4985110"/>
                  </a:lnTo>
                  <a:lnTo>
                    <a:pt x="15004156" y="4985248"/>
                  </a:lnTo>
                  <a:lnTo>
                    <a:pt x="15007155" y="4983766"/>
                  </a:lnTo>
                  <a:lnTo>
                    <a:pt x="15009201" y="4982665"/>
                  </a:lnTo>
                  <a:lnTo>
                    <a:pt x="15014249" y="4980084"/>
                  </a:lnTo>
                  <a:lnTo>
                    <a:pt x="15016146" y="4973791"/>
                  </a:lnTo>
                  <a:lnTo>
                    <a:pt x="15010981" y="4963696"/>
                  </a:lnTo>
                  <a:close/>
                </a:path>
                <a:path w="20085050" h="6245225">
                  <a:moveTo>
                    <a:pt x="3654898" y="88001"/>
                  </a:moveTo>
                  <a:lnTo>
                    <a:pt x="3649135" y="89488"/>
                  </a:lnTo>
                  <a:lnTo>
                    <a:pt x="3646896" y="90111"/>
                  </a:lnTo>
                  <a:lnTo>
                    <a:pt x="3641608" y="91406"/>
                  </a:lnTo>
                  <a:lnTo>
                    <a:pt x="3637902" y="97322"/>
                  </a:lnTo>
                  <a:lnTo>
                    <a:pt x="3639531" y="102752"/>
                  </a:lnTo>
                  <a:lnTo>
                    <a:pt x="3640537" y="105943"/>
                  </a:lnTo>
                  <a:lnTo>
                    <a:pt x="3642638" y="108418"/>
                  </a:lnTo>
                  <a:lnTo>
                    <a:pt x="3647646" y="110554"/>
                  </a:lnTo>
                  <a:lnTo>
                    <a:pt x="3649933" y="110741"/>
                  </a:lnTo>
                  <a:lnTo>
                    <a:pt x="3654411" y="109494"/>
                  </a:lnTo>
                  <a:lnTo>
                    <a:pt x="3659698" y="108198"/>
                  </a:lnTo>
                  <a:lnTo>
                    <a:pt x="3663263" y="102617"/>
                  </a:lnTo>
                  <a:lnTo>
                    <a:pt x="3661776" y="96853"/>
                  </a:lnTo>
                  <a:lnTo>
                    <a:pt x="3660481" y="91565"/>
                  </a:lnTo>
                  <a:lnTo>
                    <a:pt x="3654898" y="88001"/>
                  </a:lnTo>
                  <a:close/>
                </a:path>
                <a:path w="20085050" h="6245225">
                  <a:moveTo>
                    <a:pt x="6281532" y="1201729"/>
                  </a:moveTo>
                  <a:lnTo>
                    <a:pt x="6275288" y="1200642"/>
                  </a:lnTo>
                  <a:lnTo>
                    <a:pt x="6270432" y="1203701"/>
                  </a:lnTo>
                  <a:lnTo>
                    <a:pt x="6265768" y="1207236"/>
                  </a:lnTo>
                  <a:lnTo>
                    <a:pt x="6264682" y="1213480"/>
                  </a:lnTo>
                  <a:lnTo>
                    <a:pt x="6267741" y="1218335"/>
                  </a:lnTo>
                  <a:lnTo>
                    <a:pt x="6268983" y="1220049"/>
                  </a:lnTo>
                  <a:lnTo>
                    <a:pt x="6270083" y="1222097"/>
                  </a:lnTo>
                  <a:lnTo>
                    <a:pt x="6271943" y="1223285"/>
                  </a:lnTo>
                  <a:lnTo>
                    <a:pt x="6273612" y="1223997"/>
                  </a:lnTo>
                  <a:lnTo>
                    <a:pt x="6273421" y="1223521"/>
                  </a:lnTo>
                  <a:lnTo>
                    <a:pt x="6276425" y="1224802"/>
                  </a:lnTo>
                  <a:lnTo>
                    <a:pt x="6280475" y="1224557"/>
                  </a:lnTo>
                  <a:lnTo>
                    <a:pt x="6283283" y="1222599"/>
                  </a:lnTo>
                  <a:lnTo>
                    <a:pt x="6288282" y="1219206"/>
                  </a:lnTo>
                  <a:lnTo>
                    <a:pt x="6289367" y="1212962"/>
                  </a:lnTo>
                  <a:lnTo>
                    <a:pt x="6286309" y="1208106"/>
                  </a:lnTo>
                  <a:lnTo>
                    <a:pt x="6285067" y="1206392"/>
                  </a:lnTo>
                  <a:lnTo>
                    <a:pt x="6281532" y="1201729"/>
                  </a:lnTo>
                  <a:close/>
                </a:path>
                <a:path w="20085050" h="6245225">
                  <a:moveTo>
                    <a:pt x="15086638" y="4924158"/>
                  </a:moveTo>
                  <a:lnTo>
                    <a:pt x="15080345" y="4922263"/>
                  </a:lnTo>
                  <a:lnTo>
                    <a:pt x="15075299" y="4924844"/>
                  </a:lnTo>
                  <a:lnTo>
                    <a:pt x="15073250" y="4925942"/>
                  </a:lnTo>
                  <a:lnTo>
                    <a:pt x="15068202" y="4928525"/>
                  </a:lnTo>
                  <a:lnTo>
                    <a:pt x="15076715" y="4945572"/>
                  </a:lnTo>
                  <a:lnTo>
                    <a:pt x="15079955" y="4945375"/>
                  </a:lnTo>
                  <a:lnTo>
                    <a:pt x="15082954" y="4943892"/>
                  </a:lnTo>
                  <a:lnTo>
                    <a:pt x="15084861" y="4943126"/>
                  </a:lnTo>
                  <a:lnTo>
                    <a:pt x="15089908" y="4940545"/>
                  </a:lnTo>
                  <a:lnTo>
                    <a:pt x="15091802" y="4934251"/>
                  </a:lnTo>
                  <a:lnTo>
                    <a:pt x="15086638" y="4924158"/>
                  </a:lnTo>
                  <a:close/>
                </a:path>
                <a:path w="20085050" h="6245225">
                  <a:moveTo>
                    <a:pt x="3737927" y="68179"/>
                  </a:moveTo>
                  <a:lnTo>
                    <a:pt x="3732306" y="69333"/>
                  </a:lnTo>
                  <a:lnTo>
                    <a:pt x="3730210" y="69621"/>
                  </a:lnTo>
                  <a:lnTo>
                    <a:pt x="3724589" y="70775"/>
                  </a:lnTo>
                  <a:lnTo>
                    <a:pt x="3721357" y="76499"/>
                  </a:lnTo>
                  <a:lnTo>
                    <a:pt x="3722511" y="82120"/>
                  </a:lnTo>
                  <a:lnTo>
                    <a:pt x="3723041" y="85502"/>
                  </a:lnTo>
                  <a:lnTo>
                    <a:pt x="3725476" y="88119"/>
                  </a:lnTo>
                  <a:lnTo>
                    <a:pt x="3730483" y="90255"/>
                  </a:lnTo>
                  <a:lnTo>
                    <a:pt x="3732771" y="90442"/>
                  </a:lnTo>
                  <a:lnTo>
                    <a:pt x="3735010" y="89818"/>
                  </a:lnTo>
                  <a:lnTo>
                    <a:pt x="3737107" y="89529"/>
                  </a:lnTo>
                  <a:lnTo>
                    <a:pt x="3742728" y="88376"/>
                  </a:lnTo>
                  <a:lnTo>
                    <a:pt x="3745959" y="82652"/>
                  </a:lnTo>
                  <a:lnTo>
                    <a:pt x="3743652" y="71410"/>
                  </a:lnTo>
                  <a:lnTo>
                    <a:pt x="3737927" y="68179"/>
                  </a:lnTo>
                  <a:close/>
                </a:path>
                <a:path w="20085050" h="6245225">
                  <a:moveTo>
                    <a:pt x="6233092" y="1132139"/>
                  </a:moveTo>
                  <a:lnTo>
                    <a:pt x="6226372" y="1131244"/>
                  </a:lnTo>
                  <a:lnTo>
                    <a:pt x="6221851" y="1134444"/>
                  </a:lnTo>
                  <a:lnTo>
                    <a:pt x="6216995" y="1137504"/>
                  </a:lnTo>
                  <a:lnTo>
                    <a:pt x="6224980" y="1153931"/>
                  </a:lnTo>
                  <a:lnTo>
                    <a:pt x="6224838" y="1154265"/>
                  </a:lnTo>
                  <a:lnTo>
                    <a:pt x="6227842" y="1155546"/>
                  </a:lnTo>
                  <a:lnTo>
                    <a:pt x="6231893" y="1155301"/>
                  </a:lnTo>
                  <a:lnTo>
                    <a:pt x="6234844" y="1153009"/>
                  </a:lnTo>
                  <a:lnTo>
                    <a:pt x="6239699" y="1149951"/>
                  </a:lnTo>
                  <a:lnTo>
                    <a:pt x="6240594" y="1143229"/>
                  </a:lnTo>
                  <a:lnTo>
                    <a:pt x="6237393" y="1138708"/>
                  </a:lnTo>
                  <a:lnTo>
                    <a:pt x="6236151" y="1136994"/>
                  </a:lnTo>
                  <a:lnTo>
                    <a:pt x="6233092" y="1132139"/>
                  </a:lnTo>
                  <a:close/>
                </a:path>
                <a:path w="20085050" h="6245225">
                  <a:moveTo>
                    <a:pt x="6183032" y="1062647"/>
                  </a:moveTo>
                  <a:lnTo>
                    <a:pt x="6176453" y="1061420"/>
                  </a:lnTo>
                  <a:lnTo>
                    <a:pt x="6171789" y="1064954"/>
                  </a:lnTo>
                  <a:lnTo>
                    <a:pt x="6167268" y="1068154"/>
                  </a:lnTo>
                  <a:lnTo>
                    <a:pt x="6166040" y="1074733"/>
                  </a:lnTo>
                  <a:lnTo>
                    <a:pt x="6169574" y="1079397"/>
                  </a:lnTo>
                  <a:lnTo>
                    <a:pt x="6172058" y="1082823"/>
                  </a:lnTo>
                  <a:lnTo>
                    <a:pt x="6175254" y="1084582"/>
                  </a:lnTo>
                  <a:lnTo>
                    <a:pt x="6178259" y="1085863"/>
                  </a:lnTo>
                  <a:lnTo>
                    <a:pt x="6182308" y="1085619"/>
                  </a:lnTo>
                  <a:lnTo>
                    <a:pt x="6185259" y="1083326"/>
                  </a:lnTo>
                  <a:lnTo>
                    <a:pt x="6189781" y="1080125"/>
                  </a:lnTo>
                  <a:lnTo>
                    <a:pt x="6191009" y="1073547"/>
                  </a:lnTo>
                  <a:lnTo>
                    <a:pt x="6187475" y="1068882"/>
                  </a:lnTo>
                  <a:lnTo>
                    <a:pt x="6186233" y="1067168"/>
                  </a:lnTo>
                  <a:lnTo>
                    <a:pt x="6183032" y="1062647"/>
                  </a:lnTo>
                  <a:close/>
                </a:path>
                <a:path w="20085050" h="6245225">
                  <a:moveTo>
                    <a:pt x="3821197" y="49643"/>
                  </a:moveTo>
                  <a:lnTo>
                    <a:pt x="3815576" y="50795"/>
                  </a:lnTo>
                  <a:lnTo>
                    <a:pt x="3813480" y="51085"/>
                  </a:lnTo>
                  <a:lnTo>
                    <a:pt x="3807859" y="52238"/>
                  </a:lnTo>
                  <a:lnTo>
                    <a:pt x="3804294" y="57821"/>
                  </a:lnTo>
                  <a:lnTo>
                    <a:pt x="3805447" y="63442"/>
                  </a:lnTo>
                  <a:lnTo>
                    <a:pt x="3806311" y="66966"/>
                  </a:lnTo>
                  <a:lnTo>
                    <a:pt x="3808745" y="69583"/>
                  </a:lnTo>
                  <a:lnTo>
                    <a:pt x="3813419" y="71577"/>
                  </a:lnTo>
                  <a:lnTo>
                    <a:pt x="3817803" y="71474"/>
                  </a:lnTo>
                  <a:lnTo>
                    <a:pt x="3819900" y="71184"/>
                  </a:lnTo>
                  <a:lnTo>
                    <a:pt x="3825521" y="70031"/>
                  </a:lnTo>
                  <a:lnTo>
                    <a:pt x="3829085" y="64450"/>
                  </a:lnTo>
                  <a:lnTo>
                    <a:pt x="3826779" y="53208"/>
                  </a:lnTo>
                  <a:lnTo>
                    <a:pt x="3821197" y="49643"/>
                  </a:lnTo>
                  <a:close/>
                </a:path>
                <a:path w="20085050" h="6245225">
                  <a:moveTo>
                    <a:pt x="15162152" y="4884952"/>
                  </a:moveTo>
                  <a:lnTo>
                    <a:pt x="15155860" y="4883057"/>
                  </a:lnTo>
                  <a:lnTo>
                    <a:pt x="15150813" y="4885638"/>
                  </a:lnTo>
                  <a:lnTo>
                    <a:pt x="15148907" y="4886404"/>
                  </a:lnTo>
                  <a:lnTo>
                    <a:pt x="15143859" y="4888985"/>
                  </a:lnTo>
                  <a:lnTo>
                    <a:pt x="15141965" y="4895279"/>
                  </a:lnTo>
                  <a:lnTo>
                    <a:pt x="15144547" y="4900327"/>
                  </a:lnTo>
                  <a:lnTo>
                    <a:pt x="15145646" y="4902374"/>
                  </a:lnTo>
                  <a:lnTo>
                    <a:pt x="15147699" y="4904038"/>
                  </a:lnTo>
                  <a:lnTo>
                    <a:pt x="15149701" y="4904892"/>
                  </a:lnTo>
                  <a:lnTo>
                    <a:pt x="15149559" y="4905226"/>
                  </a:lnTo>
                  <a:lnTo>
                    <a:pt x="15152230" y="4906366"/>
                  </a:lnTo>
                  <a:lnTo>
                    <a:pt x="15155469" y="4906169"/>
                  </a:lnTo>
                  <a:lnTo>
                    <a:pt x="15158468" y="4904687"/>
                  </a:lnTo>
                  <a:lnTo>
                    <a:pt x="15160375" y="4903922"/>
                  </a:lnTo>
                  <a:lnTo>
                    <a:pt x="15165422" y="4901340"/>
                  </a:lnTo>
                  <a:lnTo>
                    <a:pt x="15167316" y="4895046"/>
                  </a:lnTo>
                  <a:lnTo>
                    <a:pt x="15162152" y="4884952"/>
                  </a:lnTo>
                  <a:close/>
                </a:path>
                <a:path w="20085050" h="6245225">
                  <a:moveTo>
                    <a:pt x="6131401" y="994064"/>
                  </a:moveTo>
                  <a:lnTo>
                    <a:pt x="6125015" y="993312"/>
                  </a:lnTo>
                  <a:lnTo>
                    <a:pt x="6115686" y="1000381"/>
                  </a:lnTo>
                  <a:lnTo>
                    <a:pt x="6114934" y="1006768"/>
                  </a:lnTo>
                  <a:lnTo>
                    <a:pt x="6118468" y="1011432"/>
                  </a:lnTo>
                  <a:lnTo>
                    <a:pt x="6120952" y="1014859"/>
                  </a:lnTo>
                  <a:lnTo>
                    <a:pt x="6123814" y="1016474"/>
                  </a:lnTo>
                  <a:lnTo>
                    <a:pt x="6127152" y="1017898"/>
                  </a:lnTo>
                  <a:lnTo>
                    <a:pt x="6131345" y="1017319"/>
                  </a:lnTo>
                  <a:lnTo>
                    <a:pt x="6134296" y="1015027"/>
                  </a:lnTo>
                  <a:lnTo>
                    <a:pt x="6138960" y="1011493"/>
                  </a:lnTo>
                  <a:lnTo>
                    <a:pt x="6139711" y="1005106"/>
                  </a:lnTo>
                  <a:lnTo>
                    <a:pt x="6136177" y="1000441"/>
                  </a:lnTo>
                  <a:lnTo>
                    <a:pt x="6134935" y="998727"/>
                  </a:lnTo>
                  <a:lnTo>
                    <a:pt x="6131401" y="994064"/>
                  </a:lnTo>
                  <a:close/>
                </a:path>
                <a:path w="20085050" h="6245225">
                  <a:moveTo>
                    <a:pt x="3905949" y="34106"/>
                  </a:moveTo>
                  <a:lnTo>
                    <a:pt x="3900328" y="35260"/>
                  </a:lnTo>
                  <a:lnTo>
                    <a:pt x="3898232" y="35548"/>
                  </a:lnTo>
                  <a:lnTo>
                    <a:pt x="3892277" y="36560"/>
                  </a:lnTo>
                  <a:lnTo>
                    <a:pt x="3888378" y="41999"/>
                  </a:lnTo>
                  <a:lnTo>
                    <a:pt x="3889531" y="47620"/>
                  </a:lnTo>
                  <a:lnTo>
                    <a:pt x="3890061" y="51003"/>
                  </a:lnTo>
                  <a:lnTo>
                    <a:pt x="3892687" y="54097"/>
                  </a:lnTo>
                  <a:lnTo>
                    <a:pt x="3895692" y="55378"/>
                  </a:lnTo>
                  <a:lnTo>
                    <a:pt x="3895883" y="55855"/>
                  </a:lnTo>
                  <a:lnTo>
                    <a:pt x="3897552" y="56567"/>
                  </a:lnTo>
                  <a:lnTo>
                    <a:pt x="3901603" y="56321"/>
                  </a:lnTo>
                  <a:lnTo>
                    <a:pt x="3903699" y="56032"/>
                  </a:lnTo>
                  <a:lnTo>
                    <a:pt x="3909654" y="55021"/>
                  </a:lnTo>
                  <a:lnTo>
                    <a:pt x="3913553" y="49581"/>
                  </a:lnTo>
                  <a:lnTo>
                    <a:pt x="3912400" y="43960"/>
                  </a:lnTo>
                  <a:lnTo>
                    <a:pt x="3911389" y="38005"/>
                  </a:lnTo>
                  <a:lnTo>
                    <a:pt x="3905949" y="34106"/>
                  </a:lnTo>
                  <a:close/>
                </a:path>
                <a:path w="20085050" h="6245225">
                  <a:moveTo>
                    <a:pt x="15237951" y="4845079"/>
                  </a:moveTo>
                  <a:lnTo>
                    <a:pt x="15231658" y="4843184"/>
                  </a:lnTo>
                  <a:lnTo>
                    <a:pt x="15226612" y="4845766"/>
                  </a:lnTo>
                  <a:lnTo>
                    <a:pt x="15224708" y="4846532"/>
                  </a:lnTo>
                  <a:lnTo>
                    <a:pt x="15219660" y="4849114"/>
                  </a:lnTo>
                  <a:lnTo>
                    <a:pt x="15217764" y="4855407"/>
                  </a:lnTo>
                  <a:lnTo>
                    <a:pt x="15220347" y="4860454"/>
                  </a:lnTo>
                  <a:lnTo>
                    <a:pt x="15221445" y="4862501"/>
                  </a:lnTo>
                  <a:lnTo>
                    <a:pt x="15223498" y="4864166"/>
                  </a:lnTo>
                  <a:lnTo>
                    <a:pt x="15225500" y="4865020"/>
                  </a:lnTo>
                  <a:lnTo>
                    <a:pt x="15225215" y="4865688"/>
                  </a:lnTo>
                  <a:lnTo>
                    <a:pt x="15227886" y="4866827"/>
                  </a:lnTo>
                  <a:lnTo>
                    <a:pt x="15231126" y="4866630"/>
                  </a:lnTo>
                  <a:lnTo>
                    <a:pt x="15234124" y="4865148"/>
                  </a:lnTo>
                  <a:lnTo>
                    <a:pt x="15236173" y="4864049"/>
                  </a:lnTo>
                  <a:lnTo>
                    <a:pt x="15241221" y="4861467"/>
                  </a:lnTo>
                  <a:lnTo>
                    <a:pt x="15243115" y="4855174"/>
                  </a:lnTo>
                  <a:lnTo>
                    <a:pt x="15237951" y="4845079"/>
                  </a:lnTo>
                  <a:close/>
                </a:path>
                <a:path w="20085050" h="6245225">
                  <a:moveTo>
                    <a:pt x="6078247" y="927198"/>
                  </a:moveTo>
                  <a:lnTo>
                    <a:pt x="6071527" y="926304"/>
                  </a:lnTo>
                  <a:lnTo>
                    <a:pt x="6062866" y="933658"/>
                  </a:lnTo>
                  <a:lnTo>
                    <a:pt x="6061972" y="940378"/>
                  </a:lnTo>
                  <a:lnTo>
                    <a:pt x="6065649" y="944709"/>
                  </a:lnTo>
                  <a:lnTo>
                    <a:pt x="6066890" y="946423"/>
                  </a:lnTo>
                  <a:lnTo>
                    <a:pt x="6067941" y="947659"/>
                  </a:lnTo>
                  <a:lnTo>
                    <a:pt x="6070803" y="949275"/>
                  </a:lnTo>
                  <a:lnTo>
                    <a:pt x="6074475" y="950841"/>
                  </a:lnTo>
                  <a:lnTo>
                    <a:pt x="6078525" y="950597"/>
                  </a:lnTo>
                  <a:lnTo>
                    <a:pt x="6085949" y="944293"/>
                  </a:lnTo>
                  <a:lnTo>
                    <a:pt x="6086843" y="937572"/>
                  </a:lnTo>
                  <a:lnTo>
                    <a:pt x="6083166" y="933243"/>
                  </a:lnTo>
                  <a:lnTo>
                    <a:pt x="6081924" y="931529"/>
                  </a:lnTo>
                  <a:lnTo>
                    <a:pt x="6078247" y="927198"/>
                  </a:lnTo>
                  <a:close/>
                </a:path>
                <a:path w="20085050" h="6245225">
                  <a:moveTo>
                    <a:pt x="3990564" y="21667"/>
                  </a:moveTo>
                  <a:lnTo>
                    <a:pt x="3984751" y="22345"/>
                  </a:lnTo>
                  <a:lnTo>
                    <a:pt x="3982655" y="22635"/>
                  </a:lnTo>
                  <a:lnTo>
                    <a:pt x="3976842" y="23312"/>
                  </a:lnTo>
                  <a:lnTo>
                    <a:pt x="3973086" y="28418"/>
                  </a:lnTo>
                  <a:lnTo>
                    <a:pt x="3973763" y="34230"/>
                  </a:lnTo>
                  <a:lnTo>
                    <a:pt x="3974484" y="38088"/>
                  </a:lnTo>
                  <a:lnTo>
                    <a:pt x="3976777" y="41039"/>
                  </a:lnTo>
                  <a:lnTo>
                    <a:pt x="3981450" y="43033"/>
                  </a:lnTo>
                  <a:lnTo>
                    <a:pt x="3985358" y="43121"/>
                  </a:lnTo>
                  <a:lnTo>
                    <a:pt x="3987455" y="42832"/>
                  </a:lnTo>
                  <a:lnTo>
                    <a:pt x="3993267" y="42155"/>
                  </a:lnTo>
                  <a:lnTo>
                    <a:pt x="3997023" y="37050"/>
                  </a:lnTo>
                  <a:lnTo>
                    <a:pt x="3995669" y="25423"/>
                  </a:lnTo>
                  <a:lnTo>
                    <a:pt x="3990564" y="21667"/>
                  </a:lnTo>
                  <a:close/>
                </a:path>
                <a:path w="20085050" h="6245225">
                  <a:moveTo>
                    <a:pt x="6023189" y="861099"/>
                  </a:moveTo>
                  <a:lnTo>
                    <a:pt x="6016660" y="860681"/>
                  </a:lnTo>
                  <a:lnTo>
                    <a:pt x="6007999" y="868035"/>
                  </a:lnTo>
                  <a:lnTo>
                    <a:pt x="6007581" y="874564"/>
                  </a:lnTo>
                  <a:lnTo>
                    <a:pt x="6011258" y="878894"/>
                  </a:lnTo>
                  <a:lnTo>
                    <a:pt x="6012499" y="880608"/>
                  </a:lnTo>
                  <a:lnTo>
                    <a:pt x="6013407" y="882179"/>
                  </a:lnTo>
                  <a:lnTo>
                    <a:pt x="6019750" y="884884"/>
                  </a:lnTo>
                  <a:lnTo>
                    <a:pt x="6023943" y="884305"/>
                  </a:lnTo>
                  <a:lnTo>
                    <a:pt x="6031366" y="878003"/>
                  </a:lnTo>
                  <a:lnTo>
                    <a:pt x="6031784" y="871473"/>
                  </a:lnTo>
                  <a:lnTo>
                    <a:pt x="6028108" y="867143"/>
                  </a:lnTo>
                  <a:lnTo>
                    <a:pt x="6026866" y="865429"/>
                  </a:lnTo>
                  <a:lnTo>
                    <a:pt x="6023189" y="861099"/>
                  </a:lnTo>
                  <a:close/>
                </a:path>
                <a:path w="20085050" h="6245225">
                  <a:moveTo>
                    <a:pt x="4075802" y="11468"/>
                  </a:moveTo>
                  <a:lnTo>
                    <a:pt x="4069989" y="12145"/>
                  </a:lnTo>
                  <a:lnTo>
                    <a:pt x="4067892" y="12435"/>
                  </a:lnTo>
                  <a:lnTo>
                    <a:pt x="4062080" y="13111"/>
                  </a:lnTo>
                  <a:lnTo>
                    <a:pt x="4057990" y="18074"/>
                  </a:lnTo>
                  <a:lnTo>
                    <a:pt x="4058667" y="23887"/>
                  </a:lnTo>
                  <a:lnTo>
                    <a:pt x="4058912" y="27938"/>
                  </a:lnTo>
                  <a:lnTo>
                    <a:pt x="4061538" y="31031"/>
                  </a:lnTo>
                  <a:lnTo>
                    <a:pt x="4066545" y="33167"/>
                  </a:lnTo>
                  <a:lnTo>
                    <a:pt x="4070119" y="33113"/>
                  </a:lnTo>
                  <a:lnTo>
                    <a:pt x="4072216" y="32824"/>
                  </a:lnTo>
                  <a:lnTo>
                    <a:pt x="4078029" y="32146"/>
                  </a:lnTo>
                  <a:lnTo>
                    <a:pt x="4082118" y="27184"/>
                  </a:lnTo>
                  <a:lnTo>
                    <a:pt x="4080765" y="15558"/>
                  </a:lnTo>
                  <a:lnTo>
                    <a:pt x="4075802" y="11468"/>
                  </a:lnTo>
                  <a:close/>
                </a:path>
                <a:path w="20085050" h="6245225">
                  <a:moveTo>
                    <a:pt x="15313752" y="4805207"/>
                  </a:moveTo>
                  <a:lnTo>
                    <a:pt x="15307458" y="4803310"/>
                  </a:lnTo>
                  <a:lnTo>
                    <a:pt x="15302411" y="4805892"/>
                  </a:lnTo>
                  <a:lnTo>
                    <a:pt x="15300507" y="4806659"/>
                  </a:lnTo>
                  <a:lnTo>
                    <a:pt x="15295459" y="4809241"/>
                  </a:lnTo>
                  <a:lnTo>
                    <a:pt x="15293562" y="4815534"/>
                  </a:lnTo>
                  <a:lnTo>
                    <a:pt x="15296145" y="4820581"/>
                  </a:lnTo>
                  <a:lnTo>
                    <a:pt x="15297244" y="4822628"/>
                  </a:lnTo>
                  <a:lnTo>
                    <a:pt x="15299296" y="4824293"/>
                  </a:lnTo>
                  <a:lnTo>
                    <a:pt x="15301300" y="4825148"/>
                  </a:lnTo>
                  <a:lnTo>
                    <a:pt x="15301015" y="4825816"/>
                  </a:lnTo>
                  <a:lnTo>
                    <a:pt x="15303685" y="4826955"/>
                  </a:lnTo>
                  <a:lnTo>
                    <a:pt x="15306926" y="4826758"/>
                  </a:lnTo>
                  <a:lnTo>
                    <a:pt x="15309926" y="4825276"/>
                  </a:lnTo>
                  <a:lnTo>
                    <a:pt x="15311973" y="4824175"/>
                  </a:lnTo>
                  <a:lnTo>
                    <a:pt x="15317020" y="4821594"/>
                  </a:lnTo>
                  <a:lnTo>
                    <a:pt x="15318916" y="4815300"/>
                  </a:lnTo>
                  <a:lnTo>
                    <a:pt x="15313752" y="4805207"/>
                  </a:lnTo>
                  <a:close/>
                </a:path>
                <a:path w="20085050" h="6245225">
                  <a:moveTo>
                    <a:pt x="5966943" y="796859"/>
                  </a:moveTo>
                  <a:lnTo>
                    <a:pt x="5960271" y="796776"/>
                  </a:lnTo>
                  <a:lnTo>
                    <a:pt x="5951610" y="804129"/>
                  </a:lnTo>
                  <a:lnTo>
                    <a:pt x="5951525" y="810802"/>
                  </a:lnTo>
                  <a:lnTo>
                    <a:pt x="5955202" y="815131"/>
                  </a:lnTo>
                  <a:lnTo>
                    <a:pt x="5956587" y="816511"/>
                  </a:lnTo>
                  <a:lnTo>
                    <a:pt x="5957495" y="818083"/>
                  </a:lnTo>
                  <a:lnTo>
                    <a:pt x="5963838" y="820788"/>
                  </a:lnTo>
                  <a:lnTo>
                    <a:pt x="5968173" y="819875"/>
                  </a:lnTo>
                  <a:lnTo>
                    <a:pt x="5975597" y="813573"/>
                  </a:lnTo>
                  <a:lnTo>
                    <a:pt x="5975680" y="806901"/>
                  </a:lnTo>
                  <a:lnTo>
                    <a:pt x="5972003" y="802570"/>
                  </a:lnTo>
                  <a:lnTo>
                    <a:pt x="5970620" y="801190"/>
                  </a:lnTo>
                  <a:lnTo>
                    <a:pt x="5966943" y="796859"/>
                  </a:lnTo>
                  <a:close/>
                </a:path>
                <a:path w="20085050" h="6245225">
                  <a:moveTo>
                    <a:pt x="4161712" y="4318"/>
                  </a:moveTo>
                  <a:lnTo>
                    <a:pt x="4156041" y="4661"/>
                  </a:lnTo>
                  <a:lnTo>
                    <a:pt x="4153945" y="4950"/>
                  </a:lnTo>
                  <a:lnTo>
                    <a:pt x="4147798" y="5485"/>
                  </a:lnTo>
                  <a:lnTo>
                    <a:pt x="4143949" y="10156"/>
                  </a:lnTo>
                  <a:lnTo>
                    <a:pt x="4143708" y="10448"/>
                  </a:lnTo>
                  <a:lnTo>
                    <a:pt x="4144297" y="20168"/>
                  </a:lnTo>
                  <a:lnTo>
                    <a:pt x="4147115" y="23738"/>
                  </a:lnTo>
                  <a:lnTo>
                    <a:pt x="4151788" y="25731"/>
                  </a:lnTo>
                  <a:lnTo>
                    <a:pt x="4155219" y="26011"/>
                  </a:lnTo>
                  <a:lnTo>
                    <a:pt x="4157316" y="25721"/>
                  </a:lnTo>
                  <a:lnTo>
                    <a:pt x="4163462" y="25187"/>
                  </a:lnTo>
                  <a:lnTo>
                    <a:pt x="4167312" y="20516"/>
                  </a:lnTo>
                  <a:lnTo>
                    <a:pt x="4167552" y="20224"/>
                  </a:lnTo>
                  <a:lnTo>
                    <a:pt x="4167210" y="14553"/>
                  </a:lnTo>
                  <a:lnTo>
                    <a:pt x="4166675" y="8407"/>
                  </a:lnTo>
                  <a:lnTo>
                    <a:pt x="4161712" y="4318"/>
                  </a:lnTo>
                  <a:close/>
                </a:path>
                <a:path w="20085050" h="6245225">
                  <a:moveTo>
                    <a:pt x="5908506" y="734054"/>
                  </a:moveTo>
                  <a:lnTo>
                    <a:pt x="5901977" y="733637"/>
                  </a:lnTo>
                  <a:lnTo>
                    <a:pt x="5893699" y="741942"/>
                  </a:lnTo>
                  <a:lnTo>
                    <a:pt x="5893281" y="748472"/>
                  </a:lnTo>
                  <a:lnTo>
                    <a:pt x="5898818" y="753989"/>
                  </a:lnTo>
                  <a:lnTo>
                    <a:pt x="5899535" y="755085"/>
                  </a:lnTo>
                  <a:lnTo>
                    <a:pt x="5906211" y="757932"/>
                  </a:lnTo>
                  <a:lnTo>
                    <a:pt x="5910404" y="757354"/>
                  </a:lnTo>
                  <a:lnTo>
                    <a:pt x="5913639" y="754395"/>
                  </a:lnTo>
                  <a:lnTo>
                    <a:pt x="5917779" y="750241"/>
                  </a:lnTo>
                  <a:lnTo>
                    <a:pt x="5918197" y="743711"/>
                  </a:lnTo>
                  <a:lnTo>
                    <a:pt x="5908506" y="734054"/>
                  </a:lnTo>
                  <a:close/>
                </a:path>
                <a:path w="20085050" h="6245225">
                  <a:moveTo>
                    <a:pt x="15389075" y="4765525"/>
                  </a:moveTo>
                  <a:lnTo>
                    <a:pt x="15382780" y="4763629"/>
                  </a:lnTo>
                  <a:lnTo>
                    <a:pt x="15377734" y="4766211"/>
                  </a:lnTo>
                  <a:lnTo>
                    <a:pt x="15375828" y="4766977"/>
                  </a:lnTo>
                  <a:lnTo>
                    <a:pt x="15370782" y="4769559"/>
                  </a:lnTo>
                  <a:lnTo>
                    <a:pt x="15368885" y="4775852"/>
                  </a:lnTo>
                  <a:lnTo>
                    <a:pt x="15371468" y="4780899"/>
                  </a:lnTo>
                  <a:lnTo>
                    <a:pt x="15372567" y="4782946"/>
                  </a:lnTo>
                  <a:lnTo>
                    <a:pt x="15374619" y="4784611"/>
                  </a:lnTo>
                  <a:lnTo>
                    <a:pt x="15376621" y="4785465"/>
                  </a:lnTo>
                  <a:lnTo>
                    <a:pt x="15376337" y="4786133"/>
                  </a:lnTo>
                  <a:lnTo>
                    <a:pt x="15379008" y="4787272"/>
                  </a:lnTo>
                  <a:lnTo>
                    <a:pt x="15382249" y="4787076"/>
                  </a:lnTo>
                  <a:lnTo>
                    <a:pt x="15385248" y="4785595"/>
                  </a:lnTo>
                  <a:lnTo>
                    <a:pt x="15387295" y="4784494"/>
                  </a:lnTo>
                  <a:lnTo>
                    <a:pt x="15392343" y="4781913"/>
                  </a:lnTo>
                  <a:lnTo>
                    <a:pt x="15394238" y="4775619"/>
                  </a:lnTo>
                  <a:lnTo>
                    <a:pt x="15389075" y="4765525"/>
                  </a:lnTo>
                  <a:close/>
                </a:path>
                <a:path w="20085050" h="6245225">
                  <a:moveTo>
                    <a:pt x="4247199" y="932"/>
                  </a:moveTo>
                  <a:lnTo>
                    <a:pt x="4241529" y="1275"/>
                  </a:lnTo>
                  <a:lnTo>
                    <a:pt x="4239575" y="1231"/>
                  </a:lnTo>
                  <a:lnTo>
                    <a:pt x="4233904" y="1574"/>
                  </a:lnTo>
                  <a:lnTo>
                    <a:pt x="4229147" y="6253"/>
                  </a:lnTo>
                  <a:lnTo>
                    <a:pt x="4229490" y="11923"/>
                  </a:lnTo>
                  <a:lnTo>
                    <a:pt x="4229593" y="16306"/>
                  </a:lnTo>
                  <a:lnTo>
                    <a:pt x="4232077" y="19734"/>
                  </a:lnTo>
                  <a:lnTo>
                    <a:pt x="4237084" y="21870"/>
                  </a:lnTo>
                  <a:lnTo>
                    <a:pt x="4240182" y="22007"/>
                  </a:lnTo>
                  <a:lnTo>
                    <a:pt x="4242136" y="22051"/>
                  </a:lnTo>
                  <a:lnTo>
                    <a:pt x="4247806" y="21709"/>
                  </a:lnTo>
                  <a:lnTo>
                    <a:pt x="4252563" y="17030"/>
                  </a:lnTo>
                  <a:lnTo>
                    <a:pt x="4251877" y="5689"/>
                  </a:lnTo>
                  <a:lnTo>
                    <a:pt x="4247199" y="932"/>
                  </a:lnTo>
                  <a:close/>
                </a:path>
                <a:path w="20085050" h="6245225">
                  <a:moveTo>
                    <a:pt x="5848691" y="672634"/>
                  </a:moveTo>
                  <a:lnTo>
                    <a:pt x="5842018" y="672548"/>
                  </a:lnTo>
                  <a:lnTo>
                    <a:pt x="5837879" y="676701"/>
                  </a:lnTo>
                  <a:lnTo>
                    <a:pt x="5833883" y="680520"/>
                  </a:lnTo>
                  <a:lnTo>
                    <a:pt x="5833799" y="687192"/>
                  </a:lnTo>
                  <a:lnTo>
                    <a:pt x="5839337" y="692712"/>
                  </a:lnTo>
                  <a:lnTo>
                    <a:pt x="5840387" y="693949"/>
                  </a:lnTo>
                  <a:lnTo>
                    <a:pt x="5846395" y="696512"/>
                  </a:lnTo>
                  <a:lnTo>
                    <a:pt x="5851065" y="695741"/>
                  </a:lnTo>
                  <a:lnTo>
                    <a:pt x="5853967" y="692639"/>
                  </a:lnTo>
                  <a:lnTo>
                    <a:pt x="5857963" y="688820"/>
                  </a:lnTo>
                  <a:lnTo>
                    <a:pt x="5858047" y="682147"/>
                  </a:lnTo>
                  <a:lnTo>
                    <a:pt x="5852510" y="676629"/>
                  </a:lnTo>
                  <a:lnTo>
                    <a:pt x="5848691" y="672634"/>
                  </a:lnTo>
                  <a:close/>
                </a:path>
                <a:path w="20085050" h="6245225">
                  <a:moveTo>
                    <a:pt x="4333025" y="453"/>
                  </a:moveTo>
                  <a:lnTo>
                    <a:pt x="4325209" y="276"/>
                  </a:lnTo>
                  <a:lnTo>
                    <a:pt x="4319014" y="0"/>
                  </a:lnTo>
                  <a:lnTo>
                    <a:pt x="4314733" y="4486"/>
                  </a:lnTo>
                  <a:lnTo>
                    <a:pt x="4314600" y="10348"/>
                  </a:lnTo>
                  <a:lnTo>
                    <a:pt x="4314702" y="14733"/>
                  </a:lnTo>
                  <a:lnTo>
                    <a:pt x="4317377" y="18636"/>
                  </a:lnTo>
                  <a:lnTo>
                    <a:pt x="4322719" y="20915"/>
                  </a:lnTo>
                  <a:lnTo>
                    <a:pt x="4325340" y="21244"/>
                  </a:lnTo>
                  <a:lnTo>
                    <a:pt x="4327294" y="21288"/>
                  </a:lnTo>
                  <a:lnTo>
                    <a:pt x="4333298" y="21087"/>
                  </a:lnTo>
                  <a:lnTo>
                    <a:pt x="4337580" y="16600"/>
                  </a:lnTo>
                  <a:lnTo>
                    <a:pt x="4337713" y="10738"/>
                  </a:lnTo>
                  <a:lnTo>
                    <a:pt x="4337512" y="4734"/>
                  </a:lnTo>
                  <a:lnTo>
                    <a:pt x="4333025" y="453"/>
                  </a:lnTo>
                  <a:close/>
                </a:path>
                <a:path w="20085050" h="6245225">
                  <a:moveTo>
                    <a:pt x="5786876" y="613121"/>
                  </a:moveTo>
                  <a:lnTo>
                    <a:pt x="5780204" y="613037"/>
                  </a:lnTo>
                  <a:lnTo>
                    <a:pt x="5772594" y="621628"/>
                  </a:lnTo>
                  <a:lnTo>
                    <a:pt x="5772510" y="628299"/>
                  </a:lnTo>
                  <a:lnTo>
                    <a:pt x="5776805" y="632105"/>
                  </a:lnTo>
                  <a:lnTo>
                    <a:pt x="5778190" y="633485"/>
                  </a:lnTo>
                  <a:lnTo>
                    <a:pt x="5778907" y="634580"/>
                  </a:lnTo>
                  <a:lnTo>
                    <a:pt x="5785249" y="637285"/>
                  </a:lnTo>
                  <a:lnTo>
                    <a:pt x="5789918" y="636514"/>
                  </a:lnTo>
                  <a:lnTo>
                    <a:pt x="5792962" y="633078"/>
                  </a:lnTo>
                  <a:lnTo>
                    <a:pt x="5797101" y="628926"/>
                  </a:lnTo>
                  <a:lnTo>
                    <a:pt x="5796851" y="622111"/>
                  </a:lnTo>
                  <a:lnTo>
                    <a:pt x="5792556" y="618306"/>
                  </a:lnTo>
                  <a:lnTo>
                    <a:pt x="5791172" y="616926"/>
                  </a:lnTo>
                  <a:lnTo>
                    <a:pt x="5786876" y="613121"/>
                  </a:lnTo>
                  <a:close/>
                </a:path>
                <a:path w="20085050" h="6245225">
                  <a:moveTo>
                    <a:pt x="15464874" y="4725651"/>
                  </a:moveTo>
                  <a:lnTo>
                    <a:pt x="15458581" y="4723758"/>
                  </a:lnTo>
                  <a:lnTo>
                    <a:pt x="15453534" y="4726339"/>
                  </a:lnTo>
                  <a:lnTo>
                    <a:pt x="15451628" y="4727105"/>
                  </a:lnTo>
                  <a:lnTo>
                    <a:pt x="15446581" y="4729686"/>
                  </a:lnTo>
                  <a:lnTo>
                    <a:pt x="15444686" y="4735980"/>
                  </a:lnTo>
                  <a:lnTo>
                    <a:pt x="15447268" y="4741027"/>
                  </a:lnTo>
                  <a:lnTo>
                    <a:pt x="15448368" y="4743075"/>
                  </a:lnTo>
                  <a:lnTo>
                    <a:pt x="15450419" y="4744739"/>
                  </a:lnTo>
                  <a:lnTo>
                    <a:pt x="15452423" y="4745593"/>
                  </a:lnTo>
                  <a:lnTo>
                    <a:pt x="15452280" y="4745927"/>
                  </a:lnTo>
                  <a:lnTo>
                    <a:pt x="15454951" y="4747067"/>
                  </a:lnTo>
                  <a:lnTo>
                    <a:pt x="15458190" y="4746870"/>
                  </a:lnTo>
                  <a:lnTo>
                    <a:pt x="15461190" y="4745387"/>
                  </a:lnTo>
                  <a:lnTo>
                    <a:pt x="15463094" y="4744622"/>
                  </a:lnTo>
                  <a:lnTo>
                    <a:pt x="15468142" y="4742039"/>
                  </a:lnTo>
                  <a:lnTo>
                    <a:pt x="15470037" y="4735746"/>
                  </a:lnTo>
                  <a:lnTo>
                    <a:pt x="15464874" y="4725651"/>
                  </a:lnTo>
                  <a:close/>
                </a:path>
                <a:path w="20085050" h="6245225">
                  <a:moveTo>
                    <a:pt x="4418380" y="2929"/>
                  </a:moveTo>
                  <a:lnTo>
                    <a:pt x="4404702" y="2618"/>
                  </a:lnTo>
                  <a:lnTo>
                    <a:pt x="4399753" y="6820"/>
                  </a:lnTo>
                  <a:lnTo>
                    <a:pt x="4399619" y="12683"/>
                  </a:lnTo>
                  <a:lnTo>
                    <a:pt x="4399246" y="17258"/>
                  </a:lnTo>
                  <a:lnTo>
                    <a:pt x="4401922" y="21161"/>
                  </a:lnTo>
                  <a:lnTo>
                    <a:pt x="4406929" y="23297"/>
                  </a:lnTo>
                  <a:lnTo>
                    <a:pt x="4409551" y="23626"/>
                  </a:lnTo>
                  <a:lnTo>
                    <a:pt x="4417366" y="23804"/>
                  </a:lnTo>
                  <a:lnTo>
                    <a:pt x="4422315" y="19602"/>
                  </a:lnTo>
                  <a:lnTo>
                    <a:pt x="4422581" y="7878"/>
                  </a:lnTo>
                  <a:lnTo>
                    <a:pt x="4418380" y="2929"/>
                  </a:lnTo>
                  <a:close/>
                </a:path>
                <a:path w="20085050" h="6245225">
                  <a:moveTo>
                    <a:pt x="5723063" y="555519"/>
                  </a:moveTo>
                  <a:lnTo>
                    <a:pt x="5716583" y="555910"/>
                  </a:lnTo>
                  <a:lnTo>
                    <a:pt x="5708973" y="564502"/>
                  </a:lnTo>
                  <a:lnTo>
                    <a:pt x="5709365" y="570983"/>
                  </a:lnTo>
                  <a:lnTo>
                    <a:pt x="5716238" y="577070"/>
                  </a:lnTo>
                  <a:lnTo>
                    <a:pt x="5718241" y="577925"/>
                  </a:lnTo>
                  <a:lnTo>
                    <a:pt x="5717765" y="578116"/>
                  </a:lnTo>
                  <a:lnTo>
                    <a:pt x="5721771" y="579825"/>
                  </a:lnTo>
                  <a:lnTo>
                    <a:pt x="5726582" y="578721"/>
                  </a:lnTo>
                  <a:lnTo>
                    <a:pt x="5733432" y="570989"/>
                  </a:lnTo>
                  <a:lnTo>
                    <a:pt x="5733039" y="564509"/>
                  </a:lnTo>
                  <a:lnTo>
                    <a:pt x="5728744" y="560703"/>
                  </a:lnTo>
                  <a:lnTo>
                    <a:pt x="5727359" y="559323"/>
                  </a:lnTo>
                  <a:lnTo>
                    <a:pt x="5723063" y="555519"/>
                  </a:lnTo>
                  <a:close/>
                </a:path>
                <a:path w="20085050" h="6245225">
                  <a:moveTo>
                    <a:pt x="4503645" y="9313"/>
                  </a:moveTo>
                  <a:lnTo>
                    <a:pt x="4497926" y="8846"/>
                  </a:lnTo>
                  <a:lnTo>
                    <a:pt x="4495972" y="8802"/>
                  </a:lnTo>
                  <a:lnTo>
                    <a:pt x="4490253" y="8336"/>
                  </a:lnTo>
                  <a:lnTo>
                    <a:pt x="4485303" y="12537"/>
                  </a:lnTo>
                  <a:lnTo>
                    <a:pt x="4484494" y="22452"/>
                  </a:lnTo>
                  <a:lnTo>
                    <a:pt x="4484463" y="22832"/>
                  </a:lnTo>
                  <a:lnTo>
                    <a:pt x="4486996" y="27069"/>
                  </a:lnTo>
                  <a:lnTo>
                    <a:pt x="4491002" y="28778"/>
                  </a:lnTo>
                  <a:lnTo>
                    <a:pt x="4491144" y="28444"/>
                  </a:lnTo>
                  <a:lnTo>
                    <a:pt x="4492146" y="28871"/>
                  </a:lnTo>
                  <a:lnTo>
                    <a:pt x="4494291" y="29392"/>
                  </a:lnTo>
                  <a:lnTo>
                    <a:pt x="4496245" y="29436"/>
                  </a:lnTo>
                  <a:lnTo>
                    <a:pt x="4501964" y="29904"/>
                  </a:lnTo>
                  <a:lnTo>
                    <a:pt x="4506914" y="25701"/>
                  </a:lnTo>
                  <a:lnTo>
                    <a:pt x="4507847" y="14262"/>
                  </a:lnTo>
                  <a:lnTo>
                    <a:pt x="4503645" y="9313"/>
                  </a:lnTo>
                  <a:close/>
                </a:path>
                <a:path w="20085050" h="6245225">
                  <a:moveTo>
                    <a:pt x="5658206" y="499443"/>
                  </a:moveTo>
                  <a:lnTo>
                    <a:pt x="5651583" y="500169"/>
                  </a:lnTo>
                  <a:lnTo>
                    <a:pt x="5648111" y="504608"/>
                  </a:lnTo>
                  <a:lnTo>
                    <a:pt x="5644164" y="509236"/>
                  </a:lnTo>
                  <a:lnTo>
                    <a:pt x="5644890" y="515860"/>
                  </a:lnTo>
                  <a:lnTo>
                    <a:pt x="5649328" y="519330"/>
                  </a:lnTo>
                  <a:lnTo>
                    <a:pt x="5651905" y="521613"/>
                  </a:lnTo>
                  <a:lnTo>
                    <a:pt x="5653574" y="522325"/>
                  </a:lnTo>
                  <a:lnTo>
                    <a:pt x="5653766" y="522802"/>
                  </a:lnTo>
                  <a:lnTo>
                    <a:pt x="5657771" y="524510"/>
                  </a:lnTo>
                  <a:lnTo>
                    <a:pt x="5662725" y="523073"/>
                  </a:lnTo>
                  <a:lnTo>
                    <a:pt x="5665769" y="519636"/>
                  </a:lnTo>
                  <a:lnTo>
                    <a:pt x="5669717" y="515007"/>
                  </a:lnTo>
                  <a:lnTo>
                    <a:pt x="5668991" y="508384"/>
                  </a:lnTo>
                  <a:lnTo>
                    <a:pt x="5664553" y="504912"/>
                  </a:lnTo>
                  <a:lnTo>
                    <a:pt x="5662835" y="503390"/>
                  </a:lnTo>
                  <a:lnTo>
                    <a:pt x="5658206" y="499443"/>
                  </a:lnTo>
                  <a:close/>
                </a:path>
                <a:path w="20085050" h="6245225">
                  <a:moveTo>
                    <a:pt x="4588965" y="19271"/>
                  </a:moveTo>
                  <a:lnTo>
                    <a:pt x="4583388" y="18471"/>
                  </a:lnTo>
                  <a:lnTo>
                    <a:pt x="4581100" y="18284"/>
                  </a:lnTo>
                  <a:lnTo>
                    <a:pt x="4575523" y="17484"/>
                  </a:lnTo>
                  <a:lnTo>
                    <a:pt x="4570240" y="21543"/>
                  </a:lnTo>
                  <a:lnTo>
                    <a:pt x="4569440" y="27120"/>
                  </a:lnTo>
                  <a:lnTo>
                    <a:pt x="4568924" y="32029"/>
                  </a:lnTo>
                  <a:lnTo>
                    <a:pt x="4571457" y="36267"/>
                  </a:lnTo>
                  <a:lnTo>
                    <a:pt x="4576464" y="38403"/>
                  </a:lnTo>
                  <a:lnTo>
                    <a:pt x="4578275" y="38781"/>
                  </a:lnTo>
                  <a:lnTo>
                    <a:pt x="4580563" y="38967"/>
                  </a:lnTo>
                  <a:lnTo>
                    <a:pt x="4586140" y="39768"/>
                  </a:lnTo>
                  <a:lnTo>
                    <a:pt x="4591423" y="35708"/>
                  </a:lnTo>
                  <a:lnTo>
                    <a:pt x="4592971" y="24927"/>
                  </a:lnTo>
                  <a:lnTo>
                    <a:pt x="4593024" y="24555"/>
                  </a:lnTo>
                  <a:lnTo>
                    <a:pt x="4588965" y="19271"/>
                  </a:lnTo>
                  <a:close/>
                </a:path>
                <a:path w="20085050" h="6245225">
                  <a:moveTo>
                    <a:pt x="5590779" y="446612"/>
                  </a:moveTo>
                  <a:lnTo>
                    <a:pt x="5584014" y="447673"/>
                  </a:lnTo>
                  <a:lnTo>
                    <a:pt x="5577072" y="456548"/>
                  </a:lnTo>
                  <a:lnTo>
                    <a:pt x="5578131" y="463313"/>
                  </a:lnTo>
                  <a:lnTo>
                    <a:pt x="5582427" y="467119"/>
                  </a:lnTo>
                  <a:lnTo>
                    <a:pt x="5591106" y="470821"/>
                  </a:lnTo>
                  <a:lnTo>
                    <a:pt x="5596252" y="469859"/>
                  </a:lnTo>
                  <a:lnTo>
                    <a:pt x="5599104" y="465946"/>
                  </a:lnTo>
                  <a:lnTo>
                    <a:pt x="5602575" y="461509"/>
                  </a:lnTo>
                  <a:lnTo>
                    <a:pt x="5601515" y="454743"/>
                  </a:lnTo>
                  <a:lnTo>
                    <a:pt x="5597220" y="450938"/>
                  </a:lnTo>
                  <a:lnTo>
                    <a:pt x="5595217" y="450084"/>
                  </a:lnTo>
                  <a:lnTo>
                    <a:pt x="5590779" y="446612"/>
                  </a:lnTo>
                  <a:close/>
                </a:path>
                <a:path w="20085050" h="6245225">
                  <a:moveTo>
                    <a:pt x="15540673" y="4685779"/>
                  </a:moveTo>
                  <a:lnTo>
                    <a:pt x="15534380" y="4683884"/>
                  </a:lnTo>
                  <a:lnTo>
                    <a:pt x="15529333" y="4686465"/>
                  </a:lnTo>
                  <a:lnTo>
                    <a:pt x="15527428" y="4687231"/>
                  </a:lnTo>
                  <a:lnTo>
                    <a:pt x="15522380" y="4689812"/>
                  </a:lnTo>
                  <a:lnTo>
                    <a:pt x="15520485" y="4696108"/>
                  </a:lnTo>
                  <a:lnTo>
                    <a:pt x="15523067" y="4701154"/>
                  </a:lnTo>
                  <a:lnTo>
                    <a:pt x="15524167" y="4703202"/>
                  </a:lnTo>
                  <a:lnTo>
                    <a:pt x="15526219" y="4704867"/>
                  </a:lnTo>
                  <a:lnTo>
                    <a:pt x="15528221" y="4705721"/>
                  </a:lnTo>
                  <a:lnTo>
                    <a:pt x="15527936" y="4706389"/>
                  </a:lnTo>
                  <a:lnTo>
                    <a:pt x="15530608" y="4707528"/>
                  </a:lnTo>
                  <a:lnTo>
                    <a:pt x="15533846" y="4707331"/>
                  </a:lnTo>
                  <a:lnTo>
                    <a:pt x="15536847" y="4705848"/>
                  </a:lnTo>
                  <a:lnTo>
                    <a:pt x="15538895" y="4704749"/>
                  </a:lnTo>
                  <a:lnTo>
                    <a:pt x="15543942" y="4702167"/>
                  </a:lnTo>
                  <a:lnTo>
                    <a:pt x="15545836" y="4695873"/>
                  </a:lnTo>
                  <a:lnTo>
                    <a:pt x="15540673" y="4685779"/>
                  </a:lnTo>
                  <a:close/>
                </a:path>
                <a:path w="20085050" h="6245225">
                  <a:moveTo>
                    <a:pt x="5521831" y="395501"/>
                  </a:moveTo>
                  <a:lnTo>
                    <a:pt x="5515066" y="396560"/>
                  </a:lnTo>
                  <a:lnTo>
                    <a:pt x="5509000" y="405416"/>
                  </a:lnTo>
                  <a:lnTo>
                    <a:pt x="5508791" y="405721"/>
                  </a:lnTo>
                  <a:lnTo>
                    <a:pt x="5509994" y="412151"/>
                  </a:lnTo>
                  <a:lnTo>
                    <a:pt x="5514289" y="415957"/>
                  </a:lnTo>
                  <a:lnTo>
                    <a:pt x="5518294" y="417666"/>
                  </a:lnTo>
                  <a:lnTo>
                    <a:pt x="5518152" y="418000"/>
                  </a:lnTo>
                  <a:lnTo>
                    <a:pt x="5522492" y="419851"/>
                  </a:lnTo>
                  <a:lnTo>
                    <a:pt x="5527779" y="418556"/>
                  </a:lnTo>
                  <a:lnTo>
                    <a:pt x="5530412" y="414944"/>
                  </a:lnTo>
                  <a:lnTo>
                    <a:pt x="5530632" y="414643"/>
                  </a:lnTo>
                  <a:lnTo>
                    <a:pt x="5533912" y="409728"/>
                  </a:lnTo>
                  <a:lnTo>
                    <a:pt x="5532710" y="403297"/>
                  </a:lnTo>
                  <a:lnTo>
                    <a:pt x="5528414" y="399493"/>
                  </a:lnTo>
                  <a:lnTo>
                    <a:pt x="5526411" y="398638"/>
                  </a:lnTo>
                  <a:lnTo>
                    <a:pt x="5521831" y="395501"/>
                  </a:lnTo>
                  <a:close/>
                </a:path>
                <a:path w="20085050" h="6245225">
                  <a:moveTo>
                    <a:pt x="4673336" y="32377"/>
                  </a:moveTo>
                  <a:lnTo>
                    <a:pt x="4667617" y="31909"/>
                  </a:lnTo>
                  <a:lnTo>
                    <a:pt x="4665614" y="31055"/>
                  </a:lnTo>
                  <a:lnTo>
                    <a:pt x="4660180" y="29921"/>
                  </a:lnTo>
                  <a:lnTo>
                    <a:pt x="4654562" y="33839"/>
                  </a:lnTo>
                  <a:lnTo>
                    <a:pt x="4653762" y="39416"/>
                  </a:lnTo>
                  <a:lnTo>
                    <a:pt x="4652912" y="44182"/>
                  </a:lnTo>
                  <a:lnTo>
                    <a:pt x="4655637" y="48895"/>
                  </a:lnTo>
                  <a:lnTo>
                    <a:pt x="4660644" y="51031"/>
                  </a:lnTo>
                  <a:lnTo>
                    <a:pt x="4662265" y="50933"/>
                  </a:lnTo>
                  <a:lnTo>
                    <a:pt x="4664268" y="51787"/>
                  </a:lnTo>
                  <a:lnTo>
                    <a:pt x="4669702" y="52923"/>
                  </a:lnTo>
                  <a:lnTo>
                    <a:pt x="4675318" y="49006"/>
                  </a:lnTo>
                  <a:lnTo>
                    <a:pt x="4676119" y="43428"/>
                  </a:lnTo>
                  <a:lnTo>
                    <a:pt x="4677254" y="37993"/>
                  </a:lnTo>
                  <a:lnTo>
                    <a:pt x="4673336" y="32377"/>
                  </a:lnTo>
                  <a:close/>
                </a:path>
                <a:path w="20085050" h="6245225">
                  <a:moveTo>
                    <a:pt x="5451410" y="346916"/>
                  </a:moveTo>
                  <a:lnTo>
                    <a:pt x="5444978" y="348119"/>
                  </a:lnTo>
                  <a:lnTo>
                    <a:pt x="5441698" y="353032"/>
                  </a:lnTo>
                  <a:lnTo>
                    <a:pt x="5438561" y="357613"/>
                  </a:lnTo>
                  <a:lnTo>
                    <a:pt x="5439764" y="364044"/>
                  </a:lnTo>
                  <a:lnTo>
                    <a:pt x="5444535" y="367658"/>
                  </a:lnTo>
                  <a:lnTo>
                    <a:pt x="5452547" y="371076"/>
                  </a:lnTo>
                  <a:lnTo>
                    <a:pt x="5457835" y="369779"/>
                  </a:lnTo>
                  <a:lnTo>
                    <a:pt x="5460830" y="365533"/>
                  </a:lnTo>
                  <a:lnTo>
                    <a:pt x="5463967" y="360953"/>
                  </a:lnTo>
                  <a:lnTo>
                    <a:pt x="5462764" y="354522"/>
                  </a:lnTo>
                  <a:lnTo>
                    <a:pt x="5457993" y="350908"/>
                  </a:lnTo>
                  <a:lnTo>
                    <a:pt x="5455990" y="350053"/>
                  </a:lnTo>
                  <a:lnTo>
                    <a:pt x="5451410" y="346916"/>
                  </a:lnTo>
                  <a:close/>
                </a:path>
                <a:path w="20085050" h="6245225">
                  <a:moveTo>
                    <a:pt x="4758096" y="49198"/>
                  </a:moveTo>
                  <a:lnTo>
                    <a:pt x="4752185" y="48255"/>
                  </a:lnTo>
                  <a:lnTo>
                    <a:pt x="4750182" y="47400"/>
                  </a:lnTo>
                  <a:lnTo>
                    <a:pt x="4744413" y="46124"/>
                  </a:lnTo>
                  <a:lnTo>
                    <a:pt x="4738939" y="49708"/>
                  </a:lnTo>
                  <a:lnTo>
                    <a:pt x="4737662" y="55476"/>
                  </a:lnTo>
                  <a:lnTo>
                    <a:pt x="4736479" y="60101"/>
                  </a:lnTo>
                  <a:lnTo>
                    <a:pt x="4739061" y="65147"/>
                  </a:lnTo>
                  <a:lnTo>
                    <a:pt x="4744068" y="67283"/>
                  </a:lnTo>
                  <a:lnTo>
                    <a:pt x="4745688" y="67185"/>
                  </a:lnTo>
                  <a:lnTo>
                    <a:pt x="4747691" y="68039"/>
                  </a:lnTo>
                  <a:lnTo>
                    <a:pt x="4753317" y="69650"/>
                  </a:lnTo>
                  <a:lnTo>
                    <a:pt x="4758792" y="66067"/>
                  </a:lnTo>
                  <a:lnTo>
                    <a:pt x="4760069" y="60299"/>
                  </a:lnTo>
                  <a:lnTo>
                    <a:pt x="4761679" y="54673"/>
                  </a:lnTo>
                  <a:lnTo>
                    <a:pt x="4758096" y="49198"/>
                  </a:lnTo>
                  <a:close/>
                </a:path>
                <a:path w="20085050" h="6245225">
                  <a:moveTo>
                    <a:pt x="5378706" y="300908"/>
                  </a:moveTo>
                  <a:lnTo>
                    <a:pt x="5372132" y="302445"/>
                  </a:lnTo>
                  <a:lnTo>
                    <a:pt x="5369185" y="307502"/>
                  </a:lnTo>
                  <a:lnTo>
                    <a:pt x="5366048" y="312082"/>
                  </a:lnTo>
                  <a:lnTo>
                    <a:pt x="5367584" y="318655"/>
                  </a:lnTo>
                  <a:lnTo>
                    <a:pt x="5372498" y="321935"/>
                  </a:lnTo>
                  <a:lnTo>
                    <a:pt x="5375837" y="323360"/>
                  </a:lnTo>
                  <a:lnTo>
                    <a:pt x="5376028" y="323836"/>
                  </a:lnTo>
                  <a:lnTo>
                    <a:pt x="5380702" y="325829"/>
                  </a:lnTo>
                  <a:lnTo>
                    <a:pt x="5386131" y="324200"/>
                  </a:lnTo>
                  <a:lnTo>
                    <a:pt x="5388793" y="319811"/>
                  </a:lnTo>
                  <a:lnTo>
                    <a:pt x="5391739" y="314754"/>
                  </a:lnTo>
                  <a:lnTo>
                    <a:pt x="5390537" y="308323"/>
                  </a:lnTo>
                  <a:lnTo>
                    <a:pt x="5385623" y="305043"/>
                  </a:lnTo>
                  <a:lnTo>
                    <a:pt x="5383620" y="304189"/>
                  </a:lnTo>
                  <a:lnTo>
                    <a:pt x="5378706" y="300908"/>
                  </a:lnTo>
                  <a:close/>
                </a:path>
                <a:path w="20085050" h="6245225">
                  <a:moveTo>
                    <a:pt x="4841289" y="69692"/>
                  </a:moveTo>
                  <a:lnTo>
                    <a:pt x="4835520" y="68416"/>
                  </a:lnTo>
                  <a:lnTo>
                    <a:pt x="4833517" y="67561"/>
                  </a:lnTo>
                  <a:lnTo>
                    <a:pt x="4828083" y="66426"/>
                  </a:lnTo>
                  <a:lnTo>
                    <a:pt x="4822417" y="69534"/>
                  </a:lnTo>
                  <a:lnTo>
                    <a:pt x="4820806" y="75160"/>
                  </a:lnTo>
                  <a:lnTo>
                    <a:pt x="4819480" y="80118"/>
                  </a:lnTo>
                  <a:lnTo>
                    <a:pt x="4822062" y="85166"/>
                  </a:lnTo>
                  <a:lnTo>
                    <a:pt x="4826735" y="87159"/>
                  </a:lnTo>
                  <a:lnTo>
                    <a:pt x="4826878" y="86825"/>
                  </a:lnTo>
                  <a:lnTo>
                    <a:pt x="4827212" y="86968"/>
                  </a:lnTo>
                  <a:lnTo>
                    <a:pt x="4828356" y="87061"/>
                  </a:lnTo>
                  <a:lnTo>
                    <a:pt x="4830358" y="87915"/>
                  </a:lnTo>
                  <a:lnTo>
                    <a:pt x="4835650" y="89383"/>
                  </a:lnTo>
                  <a:lnTo>
                    <a:pt x="4841459" y="85943"/>
                  </a:lnTo>
                  <a:lnTo>
                    <a:pt x="4844396" y="75357"/>
                  </a:lnTo>
                  <a:lnTo>
                    <a:pt x="4841289" y="69692"/>
                  </a:lnTo>
                  <a:close/>
                </a:path>
                <a:path w="20085050" h="6245225">
                  <a:moveTo>
                    <a:pt x="5304386" y="257764"/>
                  </a:moveTo>
                  <a:lnTo>
                    <a:pt x="5298146" y="259443"/>
                  </a:lnTo>
                  <a:lnTo>
                    <a:pt x="5295199" y="264500"/>
                  </a:lnTo>
                  <a:lnTo>
                    <a:pt x="5292587" y="269698"/>
                  </a:lnTo>
                  <a:lnTo>
                    <a:pt x="5294266" y="275938"/>
                  </a:lnTo>
                  <a:lnTo>
                    <a:pt x="5299323" y="278884"/>
                  </a:lnTo>
                  <a:lnTo>
                    <a:pt x="5307001" y="282160"/>
                  </a:lnTo>
                  <a:lnTo>
                    <a:pt x="5312573" y="280197"/>
                  </a:lnTo>
                  <a:lnTo>
                    <a:pt x="5315376" y="275474"/>
                  </a:lnTo>
                  <a:lnTo>
                    <a:pt x="5318322" y="270418"/>
                  </a:lnTo>
                  <a:lnTo>
                    <a:pt x="5316644" y="264177"/>
                  </a:lnTo>
                  <a:lnTo>
                    <a:pt x="5311588" y="261231"/>
                  </a:lnTo>
                  <a:lnTo>
                    <a:pt x="5309585" y="260376"/>
                  </a:lnTo>
                  <a:lnTo>
                    <a:pt x="5304386" y="257764"/>
                  </a:lnTo>
                  <a:close/>
                </a:path>
                <a:path w="20085050" h="6245225">
                  <a:moveTo>
                    <a:pt x="4923725" y="93809"/>
                  </a:moveTo>
                  <a:lnTo>
                    <a:pt x="4918099" y="92197"/>
                  </a:lnTo>
                  <a:lnTo>
                    <a:pt x="4916096" y="91343"/>
                  </a:lnTo>
                  <a:lnTo>
                    <a:pt x="4910613" y="89399"/>
                  </a:lnTo>
                  <a:lnTo>
                    <a:pt x="4904613" y="92364"/>
                  </a:lnTo>
                  <a:lnTo>
                    <a:pt x="4903002" y="97990"/>
                  </a:lnTo>
                  <a:lnTo>
                    <a:pt x="4901801" y="101423"/>
                  </a:lnTo>
                  <a:lnTo>
                    <a:pt x="4901200" y="103140"/>
                  </a:lnTo>
                  <a:lnTo>
                    <a:pt x="4903640" y="108521"/>
                  </a:lnTo>
                  <a:lnTo>
                    <a:pt x="4908647" y="110657"/>
                  </a:lnTo>
                  <a:lnTo>
                    <a:pt x="4908790" y="110323"/>
                  </a:lnTo>
                  <a:lnTo>
                    <a:pt x="4911794" y="111604"/>
                  </a:lnTo>
                  <a:lnTo>
                    <a:pt x="4917278" y="113549"/>
                  </a:lnTo>
                  <a:lnTo>
                    <a:pt x="4923277" y="110584"/>
                  </a:lnTo>
                  <a:lnTo>
                    <a:pt x="4924888" y="104958"/>
                  </a:lnTo>
                  <a:lnTo>
                    <a:pt x="4926832" y="99475"/>
                  </a:lnTo>
                  <a:lnTo>
                    <a:pt x="4923725" y="93809"/>
                  </a:lnTo>
                  <a:close/>
                </a:path>
                <a:path w="20085050" h="6245225">
                  <a:moveTo>
                    <a:pt x="5228593" y="217147"/>
                  </a:moveTo>
                  <a:lnTo>
                    <a:pt x="5222211" y="219160"/>
                  </a:lnTo>
                  <a:lnTo>
                    <a:pt x="5216986" y="229558"/>
                  </a:lnTo>
                  <a:lnTo>
                    <a:pt x="5218998" y="235940"/>
                  </a:lnTo>
                  <a:lnTo>
                    <a:pt x="5224197" y="238552"/>
                  </a:lnTo>
                  <a:lnTo>
                    <a:pt x="5231542" y="241685"/>
                  </a:lnTo>
                  <a:lnTo>
                    <a:pt x="5237590" y="239530"/>
                  </a:lnTo>
                  <a:lnTo>
                    <a:pt x="5242672" y="229467"/>
                  </a:lnTo>
                  <a:lnTo>
                    <a:pt x="5240660" y="223084"/>
                  </a:lnTo>
                  <a:lnTo>
                    <a:pt x="5235462" y="220471"/>
                  </a:lnTo>
                  <a:lnTo>
                    <a:pt x="5233458" y="219617"/>
                  </a:lnTo>
                  <a:lnTo>
                    <a:pt x="5228593" y="217147"/>
                  </a:lnTo>
                  <a:close/>
                </a:path>
                <a:path w="20085050" h="6245225">
                  <a:moveTo>
                    <a:pt x="15616139" y="4645764"/>
                  </a:moveTo>
                  <a:lnTo>
                    <a:pt x="15609845" y="4643869"/>
                  </a:lnTo>
                  <a:lnTo>
                    <a:pt x="15604798" y="4646450"/>
                  </a:lnTo>
                  <a:lnTo>
                    <a:pt x="15602894" y="4647217"/>
                  </a:lnTo>
                  <a:lnTo>
                    <a:pt x="15597847" y="4649798"/>
                  </a:lnTo>
                  <a:lnTo>
                    <a:pt x="15595951" y="4656092"/>
                  </a:lnTo>
                  <a:lnTo>
                    <a:pt x="15598532" y="4661139"/>
                  </a:lnTo>
                  <a:lnTo>
                    <a:pt x="15599632" y="4663186"/>
                  </a:lnTo>
                  <a:lnTo>
                    <a:pt x="15601683" y="4664850"/>
                  </a:lnTo>
                  <a:lnTo>
                    <a:pt x="15603687" y="4665705"/>
                  </a:lnTo>
                  <a:lnTo>
                    <a:pt x="15603544" y="4666039"/>
                  </a:lnTo>
                  <a:lnTo>
                    <a:pt x="15606215" y="4667178"/>
                  </a:lnTo>
                  <a:lnTo>
                    <a:pt x="15609456" y="4666982"/>
                  </a:lnTo>
                  <a:lnTo>
                    <a:pt x="15612456" y="4665500"/>
                  </a:lnTo>
                  <a:lnTo>
                    <a:pt x="15614360" y="4664734"/>
                  </a:lnTo>
                  <a:lnTo>
                    <a:pt x="15619407" y="4662152"/>
                  </a:lnTo>
                  <a:lnTo>
                    <a:pt x="15621303" y="4655859"/>
                  </a:lnTo>
                  <a:lnTo>
                    <a:pt x="15616139" y="4645764"/>
                  </a:lnTo>
                  <a:close/>
                </a:path>
                <a:path w="20085050" h="6245225">
                  <a:moveTo>
                    <a:pt x="5004738" y="121264"/>
                  </a:moveTo>
                  <a:lnTo>
                    <a:pt x="4999254" y="119320"/>
                  </a:lnTo>
                  <a:lnTo>
                    <a:pt x="4997251" y="118465"/>
                  </a:lnTo>
                  <a:lnTo>
                    <a:pt x="4991768" y="116520"/>
                  </a:lnTo>
                  <a:lnTo>
                    <a:pt x="4986244" y="119294"/>
                  </a:lnTo>
                  <a:lnTo>
                    <a:pt x="4983966" y="124635"/>
                  </a:lnTo>
                  <a:lnTo>
                    <a:pt x="4982404" y="129098"/>
                  </a:lnTo>
                  <a:lnTo>
                    <a:pt x="4982164" y="129785"/>
                  </a:lnTo>
                  <a:lnTo>
                    <a:pt x="4984794" y="135641"/>
                  </a:lnTo>
                  <a:lnTo>
                    <a:pt x="4992139" y="138774"/>
                  </a:lnTo>
                  <a:lnTo>
                    <a:pt x="4997623" y="140719"/>
                  </a:lnTo>
                  <a:lnTo>
                    <a:pt x="5003146" y="137946"/>
                  </a:lnTo>
                  <a:lnTo>
                    <a:pt x="5005424" y="132605"/>
                  </a:lnTo>
                  <a:lnTo>
                    <a:pt x="5007004" y="128150"/>
                  </a:lnTo>
                  <a:lnTo>
                    <a:pt x="5007369" y="127121"/>
                  </a:lnTo>
                  <a:lnTo>
                    <a:pt x="5004738" y="121264"/>
                  </a:lnTo>
                  <a:close/>
                </a:path>
                <a:path w="20085050" h="6245225">
                  <a:moveTo>
                    <a:pt x="5151425" y="180679"/>
                  </a:moveTo>
                  <a:lnTo>
                    <a:pt x="5144900" y="183025"/>
                  </a:lnTo>
                  <a:lnTo>
                    <a:pt x="5140486" y="193373"/>
                  </a:lnTo>
                  <a:lnTo>
                    <a:pt x="5142498" y="199757"/>
                  </a:lnTo>
                  <a:lnTo>
                    <a:pt x="5149843" y="202890"/>
                  </a:lnTo>
                  <a:lnTo>
                    <a:pt x="5149700" y="203224"/>
                  </a:lnTo>
                  <a:lnTo>
                    <a:pt x="5155042" y="205502"/>
                  </a:lnTo>
                  <a:lnTo>
                    <a:pt x="5161090" y="203346"/>
                  </a:lnTo>
                  <a:lnTo>
                    <a:pt x="5165647" y="192664"/>
                  </a:lnTo>
                  <a:lnTo>
                    <a:pt x="5163634" y="186282"/>
                  </a:lnTo>
                  <a:lnTo>
                    <a:pt x="5156290" y="183149"/>
                  </a:lnTo>
                  <a:lnTo>
                    <a:pt x="5151425" y="180679"/>
                  </a:lnTo>
                  <a:close/>
                </a:path>
                <a:path w="20085050" h="6245225">
                  <a:moveTo>
                    <a:pt x="5084660" y="152199"/>
                  </a:moveTo>
                  <a:lnTo>
                    <a:pt x="5071975" y="146788"/>
                  </a:lnTo>
                  <a:lnTo>
                    <a:pt x="5066117" y="149419"/>
                  </a:lnTo>
                  <a:lnTo>
                    <a:pt x="5063839" y="154760"/>
                  </a:lnTo>
                  <a:lnTo>
                    <a:pt x="5062037" y="159911"/>
                  </a:lnTo>
                  <a:lnTo>
                    <a:pt x="5064191" y="165959"/>
                  </a:lnTo>
                  <a:lnTo>
                    <a:pt x="5076877" y="171370"/>
                  </a:lnTo>
                  <a:lnTo>
                    <a:pt x="5082734" y="168740"/>
                  </a:lnTo>
                  <a:lnTo>
                    <a:pt x="5085013" y="163397"/>
                  </a:lnTo>
                  <a:lnTo>
                    <a:pt x="5086815" y="158248"/>
                  </a:lnTo>
                  <a:lnTo>
                    <a:pt x="5084660" y="152199"/>
                  </a:lnTo>
                  <a:close/>
                </a:path>
                <a:path w="20085050" h="6245225">
                  <a:moveTo>
                    <a:pt x="15691938" y="4605892"/>
                  </a:moveTo>
                  <a:lnTo>
                    <a:pt x="15685645" y="4603995"/>
                  </a:lnTo>
                  <a:lnTo>
                    <a:pt x="15680596" y="4606578"/>
                  </a:lnTo>
                  <a:lnTo>
                    <a:pt x="15678550" y="4607678"/>
                  </a:lnTo>
                  <a:lnTo>
                    <a:pt x="15673503" y="4610260"/>
                  </a:lnTo>
                  <a:lnTo>
                    <a:pt x="15682015" y="4627304"/>
                  </a:lnTo>
                  <a:lnTo>
                    <a:pt x="15685255" y="4627109"/>
                  </a:lnTo>
                  <a:lnTo>
                    <a:pt x="15688255" y="4625628"/>
                  </a:lnTo>
                  <a:lnTo>
                    <a:pt x="15690159" y="4624862"/>
                  </a:lnTo>
                  <a:lnTo>
                    <a:pt x="15695206" y="4622279"/>
                  </a:lnTo>
                  <a:lnTo>
                    <a:pt x="15697102" y="4615986"/>
                  </a:lnTo>
                  <a:lnTo>
                    <a:pt x="15691938" y="4605892"/>
                  </a:lnTo>
                  <a:close/>
                </a:path>
                <a:path w="20085050" h="6245225">
                  <a:moveTo>
                    <a:pt x="15767930" y="4566495"/>
                  </a:moveTo>
                  <a:lnTo>
                    <a:pt x="15761635" y="4564599"/>
                  </a:lnTo>
                  <a:lnTo>
                    <a:pt x="15756588" y="4567181"/>
                  </a:lnTo>
                  <a:lnTo>
                    <a:pt x="15754683" y="4567947"/>
                  </a:lnTo>
                  <a:lnTo>
                    <a:pt x="15749637" y="4570529"/>
                  </a:lnTo>
                  <a:lnTo>
                    <a:pt x="15747740" y="4576822"/>
                  </a:lnTo>
                  <a:lnTo>
                    <a:pt x="15750322" y="4581870"/>
                  </a:lnTo>
                  <a:lnTo>
                    <a:pt x="15751279" y="4584250"/>
                  </a:lnTo>
                  <a:lnTo>
                    <a:pt x="15753332" y="4585915"/>
                  </a:lnTo>
                  <a:lnTo>
                    <a:pt x="15758005" y="4587908"/>
                  </a:lnTo>
                  <a:lnTo>
                    <a:pt x="15761103" y="4588046"/>
                  </a:lnTo>
                  <a:lnTo>
                    <a:pt x="15764103" y="4586564"/>
                  </a:lnTo>
                  <a:lnTo>
                    <a:pt x="15766150" y="4585464"/>
                  </a:lnTo>
                  <a:lnTo>
                    <a:pt x="15771196" y="4582882"/>
                  </a:lnTo>
                  <a:lnTo>
                    <a:pt x="15773093" y="4576589"/>
                  </a:lnTo>
                  <a:lnTo>
                    <a:pt x="15767930" y="4566495"/>
                  </a:lnTo>
                  <a:close/>
                </a:path>
                <a:path w="20085050" h="6245225">
                  <a:moveTo>
                    <a:pt x="15843729" y="4526622"/>
                  </a:moveTo>
                  <a:lnTo>
                    <a:pt x="15837434" y="4524727"/>
                  </a:lnTo>
                  <a:lnTo>
                    <a:pt x="15832387" y="4527308"/>
                  </a:lnTo>
                  <a:lnTo>
                    <a:pt x="15830339" y="4528408"/>
                  </a:lnTo>
                  <a:lnTo>
                    <a:pt x="15825293" y="4530990"/>
                  </a:lnTo>
                  <a:lnTo>
                    <a:pt x="15823396" y="4537283"/>
                  </a:lnTo>
                  <a:lnTo>
                    <a:pt x="15825979" y="4542330"/>
                  </a:lnTo>
                  <a:lnTo>
                    <a:pt x="15826936" y="4544711"/>
                  </a:lnTo>
                  <a:lnTo>
                    <a:pt x="15828988" y="4546376"/>
                  </a:lnTo>
                  <a:lnTo>
                    <a:pt x="15830990" y="4547230"/>
                  </a:lnTo>
                  <a:lnTo>
                    <a:pt x="15831275" y="4546562"/>
                  </a:lnTo>
                  <a:lnTo>
                    <a:pt x="15833946" y="4547702"/>
                  </a:lnTo>
                  <a:lnTo>
                    <a:pt x="15837045" y="4547839"/>
                  </a:lnTo>
                  <a:lnTo>
                    <a:pt x="15840044" y="4546358"/>
                  </a:lnTo>
                  <a:lnTo>
                    <a:pt x="15841949" y="4545592"/>
                  </a:lnTo>
                  <a:lnTo>
                    <a:pt x="15846996" y="4543010"/>
                  </a:lnTo>
                  <a:lnTo>
                    <a:pt x="15848892" y="4536715"/>
                  </a:lnTo>
                  <a:lnTo>
                    <a:pt x="15843729" y="4526622"/>
                  </a:lnTo>
                  <a:close/>
                </a:path>
                <a:path w="20085050" h="6245225">
                  <a:moveTo>
                    <a:pt x="15919577" y="4487559"/>
                  </a:moveTo>
                  <a:lnTo>
                    <a:pt x="15913282" y="4485663"/>
                  </a:lnTo>
                  <a:lnTo>
                    <a:pt x="15908235" y="4488246"/>
                  </a:lnTo>
                  <a:lnTo>
                    <a:pt x="15906331" y="4489011"/>
                  </a:lnTo>
                  <a:lnTo>
                    <a:pt x="15901284" y="4491592"/>
                  </a:lnTo>
                  <a:lnTo>
                    <a:pt x="15899388" y="4497886"/>
                  </a:lnTo>
                  <a:lnTo>
                    <a:pt x="15901970" y="4502934"/>
                  </a:lnTo>
                  <a:lnTo>
                    <a:pt x="15902927" y="4505314"/>
                  </a:lnTo>
                  <a:lnTo>
                    <a:pt x="15904979" y="4506979"/>
                  </a:lnTo>
                  <a:lnTo>
                    <a:pt x="15906982" y="4507833"/>
                  </a:lnTo>
                  <a:lnTo>
                    <a:pt x="15907124" y="4507500"/>
                  </a:lnTo>
                  <a:lnTo>
                    <a:pt x="15909794" y="4508639"/>
                  </a:lnTo>
                  <a:lnTo>
                    <a:pt x="15912894" y="4508778"/>
                  </a:lnTo>
                  <a:lnTo>
                    <a:pt x="15915893" y="4507294"/>
                  </a:lnTo>
                  <a:lnTo>
                    <a:pt x="15917796" y="4506529"/>
                  </a:lnTo>
                  <a:lnTo>
                    <a:pt x="15922844" y="4503947"/>
                  </a:lnTo>
                  <a:lnTo>
                    <a:pt x="15924741" y="4497653"/>
                  </a:lnTo>
                  <a:lnTo>
                    <a:pt x="15919577" y="4487559"/>
                  </a:lnTo>
                  <a:close/>
                </a:path>
                <a:path w="20085050" h="6245225">
                  <a:moveTo>
                    <a:pt x="15995759" y="4448639"/>
                  </a:moveTo>
                  <a:lnTo>
                    <a:pt x="15989465" y="4446742"/>
                  </a:lnTo>
                  <a:lnTo>
                    <a:pt x="15984417" y="4449325"/>
                  </a:lnTo>
                  <a:lnTo>
                    <a:pt x="15982513" y="4450091"/>
                  </a:lnTo>
                  <a:lnTo>
                    <a:pt x="15977467" y="4452673"/>
                  </a:lnTo>
                  <a:lnTo>
                    <a:pt x="15975570" y="4458966"/>
                  </a:lnTo>
                  <a:lnTo>
                    <a:pt x="15978152" y="4464013"/>
                  </a:lnTo>
                  <a:lnTo>
                    <a:pt x="15979109" y="4466394"/>
                  </a:lnTo>
                  <a:lnTo>
                    <a:pt x="15981160" y="4468059"/>
                  </a:lnTo>
                  <a:lnTo>
                    <a:pt x="15983164" y="4468913"/>
                  </a:lnTo>
                  <a:lnTo>
                    <a:pt x="15983306" y="4468579"/>
                  </a:lnTo>
                  <a:lnTo>
                    <a:pt x="15985977" y="4469719"/>
                  </a:lnTo>
                  <a:lnTo>
                    <a:pt x="15989076" y="4469857"/>
                  </a:lnTo>
                  <a:lnTo>
                    <a:pt x="15992076" y="4468375"/>
                  </a:lnTo>
                  <a:lnTo>
                    <a:pt x="15993980" y="4467609"/>
                  </a:lnTo>
                  <a:lnTo>
                    <a:pt x="15999027" y="4465026"/>
                  </a:lnTo>
                  <a:lnTo>
                    <a:pt x="16000923" y="4458734"/>
                  </a:lnTo>
                  <a:lnTo>
                    <a:pt x="15995759" y="4448639"/>
                  </a:lnTo>
                  <a:close/>
                </a:path>
                <a:path w="20085050" h="6245225">
                  <a:moveTo>
                    <a:pt x="16071941" y="4409720"/>
                  </a:moveTo>
                  <a:lnTo>
                    <a:pt x="16065647" y="4407823"/>
                  </a:lnTo>
                  <a:lnTo>
                    <a:pt x="16060601" y="4410404"/>
                  </a:lnTo>
                  <a:lnTo>
                    <a:pt x="16058696" y="4411171"/>
                  </a:lnTo>
                  <a:lnTo>
                    <a:pt x="16053648" y="4413753"/>
                  </a:lnTo>
                  <a:lnTo>
                    <a:pt x="16051753" y="4420046"/>
                  </a:lnTo>
                  <a:lnTo>
                    <a:pt x="16054335" y="4425093"/>
                  </a:lnTo>
                  <a:lnTo>
                    <a:pt x="16055292" y="4427475"/>
                  </a:lnTo>
                  <a:lnTo>
                    <a:pt x="16057009" y="4428997"/>
                  </a:lnTo>
                  <a:lnTo>
                    <a:pt x="16059347" y="4429994"/>
                  </a:lnTo>
                  <a:lnTo>
                    <a:pt x="16059489" y="4429660"/>
                  </a:lnTo>
                  <a:lnTo>
                    <a:pt x="16062159" y="4430799"/>
                  </a:lnTo>
                  <a:lnTo>
                    <a:pt x="16065259" y="4430937"/>
                  </a:lnTo>
                  <a:lnTo>
                    <a:pt x="16068258" y="4429454"/>
                  </a:lnTo>
                  <a:lnTo>
                    <a:pt x="16070162" y="4428688"/>
                  </a:lnTo>
                  <a:lnTo>
                    <a:pt x="16075210" y="4426106"/>
                  </a:lnTo>
                  <a:lnTo>
                    <a:pt x="16077106" y="4419813"/>
                  </a:lnTo>
                  <a:lnTo>
                    <a:pt x="16071941" y="4409720"/>
                  </a:lnTo>
                  <a:close/>
                </a:path>
                <a:path w="20085050" h="6245225">
                  <a:moveTo>
                    <a:pt x="16148314" y="4371274"/>
                  </a:moveTo>
                  <a:lnTo>
                    <a:pt x="16142021" y="4369379"/>
                  </a:lnTo>
                  <a:lnTo>
                    <a:pt x="16136975" y="4371961"/>
                  </a:lnTo>
                  <a:lnTo>
                    <a:pt x="16135068" y="4372727"/>
                  </a:lnTo>
                  <a:lnTo>
                    <a:pt x="16129687" y="4375165"/>
                  </a:lnTo>
                  <a:lnTo>
                    <a:pt x="16127793" y="4381460"/>
                  </a:lnTo>
                  <a:lnTo>
                    <a:pt x="16131666" y="4389030"/>
                  </a:lnTo>
                  <a:lnTo>
                    <a:pt x="16133384" y="4390553"/>
                  </a:lnTo>
                  <a:lnTo>
                    <a:pt x="16138058" y="4392546"/>
                  </a:lnTo>
                  <a:lnTo>
                    <a:pt x="16141154" y="4392683"/>
                  </a:lnTo>
                  <a:lnTo>
                    <a:pt x="16144154" y="4391200"/>
                  </a:lnTo>
                  <a:lnTo>
                    <a:pt x="16146060" y="4390436"/>
                  </a:lnTo>
                  <a:lnTo>
                    <a:pt x="16151440" y="4387997"/>
                  </a:lnTo>
                  <a:lnTo>
                    <a:pt x="16153335" y="4381701"/>
                  </a:lnTo>
                  <a:lnTo>
                    <a:pt x="16150753" y="4376655"/>
                  </a:lnTo>
                  <a:lnTo>
                    <a:pt x="16148314" y="4371274"/>
                  </a:lnTo>
                  <a:close/>
                </a:path>
                <a:path w="20085050" h="6245225">
                  <a:moveTo>
                    <a:pt x="16224404" y="4333498"/>
                  </a:moveTo>
                  <a:lnTo>
                    <a:pt x="16218251" y="4331268"/>
                  </a:lnTo>
                  <a:lnTo>
                    <a:pt x="16213204" y="4333851"/>
                  </a:lnTo>
                  <a:lnTo>
                    <a:pt x="16211300" y="4334616"/>
                  </a:lnTo>
                  <a:lnTo>
                    <a:pt x="16206253" y="4337198"/>
                  </a:lnTo>
                  <a:lnTo>
                    <a:pt x="16204025" y="4343351"/>
                  </a:lnTo>
                  <a:lnTo>
                    <a:pt x="16207898" y="4350921"/>
                  </a:lnTo>
                  <a:lnTo>
                    <a:pt x="16209614" y="4352441"/>
                  </a:lnTo>
                  <a:lnTo>
                    <a:pt x="16214289" y="4354435"/>
                  </a:lnTo>
                  <a:lnTo>
                    <a:pt x="16217386" y="4354574"/>
                  </a:lnTo>
                  <a:lnTo>
                    <a:pt x="16220386" y="4353091"/>
                  </a:lnTo>
                  <a:lnTo>
                    <a:pt x="16222290" y="4352325"/>
                  </a:lnTo>
                  <a:lnTo>
                    <a:pt x="16227336" y="4349743"/>
                  </a:lnTo>
                  <a:lnTo>
                    <a:pt x="16229567" y="4343592"/>
                  </a:lnTo>
                  <a:lnTo>
                    <a:pt x="16224404" y="4333498"/>
                  </a:lnTo>
                  <a:close/>
                </a:path>
                <a:path w="20085050" h="6245225">
                  <a:moveTo>
                    <a:pt x="16301302" y="4295671"/>
                  </a:moveTo>
                  <a:lnTo>
                    <a:pt x="16295151" y="4293444"/>
                  </a:lnTo>
                  <a:lnTo>
                    <a:pt x="16290105" y="4296026"/>
                  </a:lnTo>
                  <a:lnTo>
                    <a:pt x="16288198" y="4296791"/>
                  </a:lnTo>
                  <a:lnTo>
                    <a:pt x="16283151" y="4299372"/>
                  </a:lnTo>
                  <a:lnTo>
                    <a:pt x="16280922" y="4305524"/>
                  </a:lnTo>
                  <a:lnTo>
                    <a:pt x="16284795" y="4313095"/>
                  </a:lnTo>
                  <a:lnTo>
                    <a:pt x="16286514" y="4314617"/>
                  </a:lnTo>
                  <a:lnTo>
                    <a:pt x="16291187" y="4316610"/>
                  </a:lnTo>
                  <a:lnTo>
                    <a:pt x="16294283" y="4316747"/>
                  </a:lnTo>
                  <a:lnTo>
                    <a:pt x="16297284" y="4315264"/>
                  </a:lnTo>
                  <a:lnTo>
                    <a:pt x="16299190" y="4314500"/>
                  </a:lnTo>
                  <a:lnTo>
                    <a:pt x="16304237" y="4311917"/>
                  </a:lnTo>
                  <a:lnTo>
                    <a:pt x="16306466" y="4305766"/>
                  </a:lnTo>
                  <a:lnTo>
                    <a:pt x="16301302" y="4295671"/>
                  </a:lnTo>
                  <a:close/>
                </a:path>
                <a:path w="20085050" h="6245225">
                  <a:moveTo>
                    <a:pt x="16378393" y="4258323"/>
                  </a:moveTo>
                  <a:lnTo>
                    <a:pt x="16371908" y="4255952"/>
                  </a:lnTo>
                  <a:lnTo>
                    <a:pt x="16366860" y="4258533"/>
                  </a:lnTo>
                  <a:lnTo>
                    <a:pt x="16364956" y="4259299"/>
                  </a:lnTo>
                  <a:lnTo>
                    <a:pt x="16360052" y="4261547"/>
                  </a:lnTo>
                  <a:lnTo>
                    <a:pt x="16357679" y="4268032"/>
                  </a:lnTo>
                  <a:lnTo>
                    <a:pt x="16361552" y="4275602"/>
                  </a:lnTo>
                  <a:lnTo>
                    <a:pt x="16363269" y="4277124"/>
                  </a:lnTo>
                  <a:lnTo>
                    <a:pt x="16367943" y="4279118"/>
                  </a:lnTo>
                  <a:lnTo>
                    <a:pt x="16371185" y="4278922"/>
                  </a:lnTo>
                  <a:lnTo>
                    <a:pt x="16375945" y="4277008"/>
                  </a:lnTo>
                  <a:lnTo>
                    <a:pt x="16380850" y="4274760"/>
                  </a:lnTo>
                  <a:lnTo>
                    <a:pt x="16383223" y="4268275"/>
                  </a:lnTo>
                  <a:lnTo>
                    <a:pt x="16380641" y="4263227"/>
                  </a:lnTo>
                  <a:lnTo>
                    <a:pt x="16378393" y="4258323"/>
                  </a:lnTo>
                  <a:close/>
                </a:path>
                <a:path w="20085050" h="6245225">
                  <a:moveTo>
                    <a:pt x="16455341" y="4221308"/>
                  </a:moveTo>
                  <a:lnTo>
                    <a:pt x="16449188" y="4219078"/>
                  </a:lnTo>
                  <a:lnTo>
                    <a:pt x="16443808" y="4221518"/>
                  </a:lnTo>
                  <a:lnTo>
                    <a:pt x="16441904" y="4222284"/>
                  </a:lnTo>
                  <a:lnTo>
                    <a:pt x="16436998" y="4224532"/>
                  </a:lnTo>
                  <a:lnTo>
                    <a:pt x="16434625" y="4231017"/>
                  </a:lnTo>
                  <a:lnTo>
                    <a:pt x="16437207" y="4236063"/>
                  </a:lnTo>
                  <a:lnTo>
                    <a:pt x="16438165" y="4238445"/>
                  </a:lnTo>
                  <a:lnTo>
                    <a:pt x="16440217" y="4240110"/>
                  </a:lnTo>
                  <a:lnTo>
                    <a:pt x="16442553" y="4241106"/>
                  </a:lnTo>
                  <a:lnTo>
                    <a:pt x="16441746" y="4241155"/>
                  </a:lnTo>
                  <a:lnTo>
                    <a:pt x="16444416" y="4242294"/>
                  </a:lnTo>
                  <a:lnTo>
                    <a:pt x="16447655" y="4242099"/>
                  </a:lnTo>
                  <a:lnTo>
                    <a:pt x="16457657" y="4238079"/>
                  </a:lnTo>
                  <a:lnTo>
                    <a:pt x="16459142" y="4233978"/>
                  </a:lnTo>
                  <a:lnTo>
                    <a:pt x="16459885" y="4231927"/>
                  </a:lnTo>
                  <a:lnTo>
                    <a:pt x="16457446" y="4226547"/>
                  </a:lnTo>
                  <a:lnTo>
                    <a:pt x="16455341" y="4221308"/>
                  </a:lnTo>
                  <a:close/>
                </a:path>
                <a:path w="20085050" h="6245225">
                  <a:moveTo>
                    <a:pt x="16533147" y="4185054"/>
                  </a:moveTo>
                  <a:lnTo>
                    <a:pt x="16526996" y="4182823"/>
                  </a:lnTo>
                  <a:lnTo>
                    <a:pt x="16521615" y="4185264"/>
                  </a:lnTo>
                  <a:lnTo>
                    <a:pt x="16514472" y="4188135"/>
                  </a:lnTo>
                  <a:lnTo>
                    <a:pt x="16512985" y="4192235"/>
                  </a:lnTo>
                  <a:lnTo>
                    <a:pt x="16512241" y="4194286"/>
                  </a:lnTo>
                  <a:lnTo>
                    <a:pt x="16514682" y="4199667"/>
                  </a:lnTo>
                  <a:lnTo>
                    <a:pt x="16515638" y="4202048"/>
                  </a:lnTo>
                  <a:lnTo>
                    <a:pt x="16517690" y="4203713"/>
                  </a:lnTo>
                  <a:lnTo>
                    <a:pt x="16520028" y="4204710"/>
                  </a:lnTo>
                  <a:lnTo>
                    <a:pt x="16520077" y="4205520"/>
                  </a:lnTo>
                  <a:lnTo>
                    <a:pt x="16522747" y="4206659"/>
                  </a:lnTo>
                  <a:lnTo>
                    <a:pt x="16525654" y="4206320"/>
                  </a:lnTo>
                  <a:lnTo>
                    <a:pt x="16530416" y="4204405"/>
                  </a:lnTo>
                  <a:lnTo>
                    <a:pt x="16535797" y="4201966"/>
                  </a:lnTo>
                  <a:lnTo>
                    <a:pt x="16537283" y="4197865"/>
                  </a:lnTo>
                  <a:lnTo>
                    <a:pt x="16538025" y="4195814"/>
                  </a:lnTo>
                  <a:lnTo>
                    <a:pt x="16533147" y="4185054"/>
                  </a:lnTo>
                  <a:close/>
                </a:path>
                <a:path w="20085050" h="6245225">
                  <a:moveTo>
                    <a:pt x="16610954" y="4148799"/>
                  </a:moveTo>
                  <a:lnTo>
                    <a:pt x="16604804" y="4146570"/>
                  </a:lnTo>
                  <a:lnTo>
                    <a:pt x="16599422" y="4149009"/>
                  </a:lnTo>
                  <a:lnTo>
                    <a:pt x="16597516" y="4149773"/>
                  </a:lnTo>
                  <a:lnTo>
                    <a:pt x="16592136" y="4152214"/>
                  </a:lnTo>
                  <a:lnTo>
                    <a:pt x="16589907" y="4158366"/>
                  </a:lnTo>
                  <a:lnTo>
                    <a:pt x="16592347" y="4163746"/>
                  </a:lnTo>
                  <a:lnTo>
                    <a:pt x="16593304" y="4166128"/>
                  </a:lnTo>
                  <a:lnTo>
                    <a:pt x="16595355" y="4167792"/>
                  </a:lnTo>
                  <a:lnTo>
                    <a:pt x="16600698" y="4170071"/>
                  </a:lnTo>
                  <a:lnTo>
                    <a:pt x="16603460" y="4170065"/>
                  </a:lnTo>
                  <a:lnTo>
                    <a:pt x="16608224" y="4168152"/>
                  </a:lnTo>
                  <a:lnTo>
                    <a:pt x="16613605" y="4165712"/>
                  </a:lnTo>
                  <a:lnTo>
                    <a:pt x="16615833" y="4159560"/>
                  </a:lnTo>
                  <a:lnTo>
                    <a:pt x="16610954" y="4148799"/>
                  </a:lnTo>
                  <a:close/>
                </a:path>
                <a:path w="20085050" h="6245225">
                  <a:moveTo>
                    <a:pt x="16689003" y="4113832"/>
                  </a:moveTo>
                  <a:lnTo>
                    <a:pt x="16682993" y="4111268"/>
                  </a:lnTo>
                  <a:lnTo>
                    <a:pt x="16677611" y="4113707"/>
                  </a:lnTo>
                  <a:lnTo>
                    <a:pt x="16675707" y="4114473"/>
                  </a:lnTo>
                  <a:lnTo>
                    <a:pt x="16670327" y="4116912"/>
                  </a:lnTo>
                  <a:lnTo>
                    <a:pt x="16667764" y="4122921"/>
                  </a:lnTo>
                  <a:lnTo>
                    <a:pt x="16670203" y="4128303"/>
                  </a:lnTo>
                  <a:lnTo>
                    <a:pt x="16671494" y="4130826"/>
                  </a:lnTo>
                  <a:lnTo>
                    <a:pt x="16673402" y="4132823"/>
                  </a:lnTo>
                  <a:lnTo>
                    <a:pt x="16675739" y="4133820"/>
                  </a:lnTo>
                  <a:lnTo>
                    <a:pt x="16676216" y="4133629"/>
                  </a:lnTo>
                  <a:lnTo>
                    <a:pt x="16678887" y="4134768"/>
                  </a:lnTo>
                  <a:lnTo>
                    <a:pt x="16681651" y="4134764"/>
                  </a:lnTo>
                  <a:lnTo>
                    <a:pt x="16686413" y="4132850"/>
                  </a:lnTo>
                  <a:lnTo>
                    <a:pt x="16691460" y="4130267"/>
                  </a:lnTo>
                  <a:lnTo>
                    <a:pt x="16694024" y="4124259"/>
                  </a:lnTo>
                  <a:lnTo>
                    <a:pt x="16691585" y="4118878"/>
                  </a:lnTo>
                  <a:lnTo>
                    <a:pt x="16689003" y="4113832"/>
                  </a:lnTo>
                  <a:close/>
                </a:path>
                <a:path w="20085050" h="6245225">
                  <a:moveTo>
                    <a:pt x="16767241" y="4079339"/>
                  </a:moveTo>
                  <a:lnTo>
                    <a:pt x="16761231" y="4076776"/>
                  </a:lnTo>
                  <a:lnTo>
                    <a:pt x="16755850" y="4079214"/>
                  </a:lnTo>
                  <a:lnTo>
                    <a:pt x="16753945" y="4079981"/>
                  </a:lnTo>
                  <a:lnTo>
                    <a:pt x="16748565" y="4082420"/>
                  </a:lnTo>
                  <a:lnTo>
                    <a:pt x="16747079" y="4086522"/>
                  </a:lnTo>
                  <a:lnTo>
                    <a:pt x="16746336" y="4088572"/>
                  </a:lnTo>
                  <a:lnTo>
                    <a:pt x="16748442" y="4093811"/>
                  </a:lnTo>
                  <a:lnTo>
                    <a:pt x="16749732" y="4096333"/>
                  </a:lnTo>
                  <a:lnTo>
                    <a:pt x="16751642" y="4098332"/>
                  </a:lnTo>
                  <a:lnTo>
                    <a:pt x="16756650" y="4100468"/>
                  </a:lnTo>
                  <a:lnTo>
                    <a:pt x="16759413" y="4100463"/>
                  </a:lnTo>
                  <a:lnTo>
                    <a:pt x="16764176" y="4098549"/>
                  </a:lnTo>
                  <a:lnTo>
                    <a:pt x="16769557" y="4096111"/>
                  </a:lnTo>
                  <a:lnTo>
                    <a:pt x="16772120" y="4090100"/>
                  </a:lnTo>
                  <a:lnTo>
                    <a:pt x="16767241" y="4079339"/>
                  </a:lnTo>
                  <a:close/>
                </a:path>
                <a:path w="20085050" h="6245225">
                  <a:moveTo>
                    <a:pt x="16846197" y="4045943"/>
                  </a:moveTo>
                  <a:lnTo>
                    <a:pt x="16840045" y="4043713"/>
                  </a:lnTo>
                  <a:lnTo>
                    <a:pt x="16827187" y="4048881"/>
                  </a:lnTo>
                  <a:lnTo>
                    <a:pt x="16825577" y="4053323"/>
                  </a:lnTo>
                  <a:lnTo>
                    <a:pt x="16824958" y="4055032"/>
                  </a:lnTo>
                  <a:lnTo>
                    <a:pt x="16827063" y="4060270"/>
                  </a:lnTo>
                  <a:lnTo>
                    <a:pt x="16828355" y="4062794"/>
                  </a:lnTo>
                  <a:lnTo>
                    <a:pt x="16830265" y="4064793"/>
                  </a:lnTo>
                  <a:lnTo>
                    <a:pt x="16832601" y="4065790"/>
                  </a:lnTo>
                  <a:lnTo>
                    <a:pt x="16832458" y="4066123"/>
                  </a:lnTo>
                  <a:lnTo>
                    <a:pt x="16835130" y="4067263"/>
                  </a:lnTo>
                  <a:lnTo>
                    <a:pt x="16837892" y="4067257"/>
                  </a:lnTo>
                  <a:lnTo>
                    <a:pt x="16848370" y="4063046"/>
                  </a:lnTo>
                  <a:lnTo>
                    <a:pt x="16849980" y="4058604"/>
                  </a:lnTo>
                  <a:lnTo>
                    <a:pt x="16850600" y="4056895"/>
                  </a:lnTo>
                  <a:lnTo>
                    <a:pt x="16846197" y="4045943"/>
                  </a:lnTo>
                  <a:close/>
                </a:path>
                <a:path w="20085050" h="6245225">
                  <a:moveTo>
                    <a:pt x="16924724" y="4013547"/>
                  </a:moveTo>
                  <a:lnTo>
                    <a:pt x="16918716" y="4010984"/>
                  </a:lnTo>
                  <a:lnTo>
                    <a:pt x="16911573" y="4013854"/>
                  </a:lnTo>
                  <a:lnTo>
                    <a:pt x="16906192" y="4016295"/>
                  </a:lnTo>
                  <a:lnTo>
                    <a:pt x="16903629" y="4022304"/>
                  </a:lnTo>
                  <a:lnTo>
                    <a:pt x="16906692" y="4029923"/>
                  </a:lnTo>
                  <a:lnTo>
                    <a:pt x="16908934" y="4032063"/>
                  </a:lnTo>
                  <a:lnTo>
                    <a:pt x="16913941" y="4034199"/>
                  </a:lnTo>
                  <a:lnTo>
                    <a:pt x="16916563" y="4034528"/>
                  </a:lnTo>
                  <a:lnTo>
                    <a:pt x="16921325" y="4032614"/>
                  </a:lnTo>
                  <a:lnTo>
                    <a:pt x="16926705" y="4030174"/>
                  </a:lnTo>
                  <a:lnTo>
                    <a:pt x="16929269" y="4024165"/>
                  </a:lnTo>
                  <a:lnTo>
                    <a:pt x="16927163" y="4018927"/>
                  </a:lnTo>
                  <a:lnTo>
                    <a:pt x="16924724" y="4013547"/>
                  </a:lnTo>
                  <a:close/>
                </a:path>
                <a:path w="20085050" h="6245225">
                  <a:moveTo>
                    <a:pt x="17004255" y="3981578"/>
                  </a:moveTo>
                  <a:lnTo>
                    <a:pt x="16998245" y="3979014"/>
                  </a:lnTo>
                  <a:lnTo>
                    <a:pt x="16991103" y="3981886"/>
                  </a:lnTo>
                  <a:lnTo>
                    <a:pt x="16985722" y="3984326"/>
                  </a:lnTo>
                  <a:lnTo>
                    <a:pt x="16983159" y="3990335"/>
                  </a:lnTo>
                  <a:lnTo>
                    <a:pt x="16985264" y="3995573"/>
                  </a:lnTo>
                  <a:lnTo>
                    <a:pt x="16986079" y="3998289"/>
                  </a:lnTo>
                  <a:lnTo>
                    <a:pt x="16988322" y="4000428"/>
                  </a:lnTo>
                  <a:lnTo>
                    <a:pt x="16990659" y="4001425"/>
                  </a:lnTo>
                  <a:lnTo>
                    <a:pt x="16991134" y="4001234"/>
                  </a:lnTo>
                  <a:lnTo>
                    <a:pt x="16993470" y="4002231"/>
                  </a:lnTo>
                  <a:lnTo>
                    <a:pt x="17008800" y="3992198"/>
                  </a:lnTo>
                  <a:lnTo>
                    <a:pt x="17006695" y="3986960"/>
                  </a:lnTo>
                  <a:lnTo>
                    <a:pt x="17004255" y="3981578"/>
                  </a:lnTo>
                  <a:close/>
                </a:path>
                <a:path w="20085050" h="6245225">
                  <a:moveTo>
                    <a:pt x="17078016" y="3948333"/>
                  </a:moveTo>
                  <a:lnTo>
                    <a:pt x="17065635" y="3953310"/>
                  </a:lnTo>
                  <a:lnTo>
                    <a:pt x="17062929" y="3959653"/>
                  </a:lnTo>
                  <a:lnTo>
                    <a:pt x="17066183" y="3967748"/>
                  </a:lnTo>
                  <a:lnTo>
                    <a:pt x="17068091" y="3969746"/>
                  </a:lnTo>
                  <a:lnTo>
                    <a:pt x="17072767" y="3971741"/>
                  </a:lnTo>
                  <a:lnTo>
                    <a:pt x="17075529" y="3971735"/>
                  </a:lnTo>
                  <a:lnTo>
                    <a:pt x="17078244" y="3970920"/>
                  </a:lnTo>
                  <a:lnTo>
                    <a:pt x="17085389" y="3968049"/>
                  </a:lnTo>
                  <a:lnTo>
                    <a:pt x="17087948" y="3962828"/>
                  </a:lnTo>
                  <a:lnTo>
                    <a:pt x="17088428" y="3961849"/>
                  </a:lnTo>
                  <a:lnTo>
                    <a:pt x="17084216" y="3951372"/>
                  </a:lnTo>
                  <a:lnTo>
                    <a:pt x="17078016" y="3948333"/>
                  </a:lnTo>
                  <a:close/>
                </a:path>
                <a:path w="20085050" h="6245225">
                  <a:moveTo>
                    <a:pt x="17159027" y="3919363"/>
                  </a:moveTo>
                  <a:lnTo>
                    <a:pt x="17153455" y="3921328"/>
                  </a:lnTo>
                  <a:lnTo>
                    <a:pt x="17151550" y="3922092"/>
                  </a:lnTo>
                  <a:lnTo>
                    <a:pt x="17145978" y="3924055"/>
                  </a:lnTo>
                  <a:lnTo>
                    <a:pt x="17143242" y="3929597"/>
                  </a:lnTo>
                  <a:lnTo>
                    <a:pt x="17143081" y="3929923"/>
                  </a:lnTo>
                  <a:lnTo>
                    <a:pt x="17145044" y="3935495"/>
                  </a:lnTo>
                  <a:lnTo>
                    <a:pt x="17146193" y="3938352"/>
                  </a:lnTo>
                  <a:lnTo>
                    <a:pt x="17148103" y="3940350"/>
                  </a:lnTo>
                  <a:lnTo>
                    <a:pt x="17150773" y="3941489"/>
                  </a:lnTo>
                  <a:lnTo>
                    <a:pt x="17150966" y="3941966"/>
                  </a:lnTo>
                  <a:lnTo>
                    <a:pt x="17153302" y="3942963"/>
                  </a:lnTo>
                  <a:lnTo>
                    <a:pt x="17155732" y="3942817"/>
                  </a:lnTo>
                  <a:lnTo>
                    <a:pt x="17158447" y="3942002"/>
                  </a:lnTo>
                  <a:lnTo>
                    <a:pt x="17160351" y="3941235"/>
                  </a:lnTo>
                  <a:lnTo>
                    <a:pt x="17165923" y="3939272"/>
                  </a:lnTo>
                  <a:lnTo>
                    <a:pt x="17168661" y="3933731"/>
                  </a:lnTo>
                  <a:lnTo>
                    <a:pt x="17168822" y="3933405"/>
                  </a:lnTo>
                  <a:lnTo>
                    <a:pt x="17164895" y="3922261"/>
                  </a:lnTo>
                  <a:lnTo>
                    <a:pt x="17159027" y="3919363"/>
                  </a:lnTo>
                  <a:close/>
                </a:path>
                <a:path w="20085050" h="6245225">
                  <a:moveTo>
                    <a:pt x="17240089" y="3891205"/>
                  </a:moveTo>
                  <a:lnTo>
                    <a:pt x="17234516" y="3893167"/>
                  </a:lnTo>
                  <a:lnTo>
                    <a:pt x="17227373" y="3896040"/>
                  </a:lnTo>
                  <a:lnTo>
                    <a:pt x="17224321" y="3901446"/>
                  </a:lnTo>
                  <a:lnTo>
                    <a:pt x="17224141" y="3901764"/>
                  </a:lnTo>
                  <a:lnTo>
                    <a:pt x="17226105" y="3907336"/>
                  </a:lnTo>
                  <a:lnTo>
                    <a:pt x="17226778" y="3910386"/>
                  </a:lnTo>
                  <a:lnTo>
                    <a:pt x="17229022" y="3912525"/>
                  </a:lnTo>
                  <a:lnTo>
                    <a:pt x="17231692" y="3913664"/>
                  </a:lnTo>
                  <a:lnTo>
                    <a:pt x="17231976" y="3912998"/>
                  </a:lnTo>
                  <a:lnTo>
                    <a:pt x="17234314" y="3913995"/>
                  </a:lnTo>
                  <a:lnTo>
                    <a:pt x="17236936" y="3914324"/>
                  </a:lnTo>
                  <a:lnTo>
                    <a:pt x="17241220" y="3912600"/>
                  </a:lnTo>
                  <a:lnTo>
                    <a:pt x="17246317" y="3910829"/>
                  </a:lnTo>
                  <a:lnTo>
                    <a:pt x="17249368" y="3905423"/>
                  </a:lnTo>
                  <a:lnTo>
                    <a:pt x="17249548" y="3905105"/>
                  </a:lnTo>
                  <a:lnTo>
                    <a:pt x="17245813" y="3894436"/>
                  </a:lnTo>
                  <a:lnTo>
                    <a:pt x="17240089" y="3891205"/>
                  </a:lnTo>
                  <a:close/>
                </a:path>
                <a:path w="20085050" h="6245225">
                  <a:moveTo>
                    <a:pt x="17320963" y="3865334"/>
                  </a:moveTo>
                  <a:lnTo>
                    <a:pt x="17315534" y="3866964"/>
                  </a:lnTo>
                  <a:lnTo>
                    <a:pt x="17313630" y="3867730"/>
                  </a:lnTo>
                  <a:lnTo>
                    <a:pt x="17308199" y="3869359"/>
                  </a:lnTo>
                  <a:lnTo>
                    <a:pt x="17305301" y="3875225"/>
                  </a:lnTo>
                  <a:lnTo>
                    <a:pt x="17306931" y="3880655"/>
                  </a:lnTo>
                  <a:lnTo>
                    <a:pt x="17307937" y="3883847"/>
                  </a:lnTo>
                  <a:lnTo>
                    <a:pt x="17310182" y="3885987"/>
                  </a:lnTo>
                  <a:lnTo>
                    <a:pt x="17314855" y="3887981"/>
                  </a:lnTo>
                  <a:lnTo>
                    <a:pt x="17317477" y="3888311"/>
                  </a:lnTo>
                  <a:lnTo>
                    <a:pt x="17321761" y="3886587"/>
                  </a:lnTo>
                  <a:lnTo>
                    <a:pt x="17327192" y="3884958"/>
                  </a:lnTo>
                  <a:lnTo>
                    <a:pt x="17330089" y="3879092"/>
                  </a:lnTo>
                  <a:lnTo>
                    <a:pt x="17326831" y="3868232"/>
                  </a:lnTo>
                  <a:lnTo>
                    <a:pt x="17320963" y="3865334"/>
                  </a:lnTo>
                  <a:close/>
                </a:path>
                <a:path w="20085050" h="6245225">
                  <a:moveTo>
                    <a:pt x="17403365" y="3840510"/>
                  </a:moveTo>
                  <a:lnTo>
                    <a:pt x="17397935" y="3842138"/>
                  </a:lnTo>
                  <a:lnTo>
                    <a:pt x="17396031" y="3842905"/>
                  </a:lnTo>
                  <a:lnTo>
                    <a:pt x="17390601" y="3844535"/>
                  </a:lnTo>
                  <a:lnTo>
                    <a:pt x="17387369" y="3850259"/>
                  </a:lnTo>
                  <a:lnTo>
                    <a:pt x="17388998" y="3855688"/>
                  </a:lnTo>
                  <a:lnTo>
                    <a:pt x="17389671" y="3858736"/>
                  </a:lnTo>
                  <a:lnTo>
                    <a:pt x="17392106" y="3861354"/>
                  </a:lnTo>
                  <a:lnTo>
                    <a:pt x="17394777" y="3862493"/>
                  </a:lnTo>
                  <a:lnTo>
                    <a:pt x="17394920" y="3862159"/>
                  </a:lnTo>
                  <a:lnTo>
                    <a:pt x="17396923" y="3863014"/>
                  </a:lnTo>
                  <a:lnTo>
                    <a:pt x="17399544" y="3863344"/>
                  </a:lnTo>
                  <a:lnTo>
                    <a:pt x="17401783" y="3862720"/>
                  </a:lnTo>
                  <a:lnTo>
                    <a:pt x="17403687" y="3861954"/>
                  </a:lnTo>
                  <a:lnTo>
                    <a:pt x="17409117" y="3860323"/>
                  </a:lnTo>
                  <a:lnTo>
                    <a:pt x="17412348" y="3854601"/>
                  </a:lnTo>
                  <a:lnTo>
                    <a:pt x="17409089" y="3843741"/>
                  </a:lnTo>
                  <a:lnTo>
                    <a:pt x="17403365" y="3840510"/>
                  </a:lnTo>
                  <a:close/>
                </a:path>
                <a:path w="20085050" h="6245225">
                  <a:moveTo>
                    <a:pt x="17486295" y="3819066"/>
                  </a:moveTo>
                  <a:lnTo>
                    <a:pt x="17480532" y="3820554"/>
                  </a:lnTo>
                  <a:lnTo>
                    <a:pt x="17478436" y="3820844"/>
                  </a:lnTo>
                  <a:lnTo>
                    <a:pt x="17473148" y="3822139"/>
                  </a:lnTo>
                  <a:lnTo>
                    <a:pt x="17469584" y="3827721"/>
                  </a:lnTo>
                  <a:lnTo>
                    <a:pt x="17471071" y="3833484"/>
                  </a:lnTo>
                  <a:lnTo>
                    <a:pt x="17472077" y="3836676"/>
                  </a:lnTo>
                  <a:lnTo>
                    <a:pt x="17474178" y="3839151"/>
                  </a:lnTo>
                  <a:lnTo>
                    <a:pt x="17479185" y="3841287"/>
                  </a:lnTo>
                  <a:lnTo>
                    <a:pt x="17481472" y="3841473"/>
                  </a:lnTo>
                  <a:lnTo>
                    <a:pt x="17483711" y="3840849"/>
                  </a:lnTo>
                  <a:lnTo>
                    <a:pt x="17485809" y="3840560"/>
                  </a:lnTo>
                  <a:lnTo>
                    <a:pt x="17491096" y="3839265"/>
                  </a:lnTo>
                  <a:lnTo>
                    <a:pt x="17494469" y="3833207"/>
                  </a:lnTo>
                  <a:lnTo>
                    <a:pt x="17491878" y="3822632"/>
                  </a:lnTo>
                  <a:lnTo>
                    <a:pt x="17486295" y="3819066"/>
                  </a:lnTo>
                  <a:close/>
                </a:path>
                <a:path w="20085050" h="6245225">
                  <a:moveTo>
                    <a:pt x="17569610" y="3798578"/>
                  </a:moveTo>
                  <a:lnTo>
                    <a:pt x="17563988" y="3799730"/>
                  </a:lnTo>
                  <a:lnTo>
                    <a:pt x="17561893" y="3800020"/>
                  </a:lnTo>
                  <a:lnTo>
                    <a:pt x="17556272" y="3801173"/>
                  </a:lnTo>
                  <a:lnTo>
                    <a:pt x="17553041" y="3806897"/>
                  </a:lnTo>
                  <a:lnTo>
                    <a:pt x="17554195" y="3812518"/>
                  </a:lnTo>
                  <a:lnTo>
                    <a:pt x="17555058" y="3816044"/>
                  </a:lnTo>
                  <a:lnTo>
                    <a:pt x="17557158" y="3818518"/>
                  </a:lnTo>
                  <a:lnTo>
                    <a:pt x="17562165" y="3820654"/>
                  </a:lnTo>
                  <a:lnTo>
                    <a:pt x="17564452" y="3820840"/>
                  </a:lnTo>
                  <a:lnTo>
                    <a:pt x="17566691" y="3820217"/>
                  </a:lnTo>
                  <a:lnTo>
                    <a:pt x="17568789" y="3819929"/>
                  </a:lnTo>
                  <a:lnTo>
                    <a:pt x="17574410" y="3818775"/>
                  </a:lnTo>
                  <a:lnTo>
                    <a:pt x="17577641" y="3813051"/>
                  </a:lnTo>
                  <a:lnTo>
                    <a:pt x="17575334" y="3801809"/>
                  </a:lnTo>
                  <a:lnTo>
                    <a:pt x="17569610" y="3798578"/>
                  </a:lnTo>
                  <a:close/>
                </a:path>
                <a:path w="20085050" h="6245225">
                  <a:moveTo>
                    <a:pt x="17653355" y="3779850"/>
                  </a:moveTo>
                  <a:lnTo>
                    <a:pt x="17647734" y="3781003"/>
                  </a:lnTo>
                  <a:lnTo>
                    <a:pt x="17645638" y="3781292"/>
                  </a:lnTo>
                  <a:lnTo>
                    <a:pt x="17640017" y="3782445"/>
                  </a:lnTo>
                  <a:lnTo>
                    <a:pt x="17636451" y="3788028"/>
                  </a:lnTo>
                  <a:lnTo>
                    <a:pt x="17637605" y="3793649"/>
                  </a:lnTo>
                  <a:lnTo>
                    <a:pt x="17638135" y="3797031"/>
                  </a:lnTo>
                  <a:lnTo>
                    <a:pt x="17640571" y="3799649"/>
                  </a:lnTo>
                  <a:lnTo>
                    <a:pt x="17645578" y="3801785"/>
                  </a:lnTo>
                  <a:lnTo>
                    <a:pt x="17647723" y="3802305"/>
                  </a:lnTo>
                  <a:lnTo>
                    <a:pt x="17649962" y="3801681"/>
                  </a:lnTo>
                  <a:lnTo>
                    <a:pt x="17652058" y="3801391"/>
                  </a:lnTo>
                  <a:lnTo>
                    <a:pt x="17657680" y="3800239"/>
                  </a:lnTo>
                  <a:lnTo>
                    <a:pt x="17661245" y="3794657"/>
                  </a:lnTo>
                  <a:lnTo>
                    <a:pt x="17658938" y="3783415"/>
                  </a:lnTo>
                  <a:lnTo>
                    <a:pt x="17653355" y="3779850"/>
                  </a:lnTo>
                  <a:close/>
                </a:path>
                <a:path w="20085050" h="6245225">
                  <a:moveTo>
                    <a:pt x="17737199" y="3762743"/>
                  </a:moveTo>
                  <a:lnTo>
                    <a:pt x="17731579" y="3763896"/>
                  </a:lnTo>
                  <a:lnTo>
                    <a:pt x="17729482" y="3764185"/>
                  </a:lnTo>
                  <a:lnTo>
                    <a:pt x="17723861" y="3765338"/>
                  </a:lnTo>
                  <a:lnTo>
                    <a:pt x="17719962" y="3770777"/>
                  </a:lnTo>
                  <a:lnTo>
                    <a:pt x="17721114" y="3776399"/>
                  </a:lnTo>
                  <a:lnTo>
                    <a:pt x="17721836" y="3780258"/>
                  </a:lnTo>
                  <a:lnTo>
                    <a:pt x="17724271" y="3782875"/>
                  </a:lnTo>
                  <a:lnTo>
                    <a:pt x="17728944" y="3784868"/>
                  </a:lnTo>
                  <a:lnTo>
                    <a:pt x="17733330" y="3784766"/>
                  </a:lnTo>
                  <a:lnTo>
                    <a:pt x="17735426" y="3784476"/>
                  </a:lnTo>
                  <a:lnTo>
                    <a:pt x="17741047" y="3783323"/>
                  </a:lnTo>
                  <a:lnTo>
                    <a:pt x="17744945" y="3777884"/>
                  </a:lnTo>
                  <a:lnTo>
                    <a:pt x="17742639" y="3766641"/>
                  </a:lnTo>
                  <a:lnTo>
                    <a:pt x="17737199" y="3762743"/>
                  </a:lnTo>
                  <a:close/>
                </a:path>
                <a:path w="20085050" h="6245225">
                  <a:moveTo>
                    <a:pt x="17821810" y="3747540"/>
                  </a:moveTo>
                  <a:lnTo>
                    <a:pt x="17816189" y="3748693"/>
                  </a:lnTo>
                  <a:lnTo>
                    <a:pt x="17814091" y="3748982"/>
                  </a:lnTo>
                  <a:lnTo>
                    <a:pt x="17808136" y="3749994"/>
                  </a:lnTo>
                  <a:lnTo>
                    <a:pt x="17804238" y="3755433"/>
                  </a:lnTo>
                  <a:lnTo>
                    <a:pt x="17805392" y="3761055"/>
                  </a:lnTo>
                  <a:lnTo>
                    <a:pt x="17805921" y="3764437"/>
                  </a:lnTo>
                  <a:lnTo>
                    <a:pt x="17808547" y="3767530"/>
                  </a:lnTo>
                  <a:lnTo>
                    <a:pt x="17811552" y="3768811"/>
                  </a:lnTo>
                  <a:lnTo>
                    <a:pt x="17811410" y="3769145"/>
                  </a:lnTo>
                  <a:lnTo>
                    <a:pt x="17813413" y="3770000"/>
                  </a:lnTo>
                  <a:lnTo>
                    <a:pt x="17817462" y="3769755"/>
                  </a:lnTo>
                  <a:lnTo>
                    <a:pt x="17819560" y="3769466"/>
                  </a:lnTo>
                  <a:lnTo>
                    <a:pt x="17825516" y="3768455"/>
                  </a:lnTo>
                  <a:lnTo>
                    <a:pt x="17829412" y="3763015"/>
                  </a:lnTo>
                  <a:lnTo>
                    <a:pt x="17828260" y="3757394"/>
                  </a:lnTo>
                  <a:lnTo>
                    <a:pt x="17827248" y="3751438"/>
                  </a:lnTo>
                  <a:lnTo>
                    <a:pt x="17821810" y="3747540"/>
                  </a:lnTo>
                  <a:close/>
                </a:path>
                <a:path w="20085050" h="6245225">
                  <a:moveTo>
                    <a:pt x="17906376" y="3734292"/>
                  </a:moveTo>
                  <a:lnTo>
                    <a:pt x="17900562" y="3734969"/>
                  </a:lnTo>
                  <a:lnTo>
                    <a:pt x="17898467" y="3735259"/>
                  </a:lnTo>
                  <a:lnTo>
                    <a:pt x="17892988" y="3736078"/>
                  </a:lnTo>
                  <a:lnTo>
                    <a:pt x="17889088" y="3741517"/>
                  </a:lnTo>
                  <a:lnTo>
                    <a:pt x="17889908" y="3746995"/>
                  </a:lnTo>
                  <a:lnTo>
                    <a:pt x="17890295" y="3750712"/>
                  </a:lnTo>
                  <a:lnTo>
                    <a:pt x="17892588" y="3753663"/>
                  </a:lnTo>
                  <a:lnTo>
                    <a:pt x="17895925" y="3755087"/>
                  </a:lnTo>
                  <a:lnTo>
                    <a:pt x="17896068" y="3754753"/>
                  </a:lnTo>
                  <a:lnTo>
                    <a:pt x="17897737" y="3755466"/>
                  </a:lnTo>
                  <a:lnTo>
                    <a:pt x="17901646" y="3755554"/>
                  </a:lnTo>
                  <a:lnTo>
                    <a:pt x="17903742" y="3755264"/>
                  </a:lnTo>
                  <a:lnTo>
                    <a:pt x="17909221" y="3754446"/>
                  </a:lnTo>
                  <a:lnTo>
                    <a:pt x="17913118" y="3749006"/>
                  </a:lnTo>
                  <a:lnTo>
                    <a:pt x="17911479" y="3738047"/>
                  </a:lnTo>
                  <a:lnTo>
                    <a:pt x="17906376" y="3734292"/>
                  </a:lnTo>
                  <a:close/>
                </a:path>
                <a:path w="20085050" h="6245225">
                  <a:moveTo>
                    <a:pt x="17991038" y="3722663"/>
                  </a:moveTo>
                  <a:lnTo>
                    <a:pt x="17985224" y="3723340"/>
                  </a:lnTo>
                  <a:lnTo>
                    <a:pt x="17983129" y="3723630"/>
                  </a:lnTo>
                  <a:lnTo>
                    <a:pt x="17977650" y="3724449"/>
                  </a:lnTo>
                  <a:lnTo>
                    <a:pt x="17973561" y="3729412"/>
                  </a:lnTo>
                  <a:lnTo>
                    <a:pt x="17974238" y="3735224"/>
                  </a:lnTo>
                  <a:lnTo>
                    <a:pt x="17974959" y="3739084"/>
                  </a:lnTo>
                  <a:lnTo>
                    <a:pt x="17977251" y="3742034"/>
                  </a:lnTo>
                  <a:lnTo>
                    <a:pt x="17981926" y="3744028"/>
                  </a:lnTo>
                  <a:lnTo>
                    <a:pt x="17985833" y="3744117"/>
                  </a:lnTo>
                  <a:lnTo>
                    <a:pt x="17987930" y="3743828"/>
                  </a:lnTo>
                  <a:lnTo>
                    <a:pt x="17993408" y="3743009"/>
                  </a:lnTo>
                  <a:lnTo>
                    <a:pt x="17997497" y="3738045"/>
                  </a:lnTo>
                  <a:lnTo>
                    <a:pt x="17996821" y="3732232"/>
                  </a:lnTo>
                  <a:lnTo>
                    <a:pt x="17996001" y="3726753"/>
                  </a:lnTo>
                  <a:lnTo>
                    <a:pt x="17991038" y="3722663"/>
                  </a:lnTo>
                  <a:close/>
                </a:path>
                <a:path w="20085050" h="6245225">
                  <a:moveTo>
                    <a:pt x="18076277" y="3712464"/>
                  </a:moveTo>
                  <a:lnTo>
                    <a:pt x="18070464" y="3713141"/>
                  </a:lnTo>
                  <a:lnTo>
                    <a:pt x="18068366" y="3713430"/>
                  </a:lnTo>
                  <a:lnTo>
                    <a:pt x="18062554" y="3714107"/>
                  </a:lnTo>
                  <a:lnTo>
                    <a:pt x="18058464" y="3719070"/>
                  </a:lnTo>
                  <a:lnTo>
                    <a:pt x="18059141" y="3724883"/>
                  </a:lnTo>
                  <a:lnTo>
                    <a:pt x="18059386" y="3728934"/>
                  </a:lnTo>
                  <a:lnTo>
                    <a:pt x="18062013" y="3732026"/>
                  </a:lnTo>
                  <a:lnTo>
                    <a:pt x="18067020" y="3734162"/>
                  </a:lnTo>
                  <a:lnTo>
                    <a:pt x="18070594" y="3734109"/>
                  </a:lnTo>
                  <a:lnTo>
                    <a:pt x="18072690" y="3733819"/>
                  </a:lnTo>
                  <a:lnTo>
                    <a:pt x="18078504" y="3733142"/>
                  </a:lnTo>
                  <a:lnTo>
                    <a:pt x="18082593" y="3728178"/>
                  </a:lnTo>
                  <a:lnTo>
                    <a:pt x="18081239" y="3716553"/>
                  </a:lnTo>
                  <a:lnTo>
                    <a:pt x="18076277" y="3712464"/>
                  </a:lnTo>
                  <a:close/>
                </a:path>
                <a:path w="20085050" h="6245225">
                  <a:moveTo>
                    <a:pt x="18161518" y="3705028"/>
                  </a:moveTo>
                  <a:lnTo>
                    <a:pt x="18155847" y="3705372"/>
                  </a:lnTo>
                  <a:lnTo>
                    <a:pt x="18153751" y="3705660"/>
                  </a:lnTo>
                  <a:lnTo>
                    <a:pt x="18147938" y="3706338"/>
                  </a:lnTo>
                  <a:lnTo>
                    <a:pt x="18143848" y="3711301"/>
                  </a:lnTo>
                  <a:lnTo>
                    <a:pt x="18144192" y="3716971"/>
                  </a:lnTo>
                  <a:lnTo>
                    <a:pt x="18144580" y="3720688"/>
                  </a:lnTo>
                  <a:lnTo>
                    <a:pt x="18147063" y="3724114"/>
                  </a:lnTo>
                  <a:lnTo>
                    <a:pt x="18152072" y="3726251"/>
                  </a:lnTo>
                  <a:lnTo>
                    <a:pt x="18155503" y="3726530"/>
                  </a:lnTo>
                  <a:lnTo>
                    <a:pt x="18157596" y="3726241"/>
                  </a:lnTo>
                  <a:lnTo>
                    <a:pt x="18163412" y="3725564"/>
                  </a:lnTo>
                  <a:lnTo>
                    <a:pt x="18167501" y="3720601"/>
                  </a:lnTo>
                  <a:lnTo>
                    <a:pt x="18167158" y="3714931"/>
                  </a:lnTo>
                  <a:lnTo>
                    <a:pt x="18166481" y="3709117"/>
                  </a:lnTo>
                  <a:lnTo>
                    <a:pt x="18161518" y="3705028"/>
                  </a:lnTo>
                  <a:close/>
                </a:path>
                <a:path w="20085050" h="6245225">
                  <a:moveTo>
                    <a:pt x="18246667" y="3698736"/>
                  </a:moveTo>
                  <a:lnTo>
                    <a:pt x="18240997" y="3699080"/>
                  </a:lnTo>
                  <a:lnTo>
                    <a:pt x="18238901" y="3699370"/>
                  </a:lnTo>
                  <a:lnTo>
                    <a:pt x="18233231" y="3699712"/>
                  </a:lnTo>
                  <a:lnTo>
                    <a:pt x="18228807" y="3704533"/>
                  </a:lnTo>
                  <a:lnTo>
                    <a:pt x="18229395" y="3714253"/>
                  </a:lnTo>
                  <a:lnTo>
                    <a:pt x="18231880" y="3717680"/>
                  </a:lnTo>
                  <a:lnTo>
                    <a:pt x="18235552" y="3719247"/>
                  </a:lnTo>
                  <a:lnTo>
                    <a:pt x="18235409" y="3719581"/>
                  </a:lnTo>
                  <a:lnTo>
                    <a:pt x="18237079" y="3720293"/>
                  </a:lnTo>
                  <a:lnTo>
                    <a:pt x="18240176" y="3720430"/>
                  </a:lnTo>
                  <a:lnTo>
                    <a:pt x="18242273" y="3720140"/>
                  </a:lnTo>
                  <a:lnTo>
                    <a:pt x="18248085" y="3719464"/>
                  </a:lnTo>
                  <a:lnTo>
                    <a:pt x="18252509" y="3714643"/>
                  </a:lnTo>
                  <a:lnTo>
                    <a:pt x="18252165" y="3708973"/>
                  </a:lnTo>
                  <a:lnTo>
                    <a:pt x="18251489" y="3703161"/>
                  </a:lnTo>
                  <a:lnTo>
                    <a:pt x="18246667" y="3698736"/>
                  </a:lnTo>
                  <a:close/>
                </a:path>
                <a:path w="20085050" h="6245225">
                  <a:moveTo>
                    <a:pt x="18332298" y="3695017"/>
                  </a:moveTo>
                  <a:lnTo>
                    <a:pt x="18326627" y="3695361"/>
                  </a:lnTo>
                  <a:lnTo>
                    <a:pt x="18324673" y="3695317"/>
                  </a:lnTo>
                  <a:lnTo>
                    <a:pt x="18319003" y="3695659"/>
                  </a:lnTo>
                  <a:lnTo>
                    <a:pt x="18314245" y="3700337"/>
                  </a:lnTo>
                  <a:lnTo>
                    <a:pt x="18314834" y="3710057"/>
                  </a:lnTo>
                  <a:lnTo>
                    <a:pt x="18317318" y="3713485"/>
                  </a:lnTo>
                  <a:lnTo>
                    <a:pt x="18320990" y="3715051"/>
                  </a:lnTo>
                  <a:lnTo>
                    <a:pt x="18320706" y="3715719"/>
                  </a:lnTo>
                  <a:lnTo>
                    <a:pt x="18322040" y="3716288"/>
                  </a:lnTo>
                  <a:lnTo>
                    <a:pt x="18325138" y="3716426"/>
                  </a:lnTo>
                  <a:lnTo>
                    <a:pt x="18327233" y="3716137"/>
                  </a:lnTo>
                  <a:lnTo>
                    <a:pt x="18332904" y="3715793"/>
                  </a:lnTo>
                  <a:lnTo>
                    <a:pt x="18337662" y="3711115"/>
                  </a:lnTo>
                  <a:lnTo>
                    <a:pt x="18336976" y="3699775"/>
                  </a:lnTo>
                  <a:lnTo>
                    <a:pt x="18332298" y="3695017"/>
                  </a:lnTo>
                  <a:close/>
                </a:path>
                <a:path w="20085050" h="6245225">
                  <a:moveTo>
                    <a:pt x="18417834" y="3692442"/>
                  </a:moveTo>
                  <a:lnTo>
                    <a:pt x="18412307" y="3692451"/>
                  </a:lnTo>
                  <a:lnTo>
                    <a:pt x="18410351" y="3692406"/>
                  </a:lnTo>
                  <a:lnTo>
                    <a:pt x="18404347" y="3692607"/>
                  </a:lnTo>
                  <a:lnTo>
                    <a:pt x="18399924" y="3697428"/>
                  </a:lnTo>
                  <a:lnTo>
                    <a:pt x="18399934" y="3702956"/>
                  </a:lnTo>
                  <a:lnTo>
                    <a:pt x="18400036" y="3707340"/>
                  </a:lnTo>
                  <a:lnTo>
                    <a:pt x="18402521" y="3710767"/>
                  </a:lnTo>
                  <a:lnTo>
                    <a:pt x="18406192" y="3712334"/>
                  </a:lnTo>
                  <a:lnTo>
                    <a:pt x="18406667" y="3712142"/>
                  </a:lnTo>
                  <a:lnTo>
                    <a:pt x="18408003" y="3712711"/>
                  </a:lnTo>
                  <a:lnTo>
                    <a:pt x="18410960" y="3713183"/>
                  </a:lnTo>
                  <a:lnTo>
                    <a:pt x="18412913" y="3713227"/>
                  </a:lnTo>
                  <a:lnTo>
                    <a:pt x="18418583" y="3712885"/>
                  </a:lnTo>
                  <a:lnTo>
                    <a:pt x="18423006" y="3708064"/>
                  </a:lnTo>
                  <a:lnTo>
                    <a:pt x="18422996" y="3702536"/>
                  </a:lnTo>
                  <a:lnTo>
                    <a:pt x="18422653" y="3696864"/>
                  </a:lnTo>
                  <a:lnTo>
                    <a:pt x="18417834" y="3692442"/>
                  </a:lnTo>
                  <a:close/>
                </a:path>
                <a:path w="20085050" h="6245225">
                  <a:moveTo>
                    <a:pt x="18503660" y="3691962"/>
                  </a:moveTo>
                  <a:lnTo>
                    <a:pt x="18495844" y="3691786"/>
                  </a:lnTo>
                  <a:lnTo>
                    <a:pt x="18489840" y="3691986"/>
                  </a:lnTo>
                  <a:lnTo>
                    <a:pt x="18485559" y="3696472"/>
                  </a:lnTo>
                  <a:lnTo>
                    <a:pt x="18485425" y="3702334"/>
                  </a:lnTo>
                  <a:lnTo>
                    <a:pt x="18485194" y="3706576"/>
                  </a:lnTo>
                  <a:lnTo>
                    <a:pt x="18487870" y="3710479"/>
                  </a:lnTo>
                  <a:lnTo>
                    <a:pt x="18491542" y="3712045"/>
                  </a:lnTo>
                  <a:lnTo>
                    <a:pt x="18492018" y="3711855"/>
                  </a:lnTo>
                  <a:lnTo>
                    <a:pt x="18493353" y="3712425"/>
                  </a:lnTo>
                  <a:lnTo>
                    <a:pt x="18495974" y="3712753"/>
                  </a:lnTo>
                  <a:lnTo>
                    <a:pt x="18497928" y="3712798"/>
                  </a:lnTo>
                  <a:lnTo>
                    <a:pt x="18503933" y="3712596"/>
                  </a:lnTo>
                  <a:lnTo>
                    <a:pt x="18508214" y="3708110"/>
                  </a:lnTo>
                  <a:lnTo>
                    <a:pt x="18508347" y="3702248"/>
                  </a:lnTo>
                  <a:lnTo>
                    <a:pt x="18508147" y="3696244"/>
                  </a:lnTo>
                  <a:lnTo>
                    <a:pt x="18503660" y="3691962"/>
                  </a:lnTo>
                  <a:close/>
                </a:path>
                <a:path w="20085050" h="6245225">
                  <a:moveTo>
                    <a:pt x="18588965" y="3693629"/>
                  </a:moveTo>
                  <a:lnTo>
                    <a:pt x="18575288" y="3693318"/>
                  </a:lnTo>
                  <a:lnTo>
                    <a:pt x="18570672" y="3697662"/>
                  </a:lnTo>
                  <a:lnTo>
                    <a:pt x="18570539" y="3703523"/>
                  </a:lnTo>
                  <a:lnTo>
                    <a:pt x="18570641" y="3707908"/>
                  </a:lnTo>
                  <a:lnTo>
                    <a:pt x="18573317" y="3711812"/>
                  </a:lnTo>
                  <a:lnTo>
                    <a:pt x="18577990" y="3713806"/>
                  </a:lnTo>
                  <a:lnTo>
                    <a:pt x="18580614" y="3714136"/>
                  </a:lnTo>
                  <a:lnTo>
                    <a:pt x="18588429" y="3714312"/>
                  </a:lnTo>
                  <a:lnTo>
                    <a:pt x="18593043" y="3709967"/>
                  </a:lnTo>
                  <a:lnTo>
                    <a:pt x="18593310" y="3698244"/>
                  </a:lnTo>
                  <a:lnTo>
                    <a:pt x="18588965" y="3693629"/>
                  </a:lnTo>
                  <a:close/>
                </a:path>
                <a:path w="20085050" h="6245225">
                  <a:moveTo>
                    <a:pt x="18674702" y="3697057"/>
                  </a:moveTo>
                  <a:lnTo>
                    <a:pt x="18668983" y="3696591"/>
                  </a:lnTo>
                  <a:lnTo>
                    <a:pt x="18661168" y="3696415"/>
                  </a:lnTo>
                  <a:lnTo>
                    <a:pt x="18656551" y="3700758"/>
                  </a:lnTo>
                  <a:lnTo>
                    <a:pt x="18655711" y="3711052"/>
                  </a:lnTo>
                  <a:lnTo>
                    <a:pt x="18658386" y="3714956"/>
                  </a:lnTo>
                  <a:lnTo>
                    <a:pt x="18663394" y="3717092"/>
                  </a:lnTo>
                  <a:lnTo>
                    <a:pt x="18666015" y="3717421"/>
                  </a:lnTo>
                  <a:lnTo>
                    <a:pt x="18673833" y="3717599"/>
                  </a:lnTo>
                  <a:lnTo>
                    <a:pt x="18678448" y="3713254"/>
                  </a:lnTo>
                  <a:lnTo>
                    <a:pt x="18678914" y="3707535"/>
                  </a:lnTo>
                  <a:lnTo>
                    <a:pt x="18679047" y="3701673"/>
                  </a:lnTo>
                  <a:lnTo>
                    <a:pt x="18674702" y="3697057"/>
                  </a:lnTo>
                  <a:close/>
                </a:path>
                <a:path w="20085050" h="6245225">
                  <a:moveTo>
                    <a:pt x="18760587" y="3702917"/>
                  </a:moveTo>
                  <a:lnTo>
                    <a:pt x="18746860" y="3701796"/>
                  </a:lnTo>
                  <a:lnTo>
                    <a:pt x="18741912" y="3705998"/>
                  </a:lnTo>
                  <a:lnTo>
                    <a:pt x="18741102" y="3715912"/>
                  </a:lnTo>
                  <a:lnTo>
                    <a:pt x="18741071" y="3716293"/>
                  </a:lnTo>
                  <a:lnTo>
                    <a:pt x="18743746" y="3720196"/>
                  </a:lnTo>
                  <a:lnTo>
                    <a:pt x="18747751" y="3721905"/>
                  </a:lnTo>
                  <a:lnTo>
                    <a:pt x="18747943" y="3722381"/>
                  </a:lnTo>
                  <a:lnTo>
                    <a:pt x="18748945" y="3722808"/>
                  </a:lnTo>
                  <a:lnTo>
                    <a:pt x="18751233" y="3722995"/>
                  </a:lnTo>
                  <a:lnTo>
                    <a:pt x="18753187" y="3723039"/>
                  </a:lnTo>
                  <a:lnTo>
                    <a:pt x="18758906" y="3723507"/>
                  </a:lnTo>
                  <a:lnTo>
                    <a:pt x="18763855" y="3719304"/>
                  </a:lnTo>
                  <a:lnTo>
                    <a:pt x="18764789" y="3707865"/>
                  </a:lnTo>
                  <a:lnTo>
                    <a:pt x="18760587" y="3702917"/>
                  </a:lnTo>
                  <a:close/>
                </a:path>
                <a:path w="20085050" h="6245225">
                  <a:moveTo>
                    <a:pt x="18845902" y="3710111"/>
                  </a:moveTo>
                  <a:lnTo>
                    <a:pt x="18840182" y="3709644"/>
                  </a:lnTo>
                  <a:lnTo>
                    <a:pt x="18838228" y="3709600"/>
                  </a:lnTo>
                  <a:lnTo>
                    <a:pt x="18832509" y="3709132"/>
                  </a:lnTo>
                  <a:lnTo>
                    <a:pt x="18827226" y="3713193"/>
                  </a:lnTo>
                  <a:lnTo>
                    <a:pt x="18826386" y="3723488"/>
                  </a:lnTo>
                  <a:lnTo>
                    <a:pt x="18828920" y="3727724"/>
                  </a:lnTo>
                  <a:lnTo>
                    <a:pt x="18833593" y="3729718"/>
                  </a:lnTo>
                  <a:lnTo>
                    <a:pt x="18835737" y="3730239"/>
                  </a:lnTo>
                  <a:lnTo>
                    <a:pt x="18838024" y="3730425"/>
                  </a:lnTo>
                  <a:lnTo>
                    <a:pt x="18844077" y="3731034"/>
                  </a:lnTo>
                  <a:lnTo>
                    <a:pt x="18849027" y="3726833"/>
                  </a:lnTo>
                  <a:lnTo>
                    <a:pt x="18849493" y="3721113"/>
                  </a:lnTo>
                  <a:lnTo>
                    <a:pt x="18850102" y="3715060"/>
                  </a:lnTo>
                  <a:lnTo>
                    <a:pt x="18845902" y="3710111"/>
                  </a:lnTo>
                  <a:close/>
                </a:path>
                <a:path w="20085050" h="6245225">
                  <a:moveTo>
                    <a:pt x="18930838" y="3719117"/>
                  </a:moveTo>
                  <a:lnTo>
                    <a:pt x="18925261" y="3718316"/>
                  </a:lnTo>
                  <a:lnTo>
                    <a:pt x="18917254" y="3717663"/>
                  </a:lnTo>
                  <a:lnTo>
                    <a:pt x="18912304" y="3721865"/>
                  </a:lnTo>
                  <a:lnTo>
                    <a:pt x="18911504" y="3727442"/>
                  </a:lnTo>
                  <a:lnTo>
                    <a:pt x="18911028" y="3731973"/>
                  </a:lnTo>
                  <a:lnTo>
                    <a:pt x="18910988" y="3732351"/>
                  </a:lnTo>
                  <a:lnTo>
                    <a:pt x="18913856" y="3736730"/>
                  </a:lnTo>
                  <a:lnTo>
                    <a:pt x="18917862" y="3738439"/>
                  </a:lnTo>
                  <a:lnTo>
                    <a:pt x="18918004" y="3738106"/>
                  </a:lnTo>
                  <a:lnTo>
                    <a:pt x="18919005" y="3738533"/>
                  </a:lnTo>
                  <a:lnTo>
                    <a:pt x="18920817" y="3738910"/>
                  </a:lnTo>
                  <a:lnTo>
                    <a:pt x="18928823" y="3739564"/>
                  </a:lnTo>
                  <a:lnTo>
                    <a:pt x="18933772" y="3735362"/>
                  </a:lnTo>
                  <a:lnTo>
                    <a:pt x="18934573" y="3729785"/>
                  </a:lnTo>
                  <a:lnTo>
                    <a:pt x="18935039" y="3724066"/>
                  </a:lnTo>
                  <a:lnTo>
                    <a:pt x="18930838" y="3719117"/>
                  </a:lnTo>
                  <a:close/>
                </a:path>
                <a:path w="20085050" h="6245225">
                  <a:moveTo>
                    <a:pt x="19015922" y="3730553"/>
                  </a:moveTo>
                  <a:lnTo>
                    <a:pt x="19010061" y="3730420"/>
                  </a:lnTo>
                  <a:lnTo>
                    <a:pt x="19008059" y="3729566"/>
                  </a:lnTo>
                  <a:lnTo>
                    <a:pt x="19002481" y="3728765"/>
                  </a:lnTo>
                  <a:lnTo>
                    <a:pt x="18997198" y="3732824"/>
                  </a:lnTo>
                  <a:lnTo>
                    <a:pt x="18996450" y="3738029"/>
                  </a:lnTo>
                  <a:lnTo>
                    <a:pt x="18996396" y="3738402"/>
                  </a:lnTo>
                  <a:lnTo>
                    <a:pt x="18995881" y="3743311"/>
                  </a:lnTo>
                  <a:lnTo>
                    <a:pt x="18998414" y="3747547"/>
                  </a:lnTo>
                  <a:lnTo>
                    <a:pt x="19003421" y="3749683"/>
                  </a:lnTo>
                  <a:lnTo>
                    <a:pt x="19005375" y="3749728"/>
                  </a:lnTo>
                  <a:lnTo>
                    <a:pt x="19007377" y="3750582"/>
                  </a:lnTo>
                  <a:lnTo>
                    <a:pt x="19012954" y="3751382"/>
                  </a:lnTo>
                  <a:lnTo>
                    <a:pt x="19018238" y="3747323"/>
                  </a:lnTo>
                  <a:lnTo>
                    <a:pt x="19018985" y="3742118"/>
                  </a:lnTo>
                  <a:lnTo>
                    <a:pt x="19019923" y="3736205"/>
                  </a:lnTo>
                  <a:lnTo>
                    <a:pt x="19019982" y="3735836"/>
                  </a:lnTo>
                  <a:lnTo>
                    <a:pt x="19015922" y="3730553"/>
                  </a:lnTo>
                  <a:close/>
                </a:path>
                <a:path w="20085050" h="6245225">
                  <a:moveTo>
                    <a:pt x="19100627" y="3743800"/>
                  </a:moveTo>
                  <a:lnTo>
                    <a:pt x="19094908" y="3743334"/>
                  </a:lnTo>
                  <a:lnTo>
                    <a:pt x="19092906" y="3742480"/>
                  </a:lnTo>
                  <a:lnTo>
                    <a:pt x="19087327" y="3741679"/>
                  </a:lnTo>
                  <a:lnTo>
                    <a:pt x="19081711" y="3745596"/>
                  </a:lnTo>
                  <a:lnTo>
                    <a:pt x="19080910" y="3751173"/>
                  </a:lnTo>
                  <a:lnTo>
                    <a:pt x="19080060" y="3755939"/>
                  </a:lnTo>
                  <a:lnTo>
                    <a:pt x="19082786" y="3760652"/>
                  </a:lnTo>
                  <a:lnTo>
                    <a:pt x="19087793" y="3762788"/>
                  </a:lnTo>
                  <a:lnTo>
                    <a:pt x="19089747" y="3762833"/>
                  </a:lnTo>
                  <a:lnTo>
                    <a:pt x="19091751" y="3763687"/>
                  </a:lnTo>
                  <a:lnTo>
                    <a:pt x="19097327" y="3764489"/>
                  </a:lnTo>
                  <a:lnTo>
                    <a:pt x="19102942" y="3760571"/>
                  </a:lnTo>
                  <a:lnTo>
                    <a:pt x="19103743" y="3754994"/>
                  </a:lnTo>
                  <a:lnTo>
                    <a:pt x="19104687" y="3749083"/>
                  </a:lnTo>
                  <a:lnTo>
                    <a:pt x="19100627" y="3743800"/>
                  </a:lnTo>
                  <a:close/>
                </a:path>
                <a:path w="20085050" h="6245225">
                  <a:moveTo>
                    <a:pt x="19184813" y="3759193"/>
                  </a:moveTo>
                  <a:lnTo>
                    <a:pt x="19179092" y="3758726"/>
                  </a:lnTo>
                  <a:lnTo>
                    <a:pt x="19177090" y="3757872"/>
                  </a:lnTo>
                  <a:lnTo>
                    <a:pt x="19171321" y="3756595"/>
                  </a:lnTo>
                  <a:lnTo>
                    <a:pt x="19166039" y="3760655"/>
                  </a:lnTo>
                  <a:lnTo>
                    <a:pt x="19164905" y="3766090"/>
                  </a:lnTo>
                  <a:lnTo>
                    <a:pt x="19164056" y="3770857"/>
                  </a:lnTo>
                  <a:lnTo>
                    <a:pt x="19166778" y="3775570"/>
                  </a:lnTo>
                  <a:lnTo>
                    <a:pt x="19171118" y="3777421"/>
                  </a:lnTo>
                  <a:lnTo>
                    <a:pt x="19170976" y="3777754"/>
                  </a:lnTo>
                  <a:lnTo>
                    <a:pt x="19171643" y="3778038"/>
                  </a:lnTo>
                  <a:lnTo>
                    <a:pt x="19173263" y="3777941"/>
                  </a:lnTo>
                  <a:lnTo>
                    <a:pt x="19175267" y="3778796"/>
                  </a:lnTo>
                  <a:lnTo>
                    <a:pt x="19181035" y="3780073"/>
                  </a:lnTo>
                  <a:lnTo>
                    <a:pt x="19186176" y="3776347"/>
                  </a:lnTo>
                  <a:lnTo>
                    <a:pt x="19188730" y="3764810"/>
                  </a:lnTo>
                  <a:lnTo>
                    <a:pt x="19184813" y="3759193"/>
                  </a:lnTo>
                  <a:close/>
                </a:path>
                <a:path w="20085050" h="6245225">
                  <a:moveTo>
                    <a:pt x="19269237" y="3775872"/>
                  </a:moveTo>
                  <a:lnTo>
                    <a:pt x="19263660" y="3775072"/>
                  </a:lnTo>
                  <a:lnTo>
                    <a:pt x="19261658" y="3774218"/>
                  </a:lnTo>
                  <a:lnTo>
                    <a:pt x="19255889" y="3772941"/>
                  </a:lnTo>
                  <a:lnTo>
                    <a:pt x="19250416" y="3776525"/>
                  </a:lnTo>
                  <a:lnTo>
                    <a:pt x="19249138" y="3782293"/>
                  </a:lnTo>
                  <a:lnTo>
                    <a:pt x="19248146" y="3787393"/>
                  </a:lnTo>
                  <a:lnTo>
                    <a:pt x="19250871" y="3792106"/>
                  </a:lnTo>
                  <a:lnTo>
                    <a:pt x="19255878" y="3794242"/>
                  </a:lnTo>
                  <a:lnTo>
                    <a:pt x="19257497" y="3794144"/>
                  </a:lnTo>
                  <a:lnTo>
                    <a:pt x="19259500" y="3794999"/>
                  </a:lnTo>
                  <a:lnTo>
                    <a:pt x="19265269" y="3796275"/>
                  </a:lnTo>
                  <a:lnTo>
                    <a:pt x="19270745" y="3792693"/>
                  </a:lnTo>
                  <a:lnTo>
                    <a:pt x="19272021" y="3786925"/>
                  </a:lnTo>
                  <a:lnTo>
                    <a:pt x="19273155" y="3781490"/>
                  </a:lnTo>
                  <a:lnTo>
                    <a:pt x="19269237" y="3775872"/>
                  </a:lnTo>
                  <a:close/>
                </a:path>
                <a:path w="20085050" h="6245225">
                  <a:moveTo>
                    <a:pt x="19352809" y="3794554"/>
                  </a:moveTo>
                  <a:lnTo>
                    <a:pt x="19346898" y="3793611"/>
                  </a:lnTo>
                  <a:lnTo>
                    <a:pt x="19344895" y="3792757"/>
                  </a:lnTo>
                  <a:lnTo>
                    <a:pt x="19339461" y="3791622"/>
                  </a:lnTo>
                  <a:lnTo>
                    <a:pt x="19333795" y="3794730"/>
                  </a:lnTo>
                  <a:lnTo>
                    <a:pt x="19332519" y="3800498"/>
                  </a:lnTo>
                  <a:lnTo>
                    <a:pt x="19331193" y="3805456"/>
                  </a:lnTo>
                  <a:lnTo>
                    <a:pt x="19333773" y="3810503"/>
                  </a:lnTo>
                  <a:lnTo>
                    <a:pt x="19338446" y="3812497"/>
                  </a:lnTo>
                  <a:lnTo>
                    <a:pt x="19338589" y="3812163"/>
                  </a:lnTo>
                  <a:lnTo>
                    <a:pt x="19339257" y="3812448"/>
                  </a:lnTo>
                  <a:lnTo>
                    <a:pt x="19340401" y="3812541"/>
                  </a:lnTo>
                  <a:lnTo>
                    <a:pt x="19342403" y="3813395"/>
                  </a:lnTo>
                  <a:lnTo>
                    <a:pt x="19347838" y="3814529"/>
                  </a:lnTo>
                  <a:lnTo>
                    <a:pt x="19353647" y="3811089"/>
                  </a:lnTo>
                  <a:lnTo>
                    <a:pt x="19355916" y="3800220"/>
                  </a:lnTo>
                  <a:lnTo>
                    <a:pt x="19352809" y="3794554"/>
                  </a:lnTo>
                  <a:close/>
                </a:path>
                <a:path w="20085050" h="6245225">
                  <a:moveTo>
                    <a:pt x="19435860" y="3815383"/>
                  </a:moveTo>
                  <a:lnTo>
                    <a:pt x="19430092" y="3814106"/>
                  </a:lnTo>
                  <a:lnTo>
                    <a:pt x="19428088" y="3813252"/>
                  </a:lnTo>
                  <a:lnTo>
                    <a:pt x="19422320" y="3811974"/>
                  </a:lnTo>
                  <a:lnTo>
                    <a:pt x="19416988" y="3815224"/>
                  </a:lnTo>
                  <a:lnTo>
                    <a:pt x="19415378" y="3820850"/>
                  </a:lnTo>
                  <a:lnTo>
                    <a:pt x="19414052" y="3825809"/>
                  </a:lnTo>
                  <a:lnTo>
                    <a:pt x="19416633" y="3830855"/>
                  </a:lnTo>
                  <a:lnTo>
                    <a:pt x="19421974" y="3833133"/>
                  </a:lnTo>
                  <a:lnTo>
                    <a:pt x="19423117" y="3833226"/>
                  </a:lnTo>
                  <a:lnTo>
                    <a:pt x="19425120" y="3834080"/>
                  </a:lnTo>
                  <a:lnTo>
                    <a:pt x="19430889" y="3835357"/>
                  </a:lnTo>
                  <a:lnTo>
                    <a:pt x="19436222" y="3832109"/>
                  </a:lnTo>
                  <a:lnTo>
                    <a:pt x="19437833" y="3826483"/>
                  </a:lnTo>
                  <a:lnTo>
                    <a:pt x="19439110" y="3820714"/>
                  </a:lnTo>
                  <a:lnTo>
                    <a:pt x="19435860" y="3815383"/>
                  </a:lnTo>
                  <a:close/>
                </a:path>
                <a:path w="20085050" h="6245225">
                  <a:moveTo>
                    <a:pt x="19519007" y="3837830"/>
                  </a:moveTo>
                  <a:lnTo>
                    <a:pt x="19513239" y="3836552"/>
                  </a:lnTo>
                  <a:lnTo>
                    <a:pt x="19511237" y="3835698"/>
                  </a:lnTo>
                  <a:lnTo>
                    <a:pt x="19505611" y="3834087"/>
                  </a:lnTo>
                  <a:lnTo>
                    <a:pt x="19499944" y="3837194"/>
                  </a:lnTo>
                  <a:lnTo>
                    <a:pt x="19498334" y="3842820"/>
                  </a:lnTo>
                  <a:lnTo>
                    <a:pt x="19496674" y="3847636"/>
                  </a:lnTo>
                  <a:lnTo>
                    <a:pt x="19499448" y="3853160"/>
                  </a:lnTo>
                  <a:lnTo>
                    <a:pt x="19504122" y="3855154"/>
                  </a:lnTo>
                  <a:lnTo>
                    <a:pt x="19504264" y="3854820"/>
                  </a:lnTo>
                  <a:lnTo>
                    <a:pt x="19507602" y="3856244"/>
                  </a:lnTo>
                  <a:lnTo>
                    <a:pt x="19513228" y="3857854"/>
                  </a:lnTo>
                  <a:lnTo>
                    <a:pt x="19518893" y="3854747"/>
                  </a:lnTo>
                  <a:lnTo>
                    <a:pt x="19522115" y="3843496"/>
                  </a:lnTo>
                  <a:lnTo>
                    <a:pt x="19519007" y="3837830"/>
                  </a:lnTo>
                  <a:close/>
                </a:path>
                <a:path w="20085050" h="6245225">
                  <a:moveTo>
                    <a:pt x="19600777" y="3861661"/>
                  </a:moveTo>
                  <a:lnTo>
                    <a:pt x="19595151" y="3860051"/>
                  </a:lnTo>
                  <a:lnTo>
                    <a:pt x="19593147" y="3859196"/>
                  </a:lnTo>
                  <a:lnTo>
                    <a:pt x="19587855" y="3857728"/>
                  </a:lnTo>
                  <a:lnTo>
                    <a:pt x="19581856" y="3860693"/>
                  </a:lnTo>
                  <a:lnTo>
                    <a:pt x="19580246" y="3866319"/>
                  </a:lnTo>
                  <a:lnTo>
                    <a:pt x="19578444" y="3871468"/>
                  </a:lnTo>
                  <a:lnTo>
                    <a:pt x="19581215" y="3876992"/>
                  </a:lnTo>
                  <a:lnTo>
                    <a:pt x="19585889" y="3878985"/>
                  </a:lnTo>
                  <a:lnTo>
                    <a:pt x="19586366" y="3878794"/>
                  </a:lnTo>
                  <a:lnTo>
                    <a:pt x="19589371" y="3880076"/>
                  </a:lnTo>
                  <a:lnTo>
                    <a:pt x="19594663" y="3881544"/>
                  </a:lnTo>
                  <a:lnTo>
                    <a:pt x="19600663" y="3878579"/>
                  </a:lnTo>
                  <a:lnTo>
                    <a:pt x="19603885" y="3867327"/>
                  </a:lnTo>
                  <a:lnTo>
                    <a:pt x="19600777" y="3861661"/>
                  </a:lnTo>
                  <a:close/>
                </a:path>
                <a:path w="20085050" h="6245225">
                  <a:moveTo>
                    <a:pt x="19682358" y="3887782"/>
                  </a:moveTo>
                  <a:lnTo>
                    <a:pt x="19676732" y="3886171"/>
                  </a:lnTo>
                  <a:lnTo>
                    <a:pt x="19674729" y="3885317"/>
                  </a:lnTo>
                  <a:lnTo>
                    <a:pt x="19669246" y="3883371"/>
                  </a:lnTo>
                  <a:lnTo>
                    <a:pt x="19663579" y="3886479"/>
                  </a:lnTo>
                  <a:lnTo>
                    <a:pt x="19661634" y="3891962"/>
                  </a:lnTo>
                  <a:lnTo>
                    <a:pt x="19660166" y="3897254"/>
                  </a:lnTo>
                  <a:lnTo>
                    <a:pt x="19662608" y="3902636"/>
                  </a:lnTo>
                  <a:lnTo>
                    <a:pt x="19670286" y="3905911"/>
                  </a:lnTo>
                  <a:lnTo>
                    <a:pt x="19675770" y="3907856"/>
                  </a:lnTo>
                  <a:lnTo>
                    <a:pt x="19681434" y="3904748"/>
                  </a:lnTo>
                  <a:lnTo>
                    <a:pt x="19684715" y="3895495"/>
                  </a:lnTo>
                  <a:lnTo>
                    <a:pt x="19685323" y="3893781"/>
                  </a:lnTo>
                  <a:lnTo>
                    <a:pt x="19682358" y="3887782"/>
                  </a:lnTo>
                  <a:close/>
                </a:path>
                <a:path w="20085050" h="6245225">
                  <a:moveTo>
                    <a:pt x="19763372" y="3915237"/>
                  </a:moveTo>
                  <a:lnTo>
                    <a:pt x="19757888" y="3913293"/>
                  </a:lnTo>
                  <a:lnTo>
                    <a:pt x="19755885" y="3912438"/>
                  </a:lnTo>
                  <a:lnTo>
                    <a:pt x="19750259" y="3910826"/>
                  </a:lnTo>
                  <a:lnTo>
                    <a:pt x="19744402" y="3913458"/>
                  </a:lnTo>
                  <a:lnTo>
                    <a:pt x="19741135" y="3922717"/>
                  </a:lnTo>
                  <a:lnTo>
                    <a:pt x="19740654" y="3924091"/>
                  </a:lnTo>
                  <a:lnTo>
                    <a:pt x="19743285" y="3929948"/>
                  </a:lnTo>
                  <a:lnTo>
                    <a:pt x="19748292" y="3932084"/>
                  </a:lnTo>
                  <a:lnTo>
                    <a:pt x="19748246" y="3931274"/>
                  </a:lnTo>
                  <a:lnTo>
                    <a:pt x="19750914" y="3932413"/>
                  </a:lnTo>
                  <a:lnTo>
                    <a:pt x="19756398" y="3934357"/>
                  </a:lnTo>
                  <a:lnTo>
                    <a:pt x="19762256" y="3931727"/>
                  </a:lnTo>
                  <a:lnTo>
                    <a:pt x="19765522" y="3922467"/>
                  </a:lnTo>
                  <a:lnTo>
                    <a:pt x="19766002" y="3921094"/>
                  </a:lnTo>
                  <a:lnTo>
                    <a:pt x="19763372" y="3915237"/>
                  </a:lnTo>
                  <a:close/>
                </a:path>
                <a:path w="20085050" h="6245225">
                  <a:moveTo>
                    <a:pt x="19843721" y="3945170"/>
                  </a:moveTo>
                  <a:lnTo>
                    <a:pt x="19836377" y="3942037"/>
                  </a:lnTo>
                  <a:lnTo>
                    <a:pt x="19830893" y="3940093"/>
                  </a:lnTo>
                  <a:lnTo>
                    <a:pt x="19825369" y="3942866"/>
                  </a:lnTo>
                  <a:lnTo>
                    <a:pt x="19823091" y="3948207"/>
                  </a:lnTo>
                  <a:lnTo>
                    <a:pt x="19821529" y="3952671"/>
                  </a:lnTo>
                  <a:lnTo>
                    <a:pt x="19821289" y="3953357"/>
                  </a:lnTo>
                  <a:lnTo>
                    <a:pt x="19823921" y="3959215"/>
                  </a:lnTo>
                  <a:lnTo>
                    <a:pt x="19831263" y="3962347"/>
                  </a:lnTo>
                  <a:lnTo>
                    <a:pt x="19836413" y="3964149"/>
                  </a:lnTo>
                  <a:lnTo>
                    <a:pt x="19842271" y="3961519"/>
                  </a:lnTo>
                  <a:lnTo>
                    <a:pt x="19844550" y="3956177"/>
                  </a:lnTo>
                  <a:lnTo>
                    <a:pt x="19846130" y="3951721"/>
                  </a:lnTo>
                  <a:lnTo>
                    <a:pt x="19846494" y="3950693"/>
                  </a:lnTo>
                  <a:lnTo>
                    <a:pt x="19843721" y="3945170"/>
                  </a:lnTo>
                  <a:close/>
                </a:path>
                <a:path w="20085050" h="6245225">
                  <a:moveTo>
                    <a:pt x="19923643" y="3976106"/>
                  </a:moveTo>
                  <a:lnTo>
                    <a:pt x="19910957" y="3970695"/>
                  </a:lnTo>
                  <a:lnTo>
                    <a:pt x="19905102" y="3973327"/>
                  </a:lnTo>
                  <a:lnTo>
                    <a:pt x="19902823" y="3978668"/>
                  </a:lnTo>
                  <a:lnTo>
                    <a:pt x="19901000" y="3983808"/>
                  </a:lnTo>
                  <a:lnTo>
                    <a:pt x="19900879" y="3984151"/>
                  </a:lnTo>
                  <a:lnTo>
                    <a:pt x="19903509" y="3990007"/>
                  </a:lnTo>
                  <a:lnTo>
                    <a:pt x="19915860" y="3995276"/>
                  </a:lnTo>
                  <a:lnTo>
                    <a:pt x="19921718" y="3992646"/>
                  </a:lnTo>
                  <a:lnTo>
                    <a:pt x="19926275" y="3981964"/>
                  </a:lnTo>
                  <a:lnTo>
                    <a:pt x="19923643" y="3976106"/>
                  </a:lnTo>
                  <a:close/>
                </a:path>
                <a:path w="20085050" h="6245225">
                  <a:moveTo>
                    <a:pt x="20081971" y="4042460"/>
                  </a:moveTo>
                  <a:lnTo>
                    <a:pt x="20069284" y="4037048"/>
                  </a:lnTo>
                  <a:lnTo>
                    <a:pt x="20063236" y="4039203"/>
                  </a:lnTo>
                  <a:lnTo>
                    <a:pt x="20058679" y="4049885"/>
                  </a:lnTo>
                  <a:lnTo>
                    <a:pt x="20060836" y="4055934"/>
                  </a:lnTo>
                  <a:lnTo>
                    <a:pt x="20073521" y="4061345"/>
                  </a:lnTo>
                  <a:lnTo>
                    <a:pt x="20079569" y="4059190"/>
                  </a:lnTo>
                  <a:lnTo>
                    <a:pt x="20081847" y="4053849"/>
                  </a:lnTo>
                  <a:lnTo>
                    <a:pt x="20084459" y="4048651"/>
                  </a:lnTo>
                  <a:lnTo>
                    <a:pt x="20081971" y="4042460"/>
                  </a:lnTo>
                  <a:close/>
                </a:path>
                <a:path w="20085050" h="6245225">
                  <a:moveTo>
                    <a:pt x="20003472" y="4008186"/>
                  </a:moveTo>
                  <a:lnTo>
                    <a:pt x="19990786" y="4002774"/>
                  </a:lnTo>
                  <a:lnTo>
                    <a:pt x="19984597" y="4005263"/>
                  </a:lnTo>
                  <a:lnTo>
                    <a:pt x="19980040" y="4015945"/>
                  </a:lnTo>
                  <a:lnTo>
                    <a:pt x="19982527" y="4022137"/>
                  </a:lnTo>
                  <a:lnTo>
                    <a:pt x="19995212" y="4027548"/>
                  </a:lnTo>
                  <a:lnTo>
                    <a:pt x="20001405" y="4025059"/>
                  </a:lnTo>
                  <a:lnTo>
                    <a:pt x="20005961" y="4014377"/>
                  </a:lnTo>
                  <a:lnTo>
                    <a:pt x="20003472" y="4008186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92922" y="0"/>
              <a:ext cx="17011213" cy="958929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989833" y="51124"/>
              <a:ext cx="17095470" cy="9573260"/>
            </a:xfrm>
            <a:custGeom>
              <a:avLst/>
              <a:gdLst/>
              <a:ahLst/>
              <a:cxnLst/>
              <a:rect l="l" t="t" r="r" b="b"/>
              <a:pathLst>
                <a:path w="17095470" h="9573260">
                  <a:moveTo>
                    <a:pt x="5955991" y="6259553"/>
                  </a:moveTo>
                  <a:lnTo>
                    <a:pt x="5940302" y="6252860"/>
                  </a:lnTo>
                  <a:lnTo>
                    <a:pt x="5935063" y="6254965"/>
                  </a:lnTo>
                  <a:lnTo>
                    <a:pt x="5931076" y="6264313"/>
                  </a:lnTo>
                  <a:lnTo>
                    <a:pt x="5933182" y="6269551"/>
                  </a:lnTo>
                  <a:lnTo>
                    <a:pt x="5948871" y="6276244"/>
                  </a:lnTo>
                  <a:lnTo>
                    <a:pt x="5954110" y="6274138"/>
                  </a:lnTo>
                  <a:lnTo>
                    <a:pt x="5958097" y="6264791"/>
                  </a:lnTo>
                  <a:lnTo>
                    <a:pt x="5955991" y="6259553"/>
                  </a:lnTo>
                  <a:close/>
                </a:path>
                <a:path w="17095470" h="9573260">
                  <a:moveTo>
                    <a:pt x="5857655" y="6217211"/>
                  </a:moveTo>
                  <a:lnTo>
                    <a:pt x="5852416" y="6219316"/>
                  </a:lnTo>
                  <a:lnTo>
                    <a:pt x="5850256" y="6224314"/>
                  </a:lnTo>
                  <a:lnTo>
                    <a:pt x="5848095" y="6228521"/>
                  </a:lnTo>
                  <a:lnTo>
                    <a:pt x="5850200" y="6233760"/>
                  </a:lnTo>
                  <a:lnTo>
                    <a:pt x="5865890" y="6240452"/>
                  </a:lnTo>
                  <a:lnTo>
                    <a:pt x="5870987" y="6238681"/>
                  </a:lnTo>
                  <a:lnTo>
                    <a:pt x="5873147" y="6233683"/>
                  </a:lnTo>
                  <a:lnTo>
                    <a:pt x="5875308" y="6229476"/>
                  </a:lnTo>
                  <a:lnTo>
                    <a:pt x="5873202" y="6224238"/>
                  </a:lnTo>
                  <a:lnTo>
                    <a:pt x="5862186" y="6219538"/>
                  </a:lnTo>
                  <a:lnTo>
                    <a:pt x="5857655" y="6217211"/>
                  </a:lnTo>
                  <a:close/>
                </a:path>
                <a:path w="17095470" h="9573260">
                  <a:moveTo>
                    <a:pt x="6038255" y="6294248"/>
                  </a:moveTo>
                  <a:lnTo>
                    <a:pt x="6023233" y="6287841"/>
                  </a:lnTo>
                  <a:lnTo>
                    <a:pt x="6017994" y="6289946"/>
                  </a:lnTo>
                  <a:lnTo>
                    <a:pt x="6014149" y="6298960"/>
                  </a:lnTo>
                  <a:lnTo>
                    <a:pt x="6016589" y="6304341"/>
                  </a:lnTo>
                  <a:lnTo>
                    <a:pt x="6031611" y="6310749"/>
                  </a:lnTo>
                  <a:lnTo>
                    <a:pt x="6036850" y="6308643"/>
                  </a:lnTo>
                  <a:lnTo>
                    <a:pt x="6038843" y="6303970"/>
                  </a:lnTo>
                  <a:lnTo>
                    <a:pt x="6040360" y="6299487"/>
                  </a:lnTo>
                  <a:lnTo>
                    <a:pt x="6038255" y="6294248"/>
                  </a:lnTo>
                  <a:close/>
                </a:path>
                <a:path w="17095470" h="9573260">
                  <a:moveTo>
                    <a:pt x="5790840" y="6187920"/>
                  </a:moveTo>
                  <a:lnTo>
                    <a:pt x="5775150" y="6181227"/>
                  </a:lnTo>
                  <a:lnTo>
                    <a:pt x="5770054" y="6182999"/>
                  </a:lnTo>
                  <a:lnTo>
                    <a:pt x="5766209" y="6192013"/>
                  </a:lnTo>
                  <a:lnTo>
                    <a:pt x="5767839" y="6197443"/>
                  </a:lnTo>
                  <a:lnTo>
                    <a:pt x="5783529" y="6204136"/>
                  </a:lnTo>
                  <a:lnTo>
                    <a:pt x="5788768" y="6202030"/>
                  </a:lnTo>
                  <a:lnTo>
                    <a:pt x="5792470" y="6193351"/>
                  </a:lnTo>
                  <a:lnTo>
                    <a:pt x="5790840" y="6187920"/>
                  </a:lnTo>
                  <a:close/>
                </a:path>
                <a:path w="17095470" h="9573260">
                  <a:moveTo>
                    <a:pt x="6122282" y="6328513"/>
                  </a:moveTo>
                  <a:lnTo>
                    <a:pt x="6106925" y="6321963"/>
                  </a:lnTo>
                  <a:lnTo>
                    <a:pt x="6101687" y="6324069"/>
                  </a:lnTo>
                  <a:lnTo>
                    <a:pt x="6099694" y="6328742"/>
                  </a:lnTo>
                  <a:lnTo>
                    <a:pt x="6098176" y="6333225"/>
                  </a:lnTo>
                  <a:lnTo>
                    <a:pt x="6100282" y="6338463"/>
                  </a:lnTo>
                  <a:lnTo>
                    <a:pt x="6115637" y="6345013"/>
                  </a:lnTo>
                  <a:lnTo>
                    <a:pt x="6120542" y="6342765"/>
                  </a:lnTo>
                  <a:lnTo>
                    <a:pt x="6124530" y="6333418"/>
                  </a:lnTo>
                  <a:lnTo>
                    <a:pt x="6122282" y="6328513"/>
                  </a:lnTo>
                  <a:close/>
                </a:path>
                <a:path w="17095470" h="9573260">
                  <a:moveTo>
                    <a:pt x="5708429" y="6150794"/>
                  </a:moveTo>
                  <a:lnTo>
                    <a:pt x="5692740" y="6144102"/>
                  </a:lnTo>
                  <a:lnTo>
                    <a:pt x="5687501" y="6146207"/>
                  </a:lnTo>
                  <a:lnTo>
                    <a:pt x="5683656" y="6155220"/>
                  </a:lnTo>
                  <a:lnTo>
                    <a:pt x="5685285" y="6160650"/>
                  </a:lnTo>
                  <a:lnTo>
                    <a:pt x="5700975" y="6167343"/>
                  </a:lnTo>
                  <a:lnTo>
                    <a:pt x="5706214" y="6165237"/>
                  </a:lnTo>
                  <a:lnTo>
                    <a:pt x="5710059" y="6156224"/>
                  </a:lnTo>
                  <a:lnTo>
                    <a:pt x="5708429" y="6150794"/>
                  </a:lnTo>
                  <a:close/>
                </a:path>
                <a:path w="17095470" h="9573260">
                  <a:moveTo>
                    <a:pt x="6205590" y="6361683"/>
                  </a:moveTo>
                  <a:lnTo>
                    <a:pt x="6190235" y="6355133"/>
                  </a:lnTo>
                  <a:lnTo>
                    <a:pt x="6185330" y="6357381"/>
                  </a:lnTo>
                  <a:lnTo>
                    <a:pt x="6183336" y="6362054"/>
                  </a:lnTo>
                  <a:lnTo>
                    <a:pt x="6181819" y="6366537"/>
                  </a:lnTo>
                  <a:lnTo>
                    <a:pt x="6183925" y="6371775"/>
                  </a:lnTo>
                  <a:lnTo>
                    <a:pt x="6199281" y="6378326"/>
                  </a:lnTo>
                  <a:lnTo>
                    <a:pt x="6204185" y="6376077"/>
                  </a:lnTo>
                  <a:lnTo>
                    <a:pt x="6206179" y="6371404"/>
                  </a:lnTo>
                  <a:lnTo>
                    <a:pt x="6207696" y="6366922"/>
                  </a:lnTo>
                  <a:lnTo>
                    <a:pt x="6205590" y="6361683"/>
                  </a:lnTo>
                  <a:close/>
                </a:path>
                <a:path w="17095470" h="9573260">
                  <a:moveTo>
                    <a:pt x="5611281" y="6106592"/>
                  </a:moveTo>
                  <a:lnTo>
                    <a:pt x="5605708" y="6108555"/>
                  </a:lnTo>
                  <a:lnTo>
                    <a:pt x="5601721" y="6117902"/>
                  </a:lnTo>
                  <a:lnTo>
                    <a:pt x="5603351" y="6123332"/>
                  </a:lnTo>
                  <a:lnTo>
                    <a:pt x="5619041" y="6130025"/>
                  </a:lnTo>
                  <a:lnTo>
                    <a:pt x="5624280" y="6127920"/>
                  </a:lnTo>
                  <a:lnTo>
                    <a:pt x="5628125" y="6118906"/>
                  </a:lnTo>
                  <a:lnTo>
                    <a:pt x="5626495" y="6113476"/>
                  </a:lnTo>
                  <a:lnTo>
                    <a:pt x="5615478" y="6108777"/>
                  </a:lnTo>
                  <a:lnTo>
                    <a:pt x="5611281" y="6106592"/>
                  </a:lnTo>
                  <a:close/>
                </a:path>
                <a:path w="17095470" h="9573260">
                  <a:moveTo>
                    <a:pt x="5544561" y="6076158"/>
                  </a:moveTo>
                  <a:lnTo>
                    <a:pt x="5533544" y="6071458"/>
                  </a:lnTo>
                  <a:lnTo>
                    <a:pt x="5527730" y="6084367"/>
                  </a:lnTo>
                  <a:lnTo>
                    <a:pt x="5526090" y="6088008"/>
                  </a:lnTo>
                  <a:lnTo>
                    <a:pt x="5537106" y="6092707"/>
                  </a:lnTo>
                  <a:lnTo>
                    <a:pt x="5542345" y="6090601"/>
                  </a:lnTo>
                  <a:lnTo>
                    <a:pt x="5546189" y="6081588"/>
                  </a:lnTo>
                  <a:lnTo>
                    <a:pt x="5544561" y="6076158"/>
                  </a:lnTo>
                  <a:close/>
                </a:path>
                <a:path w="17095470" h="9573260">
                  <a:moveTo>
                    <a:pt x="6290138" y="6393802"/>
                  </a:moveTo>
                  <a:lnTo>
                    <a:pt x="6279122" y="6389103"/>
                  </a:lnTo>
                  <a:lnTo>
                    <a:pt x="6274305" y="6387443"/>
                  </a:lnTo>
                  <a:lnTo>
                    <a:pt x="6269401" y="6389691"/>
                  </a:lnTo>
                  <a:lnTo>
                    <a:pt x="6267408" y="6394365"/>
                  </a:lnTo>
                  <a:lnTo>
                    <a:pt x="6265985" y="6398494"/>
                  </a:lnTo>
                  <a:lnTo>
                    <a:pt x="6265748" y="6399181"/>
                  </a:lnTo>
                  <a:lnTo>
                    <a:pt x="6267996" y="6404086"/>
                  </a:lnTo>
                  <a:lnTo>
                    <a:pt x="6279012" y="6408785"/>
                  </a:lnTo>
                  <a:lnTo>
                    <a:pt x="6283828" y="6410444"/>
                  </a:lnTo>
                  <a:lnTo>
                    <a:pt x="6288733" y="6408197"/>
                  </a:lnTo>
                  <a:lnTo>
                    <a:pt x="6290727" y="6403523"/>
                  </a:lnTo>
                  <a:lnTo>
                    <a:pt x="6292149" y="6399395"/>
                  </a:lnTo>
                  <a:lnTo>
                    <a:pt x="6292386" y="6398707"/>
                  </a:lnTo>
                  <a:lnTo>
                    <a:pt x="6290138" y="6393802"/>
                  </a:lnTo>
                  <a:close/>
                </a:path>
                <a:path w="17095470" h="9573260">
                  <a:moveTo>
                    <a:pt x="5457903" y="6036036"/>
                  </a:moveTo>
                  <a:lnTo>
                    <a:pt x="5447220" y="6031479"/>
                  </a:lnTo>
                  <a:lnTo>
                    <a:pt x="5441790" y="6033109"/>
                  </a:lnTo>
                  <a:lnTo>
                    <a:pt x="5437803" y="6042456"/>
                  </a:lnTo>
                  <a:lnTo>
                    <a:pt x="5439575" y="6047552"/>
                  </a:lnTo>
                  <a:lnTo>
                    <a:pt x="5444106" y="6049879"/>
                  </a:lnTo>
                  <a:lnTo>
                    <a:pt x="5455123" y="6054579"/>
                  </a:lnTo>
                  <a:lnTo>
                    <a:pt x="5460361" y="6052473"/>
                  </a:lnTo>
                  <a:lnTo>
                    <a:pt x="5464206" y="6043460"/>
                  </a:lnTo>
                  <a:lnTo>
                    <a:pt x="5462433" y="6038363"/>
                  </a:lnTo>
                  <a:lnTo>
                    <a:pt x="5457903" y="6036036"/>
                  </a:lnTo>
                  <a:close/>
                </a:path>
                <a:path w="17095470" h="9573260">
                  <a:moveTo>
                    <a:pt x="6374110" y="6424493"/>
                  </a:moveTo>
                  <a:lnTo>
                    <a:pt x="6369486" y="6423309"/>
                  </a:lnTo>
                  <a:lnTo>
                    <a:pt x="6363143" y="6420604"/>
                  </a:lnTo>
                  <a:lnTo>
                    <a:pt x="6358661" y="6419086"/>
                  </a:lnTo>
                  <a:lnTo>
                    <a:pt x="6353756" y="6421334"/>
                  </a:lnTo>
                  <a:lnTo>
                    <a:pt x="6351762" y="6426008"/>
                  </a:lnTo>
                  <a:lnTo>
                    <a:pt x="6350712" y="6429111"/>
                  </a:lnTo>
                  <a:lnTo>
                    <a:pt x="6350245" y="6430490"/>
                  </a:lnTo>
                  <a:lnTo>
                    <a:pt x="6352493" y="6435395"/>
                  </a:lnTo>
                  <a:lnTo>
                    <a:pt x="6357167" y="6437389"/>
                  </a:lnTo>
                  <a:lnTo>
                    <a:pt x="6357309" y="6437054"/>
                  </a:lnTo>
                  <a:lnTo>
                    <a:pt x="6363652" y="6439760"/>
                  </a:lnTo>
                  <a:lnTo>
                    <a:pt x="6368135" y="6441277"/>
                  </a:lnTo>
                  <a:lnTo>
                    <a:pt x="6373516" y="6438838"/>
                  </a:lnTo>
                  <a:lnTo>
                    <a:pt x="6376200" y="6430908"/>
                  </a:lnTo>
                  <a:lnTo>
                    <a:pt x="6376550" y="6429874"/>
                  </a:lnTo>
                  <a:lnTo>
                    <a:pt x="6374110" y="6424493"/>
                  </a:lnTo>
                  <a:close/>
                </a:path>
                <a:path w="17095470" h="9573260">
                  <a:moveTo>
                    <a:pt x="5376586" y="5998193"/>
                  </a:moveTo>
                  <a:lnTo>
                    <a:pt x="5365570" y="5993494"/>
                  </a:lnTo>
                  <a:lnTo>
                    <a:pt x="5360141" y="5995123"/>
                  </a:lnTo>
                  <a:lnTo>
                    <a:pt x="5356296" y="6004137"/>
                  </a:lnTo>
                  <a:lnTo>
                    <a:pt x="5357925" y="6009567"/>
                  </a:lnTo>
                  <a:lnTo>
                    <a:pt x="5362456" y="6011894"/>
                  </a:lnTo>
                  <a:lnTo>
                    <a:pt x="5373806" y="6016736"/>
                  </a:lnTo>
                  <a:lnTo>
                    <a:pt x="5379045" y="6014630"/>
                  </a:lnTo>
                  <a:lnTo>
                    <a:pt x="5382748" y="6005950"/>
                  </a:lnTo>
                  <a:lnTo>
                    <a:pt x="5381117" y="6000521"/>
                  </a:lnTo>
                  <a:lnTo>
                    <a:pt x="5376586" y="5998193"/>
                  </a:lnTo>
                  <a:close/>
                </a:path>
                <a:path w="17095470" h="9573260">
                  <a:moveTo>
                    <a:pt x="5294745" y="5959731"/>
                  </a:moveTo>
                  <a:lnTo>
                    <a:pt x="5283729" y="5955031"/>
                  </a:lnTo>
                  <a:lnTo>
                    <a:pt x="5278490" y="5957137"/>
                  </a:lnTo>
                  <a:lnTo>
                    <a:pt x="5274788" y="5965817"/>
                  </a:lnTo>
                  <a:lnTo>
                    <a:pt x="5276417" y="5971247"/>
                  </a:lnTo>
                  <a:lnTo>
                    <a:pt x="5280949" y="5973574"/>
                  </a:lnTo>
                  <a:lnTo>
                    <a:pt x="5291965" y="5978273"/>
                  </a:lnTo>
                  <a:lnTo>
                    <a:pt x="5297203" y="5976168"/>
                  </a:lnTo>
                  <a:lnTo>
                    <a:pt x="5300906" y="5967488"/>
                  </a:lnTo>
                  <a:lnTo>
                    <a:pt x="5299277" y="5962058"/>
                  </a:lnTo>
                  <a:lnTo>
                    <a:pt x="5294745" y="5959731"/>
                  </a:lnTo>
                  <a:close/>
                </a:path>
                <a:path w="17095470" h="9573260">
                  <a:moveTo>
                    <a:pt x="6459227" y="6455277"/>
                  </a:moveTo>
                  <a:lnTo>
                    <a:pt x="6454269" y="6453951"/>
                  </a:lnTo>
                  <a:lnTo>
                    <a:pt x="6447926" y="6451246"/>
                  </a:lnTo>
                  <a:lnTo>
                    <a:pt x="6443110" y="6449586"/>
                  </a:lnTo>
                  <a:lnTo>
                    <a:pt x="6438539" y="6451976"/>
                  </a:lnTo>
                  <a:lnTo>
                    <a:pt x="6436546" y="6456649"/>
                  </a:lnTo>
                  <a:lnTo>
                    <a:pt x="6435378" y="6460098"/>
                  </a:lnTo>
                  <a:lnTo>
                    <a:pt x="6435028" y="6461132"/>
                  </a:lnTo>
                  <a:lnTo>
                    <a:pt x="6437276" y="6466036"/>
                  </a:lnTo>
                  <a:lnTo>
                    <a:pt x="6441615" y="6467887"/>
                  </a:lnTo>
                  <a:lnTo>
                    <a:pt x="6442092" y="6467696"/>
                  </a:lnTo>
                  <a:lnTo>
                    <a:pt x="6448435" y="6470402"/>
                  </a:lnTo>
                  <a:lnTo>
                    <a:pt x="6461474" y="6460181"/>
                  </a:lnTo>
                  <a:lnTo>
                    <a:pt x="6459227" y="6455277"/>
                  </a:lnTo>
                  <a:close/>
                </a:path>
                <a:path w="17095470" h="9573260">
                  <a:moveTo>
                    <a:pt x="5213047" y="5920936"/>
                  </a:moveTo>
                  <a:lnTo>
                    <a:pt x="5202031" y="5916236"/>
                  </a:lnTo>
                  <a:lnTo>
                    <a:pt x="5196600" y="5917865"/>
                  </a:lnTo>
                  <a:lnTo>
                    <a:pt x="5192755" y="5926879"/>
                  </a:lnTo>
                  <a:lnTo>
                    <a:pt x="5194385" y="5932309"/>
                  </a:lnTo>
                  <a:lnTo>
                    <a:pt x="5198916" y="5934636"/>
                  </a:lnTo>
                  <a:lnTo>
                    <a:pt x="5210266" y="5939478"/>
                  </a:lnTo>
                  <a:lnTo>
                    <a:pt x="5215505" y="5937372"/>
                  </a:lnTo>
                  <a:lnTo>
                    <a:pt x="5219207" y="5928693"/>
                  </a:lnTo>
                  <a:lnTo>
                    <a:pt x="5217578" y="5923263"/>
                  </a:lnTo>
                  <a:lnTo>
                    <a:pt x="5213047" y="5920936"/>
                  </a:lnTo>
                  <a:close/>
                </a:path>
                <a:path w="17095470" h="9573260">
                  <a:moveTo>
                    <a:pt x="6544437" y="6484917"/>
                  </a:moveTo>
                  <a:lnTo>
                    <a:pt x="6539478" y="6483591"/>
                  </a:lnTo>
                  <a:lnTo>
                    <a:pt x="6533136" y="6480885"/>
                  </a:lnTo>
                  <a:lnTo>
                    <a:pt x="6528319" y="6479226"/>
                  </a:lnTo>
                  <a:lnTo>
                    <a:pt x="6523416" y="6481474"/>
                  </a:lnTo>
                  <a:lnTo>
                    <a:pt x="6520705" y="6489392"/>
                  </a:lnTo>
                  <a:lnTo>
                    <a:pt x="6520238" y="6490772"/>
                  </a:lnTo>
                  <a:lnTo>
                    <a:pt x="6522486" y="6495677"/>
                  </a:lnTo>
                  <a:lnTo>
                    <a:pt x="6526826" y="6497528"/>
                  </a:lnTo>
                  <a:lnTo>
                    <a:pt x="6526634" y="6497051"/>
                  </a:lnTo>
                  <a:lnTo>
                    <a:pt x="6526968" y="6497194"/>
                  </a:lnTo>
                  <a:lnTo>
                    <a:pt x="6527444" y="6497002"/>
                  </a:lnTo>
                  <a:lnTo>
                    <a:pt x="6533787" y="6499708"/>
                  </a:lnTo>
                  <a:lnTo>
                    <a:pt x="6538603" y="6501368"/>
                  </a:lnTo>
                  <a:lnTo>
                    <a:pt x="6543508" y="6499119"/>
                  </a:lnTo>
                  <a:lnTo>
                    <a:pt x="6546218" y="6491200"/>
                  </a:lnTo>
                  <a:lnTo>
                    <a:pt x="6546685" y="6489821"/>
                  </a:lnTo>
                  <a:lnTo>
                    <a:pt x="6544437" y="6484917"/>
                  </a:lnTo>
                  <a:close/>
                </a:path>
                <a:path w="17095470" h="9573260">
                  <a:moveTo>
                    <a:pt x="5131824" y="5881948"/>
                  </a:moveTo>
                  <a:lnTo>
                    <a:pt x="5120807" y="5877249"/>
                  </a:lnTo>
                  <a:lnTo>
                    <a:pt x="5115377" y="5878878"/>
                  </a:lnTo>
                  <a:lnTo>
                    <a:pt x="5111390" y="5888225"/>
                  </a:lnTo>
                  <a:lnTo>
                    <a:pt x="5113020" y="5893656"/>
                  </a:lnTo>
                  <a:lnTo>
                    <a:pt x="5117551" y="5895983"/>
                  </a:lnTo>
                  <a:lnTo>
                    <a:pt x="5128567" y="5900682"/>
                  </a:lnTo>
                  <a:lnTo>
                    <a:pt x="5134139" y="5898718"/>
                  </a:lnTo>
                  <a:lnTo>
                    <a:pt x="5137984" y="5889705"/>
                  </a:lnTo>
                  <a:lnTo>
                    <a:pt x="5136355" y="5884276"/>
                  </a:lnTo>
                  <a:lnTo>
                    <a:pt x="5131824" y="5881948"/>
                  </a:lnTo>
                  <a:close/>
                </a:path>
                <a:path w="17095470" h="9573260">
                  <a:moveTo>
                    <a:pt x="5040061" y="5838071"/>
                  </a:moveTo>
                  <a:lnTo>
                    <a:pt x="5034632" y="5839700"/>
                  </a:lnTo>
                  <a:lnTo>
                    <a:pt x="5031973" y="5845669"/>
                  </a:lnTo>
                  <a:lnTo>
                    <a:pt x="5030310" y="5848905"/>
                  </a:lnTo>
                  <a:lnTo>
                    <a:pt x="5032082" y="5854001"/>
                  </a:lnTo>
                  <a:lnTo>
                    <a:pt x="5036470" y="5856662"/>
                  </a:lnTo>
                  <a:lnTo>
                    <a:pt x="5047487" y="5861361"/>
                  </a:lnTo>
                  <a:lnTo>
                    <a:pt x="5052917" y="5859732"/>
                  </a:lnTo>
                  <a:lnTo>
                    <a:pt x="5055433" y="5854098"/>
                  </a:lnTo>
                  <a:lnTo>
                    <a:pt x="5057096" y="5850861"/>
                  </a:lnTo>
                  <a:lnTo>
                    <a:pt x="5055324" y="5845764"/>
                  </a:lnTo>
                  <a:lnTo>
                    <a:pt x="5050935" y="5843103"/>
                  </a:lnTo>
                  <a:lnTo>
                    <a:pt x="5044592" y="5840398"/>
                  </a:lnTo>
                  <a:lnTo>
                    <a:pt x="5040061" y="5838071"/>
                  </a:lnTo>
                  <a:close/>
                </a:path>
                <a:path w="17095470" h="9573260">
                  <a:moveTo>
                    <a:pt x="6630024" y="6512745"/>
                  </a:moveTo>
                  <a:lnTo>
                    <a:pt x="6625209" y="6511086"/>
                  </a:lnTo>
                  <a:lnTo>
                    <a:pt x="6618581" y="6509047"/>
                  </a:lnTo>
                  <a:lnTo>
                    <a:pt x="6614099" y="6507530"/>
                  </a:lnTo>
                  <a:lnTo>
                    <a:pt x="6609052" y="6510112"/>
                  </a:lnTo>
                  <a:lnTo>
                    <a:pt x="6607392" y="6514928"/>
                  </a:lnTo>
                  <a:lnTo>
                    <a:pt x="6606209" y="6519552"/>
                  </a:lnTo>
                  <a:lnTo>
                    <a:pt x="6608123" y="6524315"/>
                  </a:lnTo>
                  <a:lnTo>
                    <a:pt x="6612463" y="6526166"/>
                  </a:lnTo>
                  <a:lnTo>
                    <a:pt x="6612605" y="6525833"/>
                  </a:lnTo>
                  <a:lnTo>
                    <a:pt x="6613273" y="6526117"/>
                  </a:lnTo>
                  <a:lnTo>
                    <a:pt x="6619901" y="6528155"/>
                  </a:lnTo>
                  <a:lnTo>
                    <a:pt x="6624383" y="6529673"/>
                  </a:lnTo>
                  <a:lnTo>
                    <a:pt x="6629430" y="6527091"/>
                  </a:lnTo>
                  <a:lnTo>
                    <a:pt x="6631090" y="6522274"/>
                  </a:lnTo>
                  <a:lnTo>
                    <a:pt x="6632607" y="6517792"/>
                  </a:lnTo>
                  <a:lnTo>
                    <a:pt x="6630024" y="6512745"/>
                  </a:lnTo>
                  <a:close/>
                </a:path>
                <a:path w="17095470" h="9573260">
                  <a:moveTo>
                    <a:pt x="4958647" y="5798606"/>
                  </a:moveTo>
                  <a:lnTo>
                    <a:pt x="4953551" y="5800379"/>
                  </a:lnTo>
                  <a:lnTo>
                    <a:pt x="4948896" y="5809441"/>
                  </a:lnTo>
                  <a:lnTo>
                    <a:pt x="4950668" y="5814537"/>
                  </a:lnTo>
                  <a:lnTo>
                    <a:pt x="4955057" y="5817198"/>
                  </a:lnTo>
                  <a:lnTo>
                    <a:pt x="4966073" y="5821897"/>
                  </a:lnTo>
                  <a:lnTo>
                    <a:pt x="4971503" y="5820268"/>
                  </a:lnTo>
                  <a:lnTo>
                    <a:pt x="4973354" y="5815928"/>
                  </a:lnTo>
                  <a:lnTo>
                    <a:pt x="4975681" y="5811397"/>
                  </a:lnTo>
                  <a:lnTo>
                    <a:pt x="4973910" y="5806301"/>
                  </a:lnTo>
                  <a:lnTo>
                    <a:pt x="4969521" y="5803640"/>
                  </a:lnTo>
                  <a:lnTo>
                    <a:pt x="4963178" y="5800934"/>
                  </a:lnTo>
                  <a:lnTo>
                    <a:pt x="4958647" y="5798606"/>
                  </a:lnTo>
                  <a:close/>
                </a:path>
                <a:path w="17095470" h="9573260">
                  <a:moveTo>
                    <a:pt x="4888533" y="5763175"/>
                  </a:moveTo>
                  <a:lnTo>
                    <a:pt x="4882525" y="5760612"/>
                  </a:lnTo>
                  <a:lnTo>
                    <a:pt x="4878298" y="5768673"/>
                  </a:lnTo>
                  <a:lnTo>
                    <a:pt x="4874596" y="5777352"/>
                  </a:lnTo>
                  <a:lnTo>
                    <a:pt x="4880938" y="5780057"/>
                  </a:lnTo>
                  <a:lnTo>
                    <a:pt x="4880746" y="5779582"/>
                  </a:lnTo>
                  <a:lnTo>
                    <a:pt x="4885086" y="5781433"/>
                  </a:lnTo>
                  <a:lnTo>
                    <a:pt x="4890516" y="5779803"/>
                  </a:lnTo>
                  <a:lnTo>
                    <a:pt x="4892700" y="5774816"/>
                  </a:lnTo>
                  <a:lnTo>
                    <a:pt x="4894694" y="5770932"/>
                  </a:lnTo>
                  <a:lnTo>
                    <a:pt x="4892923" y="5765836"/>
                  </a:lnTo>
                  <a:lnTo>
                    <a:pt x="4888533" y="5763175"/>
                  </a:lnTo>
                  <a:close/>
                </a:path>
                <a:path w="17095470" h="9573260">
                  <a:moveTo>
                    <a:pt x="6715471" y="6540908"/>
                  </a:moveTo>
                  <a:lnTo>
                    <a:pt x="6710654" y="6539248"/>
                  </a:lnTo>
                  <a:lnTo>
                    <a:pt x="6704027" y="6537210"/>
                  </a:lnTo>
                  <a:lnTo>
                    <a:pt x="6699545" y="6535693"/>
                  </a:lnTo>
                  <a:lnTo>
                    <a:pt x="6694498" y="6538274"/>
                  </a:lnTo>
                  <a:lnTo>
                    <a:pt x="6692838" y="6543090"/>
                  </a:lnTo>
                  <a:lnTo>
                    <a:pt x="6691797" y="6547381"/>
                  </a:lnTo>
                  <a:lnTo>
                    <a:pt x="6693711" y="6552143"/>
                  </a:lnTo>
                  <a:lnTo>
                    <a:pt x="6698719" y="6554280"/>
                  </a:lnTo>
                  <a:lnTo>
                    <a:pt x="6705347" y="6556318"/>
                  </a:lnTo>
                  <a:lnTo>
                    <a:pt x="6709828" y="6557835"/>
                  </a:lnTo>
                  <a:lnTo>
                    <a:pt x="6714876" y="6555253"/>
                  </a:lnTo>
                  <a:lnTo>
                    <a:pt x="6716536" y="6550437"/>
                  </a:lnTo>
                  <a:lnTo>
                    <a:pt x="6718053" y="6545955"/>
                  </a:lnTo>
                  <a:lnTo>
                    <a:pt x="6715471" y="6540908"/>
                  </a:lnTo>
                  <a:close/>
                </a:path>
                <a:path w="17095470" h="9573260">
                  <a:moveTo>
                    <a:pt x="4797056" y="5718630"/>
                  </a:moveTo>
                  <a:lnTo>
                    <a:pt x="4791626" y="5720259"/>
                  </a:lnTo>
                  <a:lnTo>
                    <a:pt x="4788960" y="5726224"/>
                  </a:lnTo>
                  <a:lnTo>
                    <a:pt x="4787447" y="5729130"/>
                  </a:lnTo>
                  <a:lnTo>
                    <a:pt x="4789078" y="5734560"/>
                  </a:lnTo>
                  <a:lnTo>
                    <a:pt x="4793466" y="5737221"/>
                  </a:lnTo>
                  <a:lnTo>
                    <a:pt x="4804482" y="5741920"/>
                  </a:lnTo>
                  <a:lnTo>
                    <a:pt x="4809912" y="5740291"/>
                  </a:lnTo>
                  <a:lnTo>
                    <a:pt x="4812435" y="5734660"/>
                  </a:lnTo>
                  <a:lnTo>
                    <a:pt x="4813948" y="5731754"/>
                  </a:lnTo>
                  <a:lnTo>
                    <a:pt x="4812319" y="5726324"/>
                  </a:lnTo>
                  <a:lnTo>
                    <a:pt x="4807931" y="5723663"/>
                  </a:lnTo>
                  <a:lnTo>
                    <a:pt x="4801588" y="5720957"/>
                  </a:lnTo>
                  <a:lnTo>
                    <a:pt x="4797056" y="5718630"/>
                  </a:lnTo>
                  <a:close/>
                </a:path>
                <a:path w="17095470" h="9573260">
                  <a:moveTo>
                    <a:pt x="6801962" y="6567543"/>
                  </a:moveTo>
                  <a:lnTo>
                    <a:pt x="6797004" y="6566217"/>
                  </a:lnTo>
                  <a:lnTo>
                    <a:pt x="6790376" y="6564180"/>
                  </a:lnTo>
                  <a:lnTo>
                    <a:pt x="6785560" y="6562520"/>
                  </a:lnTo>
                  <a:lnTo>
                    <a:pt x="6780847" y="6565244"/>
                  </a:lnTo>
                  <a:lnTo>
                    <a:pt x="6779187" y="6570060"/>
                  </a:lnTo>
                  <a:lnTo>
                    <a:pt x="6777670" y="6574541"/>
                  </a:lnTo>
                  <a:lnTo>
                    <a:pt x="6780060" y="6579112"/>
                  </a:lnTo>
                  <a:lnTo>
                    <a:pt x="6785068" y="6581248"/>
                  </a:lnTo>
                  <a:lnTo>
                    <a:pt x="6791695" y="6583287"/>
                  </a:lnTo>
                  <a:lnTo>
                    <a:pt x="6796511" y="6584946"/>
                  </a:lnTo>
                  <a:lnTo>
                    <a:pt x="6801224" y="6582222"/>
                  </a:lnTo>
                  <a:lnTo>
                    <a:pt x="6804544" y="6572590"/>
                  </a:lnTo>
                  <a:lnTo>
                    <a:pt x="6801962" y="6567543"/>
                  </a:lnTo>
                  <a:close/>
                </a:path>
                <a:path w="17095470" h="9573260">
                  <a:moveTo>
                    <a:pt x="4716545" y="5677973"/>
                  </a:moveTo>
                  <a:lnTo>
                    <a:pt x="4710782" y="5679461"/>
                  </a:lnTo>
                  <a:lnTo>
                    <a:pt x="4708116" y="5685425"/>
                  </a:lnTo>
                  <a:lnTo>
                    <a:pt x="4706603" y="5688332"/>
                  </a:lnTo>
                  <a:lnTo>
                    <a:pt x="4708232" y="5693762"/>
                  </a:lnTo>
                  <a:lnTo>
                    <a:pt x="4712621" y="5696422"/>
                  </a:lnTo>
                  <a:lnTo>
                    <a:pt x="4723638" y="5701122"/>
                  </a:lnTo>
                  <a:lnTo>
                    <a:pt x="4729067" y="5699492"/>
                  </a:lnTo>
                  <a:lnTo>
                    <a:pt x="4731591" y="5693861"/>
                  </a:lnTo>
                  <a:lnTo>
                    <a:pt x="4733104" y="5690955"/>
                  </a:lnTo>
                  <a:lnTo>
                    <a:pt x="4731474" y="5685525"/>
                  </a:lnTo>
                  <a:lnTo>
                    <a:pt x="4727085" y="5682864"/>
                  </a:lnTo>
                  <a:lnTo>
                    <a:pt x="4720743" y="5680158"/>
                  </a:lnTo>
                  <a:lnTo>
                    <a:pt x="4716545" y="5677973"/>
                  </a:lnTo>
                  <a:close/>
                </a:path>
                <a:path w="17095470" h="9573260">
                  <a:moveTo>
                    <a:pt x="4636177" y="5636983"/>
                  </a:moveTo>
                  <a:lnTo>
                    <a:pt x="4630413" y="5638470"/>
                  </a:lnTo>
                  <a:lnTo>
                    <a:pt x="4628420" y="5643144"/>
                  </a:lnTo>
                  <a:lnTo>
                    <a:pt x="4626092" y="5647675"/>
                  </a:lnTo>
                  <a:lnTo>
                    <a:pt x="4627722" y="5653105"/>
                  </a:lnTo>
                  <a:lnTo>
                    <a:pt x="4632111" y="5655766"/>
                  </a:lnTo>
                  <a:lnTo>
                    <a:pt x="4643127" y="5660465"/>
                  </a:lnTo>
                  <a:lnTo>
                    <a:pt x="4648557" y="5658836"/>
                  </a:lnTo>
                  <a:lnTo>
                    <a:pt x="4650408" y="5654496"/>
                  </a:lnTo>
                  <a:lnTo>
                    <a:pt x="4652735" y="5649965"/>
                  </a:lnTo>
                  <a:lnTo>
                    <a:pt x="4651106" y="5644536"/>
                  </a:lnTo>
                  <a:lnTo>
                    <a:pt x="4646717" y="5641874"/>
                  </a:lnTo>
                  <a:lnTo>
                    <a:pt x="4640374" y="5639168"/>
                  </a:lnTo>
                  <a:lnTo>
                    <a:pt x="4636177" y="5636983"/>
                  </a:lnTo>
                  <a:close/>
                </a:path>
                <a:path w="17095470" h="9573260">
                  <a:moveTo>
                    <a:pt x="6888405" y="6593369"/>
                  </a:moveTo>
                  <a:lnTo>
                    <a:pt x="6883446" y="6592043"/>
                  </a:lnTo>
                  <a:lnTo>
                    <a:pt x="6876818" y="6590005"/>
                  </a:lnTo>
                  <a:lnTo>
                    <a:pt x="6872003" y="6588345"/>
                  </a:lnTo>
                  <a:lnTo>
                    <a:pt x="6866956" y="6590927"/>
                  </a:lnTo>
                  <a:lnTo>
                    <a:pt x="6865630" y="6595885"/>
                  </a:lnTo>
                  <a:lnTo>
                    <a:pt x="6864113" y="6600368"/>
                  </a:lnTo>
                  <a:lnTo>
                    <a:pt x="6866503" y="6604938"/>
                  </a:lnTo>
                  <a:lnTo>
                    <a:pt x="6871510" y="6607074"/>
                  </a:lnTo>
                  <a:lnTo>
                    <a:pt x="6878137" y="6609113"/>
                  </a:lnTo>
                  <a:lnTo>
                    <a:pt x="6882953" y="6610772"/>
                  </a:lnTo>
                  <a:lnTo>
                    <a:pt x="6888000" y="6608190"/>
                  </a:lnTo>
                  <a:lnTo>
                    <a:pt x="6889326" y="6603232"/>
                  </a:lnTo>
                  <a:lnTo>
                    <a:pt x="6890986" y="6598416"/>
                  </a:lnTo>
                  <a:lnTo>
                    <a:pt x="6888405" y="6593369"/>
                  </a:lnTo>
                  <a:close/>
                </a:path>
                <a:path w="17095470" h="9573260">
                  <a:moveTo>
                    <a:pt x="4555809" y="5595993"/>
                  </a:moveTo>
                  <a:lnTo>
                    <a:pt x="4550044" y="5597480"/>
                  </a:lnTo>
                  <a:lnTo>
                    <a:pt x="4548051" y="5602153"/>
                  </a:lnTo>
                  <a:lnTo>
                    <a:pt x="4545723" y="5606685"/>
                  </a:lnTo>
                  <a:lnTo>
                    <a:pt x="4547354" y="5612115"/>
                  </a:lnTo>
                  <a:lnTo>
                    <a:pt x="4551742" y="5614776"/>
                  </a:lnTo>
                  <a:lnTo>
                    <a:pt x="4562759" y="5619475"/>
                  </a:lnTo>
                  <a:lnTo>
                    <a:pt x="4568189" y="5617846"/>
                  </a:lnTo>
                  <a:lnTo>
                    <a:pt x="4570040" y="5613506"/>
                  </a:lnTo>
                  <a:lnTo>
                    <a:pt x="4572368" y="5608975"/>
                  </a:lnTo>
                  <a:lnTo>
                    <a:pt x="4570738" y="5603545"/>
                  </a:lnTo>
                  <a:lnTo>
                    <a:pt x="4566349" y="5600883"/>
                  </a:lnTo>
                  <a:lnTo>
                    <a:pt x="4560006" y="5598178"/>
                  </a:lnTo>
                  <a:lnTo>
                    <a:pt x="4555809" y="5595993"/>
                  </a:lnTo>
                  <a:close/>
                </a:path>
                <a:path w="17095470" h="9573260">
                  <a:moveTo>
                    <a:pt x="4475725" y="5554336"/>
                  </a:moveTo>
                  <a:lnTo>
                    <a:pt x="4470296" y="5555965"/>
                  </a:lnTo>
                  <a:lnTo>
                    <a:pt x="4465641" y="5565027"/>
                  </a:lnTo>
                  <a:lnTo>
                    <a:pt x="4467270" y="5570457"/>
                  </a:lnTo>
                  <a:lnTo>
                    <a:pt x="4471658" y="5573118"/>
                  </a:lnTo>
                  <a:lnTo>
                    <a:pt x="4482675" y="5577817"/>
                  </a:lnTo>
                  <a:lnTo>
                    <a:pt x="4488105" y="5576188"/>
                  </a:lnTo>
                  <a:lnTo>
                    <a:pt x="4489956" y="5571848"/>
                  </a:lnTo>
                  <a:lnTo>
                    <a:pt x="4492284" y="5567317"/>
                  </a:lnTo>
                  <a:lnTo>
                    <a:pt x="4490654" y="5561887"/>
                  </a:lnTo>
                  <a:lnTo>
                    <a:pt x="4486265" y="5559226"/>
                  </a:lnTo>
                  <a:lnTo>
                    <a:pt x="4479922" y="5556520"/>
                  </a:lnTo>
                  <a:lnTo>
                    <a:pt x="4475725" y="5554336"/>
                  </a:lnTo>
                  <a:close/>
                </a:path>
                <a:path w="17095470" h="9573260">
                  <a:moveTo>
                    <a:pt x="6974749" y="6617574"/>
                  </a:moveTo>
                  <a:lnTo>
                    <a:pt x="6970124" y="6616390"/>
                  </a:lnTo>
                  <a:lnTo>
                    <a:pt x="6963497" y="6614352"/>
                  </a:lnTo>
                  <a:lnTo>
                    <a:pt x="6958872" y="6613169"/>
                  </a:lnTo>
                  <a:lnTo>
                    <a:pt x="6953825" y="6615751"/>
                  </a:lnTo>
                  <a:lnTo>
                    <a:pt x="6952499" y="6620709"/>
                  </a:lnTo>
                  <a:lnTo>
                    <a:pt x="6951124" y="6624858"/>
                  </a:lnTo>
                  <a:lnTo>
                    <a:pt x="6953514" y="6629429"/>
                  </a:lnTo>
                  <a:lnTo>
                    <a:pt x="6958856" y="6631707"/>
                  </a:lnTo>
                  <a:lnTo>
                    <a:pt x="6965484" y="6633745"/>
                  </a:lnTo>
                  <a:lnTo>
                    <a:pt x="6970108" y="6634928"/>
                  </a:lnTo>
                  <a:lnTo>
                    <a:pt x="6975155" y="6632347"/>
                  </a:lnTo>
                  <a:lnTo>
                    <a:pt x="6976481" y="6627388"/>
                  </a:lnTo>
                  <a:lnTo>
                    <a:pt x="6977664" y="6622764"/>
                  </a:lnTo>
                  <a:lnTo>
                    <a:pt x="6974749" y="6617574"/>
                  </a:lnTo>
                  <a:close/>
                </a:path>
                <a:path w="17095470" h="9573260">
                  <a:moveTo>
                    <a:pt x="4396118" y="5512486"/>
                  </a:moveTo>
                  <a:lnTo>
                    <a:pt x="4390688" y="5514116"/>
                  </a:lnTo>
                  <a:lnTo>
                    <a:pt x="4386034" y="5523178"/>
                  </a:lnTo>
                  <a:lnTo>
                    <a:pt x="4387663" y="5528607"/>
                  </a:lnTo>
                  <a:lnTo>
                    <a:pt x="4392194" y="5530935"/>
                  </a:lnTo>
                  <a:lnTo>
                    <a:pt x="4398252" y="5534308"/>
                  </a:lnTo>
                  <a:lnTo>
                    <a:pt x="4403259" y="5536444"/>
                  </a:lnTo>
                  <a:lnTo>
                    <a:pt x="4408355" y="5534673"/>
                  </a:lnTo>
                  <a:lnTo>
                    <a:pt x="4410541" y="5530475"/>
                  </a:lnTo>
                  <a:lnTo>
                    <a:pt x="4412868" y="5525944"/>
                  </a:lnTo>
                  <a:lnTo>
                    <a:pt x="4411238" y="5520514"/>
                  </a:lnTo>
                  <a:lnTo>
                    <a:pt x="4406707" y="5518187"/>
                  </a:lnTo>
                  <a:lnTo>
                    <a:pt x="4400649" y="5514813"/>
                  </a:lnTo>
                  <a:lnTo>
                    <a:pt x="4396118" y="5512486"/>
                  </a:lnTo>
                  <a:close/>
                </a:path>
                <a:path w="17095470" h="9573260">
                  <a:moveTo>
                    <a:pt x="4316653" y="5470303"/>
                  </a:moveTo>
                  <a:lnTo>
                    <a:pt x="4311223" y="5471933"/>
                  </a:lnTo>
                  <a:lnTo>
                    <a:pt x="4308896" y="5476464"/>
                  </a:lnTo>
                  <a:lnTo>
                    <a:pt x="4306235" y="5480852"/>
                  </a:lnTo>
                  <a:lnTo>
                    <a:pt x="4307864" y="5486282"/>
                  </a:lnTo>
                  <a:lnTo>
                    <a:pt x="4312395" y="5488610"/>
                  </a:lnTo>
                  <a:lnTo>
                    <a:pt x="4318453" y="5491983"/>
                  </a:lnTo>
                  <a:lnTo>
                    <a:pt x="4319121" y="5492268"/>
                  </a:lnTo>
                  <a:lnTo>
                    <a:pt x="4319313" y="5492744"/>
                  </a:lnTo>
                  <a:lnTo>
                    <a:pt x="4323652" y="5494596"/>
                  </a:lnTo>
                  <a:lnTo>
                    <a:pt x="4328748" y="5492824"/>
                  </a:lnTo>
                  <a:lnTo>
                    <a:pt x="4330933" y="5488627"/>
                  </a:lnTo>
                  <a:lnTo>
                    <a:pt x="4333261" y="5484095"/>
                  </a:lnTo>
                  <a:lnTo>
                    <a:pt x="4331631" y="5478665"/>
                  </a:lnTo>
                  <a:lnTo>
                    <a:pt x="4327100" y="5476338"/>
                  </a:lnTo>
                  <a:lnTo>
                    <a:pt x="4321042" y="5472964"/>
                  </a:lnTo>
                  <a:lnTo>
                    <a:pt x="4316653" y="5470303"/>
                  </a:lnTo>
                  <a:close/>
                </a:path>
                <a:path w="17095470" h="9573260">
                  <a:moveTo>
                    <a:pt x="7061854" y="6640920"/>
                  </a:moveTo>
                  <a:lnTo>
                    <a:pt x="7050459" y="6638033"/>
                  </a:lnTo>
                  <a:lnTo>
                    <a:pt x="7045501" y="6636707"/>
                  </a:lnTo>
                  <a:lnTo>
                    <a:pt x="7040645" y="6639765"/>
                  </a:lnTo>
                  <a:lnTo>
                    <a:pt x="7039462" y="6644389"/>
                  </a:lnTo>
                  <a:lnTo>
                    <a:pt x="7038087" y="6648538"/>
                  </a:lnTo>
                  <a:lnTo>
                    <a:pt x="7040478" y="6653109"/>
                  </a:lnTo>
                  <a:lnTo>
                    <a:pt x="7045819" y="6655387"/>
                  </a:lnTo>
                  <a:lnTo>
                    <a:pt x="7052589" y="6657091"/>
                  </a:lnTo>
                  <a:lnTo>
                    <a:pt x="7057547" y="6658417"/>
                  </a:lnTo>
                  <a:lnTo>
                    <a:pt x="7062402" y="6655359"/>
                  </a:lnTo>
                  <a:lnTo>
                    <a:pt x="7063586" y="6650734"/>
                  </a:lnTo>
                  <a:lnTo>
                    <a:pt x="7064912" y="6645776"/>
                  </a:lnTo>
                  <a:lnTo>
                    <a:pt x="7061854" y="6640920"/>
                  </a:lnTo>
                  <a:close/>
                </a:path>
                <a:path w="17095470" h="9573260">
                  <a:moveTo>
                    <a:pt x="4236854" y="5427978"/>
                  </a:moveTo>
                  <a:lnTo>
                    <a:pt x="4231424" y="5429607"/>
                  </a:lnTo>
                  <a:lnTo>
                    <a:pt x="4229097" y="5434138"/>
                  </a:lnTo>
                  <a:lnTo>
                    <a:pt x="4226436" y="5438527"/>
                  </a:lnTo>
                  <a:lnTo>
                    <a:pt x="4228065" y="5443956"/>
                  </a:lnTo>
                  <a:lnTo>
                    <a:pt x="4232596" y="5446284"/>
                  </a:lnTo>
                  <a:lnTo>
                    <a:pt x="4238654" y="5449657"/>
                  </a:lnTo>
                  <a:lnTo>
                    <a:pt x="4243662" y="5451793"/>
                  </a:lnTo>
                  <a:lnTo>
                    <a:pt x="4248615" y="5450355"/>
                  </a:lnTo>
                  <a:lnTo>
                    <a:pt x="4250800" y="5446158"/>
                  </a:lnTo>
                  <a:lnTo>
                    <a:pt x="4253461" y="5441769"/>
                  </a:lnTo>
                  <a:lnTo>
                    <a:pt x="4251832" y="5436339"/>
                  </a:lnTo>
                  <a:lnTo>
                    <a:pt x="4247301" y="5434012"/>
                  </a:lnTo>
                  <a:lnTo>
                    <a:pt x="4241243" y="5430638"/>
                  </a:lnTo>
                  <a:lnTo>
                    <a:pt x="4236854" y="5427978"/>
                  </a:lnTo>
                  <a:close/>
                </a:path>
                <a:path w="17095470" h="9573260">
                  <a:moveTo>
                    <a:pt x="7148576" y="6663314"/>
                  </a:moveTo>
                  <a:lnTo>
                    <a:pt x="7132557" y="6659243"/>
                  </a:lnTo>
                  <a:lnTo>
                    <a:pt x="7127703" y="6662302"/>
                  </a:lnTo>
                  <a:lnTo>
                    <a:pt x="7126519" y="6666927"/>
                  </a:lnTo>
                  <a:lnTo>
                    <a:pt x="7125478" y="6671217"/>
                  </a:lnTo>
                  <a:lnTo>
                    <a:pt x="7127535" y="6675645"/>
                  </a:lnTo>
                  <a:lnTo>
                    <a:pt x="7131541" y="6677354"/>
                  </a:lnTo>
                  <a:lnTo>
                    <a:pt x="7131683" y="6677020"/>
                  </a:lnTo>
                  <a:lnTo>
                    <a:pt x="7133018" y="6677589"/>
                  </a:lnTo>
                  <a:lnTo>
                    <a:pt x="7144412" y="6680477"/>
                  </a:lnTo>
                  <a:lnTo>
                    <a:pt x="7149268" y="6677420"/>
                  </a:lnTo>
                  <a:lnTo>
                    <a:pt x="7151635" y="6668170"/>
                  </a:lnTo>
                  <a:lnTo>
                    <a:pt x="7148576" y="6663314"/>
                  </a:lnTo>
                  <a:close/>
                </a:path>
                <a:path w="17095470" h="9573260">
                  <a:moveTo>
                    <a:pt x="4157675" y="5385127"/>
                  </a:moveTo>
                  <a:lnTo>
                    <a:pt x="4152244" y="5386756"/>
                  </a:lnTo>
                  <a:lnTo>
                    <a:pt x="4149917" y="5391287"/>
                  </a:lnTo>
                  <a:lnTo>
                    <a:pt x="4147256" y="5395676"/>
                  </a:lnTo>
                  <a:lnTo>
                    <a:pt x="4148885" y="5401106"/>
                  </a:lnTo>
                  <a:lnTo>
                    <a:pt x="4153416" y="5403433"/>
                  </a:lnTo>
                  <a:lnTo>
                    <a:pt x="4159474" y="5406807"/>
                  </a:lnTo>
                  <a:lnTo>
                    <a:pt x="4164482" y="5408943"/>
                  </a:lnTo>
                  <a:lnTo>
                    <a:pt x="4169435" y="5407505"/>
                  </a:lnTo>
                  <a:lnTo>
                    <a:pt x="4171620" y="5403308"/>
                  </a:lnTo>
                  <a:lnTo>
                    <a:pt x="4174281" y="5398918"/>
                  </a:lnTo>
                  <a:lnTo>
                    <a:pt x="4172652" y="5393488"/>
                  </a:lnTo>
                  <a:lnTo>
                    <a:pt x="4168121" y="5391161"/>
                  </a:lnTo>
                  <a:lnTo>
                    <a:pt x="4162064" y="5387788"/>
                  </a:lnTo>
                  <a:lnTo>
                    <a:pt x="4157675" y="5385127"/>
                  </a:lnTo>
                  <a:close/>
                </a:path>
                <a:path w="17095470" h="9573260">
                  <a:moveTo>
                    <a:pt x="4078495" y="5342276"/>
                  </a:moveTo>
                  <a:lnTo>
                    <a:pt x="4073206" y="5343572"/>
                  </a:lnTo>
                  <a:lnTo>
                    <a:pt x="4068551" y="5352634"/>
                  </a:lnTo>
                  <a:lnTo>
                    <a:pt x="4069847" y="5357921"/>
                  </a:lnTo>
                  <a:lnTo>
                    <a:pt x="4074379" y="5360249"/>
                  </a:lnTo>
                  <a:lnTo>
                    <a:pt x="4080437" y="5363623"/>
                  </a:lnTo>
                  <a:lnTo>
                    <a:pt x="4085443" y="5365758"/>
                  </a:lnTo>
                  <a:lnTo>
                    <a:pt x="4090397" y="5364320"/>
                  </a:lnTo>
                  <a:lnTo>
                    <a:pt x="4092582" y="5360123"/>
                  </a:lnTo>
                  <a:lnTo>
                    <a:pt x="4094910" y="5355592"/>
                  </a:lnTo>
                  <a:lnTo>
                    <a:pt x="4093614" y="5350304"/>
                  </a:lnTo>
                  <a:lnTo>
                    <a:pt x="4089083" y="5347976"/>
                  </a:lnTo>
                  <a:lnTo>
                    <a:pt x="4083026" y="5344604"/>
                  </a:lnTo>
                  <a:lnTo>
                    <a:pt x="4078495" y="5342276"/>
                  </a:lnTo>
                  <a:close/>
                </a:path>
                <a:path w="17095470" h="9573260">
                  <a:moveTo>
                    <a:pt x="7236060" y="6684849"/>
                  </a:moveTo>
                  <a:lnTo>
                    <a:pt x="7220041" y="6680778"/>
                  </a:lnTo>
                  <a:lnTo>
                    <a:pt x="7215185" y="6683835"/>
                  </a:lnTo>
                  <a:lnTo>
                    <a:pt x="7214002" y="6688460"/>
                  </a:lnTo>
                  <a:lnTo>
                    <a:pt x="7212960" y="6692751"/>
                  </a:lnTo>
                  <a:lnTo>
                    <a:pt x="7215161" y="6696846"/>
                  </a:lnTo>
                  <a:lnTo>
                    <a:pt x="7219167" y="6698555"/>
                  </a:lnTo>
                  <a:lnTo>
                    <a:pt x="7219357" y="6699031"/>
                  </a:lnTo>
                  <a:lnTo>
                    <a:pt x="7220693" y="6699601"/>
                  </a:lnTo>
                  <a:lnTo>
                    <a:pt x="7227463" y="6701305"/>
                  </a:lnTo>
                  <a:lnTo>
                    <a:pt x="7232230" y="6702155"/>
                  </a:lnTo>
                  <a:lnTo>
                    <a:pt x="7237086" y="6699097"/>
                  </a:lnTo>
                  <a:lnTo>
                    <a:pt x="7238270" y="6694472"/>
                  </a:lnTo>
                  <a:lnTo>
                    <a:pt x="7239119" y="6689705"/>
                  </a:lnTo>
                  <a:lnTo>
                    <a:pt x="7236060" y="6684849"/>
                  </a:lnTo>
                  <a:close/>
                </a:path>
                <a:path w="17095470" h="9573260">
                  <a:moveTo>
                    <a:pt x="3999265" y="5298616"/>
                  </a:moveTo>
                  <a:lnTo>
                    <a:pt x="3993644" y="5299769"/>
                  </a:lnTo>
                  <a:lnTo>
                    <a:pt x="3991317" y="5304300"/>
                  </a:lnTo>
                  <a:lnTo>
                    <a:pt x="3989131" y="5308498"/>
                  </a:lnTo>
                  <a:lnTo>
                    <a:pt x="3990285" y="5314119"/>
                  </a:lnTo>
                  <a:lnTo>
                    <a:pt x="3994816" y="5316446"/>
                  </a:lnTo>
                  <a:lnTo>
                    <a:pt x="4000874" y="5319819"/>
                  </a:lnTo>
                  <a:lnTo>
                    <a:pt x="4005881" y="5321955"/>
                  </a:lnTo>
                  <a:lnTo>
                    <a:pt x="4010835" y="5320517"/>
                  </a:lnTo>
                  <a:lnTo>
                    <a:pt x="4015205" y="5312122"/>
                  </a:lnTo>
                  <a:lnTo>
                    <a:pt x="4014051" y="5306501"/>
                  </a:lnTo>
                  <a:lnTo>
                    <a:pt x="4009520" y="5304173"/>
                  </a:lnTo>
                  <a:lnTo>
                    <a:pt x="4003462" y="5300801"/>
                  </a:lnTo>
                  <a:lnTo>
                    <a:pt x="3999265" y="5298616"/>
                  </a:lnTo>
                  <a:close/>
                </a:path>
                <a:path w="17095470" h="9573260">
                  <a:moveTo>
                    <a:pt x="3920654" y="5254429"/>
                  </a:moveTo>
                  <a:lnTo>
                    <a:pt x="3915033" y="5255583"/>
                  </a:lnTo>
                  <a:lnTo>
                    <a:pt x="3912706" y="5260114"/>
                  </a:lnTo>
                  <a:lnTo>
                    <a:pt x="3910521" y="5264311"/>
                  </a:lnTo>
                  <a:lnTo>
                    <a:pt x="3911675" y="5269933"/>
                  </a:lnTo>
                  <a:lnTo>
                    <a:pt x="3916206" y="5272260"/>
                  </a:lnTo>
                  <a:lnTo>
                    <a:pt x="3922264" y="5275633"/>
                  </a:lnTo>
                  <a:lnTo>
                    <a:pt x="3927271" y="5277769"/>
                  </a:lnTo>
                  <a:lnTo>
                    <a:pt x="3932224" y="5276330"/>
                  </a:lnTo>
                  <a:lnTo>
                    <a:pt x="3936594" y="5267936"/>
                  </a:lnTo>
                  <a:lnTo>
                    <a:pt x="3935441" y="5262315"/>
                  </a:lnTo>
                  <a:lnTo>
                    <a:pt x="3930910" y="5259988"/>
                  </a:lnTo>
                  <a:lnTo>
                    <a:pt x="3924852" y="5256614"/>
                  </a:lnTo>
                  <a:lnTo>
                    <a:pt x="3920654" y="5254429"/>
                  </a:lnTo>
                  <a:close/>
                </a:path>
                <a:path w="17095470" h="9573260">
                  <a:moveTo>
                    <a:pt x="7324399" y="6704381"/>
                  </a:moveTo>
                  <a:lnTo>
                    <a:pt x="7319631" y="6703531"/>
                  </a:lnTo>
                  <a:lnTo>
                    <a:pt x="7312861" y="6701827"/>
                  </a:lnTo>
                  <a:lnTo>
                    <a:pt x="7307761" y="6700835"/>
                  </a:lnTo>
                  <a:lnTo>
                    <a:pt x="7303239" y="6704035"/>
                  </a:lnTo>
                  <a:lnTo>
                    <a:pt x="7302055" y="6708660"/>
                  </a:lnTo>
                  <a:lnTo>
                    <a:pt x="7301014" y="6712951"/>
                  </a:lnTo>
                  <a:lnTo>
                    <a:pt x="7303213" y="6717045"/>
                  </a:lnTo>
                  <a:lnTo>
                    <a:pt x="7308889" y="6719467"/>
                  </a:lnTo>
                  <a:lnTo>
                    <a:pt x="7315659" y="6721171"/>
                  </a:lnTo>
                  <a:lnTo>
                    <a:pt x="7320760" y="6722163"/>
                  </a:lnTo>
                  <a:lnTo>
                    <a:pt x="7325280" y="6718962"/>
                  </a:lnTo>
                  <a:lnTo>
                    <a:pt x="7326464" y="6714337"/>
                  </a:lnTo>
                  <a:lnTo>
                    <a:pt x="7327456" y="6709236"/>
                  </a:lnTo>
                  <a:lnTo>
                    <a:pt x="7324399" y="6704381"/>
                  </a:lnTo>
                  <a:close/>
                </a:path>
                <a:path w="17095470" h="9573260">
                  <a:moveTo>
                    <a:pt x="3842044" y="5210243"/>
                  </a:moveTo>
                  <a:lnTo>
                    <a:pt x="3836757" y="5211539"/>
                  </a:lnTo>
                  <a:lnTo>
                    <a:pt x="3834096" y="5215928"/>
                  </a:lnTo>
                  <a:lnTo>
                    <a:pt x="3831910" y="5220125"/>
                  </a:lnTo>
                  <a:lnTo>
                    <a:pt x="3833206" y="5225412"/>
                  </a:lnTo>
                  <a:lnTo>
                    <a:pt x="3837595" y="5228074"/>
                  </a:lnTo>
                  <a:lnTo>
                    <a:pt x="3843653" y="5231447"/>
                  </a:lnTo>
                  <a:lnTo>
                    <a:pt x="3848660" y="5233583"/>
                  </a:lnTo>
                  <a:lnTo>
                    <a:pt x="3853614" y="5232145"/>
                  </a:lnTo>
                  <a:lnTo>
                    <a:pt x="3857984" y="5223750"/>
                  </a:lnTo>
                  <a:lnTo>
                    <a:pt x="3856688" y="5218463"/>
                  </a:lnTo>
                  <a:lnTo>
                    <a:pt x="3852299" y="5215802"/>
                  </a:lnTo>
                  <a:lnTo>
                    <a:pt x="3846241" y="5212428"/>
                  </a:lnTo>
                  <a:lnTo>
                    <a:pt x="3842044" y="5210243"/>
                  </a:lnTo>
                  <a:close/>
                </a:path>
                <a:path w="17095470" h="9573260">
                  <a:moveTo>
                    <a:pt x="7412353" y="6722960"/>
                  </a:moveTo>
                  <a:lnTo>
                    <a:pt x="7407586" y="6722111"/>
                  </a:lnTo>
                  <a:lnTo>
                    <a:pt x="7400674" y="6720740"/>
                  </a:lnTo>
                  <a:lnTo>
                    <a:pt x="7395907" y="6719891"/>
                  </a:lnTo>
                  <a:lnTo>
                    <a:pt x="7391051" y="6722949"/>
                  </a:lnTo>
                  <a:lnTo>
                    <a:pt x="7390267" y="6727349"/>
                  </a:lnTo>
                  <a:lnTo>
                    <a:pt x="7390202" y="6727715"/>
                  </a:lnTo>
                  <a:lnTo>
                    <a:pt x="7389160" y="6732006"/>
                  </a:lnTo>
                  <a:lnTo>
                    <a:pt x="7391359" y="6736101"/>
                  </a:lnTo>
                  <a:lnTo>
                    <a:pt x="7395365" y="6737810"/>
                  </a:lnTo>
                  <a:lnTo>
                    <a:pt x="7395507" y="6737475"/>
                  </a:lnTo>
                  <a:lnTo>
                    <a:pt x="7397178" y="6738188"/>
                  </a:lnTo>
                  <a:lnTo>
                    <a:pt x="7404090" y="6739559"/>
                  </a:lnTo>
                  <a:lnTo>
                    <a:pt x="7408858" y="6740408"/>
                  </a:lnTo>
                  <a:lnTo>
                    <a:pt x="7413711" y="6737349"/>
                  </a:lnTo>
                  <a:lnTo>
                    <a:pt x="7415345" y="6728182"/>
                  </a:lnTo>
                  <a:lnTo>
                    <a:pt x="7415411" y="6727816"/>
                  </a:lnTo>
                  <a:lnTo>
                    <a:pt x="7412353" y="6722960"/>
                  </a:lnTo>
                  <a:close/>
                </a:path>
                <a:path w="17095470" h="9573260">
                  <a:moveTo>
                    <a:pt x="3763719" y="5165389"/>
                  </a:moveTo>
                  <a:lnTo>
                    <a:pt x="3757955" y="5166877"/>
                  </a:lnTo>
                  <a:lnTo>
                    <a:pt x="3753585" y="5175271"/>
                  </a:lnTo>
                  <a:lnTo>
                    <a:pt x="3754881" y="5180559"/>
                  </a:lnTo>
                  <a:lnTo>
                    <a:pt x="3759269" y="5183220"/>
                  </a:lnTo>
                  <a:lnTo>
                    <a:pt x="3765327" y="5186593"/>
                  </a:lnTo>
                  <a:lnTo>
                    <a:pt x="3770334" y="5188729"/>
                  </a:lnTo>
                  <a:lnTo>
                    <a:pt x="3775288" y="5187291"/>
                  </a:lnTo>
                  <a:lnTo>
                    <a:pt x="3779658" y="5178896"/>
                  </a:lnTo>
                  <a:lnTo>
                    <a:pt x="3778362" y="5173609"/>
                  </a:lnTo>
                  <a:lnTo>
                    <a:pt x="3773974" y="5170948"/>
                  </a:lnTo>
                  <a:lnTo>
                    <a:pt x="3767916" y="5167574"/>
                  </a:lnTo>
                  <a:lnTo>
                    <a:pt x="3763719" y="5165389"/>
                  </a:lnTo>
                  <a:close/>
                </a:path>
                <a:path w="17095470" h="9573260">
                  <a:moveTo>
                    <a:pt x="3686345" y="5120153"/>
                  </a:moveTo>
                  <a:lnTo>
                    <a:pt x="3681057" y="5121449"/>
                  </a:lnTo>
                  <a:lnTo>
                    <a:pt x="3675735" y="5130226"/>
                  </a:lnTo>
                  <a:lnTo>
                    <a:pt x="3677031" y="5135514"/>
                  </a:lnTo>
                  <a:lnTo>
                    <a:pt x="3681420" y="5138175"/>
                  </a:lnTo>
                  <a:lnTo>
                    <a:pt x="3687478" y="5141548"/>
                  </a:lnTo>
                  <a:lnTo>
                    <a:pt x="3688480" y="5141975"/>
                  </a:lnTo>
                  <a:lnTo>
                    <a:pt x="3688670" y="5142452"/>
                  </a:lnTo>
                  <a:lnTo>
                    <a:pt x="3692676" y="5144161"/>
                  </a:lnTo>
                  <a:lnTo>
                    <a:pt x="3697439" y="5142246"/>
                  </a:lnTo>
                  <a:lnTo>
                    <a:pt x="3699816" y="5138525"/>
                  </a:lnTo>
                  <a:lnTo>
                    <a:pt x="3702477" y="5134137"/>
                  </a:lnTo>
                  <a:lnTo>
                    <a:pt x="3701181" y="5128849"/>
                  </a:lnTo>
                  <a:lnTo>
                    <a:pt x="3696791" y="5126188"/>
                  </a:lnTo>
                  <a:lnTo>
                    <a:pt x="3690733" y="5122814"/>
                  </a:lnTo>
                  <a:lnTo>
                    <a:pt x="3686345" y="5120153"/>
                  </a:lnTo>
                  <a:close/>
                </a:path>
                <a:path w="17095470" h="9573260">
                  <a:moveTo>
                    <a:pt x="7500259" y="6740730"/>
                  </a:moveTo>
                  <a:lnTo>
                    <a:pt x="7484146" y="6737802"/>
                  </a:lnTo>
                  <a:lnTo>
                    <a:pt x="7479291" y="6740860"/>
                  </a:lnTo>
                  <a:lnTo>
                    <a:pt x="7478507" y="6745260"/>
                  </a:lnTo>
                  <a:lnTo>
                    <a:pt x="7478441" y="6745627"/>
                  </a:lnTo>
                  <a:lnTo>
                    <a:pt x="7477400" y="6749918"/>
                  </a:lnTo>
                  <a:lnTo>
                    <a:pt x="7479933" y="6754155"/>
                  </a:lnTo>
                  <a:lnTo>
                    <a:pt x="7483605" y="6755722"/>
                  </a:lnTo>
                  <a:lnTo>
                    <a:pt x="7483415" y="6755246"/>
                  </a:lnTo>
                  <a:lnTo>
                    <a:pt x="7485084" y="6755957"/>
                  </a:lnTo>
                  <a:lnTo>
                    <a:pt x="7491996" y="6757328"/>
                  </a:lnTo>
                  <a:lnTo>
                    <a:pt x="7496763" y="6758178"/>
                  </a:lnTo>
                  <a:lnTo>
                    <a:pt x="7501619" y="6755119"/>
                  </a:lnTo>
                  <a:lnTo>
                    <a:pt x="7503253" y="6745952"/>
                  </a:lnTo>
                  <a:lnTo>
                    <a:pt x="7503318" y="6745585"/>
                  </a:lnTo>
                  <a:lnTo>
                    <a:pt x="7500259" y="6740730"/>
                  </a:lnTo>
                  <a:close/>
                </a:path>
                <a:path w="17095470" h="9573260">
                  <a:moveTo>
                    <a:pt x="3608304" y="5074632"/>
                  </a:moveTo>
                  <a:lnTo>
                    <a:pt x="3603017" y="5075927"/>
                  </a:lnTo>
                  <a:lnTo>
                    <a:pt x="3597694" y="5084705"/>
                  </a:lnTo>
                  <a:lnTo>
                    <a:pt x="3598991" y="5089992"/>
                  </a:lnTo>
                  <a:lnTo>
                    <a:pt x="3603379" y="5092654"/>
                  </a:lnTo>
                  <a:lnTo>
                    <a:pt x="3609437" y="5096027"/>
                  </a:lnTo>
                  <a:lnTo>
                    <a:pt x="3614778" y="5098305"/>
                  </a:lnTo>
                  <a:lnTo>
                    <a:pt x="3619398" y="5096725"/>
                  </a:lnTo>
                  <a:lnTo>
                    <a:pt x="3621775" y="5093004"/>
                  </a:lnTo>
                  <a:lnTo>
                    <a:pt x="3624436" y="5088616"/>
                  </a:lnTo>
                  <a:lnTo>
                    <a:pt x="3623139" y="5083327"/>
                  </a:lnTo>
                  <a:lnTo>
                    <a:pt x="3618751" y="5080666"/>
                  </a:lnTo>
                  <a:lnTo>
                    <a:pt x="3612693" y="5077293"/>
                  </a:lnTo>
                  <a:lnTo>
                    <a:pt x="3608304" y="5074632"/>
                  </a:lnTo>
                  <a:close/>
                </a:path>
                <a:path w="17095470" h="9573260">
                  <a:moveTo>
                    <a:pt x="3531025" y="5028252"/>
                  </a:moveTo>
                  <a:lnTo>
                    <a:pt x="3525737" y="5029547"/>
                  </a:lnTo>
                  <a:lnTo>
                    <a:pt x="3520415" y="5038324"/>
                  </a:lnTo>
                  <a:lnTo>
                    <a:pt x="3521710" y="5043612"/>
                  </a:lnTo>
                  <a:lnTo>
                    <a:pt x="3526099" y="5046273"/>
                  </a:lnTo>
                  <a:lnTo>
                    <a:pt x="3532015" y="5049980"/>
                  </a:lnTo>
                  <a:lnTo>
                    <a:pt x="3537356" y="5052259"/>
                  </a:lnTo>
                  <a:lnTo>
                    <a:pt x="3541975" y="5050678"/>
                  </a:lnTo>
                  <a:lnTo>
                    <a:pt x="3544352" y="5046957"/>
                  </a:lnTo>
                  <a:lnTo>
                    <a:pt x="3547013" y="5042568"/>
                  </a:lnTo>
                  <a:lnTo>
                    <a:pt x="3545717" y="5037281"/>
                  </a:lnTo>
                  <a:lnTo>
                    <a:pt x="3541329" y="5034620"/>
                  </a:lnTo>
                  <a:lnTo>
                    <a:pt x="3535413" y="5030913"/>
                  </a:lnTo>
                  <a:lnTo>
                    <a:pt x="3531025" y="5028252"/>
                  </a:lnTo>
                  <a:close/>
                </a:path>
                <a:path w="17095470" h="9573260">
                  <a:moveTo>
                    <a:pt x="7589070" y="6757307"/>
                  </a:moveTo>
                  <a:lnTo>
                    <a:pt x="7584303" y="6756457"/>
                  </a:lnTo>
                  <a:lnTo>
                    <a:pt x="7572622" y="6754236"/>
                  </a:lnTo>
                  <a:lnTo>
                    <a:pt x="7567958" y="6757770"/>
                  </a:lnTo>
                  <a:lnTo>
                    <a:pt x="7567108" y="6762537"/>
                  </a:lnTo>
                  <a:lnTo>
                    <a:pt x="7566543" y="6766637"/>
                  </a:lnTo>
                  <a:lnTo>
                    <a:pt x="7568744" y="6770732"/>
                  </a:lnTo>
                  <a:lnTo>
                    <a:pt x="7574419" y="6773152"/>
                  </a:lnTo>
                  <a:lnTo>
                    <a:pt x="7586098" y="6775373"/>
                  </a:lnTo>
                  <a:lnTo>
                    <a:pt x="7590763" y="6771839"/>
                  </a:lnTo>
                  <a:lnTo>
                    <a:pt x="7591612" y="6767071"/>
                  </a:lnTo>
                  <a:lnTo>
                    <a:pt x="7592604" y="6761971"/>
                  </a:lnTo>
                  <a:lnTo>
                    <a:pt x="7589070" y="6757307"/>
                  </a:lnTo>
                  <a:close/>
                </a:path>
                <a:path w="17095470" h="9573260">
                  <a:moveTo>
                    <a:pt x="3453745" y="4981871"/>
                  </a:moveTo>
                  <a:lnTo>
                    <a:pt x="3448315" y="4983500"/>
                  </a:lnTo>
                  <a:lnTo>
                    <a:pt x="3445796" y="4987556"/>
                  </a:lnTo>
                  <a:lnTo>
                    <a:pt x="3443135" y="4991944"/>
                  </a:lnTo>
                  <a:lnTo>
                    <a:pt x="3444764" y="4997374"/>
                  </a:lnTo>
                  <a:lnTo>
                    <a:pt x="3454735" y="5003600"/>
                  </a:lnTo>
                  <a:lnTo>
                    <a:pt x="3460076" y="5005878"/>
                  </a:lnTo>
                  <a:lnTo>
                    <a:pt x="3464696" y="5004298"/>
                  </a:lnTo>
                  <a:lnTo>
                    <a:pt x="3467072" y="5000577"/>
                  </a:lnTo>
                  <a:lnTo>
                    <a:pt x="3469733" y="4996188"/>
                  </a:lnTo>
                  <a:lnTo>
                    <a:pt x="3468104" y="4990758"/>
                  </a:lnTo>
                  <a:lnTo>
                    <a:pt x="3458134" y="4984532"/>
                  </a:lnTo>
                  <a:lnTo>
                    <a:pt x="3453745" y="4981871"/>
                  </a:lnTo>
                  <a:close/>
                </a:path>
                <a:path w="17095470" h="9573260">
                  <a:moveTo>
                    <a:pt x="7677304" y="6772454"/>
                  </a:moveTo>
                  <a:lnTo>
                    <a:pt x="7661192" y="6769526"/>
                  </a:lnTo>
                  <a:lnTo>
                    <a:pt x="7656528" y="6773061"/>
                  </a:lnTo>
                  <a:lnTo>
                    <a:pt x="7655678" y="6777828"/>
                  </a:lnTo>
                  <a:lnTo>
                    <a:pt x="7655114" y="6781927"/>
                  </a:lnTo>
                  <a:lnTo>
                    <a:pt x="7657312" y="6786022"/>
                  </a:lnTo>
                  <a:lnTo>
                    <a:pt x="7662987" y="6788443"/>
                  </a:lnTo>
                  <a:lnTo>
                    <a:pt x="7669707" y="6789337"/>
                  </a:lnTo>
                  <a:lnTo>
                    <a:pt x="7674475" y="6790186"/>
                  </a:lnTo>
                  <a:lnTo>
                    <a:pt x="7679138" y="6786652"/>
                  </a:lnTo>
                  <a:lnTo>
                    <a:pt x="7680838" y="6777118"/>
                  </a:lnTo>
                  <a:lnTo>
                    <a:pt x="7677304" y="6772454"/>
                  </a:lnTo>
                  <a:close/>
                </a:path>
                <a:path w="17095470" h="9573260">
                  <a:moveTo>
                    <a:pt x="3376750" y="4934823"/>
                  </a:moveTo>
                  <a:lnTo>
                    <a:pt x="3370986" y="4936310"/>
                  </a:lnTo>
                  <a:lnTo>
                    <a:pt x="3365949" y="4944420"/>
                  </a:lnTo>
                  <a:lnTo>
                    <a:pt x="3367435" y="4950184"/>
                  </a:lnTo>
                  <a:lnTo>
                    <a:pt x="3377406" y="4956409"/>
                  </a:lnTo>
                  <a:lnTo>
                    <a:pt x="3382747" y="4958688"/>
                  </a:lnTo>
                  <a:lnTo>
                    <a:pt x="3387367" y="4957108"/>
                  </a:lnTo>
                  <a:lnTo>
                    <a:pt x="3389743" y="4953386"/>
                  </a:lnTo>
                  <a:lnTo>
                    <a:pt x="3392262" y="4949332"/>
                  </a:lnTo>
                  <a:lnTo>
                    <a:pt x="3390776" y="4943567"/>
                  </a:lnTo>
                  <a:lnTo>
                    <a:pt x="3376750" y="4934823"/>
                  </a:lnTo>
                  <a:close/>
                </a:path>
                <a:path w="17095470" h="9573260">
                  <a:moveTo>
                    <a:pt x="3299897" y="4887441"/>
                  </a:moveTo>
                  <a:lnTo>
                    <a:pt x="3294134" y="4888928"/>
                  </a:lnTo>
                  <a:lnTo>
                    <a:pt x="3289096" y="4897038"/>
                  </a:lnTo>
                  <a:lnTo>
                    <a:pt x="3290583" y="4902802"/>
                  </a:lnTo>
                  <a:lnTo>
                    <a:pt x="3300553" y="4909028"/>
                  </a:lnTo>
                  <a:lnTo>
                    <a:pt x="3305895" y="4911306"/>
                  </a:lnTo>
                  <a:lnTo>
                    <a:pt x="3310515" y="4909725"/>
                  </a:lnTo>
                  <a:lnTo>
                    <a:pt x="3312891" y="4906004"/>
                  </a:lnTo>
                  <a:lnTo>
                    <a:pt x="3315410" y="4901949"/>
                  </a:lnTo>
                  <a:lnTo>
                    <a:pt x="3313923" y="4896186"/>
                  </a:lnTo>
                  <a:lnTo>
                    <a:pt x="3299897" y="4887441"/>
                  </a:lnTo>
                  <a:close/>
                </a:path>
                <a:path w="17095470" h="9573260">
                  <a:moveTo>
                    <a:pt x="7766444" y="6786409"/>
                  </a:moveTo>
                  <a:lnTo>
                    <a:pt x="7761677" y="6785560"/>
                  </a:lnTo>
                  <a:lnTo>
                    <a:pt x="7754955" y="6784664"/>
                  </a:lnTo>
                  <a:lnTo>
                    <a:pt x="7749854" y="6783672"/>
                  </a:lnTo>
                  <a:lnTo>
                    <a:pt x="7745523" y="6787350"/>
                  </a:lnTo>
                  <a:lnTo>
                    <a:pt x="7744673" y="6792116"/>
                  </a:lnTo>
                  <a:lnTo>
                    <a:pt x="7744160" y="6795843"/>
                  </a:lnTo>
                  <a:lnTo>
                    <a:pt x="7744109" y="6796216"/>
                  </a:lnTo>
                  <a:lnTo>
                    <a:pt x="7746450" y="6799976"/>
                  </a:lnTo>
                  <a:lnTo>
                    <a:pt x="7752127" y="6802398"/>
                  </a:lnTo>
                  <a:lnTo>
                    <a:pt x="7758847" y="6803292"/>
                  </a:lnTo>
                  <a:lnTo>
                    <a:pt x="7763949" y="6804284"/>
                  </a:lnTo>
                  <a:lnTo>
                    <a:pt x="7768278" y="6800607"/>
                  </a:lnTo>
                  <a:lnTo>
                    <a:pt x="7769128" y="6795840"/>
                  </a:lnTo>
                  <a:lnTo>
                    <a:pt x="7770049" y="6791103"/>
                  </a:lnTo>
                  <a:lnTo>
                    <a:pt x="7770120" y="6790739"/>
                  </a:lnTo>
                  <a:lnTo>
                    <a:pt x="7766444" y="6786409"/>
                  </a:lnTo>
                  <a:close/>
                </a:path>
                <a:path w="17095470" h="9573260">
                  <a:moveTo>
                    <a:pt x="3223521" y="4839868"/>
                  </a:moveTo>
                  <a:lnTo>
                    <a:pt x="3217757" y="4841355"/>
                  </a:lnTo>
                  <a:lnTo>
                    <a:pt x="3215626" y="4844786"/>
                  </a:lnTo>
                  <a:lnTo>
                    <a:pt x="3215238" y="4845410"/>
                  </a:lnTo>
                  <a:lnTo>
                    <a:pt x="3212385" y="4849322"/>
                  </a:lnTo>
                  <a:lnTo>
                    <a:pt x="3213873" y="4855086"/>
                  </a:lnTo>
                  <a:lnTo>
                    <a:pt x="3223843" y="4861312"/>
                  </a:lnTo>
                  <a:lnTo>
                    <a:pt x="3225178" y="4861881"/>
                  </a:lnTo>
                  <a:lnTo>
                    <a:pt x="3225036" y="4862215"/>
                  </a:lnTo>
                  <a:lnTo>
                    <a:pt x="3229042" y="4863924"/>
                  </a:lnTo>
                  <a:lnTo>
                    <a:pt x="3233662" y="4862344"/>
                  </a:lnTo>
                  <a:lnTo>
                    <a:pt x="3235643" y="4859243"/>
                  </a:lnTo>
                  <a:lnTo>
                    <a:pt x="3236039" y="4858623"/>
                  </a:lnTo>
                  <a:lnTo>
                    <a:pt x="3238891" y="4854710"/>
                  </a:lnTo>
                  <a:lnTo>
                    <a:pt x="3237404" y="4848947"/>
                  </a:lnTo>
                  <a:lnTo>
                    <a:pt x="3227433" y="4842720"/>
                  </a:lnTo>
                  <a:lnTo>
                    <a:pt x="3223521" y="4839868"/>
                  </a:lnTo>
                  <a:close/>
                </a:path>
                <a:path w="17095470" h="9573260">
                  <a:moveTo>
                    <a:pt x="7855483" y="6798744"/>
                  </a:moveTo>
                  <a:lnTo>
                    <a:pt x="7850573" y="6798227"/>
                  </a:lnTo>
                  <a:lnTo>
                    <a:pt x="7843853" y="6797333"/>
                  </a:lnTo>
                  <a:lnTo>
                    <a:pt x="7839086" y="6796484"/>
                  </a:lnTo>
                  <a:lnTo>
                    <a:pt x="7834422" y="6800018"/>
                  </a:lnTo>
                  <a:lnTo>
                    <a:pt x="7833906" y="6804928"/>
                  </a:lnTo>
                  <a:lnTo>
                    <a:pt x="7833342" y="6809027"/>
                  </a:lnTo>
                  <a:lnTo>
                    <a:pt x="7835683" y="6812788"/>
                  </a:lnTo>
                  <a:lnTo>
                    <a:pt x="7839355" y="6814354"/>
                  </a:lnTo>
                  <a:lnTo>
                    <a:pt x="7839163" y="6813878"/>
                  </a:lnTo>
                  <a:lnTo>
                    <a:pt x="7841500" y="6814875"/>
                  </a:lnTo>
                  <a:lnTo>
                    <a:pt x="7848220" y="6815769"/>
                  </a:lnTo>
                  <a:lnTo>
                    <a:pt x="7852988" y="6816618"/>
                  </a:lnTo>
                  <a:lnTo>
                    <a:pt x="7857653" y="6813085"/>
                  </a:lnTo>
                  <a:lnTo>
                    <a:pt x="7858169" y="6808175"/>
                  </a:lnTo>
                  <a:lnTo>
                    <a:pt x="7858954" y="6803775"/>
                  </a:lnTo>
                  <a:lnTo>
                    <a:pt x="7859019" y="6803409"/>
                  </a:lnTo>
                  <a:lnTo>
                    <a:pt x="7855483" y="6798744"/>
                  </a:lnTo>
                  <a:close/>
                </a:path>
                <a:path w="17095470" h="9573260">
                  <a:moveTo>
                    <a:pt x="3147429" y="4791627"/>
                  </a:moveTo>
                  <a:lnTo>
                    <a:pt x="3141665" y="4793114"/>
                  </a:lnTo>
                  <a:lnTo>
                    <a:pt x="3139534" y="4796545"/>
                  </a:lnTo>
                  <a:lnTo>
                    <a:pt x="3139146" y="4797169"/>
                  </a:lnTo>
                  <a:lnTo>
                    <a:pt x="3136293" y="4801081"/>
                  </a:lnTo>
                  <a:lnTo>
                    <a:pt x="3137781" y="4806845"/>
                  </a:lnTo>
                  <a:lnTo>
                    <a:pt x="3147751" y="4813071"/>
                  </a:lnTo>
                  <a:lnTo>
                    <a:pt x="3149087" y="4813641"/>
                  </a:lnTo>
                  <a:lnTo>
                    <a:pt x="3148945" y="4813975"/>
                  </a:lnTo>
                  <a:lnTo>
                    <a:pt x="3152950" y="4815684"/>
                  </a:lnTo>
                  <a:lnTo>
                    <a:pt x="3157570" y="4814103"/>
                  </a:lnTo>
                  <a:lnTo>
                    <a:pt x="3159550" y="4811002"/>
                  </a:lnTo>
                  <a:lnTo>
                    <a:pt x="3159947" y="4810382"/>
                  </a:lnTo>
                  <a:lnTo>
                    <a:pt x="3162799" y="4806469"/>
                  </a:lnTo>
                  <a:lnTo>
                    <a:pt x="3161312" y="4800705"/>
                  </a:lnTo>
                  <a:lnTo>
                    <a:pt x="3151342" y="4794479"/>
                  </a:lnTo>
                  <a:lnTo>
                    <a:pt x="3147429" y="4791627"/>
                  </a:lnTo>
                  <a:close/>
                </a:path>
                <a:path w="17095470" h="9573260">
                  <a:moveTo>
                    <a:pt x="3071623" y="4742718"/>
                  </a:moveTo>
                  <a:lnTo>
                    <a:pt x="3066001" y="4743872"/>
                  </a:lnTo>
                  <a:lnTo>
                    <a:pt x="3063870" y="4747302"/>
                  </a:lnTo>
                  <a:lnTo>
                    <a:pt x="3061201" y="4751688"/>
                  </a:lnTo>
                  <a:lnTo>
                    <a:pt x="3060821" y="4752315"/>
                  </a:lnTo>
                  <a:lnTo>
                    <a:pt x="3061974" y="4757937"/>
                  </a:lnTo>
                  <a:lnTo>
                    <a:pt x="3071944" y="4764163"/>
                  </a:lnTo>
                  <a:lnTo>
                    <a:pt x="3077620" y="4766584"/>
                  </a:lnTo>
                  <a:lnTo>
                    <a:pt x="3082097" y="4765336"/>
                  </a:lnTo>
                  <a:lnTo>
                    <a:pt x="3084077" y="4762236"/>
                  </a:lnTo>
                  <a:lnTo>
                    <a:pt x="3084474" y="4761615"/>
                  </a:lnTo>
                  <a:lnTo>
                    <a:pt x="3086755" y="4757853"/>
                  </a:lnTo>
                  <a:lnTo>
                    <a:pt x="3087135" y="4757226"/>
                  </a:lnTo>
                  <a:lnTo>
                    <a:pt x="3085981" y="4751605"/>
                  </a:lnTo>
                  <a:lnTo>
                    <a:pt x="3076012" y="4745380"/>
                  </a:lnTo>
                  <a:lnTo>
                    <a:pt x="3071623" y="4742718"/>
                  </a:lnTo>
                  <a:close/>
                </a:path>
                <a:path w="17095470" h="9573260">
                  <a:moveTo>
                    <a:pt x="7944951" y="6810077"/>
                  </a:moveTo>
                  <a:lnTo>
                    <a:pt x="7940042" y="6809561"/>
                  </a:lnTo>
                  <a:lnTo>
                    <a:pt x="7933321" y="6808667"/>
                  </a:lnTo>
                  <a:lnTo>
                    <a:pt x="7928412" y="6808151"/>
                  </a:lnTo>
                  <a:lnTo>
                    <a:pt x="7923748" y="6811685"/>
                  </a:lnTo>
                  <a:lnTo>
                    <a:pt x="7923232" y="6816595"/>
                  </a:lnTo>
                  <a:lnTo>
                    <a:pt x="7922668" y="6820694"/>
                  </a:lnTo>
                  <a:lnTo>
                    <a:pt x="7925009" y="6824455"/>
                  </a:lnTo>
                  <a:lnTo>
                    <a:pt x="7928681" y="6826022"/>
                  </a:lnTo>
                  <a:lnTo>
                    <a:pt x="7928824" y="6825687"/>
                  </a:lnTo>
                  <a:lnTo>
                    <a:pt x="7931160" y="6826684"/>
                  </a:lnTo>
                  <a:lnTo>
                    <a:pt x="7937881" y="6827578"/>
                  </a:lnTo>
                  <a:lnTo>
                    <a:pt x="7942790" y="6828094"/>
                  </a:lnTo>
                  <a:lnTo>
                    <a:pt x="7947454" y="6824559"/>
                  </a:lnTo>
                  <a:lnTo>
                    <a:pt x="7948446" y="6815118"/>
                  </a:lnTo>
                  <a:lnTo>
                    <a:pt x="7948486" y="6814741"/>
                  </a:lnTo>
                  <a:lnTo>
                    <a:pt x="7944951" y="6810077"/>
                  </a:lnTo>
                  <a:close/>
                </a:path>
                <a:path w="17095470" h="9573260">
                  <a:moveTo>
                    <a:pt x="2995958" y="4693476"/>
                  </a:moveTo>
                  <a:lnTo>
                    <a:pt x="2990336" y="4694629"/>
                  </a:lnTo>
                  <a:lnTo>
                    <a:pt x="2988205" y="4698060"/>
                  </a:lnTo>
                  <a:lnTo>
                    <a:pt x="2985537" y="4702446"/>
                  </a:lnTo>
                  <a:lnTo>
                    <a:pt x="2985156" y="4703073"/>
                  </a:lnTo>
                  <a:lnTo>
                    <a:pt x="2986310" y="4708694"/>
                  </a:lnTo>
                  <a:lnTo>
                    <a:pt x="2996280" y="4714920"/>
                  </a:lnTo>
                  <a:lnTo>
                    <a:pt x="3001621" y="4717199"/>
                  </a:lnTo>
                  <a:lnTo>
                    <a:pt x="3006432" y="4716094"/>
                  </a:lnTo>
                  <a:lnTo>
                    <a:pt x="3008412" y="4712993"/>
                  </a:lnTo>
                  <a:lnTo>
                    <a:pt x="3008809" y="4712373"/>
                  </a:lnTo>
                  <a:lnTo>
                    <a:pt x="3011090" y="4708611"/>
                  </a:lnTo>
                  <a:lnTo>
                    <a:pt x="3011470" y="4707984"/>
                  </a:lnTo>
                  <a:lnTo>
                    <a:pt x="3010317" y="4702363"/>
                  </a:lnTo>
                  <a:lnTo>
                    <a:pt x="3000347" y="4696137"/>
                  </a:lnTo>
                  <a:lnTo>
                    <a:pt x="2995958" y="4693476"/>
                  </a:lnTo>
                  <a:close/>
                </a:path>
                <a:path w="17095470" h="9573260">
                  <a:moveTo>
                    <a:pt x="2920579" y="4643566"/>
                  </a:moveTo>
                  <a:lnTo>
                    <a:pt x="2915291" y="4644861"/>
                  </a:lnTo>
                  <a:lnTo>
                    <a:pt x="2912438" y="4648773"/>
                  </a:lnTo>
                  <a:lnTo>
                    <a:pt x="2910157" y="4652535"/>
                  </a:lnTo>
                  <a:lnTo>
                    <a:pt x="2909777" y="4653163"/>
                  </a:lnTo>
                  <a:lnTo>
                    <a:pt x="2911072" y="4658450"/>
                  </a:lnTo>
                  <a:lnTo>
                    <a:pt x="2914985" y="4661303"/>
                  </a:lnTo>
                  <a:lnTo>
                    <a:pt x="2920900" y="4665010"/>
                  </a:lnTo>
                  <a:lnTo>
                    <a:pt x="2926242" y="4667288"/>
                  </a:lnTo>
                  <a:lnTo>
                    <a:pt x="2931053" y="4666184"/>
                  </a:lnTo>
                  <a:lnTo>
                    <a:pt x="2933034" y="4663083"/>
                  </a:lnTo>
                  <a:lnTo>
                    <a:pt x="2933430" y="4662463"/>
                  </a:lnTo>
                  <a:lnTo>
                    <a:pt x="2935711" y="4658701"/>
                  </a:lnTo>
                  <a:lnTo>
                    <a:pt x="2936091" y="4658074"/>
                  </a:lnTo>
                  <a:lnTo>
                    <a:pt x="2934938" y="4652453"/>
                  </a:lnTo>
                  <a:lnTo>
                    <a:pt x="2924967" y="4646227"/>
                  </a:lnTo>
                  <a:lnTo>
                    <a:pt x="2920579" y="4643566"/>
                  </a:lnTo>
                  <a:close/>
                </a:path>
                <a:path w="17095470" h="9573260">
                  <a:moveTo>
                    <a:pt x="8034321" y="6819789"/>
                  </a:moveTo>
                  <a:lnTo>
                    <a:pt x="8029412" y="6819274"/>
                  </a:lnTo>
                  <a:lnTo>
                    <a:pt x="8022549" y="6818714"/>
                  </a:lnTo>
                  <a:lnTo>
                    <a:pt x="8017639" y="6818198"/>
                  </a:lnTo>
                  <a:lnTo>
                    <a:pt x="8013309" y="6821875"/>
                  </a:lnTo>
                  <a:lnTo>
                    <a:pt x="8012793" y="6826784"/>
                  </a:lnTo>
                  <a:lnTo>
                    <a:pt x="8012705" y="6830692"/>
                  </a:lnTo>
                  <a:lnTo>
                    <a:pt x="8014712" y="6834311"/>
                  </a:lnTo>
                  <a:lnTo>
                    <a:pt x="8019052" y="6836162"/>
                  </a:lnTo>
                  <a:lnTo>
                    <a:pt x="8020864" y="6836540"/>
                  </a:lnTo>
                  <a:lnTo>
                    <a:pt x="8027727" y="6837100"/>
                  </a:lnTo>
                  <a:lnTo>
                    <a:pt x="8032636" y="6837616"/>
                  </a:lnTo>
                  <a:lnTo>
                    <a:pt x="8036965" y="6833939"/>
                  </a:lnTo>
                  <a:lnTo>
                    <a:pt x="8037997" y="6824120"/>
                  </a:lnTo>
                  <a:lnTo>
                    <a:pt x="8034321" y="6819789"/>
                  </a:lnTo>
                  <a:close/>
                </a:path>
                <a:path w="17095470" h="9573260">
                  <a:moveTo>
                    <a:pt x="2846151" y="4593272"/>
                  </a:moveTo>
                  <a:lnTo>
                    <a:pt x="2840529" y="4594426"/>
                  </a:lnTo>
                  <a:lnTo>
                    <a:pt x="2837677" y="4598338"/>
                  </a:lnTo>
                  <a:lnTo>
                    <a:pt x="2835158" y="4602393"/>
                  </a:lnTo>
                  <a:lnTo>
                    <a:pt x="2836312" y="4608015"/>
                  </a:lnTo>
                  <a:lnTo>
                    <a:pt x="2840224" y="4610868"/>
                  </a:lnTo>
                  <a:lnTo>
                    <a:pt x="2845997" y="4614908"/>
                  </a:lnTo>
                  <a:lnTo>
                    <a:pt x="2851339" y="4617187"/>
                  </a:lnTo>
                  <a:lnTo>
                    <a:pt x="2856150" y="4616082"/>
                  </a:lnTo>
                  <a:lnTo>
                    <a:pt x="2858526" y="4612361"/>
                  </a:lnTo>
                  <a:lnTo>
                    <a:pt x="2861045" y="4608306"/>
                  </a:lnTo>
                  <a:lnTo>
                    <a:pt x="2859892" y="4602685"/>
                  </a:lnTo>
                  <a:lnTo>
                    <a:pt x="2855979" y="4599833"/>
                  </a:lnTo>
                  <a:lnTo>
                    <a:pt x="2850206" y="4595791"/>
                  </a:lnTo>
                  <a:lnTo>
                    <a:pt x="2846151" y="4593272"/>
                  </a:lnTo>
                  <a:close/>
                </a:path>
                <a:path w="17095470" h="9573260">
                  <a:moveTo>
                    <a:pt x="8124452" y="6828644"/>
                  </a:moveTo>
                  <a:lnTo>
                    <a:pt x="8119542" y="6828128"/>
                  </a:lnTo>
                  <a:lnTo>
                    <a:pt x="8112680" y="6827568"/>
                  </a:lnTo>
                  <a:lnTo>
                    <a:pt x="8107770" y="6827052"/>
                  </a:lnTo>
                  <a:lnTo>
                    <a:pt x="8103440" y="6830730"/>
                  </a:lnTo>
                  <a:lnTo>
                    <a:pt x="8102925" y="6835639"/>
                  </a:lnTo>
                  <a:lnTo>
                    <a:pt x="8102502" y="6839404"/>
                  </a:lnTo>
                  <a:lnTo>
                    <a:pt x="8104843" y="6843165"/>
                  </a:lnTo>
                  <a:lnTo>
                    <a:pt x="8109183" y="6845016"/>
                  </a:lnTo>
                  <a:lnTo>
                    <a:pt x="8110995" y="6845394"/>
                  </a:lnTo>
                  <a:lnTo>
                    <a:pt x="8117856" y="6845954"/>
                  </a:lnTo>
                  <a:lnTo>
                    <a:pt x="8122767" y="6846470"/>
                  </a:lnTo>
                  <a:lnTo>
                    <a:pt x="8127097" y="6842793"/>
                  </a:lnTo>
                  <a:lnTo>
                    <a:pt x="8128128" y="6832975"/>
                  </a:lnTo>
                  <a:lnTo>
                    <a:pt x="8124452" y="6828644"/>
                  </a:lnTo>
                  <a:close/>
                </a:path>
                <a:path w="17095470" h="9573260">
                  <a:moveTo>
                    <a:pt x="2771866" y="4542646"/>
                  </a:moveTo>
                  <a:lnTo>
                    <a:pt x="2766245" y="4543799"/>
                  </a:lnTo>
                  <a:lnTo>
                    <a:pt x="2760540" y="4551624"/>
                  </a:lnTo>
                  <a:lnTo>
                    <a:pt x="2761693" y="4557246"/>
                  </a:lnTo>
                  <a:lnTo>
                    <a:pt x="2765605" y="4560099"/>
                  </a:lnTo>
                  <a:lnTo>
                    <a:pt x="2771379" y="4564139"/>
                  </a:lnTo>
                  <a:lnTo>
                    <a:pt x="2773048" y="4564851"/>
                  </a:lnTo>
                  <a:lnTo>
                    <a:pt x="2772905" y="4565185"/>
                  </a:lnTo>
                  <a:lnTo>
                    <a:pt x="2776577" y="4566751"/>
                  </a:lnTo>
                  <a:lnTo>
                    <a:pt x="2781388" y="4565647"/>
                  </a:lnTo>
                  <a:lnTo>
                    <a:pt x="2783765" y="4561926"/>
                  </a:lnTo>
                  <a:lnTo>
                    <a:pt x="2786618" y="4558013"/>
                  </a:lnTo>
                  <a:lnTo>
                    <a:pt x="2785465" y="4552392"/>
                  </a:lnTo>
                  <a:lnTo>
                    <a:pt x="2781552" y="4549540"/>
                  </a:lnTo>
                  <a:lnTo>
                    <a:pt x="2775779" y="4545499"/>
                  </a:lnTo>
                  <a:lnTo>
                    <a:pt x="2771866" y="4542646"/>
                  </a:lnTo>
                  <a:close/>
                </a:path>
                <a:path w="17095470" h="9573260">
                  <a:moveTo>
                    <a:pt x="2697533" y="4491209"/>
                  </a:moveTo>
                  <a:lnTo>
                    <a:pt x="2691911" y="4492362"/>
                  </a:lnTo>
                  <a:lnTo>
                    <a:pt x="2686206" y="4500187"/>
                  </a:lnTo>
                  <a:lnTo>
                    <a:pt x="2687359" y="4505809"/>
                  </a:lnTo>
                  <a:lnTo>
                    <a:pt x="2691272" y="4508661"/>
                  </a:lnTo>
                  <a:lnTo>
                    <a:pt x="2697045" y="4512703"/>
                  </a:lnTo>
                  <a:lnTo>
                    <a:pt x="2698714" y="4513415"/>
                  </a:lnTo>
                  <a:lnTo>
                    <a:pt x="2698572" y="4513748"/>
                  </a:lnTo>
                  <a:lnTo>
                    <a:pt x="2702244" y="4515314"/>
                  </a:lnTo>
                  <a:lnTo>
                    <a:pt x="2707054" y="4514210"/>
                  </a:lnTo>
                  <a:lnTo>
                    <a:pt x="2709431" y="4510489"/>
                  </a:lnTo>
                  <a:lnTo>
                    <a:pt x="2712284" y="4506576"/>
                  </a:lnTo>
                  <a:lnTo>
                    <a:pt x="2711131" y="4500955"/>
                  </a:lnTo>
                  <a:lnTo>
                    <a:pt x="2707218" y="4498102"/>
                  </a:lnTo>
                  <a:lnTo>
                    <a:pt x="2701446" y="4494061"/>
                  </a:lnTo>
                  <a:lnTo>
                    <a:pt x="2697533" y="4491209"/>
                  </a:lnTo>
                  <a:close/>
                </a:path>
                <a:path w="17095470" h="9573260">
                  <a:moveTo>
                    <a:pt x="8214008" y="6836069"/>
                  </a:moveTo>
                  <a:lnTo>
                    <a:pt x="8209098" y="6835553"/>
                  </a:lnTo>
                  <a:lnTo>
                    <a:pt x="8202235" y="6834993"/>
                  </a:lnTo>
                  <a:lnTo>
                    <a:pt x="8197325" y="6834477"/>
                  </a:lnTo>
                  <a:lnTo>
                    <a:pt x="8193330" y="6838297"/>
                  </a:lnTo>
                  <a:lnTo>
                    <a:pt x="8192815" y="6843206"/>
                  </a:lnTo>
                  <a:lnTo>
                    <a:pt x="8192249" y="6847305"/>
                  </a:lnTo>
                  <a:lnTo>
                    <a:pt x="8194733" y="6850732"/>
                  </a:lnTo>
                  <a:lnTo>
                    <a:pt x="8198071" y="6852156"/>
                  </a:lnTo>
                  <a:lnTo>
                    <a:pt x="8198213" y="6851822"/>
                  </a:lnTo>
                  <a:lnTo>
                    <a:pt x="8199215" y="6852250"/>
                  </a:lnTo>
                  <a:lnTo>
                    <a:pt x="8201027" y="6852628"/>
                  </a:lnTo>
                  <a:lnTo>
                    <a:pt x="8207890" y="6853188"/>
                  </a:lnTo>
                  <a:lnTo>
                    <a:pt x="8212799" y="6853704"/>
                  </a:lnTo>
                  <a:lnTo>
                    <a:pt x="8216797" y="6849885"/>
                  </a:lnTo>
                  <a:lnTo>
                    <a:pt x="8217829" y="6840067"/>
                  </a:lnTo>
                  <a:lnTo>
                    <a:pt x="8214008" y="6836069"/>
                  </a:lnTo>
                  <a:close/>
                </a:path>
                <a:path w="17095470" h="9573260">
                  <a:moveTo>
                    <a:pt x="2623817" y="4439247"/>
                  </a:moveTo>
                  <a:lnTo>
                    <a:pt x="2618196" y="4440400"/>
                  </a:lnTo>
                  <a:lnTo>
                    <a:pt x="2612491" y="4448225"/>
                  </a:lnTo>
                  <a:lnTo>
                    <a:pt x="2613644" y="4453847"/>
                  </a:lnTo>
                  <a:lnTo>
                    <a:pt x="2617556" y="4456699"/>
                  </a:lnTo>
                  <a:lnTo>
                    <a:pt x="2623330" y="4460740"/>
                  </a:lnTo>
                  <a:lnTo>
                    <a:pt x="2628337" y="4462876"/>
                  </a:lnTo>
                  <a:lnTo>
                    <a:pt x="2633006" y="4462106"/>
                  </a:lnTo>
                  <a:lnTo>
                    <a:pt x="2635382" y="4458385"/>
                  </a:lnTo>
                  <a:lnTo>
                    <a:pt x="2638235" y="4454472"/>
                  </a:lnTo>
                  <a:lnTo>
                    <a:pt x="2637082" y="4448851"/>
                  </a:lnTo>
                  <a:lnTo>
                    <a:pt x="2623817" y="4439247"/>
                  </a:lnTo>
                  <a:close/>
                </a:path>
                <a:path w="17095470" h="9573260">
                  <a:moveTo>
                    <a:pt x="8303943" y="6841683"/>
                  </a:moveTo>
                  <a:lnTo>
                    <a:pt x="8298891" y="6841502"/>
                  </a:lnTo>
                  <a:lnTo>
                    <a:pt x="8292028" y="6840941"/>
                  </a:lnTo>
                  <a:lnTo>
                    <a:pt x="8286977" y="6840759"/>
                  </a:lnTo>
                  <a:lnTo>
                    <a:pt x="8282645" y="6844435"/>
                  </a:lnTo>
                  <a:lnTo>
                    <a:pt x="8282464" y="6849487"/>
                  </a:lnTo>
                  <a:lnTo>
                    <a:pt x="8282083" y="6852876"/>
                  </a:lnTo>
                  <a:lnTo>
                    <a:pt x="8302924" y="6859794"/>
                  </a:lnTo>
                  <a:lnTo>
                    <a:pt x="8307256" y="6856117"/>
                  </a:lnTo>
                  <a:lnTo>
                    <a:pt x="8307620" y="6846014"/>
                  </a:lnTo>
                  <a:lnTo>
                    <a:pt x="8303943" y="6841683"/>
                  </a:lnTo>
                  <a:close/>
                </a:path>
                <a:path w="17095470" h="9573260">
                  <a:moveTo>
                    <a:pt x="2550912" y="4387236"/>
                  </a:moveTo>
                  <a:lnTo>
                    <a:pt x="2545291" y="4388389"/>
                  </a:lnTo>
                  <a:lnTo>
                    <a:pt x="2539586" y="4396214"/>
                  </a:lnTo>
                  <a:lnTo>
                    <a:pt x="2540739" y="4401836"/>
                  </a:lnTo>
                  <a:lnTo>
                    <a:pt x="2550091" y="4408587"/>
                  </a:lnTo>
                  <a:lnTo>
                    <a:pt x="2555432" y="4410865"/>
                  </a:lnTo>
                  <a:lnTo>
                    <a:pt x="2559910" y="4409618"/>
                  </a:lnTo>
                  <a:lnTo>
                    <a:pt x="2562477" y="4406374"/>
                  </a:lnTo>
                  <a:lnTo>
                    <a:pt x="2565330" y="4402461"/>
                  </a:lnTo>
                  <a:lnTo>
                    <a:pt x="2564177" y="4396840"/>
                  </a:lnTo>
                  <a:lnTo>
                    <a:pt x="2550912" y="4387236"/>
                  </a:lnTo>
                  <a:close/>
                </a:path>
                <a:path w="17095470" h="9573260">
                  <a:moveTo>
                    <a:pt x="2477909" y="4333605"/>
                  </a:moveTo>
                  <a:lnTo>
                    <a:pt x="2472288" y="4334758"/>
                  </a:lnTo>
                  <a:lnTo>
                    <a:pt x="2469435" y="4338670"/>
                  </a:lnTo>
                  <a:lnTo>
                    <a:pt x="2466106" y="4342775"/>
                  </a:lnTo>
                  <a:lnTo>
                    <a:pt x="2467262" y="4348397"/>
                  </a:lnTo>
                  <a:lnTo>
                    <a:pt x="2476611" y="4355147"/>
                  </a:lnTo>
                  <a:lnTo>
                    <a:pt x="2478615" y="4356001"/>
                  </a:lnTo>
                  <a:lnTo>
                    <a:pt x="2478472" y="4356335"/>
                  </a:lnTo>
                  <a:lnTo>
                    <a:pt x="2482144" y="4357902"/>
                  </a:lnTo>
                  <a:lnTo>
                    <a:pt x="2486621" y="4356655"/>
                  </a:lnTo>
                  <a:lnTo>
                    <a:pt x="2489189" y="4353410"/>
                  </a:lnTo>
                  <a:lnTo>
                    <a:pt x="2492518" y="4349306"/>
                  </a:lnTo>
                  <a:lnTo>
                    <a:pt x="2491365" y="4343685"/>
                  </a:lnTo>
                  <a:lnTo>
                    <a:pt x="2482013" y="4336933"/>
                  </a:lnTo>
                  <a:lnTo>
                    <a:pt x="2477909" y="4333605"/>
                  </a:lnTo>
                  <a:close/>
                </a:path>
                <a:path w="17095470" h="9573260">
                  <a:moveTo>
                    <a:pt x="8393780" y="6845677"/>
                  </a:moveTo>
                  <a:lnTo>
                    <a:pt x="8381723" y="6845269"/>
                  </a:lnTo>
                  <a:lnTo>
                    <a:pt x="8377005" y="6845229"/>
                  </a:lnTo>
                  <a:lnTo>
                    <a:pt x="8372674" y="6848905"/>
                  </a:lnTo>
                  <a:lnTo>
                    <a:pt x="8372492" y="6853957"/>
                  </a:lnTo>
                  <a:lnTo>
                    <a:pt x="8372403" y="6857865"/>
                  </a:lnTo>
                  <a:lnTo>
                    <a:pt x="8374553" y="6861149"/>
                  </a:lnTo>
                  <a:lnTo>
                    <a:pt x="8378892" y="6863001"/>
                  </a:lnTo>
                  <a:lnTo>
                    <a:pt x="8381181" y="6863188"/>
                  </a:lnTo>
                  <a:lnTo>
                    <a:pt x="8388187" y="6863414"/>
                  </a:lnTo>
                  <a:lnTo>
                    <a:pt x="8392904" y="6863454"/>
                  </a:lnTo>
                  <a:lnTo>
                    <a:pt x="8397235" y="6859777"/>
                  </a:lnTo>
                  <a:lnTo>
                    <a:pt x="8397417" y="6854726"/>
                  </a:lnTo>
                  <a:lnTo>
                    <a:pt x="8397457" y="6850007"/>
                  </a:lnTo>
                  <a:lnTo>
                    <a:pt x="8393780" y="6845677"/>
                  </a:lnTo>
                  <a:close/>
                </a:path>
                <a:path w="17095470" h="9573260">
                  <a:moveTo>
                    <a:pt x="2405765" y="4280735"/>
                  </a:moveTo>
                  <a:lnTo>
                    <a:pt x="2399953" y="4281411"/>
                  </a:lnTo>
                  <a:lnTo>
                    <a:pt x="2394247" y="4289236"/>
                  </a:lnTo>
                  <a:lnTo>
                    <a:pt x="2394924" y="4295049"/>
                  </a:lnTo>
                  <a:lnTo>
                    <a:pt x="2404276" y="4301801"/>
                  </a:lnTo>
                  <a:lnTo>
                    <a:pt x="2406279" y="4302655"/>
                  </a:lnTo>
                  <a:lnTo>
                    <a:pt x="2406136" y="4302989"/>
                  </a:lnTo>
                  <a:lnTo>
                    <a:pt x="2409809" y="4304555"/>
                  </a:lnTo>
                  <a:lnTo>
                    <a:pt x="2414286" y="4303308"/>
                  </a:lnTo>
                  <a:lnTo>
                    <a:pt x="2416854" y="4300064"/>
                  </a:lnTo>
                  <a:lnTo>
                    <a:pt x="2419706" y="4296151"/>
                  </a:lnTo>
                  <a:lnTo>
                    <a:pt x="2419030" y="4290338"/>
                  </a:lnTo>
                  <a:lnTo>
                    <a:pt x="2405765" y="4280735"/>
                  </a:lnTo>
                  <a:close/>
                </a:path>
                <a:path w="17095470" h="9573260">
                  <a:moveTo>
                    <a:pt x="8483902" y="6849003"/>
                  </a:moveTo>
                  <a:lnTo>
                    <a:pt x="8466792" y="6848413"/>
                  </a:lnTo>
                  <a:lnTo>
                    <a:pt x="8462795" y="6852232"/>
                  </a:lnTo>
                  <a:lnTo>
                    <a:pt x="8462614" y="6857283"/>
                  </a:lnTo>
                  <a:lnTo>
                    <a:pt x="8462525" y="6861191"/>
                  </a:lnTo>
                  <a:lnTo>
                    <a:pt x="8464674" y="6864476"/>
                  </a:lnTo>
                  <a:lnTo>
                    <a:pt x="8469014" y="6866327"/>
                  </a:lnTo>
                  <a:lnTo>
                    <a:pt x="8471302" y="6866514"/>
                  </a:lnTo>
                  <a:lnTo>
                    <a:pt x="8483360" y="6866922"/>
                  </a:lnTo>
                  <a:lnTo>
                    <a:pt x="8487357" y="6863104"/>
                  </a:lnTo>
                  <a:lnTo>
                    <a:pt x="8487721" y="6853000"/>
                  </a:lnTo>
                  <a:lnTo>
                    <a:pt x="8483902" y="6849003"/>
                  </a:lnTo>
                  <a:close/>
                </a:path>
                <a:path w="17095470" h="9573260">
                  <a:moveTo>
                    <a:pt x="2333523" y="4226244"/>
                  </a:moveTo>
                  <a:lnTo>
                    <a:pt x="2327710" y="4226922"/>
                  </a:lnTo>
                  <a:lnTo>
                    <a:pt x="2322005" y="4234747"/>
                  </a:lnTo>
                  <a:lnTo>
                    <a:pt x="2322682" y="4240559"/>
                  </a:lnTo>
                  <a:lnTo>
                    <a:pt x="2326594" y="4243412"/>
                  </a:lnTo>
                  <a:lnTo>
                    <a:pt x="2331891" y="4247644"/>
                  </a:lnTo>
                  <a:lnTo>
                    <a:pt x="2333894" y="4248499"/>
                  </a:lnTo>
                  <a:lnTo>
                    <a:pt x="2333752" y="4248832"/>
                  </a:lnTo>
                  <a:lnTo>
                    <a:pt x="2337424" y="4250399"/>
                  </a:lnTo>
                  <a:lnTo>
                    <a:pt x="2341901" y="4249152"/>
                  </a:lnTo>
                  <a:lnTo>
                    <a:pt x="2344469" y="4245907"/>
                  </a:lnTo>
                  <a:lnTo>
                    <a:pt x="2347322" y="4241995"/>
                  </a:lnTo>
                  <a:lnTo>
                    <a:pt x="2346645" y="4236182"/>
                  </a:lnTo>
                  <a:lnTo>
                    <a:pt x="2342735" y="4233331"/>
                  </a:lnTo>
                  <a:lnTo>
                    <a:pt x="2337436" y="4229097"/>
                  </a:lnTo>
                  <a:lnTo>
                    <a:pt x="2333523" y="4226244"/>
                  </a:lnTo>
                  <a:close/>
                </a:path>
                <a:path w="17095470" h="9573260">
                  <a:moveTo>
                    <a:pt x="2261900" y="4171229"/>
                  </a:moveTo>
                  <a:lnTo>
                    <a:pt x="2256087" y="4171906"/>
                  </a:lnTo>
                  <a:lnTo>
                    <a:pt x="2250382" y="4179730"/>
                  </a:lnTo>
                  <a:lnTo>
                    <a:pt x="2251058" y="4185543"/>
                  </a:lnTo>
                  <a:lnTo>
                    <a:pt x="2254971" y="4188396"/>
                  </a:lnTo>
                  <a:lnTo>
                    <a:pt x="2260268" y="4192628"/>
                  </a:lnTo>
                  <a:lnTo>
                    <a:pt x="2265943" y="4195049"/>
                  </a:lnTo>
                  <a:lnTo>
                    <a:pt x="2270278" y="4194137"/>
                  </a:lnTo>
                  <a:lnTo>
                    <a:pt x="2272846" y="4190892"/>
                  </a:lnTo>
                  <a:lnTo>
                    <a:pt x="2275699" y="4186979"/>
                  </a:lnTo>
                  <a:lnTo>
                    <a:pt x="2275021" y="4181167"/>
                  </a:lnTo>
                  <a:lnTo>
                    <a:pt x="2271109" y="4178314"/>
                  </a:lnTo>
                  <a:lnTo>
                    <a:pt x="2265812" y="4174081"/>
                  </a:lnTo>
                  <a:lnTo>
                    <a:pt x="2261900" y="4171229"/>
                  </a:lnTo>
                  <a:close/>
                </a:path>
                <a:path w="17095470" h="9573260">
                  <a:moveTo>
                    <a:pt x="8573113" y="6850758"/>
                  </a:moveTo>
                  <a:lnTo>
                    <a:pt x="8568062" y="6850576"/>
                  </a:lnTo>
                  <a:lnTo>
                    <a:pt x="8561391" y="6850492"/>
                  </a:lnTo>
                  <a:lnTo>
                    <a:pt x="8556339" y="6850310"/>
                  </a:lnTo>
                  <a:lnTo>
                    <a:pt x="8552676" y="6854272"/>
                  </a:lnTo>
                  <a:lnTo>
                    <a:pt x="8552494" y="6859323"/>
                  </a:lnTo>
                  <a:lnTo>
                    <a:pt x="8552548" y="6862897"/>
                  </a:lnTo>
                  <a:lnTo>
                    <a:pt x="8554697" y="6866182"/>
                  </a:lnTo>
                  <a:lnTo>
                    <a:pt x="8558705" y="6867892"/>
                  </a:lnTo>
                  <a:lnTo>
                    <a:pt x="8560991" y="6868077"/>
                  </a:lnTo>
                  <a:lnTo>
                    <a:pt x="8573048" y="6868486"/>
                  </a:lnTo>
                  <a:lnTo>
                    <a:pt x="8576711" y="6864524"/>
                  </a:lnTo>
                  <a:lnTo>
                    <a:pt x="8577076" y="6854421"/>
                  </a:lnTo>
                  <a:lnTo>
                    <a:pt x="8573113" y="6850758"/>
                  </a:lnTo>
                  <a:close/>
                </a:path>
                <a:path w="17095470" h="9573260">
                  <a:moveTo>
                    <a:pt x="2191086" y="4116164"/>
                  </a:moveTo>
                  <a:lnTo>
                    <a:pt x="2185607" y="4116983"/>
                  </a:lnTo>
                  <a:lnTo>
                    <a:pt x="2179234" y="4124524"/>
                  </a:lnTo>
                  <a:lnTo>
                    <a:pt x="2180053" y="4130003"/>
                  </a:lnTo>
                  <a:lnTo>
                    <a:pt x="2183824" y="4133189"/>
                  </a:lnTo>
                  <a:lnTo>
                    <a:pt x="2189120" y="4137421"/>
                  </a:lnTo>
                  <a:lnTo>
                    <a:pt x="2191123" y="4138275"/>
                  </a:lnTo>
                  <a:lnTo>
                    <a:pt x="2190981" y="4138610"/>
                  </a:lnTo>
                  <a:lnTo>
                    <a:pt x="2194653" y="4140176"/>
                  </a:lnTo>
                  <a:lnTo>
                    <a:pt x="2198988" y="4139263"/>
                  </a:lnTo>
                  <a:lnTo>
                    <a:pt x="2201556" y="4136018"/>
                  </a:lnTo>
                  <a:lnTo>
                    <a:pt x="2204743" y="4132248"/>
                  </a:lnTo>
                  <a:lnTo>
                    <a:pt x="2203923" y="4126769"/>
                  </a:lnTo>
                  <a:lnTo>
                    <a:pt x="2200153" y="4123583"/>
                  </a:lnTo>
                  <a:lnTo>
                    <a:pt x="2194856" y="4119351"/>
                  </a:lnTo>
                  <a:lnTo>
                    <a:pt x="2191086" y="4116164"/>
                  </a:lnTo>
                  <a:close/>
                </a:path>
                <a:path w="17095470" h="9573260">
                  <a:moveTo>
                    <a:pt x="8663232" y="6851321"/>
                  </a:moveTo>
                  <a:lnTo>
                    <a:pt x="8658180" y="6851139"/>
                  </a:lnTo>
                  <a:lnTo>
                    <a:pt x="8651507" y="6851054"/>
                  </a:lnTo>
                  <a:lnTo>
                    <a:pt x="8646455" y="6850871"/>
                  </a:lnTo>
                  <a:lnTo>
                    <a:pt x="8642791" y="6854833"/>
                  </a:lnTo>
                  <a:lnTo>
                    <a:pt x="8642610" y="6859885"/>
                  </a:lnTo>
                  <a:lnTo>
                    <a:pt x="8642664" y="6863459"/>
                  </a:lnTo>
                  <a:lnTo>
                    <a:pt x="8644815" y="6866745"/>
                  </a:lnTo>
                  <a:lnTo>
                    <a:pt x="8649155" y="6868596"/>
                  </a:lnTo>
                  <a:lnTo>
                    <a:pt x="8651442" y="6868782"/>
                  </a:lnTo>
                  <a:lnTo>
                    <a:pt x="8658115" y="6868867"/>
                  </a:lnTo>
                  <a:lnTo>
                    <a:pt x="8663167" y="6869048"/>
                  </a:lnTo>
                  <a:lnTo>
                    <a:pt x="8666830" y="6865087"/>
                  </a:lnTo>
                  <a:lnTo>
                    <a:pt x="8667193" y="6854983"/>
                  </a:lnTo>
                  <a:lnTo>
                    <a:pt x="8663232" y="6851321"/>
                  </a:lnTo>
                  <a:close/>
                </a:path>
                <a:path w="17095470" h="9573260">
                  <a:moveTo>
                    <a:pt x="2120032" y="4059813"/>
                  </a:moveTo>
                  <a:lnTo>
                    <a:pt x="2114553" y="4060633"/>
                  </a:lnTo>
                  <a:lnTo>
                    <a:pt x="2108180" y="4068173"/>
                  </a:lnTo>
                  <a:lnTo>
                    <a:pt x="2109000" y="4073652"/>
                  </a:lnTo>
                  <a:lnTo>
                    <a:pt x="2112770" y="4076838"/>
                  </a:lnTo>
                  <a:lnTo>
                    <a:pt x="2118067" y="4081071"/>
                  </a:lnTo>
                  <a:lnTo>
                    <a:pt x="2120403" y="4082067"/>
                  </a:lnTo>
                  <a:lnTo>
                    <a:pt x="2119927" y="4082259"/>
                  </a:lnTo>
                  <a:lnTo>
                    <a:pt x="2123599" y="4083825"/>
                  </a:lnTo>
                  <a:lnTo>
                    <a:pt x="2127934" y="4082912"/>
                  </a:lnTo>
                  <a:lnTo>
                    <a:pt x="2130502" y="4079667"/>
                  </a:lnTo>
                  <a:lnTo>
                    <a:pt x="2133689" y="4075897"/>
                  </a:lnTo>
                  <a:lnTo>
                    <a:pt x="2132869" y="4070418"/>
                  </a:lnTo>
                  <a:lnTo>
                    <a:pt x="2129099" y="4067232"/>
                  </a:lnTo>
                  <a:lnTo>
                    <a:pt x="2123802" y="4063000"/>
                  </a:lnTo>
                  <a:lnTo>
                    <a:pt x="2120032" y="4059813"/>
                  </a:lnTo>
                  <a:close/>
                </a:path>
                <a:path w="17095470" h="9573260">
                  <a:moveTo>
                    <a:pt x="2050073" y="4002746"/>
                  </a:moveTo>
                  <a:lnTo>
                    <a:pt x="2044594" y="4003565"/>
                  </a:lnTo>
                  <a:lnTo>
                    <a:pt x="2041408" y="4007335"/>
                  </a:lnTo>
                  <a:lnTo>
                    <a:pt x="2038079" y="4011439"/>
                  </a:lnTo>
                  <a:lnTo>
                    <a:pt x="2038898" y="4016918"/>
                  </a:lnTo>
                  <a:lnTo>
                    <a:pt x="2042668" y="4020104"/>
                  </a:lnTo>
                  <a:lnTo>
                    <a:pt x="2047965" y="4024337"/>
                  </a:lnTo>
                  <a:lnTo>
                    <a:pt x="2050302" y="4025334"/>
                  </a:lnTo>
                  <a:lnTo>
                    <a:pt x="2050160" y="4025668"/>
                  </a:lnTo>
                  <a:lnTo>
                    <a:pt x="2053831" y="4027234"/>
                  </a:lnTo>
                  <a:lnTo>
                    <a:pt x="2058167" y="4026321"/>
                  </a:lnTo>
                  <a:lnTo>
                    <a:pt x="2060735" y="4023076"/>
                  </a:lnTo>
                  <a:lnTo>
                    <a:pt x="2064064" y="4018973"/>
                  </a:lnTo>
                  <a:lnTo>
                    <a:pt x="2063244" y="4013493"/>
                  </a:lnTo>
                  <a:lnTo>
                    <a:pt x="2059474" y="4010307"/>
                  </a:lnTo>
                  <a:lnTo>
                    <a:pt x="2050073" y="4002746"/>
                  </a:lnTo>
                  <a:close/>
                </a:path>
                <a:path w="17095470" h="9573260">
                  <a:moveTo>
                    <a:pt x="8753343" y="6849118"/>
                  </a:moveTo>
                  <a:lnTo>
                    <a:pt x="8748482" y="6849412"/>
                  </a:lnTo>
                  <a:lnTo>
                    <a:pt x="8741668" y="6849662"/>
                  </a:lnTo>
                  <a:lnTo>
                    <a:pt x="8736809" y="6849957"/>
                  </a:lnTo>
                  <a:lnTo>
                    <a:pt x="8732669" y="6854110"/>
                  </a:lnTo>
                  <a:lnTo>
                    <a:pt x="8733208" y="6863020"/>
                  </a:lnTo>
                  <a:lnTo>
                    <a:pt x="8735500" y="6865970"/>
                  </a:lnTo>
                  <a:lnTo>
                    <a:pt x="8738505" y="6867252"/>
                  </a:lnTo>
                  <a:lnTo>
                    <a:pt x="8738647" y="6866919"/>
                  </a:lnTo>
                  <a:lnTo>
                    <a:pt x="8739649" y="6867346"/>
                  </a:lnTo>
                  <a:lnTo>
                    <a:pt x="8742271" y="6867675"/>
                  </a:lnTo>
                  <a:lnTo>
                    <a:pt x="8749085" y="6867425"/>
                  </a:lnTo>
                  <a:lnTo>
                    <a:pt x="8753945" y="6867131"/>
                  </a:lnTo>
                  <a:lnTo>
                    <a:pt x="8758085" y="6862978"/>
                  </a:lnTo>
                  <a:lnTo>
                    <a:pt x="8757496" y="6853257"/>
                  </a:lnTo>
                  <a:lnTo>
                    <a:pt x="8753343" y="6849118"/>
                  </a:lnTo>
                  <a:close/>
                </a:path>
                <a:path w="17095470" h="9573260">
                  <a:moveTo>
                    <a:pt x="1980924" y="3945628"/>
                  </a:moveTo>
                  <a:lnTo>
                    <a:pt x="1974920" y="3945830"/>
                  </a:lnTo>
                  <a:lnTo>
                    <a:pt x="1969214" y="3953655"/>
                  </a:lnTo>
                  <a:lnTo>
                    <a:pt x="1969557" y="3959326"/>
                  </a:lnTo>
                  <a:lnTo>
                    <a:pt x="1973327" y="3962512"/>
                  </a:lnTo>
                  <a:lnTo>
                    <a:pt x="1978625" y="3966745"/>
                  </a:lnTo>
                  <a:lnTo>
                    <a:pt x="1979150" y="3967363"/>
                  </a:lnTo>
                  <a:lnTo>
                    <a:pt x="1984490" y="3969641"/>
                  </a:lnTo>
                  <a:lnTo>
                    <a:pt x="1988826" y="3968728"/>
                  </a:lnTo>
                  <a:lnTo>
                    <a:pt x="1991394" y="3965483"/>
                  </a:lnTo>
                  <a:lnTo>
                    <a:pt x="1994247" y="3961570"/>
                  </a:lnTo>
                  <a:lnTo>
                    <a:pt x="1993904" y="3955900"/>
                  </a:lnTo>
                  <a:lnTo>
                    <a:pt x="1990134" y="3952714"/>
                  </a:lnTo>
                  <a:lnTo>
                    <a:pt x="1984836" y="3948481"/>
                  </a:lnTo>
                  <a:lnTo>
                    <a:pt x="1980924" y="3945628"/>
                  </a:lnTo>
                  <a:close/>
                </a:path>
                <a:path w="17095470" h="9573260">
                  <a:moveTo>
                    <a:pt x="8843647" y="6847392"/>
                  </a:moveTo>
                  <a:lnTo>
                    <a:pt x="8838786" y="6847687"/>
                  </a:lnTo>
                  <a:lnTo>
                    <a:pt x="8831972" y="6847937"/>
                  </a:lnTo>
                  <a:lnTo>
                    <a:pt x="8827112" y="6848231"/>
                  </a:lnTo>
                  <a:lnTo>
                    <a:pt x="8822973" y="6852384"/>
                  </a:lnTo>
                  <a:lnTo>
                    <a:pt x="8823267" y="6857245"/>
                  </a:lnTo>
                  <a:lnTo>
                    <a:pt x="8823321" y="6860819"/>
                  </a:lnTo>
                  <a:lnTo>
                    <a:pt x="8825612" y="6863768"/>
                  </a:lnTo>
                  <a:lnTo>
                    <a:pt x="8829953" y="6865620"/>
                  </a:lnTo>
                  <a:lnTo>
                    <a:pt x="8832574" y="6865949"/>
                  </a:lnTo>
                  <a:lnTo>
                    <a:pt x="8839389" y="6865699"/>
                  </a:lnTo>
                  <a:lnTo>
                    <a:pt x="8844249" y="6865405"/>
                  </a:lnTo>
                  <a:lnTo>
                    <a:pt x="8848389" y="6861252"/>
                  </a:lnTo>
                  <a:lnTo>
                    <a:pt x="8847801" y="6851532"/>
                  </a:lnTo>
                  <a:lnTo>
                    <a:pt x="8843647" y="6847392"/>
                  </a:lnTo>
                  <a:close/>
                </a:path>
                <a:path w="17095470" h="9573260">
                  <a:moveTo>
                    <a:pt x="1912202" y="3887511"/>
                  </a:moveTo>
                  <a:lnTo>
                    <a:pt x="1906532" y="3887854"/>
                  </a:lnTo>
                  <a:lnTo>
                    <a:pt x="1900159" y="3895394"/>
                  </a:lnTo>
                  <a:lnTo>
                    <a:pt x="1900502" y="3901064"/>
                  </a:lnTo>
                  <a:lnTo>
                    <a:pt x="1904272" y="3904251"/>
                  </a:lnTo>
                  <a:lnTo>
                    <a:pt x="1909426" y="3908818"/>
                  </a:lnTo>
                  <a:lnTo>
                    <a:pt x="1909952" y="3909436"/>
                  </a:lnTo>
                  <a:lnTo>
                    <a:pt x="1915293" y="3911715"/>
                  </a:lnTo>
                  <a:lnTo>
                    <a:pt x="1919486" y="3911135"/>
                  </a:lnTo>
                  <a:lnTo>
                    <a:pt x="1922054" y="3907891"/>
                  </a:lnTo>
                  <a:lnTo>
                    <a:pt x="1925240" y="3904120"/>
                  </a:lnTo>
                  <a:lnTo>
                    <a:pt x="1924897" y="3898450"/>
                  </a:lnTo>
                  <a:lnTo>
                    <a:pt x="1921127" y="3895264"/>
                  </a:lnTo>
                  <a:lnTo>
                    <a:pt x="1915972" y="3890698"/>
                  </a:lnTo>
                  <a:lnTo>
                    <a:pt x="1912202" y="3887511"/>
                  </a:lnTo>
                  <a:close/>
                </a:path>
                <a:path w="17095470" h="9573260">
                  <a:moveTo>
                    <a:pt x="1843431" y="3828583"/>
                  </a:moveTo>
                  <a:lnTo>
                    <a:pt x="1837761" y="3828926"/>
                  </a:lnTo>
                  <a:lnTo>
                    <a:pt x="1831388" y="3836466"/>
                  </a:lnTo>
                  <a:lnTo>
                    <a:pt x="1831731" y="3842136"/>
                  </a:lnTo>
                  <a:lnTo>
                    <a:pt x="1835501" y="3845323"/>
                  </a:lnTo>
                  <a:lnTo>
                    <a:pt x="1841514" y="3850651"/>
                  </a:lnTo>
                  <a:lnTo>
                    <a:pt x="1846521" y="3852786"/>
                  </a:lnTo>
                  <a:lnTo>
                    <a:pt x="1850858" y="3851874"/>
                  </a:lnTo>
                  <a:lnTo>
                    <a:pt x="1853283" y="3848962"/>
                  </a:lnTo>
                  <a:lnTo>
                    <a:pt x="1856469" y="3845193"/>
                  </a:lnTo>
                  <a:lnTo>
                    <a:pt x="1856126" y="3839522"/>
                  </a:lnTo>
                  <a:lnTo>
                    <a:pt x="1852356" y="3836336"/>
                  </a:lnTo>
                  <a:lnTo>
                    <a:pt x="1847201" y="3831770"/>
                  </a:lnTo>
                  <a:lnTo>
                    <a:pt x="1843431" y="3828583"/>
                  </a:lnTo>
                  <a:close/>
                </a:path>
                <a:path w="17095470" h="9573260">
                  <a:moveTo>
                    <a:pt x="8933327" y="6843428"/>
                  </a:moveTo>
                  <a:lnTo>
                    <a:pt x="8928464" y="6843722"/>
                  </a:lnTo>
                  <a:lnTo>
                    <a:pt x="8921652" y="6843973"/>
                  </a:lnTo>
                  <a:lnTo>
                    <a:pt x="8917125" y="6844409"/>
                  </a:lnTo>
                  <a:lnTo>
                    <a:pt x="8912987" y="6848562"/>
                  </a:lnTo>
                  <a:lnTo>
                    <a:pt x="8913282" y="6853422"/>
                  </a:lnTo>
                  <a:lnTo>
                    <a:pt x="8913336" y="6856996"/>
                  </a:lnTo>
                  <a:lnTo>
                    <a:pt x="8915626" y="6859946"/>
                  </a:lnTo>
                  <a:lnTo>
                    <a:pt x="8918631" y="6861228"/>
                  </a:lnTo>
                  <a:lnTo>
                    <a:pt x="8918774" y="6860895"/>
                  </a:lnTo>
                  <a:lnTo>
                    <a:pt x="8920108" y="6861464"/>
                  </a:lnTo>
                  <a:lnTo>
                    <a:pt x="8922731" y="6861794"/>
                  </a:lnTo>
                  <a:lnTo>
                    <a:pt x="8929546" y="6861544"/>
                  </a:lnTo>
                  <a:lnTo>
                    <a:pt x="8934072" y="6861107"/>
                  </a:lnTo>
                  <a:lnTo>
                    <a:pt x="8938210" y="6856954"/>
                  </a:lnTo>
                  <a:lnTo>
                    <a:pt x="8937916" y="6852094"/>
                  </a:lnTo>
                  <a:lnTo>
                    <a:pt x="8937479" y="6847568"/>
                  </a:lnTo>
                  <a:lnTo>
                    <a:pt x="8933327" y="6843428"/>
                  </a:lnTo>
                  <a:close/>
                </a:path>
                <a:path w="17095470" h="9573260">
                  <a:moveTo>
                    <a:pt x="1775613" y="3769272"/>
                  </a:moveTo>
                  <a:lnTo>
                    <a:pt x="1769942" y="3769615"/>
                  </a:lnTo>
                  <a:lnTo>
                    <a:pt x="1763569" y="3777156"/>
                  </a:lnTo>
                  <a:lnTo>
                    <a:pt x="1763913" y="3782826"/>
                  </a:lnTo>
                  <a:lnTo>
                    <a:pt x="1767683" y="3786012"/>
                  </a:lnTo>
                  <a:lnTo>
                    <a:pt x="1773697" y="3791339"/>
                  </a:lnTo>
                  <a:lnTo>
                    <a:pt x="1778704" y="3793475"/>
                  </a:lnTo>
                  <a:lnTo>
                    <a:pt x="1783039" y="3792563"/>
                  </a:lnTo>
                  <a:lnTo>
                    <a:pt x="1785465" y="3789651"/>
                  </a:lnTo>
                  <a:lnTo>
                    <a:pt x="1788651" y="3785882"/>
                  </a:lnTo>
                  <a:lnTo>
                    <a:pt x="1788308" y="3780211"/>
                  </a:lnTo>
                  <a:lnTo>
                    <a:pt x="1784537" y="3777025"/>
                  </a:lnTo>
                  <a:lnTo>
                    <a:pt x="1779383" y="3772459"/>
                  </a:lnTo>
                  <a:lnTo>
                    <a:pt x="1775613" y="3769272"/>
                  </a:lnTo>
                  <a:close/>
                </a:path>
                <a:path w="17095470" h="9573260">
                  <a:moveTo>
                    <a:pt x="9023577" y="6838129"/>
                  </a:moveTo>
                  <a:lnTo>
                    <a:pt x="9018716" y="6838423"/>
                  </a:lnTo>
                  <a:lnTo>
                    <a:pt x="9011759" y="6839006"/>
                  </a:lnTo>
                  <a:lnTo>
                    <a:pt x="9006899" y="6839300"/>
                  </a:lnTo>
                  <a:lnTo>
                    <a:pt x="9003094" y="6843596"/>
                  </a:lnTo>
                  <a:lnTo>
                    <a:pt x="9003388" y="6848456"/>
                  </a:lnTo>
                  <a:lnTo>
                    <a:pt x="9003442" y="6852030"/>
                  </a:lnTo>
                  <a:lnTo>
                    <a:pt x="9005735" y="6854982"/>
                  </a:lnTo>
                  <a:lnTo>
                    <a:pt x="9010075" y="6856833"/>
                  </a:lnTo>
                  <a:lnTo>
                    <a:pt x="9012839" y="6856828"/>
                  </a:lnTo>
                  <a:lnTo>
                    <a:pt x="9019794" y="6856244"/>
                  </a:lnTo>
                  <a:lnTo>
                    <a:pt x="9024655" y="6855950"/>
                  </a:lnTo>
                  <a:lnTo>
                    <a:pt x="9028459" y="6851654"/>
                  </a:lnTo>
                  <a:lnTo>
                    <a:pt x="9027871" y="6841934"/>
                  </a:lnTo>
                  <a:lnTo>
                    <a:pt x="9023577" y="6838129"/>
                  </a:lnTo>
                  <a:close/>
                </a:path>
                <a:path w="17095470" h="9573260">
                  <a:moveTo>
                    <a:pt x="1709223" y="3709386"/>
                  </a:moveTo>
                  <a:lnTo>
                    <a:pt x="1703219" y="3709588"/>
                  </a:lnTo>
                  <a:lnTo>
                    <a:pt x="1700033" y="3713358"/>
                  </a:lnTo>
                  <a:lnTo>
                    <a:pt x="1696654" y="3716652"/>
                  </a:lnTo>
                  <a:lnTo>
                    <a:pt x="1696855" y="3722656"/>
                  </a:lnTo>
                  <a:lnTo>
                    <a:pt x="1700625" y="3725842"/>
                  </a:lnTo>
                  <a:lnTo>
                    <a:pt x="1706639" y="3731169"/>
                  </a:lnTo>
                  <a:lnTo>
                    <a:pt x="1708309" y="3731881"/>
                  </a:lnTo>
                  <a:lnTo>
                    <a:pt x="1708166" y="3732216"/>
                  </a:lnTo>
                  <a:lnTo>
                    <a:pt x="1711504" y="3733640"/>
                  </a:lnTo>
                  <a:lnTo>
                    <a:pt x="1715505" y="3732584"/>
                  </a:lnTo>
                  <a:lnTo>
                    <a:pt x="1718264" y="3729816"/>
                  </a:lnTo>
                  <a:lnTo>
                    <a:pt x="1721785" y="3726188"/>
                  </a:lnTo>
                  <a:lnTo>
                    <a:pt x="1721442" y="3720517"/>
                  </a:lnTo>
                  <a:lnTo>
                    <a:pt x="1717672" y="3717331"/>
                  </a:lnTo>
                  <a:lnTo>
                    <a:pt x="1712517" y="3712764"/>
                  </a:lnTo>
                  <a:lnTo>
                    <a:pt x="1709223" y="3709386"/>
                  </a:lnTo>
                  <a:close/>
                </a:path>
                <a:path w="17095470" h="9573260">
                  <a:moveTo>
                    <a:pt x="1642451" y="3648549"/>
                  </a:moveTo>
                  <a:lnTo>
                    <a:pt x="1636923" y="3648558"/>
                  </a:lnTo>
                  <a:lnTo>
                    <a:pt x="1633402" y="3652186"/>
                  </a:lnTo>
                  <a:lnTo>
                    <a:pt x="1630216" y="3655956"/>
                  </a:lnTo>
                  <a:lnTo>
                    <a:pt x="1630226" y="3661484"/>
                  </a:lnTo>
                  <a:lnTo>
                    <a:pt x="1633853" y="3665005"/>
                  </a:lnTo>
                  <a:lnTo>
                    <a:pt x="1639007" y="3669571"/>
                  </a:lnTo>
                  <a:lnTo>
                    <a:pt x="1639533" y="3670189"/>
                  </a:lnTo>
                  <a:lnTo>
                    <a:pt x="1645208" y="3672610"/>
                  </a:lnTo>
                  <a:lnTo>
                    <a:pt x="1649067" y="3671889"/>
                  </a:lnTo>
                  <a:lnTo>
                    <a:pt x="1651826" y="3669120"/>
                  </a:lnTo>
                  <a:lnTo>
                    <a:pt x="1655347" y="3665492"/>
                  </a:lnTo>
                  <a:lnTo>
                    <a:pt x="1655003" y="3659822"/>
                  </a:lnTo>
                  <a:lnTo>
                    <a:pt x="1651375" y="3656302"/>
                  </a:lnTo>
                  <a:lnTo>
                    <a:pt x="1646221" y="3651736"/>
                  </a:lnTo>
                  <a:lnTo>
                    <a:pt x="1642451" y="3648549"/>
                  </a:lnTo>
                  <a:close/>
                </a:path>
                <a:path w="17095470" h="9573260">
                  <a:moveTo>
                    <a:pt x="9112967" y="6832068"/>
                  </a:moveTo>
                  <a:lnTo>
                    <a:pt x="9108106" y="6832362"/>
                  </a:lnTo>
                  <a:lnTo>
                    <a:pt x="9101150" y="6832946"/>
                  </a:lnTo>
                  <a:lnTo>
                    <a:pt x="9096289" y="6833240"/>
                  </a:lnTo>
                  <a:lnTo>
                    <a:pt x="9092819" y="6837677"/>
                  </a:lnTo>
                  <a:lnTo>
                    <a:pt x="9093310" y="6845778"/>
                  </a:lnTo>
                  <a:lnTo>
                    <a:pt x="9095600" y="6848729"/>
                  </a:lnTo>
                  <a:lnTo>
                    <a:pt x="9099607" y="6850438"/>
                  </a:lnTo>
                  <a:lnTo>
                    <a:pt x="9102707" y="6850576"/>
                  </a:lnTo>
                  <a:lnTo>
                    <a:pt x="9109662" y="6849992"/>
                  </a:lnTo>
                  <a:lnTo>
                    <a:pt x="9114522" y="6849698"/>
                  </a:lnTo>
                  <a:lnTo>
                    <a:pt x="9117992" y="6845260"/>
                  </a:lnTo>
                  <a:lnTo>
                    <a:pt x="9117404" y="6835539"/>
                  </a:lnTo>
                  <a:lnTo>
                    <a:pt x="9112967" y="6832068"/>
                  </a:lnTo>
                  <a:close/>
                </a:path>
                <a:path w="17095470" h="9573260">
                  <a:moveTo>
                    <a:pt x="1576724" y="3586185"/>
                  </a:moveTo>
                  <a:lnTo>
                    <a:pt x="1571196" y="3586194"/>
                  </a:lnTo>
                  <a:lnTo>
                    <a:pt x="1567675" y="3589822"/>
                  </a:lnTo>
                  <a:lnTo>
                    <a:pt x="1564489" y="3593592"/>
                  </a:lnTo>
                  <a:lnTo>
                    <a:pt x="1564499" y="3599120"/>
                  </a:lnTo>
                  <a:lnTo>
                    <a:pt x="1573138" y="3607541"/>
                  </a:lnTo>
                  <a:lnTo>
                    <a:pt x="1573855" y="3608635"/>
                  </a:lnTo>
                  <a:lnTo>
                    <a:pt x="1575858" y="3609489"/>
                  </a:lnTo>
                  <a:lnTo>
                    <a:pt x="1576000" y="3609155"/>
                  </a:lnTo>
                  <a:lnTo>
                    <a:pt x="1579339" y="3610579"/>
                  </a:lnTo>
                  <a:lnTo>
                    <a:pt x="1583198" y="3609858"/>
                  </a:lnTo>
                  <a:lnTo>
                    <a:pt x="1585957" y="3607090"/>
                  </a:lnTo>
                  <a:lnTo>
                    <a:pt x="1589144" y="3603319"/>
                  </a:lnTo>
                  <a:lnTo>
                    <a:pt x="1589134" y="3597791"/>
                  </a:lnTo>
                  <a:lnTo>
                    <a:pt x="1580494" y="3589371"/>
                  </a:lnTo>
                  <a:lnTo>
                    <a:pt x="1576724" y="3586185"/>
                  </a:lnTo>
                  <a:close/>
                </a:path>
                <a:path w="17095470" h="9573260">
                  <a:moveTo>
                    <a:pt x="9202927" y="6824672"/>
                  </a:moveTo>
                  <a:lnTo>
                    <a:pt x="9198067" y="6824966"/>
                  </a:lnTo>
                  <a:lnTo>
                    <a:pt x="9191110" y="6825550"/>
                  </a:lnTo>
                  <a:lnTo>
                    <a:pt x="9186250" y="6825844"/>
                  </a:lnTo>
                  <a:lnTo>
                    <a:pt x="9182780" y="6830282"/>
                  </a:lnTo>
                  <a:lnTo>
                    <a:pt x="9183074" y="6835143"/>
                  </a:lnTo>
                  <a:lnTo>
                    <a:pt x="9183603" y="6838525"/>
                  </a:lnTo>
                  <a:lnTo>
                    <a:pt x="9185562" y="6841333"/>
                  </a:lnTo>
                  <a:lnTo>
                    <a:pt x="9189567" y="6843041"/>
                  </a:lnTo>
                  <a:lnTo>
                    <a:pt x="9192664" y="6843179"/>
                  </a:lnTo>
                  <a:lnTo>
                    <a:pt x="9199623" y="6842597"/>
                  </a:lnTo>
                  <a:lnTo>
                    <a:pt x="9204483" y="6842302"/>
                  </a:lnTo>
                  <a:lnTo>
                    <a:pt x="9207954" y="6837864"/>
                  </a:lnTo>
                  <a:lnTo>
                    <a:pt x="9207366" y="6828143"/>
                  </a:lnTo>
                  <a:lnTo>
                    <a:pt x="9202927" y="6824672"/>
                  </a:lnTo>
                  <a:close/>
                </a:path>
                <a:path w="17095470" h="9573260">
                  <a:moveTo>
                    <a:pt x="1511807" y="3523771"/>
                  </a:moveTo>
                  <a:lnTo>
                    <a:pt x="1506279" y="3523781"/>
                  </a:lnTo>
                  <a:lnTo>
                    <a:pt x="1499239" y="3531036"/>
                  </a:lnTo>
                  <a:lnTo>
                    <a:pt x="1499248" y="3536564"/>
                  </a:lnTo>
                  <a:lnTo>
                    <a:pt x="1507888" y="3544984"/>
                  </a:lnTo>
                  <a:lnTo>
                    <a:pt x="1508605" y="3546080"/>
                  </a:lnTo>
                  <a:lnTo>
                    <a:pt x="1513945" y="3548358"/>
                  </a:lnTo>
                  <a:lnTo>
                    <a:pt x="1517805" y="3547636"/>
                  </a:lnTo>
                  <a:lnTo>
                    <a:pt x="1520564" y="3544867"/>
                  </a:lnTo>
                  <a:lnTo>
                    <a:pt x="1524084" y="3541240"/>
                  </a:lnTo>
                  <a:lnTo>
                    <a:pt x="1524075" y="3535712"/>
                  </a:lnTo>
                  <a:lnTo>
                    <a:pt x="1511807" y="3523771"/>
                  </a:lnTo>
                  <a:close/>
                </a:path>
                <a:path w="17095470" h="9573260">
                  <a:moveTo>
                    <a:pt x="9292931" y="6815321"/>
                  </a:moveTo>
                  <a:lnTo>
                    <a:pt x="9287929" y="6815949"/>
                  </a:lnTo>
                  <a:lnTo>
                    <a:pt x="9280972" y="6816534"/>
                  </a:lnTo>
                  <a:lnTo>
                    <a:pt x="9275970" y="6817162"/>
                  </a:lnTo>
                  <a:lnTo>
                    <a:pt x="9272165" y="6821457"/>
                  </a:lnTo>
                  <a:lnTo>
                    <a:pt x="9272794" y="6826460"/>
                  </a:lnTo>
                  <a:lnTo>
                    <a:pt x="9273323" y="6829843"/>
                  </a:lnTo>
                  <a:lnTo>
                    <a:pt x="9275281" y="6832650"/>
                  </a:lnTo>
                  <a:lnTo>
                    <a:pt x="9279620" y="6834501"/>
                  </a:lnTo>
                  <a:lnTo>
                    <a:pt x="9282719" y="6834639"/>
                  </a:lnTo>
                  <a:lnTo>
                    <a:pt x="9289677" y="6834056"/>
                  </a:lnTo>
                  <a:lnTo>
                    <a:pt x="9294679" y="6833428"/>
                  </a:lnTo>
                  <a:lnTo>
                    <a:pt x="9298483" y="6829132"/>
                  </a:lnTo>
                  <a:lnTo>
                    <a:pt x="9297227" y="6819127"/>
                  </a:lnTo>
                  <a:lnTo>
                    <a:pt x="9292931" y="6815321"/>
                  </a:lnTo>
                  <a:close/>
                </a:path>
                <a:path w="17095470" h="9573260">
                  <a:moveTo>
                    <a:pt x="1447509" y="3460832"/>
                  </a:moveTo>
                  <a:lnTo>
                    <a:pt x="1441982" y="3460842"/>
                  </a:lnTo>
                  <a:lnTo>
                    <a:pt x="1434941" y="3468097"/>
                  </a:lnTo>
                  <a:lnTo>
                    <a:pt x="1434950" y="3473625"/>
                  </a:lnTo>
                  <a:lnTo>
                    <a:pt x="1443590" y="3482046"/>
                  </a:lnTo>
                  <a:lnTo>
                    <a:pt x="1444306" y="3483140"/>
                  </a:lnTo>
                  <a:lnTo>
                    <a:pt x="1449648" y="3485419"/>
                  </a:lnTo>
                  <a:lnTo>
                    <a:pt x="1453507" y="3484698"/>
                  </a:lnTo>
                  <a:lnTo>
                    <a:pt x="1456266" y="3481929"/>
                  </a:lnTo>
                  <a:lnTo>
                    <a:pt x="1459786" y="3478302"/>
                  </a:lnTo>
                  <a:lnTo>
                    <a:pt x="1459777" y="3472773"/>
                  </a:lnTo>
                  <a:lnTo>
                    <a:pt x="1447509" y="3460832"/>
                  </a:lnTo>
                  <a:close/>
                </a:path>
                <a:path w="17095470" h="9573260">
                  <a:moveTo>
                    <a:pt x="1384782" y="3396986"/>
                  </a:moveTo>
                  <a:lnTo>
                    <a:pt x="1378920" y="3396852"/>
                  </a:lnTo>
                  <a:lnTo>
                    <a:pt x="1375400" y="3400480"/>
                  </a:lnTo>
                  <a:lnTo>
                    <a:pt x="1371688" y="3403632"/>
                  </a:lnTo>
                  <a:lnTo>
                    <a:pt x="1371556" y="3409493"/>
                  </a:lnTo>
                  <a:lnTo>
                    <a:pt x="1380195" y="3417914"/>
                  </a:lnTo>
                  <a:lnTo>
                    <a:pt x="1380912" y="3419009"/>
                  </a:lnTo>
                  <a:lnTo>
                    <a:pt x="1385918" y="3421144"/>
                  </a:lnTo>
                  <a:lnTo>
                    <a:pt x="1389635" y="3420757"/>
                  </a:lnTo>
                  <a:lnTo>
                    <a:pt x="1392395" y="3417988"/>
                  </a:lnTo>
                  <a:lnTo>
                    <a:pt x="1396106" y="3414837"/>
                  </a:lnTo>
                  <a:lnTo>
                    <a:pt x="1396240" y="3408976"/>
                  </a:lnTo>
                  <a:lnTo>
                    <a:pt x="1392612" y="3405455"/>
                  </a:lnTo>
                  <a:lnTo>
                    <a:pt x="1387934" y="3400697"/>
                  </a:lnTo>
                  <a:lnTo>
                    <a:pt x="1384782" y="3396986"/>
                  </a:lnTo>
                  <a:close/>
                </a:path>
                <a:path w="17095470" h="9573260">
                  <a:moveTo>
                    <a:pt x="9382077" y="6805210"/>
                  </a:moveTo>
                  <a:lnTo>
                    <a:pt x="9377075" y="6805838"/>
                  </a:lnTo>
                  <a:lnTo>
                    <a:pt x="9370453" y="6806566"/>
                  </a:lnTo>
                  <a:lnTo>
                    <a:pt x="9365450" y="6807193"/>
                  </a:lnTo>
                  <a:lnTo>
                    <a:pt x="9361978" y="6811631"/>
                  </a:lnTo>
                  <a:lnTo>
                    <a:pt x="9362605" y="6816633"/>
                  </a:lnTo>
                  <a:lnTo>
                    <a:pt x="9362802" y="6819874"/>
                  </a:lnTo>
                  <a:lnTo>
                    <a:pt x="9364903" y="6822348"/>
                  </a:lnTo>
                  <a:lnTo>
                    <a:pt x="9369576" y="6824341"/>
                  </a:lnTo>
                  <a:lnTo>
                    <a:pt x="9372675" y="6824480"/>
                  </a:lnTo>
                  <a:lnTo>
                    <a:pt x="9379298" y="6823754"/>
                  </a:lnTo>
                  <a:lnTo>
                    <a:pt x="9384300" y="6823126"/>
                  </a:lnTo>
                  <a:lnTo>
                    <a:pt x="9387772" y="6818688"/>
                  </a:lnTo>
                  <a:lnTo>
                    <a:pt x="9386516" y="6808682"/>
                  </a:lnTo>
                  <a:lnTo>
                    <a:pt x="9382077" y="6805210"/>
                  </a:lnTo>
                  <a:close/>
                </a:path>
                <a:path w="17095470" h="9573260">
                  <a:moveTo>
                    <a:pt x="1321864" y="3332662"/>
                  </a:moveTo>
                  <a:lnTo>
                    <a:pt x="1316002" y="3332529"/>
                  </a:lnTo>
                  <a:lnTo>
                    <a:pt x="1309246" y="3339117"/>
                  </a:lnTo>
                  <a:lnTo>
                    <a:pt x="1308810" y="3344455"/>
                  </a:lnTo>
                  <a:lnTo>
                    <a:pt x="1308779" y="3344837"/>
                  </a:lnTo>
                  <a:lnTo>
                    <a:pt x="1312407" y="3348357"/>
                  </a:lnTo>
                  <a:lnTo>
                    <a:pt x="1317085" y="3353114"/>
                  </a:lnTo>
                  <a:lnTo>
                    <a:pt x="1317802" y="3354209"/>
                  </a:lnTo>
                  <a:lnTo>
                    <a:pt x="1323143" y="3356488"/>
                  </a:lnTo>
                  <a:lnTo>
                    <a:pt x="1327002" y="3355766"/>
                  </a:lnTo>
                  <a:lnTo>
                    <a:pt x="1329619" y="3353331"/>
                  </a:lnTo>
                  <a:lnTo>
                    <a:pt x="1332997" y="3350038"/>
                  </a:lnTo>
                  <a:lnTo>
                    <a:pt x="1333464" y="3344318"/>
                  </a:lnTo>
                  <a:lnTo>
                    <a:pt x="1329836" y="3340798"/>
                  </a:lnTo>
                  <a:lnTo>
                    <a:pt x="1321864" y="3332662"/>
                  </a:lnTo>
                  <a:close/>
                </a:path>
                <a:path w="17095470" h="9573260">
                  <a:moveTo>
                    <a:pt x="9471794" y="6793765"/>
                  </a:moveTo>
                  <a:lnTo>
                    <a:pt x="9466791" y="6794393"/>
                  </a:lnTo>
                  <a:lnTo>
                    <a:pt x="9460024" y="6795453"/>
                  </a:lnTo>
                  <a:lnTo>
                    <a:pt x="9455022" y="6796081"/>
                  </a:lnTo>
                  <a:lnTo>
                    <a:pt x="9451551" y="6800519"/>
                  </a:lnTo>
                  <a:lnTo>
                    <a:pt x="9452180" y="6805521"/>
                  </a:lnTo>
                  <a:lnTo>
                    <a:pt x="9452375" y="6808761"/>
                  </a:lnTo>
                  <a:lnTo>
                    <a:pt x="9454809" y="6811378"/>
                  </a:lnTo>
                  <a:lnTo>
                    <a:pt x="9459149" y="6813229"/>
                  </a:lnTo>
                  <a:lnTo>
                    <a:pt x="9462247" y="6813367"/>
                  </a:lnTo>
                  <a:lnTo>
                    <a:pt x="9469013" y="6812308"/>
                  </a:lnTo>
                  <a:lnTo>
                    <a:pt x="9474016" y="6811680"/>
                  </a:lnTo>
                  <a:lnTo>
                    <a:pt x="9477486" y="6807241"/>
                  </a:lnTo>
                  <a:lnTo>
                    <a:pt x="9476231" y="6797236"/>
                  </a:lnTo>
                  <a:lnTo>
                    <a:pt x="9471794" y="6793765"/>
                  </a:lnTo>
                  <a:close/>
                </a:path>
                <a:path w="17095470" h="9573260">
                  <a:moveTo>
                    <a:pt x="1260134" y="3266478"/>
                  </a:moveTo>
                  <a:lnTo>
                    <a:pt x="1254606" y="3266488"/>
                  </a:lnTo>
                  <a:lnTo>
                    <a:pt x="1250894" y="3269640"/>
                  </a:lnTo>
                  <a:lnTo>
                    <a:pt x="1247374" y="3273268"/>
                  </a:lnTo>
                  <a:lnTo>
                    <a:pt x="1247383" y="3278796"/>
                  </a:lnTo>
                  <a:lnTo>
                    <a:pt x="1250534" y="3282507"/>
                  </a:lnTo>
                  <a:lnTo>
                    <a:pt x="1255070" y="3287599"/>
                  </a:lnTo>
                  <a:lnTo>
                    <a:pt x="1255787" y="3288694"/>
                  </a:lnTo>
                  <a:lnTo>
                    <a:pt x="1261461" y="3291114"/>
                  </a:lnTo>
                  <a:lnTo>
                    <a:pt x="1265321" y="3290393"/>
                  </a:lnTo>
                  <a:lnTo>
                    <a:pt x="1267938" y="3287958"/>
                  </a:lnTo>
                  <a:lnTo>
                    <a:pt x="1271458" y="3284330"/>
                  </a:lnTo>
                  <a:lnTo>
                    <a:pt x="1271449" y="3278802"/>
                  </a:lnTo>
                  <a:lnTo>
                    <a:pt x="1268297" y="3275091"/>
                  </a:lnTo>
                  <a:lnTo>
                    <a:pt x="1263761" y="3269999"/>
                  </a:lnTo>
                  <a:lnTo>
                    <a:pt x="1260134" y="3266478"/>
                  </a:lnTo>
                  <a:close/>
                </a:path>
                <a:path w="17095470" h="9573260">
                  <a:moveTo>
                    <a:pt x="9560649" y="6781558"/>
                  </a:moveTo>
                  <a:lnTo>
                    <a:pt x="9555647" y="6782186"/>
                  </a:lnTo>
                  <a:lnTo>
                    <a:pt x="9548881" y="6783245"/>
                  </a:lnTo>
                  <a:lnTo>
                    <a:pt x="9544211" y="6784015"/>
                  </a:lnTo>
                  <a:lnTo>
                    <a:pt x="9540742" y="6788454"/>
                  </a:lnTo>
                  <a:lnTo>
                    <a:pt x="9541369" y="6793456"/>
                  </a:lnTo>
                  <a:lnTo>
                    <a:pt x="9541899" y="6796839"/>
                  </a:lnTo>
                  <a:lnTo>
                    <a:pt x="9544000" y="6799314"/>
                  </a:lnTo>
                  <a:lnTo>
                    <a:pt x="9548339" y="6801165"/>
                  </a:lnTo>
                  <a:lnTo>
                    <a:pt x="9551579" y="6800968"/>
                  </a:lnTo>
                  <a:lnTo>
                    <a:pt x="9558345" y="6799909"/>
                  </a:lnTo>
                  <a:lnTo>
                    <a:pt x="9563015" y="6799139"/>
                  </a:lnTo>
                  <a:lnTo>
                    <a:pt x="9566484" y="6794700"/>
                  </a:lnTo>
                  <a:lnTo>
                    <a:pt x="9565857" y="6789697"/>
                  </a:lnTo>
                  <a:lnTo>
                    <a:pt x="9565086" y="6785028"/>
                  </a:lnTo>
                  <a:lnTo>
                    <a:pt x="9560649" y="6781558"/>
                  </a:lnTo>
                  <a:close/>
                </a:path>
                <a:path w="17095470" h="9573260">
                  <a:moveTo>
                    <a:pt x="1199356" y="3199912"/>
                  </a:moveTo>
                  <a:lnTo>
                    <a:pt x="1193828" y="3199922"/>
                  </a:lnTo>
                  <a:lnTo>
                    <a:pt x="1190116" y="3203074"/>
                  </a:lnTo>
                  <a:lnTo>
                    <a:pt x="1186262" y="3206559"/>
                  </a:lnTo>
                  <a:lnTo>
                    <a:pt x="1186271" y="3212087"/>
                  </a:lnTo>
                  <a:lnTo>
                    <a:pt x="1189423" y="3215799"/>
                  </a:lnTo>
                  <a:lnTo>
                    <a:pt x="1193959" y="3220889"/>
                  </a:lnTo>
                  <a:lnTo>
                    <a:pt x="1194676" y="3221984"/>
                  </a:lnTo>
                  <a:lnTo>
                    <a:pt x="1200351" y="3224405"/>
                  </a:lnTo>
                  <a:lnTo>
                    <a:pt x="1204067" y="3224018"/>
                  </a:lnTo>
                  <a:lnTo>
                    <a:pt x="1206684" y="3221583"/>
                  </a:lnTo>
                  <a:lnTo>
                    <a:pt x="1210538" y="3218097"/>
                  </a:lnTo>
                  <a:lnTo>
                    <a:pt x="1210529" y="3212570"/>
                  </a:lnTo>
                  <a:lnTo>
                    <a:pt x="1207377" y="3208858"/>
                  </a:lnTo>
                  <a:lnTo>
                    <a:pt x="1199356" y="3199912"/>
                  </a:lnTo>
                  <a:close/>
                </a:path>
                <a:path w="17095470" h="9573260">
                  <a:moveTo>
                    <a:pt x="9649740" y="6767872"/>
                  </a:moveTo>
                  <a:lnTo>
                    <a:pt x="9644738" y="6768500"/>
                  </a:lnTo>
                  <a:lnTo>
                    <a:pt x="9637971" y="6769560"/>
                  </a:lnTo>
                  <a:lnTo>
                    <a:pt x="9632969" y="6770188"/>
                  </a:lnTo>
                  <a:lnTo>
                    <a:pt x="9629833" y="6774769"/>
                  </a:lnTo>
                  <a:lnTo>
                    <a:pt x="9630461" y="6779771"/>
                  </a:lnTo>
                  <a:lnTo>
                    <a:pt x="9630991" y="6783155"/>
                  </a:lnTo>
                  <a:lnTo>
                    <a:pt x="9633091" y="6785628"/>
                  </a:lnTo>
                  <a:lnTo>
                    <a:pt x="9637096" y="6787337"/>
                  </a:lnTo>
                  <a:lnTo>
                    <a:pt x="9640671" y="6787283"/>
                  </a:lnTo>
                  <a:lnTo>
                    <a:pt x="9647437" y="6786223"/>
                  </a:lnTo>
                  <a:lnTo>
                    <a:pt x="9652440" y="6785595"/>
                  </a:lnTo>
                  <a:lnTo>
                    <a:pt x="9655576" y="6781015"/>
                  </a:lnTo>
                  <a:lnTo>
                    <a:pt x="9654319" y="6771009"/>
                  </a:lnTo>
                  <a:lnTo>
                    <a:pt x="9649740" y="6767872"/>
                  </a:lnTo>
                  <a:close/>
                </a:path>
                <a:path w="17095470" h="9573260">
                  <a:moveTo>
                    <a:pt x="1139054" y="3133155"/>
                  </a:moveTo>
                  <a:lnTo>
                    <a:pt x="1133335" y="3132688"/>
                  </a:lnTo>
                  <a:lnTo>
                    <a:pt x="1129623" y="3135839"/>
                  </a:lnTo>
                  <a:lnTo>
                    <a:pt x="1126245" y="3139133"/>
                  </a:lnTo>
                  <a:lnTo>
                    <a:pt x="1125778" y="3144853"/>
                  </a:lnTo>
                  <a:lnTo>
                    <a:pt x="1128930" y="3148564"/>
                  </a:lnTo>
                  <a:lnTo>
                    <a:pt x="1133466" y="3153656"/>
                  </a:lnTo>
                  <a:lnTo>
                    <a:pt x="1134516" y="3154893"/>
                  </a:lnTo>
                  <a:lnTo>
                    <a:pt x="1139856" y="3157171"/>
                  </a:lnTo>
                  <a:lnTo>
                    <a:pt x="1143574" y="3156784"/>
                  </a:lnTo>
                  <a:lnTo>
                    <a:pt x="1146191" y="3154349"/>
                  </a:lnTo>
                  <a:lnTo>
                    <a:pt x="1149569" y="3151055"/>
                  </a:lnTo>
                  <a:lnTo>
                    <a:pt x="1150036" y="3145335"/>
                  </a:lnTo>
                  <a:lnTo>
                    <a:pt x="1146884" y="3141624"/>
                  </a:lnTo>
                  <a:lnTo>
                    <a:pt x="1142348" y="3136532"/>
                  </a:lnTo>
                  <a:lnTo>
                    <a:pt x="1139054" y="3133155"/>
                  </a:lnTo>
                  <a:close/>
                </a:path>
                <a:path w="17095470" h="9573260">
                  <a:moveTo>
                    <a:pt x="1080609" y="3064821"/>
                  </a:moveTo>
                  <a:lnTo>
                    <a:pt x="1074889" y="3064354"/>
                  </a:lnTo>
                  <a:lnTo>
                    <a:pt x="1067466" y="3070657"/>
                  </a:lnTo>
                  <a:lnTo>
                    <a:pt x="1066999" y="3076376"/>
                  </a:lnTo>
                  <a:lnTo>
                    <a:pt x="1070151" y="3080088"/>
                  </a:lnTo>
                  <a:lnTo>
                    <a:pt x="1074686" y="3085180"/>
                  </a:lnTo>
                  <a:lnTo>
                    <a:pt x="1075595" y="3086750"/>
                  </a:lnTo>
                  <a:lnTo>
                    <a:pt x="1080936" y="3089029"/>
                  </a:lnTo>
                  <a:lnTo>
                    <a:pt x="1084652" y="3088642"/>
                  </a:lnTo>
                  <a:lnTo>
                    <a:pt x="1087269" y="3086207"/>
                  </a:lnTo>
                  <a:lnTo>
                    <a:pt x="1090981" y="3083055"/>
                  </a:lnTo>
                  <a:lnTo>
                    <a:pt x="1091448" y="3077336"/>
                  </a:lnTo>
                  <a:lnTo>
                    <a:pt x="1088296" y="3073624"/>
                  </a:lnTo>
                  <a:lnTo>
                    <a:pt x="1083761" y="3068532"/>
                  </a:lnTo>
                  <a:lnTo>
                    <a:pt x="1080609" y="3064821"/>
                  </a:lnTo>
                  <a:close/>
                </a:path>
                <a:path w="17095470" h="9573260">
                  <a:moveTo>
                    <a:pt x="9738163" y="6753902"/>
                  </a:moveTo>
                  <a:lnTo>
                    <a:pt x="9733495" y="6754673"/>
                  </a:lnTo>
                  <a:lnTo>
                    <a:pt x="9726731" y="6755733"/>
                  </a:lnTo>
                  <a:lnTo>
                    <a:pt x="9721729" y="6756361"/>
                  </a:lnTo>
                  <a:lnTo>
                    <a:pt x="9718447" y="6761275"/>
                  </a:lnTo>
                  <a:lnTo>
                    <a:pt x="9719218" y="6765944"/>
                  </a:lnTo>
                  <a:lnTo>
                    <a:pt x="9719890" y="6768992"/>
                  </a:lnTo>
                  <a:lnTo>
                    <a:pt x="9721993" y="6771467"/>
                  </a:lnTo>
                  <a:lnTo>
                    <a:pt x="9726332" y="6773318"/>
                  </a:lnTo>
                  <a:lnTo>
                    <a:pt x="9729905" y="6773264"/>
                  </a:lnTo>
                  <a:lnTo>
                    <a:pt x="9736671" y="6772205"/>
                  </a:lnTo>
                  <a:lnTo>
                    <a:pt x="9741339" y="6771434"/>
                  </a:lnTo>
                  <a:lnTo>
                    <a:pt x="9744619" y="6766520"/>
                  </a:lnTo>
                  <a:lnTo>
                    <a:pt x="9743078" y="6757183"/>
                  </a:lnTo>
                  <a:lnTo>
                    <a:pt x="9738163" y="6753902"/>
                  </a:lnTo>
                  <a:close/>
                </a:path>
                <a:path w="17095470" h="9573260">
                  <a:moveTo>
                    <a:pt x="1022590" y="2995486"/>
                  </a:moveTo>
                  <a:lnTo>
                    <a:pt x="1016871" y="2995019"/>
                  </a:lnTo>
                  <a:lnTo>
                    <a:pt x="1009447" y="3001322"/>
                  </a:lnTo>
                  <a:lnTo>
                    <a:pt x="1008981" y="3007041"/>
                  </a:lnTo>
                  <a:lnTo>
                    <a:pt x="1012132" y="3010753"/>
                  </a:lnTo>
                  <a:lnTo>
                    <a:pt x="1016525" y="3016178"/>
                  </a:lnTo>
                  <a:lnTo>
                    <a:pt x="1017100" y="3017607"/>
                  </a:lnTo>
                  <a:lnTo>
                    <a:pt x="1019770" y="3018747"/>
                  </a:lnTo>
                  <a:lnTo>
                    <a:pt x="1019913" y="3018412"/>
                  </a:lnTo>
                  <a:lnTo>
                    <a:pt x="1022917" y="3019694"/>
                  </a:lnTo>
                  <a:lnTo>
                    <a:pt x="1026634" y="3019306"/>
                  </a:lnTo>
                  <a:lnTo>
                    <a:pt x="1032820" y="3014054"/>
                  </a:lnTo>
                  <a:lnTo>
                    <a:pt x="1033287" y="3008334"/>
                  </a:lnTo>
                  <a:lnTo>
                    <a:pt x="1030135" y="3004623"/>
                  </a:lnTo>
                  <a:lnTo>
                    <a:pt x="1025742" y="2999198"/>
                  </a:lnTo>
                  <a:lnTo>
                    <a:pt x="1022590" y="2995486"/>
                  </a:lnTo>
                  <a:close/>
                </a:path>
                <a:path w="17095470" h="9573260">
                  <a:moveTo>
                    <a:pt x="9826825" y="6738455"/>
                  </a:moveTo>
                  <a:lnTo>
                    <a:pt x="9822155" y="6739225"/>
                  </a:lnTo>
                  <a:lnTo>
                    <a:pt x="9815391" y="6740285"/>
                  </a:lnTo>
                  <a:lnTo>
                    <a:pt x="9810723" y="6741056"/>
                  </a:lnTo>
                  <a:lnTo>
                    <a:pt x="9807443" y="6745970"/>
                  </a:lnTo>
                  <a:lnTo>
                    <a:pt x="9808212" y="6750638"/>
                  </a:lnTo>
                  <a:lnTo>
                    <a:pt x="9808886" y="6753688"/>
                  </a:lnTo>
                  <a:lnTo>
                    <a:pt x="9810985" y="6756162"/>
                  </a:lnTo>
                  <a:lnTo>
                    <a:pt x="9814991" y="6757870"/>
                  </a:lnTo>
                  <a:lnTo>
                    <a:pt x="9818564" y="6757817"/>
                  </a:lnTo>
                  <a:lnTo>
                    <a:pt x="9825331" y="6756757"/>
                  </a:lnTo>
                  <a:lnTo>
                    <a:pt x="9830001" y="6755987"/>
                  </a:lnTo>
                  <a:lnTo>
                    <a:pt x="9833281" y="6751073"/>
                  </a:lnTo>
                  <a:lnTo>
                    <a:pt x="9831740" y="6741735"/>
                  </a:lnTo>
                  <a:lnTo>
                    <a:pt x="9826825" y="6738455"/>
                  </a:lnTo>
                  <a:close/>
                </a:path>
                <a:path w="17095470" h="9573260">
                  <a:moveTo>
                    <a:pt x="965524" y="2925768"/>
                  </a:moveTo>
                  <a:lnTo>
                    <a:pt x="959947" y="2924967"/>
                  </a:lnTo>
                  <a:lnTo>
                    <a:pt x="956236" y="2928118"/>
                  </a:lnTo>
                  <a:lnTo>
                    <a:pt x="952190" y="2931128"/>
                  </a:lnTo>
                  <a:lnTo>
                    <a:pt x="951723" y="2936847"/>
                  </a:lnTo>
                  <a:lnTo>
                    <a:pt x="954874" y="2940559"/>
                  </a:lnTo>
                  <a:lnTo>
                    <a:pt x="959268" y="2945984"/>
                  </a:lnTo>
                  <a:lnTo>
                    <a:pt x="960176" y="2947555"/>
                  </a:lnTo>
                  <a:lnTo>
                    <a:pt x="965517" y="2949833"/>
                  </a:lnTo>
                  <a:lnTo>
                    <a:pt x="969234" y="2949446"/>
                  </a:lnTo>
                  <a:lnTo>
                    <a:pt x="971708" y="2947345"/>
                  </a:lnTo>
                  <a:lnTo>
                    <a:pt x="975754" y="2944335"/>
                  </a:lnTo>
                  <a:lnTo>
                    <a:pt x="976221" y="2938616"/>
                  </a:lnTo>
                  <a:lnTo>
                    <a:pt x="973069" y="2934905"/>
                  </a:lnTo>
                  <a:lnTo>
                    <a:pt x="968676" y="2929479"/>
                  </a:lnTo>
                  <a:lnTo>
                    <a:pt x="965524" y="2925768"/>
                  </a:lnTo>
                  <a:close/>
                </a:path>
                <a:path w="17095470" h="9573260">
                  <a:moveTo>
                    <a:pt x="9915769" y="6722340"/>
                  </a:moveTo>
                  <a:lnTo>
                    <a:pt x="9910959" y="6723445"/>
                  </a:lnTo>
                  <a:lnTo>
                    <a:pt x="9904192" y="6724504"/>
                  </a:lnTo>
                  <a:lnTo>
                    <a:pt x="9899523" y="6725274"/>
                  </a:lnTo>
                  <a:lnTo>
                    <a:pt x="9895909" y="6730045"/>
                  </a:lnTo>
                  <a:lnTo>
                    <a:pt x="9897014" y="6734857"/>
                  </a:lnTo>
                  <a:lnTo>
                    <a:pt x="9897686" y="6737906"/>
                  </a:lnTo>
                  <a:lnTo>
                    <a:pt x="9899788" y="6740381"/>
                  </a:lnTo>
                  <a:lnTo>
                    <a:pt x="9902458" y="6741519"/>
                  </a:lnTo>
                  <a:lnTo>
                    <a:pt x="9901981" y="6741711"/>
                  </a:lnTo>
                  <a:lnTo>
                    <a:pt x="9903651" y="6742423"/>
                  </a:lnTo>
                  <a:lnTo>
                    <a:pt x="9907226" y="6742369"/>
                  </a:lnTo>
                  <a:lnTo>
                    <a:pt x="9914132" y="6740975"/>
                  </a:lnTo>
                  <a:lnTo>
                    <a:pt x="9918801" y="6740204"/>
                  </a:lnTo>
                  <a:lnTo>
                    <a:pt x="9922415" y="6735433"/>
                  </a:lnTo>
                  <a:lnTo>
                    <a:pt x="9921311" y="6730622"/>
                  </a:lnTo>
                  <a:lnTo>
                    <a:pt x="9920540" y="6725953"/>
                  </a:lnTo>
                  <a:lnTo>
                    <a:pt x="9915769" y="6722340"/>
                  </a:lnTo>
                  <a:close/>
                </a:path>
                <a:path w="17095470" h="9573260">
                  <a:moveTo>
                    <a:pt x="910172" y="2854808"/>
                  </a:moveTo>
                  <a:lnTo>
                    <a:pt x="904595" y="2854007"/>
                  </a:lnTo>
                  <a:lnTo>
                    <a:pt x="900549" y="2857016"/>
                  </a:lnTo>
                  <a:lnTo>
                    <a:pt x="896837" y="2860168"/>
                  </a:lnTo>
                  <a:lnTo>
                    <a:pt x="896037" y="2865745"/>
                  </a:lnTo>
                  <a:lnTo>
                    <a:pt x="899046" y="2869790"/>
                  </a:lnTo>
                  <a:lnTo>
                    <a:pt x="903439" y="2875216"/>
                  </a:lnTo>
                  <a:lnTo>
                    <a:pt x="904490" y="2876453"/>
                  </a:lnTo>
                  <a:lnTo>
                    <a:pt x="907018" y="2877926"/>
                  </a:lnTo>
                  <a:lnTo>
                    <a:pt x="910022" y="2879208"/>
                  </a:lnTo>
                  <a:lnTo>
                    <a:pt x="913405" y="2878678"/>
                  </a:lnTo>
                  <a:lnTo>
                    <a:pt x="916213" y="2876719"/>
                  </a:lnTo>
                  <a:lnTo>
                    <a:pt x="919925" y="2873567"/>
                  </a:lnTo>
                  <a:lnTo>
                    <a:pt x="920726" y="2867990"/>
                  </a:lnTo>
                  <a:lnTo>
                    <a:pt x="917717" y="2863945"/>
                  </a:lnTo>
                  <a:lnTo>
                    <a:pt x="913324" y="2858519"/>
                  </a:lnTo>
                  <a:lnTo>
                    <a:pt x="910172" y="2854808"/>
                  </a:lnTo>
                  <a:close/>
                </a:path>
                <a:path w="17095470" h="9573260">
                  <a:moveTo>
                    <a:pt x="10004808" y="6705081"/>
                  </a:moveTo>
                  <a:lnTo>
                    <a:pt x="9999997" y="6706185"/>
                  </a:lnTo>
                  <a:lnTo>
                    <a:pt x="9993088" y="6707578"/>
                  </a:lnTo>
                  <a:lnTo>
                    <a:pt x="9988086" y="6708207"/>
                  </a:lnTo>
                  <a:lnTo>
                    <a:pt x="9984806" y="6713121"/>
                  </a:lnTo>
                  <a:lnTo>
                    <a:pt x="9985909" y="6717931"/>
                  </a:lnTo>
                  <a:lnTo>
                    <a:pt x="9986249" y="6720839"/>
                  </a:lnTo>
                  <a:lnTo>
                    <a:pt x="9988350" y="6723313"/>
                  </a:lnTo>
                  <a:lnTo>
                    <a:pt x="9992689" y="6725164"/>
                  </a:lnTo>
                  <a:lnTo>
                    <a:pt x="9996264" y="6725111"/>
                  </a:lnTo>
                  <a:lnTo>
                    <a:pt x="10003170" y="6723716"/>
                  </a:lnTo>
                  <a:lnTo>
                    <a:pt x="10008174" y="6723089"/>
                  </a:lnTo>
                  <a:lnTo>
                    <a:pt x="10011454" y="6718175"/>
                  </a:lnTo>
                  <a:lnTo>
                    <a:pt x="10010349" y="6713363"/>
                  </a:lnTo>
                  <a:lnTo>
                    <a:pt x="10009720" y="6708361"/>
                  </a:lnTo>
                  <a:lnTo>
                    <a:pt x="10004808" y="6705081"/>
                  </a:lnTo>
                  <a:close/>
                </a:path>
                <a:path w="17095470" h="9573260">
                  <a:moveTo>
                    <a:pt x="856248" y="2783273"/>
                  </a:moveTo>
                  <a:lnTo>
                    <a:pt x="850671" y="2782473"/>
                  </a:lnTo>
                  <a:lnTo>
                    <a:pt x="842580" y="2788491"/>
                  </a:lnTo>
                  <a:lnTo>
                    <a:pt x="841779" y="2794069"/>
                  </a:lnTo>
                  <a:lnTo>
                    <a:pt x="844788" y="2798114"/>
                  </a:lnTo>
                  <a:lnTo>
                    <a:pt x="848705" y="2803730"/>
                  </a:lnTo>
                  <a:lnTo>
                    <a:pt x="849756" y="2804967"/>
                  </a:lnTo>
                  <a:lnTo>
                    <a:pt x="852284" y="2806441"/>
                  </a:lnTo>
                  <a:lnTo>
                    <a:pt x="852760" y="2806249"/>
                  </a:lnTo>
                  <a:lnTo>
                    <a:pt x="855431" y="2807388"/>
                  </a:lnTo>
                  <a:lnTo>
                    <a:pt x="858671" y="2807193"/>
                  </a:lnTo>
                  <a:lnTo>
                    <a:pt x="861480" y="2805234"/>
                  </a:lnTo>
                  <a:lnTo>
                    <a:pt x="865525" y="2802225"/>
                  </a:lnTo>
                  <a:lnTo>
                    <a:pt x="866326" y="2796647"/>
                  </a:lnTo>
                  <a:lnTo>
                    <a:pt x="863317" y="2792602"/>
                  </a:lnTo>
                  <a:lnTo>
                    <a:pt x="859258" y="2787319"/>
                  </a:lnTo>
                  <a:lnTo>
                    <a:pt x="856248" y="2783273"/>
                  </a:lnTo>
                  <a:close/>
                </a:path>
                <a:path w="17095470" h="9573260">
                  <a:moveTo>
                    <a:pt x="10092844" y="6687395"/>
                  </a:moveTo>
                  <a:lnTo>
                    <a:pt x="10088033" y="6688499"/>
                  </a:lnTo>
                  <a:lnTo>
                    <a:pt x="10081126" y="6689893"/>
                  </a:lnTo>
                  <a:lnTo>
                    <a:pt x="10076457" y="6690663"/>
                  </a:lnTo>
                  <a:lnTo>
                    <a:pt x="10073382" y="6695270"/>
                  </a:lnTo>
                  <a:lnTo>
                    <a:pt x="10073177" y="6695577"/>
                  </a:lnTo>
                  <a:lnTo>
                    <a:pt x="10074282" y="6700389"/>
                  </a:lnTo>
                  <a:lnTo>
                    <a:pt x="10074620" y="6703295"/>
                  </a:lnTo>
                  <a:lnTo>
                    <a:pt x="10076720" y="6705769"/>
                  </a:lnTo>
                  <a:lnTo>
                    <a:pt x="10079390" y="6706908"/>
                  </a:lnTo>
                  <a:lnTo>
                    <a:pt x="10079532" y="6706574"/>
                  </a:lnTo>
                  <a:lnTo>
                    <a:pt x="10081202" y="6707286"/>
                  </a:lnTo>
                  <a:lnTo>
                    <a:pt x="10084777" y="6707233"/>
                  </a:lnTo>
                  <a:lnTo>
                    <a:pt x="10091685" y="6705839"/>
                  </a:lnTo>
                  <a:lnTo>
                    <a:pt x="10096354" y="6705069"/>
                  </a:lnTo>
                  <a:lnTo>
                    <a:pt x="10099116" y="6700329"/>
                  </a:lnTo>
                  <a:lnTo>
                    <a:pt x="10099300" y="6700013"/>
                  </a:lnTo>
                  <a:lnTo>
                    <a:pt x="10097759" y="6690675"/>
                  </a:lnTo>
                  <a:lnTo>
                    <a:pt x="10092844" y="6687395"/>
                  </a:lnTo>
                  <a:close/>
                </a:path>
                <a:path w="17095470" h="9573260">
                  <a:moveTo>
                    <a:pt x="802751" y="2710738"/>
                  </a:moveTo>
                  <a:lnTo>
                    <a:pt x="797317" y="2709604"/>
                  </a:lnTo>
                  <a:lnTo>
                    <a:pt x="789225" y="2715622"/>
                  </a:lnTo>
                  <a:lnTo>
                    <a:pt x="788091" y="2721056"/>
                  </a:lnTo>
                  <a:lnTo>
                    <a:pt x="791100" y="2725102"/>
                  </a:lnTo>
                  <a:lnTo>
                    <a:pt x="795018" y="2730718"/>
                  </a:lnTo>
                  <a:lnTo>
                    <a:pt x="795926" y="2732289"/>
                  </a:lnTo>
                  <a:lnTo>
                    <a:pt x="798788" y="2733905"/>
                  </a:lnTo>
                  <a:lnTo>
                    <a:pt x="801458" y="2735044"/>
                  </a:lnTo>
                  <a:lnTo>
                    <a:pt x="804698" y="2734848"/>
                  </a:lnTo>
                  <a:lnTo>
                    <a:pt x="807507" y="2732889"/>
                  </a:lnTo>
                  <a:lnTo>
                    <a:pt x="811552" y="2729881"/>
                  </a:lnTo>
                  <a:lnTo>
                    <a:pt x="812687" y="2724446"/>
                  </a:lnTo>
                  <a:lnTo>
                    <a:pt x="809678" y="2720400"/>
                  </a:lnTo>
                  <a:lnTo>
                    <a:pt x="805760" y="2714783"/>
                  </a:lnTo>
                  <a:lnTo>
                    <a:pt x="802751" y="2710738"/>
                  </a:lnTo>
                  <a:close/>
                </a:path>
                <a:path w="17095470" h="9573260">
                  <a:moveTo>
                    <a:pt x="10181357" y="6669517"/>
                  </a:moveTo>
                  <a:lnTo>
                    <a:pt x="10176545" y="6670620"/>
                  </a:lnTo>
                  <a:lnTo>
                    <a:pt x="10169639" y="6672015"/>
                  </a:lnTo>
                  <a:lnTo>
                    <a:pt x="10164970" y="6672785"/>
                  </a:lnTo>
                  <a:lnTo>
                    <a:pt x="10161895" y="6677392"/>
                  </a:lnTo>
                  <a:lnTo>
                    <a:pt x="10161690" y="6677699"/>
                  </a:lnTo>
                  <a:lnTo>
                    <a:pt x="10162794" y="6682510"/>
                  </a:lnTo>
                  <a:lnTo>
                    <a:pt x="10163466" y="6685559"/>
                  </a:lnTo>
                  <a:lnTo>
                    <a:pt x="10165234" y="6687892"/>
                  </a:lnTo>
                  <a:lnTo>
                    <a:pt x="10167905" y="6689031"/>
                  </a:lnTo>
                  <a:lnTo>
                    <a:pt x="10168048" y="6688697"/>
                  </a:lnTo>
                  <a:lnTo>
                    <a:pt x="10169716" y="6689409"/>
                  </a:lnTo>
                  <a:lnTo>
                    <a:pt x="10173288" y="6689354"/>
                  </a:lnTo>
                  <a:lnTo>
                    <a:pt x="10180197" y="6687961"/>
                  </a:lnTo>
                  <a:lnTo>
                    <a:pt x="10184867" y="6687191"/>
                  </a:lnTo>
                  <a:lnTo>
                    <a:pt x="10187942" y="6682584"/>
                  </a:lnTo>
                  <a:lnTo>
                    <a:pt x="10188147" y="6682277"/>
                  </a:lnTo>
                  <a:lnTo>
                    <a:pt x="10187042" y="6677466"/>
                  </a:lnTo>
                  <a:lnTo>
                    <a:pt x="10186271" y="6672797"/>
                  </a:lnTo>
                  <a:lnTo>
                    <a:pt x="10181357" y="6669517"/>
                  </a:lnTo>
                  <a:close/>
                </a:path>
                <a:path w="17095470" h="9573260">
                  <a:moveTo>
                    <a:pt x="750492" y="2637152"/>
                  </a:moveTo>
                  <a:lnTo>
                    <a:pt x="745057" y="2636017"/>
                  </a:lnTo>
                  <a:lnTo>
                    <a:pt x="736966" y="2642035"/>
                  </a:lnTo>
                  <a:lnTo>
                    <a:pt x="735832" y="2647470"/>
                  </a:lnTo>
                  <a:lnTo>
                    <a:pt x="738841" y="2651515"/>
                  </a:lnTo>
                  <a:lnTo>
                    <a:pt x="742758" y="2657132"/>
                  </a:lnTo>
                  <a:lnTo>
                    <a:pt x="743666" y="2658704"/>
                  </a:lnTo>
                  <a:lnTo>
                    <a:pt x="746528" y="2660319"/>
                  </a:lnTo>
                  <a:lnTo>
                    <a:pt x="749199" y="2661458"/>
                  </a:lnTo>
                  <a:lnTo>
                    <a:pt x="752581" y="2660928"/>
                  </a:lnTo>
                  <a:lnTo>
                    <a:pt x="755248" y="2659303"/>
                  </a:lnTo>
                  <a:lnTo>
                    <a:pt x="759293" y="2656294"/>
                  </a:lnTo>
                  <a:lnTo>
                    <a:pt x="760427" y="2650860"/>
                  </a:lnTo>
                  <a:lnTo>
                    <a:pt x="757418" y="2646814"/>
                  </a:lnTo>
                  <a:lnTo>
                    <a:pt x="753501" y="2641197"/>
                  </a:lnTo>
                  <a:lnTo>
                    <a:pt x="750492" y="2637152"/>
                  </a:lnTo>
                  <a:close/>
                </a:path>
                <a:path w="17095470" h="9573260">
                  <a:moveTo>
                    <a:pt x="10269011" y="6650878"/>
                  </a:moveTo>
                  <a:lnTo>
                    <a:pt x="10257625" y="6653518"/>
                  </a:lnTo>
                  <a:lnTo>
                    <a:pt x="10252956" y="6654289"/>
                  </a:lnTo>
                  <a:lnTo>
                    <a:pt x="10249881" y="6658895"/>
                  </a:lnTo>
                  <a:lnTo>
                    <a:pt x="10257703" y="6670913"/>
                  </a:lnTo>
                  <a:lnTo>
                    <a:pt x="10261277" y="6670859"/>
                  </a:lnTo>
                  <a:lnTo>
                    <a:pt x="10267849" y="6669322"/>
                  </a:lnTo>
                  <a:lnTo>
                    <a:pt x="10272519" y="6668552"/>
                  </a:lnTo>
                  <a:lnTo>
                    <a:pt x="10275594" y="6663945"/>
                  </a:lnTo>
                  <a:lnTo>
                    <a:pt x="10275799" y="6663638"/>
                  </a:lnTo>
                  <a:lnTo>
                    <a:pt x="10274694" y="6658826"/>
                  </a:lnTo>
                  <a:lnTo>
                    <a:pt x="10273923" y="6654157"/>
                  </a:lnTo>
                  <a:lnTo>
                    <a:pt x="10269011" y="6650878"/>
                  </a:lnTo>
                  <a:close/>
                </a:path>
                <a:path w="17095470" h="9573260">
                  <a:moveTo>
                    <a:pt x="700471" y="2562942"/>
                  </a:moveTo>
                  <a:lnTo>
                    <a:pt x="694560" y="2562000"/>
                  </a:lnTo>
                  <a:lnTo>
                    <a:pt x="690657" y="2564674"/>
                  </a:lnTo>
                  <a:lnTo>
                    <a:pt x="686420" y="2567207"/>
                  </a:lnTo>
                  <a:lnTo>
                    <a:pt x="685536" y="2572749"/>
                  </a:lnTo>
                  <a:lnTo>
                    <a:pt x="685478" y="2573118"/>
                  </a:lnTo>
                  <a:lnTo>
                    <a:pt x="688153" y="2577021"/>
                  </a:lnTo>
                  <a:lnTo>
                    <a:pt x="692070" y="2582638"/>
                  </a:lnTo>
                  <a:lnTo>
                    <a:pt x="692978" y="2584209"/>
                  </a:lnTo>
                  <a:lnTo>
                    <a:pt x="695840" y="2585824"/>
                  </a:lnTo>
                  <a:lnTo>
                    <a:pt x="698511" y="2586963"/>
                  </a:lnTo>
                  <a:lnTo>
                    <a:pt x="701751" y="2586768"/>
                  </a:lnTo>
                  <a:lnTo>
                    <a:pt x="704417" y="2585143"/>
                  </a:lnTo>
                  <a:lnTo>
                    <a:pt x="708654" y="2582610"/>
                  </a:lnTo>
                  <a:lnTo>
                    <a:pt x="709538" y="2577069"/>
                  </a:lnTo>
                  <a:lnTo>
                    <a:pt x="709597" y="2576699"/>
                  </a:lnTo>
                  <a:lnTo>
                    <a:pt x="706921" y="2572796"/>
                  </a:lnTo>
                  <a:lnTo>
                    <a:pt x="703004" y="2567179"/>
                  </a:lnTo>
                  <a:lnTo>
                    <a:pt x="700471" y="2562942"/>
                  </a:lnTo>
                  <a:close/>
                </a:path>
                <a:path w="17095470" h="9573260">
                  <a:moveTo>
                    <a:pt x="17079164" y="9549157"/>
                  </a:moveTo>
                  <a:lnTo>
                    <a:pt x="17073876" y="9550452"/>
                  </a:lnTo>
                  <a:lnTo>
                    <a:pt x="17068553" y="9559229"/>
                  </a:lnTo>
                  <a:lnTo>
                    <a:pt x="17069849" y="9564517"/>
                  </a:lnTo>
                  <a:lnTo>
                    <a:pt x="17074238" y="9567179"/>
                  </a:lnTo>
                  <a:lnTo>
                    <a:pt x="17080296" y="9570552"/>
                  </a:lnTo>
                  <a:lnTo>
                    <a:pt x="17085637" y="9572830"/>
                  </a:lnTo>
                  <a:lnTo>
                    <a:pt x="17090257" y="9571249"/>
                  </a:lnTo>
                  <a:lnTo>
                    <a:pt x="17092633" y="9567528"/>
                  </a:lnTo>
                  <a:lnTo>
                    <a:pt x="17095295" y="9563139"/>
                  </a:lnTo>
                  <a:lnTo>
                    <a:pt x="17093999" y="9557852"/>
                  </a:lnTo>
                  <a:lnTo>
                    <a:pt x="17089611" y="9555191"/>
                  </a:lnTo>
                  <a:lnTo>
                    <a:pt x="17083553" y="9551818"/>
                  </a:lnTo>
                  <a:lnTo>
                    <a:pt x="17079164" y="9549157"/>
                  </a:lnTo>
                  <a:close/>
                </a:path>
                <a:path w="17095470" h="9573260">
                  <a:moveTo>
                    <a:pt x="17001691" y="9502300"/>
                  </a:moveTo>
                  <a:lnTo>
                    <a:pt x="16996263" y="9503930"/>
                  </a:lnTo>
                  <a:lnTo>
                    <a:pt x="16991225" y="9512040"/>
                  </a:lnTo>
                  <a:lnTo>
                    <a:pt x="16992710" y="9517803"/>
                  </a:lnTo>
                  <a:lnTo>
                    <a:pt x="17002682" y="9524029"/>
                  </a:lnTo>
                  <a:lnTo>
                    <a:pt x="17008024" y="9526308"/>
                  </a:lnTo>
                  <a:lnTo>
                    <a:pt x="17012643" y="9524727"/>
                  </a:lnTo>
                  <a:lnTo>
                    <a:pt x="17015020" y="9521006"/>
                  </a:lnTo>
                  <a:lnTo>
                    <a:pt x="17017681" y="9516617"/>
                  </a:lnTo>
                  <a:lnTo>
                    <a:pt x="17016051" y="9511187"/>
                  </a:lnTo>
                  <a:lnTo>
                    <a:pt x="17006081" y="9504961"/>
                  </a:lnTo>
                  <a:lnTo>
                    <a:pt x="17001691" y="9502300"/>
                  </a:lnTo>
                  <a:close/>
                </a:path>
                <a:path w="17095470" h="9573260">
                  <a:moveTo>
                    <a:pt x="16925840" y="9455345"/>
                  </a:moveTo>
                  <a:lnTo>
                    <a:pt x="16920078" y="9456832"/>
                  </a:lnTo>
                  <a:lnTo>
                    <a:pt x="16917946" y="9460264"/>
                  </a:lnTo>
                  <a:lnTo>
                    <a:pt x="16917559" y="9460887"/>
                  </a:lnTo>
                  <a:lnTo>
                    <a:pt x="16914706" y="9464800"/>
                  </a:lnTo>
                  <a:lnTo>
                    <a:pt x="16916194" y="9470564"/>
                  </a:lnTo>
                  <a:lnTo>
                    <a:pt x="16926164" y="9476790"/>
                  </a:lnTo>
                  <a:lnTo>
                    <a:pt x="16927498" y="9477359"/>
                  </a:lnTo>
                  <a:lnTo>
                    <a:pt x="16927356" y="9477693"/>
                  </a:lnTo>
                  <a:lnTo>
                    <a:pt x="16931362" y="9479402"/>
                  </a:lnTo>
                  <a:lnTo>
                    <a:pt x="16935982" y="9477821"/>
                  </a:lnTo>
                  <a:lnTo>
                    <a:pt x="16937962" y="9474720"/>
                  </a:lnTo>
                  <a:lnTo>
                    <a:pt x="16938359" y="9474100"/>
                  </a:lnTo>
                  <a:lnTo>
                    <a:pt x="16941211" y="9470188"/>
                  </a:lnTo>
                  <a:lnTo>
                    <a:pt x="16939724" y="9464423"/>
                  </a:lnTo>
                  <a:lnTo>
                    <a:pt x="16929753" y="9458198"/>
                  </a:lnTo>
                  <a:lnTo>
                    <a:pt x="16925840" y="9455345"/>
                  </a:lnTo>
                  <a:close/>
                </a:path>
                <a:path w="17095470" h="9573260">
                  <a:moveTo>
                    <a:pt x="16849891" y="9406770"/>
                  </a:moveTo>
                  <a:lnTo>
                    <a:pt x="16844270" y="9407924"/>
                  </a:lnTo>
                  <a:lnTo>
                    <a:pt x="16842139" y="9411354"/>
                  </a:lnTo>
                  <a:lnTo>
                    <a:pt x="16839470" y="9415740"/>
                  </a:lnTo>
                  <a:lnTo>
                    <a:pt x="16839090" y="9416367"/>
                  </a:lnTo>
                  <a:lnTo>
                    <a:pt x="16840244" y="9421989"/>
                  </a:lnTo>
                  <a:lnTo>
                    <a:pt x="16850214" y="9428215"/>
                  </a:lnTo>
                  <a:lnTo>
                    <a:pt x="16855889" y="9430636"/>
                  </a:lnTo>
                  <a:lnTo>
                    <a:pt x="16860366" y="9429388"/>
                  </a:lnTo>
                  <a:lnTo>
                    <a:pt x="16862347" y="9426288"/>
                  </a:lnTo>
                  <a:lnTo>
                    <a:pt x="16862743" y="9425668"/>
                  </a:lnTo>
                  <a:lnTo>
                    <a:pt x="16865024" y="9421906"/>
                  </a:lnTo>
                  <a:lnTo>
                    <a:pt x="16865404" y="9421279"/>
                  </a:lnTo>
                  <a:lnTo>
                    <a:pt x="16864250" y="9415657"/>
                  </a:lnTo>
                  <a:lnTo>
                    <a:pt x="16854280" y="9409432"/>
                  </a:lnTo>
                  <a:lnTo>
                    <a:pt x="16849891" y="9406770"/>
                  </a:lnTo>
                  <a:close/>
                </a:path>
                <a:path w="17095470" h="9573260">
                  <a:moveTo>
                    <a:pt x="10357140" y="6632047"/>
                  </a:moveTo>
                  <a:lnTo>
                    <a:pt x="10340945" y="6635793"/>
                  </a:lnTo>
                  <a:lnTo>
                    <a:pt x="10338016" y="6640068"/>
                  </a:lnTo>
                  <a:lnTo>
                    <a:pt x="10337807" y="6640373"/>
                  </a:lnTo>
                  <a:lnTo>
                    <a:pt x="10338912" y="6645185"/>
                  </a:lnTo>
                  <a:lnTo>
                    <a:pt x="10339726" y="6647899"/>
                  </a:lnTo>
                  <a:lnTo>
                    <a:pt x="10341494" y="6650231"/>
                  </a:lnTo>
                  <a:lnTo>
                    <a:pt x="10344165" y="6651371"/>
                  </a:lnTo>
                  <a:lnTo>
                    <a:pt x="10344022" y="6651705"/>
                  </a:lnTo>
                  <a:lnTo>
                    <a:pt x="10345692" y="6652417"/>
                  </a:lnTo>
                  <a:lnTo>
                    <a:pt x="10349406" y="6652029"/>
                  </a:lnTo>
                  <a:lnTo>
                    <a:pt x="10355981" y="6650493"/>
                  </a:lnTo>
                  <a:lnTo>
                    <a:pt x="10360650" y="6649722"/>
                  </a:lnTo>
                  <a:lnTo>
                    <a:pt x="10363930" y="6644808"/>
                  </a:lnTo>
                  <a:lnTo>
                    <a:pt x="10362825" y="6639997"/>
                  </a:lnTo>
                  <a:lnTo>
                    <a:pt x="10362054" y="6635328"/>
                  </a:lnTo>
                  <a:lnTo>
                    <a:pt x="10357140" y="6632047"/>
                  </a:lnTo>
                  <a:close/>
                </a:path>
                <a:path w="17095470" h="9573260">
                  <a:moveTo>
                    <a:pt x="650544" y="2487588"/>
                  </a:moveTo>
                  <a:lnTo>
                    <a:pt x="645110" y="2486454"/>
                  </a:lnTo>
                  <a:lnTo>
                    <a:pt x="640873" y="2488987"/>
                  </a:lnTo>
                  <a:lnTo>
                    <a:pt x="636969" y="2491663"/>
                  </a:lnTo>
                  <a:lnTo>
                    <a:pt x="635835" y="2497097"/>
                  </a:lnTo>
                  <a:lnTo>
                    <a:pt x="638368" y="2501334"/>
                  </a:lnTo>
                  <a:lnTo>
                    <a:pt x="642142" y="2507285"/>
                  </a:lnTo>
                  <a:lnTo>
                    <a:pt x="643051" y="2508855"/>
                  </a:lnTo>
                  <a:lnTo>
                    <a:pt x="646246" y="2510614"/>
                  </a:lnTo>
                  <a:lnTo>
                    <a:pt x="648583" y="2511611"/>
                  </a:lnTo>
                  <a:lnTo>
                    <a:pt x="651824" y="2511414"/>
                  </a:lnTo>
                  <a:lnTo>
                    <a:pt x="654490" y="2509790"/>
                  </a:lnTo>
                  <a:lnTo>
                    <a:pt x="658393" y="2507114"/>
                  </a:lnTo>
                  <a:lnTo>
                    <a:pt x="659527" y="2501679"/>
                  </a:lnTo>
                  <a:lnTo>
                    <a:pt x="656994" y="2497442"/>
                  </a:lnTo>
                  <a:lnTo>
                    <a:pt x="653219" y="2491491"/>
                  </a:lnTo>
                  <a:lnTo>
                    <a:pt x="650544" y="2487588"/>
                  </a:lnTo>
                  <a:close/>
                </a:path>
                <a:path w="17095470" h="9573260">
                  <a:moveTo>
                    <a:pt x="16774370" y="9357194"/>
                  </a:moveTo>
                  <a:lnTo>
                    <a:pt x="16769082" y="9358490"/>
                  </a:lnTo>
                  <a:lnTo>
                    <a:pt x="16766229" y="9362402"/>
                  </a:lnTo>
                  <a:lnTo>
                    <a:pt x="16763948" y="9366164"/>
                  </a:lnTo>
                  <a:lnTo>
                    <a:pt x="16763568" y="9366791"/>
                  </a:lnTo>
                  <a:lnTo>
                    <a:pt x="16764864" y="9372079"/>
                  </a:lnTo>
                  <a:lnTo>
                    <a:pt x="16768776" y="9374931"/>
                  </a:lnTo>
                  <a:lnTo>
                    <a:pt x="16774692" y="9378638"/>
                  </a:lnTo>
                  <a:lnTo>
                    <a:pt x="16780033" y="9380917"/>
                  </a:lnTo>
                  <a:lnTo>
                    <a:pt x="16784844" y="9379812"/>
                  </a:lnTo>
                  <a:lnTo>
                    <a:pt x="16786824" y="9376712"/>
                  </a:lnTo>
                  <a:lnTo>
                    <a:pt x="16787220" y="9376092"/>
                  </a:lnTo>
                  <a:lnTo>
                    <a:pt x="16789502" y="9372329"/>
                  </a:lnTo>
                  <a:lnTo>
                    <a:pt x="16789882" y="9371703"/>
                  </a:lnTo>
                  <a:lnTo>
                    <a:pt x="16788588" y="9366416"/>
                  </a:lnTo>
                  <a:lnTo>
                    <a:pt x="16784675" y="9363562"/>
                  </a:lnTo>
                  <a:lnTo>
                    <a:pt x="16778759" y="9359856"/>
                  </a:lnTo>
                  <a:lnTo>
                    <a:pt x="16774370" y="9357194"/>
                  </a:lnTo>
                  <a:close/>
                </a:path>
                <a:path w="17095470" h="9573260">
                  <a:moveTo>
                    <a:pt x="16700418" y="9306710"/>
                  </a:moveTo>
                  <a:lnTo>
                    <a:pt x="16694797" y="9307863"/>
                  </a:lnTo>
                  <a:lnTo>
                    <a:pt x="16689092" y="9315689"/>
                  </a:lnTo>
                  <a:lnTo>
                    <a:pt x="16690245" y="9321309"/>
                  </a:lnTo>
                  <a:lnTo>
                    <a:pt x="16694158" y="9324162"/>
                  </a:lnTo>
                  <a:lnTo>
                    <a:pt x="16699931" y="9328203"/>
                  </a:lnTo>
                  <a:lnTo>
                    <a:pt x="16701600" y="9328915"/>
                  </a:lnTo>
                  <a:lnTo>
                    <a:pt x="16701458" y="9329249"/>
                  </a:lnTo>
                  <a:lnTo>
                    <a:pt x="16705129" y="9330815"/>
                  </a:lnTo>
                  <a:lnTo>
                    <a:pt x="16709940" y="9329711"/>
                  </a:lnTo>
                  <a:lnTo>
                    <a:pt x="16712317" y="9325989"/>
                  </a:lnTo>
                  <a:lnTo>
                    <a:pt x="16715170" y="9322077"/>
                  </a:lnTo>
                  <a:lnTo>
                    <a:pt x="16714016" y="9316456"/>
                  </a:lnTo>
                  <a:lnTo>
                    <a:pt x="16710104" y="9313603"/>
                  </a:lnTo>
                  <a:lnTo>
                    <a:pt x="16704330" y="9309562"/>
                  </a:lnTo>
                  <a:lnTo>
                    <a:pt x="16700418" y="9306710"/>
                  </a:lnTo>
                  <a:close/>
                </a:path>
                <a:path w="17095470" h="9573260">
                  <a:moveTo>
                    <a:pt x="16626560" y="9255081"/>
                  </a:moveTo>
                  <a:lnTo>
                    <a:pt x="16620940" y="9256235"/>
                  </a:lnTo>
                  <a:lnTo>
                    <a:pt x="16615235" y="9264060"/>
                  </a:lnTo>
                  <a:lnTo>
                    <a:pt x="16616387" y="9269681"/>
                  </a:lnTo>
                  <a:lnTo>
                    <a:pt x="16620301" y="9272534"/>
                  </a:lnTo>
                  <a:lnTo>
                    <a:pt x="16626074" y="9276575"/>
                  </a:lnTo>
                  <a:lnTo>
                    <a:pt x="16627742" y="9277287"/>
                  </a:lnTo>
                  <a:lnTo>
                    <a:pt x="16627266" y="9277478"/>
                  </a:lnTo>
                  <a:lnTo>
                    <a:pt x="16630938" y="9279044"/>
                  </a:lnTo>
                  <a:lnTo>
                    <a:pt x="16635749" y="9277940"/>
                  </a:lnTo>
                  <a:lnTo>
                    <a:pt x="16638125" y="9274219"/>
                  </a:lnTo>
                  <a:lnTo>
                    <a:pt x="16640978" y="9270306"/>
                  </a:lnTo>
                  <a:lnTo>
                    <a:pt x="16639824" y="9264685"/>
                  </a:lnTo>
                  <a:lnTo>
                    <a:pt x="16626560" y="9255081"/>
                  </a:lnTo>
                  <a:close/>
                </a:path>
                <a:path w="17095470" h="9573260">
                  <a:moveTo>
                    <a:pt x="10445221" y="6612407"/>
                  </a:moveTo>
                  <a:lnTo>
                    <a:pt x="10429025" y="6616152"/>
                  </a:lnTo>
                  <a:lnTo>
                    <a:pt x="10425887" y="6620732"/>
                  </a:lnTo>
                  <a:lnTo>
                    <a:pt x="10426992" y="6625543"/>
                  </a:lnTo>
                  <a:lnTo>
                    <a:pt x="10427806" y="6628259"/>
                  </a:lnTo>
                  <a:lnTo>
                    <a:pt x="10429573" y="6630590"/>
                  </a:lnTo>
                  <a:lnTo>
                    <a:pt x="10432244" y="6631730"/>
                  </a:lnTo>
                  <a:lnTo>
                    <a:pt x="10432102" y="6632064"/>
                  </a:lnTo>
                  <a:lnTo>
                    <a:pt x="10433771" y="6632776"/>
                  </a:lnTo>
                  <a:lnTo>
                    <a:pt x="10437487" y="6632388"/>
                  </a:lnTo>
                  <a:lnTo>
                    <a:pt x="10448874" y="6629749"/>
                  </a:lnTo>
                  <a:lnTo>
                    <a:pt x="10452011" y="6625168"/>
                  </a:lnTo>
                  <a:lnTo>
                    <a:pt x="10449802" y="6615545"/>
                  </a:lnTo>
                  <a:lnTo>
                    <a:pt x="10445221" y="6612407"/>
                  </a:lnTo>
                  <a:close/>
                </a:path>
                <a:path w="17095470" h="9573260">
                  <a:moveTo>
                    <a:pt x="602998" y="2411278"/>
                  </a:moveTo>
                  <a:lnTo>
                    <a:pt x="597563" y="2410144"/>
                  </a:lnTo>
                  <a:lnTo>
                    <a:pt x="589089" y="2415209"/>
                  </a:lnTo>
                  <a:lnTo>
                    <a:pt x="587955" y="2420644"/>
                  </a:lnTo>
                  <a:lnTo>
                    <a:pt x="593929" y="2430689"/>
                  </a:lnTo>
                  <a:lnTo>
                    <a:pt x="594695" y="2432594"/>
                  </a:lnTo>
                  <a:lnTo>
                    <a:pt x="597890" y="2434352"/>
                  </a:lnTo>
                  <a:lnTo>
                    <a:pt x="598033" y="2434018"/>
                  </a:lnTo>
                  <a:lnTo>
                    <a:pt x="600702" y="2435157"/>
                  </a:lnTo>
                  <a:lnTo>
                    <a:pt x="603468" y="2435153"/>
                  </a:lnTo>
                  <a:lnTo>
                    <a:pt x="606133" y="2433528"/>
                  </a:lnTo>
                  <a:lnTo>
                    <a:pt x="610370" y="2430995"/>
                  </a:lnTo>
                  <a:lnTo>
                    <a:pt x="611505" y="2425560"/>
                  </a:lnTo>
                  <a:lnTo>
                    <a:pt x="602998" y="2411278"/>
                  </a:lnTo>
                  <a:close/>
                </a:path>
                <a:path w="17095470" h="9573260">
                  <a:moveTo>
                    <a:pt x="16553799" y="9202737"/>
                  </a:moveTo>
                  <a:lnTo>
                    <a:pt x="16548178" y="9203890"/>
                  </a:lnTo>
                  <a:lnTo>
                    <a:pt x="16545326" y="9207803"/>
                  </a:lnTo>
                  <a:lnTo>
                    <a:pt x="16542331" y="9212050"/>
                  </a:lnTo>
                  <a:lnTo>
                    <a:pt x="16543482" y="9217670"/>
                  </a:lnTo>
                  <a:lnTo>
                    <a:pt x="16552835" y="9224421"/>
                  </a:lnTo>
                  <a:lnTo>
                    <a:pt x="16558510" y="9226842"/>
                  </a:lnTo>
                  <a:lnTo>
                    <a:pt x="16562987" y="9225596"/>
                  </a:lnTo>
                  <a:lnTo>
                    <a:pt x="16565555" y="9222351"/>
                  </a:lnTo>
                  <a:lnTo>
                    <a:pt x="16568550" y="9218105"/>
                  </a:lnTo>
                  <a:lnTo>
                    <a:pt x="16567397" y="9212483"/>
                  </a:lnTo>
                  <a:lnTo>
                    <a:pt x="16558045" y="9205731"/>
                  </a:lnTo>
                  <a:lnTo>
                    <a:pt x="16553799" y="9202737"/>
                  </a:lnTo>
                  <a:close/>
                </a:path>
                <a:path w="17095470" h="9573260">
                  <a:moveTo>
                    <a:pt x="16480843" y="9149915"/>
                  </a:moveTo>
                  <a:lnTo>
                    <a:pt x="16475365" y="9150735"/>
                  </a:lnTo>
                  <a:lnTo>
                    <a:pt x="16472512" y="9154647"/>
                  </a:lnTo>
                  <a:lnTo>
                    <a:pt x="16469518" y="9158894"/>
                  </a:lnTo>
                  <a:lnTo>
                    <a:pt x="16470336" y="9164373"/>
                  </a:lnTo>
                  <a:lnTo>
                    <a:pt x="16479688" y="9171124"/>
                  </a:lnTo>
                  <a:lnTo>
                    <a:pt x="16481693" y="9171979"/>
                  </a:lnTo>
                  <a:lnTo>
                    <a:pt x="16481550" y="9172313"/>
                  </a:lnTo>
                  <a:lnTo>
                    <a:pt x="16485223" y="9173879"/>
                  </a:lnTo>
                  <a:lnTo>
                    <a:pt x="16489700" y="9172632"/>
                  </a:lnTo>
                  <a:lnTo>
                    <a:pt x="16492267" y="9169387"/>
                  </a:lnTo>
                  <a:lnTo>
                    <a:pt x="16495262" y="9165141"/>
                  </a:lnTo>
                  <a:lnTo>
                    <a:pt x="16494444" y="9159662"/>
                  </a:lnTo>
                  <a:lnTo>
                    <a:pt x="16485090" y="9152910"/>
                  </a:lnTo>
                  <a:lnTo>
                    <a:pt x="16480843" y="9149915"/>
                  </a:lnTo>
                  <a:close/>
                </a:path>
                <a:path w="17095470" h="9573260">
                  <a:moveTo>
                    <a:pt x="10533161" y="6593101"/>
                  </a:moveTo>
                  <a:lnTo>
                    <a:pt x="10516964" y="6596845"/>
                  </a:lnTo>
                  <a:lnTo>
                    <a:pt x="10513826" y="6601426"/>
                  </a:lnTo>
                  <a:lnTo>
                    <a:pt x="10514930" y="6606237"/>
                  </a:lnTo>
                  <a:lnTo>
                    <a:pt x="10515745" y="6608953"/>
                  </a:lnTo>
                  <a:lnTo>
                    <a:pt x="10517513" y="6611284"/>
                  </a:lnTo>
                  <a:lnTo>
                    <a:pt x="10520184" y="6612423"/>
                  </a:lnTo>
                  <a:lnTo>
                    <a:pt x="10520042" y="6612757"/>
                  </a:lnTo>
                  <a:lnTo>
                    <a:pt x="10521710" y="6613469"/>
                  </a:lnTo>
                  <a:lnTo>
                    <a:pt x="10525427" y="6613083"/>
                  </a:lnTo>
                  <a:lnTo>
                    <a:pt x="10536811" y="6610442"/>
                  </a:lnTo>
                  <a:lnTo>
                    <a:pt x="10539948" y="6605861"/>
                  </a:lnTo>
                  <a:lnTo>
                    <a:pt x="10537739" y="6596238"/>
                  </a:lnTo>
                  <a:lnTo>
                    <a:pt x="10533161" y="6593101"/>
                  </a:lnTo>
                  <a:close/>
                </a:path>
                <a:path w="17095470" h="9573260">
                  <a:moveTo>
                    <a:pt x="556738" y="2334727"/>
                  </a:moveTo>
                  <a:lnTo>
                    <a:pt x="551112" y="2333117"/>
                  </a:lnTo>
                  <a:lnTo>
                    <a:pt x="546875" y="2335650"/>
                  </a:lnTo>
                  <a:lnTo>
                    <a:pt x="542781" y="2337848"/>
                  </a:lnTo>
                  <a:lnTo>
                    <a:pt x="553776" y="2358322"/>
                  </a:lnTo>
                  <a:lnTo>
                    <a:pt x="556540" y="2358317"/>
                  </a:lnTo>
                  <a:lnTo>
                    <a:pt x="559206" y="2356692"/>
                  </a:lnTo>
                  <a:lnTo>
                    <a:pt x="563300" y="2354493"/>
                  </a:lnTo>
                  <a:lnTo>
                    <a:pt x="564911" y="2348867"/>
                  </a:lnTo>
                  <a:lnTo>
                    <a:pt x="558937" y="2338822"/>
                  </a:lnTo>
                  <a:lnTo>
                    <a:pt x="556738" y="2334727"/>
                  </a:lnTo>
                  <a:close/>
                </a:path>
                <a:path w="17095470" h="9573260">
                  <a:moveTo>
                    <a:pt x="16409270" y="9095710"/>
                  </a:moveTo>
                  <a:lnTo>
                    <a:pt x="16403458" y="9096387"/>
                  </a:lnTo>
                  <a:lnTo>
                    <a:pt x="16397752" y="9104212"/>
                  </a:lnTo>
                  <a:lnTo>
                    <a:pt x="16398429" y="9110025"/>
                  </a:lnTo>
                  <a:lnTo>
                    <a:pt x="16402342" y="9112877"/>
                  </a:lnTo>
                  <a:lnTo>
                    <a:pt x="16407639" y="9117110"/>
                  </a:lnTo>
                  <a:lnTo>
                    <a:pt x="16409641" y="9117964"/>
                  </a:lnTo>
                  <a:lnTo>
                    <a:pt x="16409499" y="9118297"/>
                  </a:lnTo>
                  <a:lnTo>
                    <a:pt x="16413171" y="9119864"/>
                  </a:lnTo>
                  <a:lnTo>
                    <a:pt x="16417648" y="9118618"/>
                  </a:lnTo>
                  <a:lnTo>
                    <a:pt x="16420216" y="9115374"/>
                  </a:lnTo>
                  <a:lnTo>
                    <a:pt x="16423068" y="9111460"/>
                  </a:lnTo>
                  <a:lnTo>
                    <a:pt x="16422392" y="9105647"/>
                  </a:lnTo>
                  <a:lnTo>
                    <a:pt x="16418479" y="9102795"/>
                  </a:lnTo>
                  <a:lnTo>
                    <a:pt x="16413182" y="9098563"/>
                  </a:lnTo>
                  <a:lnTo>
                    <a:pt x="16409270" y="9095710"/>
                  </a:lnTo>
                  <a:close/>
                </a:path>
                <a:path w="17095470" h="9573260">
                  <a:moveTo>
                    <a:pt x="16337505" y="9041029"/>
                  </a:moveTo>
                  <a:lnTo>
                    <a:pt x="16331690" y="9041705"/>
                  </a:lnTo>
                  <a:lnTo>
                    <a:pt x="16325985" y="9049530"/>
                  </a:lnTo>
                  <a:lnTo>
                    <a:pt x="16326662" y="9055342"/>
                  </a:lnTo>
                  <a:lnTo>
                    <a:pt x="16330575" y="9058195"/>
                  </a:lnTo>
                  <a:lnTo>
                    <a:pt x="16335873" y="9062428"/>
                  </a:lnTo>
                  <a:lnTo>
                    <a:pt x="16341548" y="9064849"/>
                  </a:lnTo>
                  <a:lnTo>
                    <a:pt x="16345883" y="9063937"/>
                  </a:lnTo>
                  <a:lnTo>
                    <a:pt x="16348450" y="9060691"/>
                  </a:lnTo>
                  <a:lnTo>
                    <a:pt x="16351303" y="9056779"/>
                  </a:lnTo>
                  <a:lnTo>
                    <a:pt x="16350627" y="9050967"/>
                  </a:lnTo>
                  <a:lnTo>
                    <a:pt x="16346714" y="9048114"/>
                  </a:lnTo>
                  <a:lnTo>
                    <a:pt x="16341418" y="9043881"/>
                  </a:lnTo>
                  <a:lnTo>
                    <a:pt x="16337505" y="9041029"/>
                  </a:lnTo>
                  <a:close/>
                </a:path>
                <a:path w="17095470" h="9573260">
                  <a:moveTo>
                    <a:pt x="16266691" y="8985964"/>
                  </a:moveTo>
                  <a:lnTo>
                    <a:pt x="16261212" y="8986783"/>
                  </a:lnTo>
                  <a:lnTo>
                    <a:pt x="16254840" y="8994324"/>
                  </a:lnTo>
                  <a:lnTo>
                    <a:pt x="16255659" y="8999802"/>
                  </a:lnTo>
                  <a:lnTo>
                    <a:pt x="16259428" y="9002989"/>
                  </a:lnTo>
                  <a:lnTo>
                    <a:pt x="16264725" y="9007221"/>
                  </a:lnTo>
                  <a:lnTo>
                    <a:pt x="16266728" y="9008075"/>
                  </a:lnTo>
                  <a:lnTo>
                    <a:pt x="16266585" y="9008410"/>
                  </a:lnTo>
                  <a:lnTo>
                    <a:pt x="16270258" y="9009976"/>
                  </a:lnTo>
                  <a:lnTo>
                    <a:pt x="16274593" y="9009063"/>
                  </a:lnTo>
                  <a:lnTo>
                    <a:pt x="16277161" y="9005818"/>
                  </a:lnTo>
                  <a:lnTo>
                    <a:pt x="16280346" y="9002047"/>
                  </a:lnTo>
                  <a:lnTo>
                    <a:pt x="16279528" y="8996569"/>
                  </a:lnTo>
                  <a:lnTo>
                    <a:pt x="16275758" y="8993382"/>
                  </a:lnTo>
                  <a:lnTo>
                    <a:pt x="16270460" y="8989151"/>
                  </a:lnTo>
                  <a:lnTo>
                    <a:pt x="16266691" y="8985964"/>
                  </a:lnTo>
                  <a:close/>
                </a:path>
                <a:path w="17095470" h="9573260">
                  <a:moveTo>
                    <a:pt x="10621240" y="6573461"/>
                  </a:moveTo>
                  <a:lnTo>
                    <a:pt x="10605046" y="6577206"/>
                  </a:lnTo>
                  <a:lnTo>
                    <a:pt x="10601908" y="6581786"/>
                  </a:lnTo>
                  <a:lnTo>
                    <a:pt x="10603012" y="6586597"/>
                  </a:lnTo>
                  <a:lnTo>
                    <a:pt x="10603827" y="6589312"/>
                  </a:lnTo>
                  <a:lnTo>
                    <a:pt x="10605594" y="6591645"/>
                  </a:lnTo>
                  <a:lnTo>
                    <a:pt x="10608264" y="6592784"/>
                  </a:lnTo>
                  <a:lnTo>
                    <a:pt x="10608122" y="6593118"/>
                  </a:lnTo>
                  <a:lnTo>
                    <a:pt x="10609791" y="6593830"/>
                  </a:lnTo>
                  <a:lnTo>
                    <a:pt x="10613506" y="6593441"/>
                  </a:lnTo>
                  <a:lnTo>
                    <a:pt x="10624893" y="6590802"/>
                  </a:lnTo>
                  <a:lnTo>
                    <a:pt x="10628030" y="6586221"/>
                  </a:lnTo>
                  <a:lnTo>
                    <a:pt x="10625821" y="6576598"/>
                  </a:lnTo>
                  <a:lnTo>
                    <a:pt x="10621240" y="6573461"/>
                  </a:lnTo>
                  <a:close/>
                </a:path>
                <a:path w="17095470" h="9573260">
                  <a:moveTo>
                    <a:pt x="511809" y="2255982"/>
                  </a:moveTo>
                  <a:lnTo>
                    <a:pt x="506183" y="2254371"/>
                  </a:lnTo>
                  <a:lnTo>
                    <a:pt x="497709" y="2259437"/>
                  </a:lnTo>
                  <a:lnTo>
                    <a:pt x="496098" y="2265063"/>
                  </a:lnTo>
                  <a:lnTo>
                    <a:pt x="498631" y="2269300"/>
                  </a:lnTo>
                  <a:lnTo>
                    <a:pt x="501929" y="2275442"/>
                  </a:lnTo>
                  <a:lnTo>
                    <a:pt x="502838" y="2277013"/>
                  </a:lnTo>
                  <a:lnTo>
                    <a:pt x="504556" y="2278535"/>
                  </a:lnTo>
                  <a:lnTo>
                    <a:pt x="508896" y="2280386"/>
                  </a:lnTo>
                  <a:lnTo>
                    <a:pt x="511802" y="2280047"/>
                  </a:lnTo>
                  <a:lnTo>
                    <a:pt x="514326" y="2278757"/>
                  </a:lnTo>
                  <a:lnTo>
                    <a:pt x="518563" y="2276224"/>
                  </a:lnTo>
                  <a:lnTo>
                    <a:pt x="520173" y="2270598"/>
                  </a:lnTo>
                  <a:lnTo>
                    <a:pt x="517640" y="2266361"/>
                  </a:lnTo>
                  <a:lnTo>
                    <a:pt x="514342" y="2260219"/>
                  </a:lnTo>
                  <a:lnTo>
                    <a:pt x="511809" y="2255982"/>
                  </a:lnTo>
                  <a:close/>
                </a:path>
                <a:path w="17095470" h="9573260">
                  <a:moveTo>
                    <a:pt x="16195493" y="8929946"/>
                  </a:moveTo>
                  <a:lnTo>
                    <a:pt x="16190015" y="8930765"/>
                  </a:lnTo>
                  <a:lnTo>
                    <a:pt x="16183642" y="8938306"/>
                  </a:lnTo>
                  <a:lnTo>
                    <a:pt x="16184461" y="8943785"/>
                  </a:lnTo>
                  <a:lnTo>
                    <a:pt x="16188231" y="8946971"/>
                  </a:lnTo>
                  <a:lnTo>
                    <a:pt x="16193530" y="8951205"/>
                  </a:lnTo>
                  <a:lnTo>
                    <a:pt x="16195865" y="8952201"/>
                  </a:lnTo>
                  <a:lnTo>
                    <a:pt x="16195390" y="8952392"/>
                  </a:lnTo>
                  <a:lnTo>
                    <a:pt x="16199062" y="8953958"/>
                  </a:lnTo>
                  <a:lnTo>
                    <a:pt x="16203397" y="8953047"/>
                  </a:lnTo>
                  <a:lnTo>
                    <a:pt x="16205964" y="8949801"/>
                  </a:lnTo>
                  <a:lnTo>
                    <a:pt x="16209151" y="8946031"/>
                  </a:lnTo>
                  <a:lnTo>
                    <a:pt x="16208330" y="8940551"/>
                  </a:lnTo>
                  <a:lnTo>
                    <a:pt x="16204560" y="8937365"/>
                  </a:lnTo>
                  <a:lnTo>
                    <a:pt x="16199263" y="8933132"/>
                  </a:lnTo>
                  <a:lnTo>
                    <a:pt x="16195493" y="8929946"/>
                  </a:lnTo>
                  <a:close/>
                </a:path>
                <a:path w="17095470" h="9573260">
                  <a:moveTo>
                    <a:pt x="16125109" y="8873880"/>
                  </a:moveTo>
                  <a:lnTo>
                    <a:pt x="16119628" y="8874700"/>
                  </a:lnTo>
                  <a:lnTo>
                    <a:pt x="16113255" y="8882240"/>
                  </a:lnTo>
                  <a:lnTo>
                    <a:pt x="16114076" y="8887719"/>
                  </a:lnTo>
                  <a:lnTo>
                    <a:pt x="16117846" y="8890905"/>
                  </a:lnTo>
                  <a:lnTo>
                    <a:pt x="16123143" y="8895138"/>
                  </a:lnTo>
                  <a:lnTo>
                    <a:pt x="16125480" y="8896135"/>
                  </a:lnTo>
                  <a:lnTo>
                    <a:pt x="16125004" y="8896326"/>
                  </a:lnTo>
                  <a:lnTo>
                    <a:pt x="16128676" y="8897893"/>
                  </a:lnTo>
                  <a:lnTo>
                    <a:pt x="16133010" y="8896980"/>
                  </a:lnTo>
                  <a:lnTo>
                    <a:pt x="16135578" y="8893735"/>
                  </a:lnTo>
                  <a:lnTo>
                    <a:pt x="16138765" y="8889965"/>
                  </a:lnTo>
                  <a:lnTo>
                    <a:pt x="16137946" y="8884486"/>
                  </a:lnTo>
                  <a:lnTo>
                    <a:pt x="16134175" y="8881299"/>
                  </a:lnTo>
                  <a:lnTo>
                    <a:pt x="16128879" y="8877067"/>
                  </a:lnTo>
                  <a:lnTo>
                    <a:pt x="16125109" y="8873880"/>
                  </a:lnTo>
                  <a:close/>
                </a:path>
                <a:path w="17095470" h="9573260">
                  <a:moveTo>
                    <a:pt x="10709513" y="6554297"/>
                  </a:moveTo>
                  <a:lnTo>
                    <a:pt x="10693317" y="6558041"/>
                  </a:lnTo>
                  <a:lnTo>
                    <a:pt x="10690179" y="6562621"/>
                  </a:lnTo>
                  <a:lnTo>
                    <a:pt x="10691284" y="6567433"/>
                  </a:lnTo>
                  <a:lnTo>
                    <a:pt x="10692099" y="6570148"/>
                  </a:lnTo>
                  <a:lnTo>
                    <a:pt x="10693866" y="6572480"/>
                  </a:lnTo>
                  <a:lnTo>
                    <a:pt x="10696537" y="6573619"/>
                  </a:lnTo>
                  <a:lnTo>
                    <a:pt x="10696394" y="6573953"/>
                  </a:lnTo>
                  <a:lnTo>
                    <a:pt x="10698063" y="6574665"/>
                  </a:lnTo>
                  <a:lnTo>
                    <a:pt x="10701780" y="6574278"/>
                  </a:lnTo>
                  <a:lnTo>
                    <a:pt x="10713164" y="6571638"/>
                  </a:lnTo>
                  <a:lnTo>
                    <a:pt x="10716303" y="6567057"/>
                  </a:lnTo>
                  <a:lnTo>
                    <a:pt x="10714095" y="6557435"/>
                  </a:lnTo>
                  <a:lnTo>
                    <a:pt x="10709513" y="6554297"/>
                  </a:lnTo>
                  <a:close/>
                </a:path>
                <a:path w="17095470" h="9573260">
                  <a:moveTo>
                    <a:pt x="468357" y="2177472"/>
                  </a:moveTo>
                  <a:lnTo>
                    <a:pt x="463208" y="2175670"/>
                  </a:lnTo>
                  <a:lnTo>
                    <a:pt x="458637" y="2178060"/>
                  </a:lnTo>
                  <a:lnTo>
                    <a:pt x="454400" y="2180594"/>
                  </a:lnTo>
                  <a:lnTo>
                    <a:pt x="452597" y="2185743"/>
                  </a:lnTo>
                  <a:lnTo>
                    <a:pt x="454988" y="2190314"/>
                  </a:lnTo>
                  <a:lnTo>
                    <a:pt x="458287" y="2196457"/>
                  </a:lnTo>
                  <a:lnTo>
                    <a:pt x="459195" y="2198027"/>
                  </a:lnTo>
                  <a:lnTo>
                    <a:pt x="460913" y="2199549"/>
                  </a:lnTo>
                  <a:lnTo>
                    <a:pt x="465253" y="2201400"/>
                  </a:lnTo>
                  <a:lnTo>
                    <a:pt x="468016" y="2201396"/>
                  </a:lnTo>
                  <a:lnTo>
                    <a:pt x="470540" y="2200105"/>
                  </a:lnTo>
                  <a:lnTo>
                    <a:pt x="474777" y="2197572"/>
                  </a:lnTo>
                  <a:lnTo>
                    <a:pt x="476722" y="2192088"/>
                  </a:lnTo>
                  <a:lnTo>
                    <a:pt x="474189" y="2187851"/>
                  </a:lnTo>
                  <a:lnTo>
                    <a:pt x="470890" y="2181710"/>
                  </a:lnTo>
                  <a:lnTo>
                    <a:pt x="468357" y="2177472"/>
                  </a:lnTo>
                  <a:close/>
                </a:path>
                <a:path w="17095470" h="9573260">
                  <a:moveTo>
                    <a:pt x="16055007" y="8817147"/>
                  </a:moveTo>
                  <a:lnTo>
                    <a:pt x="16049528" y="8817967"/>
                  </a:lnTo>
                  <a:lnTo>
                    <a:pt x="16043155" y="8825507"/>
                  </a:lnTo>
                  <a:lnTo>
                    <a:pt x="16043975" y="8830986"/>
                  </a:lnTo>
                  <a:lnTo>
                    <a:pt x="16047745" y="8834172"/>
                  </a:lnTo>
                  <a:lnTo>
                    <a:pt x="16053042" y="8838404"/>
                  </a:lnTo>
                  <a:lnTo>
                    <a:pt x="16055378" y="8839401"/>
                  </a:lnTo>
                  <a:lnTo>
                    <a:pt x="16054901" y="8839592"/>
                  </a:lnTo>
                  <a:lnTo>
                    <a:pt x="16058573" y="8841158"/>
                  </a:lnTo>
                  <a:lnTo>
                    <a:pt x="16062908" y="8840247"/>
                  </a:lnTo>
                  <a:lnTo>
                    <a:pt x="16065476" y="8837001"/>
                  </a:lnTo>
                  <a:lnTo>
                    <a:pt x="16068662" y="8833231"/>
                  </a:lnTo>
                  <a:lnTo>
                    <a:pt x="16067843" y="8827752"/>
                  </a:lnTo>
                  <a:lnTo>
                    <a:pt x="16064074" y="8824566"/>
                  </a:lnTo>
                  <a:lnTo>
                    <a:pt x="16058777" y="8820333"/>
                  </a:lnTo>
                  <a:lnTo>
                    <a:pt x="16055007" y="8817147"/>
                  </a:lnTo>
                  <a:close/>
                </a:path>
                <a:path w="17095470" h="9573260">
                  <a:moveTo>
                    <a:pt x="15985382" y="8760222"/>
                  </a:moveTo>
                  <a:lnTo>
                    <a:pt x="15979903" y="8761041"/>
                  </a:lnTo>
                  <a:lnTo>
                    <a:pt x="15976717" y="8764811"/>
                  </a:lnTo>
                  <a:lnTo>
                    <a:pt x="15973387" y="8768915"/>
                  </a:lnTo>
                  <a:lnTo>
                    <a:pt x="15974206" y="8774394"/>
                  </a:lnTo>
                  <a:lnTo>
                    <a:pt x="15977976" y="8777580"/>
                  </a:lnTo>
                  <a:lnTo>
                    <a:pt x="15983273" y="8781813"/>
                  </a:lnTo>
                  <a:lnTo>
                    <a:pt x="15985610" y="8782810"/>
                  </a:lnTo>
                  <a:lnTo>
                    <a:pt x="15985468" y="8783143"/>
                  </a:lnTo>
                  <a:lnTo>
                    <a:pt x="15989139" y="8784710"/>
                  </a:lnTo>
                  <a:lnTo>
                    <a:pt x="15993475" y="8783797"/>
                  </a:lnTo>
                  <a:lnTo>
                    <a:pt x="15996042" y="8780552"/>
                  </a:lnTo>
                  <a:lnTo>
                    <a:pt x="15999371" y="8776448"/>
                  </a:lnTo>
                  <a:lnTo>
                    <a:pt x="15998552" y="8770970"/>
                  </a:lnTo>
                  <a:lnTo>
                    <a:pt x="15994783" y="8767783"/>
                  </a:lnTo>
                  <a:lnTo>
                    <a:pt x="15985382" y="8760222"/>
                  </a:lnTo>
                  <a:close/>
                </a:path>
                <a:path w="17095470" h="9573260">
                  <a:moveTo>
                    <a:pt x="10797453" y="6534991"/>
                  </a:moveTo>
                  <a:lnTo>
                    <a:pt x="10786067" y="6537631"/>
                  </a:lnTo>
                  <a:lnTo>
                    <a:pt x="10781399" y="6538401"/>
                  </a:lnTo>
                  <a:lnTo>
                    <a:pt x="10778324" y="6543009"/>
                  </a:lnTo>
                  <a:lnTo>
                    <a:pt x="10784476" y="6554313"/>
                  </a:lnTo>
                  <a:lnTo>
                    <a:pt x="10784333" y="6554648"/>
                  </a:lnTo>
                  <a:lnTo>
                    <a:pt x="10786002" y="6555360"/>
                  </a:lnTo>
                  <a:lnTo>
                    <a:pt x="10789719" y="6554972"/>
                  </a:lnTo>
                  <a:lnTo>
                    <a:pt x="10796292" y="6553435"/>
                  </a:lnTo>
                  <a:lnTo>
                    <a:pt x="10800961" y="6552665"/>
                  </a:lnTo>
                  <a:lnTo>
                    <a:pt x="10804035" y="6548057"/>
                  </a:lnTo>
                  <a:lnTo>
                    <a:pt x="10804240" y="6547751"/>
                  </a:lnTo>
                  <a:lnTo>
                    <a:pt x="10803136" y="6542940"/>
                  </a:lnTo>
                  <a:lnTo>
                    <a:pt x="10802366" y="6538270"/>
                  </a:lnTo>
                  <a:lnTo>
                    <a:pt x="10797453" y="6534991"/>
                  </a:lnTo>
                  <a:close/>
                </a:path>
                <a:path w="17095470" h="9573260">
                  <a:moveTo>
                    <a:pt x="426904" y="2097053"/>
                  </a:moveTo>
                  <a:lnTo>
                    <a:pt x="421612" y="2095584"/>
                  </a:lnTo>
                  <a:lnTo>
                    <a:pt x="417183" y="2097642"/>
                  </a:lnTo>
                  <a:lnTo>
                    <a:pt x="412613" y="2100032"/>
                  </a:lnTo>
                  <a:lnTo>
                    <a:pt x="411145" y="2105324"/>
                  </a:lnTo>
                  <a:lnTo>
                    <a:pt x="413201" y="2109753"/>
                  </a:lnTo>
                  <a:lnTo>
                    <a:pt x="417599" y="2117942"/>
                  </a:lnTo>
                  <a:lnTo>
                    <a:pt x="418984" y="2119321"/>
                  </a:lnTo>
                  <a:lnTo>
                    <a:pt x="422990" y="2121030"/>
                  </a:lnTo>
                  <a:lnTo>
                    <a:pt x="425753" y="2121026"/>
                  </a:lnTo>
                  <a:lnTo>
                    <a:pt x="428277" y="2119734"/>
                  </a:lnTo>
                  <a:lnTo>
                    <a:pt x="432847" y="2117344"/>
                  </a:lnTo>
                  <a:lnTo>
                    <a:pt x="434316" y="2112052"/>
                  </a:lnTo>
                  <a:lnTo>
                    <a:pt x="432259" y="2107623"/>
                  </a:lnTo>
                  <a:lnTo>
                    <a:pt x="429294" y="2101624"/>
                  </a:lnTo>
                  <a:lnTo>
                    <a:pt x="426904" y="2097053"/>
                  </a:lnTo>
                  <a:close/>
                </a:path>
                <a:path w="17095470" h="9573260">
                  <a:moveTo>
                    <a:pt x="15915898" y="8702962"/>
                  </a:moveTo>
                  <a:lnTo>
                    <a:pt x="15910085" y="8703639"/>
                  </a:lnTo>
                  <a:lnTo>
                    <a:pt x="15903713" y="8711180"/>
                  </a:lnTo>
                  <a:lnTo>
                    <a:pt x="15904389" y="8716993"/>
                  </a:lnTo>
                  <a:lnTo>
                    <a:pt x="15908159" y="8720179"/>
                  </a:lnTo>
                  <a:lnTo>
                    <a:pt x="15913456" y="8724411"/>
                  </a:lnTo>
                  <a:lnTo>
                    <a:pt x="15915794" y="8725408"/>
                  </a:lnTo>
                  <a:lnTo>
                    <a:pt x="15915651" y="8725742"/>
                  </a:lnTo>
                  <a:lnTo>
                    <a:pt x="15919323" y="8727308"/>
                  </a:lnTo>
                  <a:lnTo>
                    <a:pt x="15923657" y="8726395"/>
                  </a:lnTo>
                  <a:lnTo>
                    <a:pt x="15926226" y="8723150"/>
                  </a:lnTo>
                  <a:lnTo>
                    <a:pt x="15929412" y="8719381"/>
                  </a:lnTo>
                  <a:lnTo>
                    <a:pt x="15928736" y="8713568"/>
                  </a:lnTo>
                  <a:lnTo>
                    <a:pt x="15924965" y="8710381"/>
                  </a:lnTo>
                  <a:lnTo>
                    <a:pt x="15919669" y="8706149"/>
                  </a:lnTo>
                  <a:lnTo>
                    <a:pt x="15915898" y="8702962"/>
                  </a:lnTo>
                  <a:close/>
                </a:path>
                <a:path w="17095470" h="9573260">
                  <a:moveTo>
                    <a:pt x="15846415" y="8645704"/>
                  </a:moveTo>
                  <a:lnTo>
                    <a:pt x="15840603" y="8646381"/>
                  </a:lnTo>
                  <a:lnTo>
                    <a:pt x="15834229" y="8653921"/>
                  </a:lnTo>
                  <a:lnTo>
                    <a:pt x="15834906" y="8659733"/>
                  </a:lnTo>
                  <a:lnTo>
                    <a:pt x="15838677" y="8662920"/>
                  </a:lnTo>
                  <a:lnTo>
                    <a:pt x="15843973" y="8667152"/>
                  </a:lnTo>
                  <a:lnTo>
                    <a:pt x="15844498" y="8667770"/>
                  </a:lnTo>
                  <a:lnTo>
                    <a:pt x="15849840" y="8670049"/>
                  </a:lnTo>
                  <a:lnTo>
                    <a:pt x="15854175" y="8669137"/>
                  </a:lnTo>
                  <a:lnTo>
                    <a:pt x="15856743" y="8665892"/>
                  </a:lnTo>
                  <a:lnTo>
                    <a:pt x="15859928" y="8662121"/>
                  </a:lnTo>
                  <a:lnTo>
                    <a:pt x="15859252" y="8656309"/>
                  </a:lnTo>
                  <a:lnTo>
                    <a:pt x="15855482" y="8653122"/>
                  </a:lnTo>
                  <a:lnTo>
                    <a:pt x="15850185" y="8648890"/>
                  </a:lnTo>
                  <a:lnTo>
                    <a:pt x="15846415" y="8645704"/>
                  </a:lnTo>
                  <a:close/>
                </a:path>
                <a:path w="17095470" h="9573260">
                  <a:moveTo>
                    <a:pt x="10886059" y="6515970"/>
                  </a:moveTo>
                  <a:lnTo>
                    <a:pt x="10881247" y="6517073"/>
                  </a:lnTo>
                  <a:lnTo>
                    <a:pt x="10874340" y="6518468"/>
                  </a:lnTo>
                  <a:lnTo>
                    <a:pt x="10869672" y="6519238"/>
                  </a:lnTo>
                  <a:lnTo>
                    <a:pt x="10866597" y="6523845"/>
                  </a:lnTo>
                  <a:lnTo>
                    <a:pt x="10874750" y="6536004"/>
                  </a:lnTo>
                  <a:lnTo>
                    <a:pt x="10878325" y="6535950"/>
                  </a:lnTo>
                  <a:lnTo>
                    <a:pt x="10884899" y="6534414"/>
                  </a:lnTo>
                  <a:lnTo>
                    <a:pt x="10889569" y="6533644"/>
                  </a:lnTo>
                  <a:lnTo>
                    <a:pt x="10892644" y="6529037"/>
                  </a:lnTo>
                  <a:lnTo>
                    <a:pt x="10892849" y="6528730"/>
                  </a:lnTo>
                  <a:lnTo>
                    <a:pt x="10891744" y="6523919"/>
                  </a:lnTo>
                  <a:lnTo>
                    <a:pt x="10890973" y="6519249"/>
                  </a:lnTo>
                  <a:lnTo>
                    <a:pt x="10886059" y="6515970"/>
                  </a:lnTo>
                  <a:close/>
                </a:path>
                <a:path w="17095470" h="9573260">
                  <a:moveTo>
                    <a:pt x="15776933" y="8588445"/>
                  </a:moveTo>
                  <a:lnTo>
                    <a:pt x="15771120" y="8589122"/>
                  </a:lnTo>
                  <a:lnTo>
                    <a:pt x="15764746" y="8596662"/>
                  </a:lnTo>
                  <a:lnTo>
                    <a:pt x="15765423" y="8602474"/>
                  </a:lnTo>
                  <a:lnTo>
                    <a:pt x="15769193" y="8605661"/>
                  </a:lnTo>
                  <a:lnTo>
                    <a:pt x="15774492" y="8609894"/>
                  </a:lnTo>
                  <a:lnTo>
                    <a:pt x="15775017" y="8610513"/>
                  </a:lnTo>
                  <a:lnTo>
                    <a:pt x="15780355" y="8612790"/>
                  </a:lnTo>
                  <a:lnTo>
                    <a:pt x="15784693" y="8611878"/>
                  </a:lnTo>
                  <a:lnTo>
                    <a:pt x="15787261" y="8608633"/>
                  </a:lnTo>
                  <a:lnTo>
                    <a:pt x="15790448" y="8604863"/>
                  </a:lnTo>
                  <a:lnTo>
                    <a:pt x="15789769" y="8599050"/>
                  </a:lnTo>
                  <a:lnTo>
                    <a:pt x="15786000" y="8595863"/>
                  </a:lnTo>
                  <a:lnTo>
                    <a:pt x="15780702" y="8591632"/>
                  </a:lnTo>
                  <a:lnTo>
                    <a:pt x="15776933" y="8588445"/>
                  </a:lnTo>
                  <a:close/>
                </a:path>
                <a:path w="17095470" h="9573260">
                  <a:moveTo>
                    <a:pt x="387596" y="2017154"/>
                  </a:moveTo>
                  <a:lnTo>
                    <a:pt x="382112" y="2015210"/>
                  </a:lnTo>
                  <a:lnTo>
                    <a:pt x="373255" y="2019324"/>
                  </a:lnTo>
                  <a:lnTo>
                    <a:pt x="371311" y="2024807"/>
                  </a:lnTo>
                  <a:lnTo>
                    <a:pt x="373368" y="2029235"/>
                  </a:lnTo>
                  <a:lnTo>
                    <a:pt x="376333" y="2035234"/>
                  </a:lnTo>
                  <a:lnTo>
                    <a:pt x="377098" y="2037140"/>
                  </a:lnTo>
                  <a:lnTo>
                    <a:pt x="378817" y="2038662"/>
                  </a:lnTo>
                  <a:lnTo>
                    <a:pt x="383156" y="2040513"/>
                  </a:lnTo>
                  <a:lnTo>
                    <a:pt x="385778" y="2040842"/>
                  </a:lnTo>
                  <a:lnTo>
                    <a:pt x="388302" y="2039551"/>
                  </a:lnTo>
                  <a:lnTo>
                    <a:pt x="392730" y="2037495"/>
                  </a:lnTo>
                  <a:lnTo>
                    <a:pt x="394674" y="2032011"/>
                  </a:lnTo>
                  <a:lnTo>
                    <a:pt x="392617" y="2027583"/>
                  </a:lnTo>
                  <a:lnTo>
                    <a:pt x="389653" y="2021583"/>
                  </a:lnTo>
                  <a:lnTo>
                    <a:pt x="387596" y="2017154"/>
                  </a:lnTo>
                  <a:close/>
                </a:path>
                <a:path w="17095470" h="9573260">
                  <a:moveTo>
                    <a:pt x="15707591" y="8530852"/>
                  </a:moveTo>
                  <a:lnTo>
                    <a:pt x="15701779" y="8531528"/>
                  </a:lnTo>
                  <a:lnTo>
                    <a:pt x="15695406" y="8539069"/>
                  </a:lnTo>
                  <a:lnTo>
                    <a:pt x="15696083" y="8544882"/>
                  </a:lnTo>
                  <a:lnTo>
                    <a:pt x="15699852" y="8548068"/>
                  </a:lnTo>
                  <a:lnTo>
                    <a:pt x="15705152" y="8552301"/>
                  </a:lnTo>
                  <a:lnTo>
                    <a:pt x="15705676" y="8552920"/>
                  </a:lnTo>
                  <a:lnTo>
                    <a:pt x="15711015" y="8555197"/>
                  </a:lnTo>
                  <a:lnTo>
                    <a:pt x="15715353" y="8554286"/>
                  </a:lnTo>
                  <a:lnTo>
                    <a:pt x="15717921" y="8551041"/>
                  </a:lnTo>
                  <a:lnTo>
                    <a:pt x="15721108" y="8547270"/>
                  </a:lnTo>
                  <a:lnTo>
                    <a:pt x="15720429" y="8541457"/>
                  </a:lnTo>
                  <a:lnTo>
                    <a:pt x="15716658" y="8538270"/>
                  </a:lnTo>
                  <a:lnTo>
                    <a:pt x="15711362" y="8534038"/>
                  </a:lnTo>
                  <a:lnTo>
                    <a:pt x="15707591" y="8530852"/>
                  </a:lnTo>
                  <a:close/>
                </a:path>
                <a:path w="17095470" h="9573260">
                  <a:moveTo>
                    <a:pt x="10974521" y="6497281"/>
                  </a:moveTo>
                  <a:lnTo>
                    <a:pt x="10969711" y="6498386"/>
                  </a:lnTo>
                  <a:lnTo>
                    <a:pt x="10962803" y="6499779"/>
                  </a:lnTo>
                  <a:lnTo>
                    <a:pt x="10958135" y="6500550"/>
                  </a:lnTo>
                  <a:lnTo>
                    <a:pt x="10955059" y="6505157"/>
                  </a:lnTo>
                  <a:lnTo>
                    <a:pt x="10954854" y="6505464"/>
                  </a:lnTo>
                  <a:lnTo>
                    <a:pt x="10955959" y="6510275"/>
                  </a:lnTo>
                  <a:lnTo>
                    <a:pt x="10956298" y="6513181"/>
                  </a:lnTo>
                  <a:lnTo>
                    <a:pt x="10958400" y="6515656"/>
                  </a:lnTo>
                  <a:lnTo>
                    <a:pt x="10961070" y="6516795"/>
                  </a:lnTo>
                  <a:lnTo>
                    <a:pt x="10961212" y="6516461"/>
                  </a:lnTo>
                  <a:lnTo>
                    <a:pt x="10962882" y="6517173"/>
                  </a:lnTo>
                  <a:lnTo>
                    <a:pt x="10966454" y="6517119"/>
                  </a:lnTo>
                  <a:lnTo>
                    <a:pt x="10973362" y="6515726"/>
                  </a:lnTo>
                  <a:lnTo>
                    <a:pt x="10978031" y="6514956"/>
                  </a:lnTo>
                  <a:lnTo>
                    <a:pt x="10981106" y="6510349"/>
                  </a:lnTo>
                  <a:lnTo>
                    <a:pt x="10981311" y="6510042"/>
                  </a:lnTo>
                  <a:lnTo>
                    <a:pt x="10980207" y="6505230"/>
                  </a:lnTo>
                  <a:lnTo>
                    <a:pt x="10979436" y="6500562"/>
                  </a:lnTo>
                  <a:lnTo>
                    <a:pt x="10974521" y="6497281"/>
                  </a:lnTo>
                  <a:close/>
                </a:path>
                <a:path w="17095470" h="9573260">
                  <a:moveTo>
                    <a:pt x="15638109" y="8473593"/>
                  </a:moveTo>
                  <a:lnTo>
                    <a:pt x="15632296" y="8474270"/>
                  </a:lnTo>
                  <a:lnTo>
                    <a:pt x="15625924" y="8481810"/>
                  </a:lnTo>
                  <a:lnTo>
                    <a:pt x="15626601" y="8487623"/>
                  </a:lnTo>
                  <a:lnTo>
                    <a:pt x="15630372" y="8490810"/>
                  </a:lnTo>
                  <a:lnTo>
                    <a:pt x="15635668" y="8495042"/>
                  </a:lnTo>
                  <a:lnTo>
                    <a:pt x="15636193" y="8495661"/>
                  </a:lnTo>
                  <a:lnTo>
                    <a:pt x="15641535" y="8497939"/>
                  </a:lnTo>
                  <a:lnTo>
                    <a:pt x="15645870" y="8497027"/>
                  </a:lnTo>
                  <a:lnTo>
                    <a:pt x="15648437" y="8493782"/>
                  </a:lnTo>
                  <a:lnTo>
                    <a:pt x="15651624" y="8490011"/>
                  </a:lnTo>
                  <a:lnTo>
                    <a:pt x="15650945" y="8484197"/>
                  </a:lnTo>
                  <a:lnTo>
                    <a:pt x="15647175" y="8481011"/>
                  </a:lnTo>
                  <a:lnTo>
                    <a:pt x="15641878" y="8476779"/>
                  </a:lnTo>
                  <a:lnTo>
                    <a:pt x="15638109" y="8473593"/>
                  </a:lnTo>
                  <a:close/>
                </a:path>
                <a:path w="17095470" h="9573260">
                  <a:moveTo>
                    <a:pt x="349143" y="1935252"/>
                  </a:moveTo>
                  <a:lnTo>
                    <a:pt x="343659" y="1933308"/>
                  </a:lnTo>
                  <a:lnTo>
                    <a:pt x="334802" y="1937421"/>
                  </a:lnTo>
                  <a:lnTo>
                    <a:pt x="332858" y="1942905"/>
                  </a:lnTo>
                  <a:lnTo>
                    <a:pt x="334914" y="1947334"/>
                  </a:lnTo>
                  <a:lnTo>
                    <a:pt x="337737" y="1953667"/>
                  </a:lnTo>
                  <a:lnTo>
                    <a:pt x="338836" y="1955714"/>
                  </a:lnTo>
                  <a:lnTo>
                    <a:pt x="340554" y="1957237"/>
                  </a:lnTo>
                  <a:lnTo>
                    <a:pt x="344560" y="1958946"/>
                  </a:lnTo>
                  <a:lnTo>
                    <a:pt x="347324" y="1958941"/>
                  </a:lnTo>
                  <a:lnTo>
                    <a:pt x="349706" y="1957983"/>
                  </a:lnTo>
                  <a:lnTo>
                    <a:pt x="354134" y="1955927"/>
                  </a:lnTo>
                  <a:lnTo>
                    <a:pt x="356078" y="1950443"/>
                  </a:lnTo>
                  <a:lnTo>
                    <a:pt x="354022" y="1946015"/>
                  </a:lnTo>
                  <a:lnTo>
                    <a:pt x="351200" y="1939681"/>
                  </a:lnTo>
                  <a:lnTo>
                    <a:pt x="349143" y="1935252"/>
                  </a:lnTo>
                  <a:close/>
                </a:path>
                <a:path w="17095470" h="9573260">
                  <a:moveTo>
                    <a:pt x="15567676" y="8416718"/>
                  </a:moveTo>
                  <a:lnTo>
                    <a:pt x="15562196" y="8417536"/>
                  </a:lnTo>
                  <a:lnTo>
                    <a:pt x="15555823" y="8425077"/>
                  </a:lnTo>
                  <a:lnTo>
                    <a:pt x="15556500" y="8430889"/>
                  </a:lnTo>
                  <a:lnTo>
                    <a:pt x="15560270" y="8434076"/>
                  </a:lnTo>
                  <a:lnTo>
                    <a:pt x="15565567" y="8438308"/>
                  </a:lnTo>
                  <a:lnTo>
                    <a:pt x="15567904" y="8439305"/>
                  </a:lnTo>
                  <a:lnTo>
                    <a:pt x="15567761" y="8439639"/>
                  </a:lnTo>
                  <a:lnTo>
                    <a:pt x="15571433" y="8441205"/>
                  </a:lnTo>
                  <a:lnTo>
                    <a:pt x="15575768" y="8440292"/>
                  </a:lnTo>
                  <a:lnTo>
                    <a:pt x="15578336" y="8437047"/>
                  </a:lnTo>
                  <a:lnTo>
                    <a:pt x="15581523" y="8433277"/>
                  </a:lnTo>
                  <a:lnTo>
                    <a:pt x="15580846" y="8427465"/>
                  </a:lnTo>
                  <a:lnTo>
                    <a:pt x="15577075" y="8424278"/>
                  </a:lnTo>
                  <a:lnTo>
                    <a:pt x="15567676" y="8416718"/>
                  </a:lnTo>
                  <a:close/>
                </a:path>
                <a:path w="17095470" h="9573260">
                  <a:moveTo>
                    <a:pt x="11063226" y="6479880"/>
                  </a:moveTo>
                  <a:lnTo>
                    <a:pt x="11058415" y="6480984"/>
                  </a:lnTo>
                  <a:lnTo>
                    <a:pt x="11051507" y="6482378"/>
                  </a:lnTo>
                  <a:lnTo>
                    <a:pt x="11046505" y="6483006"/>
                  </a:lnTo>
                  <a:lnTo>
                    <a:pt x="11043225" y="6487920"/>
                  </a:lnTo>
                  <a:lnTo>
                    <a:pt x="11044330" y="6492731"/>
                  </a:lnTo>
                  <a:lnTo>
                    <a:pt x="11044667" y="6495638"/>
                  </a:lnTo>
                  <a:lnTo>
                    <a:pt x="11046769" y="6498112"/>
                  </a:lnTo>
                  <a:lnTo>
                    <a:pt x="11051108" y="6499963"/>
                  </a:lnTo>
                  <a:lnTo>
                    <a:pt x="11054681" y="6499910"/>
                  </a:lnTo>
                  <a:lnTo>
                    <a:pt x="11061591" y="6498516"/>
                  </a:lnTo>
                  <a:lnTo>
                    <a:pt x="11066592" y="6497888"/>
                  </a:lnTo>
                  <a:lnTo>
                    <a:pt x="11069873" y="6492974"/>
                  </a:lnTo>
                  <a:lnTo>
                    <a:pt x="11068768" y="6488162"/>
                  </a:lnTo>
                  <a:lnTo>
                    <a:pt x="11068141" y="6483160"/>
                  </a:lnTo>
                  <a:lnTo>
                    <a:pt x="11063226" y="6479880"/>
                  </a:lnTo>
                  <a:close/>
                </a:path>
                <a:path w="17095470" h="9573260">
                  <a:moveTo>
                    <a:pt x="15498192" y="8359458"/>
                  </a:moveTo>
                  <a:lnTo>
                    <a:pt x="15492713" y="8360277"/>
                  </a:lnTo>
                  <a:lnTo>
                    <a:pt x="15489526" y="8364047"/>
                  </a:lnTo>
                  <a:lnTo>
                    <a:pt x="15486198" y="8368152"/>
                  </a:lnTo>
                  <a:lnTo>
                    <a:pt x="15487017" y="8373630"/>
                  </a:lnTo>
                  <a:lnTo>
                    <a:pt x="15490787" y="8376817"/>
                  </a:lnTo>
                  <a:lnTo>
                    <a:pt x="15496084" y="8381049"/>
                  </a:lnTo>
                  <a:lnTo>
                    <a:pt x="15498420" y="8382046"/>
                  </a:lnTo>
                  <a:lnTo>
                    <a:pt x="15498277" y="8382380"/>
                  </a:lnTo>
                  <a:lnTo>
                    <a:pt x="15501950" y="8383947"/>
                  </a:lnTo>
                  <a:lnTo>
                    <a:pt x="15506285" y="8383033"/>
                  </a:lnTo>
                  <a:lnTo>
                    <a:pt x="15508853" y="8379788"/>
                  </a:lnTo>
                  <a:lnTo>
                    <a:pt x="15512181" y="8375684"/>
                  </a:lnTo>
                  <a:lnTo>
                    <a:pt x="15511362" y="8370205"/>
                  </a:lnTo>
                  <a:lnTo>
                    <a:pt x="15507592" y="8367019"/>
                  </a:lnTo>
                  <a:lnTo>
                    <a:pt x="15498192" y="8359458"/>
                  </a:lnTo>
                  <a:close/>
                </a:path>
                <a:path w="17095470" h="9573260">
                  <a:moveTo>
                    <a:pt x="313119" y="1853204"/>
                  </a:moveTo>
                  <a:lnTo>
                    <a:pt x="307778" y="1850926"/>
                  </a:lnTo>
                  <a:lnTo>
                    <a:pt x="303350" y="1852982"/>
                  </a:lnTo>
                  <a:lnTo>
                    <a:pt x="298588" y="1854897"/>
                  </a:lnTo>
                  <a:lnTo>
                    <a:pt x="296309" y="1860238"/>
                  </a:lnTo>
                  <a:lnTo>
                    <a:pt x="298366" y="1864667"/>
                  </a:lnTo>
                  <a:lnTo>
                    <a:pt x="301188" y="1871000"/>
                  </a:lnTo>
                  <a:lnTo>
                    <a:pt x="302146" y="1873381"/>
                  </a:lnTo>
                  <a:lnTo>
                    <a:pt x="303864" y="1874903"/>
                  </a:lnTo>
                  <a:lnTo>
                    <a:pt x="305867" y="1875758"/>
                  </a:lnTo>
                  <a:lnTo>
                    <a:pt x="305724" y="1876091"/>
                  </a:lnTo>
                  <a:lnTo>
                    <a:pt x="308061" y="1877088"/>
                  </a:lnTo>
                  <a:lnTo>
                    <a:pt x="310491" y="1876941"/>
                  </a:lnTo>
                  <a:lnTo>
                    <a:pt x="317634" y="1874069"/>
                  </a:lnTo>
                  <a:lnTo>
                    <a:pt x="319913" y="1868728"/>
                  </a:lnTo>
                  <a:lnTo>
                    <a:pt x="317856" y="1864300"/>
                  </a:lnTo>
                  <a:lnTo>
                    <a:pt x="315034" y="1857966"/>
                  </a:lnTo>
                  <a:lnTo>
                    <a:pt x="313119" y="1853204"/>
                  </a:lnTo>
                  <a:close/>
                </a:path>
                <a:path w="17095470" h="9573260">
                  <a:moveTo>
                    <a:pt x="15428233" y="8302391"/>
                  </a:moveTo>
                  <a:lnTo>
                    <a:pt x="15422754" y="8303209"/>
                  </a:lnTo>
                  <a:lnTo>
                    <a:pt x="15419568" y="8306980"/>
                  </a:lnTo>
                  <a:lnTo>
                    <a:pt x="15416238" y="8311084"/>
                  </a:lnTo>
                  <a:lnTo>
                    <a:pt x="15417057" y="8316562"/>
                  </a:lnTo>
                  <a:lnTo>
                    <a:pt x="15420827" y="8319749"/>
                  </a:lnTo>
                  <a:lnTo>
                    <a:pt x="15426124" y="8323981"/>
                  </a:lnTo>
                  <a:lnTo>
                    <a:pt x="15428461" y="8324978"/>
                  </a:lnTo>
                  <a:lnTo>
                    <a:pt x="15428318" y="8325313"/>
                  </a:lnTo>
                  <a:lnTo>
                    <a:pt x="15431990" y="8326879"/>
                  </a:lnTo>
                  <a:lnTo>
                    <a:pt x="15436325" y="8325965"/>
                  </a:lnTo>
                  <a:lnTo>
                    <a:pt x="15438893" y="8322720"/>
                  </a:lnTo>
                  <a:lnTo>
                    <a:pt x="15442222" y="8318616"/>
                  </a:lnTo>
                  <a:lnTo>
                    <a:pt x="15441403" y="8313138"/>
                  </a:lnTo>
                  <a:lnTo>
                    <a:pt x="15437634" y="8309952"/>
                  </a:lnTo>
                  <a:lnTo>
                    <a:pt x="15428233" y="8302391"/>
                  </a:lnTo>
                  <a:close/>
                </a:path>
                <a:path w="17095470" h="9573260">
                  <a:moveTo>
                    <a:pt x="11151314" y="6463004"/>
                  </a:moveTo>
                  <a:lnTo>
                    <a:pt x="11146501" y="6464109"/>
                  </a:lnTo>
                  <a:lnTo>
                    <a:pt x="11139735" y="6465168"/>
                  </a:lnTo>
                  <a:lnTo>
                    <a:pt x="11135067" y="6465939"/>
                  </a:lnTo>
                  <a:lnTo>
                    <a:pt x="11131453" y="6470710"/>
                  </a:lnTo>
                  <a:lnTo>
                    <a:pt x="11132556" y="6475521"/>
                  </a:lnTo>
                  <a:lnTo>
                    <a:pt x="11133229" y="6478570"/>
                  </a:lnTo>
                  <a:lnTo>
                    <a:pt x="11135331" y="6481045"/>
                  </a:lnTo>
                  <a:lnTo>
                    <a:pt x="11139336" y="6482753"/>
                  </a:lnTo>
                  <a:lnTo>
                    <a:pt x="11142909" y="6482699"/>
                  </a:lnTo>
                  <a:lnTo>
                    <a:pt x="11149675" y="6481640"/>
                  </a:lnTo>
                  <a:lnTo>
                    <a:pt x="11154344" y="6480870"/>
                  </a:lnTo>
                  <a:lnTo>
                    <a:pt x="11157958" y="6476098"/>
                  </a:lnTo>
                  <a:lnTo>
                    <a:pt x="11156854" y="6471286"/>
                  </a:lnTo>
                  <a:lnTo>
                    <a:pt x="11156084" y="6466618"/>
                  </a:lnTo>
                  <a:lnTo>
                    <a:pt x="11151314" y="6463004"/>
                  </a:lnTo>
                  <a:close/>
                </a:path>
                <a:path w="17095470" h="9573260">
                  <a:moveTo>
                    <a:pt x="15358322" y="8246133"/>
                  </a:moveTo>
                  <a:lnTo>
                    <a:pt x="15352843" y="8246952"/>
                  </a:lnTo>
                  <a:lnTo>
                    <a:pt x="15346471" y="8254493"/>
                  </a:lnTo>
                  <a:lnTo>
                    <a:pt x="15347290" y="8259971"/>
                  </a:lnTo>
                  <a:lnTo>
                    <a:pt x="15351059" y="8263158"/>
                  </a:lnTo>
                  <a:lnTo>
                    <a:pt x="15356356" y="8267391"/>
                  </a:lnTo>
                  <a:lnTo>
                    <a:pt x="15358693" y="8268388"/>
                  </a:lnTo>
                  <a:lnTo>
                    <a:pt x="15358216" y="8268578"/>
                  </a:lnTo>
                  <a:lnTo>
                    <a:pt x="15361889" y="8270145"/>
                  </a:lnTo>
                  <a:lnTo>
                    <a:pt x="15366226" y="8269233"/>
                  </a:lnTo>
                  <a:lnTo>
                    <a:pt x="15368793" y="8265988"/>
                  </a:lnTo>
                  <a:lnTo>
                    <a:pt x="15371980" y="8262218"/>
                  </a:lnTo>
                  <a:lnTo>
                    <a:pt x="15371159" y="8256738"/>
                  </a:lnTo>
                  <a:lnTo>
                    <a:pt x="15367389" y="8253551"/>
                  </a:lnTo>
                  <a:lnTo>
                    <a:pt x="15362092" y="8249319"/>
                  </a:lnTo>
                  <a:lnTo>
                    <a:pt x="15358322" y="8246133"/>
                  </a:lnTo>
                  <a:close/>
                </a:path>
                <a:path w="17095470" h="9573260">
                  <a:moveTo>
                    <a:pt x="15288220" y="8189399"/>
                  </a:moveTo>
                  <a:lnTo>
                    <a:pt x="15282742" y="8190219"/>
                  </a:lnTo>
                  <a:lnTo>
                    <a:pt x="15276368" y="8197759"/>
                  </a:lnTo>
                  <a:lnTo>
                    <a:pt x="15277187" y="8203237"/>
                  </a:lnTo>
                  <a:lnTo>
                    <a:pt x="15280958" y="8206424"/>
                  </a:lnTo>
                  <a:lnTo>
                    <a:pt x="15286256" y="8210657"/>
                  </a:lnTo>
                  <a:lnTo>
                    <a:pt x="15288591" y="8211653"/>
                  </a:lnTo>
                  <a:lnTo>
                    <a:pt x="15288117" y="8211845"/>
                  </a:lnTo>
                  <a:lnTo>
                    <a:pt x="15291789" y="8213412"/>
                  </a:lnTo>
                  <a:lnTo>
                    <a:pt x="15296123" y="8212499"/>
                  </a:lnTo>
                  <a:lnTo>
                    <a:pt x="15298691" y="8209254"/>
                  </a:lnTo>
                  <a:lnTo>
                    <a:pt x="15301878" y="8205483"/>
                  </a:lnTo>
                  <a:lnTo>
                    <a:pt x="15301057" y="8200004"/>
                  </a:lnTo>
                  <a:lnTo>
                    <a:pt x="15297287" y="8196817"/>
                  </a:lnTo>
                  <a:lnTo>
                    <a:pt x="15291990" y="8192586"/>
                  </a:lnTo>
                  <a:lnTo>
                    <a:pt x="15288220" y="8189399"/>
                  </a:lnTo>
                  <a:close/>
                </a:path>
                <a:path w="17095470" h="9573260">
                  <a:moveTo>
                    <a:pt x="11239780" y="6447080"/>
                  </a:moveTo>
                  <a:lnTo>
                    <a:pt x="11235111" y="6447851"/>
                  </a:lnTo>
                  <a:lnTo>
                    <a:pt x="11228346" y="6448910"/>
                  </a:lnTo>
                  <a:lnTo>
                    <a:pt x="11223678" y="6449681"/>
                  </a:lnTo>
                  <a:lnTo>
                    <a:pt x="11220398" y="6454595"/>
                  </a:lnTo>
                  <a:lnTo>
                    <a:pt x="11221167" y="6459263"/>
                  </a:lnTo>
                  <a:lnTo>
                    <a:pt x="11221840" y="6462313"/>
                  </a:lnTo>
                  <a:lnTo>
                    <a:pt x="11223941" y="6464788"/>
                  </a:lnTo>
                  <a:lnTo>
                    <a:pt x="11227948" y="6466497"/>
                  </a:lnTo>
                  <a:lnTo>
                    <a:pt x="11231522" y="6466442"/>
                  </a:lnTo>
                  <a:lnTo>
                    <a:pt x="11238287" y="6465382"/>
                  </a:lnTo>
                  <a:lnTo>
                    <a:pt x="11242956" y="6464611"/>
                  </a:lnTo>
                  <a:lnTo>
                    <a:pt x="11246236" y="6459698"/>
                  </a:lnTo>
                  <a:lnTo>
                    <a:pt x="11244695" y="6450360"/>
                  </a:lnTo>
                  <a:lnTo>
                    <a:pt x="11239780" y="6447080"/>
                  </a:lnTo>
                  <a:close/>
                </a:path>
                <a:path w="17095470" h="9573260">
                  <a:moveTo>
                    <a:pt x="278810" y="1769913"/>
                  </a:moveTo>
                  <a:lnTo>
                    <a:pt x="273802" y="1767777"/>
                  </a:lnTo>
                  <a:lnTo>
                    <a:pt x="264278" y="1771606"/>
                  </a:lnTo>
                  <a:lnTo>
                    <a:pt x="262142" y="1776613"/>
                  </a:lnTo>
                  <a:lnTo>
                    <a:pt x="266545" y="1787567"/>
                  </a:lnTo>
                  <a:lnTo>
                    <a:pt x="267168" y="1789806"/>
                  </a:lnTo>
                  <a:lnTo>
                    <a:pt x="269220" y="1791470"/>
                  </a:lnTo>
                  <a:lnTo>
                    <a:pt x="273560" y="1793321"/>
                  </a:lnTo>
                  <a:lnTo>
                    <a:pt x="275847" y="1793508"/>
                  </a:lnTo>
                  <a:lnTo>
                    <a:pt x="282990" y="1790637"/>
                  </a:lnTo>
                  <a:lnTo>
                    <a:pt x="285127" y="1785629"/>
                  </a:lnTo>
                  <a:lnTo>
                    <a:pt x="278810" y="1769913"/>
                  </a:lnTo>
                  <a:close/>
                </a:path>
                <a:path w="17095470" h="9573260">
                  <a:moveTo>
                    <a:pt x="15217978" y="8133000"/>
                  </a:moveTo>
                  <a:lnTo>
                    <a:pt x="15212497" y="8133818"/>
                  </a:lnTo>
                  <a:lnTo>
                    <a:pt x="15206124" y="8141359"/>
                  </a:lnTo>
                  <a:lnTo>
                    <a:pt x="15206946" y="8146838"/>
                  </a:lnTo>
                  <a:lnTo>
                    <a:pt x="15210716" y="8150024"/>
                  </a:lnTo>
                  <a:lnTo>
                    <a:pt x="15216013" y="8154257"/>
                  </a:lnTo>
                  <a:lnTo>
                    <a:pt x="15218349" y="8155253"/>
                  </a:lnTo>
                  <a:lnTo>
                    <a:pt x="15217872" y="8155445"/>
                  </a:lnTo>
                  <a:lnTo>
                    <a:pt x="15221544" y="8157011"/>
                  </a:lnTo>
                  <a:lnTo>
                    <a:pt x="15225880" y="8156099"/>
                  </a:lnTo>
                  <a:lnTo>
                    <a:pt x="15228446" y="8152853"/>
                  </a:lnTo>
                  <a:lnTo>
                    <a:pt x="15231633" y="8149083"/>
                  </a:lnTo>
                  <a:lnTo>
                    <a:pt x="15230814" y="8143605"/>
                  </a:lnTo>
                  <a:lnTo>
                    <a:pt x="15227045" y="8140418"/>
                  </a:lnTo>
                  <a:lnTo>
                    <a:pt x="15221747" y="8136187"/>
                  </a:lnTo>
                  <a:lnTo>
                    <a:pt x="15217978" y="8133000"/>
                  </a:lnTo>
                  <a:close/>
                </a:path>
                <a:path w="17095470" h="9573260">
                  <a:moveTo>
                    <a:pt x="15147256" y="8076791"/>
                  </a:moveTo>
                  <a:lnTo>
                    <a:pt x="15141778" y="8077610"/>
                  </a:lnTo>
                  <a:lnTo>
                    <a:pt x="15135406" y="8085151"/>
                  </a:lnTo>
                  <a:lnTo>
                    <a:pt x="15136224" y="8090630"/>
                  </a:lnTo>
                  <a:lnTo>
                    <a:pt x="15139994" y="8093816"/>
                  </a:lnTo>
                  <a:lnTo>
                    <a:pt x="15145291" y="8098048"/>
                  </a:lnTo>
                  <a:lnTo>
                    <a:pt x="15147628" y="8099045"/>
                  </a:lnTo>
                  <a:lnTo>
                    <a:pt x="15147151" y="8099236"/>
                  </a:lnTo>
                  <a:lnTo>
                    <a:pt x="15150824" y="8100802"/>
                  </a:lnTo>
                  <a:lnTo>
                    <a:pt x="15155158" y="8099890"/>
                  </a:lnTo>
                  <a:lnTo>
                    <a:pt x="15157727" y="8096645"/>
                  </a:lnTo>
                  <a:lnTo>
                    <a:pt x="15160912" y="8092874"/>
                  </a:lnTo>
                  <a:lnTo>
                    <a:pt x="15160093" y="8087396"/>
                  </a:lnTo>
                  <a:lnTo>
                    <a:pt x="15156323" y="8084209"/>
                  </a:lnTo>
                  <a:lnTo>
                    <a:pt x="15151026" y="8079977"/>
                  </a:lnTo>
                  <a:lnTo>
                    <a:pt x="15147256" y="8076791"/>
                  </a:lnTo>
                  <a:close/>
                </a:path>
                <a:path w="17095470" h="9573260">
                  <a:moveTo>
                    <a:pt x="11329634" y="6432536"/>
                  </a:moveTo>
                  <a:lnTo>
                    <a:pt x="11324632" y="6433164"/>
                  </a:lnTo>
                  <a:lnTo>
                    <a:pt x="11317866" y="6434224"/>
                  </a:lnTo>
                  <a:lnTo>
                    <a:pt x="11312862" y="6434851"/>
                  </a:lnTo>
                  <a:lnTo>
                    <a:pt x="11309727" y="6439432"/>
                  </a:lnTo>
                  <a:lnTo>
                    <a:pt x="11310354" y="6444435"/>
                  </a:lnTo>
                  <a:lnTo>
                    <a:pt x="11310885" y="6447817"/>
                  </a:lnTo>
                  <a:lnTo>
                    <a:pt x="11312983" y="6450292"/>
                  </a:lnTo>
                  <a:lnTo>
                    <a:pt x="11316990" y="6452001"/>
                  </a:lnTo>
                  <a:lnTo>
                    <a:pt x="11320564" y="6451946"/>
                  </a:lnTo>
                  <a:lnTo>
                    <a:pt x="11327330" y="6450887"/>
                  </a:lnTo>
                  <a:lnTo>
                    <a:pt x="11332334" y="6450260"/>
                  </a:lnTo>
                  <a:lnTo>
                    <a:pt x="11335469" y="6445678"/>
                  </a:lnTo>
                  <a:lnTo>
                    <a:pt x="11334213" y="6435673"/>
                  </a:lnTo>
                  <a:lnTo>
                    <a:pt x="11329634" y="6432536"/>
                  </a:lnTo>
                  <a:close/>
                </a:path>
                <a:path w="17095470" h="9573260">
                  <a:moveTo>
                    <a:pt x="15077204" y="8020867"/>
                  </a:moveTo>
                  <a:lnTo>
                    <a:pt x="15071726" y="8021687"/>
                  </a:lnTo>
                  <a:lnTo>
                    <a:pt x="15065352" y="8029226"/>
                  </a:lnTo>
                  <a:lnTo>
                    <a:pt x="15066172" y="8034706"/>
                  </a:lnTo>
                  <a:lnTo>
                    <a:pt x="15069942" y="8037892"/>
                  </a:lnTo>
                  <a:lnTo>
                    <a:pt x="15075239" y="8042124"/>
                  </a:lnTo>
                  <a:lnTo>
                    <a:pt x="15077241" y="8042978"/>
                  </a:lnTo>
                  <a:lnTo>
                    <a:pt x="15077099" y="8043312"/>
                  </a:lnTo>
                  <a:lnTo>
                    <a:pt x="15080770" y="8044879"/>
                  </a:lnTo>
                  <a:lnTo>
                    <a:pt x="15085106" y="8043967"/>
                  </a:lnTo>
                  <a:lnTo>
                    <a:pt x="15087673" y="8040721"/>
                  </a:lnTo>
                  <a:lnTo>
                    <a:pt x="15090860" y="8036951"/>
                  </a:lnTo>
                  <a:lnTo>
                    <a:pt x="15090041" y="8031473"/>
                  </a:lnTo>
                  <a:lnTo>
                    <a:pt x="15086271" y="8028286"/>
                  </a:lnTo>
                  <a:lnTo>
                    <a:pt x="15080974" y="8024053"/>
                  </a:lnTo>
                  <a:lnTo>
                    <a:pt x="15077204" y="8020867"/>
                  </a:lnTo>
                  <a:close/>
                </a:path>
                <a:path w="17095470" h="9573260">
                  <a:moveTo>
                    <a:pt x="245737" y="1685573"/>
                  </a:moveTo>
                  <a:lnTo>
                    <a:pt x="240729" y="1683437"/>
                  </a:lnTo>
                  <a:lnTo>
                    <a:pt x="236110" y="1685017"/>
                  </a:lnTo>
                  <a:lnTo>
                    <a:pt x="231681" y="1687074"/>
                  </a:lnTo>
                  <a:lnTo>
                    <a:pt x="229545" y="1692081"/>
                  </a:lnTo>
                  <a:lnTo>
                    <a:pt x="231126" y="1696701"/>
                  </a:lnTo>
                  <a:lnTo>
                    <a:pt x="233472" y="1703226"/>
                  </a:lnTo>
                  <a:lnTo>
                    <a:pt x="234429" y="1705607"/>
                  </a:lnTo>
                  <a:lnTo>
                    <a:pt x="236005" y="1707463"/>
                  </a:lnTo>
                  <a:lnTo>
                    <a:pt x="238342" y="1708460"/>
                  </a:lnTo>
                  <a:lnTo>
                    <a:pt x="238484" y="1708126"/>
                  </a:lnTo>
                  <a:lnTo>
                    <a:pt x="240487" y="1708980"/>
                  </a:lnTo>
                  <a:lnTo>
                    <a:pt x="242775" y="1709167"/>
                  </a:lnTo>
                  <a:lnTo>
                    <a:pt x="245156" y="1708210"/>
                  </a:lnTo>
                  <a:lnTo>
                    <a:pt x="249584" y="1706153"/>
                  </a:lnTo>
                  <a:lnTo>
                    <a:pt x="251720" y="1701146"/>
                  </a:lnTo>
                  <a:lnTo>
                    <a:pt x="250140" y="1696525"/>
                  </a:lnTo>
                  <a:lnTo>
                    <a:pt x="247794" y="1690001"/>
                  </a:lnTo>
                  <a:lnTo>
                    <a:pt x="245737" y="1685573"/>
                  </a:lnTo>
                  <a:close/>
                </a:path>
                <a:path w="17095470" h="9573260">
                  <a:moveTo>
                    <a:pt x="15006198" y="7965326"/>
                  </a:moveTo>
                  <a:lnTo>
                    <a:pt x="15000720" y="7966145"/>
                  </a:lnTo>
                  <a:lnTo>
                    <a:pt x="14994347" y="7973686"/>
                  </a:lnTo>
                  <a:lnTo>
                    <a:pt x="14995168" y="7979166"/>
                  </a:lnTo>
                  <a:lnTo>
                    <a:pt x="14998938" y="7982352"/>
                  </a:lnTo>
                  <a:lnTo>
                    <a:pt x="15004235" y="7986584"/>
                  </a:lnTo>
                  <a:lnTo>
                    <a:pt x="15006237" y="7987438"/>
                  </a:lnTo>
                  <a:lnTo>
                    <a:pt x="15006095" y="7987772"/>
                  </a:lnTo>
                  <a:lnTo>
                    <a:pt x="15009767" y="7989339"/>
                  </a:lnTo>
                  <a:lnTo>
                    <a:pt x="15014102" y="7988426"/>
                  </a:lnTo>
                  <a:lnTo>
                    <a:pt x="15016669" y="7985181"/>
                  </a:lnTo>
                  <a:lnTo>
                    <a:pt x="15019856" y="7981411"/>
                  </a:lnTo>
                  <a:lnTo>
                    <a:pt x="15019037" y="7975932"/>
                  </a:lnTo>
                  <a:lnTo>
                    <a:pt x="15015267" y="7972746"/>
                  </a:lnTo>
                  <a:lnTo>
                    <a:pt x="15009968" y="7968512"/>
                  </a:lnTo>
                  <a:lnTo>
                    <a:pt x="15006198" y="7965326"/>
                  </a:lnTo>
                  <a:close/>
                </a:path>
                <a:path w="17095470" h="9573260">
                  <a:moveTo>
                    <a:pt x="11418725" y="6418851"/>
                  </a:moveTo>
                  <a:lnTo>
                    <a:pt x="11413723" y="6419479"/>
                  </a:lnTo>
                  <a:lnTo>
                    <a:pt x="11406959" y="6420539"/>
                  </a:lnTo>
                  <a:lnTo>
                    <a:pt x="11402289" y="6421309"/>
                  </a:lnTo>
                  <a:lnTo>
                    <a:pt x="11398818" y="6425747"/>
                  </a:lnTo>
                  <a:lnTo>
                    <a:pt x="11399446" y="6430750"/>
                  </a:lnTo>
                  <a:lnTo>
                    <a:pt x="11399975" y="6434132"/>
                  </a:lnTo>
                  <a:lnTo>
                    <a:pt x="11402076" y="6436607"/>
                  </a:lnTo>
                  <a:lnTo>
                    <a:pt x="11406415" y="6438458"/>
                  </a:lnTo>
                  <a:lnTo>
                    <a:pt x="11409656" y="6438262"/>
                  </a:lnTo>
                  <a:lnTo>
                    <a:pt x="11416422" y="6437202"/>
                  </a:lnTo>
                  <a:lnTo>
                    <a:pt x="11421091" y="6436432"/>
                  </a:lnTo>
                  <a:lnTo>
                    <a:pt x="11424562" y="6431994"/>
                  </a:lnTo>
                  <a:lnTo>
                    <a:pt x="11423935" y="6426992"/>
                  </a:lnTo>
                  <a:lnTo>
                    <a:pt x="11423164" y="6422322"/>
                  </a:lnTo>
                  <a:lnTo>
                    <a:pt x="11418725" y="6418851"/>
                  </a:lnTo>
                  <a:close/>
                </a:path>
                <a:path w="17095470" h="9573260">
                  <a:moveTo>
                    <a:pt x="14934861" y="7909643"/>
                  </a:moveTo>
                  <a:lnTo>
                    <a:pt x="14929048" y="7910320"/>
                  </a:lnTo>
                  <a:lnTo>
                    <a:pt x="14923342" y="7918145"/>
                  </a:lnTo>
                  <a:lnTo>
                    <a:pt x="14924020" y="7923958"/>
                  </a:lnTo>
                  <a:lnTo>
                    <a:pt x="14927932" y="7926811"/>
                  </a:lnTo>
                  <a:lnTo>
                    <a:pt x="14933229" y="7931043"/>
                  </a:lnTo>
                  <a:lnTo>
                    <a:pt x="14938904" y="7933464"/>
                  </a:lnTo>
                  <a:lnTo>
                    <a:pt x="14943239" y="7932551"/>
                  </a:lnTo>
                  <a:lnTo>
                    <a:pt x="14945807" y="7929306"/>
                  </a:lnTo>
                  <a:lnTo>
                    <a:pt x="14948660" y="7925393"/>
                  </a:lnTo>
                  <a:lnTo>
                    <a:pt x="14947982" y="7919580"/>
                  </a:lnTo>
                  <a:lnTo>
                    <a:pt x="14944070" y="7916727"/>
                  </a:lnTo>
                  <a:lnTo>
                    <a:pt x="14938773" y="7912496"/>
                  </a:lnTo>
                  <a:lnTo>
                    <a:pt x="14934861" y="7909643"/>
                  </a:lnTo>
                  <a:close/>
                </a:path>
                <a:path w="17095470" h="9573260">
                  <a:moveTo>
                    <a:pt x="14863712" y="7854436"/>
                  </a:moveTo>
                  <a:lnTo>
                    <a:pt x="14857900" y="7855113"/>
                  </a:lnTo>
                  <a:lnTo>
                    <a:pt x="14852195" y="7862937"/>
                  </a:lnTo>
                  <a:lnTo>
                    <a:pt x="14852871" y="7868751"/>
                  </a:lnTo>
                  <a:lnTo>
                    <a:pt x="14856784" y="7871603"/>
                  </a:lnTo>
                  <a:lnTo>
                    <a:pt x="14862081" y="7875835"/>
                  </a:lnTo>
                  <a:lnTo>
                    <a:pt x="14867758" y="7878257"/>
                  </a:lnTo>
                  <a:lnTo>
                    <a:pt x="14872093" y="7877345"/>
                  </a:lnTo>
                  <a:lnTo>
                    <a:pt x="14874661" y="7874100"/>
                  </a:lnTo>
                  <a:lnTo>
                    <a:pt x="14877514" y="7870187"/>
                  </a:lnTo>
                  <a:lnTo>
                    <a:pt x="14876836" y="7864374"/>
                  </a:lnTo>
                  <a:lnTo>
                    <a:pt x="14872924" y="7861521"/>
                  </a:lnTo>
                  <a:lnTo>
                    <a:pt x="14867624" y="7857288"/>
                  </a:lnTo>
                  <a:lnTo>
                    <a:pt x="14863712" y="7854436"/>
                  </a:lnTo>
                  <a:close/>
                </a:path>
                <a:path w="17095470" h="9573260">
                  <a:moveTo>
                    <a:pt x="210898" y="1598899"/>
                  </a:moveTo>
                  <a:lnTo>
                    <a:pt x="201658" y="1602060"/>
                  </a:lnTo>
                  <a:lnTo>
                    <a:pt x="199045" y="1607259"/>
                  </a:lnTo>
                  <a:lnTo>
                    <a:pt x="200626" y="1611879"/>
                  </a:lnTo>
                  <a:lnTo>
                    <a:pt x="212132" y="1624679"/>
                  </a:lnTo>
                  <a:lnTo>
                    <a:pt x="214371" y="1624055"/>
                  </a:lnTo>
                  <a:lnTo>
                    <a:pt x="218991" y="1622475"/>
                  </a:lnTo>
                  <a:lnTo>
                    <a:pt x="221603" y="1617276"/>
                  </a:lnTo>
                  <a:lnTo>
                    <a:pt x="220023" y="1612656"/>
                  </a:lnTo>
                  <a:lnTo>
                    <a:pt x="217676" y="1606131"/>
                  </a:lnTo>
                  <a:lnTo>
                    <a:pt x="216096" y="1601511"/>
                  </a:lnTo>
                  <a:lnTo>
                    <a:pt x="210898" y="1598899"/>
                  </a:lnTo>
                  <a:close/>
                </a:path>
                <a:path w="17095470" h="9573260">
                  <a:moveTo>
                    <a:pt x="11508441" y="6407405"/>
                  </a:moveTo>
                  <a:lnTo>
                    <a:pt x="11503439" y="6408033"/>
                  </a:lnTo>
                  <a:lnTo>
                    <a:pt x="11496672" y="6409093"/>
                  </a:lnTo>
                  <a:lnTo>
                    <a:pt x="11491670" y="6409721"/>
                  </a:lnTo>
                  <a:lnTo>
                    <a:pt x="11488199" y="6414159"/>
                  </a:lnTo>
                  <a:lnTo>
                    <a:pt x="11488828" y="6419162"/>
                  </a:lnTo>
                  <a:lnTo>
                    <a:pt x="11489023" y="6422402"/>
                  </a:lnTo>
                  <a:lnTo>
                    <a:pt x="11491124" y="6424875"/>
                  </a:lnTo>
                  <a:lnTo>
                    <a:pt x="11494128" y="6426157"/>
                  </a:lnTo>
                  <a:lnTo>
                    <a:pt x="11494604" y="6425965"/>
                  </a:lnTo>
                  <a:lnTo>
                    <a:pt x="11495939" y="6426535"/>
                  </a:lnTo>
                  <a:lnTo>
                    <a:pt x="11499038" y="6426673"/>
                  </a:lnTo>
                  <a:lnTo>
                    <a:pt x="11505662" y="6425948"/>
                  </a:lnTo>
                  <a:lnTo>
                    <a:pt x="11510664" y="6425319"/>
                  </a:lnTo>
                  <a:lnTo>
                    <a:pt x="11514135" y="6420881"/>
                  </a:lnTo>
                  <a:lnTo>
                    <a:pt x="11512879" y="6410876"/>
                  </a:lnTo>
                  <a:lnTo>
                    <a:pt x="11508441" y="6407405"/>
                  </a:lnTo>
                  <a:close/>
                </a:path>
                <a:path w="17095470" h="9573260">
                  <a:moveTo>
                    <a:pt x="14792090" y="7799420"/>
                  </a:moveTo>
                  <a:lnTo>
                    <a:pt x="14786277" y="7800098"/>
                  </a:lnTo>
                  <a:lnTo>
                    <a:pt x="14780573" y="7807923"/>
                  </a:lnTo>
                  <a:lnTo>
                    <a:pt x="14781249" y="7813736"/>
                  </a:lnTo>
                  <a:lnTo>
                    <a:pt x="14785161" y="7816588"/>
                  </a:lnTo>
                  <a:lnTo>
                    <a:pt x="14790458" y="7820821"/>
                  </a:lnTo>
                  <a:lnTo>
                    <a:pt x="14792460" y="7821675"/>
                  </a:lnTo>
                  <a:lnTo>
                    <a:pt x="14792318" y="7822009"/>
                  </a:lnTo>
                  <a:lnTo>
                    <a:pt x="14795991" y="7823575"/>
                  </a:lnTo>
                  <a:lnTo>
                    <a:pt x="14800468" y="7822328"/>
                  </a:lnTo>
                  <a:lnTo>
                    <a:pt x="14803036" y="7819083"/>
                  </a:lnTo>
                  <a:lnTo>
                    <a:pt x="14805889" y="7815171"/>
                  </a:lnTo>
                  <a:lnTo>
                    <a:pt x="14805212" y="7809357"/>
                  </a:lnTo>
                  <a:lnTo>
                    <a:pt x="14801301" y="7806507"/>
                  </a:lnTo>
                  <a:lnTo>
                    <a:pt x="14796002" y="7802273"/>
                  </a:lnTo>
                  <a:lnTo>
                    <a:pt x="14792090" y="7799420"/>
                  </a:lnTo>
                  <a:close/>
                </a:path>
                <a:path w="17095470" h="9573260">
                  <a:moveTo>
                    <a:pt x="14720799" y="7744547"/>
                  </a:moveTo>
                  <a:lnTo>
                    <a:pt x="14714986" y="7745224"/>
                  </a:lnTo>
                  <a:lnTo>
                    <a:pt x="14709282" y="7753050"/>
                  </a:lnTo>
                  <a:lnTo>
                    <a:pt x="14709958" y="7758862"/>
                  </a:lnTo>
                  <a:lnTo>
                    <a:pt x="14713870" y="7761715"/>
                  </a:lnTo>
                  <a:lnTo>
                    <a:pt x="14719168" y="7765946"/>
                  </a:lnTo>
                  <a:lnTo>
                    <a:pt x="14721171" y="7766801"/>
                  </a:lnTo>
                  <a:lnTo>
                    <a:pt x="14721028" y="7767135"/>
                  </a:lnTo>
                  <a:lnTo>
                    <a:pt x="14724700" y="7768701"/>
                  </a:lnTo>
                  <a:lnTo>
                    <a:pt x="14729179" y="7767456"/>
                  </a:lnTo>
                  <a:lnTo>
                    <a:pt x="14731748" y="7764211"/>
                  </a:lnTo>
                  <a:lnTo>
                    <a:pt x="14734601" y="7760298"/>
                  </a:lnTo>
                  <a:lnTo>
                    <a:pt x="14733923" y="7754485"/>
                  </a:lnTo>
                  <a:lnTo>
                    <a:pt x="14730013" y="7751634"/>
                  </a:lnTo>
                  <a:lnTo>
                    <a:pt x="14724713" y="7747400"/>
                  </a:lnTo>
                  <a:lnTo>
                    <a:pt x="14720799" y="7744547"/>
                  </a:lnTo>
                  <a:close/>
                </a:path>
                <a:path w="17095470" h="9573260">
                  <a:moveTo>
                    <a:pt x="11598396" y="6397245"/>
                  </a:moveTo>
                  <a:lnTo>
                    <a:pt x="11593394" y="6397873"/>
                  </a:lnTo>
                  <a:lnTo>
                    <a:pt x="11586437" y="6398456"/>
                  </a:lnTo>
                  <a:lnTo>
                    <a:pt x="11581435" y="6399085"/>
                  </a:lnTo>
                  <a:lnTo>
                    <a:pt x="11577628" y="6403380"/>
                  </a:lnTo>
                  <a:lnTo>
                    <a:pt x="11578257" y="6408382"/>
                  </a:lnTo>
                  <a:lnTo>
                    <a:pt x="11578787" y="6411765"/>
                  </a:lnTo>
                  <a:lnTo>
                    <a:pt x="11580746" y="6414574"/>
                  </a:lnTo>
                  <a:lnTo>
                    <a:pt x="11585085" y="6416425"/>
                  </a:lnTo>
                  <a:lnTo>
                    <a:pt x="11588184" y="6416563"/>
                  </a:lnTo>
                  <a:lnTo>
                    <a:pt x="11595139" y="6415978"/>
                  </a:lnTo>
                  <a:lnTo>
                    <a:pt x="11600143" y="6415351"/>
                  </a:lnTo>
                  <a:lnTo>
                    <a:pt x="11603947" y="6411055"/>
                  </a:lnTo>
                  <a:lnTo>
                    <a:pt x="11602690" y="6401049"/>
                  </a:lnTo>
                  <a:lnTo>
                    <a:pt x="11598396" y="6397245"/>
                  </a:lnTo>
                  <a:close/>
                </a:path>
                <a:path w="17095470" h="9573260">
                  <a:moveTo>
                    <a:pt x="14648892" y="7690200"/>
                  </a:moveTo>
                  <a:lnTo>
                    <a:pt x="14643079" y="7690877"/>
                  </a:lnTo>
                  <a:lnTo>
                    <a:pt x="14637375" y="7698702"/>
                  </a:lnTo>
                  <a:lnTo>
                    <a:pt x="14638051" y="7704515"/>
                  </a:lnTo>
                  <a:lnTo>
                    <a:pt x="14641964" y="7707367"/>
                  </a:lnTo>
                  <a:lnTo>
                    <a:pt x="14647260" y="7711599"/>
                  </a:lnTo>
                  <a:lnTo>
                    <a:pt x="14649264" y="7712454"/>
                  </a:lnTo>
                  <a:lnTo>
                    <a:pt x="14649121" y="7712788"/>
                  </a:lnTo>
                  <a:lnTo>
                    <a:pt x="14652793" y="7714354"/>
                  </a:lnTo>
                  <a:lnTo>
                    <a:pt x="14657270" y="7713107"/>
                  </a:lnTo>
                  <a:lnTo>
                    <a:pt x="14659838" y="7709862"/>
                  </a:lnTo>
                  <a:lnTo>
                    <a:pt x="14662691" y="7705950"/>
                  </a:lnTo>
                  <a:lnTo>
                    <a:pt x="14662013" y="7700137"/>
                  </a:lnTo>
                  <a:lnTo>
                    <a:pt x="14658104" y="7697286"/>
                  </a:lnTo>
                  <a:lnTo>
                    <a:pt x="14652804" y="7693052"/>
                  </a:lnTo>
                  <a:lnTo>
                    <a:pt x="14648892" y="7690200"/>
                  </a:lnTo>
                  <a:close/>
                </a:path>
                <a:path w="17095470" h="9573260">
                  <a:moveTo>
                    <a:pt x="182636" y="1513454"/>
                  </a:moveTo>
                  <a:lnTo>
                    <a:pt x="178016" y="1515034"/>
                  </a:lnTo>
                  <a:lnTo>
                    <a:pt x="173063" y="1516472"/>
                  </a:lnTo>
                  <a:lnTo>
                    <a:pt x="170450" y="1521671"/>
                  </a:lnTo>
                  <a:lnTo>
                    <a:pt x="172031" y="1526291"/>
                  </a:lnTo>
                  <a:lnTo>
                    <a:pt x="174043" y="1532674"/>
                  </a:lnTo>
                  <a:lnTo>
                    <a:pt x="175000" y="1535055"/>
                  </a:lnTo>
                  <a:lnTo>
                    <a:pt x="176910" y="1537053"/>
                  </a:lnTo>
                  <a:lnTo>
                    <a:pt x="179247" y="1538049"/>
                  </a:lnTo>
                  <a:lnTo>
                    <a:pt x="179438" y="1538526"/>
                  </a:lnTo>
                  <a:lnTo>
                    <a:pt x="181441" y="1539380"/>
                  </a:lnTo>
                  <a:lnTo>
                    <a:pt x="183395" y="1539424"/>
                  </a:lnTo>
                  <a:lnTo>
                    <a:pt x="185634" y="1538801"/>
                  </a:lnTo>
                  <a:lnTo>
                    <a:pt x="190253" y="1537221"/>
                  </a:lnTo>
                  <a:lnTo>
                    <a:pt x="192866" y="1532022"/>
                  </a:lnTo>
                  <a:lnTo>
                    <a:pt x="191285" y="1527403"/>
                  </a:lnTo>
                  <a:lnTo>
                    <a:pt x="189273" y="1521020"/>
                  </a:lnTo>
                  <a:lnTo>
                    <a:pt x="187835" y="1516066"/>
                  </a:lnTo>
                  <a:lnTo>
                    <a:pt x="182636" y="1513454"/>
                  </a:lnTo>
                  <a:close/>
                </a:path>
                <a:path w="17095470" h="9573260">
                  <a:moveTo>
                    <a:pt x="14576985" y="7635852"/>
                  </a:moveTo>
                  <a:lnTo>
                    <a:pt x="14571170" y="7636528"/>
                  </a:lnTo>
                  <a:lnTo>
                    <a:pt x="14565465" y="7644354"/>
                  </a:lnTo>
                  <a:lnTo>
                    <a:pt x="14566142" y="7650166"/>
                  </a:lnTo>
                  <a:lnTo>
                    <a:pt x="14570054" y="7653018"/>
                  </a:lnTo>
                  <a:lnTo>
                    <a:pt x="14575353" y="7657252"/>
                  </a:lnTo>
                  <a:lnTo>
                    <a:pt x="14577355" y="7658106"/>
                  </a:lnTo>
                  <a:lnTo>
                    <a:pt x="14577213" y="7658440"/>
                  </a:lnTo>
                  <a:lnTo>
                    <a:pt x="14580886" y="7660007"/>
                  </a:lnTo>
                  <a:lnTo>
                    <a:pt x="14585363" y="7658760"/>
                  </a:lnTo>
                  <a:lnTo>
                    <a:pt x="14587931" y="7655515"/>
                  </a:lnTo>
                  <a:lnTo>
                    <a:pt x="14590782" y="7651602"/>
                  </a:lnTo>
                  <a:lnTo>
                    <a:pt x="14590106" y="7645789"/>
                  </a:lnTo>
                  <a:lnTo>
                    <a:pt x="14586196" y="7642938"/>
                  </a:lnTo>
                  <a:lnTo>
                    <a:pt x="14580897" y="7638704"/>
                  </a:lnTo>
                  <a:lnTo>
                    <a:pt x="14576985" y="7635852"/>
                  </a:lnTo>
                  <a:close/>
                </a:path>
                <a:path w="17095470" h="9573260">
                  <a:moveTo>
                    <a:pt x="11688023" y="6389707"/>
                  </a:moveTo>
                  <a:lnTo>
                    <a:pt x="11683162" y="6390001"/>
                  </a:lnTo>
                  <a:lnTo>
                    <a:pt x="11676207" y="6390585"/>
                  </a:lnTo>
                  <a:lnTo>
                    <a:pt x="11671345" y="6390879"/>
                  </a:lnTo>
                  <a:lnTo>
                    <a:pt x="11667874" y="6395316"/>
                  </a:lnTo>
                  <a:lnTo>
                    <a:pt x="11668168" y="6400176"/>
                  </a:lnTo>
                  <a:lnTo>
                    <a:pt x="11668698" y="6403559"/>
                  </a:lnTo>
                  <a:lnTo>
                    <a:pt x="11670657" y="6406367"/>
                  </a:lnTo>
                  <a:lnTo>
                    <a:pt x="11674664" y="6408076"/>
                  </a:lnTo>
                  <a:lnTo>
                    <a:pt x="11677761" y="6408214"/>
                  </a:lnTo>
                  <a:lnTo>
                    <a:pt x="11684716" y="6407630"/>
                  </a:lnTo>
                  <a:lnTo>
                    <a:pt x="11689578" y="6407336"/>
                  </a:lnTo>
                  <a:lnTo>
                    <a:pt x="11693049" y="6402898"/>
                  </a:lnTo>
                  <a:lnTo>
                    <a:pt x="11692461" y="6393178"/>
                  </a:lnTo>
                  <a:lnTo>
                    <a:pt x="11688023" y="6389707"/>
                  </a:lnTo>
                  <a:close/>
                </a:path>
                <a:path w="17095470" h="9573260">
                  <a:moveTo>
                    <a:pt x="14504314" y="7582363"/>
                  </a:moveTo>
                  <a:lnTo>
                    <a:pt x="14498502" y="7583040"/>
                  </a:lnTo>
                  <a:lnTo>
                    <a:pt x="14492796" y="7590865"/>
                  </a:lnTo>
                  <a:lnTo>
                    <a:pt x="14493473" y="7596677"/>
                  </a:lnTo>
                  <a:lnTo>
                    <a:pt x="14502825" y="7603429"/>
                  </a:lnTo>
                  <a:lnTo>
                    <a:pt x="14504827" y="7604283"/>
                  </a:lnTo>
                  <a:lnTo>
                    <a:pt x="14504685" y="7604617"/>
                  </a:lnTo>
                  <a:lnTo>
                    <a:pt x="14508357" y="7606184"/>
                  </a:lnTo>
                  <a:lnTo>
                    <a:pt x="14512835" y="7604936"/>
                  </a:lnTo>
                  <a:lnTo>
                    <a:pt x="14515401" y="7601691"/>
                  </a:lnTo>
                  <a:lnTo>
                    <a:pt x="14518254" y="7597779"/>
                  </a:lnTo>
                  <a:lnTo>
                    <a:pt x="14517578" y="7591966"/>
                  </a:lnTo>
                  <a:lnTo>
                    <a:pt x="14504314" y="7582363"/>
                  </a:lnTo>
                  <a:close/>
                </a:path>
                <a:path w="17095470" h="9573260">
                  <a:moveTo>
                    <a:pt x="14431788" y="7528541"/>
                  </a:moveTo>
                  <a:lnTo>
                    <a:pt x="14426310" y="7529360"/>
                  </a:lnTo>
                  <a:lnTo>
                    <a:pt x="14423457" y="7533272"/>
                  </a:lnTo>
                  <a:lnTo>
                    <a:pt x="14420462" y="7537518"/>
                  </a:lnTo>
                  <a:lnTo>
                    <a:pt x="14421280" y="7542998"/>
                  </a:lnTo>
                  <a:lnTo>
                    <a:pt x="14430632" y="7549748"/>
                  </a:lnTo>
                  <a:lnTo>
                    <a:pt x="14432635" y="7550603"/>
                  </a:lnTo>
                  <a:lnTo>
                    <a:pt x="14432493" y="7550937"/>
                  </a:lnTo>
                  <a:lnTo>
                    <a:pt x="14436165" y="7552503"/>
                  </a:lnTo>
                  <a:lnTo>
                    <a:pt x="14440641" y="7551257"/>
                  </a:lnTo>
                  <a:lnTo>
                    <a:pt x="14443210" y="7548011"/>
                  </a:lnTo>
                  <a:lnTo>
                    <a:pt x="14446205" y="7543765"/>
                  </a:lnTo>
                  <a:lnTo>
                    <a:pt x="14445386" y="7538287"/>
                  </a:lnTo>
                  <a:lnTo>
                    <a:pt x="14436034" y="7531536"/>
                  </a:lnTo>
                  <a:lnTo>
                    <a:pt x="14431788" y="7528541"/>
                  </a:lnTo>
                  <a:close/>
                </a:path>
                <a:path w="17095470" h="9573260">
                  <a:moveTo>
                    <a:pt x="156422" y="1426909"/>
                  </a:moveTo>
                  <a:lnTo>
                    <a:pt x="151468" y="1428348"/>
                  </a:lnTo>
                  <a:lnTo>
                    <a:pt x="146849" y="1429927"/>
                  </a:lnTo>
                  <a:lnTo>
                    <a:pt x="144045" y="1434650"/>
                  </a:lnTo>
                  <a:lnTo>
                    <a:pt x="145483" y="1439604"/>
                  </a:lnTo>
                  <a:lnTo>
                    <a:pt x="147353" y="1446320"/>
                  </a:lnTo>
                  <a:lnTo>
                    <a:pt x="148167" y="1449035"/>
                  </a:lnTo>
                  <a:lnTo>
                    <a:pt x="150077" y="1451033"/>
                  </a:lnTo>
                  <a:lnTo>
                    <a:pt x="154417" y="1452884"/>
                  </a:lnTo>
                  <a:lnTo>
                    <a:pt x="156371" y="1452929"/>
                  </a:lnTo>
                  <a:lnTo>
                    <a:pt x="158609" y="1452306"/>
                  </a:lnTo>
                  <a:lnTo>
                    <a:pt x="163230" y="1450725"/>
                  </a:lnTo>
                  <a:lnTo>
                    <a:pt x="166033" y="1446003"/>
                  </a:lnTo>
                  <a:lnTo>
                    <a:pt x="164595" y="1441049"/>
                  </a:lnTo>
                  <a:lnTo>
                    <a:pt x="162725" y="1434333"/>
                  </a:lnTo>
                  <a:lnTo>
                    <a:pt x="161144" y="1429713"/>
                  </a:lnTo>
                  <a:lnTo>
                    <a:pt x="156422" y="1426909"/>
                  </a:lnTo>
                  <a:close/>
                </a:path>
                <a:path w="17095470" h="9573260">
                  <a:moveTo>
                    <a:pt x="11778557" y="6383739"/>
                  </a:moveTo>
                  <a:lnTo>
                    <a:pt x="11773697" y="6384033"/>
                  </a:lnTo>
                  <a:lnTo>
                    <a:pt x="11766882" y="6384283"/>
                  </a:lnTo>
                  <a:lnTo>
                    <a:pt x="11762357" y="6384719"/>
                  </a:lnTo>
                  <a:lnTo>
                    <a:pt x="11758218" y="6388873"/>
                  </a:lnTo>
                  <a:lnTo>
                    <a:pt x="11758512" y="6393733"/>
                  </a:lnTo>
                  <a:lnTo>
                    <a:pt x="11758566" y="6397307"/>
                  </a:lnTo>
                  <a:lnTo>
                    <a:pt x="11760858" y="6400258"/>
                  </a:lnTo>
                  <a:lnTo>
                    <a:pt x="11765197" y="6402109"/>
                  </a:lnTo>
                  <a:lnTo>
                    <a:pt x="11767960" y="6402104"/>
                  </a:lnTo>
                  <a:lnTo>
                    <a:pt x="11774776" y="6401854"/>
                  </a:lnTo>
                  <a:lnTo>
                    <a:pt x="11779303" y="6401418"/>
                  </a:lnTo>
                  <a:lnTo>
                    <a:pt x="11783441" y="6397265"/>
                  </a:lnTo>
                  <a:lnTo>
                    <a:pt x="11783147" y="6392404"/>
                  </a:lnTo>
                  <a:lnTo>
                    <a:pt x="11782711" y="6387878"/>
                  </a:lnTo>
                  <a:lnTo>
                    <a:pt x="11778557" y="6383739"/>
                  </a:lnTo>
                  <a:close/>
                </a:path>
                <a:path w="17095470" h="9573260">
                  <a:moveTo>
                    <a:pt x="14359261" y="7474718"/>
                  </a:moveTo>
                  <a:lnTo>
                    <a:pt x="14353639" y="7475871"/>
                  </a:lnTo>
                  <a:lnTo>
                    <a:pt x="14350786" y="7479784"/>
                  </a:lnTo>
                  <a:lnTo>
                    <a:pt x="14347457" y="7483887"/>
                  </a:lnTo>
                  <a:lnTo>
                    <a:pt x="14348610" y="7489508"/>
                  </a:lnTo>
                  <a:lnTo>
                    <a:pt x="14357964" y="7496260"/>
                  </a:lnTo>
                  <a:lnTo>
                    <a:pt x="14359967" y="7497115"/>
                  </a:lnTo>
                  <a:lnTo>
                    <a:pt x="14359824" y="7497449"/>
                  </a:lnTo>
                  <a:lnTo>
                    <a:pt x="14363496" y="7499015"/>
                  </a:lnTo>
                  <a:lnTo>
                    <a:pt x="14367973" y="7497768"/>
                  </a:lnTo>
                  <a:lnTo>
                    <a:pt x="14370541" y="7494523"/>
                  </a:lnTo>
                  <a:lnTo>
                    <a:pt x="14373871" y="7490419"/>
                  </a:lnTo>
                  <a:lnTo>
                    <a:pt x="14372716" y="7484798"/>
                  </a:lnTo>
                  <a:lnTo>
                    <a:pt x="14363365" y="7478047"/>
                  </a:lnTo>
                  <a:lnTo>
                    <a:pt x="14359261" y="7474718"/>
                  </a:lnTo>
                  <a:close/>
                </a:path>
                <a:path w="17095470" h="9573260">
                  <a:moveTo>
                    <a:pt x="14286114" y="7421420"/>
                  </a:moveTo>
                  <a:lnTo>
                    <a:pt x="14280493" y="7422573"/>
                  </a:lnTo>
                  <a:lnTo>
                    <a:pt x="14277640" y="7426486"/>
                  </a:lnTo>
                  <a:lnTo>
                    <a:pt x="14274645" y="7430732"/>
                  </a:lnTo>
                  <a:lnTo>
                    <a:pt x="14275799" y="7436353"/>
                  </a:lnTo>
                  <a:lnTo>
                    <a:pt x="14285150" y="7443105"/>
                  </a:lnTo>
                  <a:lnTo>
                    <a:pt x="14290492" y="7445383"/>
                  </a:lnTo>
                  <a:lnTo>
                    <a:pt x="14294970" y="7444137"/>
                  </a:lnTo>
                  <a:lnTo>
                    <a:pt x="14297538" y="7440892"/>
                  </a:lnTo>
                  <a:lnTo>
                    <a:pt x="14300867" y="7436788"/>
                  </a:lnTo>
                  <a:lnTo>
                    <a:pt x="14299714" y="7431167"/>
                  </a:lnTo>
                  <a:lnTo>
                    <a:pt x="14290360" y="7424415"/>
                  </a:lnTo>
                  <a:lnTo>
                    <a:pt x="14286114" y="7421420"/>
                  </a:lnTo>
                  <a:close/>
                </a:path>
                <a:path w="17095470" h="9573260">
                  <a:moveTo>
                    <a:pt x="11868762" y="6380394"/>
                  </a:moveTo>
                  <a:lnTo>
                    <a:pt x="11863902" y="6380688"/>
                  </a:lnTo>
                  <a:lnTo>
                    <a:pt x="11857088" y="6380938"/>
                  </a:lnTo>
                  <a:lnTo>
                    <a:pt x="11852228" y="6381232"/>
                  </a:lnTo>
                  <a:lnTo>
                    <a:pt x="11848089" y="6385384"/>
                  </a:lnTo>
                  <a:lnTo>
                    <a:pt x="11848383" y="6390245"/>
                  </a:lnTo>
                  <a:lnTo>
                    <a:pt x="11848437" y="6393819"/>
                  </a:lnTo>
                  <a:lnTo>
                    <a:pt x="11850728" y="6396770"/>
                  </a:lnTo>
                  <a:lnTo>
                    <a:pt x="11855068" y="6398621"/>
                  </a:lnTo>
                  <a:lnTo>
                    <a:pt x="11857689" y="6398950"/>
                  </a:lnTo>
                  <a:lnTo>
                    <a:pt x="11864505" y="6398701"/>
                  </a:lnTo>
                  <a:lnTo>
                    <a:pt x="11869365" y="6398406"/>
                  </a:lnTo>
                  <a:lnTo>
                    <a:pt x="11873504" y="6394253"/>
                  </a:lnTo>
                  <a:lnTo>
                    <a:pt x="11872916" y="6384533"/>
                  </a:lnTo>
                  <a:lnTo>
                    <a:pt x="11868762" y="6380394"/>
                  </a:lnTo>
                  <a:close/>
                </a:path>
                <a:path w="17095470" h="9573260">
                  <a:moveTo>
                    <a:pt x="14213303" y="7368264"/>
                  </a:moveTo>
                  <a:lnTo>
                    <a:pt x="14207681" y="7369418"/>
                  </a:lnTo>
                  <a:lnTo>
                    <a:pt x="14204830" y="7373331"/>
                  </a:lnTo>
                  <a:lnTo>
                    <a:pt x="14201834" y="7377577"/>
                  </a:lnTo>
                  <a:lnTo>
                    <a:pt x="14202987" y="7383199"/>
                  </a:lnTo>
                  <a:lnTo>
                    <a:pt x="14212338" y="7389950"/>
                  </a:lnTo>
                  <a:lnTo>
                    <a:pt x="14218013" y="7392371"/>
                  </a:lnTo>
                  <a:lnTo>
                    <a:pt x="14222490" y="7391124"/>
                  </a:lnTo>
                  <a:lnTo>
                    <a:pt x="14225059" y="7387879"/>
                  </a:lnTo>
                  <a:lnTo>
                    <a:pt x="14228054" y="7383632"/>
                  </a:lnTo>
                  <a:lnTo>
                    <a:pt x="14226901" y="7378012"/>
                  </a:lnTo>
                  <a:lnTo>
                    <a:pt x="14217550" y="7371260"/>
                  </a:lnTo>
                  <a:lnTo>
                    <a:pt x="14213303" y="7368264"/>
                  </a:lnTo>
                  <a:close/>
                </a:path>
                <a:path w="17095470" h="9573260">
                  <a:moveTo>
                    <a:pt x="132495" y="1340551"/>
                  </a:moveTo>
                  <a:lnTo>
                    <a:pt x="127684" y="1341655"/>
                  </a:lnTo>
                  <a:lnTo>
                    <a:pt x="122730" y="1343094"/>
                  </a:lnTo>
                  <a:lnTo>
                    <a:pt x="121084" y="1346337"/>
                  </a:lnTo>
                  <a:lnTo>
                    <a:pt x="120261" y="1347959"/>
                  </a:lnTo>
                  <a:lnTo>
                    <a:pt x="121365" y="1352770"/>
                  </a:lnTo>
                  <a:lnTo>
                    <a:pt x="123235" y="1359486"/>
                  </a:lnTo>
                  <a:lnTo>
                    <a:pt x="123716" y="1362059"/>
                  </a:lnTo>
                  <a:lnTo>
                    <a:pt x="125959" y="1364199"/>
                  </a:lnTo>
                  <a:lnTo>
                    <a:pt x="130299" y="1366051"/>
                  </a:lnTo>
                  <a:lnTo>
                    <a:pt x="132111" y="1366429"/>
                  </a:lnTo>
                  <a:lnTo>
                    <a:pt x="134349" y="1365805"/>
                  </a:lnTo>
                  <a:lnTo>
                    <a:pt x="139303" y="1364367"/>
                  </a:lnTo>
                  <a:lnTo>
                    <a:pt x="140950" y="1361124"/>
                  </a:lnTo>
                  <a:lnTo>
                    <a:pt x="141773" y="1359502"/>
                  </a:lnTo>
                  <a:lnTo>
                    <a:pt x="140668" y="1354691"/>
                  </a:lnTo>
                  <a:lnTo>
                    <a:pt x="138799" y="1347975"/>
                  </a:lnTo>
                  <a:lnTo>
                    <a:pt x="137218" y="1343355"/>
                  </a:lnTo>
                  <a:lnTo>
                    <a:pt x="132495" y="1340551"/>
                  </a:lnTo>
                  <a:close/>
                </a:path>
                <a:path w="17095470" h="9573260">
                  <a:moveTo>
                    <a:pt x="14140064" y="7316112"/>
                  </a:moveTo>
                  <a:lnTo>
                    <a:pt x="14134443" y="7317265"/>
                  </a:lnTo>
                  <a:lnTo>
                    <a:pt x="14128738" y="7325090"/>
                  </a:lnTo>
                  <a:lnTo>
                    <a:pt x="14129891" y="7330712"/>
                  </a:lnTo>
                  <a:lnTo>
                    <a:pt x="14139243" y="7337463"/>
                  </a:lnTo>
                  <a:lnTo>
                    <a:pt x="14144584" y="7339741"/>
                  </a:lnTo>
                  <a:lnTo>
                    <a:pt x="14149061" y="7338495"/>
                  </a:lnTo>
                  <a:lnTo>
                    <a:pt x="14151629" y="7335250"/>
                  </a:lnTo>
                  <a:lnTo>
                    <a:pt x="14154481" y="7331336"/>
                  </a:lnTo>
                  <a:lnTo>
                    <a:pt x="14153328" y="7325715"/>
                  </a:lnTo>
                  <a:lnTo>
                    <a:pt x="14140064" y="7316112"/>
                  </a:lnTo>
                  <a:close/>
                </a:path>
                <a:path w="17095470" h="9573260">
                  <a:moveTo>
                    <a:pt x="11958496" y="6380003"/>
                  </a:moveTo>
                  <a:lnTo>
                    <a:pt x="11953445" y="6379821"/>
                  </a:lnTo>
                  <a:lnTo>
                    <a:pt x="11946773" y="6379737"/>
                  </a:lnTo>
                  <a:lnTo>
                    <a:pt x="11941721" y="6379556"/>
                  </a:lnTo>
                  <a:lnTo>
                    <a:pt x="11938059" y="6383517"/>
                  </a:lnTo>
                  <a:lnTo>
                    <a:pt x="11937877" y="6388569"/>
                  </a:lnTo>
                  <a:lnTo>
                    <a:pt x="11937931" y="6392142"/>
                  </a:lnTo>
                  <a:lnTo>
                    <a:pt x="11940080" y="6395427"/>
                  </a:lnTo>
                  <a:lnTo>
                    <a:pt x="11944420" y="6397278"/>
                  </a:lnTo>
                  <a:lnTo>
                    <a:pt x="11946708" y="6397465"/>
                  </a:lnTo>
                  <a:lnTo>
                    <a:pt x="11953380" y="6397549"/>
                  </a:lnTo>
                  <a:lnTo>
                    <a:pt x="11958431" y="6397731"/>
                  </a:lnTo>
                  <a:lnTo>
                    <a:pt x="11962094" y="6393770"/>
                  </a:lnTo>
                  <a:lnTo>
                    <a:pt x="11962458" y="6383666"/>
                  </a:lnTo>
                  <a:lnTo>
                    <a:pt x="11958496" y="6380003"/>
                  </a:lnTo>
                  <a:close/>
                </a:path>
                <a:path w="17095470" h="9573260">
                  <a:moveTo>
                    <a:pt x="14066968" y="7263625"/>
                  </a:moveTo>
                  <a:lnTo>
                    <a:pt x="14061346" y="7264777"/>
                  </a:lnTo>
                  <a:lnTo>
                    <a:pt x="14055640" y="7272603"/>
                  </a:lnTo>
                  <a:lnTo>
                    <a:pt x="14056794" y="7278224"/>
                  </a:lnTo>
                  <a:lnTo>
                    <a:pt x="14066145" y="7284976"/>
                  </a:lnTo>
                  <a:lnTo>
                    <a:pt x="14071820" y="7287396"/>
                  </a:lnTo>
                  <a:lnTo>
                    <a:pt x="14076157" y="7286484"/>
                  </a:lnTo>
                  <a:lnTo>
                    <a:pt x="14078866" y="7282905"/>
                  </a:lnTo>
                  <a:lnTo>
                    <a:pt x="14081719" y="7278992"/>
                  </a:lnTo>
                  <a:lnTo>
                    <a:pt x="14080567" y="7273371"/>
                  </a:lnTo>
                  <a:lnTo>
                    <a:pt x="14076653" y="7270518"/>
                  </a:lnTo>
                  <a:lnTo>
                    <a:pt x="14070880" y="7266477"/>
                  </a:lnTo>
                  <a:lnTo>
                    <a:pt x="14066968" y="7263625"/>
                  </a:lnTo>
                  <a:close/>
                </a:path>
                <a:path w="17095470" h="9573260">
                  <a:moveTo>
                    <a:pt x="12049138" y="6381184"/>
                  </a:moveTo>
                  <a:lnTo>
                    <a:pt x="12032029" y="6380593"/>
                  </a:lnTo>
                  <a:lnTo>
                    <a:pt x="12028032" y="6384412"/>
                  </a:lnTo>
                  <a:lnTo>
                    <a:pt x="12027850" y="6389464"/>
                  </a:lnTo>
                  <a:lnTo>
                    <a:pt x="12027762" y="6393372"/>
                  </a:lnTo>
                  <a:lnTo>
                    <a:pt x="12029911" y="6396656"/>
                  </a:lnTo>
                  <a:lnTo>
                    <a:pt x="12034251" y="6398508"/>
                  </a:lnTo>
                  <a:lnTo>
                    <a:pt x="12036539" y="6398694"/>
                  </a:lnTo>
                  <a:lnTo>
                    <a:pt x="12048596" y="6399102"/>
                  </a:lnTo>
                  <a:lnTo>
                    <a:pt x="12052593" y="6395284"/>
                  </a:lnTo>
                  <a:lnTo>
                    <a:pt x="12052958" y="6385181"/>
                  </a:lnTo>
                  <a:lnTo>
                    <a:pt x="12049138" y="6381184"/>
                  </a:lnTo>
                  <a:close/>
                </a:path>
                <a:path w="17095470" h="9573260">
                  <a:moveTo>
                    <a:pt x="13993061" y="7211186"/>
                  </a:moveTo>
                  <a:lnTo>
                    <a:pt x="13987439" y="7212339"/>
                  </a:lnTo>
                  <a:lnTo>
                    <a:pt x="13981733" y="7220164"/>
                  </a:lnTo>
                  <a:lnTo>
                    <a:pt x="13982887" y="7225785"/>
                  </a:lnTo>
                  <a:lnTo>
                    <a:pt x="13986799" y="7228638"/>
                  </a:lnTo>
                  <a:lnTo>
                    <a:pt x="13992572" y="7232679"/>
                  </a:lnTo>
                  <a:lnTo>
                    <a:pt x="13997581" y="7234816"/>
                  </a:lnTo>
                  <a:lnTo>
                    <a:pt x="14002249" y="7234045"/>
                  </a:lnTo>
                  <a:lnTo>
                    <a:pt x="14004626" y="7230324"/>
                  </a:lnTo>
                  <a:lnTo>
                    <a:pt x="14007479" y="7226411"/>
                  </a:lnTo>
                  <a:lnTo>
                    <a:pt x="14006326" y="7220790"/>
                  </a:lnTo>
                  <a:lnTo>
                    <a:pt x="13993061" y="7211186"/>
                  </a:lnTo>
                  <a:close/>
                </a:path>
                <a:path w="17095470" h="9573260">
                  <a:moveTo>
                    <a:pt x="13919821" y="7159032"/>
                  </a:moveTo>
                  <a:lnTo>
                    <a:pt x="13914201" y="7160185"/>
                  </a:lnTo>
                  <a:lnTo>
                    <a:pt x="13908495" y="7168011"/>
                  </a:lnTo>
                  <a:lnTo>
                    <a:pt x="13909649" y="7173632"/>
                  </a:lnTo>
                  <a:lnTo>
                    <a:pt x="13918999" y="7180383"/>
                  </a:lnTo>
                  <a:lnTo>
                    <a:pt x="13920669" y="7181095"/>
                  </a:lnTo>
                  <a:lnTo>
                    <a:pt x="13920860" y="7181572"/>
                  </a:lnTo>
                  <a:lnTo>
                    <a:pt x="13924532" y="7183138"/>
                  </a:lnTo>
                  <a:lnTo>
                    <a:pt x="13929344" y="7182034"/>
                  </a:lnTo>
                  <a:lnTo>
                    <a:pt x="13931719" y="7178312"/>
                  </a:lnTo>
                  <a:lnTo>
                    <a:pt x="13934572" y="7174400"/>
                  </a:lnTo>
                  <a:lnTo>
                    <a:pt x="13933420" y="7168778"/>
                  </a:lnTo>
                  <a:lnTo>
                    <a:pt x="13929506" y="7165926"/>
                  </a:lnTo>
                  <a:lnTo>
                    <a:pt x="13923733" y="7161885"/>
                  </a:lnTo>
                  <a:lnTo>
                    <a:pt x="13919821" y="7159032"/>
                  </a:lnTo>
                  <a:close/>
                </a:path>
                <a:path w="17095470" h="9573260">
                  <a:moveTo>
                    <a:pt x="110617" y="1253093"/>
                  </a:moveTo>
                  <a:lnTo>
                    <a:pt x="105805" y="1254198"/>
                  </a:lnTo>
                  <a:lnTo>
                    <a:pt x="100852" y="1255635"/>
                  </a:lnTo>
                  <a:lnTo>
                    <a:pt x="98048" y="1260358"/>
                  </a:lnTo>
                  <a:lnTo>
                    <a:pt x="100689" y="1271744"/>
                  </a:lnTo>
                  <a:lnTo>
                    <a:pt x="101361" y="1274792"/>
                  </a:lnTo>
                  <a:lnTo>
                    <a:pt x="103271" y="1276790"/>
                  </a:lnTo>
                  <a:lnTo>
                    <a:pt x="107610" y="1278642"/>
                  </a:lnTo>
                  <a:lnTo>
                    <a:pt x="109898" y="1278829"/>
                  </a:lnTo>
                  <a:lnTo>
                    <a:pt x="111660" y="1278397"/>
                  </a:lnTo>
                  <a:lnTo>
                    <a:pt x="116614" y="1276958"/>
                  </a:lnTo>
                  <a:lnTo>
                    <a:pt x="119418" y="1272236"/>
                  </a:lnTo>
                  <a:lnTo>
                    <a:pt x="116777" y="1260851"/>
                  </a:lnTo>
                  <a:lnTo>
                    <a:pt x="115339" y="1255897"/>
                  </a:lnTo>
                  <a:lnTo>
                    <a:pt x="110617" y="1253093"/>
                  </a:lnTo>
                  <a:close/>
                </a:path>
                <a:path w="17095470" h="9573260">
                  <a:moveTo>
                    <a:pt x="12139359" y="6386131"/>
                  </a:moveTo>
                  <a:lnTo>
                    <a:pt x="12134306" y="6385949"/>
                  </a:lnTo>
                  <a:lnTo>
                    <a:pt x="12127442" y="6385387"/>
                  </a:lnTo>
                  <a:lnTo>
                    <a:pt x="12122533" y="6384872"/>
                  </a:lnTo>
                  <a:lnTo>
                    <a:pt x="12118203" y="6388548"/>
                  </a:lnTo>
                  <a:lnTo>
                    <a:pt x="12118021" y="6393601"/>
                  </a:lnTo>
                  <a:lnTo>
                    <a:pt x="12117641" y="6396990"/>
                  </a:lnTo>
                  <a:lnTo>
                    <a:pt x="12117599" y="6397366"/>
                  </a:lnTo>
                  <a:lnTo>
                    <a:pt x="12120081" y="6400792"/>
                  </a:lnTo>
                  <a:lnTo>
                    <a:pt x="12124088" y="6402501"/>
                  </a:lnTo>
                  <a:lnTo>
                    <a:pt x="12126234" y="6403022"/>
                  </a:lnTo>
                  <a:lnTo>
                    <a:pt x="12133097" y="6403583"/>
                  </a:lnTo>
                  <a:lnTo>
                    <a:pt x="12138006" y="6404098"/>
                  </a:lnTo>
                  <a:lnTo>
                    <a:pt x="12142337" y="6400422"/>
                  </a:lnTo>
                  <a:lnTo>
                    <a:pt x="12142519" y="6395370"/>
                  </a:lnTo>
                  <a:lnTo>
                    <a:pt x="12143036" y="6390461"/>
                  </a:lnTo>
                  <a:lnTo>
                    <a:pt x="12139359" y="6386131"/>
                  </a:lnTo>
                  <a:close/>
                </a:path>
                <a:path w="17095470" h="9573260">
                  <a:moveTo>
                    <a:pt x="13845631" y="7107262"/>
                  </a:moveTo>
                  <a:lnTo>
                    <a:pt x="13840009" y="7108415"/>
                  </a:lnTo>
                  <a:lnTo>
                    <a:pt x="13834303" y="7116240"/>
                  </a:lnTo>
                  <a:lnTo>
                    <a:pt x="13835457" y="7121862"/>
                  </a:lnTo>
                  <a:lnTo>
                    <a:pt x="13839370" y="7124714"/>
                  </a:lnTo>
                  <a:lnTo>
                    <a:pt x="13845143" y="7128756"/>
                  </a:lnTo>
                  <a:lnTo>
                    <a:pt x="13846811" y="7129467"/>
                  </a:lnTo>
                  <a:lnTo>
                    <a:pt x="13846669" y="7129801"/>
                  </a:lnTo>
                  <a:lnTo>
                    <a:pt x="13850341" y="7131368"/>
                  </a:lnTo>
                  <a:lnTo>
                    <a:pt x="13855152" y="7130263"/>
                  </a:lnTo>
                  <a:lnTo>
                    <a:pt x="13857529" y="7126542"/>
                  </a:lnTo>
                  <a:lnTo>
                    <a:pt x="13860381" y="7122629"/>
                  </a:lnTo>
                  <a:lnTo>
                    <a:pt x="13859228" y="7117008"/>
                  </a:lnTo>
                  <a:lnTo>
                    <a:pt x="13855316" y="7114155"/>
                  </a:lnTo>
                  <a:lnTo>
                    <a:pt x="13849544" y="7110115"/>
                  </a:lnTo>
                  <a:lnTo>
                    <a:pt x="13845631" y="7107262"/>
                  </a:lnTo>
                  <a:close/>
                </a:path>
                <a:path w="17095470" h="9573260">
                  <a:moveTo>
                    <a:pt x="13771772" y="7055634"/>
                  </a:moveTo>
                  <a:lnTo>
                    <a:pt x="13766151" y="7056787"/>
                  </a:lnTo>
                  <a:lnTo>
                    <a:pt x="13760446" y="7064612"/>
                  </a:lnTo>
                  <a:lnTo>
                    <a:pt x="13761600" y="7070233"/>
                  </a:lnTo>
                  <a:lnTo>
                    <a:pt x="13765512" y="7073086"/>
                  </a:lnTo>
                  <a:lnTo>
                    <a:pt x="13771285" y="7077127"/>
                  </a:lnTo>
                  <a:lnTo>
                    <a:pt x="13772954" y="7077839"/>
                  </a:lnTo>
                  <a:lnTo>
                    <a:pt x="13772812" y="7078173"/>
                  </a:lnTo>
                  <a:lnTo>
                    <a:pt x="13776484" y="7079739"/>
                  </a:lnTo>
                  <a:lnTo>
                    <a:pt x="13781295" y="7078635"/>
                  </a:lnTo>
                  <a:lnTo>
                    <a:pt x="13783671" y="7074914"/>
                  </a:lnTo>
                  <a:lnTo>
                    <a:pt x="13786524" y="7071001"/>
                  </a:lnTo>
                  <a:lnTo>
                    <a:pt x="13785370" y="7065379"/>
                  </a:lnTo>
                  <a:lnTo>
                    <a:pt x="13781458" y="7062527"/>
                  </a:lnTo>
                  <a:lnTo>
                    <a:pt x="13775685" y="7058486"/>
                  </a:lnTo>
                  <a:lnTo>
                    <a:pt x="13771772" y="7055634"/>
                  </a:lnTo>
                  <a:close/>
                </a:path>
                <a:path w="17095470" h="9573260">
                  <a:moveTo>
                    <a:pt x="12228914" y="6393555"/>
                  </a:moveTo>
                  <a:lnTo>
                    <a:pt x="12224005" y="6393039"/>
                  </a:lnTo>
                  <a:lnTo>
                    <a:pt x="12217142" y="6392479"/>
                  </a:lnTo>
                  <a:lnTo>
                    <a:pt x="12212232" y="6391964"/>
                  </a:lnTo>
                  <a:lnTo>
                    <a:pt x="12207900" y="6395640"/>
                  </a:lnTo>
                  <a:lnTo>
                    <a:pt x="12207385" y="6400549"/>
                  </a:lnTo>
                  <a:lnTo>
                    <a:pt x="12207296" y="6404457"/>
                  </a:lnTo>
                  <a:lnTo>
                    <a:pt x="12209640" y="6408218"/>
                  </a:lnTo>
                  <a:lnTo>
                    <a:pt x="12213645" y="6409927"/>
                  </a:lnTo>
                  <a:lnTo>
                    <a:pt x="12215455" y="6410304"/>
                  </a:lnTo>
                  <a:lnTo>
                    <a:pt x="12222321" y="6410866"/>
                  </a:lnTo>
                  <a:lnTo>
                    <a:pt x="12227229" y="6411382"/>
                  </a:lnTo>
                  <a:lnTo>
                    <a:pt x="12231559" y="6407704"/>
                  </a:lnTo>
                  <a:lnTo>
                    <a:pt x="12232591" y="6397885"/>
                  </a:lnTo>
                  <a:lnTo>
                    <a:pt x="12228914" y="6393555"/>
                  </a:lnTo>
                  <a:close/>
                </a:path>
                <a:path w="17095470" h="9573260">
                  <a:moveTo>
                    <a:pt x="13697772" y="7004339"/>
                  </a:moveTo>
                  <a:lnTo>
                    <a:pt x="13692151" y="7005492"/>
                  </a:lnTo>
                  <a:lnTo>
                    <a:pt x="13686447" y="7013318"/>
                  </a:lnTo>
                  <a:lnTo>
                    <a:pt x="13687599" y="7018939"/>
                  </a:lnTo>
                  <a:lnTo>
                    <a:pt x="13691513" y="7021792"/>
                  </a:lnTo>
                  <a:lnTo>
                    <a:pt x="13697286" y="7025833"/>
                  </a:lnTo>
                  <a:lnTo>
                    <a:pt x="13698954" y="7026545"/>
                  </a:lnTo>
                  <a:lnTo>
                    <a:pt x="13698812" y="7026878"/>
                  </a:lnTo>
                  <a:lnTo>
                    <a:pt x="13702484" y="7028445"/>
                  </a:lnTo>
                  <a:lnTo>
                    <a:pt x="13707295" y="7027340"/>
                  </a:lnTo>
                  <a:lnTo>
                    <a:pt x="13709671" y="7023619"/>
                  </a:lnTo>
                  <a:lnTo>
                    <a:pt x="13712524" y="7019707"/>
                  </a:lnTo>
                  <a:lnTo>
                    <a:pt x="13711371" y="7014085"/>
                  </a:lnTo>
                  <a:lnTo>
                    <a:pt x="13707458" y="7011233"/>
                  </a:lnTo>
                  <a:lnTo>
                    <a:pt x="13701685" y="7007191"/>
                  </a:lnTo>
                  <a:lnTo>
                    <a:pt x="13697772" y="7004339"/>
                  </a:lnTo>
                  <a:close/>
                </a:path>
                <a:path w="17095470" h="9573260">
                  <a:moveTo>
                    <a:pt x="12318668" y="6404221"/>
                  </a:moveTo>
                  <a:lnTo>
                    <a:pt x="12313758" y="6403705"/>
                  </a:lnTo>
                  <a:lnTo>
                    <a:pt x="12307038" y="6402811"/>
                  </a:lnTo>
                  <a:lnTo>
                    <a:pt x="12302271" y="6401962"/>
                  </a:lnTo>
                  <a:lnTo>
                    <a:pt x="12297605" y="6405496"/>
                  </a:lnTo>
                  <a:lnTo>
                    <a:pt x="12297088" y="6410404"/>
                  </a:lnTo>
                  <a:lnTo>
                    <a:pt x="12296524" y="6414504"/>
                  </a:lnTo>
                  <a:lnTo>
                    <a:pt x="12298865" y="6418264"/>
                  </a:lnTo>
                  <a:lnTo>
                    <a:pt x="12302538" y="6419831"/>
                  </a:lnTo>
                  <a:lnTo>
                    <a:pt x="12302347" y="6419355"/>
                  </a:lnTo>
                  <a:lnTo>
                    <a:pt x="12304684" y="6420352"/>
                  </a:lnTo>
                  <a:lnTo>
                    <a:pt x="12311405" y="6421246"/>
                  </a:lnTo>
                  <a:lnTo>
                    <a:pt x="12316172" y="6422096"/>
                  </a:lnTo>
                  <a:lnTo>
                    <a:pt x="12320835" y="6418562"/>
                  </a:lnTo>
                  <a:lnTo>
                    <a:pt x="12321351" y="6413652"/>
                  </a:lnTo>
                  <a:lnTo>
                    <a:pt x="12322136" y="6409252"/>
                  </a:lnTo>
                  <a:lnTo>
                    <a:pt x="12322202" y="6408885"/>
                  </a:lnTo>
                  <a:lnTo>
                    <a:pt x="12318668" y="6404221"/>
                  </a:lnTo>
                  <a:close/>
                </a:path>
                <a:path w="17095470" h="9573260">
                  <a:moveTo>
                    <a:pt x="13623296" y="6953236"/>
                  </a:moveTo>
                  <a:lnTo>
                    <a:pt x="13617676" y="6954390"/>
                  </a:lnTo>
                  <a:lnTo>
                    <a:pt x="13611970" y="6962215"/>
                  </a:lnTo>
                  <a:lnTo>
                    <a:pt x="13613123" y="6967836"/>
                  </a:lnTo>
                  <a:lnTo>
                    <a:pt x="13617037" y="6970689"/>
                  </a:lnTo>
                  <a:lnTo>
                    <a:pt x="13622810" y="6974730"/>
                  </a:lnTo>
                  <a:lnTo>
                    <a:pt x="13624478" y="6975441"/>
                  </a:lnTo>
                  <a:lnTo>
                    <a:pt x="13624336" y="6975775"/>
                  </a:lnTo>
                  <a:lnTo>
                    <a:pt x="13628007" y="6977342"/>
                  </a:lnTo>
                  <a:lnTo>
                    <a:pt x="13632819" y="6976238"/>
                  </a:lnTo>
                  <a:lnTo>
                    <a:pt x="13635194" y="6972516"/>
                  </a:lnTo>
                  <a:lnTo>
                    <a:pt x="13638047" y="6968604"/>
                  </a:lnTo>
                  <a:lnTo>
                    <a:pt x="13636895" y="6962982"/>
                  </a:lnTo>
                  <a:lnTo>
                    <a:pt x="13632982" y="6960129"/>
                  </a:lnTo>
                  <a:lnTo>
                    <a:pt x="13627208" y="6956088"/>
                  </a:lnTo>
                  <a:lnTo>
                    <a:pt x="13623296" y="6953236"/>
                  </a:lnTo>
                  <a:close/>
                </a:path>
                <a:path w="17095470" h="9573260">
                  <a:moveTo>
                    <a:pt x="90834" y="1165346"/>
                  </a:moveTo>
                  <a:lnTo>
                    <a:pt x="86023" y="1166450"/>
                  </a:lnTo>
                  <a:lnTo>
                    <a:pt x="81354" y="1167221"/>
                  </a:lnTo>
                  <a:lnTo>
                    <a:pt x="78074" y="1172135"/>
                  </a:lnTo>
                  <a:lnTo>
                    <a:pt x="79178" y="1176946"/>
                  </a:lnTo>
                  <a:lnTo>
                    <a:pt x="80572" y="1183854"/>
                  </a:lnTo>
                  <a:lnTo>
                    <a:pt x="81387" y="1186569"/>
                  </a:lnTo>
                  <a:lnTo>
                    <a:pt x="83154" y="1188901"/>
                  </a:lnTo>
                  <a:lnTo>
                    <a:pt x="87494" y="1190752"/>
                  </a:lnTo>
                  <a:lnTo>
                    <a:pt x="89447" y="1190796"/>
                  </a:lnTo>
                  <a:lnTo>
                    <a:pt x="91210" y="1190364"/>
                  </a:lnTo>
                  <a:lnTo>
                    <a:pt x="95879" y="1189595"/>
                  </a:lnTo>
                  <a:lnTo>
                    <a:pt x="99158" y="1184681"/>
                  </a:lnTo>
                  <a:lnTo>
                    <a:pt x="96518" y="1173295"/>
                  </a:lnTo>
                  <a:lnTo>
                    <a:pt x="95748" y="1168626"/>
                  </a:lnTo>
                  <a:lnTo>
                    <a:pt x="90834" y="1165346"/>
                  </a:lnTo>
                  <a:close/>
                </a:path>
                <a:path w="17095470" h="9573260">
                  <a:moveTo>
                    <a:pt x="12407948" y="6417842"/>
                  </a:moveTo>
                  <a:lnTo>
                    <a:pt x="12391836" y="6414915"/>
                  </a:lnTo>
                  <a:lnTo>
                    <a:pt x="12387171" y="6418449"/>
                  </a:lnTo>
                  <a:lnTo>
                    <a:pt x="12386321" y="6423216"/>
                  </a:lnTo>
                  <a:lnTo>
                    <a:pt x="12385757" y="6427315"/>
                  </a:lnTo>
                  <a:lnTo>
                    <a:pt x="12387955" y="6431410"/>
                  </a:lnTo>
                  <a:lnTo>
                    <a:pt x="12391628" y="6432977"/>
                  </a:lnTo>
                  <a:lnTo>
                    <a:pt x="12391771" y="6432643"/>
                  </a:lnTo>
                  <a:lnTo>
                    <a:pt x="12393773" y="6433497"/>
                  </a:lnTo>
                  <a:lnTo>
                    <a:pt x="12405118" y="6435574"/>
                  </a:lnTo>
                  <a:lnTo>
                    <a:pt x="12409782" y="6432039"/>
                  </a:lnTo>
                  <a:lnTo>
                    <a:pt x="12411482" y="6422506"/>
                  </a:lnTo>
                  <a:lnTo>
                    <a:pt x="12407948" y="6417842"/>
                  </a:lnTo>
                  <a:close/>
                </a:path>
                <a:path w="17095470" h="9573260">
                  <a:moveTo>
                    <a:pt x="13549155" y="6902276"/>
                  </a:moveTo>
                  <a:lnTo>
                    <a:pt x="13543534" y="6903429"/>
                  </a:lnTo>
                  <a:lnTo>
                    <a:pt x="13537828" y="6911254"/>
                  </a:lnTo>
                  <a:lnTo>
                    <a:pt x="13538981" y="6916876"/>
                  </a:lnTo>
                  <a:lnTo>
                    <a:pt x="13542894" y="6919728"/>
                  </a:lnTo>
                  <a:lnTo>
                    <a:pt x="13548667" y="6923769"/>
                  </a:lnTo>
                  <a:lnTo>
                    <a:pt x="13550336" y="6924480"/>
                  </a:lnTo>
                  <a:lnTo>
                    <a:pt x="13550193" y="6924814"/>
                  </a:lnTo>
                  <a:lnTo>
                    <a:pt x="13553866" y="6926381"/>
                  </a:lnTo>
                  <a:lnTo>
                    <a:pt x="13558677" y="6925277"/>
                  </a:lnTo>
                  <a:lnTo>
                    <a:pt x="13561054" y="6921555"/>
                  </a:lnTo>
                  <a:lnTo>
                    <a:pt x="13563906" y="6917643"/>
                  </a:lnTo>
                  <a:lnTo>
                    <a:pt x="13562752" y="6912022"/>
                  </a:lnTo>
                  <a:lnTo>
                    <a:pt x="13558840" y="6909169"/>
                  </a:lnTo>
                  <a:lnTo>
                    <a:pt x="13553067" y="6905128"/>
                  </a:lnTo>
                  <a:lnTo>
                    <a:pt x="13549155" y="6902276"/>
                  </a:lnTo>
                  <a:close/>
                </a:path>
                <a:path w="17095470" h="9573260">
                  <a:moveTo>
                    <a:pt x="13473775" y="6852365"/>
                  </a:moveTo>
                  <a:lnTo>
                    <a:pt x="13468154" y="6853519"/>
                  </a:lnTo>
                  <a:lnTo>
                    <a:pt x="13466022" y="6856950"/>
                  </a:lnTo>
                  <a:lnTo>
                    <a:pt x="13463354" y="6861335"/>
                  </a:lnTo>
                  <a:lnTo>
                    <a:pt x="13462973" y="6861962"/>
                  </a:lnTo>
                  <a:lnTo>
                    <a:pt x="13464127" y="6867584"/>
                  </a:lnTo>
                  <a:lnTo>
                    <a:pt x="13474097" y="6873810"/>
                  </a:lnTo>
                  <a:lnTo>
                    <a:pt x="13479439" y="6876088"/>
                  </a:lnTo>
                  <a:lnTo>
                    <a:pt x="13484249" y="6874984"/>
                  </a:lnTo>
                  <a:lnTo>
                    <a:pt x="13486230" y="6871883"/>
                  </a:lnTo>
                  <a:lnTo>
                    <a:pt x="13486626" y="6871263"/>
                  </a:lnTo>
                  <a:lnTo>
                    <a:pt x="13488907" y="6867501"/>
                  </a:lnTo>
                  <a:lnTo>
                    <a:pt x="13489287" y="6866874"/>
                  </a:lnTo>
                  <a:lnTo>
                    <a:pt x="13488133" y="6861253"/>
                  </a:lnTo>
                  <a:lnTo>
                    <a:pt x="13478163" y="6855027"/>
                  </a:lnTo>
                  <a:lnTo>
                    <a:pt x="13473775" y="6852365"/>
                  </a:lnTo>
                  <a:close/>
                </a:path>
                <a:path w="17095470" h="9573260">
                  <a:moveTo>
                    <a:pt x="12497091" y="6434560"/>
                  </a:moveTo>
                  <a:lnTo>
                    <a:pt x="12492325" y="6433711"/>
                  </a:lnTo>
                  <a:lnTo>
                    <a:pt x="12485412" y="6432341"/>
                  </a:lnTo>
                  <a:lnTo>
                    <a:pt x="12480644" y="6431491"/>
                  </a:lnTo>
                  <a:lnTo>
                    <a:pt x="12475789" y="6434549"/>
                  </a:lnTo>
                  <a:lnTo>
                    <a:pt x="12475005" y="6438949"/>
                  </a:lnTo>
                  <a:lnTo>
                    <a:pt x="12474940" y="6439316"/>
                  </a:lnTo>
                  <a:lnTo>
                    <a:pt x="12473899" y="6443607"/>
                  </a:lnTo>
                  <a:lnTo>
                    <a:pt x="12476431" y="6447844"/>
                  </a:lnTo>
                  <a:lnTo>
                    <a:pt x="12480103" y="6449410"/>
                  </a:lnTo>
                  <a:lnTo>
                    <a:pt x="12480245" y="6449076"/>
                  </a:lnTo>
                  <a:lnTo>
                    <a:pt x="12481914" y="6449788"/>
                  </a:lnTo>
                  <a:lnTo>
                    <a:pt x="12488826" y="6451158"/>
                  </a:lnTo>
                  <a:lnTo>
                    <a:pt x="12493594" y="6452008"/>
                  </a:lnTo>
                  <a:lnTo>
                    <a:pt x="12498449" y="6448950"/>
                  </a:lnTo>
                  <a:lnTo>
                    <a:pt x="12500082" y="6439783"/>
                  </a:lnTo>
                  <a:lnTo>
                    <a:pt x="12500148" y="6439416"/>
                  </a:lnTo>
                  <a:lnTo>
                    <a:pt x="12497091" y="6434560"/>
                  </a:lnTo>
                  <a:close/>
                </a:path>
                <a:path w="17095470" h="9573260">
                  <a:moveTo>
                    <a:pt x="13397159" y="6803506"/>
                  </a:moveTo>
                  <a:lnTo>
                    <a:pt x="13391394" y="6804993"/>
                  </a:lnTo>
                  <a:lnTo>
                    <a:pt x="13386356" y="6813103"/>
                  </a:lnTo>
                  <a:lnTo>
                    <a:pt x="13387844" y="6818866"/>
                  </a:lnTo>
                  <a:lnTo>
                    <a:pt x="13397814" y="6825092"/>
                  </a:lnTo>
                  <a:lnTo>
                    <a:pt x="13403155" y="6827370"/>
                  </a:lnTo>
                  <a:lnTo>
                    <a:pt x="13407776" y="6825791"/>
                  </a:lnTo>
                  <a:lnTo>
                    <a:pt x="13410152" y="6822070"/>
                  </a:lnTo>
                  <a:lnTo>
                    <a:pt x="13412671" y="6818014"/>
                  </a:lnTo>
                  <a:lnTo>
                    <a:pt x="13411184" y="6812251"/>
                  </a:lnTo>
                  <a:lnTo>
                    <a:pt x="13397159" y="6803506"/>
                  </a:lnTo>
                  <a:close/>
                </a:path>
                <a:path w="17095470" h="9573260">
                  <a:moveTo>
                    <a:pt x="12585002" y="6455095"/>
                  </a:moveTo>
                  <a:lnTo>
                    <a:pt x="12568982" y="6451023"/>
                  </a:lnTo>
                  <a:lnTo>
                    <a:pt x="12564127" y="6454082"/>
                  </a:lnTo>
                  <a:lnTo>
                    <a:pt x="12562944" y="6458706"/>
                  </a:lnTo>
                  <a:lnTo>
                    <a:pt x="12561902" y="6462996"/>
                  </a:lnTo>
                  <a:lnTo>
                    <a:pt x="12563959" y="6467425"/>
                  </a:lnTo>
                  <a:lnTo>
                    <a:pt x="12567965" y="6469134"/>
                  </a:lnTo>
                  <a:lnTo>
                    <a:pt x="12568107" y="6468800"/>
                  </a:lnTo>
                  <a:lnTo>
                    <a:pt x="12569441" y="6469369"/>
                  </a:lnTo>
                  <a:lnTo>
                    <a:pt x="12580836" y="6472256"/>
                  </a:lnTo>
                  <a:lnTo>
                    <a:pt x="12585692" y="6469199"/>
                  </a:lnTo>
                  <a:lnTo>
                    <a:pt x="12588059" y="6459949"/>
                  </a:lnTo>
                  <a:lnTo>
                    <a:pt x="12585002" y="6455095"/>
                  </a:lnTo>
                  <a:close/>
                </a:path>
                <a:path w="17095470" h="9573260">
                  <a:moveTo>
                    <a:pt x="13319736" y="6757460"/>
                  </a:moveTo>
                  <a:lnTo>
                    <a:pt x="13314449" y="6758755"/>
                  </a:lnTo>
                  <a:lnTo>
                    <a:pt x="13309127" y="6767533"/>
                  </a:lnTo>
                  <a:lnTo>
                    <a:pt x="13310421" y="6772820"/>
                  </a:lnTo>
                  <a:lnTo>
                    <a:pt x="13314810" y="6775481"/>
                  </a:lnTo>
                  <a:lnTo>
                    <a:pt x="13320868" y="6778854"/>
                  </a:lnTo>
                  <a:lnTo>
                    <a:pt x="13321871" y="6779282"/>
                  </a:lnTo>
                  <a:lnTo>
                    <a:pt x="13322062" y="6779758"/>
                  </a:lnTo>
                  <a:lnTo>
                    <a:pt x="13326068" y="6781467"/>
                  </a:lnTo>
                  <a:lnTo>
                    <a:pt x="13330829" y="6779553"/>
                  </a:lnTo>
                  <a:lnTo>
                    <a:pt x="13333206" y="6775831"/>
                  </a:lnTo>
                  <a:lnTo>
                    <a:pt x="13335867" y="6771443"/>
                  </a:lnTo>
                  <a:lnTo>
                    <a:pt x="13334571" y="6766155"/>
                  </a:lnTo>
                  <a:lnTo>
                    <a:pt x="13330183" y="6763494"/>
                  </a:lnTo>
                  <a:lnTo>
                    <a:pt x="13324125" y="6760120"/>
                  </a:lnTo>
                  <a:lnTo>
                    <a:pt x="13319736" y="6757460"/>
                  </a:lnTo>
                  <a:close/>
                </a:path>
                <a:path w="17095470" h="9573260">
                  <a:moveTo>
                    <a:pt x="12672583" y="6478249"/>
                  </a:moveTo>
                  <a:lnTo>
                    <a:pt x="12667958" y="6477065"/>
                  </a:lnTo>
                  <a:lnTo>
                    <a:pt x="12661330" y="6475027"/>
                  </a:lnTo>
                  <a:lnTo>
                    <a:pt x="12656706" y="6473843"/>
                  </a:lnTo>
                  <a:lnTo>
                    <a:pt x="12651660" y="6476426"/>
                  </a:lnTo>
                  <a:lnTo>
                    <a:pt x="12650335" y="6481385"/>
                  </a:lnTo>
                  <a:lnTo>
                    <a:pt x="12648960" y="6485533"/>
                  </a:lnTo>
                  <a:lnTo>
                    <a:pt x="12651350" y="6490104"/>
                  </a:lnTo>
                  <a:lnTo>
                    <a:pt x="12656690" y="6492382"/>
                  </a:lnTo>
                  <a:lnTo>
                    <a:pt x="12663317" y="6494420"/>
                  </a:lnTo>
                  <a:lnTo>
                    <a:pt x="12667942" y="6495603"/>
                  </a:lnTo>
                  <a:lnTo>
                    <a:pt x="12672990" y="6493022"/>
                  </a:lnTo>
                  <a:lnTo>
                    <a:pt x="12674316" y="6488064"/>
                  </a:lnTo>
                  <a:lnTo>
                    <a:pt x="12675500" y="6483439"/>
                  </a:lnTo>
                  <a:lnTo>
                    <a:pt x="12672583" y="6478249"/>
                  </a:lnTo>
                  <a:close/>
                </a:path>
                <a:path w="17095470" h="9573260">
                  <a:moveTo>
                    <a:pt x="13240792" y="6713131"/>
                  </a:moveTo>
                  <a:lnTo>
                    <a:pt x="13235504" y="6714427"/>
                  </a:lnTo>
                  <a:lnTo>
                    <a:pt x="13233176" y="6718958"/>
                  </a:lnTo>
                  <a:lnTo>
                    <a:pt x="13230515" y="6723347"/>
                  </a:lnTo>
                  <a:lnTo>
                    <a:pt x="13232145" y="6728776"/>
                  </a:lnTo>
                  <a:lnTo>
                    <a:pt x="13236676" y="6731104"/>
                  </a:lnTo>
                  <a:lnTo>
                    <a:pt x="13242734" y="6734477"/>
                  </a:lnTo>
                  <a:lnTo>
                    <a:pt x="13247740" y="6736613"/>
                  </a:lnTo>
                  <a:lnTo>
                    <a:pt x="13252695" y="6735175"/>
                  </a:lnTo>
                  <a:lnTo>
                    <a:pt x="13254880" y="6730977"/>
                  </a:lnTo>
                  <a:lnTo>
                    <a:pt x="13257207" y="6726446"/>
                  </a:lnTo>
                  <a:lnTo>
                    <a:pt x="13255912" y="6721160"/>
                  </a:lnTo>
                  <a:lnTo>
                    <a:pt x="13251381" y="6718832"/>
                  </a:lnTo>
                  <a:lnTo>
                    <a:pt x="13245323" y="6715459"/>
                  </a:lnTo>
                  <a:lnTo>
                    <a:pt x="13240792" y="6713131"/>
                  </a:lnTo>
                  <a:close/>
                </a:path>
                <a:path w="17095470" h="9573260">
                  <a:moveTo>
                    <a:pt x="12758741" y="6504742"/>
                  </a:moveTo>
                  <a:lnTo>
                    <a:pt x="12753926" y="6503082"/>
                  </a:lnTo>
                  <a:lnTo>
                    <a:pt x="12747298" y="6501044"/>
                  </a:lnTo>
                  <a:lnTo>
                    <a:pt x="12742816" y="6499527"/>
                  </a:lnTo>
                  <a:lnTo>
                    <a:pt x="12737767" y="6502108"/>
                  </a:lnTo>
                  <a:lnTo>
                    <a:pt x="12736107" y="6506925"/>
                  </a:lnTo>
                  <a:lnTo>
                    <a:pt x="12735066" y="6511215"/>
                  </a:lnTo>
                  <a:lnTo>
                    <a:pt x="12736980" y="6515977"/>
                  </a:lnTo>
                  <a:lnTo>
                    <a:pt x="12741989" y="6518114"/>
                  </a:lnTo>
                  <a:lnTo>
                    <a:pt x="12748616" y="6520152"/>
                  </a:lnTo>
                  <a:lnTo>
                    <a:pt x="12753098" y="6521669"/>
                  </a:lnTo>
                  <a:lnTo>
                    <a:pt x="12758145" y="6519087"/>
                  </a:lnTo>
                  <a:lnTo>
                    <a:pt x="12759804" y="6514271"/>
                  </a:lnTo>
                  <a:lnTo>
                    <a:pt x="12761322" y="6509789"/>
                  </a:lnTo>
                  <a:lnTo>
                    <a:pt x="12758741" y="6504742"/>
                  </a:lnTo>
                  <a:close/>
                </a:path>
                <a:path w="17095470" h="9573260">
                  <a:moveTo>
                    <a:pt x="13160993" y="6670805"/>
                  </a:moveTo>
                  <a:lnTo>
                    <a:pt x="13155230" y="6672293"/>
                  </a:lnTo>
                  <a:lnTo>
                    <a:pt x="13153236" y="6676967"/>
                  </a:lnTo>
                  <a:lnTo>
                    <a:pt x="13150909" y="6681498"/>
                  </a:lnTo>
                  <a:lnTo>
                    <a:pt x="13152537" y="6686927"/>
                  </a:lnTo>
                  <a:lnTo>
                    <a:pt x="13156926" y="6689588"/>
                  </a:lnTo>
                  <a:lnTo>
                    <a:pt x="13167942" y="6694287"/>
                  </a:lnTo>
                  <a:lnTo>
                    <a:pt x="13173373" y="6692659"/>
                  </a:lnTo>
                  <a:lnTo>
                    <a:pt x="13175224" y="6688319"/>
                  </a:lnTo>
                  <a:lnTo>
                    <a:pt x="13177552" y="6683787"/>
                  </a:lnTo>
                  <a:lnTo>
                    <a:pt x="13175923" y="6678358"/>
                  </a:lnTo>
                  <a:lnTo>
                    <a:pt x="13171534" y="6675696"/>
                  </a:lnTo>
                  <a:lnTo>
                    <a:pt x="13165191" y="6672991"/>
                  </a:lnTo>
                  <a:lnTo>
                    <a:pt x="13160993" y="6670805"/>
                  </a:lnTo>
                  <a:close/>
                </a:path>
                <a:path w="17095470" h="9573260">
                  <a:moveTo>
                    <a:pt x="12844235" y="6533714"/>
                  </a:moveTo>
                  <a:lnTo>
                    <a:pt x="12839611" y="6532531"/>
                  </a:lnTo>
                  <a:lnTo>
                    <a:pt x="12833268" y="6529825"/>
                  </a:lnTo>
                  <a:lnTo>
                    <a:pt x="12828786" y="6528308"/>
                  </a:lnTo>
                  <a:lnTo>
                    <a:pt x="12823882" y="6530557"/>
                  </a:lnTo>
                  <a:lnTo>
                    <a:pt x="12821888" y="6535230"/>
                  </a:lnTo>
                  <a:lnTo>
                    <a:pt x="12820721" y="6538677"/>
                  </a:lnTo>
                  <a:lnTo>
                    <a:pt x="12820371" y="6539712"/>
                  </a:lnTo>
                  <a:lnTo>
                    <a:pt x="12822619" y="6544617"/>
                  </a:lnTo>
                  <a:lnTo>
                    <a:pt x="12826958" y="6546468"/>
                  </a:lnTo>
                  <a:lnTo>
                    <a:pt x="12827436" y="6546277"/>
                  </a:lnTo>
                  <a:lnTo>
                    <a:pt x="12833776" y="6548982"/>
                  </a:lnTo>
                  <a:lnTo>
                    <a:pt x="12846818" y="6538762"/>
                  </a:lnTo>
                  <a:lnTo>
                    <a:pt x="12844235" y="6533714"/>
                  </a:lnTo>
                  <a:close/>
                </a:path>
                <a:path w="17095470" h="9573260">
                  <a:moveTo>
                    <a:pt x="72956" y="1076834"/>
                  </a:moveTo>
                  <a:lnTo>
                    <a:pt x="68145" y="1077938"/>
                  </a:lnTo>
                  <a:lnTo>
                    <a:pt x="63142" y="1078566"/>
                  </a:lnTo>
                  <a:lnTo>
                    <a:pt x="59863" y="1083480"/>
                  </a:lnTo>
                  <a:lnTo>
                    <a:pt x="60967" y="1088291"/>
                  </a:lnTo>
                  <a:lnTo>
                    <a:pt x="62360" y="1095199"/>
                  </a:lnTo>
                  <a:lnTo>
                    <a:pt x="63033" y="1098247"/>
                  </a:lnTo>
                  <a:lnTo>
                    <a:pt x="65133" y="1100722"/>
                  </a:lnTo>
                  <a:lnTo>
                    <a:pt x="69140" y="1102431"/>
                  </a:lnTo>
                  <a:lnTo>
                    <a:pt x="70951" y="1102809"/>
                  </a:lnTo>
                  <a:lnTo>
                    <a:pt x="72714" y="1102377"/>
                  </a:lnTo>
                  <a:lnTo>
                    <a:pt x="77716" y="1101749"/>
                  </a:lnTo>
                  <a:lnTo>
                    <a:pt x="80997" y="1096835"/>
                  </a:lnTo>
                  <a:lnTo>
                    <a:pt x="79892" y="1092024"/>
                  </a:lnTo>
                  <a:lnTo>
                    <a:pt x="78499" y="1085116"/>
                  </a:lnTo>
                  <a:lnTo>
                    <a:pt x="77870" y="1080114"/>
                  </a:lnTo>
                  <a:lnTo>
                    <a:pt x="72956" y="1076834"/>
                  </a:lnTo>
                  <a:close/>
                </a:path>
                <a:path w="17095470" h="9573260">
                  <a:moveTo>
                    <a:pt x="13090452" y="6636375"/>
                  </a:moveTo>
                  <a:lnTo>
                    <a:pt x="13079436" y="6631676"/>
                  </a:lnTo>
                  <a:lnTo>
                    <a:pt x="13073863" y="6633638"/>
                  </a:lnTo>
                  <a:lnTo>
                    <a:pt x="13070160" y="6642319"/>
                  </a:lnTo>
                  <a:lnTo>
                    <a:pt x="13071792" y="6647749"/>
                  </a:lnTo>
                  <a:lnTo>
                    <a:pt x="13076323" y="6650076"/>
                  </a:lnTo>
                  <a:lnTo>
                    <a:pt x="13087672" y="6654917"/>
                  </a:lnTo>
                  <a:lnTo>
                    <a:pt x="13092910" y="6652811"/>
                  </a:lnTo>
                  <a:lnTo>
                    <a:pt x="13096612" y="6644132"/>
                  </a:lnTo>
                  <a:lnTo>
                    <a:pt x="13094983" y="6638702"/>
                  </a:lnTo>
                  <a:lnTo>
                    <a:pt x="13090452" y="6636375"/>
                  </a:lnTo>
                  <a:close/>
                </a:path>
                <a:path w="17095470" h="9573260">
                  <a:moveTo>
                    <a:pt x="12928639" y="6566167"/>
                  </a:moveTo>
                  <a:lnTo>
                    <a:pt x="12913284" y="6559617"/>
                  </a:lnTo>
                  <a:lnTo>
                    <a:pt x="12908380" y="6561865"/>
                  </a:lnTo>
                  <a:lnTo>
                    <a:pt x="12906386" y="6566539"/>
                  </a:lnTo>
                  <a:lnTo>
                    <a:pt x="12904868" y="6571021"/>
                  </a:lnTo>
                  <a:lnTo>
                    <a:pt x="12906974" y="6576259"/>
                  </a:lnTo>
                  <a:lnTo>
                    <a:pt x="12922331" y="6582810"/>
                  </a:lnTo>
                  <a:lnTo>
                    <a:pt x="12927235" y="6580562"/>
                  </a:lnTo>
                  <a:lnTo>
                    <a:pt x="12929228" y="6575888"/>
                  </a:lnTo>
                  <a:lnTo>
                    <a:pt x="12930746" y="6571405"/>
                  </a:lnTo>
                  <a:lnTo>
                    <a:pt x="12928639" y="6566167"/>
                  </a:lnTo>
                  <a:close/>
                </a:path>
                <a:path w="17095470" h="9573260">
                  <a:moveTo>
                    <a:pt x="13012524" y="6600766"/>
                  </a:moveTo>
                  <a:lnTo>
                    <a:pt x="12996833" y="6594072"/>
                  </a:lnTo>
                  <a:lnTo>
                    <a:pt x="12991595" y="6596178"/>
                  </a:lnTo>
                  <a:lnTo>
                    <a:pt x="12987608" y="6605526"/>
                  </a:lnTo>
                  <a:lnTo>
                    <a:pt x="12989713" y="6610764"/>
                  </a:lnTo>
                  <a:lnTo>
                    <a:pt x="13000729" y="6615463"/>
                  </a:lnTo>
                  <a:lnTo>
                    <a:pt x="13000538" y="6614986"/>
                  </a:lnTo>
                  <a:lnTo>
                    <a:pt x="13005211" y="6616980"/>
                  </a:lnTo>
                  <a:lnTo>
                    <a:pt x="13010308" y="6615209"/>
                  </a:lnTo>
                  <a:lnTo>
                    <a:pt x="13012301" y="6610536"/>
                  </a:lnTo>
                  <a:lnTo>
                    <a:pt x="13014629" y="6606004"/>
                  </a:lnTo>
                  <a:lnTo>
                    <a:pt x="13012524" y="6600766"/>
                  </a:lnTo>
                  <a:close/>
                </a:path>
                <a:path w="17095470" h="9573260">
                  <a:moveTo>
                    <a:pt x="58368" y="988935"/>
                  </a:moveTo>
                  <a:lnTo>
                    <a:pt x="48363" y="990191"/>
                  </a:lnTo>
                  <a:lnTo>
                    <a:pt x="45225" y="994771"/>
                  </a:lnTo>
                  <a:lnTo>
                    <a:pt x="45853" y="999774"/>
                  </a:lnTo>
                  <a:lnTo>
                    <a:pt x="46913" y="1006539"/>
                  </a:lnTo>
                  <a:lnTo>
                    <a:pt x="47585" y="1009587"/>
                  </a:lnTo>
                  <a:lnTo>
                    <a:pt x="49686" y="1012062"/>
                  </a:lnTo>
                  <a:lnTo>
                    <a:pt x="52357" y="1013201"/>
                  </a:lnTo>
                  <a:lnTo>
                    <a:pt x="52215" y="1013535"/>
                  </a:lnTo>
                  <a:lnTo>
                    <a:pt x="53550" y="1014105"/>
                  </a:lnTo>
                  <a:lnTo>
                    <a:pt x="55362" y="1014483"/>
                  </a:lnTo>
                  <a:lnTo>
                    <a:pt x="57124" y="1014051"/>
                  </a:lnTo>
                  <a:lnTo>
                    <a:pt x="62127" y="1013423"/>
                  </a:lnTo>
                  <a:lnTo>
                    <a:pt x="65264" y="1008842"/>
                  </a:lnTo>
                  <a:lnTo>
                    <a:pt x="64636" y="1003840"/>
                  </a:lnTo>
                  <a:lnTo>
                    <a:pt x="63576" y="997075"/>
                  </a:lnTo>
                  <a:lnTo>
                    <a:pt x="62948" y="992072"/>
                  </a:lnTo>
                  <a:lnTo>
                    <a:pt x="58368" y="988935"/>
                  </a:lnTo>
                  <a:close/>
                </a:path>
                <a:path w="17095470" h="9573260">
                  <a:moveTo>
                    <a:pt x="45351" y="900127"/>
                  </a:moveTo>
                  <a:lnTo>
                    <a:pt x="35345" y="901383"/>
                  </a:lnTo>
                  <a:lnTo>
                    <a:pt x="31874" y="905821"/>
                  </a:lnTo>
                  <a:lnTo>
                    <a:pt x="32502" y="910824"/>
                  </a:lnTo>
                  <a:lnTo>
                    <a:pt x="33561" y="917589"/>
                  </a:lnTo>
                  <a:lnTo>
                    <a:pt x="33758" y="920830"/>
                  </a:lnTo>
                  <a:lnTo>
                    <a:pt x="36193" y="923446"/>
                  </a:lnTo>
                  <a:lnTo>
                    <a:pt x="38863" y="924585"/>
                  </a:lnTo>
                  <a:lnTo>
                    <a:pt x="39055" y="925062"/>
                  </a:lnTo>
                  <a:lnTo>
                    <a:pt x="40724" y="925774"/>
                  </a:lnTo>
                  <a:lnTo>
                    <a:pt x="43964" y="925578"/>
                  </a:lnTo>
                  <a:lnTo>
                    <a:pt x="48633" y="924808"/>
                  </a:lnTo>
                  <a:lnTo>
                    <a:pt x="52104" y="920369"/>
                  </a:lnTo>
                  <a:lnTo>
                    <a:pt x="51476" y="915367"/>
                  </a:lnTo>
                  <a:lnTo>
                    <a:pt x="50416" y="908601"/>
                  </a:lnTo>
                  <a:lnTo>
                    <a:pt x="49788" y="903599"/>
                  </a:lnTo>
                  <a:lnTo>
                    <a:pt x="45351" y="900127"/>
                  </a:lnTo>
                  <a:close/>
                </a:path>
                <a:path w="17095470" h="9573260">
                  <a:moveTo>
                    <a:pt x="34856" y="810030"/>
                  </a:moveTo>
                  <a:lnTo>
                    <a:pt x="29853" y="810658"/>
                  </a:lnTo>
                  <a:lnTo>
                    <a:pt x="25185" y="811428"/>
                  </a:lnTo>
                  <a:lnTo>
                    <a:pt x="21380" y="815723"/>
                  </a:lnTo>
                  <a:lnTo>
                    <a:pt x="22008" y="820726"/>
                  </a:lnTo>
                  <a:lnTo>
                    <a:pt x="22592" y="827682"/>
                  </a:lnTo>
                  <a:lnTo>
                    <a:pt x="22788" y="830923"/>
                  </a:lnTo>
                  <a:lnTo>
                    <a:pt x="24746" y="833732"/>
                  </a:lnTo>
                  <a:lnTo>
                    <a:pt x="27751" y="835013"/>
                  </a:lnTo>
                  <a:lnTo>
                    <a:pt x="28369" y="834488"/>
                  </a:lnTo>
                  <a:lnTo>
                    <a:pt x="29704" y="835057"/>
                  </a:lnTo>
                  <a:lnTo>
                    <a:pt x="31183" y="835293"/>
                  </a:lnTo>
                  <a:lnTo>
                    <a:pt x="32803" y="835195"/>
                  </a:lnTo>
                  <a:lnTo>
                    <a:pt x="37806" y="834567"/>
                  </a:lnTo>
                  <a:lnTo>
                    <a:pt x="41277" y="830129"/>
                  </a:lnTo>
                  <a:lnTo>
                    <a:pt x="40649" y="825127"/>
                  </a:lnTo>
                  <a:lnTo>
                    <a:pt x="39923" y="818504"/>
                  </a:lnTo>
                  <a:lnTo>
                    <a:pt x="39152" y="813835"/>
                  </a:lnTo>
                  <a:lnTo>
                    <a:pt x="34856" y="810030"/>
                  </a:lnTo>
                  <a:close/>
                </a:path>
                <a:path w="17095470" h="9573260">
                  <a:moveTo>
                    <a:pt x="25556" y="720835"/>
                  </a:moveTo>
                  <a:lnTo>
                    <a:pt x="15835" y="721424"/>
                  </a:lnTo>
                  <a:lnTo>
                    <a:pt x="12364" y="725861"/>
                  </a:lnTo>
                  <a:lnTo>
                    <a:pt x="12658" y="730721"/>
                  </a:lnTo>
                  <a:lnTo>
                    <a:pt x="21214" y="745813"/>
                  </a:lnTo>
                  <a:lnTo>
                    <a:pt x="27694" y="745422"/>
                  </a:lnTo>
                  <a:lnTo>
                    <a:pt x="31165" y="740984"/>
                  </a:lnTo>
                  <a:lnTo>
                    <a:pt x="30871" y="736123"/>
                  </a:lnTo>
                  <a:lnTo>
                    <a:pt x="30287" y="729167"/>
                  </a:lnTo>
                  <a:lnTo>
                    <a:pt x="29994" y="724306"/>
                  </a:lnTo>
                  <a:lnTo>
                    <a:pt x="25556" y="720835"/>
                  </a:lnTo>
                  <a:close/>
                </a:path>
                <a:path w="17095470" h="9573260">
                  <a:moveTo>
                    <a:pt x="19446" y="630634"/>
                  </a:moveTo>
                  <a:lnTo>
                    <a:pt x="9725" y="631223"/>
                  </a:lnTo>
                  <a:lnTo>
                    <a:pt x="5920" y="635518"/>
                  </a:lnTo>
                  <a:lnTo>
                    <a:pt x="6215" y="640378"/>
                  </a:lnTo>
                  <a:lnTo>
                    <a:pt x="6798" y="647335"/>
                  </a:lnTo>
                  <a:lnTo>
                    <a:pt x="6852" y="650910"/>
                  </a:lnTo>
                  <a:lnTo>
                    <a:pt x="9145" y="653860"/>
                  </a:lnTo>
                  <a:lnTo>
                    <a:pt x="13150" y="655568"/>
                  </a:lnTo>
                  <a:lnTo>
                    <a:pt x="14294" y="655662"/>
                  </a:lnTo>
                  <a:lnTo>
                    <a:pt x="20774" y="655270"/>
                  </a:lnTo>
                  <a:lnTo>
                    <a:pt x="24579" y="650975"/>
                  </a:lnTo>
                  <a:lnTo>
                    <a:pt x="24285" y="646114"/>
                  </a:lnTo>
                  <a:lnTo>
                    <a:pt x="24036" y="639299"/>
                  </a:lnTo>
                  <a:lnTo>
                    <a:pt x="23741" y="634439"/>
                  </a:lnTo>
                  <a:lnTo>
                    <a:pt x="19446" y="630634"/>
                  </a:lnTo>
                  <a:close/>
                </a:path>
                <a:path w="17095470" h="9573260">
                  <a:moveTo>
                    <a:pt x="15958" y="540762"/>
                  </a:moveTo>
                  <a:lnTo>
                    <a:pt x="6237" y="541351"/>
                  </a:lnTo>
                  <a:lnTo>
                    <a:pt x="2098" y="545504"/>
                  </a:lnTo>
                  <a:lnTo>
                    <a:pt x="2392" y="550364"/>
                  </a:lnTo>
                  <a:lnTo>
                    <a:pt x="2642" y="557179"/>
                  </a:lnTo>
                  <a:lnTo>
                    <a:pt x="2696" y="560753"/>
                  </a:lnTo>
                  <a:lnTo>
                    <a:pt x="4989" y="563703"/>
                  </a:lnTo>
                  <a:lnTo>
                    <a:pt x="10664" y="566124"/>
                  </a:lnTo>
                  <a:lnTo>
                    <a:pt x="11950" y="565883"/>
                  </a:lnTo>
                  <a:lnTo>
                    <a:pt x="16810" y="565590"/>
                  </a:lnTo>
                  <a:lnTo>
                    <a:pt x="20949" y="561437"/>
                  </a:lnTo>
                  <a:lnTo>
                    <a:pt x="20655" y="556576"/>
                  </a:lnTo>
                  <a:lnTo>
                    <a:pt x="20405" y="549762"/>
                  </a:lnTo>
                  <a:lnTo>
                    <a:pt x="20111" y="544902"/>
                  </a:lnTo>
                  <a:lnTo>
                    <a:pt x="15958" y="540762"/>
                  </a:lnTo>
                  <a:close/>
                </a:path>
                <a:path w="17095470" h="9573260">
                  <a:moveTo>
                    <a:pt x="13613" y="450985"/>
                  </a:moveTo>
                  <a:lnTo>
                    <a:pt x="8896" y="450945"/>
                  </a:lnTo>
                  <a:lnTo>
                    <a:pt x="3844" y="450763"/>
                  </a:lnTo>
                  <a:lnTo>
                    <a:pt x="39" y="455058"/>
                  </a:lnTo>
                  <a:lnTo>
                    <a:pt x="0" y="459776"/>
                  </a:lnTo>
                  <a:lnTo>
                    <a:pt x="249" y="466590"/>
                  </a:lnTo>
                  <a:lnTo>
                    <a:pt x="303" y="470165"/>
                  </a:lnTo>
                  <a:lnTo>
                    <a:pt x="2786" y="473592"/>
                  </a:lnTo>
                  <a:lnTo>
                    <a:pt x="5791" y="474874"/>
                  </a:lnTo>
                  <a:lnTo>
                    <a:pt x="5314" y="475065"/>
                  </a:lnTo>
                  <a:lnTo>
                    <a:pt x="6316" y="475492"/>
                  </a:lnTo>
                  <a:lnTo>
                    <a:pt x="7794" y="475728"/>
                  </a:lnTo>
                  <a:lnTo>
                    <a:pt x="8938" y="475821"/>
                  </a:lnTo>
                  <a:lnTo>
                    <a:pt x="14132" y="475669"/>
                  </a:lnTo>
                  <a:lnTo>
                    <a:pt x="17937" y="471374"/>
                  </a:lnTo>
                  <a:lnTo>
                    <a:pt x="17977" y="466655"/>
                  </a:lnTo>
                  <a:lnTo>
                    <a:pt x="17727" y="459841"/>
                  </a:lnTo>
                  <a:lnTo>
                    <a:pt x="17909" y="454790"/>
                  </a:lnTo>
                  <a:lnTo>
                    <a:pt x="13613" y="450985"/>
                  </a:lnTo>
                  <a:close/>
                </a:path>
                <a:path w="17095470" h="9573260">
                  <a:moveTo>
                    <a:pt x="14986" y="360819"/>
                  </a:moveTo>
                  <a:lnTo>
                    <a:pt x="9934" y="360636"/>
                  </a:lnTo>
                  <a:lnTo>
                    <a:pt x="4549" y="360312"/>
                  </a:lnTo>
                  <a:lnTo>
                    <a:pt x="885" y="364274"/>
                  </a:lnTo>
                  <a:lnTo>
                    <a:pt x="477" y="376332"/>
                  </a:lnTo>
                  <a:lnTo>
                    <a:pt x="531" y="379905"/>
                  </a:lnTo>
                  <a:lnTo>
                    <a:pt x="2681" y="383190"/>
                  </a:lnTo>
                  <a:lnTo>
                    <a:pt x="7354" y="385184"/>
                  </a:lnTo>
                  <a:lnTo>
                    <a:pt x="9643" y="385370"/>
                  </a:lnTo>
                  <a:lnTo>
                    <a:pt x="14694" y="385552"/>
                  </a:lnTo>
                  <a:lnTo>
                    <a:pt x="18357" y="381591"/>
                  </a:lnTo>
                  <a:lnTo>
                    <a:pt x="18539" y="376539"/>
                  </a:lnTo>
                  <a:lnTo>
                    <a:pt x="18623" y="369867"/>
                  </a:lnTo>
                  <a:lnTo>
                    <a:pt x="18948" y="364481"/>
                  </a:lnTo>
                  <a:lnTo>
                    <a:pt x="14986" y="360819"/>
                  </a:lnTo>
                  <a:close/>
                </a:path>
                <a:path w="17095470" h="9573260">
                  <a:moveTo>
                    <a:pt x="17311" y="270270"/>
                  </a:moveTo>
                  <a:lnTo>
                    <a:pt x="12259" y="270088"/>
                  </a:lnTo>
                  <a:lnTo>
                    <a:pt x="7541" y="270049"/>
                  </a:lnTo>
                  <a:lnTo>
                    <a:pt x="3210" y="273725"/>
                  </a:lnTo>
                  <a:lnTo>
                    <a:pt x="2802" y="285783"/>
                  </a:lnTo>
                  <a:lnTo>
                    <a:pt x="2714" y="289690"/>
                  </a:lnTo>
                  <a:lnTo>
                    <a:pt x="4863" y="292975"/>
                  </a:lnTo>
                  <a:lnTo>
                    <a:pt x="9203" y="294826"/>
                  </a:lnTo>
                  <a:lnTo>
                    <a:pt x="11491" y="295013"/>
                  </a:lnTo>
                  <a:lnTo>
                    <a:pt x="16209" y="295052"/>
                  </a:lnTo>
                  <a:lnTo>
                    <a:pt x="20539" y="291377"/>
                  </a:lnTo>
                  <a:lnTo>
                    <a:pt x="20948" y="279318"/>
                  </a:lnTo>
                  <a:lnTo>
                    <a:pt x="20987" y="274601"/>
                  </a:lnTo>
                  <a:lnTo>
                    <a:pt x="17311" y="270270"/>
                  </a:lnTo>
                  <a:close/>
                </a:path>
                <a:path w="17095470" h="9573260">
                  <a:moveTo>
                    <a:pt x="14341" y="205083"/>
                  </a:moveTo>
                  <a:lnTo>
                    <a:pt x="12671" y="204371"/>
                  </a:lnTo>
                  <a:lnTo>
                    <a:pt x="12529" y="204705"/>
                  </a:lnTo>
                  <a:lnTo>
                    <a:pt x="13197" y="204990"/>
                  </a:lnTo>
                  <a:lnTo>
                    <a:pt x="14341" y="205083"/>
                  </a:lnTo>
                  <a:close/>
                </a:path>
                <a:path w="17095470" h="9573260">
                  <a:moveTo>
                    <a:pt x="22306" y="180861"/>
                  </a:moveTo>
                  <a:lnTo>
                    <a:pt x="17254" y="180679"/>
                  </a:lnTo>
                  <a:lnTo>
                    <a:pt x="12345" y="180162"/>
                  </a:lnTo>
                  <a:lnTo>
                    <a:pt x="8014" y="183839"/>
                  </a:lnTo>
                  <a:lnTo>
                    <a:pt x="7832" y="188892"/>
                  </a:lnTo>
                  <a:lnTo>
                    <a:pt x="7272" y="195755"/>
                  </a:lnTo>
                  <a:lnTo>
                    <a:pt x="6850" y="199520"/>
                  </a:lnTo>
                  <a:lnTo>
                    <a:pt x="9333" y="202947"/>
                  </a:lnTo>
                  <a:lnTo>
                    <a:pt x="15342" y="205511"/>
                  </a:lnTo>
                  <a:lnTo>
                    <a:pt x="20394" y="205692"/>
                  </a:lnTo>
                  <a:lnTo>
                    <a:pt x="24724" y="202016"/>
                  </a:lnTo>
                  <a:lnTo>
                    <a:pt x="24906" y="196964"/>
                  </a:lnTo>
                  <a:lnTo>
                    <a:pt x="25466" y="190101"/>
                  </a:lnTo>
                  <a:lnTo>
                    <a:pt x="25982" y="185192"/>
                  </a:lnTo>
                  <a:lnTo>
                    <a:pt x="22306" y="180861"/>
                  </a:lnTo>
                  <a:close/>
                </a:path>
                <a:path w="17095470" h="9573260">
                  <a:moveTo>
                    <a:pt x="29397" y="91162"/>
                  </a:moveTo>
                  <a:lnTo>
                    <a:pt x="19578" y="90130"/>
                  </a:lnTo>
                  <a:lnTo>
                    <a:pt x="15248" y="93807"/>
                  </a:lnTo>
                  <a:lnTo>
                    <a:pt x="14732" y="98717"/>
                  </a:lnTo>
                  <a:lnTo>
                    <a:pt x="14172" y="105579"/>
                  </a:lnTo>
                  <a:lnTo>
                    <a:pt x="13750" y="109345"/>
                  </a:lnTo>
                  <a:lnTo>
                    <a:pt x="16091" y="113106"/>
                  </a:lnTo>
                  <a:lnTo>
                    <a:pt x="20430" y="114958"/>
                  </a:lnTo>
                  <a:lnTo>
                    <a:pt x="21241" y="114909"/>
                  </a:lnTo>
                  <a:lnTo>
                    <a:pt x="22242" y="115336"/>
                  </a:lnTo>
                  <a:lnTo>
                    <a:pt x="27152" y="115851"/>
                  </a:lnTo>
                  <a:lnTo>
                    <a:pt x="31482" y="112175"/>
                  </a:lnTo>
                  <a:lnTo>
                    <a:pt x="31998" y="107266"/>
                  </a:lnTo>
                  <a:lnTo>
                    <a:pt x="32559" y="100401"/>
                  </a:lnTo>
                  <a:lnTo>
                    <a:pt x="33035" y="95870"/>
                  </a:lnTo>
                  <a:lnTo>
                    <a:pt x="33074" y="95492"/>
                  </a:lnTo>
                  <a:lnTo>
                    <a:pt x="29397" y="91162"/>
                  </a:lnTo>
                  <a:close/>
                </a:path>
                <a:path w="17095470" h="9573260">
                  <a:moveTo>
                    <a:pt x="38585" y="1174"/>
                  </a:moveTo>
                  <a:lnTo>
                    <a:pt x="33676" y="658"/>
                  </a:lnTo>
                  <a:lnTo>
                    <a:pt x="28433" y="0"/>
                  </a:lnTo>
                  <a:lnTo>
                    <a:pt x="24102" y="3676"/>
                  </a:lnTo>
                  <a:lnTo>
                    <a:pt x="23587" y="8585"/>
                  </a:lnTo>
                  <a:lnTo>
                    <a:pt x="22742" y="14932"/>
                  </a:lnTo>
                  <a:lnTo>
                    <a:pt x="22692" y="15306"/>
                  </a:lnTo>
                  <a:lnTo>
                    <a:pt x="22461" y="19548"/>
                  </a:lnTo>
                  <a:lnTo>
                    <a:pt x="24469" y="23166"/>
                  </a:lnTo>
                  <a:lnTo>
                    <a:pt x="29142" y="25160"/>
                  </a:lnTo>
                  <a:lnTo>
                    <a:pt x="30286" y="25253"/>
                  </a:lnTo>
                  <a:lnTo>
                    <a:pt x="30954" y="25538"/>
                  </a:lnTo>
                  <a:lnTo>
                    <a:pt x="35863" y="26055"/>
                  </a:lnTo>
                  <a:lnTo>
                    <a:pt x="40194" y="22377"/>
                  </a:lnTo>
                  <a:lnTo>
                    <a:pt x="40710" y="17468"/>
                  </a:lnTo>
                  <a:lnTo>
                    <a:pt x="41554" y="11120"/>
                  </a:lnTo>
                  <a:lnTo>
                    <a:pt x="42215" y="5879"/>
                  </a:lnTo>
                  <a:lnTo>
                    <a:pt x="42262" y="5504"/>
                  </a:lnTo>
                  <a:lnTo>
                    <a:pt x="38585" y="1174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0743" y="0"/>
              <a:ext cx="17219038" cy="969150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765150" y="25618"/>
              <a:ext cx="17326610" cy="9726930"/>
            </a:xfrm>
            <a:custGeom>
              <a:avLst/>
              <a:gdLst/>
              <a:ahLst/>
              <a:cxnLst/>
              <a:rect l="l" t="t" r="r" b="b"/>
              <a:pathLst>
                <a:path w="17326610" h="9726930">
                  <a:moveTo>
                    <a:pt x="6403583" y="5991887"/>
                  </a:moveTo>
                  <a:lnTo>
                    <a:pt x="6388895" y="5985621"/>
                  </a:lnTo>
                  <a:lnTo>
                    <a:pt x="6383990" y="5987870"/>
                  </a:lnTo>
                  <a:lnTo>
                    <a:pt x="6382139" y="5992210"/>
                  </a:lnTo>
                  <a:lnTo>
                    <a:pt x="6380738" y="5996347"/>
                  </a:lnTo>
                  <a:lnTo>
                    <a:pt x="6380622" y="5996692"/>
                  </a:lnTo>
                  <a:lnTo>
                    <a:pt x="6382535" y="6001454"/>
                  </a:lnTo>
                  <a:lnTo>
                    <a:pt x="6397224" y="6007720"/>
                  </a:lnTo>
                  <a:lnTo>
                    <a:pt x="6402128" y="6005472"/>
                  </a:lnTo>
                  <a:lnTo>
                    <a:pt x="6403980" y="6001132"/>
                  </a:lnTo>
                  <a:lnTo>
                    <a:pt x="6405380" y="5996994"/>
                  </a:lnTo>
                  <a:lnTo>
                    <a:pt x="6405497" y="5996650"/>
                  </a:lnTo>
                  <a:lnTo>
                    <a:pt x="6403583" y="5991887"/>
                  </a:lnTo>
                  <a:close/>
                </a:path>
                <a:path w="17326610" h="9726930">
                  <a:moveTo>
                    <a:pt x="6317122" y="5955005"/>
                  </a:moveTo>
                  <a:lnTo>
                    <a:pt x="6306773" y="5950591"/>
                  </a:lnTo>
                  <a:lnTo>
                    <a:pt x="6301677" y="5952363"/>
                  </a:lnTo>
                  <a:lnTo>
                    <a:pt x="6297974" y="5961043"/>
                  </a:lnTo>
                  <a:lnTo>
                    <a:pt x="6299747" y="5966139"/>
                  </a:lnTo>
                  <a:lnTo>
                    <a:pt x="6310429" y="5970696"/>
                  </a:lnTo>
                  <a:lnTo>
                    <a:pt x="6317122" y="5955005"/>
                  </a:lnTo>
                  <a:close/>
                </a:path>
                <a:path w="17326610" h="9726930">
                  <a:moveTo>
                    <a:pt x="6239149" y="5921351"/>
                  </a:moveTo>
                  <a:lnTo>
                    <a:pt x="6224460" y="5915085"/>
                  </a:lnTo>
                  <a:lnTo>
                    <a:pt x="6219364" y="5916856"/>
                  </a:lnTo>
                  <a:lnTo>
                    <a:pt x="6215662" y="5925536"/>
                  </a:lnTo>
                  <a:lnTo>
                    <a:pt x="6217434" y="5930632"/>
                  </a:lnTo>
                  <a:lnTo>
                    <a:pt x="6232122" y="5936898"/>
                  </a:lnTo>
                  <a:lnTo>
                    <a:pt x="6237218" y="5935126"/>
                  </a:lnTo>
                  <a:lnTo>
                    <a:pt x="6240920" y="5926447"/>
                  </a:lnTo>
                  <a:lnTo>
                    <a:pt x="6239149" y="5921351"/>
                  </a:lnTo>
                  <a:close/>
                </a:path>
                <a:path w="17326610" h="9726930">
                  <a:moveTo>
                    <a:pt x="6486323" y="6026392"/>
                  </a:moveTo>
                  <a:lnTo>
                    <a:pt x="6471635" y="6020127"/>
                  </a:lnTo>
                  <a:lnTo>
                    <a:pt x="6466730" y="6022374"/>
                  </a:lnTo>
                  <a:lnTo>
                    <a:pt x="6464879" y="6026715"/>
                  </a:lnTo>
                  <a:lnTo>
                    <a:pt x="6463478" y="6030852"/>
                  </a:lnTo>
                  <a:lnTo>
                    <a:pt x="6463362" y="6031196"/>
                  </a:lnTo>
                  <a:lnTo>
                    <a:pt x="6465275" y="6035959"/>
                  </a:lnTo>
                  <a:lnTo>
                    <a:pt x="6479964" y="6042224"/>
                  </a:lnTo>
                  <a:lnTo>
                    <a:pt x="6484868" y="6039977"/>
                  </a:lnTo>
                  <a:lnTo>
                    <a:pt x="6488571" y="6031297"/>
                  </a:lnTo>
                  <a:lnTo>
                    <a:pt x="6486323" y="6026392"/>
                  </a:lnTo>
                  <a:close/>
                </a:path>
                <a:path w="17326610" h="9726930">
                  <a:moveTo>
                    <a:pt x="6157263" y="5884842"/>
                  </a:moveTo>
                  <a:lnTo>
                    <a:pt x="6142574" y="5878577"/>
                  </a:lnTo>
                  <a:lnTo>
                    <a:pt x="6137478" y="5880349"/>
                  </a:lnTo>
                  <a:lnTo>
                    <a:pt x="6133776" y="5889028"/>
                  </a:lnTo>
                  <a:lnTo>
                    <a:pt x="6135548" y="5894124"/>
                  </a:lnTo>
                  <a:lnTo>
                    <a:pt x="6150237" y="5900390"/>
                  </a:lnTo>
                  <a:lnTo>
                    <a:pt x="6155332" y="5898618"/>
                  </a:lnTo>
                  <a:lnTo>
                    <a:pt x="6159035" y="5889938"/>
                  </a:lnTo>
                  <a:lnTo>
                    <a:pt x="6157263" y="5884842"/>
                  </a:lnTo>
                  <a:close/>
                </a:path>
                <a:path w="17326610" h="9726930">
                  <a:moveTo>
                    <a:pt x="6569681" y="6060372"/>
                  </a:moveTo>
                  <a:lnTo>
                    <a:pt x="6554993" y="6054106"/>
                  </a:lnTo>
                  <a:lnTo>
                    <a:pt x="6550089" y="6056355"/>
                  </a:lnTo>
                  <a:lnTo>
                    <a:pt x="6548238" y="6060695"/>
                  </a:lnTo>
                  <a:lnTo>
                    <a:pt x="6546837" y="6064832"/>
                  </a:lnTo>
                  <a:lnTo>
                    <a:pt x="6546721" y="6065177"/>
                  </a:lnTo>
                  <a:lnTo>
                    <a:pt x="6548634" y="6069939"/>
                  </a:lnTo>
                  <a:lnTo>
                    <a:pt x="6563322" y="6076204"/>
                  </a:lnTo>
                  <a:lnTo>
                    <a:pt x="6568228" y="6073956"/>
                  </a:lnTo>
                  <a:lnTo>
                    <a:pt x="6571930" y="6065277"/>
                  </a:lnTo>
                  <a:lnTo>
                    <a:pt x="6569681" y="6060372"/>
                  </a:lnTo>
                  <a:close/>
                </a:path>
                <a:path w="17326610" h="9726930">
                  <a:moveTo>
                    <a:pt x="6060783" y="5840925"/>
                  </a:moveTo>
                  <a:lnTo>
                    <a:pt x="6055543" y="5843031"/>
                  </a:lnTo>
                  <a:lnTo>
                    <a:pt x="6051841" y="5851710"/>
                  </a:lnTo>
                  <a:lnTo>
                    <a:pt x="6053613" y="5856806"/>
                  </a:lnTo>
                  <a:lnTo>
                    <a:pt x="6068301" y="5863071"/>
                  </a:lnTo>
                  <a:lnTo>
                    <a:pt x="6073398" y="5861300"/>
                  </a:lnTo>
                  <a:lnTo>
                    <a:pt x="6077101" y="5852620"/>
                  </a:lnTo>
                  <a:lnTo>
                    <a:pt x="6075328" y="5847524"/>
                  </a:lnTo>
                  <a:lnTo>
                    <a:pt x="6064980" y="5843109"/>
                  </a:lnTo>
                  <a:lnTo>
                    <a:pt x="6060783" y="5840925"/>
                  </a:lnTo>
                  <a:close/>
                </a:path>
                <a:path w="17326610" h="9726930">
                  <a:moveTo>
                    <a:pt x="6653325" y="6093684"/>
                  </a:moveTo>
                  <a:lnTo>
                    <a:pt x="6638637" y="6087419"/>
                  </a:lnTo>
                  <a:lnTo>
                    <a:pt x="6633732" y="6089667"/>
                  </a:lnTo>
                  <a:lnTo>
                    <a:pt x="6630029" y="6098346"/>
                  </a:lnTo>
                  <a:lnTo>
                    <a:pt x="6631944" y="6103108"/>
                  </a:lnTo>
                  <a:lnTo>
                    <a:pt x="6636284" y="6104959"/>
                  </a:lnTo>
                  <a:lnTo>
                    <a:pt x="6636760" y="6104769"/>
                  </a:lnTo>
                  <a:lnTo>
                    <a:pt x="6647109" y="6109183"/>
                  </a:lnTo>
                  <a:lnTo>
                    <a:pt x="6652013" y="6106934"/>
                  </a:lnTo>
                  <a:lnTo>
                    <a:pt x="6655715" y="6098255"/>
                  </a:lnTo>
                  <a:lnTo>
                    <a:pt x="6653325" y="6093684"/>
                  </a:lnTo>
                  <a:close/>
                </a:path>
                <a:path w="17326610" h="9726930">
                  <a:moveTo>
                    <a:pt x="5979515" y="5803891"/>
                  </a:moveTo>
                  <a:lnTo>
                    <a:pt x="5974277" y="5805997"/>
                  </a:lnTo>
                  <a:lnTo>
                    <a:pt x="5970574" y="5814677"/>
                  </a:lnTo>
                  <a:lnTo>
                    <a:pt x="5972205" y="5820106"/>
                  </a:lnTo>
                  <a:lnTo>
                    <a:pt x="5986892" y="5826372"/>
                  </a:lnTo>
                  <a:lnTo>
                    <a:pt x="5991988" y="5824600"/>
                  </a:lnTo>
                  <a:lnTo>
                    <a:pt x="5995690" y="5815921"/>
                  </a:lnTo>
                  <a:lnTo>
                    <a:pt x="5994061" y="5810491"/>
                  </a:lnTo>
                  <a:lnTo>
                    <a:pt x="5983712" y="5806076"/>
                  </a:lnTo>
                  <a:lnTo>
                    <a:pt x="5979515" y="5803891"/>
                  </a:lnTo>
                  <a:close/>
                </a:path>
                <a:path w="17326610" h="9726930">
                  <a:moveTo>
                    <a:pt x="6737062" y="6125852"/>
                  </a:moveTo>
                  <a:lnTo>
                    <a:pt x="6732579" y="6124335"/>
                  </a:lnTo>
                  <a:lnTo>
                    <a:pt x="6722231" y="6119921"/>
                  </a:lnTo>
                  <a:lnTo>
                    <a:pt x="6717326" y="6122169"/>
                  </a:lnTo>
                  <a:lnTo>
                    <a:pt x="6713624" y="6130848"/>
                  </a:lnTo>
                  <a:lnTo>
                    <a:pt x="6715538" y="6135610"/>
                  </a:lnTo>
                  <a:lnTo>
                    <a:pt x="6719878" y="6137461"/>
                  </a:lnTo>
                  <a:lnTo>
                    <a:pt x="6720354" y="6137270"/>
                  </a:lnTo>
                  <a:lnTo>
                    <a:pt x="6730703" y="6141685"/>
                  </a:lnTo>
                  <a:lnTo>
                    <a:pt x="6735607" y="6139436"/>
                  </a:lnTo>
                  <a:lnTo>
                    <a:pt x="6739309" y="6130757"/>
                  </a:lnTo>
                  <a:lnTo>
                    <a:pt x="6737062" y="6125852"/>
                  </a:lnTo>
                  <a:close/>
                </a:path>
                <a:path w="17326610" h="9726930">
                  <a:moveTo>
                    <a:pt x="5912269" y="5772840"/>
                  </a:moveTo>
                  <a:lnTo>
                    <a:pt x="5897580" y="5766574"/>
                  </a:lnTo>
                  <a:lnTo>
                    <a:pt x="5892485" y="5768346"/>
                  </a:lnTo>
                  <a:lnTo>
                    <a:pt x="5888783" y="5777025"/>
                  </a:lnTo>
                  <a:lnTo>
                    <a:pt x="5890411" y="5782455"/>
                  </a:lnTo>
                  <a:lnTo>
                    <a:pt x="5905099" y="5788720"/>
                  </a:lnTo>
                  <a:lnTo>
                    <a:pt x="5910196" y="5786949"/>
                  </a:lnTo>
                  <a:lnTo>
                    <a:pt x="5913899" y="5778269"/>
                  </a:lnTo>
                  <a:lnTo>
                    <a:pt x="5912269" y="5772840"/>
                  </a:lnTo>
                  <a:close/>
                </a:path>
                <a:path w="17326610" h="9726930">
                  <a:moveTo>
                    <a:pt x="5830810" y="5735329"/>
                  </a:moveTo>
                  <a:lnTo>
                    <a:pt x="5816122" y="5729064"/>
                  </a:lnTo>
                  <a:lnTo>
                    <a:pt x="5811027" y="5730836"/>
                  </a:lnTo>
                  <a:lnTo>
                    <a:pt x="5807324" y="5739516"/>
                  </a:lnTo>
                  <a:lnTo>
                    <a:pt x="5808953" y="5744945"/>
                  </a:lnTo>
                  <a:lnTo>
                    <a:pt x="5823642" y="5751211"/>
                  </a:lnTo>
                  <a:lnTo>
                    <a:pt x="5828738" y="5749439"/>
                  </a:lnTo>
                  <a:lnTo>
                    <a:pt x="5832440" y="5740760"/>
                  </a:lnTo>
                  <a:lnTo>
                    <a:pt x="5830810" y="5735329"/>
                  </a:lnTo>
                  <a:close/>
                </a:path>
                <a:path w="17326610" h="9726930">
                  <a:moveTo>
                    <a:pt x="6820892" y="6156876"/>
                  </a:moveTo>
                  <a:lnTo>
                    <a:pt x="6816267" y="6155693"/>
                  </a:lnTo>
                  <a:lnTo>
                    <a:pt x="6810259" y="6153130"/>
                  </a:lnTo>
                  <a:lnTo>
                    <a:pt x="6805776" y="6151612"/>
                  </a:lnTo>
                  <a:lnTo>
                    <a:pt x="6801205" y="6154003"/>
                  </a:lnTo>
                  <a:lnTo>
                    <a:pt x="6797645" y="6162349"/>
                  </a:lnTo>
                  <a:lnTo>
                    <a:pt x="6799894" y="6167254"/>
                  </a:lnTo>
                  <a:lnTo>
                    <a:pt x="6803900" y="6168962"/>
                  </a:lnTo>
                  <a:lnTo>
                    <a:pt x="6804375" y="6168771"/>
                  </a:lnTo>
                  <a:lnTo>
                    <a:pt x="6810718" y="6171476"/>
                  </a:lnTo>
                  <a:lnTo>
                    <a:pt x="6822997" y="6162115"/>
                  </a:lnTo>
                  <a:lnTo>
                    <a:pt x="6820892" y="6156876"/>
                  </a:lnTo>
                  <a:close/>
                </a:path>
                <a:path w="17326610" h="9726930">
                  <a:moveTo>
                    <a:pt x="5749352" y="5697820"/>
                  </a:moveTo>
                  <a:lnTo>
                    <a:pt x="5734664" y="5691555"/>
                  </a:lnTo>
                  <a:lnTo>
                    <a:pt x="5729568" y="5693327"/>
                  </a:lnTo>
                  <a:lnTo>
                    <a:pt x="5725866" y="5702006"/>
                  </a:lnTo>
                  <a:lnTo>
                    <a:pt x="5727494" y="5707436"/>
                  </a:lnTo>
                  <a:lnTo>
                    <a:pt x="5742183" y="5713701"/>
                  </a:lnTo>
                  <a:lnTo>
                    <a:pt x="5747279" y="5711930"/>
                  </a:lnTo>
                  <a:lnTo>
                    <a:pt x="5750982" y="5703251"/>
                  </a:lnTo>
                  <a:lnTo>
                    <a:pt x="5749352" y="5697820"/>
                  </a:lnTo>
                  <a:close/>
                </a:path>
                <a:path w="17326610" h="9726930">
                  <a:moveTo>
                    <a:pt x="6905198" y="6187709"/>
                  </a:moveTo>
                  <a:lnTo>
                    <a:pt x="6900574" y="6186526"/>
                  </a:lnTo>
                  <a:lnTo>
                    <a:pt x="6894565" y="6183962"/>
                  </a:lnTo>
                  <a:lnTo>
                    <a:pt x="6890083" y="6182445"/>
                  </a:lnTo>
                  <a:lnTo>
                    <a:pt x="6885512" y="6184836"/>
                  </a:lnTo>
                  <a:lnTo>
                    <a:pt x="6881952" y="6193182"/>
                  </a:lnTo>
                  <a:lnTo>
                    <a:pt x="6884201" y="6198086"/>
                  </a:lnTo>
                  <a:lnTo>
                    <a:pt x="6888873" y="6200080"/>
                  </a:lnTo>
                  <a:lnTo>
                    <a:pt x="6889016" y="6199746"/>
                  </a:lnTo>
                  <a:lnTo>
                    <a:pt x="6895025" y="6202309"/>
                  </a:lnTo>
                  <a:lnTo>
                    <a:pt x="6907446" y="6192614"/>
                  </a:lnTo>
                  <a:lnTo>
                    <a:pt x="6905198" y="6187709"/>
                  </a:lnTo>
                  <a:close/>
                </a:path>
                <a:path w="17326610" h="9726930">
                  <a:moveTo>
                    <a:pt x="5668370" y="5660119"/>
                  </a:moveTo>
                  <a:lnTo>
                    <a:pt x="5657687" y="5655563"/>
                  </a:lnTo>
                  <a:lnTo>
                    <a:pt x="5650995" y="5671253"/>
                  </a:lnTo>
                  <a:lnTo>
                    <a:pt x="5661343" y="5675667"/>
                  </a:lnTo>
                  <a:lnTo>
                    <a:pt x="5666440" y="5673895"/>
                  </a:lnTo>
                  <a:lnTo>
                    <a:pt x="5670142" y="5665215"/>
                  </a:lnTo>
                  <a:lnTo>
                    <a:pt x="5668370" y="5660119"/>
                  </a:lnTo>
                  <a:close/>
                </a:path>
                <a:path w="17326610" h="9726930">
                  <a:moveTo>
                    <a:pt x="5582189" y="5619806"/>
                  </a:moveTo>
                  <a:lnTo>
                    <a:pt x="5571840" y="5615391"/>
                  </a:lnTo>
                  <a:lnTo>
                    <a:pt x="5566744" y="5617164"/>
                  </a:lnTo>
                  <a:lnTo>
                    <a:pt x="5563042" y="5625844"/>
                  </a:lnTo>
                  <a:lnTo>
                    <a:pt x="5564814" y="5630940"/>
                  </a:lnTo>
                  <a:lnTo>
                    <a:pt x="5569011" y="5633124"/>
                  </a:lnTo>
                  <a:lnTo>
                    <a:pt x="5579360" y="5637539"/>
                  </a:lnTo>
                  <a:lnTo>
                    <a:pt x="5584456" y="5635767"/>
                  </a:lnTo>
                  <a:lnTo>
                    <a:pt x="5588158" y="5627087"/>
                  </a:lnTo>
                  <a:lnTo>
                    <a:pt x="5586387" y="5621991"/>
                  </a:lnTo>
                  <a:lnTo>
                    <a:pt x="5582189" y="5619806"/>
                  </a:lnTo>
                  <a:close/>
                </a:path>
                <a:path w="17326610" h="9726930">
                  <a:moveTo>
                    <a:pt x="6989789" y="6217875"/>
                  </a:moveTo>
                  <a:lnTo>
                    <a:pt x="6985165" y="6216691"/>
                  </a:lnTo>
                  <a:lnTo>
                    <a:pt x="6979156" y="6214128"/>
                  </a:lnTo>
                  <a:lnTo>
                    <a:pt x="6974674" y="6212611"/>
                  </a:lnTo>
                  <a:lnTo>
                    <a:pt x="6970103" y="6215001"/>
                  </a:lnTo>
                  <a:lnTo>
                    <a:pt x="6966543" y="6223347"/>
                  </a:lnTo>
                  <a:lnTo>
                    <a:pt x="6968792" y="6228252"/>
                  </a:lnTo>
                  <a:lnTo>
                    <a:pt x="6973132" y="6230103"/>
                  </a:lnTo>
                  <a:lnTo>
                    <a:pt x="6973607" y="6229911"/>
                  </a:lnTo>
                  <a:lnTo>
                    <a:pt x="6979616" y="6232474"/>
                  </a:lnTo>
                  <a:lnTo>
                    <a:pt x="6984098" y="6233992"/>
                  </a:lnTo>
                  <a:lnTo>
                    <a:pt x="6988669" y="6231602"/>
                  </a:lnTo>
                  <a:lnTo>
                    <a:pt x="6990520" y="6227262"/>
                  </a:lnTo>
                  <a:lnTo>
                    <a:pt x="6991571" y="6224159"/>
                  </a:lnTo>
                  <a:lnTo>
                    <a:pt x="6992037" y="6222780"/>
                  </a:lnTo>
                  <a:lnTo>
                    <a:pt x="6989789" y="6217875"/>
                  </a:lnTo>
                  <a:close/>
                </a:path>
                <a:path w="17326610" h="9726930">
                  <a:moveTo>
                    <a:pt x="5501158" y="5581295"/>
                  </a:moveTo>
                  <a:lnTo>
                    <a:pt x="5490808" y="5576881"/>
                  </a:lnTo>
                  <a:lnTo>
                    <a:pt x="5485713" y="5578653"/>
                  </a:lnTo>
                  <a:lnTo>
                    <a:pt x="5482010" y="5587332"/>
                  </a:lnTo>
                  <a:lnTo>
                    <a:pt x="5483783" y="5592428"/>
                  </a:lnTo>
                  <a:lnTo>
                    <a:pt x="5487980" y="5594613"/>
                  </a:lnTo>
                  <a:lnTo>
                    <a:pt x="5498329" y="5599028"/>
                  </a:lnTo>
                  <a:lnTo>
                    <a:pt x="5503424" y="5597256"/>
                  </a:lnTo>
                  <a:lnTo>
                    <a:pt x="5507126" y="5588576"/>
                  </a:lnTo>
                  <a:lnTo>
                    <a:pt x="5505356" y="5583481"/>
                  </a:lnTo>
                  <a:lnTo>
                    <a:pt x="5501158" y="5581295"/>
                  </a:lnTo>
                  <a:close/>
                </a:path>
                <a:path w="17326610" h="9726930">
                  <a:moveTo>
                    <a:pt x="5420460" y="5542926"/>
                  </a:moveTo>
                  <a:lnTo>
                    <a:pt x="5409778" y="5538370"/>
                  </a:lnTo>
                  <a:lnTo>
                    <a:pt x="5404682" y="5540142"/>
                  </a:lnTo>
                  <a:lnTo>
                    <a:pt x="5400979" y="5548821"/>
                  </a:lnTo>
                  <a:lnTo>
                    <a:pt x="5402751" y="5553918"/>
                  </a:lnTo>
                  <a:lnTo>
                    <a:pt x="5406949" y="5556103"/>
                  </a:lnTo>
                  <a:lnTo>
                    <a:pt x="5417630" y="5560659"/>
                  </a:lnTo>
                  <a:lnTo>
                    <a:pt x="5422727" y="5558887"/>
                  </a:lnTo>
                  <a:lnTo>
                    <a:pt x="5426429" y="5550208"/>
                  </a:lnTo>
                  <a:lnTo>
                    <a:pt x="5424657" y="5545112"/>
                  </a:lnTo>
                  <a:lnTo>
                    <a:pt x="5420460" y="5542926"/>
                  </a:lnTo>
                  <a:close/>
                </a:path>
                <a:path w="17326610" h="9726930">
                  <a:moveTo>
                    <a:pt x="7074808" y="6247039"/>
                  </a:moveTo>
                  <a:lnTo>
                    <a:pt x="7070183" y="6245855"/>
                  </a:lnTo>
                  <a:lnTo>
                    <a:pt x="7064175" y="6243292"/>
                  </a:lnTo>
                  <a:lnTo>
                    <a:pt x="7059692" y="6241775"/>
                  </a:lnTo>
                  <a:lnTo>
                    <a:pt x="7054788" y="6244023"/>
                  </a:lnTo>
                  <a:lnTo>
                    <a:pt x="7051753" y="6252987"/>
                  </a:lnTo>
                  <a:lnTo>
                    <a:pt x="7053810" y="6257415"/>
                  </a:lnTo>
                  <a:lnTo>
                    <a:pt x="7057816" y="6259124"/>
                  </a:lnTo>
                  <a:lnTo>
                    <a:pt x="7057959" y="6258790"/>
                  </a:lnTo>
                  <a:lnTo>
                    <a:pt x="7058292" y="6258933"/>
                  </a:lnTo>
                  <a:lnTo>
                    <a:pt x="7058768" y="6258741"/>
                  </a:lnTo>
                  <a:lnTo>
                    <a:pt x="7064777" y="6261304"/>
                  </a:lnTo>
                  <a:lnTo>
                    <a:pt x="7069259" y="6262822"/>
                  </a:lnTo>
                  <a:lnTo>
                    <a:pt x="7074164" y="6260574"/>
                  </a:lnTo>
                  <a:lnTo>
                    <a:pt x="7077198" y="6251610"/>
                  </a:lnTo>
                  <a:lnTo>
                    <a:pt x="7074808" y="6247039"/>
                  </a:lnTo>
                  <a:close/>
                </a:path>
                <a:path w="17326610" h="9726930">
                  <a:moveTo>
                    <a:pt x="5329080" y="5500001"/>
                  </a:moveTo>
                  <a:lnTo>
                    <a:pt x="5323650" y="5501631"/>
                  </a:lnTo>
                  <a:lnTo>
                    <a:pt x="5321295" y="5506939"/>
                  </a:lnTo>
                  <a:lnTo>
                    <a:pt x="5319614" y="5510168"/>
                  </a:lnTo>
                  <a:lnTo>
                    <a:pt x="5321386" y="5515264"/>
                  </a:lnTo>
                  <a:lnTo>
                    <a:pt x="5325583" y="5517449"/>
                  </a:lnTo>
                  <a:lnTo>
                    <a:pt x="5336266" y="5522006"/>
                  </a:lnTo>
                  <a:lnTo>
                    <a:pt x="5341219" y="5520568"/>
                  </a:lnTo>
                  <a:lnTo>
                    <a:pt x="5343575" y="5515260"/>
                  </a:lnTo>
                  <a:lnTo>
                    <a:pt x="5345256" y="5512031"/>
                  </a:lnTo>
                  <a:lnTo>
                    <a:pt x="5343484" y="5506934"/>
                  </a:lnTo>
                  <a:lnTo>
                    <a:pt x="5339286" y="5504749"/>
                  </a:lnTo>
                  <a:lnTo>
                    <a:pt x="5333278" y="5502186"/>
                  </a:lnTo>
                  <a:lnTo>
                    <a:pt x="5329080" y="5500001"/>
                  </a:lnTo>
                  <a:close/>
                </a:path>
                <a:path w="17326610" h="9726930">
                  <a:moveTo>
                    <a:pt x="5248334" y="5460823"/>
                  </a:moveTo>
                  <a:lnTo>
                    <a:pt x="5242903" y="5462452"/>
                  </a:lnTo>
                  <a:lnTo>
                    <a:pt x="5240548" y="5467761"/>
                  </a:lnTo>
                  <a:lnTo>
                    <a:pt x="5238867" y="5470989"/>
                  </a:lnTo>
                  <a:lnTo>
                    <a:pt x="5240639" y="5476086"/>
                  </a:lnTo>
                  <a:lnTo>
                    <a:pt x="5244837" y="5478270"/>
                  </a:lnTo>
                  <a:lnTo>
                    <a:pt x="5255520" y="5482827"/>
                  </a:lnTo>
                  <a:lnTo>
                    <a:pt x="5260472" y="5481389"/>
                  </a:lnTo>
                  <a:lnTo>
                    <a:pt x="5262828" y="5476081"/>
                  </a:lnTo>
                  <a:lnTo>
                    <a:pt x="5264509" y="5472852"/>
                  </a:lnTo>
                  <a:lnTo>
                    <a:pt x="5262737" y="5467756"/>
                  </a:lnTo>
                  <a:lnTo>
                    <a:pt x="5258540" y="5465571"/>
                  </a:lnTo>
                  <a:lnTo>
                    <a:pt x="5252531" y="5463008"/>
                  </a:lnTo>
                  <a:lnTo>
                    <a:pt x="5248334" y="5460823"/>
                  </a:lnTo>
                  <a:close/>
                </a:path>
                <a:path w="17326610" h="9726930">
                  <a:moveTo>
                    <a:pt x="7159587" y="6274916"/>
                  </a:moveTo>
                  <a:lnTo>
                    <a:pt x="7155104" y="6273399"/>
                  </a:lnTo>
                  <a:lnTo>
                    <a:pt x="7148811" y="6271503"/>
                  </a:lnTo>
                  <a:lnTo>
                    <a:pt x="7144329" y="6269986"/>
                  </a:lnTo>
                  <a:lnTo>
                    <a:pt x="7139757" y="6272376"/>
                  </a:lnTo>
                  <a:lnTo>
                    <a:pt x="7138240" y="6276858"/>
                  </a:lnTo>
                  <a:lnTo>
                    <a:pt x="7136865" y="6281006"/>
                  </a:lnTo>
                  <a:lnTo>
                    <a:pt x="7138922" y="6285435"/>
                  </a:lnTo>
                  <a:lnTo>
                    <a:pt x="7142928" y="6287144"/>
                  </a:lnTo>
                  <a:lnTo>
                    <a:pt x="7142785" y="6287478"/>
                  </a:lnTo>
                  <a:lnTo>
                    <a:pt x="7143453" y="6287762"/>
                  </a:lnTo>
                  <a:lnTo>
                    <a:pt x="7149747" y="6289659"/>
                  </a:lnTo>
                  <a:lnTo>
                    <a:pt x="7154372" y="6290842"/>
                  </a:lnTo>
                  <a:lnTo>
                    <a:pt x="7158942" y="6288451"/>
                  </a:lnTo>
                  <a:lnTo>
                    <a:pt x="7161977" y="6279487"/>
                  </a:lnTo>
                  <a:lnTo>
                    <a:pt x="7159587" y="6274916"/>
                  </a:lnTo>
                  <a:close/>
                </a:path>
                <a:path w="17326610" h="9726930">
                  <a:moveTo>
                    <a:pt x="5177460" y="5426250"/>
                  </a:moveTo>
                  <a:lnTo>
                    <a:pt x="5171784" y="5423829"/>
                  </a:lnTo>
                  <a:lnTo>
                    <a:pt x="5167842" y="5431223"/>
                  </a:lnTo>
                  <a:lnTo>
                    <a:pt x="5164425" y="5439234"/>
                  </a:lnTo>
                  <a:lnTo>
                    <a:pt x="5170433" y="5441797"/>
                  </a:lnTo>
                  <a:lnTo>
                    <a:pt x="5170290" y="5442131"/>
                  </a:lnTo>
                  <a:lnTo>
                    <a:pt x="5174296" y="5443840"/>
                  </a:lnTo>
                  <a:lnTo>
                    <a:pt x="5179250" y="5442402"/>
                  </a:lnTo>
                  <a:lnTo>
                    <a:pt x="5181606" y="5437094"/>
                  </a:lnTo>
                  <a:lnTo>
                    <a:pt x="5183287" y="5433865"/>
                  </a:lnTo>
                  <a:lnTo>
                    <a:pt x="5181515" y="5428768"/>
                  </a:lnTo>
                  <a:lnTo>
                    <a:pt x="5177460" y="5426250"/>
                  </a:lnTo>
                  <a:close/>
                </a:path>
                <a:path w="17326610" h="9726930">
                  <a:moveTo>
                    <a:pt x="7245125" y="6301935"/>
                  </a:moveTo>
                  <a:lnTo>
                    <a:pt x="7240643" y="6300417"/>
                  </a:lnTo>
                  <a:lnTo>
                    <a:pt x="7234350" y="6298522"/>
                  </a:lnTo>
                  <a:lnTo>
                    <a:pt x="7229725" y="6297339"/>
                  </a:lnTo>
                  <a:lnTo>
                    <a:pt x="7225155" y="6299729"/>
                  </a:lnTo>
                  <a:lnTo>
                    <a:pt x="7223637" y="6304211"/>
                  </a:lnTo>
                  <a:lnTo>
                    <a:pt x="7222262" y="6308359"/>
                  </a:lnTo>
                  <a:lnTo>
                    <a:pt x="7224318" y="6312787"/>
                  </a:lnTo>
                  <a:lnTo>
                    <a:pt x="7229325" y="6314923"/>
                  </a:lnTo>
                  <a:lnTo>
                    <a:pt x="7235619" y="6316819"/>
                  </a:lnTo>
                  <a:lnTo>
                    <a:pt x="7240243" y="6318003"/>
                  </a:lnTo>
                  <a:lnTo>
                    <a:pt x="7244815" y="6315612"/>
                  </a:lnTo>
                  <a:lnTo>
                    <a:pt x="7246332" y="6311131"/>
                  </a:lnTo>
                  <a:lnTo>
                    <a:pt x="7247516" y="6306506"/>
                  </a:lnTo>
                  <a:lnTo>
                    <a:pt x="7245125" y="6301935"/>
                  </a:lnTo>
                  <a:close/>
                </a:path>
                <a:path w="17326610" h="9726930">
                  <a:moveTo>
                    <a:pt x="5086793" y="5381655"/>
                  </a:moveTo>
                  <a:lnTo>
                    <a:pt x="5081363" y="5383285"/>
                  </a:lnTo>
                  <a:lnTo>
                    <a:pt x="5078839" y="5388917"/>
                  </a:lnTo>
                  <a:lnTo>
                    <a:pt x="5077326" y="5391822"/>
                  </a:lnTo>
                  <a:lnTo>
                    <a:pt x="5079098" y="5396919"/>
                  </a:lnTo>
                  <a:lnTo>
                    <a:pt x="5083153" y="5399437"/>
                  </a:lnTo>
                  <a:lnTo>
                    <a:pt x="5093835" y="5403994"/>
                  </a:lnTo>
                  <a:lnTo>
                    <a:pt x="5098789" y="5402556"/>
                  </a:lnTo>
                  <a:lnTo>
                    <a:pt x="5101312" y="5396925"/>
                  </a:lnTo>
                  <a:lnTo>
                    <a:pt x="5102825" y="5394019"/>
                  </a:lnTo>
                  <a:lnTo>
                    <a:pt x="5101053" y="5388922"/>
                  </a:lnTo>
                  <a:lnTo>
                    <a:pt x="5096999" y="5386403"/>
                  </a:lnTo>
                  <a:lnTo>
                    <a:pt x="5090990" y="5383840"/>
                  </a:lnTo>
                  <a:lnTo>
                    <a:pt x="5086793" y="5381655"/>
                  </a:lnTo>
                  <a:close/>
                </a:path>
                <a:path w="17326610" h="9726930">
                  <a:moveTo>
                    <a:pt x="5006188" y="5342144"/>
                  </a:moveTo>
                  <a:lnTo>
                    <a:pt x="5000759" y="5343773"/>
                  </a:lnTo>
                  <a:lnTo>
                    <a:pt x="4998235" y="5349404"/>
                  </a:lnTo>
                  <a:lnTo>
                    <a:pt x="4996722" y="5352310"/>
                  </a:lnTo>
                  <a:lnTo>
                    <a:pt x="4998494" y="5357406"/>
                  </a:lnTo>
                  <a:lnTo>
                    <a:pt x="5002549" y="5359925"/>
                  </a:lnTo>
                  <a:lnTo>
                    <a:pt x="5013230" y="5364481"/>
                  </a:lnTo>
                  <a:lnTo>
                    <a:pt x="5018185" y="5363044"/>
                  </a:lnTo>
                  <a:lnTo>
                    <a:pt x="5020708" y="5357412"/>
                  </a:lnTo>
                  <a:lnTo>
                    <a:pt x="5022221" y="5354507"/>
                  </a:lnTo>
                  <a:lnTo>
                    <a:pt x="5020449" y="5349410"/>
                  </a:lnTo>
                  <a:lnTo>
                    <a:pt x="5016394" y="5346891"/>
                  </a:lnTo>
                  <a:lnTo>
                    <a:pt x="5010386" y="5344328"/>
                  </a:lnTo>
                  <a:lnTo>
                    <a:pt x="5006188" y="5342144"/>
                  </a:lnTo>
                  <a:close/>
                </a:path>
                <a:path w="17326610" h="9726930">
                  <a:moveTo>
                    <a:pt x="7330806" y="6328619"/>
                  </a:moveTo>
                  <a:lnTo>
                    <a:pt x="7326324" y="6327102"/>
                  </a:lnTo>
                  <a:lnTo>
                    <a:pt x="7320031" y="6325207"/>
                  </a:lnTo>
                  <a:lnTo>
                    <a:pt x="7315548" y="6323689"/>
                  </a:lnTo>
                  <a:lnTo>
                    <a:pt x="7310836" y="6326413"/>
                  </a:lnTo>
                  <a:lnTo>
                    <a:pt x="7309318" y="6330895"/>
                  </a:lnTo>
                  <a:lnTo>
                    <a:pt x="7307943" y="6335044"/>
                  </a:lnTo>
                  <a:lnTo>
                    <a:pt x="7309999" y="6339472"/>
                  </a:lnTo>
                  <a:lnTo>
                    <a:pt x="7315008" y="6341608"/>
                  </a:lnTo>
                  <a:lnTo>
                    <a:pt x="7321301" y="6343504"/>
                  </a:lnTo>
                  <a:lnTo>
                    <a:pt x="7325783" y="6345021"/>
                  </a:lnTo>
                  <a:lnTo>
                    <a:pt x="7330496" y="6342297"/>
                  </a:lnTo>
                  <a:lnTo>
                    <a:pt x="7333531" y="6333333"/>
                  </a:lnTo>
                  <a:lnTo>
                    <a:pt x="7330806" y="6328619"/>
                  </a:lnTo>
                  <a:close/>
                </a:path>
                <a:path w="17326610" h="9726930">
                  <a:moveTo>
                    <a:pt x="4925869" y="5301963"/>
                  </a:moveTo>
                  <a:lnTo>
                    <a:pt x="4920439" y="5303593"/>
                  </a:lnTo>
                  <a:lnTo>
                    <a:pt x="4917915" y="5309224"/>
                  </a:lnTo>
                  <a:lnTo>
                    <a:pt x="4916403" y="5312130"/>
                  </a:lnTo>
                  <a:lnTo>
                    <a:pt x="4918174" y="5317226"/>
                  </a:lnTo>
                  <a:lnTo>
                    <a:pt x="4922230" y="5319745"/>
                  </a:lnTo>
                  <a:lnTo>
                    <a:pt x="4932911" y="5324302"/>
                  </a:lnTo>
                  <a:lnTo>
                    <a:pt x="4938008" y="5322530"/>
                  </a:lnTo>
                  <a:lnTo>
                    <a:pt x="4940389" y="5317232"/>
                  </a:lnTo>
                  <a:lnTo>
                    <a:pt x="4941901" y="5314326"/>
                  </a:lnTo>
                  <a:lnTo>
                    <a:pt x="4940130" y="5309230"/>
                  </a:lnTo>
                  <a:lnTo>
                    <a:pt x="4936075" y="5306711"/>
                  </a:lnTo>
                  <a:lnTo>
                    <a:pt x="4930067" y="5304148"/>
                  </a:lnTo>
                  <a:lnTo>
                    <a:pt x="4925869" y="5301963"/>
                  </a:lnTo>
                  <a:close/>
                </a:path>
                <a:path w="17326610" h="9726930">
                  <a:moveTo>
                    <a:pt x="4845550" y="5261783"/>
                  </a:moveTo>
                  <a:lnTo>
                    <a:pt x="4840453" y="5263555"/>
                  </a:lnTo>
                  <a:lnTo>
                    <a:pt x="4836083" y="5271950"/>
                  </a:lnTo>
                  <a:lnTo>
                    <a:pt x="4837855" y="5277045"/>
                  </a:lnTo>
                  <a:lnTo>
                    <a:pt x="4841911" y="5279565"/>
                  </a:lnTo>
                  <a:lnTo>
                    <a:pt x="4852592" y="5284121"/>
                  </a:lnTo>
                  <a:lnTo>
                    <a:pt x="4857689" y="5282349"/>
                  </a:lnTo>
                  <a:lnTo>
                    <a:pt x="4859398" y="5278343"/>
                  </a:lnTo>
                  <a:lnTo>
                    <a:pt x="4861582" y="5274146"/>
                  </a:lnTo>
                  <a:lnTo>
                    <a:pt x="4859810" y="5269050"/>
                  </a:lnTo>
                  <a:lnTo>
                    <a:pt x="4855756" y="5266531"/>
                  </a:lnTo>
                  <a:lnTo>
                    <a:pt x="4849747" y="5263968"/>
                  </a:lnTo>
                  <a:lnTo>
                    <a:pt x="4845550" y="5261783"/>
                  </a:lnTo>
                  <a:close/>
                </a:path>
                <a:path w="17326610" h="9726930">
                  <a:moveTo>
                    <a:pt x="7417058" y="6353969"/>
                  </a:moveTo>
                  <a:lnTo>
                    <a:pt x="7412434" y="6352785"/>
                  </a:lnTo>
                  <a:lnTo>
                    <a:pt x="7406139" y="6350889"/>
                  </a:lnTo>
                  <a:lnTo>
                    <a:pt x="7401657" y="6349372"/>
                  </a:lnTo>
                  <a:lnTo>
                    <a:pt x="7396610" y="6351954"/>
                  </a:lnTo>
                  <a:lnTo>
                    <a:pt x="7395426" y="6356579"/>
                  </a:lnTo>
                  <a:lnTo>
                    <a:pt x="7394051" y="6360727"/>
                  </a:lnTo>
                  <a:lnTo>
                    <a:pt x="7396109" y="6365156"/>
                  </a:lnTo>
                  <a:lnTo>
                    <a:pt x="7401116" y="6367292"/>
                  </a:lnTo>
                  <a:lnTo>
                    <a:pt x="7407409" y="6369187"/>
                  </a:lnTo>
                  <a:lnTo>
                    <a:pt x="7411891" y="6370704"/>
                  </a:lnTo>
                  <a:lnTo>
                    <a:pt x="7416938" y="6368122"/>
                  </a:lnTo>
                  <a:lnTo>
                    <a:pt x="7418122" y="6363497"/>
                  </a:lnTo>
                  <a:lnTo>
                    <a:pt x="7419639" y="6359016"/>
                  </a:lnTo>
                  <a:lnTo>
                    <a:pt x="7417058" y="6353969"/>
                  </a:lnTo>
                  <a:close/>
                </a:path>
                <a:path w="17326610" h="9726930">
                  <a:moveTo>
                    <a:pt x="4765372" y="5221269"/>
                  </a:moveTo>
                  <a:lnTo>
                    <a:pt x="4759943" y="5222898"/>
                  </a:lnTo>
                  <a:lnTo>
                    <a:pt x="4757420" y="5228530"/>
                  </a:lnTo>
                  <a:lnTo>
                    <a:pt x="4755907" y="5231435"/>
                  </a:lnTo>
                  <a:lnTo>
                    <a:pt x="4757679" y="5236532"/>
                  </a:lnTo>
                  <a:lnTo>
                    <a:pt x="4761733" y="5239051"/>
                  </a:lnTo>
                  <a:lnTo>
                    <a:pt x="4772416" y="5243607"/>
                  </a:lnTo>
                  <a:lnTo>
                    <a:pt x="4777512" y="5241835"/>
                  </a:lnTo>
                  <a:lnTo>
                    <a:pt x="4779893" y="5236538"/>
                  </a:lnTo>
                  <a:lnTo>
                    <a:pt x="4781406" y="5233632"/>
                  </a:lnTo>
                  <a:lnTo>
                    <a:pt x="4779634" y="5228536"/>
                  </a:lnTo>
                  <a:lnTo>
                    <a:pt x="4775579" y="5226017"/>
                  </a:lnTo>
                  <a:lnTo>
                    <a:pt x="4769570" y="5223454"/>
                  </a:lnTo>
                  <a:lnTo>
                    <a:pt x="4765372" y="5221269"/>
                  </a:lnTo>
                  <a:close/>
                </a:path>
                <a:path w="17326610" h="9726930">
                  <a:moveTo>
                    <a:pt x="4685196" y="5180755"/>
                  </a:moveTo>
                  <a:lnTo>
                    <a:pt x="4679766" y="5182385"/>
                  </a:lnTo>
                  <a:lnTo>
                    <a:pt x="4677243" y="5188016"/>
                  </a:lnTo>
                  <a:lnTo>
                    <a:pt x="4675730" y="5190922"/>
                  </a:lnTo>
                  <a:lnTo>
                    <a:pt x="4677502" y="5196018"/>
                  </a:lnTo>
                  <a:lnTo>
                    <a:pt x="4681557" y="5198537"/>
                  </a:lnTo>
                  <a:lnTo>
                    <a:pt x="4692238" y="5203093"/>
                  </a:lnTo>
                  <a:lnTo>
                    <a:pt x="4697335" y="5201322"/>
                  </a:lnTo>
                  <a:lnTo>
                    <a:pt x="4699716" y="5196024"/>
                  </a:lnTo>
                  <a:lnTo>
                    <a:pt x="4701228" y="5193118"/>
                  </a:lnTo>
                  <a:lnTo>
                    <a:pt x="4699457" y="5188022"/>
                  </a:lnTo>
                  <a:lnTo>
                    <a:pt x="4695402" y="5185503"/>
                  </a:lnTo>
                  <a:lnTo>
                    <a:pt x="4689394" y="5182940"/>
                  </a:lnTo>
                  <a:lnTo>
                    <a:pt x="4685196" y="5180755"/>
                  </a:lnTo>
                  <a:close/>
                </a:path>
                <a:path w="17326610" h="9726930">
                  <a:moveTo>
                    <a:pt x="7502784" y="6378700"/>
                  </a:moveTo>
                  <a:lnTo>
                    <a:pt x="7498159" y="6377515"/>
                  </a:lnTo>
                  <a:lnTo>
                    <a:pt x="7491865" y="6375620"/>
                  </a:lnTo>
                  <a:lnTo>
                    <a:pt x="7487383" y="6374103"/>
                  </a:lnTo>
                  <a:lnTo>
                    <a:pt x="7482670" y="6376827"/>
                  </a:lnTo>
                  <a:lnTo>
                    <a:pt x="7481486" y="6381452"/>
                  </a:lnTo>
                  <a:lnTo>
                    <a:pt x="7480254" y="6385266"/>
                  </a:lnTo>
                  <a:lnTo>
                    <a:pt x="7482310" y="6389694"/>
                  </a:lnTo>
                  <a:lnTo>
                    <a:pt x="7487317" y="6391830"/>
                  </a:lnTo>
                  <a:lnTo>
                    <a:pt x="7493611" y="6393726"/>
                  </a:lnTo>
                  <a:lnTo>
                    <a:pt x="7498094" y="6395243"/>
                  </a:lnTo>
                  <a:lnTo>
                    <a:pt x="7502807" y="6392519"/>
                  </a:lnTo>
                  <a:lnTo>
                    <a:pt x="7503990" y="6387894"/>
                  </a:lnTo>
                  <a:lnTo>
                    <a:pt x="7505507" y="6383412"/>
                  </a:lnTo>
                  <a:lnTo>
                    <a:pt x="7502784" y="6378700"/>
                  </a:lnTo>
                  <a:close/>
                </a:path>
                <a:path w="17326610" h="9726930">
                  <a:moveTo>
                    <a:pt x="4605304" y="5139574"/>
                  </a:moveTo>
                  <a:lnTo>
                    <a:pt x="4599874" y="5141203"/>
                  </a:lnTo>
                  <a:lnTo>
                    <a:pt x="4597342" y="5146830"/>
                  </a:lnTo>
                  <a:lnTo>
                    <a:pt x="4595980" y="5149406"/>
                  </a:lnTo>
                  <a:lnTo>
                    <a:pt x="4597609" y="5154836"/>
                  </a:lnTo>
                  <a:lnTo>
                    <a:pt x="4601665" y="5157355"/>
                  </a:lnTo>
                  <a:lnTo>
                    <a:pt x="4612346" y="5161912"/>
                  </a:lnTo>
                  <a:lnTo>
                    <a:pt x="4617443" y="5160140"/>
                  </a:lnTo>
                  <a:lnTo>
                    <a:pt x="4619832" y="5154846"/>
                  </a:lnTo>
                  <a:lnTo>
                    <a:pt x="4621194" y="5152270"/>
                  </a:lnTo>
                  <a:lnTo>
                    <a:pt x="4619565" y="5146840"/>
                  </a:lnTo>
                  <a:lnTo>
                    <a:pt x="4615510" y="5144322"/>
                  </a:lnTo>
                  <a:lnTo>
                    <a:pt x="4609501" y="5141759"/>
                  </a:lnTo>
                  <a:lnTo>
                    <a:pt x="4605304" y="5139574"/>
                  </a:lnTo>
                  <a:close/>
                </a:path>
                <a:path w="17326610" h="9726930">
                  <a:moveTo>
                    <a:pt x="4525554" y="5098058"/>
                  </a:moveTo>
                  <a:lnTo>
                    <a:pt x="4520124" y="5099688"/>
                  </a:lnTo>
                  <a:lnTo>
                    <a:pt x="4518273" y="5104027"/>
                  </a:lnTo>
                  <a:lnTo>
                    <a:pt x="4516088" y="5108225"/>
                  </a:lnTo>
                  <a:lnTo>
                    <a:pt x="4517718" y="5113655"/>
                  </a:lnTo>
                  <a:lnTo>
                    <a:pt x="4521772" y="5116173"/>
                  </a:lnTo>
                  <a:lnTo>
                    <a:pt x="4532454" y="5120730"/>
                  </a:lnTo>
                  <a:lnTo>
                    <a:pt x="4537551" y="5118958"/>
                  </a:lnTo>
                  <a:lnTo>
                    <a:pt x="4539259" y="5114953"/>
                  </a:lnTo>
                  <a:lnTo>
                    <a:pt x="4541445" y="5110755"/>
                  </a:lnTo>
                  <a:lnTo>
                    <a:pt x="4539815" y="5105325"/>
                  </a:lnTo>
                  <a:lnTo>
                    <a:pt x="4535760" y="5102807"/>
                  </a:lnTo>
                  <a:lnTo>
                    <a:pt x="4529751" y="5100243"/>
                  </a:lnTo>
                  <a:lnTo>
                    <a:pt x="4525554" y="5098058"/>
                  </a:lnTo>
                  <a:close/>
                </a:path>
                <a:path w="17326610" h="9726930">
                  <a:moveTo>
                    <a:pt x="7589697" y="6401569"/>
                  </a:moveTo>
                  <a:lnTo>
                    <a:pt x="7585073" y="6400385"/>
                  </a:lnTo>
                  <a:lnTo>
                    <a:pt x="7578637" y="6398824"/>
                  </a:lnTo>
                  <a:lnTo>
                    <a:pt x="7574012" y="6397641"/>
                  </a:lnTo>
                  <a:lnTo>
                    <a:pt x="7569298" y="6400365"/>
                  </a:lnTo>
                  <a:lnTo>
                    <a:pt x="7568115" y="6404989"/>
                  </a:lnTo>
                  <a:lnTo>
                    <a:pt x="7566740" y="6409138"/>
                  </a:lnTo>
                  <a:lnTo>
                    <a:pt x="7568939" y="6413232"/>
                  </a:lnTo>
                  <a:lnTo>
                    <a:pt x="7574281" y="6415511"/>
                  </a:lnTo>
                  <a:lnTo>
                    <a:pt x="7580717" y="6417072"/>
                  </a:lnTo>
                  <a:lnTo>
                    <a:pt x="7585342" y="6418256"/>
                  </a:lnTo>
                  <a:lnTo>
                    <a:pt x="7590055" y="6415531"/>
                  </a:lnTo>
                  <a:lnTo>
                    <a:pt x="7592422" y="6406282"/>
                  </a:lnTo>
                  <a:lnTo>
                    <a:pt x="7589697" y="6401569"/>
                  </a:lnTo>
                  <a:close/>
                </a:path>
                <a:path w="17326610" h="9726930">
                  <a:moveTo>
                    <a:pt x="4446139" y="5056685"/>
                  </a:moveTo>
                  <a:lnTo>
                    <a:pt x="4441042" y="5058457"/>
                  </a:lnTo>
                  <a:lnTo>
                    <a:pt x="4436672" y="5066852"/>
                  </a:lnTo>
                  <a:lnTo>
                    <a:pt x="4438302" y="5072282"/>
                  </a:lnTo>
                  <a:lnTo>
                    <a:pt x="4442357" y="5074801"/>
                  </a:lnTo>
                  <a:lnTo>
                    <a:pt x="4453039" y="5079357"/>
                  </a:lnTo>
                  <a:lnTo>
                    <a:pt x="4458135" y="5077585"/>
                  </a:lnTo>
                  <a:lnTo>
                    <a:pt x="4459844" y="5073580"/>
                  </a:lnTo>
                  <a:lnTo>
                    <a:pt x="4462029" y="5069382"/>
                  </a:lnTo>
                  <a:lnTo>
                    <a:pt x="4460400" y="5063952"/>
                  </a:lnTo>
                  <a:lnTo>
                    <a:pt x="4456345" y="5061434"/>
                  </a:lnTo>
                  <a:lnTo>
                    <a:pt x="4450336" y="5058870"/>
                  </a:lnTo>
                  <a:lnTo>
                    <a:pt x="4446139" y="5056685"/>
                  </a:lnTo>
                  <a:close/>
                </a:path>
                <a:path w="17326610" h="9726930">
                  <a:moveTo>
                    <a:pt x="4367056" y="5015454"/>
                  </a:moveTo>
                  <a:lnTo>
                    <a:pt x="4361768" y="5016750"/>
                  </a:lnTo>
                  <a:lnTo>
                    <a:pt x="4359583" y="5020947"/>
                  </a:lnTo>
                  <a:lnTo>
                    <a:pt x="4357065" y="5025002"/>
                  </a:lnTo>
                  <a:lnTo>
                    <a:pt x="4358837" y="5030099"/>
                  </a:lnTo>
                  <a:lnTo>
                    <a:pt x="4362749" y="5032952"/>
                  </a:lnTo>
                  <a:lnTo>
                    <a:pt x="4369425" y="5035799"/>
                  </a:lnTo>
                  <a:lnTo>
                    <a:pt x="4369283" y="5036133"/>
                  </a:lnTo>
                  <a:lnTo>
                    <a:pt x="4373289" y="5037842"/>
                  </a:lnTo>
                  <a:lnTo>
                    <a:pt x="4378052" y="5035927"/>
                  </a:lnTo>
                  <a:lnTo>
                    <a:pt x="4380094" y="5032064"/>
                  </a:lnTo>
                  <a:lnTo>
                    <a:pt x="4382613" y="5028009"/>
                  </a:lnTo>
                  <a:lnTo>
                    <a:pt x="4380842" y="5022913"/>
                  </a:lnTo>
                  <a:lnTo>
                    <a:pt x="4376929" y="5020060"/>
                  </a:lnTo>
                  <a:lnTo>
                    <a:pt x="4370920" y="5017497"/>
                  </a:lnTo>
                  <a:lnTo>
                    <a:pt x="4367056" y="5015454"/>
                  </a:lnTo>
                  <a:close/>
                </a:path>
                <a:path w="17326610" h="9726930">
                  <a:moveTo>
                    <a:pt x="7676754" y="6424105"/>
                  </a:moveTo>
                  <a:lnTo>
                    <a:pt x="7672129" y="6422922"/>
                  </a:lnTo>
                  <a:lnTo>
                    <a:pt x="7665693" y="6421361"/>
                  </a:lnTo>
                  <a:lnTo>
                    <a:pt x="7661069" y="6420177"/>
                  </a:lnTo>
                  <a:lnTo>
                    <a:pt x="7656355" y="6422901"/>
                  </a:lnTo>
                  <a:lnTo>
                    <a:pt x="7655172" y="6427526"/>
                  </a:lnTo>
                  <a:lnTo>
                    <a:pt x="7654131" y="6431816"/>
                  </a:lnTo>
                  <a:lnTo>
                    <a:pt x="7656330" y="6435911"/>
                  </a:lnTo>
                  <a:lnTo>
                    <a:pt x="7661337" y="6438047"/>
                  </a:lnTo>
                  <a:lnTo>
                    <a:pt x="7667774" y="6439609"/>
                  </a:lnTo>
                  <a:lnTo>
                    <a:pt x="7672398" y="6440793"/>
                  </a:lnTo>
                  <a:lnTo>
                    <a:pt x="7677111" y="6438068"/>
                  </a:lnTo>
                  <a:lnTo>
                    <a:pt x="7679478" y="6428819"/>
                  </a:lnTo>
                  <a:lnTo>
                    <a:pt x="7676754" y="6424105"/>
                  </a:lnTo>
                  <a:close/>
                </a:path>
                <a:path w="17326610" h="9726930">
                  <a:moveTo>
                    <a:pt x="4288067" y="4973080"/>
                  </a:moveTo>
                  <a:lnTo>
                    <a:pt x="4282638" y="4974709"/>
                  </a:lnTo>
                  <a:lnTo>
                    <a:pt x="4280453" y="4978907"/>
                  </a:lnTo>
                  <a:lnTo>
                    <a:pt x="4278076" y="4982628"/>
                  </a:lnTo>
                  <a:lnTo>
                    <a:pt x="4279705" y="4988058"/>
                  </a:lnTo>
                  <a:lnTo>
                    <a:pt x="4283903" y="4990243"/>
                  </a:lnTo>
                  <a:lnTo>
                    <a:pt x="4289628" y="4993474"/>
                  </a:lnTo>
                  <a:lnTo>
                    <a:pt x="4294301" y="4995467"/>
                  </a:lnTo>
                  <a:lnTo>
                    <a:pt x="4298921" y="4993887"/>
                  </a:lnTo>
                  <a:lnTo>
                    <a:pt x="4300963" y="4990024"/>
                  </a:lnTo>
                  <a:lnTo>
                    <a:pt x="4303340" y="4986303"/>
                  </a:lnTo>
                  <a:lnTo>
                    <a:pt x="4301710" y="4980873"/>
                  </a:lnTo>
                  <a:lnTo>
                    <a:pt x="4297512" y="4978688"/>
                  </a:lnTo>
                  <a:lnTo>
                    <a:pt x="4291789" y="4975457"/>
                  </a:lnTo>
                  <a:lnTo>
                    <a:pt x="4288067" y="4973080"/>
                  </a:lnTo>
                  <a:close/>
                </a:path>
                <a:path w="17326610" h="9726930">
                  <a:moveTo>
                    <a:pt x="4208745" y="4930564"/>
                  </a:moveTo>
                  <a:lnTo>
                    <a:pt x="4203457" y="4931859"/>
                  </a:lnTo>
                  <a:lnTo>
                    <a:pt x="4199087" y="4940253"/>
                  </a:lnTo>
                  <a:lnTo>
                    <a:pt x="4200383" y="4945540"/>
                  </a:lnTo>
                  <a:lnTo>
                    <a:pt x="4204580" y="4947725"/>
                  </a:lnTo>
                  <a:lnTo>
                    <a:pt x="4210305" y="4950957"/>
                  </a:lnTo>
                  <a:lnTo>
                    <a:pt x="4215313" y="4953093"/>
                  </a:lnTo>
                  <a:lnTo>
                    <a:pt x="4219932" y="4951513"/>
                  </a:lnTo>
                  <a:lnTo>
                    <a:pt x="4221974" y="4947649"/>
                  </a:lnTo>
                  <a:lnTo>
                    <a:pt x="4224159" y="4943452"/>
                  </a:lnTo>
                  <a:lnTo>
                    <a:pt x="4222864" y="4938164"/>
                  </a:lnTo>
                  <a:lnTo>
                    <a:pt x="4218666" y="4935979"/>
                  </a:lnTo>
                  <a:lnTo>
                    <a:pt x="4212943" y="4932749"/>
                  </a:lnTo>
                  <a:lnTo>
                    <a:pt x="4208745" y="4930564"/>
                  </a:lnTo>
                  <a:close/>
                </a:path>
                <a:path w="17326610" h="9726930">
                  <a:moveTo>
                    <a:pt x="7763427" y="6445690"/>
                  </a:moveTo>
                  <a:lnTo>
                    <a:pt x="7758802" y="6444506"/>
                  </a:lnTo>
                  <a:lnTo>
                    <a:pt x="7752367" y="6442944"/>
                  </a:lnTo>
                  <a:lnTo>
                    <a:pt x="7747742" y="6441761"/>
                  </a:lnTo>
                  <a:lnTo>
                    <a:pt x="7743363" y="6444628"/>
                  </a:lnTo>
                  <a:lnTo>
                    <a:pt x="7742179" y="6449252"/>
                  </a:lnTo>
                  <a:lnTo>
                    <a:pt x="7741138" y="6453543"/>
                  </a:lnTo>
                  <a:lnTo>
                    <a:pt x="7743336" y="6457637"/>
                  </a:lnTo>
                  <a:lnTo>
                    <a:pt x="7747009" y="6459204"/>
                  </a:lnTo>
                  <a:lnTo>
                    <a:pt x="7747151" y="6458869"/>
                  </a:lnTo>
                  <a:lnTo>
                    <a:pt x="7748487" y="6459439"/>
                  </a:lnTo>
                  <a:lnTo>
                    <a:pt x="7754922" y="6461001"/>
                  </a:lnTo>
                  <a:lnTo>
                    <a:pt x="7759547" y="6462184"/>
                  </a:lnTo>
                  <a:lnTo>
                    <a:pt x="7763926" y="6459318"/>
                  </a:lnTo>
                  <a:lnTo>
                    <a:pt x="7766294" y="6450069"/>
                  </a:lnTo>
                  <a:lnTo>
                    <a:pt x="7763427" y="6445690"/>
                  </a:lnTo>
                  <a:close/>
                </a:path>
                <a:path w="17326610" h="9726930">
                  <a:moveTo>
                    <a:pt x="4129898" y="4887855"/>
                  </a:moveTo>
                  <a:lnTo>
                    <a:pt x="4124611" y="4889151"/>
                  </a:lnTo>
                  <a:lnTo>
                    <a:pt x="4120242" y="4897545"/>
                  </a:lnTo>
                  <a:lnTo>
                    <a:pt x="4121537" y="4902832"/>
                  </a:lnTo>
                  <a:lnTo>
                    <a:pt x="4125735" y="4905018"/>
                  </a:lnTo>
                  <a:lnTo>
                    <a:pt x="4131458" y="4908248"/>
                  </a:lnTo>
                  <a:lnTo>
                    <a:pt x="4136465" y="4910384"/>
                  </a:lnTo>
                  <a:lnTo>
                    <a:pt x="4141086" y="4908804"/>
                  </a:lnTo>
                  <a:lnTo>
                    <a:pt x="4143129" y="4904940"/>
                  </a:lnTo>
                  <a:lnTo>
                    <a:pt x="4145313" y="4900743"/>
                  </a:lnTo>
                  <a:lnTo>
                    <a:pt x="4144018" y="4895456"/>
                  </a:lnTo>
                  <a:lnTo>
                    <a:pt x="4139820" y="4893271"/>
                  </a:lnTo>
                  <a:lnTo>
                    <a:pt x="4134096" y="4890040"/>
                  </a:lnTo>
                  <a:lnTo>
                    <a:pt x="4129898" y="4887855"/>
                  </a:lnTo>
                  <a:close/>
                </a:path>
                <a:path w="17326610" h="9726930">
                  <a:moveTo>
                    <a:pt x="7850194" y="6466130"/>
                  </a:moveTo>
                  <a:lnTo>
                    <a:pt x="7845570" y="6464946"/>
                  </a:lnTo>
                  <a:lnTo>
                    <a:pt x="7839467" y="6463527"/>
                  </a:lnTo>
                  <a:lnTo>
                    <a:pt x="7834842" y="6462343"/>
                  </a:lnTo>
                  <a:lnTo>
                    <a:pt x="7830463" y="6465209"/>
                  </a:lnTo>
                  <a:lnTo>
                    <a:pt x="7829280" y="6469834"/>
                  </a:lnTo>
                  <a:lnTo>
                    <a:pt x="7828381" y="6473791"/>
                  </a:lnTo>
                  <a:lnTo>
                    <a:pt x="7830580" y="6477885"/>
                  </a:lnTo>
                  <a:lnTo>
                    <a:pt x="7835254" y="6479879"/>
                  </a:lnTo>
                  <a:lnTo>
                    <a:pt x="7841690" y="6481441"/>
                  </a:lnTo>
                  <a:lnTo>
                    <a:pt x="7846315" y="6482625"/>
                  </a:lnTo>
                  <a:lnTo>
                    <a:pt x="7850694" y="6479758"/>
                  </a:lnTo>
                  <a:lnTo>
                    <a:pt x="7853061" y="6470509"/>
                  </a:lnTo>
                  <a:lnTo>
                    <a:pt x="7850194" y="6466130"/>
                  </a:lnTo>
                  <a:close/>
                </a:path>
                <a:path w="17326610" h="9726930">
                  <a:moveTo>
                    <a:pt x="4051195" y="4844813"/>
                  </a:moveTo>
                  <a:lnTo>
                    <a:pt x="4045907" y="4846108"/>
                  </a:lnTo>
                  <a:lnTo>
                    <a:pt x="4041537" y="4854503"/>
                  </a:lnTo>
                  <a:lnTo>
                    <a:pt x="4042833" y="4859791"/>
                  </a:lnTo>
                  <a:lnTo>
                    <a:pt x="4047031" y="4861976"/>
                  </a:lnTo>
                  <a:lnTo>
                    <a:pt x="4052754" y="4865206"/>
                  </a:lnTo>
                  <a:lnTo>
                    <a:pt x="4057762" y="4867342"/>
                  </a:lnTo>
                  <a:lnTo>
                    <a:pt x="4062382" y="4865762"/>
                  </a:lnTo>
                  <a:lnTo>
                    <a:pt x="4064425" y="4861899"/>
                  </a:lnTo>
                  <a:lnTo>
                    <a:pt x="4066610" y="4857701"/>
                  </a:lnTo>
                  <a:lnTo>
                    <a:pt x="4065313" y="4852413"/>
                  </a:lnTo>
                  <a:lnTo>
                    <a:pt x="4061116" y="4850228"/>
                  </a:lnTo>
                  <a:lnTo>
                    <a:pt x="4055392" y="4846998"/>
                  </a:lnTo>
                  <a:lnTo>
                    <a:pt x="4051195" y="4844813"/>
                  </a:lnTo>
                  <a:close/>
                </a:path>
                <a:path w="17326610" h="9726930">
                  <a:moveTo>
                    <a:pt x="3972300" y="4801295"/>
                  </a:moveTo>
                  <a:lnTo>
                    <a:pt x="3967012" y="4802590"/>
                  </a:lnTo>
                  <a:lnTo>
                    <a:pt x="3962642" y="4810985"/>
                  </a:lnTo>
                  <a:lnTo>
                    <a:pt x="3963938" y="4816273"/>
                  </a:lnTo>
                  <a:lnTo>
                    <a:pt x="3968135" y="4818458"/>
                  </a:lnTo>
                  <a:lnTo>
                    <a:pt x="3973859" y="4821688"/>
                  </a:lnTo>
                  <a:lnTo>
                    <a:pt x="3978867" y="4823824"/>
                  </a:lnTo>
                  <a:lnTo>
                    <a:pt x="3983487" y="4822244"/>
                  </a:lnTo>
                  <a:lnTo>
                    <a:pt x="3985529" y="4818381"/>
                  </a:lnTo>
                  <a:lnTo>
                    <a:pt x="3987714" y="4814183"/>
                  </a:lnTo>
                  <a:lnTo>
                    <a:pt x="3986418" y="4808895"/>
                  </a:lnTo>
                  <a:lnTo>
                    <a:pt x="3982221" y="4806710"/>
                  </a:lnTo>
                  <a:lnTo>
                    <a:pt x="3976497" y="4803479"/>
                  </a:lnTo>
                  <a:lnTo>
                    <a:pt x="3972300" y="4801295"/>
                  </a:lnTo>
                  <a:close/>
                </a:path>
                <a:path w="17326610" h="9726930">
                  <a:moveTo>
                    <a:pt x="7937865" y="6485377"/>
                  </a:moveTo>
                  <a:lnTo>
                    <a:pt x="7933240" y="6484193"/>
                  </a:lnTo>
                  <a:lnTo>
                    <a:pt x="7927137" y="6482773"/>
                  </a:lnTo>
                  <a:lnTo>
                    <a:pt x="7922371" y="6481924"/>
                  </a:lnTo>
                  <a:lnTo>
                    <a:pt x="7917991" y="6484790"/>
                  </a:lnTo>
                  <a:lnTo>
                    <a:pt x="7916807" y="6489415"/>
                  </a:lnTo>
                  <a:lnTo>
                    <a:pt x="7915909" y="6493372"/>
                  </a:lnTo>
                  <a:lnTo>
                    <a:pt x="7918108" y="6497467"/>
                  </a:lnTo>
                  <a:lnTo>
                    <a:pt x="7923449" y="6499745"/>
                  </a:lnTo>
                  <a:lnTo>
                    <a:pt x="7929552" y="6501164"/>
                  </a:lnTo>
                  <a:lnTo>
                    <a:pt x="7934318" y="6502014"/>
                  </a:lnTo>
                  <a:lnTo>
                    <a:pt x="7938698" y="6499147"/>
                  </a:lnTo>
                  <a:lnTo>
                    <a:pt x="7939882" y="6494523"/>
                  </a:lnTo>
                  <a:lnTo>
                    <a:pt x="7940731" y="6489756"/>
                  </a:lnTo>
                  <a:lnTo>
                    <a:pt x="7937865" y="6485377"/>
                  </a:lnTo>
                  <a:close/>
                </a:path>
                <a:path w="17326610" h="9726930">
                  <a:moveTo>
                    <a:pt x="3893546" y="4757442"/>
                  </a:moveTo>
                  <a:lnTo>
                    <a:pt x="3888260" y="4758738"/>
                  </a:lnTo>
                  <a:lnTo>
                    <a:pt x="3883890" y="4767133"/>
                  </a:lnTo>
                  <a:lnTo>
                    <a:pt x="3885185" y="4772420"/>
                  </a:lnTo>
                  <a:lnTo>
                    <a:pt x="3889382" y="4774605"/>
                  </a:lnTo>
                  <a:lnTo>
                    <a:pt x="3895107" y="4777836"/>
                  </a:lnTo>
                  <a:lnTo>
                    <a:pt x="3900114" y="4779972"/>
                  </a:lnTo>
                  <a:lnTo>
                    <a:pt x="3904734" y="4778392"/>
                  </a:lnTo>
                  <a:lnTo>
                    <a:pt x="3906777" y="4774528"/>
                  </a:lnTo>
                  <a:lnTo>
                    <a:pt x="3908962" y="4770331"/>
                  </a:lnTo>
                  <a:lnTo>
                    <a:pt x="3907665" y="4765043"/>
                  </a:lnTo>
                  <a:lnTo>
                    <a:pt x="3903468" y="4762857"/>
                  </a:lnTo>
                  <a:lnTo>
                    <a:pt x="3897744" y="4759627"/>
                  </a:lnTo>
                  <a:lnTo>
                    <a:pt x="3893546" y="4757442"/>
                  </a:lnTo>
                  <a:close/>
                </a:path>
                <a:path w="17326610" h="9726930">
                  <a:moveTo>
                    <a:pt x="3815604" y="4713541"/>
                  </a:moveTo>
                  <a:lnTo>
                    <a:pt x="3810317" y="4714837"/>
                  </a:lnTo>
                  <a:lnTo>
                    <a:pt x="3805947" y="4723231"/>
                  </a:lnTo>
                  <a:lnTo>
                    <a:pt x="3807242" y="4728518"/>
                  </a:lnTo>
                  <a:lnTo>
                    <a:pt x="3811439" y="4730704"/>
                  </a:lnTo>
                  <a:lnTo>
                    <a:pt x="3817163" y="4733934"/>
                  </a:lnTo>
                  <a:lnTo>
                    <a:pt x="3821837" y="4735928"/>
                  </a:lnTo>
                  <a:lnTo>
                    <a:pt x="3826791" y="4734490"/>
                  </a:lnTo>
                  <a:lnTo>
                    <a:pt x="3828833" y="4730627"/>
                  </a:lnTo>
                  <a:lnTo>
                    <a:pt x="3831018" y="4726429"/>
                  </a:lnTo>
                  <a:lnTo>
                    <a:pt x="3829723" y="4721142"/>
                  </a:lnTo>
                  <a:lnTo>
                    <a:pt x="3825526" y="4718957"/>
                  </a:lnTo>
                  <a:lnTo>
                    <a:pt x="3819802" y="4715726"/>
                  </a:lnTo>
                  <a:lnTo>
                    <a:pt x="3815604" y="4713541"/>
                  </a:lnTo>
                  <a:close/>
                </a:path>
                <a:path w="17326610" h="9726930">
                  <a:moveTo>
                    <a:pt x="8025912" y="6502812"/>
                  </a:moveTo>
                  <a:lnTo>
                    <a:pt x="8014902" y="6500877"/>
                  </a:lnTo>
                  <a:lnTo>
                    <a:pt x="8010468" y="6500170"/>
                  </a:lnTo>
                  <a:lnTo>
                    <a:pt x="8005755" y="6502894"/>
                  </a:lnTo>
                  <a:lnTo>
                    <a:pt x="8004971" y="6507294"/>
                  </a:lnTo>
                  <a:lnTo>
                    <a:pt x="8004905" y="6507661"/>
                  </a:lnTo>
                  <a:lnTo>
                    <a:pt x="8004007" y="6511618"/>
                  </a:lnTo>
                  <a:lnTo>
                    <a:pt x="8006206" y="6515712"/>
                  </a:lnTo>
                  <a:lnTo>
                    <a:pt x="8009878" y="6517278"/>
                  </a:lnTo>
                  <a:lnTo>
                    <a:pt x="8010020" y="6516945"/>
                  </a:lnTo>
                  <a:lnTo>
                    <a:pt x="8011689" y="6517657"/>
                  </a:lnTo>
                  <a:lnTo>
                    <a:pt x="8017934" y="6518742"/>
                  </a:lnTo>
                  <a:lnTo>
                    <a:pt x="8022367" y="6519450"/>
                  </a:lnTo>
                  <a:lnTo>
                    <a:pt x="8027080" y="6516725"/>
                  </a:lnTo>
                  <a:lnTo>
                    <a:pt x="8027864" y="6512325"/>
                  </a:lnTo>
                  <a:lnTo>
                    <a:pt x="8028578" y="6507895"/>
                  </a:lnTo>
                  <a:lnTo>
                    <a:pt x="8028637" y="6507525"/>
                  </a:lnTo>
                  <a:lnTo>
                    <a:pt x="8025912" y="6502812"/>
                  </a:lnTo>
                  <a:close/>
                </a:path>
                <a:path w="17326610" h="9726930">
                  <a:moveTo>
                    <a:pt x="3737469" y="4669163"/>
                  </a:moveTo>
                  <a:lnTo>
                    <a:pt x="3732517" y="4670602"/>
                  </a:lnTo>
                  <a:lnTo>
                    <a:pt x="3729998" y="4674657"/>
                  </a:lnTo>
                  <a:lnTo>
                    <a:pt x="3727813" y="4678854"/>
                  </a:lnTo>
                  <a:lnTo>
                    <a:pt x="3729251" y="4683807"/>
                  </a:lnTo>
                  <a:lnTo>
                    <a:pt x="3733305" y="4686326"/>
                  </a:lnTo>
                  <a:lnTo>
                    <a:pt x="3739029" y="4689557"/>
                  </a:lnTo>
                  <a:lnTo>
                    <a:pt x="3743703" y="4691551"/>
                  </a:lnTo>
                  <a:lnTo>
                    <a:pt x="3748656" y="4690113"/>
                  </a:lnTo>
                  <a:lnTo>
                    <a:pt x="3750699" y="4686249"/>
                  </a:lnTo>
                  <a:lnTo>
                    <a:pt x="3752884" y="4682052"/>
                  </a:lnTo>
                  <a:lnTo>
                    <a:pt x="3751446" y="4677098"/>
                  </a:lnTo>
                  <a:lnTo>
                    <a:pt x="3747392" y="4674580"/>
                  </a:lnTo>
                  <a:lnTo>
                    <a:pt x="3741667" y="4671348"/>
                  </a:lnTo>
                  <a:lnTo>
                    <a:pt x="3737469" y="4669163"/>
                  </a:lnTo>
                  <a:close/>
                </a:path>
                <a:path w="17326610" h="9726930">
                  <a:moveTo>
                    <a:pt x="3659620" y="4624118"/>
                  </a:moveTo>
                  <a:lnTo>
                    <a:pt x="3654666" y="4625556"/>
                  </a:lnTo>
                  <a:lnTo>
                    <a:pt x="3652147" y="4629611"/>
                  </a:lnTo>
                  <a:lnTo>
                    <a:pt x="3649963" y="4633808"/>
                  </a:lnTo>
                  <a:lnTo>
                    <a:pt x="3651401" y="4638763"/>
                  </a:lnTo>
                  <a:lnTo>
                    <a:pt x="3655456" y="4641281"/>
                  </a:lnTo>
                  <a:lnTo>
                    <a:pt x="3661180" y="4644512"/>
                  </a:lnTo>
                  <a:lnTo>
                    <a:pt x="3662181" y="4644939"/>
                  </a:lnTo>
                  <a:lnTo>
                    <a:pt x="3662039" y="4645273"/>
                  </a:lnTo>
                  <a:lnTo>
                    <a:pt x="3665711" y="4646840"/>
                  </a:lnTo>
                  <a:lnTo>
                    <a:pt x="3670665" y="4645402"/>
                  </a:lnTo>
                  <a:lnTo>
                    <a:pt x="3672708" y="4641538"/>
                  </a:lnTo>
                  <a:lnTo>
                    <a:pt x="3674893" y="4637341"/>
                  </a:lnTo>
                  <a:lnTo>
                    <a:pt x="3673454" y="4632387"/>
                  </a:lnTo>
                  <a:lnTo>
                    <a:pt x="3669399" y="4629868"/>
                  </a:lnTo>
                  <a:lnTo>
                    <a:pt x="3663675" y="4626637"/>
                  </a:lnTo>
                  <a:lnTo>
                    <a:pt x="3659620" y="4624118"/>
                  </a:lnTo>
                  <a:close/>
                </a:path>
                <a:path w="17326610" h="9726930">
                  <a:moveTo>
                    <a:pt x="8113819" y="6520581"/>
                  </a:moveTo>
                  <a:lnTo>
                    <a:pt x="8098040" y="6517796"/>
                  </a:lnTo>
                  <a:lnTo>
                    <a:pt x="8093661" y="6520663"/>
                  </a:lnTo>
                  <a:lnTo>
                    <a:pt x="8092876" y="6525063"/>
                  </a:lnTo>
                  <a:lnTo>
                    <a:pt x="8092811" y="6525430"/>
                  </a:lnTo>
                  <a:lnTo>
                    <a:pt x="8091912" y="6529387"/>
                  </a:lnTo>
                  <a:lnTo>
                    <a:pt x="8094254" y="6533147"/>
                  </a:lnTo>
                  <a:lnTo>
                    <a:pt x="8099595" y="6535426"/>
                  </a:lnTo>
                  <a:lnTo>
                    <a:pt x="8110607" y="6537362"/>
                  </a:lnTo>
                  <a:lnTo>
                    <a:pt x="8114986" y="6534495"/>
                  </a:lnTo>
                  <a:lnTo>
                    <a:pt x="8116685" y="6524961"/>
                  </a:lnTo>
                  <a:lnTo>
                    <a:pt x="8113819" y="6520581"/>
                  </a:lnTo>
                  <a:close/>
                </a:path>
                <a:path w="17326610" h="9726930">
                  <a:moveTo>
                    <a:pt x="3582439" y="4579358"/>
                  </a:moveTo>
                  <a:lnTo>
                    <a:pt x="3577484" y="4580796"/>
                  </a:lnTo>
                  <a:lnTo>
                    <a:pt x="3572447" y="4588906"/>
                  </a:lnTo>
                  <a:lnTo>
                    <a:pt x="3573885" y="4593860"/>
                  </a:lnTo>
                  <a:lnTo>
                    <a:pt x="3577940" y="4596379"/>
                  </a:lnTo>
                  <a:lnTo>
                    <a:pt x="3583664" y="4599609"/>
                  </a:lnTo>
                  <a:lnTo>
                    <a:pt x="3584665" y="4600036"/>
                  </a:lnTo>
                  <a:lnTo>
                    <a:pt x="3584523" y="4600370"/>
                  </a:lnTo>
                  <a:lnTo>
                    <a:pt x="3588195" y="4601937"/>
                  </a:lnTo>
                  <a:lnTo>
                    <a:pt x="3592815" y="4600356"/>
                  </a:lnTo>
                  <a:lnTo>
                    <a:pt x="3595192" y="4596635"/>
                  </a:lnTo>
                  <a:lnTo>
                    <a:pt x="3597711" y="4592580"/>
                  </a:lnTo>
                  <a:lnTo>
                    <a:pt x="3596272" y="4587627"/>
                  </a:lnTo>
                  <a:lnTo>
                    <a:pt x="3592217" y="4585108"/>
                  </a:lnTo>
                  <a:lnTo>
                    <a:pt x="3586493" y="4581877"/>
                  </a:lnTo>
                  <a:lnTo>
                    <a:pt x="3582439" y="4579358"/>
                  </a:lnTo>
                  <a:close/>
                </a:path>
                <a:path w="17326610" h="9726930">
                  <a:moveTo>
                    <a:pt x="8202103" y="6536539"/>
                  </a:moveTo>
                  <a:lnTo>
                    <a:pt x="8186324" y="6533754"/>
                  </a:lnTo>
                  <a:lnTo>
                    <a:pt x="8181945" y="6536621"/>
                  </a:lnTo>
                  <a:lnTo>
                    <a:pt x="8181161" y="6541021"/>
                  </a:lnTo>
                  <a:lnTo>
                    <a:pt x="8181095" y="6541388"/>
                  </a:lnTo>
                  <a:lnTo>
                    <a:pt x="8180531" y="6545487"/>
                  </a:lnTo>
                  <a:lnTo>
                    <a:pt x="8182539" y="6549106"/>
                  </a:lnTo>
                  <a:lnTo>
                    <a:pt x="8187879" y="6551384"/>
                  </a:lnTo>
                  <a:lnTo>
                    <a:pt x="8198891" y="6553319"/>
                  </a:lnTo>
                  <a:lnTo>
                    <a:pt x="8203271" y="6550452"/>
                  </a:lnTo>
                  <a:lnTo>
                    <a:pt x="8204970" y="6540919"/>
                  </a:lnTo>
                  <a:lnTo>
                    <a:pt x="8202103" y="6536539"/>
                  </a:lnTo>
                  <a:close/>
                </a:path>
                <a:path w="17326610" h="9726930">
                  <a:moveTo>
                    <a:pt x="3505208" y="4533788"/>
                  </a:moveTo>
                  <a:lnTo>
                    <a:pt x="3499920" y="4535083"/>
                  </a:lnTo>
                  <a:lnTo>
                    <a:pt x="3497401" y="4539138"/>
                  </a:lnTo>
                  <a:lnTo>
                    <a:pt x="3495025" y="4542859"/>
                  </a:lnTo>
                  <a:lnTo>
                    <a:pt x="3496321" y="4548147"/>
                  </a:lnTo>
                  <a:lnTo>
                    <a:pt x="3500376" y="4550666"/>
                  </a:lnTo>
                  <a:lnTo>
                    <a:pt x="3506100" y="4553897"/>
                  </a:lnTo>
                  <a:lnTo>
                    <a:pt x="3510773" y="4555890"/>
                  </a:lnTo>
                  <a:lnTo>
                    <a:pt x="3515251" y="4554644"/>
                  </a:lnTo>
                  <a:lnTo>
                    <a:pt x="3520004" y="4547202"/>
                  </a:lnTo>
                  <a:lnTo>
                    <a:pt x="3518708" y="4541914"/>
                  </a:lnTo>
                  <a:lnTo>
                    <a:pt x="3514653" y="4539395"/>
                  </a:lnTo>
                  <a:lnTo>
                    <a:pt x="3508929" y="4536165"/>
                  </a:lnTo>
                  <a:lnTo>
                    <a:pt x="3505208" y="4533788"/>
                  </a:lnTo>
                  <a:close/>
                </a:path>
                <a:path w="17326610" h="9726930">
                  <a:moveTo>
                    <a:pt x="3428262" y="4487549"/>
                  </a:moveTo>
                  <a:lnTo>
                    <a:pt x="3422975" y="4488846"/>
                  </a:lnTo>
                  <a:lnTo>
                    <a:pt x="3417937" y="4496956"/>
                  </a:lnTo>
                  <a:lnTo>
                    <a:pt x="3419232" y="4502243"/>
                  </a:lnTo>
                  <a:lnTo>
                    <a:pt x="3423287" y="4504762"/>
                  </a:lnTo>
                  <a:lnTo>
                    <a:pt x="3429011" y="4507992"/>
                  </a:lnTo>
                  <a:lnTo>
                    <a:pt x="3430012" y="4508420"/>
                  </a:lnTo>
                  <a:lnTo>
                    <a:pt x="3430489" y="4508228"/>
                  </a:lnTo>
                  <a:lnTo>
                    <a:pt x="3434161" y="4509795"/>
                  </a:lnTo>
                  <a:lnTo>
                    <a:pt x="3438639" y="4508548"/>
                  </a:lnTo>
                  <a:lnTo>
                    <a:pt x="3443392" y="4501106"/>
                  </a:lnTo>
                  <a:lnTo>
                    <a:pt x="3442096" y="4495818"/>
                  </a:lnTo>
                  <a:lnTo>
                    <a:pt x="3438041" y="4493299"/>
                  </a:lnTo>
                  <a:lnTo>
                    <a:pt x="3432317" y="4490068"/>
                  </a:lnTo>
                  <a:lnTo>
                    <a:pt x="3428262" y="4487549"/>
                  </a:lnTo>
                  <a:close/>
                </a:path>
                <a:path w="17326610" h="9726930">
                  <a:moveTo>
                    <a:pt x="8290289" y="6550877"/>
                  </a:moveTo>
                  <a:lnTo>
                    <a:pt x="8279278" y="6548942"/>
                  </a:lnTo>
                  <a:lnTo>
                    <a:pt x="8274702" y="6548568"/>
                  </a:lnTo>
                  <a:lnTo>
                    <a:pt x="8270323" y="6551434"/>
                  </a:lnTo>
                  <a:lnTo>
                    <a:pt x="8269473" y="6556202"/>
                  </a:lnTo>
                  <a:lnTo>
                    <a:pt x="8268908" y="6560301"/>
                  </a:lnTo>
                  <a:lnTo>
                    <a:pt x="8270916" y="6563919"/>
                  </a:lnTo>
                  <a:lnTo>
                    <a:pt x="8274588" y="6565486"/>
                  </a:lnTo>
                  <a:lnTo>
                    <a:pt x="8274731" y="6565152"/>
                  </a:lnTo>
                  <a:lnTo>
                    <a:pt x="8276733" y="6566007"/>
                  </a:lnTo>
                  <a:lnTo>
                    <a:pt x="8282977" y="6567092"/>
                  </a:lnTo>
                  <a:lnTo>
                    <a:pt x="8287553" y="6567465"/>
                  </a:lnTo>
                  <a:lnTo>
                    <a:pt x="8292409" y="6564407"/>
                  </a:lnTo>
                  <a:lnTo>
                    <a:pt x="8293156" y="6555256"/>
                  </a:lnTo>
                  <a:lnTo>
                    <a:pt x="8290289" y="6550877"/>
                  </a:lnTo>
                  <a:close/>
                </a:path>
                <a:path w="17326610" h="9726930">
                  <a:moveTo>
                    <a:pt x="3351458" y="4440978"/>
                  </a:moveTo>
                  <a:lnTo>
                    <a:pt x="3346171" y="4442274"/>
                  </a:lnTo>
                  <a:lnTo>
                    <a:pt x="3341133" y="4450384"/>
                  </a:lnTo>
                  <a:lnTo>
                    <a:pt x="3342429" y="4455672"/>
                  </a:lnTo>
                  <a:lnTo>
                    <a:pt x="3346484" y="4458190"/>
                  </a:lnTo>
                  <a:lnTo>
                    <a:pt x="3352065" y="4461755"/>
                  </a:lnTo>
                  <a:lnTo>
                    <a:pt x="3357073" y="4463891"/>
                  </a:lnTo>
                  <a:lnTo>
                    <a:pt x="3361550" y="4462644"/>
                  </a:lnTo>
                  <a:lnTo>
                    <a:pt x="3363927" y="4458923"/>
                  </a:lnTo>
                  <a:lnTo>
                    <a:pt x="3366445" y="4454868"/>
                  </a:lnTo>
                  <a:lnTo>
                    <a:pt x="3365150" y="4449580"/>
                  </a:lnTo>
                  <a:lnTo>
                    <a:pt x="3361095" y="4447061"/>
                  </a:lnTo>
                  <a:lnTo>
                    <a:pt x="3355513" y="4443497"/>
                  </a:lnTo>
                  <a:lnTo>
                    <a:pt x="3351458" y="4440978"/>
                  </a:lnTo>
                  <a:close/>
                </a:path>
                <a:path w="17326610" h="9726930">
                  <a:moveTo>
                    <a:pt x="3274655" y="4394406"/>
                  </a:moveTo>
                  <a:lnTo>
                    <a:pt x="3269367" y="4395702"/>
                  </a:lnTo>
                  <a:lnTo>
                    <a:pt x="3264329" y="4403812"/>
                  </a:lnTo>
                  <a:lnTo>
                    <a:pt x="3265625" y="4409099"/>
                  </a:lnTo>
                  <a:lnTo>
                    <a:pt x="3269680" y="4411618"/>
                  </a:lnTo>
                  <a:lnTo>
                    <a:pt x="3275261" y="4415183"/>
                  </a:lnTo>
                  <a:lnTo>
                    <a:pt x="3280269" y="4417319"/>
                  </a:lnTo>
                  <a:lnTo>
                    <a:pt x="3284746" y="4416072"/>
                  </a:lnTo>
                  <a:lnTo>
                    <a:pt x="3287122" y="4412351"/>
                  </a:lnTo>
                  <a:lnTo>
                    <a:pt x="3289641" y="4408296"/>
                  </a:lnTo>
                  <a:lnTo>
                    <a:pt x="3288346" y="4403008"/>
                  </a:lnTo>
                  <a:lnTo>
                    <a:pt x="3284291" y="4400489"/>
                  </a:lnTo>
                  <a:lnTo>
                    <a:pt x="3278710" y="4396925"/>
                  </a:lnTo>
                  <a:lnTo>
                    <a:pt x="3274655" y="4394406"/>
                  </a:lnTo>
                  <a:close/>
                </a:path>
                <a:path w="17326610" h="9726930">
                  <a:moveTo>
                    <a:pt x="8379380" y="6564022"/>
                  </a:moveTo>
                  <a:lnTo>
                    <a:pt x="8374612" y="6563172"/>
                  </a:lnTo>
                  <a:lnTo>
                    <a:pt x="8368225" y="6562420"/>
                  </a:lnTo>
                  <a:lnTo>
                    <a:pt x="8363316" y="6561904"/>
                  </a:lnTo>
                  <a:lnTo>
                    <a:pt x="8359270" y="6564914"/>
                  </a:lnTo>
                  <a:lnTo>
                    <a:pt x="8358420" y="6569680"/>
                  </a:lnTo>
                  <a:lnTo>
                    <a:pt x="8357855" y="6573780"/>
                  </a:lnTo>
                  <a:lnTo>
                    <a:pt x="8360197" y="6577541"/>
                  </a:lnTo>
                  <a:lnTo>
                    <a:pt x="8363535" y="6578965"/>
                  </a:lnTo>
                  <a:lnTo>
                    <a:pt x="8363678" y="6578631"/>
                  </a:lnTo>
                  <a:lnTo>
                    <a:pt x="8365681" y="6579485"/>
                  </a:lnTo>
                  <a:lnTo>
                    <a:pt x="8372068" y="6580237"/>
                  </a:lnTo>
                  <a:lnTo>
                    <a:pt x="8376977" y="6580753"/>
                  </a:lnTo>
                  <a:lnTo>
                    <a:pt x="8381022" y="6577744"/>
                  </a:lnTo>
                  <a:lnTo>
                    <a:pt x="8381872" y="6572976"/>
                  </a:lnTo>
                  <a:lnTo>
                    <a:pt x="8382348" y="6568444"/>
                  </a:lnTo>
                  <a:lnTo>
                    <a:pt x="8382388" y="6568067"/>
                  </a:lnTo>
                  <a:lnTo>
                    <a:pt x="8379380" y="6564022"/>
                  </a:lnTo>
                  <a:close/>
                </a:path>
                <a:path w="17326610" h="9726930">
                  <a:moveTo>
                    <a:pt x="3198136" y="4347166"/>
                  </a:moveTo>
                  <a:lnTo>
                    <a:pt x="3192849" y="4348462"/>
                  </a:lnTo>
                  <a:lnTo>
                    <a:pt x="3187811" y="4356572"/>
                  </a:lnTo>
                  <a:lnTo>
                    <a:pt x="3189106" y="4361860"/>
                  </a:lnTo>
                  <a:lnTo>
                    <a:pt x="3193161" y="4364379"/>
                  </a:lnTo>
                  <a:lnTo>
                    <a:pt x="3198742" y="4367943"/>
                  </a:lnTo>
                  <a:lnTo>
                    <a:pt x="3203750" y="4370079"/>
                  </a:lnTo>
                  <a:lnTo>
                    <a:pt x="3208228" y="4368833"/>
                  </a:lnTo>
                  <a:lnTo>
                    <a:pt x="3210604" y="4365112"/>
                  </a:lnTo>
                  <a:lnTo>
                    <a:pt x="3213123" y="4361056"/>
                  </a:lnTo>
                  <a:lnTo>
                    <a:pt x="3211827" y="4355769"/>
                  </a:lnTo>
                  <a:lnTo>
                    <a:pt x="3207772" y="4353250"/>
                  </a:lnTo>
                  <a:lnTo>
                    <a:pt x="3202191" y="4349685"/>
                  </a:lnTo>
                  <a:lnTo>
                    <a:pt x="3198136" y="4347166"/>
                  </a:lnTo>
                  <a:close/>
                </a:path>
                <a:path w="17326610" h="9726930">
                  <a:moveTo>
                    <a:pt x="3121759" y="4299593"/>
                  </a:moveTo>
                  <a:lnTo>
                    <a:pt x="3116472" y="4300889"/>
                  </a:lnTo>
                  <a:lnTo>
                    <a:pt x="3111434" y="4308998"/>
                  </a:lnTo>
                  <a:lnTo>
                    <a:pt x="3112730" y="4314286"/>
                  </a:lnTo>
                  <a:lnTo>
                    <a:pt x="3116785" y="4316805"/>
                  </a:lnTo>
                  <a:lnTo>
                    <a:pt x="3122367" y="4320370"/>
                  </a:lnTo>
                  <a:lnTo>
                    <a:pt x="3127374" y="4322506"/>
                  </a:lnTo>
                  <a:lnTo>
                    <a:pt x="3131851" y="4321259"/>
                  </a:lnTo>
                  <a:lnTo>
                    <a:pt x="3134227" y="4317538"/>
                  </a:lnTo>
                  <a:lnTo>
                    <a:pt x="3136746" y="4313483"/>
                  </a:lnTo>
                  <a:lnTo>
                    <a:pt x="3135451" y="4308196"/>
                  </a:lnTo>
                  <a:lnTo>
                    <a:pt x="3131396" y="4305677"/>
                  </a:lnTo>
                  <a:lnTo>
                    <a:pt x="3125814" y="4302112"/>
                  </a:lnTo>
                  <a:lnTo>
                    <a:pt x="3121759" y="4299593"/>
                  </a:lnTo>
                  <a:close/>
                </a:path>
                <a:path w="17326610" h="9726930">
                  <a:moveTo>
                    <a:pt x="8467134" y="6576597"/>
                  </a:moveTo>
                  <a:lnTo>
                    <a:pt x="8462700" y="6575890"/>
                  </a:lnTo>
                  <a:lnTo>
                    <a:pt x="8456313" y="6575138"/>
                  </a:lnTo>
                  <a:lnTo>
                    <a:pt x="8451737" y="6574765"/>
                  </a:lnTo>
                  <a:lnTo>
                    <a:pt x="8447692" y="6577773"/>
                  </a:lnTo>
                  <a:lnTo>
                    <a:pt x="8446842" y="6582540"/>
                  </a:lnTo>
                  <a:lnTo>
                    <a:pt x="8446420" y="6586306"/>
                  </a:lnTo>
                  <a:lnTo>
                    <a:pt x="8448761" y="6590066"/>
                  </a:lnTo>
                  <a:lnTo>
                    <a:pt x="8452100" y="6591490"/>
                  </a:lnTo>
                  <a:lnTo>
                    <a:pt x="8452242" y="6591157"/>
                  </a:lnTo>
                  <a:lnTo>
                    <a:pt x="8454245" y="6592011"/>
                  </a:lnTo>
                  <a:lnTo>
                    <a:pt x="8460632" y="6592763"/>
                  </a:lnTo>
                  <a:lnTo>
                    <a:pt x="8465208" y="6593137"/>
                  </a:lnTo>
                  <a:lnTo>
                    <a:pt x="8469252" y="6590127"/>
                  </a:lnTo>
                  <a:lnTo>
                    <a:pt x="8470103" y="6585360"/>
                  </a:lnTo>
                  <a:lnTo>
                    <a:pt x="8470445" y="6581166"/>
                  </a:lnTo>
                  <a:lnTo>
                    <a:pt x="8470476" y="6580784"/>
                  </a:lnTo>
                  <a:lnTo>
                    <a:pt x="8467134" y="6576597"/>
                  </a:lnTo>
                  <a:close/>
                </a:path>
                <a:path w="17326610" h="9726930">
                  <a:moveTo>
                    <a:pt x="3046335" y="4251637"/>
                  </a:moveTo>
                  <a:lnTo>
                    <a:pt x="3041048" y="4252933"/>
                  </a:lnTo>
                  <a:lnTo>
                    <a:pt x="3036398" y="4260419"/>
                  </a:lnTo>
                  <a:lnTo>
                    <a:pt x="3036010" y="4261043"/>
                  </a:lnTo>
                  <a:lnTo>
                    <a:pt x="3036972" y="4266188"/>
                  </a:lnTo>
                  <a:lnTo>
                    <a:pt x="3041027" y="4268707"/>
                  </a:lnTo>
                  <a:lnTo>
                    <a:pt x="3046609" y="4272271"/>
                  </a:lnTo>
                  <a:lnTo>
                    <a:pt x="3047944" y="4272841"/>
                  </a:lnTo>
                  <a:lnTo>
                    <a:pt x="3047802" y="4273175"/>
                  </a:lnTo>
                  <a:lnTo>
                    <a:pt x="3051474" y="4274741"/>
                  </a:lnTo>
                  <a:lnTo>
                    <a:pt x="3055951" y="4273494"/>
                  </a:lnTo>
                  <a:lnTo>
                    <a:pt x="3057931" y="4270393"/>
                  </a:lnTo>
                  <a:lnTo>
                    <a:pt x="3060846" y="4265718"/>
                  </a:lnTo>
                  <a:lnTo>
                    <a:pt x="3059884" y="4260573"/>
                  </a:lnTo>
                  <a:lnTo>
                    <a:pt x="3055829" y="4258054"/>
                  </a:lnTo>
                  <a:lnTo>
                    <a:pt x="3050248" y="4254490"/>
                  </a:lnTo>
                  <a:lnTo>
                    <a:pt x="3046335" y="4251637"/>
                  </a:lnTo>
                  <a:close/>
                </a:path>
                <a:path w="17326610" h="9726930">
                  <a:moveTo>
                    <a:pt x="8556410" y="6587453"/>
                  </a:moveTo>
                  <a:lnTo>
                    <a:pt x="8551835" y="6587080"/>
                  </a:lnTo>
                  <a:lnTo>
                    <a:pt x="8545448" y="6586329"/>
                  </a:lnTo>
                  <a:lnTo>
                    <a:pt x="8540681" y="6585479"/>
                  </a:lnTo>
                  <a:lnTo>
                    <a:pt x="8536350" y="6589155"/>
                  </a:lnTo>
                  <a:lnTo>
                    <a:pt x="8535976" y="6593731"/>
                  </a:lnTo>
                  <a:lnTo>
                    <a:pt x="8535553" y="6597496"/>
                  </a:lnTo>
                  <a:lnTo>
                    <a:pt x="8537895" y="6601258"/>
                  </a:lnTo>
                  <a:lnTo>
                    <a:pt x="8541233" y="6602682"/>
                  </a:lnTo>
                  <a:lnTo>
                    <a:pt x="8541042" y="6602205"/>
                  </a:lnTo>
                  <a:lnTo>
                    <a:pt x="8543379" y="6603202"/>
                  </a:lnTo>
                  <a:lnTo>
                    <a:pt x="8549765" y="6603953"/>
                  </a:lnTo>
                  <a:lnTo>
                    <a:pt x="8554533" y="6604803"/>
                  </a:lnTo>
                  <a:lnTo>
                    <a:pt x="8558863" y="6601126"/>
                  </a:lnTo>
                  <a:lnTo>
                    <a:pt x="8559237" y="6596551"/>
                  </a:lnTo>
                  <a:lnTo>
                    <a:pt x="8560086" y="6591784"/>
                  </a:lnTo>
                  <a:lnTo>
                    <a:pt x="8556410" y="6587453"/>
                  </a:lnTo>
                  <a:close/>
                </a:path>
                <a:path w="17326610" h="9726930">
                  <a:moveTo>
                    <a:pt x="2970577" y="4203538"/>
                  </a:moveTo>
                  <a:lnTo>
                    <a:pt x="2965433" y="4204500"/>
                  </a:lnTo>
                  <a:lnTo>
                    <a:pt x="2960783" y="4211986"/>
                  </a:lnTo>
                  <a:lnTo>
                    <a:pt x="2960395" y="4212610"/>
                  </a:lnTo>
                  <a:lnTo>
                    <a:pt x="2961357" y="4217756"/>
                  </a:lnTo>
                  <a:lnTo>
                    <a:pt x="2965412" y="4220274"/>
                  </a:lnTo>
                  <a:lnTo>
                    <a:pt x="2970993" y="4223839"/>
                  </a:lnTo>
                  <a:lnTo>
                    <a:pt x="2972329" y="4224409"/>
                  </a:lnTo>
                  <a:lnTo>
                    <a:pt x="2972186" y="4224742"/>
                  </a:lnTo>
                  <a:lnTo>
                    <a:pt x="2975858" y="4226309"/>
                  </a:lnTo>
                  <a:lnTo>
                    <a:pt x="2980478" y="4224728"/>
                  </a:lnTo>
                  <a:lnTo>
                    <a:pt x="2982712" y="4221341"/>
                  </a:lnTo>
                  <a:lnTo>
                    <a:pt x="2985230" y="4217286"/>
                  </a:lnTo>
                  <a:lnTo>
                    <a:pt x="2984268" y="4212141"/>
                  </a:lnTo>
                  <a:lnTo>
                    <a:pt x="2980213" y="4209622"/>
                  </a:lnTo>
                  <a:lnTo>
                    <a:pt x="2974633" y="4206057"/>
                  </a:lnTo>
                  <a:lnTo>
                    <a:pt x="2970577" y="4203538"/>
                  </a:lnTo>
                  <a:close/>
                </a:path>
                <a:path w="17326610" h="9726930">
                  <a:moveTo>
                    <a:pt x="2895104" y="4154772"/>
                  </a:moveTo>
                  <a:lnTo>
                    <a:pt x="2889959" y="4155734"/>
                  </a:lnTo>
                  <a:lnTo>
                    <a:pt x="2885309" y="4163220"/>
                  </a:lnTo>
                  <a:lnTo>
                    <a:pt x="2884921" y="4163844"/>
                  </a:lnTo>
                  <a:lnTo>
                    <a:pt x="2885883" y="4168989"/>
                  </a:lnTo>
                  <a:lnTo>
                    <a:pt x="2889939" y="4171508"/>
                  </a:lnTo>
                  <a:lnTo>
                    <a:pt x="2895520" y="4175073"/>
                  </a:lnTo>
                  <a:lnTo>
                    <a:pt x="2900194" y="4177066"/>
                  </a:lnTo>
                  <a:lnTo>
                    <a:pt x="2904671" y="4175820"/>
                  </a:lnTo>
                  <a:lnTo>
                    <a:pt x="2906905" y="4172432"/>
                  </a:lnTo>
                  <a:lnTo>
                    <a:pt x="2909424" y="4168378"/>
                  </a:lnTo>
                  <a:lnTo>
                    <a:pt x="2908462" y="4163232"/>
                  </a:lnTo>
                  <a:lnTo>
                    <a:pt x="2904407" y="4160713"/>
                  </a:lnTo>
                  <a:lnTo>
                    <a:pt x="2899160" y="4157291"/>
                  </a:lnTo>
                  <a:lnTo>
                    <a:pt x="2895104" y="4154772"/>
                  </a:lnTo>
                  <a:close/>
                </a:path>
                <a:path w="17326610" h="9726930">
                  <a:moveTo>
                    <a:pt x="8645971" y="6597643"/>
                  </a:moveTo>
                  <a:lnTo>
                    <a:pt x="8641394" y="6597270"/>
                  </a:lnTo>
                  <a:lnTo>
                    <a:pt x="8635009" y="6596518"/>
                  </a:lnTo>
                  <a:lnTo>
                    <a:pt x="8630242" y="6595668"/>
                  </a:lnTo>
                  <a:lnTo>
                    <a:pt x="8625911" y="6599345"/>
                  </a:lnTo>
                  <a:lnTo>
                    <a:pt x="8625538" y="6603921"/>
                  </a:lnTo>
                  <a:lnTo>
                    <a:pt x="8624973" y="6608020"/>
                  </a:lnTo>
                  <a:lnTo>
                    <a:pt x="8627123" y="6611305"/>
                  </a:lnTo>
                  <a:lnTo>
                    <a:pt x="8631128" y="6613013"/>
                  </a:lnTo>
                  <a:lnTo>
                    <a:pt x="8632940" y="6613392"/>
                  </a:lnTo>
                  <a:lnTo>
                    <a:pt x="8639327" y="6614143"/>
                  </a:lnTo>
                  <a:lnTo>
                    <a:pt x="8644094" y="6614993"/>
                  </a:lnTo>
                  <a:lnTo>
                    <a:pt x="8648425" y="6611316"/>
                  </a:lnTo>
                  <a:lnTo>
                    <a:pt x="8648798" y="6606740"/>
                  </a:lnTo>
                  <a:lnTo>
                    <a:pt x="8649647" y="6601973"/>
                  </a:lnTo>
                  <a:lnTo>
                    <a:pt x="8645971" y="6597643"/>
                  </a:lnTo>
                  <a:close/>
                </a:path>
                <a:path w="17326610" h="9726930">
                  <a:moveTo>
                    <a:pt x="2820584" y="4105623"/>
                  </a:moveTo>
                  <a:lnTo>
                    <a:pt x="2815105" y="4106443"/>
                  </a:lnTo>
                  <a:lnTo>
                    <a:pt x="2812780" y="4110185"/>
                  </a:lnTo>
                  <a:lnTo>
                    <a:pt x="2810408" y="4113909"/>
                  </a:lnTo>
                  <a:lnTo>
                    <a:pt x="2810210" y="4114219"/>
                  </a:lnTo>
                  <a:lnTo>
                    <a:pt x="2811029" y="4119698"/>
                  </a:lnTo>
                  <a:lnTo>
                    <a:pt x="2815084" y="4122216"/>
                  </a:lnTo>
                  <a:lnTo>
                    <a:pt x="2820666" y="4125781"/>
                  </a:lnTo>
                  <a:lnTo>
                    <a:pt x="2825339" y="4127775"/>
                  </a:lnTo>
                  <a:lnTo>
                    <a:pt x="2829817" y="4126528"/>
                  </a:lnTo>
                  <a:lnTo>
                    <a:pt x="2831847" y="4123449"/>
                  </a:lnTo>
                  <a:lnTo>
                    <a:pt x="2834229" y="4119729"/>
                  </a:lnTo>
                  <a:lnTo>
                    <a:pt x="2834427" y="4119419"/>
                  </a:lnTo>
                  <a:lnTo>
                    <a:pt x="2833608" y="4113941"/>
                  </a:lnTo>
                  <a:lnTo>
                    <a:pt x="2829553" y="4111422"/>
                  </a:lnTo>
                  <a:lnTo>
                    <a:pt x="2824305" y="4107999"/>
                  </a:lnTo>
                  <a:lnTo>
                    <a:pt x="2820584" y="4105623"/>
                  </a:lnTo>
                  <a:close/>
                </a:path>
                <a:path w="17326610" h="9726930">
                  <a:moveTo>
                    <a:pt x="2746491" y="4055473"/>
                  </a:moveTo>
                  <a:lnTo>
                    <a:pt x="2741012" y="4056292"/>
                  </a:lnTo>
                  <a:lnTo>
                    <a:pt x="2736168" y="4064090"/>
                  </a:lnTo>
                  <a:lnTo>
                    <a:pt x="2735974" y="4064402"/>
                  </a:lnTo>
                  <a:lnTo>
                    <a:pt x="2736793" y="4069881"/>
                  </a:lnTo>
                  <a:lnTo>
                    <a:pt x="2740848" y="4072399"/>
                  </a:lnTo>
                  <a:lnTo>
                    <a:pt x="2746096" y="4075822"/>
                  </a:lnTo>
                  <a:lnTo>
                    <a:pt x="2751437" y="4078101"/>
                  </a:lnTo>
                  <a:lnTo>
                    <a:pt x="2755915" y="4076854"/>
                  </a:lnTo>
                  <a:lnTo>
                    <a:pt x="2757946" y="4073774"/>
                  </a:lnTo>
                  <a:lnTo>
                    <a:pt x="2760668" y="4069412"/>
                  </a:lnTo>
                  <a:lnTo>
                    <a:pt x="2759848" y="4063933"/>
                  </a:lnTo>
                  <a:lnTo>
                    <a:pt x="2755793" y="4061414"/>
                  </a:lnTo>
                  <a:lnTo>
                    <a:pt x="2750545" y="4057992"/>
                  </a:lnTo>
                  <a:lnTo>
                    <a:pt x="2746491" y="4055473"/>
                  </a:lnTo>
                  <a:close/>
                </a:path>
                <a:path w="17326610" h="9726930">
                  <a:moveTo>
                    <a:pt x="8735100" y="6606070"/>
                  </a:moveTo>
                  <a:lnTo>
                    <a:pt x="8730525" y="6605696"/>
                  </a:lnTo>
                  <a:lnTo>
                    <a:pt x="8724138" y="6604945"/>
                  </a:lnTo>
                  <a:lnTo>
                    <a:pt x="8719562" y="6604571"/>
                  </a:lnTo>
                  <a:lnTo>
                    <a:pt x="8715232" y="6608248"/>
                  </a:lnTo>
                  <a:lnTo>
                    <a:pt x="8714858" y="6612824"/>
                  </a:lnTo>
                  <a:lnTo>
                    <a:pt x="8714435" y="6616589"/>
                  </a:lnTo>
                  <a:lnTo>
                    <a:pt x="8716586" y="6619873"/>
                  </a:lnTo>
                  <a:lnTo>
                    <a:pt x="8719923" y="6621297"/>
                  </a:lnTo>
                  <a:lnTo>
                    <a:pt x="8720115" y="6621774"/>
                  </a:lnTo>
                  <a:lnTo>
                    <a:pt x="8720783" y="6622058"/>
                  </a:lnTo>
                  <a:lnTo>
                    <a:pt x="8722595" y="6622437"/>
                  </a:lnTo>
                  <a:lnTo>
                    <a:pt x="8729124" y="6622855"/>
                  </a:lnTo>
                  <a:lnTo>
                    <a:pt x="8733699" y="6623228"/>
                  </a:lnTo>
                  <a:lnTo>
                    <a:pt x="8738030" y="6619551"/>
                  </a:lnTo>
                  <a:lnTo>
                    <a:pt x="8738778" y="6610401"/>
                  </a:lnTo>
                  <a:lnTo>
                    <a:pt x="8735100" y="6606070"/>
                  </a:lnTo>
                  <a:close/>
                </a:path>
                <a:path w="17326610" h="9726930">
                  <a:moveTo>
                    <a:pt x="2672063" y="4005180"/>
                  </a:moveTo>
                  <a:lnTo>
                    <a:pt x="2666918" y="4006142"/>
                  </a:lnTo>
                  <a:lnTo>
                    <a:pt x="2661213" y="4013967"/>
                  </a:lnTo>
                  <a:lnTo>
                    <a:pt x="2662175" y="4019112"/>
                  </a:lnTo>
                  <a:lnTo>
                    <a:pt x="2666087" y="4021965"/>
                  </a:lnTo>
                  <a:lnTo>
                    <a:pt x="2671335" y="4025387"/>
                  </a:lnTo>
                  <a:lnTo>
                    <a:pt x="2673004" y="4026099"/>
                  </a:lnTo>
                  <a:lnTo>
                    <a:pt x="2672862" y="4026433"/>
                  </a:lnTo>
                  <a:lnTo>
                    <a:pt x="2676534" y="4027999"/>
                  </a:lnTo>
                  <a:lnTo>
                    <a:pt x="2681012" y="4026753"/>
                  </a:lnTo>
                  <a:lnTo>
                    <a:pt x="2683245" y="4023365"/>
                  </a:lnTo>
                  <a:lnTo>
                    <a:pt x="2686098" y="4019452"/>
                  </a:lnTo>
                  <a:lnTo>
                    <a:pt x="2685136" y="4014307"/>
                  </a:lnTo>
                  <a:lnTo>
                    <a:pt x="2681224" y="4011454"/>
                  </a:lnTo>
                  <a:lnTo>
                    <a:pt x="2675976" y="4008033"/>
                  </a:lnTo>
                  <a:lnTo>
                    <a:pt x="2672063" y="4005180"/>
                  </a:lnTo>
                  <a:close/>
                </a:path>
                <a:path w="17326610" h="9726930">
                  <a:moveTo>
                    <a:pt x="8824464" y="6613019"/>
                  </a:moveTo>
                  <a:lnTo>
                    <a:pt x="8819889" y="6612645"/>
                  </a:lnTo>
                  <a:lnTo>
                    <a:pt x="8813361" y="6612228"/>
                  </a:lnTo>
                  <a:lnTo>
                    <a:pt x="8808451" y="6611712"/>
                  </a:lnTo>
                  <a:lnTo>
                    <a:pt x="8804455" y="6615531"/>
                  </a:lnTo>
                  <a:lnTo>
                    <a:pt x="8804082" y="6620107"/>
                  </a:lnTo>
                  <a:lnTo>
                    <a:pt x="8803701" y="6623495"/>
                  </a:lnTo>
                  <a:lnTo>
                    <a:pt x="8818489" y="6629804"/>
                  </a:lnTo>
                  <a:lnTo>
                    <a:pt x="8823398" y="6630319"/>
                  </a:lnTo>
                  <a:lnTo>
                    <a:pt x="8827396" y="6626501"/>
                  </a:lnTo>
                  <a:lnTo>
                    <a:pt x="8827769" y="6621925"/>
                  </a:lnTo>
                  <a:lnTo>
                    <a:pt x="8828284" y="6617016"/>
                  </a:lnTo>
                  <a:lnTo>
                    <a:pt x="8824464" y="6613019"/>
                  </a:lnTo>
                  <a:close/>
                </a:path>
                <a:path w="17326610" h="9726930">
                  <a:moveTo>
                    <a:pt x="2598063" y="3953885"/>
                  </a:moveTo>
                  <a:lnTo>
                    <a:pt x="2592919" y="3954847"/>
                  </a:lnTo>
                  <a:lnTo>
                    <a:pt x="2587213" y="3962672"/>
                  </a:lnTo>
                  <a:lnTo>
                    <a:pt x="2588175" y="3967818"/>
                  </a:lnTo>
                  <a:lnTo>
                    <a:pt x="2597193" y="3974426"/>
                  </a:lnTo>
                  <a:lnTo>
                    <a:pt x="2598862" y="3975138"/>
                  </a:lnTo>
                  <a:lnTo>
                    <a:pt x="2598720" y="3975472"/>
                  </a:lnTo>
                  <a:lnTo>
                    <a:pt x="2602392" y="3977038"/>
                  </a:lnTo>
                  <a:lnTo>
                    <a:pt x="2606869" y="3975792"/>
                  </a:lnTo>
                  <a:lnTo>
                    <a:pt x="2609103" y="3972404"/>
                  </a:lnTo>
                  <a:lnTo>
                    <a:pt x="2611955" y="3968492"/>
                  </a:lnTo>
                  <a:lnTo>
                    <a:pt x="2610994" y="3963346"/>
                  </a:lnTo>
                  <a:lnTo>
                    <a:pt x="2598063" y="3953885"/>
                  </a:lnTo>
                  <a:close/>
                </a:path>
                <a:path w="17326610" h="9726930">
                  <a:moveTo>
                    <a:pt x="2524540" y="3902400"/>
                  </a:moveTo>
                  <a:lnTo>
                    <a:pt x="2519395" y="3903361"/>
                  </a:lnTo>
                  <a:lnTo>
                    <a:pt x="2513689" y="3911187"/>
                  </a:lnTo>
                  <a:lnTo>
                    <a:pt x="2514651" y="3916331"/>
                  </a:lnTo>
                  <a:lnTo>
                    <a:pt x="2523669" y="3922940"/>
                  </a:lnTo>
                  <a:lnTo>
                    <a:pt x="2525338" y="3923653"/>
                  </a:lnTo>
                  <a:lnTo>
                    <a:pt x="2525196" y="3923986"/>
                  </a:lnTo>
                  <a:lnTo>
                    <a:pt x="2528868" y="3925552"/>
                  </a:lnTo>
                  <a:lnTo>
                    <a:pt x="2533345" y="3924306"/>
                  </a:lnTo>
                  <a:lnTo>
                    <a:pt x="2535579" y="3920919"/>
                  </a:lnTo>
                  <a:lnTo>
                    <a:pt x="2538432" y="3917006"/>
                  </a:lnTo>
                  <a:lnTo>
                    <a:pt x="2537470" y="3911861"/>
                  </a:lnTo>
                  <a:lnTo>
                    <a:pt x="2524540" y="3902400"/>
                  </a:lnTo>
                  <a:close/>
                </a:path>
                <a:path w="17326610" h="9726930">
                  <a:moveTo>
                    <a:pt x="8913781" y="6619158"/>
                  </a:moveTo>
                  <a:lnTo>
                    <a:pt x="8909206" y="6618785"/>
                  </a:lnTo>
                  <a:lnTo>
                    <a:pt x="8902677" y="6618367"/>
                  </a:lnTo>
                  <a:lnTo>
                    <a:pt x="8898100" y="6617993"/>
                  </a:lnTo>
                  <a:lnTo>
                    <a:pt x="8894104" y="6621813"/>
                  </a:lnTo>
                  <a:lnTo>
                    <a:pt x="8893731" y="6626389"/>
                  </a:lnTo>
                  <a:lnTo>
                    <a:pt x="8893309" y="6630154"/>
                  </a:lnTo>
                  <a:lnTo>
                    <a:pt x="8895458" y="6633438"/>
                  </a:lnTo>
                  <a:lnTo>
                    <a:pt x="8898797" y="6634863"/>
                  </a:lnTo>
                  <a:lnTo>
                    <a:pt x="8898940" y="6634529"/>
                  </a:lnTo>
                  <a:lnTo>
                    <a:pt x="8899941" y="6634956"/>
                  </a:lnTo>
                  <a:lnTo>
                    <a:pt x="8901752" y="6635334"/>
                  </a:lnTo>
                  <a:lnTo>
                    <a:pt x="8908281" y="6635752"/>
                  </a:lnTo>
                  <a:lnTo>
                    <a:pt x="8912858" y="6636125"/>
                  </a:lnTo>
                  <a:lnTo>
                    <a:pt x="8916854" y="6632306"/>
                  </a:lnTo>
                  <a:lnTo>
                    <a:pt x="8917600" y="6623155"/>
                  </a:lnTo>
                  <a:lnTo>
                    <a:pt x="8913781" y="6619158"/>
                  </a:lnTo>
                  <a:close/>
                </a:path>
                <a:path w="17326610" h="9726930">
                  <a:moveTo>
                    <a:pt x="2451635" y="3850388"/>
                  </a:moveTo>
                  <a:lnTo>
                    <a:pt x="2446490" y="3851350"/>
                  </a:lnTo>
                  <a:lnTo>
                    <a:pt x="2440784" y="3859175"/>
                  </a:lnTo>
                  <a:lnTo>
                    <a:pt x="2441748" y="3864322"/>
                  </a:lnTo>
                  <a:lnTo>
                    <a:pt x="2450764" y="3870929"/>
                  </a:lnTo>
                  <a:lnTo>
                    <a:pt x="2456105" y="3873208"/>
                  </a:lnTo>
                  <a:lnTo>
                    <a:pt x="2460440" y="3872295"/>
                  </a:lnTo>
                  <a:lnTo>
                    <a:pt x="2462674" y="3868907"/>
                  </a:lnTo>
                  <a:lnTo>
                    <a:pt x="2465527" y="3864995"/>
                  </a:lnTo>
                  <a:lnTo>
                    <a:pt x="2464565" y="3859850"/>
                  </a:lnTo>
                  <a:lnTo>
                    <a:pt x="2451635" y="3850388"/>
                  </a:lnTo>
                  <a:close/>
                </a:path>
                <a:path w="17326610" h="9726930">
                  <a:moveTo>
                    <a:pt x="9003332" y="6623819"/>
                  </a:moveTo>
                  <a:lnTo>
                    <a:pt x="8998615" y="6623780"/>
                  </a:lnTo>
                  <a:lnTo>
                    <a:pt x="8992085" y="6623362"/>
                  </a:lnTo>
                  <a:lnTo>
                    <a:pt x="8987510" y="6622988"/>
                  </a:lnTo>
                  <a:lnTo>
                    <a:pt x="8983179" y="6626665"/>
                  </a:lnTo>
                  <a:lnTo>
                    <a:pt x="8983140" y="6631384"/>
                  </a:lnTo>
                  <a:lnTo>
                    <a:pt x="8982891" y="6634434"/>
                  </a:lnTo>
                  <a:lnTo>
                    <a:pt x="8982860" y="6634815"/>
                  </a:lnTo>
                  <a:lnTo>
                    <a:pt x="8985010" y="6638100"/>
                  </a:lnTo>
                  <a:lnTo>
                    <a:pt x="8989349" y="6639951"/>
                  </a:lnTo>
                  <a:lnTo>
                    <a:pt x="8991162" y="6640329"/>
                  </a:lnTo>
                  <a:lnTo>
                    <a:pt x="8997690" y="6640747"/>
                  </a:lnTo>
                  <a:lnTo>
                    <a:pt x="9002266" y="6641120"/>
                  </a:lnTo>
                  <a:lnTo>
                    <a:pt x="9006596" y="6637444"/>
                  </a:lnTo>
                  <a:lnTo>
                    <a:pt x="9006637" y="6632726"/>
                  </a:lnTo>
                  <a:lnTo>
                    <a:pt x="9007010" y="6628151"/>
                  </a:lnTo>
                  <a:lnTo>
                    <a:pt x="9003332" y="6623819"/>
                  </a:lnTo>
                  <a:close/>
                </a:path>
                <a:path w="17326610" h="9726930">
                  <a:moveTo>
                    <a:pt x="2378872" y="3798043"/>
                  </a:moveTo>
                  <a:lnTo>
                    <a:pt x="2373393" y="3798863"/>
                  </a:lnTo>
                  <a:lnTo>
                    <a:pt x="2370540" y="3802776"/>
                  </a:lnTo>
                  <a:lnTo>
                    <a:pt x="2367830" y="3806355"/>
                  </a:lnTo>
                  <a:lnTo>
                    <a:pt x="2368649" y="3811833"/>
                  </a:lnTo>
                  <a:lnTo>
                    <a:pt x="2377667" y="3818442"/>
                  </a:lnTo>
                  <a:lnTo>
                    <a:pt x="2383009" y="3820720"/>
                  </a:lnTo>
                  <a:lnTo>
                    <a:pt x="2387343" y="3819807"/>
                  </a:lnTo>
                  <a:lnTo>
                    <a:pt x="2389578" y="3816420"/>
                  </a:lnTo>
                  <a:lnTo>
                    <a:pt x="2392288" y="3812842"/>
                  </a:lnTo>
                  <a:lnTo>
                    <a:pt x="2391469" y="3807362"/>
                  </a:lnTo>
                  <a:lnTo>
                    <a:pt x="2382451" y="3800754"/>
                  </a:lnTo>
                  <a:lnTo>
                    <a:pt x="2378872" y="3798043"/>
                  </a:lnTo>
                  <a:close/>
                </a:path>
                <a:path w="17326610" h="9726930">
                  <a:moveTo>
                    <a:pt x="2306585" y="3745507"/>
                  </a:moveTo>
                  <a:lnTo>
                    <a:pt x="2301249" y="3745992"/>
                  </a:lnTo>
                  <a:lnTo>
                    <a:pt x="2298396" y="3749905"/>
                  </a:lnTo>
                  <a:lnTo>
                    <a:pt x="2295686" y="3753484"/>
                  </a:lnTo>
                  <a:lnTo>
                    <a:pt x="2296171" y="3758821"/>
                  </a:lnTo>
                  <a:lnTo>
                    <a:pt x="2305190" y="3765430"/>
                  </a:lnTo>
                  <a:lnTo>
                    <a:pt x="2306859" y="3766141"/>
                  </a:lnTo>
                  <a:lnTo>
                    <a:pt x="2306716" y="3766475"/>
                  </a:lnTo>
                  <a:lnTo>
                    <a:pt x="2310388" y="3768041"/>
                  </a:lnTo>
                  <a:lnTo>
                    <a:pt x="2314390" y="3766986"/>
                  </a:lnTo>
                  <a:lnTo>
                    <a:pt x="2316957" y="3763742"/>
                  </a:lnTo>
                  <a:lnTo>
                    <a:pt x="2319668" y="3760163"/>
                  </a:lnTo>
                  <a:lnTo>
                    <a:pt x="2319182" y="3754826"/>
                  </a:lnTo>
                  <a:lnTo>
                    <a:pt x="2310164" y="3748217"/>
                  </a:lnTo>
                  <a:lnTo>
                    <a:pt x="2306585" y="3745507"/>
                  </a:lnTo>
                  <a:close/>
                </a:path>
                <a:path w="17326610" h="9726930">
                  <a:moveTo>
                    <a:pt x="9092644" y="6627194"/>
                  </a:moveTo>
                  <a:lnTo>
                    <a:pt x="9087927" y="6627155"/>
                  </a:lnTo>
                  <a:lnTo>
                    <a:pt x="9081397" y="6626737"/>
                  </a:lnTo>
                  <a:lnTo>
                    <a:pt x="9076821" y="6626363"/>
                  </a:lnTo>
                  <a:lnTo>
                    <a:pt x="9072825" y="6630183"/>
                  </a:lnTo>
                  <a:lnTo>
                    <a:pt x="9087478" y="6643931"/>
                  </a:lnTo>
                  <a:lnTo>
                    <a:pt x="9092053" y="6644304"/>
                  </a:lnTo>
                  <a:lnTo>
                    <a:pt x="9096051" y="6640485"/>
                  </a:lnTo>
                  <a:lnTo>
                    <a:pt x="9096090" y="6635767"/>
                  </a:lnTo>
                  <a:lnTo>
                    <a:pt x="9096463" y="6631191"/>
                  </a:lnTo>
                  <a:lnTo>
                    <a:pt x="9092644" y="6627194"/>
                  </a:lnTo>
                  <a:close/>
                </a:path>
                <a:path w="17326610" h="9726930">
                  <a:moveTo>
                    <a:pt x="2234393" y="3691827"/>
                  </a:moveTo>
                  <a:lnTo>
                    <a:pt x="2229056" y="3692313"/>
                  </a:lnTo>
                  <a:lnTo>
                    <a:pt x="2226203" y="3696225"/>
                  </a:lnTo>
                  <a:lnTo>
                    <a:pt x="2223493" y="3699804"/>
                  </a:lnTo>
                  <a:lnTo>
                    <a:pt x="2223979" y="3705140"/>
                  </a:lnTo>
                  <a:lnTo>
                    <a:pt x="2232997" y="3711749"/>
                  </a:lnTo>
                  <a:lnTo>
                    <a:pt x="2234999" y="3712603"/>
                  </a:lnTo>
                  <a:lnTo>
                    <a:pt x="2234523" y="3712795"/>
                  </a:lnTo>
                  <a:lnTo>
                    <a:pt x="2238195" y="3714361"/>
                  </a:lnTo>
                  <a:lnTo>
                    <a:pt x="2242197" y="3713306"/>
                  </a:lnTo>
                  <a:lnTo>
                    <a:pt x="2244764" y="3710061"/>
                  </a:lnTo>
                  <a:lnTo>
                    <a:pt x="2247474" y="3706483"/>
                  </a:lnTo>
                  <a:lnTo>
                    <a:pt x="2246989" y="3701146"/>
                  </a:lnTo>
                  <a:lnTo>
                    <a:pt x="2237971" y="3694537"/>
                  </a:lnTo>
                  <a:lnTo>
                    <a:pt x="2234393" y="3691827"/>
                  </a:lnTo>
                  <a:close/>
                </a:path>
                <a:path w="17326610" h="9726930">
                  <a:moveTo>
                    <a:pt x="2162960" y="3637287"/>
                  </a:moveTo>
                  <a:lnTo>
                    <a:pt x="2157623" y="3637773"/>
                  </a:lnTo>
                  <a:lnTo>
                    <a:pt x="2151918" y="3645598"/>
                  </a:lnTo>
                  <a:lnTo>
                    <a:pt x="2152404" y="3650935"/>
                  </a:lnTo>
                  <a:lnTo>
                    <a:pt x="2161422" y="3657543"/>
                  </a:lnTo>
                  <a:lnTo>
                    <a:pt x="2163425" y="3658398"/>
                  </a:lnTo>
                  <a:lnTo>
                    <a:pt x="2163283" y="3658732"/>
                  </a:lnTo>
                  <a:lnTo>
                    <a:pt x="2166955" y="3660298"/>
                  </a:lnTo>
                  <a:lnTo>
                    <a:pt x="2170956" y="3659243"/>
                  </a:lnTo>
                  <a:lnTo>
                    <a:pt x="2173524" y="3655998"/>
                  </a:lnTo>
                  <a:lnTo>
                    <a:pt x="2176377" y="3652085"/>
                  </a:lnTo>
                  <a:lnTo>
                    <a:pt x="2175891" y="3646749"/>
                  </a:lnTo>
                  <a:lnTo>
                    <a:pt x="2162960" y="3637287"/>
                  </a:lnTo>
                  <a:close/>
                </a:path>
                <a:path w="17326610" h="9726930">
                  <a:moveTo>
                    <a:pt x="9182334" y="6628759"/>
                  </a:moveTo>
                  <a:lnTo>
                    <a:pt x="9177616" y="6628719"/>
                  </a:lnTo>
                  <a:lnTo>
                    <a:pt x="9171279" y="6628777"/>
                  </a:lnTo>
                  <a:lnTo>
                    <a:pt x="9166226" y="6628595"/>
                  </a:lnTo>
                  <a:lnTo>
                    <a:pt x="9162564" y="6632556"/>
                  </a:lnTo>
                  <a:lnTo>
                    <a:pt x="9162524" y="6637274"/>
                  </a:lnTo>
                  <a:lnTo>
                    <a:pt x="9162578" y="6640848"/>
                  </a:lnTo>
                  <a:lnTo>
                    <a:pt x="9164728" y="6644134"/>
                  </a:lnTo>
                  <a:lnTo>
                    <a:pt x="9168400" y="6645700"/>
                  </a:lnTo>
                  <a:lnTo>
                    <a:pt x="9170687" y="6645886"/>
                  </a:lnTo>
                  <a:lnTo>
                    <a:pt x="9177360" y="6645971"/>
                  </a:lnTo>
                  <a:lnTo>
                    <a:pt x="9182411" y="6646153"/>
                  </a:lnTo>
                  <a:lnTo>
                    <a:pt x="9186075" y="6642191"/>
                  </a:lnTo>
                  <a:lnTo>
                    <a:pt x="9186114" y="6637473"/>
                  </a:lnTo>
                  <a:lnTo>
                    <a:pt x="9186296" y="6632421"/>
                  </a:lnTo>
                  <a:lnTo>
                    <a:pt x="9182334" y="6628759"/>
                  </a:lnTo>
                  <a:close/>
                </a:path>
                <a:path w="17326610" h="9726930">
                  <a:moveTo>
                    <a:pt x="2092289" y="3581889"/>
                  </a:moveTo>
                  <a:lnTo>
                    <a:pt x="2086953" y="3582375"/>
                  </a:lnTo>
                  <a:lnTo>
                    <a:pt x="2081247" y="3590200"/>
                  </a:lnTo>
                  <a:lnTo>
                    <a:pt x="2081733" y="3595537"/>
                  </a:lnTo>
                  <a:lnTo>
                    <a:pt x="2085645" y="3598389"/>
                  </a:lnTo>
                  <a:lnTo>
                    <a:pt x="2090608" y="3602479"/>
                  </a:lnTo>
                  <a:lnTo>
                    <a:pt x="2092611" y="3603333"/>
                  </a:lnTo>
                  <a:lnTo>
                    <a:pt x="2092469" y="3603667"/>
                  </a:lnTo>
                  <a:lnTo>
                    <a:pt x="2096141" y="3605233"/>
                  </a:lnTo>
                  <a:lnTo>
                    <a:pt x="2100142" y="3604179"/>
                  </a:lnTo>
                  <a:lnTo>
                    <a:pt x="2102710" y="3600934"/>
                  </a:lnTo>
                  <a:lnTo>
                    <a:pt x="2105563" y="3597021"/>
                  </a:lnTo>
                  <a:lnTo>
                    <a:pt x="2105078" y="3591684"/>
                  </a:lnTo>
                  <a:lnTo>
                    <a:pt x="2101165" y="3588832"/>
                  </a:lnTo>
                  <a:lnTo>
                    <a:pt x="2096202" y="3584741"/>
                  </a:lnTo>
                  <a:lnTo>
                    <a:pt x="2092289" y="3581889"/>
                  </a:lnTo>
                  <a:close/>
                </a:path>
                <a:path w="17326610" h="9726930">
                  <a:moveTo>
                    <a:pt x="9272023" y="6630322"/>
                  </a:moveTo>
                  <a:lnTo>
                    <a:pt x="9267304" y="6630282"/>
                  </a:lnTo>
                  <a:lnTo>
                    <a:pt x="9260967" y="6630341"/>
                  </a:lnTo>
                  <a:lnTo>
                    <a:pt x="9255916" y="6630159"/>
                  </a:lnTo>
                  <a:lnTo>
                    <a:pt x="9252254" y="6634121"/>
                  </a:lnTo>
                  <a:lnTo>
                    <a:pt x="9252213" y="6638838"/>
                  </a:lnTo>
                  <a:lnTo>
                    <a:pt x="9252267" y="6642412"/>
                  </a:lnTo>
                  <a:lnTo>
                    <a:pt x="9254560" y="6645364"/>
                  </a:lnTo>
                  <a:lnTo>
                    <a:pt x="9258899" y="6647214"/>
                  </a:lnTo>
                  <a:lnTo>
                    <a:pt x="9261187" y="6647401"/>
                  </a:lnTo>
                  <a:lnTo>
                    <a:pt x="9267525" y="6647343"/>
                  </a:lnTo>
                  <a:lnTo>
                    <a:pt x="9272243" y="6647382"/>
                  </a:lnTo>
                  <a:lnTo>
                    <a:pt x="9275905" y="6643421"/>
                  </a:lnTo>
                  <a:lnTo>
                    <a:pt x="9275984" y="6633985"/>
                  </a:lnTo>
                  <a:lnTo>
                    <a:pt x="9272023" y="6630322"/>
                  </a:lnTo>
                  <a:close/>
                </a:path>
                <a:path w="17326610" h="9726930">
                  <a:moveTo>
                    <a:pt x="2021952" y="3526633"/>
                  </a:moveTo>
                  <a:lnTo>
                    <a:pt x="2016615" y="3527119"/>
                  </a:lnTo>
                  <a:lnTo>
                    <a:pt x="2013763" y="3531031"/>
                  </a:lnTo>
                  <a:lnTo>
                    <a:pt x="2010576" y="3534802"/>
                  </a:lnTo>
                  <a:lnTo>
                    <a:pt x="2011062" y="3540138"/>
                  </a:lnTo>
                  <a:lnTo>
                    <a:pt x="2014974" y="3542991"/>
                  </a:lnTo>
                  <a:lnTo>
                    <a:pt x="2019937" y="3547080"/>
                  </a:lnTo>
                  <a:lnTo>
                    <a:pt x="2021940" y="3547935"/>
                  </a:lnTo>
                  <a:lnTo>
                    <a:pt x="2021798" y="3548269"/>
                  </a:lnTo>
                  <a:lnTo>
                    <a:pt x="2025470" y="3549835"/>
                  </a:lnTo>
                  <a:lnTo>
                    <a:pt x="2029471" y="3548780"/>
                  </a:lnTo>
                  <a:lnTo>
                    <a:pt x="2031897" y="3545869"/>
                  </a:lnTo>
                  <a:lnTo>
                    <a:pt x="2035083" y="3542098"/>
                  </a:lnTo>
                  <a:lnTo>
                    <a:pt x="2034598" y="3536762"/>
                  </a:lnTo>
                  <a:lnTo>
                    <a:pt x="2030685" y="3533910"/>
                  </a:lnTo>
                  <a:lnTo>
                    <a:pt x="2025722" y="3529820"/>
                  </a:lnTo>
                  <a:lnTo>
                    <a:pt x="2021952" y="3526633"/>
                  </a:lnTo>
                  <a:close/>
                </a:path>
                <a:path w="17326610" h="9726930">
                  <a:moveTo>
                    <a:pt x="9361423" y="6629789"/>
                  </a:moveTo>
                  <a:lnTo>
                    <a:pt x="9356705" y="6629750"/>
                  </a:lnTo>
                  <a:lnTo>
                    <a:pt x="9350368" y="6629808"/>
                  </a:lnTo>
                  <a:lnTo>
                    <a:pt x="9345650" y="6629768"/>
                  </a:lnTo>
                  <a:lnTo>
                    <a:pt x="9341987" y="6633730"/>
                  </a:lnTo>
                  <a:lnTo>
                    <a:pt x="9341947" y="6638448"/>
                  </a:lnTo>
                  <a:lnTo>
                    <a:pt x="9342000" y="6642022"/>
                  </a:lnTo>
                  <a:lnTo>
                    <a:pt x="9344293" y="6644973"/>
                  </a:lnTo>
                  <a:lnTo>
                    <a:pt x="9348299" y="6646681"/>
                  </a:lnTo>
                  <a:lnTo>
                    <a:pt x="9350587" y="6646868"/>
                  </a:lnTo>
                  <a:lnTo>
                    <a:pt x="9356925" y="6646810"/>
                  </a:lnTo>
                  <a:lnTo>
                    <a:pt x="9361641" y="6646849"/>
                  </a:lnTo>
                  <a:lnTo>
                    <a:pt x="9365306" y="6642888"/>
                  </a:lnTo>
                  <a:lnTo>
                    <a:pt x="9365384" y="6633452"/>
                  </a:lnTo>
                  <a:lnTo>
                    <a:pt x="9361423" y="6629789"/>
                  </a:lnTo>
                  <a:close/>
                </a:path>
                <a:path w="17326610" h="9726930">
                  <a:moveTo>
                    <a:pt x="1952042" y="3470375"/>
                  </a:moveTo>
                  <a:lnTo>
                    <a:pt x="1946563" y="3471195"/>
                  </a:lnTo>
                  <a:lnTo>
                    <a:pt x="1940475" y="3478067"/>
                  </a:lnTo>
                  <a:lnTo>
                    <a:pt x="1941294" y="3483547"/>
                  </a:lnTo>
                  <a:lnTo>
                    <a:pt x="1944730" y="3486591"/>
                  </a:lnTo>
                  <a:lnTo>
                    <a:pt x="1949693" y="3490681"/>
                  </a:lnTo>
                  <a:lnTo>
                    <a:pt x="1951696" y="3491535"/>
                  </a:lnTo>
                  <a:lnTo>
                    <a:pt x="1951554" y="3491869"/>
                  </a:lnTo>
                  <a:lnTo>
                    <a:pt x="1955226" y="3493435"/>
                  </a:lnTo>
                  <a:lnTo>
                    <a:pt x="1959228" y="3492380"/>
                  </a:lnTo>
                  <a:lnTo>
                    <a:pt x="1961653" y="3489469"/>
                  </a:lnTo>
                  <a:lnTo>
                    <a:pt x="1964697" y="3486033"/>
                  </a:lnTo>
                  <a:lnTo>
                    <a:pt x="1963878" y="3480553"/>
                  </a:lnTo>
                  <a:lnTo>
                    <a:pt x="1960441" y="3477509"/>
                  </a:lnTo>
                  <a:lnTo>
                    <a:pt x="1955478" y="3473420"/>
                  </a:lnTo>
                  <a:lnTo>
                    <a:pt x="1952042" y="3470375"/>
                  </a:lnTo>
                  <a:close/>
                </a:path>
                <a:path w="17326610" h="9726930">
                  <a:moveTo>
                    <a:pt x="1882417" y="3413450"/>
                  </a:moveTo>
                  <a:lnTo>
                    <a:pt x="1876938" y="3414270"/>
                  </a:lnTo>
                  <a:lnTo>
                    <a:pt x="1870850" y="3421143"/>
                  </a:lnTo>
                  <a:lnTo>
                    <a:pt x="1871669" y="3426621"/>
                  </a:lnTo>
                  <a:lnTo>
                    <a:pt x="1875105" y="3429666"/>
                  </a:lnTo>
                  <a:lnTo>
                    <a:pt x="1880069" y="3433756"/>
                  </a:lnTo>
                  <a:lnTo>
                    <a:pt x="1882405" y="3434752"/>
                  </a:lnTo>
                  <a:lnTo>
                    <a:pt x="1881929" y="3434944"/>
                  </a:lnTo>
                  <a:lnTo>
                    <a:pt x="1885601" y="3436510"/>
                  </a:lnTo>
                  <a:lnTo>
                    <a:pt x="1889602" y="3435455"/>
                  </a:lnTo>
                  <a:lnTo>
                    <a:pt x="1892028" y="3432544"/>
                  </a:lnTo>
                  <a:lnTo>
                    <a:pt x="1895072" y="3429107"/>
                  </a:lnTo>
                  <a:lnTo>
                    <a:pt x="1894252" y="3423629"/>
                  </a:lnTo>
                  <a:lnTo>
                    <a:pt x="1890816" y="3420585"/>
                  </a:lnTo>
                  <a:lnTo>
                    <a:pt x="1885853" y="3416495"/>
                  </a:lnTo>
                  <a:lnTo>
                    <a:pt x="1882417" y="3413450"/>
                  </a:lnTo>
                  <a:close/>
                </a:path>
                <a:path w="17326610" h="9726930">
                  <a:moveTo>
                    <a:pt x="9451442" y="6628731"/>
                  </a:moveTo>
                  <a:lnTo>
                    <a:pt x="9446724" y="6628692"/>
                  </a:lnTo>
                  <a:lnTo>
                    <a:pt x="9440385" y="6628749"/>
                  </a:lnTo>
                  <a:lnTo>
                    <a:pt x="9435668" y="6628710"/>
                  </a:lnTo>
                  <a:lnTo>
                    <a:pt x="9432005" y="6632672"/>
                  </a:lnTo>
                  <a:lnTo>
                    <a:pt x="9431965" y="6637390"/>
                  </a:lnTo>
                  <a:lnTo>
                    <a:pt x="9432019" y="6640964"/>
                  </a:lnTo>
                  <a:lnTo>
                    <a:pt x="9433978" y="6643773"/>
                  </a:lnTo>
                  <a:lnTo>
                    <a:pt x="9438318" y="6645624"/>
                  </a:lnTo>
                  <a:lnTo>
                    <a:pt x="9440605" y="6645810"/>
                  </a:lnTo>
                  <a:lnTo>
                    <a:pt x="9446943" y="6645751"/>
                  </a:lnTo>
                  <a:lnTo>
                    <a:pt x="9451660" y="6645791"/>
                  </a:lnTo>
                  <a:lnTo>
                    <a:pt x="9455323" y="6641830"/>
                  </a:lnTo>
                  <a:lnTo>
                    <a:pt x="9455403" y="6632394"/>
                  </a:lnTo>
                  <a:lnTo>
                    <a:pt x="9451442" y="6628731"/>
                  </a:lnTo>
                  <a:close/>
                </a:path>
                <a:path w="17326610" h="9726930">
                  <a:moveTo>
                    <a:pt x="1813410" y="3356000"/>
                  </a:moveTo>
                  <a:lnTo>
                    <a:pt x="1808073" y="3356486"/>
                  </a:lnTo>
                  <a:lnTo>
                    <a:pt x="1805029" y="3359922"/>
                  </a:lnTo>
                  <a:lnTo>
                    <a:pt x="1802319" y="3363501"/>
                  </a:lnTo>
                  <a:lnTo>
                    <a:pt x="1802805" y="3368837"/>
                  </a:lnTo>
                  <a:lnTo>
                    <a:pt x="1806241" y="3371881"/>
                  </a:lnTo>
                  <a:lnTo>
                    <a:pt x="1811204" y="3375971"/>
                  </a:lnTo>
                  <a:lnTo>
                    <a:pt x="1811729" y="3376590"/>
                  </a:lnTo>
                  <a:lnTo>
                    <a:pt x="1816737" y="3378726"/>
                  </a:lnTo>
                  <a:lnTo>
                    <a:pt x="1820738" y="3377671"/>
                  </a:lnTo>
                  <a:lnTo>
                    <a:pt x="1823164" y="3374760"/>
                  </a:lnTo>
                  <a:lnTo>
                    <a:pt x="1825874" y="3371181"/>
                  </a:lnTo>
                  <a:lnTo>
                    <a:pt x="1825388" y="3365844"/>
                  </a:lnTo>
                  <a:lnTo>
                    <a:pt x="1821952" y="3362800"/>
                  </a:lnTo>
                  <a:lnTo>
                    <a:pt x="1816989" y="3358710"/>
                  </a:lnTo>
                  <a:lnTo>
                    <a:pt x="1813410" y="3356000"/>
                  </a:lnTo>
                  <a:close/>
                </a:path>
                <a:path w="17326610" h="9726930">
                  <a:moveTo>
                    <a:pt x="9540980" y="6625100"/>
                  </a:moveTo>
                  <a:lnTo>
                    <a:pt x="9529639" y="6625787"/>
                  </a:lnTo>
                  <a:lnTo>
                    <a:pt x="9525255" y="6625889"/>
                  </a:lnTo>
                  <a:lnTo>
                    <a:pt x="9521259" y="6629709"/>
                  </a:lnTo>
                  <a:lnTo>
                    <a:pt x="9521553" y="6634569"/>
                  </a:lnTo>
                  <a:lnTo>
                    <a:pt x="9521607" y="6638144"/>
                  </a:lnTo>
                  <a:lnTo>
                    <a:pt x="9523565" y="6640951"/>
                  </a:lnTo>
                  <a:lnTo>
                    <a:pt x="9526569" y="6642233"/>
                  </a:lnTo>
                  <a:lnTo>
                    <a:pt x="9526712" y="6641899"/>
                  </a:lnTo>
                  <a:lnTo>
                    <a:pt x="9527713" y="6642327"/>
                  </a:lnTo>
                  <a:lnTo>
                    <a:pt x="9530335" y="6642656"/>
                  </a:lnTo>
                  <a:lnTo>
                    <a:pt x="9536816" y="6642264"/>
                  </a:lnTo>
                  <a:lnTo>
                    <a:pt x="9541199" y="6642161"/>
                  </a:lnTo>
                  <a:lnTo>
                    <a:pt x="9545196" y="6638342"/>
                  </a:lnTo>
                  <a:lnTo>
                    <a:pt x="9544902" y="6633481"/>
                  </a:lnTo>
                  <a:lnTo>
                    <a:pt x="9544799" y="6629097"/>
                  </a:lnTo>
                  <a:lnTo>
                    <a:pt x="9540980" y="6625100"/>
                  </a:lnTo>
                  <a:close/>
                </a:path>
                <a:path w="17326610" h="9726930">
                  <a:moveTo>
                    <a:pt x="1745641" y="3297499"/>
                  </a:moveTo>
                  <a:lnTo>
                    <a:pt x="1740304" y="3297985"/>
                  </a:lnTo>
                  <a:lnTo>
                    <a:pt x="1737260" y="3301421"/>
                  </a:lnTo>
                  <a:lnTo>
                    <a:pt x="1734074" y="3305192"/>
                  </a:lnTo>
                  <a:lnTo>
                    <a:pt x="1734559" y="3310528"/>
                  </a:lnTo>
                  <a:lnTo>
                    <a:pt x="1737997" y="3313573"/>
                  </a:lnTo>
                  <a:lnTo>
                    <a:pt x="1742959" y="3317662"/>
                  </a:lnTo>
                  <a:lnTo>
                    <a:pt x="1743484" y="3318280"/>
                  </a:lnTo>
                  <a:lnTo>
                    <a:pt x="1748825" y="3320559"/>
                  </a:lnTo>
                  <a:lnTo>
                    <a:pt x="1752684" y="3319838"/>
                  </a:lnTo>
                  <a:lnTo>
                    <a:pt x="1755109" y="3316926"/>
                  </a:lnTo>
                  <a:lnTo>
                    <a:pt x="1758296" y="3313156"/>
                  </a:lnTo>
                  <a:lnTo>
                    <a:pt x="1757810" y="3307820"/>
                  </a:lnTo>
                  <a:lnTo>
                    <a:pt x="1754374" y="3304775"/>
                  </a:lnTo>
                  <a:lnTo>
                    <a:pt x="1749411" y="3300686"/>
                  </a:lnTo>
                  <a:lnTo>
                    <a:pt x="1745641" y="3297499"/>
                  </a:lnTo>
                  <a:close/>
                </a:path>
                <a:path w="17326610" h="9726930">
                  <a:moveTo>
                    <a:pt x="1678156" y="3238331"/>
                  </a:moveTo>
                  <a:lnTo>
                    <a:pt x="1672820" y="3238816"/>
                  </a:lnTo>
                  <a:lnTo>
                    <a:pt x="1669775" y="3242252"/>
                  </a:lnTo>
                  <a:lnTo>
                    <a:pt x="1666589" y="3246023"/>
                  </a:lnTo>
                  <a:lnTo>
                    <a:pt x="1667075" y="3251359"/>
                  </a:lnTo>
                  <a:lnTo>
                    <a:pt x="1670511" y="3254404"/>
                  </a:lnTo>
                  <a:lnTo>
                    <a:pt x="1675332" y="3258827"/>
                  </a:lnTo>
                  <a:lnTo>
                    <a:pt x="1675857" y="3259446"/>
                  </a:lnTo>
                  <a:lnTo>
                    <a:pt x="1681197" y="3261724"/>
                  </a:lnTo>
                  <a:lnTo>
                    <a:pt x="1685057" y="3261002"/>
                  </a:lnTo>
                  <a:lnTo>
                    <a:pt x="1687482" y="3258091"/>
                  </a:lnTo>
                  <a:lnTo>
                    <a:pt x="1690669" y="3254321"/>
                  </a:lnTo>
                  <a:lnTo>
                    <a:pt x="1690183" y="3248985"/>
                  </a:lnTo>
                  <a:lnTo>
                    <a:pt x="1686747" y="3245941"/>
                  </a:lnTo>
                  <a:lnTo>
                    <a:pt x="1681926" y="3241517"/>
                  </a:lnTo>
                  <a:lnTo>
                    <a:pt x="1678156" y="3238331"/>
                  </a:lnTo>
                  <a:close/>
                </a:path>
                <a:path w="17326610" h="9726930">
                  <a:moveTo>
                    <a:pt x="9630517" y="6621470"/>
                  </a:moveTo>
                  <a:lnTo>
                    <a:pt x="9619177" y="6622156"/>
                  </a:lnTo>
                  <a:lnTo>
                    <a:pt x="9614793" y="6622260"/>
                  </a:lnTo>
                  <a:lnTo>
                    <a:pt x="9610796" y="6626079"/>
                  </a:lnTo>
                  <a:lnTo>
                    <a:pt x="9611286" y="6634179"/>
                  </a:lnTo>
                  <a:lnTo>
                    <a:pt x="9613245" y="6636987"/>
                  </a:lnTo>
                  <a:lnTo>
                    <a:pt x="9617251" y="6638696"/>
                  </a:lnTo>
                  <a:lnTo>
                    <a:pt x="9619872" y="6639025"/>
                  </a:lnTo>
                  <a:lnTo>
                    <a:pt x="9626352" y="6638633"/>
                  </a:lnTo>
                  <a:lnTo>
                    <a:pt x="9630737" y="6638530"/>
                  </a:lnTo>
                  <a:lnTo>
                    <a:pt x="9634734" y="6634712"/>
                  </a:lnTo>
                  <a:lnTo>
                    <a:pt x="9634439" y="6629851"/>
                  </a:lnTo>
                  <a:lnTo>
                    <a:pt x="9634338" y="6625467"/>
                  </a:lnTo>
                  <a:lnTo>
                    <a:pt x="9630517" y="6621470"/>
                  </a:lnTo>
                  <a:close/>
                </a:path>
                <a:path w="17326610" h="9726930">
                  <a:moveTo>
                    <a:pt x="1610956" y="3178494"/>
                  </a:moveTo>
                  <a:lnTo>
                    <a:pt x="1605286" y="3178837"/>
                  </a:lnTo>
                  <a:lnTo>
                    <a:pt x="1599198" y="3185710"/>
                  </a:lnTo>
                  <a:lnTo>
                    <a:pt x="1599541" y="3191381"/>
                  </a:lnTo>
                  <a:lnTo>
                    <a:pt x="1602978" y="3194424"/>
                  </a:lnTo>
                  <a:lnTo>
                    <a:pt x="1607798" y="3198848"/>
                  </a:lnTo>
                  <a:lnTo>
                    <a:pt x="1608659" y="3199610"/>
                  </a:lnTo>
                  <a:lnTo>
                    <a:pt x="1613665" y="3201746"/>
                  </a:lnTo>
                  <a:lnTo>
                    <a:pt x="1617523" y="3201024"/>
                  </a:lnTo>
                  <a:lnTo>
                    <a:pt x="1619949" y="3198113"/>
                  </a:lnTo>
                  <a:lnTo>
                    <a:pt x="1622993" y="3194677"/>
                  </a:lnTo>
                  <a:lnTo>
                    <a:pt x="1622650" y="3189006"/>
                  </a:lnTo>
                  <a:lnTo>
                    <a:pt x="1619213" y="3185962"/>
                  </a:lnTo>
                  <a:lnTo>
                    <a:pt x="1614393" y="3181538"/>
                  </a:lnTo>
                  <a:lnTo>
                    <a:pt x="1610956" y="3178494"/>
                  </a:lnTo>
                  <a:close/>
                </a:path>
                <a:path w="17326610" h="9726930">
                  <a:moveTo>
                    <a:pt x="9720292" y="6616362"/>
                  </a:moveTo>
                  <a:lnTo>
                    <a:pt x="9704091" y="6617342"/>
                  </a:lnTo>
                  <a:lnTo>
                    <a:pt x="9700427" y="6621304"/>
                  </a:lnTo>
                  <a:lnTo>
                    <a:pt x="9700917" y="6629405"/>
                  </a:lnTo>
                  <a:lnTo>
                    <a:pt x="9702877" y="6632212"/>
                  </a:lnTo>
                  <a:lnTo>
                    <a:pt x="9705882" y="6633494"/>
                  </a:lnTo>
                  <a:lnTo>
                    <a:pt x="9706357" y="6633303"/>
                  </a:lnTo>
                  <a:lnTo>
                    <a:pt x="9707692" y="6633873"/>
                  </a:lnTo>
                  <a:lnTo>
                    <a:pt x="9710314" y="6634202"/>
                  </a:lnTo>
                  <a:lnTo>
                    <a:pt x="9716795" y="6633810"/>
                  </a:lnTo>
                  <a:lnTo>
                    <a:pt x="9721321" y="6633373"/>
                  </a:lnTo>
                  <a:lnTo>
                    <a:pt x="9724983" y="6629411"/>
                  </a:lnTo>
                  <a:lnTo>
                    <a:pt x="9724689" y="6624551"/>
                  </a:lnTo>
                  <a:lnTo>
                    <a:pt x="9724252" y="6620024"/>
                  </a:lnTo>
                  <a:lnTo>
                    <a:pt x="9720292" y="6616362"/>
                  </a:lnTo>
                  <a:close/>
                </a:path>
                <a:path w="17326610" h="9726930">
                  <a:moveTo>
                    <a:pt x="1544709" y="3118275"/>
                  </a:moveTo>
                  <a:lnTo>
                    <a:pt x="1539039" y="3118618"/>
                  </a:lnTo>
                  <a:lnTo>
                    <a:pt x="1535995" y="3122054"/>
                  </a:lnTo>
                  <a:lnTo>
                    <a:pt x="1532617" y="3125348"/>
                  </a:lnTo>
                  <a:lnTo>
                    <a:pt x="1532960" y="3131019"/>
                  </a:lnTo>
                  <a:lnTo>
                    <a:pt x="1536396" y="3134063"/>
                  </a:lnTo>
                  <a:lnTo>
                    <a:pt x="1541217" y="3138487"/>
                  </a:lnTo>
                  <a:lnTo>
                    <a:pt x="1542077" y="3139249"/>
                  </a:lnTo>
                  <a:lnTo>
                    <a:pt x="1543745" y="3139960"/>
                  </a:lnTo>
                  <a:lnTo>
                    <a:pt x="1543603" y="3140294"/>
                  </a:lnTo>
                  <a:lnTo>
                    <a:pt x="1546941" y="3141718"/>
                  </a:lnTo>
                  <a:lnTo>
                    <a:pt x="1550799" y="3140996"/>
                  </a:lnTo>
                  <a:lnTo>
                    <a:pt x="1553225" y="3138085"/>
                  </a:lnTo>
                  <a:lnTo>
                    <a:pt x="1556603" y="3134791"/>
                  </a:lnTo>
                  <a:lnTo>
                    <a:pt x="1556260" y="3129121"/>
                  </a:lnTo>
                  <a:lnTo>
                    <a:pt x="1552824" y="3126077"/>
                  </a:lnTo>
                  <a:lnTo>
                    <a:pt x="1548003" y="3121653"/>
                  </a:lnTo>
                  <a:lnTo>
                    <a:pt x="1544709" y="3118275"/>
                  </a:lnTo>
                  <a:close/>
                </a:path>
                <a:path w="17326610" h="9726930">
                  <a:moveTo>
                    <a:pt x="9809349" y="6610159"/>
                  </a:moveTo>
                  <a:lnTo>
                    <a:pt x="9798007" y="6610845"/>
                  </a:lnTo>
                  <a:lnTo>
                    <a:pt x="9793481" y="6611282"/>
                  </a:lnTo>
                  <a:lnTo>
                    <a:pt x="9789818" y="6615243"/>
                  </a:lnTo>
                  <a:lnTo>
                    <a:pt x="9790309" y="6623344"/>
                  </a:lnTo>
                  <a:lnTo>
                    <a:pt x="9792267" y="6626152"/>
                  </a:lnTo>
                  <a:lnTo>
                    <a:pt x="9796606" y="6628003"/>
                  </a:lnTo>
                  <a:lnTo>
                    <a:pt x="9799371" y="6627999"/>
                  </a:lnTo>
                  <a:lnTo>
                    <a:pt x="9805850" y="6627606"/>
                  </a:lnTo>
                  <a:lnTo>
                    <a:pt x="9810377" y="6627170"/>
                  </a:lnTo>
                  <a:lnTo>
                    <a:pt x="9814040" y="6623209"/>
                  </a:lnTo>
                  <a:lnTo>
                    <a:pt x="9813746" y="6618348"/>
                  </a:lnTo>
                  <a:lnTo>
                    <a:pt x="9813309" y="6613821"/>
                  </a:lnTo>
                  <a:lnTo>
                    <a:pt x="9809349" y="6610159"/>
                  </a:lnTo>
                  <a:close/>
                </a:path>
                <a:path w="17326610" h="9726930">
                  <a:moveTo>
                    <a:pt x="1479081" y="3057531"/>
                  </a:moveTo>
                  <a:lnTo>
                    <a:pt x="1473886" y="3057683"/>
                  </a:lnTo>
                  <a:lnTo>
                    <a:pt x="1470509" y="3060976"/>
                  </a:lnTo>
                  <a:lnTo>
                    <a:pt x="1467464" y="3064413"/>
                  </a:lnTo>
                  <a:lnTo>
                    <a:pt x="1467616" y="3069607"/>
                  </a:lnTo>
                  <a:lnTo>
                    <a:pt x="1470910" y="3072985"/>
                  </a:lnTo>
                  <a:lnTo>
                    <a:pt x="1475731" y="3077409"/>
                  </a:lnTo>
                  <a:lnTo>
                    <a:pt x="1476590" y="3078170"/>
                  </a:lnTo>
                  <a:lnTo>
                    <a:pt x="1481263" y="3080163"/>
                  </a:lnTo>
                  <a:lnTo>
                    <a:pt x="1484980" y="3079776"/>
                  </a:lnTo>
                  <a:lnTo>
                    <a:pt x="1487739" y="3077007"/>
                  </a:lnTo>
                  <a:lnTo>
                    <a:pt x="1490783" y="3073571"/>
                  </a:lnTo>
                  <a:lnTo>
                    <a:pt x="1490774" y="3068043"/>
                  </a:lnTo>
                  <a:lnTo>
                    <a:pt x="1487338" y="3064999"/>
                  </a:lnTo>
                  <a:lnTo>
                    <a:pt x="1482517" y="3060575"/>
                  </a:lnTo>
                  <a:lnTo>
                    <a:pt x="1479081" y="3057531"/>
                  </a:lnTo>
                  <a:close/>
                </a:path>
                <a:path w="17326610" h="9726930">
                  <a:moveTo>
                    <a:pt x="1414164" y="2995117"/>
                  </a:moveTo>
                  <a:lnTo>
                    <a:pt x="1408969" y="2995269"/>
                  </a:lnTo>
                  <a:lnTo>
                    <a:pt x="1405592" y="2998563"/>
                  </a:lnTo>
                  <a:lnTo>
                    <a:pt x="1402547" y="3001999"/>
                  </a:lnTo>
                  <a:lnTo>
                    <a:pt x="1402699" y="3007194"/>
                  </a:lnTo>
                  <a:lnTo>
                    <a:pt x="1405993" y="3010571"/>
                  </a:lnTo>
                  <a:lnTo>
                    <a:pt x="1410814" y="3014995"/>
                  </a:lnTo>
                  <a:lnTo>
                    <a:pt x="1411197" y="3015948"/>
                  </a:lnTo>
                  <a:lnTo>
                    <a:pt x="1413200" y="3016802"/>
                  </a:lnTo>
                  <a:lnTo>
                    <a:pt x="1413342" y="3016469"/>
                  </a:lnTo>
                  <a:lnTo>
                    <a:pt x="1416346" y="3017750"/>
                  </a:lnTo>
                  <a:lnTo>
                    <a:pt x="1420205" y="3017029"/>
                  </a:lnTo>
                  <a:lnTo>
                    <a:pt x="1422822" y="3014594"/>
                  </a:lnTo>
                  <a:lnTo>
                    <a:pt x="1425866" y="3011157"/>
                  </a:lnTo>
                  <a:lnTo>
                    <a:pt x="1425714" y="3005963"/>
                  </a:lnTo>
                  <a:lnTo>
                    <a:pt x="1422420" y="3002585"/>
                  </a:lnTo>
                  <a:lnTo>
                    <a:pt x="1417600" y="2998161"/>
                  </a:lnTo>
                  <a:lnTo>
                    <a:pt x="1414164" y="2995117"/>
                  </a:lnTo>
                  <a:close/>
                </a:path>
                <a:path w="17326610" h="9726930">
                  <a:moveTo>
                    <a:pt x="9898690" y="6603288"/>
                  </a:moveTo>
                  <a:lnTo>
                    <a:pt x="9894163" y="6603724"/>
                  </a:lnTo>
                  <a:lnTo>
                    <a:pt x="9882822" y="6604411"/>
                  </a:lnTo>
                  <a:lnTo>
                    <a:pt x="9879351" y="6608849"/>
                  </a:lnTo>
                  <a:lnTo>
                    <a:pt x="9879788" y="6613375"/>
                  </a:lnTo>
                  <a:lnTo>
                    <a:pt x="9879983" y="6616615"/>
                  </a:lnTo>
                  <a:lnTo>
                    <a:pt x="9882276" y="6619566"/>
                  </a:lnTo>
                  <a:lnTo>
                    <a:pt x="9886283" y="6621275"/>
                  </a:lnTo>
                  <a:lnTo>
                    <a:pt x="9889046" y="6621270"/>
                  </a:lnTo>
                  <a:lnTo>
                    <a:pt x="9900386" y="6620584"/>
                  </a:lnTo>
                  <a:lnTo>
                    <a:pt x="9903858" y="6616146"/>
                  </a:lnTo>
                  <a:lnTo>
                    <a:pt x="9903422" y="6611620"/>
                  </a:lnTo>
                  <a:lnTo>
                    <a:pt x="9903127" y="6606760"/>
                  </a:lnTo>
                  <a:lnTo>
                    <a:pt x="9898690" y="6603288"/>
                  </a:lnTo>
                  <a:close/>
                </a:path>
                <a:path w="17326610" h="9726930">
                  <a:moveTo>
                    <a:pt x="1350818" y="2931796"/>
                  </a:moveTo>
                  <a:lnTo>
                    <a:pt x="1345290" y="2931805"/>
                  </a:lnTo>
                  <a:lnTo>
                    <a:pt x="1341912" y="2935099"/>
                  </a:lnTo>
                  <a:lnTo>
                    <a:pt x="1338392" y="2938727"/>
                  </a:lnTo>
                  <a:lnTo>
                    <a:pt x="1338544" y="2943921"/>
                  </a:lnTo>
                  <a:lnTo>
                    <a:pt x="1346516" y="2952057"/>
                  </a:lnTo>
                  <a:lnTo>
                    <a:pt x="1347232" y="2953152"/>
                  </a:lnTo>
                  <a:lnTo>
                    <a:pt x="1351906" y="2955145"/>
                  </a:lnTo>
                  <a:lnTo>
                    <a:pt x="1355765" y="2954423"/>
                  </a:lnTo>
                  <a:lnTo>
                    <a:pt x="1358382" y="2951989"/>
                  </a:lnTo>
                  <a:lnTo>
                    <a:pt x="1361902" y="2948361"/>
                  </a:lnTo>
                  <a:lnTo>
                    <a:pt x="1361750" y="2943167"/>
                  </a:lnTo>
                  <a:lnTo>
                    <a:pt x="1358456" y="2939789"/>
                  </a:lnTo>
                  <a:lnTo>
                    <a:pt x="1354112" y="2935174"/>
                  </a:lnTo>
                  <a:lnTo>
                    <a:pt x="1350818" y="2931796"/>
                  </a:lnTo>
                  <a:close/>
                </a:path>
                <a:path w="17326610" h="9726930">
                  <a:moveTo>
                    <a:pt x="9987648" y="6595464"/>
                  </a:moveTo>
                  <a:lnTo>
                    <a:pt x="9983122" y="6595902"/>
                  </a:lnTo>
                  <a:lnTo>
                    <a:pt x="9976642" y="6596294"/>
                  </a:lnTo>
                  <a:lnTo>
                    <a:pt x="9972115" y="6596730"/>
                  </a:lnTo>
                  <a:lnTo>
                    <a:pt x="9968644" y="6601168"/>
                  </a:lnTo>
                  <a:lnTo>
                    <a:pt x="9969080" y="6605694"/>
                  </a:lnTo>
                  <a:lnTo>
                    <a:pt x="9969610" y="6609078"/>
                  </a:lnTo>
                  <a:lnTo>
                    <a:pt x="9971711" y="6611551"/>
                  </a:lnTo>
                  <a:lnTo>
                    <a:pt x="9974382" y="6612691"/>
                  </a:lnTo>
                  <a:lnTo>
                    <a:pt x="9974240" y="6613024"/>
                  </a:lnTo>
                  <a:lnTo>
                    <a:pt x="9975575" y="6613594"/>
                  </a:lnTo>
                  <a:lnTo>
                    <a:pt x="9978338" y="6613589"/>
                  </a:lnTo>
                  <a:lnTo>
                    <a:pt x="9984961" y="6612863"/>
                  </a:lnTo>
                  <a:lnTo>
                    <a:pt x="9989487" y="6612427"/>
                  </a:lnTo>
                  <a:lnTo>
                    <a:pt x="9992959" y="6607989"/>
                  </a:lnTo>
                  <a:lnTo>
                    <a:pt x="9992086" y="6598936"/>
                  </a:lnTo>
                  <a:lnTo>
                    <a:pt x="9987648" y="6595464"/>
                  </a:lnTo>
                  <a:close/>
                </a:path>
                <a:path w="17326610" h="9726930">
                  <a:moveTo>
                    <a:pt x="1287949" y="2868283"/>
                  </a:moveTo>
                  <a:lnTo>
                    <a:pt x="1282420" y="2868292"/>
                  </a:lnTo>
                  <a:lnTo>
                    <a:pt x="1275665" y="2874880"/>
                  </a:lnTo>
                  <a:lnTo>
                    <a:pt x="1275674" y="2880408"/>
                  </a:lnTo>
                  <a:lnTo>
                    <a:pt x="1278968" y="2883786"/>
                  </a:lnTo>
                  <a:lnTo>
                    <a:pt x="1283313" y="2888401"/>
                  </a:lnTo>
                  <a:lnTo>
                    <a:pt x="1284030" y="2889496"/>
                  </a:lnTo>
                  <a:lnTo>
                    <a:pt x="1289037" y="2891632"/>
                  </a:lnTo>
                  <a:lnTo>
                    <a:pt x="1292896" y="2890911"/>
                  </a:lnTo>
                  <a:lnTo>
                    <a:pt x="1295513" y="2888476"/>
                  </a:lnTo>
                  <a:lnTo>
                    <a:pt x="1298890" y="2885182"/>
                  </a:lnTo>
                  <a:lnTo>
                    <a:pt x="1298881" y="2879654"/>
                  </a:lnTo>
                  <a:lnTo>
                    <a:pt x="1295587" y="2876276"/>
                  </a:lnTo>
                  <a:lnTo>
                    <a:pt x="1291243" y="2871661"/>
                  </a:lnTo>
                  <a:lnTo>
                    <a:pt x="1287949" y="2868283"/>
                  </a:lnTo>
                  <a:close/>
                </a:path>
                <a:path w="17326610" h="9726930">
                  <a:moveTo>
                    <a:pt x="17310211" y="9704034"/>
                  </a:moveTo>
                  <a:lnTo>
                    <a:pt x="17304780" y="9705664"/>
                  </a:lnTo>
                  <a:lnTo>
                    <a:pt x="17302256" y="9711295"/>
                  </a:lnTo>
                  <a:lnTo>
                    <a:pt x="17300744" y="9714201"/>
                  </a:lnTo>
                  <a:lnTo>
                    <a:pt x="17302515" y="9719296"/>
                  </a:lnTo>
                  <a:lnTo>
                    <a:pt x="17306570" y="9721815"/>
                  </a:lnTo>
                  <a:lnTo>
                    <a:pt x="17317253" y="9726372"/>
                  </a:lnTo>
                  <a:lnTo>
                    <a:pt x="17322208" y="9724934"/>
                  </a:lnTo>
                  <a:lnTo>
                    <a:pt x="17324731" y="9719304"/>
                  </a:lnTo>
                  <a:lnTo>
                    <a:pt x="17326244" y="9716397"/>
                  </a:lnTo>
                  <a:lnTo>
                    <a:pt x="17324471" y="9711301"/>
                  </a:lnTo>
                  <a:lnTo>
                    <a:pt x="17320417" y="9708783"/>
                  </a:lnTo>
                  <a:lnTo>
                    <a:pt x="17314408" y="9706219"/>
                  </a:lnTo>
                  <a:lnTo>
                    <a:pt x="17310211" y="9704034"/>
                  </a:lnTo>
                  <a:close/>
                </a:path>
                <a:path w="17326610" h="9726930">
                  <a:moveTo>
                    <a:pt x="17229747" y="9664188"/>
                  </a:moveTo>
                  <a:lnTo>
                    <a:pt x="17224318" y="9665817"/>
                  </a:lnTo>
                  <a:lnTo>
                    <a:pt x="17221795" y="9671448"/>
                  </a:lnTo>
                  <a:lnTo>
                    <a:pt x="17220281" y="9674354"/>
                  </a:lnTo>
                  <a:lnTo>
                    <a:pt x="17222054" y="9679450"/>
                  </a:lnTo>
                  <a:lnTo>
                    <a:pt x="17226109" y="9681969"/>
                  </a:lnTo>
                  <a:lnTo>
                    <a:pt x="17236792" y="9686526"/>
                  </a:lnTo>
                  <a:lnTo>
                    <a:pt x="17241888" y="9684754"/>
                  </a:lnTo>
                  <a:lnTo>
                    <a:pt x="17244269" y="9679457"/>
                  </a:lnTo>
                  <a:lnTo>
                    <a:pt x="17245782" y="9676551"/>
                  </a:lnTo>
                  <a:lnTo>
                    <a:pt x="17244011" y="9671455"/>
                  </a:lnTo>
                  <a:lnTo>
                    <a:pt x="17239956" y="9668937"/>
                  </a:lnTo>
                  <a:lnTo>
                    <a:pt x="17233944" y="9666373"/>
                  </a:lnTo>
                  <a:lnTo>
                    <a:pt x="17229747" y="9664188"/>
                  </a:lnTo>
                  <a:close/>
                </a:path>
                <a:path w="17326610" h="9726930">
                  <a:moveTo>
                    <a:pt x="17149998" y="9622672"/>
                  </a:moveTo>
                  <a:lnTo>
                    <a:pt x="17144569" y="9624302"/>
                  </a:lnTo>
                  <a:lnTo>
                    <a:pt x="17142718" y="9628642"/>
                  </a:lnTo>
                  <a:lnTo>
                    <a:pt x="17140533" y="9632839"/>
                  </a:lnTo>
                  <a:lnTo>
                    <a:pt x="17142161" y="9638269"/>
                  </a:lnTo>
                  <a:lnTo>
                    <a:pt x="17146216" y="9640787"/>
                  </a:lnTo>
                  <a:lnTo>
                    <a:pt x="17156899" y="9645344"/>
                  </a:lnTo>
                  <a:lnTo>
                    <a:pt x="17161997" y="9643573"/>
                  </a:lnTo>
                  <a:lnTo>
                    <a:pt x="17163705" y="9639567"/>
                  </a:lnTo>
                  <a:lnTo>
                    <a:pt x="17165891" y="9635370"/>
                  </a:lnTo>
                  <a:lnTo>
                    <a:pt x="17164260" y="9629940"/>
                  </a:lnTo>
                  <a:lnTo>
                    <a:pt x="17160204" y="9627421"/>
                  </a:lnTo>
                  <a:lnTo>
                    <a:pt x="17154197" y="9624858"/>
                  </a:lnTo>
                  <a:lnTo>
                    <a:pt x="17149998" y="9622672"/>
                  </a:lnTo>
                  <a:close/>
                </a:path>
                <a:path w="17326610" h="9726930">
                  <a:moveTo>
                    <a:pt x="17071394" y="9581251"/>
                  </a:moveTo>
                  <a:lnTo>
                    <a:pt x="17066105" y="9582546"/>
                  </a:lnTo>
                  <a:lnTo>
                    <a:pt x="17061735" y="9590941"/>
                  </a:lnTo>
                  <a:lnTo>
                    <a:pt x="17063031" y="9596229"/>
                  </a:lnTo>
                  <a:lnTo>
                    <a:pt x="17067228" y="9598414"/>
                  </a:lnTo>
                  <a:lnTo>
                    <a:pt x="17072953" y="9601644"/>
                  </a:lnTo>
                  <a:lnTo>
                    <a:pt x="17073622" y="9601929"/>
                  </a:lnTo>
                  <a:lnTo>
                    <a:pt x="17074096" y="9601737"/>
                  </a:lnTo>
                  <a:lnTo>
                    <a:pt x="17078101" y="9603445"/>
                  </a:lnTo>
                  <a:lnTo>
                    <a:pt x="17082723" y="9601866"/>
                  </a:lnTo>
                  <a:lnTo>
                    <a:pt x="17084766" y="9598002"/>
                  </a:lnTo>
                  <a:lnTo>
                    <a:pt x="17087142" y="9594281"/>
                  </a:lnTo>
                  <a:lnTo>
                    <a:pt x="17085512" y="9588851"/>
                  </a:lnTo>
                  <a:lnTo>
                    <a:pt x="17081315" y="9586666"/>
                  </a:lnTo>
                  <a:lnTo>
                    <a:pt x="17075591" y="9583436"/>
                  </a:lnTo>
                  <a:lnTo>
                    <a:pt x="17071394" y="9581251"/>
                  </a:lnTo>
                  <a:close/>
                </a:path>
                <a:path w="17326610" h="9726930">
                  <a:moveTo>
                    <a:pt x="10076844" y="6586164"/>
                  </a:moveTo>
                  <a:lnTo>
                    <a:pt x="10072317" y="6586601"/>
                  </a:lnTo>
                  <a:lnTo>
                    <a:pt x="10065694" y="6587326"/>
                  </a:lnTo>
                  <a:lnTo>
                    <a:pt x="10061167" y="6587763"/>
                  </a:lnTo>
                  <a:lnTo>
                    <a:pt x="10057696" y="6592201"/>
                  </a:lnTo>
                  <a:lnTo>
                    <a:pt x="10058133" y="6596727"/>
                  </a:lnTo>
                  <a:lnTo>
                    <a:pt x="10058663" y="6600110"/>
                  </a:lnTo>
                  <a:lnTo>
                    <a:pt x="10060764" y="6602584"/>
                  </a:lnTo>
                  <a:lnTo>
                    <a:pt x="10064435" y="6604150"/>
                  </a:lnTo>
                  <a:lnTo>
                    <a:pt x="10067532" y="6604288"/>
                  </a:lnTo>
                  <a:lnTo>
                    <a:pt x="10074156" y="6603563"/>
                  </a:lnTo>
                  <a:lnTo>
                    <a:pt x="10078682" y="6603126"/>
                  </a:lnTo>
                  <a:lnTo>
                    <a:pt x="10082154" y="6598688"/>
                  </a:lnTo>
                  <a:lnTo>
                    <a:pt x="10081280" y="6589635"/>
                  </a:lnTo>
                  <a:lnTo>
                    <a:pt x="10076844" y="6586164"/>
                  </a:lnTo>
                  <a:close/>
                </a:path>
                <a:path w="17326610" h="9726930">
                  <a:moveTo>
                    <a:pt x="16992546" y="9538541"/>
                  </a:moveTo>
                  <a:lnTo>
                    <a:pt x="16987260" y="9539838"/>
                  </a:lnTo>
                  <a:lnTo>
                    <a:pt x="16982891" y="9548233"/>
                  </a:lnTo>
                  <a:lnTo>
                    <a:pt x="16984185" y="9553520"/>
                  </a:lnTo>
                  <a:lnTo>
                    <a:pt x="16988382" y="9555705"/>
                  </a:lnTo>
                  <a:lnTo>
                    <a:pt x="16994106" y="9558936"/>
                  </a:lnTo>
                  <a:lnTo>
                    <a:pt x="16999114" y="9561072"/>
                  </a:lnTo>
                  <a:lnTo>
                    <a:pt x="17003734" y="9559491"/>
                  </a:lnTo>
                  <a:lnTo>
                    <a:pt x="17005777" y="9555628"/>
                  </a:lnTo>
                  <a:lnTo>
                    <a:pt x="17007962" y="9551430"/>
                  </a:lnTo>
                  <a:lnTo>
                    <a:pt x="17006667" y="9546143"/>
                  </a:lnTo>
                  <a:lnTo>
                    <a:pt x="17002470" y="9543958"/>
                  </a:lnTo>
                  <a:lnTo>
                    <a:pt x="16996743" y="9540726"/>
                  </a:lnTo>
                  <a:lnTo>
                    <a:pt x="16992546" y="9538541"/>
                  </a:lnTo>
                  <a:close/>
                </a:path>
                <a:path w="17326610" h="9726930">
                  <a:moveTo>
                    <a:pt x="1225698" y="2804244"/>
                  </a:moveTo>
                  <a:lnTo>
                    <a:pt x="1220313" y="2803920"/>
                  </a:lnTo>
                  <a:lnTo>
                    <a:pt x="1213557" y="2810508"/>
                  </a:lnTo>
                  <a:lnTo>
                    <a:pt x="1213233" y="2815895"/>
                  </a:lnTo>
                  <a:lnTo>
                    <a:pt x="1216526" y="2819271"/>
                  </a:lnTo>
                  <a:lnTo>
                    <a:pt x="1220871" y="2823887"/>
                  </a:lnTo>
                  <a:lnTo>
                    <a:pt x="1221587" y="2824982"/>
                  </a:lnTo>
                  <a:lnTo>
                    <a:pt x="1226594" y="2827118"/>
                  </a:lnTo>
                  <a:lnTo>
                    <a:pt x="1230311" y="2826730"/>
                  </a:lnTo>
                  <a:lnTo>
                    <a:pt x="1232928" y="2824296"/>
                  </a:lnTo>
                  <a:lnTo>
                    <a:pt x="1236306" y="2821001"/>
                  </a:lnTo>
                  <a:lnTo>
                    <a:pt x="1236631" y="2815616"/>
                  </a:lnTo>
                  <a:lnTo>
                    <a:pt x="1233337" y="2812238"/>
                  </a:lnTo>
                  <a:lnTo>
                    <a:pt x="1228992" y="2807623"/>
                  </a:lnTo>
                  <a:lnTo>
                    <a:pt x="1225698" y="2804244"/>
                  </a:lnTo>
                  <a:close/>
                </a:path>
                <a:path w="17326610" h="9726930">
                  <a:moveTo>
                    <a:pt x="16914129" y="9494833"/>
                  </a:moveTo>
                  <a:lnTo>
                    <a:pt x="16908840" y="9496128"/>
                  </a:lnTo>
                  <a:lnTo>
                    <a:pt x="16904470" y="9504523"/>
                  </a:lnTo>
                  <a:lnTo>
                    <a:pt x="16905767" y="9509810"/>
                  </a:lnTo>
                  <a:lnTo>
                    <a:pt x="16909965" y="9511996"/>
                  </a:lnTo>
                  <a:lnTo>
                    <a:pt x="16915688" y="9515226"/>
                  </a:lnTo>
                  <a:lnTo>
                    <a:pt x="16920361" y="9517220"/>
                  </a:lnTo>
                  <a:lnTo>
                    <a:pt x="16925316" y="9515782"/>
                  </a:lnTo>
                  <a:lnTo>
                    <a:pt x="16927358" y="9511918"/>
                  </a:lnTo>
                  <a:lnTo>
                    <a:pt x="16929543" y="9507721"/>
                  </a:lnTo>
                  <a:lnTo>
                    <a:pt x="16928247" y="9502434"/>
                  </a:lnTo>
                  <a:lnTo>
                    <a:pt x="16924050" y="9500249"/>
                  </a:lnTo>
                  <a:lnTo>
                    <a:pt x="16918326" y="9497018"/>
                  </a:lnTo>
                  <a:lnTo>
                    <a:pt x="16914129" y="9494833"/>
                  </a:lnTo>
                  <a:close/>
                </a:path>
                <a:path w="17326610" h="9726930">
                  <a:moveTo>
                    <a:pt x="16836804" y="9450406"/>
                  </a:moveTo>
                  <a:lnTo>
                    <a:pt x="16831850" y="9451844"/>
                  </a:lnTo>
                  <a:lnTo>
                    <a:pt x="16826812" y="9459954"/>
                  </a:lnTo>
                  <a:lnTo>
                    <a:pt x="16828251" y="9464908"/>
                  </a:lnTo>
                  <a:lnTo>
                    <a:pt x="16832305" y="9467427"/>
                  </a:lnTo>
                  <a:lnTo>
                    <a:pt x="16838030" y="9470657"/>
                  </a:lnTo>
                  <a:lnTo>
                    <a:pt x="16839030" y="9471084"/>
                  </a:lnTo>
                  <a:lnTo>
                    <a:pt x="16838887" y="9471418"/>
                  </a:lnTo>
                  <a:lnTo>
                    <a:pt x="16842559" y="9472984"/>
                  </a:lnTo>
                  <a:lnTo>
                    <a:pt x="16847515" y="9471547"/>
                  </a:lnTo>
                  <a:lnTo>
                    <a:pt x="16849557" y="9467684"/>
                  </a:lnTo>
                  <a:lnTo>
                    <a:pt x="16852077" y="9463628"/>
                  </a:lnTo>
                  <a:lnTo>
                    <a:pt x="16850638" y="9458675"/>
                  </a:lnTo>
                  <a:lnTo>
                    <a:pt x="16846583" y="9456156"/>
                  </a:lnTo>
                  <a:lnTo>
                    <a:pt x="16840859" y="9452925"/>
                  </a:lnTo>
                  <a:lnTo>
                    <a:pt x="16836804" y="9450406"/>
                  </a:lnTo>
                  <a:close/>
                </a:path>
                <a:path w="17326610" h="9726930">
                  <a:moveTo>
                    <a:pt x="16759716" y="9404502"/>
                  </a:moveTo>
                  <a:lnTo>
                    <a:pt x="16754427" y="9405797"/>
                  </a:lnTo>
                  <a:lnTo>
                    <a:pt x="16749389" y="9413907"/>
                  </a:lnTo>
                  <a:lnTo>
                    <a:pt x="16750686" y="9419195"/>
                  </a:lnTo>
                  <a:lnTo>
                    <a:pt x="16754740" y="9421713"/>
                  </a:lnTo>
                  <a:lnTo>
                    <a:pt x="16760464" y="9424944"/>
                  </a:lnTo>
                  <a:lnTo>
                    <a:pt x="16761467" y="9425372"/>
                  </a:lnTo>
                  <a:lnTo>
                    <a:pt x="16761944" y="9425181"/>
                  </a:lnTo>
                  <a:lnTo>
                    <a:pt x="16765615" y="9426747"/>
                  </a:lnTo>
                  <a:lnTo>
                    <a:pt x="16770092" y="9425500"/>
                  </a:lnTo>
                  <a:lnTo>
                    <a:pt x="16774845" y="9418058"/>
                  </a:lnTo>
                  <a:lnTo>
                    <a:pt x="16773549" y="9412770"/>
                  </a:lnTo>
                  <a:lnTo>
                    <a:pt x="16769494" y="9410252"/>
                  </a:lnTo>
                  <a:lnTo>
                    <a:pt x="16763770" y="9407021"/>
                  </a:lnTo>
                  <a:lnTo>
                    <a:pt x="16759716" y="9404502"/>
                  </a:lnTo>
                  <a:close/>
                </a:path>
                <a:path w="17326610" h="9726930">
                  <a:moveTo>
                    <a:pt x="1163683" y="2738729"/>
                  </a:moveTo>
                  <a:lnTo>
                    <a:pt x="1158298" y="2738405"/>
                  </a:lnTo>
                  <a:lnTo>
                    <a:pt x="1151542" y="2744992"/>
                  </a:lnTo>
                  <a:lnTo>
                    <a:pt x="1151217" y="2750378"/>
                  </a:lnTo>
                  <a:lnTo>
                    <a:pt x="1154511" y="2753755"/>
                  </a:lnTo>
                  <a:lnTo>
                    <a:pt x="1158856" y="2758371"/>
                  </a:lnTo>
                  <a:lnTo>
                    <a:pt x="1159906" y="2759608"/>
                  </a:lnTo>
                  <a:lnTo>
                    <a:pt x="1164913" y="2761744"/>
                  </a:lnTo>
                  <a:lnTo>
                    <a:pt x="1168296" y="2761214"/>
                  </a:lnTo>
                  <a:lnTo>
                    <a:pt x="1170913" y="2758779"/>
                  </a:lnTo>
                  <a:lnTo>
                    <a:pt x="1174291" y="2755485"/>
                  </a:lnTo>
                  <a:lnTo>
                    <a:pt x="1174616" y="2750100"/>
                  </a:lnTo>
                  <a:lnTo>
                    <a:pt x="1171321" y="2746722"/>
                  </a:lnTo>
                  <a:lnTo>
                    <a:pt x="1166978" y="2742108"/>
                  </a:lnTo>
                  <a:lnTo>
                    <a:pt x="1163683" y="2738729"/>
                  </a:lnTo>
                  <a:close/>
                </a:path>
                <a:path w="17326610" h="9726930">
                  <a:moveTo>
                    <a:pt x="10166180" y="6576529"/>
                  </a:moveTo>
                  <a:lnTo>
                    <a:pt x="10161653" y="6576965"/>
                  </a:lnTo>
                  <a:lnTo>
                    <a:pt x="10155364" y="6577834"/>
                  </a:lnTo>
                  <a:lnTo>
                    <a:pt x="10150838" y="6578271"/>
                  </a:lnTo>
                  <a:lnTo>
                    <a:pt x="10147366" y="6582708"/>
                  </a:lnTo>
                  <a:lnTo>
                    <a:pt x="10147803" y="6587235"/>
                  </a:lnTo>
                  <a:lnTo>
                    <a:pt x="10148000" y="6590475"/>
                  </a:lnTo>
                  <a:lnTo>
                    <a:pt x="10150101" y="6592950"/>
                  </a:lnTo>
                  <a:lnTo>
                    <a:pt x="10154107" y="6594659"/>
                  </a:lnTo>
                  <a:lnTo>
                    <a:pt x="10157204" y="6594796"/>
                  </a:lnTo>
                  <a:lnTo>
                    <a:pt x="10163493" y="6593928"/>
                  </a:lnTo>
                  <a:lnTo>
                    <a:pt x="10168020" y="6593491"/>
                  </a:lnTo>
                  <a:lnTo>
                    <a:pt x="10171490" y="6589053"/>
                  </a:lnTo>
                  <a:lnTo>
                    <a:pt x="10170618" y="6580000"/>
                  </a:lnTo>
                  <a:lnTo>
                    <a:pt x="10166180" y="6576529"/>
                  </a:lnTo>
                  <a:close/>
                </a:path>
                <a:path w="17326610" h="9726930">
                  <a:moveTo>
                    <a:pt x="16683388" y="9357738"/>
                  </a:moveTo>
                  <a:lnTo>
                    <a:pt x="16678100" y="9359034"/>
                  </a:lnTo>
                  <a:lnTo>
                    <a:pt x="16673062" y="9367143"/>
                  </a:lnTo>
                  <a:lnTo>
                    <a:pt x="16674358" y="9372432"/>
                  </a:lnTo>
                  <a:lnTo>
                    <a:pt x="16678413" y="9374950"/>
                  </a:lnTo>
                  <a:lnTo>
                    <a:pt x="16683994" y="9378515"/>
                  </a:lnTo>
                  <a:lnTo>
                    <a:pt x="16689003" y="9380651"/>
                  </a:lnTo>
                  <a:lnTo>
                    <a:pt x="16693480" y="9379404"/>
                  </a:lnTo>
                  <a:lnTo>
                    <a:pt x="16695856" y="9375684"/>
                  </a:lnTo>
                  <a:lnTo>
                    <a:pt x="16698375" y="9371628"/>
                  </a:lnTo>
                  <a:lnTo>
                    <a:pt x="16697079" y="9366340"/>
                  </a:lnTo>
                  <a:lnTo>
                    <a:pt x="16693025" y="9363822"/>
                  </a:lnTo>
                  <a:lnTo>
                    <a:pt x="16687443" y="9360257"/>
                  </a:lnTo>
                  <a:lnTo>
                    <a:pt x="16683388" y="9357738"/>
                  </a:lnTo>
                  <a:close/>
                </a:path>
                <a:path w="17326610" h="9726930">
                  <a:moveTo>
                    <a:pt x="16607345" y="9310308"/>
                  </a:moveTo>
                  <a:lnTo>
                    <a:pt x="16602057" y="9311603"/>
                  </a:lnTo>
                  <a:lnTo>
                    <a:pt x="16599925" y="9315034"/>
                  </a:lnTo>
                  <a:lnTo>
                    <a:pt x="16599538" y="9315658"/>
                  </a:lnTo>
                  <a:lnTo>
                    <a:pt x="16596685" y="9319570"/>
                  </a:lnTo>
                  <a:lnTo>
                    <a:pt x="16597981" y="9324858"/>
                  </a:lnTo>
                  <a:lnTo>
                    <a:pt x="16602036" y="9327377"/>
                  </a:lnTo>
                  <a:lnTo>
                    <a:pt x="16607618" y="9330941"/>
                  </a:lnTo>
                  <a:lnTo>
                    <a:pt x="16608955" y="9331511"/>
                  </a:lnTo>
                  <a:lnTo>
                    <a:pt x="16609146" y="9331988"/>
                  </a:lnTo>
                  <a:lnTo>
                    <a:pt x="16612818" y="9333554"/>
                  </a:lnTo>
                  <a:lnTo>
                    <a:pt x="16617294" y="9332308"/>
                  </a:lnTo>
                  <a:lnTo>
                    <a:pt x="16619275" y="9329207"/>
                  </a:lnTo>
                  <a:lnTo>
                    <a:pt x="16621803" y="9325155"/>
                  </a:lnTo>
                  <a:lnTo>
                    <a:pt x="16622190" y="9324532"/>
                  </a:lnTo>
                  <a:lnTo>
                    <a:pt x="16620894" y="9319244"/>
                  </a:lnTo>
                  <a:lnTo>
                    <a:pt x="16616839" y="9316725"/>
                  </a:lnTo>
                  <a:lnTo>
                    <a:pt x="16611258" y="9313160"/>
                  </a:lnTo>
                  <a:lnTo>
                    <a:pt x="16607345" y="9310308"/>
                  </a:lnTo>
                  <a:close/>
                </a:path>
                <a:path w="17326610" h="9726930">
                  <a:moveTo>
                    <a:pt x="16531445" y="9262543"/>
                  </a:moveTo>
                  <a:lnTo>
                    <a:pt x="16526299" y="9263504"/>
                  </a:lnTo>
                  <a:lnTo>
                    <a:pt x="16521650" y="9270990"/>
                  </a:lnTo>
                  <a:lnTo>
                    <a:pt x="16521262" y="9271614"/>
                  </a:lnTo>
                  <a:lnTo>
                    <a:pt x="16522223" y="9276759"/>
                  </a:lnTo>
                  <a:lnTo>
                    <a:pt x="16526278" y="9279278"/>
                  </a:lnTo>
                  <a:lnTo>
                    <a:pt x="16531862" y="9282844"/>
                  </a:lnTo>
                  <a:lnTo>
                    <a:pt x="16533197" y="9283413"/>
                  </a:lnTo>
                  <a:lnTo>
                    <a:pt x="16533054" y="9283747"/>
                  </a:lnTo>
                  <a:lnTo>
                    <a:pt x="16536726" y="9285313"/>
                  </a:lnTo>
                  <a:lnTo>
                    <a:pt x="16541345" y="9283732"/>
                  </a:lnTo>
                  <a:lnTo>
                    <a:pt x="16543579" y="9280345"/>
                  </a:lnTo>
                  <a:lnTo>
                    <a:pt x="16546098" y="9276290"/>
                  </a:lnTo>
                  <a:lnTo>
                    <a:pt x="16545136" y="9271145"/>
                  </a:lnTo>
                  <a:lnTo>
                    <a:pt x="16541081" y="9268626"/>
                  </a:lnTo>
                  <a:lnTo>
                    <a:pt x="16535499" y="9265061"/>
                  </a:lnTo>
                  <a:lnTo>
                    <a:pt x="16531445" y="9262543"/>
                  </a:lnTo>
                  <a:close/>
                </a:path>
                <a:path w="17326610" h="9726930">
                  <a:moveTo>
                    <a:pt x="1103573" y="2672447"/>
                  </a:moveTo>
                  <a:lnTo>
                    <a:pt x="1098187" y="2672123"/>
                  </a:lnTo>
                  <a:lnTo>
                    <a:pt x="1094809" y="2675417"/>
                  </a:lnTo>
                  <a:lnTo>
                    <a:pt x="1091098" y="2678568"/>
                  </a:lnTo>
                  <a:lnTo>
                    <a:pt x="1090773" y="2683954"/>
                  </a:lnTo>
                  <a:lnTo>
                    <a:pt x="1094067" y="2687332"/>
                  </a:lnTo>
                  <a:lnTo>
                    <a:pt x="1098269" y="2692281"/>
                  </a:lnTo>
                  <a:lnTo>
                    <a:pt x="1098986" y="2693375"/>
                  </a:lnTo>
                  <a:lnTo>
                    <a:pt x="1104327" y="2695654"/>
                  </a:lnTo>
                  <a:lnTo>
                    <a:pt x="1107710" y="2695123"/>
                  </a:lnTo>
                  <a:lnTo>
                    <a:pt x="1110327" y="2692689"/>
                  </a:lnTo>
                  <a:lnTo>
                    <a:pt x="1114039" y="2689537"/>
                  </a:lnTo>
                  <a:lnTo>
                    <a:pt x="1114363" y="2684152"/>
                  </a:lnTo>
                  <a:lnTo>
                    <a:pt x="1111069" y="2680774"/>
                  </a:lnTo>
                  <a:lnTo>
                    <a:pt x="1106724" y="2676159"/>
                  </a:lnTo>
                  <a:lnTo>
                    <a:pt x="1103573" y="2672447"/>
                  </a:lnTo>
                  <a:close/>
                </a:path>
                <a:path w="17326610" h="9726930">
                  <a:moveTo>
                    <a:pt x="10255611" y="6565751"/>
                  </a:moveTo>
                  <a:lnTo>
                    <a:pt x="10250941" y="6566521"/>
                  </a:lnTo>
                  <a:lnTo>
                    <a:pt x="10244652" y="6567389"/>
                  </a:lnTo>
                  <a:lnTo>
                    <a:pt x="10239791" y="6567683"/>
                  </a:lnTo>
                  <a:lnTo>
                    <a:pt x="10236655" y="6572264"/>
                  </a:lnTo>
                  <a:lnTo>
                    <a:pt x="10237091" y="6576790"/>
                  </a:lnTo>
                  <a:lnTo>
                    <a:pt x="10237287" y="6580031"/>
                  </a:lnTo>
                  <a:lnTo>
                    <a:pt x="10239389" y="6582505"/>
                  </a:lnTo>
                  <a:lnTo>
                    <a:pt x="10243394" y="6584214"/>
                  </a:lnTo>
                  <a:lnTo>
                    <a:pt x="10246493" y="6584351"/>
                  </a:lnTo>
                  <a:lnTo>
                    <a:pt x="10252780" y="6583482"/>
                  </a:lnTo>
                  <a:lnTo>
                    <a:pt x="10257641" y="6583189"/>
                  </a:lnTo>
                  <a:lnTo>
                    <a:pt x="10261112" y="6578750"/>
                  </a:lnTo>
                  <a:lnTo>
                    <a:pt x="10260342" y="6574082"/>
                  </a:lnTo>
                  <a:lnTo>
                    <a:pt x="10260048" y="6569221"/>
                  </a:lnTo>
                  <a:lnTo>
                    <a:pt x="10255611" y="6565751"/>
                  </a:lnTo>
                  <a:close/>
                </a:path>
                <a:path w="17326610" h="9726930">
                  <a:moveTo>
                    <a:pt x="16456448" y="9213585"/>
                  </a:moveTo>
                  <a:lnTo>
                    <a:pt x="16450968" y="9214404"/>
                  </a:lnTo>
                  <a:lnTo>
                    <a:pt x="16448644" y="9218147"/>
                  </a:lnTo>
                  <a:lnTo>
                    <a:pt x="16446272" y="9221871"/>
                  </a:lnTo>
                  <a:lnTo>
                    <a:pt x="16446073" y="9222181"/>
                  </a:lnTo>
                  <a:lnTo>
                    <a:pt x="16446893" y="9227659"/>
                  </a:lnTo>
                  <a:lnTo>
                    <a:pt x="16450948" y="9230178"/>
                  </a:lnTo>
                  <a:lnTo>
                    <a:pt x="16456531" y="9233744"/>
                  </a:lnTo>
                  <a:lnTo>
                    <a:pt x="16461537" y="9235879"/>
                  </a:lnTo>
                  <a:lnTo>
                    <a:pt x="16466014" y="9234632"/>
                  </a:lnTo>
                  <a:lnTo>
                    <a:pt x="16468045" y="9231553"/>
                  </a:lnTo>
                  <a:lnTo>
                    <a:pt x="16470427" y="9227834"/>
                  </a:lnTo>
                  <a:lnTo>
                    <a:pt x="16470625" y="9227524"/>
                  </a:lnTo>
                  <a:lnTo>
                    <a:pt x="16469806" y="9222045"/>
                  </a:lnTo>
                  <a:lnTo>
                    <a:pt x="16465750" y="9219526"/>
                  </a:lnTo>
                  <a:lnTo>
                    <a:pt x="16456448" y="9213585"/>
                  </a:lnTo>
                  <a:close/>
                </a:path>
                <a:path w="17326610" h="9726930">
                  <a:moveTo>
                    <a:pt x="16382213" y="9163768"/>
                  </a:moveTo>
                  <a:lnTo>
                    <a:pt x="16376734" y="9164587"/>
                  </a:lnTo>
                  <a:lnTo>
                    <a:pt x="16371889" y="9172386"/>
                  </a:lnTo>
                  <a:lnTo>
                    <a:pt x="16371696" y="9172697"/>
                  </a:lnTo>
                  <a:lnTo>
                    <a:pt x="16372515" y="9178177"/>
                  </a:lnTo>
                  <a:lnTo>
                    <a:pt x="16376570" y="9180695"/>
                  </a:lnTo>
                  <a:lnTo>
                    <a:pt x="16381818" y="9184117"/>
                  </a:lnTo>
                  <a:lnTo>
                    <a:pt x="16387160" y="9186396"/>
                  </a:lnTo>
                  <a:lnTo>
                    <a:pt x="16391637" y="9185150"/>
                  </a:lnTo>
                  <a:lnTo>
                    <a:pt x="16393669" y="9182070"/>
                  </a:lnTo>
                  <a:lnTo>
                    <a:pt x="16396390" y="9177708"/>
                  </a:lnTo>
                  <a:lnTo>
                    <a:pt x="16395571" y="9172228"/>
                  </a:lnTo>
                  <a:lnTo>
                    <a:pt x="16391516" y="9169710"/>
                  </a:lnTo>
                  <a:lnTo>
                    <a:pt x="16386268" y="9166287"/>
                  </a:lnTo>
                  <a:lnTo>
                    <a:pt x="16382213" y="9163768"/>
                  </a:lnTo>
                  <a:close/>
                </a:path>
                <a:path w="17326610" h="9726930">
                  <a:moveTo>
                    <a:pt x="1044224" y="2605306"/>
                  </a:moveTo>
                  <a:lnTo>
                    <a:pt x="1038838" y="2604981"/>
                  </a:lnTo>
                  <a:lnTo>
                    <a:pt x="1035126" y="2608133"/>
                  </a:lnTo>
                  <a:lnTo>
                    <a:pt x="1031557" y="2610951"/>
                  </a:lnTo>
                  <a:lnTo>
                    <a:pt x="1031232" y="2616337"/>
                  </a:lnTo>
                  <a:lnTo>
                    <a:pt x="1038587" y="2624997"/>
                  </a:lnTo>
                  <a:lnTo>
                    <a:pt x="1039303" y="2626092"/>
                  </a:lnTo>
                  <a:lnTo>
                    <a:pt x="1044645" y="2628370"/>
                  </a:lnTo>
                  <a:lnTo>
                    <a:pt x="1048027" y="2627841"/>
                  </a:lnTo>
                  <a:lnTo>
                    <a:pt x="1050501" y="2625740"/>
                  </a:lnTo>
                  <a:lnTo>
                    <a:pt x="1054071" y="2622922"/>
                  </a:lnTo>
                  <a:lnTo>
                    <a:pt x="1054395" y="2617536"/>
                  </a:lnTo>
                  <a:lnTo>
                    <a:pt x="1047041" y="2608875"/>
                  </a:lnTo>
                  <a:lnTo>
                    <a:pt x="1044224" y="2605306"/>
                  </a:lnTo>
                  <a:close/>
                </a:path>
                <a:path w="17326610" h="9726930">
                  <a:moveTo>
                    <a:pt x="16308119" y="9113618"/>
                  </a:moveTo>
                  <a:lnTo>
                    <a:pt x="16302975" y="9114580"/>
                  </a:lnTo>
                  <a:lnTo>
                    <a:pt x="16297269" y="9122405"/>
                  </a:lnTo>
                  <a:lnTo>
                    <a:pt x="16298231" y="9127549"/>
                  </a:lnTo>
                  <a:lnTo>
                    <a:pt x="16302143" y="9130402"/>
                  </a:lnTo>
                  <a:lnTo>
                    <a:pt x="16307391" y="9133825"/>
                  </a:lnTo>
                  <a:lnTo>
                    <a:pt x="16309061" y="9134537"/>
                  </a:lnTo>
                  <a:lnTo>
                    <a:pt x="16308919" y="9134871"/>
                  </a:lnTo>
                  <a:lnTo>
                    <a:pt x="16312590" y="9136437"/>
                  </a:lnTo>
                  <a:lnTo>
                    <a:pt x="16317067" y="9135191"/>
                  </a:lnTo>
                  <a:lnTo>
                    <a:pt x="16319302" y="9131803"/>
                  </a:lnTo>
                  <a:lnTo>
                    <a:pt x="16322154" y="9127891"/>
                  </a:lnTo>
                  <a:lnTo>
                    <a:pt x="16321193" y="9122746"/>
                  </a:lnTo>
                  <a:lnTo>
                    <a:pt x="16317280" y="9119893"/>
                  </a:lnTo>
                  <a:lnTo>
                    <a:pt x="16312031" y="9116470"/>
                  </a:lnTo>
                  <a:lnTo>
                    <a:pt x="16308119" y="9113618"/>
                  </a:lnTo>
                  <a:close/>
                </a:path>
                <a:path w="17326610" h="9726930">
                  <a:moveTo>
                    <a:pt x="10344373" y="6554687"/>
                  </a:moveTo>
                  <a:lnTo>
                    <a:pt x="10339703" y="6555457"/>
                  </a:lnTo>
                  <a:lnTo>
                    <a:pt x="10333414" y="6556326"/>
                  </a:lnTo>
                  <a:lnTo>
                    <a:pt x="10328888" y="6556762"/>
                  </a:lnTo>
                  <a:lnTo>
                    <a:pt x="10325418" y="6561200"/>
                  </a:lnTo>
                  <a:lnTo>
                    <a:pt x="10326188" y="6565869"/>
                  </a:lnTo>
                  <a:lnTo>
                    <a:pt x="10326384" y="6569109"/>
                  </a:lnTo>
                  <a:lnTo>
                    <a:pt x="10328484" y="6571584"/>
                  </a:lnTo>
                  <a:lnTo>
                    <a:pt x="10331154" y="6572723"/>
                  </a:lnTo>
                  <a:lnTo>
                    <a:pt x="10331297" y="6572388"/>
                  </a:lnTo>
                  <a:lnTo>
                    <a:pt x="10332633" y="6572958"/>
                  </a:lnTo>
                  <a:lnTo>
                    <a:pt x="10335731" y="6573096"/>
                  </a:lnTo>
                  <a:lnTo>
                    <a:pt x="10342020" y="6572228"/>
                  </a:lnTo>
                  <a:lnTo>
                    <a:pt x="10346547" y="6571792"/>
                  </a:lnTo>
                  <a:lnTo>
                    <a:pt x="10350017" y="6567353"/>
                  </a:lnTo>
                  <a:lnTo>
                    <a:pt x="10349248" y="6562684"/>
                  </a:lnTo>
                  <a:lnTo>
                    <a:pt x="10348811" y="6558158"/>
                  </a:lnTo>
                  <a:lnTo>
                    <a:pt x="10344373" y="6554687"/>
                  </a:lnTo>
                  <a:close/>
                </a:path>
                <a:path w="17326610" h="9726930">
                  <a:moveTo>
                    <a:pt x="16234453" y="9062466"/>
                  </a:moveTo>
                  <a:lnTo>
                    <a:pt x="16229309" y="9063428"/>
                  </a:lnTo>
                  <a:lnTo>
                    <a:pt x="16223603" y="9071253"/>
                  </a:lnTo>
                  <a:lnTo>
                    <a:pt x="16224566" y="9076398"/>
                  </a:lnTo>
                  <a:lnTo>
                    <a:pt x="16233583" y="9083007"/>
                  </a:lnTo>
                  <a:lnTo>
                    <a:pt x="16235251" y="9083719"/>
                  </a:lnTo>
                  <a:lnTo>
                    <a:pt x="16235109" y="9084052"/>
                  </a:lnTo>
                  <a:lnTo>
                    <a:pt x="16238781" y="9085618"/>
                  </a:lnTo>
                  <a:lnTo>
                    <a:pt x="16243260" y="9084372"/>
                  </a:lnTo>
                  <a:lnTo>
                    <a:pt x="16245494" y="9080985"/>
                  </a:lnTo>
                  <a:lnTo>
                    <a:pt x="16248347" y="9077073"/>
                  </a:lnTo>
                  <a:lnTo>
                    <a:pt x="16247384" y="9071927"/>
                  </a:lnTo>
                  <a:lnTo>
                    <a:pt x="16234453" y="9062466"/>
                  </a:lnTo>
                  <a:close/>
                </a:path>
                <a:path w="17326610" h="9726930">
                  <a:moveTo>
                    <a:pt x="985636" y="2537307"/>
                  </a:moveTo>
                  <a:lnTo>
                    <a:pt x="980392" y="2536648"/>
                  </a:lnTo>
                  <a:lnTo>
                    <a:pt x="972969" y="2542951"/>
                  </a:lnTo>
                  <a:lnTo>
                    <a:pt x="972311" y="2548194"/>
                  </a:lnTo>
                  <a:lnTo>
                    <a:pt x="980715" y="2558092"/>
                  </a:lnTo>
                  <a:lnTo>
                    <a:pt x="983052" y="2559089"/>
                  </a:lnTo>
                  <a:lnTo>
                    <a:pt x="982909" y="2559423"/>
                  </a:lnTo>
                  <a:lnTo>
                    <a:pt x="985914" y="2560705"/>
                  </a:lnTo>
                  <a:lnTo>
                    <a:pt x="989296" y="2560175"/>
                  </a:lnTo>
                  <a:lnTo>
                    <a:pt x="995483" y="2554922"/>
                  </a:lnTo>
                  <a:lnTo>
                    <a:pt x="996141" y="2549679"/>
                  </a:lnTo>
                  <a:lnTo>
                    <a:pt x="985636" y="2537307"/>
                  </a:lnTo>
                  <a:close/>
                </a:path>
                <a:path w="17326610" h="9726930">
                  <a:moveTo>
                    <a:pt x="16160930" y="9010980"/>
                  </a:moveTo>
                  <a:lnTo>
                    <a:pt x="16155784" y="9011942"/>
                  </a:lnTo>
                  <a:lnTo>
                    <a:pt x="16150078" y="9019767"/>
                  </a:lnTo>
                  <a:lnTo>
                    <a:pt x="16151040" y="9024912"/>
                  </a:lnTo>
                  <a:lnTo>
                    <a:pt x="16160059" y="9031521"/>
                  </a:lnTo>
                  <a:lnTo>
                    <a:pt x="16161729" y="9032233"/>
                  </a:lnTo>
                  <a:lnTo>
                    <a:pt x="16161586" y="9032567"/>
                  </a:lnTo>
                  <a:lnTo>
                    <a:pt x="16165258" y="9034133"/>
                  </a:lnTo>
                  <a:lnTo>
                    <a:pt x="16169735" y="9032886"/>
                  </a:lnTo>
                  <a:lnTo>
                    <a:pt x="16171969" y="9029499"/>
                  </a:lnTo>
                  <a:lnTo>
                    <a:pt x="16174821" y="9025586"/>
                  </a:lnTo>
                  <a:lnTo>
                    <a:pt x="16173860" y="9020441"/>
                  </a:lnTo>
                  <a:lnTo>
                    <a:pt x="16160930" y="9010980"/>
                  </a:lnTo>
                  <a:close/>
                </a:path>
                <a:path w="17326610" h="9726930">
                  <a:moveTo>
                    <a:pt x="16087549" y="8959161"/>
                  </a:moveTo>
                  <a:lnTo>
                    <a:pt x="16082403" y="8960122"/>
                  </a:lnTo>
                  <a:lnTo>
                    <a:pt x="16076698" y="8967947"/>
                  </a:lnTo>
                  <a:lnTo>
                    <a:pt x="16077659" y="8973092"/>
                  </a:lnTo>
                  <a:lnTo>
                    <a:pt x="16086677" y="8979701"/>
                  </a:lnTo>
                  <a:lnTo>
                    <a:pt x="16092019" y="8981980"/>
                  </a:lnTo>
                  <a:lnTo>
                    <a:pt x="16096354" y="8981066"/>
                  </a:lnTo>
                  <a:lnTo>
                    <a:pt x="16098588" y="8977679"/>
                  </a:lnTo>
                  <a:lnTo>
                    <a:pt x="16101441" y="8973767"/>
                  </a:lnTo>
                  <a:lnTo>
                    <a:pt x="16100479" y="8968622"/>
                  </a:lnTo>
                  <a:lnTo>
                    <a:pt x="16087549" y="8959161"/>
                  </a:lnTo>
                  <a:close/>
                </a:path>
                <a:path w="17326610" h="9726930">
                  <a:moveTo>
                    <a:pt x="10433420" y="6542956"/>
                  </a:moveTo>
                  <a:lnTo>
                    <a:pt x="10428751" y="6543726"/>
                  </a:lnTo>
                  <a:lnTo>
                    <a:pt x="10422462" y="6544595"/>
                  </a:lnTo>
                  <a:lnTo>
                    <a:pt x="10417936" y="6545031"/>
                  </a:lnTo>
                  <a:lnTo>
                    <a:pt x="10414465" y="6549469"/>
                  </a:lnTo>
                  <a:lnTo>
                    <a:pt x="10415235" y="6554138"/>
                  </a:lnTo>
                  <a:lnTo>
                    <a:pt x="10415432" y="6557379"/>
                  </a:lnTo>
                  <a:lnTo>
                    <a:pt x="10417532" y="6559853"/>
                  </a:lnTo>
                  <a:lnTo>
                    <a:pt x="10420202" y="6560992"/>
                  </a:lnTo>
                  <a:lnTo>
                    <a:pt x="10420345" y="6560658"/>
                  </a:lnTo>
                  <a:lnTo>
                    <a:pt x="10421680" y="6561227"/>
                  </a:lnTo>
                  <a:lnTo>
                    <a:pt x="10424777" y="6561365"/>
                  </a:lnTo>
                  <a:lnTo>
                    <a:pt x="10431067" y="6560497"/>
                  </a:lnTo>
                  <a:lnTo>
                    <a:pt x="10435595" y="6560061"/>
                  </a:lnTo>
                  <a:lnTo>
                    <a:pt x="10439065" y="6555623"/>
                  </a:lnTo>
                  <a:lnTo>
                    <a:pt x="10438294" y="6550953"/>
                  </a:lnTo>
                  <a:lnTo>
                    <a:pt x="10437858" y="6546428"/>
                  </a:lnTo>
                  <a:lnTo>
                    <a:pt x="10433420" y="6542956"/>
                  </a:lnTo>
                  <a:close/>
                </a:path>
                <a:path w="17326610" h="9726930">
                  <a:moveTo>
                    <a:pt x="16014787" y="8906816"/>
                  </a:moveTo>
                  <a:lnTo>
                    <a:pt x="16009642" y="8907778"/>
                  </a:lnTo>
                  <a:lnTo>
                    <a:pt x="16003937" y="8915603"/>
                  </a:lnTo>
                  <a:lnTo>
                    <a:pt x="16004898" y="8920748"/>
                  </a:lnTo>
                  <a:lnTo>
                    <a:pt x="16013916" y="8927357"/>
                  </a:lnTo>
                  <a:lnTo>
                    <a:pt x="16019256" y="8929635"/>
                  </a:lnTo>
                  <a:lnTo>
                    <a:pt x="16023593" y="8928723"/>
                  </a:lnTo>
                  <a:lnTo>
                    <a:pt x="16025827" y="8925335"/>
                  </a:lnTo>
                  <a:lnTo>
                    <a:pt x="16028680" y="8921423"/>
                  </a:lnTo>
                  <a:lnTo>
                    <a:pt x="16027717" y="8916277"/>
                  </a:lnTo>
                  <a:lnTo>
                    <a:pt x="16014787" y="8906816"/>
                  </a:lnTo>
                  <a:close/>
                </a:path>
                <a:path w="17326610" h="9726930">
                  <a:moveTo>
                    <a:pt x="928428" y="2467922"/>
                  </a:moveTo>
                  <a:lnTo>
                    <a:pt x="923184" y="2467264"/>
                  </a:lnTo>
                  <a:lnTo>
                    <a:pt x="915761" y="2473567"/>
                  </a:lnTo>
                  <a:lnTo>
                    <a:pt x="915103" y="2478810"/>
                  </a:lnTo>
                  <a:lnTo>
                    <a:pt x="922456" y="2487471"/>
                  </a:lnTo>
                  <a:lnTo>
                    <a:pt x="923365" y="2489042"/>
                  </a:lnTo>
                  <a:lnTo>
                    <a:pt x="928706" y="2491320"/>
                  </a:lnTo>
                  <a:lnTo>
                    <a:pt x="932088" y="2490791"/>
                  </a:lnTo>
                  <a:lnTo>
                    <a:pt x="938274" y="2485538"/>
                  </a:lnTo>
                  <a:lnTo>
                    <a:pt x="938932" y="2480295"/>
                  </a:lnTo>
                  <a:lnTo>
                    <a:pt x="928428" y="2467922"/>
                  </a:lnTo>
                  <a:close/>
                </a:path>
                <a:path w="17326610" h="9726930">
                  <a:moveTo>
                    <a:pt x="15942500" y="8854279"/>
                  </a:moveTo>
                  <a:lnTo>
                    <a:pt x="15937021" y="8855098"/>
                  </a:lnTo>
                  <a:lnTo>
                    <a:pt x="15934168" y="8859011"/>
                  </a:lnTo>
                  <a:lnTo>
                    <a:pt x="15931458" y="8862590"/>
                  </a:lnTo>
                  <a:lnTo>
                    <a:pt x="15932277" y="8868069"/>
                  </a:lnTo>
                  <a:lnTo>
                    <a:pt x="15941296" y="8874678"/>
                  </a:lnTo>
                  <a:lnTo>
                    <a:pt x="15946637" y="8876956"/>
                  </a:lnTo>
                  <a:lnTo>
                    <a:pt x="15950638" y="8875901"/>
                  </a:lnTo>
                  <a:lnTo>
                    <a:pt x="15953206" y="8872656"/>
                  </a:lnTo>
                  <a:lnTo>
                    <a:pt x="15955916" y="8869078"/>
                  </a:lnTo>
                  <a:lnTo>
                    <a:pt x="15955096" y="8863598"/>
                  </a:lnTo>
                  <a:lnTo>
                    <a:pt x="15946080" y="8856990"/>
                  </a:lnTo>
                  <a:lnTo>
                    <a:pt x="15942500" y="8854279"/>
                  </a:lnTo>
                  <a:close/>
                </a:path>
                <a:path w="17326610" h="9726930">
                  <a:moveTo>
                    <a:pt x="10521992" y="6531416"/>
                  </a:moveTo>
                  <a:lnTo>
                    <a:pt x="10517322" y="6532186"/>
                  </a:lnTo>
                  <a:lnTo>
                    <a:pt x="10511034" y="6533055"/>
                  </a:lnTo>
                  <a:lnTo>
                    <a:pt x="10506507" y="6533491"/>
                  </a:lnTo>
                  <a:lnTo>
                    <a:pt x="10503036" y="6537929"/>
                  </a:lnTo>
                  <a:lnTo>
                    <a:pt x="10503806" y="6542598"/>
                  </a:lnTo>
                  <a:lnTo>
                    <a:pt x="10504145" y="6545505"/>
                  </a:lnTo>
                  <a:lnTo>
                    <a:pt x="10506245" y="6547979"/>
                  </a:lnTo>
                  <a:lnTo>
                    <a:pt x="10510251" y="6549688"/>
                  </a:lnTo>
                  <a:lnTo>
                    <a:pt x="10513350" y="6549826"/>
                  </a:lnTo>
                  <a:lnTo>
                    <a:pt x="10519639" y="6548958"/>
                  </a:lnTo>
                  <a:lnTo>
                    <a:pt x="10524165" y="6548521"/>
                  </a:lnTo>
                  <a:lnTo>
                    <a:pt x="10527636" y="6544083"/>
                  </a:lnTo>
                  <a:lnTo>
                    <a:pt x="10526866" y="6539414"/>
                  </a:lnTo>
                  <a:lnTo>
                    <a:pt x="10526429" y="6534887"/>
                  </a:lnTo>
                  <a:lnTo>
                    <a:pt x="10521992" y="6531416"/>
                  </a:lnTo>
                  <a:close/>
                </a:path>
                <a:path w="17326610" h="9726930">
                  <a:moveTo>
                    <a:pt x="15869879" y="8801600"/>
                  </a:moveTo>
                  <a:lnTo>
                    <a:pt x="15864543" y="8802087"/>
                  </a:lnTo>
                  <a:lnTo>
                    <a:pt x="15861691" y="8805999"/>
                  </a:lnTo>
                  <a:lnTo>
                    <a:pt x="15859314" y="8809720"/>
                  </a:lnTo>
                  <a:lnTo>
                    <a:pt x="15859800" y="8815057"/>
                  </a:lnTo>
                  <a:lnTo>
                    <a:pt x="15868818" y="8821665"/>
                  </a:lnTo>
                  <a:lnTo>
                    <a:pt x="15874158" y="8823943"/>
                  </a:lnTo>
                  <a:lnTo>
                    <a:pt x="15878161" y="8822889"/>
                  </a:lnTo>
                  <a:lnTo>
                    <a:pt x="15880729" y="8819644"/>
                  </a:lnTo>
                  <a:lnTo>
                    <a:pt x="15883105" y="8815923"/>
                  </a:lnTo>
                  <a:lnTo>
                    <a:pt x="15882619" y="8810586"/>
                  </a:lnTo>
                  <a:lnTo>
                    <a:pt x="15873601" y="8803977"/>
                  </a:lnTo>
                  <a:lnTo>
                    <a:pt x="15869879" y="8801600"/>
                  </a:lnTo>
                  <a:close/>
                </a:path>
                <a:path w="17326610" h="9726930">
                  <a:moveTo>
                    <a:pt x="872982" y="2398106"/>
                  </a:moveTo>
                  <a:lnTo>
                    <a:pt x="867262" y="2397640"/>
                  </a:lnTo>
                  <a:lnTo>
                    <a:pt x="863693" y="2400457"/>
                  </a:lnTo>
                  <a:lnTo>
                    <a:pt x="859790" y="2403133"/>
                  </a:lnTo>
                  <a:lnTo>
                    <a:pt x="859323" y="2408852"/>
                  </a:lnTo>
                  <a:lnTo>
                    <a:pt x="862140" y="2412421"/>
                  </a:lnTo>
                  <a:lnTo>
                    <a:pt x="866200" y="2417704"/>
                  </a:lnTo>
                  <a:lnTo>
                    <a:pt x="866775" y="2419132"/>
                  </a:lnTo>
                  <a:lnTo>
                    <a:pt x="872450" y="2421553"/>
                  </a:lnTo>
                  <a:lnTo>
                    <a:pt x="875690" y="2421357"/>
                  </a:lnTo>
                  <a:lnTo>
                    <a:pt x="878164" y="2419256"/>
                  </a:lnTo>
                  <a:lnTo>
                    <a:pt x="882068" y="2416581"/>
                  </a:lnTo>
                  <a:lnTo>
                    <a:pt x="882534" y="2410862"/>
                  </a:lnTo>
                  <a:lnTo>
                    <a:pt x="879716" y="2407292"/>
                  </a:lnTo>
                  <a:lnTo>
                    <a:pt x="875657" y="2402009"/>
                  </a:lnTo>
                  <a:lnTo>
                    <a:pt x="872982" y="2398106"/>
                  </a:lnTo>
                  <a:close/>
                </a:path>
                <a:path w="17326610" h="9726930">
                  <a:moveTo>
                    <a:pt x="15797878" y="8748396"/>
                  </a:moveTo>
                  <a:lnTo>
                    <a:pt x="15792541" y="8748882"/>
                  </a:lnTo>
                  <a:lnTo>
                    <a:pt x="15789689" y="8752795"/>
                  </a:lnTo>
                  <a:lnTo>
                    <a:pt x="15786979" y="8756373"/>
                  </a:lnTo>
                  <a:lnTo>
                    <a:pt x="15787464" y="8761710"/>
                  </a:lnTo>
                  <a:lnTo>
                    <a:pt x="15796483" y="8768319"/>
                  </a:lnTo>
                  <a:lnTo>
                    <a:pt x="15798486" y="8769173"/>
                  </a:lnTo>
                  <a:lnTo>
                    <a:pt x="15798010" y="8769365"/>
                  </a:lnTo>
                  <a:lnTo>
                    <a:pt x="15801681" y="8770931"/>
                  </a:lnTo>
                  <a:lnTo>
                    <a:pt x="15805682" y="8769876"/>
                  </a:lnTo>
                  <a:lnTo>
                    <a:pt x="15808250" y="8766631"/>
                  </a:lnTo>
                  <a:lnTo>
                    <a:pt x="15810960" y="8763052"/>
                  </a:lnTo>
                  <a:lnTo>
                    <a:pt x="15810475" y="8757716"/>
                  </a:lnTo>
                  <a:lnTo>
                    <a:pt x="15801458" y="8751107"/>
                  </a:lnTo>
                  <a:lnTo>
                    <a:pt x="15797878" y="8748396"/>
                  </a:lnTo>
                  <a:close/>
                </a:path>
                <a:path w="17326610" h="9726930">
                  <a:moveTo>
                    <a:pt x="10610848" y="6519209"/>
                  </a:moveTo>
                  <a:lnTo>
                    <a:pt x="10606179" y="6519979"/>
                  </a:lnTo>
                  <a:lnTo>
                    <a:pt x="10599889" y="6520848"/>
                  </a:lnTo>
                  <a:lnTo>
                    <a:pt x="10595363" y="6521284"/>
                  </a:lnTo>
                  <a:lnTo>
                    <a:pt x="10591892" y="6525722"/>
                  </a:lnTo>
                  <a:lnTo>
                    <a:pt x="10592662" y="6530391"/>
                  </a:lnTo>
                  <a:lnTo>
                    <a:pt x="10593001" y="6533298"/>
                  </a:lnTo>
                  <a:lnTo>
                    <a:pt x="10595103" y="6535772"/>
                  </a:lnTo>
                  <a:lnTo>
                    <a:pt x="10599109" y="6537481"/>
                  </a:lnTo>
                  <a:lnTo>
                    <a:pt x="10602206" y="6537618"/>
                  </a:lnTo>
                  <a:lnTo>
                    <a:pt x="10608494" y="6536750"/>
                  </a:lnTo>
                  <a:lnTo>
                    <a:pt x="10613022" y="6536314"/>
                  </a:lnTo>
                  <a:lnTo>
                    <a:pt x="10616492" y="6531875"/>
                  </a:lnTo>
                  <a:lnTo>
                    <a:pt x="10615721" y="6527207"/>
                  </a:lnTo>
                  <a:lnTo>
                    <a:pt x="10615286" y="6522680"/>
                  </a:lnTo>
                  <a:lnTo>
                    <a:pt x="10610848" y="6519209"/>
                  </a:lnTo>
                  <a:close/>
                </a:path>
                <a:path w="17326610" h="9726930">
                  <a:moveTo>
                    <a:pt x="15725685" y="8694716"/>
                  </a:moveTo>
                  <a:lnTo>
                    <a:pt x="15720349" y="8695202"/>
                  </a:lnTo>
                  <a:lnTo>
                    <a:pt x="15717496" y="8699114"/>
                  </a:lnTo>
                  <a:lnTo>
                    <a:pt x="15714787" y="8702693"/>
                  </a:lnTo>
                  <a:lnTo>
                    <a:pt x="15715272" y="8708030"/>
                  </a:lnTo>
                  <a:lnTo>
                    <a:pt x="15724288" y="8714639"/>
                  </a:lnTo>
                  <a:lnTo>
                    <a:pt x="15726291" y="8715493"/>
                  </a:lnTo>
                  <a:lnTo>
                    <a:pt x="15725815" y="8715684"/>
                  </a:lnTo>
                  <a:lnTo>
                    <a:pt x="15729487" y="8717250"/>
                  </a:lnTo>
                  <a:lnTo>
                    <a:pt x="15733490" y="8716196"/>
                  </a:lnTo>
                  <a:lnTo>
                    <a:pt x="15736058" y="8712952"/>
                  </a:lnTo>
                  <a:lnTo>
                    <a:pt x="15738767" y="8709372"/>
                  </a:lnTo>
                  <a:lnTo>
                    <a:pt x="15738282" y="8704036"/>
                  </a:lnTo>
                  <a:lnTo>
                    <a:pt x="15729264" y="8697426"/>
                  </a:lnTo>
                  <a:lnTo>
                    <a:pt x="15725685" y="8694716"/>
                  </a:lnTo>
                  <a:close/>
                </a:path>
                <a:path w="17326610" h="9726930">
                  <a:moveTo>
                    <a:pt x="817821" y="2327623"/>
                  </a:moveTo>
                  <a:lnTo>
                    <a:pt x="812243" y="2326822"/>
                  </a:lnTo>
                  <a:lnTo>
                    <a:pt x="805105" y="2332457"/>
                  </a:lnTo>
                  <a:lnTo>
                    <a:pt x="804304" y="2338034"/>
                  </a:lnTo>
                  <a:lnTo>
                    <a:pt x="807122" y="2341604"/>
                  </a:lnTo>
                  <a:lnTo>
                    <a:pt x="810848" y="2346744"/>
                  </a:lnTo>
                  <a:lnTo>
                    <a:pt x="811756" y="2348315"/>
                  </a:lnTo>
                  <a:lnTo>
                    <a:pt x="817097" y="2350593"/>
                  </a:lnTo>
                  <a:lnTo>
                    <a:pt x="820337" y="2350398"/>
                  </a:lnTo>
                  <a:lnTo>
                    <a:pt x="822812" y="2348296"/>
                  </a:lnTo>
                  <a:lnTo>
                    <a:pt x="826381" y="2345479"/>
                  </a:lnTo>
                  <a:lnTo>
                    <a:pt x="827182" y="2339901"/>
                  </a:lnTo>
                  <a:lnTo>
                    <a:pt x="824364" y="2336332"/>
                  </a:lnTo>
                  <a:lnTo>
                    <a:pt x="820638" y="2331192"/>
                  </a:lnTo>
                  <a:lnTo>
                    <a:pt x="817821" y="2327623"/>
                  </a:lnTo>
                  <a:close/>
                </a:path>
                <a:path w="17326610" h="9726930">
                  <a:moveTo>
                    <a:pt x="15653827" y="8641179"/>
                  </a:moveTo>
                  <a:lnTo>
                    <a:pt x="15648488" y="8641664"/>
                  </a:lnTo>
                  <a:lnTo>
                    <a:pt x="15645637" y="8645577"/>
                  </a:lnTo>
                  <a:lnTo>
                    <a:pt x="15642926" y="8649156"/>
                  </a:lnTo>
                  <a:lnTo>
                    <a:pt x="15643411" y="8654492"/>
                  </a:lnTo>
                  <a:lnTo>
                    <a:pt x="15652430" y="8661101"/>
                  </a:lnTo>
                  <a:lnTo>
                    <a:pt x="15654433" y="8661955"/>
                  </a:lnTo>
                  <a:lnTo>
                    <a:pt x="15653957" y="8662147"/>
                  </a:lnTo>
                  <a:lnTo>
                    <a:pt x="15657629" y="8663713"/>
                  </a:lnTo>
                  <a:lnTo>
                    <a:pt x="15661629" y="8662658"/>
                  </a:lnTo>
                  <a:lnTo>
                    <a:pt x="15664197" y="8659413"/>
                  </a:lnTo>
                  <a:lnTo>
                    <a:pt x="15666908" y="8655834"/>
                  </a:lnTo>
                  <a:lnTo>
                    <a:pt x="15666423" y="8650498"/>
                  </a:lnTo>
                  <a:lnTo>
                    <a:pt x="15657405" y="8643889"/>
                  </a:lnTo>
                  <a:lnTo>
                    <a:pt x="15653827" y="8641179"/>
                  </a:lnTo>
                  <a:close/>
                </a:path>
                <a:path w="17326610" h="9726930">
                  <a:moveTo>
                    <a:pt x="10699847" y="6506668"/>
                  </a:moveTo>
                  <a:lnTo>
                    <a:pt x="10695177" y="6507438"/>
                  </a:lnTo>
                  <a:lnTo>
                    <a:pt x="10688888" y="6508307"/>
                  </a:lnTo>
                  <a:lnTo>
                    <a:pt x="10684362" y="6508743"/>
                  </a:lnTo>
                  <a:lnTo>
                    <a:pt x="10680891" y="6513181"/>
                  </a:lnTo>
                  <a:lnTo>
                    <a:pt x="10681660" y="6517849"/>
                  </a:lnTo>
                  <a:lnTo>
                    <a:pt x="10681999" y="6520756"/>
                  </a:lnTo>
                  <a:lnTo>
                    <a:pt x="10684100" y="6523231"/>
                  </a:lnTo>
                  <a:lnTo>
                    <a:pt x="10688106" y="6524940"/>
                  </a:lnTo>
                  <a:lnTo>
                    <a:pt x="10691204" y="6525078"/>
                  </a:lnTo>
                  <a:lnTo>
                    <a:pt x="10697493" y="6524209"/>
                  </a:lnTo>
                  <a:lnTo>
                    <a:pt x="10702019" y="6523772"/>
                  </a:lnTo>
                  <a:lnTo>
                    <a:pt x="10705491" y="6519334"/>
                  </a:lnTo>
                  <a:lnTo>
                    <a:pt x="10704721" y="6514666"/>
                  </a:lnTo>
                  <a:lnTo>
                    <a:pt x="10704284" y="6510139"/>
                  </a:lnTo>
                  <a:lnTo>
                    <a:pt x="10699847" y="6506668"/>
                  </a:lnTo>
                  <a:close/>
                </a:path>
                <a:path w="17326610" h="9726930">
                  <a:moveTo>
                    <a:pt x="15582251" y="8586973"/>
                  </a:moveTo>
                  <a:lnTo>
                    <a:pt x="15576915" y="8587459"/>
                  </a:lnTo>
                  <a:lnTo>
                    <a:pt x="15574063" y="8591372"/>
                  </a:lnTo>
                  <a:lnTo>
                    <a:pt x="15571353" y="8594951"/>
                  </a:lnTo>
                  <a:lnTo>
                    <a:pt x="15571838" y="8600287"/>
                  </a:lnTo>
                  <a:lnTo>
                    <a:pt x="15580856" y="8606895"/>
                  </a:lnTo>
                  <a:lnTo>
                    <a:pt x="15582858" y="8607749"/>
                  </a:lnTo>
                  <a:lnTo>
                    <a:pt x="15582381" y="8607941"/>
                  </a:lnTo>
                  <a:lnTo>
                    <a:pt x="15586053" y="8609507"/>
                  </a:lnTo>
                  <a:lnTo>
                    <a:pt x="15590056" y="8608453"/>
                  </a:lnTo>
                  <a:lnTo>
                    <a:pt x="15592624" y="8605207"/>
                  </a:lnTo>
                  <a:lnTo>
                    <a:pt x="15595335" y="8601629"/>
                  </a:lnTo>
                  <a:lnTo>
                    <a:pt x="15594847" y="8596292"/>
                  </a:lnTo>
                  <a:lnTo>
                    <a:pt x="15585830" y="8589683"/>
                  </a:lnTo>
                  <a:lnTo>
                    <a:pt x="15582251" y="8586973"/>
                  </a:lnTo>
                  <a:close/>
                </a:path>
                <a:path w="17326610" h="9726930">
                  <a:moveTo>
                    <a:pt x="764373" y="2255897"/>
                  </a:moveTo>
                  <a:lnTo>
                    <a:pt x="759130" y="2255239"/>
                  </a:lnTo>
                  <a:lnTo>
                    <a:pt x="751323" y="2260590"/>
                  </a:lnTo>
                  <a:lnTo>
                    <a:pt x="750665" y="2265832"/>
                  </a:lnTo>
                  <a:lnTo>
                    <a:pt x="753341" y="2269735"/>
                  </a:lnTo>
                  <a:lnTo>
                    <a:pt x="757066" y="2274876"/>
                  </a:lnTo>
                  <a:lnTo>
                    <a:pt x="758117" y="2276114"/>
                  </a:lnTo>
                  <a:lnTo>
                    <a:pt x="760645" y="2277587"/>
                  </a:lnTo>
                  <a:lnTo>
                    <a:pt x="760502" y="2277920"/>
                  </a:lnTo>
                  <a:lnTo>
                    <a:pt x="763173" y="2279059"/>
                  </a:lnTo>
                  <a:lnTo>
                    <a:pt x="766556" y="2278529"/>
                  </a:lnTo>
                  <a:lnTo>
                    <a:pt x="768888" y="2276762"/>
                  </a:lnTo>
                  <a:lnTo>
                    <a:pt x="772791" y="2274087"/>
                  </a:lnTo>
                  <a:lnTo>
                    <a:pt x="773450" y="2268844"/>
                  </a:lnTo>
                  <a:lnTo>
                    <a:pt x="770774" y="2264940"/>
                  </a:lnTo>
                  <a:lnTo>
                    <a:pt x="767048" y="2259800"/>
                  </a:lnTo>
                  <a:lnTo>
                    <a:pt x="764373" y="2255897"/>
                  </a:lnTo>
                  <a:close/>
                </a:path>
                <a:path w="17326610" h="9726930">
                  <a:moveTo>
                    <a:pt x="15510676" y="8532767"/>
                  </a:moveTo>
                  <a:lnTo>
                    <a:pt x="15505341" y="8533253"/>
                  </a:lnTo>
                  <a:lnTo>
                    <a:pt x="15499635" y="8541078"/>
                  </a:lnTo>
                  <a:lnTo>
                    <a:pt x="15500120" y="8546415"/>
                  </a:lnTo>
                  <a:lnTo>
                    <a:pt x="15509137" y="8553023"/>
                  </a:lnTo>
                  <a:lnTo>
                    <a:pt x="15511142" y="8553878"/>
                  </a:lnTo>
                  <a:lnTo>
                    <a:pt x="15511000" y="8554212"/>
                  </a:lnTo>
                  <a:lnTo>
                    <a:pt x="15514672" y="8555779"/>
                  </a:lnTo>
                  <a:lnTo>
                    <a:pt x="15518673" y="8554723"/>
                  </a:lnTo>
                  <a:lnTo>
                    <a:pt x="15521240" y="8551478"/>
                  </a:lnTo>
                  <a:lnTo>
                    <a:pt x="15524093" y="8547566"/>
                  </a:lnTo>
                  <a:lnTo>
                    <a:pt x="15523608" y="8542229"/>
                  </a:lnTo>
                  <a:lnTo>
                    <a:pt x="15510676" y="8532767"/>
                  </a:lnTo>
                  <a:close/>
                </a:path>
                <a:path w="17326610" h="9726930">
                  <a:moveTo>
                    <a:pt x="10788844" y="6494126"/>
                  </a:moveTo>
                  <a:lnTo>
                    <a:pt x="10784176" y="6494897"/>
                  </a:lnTo>
                  <a:lnTo>
                    <a:pt x="10777887" y="6495766"/>
                  </a:lnTo>
                  <a:lnTo>
                    <a:pt x="10773361" y="6496203"/>
                  </a:lnTo>
                  <a:lnTo>
                    <a:pt x="10769888" y="6500640"/>
                  </a:lnTo>
                  <a:lnTo>
                    <a:pt x="10770659" y="6505309"/>
                  </a:lnTo>
                  <a:lnTo>
                    <a:pt x="10770998" y="6508215"/>
                  </a:lnTo>
                  <a:lnTo>
                    <a:pt x="10773099" y="6510690"/>
                  </a:lnTo>
                  <a:lnTo>
                    <a:pt x="10777105" y="6512398"/>
                  </a:lnTo>
                  <a:lnTo>
                    <a:pt x="10780202" y="6512536"/>
                  </a:lnTo>
                  <a:lnTo>
                    <a:pt x="10786491" y="6511668"/>
                  </a:lnTo>
                  <a:lnTo>
                    <a:pt x="10791018" y="6511231"/>
                  </a:lnTo>
                  <a:lnTo>
                    <a:pt x="10794490" y="6506793"/>
                  </a:lnTo>
                  <a:lnTo>
                    <a:pt x="10793719" y="6502125"/>
                  </a:lnTo>
                  <a:lnTo>
                    <a:pt x="10793283" y="6497598"/>
                  </a:lnTo>
                  <a:lnTo>
                    <a:pt x="10788844" y="6494126"/>
                  </a:lnTo>
                  <a:close/>
                </a:path>
                <a:path w="17326610" h="9726930">
                  <a:moveTo>
                    <a:pt x="15439245" y="8478228"/>
                  </a:moveTo>
                  <a:lnTo>
                    <a:pt x="15433907" y="8478713"/>
                  </a:lnTo>
                  <a:lnTo>
                    <a:pt x="15428202" y="8486538"/>
                  </a:lnTo>
                  <a:lnTo>
                    <a:pt x="15428689" y="8491876"/>
                  </a:lnTo>
                  <a:lnTo>
                    <a:pt x="15437707" y="8498484"/>
                  </a:lnTo>
                  <a:lnTo>
                    <a:pt x="15439710" y="8499339"/>
                  </a:lnTo>
                  <a:lnTo>
                    <a:pt x="15439568" y="8499673"/>
                  </a:lnTo>
                  <a:lnTo>
                    <a:pt x="15443239" y="8501239"/>
                  </a:lnTo>
                  <a:lnTo>
                    <a:pt x="15447240" y="8500184"/>
                  </a:lnTo>
                  <a:lnTo>
                    <a:pt x="15449808" y="8496939"/>
                  </a:lnTo>
                  <a:lnTo>
                    <a:pt x="15452661" y="8493026"/>
                  </a:lnTo>
                  <a:lnTo>
                    <a:pt x="15452175" y="8487690"/>
                  </a:lnTo>
                  <a:lnTo>
                    <a:pt x="15439245" y="8478228"/>
                  </a:lnTo>
                  <a:close/>
                </a:path>
                <a:path w="17326610" h="9726930">
                  <a:moveTo>
                    <a:pt x="711829" y="2182978"/>
                  </a:moveTo>
                  <a:lnTo>
                    <a:pt x="706728" y="2181986"/>
                  </a:lnTo>
                  <a:lnTo>
                    <a:pt x="702825" y="2184661"/>
                  </a:lnTo>
                  <a:lnTo>
                    <a:pt x="699255" y="2187479"/>
                  </a:lnTo>
                  <a:lnTo>
                    <a:pt x="698263" y="2192580"/>
                  </a:lnTo>
                  <a:lnTo>
                    <a:pt x="700939" y="2196483"/>
                  </a:lnTo>
                  <a:lnTo>
                    <a:pt x="704665" y="2201623"/>
                  </a:lnTo>
                  <a:lnTo>
                    <a:pt x="705573" y="2203195"/>
                  </a:lnTo>
                  <a:lnTo>
                    <a:pt x="708101" y="2204668"/>
                  </a:lnTo>
                  <a:lnTo>
                    <a:pt x="708243" y="2204334"/>
                  </a:lnTo>
                  <a:lnTo>
                    <a:pt x="710914" y="2205473"/>
                  </a:lnTo>
                  <a:lnTo>
                    <a:pt x="714154" y="2205277"/>
                  </a:lnTo>
                  <a:lnTo>
                    <a:pt x="716486" y="2203510"/>
                  </a:lnTo>
                  <a:lnTo>
                    <a:pt x="720056" y="2200692"/>
                  </a:lnTo>
                  <a:lnTo>
                    <a:pt x="721048" y="2195591"/>
                  </a:lnTo>
                  <a:lnTo>
                    <a:pt x="718372" y="2191689"/>
                  </a:lnTo>
                  <a:lnTo>
                    <a:pt x="714647" y="2186548"/>
                  </a:lnTo>
                  <a:lnTo>
                    <a:pt x="711829" y="2182978"/>
                  </a:lnTo>
                  <a:close/>
                </a:path>
                <a:path w="17326610" h="9726930">
                  <a:moveTo>
                    <a:pt x="15368004" y="8424165"/>
                  </a:moveTo>
                  <a:lnTo>
                    <a:pt x="15362668" y="8424651"/>
                  </a:lnTo>
                  <a:lnTo>
                    <a:pt x="15356964" y="8432476"/>
                  </a:lnTo>
                  <a:lnTo>
                    <a:pt x="15357449" y="8437812"/>
                  </a:lnTo>
                  <a:lnTo>
                    <a:pt x="15366465" y="8444421"/>
                  </a:lnTo>
                  <a:lnTo>
                    <a:pt x="15368468" y="8445275"/>
                  </a:lnTo>
                  <a:lnTo>
                    <a:pt x="15368326" y="8445609"/>
                  </a:lnTo>
                  <a:lnTo>
                    <a:pt x="15371997" y="8447176"/>
                  </a:lnTo>
                  <a:lnTo>
                    <a:pt x="15375998" y="8446120"/>
                  </a:lnTo>
                  <a:lnTo>
                    <a:pt x="15378566" y="8442875"/>
                  </a:lnTo>
                  <a:lnTo>
                    <a:pt x="15381419" y="8438963"/>
                  </a:lnTo>
                  <a:lnTo>
                    <a:pt x="15380934" y="8433626"/>
                  </a:lnTo>
                  <a:lnTo>
                    <a:pt x="15368004" y="8424165"/>
                  </a:lnTo>
                  <a:close/>
                </a:path>
                <a:path w="17326610" h="9726930">
                  <a:moveTo>
                    <a:pt x="15296571" y="8369626"/>
                  </a:moveTo>
                  <a:lnTo>
                    <a:pt x="15291236" y="8370111"/>
                  </a:lnTo>
                  <a:lnTo>
                    <a:pt x="15285530" y="8377937"/>
                  </a:lnTo>
                  <a:lnTo>
                    <a:pt x="15286015" y="8383273"/>
                  </a:lnTo>
                  <a:lnTo>
                    <a:pt x="15295035" y="8389883"/>
                  </a:lnTo>
                  <a:lnTo>
                    <a:pt x="15297037" y="8390737"/>
                  </a:lnTo>
                  <a:lnTo>
                    <a:pt x="15296895" y="8391070"/>
                  </a:lnTo>
                  <a:lnTo>
                    <a:pt x="15300567" y="8392637"/>
                  </a:lnTo>
                  <a:lnTo>
                    <a:pt x="15304567" y="8391581"/>
                  </a:lnTo>
                  <a:lnTo>
                    <a:pt x="15307135" y="8388337"/>
                  </a:lnTo>
                  <a:lnTo>
                    <a:pt x="15309988" y="8384424"/>
                  </a:lnTo>
                  <a:lnTo>
                    <a:pt x="15309503" y="8379088"/>
                  </a:lnTo>
                  <a:lnTo>
                    <a:pt x="15296571" y="8369626"/>
                  </a:lnTo>
                  <a:close/>
                </a:path>
                <a:path w="17326610" h="9726930">
                  <a:moveTo>
                    <a:pt x="10877701" y="6481919"/>
                  </a:moveTo>
                  <a:lnTo>
                    <a:pt x="10873031" y="6482690"/>
                  </a:lnTo>
                  <a:lnTo>
                    <a:pt x="10866742" y="6483558"/>
                  </a:lnTo>
                  <a:lnTo>
                    <a:pt x="10862216" y="6483995"/>
                  </a:lnTo>
                  <a:lnTo>
                    <a:pt x="10858745" y="6488433"/>
                  </a:lnTo>
                  <a:lnTo>
                    <a:pt x="10859514" y="6493101"/>
                  </a:lnTo>
                  <a:lnTo>
                    <a:pt x="10859853" y="6496008"/>
                  </a:lnTo>
                  <a:lnTo>
                    <a:pt x="10861955" y="6498482"/>
                  </a:lnTo>
                  <a:lnTo>
                    <a:pt x="10865960" y="6500191"/>
                  </a:lnTo>
                  <a:lnTo>
                    <a:pt x="10869058" y="6500329"/>
                  </a:lnTo>
                  <a:lnTo>
                    <a:pt x="10875348" y="6499460"/>
                  </a:lnTo>
                  <a:lnTo>
                    <a:pt x="10879873" y="6499024"/>
                  </a:lnTo>
                  <a:lnTo>
                    <a:pt x="10883345" y="6494585"/>
                  </a:lnTo>
                  <a:lnTo>
                    <a:pt x="10882575" y="6489917"/>
                  </a:lnTo>
                  <a:lnTo>
                    <a:pt x="10882139" y="6485390"/>
                  </a:lnTo>
                  <a:lnTo>
                    <a:pt x="10877701" y="6481919"/>
                  </a:lnTo>
                  <a:close/>
                </a:path>
                <a:path w="17326610" h="9726930">
                  <a:moveTo>
                    <a:pt x="661332" y="2108960"/>
                  </a:moveTo>
                  <a:lnTo>
                    <a:pt x="655897" y="2107826"/>
                  </a:lnTo>
                  <a:lnTo>
                    <a:pt x="648091" y="2113176"/>
                  </a:lnTo>
                  <a:lnTo>
                    <a:pt x="647032" y="2118249"/>
                  </a:lnTo>
                  <a:lnTo>
                    <a:pt x="646957" y="2118611"/>
                  </a:lnTo>
                  <a:lnTo>
                    <a:pt x="649632" y="2122514"/>
                  </a:lnTo>
                  <a:lnTo>
                    <a:pt x="653215" y="2127988"/>
                  </a:lnTo>
                  <a:lnTo>
                    <a:pt x="654123" y="2129560"/>
                  </a:lnTo>
                  <a:lnTo>
                    <a:pt x="656986" y="2131175"/>
                  </a:lnTo>
                  <a:lnTo>
                    <a:pt x="659656" y="2132314"/>
                  </a:lnTo>
                  <a:lnTo>
                    <a:pt x="662896" y="2132118"/>
                  </a:lnTo>
                  <a:lnTo>
                    <a:pt x="665228" y="2130350"/>
                  </a:lnTo>
                  <a:lnTo>
                    <a:pt x="669132" y="2127676"/>
                  </a:lnTo>
                  <a:lnTo>
                    <a:pt x="670190" y="2122603"/>
                  </a:lnTo>
                  <a:lnTo>
                    <a:pt x="670266" y="2122241"/>
                  </a:lnTo>
                  <a:lnTo>
                    <a:pt x="667590" y="2118338"/>
                  </a:lnTo>
                  <a:lnTo>
                    <a:pt x="664007" y="2112864"/>
                  </a:lnTo>
                  <a:lnTo>
                    <a:pt x="661332" y="2108960"/>
                  </a:lnTo>
                  <a:close/>
                </a:path>
                <a:path w="17326610" h="9726930">
                  <a:moveTo>
                    <a:pt x="15225140" y="8315086"/>
                  </a:moveTo>
                  <a:lnTo>
                    <a:pt x="15219803" y="8315572"/>
                  </a:lnTo>
                  <a:lnTo>
                    <a:pt x="15214097" y="8323396"/>
                  </a:lnTo>
                  <a:lnTo>
                    <a:pt x="15214584" y="8328733"/>
                  </a:lnTo>
                  <a:lnTo>
                    <a:pt x="15223602" y="8335343"/>
                  </a:lnTo>
                  <a:lnTo>
                    <a:pt x="15225604" y="8336197"/>
                  </a:lnTo>
                  <a:lnTo>
                    <a:pt x="15225462" y="8336531"/>
                  </a:lnTo>
                  <a:lnTo>
                    <a:pt x="15229135" y="8338097"/>
                  </a:lnTo>
                  <a:lnTo>
                    <a:pt x="15233135" y="8337042"/>
                  </a:lnTo>
                  <a:lnTo>
                    <a:pt x="15235702" y="8333796"/>
                  </a:lnTo>
                  <a:lnTo>
                    <a:pt x="15238555" y="8329884"/>
                  </a:lnTo>
                  <a:lnTo>
                    <a:pt x="15238070" y="8324548"/>
                  </a:lnTo>
                  <a:lnTo>
                    <a:pt x="15225140" y="8315086"/>
                  </a:lnTo>
                  <a:close/>
                </a:path>
                <a:path w="17326610" h="9726930">
                  <a:moveTo>
                    <a:pt x="15154042" y="8260690"/>
                  </a:moveTo>
                  <a:lnTo>
                    <a:pt x="15148706" y="8261175"/>
                  </a:lnTo>
                  <a:lnTo>
                    <a:pt x="15143000" y="8269001"/>
                  </a:lnTo>
                  <a:lnTo>
                    <a:pt x="15143486" y="8274337"/>
                  </a:lnTo>
                  <a:lnTo>
                    <a:pt x="15152502" y="8280946"/>
                  </a:lnTo>
                  <a:lnTo>
                    <a:pt x="15154506" y="8281800"/>
                  </a:lnTo>
                  <a:lnTo>
                    <a:pt x="15154364" y="8282134"/>
                  </a:lnTo>
                  <a:lnTo>
                    <a:pt x="15158035" y="8283700"/>
                  </a:lnTo>
                  <a:lnTo>
                    <a:pt x="15162038" y="8282645"/>
                  </a:lnTo>
                  <a:lnTo>
                    <a:pt x="15164606" y="8279401"/>
                  </a:lnTo>
                  <a:lnTo>
                    <a:pt x="15167459" y="8275488"/>
                  </a:lnTo>
                  <a:lnTo>
                    <a:pt x="15166972" y="8270151"/>
                  </a:lnTo>
                  <a:lnTo>
                    <a:pt x="15154042" y="8260690"/>
                  </a:lnTo>
                  <a:close/>
                </a:path>
                <a:path w="17326610" h="9726930">
                  <a:moveTo>
                    <a:pt x="10966556" y="6469712"/>
                  </a:moveTo>
                  <a:lnTo>
                    <a:pt x="10961888" y="6470482"/>
                  </a:lnTo>
                  <a:lnTo>
                    <a:pt x="10955599" y="6471351"/>
                  </a:lnTo>
                  <a:lnTo>
                    <a:pt x="10951073" y="6471787"/>
                  </a:lnTo>
                  <a:lnTo>
                    <a:pt x="10947601" y="6476226"/>
                  </a:lnTo>
                  <a:lnTo>
                    <a:pt x="10948372" y="6480895"/>
                  </a:lnTo>
                  <a:lnTo>
                    <a:pt x="10948568" y="6484134"/>
                  </a:lnTo>
                  <a:lnTo>
                    <a:pt x="10950669" y="6486609"/>
                  </a:lnTo>
                  <a:lnTo>
                    <a:pt x="10953339" y="6487748"/>
                  </a:lnTo>
                  <a:lnTo>
                    <a:pt x="10953481" y="6487414"/>
                  </a:lnTo>
                  <a:lnTo>
                    <a:pt x="10954817" y="6487984"/>
                  </a:lnTo>
                  <a:lnTo>
                    <a:pt x="10957914" y="6488121"/>
                  </a:lnTo>
                  <a:lnTo>
                    <a:pt x="10964204" y="6487253"/>
                  </a:lnTo>
                  <a:lnTo>
                    <a:pt x="10968730" y="6486816"/>
                  </a:lnTo>
                  <a:lnTo>
                    <a:pt x="10972201" y="6482379"/>
                  </a:lnTo>
                  <a:lnTo>
                    <a:pt x="10971430" y="6477710"/>
                  </a:lnTo>
                  <a:lnTo>
                    <a:pt x="10970995" y="6473183"/>
                  </a:lnTo>
                  <a:lnTo>
                    <a:pt x="10966556" y="6469712"/>
                  </a:lnTo>
                  <a:close/>
                </a:path>
                <a:path w="17326610" h="9726930">
                  <a:moveTo>
                    <a:pt x="611930" y="2034225"/>
                  </a:moveTo>
                  <a:lnTo>
                    <a:pt x="606495" y="2033091"/>
                  </a:lnTo>
                  <a:lnTo>
                    <a:pt x="602592" y="2035766"/>
                  </a:lnTo>
                  <a:lnTo>
                    <a:pt x="598355" y="2038300"/>
                  </a:lnTo>
                  <a:lnTo>
                    <a:pt x="597220" y="2043734"/>
                  </a:lnTo>
                  <a:lnTo>
                    <a:pt x="599896" y="2047636"/>
                  </a:lnTo>
                  <a:lnTo>
                    <a:pt x="603479" y="2053111"/>
                  </a:lnTo>
                  <a:lnTo>
                    <a:pt x="604387" y="2054683"/>
                  </a:lnTo>
                  <a:lnTo>
                    <a:pt x="607250" y="2056298"/>
                  </a:lnTo>
                  <a:lnTo>
                    <a:pt x="609920" y="2057437"/>
                  </a:lnTo>
                  <a:lnTo>
                    <a:pt x="612684" y="2057432"/>
                  </a:lnTo>
                  <a:lnTo>
                    <a:pt x="615350" y="2055807"/>
                  </a:lnTo>
                  <a:lnTo>
                    <a:pt x="619587" y="2053275"/>
                  </a:lnTo>
                  <a:lnTo>
                    <a:pt x="620721" y="2047840"/>
                  </a:lnTo>
                  <a:lnTo>
                    <a:pt x="618046" y="2043937"/>
                  </a:lnTo>
                  <a:lnTo>
                    <a:pt x="614463" y="2038462"/>
                  </a:lnTo>
                  <a:lnTo>
                    <a:pt x="611930" y="2034225"/>
                  </a:lnTo>
                  <a:close/>
                </a:path>
                <a:path w="17326610" h="9726930">
                  <a:moveTo>
                    <a:pt x="15082751" y="8205816"/>
                  </a:moveTo>
                  <a:lnTo>
                    <a:pt x="15077415" y="8206302"/>
                  </a:lnTo>
                  <a:lnTo>
                    <a:pt x="15071710" y="8214127"/>
                  </a:lnTo>
                  <a:lnTo>
                    <a:pt x="15072195" y="8219464"/>
                  </a:lnTo>
                  <a:lnTo>
                    <a:pt x="15081214" y="8226072"/>
                  </a:lnTo>
                  <a:lnTo>
                    <a:pt x="15083218" y="8226927"/>
                  </a:lnTo>
                  <a:lnTo>
                    <a:pt x="15083075" y="8227261"/>
                  </a:lnTo>
                  <a:lnTo>
                    <a:pt x="15086747" y="8228827"/>
                  </a:lnTo>
                  <a:lnTo>
                    <a:pt x="15090747" y="8227772"/>
                  </a:lnTo>
                  <a:lnTo>
                    <a:pt x="15093316" y="8224527"/>
                  </a:lnTo>
                  <a:lnTo>
                    <a:pt x="15096168" y="8220615"/>
                  </a:lnTo>
                  <a:lnTo>
                    <a:pt x="15095683" y="8215279"/>
                  </a:lnTo>
                  <a:lnTo>
                    <a:pt x="15082751" y="8205816"/>
                  </a:lnTo>
                  <a:close/>
                </a:path>
                <a:path w="17326610" h="9726930">
                  <a:moveTo>
                    <a:pt x="15011654" y="8151420"/>
                  </a:moveTo>
                  <a:lnTo>
                    <a:pt x="15006316" y="8151906"/>
                  </a:lnTo>
                  <a:lnTo>
                    <a:pt x="15000611" y="8159730"/>
                  </a:lnTo>
                  <a:lnTo>
                    <a:pt x="15001098" y="8165067"/>
                  </a:lnTo>
                  <a:lnTo>
                    <a:pt x="15010116" y="8171675"/>
                  </a:lnTo>
                  <a:lnTo>
                    <a:pt x="15012118" y="8172529"/>
                  </a:lnTo>
                  <a:lnTo>
                    <a:pt x="15011976" y="8172864"/>
                  </a:lnTo>
                  <a:lnTo>
                    <a:pt x="15015648" y="8174431"/>
                  </a:lnTo>
                  <a:lnTo>
                    <a:pt x="15019649" y="8173375"/>
                  </a:lnTo>
                  <a:lnTo>
                    <a:pt x="15022217" y="8170130"/>
                  </a:lnTo>
                  <a:lnTo>
                    <a:pt x="15025069" y="8166217"/>
                  </a:lnTo>
                  <a:lnTo>
                    <a:pt x="15024584" y="8160881"/>
                  </a:lnTo>
                  <a:lnTo>
                    <a:pt x="15011654" y="8151420"/>
                  </a:lnTo>
                  <a:close/>
                </a:path>
                <a:path w="17326610" h="9726930">
                  <a:moveTo>
                    <a:pt x="11055938" y="6458124"/>
                  </a:moveTo>
                  <a:lnTo>
                    <a:pt x="11051269" y="6458894"/>
                  </a:lnTo>
                  <a:lnTo>
                    <a:pt x="11044980" y="6459763"/>
                  </a:lnTo>
                  <a:lnTo>
                    <a:pt x="11040454" y="6460199"/>
                  </a:lnTo>
                  <a:lnTo>
                    <a:pt x="11036982" y="6464636"/>
                  </a:lnTo>
                  <a:lnTo>
                    <a:pt x="11037753" y="6469305"/>
                  </a:lnTo>
                  <a:lnTo>
                    <a:pt x="11037949" y="6472546"/>
                  </a:lnTo>
                  <a:lnTo>
                    <a:pt x="11040050" y="6475021"/>
                  </a:lnTo>
                  <a:lnTo>
                    <a:pt x="11042720" y="6476160"/>
                  </a:lnTo>
                  <a:lnTo>
                    <a:pt x="11042863" y="6475825"/>
                  </a:lnTo>
                  <a:lnTo>
                    <a:pt x="11044199" y="6476395"/>
                  </a:lnTo>
                  <a:lnTo>
                    <a:pt x="11047296" y="6476533"/>
                  </a:lnTo>
                  <a:lnTo>
                    <a:pt x="11053585" y="6475664"/>
                  </a:lnTo>
                  <a:lnTo>
                    <a:pt x="11058112" y="6475228"/>
                  </a:lnTo>
                  <a:lnTo>
                    <a:pt x="11061584" y="6470790"/>
                  </a:lnTo>
                  <a:lnTo>
                    <a:pt x="11060812" y="6466121"/>
                  </a:lnTo>
                  <a:lnTo>
                    <a:pt x="11060377" y="6461594"/>
                  </a:lnTo>
                  <a:lnTo>
                    <a:pt x="11055938" y="6458124"/>
                  </a:lnTo>
                  <a:close/>
                </a:path>
                <a:path w="17326610" h="9726930">
                  <a:moveTo>
                    <a:pt x="14940365" y="8096547"/>
                  </a:moveTo>
                  <a:lnTo>
                    <a:pt x="14935028" y="8097032"/>
                  </a:lnTo>
                  <a:lnTo>
                    <a:pt x="14929323" y="8104857"/>
                  </a:lnTo>
                  <a:lnTo>
                    <a:pt x="14929807" y="8110194"/>
                  </a:lnTo>
                  <a:lnTo>
                    <a:pt x="14938825" y="8116802"/>
                  </a:lnTo>
                  <a:lnTo>
                    <a:pt x="14940829" y="8117656"/>
                  </a:lnTo>
                  <a:lnTo>
                    <a:pt x="14940686" y="8117991"/>
                  </a:lnTo>
                  <a:lnTo>
                    <a:pt x="14944358" y="8119557"/>
                  </a:lnTo>
                  <a:lnTo>
                    <a:pt x="14948361" y="8118503"/>
                  </a:lnTo>
                  <a:lnTo>
                    <a:pt x="14950929" y="8115258"/>
                  </a:lnTo>
                  <a:lnTo>
                    <a:pt x="14953781" y="8111344"/>
                  </a:lnTo>
                  <a:lnTo>
                    <a:pt x="14953294" y="8106008"/>
                  </a:lnTo>
                  <a:lnTo>
                    <a:pt x="14940365" y="8096547"/>
                  </a:lnTo>
                  <a:close/>
                </a:path>
                <a:path w="17326610" h="9726930">
                  <a:moveTo>
                    <a:pt x="563623" y="1958774"/>
                  </a:moveTo>
                  <a:lnTo>
                    <a:pt x="558330" y="1957305"/>
                  </a:lnTo>
                  <a:lnTo>
                    <a:pt x="550524" y="1962656"/>
                  </a:lnTo>
                  <a:lnTo>
                    <a:pt x="549056" y="1967949"/>
                  </a:lnTo>
                  <a:lnTo>
                    <a:pt x="551731" y="1971852"/>
                  </a:lnTo>
                  <a:lnTo>
                    <a:pt x="555315" y="1977326"/>
                  </a:lnTo>
                  <a:lnTo>
                    <a:pt x="556223" y="1978897"/>
                  </a:lnTo>
                  <a:lnTo>
                    <a:pt x="559085" y="1980513"/>
                  </a:lnTo>
                  <a:lnTo>
                    <a:pt x="561755" y="1981652"/>
                  </a:lnTo>
                  <a:lnTo>
                    <a:pt x="564519" y="1981647"/>
                  </a:lnTo>
                  <a:lnTo>
                    <a:pt x="567186" y="1980022"/>
                  </a:lnTo>
                  <a:lnTo>
                    <a:pt x="571088" y="1977347"/>
                  </a:lnTo>
                  <a:lnTo>
                    <a:pt x="572557" y="1972055"/>
                  </a:lnTo>
                  <a:lnTo>
                    <a:pt x="569882" y="1968152"/>
                  </a:lnTo>
                  <a:lnTo>
                    <a:pt x="566298" y="1962677"/>
                  </a:lnTo>
                  <a:lnTo>
                    <a:pt x="563623" y="1958774"/>
                  </a:lnTo>
                  <a:close/>
                </a:path>
                <a:path w="17326610" h="9726930">
                  <a:moveTo>
                    <a:pt x="14869408" y="8041815"/>
                  </a:moveTo>
                  <a:lnTo>
                    <a:pt x="14864071" y="8042301"/>
                  </a:lnTo>
                  <a:lnTo>
                    <a:pt x="14858367" y="8050126"/>
                  </a:lnTo>
                  <a:lnTo>
                    <a:pt x="14858852" y="8055462"/>
                  </a:lnTo>
                  <a:lnTo>
                    <a:pt x="14867869" y="8062071"/>
                  </a:lnTo>
                  <a:lnTo>
                    <a:pt x="14869872" y="8062925"/>
                  </a:lnTo>
                  <a:lnTo>
                    <a:pt x="14869729" y="8063259"/>
                  </a:lnTo>
                  <a:lnTo>
                    <a:pt x="14873402" y="8064826"/>
                  </a:lnTo>
                  <a:lnTo>
                    <a:pt x="14877404" y="8063771"/>
                  </a:lnTo>
                  <a:lnTo>
                    <a:pt x="14879972" y="8060526"/>
                  </a:lnTo>
                  <a:lnTo>
                    <a:pt x="14882825" y="8056614"/>
                  </a:lnTo>
                  <a:lnTo>
                    <a:pt x="14882340" y="8051278"/>
                  </a:lnTo>
                  <a:lnTo>
                    <a:pt x="14869408" y="8041815"/>
                  </a:lnTo>
                  <a:close/>
                </a:path>
                <a:path w="17326610" h="9726930">
                  <a:moveTo>
                    <a:pt x="11145226" y="6447679"/>
                  </a:moveTo>
                  <a:lnTo>
                    <a:pt x="11140699" y="6448115"/>
                  </a:lnTo>
                  <a:lnTo>
                    <a:pt x="11134410" y="6448983"/>
                  </a:lnTo>
                  <a:lnTo>
                    <a:pt x="11129550" y="6449278"/>
                  </a:lnTo>
                  <a:lnTo>
                    <a:pt x="11126413" y="6453858"/>
                  </a:lnTo>
                  <a:lnTo>
                    <a:pt x="11126850" y="6458384"/>
                  </a:lnTo>
                  <a:lnTo>
                    <a:pt x="11127046" y="6461625"/>
                  </a:lnTo>
                  <a:lnTo>
                    <a:pt x="11129146" y="6464099"/>
                  </a:lnTo>
                  <a:lnTo>
                    <a:pt x="11133152" y="6465808"/>
                  </a:lnTo>
                  <a:lnTo>
                    <a:pt x="11136249" y="6465946"/>
                  </a:lnTo>
                  <a:lnTo>
                    <a:pt x="11142539" y="6465077"/>
                  </a:lnTo>
                  <a:lnTo>
                    <a:pt x="11147399" y="6464783"/>
                  </a:lnTo>
                  <a:lnTo>
                    <a:pt x="11150537" y="6460202"/>
                  </a:lnTo>
                  <a:lnTo>
                    <a:pt x="11150101" y="6455677"/>
                  </a:lnTo>
                  <a:lnTo>
                    <a:pt x="11149806" y="6450816"/>
                  </a:lnTo>
                  <a:lnTo>
                    <a:pt x="11145226" y="6447679"/>
                  </a:lnTo>
                  <a:close/>
                </a:path>
                <a:path w="17326610" h="9726930">
                  <a:moveTo>
                    <a:pt x="14797977" y="7987277"/>
                  </a:moveTo>
                  <a:lnTo>
                    <a:pt x="14792639" y="7987761"/>
                  </a:lnTo>
                  <a:lnTo>
                    <a:pt x="14786933" y="7995587"/>
                  </a:lnTo>
                  <a:lnTo>
                    <a:pt x="14787421" y="8000924"/>
                  </a:lnTo>
                  <a:lnTo>
                    <a:pt x="14796439" y="8007532"/>
                  </a:lnTo>
                  <a:lnTo>
                    <a:pt x="14798441" y="8008387"/>
                  </a:lnTo>
                  <a:lnTo>
                    <a:pt x="14798298" y="8008720"/>
                  </a:lnTo>
                  <a:lnTo>
                    <a:pt x="14801971" y="8010287"/>
                  </a:lnTo>
                  <a:lnTo>
                    <a:pt x="14805971" y="8009231"/>
                  </a:lnTo>
                  <a:lnTo>
                    <a:pt x="14808538" y="8005987"/>
                  </a:lnTo>
                  <a:lnTo>
                    <a:pt x="14811391" y="8002074"/>
                  </a:lnTo>
                  <a:lnTo>
                    <a:pt x="14810907" y="7996738"/>
                  </a:lnTo>
                  <a:lnTo>
                    <a:pt x="14797977" y="7987277"/>
                  </a:lnTo>
                  <a:close/>
                </a:path>
                <a:path w="17326610" h="9726930">
                  <a:moveTo>
                    <a:pt x="517647" y="1881556"/>
                  </a:moveTo>
                  <a:lnTo>
                    <a:pt x="512547" y="1880564"/>
                  </a:lnTo>
                  <a:lnTo>
                    <a:pt x="508452" y="1882762"/>
                  </a:lnTo>
                  <a:lnTo>
                    <a:pt x="504215" y="1885295"/>
                  </a:lnTo>
                  <a:lnTo>
                    <a:pt x="503223" y="1890395"/>
                  </a:lnTo>
                  <a:lnTo>
                    <a:pt x="505422" y="1894491"/>
                  </a:lnTo>
                  <a:lnTo>
                    <a:pt x="508530" y="1900156"/>
                  </a:lnTo>
                  <a:lnTo>
                    <a:pt x="509295" y="1902061"/>
                  </a:lnTo>
                  <a:lnTo>
                    <a:pt x="512491" y="1903819"/>
                  </a:lnTo>
                  <a:lnTo>
                    <a:pt x="514828" y="1904816"/>
                  </a:lnTo>
                  <a:lnTo>
                    <a:pt x="517734" y="1904477"/>
                  </a:lnTo>
                  <a:lnTo>
                    <a:pt x="520258" y="1903187"/>
                  </a:lnTo>
                  <a:lnTo>
                    <a:pt x="524495" y="1900654"/>
                  </a:lnTo>
                  <a:lnTo>
                    <a:pt x="525487" y="1895552"/>
                  </a:lnTo>
                  <a:lnTo>
                    <a:pt x="523287" y="1891458"/>
                  </a:lnTo>
                  <a:lnTo>
                    <a:pt x="520180" y="1885793"/>
                  </a:lnTo>
                  <a:lnTo>
                    <a:pt x="517647" y="1881556"/>
                  </a:lnTo>
                  <a:close/>
                </a:path>
                <a:path w="17326610" h="9726930">
                  <a:moveTo>
                    <a:pt x="14727021" y="7932546"/>
                  </a:moveTo>
                  <a:lnTo>
                    <a:pt x="14721685" y="7933032"/>
                  </a:lnTo>
                  <a:lnTo>
                    <a:pt x="14715979" y="7940857"/>
                  </a:lnTo>
                  <a:lnTo>
                    <a:pt x="14716464" y="7946193"/>
                  </a:lnTo>
                  <a:lnTo>
                    <a:pt x="14725482" y="7952801"/>
                  </a:lnTo>
                  <a:lnTo>
                    <a:pt x="14727485" y="7953656"/>
                  </a:lnTo>
                  <a:lnTo>
                    <a:pt x="14727343" y="7953990"/>
                  </a:lnTo>
                  <a:lnTo>
                    <a:pt x="14731014" y="7955556"/>
                  </a:lnTo>
                  <a:lnTo>
                    <a:pt x="14735015" y="7954500"/>
                  </a:lnTo>
                  <a:lnTo>
                    <a:pt x="14737583" y="7951256"/>
                  </a:lnTo>
                  <a:lnTo>
                    <a:pt x="14740436" y="7947343"/>
                  </a:lnTo>
                  <a:lnTo>
                    <a:pt x="14739951" y="7942007"/>
                  </a:lnTo>
                  <a:lnTo>
                    <a:pt x="14727021" y="7932546"/>
                  </a:lnTo>
                  <a:close/>
                </a:path>
                <a:path w="17326610" h="9726930">
                  <a:moveTo>
                    <a:pt x="11234229" y="6437901"/>
                  </a:moveTo>
                  <a:lnTo>
                    <a:pt x="11229702" y="6438337"/>
                  </a:lnTo>
                  <a:lnTo>
                    <a:pt x="11223079" y="6439064"/>
                  </a:lnTo>
                  <a:lnTo>
                    <a:pt x="11218553" y="6439501"/>
                  </a:lnTo>
                  <a:lnTo>
                    <a:pt x="11215081" y="6443938"/>
                  </a:lnTo>
                  <a:lnTo>
                    <a:pt x="11215518" y="6448464"/>
                  </a:lnTo>
                  <a:lnTo>
                    <a:pt x="11216048" y="6451848"/>
                  </a:lnTo>
                  <a:lnTo>
                    <a:pt x="11218149" y="6454321"/>
                  </a:lnTo>
                  <a:lnTo>
                    <a:pt x="11222156" y="6456030"/>
                  </a:lnTo>
                  <a:lnTo>
                    <a:pt x="11225253" y="6456168"/>
                  </a:lnTo>
                  <a:lnTo>
                    <a:pt x="11231542" y="6455300"/>
                  </a:lnTo>
                  <a:lnTo>
                    <a:pt x="11236069" y="6454863"/>
                  </a:lnTo>
                  <a:lnTo>
                    <a:pt x="11239539" y="6450426"/>
                  </a:lnTo>
                  <a:lnTo>
                    <a:pt x="11238667" y="6441373"/>
                  </a:lnTo>
                  <a:lnTo>
                    <a:pt x="11234229" y="6437901"/>
                  </a:lnTo>
                  <a:close/>
                </a:path>
                <a:path w="17326610" h="9726930">
                  <a:moveTo>
                    <a:pt x="14655730" y="7877672"/>
                  </a:moveTo>
                  <a:lnTo>
                    <a:pt x="14650394" y="7878157"/>
                  </a:lnTo>
                  <a:lnTo>
                    <a:pt x="14644689" y="7885983"/>
                  </a:lnTo>
                  <a:lnTo>
                    <a:pt x="14645174" y="7891319"/>
                  </a:lnTo>
                  <a:lnTo>
                    <a:pt x="14654191" y="7897928"/>
                  </a:lnTo>
                  <a:lnTo>
                    <a:pt x="14656196" y="7898784"/>
                  </a:lnTo>
                  <a:lnTo>
                    <a:pt x="14656054" y="7899117"/>
                  </a:lnTo>
                  <a:lnTo>
                    <a:pt x="14659726" y="7900684"/>
                  </a:lnTo>
                  <a:lnTo>
                    <a:pt x="14663726" y="7899628"/>
                  </a:lnTo>
                  <a:lnTo>
                    <a:pt x="14666294" y="7896383"/>
                  </a:lnTo>
                  <a:lnTo>
                    <a:pt x="14669147" y="7892471"/>
                  </a:lnTo>
                  <a:lnTo>
                    <a:pt x="14668662" y="7887135"/>
                  </a:lnTo>
                  <a:lnTo>
                    <a:pt x="14655730" y="7877672"/>
                  </a:lnTo>
                  <a:close/>
                </a:path>
                <a:path w="17326610" h="9726930">
                  <a:moveTo>
                    <a:pt x="473293" y="1804238"/>
                  </a:moveTo>
                  <a:lnTo>
                    <a:pt x="468001" y="1802770"/>
                  </a:lnTo>
                  <a:lnTo>
                    <a:pt x="459812" y="1807169"/>
                  </a:lnTo>
                  <a:lnTo>
                    <a:pt x="458343" y="1812460"/>
                  </a:lnTo>
                  <a:lnTo>
                    <a:pt x="460542" y="1816556"/>
                  </a:lnTo>
                  <a:lnTo>
                    <a:pt x="463649" y="1822221"/>
                  </a:lnTo>
                  <a:lnTo>
                    <a:pt x="464557" y="1823792"/>
                  </a:lnTo>
                  <a:lnTo>
                    <a:pt x="467611" y="1825884"/>
                  </a:lnTo>
                  <a:lnTo>
                    <a:pt x="469948" y="1826881"/>
                  </a:lnTo>
                  <a:lnTo>
                    <a:pt x="472712" y="1826876"/>
                  </a:lnTo>
                  <a:lnTo>
                    <a:pt x="475235" y="1825585"/>
                  </a:lnTo>
                  <a:lnTo>
                    <a:pt x="479330" y="1823386"/>
                  </a:lnTo>
                  <a:lnTo>
                    <a:pt x="480798" y="1818093"/>
                  </a:lnTo>
                  <a:lnTo>
                    <a:pt x="478599" y="1813999"/>
                  </a:lnTo>
                  <a:lnTo>
                    <a:pt x="475492" y="1808333"/>
                  </a:lnTo>
                  <a:lnTo>
                    <a:pt x="473293" y="1804238"/>
                  </a:lnTo>
                  <a:close/>
                </a:path>
                <a:path w="17326610" h="9726930">
                  <a:moveTo>
                    <a:pt x="14584633" y="7823275"/>
                  </a:moveTo>
                  <a:lnTo>
                    <a:pt x="14579296" y="7823761"/>
                  </a:lnTo>
                  <a:lnTo>
                    <a:pt x="14573590" y="7831585"/>
                  </a:lnTo>
                  <a:lnTo>
                    <a:pt x="14574075" y="7836922"/>
                  </a:lnTo>
                  <a:lnTo>
                    <a:pt x="14583095" y="7843531"/>
                  </a:lnTo>
                  <a:lnTo>
                    <a:pt x="14585097" y="7844385"/>
                  </a:lnTo>
                  <a:lnTo>
                    <a:pt x="14584955" y="7844720"/>
                  </a:lnTo>
                  <a:lnTo>
                    <a:pt x="14588627" y="7846287"/>
                  </a:lnTo>
                  <a:lnTo>
                    <a:pt x="14592628" y="7845231"/>
                  </a:lnTo>
                  <a:lnTo>
                    <a:pt x="14595195" y="7841985"/>
                  </a:lnTo>
                  <a:lnTo>
                    <a:pt x="14598048" y="7838073"/>
                  </a:lnTo>
                  <a:lnTo>
                    <a:pt x="14597563" y="7832737"/>
                  </a:lnTo>
                  <a:lnTo>
                    <a:pt x="14584633" y="7823275"/>
                  </a:lnTo>
                  <a:close/>
                </a:path>
                <a:path w="17326610" h="9726930">
                  <a:moveTo>
                    <a:pt x="11323281" y="6428934"/>
                  </a:moveTo>
                  <a:lnTo>
                    <a:pt x="11318755" y="6429370"/>
                  </a:lnTo>
                  <a:lnTo>
                    <a:pt x="11312274" y="6429763"/>
                  </a:lnTo>
                  <a:lnTo>
                    <a:pt x="11307747" y="6430199"/>
                  </a:lnTo>
                  <a:lnTo>
                    <a:pt x="11304277" y="6434638"/>
                  </a:lnTo>
                  <a:lnTo>
                    <a:pt x="11304712" y="6439163"/>
                  </a:lnTo>
                  <a:lnTo>
                    <a:pt x="11305243" y="6442547"/>
                  </a:lnTo>
                  <a:lnTo>
                    <a:pt x="11307343" y="6445021"/>
                  </a:lnTo>
                  <a:lnTo>
                    <a:pt x="11310014" y="6446160"/>
                  </a:lnTo>
                  <a:lnTo>
                    <a:pt x="11309539" y="6446353"/>
                  </a:lnTo>
                  <a:lnTo>
                    <a:pt x="11310873" y="6446922"/>
                  </a:lnTo>
                  <a:lnTo>
                    <a:pt x="11313638" y="6446916"/>
                  </a:lnTo>
                  <a:lnTo>
                    <a:pt x="11324978" y="6446230"/>
                  </a:lnTo>
                  <a:lnTo>
                    <a:pt x="11328308" y="6442126"/>
                  </a:lnTo>
                  <a:lnTo>
                    <a:pt x="11327719" y="6432406"/>
                  </a:lnTo>
                  <a:lnTo>
                    <a:pt x="11323281" y="6428934"/>
                  </a:lnTo>
                  <a:close/>
                </a:path>
                <a:path w="17326610" h="9726930">
                  <a:moveTo>
                    <a:pt x="14513342" y="7768402"/>
                  </a:moveTo>
                  <a:lnTo>
                    <a:pt x="14508007" y="7768888"/>
                  </a:lnTo>
                  <a:lnTo>
                    <a:pt x="14502301" y="7776713"/>
                  </a:lnTo>
                  <a:lnTo>
                    <a:pt x="14502786" y="7782050"/>
                  </a:lnTo>
                  <a:lnTo>
                    <a:pt x="14511804" y="7788658"/>
                  </a:lnTo>
                  <a:lnTo>
                    <a:pt x="14513807" y="7789513"/>
                  </a:lnTo>
                  <a:lnTo>
                    <a:pt x="14513665" y="7789847"/>
                  </a:lnTo>
                  <a:lnTo>
                    <a:pt x="14517337" y="7791413"/>
                  </a:lnTo>
                  <a:lnTo>
                    <a:pt x="14521338" y="7790357"/>
                  </a:lnTo>
                  <a:lnTo>
                    <a:pt x="14523905" y="7787113"/>
                  </a:lnTo>
                  <a:lnTo>
                    <a:pt x="14526757" y="7783200"/>
                  </a:lnTo>
                  <a:lnTo>
                    <a:pt x="14526272" y="7777863"/>
                  </a:lnTo>
                  <a:lnTo>
                    <a:pt x="14513342" y="7768402"/>
                  </a:lnTo>
                  <a:close/>
                </a:path>
                <a:path w="17326610" h="9726930">
                  <a:moveTo>
                    <a:pt x="11413384" y="6421204"/>
                  </a:moveTo>
                  <a:lnTo>
                    <a:pt x="11397183" y="6422185"/>
                  </a:lnTo>
                  <a:lnTo>
                    <a:pt x="11393854" y="6426289"/>
                  </a:lnTo>
                  <a:lnTo>
                    <a:pt x="11394343" y="6434390"/>
                  </a:lnTo>
                  <a:lnTo>
                    <a:pt x="11396637" y="6437340"/>
                  </a:lnTo>
                  <a:lnTo>
                    <a:pt x="11400643" y="6439049"/>
                  </a:lnTo>
                  <a:lnTo>
                    <a:pt x="11403407" y="6439044"/>
                  </a:lnTo>
                  <a:lnTo>
                    <a:pt x="11414747" y="6438357"/>
                  </a:lnTo>
                  <a:lnTo>
                    <a:pt x="11418076" y="6434254"/>
                  </a:lnTo>
                  <a:lnTo>
                    <a:pt x="11417488" y="6424533"/>
                  </a:lnTo>
                  <a:lnTo>
                    <a:pt x="11413384" y="6421204"/>
                  </a:lnTo>
                  <a:close/>
                </a:path>
                <a:path w="17326610" h="9726930">
                  <a:moveTo>
                    <a:pt x="14442244" y="7714005"/>
                  </a:moveTo>
                  <a:lnTo>
                    <a:pt x="14436908" y="7714491"/>
                  </a:lnTo>
                  <a:lnTo>
                    <a:pt x="14431203" y="7722316"/>
                  </a:lnTo>
                  <a:lnTo>
                    <a:pt x="14431688" y="7727653"/>
                  </a:lnTo>
                  <a:lnTo>
                    <a:pt x="14440705" y="7734261"/>
                  </a:lnTo>
                  <a:lnTo>
                    <a:pt x="14442708" y="7735115"/>
                  </a:lnTo>
                  <a:lnTo>
                    <a:pt x="14442566" y="7735449"/>
                  </a:lnTo>
                  <a:lnTo>
                    <a:pt x="14446238" y="7737015"/>
                  </a:lnTo>
                  <a:lnTo>
                    <a:pt x="14450240" y="7735961"/>
                  </a:lnTo>
                  <a:lnTo>
                    <a:pt x="14452808" y="7732716"/>
                  </a:lnTo>
                  <a:lnTo>
                    <a:pt x="14455661" y="7728803"/>
                  </a:lnTo>
                  <a:lnTo>
                    <a:pt x="14455174" y="7723466"/>
                  </a:lnTo>
                  <a:lnTo>
                    <a:pt x="14442244" y="7714005"/>
                  </a:lnTo>
                  <a:close/>
                </a:path>
                <a:path w="17326610" h="9726930">
                  <a:moveTo>
                    <a:pt x="429841" y="1725729"/>
                  </a:moveTo>
                  <a:lnTo>
                    <a:pt x="424549" y="1724261"/>
                  </a:lnTo>
                  <a:lnTo>
                    <a:pt x="416360" y="1728659"/>
                  </a:lnTo>
                  <a:lnTo>
                    <a:pt x="414892" y="1733951"/>
                  </a:lnTo>
                  <a:lnTo>
                    <a:pt x="417091" y="1738046"/>
                  </a:lnTo>
                  <a:lnTo>
                    <a:pt x="420198" y="1743711"/>
                  </a:lnTo>
                  <a:lnTo>
                    <a:pt x="421440" y="1745425"/>
                  </a:lnTo>
                  <a:lnTo>
                    <a:pt x="422824" y="1746805"/>
                  </a:lnTo>
                  <a:lnTo>
                    <a:pt x="426830" y="1748514"/>
                  </a:lnTo>
                  <a:lnTo>
                    <a:pt x="429260" y="1748367"/>
                  </a:lnTo>
                  <a:lnTo>
                    <a:pt x="431784" y="1747076"/>
                  </a:lnTo>
                  <a:lnTo>
                    <a:pt x="435878" y="1744877"/>
                  </a:lnTo>
                  <a:lnTo>
                    <a:pt x="437346" y="1739584"/>
                  </a:lnTo>
                  <a:lnTo>
                    <a:pt x="435147" y="1735489"/>
                  </a:lnTo>
                  <a:lnTo>
                    <a:pt x="432040" y="1729824"/>
                  </a:lnTo>
                  <a:lnTo>
                    <a:pt x="429841" y="1725729"/>
                  </a:lnTo>
                  <a:close/>
                </a:path>
                <a:path w="17326610" h="9726930">
                  <a:moveTo>
                    <a:pt x="14370813" y="7659466"/>
                  </a:moveTo>
                  <a:lnTo>
                    <a:pt x="14365476" y="7659952"/>
                  </a:lnTo>
                  <a:lnTo>
                    <a:pt x="14359770" y="7667776"/>
                  </a:lnTo>
                  <a:lnTo>
                    <a:pt x="14360255" y="7673113"/>
                  </a:lnTo>
                  <a:lnTo>
                    <a:pt x="14369274" y="7679722"/>
                  </a:lnTo>
                  <a:lnTo>
                    <a:pt x="14371277" y="7680576"/>
                  </a:lnTo>
                  <a:lnTo>
                    <a:pt x="14371135" y="7680910"/>
                  </a:lnTo>
                  <a:lnTo>
                    <a:pt x="14374806" y="7682477"/>
                  </a:lnTo>
                  <a:lnTo>
                    <a:pt x="14378807" y="7681421"/>
                  </a:lnTo>
                  <a:lnTo>
                    <a:pt x="14381375" y="7678176"/>
                  </a:lnTo>
                  <a:lnTo>
                    <a:pt x="14384228" y="7674264"/>
                  </a:lnTo>
                  <a:lnTo>
                    <a:pt x="14383743" y="7668927"/>
                  </a:lnTo>
                  <a:lnTo>
                    <a:pt x="14370813" y="7659466"/>
                  </a:lnTo>
                  <a:close/>
                </a:path>
                <a:path w="17326610" h="9726930">
                  <a:moveTo>
                    <a:pt x="11503250" y="6414952"/>
                  </a:moveTo>
                  <a:lnTo>
                    <a:pt x="11487050" y="6415933"/>
                  </a:lnTo>
                  <a:lnTo>
                    <a:pt x="11483387" y="6419894"/>
                  </a:lnTo>
                  <a:lnTo>
                    <a:pt x="11483878" y="6427995"/>
                  </a:lnTo>
                  <a:lnTo>
                    <a:pt x="11485835" y="6430803"/>
                  </a:lnTo>
                  <a:lnTo>
                    <a:pt x="11490175" y="6432654"/>
                  </a:lnTo>
                  <a:lnTo>
                    <a:pt x="11492797" y="6432984"/>
                  </a:lnTo>
                  <a:lnTo>
                    <a:pt x="11504138" y="6432298"/>
                  </a:lnTo>
                  <a:lnTo>
                    <a:pt x="11507800" y="6428336"/>
                  </a:lnTo>
                  <a:lnTo>
                    <a:pt x="11507212" y="6418615"/>
                  </a:lnTo>
                  <a:lnTo>
                    <a:pt x="11503250" y="6414952"/>
                  </a:lnTo>
                  <a:close/>
                </a:path>
                <a:path w="17326610" h="9726930">
                  <a:moveTo>
                    <a:pt x="14299856" y="7604735"/>
                  </a:moveTo>
                  <a:lnTo>
                    <a:pt x="14294519" y="7605221"/>
                  </a:lnTo>
                  <a:lnTo>
                    <a:pt x="14288813" y="7613046"/>
                  </a:lnTo>
                  <a:lnTo>
                    <a:pt x="14289300" y="7618383"/>
                  </a:lnTo>
                  <a:lnTo>
                    <a:pt x="14298318" y="7624992"/>
                  </a:lnTo>
                  <a:lnTo>
                    <a:pt x="14300321" y="7625846"/>
                  </a:lnTo>
                  <a:lnTo>
                    <a:pt x="14300179" y="7626180"/>
                  </a:lnTo>
                  <a:lnTo>
                    <a:pt x="14303851" y="7627746"/>
                  </a:lnTo>
                  <a:lnTo>
                    <a:pt x="14307851" y="7626690"/>
                  </a:lnTo>
                  <a:lnTo>
                    <a:pt x="14310419" y="7623446"/>
                  </a:lnTo>
                  <a:lnTo>
                    <a:pt x="14313271" y="7619533"/>
                  </a:lnTo>
                  <a:lnTo>
                    <a:pt x="14312786" y="7614196"/>
                  </a:lnTo>
                  <a:lnTo>
                    <a:pt x="14299856" y="7604735"/>
                  </a:lnTo>
                  <a:close/>
                </a:path>
                <a:path w="17326610" h="9726930">
                  <a:moveTo>
                    <a:pt x="388771" y="1646262"/>
                  </a:moveTo>
                  <a:lnTo>
                    <a:pt x="383621" y="1644460"/>
                  </a:lnTo>
                  <a:lnTo>
                    <a:pt x="375432" y="1648858"/>
                  </a:lnTo>
                  <a:lnTo>
                    <a:pt x="373630" y="1654008"/>
                  </a:lnTo>
                  <a:lnTo>
                    <a:pt x="375829" y="1658103"/>
                  </a:lnTo>
                  <a:lnTo>
                    <a:pt x="378936" y="1663768"/>
                  </a:lnTo>
                  <a:lnTo>
                    <a:pt x="379702" y="1665673"/>
                  </a:lnTo>
                  <a:lnTo>
                    <a:pt x="381420" y="1667196"/>
                  </a:lnTo>
                  <a:lnTo>
                    <a:pt x="383089" y="1667908"/>
                  </a:lnTo>
                  <a:lnTo>
                    <a:pt x="383231" y="1667574"/>
                  </a:lnTo>
                  <a:lnTo>
                    <a:pt x="385568" y="1668570"/>
                  </a:lnTo>
                  <a:lnTo>
                    <a:pt x="387856" y="1668757"/>
                  </a:lnTo>
                  <a:lnTo>
                    <a:pt x="390380" y="1667466"/>
                  </a:lnTo>
                  <a:lnTo>
                    <a:pt x="394474" y="1665267"/>
                  </a:lnTo>
                  <a:lnTo>
                    <a:pt x="396276" y="1660118"/>
                  </a:lnTo>
                  <a:lnTo>
                    <a:pt x="394077" y="1656022"/>
                  </a:lnTo>
                  <a:lnTo>
                    <a:pt x="390970" y="1650357"/>
                  </a:lnTo>
                  <a:lnTo>
                    <a:pt x="388771" y="1646262"/>
                  </a:lnTo>
                  <a:close/>
                </a:path>
                <a:path w="17326610" h="9726930">
                  <a:moveTo>
                    <a:pt x="14228424" y="7550196"/>
                  </a:moveTo>
                  <a:lnTo>
                    <a:pt x="14223088" y="7550682"/>
                  </a:lnTo>
                  <a:lnTo>
                    <a:pt x="14217382" y="7558507"/>
                  </a:lnTo>
                  <a:lnTo>
                    <a:pt x="14217867" y="7563843"/>
                  </a:lnTo>
                  <a:lnTo>
                    <a:pt x="14226885" y="7570451"/>
                  </a:lnTo>
                  <a:lnTo>
                    <a:pt x="14228888" y="7571306"/>
                  </a:lnTo>
                  <a:lnTo>
                    <a:pt x="14228746" y="7571640"/>
                  </a:lnTo>
                  <a:lnTo>
                    <a:pt x="14232418" y="7573206"/>
                  </a:lnTo>
                  <a:lnTo>
                    <a:pt x="14236420" y="7572152"/>
                  </a:lnTo>
                  <a:lnTo>
                    <a:pt x="14238989" y="7568907"/>
                  </a:lnTo>
                  <a:lnTo>
                    <a:pt x="14241840" y="7564994"/>
                  </a:lnTo>
                  <a:lnTo>
                    <a:pt x="14241354" y="7559657"/>
                  </a:lnTo>
                  <a:lnTo>
                    <a:pt x="14228424" y="7550196"/>
                  </a:lnTo>
                  <a:close/>
                </a:path>
                <a:path w="17326610" h="9726930">
                  <a:moveTo>
                    <a:pt x="11592597" y="6410845"/>
                  </a:moveTo>
                  <a:lnTo>
                    <a:pt x="11581256" y="6411532"/>
                  </a:lnTo>
                  <a:lnTo>
                    <a:pt x="11576872" y="6411635"/>
                  </a:lnTo>
                  <a:lnTo>
                    <a:pt x="11572876" y="6415454"/>
                  </a:lnTo>
                  <a:lnTo>
                    <a:pt x="11573366" y="6423554"/>
                  </a:lnTo>
                  <a:lnTo>
                    <a:pt x="11575324" y="6426362"/>
                  </a:lnTo>
                  <a:lnTo>
                    <a:pt x="11579331" y="6428071"/>
                  </a:lnTo>
                  <a:lnTo>
                    <a:pt x="11581952" y="6428400"/>
                  </a:lnTo>
                  <a:lnTo>
                    <a:pt x="11588432" y="6428008"/>
                  </a:lnTo>
                  <a:lnTo>
                    <a:pt x="11592817" y="6427906"/>
                  </a:lnTo>
                  <a:lnTo>
                    <a:pt x="11596813" y="6424086"/>
                  </a:lnTo>
                  <a:lnTo>
                    <a:pt x="11596518" y="6419226"/>
                  </a:lnTo>
                  <a:lnTo>
                    <a:pt x="11596416" y="6414842"/>
                  </a:lnTo>
                  <a:lnTo>
                    <a:pt x="11592597" y="6410845"/>
                  </a:lnTo>
                  <a:close/>
                </a:path>
                <a:path w="17326610" h="9726930">
                  <a:moveTo>
                    <a:pt x="14156993" y="7495657"/>
                  </a:moveTo>
                  <a:lnTo>
                    <a:pt x="14151655" y="7496142"/>
                  </a:lnTo>
                  <a:lnTo>
                    <a:pt x="14145950" y="7503967"/>
                  </a:lnTo>
                  <a:lnTo>
                    <a:pt x="14146437" y="7509304"/>
                  </a:lnTo>
                  <a:lnTo>
                    <a:pt x="14155454" y="7515913"/>
                  </a:lnTo>
                  <a:lnTo>
                    <a:pt x="14157457" y="7516767"/>
                  </a:lnTo>
                  <a:lnTo>
                    <a:pt x="14157315" y="7517101"/>
                  </a:lnTo>
                  <a:lnTo>
                    <a:pt x="14160986" y="7518668"/>
                  </a:lnTo>
                  <a:lnTo>
                    <a:pt x="14164987" y="7517612"/>
                  </a:lnTo>
                  <a:lnTo>
                    <a:pt x="14167555" y="7514367"/>
                  </a:lnTo>
                  <a:lnTo>
                    <a:pt x="14170408" y="7510455"/>
                  </a:lnTo>
                  <a:lnTo>
                    <a:pt x="14169923" y="7505118"/>
                  </a:lnTo>
                  <a:lnTo>
                    <a:pt x="14156993" y="7495657"/>
                  </a:lnTo>
                  <a:close/>
                </a:path>
                <a:path w="17326610" h="9726930">
                  <a:moveTo>
                    <a:pt x="14085418" y="7441451"/>
                  </a:moveTo>
                  <a:lnTo>
                    <a:pt x="14080081" y="7441937"/>
                  </a:lnTo>
                  <a:lnTo>
                    <a:pt x="14074377" y="7449762"/>
                  </a:lnTo>
                  <a:lnTo>
                    <a:pt x="14074862" y="7455099"/>
                  </a:lnTo>
                  <a:lnTo>
                    <a:pt x="14083880" y="7461707"/>
                  </a:lnTo>
                  <a:lnTo>
                    <a:pt x="14085882" y="7462561"/>
                  </a:lnTo>
                  <a:lnTo>
                    <a:pt x="14085739" y="7462895"/>
                  </a:lnTo>
                  <a:lnTo>
                    <a:pt x="14089411" y="7464462"/>
                  </a:lnTo>
                  <a:lnTo>
                    <a:pt x="14093414" y="7463407"/>
                  </a:lnTo>
                  <a:lnTo>
                    <a:pt x="14095982" y="7460162"/>
                  </a:lnTo>
                  <a:lnTo>
                    <a:pt x="14098835" y="7456250"/>
                  </a:lnTo>
                  <a:lnTo>
                    <a:pt x="14098348" y="7450913"/>
                  </a:lnTo>
                  <a:lnTo>
                    <a:pt x="14085418" y="7441451"/>
                  </a:lnTo>
                  <a:close/>
                </a:path>
                <a:path w="17326610" h="9726930">
                  <a:moveTo>
                    <a:pt x="11682709" y="6408644"/>
                  </a:moveTo>
                  <a:lnTo>
                    <a:pt x="11677991" y="6408603"/>
                  </a:lnTo>
                  <a:lnTo>
                    <a:pt x="11671653" y="6408662"/>
                  </a:lnTo>
                  <a:lnTo>
                    <a:pt x="11666935" y="6408623"/>
                  </a:lnTo>
                  <a:lnTo>
                    <a:pt x="11663272" y="6412584"/>
                  </a:lnTo>
                  <a:lnTo>
                    <a:pt x="11663233" y="6417302"/>
                  </a:lnTo>
                  <a:lnTo>
                    <a:pt x="11662953" y="6420733"/>
                  </a:lnTo>
                  <a:lnTo>
                    <a:pt x="11665245" y="6423684"/>
                  </a:lnTo>
                  <a:lnTo>
                    <a:pt x="11669584" y="6425535"/>
                  </a:lnTo>
                  <a:lnTo>
                    <a:pt x="11671872" y="6425723"/>
                  </a:lnTo>
                  <a:lnTo>
                    <a:pt x="11678210" y="6425664"/>
                  </a:lnTo>
                  <a:lnTo>
                    <a:pt x="11682929" y="6425704"/>
                  </a:lnTo>
                  <a:lnTo>
                    <a:pt x="11686591" y="6421742"/>
                  </a:lnTo>
                  <a:lnTo>
                    <a:pt x="11686671" y="6412306"/>
                  </a:lnTo>
                  <a:lnTo>
                    <a:pt x="11682709" y="6408644"/>
                  </a:lnTo>
                  <a:close/>
                </a:path>
                <a:path w="17326610" h="9726930">
                  <a:moveTo>
                    <a:pt x="349890" y="1565362"/>
                  </a:moveTo>
                  <a:lnTo>
                    <a:pt x="345074" y="1563703"/>
                  </a:lnTo>
                  <a:lnTo>
                    <a:pt x="336217" y="1567816"/>
                  </a:lnTo>
                  <a:lnTo>
                    <a:pt x="334558" y="1572632"/>
                  </a:lnTo>
                  <a:lnTo>
                    <a:pt x="336615" y="1577060"/>
                  </a:lnTo>
                  <a:lnTo>
                    <a:pt x="339245" y="1582918"/>
                  </a:lnTo>
                  <a:lnTo>
                    <a:pt x="340345" y="1584965"/>
                  </a:lnTo>
                  <a:lnTo>
                    <a:pt x="341729" y="1586344"/>
                  </a:lnTo>
                  <a:lnTo>
                    <a:pt x="345735" y="1588053"/>
                  </a:lnTo>
                  <a:lnTo>
                    <a:pt x="348165" y="1587906"/>
                  </a:lnTo>
                  <a:lnTo>
                    <a:pt x="350546" y="1586949"/>
                  </a:lnTo>
                  <a:lnTo>
                    <a:pt x="354975" y="1584892"/>
                  </a:lnTo>
                  <a:lnTo>
                    <a:pt x="356635" y="1580076"/>
                  </a:lnTo>
                  <a:lnTo>
                    <a:pt x="354579" y="1575649"/>
                  </a:lnTo>
                  <a:lnTo>
                    <a:pt x="351947" y="1569791"/>
                  </a:lnTo>
                  <a:lnTo>
                    <a:pt x="349890" y="1565362"/>
                  </a:lnTo>
                  <a:close/>
                </a:path>
                <a:path w="17326610" h="9726930">
                  <a:moveTo>
                    <a:pt x="14014318" y="7387054"/>
                  </a:moveTo>
                  <a:lnTo>
                    <a:pt x="14008984" y="7387539"/>
                  </a:lnTo>
                  <a:lnTo>
                    <a:pt x="14003278" y="7395365"/>
                  </a:lnTo>
                  <a:lnTo>
                    <a:pt x="14003763" y="7400701"/>
                  </a:lnTo>
                  <a:lnTo>
                    <a:pt x="14012780" y="7407310"/>
                  </a:lnTo>
                  <a:lnTo>
                    <a:pt x="14014783" y="7408165"/>
                  </a:lnTo>
                  <a:lnTo>
                    <a:pt x="14014641" y="7408498"/>
                  </a:lnTo>
                  <a:lnTo>
                    <a:pt x="14018313" y="7410065"/>
                  </a:lnTo>
                  <a:lnTo>
                    <a:pt x="14022316" y="7409010"/>
                  </a:lnTo>
                  <a:lnTo>
                    <a:pt x="14024883" y="7405765"/>
                  </a:lnTo>
                  <a:lnTo>
                    <a:pt x="14027736" y="7401852"/>
                  </a:lnTo>
                  <a:lnTo>
                    <a:pt x="14027251" y="7396516"/>
                  </a:lnTo>
                  <a:lnTo>
                    <a:pt x="14014318" y="7387054"/>
                  </a:lnTo>
                  <a:close/>
                </a:path>
                <a:path w="17326610" h="9726930">
                  <a:moveTo>
                    <a:pt x="11772585" y="6407919"/>
                  </a:moveTo>
                  <a:lnTo>
                    <a:pt x="11767867" y="6407880"/>
                  </a:lnTo>
                  <a:lnTo>
                    <a:pt x="11761529" y="6407939"/>
                  </a:lnTo>
                  <a:lnTo>
                    <a:pt x="11756477" y="6407756"/>
                  </a:lnTo>
                  <a:lnTo>
                    <a:pt x="11752815" y="6411718"/>
                  </a:lnTo>
                  <a:lnTo>
                    <a:pt x="11752775" y="6416436"/>
                  </a:lnTo>
                  <a:lnTo>
                    <a:pt x="11752830" y="6420010"/>
                  </a:lnTo>
                  <a:lnTo>
                    <a:pt x="11755121" y="6422960"/>
                  </a:lnTo>
                  <a:lnTo>
                    <a:pt x="11758126" y="6424242"/>
                  </a:lnTo>
                  <a:lnTo>
                    <a:pt x="11757984" y="6424576"/>
                  </a:lnTo>
                  <a:lnTo>
                    <a:pt x="11758986" y="6425003"/>
                  </a:lnTo>
                  <a:lnTo>
                    <a:pt x="11761273" y="6425190"/>
                  </a:lnTo>
                  <a:lnTo>
                    <a:pt x="11767611" y="6425131"/>
                  </a:lnTo>
                  <a:lnTo>
                    <a:pt x="11772663" y="6425314"/>
                  </a:lnTo>
                  <a:lnTo>
                    <a:pt x="11776325" y="6421352"/>
                  </a:lnTo>
                  <a:lnTo>
                    <a:pt x="11776365" y="6416633"/>
                  </a:lnTo>
                  <a:lnTo>
                    <a:pt x="11776546" y="6411582"/>
                  </a:lnTo>
                  <a:lnTo>
                    <a:pt x="11772585" y="6407919"/>
                  </a:lnTo>
                  <a:close/>
                </a:path>
                <a:path w="17326610" h="9726930">
                  <a:moveTo>
                    <a:pt x="13942888" y="7332514"/>
                  </a:moveTo>
                  <a:lnTo>
                    <a:pt x="13937550" y="7333000"/>
                  </a:lnTo>
                  <a:lnTo>
                    <a:pt x="13931845" y="7340824"/>
                  </a:lnTo>
                  <a:lnTo>
                    <a:pt x="13932331" y="7346163"/>
                  </a:lnTo>
                  <a:lnTo>
                    <a:pt x="13941349" y="7352770"/>
                  </a:lnTo>
                  <a:lnTo>
                    <a:pt x="13943353" y="7353625"/>
                  </a:lnTo>
                  <a:lnTo>
                    <a:pt x="13943210" y="7353960"/>
                  </a:lnTo>
                  <a:lnTo>
                    <a:pt x="13946882" y="7355526"/>
                  </a:lnTo>
                  <a:lnTo>
                    <a:pt x="13950882" y="7354470"/>
                  </a:lnTo>
                  <a:lnTo>
                    <a:pt x="13953451" y="7351225"/>
                  </a:lnTo>
                  <a:lnTo>
                    <a:pt x="13956304" y="7347313"/>
                  </a:lnTo>
                  <a:lnTo>
                    <a:pt x="13955817" y="7341976"/>
                  </a:lnTo>
                  <a:lnTo>
                    <a:pt x="13942888" y="7332514"/>
                  </a:lnTo>
                  <a:close/>
                </a:path>
                <a:path w="17326610" h="9726930">
                  <a:moveTo>
                    <a:pt x="13871313" y="7278309"/>
                  </a:moveTo>
                  <a:lnTo>
                    <a:pt x="13865977" y="7278795"/>
                  </a:lnTo>
                  <a:lnTo>
                    <a:pt x="13860271" y="7286620"/>
                  </a:lnTo>
                  <a:lnTo>
                    <a:pt x="13860757" y="7291956"/>
                  </a:lnTo>
                  <a:lnTo>
                    <a:pt x="13869774" y="7298565"/>
                  </a:lnTo>
                  <a:lnTo>
                    <a:pt x="13871777" y="7299420"/>
                  </a:lnTo>
                  <a:lnTo>
                    <a:pt x="13871635" y="7299754"/>
                  </a:lnTo>
                  <a:lnTo>
                    <a:pt x="13875306" y="7301320"/>
                  </a:lnTo>
                  <a:lnTo>
                    <a:pt x="13879309" y="7300265"/>
                  </a:lnTo>
                  <a:lnTo>
                    <a:pt x="13881877" y="7297020"/>
                  </a:lnTo>
                  <a:lnTo>
                    <a:pt x="13884730" y="7293108"/>
                  </a:lnTo>
                  <a:lnTo>
                    <a:pt x="13884243" y="7287770"/>
                  </a:lnTo>
                  <a:lnTo>
                    <a:pt x="13871313" y="7278309"/>
                  </a:lnTo>
                  <a:close/>
                </a:path>
                <a:path w="17326610" h="9726930">
                  <a:moveTo>
                    <a:pt x="312630" y="1484364"/>
                  </a:moveTo>
                  <a:lnTo>
                    <a:pt x="307622" y="1482228"/>
                  </a:lnTo>
                  <a:lnTo>
                    <a:pt x="303194" y="1484285"/>
                  </a:lnTo>
                  <a:lnTo>
                    <a:pt x="298908" y="1486008"/>
                  </a:lnTo>
                  <a:lnTo>
                    <a:pt x="296772" y="1491015"/>
                  </a:lnTo>
                  <a:lnTo>
                    <a:pt x="298828" y="1495443"/>
                  </a:lnTo>
                  <a:lnTo>
                    <a:pt x="301459" y="1501300"/>
                  </a:lnTo>
                  <a:lnTo>
                    <a:pt x="302559" y="1503348"/>
                  </a:lnTo>
                  <a:lnTo>
                    <a:pt x="303943" y="1504728"/>
                  </a:lnTo>
                  <a:lnTo>
                    <a:pt x="305946" y="1505582"/>
                  </a:lnTo>
                  <a:lnTo>
                    <a:pt x="305804" y="1505916"/>
                  </a:lnTo>
                  <a:lnTo>
                    <a:pt x="307807" y="1506770"/>
                  </a:lnTo>
                  <a:lnTo>
                    <a:pt x="310237" y="1506623"/>
                  </a:lnTo>
                  <a:lnTo>
                    <a:pt x="316904" y="1503943"/>
                  </a:lnTo>
                  <a:lnTo>
                    <a:pt x="319040" y="1498936"/>
                  </a:lnTo>
                  <a:lnTo>
                    <a:pt x="316984" y="1494507"/>
                  </a:lnTo>
                  <a:lnTo>
                    <a:pt x="314353" y="1488650"/>
                  </a:lnTo>
                  <a:lnTo>
                    <a:pt x="312630" y="1484364"/>
                  </a:lnTo>
                  <a:close/>
                </a:path>
                <a:path w="17326610" h="9726930">
                  <a:moveTo>
                    <a:pt x="11861990" y="6410150"/>
                  </a:moveTo>
                  <a:lnTo>
                    <a:pt x="11857272" y="6410111"/>
                  </a:lnTo>
                  <a:lnTo>
                    <a:pt x="11850742" y="6409693"/>
                  </a:lnTo>
                  <a:lnTo>
                    <a:pt x="11846167" y="6409319"/>
                  </a:lnTo>
                  <a:lnTo>
                    <a:pt x="11842171" y="6413139"/>
                  </a:lnTo>
                  <a:lnTo>
                    <a:pt x="11856824" y="6426887"/>
                  </a:lnTo>
                  <a:lnTo>
                    <a:pt x="11861399" y="6427260"/>
                  </a:lnTo>
                  <a:lnTo>
                    <a:pt x="11865395" y="6423440"/>
                  </a:lnTo>
                  <a:lnTo>
                    <a:pt x="11865436" y="6418723"/>
                  </a:lnTo>
                  <a:lnTo>
                    <a:pt x="11865809" y="6414147"/>
                  </a:lnTo>
                  <a:lnTo>
                    <a:pt x="11861990" y="6410150"/>
                  </a:lnTo>
                  <a:close/>
                </a:path>
                <a:path w="17326610" h="9726930">
                  <a:moveTo>
                    <a:pt x="13799737" y="7224103"/>
                  </a:moveTo>
                  <a:lnTo>
                    <a:pt x="13794401" y="7224589"/>
                  </a:lnTo>
                  <a:lnTo>
                    <a:pt x="13788697" y="7232415"/>
                  </a:lnTo>
                  <a:lnTo>
                    <a:pt x="13789181" y="7237751"/>
                  </a:lnTo>
                  <a:lnTo>
                    <a:pt x="13798201" y="7244360"/>
                  </a:lnTo>
                  <a:lnTo>
                    <a:pt x="13800204" y="7245214"/>
                  </a:lnTo>
                  <a:lnTo>
                    <a:pt x="13800061" y="7245548"/>
                  </a:lnTo>
                  <a:lnTo>
                    <a:pt x="13803733" y="7247114"/>
                  </a:lnTo>
                  <a:lnTo>
                    <a:pt x="13807734" y="7246059"/>
                  </a:lnTo>
                  <a:lnTo>
                    <a:pt x="13810302" y="7242814"/>
                  </a:lnTo>
                  <a:lnTo>
                    <a:pt x="13813155" y="7238902"/>
                  </a:lnTo>
                  <a:lnTo>
                    <a:pt x="13812670" y="7233566"/>
                  </a:lnTo>
                  <a:lnTo>
                    <a:pt x="13799737" y="7224103"/>
                  </a:lnTo>
                  <a:close/>
                </a:path>
                <a:path w="17326610" h="9726930">
                  <a:moveTo>
                    <a:pt x="11951827" y="6414145"/>
                  </a:moveTo>
                  <a:lnTo>
                    <a:pt x="11947251" y="6413771"/>
                  </a:lnTo>
                  <a:lnTo>
                    <a:pt x="11940721" y="6413353"/>
                  </a:lnTo>
                  <a:lnTo>
                    <a:pt x="11936146" y="6412980"/>
                  </a:lnTo>
                  <a:lnTo>
                    <a:pt x="11932150" y="6416799"/>
                  </a:lnTo>
                  <a:lnTo>
                    <a:pt x="11931776" y="6421374"/>
                  </a:lnTo>
                  <a:lnTo>
                    <a:pt x="11931354" y="6425140"/>
                  </a:lnTo>
                  <a:lnTo>
                    <a:pt x="11933505" y="6428424"/>
                  </a:lnTo>
                  <a:lnTo>
                    <a:pt x="11936842" y="6429848"/>
                  </a:lnTo>
                  <a:lnTo>
                    <a:pt x="11936984" y="6429515"/>
                  </a:lnTo>
                  <a:lnTo>
                    <a:pt x="11937986" y="6429942"/>
                  </a:lnTo>
                  <a:lnTo>
                    <a:pt x="11939797" y="6430320"/>
                  </a:lnTo>
                  <a:lnTo>
                    <a:pt x="11946327" y="6430738"/>
                  </a:lnTo>
                  <a:lnTo>
                    <a:pt x="11950903" y="6431111"/>
                  </a:lnTo>
                  <a:lnTo>
                    <a:pt x="11954898" y="6427292"/>
                  </a:lnTo>
                  <a:lnTo>
                    <a:pt x="11955646" y="6418141"/>
                  </a:lnTo>
                  <a:lnTo>
                    <a:pt x="11951827" y="6414145"/>
                  </a:lnTo>
                  <a:close/>
                </a:path>
                <a:path w="17326610" h="9726930">
                  <a:moveTo>
                    <a:pt x="13728164" y="7169898"/>
                  </a:moveTo>
                  <a:lnTo>
                    <a:pt x="13722826" y="7170384"/>
                  </a:lnTo>
                  <a:lnTo>
                    <a:pt x="13717121" y="7178209"/>
                  </a:lnTo>
                  <a:lnTo>
                    <a:pt x="13717608" y="7183546"/>
                  </a:lnTo>
                  <a:lnTo>
                    <a:pt x="13726626" y="7190155"/>
                  </a:lnTo>
                  <a:lnTo>
                    <a:pt x="13728628" y="7191009"/>
                  </a:lnTo>
                  <a:lnTo>
                    <a:pt x="13728486" y="7191343"/>
                  </a:lnTo>
                  <a:lnTo>
                    <a:pt x="13732158" y="7192909"/>
                  </a:lnTo>
                  <a:lnTo>
                    <a:pt x="13736159" y="7191853"/>
                  </a:lnTo>
                  <a:lnTo>
                    <a:pt x="13738726" y="7188609"/>
                  </a:lnTo>
                  <a:lnTo>
                    <a:pt x="13741579" y="7184696"/>
                  </a:lnTo>
                  <a:lnTo>
                    <a:pt x="13741094" y="7179360"/>
                  </a:lnTo>
                  <a:lnTo>
                    <a:pt x="13728164" y="7169898"/>
                  </a:lnTo>
                  <a:close/>
                </a:path>
                <a:path w="17326610" h="9726930">
                  <a:moveTo>
                    <a:pt x="13656588" y="7115693"/>
                  </a:moveTo>
                  <a:lnTo>
                    <a:pt x="13651253" y="7116179"/>
                  </a:lnTo>
                  <a:lnTo>
                    <a:pt x="13645548" y="7124004"/>
                  </a:lnTo>
                  <a:lnTo>
                    <a:pt x="13646033" y="7129340"/>
                  </a:lnTo>
                  <a:lnTo>
                    <a:pt x="13655050" y="7135949"/>
                  </a:lnTo>
                  <a:lnTo>
                    <a:pt x="13657054" y="7136803"/>
                  </a:lnTo>
                  <a:lnTo>
                    <a:pt x="13656911" y="7137137"/>
                  </a:lnTo>
                  <a:lnTo>
                    <a:pt x="13660583" y="7138703"/>
                  </a:lnTo>
                  <a:lnTo>
                    <a:pt x="13664586" y="7137649"/>
                  </a:lnTo>
                  <a:lnTo>
                    <a:pt x="13667153" y="7134404"/>
                  </a:lnTo>
                  <a:lnTo>
                    <a:pt x="13670006" y="7130491"/>
                  </a:lnTo>
                  <a:lnTo>
                    <a:pt x="13669521" y="7125155"/>
                  </a:lnTo>
                  <a:lnTo>
                    <a:pt x="13656588" y="7115693"/>
                  </a:lnTo>
                  <a:close/>
                </a:path>
                <a:path w="17326610" h="9726930">
                  <a:moveTo>
                    <a:pt x="277416" y="1402267"/>
                  </a:moveTo>
                  <a:lnTo>
                    <a:pt x="272409" y="1400131"/>
                  </a:lnTo>
                  <a:lnTo>
                    <a:pt x="263837" y="1403576"/>
                  </a:lnTo>
                  <a:lnTo>
                    <a:pt x="261701" y="1408583"/>
                  </a:lnTo>
                  <a:lnTo>
                    <a:pt x="263424" y="1412870"/>
                  </a:lnTo>
                  <a:lnTo>
                    <a:pt x="266055" y="1418727"/>
                  </a:lnTo>
                  <a:lnTo>
                    <a:pt x="266678" y="1420966"/>
                  </a:lnTo>
                  <a:lnTo>
                    <a:pt x="268396" y="1422488"/>
                  </a:lnTo>
                  <a:lnTo>
                    <a:pt x="272402" y="1424196"/>
                  </a:lnTo>
                  <a:lnTo>
                    <a:pt x="274690" y="1424383"/>
                  </a:lnTo>
                  <a:lnTo>
                    <a:pt x="277071" y="1423426"/>
                  </a:lnTo>
                  <a:lnTo>
                    <a:pt x="281691" y="1421845"/>
                  </a:lnTo>
                  <a:lnTo>
                    <a:pt x="283133" y="1417725"/>
                  </a:lnTo>
                  <a:lnTo>
                    <a:pt x="283493" y="1416696"/>
                  </a:lnTo>
                  <a:lnTo>
                    <a:pt x="281770" y="1412410"/>
                  </a:lnTo>
                  <a:lnTo>
                    <a:pt x="279139" y="1406553"/>
                  </a:lnTo>
                  <a:lnTo>
                    <a:pt x="277416" y="1402267"/>
                  </a:lnTo>
                  <a:close/>
                </a:path>
                <a:path w="17326610" h="9726930">
                  <a:moveTo>
                    <a:pt x="12041526" y="6421236"/>
                  </a:moveTo>
                  <a:lnTo>
                    <a:pt x="12036950" y="6420863"/>
                  </a:lnTo>
                  <a:lnTo>
                    <a:pt x="12030563" y="6420111"/>
                  </a:lnTo>
                  <a:lnTo>
                    <a:pt x="12025987" y="6419738"/>
                  </a:lnTo>
                  <a:lnTo>
                    <a:pt x="12021657" y="6423415"/>
                  </a:lnTo>
                  <a:lnTo>
                    <a:pt x="12021284" y="6427990"/>
                  </a:lnTo>
                  <a:lnTo>
                    <a:pt x="12020861" y="6431755"/>
                  </a:lnTo>
                  <a:lnTo>
                    <a:pt x="12040125" y="6438394"/>
                  </a:lnTo>
                  <a:lnTo>
                    <a:pt x="12044455" y="6434718"/>
                  </a:lnTo>
                  <a:lnTo>
                    <a:pt x="12045202" y="6425566"/>
                  </a:lnTo>
                  <a:lnTo>
                    <a:pt x="12041526" y="6421236"/>
                  </a:lnTo>
                  <a:close/>
                </a:path>
                <a:path w="17326610" h="9726930">
                  <a:moveTo>
                    <a:pt x="13584873" y="7061821"/>
                  </a:moveTo>
                  <a:lnTo>
                    <a:pt x="13579535" y="7062307"/>
                  </a:lnTo>
                  <a:lnTo>
                    <a:pt x="13576682" y="7066219"/>
                  </a:lnTo>
                  <a:lnTo>
                    <a:pt x="13573972" y="7069798"/>
                  </a:lnTo>
                  <a:lnTo>
                    <a:pt x="13574459" y="7075135"/>
                  </a:lnTo>
                  <a:lnTo>
                    <a:pt x="13583477" y="7081744"/>
                  </a:lnTo>
                  <a:lnTo>
                    <a:pt x="13585480" y="7082598"/>
                  </a:lnTo>
                  <a:lnTo>
                    <a:pt x="13585003" y="7082789"/>
                  </a:lnTo>
                  <a:lnTo>
                    <a:pt x="13588676" y="7084356"/>
                  </a:lnTo>
                  <a:lnTo>
                    <a:pt x="13592677" y="7083300"/>
                  </a:lnTo>
                  <a:lnTo>
                    <a:pt x="13595243" y="7080055"/>
                  </a:lnTo>
                  <a:lnTo>
                    <a:pt x="13597954" y="7076477"/>
                  </a:lnTo>
                  <a:lnTo>
                    <a:pt x="13597469" y="7071140"/>
                  </a:lnTo>
                  <a:lnTo>
                    <a:pt x="13588451" y="7064532"/>
                  </a:lnTo>
                  <a:lnTo>
                    <a:pt x="13584873" y="7061821"/>
                  </a:lnTo>
                  <a:close/>
                </a:path>
                <a:path w="17326610" h="9726930">
                  <a:moveTo>
                    <a:pt x="12130895" y="6430949"/>
                  </a:moveTo>
                  <a:lnTo>
                    <a:pt x="12125986" y="6430433"/>
                  </a:lnTo>
                  <a:lnTo>
                    <a:pt x="12119598" y="6429681"/>
                  </a:lnTo>
                  <a:lnTo>
                    <a:pt x="12115165" y="6428974"/>
                  </a:lnTo>
                  <a:lnTo>
                    <a:pt x="12110501" y="6432509"/>
                  </a:lnTo>
                  <a:lnTo>
                    <a:pt x="12110128" y="6437085"/>
                  </a:lnTo>
                  <a:lnTo>
                    <a:pt x="12109706" y="6440850"/>
                  </a:lnTo>
                  <a:lnTo>
                    <a:pt x="12112047" y="6444611"/>
                  </a:lnTo>
                  <a:lnTo>
                    <a:pt x="12115385" y="6446034"/>
                  </a:lnTo>
                  <a:lnTo>
                    <a:pt x="12115194" y="6445559"/>
                  </a:lnTo>
                  <a:lnTo>
                    <a:pt x="12117530" y="6446555"/>
                  </a:lnTo>
                  <a:lnTo>
                    <a:pt x="12123918" y="6447306"/>
                  </a:lnTo>
                  <a:lnTo>
                    <a:pt x="12128350" y="6448014"/>
                  </a:lnTo>
                  <a:lnTo>
                    <a:pt x="12133015" y="6444480"/>
                  </a:lnTo>
                  <a:lnTo>
                    <a:pt x="12133388" y="6439904"/>
                  </a:lnTo>
                  <a:lnTo>
                    <a:pt x="12134038" y="6435841"/>
                  </a:lnTo>
                  <a:lnTo>
                    <a:pt x="12134097" y="6435471"/>
                  </a:lnTo>
                  <a:lnTo>
                    <a:pt x="12130895" y="6430949"/>
                  </a:lnTo>
                  <a:close/>
                </a:path>
                <a:path w="17326610" h="9726930">
                  <a:moveTo>
                    <a:pt x="13512678" y="7008141"/>
                  </a:moveTo>
                  <a:lnTo>
                    <a:pt x="13507535" y="7009103"/>
                  </a:lnTo>
                  <a:lnTo>
                    <a:pt x="13501829" y="7016928"/>
                  </a:lnTo>
                  <a:lnTo>
                    <a:pt x="13502791" y="7022074"/>
                  </a:lnTo>
                  <a:lnTo>
                    <a:pt x="13511808" y="7028682"/>
                  </a:lnTo>
                  <a:lnTo>
                    <a:pt x="13517149" y="7030960"/>
                  </a:lnTo>
                  <a:lnTo>
                    <a:pt x="13521486" y="7030048"/>
                  </a:lnTo>
                  <a:lnTo>
                    <a:pt x="13523720" y="7026660"/>
                  </a:lnTo>
                  <a:lnTo>
                    <a:pt x="13526573" y="7022748"/>
                  </a:lnTo>
                  <a:lnTo>
                    <a:pt x="13525608" y="7017602"/>
                  </a:lnTo>
                  <a:lnTo>
                    <a:pt x="13512678" y="7008141"/>
                  </a:lnTo>
                  <a:close/>
                </a:path>
                <a:path w="17326610" h="9726930">
                  <a:moveTo>
                    <a:pt x="12220127" y="6443760"/>
                  </a:moveTo>
                  <a:lnTo>
                    <a:pt x="12215360" y="6442910"/>
                  </a:lnTo>
                  <a:lnTo>
                    <a:pt x="12213549" y="6442532"/>
                  </a:lnTo>
                  <a:lnTo>
                    <a:pt x="12211262" y="6442346"/>
                  </a:lnTo>
                  <a:lnTo>
                    <a:pt x="12209116" y="6441825"/>
                  </a:lnTo>
                  <a:lnTo>
                    <a:pt x="12204207" y="6441309"/>
                  </a:lnTo>
                  <a:lnTo>
                    <a:pt x="12200161" y="6444318"/>
                  </a:lnTo>
                  <a:lnTo>
                    <a:pt x="12199311" y="6449086"/>
                  </a:lnTo>
                  <a:lnTo>
                    <a:pt x="12198746" y="6453185"/>
                  </a:lnTo>
                  <a:lnTo>
                    <a:pt x="12200754" y="6456803"/>
                  </a:lnTo>
                  <a:lnTo>
                    <a:pt x="12204426" y="6458369"/>
                  </a:lnTo>
                  <a:lnTo>
                    <a:pt x="12204569" y="6458035"/>
                  </a:lnTo>
                  <a:lnTo>
                    <a:pt x="12206571" y="6458890"/>
                  </a:lnTo>
                  <a:lnTo>
                    <a:pt x="12212816" y="6459975"/>
                  </a:lnTo>
                  <a:lnTo>
                    <a:pt x="12217725" y="6460491"/>
                  </a:lnTo>
                  <a:lnTo>
                    <a:pt x="12221771" y="6457482"/>
                  </a:lnTo>
                  <a:lnTo>
                    <a:pt x="12222620" y="6452715"/>
                  </a:lnTo>
                  <a:lnTo>
                    <a:pt x="12223136" y="6447806"/>
                  </a:lnTo>
                  <a:lnTo>
                    <a:pt x="12220127" y="6443760"/>
                  </a:lnTo>
                  <a:close/>
                </a:path>
                <a:path w="17326610" h="9726930">
                  <a:moveTo>
                    <a:pt x="13439298" y="6956322"/>
                  </a:moveTo>
                  <a:lnTo>
                    <a:pt x="13434152" y="6957283"/>
                  </a:lnTo>
                  <a:lnTo>
                    <a:pt x="13428446" y="6965108"/>
                  </a:lnTo>
                  <a:lnTo>
                    <a:pt x="13429410" y="6970254"/>
                  </a:lnTo>
                  <a:lnTo>
                    <a:pt x="13438428" y="6976863"/>
                  </a:lnTo>
                  <a:lnTo>
                    <a:pt x="13440096" y="6977574"/>
                  </a:lnTo>
                  <a:lnTo>
                    <a:pt x="13439954" y="6977907"/>
                  </a:lnTo>
                  <a:lnTo>
                    <a:pt x="13443627" y="6979474"/>
                  </a:lnTo>
                  <a:lnTo>
                    <a:pt x="13448103" y="6978228"/>
                  </a:lnTo>
                  <a:lnTo>
                    <a:pt x="13450337" y="6974841"/>
                  </a:lnTo>
                  <a:lnTo>
                    <a:pt x="13453189" y="6970928"/>
                  </a:lnTo>
                  <a:lnTo>
                    <a:pt x="13452228" y="6965783"/>
                  </a:lnTo>
                  <a:lnTo>
                    <a:pt x="13439298" y="6956322"/>
                  </a:lnTo>
                  <a:close/>
                </a:path>
                <a:path w="17326610" h="9726930">
                  <a:moveTo>
                    <a:pt x="243916" y="1318927"/>
                  </a:moveTo>
                  <a:lnTo>
                    <a:pt x="238909" y="1316791"/>
                  </a:lnTo>
                  <a:lnTo>
                    <a:pt x="230337" y="1320236"/>
                  </a:lnTo>
                  <a:lnTo>
                    <a:pt x="228201" y="1325244"/>
                  </a:lnTo>
                  <a:lnTo>
                    <a:pt x="229924" y="1329530"/>
                  </a:lnTo>
                  <a:lnTo>
                    <a:pt x="232078" y="1335579"/>
                  </a:lnTo>
                  <a:lnTo>
                    <a:pt x="233036" y="1337959"/>
                  </a:lnTo>
                  <a:lnTo>
                    <a:pt x="234754" y="1339482"/>
                  </a:lnTo>
                  <a:lnTo>
                    <a:pt x="238426" y="1341048"/>
                  </a:lnTo>
                  <a:lnTo>
                    <a:pt x="240856" y="1340901"/>
                  </a:lnTo>
                  <a:lnTo>
                    <a:pt x="243095" y="1340278"/>
                  </a:lnTo>
                  <a:lnTo>
                    <a:pt x="247381" y="1338555"/>
                  </a:lnTo>
                  <a:lnTo>
                    <a:pt x="249517" y="1333548"/>
                  </a:lnTo>
                  <a:lnTo>
                    <a:pt x="247794" y="1329262"/>
                  </a:lnTo>
                  <a:lnTo>
                    <a:pt x="245640" y="1323213"/>
                  </a:lnTo>
                  <a:lnTo>
                    <a:pt x="243916" y="1318927"/>
                  </a:lnTo>
                  <a:close/>
                </a:path>
                <a:path w="17326610" h="9726930">
                  <a:moveTo>
                    <a:pt x="12308696" y="6459050"/>
                  </a:moveTo>
                  <a:lnTo>
                    <a:pt x="12292918" y="6456266"/>
                  </a:lnTo>
                  <a:lnTo>
                    <a:pt x="12288538" y="6459132"/>
                  </a:lnTo>
                  <a:lnTo>
                    <a:pt x="12287754" y="6463533"/>
                  </a:lnTo>
                  <a:lnTo>
                    <a:pt x="12287689" y="6463900"/>
                  </a:lnTo>
                  <a:lnTo>
                    <a:pt x="12286789" y="6467856"/>
                  </a:lnTo>
                  <a:lnTo>
                    <a:pt x="12288988" y="6471951"/>
                  </a:lnTo>
                  <a:lnTo>
                    <a:pt x="12292661" y="6473518"/>
                  </a:lnTo>
                  <a:lnTo>
                    <a:pt x="12292804" y="6473183"/>
                  </a:lnTo>
                  <a:lnTo>
                    <a:pt x="12294472" y="6473895"/>
                  </a:lnTo>
                  <a:lnTo>
                    <a:pt x="12305485" y="6475831"/>
                  </a:lnTo>
                  <a:lnTo>
                    <a:pt x="12309863" y="6472964"/>
                  </a:lnTo>
                  <a:lnTo>
                    <a:pt x="12311563" y="6463429"/>
                  </a:lnTo>
                  <a:lnTo>
                    <a:pt x="12308696" y="6459050"/>
                  </a:lnTo>
                  <a:close/>
                </a:path>
                <a:path w="17326610" h="9726930">
                  <a:moveTo>
                    <a:pt x="13364728" y="6906362"/>
                  </a:moveTo>
                  <a:lnTo>
                    <a:pt x="13359248" y="6907182"/>
                  </a:lnTo>
                  <a:lnTo>
                    <a:pt x="13356923" y="6910924"/>
                  </a:lnTo>
                  <a:lnTo>
                    <a:pt x="13354552" y="6914647"/>
                  </a:lnTo>
                  <a:lnTo>
                    <a:pt x="13354354" y="6914958"/>
                  </a:lnTo>
                  <a:lnTo>
                    <a:pt x="13355173" y="6920437"/>
                  </a:lnTo>
                  <a:lnTo>
                    <a:pt x="13359228" y="6922955"/>
                  </a:lnTo>
                  <a:lnTo>
                    <a:pt x="13364478" y="6926378"/>
                  </a:lnTo>
                  <a:lnTo>
                    <a:pt x="13369818" y="6928656"/>
                  </a:lnTo>
                  <a:lnTo>
                    <a:pt x="13374295" y="6927410"/>
                  </a:lnTo>
                  <a:lnTo>
                    <a:pt x="13376326" y="6924330"/>
                  </a:lnTo>
                  <a:lnTo>
                    <a:pt x="13378707" y="6920611"/>
                  </a:lnTo>
                  <a:lnTo>
                    <a:pt x="13378906" y="6920301"/>
                  </a:lnTo>
                  <a:lnTo>
                    <a:pt x="13378085" y="6914822"/>
                  </a:lnTo>
                  <a:lnTo>
                    <a:pt x="13374031" y="6912303"/>
                  </a:lnTo>
                  <a:lnTo>
                    <a:pt x="13364728" y="6906362"/>
                  </a:lnTo>
                  <a:close/>
                </a:path>
                <a:path w="17326610" h="9726930">
                  <a:moveTo>
                    <a:pt x="12396701" y="6478440"/>
                  </a:moveTo>
                  <a:lnTo>
                    <a:pt x="12392076" y="6477256"/>
                  </a:lnTo>
                  <a:lnTo>
                    <a:pt x="12385640" y="6475695"/>
                  </a:lnTo>
                  <a:lnTo>
                    <a:pt x="12381016" y="6474511"/>
                  </a:lnTo>
                  <a:lnTo>
                    <a:pt x="12376636" y="6477378"/>
                  </a:lnTo>
                  <a:lnTo>
                    <a:pt x="12375453" y="6482002"/>
                  </a:lnTo>
                  <a:lnTo>
                    <a:pt x="12374554" y="6485960"/>
                  </a:lnTo>
                  <a:lnTo>
                    <a:pt x="12376753" y="6490053"/>
                  </a:lnTo>
                  <a:lnTo>
                    <a:pt x="12382094" y="6492332"/>
                  </a:lnTo>
                  <a:lnTo>
                    <a:pt x="12388196" y="6493751"/>
                  </a:lnTo>
                  <a:lnTo>
                    <a:pt x="12392820" y="6494935"/>
                  </a:lnTo>
                  <a:lnTo>
                    <a:pt x="12397200" y="6492068"/>
                  </a:lnTo>
                  <a:lnTo>
                    <a:pt x="12399567" y="6482819"/>
                  </a:lnTo>
                  <a:lnTo>
                    <a:pt x="12396701" y="6478440"/>
                  </a:lnTo>
                  <a:close/>
                </a:path>
                <a:path w="17326610" h="9726930">
                  <a:moveTo>
                    <a:pt x="13288254" y="6857169"/>
                  </a:moveTo>
                  <a:lnTo>
                    <a:pt x="13282968" y="6858465"/>
                  </a:lnTo>
                  <a:lnTo>
                    <a:pt x="13277930" y="6866575"/>
                  </a:lnTo>
                  <a:lnTo>
                    <a:pt x="13279223" y="6871862"/>
                  </a:lnTo>
                  <a:lnTo>
                    <a:pt x="13283278" y="6874381"/>
                  </a:lnTo>
                  <a:lnTo>
                    <a:pt x="13288862" y="6877946"/>
                  </a:lnTo>
                  <a:lnTo>
                    <a:pt x="13293868" y="6880081"/>
                  </a:lnTo>
                  <a:lnTo>
                    <a:pt x="13298345" y="6878835"/>
                  </a:lnTo>
                  <a:lnTo>
                    <a:pt x="13300722" y="6875114"/>
                  </a:lnTo>
                  <a:lnTo>
                    <a:pt x="13303241" y="6871059"/>
                  </a:lnTo>
                  <a:lnTo>
                    <a:pt x="13301945" y="6865771"/>
                  </a:lnTo>
                  <a:lnTo>
                    <a:pt x="13297890" y="6863252"/>
                  </a:lnTo>
                  <a:lnTo>
                    <a:pt x="13292308" y="6859687"/>
                  </a:lnTo>
                  <a:lnTo>
                    <a:pt x="13288254" y="6857169"/>
                  </a:lnTo>
                  <a:close/>
                </a:path>
                <a:path w="17326610" h="9726930">
                  <a:moveTo>
                    <a:pt x="13211309" y="6810932"/>
                  </a:moveTo>
                  <a:lnTo>
                    <a:pt x="13206355" y="6812369"/>
                  </a:lnTo>
                  <a:lnTo>
                    <a:pt x="13203836" y="6816424"/>
                  </a:lnTo>
                  <a:lnTo>
                    <a:pt x="13201460" y="6820145"/>
                  </a:lnTo>
                  <a:lnTo>
                    <a:pt x="13202753" y="6825432"/>
                  </a:lnTo>
                  <a:lnTo>
                    <a:pt x="13206808" y="6827951"/>
                  </a:lnTo>
                  <a:lnTo>
                    <a:pt x="13212534" y="6831183"/>
                  </a:lnTo>
                  <a:lnTo>
                    <a:pt x="13217207" y="6833176"/>
                  </a:lnTo>
                  <a:lnTo>
                    <a:pt x="13221684" y="6831929"/>
                  </a:lnTo>
                  <a:lnTo>
                    <a:pt x="13226437" y="6824487"/>
                  </a:lnTo>
                  <a:lnTo>
                    <a:pt x="13225143" y="6819200"/>
                  </a:lnTo>
                  <a:lnTo>
                    <a:pt x="13221087" y="6816680"/>
                  </a:lnTo>
                  <a:lnTo>
                    <a:pt x="13215364" y="6813450"/>
                  </a:lnTo>
                  <a:lnTo>
                    <a:pt x="13211309" y="6810932"/>
                  </a:lnTo>
                  <a:close/>
                </a:path>
                <a:path w="17326610" h="9726930">
                  <a:moveTo>
                    <a:pt x="12484327" y="6499641"/>
                  </a:moveTo>
                  <a:lnTo>
                    <a:pt x="12479702" y="6498458"/>
                  </a:lnTo>
                  <a:lnTo>
                    <a:pt x="12473265" y="6496895"/>
                  </a:lnTo>
                  <a:lnTo>
                    <a:pt x="12468641" y="6495712"/>
                  </a:lnTo>
                  <a:lnTo>
                    <a:pt x="12463928" y="6498436"/>
                  </a:lnTo>
                  <a:lnTo>
                    <a:pt x="12462745" y="6503061"/>
                  </a:lnTo>
                  <a:lnTo>
                    <a:pt x="12461370" y="6507209"/>
                  </a:lnTo>
                  <a:lnTo>
                    <a:pt x="12463901" y="6511446"/>
                  </a:lnTo>
                  <a:lnTo>
                    <a:pt x="12468910" y="6513583"/>
                  </a:lnTo>
                  <a:lnTo>
                    <a:pt x="12475346" y="6515144"/>
                  </a:lnTo>
                  <a:lnTo>
                    <a:pt x="12479970" y="6516327"/>
                  </a:lnTo>
                  <a:lnTo>
                    <a:pt x="12484684" y="6513604"/>
                  </a:lnTo>
                  <a:lnTo>
                    <a:pt x="12487051" y="6504354"/>
                  </a:lnTo>
                  <a:lnTo>
                    <a:pt x="12484327" y="6499641"/>
                  </a:lnTo>
                  <a:close/>
                </a:path>
                <a:path w="17326610" h="9726930">
                  <a:moveTo>
                    <a:pt x="13133459" y="6765885"/>
                  </a:moveTo>
                  <a:lnTo>
                    <a:pt x="13128171" y="6767182"/>
                  </a:lnTo>
                  <a:lnTo>
                    <a:pt x="13123801" y="6775576"/>
                  </a:lnTo>
                  <a:lnTo>
                    <a:pt x="13125097" y="6780865"/>
                  </a:lnTo>
                  <a:lnTo>
                    <a:pt x="13129294" y="6783049"/>
                  </a:lnTo>
                  <a:lnTo>
                    <a:pt x="13135019" y="6786279"/>
                  </a:lnTo>
                  <a:lnTo>
                    <a:pt x="13140025" y="6788415"/>
                  </a:lnTo>
                  <a:lnTo>
                    <a:pt x="13144646" y="6786836"/>
                  </a:lnTo>
                  <a:lnTo>
                    <a:pt x="13146689" y="6782973"/>
                  </a:lnTo>
                  <a:lnTo>
                    <a:pt x="13148874" y="6778775"/>
                  </a:lnTo>
                  <a:lnTo>
                    <a:pt x="13147577" y="6773486"/>
                  </a:lnTo>
                  <a:lnTo>
                    <a:pt x="13143380" y="6771301"/>
                  </a:lnTo>
                  <a:lnTo>
                    <a:pt x="13137656" y="6768070"/>
                  </a:lnTo>
                  <a:lnTo>
                    <a:pt x="13133459" y="6765885"/>
                  </a:lnTo>
                  <a:close/>
                </a:path>
                <a:path w="17326610" h="9726930">
                  <a:moveTo>
                    <a:pt x="12570719" y="6524656"/>
                  </a:moveTo>
                  <a:lnTo>
                    <a:pt x="12566238" y="6523139"/>
                  </a:lnTo>
                  <a:lnTo>
                    <a:pt x="12559944" y="6521243"/>
                  </a:lnTo>
                  <a:lnTo>
                    <a:pt x="12555462" y="6519726"/>
                  </a:lnTo>
                  <a:lnTo>
                    <a:pt x="12550748" y="6522451"/>
                  </a:lnTo>
                  <a:lnTo>
                    <a:pt x="12549231" y="6526933"/>
                  </a:lnTo>
                  <a:lnTo>
                    <a:pt x="12547856" y="6531081"/>
                  </a:lnTo>
                  <a:lnTo>
                    <a:pt x="12549913" y="6535509"/>
                  </a:lnTo>
                  <a:lnTo>
                    <a:pt x="12554921" y="6537645"/>
                  </a:lnTo>
                  <a:lnTo>
                    <a:pt x="12561213" y="6539540"/>
                  </a:lnTo>
                  <a:lnTo>
                    <a:pt x="12565696" y="6541058"/>
                  </a:lnTo>
                  <a:lnTo>
                    <a:pt x="12570410" y="6538334"/>
                  </a:lnTo>
                  <a:lnTo>
                    <a:pt x="12573445" y="6529370"/>
                  </a:lnTo>
                  <a:lnTo>
                    <a:pt x="12570719" y="6524656"/>
                  </a:lnTo>
                  <a:close/>
                </a:path>
                <a:path w="17326610" h="9726930">
                  <a:moveTo>
                    <a:pt x="13054278" y="6723035"/>
                  </a:moveTo>
                  <a:lnTo>
                    <a:pt x="13048847" y="6724664"/>
                  </a:lnTo>
                  <a:lnTo>
                    <a:pt x="13046996" y="6729003"/>
                  </a:lnTo>
                  <a:lnTo>
                    <a:pt x="13044811" y="6733201"/>
                  </a:lnTo>
                  <a:lnTo>
                    <a:pt x="13046442" y="6738632"/>
                  </a:lnTo>
                  <a:lnTo>
                    <a:pt x="13050497" y="6741151"/>
                  </a:lnTo>
                  <a:lnTo>
                    <a:pt x="13061180" y="6745708"/>
                  </a:lnTo>
                  <a:lnTo>
                    <a:pt x="13066275" y="6743935"/>
                  </a:lnTo>
                  <a:lnTo>
                    <a:pt x="13067984" y="6739929"/>
                  </a:lnTo>
                  <a:lnTo>
                    <a:pt x="13070169" y="6735732"/>
                  </a:lnTo>
                  <a:lnTo>
                    <a:pt x="13068541" y="6730303"/>
                  </a:lnTo>
                  <a:lnTo>
                    <a:pt x="13064485" y="6727784"/>
                  </a:lnTo>
                  <a:lnTo>
                    <a:pt x="13058475" y="6725220"/>
                  </a:lnTo>
                  <a:lnTo>
                    <a:pt x="13054278" y="6723035"/>
                  </a:lnTo>
                  <a:close/>
                </a:path>
                <a:path w="17326610" h="9726930">
                  <a:moveTo>
                    <a:pt x="12655975" y="6552343"/>
                  </a:moveTo>
                  <a:lnTo>
                    <a:pt x="12651350" y="6551159"/>
                  </a:lnTo>
                  <a:lnTo>
                    <a:pt x="12645339" y="6548596"/>
                  </a:lnTo>
                  <a:lnTo>
                    <a:pt x="12640858" y="6547079"/>
                  </a:lnTo>
                  <a:lnTo>
                    <a:pt x="12635954" y="6549326"/>
                  </a:lnTo>
                  <a:lnTo>
                    <a:pt x="12632919" y="6558291"/>
                  </a:lnTo>
                  <a:lnTo>
                    <a:pt x="12634975" y="6562719"/>
                  </a:lnTo>
                  <a:lnTo>
                    <a:pt x="12638981" y="6564428"/>
                  </a:lnTo>
                  <a:lnTo>
                    <a:pt x="12639123" y="6564094"/>
                  </a:lnTo>
                  <a:lnTo>
                    <a:pt x="12639457" y="6564236"/>
                  </a:lnTo>
                  <a:lnTo>
                    <a:pt x="12639935" y="6564045"/>
                  </a:lnTo>
                  <a:lnTo>
                    <a:pt x="12645942" y="6566608"/>
                  </a:lnTo>
                  <a:lnTo>
                    <a:pt x="12650425" y="6568126"/>
                  </a:lnTo>
                  <a:lnTo>
                    <a:pt x="12654997" y="6565736"/>
                  </a:lnTo>
                  <a:lnTo>
                    <a:pt x="12656848" y="6561396"/>
                  </a:lnTo>
                  <a:lnTo>
                    <a:pt x="12658365" y="6556913"/>
                  </a:lnTo>
                  <a:lnTo>
                    <a:pt x="12655975" y="6552343"/>
                  </a:lnTo>
                  <a:close/>
                </a:path>
                <a:path w="17326610" h="9726930">
                  <a:moveTo>
                    <a:pt x="207982" y="1232970"/>
                  </a:moveTo>
                  <a:lnTo>
                    <a:pt x="203362" y="1234551"/>
                  </a:lnTo>
                  <a:lnTo>
                    <a:pt x="199076" y="1236274"/>
                  </a:lnTo>
                  <a:lnTo>
                    <a:pt x="196749" y="1240805"/>
                  </a:lnTo>
                  <a:lnTo>
                    <a:pt x="198329" y="1245425"/>
                  </a:lnTo>
                  <a:lnTo>
                    <a:pt x="209119" y="1257130"/>
                  </a:lnTo>
                  <a:lnTo>
                    <a:pt x="211358" y="1256507"/>
                  </a:lnTo>
                  <a:lnTo>
                    <a:pt x="215644" y="1254784"/>
                  </a:lnTo>
                  <a:lnTo>
                    <a:pt x="217971" y="1250252"/>
                  </a:lnTo>
                  <a:lnTo>
                    <a:pt x="216391" y="1245633"/>
                  </a:lnTo>
                  <a:lnTo>
                    <a:pt x="214236" y="1239584"/>
                  </a:lnTo>
                  <a:lnTo>
                    <a:pt x="212513" y="1235298"/>
                  </a:lnTo>
                  <a:lnTo>
                    <a:pt x="207982" y="1232970"/>
                  </a:lnTo>
                  <a:close/>
                </a:path>
                <a:path w="17326610" h="9726930">
                  <a:moveTo>
                    <a:pt x="12974293" y="6682998"/>
                  </a:moveTo>
                  <a:lnTo>
                    <a:pt x="12968864" y="6684627"/>
                  </a:lnTo>
                  <a:lnTo>
                    <a:pt x="12966340" y="6690258"/>
                  </a:lnTo>
                  <a:lnTo>
                    <a:pt x="12964827" y="6693164"/>
                  </a:lnTo>
                  <a:lnTo>
                    <a:pt x="12966598" y="6698260"/>
                  </a:lnTo>
                  <a:lnTo>
                    <a:pt x="12970654" y="6700779"/>
                  </a:lnTo>
                  <a:lnTo>
                    <a:pt x="12981336" y="6705335"/>
                  </a:lnTo>
                  <a:lnTo>
                    <a:pt x="12986289" y="6703897"/>
                  </a:lnTo>
                  <a:lnTo>
                    <a:pt x="12988813" y="6698266"/>
                  </a:lnTo>
                  <a:lnTo>
                    <a:pt x="12990325" y="6695361"/>
                  </a:lnTo>
                  <a:lnTo>
                    <a:pt x="12988554" y="6690265"/>
                  </a:lnTo>
                  <a:lnTo>
                    <a:pt x="12984499" y="6687746"/>
                  </a:lnTo>
                  <a:lnTo>
                    <a:pt x="12978490" y="6685182"/>
                  </a:lnTo>
                  <a:lnTo>
                    <a:pt x="12974293" y="6682998"/>
                  </a:lnTo>
                  <a:close/>
                </a:path>
                <a:path w="17326610" h="9726930">
                  <a:moveTo>
                    <a:pt x="12740422" y="6582841"/>
                  </a:moveTo>
                  <a:lnTo>
                    <a:pt x="12730074" y="6578427"/>
                  </a:lnTo>
                  <a:lnTo>
                    <a:pt x="12725592" y="6576910"/>
                  </a:lnTo>
                  <a:lnTo>
                    <a:pt x="12721020" y="6579300"/>
                  </a:lnTo>
                  <a:lnTo>
                    <a:pt x="12717461" y="6587645"/>
                  </a:lnTo>
                  <a:lnTo>
                    <a:pt x="12719709" y="6592551"/>
                  </a:lnTo>
                  <a:lnTo>
                    <a:pt x="12734064" y="6598674"/>
                  </a:lnTo>
                  <a:lnTo>
                    <a:pt x="12738967" y="6596425"/>
                  </a:lnTo>
                  <a:lnTo>
                    <a:pt x="12742670" y="6587746"/>
                  </a:lnTo>
                  <a:lnTo>
                    <a:pt x="12740422" y="6582841"/>
                  </a:lnTo>
                  <a:close/>
                </a:path>
                <a:path w="17326610" h="9726930">
                  <a:moveTo>
                    <a:pt x="12906856" y="6651469"/>
                  </a:moveTo>
                  <a:lnTo>
                    <a:pt x="12892168" y="6645204"/>
                  </a:lnTo>
                  <a:lnTo>
                    <a:pt x="12887070" y="6646975"/>
                  </a:lnTo>
                  <a:lnTo>
                    <a:pt x="12883367" y="6655654"/>
                  </a:lnTo>
                  <a:lnTo>
                    <a:pt x="12885141" y="6660751"/>
                  </a:lnTo>
                  <a:lnTo>
                    <a:pt x="12899829" y="6667016"/>
                  </a:lnTo>
                  <a:lnTo>
                    <a:pt x="12904925" y="6665245"/>
                  </a:lnTo>
                  <a:lnTo>
                    <a:pt x="12908627" y="6656564"/>
                  </a:lnTo>
                  <a:lnTo>
                    <a:pt x="12906856" y="6651469"/>
                  </a:lnTo>
                  <a:close/>
                </a:path>
                <a:path w="17326610" h="9726930">
                  <a:moveTo>
                    <a:pt x="12823876" y="6615678"/>
                  </a:moveTo>
                  <a:lnTo>
                    <a:pt x="12809186" y="6609411"/>
                  </a:lnTo>
                  <a:lnTo>
                    <a:pt x="12804281" y="6611660"/>
                  </a:lnTo>
                  <a:lnTo>
                    <a:pt x="12802430" y="6616000"/>
                  </a:lnTo>
                  <a:lnTo>
                    <a:pt x="12801030" y="6620137"/>
                  </a:lnTo>
                  <a:lnTo>
                    <a:pt x="12800913" y="6620482"/>
                  </a:lnTo>
                  <a:lnTo>
                    <a:pt x="12802827" y="6625243"/>
                  </a:lnTo>
                  <a:lnTo>
                    <a:pt x="12817515" y="6631509"/>
                  </a:lnTo>
                  <a:lnTo>
                    <a:pt x="12822421" y="6629262"/>
                  </a:lnTo>
                  <a:lnTo>
                    <a:pt x="12826123" y="6620582"/>
                  </a:lnTo>
                  <a:lnTo>
                    <a:pt x="12823876" y="6615678"/>
                  </a:lnTo>
                  <a:close/>
                </a:path>
                <a:path w="17326610" h="9726930">
                  <a:moveTo>
                    <a:pt x="178911" y="1147574"/>
                  </a:moveTo>
                  <a:lnTo>
                    <a:pt x="174291" y="1149154"/>
                  </a:lnTo>
                  <a:lnTo>
                    <a:pt x="169813" y="1150401"/>
                  </a:lnTo>
                  <a:lnTo>
                    <a:pt x="167343" y="1155266"/>
                  </a:lnTo>
                  <a:lnTo>
                    <a:pt x="179905" y="1172067"/>
                  </a:lnTo>
                  <a:lnTo>
                    <a:pt x="181810" y="1171302"/>
                  </a:lnTo>
                  <a:lnTo>
                    <a:pt x="186288" y="1170055"/>
                  </a:lnTo>
                  <a:lnTo>
                    <a:pt x="188757" y="1165190"/>
                  </a:lnTo>
                  <a:lnTo>
                    <a:pt x="187177" y="1160570"/>
                  </a:lnTo>
                  <a:lnTo>
                    <a:pt x="185022" y="1154521"/>
                  </a:lnTo>
                  <a:lnTo>
                    <a:pt x="183775" y="1150044"/>
                  </a:lnTo>
                  <a:lnTo>
                    <a:pt x="178911" y="1147574"/>
                  </a:lnTo>
                  <a:close/>
                </a:path>
                <a:path w="17326610" h="9726930">
                  <a:moveTo>
                    <a:pt x="152461" y="1062507"/>
                  </a:moveTo>
                  <a:lnTo>
                    <a:pt x="143506" y="1065000"/>
                  </a:lnTo>
                  <a:lnTo>
                    <a:pt x="141036" y="1069865"/>
                  </a:lnTo>
                  <a:lnTo>
                    <a:pt x="142283" y="1074343"/>
                  </a:lnTo>
                  <a:lnTo>
                    <a:pt x="143961" y="1080583"/>
                  </a:lnTo>
                  <a:lnTo>
                    <a:pt x="144919" y="1082964"/>
                  </a:lnTo>
                  <a:lnTo>
                    <a:pt x="146494" y="1084820"/>
                  </a:lnTo>
                  <a:lnTo>
                    <a:pt x="150500" y="1086528"/>
                  </a:lnTo>
                  <a:lnTo>
                    <a:pt x="152646" y="1087049"/>
                  </a:lnTo>
                  <a:lnTo>
                    <a:pt x="154550" y="1086284"/>
                  </a:lnTo>
                  <a:lnTo>
                    <a:pt x="159028" y="1085037"/>
                  </a:lnTo>
                  <a:lnTo>
                    <a:pt x="161498" y="1080172"/>
                  </a:lnTo>
                  <a:lnTo>
                    <a:pt x="160251" y="1075694"/>
                  </a:lnTo>
                  <a:lnTo>
                    <a:pt x="158573" y="1069454"/>
                  </a:lnTo>
                  <a:lnTo>
                    <a:pt x="157326" y="1064977"/>
                  </a:lnTo>
                  <a:lnTo>
                    <a:pt x="152461" y="1062507"/>
                  </a:lnTo>
                  <a:close/>
                </a:path>
                <a:path w="17326610" h="9726930">
                  <a:moveTo>
                    <a:pt x="128201" y="976006"/>
                  </a:moveTo>
                  <a:lnTo>
                    <a:pt x="119246" y="978500"/>
                  </a:lnTo>
                  <a:lnTo>
                    <a:pt x="116442" y="983222"/>
                  </a:lnTo>
                  <a:lnTo>
                    <a:pt x="117689" y="987700"/>
                  </a:lnTo>
                  <a:lnTo>
                    <a:pt x="119367" y="993940"/>
                  </a:lnTo>
                  <a:lnTo>
                    <a:pt x="119848" y="996512"/>
                  </a:lnTo>
                  <a:lnTo>
                    <a:pt x="121758" y="998510"/>
                  </a:lnTo>
                  <a:lnTo>
                    <a:pt x="126098" y="1000361"/>
                  </a:lnTo>
                  <a:lnTo>
                    <a:pt x="128051" y="1000406"/>
                  </a:lnTo>
                  <a:lnTo>
                    <a:pt x="129814" y="999975"/>
                  </a:lnTo>
                  <a:lnTo>
                    <a:pt x="134291" y="998727"/>
                  </a:lnTo>
                  <a:lnTo>
                    <a:pt x="137095" y="994005"/>
                  </a:lnTo>
                  <a:lnTo>
                    <a:pt x="135849" y="989528"/>
                  </a:lnTo>
                  <a:lnTo>
                    <a:pt x="134170" y="983287"/>
                  </a:lnTo>
                  <a:lnTo>
                    <a:pt x="132923" y="978810"/>
                  </a:lnTo>
                  <a:lnTo>
                    <a:pt x="128201" y="976006"/>
                  </a:lnTo>
                  <a:close/>
                </a:path>
                <a:path w="17326610" h="9726930">
                  <a:moveTo>
                    <a:pt x="105561" y="889408"/>
                  </a:moveTo>
                  <a:lnTo>
                    <a:pt x="101083" y="890655"/>
                  </a:lnTo>
                  <a:lnTo>
                    <a:pt x="96272" y="891759"/>
                  </a:lnTo>
                  <a:lnTo>
                    <a:pt x="93468" y="896482"/>
                  </a:lnTo>
                  <a:lnTo>
                    <a:pt x="94715" y="900959"/>
                  </a:lnTo>
                  <a:lnTo>
                    <a:pt x="96394" y="907199"/>
                  </a:lnTo>
                  <a:lnTo>
                    <a:pt x="97208" y="909914"/>
                  </a:lnTo>
                  <a:lnTo>
                    <a:pt x="99118" y="911913"/>
                  </a:lnTo>
                  <a:lnTo>
                    <a:pt x="101455" y="912909"/>
                  </a:lnTo>
                  <a:lnTo>
                    <a:pt x="101312" y="913243"/>
                  </a:lnTo>
                  <a:lnTo>
                    <a:pt x="102981" y="913955"/>
                  </a:lnTo>
                  <a:lnTo>
                    <a:pt x="104935" y="913999"/>
                  </a:lnTo>
                  <a:lnTo>
                    <a:pt x="106698" y="913567"/>
                  </a:lnTo>
                  <a:lnTo>
                    <a:pt x="111509" y="912463"/>
                  </a:lnTo>
                  <a:lnTo>
                    <a:pt x="114313" y="907740"/>
                  </a:lnTo>
                  <a:lnTo>
                    <a:pt x="113066" y="903263"/>
                  </a:lnTo>
                  <a:lnTo>
                    <a:pt x="111388" y="897023"/>
                  </a:lnTo>
                  <a:lnTo>
                    <a:pt x="110284" y="892211"/>
                  </a:lnTo>
                  <a:lnTo>
                    <a:pt x="105561" y="889408"/>
                  </a:lnTo>
                  <a:close/>
                </a:path>
                <a:path w="17326610" h="9726930">
                  <a:moveTo>
                    <a:pt x="86922" y="801754"/>
                  </a:moveTo>
                  <a:lnTo>
                    <a:pt x="77300" y="803962"/>
                  </a:lnTo>
                  <a:lnTo>
                    <a:pt x="75018" y="807724"/>
                  </a:lnTo>
                  <a:lnTo>
                    <a:pt x="74638" y="808351"/>
                  </a:lnTo>
                  <a:lnTo>
                    <a:pt x="75409" y="813021"/>
                  </a:lnTo>
                  <a:lnTo>
                    <a:pt x="76611" y="819452"/>
                  </a:lnTo>
                  <a:lnTo>
                    <a:pt x="76950" y="822358"/>
                  </a:lnTo>
                  <a:lnTo>
                    <a:pt x="79193" y="824498"/>
                  </a:lnTo>
                  <a:lnTo>
                    <a:pt x="81530" y="825495"/>
                  </a:lnTo>
                  <a:lnTo>
                    <a:pt x="81672" y="825161"/>
                  </a:lnTo>
                  <a:lnTo>
                    <a:pt x="83341" y="825873"/>
                  </a:lnTo>
                  <a:lnTo>
                    <a:pt x="85153" y="826251"/>
                  </a:lnTo>
                  <a:lnTo>
                    <a:pt x="86916" y="825820"/>
                  </a:lnTo>
                  <a:lnTo>
                    <a:pt x="91727" y="824716"/>
                  </a:lnTo>
                  <a:lnTo>
                    <a:pt x="94722" y="820470"/>
                  </a:lnTo>
                  <a:lnTo>
                    <a:pt x="93618" y="815658"/>
                  </a:lnTo>
                  <a:lnTo>
                    <a:pt x="92273" y="809561"/>
                  </a:lnTo>
                  <a:lnTo>
                    <a:pt x="91168" y="804749"/>
                  </a:lnTo>
                  <a:lnTo>
                    <a:pt x="86922" y="801754"/>
                  </a:lnTo>
                  <a:close/>
                </a:path>
                <a:path w="17326610" h="9726930">
                  <a:moveTo>
                    <a:pt x="68951" y="714385"/>
                  </a:moveTo>
                  <a:lnTo>
                    <a:pt x="64282" y="715156"/>
                  </a:lnTo>
                  <a:lnTo>
                    <a:pt x="59471" y="716260"/>
                  </a:lnTo>
                  <a:lnTo>
                    <a:pt x="56476" y="720506"/>
                  </a:lnTo>
                  <a:lnTo>
                    <a:pt x="57246" y="725176"/>
                  </a:lnTo>
                  <a:lnTo>
                    <a:pt x="58448" y="731607"/>
                  </a:lnTo>
                  <a:lnTo>
                    <a:pt x="59263" y="734322"/>
                  </a:lnTo>
                  <a:lnTo>
                    <a:pt x="61030" y="736653"/>
                  </a:lnTo>
                  <a:lnTo>
                    <a:pt x="63701" y="737793"/>
                  </a:lnTo>
                  <a:lnTo>
                    <a:pt x="63892" y="738269"/>
                  </a:lnTo>
                  <a:lnTo>
                    <a:pt x="65228" y="738838"/>
                  </a:lnTo>
                  <a:lnTo>
                    <a:pt x="67039" y="739217"/>
                  </a:lnTo>
                  <a:lnTo>
                    <a:pt x="68802" y="738785"/>
                  </a:lnTo>
                  <a:lnTo>
                    <a:pt x="73279" y="737538"/>
                  </a:lnTo>
                  <a:lnTo>
                    <a:pt x="76274" y="733292"/>
                  </a:lnTo>
                  <a:lnTo>
                    <a:pt x="75504" y="728623"/>
                  </a:lnTo>
                  <a:lnTo>
                    <a:pt x="74302" y="722192"/>
                  </a:lnTo>
                  <a:lnTo>
                    <a:pt x="73197" y="717381"/>
                  </a:lnTo>
                  <a:lnTo>
                    <a:pt x="68951" y="714385"/>
                  </a:lnTo>
                  <a:close/>
                </a:path>
                <a:path w="17326610" h="9726930">
                  <a:moveTo>
                    <a:pt x="53695" y="626202"/>
                  </a:moveTo>
                  <a:lnTo>
                    <a:pt x="49026" y="626972"/>
                  </a:lnTo>
                  <a:lnTo>
                    <a:pt x="44500" y="627408"/>
                  </a:lnTo>
                  <a:lnTo>
                    <a:pt x="41362" y="631988"/>
                  </a:lnTo>
                  <a:lnTo>
                    <a:pt x="42132" y="636658"/>
                  </a:lnTo>
                  <a:lnTo>
                    <a:pt x="43001" y="642947"/>
                  </a:lnTo>
                  <a:lnTo>
                    <a:pt x="43673" y="645995"/>
                  </a:lnTo>
                  <a:lnTo>
                    <a:pt x="45440" y="648327"/>
                  </a:lnTo>
                  <a:lnTo>
                    <a:pt x="49446" y="650036"/>
                  </a:lnTo>
                  <a:lnTo>
                    <a:pt x="52687" y="649840"/>
                  </a:lnTo>
                  <a:lnTo>
                    <a:pt x="57213" y="649404"/>
                  </a:lnTo>
                  <a:lnTo>
                    <a:pt x="60350" y="644824"/>
                  </a:lnTo>
                  <a:lnTo>
                    <a:pt x="59580" y="640154"/>
                  </a:lnTo>
                  <a:lnTo>
                    <a:pt x="58712" y="633865"/>
                  </a:lnTo>
                  <a:lnTo>
                    <a:pt x="58275" y="629339"/>
                  </a:lnTo>
                  <a:lnTo>
                    <a:pt x="53695" y="626202"/>
                  </a:lnTo>
                  <a:close/>
                </a:path>
                <a:path w="17326610" h="9726930">
                  <a:moveTo>
                    <a:pt x="41154" y="537203"/>
                  </a:moveTo>
                  <a:lnTo>
                    <a:pt x="36485" y="537973"/>
                  </a:lnTo>
                  <a:lnTo>
                    <a:pt x="31958" y="538409"/>
                  </a:lnTo>
                  <a:lnTo>
                    <a:pt x="28487" y="542848"/>
                  </a:lnTo>
                  <a:lnTo>
                    <a:pt x="29258" y="547517"/>
                  </a:lnTo>
                  <a:lnTo>
                    <a:pt x="30126" y="553806"/>
                  </a:lnTo>
                  <a:lnTo>
                    <a:pt x="30322" y="557046"/>
                  </a:lnTo>
                  <a:lnTo>
                    <a:pt x="32423" y="559521"/>
                  </a:lnTo>
                  <a:lnTo>
                    <a:pt x="35093" y="560660"/>
                  </a:lnTo>
                  <a:lnTo>
                    <a:pt x="35236" y="560326"/>
                  </a:lnTo>
                  <a:lnTo>
                    <a:pt x="36571" y="560896"/>
                  </a:lnTo>
                  <a:lnTo>
                    <a:pt x="38049" y="561132"/>
                  </a:lnTo>
                  <a:lnTo>
                    <a:pt x="39669" y="561033"/>
                  </a:lnTo>
                  <a:lnTo>
                    <a:pt x="44196" y="560596"/>
                  </a:lnTo>
                  <a:lnTo>
                    <a:pt x="47667" y="556159"/>
                  </a:lnTo>
                  <a:lnTo>
                    <a:pt x="46896" y="551490"/>
                  </a:lnTo>
                  <a:lnTo>
                    <a:pt x="46028" y="545200"/>
                  </a:lnTo>
                  <a:lnTo>
                    <a:pt x="45592" y="540674"/>
                  </a:lnTo>
                  <a:lnTo>
                    <a:pt x="41154" y="537203"/>
                  </a:lnTo>
                  <a:close/>
                </a:path>
                <a:path w="17326610" h="9726930">
                  <a:moveTo>
                    <a:pt x="30375" y="447773"/>
                  </a:moveTo>
                  <a:lnTo>
                    <a:pt x="21322" y="448646"/>
                  </a:lnTo>
                  <a:lnTo>
                    <a:pt x="17851" y="453083"/>
                  </a:lnTo>
                  <a:lnTo>
                    <a:pt x="18287" y="457611"/>
                  </a:lnTo>
                  <a:lnTo>
                    <a:pt x="26794" y="471892"/>
                  </a:lnTo>
                  <a:lnTo>
                    <a:pt x="28414" y="471794"/>
                  </a:lnTo>
                  <a:lnTo>
                    <a:pt x="32941" y="471357"/>
                  </a:lnTo>
                  <a:lnTo>
                    <a:pt x="36412" y="466921"/>
                  </a:lnTo>
                  <a:lnTo>
                    <a:pt x="35976" y="462393"/>
                  </a:lnTo>
                  <a:lnTo>
                    <a:pt x="35249" y="455770"/>
                  </a:lnTo>
                  <a:lnTo>
                    <a:pt x="34813" y="451244"/>
                  </a:lnTo>
                  <a:lnTo>
                    <a:pt x="30375" y="447773"/>
                  </a:lnTo>
                  <a:close/>
                </a:path>
                <a:path w="17326610" h="9726930">
                  <a:moveTo>
                    <a:pt x="23362" y="358764"/>
                  </a:moveTo>
                  <a:lnTo>
                    <a:pt x="13641" y="359353"/>
                  </a:lnTo>
                  <a:lnTo>
                    <a:pt x="10313" y="363457"/>
                  </a:lnTo>
                  <a:lnTo>
                    <a:pt x="11195" y="378038"/>
                  </a:lnTo>
                  <a:lnTo>
                    <a:pt x="13487" y="380989"/>
                  </a:lnTo>
                  <a:lnTo>
                    <a:pt x="17493" y="382698"/>
                  </a:lnTo>
                  <a:lnTo>
                    <a:pt x="18971" y="382934"/>
                  </a:lnTo>
                  <a:lnTo>
                    <a:pt x="20257" y="382693"/>
                  </a:lnTo>
                  <a:lnTo>
                    <a:pt x="25118" y="382399"/>
                  </a:lnTo>
                  <a:lnTo>
                    <a:pt x="28447" y="378295"/>
                  </a:lnTo>
                  <a:lnTo>
                    <a:pt x="27466" y="362093"/>
                  </a:lnTo>
                  <a:lnTo>
                    <a:pt x="23362" y="358764"/>
                  </a:lnTo>
                  <a:close/>
                </a:path>
                <a:path w="17326610" h="9726930">
                  <a:moveTo>
                    <a:pt x="17635" y="269517"/>
                  </a:moveTo>
                  <a:lnTo>
                    <a:pt x="12775" y="269811"/>
                  </a:lnTo>
                  <a:lnTo>
                    <a:pt x="8391" y="269914"/>
                  </a:lnTo>
                  <a:lnTo>
                    <a:pt x="4394" y="273733"/>
                  </a:lnTo>
                  <a:lnTo>
                    <a:pt x="5277" y="288314"/>
                  </a:lnTo>
                  <a:lnTo>
                    <a:pt x="7235" y="291123"/>
                  </a:lnTo>
                  <a:lnTo>
                    <a:pt x="12576" y="293401"/>
                  </a:lnTo>
                  <a:lnTo>
                    <a:pt x="13863" y="293160"/>
                  </a:lnTo>
                  <a:lnTo>
                    <a:pt x="18247" y="293057"/>
                  </a:lnTo>
                  <a:lnTo>
                    <a:pt x="22243" y="289238"/>
                  </a:lnTo>
                  <a:lnTo>
                    <a:pt x="21557" y="277897"/>
                  </a:lnTo>
                  <a:lnTo>
                    <a:pt x="21454" y="273513"/>
                  </a:lnTo>
                  <a:lnTo>
                    <a:pt x="17635" y="269517"/>
                  </a:lnTo>
                  <a:close/>
                </a:path>
                <a:path w="17326610" h="9726930">
                  <a:moveTo>
                    <a:pt x="14672" y="180263"/>
                  </a:moveTo>
                  <a:lnTo>
                    <a:pt x="5236" y="180185"/>
                  </a:lnTo>
                  <a:lnTo>
                    <a:pt x="1573" y="184146"/>
                  </a:lnTo>
                  <a:lnTo>
                    <a:pt x="1534" y="188864"/>
                  </a:lnTo>
                  <a:lnTo>
                    <a:pt x="1592" y="195202"/>
                  </a:lnTo>
                  <a:lnTo>
                    <a:pt x="14950" y="203662"/>
                  </a:lnTo>
                  <a:lnTo>
                    <a:pt x="18613" y="199701"/>
                  </a:lnTo>
                  <a:lnTo>
                    <a:pt x="18653" y="194982"/>
                  </a:lnTo>
                  <a:lnTo>
                    <a:pt x="18594" y="188644"/>
                  </a:lnTo>
                  <a:lnTo>
                    <a:pt x="18634" y="183926"/>
                  </a:lnTo>
                  <a:lnTo>
                    <a:pt x="14672" y="180263"/>
                  </a:lnTo>
                  <a:close/>
                </a:path>
                <a:path w="17326610" h="9726930">
                  <a:moveTo>
                    <a:pt x="13138" y="90437"/>
                  </a:moveTo>
                  <a:lnTo>
                    <a:pt x="3702" y="90357"/>
                  </a:lnTo>
                  <a:lnTo>
                    <a:pt x="40" y="94319"/>
                  </a:lnTo>
                  <a:lnTo>
                    <a:pt x="0" y="99037"/>
                  </a:lnTo>
                  <a:lnTo>
                    <a:pt x="58" y="105374"/>
                  </a:lnTo>
                  <a:lnTo>
                    <a:pt x="13416" y="113835"/>
                  </a:lnTo>
                  <a:lnTo>
                    <a:pt x="17079" y="109873"/>
                  </a:lnTo>
                  <a:lnTo>
                    <a:pt x="17118" y="105156"/>
                  </a:lnTo>
                  <a:lnTo>
                    <a:pt x="17060" y="98817"/>
                  </a:lnTo>
                  <a:lnTo>
                    <a:pt x="17100" y="94099"/>
                  </a:lnTo>
                  <a:lnTo>
                    <a:pt x="13138" y="90437"/>
                  </a:lnTo>
                  <a:close/>
                </a:path>
                <a:path w="17326610" h="9726930">
                  <a:moveTo>
                    <a:pt x="14986" y="79"/>
                  </a:moveTo>
                  <a:lnTo>
                    <a:pt x="5551" y="0"/>
                  </a:lnTo>
                  <a:lnTo>
                    <a:pt x="1554" y="3820"/>
                  </a:lnTo>
                  <a:lnTo>
                    <a:pt x="1430" y="15209"/>
                  </a:lnTo>
                  <a:lnTo>
                    <a:pt x="1484" y="18784"/>
                  </a:lnTo>
                  <a:lnTo>
                    <a:pt x="3634" y="22068"/>
                  </a:lnTo>
                  <a:lnTo>
                    <a:pt x="7640" y="23776"/>
                  </a:lnTo>
                  <a:lnTo>
                    <a:pt x="9928" y="23963"/>
                  </a:lnTo>
                  <a:lnTo>
                    <a:pt x="14646" y="24002"/>
                  </a:lnTo>
                  <a:lnTo>
                    <a:pt x="18642" y="20183"/>
                  </a:lnTo>
                  <a:lnTo>
                    <a:pt x="18805" y="4076"/>
                  </a:lnTo>
                  <a:lnTo>
                    <a:pt x="14986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46146" y="54791"/>
              <a:ext cx="17412970" cy="9752965"/>
            </a:xfrm>
            <a:custGeom>
              <a:avLst/>
              <a:gdLst/>
              <a:ahLst/>
              <a:cxnLst/>
              <a:rect l="l" t="t" r="r" b="b"/>
              <a:pathLst>
                <a:path w="17412970" h="9752965">
                  <a:moveTo>
                    <a:pt x="6617875" y="5809629"/>
                  </a:moveTo>
                  <a:lnTo>
                    <a:pt x="6603521" y="5803506"/>
                  </a:lnTo>
                  <a:lnTo>
                    <a:pt x="6598758" y="5805419"/>
                  </a:lnTo>
                  <a:lnTo>
                    <a:pt x="6595056" y="5814099"/>
                  </a:lnTo>
                  <a:lnTo>
                    <a:pt x="6596970" y="5818861"/>
                  </a:lnTo>
                  <a:lnTo>
                    <a:pt x="6611325" y="5824984"/>
                  </a:lnTo>
                  <a:lnTo>
                    <a:pt x="6616087" y="5823070"/>
                  </a:lnTo>
                  <a:lnTo>
                    <a:pt x="6619789" y="5814390"/>
                  </a:lnTo>
                  <a:lnTo>
                    <a:pt x="6617875" y="5809629"/>
                  </a:lnTo>
                  <a:close/>
                </a:path>
                <a:path w="17412970" h="9752965">
                  <a:moveTo>
                    <a:pt x="6535896" y="5774264"/>
                  </a:moveTo>
                  <a:lnTo>
                    <a:pt x="6521542" y="5768141"/>
                  </a:lnTo>
                  <a:lnTo>
                    <a:pt x="6516779" y="5770055"/>
                  </a:lnTo>
                  <a:lnTo>
                    <a:pt x="6513077" y="5778734"/>
                  </a:lnTo>
                  <a:lnTo>
                    <a:pt x="6514992" y="5783497"/>
                  </a:lnTo>
                  <a:lnTo>
                    <a:pt x="6529346" y="5789620"/>
                  </a:lnTo>
                  <a:lnTo>
                    <a:pt x="6534108" y="5787706"/>
                  </a:lnTo>
                  <a:lnTo>
                    <a:pt x="6537810" y="5779026"/>
                  </a:lnTo>
                  <a:lnTo>
                    <a:pt x="6535896" y="5774264"/>
                  </a:lnTo>
                  <a:close/>
                </a:path>
                <a:path w="17412970" h="9752965">
                  <a:moveTo>
                    <a:pt x="6700615" y="5844133"/>
                  </a:moveTo>
                  <a:lnTo>
                    <a:pt x="6686261" y="5838010"/>
                  </a:lnTo>
                  <a:lnTo>
                    <a:pt x="6681499" y="5839924"/>
                  </a:lnTo>
                  <a:lnTo>
                    <a:pt x="6677796" y="5848604"/>
                  </a:lnTo>
                  <a:lnTo>
                    <a:pt x="6679710" y="5853366"/>
                  </a:lnTo>
                  <a:lnTo>
                    <a:pt x="6694064" y="5859489"/>
                  </a:lnTo>
                  <a:lnTo>
                    <a:pt x="6698827" y="5857575"/>
                  </a:lnTo>
                  <a:lnTo>
                    <a:pt x="6702529" y="5848895"/>
                  </a:lnTo>
                  <a:lnTo>
                    <a:pt x="6700615" y="5844133"/>
                  </a:lnTo>
                  <a:close/>
                </a:path>
                <a:path w="17412970" h="9752965">
                  <a:moveTo>
                    <a:pt x="6454060" y="5738566"/>
                  </a:moveTo>
                  <a:lnTo>
                    <a:pt x="6439371" y="5732300"/>
                  </a:lnTo>
                  <a:lnTo>
                    <a:pt x="6434609" y="5734215"/>
                  </a:lnTo>
                  <a:lnTo>
                    <a:pt x="6431049" y="5742561"/>
                  </a:lnTo>
                  <a:lnTo>
                    <a:pt x="6432821" y="5747656"/>
                  </a:lnTo>
                  <a:lnTo>
                    <a:pt x="6447509" y="5753922"/>
                  </a:lnTo>
                  <a:lnTo>
                    <a:pt x="6452271" y="5752008"/>
                  </a:lnTo>
                  <a:lnTo>
                    <a:pt x="6455831" y="5743663"/>
                  </a:lnTo>
                  <a:lnTo>
                    <a:pt x="6454060" y="5738566"/>
                  </a:lnTo>
                  <a:close/>
                </a:path>
                <a:path w="17412970" h="9752965">
                  <a:moveTo>
                    <a:pt x="6783497" y="5878304"/>
                  </a:moveTo>
                  <a:lnTo>
                    <a:pt x="6769143" y="5872181"/>
                  </a:lnTo>
                  <a:lnTo>
                    <a:pt x="6764381" y="5874096"/>
                  </a:lnTo>
                  <a:lnTo>
                    <a:pt x="6760678" y="5882775"/>
                  </a:lnTo>
                  <a:lnTo>
                    <a:pt x="6762927" y="5887679"/>
                  </a:lnTo>
                  <a:lnTo>
                    <a:pt x="6766933" y="5889388"/>
                  </a:lnTo>
                  <a:lnTo>
                    <a:pt x="6767075" y="5889055"/>
                  </a:lnTo>
                  <a:lnTo>
                    <a:pt x="6777089" y="5893327"/>
                  </a:lnTo>
                  <a:lnTo>
                    <a:pt x="6781852" y="5891413"/>
                  </a:lnTo>
                  <a:lnTo>
                    <a:pt x="6785412" y="5883067"/>
                  </a:lnTo>
                  <a:lnTo>
                    <a:pt x="6783497" y="5878304"/>
                  </a:lnTo>
                  <a:close/>
                </a:path>
                <a:path w="17412970" h="9752965">
                  <a:moveTo>
                    <a:pt x="6358153" y="5696077"/>
                  </a:moveTo>
                  <a:lnTo>
                    <a:pt x="6353057" y="5697849"/>
                  </a:lnTo>
                  <a:lnTo>
                    <a:pt x="6350870" y="5702835"/>
                  </a:lnTo>
                  <a:lnTo>
                    <a:pt x="6349021" y="5706386"/>
                  </a:lnTo>
                  <a:lnTo>
                    <a:pt x="6350793" y="5711483"/>
                  </a:lnTo>
                  <a:lnTo>
                    <a:pt x="6365147" y="5717606"/>
                  </a:lnTo>
                  <a:lnTo>
                    <a:pt x="6369767" y="5716025"/>
                  </a:lnTo>
                  <a:lnTo>
                    <a:pt x="6371955" y="5711040"/>
                  </a:lnTo>
                  <a:lnTo>
                    <a:pt x="6373804" y="5707488"/>
                  </a:lnTo>
                  <a:lnTo>
                    <a:pt x="6372032" y="5702392"/>
                  </a:lnTo>
                  <a:lnTo>
                    <a:pt x="6362016" y="5698120"/>
                  </a:lnTo>
                  <a:lnTo>
                    <a:pt x="6358153" y="5696077"/>
                  </a:lnTo>
                  <a:close/>
                </a:path>
                <a:path w="17412970" h="9752965">
                  <a:moveTo>
                    <a:pt x="6866139" y="5911189"/>
                  </a:moveTo>
                  <a:lnTo>
                    <a:pt x="6856124" y="5906917"/>
                  </a:lnTo>
                  <a:lnTo>
                    <a:pt x="6851976" y="5905543"/>
                  </a:lnTo>
                  <a:lnTo>
                    <a:pt x="6847215" y="5907457"/>
                  </a:lnTo>
                  <a:lnTo>
                    <a:pt x="6843655" y="5915802"/>
                  </a:lnTo>
                  <a:lnTo>
                    <a:pt x="6845902" y="5920707"/>
                  </a:lnTo>
                  <a:lnTo>
                    <a:pt x="6855917" y="5924979"/>
                  </a:lnTo>
                  <a:lnTo>
                    <a:pt x="6860065" y="5926354"/>
                  </a:lnTo>
                  <a:lnTo>
                    <a:pt x="6864828" y="5924439"/>
                  </a:lnTo>
                  <a:lnTo>
                    <a:pt x="6866679" y="5920100"/>
                  </a:lnTo>
                  <a:lnTo>
                    <a:pt x="6867963" y="5916307"/>
                  </a:lnTo>
                  <a:lnTo>
                    <a:pt x="6868196" y="5915617"/>
                  </a:lnTo>
                  <a:lnTo>
                    <a:pt x="6866139" y="5911189"/>
                  </a:lnTo>
                  <a:close/>
                </a:path>
                <a:path w="17412970" h="9752965">
                  <a:moveTo>
                    <a:pt x="6276552" y="5658902"/>
                  </a:moveTo>
                  <a:lnTo>
                    <a:pt x="6271456" y="5660674"/>
                  </a:lnTo>
                  <a:lnTo>
                    <a:pt x="6269269" y="5665659"/>
                  </a:lnTo>
                  <a:lnTo>
                    <a:pt x="6267420" y="5669210"/>
                  </a:lnTo>
                  <a:lnTo>
                    <a:pt x="6269192" y="5674307"/>
                  </a:lnTo>
                  <a:lnTo>
                    <a:pt x="6283546" y="5680430"/>
                  </a:lnTo>
                  <a:lnTo>
                    <a:pt x="6288308" y="5678516"/>
                  </a:lnTo>
                  <a:lnTo>
                    <a:pt x="6290354" y="5673864"/>
                  </a:lnTo>
                  <a:lnTo>
                    <a:pt x="6292202" y="5670313"/>
                  </a:lnTo>
                  <a:lnTo>
                    <a:pt x="6290431" y="5665216"/>
                  </a:lnTo>
                  <a:lnTo>
                    <a:pt x="6280415" y="5660944"/>
                  </a:lnTo>
                  <a:lnTo>
                    <a:pt x="6276552" y="5658902"/>
                  </a:lnTo>
                  <a:close/>
                </a:path>
                <a:path w="17412970" h="9752965">
                  <a:moveTo>
                    <a:pt x="6195143" y="5622202"/>
                  </a:moveTo>
                  <a:lnTo>
                    <a:pt x="6190047" y="5623974"/>
                  </a:lnTo>
                  <a:lnTo>
                    <a:pt x="6187860" y="5628960"/>
                  </a:lnTo>
                  <a:lnTo>
                    <a:pt x="6186011" y="5632511"/>
                  </a:lnTo>
                  <a:lnTo>
                    <a:pt x="6187783" y="5637608"/>
                  </a:lnTo>
                  <a:lnTo>
                    <a:pt x="6202137" y="5643731"/>
                  </a:lnTo>
                  <a:lnTo>
                    <a:pt x="6207233" y="5641958"/>
                  </a:lnTo>
                  <a:lnTo>
                    <a:pt x="6209278" y="5637306"/>
                  </a:lnTo>
                  <a:lnTo>
                    <a:pt x="6211126" y="5633755"/>
                  </a:lnTo>
                  <a:lnTo>
                    <a:pt x="6209355" y="5628659"/>
                  </a:lnTo>
                  <a:lnTo>
                    <a:pt x="6199341" y="5624387"/>
                  </a:lnTo>
                  <a:lnTo>
                    <a:pt x="6195143" y="5622202"/>
                  </a:lnTo>
                  <a:close/>
                </a:path>
                <a:path w="17412970" h="9752965">
                  <a:moveTo>
                    <a:pt x="6949258" y="5943883"/>
                  </a:moveTo>
                  <a:lnTo>
                    <a:pt x="6939576" y="5939753"/>
                  </a:lnTo>
                  <a:lnTo>
                    <a:pt x="6935094" y="5938236"/>
                  </a:lnTo>
                  <a:lnTo>
                    <a:pt x="6930666" y="5940292"/>
                  </a:lnTo>
                  <a:lnTo>
                    <a:pt x="6928815" y="5944632"/>
                  </a:lnTo>
                  <a:lnTo>
                    <a:pt x="6927554" y="5948435"/>
                  </a:lnTo>
                  <a:lnTo>
                    <a:pt x="6927440" y="5948780"/>
                  </a:lnTo>
                  <a:lnTo>
                    <a:pt x="6929354" y="5953543"/>
                  </a:lnTo>
                  <a:lnTo>
                    <a:pt x="6939036" y="5957673"/>
                  </a:lnTo>
                  <a:lnTo>
                    <a:pt x="6943518" y="5959190"/>
                  </a:lnTo>
                  <a:lnTo>
                    <a:pt x="6947946" y="5957133"/>
                  </a:lnTo>
                  <a:lnTo>
                    <a:pt x="6949797" y="5952794"/>
                  </a:lnTo>
                  <a:lnTo>
                    <a:pt x="6951058" y="5948991"/>
                  </a:lnTo>
                  <a:lnTo>
                    <a:pt x="6951172" y="5948645"/>
                  </a:lnTo>
                  <a:lnTo>
                    <a:pt x="6949258" y="5943883"/>
                  </a:lnTo>
                  <a:close/>
                </a:path>
                <a:path w="17412970" h="9752965">
                  <a:moveTo>
                    <a:pt x="6113685" y="5584693"/>
                  </a:moveTo>
                  <a:lnTo>
                    <a:pt x="6108589" y="5586465"/>
                  </a:lnTo>
                  <a:lnTo>
                    <a:pt x="6106401" y="5591451"/>
                  </a:lnTo>
                  <a:lnTo>
                    <a:pt x="6104553" y="5595002"/>
                  </a:lnTo>
                  <a:lnTo>
                    <a:pt x="6106325" y="5600098"/>
                  </a:lnTo>
                  <a:lnTo>
                    <a:pt x="6120679" y="5606221"/>
                  </a:lnTo>
                  <a:lnTo>
                    <a:pt x="6125774" y="5604449"/>
                  </a:lnTo>
                  <a:lnTo>
                    <a:pt x="6127819" y="5599798"/>
                  </a:lnTo>
                  <a:lnTo>
                    <a:pt x="6129668" y="5596246"/>
                  </a:lnTo>
                  <a:lnTo>
                    <a:pt x="6127896" y="5591150"/>
                  </a:lnTo>
                  <a:lnTo>
                    <a:pt x="6117882" y="5586878"/>
                  </a:lnTo>
                  <a:lnTo>
                    <a:pt x="6113685" y="5584693"/>
                  </a:lnTo>
                  <a:close/>
                </a:path>
                <a:path w="17412970" h="9752965">
                  <a:moveTo>
                    <a:pt x="7033614" y="5975525"/>
                  </a:moveTo>
                  <a:lnTo>
                    <a:pt x="7029132" y="5974008"/>
                  </a:lnTo>
                  <a:lnTo>
                    <a:pt x="7023456" y="5971587"/>
                  </a:lnTo>
                  <a:lnTo>
                    <a:pt x="7018974" y="5970070"/>
                  </a:lnTo>
                  <a:lnTo>
                    <a:pt x="7014545" y="5972127"/>
                  </a:lnTo>
                  <a:lnTo>
                    <a:pt x="7012694" y="5976467"/>
                  </a:lnTo>
                  <a:lnTo>
                    <a:pt x="7011548" y="5979924"/>
                  </a:lnTo>
                  <a:lnTo>
                    <a:pt x="7011319" y="5980615"/>
                  </a:lnTo>
                  <a:lnTo>
                    <a:pt x="7013234" y="5985377"/>
                  </a:lnTo>
                  <a:lnTo>
                    <a:pt x="7017239" y="5987086"/>
                  </a:lnTo>
                  <a:lnTo>
                    <a:pt x="7017382" y="5986753"/>
                  </a:lnTo>
                  <a:lnTo>
                    <a:pt x="7023391" y="5989316"/>
                  </a:lnTo>
                  <a:lnTo>
                    <a:pt x="7027872" y="5990833"/>
                  </a:lnTo>
                  <a:lnTo>
                    <a:pt x="7032301" y="5988776"/>
                  </a:lnTo>
                  <a:lnTo>
                    <a:pt x="7034152" y="5984436"/>
                  </a:lnTo>
                  <a:lnTo>
                    <a:pt x="7035298" y="5980979"/>
                  </a:lnTo>
                  <a:lnTo>
                    <a:pt x="7035527" y="5980288"/>
                  </a:lnTo>
                  <a:lnTo>
                    <a:pt x="7033614" y="5975525"/>
                  </a:lnTo>
                  <a:close/>
                </a:path>
                <a:path w="17412970" h="9752965">
                  <a:moveTo>
                    <a:pt x="6032084" y="5547517"/>
                  </a:moveTo>
                  <a:lnTo>
                    <a:pt x="6026988" y="5549289"/>
                  </a:lnTo>
                  <a:lnTo>
                    <a:pt x="6024800" y="5554275"/>
                  </a:lnTo>
                  <a:lnTo>
                    <a:pt x="6022951" y="5557826"/>
                  </a:lnTo>
                  <a:lnTo>
                    <a:pt x="6024723" y="5562922"/>
                  </a:lnTo>
                  <a:lnTo>
                    <a:pt x="6039078" y="5569045"/>
                  </a:lnTo>
                  <a:lnTo>
                    <a:pt x="6044174" y="5567273"/>
                  </a:lnTo>
                  <a:lnTo>
                    <a:pt x="6046218" y="5562622"/>
                  </a:lnTo>
                  <a:lnTo>
                    <a:pt x="6048067" y="5559070"/>
                  </a:lnTo>
                  <a:lnTo>
                    <a:pt x="6046296" y="5553974"/>
                  </a:lnTo>
                  <a:lnTo>
                    <a:pt x="6036281" y="5549702"/>
                  </a:lnTo>
                  <a:lnTo>
                    <a:pt x="6032084" y="5547517"/>
                  </a:lnTo>
                  <a:close/>
                </a:path>
                <a:path w="17412970" h="9752965">
                  <a:moveTo>
                    <a:pt x="5950959" y="5510150"/>
                  </a:moveTo>
                  <a:lnTo>
                    <a:pt x="5945863" y="5511922"/>
                  </a:lnTo>
                  <a:lnTo>
                    <a:pt x="5943675" y="5516907"/>
                  </a:lnTo>
                  <a:lnTo>
                    <a:pt x="5941826" y="5520459"/>
                  </a:lnTo>
                  <a:lnTo>
                    <a:pt x="5943598" y="5525555"/>
                  </a:lnTo>
                  <a:lnTo>
                    <a:pt x="5957954" y="5531678"/>
                  </a:lnTo>
                  <a:lnTo>
                    <a:pt x="5963049" y="5529907"/>
                  </a:lnTo>
                  <a:lnTo>
                    <a:pt x="5965094" y="5525255"/>
                  </a:lnTo>
                  <a:lnTo>
                    <a:pt x="5966943" y="5521703"/>
                  </a:lnTo>
                  <a:lnTo>
                    <a:pt x="5965171" y="5516607"/>
                  </a:lnTo>
                  <a:lnTo>
                    <a:pt x="5955157" y="5512335"/>
                  </a:lnTo>
                  <a:lnTo>
                    <a:pt x="5950959" y="5510150"/>
                  </a:lnTo>
                  <a:close/>
                </a:path>
                <a:path w="17412970" h="9752965">
                  <a:moveTo>
                    <a:pt x="7117586" y="6006216"/>
                  </a:moveTo>
                  <a:lnTo>
                    <a:pt x="7112961" y="6005033"/>
                  </a:lnTo>
                  <a:lnTo>
                    <a:pt x="7107286" y="6002612"/>
                  </a:lnTo>
                  <a:lnTo>
                    <a:pt x="7102805" y="6001095"/>
                  </a:lnTo>
                  <a:lnTo>
                    <a:pt x="7098376" y="6003152"/>
                  </a:lnTo>
                  <a:lnTo>
                    <a:pt x="7096525" y="6007491"/>
                  </a:lnTo>
                  <a:lnTo>
                    <a:pt x="7095358" y="6010939"/>
                  </a:lnTo>
                  <a:lnTo>
                    <a:pt x="7095008" y="6011974"/>
                  </a:lnTo>
                  <a:lnTo>
                    <a:pt x="7097064" y="6016402"/>
                  </a:lnTo>
                  <a:lnTo>
                    <a:pt x="7101069" y="6018111"/>
                  </a:lnTo>
                  <a:lnTo>
                    <a:pt x="7101212" y="6017776"/>
                  </a:lnTo>
                  <a:lnTo>
                    <a:pt x="7107221" y="6020340"/>
                  </a:lnTo>
                  <a:lnTo>
                    <a:pt x="7119501" y="6010979"/>
                  </a:lnTo>
                  <a:lnTo>
                    <a:pt x="7117586" y="6006216"/>
                  </a:lnTo>
                  <a:close/>
                </a:path>
                <a:path w="17412970" h="9752965">
                  <a:moveTo>
                    <a:pt x="5883522" y="5478621"/>
                  </a:moveTo>
                  <a:lnTo>
                    <a:pt x="5873506" y="5474349"/>
                  </a:lnTo>
                  <a:lnTo>
                    <a:pt x="5871710" y="5478318"/>
                  </a:lnTo>
                  <a:lnTo>
                    <a:pt x="5869914" y="5482287"/>
                  </a:lnTo>
                  <a:lnTo>
                    <a:pt x="5868119" y="5486255"/>
                  </a:lnTo>
                  <a:lnTo>
                    <a:pt x="5866622" y="5489563"/>
                  </a:lnTo>
                  <a:lnTo>
                    <a:pt x="5876303" y="5493692"/>
                  </a:lnTo>
                  <a:lnTo>
                    <a:pt x="5881400" y="5491921"/>
                  </a:lnTo>
                  <a:lnTo>
                    <a:pt x="5883109" y="5487915"/>
                  </a:lnTo>
                  <a:lnTo>
                    <a:pt x="5885151" y="5484052"/>
                  </a:lnTo>
                  <a:lnTo>
                    <a:pt x="5883522" y="5478621"/>
                  </a:lnTo>
                  <a:close/>
                </a:path>
                <a:path w="17412970" h="9752965">
                  <a:moveTo>
                    <a:pt x="5797866" y="5438927"/>
                  </a:moveTo>
                  <a:lnTo>
                    <a:pt x="5792190" y="5436506"/>
                  </a:lnTo>
                  <a:lnTo>
                    <a:pt x="5790394" y="5440475"/>
                  </a:lnTo>
                  <a:lnTo>
                    <a:pt x="5788598" y="5444444"/>
                  </a:lnTo>
                  <a:lnTo>
                    <a:pt x="5786803" y="5448412"/>
                  </a:lnTo>
                  <a:lnTo>
                    <a:pt x="5785306" y="5451720"/>
                  </a:lnTo>
                  <a:lnTo>
                    <a:pt x="5794987" y="5455849"/>
                  </a:lnTo>
                  <a:lnTo>
                    <a:pt x="5800084" y="5454077"/>
                  </a:lnTo>
                  <a:lnTo>
                    <a:pt x="5801792" y="5450072"/>
                  </a:lnTo>
                  <a:lnTo>
                    <a:pt x="5803835" y="5446208"/>
                  </a:lnTo>
                  <a:lnTo>
                    <a:pt x="5802063" y="5441112"/>
                  </a:lnTo>
                  <a:lnTo>
                    <a:pt x="5797866" y="5438927"/>
                  </a:lnTo>
                  <a:close/>
                </a:path>
                <a:path w="17412970" h="9752965">
                  <a:moveTo>
                    <a:pt x="7201368" y="6036431"/>
                  </a:moveTo>
                  <a:lnTo>
                    <a:pt x="7196743" y="6035247"/>
                  </a:lnTo>
                  <a:lnTo>
                    <a:pt x="7187061" y="6031117"/>
                  </a:lnTo>
                  <a:lnTo>
                    <a:pt x="7182491" y="6033509"/>
                  </a:lnTo>
                  <a:lnTo>
                    <a:pt x="7180640" y="6037848"/>
                  </a:lnTo>
                  <a:lnTo>
                    <a:pt x="7179590" y="6040951"/>
                  </a:lnTo>
                  <a:lnTo>
                    <a:pt x="7179123" y="6042330"/>
                  </a:lnTo>
                  <a:lnTo>
                    <a:pt x="7181178" y="6046759"/>
                  </a:lnTo>
                  <a:lnTo>
                    <a:pt x="7185185" y="6048468"/>
                  </a:lnTo>
                  <a:lnTo>
                    <a:pt x="7185327" y="6048133"/>
                  </a:lnTo>
                  <a:lnTo>
                    <a:pt x="7185661" y="6048276"/>
                  </a:lnTo>
                  <a:lnTo>
                    <a:pt x="7185804" y="6047942"/>
                  </a:lnTo>
                  <a:lnTo>
                    <a:pt x="7195484" y="6052071"/>
                  </a:lnTo>
                  <a:lnTo>
                    <a:pt x="7200056" y="6049681"/>
                  </a:lnTo>
                  <a:lnTo>
                    <a:pt x="7203616" y="6041335"/>
                  </a:lnTo>
                  <a:lnTo>
                    <a:pt x="7201368" y="6036431"/>
                  </a:lnTo>
                  <a:close/>
                </a:path>
                <a:path w="17412970" h="9752965">
                  <a:moveTo>
                    <a:pt x="5707344" y="5396763"/>
                  </a:moveTo>
                  <a:lnTo>
                    <a:pt x="5702248" y="5398534"/>
                  </a:lnTo>
                  <a:lnTo>
                    <a:pt x="5700057" y="5403518"/>
                  </a:lnTo>
                  <a:lnTo>
                    <a:pt x="5698354" y="5406737"/>
                  </a:lnTo>
                  <a:lnTo>
                    <a:pt x="5700126" y="5411834"/>
                  </a:lnTo>
                  <a:lnTo>
                    <a:pt x="5704324" y="5414019"/>
                  </a:lnTo>
                  <a:lnTo>
                    <a:pt x="5714338" y="5418291"/>
                  </a:lnTo>
                  <a:lnTo>
                    <a:pt x="5719435" y="5416519"/>
                  </a:lnTo>
                  <a:lnTo>
                    <a:pt x="5721484" y="5411869"/>
                  </a:lnTo>
                  <a:lnTo>
                    <a:pt x="5723186" y="5408650"/>
                  </a:lnTo>
                  <a:lnTo>
                    <a:pt x="5721414" y="5403554"/>
                  </a:lnTo>
                  <a:lnTo>
                    <a:pt x="5717217" y="5401369"/>
                  </a:lnTo>
                  <a:lnTo>
                    <a:pt x="5711541" y="5398948"/>
                  </a:lnTo>
                  <a:lnTo>
                    <a:pt x="5707344" y="5396763"/>
                  </a:lnTo>
                  <a:close/>
                </a:path>
                <a:path w="17412970" h="9752965">
                  <a:moveTo>
                    <a:pt x="7270252" y="6078441"/>
                  </a:moveTo>
                  <a:lnTo>
                    <a:pt x="7269585" y="6078156"/>
                  </a:lnTo>
                  <a:lnTo>
                    <a:pt x="7269443" y="6078490"/>
                  </a:lnTo>
                  <a:lnTo>
                    <a:pt x="7269776" y="6078633"/>
                  </a:lnTo>
                  <a:lnTo>
                    <a:pt x="7270252" y="6078441"/>
                  </a:lnTo>
                  <a:close/>
                </a:path>
                <a:path w="17412970" h="9752965">
                  <a:moveTo>
                    <a:pt x="7285624" y="6066454"/>
                  </a:moveTo>
                  <a:lnTo>
                    <a:pt x="7280999" y="6065270"/>
                  </a:lnTo>
                  <a:lnTo>
                    <a:pt x="7271319" y="6061141"/>
                  </a:lnTo>
                  <a:lnTo>
                    <a:pt x="7266748" y="6063531"/>
                  </a:lnTo>
                  <a:lnTo>
                    <a:pt x="7264897" y="6067870"/>
                  </a:lnTo>
                  <a:lnTo>
                    <a:pt x="7263865" y="6070982"/>
                  </a:lnTo>
                  <a:lnTo>
                    <a:pt x="7263522" y="6072019"/>
                  </a:lnTo>
                  <a:lnTo>
                    <a:pt x="7265579" y="6076448"/>
                  </a:lnTo>
                  <a:lnTo>
                    <a:pt x="7275928" y="6080862"/>
                  </a:lnTo>
                  <a:lnTo>
                    <a:pt x="7280076" y="6082237"/>
                  </a:lnTo>
                  <a:lnTo>
                    <a:pt x="7284646" y="6079846"/>
                  </a:lnTo>
                  <a:lnTo>
                    <a:pt x="7286497" y="6075506"/>
                  </a:lnTo>
                  <a:lnTo>
                    <a:pt x="7287548" y="6072403"/>
                  </a:lnTo>
                  <a:lnTo>
                    <a:pt x="7288014" y="6071024"/>
                  </a:lnTo>
                  <a:lnTo>
                    <a:pt x="7285624" y="6066454"/>
                  </a:lnTo>
                  <a:close/>
                </a:path>
                <a:path w="17412970" h="9752965">
                  <a:moveTo>
                    <a:pt x="5626172" y="5358585"/>
                  </a:moveTo>
                  <a:lnTo>
                    <a:pt x="5621075" y="5360357"/>
                  </a:lnTo>
                  <a:lnTo>
                    <a:pt x="5618883" y="5365341"/>
                  </a:lnTo>
                  <a:lnTo>
                    <a:pt x="5617181" y="5368560"/>
                  </a:lnTo>
                  <a:lnTo>
                    <a:pt x="5618953" y="5373657"/>
                  </a:lnTo>
                  <a:lnTo>
                    <a:pt x="5623150" y="5375841"/>
                  </a:lnTo>
                  <a:lnTo>
                    <a:pt x="5633165" y="5380114"/>
                  </a:lnTo>
                  <a:lnTo>
                    <a:pt x="5638261" y="5378342"/>
                  </a:lnTo>
                  <a:lnTo>
                    <a:pt x="5640310" y="5373692"/>
                  </a:lnTo>
                  <a:lnTo>
                    <a:pt x="5642013" y="5370472"/>
                  </a:lnTo>
                  <a:lnTo>
                    <a:pt x="5640241" y="5365376"/>
                  </a:lnTo>
                  <a:lnTo>
                    <a:pt x="5636043" y="5363191"/>
                  </a:lnTo>
                  <a:lnTo>
                    <a:pt x="5630369" y="5360770"/>
                  </a:lnTo>
                  <a:lnTo>
                    <a:pt x="5626172" y="5358585"/>
                  </a:lnTo>
                  <a:close/>
                </a:path>
                <a:path w="17412970" h="9752965">
                  <a:moveTo>
                    <a:pt x="5555155" y="5324346"/>
                  </a:moveTo>
                  <a:lnTo>
                    <a:pt x="5545141" y="5320074"/>
                  </a:lnTo>
                  <a:lnTo>
                    <a:pt x="5540186" y="5321512"/>
                  </a:lnTo>
                  <a:lnTo>
                    <a:pt x="5537831" y="5326820"/>
                  </a:lnTo>
                  <a:lnTo>
                    <a:pt x="5536150" y="5330049"/>
                  </a:lnTo>
                  <a:lnTo>
                    <a:pt x="5537922" y="5335146"/>
                  </a:lnTo>
                  <a:lnTo>
                    <a:pt x="5542119" y="5337331"/>
                  </a:lnTo>
                  <a:lnTo>
                    <a:pt x="5552133" y="5341602"/>
                  </a:lnTo>
                  <a:lnTo>
                    <a:pt x="5557230" y="5339831"/>
                  </a:lnTo>
                  <a:lnTo>
                    <a:pt x="5559443" y="5334856"/>
                  </a:lnTo>
                  <a:lnTo>
                    <a:pt x="5561123" y="5331627"/>
                  </a:lnTo>
                  <a:lnTo>
                    <a:pt x="5559352" y="5326531"/>
                  </a:lnTo>
                  <a:lnTo>
                    <a:pt x="5555155" y="5324346"/>
                  </a:lnTo>
                  <a:close/>
                </a:path>
                <a:path w="17412970" h="9752965">
                  <a:moveTo>
                    <a:pt x="7370595" y="6094807"/>
                  </a:moveTo>
                  <a:lnTo>
                    <a:pt x="7365970" y="6093623"/>
                  </a:lnTo>
                  <a:lnTo>
                    <a:pt x="7360295" y="6091203"/>
                  </a:lnTo>
                  <a:lnTo>
                    <a:pt x="7355813" y="6089686"/>
                  </a:lnTo>
                  <a:lnTo>
                    <a:pt x="7351241" y="6092076"/>
                  </a:lnTo>
                  <a:lnTo>
                    <a:pt x="7348807" y="6099324"/>
                  </a:lnTo>
                  <a:lnTo>
                    <a:pt x="7348349" y="6100706"/>
                  </a:lnTo>
                  <a:lnTo>
                    <a:pt x="7350405" y="6105135"/>
                  </a:lnTo>
                  <a:lnTo>
                    <a:pt x="7354745" y="6106986"/>
                  </a:lnTo>
                  <a:lnTo>
                    <a:pt x="7355221" y="6106795"/>
                  </a:lnTo>
                  <a:lnTo>
                    <a:pt x="7360896" y="6109216"/>
                  </a:lnTo>
                  <a:lnTo>
                    <a:pt x="7365378" y="6110733"/>
                  </a:lnTo>
                  <a:lnTo>
                    <a:pt x="7369950" y="6108343"/>
                  </a:lnTo>
                  <a:lnTo>
                    <a:pt x="7372984" y="6099378"/>
                  </a:lnTo>
                  <a:lnTo>
                    <a:pt x="7370595" y="6094807"/>
                  </a:lnTo>
                  <a:close/>
                </a:path>
                <a:path w="17412970" h="9752965">
                  <a:moveTo>
                    <a:pt x="5474123" y="5285836"/>
                  </a:moveTo>
                  <a:lnTo>
                    <a:pt x="5464109" y="5281564"/>
                  </a:lnTo>
                  <a:lnTo>
                    <a:pt x="5459154" y="5283001"/>
                  </a:lnTo>
                  <a:lnTo>
                    <a:pt x="5455452" y="5291681"/>
                  </a:lnTo>
                  <a:lnTo>
                    <a:pt x="5456890" y="5296635"/>
                  </a:lnTo>
                  <a:lnTo>
                    <a:pt x="5461087" y="5298820"/>
                  </a:lnTo>
                  <a:lnTo>
                    <a:pt x="5471102" y="5303092"/>
                  </a:lnTo>
                  <a:lnTo>
                    <a:pt x="5476198" y="5301320"/>
                  </a:lnTo>
                  <a:lnTo>
                    <a:pt x="5479758" y="5292974"/>
                  </a:lnTo>
                  <a:lnTo>
                    <a:pt x="5478320" y="5288021"/>
                  </a:lnTo>
                  <a:lnTo>
                    <a:pt x="5474123" y="5285836"/>
                  </a:lnTo>
                  <a:close/>
                </a:path>
                <a:path w="17412970" h="9752965">
                  <a:moveTo>
                    <a:pt x="5393234" y="5246990"/>
                  </a:moveTo>
                  <a:lnTo>
                    <a:pt x="5383220" y="5242719"/>
                  </a:lnTo>
                  <a:lnTo>
                    <a:pt x="5378266" y="5244157"/>
                  </a:lnTo>
                  <a:lnTo>
                    <a:pt x="5374563" y="5252836"/>
                  </a:lnTo>
                  <a:lnTo>
                    <a:pt x="5376001" y="5257790"/>
                  </a:lnTo>
                  <a:lnTo>
                    <a:pt x="5380199" y="5259975"/>
                  </a:lnTo>
                  <a:lnTo>
                    <a:pt x="5390214" y="5264247"/>
                  </a:lnTo>
                  <a:lnTo>
                    <a:pt x="5395310" y="5262475"/>
                  </a:lnTo>
                  <a:lnTo>
                    <a:pt x="5398870" y="5254130"/>
                  </a:lnTo>
                  <a:lnTo>
                    <a:pt x="5397432" y="5249176"/>
                  </a:lnTo>
                  <a:lnTo>
                    <a:pt x="5393234" y="5246990"/>
                  </a:lnTo>
                  <a:close/>
                </a:path>
                <a:path w="17412970" h="9752965">
                  <a:moveTo>
                    <a:pt x="7455849" y="6122493"/>
                  </a:moveTo>
                  <a:lnTo>
                    <a:pt x="7451367" y="6120976"/>
                  </a:lnTo>
                  <a:lnTo>
                    <a:pt x="7445405" y="6119222"/>
                  </a:lnTo>
                  <a:lnTo>
                    <a:pt x="7440924" y="6117705"/>
                  </a:lnTo>
                  <a:lnTo>
                    <a:pt x="7436354" y="6120096"/>
                  </a:lnTo>
                  <a:lnTo>
                    <a:pt x="7434837" y="6124578"/>
                  </a:lnTo>
                  <a:lnTo>
                    <a:pt x="7433462" y="6128727"/>
                  </a:lnTo>
                  <a:lnTo>
                    <a:pt x="7435518" y="6133155"/>
                  </a:lnTo>
                  <a:lnTo>
                    <a:pt x="7440192" y="6135148"/>
                  </a:lnTo>
                  <a:lnTo>
                    <a:pt x="7446151" y="6136902"/>
                  </a:lnTo>
                  <a:lnTo>
                    <a:pt x="7450634" y="6138419"/>
                  </a:lnTo>
                  <a:lnTo>
                    <a:pt x="7455205" y="6136029"/>
                  </a:lnTo>
                  <a:lnTo>
                    <a:pt x="7458239" y="6127065"/>
                  </a:lnTo>
                  <a:lnTo>
                    <a:pt x="7455849" y="6122493"/>
                  </a:lnTo>
                  <a:close/>
                </a:path>
                <a:path w="17412970" h="9752965">
                  <a:moveTo>
                    <a:pt x="5302806" y="5203683"/>
                  </a:moveTo>
                  <a:lnTo>
                    <a:pt x="5297711" y="5205455"/>
                  </a:lnTo>
                  <a:lnTo>
                    <a:pt x="5294008" y="5214134"/>
                  </a:lnTo>
                  <a:lnTo>
                    <a:pt x="5295446" y="5219088"/>
                  </a:lnTo>
                  <a:lnTo>
                    <a:pt x="5299644" y="5221273"/>
                  </a:lnTo>
                  <a:lnTo>
                    <a:pt x="5309659" y="5225545"/>
                  </a:lnTo>
                  <a:lnTo>
                    <a:pt x="5314755" y="5223773"/>
                  </a:lnTo>
                  <a:lnTo>
                    <a:pt x="5318315" y="5215427"/>
                  </a:lnTo>
                  <a:lnTo>
                    <a:pt x="5316877" y="5210473"/>
                  </a:lnTo>
                  <a:lnTo>
                    <a:pt x="5312680" y="5208289"/>
                  </a:lnTo>
                  <a:lnTo>
                    <a:pt x="5307004" y="5205868"/>
                  </a:lnTo>
                  <a:lnTo>
                    <a:pt x="5302806" y="5203683"/>
                  </a:lnTo>
                  <a:close/>
                </a:path>
                <a:path w="17412970" h="9752965">
                  <a:moveTo>
                    <a:pt x="5231933" y="5169110"/>
                  </a:moveTo>
                  <a:lnTo>
                    <a:pt x="5221918" y="5164838"/>
                  </a:lnTo>
                  <a:lnTo>
                    <a:pt x="5216965" y="5166275"/>
                  </a:lnTo>
                  <a:lnTo>
                    <a:pt x="5213262" y="5174955"/>
                  </a:lnTo>
                  <a:lnTo>
                    <a:pt x="5214700" y="5179909"/>
                  </a:lnTo>
                  <a:lnTo>
                    <a:pt x="5218897" y="5182094"/>
                  </a:lnTo>
                  <a:lnTo>
                    <a:pt x="5228912" y="5186366"/>
                  </a:lnTo>
                  <a:lnTo>
                    <a:pt x="5234008" y="5184595"/>
                  </a:lnTo>
                  <a:lnTo>
                    <a:pt x="5237568" y="5176249"/>
                  </a:lnTo>
                  <a:lnTo>
                    <a:pt x="5236130" y="5171295"/>
                  </a:lnTo>
                  <a:lnTo>
                    <a:pt x="5231933" y="5169110"/>
                  </a:lnTo>
                  <a:close/>
                </a:path>
                <a:path w="17412970" h="9752965">
                  <a:moveTo>
                    <a:pt x="7541244" y="6149845"/>
                  </a:moveTo>
                  <a:lnTo>
                    <a:pt x="7536762" y="6148328"/>
                  </a:lnTo>
                  <a:lnTo>
                    <a:pt x="7530803" y="6146575"/>
                  </a:lnTo>
                  <a:lnTo>
                    <a:pt x="7526320" y="6145058"/>
                  </a:lnTo>
                  <a:lnTo>
                    <a:pt x="7521749" y="6147448"/>
                  </a:lnTo>
                  <a:lnTo>
                    <a:pt x="7520232" y="6151930"/>
                  </a:lnTo>
                  <a:lnTo>
                    <a:pt x="7518857" y="6156079"/>
                  </a:lnTo>
                  <a:lnTo>
                    <a:pt x="7520915" y="6160507"/>
                  </a:lnTo>
                  <a:lnTo>
                    <a:pt x="7525587" y="6162500"/>
                  </a:lnTo>
                  <a:lnTo>
                    <a:pt x="7531549" y="6164254"/>
                  </a:lnTo>
                  <a:lnTo>
                    <a:pt x="7536031" y="6165771"/>
                  </a:lnTo>
                  <a:lnTo>
                    <a:pt x="7540600" y="6163381"/>
                  </a:lnTo>
                  <a:lnTo>
                    <a:pt x="7543635" y="6154416"/>
                  </a:lnTo>
                  <a:lnTo>
                    <a:pt x="7541244" y="6149845"/>
                  </a:lnTo>
                  <a:close/>
                </a:path>
                <a:path w="17412970" h="9752965">
                  <a:moveTo>
                    <a:pt x="5151187" y="5129931"/>
                  </a:moveTo>
                  <a:lnTo>
                    <a:pt x="5141171" y="5125659"/>
                  </a:lnTo>
                  <a:lnTo>
                    <a:pt x="5136218" y="5127097"/>
                  </a:lnTo>
                  <a:lnTo>
                    <a:pt x="5132516" y="5135777"/>
                  </a:lnTo>
                  <a:lnTo>
                    <a:pt x="5134096" y="5140397"/>
                  </a:lnTo>
                  <a:lnTo>
                    <a:pt x="5138151" y="5142916"/>
                  </a:lnTo>
                  <a:lnTo>
                    <a:pt x="5148165" y="5147187"/>
                  </a:lnTo>
                  <a:lnTo>
                    <a:pt x="5153262" y="5145415"/>
                  </a:lnTo>
                  <a:lnTo>
                    <a:pt x="5156822" y="5137070"/>
                  </a:lnTo>
                  <a:lnTo>
                    <a:pt x="5155241" y="5132450"/>
                  </a:lnTo>
                  <a:lnTo>
                    <a:pt x="5151187" y="5129931"/>
                  </a:lnTo>
                  <a:close/>
                </a:path>
                <a:path w="17412970" h="9752965">
                  <a:moveTo>
                    <a:pt x="5070916" y="5090561"/>
                  </a:moveTo>
                  <a:lnTo>
                    <a:pt x="5060901" y="5086289"/>
                  </a:lnTo>
                  <a:lnTo>
                    <a:pt x="5055948" y="5087727"/>
                  </a:lnTo>
                  <a:lnTo>
                    <a:pt x="5052246" y="5096406"/>
                  </a:lnTo>
                  <a:lnTo>
                    <a:pt x="5053826" y="5101026"/>
                  </a:lnTo>
                  <a:lnTo>
                    <a:pt x="5057881" y="5103545"/>
                  </a:lnTo>
                  <a:lnTo>
                    <a:pt x="5067895" y="5107817"/>
                  </a:lnTo>
                  <a:lnTo>
                    <a:pt x="5072992" y="5106046"/>
                  </a:lnTo>
                  <a:lnTo>
                    <a:pt x="5076552" y="5097700"/>
                  </a:lnTo>
                  <a:lnTo>
                    <a:pt x="5074972" y="5093080"/>
                  </a:lnTo>
                  <a:lnTo>
                    <a:pt x="5070916" y="5090561"/>
                  </a:lnTo>
                  <a:close/>
                </a:path>
                <a:path w="17412970" h="9752965">
                  <a:moveTo>
                    <a:pt x="7626258" y="6176245"/>
                  </a:moveTo>
                  <a:lnTo>
                    <a:pt x="7621776" y="6174728"/>
                  </a:lnTo>
                  <a:lnTo>
                    <a:pt x="7615817" y="6172975"/>
                  </a:lnTo>
                  <a:lnTo>
                    <a:pt x="7611668" y="6171600"/>
                  </a:lnTo>
                  <a:lnTo>
                    <a:pt x="7607097" y="6173991"/>
                  </a:lnTo>
                  <a:lnTo>
                    <a:pt x="7605580" y="6178473"/>
                  </a:lnTo>
                  <a:lnTo>
                    <a:pt x="7604681" y="6182430"/>
                  </a:lnTo>
                  <a:lnTo>
                    <a:pt x="7606403" y="6186716"/>
                  </a:lnTo>
                  <a:lnTo>
                    <a:pt x="7611077" y="6188709"/>
                  </a:lnTo>
                  <a:lnTo>
                    <a:pt x="7617036" y="6190462"/>
                  </a:lnTo>
                  <a:lnTo>
                    <a:pt x="7621185" y="6191837"/>
                  </a:lnTo>
                  <a:lnTo>
                    <a:pt x="7625757" y="6189447"/>
                  </a:lnTo>
                  <a:lnTo>
                    <a:pt x="7627274" y="6184964"/>
                  </a:lnTo>
                  <a:lnTo>
                    <a:pt x="7628649" y="6180816"/>
                  </a:lnTo>
                  <a:lnTo>
                    <a:pt x="7626258" y="6176245"/>
                  </a:lnTo>
                  <a:close/>
                </a:path>
                <a:path w="17412970" h="9752965">
                  <a:moveTo>
                    <a:pt x="4990788" y="5050857"/>
                  </a:moveTo>
                  <a:lnTo>
                    <a:pt x="4981108" y="5046728"/>
                  </a:lnTo>
                  <a:lnTo>
                    <a:pt x="4975821" y="5048023"/>
                  </a:lnTo>
                  <a:lnTo>
                    <a:pt x="4972261" y="5056369"/>
                  </a:lnTo>
                  <a:lnTo>
                    <a:pt x="4973699" y="5061323"/>
                  </a:lnTo>
                  <a:lnTo>
                    <a:pt x="4977753" y="5063842"/>
                  </a:lnTo>
                  <a:lnTo>
                    <a:pt x="4987768" y="5068114"/>
                  </a:lnTo>
                  <a:lnTo>
                    <a:pt x="4992863" y="5066341"/>
                  </a:lnTo>
                  <a:lnTo>
                    <a:pt x="4996281" y="5058329"/>
                  </a:lnTo>
                  <a:lnTo>
                    <a:pt x="4994843" y="5053376"/>
                  </a:lnTo>
                  <a:lnTo>
                    <a:pt x="4990788" y="5050857"/>
                  </a:lnTo>
                  <a:close/>
                </a:path>
                <a:path w="17412970" h="9752965">
                  <a:moveTo>
                    <a:pt x="4910469" y="5010677"/>
                  </a:moveTo>
                  <a:lnTo>
                    <a:pt x="4900789" y="5006548"/>
                  </a:lnTo>
                  <a:lnTo>
                    <a:pt x="4895501" y="5007843"/>
                  </a:lnTo>
                  <a:lnTo>
                    <a:pt x="4891941" y="5016189"/>
                  </a:lnTo>
                  <a:lnTo>
                    <a:pt x="4893379" y="5021143"/>
                  </a:lnTo>
                  <a:lnTo>
                    <a:pt x="4897434" y="5023662"/>
                  </a:lnTo>
                  <a:lnTo>
                    <a:pt x="4907449" y="5027934"/>
                  </a:lnTo>
                  <a:lnTo>
                    <a:pt x="4912544" y="5026162"/>
                  </a:lnTo>
                  <a:lnTo>
                    <a:pt x="4915962" y="5018150"/>
                  </a:lnTo>
                  <a:lnTo>
                    <a:pt x="4914524" y="5013196"/>
                  </a:lnTo>
                  <a:lnTo>
                    <a:pt x="4910469" y="5010677"/>
                  </a:lnTo>
                  <a:close/>
                </a:path>
                <a:path w="17412970" h="9752965">
                  <a:moveTo>
                    <a:pt x="7712460" y="6200785"/>
                  </a:moveTo>
                  <a:lnTo>
                    <a:pt x="7707836" y="6199601"/>
                  </a:lnTo>
                  <a:lnTo>
                    <a:pt x="7701877" y="6197848"/>
                  </a:lnTo>
                  <a:lnTo>
                    <a:pt x="7697252" y="6196665"/>
                  </a:lnTo>
                  <a:lnTo>
                    <a:pt x="7692681" y="6199055"/>
                  </a:lnTo>
                  <a:lnTo>
                    <a:pt x="7691497" y="6203679"/>
                  </a:lnTo>
                  <a:lnTo>
                    <a:pt x="7690599" y="6207637"/>
                  </a:lnTo>
                  <a:lnTo>
                    <a:pt x="7692655" y="6212064"/>
                  </a:lnTo>
                  <a:lnTo>
                    <a:pt x="7697329" y="6214058"/>
                  </a:lnTo>
                  <a:lnTo>
                    <a:pt x="7703289" y="6215812"/>
                  </a:lnTo>
                  <a:lnTo>
                    <a:pt x="7707913" y="6216995"/>
                  </a:lnTo>
                  <a:lnTo>
                    <a:pt x="7712484" y="6214604"/>
                  </a:lnTo>
                  <a:lnTo>
                    <a:pt x="7714852" y="6205355"/>
                  </a:lnTo>
                  <a:lnTo>
                    <a:pt x="7712460" y="6200785"/>
                  </a:lnTo>
                  <a:close/>
                </a:path>
                <a:path w="17412970" h="9752965">
                  <a:moveTo>
                    <a:pt x="4821136" y="4966652"/>
                  </a:moveTo>
                  <a:lnTo>
                    <a:pt x="4815849" y="4967948"/>
                  </a:lnTo>
                  <a:lnTo>
                    <a:pt x="4813317" y="4973576"/>
                  </a:lnTo>
                  <a:lnTo>
                    <a:pt x="4811955" y="4976151"/>
                  </a:lnTo>
                  <a:lnTo>
                    <a:pt x="4813393" y="4981105"/>
                  </a:lnTo>
                  <a:lnTo>
                    <a:pt x="4817448" y="4983624"/>
                  </a:lnTo>
                  <a:lnTo>
                    <a:pt x="4827463" y="4987896"/>
                  </a:lnTo>
                  <a:lnTo>
                    <a:pt x="4832417" y="4986457"/>
                  </a:lnTo>
                  <a:lnTo>
                    <a:pt x="4834806" y="4981164"/>
                  </a:lnTo>
                  <a:lnTo>
                    <a:pt x="4836168" y="4978588"/>
                  </a:lnTo>
                  <a:lnTo>
                    <a:pt x="4834730" y="4973634"/>
                  </a:lnTo>
                  <a:lnTo>
                    <a:pt x="4830675" y="4971116"/>
                  </a:lnTo>
                  <a:lnTo>
                    <a:pt x="4825000" y="4968695"/>
                  </a:lnTo>
                  <a:lnTo>
                    <a:pt x="4821136" y="4966652"/>
                  </a:lnTo>
                  <a:close/>
                </a:path>
                <a:path w="17412970" h="9752965">
                  <a:moveTo>
                    <a:pt x="4749973" y="4929983"/>
                  </a:moveTo>
                  <a:lnTo>
                    <a:pt x="4744298" y="4927563"/>
                  </a:lnTo>
                  <a:lnTo>
                    <a:pt x="4740355" y="4934956"/>
                  </a:lnTo>
                  <a:lnTo>
                    <a:pt x="4736938" y="4942967"/>
                  </a:lnTo>
                  <a:lnTo>
                    <a:pt x="4746618" y="4947097"/>
                  </a:lnTo>
                  <a:lnTo>
                    <a:pt x="4751572" y="4945659"/>
                  </a:lnTo>
                  <a:lnTo>
                    <a:pt x="4753785" y="4940684"/>
                  </a:lnTo>
                  <a:lnTo>
                    <a:pt x="4755466" y="4937456"/>
                  </a:lnTo>
                  <a:lnTo>
                    <a:pt x="4754028" y="4932503"/>
                  </a:lnTo>
                  <a:lnTo>
                    <a:pt x="4749973" y="4929983"/>
                  </a:lnTo>
                  <a:close/>
                </a:path>
                <a:path w="17412970" h="9752965">
                  <a:moveTo>
                    <a:pt x="7798329" y="6225182"/>
                  </a:moveTo>
                  <a:lnTo>
                    <a:pt x="7794038" y="6224141"/>
                  </a:lnTo>
                  <a:lnTo>
                    <a:pt x="7788079" y="6222388"/>
                  </a:lnTo>
                  <a:lnTo>
                    <a:pt x="7783454" y="6221204"/>
                  </a:lnTo>
                  <a:lnTo>
                    <a:pt x="7778884" y="6223594"/>
                  </a:lnTo>
                  <a:lnTo>
                    <a:pt x="7777700" y="6228219"/>
                  </a:lnTo>
                  <a:lnTo>
                    <a:pt x="7776659" y="6232509"/>
                  </a:lnTo>
                  <a:lnTo>
                    <a:pt x="7778857" y="6236604"/>
                  </a:lnTo>
                  <a:lnTo>
                    <a:pt x="7783532" y="6238598"/>
                  </a:lnTo>
                  <a:lnTo>
                    <a:pt x="7789491" y="6240351"/>
                  </a:lnTo>
                  <a:lnTo>
                    <a:pt x="7794116" y="6241535"/>
                  </a:lnTo>
                  <a:lnTo>
                    <a:pt x="7798687" y="6239144"/>
                  </a:lnTo>
                  <a:lnTo>
                    <a:pt x="7801054" y="6229895"/>
                  </a:lnTo>
                  <a:lnTo>
                    <a:pt x="7798329" y="6225182"/>
                  </a:lnTo>
                  <a:close/>
                </a:path>
                <a:path w="17412970" h="9752965">
                  <a:moveTo>
                    <a:pt x="4660925" y="4885291"/>
                  </a:moveTo>
                  <a:lnTo>
                    <a:pt x="4655638" y="4886587"/>
                  </a:lnTo>
                  <a:lnTo>
                    <a:pt x="4653787" y="4890926"/>
                  </a:lnTo>
                  <a:lnTo>
                    <a:pt x="4651601" y="4895124"/>
                  </a:lnTo>
                  <a:lnTo>
                    <a:pt x="4653039" y="4900077"/>
                  </a:lnTo>
                  <a:lnTo>
                    <a:pt x="4657094" y="4902596"/>
                  </a:lnTo>
                  <a:lnTo>
                    <a:pt x="4667110" y="4906868"/>
                  </a:lnTo>
                  <a:lnTo>
                    <a:pt x="4672062" y="4905430"/>
                  </a:lnTo>
                  <a:lnTo>
                    <a:pt x="4673771" y="4901424"/>
                  </a:lnTo>
                  <a:lnTo>
                    <a:pt x="4675957" y="4897226"/>
                  </a:lnTo>
                  <a:lnTo>
                    <a:pt x="4674519" y="4892273"/>
                  </a:lnTo>
                  <a:lnTo>
                    <a:pt x="4670464" y="4889754"/>
                  </a:lnTo>
                  <a:lnTo>
                    <a:pt x="4664788" y="4887333"/>
                  </a:lnTo>
                  <a:lnTo>
                    <a:pt x="4660925" y="4885291"/>
                  </a:lnTo>
                  <a:close/>
                </a:path>
                <a:path w="17412970" h="9752965">
                  <a:moveTo>
                    <a:pt x="4581225" y="4844585"/>
                  </a:moveTo>
                  <a:lnTo>
                    <a:pt x="4575937" y="4845881"/>
                  </a:lnTo>
                  <a:lnTo>
                    <a:pt x="4574086" y="4850221"/>
                  </a:lnTo>
                  <a:lnTo>
                    <a:pt x="4571901" y="4854418"/>
                  </a:lnTo>
                  <a:lnTo>
                    <a:pt x="4573339" y="4859371"/>
                  </a:lnTo>
                  <a:lnTo>
                    <a:pt x="4577394" y="4861891"/>
                  </a:lnTo>
                  <a:lnTo>
                    <a:pt x="4587742" y="4866305"/>
                  </a:lnTo>
                  <a:lnTo>
                    <a:pt x="4592697" y="4864867"/>
                  </a:lnTo>
                  <a:lnTo>
                    <a:pt x="4594406" y="4860861"/>
                  </a:lnTo>
                  <a:lnTo>
                    <a:pt x="4596591" y="4856664"/>
                  </a:lnTo>
                  <a:lnTo>
                    <a:pt x="4595151" y="4851709"/>
                  </a:lnTo>
                  <a:lnTo>
                    <a:pt x="4591097" y="4849191"/>
                  </a:lnTo>
                  <a:lnTo>
                    <a:pt x="4585422" y="4846771"/>
                  </a:lnTo>
                  <a:lnTo>
                    <a:pt x="4581225" y="4844585"/>
                  </a:lnTo>
                  <a:close/>
                </a:path>
                <a:path w="17412970" h="9752965">
                  <a:moveTo>
                    <a:pt x="7884624" y="6248577"/>
                  </a:moveTo>
                  <a:lnTo>
                    <a:pt x="7880000" y="6247393"/>
                  </a:lnTo>
                  <a:lnTo>
                    <a:pt x="7874040" y="6245640"/>
                  </a:lnTo>
                  <a:lnTo>
                    <a:pt x="7869750" y="6244599"/>
                  </a:lnTo>
                  <a:lnTo>
                    <a:pt x="7865179" y="6246990"/>
                  </a:lnTo>
                  <a:lnTo>
                    <a:pt x="7863995" y="6251615"/>
                  </a:lnTo>
                  <a:lnTo>
                    <a:pt x="7862954" y="6255905"/>
                  </a:lnTo>
                  <a:lnTo>
                    <a:pt x="7865153" y="6259999"/>
                  </a:lnTo>
                  <a:lnTo>
                    <a:pt x="7868825" y="6261566"/>
                  </a:lnTo>
                  <a:lnTo>
                    <a:pt x="7868967" y="6261233"/>
                  </a:lnTo>
                  <a:lnTo>
                    <a:pt x="7869969" y="6261660"/>
                  </a:lnTo>
                  <a:lnTo>
                    <a:pt x="7875929" y="6263413"/>
                  </a:lnTo>
                  <a:lnTo>
                    <a:pt x="7880220" y="6264454"/>
                  </a:lnTo>
                  <a:lnTo>
                    <a:pt x="7884790" y="6262064"/>
                  </a:lnTo>
                  <a:lnTo>
                    <a:pt x="7885974" y="6257439"/>
                  </a:lnTo>
                  <a:lnTo>
                    <a:pt x="7887015" y="6253148"/>
                  </a:lnTo>
                  <a:lnTo>
                    <a:pt x="7884624" y="6248577"/>
                  </a:lnTo>
                  <a:close/>
                </a:path>
                <a:path w="17412970" h="9752965">
                  <a:moveTo>
                    <a:pt x="4501667" y="4803547"/>
                  </a:moveTo>
                  <a:lnTo>
                    <a:pt x="4496379" y="4804842"/>
                  </a:lnTo>
                  <a:lnTo>
                    <a:pt x="4494528" y="4809182"/>
                  </a:lnTo>
                  <a:lnTo>
                    <a:pt x="4492343" y="4813379"/>
                  </a:lnTo>
                  <a:lnTo>
                    <a:pt x="4493781" y="4818332"/>
                  </a:lnTo>
                  <a:lnTo>
                    <a:pt x="4497836" y="4820851"/>
                  </a:lnTo>
                  <a:lnTo>
                    <a:pt x="4508185" y="4825266"/>
                  </a:lnTo>
                  <a:lnTo>
                    <a:pt x="4513138" y="4823827"/>
                  </a:lnTo>
                  <a:lnTo>
                    <a:pt x="4514846" y="4819822"/>
                  </a:lnTo>
                  <a:lnTo>
                    <a:pt x="4517031" y="4815624"/>
                  </a:lnTo>
                  <a:lnTo>
                    <a:pt x="4515594" y="4810671"/>
                  </a:lnTo>
                  <a:lnTo>
                    <a:pt x="4511539" y="4808152"/>
                  </a:lnTo>
                  <a:lnTo>
                    <a:pt x="4505864" y="4805732"/>
                  </a:lnTo>
                  <a:lnTo>
                    <a:pt x="4501667" y="4803547"/>
                  </a:lnTo>
                  <a:close/>
                </a:path>
                <a:path w="17412970" h="9752965">
                  <a:moveTo>
                    <a:pt x="4422250" y="4762173"/>
                  </a:moveTo>
                  <a:lnTo>
                    <a:pt x="4416963" y="4763469"/>
                  </a:lnTo>
                  <a:lnTo>
                    <a:pt x="4415112" y="4767808"/>
                  </a:lnTo>
                  <a:lnTo>
                    <a:pt x="4412927" y="4772006"/>
                  </a:lnTo>
                  <a:lnTo>
                    <a:pt x="4414365" y="4776960"/>
                  </a:lnTo>
                  <a:lnTo>
                    <a:pt x="4418420" y="4779479"/>
                  </a:lnTo>
                  <a:lnTo>
                    <a:pt x="4428768" y="4783893"/>
                  </a:lnTo>
                  <a:lnTo>
                    <a:pt x="4433722" y="4782454"/>
                  </a:lnTo>
                  <a:lnTo>
                    <a:pt x="4435431" y="4778449"/>
                  </a:lnTo>
                  <a:lnTo>
                    <a:pt x="4437616" y="4774251"/>
                  </a:lnTo>
                  <a:lnTo>
                    <a:pt x="4436178" y="4769298"/>
                  </a:lnTo>
                  <a:lnTo>
                    <a:pt x="4432123" y="4766779"/>
                  </a:lnTo>
                  <a:lnTo>
                    <a:pt x="4426447" y="4764358"/>
                  </a:lnTo>
                  <a:lnTo>
                    <a:pt x="4422250" y="4762173"/>
                  </a:lnTo>
                  <a:close/>
                </a:path>
                <a:path w="17412970" h="9752965">
                  <a:moveTo>
                    <a:pt x="7971205" y="6271305"/>
                  </a:moveTo>
                  <a:lnTo>
                    <a:pt x="7966580" y="6270121"/>
                  </a:lnTo>
                  <a:lnTo>
                    <a:pt x="7956187" y="6267661"/>
                  </a:lnTo>
                  <a:lnTo>
                    <a:pt x="7951617" y="6270051"/>
                  </a:lnTo>
                  <a:lnTo>
                    <a:pt x="7950433" y="6274676"/>
                  </a:lnTo>
                  <a:lnTo>
                    <a:pt x="7949535" y="6278633"/>
                  </a:lnTo>
                  <a:lnTo>
                    <a:pt x="7951733" y="6282728"/>
                  </a:lnTo>
                  <a:lnTo>
                    <a:pt x="7956405" y="6284721"/>
                  </a:lnTo>
                  <a:lnTo>
                    <a:pt x="7966800" y="6287181"/>
                  </a:lnTo>
                  <a:lnTo>
                    <a:pt x="7971370" y="6284791"/>
                  </a:lnTo>
                  <a:lnTo>
                    <a:pt x="7972554" y="6280167"/>
                  </a:lnTo>
                  <a:lnTo>
                    <a:pt x="7973595" y="6275876"/>
                  </a:lnTo>
                  <a:lnTo>
                    <a:pt x="7971205" y="6271305"/>
                  </a:lnTo>
                  <a:close/>
                </a:path>
                <a:path w="17412970" h="9752965">
                  <a:moveTo>
                    <a:pt x="4342977" y="4720467"/>
                  </a:moveTo>
                  <a:lnTo>
                    <a:pt x="4338023" y="4721904"/>
                  </a:lnTo>
                  <a:lnTo>
                    <a:pt x="4335839" y="4726102"/>
                  </a:lnTo>
                  <a:lnTo>
                    <a:pt x="4333796" y="4729965"/>
                  </a:lnTo>
                  <a:lnTo>
                    <a:pt x="4335091" y="4735253"/>
                  </a:lnTo>
                  <a:lnTo>
                    <a:pt x="4339147" y="4737771"/>
                  </a:lnTo>
                  <a:lnTo>
                    <a:pt x="4349495" y="4742185"/>
                  </a:lnTo>
                  <a:lnTo>
                    <a:pt x="4354449" y="4740748"/>
                  </a:lnTo>
                  <a:lnTo>
                    <a:pt x="4356158" y="4736742"/>
                  </a:lnTo>
                  <a:lnTo>
                    <a:pt x="4358200" y="4732879"/>
                  </a:lnTo>
                  <a:lnTo>
                    <a:pt x="4356905" y="4727591"/>
                  </a:lnTo>
                  <a:lnTo>
                    <a:pt x="4352850" y="4725073"/>
                  </a:lnTo>
                  <a:lnTo>
                    <a:pt x="4347175" y="4722652"/>
                  </a:lnTo>
                  <a:lnTo>
                    <a:pt x="4342977" y="4720467"/>
                  </a:lnTo>
                  <a:close/>
                </a:path>
                <a:path w="17412970" h="9752965">
                  <a:moveTo>
                    <a:pt x="4263704" y="4678759"/>
                  </a:moveTo>
                  <a:lnTo>
                    <a:pt x="4258751" y="4680198"/>
                  </a:lnTo>
                  <a:lnTo>
                    <a:pt x="4256566" y="4684395"/>
                  </a:lnTo>
                  <a:lnTo>
                    <a:pt x="4254523" y="4688259"/>
                  </a:lnTo>
                  <a:lnTo>
                    <a:pt x="4255960" y="4693212"/>
                  </a:lnTo>
                  <a:lnTo>
                    <a:pt x="4259873" y="4696065"/>
                  </a:lnTo>
                  <a:lnTo>
                    <a:pt x="4270222" y="4700479"/>
                  </a:lnTo>
                  <a:lnTo>
                    <a:pt x="4274842" y="4698899"/>
                  </a:lnTo>
                  <a:lnTo>
                    <a:pt x="4278927" y="4691172"/>
                  </a:lnTo>
                  <a:lnTo>
                    <a:pt x="4277488" y="4686218"/>
                  </a:lnTo>
                  <a:lnTo>
                    <a:pt x="4273576" y="4683365"/>
                  </a:lnTo>
                  <a:lnTo>
                    <a:pt x="4267902" y="4680944"/>
                  </a:lnTo>
                  <a:lnTo>
                    <a:pt x="4263704" y="4678759"/>
                  </a:lnTo>
                  <a:close/>
                </a:path>
                <a:path w="17412970" h="9752965">
                  <a:moveTo>
                    <a:pt x="8057878" y="6292889"/>
                  </a:moveTo>
                  <a:lnTo>
                    <a:pt x="8047486" y="6290429"/>
                  </a:lnTo>
                  <a:lnTo>
                    <a:pt x="8042861" y="6289245"/>
                  </a:lnTo>
                  <a:lnTo>
                    <a:pt x="8038624" y="6291778"/>
                  </a:lnTo>
                  <a:lnTo>
                    <a:pt x="8037441" y="6296402"/>
                  </a:lnTo>
                  <a:lnTo>
                    <a:pt x="8036542" y="6300359"/>
                  </a:lnTo>
                  <a:lnTo>
                    <a:pt x="8038740" y="6304453"/>
                  </a:lnTo>
                  <a:lnTo>
                    <a:pt x="8043413" y="6306447"/>
                  </a:lnTo>
                  <a:lnTo>
                    <a:pt x="8049516" y="6307867"/>
                  </a:lnTo>
                  <a:lnTo>
                    <a:pt x="8054141" y="6309050"/>
                  </a:lnTo>
                  <a:lnTo>
                    <a:pt x="8058520" y="6306183"/>
                  </a:lnTo>
                  <a:lnTo>
                    <a:pt x="8059561" y="6301893"/>
                  </a:lnTo>
                  <a:lnTo>
                    <a:pt x="8060745" y="6297268"/>
                  </a:lnTo>
                  <a:lnTo>
                    <a:pt x="8057878" y="6292889"/>
                  </a:lnTo>
                  <a:close/>
                </a:path>
                <a:path w="17412970" h="9752965">
                  <a:moveTo>
                    <a:pt x="4184857" y="4636051"/>
                  </a:moveTo>
                  <a:lnTo>
                    <a:pt x="4179903" y="4637489"/>
                  </a:lnTo>
                  <a:lnTo>
                    <a:pt x="4175533" y="4645884"/>
                  </a:lnTo>
                  <a:lnTo>
                    <a:pt x="4176972" y="4650838"/>
                  </a:lnTo>
                  <a:lnTo>
                    <a:pt x="4181170" y="4653023"/>
                  </a:lnTo>
                  <a:lnTo>
                    <a:pt x="4186559" y="4656111"/>
                  </a:lnTo>
                  <a:lnTo>
                    <a:pt x="4191233" y="4658104"/>
                  </a:lnTo>
                  <a:lnTo>
                    <a:pt x="4195852" y="4656524"/>
                  </a:lnTo>
                  <a:lnTo>
                    <a:pt x="4197895" y="4652661"/>
                  </a:lnTo>
                  <a:lnTo>
                    <a:pt x="4200080" y="4648464"/>
                  </a:lnTo>
                  <a:lnTo>
                    <a:pt x="4198642" y="4643510"/>
                  </a:lnTo>
                  <a:lnTo>
                    <a:pt x="4194445" y="4641325"/>
                  </a:lnTo>
                  <a:lnTo>
                    <a:pt x="4189054" y="4638236"/>
                  </a:lnTo>
                  <a:lnTo>
                    <a:pt x="4184857" y="4636051"/>
                  </a:lnTo>
                  <a:close/>
                </a:path>
                <a:path w="17412970" h="9752965">
                  <a:moveTo>
                    <a:pt x="4105869" y="4593677"/>
                  </a:moveTo>
                  <a:lnTo>
                    <a:pt x="4100915" y="4595115"/>
                  </a:lnTo>
                  <a:lnTo>
                    <a:pt x="4096545" y="4603509"/>
                  </a:lnTo>
                  <a:lnTo>
                    <a:pt x="4097983" y="4608463"/>
                  </a:lnTo>
                  <a:lnTo>
                    <a:pt x="4102180" y="4610648"/>
                  </a:lnTo>
                  <a:lnTo>
                    <a:pt x="4107571" y="4613737"/>
                  </a:lnTo>
                  <a:lnTo>
                    <a:pt x="4112244" y="4615730"/>
                  </a:lnTo>
                  <a:lnTo>
                    <a:pt x="4116864" y="4614150"/>
                  </a:lnTo>
                  <a:lnTo>
                    <a:pt x="4118907" y="4610286"/>
                  </a:lnTo>
                  <a:lnTo>
                    <a:pt x="4121092" y="4606089"/>
                  </a:lnTo>
                  <a:lnTo>
                    <a:pt x="4119654" y="4601136"/>
                  </a:lnTo>
                  <a:lnTo>
                    <a:pt x="4115457" y="4598951"/>
                  </a:lnTo>
                  <a:lnTo>
                    <a:pt x="4110066" y="4595862"/>
                  </a:lnTo>
                  <a:lnTo>
                    <a:pt x="4105869" y="4593677"/>
                  </a:lnTo>
                  <a:close/>
                </a:path>
                <a:path w="17412970" h="9752965">
                  <a:moveTo>
                    <a:pt x="8145121" y="6313137"/>
                  </a:moveTo>
                  <a:lnTo>
                    <a:pt x="8134729" y="6310677"/>
                  </a:lnTo>
                  <a:lnTo>
                    <a:pt x="8129962" y="6309827"/>
                  </a:lnTo>
                  <a:lnTo>
                    <a:pt x="8125582" y="6312694"/>
                  </a:lnTo>
                  <a:lnTo>
                    <a:pt x="8124541" y="6316984"/>
                  </a:lnTo>
                  <a:lnTo>
                    <a:pt x="8123642" y="6320942"/>
                  </a:lnTo>
                  <a:lnTo>
                    <a:pt x="8125841" y="6325036"/>
                  </a:lnTo>
                  <a:lnTo>
                    <a:pt x="8130848" y="6327172"/>
                  </a:lnTo>
                  <a:lnTo>
                    <a:pt x="8136951" y="6328592"/>
                  </a:lnTo>
                  <a:lnTo>
                    <a:pt x="8141718" y="6329441"/>
                  </a:lnTo>
                  <a:lnTo>
                    <a:pt x="8146098" y="6326574"/>
                  </a:lnTo>
                  <a:lnTo>
                    <a:pt x="8147139" y="6322283"/>
                  </a:lnTo>
                  <a:lnTo>
                    <a:pt x="8147988" y="6317517"/>
                  </a:lnTo>
                  <a:lnTo>
                    <a:pt x="8145121" y="6313137"/>
                  </a:lnTo>
                  <a:close/>
                </a:path>
                <a:path w="17412970" h="9752965">
                  <a:moveTo>
                    <a:pt x="4027023" y="4550969"/>
                  </a:moveTo>
                  <a:lnTo>
                    <a:pt x="4022069" y="4552406"/>
                  </a:lnTo>
                  <a:lnTo>
                    <a:pt x="4017699" y="4560801"/>
                  </a:lnTo>
                  <a:lnTo>
                    <a:pt x="4019137" y="4565755"/>
                  </a:lnTo>
                  <a:lnTo>
                    <a:pt x="4023334" y="4567940"/>
                  </a:lnTo>
                  <a:lnTo>
                    <a:pt x="4028725" y="4571028"/>
                  </a:lnTo>
                  <a:lnTo>
                    <a:pt x="4033398" y="4573022"/>
                  </a:lnTo>
                  <a:lnTo>
                    <a:pt x="4038018" y="4571442"/>
                  </a:lnTo>
                  <a:lnTo>
                    <a:pt x="4040061" y="4567578"/>
                  </a:lnTo>
                  <a:lnTo>
                    <a:pt x="4042246" y="4563381"/>
                  </a:lnTo>
                  <a:lnTo>
                    <a:pt x="4040807" y="4558427"/>
                  </a:lnTo>
                  <a:lnTo>
                    <a:pt x="4036609" y="4556242"/>
                  </a:lnTo>
                  <a:lnTo>
                    <a:pt x="4031220" y="4553154"/>
                  </a:lnTo>
                  <a:lnTo>
                    <a:pt x="4027023" y="4550969"/>
                  </a:lnTo>
                  <a:close/>
                </a:path>
                <a:path w="17412970" h="9752965">
                  <a:moveTo>
                    <a:pt x="3948987" y="4508211"/>
                  </a:moveTo>
                  <a:lnTo>
                    <a:pt x="3943698" y="4509507"/>
                  </a:lnTo>
                  <a:lnTo>
                    <a:pt x="3941514" y="4513704"/>
                  </a:lnTo>
                  <a:lnTo>
                    <a:pt x="3939471" y="4517568"/>
                  </a:lnTo>
                  <a:lnTo>
                    <a:pt x="3940767" y="4522855"/>
                  </a:lnTo>
                  <a:lnTo>
                    <a:pt x="3944965" y="4525040"/>
                  </a:lnTo>
                  <a:lnTo>
                    <a:pt x="3950355" y="4528128"/>
                  </a:lnTo>
                  <a:lnTo>
                    <a:pt x="3955028" y="4530122"/>
                  </a:lnTo>
                  <a:lnTo>
                    <a:pt x="3959648" y="4528542"/>
                  </a:lnTo>
                  <a:lnTo>
                    <a:pt x="3963733" y="4520815"/>
                  </a:lnTo>
                  <a:lnTo>
                    <a:pt x="3962438" y="4515527"/>
                  </a:lnTo>
                  <a:lnTo>
                    <a:pt x="3958240" y="4513342"/>
                  </a:lnTo>
                  <a:lnTo>
                    <a:pt x="3952850" y="4510253"/>
                  </a:lnTo>
                  <a:lnTo>
                    <a:pt x="3948987" y="4508211"/>
                  </a:lnTo>
                  <a:close/>
                </a:path>
                <a:path w="17412970" h="9752965">
                  <a:moveTo>
                    <a:pt x="8232314" y="6332575"/>
                  </a:moveTo>
                  <a:lnTo>
                    <a:pt x="8221922" y="6330115"/>
                  </a:lnTo>
                  <a:lnTo>
                    <a:pt x="8217488" y="6329408"/>
                  </a:lnTo>
                  <a:lnTo>
                    <a:pt x="8213110" y="6332275"/>
                  </a:lnTo>
                  <a:lnTo>
                    <a:pt x="8212068" y="6336566"/>
                  </a:lnTo>
                  <a:lnTo>
                    <a:pt x="8211504" y="6340665"/>
                  </a:lnTo>
                  <a:lnTo>
                    <a:pt x="8213368" y="6344616"/>
                  </a:lnTo>
                  <a:lnTo>
                    <a:pt x="8217041" y="6346183"/>
                  </a:lnTo>
                  <a:lnTo>
                    <a:pt x="8217183" y="6345849"/>
                  </a:lnTo>
                  <a:lnTo>
                    <a:pt x="8218519" y="6346419"/>
                  </a:lnTo>
                  <a:lnTo>
                    <a:pt x="8224621" y="6347838"/>
                  </a:lnTo>
                  <a:lnTo>
                    <a:pt x="8229054" y="6348546"/>
                  </a:lnTo>
                  <a:lnTo>
                    <a:pt x="8233434" y="6345679"/>
                  </a:lnTo>
                  <a:lnTo>
                    <a:pt x="8234475" y="6341388"/>
                  </a:lnTo>
                  <a:lnTo>
                    <a:pt x="8235182" y="6336955"/>
                  </a:lnTo>
                  <a:lnTo>
                    <a:pt x="8232314" y="6332575"/>
                  </a:lnTo>
                  <a:close/>
                </a:path>
                <a:path w="17412970" h="9752965">
                  <a:moveTo>
                    <a:pt x="3870759" y="4464978"/>
                  </a:moveTo>
                  <a:lnTo>
                    <a:pt x="3865472" y="4466273"/>
                  </a:lnTo>
                  <a:lnTo>
                    <a:pt x="3863287" y="4470471"/>
                  </a:lnTo>
                  <a:lnTo>
                    <a:pt x="3860910" y="4474192"/>
                  </a:lnTo>
                  <a:lnTo>
                    <a:pt x="3862205" y="4479479"/>
                  </a:lnTo>
                  <a:lnTo>
                    <a:pt x="3866402" y="4481664"/>
                  </a:lnTo>
                  <a:lnTo>
                    <a:pt x="3871793" y="4484752"/>
                  </a:lnTo>
                  <a:lnTo>
                    <a:pt x="3872461" y="4485037"/>
                  </a:lnTo>
                  <a:lnTo>
                    <a:pt x="3872318" y="4485371"/>
                  </a:lnTo>
                  <a:lnTo>
                    <a:pt x="3876324" y="4487080"/>
                  </a:lnTo>
                  <a:lnTo>
                    <a:pt x="3880944" y="4485499"/>
                  </a:lnTo>
                  <a:lnTo>
                    <a:pt x="3882987" y="4481636"/>
                  </a:lnTo>
                  <a:lnTo>
                    <a:pt x="3885364" y="4477915"/>
                  </a:lnTo>
                  <a:lnTo>
                    <a:pt x="3884067" y="4472627"/>
                  </a:lnTo>
                  <a:lnTo>
                    <a:pt x="3879870" y="4470442"/>
                  </a:lnTo>
                  <a:lnTo>
                    <a:pt x="3874480" y="4467354"/>
                  </a:lnTo>
                  <a:lnTo>
                    <a:pt x="3870759" y="4464978"/>
                  </a:lnTo>
                  <a:close/>
                </a:path>
                <a:path w="17412970" h="9752965">
                  <a:moveTo>
                    <a:pt x="3792816" y="4421077"/>
                  </a:moveTo>
                  <a:lnTo>
                    <a:pt x="3787528" y="4422372"/>
                  </a:lnTo>
                  <a:lnTo>
                    <a:pt x="3785344" y="4426569"/>
                  </a:lnTo>
                  <a:lnTo>
                    <a:pt x="3782967" y="4430290"/>
                  </a:lnTo>
                  <a:lnTo>
                    <a:pt x="3784263" y="4435578"/>
                  </a:lnTo>
                  <a:lnTo>
                    <a:pt x="3788460" y="4437763"/>
                  </a:lnTo>
                  <a:lnTo>
                    <a:pt x="3793850" y="4440851"/>
                  </a:lnTo>
                  <a:lnTo>
                    <a:pt x="3798524" y="4442845"/>
                  </a:lnTo>
                  <a:lnTo>
                    <a:pt x="3803001" y="4441598"/>
                  </a:lnTo>
                  <a:lnTo>
                    <a:pt x="3805044" y="4437735"/>
                  </a:lnTo>
                  <a:lnTo>
                    <a:pt x="3807420" y="4434014"/>
                  </a:lnTo>
                  <a:lnTo>
                    <a:pt x="3806125" y="4428726"/>
                  </a:lnTo>
                  <a:lnTo>
                    <a:pt x="3801928" y="4426541"/>
                  </a:lnTo>
                  <a:lnTo>
                    <a:pt x="3796537" y="4423453"/>
                  </a:lnTo>
                  <a:lnTo>
                    <a:pt x="3792816" y="4421077"/>
                  </a:lnTo>
                  <a:close/>
                </a:path>
                <a:path w="17412970" h="9752965">
                  <a:moveTo>
                    <a:pt x="8320269" y="6351155"/>
                  </a:moveTo>
                  <a:lnTo>
                    <a:pt x="8315836" y="6350447"/>
                  </a:lnTo>
                  <a:lnTo>
                    <a:pt x="8309735" y="6349028"/>
                  </a:lnTo>
                  <a:lnTo>
                    <a:pt x="8305110" y="6347845"/>
                  </a:lnTo>
                  <a:lnTo>
                    <a:pt x="8300588" y="6351046"/>
                  </a:lnTo>
                  <a:lnTo>
                    <a:pt x="8299881" y="6355479"/>
                  </a:lnTo>
                  <a:lnTo>
                    <a:pt x="8298982" y="6359435"/>
                  </a:lnTo>
                  <a:lnTo>
                    <a:pt x="8300989" y="6363053"/>
                  </a:lnTo>
                  <a:lnTo>
                    <a:pt x="8306332" y="6365332"/>
                  </a:lnTo>
                  <a:lnTo>
                    <a:pt x="8312434" y="6366751"/>
                  </a:lnTo>
                  <a:lnTo>
                    <a:pt x="8317058" y="6367935"/>
                  </a:lnTo>
                  <a:lnTo>
                    <a:pt x="8321580" y="6364734"/>
                  </a:lnTo>
                  <a:lnTo>
                    <a:pt x="8322287" y="6360302"/>
                  </a:lnTo>
                  <a:lnTo>
                    <a:pt x="8323470" y="6355677"/>
                  </a:lnTo>
                  <a:lnTo>
                    <a:pt x="8320269" y="6351155"/>
                  </a:lnTo>
                  <a:close/>
                </a:path>
                <a:path w="17412970" h="9752965">
                  <a:moveTo>
                    <a:pt x="3714206" y="4376890"/>
                  </a:moveTo>
                  <a:lnTo>
                    <a:pt x="3709109" y="4378662"/>
                  </a:lnTo>
                  <a:lnTo>
                    <a:pt x="3704356" y="4386104"/>
                  </a:lnTo>
                  <a:lnTo>
                    <a:pt x="3705653" y="4391392"/>
                  </a:lnTo>
                  <a:lnTo>
                    <a:pt x="3709850" y="4393577"/>
                  </a:lnTo>
                  <a:lnTo>
                    <a:pt x="3715240" y="4396665"/>
                  </a:lnTo>
                  <a:lnTo>
                    <a:pt x="3719914" y="4398659"/>
                  </a:lnTo>
                  <a:lnTo>
                    <a:pt x="3724391" y="4397412"/>
                  </a:lnTo>
                  <a:lnTo>
                    <a:pt x="3726433" y="4393549"/>
                  </a:lnTo>
                  <a:lnTo>
                    <a:pt x="3728810" y="4389828"/>
                  </a:lnTo>
                  <a:lnTo>
                    <a:pt x="3727515" y="4384540"/>
                  </a:lnTo>
                  <a:lnTo>
                    <a:pt x="3723317" y="4382355"/>
                  </a:lnTo>
                  <a:lnTo>
                    <a:pt x="3717927" y="4379266"/>
                  </a:lnTo>
                  <a:lnTo>
                    <a:pt x="3714206" y="4376890"/>
                  </a:lnTo>
                  <a:close/>
                </a:path>
                <a:path w="17412970" h="9752965">
                  <a:moveTo>
                    <a:pt x="8408128" y="6368114"/>
                  </a:moveTo>
                  <a:lnTo>
                    <a:pt x="8403695" y="6367407"/>
                  </a:lnTo>
                  <a:lnTo>
                    <a:pt x="8397450" y="6366322"/>
                  </a:lnTo>
                  <a:lnTo>
                    <a:pt x="8392826" y="6365139"/>
                  </a:lnTo>
                  <a:lnTo>
                    <a:pt x="8388302" y="6368338"/>
                  </a:lnTo>
                  <a:lnTo>
                    <a:pt x="8387654" y="6372402"/>
                  </a:lnTo>
                  <a:lnTo>
                    <a:pt x="8387595" y="6372771"/>
                  </a:lnTo>
                  <a:lnTo>
                    <a:pt x="8386696" y="6376728"/>
                  </a:lnTo>
                  <a:lnTo>
                    <a:pt x="8388705" y="6380347"/>
                  </a:lnTo>
                  <a:lnTo>
                    <a:pt x="8394046" y="6382625"/>
                  </a:lnTo>
                  <a:lnTo>
                    <a:pt x="8400290" y="6383711"/>
                  </a:lnTo>
                  <a:lnTo>
                    <a:pt x="8404914" y="6384894"/>
                  </a:lnTo>
                  <a:lnTo>
                    <a:pt x="8409436" y="6381693"/>
                  </a:lnTo>
                  <a:lnTo>
                    <a:pt x="8410084" y="6377630"/>
                  </a:lnTo>
                  <a:lnTo>
                    <a:pt x="8410144" y="6377260"/>
                  </a:lnTo>
                  <a:lnTo>
                    <a:pt x="8411236" y="6372992"/>
                  </a:lnTo>
                  <a:lnTo>
                    <a:pt x="8411327" y="6372636"/>
                  </a:lnTo>
                  <a:lnTo>
                    <a:pt x="8408128" y="6368114"/>
                  </a:lnTo>
                  <a:close/>
                </a:path>
                <a:path w="17412970" h="9752965">
                  <a:moveTo>
                    <a:pt x="3636405" y="4332655"/>
                  </a:moveTo>
                  <a:lnTo>
                    <a:pt x="3631117" y="4333951"/>
                  </a:lnTo>
                  <a:lnTo>
                    <a:pt x="3628932" y="4338148"/>
                  </a:lnTo>
                  <a:lnTo>
                    <a:pt x="3626555" y="4341869"/>
                  </a:lnTo>
                  <a:lnTo>
                    <a:pt x="3627852" y="4347157"/>
                  </a:lnTo>
                  <a:lnTo>
                    <a:pt x="3632049" y="4349342"/>
                  </a:lnTo>
                  <a:lnTo>
                    <a:pt x="3637440" y="4352430"/>
                  </a:lnTo>
                  <a:lnTo>
                    <a:pt x="3642113" y="4354424"/>
                  </a:lnTo>
                  <a:lnTo>
                    <a:pt x="3646591" y="4353177"/>
                  </a:lnTo>
                  <a:lnTo>
                    <a:pt x="3648633" y="4349314"/>
                  </a:lnTo>
                  <a:lnTo>
                    <a:pt x="3651010" y="4345593"/>
                  </a:lnTo>
                  <a:lnTo>
                    <a:pt x="3649714" y="4340305"/>
                  </a:lnTo>
                  <a:lnTo>
                    <a:pt x="3645516" y="4338120"/>
                  </a:lnTo>
                  <a:lnTo>
                    <a:pt x="3640126" y="4335032"/>
                  </a:lnTo>
                  <a:lnTo>
                    <a:pt x="3636405" y="4332655"/>
                  </a:lnTo>
                  <a:close/>
                </a:path>
                <a:path w="17412970" h="9752965">
                  <a:moveTo>
                    <a:pt x="3558890" y="4287752"/>
                  </a:moveTo>
                  <a:lnTo>
                    <a:pt x="3553936" y="4289190"/>
                  </a:lnTo>
                  <a:lnTo>
                    <a:pt x="3548898" y="4297300"/>
                  </a:lnTo>
                  <a:lnTo>
                    <a:pt x="3550336" y="4302254"/>
                  </a:lnTo>
                  <a:lnTo>
                    <a:pt x="3554391" y="4304773"/>
                  </a:lnTo>
                  <a:lnTo>
                    <a:pt x="3559781" y="4307862"/>
                  </a:lnTo>
                  <a:lnTo>
                    <a:pt x="3564789" y="4309998"/>
                  </a:lnTo>
                  <a:lnTo>
                    <a:pt x="3569267" y="4308751"/>
                  </a:lnTo>
                  <a:lnTo>
                    <a:pt x="3571309" y="4304888"/>
                  </a:lnTo>
                  <a:lnTo>
                    <a:pt x="3573828" y="4300832"/>
                  </a:lnTo>
                  <a:lnTo>
                    <a:pt x="3572389" y="4295879"/>
                  </a:lnTo>
                  <a:lnTo>
                    <a:pt x="3568334" y="4293360"/>
                  </a:lnTo>
                  <a:lnTo>
                    <a:pt x="3562945" y="4290271"/>
                  </a:lnTo>
                  <a:lnTo>
                    <a:pt x="3558890" y="4287752"/>
                  </a:lnTo>
                  <a:close/>
                </a:path>
                <a:path w="17412970" h="9752965">
                  <a:moveTo>
                    <a:pt x="8496077" y="6383930"/>
                  </a:moveTo>
                  <a:lnTo>
                    <a:pt x="8491644" y="6383222"/>
                  </a:lnTo>
                  <a:lnTo>
                    <a:pt x="8485400" y="6382136"/>
                  </a:lnTo>
                  <a:lnTo>
                    <a:pt x="8480966" y="6381429"/>
                  </a:lnTo>
                  <a:lnTo>
                    <a:pt x="8476445" y="6384630"/>
                  </a:lnTo>
                  <a:lnTo>
                    <a:pt x="8475738" y="6389063"/>
                  </a:lnTo>
                  <a:lnTo>
                    <a:pt x="8474921" y="6392661"/>
                  </a:lnTo>
                  <a:lnTo>
                    <a:pt x="8474839" y="6393020"/>
                  </a:lnTo>
                  <a:lnTo>
                    <a:pt x="8477180" y="6396781"/>
                  </a:lnTo>
                  <a:lnTo>
                    <a:pt x="8480518" y="6398205"/>
                  </a:lnTo>
                  <a:lnTo>
                    <a:pt x="8480994" y="6398013"/>
                  </a:lnTo>
                  <a:lnTo>
                    <a:pt x="8482663" y="6398725"/>
                  </a:lnTo>
                  <a:lnTo>
                    <a:pt x="8488909" y="6399811"/>
                  </a:lnTo>
                  <a:lnTo>
                    <a:pt x="8493342" y="6400519"/>
                  </a:lnTo>
                  <a:lnTo>
                    <a:pt x="8497864" y="6397318"/>
                  </a:lnTo>
                  <a:lnTo>
                    <a:pt x="8499278" y="6388452"/>
                  </a:lnTo>
                  <a:lnTo>
                    <a:pt x="8496077" y="6383930"/>
                  </a:lnTo>
                  <a:close/>
                </a:path>
                <a:path w="17412970" h="9752965">
                  <a:moveTo>
                    <a:pt x="3481374" y="4242850"/>
                  </a:moveTo>
                  <a:lnTo>
                    <a:pt x="3476563" y="4243954"/>
                  </a:lnTo>
                  <a:lnTo>
                    <a:pt x="3474044" y="4248009"/>
                  </a:lnTo>
                  <a:lnTo>
                    <a:pt x="3471859" y="4252207"/>
                  </a:lnTo>
                  <a:lnTo>
                    <a:pt x="3472963" y="4257018"/>
                  </a:lnTo>
                  <a:lnTo>
                    <a:pt x="3477018" y="4259537"/>
                  </a:lnTo>
                  <a:lnTo>
                    <a:pt x="3482408" y="4262625"/>
                  </a:lnTo>
                  <a:lnTo>
                    <a:pt x="3487416" y="4264761"/>
                  </a:lnTo>
                  <a:lnTo>
                    <a:pt x="3491893" y="4263514"/>
                  </a:lnTo>
                  <a:lnTo>
                    <a:pt x="3493936" y="4259651"/>
                  </a:lnTo>
                  <a:lnTo>
                    <a:pt x="3496121" y="4255453"/>
                  </a:lnTo>
                  <a:lnTo>
                    <a:pt x="3495017" y="4250642"/>
                  </a:lnTo>
                  <a:lnTo>
                    <a:pt x="3490961" y="4248124"/>
                  </a:lnTo>
                  <a:lnTo>
                    <a:pt x="3485571" y="4245035"/>
                  </a:lnTo>
                  <a:lnTo>
                    <a:pt x="3481374" y="4242850"/>
                  </a:lnTo>
                  <a:close/>
                </a:path>
                <a:path w="17412970" h="9752965">
                  <a:moveTo>
                    <a:pt x="3404001" y="4197613"/>
                  </a:moveTo>
                  <a:lnTo>
                    <a:pt x="3399189" y="4198717"/>
                  </a:lnTo>
                  <a:lnTo>
                    <a:pt x="3396670" y="4202772"/>
                  </a:lnTo>
                  <a:lnTo>
                    <a:pt x="3394486" y="4206970"/>
                  </a:lnTo>
                  <a:lnTo>
                    <a:pt x="3395590" y="4211781"/>
                  </a:lnTo>
                  <a:lnTo>
                    <a:pt x="3399645" y="4214300"/>
                  </a:lnTo>
                  <a:lnTo>
                    <a:pt x="3405035" y="4217389"/>
                  </a:lnTo>
                  <a:lnTo>
                    <a:pt x="3410042" y="4219525"/>
                  </a:lnTo>
                  <a:lnTo>
                    <a:pt x="3414186" y="4218136"/>
                  </a:lnTo>
                  <a:lnTo>
                    <a:pt x="3416562" y="4214414"/>
                  </a:lnTo>
                  <a:lnTo>
                    <a:pt x="3418747" y="4210217"/>
                  </a:lnTo>
                  <a:lnTo>
                    <a:pt x="3417643" y="4205406"/>
                  </a:lnTo>
                  <a:lnTo>
                    <a:pt x="3413588" y="4202887"/>
                  </a:lnTo>
                  <a:lnTo>
                    <a:pt x="3408198" y="4199798"/>
                  </a:lnTo>
                  <a:lnTo>
                    <a:pt x="3404001" y="4197613"/>
                  </a:lnTo>
                  <a:close/>
                </a:path>
                <a:path w="17412970" h="9752965">
                  <a:moveTo>
                    <a:pt x="8584313" y="6399077"/>
                  </a:moveTo>
                  <a:lnTo>
                    <a:pt x="8579880" y="6398370"/>
                  </a:lnTo>
                  <a:lnTo>
                    <a:pt x="8573635" y="6397285"/>
                  </a:lnTo>
                  <a:lnTo>
                    <a:pt x="8569203" y="6396578"/>
                  </a:lnTo>
                  <a:lnTo>
                    <a:pt x="8564679" y="6399778"/>
                  </a:lnTo>
                  <a:lnTo>
                    <a:pt x="8563972" y="6404211"/>
                  </a:lnTo>
                  <a:lnTo>
                    <a:pt x="8563155" y="6407807"/>
                  </a:lnTo>
                  <a:lnTo>
                    <a:pt x="8563073" y="6408168"/>
                  </a:lnTo>
                  <a:lnTo>
                    <a:pt x="8565415" y="6411929"/>
                  </a:lnTo>
                  <a:lnTo>
                    <a:pt x="8568754" y="6413353"/>
                  </a:lnTo>
                  <a:lnTo>
                    <a:pt x="8569231" y="6413162"/>
                  </a:lnTo>
                  <a:lnTo>
                    <a:pt x="8570899" y="6413873"/>
                  </a:lnTo>
                  <a:lnTo>
                    <a:pt x="8577144" y="6414958"/>
                  </a:lnTo>
                  <a:lnTo>
                    <a:pt x="8581577" y="6415665"/>
                  </a:lnTo>
                  <a:lnTo>
                    <a:pt x="8586100" y="6412466"/>
                  </a:lnTo>
                  <a:lnTo>
                    <a:pt x="8586807" y="6408032"/>
                  </a:lnTo>
                  <a:lnTo>
                    <a:pt x="8587657" y="6403266"/>
                  </a:lnTo>
                  <a:lnTo>
                    <a:pt x="8584313" y="6399077"/>
                  </a:lnTo>
                  <a:close/>
                </a:path>
                <a:path w="17412970" h="9752965">
                  <a:moveTo>
                    <a:pt x="3327246" y="4151851"/>
                  </a:moveTo>
                  <a:lnTo>
                    <a:pt x="3322435" y="4152956"/>
                  </a:lnTo>
                  <a:lnTo>
                    <a:pt x="3319916" y="4157011"/>
                  </a:lnTo>
                  <a:lnTo>
                    <a:pt x="3317731" y="4161208"/>
                  </a:lnTo>
                  <a:lnTo>
                    <a:pt x="3318835" y="4166019"/>
                  </a:lnTo>
                  <a:lnTo>
                    <a:pt x="3322890" y="4168538"/>
                  </a:lnTo>
                  <a:lnTo>
                    <a:pt x="3328281" y="4171626"/>
                  </a:lnTo>
                  <a:lnTo>
                    <a:pt x="3333288" y="4173762"/>
                  </a:lnTo>
                  <a:lnTo>
                    <a:pt x="3337431" y="4172373"/>
                  </a:lnTo>
                  <a:lnTo>
                    <a:pt x="3339808" y="4168653"/>
                  </a:lnTo>
                  <a:lnTo>
                    <a:pt x="3341993" y="4164455"/>
                  </a:lnTo>
                  <a:lnTo>
                    <a:pt x="3340889" y="4159644"/>
                  </a:lnTo>
                  <a:lnTo>
                    <a:pt x="3336834" y="4157125"/>
                  </a:lnTo>
                  <a:lnTo>
                    <a:pt x="3331444" y="4154037"/>
                  </a:lnTo>
                  <a:lnTo>
                    <a:pt x="3327246" y="4151851"/>
                  </a:lnTo>
                  <a:close/>
                </a:path>
                <a:path w="17412970" h="9752965">
                  <a:moveTo>
                    <a:pt x="3250634" y="4105756"/>
                  </a:moveTo>
                  <a:lnTo>
                    <a:pt x="3245823" y="4106860"/>
                  </a:lnTo>
                  <a:lnTo>
                    <a:pt x="3240785" y="4114970"/>
                  </a:lnTo>
                  <a:lnTo>
                    <a:pt x="3241889" y="4119781"/>
                  </a:lnTo>
                  <a:lnTo>
                    <a:pt x="3245945" y="4122300"/>
                  </a:lnTo>
                  <a:lnTo>
                    <a:pt x="3251335" y="4125388"/>
                  </a:lnTo>
                  <a:lnTo>
                    <a:pt x="3252336" y="4125816"/>
                  </a:lnTo>
                  <a:lnTo>
                    <a:pt x="3252194" y="4126149"/>
                  </a:lnTo>
                  <a:lnTo>
                    <a:pt x="3256200" y="4127858"/>
                  </a:lnTo>
                  <a:lnTo>
                    <a:pt x="3260486" y="4126135"/>
                  </a:lnTo>
                  <a:lnTo>
                    <a:pt x="3262720" y="4122748"/>
                  </a:lnTo>
                  <a:lnTo>
                    <a:pt x="3265238" y="4118693"/>
                  </a:lnTo>
                  <a:lnTo>
                    <a:pt x="3264134" y="4113882"/>
                  </a:lnTo>
                  <a:lnTo>
                    <a:pt x="3260079" y="4111363"/>
                  </a:lnTo>
                  <a:lnTo>
                    <a:pt x="3254689" y="4108275"/>
                  </a:lnTo>
                  <a:lnTo>
                    <a:pt x="3250634" y="4105756"/>
                  </a:lnTo>
                  <a:close/>
                </a:path>
                <a:path w="17412970" h="9752965">
                  <a:moveTo>
                    <a:pt x="8672165" y="6413273"/>
                  </a:moveTo>
                  <a:lnTo>
                    <a:pt x="8667732" y="6412565"/>
                  </a:lnTo>
                  <a:lnTo>
                    <a:pt x="8661488" y="6411480"/>
                  </a:lnTo>
                  <a:lnTo>
                    <a:pt x="8657055" y="6410772"/>
                  </a:lnTo>
                  <a:lnTo>
                    <a:pt x="8652866" y="6414115"/>
                  </a:lnTo>
                  <a:lnTo>
                    <a:pt x="8652158" y="6418548"/>
                  </a:lnTo>
                  <a:lnTo>
                    <a:pt x="8651477" y="6421809"/>
                  </a:lnTo>
                  <a:lnTo>
                    <a:pt x="8651402" y="6422171"/>
                  </a:lnTo>
                  <a:lnTo>
                    <a:pt x="8653745" y="6425933"/>
                  </a:lnTo>
                  <a:lnTo>
                    <a:pt x="8657083" y="6427356"/>
                  </a:lnTo>
                  <a:lnTo>
                    <a:pt x="8657225" y="6427023"/>
                  </a:lnTo>
                  <a:lnTo>
                    <a:pt x="8659229" y="6427878"/>
                  </a:lnTo>
                  <a:lnTo>
                    <a:pt x="8665472" y="6428963"/>
                  </a:lnTo>
                  <a:lnTo>
                    <a:pt x="8669905" y="6429670"/>
                  </a:lnTo>
                  <a:lnTo>
                    <a:pt x="8674092" y="6426326"/>
                  </a:lnTo>
                  <a:lnTo>
                    <a:pt x="8675508" y="6417460"/>
                  </a:lnTo>
                  <a:lnTo>
                    <a:pt x="8672165" y="6413273"/>
                  </a:lnTo>
                  <a:close/>
                </a:path>
                <a:path w="17412970" h="9752965">
                  <a:moveTo>
                    <a:pt x="3174640" y="4059135"/>
                  </a:moveTo>
                  <a:lnTo>
                    <a:pt x="3169495" y="4060097"/>
                  </a:lnTo>
                  <a:lnTo>
                    <a:pt x="3166977" y="4064152"/>
                  </a:lnTo>
                  <a:lnTo>
                    <a:pt x="3164996" y="4067253"/>
                  </a:lnTo>
                  <a:lnTo>
                    <a:pt x="3164600" y="4067873"/>
                  </a:lnTo>
                  <a:lnTo>
                    <a:pt x="3165562" y="4073018"/>
                  </a:lnTo>
                  <a:lnTo>
                    <a:pt x="3169617" y="4075537"/>
                  </a:lnTo>
                  <a:lnTo>
                    <a:pt x="3174865" y="4078959"/>
                  </a:lnTo>
                  <a:lnTo>
                    <a:pt x="3175866" y="4079386"/>
                  </a:lnTo>
                  <a:lnTo>
                    <a:pt x="3175724" y="4079721"/>
                  </a:lnTo>
                  <a:lnTo>
                    <a:pt x="3179730" y="4081429"/>
                  </a:lnTo>
                  <a:lnTo>
                    <a:pt x="3184015" y="4079706"/>
                  </a:lnTo>
                  <a:lnTo>
                    <a:pt x="3186250" y="4076319"/>
                  </a:lnTo>
                  <a:lnTo>
                    <a:pt x="3188768" y="4072264"/>
                  </a:lnTo>
                  <a:lnTo>
                    <a:pt x="3187664" y="4067452"/>
                  </a:lnTo>
                  <a:lnTo>
                    <a:pt x="3183609" y="4064934"/>
                  </a:lnTo>
                  <a:lnTo>
                    <a:pt x="3174640" y="4059135"/>
                  </a:lnTo>
                  <a:close/>
                </a:path>
                <a:path w="17412970" h="9752965">
                  <a:moveTo>
                    <a:pt x="3098121" y="4011896"/>
                  </a:moveTo>
                  <a:lnTo>
                    <a:pt x="3092977" y="4012858"/>
                  </a:lnTo>
                  <a:lnTo>
                    <a:pt x="3090845" y="4016288"/>
                  </a:lnTo>
                  <a:lnTo>
                    <a:pt x="3088478" y="4020013"/>
                  </a:lnTo>
                  <a:lnTo>
                    <a:pt x="3088081" y="4020634"/>
                  </a:lnTo>
                  <a:lnTo>
                    <a:pt x="3089043" y="4025778"/>
                  </a:lnTo>
                  <a:lnTo>
                    <a:pt x="3093098" y="4028297"/>
                  </a:lnTo>
                  <a:lnTo>
                    <a:pt x="3098346" y="4031720"/>
                  </a:lnTo>
                  <a:lnTo>
                    <a:pt x="3103019" y="4033713"/>
                  </a:lnTo>
                  <a:lnTo>
                    <a:pt x="3107497" y="4032467"/>
                  </a:lnTo>
                  <a:lnTo>
                    <a:pt x="3109731" y="4029079"/>
                  </a:lnTo>
                  <a:lnTo>
                    <a:pt x="3111711" y="4025978"/>
                  </a:lnTo>
                  <a:lnTo>
                    <a:pt x="3112108" y="4025358"/>
                  </a:lnTo>
                  <a:lnTo>
                    <a:pt x="3111145" y="4020213"/>
                  </a:lnTo>
                  <a:lnTo>
                    <a:pt x="3107090" y="4017694"/>
                  </a:lnTo>
                  <a:lnTo>
                    <a:pt x="3098121" y="4011896"/>
                  </a:lnTo>
                  <a:close/>
                </a:path>
                <a:path w="17412970" h="9752965">
                  <a:moveTo>
                    <a:pt x="8760730" y="6425799"/>
                  </a:moveTo>
                  <a:lnTo>
                    <a:pt x="8756296" y="6425092"/>
                  </a:lnTo>
                  <a:lnTo>
                    <a:pt x="8749910" y="6424341"/>
                  </a:lnTo>
                  <a:lnTo>
                    <a:pt x="8745477" y="6423633"/>
                  </a:lnTo>
                  <a:lnTo>
                    <a:pt x="8741288" y="6426976"/>
                  </a:lnTo>
                  <a:lnTo>
                    <a:pt x="8740581" y="6431409"/>
                  </a:lnTo>
                  <a:lnTo>
                    <a:pt x="8740159" y="6435174"/>
                  </a:lnTo>
                  <a:lnTo>
                    <a:pt x="8742167" y="6438793"/>
                  </a:lnTo>
                  <a:lnTo>
                    <a:pt x="8745505" y="6440217"/>
                  </a:lnTo>
                  <a:lnTo>
                    <a:pt x="8745647" y="6439883"/>
                  </a:lnTo>
                  <a:lnTo>
                    <a:pt x="8747651" y="6440737"/>
                  </a:lnTo>
                  <a:lnTo>
                    <a:pt x="8754036" y="6441489"/>
                  </a:lnTo>
                  <a:lnTo>
                    <a:pt x="8758470" y="6442196"/>
                  </a:lnTo>
                  <a:lnTo>
                    <a:pt x="8762658" y="6438853"/>
                  </a:lnTo>
                  <a:lnTo>
                    <a:pt x="8764013" y="6430356"/>
                  </a:lnTo>
                  <a:lnTo>
                    <a:pt x="8764072" y="6429987"/>
                  </a:lnTo>
                  <a:lnTo>
                    <a:pt x="8760730" y="6425799"/>
                  </a:lnTo>
                  <a:close/>
                </a:path>
                <a:path w="17412970" h="9752965">
                  <a:moveTo>
                    <a:pt x="3022079" y="3964465"/>
                  </a:moveTo>
                  <a:lnTo>
                    <a:pt x="3016934" y="3965426"/>
                  </a:lnTo>
                  <a:lnTo>
                    <a:pt x="3014803" y="3968858"/>
                  </a:lnTo>
                  <a:lnTo>
                    <a:pt x="3012435" y="3972583"/>
                  </a:lnTo>
                  <a:lnTo>
                    <a:pt x="3012039" y="3973202"/>
                  </a:lnTo>
                  <a:lnTo>
                    <a:pt x="3013001" y="3978348"/>
                  </a:lnTo>
                  <a:lnTo>
                    <a:pt x="3017056" y="3980866"/>
                  </a:lnTo>
                  <a:lnTo>
                    <a:pt x="3022303" y="3984289"/>
                  </a:lnTo>
                  <a:lnTo>
                    <a:pt x="3026977" y="3986282"/>
                  </a:lnTo>
                  <a:lnTo>
                    <a:pt x="3031454" y="3985036"/>
                  </a:lnTo>
                  <a:lnTo>
                    <a:pt x="3033688" y="3981649"/>
                  </a:lnTo>
                  <a:lnTo>
                    <a:pt x="3035669" y="3978548"/>
                  </a:lnTo>
                  <a:lnTo>
                    <a:pt x="3036065" y="3977927"/>
                  </a:lnTo>
                  <a:lnTo>
                    <a:pt x="3035103" y="3972782"/>
                  </a:lnTo>
                  <a:lnTo>
                    <a:pt x="3031048" y="3970263"/>
                  </a:lnTo>
                  <a:lnTo>
                    <a:pt x="3022079" y="3964465"/>
                  </a:lnTo>
                  <a:close/>
                </a:path>
                <a:path w="17412970" h="9752965">
                  <a:moveTo>
                    <a:pt x="8849864" y="6436990"/>
                  </a:moveTo>
                  <a:lnTo>
                    <a:pt x="8845289" y="6436617"/>
                  </a:lnTo>
                  <a:lnTo>
                    <a:pt x="8838900" y="6435864"/>
                  </a:lnTo>
                  <a:lnTo>
                    <a:pt x="8834467" y="6435156"/>
                  </a:lnTo>
                  <a:lnTo>
                    <a:pt x="8830279" y="6438501"/>
                  </a:lnTo>
                  <a:lnTo>
                    <a:pt x="8829572" y="6442933"/>
                  </a:lnTo>
                  <a:lnTo>
                    <a:pt x="8829150" y="6446699"/>
                  </a:lnTo>
                  <a:lnTo>
                    <a:pt x="8831158" y="6450318"/>
                  </a:lnTo>
                  <a:lnTo>
                    <a:pt x="8834497" y="6451742"/>
                  </a:lnTo>
                  <a:lnTo>
                    <a:pt x="8834640" y="6451408"/>
                  </a:lnTo>
                  <a:lnTo>
                    <a:pt x="8836642" y="6452262"/>
                  </a:lnTo>
                  <a:lnTo>
                    <a:pt x="8843029" y="6453014"/>
                  </a:lnTo>
                  <a:lnTo>
                    <a:pt x="8847462" y="6453721"/>
                  </a:lnTo>
                  <a:lnTo>
                    <a:pt x="8851983" y="6450520"/>
                  </a:lnTo>
                  <a:lnTo>
                    <a:pt x="8852356" y="6445944"/>
                  </a:lnTo>
                  <a:lnTo>
                    <a:pt x="8853004" y="6441881"/>
                  </a:lnTo>
                  <a:lnTo>
                    <a:pt x="8853063" y="6441511"/>
                  </a:lnTo>
                  <a:lnTo>
                    <a:pt x="8849864" y="6436990"/>
                  </a:lnTo>
                  <a:close/>
                </a:path>
                <a:path w="17412970" h="9752965">
                  <a:moveTo>
                    <a:pt x="2946321" y="3916366"/>
                  </a:moveTo>
                  <a:lnTo>
                    <a:pt x="2941176" y="3917328"/>
                  </a:lnTo>
                  <a:lnTo>
                    <a:pt x="2939045" y="3920759"/>
                  </a:lnTo>
                  <a:lnTo>
                    <a:pt x="2936677" y="3924484"/>
                  </a:lnTo>
                  <a:lnTo>
                    <a:pt x="2936281" y="3925104"/>
                  </a:lnTo>
                  <a:lnTo>
                    <a:pt x="2937243" y="3930249"/>
                  </a:lnTo>
                  <a:lnTo>
                    <a:pt x="2941298" y="3932768"/>
                  </a:lnTo>
                  <a:lnTo>
                    <a:pt x="2946545" y="3936190"/>
                  </a:lnTo>
                  <a:lnTo>
                    <a:pt x="2951219" y="3938184"/>
                  </a:lnTo>
                  <a:lnTo>
                    <a:pt x="2955696" y="3936937"/>
                  </a:lnTo>
                  <a:lnTo>
                    <a:pt x="2957930" y="3933550"/>
                  </a:lnTo>
                  <a:lnTo>
                    <a:pt x="2959911" y="3930449"/>
                  </a:lnTo>
                  <a:lnTo>
                    <a:pt x="2960307" y="3929828"/>
                  </a:lnTo>
                  <a:lnTo>
                    <a:pt x="2959345" y="3924684"/>
                  </a:lnTo>
                  <a:lnTo>
                    <a:pt x="2955290" y="3922165"/>
                  </a:lnTo>
                  <a:lnTo>
                    <a:pt x="2946321" y="3916366"/>
                  </a:lnTo>
                  <a:close/>
                </a:path>
                <a:path w="17412970" h="9752965">
                  <a:moveTo>
                    <a:pt x="2870898" y="3868410"/>
                  </a:moveTo>
                  <a:lnTo>
                    <a:pt x="2865609" y="3869705"/>
                  </a:lnTo>
                  <a:lnTo>
                    <a:pt x="2861252" y="3876528"/>
                  </a:lnTo>
                  <a:lnTo>
                    <a:pt x="2860857" y="3877147"/>
                  </a:lnTo>
                  <a:lnTo>
                    <a:pt x="2862152" y="3882436"/>
                  </a:lnTo>
                  <a:lnTo>
                    <a:pt x="2871121" y="3888234"/>
                  </a:lnTo>
                  <a:lnTo>
                    <a:pt x="2875795" y="3890228"/>
                  </a:lnTo>
                  <a:lnTo>
                    <a:pt x="2880272" y="3888981"/>
                  </a:lnTo>
                  <a:lnTo>
                    <a:pt x="2882507" y="3885594"/>
                  </a:lnTo>
                  <a:lnTo>
                    <a:pt x="2884883" y="3881873"/>
                  </a:lnTo>
                  <a:lnTo>
                    <a:pt x="2883588" y="3876585"/>
                  </a:lnTo>
                  <a:lnTo>
                    <a:pt x="2870898" y="3868410"/>
                  </a:lnTo>
                  <a:close/>
                </a:path>
                <a:path w="17412970" h="9752965">
                  <a:moveTo>
                    <a:pt x="8938139" y="6447420"/>
                  </a:moveTo>
                  <a:lnTo>
                    <a:pt x="8933562" y="6447046"/>
                  </a:lnTo>
                  <a:lnTo>
                    <a:pt x="8927510" y="6446437"/>
                  </a:lnTo>
                  <a:lnTo>
                    <a:pt x="8922935" y="6446064"/>
                  </a:lnTo>
                  <a:lnTo>
                    <a:pt x="8918746" y="6449406"/>
                  </a:lnTo>
                  <a:lnTo>
                    <a:pt x="8918372" y="6453982"/>
                  </a:lnTo>
                  <a:lnTo>
                    <a:pt x="8917951" y="6457748"/>
                  </a:lnTo>
                  <a:lnTo>
                    <a:pt x="8920101" y="6461032"/>
                  </a:lnTo>
                  <a:lnTo>
                    <a:pt x="8923440" y="6462456"/>
                  </a:lnTo>
                  <a:lnTo>
                    <a:pt x="8923582" y="6462122"/>
                  </a:lnTo>
                  <a:lnTo>
                    <a:pt x="8925917" y="6463118"/>
                  </a:lnTo>
                  <a:lnTo>
                    <a:pt x="8931971" y="6463728"/>
                  </a:lnTo>
                  <a:lnTo>
                    <a:pt x="8936546" y="6464102"/>
                  </a:lnTo>
                  <a:lnTo>
                    <a:pt x="8940735" y="6460758"/>
                  </a:lnTo>
                  <a:lnTo>
                    <a:pt x="8941483" y="6451608"/>
                  </a:lnTo>
                  <a:lnTo>
                    <a:pt x="8938139" y="6447420"/>
                  </a:lnTo>
                  <a:close/>
                </a:path>
                <a:path w="17412970" h="9752965">
                  <a:moveTo>
                    <a:pt x="2796043" y="3819119"/>
                  </a:moveTo>
                  <a:lnTo>
                    <a:pt x="2790756" y="3820414"/>
                  </a:lnTo>
                  <a:lnTo>
                    <a:pt x="2788775" y="3823515"/>
                  </a:lnTo>
                  <a:lnTo>
                    <a:pt x="2786248" y="3827566"/>
                  </a:lnTo>
                  <a:lnTo>
                    <a:pt x="2785860" y="3828190"/>
                  </a:lnTo>
                  <a:lnTo>
                    <a:pt x="2787156" y="3833478"/>
                  </a:lnTo>
                  <a:lnTo>
                    <a:pt x="2796125" y="3839276"/>
                  </a:lnTo>
                  <a:lnTo>
                    <a:pt x="2801132" y="3841412"/>
                  </a:lnTo>
                  <a:lnTo>
                    <a:pt x="2805610" y="3840166"/>
                  </a:lnTo>
                  <a:lnTo>
                    <a:pt x="2807844" y="3836779"/>
                  </a:lnTo>
                  <a:lnTo>
                    <a:pt x="2809975" y="3833347"/>
                  </a:lnTo>
                  <a:lnTo>
                    <a:pt x="2810363" y="3832723"/>
                  </a:lnTo>
                  <a:lnTo>
                    <a:pt x="2809067" y="3827436"/>
                  </a:lnTo>
                  <a:lnTo>
                    <a:pt x="2800098" y="3821638"/>
                  </a:lnTo>
                  <a:lnTo>
                    <a:pt x="2796043" y="3819119"/>
                  </a:lnTo>
                  <a:close/>
                </a:path>
                <a:path w="17412970" h="9752965">
                  <a:moveTo>
                    <a:pt x="2721522" y="3769970"/>
                  </a:moveTo>
                  <a:lnTo>
                    <a:pt x="2716235" y="3771265"/>
                  </a:lnTo>
                  <a:lnTo>
                    <a:pt x="2714057" y="3774676"/>
                  </a:lnTo>
                  <a:lnTo>
                    <a:pt x="2713858" y="3774987"/>
                  </a:lnTo>
                  <a:lnTo>
                    <a:pt x="2711225" y="3778598"/>
                  </a:lnTo>
                  <a:lnTo>
                    <a:pt x="2711006" y="3778899"/>
                  </a:lnTo>
                  <a:lnTo>
                    <a:pt x="2712301" y="3784186"/>
                  </a:lnTo>
                  <a:lnTo>
                    <a:pt x="2721270" y="3789984"/>
                  </a:lnTo>
                  <a:lnTo>
                    <a:pt x="2722606" y="3790554"/>
                  </a:lnTo>
                  <a:lnTo>
                    <a:pt x="2722463" y="3790889"/>
                  </a:lnTo>
                  <a:lnTo>
                    <a:pt x="2726135" y="3792455"/>
                  </a:lnTo>
                  <a:lnTo>
                    <a:pt x="2730613" y="3791208"/>
                  </a:lnTo>
                  <a:lnTo>
                    <a:pt x="2732644" y="3788129"/>
                  </a:lnTo>
                  <a:lnTo>
                    <a:pt x="2732847" y="3787821"/>
                  </a:lnTo>
                  <a:lnTo>
                    <a:pt x="2735480" y="3784210"/>
                  </a:lnTo>
                  <a:lnTo>
                    <a:pt x="2735699" y="3783908"/>
                  </a:lnTo>
                  <a:lnTo>
                    <a:pt x="2734404" y="3778621"/>
                  </a:lnTo>
                  <a:lnTo>
                    <a:pt x="2725435" y="3772822"/>
                  </a:lnTo>
                  <a:lnTo>
                    <a:pt x="2721522" y="3769970"/>
                  </a:lnTo>
                  <a:close/>
                </a:path>
                <a:path w="17412970" h="9752965">
                  <a:moveTo>
                    <a:pt x="9026984" y="6456515"/>
                  </a:moveTo>
                  <a:lnTo>
                    <a:pt x="9022409" y="6456142"/>
                  </a:lnTo>
                  <a:lnTo>
                    <a:pt x="9016355" y="6455531"/>
                  </a:lnTo>
                  <a:lnTo>
                    <a:pt x="9011778" y="6455158"/>
                  </a:lnTo>
                  <a:lnTo>
                    <a:pt x="9007592" y="6458502"/>
                  </a:lnTo>
                  <a:lnTo>
                    <a:pt x="9007218" y="6463076"/>
                  </a:lnTo>
                  <a:lnTo>
                    <a:pt x="9006795" y="6466842"/>
                  </a:lnTo>
                  <a:lnTo>
                    <a:pt x="9025391" y="6473196"/>
                  </a:lnTo>
                  <a:lnTo>
                    <a:pt x="9029579" y="6469853"/>
                  </a:lnTo>
                  <a:lnTo>
                    <a:pt x="9030325" y="6460702"/>
                  </a:lnTo>
                  <a:lnTo>
                    <a:pt x="9026984" y="6456515"/>
                  </a:lnTo>
                  <a:close/>
                </a:path>
                <a:path w="17412970" h="9752965">
                  <a:moveTo>
                    <a:pt x="2646810" y="3720344"/>
                  </a:moveTo>
                  <a:lnTo>
                    <a:pt x="2641523" y="3721640"/>
                  </a:lnTo>
                  <a:lnTo>
                    <a:pt x="2639344" y="3725051"/>
                  </a:lnTo>
                  <a:lnTo>
                    <a:pt x="2639146" y="3725361"/>
                  </a:lnTo>
                  <a:lnTo>
                    <a:pt x="2636513" y="3728972"/>
                  </a:lnTo>
                  <a:lnTo>
                    <a:pt x="2636293" y="3729273"/>
                  </a:lnTo>
                  <a:lnTo>
                    <a:pt x="2637590" y="3734561"/>
                  </a:lnTo>
                  <a:lnTo>
                    <a:pt x="2646558" y="3740360"/>
                  </a:lnTo>
                  <a:lnTo>
                    <a:pt x="2647893" y="3740929"/>
                  </a:lnTo>
                  <a:lnTo>
                    <a:pt x="2647751" y="3741263"/>
                  </a:lnTo>
                  <a:lnTo>
                    <a:pt x="2651423" y="3742829"/>
                  </a:lnTo>
                  <a:lnTo>
                    <a:pt x="2655901" y="3741583"/>
                  </a:lnTo>
                  <a:lnTo>
                    <a:pt x="2657932" y="3738504"/>
                  </a:lnTo>
                  <a:lnTo>
                    <a:pt x="2658135" y="3738196"/>
                  </a:lnTo>
                  <a:lnTo>
                    <a:pt x="2660769" y="3734584"/>
                  </a:lnTo>
                  <a:lnTo>
                    <a:pt x="2660988" y="3734283"/>
                  </a:lnTo>
                  <a:lnTo>
                    <a:pt x="2659692" y="3728995"/>
                  </a:lnTo>
                  <a:lnTo>
                    <a:pt x="2650723" y="3723197"/>
                  </a:lnTo>
                  <a:lnTo>
                    <a:pt x="2646810" y="3720344"/>
                  </a:lnTo>
                  <a:close/>
                </a:path>
                <a:path w="17412970" h="9752965">
                  <a:moveTo>
                    <a:pt x="9116254" y="6464607"/>
                  </a:moveTo>
                  <a:lnTo>
                    <a:pt x="9111679" y="6464234"/>
                  </a:lnTo>
                  <a:lnTo>
                    <a:pt x="9105627" y="6463625"/>
                  </a:lnTo>
                  <a:lnTo>
                    <a:pt x="9101052" y="6463252"/>
                  </a:lnTo>
                  <a:lnTo>
                    <a:pt x="9096862" y="6466593"/>
                  </a:lnTo>
                  <a:lnTo>
                    <a:pt x="9096489" y="6471169"/>
                  </a:lnTo>
                  <a:lnTo>
                    <a:pt x="9096068" y="6474935"/>
                  </a:lnTo>
                  <a:lnTo>
                    <a:pt x="9114663" y="6481289"/>
                  </a:lnTo>
                  <a:lnTo>
                    <a:pt x="9118850" y="6477946"/>
                  </a:lnTo>
                  <a:lnTo>
                    <a:pt x="9119597" y="6468795"/>
                  </a:lnTo>
                  <a:lnTo>
                    <a:pt x="9116254" y="6464607"/>
                  </a:lnTo>
                  <a:close/>
                </a:path>
                <a:path w="17412970" h="9752965">
                  <a:moveTo>
                    <a:pt x="2572909" y="3670670"/>
                  </a:moveTo>
                  <a:lnTo>
                    <a:pt x="2567430" y="3671489"/>
                  </a:lnTo>
                  <a:lnTo>
                    <a:pt x="2562677" y="3678932"/>
                  </a:lnTo>
                  <a:lnTo>
                    <a:pt x="2563496" y="3684410"/>
                  </a:lnTo>
                  <a:lnTo>
                    <a:pt x="2572465" y="3690209"/>
                  </a:lnTo>
                  <a:lnTo>
                    <a:pt x="2577473" y="3692345"/>
                  </a:lnTo>
                  <a:lnTo>
                    <a:pt x="2581808" y="3691432"/>
                  </a:lnTo>
                  <a:lnTo>
                    <a:pt x="2584042" y="3688045"/>
                  </a:lnTo>
                  <a:lnTo>
                    <a:pt x="2586752" y="3684466"/>
                  </a:lnTo>
                  <a:lnTo>
                    <a:pt x="2585599" y="3678845"/>
                  </a:lnTo>
                  <a:lnTo>
                    <a:pt x="2572909" y="3670670"/>
                  </a:lnTo>
                  <a:close/>
                </a:path>
                <a:path w="17412970" h="9752965">
                  <a:moveTo>
                    <a:pt x="2498766" y="3619709"/>
                  </a:moveTo>
                  <a:lnTo>
                    <a:pt x="2493621" y="3620671"/>
                  </a:lnTo>
                  <a:lnTo>
                    <a:pt x="2490911" y="3624250"/>
                  </a:lnTo>
                  <a:lnTo>
                    <a:pt x="2488534" y="3627971"/>
                  </a:lnTo>
                  <a:lnTo>
                    <a:pt x="2489496" y="3633116"/>
                  </a:lnTo>
                  <a:lnTo>
                    <a:pt x="2493075" y="3635827"/>
                  </a:lnTo>
                  <a:lnTo>
                    <a:pt x="2498322" y="3639248"/>
                  </a:lnTo>
                  <a:lnTo>
                    <a:pt x="2503330" y="3641384"/>
                  </a:lnTo>
                  <a:lnTo>
                    <a:pt x="2507665" y="3640472"/>
                  </a:lnTo>
                  <a:lnTo>
                    <a:pt x="2509899" y="3637084"/>
                  </a:lnTo>
                  <a:lnTo>
                    <a:pt x="2512275" y="3633363"/>
                  </a:lnTo>
                  <a:lnTo>
                    <a:pt x="2511314" y="3628218"/>
                  </a:lnTo>
                  <a:lnTo>
                    <a:pt x="2507736" y="3625508"/>
                  </a:lnTo>
                  <a:lnTo>
                    <a:pt x="2498766" y="3619709"/>
                  </a:lnTo>
                  <a:close/>
                </a:path>
                <a:path w="17412970" h="9752965">
                  <a:moveTo>
                    <a:pt x="9205286" y="6471414"/>
                  </a:moveTo>
                  <a:lnTo>
                    <a:pt x="9200711" y="6471040"/>
                  </a:lnTo>
                  <a:lnTo>
                    <a:pt x="9194514" y="6470765"/>
                  </a:lnTo>
                  <a:lnTo>
                    <a:pt x="9189939" y="6470391"/>
                  </a:lnTo>
                  <a:lnTo>
                    <a:pt x="9186085" y="6473876"/>
                  </a:lnTo>
                  <a:lnTo>
                    <a:pt x="9185710" y="6478452"/>
                  </a:lnTo>
                  <a:lnTo>
                    <a:pt x="9185764" y="6482026"/>
                  </a:lnTo>
                  <a:lnTo>
                    <a:pt x="9187582" y="6485169"/>
                  </a:lnTo>
                  <a:lnTo>
                    <a:pt x="9191587" y="6486878"/>
                  </a:lnTo>
                  <a:lnTo>
                    <a:pt x="9193400" y="6487255"/>
                  </a:lnTo>
                  <a:lnTo>
                    <a:pt x="9199594" y="6487530"/>
                  </a:lnTo>
                  <a:lnTo>
                    <a:pt x="9204169" y="6487904"/>
                  </a:lnTo>
                  <a:lnTo>
                    <a:pt x="9208025" y="6484419"/>
                  </a:lnTo>
                  <a:lnTo>
                    <a:pt x="9208771" y="6475268"/>
                  </a:lnTo>
                  <a:lnTo>
                    <a:pt x="9205286" y="6471414"/>
                  </a:lnTo>
                  <a:close/>
                </a:path>
                <a:path w="17412970" h="9752965">
                  <a:moveTo>
                    <a:pt x="2425384" y="3567889"/>
                  </a:moveTo>
                  <a:lnTo>
                    <a:pt x="2420240" y="3568851"/>
                  </a:lnTo>
                  <a:lnTo>
                    <a:pt x="2417529" y="3572430"/>
                  </a:lnTo>
                  <a:lnTo>
                    <a:pt x="2415153" y="3576151"/>
                  </a:lnTo>
                  <a:lnTo>
                    <a:pt x="2416115" y="3581296"/>
                  </a:lnTo>
                  <a:lnTo>
                    <a:pt x="2419693" y="3584007"/>
                  </a:lnTo>
                  <a:lnTo>
                    <a:pt x="2424799" y="3587763"/>
                  </a:lnTo>
                  <a:lnTo>
                    <a:pt x="2429806" y="3589899"/>
                  </a:lnTo>
                  <a:lnTo>
                    <a:pt x="2434142" y="3588986"/>
                  </a:lnTo>
                  <a:lnTo>
                    <a:pt x="2436375" y="3585598"/>
                  </a:lnTo>
                  <a:lnTo>
                    <a:pt x="2438752" y="3581878"/>
                  </a:lnTo>
                  <a:lnTo>
                    <a:pt x="2437790" y="3576732"/>
                  </a:lnTo>
                  <a:lnTo>
                    <a:pt x="2434212" y="3574022"/>
                  </a:lnTo>
                  <a:lnTo>
                    <a:pt x="2429106" y="3570266"/>
                  </a:lnTo>
                  <a:lnTo>
                    <a:pt x="2425384" y="3567889"/>
                  </a:lnTo>
                  <a:close/>
                </a:path>
                <a:path w="17412970" h="9752965">
                  <a:moveTo>
                    <a:pt x="9294411" y="6477077"/>
                  </a:moveTo>
                  <a:lnTo>
                    <a:pt x="9289836" y="6476704"/>
                  </a:lnTo>
                  <a:lnTo>
                    <a:pt x="9283639" y="6476428"/>
                  </a:lnTo>
                  <a:lnTo>
                    <a:pt x="9279063" y="6476054"/>
                  </a:lnTo>
                  <a:lnTo>
                    <a:pt x="9275208" y="6479539"/>
                  </a:lnTo>
                  <a:lnTo>
                    <a:pt x="9274835" y="6484115"/>
                  </a:lnTo>
                  <a:lnTo>
                    <a:pt x="9274889" y="6487689"/>
                  </a:lnTo>
                  <a:lnTo>
                    <a:pt x="9277040" y="6490974"/>
                  </a:lnTo>
                  <a:lnTo>
                    <a:pt x="9280712" y="6492540"/>
                  </a:lnTo>
                  <a:lnTo>
                    <a:pt x="9282525" y="6492919"/>
                  </a:lnTo>
                  <a:lnTo>
                    <a:pt x="9288719" y="6493194"/>
                  </a:lnTo>
                  <a:lnTo>
                    <a:pt x="9293294" y="6493567"/>
                  </a:lnTo>
                  <a:lnTo>
                    <a:pt x="9297149" y="6490081"/>
                  </a:lnTo>
                  <a:lnTo>
                    <a:pt x="9297896" y="6480931"/>
                  </a:lnTo>
                  <a:lnTo>
                    <a:pt x="9294411" y="6477077"/>
                  </a:lnTo>
                  <a:close/>
                </a:path>
                <a:path w="17412970" h="9752965">
                  <a:moveTo>
                    <a:pt x="2352671" y="3516355"/>
                  </a:moveTo>
                  <a:lnTo>
                    <a:pt x="2347526" y="3517316"/>
                  </a:lnTo>
                  <a:lnTo>
                    <a:pt x="2342105" y="3524474"/>
                  </a:lnTo>
                  <a:lnTo>
                    <a:pt x="2343067" y="3529619"/>
                  </a:lnTo>
                  <a:lnTo>
                    <a:pt x="2346646" y="3532329"/>
                  </a:lnTo>
                  <a:lnTo>
                    <a:pt x="2351751" y="3536086"/>
                  </a:lnTo>
                  <a:lnTo>
                    <a:pt x="2353420" y="3536798"/>
                  </a:lnTo>
                  <a:lnTo>
                    <a:pt x="2353278" y="3537131"/>
                  </a:lnTo>
                  <a:lnTo>
                    <a:pt x="2356616" y="3538555"/>
                  </a:lnTo>
                  <a:lnTo>
                    <a:pt x="2360952" y="3537642"/>
                  </a:lnTo>
                  <a:lnTo>
                    <a:pt x="2363186" y="3534255"/>
                  </a:lnTo>
                  <a:lnTo>
                    <a:pt x="2365896" y="3530676"/>
                  </a:lnTo>
                  <a:lnTo>
                    <a:pt x="2364934" y="3525531"/>
                  </a:lnTo>
                  <a:lnTo>
                    <a:pt x="2361355" y="3522821"/>
                  </a:lnTo>
                  <a:lnTo>
                    <a:pt x="2356250" y="3519065"/>
                  </a:lnTo>
                  <a:lnTo>
                    <a:pt x="2352671" y="3516355"/>
                  </a:lnTo>
                  <a:close/>
                </a:path>
                <a:path w="17412970" h="9752965">
                  <a:moveTo>
                    <a:pt x="2280193" y="3463342"/>
                  </a:moveTo>
                  <a:lnTo>
                    <a:pt x="2275049" y="3464304"/>
                  </a:lnTo>
                  <a:lnTo>
                    <a:pt x="2272338" y="3467882"/>
                  </a:lnTo>
                  <a:lnTo>
                    <a:pt x="2269485" y="3471795"/>
                  </a:lnTo>
                  <a:lnTo>
                    <a:pt x="2270447" y="3476940"/>
                  </a:lnTo>
                  <a:lnTo>
                    <a:pt x="2274026" y="3479651"/>
                  </a:lnTo>
                  <a:lnTo>
                    <a:pt x="2279131" y="3483407"/>
                  </a:lnTo>
                  <a:lnTo>
                    <a:pt x="2284472" y="3485685"/>
                  </a:lnTo>
                  <a:lnTo>
                    <a:pt x="2288808" y="3484772"/>
                  </a:lnTo>
                  <a:lnTo>
                    <a:pt x="2291042" y="3481384"/>
                  </a:lnTo>
                  <a:lnTo>
                    <a:pt x="2293752" y="3477806"/>
                  </a:lnTo>
                  <a:lnTo>
                    <a:pt x="2292790" y="3472661"/>
                  </a:lnTo>
                  <a:lnTo>
                    <a:pt x="2289211" y="3469951"/>
                  </a:lnTo>
                  <a:lnTo>
                    <a:pt x="2280193" y="3463342"/>
                  </a:lnTo>
                  <a:close/>
                </a:path>
                <a:path w="17412970" h="9752965">
                  <a:moveTo>
                    <a:pt x="9384246" y="6481070"/>
                  </a:moveTo>
                  <a:lnTo>
                    <a:pt x="9379671" y="6480697"/>
                  </a:lnTo>
                  <a:lnTo>
                    <a:pt x="9373475" y="6480421"/>
                  </a:lnTo>
                  <a:lnTo>
                    <a:pt x="9369092" y="6480524"/>
                  </a:lnTo>
                  <a:lnTo>
                    <a:pt x="9365237" y="6484009"/>
                  </a:lnTo>
                  <a:lnTo>
                    <a:pt x="9364584" y="6492017"/>
                  </a:lnTo>
                  <a:lnTo>
                    <a:pt x="9366735" y="6495302"/>
                  </a:lnTo>
                  <a:lnTo>
                    <a:pt x="9369739" y="6496583"/>
                  </a:lnTo>
                  <a:lnTo>
                    <a:pt x="9370216" y="6496392"/>
                  </a:lnTo>
                  <a:lnTo>
                    <a:pt x="9371218" y="6496819"/>
                  </a:lnTo>
                  <a:lnTo>
                    <a:pt x="9373027" y="6497197"/>
                  </a:lnTo>
                  <a:lnTo>
                    <a:pt x="9379224" y="6497472"/>
                  </a:lnTo>
                  <a:lnTo>
                    <a:pt x="9383608" y="6497369"/>
                  </a:lnTo>
                  <a:lnTo>
                    <a:pt x="9387462" y="6493884"/>
                  </a:lnTo>
                  <a:lnTo>
                    <a:pt x="9387835" y="6489309"/>
                  </a:lnTo>
                  <a:lnTo>
                    <a:pt x="9387733" y="6484925"/>
                  </a:lnTo>
                  <a:lnTo>
                    <a:pt x="9384246" y="6481070"/>
                  </a:lnTo>
                  <a:close/>
                </a:path>
                <a:path w="17412970" h="9752965">
                  <a:moveTo>
                    <a:pt x="2208049" y="3410472"/>
                  </a:moveTo>
                  <a:lnTo>
                    <a:pt x="2202904" y="3411434"/>
                  </a:lnTo>
                  <a:lnTo>
                    <a:pt x="2200194" y="3415012"/>
                  </a:lnTo>
                  <a:lnTo>
                    <a:pt x="2197341" y="3418925"/>
                  </a:lnTo>
                  <a:lnTo>
                    <a:pt x="2198303" y="3424070"/>
                  </a:lnTo>
                  <a:lnTo>
                    <a:pt x="2201882" y="3426780"/>
                  </a:lnTo>
                  <a:lnTo>
                    <a:pt x="2206987" y="3430536"/>
                  </a:lnTo>
                  <a:lnTo>
                    <a:pt x="2208656" y="3431248"/>
                  </a:lnTo>
                  <a:lnTo>
                    <a:pt x="2208848" y="3431725"/>
                  </a:lnTo>
                  <a:lnTo>
                    <a:pt x="2212186" y="3433149"/>
                  </a:lnTo>
                  <a:lnTo>
                    <a:pt x="2216187" y="3432093"/>
                  </a:lnTo>
                  <a:lnTo>
                    <a:pt x="2218755" y="3428848"/>
                  </a:lnTo>
                  <a:lnTo>
                    <a:pt x="2221608" y="3424936"/>
                  </a:lnTo>
                  <a:lnTo>
                    <a:pt x="2220646" y="3419791"/>
                  </a:lnTo>
                  <a:lnTo>
                    <a:pt x="2217067" y="3417080"/>
                  </a:lnTo>
                  <a:lnTo>
                    <a:pt x="2208049" y="3410472"/>
                  </a:lnTo>
                  <a:close/>
                </a:path>
                <a:path w="17412970" h="9752965">
                  <a:moveTo>
                    <a:pt x="2135856" y="3356791"/>
                  </a:moveTo>
                  <a:lnTo>
                    <a:pt x="2130711" y="3357753"/>
                  </a:lnTo>
                  <a:lnTo>
                    <a:pt x="2128001" y="3361332"/>
                  </a:lnTo>
                  <a:lnTo>
                    <a:pt x="2125148" y="3365245"/>
                  </a:lnTo>
                  <a:lnTo>
                    <a:pt x="2126112" y="3370391"/>
                  </a:lnTo>
                  <a:lnTo>
                    <a:pt x="2129688" y="3373100"/>
                  </a:lnTo>
                  <a:lnTo>
                    <a:pt x="2134794" y="3376856"/>
                  </a:lnTo>
                  <a:lnTo>
                    <a:pt x="2140135" y="3379135"/>
                  </a:lnTo>
                  <a:lnTo>
                    <a:pt x="2144136" y="3378080"/>
                  </a:lnTo>
                  <a:lnTo>
                    <a:pt x="2146562" y="3375168"/>
                  </a:lnTo>
                  <a:lnTo>
                    <a:pt x="2149415" y="3371256"/>
                  </a:lnTo>
                  <a:lnTo>
                    <a:pt x="2148453" y="3366110"/>
                  </a:lnTo>
                  <a:lnTo>
                    <a:pt x="2144874" y="3363400"/>
                  </a:lnTo>
                  <a:lnTo>
                    <a:pt x="2135856" y="3356791"/>
                  </a:lnTo>
                  <a:close/>
                </a:path>
                <a:path w="17412970" h="9752965">
                  <a:moveTo>
                    <a:pt x="9473702" y="6484112"/>
                  </a:moveTo>
                  <a:lnTo>
                    <a:pt x="9468984" y="6484072"/>
                  </a:lnTo>
                  <a:lnTo>
                    <a:pt x="9462787" y="6483796"/>
                  </a:lnTo>
                  <a:lnTo>
                    <a:pt x="9458069" y="6483756"/>
                  </a:lnTo>
                  <a:lnTo>
                    <a:pt x="9454215" y="6487242"/>
                  </a:lnTo>
                  <a:lnTo>
                    <a:pt x="9454175" y="6491960"/>
                  </a:lnTo>
                  <a:lnTo>
                    <a:pt x="9453895" y="6495392"/>
                  </a:lnTo>
                  <a:lnTo>
                    <a:pt x="9473253" y="6500888"/>
                  </a:lnTo>
                  <a:lnTo>
                    <a:pt x="9477107" y="6497402"/>
                  </a:lnTo>
                  <a:lnTo>
                    <a:pt x="9477187" y="6487966"/>
                  </a:lnTo>
                  <a:lnTo>
                    <a:pt x="9473702" y="6484112"/>
                  </a:lnTo>
                  <a:close/>
                </a:path>
                <a:path w="17412970" h="9752965">
                  <a:moveTo>
                    <a:pt x="2064949" y="3302870"/>
                  </a:moveTo>
                  <a:lnTo>
                    <a:pt x="2059470" y="3303690"/>
                  </a:lnTo>
                  <a:lnTo>
                    <a:pt x="2054049" y="3310848"/>
                  </a:lnTo>
                  <a:lnTo>
                    <a:pt x="2054869" y="3316327"/>
                  </a:lnTo>
                  <a:lnTo>
                    <a:pt x="2058448" y="3319037"/>
                  </a:lnTo>
                  <a:lnTo>
                    <a:pt x="2063553" y="3322793"/>
                  </a:lnTo>
                  <a:lnTo>
                    <a:pt x="2068895" y="3325072"/>
                  </a:lnTo>
                  <a:lnTo>
                    <a:pt x="2072896" y="3324017"/>
                  </a:lnTo>
                  <a:lnTo>
                    <a:pt x="2075322" y="3321105"/>
                  </a:lnTo>
                  <a:lnTo>
                    <a:pt x="2078032" y="3317526"/>
                  </a:lnTo>
                  <a:lnTo>
                    <a:pt x="2077212" y="3312048"/>
                  </a:lnTo>
                  <a:lnTo>
                    <a:pt x="2073634" y="3309337"/>
                  </a:lnTo>
                  <a:lnTo>
                    <a:pt x="2068528" y="3305581"/>
                  </a:lnTo>
                  <a:lnTo>
                    <a:pt x="2064949" y="3302870"/>
                  </a:lnTo>
                  <a:close/>
                </a:path>
                <a:path w="17412970" h="9752965">
                  <a:moveTo>
                    <a:pt x="9563106" y="6486343"/>
                  </a:moveTo>
                  <a:lnTo>
                    <a:pt x="9558386" y="6486303"/>
                  </a:lnTo>
                  <a:lnTo>
                    <a:pt x="9547141" y="6485846"/>
                  </a:lnTo>
                  <a:lnTo>
                    <a:pt x="9543620" y="6489474"/>
                  </a:lnTo>
                  <a:lnTo>
                    <a:pt x="9543581" y="6494191"/>
                  </a:lnTo>
                  <a:lnTo>
                    <a:pt x="9543301" y="6497623"/>
                  </a:lnTo>
                  <a:lnTo>
                    <a:pt x="9545592" y="6500573"/>
                  </a:lnTo>
                  <a:lnTo>
                    <a:pt x="9548597" y="6501855"/>
                  </a:lnTo>
                  <a:lnTo>
                    <a:pt x="9548312" y="6502523"/>
                  </a:lnTo>
                  <a:lnTo>
                    <a:pt x="9549314" y="6502950"/>
                  </a:lnTo>
                  <a:lnTo>
                    <a:pt x="9551602" y="6503137"/>
                  </a:lnTo>
                  <a:lnTo>
                    <a:pt x="9557938" y="6503078"/>
                  </a:lnTo>
                  <a:lnTo>
                    <a:pt x="9562991" y="6503261"/>
                  </a:lnTo>
                  <a:lnTo>
                    <a:pt x="9566511" y="6499633"/>
                  </a:lnTo>
                  <a:lnTo>
                    <a:pt x="9566551" y="6494915"/>
                  </a:lnTo>
                  <a:lnTo>
                    <a:pt x="9566733" y="6489863"/>
                  </a:lnTo>
                  <a:lnTo>
                    <a:pt x="9563106" y="6486343"/>
                  </a:lnTo>
                  <a:close/>
                </a:path>
                <a:path w="17412970" h="9752965">
                  <a:moveTo>
                    <a:pt x="1994470" y="3247949"/>
                  </a:moveTo>
                  <a:lnTo>
                    <a:pt x="1988991" y="3248769"/>
                  </a:lnTo>
                  <a:lnTo>
                    <a:pt x="1986280" y="3252347"/>
                  </a:lnTo>
                  <a:lnTo>
                    <a:pt x="1983236" y="3255783"/>
                  </a:lnTo>
                  <a:lnTo>
                    <a:pt x="1984055" y="3261262"/>
                  </a:lnTo>
                  <a:lnTo>
                    <a:pt x="1987634" y="3263972"/>
                  </a:lnTo>
                  <a:lnTo>
                    <a:pt x="1992740" y="3267728"/>
                  </a:lnTo>
                  <a:lnTo>
                    <a:pt x="1994743" y="3268583"/>
                  </a:lnTo>
                  <a:lnTo>
                    <a:pt x="1994600" y="3268917"/>
                  </a:lnTo>
                  <a:lnTo>
                    <a:pt x="1997939" y="3270341"/>
                  </a:lnTo>
                  <a:lnTo>
                    <a:pt x="2001940" y="3269286"/>
                  </a:lnTo>
                  <a:lnTo>
                    <a:pt x="2004366" y="3266374"/>
                  </a:lnTo>
                  <a:lnTo>
                    <a:pt x="2007409" y="3262938"/>
                  </a:lnTo>
                  <a:lnTo>
                    <a:pt x="2006590" y="3257459"/>
                  </a:lnTo>
                  <a:lnTo>
                    <a:pt x="2003011" y="3254749"/>
                  </a:lnTo>
                  <a:lnTo>
                    <a:pt x="1997906" y="3250993"/>
                  </a:lnTo>
                  <a:lnTo>
                    <a:pt x="1994470" y="3247949"/>
                  </a:lnTo>
                  <a:close/>
                </a:path>
                <a:path w="17412970" h="9752965">
                  <a:moveTo>
                    <a:pt x="1924132" y="3192693"/>
                  </a:moveTo>
                  <a:lnTo>
                    <a:pt x="1918796" y="3193178"/>
                  </a:lnTo>
                  <a:lnTo>
                    <a:pt x="1913375" y="3200336"/>
                  </a:lnTo>
                  <a:lnTo>
                    <a:pt x="1913861" y="3205673"/>
                  </a:lnTo>
                  <a:lnTo>
                    <a:pt x="1917439" y="3208383"/>
                  </a:lnTo>
                  <a:lnTo>
                    <a:pt x="1922403" y="3212472"/>
                  </a:lnTo>
                  <a:lnTo>
                    <a:pt x="1924406" y="3213326"/>
                  </a:lnTo>
                  <a:lnTo>
                    <a:pt x="1924263" y="3213661"/>
                  </a:lnTo>
                  <a:lnTo>
                    <a:pt x="1927601" y="3215085"/>
                  </a:lnTo>
                  <a:lnTo>
                    <a:pt x="1931603" y="3214030"/>
                  </a:lnTo>
                  <a:lnTo>
                    <a:pt x="1934028" y="3211119"/>
                  </a:lnTo>
                  <a:lnTo>
                    <a:pt x="1936738" y="3207540"/>
                  </a:lnTo>
                  <a:lnTo>
                    <a:pt x="1936253" y="3202204"/>
                  </a:lnTo>
                  <a:lnTo>
                    <a:pt x="1932674" y="3199493"/>
                  </a:lnTo>
                  <a:lnTo>
                    <a:pt x="1927711" y="3195403"/>
                  </a:lnTo>
                  <a:lnTo>
                    <a:pt x="1924132" y="3192693"/>
                  </a:lnTo>
                  <a:close/>
                </a:path>
                <a:path w="17412970" h="9752965">
                  <a:moveTo>
                    <a:pt x="9652412" y="6486954"/>
                  </a:moveTo>
                  <a:lnTo>
                    <a:pt x="9647695" y="6486915"/>
                  </a:lnTo>
                  <a:lnTo>
                    <a:pt x="9641356" y="6486973"/>
                  </a:lnTo>
                  <a:lnTo>
                    <a:pt x="9636638" y="6486933"/>
                  </a:lnTo>
                  <a:lnTo>
                    <a:pt x="9633117" y="6490561"/>
                  </a:lnTo>
                  <a:lnTo>
                    <a:pt x="9633078" y="6495279"/>
                  </a:lnTo>
                  <a:lnTo>
                    <a:pt x="9633132" y="6498853"/>
                  </a:lnTo>
                  <a:lnTo>
                    <a:pt x="9635091" y="6501662"/>
                  </a:lnTo>
                  <a:lnTo>
                    <a:pt x="9639097" y="6503370"/>
                  </a:lnTo>
                  <a:lnTo>
                    <a:pt x="9641384" y="6503557"/>
                  </a:lnTo>
                  <a:lnTo>
                    <a:pt x="9647723" y="6503499"/>
                  </a:lnTo>
                  <a:lnTo>
                    <a:pt x="9652439" y="6503538"/>
                  </a:lnTo>
                  <a:lnTo>
                    <a:pt x="9655961" y="6499911"/>
                  </a:lnTo>
                  <a:lnTo>
                    <a:pt x="9656040" y="6490475"/>
                  </a:lnTo>
                  <a:lnTo>
                    <a:pt x="9652412" y="6486954"/>
                  </a:lnTo>
                  <a:close/>
                </a:path>
                <a:path w="17412970" h="9752965">
                  <a:moveTo>
                    <a:pt x="1854222" y="3136435"/>
                  </a:moveTo>
                  <a:lnTo>
                    <a:pt x="1849220" y="3137063"/>
                  </a:lnTo>
                  <a:lnTo>
                    <a:pt x="1846175" y="3140499"/>
                  </a:lnTo>
                  <a:lnTo>
                    <a:pt x="1843465" y="3144078"/>
                  </a:lnTo>
                  <a:lnTo>
                    <a:pt x="1844093" y="3149081"/>
                  </a:lnTo>
                  <a:lnTo>
                    <a:pt x="1847530" y="3152125"/>
                  </a:lnTo>
                  <a:lnTo>
                    <a:pt x="1852493" y="3156215"/>
                  </a:lnTo>
                  <a:lnTo>
                    <a:pt x="1854495" y="3157069"/>
                  </a:lnTo>
                  <a:lnTo>
                    <a:pt x="1854353" y="3157404"/>
                  </a:lnTo>
                  <a:lnTo>
                    <a:pt x="1857691" y="3158828"/>
                  </a:lnTo>
                  <a:lnTo>
                    <a:pt x="1861693" y="3157772"/>
                  </a:lnTo>
                  <a:lnTo>
                    <a:pt x="1864118" y="3154861"/>
                  </a:lnTo>
                  <a:lnTo>
                    <a:pt x="1866828" y="3151282"/>
                  </a:lnTo>
                  <a:lnTo>
                    <a:pt x="1866343" y="3145945"/>
                  </a:lnTo>
                  <a:lnTo>
                    <a:pt x="1862764" y="3143235"/>
                  </a:lnTo>
                  <a:lnTo>
                    <a:pt x="1857801" y="3139145"/>
                  </a:lnTo>
                  <a:lnTo>
                    <a:pt x="1854222" y="3136435"/>
                  </a:lnTo>
                  <a:close/>
                </a:path>
                <a:path w="17412970" h="9752965">
                  <a:moveTo>
                    <a:pt x="9742003" y="6486897"/>
                  </a:moveTo>
                  <a:lnTo>
                    <a:pt x="9737285" y="6486858"/>
                  </a:lnTo>
                  <a:lnTo>
                    <a:pt x="9730947" y="6486916"/>
                  </a:lnTo>
                  <a:lnTo>
                    <a:pt x="9726230" y="6486877"/>
                  </a:lnTo>
                  <a:lnTo>
                    <a:pt x="9722710" y="6490505"/>
                  </a:lnTo>
                  <a:lnTo>
                    <a:pt x="9722670" y="6495223"/>
                  </a:lnTo>
                  <a:lnTo>
                    <a:pt x="9722724" y="6498797"/>
                  </a:lnTo>
                  <a:lnTo>
                    <a:pt x="9724681" y="6501604"/>
                  </a:lnTo>
                  <a:lnTo>
                    <a:pt x="9728687" y="6503313"/>
                  </a:lnTo>
                  <a:lnTo>
                    <a:pt x="9730976" y="6503500"/>
                  </a:lnTo>
                  <a:lnTo>
                    <a:pt x="9737312" y="6503441"/>
                  </a:lnTo>
                  <a:lnTo>
                    <a:pt x="9742030" y="6503481"/>
                  </a:lnTo>
                  <a:lnTo>
                    <a:pt x="9745553" y="6499855"/>
                  </a:lnTo>
                  <a:lnTo>
                    <a:pt x="9745633" y="6490418"/>
                  </a:lnTo>
                  <a:lnTo>
                    <a:pt x="9742003" y="6486897"/>
                  </a:lnTo>
                  <a:close/>
                </a:path>
                <a:path w="17412970" h="9752965">
                  <a:moveTo>
                    <a:pt x="1785883" y="3079269"/>
                  </a:moveTo>
                  <a:lnTo>
                    <a:pt x="1780881" y="3079898"/>
                  </a:lnTo>
                  <a:lnTo>
                    <a:pt x="1777837" y="3083334"/>
                  </a:lnTo>
                  <a:lnTo>
                    <a:pt x="1774650" y="3087104"/>
                  </a:lnTo>
                  <a:lnTo>
                    <a:pt x="1775278" y="3092106"/>
                  </a:lnTo>
                  <a:lnTo>
                    <a:pt x="1778714" y="3095151"/>
                  </a:lnTo>
                  <a:lnTo>
                    <a:pt x="1783344" y="3099098"/>
                  </a:lnTo>
                  <a:lnTo>
                    <a:pt x="1785680" y="3100095"/>
                  </a:lnTo>
                  <a:lnTo>
                    <a:pt x="1785538" y="3100429"/>
                  </a:lnTo>
                  <a:lnTo>
                    <a:pt x="1788876" y="3101853"/>
                  </a:lnTo>
                  <a:lnTo>
                    <a:pt x="1792735" y="3101132"/>
                  </a:lnTo>
                  <a:lnTo>
                    <a:pt x="1795160" y="3098221"/>
                  </a:lnTo>
                  <a:lnTo>
                    <a:pt x="1798347" y="3094450"/>
                  </a:lnTo>
                  <a:lnTo>
                    <a:pt x="1797719" y="3089448"/>
                  </a:lnTo>
                  <a:lnTo>
                    <a:pt x="1794283" y="3086403"/>
                  </a:lnTo>
                  <a:lnTo>
                    <a:pt x="1785883" y="3079269"/>
                  </a:lnTo>
                  <a:close/>
                </a:path>
                <a:path w="17412970" h="9752965">
                  <a:moveTo>
                    <a:pt x="17410879" y="9737274"/>
                  </a:moveTo>
                  <a:lnTo>
                    <a:pt x="17396524" y="9731151"/>
                  </a:lnTo>
                  <a:lnTo>
                    <a:pt x="17391762" y="9733066"/>
                  </a:lnTo>
                  <a:lnTo>
                    <a:pt x="17388060" y="9741745"/>
                  </a:lnTo>
                  <a:lnTo>
                    <a:pt x="17389831" y="9746841"/>
                  </a:lnTo>
                  <a:lnTo>
                    <a:pt x="17400181" y="9751255"/>
                  </a:lnTo>
                  <a:lnTo>
                    <a:pt x="17399990" y="9750779"/>
                  </a:lnTo>
                  <a:lnTo>
                    <a:pt x="17404329" y="9752630"/>
                  </a:lnTo>
                  <a:lnTo>
                    <a:pt x="17409091" y="9750716"/>
                  </a:lnTo>
                  <a:lnTo>
                    <a:pt x="17412651" y="9742371"/>
                  </a:lnTo>
                  <a:lnTo>
                    <a:pt x="17410879" y="9737274"/>
                  </a:lnTo>
                  <a:close/>
                </a:path>
                <a:path w="17412970" h="9752965">
                  <a:moveTo>
                    <a:pt x="17315783" y="9694737"/>
                  </a:moveTo>
                  <a:lnTo>
                    <a:pt x="17310687" y="9696508"/>
                  </a:lnTo>
                  <a:lnTo>
                    <a:pt x="17308499" y="9701494"/>
                  </a:lnTo>
                  <a:lnTo>
                    <a:pt x="17306650" y="9705045"/>
                  </a:lnTo>
                  <a:lnTo>
                    <a:pt x="17308423" y="9710142"/>
                  </a:lnTo>
                  <a:lnTo>
                    <a:pt x="17322777" y="9716265"/>
                  </a:lnTo>
                  <a:lnTo>
                    <a:pt x="17327872" y="9714493"/>
                  </a:lnTo>
                  <a:lnTo>
                    <a:pt x="17329917" y="9709841"/>
                  </a:lnTo>
                  <a:lnTo>
                    <a:pt x="17331766" y="9706289"/>
                  </a:lnTo>
                  <a:lnTo>
                    <a:pt x="17329995" y="9701193"/>
                  </a:lnTo>
                  <a:lnTo>
                    <a:pt x="17319982" y="9696922"/>
                  </a:lnTo>
                  <a:lnTo>
                    <a:pt x="17315783" y="9694737"/>
                  </a:lnTo>
                  <a:close/>
                </a:path>
                <a:path w="17412970" h="9752965">
                  <a:moveTo>
                    <a:pt x="17234658" y="9657370"/>
                  </a:moveTo>
                  <a:lnTo>
                    <a:pt x="17229563" y="9659142"/>
                  </a:lnTo>
                  <a:lnTo>
                    <a:pt x="17227371" y="9664125"/>
                  </a:lnTo>
                  <a:lnTo>
                    <a:pt x="17225669" y="9667345"/>
                  </a:lnTo>
                  <a:lnTo>
                    <a:pt x="17227440" y="9672441"/>
                  </a:lnTo>
                  <a:lnTo>
                    <a:pt x="17231637" y="9674626"/>
                  </a:lnTo>
                  <a:lnTo>
                    <a:pt x="17241652" y="9678898"/>
                  </a:lnTo>
                  <a:lnTo>
                    <a:pt x="17246750" y="9677126"/>
                  </a:lnTo>
                  <a:lnTo>
                    <a:pt x="17248799" y="9672476"/>
                  </a:lnTo>
                  <a:lnTo>
                    <a:pt x="17250500" y="9669257"/>
                  </a:lnTo>
                  <a:lnTo>
                    <a:pt x="17248727" y="9664160"/>
                  </a:lnTo>
                  <a:lnTo>
                    <a:pt x="17244530" y="9661975"/>
                  </a:lnTo>
                  <a:lnTo>
                    <a:pt x="17238855" y="9659554"/>
                  </a:lnTo>
                  <a:lnTo>
                    <a:pt x="17234658" y="9657370"/>
                  </a:lnTo>
                  <a:close/>
                </a:path>
                <a:path w="17412970" h="9752965">
                  <a:moveTo>
                    <a:pt x="17163785" y="9622797"/>
                  </a:moveTo>
                  <a:lnTo>
                    <a:pt x="17153769" y="9618524"/>
                  </a:lnTo>
                  <a:lnTo>
                    <a:pt x="17148816" y="9619963"/>
                  </a:lnTo>
                  <a:lnTo>
                    <a:pt x="17145113" y="9628642"/>
                  </a:lnTo>
                  <a:lnTo>
                    <a:pt x="17146552" y="9633596"/>
                  </a:lnTo>
                  <a:lnTo>
                    <a:pt x="17150749" y="9635781"/>
                  </a:lnTo>
                  <a:lnTo>
                    <a:pt x="17160764" y="9640053"/>
                  </a:lnTo>
                  <a:lnTo>
                    <a:pt x="17165859" y="9638281"/>
                  </a:lnTo>
                  <a:lnTo>
                    <a:pt x="17169419" y="9629935"/>
                  </a:lnTo>
                  <a:lnTo>
                    <a:pt x="17167982" y="9624982"/>
                  </a:lnTo>
                  <a:lnTo>
                    <a:pt x="17163785" y="9622797"/>
                  </a:lnTo>
                  <a:close/>
                </a:path>
                <a:path w="17412970" h="9752965">
                  <a:moveTo>
                    <a:pt x="17074167" y="9579440"/>
                  </a:moveTo>
                  <a:lnTo>
                    <a:pt x="17068878" y="9580735"/>
                  </a:lnTo>
                  <a:lnTo>
                    <a:pt x="17066346" y="9586362"/>
                  </a:lnTo>
                  <a:lnTo>
                    <a:pt x="17064985" y="9588938"/>
                  </a:lnTo>
                  <a:lnTo>
                    <a:pt x="17066424" y="9593892"/>
                  </a:lnTo>
                  <a:lnTo>
                    <a:pt x="17070479" y="9596411"/>
                  </a:lnTo>
                  <a:lnTo>
                    <a:pt x="17076488" y="9598974"/>
                  </a:lnTo>
                  <a:lnTo>
                    <a:pt x="17076345" y="9599308"/>
                  </a:lnTo>
                  <a:lnTo>
                    <a:pt x="17080350" y="9601017"/>
                  </a:lnTo>
                  <a:lnTo>
                    <a:pt x="17085447" y="9599245"/>
                  </a:lnTo>
                  <a:lnTo>
                    <a:pt x="17087837" y="9593951"/>
                  </a:lnTo>
                  <a:lnTo>
                    <a:pt x="17089199" y="9591375"/>
                  </a:lnTo>
                  <a:lnTo>
                    <a:pt x="17087760" y="9586422"/>
                  </a:lnTo>
                  <a:lnTo>
                    <a:pt x="17083706" y="9583903"/>
                  </a:lnTo>
                  <a:lnTo>
                    <a:pt x="17078032" y="9581483"/>
                  </a:lnTo>
                  <a:lnTo>
                    <a:pt x="17074167" y="9579440"/>
                  </a:lnTo>
                  <a:close/>
                </a:path>
                <a:path w="17412970" h="9752965">
                  <a:moveTo>
                    <a:pt x="9831164" y="6485079"/>
                  </a:moveTo>
                  <a:lnTo>
                    <a:pt x="9812163" y="6493546"/>
                  </a:lnTo>
                  <a:lnTo>
                    <a:pt x="9812217" y="6497120"/>
                  </a:lnTo>
                  <a:lnTo>
                    <a:pt x="9814174" y="6499928"/>
                  </a:lnTo>
                  <a:lnTo>
                    <a:pt x="9817179" y="6501209"/>
                  </a:lnTo>
                  <a:lnTo>
                    <a:pt x="9817322" y="6500876"/>
                  </a:lnTo>
                  <a:lnTo>
                    <a:pt x="9818323" y="6501303"/>
                  </a:lnTo>
                  <a:lnTo>
                    <a:pt x="9820612" y="6501490"/>
                  </a:lnTo>
                  <a:lnTo>
                    <a:pt x="9826948" y="6501431"/>
                  </a:lnTo>
                  <a:lnTo>
                    <a:pt x="9831333" y="6501329"/>
                  </a:lnTo>
                  <a:lnTo>
                    <a:pt x="9834855" y="6497701"/>
                  </a:lnTo>
                  <a:lnTo>
                    <a:pt x="9834894" y="6492984"/>
                  </a:lnTo>
                  <a:lnTo>
                    <a:pt x="9834791" y="6488599"/>
                  </a:lnTo>
                  <a:lnTo>
                    <a:pt x="9831164" y="6485079"/>
                  </a:lnTo>
                  <a:close/>
                </a:path>
                <a:path w="17412970" h="9752965">
                  <a:moveTo>
                    <a:pt x="1717353" y="3021628"/>
                  </a:moveTo>
                  <a:lnTo>
                    <a:pt x="1712016" y="3022113"/>
                  </a:lnTo>
                  <a:lnTo>
                    <a:pt x="1705928" y="3028986"/>
                  </a:lnTo>
                  <a:lnTo>
                    <a:pt x="1706414" y="3034323"/>
                  </a:lnTo>
                  <a:lnTo>
                    <a:pt x="1709852" y="3037368"/>
                  </a:lnTo>
                  <a:lnTo>
                    <a:pt x="1714480" y="3041314"/>
                  </a:lnTo>
                  <a:lnTo>
                    <a:pt x="1715005" y="3041933"/>
                  </a:lnTo>
                  <a:lnTo>
                    <a:pt x="1720011" y="3044068"/>
                  </a:lnTo>
                  <a:lnTo>
                    <a:pt x="1723871" y="3043348"/>
                  </a:lnTo>
                  <a:lnTo>
                    <a:pt x="1726296" y="3040437"/>
                  </a:lnTo>
                  <a:lnTo>
                    <a:pt x="1729341" y="3037000"/>
                  </a:lnTo>
                  <a:lnTo>
                    <a:pt x="1728855" y="3031663"/>
                  </a:lnTo>
                  <a:lnTo>
                    <a:pt x="1725419" y="3028619"/>
                  </a:lnTo>
                  <a:lnTo>
                    <a:pt x="1720789" y="3024671"/>
                  </a:lnTo>
                  <a:lnTo>
                    <a:pt x="1717353" y="3021628"/>
                  </a:lnTo>
                  <a:close/>
                </a:path>
                <a:path w="17412970" h="9752965">
                  <a:moveTo>
                    <a:pt x="16994275" y="9538258"/>
                  </a:moveTo>
                  <a:lnTo>
                    <a:pt x="16988988" y="9539554"/>
                  </a:lnTo>
                  <a:lnTo>
                    <a:pt x="16987136" y="9543894"/>
                  </a:lnTo>
                  <a:lnTo>
                    <a:pt x="16984951" y="9548091"/>
                  </a:lnTo>
                  <a:lnTo>
                    <a:pt x="16986390" y="9553044"/>
                  </a:lnTo>
                  <a:lnTo>
                    <a:pt x="16990445" y="9555563"/>
                  </a:lnTo>
                  <a:lnTo>
                    <a:pt x="17000793" y="9559978"/>
                  </a:lnTo>
                  <a:lnTo>
                    <a:pt x="17005746" y="9558540"/>
                  </a:lnTo>
                  <a:lnTo>
                    <a:pt x="17007455" y="9554534"/>
                  </a:lnTo>
                  <a:lnTo>
                    <a:pt x="17009640" y="9550337"/>
                  </a:lnTo>
                  <a:lnTo>
                    <a:pt x="17008202" y="9545382"/>
                  </a:lnTo>
                  <a:lnTo>
                    <a:pt x="17004147" y="9542864"/>
                  </a:lnTo>
                  <a:lnTo>
                    <a:pt x="16998472" y="9540443"/>
                  </a:lnTo>
                  <a:lnTo>
                    <a:pt x="16994275" y="9538258"/>
                  </a:lnTo>
                  <a:close/>
                </a:path>
                <a:path w="17412970" h="9752965">
                  <a:moveTo>
                    <a:pt x="16914666" y="9496408"/>
                  </a:moveTo>
                  <a:lnTo>
                    <a:pt x="16909713" y="9497847"/>
                  </a:lnTo>
                  <a:lnTo>
                    <a:pt x="16907528" y="9502044"/>
                  </a:lnTo>
                  <a:lnTo>
                    <a:pt x="16905485" y="9505907"/>
                  </a:lnTo>
                  <a:lnTo>
                    <a:pt x="16906924" y="9510861"/>
                  </a:lnTo>
                  <a:lnTo>
                    <a:pt x="16910837" y="9513714"/>
                  </a:lnTo>
                  <a:lnTo>
                    <a:pt x="16917179" y="9516419"/>
                  </a:lnTo>
                  <a:lnTo>
                    <a:pt x="16917036" y="9516753"/>
                  </a:lnTo>
                  <a:lnTo>
                    <a:pt x="16921043" y="9518462"/>
                  </a:lnTo>
                  <a:lnTo>
                    <a:pt x="16925662" y="9516882"/>
                  </a:lnTo>
                  <a:lnTo>
                    <a:pt x="16927705" y="9513018"/>
                  </a:lnTo>
                  <a:lnTo>
                    <a:pt x="16929890" y="9508821"/>
                  </a:lnTo>
                  <a:lnTo>
                    <a:pt x="16928453" y="9503867"/>
                  </a:lnTo>
                  <a:lnTo>
                    <a:pt x="16924256" y="9501682"/>
                  </a:lnTo>
                  <a:lnTo>
                    <a:pt x="16918864" y="9498593"/>
                  </a:lnTo>
                  <a:lnTo>
                    <a:pt x="16914666" y="9496408"/>
                  </a:lnTo>
                  <a:close/>
                </a:path>
                <a:path w="17412970" h="9752965">
                  <a:moveTo>
                    <a:pt x="16836298" y="9453510"/>
                  </a:moveTo>
                  <a:lnTo>
                    <a:pt x="16831345" y="9454947"/>
                  </a:lnTo>
                  <a:lnTo>
                    <a:pt x="16829160" y="9459145"/>
                  </a:lnTo>
                  <a:lnTo>
                    <a:pt x="16827117" y="9463008"/>
                  </a:lnTo>
                  <a:lnTo>
                    <a:pt x="16828411" y="9468295"/>
                  </a:lnTo>
                  <a:lnTo>
                    <a:pt x="16832608" y="9470480"/>
                  </a:lnTo>
                  <a:lnTo>
                    <a:pt x="16838000" y="9473570"/>
                  </a:lnTo>
                  <a:lnTo>
                    <a:pt x="16842673" y="9475563"/>
                  </a:lnTo>
                  <a:lnTo>
                    <a:pt x="16847293" y="9473982"/>
                  </a:lnTo>
                  <a:lnTo>
                    <a:pt x="16851379" y="9466255"/>
                  </a:lnTo>
                  <a:lnTo>
                    <a:pt x="16850083" y="9460967"/>
                  </a:lnTo>
                  <a:lnTo>
                    <a:pt x="16845885" y="9458783"/>
                  </a:lnTo>
                  <a:lnTo>
                    <a:pt x="16840495" y="9455694"/>
                  </a:lnTo>
                  <a:lnTo>
                    <a:pt x="16836298" y="9453510"/>
                  </a:lnTo>
                  <a:close/>
                </a:path>
                <a:path w="17412970" h="9752965">
                  <a:moveTo>
                    <a:pt x="1649584" y="2963126"/>
                  </a:moveTo>
                  <a:lnTo>
                    <a:pt x="1644247" y="2963612"/>
                  </a:lnTo>
                  <a:lnTo>
                    <a:pt x="1638159" y="2970485"/>
                  </a:lnTo>
                  <a:lnTo>
                    <a:pt x="1638644" y="2975821"/>
                  </a:lnTo>
                  <a:lnTo>
                    <a:pt x="1642081" y="2978866"/>
                  </a:lnTo>
                  <a:lnTo>
                    <a:pt x="1646710" y="2982813"/>
                  </a:lnTo>
                  <a:lnTo>
                    <a:pt x="1647235" y="2983432"/>
                  </a:lnTo>
                  <a:lnTo>
                    <a:pt x="1652242" y="2985567"/>
                  </a:lnTo>
                  <a:lnTo>
                    <a:pt x="1656101" y="2984846"/>
                  </a:lnTo>
                  <a:lnTo>
                    <a:pt x="1658527" y="2981936"/>
                  </a:lnTo>
                  <a:lnTo>
                    <a:pt x="1661571" y="2978499"/>
                  </a:lnTo>
                  <a:lnTo>
                    <a:pt x="1661086" y="2973162"/>
                  </a:lnTo>
                  <a:lnTo>
                    <a:pt x="1657649" y="2970119"/>
                  </a:lnTo>
                  <a:lnTo>
                    <a:pt x="1653020" y="2966171"/>
                  </a:lnTo>
                  <a:lnTo>
                    <a:pt x="1649584" y="2963126"/>
                  </a:lnTo>
                  <a:close/>
                </a:path>
                <a:path w="17412970" h="9752965">
                  <a:moveTo>
                    <a:pt x="16758546" y="9410085"/>
                  </a:moveTo>
                  <a:lnTo>
                    <a:pt x="16753259" y="9411380"/>
                  </a:lnTo>
                  <a:lnTo>
                    <a:pt x="16751074" y="9415577"/>
                  </a:lnTo>
                  <a:lnTo>
                    <a:pt x="16748698" y="9419298"/>
                  </a:lnTo>
                  <a:lnTo>
                    <a:pt x="16749994" y="9424586"/>
                  </a:lnTo>
                  <a:lnTo>
                    <a:pt x="16754191" y="9426771"/>
                  </a:lnTo>
                  <a:lnTo>
                    <a:pt x="16759580" y="9429859"/>
                  </a:lnTo>
                  <a:lnTo>
                    <a:pt x="16764255" y="9431853"/>
                  </a:lnTo>
                  <a:lnTo>
                    <a:pt x="16768732" y="9430606"/>
                  </a:lnTo>
                  <a:lnTo>
                    <a:pt x="16770774" y="9426743"/>
                  </a:lnTo>
                  <a:lnTo>
                    <a:pt x="16773151" y="9423021"/>
                  </a:lnTo>
                  <a:lnTo>
                    <a:pt x="16771855" y="9417733"/>
                  </a:lnTo>
                  <a:lnTo>
                    <a:pt x="16767657" y="9415549"/>
                  </a:lnTo>
                  <a:lnTo>
                    <a:pt x="16762267" y="9412460"/>
                  </a:lnTo>
                  <a:lnTo>
                    <a:pt x="16758546" y="9410085"/>
                  </a:lnTo>
                  <a:close/>
                </a:path>
                <a:path w="17412970" h="9752965">
                  <a:moveTo>
                    <a:pt x="9920323" y="6483260"/>
                  </a:moveTo>
                  <a:lnTo>
                    <a:pt x="9915940" y="6483363"/>
                  </a:lnTo>
                  <a:lnTo>
                    <a:pt x="9909600" y="6483421"/>
                  </a:lnTo>
                  <a:lnTo>
                    <a:pt x="9905217" y="6483523"/>
                  </a:lnTo>
                  <a:lnTo>
                    <a:pt x="9901554" y="6487485"/>
                  </a:lnTo>
                  <a:lnTo>
                    <a:pt x="9901657" y="6491869"/>
                  </a:lnTo>
                  <a:lnTo>
                    <a:pt x="9901853" y="6495109"/>
                  </a:lnTo>
                  <a:lnTo>
                    <a:pt x="9903810" y="6497917"/>
                  </a:lnTo>
                  <a:lnTo>
                    <a:pt x="9907818" y="6499627"/>
                  </a:lnTo>
                  <a:lnTo>
                    <a:pt x="9910105" y="6499813"/>
                  </a:lnTo>
                  <a:lnTo>
                    <a:pt x="9916442" y="6499754"/>
                  </a:lnTo>
                  <a:lnTo>
                    <a:pt x="9920827" y="6499652"/>
                  </a:lnTo>
                  <a:lnTo>
                    <a:pt x="9924491" y="6495691"/>
                  </a:lnTo>
                  <a:lnTo>
                    <a:pt x="9924285" y="6486923"/>
                  </a:lnTo>
                  <a:lnTo>
                    <a:pt x="9920323" y="6483260"/>
                  </a:lnTo>
                  <a:close/>
                </a:path>
                <a:path w="17412970" h="9752965">
                  <a:moveTo>
                    <a:pt x="16680888" y="9365515"/>
                  </a:moveTo>
                  <a:lnTo>
                    <a:pt x="16675935" y="9366953"/>
                  </a:lnTo>
                  <a:lnTo>
                    <a:pt x="16670897" y="9375063"/>
                  </a:lnTo>
                  <a:lnTo>
                    <a:pt x="16672335" y="9380017"/>
                  </a:lnTo>
                  <a:lnTo>
                    <a:pt x="16676390" y="9382536"/>
                  </a:lnTo>
                  <a:lnTo>
                    <a:pt x="16681779" y="9385623"/>
                  </a:lnTo>
                  <a:lnTo>
                    <a:pt x="16686788" y="9387760"/>
                  </a:lnTo>
                  <a:lnTo>
                    <a:pt x="16691265" y="9386513"/>
                  </a:lnTo>
                  <a:lnTo>
                    <a:pt x="16693307" y="9382650"/>
                  </a:lnTo>
                  <a:lnTo>
                    <a:pt x="16695826" y="9378595"/>
                  </a:lnTo>
                  <a:lnTo>
                    <a:pt x="16694388" y="9373641"/>
                  </a:lnTo>
                  <a:lnTo>
                    <a:pt x="16690333" y="9371122"/>
                  </a:lnTo>
                  <a:lnTo>
                    <a:pt x="16684943" y="9368034"/>
                  </a:lnTo>
                  <a:lnTo>
                    <a:pt x="16680888" y="9365515"/>
                  </a:lnTo>
                  <a:close/>
                </a:path>
                <a:path w="17412970" h="9752965">
                  <a:moveTo>
                    <a:pt x="16603514" y="9320279"/>
                  </a:moveTo>
                  <a:lnTo>
                    <a:pt x="16598703" y="9321382"/>
                  </a:lnTo>
                  <a:lnTo>
                    <a:pt x="16596185" y="9325438"/>
                  </a:lnTo>
                  <a:lnTo>
                    <a:pt x="16594000" y="9329635"/>
                  </a:lnTo>
                  <a:lnTo>
                    <a:pt x="16595103" y="9334446"/>
                  </a:lnTo>
                  <a:lnTo>
                    <a:pt x="16599159" y="9336965"/>
                  </a:lnTo>
                  <a:lnTo>
                    <a:pt x="16604548" y="9340054"/>
                  </a:lnTo>
                  <a:lnTo>
                    <a:pt x="16609556" y="9342190"/>
                  </a:lnTo>
                  <a:lnTo>
                    <a:pt x="16613699" y="9340801"/>
                  </a:lnTo>
                  <a:lnTo>
                    <a:pt x="16616076" y="9337079"/>
                  </a:lnTo>
                  <a:lnTo>
                    <a:pt x="16618261" y="9332882"/>
                  </a:lnTo>
                  <a:lnTo>
                    <a:pt x="16617157" y="9328070"/>
                  </a:lnTo>
                  <a:lnTo>
                    <a:pt x="16613102" y="9325552"/>
                  </a:lnTo>
                  <a:lnTo>
                    <a:pt x="16607712" y="9322463"/>
                  </a:lnTo>
                  <a:lnTo>
                    <a:pt x="16603514" y="9320279"/>
                  </a:lnTo>
                  <a:close/>
                </a:path>
                <a:path w="17412970" h="9752965">
                  <a:moveTo>
                    <a:pt x="1582766" y="2904243"/>
                  </a:moveTo>
                  <a:lnTo>
                    <a:pt x="1577430" y="2904729"/>
                  </a:lnTo>
                  <a:lnTo>
                    <a:pt x="1571342" y="2911601"/>
                  </a:lnTo>
                  <a:lnTo>
                    <a:pt x="1571494" y="2916796"/>
                  </a:lnTo>
                  <a:lnTo>
                    <a:pt x="1574930" y="2919840"/>
                  </a:lnTo>
                  <a:lnTo>
                    <a:pt x="1579560" y="2923787"/>
                  </a:lnTo>
                  <a:lnTo>
                    <a:pt x="1580086" y="2924407"/>
                  </a:lnTo>
                  <a:lnTo>
                    <a:pt x="1581754" y="2925118"/>
                  </a:lnTo>
                  <a:lnTo>
                    <a:pt x="1581611" y="2925451"/>
                  </a:lnTo>
                  <a:lnTo>
                    <a:pt x="1584949" y="2926875"/>
                  </a:lnTo>
                  <a:lnTo>
                    <a:pt x="1588808" y="2926154"/>
                  </a:lnTo>
                  <a:lnTo>
                    <a:pt x="1591234" y="2923243"/>
                  </a:lnTo>
                  <a:lnTo>
                    <a:pt x="1594612" y="2919949"/>
                  </a:lnTo>
                  <a:lnTo>
                    <a:pt x="1594126" y="2914612"/>
                  </a:lnTo>
                  <a:lnTo>
                    <a:pt x="1590690" y="2911569"/>
                  </a:lnTo>
                  <a:lnTo>
                    <a:pt x="1586060" y="2907621"/>
                  </a:lnTo>
                  <a:lnTo>
                    <a:pt x="1582766" y="2904243"/>
                  </a:lnTo>
                  <a:close/>
                </a:path>
                <a:path w="17412970" h="9752965">
                  <a:moveTo>
                    <a:pt x="16527236" y="9274325"/>
                  </a:moveTo>
                  <a:lnTo>
                    <a:pt x="16522425" y="9275430"/>
                  </a:lnTo>
                  <a:lnTo>
                    <a:pt x="16519906" y="9279485"/>
                  </a:lnTo>
                  <a:lnTo>
                    <a:pt x="16517529" y="9283206"/>
                  </a:lnTo>
                  <a:lnTo>
                    <a:pt x="16518492" y="9288351"/>
                  </a:lnTo>
                  <a:lnTo>
                    <a:pt x="16522547" y="9290870"/>
                  </a:lnTo>
                  <a:lnTo>
                    <a:pt x="16527936" y="9293958"/>
                  </a:lnTo>
                  <a:lnTo>
                    <a:pt x="16528938" y="9294386"/>
                  </a:lnTo>
                  <a:lnTo>
                    <a:pt x="16528796" y="9294719"/>
                  </a:lnTo>
                  <a:lnTo>
                    <a:pt x="16532802" y="9296428"/>
                  </a:lnTo>
                  <a:lnTo>
                    <a:pt x="16537087" y="9294705"/>
                  </a:lnTo>
                  <a:lnTo>
                    <a:pt x="16539321" y="9291318"/>
                  </a:lnTo>
                  <a:lnTo>
                    <a:pt x="16541840" y="9287262"/>
                  </a:lnTo>
                  <a:lnTo>
                    <a:pt x="16540736" y="9282451"/>
                  </a:lnTo>
                  <a:lnTo>
                    <a:pt x="16536681" y="9279932"/>
                  </a:lnTo>
                  <a:lnTo>
                    <a:pt x="16531292" y="9276844"/>
                  </a:lnTo>
                  <a:lnTo>
                    <a:pt x="16527236" y="9274325"/>
                  </a:lnTo>
                  <a:close/>
                </a:path>
                <a:path w="17412970" h="9752965">
                  <a:moveTo>
                    <a:pt x="10009861" y="6479629"/>
                  </a:moveTo>
                  <a:lnTo>
                    <a:pt x="10005476" y="6479732"/>
                  </a:lnTo>
                  <a:lnTo>
                    <a:pt x="9999137" y="6479790"/>
                  </a:lnTo>
                  <a:lnTo>
                    <a:pt x="9994611" y="6480226"/>
                  </a:lnTo>
                  <a:lnTo>
                    <a:pt x="9990949" y="6484188"/>
                  </a:lnTo>
                  <a:lnTo>
                    <a:pt x="9991052" y="6488572"/>
                  </a:lnTo>
                  <a:lnTo>
                    <a:pt x="9991248" y="6491812"/>
                  </a:lnTo>
                  <a:lnTo>
                    <a:pt x="9993207" y="6494621"/>
                  </a:lnTo>
                  <a:lnTo>
                    <a:pt x="9997213" y="6496330"/>
                  </a:lnTo>
                  <a:lnTo>
                    <a:pt x="9999834" y="6496659"/>
                  </a:lnTo>
                  <a:lnTo>
                    <a:pt x="10006173" y="6496601"/>
                  </a:lnTo>
                  <a:lnTo>
                    <a:pt x="10010699" y="6496164"/>
                  </a:lnTo>
                  <a:lnTo>
                    <a:pt x="10014361" y="6492202"/>
                  </a:lnTo>
                  <a:lnTo>
                    <a:pt x="10014260" y="6487818"/>
                  </a:lnTo>
                  <a:lnTo>
                    <a:pt x="10013822" y="6483292"/>
                  </a:lnTo>
                  <a:lnTo>
                    <a:pt x="10009861" y="6479629"/>
                  </a:lnTo>
                  <a:close/>
                </a:path>
                <a:path w="17412970" h="9752965">
                  <a:moveTo>
                    <a:pt x="16451193" y="9226894"/>
                  </a:moveTo>
                  <a:lnTo>
                    <a:pt x="16446048" y="9227856"/>
                  </a:lnTo>
                  <a:lnTo>
                    <a:pt x="16443917" y="9231287"/>
                  </a:lnTo>
                  <a:lnTo>
                    <a:pt x="16441549" y="9235012"/>
                  </a:lnTo>
                  <a:lnTo>
                    <a:pt x="16441153" y="9235632"/>
                  </a:lnTo>
                  <a:lnTo>
                    <a:pt x="16442115" y="9240777"/>
                  </a:lnTo>
                  <a:lnTo>
                    <a:pt x="16446170" y="9243296"/>
                  </a:lnTo>
                  <a:lnTo>
                    <a:pt x="16451419" y="9246718"/>
                  </a:lnTo>
                  <a:lnTo>
                    <a:pt x="16456091" y="9248711"/>
                  </a:lnTo>
                  <a:lnTo>
                    <a:pt x="16460568" y="9247465"/>
                  </a:lnTo>
                  <a:lnTo>
                    <a:pt x="16462802" y="9244078"/>
                  </a:lnTo>
                  <a:lnTo>
                    <a:pt x="16464783" y="9240977"/>
                  </a:lnTo>
                  <a:lnTo>
                    <a:pt x="16465179" y="9240357"/>
                  </a:lnTo>
                  <a:lnTo>
                    <a:pt x="16464216" y="9235212"/>
                  </a:lnTo>
                  <a:lnTo>
                    <a:pt x="16460162" y="9232693"/>
                  </a:lnTo>
                  <a:lnTo>
                    <a:pt x="16454915" y="9229271"/>
                  </a:lnTo>
                  <a:lnTo>
                    <a:pt x="16451193" y="9226894"/>
                  </a:lnTo>
                  <a:close/>
                </a:path>
                <a:path w="17412970" h="9752965">
                  <a:moveTo>
                    <a:pt x="1515567" y="2844407"/>
                  </a:moveTo>
                  <a:lnTo>
                    <a:pt x="1510373" y="2844558"/>
                  </a:lnTo>
                  <a:lnTo>
                    <a:pt x="1504285" y="2851431"/>
                  </a:lnTo>
                  <a:lnTo>
                    <a:pt x="1504436" y="2856625"/>
                  </a:lnTo>
                  <a:lnTo>
                    <a:pt x="1507872" y="2859670"/>
                  </a:lnTo>
                  <a:lnTo>
                    <a:pt x="1512359" y="2863951"/>
                  </a:lnTo>
                  <a:lnTo>
                    <a:pt x="1513218" y="2864712"/>
                  </a:lnTo>
                  <a:lnTo>
                    <a:pt x="1517891" y="2866705"/>
                  </a:lnTo>
                  <a:lnTo>
                    <a:pt x="1521751" y="2865984"/>
                  </a:lnTo>
                  <a:lnTo>
                    <a:pt x="1527078" y="2859971"/>
                  </a:lnTo>
                  <a:lnTo>
                    <a:pt x="1526926" y="2854776"/>
                  </a:lnTo>
                  <a:lnTo>
                    <a:pt x="1523490" y="2851732"/>
                  </a:lnTo>
                  <a:lnTo>
                    <a:pt x="1519003" y="2847451"/>
                  </a:lnTo>
                  <a:lnTo>
                    <a:pt x="1515567" y="2844407"/>
                  </a:lnTo>
                  <a:close/>
                </a:path>
                <a:path w="17412970" h="9752965">
                  <a:moveTo>
                    <a:pt x="16375770" y="9178939"/>
                  </a:moveTo>
                  <a:lnTo>
                    <a:pt x="16370482" y="9180234"/>
                  </a:lnTo>
                  <a:lnTo>
                    <a:pt x="16366125" y="9187056"/>
                  </a:lnTo>
                  <a:lnTo>
                    <a:pt x="16365729" y="9187676"/>
                  </a:lnTo>
                  <a:lnTo>
                    <a:pt x="16366691" y="9192821"/>
                  </a:lnTo>
                  <a:lnTo>
                    <a:pt x="16370746" y="9195340"/>
                  </a:lnTo>
                  <a:lnTo>
                    <a:pt x="16375994" y="9198762"/>
                  </a:lnTo>
                  <a:lnTo>
                    <a:pt x="16380668" y="9200756"/>
                  </a:lnTo>
                  <a:lnTo>
                    <a:pt x="16385145" y="9199509"/>
                  </a:lnTo>
                  <a:lnTo>
                    <a:pt x="16387378" y="9196122"/>
                  </a:lnTo>
                  <a:lnTo>
                    <a:pt x="16389755" y="9192401"/>
                  </a:lnTo>
                  <a:lnTo>
                    <a:pt x="16388793" y="9187256"/>
                  </a:lnTo>
                  <a:lnTo>
                    <a:pt x="16384738" y="9184737"/>
                  </a:lnTo>
                  <a:lnTo>
                    <a:pt x="16375770" y="9178939"/>
                  </a:lnTo>
                  <a:close/>
                </a:path>
                <a:path w="17412970" h="9752965">
                  <a:moveTo>
                    <a:pt x="16300631" y="9130315"/>
                  </a:moveTo>
                  <a:lnTo>
                    <a:pt x="16295343" y="9131610"/>
                  </a:lnTo>
                  <a:lnTo>
                    <a:pt x="16293363" y="9134711"/>
                  </a:lnTo>
                  <a:lnTo>
                    <a:pt x="16290836" y="9138762"/>
                  </a:lnTo>
                  <a:lnTo>
                    <a:pt x="16290448" y="9139386"/>
                  </a:lnTo>
                  <a:lnTo>
                    <a:pt x="16291743" y="9144674"/>
                  </a:lnTo>
                  <a:lnTo>
                    <a:pt x="16300712" y="9150472"/>
                  </a:lnTo>
                  <a:lnTo>
                    <a:pt x="16305720" y="9152608"/>
                  </a:lnTo>
                  <a:lnTo>
                    <a:pt x="16310197" y="9151362"/>
                  </a:lnTo>
                  <a:lnTo>
                    <a:pt x="16312432" y="9147974"/>
                  </a:lnTo>
                  <a:lnTo>
                    <a:pt x="16314563" y="9144543"/>
                  </a:lnTo>
                  <a:lnTo>
                    <a:pt x="16314950" y="9143920"/>
                  </a:lnTo>
                  <a:lnTo>
                    <a:pt x="16313654" y="9138632"/>
                  </a:lnTo>
                  <a:lnTo>
                    <a:pt x="16304687" y="9132834"/>
                  </a:lnTo>
                  <a:lnTo>
                    <a:pt x="16300631" y="9130315"/>
                  </a:lnTo>
                  <a:close/>
                </a:path>
                <a:path w="17412970" h="9752965">
                  <a:moveTo>
                    <a:pt x="10099300" y="6474378"/>
                  </a:moveTo>
                  <a:lnTo>
                    <a:pt x="10094772" y="6474814"/>
                  </a:lnTo>
                  <a:lnTo>
                    <a:pt x="10088627" y="6475350"/>
                  </a:lnTo>
                  <a:lnTo>
                    <a:pt x="10084101" y="6475786"/>
                  </a:lnTo>
                  <a:lnTo>
                    <a:pt x="10080105" y="6479605"/>
                  </a:lnTo>
                  <a:lnTo>
                    <a:pt x="10080542" y="6484132"/>
                  </a:lnTo>
                  <a:lnTo>
                    <a:pt x="10080737" y="6487372"/>
                  </a:lnTo>
                  <a:lnTo>
                    <a:pt x="10083029" y="6490323"/>
                  </a:lnTo>
                  <a:lnTo>
                    <a:pt x="10085699" y="6491462"/>
                  </a:lnTo>
                  <a:lnTo>
                    <a:pt x="10086175" y="6491270"/>
                  </a:lnTo>
                  <a:lnTo>
                    <a:pt x="10087177" y="6491698"/>
                  </a:lnTo>
                  <a:lnTo>
                    <a:pt x="10089800" y="6492027"/>
                  </a:lnTo>
                  <a:lnTo>
                    <a:pt x="10095946" y="6491492"/>
                  </a:lnTo>
                  <a:lnTo>
                    <a:pt x="10100138" y="6490913"/>
                  </a:lnTo>
                  <a:lnTo>
                    <a:pt x="10104136" y="6487094"/>
                  </a:lnTo>
                  <a:lnTo>
                    <a:pt x="10103699" y="6482568"/>
                  </a:lnTo>
                  <a:lnTo>
                    <a:pt x="10103121" y="6478376"/>
                  </a:lnTo>
                  <a:lnTo>
                    <a:pt x="10099300" y="6474378"/>
                  </a:lnTo>
                  <a:close/>
                </a:path>
                <a:path w="17412970" h="9752965">
                  <a:moveTo>
                    <a:pt x="1449462" y="2783854"/>
                  </a:moveTo>
                  <a:lnTo>
                    <a:pt x="1444268" y="2784006"/>
                  </a:lnTo>
                  <a:lnTo>
                    <a:pt x="1438180" y="2790878"/>
                  </a:lnTo>
                  <a:lnTo>
                    <a:pt x="1438331" y="2796072"/>
                  </a:lnTo>
                  <a:lnTo>
                    <a:pt x="1441768" y="2799117"/>
                  </a:lnTo>
                  <a:lnTo>
                    <a:pt x="1446254" y="2803398"/>
                  </a:lnTo>
                  <a:lnTo>
                    <a:pt x="1447114" y="2804159"/>
                  </a:lnTo>
                  <a:lnTo>
                    <a:pt x="1451787" y="2806152"/>
                  </a:lnTo>
                  <a:lnTo>
                    <a:pt x="1455646" y="2805431"/>
                  </a:lnTo>
                  <a:lnTo>
                    <a:pt x="1460973" y="2799417"/>
                  </a:lnTo>
                  <a:lnTo>
                    <a:pt x="1460822" y="2794224"/>
                  </a:lnTo>
                  <a:lnTo>
                    <a:pt x="1457386" y="2791179"/>
                  </a:lnTo>
                  <a:lnTo>
                    <a:pt x="1452898" y="2786898"/>
                  </a:lnTo>
                  <a:lnTo>
                    <a:pt x="1449462" y="2783854"/>
                  </a:lnTo>
                  <a:close/>
                </a:path>
                <a:path w="17412970" h="9752965">
                  <a:moveTo>
                    <a:pt x="16226111" y="9081166"/>
                  </a:moveTo>
                  <a:lnTo>
                    <a:pt x="16220823" y="9082462"/>
                  </a:lnTo>
                  <a:lnTo>
                    <a:pt x="16218645" y="9085872"/>
                  </a:lnTo>
                  <a:lnTo>
                    <a:pt x="16218446" y="9086182"/>
                  </a:lnTo>
                  <a:lnTo>
                    <a:pt x="16215813" y="9089794"/>
                  </a:lnTo>
                  <a:lnTo>
                    <a:pt x="16215593" y="9090095"/>
                  </a:lnTo>
                  <a:lnTo>
                    <a:pt x="16216890" y="9095383"/>
                  </a:lnTo>
                  <a:lnTo>
                    <a:pt x="16225857" y="9101180"/>
                  </a:lnTo>
                  <a:lnTo>
                    <a:pt x="16227194" y="9101751"/>
                  </a:lnTo>
                  <a:lnTo>
                    <a:pt x="16227052" y="9102084"/>
                  </a:lnTo>
                  <a:lnTo>
                    <a:pt x="16230725" y="9103651"/>
                  </a:lnTo>
                  <a:lnTo>
                    <a:pt x="16235200" y="9102404"/>
                  </a:lnTo>
                  <a:lnTo>
                    <a:pt x="16237231" y="9099325"/>
                  </a:lnTo>
                  <a:lnTo>
                    <a:pt x="16237434" y="9099017"/>
                  </a:lnTo>
                  <a:lnTo>
                    <a:pt x="16240068" y="9095405"/>
                  </a:lnTo>
                  <a:lnTo>
                    <a:pt x="16240287" y="9095104"/>
                  </a:lnTo>
                  <a:lnTo>
                    <a:pt x="16238992" y="9089817"/>
                  </a:lnTo>
                  <a:lnTo>
                    <a:pt x="16230024" y="9084018"/>
                  </a:lnTo>
                  <a:lnTo>
                    <a:pt x="16226111" y="9081166"/>
                  </a:lnTo>
                  <a:close/>
                </a:path>
                <a:path w="17412970" h="9752965">
                  <a:moveTo>
                    <a:pt x="16151397" y="9031540"/>
                  </a:moveTo>
                  <a:lnTo>
                    <a:pt x="16146111" y="9032836"/>
                  </a:lnTo>
                  <a:lnTo>
                    <a:pt x="16143932" y="9036247"/>
                  </a:lnTo>
                  <a:lnTo>
                    <a:pt x="16143734" y="9036557"/>
                  </a:lnTo>
                  <a:lnTo>
                    <a:pt x="16141102" y="9040169"/>
                  </a:lnTo>
                  <a:lnTo>
                    <a:pt x="16140883" y="9040470"/>
                  </a:lnTo>
                  <a:lnTo>
                    <a:pt x="16142178" y="9045757"/>
                  </a:lnTo>
                  <a:lnTo>
                    <a:pt x="16151147" y="9051555"/>
                  </a:lnTo>
                  <a:lnTo>
                    <a:pt x="16152481" y="9052125"/>
                  </a:lnTo>
                  <a:lnTo>
                    <a:pt x="16152338" y="9052458"/>
                  </a:lnTo>
                  <a:lnTo>
                    <a:pt x="16156010" y="9054025"/>
                  </a:lnTo>
                  <a:lnTo>
                    <a:pt x="16160489" y="9052779"/>
                  </a:lnTo>
                  <a:lnTo>
                    <a:pt x="16162521" y="9049700"/>
                  </a:lnTo>
                  <a:lnTo>
                    <a:pt x="16162723" y="9049392"/>
                  </a:lnTo>
                  <a:lnTo>
                    <a:pt x="16165357" y="9045780"/>
                  </a:lnTo>
                  <a:lnTo>
                    <a:pt x="16165576" y="9045479"/>
                  </a:lnTo>
                  <a:lnTo>
                    <a:pt x="16164280" y="9040192"/>
                  </a:lnTo>
                  <a:lnTo>
                    <a:pt x="16155310" y="9034392"/>
                  </a:lnTo>
                  <a:lnTo>
                    <a:pt x="16151397" y="9031540"/>
                  </a:lnTo>
                  <a:close/>
                </a:path>
                <a:path w="17412970" h="9752965">
                  <a:moveTo>
                    <a:pt x="1385404" y="2722202"/>
                  </a:moveTo>
                  <a:lnTo>
                    <a:pt x="1379877" y="2722211"/>
                  </a:lnTo>
                  <a:lnTo>
                    <a:pt x="1376832" y="2725648"/>
                  </a:lnTo>
                  <a:lnTo>
                    <a:pt x="1373454" y="2728942"/>
                  </a:lnTo>
                  <a:lnTo>
                    <a:pt x="1373464" y="2734469"/>
                  </a:lnTo>
                  <a:lnTo>
                    <a:pt x="1376900" y="2737513"/>
                  </a:lnTo>
                  <a:lnTo>
                    <a:pt x="1381387" y="2741794"/>
                  </a:lnTo>
                  <a:lnTo>
                    <a:pt x="1382246" y="2742555"/>
                  </a:lnTo>
                  <a:lnTo>
                    <a:pt x="1383915" y="2743267"/>
                  </a:lnTo>
                  <a:lnTo>
                    <a:pt x="1384107" y="2743744"/>
                  </a:lnTo>
                  <a:lnTo>
                    <a:pt x="1387111" y="2745025"/>
                  </a:lnTo>
                  <a:lnTo>
                    <a:pt x="1390970" y="2744304"/>
                  </a:lnTo>
                  <a:lnTo>
                    <a:pt x="1393253" y="2741727"/>
                  </a:lnTo>
                  <a:lnTo>
                    <a:pt x="1396631" y="2738433"/>
                  </a:lnTo>
                  <a:lnTo>
                    <a:pt x="1396621" y="2732905"/>
                  </a:lnTo>
                  <a:lnTo>
                    <a:pt x="1393185" y="2729860"/>
                  </a:lnTo>
                  <a:lnTo>
                    <a:pt x="1388698" y="2725579"/>
                  </a:lnTo>
                  <a:lnTo>
                    <a:pt x="1385404" y="2722202"/>
                  </a:lnTo>
                  <a:close/>
                </a:path>
                <a:path w="17412970" h="9752965">
                  <a:moveTo>
                    <a:pt x="10188405" y="6468985"/>
                  </a:moveTo>
                  <a:lnTo>
                    <a:pt x="10183879" y="6469422"/>
                  </a:lnTo>
                  <a:lnTo>
                    <a:pt x="10177734" y="6469957"/>
                  </a:lnTo>
                  <a:lnTo>
                    <a:pt x="10173208" y="6470394"/>
                  </a:lnTo>
                  <a:lnTo>
                    <a:pt x="10169543" y="6474354"/>
                  </a:lnTo>
                  <a:lnTo>
                    <a:pt x="10169980" y="6478881"/>
                  </a:lnTo>
                  <a:lnTo>
                    <a:pt x="10170509" y="6482263"/>
                  </a:lnTo>
                  <a:lnTo>
                    <a:pt x="10172469" y="6485072"/>
                  </a:lnTo>
                  <a:lnTo>
                    <a:pt x="10175140" y="6486211"/>
                  </a:lnTo>
                  <a:lnTo>
                    <a:pt x="10175282" y="6485877"/>
                  </a:lnTo>
                  <a:lnTo>
                    <a:pt x="10176284" y="6486305"/>
                  </a:lnTo>
                  <a:lnTo>
                    <a:pt x="10178905" y="6486633"/>
                  </a:lnTo>
                  <a:lnTo>
                    <a:pt x="10185051" y="6486099"/>
                  </a:lnTo>
                  <a:lnTo>
                    <a:pt x="10189579" y="6485663"/>
                  </a:lnTo>
                  <a:lnTo>
                    <a:pt x="10193240" y="6481701"/>
                  </a:lnTo>
                  <a:lnTo>
                    <a:pt x="10192368" y="6472648"/>
                  </a:lnTo>
                  <a:lnTo>
                    <a:pt x="10188405" y="6468985"/>
                  </a:lnTo>
                  <a:close/>
                </a:path>
                <a:path w="17412970" h="9752965">
                  <a:moveTo>
                    <a:pt x="16077305" y="8981389"/>
                  </a:moveTo>
                  <a:lnTo>
                    <a:pt x="16071827" y="8982209"/>
                  </a:lnTo>
                  <a:lnTo>
                    <a:pt x="16067074" y="8989651"/>
                  </a:lnTo>
                  <a:lnTo>
                    <a:pt x="16067893" y="8995130"/>
                  </a:lnTo>
                  <a:lnTo>
                    <a:pt x="16076861" y="9000929"/>
                  </a:lnTo>
                  <a:lnTo>
                    <a:pt x="16081869" y="9003065"/>
                  </a:lnTo>
                  <a:lnTo>
                    <a:pt x="16086204" y="9002152"/>
                  </a:lnTo>
                  <a:lnTo>
                    <a:pt x="16088439" y="8998765"/>
                  </a:lnTo>
                  <a:lnTo>
                    <a:pt x="16090815" y="8995044"/>
                  </a:lnTo>
                  <a:lnTo>
                    <a:pt x="16089996" y="8989565"/>
                  </a:lnTo>
                  <a:lnTo>
                    <a:pt x="16077305" y="8981389"/>
                  </a:lnTo>
                  <a:close/>
                </a:path>
                <a:path w="17412970" h="9752965">
                  <a:moveTo>
                    <a:pt x="16003831" y="8930714"/>
                  </a:moveTo>
                  <a:lnTo>
                    <a:pt x="15998685" y="8931676"/>
                  </a:lnTo>
                  <a:lnTo>
                    <a:pt x="15995974" y="8935255"/>
                  </a:lnTo>
                  <a:lnTo>
                    <a:pt x="15993598" y="8938975"/>
                  </a:lnTo>
                  <a:lnTo>
                    <a:pt x="15994559" y="8944120"/>
                  </a:lnTo>
                  <a:lnTo>
                    <a:pt x="15998139" y="8946831"/>
                  </a:lnTo>
                  <a:lnTo>
                    <a:pt x="16003388" y="8950254"/>
                  </a:lnTo>
                  <a:lnTo>
                    <a:pt x="16008395" y="8952390"/>
                  </a:lnTo>
                  <a:lnTo>
                    <a:pt x="16012728" y="8951476"/>
                  </a:lnTo>
                  <a:lnTo>
                    <a:pt x="16014963" y="8948089"/>
                  </a:lnTo>
                  <a:lnTo>
                    <a:pt x="16017339" y="8944368"/>
                  </a:lnTo>
                  <a:lnTo>
                    <a:pt x="16016378" y="8939223"/>
                  </a:lnTo>
                  <a:lnTo>
                    <a:pt x="16012799" y="8936512"/>
                  </a:lnTo>
                  <a:lnTo>
                    <a:pt x="16003831" y="8930714"/>
                  </a:lnTo>
                  <a:close/>
                </a:path>
                <a:path w="17412970" h="9752965">
                  <a:moveTo>
                    <a:pt x="1320964" y="2659597"/>
                  </a:moveTo>
                  <a:lnTo>
                    <a:pt x="1315770" y="2659748"/>
                  </a:lnTo>
                  <a:lnTo>
                    <a:pt x="1309014" y="2666336"/>
                  </a:lnTo>
                  <a:lnTo>
                    <a:pt x="1309166" y="2671530"/>
                  </a:lnTo>
                  <a:lnTo>
                    <a:pt x="1312460" y="2674908"/>
                  </a:lnTo>
                  <a:lnTo>
                    <a:pt x="1316947" y="2679189"/>
                  </a:lnTo>
                  <a:lnTo>
                    <a:pt x="1317330" y="2680142"/>
                  </a:lnTo>
                  <a:lnTo>
                    <a:pt x="1322671" y="2682420"/>
                  </a:lnTo>
                  <a:lnTo>
                    <a:pt x="1326196" y="2681557"/>
                  </a:lnTo>
                  <a:lnTo>
                    <a:pt x="1328813" y="2679122"/>
                  </a:lnTo>
                  <a:lnTo>
                    <a:pt x="1332190" y="2675828"/>
                  </a:lnTo>
                  <a:lnTo>
                    <a:pt x="1332039" y="2670634"/>
                  </a:lnTo>
                  <a:lnTo>
                    <a:pt x="1328745" y="2667256"/>
                  </a:lnTo>
                  <a:lnTo>
                    <a:pt x="1324258" y="2662975"/>
                  </a:lnTo>
                  <a:lnTo>
                    <a:pt x="1320964" y="2659597"/>
                  </a:lnTo>
                  <a:close/>
                </a:path>
                <a:path w="17412970" h="9752965">
                  <a:moveTo>
                    <a:pt x="15930307" y="8879228"/>
                  </a:moveTo>
                  <a:lnTo>
                    <a:pt x="15924827" y="8880047"/>
                  </a:lnTo>
                  <a:lnTo>
                    <a:pt x="15920075" y="8887490"/>
                  </a:lnTo>
                  <a:lnTo>
                    <a:pt x="15921036" y="8892635"/>
                  </a:lnTo>
                  <a:lnTo>
                    <a:pt x="15924615" y="8895345"/>
                  </a:lnTo>
                  <a:lnTo>
                    <a:pt x="15929721" y="8899101"/>
                  </a:lnTo>
                  <a:lnTo>
                    <a:pt x="15934727" y="8901236"/>
                  </a:lnTo>
                  <a:lnTo>
                    <a:pt x="15939063" y="8900325"/>
                  </a:lnTo>
                  <a:lnTo>
                    <a:pt x="15941298" y="8896937"/>
                  </a:lnTo>
                  <a:lnTo>
                    <a:pt x="15943674" y="8893216"/>
                  </a:lnTo>
                  <a:lnTo>
                    <a:pt x="15942712" y="8888071"/>
                  </a:lnTo>
                  <a:lnTo>
                    <a:pt x="15939133" y="8885361"/>
                  </a:lnTo>
                  <a:lnTo>
                    <a:pt x="15934028" y="8881605"/>
                  </a:lnTo>
                  <a:lnTo>
                    <a:pt x="15930307" y="8879228"/>
                  </a:lnTo>
                  <a:close/>
                </a:path>
                <a:path w="17412970" h="9752965">
                  <a:moveTo>
                    <a:pt x="10277846" y="6463735"/>
                  </a:moveTo>
                  <a:lnTo>
                    <a:pt x="10273320" y="6464171"/>
                  </a:lnTo>
                  <a:lnTo>
                    <a:pt x="10267172" y="6464705"/>
                  </a:lnTo>
                  <a:lnTo>
                    <a:pt x="10262646" y="6465143"/>
                  </a:lnTo>
                  <a:lnTo>
                    <a:pt x="10258984" y="6469104"/>
                  </a:lnTo>
                  <a:lnTo>
                    <a:pt x="10259420" y="6473631"/>
                  </a:lnTo>
                  <a:lnTo>
                    <a:pt x="10259759" y="6476537"/>
                  </a:lnTo>
                  <a:lnTo>
                    <a:pt x="10261718" y="6479345"/>
                  </a:lnTo>
                  <a:lnTo>
                    <a:pt x="10264388" y="6480484"/>
                  </a:lnTo>
                  <a:lnTo>
                    <a:pt x="10264581" y="6480961"/>
                  </a:lnTo>
                  <a:lnTo>
                    <a:pt x="10265582" y="6481388"/>
                  </a:lnTo>
                  <a:lnTo>
                    <a:pt x="10268344" y="6481383"/>
                  </a:lnTo>
                  <a:lnTo>
                    <a:pt x="10274492" y="6480849"/>
                  </a:lnTo>
                  <a:lnTo>
                    <a:pt x="10279019" y="6480412"/>
                  </a:lnTo>
                  <a:lnTo>
                    <a:pt x="10282681" y="6476451"/>
                  </a:lnTo>
                  <a:lnTo>
                    <a:pt x="10281807" y="6467398"/>
                  </a:lnTo>
                  <a:lnTo>
                    <a:pt x="10277846" y="6463735"/>
                  </a:lnTo>
                  <a:close/>
                </a:path>
                <a:path w="17412970" h="9752965">
                  <a:moveTo>
                    <a:pt x="15857258" y="8827551"/>
                  </a:moveTo>
                  <a:lnTo>
                    <a:pt x="15852113" y="8828511"/>
                  </a:lnTo>
                  <a:lnTo>
                    <a:pt x="15849403" y="8832091"/>
                  </a:lnTo>
                  <a:lnTo>
                    <a:pt x="15847027" y="8835812"/>
                  </a:lnTo>
                  <a:lnTo>
                    <a:pt x="15847992" y="8840959"/>
                  </a:lnTo>
                  <a:lnTo>
                    <a:pt x="15851569" y="8843668"/>
                  </a:lnTo>
                  <a:lnTo>
                    <a:pt x="15856674" y="8847424"/>
                  </a:lnTo>
                  <a:lnTo>
                    <a:pt x="15861680" y="8849559"/>
                  </a:lnTo>
                  <a:lnTo>
                    <a:pt x="15866017" y="8848648"/>
                  </a:lnTo>
                  <a:lnTo>
                    <a:pt x="15868250" y="8845260"/>
                  </a:lnTo>
                  <a:lnTo>
                    <a:pt x="15870627" y="8841539"/>
                  </a:lnTo>
                  <a:lnTo>
                    <a:pt x="15869663" y="8836393"/>
                  </a:lnTo>
                  <a:lnTo>
                    <a:pt x="15866085" y="8833683"/>
                  </a:lnTo>
                  <a:lnTo>
                    <a:pt x="15860979" y="8829927"/>
                  </a:lnTo>
                  <a:lnTo>
                    <a:pt x="15857258" y="8827551"/>
                  </a:lnTo>
                  <a:close/>
                </a:path>
                <a:path w="17412970" h="9752965">
                  <a:moveTo>
                    <a:pt x="1257000" y="2596800"/>
                  </a:moveTo>
                  <a:lnTo>
                    <a:pt x="1245344" y="2608400"/>
                  </a:lnTo>
                  <a:lnTo>
                    <a:pt x="1248638" y="2611778"/>
                  </a:lnTo>
                  <a:lnTo>
                    <a:pt x="1253124" y="2616060"/>
                  </a:lnTo>
                  <a:lnTo>
                    <a:pt x="1253841" y="2617154"/>
                  </a:lnTo>
                  <a:lnTo>
                    <a:pt x="1255844" y="2618009"/>
                  </a:lnTo>
                  <a:lnTo>
                    <a:pt x="1255987" y="2617675"/>
                  </a:lnTo>
                  <a:lnTo>
                    <a:pt x="1258991" y="2618956"/>
                  </a:lnTo>
                  <a:lnTo>
                    <a:pt x="1262374" y="2618427"/>
                  </a:lnTo>
                  <a:lnTo>
                    <a:pt x="1264991" y="2615992"/>
                  </a:lnTo>
                  <a:lnTo>
                    <a:pt x="1267781" y="2612842"/>
                  </a:lnTo>
                  <a:lnTo>
                    <a:pt x="1268035" y="2612555"/>
                  </a:lnTo>
                  <a:lnTo>
                    <a:pt x="1268217" y="2607504"/>
                  </a:lnTo>
                  <a:lnTo>
                    <a:pt x="1264923" y="2604126"/>
                  </a:lnTo>
                  <a:lnTo>
                    <a:pt x="1260436" y="2599844"/>
                  </a:lnTo>
                  <a:lnTo>
                    <a:pt x="1257000" y="2596800"/>
                  </a:lnTo>
                  <a:close/>
                </a:path>
                <a:path w="17412970" h="9752965">
                  <a:moveTo>
                    <a:pt x="15784688" y="8775682"/>
                  </a:moveTo>
                  <a:lnTo>
                    <a:pt x="15779542" y="8776644"/>
                  </a:lnTo>
                  <a:lnTo>
                    <a:pt x="15774123" y="8783801"/>
                  </a:lnTo>
                  <a:lnTo>
                    <a:pt x="15775084" y="8788946"/>
                  </a:lnTo>
                  <a:lnTo>
                    <a:pt x="15778662" y="8791656"/>
                  </a:lnTo>
                  <a:lnTo>
                    <a:pt x="15783768" y="8795413"/>
                  </a:lnTo>
                  <a:lnTo>
                    <a:pt x="15785438" y="8796125"/>
                  </a:lnTo>
                  <a:lnTo>
                    <a:pt x="15785296" y="8796459"/>
                  </a:lnTo>
                  <a:lnTo>
                    <a:pt x="15788634" y="8797883"/>
                  </a:lnTo>
                  <a:lnTo>
                    <a:pt x="15792968" y="8796969"/>
                  </a:lnTo>
                  <a:lnTo>
                    <a:pt x="15795203" y="8793583"/>
                  </a:lnTo>
                  <a:lnTo>
                    <a:pt x="15797912" y="8790003"/>
                  </a:lnTo>
                  <a:lnTo>
                    <a:pt x="15796951" y="8784859"/>
                  </a:lnTo>
                  <a:lnTo>
                    <a:pt x="15793372" y="8782148"/>
                  </a:lnTo>
                  <a:lnTo>
                    <a:pt x="15788268" y="8778393"/>
                  </a:lnTo>
                  <a:lnTo>
                    <a:pt x="15784688" y="8775682"/>
                  </a:lnTo>
                  <a:close/>
                </a:path>
                <a:path w="17412970" h="9752965">
                  <a:moveTo>
                    <a:pt x="10367188" y="6456864"/>
                  </a:moveTo>
                  <a:lnTo>
                    <a:pt x="10362661" y="6457300"/>
                  </a:lnTo>
                  <a:lnTo>
                    <a:pt x="10356513" y="6457835"/>
                  </a:lnTo>
                  <a:lnTo>
                    <a:pt x="10351653" y="6458129"/>
                  </a:lnTo>
                  <a:lnTo>
                    <a:pt x="10348326" y="6462233"/>
                  </a:lnTo>
                  <a:lnTo>
                    <a:pt x="10348762" y="6466760"/>
                  </a:lnTo>
                  <a:lnTo>
                    <a:pt x="10348958" y="6470000"/>
                  </a:lnTo>
                  <a:lnTo>
                    <a:pt x="10351059" y="6472474"/>
                  </a:lnTo>
                  <a:lnTo>
                    <a:pt x="10353731" y="6473614"/>
                  </a:lnTo>
                  <a:lnTo>
                    <a:pt x="10353588" y="6473948"/>
                  </a:lnTo>
                  <a:lnTo>
                    <a:pt x="10354923" y="6474518"/>
                  </a:lnTo>
                  <a:lnTo>
                    <a:pt x="10357687" y="6474513"/>
                  </a:lnTo>
                  <a:lnTo>
                    <a:pt x="10363834" y="6473979"/>
                  </a:lnTo>
                  <a:lnTo>
                    <a:pt x="10368694" y="6473684"/>
                  </a:lnTo>
                  <a:lnTo>
                    <a:pt x="10372022" y="6469580"/>
                  </a:lnTo>
                  <a:lnTo>
                    <a:pt x="10371585" y="6465053"/>
                  </a:lnTo>
                  <a:lnTo>
                    <a:pt x="10371292" y="6460193"/>
                  </a:lnTo>
                  <a:lnTo>
                    <a:pt x="10367188" y="6456864"/>
                  </a:lnTo>
                  <a:close/>
                </a:path>
                <a:path w="17412970" h="9752965">
                  <a:moveTo>
                    <a:pt x="1194891" y="2532428"/>
                  </a:moveTo>
                  <a:lnTo>
                    <a:pt x="1189840" y="2532246"/>
                  </a:lnTo>
                  <a:lnTo>
                    <a:pt x="1183084" y="2538834"/>
                  </a:lnTo>
                  <a:lnTo>
                    <a:pt x="1182902" y="2543886"/>
                  </a:lnTo>
                  <a:lnTo>
                    <a:pt x="1186195" y="2547263"/>
                  </a:lnTo>
                  <a:lnTo>
                    <a:pt x="1190540" y="2551879"/>
                  </a:lnTo>
                  <a:lnTo>
                    <a:pt x="1191257" y="2552974"/>
                  </a:lnTo>
                  <a:lnTo>
                    <a:pt x="1196264" y="2555110"/>
                  </a:lnTo>
                  <a:lnTo>
                    <a:pt x="1199647" y="2554580"/>
                  </a:lnTo>
                  <a:lnTo>
                    <a:pt x="1202264" y="2552145"/>
                  </a:lnTo>
                  <a:lnTo>
                    <a:pt x="1205642" y="2548851"/>
                  </a:lnTo>
                  <a:lnTo>
                    <a:pt x="1205824" y="2543799"/>
                  </a:lnTo>
                  <a:lnTo>
                    <a:pt x="1202530" y="2540421"/>
                  </a:lnTo>
                  <a:lnTo>
                    <a:pt x="1198185" y="2535806"/>
                  </a:lnTo>
                  <a:lnTo>
                    <a:pt x="1194891" y="2532428"/>
                  </a:lnTo>
                  <a:close/>
                </a:path>
                <a:path w="17412970" h="9752965">
                  <a:moveTo>
                    <a:pt x="15712258" y="8723479"/>
                  </a:moveTo>
                  <a:lnTo>
                    <a:pt x="15707114" y="8724441"/>
                  </a:lnTo>
                  <a:lnTo>
                    <a:pt x="15701693" y="8731599"/>
                  </a:lnTo>
                  <a:lnTo>
                    <a:pt x="15702656" y="8736744"/>
                  </a:lnTo>
                  <a:lnTo>
                    <a:pt x="15706235" y="8739455"/>
                  </a:lnTo>
                  <a:lnTo>
                    <a:pt x="15711340" y="8743210"/>
                  </a:lnTo>
                  <a:lnTo>
                    <a:pt x="15713008" y="8743922"/>
                  </a:lnTo>
                  <a:lnTo>
                    <a:pt x="15712866" y="8744256"/>
                  </a:lnTo>
                  <a:lnTo>
                    <a:pt x="15716204" y="8745680"/>
                  </a:lnTo>
                  <a:lnTo>
                    <a:pt x="15720538" y="8744767"/>
                  </a:lnTo>
                  <a:lnTo>
                    <a:pt x="15722773" y="8741379"/>
                  </a:lnTo>
                  <a:lnTo>
                    <a:pt x="15725483" y="8737801"/>
                  </a:lnTo>
                  <a:lnTo>
                    <a:pt x="15724522" y="8732656"/>
                  </a:lnTo>
                  <a:lnTo>
                    <a:pt x="15720942" y="8729945"/>
                  </a:lnTo>
                  <a:lnTo>
                    <a:pt x="15715838" y="8726190"/>
                  </a:lnTo>
                  <a:lnTo>
                    <a:pt x="15712258" y="8723479"/>
                  </a:lnTo>
                  <a:close/>
                </a:path>
                <a:path w="17412970" h="9752965">
                  <a:moveTo>
                    <a:pt x="15639923" y="8670132"/>
                  </a:moveTo>
                  <a:lnTo>
                    <a:pt x="15634778" y="8671095"/>
                  </a:lnTo>
                  <a:lnTo>
                    <a:pt x="15632069" y="8674674"/>
                  </a:lnTo>
                  <a:lnTo>
                    <a:pt x="15629216" y="8678586"/>
                  </a:lnTo>
                  <a:lnTo>
                    <a:pt x="15630177" y="8683731"/>
                  </a:lnTo>
                  <a:lnTo>
                    <a:pt x="15633756" y="8686441"/>
                  </a:lnTo>
                  <a:lnTo>
                    <a:pt x="15638861" y="8690198"/>
                  </a:lnTo>
                  <a:lnTo>
                    <a:pt x="15640532" y="8690910"/>
                  </a:lnTo>
                  <a:lnTo>
                    <a:pt x="15640721" y="8691385"/>
                  </a:lnTo>
                  <a:lnTo>
                    <a:pt x="15644060" y="8692809"/>
                  </a:lnTo>
                  <a:lnTo>
                    <a:pt x="15648395" y="8691897"/>
                  </a:lnTo>
                  <a:lnTo>
                    <a:pt x="15650630" y="8688510"/>
                  </a:lnTo>
                  <a:lnTo>
                    <a:pt x="15653483" y="8684597"/>
                  </a:lnTo>
                  <a:lnTo>
                    <a:pt x="15652521" y="8679453"/>
                  </a:lnTo>
                  <a:lnTo>
                    <a:pt x="15648942" y="8676742"/>
                  </a:lnTo>
                  <a:lnTo>
                    <a:pt x="15639923" y="8670132"/>
                  </a:lnTo>
                  <a:close/>
                </a:path>
                <a:path w="17412970" h="9752965">
                  <a:moveTo>
                    <a:pt x="10456196" y="6449851"/>
                  </a:moveTo>
                  <a:lnTo>
                    <a:pt x="10451668" y="6450287"/>
                  </a:lnTo>
                  <a:lnTo>
                    <a:pt x="10445521" y="6450821"/>
                  </a:lnTo>
                  <a:lnTo>
                    <a:pt x="10440661" y="6451116"/>
                  </a:lnTo>
                  <a:lnTo>
                    <a:pt x="10437333" y="6455220"/>
                  </a:lnTo>
                  <a:lnTo>
                    <a:pt x="10437770" y="6459747"/>
                  </a:lnTo>
                  <a:lnTo>
                    <a:pt x="10437965" y="6462986"/>
                  </a:lnTo>
                  <a:lnTo>
                    <a:pt x="10440067" y="6465461"/>
                  </a:lnTo>
                  <a:lnTo>
                    <a:pt x="10442738" y="6466601"/>
                  </a:lnTo>
                  <a:lnTo>
                    <a:pt x="10442595" y="6466935"/>
                  </a:lnTo>
                  <a:lnTo>
                    <a:pt x="10443931" y="6467504"/>
                  </a:lnTo>
                  <a:lnTo>
                    <a:pt x="10446694" y="6467499"/>
                  </a:lnTo>
                  <a:lnTo>
                    <a:pt x="10452842" y="6466965"/>
                  </a:lnTo>
                  <a:lnTo>
                    <a:pt x="10457702" y="6466671"/>
                  </a:lnTo>
                  <a:lnTo>
                    <a:pt x="10460887" y="6462901"/>
                  </a:lnTo>
                  <a:lnTo>
                    <a:pt x="10460299" y="6453180"/>
                  </a:lnTo>
                  <a:lnTo>
                    <a:pt x="10456196" y="6449851"/>
                  </a:lnTo>
                  <a:close/>
                </a:path>
                <a:path w="17412970" h="9752965">
                  <a:moveTo>
                    <a:pt x="1133259" y="2467865"/>
                  </a:moveTo>
                  <a:lnTo>
                    <a:pt x="1127874" y="2467540"/>
                  </a:lnTo>
                  <a:lnTo>
                    <a:pt x="1124496" y="2470834"/>
                  </a:lnTo>
                  <a:lnTo>
                    <a:pt x="1121260" y="2473794"/>
                  </a:lnTo>
                  <a:lnTo>
                    <a:pt x="1120936" y="2479180"/>
                  </a:lnTo>
                  <a:lnTo>
                    <a:pt x="1124230" y="2482558"/>
                  </a:lnTo>
                  <a:lnTo>
                    <a:pt x="1128574" y="2487173"/>
                  </a:lnTo>
                  <a:lnTo>
                    <a:pt x="1129290" y="2488268"/>
                  </a:lnTo>
                  <a:lnTo>
                    <a:pt x="1134297" y="2490404"/>
                  </a:lnTo>
                  <a:lnTo>
                    <a:pt x="1137681" y="2489874"/>
                  </a:lnTo>
                  <a:lnTo>
                    <a:pt x="1140298" y="2487439"/>
                  </a:lnTo>
                  <a:lnTo>
                    <a:pt x="1143533" y="2484479"/>
                  </a:lnTo>
                  <a:lnTo>
                    <a:pt x="1143858" y="2479093"/>
                  </a:lnTo>
                  <a:lnTo>
                    <a:pt x="1140564" y="2475715"/>
                  </a:lnTo>
                  <a:lnTo>
                    <a:pt x="1136219" y="2471100"/>
                  </a:lnTo>
                  <a:lnTo>
                    <a:pt x="1133259" y="2467865"/>
                  </a:lnTo>
                  <a:close/>
                </a:path>
                <a:path w="17412970" h="9752965">
                  <a:moveTo>
                    <a:pt x="15567780" y="8617263"/>
                  </a:moveTo>
                  <a:lnTo>
                    <a:pt x="15562634" y="8618224"/>
                  </a:lnTo>
                  <a:lnTo>
                    <a:pt x="15559924" y="8621803"/>
                  </a:lnTo>
                  <a:lnTo>
                    <a:pt x="15557071" y="8625716"/>
                  </a:lnTo>
                  <a:lnTo>
                    <a:pt x="15558032" y="8630860"/>
                  </a:lnTo>
                  <a:lnTo>
                    <a:pt x="15561610" y="8633571"/>
                  </a:lnTo>
                  <a:lnTo>
                    <a:pt x="15566718" y="8637328"/>
                  </a:lnTo>
                  <a:lnTo>
                    <a:pt x="15568386" y="8638040"/>
                  </a:lnTo>
                  <a:lnTo>
                    <a:pt x="15568578" y="8638515"/>
                  </a:lnTo>
                  <a:lnTo>
                    <a:pt x="15571917" y="8639940"/>
                  </a:lnTo>
                  <a:lnTo>
                    <a:pt x="15576250" y="8639026"/>
                  </a:lnTo>
                  <a:lnTo>
                    <a:pt x="15578484" y="8635640"/>
                  </a:lnTo>
                  <a:lnTo>
                    <a:pt x="15581337" y="8631727"/>
                  </a:lnTo>
                  <a:lnTo>
                    <a:pt x="15580376" y="8626582"/>
                  </a:lnTo>
                  <a:lnTo>
                    <a:pt x="15576798" y="8623871"/>
                  </a:lnTo>
                  <a:lnTo>
                    <a:pt x="15567780" y="8617263"/>
                  </a:lnTo>
                  <a:close/>
                </a:path>
                <a:path w="17412970" h="9752965">
                  <a:moveTo>
                    <a:pt x="15495777" y="8564059"/>
                  </a:moveTo>
                  <a:lnTo>
                    <a:pt x="15490633" y="8565022"/>
                  </a:lnTo>
                  <a:lnTo>
                    <a:pt x="15487923" y="8568600"/>
                  </a:lnTo>
                  <a:lnTo>
                    <a:pt x="15485070" y="8572512"/>
                  </a:lnTo>
                  <a:lnTo>
                    <a:pt x="15486031" y="8577657"/>
                  </a:lnTo>
                  <a:lnTo>
                    <a:pt x="15489610" y="8580367"/>
                  </a:lnTo>
                  <a:lnTo>
                    <a:pt x="15494715" y="8584123"/>
                  </a:lnTo>
                  <a:lnTo>
                    <a:pt x="15496383" y="8584835"/>
                  </a:lnTo>
                  <a:lnTo>
                    <a:pt x="15496576" y="8585312"/>
                  </a:lnTo>
                  <a:lnTo>
                    <a:pt x="15499914" y="8586735"/>
                  </a:lnTo>
                  <a:lnTo>
                    <a:pt x="15503916" y="8585680"/>
                  </a:lnTo>
                  <a:lnTo>
                    <a:pt x="15506484" y="8582436"/>
                  </a:lnTo>
                  <a:lnTo>
                    <a:pt x="15509337" y="8578524"/>
                  </a:lnTo>
                  <a:lnTo>
                    <a:pt x="15508373" y="8573377"/>
                  </a:lnTo>
                  <a:lnTo>
                    <a:pt x="15504795" y="8570667"/>
                  </a:lnTo>
                  <a:lnTo>
                    <a:pt x="15495777" y="8564059"/>
                  </a:lnTo>
                  <a:close/>
                </a:path>
                <a:path w="17412970" h="9752965">
                  <a:moveTo>
                    <a:pt x="1072530" y="2402108"/>
                  </a:moveTo>
                  <a:lnTo>
                    <a:pt x="1067145" y="2401784"/>
                  </a:lnTo>
                  <a:lnTo>
                    <a:pt x="1063767" y="2405078"/>
                  </a:lnTo>
                  <a:lnTo>
                    <a:pt x="1060197" y="2407896"/>
                  </a:lnTo>
                  <a:lnTo>
                    <a:pt x="1059873" y="2413281"/>
                  </a:lnTo>
                  <a:lnTo>
                    <a:pt x="1063167" y="2416659"/>
                  </a:lnTo>
                  <a:lnTo>
                    <a:pt x="1067512" y="2421274"/>
                  </a:lnTo>
                  <a:lnTo>
                    <a:pt x="1068562" y="2422511"/>
                  </a:lnTo>
                  <a:lnTo>
                    <a:pt x="1073236" y="2424505"/>
                  </a:lnTo>
                  <a:lnTo>
                    <a:pt x="1076619" y="2423975"/>
                  </a:lnTo>
                  <a:lnTo>
                    <a:pt x="1079093" y="2421874"/>
                  </a:lnTo>
                  <a:lnTo>
                    <a:pt x="1082662" y="2419056"/>
                  </a:lnTo>
                  <a:lnTo>
                    <a:pt x="1082987" y="2413670"/>
                  </a:lnTo>
                  <a:lnTo>
                    <a:pt x="1079693" y="2410293"/>
                  </a:lnTo>
                  <a:lnTo>
                    <a:pt x="1075348" y="2405678"/>
                  </a:lnTo>
                  <a:lnTo>
                    <a:pt x="1072530" y="2402108"/>
                  </a:lnTo>
                  <a:close/>
                </a:path>
                <a:path w="17412970" h="9752965">
                  <a:moveTo>
                    <a:pt x="10545154" y="6442027"/>
                  </a:moveTo>
                  <a:lnTo>
                    <a:pt x="10540627" y="6442464"/>
                  </a:lnTo>
                  <a:lnTo>
                    <a:pt x="10534482" y="6442999"/>
                  </a:lnTo>
                  <a:lnTo>
                    <a:pt x="10529956" y="6443435"/>
                  </a:lnTo>
                  <a:lnTo>
                    <a:pt x="10526625" y="6447539"/>
                  </a:lnTo>
                  <a:lnTo>
                    <a:pt x="10527062" y="6452066"/>
                  </a:lnTo>
                  <a:lnTo>
                    <a:pt x="10527259" y="6455306"/>
                  </a:lnTo>
                  <a:lnTo>
                    <a:pt x="10529359" y="6457780"/>
                  </a:lnTo>
                  <a:lnTo>
                    <a:pt x="10533366" y="6459489"/>
                  </a:lnTo>
                  <a:lnTo>
                    <a:pt x="10536129" y="6459484"/>
                  </a:lnTo>
                  <a:lnTo>
                    <a:pt x="10542277" y="6458950"/>
                  </a:lnTo>
                  <a:lnTo>
                    <a:pt x="10546803" y="6458513"/>
                  </a:lnTo>
                  <a:lnTo>
                    <a:pt x="10550131" y="6454409"/>
                  </a:lnTo>
                  <a:lnTo>
                    <a:pt x="10549258" y="6445356"/>
                  </a:lnTo>
                  <a:lnTo>
                    <a:pt x="10545154" y="6442027"/>
                  </a:lnTo>
                  <a:close/>
                </a:path>
                <a:path w="17412970" h="9752965">
                  <a:moveTo>
                    <a:pt x="15423919" y="8510521"/>
                  </a:moveTo>
                  <a:lnTo>
                    <a:pt x="15418773" y="8511483"/>
                  </a:lnTo>
                  <a:lnTo>
                    <a:pt x="15416063" y="8515061"/>
                  </a:lnTo>
                  <a:lnTo>
                    <a:pt x="15413210" y="8518974"/>
                  </a:lnTo>
                  <a:lnTo>
                    <a:pt x="15414171" y="8524119"/>
                  </a:lnTo>
                  <a:lnTo>
                    <a:pt x="15417751" y="8526829"/>
                  </a:lnTo>
                  <a:lnTo>
                    <a:pt x="15422857" y="8530585"/>
                  </a:lnTo>
                  <a:lnTo>
                    <a:pt x="15424526" y="8531297"/>
                  </a:lnTo>
                  <a:lnTo>
                    <a:pt x="15424718" y="8531775"/>
                  </a:lnTo>
                  <a:lnTo>
                    <a:pt x="15428056" y="8533198"/>
                  </a:lnTo>
                  <a:lnTo>
                    <a:pt x="15432199" y="8531809"/>
                  </a:lnTo>
                  <a:lnTo>
                    <a:pt x="15434624" y="8528897"/>
                  </a:lnTo>
                  <a:lnTo>
                    <a:pt x="15437476" y="8524985"/>
                  </a:lnTo>
                  <a:lnTo>
                    <a:pt x="15436515" y="8519840"/>
                  </a:lnTo>
                  <a:lnTo>
                    <a:pt x="15432937" y="8517130"/>
                  </a:lnTo>
                  <a:lnTo>
                    <a:pt x="15423919" y="8510521"/>
                  </a:lnTo>
                  <a:close/>
                </a:path>
                <a:path w="17412970" h="9752965">
                  <a:moveTo>
                    <a:pt x="15352201" y="8456649"/>
                  </a:moveTo>
                  <a:lnTo>
                    <a:pt x="15347055" y="8457610"/>
                  </a:lnTo>
                  <a:lnTo>
                    <a:pt x="15344345" y="8461189"/>
                  </a:lnTo>
                  <a:lnTo>
                    <a:pt x="15341493" y="8465102"/>
                  </a:lnTo>
                  <a:lnTo>
                    <a:pt x="15342455" y="8470247"/>
                  </a:lnTo>
                  <a:lnTo>
                    <a:pt x="15346035" y="8472958"/>
                  </a:lnTo>
                  <a:lnTo>
                    <a:pt x="15351139" y="8476714"/>
                  </a:lnTo>
                  <a:lnTo>
                    <a:pt x="15356480" y="8478992"/>
                  </a:lnTo>
                  <a:lnTo>
                    <a:pt x="15360481" y="8477936"/>
                  </a:lnTo>
                  <a:lnTo>
                    <a:pt x="15362906" y="8475026"/>
                  </a:lnTo>
                  <a:lnTo>
                    <a:pt x="15365759" y="8471113"/>
                  </a:lnTo>
                  <a:lnTo>
                    <a:pt x="15364797" y="8465968"/>
                  </a:lnTo>
                  <a:lnTo>
                    <a:pt x="15361219" y="8463258"/>
                  </a:lnTo>
                  <a:lnTo>
                    <a:pt x="15352201" y="8456649"/>
                  </a:lnTo>
                  <a:close/>
                </a:path>
                <a:path w="17412970" h="9752965">
                  <a:moveTo>
                    <a:pt x="1013039" y="2335301"/>
                  </a:moveTo>
                  <a:lnTo>
                    <a:pt x="1007654" y="2334977"/>
                  </a:lnTo>
                  <a:lnTo>
                    <a:pt x="1004418" y="2337938"/>
                  </a:lnTo>
                  <a:lnTo>
                    <a:pt x="1001040" y="2341231"/>
                  </a:lnTo>
                  <a:lnTo>
                    <a:pt x="1000716" y="2346616"/>
                  </a:lnTo>
                  <a:lnTo>
                    <a:pt x="1003676" y="2349852"/>
                  </a:lnTo>
                  <a:lnTo>
                    <a:pt x="1008020" y="2354467"/>
                  </a:lnTo>
                  <a:lnTo>
                    <a:pt x="1008737" y="2355562"/>
                  </a:lnTo>
                  <a:lnTo>
                    <a:pt x="1014078" y="2357840"/>
                  </a:lnTo>
                  <a:lnTo>
                    <a:pt x="1017461" y="2357310"/>
                  </a:lnTo>
                  <a:lnTo>
                    <a:pt x="1019935" y="2355210"/>
                  </a:lnTo>
                  <a:lnTo>
                    <a:pt x="1023313" y="2351915"/>
                  </a:lnTo>
                  <a:lnTo>
                    <a:pt x="1023638" y="2346529"/>
                  </a:lnTo>
                  <a:lnTo>
                    <a:pt x="1020677" y="2343295"/>
                  </a:lnTo>
                  <a:lnTo>
                    <a:pt x="1016333" y="2338679"/>
                  </a:lnTo>
                  <a:lnTo>
                    <a:pt x="1013039" y="2335301"/>
                  </a:lnTo>
                  <a:close/>
                </a:path>
                <a:path w="17412970" h="9752965">
                  <a:moveTo>
                    <a:pt x="10634256" y="6433870"/>
                  </a:moveTo>
                  <a:lnTo>
                    <a:pt x="10629730" y="6434308"/>
                  </a:lnTo>
                  <a:lnTo>
                    <a:pt x="10623582" y="6434842"/>
                  </a:lnTo>
                  <a:lnTo>
                    <a:pt x="10619056" y="6435278"/>
                  </a:lnTo>
                  <a:lnTo>
                    <a:pt x="10615726" y="6439381"/>
                  </a:lnTo>
                  <a:lnTo>
                    <a:pt x="10616163" y="6443908"/>
                  </a:lnTo>
                  <a:lnTo>
                    <a:pt x="10616358" y="6447148"/>
                  </a:lnTo>
                  <a:lnTo>
                    <a:pt x="10618460" y="6449623"/>
                  </a:lnTo>
                  <a:lnTo>
                    <a:pt x="10622466" y="6451332"/>
                  </a:lnTo>
                  <a:lnTo>
                    <a:pt x="10625230" y="6451327"/>
                  </a:lnTo>
                  <a:lnTo>
                    <a:pt x="10631377" y="6450793"/>
                  </a:lnTo>
                  <a:lnTo>
                    <a:pt x="10635903" y="6450356"/>
                  </a:lnTo>
                  <a:lnTo>
                    <a:pt x="10639234" y="6446253"/>
                  </a:lnTo>
                  <a:lnTo>
                    <a:pt x="10638360" y="6437199"/>
                  </a:lnTo>
                  <a:lnTo>
                    <a:pt x="10634256" y="6433870"/>
                  </a:lnTo>
                  <a:close/>
                </a:path>
                <a:path w="17412970" h="9752965">
                  <a:moveTo>
                    <a:pt x="15280818" y="8402920"/>
                  </a:moveTo>
                  <a:lnTo>
                    <a:pt x="15275340" y="8403739"/>
                  </a:lnTo>
                  <a:lnTo>
                    <a:pt x="15269920" y="8410897"/>
                  </a:lnTo>
                  <a:lnTo>
                    <a:pt x="15270741" y="8416377"/>
                  </a:lnTo>
                  <a:lnTo>
                    <a:pt x="15274317" y="8419085"/>
                  </a:lnTo>
                  <a:lnTo>
                    <a:pt x="15279422" y="8422842"/>
                  </a:lnTo>
                  <a:lnTo>
                    <a:pt x="15284763" y="8425120"/>
                  </a:lnTo>
                  <a:lnTo>
                    <a:pt x="15288765" y="8424066"/>
                  </a:lnTo>
                  <a:lnTo>
                    <a:pt x="15291191" y="8421154"/>
                  </a:lnTo>
                  <a:lnTo>
                    <a:pt x="15293901" y="8417576"/>
                  </a:lnTo>
                  <a:lnTo>
                    <a:pt x="15293081" y="8412097"/>
                  </a:lnTo>
                  <a:lnTo>
                    <a:pt x="15289503" y="8409387"/>
                  </a:lnTo>
                  <a:lnTo>
                    <a:pt x="15284396" y="8405630"/>
                  </a:lnTo>
                  <a:lnTo>
                    <a:pt x="15280818" y="8402920"/>
                  </a:lnTo>
                  <a:close/>
                </a:path>
                <a:path w="17412970" h="9752965">
                  <a:moveTo>
                    <a:pt x="955119" y="2267587"/>
                  </a:moveTo>
                  <a:lnTo>
                    <a:pt x="950067" y="2267404"/>
                  </a:lnTo>
                  <a:lnTo>
                    <a:pt x="946498" y="2270222"/>
                  </a:lnTo>
                  <a:lnTo>
                    <a:pt x="942786" y="2273373"/>
                  </a:lnTo>
                  <a:lnTo>
                    <a:pt x="942604" y="2278425"/>
                  </a:lnTo>
                  <a:lnTo>
                    <a:pt x="945421" y="2281994"/>
                  </a:lnTo>
                  <a:lnTo>
                    <a:pt x="949290" y="2286802"/>
                  </a:lnTo>
                  <a:lnTo>
                    <a:pt x="950006" y="2287897"/>
                  </a:lnTo>
                  <a:lnTo>
                    <a:pt x="952343" y="2288893"/>
                  </a:lnTo>
                  <a:lnTo>
                    <a:pt x="952201" y="2289227"/>
                  </a:lnTo>
                  <a:lnTo>
                    <a:pt x="955205" y="2290508"/>
                  </a:lnTo>
                  <a:lnTo>
                    <a:pt x="958588" y="2289979"/>
                  </a:lnTo>
                  <a:lnTo>
                    <a:pt x="964774" y="2284726"/>
                  </a:lnTo>
                  <a:lnTo>
                    <a:pt x="964956" y="2279674"/>
                  </a:lnTo>
                  <a:lnTo>
                    <a:pt x="962138" y="2276105"/>
                  </a:lnTo>
                  <a:lnTo>
                    <a:pt x="958270" y="2271298"/>
                  </a:lnTo>
                  <a:lnTo>
                    <a:pt x="955119" y="2267587"/>
                  </a:lnTo>
                  <a:close/>
                </a:path>
                <a:path w="17412970" h="9752965">
                  <a:moveTo>
                    <a:pt x="15209579" y="8348858"/>
                  </a:moveTo>
                  <a:lnTo>
                    <a:pt x="15204099" y="8349677"/>
                  </a:lnTo>
                  <a:lnTo>
                    <a:pt x="15198678" y="8356834"/>
                  </a:lnTo>
                  <a:lnTo>
                    <a:pt x="15199497" y="8362312"/>
                  </a:lnTo>
                  <a:lnTo>
                    <a:pt x="15203075" y="8365022"/>
                  </a:lnTo>
                  <a:lnTo>
                    <a:pt x="15208183" y="8368779"/>
                  </a:lnTo>
                  <a:lnTo>
                    <a:pt x="15213524" y="8371058"/>
                  </a:lnTo>
                  <a:lnTo>
                    <a:pt x="15217524" y="8370002"/>
                  </a:lnTo>
                  <a:lnTo>
                    <a:pt x="15219949" y="8367091"/>
                  </a:lnTo>
                  <a:lnTo>
                    <a:pt x="15222660" y="8363512"/>
                  </a:lnTo>
                  <a:lnTo>
                    <a:pt x="15221841" y="8358033"/>
                  </a:lnTo>
                  <a:lnTo>
                    <a:pt x="15218263" y="8355323"/>
                  </a:lnTo>
                  <a:lnTo>
                    <a:pt x="15213157" y="8351568"/>
                  </a:lnTo>
                  <a:lnTo>
                    <a:pt x="15209579" y="8348858"/>
                  </a:lnTo>
                  <a:close/>
                </a:path>
                <a:path w="17412970" h="9752965">
                  <a:moveTo>
                    <a:pt x="10723499" y="6425379"/>
                  </a:moveTo>
                  <a:lnTo>
                    <a:pt x="10718973" y="6425817"/>
                  </a:lnTo>
                  <a:lnTo>
                    <a:pt x="10712826" y="6426350"/>
                  </a:lnTo>
                  <a:lnTo>
                    <a:pt x="10708298" y="6426787"/>
                  </a:lnTo>
                  <a:lnTo>
                    <a:pt x="10704972" y="6430891"/>
                  </a:lnTo>
                  <a:lnTo>
                    <a:pt x="10705407" y="6435418"/>
                  </a:lnTo>
                  <a:lnTo>
                    <a:pt x="10705604" y="6438658"/>
                  </a:lnTo>
                  <a:lnTo>
                    <a:pt x="10707703" y="6441132"/>
                  </a:lnTo>
                  <a:lnTo>
                    <a:pt x="10711710" y="6442841"/>
                  </a:lnTo>
                  <a:lnTo>
                    <a:pt x="10714474" y="6442837"/>
                  </a:lnTo>
                  <a:lnTo>
                    <a:pt x="10720621" y="6442302"/>
                  </a:lnTo>
                  <a:lnTo>
                    <a:pt x="10725147" y="6441865"/>
                  </a:lnTo>
                  <a:lnTo>
                    <a:pt x="10728476" y="6437762"/>
                  </a:lnTo>
                  <a:lnTo>
                    <a:pt x="10727603" y="6428709"/>
                  </a:lnTo>
                  <a:lnTo>
                    <a:pt x="10723499" y="6425379"/>
                  </a:lnTo>
                  <a:close/>
                </a:path>
                <a:path w="17412970" h="9752965">
                  <a:moveTo>
                    <a:pt x="15138479" y="8294460"/>
                  </a:moveTo>
                  <a:lnTo>
                    <a:pt x="15132999" y="8295279"/>
                  </a:lnTo>
                  <a:lnTo>
                    <a:pt x="15127580" y="8302437"/>
                  </a:lnTo>
                  <a:lnTo>
                    <a:pt x="15128400" y="8307916"/>
                  </a:lnTo>
                  <a:lnTo>
                    <a:pt x="15131979" y="8310627"/>
                  </a:lnTo>
                  <a:lnTo>
                    <a:pt x="15137084" y="8314382"/>
                  </a:lnTo>
                  <a:lnTo>
                    <a:pt x="15142425" y="8316660"/>
                  </a:lnTo>
                  <a:lnTo>
                    <a:pt x="15146424" y="8315605"/>
                  </a:lnTo>
                  <a:lnTo>
                    <a:pt x="15148851" y="8312694"/>
                  </a:lnTo>
                  <a:lnTo>
                    <a:pt x="15151561" y="8309115"/>
                  </a:lnTo>
                  <a:lnTo>
                    <a:pt x="15150741" y="8303637"/>
                  </a:lnTo>
                  <a:lnTo>
                    <a:pt x="15147163" y="8300926"/>
                  </a:lnTo>
                  <a:lnTo>
                    <a:pt x="15142059" y="8297170"/>
                  </a:lnTo>
                  <a:lnTo>
                    <a:pt x="15138479" y="8294460"/>
                  </a:lnTo>
                  <a:close/>
                </a:path>
                <a:path w="17412970" h="9752965">
                  <a:moveTo>
                    <a:pt x="897768" y="2198535"/>
                  </a:moveTo>
                  <a:lnTo>
                    <a:pt x="892382" y="2198211"/>
                  </a:lnTo>
                  <a:lnTo>
                    <a:pt x="885243" y="2203847"/>
                  </a:lnTo>
                  <a:lnTo>
                    <a:pt x="884919" y="2209233"/>
                  </a:lnTo>
                  <a:lnTo>
                    <a:pt x="887737" y="2212802"/>
                  </a:lnTo>
                  <a:lnTo>
                    <a:pt x="891605" y="2217608"/>
                  </a:lnTo>
                  <a:lnTo>
                    <a:pt x="892513" y="2219179"/>
                  </a:lnTo>
                  <a:lnTo>
                    <a:pt x="894850" y="2220176"/>
                  </a:lnTo>
                  <a:lnTo>
                    <a:pt x="894992" y="2219842"/>
                  </a:lnTo>
                  <a:lnTo>
                    <a:pt x="897663" y="2220982"/>
                  </a:lnTo>
                  <a:lnTo>
                    <a:pt x="900903" y="2220785"/>
                  </a:lnTo>
                  <a:lnTo>
                    <a:pt x="903377" y="2218685"/>
                  </a:lnTo>
                  <a:lnTo>
                    <a:pt x="906947" y="2215866"/>
                  </a:lnTo>
                  <a:lnTo>
                    <a:pt x="907272" y="2210481"/>
                  </a:lnTo>
                  <a:lnTo>
                    <a:pt x="904454" y="2206912"/>
                  </a:lnTo>
                  <a:lnTo>
                    <a:pt x="900585" y="2202105"/>
                  </a:lnTo>
                  <a:lnTo>
                    <a:pt x="897768" y="2198535"/>
                  </a:lnTo>
                  <a:close/>
                </a:path>
                <a:path w="17412970" h="9752965">
                  <a:moveTo>
                    <a:pt x="15067047" y="8239921"/>
                  </a:moveTo>
                  <a:lnTo>
                    <a:pt x="15061569" y="8240740"/>
                  </a:lnTo>
                  <a:lnTo>
                    <a:pt x="15056149" y="8247898"/>
                  </a:lnTo>
                  <a:lnTo>
                    <a:pt x="15056968" y="8253376"/>
                  </a:lnTo>
                  <a:lnTo>
                    <a:pt x="15060546" y="8256087"/>
                  </a:lnTo>
                  <a:lnTo>
                    <a:pt x="15065651" y="8259843"/>
                  </a:lnTo>
                  <a:lnTo>
                    <a:pt x="15070993" y="8262121"/>
                  </a:lnTo>
                  <a:lnTo>
                    <a:pt x="15074995" y="8261066"/>
                  </a:lnTo>
                  <a:lnTo>
                    <a:pt x="15077420" y="8258155"/>
                  </a:lnTo>
                  <a:lnTo>
                    <a:pt x="15080131" y="8254577"/>
                  </a:lnTo>
                  <a:lnTo>
                    <a:pt x="15079310" y="8249097"/>
                  </a:lnTo>
                  <a:lnTo>
                    <a:pt x="15075730" y="8246386"/>
                  </a:lnTo>
                  <a:lnTo>
                    <a:pt x="15070625" y="8242631"/>
                  </a:lnTo>
                  <a:lnTo>
                    <a:pt x="15067047" y="8239921"/>
                  </a:lnTo>
                  <a:close/>
                </a:path>
                <a:path w="17412970" h="9752965">
                  <a:moveTo>
                    <a:pt x="10812742" y="6416889"/>
                  </a:moveTo>
                  <a:lnTo>
                    <a:pt x="10808216" y="6417325"/>
                  </a:lnTo>
                  <a:lnTo>
                    <a:pt x="10802070" y="6417860"/>
                  </a:lnTo>
                  <a:lnTo>
                    <a:pt x="10797544" y="6418297"/>
                  </a:lnTo>
                  <a:lnTo>
                    <a:pt x="10794215" y="6422401"/>
                  </a:lnTo>
                  <a:lnTo>
                    <a:pt x="10794651" y="6426926"/>
                  </a:lnTo>
                  <a:lnTo>
                    <a:pt x="10794847" y="6430167"/>
                  </a:lnTo>
                  <a:lnTo>
                    <a:pt x="10796948" y="6432642"/>
                  </a:lnTo>
                  <a:lnTo>
                    <a:pt x="10800954" y="6434350"/>
                  </a:lnTo>
                  <a:lnTo>
                    <a:pt x="10803717" y="6434346"/>
                  </a:lnTo>
                  <a:lnTo>
                    <a:pt x="10809865" y="6433812"/>
                  </a:lnTo>
                  <a:lnTo>
                    <a:pt x="10814392" y="6433375"/>
                  </a:lnTo>
                  <a:lnTo>
                    <a:pt x="10817719" y="6429270"/>
                  </a:lnTo>
                  <a:lnTo>
                    <a:pt x="10816846" y="6420217"/>
                  </a:lnTo>
                  <a:lnTo>
                    <a:pt x="10812742" y="6416889"/>
                  </a:lnTo>
                  <a:close/>
                </a:path>
                <a:path w="17412970" h="9752965">
                  <a:moveTo>
                    <a:pt x="14996617" y="8185808"/>
                  </a:moveTo>
                  <a:lnTo>
                    <a:pt x="14991138" y="8186628"/>
                  </a:lnTo>
                  <a:lnTo>
                    <a:pt x="14988428" y="8190206"/>
                  </a:lnTo>
                  <a:lnTo>
                    <a:pt x="14985385" y="8193643"/>
                  </a:lnTo>
                  <a:lnTo>
                    <a:pt x="14986202" y="8199122"/>
                  </a:lnTo>
                  <a:lnTo>
                    <a:pt x="14989782" y="8201832"/>
                  </a:lnTo>
                  <a:lnTo>
                    <a:pt x="14994886" y="8205587"/>
                  </a:lnTo>
                  <a:lnTo>
                    <a:pt x="14996890" y="8206442"/>
                  </a:lnTo>
                  <a:lnTo>
                    <a:pt x="14996747" y="8206776"/>
                  </a:lnTo>
                  <a:lnTo>
                    <a:pt x="15000085" y="8208200"/>
                  </a:lnTo>
                  <a:lnTo>
                    <a:pt x="15004088" y="8207146"/>
                  </a:lnTo>
                  <a:lnTo>
                    <a:pt x="15006512" y="8204234"/>
                  </a:lnTo>
                  <a:lnTo>
                    <a:pt x="15009557" y="8200798"/>
                  </a:lnTo>
                  <a:lnTo>
                    <a:pt x="15008737" y="8195318"/>
                  </a:lnTo>
                  <a:lnTo>
                    <a:pt x="15005157" y="8192608"/>
                  </a:lnTo>
                  <a:lnTo>
                    <a:pt x="15000053" y="8188852"/>
                  </a:lnTo>
                  <a:lnTo>
                    <a:pt x="14996617" y="8185808"/>
                  </a:lnTo>
                  <a:close/>
                </a:path>
                <a:path w="17412970" h="9752965">
                  <a:moveTo>
                    <a:pt x="841561" y="2129579"/>
                  </a:moveTo>
                  <a:lnTo>
                    <a:pt x="836318" y="2128920"/>
                  </a:lnTo>
                  <a:lnTo>
                    <a:pt x="829179" y="2134555"/>
                  </a:lnTo>
                  <a:lnTo>
                    <a:pt x="828521" y="2139800"/>
                  </a:lnTo>
                  <a:lnTo>
                    <a:pt x="831338" y="2143369"/>
                  </a:lnTo>
                  <a:lnTo>
                    <a:pt x="835207" y="2148175"/>
                  </a:lnTo>
                  <a:lnTo>
                    <a:pt x="836116" y="2149747"/>
                  </a:lnTo>
                  <a:lnTo>
                    <a:pt x="841122" y="2151883"/>
                  </a:lnTo>
                  <a:lnTo>
                    <a:pt x="844362" y="2151686"/>
                  </a:lnTo>
                  <a:lnTo>
                    <a:pt x="846837" y="2149585"/>
                  </a:lnTo>
                  <a:lnTo>
                    <a:pt x="850406" y="2146767"/>
                  </a:lnTo>
                  <a:lnTo>
                    <a:pt x="851065" y="2141525"/>
                  </a:lnTo>
                  <a:lnTo>
                    <a:pt x="848247" y="2137955"/>
                  </a:lnTo>
                  <a:lnTo>
                    <a:pt x="844379" y="2133148"/>
                  </a:lnTo>
                  <a:lnTo>
                    <a:pt x="841561" y="2129579"/>
                  </a:lnTo>
                  <a:close/>
                </a:path>
                <a:path w="17412970" h="9752965">
                  <a:moveTo>
                    <a:pt x="14925660" y="8131077"/>
                  </a:moveTo>
                  <a:lnTo>
                    <a:pt x="14920182" y="8131897"/>
                  </a:lnTo>
                  <a:lnTo>
                    <a:pt x="14917472" y="8135476"/>
                  </a:lnTo>
                  <a:lnTo>
                    <a:pt x="14914428" y="8138912"/>
                  </a:lnTo>
                  <a:lnTo>
                    <a:pt x="14915246" y="8144391"/>
                  </a:lnTo>
                  <a:lnTo>
                    <a:pt x="14918825" y="8147101"/>
                  </a:lnTo>
                  <a:lnTo>
                    <a:pt x="14923931" y="8150858"/>
                  </a:lnTo>
                  <a:lnTo>
                    <a:pt x="14925935" y="8151712"/>
                  </a:lnTo>
                  <a:lnTo>
                    <a:pt x="14925792" y="8152046"/>
                  </a:lnTo>
                  <a:lnTo>
                    <a:pt x="14929130" y="8153470"/>
                  </a:lnTo>
                  <a:lnTo>
                    <a:pt x="14933131" y="8152414"/>
                  </a:lnTo>
                  <a:lnTo>
                    <a:pt x="14935556" y="8149503"/>
                  </a:lnTo>
                  <a:lnTo>
                    <a:pt x="14938601" y="8146067"/>
                  </a:lnTo>
                  <a:lnTo>
                    <a:pt x="14937782" y="8140588"/>
                  </a:lnTo>
                  <a:lnTo>
                    <a:pt x="14934204" y="8137878"/>
                  </a:lnTo>
                  <a:lnTo>
                    <a:pt x="14929096" y="8134122"/>
                  </a:lnTo>
                  <a:lnTo>
                    <a:pt x="14925660" y="8131077"/>
                  </a:lnTo>
                  <a:close/>
                </a:path>
                <a:path w="17412970" h="9752965">
                  <a:moveTo>
                    <a:pt x="10901843" y="6408732"/>
                  </a:moveTo>
                  <a:lnTo>
                    <a:pt x="10897316" y="6409168"/>
                  </a:lnTo>
                  <a:lnTo>
                    <a:pt x="10891171" y="6409703"/>
                  </a:lnTo>
                  <a:lnTo>
                    <a:pt x="10886644" y="6410140"/>
                  </a:lnTo>
                  <a:lnTo>
                    <a:pt x="10883314" y="6414243"/>
                  </a:lnTo>
                  <a:lnTo>
                    <a:pt x="10883751" y="6418769"/>
                  </a:lnTo>
                  <a:lnTo>
                    <a:pt x="10883947" y="6422010"/>
                  </a:lnTo>
                  <a:lnTo>
                    <a:pt x="10886049" y="6424484"/>
                  </a:lnTo>
                  <a:lnTo>
                    <a:pt x="10890055" y="6426193"/>
                  </a:lnTo>
                  <a:lnTo>
                    <a:pt x="10892818" y="6426188"/>
                  </a:lnTo>
                  <a:lnTo>
                    <a:pt x="10898966" y="6425654"/>
                  </a:lnTo>
                  <a:lnTo>
                    <a:pt x="10903492" y="6425217"/>
                  </a:lnTo>
                  <a:lnTo>
                    <a:pt x="10906820" y="6421113"/>
                  </a:lnTo>
                  <a:lnTo>
                    <a:pt x="10905947" y="6412060"/>
                  </a:lnTo>
                  <a:lnTo>
                    <a:pt x="10901843" y="6408732"/>
                  </a:lnTo>
                  <a:close/>
                </a:path>
                <a:path w="17412970" h="9752965">
                  <a:moveTo>
                    <a:pt x="14854705" y="8076347"/>
                  </a:moveTo>
                  <a:lnTo>
                    <a:pt x="14849226" y="8077166"/>
                  </a:lnTo>
                  <a:lnTo>
                    <a:pt x="14846515" y="8080744"/>
                  </a:lnTo>
                  <a:lnTo>
                    <a:pt x="14843472" y="8084182"/>
                  </a:lnTo>
                  <a:lnTo>
                    <a:pt x="14844292" y="8089661"/>
                  </a:lnTo>
                  <a:lnTo>
                    <a:pt x="14847870" y="8092371"/>
                  </a:lnTo>
                  <a:lnTo>
                    <a:pt x="14852975" y="8096127"/>
                  </a:lnTo>
                  <a:lnTo>
                    <a:pt x="14854979" y="8096982"/>
                  </a:lnTo>
                  <a:lnTo>
                    <a:pt x="14854837" y="8097315"/>
                  </a:lnTo>
                  <a:lnTo>
                    <a:pt x="14858174" y="8098739"/>
                  </a:lnTo>
                  <a:lnTo>
                    <a:pt x="14862175" y="8097684"/>
                  </a:lnTo>
                  <a:lnTo>
                    <a:pt x="14864600" y="8094772"/>
                  </a:lnTo>
                  <a:lnTo>
                    <a:pt x="14867644" y="8091336"/>
                  </a:lnTo>
                  <a:lnTo>
                    <a:pt x="14866825" y="8085857"/>
                  </a:lnTo>
                  <a:lnTo>
                    <a:pt x="14863247" y="8083147"/>
                  </a:lnTo>
                  <a:lnTo>
                    <a:pt x="14858143" y="8079391"/>
                  </a:lnTo>
                  <a:lnTo>
                    <a:pt x="14854705" y="8076347"/>
                  </a:lnTo>
                  <a:close/>
                </a:path>
                <a:path w="17412970" h="9752965">
                  <a:moveTo>
                    <a:pt x="786400" y="2059095"/>
                  </a:moveTo>
                  <a:lnTo>
                    <a:pt x="781156" y="2058437"/>
                  </a:lnTo>
                  <a:lnTo>
                    <a:pt x="774018" y="2064072"/>
                  </a:lnTo>
                  <a:lnTo>
                    <a:pt x="773360" y="2069316"/>
                  </a:lnTo>
                  <a:lnTo>
                    <a:pt x="776178" y="2072885"/>
                  </a:lnTo>
                  <a:lnTo>
                    <a:pt x="780046" y="2077692"/>
                  </a:lnTo>
                  <a:lnTo>
                    <a:pt x="780620" y="2079121"/>
                  </a:lnTo>
                  <a:lnTo>
                    <a:pt x="785961" y="2081399"/>
                  </a:lnTo>
                  <a:lnTo>
                    <a:pt x="789344" y="2080869"/>
                  </a:lnTo>
                  <a:lnTo>
                    <a:pt x="791676" y="2079101"/>
                  </a:lnTo>
                  <a:lnTo>
                    <a:pt x="795245" y="2076284"/>
                  </a:lnTo>
                  <a:lnTo>
                    <a:pt x="795904" y="2071041"/>
                  </a:lnTo>
                  <a:lnTo>
                    <a:pt x="793086" y="2067471"/>
                  </a:lnTo>
                  <a:lnTo>
                    <a:pt x="789217" y="2062664"/>
                  </a:lnTo>
                  <a:lnTo>
                    <a:pt x="786400" y="2059095"/>
                  </a:lnTo>
                  <a:close/>
                </a:path>
                <a:path w="17412970" h="9752965">
                  <a:moveTo>
                    <a:pt x="14783892" y="8021282"/>
                  </a:moveTo>
                  <a:lnTo>
                    <a:pt x="14778746" y="8022244"/>
                  </a:lnTo>
                  <a:lnTo>
                    <a:pt x="14772658" y="8029116"/>
                  </a:lnTo>
                  <a:lnTo>
                    <a:pt x="14773478" y="8034597"/>
                  </a:lnTo>
                  <a:lnTo>
                    <a:pt x="14777057" y="8037307"/>
                  </a:lnTo>
                  <a:lnTo>
                    <a:pt x="14782161" y="8041062"/>
                  </a:lnTo>
                  <a:lnTo>
                    <a:pt x="14784165" y="8041916"/>
                  </a:lnTo>
                  <a:lnTo>
                    <a:pt x="14784022" y="8042250"/>
                  </a:lnTo>
                  <a:lnTo>
                    <a:pt x="14787360" y="8043674"/>
                  </a:lnTo>
                  <a:lnTo>
                    <a:pt x="14791363" y="8042619"/>
                  </a:lnTo>
                  <a:lnTo>
                    <a:pt x="14793789" y="8039708"/>
                  </a:lnTo>
                  <a:lnTo>
                    <a:pt x="14796832" y="8036272"/>
                  </a:lnTo>
                  <a:lnTo>
                    <a:pt x="14796012" y="8030793"/>
                  </a:lnTo>
                  <a:lnTo>
                    <a:pt x="14792433" y="8028083"/>
                  </a:lnTo>
                  <a:lnTo>
                    <a:pt x="14787328" y="8024326"/>
                  </a:lnTo>
                  <a:lnTo>
                    <a:pt x="14783892" y="8021282"/>
                  </a:lnTo>
                  <a:close/>
                </a:path>
                <a:path w="17412970" h="9752965">
                  <a:moveTo>
                    <a:pt x="10990945" y="6400575"/>
                  </a:moveTo>
                  <a:lnTo>
                    <a:pt x="10986419" y="6401011"/>
                  </a:lnTo>
                  <a:lnTo>
                    <a:pt x="10980271" y="6401546"/>
                  </a:lnTo>
                  <a:lnTo>
                    <a:pt x="10975745" y="6401982"/>
                  </a:lnTo>
                  <a:lnTo>
                    <a:pt x="10972417" y="6406087"/>
                  </a:lnTo>
                  <a:lnTo>
                    <a:pt x="10972854" y="6410613"/>
                  </a:lnTo>
                  <a:lnTo>
                    <a:pt x="10973050" y="6413853"/>
                  </a:lnTo>
                  <a:lnTo>
                    <a:pt x="10975150" y="6416327"/>
                  </a:lnTo>
                  <a:lnTo>
                    <a:pt x="10979156" y="6418036"/>
                  </a:lnTo>
                  <a:lnTo>
                    <a:pt x="10981921" y="6418032"/>
                  </a:lnTo>
                  <a:lnTo>
                    <a:pt x="10988066" y="6417497"/>
                  </a:lnTo>
                  <a:lnTo>
                    <a:pt x="10992593" y="6417060"/>
                  </a:lnTo>
                  <a:lnTo>
                    <a:pt x="10995923" y="6412957"/>
                  </a:lnTo>
                  <a:lnTo>
                    <a:pt x="10995049" y="6403903"/>
                  </a:lnTo>
                  <a:lnTo>
                    <a:pt x="10990945" y="6400575"/>
                  </a:lnTo>
                  <a:close/>
                </a:path>
                <a:path w="17412970" h="9752965">
                  <a:moveTo>
                    <a:pt x="14713270" y="7966694"/>
                  </a:moveTo>
                  <a:lnTo>
                    <a:pt x="14707789" y="7967513"/>
                  </a:lnTo>
                  <a:lnTo>
                    <a:pt x="14705080" y="7971092"/>
                  </a:lnTo>
                  <a:lnTo>
                    <a:pt x="14702035" y="7974528"/>
                  </a:lnTo>
                  <a:lnTo>
                    <a:pt x="14702856" y="7980007"/>
                  </a:lnTo>
                  <a:lnTo>
                    <a:pt x="14706435" y="7982718"/>
                  </a:lnTo>
                  <a:lnTo>
                    <a:pt x="14711539" y="7986474"/>
                  </a:lnTo>
                  <a:lnTo>
                    <a:pt x="14713543" y="7987328"/>
                  </a:lnTo>
                  <a:lnTo>
                    <a:pt x="14713400" y="7987662"/>
                  </a:lnTo>
                  <a:lnTo>
                    <a:pt x="14716738" y="7989086"/>
                  </a:lnTo>
                  <a:lnTo>
                    <a:pt x="14720741" y="7988031"/>
                  </a:lnTo>
                  <a:lnTo>
                    <a:pt x="14723165" y="7985120"/>
                  </a:lnTo>
                  <a:lnTo>
                    <a:pt x="14726210" y="7981684"/>
                  </a:lnTo>
                  <a:lnTo>
                    <a:pt x="14725390" y="7976204"/>
                  </a:lnTo>
                  <a:lnTo>
                    <a:pt x="14721810" y="7973494"/>
                  </a:lnTo>
                  <a:lnTo>
                    <a:pt x="14716706" y="7969738"/>
                  </a:lnTo>
                  <a:lnTo>
                    <a:pt x="14713270" y="7966694"/>
                  </a:lnTo>
                  <a:close/>
                </a:path>
                <a:path w="17412970" h="9752965">
                  <a:moveTo>
                    <a:pt x="733095" y="1987035"/>
                  </a:moveTo>
                  <a:lnTo>
                    <a:pt x="727518" y="1986235"/>
                  </a:lnTo>
                  <a:lnTo>
                    <a:pt x="723948" y="1989053"/>
                  </a:lnTo>
                  <a:lnTo>
                    <a:pt x="720187" y="1991395"/>
                  </a:lnTo>
                  <a:lnTo>
                    <a:pt x="719387" y="1996971"/>
                  </a:lnTo>
                  <a:lnTo>
                    <a:pt x="722204" y="2000541"/>
                  </a:lnTo>
                  <a:lnTo>
                    <a:pt x="725931" y="2005681"/>
                  </a:lnTo>
                  <a:lnTo>
                    <a:pt x="726981" y="2006919"/>
                  </a:lnTo>
                  <a:lnTo>
                    <a:pt x="729509" y="2008392"/>
                  </a:lnTo>
                  <a:lnTo>
                    <a:pt x="731846" y="2009388"/>
                  </a:lnTo>
                  <a:lnTo>
                    <a:pt x="735086" y="2009192"/>
                  </a:lnTo>
                  <a:lnTo>
                    <a:pt x="737418" y="2007425"/>
                  </a:lnTo>
                  <a:lnTo>
                    <a:pt x="741179" y="2005083"/>
                  </a:lnTo>
                  <a:lnTo>
                    <a:pt x="741980" y="1999507"/>
                  </a:lnTo>
                  <a:lnTo>
                    <a:pt x="739162" y="1995937"/>
                  </a:lnTo>
                  <a:lnTo>
                    <a:pt x="735436" y="1990797"/>
                  </a:lnTo>
                  <a:lnTo>
                    <a:pt x="733095" y="1987035"/>
                  </a:lnTo>
                  <a:close/>
                </a:path>
                <a:path w="17412970" h="9752965">
                  <a:moveTo>
                    <a:pt x="11080573" y="6393036"/>
                  </a:moveTo>
                  <a:lnTo>
                    <a:pt x="11076045" y="6393473"/>
                  </a:lnTo>
                  <a:lnTo>
                    <a:pt x="11069899" y="6394007"/>
                  </a:lnTo>
                  <a:lnTo>
                    <a:pt x="11065038" y="6394301"/>
                  </a:lnTo>
                  <a:lnTo>
                    <a:pt x="11061710" y="6398405"/>
                  </a:lnTo>
                  <a:lnTo>
                    <a:pt x="11062146" y="6402933"/>
                  </a:lnTo>
                  <a:lnTo>
                    <a:pt x="11062343" y="6406172"/>
                  </a:lnTo>
                  <a:lnTo>
                    <a:pt x="11064442" y="6408646"/>
                  </a:lnTo>
                  <a:lnTo>
                    <a:pt x="11067112" y="6409785"/>
                  </a:lnTo>
                  <a:lnTo>
                    <a:pt x="11066970" y="6410119"/>
                  </a:lnTo>
                  <a:lnTo>
                    <a:pt x="11068305" y="6410689"/>
                  </a:lnTo>
                  <a:lnTo>
                    <a:pt x="11071071" y="6410685"/>
                  </a:lnTo>
                  <a:lnTo>
                    <a:pt x="11077216" y="6410150"/>
                  </a:lnTo>
                  <a:lnTo>
                    <a:pt x="11082076" y="6409855"/>
                  </a:lnTo>
                  <a:lnTo>
                    <a:pt x="11085406" y="6405752"/>
                  </a:lnTo>
                  <a:lnTo>
                    <a:pt x="11084970" y="6401225"/>
                  </a:lnTo>
                  <a:lnTo>
                    <a:pt x="11084676" y="6396365"/>
                  </a:lnTo>
                  <a:lnTo>
                    <a:pt x="11080573" y="6393036"/>
                  </a:lnTo>
                  <a:close/>
                </a:path>
                <a:path w="17412970" h="9752965">
                  <a:moveTo>
                    <a:pt x="14642598" y="7911295"/>
                  </a:moveTo>
                  <a:lnTo>
                    <a:pt x="14637121" y="7912115"/>
                  </a:lnTo>
                  <a:lnTo>
                    <a:pt x="14634410" y="7915694"/>
                  </a:lnTo>
                  <a:lnTo>
                    <a:pt x="14631366" y="7919131"/>
                  </a:lnTo>
                  <a:lnTo>
                    <a:pt x="14632184" y="7924609"/>
                  </a:lnTo>
                  <a:lnTo>
                    <a:pt x="14635763" y="7927319"/>
                  </a:lnTo>
                  <a:lnTo>
                    <a:pt x="14640868" y="7931076"/>
                  </a:lnTo>
                  <a:lnTo>
                    <a:pt x="14642870" y="7931930"/>
                  </a:lnTo>
                  <a:lnTo>
                    <a:pt x="14642728" y="7932263"/>
                  </a:lnTo>
                  <a:lnTo>
                    <a:pt x="14646067" y="7933687"/>
                  </a:lnTo>
                  <a:lnTo>
                    <a:pt x="14650069" y="7932633"/>
                  </a:lnTo>
                  <a:lnTo>
                    <a:pt x="14652495" y="7929721"/>
                  </a:lnTo>
                  <a:lnTo>
                    <a:pt x="14655539" y="7926285"/>
                  </a:lnTo>
                  <a:lnTo>
                    <a:pt x="14654718" y="7920806"/>
                  </a:lnTo>
                  <a:lnTo>
                    <a:pt x="14651140" y="7918095"/>
                  </a:lnTo>
                  <a:lnTo>
                    <a:pt x="14646034" y="7914339"/>
                  </a:lnTo>
                  <a:lnTo>
                    <a:pt x="14642598" y="7911295"/>
                  </a:lnTo>
                  <a:close/>
                </a:path>
                <a:path w="17412970" h="9752965">
                  <a:moveTo>
                    <a:pt x="14572118" y="7856374"/>
                  </a:moveTo>
                  <a:lnTo>
                    <a:pt x="14566640" y="7857193"/>
                  </a:lnTo>
                  <a:lnTo>
                    <a:pt x="14563931" y="7860772"/>
                  </a:lnTo>
                  <a:lnTo>
                    <a:pt x="14560886" y="7864208"/>
                  </a:lnTo>
                  <a:lnTo>
                    <a:pt x="14561705" y="7869687"/>
                  </a:lnTo>
                  <a:lnTo>
                    <a:pt x="14565284" y="7872396"/>
                  </a:lnTo>
                  <a:lnTo>
                    <a:pt x="14570388" y="7876152"/>
                  </a:lnTo>
                  <a:lnTo>
                    <a:pt x="14572391" y="7877007"/>
                  </a:lnTo>
                  <a:lnTo>
                    <a:pt x="14572249" y="7877341"/>
                  </a:lnTo>
                  <a:lnTo>
                    <a:pt x="14575586" y="7878765"/>
                  </a:lnTo>
                  <a:lnTo>
                    <a:pt x="14579589" y="7877710"/>
                  </a:lnTo>
                  <a:lnTo>
                    <a:pt x="14582015" y="7874799"/>
                  </a:lnTo>
                  <a:lnTo>
                    <a:pt x="14585058" y="7871363"/>
                  </a:lnTo>
                  <a:lnTo>
                    <a:pt x="14584241" y="7865884"/>
                  </a:lnTo>
                  <a:lnTo>
                    <a:pt x="14580661" y="7863174"/>
                  </a:lnTo>
                  <a:lnTo>
                    <a:pt x="14575555" y="7859417"/>
                  </a:lnTo>
                  <a:lnTo>
                    <a:pt x="14572118" y="7856374"/>
                  </a:lnTo>
                  <a:close/>
                </a:path>
                <a:path w="17412970" h="9752965">
                  <a:moveTo>
                    <a:pt x="681076" y="1914736"/>
                  </a:moveTo>
                  <a:lnTo>
                    <a:pt x="675976" y="1913743"/>
                  </a:lnTo>
                  <a:lnTo>
                    <a:pt x="668169" y="1919094"/>
                  </a:lnTo>
                  <a:lnTo>
                    <a:pt x="667177" y="1924195"/>
                  </a:lnTo>
                  <a:lnTo>
                    <a:pt x="669852" y="1928098"/>
                  </a:lnTo>
                  <a:lnTo>
                    <a:pt x="673579" y="1933239"/>
                  </a:lnTo>
                  <a:lnTo>
                    <a:pt x="674629" y="1934476"/>
                  </a:lnTo>
                  <a:lnTo>
                    <a:pt x="677157" y="1935949"/>
                  </a:lnTo>
                  <a:lnTo>
                    <a:pt x="677014" y="1936283"/>
                  </a:lnTo>
                  <a:lnTo>
                    <a:pt x="679685" y="1937422"/>
                  </a:lnTo>
                  <a:lnTo>
                    <a:pt x="682925" y="1937226"/>
                  </a:lnTo>
                  <a:lnTo>
                    <a:pt x="685257" y="1935459"/>
                  </a:lnTo>
                  <a:lnTo>
                    <a:pt x="689160" y="1932784"/>
                  </a:lnTo>
                  <a:lnTo>
                    <a:pt x="690153" y="1927682"/>
                  </a:lnTo>
                  <a:lnTo>
                    <a:pt x="687477" y="1923779"/>
                  </a:lnTo>
                  <a:lnTo>
                    <a:pt x="683751" y="1918639"/>
                  </a:lnTo>
                  <a:lnTo>
                    <a:pt x="681076" y="1914736"/>
                  </a:lnTo>
                  <a:close/>
                </a:path>
                <a:path w="17412970" h="9752965">
                  <a:moveTo>
                    <a:pt x="11169722" y="6385689"/>
                  </a:moveTo>
                  <a:lnTo>
                    <a:pt x="11165195" y="6386126"/>
                  </a:lnTo>
                  <a:lnTo>
                    <a:pt x="11159048" y="6386661"/>
                  </a:lnTo>
                  <a:lnTo>
                    <a:pt x="11154521" y="6387097"/>
                  </a:lnTo>
                  <a:lnTo>
                    <a:pt x="11150859" y="6391058"/>
                  </a:lnTo>
                  <a:lnTo>
                    <a:pt x="11151296" y="6395585"/>
                  </a:lnTo>
                  <a:lnTo>
                    <a:pt x="11151635" y="6398492"/>
                  </a:lnTo>
                  <a:lnTo>
                    <a:pt x="11153594" y="6401301"/>
                  </a:lnTo>
                  <a:lnTo>
                    <a:pt x="11156264" y="6402439"/>
                  </a:lnTo>
                  <a:lnTo>
                    <a:pt x="11156122" y="6402773"/>
                  </a:lnTo>
                  <a:lnTo>
                    <a:pt x="11157458" y="6403342"/>
                  </a:lnTo>
                  <a:lnTo>
                    <a:pt x="11160221" y="6403338"/>
                  </a:lnTo>
                  <a:lnTo>
                    <a:pt x="11166366" y="6402802"/>
                  </a:lnTo>
                  <a:lnTo>
                    <a:pt x="11170892" y="6402366"/>
                  </a:lnTo>
                  <a:lnTo>
                    <a:pt x="11174557" y="6398404"/>
                  </a:lnTo>
                  <a:lnTo>
                    <a:pt x="11173684" y="6389352"/>
                  </a:lnTo>
                  <a:lnTo>
                    <a:pt x="11169722" y="6385689"/>
                  </a:lnTo>
                  <a:close/>
                </a:path>
                <a:path w="17412970" h="9752965">
                  <a:moveTo>
                    <a:pt x="14501304" y="7801308"/>
                  </a:moveTo>
                  <a:lnTo>
                    <a:pt x="14495827" y="7802128"/>
                  </a:lnTo>
                  <a:lnTo>
                    <a:pt x="14493116" y="7805707"/>
                  </a:lnTo>
                  <a:lnTo>
                    <a:pt x="14490072" y="7809143"/>
                  </a:lnTo>
                  <a:lnTo>
                    <a:pt x="14490891" y="7814621"/>
                  </a:lnTo>
                  <a:lnTo>
                    <a:pt x="14494469" y="7817332"/>
                  </a:lnTo>
                  <a:lnTo>
                    <a:pt x="14499577" y="7821089"/>
                  </a:lnTo>
                  <a:lnTo>
                    <a:pt x="14501579" y="7821943"/>
                  </a:lnTo>
                  <a:lnTo>
                    <a:pt x="14501436" y="7822277"/>
                  </a:lnTo>
                  <a:lnTo>
                    <a:pt x="14504775" y="7823701"/>
                  </a:lnTo>
                  <a:lnTo>
                    <a:pt x="14508775" y="7822645"/>
                  </a:lnTo>
                  <a:lnTo>
                    <a:pt x="14511201" y="7819734"/>
                  </a:lnTo>
                  <a:lnTo>
                    <a:pt x="14514245" y="7816297"/>
                  </a:lnTo>
                  <a:lnTo>
                    <a:pt x="14513426" y="7810819"/>
                  </a:lnTo>
                  <a:lnTo>
                    <a:pt x="14509850" y="7808110"/>
                  </a:lnTo>
                  <a:lnTo>
                    <a:pt x="14504741" y="7804353"/>
                  </a:lnTo>
                  <a:lnTo>
                    <a:pt x="14501304" y="7801308"/>
                  </a:lnTo>
                  <a:close/>
                </a:path>
                <a:path w="17412970" h="9752965">
                  <a:moveTo>
                    <a:pt x="14430969" y="7746054"/>
                  </a:moveTo>
                  <a:lnTo>
                    <a:pt x="14425490" y="7746872"/>
                  </a:lnTo>
                  <a:lnTo>
                    <a:pt x="14422779" y="7750451"/>
                  </a:lnTo>
                  <a:lnTo>
                    <a:pt x="14419735" y="7753887"/>
                  </a:lnTo>
                  <a:lnTo>
                    <a:pt x="14420553" y="7759366"/>
                  </a:lnTo>
                  <a:lnTo>
                    <a:pt x="14424132" y="7762076"/>
                  </a:lnTo>
                  <a:lnTo>
                    <a:pt x="14429238" y="7765832"/>
                  </a:lnTo>
                  <a:lnTo>
                    <a:pt x="14431242" y="7766687"/>
                  </a:lnTo>
                  <a:lnTo>
                    <a:pt x="14431099" y="7767021"/>
                  </a:lnTo>
                  <a:lnTo>
                    <a:pt x="14434437" y="7768445"/>
                  </a:lnTo>
                  <a:lnTo>
                    <a:pt x="14438438" y="7767389"/>
                  </a:lnTo>
                  <a:lnTo>
                    <a:pt x="14440864" y="7764478"/>
                  </a:lnTo>
                  <a:lnTo>
                    <a:pt x="14443908" y="7761042"/>
                  </a:lnTo>
                  <a:lnTo>
                    <a:pt x="14443089" y="7755563"/>
                  </a:lnTo>
                  <a:lnTo>
                    <a:pt x="14439511" y="7752853"/>
                  </a:lnTo>
                  <a:lnTo>
                    <a:pt x="14434405" y="7749097"/>
                  </a:lnTo>
                  <a:lnTo>
                    <a:pt x="14430969" y="7746054"/>
                  </a:lnTo>
                  <a:close/>
                </a:path>
                <a:path w="17412970" h="9752965">
                  <a:moveTo>
                    <a:pt x="11258921" y="6379153"/>
                  </a:moveTo>
                  <a:lnTo>
                    <a:pt x="11254395" y="6379589"/>
                  </a:lnTo>
                  <a:lnTo>
                    <a:pt x="11248247" y="6380123"/>
                  </a:lnTo>
                  <a:lnTo>
                    <a:pt x="11243721" y="6380560"/>
                  </a:lnTo>
                  <a:lnTo>
                    <a:pt x="11240059" y="6384522"/>
                  </a:lnTo>
                  <a:lnTo>
                    <a:pt x="11240495" y="6389048"/>
                  </a:lnTo>
                  <a:lnTo>
                    <a:pt x="11240692" y="6392288"/>
                  </a:lnTo>
                  <a:lnTo>
                    <a:pt x="11242651" y="6395097"/>
                  </a:lnTo>
                  <a:lnTo>
                    <a:pt x="11245321" y="6396236"/>
                  </a:lnTo>
                  <a:lnTo>
                    <a:pt x="11245796" y="6396044"/>
                  </a:lnTo>
                  <a:lnTo>
                    <a:pt x="11246798" y="6396471"/>
                  </a:lnTo>
                  <a:lnTo>
                    <a:pt x="11249420" y="6396801"/>
                  </a:lnTo>
                  <a:lnTo>
                    <a:pt x="11255565" y="6396266"/>
                  </a:lnTo>
                  <a:lnTo>
                    <a:pt x="11260092" y="6395829"/>
                  </a:lnTo>
                  <a:lnTo>
                    <a:pt x="11263757" y="6391868"/>
                  </a:lnTo>
                  <a:lnTo>
                    <a:pt x="11262883" y="6382815"/>
                  </a:lnTo>
                  <a:lnTo>
                    <a:pt x="11258921" y="6379153"/>
                  </a:lnTo>
                  <a:close/>
                </a:path>
                <a:path w="17412970" h="9752965">
                  <a:moveTo>
                    <a:pt x="630579" y="1840717"/>
                  </a:moveTo>
                  <a:lnTo>
                    <a:pt x="625478" y="1839726"/>
                  </a:lnTo>
                  <a:lnTo>
                    <a:pt x="617672" y="1845076"/>
                  </a:lnTo>
                  <a:lnTo>
                    <a:pt x="616680" y="1850177"/>
                  </a:lnTo>
                  <a:lnTo>
                    <a:pt x="622747" y="1859078"/>
                  </a:lnTo>
                  <a:lnTo>
                    <a:pt x="623321" y="1860507"/>
                  </a:lnTo>
                  <a:lnTo>
                    <a:pt x="626183" y="1862123"/>
                  </a:lnTo>
                  <a:lnTo>
                    <a:pt x="628854" y="1863262"/>
                  </a:lnTo>
                  <a:lnTo>
                    <a:pt x="632094" y="1863065"/>
                  </a:lnTo>
                  <a:lnTo>
                    <a:pt x="634426" y="1861298"/>
                  </a:lnTo>
                  <a:lnTo>
                    <a:pt x="638330" y="1858623"/>
                  </a:lnTo>
                  <a:lnTo>
                    <a:pt x="639321" y="1853522"/>
                  </a:lnTo>
                  <a:lnTo>
                    <a:pt x="630579" y="1840717"/>
                  </a:lnTo>
                  <a:close/>
                </a:path>
                <a:path w="17412970" h="9752965">
                  <a:moveTo>
                    <a:pt x="14360297" y="7690655"/>
                  </a:moveTo>
                  <a:lnTo>
                    <a:pt x="14354817" y="7691474"/>
                  </a:lnTo>
                  <a:lnTo>
                    <a:pt x="14349396" y="7698631"/>
                  </a:lnTo>
                  <a:lnTo>
                    <a:pt x="14349884" y="7703968"/>
                  </a:lnTo>
                  <a:lnTo>
                    <a:pt x="14353462" y="7706679"/>
                  </a:lnTo>
                  <a:lnTo>
                    <a:pt x="14358568" y="7710434"/>
                  </a:lnTo>
                  <a:lnTo>
                    <a:pt x="14360570" y="7711288"/>
                  </a:lnTo>
                  <a:lnTo>
                    <a:pt x="14360427" y="7711622"/>
                  </a:lnTo>
                  <a:lnTo>
                    <a:pt x="14363766" y="7713047"/>
                  </a:lnTo>
                  <a:lnTo>
                    <a:pt x="14367768" y="7711991"/>
                  </a:lnTo>
                  <a:lnTo>
                    <a:pt x="14370194" y="7709080"/>
                  </a:lnTo>
                  <a:lnTo>
                    <a:pt x="14373238" y="7705644"/>
                  </a:lnTo>
                  <a:lnTo>
                    <a:pt x="14372417" y="7700164"/>
                  </a:lnTo>
                  <a:lnTo>
                    <a:pt x="14368839" y="7697455"/>
                  </a:lnTo>
                  <a:lnTo>
                    <a:pt x="14363734" y="7693699"/>
                  </a:lnTo>
                  <a:lnTo>
                    <a:pt x="14360297" y="7690655"/>
                  </a:lnTo>
                  <a:close/>
                </a:path>
                <a:path w="17412970" h="9752965">
                  <a:moveTo>
                    <a:pt x="14289960" y="7635398"/>
                  </a:moveTo>
                  <a:lnTo>
                    <a:pt x="14284480" y="7636218"/>
                  </a:lnTo>
                  <a:lnTo>
                    <a:pt x="14279059" y="7643374"/>
                  </a:lnTo>
                  <a:lnTo>
                    <a:pt x="14279547" y="7648712"/>
                  </a:lnTo>
                  <a:lnTo>
                    <a:pt x="14283125" y="7651422"/>
                  </a:lnTo>
                  <a:lnTo>
                    <a:pt x="14288230" y="7655178"/>
                  </a:lnTo>
                  <a:lnTo>
                    <a:pt x="14290233" y="7656032"/>
                  </a:lnTo>
                  <a:lnTo>
                    <a:pt x="14290090" y="7656366"/>
                  </a:lnTo>
                  <a:lnTo>
                    <a:pt x="14293429" y="7657790"/>
                  </a:lnTo>
                  <a:lnTo>
                    <a:pt x="14297431" y="7656735"/>
                  </a:lnTo>
                  <a:lnTo>
                    <a:pt x="14299857" y="7653825"/>
                  </a:lnTo>
                  <a:lnTo>
                    <a:pt x="14302567" y="7650246"/>
                  </a:lnTo>
                  <a:lnTo>
                    <a:pt x="14302080" y="7644908"/>
                  </a:lnTo>
                  <a:lnTo>
                    <a:pt x="14298504" y="7642200"/>
                  </a:lnTo>
                  <a:lnTo>
                    <a:pt x="14293396" y="7638443"/>
                  </a:lnTo>
                  <a:lnTo>
                    <a:pt x="14289960" y="7635398"/>
                  </a:lnTo>
                  <a:close/>
                </a:path>
                <a:path w="17412970" h="9752965">
                  <a:moveTo>
                    <a:pt x="11348171" y="6373426"/>
                  </a:moveTo>
                  <a:lnTo>
                    <a:pt x="11343643" y="6373862"/>
                  </a:lnTo>
                  <a:lnTo>
                    <a:pt x="11337496" y="6374396"/>
                  </a:lnTo>
                  <a:lnTo>
                    <a:pt x="11333303" y="6374976"/>
                  </a:lnTo>
                  <a:lnTo>
                    <a:pt x="11329308" y="6378795"/>
                  </a:lnTo>
                  <a:lnTo>
                    <a:pt x="11329745" y="6383322"/>
                  </a:lnTo>
                  <a:lnTo>
                    <a:pt x="11329941" y="6386562"/>
                  </a:lnTo>
                  <a:lnTo>
                    <a:pt x="11332232" y="6389512"/>
                  </a:lnTo>
                  <a:lnTo>
                    <a:pt x="11334902" y="6390651"/>
                  </a:lnTo>
                  <a:lnTo>
                    <a:pt x="11335044" y="6390317"/>
                  </a:lnTo>
                  <a:lnTo>
                    <a:pt x="11336046" y="6390744"/>
                  </a:lnTo>
                  <a:lnTo>
                    <a:pt x="11338669" y="6391074"/>
                  </a:lnTo>
                  <a:lnTo>
                    <a:pt x="11344814" y="6390539"/>
                  </a:lnTo>
                  <a:lnTo>
                    <a:pt x="11349006" y="6389960"/>
                  </a:lnTo>
                  <a:lnTo>
                    <a:pt x="11353004" y="6386142"/>
                  </a:lnTo>
                  <a:lnTo>
                    <a:pt x="11352568" y="6381614"/>
                  </a:lnTo>
                  <a:lnTo>
                    <a:pt x="11351989" y="6377423"/>
                  </a:lnTo>
                  <a:lnTo>
                    <a:pt x="11348171" y="6373426"/>
                  </a:lnTo>
                  <a:close/>
                </a:path>
                <a:path w="17412970" h="9752965">
                  <a:moveTo>
                    <a:pt x="581177" y="1765983"/>
                  </a:moveTo>
                  <a:lnTo>
                    <a:pt x="576219" y="1764657"/>
                  </a:lnTo>
                  <a:lnTo>
                    <a:pt x="568412" y="1770008"/>
                  </a:lnTo>
                  <a:lnTo>
                    <a:pt x="567087" y="1774966"/>
                  </a:lnTo>
                  <a:lnTo>
                    <a:pt x="569762" y="1778870"/>
                  </a:lnTo>
                  <a:lnTo>
                    <a:pt x="573011" y="1784201"/>
                  </a:lnTo>
                  <a:lnTo>
                    <a:pt x="573919" y="1785772"/>
                  </a:lnTo>
                  <a:lnTo>
                    <a:pt x="576781" y="1787388"/>
                  </a:lnTo>
                  <a:lnTo>
                    <a:pt x="579118" y="1788384"/>
                  </a:lnTo>
                  <a:lnTo>
                    <a:pt x="582216" y="1788522"/>
                  </a:lnTo>
                  <a:lnTo>
                    <a:pt x="584548" y="1786754"/>
                  </a:lnTo>
                  <a:lnTo>
                    <a:pt x="588451" y="1784080"/>
                  </a:lnTo>
                  <a:lnTo>
                    <a:pt x="589443" y="1778979"/>
                  </a:lnTo>
                  <a:lnTo>
                    <a:pt x="587102" y="1775218"/>
                  </a:lnTo>
                  <a:lnTo>
                    <a:pt x="583852" y="1769886"/>
                  </a:lnTo>
                  <a:lnTo>
                    <a:pt x="581177" y="1765983"/>
                  </a:lnTo>
                  <a:close/>
                </a:path>
                <a:path w="17412970" h="9752965">
                  <a:moveTo>
                    <a:pt x="14219481" y="7580477"/>
                  </a:moveTo>
                  <a:lnTo>
                    <a:pt x="14214143" y="7580962"/>
                  </a:lnTo>
                  <a:lnTo>
                    <a:pt x="14208722" y="7588119"/>
                  </a:lnTo>
                  <a:lnTo>
                    <a:pt x="14209208" y="7593455"/>
                  </a:lnTo>
                  <a:lnTo>
                    <a:pt x="14212788" y="7596166"/>
                  </a:lnTo>
                  <a:lnTo>
                    <a:pt x="14217892" y="7599922"/>
                  </a:lnTo>
                  <a:lnTo>
                    <a:pt x="14219895" y="7600777"/>
                  </a:lnTo>
                  <a:lnTo>
                    <a:pt x="14219753" y="7601110"/>
                  </a:lnTo>
                  <a:lnTo>
                    <a:pt x="14223091" y="7602534"/>
                  </a:lnTo>
                  <a:lnTo>
                    <a:pt x="14227094" y="7601479"/>
                  </a:lnTo>
                  <a:lnTo>
                    <a:pt x="14229520" y="7598568"/>
                  </a:lnTo>
                  <a:lnTo>
                    <a:pt x="14232229" y="7594989"/>
                  </a:lnTo>
                  <a:lnTo>
                    <a:pt x="14231743" y="7589652"/>
                  </a:lnTo>
                  <a:lnTo>
                    <a:pt x="14228166" y="7586943"/>
                  </a:lnTo>
                  <a:lnTo>
                    <a:pt x="14223059" y="7583187"/>
                  </a:lnTo>
                  <a:lnTo>
                    <a:pt x="14219481" y="7580477"/>
                  </a:lnTo>
                  <a:close/>
                </a:path>
                <a:path w="17412970" h="9752965">
                  <a:moveTo>
                    <a:pt x="11437899" y="6370271"/>
                  </a:moveTo>
                  <a:lnTo>
                    <a:pt x="11433515" y="6370374"/>
                  </a:lnTo>
                  <a:lnTo>
                    <a:pt x="11427176" y="6370431"/>
                  </a:lnTo>
                  <a:lnTo>
                    <a:pt x="11422650" y="6370868"/>
                  </a:lnTo>
                  <a:lnTo>
                    <a:pt x="11418987" y="6374830"/>
                  </a:lnTo>
                  <a:lnTo>
                    <a:pt x="11419090" y="6379215"/>
                  </a:lnTo>
                  <a:lnTo>
                    <a:pt x="11419286" y="6382455"/>
                  </a:lnTo>
                  <a:lnTo>
                    <a:pt x="11421245" y="6385263"/>
                  </a:lnTo>
                  <a:lnTo>
                    <a:pt x="11425251" y="6386972"/>
                  </a:lnTo>
                  <a:lnTo>
                    <a:pt x="11427872" y="6387301"/>
                  </a:lnTo>
                  <a:lnTo>
                    <a:pt x="11434208" y="6387242"/>
                  </a:lnTo>
                  <a:lnTo>
                    <a:pt x="11438736" y="6386806"/>
                  </a:lnTo>
                  <a:lnTo>
                    <a:pt x="11442400" y="6382845"/>
                  </a:lnTo>
                  <a:lnTo>
                    <a:pt x="11442297" y="6378460"/>
                  </a:lnTo>
                  <a:lnTo>
                    <a:pt x="11441860" y="6373934"/>
                  </a:lnTo>
                  <a:lnTo>
                    <a:pt x="11437899" y="6370271"/>
                  </a:lnTo>
                  <a:close/>
                </a:path>
                <a:path w="17412970" h="9752965">
                  <a:moveTo>
                    <a:pt x="14149285" y="7524885"/>
                  </a:moveTo>
                  <a:lnTo>
                    <a:pt x="14143950" y="7525372"/>
                  </a:lnTo>
                  <a:lnTo>
                    <a:pt x="14138529" y="7532530"/>
                  </a:lnTo>
                  <a:lnTo>
                    <a:pt x="14139014" y="7537866"/>
                  </a:lnTo>
                  <a:lnTo>
                    <a:pt x="14142592" y="7540576"/>
                  </a:lnTo>
                  <a:lnTo>
                    <a:pt x="14147697" y="7544333"/>
                  </a:lnTo>
                  <a:lnTo>
                    <a:pt x="14149701" y="7545187"/>
                  </a:lnTo>
                  <a:lnTo>
                    <a:pt x="14149558" y="7545520"/>
                  </a:lnTo>
                  <a:lnTo>
                    <a:pt x="14152896" y="7546944"/>
                  </a:lnTo>
                  <a:lnTo>
                    <a:pt x="14156898" y="7545889"/>
                  </a:lnTo>
                  <a:lnTo>
                    <a:pt x="14159324" y="7542978"/>
                  </a:lnTo>
                  <a:lnTo>
                    <a:pt x="14162034" y="7539399"/>
                  </a:lnTo>
                  <a:lnTo>
                    <a:pt x="14161547" y="7534062"/>
                  </a:lnTo>
                  <a:lnTo>
                    <a:pt x="14157969" y="7531352"/>
                  </a:lnTo>
                  <a:lnTo>
                    <a:pt x="14152865" y="7527596"/>
                  </a:lnTo>
                  <a:lnTo>
                    <a:pt x="14149285" y="7524885"/>
                  </a:lnTo>
                  <a:close/>
                </a:path>
                <a:path w="17412970" h="9752965">
                  <a:moveTo>
                    <a:pt x="534013" y="1690625"/>
                  </a:moveTo>
                  <a:lnTo>
                    <a:pt x="528579" y="1689490"/>
                  </a:lnTo>
                  <a:lnTo>
                    <a:pt x="524818" y="1691832"/>
                  </a:lnTo>
                  <a:lnTo>
                    <a:pt x="520724" y="1694031"/>
                  </a:lnTo>
                  <a:lnTo>
                    <a:pt x="519589" y="1699465"/>
                  </a:lnTo>
                  <a:lnTo>
                    <a:pt x="521931" y="1703226"/>
                  </a:lnTo>
                  <a:lnTo>
                    <a:pt x="525181" y="1708558"/>
                  </a:lnTo>
                  <a:lnTo>
                    <a:pt x="526089" y="1710129"/>
                  </a:lnTo>
                  <a:lnTo>
                    <a:pt x="528950" y="1711745"/>
                  </a:lnTo>
                  <a:lnTo>
                    <a:pt x="529142" y="1712221"/>
                  </a:lnTo>
                  <a:lnTo>
                    <a:pt x="531479" y="1713218"/>
                  </a:lnTo>
                  <a:lnTo>
                    <a:pt x="534719" y="1713022"/>
                  </a:lnTo>
                  <a:lnTo>
                    <a:pt x="536909" y="1711588"/>
                  </a:lnTo>
                  <a:lnTo>
                    <a:pt x="540670" y="1709247"/>
                  </a:lnTo>
                  <a:lnTo>
                    <a:pt x="541804" y="1703812"/>
                  </a:lnTo>
                  <a:lnTo>
                    <a:pt x="539462" y="1700052"/>
                  </a:lnTo>
                  <a:lnTo>
                    <a:pt x="536213" y="1694720"/>
                  </a:lnTo>
                  <a:lnTo>
                    <a:pt x="534013" y="1690625"/>
                  </a:lnTo>
                  <a:close/>
                </a:path>
                <a:path w="17412970" h="9752965">
                  <a:moveTo>
                    <a:pt x="14078756" y="7469153"/>
                  </a:moveTo>
                  <a:lnTo>
                    <a:pt x="14073421" y="7469640"/>
                  </a:lnTo>
                  <a:lnTo>
                    <a:pt x="14068000" y="7476797"/>
                  </a:lnTo>
                  <a:lnTo>
                    <a:pt x="14068485" y="7482134"/>
                  </a:lnTo>
                  <a:lnTo>
                    <a:pt x="14072063" y="7484844"/>
                  </a:lnTo>
                  <a:lnTo>
                    <a:pt x="14077026" y="7488934"/>
                  </a:lnTo>
                  <a:lnTo>
                    <a:pt x="14082369" y="7491213"/>
                  </a:lnTo>
                  <a:lnTo>
                    <a:pt x="14086369" y="7490157"/>
                  </a:lnTo>
                  <a:lnTo>
                    <a:pt x="14088795" y="7487246"/>
                  </a:lnTo>
                  <a:lnTo>
                    <a:pt x="14091506" y="7483667"/>
                  </a:lnTo>
                  <a:lnTo>
                    <a:pt x="14091021" y="7478331"/>
                  </a:lnTo>
                  <a:lnTo>
                    <a:pt x="14087441" y="7475621"/>
                  </a:lnTo>
                  <a:lnTo>
                    <a:pt x="14082335" y="7471864"/>
                  </a:lnTo>
                  <a:lnTo>
                    <a:pt x="14078756" y="7469153"/>
                  </a:lnTo>
                  <a:close/>
                </a:path>
                <a:path w="17412970" h="9752965">
                  <a:moveTo>
                    <a:pt x="11527677" y="6367927"/>
                  </a:moveTo>
                  <a:lnTo>
                    <a:pt x="11508676" y="6376394"/>
                  </a:lnTo>
                  <a:lnTo>
                    <a:pt x="11508729" y="6379967"/>
                  </a:lnTo>
                  <a:lnTo>
                    <a:pt x="11510690" y="6382777"/>
                  </a:lnTo>
                  <a:lnTo>
                    <a:pt x="11513693" y="6384058"/>
                  </a:lnTo>
                  <a:lnTo>
                    <a:pt x="11513836" y="6383724"/>
                  </a:lnTo>
                  <a:lnTo>
                    <a:pt x="11514838" y="6384151"/>
                  </a:lnTo>
                  <a:lnTo>
                    <a:pt x="11517125" y="6384338"/>
                  </a:lnTo>
                  <a:lnTo>
                    <a:pt x="11523463" y="6384280"/>
                  </a:lnTo>
                  <a:lnTo>
                    <a:pt x="11527847" y="6384177"/>
                  </a:lnTo>
                  <a:lnTo>
                    <a:pt x="11531367" y="6380549"/>
                  </a:lnTo>
                  <a:lnTo>
                    <a:pt x="11531408" y="6375831"/>
                  </a:lnTo>
                  <a:lnTo>
                    <a:pt x="11531304" y="6371447"/>
                  </a:lnTo>
                  <a:lnTo>
                    <a:pt x="11527677" y="6367927"/>
                  </a:lnTo>
                  <a:close/>
                </a:path>
                <a:path w="17412970" h="9752965">
                  <a:moveTo>
                    <a:pt x="14008562" y="7413564"/>
                  </a:moveTo>
                  <a:lnTo>
                    <a:pt x="14003225" y="7414050"/>
                  </a:lnTo>
                  <a:lnTo>
                    <a:pt x="13997806" y="7421207"/>
                  </a:lnTo>
                  <a:lnTo>
                    <a:pt x="13998290" y="7426543"/>
                  </a:lnTo>
                  <a:lnTo>
                    <a:pt x="14001869" y="7429254"/>
                  </a:lnTo>
                  <a:lnTo>
                    <a:pt x="14006833" y="7433344"/>
                  </a:lnTo>
                  <a:lnTo>
                    <a:pt x="14008836" y="7434199"/>
                  </a:lnTo>
                  <a:lnTo>
                    <a:pt x="14008694" y="7434533"/>
                  </a:lnTo>
                  <a:lnTo>
                    <a:pt x="14012032" y="7435957"/>
                  </a:lnTo>
                  <a:lnTo>
                    <a:pt x="14016033" y="7434901"/>
                  </a:lnTo>
                  <a:lnTo>
                    <a:pt x="14018457" y="7431990"/>
                  </a:lnTo>
                  <a:lnTo>
                    <a:pt x="14021168" y="7428411"/>
                  </a:lnTo>
                  <a:lnTo>
                    <a:pt x="14020683" y="7423074"/>
                  </a:lnTo>
                  <a:lnTo>
                    <a:pt x="14017104" y="7420364"/>
                  </a:lnTo>
                  <a:lnTo>
                    <a:pt x="14012140" y="7416274"/>
                  </a:lnTo>
                  <a:lnTo>
                    <a:pt x="14008562" y="7413564"/>
                  </a:lnTo>
                  <a:close/>
                </a:path>
                <a:path w="17412970" h="9752965">
                  <a:moveTo>
                    <a:pt x="13938223" y="7358308"/>
                  </a:moveTo>
                  <a:lnTo>
                    <a:pt x="13932888" y="7358793"/>
                  </a:lnTo>
                  <a:lnTo>
                    <a:pt x="13927467" y="7365951"/>
                  </a:lnTo>
                  <a:lnTo>
                    <a:pt x="13927952" y="7371287"/>
                  </a:lnTo>
                  <a:lnTo>
                    <a:pt x="13931531" y="7373997"/>
                  </a:lnTo>
                  <a:lnTo>
                    <a:pt x="13936496" y="7378089"/>
                  </a:lnTo>
                  <a:lnTo>
                    <a:pt x="13938498" y="7378943"/>
                  </a:lnTo>
                  <a:lnTo>
                    <a:pt x="13938356" y="7379277"/>
                  </a:lnTo>
                  <a:lnTo>
                    <a:pt x="13941695" y="7380701"/>
                  </a:lnTo>
                  <a:lnTo>
                    <a:pt x="13945694" y="7379645"/>
                  </a:lnTo>
                  <a:lnTo>
                    <a:pt x="13948120" y="7376733"/>
                  </a:lnTo>
                  <a:lnTo>
                    <a:pt x="13950831" y="7373155"/>
                  </a:lnTo>
                  <a:lnTo>
                    <a:pt x="13950346" y="7367819"/>
                  </a:lnTo>
                  <a:lnTo>
                    <a:pt x="13946767" y="7365108"/>
                  </a:lnTo>
                  <a:lnTo>
                    <a:pt x="13941803" y="7361019"/>
                  </a:lnTo>
                  <a:lnTo>
                    <a:pt x="13938223" y="7358308"/>
                  </a:lnTo>
                  <a:close/>
                </a:path>
                <a:path w="17412970" h="9752965">
                  <a:moveTo>
                    <a:pt x="11617696" y="6366869"/>
                  </a:moveTo>
                  <a:lnTo>
                    <a:pt x="11612978" y="6366830"/>
                  </a:lnTo>
                  <a:lnTo>
                    <a:pt x="11606639" y="6366887"/>
                  </a:lnTo>
                  <a:lnTo>
                    <a:pt x="11601922" y="6366848"/>
                  </a:lnTo>
                  <a:lnTo>
                    <a:pt x="11598401" y="6370475"/>
                  </a:lnTo>
                  <a:lnTo>
                    <a:pt x="11598362" y="6375193"/>
                  </a:lnTo>
                  <a:lnTo>
                    <a:pt x="11598416" y="6378768"/>
                  </a:lnTo>
                  <a:lnTo>
                    <a:pt x="11600375" y="6381576"/>
                  </a:lnTo>
                  <a:lnTo>
                    <a:pt x="11604380" y="6383285"/>
                  </a:lnTo>
                  <a:lnTo>
                    <a:pt x="11606667" y="6383471"/>
                  </a:lnTo>
                  <a:lnTo>
                    <a:pt x="11613007" y="6383413"/>
                  </a:lnTo>
                  <a:lnTo>
                    <a:pt x="11617724" y="6383453"/>
                  </a:lnTo>
                  <a:lnTo>
                    <a:pt x="11621245" y="6379825"/>
                  </a:lnTo>
                  <a:lnTo>
                    <a:pt x="11621323" y="6370389"/>
                  </a:lnTo>
                  <a:lnTo>
                    <a:pt x="11617696" y="6366869"/>
                  </a:lnTo>
                  <a:close/>
                </a:path>
                <a:path w="17412970" h="9752965">
                  <a:moveTo>
                    <a:pt x="487278" y="1614266"/>
                  </a:moveTo>
                  <a:lnTo>
                    <a:pt x="482320" y="1612939"/>
                  </a:lnTo>
                  <a:lnTo>
                    <a:pt x="478225" y="1615139"/>
                  </a:lnTo>
                  <a:lnTo>
                    <a:pt x="474464" y="1617480"/>
                  </a:lnTo>
                  <a:lnTo>
                    <a:pt x="473138" y="1622439"/>
                  </a:lnTo>
                  <a:lnTo>
                    <a:pt x="475337" y="1626533"/>
                  </a:lnTo>
                  <a:lnTo>
                    <a:pt x="478586" y="1631865"/>
                  </a:lnTo>
                  <a:lnTo>
                    <a:pt x="479495" y="1633435"/>
                  </a:lnTo>
                  <a:lnTo>
                    <a:pt x="482690" y="1635194"/>
                  </a:lnTo>
                  <a:lnTo>
                    <a:pt x="485027" y="1636191"/>
                  </a:lnTo>
                  <a:lnTo>
                    <a:pt x="487458" y="1636043"/>
                  </a:lnTo>
                  <a:lnTo>
                    <a:pt x="489981" y="1634753"/>
                  </a:lnTo>
                  <a:lnTo>
                    <a:pt x="493742" y="1632411"/>
                  </a:lnTo>
                  <a:lnTo>
                    <a:pt x="495068" y="1627452"/>
                  </a:lnTo>
                  <a:lnTo>
                    <a:pt x="492868" y="1623358"/>
                  </a:lnTo>
                  <a:lnTo>
                    <a:pt x="489619" y="1618026"/>
                  </a:lnTo>
                  <a:lnTo>
                    <a:pt x="487278" y="1614266"/>
                  </a:lnTo>
                  <a:close/>
                </a:path>
                <a:path w="17412970" h="9752965">
                  <a:moveTo>
                    <a:pt x="13868031" y="7302719"/>
                  </a:moveTo>
                  <a:lnTo>
                    <a:pt x="13862694" y="7303204"/>
                  </a:lnTo>
                  <a:lnTo>
                    <a:pt x="13857273" y="7310362"/>
                  </a:lnTo>
                  <a:lnTo>
                    <a:pt x="13857758" y="7315698"/>
                  </a:lnTo>
                  <a:lnTo>
                    <a:pt x="13861336" y="7318408"/>
                  </a:lnTo>
                  <a:lnTo>
                    <a:pt x="13866300" y="7322499"/>
                  </a:lnTo>
                  <a:lnTo>
                    <a:pt x="13868303" y="7323353"/>
                  </a:lnTo>
                  <a:lnTo>
                    <a:pt x="13868161" y="7323687"/>
                  </a:lnTo>
                  <a:lnTo>
                    <a:pt x="13871499" y="7325110"/>
                  </a:lnTo>
                  <a:lnTo>
                    <a:pt x="13875500" y="7324055"/>
                  </a:lnTo>
                  <a:lnTo>
                    <a:pt x="13877925" y="7321144"/>
                  </a:lnTo>
                  <a:lnTo>
                    <a:pt x="13880636" y="7317565"/>
                  </a:lnTo>
                  <a:lnTo>
                    <a:pt x="13880151" y="7312229"/>
                  </a:lnTo>
                  <a:lnTo>
                    <a:pt x="13876573" y="7309519"/>
                  </a:lnTo>
                  <a:lnTo>
                    <a:pt x="13871610" y="7305428"/>
                  </a:lnTo>
                  <a:lnTo>
                    <a:pt x="13868031" y="7302719"/>
                  </a:lnTo>
                  <a:close/>
                </a:path>
                <a:path w="17412970" h="9752965">
                  <a:moveTo>
                    <a:pt x="11707527" y="6368098"/>
                  </a:moveTo>
                  <a:lnTo>
                    <a:pt x="11702809" y="6368059"/>
                  </a:lnTo>
                  <a:lnTo>
                    <a:pt x="11691561" y="6367601"/>
                  </a:lnTo>
                  <a:lnTo>
                    <a:pt x="11688043" y="6371230"/>
                  </a:lnTo>
                  <a:lnTo>
                    <a:pt x="11688002" y="6375947"/>
                  </a:lnTo>
                  <a:lnTo>
                    <a:pt x="11687722" y="6379379"/>
                  </a:lnTo>
                  <a:lnTo>
                    <a:pt x="11690014" y="6382329"/>
                  </a:lnTo>
                  <a:lnTo>
                    <a:pt x="11693018" y="6383610"/>
                  </a:lnTo>
                  <a:lnTo>
                    <a:pt x="11692876" y="6383944"/>
                  </a:lnTo>
                  <a:lnTo>
                    <a:pt x="11693878" y="6384372"/>
                  </a:lnTo>
                  <a:lnTo>
                    <a:pt x="11696166" y="6384559"/>
                  </a:lnTo>
                  <a:lnTo>
                    <a:pt x="11707413" y="6385016"/>
                  </a:lnTo>
                  <a:lnTo>
                    <a:pt x="11710933" y="6381389"/>
                  </a:lnTo>
                  <a:lnTo>
                    <a:pt x="11710973" y="6376670"/>
                  </a:lnTo>
                  <a:lnTo>
                    <a:pt x="11711154" y="6371618"/>
                  </a:lnTo>
                  <a:lnTo>
                    <a:pt x="11707527" y="6368098"/>
                  </a:lnTo>
                  <a:close/>
                </a:path>
                <a:path w="17412970" h="9752965">
                  <a:moveTo>
                    <a:pt x="13797835" y="7247129"/>
                  </a:moveTo>
                  <a:lnTo>
                    <a:pt x="13792498" y="7247614"/>
                  </a:lnTo>
                  <a:lnTo>
                    <a:pt x="13787078" y="7254772"/>
                  </a:lnTo>
                  <a:lnTo>
                    <a:pt x="13787564" y="7260109"/>
                  </a:lnTo>
                  <a:lnTo>
                    <a:pt x="13791143" y="7262819"/>
                  </a:lnTo>
                  <a:lnTo>
                    <a:pt x="13796106" y="7266908"/>
                  </a:lnTo>
                  <a:lnTo>
                    <a:pt x="13798109" y="7267763"/>
                  </a:lnTo>
                  <a:lnTo>
                    <a:pt x="13797966" y="7268097"/>
                  </a:lnTo>
                  <a:lnTo>
                    <a:pt x="13801304" y="7269521"/>
                  </a:lnTo>
                  <a:lnTo>
                    <a:pt x="13805305" y="7268465"/>
                  </a:lnTo>
                  <a:lnTo>
                    <a:pt x="13807730" y="7265554"/>
                  </a:lnTo>
                  <a:lnTo>
                    <a:pt x="13810440" y="7261975"/>
                  </a:lnTo>
                  <a:lnTo>
                    <a:pt x="13809956" y="7256640"/>
                  </a:lnTo>
                  <a:lnTo>
                    <a:pt x="13806377" y="7253929"/>
                  </a:lnTo>
                  <a:lnTo>
                    <a:pt x="13801415" y="7249839"/>
                  </a:lnTo>
                  <a:lnTo>
                    <a:pt x="13797835" y="7247129"/>
                  </a:lnTo>
                  <a:close/>
                </a:path>
                <a:path w="17412970" h="9752965">
                  <a:moveTo>
                    <a:pt x="443684" y="1536090"/>
                  </a:moveTo>
                  <a:lnTo>
                    <a:pt x="438725" y="1534764"/>
                  </a:lnTo>
                  <a:lnTo>
                    <a:pt x="430536" y="1539162"/>
                  </a:lnTo>
                  <a:lnTo>
                    <a:pt x="429211" y="1544120"/>
                  </a:lnTo>
                  <a:lnTo>
                    <a:pt x="431409" y="1548215"/>
                  </a:lnTo>
                  <a:lnTo>
                    <a:pt x="434517" y="1553880"/>
                  </a:lnTo>
                  <a:lnTo>
                    <a:pt x="435425" y="1555451"/>
                  </a:lnTo>
                  <a:lnTo>
                    <a:pt x="438478" y="1557543"/>
                  </a:lnTo>
                  <a:lnTo>
                    <a:pt x="440815" y="1558540"/>
                  </a:lnTo>
                  <a:lnTo>
                    <a:pt x="443245" y="1558393"/>
                  </a:lnTo>
                  <a:lnTo>
                    <a:pt x="445768" y="1557102"/>
                  </a:lnTo>
                  <a:lnTo>
                    <a:pt x="449863" y="1554903"/>
                  </a:lnTo>
                  <a:lnTo>
                    <a:pt x="451189" y="1549945"/>
                  </a:lnTo>
                  <a:lnTo>
                    <a:pt x="448990" y="1545849"/>
                  </a:lnTo>
                  <a:lnTo>
                    <a:pt x="445883" y="1540184"/>
                  </a:lnTo>
                  <a:lnTo>
                    <a:pt x="443684" y="1536090"/>
                  </a:lnTo>
                  <a:close/>
                </a:path>
                <a:path w="17412970" h="9752965">
                  <a:moveTo>
                    <a:pt x="11796981" y="6371140"/>
                  </a:moveTo>
                  <a:lnTo>
                    <a:pt x="11792404" y="6370767"/>
                  </a:lnTo>
                  <a:lnTo>
                    <a:pt x="11786210" y="6370491"/>
                  </a:lnTo>
                  <a:lnTo>
                    <a:pt x="11781827" y="6370594"/>
                  </a:lnTo>
                  <a:lnTo>
                    <a:pt x="11777972" y="6374079"/>
                  </a:lnTo>
                  <a:lnTo>
                    <a:pt x="11777349" y="6381705"/>
                  </a:lnTo>
                  <a:lnTo>
                    <a:pt x="11777318" y="6382086"/>
                  </a:lnTo>
                  <a:lnTo>
                    <a:pt x="11796200" y="6387773"/>
                  </a:lnTo>
                  <a:lnTo>
                    <a:pt x="11800052" y="6384287"/>
                  </a:lnTo>
                  <a:lnTo>
                    <a:pt x="11800426" y="6379712"/>
                  </a:lnTo>
                  <a:lnTo>
                    <a:pt x="11800465" y="6374994"/>
                  </a:lnTo>
                  <a:lnTo>
                    <a:pt x="11796981" y="6371140"/>
                  </a:lnTo>
                  <a:close/>
                </a:path>
                <a:path w="17412970" h="9752965">
                  <a:moveTo>
                    <a:pt x="13727498" y="7191873"/>
                  </a:moveTo>
                  <a:lnTo>
                    <a:pt x="13722161" y="7192358"/>
                  </a:lnTo>
                  <a:lnTo>
                    <a:pt x="13716740" y="7199515"/>
                  </a:lnTo>
                  <a:lnTo>
                    <a:pt x="13717227" y="7204853"/>
                  </a:lnTo>
                  <a:lnTo>
                    <a:pt x="13720805" y="7207563"/>
                  </a:lnTo>
                  <a:lnTo>
                    <a:pt x="13725768" y="7211652"/>
                  </a:lnTo>
                  <a:lnTo>
                    <a:pt x="13727771" y="7212506"/>
                  </a:lnTo>
                  <a:lnTo>
                    <a:pt x="13727628" y="7212840"/>
                  </a:lnTo>
                  <a:lnTo>
                    <a:pt x="13730967" y="7214265"/>
                  </a:lnTo>
                  <a:lnTo>
                    <a:pt x="13734967" y="7213209"/>
                  </a:lnTo>
                  <a:lnTo>
                    <a:pt x="13737392" y="7210298"/>
                  </a:lnTo>
                  <a:lnTo>
                    <a:pt x="13740103" y="7206719"/>
                  </a:lnTo>
                  <a:lnTo>
                    <a:pt x="13739618" y="7201383"/>
                  </a:lnTo>
                  <a:lnTo>
                    <a:pt x="13736039" y="7198673"/>
                  </a:lnTo>
                  <a:lnTo>
                    <a:pt x="13731076" y="7194583"/>
                  </a:lnTo>
                  <a:lnTo>
                    <a:pt x="13727498" y="7191873"/>
                  </a:lnTo>
                  <a:close/>
                </a:path>
                <a:path w="17412970" h="9752965">
                  <a:moveTo>
                    <a:pt x="13657303" y="7136283"/>
                  </a:moveTo>
                  <a:lnTo>
                    <a:pt x="13651966" y="7136768"/>
                  </a:lnTo>
                  <a:lnTo>
                    <a:pt x="13646545" y="7143925"/>
                  </a:lnTo>
                  <a:lnTo>
                    <a:pt x="13647032" y="7149262"/>
                  </a:lnTo>
                  <a:lnTo>
                    <a:pt x="13650611" y="7151973"/>
                  </a:lnTo>
                  <a:lnTo>
                    <a:pt x="13655574" y="7156063"/>
                  </a:lnTo>
                  <a:lnTo>
                    <a:pt x="13657576" y="7156917"/>
                  </a:lnTo>
                  <a:lnTo>
                    <a:pt x="13657433" y="7157251"/>
                  </a:lnTo>
                  <a:lnTo>
                    <a:pt x="13660772" y="7158675"/>
                  </a:lnTo>
                  <a:lnTo>
                    <a:pt x="13664772" y="7157619"/>
                  </a:lnTo>
                  <a:lnTo>
                    <a:pt x="13667198" y="7154708"/>
                  </a:lnTo>
                  <a:lnTo>
                    <a:pt x="13669908" y="7151129"/>
                  </a:lnTo>
                  <a:lnTo>
                    <a:pt x="13669423" y="7145793"/>
                  </a:lnTo>
                  <a:lnTo>
                    <a:pt x="13665845" y="7143082"/>
                  </a:lnTo>
                  <a:lnTo>
                    <a:pt x="13660882" y="7138993"/>
                  </a:lnTo>
                  <a:lnTo>
                    <a:pt x="13657303" y="7136283"/>
                  </a:lnTo>
                  <a:close/>
                </a:path>
                <a:path w="17412970" h="9752965">
                  <a:moveTo>
                    <a:pt x="11886247" y="6376469"/>
                  </a:moveTo>
                  <a:lnTo>
                    <a:pt x="11881672" y="6376096"/>
                  </a:lnTo>
                  <a:lnTo>
                    <a:pt x="11875478" y="6375820"/>
                  </a:lnTo>
                  <a:lnTo>
                    <a:pt x="11870902" y="6375447"/>
                  </a:lnTo>
                  <a:lnTo>
                    <a:pt x="11867047" y="6378932"/>
                  </a:lnTo>
                  <a:lnTo>
                    <a:pt x="11866674" y="6383507"/>
                  </a:lnTo>
                  <a:lnTo>
                    <a:pt x="11866728" y="6387081"/>
                  </a:lnTo>
                  <a:lnTo>
                    <a:pt x="11868543" y="6390224"/>
                  </a:lnTo>
                  <a:lnTo>
                    <a:pt x="11872549" y="6391932"/>
                  </a:lnTo>
                  <a:lnTo>
                    <a:pt x="11874361" y="6392310"/>
                  </a:lnTo>
                  <a:lnTo>
                    <a:pt x="11880558" y="6392587"/>
                  </a:lnTo>
                  <a:lnTo>
                    <a:pt x="11885133" y="6392960"/>
                  </a:lnTo>
                  <a:lnTo>
                    <a:pt x="11888985" y="6389474"/>
                  </a:lnTo>
                  <a:lnTo>
                    <a:pt x="11889733" y="6380322"/>
                  </a:lnTo>
                  <a:lnTo>
                    <a:pt x="11886247" y="6376469"/>
                  </a:lnTo>
                  <a:close/>
                </a:path>
                <a:path w="17412970" h="9752965">
                  <a:moveTo>
                    <a:pt x="401710" y="1457815"/>
                  </a:moveTo>
                  <a:lnTo>
                    <a:pt x="396894" y="1456156"/>
                  </a:lnTo>
                  <a:lnTo>
                    <a:pt x="388705" y="1460554"/>
                  </a:lnTo>
                  <a:lnTo>
                    <a:pt x="387045" y="1465370"/>
                  </a:lnTo>
                  <a:lnTo>
                    <a:pt x="389244" y="1469465"/>
                  </a:lnTo>
                  <a:lnTo>
                    <a:pt x="392017" y="1474988"/>
                  </a:lnTo>
                  <a:lnTo>
                    <a:pt x="392925" y="1476559"/>
                  </a:lnTo>
                  <a:lnTo>
                    <a:pt x="394310" y="1477939"/>
                  </a:lnTo>
                  <a:lnTo>
                    <a:pt x="398316" y="1479647"/>
                  </a:lnTo>
                  <a:lnTo>
                    <a:pt x="400604" y="1479834"/>
                  </a:lnTo>
                  <a:lnTo>
                    <a:pt x="403127" y="1478543"/>
                  </a:lnTo>
                  <a:lnTo>
                    <a:pt x="407222" y="1476344"/>
                  </a:lnTo>
                  <a:lnTo>
                    <a:pt x="408881" y="1471528"/>
                  </a:lnTo>
                  <a:lnTo>
                    <a:pt x="406683" y="1467433"/>
                  </a:lnTo>
                  <a:lnTo>
                    <a:pt x="403909" y="1461910"/>
                  </a:lnTo>
                  <a:lnTo>
                    <a:pt x="401710" y="1457815"/>
                  </a:lnTo>
                  <a:close/>
                </a:path>
                <a:path w="17412970" h="9752965">
                  <a:moveTo>
                    <a:pt x="13586774" y="7080550"/>
                  </a:moveTo>
                  <a:lnTo>
                    <a:pt x="13581294" y="7081369"/>
                  </a:lnTo>
                  <a:lnTo>
                    <a:pt x="13578583" y="7084948"/>
                  </a:lnTo>
                  <a:lnTo>
                    <a:pt x="13575540" y="7088385"/>
                  </a:lnTo>
                  <a:lnTo>
                    <a:pt x="13576360" y="7093864"/>
                  </a:lnTo>
                  <a:lnTo>
                    <a:pt x="13579940" y="7096575"/>
                  </a:lnTo>
                  <a:lnTo>
                    <a:pt x="13585044" y="7100330"/>
                  </a:lnTo>
                  <a:lnTo>
                    <a:pt x="13587047" y="7101185"/>
                  </a:lnTo>
                  <a:lnTo>
                    <a:pt x="13586905" y="7101518"/>
                  </a:lnTo>
                  <a:lnTo>
                    <a:pt x="13590243" y="7102942"/>
                  </a:lnTo>
                  <a:lnTo>
                    <a:pt x="13594245" y="7101887"/>
                  </a:lnTo>
                  <a:lnTo>
                    <a:pt x="13596670" y="7098977"/>
                  </a:lnTo>
                  <a:lnTo>
                    <a:pt x="13599715" y="7095540"/>
                  </a:lnTo>
                  <a:lnTo>
                    <a:pt x="13598895" y="7090061"/>
                  </a:lnTo>
                  <a:lnTo>
                    <a:pt x="13595315" y="7087350"/>
                  </a:lnTo>
                  <a:lnTo>
                    <a:pt x="13590211" y="7083594"/>
                  </a:lnTo>
                  <a:lnTo>
                    <a:pt x="13586774" y="7080550"/>
                  </a:lnTo>
                  <a:close/>
                </a:path>
                <a:path w="17412970" h="9752965">
                  <a:moveTo>
                    <a:pt x="11975661" y="6384228"/>
                  </a:moveTo>
                  <a:lnTo>
                    <a:pt x="11971086" y="6383855"/>
                  </a:lnTo>
                  <a:lnTo>
                    <a:pt x="11965033" y="6383245"/>
                  </a:lnTo>
                  <a:lnTo>
                    <a:pt x="11960458" y="6382872"/>
                  </a:lnTo>
                  <a:lnTo>
                    <a:pt x="11956269" y="6386215"/>
                  </a:lnTo>
                  <a:lnTo>
                    <a:pt x="11955895" y="6390790"/>
                  </a:lnTo>
                  <a:lnTo>
                    <a:pt x="11955473" y="6394555"/>
                  </a:lnTo>
                  <a:lnTo>
                    <a:pt x="11974070" y="6400910"/>
                  </a:lnTo>
                  <a:lnTo>
                    <a:pt x="11978259" y="6397567"/>
                  </a:lnTo>
                  <a:lnTo>
                    <a:pt x="11979005" y="6388416"/>
                  </a:lnTo>
                  <a:lnTo>
                    <a:pt x="11975661" y="6384228"/>
                  </a:lnTo>
                  <a:close/>
                </a:path>
                <a:path w="17412970" h="9752965">
                  <a:moveTo>
                    <a:pt x="13515342" y="7026011"/>
                  </a:moveTo>
                  <a:lnTo>
                    <a:pt x="13510198" y="7026974"/>
                  </a:lnTo>
                  <a:lnTo>
                    <a:pt x="13507488" y="7030552"/>
                  </a:lnTo>
                  <a:lnTo>
                    <a:pt x="13504635" y="7034464"/>
                  </a:lnTo>
                  <a:lnTo>
                    <a:pt x="13505596" y="7039609"/>
                  </a:lnTo>
                  <a:lnTo>
                    <a:pt x="13509174" y="7042319"/>
                  </a:lnTo>
                  <a:lnTo>
                    <a:pt x="13514280" y="7046075"/>
                  </a:lnTo>
                  <a:lnTo>
                    <a:pt x="13519621" y="7048354"/>
                  </a:lnTo>
                  <a:lnTo>
                    <a:pt x="13523623" y="7047299"/>
                  </a:lnTo>
                  <a:lnTo>
                    <a:pt x="13526048" y="7044388"/>
                  </a:lnTo>
                  <a:lnTo>
                    <a:pt x="13528901" y="7040476"/>
                  </a:lnTo>
                  <a:lnTo>
                    <a:pt x="13527940" y="7035330"/>
                  </a:lnTo>
                  <a:lnTo>
                    <a:pt x="13524360" y="7032620"/>
                  </a:lnTo>
                  <a:lnTo>
                    <a:pt x="13515342" y="7026011"/>
                  </a:lnTo>
                  <a:close/>
                </a:path>
                <a:path w="17412970" h="9752965">
                  <a:moveTo>
                    <a:pt x="12064937" y="6395085"/>
                  </a:moveTo>
                  <a:lnTo>
                    <a:pt x="12060505" y="6394378"/>
                  </a:lnTo>
                  <a:lnTo>
                    <a:pt x="12054117" y="6393626"/>
                  </a:lnTo>
                  <a:lnTo>
                    <a:pt x="12049685" y="6392919"/>
                  </a:lnTo>
                  <a:lnTo>
                    <a:pt x="12045497" y="6396262"/>
                  </a:lnTo>
                  <a:lnTo>
                    <a:pt x="12044790" y="6400695"/>
                  </a:lnTo>
                  <a:lnTo>
                    <a:pt x="12044368" y="6404461"/>
                  </a:lnTo>
                  <a:lnTo>
                    <a:pt x="12046375" y="6408079"/>
                  </a:lnTo>
                  <a:lnTo>
                    <a:pt x="12049713" y="6409503"/>
                  </a:lnTo>
                  <a:lnTo>
                    <a:pt x="12049855" y="6409169"/>
                  </a:lnTo>
                  <a:lnTo>
                    <a:pt x="12051859" y="6410023"/>
                  </a:lnTo>
                  <a:lnTo>
                    <a:pt x="12058245" y="6410775"/>
                  </a:lnTo>
                  <a:lnTo>
                    <a:pt x="12062677" y="6411482"/>
                  </a:lnTo>
                  <a:lnTo>
                    <a:pt x="12066867" y="6408140"/>
                  </a:lnTo>
                  <a:lnTo>
                    <a:pt x="12068222" y="6399643"/>
                  </a:lnTo>
                  <a:lnTo>
                    <a:pt x="12068281" y="6399273"/>
                  </a:lnTo>
                  <a:lnTo>
                    <a:pt x="12064937" y="6395085"/>
                  </a:lnTo>
                  <a:close/>
                </a:path>
                <a:path w="17412970" h="9752965">
                  <a:moveTo>
                    <a:pt x="13443057" y="6973474"/>
                  </a:moveTo>
                  <a:lnTo>
                    <a:pt x="13437910" y="6974437"/>
                  </a:lnTo>
                  <a:lnTo>
                    <a:pt x="13432489" y="6981594"/>
                  </a:lnTo>
                  <a:lnTo>
                    <a:pt x="13433451" y="6986739"/>
                  </a:lnTo>
                  <a:lnTo>
                    <a:pt x="13437030" y="6989450"/>
                  </a:lnTo>
                  <a:lnTo>
                    <a:pt x="13442137" y="6993205"/>
                  </a:lnTo>
                  <a:lnTo>
                    <a:pt x="13443805" y="6993917"/>
                  </a:lnTo>
                  <a:lnTo>
                    <a:pt x="13443663" y="6994251"/>
                  </a:lnTo>
                  <a:lnTo>
                    <a:pt x="13447002" y="6995676"/>
                  </a:lnTo>
                  <a:lnTo>
                    <a:pt x="13451335" y="6994762"/>
                  </a:lnTo>
                  <a:lnTo>
                    <a:pt x="13453569" y="6991374"/>
                  </a:lnTo>
                  <a:lnTo>
                    <a:pt x="13456280" y="6987796"/>
                  </a:lnTo>
                  <a:lnTo>
                    <a:pt x="13455318" y="6982652"/>
                  </a:lnTo>
                  <a:lnTo>
                    <a:pt x="13451740" y="6979941"/>
                  </a:lnTo>
                  <a:lnTo>
                    <a:pt x="13446635" y="6976185"/>
                  </a:lnTo>
                  <a:lnTo>
                    <a:pt x="13443057" y="6973474"/>
                  </a:lnTo>
                  <a:close/>
                </a:path>
                <a:path w="17412970" h="9752965">
                  <a:moveTo>
                    <a:pt x="361116" y="1378158"/>
                  </a:moveTo>
                  <a:lnTo>
                    <a:pt x="355966" y="1376355"/>
                  </a:lnTo>
                  <a:lnTo>
                    <a:pt x="351871" y="1378554"/>
                  </a:lnTo>
                  <a:lnTo>
                    <a:pt x="347585" y="1380278"/>
                  </a:lnTo>
                  <a:lnTo>
                    <a:pt x="345783" y="1385428"/>
                  </a:lnTo>
                  <a:lnTo>
                    <a:pt x="347982" y="1389522"/>
                  </a:lnTo>
                  <a:lnTo>
                    <a:pt x="350756" y="1395045"/>
                  </a:lnTo>
                  <a:lnTo>
                    <a:pt x="351664" y="1396616"/>
                  </a:lnTo>
                  <a:lnTo>
                    <a:pt x="353382" y="1398138"/>
                  </a:lnTo>
                  <a:lnTo>
                    <a:pt x="355051" y="1398850"/>
                  </a:lnTo>
                  <a:lnTo>
                    <a:pt x="355242" y="1399326"/>
                  </a:lnTo>
                  <a:lnTo>
                    <a:pt x="357245" y="1400181"/>
                  </a:lnTo>
                  <a:lnTo>
                    <a:pt x="359674" y="1400033"/>
                  </a:lnTo>
                  <a:lnTo>
                    <a:pt x="362056" y="1399076"/>
                  </a:lnTo>
                  <a:lnTo>
                    <a:pt x="366009" y="1397211"/>
                  </a:lnTo>
                  <a:lnTo>
                    <a:pt x="367811" y="1392061"/>
                  </a:lnTo>
                  <a:lnTo>
                    <a:pt x="365612" y="1387968"/>
                  </a:lnTo>
                  <a:lnTo>
                    <a:pt x="362839" y="1382444"/>
                  </a:lnTo>
                  <a:lnTo>
                    <a:pt x="361116" y="1378158"/>
                  </a:lnTo>
                  <a:close/>
                </a:path>
                <a:path w="17412970" h="9752965">
                  <a:moveTo>
                    <a:pt x="12153552" y="6408421"/>
                  </a:moveTo>
                  <a:lnTo>
                    <a:pt x="12149118" y="6407713"/>
                  </a:lnTo>
                  <a:lnTo>
                    <a:pt x="12138108" y="6405779"/>
                  </a:lnTo>
                  <a:lnTo>
                    <a:pt x="12133918" y="6409121"/>
                  </a:lnTo>
                  <a:lnTo>
                    <a:pt x="12133211" y="6413554"/>
                  </a:lnTo>
                  <a:lnTo>
                    <a:pt x="12132455" y="6417178"/>
                  </a:lnTo>
                  <a:lnTo>
                    <a:pt x="12134797" y="6420939"/>
                  </a:lnTo>
                  <a:lnTo>
                    <a:pt x="12140138" y="6423217"/>
                  </a:lnTo>
                  <a:lnTo>
                    <a:pt x="12146382" y="6424302"/>
                  </a:lnTo>
                  <a:lnTo>
                    <a:pt x="12150816" y="6425010"/>
                  </a:lnTo>
                  <a:lnTo>
                    <a:pt x="12155338" y="6421810"/>
                  </a:lnTo>
                  <a:lnTo>
                    <a:pt x="12156753" y="6412943"/>
                  </a:lnTo>
                  <a:lnTo>
                    <a:pt x="12153552" y="6408421"/>
                  </a:lnTo>
                  <a:close/>
                </a:path>
                <a:path w="17412970" h="9752965">
                  <a:moveTo>
                    <a:pt x="13369533" y="6921989"/>
                  </a:moveTo>
                  <a:lnTo>
                    <a:pt x="13364387" y="6922951"/>
                  </a:lnTo>
                  <a:lnTo>
                    <a:pt x="13361677" y="6926529"/>
                  </a:lnTo>
                  <a:lnTo>
                    <a:pt x="13359301" y="6930251"/>
                  </a:lnTo>
                  <a:lnTo>
                    <a:pt x="13360262" y="6935396"/>
                  </a:lnTo>
                  <a:lnTo>
                    <a:pt x="13363840" y="6938106"/>
                  </a:lnTo>
                  <a:lnTo>
                    <a:pt x="13369088" y="6941528"/>
                  </a:lnTo>
                  <a:lnTo>
                    <a:pt x="13374095" y="6943664"/>
                  </a:lnTo>
                  <a:lnTo>
                    <a:pt x="13378431" y="6942752"/>
                  </a:lnTo>
                  <a:lnTo>
                    <a:pt x="13380665" y="6939364"/>
                  </a:lnTo>
                  <a:lnTo>
                    <a:pt x="13383042" y="6935643"/>
                  </a:lnTo>
                  <a:lnTo>
                    <a:pt x="13382079" y="6930498"/>
                  </a:lnTo>
                  <a:lnTo>
                    <a:pt x="13378501" y="6927788"/>
                  </a:lnTo>
                  <a:lnTo>
                    <a:pt x="13369533" y="6921989"/>
                  </a:lnTo>
                  <a:close/>
                </a:path>
                <a:path w="17412970" h="9752965">
                  <a:moveTo>
                    <a:pt x="12241835" y="6424379"/>
                  </a:moveTo>
                  <a:lnTo>
                    <a:pt x="12237402" y="6423672"/>
                  </a:lnTo>
                  <a:lnTo>
                    <a:pt x="12231158" y="6422586"/>
                  </a:lnTo>
                  <a:lnTo>
                    <a:pt x="12226534" y="6421402"/>
                  </a:lnTo>
                  <a:lnTo>
                    <a:pt x="12222012" y="6424603"/>
                  </a:lnTo>
                  <a:lnTo>
                    <a:pt x="12221363" y="6428667"/>
                  </a:lnTo>
                  <a:lnTo>
                    <a:pt x="12221304" y="6429036"/>
                  </a:lnTo>
                  <a:lnTo>
                    <a:pt x="12220405" y="6432993"/>
                  </a:lnTo>
                  <a:lnTo>
                    <a:pt x="12222415" y="6436612"/>
                  </a:lnTo>
                  <a:lnTo>
                    <a:pt x="12227755" y="6438890"/>
                  </a:lnTo>
                  <a:lnTo>
                    <a:pt x="12233999" y="6439976"/>
                  </a:lnTo>
                  <a:lnTo>
                    <a:pt x="12238624" y="6441159"/>
                  </a:lnTo>
                  <a:lnTo>
                    <a:pt x="12243145" y="6437958"/>
                  </a:lnTo>
                  <a:lnTo>
                    <a:pt x="12243794" y="6433895"/>
                  </a:lnTo>
                  <a:lnTo>
                    <a:pt x="12243853" y="6433525"/>
                  </a:lnTo>
                  <a:lnTo>
                    <a:pt x="12244946" y="6429256"/>
                  </a:lnTo>
                  <a:lnTo>
                    <a:pt x="12245037" y="6428900"/>
                  </a:lnTo>
                  <a:lnTo>
                    <a:pt x="12241835" y="6424379"/>
                  </a:lnTo>
                  <a:close/>
                </a:path>
                <a:path w="17412970" h="9752965">
                  <a:moveTo>
                    <a:pt x="13294770" y="6871553"/>
                  </a:moveTo>
                  <a:lnTo>
                    <a:pt x="13289484" y="6872849"/>
                  </a:lnTo>
                  <a:lnTo>
                    <a:pt x="13287504" y="6875950"/>
                  </a:lnTo>
                  <a:lnTo>
                    <a:pt x="13284976" y="6880001"/>
                  </a:lnTo>
                  <a:lnTo>
                    <a:pt x="13284589" y="6880625"/>
                  </a:lnTo>
                  <a:lnTo>
                    <a:pt x="13285885" y="6885913"/>
                  </a:lnTo>
                  <a:lnTo>
                    <a:pt x="13294852" y="6891711"/>
                  </a:lnTo>
                  <a:lnTo>
                    <a:pt x="13299526" y="6893705"/>
                  </a:lnTo>
                  <a:lnTo>
                    <a:pt x="13304004" y="6892458"/>
                  </a:lnTo>
                  <a:lnTo>
                    <a:pt x="13306238" y="6889071"/>
                  </a:lnTo>
                  <a:lnTo>
                    <a:pt x="13309091" y="6885159"/>
                  </a:lnTo>
                  <a:lnTo>
                    <a:pt x="13307796" y="6879872"/>
                  </a:lnTo>
                  <a:lnTo>
                    <a:pt x="13298825" y="6874072"/>
                  </a:lnTo>
                  <a:lnTo>
                    <a:pt x="13294770" y="6871553"/>
                  </a:lnTo>
                  <a:close/>
                </a:path>
                <a:path w="17412970" h="9752965">
                  <a:moveTo>
                    <a:pt x="12329315" y="6443150"/>
                  </a:moveTo>
                  <a:lnTo>
                    <a:pt x="12318922" y="6440689"/>
                  </a:lnTo>
                  <a:lnTo>
                    <a:pt x="12314154" y="6439839"/>
                  </a:lnTo>
                  <a:lnTo>
                    <a:pt x="12309776" y="6442706"/>
                  </a:lnTo>
                  <a:lnTo>
                    <a:pt x="12308735" y="6446997"/>
                  </a:lnTo>
                  <a:lnTo>
                    <a:pt x="12307836" y="6450954"/>
                  </a:lnTo>
                  <a:lnTo>
                    <a:pt x="12310035" y="6455049"/>
                  </a:lnTo>
                  <a:lnTo>
                    <a:pt x="12315042" y="6457185"/>
                  </a:lnTo>
                  <a:lnTo>
                    <a:pt x="12321143" y="6458604"/>
                  </a:lnTo>
                  <a:lnTo>
                    <a:pt x="12325910" y="6459453"/>
                  </a:lnTo>
                  <a:lnTo>
                    <a:pt x="12330290" y="6456586"/>
                  </a:lnTo>
                  <a:lnTo>
                    <a:pt x="12331331" y="6452295"/>
                  </a:lnTo>
                  <a:lnTo>
                    <a:pt x="12332180" y="6447529"/>
                  </a:lnTo>
                  <a:lnTo>
                    <a:pt x="12329315" y="6443150"/>
                  </a:lnTo>
                  <a:close/>
                </a:path>
                <a:path w="17412970" h="9752965">
                  <a:moveTo>
                    <a:pt x="13219488" y="6823263"/>
                  </a:moveTo>
                  <a:lnTo>
                    <a:pt x="13214345" y="6824225"/>
                  </a:lnTo>
                  <a:lnTo>
                    <a:pt x="13212214" y="6827656"/>
                  </a:lnTo>
                  <a:lnTo>
                    <a:pt x="13209846" y="6831381"/>
                  </a:lnTo>
                  <a:lnTo>
                    <a:pt x="13209449" y="6832002"/>
                  </a:lnTo>
                  <a:lnTo>
                    <a:pt x="13210412" y="6837147"/>
                  </a:lnTo>
                  <a:lnTo>
                    <a:pt x="13214466" y="6839666"/>
                  </a:lnTo>
                  <a:lnTo>
                    <a:pt x="13219714" y="6843088"/>
                  </a:lnTo>
                  <a:lnTo>
                    <a:pt x="13224386" y="6845081"/>
                  </a:lnTo>
                  <a:lnTo>
                    <a:pt x="13228866" y="6843835"/>
                  </a:lnTo>
                  <a:lnTo>
                    <a:pt x="13231100" y="6840448"/>
                  </a:lnTo>
                  <a:lnTo>
                    <a:pt x="13233079" y="6837347"/>
                  </a:lnTo>
                  <a:lnTo>
                    <a:pt x="13233475" y="6836726"/>
                  </a:lnTo>
                  <a:lnTo>
                    <a:pt x="13232514" y="6831581"/>
                  </a:lnTo>
                  <a:lnTo>
                    <a:pt x="13228459" y="6829062"/>
                  </a:lnTo>
                  <a:lnTo>
                    <a:pt x="13219488" y="6823263"/>
                  </a:lnTo>
                  <a:close/>
                </a:path>
                <a:path w="17412970" h="9752965">
                  <a:moveTo>
                    <a:pt x="13142542" y="6777025"/>
                  </a:moveTo>
                  <a:lnTo>
                    <a:pt x="13137732" y="6778130"/>
                  </a:lnTo>
                  <a:lnTo>
                    <a:pt x="13135214" y="6782184"/>
                  </a:lnTo>
                  <a:lnTo>
                    <a:pt x="13133029" y="6786381"/>
                  </a:lnTo>
                  <a:lnTo>
                    <a:pt x="13134132" y="6791193"/>
                  </a:lnTo>
                  <a:lnTo>
                    <a:pt x="13138186" y="6793712"/>
                  </a:lnTo>
                  <a:lnTo>
                    <a:pt x="13143578" y="6796801"/>
                  </a:lnTo>
                  <a:lnTo>
                    <a:pt x="13148584" y="6798936"/>
                  </a:lnTo>
                  <a:lnTo>
                    <a:pt x="13152730" y="6797548"/>
                  </a:lnTo>
                  <a:lnTo>
                    <a:pt x="13155106" y="6793827"/>
                  </a:lnTo>
                  <a:lnTo>
                    <a:pt x="13157291" y="6789629"/>
                  </a:lnTo>
                  <a:lnTo>
                    <a:pt x="13156186" y="6784818"/>
                  </a:lnTo>
                  <a:lnTo>
                    <a:pt x="13152132" y="6782299"/>
                  </a:lnTo>
                  <a:lnTo>
                    <a:pt x="13146739" y="6779209"/>
                  </a:lnTo>
                  <a:lnTo>
                    <a:pt x="13142542" y="6777025"/>
                  </a:lnTo>
                  <a:close/>
                </a:path>
                <a:path w="17412970" h="9752965">
                  <a:moveTo>
                    <a:pt x="12416180" y="6465210"/>
                  </a:moveTo>
                  <a:lnTo>
                    <a:pt x="12411555" y="6464027"/>
                  </a:lnTo>
                  <a:lnTo>
                    <a:pt x="12405597" y="6462273"/>
                  </a:lnTo>
                  <a:lnTo>
                    <a:pt x="12401306" y="6461232"/>
                  </a:lnTo>
                  <a:lnTo>
                    <a:pt x="12396734" y="6463623"/>
                  </a:lnTo>
                  <a:lnTo>
                    <a:pt x="12395551" y="6468247"/>
                  </a:lnTo>
                  <a:lnTo>
                    <a:pt x="12394510" y="6472538"/>
                  </a:lnTo>
                  <a:lnTo>
                    <a:pt x="12396709" y="6476633"/>
                  </a:lnTo>
                  <a:lnTo>
                    <a:pt x="12401048" y="6478484"/>
                  </a:lnTo>
                  <a:lnTo>
                    <a:pt x="12407008" y="6480237"/>
                  </a:lnTo>
                  <a:lnTo>
                    <a:pt x="12411632" y="6481420"/>
                  </a:lnTo>
                  <a:lnTo>
                    <a:pt x="12416204" y="6479030"/>
                  </a:lnTo>
                  <a:lnTo>
                    <a:pt x="12418571" y="6469781"/>
                  </a:lnTo>
                  <a:lnTo>
                    <a:pt x="12416180" y="6465210"/>
                  </a:lnTo>
                  <a:close/>
                </a:path>
                <a:path w="17412970" h="9752965">
                  <a:moveTo>
                    <a:pt x="322569" y="1297400"/>
                  </a:moveTo>
                  <a:lnTo>
                    <a:pt x="317419" y="1295598"/>
                  </a:lnTo>
                  <a:lnTo>
                    <a:pt x="309515" y="1299328"/>
                  </a:lnTo>
                  <a:lnTo>
                    <a:pt x="307712" y="1304478"/>
                  </a:lnTo>
                  <a:lnTo>
                    <a:pt x="309577" y="1308431"/>
                  </a:lnTo>
                  <a:lnTo>
                    <a:pt x="312209" y="1314287"/>
                  </a:lnTo>
                  <a:lnTo>
                    <a:pt x="312974" y="1316193"/>
                  </a:lnTo>
                  <a:lnTo>
                    <a:pt x="314692" y="1317714"/>
                  </a:lnTo>
                  <a:lnTo>
                    <a:pt x="316362" y="1318426"/>
                  </a:lnTo>
                  <a:lnTo>
                    <a:pt x="316504" y="1318093"/>
                  </a:lnTo>
                  <a:lnTo>
                    <a:pt x="318507" y="1318947"/>
                  </a:lnTo>
                  <a:lnTo>
                    <a:pt x="320937" y="1318800"/>
                  </a:lnTo>
                  <a:lnTo>
                    <a:pt x="323318" y="1317842"/>
                  </a:lnTo>
                  <a:lnTo>
                    <a:pt x="327270" y="1315978"/>
                  </a:lnTo>
                  <a:lnTo>
                    <a:pt x="329073" y="1310828"/>
                  </a:lnTo>
                  <a:lnTo>
                    <a:pt x="327208" y="1306875"/>
                  </a:lnTo>
                  <a:lnTo>
                    <a:pt x="324434" y="1301353"/>
                  </a:lnTo>
                  <a:lnTo>
                    <a:pt x="322569" y="1297400"/>
                  </a:lnTo>
                  <a:close/>
                </a:path>
                <a:path w="17412970" h="9752965">
                  <a:moveTo>
                    <a:pt x="13065220" y="6732599"/>
                  </a:moveTo>
                  <a:lnTo>
                    <a:pt x="13059933" y="6733895"/>
                  </a:lnTo>
                  <a:lnTo>
                    <a:pt x="13057748" y="6738093"/>
                  </a:lnTo>
                  <a:lnTo>
                    <a:pt x="13055371" y="6741813"/>
                  </a:lnTo>
                  <a:lnTo>
                    <a:pt x="13056665" y="6747100"/>
                  </a:lnTo>
                  <a:lnTo>
                    <a:pt x="13060862" y="6749285"/>
                  </a:lnTo>
                  <a:lnTo>
                    <a:pt x="13066254" y="6752374"/>
                  </a:lnTo>
                  <a:lnTo>
                    <a:pt x="13066920" y="6752658"/>
                  </a:lnTo>
                  <a:lnTo>
                    <a:pt x="13066778" y="6752992"/>
                  </a:lnTo>
                  <a:lnTo>
                    <a:pt x="13070783" y="6754701"/>
                  </a:lnTo>
                  <a:lnTo>
                    <a:pt x="13075405" y="6753122"/>
                  </a:lnTo>
                  <a:lnTo>
                    <a:pt x="13077448" y="6749258"/>
                  </a:lnTo>
                  <a:lnTo>
                    <a:pt x="13079824" y="6745537"/>
                  </a:lnTo>
                  <a:lnTo>
                    <a:pt x="13078528" y="6740249"/>
                  </a:lnTo>
                  <a:lnTo>
                    <a:pt x="13074331" y="6738064"/>
                  </a:lnTo>
                  <a:lnTo>
                    <a:pt x="13068941" y="6734976"/>
                  </a:lnTo>
                  <a:lnTo>
                    <a:pt x="13065220" y="6732599"/>
                  </a:lnTo>
                  <a:close/>
                </a:path>
                <a:path w="17412970" h="9752965">
                  <a:moveTo>
                    <a:pt x="12502432" y="6490560"/>
                  </a:moveTo>
                  <a:lnTo>
                    <a:pt x="12497950" y="6489043"/>
                  </a:lnTo>
                  <a:lnTo>
                    <a:pt x="12491988" y="6487289"/>
                  </a:lnTo>
                  <a:lnTo>
                    <a:pt x="12487840" y="6485914"/>
                  </a:lnTo>
                  <a:lnTo>
                    <a:pt x="12483268" y="6488304"/>
                  </a:lnTo>
                  <a:lnTo>
                    <a:pt x="12481751" y="6492786"/>
                  </a:lnTo>
                  <a:lnTo>
                    <a:pt x="12480853" y="6496743"/>
                  </a:lnTo>
                  <a:lnTo>
                    <a:pt x="12482577" y="6501030"/>
                  </a:lnTo>
                  <a:lnTo>
                    <a:pt x="12487249" y="6503023"/>
                  </a:lnTo>
                  <a:lnTo>
                    <a:pt x="12493210" y="6504777"/>
                  </a:lnTo>
                  <a:lnTo>
                    <a:pt x="12497358" y="6506151"/>
                  </a:lnTo>
                  <a:lnTo>
                    <a:pt x="12501930" y="6503761"/>
                  </a:lnTo>
                  <a:lnTo>
                    <a:pt x="12503447" y="6499278"/>
                  </a:lnTo>
                  <a:lnTo>
                    <a:pt x="12504822" y="6495130"/>
                  </a:lnTo>
                  <a:lnTo>
                    <a:pt x="12502432" y="6490560"/>
                  </a:lnTo>
                  <a:close/>
                </a:path>
                <a:path w="17412970" h="9752965">
                  <a:moveTo>
                    <a:pt x="12985562" y="6689939"/>
                  </a:moveTo>
                  <a:lnTo>
                    <a:pt x="12980275" y="6691235"/>
                  </a:lnTo>
                  <a:lnTo>
                    <a:pt x="12978424" y="6695575"/>
                  </a:lnTo>
                  <a:lnTo>
                    <a:pt x="12976239" y="6699772"/>
                  </a:lnTo>
                  <a:lnTo>
                    <a:pt x="12977677" y="6704726"/>
                  </a:lnTo>
                  <a:lnTo>
                    <a:pt x="12981732" y="6707245"/>
                  </a:lnTo>
                  <a:lnTo>
                    <a:pt x="12992081" y="6711660"/>
                  </a:lnTo>
                  <a:lnTo>
                    <a:pt x="12997035" y="6710221"/>
                  </a:lnTo>
                  <a:lnTo>
                    <a:pt x="12998743" y="6706216"/>
                  </a:lnTo>
                  <a:lnTo>
                    <a:pt x="13000928" y="6702018"/>
                  </a:lnTo>
                  <a:lnTo>
                    <a:pt x="12999489" y="6697063"/>
                  </a:lnTo>
                  <a:lnTo>
                    <a:pt x="12995434" y="6694545"/>
                  </a:lnTo>
                  <a:lnTo>
                    <a:pt x="12989760" y="6692125"/>
                  </a:lnTo>
                  <a:lnTo>
                    <a:pt x="12985562" y="6689939"/>
                  </a:lnTo>
                  <a:close/>
                </a:path>
                <a:path w="17412970" h="9752965">
                  <a:moveTo>
                    <a:pt x="12587685" y="6518245"/>
                  </a:moveTo>
                  <a:lnTo>
                    <a:pt x="12583060" y="6517061"/>
                  </a:lnTo>
                  <a:lnTo>
                    <a:pt x="12577386" y="6514641"/>
                  </a:lnTo>
                  <a:lnTo>
                    <a:pt x="12572904" y="6513124"/>
                  </a:lnTo>
                  <a:lnTo>
                    <a:pt x="12568665" y="6515656"/>
                  </a:lnTo>
                  <a:lnTo>
                    <a:pt x="12566814" y="6519996"/>
                  </a:lnTo>
                  <a:lnTo>
                    <a:pt x="12565897" y="6522762"/>
                  </a:lnTo>
                  <a:lnTo>
                    <a:pt x="12565439" y="6524144"/>
                  </a:lnTo>
                  <a:lnTo>
                    <a:pt x="12567498" y="6528574"/>
                  </a:lnTo>
                  <a:lnTo>
                    <a:pt x="12571837" y="6530425"/>
                  </a:lnTo>
                  <a:lnTo>
                    <a:pt x="12572312" y="6530233"/>
                  </a:lnTo>
                  <a:lnTo>
                    <a:pt x="12577989" y="6532654"/>
                  </a:lnTo>
                  <a:lnTo>
                    <a:pt x="12582137" y="6534029"/>
                  </a:lnTo>
                  <a:lnTo>
                    <a:pt x="12587041" y="6531781"/>
                  </a:lnTo>
                  <a:lnTo>
                    <a:pt x="12590075" y="6522816"/>
                  </a:lnTo>
                  <a:lnTo>
                    <a:pt x="12587685" y="6518245"/>
                  </a:lnTo>
                  <a:close/>
                </a:path>
                <a:path w="17412970" h="9752965">
                  <a:moveTo>
                    <a:pt x="12915258" y="6654031"/>
                  </a:moveTo>
                  <a:lnTo>
                    <a:pt x="12905245" y="6649760"/>
                  </a:lnTo>
                  <a:lnTo>
                    <a:pt x="12900290" y="6651198"/>
                  </a:lnTo>
                  <a:lnTo>
                    <a:pt x="12896588" y="6659877"/>
                  </a:lnTo>
                  <a:lnTo>
                    <a:pt x="12898025" y="6664831"/>
                  </a:lnTo>
                  <a:lnTo>
                    <a:pt x="12902222" y="6667016"/>
                  </a:lnTo>
                  <a:lnTo>
                    <a:pt x="12912237" y="6671287"/>
                  </a:lnTo>
                  <a:lnTo>
                    <a:pt x="12917333" y="6669515"/>
                  </a:lnTo>
                  <a:lnTo>
                    <a:pt x="12920893" y="6661170"/>
                  </a:lnTo>
                  <a:lnTo>
                    <a:pt x="12919314" y="6656550"/>
                  </a:lnTo>
                  <a:lnTo>
                    <a:pt x="12915258" y="6654031"/>
                  </a:lnTo>
                  <a:close/>
                </a:path>
                <a:path w="17412970" h="9752965">
                  <a:moveTo>
                    <a:pt x="12671801" y="6548602"/>
                  </a:moveTo>
                  <a:lnTo>
                    <a:pt x="12667653" y="6547227"/>
                  </a:lnTo>
                  <a:lnTo>
                    <a:pt x="12661978" y="6544807"/>
                  </a:lnTo>
                  <a:lnTo>
                    <a:pt x="12657496" y="6543290"/>
                  </a:lnTo>
                  <a:lnTo>
                    <a:pt x="12653067" y="6545346"/>
                  </a:lnTo>
                  <a:lnTo>
                    <a:pt x="12651216" y="6549685"/>
                  </a:lnTo>
                  <a:lnTo>
                    <a:pt x="12650070" y="6553143"/>
                  </a:lnTo>
                  <a:lnTo>
                    <a:pt x="12649841" y="6553834"/>
                  </a:lnTo>
                  <a:lnTo>
                    <a:pt x="12651753" y="6558596"/>
                  </a:lnTo>
                  <a:lnTo>
                    <a:pt x="12655760" y="6560305"/>
                  </a:lnTo>
                  <a:lnTo>
                    <a:pt x="12656236" y="6560113"/>
                  </a:lnTo>
                  <a:lnTo>
                    <a:pt x="12661912" y="6562535"/>
                  </a:lnTo>
                  <a:lnTo>
                    <a:pt x="12666394" y="6564052"/>
                  </a:lnTo>
                  <a:lnTo>
                    <a:pt x="12670822" y="6561995"/>
                  </a:lnTo>
                  <a:lnTo>
                    <a:pt x="12672673" y="6557655"/>
                  </a:lnTo>
                  <a:lnTo>
                    <a:pt x="12673819" y="6554198"/>
                  </a:lnTo>
                  <a:lnTo>
                    <a:pt x="12674048" y="6553507"/>
                  </a:lnTo>
                  <a:lnTo>
                    <a:pt x="12671801" y="6548602"/>
                  </a:lnTo>
                  <a:close/>
                </a:path>
                <a:path w="17412970" h="9752965">
                  <a:moveTo>
                    <a:pt x="12838615" y="6618182"/>
                  </a:moveTo>
                  <a:lnTo>
                    <a:pt x="12823927" y="6611916"/>
                  </a:lnTo>
                  <a:lnTo>
                    <a:pt x="12819308" y="6613496"/>
                  </a:lnTo>
                  <a:lnTo>
                    <a:pt x="12817120" y="6618482"/>
                  </a:lnTo>
                  <a:lnTo>
                    <a:pt x="12815271" y="6622034"/>
                  </a:lnTo>
                  <a:lnTo>
                    <a:pt x="12817043" y="6627130"/>
                  </a:lnTo>
                  <a:lnTo>
                    <a:pt x="12831733" y="6633396"/>
                  </a:lnTo>
                  <a:lnTo>
                    <a:pt x="12836352" y="6631816"/>
                  </a:lnTo>
                  <a:lnTo>
                    <a:pt x="12838540" y="6626830"/>
                  </a:lnTo>
                  <a:lnTo>
                    <a:pt x="12840389" y="6623278"/>
                  </a:lnTo>
                  <a:lnTo>
                    <a:pt x="12838615" y="6618182"/>
                  </a:lnTo>
                  <a:close/>
                </a:path>
                <a:path w="17412970" h="9752965">
                  <a:moveTo>
                    <a:pt x="12755777" y="6582057"/>
                  </a:moveTo>
                  <a:lnTo>
                    <a:pt x="12741423" y="6575934"/>
                  </a:lnTo>
                  <a:lnTo>
                    <a:pt x="12736662" y="6577848"/>
                  </a:lnTo>
                  <a:lnTo>
                    <a:pt x="12732959" y="6586528"/>
                  </a:lnTo>
                  <a:lnTo>
                    <a:pt x="12734873" y="6591289"/>
                  </a:lnTo>
                  <a:lnTo>
                    <a:pt x="12749227" y="6597412"/>
                  </a:lnTo>
                  <a:lnTo>
                    <a:pt x="12753991" y="6595499"/>
                  </a:lnTo>
                  <a:lnTo>
                    <a:pt x="12757693" y="6586820"/>
                  </a:lnTo>
                  <a:lnTo>
                    <a:pt x="12755777" y="6582057"/>
                  </a:lnTo>
                  <a:close/>
                </a:path>
                <a:path w="17412970" h="9752965">
                  <a:moveTo>
                    <a:pt x="285927" y="1215877"/>
                  </a:moveTo>
                  <a:lnTo>
                    <a:pt x="281111" y="1214217"/>
                  </a:lnTo>
                  <a:lnTo>
                    <a:pt x="276825" y="1215939"/>
                  </a:lnTo>
                  <a:lnTo>
                    <a:pt x="272205" y="1217520"/>
                  </a:lnTo>
                  <a:lnTo>
                    <a:pt x="270782" y="1221648"/>
                  </a:lnTo>
                  <a:lnTo>
                    <a:pt x="270545" y="1222336"/>
                  </a:lnTo>
                  <a:lnTo>
                    <a:pt x="272268" y="1226622"/>
                  </a:lnTo>
                  <a:lnTo>
                    <a:pt x="274899" y="1232479"/>
                  </a:lnTo>
                  <a:lnTo>
                    <a:pt x="275999" y="1234526"/>
                  </a:lnTo>
                  <a:lnTo>
                    <a:pt x="277383" y="1235906"/>
                  </a:lnTo>
                  <a:lnTo>
                    <a:pt x="279386" y="1236760"/>
                  </a:lnTo>
                  <a:lnTo>
                    <a:pt x="278576" y="1236810"/>
                  </a:lnTo>
                  <a:lnTo>
                    <a:pt x="280579" y="1237664"/>
                  </a:lnTo>
                  <a:lnTo>
                    <a:pt x="282866" y="1237851"/>
                  </a:lnTo>
                  <a:lnTo>
                    <a:pt x="285247" y="1236894"/>
                  </a:lnTo>
                  <a:lnTo>
                    <a:pt x="289868" y="1235313"/>
                  </a:lnTo>
                  <a:lnTo>
                    <a:pt x="291290" y="1231185"/>
                  </a:lnTo>
                  <a:lnTo>
                    <a:pt x="291527" y="1230497"/>
                  </a:lnTo>
                  <a:lnTo>
                    <a:pt x="287508" y="1220496"/>
                  </a:lnTo>
                  <a:lnTo>
                    <a:pt x="285927" y="1215877"/>
                  </a:lnTo>
                  <a:close/>
                </a:path>
                <a:path w="17412970" h="9752965">
                  <a:moveTo>
                    <a:pt x="251666" y="1133396"/>
                  </a:moveTo>
                  <a:lnTo>
                    <a:pt x="246992" y="1131403"/>
                  </a:lnTo>
                  <a:lnTo>
                    <a:pt x="238420" y="1134848"/>
                  </a:lnTo>
                  <a:lnTo>
                    <a:pt x="236427" y="1139522"/>
                  </a:lnTo>
                  <a:lnTo>
                    <a:pt x="240447" y="1149523"/>
                  </a:lnTo>
                  <a:lnTo>
                    <a:pt x="241070" y="1151761"/>
                  </a:lnTo>
                  <a:lnTo>
                    <a:pt x="242788" y="1153283"/>
                  </a:lnTo>
                  <a:lnTo>
                    <a:pt x="246794" y="1154992"/>
                  </a:lnTo>
                  <a:lnTo>
                    <a:pt x="249082" y="1155179"/>
                  </a:lnTo>
                  <a:lnTo>
                    <a:pt x="251129" y="1154079"/>
                  </a:lnTo>
                  <a:lnTo>
                    <a:pt x="255415" y="1152357"/>
                  </a:lnTo>
                  <a:lnTo>
                    <a:pt x="257409" y="1147683"/>
                  </a:lnTo>
                  <a:lnTo>
                    <a:pt x="251666" y="1133396"/>
                  </a:lnTo>
                  <a:close/>
                </a:path>
                <a:path w="17412970" h="9752965">
                  <a:moveTo>
                    <a:pt x="214303" y="1048014"/>
                  </a:moveTo>
                  <a:lnTo>
                    <a:pt x="206207" y="1051268"/>
                  </a:lnTo>
                  <a:lnTo>
                    <a:pt x="204066" y="1055485"/>
                  </a:lnTo>
                  <a:lnTo>
                    <a:pt x="203737" y="1056133"/>
                  </a:lnTo>
                  <a:lnTo>
                    <a:pt x="208714" y="1068515"/>
                  </a:lnTo>
                  <a:lnTo>
                    <a:pt x="210432" y="1070037"/>
                  </a:lnTo>
                  <a:lnTo>
                    <a:pt x="212435" y="1070892"/>
                  </a:lnTo>
                  <a:lnTo>
                    <a:pt x="212244" y="1070416"/>
                  </a:lnTo>
                  <a:lnTo>
                    <a:pt x="214247" y="1071270"/>
                  </a:lnTo>
                  <a:lnTo>
                    <a:pt x="216535" y="1071457"/>
                  </a:lnTo>
                  <a:lnTo>
                    <a:pt x="222250" y="1069159"/>
                  </a:lnTo>
                  <a:lnTo>
                    <a:pt x="224390" y="1064943"/>
                  </a:lnTo>
                  <a:lnTo>
                    <a:pt x="224719" y="1064294"/>
                  </a:lnTo>
                  <a:lnTo>
                    <a:pt x="219168" y="1050483"/>
                  </a:lnTo>
                  <a:lnTo>
                    <a:pt x="214303" y="1048014"/>
                  </a:lnTo>
                  <a:close/>
                </a:path>
                <a:path w="17412970" h="9752965">
                  <a:moveTo>
                    <a:pt x="189812" y="965755"/>
                  </a:moveTo>
                  <a:lnTo>
                    <a:pt x="184803" y="963619"/>
                  </a:lnTo>
                  <a:lnTo>
                    <a:pt x="180661" y="965008"/>
                  </a:lnTo>
                  <a:lnTo>
                    <a:pt x="176183" y="966255"/>
                  </a:lnTo>
                  <a:lnTo>
                    <a:pt x="174047" y="971262"/>
                  </a:lnTo>
                  <a:lnTo>
                    <a:pt x="175436" y="975405"/>
                  </a:lnTo>
                  <a:lnTo>
                    <a:pt x="177591" y="981455"/>
                  </a:lnTo>
                  <a:lnTo>
                    <a:pt x="178548" y="983835"/>
                  </a:lnTo>
                  <a:lnTo>
                    <a:pt x="180124" y="985691"/>
                  </a:lnTo>
                  <a:lnTo>
                    <a:pt x="183796" y="987257"/>
                  </a:lnTo>
                  <a:lnTo>
                    <a:pt x="186084" y="987444"/>
                  </a:lnTo>
                  <a:lnTo>
                    <a:pt x="187989" y="986679"/>
                  </a:lnTo>
                  <a:lnTo>
                    <a:pt x="192466" y="985432"/>
                  </a:lnTo>
                  <a:lnTo>
                    <a:pt x="194936" y="980567"/>
                  </a:lnTo>
                  <a:lnTo>
                    <a:pt x="193213" y="976280"/>
                  </a:lnTo>
                  <a:lnTo>
                    <a:pt x="191059" y="970232"/>
                  </a:lnTo>
                  <a:lnTo>
                    <a:pt x="189812" y="965755"/>
                  </a:lnTo>
                  <a:close/>
                </a:path>
                <a:path w="17412970" h="9752965">
                  <a:moveTo>
                    <a:pt x="157736" y="879077"/>
                  </a:moveTo>
                  <a:lnTo>
                    <a:pt x="148781" y="881570"/>
                  </a:lnTo>
                  <a:lnTo>
                    <a:pt x="146453" y="886102"/>
                  </a:lnTo>
                  <a:lnTo>
                    <a:pt x="147700" y="890579"/>
                  </a:lnTo>
                  <a:lnTo>
                    <a:pt x="149521" y="896485"/>
                  </a:lnTo>
                  <a:lnTo>
                    <a:pt x="150144" y="898724"/>
                  </a:lnTo>
                  <a:lnTo>
                    <a:pt x="152054" y="900722"/>
                  </a:lnTo>
                  <a:lnTo>
                    <a:pt x="154057" y="901576"/>
                  </a:lnTo>
                  <a:lnTo>
                    <a:pt x="154248" y="902053"/>
                  </a:lnTo>
                  <a:lnTo>
                    <a:pt x="155917" y="902765"/>
                  </a:lnTo>
                  <a:lnTo>
                    <a:pt x="158205" y="902951"/>
                  </a:lnTo>
                  <a:lnTo>
                    <a:pt x="160110" y="902185"/>
                  </a:lnTo>
                  <a:lnTo>
                    <a:pt x="164254" y="900797"/>
                  </a:lnTo>
                  <a:lnTo>
                    <a:pt x="166581" y="896266"/>
                  </a:lnTo>
                  <a:lnTo>
                    <a:pt x="165335" y="891788"/>
                  </a:lnTo>
                  <a:lnTo>
                    <a:pt x="163514" y="885882"/>
                  </a:lnTo>
                  <a:lnTo>
                    <a:pt x="162267" y="881404"/>
                  </a:lnTo>
                  <a:lnTo>
                    <a:pt x="157736" y="879077"/>
                  </a:lnTo>
                  <a:close/>
                </a:path>
                <a:path w="17412970" h="9752965">
                  <a:moveTo>
                    <a:pt x="131571" y="793342"/>
                  </a:moveTo>
                  <a:lnTo>
                    <a:pt x="127094" y="794589"/>
                  </a:lnTo>
                  <a:lnTo>
                    <a:pt x="122950" y="795978"/>
                  </a:lnTo>
                  <a:lnTo>
                    <a:pt x="120289" y="800367"/>
                  </a:lnTo>
                  <a:lnTo>
                    <a:pt x="121535" y="804844"/>
                  </a:lnTo>
                  <a:lnTo>
                    <a:pt x="131849" y="816740"/>
                  </a:lnTo>
                  <a:lnTo>
                    <a:pt x="133611" y="816308"/>
                  </a:lnTo>
                  <a:lnTo>
                    <a:pt x="137755" y="814920"/>
                  </a:lnTo>
                  <a:lnTo>
                    <a:pt x="140416" y="810531"/>
                  </a:lnTo>
                  <a:lnTo>
                    <a:pt x="139170" y="806053"/>
                  </a:lnTo>
                  <a:lnTo>
                    <a:pt x="137348" y="800147"/>
                  </a:lnTo>
                  <a:lnTo>
                    <a:pt x="135960" y="796003"/>
                  </a:lnTo>
                  <a:lnTo>
                    <a:pt x="131571" y="793342"/>
                  </a:lnTo>
                  <a:close/>
                </a:path>
                <a:path w="17412970" h="9752965">
                  <a:moveTo>
                    <a:pt x="109073" y="706410"/>
                  </a:moveTo>
                  <a:lnTo>
                    <a:pt x="100118" y="708903"/>
                  </a:lnTo>
                  <a:lnTo>
                    <a:pt x="97457" y="713292"/>
                  </a:lnTo>
                  <a:lnTo>
                    <a:pt x="98704" y="717769"/>
                  </a:lnTo>
                  <a:lnTo>
                    <a:pt x="100049" y="723867"/>
                  </a:lnTo>
                  <a:lnTo>
                    <a:pt x="100530" y="726439"/>
                  </a:lnTo>
                  <a:lnTo>
                    <a:pt x="102439" y="728437"/>
                  </a:lnTo>
                  <a:lnTo>
                    <a:pt x="106445" y="730146"/>
                  </a:lnTo>
                  <a:lnTo>
                    <a:pt x="108399" y="730190"/>
                  </a:lnTo>
                  <a:lnTo>
                    <a:pt x="110161" y="729759"/>
                  </a:lnTo>
                  <a:lnTo>
                    <a:pt x="114639" y="728512"/>
                  </a:lnTo>
                  <a:lnTo>
                    <a:pt x="117300" y="724124"/>
                  </a:lnTo>
                  <a:lnTo>
                    <a:pt x="116054" y="719646"/>
                  </a:lnTo>
                  <a:lnTo>
                    <a:pt x="114709" y="713548"/>
                  </a:lnTo>
                  <a:lnTo>
                    <a:pt x="113462" y="709071"/>
                  </a:lnTo>
                  <a:lnTo>
                    <a:pt x="109073" y="706410"/>
                  </a:lnTo>
                  <a:close/>
                </a:path>
                <a:path w="17412970" h="9752965">
                  <a:moveTo>
                    <a:pt x="88054" y="619713"/>
                  </a:moveTo>
                  <a:lnTo>
                    <a:pt x="79384" y="621539"/>
                  </a:lnTo>
                  <a:lnTo>
                    <a:pt x="76580" y="626261"/>
                  </a:lnTo>
                  <a:lnTo>
                    <a:pt x="77493" y="630596"/>
                  </a:lnTo>
                  <a:lnTo>
                    <a:pt x="79509" y="639743"/>
                  </a:lnTo>
                  <a:lnTo>
                    <a:pt x="81419" y="641741"/>
                  </a:lnTo>
                  <a:lnTo>
                    <a:pt x="83756" y="642738"/>
                  </a:lnTo>
                  <a:lnTo>
                    <a:pt x="83898" y="642404"/>
                  </a:lnTo>
                  <a:lnTo>
                    <a:pt x="85233" y="642974"/>
                  </a:lnTo>
                  <a:lnTo>
                    <a:pt x="87045" y="643352"/>
                  </a:lnTo>
                  <a:lnTo>
                    <a:pt x="88808" y="642920"/>
                  </a:lnTo>
                  <a:lnTo>
                    <a:pt x="93143" y="642007"/>
                  </a:lnTo>
                  <a:lnTo>
                    <a:pt x="95947" y="637284"/>
                  </a:lnTo>
                  <a:lnTo>
                    <a:pt x="95034" y="632950"/>
                  </a:lnTo>
                  <a:lnTo>
                    <a:pt x="93689" y="626852"/>
                  </a:lnTo>
                  <a:lnTo>
                    <a:pt x="92776" y="622516"/>
                  </a:lnTo>
                  <a:lnTo>
                    <a:pt x="88054" y="619713"/>
                  </a:lnTo>
                  <a:close/>
                </a:path>
                <a:path w="17412970" h="9752965">
                  <a:moveTo>
                    <a:pt x="69940" y="532678"/>
                  </a:moveTo>
                  <a:lnTo>
                    <a:pt x="61270" y="534503"/>
                  </a:lnTo>
                  <a:lnTo>
                    <a:pt x="58132" y="539084"/>
                  </a:lnTo>
                  <a:lnTo>
                    <a:pt x="59045" y="543419"/>
                  </a:lnTo>
                  <a:lnTo>
                    <a:pt x="60390" y="549517"/>
                  </a:lnTo>
                  <a:lnTo>
                    <a:pt x="60871" y="552089"/>
                  </a:lnTo>
                  <a:lnTo>
                    <a:pt x="62972" y="554563"/>
                  </a:lnTo>
                  <a:lnTo>
                    <a:pt x="66978" y="556272"/>
                  </a:lnTo>
                  <a:lnTo>
                    <a:pt x="68455" y="556508"/>
                  </a:lnTo>
                  <a:lnTo>
                    <a:pt x="70217" y="556076"/>
                  </a:lnTo>
                  <a:lnTo>
                    <a:pt x="74553" y="555163"/>
                  </a:lnTo>
                  <a:lnTo>
                    <a:pt x="77690" y="550583"/>
                  </a:lnTo>
                  <a:lnTo>
                    <a:pt x="76778" y="546248"/>
                  </a:lnTo>
                  <a:lnTo>
                    <a:pt x="75433" y="540150"/>
                  </a:lnTo>
                  <a:lnTo>
                    <a:pt x="74520" y="535816"/>
                  </a:lnTo>
                  <a:lnTo>
                    <a:pt x="69940" y="532678"/>
                  </a:lnTo>
                  <a:close/>
                </a:path>
                <a:path w="17412970" h="9752965">
                  <a:moveTo>
                    <a:pt x="55160" y="444303"/>
                  </a:moveTo>
                  <a:lnTo>
                    <a:pt x="45823" y="445843"/>
                  </a:lnTo>
                  <a:lnTo>
                    <a:pt x="42827" y="450090"/>
                  </a:lnTo>
                  <a:lnTo>
                    <a:pt x="43598" y="454759"/>
                  </a:lnTo>
                  <a:lnTo>
                    <a:pt x="44466" y="461048"/>
                  </a:lnTo>
                  <a:lnTo>
                    <a:pt x="44804" y="463955"/>
                  </a:lnTo>
                  <a:lnTo>
                    <a:pt x="46572" y="466287"/>
                  </a:lnTo>
                  <a:lnTo>
                    <a:pt x="49242" y="467426"/>
                  </a:lnTo>
                  <a:lnTo>
                    <a:pt x="49719" y="467234"/>
                  </a:lnTo>
                  <a:lnTo>
                    <a:pt x="51054" y="467804"/>
                  </a:lnTo>
                  <a:lnTo>
                    <a:pt x="54294" y="467607"/>
                  </a:lnTo>
                  <a:lnTo>
                    <a:pt x="58963" y="466837"/>
                  </a:lnTo>
                  <a:lnTo>
                    <a:pt x="61958" y="462591"/>
                  </a:lnTo>
                  <a:lnTo>
                    <a:pt x="59407" y="447298"/>
                  </a:lnTo>
                  <a:lnTo>
                    <a:pt x="55160" y="444303"/>
                  </a:lnTo>
                  <a:close/>
                </a:path>
                <a:path w="17412970" h="9752965">
                  <a:moveTo>
                    <a:pt x="41190" y="355878"/>
                  </a:moveTo>
                  <a:lnTo>
                    <a:pt x="36521" y="356649"/>
                  </a:lnTo>
                  <a:lnTo>
                    <a:pt x="31995" y="357086"/>
                  </a:lnTo>
                  <a:lnTo>
                    <a:pt x="28666" y="361190"/>
                  </a:lnTo>
                  <a:lnTo>
                    <a:pt x="29437" y="365858"/>
                  </a:lnTo>
                  <a:lnTo>
                    <a:pt x="30305" y="372147"/>
                  </a:lnTo>
                  <a:lnTo>
                    <a:pt x="30977" y="375196"/>
                  </a:lnTo>
                  <a:lnTo>
                    <a:pt x="32745" y="377528"/>
                  </a:lnTo>
                  <a:lnTo>
                    <a:pt x="36417" y="379094"/>
                  </a:lnTo>
                  <a:lnTo>
                    <a:pt x="37894" y="379330"/>
                  </a:lnTo>
                  <a:lnTo>
                    <a:pt x="39514" y="379233"/>
                  </a:lnTo>
                  <a:lnTo>
                    <a:pt x="44041" y="378796"/>
                  </a:lnTo>
                  <a:lnTo>
                    <a:pt x="47370" y="374692"/>
                  </a:lnTo>
                  <a:lnTo>
                    <a:pt x="46600" y="370022"/>
                  </a:lnTo>
                  <a:lnTo>
                    <a:pt x="45731" y="363735"/>
                  </a:lnTo>
                  <a:lnTo>
                    <a:pt x="45294" y="359207"/>
                  </a:lnTo>
                  <a:lnTo>
                    <a:pt x="41190" y="355878"/>
                  </a:lnTo>
                  <a:close/>
                </a:path>
                <a:path w="17412970" h="9752965">
                  <a:moveTo>
                    <a:pt x="30795" y="267400"/>
                  </a:moveTo>
                  <a:lnTo>
                    <a:pt x="21742" y="268274"/>
                  </a:lnTo>
                  <a:lnTo>
                    <a:pt x="18413" y="272378"/>
                  </a:lnTo>
                  <a:lnTo>
                    <a:pt x="18850" y="276904"/>
                  </a:lnTo>
                  <a:lnTo>
                    <a:pt x="19384" y="283051"/>
                  </a:lnTo>
                  <a:lnTo>
                    <a:pt x="19580" y="286291"/>
                  </a:lnTo>
                  <a:lnTo>
                    <a:pt x="21681" y="288766"/>
                  </a:lnTo>
                  <a:lnTo>
                    <a:pt x="25687" y="290474"/>
                  </a:lnTo>
                  <a:lnTo>
                    <a:pt x="26831" y="290568"/>
                  </a:lnTo>
                  <a:lnTo>
                    <a:pt x="28451" y="290470"/>
                  </a:lnTo>
                  <a:lnTo>
                    <a:pt x="32977" y="290034"/>
                  </a:lnTo>
                  <a:lnTo>
                    <a:pt x="36307" y="285929"/>
                  </a:lnTo>
                  <a:lnTo>
                    <a:pt x="35870" y="281403"/>
                  </a:lnTo>
                  <a:lnTo>
                    <a:pt x="35335" y="275256"/>
                  </a:lnTo>
                  <a:lnTo>
                    <a:pt x="34899" y="270729"/>
                  </a:lnTo>
                  <a:lnTo>
                    <a:pt x="30795" y="267400"/>
                  </a:lnTo>
                  <a:close/>
                </a:path>
                <a:path w="17412970" h="9752965">
                  <a:moveTo>
                    <a:pt x="22162" y="178491"/>
                  </a:moveTo>
                  <a:lnTo>
                    <a:pt x="17635" y="178928"/>
                  </a:lnTo>
                  <a:lnTo>
                    <a:pt x="12775" y="179221"/>
                  </a:lnTo>
                  <a:lnTo>
                    <a:pt x="9445" y="183326"/>
                  </a:lnTo>
                  <a:lnTo>
                    <a:pt x="9882" y="187852"/>
                  </a:lnTo>
                  <a:lnTo>
                    <a:pt x="10417" y="193998"/>
                  </a:lnTo>
                  <a:lnTo>
                    <a:pt x="10613" y="197239"/>
                  </a:lnTo>
                  <a:lnTo>
                    <a:pt x="12714" y="199714"/>
                  </a:lnTo>
                  <a:lnTo>
                    <a:pt x="15384" y="200853"/>
                  </a:lnTo>
                  <a:lnTo>
                    <a:pt x="15242" y="201187"/>
                  </a:lnTo>
                  <a:lnTo>
                    <a:pt x="16577" y="201757"/>
                  </a:lnTo>
                  <a:lnTo>
                    <a:pt x="18055" y="201992"/>
                  </a:lnTo>
                  <a:lnTo>
                    <a:pt x="19341" y="201752"/>
                  </a:lnTo>
                  <a:lnTo>
                    <a:pt x="24202" y="201457"/>
                  </a:lnTo>
                  <a:lnTo>
                    <a:pt x="27531" y="197354"/>
                  </a:lnTo>
                  <a:lnTo>
                    <a:pt x="27094" y="192827"/>
                  </a:lnTo>
                  <a:lnTo>
                    <a:pt x="26560" y="186680"/>
                  </a:lnTo>
                  <a:lnTo>
                    <a:pt x="26265" y="181820"/>
                  </a:lnTo>
                  <a:lnTo>
                    <a:pt x="22162" y="178491"/>
                  </a:lnTo>
                  <a:close/>
                </a:path>
                <a:path w="17412970" h="9752965">
                  <a:moveTo>
                    <a:pt x="15767" y="88958"/>
                  </a:moveTo>
                  <a:lnTo>
                    <a:pt x="11240" y="89395"/>
                  </a:lnTo>
                  <a:lnTo>
                    <a:pt x="7048" y="89973"/>
                  </a:lnTo>
                  <a:lnTo>
                    <a:pt x="3051" y="93792"/>
                  </a:lnTo>
                  <a:lnTo>
                    <a:pt x="3488" y="98319"/>
                  </a:lnTo>
                  <a:lnTo>
                    <a:pt x="4022" y="104466"/>
                  </a:lnTo>
                  <a:lnTo>
                    <a:pt x="4218" y="107706"/>
                  </a:lnTo>
                  <a:lnTo>
                    <a:pt x="6511" y="110656"/>
                  </a:lnTo>
                  <a:lnTo>
                    <a:pt x="9182" y="111796"/>
                  </a:lnTo>
                  <a:lnTo>
                    <a:pt x="9324" y="111462"/>
                  </a:lnTo>
                  <a:lnTo>
                    <a:pt x="11661" y="112458"/>
                  </a:lnTo>
                  <a:lnTo>
                    <a:pt x="12947" y="112218"/>
                  </a:lnTo>
                  <a:lnTo>
                    <a:pt x="17139" y="111640"/>
                  </a:lnTo>
                  <a:lnTo>
                    <a:pt x="21136" y="107821"/>
                  </a:lnTo>
                  <a:lnTo>
                    <a:pt x="20700" y="103293"/>
                  </a:lnTo>
                  <a:lnTo>
                    <a:pt x="20165" y="97147"/>
                  </a:lnTo>
                  <a:lnTo>
                    <a:pt x="19586" y="92955"/>
                  </a:lnTo>
                  <a:lnTo>
                    <a:pt x="15767" y="88958"/>
                  </a:lnTo>
                  <a:close/>
                </a:path>
                <a:path w="17412970" h="9752965">
                  <a:moveTo>
                    <a:pt x="12662" y="39"/>
                  </a:moveTo>
                  <a:lnTo>
                    <a:pt x="7943" y="0"/>
                  </a:lnTo>
                  <a:lnTo>
                    <a:pt x="3560" y="101"/>
                  </a:lnTo>
                  <a:lnTo>
                    <a:pt x="39" y="3730"/>
                  </a:lnTo>
                  <a:lnTo>
                    <a:pt x="0" y="8448"/>
                  </a:lnTo>
                  <a:lnTo>
                    <a:pt x="58" y="14786"/>
                  </a:lnTo>
                  <a:lnTo>
                    <a:pt x="254" y="18026"/>
                  </a:lnTo>
                  <a:lnTo>
                    <a:pt x="2213" y="20834"/>
                  </a:lnTo>
                  <a:lnTo>
                    <a:pt x="6219" y="22543"/>
                  </a:lnTo>
                  <a:lnTo>
                    <a:pt x="8506" y="22730"/>
                  </a:lnTo>
                  <a:lnTo>
                    <a:pt x="12890" y="22627"/>
                  </a:lnTo>
                  <a:lnTo>
                    <a:pt x="16411" y="18999"/>
                  </a:lnTo>
                  <a:lnTo>
                    <a:pt x="16450" y="14281"/>
                  </a:lnTo>
                  <a:lnTo>
                    <a:pt x="16392" y="7943"/>
                  </a:lnTo>
                  <a:lnTo>
                    <a:pt x="16289" y="3559"/>
                  </a:lnTo>
                  <a:lnTo>
                    <a:pt x="1266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24939" y="0"/>
              <a:ext cx="17559020" cy="9894570"/>
            </a:xfrm>
            <a:custGeom>
              <a:avLst/>
              <a:gdLst/>
              <a:ahLst/>
              <a:cxnLst/>
              <a:rect l="l" t="t" r="r" b="b"/>
              <a:pathLst>
                <a:path w="17559020" h="9894570">
                  <a:moveTo>
                    <a:pt x="6824026" y="5706918"/>
                  </a:moveTo>
                  <a:lnTo>
                    <a:pt x="6810339" y="5701079"/>
                  </a:lnTo>
                  <a:lnTo>
                    <a:pt x="6805576" y="5702994"/>
                  </a:lnTo>
                  <a:lnTo>
                    <a:pt x="6802159" y="5711005"/>
                  </a:lnTo>
                  <a:lnTo>
                    <a:pt x="6804073" y="5715768"/>
                  </a:lnTo>
                  <a:lnTo>
                    <a:pt x="6817760" y="5721606"/>
                  </a:lnTo>
                  <a:lnTo>
                    <a:pt x="6822523" y="5719692"/>
                  </a:lnTo>
                  <a:lnTo>
                    <a:pt x="6825940" y="5711680"/>
                  </a:lnTo>
                  <a:lnTo>
                    <a:pt x="6824026" y="5706918"/>
                  </a:lnTo>
                  <a:close/>
                </a:path>
                <a:path w="17559020" h="9894570">
                  <a:moveTo>
                    <a:pt x="6742190" y="5671220"/>
                  </a:moveTo>
                  <a:lnTo>
                    <a:pt x="6728502" y="5665381"/>
                  </a:lnTo>
                  <a:lnTo>
                    <a:pt x="6723740" y="5667296"/>
                  </a:lnTo>
                  <a:lnTo>
                    <a:pt x="6720180" y="5675641"/>
                  </a:lnTo>
                  <a:lnTo>
                    <a:pt x="6722094" y="5680404"/>
                  </a:lnTo>
                  <a:lnTo>
                    <a:pt x="6735782" y="5686242"/>
                  </a:lnTo>
                  <a:lnTo>
                    <a:pt x="6740543" y="5684327"/>
                  </a:lnTo>
                  <a:lnTo>
                    <a:pt x="6744103" y="5675982"/>
                  </a:lnTo>
                  <a:lnTo>
                    <a:pt x="6742190" y="5671220"/>
                  </a:lnTo>
                  <a:close/>
                </a:path>
                <a:path w="17559020" h="9894570">
                  <a:moveTo>
                    <a:pt x="6906432" y="5741280"/>
                  </a:moveTo>
                  <a:lnTo>
                    <a:pt x="6896751" y="5737151"/>
                  </a:lnTo>
                  <a:lnTo>
                    <a:pt x="6892603" y="5735776"/>
                  </a:lnTo>
                  <a:lnTo>
                    <a:pt x="6887840" y="5737690"/>
                  </a:lnTo>
                  <a:lnTo>
                    <a:pt x="6884423" y="5745702"/>
                  </a:lnTo>
                  <a:lnTo>
                    <a:pt x="6886337" y="5750464"/>
                  </a:lnTo>
                  <a:lnTo>
                    <a:pt x="6896018" y="5754594"/>
                  </a:lnTo>
                  <a:lnTo>
                    <a:pt x="6900166" y="5755969"/>
                  </a:lnTo>
                  <a:lnTo>
                    <a:pt x="6904929" y="5754054"/>
                  </a:lnTo>
                  <a:lnTo>
                    <a:pt x="6908346" y="5746043"/>
                  </a:lnTo>
                  <a:lnTo>
                    <a:pt x="6906432" y="5741280"/>
                  </a:lnTo>
                  <a:close/>
                </a:path>
                <a:path w="17559020" h="9894570">
                  <a:moveTo>
                    <a:pt x="6660019" y="5635379"/>
                  </a:moveTo>
                  <a:lnTo>
                    <a:pt x="6646332" y="5629541"/>
                  </a:lnTo>
                  <a:lnTo>
                    <a:pt x="6641570" y="5631455"/>
                  </a:lnTo>
                  <a:lnTo>
                    <a:pt x="6638152" y="5639467"/>
                  </a:lnTo>
                  <a:lnTo>
                    <a:pt x="6639924" y="5644564"/>
                  </a:lnTo>
                  <a:lnTo>
                    <a:pt x="6653611" y="5650402"/>
                  </a:lnTo>
                  <a:lnTo>
                    <a:pt x="6658373" y="5648488"/>
                  </a:lnTo>
                  <a:lnTo>
                    <a:pt x="6661790" y="5640476"/>
                  </a:lnTo>
                  <a:lnTo>
                    <a:pt x="6660019" y="5635379"/>
                  </a:lnTo>
                  <a:close/>
                </a:path>
                <a:path w="17559020" h="9894570">
                  <a:moveTo>
                    <a:pt x="6988838" y="5775643"/>
                  </a:moveTo>
                  <a:lnTo>
                    <a:pt x="6975151" y="5769804"/>
                  </a:lnTo>
                  <a:lnTo>
                    <a:pt x="6970246" y="5772053"/>
                  </a:lnTo>
                  <a:lnTo>
                    <a:pt x="6966829" y="5780065"/>
                  </a:lnTo>
                  <a:lnTo>
                    <a:pt x="6968743" y="5784827"/>
                  </a:lnTo>
                  <a:lnTo>
                    <a:pt x="6982430" y="5790666"/>
                  </a:lnTo>
                  <a:lnTo>
                    <a:pt x="6987334" y="5788417"/>
                  </a:lnTo>
                  <a:lnTo>
                    <a:pt x="6990752" y="5780405"/>
                  </a:lnTo>
                  <a:lnTo>
                    <a:pt x="6988838" y="5775643"/>
                  </a:lnTo>
                  <a:close/>
                </a:path>
                <a:path w="17559020" h="9894570">
                  <a:moveTo>
                    <a:pt x="6578800" y="5599156"/>
                  </a:moveTo>
                  <a:lnTo>
                    <a:pt x="6565113" y="5593318"/>
                  </a:lnTo>
                  <a:lnTo>
                    <a:pt x="6560018" y="5595090"/>
                  </a:lnTo>
                  <a:lnTo>
                    <a:pt x="6556600" y="5603102"/>
                  </a:lnTo>
                  <a:lnTo>
                    <a:pt x="6558372" y="5608198"/>
                  </a:lnTo>
                  <a:lnTo>
                    <a:pt x="6572392" y="5614179"/>
                  </a:lnTo>
                  <a:lnTo>
                    <a:pt x="6577155" y="5612264"/>
                  </a:lnTo>
                  <a:lnTo>
                    <a:pt x="6580572" y="5604253"/>
                  </a:lnTo>
                  <a:lnTo>
                    <a:pt x="6578800" y="5599156"/>
                  </a:lnTo>
                  <a:close/>
                </a:path>
                <a:path w="17559020" h="9894570">
                  <a:moveTo>
                    <a:pt x="7072005" y="5809147"/>
                  </a:moveTo>
                  <a:lnTo>
                    <a:pt x="7058319" y="5803309"/>
                  </a:lnTo>
                  <a:lnTo>
                    <a:pt x="7053414" y="5805557"/>
                  </a:lnTo>
                  <a:lnTo>
                    <a:pt x="7049997" y="5813568"/>
                  </a:lnTo>
                  <a:lnTo>
                    <a:pt x="7051911" y="5818331"/>
                  </a:lnTo>
                  <a:lnTo>
                    <a:pt x="7055916" y="5820039"/>
                  </a:lnTo>
                  <a:lnTo>
                    <a:pt x="7056392" y="5819848"/>
                  </a:lnTo>
                  <a:lnTo>
                    <a:pt x="7066407" y="5824120"/>
                  </a:lnTo>
                  <a:lnTo>
                    <a:pt x="7070978" y="5821729"/>
                  </a:lnTo>
                  <a:lnTo>
                    <a:pt x="7074396" y="5813717"/>
                  </a:lnTo>
                  <a:lnTo>
                    <a:pt x="7072005" y="5809147"/>
                  </a:lnTo>
                  <a:close/>
                </a:path>
                <a:path w="17559020" h="9894570">
                  <a:moveTo>
                    <a:pt x="6497057" y="5562315"/>
                  </a:moveTo>
                  <a:lnTo>
                    <a:pt x="6483370" y="5556476"/>
                  </a:lnTo>
                  <a:lnTo>
                    <a:pt x="6478608" y="5558390"/>
                  </a:lnTo>
                  <a:lnTo>
                    <a:pt x="6475190" y="5566402"/>
                  </a:lnTo>
                  <a:lnTo>
                    <a:pt x="6476962" y="5571498"/>
                  </a:lnTo>
                  <a:lnTo>
                    <a:pt x="6490649" y="5577336"/>
                  </a:lnTo>
                  <a:lnTo>
                    <a:pt x="6495412" y="5575422"/>
                  </a:lnTo>
                  <a:lnTo>
                    <a:pt x="6498829" y="5567410"/>
                  </a:lnTo>
                  <a:lnTo>
                    <a:pt x="6497057" y="5562315"/>
                  </a:lnTo>
                  <a:close/>
                </a:path>
                <a:path w="17559020" h="9894570">
                  <a:moveTo>
                    <a:pt x="7154981" y="5842174"/>
                  </a:moveTo>
                  <a:lnTo>
                    <a:pt x="7140961" y="5836193"/>
                  </a:lnTo>
                  <a:lnTo>
                    <a:pt x="7136390" y="5838584"/>
                  </a:lnTo>
                  <a:lnTo>
                    <a:pt x="7132972" y="5846596"/>
                  </a:lnTo>
                  <a:lnTo>
                    <a:pt x="7134886" y="5851358"/>
                  </a:lnTo>
                  <a:lnTo>
                    <a:pt x="7138892" y="5853067"/>
                  </a:lnTo>
                  <a:lnTo>
                    <a:pt x="7139369" y="5852876"/>
                  </a:lnTo>
                  <a:lnTo>
                    <a:pt x="7149383" y="5857147"/>
                  </a:lnTo>
                  <a:lnTo>
                    <a:pt x="7153954" y="5854757"/>
                  </a:lnTo>
                  <a:lnTo>
                    <a:pt x="7157371" y="5846745"/>
                  </a:lnTo>
                  <a:lnTo>
                    <a:pt x="7154981" y="5842174"/>
                  </a:lnTo>
                  <a:close/>
                </a:path>
                <a:path w="17559020" h="9894570">
                  <a:moveTo>
                    <a:pt x="6416124" y="5525423"/>
                  </a:moveTo>
                  <a:lnTo>
                    <a:pt x="6402438" y="5519585"/>
                  </a:lnTo>
                  <a:lnTo>
                    <a:pt x="6397341" y="5521357"/>
                  </a:lnTo>
                  <a:lnTo>
                    <a:pt x="6393923" y="5529369"/>
                  </a:lnTo>
                  <a:lnTo>
                    <a:pt x="6395695" y="5534465"/>
                  </a:lnTo>
                  <a:lnTo>
                    <a:pt x="6409716" y="5540446"/>
                  </a:lnTo>
                  <a:lnTo>
                    <a:pt x="6414478" y="5538531"/>
                  </a:lnTo>
                  <a:lnTo>
                    <a:pt x="6417896" y="5530520"/>
                  </a:lnTo>
                  <a:lnTo>
                    <a:pt x="6416124" y="5525423"/>
                  </a:lnTo>
                  <a:close/>
                </a:path>
                <a:path w="17559020" h="9894570">
                  <a:moveTo>
                    <a:pt x="7238526" y="5873866"/>
                  </a:moveTo>
                  <a:lnTo>
                    <a:pt x="7234378" y="5872491"/>
                  </a:lnTo>
                  <a:lnTo>
                    <a:pt x="7224363" y="5868219"/>
                  </a:lnTo>
                  <a:lnTo>
                    <a:pt x="7219792" y="5870609"/>
                  </a:lnTo>
                  <a:lnTo>
                    <a:pt x="7216232" y="5878955"/>
                  </a:lnTo>
                  <a:lnTo>
                    <a:pt x="7218289" y="5883383"/>
                  </a:lnTo>
                  <a:lnTo>
                    <a:pt x="7222295" y="5885092"/>
                  </a:lnTo>
                  <a:lnTo>
                    <a:pt x="7222771" y="5884901"/>
                  </a:lnTo>
                  <a:lnTo>
                    <a:pt x="7232787" y="5889173"/>
                  </a:lnTo>
                  <a:lnTo>
                    <a:pt x="7237358" y="5886783"/>
                  </a:lnTo>
                  <a:lnTo>
                    <a:pt x="7240775" y="5878771"/>
                  </a:lnTo>
                  <a:lnTo>
                    <a:pt x="7238526" y="5873866"/>
                  </a:lnTo>
                  <a:close/>
                </a:path>
                <a:path w="17559020" h="9894570">
                  <a:moveTo>
                    <a:pt x="6334857" y="5488390"/>
                  </a:moveTo>
                  <a:lnTo>
                    <a:pt x="6321171" y="5482552"/>
                  </a:lnTo>
                  <a:lnTo>
                    <a:pt x="6316074" y="5484324"/>
                  </a:lnTo>
                  <a:lnTo>
                    <a:pt x="6312656" y="5492336"/>
                  </a:lnTo>
                  <a:lnTo>
                    <a:pt x="6314428" y="5497432"/>
                  </a:lnTo>
                  <a:lnTo>
                    <a:pt x="6328449" y="5503413"/>
                  </a:lnTo>
                  <a:lnTo>
                    <a:pt x="6333211" y="5501498"/>
                  </a:lnTo>
                  <a:lnTo>
                    <a:pt x="6336629" y="5493487"/>
                  </a:lnTo>
                  <a:lnTo>
                    <a:pt x="6334857" y="5488390"/>
                  </a:lnTo>
                  <a:close/>
                </a:path>
                <a:path w="17559020" h="9894570">
                  <a:moveTo>
                    <a:pt x="6253590" y="5451357"/>
                  </a:moveTo>
                  <a:lnTo>
                    <a:pt x="6239903" y="5445519"/>
                  </a:lnTo>
                  <a:lnTo>
                    <a:pt x="6234808" y="5447291"/>
                  </a:lnTo>
                  <a:lnTo>
                    <a:pt x="6231390" y="5455303"/>
                  </a:lnTo>
                  <a:lnTo>
                    <a:pt x="6233161" y="5460399"/>
                  </a:lnTo>
                  <a:lnTo>
                    <a:pt x="6247182" y="5466380"/>
                  </a:lnTo>
                  <a:lnTo>
                    <a:pt x="6251944" y="5464465"/>
                  </a:lnTo>
                  <a:lnTo>
                    <a:pt x="6255362" y="5456454"/>
                  </a:lnTo>
                  <a:lnTo>
                    <a:pt x="6253590" y="5451357"/>
                  </a:lnTo>
                  <a:close/>
                </a:path>
                <a:path w="17559020" h="9894570">
                  <a:moveTo>
                    <a:pt x="7321595" y="5905749"/>
                  </a:moveTo>
                  <a:lnTo>
                    <a:pt x="7317447" y="5904374"/>
                  </a:lnTo>
                  <a:lnTo>
                    <a:pt x="7307767" y="5900245"/>
                  </a:lnTo>
                  <a:lnTo>
                    <a:pt x="7303196" y="5902636"/>
                  </a:lnTo>
                  <a:lnTo>
                    <a:pt x="7299778" y="5910647"/>
                  </a:lnTo>
                  <a:lnTo>
                    <a:pt x="7301835" y="5915076"/>
                  </a:lnTo>
                  <a:lnTo>
                    <a:pt x="7315856" y="5921057"/>
                  </a:lnTo>
                  <a:lnTo>
                    <a:pt x="7320426" y="5918666"/>
                  </a:lnTo>
                  <a:lnTo>
                    <a:pt x="7323986" y="5910320"/>
                  </a:lnTo>
                  <a:lnTo>
                    <a:pt x="7321595" y="5905749"/>
                  </a:lnTo>
                  <a:close/>
                </a:path>
                <a:path w="17559020" h="9894570">
                  <a:moveTo>
                    <a:pt x="6172132" y="5413847"/>
                  </a:moveTo>
                  <a:lnTo>
                    <a:pt x="6158445" y="5408009"/>
                  </a:lnTo>
                  <a:lnTo>
                    <a:pt x="6153349" y="5409781"/>
                  </a:lnTo>
                  <a:lnTo>
                    <a:pt x="6149931" y="5417793"/>
                  </a:lnTo>
                  <a:lnTo>
                    <a:pt x="6151703" y="5422889"/>
                  </a:lnTo>
                  <a:lnTo>
                    <a:pt x="6165724" y="5428870"/>
                  </a:lnTo>
                  <a:lnTo>
                    <a:pt x="6170486" y="5426955"/>
                  </a:lnTo>
                  <a:lnTo>
                    <a:pt x="6173904" y="5418944"/>
                  </a:lnTo>
                  <a:lnTo>
                    <a:pt x="6172132" y="5413847"/>
                  </a:lnTo>
                  <a:close/>
                </a:path>
                <a:path w="17559020" h="9894570">
                  <a:moveTo>
                    <a:pt x="6091150" y="5376147"/>
                  </a:moveTo>
                  <a:lnTo>
                    <a:pt x="6077462" y="5370308"/>
                  </a:lnTo>
                  <a:lnTo>
                    <a:pt x="6072509" y="5371746"/>
                  </a:lnTo>
                  <a:lnTo>
                    <a:pt x="6068806" y="5380426"/>
                  </a:lnTo>
                  <a:lnTo>
                    <a:pt x="6070578" y="5385522"/>
                  </a:lnTo>
                  <a:lnTo>
                    <a:pt x="6084599" y="5391503"/>
                  </a:lnTo>
                  <a:lnTo>
                    <a:pt x="6089362" y="5389589"/>
                  </a:lnTo>
                  <a:lnTo>
                    <a:pt x="6092922" y="5381243"/>
                  </a:lnTo>
                  <a:lnTo>
                    <a:pt x="6091150" y="5376147"/>
                  </a:lnTo>
                  <a:close/>
                </a:path>
                <a:path w="17559020" h="9894570">
                  <a:moveTo>
                    <a:pt x="7405711" y="5936106"/>
                  </a:moveTo>
                  <a:lnTo>
                    <a:pt x="7401421" y="5935065"/>
                  </a:lnTo>
                  <a:lnTo>
                    <a:pt x="7395745" y="5932644"/>
                  </a:lnTo>
                  <a:lnTo>
                    <a:pt x="7391596" y="5931269"/>
                  </a:lnTo>
                  <a:lnTo>
                    <a:pt x="7387026" y="5933660"/>
                  </a:lnTo>
                  <a:lnTo>
                    <a:pt x="7383608" y="5941671"/>
                  </a:lnTo>
                  <a:lnTo>
                    <a:pt x="7385665" y="5946100"/>
                  </a:lnTo>
                  <a:lnTo>
                    <a:pt x="7389671" y="5947809"/>
                  </a:lnTo>
                  <a:lnTo>
                    <a:pt x="7390148" y="5947617"/>
                  </a:lnTo>
                  <a:lnTo>
                    <a:pt x="7396156" y="5950180"/>
                  </a:lnTo>
                  <a:lnTo>
                    <a:pt x="7400305" y="5951555"/>
                  </a:lnTo>
                  <a:lnTo>
                    <a:pt x="7404875" y="5949164"/>
                  </a:lnTo>
                  <a:lnTo>
                    <a:pt x="7406584" y="5945159"/>
                  </a:lnTo>
                  <a:lnTo>
                    <a:pt x="7407501" y="5942394"/>
                  </a:lnTo>
                  <a:lnTo>
                    <a:pt x="7407959" y="5941011"/>
                  </a:lnTo>
                  <a:lnTo>
                    <a:pt x="7405711" y="5936106"/>
                  </a:lnTo>
                  <a:close/>
                </a:path>
                <a:path w="17559020" h="9894570">
                  <a:moveTo>
                    <a:pt x="6010024" y="5338780"/>
                  </a:moveTo>
                  <a:lnTo>
                    <a:pt x="5996338" y="5332942"/>
                  </a:lnTo>
                  <a:lnTo>
                    <a:pt x="5991242" y="5334713"/>
                  </a:lnTo>
                  <a:lnTo>
                    <a:pt x="5987682" y="5343059"/>
                  </a:lnTo>
                  <a:lnTo>
                    <a:pt x="5989454" y="5348155"/>
                  </a:lnTo>
                  <a:lnTo>
                    <a:pt x="6003474" y="5354136"/>
                  </a:lnTo>
                  <a:lnTo>
                    <a:pt x="6008236" y="5352221"/>
                  </a:lnTo>
                  <a:lnTo>
                    <a:pt x="6011796" y="5343876"/>
                  </a:lnTo>
                  <a:lnTo>
                    <a:pt x="6010024" y="5338780"/>
                  </a:lnTo>
                  <a:close/>
                </a:path>
                <a:path w="17559020" h="9894570">
                  <a:moveTo>
                    <a:pt x="5929042" y="5301079"/>
                  </a:moveTo>
                  <a:lnTo>
                    <a:pt x="5915355" y="5295240"/>
                  </a:lnTo>
                  <a:lnTo>
                    <a:pt x="5910260" y="5297012"/>
                  </a:lnTo>
                  <a:lnTo>
                    <a:pt x="5906700" y="5305358"/>
                  </a:lnTo>
                  <a:lnTo>
                    <a:pt x="5908472" y="5310454"/>
                  </a:lnTo>
                  <a:lnTo>
                    <a:pt x="5922492" y="5316435"/>
                  </a:lnTo>
                  <a:lnTo>
                    <a:pt x="5927254" y="5314520"/>
                  </a:lnTo>
                  <a:lnTo>
                    <a:pt x="5930814" y="5306175"/>
                  </a:lnTo>
                  <a:lnTo>
                    <a:pt x="5929042" y="5301079"/>
                  </a:lnTo>
                  <a:close/>
                </a:path>
                <a:path w="17559020" h="9894570">
                  <a:moveTo>
                    <a:pt x="7489634" y="5965987"/>
                  </a:moveTo>
                  <a:lnTo>
                    <a:pt x="7485343" y="5964945"/>
                  </a:lnTo>
                  <a:lnTo>
                    <a:pt x="7479669" y="5962525"/>
                  </a:lnTo>
                  <a:lnTo>
                    <a:pt x="7475521" y="5961150"/>
                  </a:lnTo>
                  <a:lnTo>
                    <a:pt x="7470950" y="5963540"/>
                  </a:lnTo>
                  <a:lnTo>
                    <a:pt x="7467532" y="5971552"/>
                  </a:lnTo>
                  <a:lnTo>
                    <a:pt x="7469588" y="5975980"/>
                  </a:lnTo>
                  <a:lnTo>
                    <a:pt x="7474262" y="5977974"/>
                  </a:lnTo>
                  <a:lnTo>
                    <a:pt x="7474405" y="5977640"/>
                  </a:lnTo>
                  <a:lnTo>
                    <a:pt x="7480079" y="5980061"/>
                  </a:lnTo>
                  <a:lnTo>
                    <a:pt x="7484227" y="5981436"/>
                  </a:lnTo>
                  <a:lnTo>
                    <a:pt x="7488799" y="5979045"/>
                  </a:lnTo>
                  <a:lnTo>
                    <a:pt x="7490508" y="5975040"/>
                  </a:lnTo>
                  <a:lnTo>
                    <a:pt x="7491425" y="5972274"/>
                  </a:lnTo>
                  <a:lnTo>
                    <a:pt x="7491883" y="5970891"/>
                  </a:lnTo>
                  <a:lnTo>
                    <a:pt x="7489634" y="5965987"/>
                  </a:lnTo>
                  <a:close/>
                </a:path>
                <a:path w="17559020" h="9894570">
                  <a:moveTo>
                    <a:pt x="5848061" y="5263378"/>
                  </a:moveTo>
                  <a:lnTo>
                    <a:pt x="5834373" y="5257539"/>
                  </a:lnTo>
                  <a:lnTo>
                    <a:pt x="5829278" y="5259312"/>
                  </a:lnTo>
                  <a:lnTo>
                    <a:pt x="5825718" y="5267657"/>
                  </a:lnTo>
                  <a:lnTo>
                    <a:pt x="5827490" y="5272753"/>
                  </a:lnTo>
                  <a:lnTo>
                    <a:pt x="5841511" y="5278734"/>
                  </a:lnTo>
                  <a:lnTo>
                    <a:pt x="5846273" y="5276820"/>
                  </a:lnTo>
                  <a:lnTo>
                    <a:pt x="5849833" y="5268474"/>
                  </a:lnTo>
                  <a:lnTo>
                    <a:pt x="5848061" y="5263378"/>
                  </a:lnTo>
                  <a:close/>
                </a:path>
                <a:path w="17559020" h="9894570">
                  <a:moveTo>
                    <a:pt x="5763214" y="5223634"/>
                  </a:moveTo>
                  <a:lnTo>
                    <a:pt x="5753534" y="5219505"/>
                  </a:lnTo>
                  <a:lnTo>
                    <a:pt x="5748437" y="5221276"/>
                  </a:lnTo>
                  <a:lnTo>
                    <a:pt x="5744877" y="5229622"/>
                  </a:lnTo>
                  <a:lnTo>
                    <a:pt x="5746791" y="5234384"/>
                  </a:lnTo>
                  <a:lnTo>
                    <a:pt x="5750655" y="5236427"/>
                  </a:lnTo>
                  <a:lnTo>
                    <a:pt x="5760669" y="5240699"/>
                  </a:lnTo>
                  <a:lnTo>
                    <a:pt x="5765432" y="5238785"/>
                  </a:lnTo>
                  <a:lnTo>
                    <a:pt x="5768992" y="5230439"/>
                  </a:lnTo>
                  <a:lnTo>
                    <a:pt x="5767078" y="5225677"/>
                  </a:lnTo>
                  <a:lnTo>
                    <a:pt x="5763214" y="5223634"/>
                  </a:lnTo>
                  <a:close/>
                </a:path>
                <a:path w="17559020" h="9894570">
                  <a:moveTo>
                    <a:pt x="7574034" y="5995676"/>
                  </a:moveTo>
                  <a:lnTo>
                    <a:pt x="7569744" y="5994635"/>
                  </a:lnTo>
                  <a:lnTo>
                    <a:pt x="7564068" y="5992214"/>
                  </a:lnTo>
                  <a:lnTo>
                    <a:pt x="7559586" y="5990696"/>
                  </a:lnTo>
                  <a:lnTo>
                    <a:pt x="7555349" y="5993230"/>
                  </a:lnTo>
                  <a:lnTo>
                    <a:pt x="7553640" y="5997236"/>
                  </a:lnTo>
                  <a:lnTo>
                    <a:pt x="7552724" y="6000001"/>
                  </a:lnTo>
                  <a:lnTo>
                    <a:pt x="7552266" y="6001384"/>
                  </a:lnTo>
                  <a:lnTo>
                    <a:pt x="7553989" y="6005670"/>
                  </a:lnTo>
                  <a:lnTo>
                    <a:pt x="7558328" y="6007521"/>
                  </a:lnTo>
                  <a:lnTo>
                    <a:pt x="7558804" y="6007329"/>
                  </a:lnTo>
                  <a:lnTo>
                    <a:pt x="7564479" y="6009750"/>
                  </a:lnTo>
                  <a:lnTo>
                    <a:pt x="7568962" y="6011268"/>
                  </a:lnTo>
                  <a:lnTo>
                    <a:pt x="7573198" y="6008734"/>
                  </a:lnTo>
                  <a:lnTo>
                    <a:pt x="7574907" y="6004729"/>
                  </a:lnTo>
                  <a:lnTo>
                    <a:pt x="7576425" y="6000246"/>
                  </a:lnTo>
                  <a:lnTo>
                    <a:pt x="7574034" y="5995676"/>
                  </a:lnTo>
                  <a:close/>
                </a:path>
                <a:path w="17559020" h="9894570">
                  <a:moveTo>
                    <a:pt x="5682375" y="5185600"/>
                  </a:moveTo>
                  <a:lnTo>
                    <a:pt x="5672694" y="5181470"/>
                  </a:lnTo>
                  <a:lnTo>
                    <a:pt x="5667598" y="5183242"/>
                  </a:lnTo>
                  <a:lnTo>
                    <a:pt x="5664038" y="5191588"/>
                  </a:lnTo>
                  <a:lnTo>
                    <a:pt x="5665952" y="5196350"/>
                  </a:lnTo>
                  <a:lnTo>
                    <a:pt x="5669815" y="5198393"/>
                  </a:lnTo>
                  <a:lnTo>
                    <a:pt x="5679830" y="5202664"/>
                  </a:lnTo>
                  <a:lnTo>
                    <a:pt x="5684592" y="5200750"/>
                  </a:lnTo>
                  <a:lnTo>
                    <a:pt x="5688152" y="5192404"/>
                  </a:lnTo>
                  <a:lnTo>
                    <a:pt x="5686238" y="5187642"/>
                  </a:lnTo>
                  <a:lnTo>
                    <a:pt x="5682375" y="5185600"/>
                  </a:lnTo>
                  <a:close/>
                </a:path>
                <a:path w="17559020" h="9894570">
                  <a:moveTo>
                    <a:pt x="5592188" y="5143578"/>
                  </a:moveTo>
                  <a:lnTo>
                    <a:pt x="5587091" y="5145349"/>
                  </a:lnTo>
                  <a:lnTo>
                    <a:pt x="5584872" y="5150321"/>
                  </a:lnTo>
                  <a:lnTo>
                    <a:pt x="5583340" y="5153219"/>
                  </a:lnTo>
                  <a:lnTo>
                    <a:pt x="5585113" y="5158315"/>
                  </a:lnTo>
                  <a:lnTo>
                    <a:pt x="5588976" y="5160358"/>
                  </a:lnTo>
                  <a:lnTo>
                    <a:pt x="5598990" y="5164630"/>
                  </a:lnTo>
                  <a:lnTo>
                    <a:pt x="5603610" y="5163049"/>
                  </a:lnTo>
                  <a:lnTo>
                    <a:pt x="5605830" y="5158078"/>
                  </a:lnTo>
                  <a:lnTo>
                    <a:pt x="5607362" y="5155180"/>
                  </a:lnTo>
                  <a:lnTo>
                    <a:pt x="5605590" y="5150084"/>
                  </a:lnTo>
                  <a:lnTo>
                    <a:pt x="5601726" y="5148042"/>
                  </a:lnTo>
                  <a:lnTo>
                    <a:pt x="5596051" y="5145621"/>
                  </a:lnTo>
                  <a:lnTo>
                    <a:pt x="5592188" y="5143578"/>
                  </a:lnTo>
                  <a:close/>
                </a:path>
                <a:path w="17559020" h="9894570">
                  <a:moveTo>
                    <a:pt x="7658194" y="6024078"/>
                  </a:moveTo>
                  <a:lnTo>
                    <a:pt x="7653904" y="6023037"/>
                  </a:lnTo>
                  <a:lnTo>
                    <a:pt x="7648228" y="6020616"/>
                  </a:lnTo>
                  <a:lnTo>
                    <a:pt x="7644079" y="6019241"/>
                  </a:lnTo>
                  <a:lnTo>
                    <a:pt x="7639842" y="6021774"/>
                  </a:lnTo>
                  <a:lnTo>
                    <a:pt x="7638133" y="6025780"/>
                  </a:lnTo>
                  <a:lnTo>
                    <a:pt x="7636758" y="6029928"/>
                  </a:lnTo>
                  <a:lnTo>
                    <a:pt x="7638481" y="6034214"/>
                  </a:lnTo>
                  <a:lnTo>
                    <a:pt x="7642487" y="6035923"/>
                  </a:lnTo>
                  <a:lnTo>
                    <a:pt x="7642630" y="6035589"/>
                  </a:lnTo>
                  <a:lnTo>
                    <a:pt x="7642963" y="6035732"/>
                  </a:lnTo>
                  <a:lnTo>
                    <a:pt x="7643440" y="6035541"/>
                  </a:lnTo>
                  <a:lnTo>
                    <a:pt x="7649115" y="6037962"/>
                  </a:lnTo>
                  <a:lnTo>
                    <a:pt x="7653263" y="6039337"/>
                  </a:lnTo>
                  <a:lnTo>
                    <a:pt x="7657500" y="6036804"/>
                  </a:lnTo>
                  <a:lnTo>
                    <a:pt x="7659209" y="6032798"/>
                  </a:lnTo>
                  <a:lnTo>
                    <a:pt x="7660584" y="6028649"/>
                  </a:lnTo>
                  <a:lnTo>
                    <a:pt x="7658194" y="6024078"/>
                  </a:lnTo>
                  <a:close/>
                </a:path>
                <a:path w="17559020" h="9894570">
                  <a:moveTo>
                    <a:pt x="5511491" y="5105209"/>
                  </a:moveTo>
                  <a:lnTo>
                    <a:pt x="5506394" y="5106981"/>
                  </a:lnTo>
                  <a:lnTo>
                    <a:pt x="5504174" y="5111953"/>
                  </a:lnTo>
                  <a:lnTo>
                    <a:pt x="5502643" y="5114851"/>
                  </a:lnTo>
                  <a:lnTo>
                    <a:pt x="5504414" y="5119946"/>
                  </a:lnTo>
                  <a:lnTo>
                    <a:pt x="5508278" y="5121989"/>
                  </a:lnTo>
                  <a:lnTo>
                    <a:pt x="5518293" y="5126261"/>
                  </a:lnTo>
                  <a:lnTo>
                    <a:pt x="5522913" y="5124681"/>
                  </a:lnTo>
                  <a:lnTo>
                    <a:pt x="5525132" y="5119709"/>
                  </a:lnTo>
                  <a:lnTo>
                    <a:pt x="5526664" y="5116811"/>
                  </a:lnTo>
                  <a:lnTo>
                    <a:pt x="5524892" y="5111715"/>
                  </a:lnTo>
                  <a:lnTo>
                    <a:pt x="5521028" y="5109672"/>
                  </a:lnTo>
                  <a:lnTo>
                    <a:pt x="5515354" y="5107252"/>
                  </a:lnTo>
                  <a:lnTo>
                    <a:pt x="5511491" y="5105209"/>
                  </a:lnTo>
                  <a:close/>
                </a:path>
                <a:path w="17559020" h="9894570">
                  <a:moveTo>
                    <a:pt x="5430459" y="5066698"/>
                  </a:moveTo>
                  <a:lnTo>
                    <a:pt x="5425362" y="5068470"/>
                  </a:lnTo>
                  <a:lnTo>
                    <a:pt x="5423143" y="5073442"/>
                  </a:lnTo>
                  <a:lnTo>
                    <a:pt x="5421611" y="5076340"/>
                  </a:lnTo>
                  <a:lnTo>
                    <a:pt x="5423383" y="5081436"/>
                  </a:lnTo>
                  <a:lnTo>
                    <a:pt x="5427246" y="5083478"/>
                  </a:lnTo>
                  <a:lnTo>
                    <a:pt x="5437262" y="5087751"/>
                  </a:lnTo>
                  <a:lnTo>
                    <a:pt x="5441882" y="5086170"/>
                  </a:lnTo>
                  <a:lnTo>
                    <a:pt x="5444101" y="5081198"/>
                  </a:lnTo>
                  <a:lnTo>
                    <a:pt x="5445633" y="5078300"/>
                  </a:lnTo>
                  <a:lnTo>
                    <a:pt x="5443861" y="5073204"/>
                  </a:lnTo>
                  <a:lnTo>
                    <a:pt x="5439997" y="5071161"/>
                  </a:lnTo>
                  <a:lnTo>
                    <a:pt x="5434323" y="5068741"/>
                  </a:lnTo>
                  <a:lnTo>
                    <a:pt x="5430459" y="5066698"/>
                  </a:lnTo>
                  <a:close/>
                </a:path>
                <a:path w="17559020" h="9894570">
                  <a:moveTo>
                    <a:pt x="7743305" y="6052098"/>
                  </a:moveTo>
                  <a:lnTo>
                    <a:pt x="7738872" y="6051391"/>
                  </a:lnTo>
                  <a:lnTo>
                    <a:pt x="7733197" y="6048970"/>
                  </a:lnTo>
                  <a:lnTo>
                    <a:pt x="7729049" y="6047595"/>
                  </a:lnTo>
                  <a:lnTo>
                    <a:pt x="7724478" y="6049986"/>
                  </a:lnTo>
                  <a:lnTo>
                    <a:pt x="7723103" y="6054134"/>
                  </a:lnTo>
                  <a:lnTo>
                    <a:pt x="7721871" y="6057949"/>
                  </a:lnTo>
                  <a:lnTo>
                    <a:pt x="7723927" y="6062378"/>
                  </a:lnTo>
                  <a:lnTo>
                    <a:pt x="7727600" y="6063944"/>
                  </a:lnTo>
                  <a:lnTo>
                    <a:pt x="7727458" y="6064277"/>
                  </a:lnTo>
                  <a:lnTo>
                    <a:pt x="7727791" y="6064420"/>
                  </a:lnTo>
                  <a:lnTo>
                    <a:pt x="7728410" y="6063894"/>
                  </a:lnTo>
                  <a:lnTo>
                    <a:pt x="7734085" y="6066315"/>
                  </a:lnTo>
                  <a:lnTo>
                    <a:pt x="7738233" y="6067690"/>
                  </a:lnTo>
                  <a:lnTo>
                    <a:pt x="7742803" y="6065300"/>
                  </a:lnTo>
                  <a:lnTo>
                    <a:pt x="7744178" y="6061152"/>
                  </a:lnTo>
                  <a:lnTo>
                    <a:pt x="7745696" y="6056669"/>
                  </a:lnTo>
                  <a:lnTo>
                    <a:pt x="7743305" y="6052098"/>
                  </a:lnTo>
                  <a:close/>
                </a:path>
                <a:path w="17559020" h="9894570">
                  <a:moveTo>
                    <a:pt x="5363114" y="5034025"/>
                  </a:moveTo>
                  <a:lnTo>
                    <a:pt x="5353100" y="5029753"/>
                  </a:lnTo>
                  <a:lnTo>
                    <a:pt x="5346691" y="5044776"/>
                  </a:lnTo>
                  <a:lnTo>
                    <a:pt x="5352367" y="5047197"/>
                  </a:lnTo>
                  <a:lnTo>
                    <a:pt x="5352510" y="5046863"/>
                  </a:lnTo>
                  <a:lnTo>
                    <a:pt x="5356516" y="5048571"/>
                  </a:lnTo>
                  <a:lnTo>
                    <a:pt x="5361136" y="5046992"/>
                  </a:lnTo>
                  <a:lnTo>
                    <a:pt x="5362844" y="5042985"/>
                  </a:lnTo>
                  <a:lnTo>
                    <a:pt x="5364887" y="5039122"/>
                  </a:lnTo>
                  <a:lnTo>
                    <a:pt x="5363114" y="5034025"/>
                  </a:lnTo>
                  <a:close/>
                </a:path>
                <a:path w="17559020" h="9894570">
                  <a:moveTo>
                    <a:pt x="5282560" y="4995323"/>
                  </a:moveTo>
                  <a:lnTo>
                    <a:pt x="5272545" y="4991051"/>
                  </a:lnTo>
                  <a:lnTo>
                    <a:pt x="5266137" y="5006074"/>
                  </a:lnTo>
                  <a:lnTo>
                    <a:pt x="5271811" y="5008494"/>
                  </a:lnTo>
                  <a:lnTo>
                    <a:pt x="5271953" y="5008160"/>
                  </a:lnTo>
                  <a:lnTo>
                    <a:pt x="5275960" y="5009869"/>
                  </a:lnTo>
                  <a:lnTo>
                    <a:pt x="5280580" y="5008289"/>
                  </a:lnTo>
                  <a:lnTo>
                    <a:pt x="5282288" y="5004283"/>
                  </a:lnTo>
                  <a:lnTo>
                    <a:pt x="5284331" y="5000419"/>
                  </a:lnTo>
                  <a:lnTo>
                    <a:pt x="5282560" y="4995323"/>
                  </a:lnTo>
                  <a:close/>
                </a:path>
                <a:path w="17559020" h="9894570">
                  <a:moveTo>
                    <a:pt x="7828368" y="6079308"/>
                  </a:moveTo>
                  <a:lnTo>
                    <a:pt x="7824219" y="6077933"/>
                  </a:lnTo>
                  <a:lnTo>
                    <a:pt x="7818260" y="6076181"/>
                  </a:lnTo>
                  <a:lnTo>
                    <a:pt x="7814112" y="6074805"/>
                  </a:lnTo>
                  <a:lnTo>
                    <a:pt x="7809541" y="6077196"/>
                  </a:lnTo>
                  <a:lnTo>
                    <a:pt x="7808165" y="6081343"/>
                  </a:lnTo>
                  <a:lnTo>
                    <a:pt x="7806933" y="6085158"/>
                  </a:lnTo>
                  <a:lnTo>
                    <a:pt x="7808989" y="6089587"/>
                  </a:lnTo>
                  <a:lnTo>
                    <a:pt x="7813330" y="6091439"/>
                  </a:lnTo>
                  <a:lnTo>
                    <a:pt x="7819289" y="6093192"/>
                  </a:lnTo>
                  <a:lnTo>
                    <a:pt x="7823438" y="6094567"/>
                  </a:lnTo>
                  <a:lnTo>
                    <a:pt x="7828009" y="6092176"/>
                  </a:lnTo>
                  <a:lnTo>
                    <a:pt x="7830759" y="6083879"/>
                  </a:lnTo>
                  <a:lnTo>
                    <a:pt x="7828368" y="6079308"/>
                  </a:lnTo>
                  <a:close/>
                </a:path>
                <a:path w="17559020" h="9894570">
                  <a:moveTo>
                    <a:pt x="5188602" y="4950114"/>
                  </a:moveTo>
                  <a:lnTo>
                    <a:pt x="5183507" y="4951887"/>
                  </a:lnTo>
                  <a:lnTo>
                    <a:pt x="5181287" y="4956859"/>
                  </a:lnTo>
                  <a:lnTo>
                    <a:pt x="5179755" y="4959756"/>
                  </a:lnTo>
                  <a:lnTo>
                    <a:pt x="5181527" y="4964852"/>
                  </a:lnTo>
                  <a:lnTo>
                    <a:pt x="5185390" y="4966895"/>
                  </a:lnTo>
                  <a:lnTo>
                    <a:pt x="5195405" y="4971167"/>
                  </a:lnTo>
                  <a:lnTo>
                    <a:pt x="5200025" y="4969586"/>
                  </a:lnTo>
                  <a:lnTo>
                    <a:pt x="5202244" y="4964615"/>
                  </a:lnTo>
                  <a:lnTo>
                    <a:pt x="5203776" y="4961717"/>
                  </a:lnTo>
                  <a:lnTo>
                    <a:pt x="5202005" y="4956621"/>
                  </a:lnTo>
                  <a:lnTo>
                    <a:pt x="5198141" y="4954578"/>
                  </a:lnTo>
                  <a:lnTo>
                    <a:pt x="5192466" y="4952157"/>
                  </a:lnTo>
                  <a:lnTo>
                    <a:pt x="5188602" y="4950114"/>
                  </a:lnTo>
                  <a:close/>
                </a:path>
                <a:path w="17559020" h="9894570">
                  <a:moveTo>
                    <a:pt x="5108190" y="4911079"/>
                  </a:moveTo>
                  <a:lnTo>
                    <a:pt x="5103093" y="4912850"/>
                  </a:lnTo>
                  <a:lnTo>
                    <a:pt x="5100874" y="4917822"/>
                  </a:lnTo>
                  <a:lnTo>
                    <a:pt x="5099342" y="4920720"/>
                  </a:lnTo>
                  <a:lnTo>
                    <a:pt x="5101115" y="4925816"/>
                  </a:lnTo>
                  <a:lnTo>
                    <a:pt x="5104978" y="4927859"/>
                  </a:lnTo>
                  <a:lnTo>
                    <a:pt x="5114658" y="4931988"/>
                  </a:lnTo>
                  <a:lnTo>
                    <a:pt x="5119613" y="4930550"/>
                  </a:lnTo>
                  <a:lnTo>
                    <a:pt x="5121832" y="4925578"/>
                  </a:lnTo>
                  <a:lnTo>
                    <a:pt x="5123364" y="4922681"/>
                  </a:lnTo>
                  <a:lnTo>
                    <a:pt x="5121592" y="4917585"/>
                  </a:lnTo>
                  <a:lnTo>
                    <a:pt x="5117729" y="4915542"/>
                  </a:lnTo>
                  <a:lnTo>
                    <a:pt x="5112053" y="4913121"/>
                  </a:lnTo>
                  <a:lnTo>
                    <a:pt x="5108190" y="4911079"/>
                  </a:lnTo>
                  <a:close/>
                </a:path>
                <a:path w="17559020" h="9894570">
                  <a:moveTo>
                    <a:pt x="7913524" y="6105374"/>
                  </a:moveTo>
                  <a:lnTo>
                    <a:pt x="7909376" y="6103999"/>
                  </a:lnTo>
                  <a:lnTo>
                    <a:pt x="7903417" y="6102246"/>
                  </a:lnTo>
                  <a:lnTo>
                    <a:pt x="7899126" y="6101205"/>
                  </a:lnTo>
                  <a:lnTo>
                    <a:pt x="7894554" y="6103595"/>
                  </a:lnTo>
                  <a:lnTo>
                    <a:pt x="7891804" y="6111892"/>
                  </a:lnTo>
                  <a:lnTo>
                    <a:pt x="7894004" y="6115987"/>
                  </a:lnTo>
                  <a:lnTo>
                    <a:pt x="7898677" y="6117980"/>
                  </a:lnTo>
                  <a:lnTo>
                    <a:pt x="7904637" y="6119733"/>
                  </a:lnTo>
                  <a:lnTo>
                    <a:pt x="7908928" y="6120775"/>
                  </a:lnTo>
                  <a:lnTo>
                    <a:pt x="7913499" y="6118384"/>
                  </a:lnTo>
                  <a:lnTo>
                    <a:pt x="7914874" y="6114236"/>
                  </a:lnTo>
                  <a:lnTo>
                    <a:pt x="7915914" y="6109945"/>
                  </a:lnTo>
                  <a:lnTo>
                    <a:pt x="7913524" y="6105374"/>
                  </a:lnTo>
                  <a:close/>
                </a:path>
                <a:path w="17559020" h="9894570">
                  <a:moveTo>
                    <a:pt x="5028253" y="4871851"/>
                  </a:moveTo>
                  <a:lnTo>
                    <a:pt x="5023157" y="4873623"/>
                  </a:lnTo>
                  <a:lnTo>
                    <a:pt x="5020938" y="4878595"/>
                  </a:lnTo>
                  <a:lnTo>
                    <a:pt x="5019406" y="4881493"/>
                  </a:lnTo>
                  <a:lnTo>
                    <a:pt x="5021320" y="4886254"/>
                  </a:lnTo>
                  <a:lnTo>
                    <a:pt x="5025041" y="4888631"/>
                  </a:lnTo>
                  <a:lnTo>
                    <a:pt x="5035056" y="4892903"/>
                  </a:lnTo>
                  <a:lnTo>
                    <a:pt x="5040010" y="4891465"/>
                  </a:lnTo>
                  <a:lnTo>
                    <a:pt x="5042229" y="4886493"/>
                  </a:lnTo>
                  <a:lnTo>
                    <a:pt x="5043761" y="4883595"/>
                  </a:lnTo>
                  <a:lnTo>
                    <a:pt x="5041847" y="4878833"/>
                  </a:lnTo>
                  <a:lnTo>
                    <a:pt x="5038126" y="4876457"/>
                  </a:lnTo>
                  <a:lnTo>
                    <a:pt x="5032451" y="4874036"/>
                  </a:lnTo>
                  <a:lnTo>
                    <a:pt x="5028253" y="4871851"/>
                  </a:lnTo>
                  <a:close/>
                </a:path>
                <a:path w="17559020" h="9894570">
                  <a:moveTo>
                    <a:pt x="4948126" y="4832147"/>
                  </a:moveTo>
                  <a:lnTo>
                    <a:pt x="4943029" y="4833919"/>
                  </a:lnTo>
                  <a:lnTo>
                    <a:pt x="4940648" y="4839216"/>
                  </a:lnTo>
                  <a:lnTo>
                    <a:pt x="4939135" y="4842122"/>
                  </a:lnTo>
                  <a:lnTo>
                    <a:pt x="4941050" y="4846885"/>
                  </a:lnTo>
                  <a:lnTo>
                    <a:pt x="4944771" y="4849261"/>
                  </a:lnTo>
                  <a:lnTo>
                    <a:pt x="4954786" y="4853533"/>
                  </a:lnTo>
                  <a:lnTo>
                    <a:pt x="4959740" y="4852095"/>
                  </a:lnTo>
                  <a:lnTo>
                    <a:pt x="4962121" y="4846798"/>
                  </a:lnTo>
                  <a:lnTo>
                    <a:pt x="4963634" y="4843892"/>
                  </a:lnTo>
                  <a:lnTo>
                    <a:pt x="4961718" y="4839129"/>
                  </a:lnTo>
                  <a:lnTo>
                    <a:pt x="4957998" y="4836753"/>
                  </a:lnTo>
                  <a:lnTo>
                    <a:pt x="4952323" y="4834332"/>
                  </a:lnTo>
                  <a:lnTo>
                    <a:pt x="4948126" y="4832147"/>
                  </a:lnTo>
                  <a:close/>
                </a:path>
                <a:path w="17559020" h="9894570">
                  <a:moveTo>
                    <a:pt x="7999299" y="6130915"/>
                  </a:moveTo>
                  <a:lnTo>
                    <a:pt x="7995151" y="6129540"/>
                  </a:lnTo>
                  <a:lnTo>
                    <a:pt x="7989191" y="6127786"/>
                  </a:lnTo>
                  <a:lnTo>
                    <a:pt x="7984566" y="6126603"/>
                  </a:lnTo>
                  <a:lnTo>
                    <a:pt x="7980330" y="6129136"/>
                  </a:lnTo>
                  <a:lnTo>
                    <a:pt x="7977580" y="6137433"/>
                  </a:lnTo>
                  <a:lnTo>
                    <a:pt x="7979779" y="6141527"/>
                  </a:lnTo>
                  <a:lnTo>
                    <a:pt x="7984452" y="6143521"/>
                  </a:lnTo>
                  <a:lnTo>
                    <a:pt x="7990412" y="6145274"/>
                  </a:lnTo>
                  <a:lnTo>
                    <a:pt x="7995036" y="6146458"/>
                  </a:lnTo>
                  <a:lnTo>
                    <a:pt x="7999274" y="6143925"/>
                  </a:lnTo>
                  <a:lnTo>
                    <a:pt x="8000648" y="6139777"/>
                  </a:lnTo>
                  <a:lnTo>
                    <a:pt x="8001832" y="6135152"/>
                  </a:lnTo>
                  <a:lnTo>
                    <a:pt x="7999299" y="6130915"/>
                  </a:lnTo>
                  <a:close/>
                </a:path>
                <a:path w="17559020" h="9894570">
                  <a:moveTo>
                    <a:pt x="4867998" y="4792444"/>
                  </a:moveTo>
                  <a:lnTo>
                    <a:pt x="4862902" y="4794215"/>
                  </a:lnTo>
                  <a:lnTo>
                    <a:pt x="4860521" y="4799513"/>
                  </a:lnTo>
                  <a:lnTo>
                    <a:pt x="4859008" y="4802419"/>
                  </a:lnTo>
                  <a:lnTo>
                    <a:pt x="4860921" y="4807181"/>
                  </a:lnTo>
                  <a:lnTo>
                    <a:pt x="4864643" y="4809557"/>
                  </a:lnTo>
                  <a:lnTo>
                    <a:pt x="4874657" y="4813829"/>
                  </a:lnTo>
                  <a:lnTo>
                    <a:pt x="4879611" y="4812391"/>
                  </a:lnTo>
                  <a:lnTo>
                    <a:pt x="4881992" y="4807094"/>
                  </a:lnTo>
                  <a:lnTo>
                    <a:pt x="4883505" y="4804188"/>
                  </a:lnTo>
                  <a:lnTo>
                    <a:pt x="4881592" y="4799425"/>
                  </a:lnTo>
                  <a:lnTo>
                    <a:pt x="4877870" y="4797049"/>
                  </a:lnTo>
                  <a:lnTo>
                    <a:pt x="4872196" y="4794629"/>
                  </a:lnTo>
                  <a:lnTo>
                    <a:pt x="4867998" y="4792444"/>
                  </a:lnTo>
                  <a:close/>
                </a:path>
                <a:path w="17559020" h="9894570">
                  <a:moveTo>
                    <a:pt x="4788012" y="4752406"/>
                  </a:moveTo>
                  <a:lnTo>
                    <a:pt x="4782917" y="4754177"/>
                  </a:lnTo>
                  <a:lnTo>
                    <a:pt x="4780535" y="4759475"/>
                  </a:lnTo>
                  <a:lnTo>
                    <a:pt x="4779023" y="4762381"/>
                  </a:lnTo>
                  <a:lnTo>
                    <a:pt x="4780936" y="4767143"/>
                  </a:lnTo>
                  <a:lnTo>
                    <a:pt x="4784658" y="4769519"/>
                  </a:lnTo>
                  <a:lnTo>
                    <a:pt x="4794672" y="4773791"/>
                  </a:lnTo>
                  <a:lnTo>
                    <a:pt x="4799626" y="4772353"/>
                  </a:lnTo>
                  <a:lnTo>
                    <a:pt x="4802007" y="4767056"/>
                  </a:lnTo>
                  <a:lnTo>
                    <a:pt x="4803520" y="4764150"/>
                  </a:lnTo>
                  <a:lnTo>
                    <a:pt x="4801606" y="4759388"/>
                  </a:lnTo>
                  <a:lnTo>
                    <a:pt x="4797885" y="4757012"/>
                  </a:lnTo>
                  <a:lnTo>
                    <a:pt x="4792209" y="4754591"/>
                  </a:lnTo>
                  <a:lnTo>
                    <a:pt x="4788012" y="4752406"/>
                  </a:lnTo>
                  <a:close/>
                </a:path>
                <a:path w="17559020" h="9894570">
                  <a:moveTo>
                    <a:pt x="8084643" y="6154693"/>
                  </a:moveTo>
                  <a:lnTo>
                    <a:pt x="8080352" y="6153652"/>
                  </a:lnTo>
                  <a:lnTo>
                    <a:pt x="8074726" y="6152041"/>
                  </a:lnTo>
                  <a:lnTo>
                    <a:pt x="8070435" y="6151000"/>
                  </a:lnTo>
                  <a:lnTo>
                    <a:pt x="8065864" y="6153391"/>
                  </a:lnTo>
                  <a:lnTo>
                    <a:pt x="8064823" y="6157681"/>
                  </a:lnTo>
                  <a:lnTo>
                    <a:pt x="8063448" y="6161830"/>
                  </a:lnTo>
                  <a:lnTo>
                    <a:pt x="8065647" y="6165925"/>
                  </a:lnTo>
                  <a:lnTo>
                    <a:pt x="8069319" y="6167491"/>
                  </a:lnTo>
                  <a:lnTo>
                    <a:pt x="8069127" y="6167014"/>
                  </a:lnTo>
                  <a:lnTo>
                    <a:pt x="8070129" y="6167442"/>
                  </a:lnTo>
                  <a:lnTo>
                    <a:pt x="8076089" y="6169195"/>
                  </a:lnTo>
                  <a:lnTo>
                    <a:pt x="8080380" y="6170236"/>
                  </a:lnTo>
                  <a:lnTo>
                    <a:pt x="8084951" y="6167846"/>
                  </a:lnTo>
                  <a:lnTo>
                    <a:pt x="8087033" y="6159264"/>
                  </a:lnTo>
                  <a:lnTo>
                    <a:pt x="8084643" y="6154693"/>
                  </a:lnTo>
                  <a:close/>
                </a:path>
                <a:path w="17559020" h="9894570">
                  <a:moveTo>
                    <a:pt x="4708027" y="4712368"/>
                  </a:moveTo>
                  <a:lnTo>
                    <a:pt x="4703408" y="4713948"/>
                  </a:lnTo>
                  <a:lnTo>
                    <a:pt x="4699037" y="4722343"/>
                  </a:lnTo>
                  <a:lnTo>
                    <a:pt x="4700951" y="4727105"/>
                  </a:lnTo>
                  <a:lnTo>
                    <a:pt x="4704672" y="4729482"/>
                  </a:lnTo>
                  <a:lnTo>
                    <a:pt x="4714687" y="4733754"/>
                  </a:lnTo>
                  <a:lnTo>
                    <a:pt x="4719641" y="4732316"/>
                  </a:lnTo>
                  <a:lnTo>
                    <a:pt x="4721350" y="4728310"/>
                  </a:lnTo>
                  <a:lnTo>
                    <a:pt x="4723535" y="4724112"/>
                  </a:lnTo>
                  <a:lnTo>
                    <a:pt x="4721621" y="4719350"/>
                  </a:lnTo>
                  <a:lnTo>
                    <a:pt x="4717900" y="4716974"/>
                  </a:lnTo>
                  <a:lnTo>
                    <a:pt x="4712224" y="4714553"/>
                  </a:lnTo>
                  <a:lnTo>
                    <a:pt x="4708027" y="4712368"/>
                  </a:lnTo>
                  <a:close/>
                </a:path>
                <a:path w="17559020" h="9894570">
                  <a:moveTo>
                    <a:pt x="4627850" y="4671854"/>
                  </a:moveTo>
                  <a:lnTo>
                    <a:pt x="4622754" y="4673626"/>
                  </a:lnTo>
                  <a:lnTo>
                    <a:pt x="4620364" y="4678920"/>
                  </a:lnTo>
                  <a:lnTo>
                    <a:pt x="4619003" y="4681495"/>
                  </a:lnTo>
                  <a:lnTo>
                    <a:pt x="4620774" y="4686591"/>
                  </a:lnTo>
                  <a:lnTo>
                    <a:pt x="4624496" y="4688968"/>
                  </a:lnTo>
                  <a:lnTo>
                    <a:pt x="4634510" y="4693240"/>
                  </a:lnTo>
                  <a:lnTo>
                    <a:pt x="4639464" y="4691801"/>
                  </a:lnTo>
                  <a:lnTo>
                    <a:pt x="4641854" y="4686508"/>
                  </a:lnTo>
                  <a:lnTo>
                    <a:pt x="4643216" y="4683932"/>
                  </a:lnTo>
                  <a:lnTo>
                    <a:pt x="4641444" y="4678836"/>
                  </a:lnTo>
                  <a:lnTo>
                    <a:pt x="4637723" y="4676460"/>
                  </a:lnTo>
                  <a:lnTo>
                    <a:pt x="4632047" y="4674039"/>
                  </a:lnTo>
                  <a:lnTo>
                    <a:pt x="4627850" y="4671854"/>
                  </a:lnTo>
                  <a:close/>
                </a:path>
                <a:path w="17559020" h="9894570">
                  <a:moveTo>
                    <a:pt x="8170652" y="6178756"/>
                  </a:moveTo>
                  <a:lnTo>
                    <a:pt x="8166361" y="6177715"/>
                  </a:lnTo>
                  <a:lnTo>
                    <a:pt x="8160736" y="6176105"/>
                  </a:lnTo>
                  <a:lnTo>
                    <a:pt x="8156588" y="6174730"/>
                  </a:lnTo>
                  <a:lnTo>
                    <a:pt x="8151874" y="6177454"/>
                  </a:lnTo>
                  <a:lnTo>
                    <a:pt x="8150834" y="6181745"/>
                  </a:lnTo>
                  <a:lnTo>
                    <a:pt x="8149601" y="6185559"/>
                  </a:lnTo>
                  <a:lnTo>
                    <a:pt x="8151800" y="6189653"/>
                  </a:lnTo>
                  <a:lnTo>
                    <a:pt x="8156474" y="6191647"/>
                  </a:lnTo>
                  <a:lnTo>
                    <a:pt x="8162100" y="6193258"/>
                  </a:lnTo>
                  <a:lnTo>
                    <a:pt x="8166248" y="6194633"/>
                  </a:lnTo>
                  <a:lnTo>
                    <a:pt x="8170960" y="6191909"/>
                  </a:lnTo>
                  <a:lnTo>
                    <a:pt x="8172001" y="6187618"/>
                  </a:lnTo>
                  <a:lnTo>
                    <a:pt x="8173377" y="6183470"/>
                  </a:lnTo>
                  <a:lnTo>
                    <a:pt x="8170652" y="6178756"/>
                  </a:lnTo>
                  <a:close/>
                </a:path>
                <a:path w="17559020" h="9894570">
                  <a:moveTo>
                    <a:pt x="4548674" y="4631767"/>
                  </a:moveTo>
                  <a:lnTo>
                    <a:pt x="4543244" y="4633397"/>
                  </a:lnTo>
                  <a:lnTo>
                    <a:pt x="4540855" y="4638690"/>
                  </a:lnTo>
                  <a:lnTo>
                    <a:pt x="4539493" y="4641266"/>
                  </a:lnTo>
                  <a:lnTo>
                    <a:pt x="4541265" y="4646362"/>
                  </a:lnTo>
                  <a:lnTo>
                    <a:pt x="4544986" y="4648738"/>
                  </a:lnTo>
                  <a:lnTo>
                    <a:pt x="4555001" y="4653010"/>
                  </a:lnTo>
                  <a:lnTo>
                    <a:pt x="4559955" y="4651573"/>
                  </a:lnTo>
                  <a:lnTo>
                    <a:pt x="4562344" y="4646279"/>
                  </a:lnTo>
                  <a:lnTo>
                    <a:pt x="4563706" y="4643704"/>
                  </a:lnTo>
                  <a:lnTo>
                    <a:pt x="4561934" y="4638607"/>
                  </a:lnTo>
                  <a:lnTo>
                    <a:pt x="4558213" y="4636231"/>
                  </a:lnTo>
                  <a:lnTo>
                    <a:pt x="4552538" y="4633810"/>
                  </a:lnTo>
                  <a:lnTo>
                    <a:pt x="4548674" y="4631767"/>
                  </a:lnTo>
                  <a:close/>
                </a:path>
                <a:path w="17559020" h="9894570">
                  <a:moveTo>
                    <a:pt x="4468974" y="4591062"/>
                  </a:moveTo>
                  <a:lnTo>
                    <a:pt x="4463544" y="4592691"/>
                  </a:lnTo>
                  <a:lnTo>
                    <a:pt x="4461154" y="4597985"/>
                  </a:lnTo>
                  <a:lnTo>
                    <a:pt x="4459793" y="4600561"/>
                  </a:lnTo>
                  <a:lnTo>
                    <a:pt x="4461564" y="4605657"/>
                  </a:lnTo>
                  <a:lnTo>
                    <a:pt x="4465285" y="4608033"/>
                  </a:lnTo>
                  <a:lnTo>
                    <a:pt x="4475300" y="4612305"/>
                  </a:lnTo>
                  <a:lnTo>
                    <a:pt x="4480254" y="4610868"/>
                  </a:lnTo>
                  <a:lnTo>
                    <a:pt x="4482644" y="4605573"/>
                  </a:lnTo>
                  <a:lnTo>
                    <a:pt x="4484006" y="4602998"/>
                  </a:lnTo>
                  <a:lnTo>
                    <a:pt x="4482234" y="4597902"/>
                  </a:lnTo>
                  <a:lnTo>
                    <a:pt x="4478513" y="4595526"/>
                  </a:lnTo>
                  <a:lnTo>
                    <a:pt x="4472837" y="4593105"/>
                  </a:lnTo>
                  <a:lnTo>
                    <a:pt x="4468974" y="4591062"/>
                  </a:lnTo>
                  <a:close/>
                </a:path>
                <a:path w="17559020" h="9894570">
                  <a:moveTo>
                    <a:pt x="8257090" y="6201817"/>
                  </a:moveTo>
                  <a:lnTo>
                    <a:pt x="8252799" y="6200776"/>
                  </a:lnTo>
                  <a:lnTo>
                    <a:pt x="8247173" y="6199166"/>
                  </a:lnTo>
                  <a:lnTo>
                    <a:pt x="8243025" y="6197791"/>
                  </a:lnTo>
                  <a:lnTo>
                    <a:pt x="8238313" y="6200515"/>
                  </a:lnTo>
                  <a:lnTo>
                    <a:pt x="8237272" y="6204806"/>
                  </a:lnTo>
                  <a:lnTo>
                    <a:pt x="8236372" y="6208763"/>
                  </a:lnTo>
                  <a:lnTo>
                    <a:pt x="8238238" y="6212715"/>
                  </a:lnTo>
                  <a:lnTo>
                    <a:pt x="8242912" y="6214709"/>
                  </a:lnTo>
                  <a:lnTo>
                    <a:pt x="8248536" y="6216319"/>
                  </a:lnTo>
                  <a:lnTo>
                    <a:pt x="8252685" y="6217694"/>
                  </a:lnTo>
                  <a:lnTo>
                    <a:pt x="8257064" y="6214827"/>
                  </a:lnTo>
                  <a:lnTo>
                    <a:pt x="8259814" y="6206531"/>
                  </a:lnTo>
                  <a:lnTo>
                    <a:pt x="8257090" y="6201817"/>
                  </a:lnTo>
                  <a:close/>
                </a:path>
                <a:path w="17559020" h="9894570">
                  <a:moveTo>
                    <a:pt x="4389416" y="4550023"/>
                  </a:moveTo>
                  <a:lnTo>
                    <a:pt x="4383987" y="4551653"/>
                  </a:lnTo>
                  <a:lnTo>
                    <a:pt x="4381597" y="4556946"/>
                  </a:lnTo>
                  <a:lnTo>
                    <a:pt x="4380235" y="4559522"/>
                  </a:lnTo>
                  <a:lnTo>
                    <a:pt x="4382006" y="4564618"/>
                  </a:lnTo>
                  <a:lnTo>
                    <a:pt x="4385728" y="4566995"/>
                  </a:lnTo>
                  <a:lnTo>
                    <a:pt x="4395742" y="4571266"/>
                  </a:lnTo>
                  <a:lnTo>
                    <a:pt x="4400696" y="4569828"/>
                  </a:lnTo>
                  <a:lnTo>
                    <a:pt x="4403086" y="4564535"/>
                  </a:lnTo>
                  <a:lnTo>
                    <a:pt x="4404448" y="4561959"/>
                  </a:lnTo>
                  <a:lnTo>
                    <a:pt x="4402675" y="4556863"/>
                  </a:lnTo>
                  <a:lnTo>
                    <a:pt x="4398954" y="4554486"/>
                  </a:lnTo>
                  <a:lnTo>
                    <a:pt x="4393279" y="4552065"/>
                  </a:lnTo>
                  <a:lnTo>
                    <a:pt x="4389416" y="4550023"/>
                  </a:lnTo>
                  <a:close/>
                </a:path>
                <a:path w="17559020" h="9894570">
                  <a:moveTo>
                    <a:pt x="4319873" y="4513256"/>
                  </a:moveTo>
                  <a:lnTo>
                    <a:pt x="4310191" y="4509126"/>
                  </a:lnTo>
                  <a:lnTo>
                    <a:pt x="4304904" y="4510421"/>
                  </a:lnTo>
                  <a:lnTo>
                    <a:pt x="4302514" y="4515715"/>
                  </a:lnTo>
                  <a:lnTo>
                    <a:pt x="4301152" y="4518291"/>
                  </a:lnTo>
                  <a:lnTo>
                    <a:pt x="4302924" y="4523387"/>
                  </a:lnTo>
                  <a:lnTo>
                    <a:pt x="4306645" y="4525764"/>
                  </a:lnTo>
                  <a:lnTo>
                    <a:pt x="4316660" y="4530036"/>
                  </a:lnTo>
                  <a:lnTo>
                    <a:pt x="4321614" y="4528598"/>
                  </a:lnTo>
                  <a:lnTo>
                    <a:pt x="4324003" y="4523304"/>
                  </a:lnTo>
                  <a:lnTo>
                    <a:pt x="4325366" y="4520728"/>
                  </a:lnTo>
                  <a:lnTo>
                    <a:pt x="4323593" y="4515632"/>
                  </a:lnTo>
                  <a:lnTo>
                    <a:pt x="4319873" y="4513256"/>
                  </a:lnTo>
                  <a:close/>
                </a:path>
                <a:path w="17559020" h="9894570">
                  <a:moveTo>
                    <a:pt x="8343572" y="6222925"/>
                  </a:moveTo>
                  <a:lnTo>
                    <a:pt x="8339282" y="6221884"/>
                  </a:lnTo>
                  <a:lnTo>
                    <a:pt x="8333513" y="6220608"/>
                  </a:lnTo>
                  <a:lnTo>
                    <a:pt x="8329223" y="6219566"/>
                  </a:lnTo>
                  <a:lnTo>
                    <a:pt x="8324843" y="6222433"/>
                  </a:lnTo>
                  <a:lnTo>
                    <a:pt x="8323802" y="6226723"/>
                  </a:lnTo>
                  <a:lnTo>
                    <a:pt x="8322904" y="6230681"/>
                  </a:lnTo>
                  <a:lnTo>
                    <a:pt x="8324769" y="6234633"/>
                  </a:lnTo>
                  <a:lnTo>
                    <a:pt x="8328441" y="6236199"/>
                  </a:lnTo>
                  <a:lnTo>
                    <a:pt x="8328583" y="6235866"/>
                  </a:lnTo>
                  <a:lnTo>
                    <a:pt x="8329918" y="6236435"/>
                  </a:lnTo>
                  <a:lnTo>
                    <a:pt x="8335686" y="6237712"/>
                  </a:lnTo>
                  <a:lnTo>
                    <a:pt x="8339977" y="6238753"/>
                  </a:lnTo>
                  <a:lnTo>
                    <a:pt x="8344357" y="6235886"/>
                  </a:lnTo>
                  <a:lnTo>
                    <a:pt x="8346439" y="6227305"/>
                  </a:lnTo>
                  <a:lnTo>
                    <a:pt x="8343572" y="6222925"/>
                  </a:lnTo>
                  <a:close/>
                </a:path>
                <a:path w="17559020" h="9894570">
                  <a:moveTo>
                    <a:pt x="4231252" y="4467561"/>
                  </a:moveTo>
                  <a:lnTo>
                    <a:pt x="4226298" y="4469000"/>
                  </a:lnTo>
                  <a:lnTo>
                    <a:pt x="4222212" y="4476727"/>
                  </a:lnTo>
                  <a:lnTo>
                    <a:pt x="4223651" y="4481681"/>
                  </a:lnTo>
                  <a:lnTo>
                    <a:pt x="4227372" y="4484057"/>
                  </a:lnTo>
                  <a:lnTo>
                    <a:pt x="4233715" y="4486762"/>
                  </a:lnTo>
                  <a:lnTo>
                    <a:pt x="4233572" y="4487096"/>
                  </a:lnTo>
                  <a:lnTo>
                    <a:pt x="4237244" y="4488663"/>
                  </a:lnTo>
                  <a:lnTo>
                    <a:pt x="4242198" y="4487225"/>
                  </a:lnTo>
                  <a:lnTo>
                    <a:pt x="4243907" y="4483218"/>
                  </a:lnTo>
                  <a:lnTo>
                    <a:pt x="4245950" y="4479355"/>
                  </a:lnTo>
                  <a:lnTo>
                    <a:pt x="4244511" y="4474401"/>
                  </a:lnTo>
                  <a:lnTo>
                    <a:pt x="4240790" y="4472025"/>
                  </a:lnTo>
                  <a:lnTo>
                    <a:pt x="4235116" y="4469604"/>
                  </a:lnTo>
                  <a:lnTo>
                    <a:pt x="4231252" y="4467561"/>
                  </a:lnTo>
                  <a:close/>
                </a:path>
                <a:path w="17559020" h="9894570">
                  <a:moveTo>
                    <a:pt x="4152455" y="4425663"/>
                  </a:moveTo>
                  <a:lnTo>
                    <a:pt x="4147501" y="4427102"/>
                  </a:lnTo>
                  <a:lnTo>
                    <a:pt x="4145459" y="4430965"/>
                  </a:lnTo>
                  <a:lnTo>
                    <a:pt x="4143274" y="4435162"/>
                  </a:lnTo>
                  <a:lnTo>
                    <a:pt x="4144711" y="4440115"/>
                  </a:lnTo>
                  <a:lnTo>
                    <a:pt x="4148432" y="4442492"/>
                  </a:lnTo>
                  <a:lnTo>
                    <a:pt x="4158447" y="4446764"/>
                  </a:lnTo>
                  <a:lnTo>
                    <a:pt x="4163258" y="4445660"/>
                  </a:lnTo>
                  <a:lnTo>
                    <a:pt x="4164967" y="4441654"/>
                  </a:lnTo>
                  <a:lnTo>
                    <a:pt x="4167152" y="4437457"/>
                  </a:lnTo>
                  <a:lnTo>
                    <a:pt x="4165715" y="4432504"/>
                  </a:lnTo>
                  <a:lnTo>
                    <a:pt x="4161993" y="4430127"/>
                  </a:lnTo>
                  <a:lnTo>
                    <a:pt x="4156318" y="4427706"/>
                  </a:lnTo>
                  <a:lnTo>
                    <a:pt x="4152455" y="4425663"/>
                  </a:lnTo>
                  <a:close/>
                </a:path>
                <a:path w="17559020" h="9894570">
                  <a:moveTo>
                    <a:pt x="8430531" y="6243842"/>
                  </a:moveTo>
                  <a:lnTo>
                    <a:pt x="8426240" y="6242801"/>
                  </a:lnTo>
                  <a:lnTo>
                    <a:pt x="8420472" y="6241523"/>
                  </a:lnTo>
                  <a:lnTo>
                    <a:pt x="8416181" y="6240482"/>
                  </a:lnTo>
                  <a:lnTo>
                    <a:pt x="8411801" y="6243349"/>
                  </a:lnTo>
                  <a:lnTo>
                    <a:pt x="8410760" y="6247640"/>
                  </a:lnTo>
                  <a:lnTo>
                    <a:pt x="8409862" y="6251597"/>
                  </a:lnTo>
                  <a:lnTo>
                    <a:pt x="8411727" y="6255549"/>
                  </a:lnTo>
                  <a:lnTo>
                    <a:pt x="8415399" y="6257115"/>
                  </a:lnTo>
                  <a:lnTo>
                    <a:pt x="8415542" y="6256781"/>
                  </a:lnTo>
                  <a:lnTo>
                    <a:pt x="8416877" y="6257351"/>
                  </a:lnTo>
                  <a:lnTo>
                    <a:pt x="8422645" y="6258628"/>
                  </a:lnTo>
                  <a:lnTo>
                    <a:pt x="8426936" y="6259670"/>
                  </a:lnTo>
                  <a:lnTo>
                    <a:pt x="8431315" y="6256802"/>
                  </a:lnTo>
                  <a:lnTo>
                    <a:pt x="8433398" y="6248221"/>
                  </a:lnTo>
                  <a:lnTo>
                    <a:pt x="8430531" y="6243842"/>
                  </a:lnTo>
                  <a:close/>
                </a:path>
                <a:path w="17559020" h="9894570">
                  <a:moveTo>
                    <a:pt x="4073657" y="4383765"/>
                  </a:moveTo>
                  <a:lnTo>
                    <a:pt x="4068703" y="4385203"/>
                  </a:lnTo>
                  <a:lnTo>
                    <a:pt x="4066661" y="4389067"/>
                  </a:lnTo>
                  <a:lnTo>
                    <a:pt x="4064476" y="4393264"/>
                  </a:lnTo>
                  <a:lnTo>
                    <a:pt x="4066057" y="4397884"/>
                  </a:lnTo>
                  <a:lnTo>
                    <a:pt x="4069635" y="4400594"/>
                  </a:lnTo>
                  <a:lnTo>
                    <a:pt x="4079651" y="4404866"/>
                  </a:lnTo>
                  <a:lnTo>
                    <a:pt x="4084127" y="4403620"/>
                  </a:lnTo>
                  <a:lnTo>
                    <a:pt x="4086170" y="4399756"/>
                  </a:lnTo>
                  <a:lnTo>
                    <a:pt x="4088355" y="4395559"/>
                  </a:lnTo>
                  <a:lnTo>
                    <a:pt x="4086775" y="4390939"/>
                  </a:lnTo>
                  <a:lnTo>
                    <a:pt x="4083196" y="4388228"/>
                  </a:lnTo>
                  <a:lnTo>
                    <a:pt x="4077520" y="4385807"/>
                  </a:lnTo>
                  <a:lnTo>
                    <a:pt x="4073657" y="4383765"/>
                  </a:lnTo>
                  <a:close/>
                </a:path>
                <a:path w="17559020" h="9894570">
                  <a:moveTo>
                    <a:pt x="3994669" y="4341391"/>
                  </a:moveTo>
                  <a:lnTo>
                    <a:pt x="3989715" y="4342829"/>
                  </a:lnTo>
                  <a:lnTo>
                    <a:pt x="3985630" y="4350556"/>
                  </a:lnTo>
                  <a:lnTo>
                    <a:pt x="3987067" y="4355509"/>
                  </a:lnTo>
                  <a:lnTo>
                    <a:pt x="3990931" y="4357551"/>
                  </a:lnTo>
                  <a:lnTo>
                    <a:pt x="3996322" y="4360640"/>
                  </a:lnTo>
                  <a:lnTo>
                    <a:pt x="4000661" y="4362491"/>
                  </a:lnTo>
                  <a:lnTo>
                    <a:pt x="4005138" y="4361245"/>
                  </a:lnTo>
                  <a:lnTo>
                    <a:pt x="4009224" y="4353518"/>
                  </a:lnTo>
                  <a:lnTo>
                    <a:pt x="4007787" y="4348564"/>
                  </a:lnTo>
                  <a:lnTo>
                    <a:pt x="4003923" y="4346521"/>
                  </a:lnTo>
                  <a:lnTo>
                    <a:pt x="3998532" y="4343433"/>
                  </a:lnTo>
                  <a:lnTo>
                    <a:pt x="3994669" y="4341391"/>
                  </a:lnTo>
                  <a:close/>
                </a:path>
                <a:path w="17559020" h="9894570">
                  <a:moveTo>
                    <a:pt x="8517440" y="6263948"/>
                  </a:moveTo>
                  <a:lnTo>
                    <a:pt x="8513150" y="6262907"/>
                  </a:lnTo>
                  <a:lnTo>
                    <a:pt x="8507381" y="6261630"/>
                  </a:lnTo>
                  <a:lnTo>
                    <a:pt x="8503091" y="6260589"/>
                  </a:lnTo>
                  <a:lnTo>
                    <a:pt x="8498711" y="6263456"/>
                  </a:lnTo>
                  <a:lnTo>
                    <a:pt x="8497670" y="6267746"/>
                  </a:lnTo>
                  <a:lnTo>
                    <a:pt x="8496914" y="6271369"/>
                  </a:lnTo>
                  <a:lnTo>
                    <a:pt x="8498779" y="6275322"/>
                  </a:lnTo>
                  <a:lnTo>
                    <a:pt x="8503786" y="6277458"/>
                  </a:lnTo>
                  <a:lnTo>
                    <a:pt x="8509554" y="6278734"/>
                  </a:lnTo>
                  <a:lnTo>
                    <a:pt x="8513845" y="6279775"/>
                  </a:lnTo>
                  <a:lnTo>
                    <a:pt x="8518224" y="6276908"/>
                  </a:lnTo>
                  <a:lnTo>
                    <a:pt x="8520307" y="6268327"/>
                  </a:lnTo>
                  <a:lnTo>
                    <a:pt x="8517440" y="6263948"/>
                  </a:lnTo>
                  <a:close/>
                </a:path>
                <a:path w="17559020" h="9894570">
                  <a:moveTo>
                    <a:pt x="3916157" y="4298824"/>
                  </a:moveTo>
                  <a:lnTo>
                    <a:pt x="3911202" y="4300262"/>
                  </a:lnTo>
                  <a:lnTo>
                    <a:pt x="3907117" y="4307989"/>
                  </a:lnTo>
                  <a:lnTo>
                    <a:pt x="3908555" y="4312943"/>
                  </a:lnTo>
                  <a:lnTo>
                    <a:pt x="3912419" y="4314986"/>
                  </a:lnTo>
                  <a:lnTo>
                    <a:pt x="3917809" y="4318074"/>
                  </a:lnTo>
                  <a:lnTo>
                    <a:pt x="3922149" y="4319926"/>
                  </a:lnTo>
                  <a:lnTo>
                    <a:pt x="3926626" y="4318679"/>
                  </a:lnTo>
                  <a:lnTo>
                    <a:pt x="3930712" y="4310952"/>
                  </a:lnTo>
                  <a:lnTo>
                    <a:pt x="3929274" y="4305998"/>
                  </a:lnTo>
                  <a:lnTo>
                    <a:pt x="3925410" y="4303955"/>
                  </a:lnTo>
                  <a:lnTo>
                    <a:pt x="3920020" y="4300867"/>
                  </a:lnTo>
                  <a:lnTo>
                    <a:pt x="3916157" y="4298824"/>
                  </a:lnTo>
                  <a:close/>
                </a:path>
                <a:path w="17559020" h="9894570">
                  <a:moveTo>
                    <a:pt x="3837644" y="4256259"/>
                  </a:moveTo>
                  <a:lnTo>
                    <a:pt x="3832691" y="4257697"/>
                  </a:lnTo>
                  <a:lnTo>
                    <a:pt x="3828605" y="4265424"/>
                  </a:lnTo>
                  <a:lnTo>
                    <a:pt x="3830043" y="4270377"/>
                  </a:lnTo>
                  <a:lnTo>
                    <a:pt x="3833906" y="4272420"/>
                  </a:lnTo>
                  <a:lnTo>
                    <a:pt x="3839297" y="4275508"/>
                  </a:lnTo>
                  <a:lnTo>
                    <a:pt x="3843636" y="4277359"/>
                  </a:lnTo>
                  <a:lnTo>
                    <a:pt x="3848114" y="4276113"/>
                  </a:lnTo>
                  <a:lnTo>
                    <a:pt x="3852199" y="4268386"/>
                  </a:lnTo>
                  <a:lnTo>
                    <a:pt x="3850762" y="4263433"/>
                  </a:lnTo>
                  <a:lnTo>
                    <a:pt x="3846898" y="4261390"/>
                  </a:lnTo>
                  <a:lnTo>
                    <a:pt x="3841508" y="4258301"/>
                  </a:lnTo>
                  <a:lnTo>
                    <a:pt x="3837644" y="4256259"/>
                  </a:lnTo>
                  <a:close/>
                </a:path>
                <a:path w="17559020" h="9894570">
                  <a:moveTo>
                    <a:pt x="8604777" y="6283052"/>
                  </a:moveTo>
                  <a:lnTo>
                    <a:pt x="8600485" y="6282011"/>
                  </a:lnTo>
                  <a:lnTo>
                    <a:pt x="8594717" y="6280734"/>
                  </a:lnTo>
                  <a:lnTo>
                    <a:pt x="8590092" y="6279551"/>
                  </a:lnTo>
                  <a:lnTo>
                    <a:pt x="8586047" y="6282560"/>
                  </a:lnTo>
                  <a:lnTo>
                    <a:pt x="8585005" y="6286851"/>
                  </a:lnTo>
                  <a:lnTo>
                    <a:pt x="8584107" y="6290808"/>
                  </a:lnTo>
                  <a:lnTo>
                    <a:pt x="8586449" y="6294569"/>
                  </a:lnTo>
                  <a:lnTo>
                    <a:pt x="8591122" y="6296562"/>
                  </a:lnTo>
                  <a:lnTo>
                    <a:pt x="8596891" y="6297839"/>
                  </a:lnTo>
                  <a:lnTo>
                    <a:pt x="8601516" y="6299023"/>
                  </a:lnTo>
                  <a:lnTo>
                    <a:pt x="8605561" y="6296014"/>
                  </a:lnTo>
                  <a:lnTo>
                    <a:pt x="8606602" y="6291723"/>
                  </a:lnTo>
                  <a:lnTo>
                    <a:pt x="8607785" y="6287098"/>
                  </a:lnTo>
                  <a:lnTo>
                    <a:pt x="8604777" y="6283052"/>
                  </a:lnTo>
                  <a:close/>
                </a:path>
                <a:path w="17559020" h="9894570">
                  <a:moveTo>
                    <a:pt x="3759558" y="4212691"/>
                  </a:moveTo>
                  <a:lnTo>
                    <a:pt x="3754605" y="4214130"/>
                  </a:lnTo>
                  <a:lnTo>
                    <a:pt x="3752562" y="4217993"/>
                  </a:lnTo>
                  <a:lnTo>
                    <a:pt x="3750377" y="4222191"/>
                  </a:lnTo>
                  <a:lnTo>
                    <a:pt x="3751816" y="4227144"/>
                  </a:lnTo>
                  <a:lnTo>
                    <a:pt x="3755679" y="4229187"/>
                  </a:lnTo>
                  <a:lnTo>
                    <a:pt x="3761069" y="4232274"/>
                  </a:lnTo>
                  <a:lnTo>
                    <a:pt x="3765743" y="4234268"/>
                  </a:lnTo>
                  <a:lnTo>
                    <a:pt x="3770220" y="4233022"/>
                  </a:lnTo>
                  <a:lnTo>
                    <a:pt x="3772262" y="4229158"/>
                  </a:lnTo>
                  <a:lnTo>
                    <a:pt x="3774448" y="4224961"/>
                  </a:lnTo>
                  <a:lnTo>
                    <a:pt x="3773010" y="4220008"/>
                  </a:lnTo>
                  <a:lnTo>
                    <a:pt x="3769147" y="4217965"/>
                  </a:lnTo>
                  <a:lnTo>
                    <a:pt x="3763756" y="4214876"/>
                  </a:lnTo>
                  <a:lnTo>
                    <a:pt x="3759558" y="4212691"/>
                  </a:lnTo>
                  <a:close/>
                </a:path>
                <a:path w="17559020" h="9894570">
                  <a:moveTo>
                    <a:pt x="3681473" y="4169123"/>
                  </a:moveTo>
                  <a:lnTo>
                    <a:pt x="3676520" y="4170562"/>
                  </a:lnTo>
                  <a:lnTo>
                    <a:pt x="3674477" y="4174425"/>
                  </a:lnTo>
                  <a:lnTo>
                    <a:pt x="3672292" y="4178622"/>
                  </a:lnTo>
                  <a:lnTo>
                    <a:pt x="3673730" y="4183576"/>
                  </a:lnTo>
                  <a:lnTo>
                    <a:pt x="3677594" y="4185619"/>
                  </a:lnTo>
                  <a:lnTo>
                    <a:pt x="3682984" y="4188708"/>
                  </a:lnTo>
                  <a:lnTo>
                    <a:pt x="3687658" y="4190701"/>
                  </a:lnTo>
                  <a:lnTo>
                    <a:pt x="3692278" y="4189121"/>
                  </a:lnTo>
                  <a:lnTo>
                    <a:pt x="3694178" y="4185591"/>
                  </a:lnTo>
                  <a:lnTo>
                    <a:pt x="3696363" y="4181394"/>
                  </a:lnTo>
                  <a:lnTo>
                    <a:pt x="3694924" y="4176440"/>
                  </a:lnTo>
                  <a:lnTo>
                    <a:pt x="3691061" y="4174398"/>
                  </a:lnTo>
                  <a:lnTo>
                    <a:pt x="3685670" y="4171309"/>
                  </a:lnTo>
                  <a:lnTo>
                    <a:pt x="3681473" y="4169123"/>
                  </a:lnTo>
                  <a:close/>
                </a:path>
                <a:path w="17559020" h="9894570">
                  <a:moveTo>
                    <a:pt x="8692014" y="6300536"/>
                  </a:moveTo>
                  <a:lnTo>
                    <a:pt x="8687581" y="6299829"/>
                  </a:lnTo>
                  <a:lnTo>
                    <a:pt x="8681814" y="6298553"/>
                  </a:lnTo>
                  <a:lnTo>
                    <a:pt x="8677522" y="6297512"/>
                  </a:lnTo>
                  <a:lnTo>
                    <a:pt x="8673144" y="6300379"/>
                  </a:lnTo>
                  <a:lnTo>
                    <a:pt x="8672435" y="6304812"/>
                  </a:lnTo>
                  <a:lnTo>
                    <a:pt x="8671537" y="6308768"/>
                  </a:lnTo>
                  <a:lnTo>
                    <a:pt x="8673879" y="6312529"/>
                  </a:lnTo>
                  <a:lnTo>
                    <a:pt x="8678886" y="6314665"/>
                  </a:lnTo>
                  <a:lnTo>
                    <a:pt x="8684655" y="6315942"/>
                  </a:lnTo>
                  <a:lnTo>
                    <a:pt x="8689087" y="6316649"/>
                  </a:lnTo>
                  <a:lnTo>
                    <a:pt x="8693467" y="6313783"/>
                  </a:lnTo>
                  <a:lnTo>
                    <a:pt x="8694882" y="6304917"/>
                  </a:lnTo>
                  <a:lnTo>
                    <a:pt x="8692014" y="6300536"/>
                  </a:lnTo>
                  <a:close/>
                </a:path>
                <a:path w="17559020" h="9894570">
                  <a:moveTo>
                    <a:pt x="3603054" y="4125414"/>
                  </a:moveTo>
                  <a:lnTo>
                    <a:pt x="3598100" y="4126852"/>
                  </a:lnTo>
                  <a:lnTo>
                    <a:pt x="3596058" y="4130716"/>
                  </a:lnTo>
                  <a:lnTo>
                    <a:pt x="3593873" y="4134913"/>
                  </a:lnTo>
                  <a:lnTo>
                    <a:pt x="3595311" y="4139867"/>
                  </a:lnTo>
                  <a:lnTo>
                    <a:pt x="3599175" y="4141909"/>
                  </a:lnTo>
                  <a:lnTo>
                    <a:pt x="3604564" y="4144998"/>
                  </a:lnTo>
                  <a:lnTo>
                    <a:pt x="3609238" y="4146991"/>
                  </a:lnTo>
                  <a:lnTo>
                    <a:pt x="3613858" y="4145410"/>
                  </a:lnTo>
                  <a:lnTo>
                    <a:pt x="3615758" y="4141881"/>
                  </a:lnTo>
                  <a:lnTo>
                    <a:pt x="3617943" y="4137683"/>
                  </a:lnTo>
                  <a:lnTo>
                    <a:pt x="3616505" y="4132729"/>
                  </a:lnTo>
                  <a:lnTo>
                    <a:pt x="3612641" y="4130687"/>
                  </a:lnTo>
                  <a:lnTo>
                    <a:pt x="3607252" y="4127599"/>
                  </a:lnTo>
                  <a:lnTo>
                    <a:pt x="3603054" y="4125414"/>
                  </a:lnTo>
                  <a:close/>
                </a:path>
                <a:path w="17559020" h="9894570">
                  <a:moveTo>
                    <a:pt x="3525921" y="4081464"/>
                  </a:moveTo>
                  <a:lnTo>
                    <a:pt x="3520634" y="4082760"/>
                  </a:lnTo>
                  <a:lnTo>
                    <a:pt x="3516548" y="4090487"/>
                  </a:lnTo>
                  <a:lnTo>
                    <a:pt x="3517845" y="4095774"/>
                  </a:lnTo>
                  <a:lnTo>
                    <a:pt x="3521708" y="4097817"/>
                  </a:lnTo>
                  <a:lnTo>
                    <a:pt x="3527098" y="4100905"/>
                  </a:lnTo>
                  <a:lnTo>
                    <a:pt x="3531772" y="4102899"/>
                  </a:lnTo>
                  <a:lnTo>
                    <a:pt x="3536391" y="4101318"/>
                  </a:lnTo>
                  <a:lnTo>
                    <a:pt x="3538292" y="4097788"/>
                  </a:lnTo>
                  <a:lnTo>
                    <a:pt x="3540334" y="4093924"/>
                  </a:lnTo>
                  <a:lnTo>
                    <a:pt x="3539039" y="4088638"/>
                  </a:lnTo>
                  <a:lnTo>
                    <a:pt x="3535176" y="4086595"/>
                  </a:lnTo>
                  <a:lnTo>
                    <a:pt x="3529785" y="4083507"/>
                  </a:lnTo>
                  <a:lnTo>
                    <a:pt x="3525921" y="4081464"/>
                  </a:lnTo>
                  <a:close/>
                </a:path>
                <a:path w="17559020" h="9894570">
                  <a:moveTo>
                    <a:pt x="8779823" y="6316686"/>
                  </a:moveTo>
                  <a:lnTo>
                    <a:pt x="8765046" y="6314328"/>
                  </a:lnTo>
                  <a:lnTo>
                    <a:pt x="8760666" y="6317195"/>
                  </a:lnTo>
                  <a:lnTo>
                    <a:pt x="8759959" y="6321628"/>
                  </a:lnTo>
                  <a:lnTo>
                    <a:pt x="8759142" y="6325225"/>
                  </a:lnTo>
                  <a:lnTo>
                    <a:pt x="8759060" y="6325585"/>
                  </a:lnTo>
                  <a:lnTo>
                    <a:pt x="8761402" y="6329346"/>
                  </a:lnTo>
                  <a:lnTo>
                    <a:pt x="8764740" y="6330770"/>
                  </a:lnTo>
                  <a:lnTo>
                    <a:pt x="8764883" y="6330436"/>
                  </a:lnTo>
                  <a:lnTo>
                    <a:pt x="8766552" y="6331148"/>
                  </a:lnTo>
                  <a:lnTo>
                    <a:pt x="8776895" y="6332798"/>
                  </a:lnTo>
                  <a:lnTo>
                    <a:pt x="8781275" y="6329932"/>
                  </a:lnTo>
                  <a:lnTo>
                    <a:pt x="8782690" y="6321065"/>
                  </a:lnTo>
                  <a:lnTo>
                    <a:pt x="8779823" y="6316686"/>
                  </a:lnTo>
                  <a:close/>
                </a:path>
                <a:path w="17559020" h="9894570">
                  <a:moveTo>
                    <a:pt x="3448263" y="4036895"/>
                  </a:moveTo>
                  <a:lnTo>
                    <a:pt x="3442976" y="4038190"/>
                  </a:lnTo>
                  <a:lnTo>
                    <a:pt x="3438890" y="4045917"/>
                  </a:lnTo>
                  <a:lnTo>
                    <a:pt x="3440186" y="4051205"/>
                  </a:lnTo>
                  <a:lnTo>
                    <a:pt x="3444050" y="4053247"/>
                  </a:lnTo>
                  <a:lnTo>
                    <a:pt x="3449441" y="4056336"/>
                  </a:lnTo>
                  <a:lnTo>
                    <a:pt x="3454114" y="4058330"/>
                  </a:lnTo>
                  <a:lnTo>
                    <a:pt x="3458734" y="4056749"/>
                  </a:lnTo>
                  <a:lnTo>
                    <a:pt x="3460634" y="4053220"/>
                  </a:lnTo>
                  <a:lnTo>
                    <a:pt x="3462677" y="4049356"/>
                  </a:lnTo>
                  <a:lnTo>
                    <a:pt x="3461381" y="4044069"/>
                  </a:lnTo>
                  <a:lnTo>
                    <a:pt x="3457517" y="4042026"/>
                  </a:lnTo>
                  <a:lnTo>
                    <a:pt x="3452126" y="4038937"/>
                  </a:lnTo>
                  <a:lnTo>
                    <a:pt x="3448263" y="4036895"/>
                  </a:lnTo>
                  <a:close/>
                </a:path>
                <a:path w="17559020" h="9894570">
                  <a:moveTo>
                    <a:pt x="3371415" y="3992277"/>
                  </a:moveTo>
                  <a:lnTo>
                    <a:pt x="3366461" y="3993715"/>
                  </a:lnTo>
                  <a:lnTo>
                    <a:pt x="3361709" y="4001157"/>
                  </a:lnTo>
                  <a:lnTo>
                    <a:pt x="3363147" y="4006111"/>
                  </a:lnTo>
                  <a:lnTo>
                    <a:pt x="3366868" y="4008487"/>
                  </a:lnTo>
                  <a:lnTo>
                    <a:pt x="3372259" y="4011576"/>
                  </a:lnTo>
                  <a:lnTo>
                    <a:pt x="3373260" y="4012003"/>
                  </a:lnTo>
                  <a:lnTo>
                    <a:pt x="3372783" y="4012195"/>
                  </a:lnTo>
                  <a:lnTo>
                    <a:pt x="3376455" y="4013761"/>
                  </a:lnTo>
                  <a:lnTo>
                    <a:pt x="3381075" y="4012181"/>
                  </a:lnTo>
                  <a:lnTo>
                    <a:pt x="3382976" y="4008651"/>
                  </a:lnTo>
                  <a:lnTo>
                    <a:pt x="3385352" y="4004930"/>
                  </a:lnTo>
                  <a:lnTo>
                    <a:pt x="3383914" y="3999976"/>
                  </a:lnTo>
                  <a:lnTo>
                    <a:pt x="3380193" y="3997599"/>
                  </a:lnTo>
                  <a:lnTo>
                    <a:pt x="3375136" y="3994653"/>
                  </a:lnTo>
                  <a:lnTo>
                    <a:pt x="3371415" y="3992277"/>
                  </a:lnTo>
                  <a:close/>
                </a:path>
                <a:path w="17559020" h="9894570">
                  <a:moveTo>
                    <a:pt x="8867631" y="6332836"/>
                  </a:moveTo>
                  <a:lnTo>
                    <a:pt x="8852854" y="6330477"/>
                  </a:lnTo>
                  <a:lnTo>
                    <a:pt x="8848474" y="6333344"/>
                  </a:lnTo>
                  <a:lnTo>
                    <a:pt x="8847767" y="6337777"/>
                  </a:lnTo>
                  <a:lnTo>
                    <a:pt x="8847344" y="6341543"/>
                  </a:lnTo>
                  <a:lnTo>
                    <a:pt x="8849351" y="6345161"/>
                  </a:lnTo>
                  <a:lnTo>
                    <a:pt x="8854360" y="6347298"/>
                  </a:lnTo>
                  <a:lnTo>
                    <a:pt x="8864702" y="6348947"/>
                  </a:lnTo>
                  <a:lnTo>
                    <a:pt x="8869083" y="6346081"/>
                  </a:lnTo>
                  <a:lnTo>
                    <a:pt x="8870498" y="6337215"/>
                  </a:lnTo>
                  <a:lnTo>
                    <a:pt x="8867631" y="6332836"/>
                  </a:lnTo>
                  <a:close/>
                </a:path>
                <a:path w="17559020" h="9894570">
                  <a:moveTo>
                    <a:pt x="3294043" y="3947041"/>
                  </a:moveTo>
                  <a:lnTo>
                    <a:pt x="3289089" y="3948479"/>
                  </a:lnTo>
                  <a:lnTo>
                    <a:pt x="3284336" y="3955921"/>
                  </a:lnTo>
                  <a:lnTo>
                    <a:pt x="3285773" y="3960874"/>
                  </a:lnTo>
                  <a:lnTo>
                    <a:pt x="3289495" y="3963250"/>
                  </a:lnTo>
                  <a:lnTo>
                    <a:pt x="3294885" y="3966339"/>
                  </a:lnTo>
                  <a:lnTo>
                    <a:pt x="3299224" y="3968190"/>
                  </a:lnTo>
                  <a:lnTo>
                    <a:pt x="3303702" y="3966944"/>
                  </a:lnTo>
                  <a:lnTo>
                    <a:pt x="3305602" y="3963414"/>
                  </a:lnTo>
                  <a:lnTo>
                    <a:pt x="3307979" y="3959693"/>
                  </a:lnTo>
                  <a:lnTo>
                    <a:pt x="3306541" y="3954739"/>
                  </a:lnTo>
                  <a:lnTo>
                    <a:pt x="3302819" y="3952362"/>
                  </a:lnTo>
                  <a:lnTo>
                    <a:pt x="3297764" y="3949417"/>
                  </a:lnTo>
                  <a:lnTo>
                    <a:pt x="3294043" y="3947041"/>
                  </a:lnTo>
                  <a:close/>
                </a:path>
                <a:path w="17559020" h="9894570">
                  <a:moveTo>
                    <a:pt x="3217479" y="3901755"/>
                  </a:moveTo>
                  <a:lnTo>
                    <a:pt x="3212525" y="3903193"/>
                  </a:lnTo>
                  <a:lnTo>
                    <a:pt x="3207772" y="3910635"/>
                  </a:lnTo>
                  <a:lnTo>
                    <a:pt x="3209210" y="3915589"/>
                  </a:lnTo>
                  <a:lnTo>
                    <a:pt x="3212931" y="3917965"/>
                  </a:lnTo>
                  <a:lnTo>
                    <a:pt x="3217988" y="3920911"/>
                  </a:lnTo>
                  <a:lnTo>
                    <a:pt x="3222996" y="3923047"/>
                  </a:lnTo>
                  <a:lnTo>
                    <a:pt x="3227139" y="3921658"/>
                  </a:lnTo>
                  <a:lnTo>
                    <a:pt x="3229373" y="3918272"/>
                  </a:lnTo>
                  <a:lnTo>
                    <a:pt x="3231750" y="3914550"/>
                  </a:lnTo>
                  <a:lnTo>
                    <a:pt x="3230312" y="3909596"/>
                  </a:lnTo>
                  <a:lnTo>
                    <a:pt x="3226591" y="3907220"/>
                  </a:lnTo>
                  <a:lnTo>
                    <a:pt x="3221200" y="3904131"/>
                  </a:lnTo>
                  <a:lnTo>
                    <a:pt x="3217479" y="3901755"/>
                  </a:lnTo>
                  <a:close/>
                </a:path>
                <a:path w="17559020" h="9894570">
                  <a:moveTo>
                    <a:pt x="8955341" y="6347365"/>
                  </a:moveTo>
                  <a:lnTo>
                    <a:pt x="8935388" y="6356214"/>
                  </a:lnTo>
                  <a:lnTo>
                    <a:pt x="8937396" y="6359833"/>
                  </a:lnTo>
                  <a:lnTo>
                    <a:pt x="8940734" y="6361256"/>
                  </a:lnTo>
                  <a:lnTo>
                    <a:pt x="8940876" y="6360923"/>
                  </a:lnTo>
                  <a:lnTo>
                    <a:pt x="8942546" y="6361635"/>
                  </a:lnTo>
                  <a:lnTo>
                    <a:pt x="8952890" y="6363285"/>
                  </a:lnTo>
                  <a:lnTo>
                    <a:pt x="8956936" y="6360276"/>
                  </a:lnTo>
                  <a:lnTo>
                    <a:pt x="8958350" y="6351410"/>
                  </a:lnTo>
                  <a:lnTo>
                    <a:pt x="8955341" y="6347365"/>
                  </a:lnTo>
                  <a:close/>
                </a:path>
                <a:path w="17559020" h="9894570">
                  <a:moveTo>
                    <a:pt x="3140724" y="3855993"/>
                  </a:moveTo>
                  <a:lnTo>
                    <a:pt x="3135770" y="3857431"/>
                  </a:lnTo>
                  <a:lnTo>
                    <a:pt x="3131017" y="3864873"/>
                  </a:lnTo>
                  <a:lnTo>
                    <a:pt x="3132456" y="3869827"/>
                  </a:lnTo>
                  <a:lnTo>
                    <a:pt x="3136177" y="3872203"/>
                  </a:lnTo>
                  <a:lnTo>
                    <a:pt x="3141233" y="3875149"/>
                  </a:lnTo>
                  <a:lnTo>
                    <a:pt x="3145907" y="3877143"/>
                  </a:lnTo>
                  <a:lnTo>
                    <a:pt x="3150050" y="3875754"/>
                  </a:lnTo>
                  <a:lnTo>
                    <a:pt x="3152285" y="3872367"/>
                  </a:lnTo>
                  <a:lnTo>
                    <a:pt x="3154661" y="3868646"/>
                  </a:lnTo>
                  <a:lnTo>
                    <a:pt x="3153223" y="3863692"/>
                  </a:lnTo>
                  <a:lnTo>
                    <a:pt x="3149502" y="3861315"/>
                  </a:lnTo>
                  <a:lnTo>
                    <a:pt x="3144445" y="3858369"/>
                  </a:lnTo>
                  <a:lnTo>
                    <a:pt x="3140724" y="3855993"/>
                  </a:lnTo>
                  <a:close/>
                </a:path>
                <a:path w="17559020" h="9894570">
                  <a:moveTo>
                    <a:pt x="9043812" y="6361035"/>
                  </a:moveTo>
                  <a:lnTo>
                    <a:pt x="9029035" y="6358676"/>
                  </a:lnTo>
                  <a:lnTo>
                    <a:pt x="9024988" y="6361686"/>
                  </a:lnTo>
                  <a:lnTo>
                    <a:pt x="9024281" y="6366119"/>
                  </a:lnTo>
                  <a:lnTo>
                    <a:pt x="9023901" y="6369507"/>
                  </a:lnTo>
                  <a:lnTo>
                    <a:pt x="9023859" y="6369884"/>
                  </a:lnTo>
                  <a:lnTo>
                    <a:pt x="9025867" y="6373503"/>
                  </a:lnTo>
                  <a:lnTo>
                    <a:pt x="9029205" y="6374927"/>
                  </a:lnTo>
                  <a:lnTo>
                    <a:pt x="9029015" y="6374451"/>
                  </a:lnTo>
                  <a:lnTo>
                    <a:pt x="9031017" y="6375305"/>
                  </a:lnTo>
                  <a:lnTo>
                    <a:pt x="9041362" y="6376955"/>
                  </a:lnTo>
                  <a:lnTo>
                    <a:pt x="9045407" y="6373946"/>
                  </a:lnTo>
                  <a:lnTo>
                    <a:pt x="9046822" y="6365080"/>
                  </a:lnTo>
                  <a:lnTo>
                    <a:pt x="9043812" y="6361035"/>
                  </a:lnTo>
                  <a:close/>
                </a:path>
                <a:path w="17559020" h="9894570">
                  <a:moveTo>
                    <a:pt x="3064254" y="3809564"/>
                  </a:moveTo>
                  <a:lnTo>
                    <a:pt x="3059301" y="3811001"/>
                  </a:lnTo>
                  <a:lnTo>
                    <a:pt x="3054548" y="3818443"/>
                  </a:lnTo>
                  <a:lnTo>
                    <a:pt x="3055986" y="3823397"/>
                  </a:lnTo>
                  <a:lnTo>
                    <a:pt x="3059707" y="3825774"/>
                  </a:lnTo>
                  <a:lnTo>
                    <a:pt x="3064763" y="3828720"/>
                  </a:lnTo>
                  <a:lnTo>
                    <a:pt x="3069437" y="3830714"/>
                  </a:lnTo>
                  <a:lnTo>
                    <a:pt x="3073581" y="3829325"/>
                  </a:lnTo>
                  <a:lnTo>
                    <a:pt x="3075815" y="3825937"/>
                  </a:lnTo>
                  <a:lnTo>
                    <a:pt x="3078191" y="3822216"/>
                  </a:lnTo>
                  <a:lnTo>
                    <a:pt x="3076753" y="3817262"/>
                  </a:lnTo>
                  <a:lnTo>
                    <a:pt x="3073032" y="3814886"/>
                  </a:lnTo>
                  <a:lnTo>
                    <a:pt x="3067975" y="3811940"/>
                  </a:lnTo>
                  <a:lnTo>
                    <a:pt x="3064254" y="3809564"/>
                  </a:lnTo>
                  <a:close/>
                </a:path>
                <a:path w="17559020" h="9894570">
                  <a:moveTo>
                    <a:pt x="2988261" y="3762943"/>
                  </a:moveTo>
                  <a:lnTo>
                    <a:pt x="2983307" y="3764381"/>
                  </a:lnTo>
                  <a:lnTo>
                    <a:pt x="2978554" y="3771823"/>
                  </a:lnTo>
                  <a:lnTo>
                    <a:pt x="2979992" y="3776777"/>
                  </a:lnTo>
                  <a:lnTo>
                    <a:pt x="2983713" y="3779154"/>
                  </a:lnTo>
                  <a:lnTo>
                    <a:pt x="2988770" y="3782099"/>
                  </a:lnTo>
                  <a:lnTo>
                    <a:pt x="2993444" y="3784093"/>
                  </a:lnTo>
                  <a:lnTo>
                    <a:pt x="2997588" y="3782704"/>
                  </a:lnTo>
                  <a:lnTo>
                    <a:pt x="2999822" y="3779316"/>
                  </a:lnTo>
                  <a:lnTo>
                    <a:pt x="3002198" y="3775596"/>
                  </a:lnTo>
                  <a:lnTo>
                    <a:pt x="3000760" y="3770642"/>
                  </a:lnTo>
                  <a:lnTo>
                    <a:pt x="2997039" y="3768265"/>
                  </a:lnTo>
                  <a:lnTo>
                    <a:pt x="2991982" y="3765320"/>
                  </a:lnTo>
                  <a:lnTo>
                    <a:pt x="2988261" y="3762943"/>
                  </a:lnTo>
                  <a:close/>
                </a:path>
                <a:path w="17559020" h="9894570">
                  <a:moveTo>
                    <a:pt x="9132234" y="6373895"/>
                  </a:moveTo>
                  <a:lnTo>
                    <a:pt x="9121890" y="6372244"/>
                  </a:lnTo>
                  <a:lnTo>
                    <a:pt x="9117314" y="6371870"/>
                  </a:lnTo>
                  <a:lnTo>
                    <a:pt x="9113269" y="6374880"/>
                  </a:lnTo>
                  <a:lnTo>
                    <a:pt x="9112562" y="6379313"/>
                  </a:lnTo>
                  <a:lnTo>
                    <a:pt x="9112312" y="6382363"/>
                  </a:lnTo>
                  <a:lnTo>
                    <a:pt x="9112281" y="6382744"/>
                  </a:lnTo>
                  <a:lnTo>
                    <a:pt x="9114289" y="6386363"/>
                  </a:lnTo>
                  <a:lnTo>
                    <a:pt x="9119630" y="6388641"/>
                  </a:lnTo>
                  <a:lnTo>
                    <a:pt x="9125541" y="6389584"/>
                  </a:lnTo>
                  <a:lnTo>
                    <a:pt x="9130116" y="6389958"/>
                  </a:lnTo>
                  <a:lnTo>
                    <a:pt x="9134162" y="6386949"/>
                  </a:lnTo>
                  <a:lnTo>
                    <a:pt x="9134869" y="6382516"/>
                  </a:lnTo>
                  <a:lnTo>
                    <a:pt x="9135243" y="6377940"/>
                  </a:lnTo>
                  <a:lnTo>
                    <a:pt x="9132234" y="6373895"/>
                  </a:lnTo>
                  <a:close/>
                </a:path>
                <a:path w="17559020" h="9894570">
                  <a:moveTo>
                    <a:pt x="2912503" y="3714844"/>
                  </a:moveTo>
                  <a:lnTo>
                    <a:pt x="2907550" y="3716282"/>
                  </a:lnTo>
                  <a:lnTo>
                    <a:pt x="2905173" y="3720003"/>
                  </a:lnTo>
                  <a:lnTo>
                    <a:pt x="2902654" y="3724058"/>
                  </a:lnTo>
                  <a:lnTo>
                    <a:pt x="2904092" y="3729012"/>
                  </a:lnTo>
                  <a:lnTo>
                    <a:pt x="2907813" y="3731389"/>
                  </a:lnTo>
                  <a:lnTo>
                    <a:pt x="2912728" y="3734669"/>
                  </a:lnTo>
                  <a:lnTo>
                    <a:pt x="2917735" y="3736804"/>
                  </a:lnTo>
                  <a:lnTo>
                    <a:pt x="2921878" y="3735416"/>
                  </a:lnTo>
                  <a:lnTo>
                    <a:pt x="2924113" y="3732028"/>
                  </a:lnTo>
                  <a:lnTo>
                    <a:pt x="2926631" y="3727974"/>
                  </a:lnTo>
                  <a:lnTo>
                    <a:pt x="2925193" y="3723019"/>
                  </a:lnTo>
                  <a:lnTo>
                    <a:pt x="2921472" y="3720643"/>
                  </a:lnTo>
                  <a:lnTo>
                    <a:pt x="2916558" y="3717363"/>
                  </a:lnTo>
                  <a:lnTo>
                    <a:pt x="2912503" y="3714844"/>
                  </a:lnTo>
                  <a:close/>
                </a:path>
                <a:path w="17559020" h="9894570">
                  <a:moveTo>
                    <a:pt x="2836937" y="3667222"/>
                  </a:moveTo>
                  <a:lnTo>
                    <a:pt x="2831983" y="3668660"/>
                  </a:lnTo>
                  <a:lnTo>
                    <a:pt x="2827429" y="3675792"/>
                  </a:lnTo>
                  <a:lnTo>
                    <a:pt x="2827231" y="3676102"/>
                  </a:lnTo>
                  <a:lnTo>
                    <a:pt x="2828192" y="3681247"/>
                  </a:lnTo>
                  <a:lnTo>
                    <a:pt x="2831913" y="3683623"/>
                  </a:lnTo>
                  <a:lnTo>
                    <a:pt x="2836827" y="3686904"/>
                  </a:lnTo>
                  <a:lnTo>
                    <a:pt x="2838162" y="3687474"/>
                  </a:lnTo>
                  <a:lnTo>
                    <a:pt x="2838020" y="3687807"/>
                  </a:lnTo>
                  <a:lnTo>
                    <a:pt x="2841692" y="3689373"/>
                  </a:lnTo>
                  <a:lnTo>
                    <a:pt x="2845836" y="3687984"/>
                  </a:lnTo>
                  <a:lnTo>
                    <a:pt x="2847867" y="3684905"/>
                  </a:lnTo>
                  <a:lnTo>
                    <a:pt x="2850446" y="3680876"/>
                  </a:lnTo>
                  <a:lnTo>
                    <a:pt x="2849485" y="3675731"/>
                  </a:lnTo>
                  <a:lnTo>
                    <a:pt x="2845764" y="3673355"/>
                  </a:lnTo>
                  <a:lnTo>
                    <a:pt x="2840849" y="3670075"/>
                  </a:lnTo>
                  <a:lnTo>
                    <a:pt x="2836937" y="3667222"/>
                  </a:lnTo>
                  <a:close/>
                </a:path>
                <a:path w="17559020" h="9894570">
                  <a:moveTo>
                    <a:pt x="9221034" y="6384943"/>
                  </a:moveTo>
                  <a:lnTo>
                    <a:pt x="9216601" y="6384236"/>
                  </a:lnTo>
                  <a:lnTo>
                    <a:pt x="9210548" y="6383626"/>
                  </a:lnTo>
                  <a:lnTo>
                    <a:pt x="9205971" y="6383252"/>
                  </a:lnTo>
                  <a:lnTo>
                    <a:pt x="9202260" y="6386404"/>
                  </a:lnTo>
                  <a:lnTo>
                    <a:pt x="9201553" y="6390837"/>
                  </a:lnTo>
                  <a:lnTo>
                    <a:pt x="9200797" y="6394461"/>
                  </a:lnTo>
                  <a:lnTo>
                    <a:pt x="9202947" y="6397745"/>
                  </a:lnTo>
                  <a:lnTo>
                    <a:pt x="9206285" y="6399168"/>
                  </a:lnTo>
                  <a:lnTo>
                    <a:pt x="9206762" y="6398978"/>
                  </a:lnTo>
                  <a:lnTo>
                    <a:pt x="9208764" y="6399832"/>
                  </a:lnTo>
                  <a:lnTo>
                    <a:pt x="9214817" y="6400441"/>
                  </a:lnTo>
                  <a:lnTo>
                    <a:pt x="9219393" y="6400815"/>
                  </a:lnTo>
                  <a:lnTo>
                    <a:pt x="9223105" y="6397663"/>
                  </a:lnTo>
                  <a:lnTo>
                    <a:pt x="9223812" y="6393230"/>
                  </a:lnTo>
                  <a:lnTo>
                    <a:pt x="9224186" y="6388655"/>
                  </a:lnTo>
                  <a:lnTo>
                    <a:pt x="9221034" y="6384943"/>
                  </a:lnTo>
                  <a:close/>
                </a:path>
                <a:path w="17559020" h="9894570">
                  <a:moveTo>
                    <a:pt x="2761705" y="3619742"/>
                  </a:moveTo>
                  <a:lnTo>
                    <a:pt x="2756559" y="3620704"/>
                  </a:lnTo>
                  <a:lnTo>
                    <a:pt x="2752004" y="3627836"/>
                  </a:lnTo>
                  <a:lnTo>
                    <a:pt x="2751806" y="3628146"/>
                  </a:lnTo>
                  <a:lnTo>
                    <a:pt x="2752769" y="3633291"/>
                  </a:lnTo>
                  <a:lnTo>
                    <a:pt x="2756490" y="3635668"/>
                  </a:lnTo>
                  <a:lnTo>
                    <a:pt x="2761403" y="3638947"/>
                  </a:lnTo>
                  <a:lnTo>
                    <a:pt x="2762739" y="3639517"/>
                  </a:lnTo>
                  <a:lnTo>
                    <a:pt x="2762597" y="3639851"/>
                  </a:lnTo>
                  <a:lnTo>
                    <a:pt x="2766269" y="3641417"/>
                  </a:lnTo>
                  <a:lnTo>
                    <a:pt x="2770412" y="3640028"/>
                  </a:lnTo>
                  <a:lnTo>
                    <a:pt x="2772443" y="3636949"/>
                  </a:lnTo>
                  <a:lnTo>
                    <a:pt x="2775023" y="3632920"/>
                  </a:lnTo>
                  <a:lnTo>
                    <a:pt x="2774060" y="3627775"/>
                  </a:lnTo>
                  <a:lnTo>
                    <a:pt x="2770339" y="3625398"/>
                  </a:lnTo>
                  <a:lnTo>
                    <a:pt x="2765426" y="3622118"/>
                  </a:lnTo>
                  <a:lnTo>
                    <a:pt x="2761705" y="3619742"/>
                  </a:lnTo>
                  <a:close/>
                </a:path>
                <a:path w="17559020" h="9894570">
                  <a:moveTo>
                    <a:pt x="2686899" y="3571260"/>
                  </a:moveTo>
                  <a:lnTo>
                    <a:pt x="2681754" y="3572223"/>
                  </a:lnTo>
                  <a:lnTo>
                    <a:pt x="2677199" y="3579355"/>
                  </a:lnTo>
                  <a:lnTo>
                    <a:pt x="2677001" y="3579665"/>
                  </a:lnTo>
                  <a:lnTo>
                    <a:pt x="2677963" y="3584810"/>
                  </a:lnTo>
                  <a:lnTo>
                    <a:pt x="2681684" y="3587186"/>
                  </a:lnTo>
                  <a:lnTo>
                    <a:pt x="2686598" y="3590466"/>
                  </a:lnTo>
                  <a:lnTo>
                    <a:pt x="2687933" y="3591036"/>
                  </a:lnTo>
                  <a:lnTo>
                    <a:pt x="2687791" y="3591369"/>
                  </a:lnTo>
                  <a:lnTo>
                    <a:pt x="2691463" y="3592936"/>
                  </a:lnTo>
                  <a:lnTo>
                    <a:pt x="2695607" y="3591547"/>
                  </a:lnTo>
                  <a:lnTo>
                    <a:pt x="2697638" y="3588468"/>
                  </a:lnTo>
                  <a:lnTo>
                    <a:pt x="2700217" y="3584439"/>
                  </a:lnTo>
                  <a:lnTo>
                    <a:pt x="2699255" y="3579293"/>
                  </a:lnTo>
                  <a:lnTo>
                    <a:pt x="2695534" y="3576917"/>
                  </a:lnTo>
                  <a:lnTo>
                    <a:pt x="2690620" y="3573637"/>
                  </a:lnTo>
                  <a:lnTo>
                    <a:pt x="2686899" y="3571260"/>
                  </a:lnTo>
                  <a:close/>
                </a:path>
                <a:path w="17559020" h="9894570">
                  <a:moveTo>
                    <a:pt x="9309928" y="6394848"/>
                  </a:moveTo>
                  <a:lnTo>
                    <a:pt x="9305353" y="6394474"/>
                  </a:lnTo>
                  <a:lnTo>
                    <a:pt x="9299300" y="6393865"/>
                  </a:lnTo>
                  <a:lnTo>
                    <a:pt x="9294724" y="6393491"/>
                  </a:lnTo>
                  <a:lnTo>
                    <a:pt x="9290679" y="6396501"/>
                  </a:lnTo>
                  <a:lnTo>
                    <a:pt x="9290305" y="6401076"/>
                  </a:lnTo>
                  <a:lnTo>
                    <a:pt x="9289882" y="6404842"/>
                  </a:lnTo>
                  <a:lnTo>
                    <a:pt x="9291699" y="6407984"/>
                  </a:lnTo>
                  <a:lnTo>
                    <a:pt x="9295036" y="6409408"/>
                  </a:lnTo>
                  <a:lnTo>
                    <a:pt x="9295513" y="6409216"/>
                  </a:lnTo>
                  <a:lnTo>
                    <a:pt x="9297516" y="6410071"/>
                  </a:lnTo>
                  <a:lnTo>
                    <a:pt x="9303569" y="6410680"/>
                  </a:lnTo>
                  <a:lnTo>
                    <a:pt x="9308144" y="6411053"/>
                  </a:lnTo>
                  <a:lnTo>
                    <a:pt x="9312190" y="6408045"/>
                  </a:lnTo>
                  <a:lnTo>
                    <a:pt x="9312937" y="6398893"/>
                  </a:lnTo>
                  <a:lnTo>
                    <a:pt x="9309928" y="6394848"/>
                  </a:lnTo>
                  <a:close/>
                </a:path>
                <a:path w="17559020" h="9894570">
                  <a:moveTo>
                    <a:pt x="2611902" y="3522303"/>
                  </a:moveTo>
                  <a:lnTo>
                    <a:pt x="2606757" y="3523265"/>
                  </a:lnTo>
                  <a:lnTo>
                    <a:pt x="2602203" y="3530397"/>
                  </a:lnTo>
                  <a:lnTo>
                    <a:pt x="2602005" y="3530707"/>
                  </a:lnTo>
                  <a:lnTo>
                    <a:pt x="2602966" y="3535852"/>
                  </a:lnTo>
                  <a:lnTo>
                    <a:pt x="2606687" y="3538228"/>
                  </a:lnTo>
                  <a:lnTo>
                    <a:pt x="2611601" y="3541509"/>
                  </a:lnTo>
                  <a:lnTo>
                    <a:pt x="2616609" y="3543645"/>
                  </a:lnTo>
                  <a:lnTo>
                    <a:pt x="2620610" y="3542589"/>
                  </a:lnTo>
                  <a:lnTo>
                    <a:pt x="2622641" y="3539510"/>
                  </a:lnTo>
                  <a:lnTo>
                    <a:pt x="2625220" y="3535481"/>
                  </a:lnTo>
                  <a:lnTo>
                    <a:pt x="2624259" y="3530336"/>
                  </a:lnTo>
                  <a:lnTo>
                    <a:pt x="2620538" y="3527959"/>
                  </a:lnTo>
                  <a:lnTo>
                    <a:pt x="2615623" y="3524680"/>
                  </a:lnTo>
                  <a:lnTo>
                    <a:pt x="2611902" y="3522303"/>
                  </a:lnTo>
                  <a:close/>
                </a:path>
                <a:path w="17559020" h="9894570">
                  <a:moveTo>
                    <a:pt x="9398772" y="6403942"/>
                  </a:moveTo>
                  <a:lnTo>
                    <a:pt x="9394197" y="6403569"/>
                  </a:lnTo>
                  <a:lnTo>
                    <a:pt x="9388144" y="6402960"/>
                  </a:lnTo>
                  <a:lnTo>
                    <a:pt x="9383569" y="6402586"/>
                  </a:lnTo>
                  <a:lnTo>
                    <a:pt x="9379521" y="6405595"/>
                  </a:lnTo>
                  <a:lnTo>
                    <a:pt x="9379148" y="6410170"/>
                  </a:lnTo>
                  <a:lnTo>
                    <a:pt x="9378726" y="6413936"/>
                  </a:lnTo>
                  <a:lnTo>
                    <a:pt x="9396988" y="6420148"/>
                  </a:lnTo>
                  <a:lnTo>
                    <a:pt x="9401035" y="6417138"/>
                  </a:lnTo>
                  <a:lnTo>
                    <a:pt x="9401782" y="6407988"/>
                  </a:lnTo>
                  <a:lnTo>
                    <a:pt x="9398772" y="6403942"/>
                  </a:lnTo>
                  <a:close/>
                </a:path>
                <a:path w="17559020" h="9894570">
                  <a:moveTo>
                    <a:pt x="17308849" y="9778908"/>
                  </a:moveTo>
                  <a:lnTo>
                    <a:pt x="17295162" y="9773070"/>
                  </a:lnTo>
                  <a:lnTo>
                    <a:pt x="17290402" y="9774985"/>
                  </a:lnTo>
                  <a:lnTo>
                    <a:pt x="17286984" y="9782997"/>
                  </a:lnTo>
                  <a:lnTo>
                    <a:pt x="17288897" y="9787759"/>
                  </a:lnTo>
                  <a:lnTo>
                    <a:pt x="17302583" y="9793597"/>
                  </a:lnTo>
                  <a:lnTo>
                    <a:pt x="17307347" y="9791683"/>
                  </a:lnTo>
                  <a:lnTo>
                    <a:pt x="17310765" y="9783671"/>
                  </a:lnTo>
                  <a:lnTo>
                    <a:pt x="17308849" y="9778908"/>
                  </a:lnTo>
                  <a:close/>
                </a:path>
                <a:path w="17559020" h="9894570">
                  <a:moveTo>
                    <a:pt x="17391256" y="9813272"/>
                  </a:moveTo>
                  <a:lnTo>
                    <a:pt x="17381575" y="9809143"/>
                  </a:lnTo>
                  <a:lnTo>
                    <a:pt x="17377426" y="9807767"/>
                  </a:lnTo>
                  <a:lnTo>
                    <a:pt x="17372664" y="9809681"/>
                  </a:lnTo>
                  <a:lnTo>
                    <a:pt x="17369246" y="9817693"/>
                  </a:lnTo>
                  <a:lnTo>
                    <a:pt x="17371161" y="9822455"/>
                  </a:lnTo>
                  <a:lnTo>
                    <a:pt x="17380842" y="9826585"/>
                  </a:lnTo>
                  <a:lnTo>
                    <a:pt x="17384991" y="9827960"/>
                  </a:lnTo>
                  <a:lnTo>
                    <a:pt x="17389753" y="9826046"/>
                  </a:lnTo>
                  <a:lnTo>
                    <a:pt x="17393171" y="9818035"/>
                  </a:lnTo>
                  <a:lnTo>
                    <a:pt x="17391256" y="9813272"/>
                  </a:lnTo>
                  <a:close/>
                </a:path>
                <a:path w="17559020" h="9894570">
                  <a:moveTo>
                    <a:pt x="17227156" y="9742877"/>
                  </a:moveTo>
                  <a:lnTo>
                    <a:pt x="17213468" y="9737038"/>
                  </a:lnTo>
                  <a:lnTo>
                    <a:pt x="17208372" y="9738810"/>
                  </a:lnTo>
                  <a:lnTo>
                    <a:pt x="17204955" y="9746822"/>
                  </a:lnTo>
                  <a:lnTo>
                    <a:pt x="17206727" y="9751919"/>
                  </a:lnTo>
                  <a:lnTo>
                    <a:pt x="17220748" y="9757900"/>
                  </a:lnTo>
                  <a:lnTo>
                    <a:pt x="17225509" y="9755985"/>
                  </a:lnTo>
                  <a:lnTo>
                    <a:pt x="17228926" y="9747973"/>
                  </a:lnTo>
                  <a:lnTo>
                    <a:pt x="17227156" y="9742877"/>
                  </a:lnTo>
                  <a:close/>
                </a:path>
                <a:path w="17559020" h="9894570">
                  <a:moveTo>
                    <a:pt x="17473948" y="9846967"/>
                  </a:moveTo>
                  <a:lnTo>
                    <a:pt x="17460259" y="9841128"/>
                  </a:lnTo>
                  <a:lnTo>
                    <a:pt x="17455355" y="9843376"/>
                  </a:lnTo>
                  <a:lnTo>
                    <a:pt x="17451938" y="9851387"/>
                  </a:lnTo>
                  <a:lnTo>
                    <a:pt x="17453851" y="9856150"/>
                  </a:lnTo>
                  <a:lnTo>
                    <a:pt x="17467874" y="9862131"/>
                  </a:lnTo>
                  <a:lnTo>
                    <a:pt x="17472444" y="9859741"/>
                  </a:lnTo>
                  <a:lnTo>
                    <a:pt x="17475861" y="9851729"/>
                  </a:lnTo>
                  <a:lnTo>
                    <a:pt x="17473948" y="9846967"/>
                  </a:lnTo>
                  <a:close/>
                </a:path>
                <a:path w="17559020" h="9894570">
                  <a:moveTo>
                    <a:pt x="17145745" y="9706177"/>
                  </a:moveTo>
                  <a:lnTo>
                    <a:pt x="17132059" y="9700339"/>
                  </a:lnTo>
                  <a:lnTo>
                    <a:pt x="17126965" y="9702112"/>
                  </a:lnTo>
                  <a:lnTo>
                    <a:pt x="17123547" y="9710124"/>
                  </a:lnTo>
                  <a:lnTo>
                    <a:pt x="17125317" y="9715219"/>
                  </a:lnTo>
                  <a:lnTo>
                    <a:pt x="17139337" y="9721200"/>
                  </a:lnTo>
                  <a:lnTo>
                    <a:pt x="17144101" y="9719286"/>
                  </a:lnTo>
                  <a:lnTo>
                    <a:pt x="17147519" y="9711274"/>
                  </a:lnTo>
                  <a:lnTo>
                    <a:pt x="17145745" y="9706177"/>
                  </a:lnTo>
                  <a:close/>
                </a:path>
                <a:path w="17559020" h="9894570">
                  <a:moveTo>
                    <a:pt x="2537524" y="3472820"/>
                  </a:moveTo>
                  <a:lnTo>
                    <a:pt x="2532379" y="3473782"/>
                  </a:lnTo>
                  <a:lnTo>
                    <a:pt x="2527824" y="3480914"/>
                  </a:lnTo>
                  <a:lnTo>
                    <a:pt x="2527626" y="3481224"/>
                  </a:lnTo>
                  <a:lnTo>
                    <a:pt x="2528588" y="3486369"/>
                  </a:lnTo>
                  <a:lnTo>
                    <a:pt x="2532309" y="3488745"/>
                  </a:lnTo>
                  <a:lnTo>
                    <a:pt x="2537223" y="3492026"/>
                  </a:lnTo>
                  <a:lnTo>
                    <a:pt x="2542230" y="3494161"/>
                  </a:lnTo>
                  <a:lnTo>
                    <a:pt x="2546232" y="3493106"/>
                  </a:lnTo>
                  <a:lnTo>
                    <a:pt x="2548263" y="3490027"/>
                  </a:lnTo>
                  <a:lnTo>
                    <a:pt x="2550842" y="3485998"/>
                  </a:lnTo>
                  <a:lnTo>
                    <a:pt x="2549881" y="3480853"/>
                  </a:lnTo>
                  <a:lnTo>
                    <a:pt x="2546160" y="3478476"/>
                  </a:lnTo>
                  <a:lnTo>
                    <a:pt x="2541245" y="3475196"/>
                  </a:lnTo>
                  <a:lnTo>
                    <a:pt x="2537524" y="3472820"/>
                  </a:lnTo>
                  <a:close/>
                </a:path>
                <a:path w="17559020" h="9894570">
                  <a:moveTo>
                    <a:pt x="17556398" y="9879376"/>
                  </a:moveTo>
                  <a:lnTo>
                    <a:pt x="17542710" y="9873537"/>
                  </a:lnTo>
                  <a:lnTo>
                    <a:pt x="17538141" y="9875928"/>
                  </a:lnTo>
                  <a:lnTo>
                    <a:pt x="17536432" y="9879934"/>
                  </a:lnTo>
                  <a:lnTo>
                    <a:pt x="17535286" y="9883391"/>
                  </a:lnTo>
                  <a:lnTo>
                    <a:pt x="17535057" y="9884082"/>
                  </a:lnTo>
                  <a:lnTo>
                    <a:pt x="17536970" y="9888844"/>
                  </a:lnTo>
                  <a:lnTo>
                    <a:pt x="17540976" y="9890553"/>
                  </a:lnTo>
                  <a:lnTo>
                    <a:pt x="17541119" y="9890219"/>
                  </a:lnTo>
                  <a:lnTo>
                    <a:pt x="17550798" y="9894348"/>
                  </a:lnTo>
                  <a:lnTo>
                    <a:pt x="17555371" y="9891958"/>
                  </a:lnTo>
                  <a:lnTo>
                    <a:pt x="17558788" y="9883947"/>
                  </a:lnTo>
                  <a:lnTo>
                    <a:pt x="17556398" y="9879376"/>
                  </a:lnTo>
                  <a:close/>
                </a:path>
                <a:path w="17559020" h="9894570">
                  <a:moveTo>
                    <a:pt x="17060899" y="9666434"/>
                  </a:moveTo>
                  <a:lnTo>
                    <a:pt x="17051219" y="9662304"/>
                  </a:lnTo>
                  <a:lnTo>
                    <a:pt x="17046600" y="9663885"/>
                  </a:lnTo>
                  <a:lnTo>
                    <a:pt x="17044380" y="9668857"/>
                  </a:lnTo>
                  <a:lnTo>
                    <a:pt x="17042848" y="9671755"/>
                  </a:lnTo>
                  <a:lnTo>
                    <a:pt x="17044619" y="9676850"/>
                  </a:lnTo>
                  <a:lnTo>
                    <a:pt x="17048483" y="9678893"/>
                  </a:lnTo>
                  <a:lnTo>
                    <a:pt x="17058165" y="9683023"/>
                  </a:lnTo>
                  <a:lnTo>
                    <a:pt x="17062784" y="9681442"/>
                  </a:lnTo>
                  <a:lnTo>
                    <a:pt x="17065003" y="9676471"/>
                  </a:lnTo>
                  <a:lnTo>
                    <a:pt x="17066535" y="9673573"/>
                  </a:lnTo>
                  <a:lnTo>
                    <a:pt x="17064763" y="9668476"/>
                  </a:lnTo>
                  <a:lnTo>
                    <a:pt x="17060899" y="9666434"/>
                  </a:lnTo>
                  <a:close/>
                </a:path>
                <a:path w="17559020" h="9894570">
                  <a:moveTo>
                    <a:pt x="16970806" y="9623268"/>
                  </a:moveTo>
                  <a:lnTo>
                    <a:pt x="16965710" y="9625040"/>
                  </a:lnTo>
                  <a:lnTo>
                    <a:pt x="16963321" y="9630334"/>
                  </a:lnTo>
                  <a:lnTo>
                    <a:pt x="16961959" y="9632910"/>
                  </a:lnTo>
                  <a:lnTo>
                    <a:pt x="16963874" y="9637672"/>
                  </a:lnTo>
                  <a:lnTo>
                    <a:pt x="16967594" y="9640048"/>
                  </a:lnTo>
                  <a:lnTo>
                    <a:pt x="16973603" y="9642611"/>
                  </a:lnTo>
                  <a:lnTo>
                    <a:pt x="16973795" y="9643088"/>
                  </a:lnTo>
                  <a:lnTo>
                    <a:pt x="16977468" y="9644655"/>
                  </a:lnTo>
                  <a:lnTo>
                    <a:pt x="16982420" y="9643216"/>
                  </a:lnTo>
                  <a:lnTo>
                    <a:pt x="16984801" y="9637918"/>
                  </a:lnTo>
                  <a:lnTo>
                    <a:pt x="16986314" y="9635013"/>
                  </a:lnTo>
                  <a:lnTo>
                    <a:pt x="16984401" y="9630251"/>
                  </a:lnTo>
                  <a:lnTo>
                    <a:pt x="16980679" y="9627874"/>
                  </a:lnTo>
                  <a:lnTo>
                    <a:pt x="16975003" y="9625453"/>
                  </a:lnTo>
                  <a:lnTo>
                    <a:pt x="16970806" y="9623268"/>
                  </a:lnTo>
                  <a:close/>
                </a:path>
                <a:path w="17559020" h="9894570">
                  <a:moveTo>
                    <a:pt x="16890630" y="9582755"/>
                  </a:moveTo>
                  <a:lnTo>
                    <a:pt x="16885534" y="9584526"/>
                  </a:lnTo>
                  <a:lnTo>
                    <a:pt x="16883144" y="9589821"/>
                  </a:lnTo>
                  <a:lnTo>
                    <a:pt x="16881783" y="9592396"/>
                  </a:lnTo>
                  <a:lnTo>
                    <a:pt x="16883553" y="9597491"/>
                  </a:lnTo>
                  <a:lnTo>
                    <a:pt x="16887275" y="9599868"/>
                  </a:lnTo>
                  <a:lnTo>
                    <a:pt x="16897289" y="9604140"/>
                  </a:lnTo>
                  <a:lnTo>
                    <a:pt x="16902244" y="9602702"/>
                  </a:lnTo>
                  <a:lnTo>
                    <a:pt x="16904633" y="9597409"/>
                  </a:lnTo>
                  <a:lnTo>
                    <a:pt x="16905995" y="9594833"/>
                  </a:lnTo>
                  <a:lnTo>
                    <a:pt x="16904222" y="9589737"/>
                  </a:lnTo>
                  <a:lnTo>
                    <a:pt x="16900502" y="9587361"/>
                  </a:lnTo>
                  <a:lnTo>
                    <a:pt x="16894827" y="9584940"/>
                  </a:lnTo>
                  <a:lnTo>
                    <a:pt x="16890630" y="9582755"/>
                  </a:lnTo>
                  <a:close/>
                </a:path>
                <a:path w="17559020" h="9894570">
                  <a:moveTo>
                    <a:pt x="2463431" y="3422669"/>
                  </a:moveTo>
                  <a:lnTo>
                    <a:pt x="2458286" y="3423631"/>
                  </a:lnTo>
                  <a:lnTo>
                    <a:pt x="2453731" y="3430764"/>
                  </a:lnTo>
                  <a:lnTo>
                    <a:pt x="2453532" y="3431074"/>
                  </a:lnTo>
                  <a:lnTo>
                    <a:pt x="2454495" y="3436219"/>
                  </a:lnTo>
                  <a:lnTo>
                    <a:pt x="2458216" y="3438595"/>
                  </a:lnTo>
                  <a:lnTo>
                    <a:pt x="2463130" y="3441875"/>
                  </a:lnTo>
                  <a:lnTo>
                    <a:pt x="2468137" y="3444011"/>
                  </a:lnTo>
                  <a:lnTo>
                    <a:pt x="2472139" y="3442956"/>
                  </a:lnTo>
                  <a:lnTo>
                    <a:pt x="2474169" y="3439877"/>
                  </a:lnTo>
                  <a:lnTo>
                    <a:pt x="2476749" y="3435847"/>
                  </a:lnTo>
                  <a:lnTo>
                    <a:pt x="2475787" y="3430703"/>
                  </a:lnTo>
                  <a:lnTo>
                    <a:pt x="2472066" y="3428326"/>
                  </a:lnTo>
                  <a:lnTo>
                    <a:pt x="2467152" y="3425046"/>
                  </a:lnTo>
                  <a:lnTo>
                    <a:pt x="2463431" y="3422669"/>
                  </a:lnTo>
                  <a:close/>
                </a:path>
                <a:path w="17559020" h="9894570">
                  <a:moveTo>
                    <a:pt x="16812073" y="9542143"/>
                  </a:moveTo>
                  <a:lnTo>
                    <a:pt x="16807120" y="9543580"/>
                  </a:lnTo>
                  <a:lnTo>
                    <a:pt x="16803034" y="9551308"/>
                  </a:lnTo>
                  <a:lnTo>
                    <a:pt x="16804473" y="9556261"/>
                  </a:lnTo>
                  <a:lnTo>
                    <a:pt x="16808194" y="9558638"/>
                  </a:lnTo>
                  <a:lnTo>
                    <a:pt x="16814536" y="9561343"/>
                  </a:lnTo>
                  <a:lnTo>
                    <a:pt x="16814394" y="9561677"/>
                  </a:lnTo>
                  <a:lnTo>
                    <a:pt x="16818067" y="9563244"/>
                  </a:lnTo>
                  <a:lnTo>
                    <a:pt x="16823019" y="9561805"/>
                  </a:lnTo>
                  <a:lnTo>
                    <a:pt x="16824728" y="9557800"/>
                  </a:lnTo>
                  <a:lnTo>
                    <a:pt x="16826770" y="9553936"/>
                  </a:lnTo>
                  <a:lnTo>
                    <a:pt x="16825332" y="9548982"/>
                  </a:lnTo>
                  <a:lnTo>
                    <a:pt x="16821611" y="9546605"/>
                  </a:lnTo>
                  <a:lnTo>
                    <a:pt x="16815937" y="9544185"/>
                  </a:lnTo>
                  <a:lnTo>
                    <a:pt x="16812073" y="9542143"/>
                  </a:lnTo>
                  <a:close/>
                </a:path>
                <a:path w="17559020" h="9894570">
                  <a:moveTo>
                    <a:pt x="9487092" y="6412418"/>
                  </a:moveTo>
                  <a:lnTo>
                    <a:pt x="9482516" y="6412044"/>
                  </a:lnTo>
                  <a:lnTo>
                    <a:pt x="9476463" y="6411435"/>
                  </a:lnTo>
                  <a:lnTo>
                    <a:pt x="9471888" y="6411062"/>
                  </a:lnTo>
                  <a:lnTo>
                    <a:pt x="9468176" y="6414214"/>
                  </a:lnTo>
                  <a:lnTo>
                    <a:pt x="9467523" y="6422221"/>
                  </a:lnTo>
                  <a:lnTo>
                    <a:pt x="9469672" y="6425505"/>
                  </a:lnTo>
                  <a:lnTo>
                    <a:pt x="9473344" y="6427072"/>
                  </a:lnTo>
                  <a:lnTo>
                    <a:pt x="9475156" y="6427450"/>
                  </a:lnTo>
                  <a:lnTo>
                    <a:pt x="9481208" y="6428059"/>
                  </a:lnTo>
                  <a:lnTo>
                    <a:pt x="9485783" y="6428432"/>
                  </a:lnTo>
                  <a:lnTo>
                    <a:pt x="9489496" y="6425280"/>
                  </a:lnTo>
                  <a:lnTo>
                    <a:pt x="9490243" y="6416130"/>
                  </a:lnTo>
                  <a:lnTo>
                    <a:pt x="9487092" y="6412418"/>
                  </a:lnTo>
                  <a:close/>
                </a:path>
                <a:path w="17559020" h="9894570">
                  <a:moveTo>
                    <a:pt x="16733418" y="9499910"/>
                  </a:moveTo>
                  <a:lnTo>
                    <a:pt x="16728464" y="9501348"/>
                  </a:lnTo>
                  <a:lnTo>
                    <a:pt x="16724379" y="9509075"/>
                  </a:lnTo>
                  <a:lnTo>
                    <a:pt x="16725818" y="9514029"/>
                  </a:lnTo>
                  <a:lnTo>
                    <a:pt x="16729681" y="9516072"/>
                  </a:lnTo>
                  <a:lnTo>
                    <a:pt x="16735071" y="9519161"/>
                  </a:lnTo>
                  <a:lnTo>
                    <a:pt x="16739412" y="9521012"/>
                  </a:lnTo>
                  <a:lnTo>
                    <a:pt x="16743888" y="9519764"/>
                  </a:lnTo>
                  <a:lnTo>
                    <a:pt x="16747973" y="9512037"/>
                  </a:lnTo>
                  <a:lnTo>
                    <a:pt x="16746534" y="9507084"/>
                  </a:lnTo>
                  <a:lnTo>
                    <a:pt x="16742671" y="9505041"/>
                  </a:lnTo>
                  <a:lnTo>
                    <a:pt x="16737281" y="9501953"/>
                  </a:lnTo>
                  <a:lnTo>
                    <a:pt x="16733418" y="9499910"/>
                  </a:lnTo>
                  <a:close/>
                </a:path>
                <a:path w="17559020" h="9894570">
                  <a:moveTo>
                    <a:pt x="2390147" y="3372470"/>
                  </a:moveTo>
                  <a:lnTo>
                    <a:pt x="2385002" y="3373432"/>
                  </a:lnTo>
                  <a:lnTo>
                    <a:pt x="2382626" y="3377153"/>
                  </a:lnTo>
                  <a:lnTo>
                    <a:pt x="2379916" y="3380732"/>
                  </a:lnTo>
                  <a:lnTo>
                    <a:pt x="2380877" y="3385877"/>
                  </a:lnTo>
                  <a:lnTo>
                    <a:pt x="2384599" y="3388253"/>
                  </a:lnTo>
                  <a:lnTo>
                    <a:pt x="2389513" y="3391533"/>
                  </a:lnTo>
                  <a:lnTo>
                    <a:pt x="2390848" y="3392102"/>
                  </a:lnTo>
                  <a:lnTo>
                    <a:pt x="2390705" y="3392436"/>
                  </a:lnTo>
                  <a:lnTo>
                    <a:pt x="2394377" y="3394003"/>
                  </a:lnTo>
                  <a:lnTo>
                    <a:pt x="2398379" y="3392948"/>
                  </a:lnTo>
                  <a:lnTo>
                    <a:pt x="2400613" y="3389560"/>
                  </a:lnTo>
                  <a:lnTo>
                    <a:pt x="2403323" y="3385982"/>
                  </a:lnTo>
                  <a:lnTo>
                    <a:pt x="2402361" y="3380837"/>
                  </a:lnTo>
                  <a:lnTo>
                    <a:pt x="2398640" y="3378460"/>
                  </a:lnTo>
                  <a:lnTo>
                    <a:pt x="2393726" y="3375180"/>
                  </a:lnTo>
                  <a:lnTo>
                    <a:pt x="2390147" y="3372470"/>
                  </a:lnTo>
                  <a:close/>
                </a:path>
                <a:path w="17559020" h="9894570">
                  <a:moveTo>
                    <a:pt x="16655332" y="9456343"/>
                  </a:moveTo>
                  <a:lnTo>
                    <a:pt x="16650379" y="9457781"/>
                  </a:lnTo>
                  <a:lnTo>
                    <a:pt x="16648336" y="9461645"/>
                  </a:lnTo>
                  <a:lnTo>
                    <a:pt x="16646151" y="9465842"/>
                  </a:lnTo>
                  <a:lnTo>
                    <a:pt x="16647590" y="9470796"/>
                  </a:lnTo>
                  <a:lnTo>
                    <a:pt x="16651453" y="9472838"/>
                  </a:lnTo>
                  <a:lnTo>
                    <a:pt x="16656843" y="9475927"/>
                  </a:lnTo>
                  <a:lnTo>
                    <a:pt x="16661518" y="9477921"/>
                  </a:lnTo>
                  <a:lnTo>
                    <a:pt x="16666136" y="9476339"/>
                  </a:lnTo>
                  <a:lnTo>
                    <a:pt x="16668036" y="9472809"/>
                  </a:lnTo>
                  <a:lnTo>
                    <a:pt x="16670221" y="9468612"/>
                  </a:lnTo>
                  <a:lnTo>
                    <a:pt x="16668783" y="9463658"/>
                  </a:lnTo>
                  <a:lnTo>
                    <a:pt x="16664920" y="9461616"/>
                  </a:lnTo>
                  <a:lnTo>
                    <a:pt x="16659530" y="9458528"/>
                  </a:lnTo>
                  <a:lnTo>
                    <a:pt x="16655332" y="9456343"/>
                  </a:lnTo>
                  <a:close/>
                </a:path>
                <a:path w="17559020" h="9894570">
                  <a:moveTo>
                    <a:pt x="16577723" y="9412584"/>
                  </a:moveTo>
                  <a:lnTo>
                    <a:pt x="16572436" y="9413879"/>
                  </a:lnTo>
                  <a:lnTo>
                    <a:pt x="16568350" y="9421606"/>
                  </a:lnTo>
                  <a:lnTo>
                    <a:pt x="16569647" y="9426894"/>
                  </a:lnTo>
                  <a:lnTo>
                    <a:pt x="16573510" y="9428937"/>
                  </a:lnTo>
                  <a:lnTo>
                    <a:pt x="16578900" y="9432025"/>
                  </a:lnTo>
                  <a:lnTo>
                    <a:pt x="16583575" y="9434019"/>
                  </a:lnTo>
                  <a:lnTo>
                    <a:pt x="16588193" y="9432438"/>
                  </a:lnTo>
                  <a:lnTo>
                    <a:pt x="16590093" y="9428908"/>
                  </a:lnTo>
                  <a:lnTo>
                    <a:pt x="16592136" y="9425045"/>
                  </a:lnTo>
                  <a:lnTo>
                    <a:pt x="16590842" y="9419758"/>
                  </a:lnTo>
                  <a:lnTo>
                    <a:pt x="16586979" y="9417716"/>
                  </a:lnTo>
                  <a:lnTo>
                    <a:pt x="16581587" y="9414627"/>
                  </a:lnTo>
                  <a:lnTo>
                    <a:pt x="16577723" y="9412584"/>
                  </a:lnTo>
                  <a:close/>
                </a:path>
                <a:path w="17559020" h="9894570">
                  <a:moveTo>
                    <a:pt x="9576123" y="6419225"/>
                  </a:moveTo>
                  <a:lnTo>
                    <a:pt x="9571546" y="6418851"/>
                  </a:lnTo>
                  <a:lnTo>
                    <a:pt x="9565495" y="6418242"/>
                  </a:lnTo>
                  <a:lnTo>
                    <a:pt x="9560919" y="6417869"/>
                  </a:lnTo>
                  <a:lnTo>
                    <a:pt x="9557207" y="6421020"/>
                  </a:lnTo>
                  <a:lnTo>
                    <a:pt x="9556553" y="6429027"/>
                  </a:lnTo>
                  <a:lnTo>
                    <a:pt x="9558702" y="6432311"/>
                  </a:lnTo>
                  <a:lnTo>
                    <a:pt x="9562375" y="6433878"/>
                  </a:lnTo>
                  <a:lnTo>
                    <a:pt x="9564187" y="6434256"/>
                  </a:lnTo>
                  <a:lnTo>
                    <a:pt x="9570240" y="6434866"/>
                  </a:lnTo>
                  <a:lnTo>
                    <a:pt x="9574815" y="6435239"/>
                  </a:lnTo>
                  <a:lnTo>
                    <a:pt x="9578526" y="6432087"/>
                  </a:lnTo>
                  <a:lnTo>
                    <a:pt x="9579274" y="6422937"/>
                  </a:lnTo>
                  <a:lnTo>
                    <a:pt x="9576123" y="6419225"/>
                  </a:lnTo>
                  <a:close/>
                </a:path>
                <a:path w="17559020" h="9894570">
                  <a:moveTo>
                    <a:pt x="2316766" y="3320650"/>
                  </a:moveTo>
                  <a:lnTo>
                    <a:pt x="2311955" y="3321754"/>
                  </a:lnTo>
                  <a:lnTo>
                    <a:pt x="2309245" y="3325333"/>
                  </a:lnTo>
                  <a:lnTo>
                    <a:pt x="2306392" y="3329246"/>
                  </a:lnTo>
                  <a:lnTo>
                    <a:pt x="2307496" y="3334057"/>
                  </a:lnTo>
                  <a:lnTo>
                    <a:pt x="2311075" y="3336768"/>
                  </a:lnTo>
                  <a:lnTo>
                    <a:pt x="2315989" y="3340047"/>
                  </a:lnTo>
                  <a:lnTo>
                    <a:pt x="2317658" y="3340759"/>
                  </a:lnTo>
                  <a:lnTo>
                    <a:pt x="2317515" y="3341093"/>
                  </a:lnTo>
                  <a:lnTo>
                    <a:pt x="2320854" y="3342517"/>
                  </a:lnTo>
                  <a:lnTo>
                    <a:pt x="2325189" y="3341604"/>
                  </a:lnTo>
                  <a:lnTo>
                    <a:pt x="2327423" y="3338217"/>
                  </a:lnTo>
                  <a:lnTo>
                    <a:pt x="2330275" y="3334305"/>
                  </a:lnTo>
                  <a:lnTo>
                    <a:pt x="2329171" y="3329493"/>
                  </a:lnTo>
                  <a:lnTo>
                    <a:pt x="2325593" y="3326783"/>
                  </a:lnTo>
                  <a:lnTo>
                    <a:pt x="2320679" y="3323503"/>
                  </a:lnTo>
                  <a:lnTo>
                    <a:pt x="2316766" y="3320650"/>
                  </a:lnTo>
                  <a:close/>
                </a:path>
                <a:path w="17559020" h="9894570">
                  <a:moveTo>
                    <a:pt x="16500876" y="9367966"/>
                  </a:moveTo>
                  <a:lnTo>
                    <a:pt x="16495922" y="9369404"/>
                  </a:lnTo>
                  <a:lnTo>
                    <a:pt x="16491168" y="9376846"/>
                  </a:lnTo>
                  <a:lnTo>
                    <a:pt x="16492607" y="9381800"/>
                  </a:lnTo>
                  <a:lnTo>
                    <a:pt x="16496328" y="9384176"/>
                  </a:lnTo>
                  <a:lnTo>
                    <a:pt x="16501385" y="9387123"/>
                  </a:lnTo>
                  <a:lnTo>
                    <a:pt x="16506393" y="9389259"/>
                  </a:lnTo>
                  <a:lnTo>
                    <a:pt x="16510871" y="9388012"/>
                  </a:lnTo>
                  <a:lnTo>
                    <a:pt x="16512771" y="9384483"/>
                  </a:lnTo>
                  <a:lnTo>
                    <a:pt x="16515148" y="9380762"/>
                  </a:lnTo>
                  <a:lnTo>
                    <a:pt x="16513709" y="9375808"/>
                  </a:lnTo>
                  <a:lnTo>
                    <a:pt x="16509988" y="9373431"/>
                  </a:lnTo>
                  <a:lnTo>
                    <a:pt x="16504597" y="9370343"/>
                  </a:lnTo>
                  <a:lnTo>
                    <a:pt x="16500876" y="9367966"/>
                  </a:lnTo>
                  <a:close/>
                </a:path>
                <a:path w="17559020" h="9894570">
                  <a:moveTo>
                    <a:pt x="16424121" y="9322205"/>
                  </a:moveTo>
                  <a:lnTo>
                    <a:pt x="16419167" y="9323642"/>
                  </a:lnTo>
                  <a:lnTo>
                    <a:pt x="16414415" y="9331085"/>
                  </a:lnTo>
                  <a:lnTo>
                    <a:pt x="16415852" y="9336039"/>
                  </a:lnTo>
                  <a:lnTo>
                    <a:pt x="16419573" y="9338415"/>
                  </a:lnTo>
                  <a:lnTo>
                    <a:pt x="16424630" y="9341361"/>
                  </a:lnTo>
                  <a:lnTo>
                    <a:pt x="16429304" y="9343355"/>
                  </a:lnTo>
                  <a:lnTo>
                    <a:pt x="16433448" y="9341966"/>
                  </a:lnTo>
                  <a:lnTo>
                    <a:pt x="16435682" y="9338578"/>
                  </a:lnTo>
                  <a:lnTo>
                    <a:pt x="16438059" y="9334857"/>
                  </a:lnTo>
                  <a:lnTo>
                    <a:pt x="16436620" y="9329904"/>
                  </a:lnTo>
                  <a:lnTo>
                    <a:pt x="16432899" y="9327527"/>
                  </a:lnTo>
                  <a:lnTo>
                    <a:pt x="16427842" y="9324581"/>
                  </a:lnTo>
                  <a:lnTo>
                    <a:pt x="16424121" y="9322205"/>
                  </a:lnTo>
                  <a:close/>
                </a:path>
                <a:path w="17559020" h="9894570">
                  <a:moveTo>
                    <a:pt x="2244195" y="3268781"/>
                  </a:moveTo>
                  <a:lnTo>
                    <a:pt x="2239050" y="3269743"/>
                  </a:lnTo>
                  <a:lnTo>
                    <a:pt x="2233629" y="3276901"/>
                  </a:lnTo>
                  <a:lnTo>
                    <a:pt x="2234591" y="3282046"/>
                  </a:lnTo>
                  <a:lnTo>
                    <a:pt x="2242941" y="3288370"/>
                  </a:lnTo>
                  <a:lnTo>
                    <a:pt x="2244611" y="3289082"/>
                  </a:lnTo>
                  <a:lnTo>
                    <a:pt x="2244468" y="3289416"/>
                  </a:lnTo>
                  <a:lnTo>
                    <a:pt x="2247807" y="3290840"/>
                  </a:lnTo>
                  <a:lnTo>
                    <a:pt x="2252284" y="3289593"/>
                  </a:lnTo>
                  <a:lnTo>
                    <a:pt x="2254376" y="3286540"/>
                  </a:lnTo>
                  <a:lnTo>
                    <a:pt x="2257086" y="3282961"/>
                  </a:lnTo>
                  <a:lnTo>
                    <a:pt x="2256124" y="3277816"/>
                  </a:lnTo>
                  <a:lnTo>
                    <a:pt x="2244195" y="3268781"/>
                  </a:lnTo>
                  <a:close/>
                </a:path>
                <a:path w="17559020" h="9894570">
                  <a:moveTo>
                    <a:pt x="9665532" y="6424220"/>
                  </a:moveTo>
                  <a:lnTo>
                    <a:pt x="9660956" y="6423847"/>
                  </a:lnTo>
                  <a:lnTo>
                    <a:pt x="9654761" y="6423571"/>
                  </a:lnTo>
                  <a:lnTo>
                    <a:pt x="9650043" y="6423531"/>
                  </a:lnTo>
                  <a:lnTo>
                    <a:pt x="9646331" y="6426683"/>
                  </a:lnTo>
                  <a:lnTo>
                    <a:pt x="9645678" y="6434690"/>
                  </a:lnTo>
                  <a:lnTo>
                    <a:pt x="9647827" y="6437975"/>
                  </a:lnTo>
                  <a:lnTo>
                    <a:pt x="9650833" y="6439257"/>
                  </a:lnTo>
                  <a:lnTo>
                    <a:pt x="9651309" y="6439065"/>
                  </a:lnTo>
                  <a:lnTo>
                    <a:pt x="9652311" y="6439492"/>
                  </a:lnTo>
                  <a:lnTo>
                    <a:pt x="9654121" y="6439870"/>
                  </a:lnTo>
                  <a:lnTo>
                    <a:pt x="9660317" y="6440146"/>
                  </a:lnTo>
                  <a:lnTo>
                    <a:pt x="9664702" y="6440043"/>
                  </a:lnTo>
                  <a:lnTo>
                    <a:pt x="9668413" y="6436891"/>
                  </a:lnTo>
                  <a:lnTo>
                    <a:pt x="9668787" y="6432316"/>
                  </a:lnTo>
                  <a:lnTo>
                    <a:pt x="9668684" y="6427932"/>
                  </a:lnTo>
                  <a:lnTo>
                    <a:pt x="9665532" y="6424220"/>
                  </a:lnTo>
                  <a:close/>
                </a:path>
                <a:path w="17559020" h="9894570">
                  <a:moveTo>
                    <a:pt x="16348127" y="9275584"/>
                  </a:moveTo>
                  <a:lnTo>
                    <a:pt x="16343174" y="9277022"/>
                  </a:lnTo>
                  <a:lnTo>
                    <a:pt x="16338421" y="9284464"/>
                  </a:lnTo>
                  <a:lnTo>
                    <a:pt x="16339858" y="9289418"/>
                  </a:lnTo>
                  <a:lnTo>
                    <a:pt x="16343580" y="9291794"/>
                  </a:lnTo>
                  <a:lnTo>
                    <a:pt x="16348638" y="9294741"/>
                  </a:lnTo>
                  <a:lnTo>
                    <a:pt x="16353310" y="9296734"/>
                  </a:lnTo>
                  <a:lnTo>
                    <a:pt x="16357454" y="9295345"/>
                  </a:lnTo>
                  <a:lnTo>
                    <a:pt x="16359689" y="9291957"/>
                  </a:lnTo>
                  <a:lnTo>
                    <a:pt x="16362065" y="9288236"/>
                  </a:lnTo>
                  <a:lnTo>
                    <a:pt x="16360628" y="9283283"/>
                  </a:lnTo>
                  <a:lnTo>
                    <a:pt x="16356906" y="9280906"/>
                  </a:lnTo>
                  <a:lnTo>
                    <a:pt x="16351848" y="9277960"/>
                  </a:lnTo>
                  <a:lnTo>
                    <a:pt x="16348127" y="9275584"/>
                  </a:lnTo>
                  <a:close/>
                </a:path>
                <a:path w="17559020" h="9894570">
                  <a:moveTo>
                    <a:pt x="2171766" y="3216579"/>
                  </a:moveTo>
                  <a:lnTo>
                    <a:pt x="2166621" y="3217541"/>
                  </a:lnTo>
                  <a:lnTo>
                    <a:pt x="2161201" y="3224698"/>
                  </a:lnTo>
                  <a:lnTo>
                    <a:pt x="2162162" y="3229843"/>
                  </a:lnTo>
                  <a:lnTo>
                    <a:pt x="2170512" y="3236168"/>
                  </a:lnTo>
                  <a:lnTo>
                    <a:pt x="2175520" y="3238304"/>
                  </a:lnTo>
                  <a:lnTo>
                    <a:pt x="2179855" y="3237390"/>
                  </a:lnTo>
                  <a:lnTo>
                    <a:pt x="2181947" y="3234337"/>
                  </a:lnTo>
                  <a:lnTo>
                    <a:pt x="2184657" y="3230758"/>
                  </a:lnTo>
                  <a:lnTo>
                    <a:pt x="2183695" y="3225613"/>
                  </a:lnTo>
                  <a:lnTo>
                    <a:pt x="2171766" y="3216579"/>
                  </a:lnTo>
                  <a:close/>
                </a:path>
                <a:path w="17559020" h="9894570">
                  <a:moveTo>
                    <a:pt x="16272369" y="9227485"/>
                  </a:moveTo>
                  <a:lnTo>
                    <a:pt x="16267416" y="9228923"/>
                  </a:lnTo>
                  <a:lnTo>
                    <a:pt x="16265040" y="9232644"/>
                  </a:lnTo>
                  <a:lnTo>
                    <a:pt x="16263359" y="9235873"/>
                  </a:lnTo>
                  <a:lnTo>
                    <a:pt x="16262855" y="9236841"/>
                  </a:lnTo>
                  <a:lnTo>
                    <a:pt x="16263959" y="9241653"/>
                  </a:lnTo>
                  <a:lnTo>
                    <a:pt x="16267680" y="9244029"/>
                  </a:lnTo>
                  <a:lnTo>
                    <a:pt x="16272595" y="9247310"/>
                  </a:lnTo>
                  <a:lnTo>
                    <a:pt x="16277601" y="9249445"/>
                  </a:lnTo>
                  <a:lnTo>
                    <a:pt x="16281744" y="9248056"/>
                  </a:lnTo>
                  <a:lnTo>
                    <a:pt x="16283978" y="9244669"/>
                  </a:lnTo>
                  <a:lnTo>
                    <a:pt x="16285659" y="9241440"/>
                  </a:lnTo>
                  <a:lnTo>
                    <a:pt x="16286163" y="9240472"/>
                  </a:lnTo>
                  <a:lnTo>
                    <a:pt x="16285061" y="9235660"/>
                  </a:lnTo>
                  <a:lnTo>
                    <a:pt x="16281340" y="9233284"/>
                  </a:lnTo>
                  <a:lnTo>
                    <a:pt x="16276425" y="9230004"/>
                  </a:lnTo>
                  <a:lnTo>
                    <a:pt x="16272369" y="9227485"/>
                  </a:lnTo>
                  <a:close/>
                </a:path>
                <a:path w="17559020" h="9894570">
                  <a:moveTo>
                    <a:pt x="16197472" y="9180148"/>
                  </a:moveTo>
                  <a:lnTo>
                    <a:pt x="16192326" y="9181109"/>
                  </a:lnTo>
                  <a:lnTo>
                    <a:pt x="16187772" y="9188242"/>
                  </a:lnTo>
                  <a:lnTo>
                    <a:pt x="16187574" y="9188552"/>
                  </a:lnTo>
                  <a:lnTo>
                    <a:pt x="16188535" y="9193697"/>
                  </a:lnTo>
                  <a:lnTo>
                    <a:pt x="16192256" y="9196073"/>
                  </a:lnTo>
                  <a:lnTo>
                    <a:pt x="16197171" y="9199353"/>
                  </a:lnTo>
                  <a:lnTo>
                    <a:pt x="16198505" y="9199922"/>
                  </a:lnTo>
                  <a:lnTo>
                    <a:pt x="16198363" y="9200257"/>
                  </a:lnTo>
                  <a:lnTo>
                    <a:pt x="16202036" y="9201824"/>
                  </a:lnTo>
                  <a:lnTo>
                    <a:pt x="16206178" y="9200433"/>
                  </a:lnTo>
                  <a:lnTo>
                    <a:pt x="16208209" y="9197354"/>
                  </a:lnTo>
                  <a:lnTo>
                    <a:pt x="16210788" y="9193325"/>
                  </a:lnTo>
                  <a:lnTo>
                    <a:pt x="16209827" y="9188180"/>
                  </a:lnTo>
                  <a:lnTo>
                    <a:pt x="16206107" y="9185804"/>
                  </a:lnTo>
                  <a:lnTo>
                    <a:pt x="16201193" y="9182524"/>
                  </a:lnTo>
                  <a:lnTo>
                    <a:pt x="16197472" y="9180148"/>
                  </a:lnTo>
                  <a:close/>
                </a:path>
                <a:path w="17559020" h="9894570">
                  <a:moveTo>
                    <a:pt x="9754274" y="6428930"/>
                  </a:moveTo>
                  <a:lnTo>
                    <a:pt x="9749699" y="6428557"/>
                  </a:lnTo>
                  <a:lnTo>
                    <a:pt x="9743503" y="6428282"/>
                  </a:lnTo>
                  <a:lnTo>
                    <a:pt x="9739119" y="6428385"/>
                  </a:lnTo>
                  <a:lnTo>
                    <a:pt x="9735407" y="6431536"/>
                  </a:lnTo>
                  <a:lnTo>
                    <a:pt x="9734753" y="6439543"/>
                  </a:lnTo>
                  <a:lnTo>
                    <a:pt x="9736904" y="6442828"/>
                  </a:lnTo>
                  <a:lnTo>
                    <a:pt x="9739907" y="6444109"/>
                  </a:lnTo>
                  <a:lnTo>
                    <a:pt x="9740050" y="6443775"/>
                  </a:lnTo>
                  <a:lnTo>
                    <a:pt x="9741052" y="6444203"/>
                  </a:lnTo>
                  <a:lnTo>
                    <a:pt x="9742863" y="6444581"/>
                  </a:lnTo>
                  <a:lnTo>
                    <a:pt x="9749058" y="6444856"/>
                  </a:lnTo>
                  <a:lnTo>
                    <a:pt x="9753443" y="6444753"/>
                  </a:lnTo>
                  <a:lnTo>
                    <a:pt x="9757155" y="6441602"/>
                  </a:lnTo>
                  <a:lnTo>
                    <a:pt x="9757528" y="6437026"/>
                  </a:lnTo>
                  <a:lnTo>
                    <a:pt x="9757425" y="6432642"/>
                  </a:lnTo>
                  <a:lnTo>
                    <a:pt x="9754274" y="6428930"/>
                  </a:lnTo>
                  <a:close/>
                </a:path>
                <a:path w="17559020" h="9894570">
                  <a:moveTo>
                    <a:pt x="2099480" y="3164043"/>
                  </a:moveTo>
                  <a:lnTo>
                    <a:pt x="2094477" y="3164671"/>
                  </a:lnTo>
                  <a:lnTo>
                    <a:pt x="2091767" y="3168249"/>
                  </a:lnTo>
                  <a:lnTo>
                    <a:pt x="2089390" y="3171970"/>
                  </a:lnTo>
                  <a:lnTo>
                    <a:pt x="2090018" y="3176973"/>
                  </a:lnTo>
                  <a:lnTo>
                    <a:pt x="2098368" y="3183297"/>
                  </a:lnTo>
                  <a:lnTo>
                    <a:pt x="2103376" y="3185433"/>
                  </a:lnTo>
                  <a:lnTo>
                    <a:pt x="2107710" y="3184520"/>
                  </a:lnTo>
                  <a:lnTo>
                    <a:pt x="2109802" y="3181467"/>
                  </a:lnTo>
                  <a:lnTo>
                    <a:pt x="2112179" y="3177746"/>
                  </a:lnTo>
                  <a:lnTo>
                    <a:pt x="2111551" y="3172743"/>
                  </a:lnTo>
                  <a:lnTo>
                    <a:pt x="2103201" y="3166419"/>
                  </a:lnTo>
                  <a:lnTo>
                    <a:pt x="2099480" y="3164043"/>
                  </a:lnTo>
                  <a:close/>
                </a:path>
                <a:path w="17559020" h="9894570">
                  <a:moveTo>
                    <a:pt x="16122810" y="9131333"/>
                  </a:moveTo>
                  <a:lnTo>
                    <a:pt x="16117664" y="9132294"/>
                  </a:lnTo>
                  <a:lnTo>
                    <a:pt x="16113109" y="9139426"/>
                  </a:lnTo>
                  <a:lnTo>
                    <a:pt x="16112911" y="9139736"/>
                  </a:lnTo>
                  <a:lnTo>
                    <a:pt x="16113873" y="9144882"/>
                  </a:lnTo>
                  <a:lnTo>
                    <a:pt x="16117594" y="9147258"/>
                  </a:lnTo>
                  <a:lnTo>
                    <a:pt x="16122507" y="9150538"/>
                  </a:lnTo>
                  <a:lnTo>
                    <a:pt x="16127515" y="9152674"/>
                  </a:lnTo>
                  <a:lnTo>
                    <a:pt x="16131516" y="9151619"/>
                  </a:lnTo>
                  <a:lnTo>
                    <a:pt x="16133547" y="9148539"/>
                  </a:lnTo>
                  <a:lnTo>
                    <a:pt x="16136127" y="9144510"/>
                  </a:lnTo>
                  <a:lnTo>
                    <a:pt x="16135164" y="9139365"/>
                  </a:lnTo>
                  <a:lnTo>
                    <a:pt x="16131443" y="9136989"/>
                  </a:lnTo>
                  <a:lnTo>
                    <a:pt x="16126531" y="9133709"/>
                  </a:lnTo>
                  <a:lnTo>
                    <a:pt x="16122810" y="9131333"/>
                  </a:lnTo>
                  <a:close/>
                </a:path>
                <a:path w="17559020" h="9894570">
                  <a:moveTo>
                    <a:pt x="2028288" y="3110790"/>
                  </a:moveTo>
                  <a:lnTo>
                    <a:pt x="2023286" y="3111417"/>
                  </a:lnTo>
                  <a:lnTo>
                    <a:pt x="2017865" y="3118575"/>
                  </a:lnTo>
                  <a:lnTo>
                    <a:pt x="2018492" y="3123577"/>
                  </a:lnTo>
                  <a:lnTo>
                    <a:pt x="2026843" y="3129902"/>
                  </a:lnTo>
                  <a:lnTo>
                    <a:pt x="2028512" y="3130614"/>
                  </a:lnTo>
                  <a:lnTo>
                    <a:pt x="2028370" y="3130948"/>
                  </a:lnTo>
                  <a:lnTo>
                    <a:pt x="2031708" y="3132372"/>
                  </a:lnTo>
                  <a:lnTo>
                    <a:pt x="2035709" y="3131317"/>
                  </a:lnTo>
                  <a:lnTo>
                    <a:pt x="2038135" y="3128405"/>
                  </a:lnTo>
                  <a:lnTo>
                    <a:pt x="2040845" y="3124827"/>
                  </a:lnTo>
                  <a:lnTo>
                    <a:pt x="2040217" y="3119824"/>
                  </a:lnTo>
                  <a:lnTo>
                    <a:pt x="2028288" y="3110790"/>
                  </a:lnTo>
                  <a:close/>
                </a:path>
                <a:path w="17559020" h="9894570">
                  <a:moveTo>
                    <a:pt x="16047953" y="9082040"/>
                  </a:moveTo>
                  <a:lnTo>
                    <a:pt x="16042810" y="9083003"/>
                  </a:lnTo>
                  <a:lnTo>
                    <a:pt x="16038256" y="9090135"/>
                  </a:lnTo>
                  <a:lnTo>
                    <a:pt x="16038058" y="9090445"/>
                  </a:lnTo>
                  <a:lnTo>
                    <a:pt x="16039019" y="9095590"/>
                  </a:lnTo>
                  <a:lnTo>
                    <a:pt x="16042739" y="9097967"/>
                  </a:lnTo>
                  <a:lnTo>
                    <a:pt x="16047652" y="9101246"/>
                  </a:lnTo>
                  <a:lnTo>
                    <a:pt x="16052659" y="9103382"/>
                  </a:lnTo>
                  <a:lnTo>
                    <a:pt x="16056661" y="9102327"/>
                  </a:lnTo>
                  <a:lnTo>
                    <a:pt x="16058693" y="9099247"/>
                  </a:lnTo>
                  <a:lnTo>
                    <a:pt x="16061272" y="9095219"/>
                  </a:lnTo>
                  <a:lnTo>
                    <a:pt x="16060311" y="9090074"/>
                  </a:lnTo>
                  <a:lnTo>
                    <a:pt x="16056589" y="9087697"/>
                  </a:lnTo>
                  <a:lnTo>
                    <a:pt x="16051674" y="9084417"/>
                  </a:lnTo>
                  <a:lnTo>
                    <a:pt x="16047953" y="9082040"/>
                  </a:lnTo>
                  <a:close/>
                </a:path>
                <a:path w="17559020" h="9894570">
                  <a:moveTo>
                    <a:pt x="9843635" y="6433116"/>
                  </a:moveTo>
                  <a:lnTo>
                    <a:pt x="9839059" y="6432743"/>
                  </a:lnTo>
                  <a:lnTo>
                    <a:pt x="9832863" y="6432467"/>
                  </a:lnTo>
                  <a:lnTo>
                    <a:pt x="9828145" y="6432427"/>
                  </a:lnTo>
                  <a:lnTo>
                    <a:pt x="9824767" y="6435721"/>
                  </a:lnTo>
                  <a:lnTo>
                    <a:pt x="9824394" y="6440296"/>
                  </a:lnTo>
                  <a:lnTo>
                    <a:pt x="9824448" y="6443870"/>
                  </a:lnTo>
                  <a:lnTo>
                    <a:pt x="9826406" y="6446679"/>
                  </a:lnTo>
                  <a:lnTo>
                    <a:pt x="9829411" y="6447961"/>
                  </a:lnTo>
                  <a:lnTo>
                    <a:pt x="9829268" y="6448295"/>
                  </a:lnTo>
                  <a:lnTo>
                    <a:pt x="9830269" y="6448721"/>
                  </a:lnTo>
                  <a:lnTo>
                    <a:pt x="9832224" y="6448766"/>
                  </a:lnTo>
                  <a:lnTo>
                    <a:pt x="9838420" y="6449042"/>
                  </a:lnTo>
                  <a:lnTo>
                    <a:pt x="9843138" y="6449081"/>
                  </a:lnTo>
                  <a:lnTo>
                    <a:pt x="9846515" y="6445787"/>
                  </a:lnTo>
                  <a:lnTo>
                    <a:pt x="9846888" y="6441211"/>
                  </a:lnTo>
                  <a:lnTo>
                    <a:pt x="9846928" y="6436493"/>
                  </a:lnTo>
                  <a:lnTo>
                    <a:pt x="9843635" y="6433116"/>
                  </a:lnTo>
                  <a:close/>
                </a:path>
                <a:path w="17559020" h="9894570">
                  <a:moveTo>
                    <a:pt x="1956856" y="3056250"/>
                  </a:moveTo>
                  <a:lnTo>
                    <a:pt x="1951853" y="3056878"/>
                  </a:lnTo>
                  <a:lnTo>
                    <a:pt x="1946432" y="3064036"/>
                  </a:lnTo>
                  <a:lnTo>
                    <a:pt x="1947061" y="3069038"/>
                  </a:lnTo>
                  <a:lnTo>
                    <a:pt x="1955411" y="3075363"/>
                  </a:lnTo>
                  <a:lnTo>
                    <a:pt x="1957414" y="3076217"/>
                  </a:lnTo>
                  <a:lnTo>
                    <a:pt x="1956937" y="3076408"/>
                  </a:lnTo>
                  <a:lnTo>
                    <a:pt x="1960276" y="3077832"/>
                  </a:lnTo>
                  <a:lnTo>
                    <a:pt x="1964277" y="3076777"/>
                  </a:lnTo>
                  <a:lnTo>
                    <a:pt x="1966702" y="3073866"/>
                  </a:lnTo>
                  <a:lnTo>
                    <a:pt x="1969413" y="3070287"/>
                  </a:lnTo>
                  <a:lnTo>
                    <a:pt x="1968785" y="3065284"/>
                  </a:lnTo>
                  <a:lnTo>
                    <a:pt x="1956856" y="3056250"/>
                  </a:lnTo>
                  <a:close/>
                </a:path>
                <a:path w="17559020" h="9894570">
                  <a:moveTo>
                    <a:pt x="15974052" y="9032366"/>
                  </a:moveTo>
                  <a:lnTo>
                    <a:pt x="15968906" y="9033328"/>
                  </a:lnTo>
                  <a:lnTo>
                    <a:pt x="15964352" y="9040461"/>
                  </a:lnTo>
                  <a:lnTo>
                    <a:pt x="15964154" y="9040771"/>
                  </a:lnTo>
                  <a:lnTo>
                    <a:pt x="15965116" y="9045915"/>
                  </a:lnTo>
                  <a:lnTo>
                    <a:pt x="15968836" y="9048292"/>
                  </a:lnTo>
                  <a:lnTo>
                    <a:pt x="15973752" y="9051572"/>
                  </a:lnTo>
                  <a:lnTo>
                    <a:pt x="15978759" y="9053708"/>
                  </a:lnTo>
                  <a:lnTo>
                    <a:pt x="15982760" y="9052653"/>
                  </a:lnTo>
                  <a:lnTo>
                    <a:pt x="15984792" y="9049574"/>
                  </a:lnTo>
                  <a:lnTo>
                    <a:pt x="15987371" y="9045545"/>
                  </a:lnTo>
                  <a:lnTo>
                    <a:pt x="15986408" y="9040399"/>
                  </a:lnTo>
                  <a:lnTo>
                    <a:pt x="15982687" y="9038023"/>
                  </a:lnTo>
                  <a:lnTo>
                    <a:pt x="15977773" y="9034743"/>
                  </a:lnTo>
                  <a:lnTo>
                    <a:pt x="15974052" y="9032366"/>
                  </a:lnTo>
                  <a:close/>
                </a:path>
                <a:path w="17559020" h="9894570">
                  <a:moveTo>
                    <a:pt x="9932037" y="6434919"/>
                  </a:moveTo>
                  <a:lnTo>
                    <a:pt x="9927653" y="6435022"/>
                  </a:lnTo>
                  <a:lnTo>
                    <a:pt x="9921792" y="6434889"/>
                  </a:lnTo>
                  <a:lnTo>
                    <a:pt x="9917408" y="6434992"/>
                  </a:lnTo>
                  <a:lnTo>
                    <a:pt x="9913553" y="6438477"/>
                  </a:lnTo>
                  <a:lnTo>
                    <a:pt x="9913656" y="6442862"/>
                  </a:lnTo>
                  <a:lnTo>
                    <a:pt x="9913710" y="6446436"/>
                  </a:lnTo>
                  <a:lnTo>
                    <a:pt x="9932209" y="6451170"/>
                  </a:lnTo>
                  <a:lnTo>
                    <a:pt x="9935728" y="6447542"/>
                  </a:lnTo>
                  <a:lnTo>
                    <a:pt x="9935626" y="6443158"/>
                  </a:lnTo>
                  <a:lnTo>
                    <a:pt x="9935666" y="6438440"/>
                  </a:lnTo>
                  <a:lnTo>
                    <a:pt x="9932037" y="6434919"/>
                  </a:lnTo>
                  <a:close/>
                </a:path>
                <a:path w="17559020" h="9894570">
                  <a:moveTo>
                    <a:pt x="15900437" y="8982026"/>
                  </a:moveTo>
                  <a:lnTo>
                    <a:pt x="15895291" y="8982988"/>
                  </a:lnTo>
                  <a:lnTo>
                    <a:pt x="15892915" y="8986708"/>
                  </a:lnTo>
                  <a:lnTo>
                    <a:pt x="15890204" y="8990287"/>
                  </a:lnTo>
                  <a:lnTo>
                    <a:pt x="15891166" y="8995432"/>
                  </a:lnTo>
                  <a:lnTo>
                    <a:pt x="15894888" y="8997809"/>
                  </a:lnTo>
                  <a:lnTo>
                    <a:pt x="15899801" y="9001088"/>
                  </a:lnTo>
                  <a:lnTo>
                    <a:pt x="15901137" y="9001658"/>
                  </a:lnTo>
                  <a:lnTo>
                    <a:pt x="15901329" y="9002134"/>
                  </a:lnTo>
                  <a:lnTo>
                    <a:pt x="15905000" y="9003700"/>
                  </a:lnTo>
                  <a:lnTo>
                    <a:pt x="15909001" y="9002645"/>
                  </a:lnTo>
                  <a:lnTo>
                    <a:pt x="15911235" y="8999258"/>
                  </a:lnTo>
                  <a:lnTo>
                    <a:pt x="15913612" y="8995537"/>
                  </a:lnTo>
                  <a:lnTo>
                    <a:pt x="15912650" y="8990392"/>
                  </a:lnTo>
                  <a:lnTo>
                    <a:pt x="15908928" y="8988015"/>
                  </a:lnTo>
                  <a:lnTo>
                    <a:pt x="15904016" y="8984736"/>
                  </a:lnTo>
                  <a:lnTo>
                    <a:pt x="15900437" y="8982026"/>
                  </a:lnTo>
                  <a:close/>
                </a:path>
                <a:path w="17559020" h="9894570">
                  <a:moveTo>
                    <a:pt x="1886234" y="3001661"/>
                  </a:moveTo>
                  <a:lnTo>
                    <a:pt x="1881231" y="3002290"/>
                  </a:lnTo>
                  <a:lnTo>
                    <a:pt x="1875810" y="3009447"/>
                  </a:lnTo>
                  <a:lnTo>
                    <a:pt x="1876438" y="3014450"/>
                  </a:lnTo>
                  <a:lnTo>
                    <a:pt x="1884789" y="3020774"/>
                  </a:lnTo>
                  <a:lnTo>
                    <a:pt x="1886792" y="3021628"/>
                  </a:lnTo>
                  <a:lnTo>
                    <a:pt x="1886316" y="3021820"/>
                  </a:lnTo>
                  <a:lnTo>
                    <a:pt x="1889654" y="3023244"/>
                  </a:lnTo>
                  <a:lnTo>
                    <a:pt x="1893655" y="3022189"/>
                  </a:lnTo>
                  <a:lnTo>
                    <a:pt x="1896081" y="3019278"/>
                  </a:lnTo>
                  <a:lnTo>
                    <a:pt x="1898791" y="3015699"/>
                  </a:lnTo>
                  <a:lnTo>
                    <a:pt x="1898163" y="3010696"/>
                  </a:lnTo>
                  <a:lnTo>
                    <a:pt x="1886234" y="3001661"/>
                  </a:lnTo>
                  <a:close/>
                </a:path>
                <a:path w="17559020" h="9894570">
                  <a:moveTo>
                    <a:pt x="15826769" y="8930873"/>
                  </a:moveTo>
                  <a:lnTo>
                    <a:pt x="15821958" y="8931977"/>
                  </a:lnTo>
                  <a:lnTo>
                    <a:pt x="15816537" y="8939135"/>
                  </a:lnTo>
                  <a:lnTo>
                    <a:pt x="15817643" y="8943946"/>
                  </a:lnTo>
                  <a:lnTo>
                    <a:pt x="15821221" y="8946657"/>
                  </a:lnTo>
                  <a:lnTo>
                    <a:pt x="15826135" y="8949936"/>
                  </a:lnTo>
                  <a:lnTo>
                    <a:pt x="15827804" y="8950648"/>
                  </a:lnTo>
                  <a:lnTo>
                    <a:pt x="15827327" y="8950839"/>
                  </a:lnTo>
                  <a:lnTo>
                    <a:pt x="15830665" y="8952263"/>
                  </a:lnTo>
                  <a:lnTo>
                    <a:pt x="15835001" y="8951351"/>
                  </a:lnTo>
                  <a:lnTo>
                    <a:pt x="15837235" y="8947964"/>
                  </a:lnTo>
                  <a:lnTo>
                    <a:pt x="15839945" y="8944385"/>
                  </a:lnTo>
                  <a:lnTo>
                    <a:pt x="15838842" y="8939574"/>
                  </a:lnTo>
                  <a:lnTo>
                    <a:pt x="15835263" y="8936864"/>
                  </a:lnTo>
                  <a:lnTo>
                    <a:pt x="15830348" y="8933583"/>
                  </a:lnTo>
                  <a:lnTo>
                    <a:pt x="15826769" y="8930873"/>
                  </a:lnTo>
                  <a:close/>
                </a:path>
                <a:path w="17559020" h="9894570">
                  <a:moveTo>
                    <a:pt x="1816849" y="2946023"/>
                  </a:moveTo>
                  <a:lnTo>
                    <a:pt x="1811512" y="2946508"/>
                  </a:lnTo>
                  <a:lnTo>
                    <a:pt x="1806092" y="2953666"/>
                  </a:lnTo>
                  <a:lnTo>
                    <a:pt x="1806577" y="2959002"/>
                  </a:lnTo>
                  <a:lnTo>
                    <a:pt x="1814928" y="2965327"/>
                  </a:lnTo>
                  <a:lnTo>
                    <a:pt x="1820269" y="2967605"/>
                  </a:lnTo>
                  <a:lnTo>
                    <a:pt x="1824128" y="2966883"/>
                  </a:lnTo>
                  <a:lnTo>
                    <a:pt x="1826554" y="2963972"/>
                  </a:lnTo>
                  <a:lnTo>
                    <a:pt x="1829264" y="2960394"/>
                  </a:lnTo>
                  <a:lnTo>
                    <a:pt x="1828778" y="2955057"/>
                  </a:lnTo>
                  <a:lnTo>
                    <a:pt x="1816849" y="2946023"/>
                  </a:lnTo>
                  <a:close/>
                </a:path>
                <a:path w="17559020" h="9894570">
                  <a:moveTo>
                    <a:pt x="10021393" y="6436341"/>
                  </a:moveTo>
                  <a:lnTo>
                    <a:pt x="10017009" y="6436444"/>
                  </a:lnTo>
                  <a:lnTo>
                    <a:pt x="10011148" y="6436311"/>
                  </a:lnTo>
                  <a:lnTo>
                    <a:pt x="10006572" y="6435938"/>
                  </a:lnTo>
                  <a:lnTo>
                    <a:pt x="10002909" y="6439899"/>
                  </a:lnTo>
                  <a:lnTo>
                    <a:pt x="10003013" y="6444283"/>
                  </a:lnTo>
                  <a:lnTo>
                    <a:pt x="10003065" y="6447856"/>
                  </a:lnTo>
                  <a:lnTo>
                    <a:pt x="10005025" y="6450665"/>
                  </a:lnTo>
                  <a:lnTo>
                    <a:pt x="10008696" y="6452231"/>
                  </a:lnTo>
                  <a:lnTo>
                    <a:pt x="10010983" y="6452418"/>
                  </a:lnTo>
                  <a:lnTo>
                    <a:pt x="10016846" y="6452551"/>
                  </a:lnTo>
                  <a:lnTo>
                    <a:pt x="10021421" y="6452924"/>
                  </a:lnTo>
                  <a:lnTo>
                    <a:pt x="10025084" y="6448963"/>
                  </a:lnTo>
                  <a:lnTo>
                    <a:pt x="10024981" y="6444579"/>
                  </a:lnTo>
                  <a:lnTo>
                    <a:pt x="10025022" y="6439862"/>
                  </a:lnTo>
                  <a:lnTo>
                    <a:pt x="10021393" y="6436341"/>
                  </a:lnTo>
                  <a:close/>
                </a:path>
                <a:path w="17559020" h="9894570">
                  <a:moveTo>
                    <a:pt x="15753866" y="8878862"/>
                  </a:moveTo>
                  <a:lnTo>
                    <a:pt x="15749054" y="8879967"/>
                  </a:lnTo>
                  <a:lnTo>
                    <a:pt x="15743633" y="8887124"/>
                  </a:lnTo>
                  <a:lnTo>
                    <a:pt x="15744594" y="8892268"/>
                  </a:lnTo>
                  <a:lnTo>
                    <a:pt x="15752945" y="8898593"/>
                  </a:lnTo>
                  <a:lnTo>
                    <a:pt x="15754615" y="8899305"/>
                  </a:lnTo>
                  <a:lnTo>
                    <a:pt x="15754472" y="8899639"/>
                  </a:lnTo>
                  <a:lnTo>
                    <a:pt x="15757810" y="8901062"/>
                  </a:lnTo>
                  <a:lnTo>
                    <a:pt x="15762287" y="8899816"/>
                  </a:lnTo>
                  <a:lnTo>
                    <a:pt x="15764379" y="8896762"/>
                  </a:lnTo>
                  <a:lnTo>
                    <a:pt x="15767231" y="8892849"/>
                  </a:lnTo>
                  <a:lnTo>
                    <a:pt x="15766127" y="8888038"/>
                  </a:lnTo>
                  <a:lnTo>
                    <a:pt x="15757779" y="8881715"/>
                  </a:lnTo>
                  <a:lnTo>
                    <a:pt x="15753866" y="8878862"/>
                  </a:lnTo>
                  <a:close/>
                </a:path>
                <a:path w="17559020" h="9894570">
                  <a:moveTo>
                    <a:pt x="1747749" y="2889716"/>
                  </a:moveTo>
                  <a:lnTo>
                    <a:pt x="1742412" y="2890202"/>
                  </a:lnTo>
                  <a:lnTo>
                    <a:pt x="1739702" y="2893781"/>
                  </a:lnTo>
                  <a:lnTo>
                    <a:pt x="1736658" y="2897217"/>
                  </a:lnTo>
                  <a:lnTo>
                    <a:pt x="1737144" y="2902554"/>
                  </a:lnTo>
                  <a:lnTo>
                    <a:pt x="1740722" y="2905264"/>
                  </a:lnTo>
                  <a:lnTo>
                    <a:pt x="1745351" y="2909212"/>
                  </a:lnTo>
                  <a:lnTo>
                    <a:pt x="1747355" y="2910066"/>
                  </a:lnTo>
                  <a:lnTo>
                    <a:pt x="1747546" y="2910542"/>
                  </a:lnTo>
                  <a:lnTo>
                    <a:pt x="1750550" y="2911823"/>
                  </a:lnTo>
                  <a:lnTo>
                    <a:pt x="1754409" y="2911102"/>
                  </a:lnTo>
                  <a:lnTo>
                    <a:pt x="1756835" y="2908191"/>
                  </a:lnTo>
                  <a:lnTo>
                    <a:pt x="1759879" y="2904755"/>
                  </a:lnTo>
                  <a:lnTo>
                    <a:pt x="1759393" y="2899418"/>
                  </a:lnTo>
                  <a:lnTo>
                    <a:pt x="1755815" y="2896708"/>
                  </a:lnTo>
                  <a:lnTo>
                    <a:pt x="1751185" y="2892760"/>
                  </a:lnTo>
                  <a:lnTo>
                    <a:pt x="1747749" y="2889716"/>
                  </a:lnTo>
                  <a:close/>
                </a:path>
                <a:path w="17559020" h="9894570">
                  <a:moveTo>
                    <a:pt x="15681485" y="8827469"/>
                  </a:moveTo>
                  <a:lnTo>
                    <a:pt x="15676339" y="8828431"/>
                  </a:lnTo>
                  <a:lnTo>
                    <a:pt x="15670918" y="8835589"/>
                  </a:lnTo>
                  <a:lnTo>
                    <a:pt x="15671882" y="8840734"/>
                  </a:lnTo>
                  <a:lnTo>
                    <a:pt x="15680232" y="8847058"/>
                  </a:lnTo>
                  <a:lnTo>
                    <a:pt x="15681900" y="8847769"/>
                  </a:lnTo>
                  <a:lnTo>
                    <a:pt x="15681758" y="8848103"/>
                  </a:lnTo>
                  <a:lnTo>
                    <a:pt x="15685095" y="8849527"/>
                  </a:lnTo>
                  <a:lnTo>
                    <a:pt x="15689575" y="8848281"/>
                  </a:lnTo>
                  <a:lnTo>
                    <a:pt x="15691667" y="8845228"/>
                  </a:lnTo>
                  <a:lnTo>
                    <a:pt x="15694376" y="8841649"/>
                  </a:lnTo>
                  <a:lnTo>
                    <a:pt x="15693413" y="8836503"/>
                  </a:lnTo>
                  <a:lnTo>
                    <a:pt x="15681485" y="8827469"/>
                  </a:lnTo>
                  <a:close/>
                </a:path>
                <a:path w="17559020" h="9894570">
                  <a:moveTo>
                    <a:pt x="10110842" y="6436618"/>
                  </a:moveTo>
                  <a:lnTo>
                    <a:pt x="10106457" y="6436721"/>
                  </a:lnTo>
                  <a:lnTo>
                    <a:pt x="10100453" y="6436921"/>
                  </a:lnTo>
                  <a:lnTo>
                    <a:pt x="10095878" y="6436548"/>
                  </a:lnTo>
                  <a:lnTo>
                    <a:pt x="10092215" y="6440510"/>
                  </a:lnTo>
                  <a:lnTo>
                    <a:pt x="10092318" y="6444894"/>
                  </a:lnTo>
                  <a:lnTo>
                    <a:pt x="10092372" y="6448468"/>
                  </a:lnTo>
                  <a:lnTo>
                    <a:pt x="10094330" y="6451276"/>
                  </a:lnTo>
                  <a:lnTo>
                    <a:pt x="10098003" y="6452843"/>
                  </a:lnTo>
                  <a:lnTo>
                    <a:pt x="10100291" y="6453029"/>
                  </a:lnTo>
                  <a:lnTo>
                    <a:pt x="10106295" y="6452829"/>
                  </a:lnTo>
                  <a:lnTo>
                    <a:pt x="10110870" y="6453202"/>
                  </a:lnTo>
                  <a:lnTo>
                    <a:pt x="10114534" y="6449241"/>
                  </a:lnTo>
                  <a:lnTo>
                    <a:pt x="10114431" y="6444856"/>
                  </a:lnTo>
                  <a:lnTo>
                    <a:pt x="10114804" y="6440281"/>
                  </a:lnTo>
                  <a:lnTo>
                    <a:pt x="10110842" y="6436618"/>
                  </a:lnTo>
                  <a:close/>
                </a:path>
                <a:path w="17559020" h="9894570">
                  <a:moveTo>
                    <a:pt x="1678934" y="2832742"/>
                  </a:moveTo>
                  <a:lnTo>
                    <a:pt x="1673931" y="2833370"/>
                  </a:lnTo>
                  <a:lnTo>
                    <a:pt x="1667843" y="2840243"/>
                  </a:lnTo>
                  <a:lnTo>
                    <a:pt x="1668471" y="2845246"/>
                  </a:lnTo>
                  <a:lnTo>
                    <a:pt x="1671907" y="2848290"/>
                  </a:lnTo>
                  <a:lnTo>
                    <a:pt x="1676536" y="2852237"/>
                  </a:lnTo>
                  <a:lnTo>
                    <a:pt x="1678539" y="2853092"/>
                  </a:lnTo>
                  <a:lnTo>
                    <a:pt x="1678731" y="2853568"/>
                  </a:lnTo>
                  <a:lnTo>
                    <a:pt x="1681735" y="2854849"/>
                  </a:lnTo>
                  <a:lnTo>
                    <a:pt x="1685594" y="2854128"/>
                  </a:lnTo>
                  <a:lnTo>
                    <a:pt x="1688019" y="2851217"/>
                  </a:lnTo>
                  <a:lnTo>
                    <a:pt x="1691063" y="2847780"/>
                  </a:lnTo>
                  <a:lnTo>
                    <a:pt x="1690436" y="2842778"/>
                  </a:lnTo>
                  <a:lnTo>
                    <a:pt x="1687000" y="2839734"/>
                  </a:lnTo>
                  <a:lnTo>
                    <a:pt x="1682370" y="2835786"/>
                  </a:lnTo>
                  <a:lnTo>
                    <a:pt x="1678934" y="2832742"/>
                  </a:lnTo>
                  <a:close/>
                </a:path>
                <a:path w="17559020" h="9894570">
                  <a:moveTo>
                    <a:pt x="15609055" y="8775266"/>
                  </a:moveTo>
                  <a:lnTo>
                    <a:pt x="15603912" y="8776229"/>
                  </a:lnTo>
                  <a:lnTo>
                    <a:pt x="15598491" y="8783386"/>
                  </a:lnTo>
                  <a:lnTo>
                    <a:pt x="15599452" y="8788531"/>
                  </a:lnTo>
                  <a:lnTo>
                    <a:pt x="15607802" y="8794855"/>
                  </a:lnTo>
                  <a:lnTo>
                    <a:pt x="15612810" y="8796992"/>
                  </a:lnTo>
                  <a:lnTo>
                    <a:pt x="15617145" y="8796078"/>
                  </a:lnTo>
                  <a:lnTo>
                    <a:pt x="15619237" y="8793025"/>
                  </a:lnTo>
                  <a:lnTo>
                    <a:pt x="15621947" y="8789446"/>
                  </a:lnTo>
                  <a:lnTo>
                    <a:pt x="15620986" y="8784302"/>
                  </a:lnTo>
                  <a:lnTo>
                    <a:pt x="15609055" y="8775266"/>
                  </a:lnTo>
                  <a:close/>
                </a:path>
                <a:path w="17559020" h="9894570">
                  <a:moveTo>
                    <a:pt x="15536770" y="8722730"/>
                  </a:moveTo>
                  <a:lnTo>
                    <a:pt x="15531624" y="8723692"/>
                  </a:lnTo>
                  <a:lnTo>
                    <a:pt x="15526204" y="8730850"/>
                  </a:lnTo>
                  <a:lnTo>
                    <a:pt x="15527168" y="8735996"/>
                  </a:lnTo>
                  <a:lnTo>
                    <a:pt x="15535516" y="8742319"/>
                  </a:lnTo>
                  <a:lnTo>
                    <a:pt x="15540524" y="8744455"/>
                  </a:lnTo>
                  <a:lnTo>
                    <a:pt x="15544859" y="8743543"/>
                  </a:lnTo>
                  <a:lnTo>
                    <a:pt x="15546951" y="8740489"/>
                  </a:lnTo>
                  <a:lnTo>
                    <a:pt x="15549662" y="8736911"/>
                  </a:lnTo>
                  <a:lnTo>
                    <a:pt x="15548698" y="8731765"/>
                  </a:lnTo>
                  <a:lnTo>
                    <a:pt x="15536770" y="8722730"/>
                  </a:lnTo>
                  <a:close/>
                </a:path>
                <a:path w="17559020" h="9894570">
                  <a:moveTo>
                    <a:pt x="1610212" y="2774624"/>
                  </a:moveTo>
                  <a:lnTo>
                    <a:pt x="1605352" y="2774918"/>
                  </a:lnTo>
                  <a:lnTo>
                    <a:pt x="1602307" y="2778355"/>
                  </a:lnTo>
                  <a:lnTo>
                    <a:pt x="1599597" y="2781934"/>
                  </a:lnTo>
                  <a:lnTo>
                    <a:pt x="1599891" y="2786794"/>
                  </a:lnTo>
                  <a:lnTo>
                    <a:pt x="1603327" y="2789838"/>
                  </a:lnTo>
                  <a:lnTo>
                    <a:pt x="1607957" y="2793785"/>
                  </a:lnTo>
                  <a:lnTo>
                    <a:pt x="1608816" y="2794546"/>
                  </a:lnTo>
                  <a:lnTo>
                    <a:pt x="1613156" y="2796398"/>
                  </a:lnTo>
                  <a:lnTo>
                    <a:pt x="1617015" y="2795676"/>
                  </a:lnTo>
                  <a:lnTo>
                    <a:pt x="1619440" y="2792765"/>
                  </a:lnTo>
                  <a:lnTo>
                    <a:pt x="1622150" y="2789187"/>
                  </a:lnTo>
                  <a:lnTo>
                    <a:pt x="1621857" y="2784326"/>
                  </a:lnTo>
                  <a:lnTo>
                    <a:pt x="1618420" y="2781282"/>
                  </a:lnTo>
                  <a:lnTo>
                    <a:pt x="1613791" y="2777335"/>
                  </a:lnTo>
                  <a:lnTo>
                    <a:pt x="1610212" y="2774624"/>
                  </a:lnTo>
                  <a:close/>
                </a:path>
                <a:path w="17559020" h="9894570">
                  <a:moveTo>
                    <a:pt x="10199958" y="6436753"/>
                  </a:moveTo>
                  <a:lnTo>
                    <a:pt x="10195573" y="6436856"/>
                  </a:lnTo>
                  <a:lnTo>
                    <a:pt x="10189569" y="6437056"/>
                  </a:lnTo>
                  <a:lnTo>
                    <a:pt x="10184994" y="6436683"/>
                  </a:lnTo>
                  <a:lnTo>
                    <a:pt x="10181332" y="6440646"/>
                  </a:lnTo>
                  <a:lnTo>
                    <a:pt x="10181434" y="6445029"/>
                  </a:lnTo>
                  <a:lnTo>
                    <a:pt x="10181630" y="6448269"/>
                  </a:lnTo>
                  <a:lnTo>
                    <a:pt x="10183588" y="6451077"/>
                  </a:lnTo>
                  <a:lnTo>
                    <a:pt x="10186593" y="6452359"/>
                  </a:lnTo>
                  <a:lnTo>
                    <a:pt x="10186117" y="6452551"/>
                  </a:lnTo>
                  <a:lnTo>
                    <a:pt x="10187117" y="6452978"/>
                  </a:lnTo>
                  <a:lnTo>
                    <a:pt x="10189405" y="6453164"/>
                  </a:lnTo>
                  <a:lnTo>
                    <a:pt x="10195411" y="6452964"/>
                  </a:lnTo>
                  <a:lnTo>
                    <a:pt x="10199986" y="6453337"/>
                  </a:lnTo>
                  <a:lnTo>
                    <a:pt x="10203649" y="6449375"/>
                  </a:lnTo>
                  <a:lnTo>
                    <a:pt x="10203546" y="6444992"/>
                  </a:lnTo>
                  <a:lnTo>
                    <a:pt x="10203919" y="6440416"/>
                  </a:lnTo>
                  <a:lnTo>
                    <a:pt x="10199958" y="6436753"/>
                  </a:lnTo>
                  <a:close/>
                </a:path>
                <a:path w="17559020" h="9894570">
                  <a:moveTo>
                    <a:pt x="15464482" y="8670194"/>
                  </a:moveTo>
                  <a:lnTo>
                    <a:pt x="15459481" y="8670822"/>
                  </a:lnTo>
                  <a:lnTo>
                    <a:pt x="15456771" y="8674401"/>
                  </a:lnTo>
                  <a:lnTo>
                    <a:pt x="15454394" y="8678122"/>
                  </a:lnTo>
                  <a:lnTo>
                    <a:pt x="15455023" y="8683125"/>
                  </a:lnTo>
                  <a:lnTo>
                    <a:pt x="15463371" y="8689449"/>
                  </a:lnTo>
                  <a:lnTo>
                    <a:pt x="15468378" y="8691585"/>
                  </a:lnTo>
                  <a:lnTo>
                    <a:pt x="15472714" y="8690672"/>
                  </a:lnTo>
                  <a:lnTo>
                    <a:pt x="15474806" y="8687618"/>
                  </a:lnTo>
                  <a:lnTo>
                    <a:pt x="15477183" y="8683897"/>
                  </a:lnTo>
                  <a:lnTo>
                    <a:pt x="15476555" y="8678895"/>
                  </a:lnTo>
                  <a:lnTo>
                    <a:pt x="15468204" y="8672571"/>
                  </a:lnTo>
                  <a:lnTo>
                    <a:pt x="15464482" y="8670194"/>
                  </a:lnTo>
                  <a:close/>
                </a:path>
                <a:path w="17559020" h="9894570">
                  <a:moveTo>
                    <a:pt x="1543444" y="2716551"/>
                  </a:moveTo>
                  <a:lnTo>
                    <a:pt x="1538250" y="2716702"/>
                  </a:lnTo>
                  <a:lnTo>
                    <a:pt x="1532162" y="2723575"/>
                  </a:lnTo>
                  <a:lnTo>
                    <a:pt x="1532456" y="2728435"/>
                  </a:lnTo>
                  <a:lnTo>
                    <a:pt x="1535894" y="2731480"/>
                  </a:lnTo>
                  <a:lnTo>
                    <a:pt x="1540522" y="2735427"/>
                  </a:lnTo>
                  <a:lnTo>
                    <a:pt x="1541047" y="2736046"/>
                  </a:lnTo>
                  <a:lnTo>
                    <a:pt x="1545719" y="2738039"/>
                  </a:lnTo>
                  <a:lnTo>
                    <a:pt x="1549579" y="2737318"/>
                  </a:lnTo>
                  <a:lnTo>
                    <a:pt x="1554906" y="2731304"/>
                  </a:lnTo>
                  <a:lnTo>
                    <a:pt x="1554612" y="2726444"/>
                  </a:lnTo>
                  <a:lnTo>
                    <a:pt x="1551176" y="2723400"/>
                  </a:lnTo>
                  <a:lnTo>
                    <a:pt x="1546547" y="2719452"/>
                  </a:lnTo>
                  <a:lnTo>
                    <a:pt x="1543444" y="2716551"/>
                  </a:lnTo>
                  <a:close/>
                </a:path>
                <a:path w="17559020" h="9894570">
                  <a:moveTo>
                    <a:pt x="15393291" y="8616941"/>
                  </a:moveTo>
                  <a:lnTo>
                    <a:pt x="15388289" y="8617570"/>
                  </a:lnTo>
                  <a:lnTo>
                    <a:pt x="15382868" y="8624727"/>
                  </a:lnTo>
                  <a:lnTo>
                    <a:pt x="15383496" y="8629729"/>
                  </a:lnTo>
                  <a:lnTo>
                    <a:pt x="15391847" y="8636053"/>
                  </a:lnTo>
                  <a:lnTo>
                    <a:pt x="15393517" y="8636765"/>
                  </a:lnTo>
                  <a:lnTo>
                    <a:pt x="15393708" y="8637242"/>
                  </a:lnTo>
                  <a:lnTo>
                    <a:pt x="15397046" y="8638666"/>
                  </a:lnTo>
                  <a:lnTo>
                    <a:pt x="15401380" y="8637753"/>
                  </a:lnTo>
                  <a:lnTo>
                    <a:pt x="15403472" y="8634699"/>
                  </a:lnTo>
                  <a:lnTo>
                    <a:pt x="15405849" y="8630978"/>
                  </a:lnTo>
                  <a:lnTo>
                    <a:pt x="15405221" y="8625976"/>
                  </a:lnTo>
                  <a:lnTo>
                    <a:pt x="15393291" y="8616941"/>
                  </a:lnTo>
                  <a:close/>
                </a:path>
                <a:path w="17559020" h="9894570">
                  <a:moveTo>
                    <a:pt x="10289309" y="6435411"/>
                  </a:moveTo>
                  <a:lnTo>
                    <a:pt x="10284924" y="6435513"/>
                  </a:lnTo>
                  <a:lnTo>
                    <a:pt x="10278920" y="6435714"/>
                  </a:lnTo>
                  <a:lnTo>
                    <a:pt x="10274536" y="6435816"/>
                  </a:lnTo>
                  <a:lnTo>
                    <a:pt x="10270873" y="6439778"/>
                  </a:lnTo>
                  <a:lnTo>
                    <a:pt x="10270976" y="6444162"/>
                  </a:lnTo>
                  <a:lnTo>
                    <a:pt x="10270838" y="6447260"/>
                  </a:lnTo>
                  <a:lnTo>
                    <a:pt x="10272797" y="6450068"/>
                  </a:lnTo>
                  <a:lnTo>
                    <a:pt x="10277137" y="6451920"/>
                  </a:lnTo>
                  <a:lnTo>
                    <a:pt x="10279424" y="6452106"/>
                  </a:lnTo>
                  <a:lnTo>
                    <a:pt x="10285428" y="6451905"/>
                  </a:lnTo>
                  <a:lnTo>
                    <a:pt x="10289813" y="6451803"/>
                  </a:lnTo>
                  <a:lnTo>
                    <a:pt x="10293475" y="6447842"/>
                  </a:lnTo>
                  <a:lnTo>
                    <a:pt x="10293269" y="6439073"/>
                  </a:lnTo>
                  <a:lnTo>
                    <a:pt x="10289309" y="6435411"/>
                  </a:lnTo>
                  <a:close/>
                </a:path>
                <a:path w="17559020" h="9894570">
                  <a:moveTo>
                    <a:pt x="1476294" y="2657524"/>
                  </a:moveTo>
                  <a:lnTo>
                    <a:pt x="1471099" y="2657676"/>
                  </a:lnTo>
                  <a:lnTo>
                    <a:pt x="1468055" y="2661112"/>
                  </a:lnTo>
                  <a:lnTo>
                    <a:pt x="1465154" y="2664215"/>
                  </a:lnTo>
                  <a:lnTo>
                    <a:pt x="1465305" y="2669409"/>
                  </a:lnTo>
                  <a:lnTo>
                    <a:pt x="1468742" y="2672453"/>
                  </a:lnTo>
                  <a:lnTo>
                    <a:pt x="1473371" y="2676401"/>
                  </a:lnTo>
                  <a:lnTo>
                    <a:pt x="1473896" y="2677020"/>
                  </a:lnTo>
                  <a:lnTo>
                    <a:pt x="1478569" y="2679013"/>
                  </a:lnTo>
                  <a:lnTo>
                    <a:pt x="1482429" y="2678291"/>
                  </a:lnTo>
                  <a:lnTo>
                    <a:pt x="1484712" y="2675714"/>
                  </a:lnTo>
                  <a:lnTo>
                    <a:pt x="1487613" y="2672612"/>
                  </a:lnTo>
                  <a:lnTo>
                    <a:pt x="1487461" y="2667418"/>
                  </a:lnTo>
                  <a:lnTo>
                    <a:pt x="1484025" y="2664374"/>
                  </a:lnTo>
                  <a:lnTo>
                    <a:pt x="1479396" y="2660426"/>
                  </a:lnTo>
                  <a:lnTo>
                    <a:pt x="1476294" y="2657524"/>
                  </a:lnTo>
                  <a:close/>
                </a:path>
                <a:path w="17559020" h="9894570">
                  <a:moveTo>
                    <a:pt x="15321767" y="8563546"/>
                  </a:moveTo>
                  <a:lnTo>
                    <a:pt x="15316763" y="8564174"/>
                  </a:lnTo>
                  <a:lnTo>
                    <a:pt x="15311343" y="8571331"/>
                  </a:lnTo>
                  <a:lnTo>
                    <a:pt x="15311971" y="8576333"/>
                  </a:lnTo>
                  <a:lnTo>
                    <a:pt x="15320322" y="8582658"/>
                  </a:lnTo>
                  <a:lnTo>
                    <a:pt x="15321990" y="8583370"/>
                  </a:lnTo>
                  <a:lnTo>
                    <a:pt x="15321847" y="8583704"/>
                  </a:lnTo>
                  <a:lnTo>
                    <a:pt x="15325186" y="8585128"/>
                  </a:lnTo>
                  <a:lnTo>
                    <a:pt x="15329186" y="8584072"/>
                  </a:lnTo>
                  <a:lnTo>
                    <a:pt x="15331612" y="8581161"/>
                  </a:lnTo>
                  <a:lnTo>
                    <a:pt x="15334322" y="8577582"/>
                  </a:lnTo>
                  <a:lnTo>
                    <a:pt x="15333695" y="8572579"/>
                  </a:lnTo>
                  <a:lnTo>
                    <a:pt x="15321767" y="8563546"/>
                  </a:lnTo>
                  <a:close/>
                </a:path>
                <a:path w="17559020" h="9894570">
                  <a:moveTo>
                    <a:pt x="10378467" y="6433591"/>
                  </a:moveTo>
                  <a:lnTo>
                    <a:pt x="10374084" y="6433694"/>
                  </a:lnTo>
                  <a:lnTo>
                    <a:pt x="10368080" y="6433895"/>
                  </a:lnTo>
                  <a:lnTo>
                    <a:pt x="10363696" y="6433998"/>
                  </a:lnTo>
                  <a:lnTo>
                    <a:pt x="10360033" y="6437959"/>
                  </a:lnTo>
                  <a:lnTo>
                    <a:pt x="10360136" y="6442344"/>
                  </a:lnTo>
                  <a:lnTo>
                    <a:pt x="10359998" y="6445442"/>
                  </a:lnTo>
                  <a:lnTo>
                    <a:pt x="10362291" y="6448391"/>
                  </a:lnTo>
                  <a:lnTo>
                    <a:pt x="10366296" y="6450100"/>
                  </a:lnTo>
                  <a:lnTo>
                    <a:pt x="10368584" y="6450287"/>
                  </a:lnTo>
                  <a:lnTo>
                    <a:pt x="10374588" y="6450087"/>
                  </a:lnTo>
                  <a:lnTo>
                    <a:pt x="10378972" y="6449983"/>
                  </a:lnTo>
                  <a:lnTo>
                    <a:pt x="10382635" y="6446022"/>
                  </a:lnTo>
                  <a:lnTo>
                    <a:pt x="10382430" y="6437254"/>
                  </a:lnTo>
                  <a:lnTo>
                    <a:pt x="10378467" y="6433591"/>
                  </a:lnTo>
                  <a:close/>
                </a:path>
                <a:path w="17559020" h="9894570">
                  <a:moveTo>
                    <a:pt x="15250384" y="8509817"/>
                  </a:moveTo>
                  <a:lnTo>
                    <a:pt x="15245380" y="8510444"/>
                  </a:lnTo>
                  <a:lnTo>
                    <a:pt x="15239959" y="8517602"/>
                  </a:lnTo>
                  <a:lnTo>
                    <a:pt x="15240589" y="8522605"/>
                  </a:lnTo>
                  <a:lnTo>
                    <a:pt x="15248937" y="8528928"/>
                  </a:lnTo>
                  <a:lnTo>
                    <a:pt x="15250607" y="8529640"/>
                  </a:lnTo>
                  <a:lnTo>
                    <a:pt x="15250465" y="8529974"/>
                  </a:lnTo>
                  <a:lnTo>
                    <a:pt x="15253802" y="8531398"/>
                  </a:lnTo>
                  <a:lnTo>
                    <a:pt x="15257805" y="8530344"/>
                  </a:lnTo>
                  <a:lnTo>
                    <a:pt x="15260230" y="8527432"/>
                  </a:lnTo>
                  <a:lnTo>
                    <a:pt x="15262940" y="8523853"/>
                  </a:lnTo>
                  <a:lnTo>
                    <a:pt x="15262312" y="8518850"/>
                  </a:lnTo>
                  <a:lnTo>
                    <a:pt x="15250384" y="8509817"/>
                  </a:lnTo>
                  <a:close/>
                </a:path>
                <a:path w="17559020" h="9894570">
                  <a:moveTo>
                    <a:pt x="1410665" y="2596780"/>
                  </a:moveTo>
                  <a:lnTo>
                    <a:pt x="1405470" y="2596932"/>
                  </a:lnTo>
                  <a:lnTo>
                    <a:pt x="1399382" y="2603804"/>
                  </a:lnTo>
                  <a:lnTo>
                    <a:pt x="1399534" y="2608998"/>
                  </a:lnTo>
                  <a:lnTo>
                    <a:pt x="1402970" y="2612043"/>
                  </a:lnTo>
                  <a:lnTo>
                    <a:pt x="1407457" y="2616324"/>
                  </a:lnTo>
                  <a:lnTo>
                    <a:pt x="1407982" y="2616942"/>
                  </a:lnTo>
                  <a:lnTo>
                    <a:pt x="1412990" y="2619079"/>
                  </a:lnTo>
                  <a:lnTo>
                    <a:pt x="1416849" y="2618357"/>
                  </a:lnTo>
                  <a:lnTo>
                    <a:pt x="1422176" y="2612344"/>
                  </a:lnTo>
                  <a:lnTo>
                    <a:pt x="1422024" y="2607150"/>
                  </a:lnTo>
                  <a:lnTo>
                    <a:pt x="1418587" y="2604106"/>
                  </a:lnTo>
                  <a:lnTo>
                    <a:pt x="1414101" y="2599824"/>
                  </a:lnTo>
                  <a:lnTo>
                    <a:pt x="1410665" y="2596780"/>
                  </a:lnTo>
                  <a:close/>
                </a:path>
                <a:path w="17559020" h="9894570">
                  <a:moveTo>
                    <a:pt x="15178808" y="8455610"/>
                  </a:moveTo>
                  <a:lnTo>
                    <a:pt x="15173807" y="8456239"/>
                  </a:lnTo>
                  <a:lnTo>
                    <a:pt x="15168386" y="8463397"/>
                  </a:lnTo>
                  <a:lnTo>
                    <a:pt x="15169013" y="8468399"/>
                  </a:lnTo>
                  <a:lnTo>
                    <a:pt x="15177363" y="8474723"/>
                  </a:lnTo>
                  <a:lnTo>
                    <a:pt x="15179365" y="8475577"/>
                  </a:lnTo>
                  <a:lnTo>
                    <a:pt x="15178891" y="8475769"/>
                  </a:lnTo>
                  <a:lnTo>
                    <a:pt x="15182229" y="8477193"/>
                  </a:lnTo>
                  <a:lnTo>
                    <a:pt x="15186230" y="8476138"/>
                  </a:lnTo>
                  <a:lnTo>
                    <a:pt x="15188656" y="8473226"/>
                  </a:lnTo>
                  <a:lnTo>
                    <a:pt x="15191365" y="8469647"/>
                  </a:lnTo>
                  <a:lnTo>
                    <a:pt x="15190738" y="8464646"/>
                  </a:lnTo>
                  <a:lnTo>
                    <a:pt x="15178808" y="8455610"/>
                  </a:lnTo>
                  <a:close/>
                </a:path>
                <a:path w="17559020" h="9894570">
                  <a:moveTo>
                    <a:pt x="10467913" y="6431105"/>
                  </a:moveTo>
                  <a:lnTo>
                    <a:pt x="10463529" y="6431207"/>
                  </a:lnTo>
                  <a:lnTo>
                    <a:pt x="10457525" y="6431409"/>
                  </a:lnTo>
                  <a:lnTo>
                    <a:pt x="10453140" y="6431512"/>
                  </a:lnTo>
                  <a:lnTo>
                    <a:pt x="10449477" y="6435472"/>
                  </a:lnTo>
                  <a:lnTo>
                    <a:pt x="10449580" y="6439857"/>
                  </a:lnTo>
                  <a:lnTo>
                    <a:pt x="10449443" y="6442954"/>
                  </a:lnTo>
                  <a:lnTo>
                    <a:pt x="10451735" y="6445905"/>
                  </a:lnTo>
                  <a:lnTo>
                    <a:pt x="10455741" y="6447613"/>
                  </a:lnTo>
                  <a:lnTo>
                    <a:pt x="10458029" y="6447800"/>
                  </a:lnTo>
                  <a:lnTo>
                    <a:pt x="10464032" y="6447600"/>
                  </a:lnTo>
                  <a:lnTo>
                    <a:pt x="10468417" y="6447497"/>
                  </a:lnTo>
                  <a:lnTo>
                    <a:pt x="10472079" y="6443535"/>
                  </a:lnTo>
                  <a:lnTo>
                    <a:pt x="10471874" y="6434767"/>
                  </a:lnTo>
                  <a:lnTo>
                    <a:pt x="10467913" y="6431105"/>
                  </a:lnTo>
                  <a:close/>
                </a:path>
                <a:path w="17559020" h="9894570">
                  <a:moveTo>
                    <a:pt x="1345036" y="2536036"/>
                  </a:moveTo>
                  <a:lnTo>
                    <a:pt x="1339984" y="2535854"/>
                  </a:lnTo>
                  <a:lnTo>
                    <a:pt x="1336940" y="2539290"/>
                  </a:lnTo>
                  <a:lnTo>
                    <a:pt x="1333562" y="2542583"/>
                  </a:lnTo>
                  <a:lnTo>
                    <a:pt x="1333714" y="2547778"/>
                  </a:lnTo>
                  <a:lnTo>
                    <a:pt x="1337150" y="2550822"/>
                  </a:lnTo>
                  <a:lnTo>
                    <a:pt x="1341637" y="2555103"/>
                  </a:lnTo>
                  <a:lnTo>
                    <a:pt x="1342496" y="2555864"/>
                  </a:lnTo>
                  <a:lnTo>
                    <a:pt x="1344165" y="2556576"/>
                  </a:lnTo>
                  <a:lnTo>
                    <a:pt x="1344023" y="2556910"/>
                  </a:lnTo>
                  <a:lnTo>
                    <a:pt x="1347027" y="2558192"/>
                  </a:lnTo>
                  <a:lnTo>
                    <a:pt x="1350886" y="2557470"/>
                  </a:lnTo>
                  <a:lnTo>
                    <a:pt x="1353169" y="2554894"/>
                  </a:lnTo>
                  <a:lnTo>
                    <a:pt x="1356547" y="2551599"/>
                  </a:lnTo>
                  <a:lnTo>
                    <a:pt x="1356395" y="2546405"/>
                  </a:lnTo>
                  <a:lnTo>
                    <a:pt x="1352959" y="2543361"/>
                  </a:lnTo>
                  <a:lnTo>
                    <a:pt x="1348472" y="2539080"/>
                  </a:lnTo>
                  <a:lnTo>
                    <a:pt x="1345036" y="2536036"/>
                  </a:lnTo>
                  <a:close/>
                </a:path>
                <a:path w="17559020" h="9894570">
                  <a:moveTo>
                    <a:pt x="15107709" y="8401213"/>
                  </a:moveTo>
                  <a:lnTo>
                    <a:pt x="15102707" y="8401842"/>
                  </a:lnTo>
                  <a:lnTo>
                    <a:pt x="15097288" y="8409000"/>
                  </a:lnTo>
                  <a:lnTo>
                    <a:pt x="15097915" y="8414002"/>
                  </a:lnTo>
                  <a:lnTo>
                    <a:pt x="15106266" y="8420326"/>
                  </a:lnTo>
                  <a:lnTo>
                    <a:pt x="15108268" y="8421181"/>
                  </a:lnTo>
                  <a:lnTo>
                    <a:pt x="15107792" y="8421372"/>
                  </a:lnTo>
                  <a:lnTo>
                    <a:pt x="15111131" y="8422796"/>
                  </a:lnTo>
                  <a:lnTo>
                    <a:pt x="15115131" y="8421740"/>
                  </a:lnTo>
                  <a:lnTo>
                    <a:pt x="15117556" y="8418829"/>
                  </a:lnTo>
                  <a:lnTo>
                    <a:pt x="15120267" y="8415250"/>
                  </a:lnTo>
                  <a:lnTo>
                    <a:pt x="15119639" y="8410248"/>
                  </a:lnTo>
                  <a:lnTo>
                    <a:pt x="15107709" y="8401213"/>
                  </a:lnTo>
                  <a:close/>
                </a:path>
                <a:path w="17559020" h="9894570">
                  <a:moveTo>
                    <a:pt x="15037089" y="8346626"/>
                  </a:moveTo>
                  <a:lnTo>
                    <a:pt x="15032086" y="8347254"/>
                  </a:lnTo>
                  <a:lnTo>
                    <a:pt x="15026664" y="8354411"/>
                  </a:lnTo>
                  <a:lnTo>
                    <a:pt x="15027292" y="8359413"/>
                  </a:lnTo>
                  <a:lnTo>
                    <a:pt x="15035644" y="8365739"/>
                  </a:lnTo>
                  <a:lnTo>
                    <a:pt x="15037646" y="8366593"/>
                  </a:lnTo>
                  <a:lnTo>
                    <a:pt x="15037170" y="8366784"/>
                  </a:lnTo>
                  <a:lnTo>
                    <a:pt x="15040508" y="8368207"/>
                  </a:lnTo>
                  <a:lnTo>
                    <a:pt x="15044509" y="8367152"/>
                  </a:lnTo>
                  <a:lnTo>
                    <a:pt x="15046934" y="8364241"/>
                  </a:lnTo>
                  <a:lnTo>
                    <a:pt x="15049645" y="8360662"/>
                  </a:lnTo>
                  <a:lnTo>
                    <a:pt x="15049017" y="8355660"/>
                  </a:lnTo>
                  <a:lnTo>
                    <a:pt x="15037089" y="8346626"/>
                  </a:lnTo>
                  <a:close/>
                </a:path>
                <a:path w="17559020" h="9894570">
                  <a:moveTo>
                    <a:pt x="1280168" y="2474432"/>
                  </a:moveTo>
                  <a:lnTo>
                    <a:pt x="1275117" y="2474251"/>
                  </a:lnTo>
                  <a:lnTo>
                    <a:pt x="1269029" y="2481123"/>
                  </a:lnTo>
                  <a:lnTo>
                    <a:pt x="1268846" y="2486175"/>
                  </a:lnTo>
                  <a:lnTo>
                    <a:pt x="1272282" y="2489219"/>
                  </a:lnTo>
                  <a:lnTo>
                    <a:pt x="1276769" y="2493500"/>
                  </a:lnTo>
                  <a:lnTo>
                    <a:pt x="1277628" y="2494261"/>
                  </a:lnTo>
                  <a:lnTo>
                    <a:pt x="1282302" y="2496255"/>
                  </a:lnTo>
                  <a:lnTo>
                    <a:pt x="1286018" y="2495867"/>
                  </a:lnTo>
                  <a:lnTo>
                    <a:pt x="1291345" y="2489853"/>
                  </a:lnTo>
                  <a:lnTo>
                    <a:pt x="1291528" y="2484802"/>
                  </a:lnTo>
                  <a:lnTo>
                    <a:pt x="1288091" y="2481758"/>
                  </a:lnTo>
                  <a:lnTo>
                    <a:pt x="1283605" y="2477477"/>
                  </a:lnTo>
                  <a:lnTo>
                    <a:pt x="1280168" y="2474432"/>
                  </a:lnTo>
                  <a:close/>
                </a:path>
                <a:path w="17559020" h="9894570">
                  <a:moveTo>
                    <a:pt x="10557307" y="6427807"/>
                  </a:moveTo>
                  <a:lnTo>
                    <a:pt x="10552924" y="6427910"/>
                  </a:lnTo>
                  <a:lnTo>
                    <a:pt x="10546919" y="6428111"/>
                  </a:lnTo>
                  <a:lnTo>
                    <a:pt x="10542536" y="6428215"/>
                  </a:lnTo>
                  <a:lnTo>
                    <a:pt x="10538873" y="6432176"/>
                  </a:lnTo>
                  <a:lnTo>
                    <a:pt x="10538976" y="6436560"/>
                  </a:lnTo>
                  <a:lnTo>
                    <a:pt x="10539172" y="6439801"/>
                  </a:lnTo>
                  <a:lnTo>
                    <a:pt x="10541130" y="6442608"/>
                  </a:lnTo>
                  <a:lnTo>
                    <a:pt x="10545136" y="6444316"/>
                  </a:lnTo>
                  <a:lnTo>
                    <a:pt x="10547424" y="6444504"/>
                  </a:lnTo>
                  <a:lnTo>
                    <a:pt x="10553428" y="6444303"/>
                  </a:lnTo>
                  <a:lnTo>
                    <a:pt x="10557812" y="6444200"/>
                  </a:lnTo>
                  <a:lnTo>
                    <a:pt x="10561475" y="6440239"/>
                  </a:lnTo>
                  <a:lnTo>
                    <a:pt x="10561270" y="6431470"/>
                  </a:lnTo>
                  <a:lnTo>
                    <a:pt x="10557307" y="6427807"/>
                  </a:lnTo>
                  <a:close/>
                </a:path>
                <a:path w="17559020" h="9894570">
                  <a:moveTo>
                    <a:pt x="14966467" y="8292038"/>
                  </a:moveTo>
                  <a:lnTo>
                    <a:pt x="14961464" y="8292665"/>
                  </a:lnTo>
                  <a:lnTo>
                    <a:pt x="14956043" y="8299822"/>
                  </a:lnTo>
                  <a:lnTo>
                    <a:pt x="14956670" y="8304825"/>
                  </a:lnTo>
                  <a:lnTo>
                    <a:pt x="14965021" y="8311149"/>
                  </a:lnTo>
                  <a:lnTo>
                    <a:pt x="14967025" y="8312004"/>
                  </a:lnTo>
                  <a:lnTo>
                    <a:pt x="14966548" y="8312195"/>
                  </a:lnTo>
                  <a:lnTo>
                    <a:pt x="14969886" y="8313619"/>
                  </a:lnTo>
                  <a:lnTo>
                    <a:pt x="14973886" y="8312564"/>
                  </a:lnTo>
                  <a:lnTo>
                    <a:pt x="14976312" y="8309653"/>
                  </a:lnTo>
                  <a:lnTo>
                    <a:pt x="14979022" y="8306074"/>
                  </a:lnTo>
                  <a:lnTo>
                    <a:pt x="14978396" y="8301072"/>
                  </a:lnTo>
                  <a:lnTo>
                    <a:pt x="14966467" y="8292038"/>
                  </a:lnTo>
                  <a:close/>
                </a:path>
                <a:path w="17559020" h="9894570">
                  <a:moveTo>
                    <a:pt x="1217682" y="2411871"/>
                  </a:moveTo>
                  <a:lnTo>
                    <a:pt x="1212488" y="2412023"/>
                  </a:lnTo>
                  <a:lnTo>
                    <a:pt x="1206017" y="2417943"/>
                  </a:lnTo>
                  <a:lnTo>
                    <a:pt x="1206168" y="2423138"/>
                  </a:lnTo>
                  <a:lnTo>
                    <a:pt x="1209128" y="2426374"/>
                  </a:lnTo>
                  <a:lnTo>
                    <a:pt x="1213282" y="2430512"/>
                  </a:lnTo>
                  <a:lnTo>
                    <a:pt x="1213665" y="2431465"/>
                  </a:lnTo>
                  <a:lnTo>
                    <a:pt x="1218672" y="2433600"/>
                  </a:lnTo>
                  <a:lnTo>
                    <a:pt x="1222054" y="2433071"/>
                  </a:lnTo>
                  <a:lnTo>
                    <a:pt x="1224671" y="2430636"/>
                  </a:lnTo>
                  <a:lnTo>
                    <a:pt x="1227906" y="2427676"/>
                  </a:lnTo>
                  <a:lnTo>
                    <a:pt x="1227755" y="2422481"/>
                  </a:lnTo>
                  <a:lnTo>
                    <a:pt x="1224795" y="2419246"/>
                  </a:lnTo>
                  <a:lnTo>
                    <a:pt x="1220642" y="2415107"/>
                  </a:lnTo>
                  <a:lnTo>
                    <a:pt x="1217682" y="2411871"/>
                  </a:lnTo>
                  <a:close/>
                </a:path>
                <a:path w="17559020" h="9894570">
                  <a:moveTo>
                    <a:pt x="10646368" y="6424369"/>
                  </a:moveTo>
                  <a:lnTo>
                    <a:pt x="10641985" y="6424472"/>
                  </a:lnTo>
                  <a:lnTo>
                    <a:pt x="10635981" y="6424672"/>
                  </a:lnTo>
                  <a:lnTo>
                    <a:pt x="10631597" y="6424775"/>
                  </a:lnTo>
                  <a:lnTo>
                    <a:pt x="10627934" y="6428737"/>
                  </a:lnTo>
                  <a:lnTo>
                    <a:pt x="10628037" y="6433120"/>
                  </a:lnTo>
                  <a:lnTo>
                    <a:pt x="10628233" y="6436361"/>
                  </a:lnTo>
                  <a:lnTo>
                    <a:pt x="10630191" y="6439170"/>
                  </a:lnTo>
                  <a:lnTo>
                    <a:pt x="10634197" y="6440878"/>
                  </a:lnTo>
                  <a:lnTo>
                    <a:pt x="10636485" y="6441065"/>
                  </a:lnTo>
                  <a:lnTo>
                    <a:pt x="10642489" y="6440864"/>
                  </a:lnTo>
                  <a:lnTo>
                    <a:pt x="10646873" y="6440760"/>
                  </a:lnTo>
                  <a:lnTo>
                    <a:pt x="10650537" y="6436800"/>
                  </a:lnTo>
                  <a:lnTo>
                    <a:pt x="10650331" y="6428032"/>
                  </a:lnTo>
                  <a:lnTo>
                    <a:pt x="10646368" y="6424369"/>
                  </a:lnTo>
                  <a:close/>
                </a:path>
                <a:path w="17559020" h="9894570">
                  <a:moveTo>
                    <a:pt x="14895986" y="8237115"/>
                  </a:moveTo>
                  <a:lnTo>
                    <a:pt x="14890984" y="8237743"/>
                  </a:lnTo>
                  <a:lnTo>
                    <a:pt x="14885563" y="8244901"/>
                  </a:lnTo>
                  <a:lnTo>
                    <a:pt x="14886191" y="8249903"/>
                  </a:lnTo>
                  <a:lnTo>
                    <a:pt x="14894542" y="8256227"/>
                  </a:lnTo>
                  <a:lnTo>
                    <a:pt x="14896545" y="8257082"/>
                  </a:lnTo>
                  <a:lnTo>
                    <a:pt x="14896067" y="8257273"/>
                  </a:lnTo>
                  <a:lnTo>
                    <a:pt x="14899406" y="8258697"/>
                  </a:lnTo>
                  <a:lnTo>
                    <a:pt x="14903408" y="8257642"/>
                  </a:lnTo>
                  <a:lnTo>
                    <a:pt x="14905834" y="8254731"/>
                  </a:lnTo>
                  <a:lnTo>
                    <a:pt x="14908545" y="8251152"/>
                  </a:lnTo>
                  <a:lnTo>
                    <a:pt x="14907915" y="8246149"/>
                  </a:lnTo>
                  <a:lnTo>
                    <a:pt x="14895986" y="8237115"/>
                  </a:lnTo>
                  <a:close/>
                </a:path>
                <a:path w="17559020" h="9894570">
                  <a:moveTo>
                    <a:pt x="14825507" y="8182192"/>
                  </a:moveTo>
                  <a:lnTo>
                    <a:pt x="14820504" y="8182821"/>
                  </a:lnTo>
                  <a:lnTo>
                    <a:pt x="14815084" y="8189979"/>
                  </a:lnTo>
                  <a:lnTo>
                    <a:pt x="14815712" y="8194981"/>
                  </a:lnTo>
                  <a:lnTo>
                    <a:pt x="14824062" y="8201305"/>
                  </a:lnTo>
                  <a:lnTo>
                    <a:pt x="14826064" y="8202159"/>
                  </a:lnTo>
                  <a:lnTo>
                    <a:pt x="14825588" y="8202350"/>
                  </a:lnTo>
                  <a:lnTo>
                    <a:pt x="14828927" y="8203774"/>
                  </a:lnTo>
                  <a:lnTo>
                    <a:pt x="14832929" y="8202720"/>
                  </a:lnTo>
                  <a:lnTo>
                    <a:pt x="14835355" y="8199808"/>
                  </a:lnTo>
                  <a:lnTo>
                    <a:pt x="14838065" y="8196230"/>
                  </a:lnTo>
                  <a:lnTo>
                    <a:pt x="14837435" y="8191227"/>
                  </a:lnTo>
                  <a:lnTo>
                    <a:pt x="14825507" y="8182192"/>
                  </a:lnTo>
                  <a:close/>
                </a:path>
                <a:path w="17559020" h="9894570">
                  <a:moveTo>
                    <a:pt x="1154478" y="2348217"/>
                  </a:moveTo>
                  <a:lnTo>
                    <a:pt x="1149284" y="2348368"/>
                  </a:lnTo>
                  <a:lnTo>
                    <a:pt x="1142813" y="2354288"/>
                  </a:lnTo>
                  <a:lnTo>
                    <a:pt x="1142965" y="2359482"/>
                  </a:lnTo>
                  <a:lnTo>
                    <a:pt x="1145925" y="2362718"/>
                  </a:lnTo>
                  <a:lnTo>
                    <a:pt x="1150078" y="2366857"/>
                  </a:lnTo>
                  <a:lnTo>
                    <a:pt x="1150795" y="2367952"/>
                  </a:lnTo>
                  <a:lnTo>
                    <a:pt x="1155467" y="2369945"/>
                  </a:lnTo>
                  <a:lnTo>
                    <a:pt x="1158851" y="2369416"/>
                  </a:lnTo>
                  <a:lnTo>
                    <a:pt x="1161468" y="2366980"/>
                  </a:lnTo>
                  <a:lnTo>
                    <a:pt x="1164704" y="2364020"/>
                  </a:lnTo>
                  <a:lnTo>
                    <a:pt x="1164551" y="2358826"/>
                  </a:lnTo>
                  <a:lnTo>
                    <a:pt x="1161592" y="2355591"/>
                  </a:lnTo>
                  <a:lnTo>
                    <a:pt x="1157439" y="2351452"/>
                  </a:lnTo>
                  <a:lnTo>
                    <a:pt x="1154478" y="2348217"/>
                  </a:lnTo>
                  <a:close/>
                </a:path>
                <a:path w="17559020" h="9894570">
                  <a:moveTo>
                    <a:pt x="10735240" y="6420454"/>
                  </a:moveTo>
                  <a:lnTo>
                    <a:pt x="10730855" y="6420556"/>
                  </a:lnTo>
                  <a:lnTo>
                    <a:pt x="10724851" y="6420756"/>
                  </a:lnTo>
                  <a:lnTo>
                    <a:pt x="10720801" y="6421002"/>
                  </a:lnTo>
                  <a:lnTo>
                    <a:pt x="10717139" y="6424964"/>
                  </a:lnTo>
                  <a:lnTo>
                    <a:pt x="10717241" y="6429348"/>
                  </a:lnTo>
                  <a:lnTo>
                    <a:pt x="10717437" y="6432588"/>
                  </a:lnTo>
                  <a:lnTo>
                    <a:pt x="10719396" y="6435396"/>
                  </a:lnTo>
                  <a:lnTo>
                    <a:pt x="10722067" y="6436535"/>
                  </a:lnTo>
                  <a:lnTo>
                    <a:pt x="10722209" y="6436202"/>
                  </a:lnTo>
                  <a:lnTo>
                    <a:pt x="10723543" y="6436771"/>
                  </a:lnTo>
                  <a:lnTo>
                    <a:pt x="10725831" y="6436958"/>
                  </a:lnTo>
                  <a:lnTo>
                    <a:pt x="10731835" y="6436757"/>
                  </a:lnTo>
                  <a:lnTo>
                    <a:pt x="10736029" y="6436179"/>
                  </a:lnTo>
                  <a:lnTo>
                    <a:pt x="10739548" y="6432550"/>
                  </a:lnTo>
                  <a:lnTo>
                    <a:pt x="10739447" y="6428166"/>
                  </a:lnTo>
                  <a:lnTo>
                    <a:pt x="10738867" y="6423974"/>
                  </a:lnTo>
                  <a:lnTo>
                    <a:pt x="10735240" y="6420454"/>
                  </a:lnTo>
                  <a:close/>
                </a:path>
                <a:path w="17559020" h="9894570">
                  <a:moveTo>
                    <a:pt x="14755646" y="8126745"/>
                  </a:moveTo>
                  <a:lnTo>
                    <a:pt x="14750309" y="8127230"/>
                  </a:lnTo>
                  <a:lnTo>
                    <a:pt x="14747599" y="8130809"/>
                  </a:lnTo>
                  <a:lnTo>
                    <a:pt x="14745031" y="8134054"/>
                  </a:lnTo>
                  <a:lnTo>
                    <a:pt x="14745518" y="8139391"/>
                  </a:lnTo>
                  <a:lnTo>
                    <a:pt x="14753866" y="8145715"/>
                  </a:lnTo>
                  <a:lnTo>
                    <a:pt x="14755870" y="8146570"/>
                  </a:lnTo>
                  <a:lnTo>
                    <a:pt x="14755394" y="8146760"/>
                  </a:lnTo>
                  <a:lnTo>
                    <a:pt x="14758731" y="8148184"/>
                  </a:lnTo>
                  <a:lnTo>
                    <a:pt x="14762734" y="8147131"/>
                  </a:lnTo>
                  <a:lnTo>
                    <a:pt x="14765159" y="8144218"/>
                  </a:lnTo>
                  <a:lnTo>
                    <a:pt x="14767727" y="8140974"/>
                  </a:lnTo>
                  <a:lnTo>
                    <a:pt x="14767241" y="8135637"/>
                  </a:lnTo>
                  <a:lnTo>
                    <a:pt x="14758891" y="8129313"/>
                  </a:lnTo>
                  <a:lnTo>
                    <a:pt x="14755646" y="8126745"/>
                  </a:lnTo>
                  <a:close/>
                </a:path>
                <a:path w="17559020" h="9894570">
                  <a:moveTo>
                    <a:pt x="1092989" y="2283319"/>
                  </a:moveTo>
                  <a:lnTo>
                    <a:pt x="1087795" y="2283471"/>
                  </a:lnTo>
                  <a:lnTo>
                    <a:pt x="1084559" y="2286431"/>
                  </a:lnTo>
                  <a:lnTo>
                    <a:pt x="1081657" y="2289533"/>
                  </a:lnTo>
                  <a:lnTo>
                    <a:pt x="1081475" y="2294585"/>
                  </a:lnTo>
                  <a:lnTo>
                    <a:pt x="1084435" y="2297821"/>
                  </a:lnTo>
                  <a:lnTo>
                    <a:pt x="1088446" y="2302294"/>
                  </a:lnTo>
                  <a:lnTo>
                    <a:pt x="1089163" y="2303389"/>
                  </a:lnTo>
                  <a:lnTo>
                    <a:pt x="1091166" y="2304243"/>
                  </a:lnTo>
                  <a:lnTo>
                    <a:pt x="1090975" y="2303766"/>
                  </a:lnTo>
                  <a:lnTo>
                    <a:pt x="1093979" y="2305048"/>
                  </a:lnTo>
                  <a:lnTo>
                    <a:pt x="1097361" y="2304518"/>
                  </a:lnTo>
                  <a:lnTo>
                    <a:pt x="1099836" y="2302417"/>
                  </a:lnTo>
                  <a:lnTo>
                    <a:pt x="1103071" y="2299457"/>
                  </a:lnTo>
                  <a:lnTo>
                    <a:pt x="1102920" y="2294263"/>
                  </a:lnTo>
                  <a:lnTo>
                    <a:pt x="1099959" y="2291028"/>
                  </a:lnTo>
                  <a:lnTo>
                    <a:pt x="1095949" y="2286554"/>
                  </a:lnTo>
                  <a:lnTo>
                    <a:pt x="1092989" y="2283319"/>
                  </a:lnTo>
                  <a:close/>
                </a:path>
                <a:path w="17559020" h="9894570">
                  <a:moveTo>
                    <a:pt x="14685643" y="8071632"/>
                  </a:moveTo>
                  <a:lnTo>
                    <a:pt x="14680306" y="8072117"/>
                  </a:lnTo>
                  <a:lnTo>
                    <a:pt x="14677595" y="8075696"/>
                  </a:lnTo>
                  <a:lnTo>
                    <a:pt x="14675027" y="8078941"/>
                  </a:lnTo>
                  <a:lnTo>
                    <a:pt x="14675515" y="8084277"/>
                  </a:lnTo>
                  <a:lnTo>
                    <a:pt x="14683863" y="8090601"/>
                  </a:lnTo>
                  <a:lnTo>
                    <a:pt x="14688870" y="8092737"/>
                  </a:lnTo>
                  <a:lnTo>
                    <a:pt x="14692731" y="8092017"/>
                  </a:lnTo>
                  <a:lnTo>
                    <a:pt x="14695156" y="8089105"/>
                  </a:lnTo>
                  <a:lnTo>
                    <a:pt x="14697723" y="8085861"/>
                  </a:lnTo>
                  <a:lnTo>
                    <a:pt x="14697238" y="8080523"/>
                  </a:lnTo>
                  <a:lnTo>
                    <a:pt x="14688888" y="8074200"/>
                  </a:lnTo>
                  <a:lnTo>
                    <a:pt x="14685643" y="8071632"/>
                  </a:lnTo>
                  <a:close/>
                </a:path>
                <a:path w="17559020" h="9894570">
                  <a:moveTo>
                    <a:pt x="10824586" y="6416346"/>
                  </a:moveTo>
                  <a:lnTo>
                    <a:pt x="10820202" y="6416450"/>
                  </a:lnTo>
                  <a:lnTo>
                    <a:pt x="10814197" y="6416649"/>
                  </a:lnTo>
                  <a:lnTo>
                    <a:pt x="10810147" y="6416895"/>
                  </a:lnTo>
                  <a:lnTo>
                    <a:pt x="10806486" y="6420857"/>
                  </a:lnTo>
                  <a:lnTo>
                    <a:pt x="10806587" y="6425241"/>
                  </a:lnTo>
                  <a:lnTo>
                    <a:pt x="10806784" y="6428481"/>
                  </a:lnTo>
                  <a:lnTo>
                    <a:pt x="10808742" y="6431289"/>
                  </a:lnTo>
                  <a:lnTo>
                    <a:pt x="10811413" y="6432429"/>
                  </a:lnTo>
                  <a:lnTo>
                    <a:pt x="10811555" y="6432095"/>
                  </a:lnTo>
                  <a:lnTo>
                    <a:pt x="10812891" y="6432665"/>
                  </a:lnTo>
                  <a:lnTo>
                    <a:pt x="10815178" y="6432851"/>
                  </a:lnTo>
                  <a:lnTo>
                    <a:pt x="10821182" y="6432650"/>
                  </a:lnTo>
                  <a:lnTo>
                    <a:pt x="10825375" y="6432072"/>
                  </a:lnTo>
                  <a:lnTo>
                    <a:pt x="10828896" y="6428444"/>
                  </a:lnTo>
                  <a:lnTo>
                    <a:pt x="10828793" y="6424059"/>
                  </a:lnTo>
                  <a:lnTo>
                    <a:pt x="10828213" y="6419867"/>
                  </a:lnTo>
                  <a:lnTo>
                    <a:pt x="10824586" y="6416346"/>
                  </a:lnTo>
                  <a:close/>
                </a:path>
                <a:path w="17559020" h="9894570">
                  <a:moveTo>
                    <a:pt x="14615591" y="8015709"/>
                  </a:moveTo>
                  <a:lnTo>
                    <a:pt x="14610253" y="8016194"/>
                  </a:lnTo>
                  <a:lnTo>
                    <a:pt x="14604833" y="8023351"/>
                  </a:lnTo>
                  <a:lnTo>
                    <a:pt x="14605319" y="8028687"/>
                  </a:lnTo>
                  <a:lnTo>
                    <a:pt x="14613668" y="8035012"/>
                  </a:lnTo>
                  <a:lnTo>
                    <a:pt x="14619010" y="8037290"/>
                  </a:lnTo>
                  <a:lnTo>
                    <a:pt x="14622869" y="8036569"/>
                  </a:lnTo>
                  <a:lnTo>
                    <a:pt x="14625295" y="8033658"/>
                  </a:lnTo>
                  <a:lnTo>
                    <a:pt x="14628006" y="8030079"/>
                  </a:lnTo>
                  <a:lnTo>
                    <a:pt x="14627519" y="8024742"/>
                  </a:lnTo>
                  <a:lnTo>
                    <a:pt x="14615591" y="8015709"/>
                  </a:lnTo>
                  <a:close/>
                </a:path>
                <a:path w="17559020" h="9894570">
                  <a:moveTo>
                    <a:pt x="1032452" y="2218038"/>
                  </a:moveTo>
                  <a:lnTo>
                    <a:pt x="1027399" y="2217857"/>
                  </a:lnTo>
                  <a:lnTo>
                    <a:pt x="1024164" y="2220816"/>
                  </a:lnTo>
                  <a:lnTo>
                    <a:pt x="1020786" y="2224110"/>
                  </a:lnTo>
                  <a:lnTo>
                    <a:pt x="1020604" y="2229163"/>
                  </a:lnTo>
                  <a:lnTo>
                    <a:pt x="1023564" y="2232398"/>
                  </a:lnTo>
                  <a:lnTo>
                    <a:pt x="1027575" y="2236871"/>
                  </a:lnTo>
                  <a:lnTo>
                    <a:pt x="1028292" y="2237966"/>
                  </a:lnTo>
                  <a:lnTo>
                    <a:pt x="1033299" y="2240101"/>
                  </a:lnTo>
                  <a:lnTo>
                    <a:pt x="1036682" y="2239572"/>
                  </a:lnTo>
                  <a:lnTo>
                    <a:pt x="1039156" y="2237471"/>
                  </a:lnTo>
                  <a:lnTo>
                    <a:pt x="1042534" y="2234177"/>
                  </a:lnTo>
                  <a:lnTo>
                    <a:pt x="1042716" y="2229125"/>
                  </a:lnTo>
                  <a:lnTo>
                    <a:pt x="1039756" y="2225889"/>
                  </a:lnTo>
                  <a:lnTo>
                    <a:pt x="1035745" y="2221417"/>
                  </a:lnTo>
                  <a:lnTo>
                    <a:pt x="1032452" y="2218038"/>
                  </a:lnTo>
                  <a:close/>
                </a:path>
                <a:path w="17559020" h="9894570">
                  <a:moveTo>
                    <a:pt x="10913932" y="6412239"/>
                  </a:moveTo>
                  <a:lnTo>
                    <a:pt x="10909549" y="6412343"/>
                  </a:lnTo>
                  <a:lnTo>
                    <a:pt x="10903543" y="6412543"/>
                  </a:lnTo>
                  <a:lnTo>
                    <a:pt x="10899493" y="6412789"/>
                  </a:lnTo>
                  <a:lnTo>
                    <a:pt x="10895831" y="6416751"/>
                  </a:lnTo>
                  <a:lnTo>
                    <a:pt x="10895935" y="6421135"/>
                  </a:lnTo>
                  <a:lnTo>
                    <a:pt x="10896130" y="6424374"/>
                  </a:lnTo>
                  <a:lnTo>
                    <a:pt x="10898088" y="6427182"/>
                  </a:lnTo>
                  <a:lnTo>
                    <a:pt x="10900759" y="6428322"/>
                  </a:lnTo>
                  <a:lnTo>
                    <a:pt x="10900902" y="6427988"/>
                  </a:lnTo>
                  <a:lnTo>
                    <a:pt x="10902237" y="6428558"/>
                  </a:lnTo>
                  <a:lnTo>
                    <a:pt x="10904524" y="6428744"/>
                  </a:lnTo>
                  <a:lnTo>
                    <a:pt x="10910528" y="6428544"/>
                  </a:lnTo>
                  <a:lnTo>
                    <a:pt x="10914579" y="6428298"/>
                  </a:lnTo>
                  <a:lnTo>
                    <a:pt x="10918242" y="6424337"/>
                  </a:lnTo>
                  <a:lnTo>
                    <a:pt x="10918139" y="6419953"/>
                  </a:lnTo>
                  <a:lnTo>
                    <a:pt x="10917560" y="6415760"/>
                  </a:lnTo>
                  <a:lnTo>
                    <a:pt x="10913932" y="6412239"/>
                  </a:lnTo>
                  <a:close/>
                </a:path>
                <a:path w="17559020" h="9894570">
                  <a:moveTo>
                    <a:pt x="14545873" y="7959927"/>
                  </a:moveTo>
                  <a:lnTo>
                    <a:pt x="14540535" y="7960412"/>
                  </a:lnTo>
                  <a:lnTo>
                    <a:pt x="14535114" y="7967570"/>
                  </a:lnTo>
                  <a:lnTo>
                    <a:pt x="14535600" y="7972907"/>
                  </a:lnTo>
                  <a:lnTo>
                    <a:pt x="14543950" y="7979230"/>
                  </a:lnTo>
                  <a:lnTo>
                    <a:pt x="14549291" y="7981509"/>
                  </a:lnTo>
                  <a:lnTo>
                    <a:pt x="14553150" y="7980787"/>
                  </a:lnTo>
                  <a:lnTo>
                    <a:pt x="14555575" y="7977877"/>
                  </a:lnTo>
                  <a:lnTo>
                    <a:pt x="14558284" y="7974297"/>
                  </a:lnTo>
                  <a:lnTo>
                    <a:pt x="14557801" y="7968961"/>
                  </a:lnTo>
                  <a:lnTo>
                    <a:pt x="14545873" y="7959927"/>
                  </a:lnTo>
                  <a:close/>
                </a:path>
                <a:path w="17559020" h="9894570">
                  <a:moveTo>
                    <a:pt x="972818" y="2151565"/>
                  </a:moveTo>
                  <a:lnTo>
                    <a:pt x="967432" y="2151241"/>
                  </a:lnTo>
                  <a:lnTo>
                    <a:pt x="960961" y="2157162"/>
                  </a:lnTo>
                  <a:lnTo>
                    <a:pt x="960637" y="2162547"/>
                  </a:lnTo>
                  <a:lnTo>
                    <a:pt x="963597" y="2165783"/>
                  </a:lnTo>
                  <a:lnTo>
                    <a:pt x="967607" y="2170255"/>
                  </a:lnTo>
                  <a:lnTo>
                    <a:pt x="968658" y="2171492"/>
                  </a:lnTo>
                  <a:lnTo>
                    <a:pt x="973332" y="2173486"/>
                  </a:lnTo>
                  <a:lnTo>
                    <a:pt x="976714" y="2172956"/>
                  </a:lnTo>
                  <a:lnTo>
                    <a:pt x="979188" y="2170855"/>
                  </a:lnTo>
                  <a:lnTo>
                    <a:pt x="982424" y="2167895"/>
                  </a:lnTo>
                  <a:lnTo>
                    <a:pt x="982749" y="2162509"/>
                  </a:lnTo>
                  <a:lnTo>
                    <a:pt x="979788" y="2159274"/>
                  </a:lnTo>
                  <a:lnTo>
                    <a:pt x="975778" y="2154801"/>
                  </a:lnTo>
                  <a:lnTo>
                    <a:pt x="972818" y="2151565"/>
                  </a:lnTo>
                  <a:close/>
                </a:path>
                <a:path w="17559020" h="9894570">
                  <a:moveTo>
                    <a:pt x="14476154" y="7904146"/>
                  </a:moveTo>
                  <a:lnTo>
                    <a:pt x="14470816" y="7904631"/>
                  </a:lnTo>
                  <a:lnTo>
                    <a:pt x="14465396" y="7911788"/>
                  </a:lnTo>
                  <a:lnTo>
                    <a:pt x="14465881" y="7917125"/>
                  </a:lnTo>
                  <a:lnTo>
                    <a:pt x="14474232" y="7923449"/>
                  </a:lnTo>
                  <a:lnTo>
                    <a:pt x="14479573" y="7925728"/>
                  </a:lnTo>
                  <a:lnTo>
                    <a:pt x="14483431" y="7925006"/>
                  </a:lnTo>
                  <a:lnTo>
                    <a:pt x="14485856" y="7922095"/>
                  </a:lnTo>
                  <a:lnTo>
                    <a:pt x="14488566" y="7918516"/>
                  </a:lnTo>
                  <a:lnTo>
                    <a:pt x="14488081" y="7913180"/>
                  </a:lnTo>
                  <a:lnTo>
                    <a:pt x="14476154" y="7904146"/>
                  </a:lnTo>
                  <a:close/>
                </a:path>
                <a:path w="17559020" h="9894570">
                  <a:moveTo>
                    <a:pt x="11003278" y="6408133"/>
                  </a:moveTo>
                  <a:lnTo>
                    <a:pt x="10998893" y="6408236"/>
                  </a:lnTo>
                  <a:lnTo>
                    <a:pt x="10992889" y="6408436"/>
                  </a:lnTo>
                  <a:lnTo>
                    <a:pt x="10988363" y="6408873"/>
                  </a:lnTo>
                  <a:lnTo>
                    <a:pt x="10984844" y="6412501"/>
                  </a:lnTo>
                  <a:lnTo>
                    <a:pt x="10984946" y="6416885"/>
                  </a:lnTo>
                  <a:lnTo>
                    <a:pt x="10985142" y="6420125"/>
                  </a:lnTo>
                  <a:lnTo>
                    <a:pt x="10987100" y="6422933"/>
                  </a:lnTo>
                  <a:lnTo>
                    <a:pt x="10991107" y="6424642"/>
                  </a:lnTo>
                  <a:lnTo>
                    <a:pt x="10993394" y="6424829"/>
                  </a:lnTo>
                  <a:lnTo>
                    <a:pt x="10999398" y="6424628"/>
                  </a:lnTo>
                  <a:lnTo>
                    <a:pt x="11003783" y="6424526"/>
                  </a:lnTo>
                  <a:lnTo>
                    <a:pt x="11007446" y="6420564"/>
                  </a:lnTo>
                  <a:lnTo>
                    <a:pt x="11007240" y="6411796"/>
                  </a:lnTo>
                  <a:lnTo>
                    <a:pt x="11003278" y="6408133"/>
                  </a:lnTo>
                  <a:close/>
                </a:path>
                <a:path w="17559020" h="9894570">
                  <a:moveTo>
                    <a:pt x="14407052" y="7847838"/>
                  </a:moveTo>
                  <a:lnTo>
                    <a:pt x="14401717" y="7848325"/>
                  </a:lnTo>
                  <a:lnTo>
                    <a:pt x="14399006" y="7851904"/>
                  </a:lnTo>
                  <a:lnTo>
                    <a:pt x="14395962" y="7855340"/>
                  </a:lnTo>
                  <a:lnTo>
                    <a:pt x="14396447" y="7860676"/>
                  </a:lnTo>
                  <a:lnTo>
                    <a:pt x="14400025" y="7863387"/>
                  </a:lnTo>
                  <a:lnTo>
                    <a:pt x="14404656" y="7867334"/>
                  </a:lnTo>
                  <a:lnTo>
                    <a:pt x="14406658" y="7868188"/>
                  </a:lnTo>
                  <a:lnTo>
                    <a:pt x="14406516" y="7868522"/>
                  </a:lnTo>
                  <a:lnTo>
                    <a:pt x="14409855" y="7869946"/>
                  </a:lnTo>
                  <a:lnTo>
                    <a:pt x="14413712" y="7869225"/>
                  </a:lnTo>
                  <a:lnTo>
                    <a:pt x="14416137" y="7866313"/>
                  </a:lnTo>
                  <a:lnTo>
                    <a:pt x="14419182" y="7862877"/>
                  </a:lnTo>
                  <a:lnTo>
                    <a:pt x="14418698" y="7857542"/>
                  </a:lnTo>
                  <a:lnTo>
                    <a:pt x="14415118" y="7854831"/>
                  </a:lnTo>
                  <a:lnTo>
                    <a:pt x="14410488" y="7850882"/>
                  </a:lnTo>
                  <a:lnTo>
                    <a:pt x="14407052" y="7847838"/>
                  </a:lnTo>
                  <a:close/>
                </a:path>
                <a:path w="17559020" h="9894570">
                  <a:moveTo>
                    <a:pt x="914278" y="2084376"/>
                  </a:moveTo>
                  <a:lnTo>
                    <a:pt x="908893" y="2084051"/>
                  </a:lnTo>
                  <a:lnTo>
                    <a:pt x="905658" y="2087011"/>
                  </a:lnTo>
                  <a:lnTo>
                    <a:pt x="902088" y="2089829"/>
                  </a:lnTo>
                  <a:lnTo>
                    <a:pt x="901764" y="2095215"/>
                  </a:lnTo>
                  <a:lnTo>
                    <a:pt x="904724" y="2098450"/>
                  </a:lnTo>
                  <a:lnTo>
                    <a:pt x="908734" y="2102923"/>
                  </a:lnTo>
                  <a:lnTo>
                    <a:pt x="909451" y="2104018"/>
                  </a:lnTo>
                  <a:lnTo>
                    <a:pt x="914457" y="2106154"/>
                  </a:lnTo>
                  <a:lnTo>
                    <a:pt x="917699" y="2105958"/>
                  </a:lnTo>
                  <a:lnTo>
                    <a:pt x="920173" y="2103857"/>
                  </a:lnTo>
                  <a:lnTo>
                    <a:pt x="923742" y="2101039"/>
                  </a:lnTo>
                  <a:lnTo>
                    <a:pt x="924067" y="2095653"/>
                  </a:lnTo>
                  <a:lnTo>
                    <a:pt x="921107" y="2092418"/>
                  </a:lnTo>
                  <a:lnTo>
                    <a:pt x="917096" y="2087945"/>
                  </a:lnTo>
                  <a:lnTo>
                    <a:pt x="914278" y="2084376"/>
                  </a:lnTo>
                  <a:close/>
                </a:path>
                <a:path w="17559020" h="9894570">
                  <a:moveTo>
                    <a:pt x="14337334" y="7792058"/>
                  </a:moveTo>
                  <a:lnTo>
                    <a:pt x="14331999" y="7792544"/>
                  </a:lnTo>
                  <a:lnTo>
                    <a:pt x="14329288" y="7796122"/>
                  </a:lnTo>
                  <a:lnTo>
                    <a:pt x="14326244" y="7799559"/>
                  </a:lnTo>
                  <a:lnTo>
                    <a:pt x="14326727" y="7804895"/>
                  </a:lnTo>
                  <a:lnTo>
                    <a:pt x="14330307" y="7807605"/>
                  </a:lnTo>
                  <a:lnTo>
                    <a:pt x="14334938" y="7811553"/>
                  </a:lnTo>
                  <a:lnTo>
                    <a:pt x="14336940" y="7812407"/>
                  </a:lnTo>
                  <a:lnTo>
                    <a:pt x="14336797" y="7812741"/>
                  </a:lnTo>
                  <a:lnTo>
                    <a:pt x="14340136" y="7814165"/>
                  </a:lnTo>
                  <a:lnTo>
                    <a:pt x="14343992" y="7813443"/>
                  </a:lnTo>
                  <a:lnTo>
                    <a:pt x="14346419" y="7810532"/>
                  </a:lnTo>
                  <a:lnTo>
                    <a:pt x="14349463" y="7807096"/>
                  </a:lnTo>
                  <a:lnTo>
                    <a:pt x="14348980" y="7801760"/>
                  </a:lnTo>
                  <a:lnTo>
                    <a:pt x="14345400" y="7799049"/>
                  </a:lnTo>
                  <a:lnTo>
                    <a:pt x="14340770" y="7795102"/>
                  </a:lnTo>
                  <a:lnTo>
                    <a:pt x="14337334" y="7792058"/>
                  </a:lnTo>
                  <a:close/>
                </a:path>
                <a:path w="17559020" h="9894570">
                  <a:moveTo>
                    <a:pt x="11092816" y="6404503"/>
                  </a:moveTo>
                  <a:lnTo>
                    <a:pt x="11088431" y="6404605"/>
                  </a:lnTo>
                  <a:lnTo>
                    <a:pt x="11082428" y="6404806"/>
                  </a:lnTo>
                  <a:lnTo>
                    <a:pt x="11078043" y="6404909"/>
                  </a:lnTo>
                  <a:lnTo>
                    <a:pt x="11074380" y="6408870"/>
                  </a:lnTo>
                  <a:lnTo>
                    <a:pt x="11074484" y="6413254"/>
                  </a:lnTo>
                  <a:lnTo>
                    <a:pt x="11074680" y="6416495"/>
                  </a:lnTo>
                  <a:lnTo>
                    <a:pt x="11076639" y="6419304"/>
                  </a:lnTo>
                  <a:lnTo>
                    <a:pt x="11080644" y="6421012"/>
                  </a:lnTo>
                  <a:lnTo>
                    <a:pt x="11082933" y="6421199"/>
                  </a:lnTo>
                  <a:lnTo>
                    <a:pt x="11088937" y="6420998"/>
                  </a:lnTo>
                  <a:lnTo>
                    <a:pt x="11093321" y="6420894"/>
                  </a:lnTo>
                  <a:lnTo>
                    <a:pt x="11096984" y="6416933"/>
                  </a:lnTo>
                  <a:lnTo>
                    <a:pt x="11096881" y="6412549"/>
                  </a:lnTo>
                  <a:lnTo>
                    <a:pt x="11096445" y="6408024"/>
                  </a:lnTo>
                  <a:lnTo>
                    <a:pt x="11092816" y="6404503"/>
                  </a:lnTo>
                  <a:close/>
                </a:path>
                <a:path w="17559020" h="9894570">
                  <a:moveTo>
                    <a:pt x="857119" y="2015802"/>
                  </a:moveTo>
                  <a:lnTo>
                    <a:pt x="852210" y="2015286"/>
                  </a:lnTo>
                  <a:lnTo>
                    <a:pt x="848640" y="2018103"/>
                  </a:lnTo>
                  <a:lnTo>
                    <a:pt x="845405" y="2021064"/>
                  </a:lnTo>
                  <a:lnTo>
                    <a:pt x="844889" y="2025973"/>
                  </a:lnTo>
                  <a:lnTo>
                    <a:pt x="847707" y="2029543"/>
                  </a:lnTo>
                  <a:lnTo>
                    <a:pt x="851575" y="2034349"/>
                  </a:lnTo>
                  <a:lnTo>
                    <a:pt x="852149" y="2035778"/>
                  </a:lnTo>
                  <a:lnTo>
                    <a:pt x="854486" y="2036775"/>
                  </a:lnTo>
                  <a:lnTo>
                    <a:pt x="854628" y="2036441"/>
                  </a:lnTo>
                  <a:lnTo>
                    <a:pt x="857299" y="2037580"/>
                  </a:lnTo>
                  <a:lnTo>
                    <a:pt x="860539" y="2037384"/>
                  </a:lnTo>
                  <a:lnTo>
                    <a:pt x="863014" y="2035283"/>
                  </a:lnTo>
                  <a:lnTo>
                    <a:pt x="866249" y="2032322"/>
                  </a:lnTo>
                  <a:lnTo>
                    <a:pt x="866766" y="2027413"/>
                  </a:lnTo>
                  <a:lnTo>
                    <a:pt x="863948" y="2023844"/>
                  </a:lnTo>
                  <a:lnTo>
                    <a:pt x="860079" y="2019038"/>
                  </a:lnTo>
                  <a:lnTo>
                    <a:pt x="857119" y="2015802"/>
                  </a:lnTo>
                  <a:close/>
                </a:path>
                <a:path w="17559020" h="9894570">
                  <a:moveTo>
                    <a:pt x="14267900" y="7735609"/>
                  </a:moveTo>
                  <a:lnTo>
                    <a:pt x="14262564" y="7736094"/>
                  </a:lnTo>
                  <a:lnTo>
                    <a:pt x="14259855" y="7739674"/>
                  </a:lnTo>
                  <a:lnTo>
                    <a:pt x="14256810" y="7743109"/>
                  </a:lnTo>
                  <a:lnTo>
                    <a:pt x="14257294" y="7748446"/>
                  </a:lnTo>
                  <a:lnTo>
                    <a:pt x="14260873" y="7751157"/>
                  </a:lnTo>
                  <a:lnTo>
                    <a:pt x="14265504" y="7755104"/>
                  </a:lnTo>
                  <a:lnTo>
                    <a:pt x="14267506" y="7755958"/>
                  </a:lnTo>
                  <a:lnTo>
                    <a:pt x="14267364" y="7756292"/>
                  </a:lnTo>
                  <a:lnTo>
                    <a:pt x="14270703" y="7757716"/>
                  </a:lnTo>
                  <a:lnTo>
                    <a:pt x="14274559" y="7756995"/>
                  </a:lnTo>
                  <a:lnTo>
                    <a:pt x="14276985" y="7754083"/>
                  </a:lnTo>
                  <a:lnTo>
                    <a:pt x="14280030" y="7750647"/>
                  </a:lnTo>
                  <a:lnTo>
                    <a:pt x="14279545" y="7745311"/>
                  </a:lnTo>
                  <a:lnTo>
                    <a:pt x="14275966" y="7742601"/>
                  </a:lnTo>
                  <a:lnTo>
                    <a:pt x="14271336" y="7738653"/>
                  </a:lnTo>
                  <a:lnTo>
                    <a:pt x="14267900" y="7735609"/>
                  </a:lnTo>
                  <a:close/>
                </a:path>
                <a:path w="17559020" h="9894570">
                  <a:moveTo>
                    <a:pt x="11181735" y="6401397"/>
                  </a:moveTo>
                  <a:lnTo>
                    <a:pt x="11177352" y="6401500"/>
                  </a:lnTo>
                  <a:lnTo>
                    <a:pt x="11171348" y="6401701"/>
                  </a:lnTo>
                  <a:lnTo>
                    <a:pt x="11166963" y="6401803"/>
                  </a:lnTo>
                  <a:lnTo>
                    <a:pt x="11163300" y="6405765"/>
                  </a:lnTo>
                  <a:lnTo>
                    <a:pt x="11163403" y="6410149"/>
                  </a:lnTo>
                  <a:lnTo>
                    <a:pt x="11163265" y="6413247"/>
                  </a:lnTo>
                  <a:lnTo>
                    <a:pt x="11165558" y="6416198"/>
                  </a:lnTo>
                  <a:lnTo>
                    <a:pt x="11169564" y="6417906"/>
                  </a:lnTo>
                  <a:lnTo>
                    <a:pt x="11171852" y="6418093"/>
                  </a:lnTo>
                  <a:lnTo>
                    <a:pt x="11177856" y="6417892"/>
                  </a:lnTo>
                  <a:lnTo>
                    <a:pt x="11182240" y="6417790"/>
                  </a:lnTo>
                  <a:lnTo>
                    <a:pt x="11185902" y="6413827"/>
                  </a:lnTo>
                  <a:lnTo>
                    <a:pt x="11185697" y="6405060"/>
                  </a:lnTo>
                  <a:lnTo>
                    <a:pt x="11181735" y="6401397"/>
                  </a:lnTo>
                  <a:close/>
                </a:path>
                <a:path w="17559020" h="9894570">
                  <a:moveTo>
                    <a:pt x="14198324" y="7679494"/>
                  </a:moveTo>
                  <a:lnTo>
                    <a:pt x="14192988" y="7679979"/>
                  </a:lnTo>
                  <a:lnTo>
                    <a:pt x="14190279" y="7683559"/>
                  </a:lnTo>
                  <a:lnTo>
                    <a:pt x="14187234" y="7686994"/>
                  </a:lnTo>
                  <a:lnTo>
                    <a:pt x="14187718" y="7692330"/>
                  </a:lnTo>
                  <a:lnTo>
                    <a:pt x="14191299" y="7695042"/>
                  </a:lnTo>
                  <a:lnTo>
                    <a:pt x="14195928" y="7698989"/>
                  </a:lnTo>
                  <a:lnTo>
                    <a:pt x="14197930" y="7699843"/>
                  </a:lnTo>
                  <a:lnTo>
                    <a:pt x="14197788" y="7700177"/>
                  </a:lnTo>
                  <a:lnTo>
                    <a:pt x="14201127" y="7701601"/>
                  </a:lnTo>
                  <a:lnTo>
                    <a:pt x="14204984" y="7700879"/>
                  </a:lnTo>
                  <a:lnTo>
                    <a:pt x="14207409" y="7697968"/>
                  </a:lnTo>
                  <a:lnTo>
                    <a:pt x="14210454" y="7694532"/>
                  </a:lnTo>
                  <a:lnTo>
                    <a:pt x="14209968" y="7689195"/>
                  </a:lnTo>
                  <a:lnTo>
                    <a:pt x="14206388" y="7686485"/>
                  </a:lnTo>
                  <a:lnTo>
                    <a:pt x="14201760" y="7682538"/>
                  </a:lnTo>
                  <a:lnTo>
                    <a:pt x="14198324" y="7679494"/>
                  </a:lnTo>
                  <a:close/>
                </a:path>
                <a:path w="17559020" h="9894570">
                  <a:moveTo>
                    <a:pt x="800721" y="1946369"/>
                  </a:moveTo>
                  <a:lnTo>
                    <a:pt x="795812" y="1945853"/>
                  </a:lnTo>
                  <a:lnTo>
                    <a:pt x="788673" y="1951488"/>
                  </a:lnTo>
                  <a:lnTo>
                    <a:pt x="788157" y="1956397"/>
                  </a:lnTo>
                  <a:lnTo>
                    <a:pt x="790975" y="1959967"/>
                  </a:lnTo>
                  <a:lnTo>
                    <a:pt x="794843" y="1964774"/>
                  </a:lnTo>
                  <a:lnTo>
                    <a:pt x="795751" y="1966345"/>
                  </a:lnTo>
                  <a:lnTo>
                    <a:pt x="800425" y="1968338"/>
                  </a:lnTo>
                  <a:lnTo>
                    <a:pt x="803807" y="1967808"/>
                  </a:lnTo>
                  <a:lnTo>
                    <a:pt x="806139" y="1966041"/>
                  </a:lnTo>
                  <a:lnTo>
                    <a:pt x="809708" y="1963223"/>
                  </a:lnTo>
                  <a:lnTo>
                    <a:pt x="810225" y="1958314"/>
                  </a:lnTo>
                  <a:lnTo>
                    <a:pt x="807407" y="1954745"/>
                  </a:lnTo>
                  <a:lnTo>
                    <a:pt x="803539" y="1949938"/>
                  </a:lnTo>
                  <a:lnTo>
                    <a:pt x="800721" y="1946369"/>
                  </a:lnTo>
                  <a:close/>
                </a:path>
                <a:path w="17559020" h="9894570">
                  <a:moveTo>
                    <a:pt x="14129225" y="7623187"/>
                  </a:moveTo>
                  <a:lnTo>
                    <a:pt x="14123887" y="7623673"/>
                  </a:lnTo>
                  <a:lnTo>
                    <a:pt x="14121177" y="7627251"/>
                  </a:lnTo>
                  <a:lnTo>
                    <a:pt x="14118132" y="7630687"/>
                  </a:lnTo>
                  <a:lnTo>
                    <a:pt x="14118620" y="7636025"/>
                  </a:lnTo>
                  <a:lnTo>
                    <a:pt x="14122198" y="7638734"/>
                  </a:lnTo>
                  <a:lnTo>
                    <a:pt x="14126826" y="7642682"/>
                  </a:lnTo>
                  <a:lnTo>
                    <a:pt x="14128829" y="7643536"/>
                  </a:lnTo>
                  <a:lnTo>
                    <a:pt x="14128687" y="7643870"/>
                  </a:lnTo>
                  <a:lnTo>
                    <a:pt x="14132025" y="7645294"/>
                  </a:lnTo>
                  <a:lnTo>
                    <a:pt x="14135884" y="7644573"/>
                  </a:lnTo>
                  <a:lnTo>
                    <a:pt x="14138310" y="7641662"/>
                  </a:lnTo>
                  <a:lnTo>
                    <a:pt x="14141354" y="7638226"/>
                  </a:lnTo>
                  <a:lnTo>
                    <a:pt x="14140868" y="7632889"/>
                  </a:lnTo>
                  <a:lnTo>
                    <a:pt x="14137290" y="7630179"/>
                  </a:lnTo>
                  <a:lnTo>
                    <a:pt x="14132661" y="7626231"/>
                  </a:lnTo>
                  <a:lnTo>
                    <a:pt x="14129225" y="7623187"/>
                  </a:lnTo>
                  <a:close/>
                </a:path>
                <a:path w="17559020" h="9894570">
                  <a:moveTo>
                    <a:pt x="11271180" y="6398911"/>
                  </a:moveTo>
                  <a:lnTo>
                    <a:pt x="11266795" y="6399013"/>
                  </a:lnTo>
                  <a:lnTo>
                    <a:pt x="11260792" y="6399214"/>
                  </a:lnTo>
                  <a:lnTo>
                    <a:pt x="11256407" y="6399317"/>
                  </a:lnTo>
                  <a:lnTo>
                    <a:pt x="11252745" y="6403279"/>
                  </a:lnTo>
                  <a:lnTo>
                    <a:pt x="11252848" y="6407662"/>
                  </a:lnTo>
                  <a:lnTo>
                    <a:pt x="11252709" y="6410760"/>
                  </a:lnTo>
                  <a:lnTo>
                    <a:pt x="11254668" y="6413568"/>
                  </a:lnTo>
                  <a:lnTo>
                    <a:pt x="11259008" y="6415420"/>
                  </a:lnTo>
                  <a:lnTo>
                    <a:pt x="11261295" y="6415606"/>
                  </a:lnTo>
                  <a:lnTo>
                    <a:pt x="11267299" y="6415405"/>
                  </a:lnTo>
                  <a:lnTo>
                    <a:pt x="11271684" y="6415303"/>
                  </a:lnTo>
                  <a:lnTo>
                    <a:pt x="11275347" y="6411341"/>
                  </a:lnTo>
                  <a:lnTo>
                    <a:pt x="11275142" y="6402574"/>
                  </a:lnTo>
                  <a:lnTo>
                    <a:pt x="11271180" y="6398911"/>
                  </a:lnTo>
                  <a:close/>
                </a:path>
                <a:path w="17559020" h="9894570">
                  <a:moveTo>
                    <a:pt x="14059933" y="7566405"/>
                  </a:moveTo>
                  <a:lnTo>
                    <a:pt x="14054596" y="7566890"/>
                  </a:lnTo>
                  <a:lnTo>
                    <a:pt x="14051885" y="7570469"/>
                  </a:lnTo>
                  <a:lnTo>
                    <a:pt x="14048841" y="7573904"/>
                  </a:lnTo>
                  <a:lnTo>
                    <a:pt x="14049327" y="7579242"/>
                  </a:lnTo>
                  <a:lnTo>
                    <a:pt x="14052907" y="7581952"/>
                  </a:lnTo>
                  <a:lnTo>
                    <a:pt x="14057535" y="7585899"/>
                  </a:lnTo>
                  <a:lnTo>
                    <a:pt x="14059538" y="7586754"/>
                  </a:lnTo>
                  <a:lnTo>
                    <a:pt x="14059730" y="7587230"/>
                  </a:lnTo>
                  <a:lnTo>
                    <a:pt x="14062733" y="7588511"/>
                  </a:lnTo>
                  <a:lnTo>
                    <a:pt x="14066593" y="7587790"/>
                  </a:lnTo>
                  <a:lnTo>
                    <a:pt x="14069019" y="7584879"/>
                  </a:lnTo>
                  <a:lnTo>
                    <a:pt x="14072063" y="7581443"/>
                  </a:lnTo>
                  <a:lnTo>
                    <a:pt x="14071577" y="7576106"/>
                  </a:lnTo>
                  <a:lnTo>
                    <a:pt x="14067998" y="7573395"/>
                  </a:lnTo>
                  <a:lnTo>
                    <a:pt x="14063369" y="7569449"/>
                  </a:lnTo>
                  <a:lnTo>
                    <a:pt x="14059933" y="7566405"/>
                  </a:lnTo>
                  <a:close/>
                </a:path>
                <a:path w="17559020" h="9894570">
                  <a:moveTo>
                    <a:pt x="747037" y="1876121"/>
                  </a:moveTo>
                  <a:lnTo>
                    <a:pt x="741936" y="1875129"/>
                  </a:lnTo>
                  <a:lnTo>
                    <a:pt x="738367" y="1877946"/>
                  </a:lnTo>
                  <a:lnTo>
                    <a:pt x="734464" y="1880622"/>
                  </a:lnTo>
                  <a:lnTo>
                    <a:pt x="733806" y="1885865"/>
                  </a:lnTo>
                  <a:lnTo>
                    <a:pt x="736624" y="1889434"/>
                  </a:lnTo>
                  <a:lnTo>
                    <a:pt x="740158" y="1894099"/>
                  </a:lnTo>
                  <a:lnTo>
                    <a:pt x="740732" y="1895527"/>
                  </a:lnTo>
                  <a:lnTo>
                    <a:pt x="743403" y="1896666"/>
                  </a:lnTo>
                  <a:lnTo>
                    <a:pt x="743879" y="1896475"/>
                  </a:lnTo>
                  <a:lnTo>
                    <a:pt x="746215" y="1897472"/>
                  </a:lnTo>
                  <a:lnTo>
                    <a:pt x="749456" y="1897276"/>
                  </a:lnTo>
                  <a:lnTo>
                    <a:pt x="751788" y="1895508"/>
                  </a:lnTo>
                  <a:lnTo>
                    <a:pt x="755549" y="1893167"/>
                  </a:lnTo>
                  <a:lnTo>
                    <a:pt x="756207" y="1887924"/>
                  </a:lnTo>
                  <a:lnTo>
                    <a:pt x="753389" y="1884354"/>
                  </a:lnTo>
                  <a:lnTo>
                    <a:pt x="749855" y="1879690"/>
                  </a:lnTo>
                  <a:lnTo>
                    <a:pt x="747037" y="1876121"/>
                  </a:lnTo>
                  <a:close/>
                </a:path>
                <a:path w="17559020" h="9894570">
                  <a:moveTo>
                    <a:pt x="11360197" y="6397425"/>
                  </a:moveTo>
                  <a:lnTo>
                    <a:pt x="11355813" y="6397528"/>
                  </a:lnTo>
                  <a:lnTo>
                    <a:pt x="11349809" y="6397729"/>
                  </a:lnTo>
                  <a:lnTo>
                    <a:pt x="11345568" y="6397498"/>
                  </a:lnTo>
                  <a:lnTo>
                    <a:pt x="11341905" y="6401460"/>
                  </a:lnTo>
                  <a:lnTo>
                    <a:pt x="11342007" y="6405844"/>
                  </a:lnTo>
                  <a:lnTo>
                    <a:pt x="11341869" y="6408941"/>
                  </a:lnTo>
                  <a:lnTo>
                    <a:pt x="11343828" y="6411750"/>
                  </a:lnTo>
                  <a:lnTo>
                    <a:pt x="11347834" y="6413458"/>
                  </a:lnTo>
                  <a:lnTo>
                    <a:pt x="11350122" y="6413645"/>
                  </a:lnTo>
                  <a:lnTo>
                    <a:pt x="11356126" y="6413444"/>
                  </a:lnTo>
                  <a:lnTo>
                    <a:pt x="11360367" y="6413676"/>
                  </a:lnTo>
                  <a:lnTo>
                    <a:pt x="11364029" y="6409713"/>
                  </a:lnTo>
                  <a:lnTo>
                    <a:pt x="11363927" y="6405330"/>
                  </a:lnTo>
                  <a:lnTo>
                    <a:pt x="11364158" y="6401087"/>
                  </a:lnTo>
                  <a:lnTo>
                    <a:pt x="11360197" y="6397425"/>
                  </a:lnTo>
                  <a:close/>
                </a:path>
                <a:path w="17559020" h="9894570">
                  <a:moveTo>
                    <a:pt x="13990831" y="7510097"/>
                  </a:moveTo>
                  <a:lnTo>
                    <a:pt x="13985496" y="7510584"/>
                  </a:lnTo>
                  <a:lnTo>
                    <a:pt x="13982786" y="7514162"/>
                  </a:lnTo>
                  <a:lnTo>
                    <a:pt x="13979741" y="7517599"/>
                  </a:lnTo>
                  <a:lnTo>
                    <a:pt x="13980228" y="7522936"/>
                  </a:lnTo>
                  <a:lnTo>
                    <a:pt x="13983807" y="7525646"/>
                  </a:lnTo>
                  <a:lnTo>
                    <a:pt x="13988435" y="7529593"/>
                  </a:lnTo>
                  <a:lnTo>
                    <a:pt x="13990438" y="7530447"/>
                  </a:lnTo>
                  <a:lnTo>
                    <a:pt x="13990630" y="7530924"/>
                  </a:lnTo>
                  <a:lnTo>
                    <a:pt x="13993634" y="7532205"/>
                  </a:lnTo>
                  <a:lnTo>
                    <a:pt x="13997493" y="7531484"/>
                  </a:lnTo>
                  <a:lnTo>
                    <a:pt x="13999919" y="7528573"/>
                  </a:lnTo>
                  <a:lnTo>
                    <a:pt x="14002963" y="7525137"/>
                  </a:lnTo>
                  <a:lnTo>
                    <a:pt x="14002477" y="7519800"/>
                  </a:lnTo>
                  <a:lnTo>
                    <a:pt x="13998899" y="7517090"/>
                  </a:lnTo>
                  <a:lnTo>
                    <a:pt x="13994268" y="7513142"/>
                  </a:lnTo>
                  <a:lnTo>
                    <a:pt x="13990831" y="7510097"/>
                  </a:lnTo>
                  <a:close/>
                </a:path>
                <a:path w="17559020" h="9894570">
                  <a:moveTo>
                    <a:pt x="13921540" y="7453315"/>
                  </a:moveTo>
                  <a:lnTo>
                    <a:pt x="13916205" y="7453801"/>
                  </a:lnTo>
                  <a:lnTo>
                    <a:pt x="13913495" y="7457380"/>
                  </a:lnTo>
                  <a:lnTo>
                    <a:pt x="13910450" y="7460815"/>
                  </a:lnTo>
                  <a:lnTo>
                    <a:pt x="13910935" y="7466152"/>
                  </a:lnTo>
                  <a:lnTo>
                    <a:pt x="13914513" y="7468862"/>
                  </a:lnTo>
                  <a:lnTo>
                    <a:pt x="13919144" y="7472810"/>
                  </a:lnTo>
                  <a:lnTo>
                    <a:pt x="13921147" y="7473665"/>
                  </a:lnTo>
                  <a:lnTo>
                    <a:pt x="13921339" y="7474141"/>
                  </a:lnTo>
                  <a:lnTo>
                    <a:pt x="13924343" y="7475422"/>
                  </a:lnTo>
                  <a:lnTo>
                    <a:pt x="13928200" y="7474701"/>
                  </a:lnTo>
                  <a:lnTo>
                    <a:pt x="13930626" y="7471790"/>
                  </a:lnTo>
                  <a:lnTo>
                    <a:pt x="13933670" y="7468353"/>
                  </a:lnTo>
                  <a:lnTo>
                    <a:pt x="13933186" y="7463017"/>
                  </a:lnTo>
                  <a:lnTo>
                    <a:pt x="13929608" y="7460307"/>
                  </a:lnTo>
                  <a:lnTo>
                    <a:pt x="13924976" y="7456359"/>
                  </a:lnTo>
                  <a:lnTo>
                    <a:pt x="13921540" y="7453315"/>
                  </a:lnTo>
                  <a:close/>
                </a:path>
                <a:path w="17559020" h="9894570">
                  <a:moveTo>
                    <a:pt x="11449455" y="6397226"/>
                  </a:moveTo>
                  <a:lnTo>
                    <a:pt x="11445070" y="6397329"/>
                  </a:lnTo>
                  <a:lnTo>
                    <a:pt x="11439208" y="6397196"/>
                  </a:lnTo>
                  <a:lnTo>
                    <a:pt x="11434633" y="6396822"/>
                  </a:lnTo>
                  <a:lnTo>
                    <a:pt x="11430970" y="6400784"/>
                  </a:lnTo>
                  <a:lnTo>
                    <a:pt x="11431073" y="6405168"/>
                  </a:lnTo>
                  <a:lnTo>
                    <a:pt x="11431127" y="6408742"/>
                  </a:lnTo>
                  <a:lnTo>
                    <a:pt x="11433085" y="6411550"/>
                  </a:lnTo>
                  <a:lnTo>
                    <a:pt x="11436758" y="6413117"/>
                  </a:lnTo>
                  <a:lnTo>
                    <a:pt x="11439046" y="6413304"/>
                  </a:lnTo>
                  <a:lnTo>
                    <a:pt x="11444908" y="6413437"/>
                  </a:lnTo>
                  <a:lnTo>
                    <a:pt x="11449483" y="6413811"/>
                  </a:lnTo>
                  <a:lnTo>
                    <a:pt x="11453146" y="6409849"/>
                  </a:lnTo>
                  <a:lnTo>
                    <a:pt x="11453043" y="6405465"/>
                  </a:lnTo>
                  <a:lnTo>
                    <a:pt x="11453416" y="6400889"/>
                  </a:lnTo>
                  <a:lnTo>
                    <a:pt x="11449455" y="6397226"/>
                  </a:lnTo>
                  <a:close/>
                </a:path>
                <a:path w="17559020" h="9894570">
                  <a:moveTo>
                    <a:pt x="693590" y="1804395"/>
                  </a:moveTo>
                  <a:lnTo>
                    <a:pt x="688489" y="1803403"/>
                  </a:lnTo>
                  <a:lnTo>
                    <a:pt x="681351" y="1809038"/>
                  </a:lnTo>
                  <a:lnTo>
                    <a:pt x="680358" y="1814139"/>
                  </a:lnTo>
                  <a:lnTo>
                    <a:pt x="683176" y="1817708"/>
                  </a:lnTo>
                  <a:lnTo>
                    <a:pt x="686568" y="1822707"/>
                  </a:lnTo>
                  <a:lnTo>
                    <a:pt x="687284" y="1823802"/>
                  </a:lnTo>
                  <a:lnTo>
                    <a:pt x="689813" y="1825275"/>
                  </a:lnTo>
                  <a:lnTo>
                    <a:pt x="690289" y="1825083"/>
                  </a:lnTo>
                  <a:lnTo>
                    <a:pt x="692625" y="1826080"/>
                  </a:lnTo>
                  <a:lnTo>
                    <a:pt x="695866" y="1825884"/>
                  </a:lnTo>
                  <a:lnTo>
                    <a:pt x="698199" y="1824116"/>
                  </a:lnTo>
                  <a:lnTo>
                    <a:pt x="701768" y="1821299"/>
                  </a:lnTo>
                  <a:lnTo>
                    <a:pt x="702760" y="1816198"/>
                  </a:lnTo>
                  <a:lnTo>
                    <a:pt x="699942" y="1812628"/>
                  </a:lnTo>
                  <a:lnTo>
                    <a:pt x="696408" y="1807964"/>
                  </a:lnTo>
                  <a:lnTo>
                    <a:pt x="693590" y="1804395"/>
                  </a:lnTo>
                  <a:close/>
                </a:path>
                <a:path w="17559020" h="9894570">
                  <a:moveTo>
                    <a:pt x="13852583" y="7396674"/>
                  </a:moveTo>
                  <a:lnTo>
                    <a:pt x="13847248" y="7397161"/>
                  </a:lnTo>
                  <a:lnTo>
                    <a:pt x="13844537" y="7400739"/>
                  </a:lnTo>
                  <a:lnTo>
                    <a:pt x="13841493" y="7404175"/>
                  </a:lnTo>
                  <a:lnTo>
                    <a:pt x="13841978" y="7409512"/>
                  </a:lnTo>
                  <a:lnTo>
                    <a:pt x="13845556" y="7412222"/>
                  </a:lnTo>
                  <a:lnTo>
                    <a:pt x="13850187" y="7416170"/>
                  </a:lnTo>
                  <a:lnTo>
                    <a:pt x="13852190" y="7417024"/>
                  </a:lnTo>
                  <a:lnTo>
                    <a:pt x="13852381" y="7417501"/>
                  </a:lnTo>
                  <a:lnTo>
                    <a:pt x="13855386" y="7418783"/>
                  </a:lnTo>
                  <a:lnTo>
                    <a:pt x="13859244" y="7418060"/>
                  </a:lnTo>
                  <a:lnTo>
                    <a:pt x="13861669" y="7415150"/>
                  </a:lnTo>
                  <a:lnTo>
                    <a:pt x="13864714" y="7411713"/>
                  </a:lnTo>
                  <a:lnTo>
                    <a:pt x="13864229" y="7406377"/>
                  </a:lnTo>
                  <a:lnTo>
                    <a:pt x="13860650" y="7403667"/>
                  </a:lnTo>
                  <a:lnTo>
                    <a:pt x="13856020" y="7399719"/>
                  </a:lnTo>
                  <a:lnTo>
                    <a:pt x="13852583" y="7396674"/>
                  </a:lnTo>
                  <a:close/>
                </a:path>
                <a:path w="17559020" h="9894570">
                  <a:moveTo>
                    <a:pt x="11539287" y="6398456"/>
                  </a:moveTo>
                  <a:lnTo>
                    <a:pt x="11534901" y="6398558"/>
                  </a:lnTo>
                  <a:lnTo>
                    <a:pt x="11528707" y="6398283"/>
                  </a:lnTo>
                  <a:lnTo>
                    <a:pt x="11523989" y="6398244"/>
                  </a:lnTo>
                  <a:lnTo>
                    <a:pt x="11520468" y="6401871"/>
                  </a:lnTo>
                  <a:lnTo>
                    <a:pt x="11520571" y="6406256"/>
                  </a:lnTo>
                  <a:lnTo>
                    <a:pt x="11520625" y="6409830"/>
                  </a:lnTo>
                  <a:lnTo>
                    <a:pt x="11539458" y="6414706"/>
                  </a:lnTo>
                  <a:lnTo>
                    <a:pt x="11542977" y="6411078"/>
                  </a:lnTo>
                  <a:lnTo>
                    <a:pt x="11542875" y="6406695"/>
                  </a:lnTo>
                  <a:lnTo>
                    <a:pt x="11542914" y="6401977"/>
                  </a:lnTo>
                  <a:lnTo>
                    <a:pt x="11539287" y="6398456"/>
                  </a:lnTo>
                  <a:close/>
                </a:path>
                <a:path w="17559020" h="9894570">
                  <a:moveTo>
                    <a:pt x="13783626" y="7340034"/>
                  </a:moveTo>
                  <a:lnTo>
                    <a:pt x="13778288" y="7340520"/>
                  </a:lnTo>
                  <a:lnTo>
                    <a:pt x="13775579" y="7344099"/>
                  </a:lnTo>
                  <a:lnTo>
                    <a:pt x="13772535" y="7347534"/>
                  </a:lnTo>
                  <a:lnTo>
                    <a:pt x="13773021" y="7352872"/>
                  </a:lnTo>
                  <a:lnTo>
                    <a:pt x="13776599" y="7355581"/>
                  </a:lnTo>
                  <a:lnTo>
                    <a:pt x="13781228" y="7359529"/>
                  </a:lnTo>
                  <a:lnTo>
                    <a:pt x="13783230" y="7360383"/>
                  </a:lnTo>
                  <a:lnTo>
                    <a:pt x="13783423" y="7360860"/>
                  </a:lnTo>
                  <a:lnTo>
                    <a:pt x="13786427" y="7362141"/>
                  </a:lnTo>
                  <a:lnTo>
                    <a:pt x="13790286" y="7361420"/>
                  </a:lnTo>
                  <a:lnTo>
                    <a:pt x="13792712" y="7358509"/>
                  </a:lnTo>
                  <a:lnTo>
                    <a:pt x="13795756" y="7355073"/>
                  </a:lnTo>
                  <a:lnTo>
                    <a:pt x="13795269" y="7349735"/>
                  </a:lnTo>
                  <a:lnTo>
                    <a:pt x="13791691" y="7347025"/>
                  </a:lnTo>
                  <a:lnTo>
                    <a:pt x="13787063" y="7343079"/>
                  </a:lnTo>
                  <a:lnTo>
                    <a:pt x="13783626" y="7340034"/>
                  </a:lnTo>
                  <a:close/>
                </a:path>
                <a:path w="17559020" h="9894570">
                  <a:moveTo>
                    <a:pt x="641380" y="1731619"/>
                  </a:moveTo>
                  <a:lnTo>
                    <a:pt x="636471" y="1731103"/>
                  </a:lnTo>
                  <a:lnTo>
                    <a:pt x="632710" y="1733444"/>
                  </a:lnTo>
                  <a:lnTo>
                    <a:pt x="628807" y="1736120"/>
                  </a:lnTo>
                  <a:lnTo>
                    <a:pt x="628290" y="1741029"/>
                  </a:lnTo>
                  <a:lnTo>
                    <a:pt x="630632" y="1744790"/>
                  </a:lnTo>
                  <a:lnTo>
                    <a:pt x="634024" y="1749787"/>
                  </a:lnTo>
                  <a:lnTo>
                    <a:pt x="635074" y="1751025"/>
                  </a:lnTo>
                  <a:lnTo>
                    <a:pt x="637602" y="1752498"/>
                  </a:lnTo>
                  <a:lnTo>
                    <a:pt x="637460" y="1752832"/>
                  </a:lnTo>
                  <a:lnTo>
                    <a:pt x="639797" y="1753829"/>
                  </a:lnTo>
                  <a:lnTo>
                    <a:pt x="643037" y="1753632"/>
                  </a:lnTo>
                  <a:lnTo>
                    <a:pt x="645369" y="1751866"/>
                  </a:lnTo>
                  <a:lnTo>
                    <a:pt x="649273" y="1749190"/>
                  </a:lnTo>
                  <a:lnTo>
                    <a:pt x="650122" y="1744423"/>
                  </a:lnTo>
                  <a:lnTo>
                    <a:pt x="641380" y="1731619"/>
                  </a:lnTo>
                  <a:close/>
                </a:path>
                <a:path w="17559020" h="9894570">
                  <a:moveTo>
                    <a:pt x="11629217" y="6401306"/>
                  </a:moveTo>
                  <a:lnTo>
                    <a:pt x="11624641" y="6400933"/>
                  </a:lnTo>
                  <a:lnTo>
                    <a:pt x="11618446" y="6400657"/>
                  </a:lnTo>
                  <a:lnTo>
                    <a:pt x="11613728" y="6400618"/>
                  </a:lnTo>
                  <a:lnTo>
                    <a:pt x="11610350" y="6403911"/>
                  </a:lnTo>
                  <a:lnTo>
                    <a:pt x="11609977" y="6408487"/>
                  </a:lnTo>
                  <a:lnTo>
                    <a:pt x="11610031" y="6412061"/>
                  </a:lnTo>
                  <a:lnTo>
                    <a:pt x="11628719" y="6417272"/>
                  </a:lnTo>
                  <a:lnTo>
                    <a:pt x="11632098" y="6413977"/>
                  </a:lnTo>
                  <a:lnTo>
                    <a:pt x="11632471" y="6409402"/>
                  </a:lnTo>
                  <a:lnTo>
                    <a:pt x="11632510" y="6404683"/>
                  </a:lnTo>
                  <a:lnTo>
                    <a:pt x="11629217" y="6401306"/>
                  </a:lnTo>
                  <a:close/>
                </a:path>
                <a:path w="17559020" h="9894570">
                  <a:moveTo>
                    <a:pt x="13714812" y="7283061"/>
                  </a:moveTo>
                  <a:lnTo>
                    <a:pt x="13709474" y="7283546"/>
                  </a:lnTo>
                  <a:lnTo>
                    <a:pt x="13706764" y="7287124"/>
                  </a:lnTo>
                  <a:lnTo>
                    <a:pt x="13703720" y="7290561"/>
                  </a:lnTo>
                  <a:lnTo>
                    <a:pt x="13704205" y="7295898"/>
                  </a:lnTo>
                  <a:lnTo>
                    <a:pt x="13707785" y="7298608"/>
                  </a:lnTo>
                  <a:lnTo>
                    <a:pt x="13712413" y="7302555"/>
                  </a:lnTo>
                  <a:lnTo>
                    <a:pt x="13714415" y="7303409"/>
                  </a:lnTo>
                  <a:lnTo>
                    <a:pt x="13714608" y="7303886"/>
                  </a:lnTo>
                  <a:lnTo>
                    <a:pt x="13717612" y="7305167"/>
                  </a:lnTo>
                  <a:lnTo>
                    <a:pt x="13721471" y="7304446"/>
                  </a:lnTo>
                  <a:lnTo>
                    <a:pt x="13723897" y="7301535"/>
                  </a:lnTo>
                  <a:lnTo>
                    <a:pt x="13726942" y="7298099"/>
                  </a:lnTo>
                  <a:lnTo>
                    <a:pt x="13726313" y="7293096"/>
                  </a:lnTo>
                  <a:lnTo>
                    <a:pt x="13722876" y="7290051"/>
                  </a:lnTo>
                  <a:lnTo>
                    <a:pt x="13718248" y="7286105"/>
                  </a:lnTo>
                  <a:lnTo>
                    <a:pt x="13714812" y="7283061"/>
                  </a:lnTo>
                  <a:close/>
                </a:path>
                <a:path w="17559020" h="9894570">
                  <a:moveTo>
                    <a:pt x="591074" y="1658077"/>
                  </a:moveTo>
                  <a:lnTo>
                    <a:pt x="577793" y="1667011"/>
                  </a:lnTo>
                  <a:lnTo>
                    <a:pt x="580135" y="1670772"/>
                  </a:lnTo>
                  <a:lnTo>
                    <a:pt x="583527" y="1675770"/>
                  </a:lnTo>
                  <a:lnTo>
                    <a:pt x="584435" y="1677341"/>
                  </a:lnTo>
                  <a:lnTo>
                    <a:pt x="586963" y="1678814"/>
                  </a:lnTo>
                  <a:lnTo>
                    <a:pt x="587106" y="1678480"/>
                  </a:lnTo>
                  <a:lnTo>
                    <a:pt x="589777" y="1679620"/>
                  </a:lnTo>
                  <a:lnTo>
                    <a:pt x="592540" y="1679614"/>
                  </a:lnTo>
                  <a:lnTo>
                    <a:pt x="594872" y="1677847"/>
                  </a:lnTo>
                  <a:lnTo>
                    <a:pt x="598299" y="1675363"/>
                  </a:lnTo>
                  <a:lnTo>
                    <a:pt x="599221" y="1670627"/>
                  </a:lnTo>
                  <a:lnTo>
                    <a:pt x="599292" y="1670263"/>
                  </a:lnTo>
                  <a:lnTo>
                    <a:pt x="596950" y="1666502"/>
                  </a:lnTo>
                  <a:lnTo>
                    <a:pt x="593558" y="1661504"/>
                  </a:lnTo>
                  <a:lnTo>
                    <a:pt x="591074" y="1658077"/>
                  </a:lnTo>
                  <a:close/>
                </a:path>
                <a:path w="17559020" h="9894570">
                  <a:moveTo>
                    <a:pt x="11719052" y="6405299"/>
                  </a:moveTo>
                  <a:lnTo>
                    <a:pt x="11714477" y="6404926"/>
                  </a:lnTo>
                  <a:lnTo>
                    <a:pt x="11708282" y="6404650"/>
                  </a:lnTo>
                  <a:lnTo>
                    <a:pt x="11703564" y="6404611"/>
                  </a:lnTo>
                  <a:lnTo>
                    <a:pt x="11699852" y="6407763"/>
                  </a:lnTo>
                  <a:lnTo>
                    <a:pt x="11699230" y="6415389"/>
                  </a:lnTo>
                  <a:lnTo>
                    <a:pt x="11699199" y="6415770"/>
                  </a:lnTo>
                  <a:lnTo>
                    <a:pt x="11701348" y="6419054"/>
                  </a:lnTo>
                  <a:lnTo>
                    <a:pt x="11705355" y="6420763"/>
                  </a:lnTo>
                  <a:lnTo>
                    <a:pt x="11707167" y="6421142"/>
                  </a:lnTo>
                  <a:lnTo>
                    <a:pt x="11713361" y="6421417"/>
                  </a:lnTo>
                  <a:lnTo>
                    <a:pt x="11718079" y="6421457"/>
                  </a:lnTo>
                  <a:lnTo>
                    <a:pt x="11722125" y="6418447"/>
                  </a:lnTo>
                  <a:lnTo>
                    <a:pt x="11722205" y="6409011"/>
                  </a:lnTo>
                  <a:lnTo>
                    <a:pt x="11719052" y="6405299"/>
                  </a:lnTo>
                  <a:close/>
                </a:path>
                <a:path w="17559020" h="9894570">
                  <a:moveTo>
                    <a:pt x="13645663" y="7225944"/>
                  </a:moveTo>
                  <a:lnTo>
                    <a:pt x="13640324" y="7226429"/>
                  </a:lnTo>
                  <a:lnTo>
                    <a:pt x="13637615" y="7230008"/>
                  </a:lnTo>
                  <a:lnTo>
                    <a:pt x="13634571" y="7233444"/>
                  </a:lnTo>
                  <a:lnTo>
                    <a:pt x="13635057" y="7238781"/>
                  </a:lnTo>
                  <a:lnTo>
                    <a:pt x="13638635" y="7241491"/>
                  </a:lnTo>
                  <a:lnTo>
                    <a:pt x="13643265" y="7245438"/>
                  </a:lnTo>
                  <a:lnTo>
                    <a:pt x="13645267" y="7246292"/>
                  </a:lnTo>
                  <a:lnTo>
                    <a:pt x="13645459" y="7246769"/>
                  </a:lnTo>
                  <a:lnTo>
                    <a:pt x="13648463" y="7248051"/>
                  </a:lnTo>
                  <a:lnTo>
                    <a:pt x="13652323" y="7247330"/>
                  </a:lnTo>
                  <a:lnTo>
                    <a:pt x="13654748" y="7244419"/>
                  </a:lnTo>
                  <a:lnTo>
                    <a:pt x="13657793" y="7240983"/>
                  </a:lnTo>
                  <a:lnTo>
                    <a:pt x="13657305" y="7235645"/>
                  </a:lnTo>
                  <a:lnTo>
                    <a:pt x="13653727" y="7232936"/>
                  </a:lnTo>
                  <a:lnTo>
                    <a:pt x="13649099" y="7228988"/>
                  </a:lnTo>
                  <a:lnTo>
                    <a:pt x="13645663" y="7225944"/>
                  </a:lnTo>
                  <a:close/>
                </a:path>
                <a:path w="17559020" h="9894570">
                  <a:moveTo>
                    <a:pt x="13575944" y="7170162"/>
                  </a:moveTo>
                  <a:lnTo>
                    <a:pt x="13570606" y="7170648"/>
                  </a:lnTo>
                  <a:lnTo>
                    <a:pt x="13565187" y="7177805"/>
                  </a:lnTo>
                  <a:lnTo>
                    <a:pt x="13565671" y="7183142"/>
                  </a:lnTo>
                  <a:lnTo>
                    <a:pt x="13574022" y="7189466"/>
                  </a:lnTo>
                  <a:lnTo>
                    <a:pt x="13579364" y="7191744"/>
                  </a:lnTo>
                  <a:lnTo>
                    <a:pt x="13583222" y="7191023"/>
                  </a:lnTo>
                  <a:lnTo>
                    <a:pt x="13585646" y="7188111"/>
                  </a:lnTo>
                  <a:lnTo>
                    <a:pt x="13588357" y="7184533"/>
                  </a:lnTo>
                  <a:lnTo>
                    <a:pt x="13587872" y="7179197"/>
                  </a:lnTo>
                  <a:lnTo>
                    <a:pt x="13575944" y="7170162"/>
                  </a:lnTo>
                  <a:close/>
                </a:path>
                <a:path w="17559020" h="9894570">
                  <a:moveTo>
                    <a:pt x="11807608" y="6412298"/>
                  </a:moveTo>
                  <a:lnTo>
                    <a:pt x="11803033" y="6411924"/>
                  </a:lnTo>
                  <a:lnTo>
                    <a:pt x="11796980" y="6411315"/>
                  </a:lnTo>
                  <a:lnTo>
                    <a:pt x="11792403" y="6410942"/>
                  </a:lnTo>
                  <a:lnTo>
                    <a:pt x="11788692" y="6414093"/>
                  </a:lnTo>
                  <a:lnTo>
                    <a:pt x="11788039" y="6422101"/>
                  </a:lnTo>
                  <a:lnTo>
                    <a:pt x="11790189" y="6425384"/>
                  </a:lnTo>
                  <a:lnTo>
                    <a:pt x="11793861" y="6426951"/>
                  </a:lnTo>
                  <a:lnTo>
                    <a:pt x="11795672" y="6427329"/>
                  </a:lnTo>
                  <a:lnTo>
                    <a:pt x="11801725" y="6427939"/>
                  </a:lnTo>
                  <a:lnTo>
                    <a:pt x="11805968" y="6428170"/>
                  </a:lnTo>
                  <a:lnTo>
                    <a:pt x="11810013" y="6425161"/>
                  </a:lnTo>
                  <a:lnTo>
                    <a:pt x="11810386" y="6420585"/>
                  </a:lnTo>
                  <a:lnTo>
                    <a:pt x="11810617" y="6416343"/>
                  </a:lnTo>
                  <a:lnTo>
                    <a:pt x="11807608" y="6412298"/>
                  </a:lnTo>
                  <a:close/>
                </a:path>
                <a:path w="17559020" h="9894570">
                  <a:moveTo>
                    <a:pt x="542340" y="1583627"/>
                  </a:moveTo>
                  <a:lnTo>
                    <a:pt x="537239" y="1582635"/>
                  </a:lnTo>
                  <a:lnTo>
                    <a:pt x="529718" y="1587318"/>
                  </a:lnTo>
                  <a:lnTo>
                    <a:pt x="528725" y="1592419"/>
                  </a:lnTo>
                  <a:lnTo>
                    <a:pt x="531067" y="1596179"/>
                  </a:lnTo>
                  <a:lnTo>
                    <a:pt x="534459" y="1601177"/>
                  </a:lnTo>
                  <a:lnTo>
                    <a:pt x="535367" y="1602749"/>
                  </a:lnTo>
                  <a:lnTo>
                    <a:pt x="538229" y="1604364"/>
                  </a:lnTo>
                  <a:lnTo>
                    <a:pt x="540566" y="1605361"/>
                  </a:lnTo>
                  <a:lnTo>
                    <a:pt x="543472" y="1605022"/>
                  </a:lnTo>
                  <a:lnTo>
                    <a:pt x="545662" y="1603589"/>
                  </a:lnTo>
                  <a:lnTo>
                    <a:pt x="549423" y="1601248"/>
                  </a:lnTo>
                  <a:lnTo>
                    <a:pt x="550415" y="1596146"/>
                  </a:lnTo>
                  <a:lnTo>
                    <a:pt x="548073" y="1592386"/>
                  </a:lnTo>
                  <a:lnTo>
                    <a:pt x="544681" y="1587388"/>
                  </a:lnTo>
                  <a:lnTo>
                    <a:pt x="542340" y="1583627"/>
                  </a:lnTo>
                  <a:close/>
                </a:path>
                <a:path w="17559020" h="9894570">
                  <a:moveTo>
                    <a:pt x="13505130" y="7115098"/>
                  </a:moveTo>
                  <a:lnTo>
                    <a:pt x="13500127" y="7115725"/>
                  </a:lnTo>
                  <a:lnTo>
                    <a:pt x="13494706" y="7122883"/>
                  </a:lnTo>
                  <a:lnTo>
                    <a:pt x="13495335" y="7127886"/>
                  </a:lnTo>
                  <a:lnTo>
                    <a:pt x="13503685" y="7134210"/>
                  </a:lnTo>
                  <a:lnTo>
                    <a:pt x="13505687" y="7135064"/>
                  </a:lnTo>
                  <a:lnTo>
                    <a:pt x="13505211" y="7135256"/>
                  </a:lnTo>
                  <a:lnTo>
                    <a:pt x="13508549" y="7136680"/>
                  </a:lnTo>
                  <a:lnTo>
                    <a:pt x="13512552" y="7135625"/>
                  </a:lnTo>
                  <a:lnTo>
                    <a:pt x="13514978" y="7132714"/>
                  </a:lnTo>
                  <a:lnTo>
                    <a:pt x="13517687" y="7129135"/>
                  </a:lnTo>
                  <a:lnTo>
                    <a:pt x="13517059" y="7124132"/>
                  </a:lnTo>
                  <a:lnTo>
                    <a:pt x="13505130" y="7115098"/>
                  </a:lnTo>
                  <a:close/>
                </a:path>
                <a:path w="17559020" h="9894570">
                  <a:moveTo>
                    <a:pt x="11896738" y="6420725"/>
                  </a:moveTo>
                  <a:lnTo>
                    <a:pt x="11892162" y="6420351"/>
                  </a:lnTo>
                  <a:lnTo>
                    <a:pt x="11886109" y="6419742"/>
                  </a:lnTo>
                  <a:lnTo>
                    <a:pt x="11881533" y="6419368"/>
                  </a:lnTo>
                  <a:lnTo>
                    <a:pt x="11877487" y="6422378"/>
                  </a:lnTo>
                  <a:lnTo>
                    <a:pt x="11877114" y="6426953"/>
                  </a:lnTo>
                  <a:lnTo>
                    <a:pt x="11876692" y="6430719"/>
                  </a:lnTo>
                  <a:lnTo>
                    <a:pt x="11878507" y="6433861"/>
                  </a:lnTo>
                  <a:lnTo>
                    <a:pt x="11881846" y="6435285"/>
                  </a:lnTo>
                  <a:lnTo>
                    <a:pt x="11882323" y="6435094"/>
                  </a:lnTo>
                  <a:lnTo>
                    <a:pt x="11884326" y="6435948"/>
                  </a:lnTo>
                  <a:lnTo>
                    <a:pt x="11890379" y="6436557"/>
                  </a:lnTo>
                  <a:lnTo>
                    <a:pt x="11894954" y="6436931"/>
                  </a:lnTo>
                  <a:lnTo>
                    <a:pt x="11898999" y="6433921"/>
                  </a:lnTo>
                  <a:lnTo>
                    <a:pt x="11899747" y="6424771"/>
                  </a:lnTo>
                  <a:lnTo>
                    <a:pt x="11896738" y="6420725"/>
                  </a:lnTo>
                  <a:close/>
                </a:path>
                <a:path w="17559020" h="9894570">
                  <a:moveTo>
                    <a:pt x="13433889" y="7061034"/>
                  </a:moveTo>
                  <a:lnTo>
                    <a:pt x="13428886" y="7061663"/>
                  </a:lnTo>
                  <a:lnTo>
                    <a:pt x="13426176" y="7065241"/>
                  </a:lnTo>
                  <a:lnTo>
                    <a:pt x="13423799" y="7068962"/>
                  </a:lnTo>
                  <a:lnTo>
                    <a:pt x="13424431" y="7073967"/>
                  </a:lnTo>
                  <a:lnTo>
                    <a:pt x="13432777" y="7080289"/>
                  </a:lnTo>
                  <a:lnTo>
                    <a:pt x="13437785" y="7082425"/>
                  </a:lnTo>
                  <a:lnTo>
                    <a:pt x="13442120" y="7081513"/>
                  </a:lnTo>
                  <a:lnTo>
                    <a:pt x="13444212" y="7078459"/>
                  </a:lnTo>
                  <a:lnTo>
                    <a:pt x="13446589" y="7074738"/>
                  </a:lnTo>
                  <a:lnTo>
                    <a:pt x="13445959" y="7069735"/>
                  </a:lnTo>
                  <a:lnTo>
                    <a:pt x="13437610" y="7063411"/>
                  </a:lnTo>
                  <a:lnTo>
                    <a:pt x="13433889" y="7061034"/>
                  </a:lnTo>
                  <a:close/>
                </a:path>
                <a:path w="17559020" h="9894570">
                  <a:moveTo>
                    <a:pt x="11985111" y="6432775"/>
                  </a:moveTo>
                  <a:lnTo>
                    <a:pt x="11970333" y="6430417"/>
                  </a:lnTo>
                  <a:lnTo>
                    <a:pt x="11966287" y="6433426"/>
                  </a:lnTo>
                  <a:lnTo>
                    <a:pt x="11965580" y="6437859"/>
                  </a:lnTo>
                  <a:lnTo>
                    <a:pt x="11965300" y="6441291"/>
                  </a:lnTo>
                  <a:lnTo>
                    <a:pt x="11967307" y="6444909"/>
                  </a:lnTo>
                  <a:lnTo>
                    <a:pt x="11972316" y="6447046"/>
                  </a:lnTo>
                  <a:lnTo>
                    <a:pt x="11982657" y="6448695"/>
                  </a:lnTo>
                  <a:lnTo>
                    <a:pt x="11986704" y="6445686"/>
                  </a:lnTo>
                  <a:lnTo>
                    <a:pt x="11988120" y="6436820"/>
                  </a:lnTo>
                  <a:lnTo>
                    <a:pt x="11985111" y="6432775"/>
                  </a:lnTo>
                  <a:close/>
                </a:path>
                <a:path w="17559020" h="9894570">
                  <a:moveTo>
                    <a:pt x="13361744" y="7008165"/>
                  </a:moveTo>
                  <a:lnTo>
                    <a:pt x="13356601" y="7009127"/>
                  </a:lnTo>
                  <a:lnTo>
                    <a:pt x="13351180" y="7016284"/>
                  </a:lnTo>
                  <a:lnTo>
                    <a:pt x="13352141" y="7021429"/>
                  </a:lnTo>
                  <a:lnTo>
                    <a:pt x="13360491" y="7027753"/>
                  </a:lnTo>
                  <a:lnTo>
                    <a:pt x="13362162" y="7028465"/>
                  </a:lnTo>
                  <a:lnTo>
                    <a:pt x="13362019" y="7028799"/>
                  </a:lnTo>
                  <a:lnTo>
                    <a:pt x="13365357" y="7030222"/>
                  </a:lnTo>
                  <a:lnTo>
                    <a:pt x="13369834" y="7028976"/>
                  </a:lnTo>
                  <a:lnTo>
                    <a:pt x="13371926" y="7025923"/>
                  </a:lnTo>
                  <a:lnTo>
                    <a:pt x="13374635" y="7022343"/>
                  </a:lnTo>
                  <a:lnTo>
                    <a:pt x="13373674" y="7017199"/>
                  </a:lnTo>
                  <a:lnTo>
                    <a:pt x="13361744" y="7008165"/>
                  </a:lnTo>
                  <a:close/>
                </a:path>
                <a:path w="17559020" h="9894570">
                  <a:moveTo>
                    <a:pt x="495319" y="1507935"/>
                  </a:moveTo>
                  <a:lnTo>
                    <a:pt x="490361" y="1506609"/>
                  </a:lnTo>
                  <a:lnTo>
                    <a:pt x="482839" y="1511292"/>
                  </a:lnTo>
                  <a:lnTo>
                    <a:pt x="481513" y="1516250"/>
                  </a:lnTo>
                  <a:lnTo>
                    <a:pt x="483855" y="1520011"/>
                  </a:lnTo>
                  <a:lnTo>
                    <a:pt x="487104" y="1525343"/>
                  </a:lnTo>
                  <a:lnTo>
                    <a:pt x="488012" y="1526914"/>
                  </a:lnTo>
                  <a:lnTo>
                    <a:pt x="490874" y="1528530"/>
                  </a:lnTo>
                  <a:lnTo>
                    <a:pt x="493211" y="1529526"/>
                  </a:lnTo>
                  <a:lnTo>
                    <a:pt x="495975" y="1529522"/>
                  </a:lnTo>
                  <a:lnTo>
                    <a:pt x="498165" y="1528088"/>
                  </a:lnTo>
                  <a:lnTo>
                    <a:pt x="501926" y="1525747"/>
                  </a:lnTo>
                  <a:lnTo>
                    <a:pt x="503251" y="1520789"/>
                  </a:lnTo>
                  <a:lnTo>
                    <a:pt x="500910" y="1517027"/>
                  </a:lnTo>
                  <a:lnTo>
                    <a:pt x="497660" y="1511696"/>
                  </a:lnTo>
                  <a:lnTo>
                    <a:pt x="495319" y="1507935"/>
                  </a:lnTo>
                  <a:close/>
                </a:path>
                <a:path w="17559020" h="9894570">
                  <a:moveTo>
                    <a:pt x="12073866" y="6445777"/>
                  </a:moveTo>
                  <a:lnTo>
                    <a:pt x="12063523" y="6444127"/>
                  </a:lnTo>
                  <a:lnTo>
                    <a:pt x="12058756" y="6443278"/>
                  </a:lnTo>
                  <a:lnTo>
                    <a:pt x="12054710" y="6446286"/>
                  </a:lnTo>
                  <a:lnTo>
                    <a:pt x="12054002" y="6450719"/>
                  </a:lnTo>
                  <a:lnTo>
                    <a:pt x="12053580" y="6454485"/>
                  </a:lnTo>
                  <a:lnTo>
                    <a:pt x="12055588" y="6458103"/>
                  </a:lnTo>
                  <a:lnTo>
                    <a:pt x="12060594" y="6460239"/>
                  </a:lnTo>
                  <a:lnTo>
                    <a:pt x="12070939" y="6461890"/>
                  </a:lnTo>
                  <a:lnTo>
                    <a:pt x="12075319" y="6459023"/>
                  </a:lnTo>
                  <a:lnTo>
                    <a:pt x="12076733" y="6450157"/>
                  </a:lnTo>
                  <a:lnTo>
                    <a:pt x="12073866" y="6445777"/>
                  </a:lnTo>
                  <a:close/>
                </a:path>
                <a:path w="17559020" h="9894570">
                  <a:moveTo>
                    <a:pt x="13287936" y="6957346"/>
                  </a:moveTo>
                  <a:lnTo>
                    <a:pt x="13282791" y="6958308"/>
                  </a:lnTo>
                  <a:lnTo>
                    <a:pt x="13278236" y="6965440"/>
                  </a:lnTo>
                  <a:lnTo>
                    <a:pt x="13278038" y="6965750"/>
                  </a:lnTo>
                  <a:lnTo>
                    <a:pt x="13278999" y="6970895"/>
                  </a:lnTo>
                  <a:lnTo>
                    <a:pt x="13282721" y="6973272"/>
                  </a:lnTo>
                  <a:lnTo>
                    <a:pt x="13287636" y="6976553"/>
                  </a:lnTo>
                  <a:lnTo>
                    <a:pt x="13292642" y="6978688"/>
                  </a:lnTo>
                  <a:lnTo>
                    <a:pt x="13296645" y="6977633"/>
                  </a:lnTo>
                  <a:lnTo>
                    <a:pt x="13298675" y="6974553"/>
                  </a:lnTo>
                  <a:lnTo>
                    <a:pt x="13301255" y="6970524"/>
                  </a:lnTo>
                  <a:lnTo>
                    <a:pt x="13300294" y="6965380"/>
                  </a:lnTo>
                  <a:lnTo>
                    <a:pt x="13296573" y="6963003"/>
                  </a:lnTo>
                  <a:lnTo>
                    <a:pt x="13291658" y="6959723"/>
                  </a:lnTo>
                  <a:lnTo>
                    <a:pt x="13287936" y="6957346"/>
                  </a:lnTo>
                  <a:close/>
                </a:path>
                <a:path w="17559020" h="9894570">
                  <a:moveTo>
                    <a:pt x="12161390" y="6462594"/>
                  </a:moveTo>
                  <a:lnTo>
                    <a:pt x="12157099" y="6461553"/>
                  </a:lnTo>
                  <a:lnTo>
                    <a:pt x="12151331" y="6460276"/>
                  </a:lnTo>
                  <a:lnTo>
                    <a:pt x="12147039" y="6459235"/>
                  </a:lnTo>
                  <a:lnTo>
                    <a:pt x="12142660" y="6462101"/>
                  </a:lnTo>
                  <a:lnTo>
                    <a:pt x="12141952" y="6466535"/>
                  </a:lnTo>
                  <a:lnTo>
                    <a:pt x="12141054" y="6470491"/>
                  </a:lnTo>
                  <a:lnTo>
                    <a:pt x="12143396" y="6474253"/>
                  </a:lnTo>
                  <a:lnTo>
                    <a:pt x="12146733" y="6475677"/>
                  </a:lnTo>
                  <a:lnTo>
                    <a:pt x="12146543" y="6475200"/>
                  </a:lnTo>
                  <a:lnTo>
                    <a:pt x="12148212" y="6475912"/>
                  </a:lnTo>
                  <a:lnTo>
                    <a:pt x="12153980" y="6477189"/>
                  </a:lnTo>
                  <a:lnTo>
                    <a:pt x="12158270" y="6478230"/>
                  </a:lnTo>
                  <a:lnTo>
                    <a:pt x="12162316" y="6475222"/>
                  </a:lnTo>
                  <a:lnTo>
                    <a:pt x="12164398" y="6466640"/>
                  </a:lnTo>
                  <a:lnTo>
                    <a:pt x="12161390" y="6462594"/>
                  </a:lnTo>
                  <a:close/>
                </a:path>
                <a:path w="17559020" h="9894570">
                  <a:moveTo>
                    <a:pt x="13213559" y="6907864"/>
                  </a:moveTo>
                  <a:lnTo>
                    <a:pt x="13208413" y="6908825"/>
                  </a:lnTo>
                  <a:lnTo>
                    <a:pt x="13203859" y="6915957"/>
                  </a:lnTo>
                  <a:lnTo>
                    <a:pt x="13203661" y="6916268"/>
                  </a:lnTo>
                  <a:lnTo>
                    <a:pt x="13204622" y="6921412"/>
                  </a:lnTo>
                  <a:lnTo>
                    <a:pt x="13208343" y="6923788"/>
                  </a:lnTo>
                  <a:lnTo>
                    <a:pt x="13213258" y="6927069"/>
                  </a:lnTo>
                  <a:lnTo>
                    <a:pt x="13218265" y="6929205"/>
                  </a:lnTo>
                  <a:lnTo>
                    <a:pt x="13222265" y="6928149"/>
                  </a:lnTo>
                  <a:lnTo>
                    <a:pt x="13224296" y="6925070"/>
                  </a:lnTo>
                  <a:lnTo>
                    <a:pt x="13226875" y="6921041"/>
                  </a:lnTo>
                  <a:lnTo>
                    <a:pt x="13225914" y="6915897"/>
                  </a:lnTo>
                  <a:lnTo>
                    <a:pt x="13222193" y="6913520"/>
                  </a:lnTo>
                  <a:lnTo>
                    <a:pt x="13217279" y="6910240"/>
                  </a:lnTo>
                  <a:lnTo>
                    <a:pt x="13213559" y="6907864"/>
                  </a:lnTo>
                  <a:close/>
                </a:path>
                <a:path w="17559020" h="9894570">
                  <a:moveTo>
                    <a:pt x="12248726" y="6481699"/>
                  </a:moveTo>
                  <a:lnTo>
                    <a:pt x="12244435" y="6480657"/>
                  </a:lnTo>
                  <a:lnTo>
                    <a:pt x="12238666" y="6479381"/>
                  </a:lnTo>
                  <a:lnTo>
                    <a:pt x="12234376" y="6478339"/>
                  </a:lnTo>
                  <a:lnTo>
                    <a:pt x="12229996" y="6481206"/>
                  </a:lnTo>
                  <a:lnTo>
                    <a:pt x="12228955" y="6485497"/>
                  </a:lnTo>
                  <a:lnTo>
                    <a:pt x="12228199" y="6489120"/>
                  </a:lnTo>
                  <a:lnTo>
                    <a:pt x="12230065" y="6493072"/>
                  </a:lnTo>
                  <a:lnTo>
                    <a:pt x="12235072" y="6495208"/>
                  </a:lnTo>
                  <a:lnTo>
                    <a:pt x="12240840" y="6496485"/>
                  </a:lnTo>
                  <a:lnTo>
                    <a:pt x="12245132" y="6497527"/>
                  </a:lnTo>
                  <a:lnTo>
                    <a:pt x="12249510" y="6494660"/>
                  </a:lnTo>
                  <a:lnTo>
                    <a:pt x="12251592" y="6486078"/>
                  </a:lnTo>
                  <a:lnTo>
                    <a:pt x="12248726" y="6481699"/>
                  </a:lnTo>
                  <a:close/>
                </a:path>
                <a:path w="17559020" h="9894570">
                  <a:moveTo>
                    <a:pt x="13137943" y="6859431"/>
                  </a:moveTo>
                  <a:lnTo>
                    <a:pt x="13132990" y="6860870"/>
                  </a:lnTo>
                  <a:lnTo>
                    <a:pt x="13128633" y="6867691"/>
                  </a:lnTo>
                  <a:lnTo>
                    <a:pt x="13128237" y="6868312"/>
                  </a:lnTo>
                  <a:lnTo>
                    <a:pt x="13129674" y="6873265"/>
                  </a:lnTo>
                  <a:lnTo>
                    <a:pt x="13133396" y="6875642"/>
                  </a:lnTo>
                  <a:lnTo>
                    <a:pt x="13138309" y="6878922"/>
                  </a:lnTo>
                  <a:lnTo>
                    <a:pt x="13139311" y="6879349"/>
                  </a:lnTo>
                  <a:lnTo>
                    <a:pt x="13139503" y="6879825"/>
                  </a:lnTo>
                  <a:lnTo>
                    <a:pt x="13143175" y="6881391"/>
                  </a:lnTo>
                  <a:lnTo>
                    <a:pt x="13147318" y="6880002"/>
                  </a:lnTo>
                  <a:lnTo>
                    <a:pt x="13149552" y="6876615"/>
                  </a:lnTo>
                  <a:lnTo>
                    <a:pt x="13152071" y="6872560"/>
                  </a:lnTo>
                  <a:lnTo>
                    <a:pt x="13150632" y="6867606"/>
                  </a:lnTo>
                  <a:lnTo>
                    <a:pt x="13137943" y="6859431"/>
                  </a:lnTo>
                  <a:close/>
                </a:path>
                <a:path w="17559020" h="9894570">
                  <a:moveTo>
                    <a:pt x="450345" y="1431144"/>
                  </a:moveTo>
                  <a:lnTo>
                    <a:pt x="445387" y="1429818"/>
                  </a:lnTo>
                  <a:lnTo>
                    <a:pt x="441626" y="1432159"/>
                  </a:lnTo>
                  <a:lnTo>
                    <a:pt x="437531" y="1434359"/>
                  </a:lnTo>
                  <a:lnTo>
                    <a:pt x="436205" y="1439317"/>
                  </a:lnTo>
                  <a:lnTo>
                    <a:pt x="438547" y="1443077"/>
                  </a:lnTo>
                  <a:lnTo>
                    <a:pt x="441463" y="1448267"/>
                  </a:lnTo>
                  <a:lnTo>
                    <a:pt x="442371" y="1449837"/>
                  </a:lnTo>
                  <a:lnTo>
                    <a:pt x="445233" y="1451453"/>
                  </a:lnTo>
                  <a:lnTo>
                    <a:pt x="445091" y="1451787"/>
                  </a:lnTo>
                  <a:lnTo>
                    <a:pt x="447428" y="1452784"/>
                  </a:lnTo>
                  <a:lnTo>
                    <a:pt x="450191" y="1452779"/>
                  </a:lnTo>
                  <a:lnTo>
                    <a:pt x="452381" y="1451346"/>
                  </a:lnTo>
                  <a:lnTo>
                    <a:pt x="456476" y="1449147"/>
                  </a:lnTo>
                  <a:lnTo>
                    <a:pt x="457802" y="1444189"/>
                  </a:lnTo>
                  <a:lnTo>
                    <a:pt x="455460" y="1440428"/>
                  </a:lnTo>
                  <a:lnTo>
                    <a:pt x="452545" y="1435238"/>
                  </a:lnTo>
                  <a:lnTo>
                    <a:pt x="450345" y="1431144"/>
                  </a:lnTo>
                  <a:close/>
                </a:path>
                <a:path w="17559020" h="9894570">
                  <a:moveTo>
                    <a:pt x="13061188" y="6813669"/>
                  </a:moveTo>
                  <a:lnTo>
                    <a:pt x="13056235" y="6815108"/>
                  </a:lnTo>
                  <a:lnTo>
                    <a:pt x="13051482" y="6822550"/>
                  </a:lnTo>
                  <a:lnTo>
                    <a:pt x="13052920" y="6827504"/>
                  </a:lnTo>
                  <a:lnTo>
                    <a:pt x="13056641" y="6829880"/>
                  </a:lnTo>
                  <a:lnTo>
                    <a:pt x="13061697" y="6832825"/>
                  </a:lnTo>
                  <a:lnTo>
                    <a:pt x="13062700" y="6833253"/>
                  </a:lnTo>
                  <a:lnTo>
                    <a:pt x="13062891" y="6833729"/>
                  </a:lnTo>
                  <a:lnTo>
                    <a:pt x="13066562" y="6835296"/>
                  </a:lnTo>
                  <a:lnTo>
                    <a:pt x="13071182" y="6833715"/>
                  </a:lnTo>
                  <a:lnTo>
                    <a:pt x="13073082" y="6830186"/>
                  </a:lnTo>
                  <a:lnTo>
                    <a:pt x="13075459" y="6826464"/>
                  </a:lnTo>
                  <a:lnTo>
                    <a:pt x="13074020" y="6821510"/>
                  </a:lnTo>
                  <a:lnTo>
                    <a:pt x="13070299" y="6819134"/>
                  </a:lnTo>
                  <a:lnTo>
                    <a:pt x="13064909" y="6816045"/>
                  </a:lnTo>
                  <a:lnTo>
                    <a:pt x="13061188" y="6813669"/>
                  </a:lnTo>
                  <a:close/>
                </a:path>
                <a:path w="17559020" h="9894570">
                  <a:moveTo>
                    <a:pt x="12335926" y="6503901"/>
                  </a:moveTo>
                  <a:lnTo>
                    <a:pt x="12331634" y="6502860"/>
                  </a:lnTo>
                  <a:lnTo>
                    <a:pt x="12325674" y="6501107"/>
                  </a:lnTo>
                  <a:lnTo>
                    <a:pt x="12321526" y="6499732"/>
                  </a:lnTo>
                  <a:lnTo>
                    <a:pt x="12316812" y="6502456"/>
                  </a:lnTo>
                  <a:lnTo>
                    <a:pt x="12315771" y="6506747"/>
                  </a:lnTo>
                  <a:lnTo>
                    <a:pt x="12314539" y="6510561"/>
                  </a:lnTo>
                  <a:lnTo>
                    <a:pt x="12316737" y="6514656"/>
                  </a:lnTo>
                  <a:lnTo>
                    <a:pt x="12321746" y="6516792"/>
                  </a:lnTo>
                  <a:lnTo>
                    <a:pt x="12327372" y="6518403"/>
                  </a:lnTo>
                  <a:lnTo>
                    <a:pt x="12331520" y="6519777"/>
                  </a:lnTo>
                  <a:lnTo>
                    <a:pt x="12336234" y="6517053"/>
                  </a:lnTo>
                  <a:lnTo>
                    <a:pt x="12337274" y="6512763"/>
                  </a:lnTo>
                  <a:lnTo>
                    <a:pt x="12338649" y="6508615"/>
                  </a:lnTo>
                  <a:lnTo>
                    <a:pt x="12335926" y="6503901"/>
                  </a:lnTo>
                  <a:close/>
                </a:path>
                <a:path w="17559020" h="9894570">
                  <a:moveTo>
                    <a:pt x="12983196" y="6768958"/>
                  </a:moveTo>
                  <a:lnTo>
                    <a:pt x="12978243" y="6770395"/>
                  </a:lnTo>
                  <a:lnTo>
                    <a:pt x="12976200" y="6774260"/>
                  </a:lnTo>
                  <a:lnTo>
                    <a:pt x="12974015" y="6778457"/>
                  </a:lnTo>
                  <a:lnTo>
                    <a:pt x="12975454" y="6783410"/>
                  </a:lnTo>
                  <a:lnTo>
                    <a:pt x="12979317" y="6785453"/>
                  </a:lnTo>
                  <a:lnTo>
                    <a:pt x="12984707" y="6788541"/>
                  </a:lnTo>
                  <a:lnTo>
                    <a:pt x="12989382" y="6790535"/>
                  </a:lnTo>
                  <a:lnTo>
                    <a:pt x="12993857" y="6789289"/>
                  </a:lnTo>
                  <a:lnTo>
                    <a:pt x="12995900" y="6785425"/>
                  </a:lnTo>
                  <a:lnTo>
                    <a:pt x="12998085" y="6781227"/>
                  </a:lnTo>
                  <a:lnTo>
                    <a:pt x="12996646" y="6776274"/>
                  </a:lnTo>
                  <a:lnTo>
                    <a:pt x="12992783" y="6774231"/>
                  </a:lnTo>
                  <a:lnTo>
                    <a:pt x="12987393" y="6771143"/>
                  </a:lnTo>
                  <a:lnTo>
                    <a:pt x="12983196" y="6768958"/>
                  </a:lnTo>
                  <a:close/>
                </a:path>
                <a:path w="17559020" h="9894570">
                  <a:moveTo>
                    <a:pt x="12421984" y="6528774"/>
                  </a:moveTo>
                  <a:lnTo>
                    <a:pt x="12417836" y="6527399"/>
                  </a:lnTo>
                  <a:lnTo>
                    <a:pt x="12411876" y="6525646"/>
                  </a:lnTo>
                  <a:lnTo>
                    <a:pt x="12407586" y="6524605"/>
                  </a:lnTo>
                  <a:lnTo>
                    <a:pt x="12403015" y="6526995"/>
                  </a:lnTo>
                  <a:lnTo>
                    <a:pt x="12400265" y="6535292"/>
                  </a:lnTo>
                  <a:lnTo>
                    <a:pt x="12402463" y="6539386"/>
                  </a:lnTo>
                  <a:lnTo>
                    <a:pt x="12407472" y="6541523"/>
                  </a:lnTo>
                  <a:lnTo>
                    <a:pt x="12413098" y="6543133"/>
                  </a:lnTo>
                  <a:lnTo>
                    <a:pt x="12417388" y="6544174"/>
                  </a:lnTo>
                  <a:lnTo>
                    <a:pt x="12421958" y="6541784"/>
                  </a:lnTo>
                  <a:lnTo>
                    <a:pt x="12423333" y="6537636"/>
                  </a:lnTo>
                  <a:lnTo>
                    <a:pt x="12424374" y="6533344"/>
                  </a:lnTo>
                  <a:lnTo>
                    <a:pt x="12421984" y="6528774"/>
                  </a:lnTo>
                  <a:close/>
                </a:path>
                <a:path w="17559020" h="9894570">
                  <a:moveTo>
                    <a:pt x="12904066" y="6726917"/>
                  </a:moveTo>
                  <a:lnTo>
                    <a:pt x="12898635" y="6728546"/>
                  </a:lnTo>
                  <a:lnTo>
                    <a:pt x="12896245" y="6733840"/>
                  </a:lnTo>
                  <a:lnTo>
                    <a:pt x="12894884" y="6736416"/>
                  </a:lnTo>
                  <a:lnTo>
                    <a:pt x="12896656" y="6741512"/>
                  </a:lnTo>
                  <a:lnTo>
                    <a:pt x="12900377" y="6743889"/>
                  </a:lnTo>
                  <a:lnTo>
                    <a:pt x="12910391" y="6748161"/>
                  </a:lnTo>
                  <a:lnTo>
                    <a:pt x="12915347" y="6746723"/>
                  </a:lnTo>
                  <a:lnTo>
                    <a:pt x="12917736" y="6741429"/>
                  </a:lnTo>
                  <a:lnTo>
                    <a:pt x="12919098" y="6738853"/>
                  </a:lnTo>
                  <a:lnTo>
                    <a:pt x="12917325" y="6733756"/>
                  </a:lnTo>
                  <a:lnTo>
                    <a:pt x="12913604" y="6731381"/>
                  </a:lnTo>
                  <a:lnTo>
                    <a:pt x="12907930" y="6728960"/>
                  </a:lnTo>
                  <a:lnTo>
                    <a:pt x="12904066" y="6726917"/>
                  </a:lnTo>
                  <a:close/>
                </a:path>
                <a:path w="17559020" h="9894570">
                  <a:moveTo>
                    <a:pt x="12506905" y="6556318"/>
                  </a:moveTo>
                  <a:lnTo>
                    <a:pt x="12502615" y="6555277"/>
                  </a:lnTo>
                  <a:lnTo>
                    <a:pt x="12496939" y="6552856"/>
                  </a:lnTo>
                  <a:lnTo>
                    <a:pt x="12492458" y="6551339"/>
                  </a:lnTo>
                  <a:lnTo>
                    <a:pt x="12488220" y="6553871"/>
                  </a:lnTo>
                  <a:lnTo>
                    <a:pt x="12486511" y="6557878"/>
                  </a:lnTo>
                  <a:lnTo>
                    <a:pt x="12485136" y="6562026"/>
                  </a:lnTo>
                  <a:lnTo>
                    <a:pt x="12486858" y="6566312"/>
                  </a:lnTo>
                  <a:lnTo>
                    <a:pt x="12490864" y="6568021"/>
                  </a:lnTo>
                  <a:lnTo>
                    <a:pt x="12491006" y="6567687"/>
                  </a:lnTo>
                  <a:lnTo>
                    <a:pt x="12491340" y="6567829"/>
                  </a:lnTo>
                  <a:lnTo>
                    <a:pt x="12491818" y="6567638"/>
                  </a:lnTo>
                  <a:lnTo>
                    <a:pt x="12497492" y="6570059"/>
                  </a:lnTo>
                  <a:lnTo>
                    <a:pt x="12501975" y="6571576"/>
                  </a:lnTo>
                  <a:lnTo>
                    <a:pt x="12506211" y="6569043"/>
                  </a:lnTo>
                  <a:lnTo>
                    <a:pt x="12507920" y="6565037"/>
                  </a:lnTo>
                  <a:lnTo>
                    <a:pt x="12509295" y="6560889"/>
                  </a:lnTo>
                  <a:lnTo>
                    <a:pt x="12506905" y="6556318"/>
                  </a:lnTo>
                  <a:close/>
                </a:path>
                <a:path w="17559020" h="9894570">
                  <a:moveTo>
                    <a:pt x="12824080" y="6686880"/>
                  </a:moveTo>
                  <a:lnTo>
                    <a:pt x="12818984" y="6688652"/>
                  </a:lnTo>
                  <a:lnTo>
                    <a:pt x="12816765" y="6693623"/>
                  </a:lnTo>
                  <a:lnTo>
                    <a:pt x="12815233" y="6696521"/>
                  </a:lnTo>
                  <a:lnTo>
                    <a:pt x="12817004" y="6701616"/>
                  </a:lnTo>
                  <a:lnTo>
                    <a:pt x="12820868" y="6703659"/>
                  </a:lnTo>
                  <a:lnTo>
                    <a:pt x="12830882" y="6707931"/>
                  </a:lnTo>
                  <a:lnTo>
                    <a:pt x="12835502" y="6706351"/>
                  </a:lnTo>
                  <a:lnTo>
                    <a:pt x="12837722" y="6701380"/>
                  </a:lnTo>
                  <a:lnTo>
                    <a:pt x="12839254" y="6698481"/>
                  </a:lnTo>
                  <a:lnTo>
                    <a:pt x="12837481" y="6693385"/>
                  </a:lnTo>
                  <a:lnTo>
                    <a:pt x="12833618" y="6691343"/>
                  </a:lnTo>
                  <a:lnTo>
                    <a:pt x="12827943" y="6688922"/>
                  </a:lnTo>
                  <a:lnTo>
                    <a:pt x="12824080" y="6686880"/>
                  </a:lnTo>
                  <a:close/>
                </a:path>
                <a:path w="17559020" h="9894570">
                  <a:moveTo>
                    <a:pt x="12590877" y="6587008"/>
                  </a:moveTo>
                  <a:lnTo>
                    <a:pt x="12586729" y="6585633"/>
                  </a:lnTo>
                  <a:lnTo>
                    <a:pt x="12577048" y="6581504"/>
                  </a:lnTo>
                  <a:lnTo>
                    <a:pt x="12572478" y="6583894"/>
                  </a:lnTo>
                  <a:lnTo>
                    <a:pt x="12569060" y="6591906"/>
                  </a:lnTo>
                  <a:lnTo>
                    <a:pt x="12571116" y="6596335"/>
                  </a:lnTo>
                  <a:lnTo>
                    <a:pt x="12585137" y="6602316"/>
                  </a:lnTo>
                  <a:lnTo>
                    <a:pt x="12589708" y="6599925"/>
                  </a:lnTo>
                  <a:lnTo>
                    <a:pt x="12593268" y="6591579"/>
                  </a:lnTo>
                  <a:lnTo>
                    <a:pt x="12590877" y="6587008"/>
                  </a:lnTo>
                  <a:close/>
                </a:path>
                <a:path w="17559020" h="9894570">
                  <a:moveTo>
                    <a:pt x="12756644" y="6655351"/>
                  </a:moveTo>
                  <a:lnTo>
                    <a:pt x="12742955" y="6649512"/>
                  </a:lnTo>
                  <a:lnTo>
                    <a:pt x="12737860" y="6651284"/>
                  </a:lnTo>
                  <a:lnTo>
                    <a:pt x="12734442" y="6659296"/>
                  </a:lnTo>
                  <a:lnTo>
                    <a:pt x="12736214" y="6664393"/>
                  </a:lnTo>
                  <a:lnTo>
                    <a:pt x="12750235" y="6670374"/>
                  </a:lnTo>
                  <a:lnTo>
                    <a:pt x="12754996" y="6668458"/>
                  </a:lnTo>
                  <a:lnTo>
                    <a:pt x="12758414" y="6660446"/>
                  </a:lnTo>
                  <a:lnTo>
                    <a:pt x="12756644" y="6655351"/>
                  </a:lnTo>
                  <a:close/>
                </a:path>
                <a:path w="17559020" h="9894570">
                  <a:moveTo>
                    <a:pt x="12674329" y="6619844"/>
                  </a:moveTo>
                  <a:lnTo>
                    <a:pt x="12660643" y="6614006"/>
                  </a:lnTo>
                  <a:lnTo>
                    <a:pt x="12655738" y="6616254"/>
                  </a:lnTo>
                  <a:lnTo>
                    <a:pt x="12652320" y="6624265"/>
                  </a:lnTo>
                  <a:lnTo>
                    <a:pt x="12654235" y="6629028"/>
                  </a:lnTo>
                  <a:lnTo>
                    <a:pt x="12664249" y="6633300"/>
                  </a:lnTo>
                  <a:lnTo>
                    <a:pt x="12668397" y="6634675"/>
                  </a:lnTo>
                  <a:lnTo>
                    <a:pt x="12673160" y="6632761"/>
                  </a:lnTo>
                  <a:lnTo>
                    <a:pt x="12674869" y="6628755"/>
                  </a:lnTo>
                  <a:lnTo>
                    <a:pt x="12676130" y="6624952"/>
                  </a:lnTo>
                  <a:lnTo>
                    <a:pt x="12676244" y="6624607"/>
                  </a:lnTo>
                  <a:lnTo>
                    <a:pt x="12674329" y="6619844"/>
                  </a:lnTo>
                  <a:close/>
                </a:path>
                <a:path w="17559020" h="9894570">
                  <a:moveTo>
                    <a:pt x="406943" y="1353444"/>
                  </a:moveTo>
                  <a:lnTo>
                    <a:pt x="402127" y="1351784"/>
                  </a:lnTo>
                  <a:lnTo>
                    <a:pt x="398033" y="1353983"/>
                  </a:lnTo>
                  <a:lnTo>
                    <a:pt x="394414" y="1355991"/>
                  </a:lnTo>
                  <a:lnTo>
                    <a:pt x="392754" y="1360806"/>
                  </a:lnTo>
                  <a:lnTo>
                    <a:pt x="394953" y="1364902"/>
                  </a:lnTo>
                  <a:lnTo>
                    <a:pt x="397869" y="1370091"/>
                  </a:lnTo>
                  <a:lnTo>
                    <a:pt x="398777" y="1371662"/>
                  </a:lnTo>
                  <a:lnTo>
                    <a:pt x="401831" y="1373754"/>
                  </a:lnTo>
                  <a:lnTo>
                    <a:pt x="403834" y="1374608"/>
                  </a:lnTo>
                  <a:lnTo>
                    <a:pt x="406598" y="1374603"/>
                  </a:lnTo>
                  <a:lnTo>
                    <a:pt x="408788" y="1373169"/>
                  </a:lnTo>
                  <a:lnTo>
                    <a:pt x="412406" y="1371162"/>
                  </a:lnTo>
                  <a:lnTo>
                    <a:pt x="414066" y="1366347"/>
                  </a:lnTo>
                  <a:lnTo>
                    <a:pt x="411867" y="1362251"/>
                  </a:lnTo>
                  <a:lnTo>
                    <a:pt x="406943" y="1353444"/>
                  </a:lnTo>
                  <a:close/>
                </a:path>
                <a:path w="17559020" h="9894570">
                  <a:moveTo>
                    <a:pt x="365539" y="1273835"/>
                  </a:moveTo>
                  <a:lnTo>
                    <a:pt x="360580" y="1272509"/>
                  </a:lnTo>
                  <a:lnTo>
                    <a:pt x="356628" y="1274374"/>
                  </a:lnTo>
                  <a:lnTo>
                    <a:pt x="352534" y="1276573"/>
                  </a:lnTo>
                  <a:lnTo>
                    <a:pt x="351208" y="1281531"/>
                  </a:lnTo>
                  <a:lnTo>
                    <a:pt x="353073" y="1285484"/>
                  </a:lnTo>
                  <a:lnTo>
                    <a:pt x="355846" y="1291007"/>
                  </a:lnTo>
                  <a:lnTo>
                    <a:pt x="356754" y="1292578"/>
                  </a:lnTo>
                  <a:lnTo>
                    <a:pt x="358139" y="1293958"/>
                  </a:lnTo>
                  <a:lnTo>
                    <a:pt x="362145" y="1295666"/>
                  </a:lnTo>
                  <a:lnTo>
                    <a:pt x="364908" y="1295662"/>
                  </a:lnTo>
                  <a:lnTo>
                    <a:pt x="371050" y="1292363"/>
                  </a:lnTo>
                  <a:lnTo>
                    <a:pt x="372710" y="1287547"/>
                  </a:lnTo>
                  <a:lnTo>
                    <a:pt x="370511" y="1283453"/>
                  </a:lnTo>
                  <a:lnTo>
                    <a:pt x="367738" y="1277929"/>
                  </a:lnTo>
                  <a:lnTo>
                    <a:pt x="365539" y="1273835"/>
                  </a:lnTo>
                  <a:close/>
                </a:path>
                <a:path w="17559020" h="9894570">
                  <a:moveTo>
                    <a:pt x="325754" y="1194128"/>
                  </a:moveTo>
                  <a:lnTo>
                    <a:pt x="320939" y="1192468"/>
                  </a:lnTo>
                  <a:lnTo>
                    <a:pt x="316987" y="1194333"/>
                  </a:lnTo>
                  <a:lnTo>
                    <a:pt x="312892" y="1196532"/>
                  </a:lnTo>
                  <a:lnTo>
                    <a:pt x="311232" y="1201348"/>
                  </a:lnTo>
                  <a:lnTo>
                    <a:pt x="313097" y="1205300"/>
                  </a:lnTo>
                  <a:lnTo>
                    <a:pt x="315871" y="1210823"/>
                  </a:lnTo>
                  <a:lnTo>
                    <a:pt x="316970" y="1212870"/>
                  </a:lnTo>
                  <a:lnTo>
                    <a:pt x="318355" y="1214250"/>
                  </a:lnTo>
                  <a:lnTo>
                    <a:pt x="321693" y="1215674"/>
                  </a:lnTo>
                  <a:lnTo>
                    <a:pt x="324457" y="1215670"/>
                  </a:lnTo>
                  <a:lnTo>
                    <a:pt x="330599" y="1212371"/>
                  </a:lnTo>
                  <a:lnTo>
                    <a:pt x="332259" y="1207555"/>
                  </a:lnTo>
                  <a:lnTo>
                    <a:pt x="330394" y="1203603"/>
                  </a:lnTo>
                  <a:lnTo>
                    <a:pt x="327954" y="1198222"/>
                  </a:lnTo>
                  <a:lnTo>
                    <a:pt x="325754" y="1194128"/>
                  </a:lnTo>
                  <a:close/>
                </a:path>
                <a:path w="17559020" h="9894570">
                  <a:moveTo>
                    <a:pt x="289162" y="1113414"/>
                  </a:moveTo>
                  <a:lnTo>
                    <a:pt x="284012" y="1111612"/>
                  </a:lnTo>
                  <a:lnTo>
                    <a:pt x="280060" y="1113477"/>
                  </a:lnTo>
                  <a:lnTo>
                    <a:pt x="275774" y="1115200"/>
                  </a:lnTo>
                  <a:lnTo>
                    <a:pt x="273972" y="1120350"/>
                  </a:lnTo>
                  <a:lnTo>
                    <a:pt x="275837" y="1124302"/>
                  </a:lnTo>
                  <a:lnTo>
                    <a:pt x="278276" y="1129683"/>
                  </a:lnTo>
                  <a:lnTo>
                    <a:pt x="279042" y="1131588"/>
                  </a:lnTo>
                  <a:lnTo>
                    <a:pt x="280760" y="1133110"/>
                  </a:lnTo>
                  <a:lnTo>
                    <a:pt x="284766" y="1134819"/>
                  </a:lnTo>
                  <a:lnTo>
                    <a:pt x="287054" y="1135006"/>
                  </a:lnTo>
                  <a:lnTo>
                    <a:pt x="289101" y="1133906"/>
                  </a:lnTo>
                  <a:lnTo>
                    <a:pt x="293387" y="1132183"/>
                  </a:lnTo>
                  <a:lnTo>
                    <a:pt x="295189" y="1127033"/>
                  </a:lnTo>
                  <a:lnTo>
                    <a:pt x="293324" y="1123081"/>
                  </a:lnTo>
                  <a:lnTo>
                    <a:pt x="290884" y="1117700"/>
                  </a:lnTo>
                  <a:lnTo>
                    <a:pt x="289162" y="1113414"/>
                  </a:lnTo>
                  <a:close/>
                </a:path>
                <a:path w="17559020" h="9894570">
                  <a:moveTo>
                    <a:pt x="253472" y="1031508"/>
                  </a:moveTo>
                  <a:lnTo>
                    <a:pt x="248799" y="1029514"/>
                  </a:lnTo>
                  <a:lnTo>
                    <a:pt x="240227" y="1032960"/>
                  </a:lnTo>
                  <a:lnTo>
                    <a:pt x="238233" y="1037633"/>
                  </a:lnTo>
                  <a:lnTo>
                    <a:pt x="242253" y="1047634"/>
                  </a:lnTo>
                  <a:lnTo>
                    <a:pt x="243352" y="1049682"/>
                  </a:lnTo>
                  <a:lnTo>
                    <a:pt x="244737" y="1051062"/>
                  </a:lnTo>
                  <a:lnTo>
                    <a:pt x="246740" y="1051916"/>
                  </a:lnTo>
                  <a:lnTo>
                    <a:pt x="246597" y="1052250"/>
                  </a:lnTo>
                  <a:lnTo>
                    <a:pt x="248600" y="1053104"/>
                  </a:lnTo>
                  <a:lnTo>
                    <a:pt x="250888" y="1053291"/>
                  </a:lnTo>
                  <a:lnTo>
                    <a:pt x="252935" y="1052191"/>
                  </a:lnTo>
                  <a:lnTo>
                    <a:pt x="257222" y="1050468"/>
                  </a:lnTo>
                  <a:lnTo>
                    <a:pt x="259215" y="1045795"/>
                  </a:lnTo>
                  <a:lnTo>
                    <a:pt x="253472" y="1031508"/>
                  </a:lnTo>
                  <a:close/>
                </a:path>
                <a:path w="17559020" h="9894570">
                  <a:moveTo>
                    <a:pt x="215633" y="946317"/>
                  </a:moveTo>
                  <a:lnTo>
                    <a:pt x="211346" y="948040"/>
                  </a:lnTo>
                  <a:lnTo>
                    <a:pt x="207394" y="949905"/>
                  </a:lnTo>
                  <a:lnTo>
                    <a:pt x="205399" y="953789"/>
                  </a:lnTo>
                  <a:lnTo>
                    <a:pt x="205067" y="954436"/>
                  </a:lnTo>
                  <a:lnTo>
                    <a:pt x="209087" y="964437"/>
                  </a:lnTo>
                  <a:lnTo>
                    <a:pt x="209710" y="966676"/>
                  </a:lnTo>
                  <a:lnTo>
                    <a:pt x="211429" y="968198"/>
                  </a:lnTo>
                  <a:lnTo>
                    <a:pt x="213432" y="969053"/>
                  </a:lnTo>
                  <a:lnTo>
                    <a:pt x="213574" y="968719"/>
                  </a:lnTo>
                  <a:lnTo>
                    <a:pt x="215577" y="969573"/>
                  </a:lnTo>
                  <a:lnTo>
                    <a:pt x="217864" y="969760"/>
                  </a:lnTo>
                  <a:lnTo>
                    <a:pt x="219769" y="968994"/>
                  </a:lnTo>
                  <a:lnTo>
                    <a:pt x="223721" y="967129"/>
                  </a:lnTo>
                  <a:lnTo>
                    <a:pt x="225716" y="963245"/>
                  </a:lnTo>
                  <a:lnTo>
                    <a:pt x="226049" y="962597"/>
                  </a:lnTo>
                  <a:lnTo>
                    <a:pt x="222029" y="952597"/>
                  </a:lnTo>
                  <a:lnTo>
                    <a:pt x="220164" y="948644"/>
                  </a:lnTo>
                  <a:lnTo>
                    <a:pt x="215633" y="946317"/>
                  </a:lnTo>
                  <a:close/>
                </a:path>
                <a:path w="17559020" h="9894570">
                  <a:moveTo>
                    <a:pt x="185230" y="863115"/>
                  </a:moveTo>
                  <a:lnTo>
                    <a:pt x="176658" y="866561"/>
                  </a:lnTo>
                  <a:lnTo>
                    <a:pt x="174665" y="871235"/>
                  </a:lnTo>
                  <a:lnTo>
                    <a:pt x="176054" y="875378"/>
                  </a:lnTo>
                  <a:lnTo>
                    <a:pt x="178017" y="880950"/>
                  </a:lnTo>
                  <a:lnTo>
                    <a:pt x="178641" y="883189"/>
                  </a:lnTo>
                  <a:lnTo>
                    <a:pt x="180359" y="884711"/>
                  </a:lnTo>
                  <a:lnTo>
                    <a:pt x="184365" y="886420"/>
                  </a:lnTo>
                  <a:lnTo>
                    <a:pt x="186652" y="886606"/>
                  </a:lnTo>
                  <a:lnTo>
                    <a:pt x="192843" y="884118"/>
                  </a:lnTo>
                  <a:lnTo>
                    <a:pt x="194837" y="879445"/>
                  </a:lnTo>
                  <a:lnTo>
                    <a:pt x="193448" y="875301"/>
                  </a:lnTo>
                  <a:lnTo>
                    <a:pt x="191485" y="869729"/>
                  </a:lnTo>
                  <a:lnTo>
                    <a:pt x="189762" y="865442"/>
                  </a:lnTo>
                  <a:lnTo>
                    <a:pt x="185230" y="863115"/>
                  </a:lnTo>
                  <a:close/>
                </a:path>
                <a:path w="17559020" h="9894570">
                  <a:moveTo>
                    <a:pt x="156351" y="778195"/>
                  </a:moveTo>
                  <a:lnTo>
                    <a:pt x="152207" y="779584"/>
                  </a:lnTo>
                  <a:lnTo>
                    <a:pt x="147921" y="781307"/>
                  </a:lnTo>
                  <a:lnTo>
                    <a:pt x="145594" y="785838"/>
                  </a:lnTo>
                  <a:lnTo>
                    <a:pt x="146983" y="789982"/>
                  </a:lnTo>
                  <a:lnTo>
                    <a:pt x="148804" y="795888"/>
                  </a:lnTo>
                  <a:lnTo>
                    <a:pt x="149761" y="798269"/>
                  </a:lnTo>
                  <a:lnTo>
                    <a:pt x="151336" y="800125"/>
                  </a:lnTo>
                  <a:lnTo>
                    <a:pt x="155342" y="801834"/>
                  </a:lnTo>
                  <a:lnTo>
                    <a:pt x="157297" y="801878"/>
                  </a:lnTo>
                  <a:lnTo>
                    <a:pt x="163488" y="799389"/>
                  </a:lnTo>
                  <a:lnTo>
                    <a:pt x="165815" y="794858"/>
                  </a:lnTo>
                  <a:lnTo>
                    <a:pt x="164426" y="790715"/>
                  </a:lnTo>
                  <a:lnTo>
                    <a:pt x="162604" y="784809"/>
                  </a:lnTo>
                  <a:lnTo>
                    <a:pt x="160882" y="780522"/>
                  </a:lnTo>
                  <a:lnTo>
                    <a:pt x="156351" y="778195"/>
                  </a:lnTo>
                  <a:close/>
                </a:path>
                <a:path w="17559020" h="9894570">
                  <a:moveTo>
                    <a:pt x="130569" y="693412"/>
                  </a:moveTo>
                  <a:lnTo>
                    <a:pt x="126091" y="694660"/>
                  </a:lnTo>
                  <a:lnTo>
                    <a:pt x="122090" y="695714"/>
                  </a:lnTo>
                  <a:lnTo>
                    <a:pt x="119429" y="700103"/>
                  </a:lnTo>
                  <a:lnTo>
                    <a:pt x="120675" y="704581"/>
                  </a:lnTo>
                  <a:lnTo>
                    <a:pt x="122496" y="710487"/>
                  </a:lnTo>
                  <a:lnTo>
                    <a:pt x="123120" y="712726"/>
                  </a:lnTo>
                  <a:lnTo>
                    <a:pt x="125029" y="714724"/>
                  </a:lnTo>
                  <a:lnTo>
                    <a:pt x="128701" y="716291"/>
                  </a:lnTo>
                  <a:lnTo>
                    <a:pt x="130655" y="716335"/>
                  </a:lnTo>
                  <a:lnTo>
                    <a:pt x="132418" y="715903"/>
                  </a:lnTo>
                  <a:lnTo>
                    <a:pt x="136419" y="714848"/>
                  </a:lnTo>
                  <a:lnTo>
                    <a:pt x="139080" y="710458"/>
                  </a:lnTo>
                  <a:lnTo>
                    <a:pt x="137833" y="705981"/>
                  </a:lnTo>
                  <a:lnTo>
                    <a:pt x="136013" y="700075"/>
                  </a:lnTo>
                  <a:lnTo>
                    <a:pt x="134957" y="696074"/>
                  </a:lnTo>
                  <a:lnTo>
                    <a:pt x="130569" y="693412"/>
                  </a:lnTo>
                  <a:close/>
                </a:path>
                <a:path w="17559020" h="9894570">
                  <a:moveTo>
                    <a:pt x="107310" y="607339"/>
                  </a:moveTo>
                  <a:lnTo>
                    <a:pt x="102833" y="608586"/>
                  </a:lnTo>
                  <a:lnTo>
                    <a:pt x="98498" y="609499"/>
                  </a:lnTo>
                  <a:lnTo>
                    <a:pt x="95836" y="613888"/>
                  </a:lnTo>
                  <a:lnTo>
                    <a:pt x="97083" y="618365"/>
                  </a:lnTo>
                  <a:lnTo>
                    <a:pt x="98570" y="624129"/>
                  </a:lnTo>
                  <a:lnTo>
                    <a:pt x="99385" y="626844"/>
                  </a:lnTo>
                  <a:lnTo>
                    <a:pt x="100960" y="628700"/>
                  </a:lnTo>
                  <a:lnTo>
                    <a:pt x="104633" y="630266"/>
                  </a:lnTo>
                  <a:lnTo>
                    <a:pt x="106586" y="630310"/>
                  </a:lnTo>
                  <a:lnTo>
                    <a:pt x="108349" y="629878"/>
                  </a:lnTo>
                  <a:lnTo>
                    <a:pt x="112684" y="628965"/>
                  </a:lnTo>
                  <a:lnTo>
                    <a:pt x="115345" y="624576"/>
                  </a:lnTo>
                  <a:lnTo>
                    <a:pt x="114099" y="620099"/>
                  </a:lnTo>
                  <a:lnTo>
                    <a:pt x="112612" y="614336"/>
                  </a:lnTo>
                  <a:lnTo>
                    <a:pt x="111699" y="610000"/>
                  </a:lnTo>
                  <a:lnTo>
                    <a:pt x="107310" y="607339"/>
                  </a:lnTo>
                  <a:close/>
                </a:path>
                <a:path w="17559020" h="9894570">
                  <a:moveTo>
                    <a:pt x="86005" y="521311"/>
                  </a:moveTo>
                  <a:lnTo>
                    <a:pt x="77335" y="523136"/>
                  </a:lnTo>
                  <a:lnTo>
                    <a:pt x="74674" y="527524"/>
                  </a:lnTo>
                  <a:lnTo>
                    <a:pt x="75587" y="531860"/>
                  </a:lnTo>
                  <a:lnTo>
                    <a:pt x="77074" y="537624"/>
                  </a:lnTo>
                  <a:lnTo>
                    <a:pt x="77555" y="540195"/>
                  </a:lnTo>
                  <a:lnTo>
                    <a:pt x="79464" y="542194"/>
                  </a:lnTo>
                  <a:lnTo>
                    <a:pt x="83137" y="543760"/>
                  </a:lnTo>
                  <a:lnTo>
                    <a:pt x="84948" y="544139"/>
                  </a:lnTo>
                  <a:lnTo>
                    <a:pt x="86711" y="543707"/>
                  </a:lnTo>
                  <a:lnTo>
                    <a:pt x="91046" y="542794"/>
                  </a:lnTo>
                  <a:lnTo>
                    <a:pt x="93707" y="538406"/>
                  </a:lnTo>
                  <a:lnTo>
                    <a:pt x="92794" y="534071"/>
                  </a:lnTo>
                  <a:lnTo>
                    <a:pt x="91307" y="528307"/>
                  </a:lnTo>
                  <a:lnTo>
                    <a:pt x="90394" y="523971"/>
                  </a:lnTo>
                  <a:lnTo>
                    <a:pt x="86005" y="521311"/>
                  </a:lnTo>
                  <a:close/>
                </a:path>
                <a:path w="17559020" h="9894570">
                  <a:moveTo>
                    <a:pt x="67701" y="433799"/>
                  </a:moveTo>
                  <a:lnTo>
                    <a:pt x="59030" y="435625"/>
                  </a:lnTo>
                  <a:lnTo>
                    <a:pt x="56249" y="439568"/>
                  </a:lnTo>
                  <a:lnTo>
                    <a:pt x="56035" y="439871"/>
                  </a:lnTo>
                  <a:lnTo>
                    <a:pt x="56948" y="444206"/>
                  </a:lnTo>
                  <a:lnTo>
                    <a:pt x="57959" y="450161"/>
                  </a:lnTo>
                  <a:lnTo>
                    <a:pt x="58298" y="453067"/>
                  </a:lnTo>
                  <a:lnTo>
                    <a:pt x="60207" y="455066"/>
                  </a:lnTo>
                  <a:lnTo>
                    <a:pt x="64213" y="456775"/>
                  </a:lnTo>
                  <a:lnTo>
                    <a:pt x="65691" y="457010"/>
                  </a:lnTo>
                  <a:lnTo>
                    <a:pt x="67453" y="456578"/>
                  </a:lnTo>
                  <a:lnTo>
                    <a:pt x="71788" y="455666"/>
                  </a:lnTo>
                  <a:lnTo>
                    <a:pt x="74569" y="451723"/>
                  </a:lnTo>
                  <a:lnTo>
                    <a:pt x="74783" y="451419"/>
                  </a:lnTo>
                  <a:lnTo>
                    <a:pt x="73871" y="447084"/>
                  </a:lnTo>
                  <a:lnTo>
                    <a:pt x="72860" y="441129"/>
                  </a:lnTo>
                  <a:lnTo>
                    <a:pt x="71947" y="436794"/>
                  </a:lnTo>
                  <a:lnTo>
                    <a:pt x="67701" y="433799"/>
                  </a:lnTo>
                  <a:close/>
                </a:path>
                <a:path w="17559020" h="9894570">
                  <a:moveTo>
                    <a:pt x="51158" y="345856"/>
                  </a:moveTo>
                  <a:lnTo>
                    <a:pt x="46823" y="346768"/>
                  </a:lnTo>
                  <a:lnTo>
                    <a:pt x="42154" y="347539"/>
                  </a:lnTo>
                  <a:lnTo>
                    <a:pt x="39159" y="351785"/>
                  </a:lnTo>
                  <a:lnTo>
                    <a:pt x="40072" y="356120"/>
                  </a:lnTo>
                  <a:lnTo>
                    <a:pt x="41083" y="362076"/>
                  </a:lnTo>
                  <a:lnTo>
                    <a:pt x="41564" y="364648"/>
                  </a:lnTo>
                  <a:lnTo>
                    <a:pt x="43665" y="367123"/>
                  </a:lnTo>
                  <a:lnTo>
                    <a:pt x="46001" y="368120"/>
                  </a:lnTo>
                  <a:lnTo>
                    <a:pt x="45859" y="368453"/>
                  </a:lnTo>
                  <a:lnTo>
                    <a:pt x="47194" y="369023"/>
                  </a:lnTo>
                  <a:lnTo>
                    <a:pt x="50435" y="368827"/>
                  </a:lnTo>
                  <a:lnTo>
                    <a:pt x="55103" y="368056"/>
                  </a:lnTo>
                  <a:lnTo>
                    <a:pt x="58099" y="363810"/>
                  </a:lnTo>
                  <a:lnTo>
                    <a:pt x="57186" y="359475"/>
                  </a:lnTo>
                  <a:lnTo>
                    <a:pt x="55405" y="348850"/>
                  </a:lnTo>
                  <a:lnTo>
                    <a:pt x="51158" y="345856"/>
                  </a:lnTo>
                  <a:close/>
                </a:path>
                <a:path w="17559020" h="9894570">
                  <a:moveTo>
                    <a:pt x="37856" y="257717"/>
                  </a:moveTo>
                  <a:lnTo>
                    <a:pt x="33329" y="258154"/>
                  </a:lnTo>
                  <a:lnTo>
                    <a:pt x="28661" y="258923"/>
                  </a:lnTo>
                  <a:lnTo>
                    <a:pt x="25808" y="262836"/>
                  </a:lnTo>
                  <a:lnTo>
                    <a:pt x="26244" y="267363"/>
                  </a:lnTo>
                  <a:lnTo>
                    <a:pt x="27255" y="273318"/>
                  </a:lnTo>
                  <a:lnTo>
                    <a:pt x="27594" y="276224"/>
                  </a:lnTo>
                  <a:lnTo>
                    <a:pt x="29361" y="278556"/>
                  </a:lnTo>
                  <a:lnTo>
                    <a:pt x="33367" y="280265"/>
                  </a:lnTo>
                  <a:lnTo>
                    <a:pt x="34845" y="280500"/>
                  </a:lnTo>
                  <a:lnTo>
                    <a:pt x="36465" y="280402"/>
                  </a:lnTo>
                  <a:lnTo>
                    <a:pt x="41133" y="279633"/>
                  </a:lnTo>
                  <a:lnTo>
                    <a:pt x="43987" y="275719"/>
                  </a:lnTo>
                  <a:lnTo>
                    <a:pt x="43550" y="271193"/>
                  </a:lnTo>
                  <a:lnTo>
                    <a:pt x="41768" y="260570"/>
                  </a:lnTo>
                  <a:lnTo>
                    <a:pt x="37856" y="257717"/>
                  </a:lnTo>
                  <a:close/>
                </a:path>
                <a:path w="17559020" h="9894570">
                  <a:moveTo>
                    <a:pt x="26650" y="169287"/>
                  </a:moveTo>
                  <a:lnTo>
                    <a:pt x="22124" y="169724"/>
                  </a:lnTo>
                  <a:lnTo>
                    <a:pt x="17789" y="170637"/>
                  </a:lnTo>
                  <a:lnTo>
                    <a:pt x="14602" y="174406"/>
                  </a:lnTo>
                  <a:lnTo>
                    <a:pt x="15039" y="178934"/>
                  </a:lnTo>
                  <a:lnTo>
                    <a:pt x="16055" y="187652"/>
                  </a:lnTo>
                  <a:lnTo>
                    <a:pt x="17822" y="189984"/>
                  </a:lnTo>
                  <a:lnTo>
                    <a:pt x="22161" y="191835"/>
                  </a:lnTo>
                  <a:lnTo>
                    <a:pt x="23639" y="192071"/>
                  </a:lnTo>
                  <a:lnTo>
                    <a:pt x="24925" y="191831"/>
                  </a:lnTo>
                  <a:lnTo>
                    <a:pt x="29260" y="190918"/>
                  </a:lnTo>
                  <a:lnTo>
                    <a:pt x="32447" y="187149"/>
                  </a:lnTo>
                  <a:lnTo>
                    <a:pt x="32010" y="182621"/>
                  </a:lnTo>
                  <a:lnTo>
                    <a:pt x="31333" y="176809"/>
                  </a:lnTo>
                  <a:lnTo>
                    <a:pt x="30420" y="172474"/>
                  </a:lnTo>
                  <a:lnTo>
                    <a:pt x="26650" y="169287"/>
                  </a:lnTo>
                  <a:close/>
                </a:path>
                <a:path w="17559020" h="9894570">
                  <a:moveTo>
                    <a:pt x="17683" y="80235"/>
                  </a:moveTo>
                  <a:lnTo>
                    <a:pt x="8630" y="81109"/>
                  </a:lnTo>
                  <a:lnTo>
                    <a:pt x="5444" y="84878"/>
                  </a:lnTo>
                  <a:lnTo>
                    <a:pt x="5880" y="89405"/>
                  </a:lnTo>
                  <a:lnTo>
                    <a:pt x="6414" y="95552"/>
                  </a:lnTo>
                  <a:lnTo>
                    <a:pt x="6611" y="98792"/>
                  </a:lnTo>
                  <a:lnTo>
                    <a:pt x="8712" y="101267"/>
                  </a:lnTo>
                  <a:lnTo>
                    <a:pt x="12384" y="102833"/>
                  </a:lnTo>
                  <a:lnTo>
                    <a:pt x="13862" y="103069"/>
                  </a:lnTo>
                  <a:lnTo>
                    <a:pt x="15148" y="102828"/>
                  </a:lnTo>
                  <a:lnTo>
                    <a:pt x="19675" y="102391"/>
                  </a:lnTo>
                  <a:lnTo>
                    <a:pt x="22861" y="98621"/>
                  </a:lnTo>
                  <a:lnTo>
                    <a:pt x="22424" y="94095"/>
                  </a:lnTo>
                  <a:lnTo>
                    <a:pt x="21890" y="87949"/>
                  </a:lnTo>
                  <a:lnTo>
                    <a:pt x="21453" y="83421"/>
                  </a:lnTo>
                  <a:lnTo>
                    <a:pt x="17683" y="80235"/>
                  </a:lnTo>
                  <a:close/>
                </a:path>
                <a:path w="17559020" h="9894570">
                  <a:moveTo>
                    <a:pt x="16229" y="0"/>
                  </a:moveTo>
                  <a:lnTo>
                    <a:pt x="0" y="0"/>
                  </a:lnTo>
                  <a:lnTo>
                    <a:pt x="212" y="6494"/>
                  </a:lnTo>
                  <a:lnTo>
                    <a:pt x="550" y="9401"/>
                  </a:lnTo>
                  <a:lnTo>
                    <a:pt x="2509" y="12210"/>
                  </a:lnTo>
                  <a:lnTo>
                    <a:pt x="7516" y="14346"/>
                  </a:lnTo>
                  <a:lnTo>
                    <a:pt x="8802" y="14105"/>
                  </a:lnTo>
                  <a:lnTo>
                    <a:pt x="13329" y="13668"/>
                  </a:lnTo>
                  <a:lnTo>
                    <a:pt x="16849" y="10041"/>
                  </a:lnTo>
                  <a:lnTo>
                    <a:pt x="16413" y="5515"/>
                  </a:lnTo>
                  <a:lnTo>
                    <a:pt x="16229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08894" y="14775"/>
              <a:ext cx="17673320" cy="9960610"/>
            </a:xfrm>
            <a:custGeom>
              <a:avLst/>
              <a:gdLst/>
              <a:ahLst/>
              <a:cxnLst/>
              <a:rect l="l" t="t" r="r" b="b"/>
              <a:pathLst>
                <a:path w="17673320" h="9960610">
                  <a:moveTo>
                    <a:pt x="7013800" y="5529467"/>
                  </a:moveTo>
                  <a:lnTo>
                    <a:pt x="7000447" y="5523771"/>
                  </a:lnTo>
                  <a:lnTo>
                    <a:pt x="6995684" y="5525685"/>
                  </a:lnTo>
                  <a:lnTo>
                    <a:pt x="6992267" y="5533697"/>
                  </a:lnTo>
                  <a:lnTo>
                    <a:pt x="6994181" y="5538458"/>
                  </a:lnTo>
                  <a:lnTo>
                    <a:pt x="7007535" y="5544155"/>
                  </a:lnTo>
                  <a:lnTo>
                    <a:pt x="7012297" y="5542241"/>
                  </a:lnTo>
                  <a:lnTo>
                    <a:pt x="7015715" y="5534229"/>
                  </a:lnTo>
                  <a:lnTo>
                    <a:pt x="7013800" y="5529467"/>
                  </a:lnTo>
                  <a:close/>
                </a:path>
                <a:path w="17673320" h="9960610">
                  <a:moveTo>
                    <a:pt x="7095588" y="5564355"/>
                  </a:moveTo>
                  <a:lnTo>
                    <a:pt x="7082235" y="5558659"/>
                  </a:lnTo>
                  <a:lnTo>
                    <a:pt x="7077472" y="5560573"/>
                  </a:lnTo>
                  <a:lnTo>
                    <a:pt x="7074055" y="5568585"/>
                  </a:lnTo>
                  <a:lnTo>
                    <a:pt x="7075969" y="5573346"/>
                  </a:lnTo>
                  <a:lnTo>
                    <a:pt x="7089323" y="5579043"/>
                  </a:lnTo>
                  <a:lnTo>
                    <a:pt x="7094085" y="5577129"/>
                  </a:lnTo>
                  <a:lnTo>
                    <a:pt x="7097503" y="5569117"/>
                  </a:lnTo>
                  <a:lnTo>
                    <a:pt x="7095588" y="5564355"/>
                  </a:lnTo>
                  <a:close/>
                </a:path>
                <a:path w="17673320" h="9960610">
                  <a:moveTo>
                    <a:pt x="6931964" y="5493769"/>
                  </a:moveTo>
                  <a:lnTo>
                    <a:pt x="6918610" y="5488073"/>
                  </a:lnTo>
                  <a:lnTo>
                    <a:pt x="6913848" y="5489987"/>
                  </a:lnTo>
                  <a:lnTo>
                    <a:pt x="6910431" y="5497999"/>
                  </a:lnTo>
                  <a:lnTo>
                    <a:pt x="6912345" y="5502761"/>
                  </a:lnTo>
                  <a:lnTo>
                    <a:pt x="6925698" y="5508457"/>
                  </a:lnTo>
                  <a:lnTo>
                    <a:pt x="6930461" y="5506543"/>
                  </a:lnTo>
                  <a:lnTo>
                    <a:pt x="6933878" y="5498531"/>
                  </a:lnTo>
                  <a:lnTo>
                    <a:pt x="6931964" y="5493769"/>
                  </a:lnTo>
                  <a:close/>
                </a:path>
                <a:path w="17673320" h="9960610">
                  <a:moveTo>
                    <a:pt x="7177994" y="5598717"/>
                  </a:moveTo>
                  <a:lnTo>
                    <a:pt x="7164641" y="5593021"/>
                  </a:lnTo>
                  <a:lnTo>
                    <a:pt x="7159878" y="5594935"/>
                  </a:lnTo>
                  <a:lnTo>
                    <a:pt x="7156461" y="5602947"/>
                  </a:lnTo>
                  <a:lnTo>
                    <a:pt x="7158375" y="5607709"/>
                  </a:lnTo>
                  <a:lnTo>
                    <a:pt x="7162381" y="5609418"/>
                  </a:lnTo>
                  <a:lnTo>
                    <a:pt x="7162524" y="5609084"/>
                  </a:lnTo>
                  <a:lnTo>
                    <a:pt x="7171871" y="5613071"/>
                  </a:lnTo>
                  <a:lnTo>
                    <a:pt x="7176634" y="5611157"/>
                  </a:lnTo>
                  <a:lnTo>
                    <a:pt x="7180051" y="5603145"/>
                  </a:lnTo>
                  <a:lnTo>
                    <a:pt x="7177994" y="5598717"/>
                  </a:lnTo>
                  <a:close/>
                </a:path>
                <a:path w="17673320" h="9960610">
                  <a:moveTo>
                    <a:pt x="6850128" y="5458071"/>
                  </a:moveTo>
                  <a:lnTo>
                    <a:pt x="6836774" y="5452375"/>
                  </a:lnTo>
                  <a:lnTo>
                    <a:pt x="6832155" y="5453955"/>
                  </a:lnTo>
                  <a:lnTo>
                    <a:pt x="6828737" y="5461967"/>
                  </a:lnTo>
                  <a:lnTo>
                    <a:pt x="6830651" y="5466729"/>
                  </a:lnTo>
                  <a:lnTo>
                    <a:pt x="6843671" y="5472283"/>
                  </a:lnTo>
                  <a:lnTo>
                    <a:pt x="6848290" y="5470702"/>
                  </a:lnTo>
                  <a:lnTo>
                    <a:pt x="6849999" y="5466696"/>
                  </a:lnTo>
                  <a:lnTo>
                    <a:pt x="6852041" y="5462833"/>
                  </a:lnTo>
                  <a:lnTo>
                    <a:pt x="6850128" y="5458071"/>
                  </a:lnTo>
                  <a:close/>
                </a:path>
                <a:path w="17673320" h="9960610">
                  <a:moveTo>
                    <a:pt x="7260068" y="5632938"/>
                  </a:moveTo>
                  <a:lnTo>
                    <a:pt x="7246713" y="5627241"/>
                  </a:lnTo>
                  <a:lnTo>
                    <a:pt x="7242286" y="5629298"/>
                  </a:lnTo>
                  <a:lnTo>
                    <a:pt x="7239011" y="5636976"/>
                  </a:lnTo>
                  <a:lnTo>
                    <a:pt x="7240924" y="5641738"/>
                  </a:lnTo>
                  <a:lnTo>
                    <a:pt x="7254277" y="5647434"/>
                  </a:lnTo>
                  <a:lnTo>
                    <a:pt x="7258706" y="5645377"/>
                  </a:lnTo>
                  <a:lnTo>
                    <a:pt x="7262123" y="5637366"/>
                  </a:lnTo>
                  <a:lnTo>
                    <a:pt x="7260068" y="5632938"/>
                  </a:lnTo>
                  <a:close/>
                </a:path>
                <a:path w="17673320" h="9960610">
                  <a:moveTo>
                    <a:pt x="6769386" y="5421656"/>
                  </a:moveTo>
                  <a:lnTo>
                    <a:pt x="6756033" y="5415960"/>
                  </a:lnTo>
                  <a:lnTo>
                    <a:pt x="6751413" y="5417541"/>
                  </a:lnTo>
                  <a:lnTo>
                    <a:pt x="6749534" y="5421868"/>
                  </a:lnTo>
                  <a:lnTo>
                    <a:pt x="6747661" y="5425410"/>
                  </a:lnTo>
                  <a:lnTo>
                    <a:pt x="6749433" y="5430506"/>
                  </a:lnTo>
                  <a:lnTo>
                    <a:pt x="6758780" y="5434493"/>
                  </a:lnTo>
                  <a:lnTo>
                    <a:pt x="6758922" y="5434160"/>
                  </a:lnTo>
                  <a:lnTo>
                    <a:pt x="6762928" y="5435868"/>
                  </a:lnTo>
                  <a:lnTo>
                    <a:pt x="6767549" y="5434287"/>
                  </a:lnTo>
                  <a:lnTo>
                    <a:pt x="6769428" y="5429960"/>
                  </a:lnTo>
                  <a:lnTo>
                    <a:pt x="6771300" y="5426418"/>
                  </a:lnTo>
                  <a:lnTo>
                    <a:pt x="6769386" y="5421656"/>
                  </a:lnTo>
                  <a:close/>
                </a:path>
                <a:path w="17673320" h="9960610">
                  <a:moveTo>
                    <a:pt x="7342565" y="5666155"/>
                  </a:moveTo>
                  <a:lnTo>
                    <a:pt x="7329214" y="5660460"/>
                  </a:lnTo>
                  <a:lnTo>
                    <a:pt x="7324784" y="5662516"/>
                  </a:lnTo>
                  <a:lnTo>
                    <a:pt x="7321366" y="5670528"/>
                  </a:lnTo>
                  <a:lnTo>
                    <a:pt x="7323424" y="5674957"/>
                  </a:lnTo>
                  <a:lnTo>
                    <a:pt x="7336776" y="5680653"/>
                  </a:lnTo>
                  <a:lnTo>
                    <a:pt x="7341205" y="5678596"/>
                  </a:lnTo>
                  <a:lnTo>
                    <a:pt x="7344623" y="5670585"/>
                  </a:lnTo>
                  <a:lnTo>
                    <a:pt x="7342565" y="5666155"/>
                  </a:lnTo>
                  <a:close/>
                </a:path>
                <a:path w="17673320" h="9960610">
                  <a:moveTo>
                    <a:pt x="6688119" y="5384623"/>
                  </a:moveTo>
                  <a:lnTo>
                    <a:pt x="6674766" y="5378927"/>
                  </a:lnTo>
                  <a:lnTo>
                    <a:pt x="6670146" y="5380507"/>
                  </a:lnTo>
                  <a:lnTo>
                    <a:pt x="6668097" y="5385157"/>
                  </a:lnTo>
                  <a:lnTo>
                    <a:pt x="6666394" y="5388377"/>
                  </a:lnTo>
                  <a:lnTo>
                    <a:pt x="6668166" y="5393473"/>
                  </a:lnTo>
                  <a:lnTo>
                    <a:pt x="6681519" y="5399169"/>
                  </a:lnTo>
                  <a:lnTo>
                    <a:pt x="6686139" y="5397589"/>
                  </a:lnTo>
                  <a:lnTo>
                    <a:pt x="6688188" y="5392939"/>
                  </a:lnTo>
                  <a:lnTo>
                    <a:pt x="6689891" y="5389719"/>
                  </a:lnTo>
                  <a:lnTo>
                    <a:pt x="6688119" y="5384623"/>
                  </a:lnTo>
                  <a:close/>
                </a:path>
                <a:path w="17673320" h="9960610">
                  <a:moveTo>
                    <a:pt x="7425684" y="5698850"/>
                  </a:moveTo>
                  <a:lnTo>
                    <a:pt x="7412332" y="5693154"/>
                  </a:lnTo>
                  <a:lnTo>
                    <a:pt x="7407903" y="5695210"/>
                  </a:lnTo>
                  <a:lnTo>
                    <a:pt x="7406194" y="5699216"/>
                  </a:lnTo>
                  <a:lnTo>
                    <a:pt x="7404934" y="5703018"/>
                  </a:lnTo>
                  <a:lnTo>
                    <a:pt x="7404819" y="5703365"/>
                  </a:lnTo>
                  <a:lnTo>
                    <a:pt x="7406541" y="5707650"/>
                  </a:lnTo>
                  <a:lnTo>
                    <a:pt x="7419895" y="5713346"/>
                  </a:lnTo>
                  <a:lnTo>
                    <a:pt x="7424325" y="5711290"/>
                  </a:lnTo>
                  <a:lnTo>
                    <a:pt x="7427742" y="5703278"/>
                  </a:lnTo>
                  <a:lnTo>
                    <a:pt x="7425684" y="5698850"/>
                  </a:lnTo>
                  <a:close/>
                </a:path>
                <a:path w="17673320" h="9960610">
                  <a:moveTo>
                    <a:pt x="6593975" y="5341702"/>
                  </a:moveTo>
                  <a:lnTo>
                    <a:pt x="6589212" y="5343616"/>
                  </a:lnTo>
                  <a:lnTo>
                    <a:pt x="6587163" y="5348266"/>
                  </a:lnTo>
                  <a:lnTo>
                    <a:pt x="6585461" y="5351486"/>
                  </a:lnTo>
                  <a:lnTo>
                    <a:pt x="6587232" y="5356582"/>
                  </a:lnTo>
                  <a:lnTo>
                    <a:pt x="6600586" y="5362278"/>
                  </a:lnTo>
                  <a:lnTo>
                    <a:pt x="6605206" y="5360697"/>
                  </a:lnTo>
                  <a:lnTo>
                    <a:pt x="6607255" y="5356048"/>
                  </a:lnTo>
                  <a:lnTo>
                    <a:pt x="6608957" y="5352828"/>
                  </a:lnTo>
                  <a:lnTo>
                    <a:pt x="6607185" y="5347732"/>
                  </a:lnTo>
                  <a:lnTo>
                    <a:pt x="6597838" y="5343745"/>
                  </a:lnTo>
                  <a:lnTo>
                    <a:pt x="6593975" y="5341702"/>
                  </a:lnTo>
                  <a:close/>
                </a:path>
                <a:path w="17673320" h="9960610">
                  <a:moveTo>
                    <a:pt x="7508896" y="5730399"/>
                  </a:moveTo>
                  <a:lnTo>
                    <a:pt x="7504748" y="5729025"/>
                  </a:lnTo>
                  <a:lnTo>
                    <a:pt x="7499406" y="5726746"/>
                  </a:lnTo>
                  <a:lnTo>
                    <a:pt x="7495257" y="5725371"/>
                  </a:lnTo>
                  <a:lnTo>
                    <a:pt x="7490830" y="5727427"/>
                  </a:lnTo>
                  <a:lnTo>
                    <a:pt x="7489121" y="5731434"/>
                  </a:lnTo>
                  <a:lnTo>
                    <a:pt x="7488090" y="5734545"/>
                  </a:lnTo>
                  <a:lnTo>
                    <a:pt x="7487747" y="5735582"/>
                  </a:lnTo>
                  <a:lnTo>
                    <a:pt x="7489468" y="5739867"/>
                  </a:lnTo>
                  <a:lnTo>
                    <a:pt x="7493474" y="5741576"/>
                  </a:lnTo>
                  <a:lnTo>
                    <a:pt x="7493951" y="5741385"/>
                  </a:lnTo>
                  <a:lnTo>
                    <a:pt x="7499293" y="5743664"/>
                  </a:lnTo>
                  <a:lnTo>
                    <a:pt x="7503442" y="5745039"/>
                  </a:lnTo>
                  <a:lnTo>
                    <a:pt x="7507869" y="5742982"/>
                  </a:lnTo>
                  <a:lnTo>
                    <a:pt x="7509578" y="5738976"/>
                  </a:lnTo>
                  <a:lnTo>
                    <a:pt x="7510609" y="5735864"/>
                  </a:lnTo>
                  <a:lnTo>
                    <a:pt x="7510952" y="5734828"/>
                  </a:lnTo>
                  <a:lnTo>
                    <a:pt x="7508896" y="5730399"/>
                  </a:lnTo>
                  <a:close/>
                </a:path>
                <a:path w="17673320" h="9960610">
                  <a:moveTo>
                    <a:pt x="6513041" y="5304811"/>
                  </a:moveTo>
                  <a:lnTo>
                    <a:pt x="6508279" y="5306725"/>
                  </a:lnTo>
                  <a:lnTo>
                    <a:pt x="6506230" y="5311375"/>
                  </a:lnTo>
                  <a:lnTo>
                    <a:pt x="6504528" y="5314594"/>
                  </a:lnTo>
                  <a:lnTo>
                    <a:pt x="6506300" y="5319691"/>
                  </a:lnTo>
                  <a:lnTo>
                    <a:pt x="6519653" y="5325387"/>
                  </a:lnTo>
                  <a:lnTo>
                    <a:pt x="6524273" y="5323806"/>
                  </a:lnTo>
                  <a:lnTo>
                    <a:pt x="6526322" y="5319157"/>
                  </a:lnTo>
                  <a:lnTo>
                    <a:pt x="6528024" y="5315937"/>
                  </a:lnTo>
                  <a:lnTo>
                    <a:pt x="6526252" y="5310841"/>
                  </a:lnTo>
                  <a:lnTo>
                    <a:pt x="6516904" y="5306854"/>
                  </a:lnTo>
                  <a:lnTo>
                    <a:pt x="6513041" y="5304811"/>
                  </a:lnTo>
                  <a:close/>
                </a:path>
                <a:path w="17673320" h="9960610">
                  <a:moveTo>
                    <a:pt x="6444985" y="5273808"/>
                  </a:moveTo>
                  <a:lnTo>
                    <a:pt x="6431632" y="5268112"/>
                  </a:lnTo>
                  <a:lnTo>
                    <a:pt x="6427012" y="5269692"/>
                  </a:lnTo>
                  <a:lnTo>
                    <a:pt x="6424963" y="5274342"/>
                  </a:lnTo>
                  <a:lnTo>
                    <a:pt x="6423261" y="5277561"/>
                  </a:lnTo>
                  <a:lnTo>
                    <a:pt x="6425032" y="5282658"/>
                  </a:lnTo>
                  <a:lnTo>
                    <a:pt x="6438385" y="5288354"/>
                  </a:lnTo>
                  <a:lnTo>
                    <a:pt x="6443005" y="5286773"/>
                  </a:lnTo>
                  <a:lnTo>
                    <a:pt x="6445055" y="5282123"/>
                  </a:lnTo>
                  <a:lnTo>
                    <a:pt x="6446757" y="5278904"/>
                  </a:lnTo>
                  <a:lnTo>
                    <a:pt x="6444985" y="5273808"/>
                  </a:lnTo>
                  <a:close/>
                </a:path>
                <a:path w="17673320" h="9960610">
                  <a:moveTo>
                    <a:pt x="7592108" y="5761949"/>
                  </a:moveTo>
                  <a:lnTo>
                    <a:pt x="7587960" y="5760574"/>
                  </a:lnTo>
                  <a:lnTo>
                    <a:pt x="7582618" y="5758295"/>
                  </a:lnTo>
                  <a:lnTo>
                    <a:pt x="7578469" y="5756920"/>
                  </a:lnTo>
                  <a:lnTo>
                    <a:pt x="7574042" y="5758977"/>
                  </a:lnTo>
                  <a:lnTo>
                    <a:pt x="7572333" y="5762983"/>
                  </a:lnTo>
                  <a:lnTo>
                    <a:pt x="7571302" y="5766095"/>
                  </a:lnTo>
                  <a:lnTo>
                    <a:pt x="7570958" y="5767131"/>
                  </a:lnTo>
                  <a:lnTo>
                    <a:pt x="7572681" y="5771418"/>
                  </a:lnTo>
                  <a:lnTo>
                    <a:pt x="7576686" y="5773126"/>
                  </a:lnTo>
                  <a:lnTo>
                    <a:pt x="7576829" y="5772792"/>
                  </a:lnTo>
                  <a:lnTo>
                    <a:pt x="7582503" y="5775213"/>
                  </a:lnTo>
                  <a:lnTo>
                    <a:pt x="7594165" y="5766377"/>
                  </a:lnTo>
                  <a:lnTo>
                    <a:pt x="7592108" y="5761949"/>
                  </a:lnTo>
                  <a:close/>
                </a:path>
                <a:path w="17673320" h="9960610">
                  <a:moveTo>
                    <a:pt x="6364051" y="5236917"/>
                  </a:moveTo>
                  <a:lnTo>
                    <a:pt x="6350699" y="5231221"/>
                  </a:lnTo>
                  <a:lnTo>
                    <a:pt x="6346079" y="5232802"/>
                  </a:lnTo>
                  <a:lnTo>
                    <a:pt x="6344030" y="5237452"/>
                  </a:lnTo>
                  <a:lnTo>
                    <a:pt x="6342328" y="5240671"/>
                  </a:lnTo>
                  <a:lnTo>
                    <a:pt x="6344100" y="5245767"/>
                  </a:lnTo>
                  <a:lnTo>
                    <a:pt x="6357453" y="5251463"/>
                  </a:lnTo>
                  <a:lnTo>
                    <a:pt x="6362073" y="5249883"/>
                  </a:lnTo>
                  <a:lnTo>
                    <a:pt x="6364122" y="5245233"/>
                  </a:lnTo>
                  <a:lnTo>
                    <a:pt x="6365824" y="5242013"/>
                  </a:lnTo>
                  <a:lnTo>
                    <a:pt x="6364051" y="5236917"/>
                  </a:lnTo>
                  <a:close/>
                </a:path>
                <a:path w="17673320" h="9960610">
                  <a:moveTo>
                    <a:pt x="6282785" y="5199883"/>
                  </a:moveTo>
                  <a:lnTo>
                    <a:pt x="6269432" y="5194187"/>
                  </a:lnTo>
                  <a:lnTo>
                    <a:pt x="6264812" y="5195768"/>
                  </a:lnTo>
                  <a:lnTo>
                    <a:pt x="6262763" y="5200418"/>
                  </a:lnTo>
                  <a:lnTo>
                    <a:pt x="6261060" y="5203638"/>
                  </a:lnTo>
                  <a:lnTo>
                    <a:pt x="6262833" y="5208734"/>
                  </a:lnTo>
                  <a:lnTo>
                    <a:pt x="6276185" y="5214429"/>
                  </a:lnTo>
                  <a:lnTo>
                    <a:pt x="6280805" y="5212849"/>
                  </a:lnTo>
                  <a:lnTo>
                    <a:pt x="6282854" y="5208199"/>
                  </a:lnTo>
                  <a:lnTo>
                    <a:pt x="6284556" y="5204980"/>
                  </a:lnTo>
                  <a:lnTo>
                    <a:pt x="6282785" y="5199883"/>
                  </a:lnTo>
                  <a:close/>
                </a:path>
                <a:path w="17673320" h="9960610">
                  <a:moveTo>
                    <a:pt x="7676222" y="5792305"/>
                  </a:moveTo>
                  <a:lnTo>
                    <a:pt x="7671931" y="5791264"/>
                  </a:lnTo>
                  <a:lnTo>
                    <a:pt x="7666591" y="5788986"/>
                  </a:lnTo>
                  <a:lnTo>
                    <a:pt x="7662443" y="5787611"/>
                  </a:lnTo>
                  <a:lnTo>
                    <a:pt x="7658013" y="5789667"/>
                  </a:lnTo>
                  <a:lnTo>
                    <a:pt x="7656304" y="5793674"/>
                  </a:lnTo>
                  <a:lnTo>
                    <a:pt x="7655273" y="5796785"/>
                  </a:lnTo>
                  <a:lnTo>
                    <a:pt x="7654930" y="5797822"/>
                  </a:lnTo>
                  <a:lnTo>
                    <a:pt x="7656654" y="5802108"/>
                  </a:lnTo>
                  <a:lnTo>
                    <a:pt x="7660660" y="5803817"/>
                  </a:lnTo>
                  <a:lnTo>
                    <a:pt x="7660802" y="5803483"/>
                  </a:lnTo>
                  <a:lnTo>
                    <a:pt x="7666477" y="5805904"/>
                  </a:lnTo>
                  <a:lnTo>
                    <a:pt x="7670625" y="5807278"/>
                  </a:lnTo>
                  <a:lnTo>
                    <a:pt x="7675054" y="5805223"/>
                  </a:lnTo>
                  <a:lnTo>
                    <a:pt x="7676763" y="5801217"/>
                  </a:lnTo>
                  <a:lnTo>
                    <a:pt x="7677794" y="5798105"/>
                  </a:lnTo>
                  <a:lnTo>
                    <a:pt x="7678138" y="5797069"/>
                  </a:lnTo>
                  <a:lnTo>
                    <a:pt x="7676222" y="5792305"/>
                  </a:lnTo>
                  <a:close/>
                </a:path>
                <a:path w="17673320" h="9960610">
                  <a:moveTo>
                    <a:pt x="6188784" y="5156629"/>
                  </a:moveTo>
                  <a:lnTo>
                    <a:pt x="6184021" y="5158543"/>
                  </a:lnTo>
                  <a:lnTo>
                    <a:pt x="6181972" y="5163193"/>
                  </a:lnTo>
                  <a:lnTo>
                    <a:pt x="6180270" y="5166413"/>
                  </a:lnTo>
                  <a:lnTo>
                    <a:pt x="6182042" y="5171509"/>
                  </a:lnTo>
                  <a:lnTo>
                    <a:pt x="6195394" y="5177205"/>
                  </a:lnTo>
                  <a:lnTo>
                    <a:pt x="6200015" y="5175624"/>
                  </a:lnTo>
                  <a:lnTo>
                    <a:pt x="6202064" y="5170975"/>
                  </a:lnTo>
                  <a:lnTo>
                    <a:pt x="6203766" y="5167755"/>
                  </a:lnTo>
                  <a:lnTo>
                    <a:pt x="6201995" y="5162660"/>
                  </a:lnTo>
                  <a:lnTo>
                    <a:pt x="6192647" y="5158672"/>
                  </a:lnTo>
                  <a:lnTo>
                    <a:pt x="6188784" y="5156629"/>
                  </a:lnTo>
                  <a:close/>
                </a:path>
                <a:path w="17673320" h="9960610">
                  <a:moveTo>
                    <a:pt x="6107659" y="5119262"/>
                  </a:moveTo>
                  <a:lnTo>
                    <a:pt x="6102896" y="5121176"/>
                  </a:lnTo>
                  <a:lnTo>
                    <a:pt x="6100847" y="5125826"/>
                  </a:lnTo>
                  <a:lnTo>
                    <a:pt x="6099145" y="5129046"/>
                  </a:lnTo>
                  <a:lnTo>
                    <a:pt x="6100917" y="5134142"/>
                  </a:lnTo>
                  <a:lnTo>
                    <a:pt x="6114271" y="5139838"/>
                  </a:lnTo>
                  <a:lnTo>
                    <a:pt x="6118890" y="5138258"/>
                  </a:lnTo>
                  <a:lnTo>
                    <a:pt x="6120939" y="5133608"/>
                  </a:lnTo>
                  <a:lnTo>
                    <a:pt x="6122642" y="5130388"/>
                  </a:lnTo>
                  <a:lnTo>
                    <a:pt x="6120869" y="5125292"/>
                  </a:lnTo>
                  <a:lnTo>
                    <a:pt x="6111522" y="5121304"/>
                  </a:lnTo>
                  <a:lnTo>
                    <a:pt x="6107659" y="5119262"/>
                  </a:lnTo>
                  <a:close/>
                </a:path>
                <a:path w="17673320" h="9960610">
                  <a:moveTo>
                    <a:pt x="7759527" y="5822711"/>
                  </a:moveTo>
                  <a:lnTo>
                    <a:pt x="7755237" y="5821670"/>
                  </a:lnTo>
                  <a:lnTo>
                    <a:pt x="7749896" y="5819392"/>
                  </a:lnTo>
                  <a:lnTo>
                    <a:pt x="7745747" y="5818017"/>
                  </a:lnTo>
                  <a:lnTo>
                    <a:pt x="7741653" y="5820216"/>
                  </a:lnTo>
                  <a:lnTo>
                    <a:pt x="7739944" y="5824222"/>
                  </a:lnTo>
                  <a:lnTo>
                    <a:pt x="7739048" y="5826996"/>
                  </a:lnTo>
                  <a:lnTo>
                    <a:pt x="7738712" y="5828036"/>
                  </a:lnTo>
                  <a:lnTo>
                    <a:pt x="7740769" y="5832465"/>
                  </a:lnTo>
                  <a:lnTo>
                    <a:pt x="7744775" y="5834174"/>
                  </a:lnTo>
                  <a:lnTo>
                    <a:pt x="7744916" y="5833839"/>
                  </a:lnTo>
                  <a:lnTo>
                    <a:pt x="7750258" y="5836118"/>
                  </a:lnTo>
                  <a:lnTo>
                    <a:pt x="7754407" y="5837493"/>
                  </a:lnTo>
                  <a:lnTo>
                    <a:pt x="7758501" y="5835294"/>
                  </a:lnTo>
                  <a:lnTo>
                    <a:pt x="7760210" y="5831289"/>
                  </a:lnTo>
                  <a:lnTo>
                    <a:pt x="7761127" y="5828522"/>
                  </a:lnTo>
                  <a:lnTo>
                    <a:pt x="7761585" y="5827140"/>
                  </a:lnTo>
                  <a:lnTo>
                    <a:pt x="7759527" y="5822711"/>
                  </a:lnTo>
                  <a:close/>
                </a:path>
                <a:path w="17673320" h="9960610">
                  <a:moveTo>
                    <a:pt x="6026534" y="5081895"/>
                  </a:moveTo>
                  <a:lnTo>
                    <a:pt x="6021772" y="5083809"/>
                  </a:lnTo>
                  <a:lnTo>
                    <a:pt x="6020063" y="5087815"/>
                  </a:lnTo>
                  <a:lnTo>
                    <a:pt x="6018020" y="5091679"/>
                  </a:lnTo>
                  <a:lnTo>
                    <a:pt x="6019792" y="5096775"/>
                  </a:lnTo>
                  <a:lnTo>
                    <a:pt x="6033145" y="5102471"/>
                  </a:lnTo>
                  <a:lnTo>
                    <a:pt x="6037765" y="5100890"/>
                  </a:lnTo>
                  <a:lnTo>
                    <a:pt x="6041183" y="5092879"/>
                  </a:lnTo>
                  <a:lnTo>
                    <a:pt x="6039745" y="5087925"/>
                  </a:lnTo>
                  <a:lnTo>
                    <a:pt x="6030397" y="5083937"/>
                  </a:lnTo>
                  <a:lnTo>
                    <a:pt x="6026534" y="5081895"/>
                  </a:lnTo>
                  <a:close/>
                </a:path>
                <a:path w="17673320" h="9960610">
                  <a:moveTo>
                    <a:pt x="5958954" y="5050700"/>
                  </a:moveTo>
                  <a:lnTo>
                    <a:pt x="5945601" y="5045004"/>
                  </a:lnTo>
                  <a:lnTo>
                    <a:pt x="5940982" y="5046585"/>
                  </a:lnTo>
                  <a:lnTo>
                    <a:pt x="5937564" y="5054597"/>
                  </a:lnTo>
                  <a:lnTo>
                    <a:pt x="5939002" y="5059550"/>
                  </a:lnTo>
                  <a:lnTo>
                    <a:pt x="5952355" y="5065247"/>
                  </a:lnTo>
                  <a:lnTo>
                    <a:pt x="5956975" y="5063666"/>
                  </a:lnTo>
                  <a:lnTo>
                    <a:pt x="5960392" y="5055654"/>
                  </a:lnTo>
                  <a:lnTo>
                    <a:pt x="5958954" y="5050700"/>
                  </a:lnTo>
                  <a:close/>
                </a:path>
                <a:path w="17673320" h="9960610">
                  <a:moveTo>
                    <a:pt x="7843593" y="5852258"/>
                  </a:moveTo>
                  <a:lnTo>
                    <a:pt x="7839303" y="5851217"/>
                  </a:lnTo>
                  <a:lnTo>
                    <a:pt x="7833962" y="5848939"/>
                  </a:lnTo>
                  <a:lnTo>
                    <a:pt x="7829815" y="5847564"/>
                  </a:lnTo>
                  <a:lnTo>
                    <a:pt x="7825719" y="5849762"/>
                  </a:lnTo>
                  <a:lnTo>
                    <a:pt x="7824010" y="5853769"/>
                  </a:lnTo>
                  <a:lnTo>
                    <a:pt x="7823114" y="5856543"/>
                  </a:lnTo>
                  <a:lnTo>
                    <a:pt x="7822778" y="5857583"/>
                  </a:lnTo>
                  <a:lnTo>
                    <a:pt x="7824834" y="5862011"/>
                  </a:lnTo>
                  <a:lnTo>
                    <a:pt x="7828505" y="5863577"/>
                  </a:lnTo>
                  <a:lnTo>
                    <a:pt x="7828982" y="5863386"/>
                  </a:lnTo>
                  <a:lnTo>
                    <a:pt x="7834324" y="5865665"/>
                  </a:lnTo>
                  <a:lnTo>
                    <a:pt x="7838473" y="5867040"/>
                  </a:lnTo>
                  <a:lnTo>
                    <a:pt x="7842566" y="5864840"/>
                  </a:lnTo>
                  <a:lnTo>
                    <a:pt x="7844274" y="5860835"/>
                  </a:lnTo>
                  <a:lnTo>
                    <a:pt x="7845191" y="5858069"/>
                  </a:lnTo>
                  <a:lnTo>
                    <a:pt x="7845649" y="5856686"/>
                  </a:lnTo>
                  <a:lnTo>
                    <a:pt x="7843593" y="5852258"/>
                  </a:lnTo>
                  <a:close/>
                </a:path>
                <a:path w="17673320" h="9960610">
                  <a:moveTo>
                    <a:pt x="5877972" y="5012999"/>
                  </a:moveTo>
                  <a:lnTo>
                    <a:pt x="5864953" y="5007446"/>
                  </a:lnTo>
                  <a:lnTo>
                    <a:pt x="5859999" y="5008884"/>
                  </a:lnTo>
                  <a:lnTo>
                    <a:pt x="5856581" y="5016895"/>
                  </a:lnTo>
                  <a:lnTo>
                    <a:pt x="5858020" y="5021850"/>
                  </a:lnTo>
                  <a:lnTo>
                    <a:pt x="5871372" y="5027545"/>
                  </a:lnTo>
                  <a:lnTo>
                    <a:pt x="5875992" y="5025965"/>
                  </a:lnTo>
                  <a:lnTo>
                    <a:pt x="5879410" y="5017953"/>
                  </a:lnTo>
                  <a:lnTo>
                    <a:pt x="5877972" y="5012999"/>
                  </a:lnTo>
                  <a:close/>
                </a:path>
                <a:path w="17673320" h="9960610">
                  <a:moveTo>
                    <a:pt x="5784446" y="4969553"/>
                  </a:moveTo>
                  <a:lnTo>
                    <a:pt x="5779351" y="4971325"/>
                  </a:lnTo>
                  <a:lnTo>
                    <a:pt x="5775933" y="4979337"/>
                  </a:lnTo>
                  <a:lnTo>
                    <a:pt x="5777371" y="4984290"/>
                  </a:lnTo>
                  <a:lnTo>
                    <a:pt x="5791059" y="4990129"/>
                  </a:lnTo>
                  <a:lnTo>
                    <a:pt x="5795677" y="4988549"/>
                  </a:lnTo>
                  <a:lnTo>
                    <a:pt x="5799095" y="4980537"/>
                  </a:lnTo>
                  <a:lnTo>
                    <a:pt x="5797657" y="4975583"/>
                  </a:lnTo>
                  <a:lnTo>
                    <a:pt x="5788310" y="4971596"/>
                  </a:lnTo>
                  <a:lnTo>
                    <a:pt x="5784446" y="4969553"/>
                  </a:lnTo>
                  <a:close/>
                </a:path>
                <a:path w="17673320" h="9960610">
                  <a:moveTo>
                    <a:pt x="7927945" y="5881137"/>
                  </a:moveTo>
                  <a:lnTo>
                    <a:pt x="7923654" y="5880095"/>
                  </a:lnTo>
                  <a:lnTo>
                    <a:pt x="7918312" y="5877817"/>
                  </a:lnTo>
                  <a:lnTo>
                    <a:pt x="7914163" y="5876442"/>
                  </a:lnTo>
                  <a:lnTo>
                    <a:pt x="7910070" y="5878642"/>
                  </a:lnTo>
                  <a:lnTo>
                    <a:pt x="7908362" y="5882648"/>
                  </a:lnTo>
                  <a:lnTo>
                    <a:pt x="7907465" y="5885422"/>
                  </a:lnTo>
                  <a:lnTo>
                    <a:pt x="7907129" y="5886462"/>
                  </a:lnTo>
                  <a:lnTo>
                    <a:pt x="7909185" y="5890890"/>
                  </a:lnTo>
                  <a:lnTo>
                    <a:pt x="7912856" y="5892457"/>
                  </a:lnTo>
                  <a:lnTo>
                    <a:pt x="7913333" y="5892265"/>
                  </a:lnTo>
                  <a:lnTo>
                    <a:pt x="7918674" y="5894543"/>
                  </a:lnTo>
                  <a:lnTo>
                    <a:pt x="7930001" y="5885565"/>
                  </a:lnTo>
                  <a:lnTo>
                    <a:pt x="7927945" y="5881137"/>
                  </a:lnTo>
                  <a:close/>
                </a:path>
                <a:path w="17673320" h="9960610">
                  <a:moveTo>
                    <a:pt x="5716818" y="4937549"/>
                  </a:moveTo>
                  <a:lnTo>
                    <a:pt x="5703130" y="4931710"/>
                  </a:lnTo>
                  <a:lnTo>
                    <a:pt x="5698510" y="4933291"/>
                  </a:lnTo>
                  <a:lnTo>
                    <a:pt x="5695093" y="4941302"/>
                  </a:lnTo>
                  <a:lnTo>
                    <a:pt x="5696531" y="4946256"/>
                  </a:lnTo>
                  <a:lnTo>
                    <a:pt x="5710218" y="4952094"/>
                  </a:lnTo>
                  <a:lnTo>
                    <a:pt x="5714838" y="4950514"/>
                  </a:lnTo>
                  <a:lnTo>
                    <a:pt x="5718255" y="4942502"/>
                  </a:lnTo>
                  <a:lnTo>
                    <a:pt x="5716818" y="4937549"/>
                  </a:lnTo>
                  <a:close/>
                </a:path>
                <a:path w="17673320" h="9960610">
                  <a:moveTo>
                    <a:pt x="5622624" y="4893818"/>
                  </a:moveTo>
                  <a:lnTo>
                    <a:pt x="5617862" y="4895732"/>
                  </a:lnTo>
                  <a:lnTo>
                    <a:pt x="5614445" y="4903744"/>
                  </a:lnTo>
                  <a:lnTo>
                    <a:pt x="5616025" y="4908364"/>
                  </a:lnTo>
                  <a:lnTo>
                    <a:pt x="5619889" y="4910406"/>
                  </a:lnTo>
                  <a:lnTo>
                    <a:pt x="5629570" y="4914536"/>
                  </a:lnTo>
                  <a:lnTo>
                    <a:pt x="5634190" y="4912956"/>
                  </a:lnTo>
                  <a:lnTo>
                    <a:pt x="5637608" y="4904944"/>
                  </a:lnTo>
                  <a:lnTo>
                    <a:pt x="5636027" y="4900323"/>
                  </a:lnTo>
                  <a:lnTo>
                    <a:pt x="5632163" y="4898281"/>
                  </a:lnTo>
                  <a:lnTo>
                    <a:pt x="5626822" y="4896002"/>
                  </a:lnTo>
                  <a:lnTo>
                    <a:pt x="5622624" y="4893818"/>
                  </a:lnTo>
                  <a:close/>
                </a:path>
                <a:path w="17673320" h="9960610">
                  <a:moveTo>
                    <a:pt x="5551323" y="4860246"/>
                  </a:moveTo>
                  <a:lnTo>
                    <a:pt x="5541642" y="4856117"/>
                  </a:lnTo>
                  <a:lnTo>
                    <a:pt x="5537023" y="4857698"/>
                  </a:lnTo>
                  <a:lnTo>
                    <a:pt x="5533606" y="4865709"/>
                  </a:lnTo>
                  <a:lnTo>
                    <a:pt x="5535186" y="4870329"/>
                  </a:lnTo>
                  <a:lnTo>
                    <a:pt x="5539049" y="4872372"/>
                  </a:lnTo>
                  <a:lnTo>
                    <a:pt x="5548729" y="4876501"/>
                  </a:lnTo>
                  <a:lnTo>
                    <a:pt x="5553349" y="4874921"/>
                  </a:lnTo>
                  <a:lnTo>
                    <a:pt x="5556767" y="4866909"/>
                  </a:lnTo>
                  <a:lnTo>
                    <a:pt x="5555187" y="4862289"/>
                  </a:lnTo>
                  <a:lnTo>
                    <a:pt x="5551323" y="4860246"/>
                  </a:lnTo>
                  <a:close/>
                </a:path>
                <a:path w="17673320" h="9960610">
                  <a:moveTo>
                    <a:pt x="8012723" y="5909015"/>
                  </a:moveTo>
                  <a:lnTo>
                    <a:pt x="8008432" y="5907973"/>
                  </a:lnTo>
                  <a:lnTo>
                    <a:pt x="8003090" y="5905695"/>
                  </a:lnTo>
                  <a:lnTo>
                    <a:pt x="7998941" y="5904320"/>
                  </a:lnTo>
                  <a:lnTo>
                    <a:pt x="7994371" y="5906710"/>
                  </a:lnTo>
                  <a:lnTo>
                    <a:pt x="7992996" y="5910859"/>
                  </a:lnTo>
                  <a:lnTo>
                    <a:pt x="7991763" y="5914673"/>
                  </a:lnTo>
                  <a:lnTo>
                    <a:pt x="7993821" y="5919102"/>
                  </a:lnTo>
                  <a:lnTo>
                    <a:pt x="7997493" y="5920668"/>
                  </a:lnTo>
                  <a:lnTo>
                    <a:pt x="7997635" y="5920334"/>
                  </a:lnTo>
                  <a:lnTo>
                    <a:pt x="7997969" y="5920477"/>
                  </a:lnTo>
                  <a:lnTo>
                    <a:pt x="7998446" y="5920285"/>
                  </a:lnTo>
                  <a:lnTo>
                    <a:pt x="8003786" y="5922563"/>
                  </a:lnTo>
                  <a:lnTo>
                    <a:pt x="8007935" y="5923938"/>
                  </a:lnTo>
                  <a:lnTo>
                    <a:pt x="8012506" y="5921548"/>
                  </a:lnTo>
                  <a:lnTo>
                    <a:pt x="8015256" y="5913251"/>
                  </a:lnTo>
                  <a:lnTo>
                    <a:pt x="8012723" y="5909015"/>
                  </a:lnTo>
                  <a:close/>
                </a:path>
                <a:path w="17673320" h="9960610">
                  <a:moveTo>
                    <a:pt x="5474298" y="4823444"/>
                  </a:moveTo>
                  <a:lnTo>
                    <a:pt x="5464618" y="4819315"/>
                  </a:lnTo>
                  <a:lnTo>
                    <a:pt x="5458352" y="4834003"/>
                  </a:lnTo>
                  <a:lnTo>
                    <a:pt x="5467698" y="4837990"/>
                  </a:lnTo>
                  <a:lnTo>
                    <a:pt x="5472318" y="4836410"/>
                  </a:lnTo>
                  <a:lnTo>
                    <a:pt x="5475736" y="4828398"/>
                  </a:lnTo>
                  <a:lnTo>
                    <a:pt x="5474298" y="4823444"/>
                  </a:lnTo>
                  <a:close/>
                </a:path>
                <a:path w="17673320" h="9960610">
                  <a:moveTo>
                    <a:pt x="5390120" y="4783985"/>
                  </a:moveTo>
                  <a:lnTo>
                    <a:pt x="5380772" y="4779998"/>
                  </a:lnTo>
                  <a:lnTo>
                    <a:pt x="5375820" y="4781437"/>
                  </a:lnTo>
                  <a:lnTo>
                    <a:pt x="5372402" y="4789448"/>
                  </a:lnTo>
                  <a:lnTo>
                    <a:pt x="5373982" y="4794068"/>
                  </a:lnTo>
                  <a:lnTo>
                    <a:pt x="5377846" y="4796111"/>
                  </a:lnTo>
                  <a:lnTo>
                    <a:pt x="5387526" y="4800240"/>
                  </a:lnTo>
                  <a:lnTo>
                    <a:pt x="5392146" y="4798660"/>
                  </a:lnTo>
                  <a:lnTo>
                    <a:pt x="5395563" y="4790648"/>
                  </a:lnTo>
                  <a:lnTo>
                    <a:pt x="5393983" y="4786028"/>
                  </a:lnTo>
                  <a:lnTo>
                    <a:pt x="5390120" y="4783985"/>
                  </a:lnTo>
                  <a:close/>
                </a:path>
                <a:path w="17673320" h="9960610">
                  <a:moveTo>
                    <a:pt x="8097452" y="5936082"/>
                  </a:moveTo>
                  <a:lnTo>
                    <a:pt x="8093304" y="5934707"/>
                  </a:lnTo>
                  <a:lnTo>
                    <a:pt x="8087677" y="5933096"/>
                  </a:lnTo>
                  <a:lnTo>
                    <a:pt x="8083528" y="5931721"/>
                  </a:lnTo>
                  <a:lnTo>
                    <a:pt x="8078957" y="5934112"/>
                  </a:lnTo>
                  <a:lnTo>
                    <a:pt x="8076207" y="5942408"/>
                  </a:lnTo>
                  <a:lnTo>
                    <a:pt x="8078407" y="5946503"/>
                  </a:lnTo>
                  <a:lnTo>
                    <a:pt x="8082747" y="5948355"/>
                  </a:lnTo>
                  <a:lnTo>
                    <a:pt x="8088373" y="5949965"/>
                  </a:lnTo>
                  <a:lnTo>
                    <a:pt x="8092521" y="5951340"/>
                  </a:lnTo>
                  <a:lnTo>
                    <a:pt x="8097092" y="5948949"/>
                  </a:lnTo>
                  <a:lnTo>
                    <a:pt x="8099843" y="5940653"/>
                  </a:lnTo>
                  <a:lnTo>
                    <a:pt x="8097452" y="5936082"/>
                  </a:lnTo>
                  <a:close/>
                </a:path>
                <a:path w="17673320" h="9960610">
                  <a:moveTo>
                    <a:pt x="5313429" y="4747326"/>
                  </a:moveTo>
                  <a:lnTo>
                    <a:pt x="5303747" y="4743196"/>
                  </a:lnTo>
                  <a:lnTo>
                    <a:pt x="5297482" y="4757885"/>
                  </a:lnTo>
                  <a:lnTo>
                    <a:pt x="5306828" y="4761872"/>
                  </a:lnTo>
                  <a:lnTo>
                    <a:pt x="5311449" y="4760291"/>
                  </a:lnTo>
                  <a:lnTo>
                    <a:pt x="5314866" y="4752279"/>
                  </a:lnTo>
                  <a:lnTo>
                    <a:pt x="5313429" y="4747326"/>
                  </a:lnTo>
                  <a:close/>
                </a:path>
                <a:path w="17673320" h="9960610">
                  <a:moveTo>
                    <a:pt x="5229201" y="4707057"/>
                  </a:moveTo>
                  <a:lnTo>
                    <a:pt x="5219854" y="4703070"/>
                  </a:lnTo>
                  <a:lnTo>
                    <a:pt x="5214901" y="4704508"/>
                  </a:lnTo>
                  <a:lnTo>
                    <a:pt x="5211484" y="4712520"/>
                  </a:lnTo>
                  <a:lnTo>
                    <a:pt x="5213063" y="4717140"/>
                  </a:lnTo>
                  <a:lnTo>
                    <a:pt x="5216927" y="4719183"/>
                  </a:lnTo>
                  <a:lnTo>
                    <a:pt x="5226608" y="4723312"/>
                  </a:lnTo>
                  <a:lnTo>
                    <a:pt x="5231228" y="4721731"/>
                  </a:lnTo>
                  <a:lnTo>
                    <a:pt x="5234646" y="4713720"/>
                  </a:lnTo>
                  <a:lnTo>
                    <a:pt x="5233065" y="4709100"/>
                  </a:lnTo>
                  <a:lnTo>
                    <a:pt x="5229201" y="4707057"/>
                  </a:lnTo>
                  <a:close/>
                </a:path>
                <a:path w="17673320" h="9960610">
                  <a:moveTo>
                    <a:pt x="8182323" y="5962816"/>
                  </a:moveTo>
                  <a:lnTo>
                    <a:pt x="8178175" y="5961441"/>
                  </a:lnTo>
                  <a:lnTo>
                    <a:pt x="8172548" y="5959829"/>
                  </a:lnTo>
                  <a:lnTo>
                    <a:pt x="8168400" y="5958455"/>
                  </a:lnTo>
                  <a:lnTo>
                    <a:pt x="8164163" y="5960988"/>
                  </a:lnTo>
                  <a:lnTo>
                    <a:pt x="8162787" y="5965136"/>
                  </a:lnTo>
                  <a:lnTo>
                    <a:pt x="8161746" y="5969426"/>
                  </a:lnTo>
                  <a:lnTo>
                    <a:pt x="8163613" y="5973379"/>
                  </a:lnTo>
                  <a:lnTo>
                    <a:pt x="8167285" y="5974946"/>
                  </a:lnTo>
                  <a:lnTo>
                    <a:pt x="8167427" y="5974612"/>
                  </a:lnTo>
                  <a:lnTo>
                    <a:pt x="8168093" y="5974896"/>
                  </a:lnTo>
                  <a:lnTo>
                    <a:pt x="8173721" y="5976507"/>
                  </a:lnTo>
                  <a:lnTo>
                    <a:pt x="8177869" y="5977882"/>
                  </a:lnTo>
                  <a:lnTo>
                    <a:pt x="8182106" y="5975349"/>
                  </a:lnTo>
                  <a:lnTo>
                    <a:pt x="8184856" y="5967052"/>
                  </a:lnTo>
                  <a:lnTo>
                    <a:pt x="8182323" y="5962816"/>
                  </a:lnTo>
                  <a:close/>
                </a:path>
                <a:path w="17673320" h="9960610">
                  <a:moveTo>
                    <a:pt x="5149123" y="4668164"/>
                  </a:moveTo>
                  <a:lnTo>
                    <a:pt x="5139776" y="4664176"/>
                  </a:lnTo>
                  <a:lnTo>
                    <a:pt x="5134821" y="4665614"/>
                  </a:lnTo>
                  <a:lnTo>
                    <a:pt x="5131261" y="4673960"/>
                  </a:lnTo>
                  <a:lnTo>
                    <a:pt x="5132842" y="4678580"/>
                  </a:lnTo>
                  <a:lnTo>
                    <a:pt x="5136705" y="4680622"/>
                  </a:lnTo>
                  <a:lnTo>
                    <a:pt x="5142047" y="4682901"/>
                  </a:lnTo>
                  <a:lnTo>
                    <a:pt x="5142523" y="4682709"/>
                  </a:lnTo>
                  <a:lnTo>
                    <a:pt x="5146529" y="4684418"/>
                  </a:lnTo>
                  <a:lnTo>
                    <a:pt x="5151149" y="4682838"/>
                  </a:lnTo>
                  <a:lnTo>
                    <a:pt x="5154567" y="4674826"/>
                  </a:lnTo>
                  <a:lnTo>
                    <a:pt x="5152986" y="4670206"/>
                  </a:lnTo>
                  <a:lnTo>
                    <a:pt x="5149123" y="4668164"/>
                  </a:lnTo>
                  <a:close/>
                </a:path>
                <a:path w="17673320" h="9960610">
                  <a:moveTo>
                    <a:pt x="5068234" y="4629319"/>
                  </a:moveTo>
                  <a:lnTo>
                    <a:pt x="5058886" y="4625332"/>
                  </a:lnTo>
                  <a:lnTo>
                    <a:pt x="5053933" y="4626769"/>
                  </a:lnTo>
                  <a:lnTo>
                    <a:pt x="5050515" y="4634781"/>
                  </a:lnTo>
                  <a:lnTo>
                    <a:pt x="5051953" y="4639735"/>
                  </a:lnTo>
                  <a:lnTo>
                    <a:pt x="5055816" y="4641777"/>
                  </a:lnTo>
                  <a:lnTo>
                    <a:pt x="5065498" y="4645907"/>
                  </a:lnTo>
                  <a:lnTo>
                    <a:pt x="5070117" y="4644326"/>
                  </a:lnTo>
                  <a:lnTo>
                    <a:pt x="5073535" y="4636315"/>
                  </a:lnTo>
                  <a:lnTo>
                    <a:pt x="5072097" y="4631362"/>
                  </a:lnTo>
                  <a:lnTo>
                    <a:pt x="5068234" y="4629319"/>
                  </a:lnTo>
                  <a:close/>
                </a:path>
                <a:path w="17673320" h="9960610">
                  <a:moveTo>
                    <a:pt x="8267480" y="5988882"/>
                  </a:moveTo>
                  <a:lnTo>
                    <a:pt x="8263332" y="5987506"/>
                  </a:lnTo>
                  <a:lnTo>
                    <a:pt x="8257704" y="5985895"/>
                  </a:lnTo>
                  <a:lnTo>
                    <a:pt x="8253556" y="5984521"/>
                  </a:lnTo>
                  <a:lnTo>
                    <a:pt x="8249319" y="5987053"/>
                  </a:lnTo>
                  <a:lnTo>
                    <a:pt x="8247944" y="5991202"/>
                  </a:lnTo>
                  <a:lnTo>
                    <a:pt x="8247045" y="5995159"/>
                  </a:lnTo>
                  <a:lnTo>
                    <a:pt x="8248912" y="5999111"/>
                  </a:lnTo>
                  <a:lnTo>
                    <a:pt x="8253250" y="6000962"/>
                  </a:lnTo>
                  <a:lnTo>
                    <a:pt x="8258877" y="6002573"/>
                  </a:lnTo>
                  <a:lnTo>
                    <a:pt x="8263026" y="6003948"/>
                  </a:lnTo>
                  <a:lnTo>
                    <a:pt x="8267263" y="6001415"/>
                  </a:lnTo>
                  <a:lnTo>
                    <a:pt x="8270012" y="5993119"/>
                  </a:lnTo>
                  <a:lnTo>
                    <a:pt x="8267480" y="5988882"/>
                  </a:lnTo>
                  <a:close/>
                </a:path>
                <a:path w="17673320" h="9960610">
                  <a:moveTo>
                    <a:pt x="4988155" y="4590424"/>
                  </a:moveTo>
                  <a:lnTo>
                    <a:pt x="4978807" y="4586437"/>
                  </a:lnTo>
                  <a:lnTo>
                    <a:pt x="4973855" y="4587876"/>
                  </a:lnTo>
                  <a:lnTo>
                    <a:pt x="4970437" y="4595888"/>
                  </a:lnTo>
                  <a:lnTo>
                    <a:pt x="4971875" y="4600841"/>
                  </a:lnTo>
                  <a:lnTo>
                    <a:pt x="4975738" y="4602884"/>
                  </a:lnTo>
                  <a:lnTo>
                    <a:pt x="4985418" y="4607013"/>
                  </a:lnTo>
                  <a:lnTo>
                    <a:pt x="4990038" y="4605433"/>
                  </a:lnTo>
                  <a:lnTo>
                    <a:pt x="4993456" y="4597421"/>
                  </a:lnTo>
                  <a:lnTo>
                    <a:pt x="4992019" y="4592467"/>
                  </a:lnTo>
                  <a:lnTo>
                    <a:pt x="4988155" y="4590424"/>
                  </a:lnTo>
                  <a:close/>
                </a:path>
                <a:path w="17673320" h="9960610">
                  <a:moveTo>
                    <a:pt x="4907884" y="4551055"/>
                  </a:moveTo>
                  <a:lnTo>
                    <a:pt x="4898537" y="4547068"/>
                  </a:lnTo>
                  <a:lnTo>
                    <a:pt x="4893583" y="4548505"/>
                  </a:lnTo>
                  <a:lnTo>
                    <a:pt x="4890166" y="4556517"/>
                  </a:lnTo>
                  <a:lnTo>
                    <a:pt x="4891605" y="4561471"/>
                  </a:lnTo>
                  <a:lnTo>
                    <a:pt x="4895468" y="4563514"/>
                  </a:lnTo>
                  <a:lnTo>
                    <a:pt x="4905149" y="4567643"/>
                  </a:lnTo>
                  <a:lnTo>
                    <a:pt x="4909768" y="4566063"/>
                  </a:lnTo>
                  <a:lnTo>
                    <a:pt x="4913186" y="4558051"/>
                  </a:lnTo>
                  <a:lnTo>
                    <a:pt x="4911748" y="4553097"/>
                  </a:lnTo>
                  <a:lnTo>
                    <a:pt x="4907884" y="4551055"/>
                  </a:lnTo>
                  <a:close/>
                </a:path>
                <a:path w="17673320" h="9960610">
                  <a:moveTo>
                    <a:pt x="4827948" y="4511827"/>
                  </a:moveTo>
                  <a:lnTo>
                    <a:pt x="4818600" y="4507840"/>
                  </a:lnTo>
                  <a:lnTo>
                    <a:pt x="4813648" y="4509278"/>
                  </a:lnTo>
                  <a:lnTo>
                    <a:pt x="4810231" y="4517289"/>
                  </a:lnTo>
                  <a:lnTo>
                    <a:pt x="4811810" y="4521910"/>
                  </a:lnTo>
                  <a:lnTo>
                    <a:pt x="4815532" y="4524286"/>
                  </a:lnTo>
                  <a:lnTo>
                    <a:pt x="4825213" y="4528416"/>
                  </a:lnTo>
                  <a:lnTo>
                    <a:pt x="4829833" y="4526836"/>
                  </a:lnTo>
                  <a:lnTo>
                    <a:pt x="4833250" y="4518824"/>
                  </a:lnTo>
                  <a:lnTo>
                    <a:pt x="4831669" y="4514204"/>
                  </a:lnTo>
                  <a:lnTo>
                    <a:pt x="4827948" y="4511827"/>
                  </a:lnTo>
                  <a:close/>
                </a:path>
                <a:path w="17673320" h="9960610">
                  <a:moveTo>
                    <a:pt x="8353064" y="6013946"/>
                  </a:moveTo>
                  <a:lnTo>
                    <a:pt x="8348915" y="6012571"/>
                  </a:lnTo>
                  <a:lnTo>
                    <a:pt x="8343288" y="6010960"/>
                  </a:lnTo>
                  <a:lnTo>
                    <a:pt x="8339139" y="6009585"/>
                  </a:lnTo>
                  <a:lnTo>
                    <a:pt x="8334902" y="6012118"/>
                  </a:lnTo>
                  <a:lnTo>
                    <a:pt x="8333527" y="6016266"/>
                  </a:lnTo>
                  <a:lnTo>
                    <a:pt x="8332629" y="6020224"/>
                  </a:lnTo>
                  <a:lnTo>
                    <a:pt x="8334495" y="6024176"/>
                  </a:lnTo>
                  <a:lnTo>
                    <a:pt x="8338833" y="6026027"/>
                  </a:lnTo>
                  <a:lnTo>
                    <a:pt x="8344461" y="6027638"/>
                  </a:lnTo>
                  <a:lnTo>
                    <a:pt x="8348609" y="6029013"/>
                  </a:lnTo>
                  <a:lnTo>
                    <a:pt x="8352845" y="6026480"/>
                  </a:lnTo>
                  <a:lnTo>
                    <a:pt x="8355596" y="6018184"/>
                  </a:lnTo>
                  <a:lnTo>
                    <a:pt x="8353064" y="6013946"/>
                  </a:lnTo>
                  <a:close/>
                </a:path>
                <a:path w="17673320" h="9960610">
                  <a:moveTo>
                    <a:pt x="4748012" y="4472599"/>
                  </a:moveTo>
                  <a:lnTo>
                    <a:pt x="4738665" y="4468612"/>
                  </a:lnTo>
                  <a:lnTo>
                    <a:pt x="4733711" y="4470050"/>
                  </a:lnTo>
                  <a:lnTo>
                    <a:pt x="4730293" y="4478063"/>
                  </a:lnTo>
                  <a:lnTo>
                    <a:pt x="4731874" y="4482682"/>
                  </a:lnTo>
                  <a:lnTo>
                    <a:pt x="4735595" y="4485058"/>
                  </a:lnTo>
                  <a:lnTo>
                    <a:pt x="4745276" y="4489188"/>
                  </a:lnTo>
                  <a:lnTo>
                    <a:pt x="4749896" y="4487608"/>
                  </a:lnTo>
                  <a:lnTo>
                    <a:pt x="4753314" y="4479596"/>
                  </a:lnTo>
                  <a:lnTo>
                    <a:pt x="4751733" y="4474976"/>
                  </a:lnTo>
                  <a:lnTo>
                    <a:pt x="4748012" y="4472599"/>
                  </a:lnTo>
                  <a:close/>
                </a:path>
                <a:path w="17673320" h="9960610">
                  <a:moveTo>
                    <a:pt x="4658871" y="4429051"/>
                  </a:moveTo>
                  <a:lnTo>
                    <a:pt x="4653917" y="4430489"/>
                  </a:lnTo>
                  <a:lnTo>
                    <a:pt x="4651528" y="4435783"/>
                  </a:lnTo>
                  <a:lnTo>
                    <a:pt x="4650166" y="4438358"/>
                  </a:lnTo>
                  <a:lnTo>
                    <a:pt x="4651746" y="4442978"/>
                  </a:lnTo>
                  <a:lnTo>
                    <a:pt x="4655467" y="4445354"/>
                  </a:lnTo>
                  <a:lnTo>
                    <a:pt x="4661143" y="4447775"/>
                  </a:lnTo>
                  <a:lnTo>
                    <a:pt x="4661000" y="4448110"/>
                  </a:lnTo>
                  <a:lnTo>
                    <a:pt x="4665006" y="4449818"/>
                  </a:lnTo>
                  <a:lnTo>
                    <a:pt x="4669626" y="4448237"/>
                  </a:lnTo>
                  <a:lnTo>
                    <a:pt x="4672015" y="4442944"/>
                  </a:lnTo>
                  <a:lnTo>
                    <a:pt x="4673378" y="4440368"/>
                  </a:lnTo>
                  <a:lnTo>
                    <a:pt x="4671796" y="4435748"/>
                  </a:lnTo>
                  <a:lnTo>
                    <a:pt x="4668076" y="4433372"/>
                  </a:lnTo>
                  <a:lnTo>
                    <a:pt x="4662734" y="4431093"/>
                  </a:lnTo>
                  <a:lnTo>
                    <a:pt x="4658871" y="4429051"/>
                  </a:lnTo>
                  <a:close/>
                </a:path>
                <a:path w="17673320" h="9960610">
                  <a:moveTo>
                    <a:pt x="8438740" y="6037867"/>
                  </a:moveTo>
                  <a:lnTo>
                    <a:pt x="8434449" y="6036826"/>
                  </a:lnTo>
                  <a:lnTo>
                    <a:pt x="8428822" y="6035214"/>
                  </a:lnTo>
                  <a:lnTo>
                    <a:pt x="8424674" y="6033839"/>
                  </a:lnTo>
                  <a:lnTo>
                    <a:pt x="8420102" y="6036230"/>
                  </a:lnTo>
                  <a:lnTo>
                    <a:pt x="8419061" y="6040521"/>
                  </a:lnTo>
                  <a:lnTo>
                    <a:pt x="8418163" y="6044477"/>
                  </a:lnTo>
                  <a:lnTo>
                    <a:pt x="8420029" y="6048431"/>
                  </a:lnTo>
                  <a:lnTo>
                    <a:pt x="8424367" y="6050281"/>
                  </a:lnTo>
                  <a:lnTo>
                    <a:pt x="8429994" y="6051892"/>
                  </a:lnTo>
                  <a:lnTo>
                    <a:pt x="8434143" y="6053267"/>
                  </a:lnTo>
                  <a:lnTo>
                    <a:pt x="8438714" y="6050877"/>
                  </a:lnTo>
                  <a:lnTo>
                    <a:pt x="8439755" y="6046586"/>
                  </a:lnTo>
                  <a:lnTo>
                    <a:pt x="8441130" y="6042437"/>
                  </a:lnTo>
                  <a:lnTo>
                    <a:pt x="8438740" y="6037867"/>
                  </a:lnTo>
                  <a:close/>
                </a:path>
                <a:path w="17673320" h="9960610">
                  <a:moveTo>
                    <a:pt x="4579220" y="4389155"/>
                  </a:moveTo>
                  <a:lnTo>
                    <a:pt x="4574266" y="4390593"/>
                  </a:lnTo>
                  <a:lnTo>
                    <a:pt x="4571876" y="4395887"/>
                  </a:lnTo>
                  <a:lnTo>
                    <a:pt x="4570514" y="4398463"/>
                  </a:lnTo>
                  <a:lnTo>
                    <a:pt x="4572095" y="4403083"/>
                  </a:lnTo>
                  <a:lnTo>
                    <a:pt x="4575816" y="4405459"/>
                  </a:lnTo>
                  <a:lnTo>
                    <a:pt x="4585497" y="4409589"/>
                  </a:lnTo>
                  <a:lnTo>
                    <a:pt x="4589974" y="4408342"/>
                  </a:lnTo>
                  <a:lnTo>
                    <a:pt x="4592364" y="4403048"/>
                  </a:lnTo>
                  <a:lnTo>
                    <a:pt x="4593726" y="4400473"/>
                  </a:lnTo>
                  <a:lnTo>
                    <a:pt x="4592145" y="4395853"/>
                  </a:lnTo>
                  <a:lnTo>
                    <a:pt x="4588424" y="4393476"/>
                  </a:lnTo>
                  <a:lnTo>
                    <a:pt x="4583083" y="4391198"/>
                  </a:lnTo>
                  <a:lnTo>
                    <a:pt x="4579220" y="4389155"/>
                  </a:lnTo>
                  <a:close/>
                </a:path>
                <a:path w="17673320" h="9960610">
                  <a:moveTo>
                    <a:pt x="17171687" y="9755557"/>
                  </a:moveTo>
                  <a:lnTo>
                    <a:pt x="17158333" y="9749860"/>
                  </a:lnTo>
                  <a:lnTo>
                    <a:pt x="17153571" y="9751775"/>
                  </a:lnTo>
                  <a:lnTo>
                    <a:pt x="17150154" y="9759787"/>
                  </a:lnTo>
                  <a:lnTo>
                    <a:pt x="17152068" y="9764549"/>
                  </a:lnTo>
                  <a:lnTo>
                    <a:pt x="17165421" y="9770245"/>
                  </a:lnTo>
                  <a:lnTo>
                    <a:pt x="17170183" y="9768331"/>
                  </a:lnTo>
                  <a:lnTo>
                    <a:pt x="17173600" y="9760319"/>
                  </a:lnTo>
                  <a:lnTo>
                    <a:pt x="17171687" y="9755557"/>
                  </a:lnTo>
                  <a:close/>
                </a:path>
                <a:path w="17673320" h="9960610">
                  <a:moveTo>
                    <a:pt x="17253950" y="9790253"/>
                  </a:moveTo>
                  <a:lnTo>
                    <a:pt x="17240263" y="9784415"/>
                  </a:lnTo>
                  <a:lnTo>
                    <a:pt x="17235834" y="9786471"/>
                  </a:lnTo>
                  <a:lnTo>
                    <a:pt x="17232417" y="9794483"/>
                  </a:lnTo>
                  <a:lnTo>
                    <a:pt x="17234332" y="9799245"/>
                  </a:lnTo>
                  <a:lnTo>
                    <a:pt x="17248018" y="9805084"/>
                  </a:lnTo>
                  <a:lnTo>
                    <a:pt x="17252447" y="9803028"/>
                  </a:lnTo>
                  <a:lnTo>
                    <a:pt x="17255865" y="9795015"/>
                  </a:lnTo>
                  <a:lnTo>
                    <a:pt x="17253950" y="9790253"/>
                  </a:lnTo>
                  <a:close/>
                </a:path>
                <a:path w="17673320" h="9960610">
                  <a:moveTo>
                    <a:pt x="4499567" y="4349261"/>
                  </a:moveTo>
                  <a:lnTo>
                    <a:pt x="4494614" y="4350698"/>
                  </a:lnTo>
                  <a:lnTo>
                    <a:pt x="4492224" y="4355992"/>
                  </a:lnTo>
                  <a:lnTo>
                    <a:pt x="4490862" y="4358568"/>
                  </a:lnTo>
                  <a:lnTo>
                    <a:pt x="4492443" y="4363188"/>
                  </a:lnTo>
                  <a:lnTo>
                    <a:pt x="4496164" y="4365564"/>
                  </a:lnTo>
                  <a:lnTo>
                    <a:pt x="4505845" y="4369693"/>
                  </a:lnTo>
                  <a:lnTo>
                    <a:pt x="4510322" y="4368447"/>
                  </a:lnTo>
                  <a:lnTo>
                    <a:pt x="4512712" y="4363153"/>
                  </a:lnTo>
                  <a:lnTo>
                    <a:pt x="4514074" y="4360578"/>
                  </a:lnTo>
                  <a:lnTo>
                    <a:pt x="4512494" y="4355958"/>
                  </a:lnTo>
                  <a:lnTo>
                    <a:pt x="4508772" y="4353581"/>
                  </a:lnTo>
                  <a:lnTo>
                    <a:pt x="4503431" y="4351303"/>
                  </a:lnTo>
                  <a:lnTo>
                    <a:pt x="4499567" y="4349261"/>
                  </a:lnTo>
                  <a:close/>
                </a:path>
                <a:path w="17673320" h="9960610">
                  <a:moveTo>
                    <a:pt x="17090375" y="9720477"/>
                  </a:moveTo>
                  <a:lnTo>
                    <a:pt x="17077022" y="9714781"/>
                  </a:lnTo>
                  <a:lnTo>
                    <a:pt x="17072402" y="9716362"/>
                  </a:lnTo>
                  <a:lnTo>
                    <a:pt x="17070523" y="9720690"/>
                  </a:lnTo>
                  <a:lnTo>
                    <a:pt x="17068651" y="9724231"/>
                  </a:lnTo>
                  <a:lnTo>
                    <a:pt x="17070564" y="9728993"/>
                  </a:lnTo>
                  <a:lnTo>
                    <a:pt x="17083918" y="9734689"/>
                  </a:lnTo>
                  <a:lnTo>
                    <a:pt x="17088537" y="9733109"/>
                  </a:lnTo>
                  <a:lnTo>
                    <a:pt x="17090416" y="9728781"/>
                  </a:lnTo>
                  <a:lnTo>
                    <a:pt x="17092289" y="9725239"/>
                  </a:lnTo>
                  <a:lnTo>
                    <a:pt x="17090375" y="9720477"/>
                  </a:lnTo>
                  <a:close/>
                </a:path>
                <a:path w="17673320" h="9960610">
                  <a:moveTo>
                    <a:pt x="17335973" y="9823663"/>
                  </a:moveTo>
                  <a:lnTo>
                    <a:pt x="17322621" y="9817967"/>
                  </a:lnTo>
                  <a:lnTo>
                    <a:pt x="17318192" y="9820024"/>
                  </a:lnTo>
                  <a:lnTo>
                    <a:pt x="17316483" y="9824030"/>
                  </a:lnTo>
                  <a:lnTo>
                    <a:pt x="17315223" y="9827833"/>
                  </a:lnTo>
                  <a:lnTo>
                    <a:pt x="17315108" y="9828178"/>
                  </a:lnTo>
                  <a:lnTo>
                    <a:pt x="17316832" y="9832465"/>
                  </a:lnTo>
                  <a:lnTo>
                    <a:pt x="17330184" y="9838160"/>
                  </a:lnTo>
                  <a:lnTo>
                    <a:pt x="17334613" y="9836104"/>
                  </a:lnTo>
                  <a:lnTo>
                    <a:pt x="17338030" y="9828092"/>
                  </a:lnTo>
                  <a:lnTo>
                    <a:pt x="17335973" y="9823663"/>
                  </a:lnTo>
                  <a:close/>
                </a:path>
                <a:path w="17673320" h="9960610">
                  <a:moveTo>
                    <a:pt x="17009108" y="9683444"/>
                  </a:moveTo>
                  <a:lnTo>
                    <a:pt x="16995755" y="9677748"/>
                  </a:lnTo>
                  <a:lnTo>
                    <a:pt x="16991135" y="9679328"/>
                  </a:lnTo>
                  <a:lnTo>
                    <a:pt x="16987717" y="9687340"/>
                  </a:lnTo>
                  <a:lnTo>
                    <a:pt x="16989156" y="9692294"/>
                  </a:lnTo>
                  <a:lnTo>
                    <a:pt x="17002508" y="9697989"/>
                  </a:lnTo>
                  <a:lnTo>
                    <a:pt x="17007129" y="9696410"/>
                  </a:lnTo>
                  <a:lnTo>
                    <a:pt x="17010546" y="9688398"/>
                  </a:lnTo>
                  <a:lnTo>
                    <a:pt x="17009108" y="9683444"/>
                  </a:lnTo>
                  <a:close/>
                </a:path>
                <a:path w="17673320" h="9960610">
                  <a:moveTo>
                    <a:pt x="8524509" y="6060643"/>
                  </a:moveTo>
                  <a:lnTo>
                    <a:pt x="8520218" y="6059602"/>
                  </a:lnTo>
                  <a:lnTo>
                    <a:pt x="8514591" y="6057991"/>
                  </a:lnTo>
                  <a:lnTo>
                    <a:pt x="8510634" y="6057092"/>
                  </a:lnTo>
                  <a:lnTo>
                    <a:pt x="8506064" y="6059483"/>
                  </a:lnTo>
                  <a:lnTo>
                    <a:pt x="8505022" y="6063774"/>
                  </a:lnTo>
                  <a:lnTo>
                    <a:pt x="8504124" y="6067731"/>
                  </a:lnTo>
                  <a:lnTo>
                    <a:pt x="8505990" y="6071684"/>
                  </a:lnTo>
                  <a:lnTo>
                    <a:pt x="8509662" y="6073250"/>
                  </a:lnTo>
                  <a:lnTo>
                    <a:pt x="8509805" y="6072916"/>
                  </a:lnTo>
                  <a:lnTo>
                    <a:pt x="8510806" y="6073342"/>
                  </a:lnTo>
                  <a:lnTo>
                    <a:pt x="8516433" y="6074954"/>
                  </a:lnTo>
                  <a:lnTo>
                    <a:pt x="8520389" y="6075852"/>
                  </a:lnTo>
                  <a:lnTo>
                    <a:pt x="8524960" y="6073462"/>
                  </a:lnTo>
                  <a:lnTo>
                    <a:pt x="8526001" y="6069171"/>
                  </a:lnTo>
                  <a:lnTo>
                    <a:pt x="8526899" y="6065214"/>
                  </a:lnTo>
                  <a:lnTo>
                    <a:pt x="8524509" y="6060643"/>
                  </a:lnTo>
                  <a:close/>
                </a:path>
                <a:path w="17673320" h="9960610">
                  <a:moveTo>
                    <a:pt x="17419377" y="9855689"/>
                  </a:moveTo>
                  <a:lnTo>
                    <a:pt x="17410029" y="9851702"/>
                  </a:lnTo>
                  <a:lnTo>
                    <a:pt x="17405879" y="9850327"/>
                  </a:lnTo>
                  <a:lnTo>
                    <a:pt x="17401453" y="9852383"/>
                  </a:lnTo>
                  <a:lnTo>
                    <a:pt x="17399744" y="9856390"/>
                  </a:lnTo>
                  <a:lnTo>
                    <a:pt x="17398598" y="9859847"/>
                  </a:lnTo>
                  <a:lnTo>
                    <a:pt x="17398369" y="9860538"/>
                  </a:lnTo>
                  <a:lnTo>
                    <a:pt x="17400091" y="9864824"/>
                  </a:lnTo>
                  <a:lnTo>
                    <a:pt x="17409439" y="9868812"/>
                  </a:lnTo>
                  <a:lnTo>
                    <a:pt x="17413587" y="9870186"/>
                  </a:lnTo>
                  <a:lnTo>
                    <a:pt x="17418015" y="9868129"/>
                  </a:lnTo>
                  <a:lnTo>
                    <a:pt x="17419724" y="9864124"/>
                  </a:lnTo>
                  <a:lnTo>
                    <a:pt x="17420870" y="9860666"/>
                  </a:lnTo>
                  <a:lnTo>
                    <a:pt x="17421099" y="9859975"/>
                  </a:lnTo>
                  <a:lnTo>
                    <a:pt x="17419377" y="9855689"/>
                  </a:lnTo>
                  <a:close/>
                </a:path>
                <a:path w="17673320" h="9960610">
                  <a:moveTo>
                    <a:pt x="16924596" y="9643843"/>
                  </a:moveTo>
                  <a:lnTo>
                    <a:pt x="16915249" y="9639856"/>
                  </a:lnTo>
                  <a:lnTo>
                    <a:pt x="16910294" y="9641294"/>
                  </a:lnTo>
                  <a:lnTo>
                    <a:pt x="16906877" y="9649305"/>
                  </a:lnTo>
                  <a:lnTo>
                    <a:pt x="16908458" y="9653925"/>
                  </a:lnTo>
                  <a:lnTo>
                    <a:pt x="16912321" y="9655968"/>
                  </a:lnTo>
                  <a:lnTo>
                    <a:pt x="16922002" y="9660097"/>
                  </a:lnTo>
                  <a:lnTo>
                    <a:pt x="16926622" y="9658517"/>
                  </a:lnTo>
                  <a:lnTo>
                    <a:pt x="16930040" y="9650506"/>
                  </a:lnTo>
                  <a:lnTo>
                    <a:pt x="16928459" y="9645885"/>
                  </a:lnTo>
                  <a:lnTo>
                    <a:pt x="16924596" y="9643843"/>
                  </a:lnTo>
                  <a:close/>
                </a:path>
                <a:path w="17673320" h="9960610">
                  <a:moveTo>
                    <a:pt x="4420058" y="4309031"/>
                  </a:moveTo>
                  <a:lnTo>
                    <a:pt x="4415439" y="4310611"/>
                  </a:lnTo>
                  <a:lnTo>
                    <a:pt x="4411354" y="4318339"/>
                  </a:lnTo>
                  <a:lnTo>
                    <a:pt x="4412933" y="4322958"/>
                  </a:lnTo>
                  <a:lnTo>
                    <a:pt x="4416654" y="4325335"/>
                  </a:lnTo>
                  <a:lnTo>
                    <a:pt x="4426336" y="4329464"/>
                  </a:lnTo>
                  <a:lnTo>
                    <a:pt x="4430813" y="4328218"/>
                  </a:lnTo>
                  <a:lnTo>
                    <a:pt x="4432522" y="4324212"/>
                  </a:lnTo>
                  <a:lnTo>
                    <a:pt x="4434565" y="4320349"/>
                  </a:lnTo>
                  <a:lnTo>
                    <a:pt x="4432984" y="4315729"/>
                  </a:lnTo>
                  <a:lnTo>
                    <a:pt x="4429263" y="4313352"/>
                  </a:lnTo>
                  <a:lnTo>
                    <a:pt x="4423922" y="4311074"/>
                  </a:lnTo>
                  <a:lnTo>
                    <a:pt x="4420058" y="4309031"/>
                  </a:lnTo>
                  <a:close/>
                </a:path>
                <a:path w="17673320" h="9960610">
                  <a:moveTo>
                    <a:pt x="17503491" y="9886046"/>
                  </a:moveTo>
                  <a:lnTo>
                    <a:pt x="17499199" y="9885004"/>
                  </a:lnTo>
                  <a:lnTo>
                    <a:pt x="17493859" y="9882726"/>
                  </a:lnTo>
                  <a:lnTo>
                    <a:pt x="17489711" y="9881351"/>
                  </a:lnTo>
                  <a:lnTo>
                    <a:pt x="17485282" y="9883408"/>
                  </a:lnTo>
                  <a:lnTo>
                    <a:pt x="17483574" y="9887413"/>
                  </a:lnTo>
                  <a:lnTo>
                    <a:pt x="17482542" y="9890525"/>
                  </a:lnTo>
                  <a:lnTo>
                    <a:pt x="17482199" y="9891562"/>
                  </a:lnTo>
                  <a:lnTo>
                    <a:pt x="17483922" y="9895848"/>
                  </a:lnTo>
                  <a:lnTo>
                    <a:pt x="17487928" y="9897557"/>
                  </a:lnTo>
                  <a:lnTo>
                    <a:pt x="17488070" y="9897223"/>
                  </a:lnTo>
                  <a:lnTo>
                    <a:pt x="17493745" y="9899644"/>
                  </a:lnTo>
                  <a:lnTo>
                    <a:pt x="17497893" y="9901019"/>
                  </a:lnTo>
                  <a:lnTo>
                    <a:pt x="17502322" y="9898962"/>
                  </a:lnTo>
                  <a:lnTo>
                    <a:pt x="17504031" y="9894956"/>
                  </a:lnTo>
                  <a:lnTo>
                    <a:pt x="17505062" y="9891845"/>
                  </a:lnTo>
                  <a:lnTo>
                    <a:pt x="17505406" y="9890808"/>
                  </a:lnTo>
                  <a:lnTo>
                    <a:pt x="17503491" y="9886046"/>
                  </a:lnTo>
                  <a:close/>
                </a:path>
                <a:path w="17673320" h="9960610">
                  <a:moveTo>
                    <a:pt x="16835788" y="9600437"/>
                  </a:moveTo>
                  <a:lnTo>
                    <a:pt x="16830834" y="9601875"/>
                  </a:lnTo>
                  <a:lnTo>
                    <a:pt x="16828445" y="9607168"/>
                  </a:lnTo>
                  <a:lnTo>
                    <a:pt x="16827083" y="9609744"/>
                  </a:lnTo>
                  <a:lnTo>
                    <a:pt x="16828664" y="9614364"/>
                  </a:lnTo>
                  <a:lnTo>
                    <a:pt x="16832385" y="9616740"/>
                  </a:lnTo>
                  <a:lnTo>
                    <a:pt x="16838061" y="9619161"/>
                  </a:lnTo>
                  <a:lnTo>
                    <a:pt x="16837918" y="9619495"/>
                  </a:lnTo>
                  <a:lnTo>
                    <a:pt x="16841925" y="9621204"/>
                  </a:lnTo>
                  <a:lnTo>
                    <a:pt x="16846543" y="9619623"/>
                  </a:lnTo>
                  <a:lnTo>
                    <a:pt x="16848933" y="9614329"/>
                  </a:lnTo>
                  <a:lnTo>
                    <a:pt x="16850295" y="9611754"/>
                  </a:lnTo>
                  <a:lnTo>
                    <a:pt x="16848713" y="9607134"/>
                  </a:lnTo>
                  <a:lnTo>
                    <a:pt x="16844993" y="9604758"/>
                  </a:lnTo>
                  <a:lnTo>
                    <a:pt x="16839653" y="9602480"/>
                  </a:lnTo>
                  <a:lnTo>
                    <a:pt x="16835788" y="9600437"/>
                  </a:lnTo>
                  <a:close/>
                </a:path>
                <a:path w="17673320" h="9960610">
                  <a:moveTo>
                    <a:pt x="4340215" y="4268659"/>
                  </a:moveTo>
                  <a:lnTo>
                    <a:pt x="4335261" y="4270097"/>
                  </a:lnTo>
                  <a:lnTo>
                    <a:pt x="4332872" y="4275391"/>
                  </a:lnTo>
                  <a:lnTo>
                    <a:pt x="4331510" y="4277967"/>
                  </a:lnTo>
                  <a:lnTo>
                    <a:pt x="4333091" y="4282587"/>
                  </a:lnTo>
                  <a:lnTo>
                    <a:pt x="4336812" y="4284963"/>
                  </a:lnTo>
                  <a:lnTo>
                    <a:pt x="4346493" y="4289093"/>
                  </a:lnTo>
                  <a:lnTo>
                    <a:pt x="4350970" y="4287847"/>
                  </a:lnTo>
                  <a:lnTo>
                    <a:pt x="4353360" y="4282552"/>
                  </a:lnTo>
                  <a:lnTo>
                    <a:pt x="4354722" y="4279977"/>
                  </a:lnTo>
                  <a:lnTo>
                    <a:pt x="4353141" y="4275357"/>
                  </a:lnTo>
                  <a:lnTo>
                    <a:pt x="4349420" y="4272981"/>
                  </a:lnTo>
                  <a:lnTo>
                    <a:pt x="4344079" y="4270702"/>
                  </a:lnTo>
                  <a:lnTo>
                    <a:pt x="4340215" y="4268659"/>
                  </a:lnTo>
                  <a:close/>
                </a:path>
                <a:path w="17673320" h="9960610">
                  <a:moveTo>
                    <a:pt x="17586937" y="9916117"/>
                  </a:moveTo>
                  <a:lnTo>
                    <a:pt x="17582647" y="9915076"/>
                  </a:lnTo>
                  <a:lnTo>
                    <a:pt x="17577307" y="9912798"/>
                  </a:lnTo>
                  <a:lnTo>
                    <a:pt x="17573159" y="9911424"/>
                  </a:lnTo>
                  <a:lnTo>
                    <a:pt x="17569064" y="9913622"/>
                  </a:lnTo>
                  <a:lnTo>
                    <a:pt x="17567355" y="9917628"/>
                  </a:lnTo>
                  <a:lnTo>
                    <a:pt x="17566458" y="9920403"/>
                  </a:lnTo>
                  <a:lnTo>
                    <a:pt x="17566122" y="9921443"/>
                  </a:lnTo>
                  <a:lnTo>
                    <a:pt x="17568180" y="9925871"/>
                  </a:lnTo>
                  <a:lnTo>
                    <a:pt x="17572185" y="9927580"/>
                  </a:lnTo>
                  <a:lnTo>
                    <a:pt x="17572327" y="9927246"/>
                  </a:lnTo>
                  <a:lnTo>
                    <a:pt x="17577669" y="9929525"/>
                  </a:lnTo>
                  <a:lnTo>
                    <a:pt x="17581817" y="9930899"/>
                  </a:lnTo>
                  <a:lnTo>
                    <a:pt x="17585912" y="9928701"/>
                  </a:lnTo>
                  <a:lnTo>
                    <a:pt x="17587621" y="9924695"/>
                  </a:lnTo>
                  <a:lnTo>
                    <a:pt x="17588537" y="9921929"/>
                  </a:lnTo>
                  <a:lnTo>
                    <a:pt x="17588996" y="9920546"/>
                  </a:lnTo>
                  <a:lnTo>
                    <a:pt x="17586937" y="9916117"/>
                  </a:lnTo>
                  <a:close/>
                </a:path>
                <a:path w="17673320" h="9960610">
                  <a:moveTo>
                    <a:pt x="16756087" y="9559731"/>
                  </a:moveTo>
                  <a:lnTo>
                    <a:pt x="16751134" y="9561170"/>
                  </a:lnTo>
                  <a:lnTo>
                    <a:pt x="16749425" y="9565175"/>
                  </a:lnTo>
                  <a:lnTo>
                    <a:pt x="16747240" y="9569373"/>
                  </a:lnTo>
                  <a:lnTo>
                    <a:pt x="16748821" y="9573993"/>
                  </a:lnTo>
                  <a:lnTo>
                    <a:pt x="16752542" y="9576369"/>
                  </a:lnTo>
                  <a:lnTo>
                    <a:pt x="16762223" y="9580498"/>
                  </a:lnTo>
                  <a:lnTo>
                    <a:pt x="16766842" y="9578918"/>
                  </a:lnTo>
                  <a:lnTo>
                    <a:pt x="16768408" y="9575246"/>
                  </a:lnTo>
                  <a:lnTo>
                    <a:pt x="16770451" y="9571382"/>
                  </a:lnTo>
                  <a:lnTo>
                    <a:pt x="16769015" y="9566430"/>
                  </a:lnTo>
                  <a:lnTo>
                    <a:pt x="16765293" y="9564053"/>
                  </a:lnTo>
                  <a:lnTo>
                    <a:pt x="16759951" y="9561774"/>
                  </a:lnTo>
                  <a:lnTo>
                    <a:pt x="16756087" y="9559731"/>
                  </a:lnTo>
                  <a:close/>
                </a:path>
                <a:path w="17673320" h="9960610">
                  <a:moveTo>
                    <a:pt x="8610755" y="6083229"/>
                  </a:moveTo>
                  <a:lnTo>
                    <a:pt x="8606465" y="6082188"/>
                  </a:lnTo>
                  <a:lnTo>
                    <a:pt x="8600839" y="6080577"/>
                  </a:lnTo>
                  <a:lnTo>
                    <a:pt x="8596549" y="6079536"/>
                  </a:lnTo>
                  <a:lnTo>
                    <a:pt x="8592310" y="6082068"/>
                  </a:lnTo>
                  <a:lnTo>
                    <a:pt x="8591269" y="6086359"/>
                  </a:lnTo>
                  <a:lnTo>
                    <a:pt x="8590370" y="6090316"/>
                  </a:lnTo>
                  <a:lnTo>
                    <a:pt x="8592236" y="6094269"/>
                  </a:lnTo>
                  <a:lnTo>
                    <a:pt x="8595909" y="6095835"/>
                  </a:lnTo>
                  <a:lnTo>
                    <a:pt x="8596052" y="6095501"/>
                  </a:lnTo>
                  <a:lnTo>
                    <a:pt x="8597051" y="6095927"/>
                  </a:lnTo>
                  <a:lnTo>
                    <a:pt x="8602678" y="6097539"/>
                  </a:lnTo>
                  <a:lnTo>
                    <a:pt x="8606969" y="6098581"/>
                  </a:lnTo>
                  <a:lnTo>
                    <a:pt x="8611206" y="6096047"/>
                  </a:lnTo>
                  <a:lnTo>
                    <a:pt x="8613288" y="6087466"/>
                  </a:lnTo>
                  <a:lnTo>
                    <a:pt x="8610755" y="6083229"/>
                  </a:lnTo>
                  <a:close/>
                </a:path>
                <a:path w="17673320" h="9960610">
                  <a:moveTo>
                    <a:pt x="4270004" y="4231608"/>
                  </a:moveTo>
                  <a:lnTo>
                    <a:pt x="4264663" y="4229329"/>
                  </a:lnTo>
                  <a:lnTo>
                    <a:pt x="4260862" y="4236388"/>
                  </a:lnTo>
                  <a:lnTo>
                    <a:pt x="4257587" y="4244066"/>
                  </a:lnTo>
                  <a:lnTo>
                    <a:pt x="4263263" y="4246487"/>
                  </a:lnTo>
                  <a:lnTo>
                    <a:pt x="4263070" y="4246011"/>
                  </a:lnTo>
                  <a:lnTo>
                    <a:pt x="4267077" y="4247720"/>
                  </a:lnTo>
                  <a:lnTo>
                    <a:pt x="4271697" y="4246139"/>
                  </a:lnTo>
                  <a:lnTo>
                    <a:pt x="4273604" y="4241823"/>
                  </a:lnTo>
                  <a:lnTo>
                    <a:pt x="4275306" y="4238604"/>
                  </a:lnTo>
                  <a:lnTo>
                    <a:pt x="4273726" y="4233984"/>
                  </a:lnTo>
                  <a:lnTo>
                    <a:pt x="4270004" y="4231608"/>
                  </a:lnTo>
                  <a:close/>
                </a:path>
                <a:path w="17673320" h="9960610">
                  <a:moveTo>
                    <a:pt x="17671147" y="9945330"/>
                  </a:moveTo>
                  <a:lnTo>
                    <a:pt x="17666856" y="9944289"/>
                  </a:lnTo>
                  <a:lnTo>
                    <a:pt x="17661516" y="9942011"/>
                  </a:lnTo>
                  <a:lnTo>
                    <a:pt x="17657368" y="9940637"/>
                  </a:lnTo>
                  <a:lnTo>
                    <a:pt x="17653272" y="9942835"/>
                  </a:lnTo>
                  <a:lnTo>
                    <a:pt x="17651564" y="9946841"/>
                  </a:lnTo>
                  <a:lnTo>
                    <a:pt x="17650667" y="9949615"/>
                  </a:lnTo>
                  <a:lnTo>
                    <a:pt x="17650331" y="9950656"/>
                  </a:lnTo>
                  <a:lnTo>
                    <a:pt x="17652386" y="9955083"/>
                  </a:lnTo>
                  <a:lnTo>
                    <a:pt x="17656060" y="9956651"/>
                  </a:lnTo>
                  <a:lnTo>
                    <a:pt x="17656535" y="9956459"/>
                  </a:lnTo>
                  <a:lnTo>
                    <a:pt x="17661878" y="9958738"/>
                  </a:lnTo>
                  <a:lnTo>
                    <a:pt x="17666026" y="9960112"/>
                  </a:lnTo>
                  <a:lnTo>
                    <a:pt x="17670455" y="9958056"/>
                  </a:lnTo>
                  <a:lnTo>
                    <a:pt x="17672746" y="9951142"/>
                  </a:lnTo>
                  <a:lnTo>
                    <a:pt x="17673204" y="9949759"/>
                  </a:lnTo>
                  <a:lnTo>
                    <a:pt x="17671147" y="9945330"/>
                  </a:lnTo>
                  <a:close/>
                </a:path>
                <a:path w="17673320" h="9960610">
                  <a:moveTo>
                    <a:pt x="16677339" y="9518643"/>
                  </a:moveTo>
                  <a:lnTo>
                    <a:pt x="16672386" y="9520081"/>
                  </a:lnTo>
                  <a:lnTo>
                    <a:pt x="16668300" y="9527808"/>
                  </a:lnTo>
                  <a:lnTo>
                    <a:pt x="16669739" y="9532762"/>
                  </a:lnTo>
                  <a:lnTo>
                    <a:pt x="16673460" y="9535139"/>
                  </a:lnTo>
                  <a:lnTo>
                    <a:pt x="16683474" y="9539410"/>
                  </a:lnTo>
                  <a:lnTo>
                    <a:pt x="16688094" y="9537830"/>
                  </a:lnTo>
                  <a:lnTo>
                    <a:pt x="16689660" y="9534158"/>
                  </a:lnTo>
                  <a:lnTo>
                    <a:pt x="16691703" y="9530294"/>
                  </a:lnTo>
                  <a:lnTo>
                    <a:pt x="16690266" y="9525341"/>
                  </a:lnTo>
                  <a:lnTo>
                    <a:pt x="16686545" y="9522964"/>
                  </a:lnTo>
                  <a:lnTo>
                    <a:pt x="16681202" y="9520685"/>
                  </a:lnTo>
                  <a:lnTo>
                    <a:pt x="16677339" y="9518643"/>
                  </a:lnTo>
                  <a:close/>
                </a:path>
                <a:path w="17673320" h="9960610">
                  <a:moveTo>
                    <a:pt x="4181575" y="4186389"/>
                  </a:moveTo>
                  <a:lnTo>
                    <a:pt x="4176622" y="4187828"/>
                  </a:lnTo>
                  <a:lnTo>
                    <a:pt x="4174913" y="4191834"/>
                  </a:lnTo>
                  <a:lnTo>
                    <a:pt x="4172871" y="4195697"/>
                  </a:lnTo>
                  <a:lnTo>
                    <a:pt x="4174308" y="4200651"/>
                  </a:lnTo>
                  <a:lnTo>
                    <a:pt x="4178029" y="4203027"/>
                  </a:lnTo>
                  <a:lnTo>
                    <a:pt x="4187711" y="4207157"/>
                  </a:lnTo>
                  <a:lnTo>
                    <a:pt x="4192330" y="4205577"/>
                  </a:lnTo>
                  <a:lnTo>
                    <a:pt x="4193897" y="4201904"/>
                  </a:lnTo>
                  <a:lnTo>
                    <a:pt x="4195939" y="4198041"/>
                  </a:lnTo>
                  <a:lnTo>
                    <a:pt x="4194501" y="4193087"/>
                  </a:lnTo>
                  <a:lnTo>
                    <a:pt x="4190780" y="4190711"/>
                  </a:lnTo>
                  <a:lnTo>
                    <a:pt x="4185439" y="4188432"/>
                  </a:lnTo>
                  <a:lnTo>
                    <a:pt x="4181575" y="4186389"/>
                  </a:lnTo>
                  <a:close/>
                </a:path>
                <a:path w="17673320" h="9960610">
                  <a:moveTo>
                    <a:pt x="8697763" y="6104955"/>
                  </a:moveTo>
                  <a:lnTo>
                    <a:pt x="8693473" y="6103914"/>
                  </a:lnTo>
                  <a:lnTo>
                    <a:pt x="8687704" y="6102637"/>
                  </a:lnTo>
                  <a:lnTo>
                    <a:pt x="8683414" y="6101596"/>
                  </a:lnTo>
                  <a:lnTo>
                    <a:pt x="8679175" y="6104128"/>
                  </a:lnTo>
                  <a:lnTo>
                    <a:pt x="8678134" y="6108419"/>
                  </a:lnTo>
                  <a:lnTo>
                    <a:pt x="8677044" y="6111900"/>
                  </a:lnTo>
                  <a:lnTo>
                    <a:pt x="8679244" y="6115995"/>
                  </a:lnTo>
                  <a:lnTo>
                    <a:pt x="8683916" y="6117988"/>
                  </a:lnTo>
                  <a:lnTo>
                    <a:pt x="8689685" y="6119265"/>
                  </a:lnTo>
                  <a:lnTo>
                    <a:pt x="8693977" y="6120307"/>
                  </a:lnTo>
                  <a:lnTo>
                    <a:pt x="8698213" y="6117773"/>
                  </a:lnTo>
                  <a:lnTo>
                    <a:pt x="8700295" y="6109192"/>
                  </a:lnTo>
                  <a:lnTo>
                    <a:pt x="8697763" y="6104955"/>
                  </a:lnTo>
                  <a:close/>
                </a:path>
                <a:path w="17673320" h="9960610">
                  <a:moveTo>
                    <a:pt x="16598969" y="9475743"/>
                  </a:moveTo>
                  <a:lnTo>
                    <a:pt x="16594016" y="9477181"/>
                  </a:lnTo>
                  <a:lnTo>
                    <a:pt x="16589930" y="9484908"/>
                  </a:lnTo>
                  <a:lnTo>
                    <a:pt x="16591369" y="9489862"/>
                  </a:lnTo>
                  <a:lnTo>
                    <a:pt x="16595232" y="9491904"/>
                  </a:lnTo>
                  <a:lnTo>
                    <a:pt x="16600288" y="9494851"/>
                  </a:lnTo>
                  <a:lnTo>
                    <a:pt x="16604628" y="9496702"/>
                  </a:lnTo>
                  <a:lnTo>
                    <a:pt x="16609250" y="9495122"/>
                  </a:lnTo>
                  <a:lnTo>
                    <a:pt x="16611150" y="9491592"/>
                  </a:lnTo>
                  <a:lnTo>
                    <a:pt x="16613193" y="9487728"/>
                  </a:lnTo>
                  <a:lnTo>
                    <a:pt x="16611754" y="9482775"/>
                  </a:lnTo>
                  <a:lnTo>
                    <a:pt x="16607890" y="9480732"/>
                  </a:lnTo>
                  <a:lnTo>
                    <a:pt x="16602832" y="9477785"/>
                  </a:lnTo>
                  <a:lnTo>
                    <a:pt x="16598969" y="9475743"/>
                  </a:lnTo>
                  <a:close/>
                </a:path>
                <a:path w="17673320" h="9960610">
                  <a:moveTo>
                    <a:pt x="4102351" y="4145493"/>
                  </a:moveTo>
                  <a:lnTo>
                    <a:pt x="4097397" y="4146931"/>
                  </a:lnTo>
                  <a:lnTo>
                    <a:pt x="4095688" y="4150937"/>
                  </a:lnTo>
                  <a:lnTo>
                    <a:pt x="4093645" y="4154801"/>
                  </a:lnTo>
                  <a:lnTo>
                    <a:pt x="4095084" y="4159755"/>
                  </a:lnTo>
                  <a:lnTo>
                    <a:pt x="4098805" y="4162131"/>
                  </a:lnTo>
                  <a:lnTo>
                    <a:pt x="4108485" y="4166260"/>
                  </a:lnTo>
                  <a:lnTo>
                    <a:pt x="4113105" y="4164680"/>
                  </a:lnTo>
                  <a:lnTo>
                    <a:pt x="4114672" y="4161007"/>
                  </a:lnTo>
                  <a:lnTo>
                    <a:pt x="4116715" y="4157144"/>
                  </a:lnTo>
                  <a:lnTo>
                    <a:pt x="4115276" y="4152190"/>
                  </a:lnTo>
                  <a:lnTo>
                    <a:pt x="4111555" y="4149814"/>
                  </a:lnTo>
                  <a:lnTo>
                    <a:pt x="4106215" y="4147536"/>
                  </a:lnTo>
                  <a:lnTo>
                    <a:pt x="4102351" y="4145493"/>
                  </a:lnTo>
                  <a:close/>
                </a:path>
                <a:path w="17673320" h="9960610">
                  <a:moveTo>
                    <a:pt x="4023745" y="4104071"/>
                  </a:moveTo>
                  <a:lnTo>
                    <a:pt x="4018792" y="4105509"/>
                  </a:lnTo>
                  <a:lnTo>
                    <a:pt x="4017083" y="4109515"/>
                  </a:lnTo>
                  <a:lnTo>
                    <a:pt x="4015040" y="4113379"/>
                  </a:lnTo>
                  <a:lnTo>
                    <a:pt x="4016478" y="4118332"/>
                  </a:lnTo>
                  <a:lnTo>
                    <a:pt x="4020199" y="4120709"/>
                  </a:lnTo>
                  <a:lnTo>
                    <a:pt x="4029880" y="4124838"/>
                  </a:lnTo>
                  <a:lnTo>
                    <a:pt x="4034500" y="4123258"/>
                  </a:lnTo>
                  <a:lnTo>
                    <a:pt x="4036066" y="4119586"/>
                  </a:lnTo>
                  <a:lnTo>
                    <a:pt x="4038108" y="4115722"/>
                  </a:lnTo>
                  <a:lnTo>
                    <a:pt x="4036672" y="4110769"/>
                  </a:lnTo>
                  <a:lnTo>
                    <a:pt x="4032950" y="4108392"/>
                  </a:lnTo>
                  <a:lnTo>
                    <a:pt x="4027609" y="4106114"/>
                  </a:lnTo>
                  <a:lnTo>
                    <a:pt x="4023745" y="4104071"/>
                  </a:lnTo>
                  <a:close/>
                </a:path>
                <a:path w="17673320" h="9960610">
                  <a:moveTo>
                    <a:pt x="16521551" y="9432460"/>
                  </a:moveTo>
                  <a:lnTo>
                    <a:pt x="16516598" y="9433899"/>
                  </a:lnTo>
                  <a:lnTo>
                    <a:pt x="16514555" y="9437762"/>
                  </a:lnTo>
                  <a:lnTo>
                    <a:pt x="16512180" y="9441484"/>
                  </a:lnTo>
                  <a:lnTo>
                    <a:pt x="16513617" y="9446437"/>
                  </a:lnTo>
                  <a:lnTo>
                    <a:pt x="16517480" y="9448480"/>
                  </a:lnTo>
                  <a:lnTo>
                    <a:pt x="16522537" y="9451425"/>
                  </a:lnTo>
                  <a:lnTo>
                    <a:pt x="16526876" y="9453276"/>
                  </a:lnTo>
                  <a:lnTo>
                    <a:pt x="16531356" y="9452031"/>
                  </a:lnTo>
                  <a:lnTo>
                    <a:pt x="16533256" y="9448501"/>
                  </a:lnTo>
                  <a:lnTo>
                    <a:pt x="16535633" y="9444780"/>
                  </a:lnTo>
                  <a:lnTo>
                    <a:pt x="16534194" y="9439826"/>
                  </a:lnTo>
                  <a:lnTo>
                    <a:pt x="16530331" y="9437783"/>
                  </a:lnTo>
                  <a:lnTo>
                    <a:pt x="16525273" y="9434837"/>
                  </a:lnTo>
                  <a:lnTo>
                    <a:pt x="16521551" y="9432460"/>
                  </a:lnTo>
                  <a:close/>
                </a:path>
                <a:path w="17673320" h="9960610">
                  <a:moveTo>
                    <a:pt x="3945139" y="4062649"/>
                  </a:moveTo>
                  <a:lnTo>
                    <a:pt x="3940185" y="4064087"/>
                  </a:lnTo>
                  <a:lnTo>
                    <a:pt x="3936100" y="4071814"/>
                  </a:lnTo>
                  <a:lnTo>
                    <a:pt x="3937538" y="4076768"/>
                  </a:lnTo>
                  <a:lnTo>
                    <a:pt x="3941259" y="4079144"/>
                  </a:lnTo>
                  <a:lnTo>
                    <a:pt x="3951274" y="4083416"/>
                  </a:lnTo>
                  <a:lnTo>
                    <a:pt x="3955894" y="4081836"/>
                  </a:lnTo>
                  <a:lnTo>
                    <a:pt x="3957460" y="4078164"/>
                  </a:lnTo>
                  <a:lnTo>
                    <a:pt x="3959503" y="4074300"/>
                  </a:lnTo>
                  <a:lnTo>
                    <a:pt x="3958065" y="4069347"/>
                  </a:lnTo>
                  <a:lnTo>
                    <a:pt x="3954344" y="4066970"/>
                  </a:lnTo>
                  <a:lnTo>
                    <a:pt x="3949003" y="4064692"/>
                  </a:lnTo>
                  <a:lnTo>
                    <a:pt x="3945139" y="4062649"/>
                  </a:lnTo>
                  <a:close/>
                </a:path>
                <a:path w="17673320" h="9960610">
                  <a:moveTo>
                    <a:pt x="8784386" y="6125728"/>
                  </a:moveTo>
                  <a:lnTo>
                    <a:pt x="8780096" y="6124687"/>
                  </a:lnTo>
                  <a:lnTo>
                    <a:pt x="8774329" y="6123411"/>
                  </a:lnTo>
                  <a:lnTo>
                    <a:pt x="8770037" y="6122369"/>
                  </a:lnTo>
                  <a:lnTo>
                    <a:pt x="8765801" y="6124902"/>
                  </a:lnTo>
                  <a:lnTo>
                    <a:pt x="8764760" y="6129193"/>
                  </a:lnTo>
                  <a:lnTo>
                    <a:pt x="8763528" y="6133007"/>
                  </a:lnTo>
                  <a:lnTo>
                    <a:pt x="8765867" y="6136768"/>
                  </a:lnTo>
                  <a:lnTo>
                    <a:pt x="8770542" y="6138762"/>
                  </a:lnTo>
                  <a:lnTo>
                    <a:pt x="8776310" y="6140039"/>
                  </a:lnTo>
                  <a:lnTo>
                    <a:pt x="8780600" y="6141080"/>
                  </a:lnTo>
                  <a:lnTo>
                    <a:pt x="8784837" y="6138547"/>
                  </a:lnTo>
                  <a:lnTo>
                    <a:pt x="8786920" y="6129966"/>
                  </a:lnTo>
                  <a:lnTo>
                    <a:pt x="8784386" y="6125728"/>
                  </a:lnTo>
                  <a:close/>
                </a:path>
                <a:path w="17673320" h="9960610">
                  <a:moveTo>
                    <a:pt x="16443608" y="9388559"/>
                  </a:moveTo>
                  <a:lnTo>
                    <a:pt x="16438797" y="9389663"/>
                  </a:lnTo>
                  <a:lnTo>
                    <a:pt x="16434712" y="9397390"/>
                  </a:lnTo>
                  <a:lnTo>
                    <a:pt x="16435817" y="9402201"/>
                  </a:lnTo>
                  <a:lnTo>
                    <a:pt x="16439680" y="9404244"/>
                  </a:lnTo>
                  <a:lnTo>
                    <a:pt x="16444737" y="9407191"/>
                  </a:lnTo>
                  <a:lnTo>
                    <a:pt x="16449076" y="9409041"/>
                  </a:lnTo>
                  <a:lnTo>
                    <a:pt x="16453555" y="9407795"/>
                  </a:lnTo>
                  <a:lnTo>
                    <a:pt x="16455455" y="9404266"/>
                  </a:lnTo>
                  <a:lnTo>
                    <a:pt x="16457498" y="9400402"/>
                  </a:lnTo>
                  <a:lnTo>
                    <a:pt x="16456393" y="9395591"/>
                  </a:lnTo>
                  <a:lnTo>
                    <a:pt x="16452530" y="9393549"/>
                  </a:lnTo>
                  <a:lnTo>
                    <a:pt x="16447472" y="9390602"/>
                  </a:lnTo>
                  <a:lnTo>
                    <a:pt x="16443608" y="9388559"/>
                  </a:lnTo>
                  <a:close/>
                </a:path>
                <a:path w="17673320" h="9960610">
                  <a:moveTo>
                    <a:pt x="3866342" y="4020750"/>
                  </a:moveTo>
                  <a:lnTo>
                    <a:pt x="3861388" y="4022189"/>
                  </a:lnTo>
                  <a:lnTo>
                    <a:pt x="3857303" y="4029916"/>
                  </a:lnTo>
                  <a:lnTo>
                    <a:pt x="3858740" y="4034870"/>
                  </a:lnTo>
                  <a:lnTo>
                    <a:pt x="3862462" y="4037246"/>
                  </a:lnTo>
                  <a:lnTo>
                    <a:pt x="3872143" y="4041376"/>
                  </a:lnTo>
                  <a:lnTo>
                    <a:pt x="3877097" y="4039937"/>
                  </a:lnTo>
                  <a:lnTo>
                    <a:pt x="3878664" y="4036265"/>
                  </a:lnTo>
                  <a:lnTo>
                    <a:pt x="3880706" y="4032402"/>
                  </a:lnTo>
                  <a:lnTo>
                    <a:pt x="3879268" y="4027448"/>
                  </a:lnTo>
                  <a:lnTo>
                    <a:pt x="3875547" y="4025071"/>
                  </a:lnTo>
                  <a:lnTo>
                    <a:pt x="3870206" y="4022793"/>
                  </a:lnTo>
                  <a:lnTo>
                    <a:pt x="3866342" y="4020750"/>
                  </a:lnTo>
                  <a:close/>
                </a:path>
                <a:path w="17673320" h="9960610">
                  <a:moveTo>
                    <a:pt x="3787687" y="3978519"/>
                  </a:moveTo>
                  <a:lnTo>
                    <a:pt x="3782733" y="3979957"/>
                  </a:lnTo>
                  <a:lnTo>
                    <a:pt x="3778648" y="3987684"/>
                  </a:lnTo>
                  <a:lnTo>
                    <a:pt x="3780229" y="3992304"/>
                  </a:lnTo>
                  <a:lnTo>
                    <a:pt x="3783807" y="3995014"/>
                  </a:lnTo>
                  <a:lnTo>
                    <a:pt x="3793488" y="3999143"/>
                  </a:lnTo>
                  <a:lnTo>
                    <a:pt x="3798108" y="3997563"/>
                  </a:lnTo>
                  <a:lnTo>
                    <a:pt x="3800008" y="3994034"/>
                  </a:lnTo>
                  <a:lnTo>
                    <a:pt x="3802051" y="3990170"/>
                  </a:lnTo>
                  <a:lnTo>
                    <a:pt x="3800470" y="3985550"/>
                  </a:lnTo>
                  <a:lnTo>
                    <a:pt x="3796892" y="3982840"/>
                  </a:lnTo>
                  <a:lnTo>
                    <a:pt x="3791550" y="3980561"/>
                  </a:lnTo>
                  <a:lnTo>
                    <a:pt x="3787687" y="3978519"/>
                  </a:lnTo>
                  <a:close/>
                </a:path>
                <a:path w="17673320" h="9960610">
                  <a:moveTo>
                    <a:pt x="8871106" y="6145358"/>
                  </a:moveTo>
                  <a:lnTo>
                    <a:pt x="8866815" y="6144317"/>
                  </a:lnTo>
                  <a:lnTo>
                    <a:pt x="8857088" y="6142141"/>
                  </a:lnTo>
                  <a:lnTo>
                    <a:pt x="8852851" y="6144675"/>
                  </a:lnTo>
                  <a:lnTo>
                    <a:pt x="8851810" y="6148966"/>
                  </a:lnTo>
                  <a:lnTo>
                    <a:pt x="8850912" y="6152922"/>
                  </a:lnTo>
                  <a:lnTo>
                    <a:pt x="8852920" y="6156541"/>
                  </a:lnTo>
                  <a:lnTo>
                    <a:pt x="8856259" y="6157965"/>
                  </a:lnTo>
                  <a:lnTo>
                    <a:pt x="8856402" y="6157631"/>
                  </a:lnTo>
                  <a:lnTo>
                    <a:pt x="8857736" y="6158200"/>
                  </a:lnTo>
                  <a:lnTo>
                    <a:pt x="8867461" y="6160376"/>
                  </a:lnTo>
                  <a:lnTo>
                    <a:pt x="8871840" y="6157510"/>
                  </a:lnTo>
                  <a:lnTo>
                    <a:pt x="8873639" y="6149596"/>
                  </a:lnTo>
                  <a:lnTo>
                    <a:pt x="8871106" y="6145358"/>
                  </a:lnTo>
                  <a:close/>
                </a:path>
                <a:path w="17673320" h="9960610">
                  <a:moveTo>
                    <a:pt x="16367522" y="9343083"/>
                  </a:moveTo>
                  <a:lnTo>
                    <a:pt x="16362711" y="9344187"/>
                  </a:lnTo>
                  <a:lnTo>
                    <a:pt x="16360335" y="9347908"/>
                  </a:lnTo>
                  <a:lnTo>
                    <a:pt x="16358973" y="9350484"/>
                  </a:lnTo>
                  <a:lnTo>
                    <a:pt x="16358292" y="9351771"/>
                  </a:lnTo>
                  <a:lnTo>
                    <a:pt x="16359395" y="9356583"/>
                  </a:lnTo>
                  <a:lnTo>
                    <a:pt x="16363118" y="9358959"/>
                  </a:lnTo>
                  <a:lnTo>
                    <a:pt x="16368175" y="9361906"/>
                  </a:lnTo>
                  <a:lnTo>
                    <a:pt x="16372847" y="9363899"/>
                  </a:lnTo>
                  <a:lnTo>
                    <a:pt x="16377325" y="9362652"/>
                  </a:lnTo>
                  <a:lnTo>
                    <a:pt x="16379225" y="9359123"/>
                  </a:lnTo>
                  <a:lnTo>
                    <a:pt x="16380588" y="9356547"/>
                  </a:lnTo>
                  <a:lnTo>
                    <a:pt x="16381268" y="9355259"/>
                  </a:lnTo>
                  <a:lnTo>
                    <a:pt x="16380165" y="9350448"/>
                  </a:lnTo>
                  <a:lnTo>
                    <a:pt x="16376443" y="9348071"/>
                  </a:lnTo>
                  <a:lnTo>
                    <a:pt x="16371385" y="9345125"/>
                  </a:lnTo>
                  <a:lnTo>
                    <a:pt x="16367522" y="9343083"/>
                  </a:lnTo>
                  <a:close/>
                </a:path>
                <a:path w="17673320" h="9960610">
                  <a:moveTo>
                    <a:pt x="3709508" y="3936095"/>
                  </a:moveTo>
                  <a:lnTo>
                    <a:pt x="3704555" y="3937533"/>
                  </a:lnTo>
                  <a:lnTo>
                    <a:pt x="3700470" y="3945260"/>
                  </a:lnTo>
                  <a:lnTo>
                    <a:pt x="3701908" y="3950214"/>
                  </a:lnTo>
                  <a:lnTo>
                    <a:pt x="3705771" y="3952257"/>
                  </a:lnTo>
                  <a:lnTo>
                    <a:pt x="3710828" y="3955203"/>
                  </a:lnTo>
                  <a:lnTo>
                    <a:pt x="3715167" y="3957054"/>
                  </a:lnTo>
                  <a:lnTo>
                    <a:pt x="3719787" y="3955474"/>
                  </a:lnTo>
                  <a:lnTo>
                    <a:pt x="3721688" y="3951944"/>
                  </a:lnTo>
                  <a:lnTo>
                    <a:pt x="3723730" y="3948080"/>
                  </a:lnTo>
                  <a:lnTo>
                    <a:pt x="3722292" y="3943126"/>
                  </a:lnTo>
                  <a:lnTo>
                    <a:pt x="3718429" y="3941084"/>
                  </a:lnTo>
                  <a:lnTo>
                    <a:pt x="3713372" y="3938137"/>
                  </a:lnTo>
                  <a:lnTo>
                    <a:pt x="3709508" y="3936095"/>
                  </a:lnTo>
                  <a:close/>
                </a:path>
                <a:path w="17673320" h="9960610">
                  <a:moveTo>
                    <a:pt x="16291579" y="9297272"/>
                  </a:moveTo>
                  <a:lnTo>
                    <a:pt x="16286766" y="9298376"/>
                  </a:lnTo>
                  <a:lnTo>
                    <a:pt x="16282013" y="9305818"/>
                  </a:lnTo>
                  <a:lnTo>
                    <a:pt x="16283118" y="9310630"/>
                  </a:lnTo>
                  <a:lnTo>
                    <a:pt x="16286839" y="9313006"/>
                  </a:lnTo>
                  <a:lnTo>
                    <a:pt x="16291894" y="9315951"/>
                  </a:lnTo>
                  <a:lnTo>
                    <a:pt x="16292897" y="9316379"/>
                  </a:lnTo>
                  <a:lnTo>
                    <a:pt x="16292755" y="9316713"/>
                  </a:lnTo>
                  <a:lnTo>
                    <a:pt x="16296426" y="9318279"/>
                  </a:lnTo>
                  <a:lnTo>
                    <a:pt x="16300569" y="9316890"/>
                  </a:lnTo>
                  <a:lnTo>
                    <a:pt x="16302804" y="9313503"/>
                  </a:lnTo>
                  <a:lnTo>
                    <a:pt x="16305180" y="9309782"/>
                  </a:lnTo>
                  <a:lnTo>
                    <a:pt x="16304075" y="9304970"/>
                  </a:lnTo>
                  <a:lnTo>
                    <a:pt x="16300355" y="9302594"/>
                  </a:lnTo>
                  <a:lnTo>
                    <a:pt x="16295299" y="9299648"/>
                  </a:lnTo>
                  <a:lnTo>
                    <a:pt x="16291579" y="9297272"/>
                  </a:lnTo>
                  <a:close/>
                </a:path>
                <a:path w="17673320" h="9960610">
                  <a:moveTo>
                    <a:pt x="3631139" y="3893196"/>
                  </a:moveTo>
                  <a:lnTo>
                    <a:pt x="3626185" y="3894634"/>
                  </a:lnTo>
                  <a:lnTo>
                    <a:pt x="3622099" y="3902361"/>
                  </a:lnTo>
                  <a:lnTo>
                    <a:pt x="3623538" y="3907314"/>
                  </a:lnTo>
                  <a:lnTo>
                    <a:pt x="3627402" y="3909357"/>
                  </a:lnTo>
                  <a:lnTo>
                    <a:pt x="3632458" y="3912303"/>
                  </a:lnTo>
                  <a:lnTo>
                    <a:pt x="3636797" y="3914154"/>
                  </a:lnTo>
                  <a:lnTo>
                    <a:pt x="3641417" y="3912574"/>
                  </a:lnTo>
                  <a:lnTo>
                    <a:pt x="3643318" y="3909044"/>
                  </a:lnTo>
                  <a:lnTo>
                    <a:pt x="3645360" y="3905180"/>
                  </a:lnTo>
                  <a:lnTo>
                    <a:pt x="3643922" y="3900227"/>
                  </a:lnTo>
                  <a:lnTo>
                    <a:pt x="3640059" y="3898184"/>
                  </a:lnTo>
                  <a:lnTo>
                    <a:pt x="3635002" y="3895238"/>
                  </a:lnTo>
                  <a:lnTo>
                    <a:pt x="3631139" y="3893196"/>
                  </a:lnTo>
                  <a:close/>
                </a:path>
                <a:path w="17673320" h="9960610">
                  <a:moveTo>
                    <a:pt x="8958249" y="6163987"/>
                  </a:moveTo>
                  <a:lnTo>
                    <a:pt x="8953959" y="6162946"/>
                  </a:lnTo>
                  <a:lnTo>
                    <a:pt x="8948192" y="6161670"/>
                  </a:lnTo>
                  <a:lnTo>
                    <a:pt x="8943758" y="6160962"/>
                  </a:lnTo>
                  <a:lnTo>
                    <a:pt x="8939854" y="6163637"/>
                  </a:lnTo>
                  <a:lnTo>
                    <a:pt x="8938813" y="6167928"/>
                  </a:lnTo>
                  <a:lnTo>
                    <a:pt x="8937913" y="6171884"/>
                  </a:lnTo>
                  <a:lnTo>
                    <a:pt x="8939922" y="6175502"/>
                  </a:lnTo>
                  <a:lnTo>
                    <a:pt x="8943261" y="6176927"/>
                  </a:lnTo>
                  <a:lnTo>
                    <a:pt x="8943737" y="6176735"/>
                  </a:lnTo>
                  <a:lnTo>
                    <a:pt x="8945071" y="6177304"/>
                  </a:lnTo>
                  <a:lnTo>
                    <a:pt x="8950841" y="6178582"/>
                  </a:lnTo>
                  <a:lnTo>
                    <a:pt x="8955275" y="6179290"/>
                  </a:lnTo>
                  <a:lnTo>
                    <a:pt x="8959177" y="6176614"/>
                  </a:lnTo>
                  <a:lnTo>
                    <a:pt x="8960218" y="6172323"/>
                  </a:lnTo>
                  <a:lnTo>
                    <a:pt x="8960866" y="6168259"/>
                  </a:lnTo>
                  <a:lnTo>
                    <a:pt x="8960925" y="6167891"/>
                  </a:lnTo>
                  <a:lnTo>
                    <a:pt x="8958249" y="6163987"/>
                  </a:lnTo>
                  <a:close/>
                </a:path>
                <a:path w="17673320" h="9960610">
                  <a:moveTo>
                    <a:pt x="3553579" y="3850247"/>
                  </a:moveTo>
                  <a:lnTo>
                    <a:pt x="3548625" y="3851685"/>
                  </a:lnTo>
                  <a:lnTo>
                    <a:pt x="3546582" y="3855548"/>
                  </a:lnTo>
                  <a:lnTo>
                    <a:pt x="3544206" y="3859270"/>
                  </a:lnTo>
                  <a:lnTo>
                    <a:pt x="3545644" y="3864223"/>
                  </a:lnTo>
                  <a:lnTo>
                    <a:pt x="3549508" y="3866266"/>
                  </a:lnTo>
                  <a:lnTo>
                    <a:pt x="3554564" y="3869212"/>
                  </a:lnTo>
                  <a:lnTo>
                    <a:pt x="3555231" y="3869496"/>
                  </a:lnTo>
                  <a:lnTo>
                    <a:pt x="3555089" y="3869830"/>
                  </a:lnTo>
                  <a:lnTo>
                    <a:pt x="3558761" y="3871397"/>
                  </a:lnTo>
                  <a:lnTo>
                    <a:pt x="3563381" y="3869816"/>
                  </a:lnTo>
                  <a:lnTo>
                    <a:pt x="3565281" y="3866286"/>
                  </a:lnTo>
                  <a:lnTo>
                    <a:pt x="3567658" y="3862565"/>
                  </a:lnTo>
                  <a:lnTo>
                    <a:pt x="3566219" y="3857612"/>
                  </a:lnTo>
                  <a:lnTo>
                    <a:pt x="3562356" y="3855569"/>
                  </a:lnTo>
                  <a:lnTo>
                    <a:pt x="3557300" y="3852623"/>
                  </a:lnTo>
                  <a:lnTo>
                    <a:pt x="3553579" y="3850247"/>
                  </a:lnTo>
                  <a:close/>
                </a:path>
                <a:path w="17673320" h="9960610">
                  <a:moveTo>
                    <a:pt x="16215585" y="9250651"/>
                  </a:moveTo>
                  <a:lnTo>
                    <a:pt x="16210774" y="9251756"/>
                  </a:lnTo>
                  <a:lnTo>
                    <a:pt x="16206021" y="9259198"/>
                  </a:lnTo>
                  <a:lnTo>
                    <a:pt x="16207124" y="9264009"/>
                  </a:lnTo>
                  <a:lnTo>
                    <a:pt x="16210845" y="9266385"/>
                  </a:lnTo>
                  <a:lnTo>
                    <a:pt x="16215902" y="9269331"/>
                  </a:lnTo>
                  <a:lnTo>
                    <a:pt x="16220576" y="9271325"/>
                  </a:lnTo>
                  <a:lnTo>
                    <a:pt x="16224576" y="9270269"/>
                  </a:lnTo>
                  <a:lnTo>
                    <a:pt x="16226810" y="9266882"/>
                  </a:lnTo>
                  <a:lnTo>
                    <a:pt x="16229186" y="9263161"/>
                  </a:lnTo>
                  <a:lnTo>
                    <a:pt x="16228083" y="9258350"/>
                  </a:lnTo>
                  <a:lnTo>
                    <a:pt x="16224361" y="9255973"/>
                  </a:lnTo>
                  <a:lnTo>
                    <a:pt x="16219306" y="9253027"/>
                  </a:lnTo>
                  <a:lnTo>
                    <a:pt x="16215585" y="9250651"/>
                  </a:lnTo>
                  <a:close/>
                </a:path>
                <a:path w="17673320" h="9960610">
                  <a:moveTo>
                    <a:pt x="3475493" y="3806679"/>
                  </a:moveTo>
                  <a:lnTo>
                    <a:pt x="3470874" y="3808259"/>
                  </a:lnTo>
                  <a:lnTo>
                    <a:pt x="3466121" y="3815702"/>
                  </a:lnTo>
                  <a:lnTo>
                    <a:pt x="3467559" y="3820655"/>
                  </a:lnTo>
                  <a:lnTo>
                    <a:pt x="3471423" y="3822698"/>
                  </a:lnTo>
                  <a:lnTo>
                    <a:pt x="3476479" y="3825644"/>
                  </a:lnTo>
                  <a:lnTo>
                    <a:pt x="3480818" y="3827495"/>
                  </a:lnTo>
                  <a:lnTo>
                    <a:pt x="3485296" y="3826249"/>
                  </a:lnTo>
                  <a:lnTo>
                    <a:pt x="3487196" y="3822719"/>
                  </a:lnTo>
                  <a:lnTo>
                    <a:pt x="3489572" y="3818998"/>
                  </a:lnTo>
                  <a:lnTo>
                    <a:pt x="3488134" y="3814044"/>
                  </a:lnTo>
                  <a:lnTo>
                    <a:pt x="3484271" y="3812002"/>
                  </a:lnTo>
                  <a:lnTo>
                    <a:pt x="3479214" y="3809056"/>
                  </a:lnTo>
                  <a:lnTo>
                    <a:pt x="3475493" y="3806679"/>
                  </a:lnTo>
                  <a:close/>
                </a:path>
                <a:path w="17673320" h="9960610">
                  <a:moveTo>
                    <a:pt x="9045346" y="6181806"/>
                  </a:moveTo>
                  <a:lnTo>
                    <a:pt x="9040914" y="6181098"/>
                  </a:lnTo>
                  <a:lnTo>
                    <a:pt x="9035144" y="6179821"/>
                  </a:lnTo>
                  <a:lnTo>
                    <a:pt x="9030710" y="6179113"/>
                  </a:lnTo>
                  <a:lnTo>
                    <a:pt x="9026808" y="6181789"/>
                  </a:lnTo>
                  <a:lnTo>
                    <a:pt x="9025767" y="6186080"/>
                  </a:lnTo>
                  <a:lnTo>
                    <a:pt x="9025011" y="6189703"/>
                  </a:lnTo>
                  <a:lnTo>
                    <a:pt x="9027019" y="6193321"/>
                  </a:lnTo>
                  <a:lnTo>
                    <a:pt x="9032026" y="6195457"/>
                  </a:lnTo>
                  <a:lnTo>
                    <a:pt x="9037793" y="6196734"/>
                  </a:lnTo>
                  <a:lnTo>
                    <a:pt x="9042227" y="6197442"/>
                  </a:lnTo>
                  <a:lnTo>
                    <a:pt x="9046131" y="6194766"/>
                  </a:lnTo>
                  <a:lnTo>
                    <a:pt x="9047173" y="6190476"/>
                  </a:lnTo>
                  <a:lnTo>
                    <a:pt x="9047821" y="6186412"/>
                  </a:lnTo>
                  <a:lnTo>
                    <a:pt x="9047880" y="6186043"/>
                  </a:lnTo>
                  <a:lnTo>
                    <a:pt x="9045346" y="6181806"/>
                  </a:lnTo>
                  <a:close/>
                </a:path>
                <a:path w="17673320" h="9960610">
                  <a:moveTo>
                    <a:pt x="16139827" y="9202553"/>
                  </a:moveTo>
                  <a:lnTo>
                    <a:pt x="16135016" y="9203657"/>
                  </a:lnTo>
                  <a:lnTo>
                    <a:pt x="16130659" y="9210479"/>
                  </a:lnTo>
                  <a:lnTo>
                    <a:pt x="16130263" y="9211099"/>
                  </a:lnTo>
                  <a:lnTo>
                    <a:pt x="16131367" y="9215910"/>
                  </a:lnTo>
                  <a:lnTo>
                    <a:pt x="16135088" y="9218287"/>
                  </a:lnTo>
                  <a:lnTo>
                    <a:pt x="16140001" y="9221566"/>
                  </a:lnTo>
                  <a:lnTo>
                    <a:pt x="16144676" y="9223560"/>
                  </a:lnTo>
                  <a:lnTo>
                    <a:pt x="16148675" y="9222504"/>
                  </a:lnTo>
                  <a:lnTo>
                    <a:pt x="16150909" y="9219117"/>
                  </a:lnTo>
                  <a:lnTo>
                    <a:pt x="16153286" y="9215396"/>
                  </a:lnTo>
                  <a:lnTo>
                    <a:pt x="16152182" y="9210585"/>
                  </a:lnTo>
                  <a:lnTo>
                    <a:pt x="16148462" y="9208209"/>
                  </a:lnTo>
                  <a:lnTo>
                    <a:pt x="16143548" y="9204929"/>
                  </a:lnTo>
                  <a:lnTo>
                    <a:pt x="16139827" y="9202553"/>
                  </a:lnTo>
                  <a:close/>
                </a:path>
                <a:path w="17673320" h="9960610">
                  <a:moveTo>
                    <a:pt x="3397742" y="3763254"/>
                  </a:moveTo>
                  <a:lnTo>
                    <a:pt x="3392789" y="3764692"/>
                  </a:lnTo>
                  <a:lnTo>
                    <a:pt x="3390746" y="3768556"/>
                  </a:lnTo>
                  <a:lnTo>
                    <a:pt x="3388369" y="3772277"/>
                  </a:lnTo>
                  <a:lnTo>
                    <a:pt x="3389807" y="3777231"/>
                  </a:lnTo>
                  <a:lnTo>
                    <a:pt x="3393671" y="3779274"/>
                  </a:lnTo>
                  <a:lnTo>
                    <a:pt x="3398728" y="3782219"/>
                  </a:lnTo>
                  <a:lnTo>
                    <a:pt x="3403067" y="3784070"/>
                  </a:lnTo>
                  <a:lnTo>
                    <a:pt x="3407544" y="3782824"/>
                  </a:lnTo>
                  <a:lnTo>
                    <a:pt x="3409444" y="3779295"/>
                  </a:lnTo>
                  <a:lnTo>
                    <a:pt x="3411821" y="3775573"/>
                  </a:lnTo>
                  <a:lnTo>
                    <a:pt x="3410383" y="3770619"/>
                  </a:lnTo>
                  <a:lnTo>
                    <a:pt x="3406519" y="3768577"/>
                  </a:lnTo>
                  <a:lnTo>
                    <a:pt x="3401463" y="3765631"/>
                  </a:lnTo>
                  <a:lnTo>
                    <a:pt x="3397742" y="3763254"/>
                  </a:lnTo>
                  <a:close/>
                </a:path>
                <a:path w="17673320" h="9960610">
                  <a:moveTo>
                    <a:pt x="9132869" y="6198622"/>
                  </a:moveTo>
                  <a:lnTo>
                    <a:pt x="9128436" y="6197915"/>
                  </a:lnTo>
                  <a:lnTo>
                    <a:pt x="9122667" y="6196638"/>
                  </a:lnTo>
                  <a:lnTo>
                    <a:pt x="9118235" y="6195931"/>
                  </a:lnTo>
                  <a:lnTo>
                    <a:pt x="9113998" y="6198464"/>
                  </a:lnTo>
                  <a:lnTo>
                    <a:pt x="9113291" y="6202897"/>
                  </a:lnTo>
                  <a:lnTo>
                    <a:pt x="9112535" y="6206520"/>
                  </a:lnTo>
                  <a:lnTo>
                    <a:pt x="9114541" y="6210138"/>
                  </a:lnTo>
                  <a:lnTo>
                    <a:pt x="9119548" y="6212274"/>
                  </a:lnTo>
                  <a:lnTo>
                    <a:pt x="9125318" y="6213551"/>
                  </a:lnTo>
                  <a:lnTo>
                    <a:pt x="9129750" y="6214258"/>
                  </a:lnTo>
                  <a:lnTo>
                    <a:pt x="9133987" y="6211725"/>
                  </a:lnTo>
                  <a:lnTo>
                    <a:pt x="9135343" y="6203229"/>
                  </a:lnTo>
                  <a:lnTo>
                    <a:pt x="9135402" y="6202859"/>
                  </a:lnTo>
                  <a:lnTo>
                    <a:pt x="9132869" y="6198622"/>
                  </a:lnTo>
                  <a:close/>
                </a:path>
                <a:path w="17673320" h="9960610">
                  <a:moveTo>
                    <a:pt x="3319941" y="3719019"/>
                  </a:moveTo>
                  <a:lnTo>
                    <a:pt x="3314988" y="3720457"/>
                  </a:lnTo>
                  <a:lnTo>
                    <a:pt x="3312946" y="3724321"/>
                  </a:lnTo>
                  <a:lnTo>
                    <a:pt x="3310569" y="3728042"/>
                  </a:lnTo>
                  <a:lnTo>
                    <a:pt x="3312007" y="3732996"/>
                  </a:lnTo>
                  <a:lnTo>
                    <a:pt x="3315871" y="3735039"/>
                  </a:lnTo>
                  <a:lnTo>
                    <a:pt x="3320927" y="3737984"/>
                  </a:lnTo>
                  <a:lnTo>
                    <a:pt x="3325267" y="3739835"/>
                  </a:lnTo>
                  <a:lnTo>
                    <a:pt x="3329744" y="3738589"/>
                  </a:lnTo>
                  <a:lnTo>
                    <a:pt x="3331644" y="3735060"/>
                  </a:lnTo>
                  <a:lnTo>
                    <a:pt x="3334021" y="3731338"/>
                  </a:lnTo>
                  <a:lnTo>
                    <a:pt x="3332583" y="3726384"/>
                  </a:lnTo>
                  <a:lnTo>
                    <a:pt x="3328719" y="3724342"/>
                  </a:lnTo>
                  <a:lnTo>
                    <a:pt x="3323663" y="3721395"/>
                  </a:lnTo>
                  <a:lnTo>
                    <a:pt x="3319941" y="3719019"/>
                  </a:lnTo>
                  <a:close/>
                </a:path>
                <a:path w="17673320" h="9960610">
                  <a:moveTo>
                    <a:pt x="16065022" y="9154072"/>
                  </a:moveTo>
                  <a:lnTo>
                    <a:pt x="16060211" y="9155175"/>
                  </a:lnTo>
                  <a:lnTo>
                    <a:pt x="16055853" y="9161997"/>
                  </a:lnTo>
                  <a:lnTo>
                    <a:pt x="16055458" y="9162617"/>
                  </a:lnTo>
                  <a:lnTo>
                    <a:pt x="16056562" y="9167429"/>
                  </a:lnTo>
                  <a:lnTo>
                    <a:pt x="16060283" y="9169805"/>
                  </a:lnTo>
                  <a:lnTo>
                    <a:pt x="16065196" y="9173084"/>
                  </a:lnTo>
                  <a:lnTo>
                    <a:pt x="16069869" y="9175078"/>
                  </a:lnTo>
                  <a:lnTo>
                    <a:pt x="16073871" y="9174024"/>
                  </a:lnTo>
                  <a:lnTo>
                    <a:pt x="16076105" y="9170636"/>
                  </a:lnTo>
                  <a:lnTo>
                    <a:pt x="16078482" y="9166915"/>
                  </a:lnTo>
                  <a:lnTo>
                    <a:pt x="16077378" y="9162104"/>
                  </a:lnTo>
                  <a:lnTo>
                    <a:pt x="16073656" y="9159727"/>
                  </a:lnTo>
                  <a:lnTo>
                    <a:pt x="16068743" y="9156448"/>
                  </a:lnTo>
                  <a:lnTo>
                    <a:pt x="16065022" y="9154072"/>
                  </a:lnTo>
                  <a:close/>
                </a:path>
                <a:path w="17673320" h="9960610">
                  <a:moveTo>
                    <a:pt x="3242618" y="3674593"/>
                  </a:moveTo>
                  <a:lnTo>
                    <a:pt x="3237664" y="3676031"/>
                  </a:lnTo>
                  <a:lnTo>
                    <a:pt x="3233578" y="3683758"/>
                  </a:lnTo>
                  <a:lnTo>
                    <a:pt x="3234683" y="3688569"/>
                  </a:lnTo>
                  <a:lnTo>
                    <a:pt x="3238546" y="3690612"/>
                  </a:lnTo>
                  <a:lnTo>
                    <a:pt x="3243602" y="3693558"/>
                  </a:lnTo>
                  <a:lnTo>
                    <a:pt x="3247942" y="3695409"/>
                  </a:lnTo>
                  <a:lnTo>
                    <a:pt x="3252420" y="3694163"/>
                  </a:lnTo>
                  <a:lnTo>
                    <a:pt x="3254320" y="3690633"/>
                  </a:lnTo>
                  <a:lnTo>
                    <a:pt x="3256363" y="3686769"/>
                  </a:lnTo>
                  <a:lnTo>
                    <a:pt x="3255258" y="3681957"/>
                  </a:lnTo>
                  <a:lnTo>
                    <a:pt x="3251395" y="3679915"/>
                  </a:lnTo>
                  <a:lnTo>
                    <a:pt x="3246339" y="3676969"/>
                  </a:lnTo>
                  <a:lnTo>
                    <a:pt x="3242618" y="3674593"/>
                  </a:lnTo>
                  <a:close/>
                </a:path>
                <a:path w="17673320" h="9960610">
                  <a:moveTo>
                    <a:pt x="15991360" y="9105683"/>
                  </a:moveTo>
                  <a:lnTo>
                    <a:pt x="15986215" y="9106645"/>
                  </a:lnTo>
                  <a:lnTo>
                    <a:pt x="15983839" y="9110366"/>
                  </a:lnTo>
                  <a:lnTo>
                    <a:pt x="15981271" y="9113611"/>
                  </a:lnTo>
                  <a:lnTo>
                    <a:pt x="15982232" y="9118756"/>
                  </a:lnTo>
                  <a:lnTo>
                    <a:pt x="15985953" y="9121132"/>
                  </a:lnTo>
                  <a:lnTo>
                    <a:pt x="15990868" y="9124412"/>
                  </a:lnTo>
                  <a:lnTo>
                    <a:pt x="15992202" y="9124982"/>
                  </a:lnTo>
                  <a:lnTo>
                    <a:pt x="15992060" y="9125315"/>
                  </a:lnTo>
                  <a:lnTo>
                    <a:pt x="15995399" y="9126739"/>
                  </a:lnTo>
                  <a:lnTo>
                    <a:pt x="15999543" y="9125351"/>
                  </a:lnTo>
                  <a:lnTo>
                    <a:pt x="16001635" y="9122298"/>
                  </a:lnTo>
                  <a:lnTo>
                    <a:pt x="16004203" y="9119053"/>
                  </a:lnTo>
                  <a:lnTo>
                    <a:pt x="16003239" y="9113907"/>
                  </a:lnTo>
                  <a:lnTo>
                    <a:pt x="15999517" y="9111530"/>
                  </a:lnTo>
                  <a:lnTo>
                    <a:pt x="15994605" y="9108251"/>
                  </a:lnTo>
                  <a:lnTo>
                    <a:pt x="15991360" y="9105683"/>
                  </a:lnTo>
                  <a:close/>
                </a:path>
                <a:path w="17673320" h="9960610">
                  <a:moveTo>
                    <a:pt x="9220486" y="6214295"/>
                  </a:moveTo>
                  <a:lnTo>
                    <a:pt x="9210143" y="6212645"/>
                  </a:lnTo>
                  <a:lnTo>
                    <a:pt x="9206044" y="6212080"/>
                  </a:lnTo>
                  <a:lnTo>
                    <a:pt x="9201805" y="6214613"/>
                  </a:lnTo>
                  <a:lnTo>
                    <a:pt x="9201098" y="6219046"/>
                  </a:lnTo>
                  <a:lnTo>
                    <a:pt x="9200417" y="6222306"/>
                  </a:lnTo>
                  <a:lnTo>
                    <a:pt x="9200342" y="6222669"/>
                  </a:lnTo>
                  <a:lnTo>
                    <a:pt x="9202350" y="6226288"/>
                  </a:lnTo>
                  <a:lnTo>
                    <a:pt x="9205688" y="6227712"/>
                  </a:lnTo>
                  <a:lnTo>
                    <a:pt x="9205830" y="6227377"/>
                  </a:lnTo>
                  <a:lnTo>
                    <a:pt x="9207500" y="6228089"/>
                  </a:lnTo>
                  <a:lnTo>
                    <a:pt x="9213412" y="6229033"/>
                  </a:lnTo>
                  <a:lnTo>
                    <a:pt x="9217511" y="6229598"/>
                  </a:lnTo>
                  <a:lnTo>
                    <a:pt x="9221747" y="6227064"/>
                  </a:lnTo>
                  <a:lnTo>
                    <a:pt x="9222454" y="6222632"/>
                  </a:lnTo>
                  <a:lnTo>
                    <a:pt x="9223019" y="6218532"/>
                  </a:lnTo>
                  <a:lnTo>
                    <a:pt x="9220486" y="6214295"/>
                  </a:lnTo>
                  <a:close/>
                </a:path>
                <a:path w="17673320" h="9960610">
                  <a:moveTo>
                    <a:pt x="3165293" y="3630167"/>
                  </a:moveTo>
                  <a:lnTo>
                    <a:pt x="3160816" y="3631413"/>
                  </a:lnTo>
                  <a:lnTo>
                    <a:pt x="3158439" y="3635134"/>
                  </a:lnTo>
                  <a:lnTo>
                    <a:pt x="3156397" y="3638998"/>
                  </a:lnTo>
                  <a:lnTo>
                    <a:pt x="3157643" y="3643475"/>
                  </a:lnTo>
                  <a:lnTo>
                    <a:pt x="3161365" y="3645851"/>
                  </a:lnTo>
                  <a:lnTo>
                    <a:pt x="3166421" y="3648797"/>
                  </a:lnTo>
                  <a:lnTo>
                    <a:pt x="3170761" y="3650649"/>
                  </a:lnTo>
                  <a:lnTo>
                    <a:pt x="3175238" y="3649402"/>
                  </a:lnTo>
                  <a:lnTo>
                    <a:pt x="3177138" y="3645872"/>
                  </a:lnTo>
                  <a:lnTo>
                    <a:pt x="3179181" y="3642009"/>
                  </a:lnTo>
                  <a:lnTo>
                    <a:pt x="3177934" y="3637531"/>
                  </a:lnTo>
                  <a:lnTo>
                    <a:pt x="3174213" y="3635155"/>
                  </a:lnTo>
                  <a:lnTo>
                    <a:pt x="3169157" y="3632209"/>
                  </a:lnTo>
                  <a:lnTo>
                    <a:pt x="3165293" y="3630167"/>
                  </a:lnTo>
                  <a:close/>
                </a:path>
                <a:path w="17673320" h="9960610">
                  <a:moveTo>
                    <a:pt x="3088588" y="3585215"/>
                  </a:moveTo>
                  <a:lnTo>
                    <a:pt x="3083300" y="3586510"/>
                  </a:lnTo>
                  <a:lnTo>
                    <a:pt x="3079500" y="3593570"/>
                  </a:lnTo>
                  <a:lnTo>
                    <a:pt x="3080604" y="3598381"/>
                  </a:lnTo>
                  <a:lnTo>
                    <a:pt x="3084325" y="3600757"/>
                  </a:lnTo>
                  <a:lnTo>
                    <a:pt x="3089382" y="3603704"/>
                  </a:lnTo>
                  <a:lnTo>
                    <a:pt x="3093721" y="3605555"/>
                  </a:lnTo>
                  <a:lnTo>
                    <a:pt x="3098198" y="3604308"/>
                  </a:lnTo>
                  <a:lnTo>
                    <a:pt x="3101999" y="3597248"/>
                  </a:lnTo>
                  <a:lnTo>
                    <a:pt x="3100895" y="3592437"/>
                  </a:lnTo>
                  <a:lnTo>
                    <a:pt x="3097174" y="3590060"/>
                  </a:lnTo>
                  <a:lnTo>
                    <a:pt x="3092117" y="3587115"/>
                  </a:lnTo>
                  <a:lnTo>
                    <a:pt x="3088588" y="3585215"/>
                  </a:lnTo>
                  <a:close/>
                </a:path>
                <a:path w="17673320" h="9960610">
                  <a:moveTo>
                    <a:pt x="15917265" y="9055532"/>
                  </a:moveTo>
                  <a:lnTo>
                    <a:pt x="15912122" y="9056494"/>
                  </a:lnTo>
                  <a:lnTo>
                    <a:pt x="15909745" y="9060216"/>
                  </a:lnTo>
                  <a:lnTo>
                    <a:pt x="15907035" y="9063794"/>
                  </a:lnTo>
                  <a:lnTo>
                    <a:pt x="15907996" y="9068939"/>
                  </a:lnTo>
                  <a:lnTo>
                    <a:pt x="15911718" y="9071315"/>
                  </a:lnTo>
                  <a:lnTo>
                    <a:pt x="15916631" y="9074595"/>
                  </a:lnTo>
                  <a:lnTo>
                    <a:pt x="15917967" y="9075165"/>
                  </a:lnTo>
                  <a:lnTo>
                    <a:pt x="15918159" y="9075642"/>
                  </a:lnTo>
                  <a:lnTo>
                    <a:pt x="15921498" y="9077066"/>
                  </a:lnTo>
                  <a:lnTo>
                    <a:pt x="15925640" y="9075676"/>
                  </a:lnTo>
                  <a:lnTo>
                    <a:pt x="15927732" y="9072623"/>
                  </a:lnTo>
                  <a:lnTo>
                    <a:pt x="15930442" y="9069044"/>
                  </a:lnTo>
                  <a:lnTo>
                    <a:pt x="15929481" y="9063899"/>
                  </a:lnTo>
                  <a:lnTo>
                    <a:pt x="15925759" y="9061522"/>
                  </a:lnTo>
                  <a:lnTo>
                    <a:pt x="15920844" y="9058242"/>
                  </a:lnTo>
                  <a:lnTo>
                    <a:pt x="15917265" y="9055532"/>
                  </a:lnTo>
                  <a:close/>
                </a:path>
                <a:path w="17673320" h="9960610">
                  <a:moveTo>
                    <a:pt x="9308388" y="6229301"/>
                  </a:moveTo>
                  <a:lnTo>
                    <a:pt x="9293609" y="6226942"/>
                  </a:lnTo>
                  <a:lnTo>
                    <a:pt x="9289708" y="6229618"/>
                  </a:lnTo>
                  <a:lnTo>
                    <a:pt x="9288999" y="6234051"/>
                  </a:lnTo>
                  <a:lnTo>
                    <a:pt x="9288243" y="6237674"/>
                  </a:lnTo>
                  <a:lnTo>
                    <a:pt x="9290251" y="6241293"/>
                  </a:lnTo>
                  <a:lnTo>
                    <a:pt x="9293590" y="6242717"/>
                  </a:lnTo>
                  <a:lnTo>
                    <a:pt x="9293733" y="6242383"/>
                  </a:lnTo>
                  <a:lnTo>
                    <a:pt x="9295401" y="6243095"/>
                  </a:lnTo>
                  <a:lnTo>
                    <a:pt x="9301311" y="6244037"/>
                  </a:lnTo>
                  <a:lnTo>
                    <a:pt x="9305602" y="6245079"/>
                  </a:lnTo>
                  <a:lnTo>
                    <a:pt x="9309648" y="6242070"/>
                  </a:lnTo>
                  <a:lnTo>
                    <a:pt x="9310356" y="6237638"/>
                  </a:lnTo>
                  <a:lnTo>
                    <a:pt x="9311398" y="6233347"/>
                  </a:lnTo>
                  <a:lnTo>
                    <a:pt x="9308388" y="6229301"/>
                  </a:lnTo>
                  <a:close/>
                </a:path>
                <a:path w="17673320" h="9960610">
                  <a:moveTo>
                    <a:pt x="3012309" y="3539262"/>
                  </a:moveTo>
                  <a:lnTo>
                    <a:pt x="3007498" y="3540366"/>
                  </a:lnTo>
                  <a:lnTo>
                    <a:pt x="3005122" y="3544087"/>
                  </a:lnTo>
                  <a:lnTo>
                    <a:pt x="3003760" y="3546663"/>
                  </a:lnTo>
                  <a:lnTo>
                    <a:pt x="3003079" y="3547950"/>
                  </a:lnTo>
                  <a:lnTo>
                    <a:pt x="3004183" y="3552762"/>
                  </a:lnTo>
                  <a:lnTo>
                    <a:pt x="3007905" y="3555138"/>
                  </a:lnTo>
                  <a:lnTo>
                    <a:pt x="3012961" y="3558084"/>
                  </a:lnTo>
                  <a:lnTo>
                    <a:pt x="3017634" y="3560078"/>
                  </a:lnTo>
                  <a:lnTo>
                    <a:pt x="3022112" y="3558831"/>
                  </a:lnTo>
                  <a:lnTo>
                    <a:pt x="3024012" y="3555301"/>
                  </a:lnTo>
                  <a:lnTo>
                    <a:pt x="3025374" y="3552726"/>
                  </a:lnTo>
                  <a:lnTo>
                    <a:pt x="3026055" y="3551438"/>
                  </a:lnTo>
                  <a:lnTo>
                    <a:pt x="3024950" y="3546626"/>
                  </a:lnTo>
                  <a:lnTo>
                    <a:pt x="3021229" y="3544250"/>
                  </a:lnTo>
                  <a:lnTo>
                    <a:pt x="3016173" y="3541304"/>
                  </a:lnTo>
                  <a:lnTo>
                    <a:pt x="3012309" y="3539262"/>
                  </a:lnTo>
                  <a:close/>
                </a:path>
                <a:path w="17673320" h="9960610">
                  <a:moveTo>
                    <a:pt x="15843365" y="9005858"/>
                  </a:moveTo>
                  <a:lnTo>
                    <a:pt x="15838361" y="9006486"/>
                  </a:lnTo>
                  <a:lnTo>
                    <a:pt x="15833608" y="9013928"/>
                  </a:lnTo>
                  <a:lnTo>
                    <a:pt x="15834236" y="9018931"/>
                  </a:lnTo>
                  <a:lnTo>
                    <a:pt x="15837957" y="9021307"/>
                  </a:lnTo>
                  <a:lnTo>
                    <a:pt x="15842872" y="9024587"/>
                  </a:lnTo>
                  <a:lnTo>
                    <a:pt x="15844207" y="9025156"/>
                  </a:lnTo>
                  <a:lnTo>
                    <a:pt x="15844398" y="9025633"/>
                  </a:lnTo>
                  <a:lnTo>
                    <a:pt x="15847737" y="9027057"/>
                  </a:lnTo>
                  <a:lnTo>
                    <a:pt x="15851882" y="9025668"/>
                  </a:lnTo>
                  <a:lnTo>
                    <a:pt x="15853973" y="9022615"/>
                  </a:lnTo>
                  <a:lnTo>
                    <a:pt x="15856350" y="9018894"/>
                  </a:lnTo>
                  <a:lnTo>
                    <a:pt x="15855720" y="9013890"/>
                  </a:lnTo>
                  <a:lnTo>
                    <a:pt x="15851998" y="9011514"/>
                  </a:lnTo>
                  <a:lnTo>
                    <a:pt x="15847085" y="9008234"/>
                  </a:lnTo>
                  <a:lnTo>
                    <a:pt x="15843365" y="9005858"/>
                  </a:lnTo>
                  <a:close/>
                </a:path>
                <a:path w="17673320" h="9960610">
                  <a:moveTo>
                    <a:pt x="2935697" y="3493166"/>
                  </a:moveTo>
                  <a:lnTo>
                    <a:pt x="2930886" y="3494270"/>
                  </a:lnTo>
                  <a:lnTo>
                    <a:pt x="2928509" y="3497991"/>
                  </a:lnTo>
                  <a:lnTo>
                    <a:pt x="2927148" y="3500567"/>
                  </a:lnTo>
                  <a:lnTo>
                    <a:pt x="2926467" y="3501855"/>
                  </a:lnTo>
                  <a:lnTo>
                    <a:pt x="2927571" y="3506666"/>
                  </a:lnTo>
                  <a:lnTo>
                    <a:pt x="2931292" y="3509043"/>
                  </a:lnTo>
                  <a:lnTo>
                    <a:pt x="2936348" y="3511989"/>
                  </a:lnTo>
                  <a:lnTo>
                    <a:pt x="2941022" y="3513982"/>
                  </a:lnTo>
                  <a:lnTo>
                    <a:pt x="2945166" y="3512593"/>
                  </a:lnTo>
                  <a:lnTo>
                    <a:pt x="2947400" y="3509206"/>
                  </a:lnTo>
                  <a:lnTo>
                    <a:pt x="2948761" y="3506630"/>
                  </a:lnTo>
                  <a:lnTo>
                    <a:pt x="2949442" y="3505342"/>
                  </a:lnTo>
                  <a:lnTo>
                    <a:pt x="2948338" y="3500531"/>
                  </a:lnTo>
                  <a:lnTo>
                    <a:pt x="2944617" y="3498155"/>
                  </a:lnTo>
                  <a:lnTo>
                    <a:pt x="2939561" y="3495209"/>
                  </a:lnTo>
                  <a:lnTo>
                    <a:pt x="2935697" y="3493166"/>
                  </a:lnTo>
                  <a:close/>
                </a:path>
                <a:path w="17673320" h="9960610">
                  <a:moveTo>
                    <a:pt x="9396382" y="6243162"/>
                  </a:moveTo>
                  <a:lnTo>
                    <a:pt x="9381605" y="6240804"/>
                  </a:lnTo>
                  <a:lnTo>
                    <a:pt x="9377560" y="6243814"/>
                  </a:lnTo>
                  <a:lnTo>
                    <a:pt x="9376853" y="6248247"/>
                  </a:lnTo>
                  <a:lnTo>
                    <a:pt x="9376239" y="6251536"/>
                  </a:lnTo>
                  <a:lnTo>
                    <a:pt x="9378247" y="6255155"/>
                  </a:lnTo>
                  <a:lnTo>
                    <a:pt x="9383588" y="6257433"/>
                  </a:lnTo>
                  <a:lnTo>
                    <a:pt x="9393931" y="6259083"/>
                  </a:lnTo>
                  <a:lnTo>
                    <a:pt x="9397976" y="6256073"/>
                  </a:lnTo>
                  <a:lnTo>
                    <a:pt x="9399390" y="6247207"/>
                  </a:lnTo>
                  <a:lnTo>
                    <a:pt x="9396382" y="6243162"/>
                  </a:lnTo>
                  <a:close/>
                </a:path>
                <a:path w="17673320" h="9960610">
                  <a:moveTo>
                    <a:pt x="15770223" y="8955324"/>
                  </a:moveTo>
                  <a:lnTo>
                    <a:pt x="15765221" y="8955953"/>
                  </a:lnTo>
                  <a:lnTo>
                    <a:pt x="15760468" y="8963396"/>
                  </a:lnTo>
                  <a:lnTo>
                    <a:pt x="15761097" y="8968398"/>
                  </a:lnTo>
                  <a:lnTo>
                    <a:pt x="15764817" y="8970774"/>
                  </a:lnTo>
                  <a:lnTo>
                    <a:pt x="15769730" y="8974054"/>
                  </a:lnTo>
                  <a:lnTo>
                    <a:pt x="15774740" y="8976191"/>
                  </a:lnTo>
                  <a:lnTo>
                    <a:pt x="15778739" y="8975134"/>
                  </a:lnTo>
                  <a:lnTo>
                    <a:pt x="15780831" y="8972082"/>
                  </a:lnTo>
                  <a:lnTo>
                    <a:pt x="15783208" y="8968360"/>
                  </a:lnTo>
                  <a:lnTo>
                    <a:pt x="15782580" y="8963358"/>
                  </a:lnTo>
                  <a:lnTo>
                    <a:pt x="15778859" y="8960981"/>
                  </a:lnTo>
                  <a:lnTo>
                    <a:pt x="15773943" y="8957701"/>
                  </a:lnTo>
                  <a:lnTo>
                    <a:pt x="15770223" y="8955324"/>
                  </a:lnTo>
                  <a:close/>
                </a:path>
                <a:path w="17673320" h="9960610">
                  <a:moveTo>
                    <a:pt x="2859895" y="3447021"/>
                  </a:moveTo>
                  <a:lnTo>
                    <a:pt x="2855084" y="3448126"/>
                  </a:lnTo>
                  <a:lnTo>
                    <a:pt x="2850331" y="3455568"/>
                  </a:lnTo>
                  <a:lnTo>
                    <a:pt x="2851435" y="3460379"/>
                  </a:lnTo>
                  <a:lnTo>
                    <a:pt x="2855156" y="3462755"/>
                  </a:lnTo>
                  <a:lnTo>
                    <a:pt x="2860213" y="3465702"/>
                  </a:lnTo>
                  <a:lnTo>
                    <a:pt x="2861214" y="3466129"/>
                  </a:lnTo>
                  <a:lnTo>
                    <a:pt x="2861072" y="3466463"/>
                  </a:lnTo>
                  <a:lnTo>
                    <a:pt x="2864744" y="3468029"/>
                  </a:lnTo>
                  <a:lnTo>
                    <a:pt x="2868887" y="3466640"/>
                  </a:lnTo>
                  <a:lnTo>
                    <a:pt x="2871122" y="3463253"/>
                  </a:lnTo>
                  <a:lnTo>
                    <a:pt x="2873498" y="3459531"/>
                  </a:lnTo>
                  <a:lnTo>
                    <a:pt x="2872394" y="3454721"/>
                  </a:lnTo>
                  <a:lnTo>
                    <a:pt x="2868673" y="3452344"/>
                  </a:lnTo>
                  <a:lnTo>
                    <a:pt x="2863616" y="3449398"/>
                  </a:lnTo>
                  <a:lnTo>
                    <a:pt x="2859895" y="3447021"/>
                  </a:lnTo>
                  <a:close/>
                </a:path>
                <a:path w="17673320" h="9960610">
                  <a:moveTo>
                    <a:pt x="2783902" y="3400400"/>
                  </a:moveTo>
                  <a:lnTo>
                    <a:pt x="2779090" y="3401505"/>
                  </a:lnTo>
                  <a:lnTo>
                    <a:pt x="2774337" y="3408947"/>
                  </a:lnTo>
                  <a:lnTo>
                    <a:pt x="2775441" y="3413758"/>
                  </a:lnTo>
                  <a:lnTo>
                    <a:pt x="2779162" y="3416135"/>
                  </a:lnTo>
                  <a:lnTo>
                    <a:pt x="2784219" y="3419081"/>
                  </a:lnTo>
                  <a:lnTo>
                    <a:pt x="2788893" y="3421074"/>
                  </a:lnTo>
                  <a:lnTo>
                    <a:pt x="2792894" y="3420019"/>
                  </a:lnTo>
                  <a:lnTo>
                    <a:pt x="2795128" y="3416632"/>
                  </a:lnTo>
                  <a:lnTo>
                    <a:pt x="2797505" y="3412911"/>
                  </a:lnTo>
                  <a:lnTo>
                    <a:pt x="2796400" y="3408099"/>
                  </a:lnTo>
                  <a:lnTo>
                    <a:pt x="2792679" y="3405723"/>
                  </a:lnTo>
                  <a:lnTo>
                    <a:pt x="2787623" y="3402777"/>
                  </a:lnTo>
                  <a:lnTo>
                    <a:pt x="2783902" y="3400400"/>
                  </a:lnTo>
                  <a:close/>
                </a:path>
                <a:path w="17673320" h="9960610">
                  <a:moveTo>
                    <a:pt x="9483802" y="6255595"/>
                  </a:moveTo>
                  <a:lnTo>
                    <a:pt x="9479369" y="6254888"/>
                  </a:lnTo>
                  <a:lnTo>
                    <a:pt x="9469694" y="6253522"/>
                  </a:lnTo>
                  <a:lnTo>
                    <a:pt x="9465648" y="6256531"/>
                  </a:lnTo>
                  <a:lnTo>
                    <a:pt x="9464941" y="6260964"/>
                  </a:lnTo>
                  <a:lnTo>
                    <a:pt x="9464518" y="6264730"/>
                  </a:lnTo>
                  <a:lnTo>
                    <a:pt x="9466335" y="6267873"/>
                  </a:lnTo>
                  <a:lnTo>
                    <a:pt x="9469673" y="6269296"/>
                  </a:lnTo>
                  <a:lnTo>
                    <a:pt x="9469482" y="6268819"/>
                  </a:lnTo>
                  <a:lnTo>
                    <a:pt x="9471485" y="6269674"/>
                  </a:lnTo>
                  <a:lnTo>
                    <a:pt x="9477394" y="6270617"/>
                  </a:lnTo>
                  <a:lnTo>
                    <a:pt x="9481493" y="6271181"/>
                  </a:lnTo>
                  <a:lnTo>
                    <a:pt x="9485539" y="6268172"/>
                  </a:lnTo>
                  <a:lnTo>
                    <a:pt x="9486248" y="6263740"/>
                  </a:lnTo>
                  <a:lnTo>
                    <a:pt x="9486812" y="6259640"/>
                  </a:lnTo>
                  <a:lnTo>
                    <a:pt x="9483802" y="6255595"/>
                  </a:lnTo>
                  <a:close/>
                </a:path>
                <a:path w="17673320" h="9960610">
                  <a:moveTo>
                    <a:pt x="15696700" y="8903839"/>
                  </a:moveTo>
                  <a:lnTo>
                    <a:pt x="15692030" y="8904609"/>
                  </a:lnTo>
                  <a:lnTo>
                    <a:pt x="15689320" y="8908188"/>
                  </a:lnTo>
                  <a:lnTo>
                    <a:pt x="15686943" y="8911908"/>
                  </a:lnTo>
                  <a:lnTo>
                    <a:pt x="15687715" y="8916578"/>
                  </a:lnTo>
                  <a:lnTo>
                    <a:pt x="15691294" y="8919288"/>
                  </a:lnTo>
                  <a:lnTo>
                    <a:pt x="15696208" y="8922568"/>
                  </a:lnTo>
                  <a:lnTo>
                    <a:pt x="15701215" y="8924704"/>
                  </a:lnTo>
                  <a:lnTo>
                    <a:pt x="15705217" y="8923649"/>
                  </a:lnTo>
                  <a:lnTo>
                    <a:pt x="15707307" y="8920595"/>
                  </a:lnTo>
                  <a:lnTo>
                    <a:pt x="15709684" y="8916874"/>
                  </a:lnTo>
                  <a:lnTo>
                    <a:pt x="15708914" y="8912206"/>
                  </a:lnTo>
                  <a:lnTo>
                    <a:pt x="15705336" y="8909495"/>
                  </a:lnTo>
                  <a:lnTo>
                    <a:pt x="15700421" y="8906215"/>
                  </a:lnTo>
                  <a:lnTo>
                    <a:pt x="15696700" y="8903839"/>
                  </a:lnTo>
                  <a:close/>
                </a:path>
                <a:path w="17673320" h="9960610">
                  <a:moveTo>
                    <a:pt x="2708669" y="3352920"/>
                  </a:moveTo>
                  <a:lnTo>
                    <a:pt x="2703858" y="3354025"/>
                  </a:lnTo>
                  <a:lnTo>
                    <a:pt x="2699501" y="3360846"/>
                  </a:lnTo>
                  <a:lnTo>
                    <a:pt x="2699105" y="3361467"/>
                  </a:lnTo>
                  <a:lnTo>
                    <a:pt x="2700209" y="3366278"/>
                  </a:lnTo>
                  <a:lnTo>
                    <a:pt x="2703930" y="3368655"/>
                  </a:lnTo>
                  <a:lnTo>
                    <a:pt x="2708844" y="3371935"/>
                  </a:lnTo>
                  <a:lnTo>
                    <a:pt x="2713518" y="3373929"/>
                  </a:lnTo>
                  <a:lnTo>
                    <a:pt x="2717519" y="3372873"/>
                  </a:lnTo>
                  <a:lnTo>
                    <a:pt x="2719753" y="3369485"/>
                  </a:lnTo>
                  <a:lnTo>
                    <a:pt x="2722129" y="3365765"/>
                  </a:lnTo>
                  <a:lnTo>
                    <a:pt x="2721025" y="3360953"/>
                  </a:lnTo>
                  <a:lnTo>
                    <a:pt x="2717304" y="3358577"/>
                  </a:lnTo>
                  <a:lnTo>
                    <a:pt x="2712390" y="3355297"/>
                  </a:lnTo>
                  <a:lnTo>
                    <a:pt x="2708669" y="3352920"/>
                  </a:lnTo>
                  <a:close/>
                </a:path>
                <a:path w="17673320" h="9960610">
                  <a:moveTo>
                    <a:pt x="15624319" y="8852446"/>
                  </a:moveTo>
                  <a:lnTo>
                    <a:pt x="15619318" y="8853074"/>
                  </a:lnTo>
                  <a:lnTo>
                    <a:pt x="15614566" y="8860517"/>
                  </a:lnTo>
                  <a:lnTo>
                    <a:pt x="15615336" y="8865186"/>
                  </a:lnTo>
                  <a:lnTo>
                    <a:pt x="15618914" y="8867896"/>
                  </a:lnTo>
                  <a:lnTo>
                    <a:pt x="15623827" y="8871176"/>
                  </a:lnTo>
                  <a:lnTo>
                    <a:pt x="15628834" y="8873312"/>
                  </a:lnTo>
                  <a:lnTo>
                    <a:pt x="15632836" y="8872256"/>
                  </a:lnTo>
                  <a:lnTo>
                    <a:pt x="15634928" y="8869203"/>
                  </a:lnTo>
                  <a:lnTo>
                    <a:pt x="15637304" y="8865481"/>
                  </a:lnTo>
                  <a:lnTo>
                    <a:pt x="15636534" y="8860813"/>
                  </a:lnTo>
                  <a:lnTo>
                    <a:pt x="15632955" y="8858102"/>
                  </a:lnTo>
                  <a:lnTo>
                    <a:pt x="15628040" y="8854822"/>
                  </a:lnTo>
                  <a:lnTo>
                    <a:pt x="15624319" y="8852446"/>
                  </a:lnTo>
                  <a:close/>
                </a:path>
                <a:path w="17673320" h="9960610">
                  <a:moveTo>
                    <a:pt x="9572175" y="6267645"/>
                  </a:moveTo>
                  <a:lnTo>
                    <a:pt x="9567742" y="6266938"/>
                  </a:lnTo>
                  <a:lnTo>
                    <a:pt x="9562167" y="6266137"/>
                  </a:lnTo>
                  <a:lnTo>
                    <a:pt x="9557733" y="6265430"/>
                  </a:lnTo>
                  <a:lnTo>
                    <a:pt x="9554021" y="6268581"/>
                  </a:lnTo>
                  <a:lnTo>
                    <a:pt x="9553313" y="6273014"/>
                  </a:lnTo>
                  <a:lnTo>
                    <a:pt x="9552891" y="6276780"/>
                  </a:lnTo>
                  <a:lnTo>
                    <a:pt x="9554708" y="6279922"/>
                  </a:lnTo>
                  <a:lnTo>
                    <a:pt x="9558046" y="6281346"/>
                  </a:lnTo>
                  <a:lnTo>
                    <a:pt x="9558188" y="6281012"/>
                  </a:lnTo>
                  <a:lnTo>
                    <a:pt x="9560191" y="6281867"/>
                  </a:lnTo>
                  <a:lnTo>
                    <a:pt x="9565767" y="6282667"/>
                  </a:lnTo>
                  <a:lnTo>
                    <a:pt x="9570200" y="6283374"/>
                  </a:lnTo>
                  <a:lnTo>
                    <a:pt x="9573913" y="6280223"/>
                  </a:lnTo>
                  <a:lnTo>
                    <a:pt x="9575268" y="6271726"/>
                  </a:lnTo>
                  <a:lnTo>
                    <a:pt x="9575327" y="6271357"/>
                  </a:lnTo>
                  <a:lnTo>
                    <a:pt x="9572175" y="6267645"/>
                  </a:lnTo>
                  <a:close/>
                </a:path>
                <a:path w="17673320" h="9960610">
                  <a:moveTo>
                    <a:pt x="2632911" y="3304822"/>
                  </a:moveTo>
                  <a:lnTo>
                    <a:pt x="2628100" y="3305926"/>
                  </a:lnTo>
                  <a:lnTo>
                    <a:pt x="2623743" y="3312748"/>
                  </a:lnTo>
                  <a:lnTo>
                    <a:pt x="2623347" y="3313368"/>
                  </a:lnTo>
                  <a:lnTo>
                    <a:pt x="2624451" y="3318179"/>
                  </a:lnTo>
                  <a:lnTo>
                    <a:pt x="2628173" y="3320556"/>
                  </a:lnTo>
                  <a:lnTo>
                    <a:pt x="2633087" y="3323836"/>
                  </a:lnTo>
                  <a:lnTo>
                    <a:pt x="2637760" y="3325829"/>
                  </a:lnTo>
                  <a:lnTo>
                    <a:pt x="2641761" y="3324775"/>
                  </a:lnTo>
                  <a:lnTo>
                    <a:pt x="2643995" y="3321387"/>
                  </a:lnTo>
                  <a:lnTo>
                    <a:pt x="2646372" y="3317666"/>
                  </a:lnTo>
                  <a:lnTo>
                    <a:pt x="2645267" y="3312855"/>
                  </a:lnTo>
                  <a:lnTo>
                    <a:pt x="2641546" y="3310478"/>
                  </a:lnTo>
                  <a:lnTo>
                    <a:pt x="2636632" y="3307199"/>
                  </a:lnTo>
                  <a:lnTo>
                    <a:pt x="2632911" y="3304822"/>
                  </a:lnTo>
                  <a:close/>
                </a:path>
                <a:path w="17673320" h="9960610">
                  <a:moveTo>
                    <a:pt x="15552367" y="8800053"/>
                  </a:moveTo>
                  <a:lnTo>
                    <a:pt x="15547699" y="8800823"/>
                  </a:lnTo>
                  <a:lnTo>
                    <a:pt x="15542278" y="8807980"/>
                  </a:lnTo>
                  <a:lnTo>
                    <a:pt x="15543048" y="8812649"/>
                  </a:lnTo>
                  <a:lnTo>
                    <a:pt x="15551399" y="8818973"/>
                  </a:lnTo>
                  <a:lnTo>
                    <a:pt x="15553069" y="8819685"/>
                  </a:lnTo>
                  <a:lnTo>
                    <a:pt x="15552926" y="8820019"/>
                  </a:lnTo>
                  <a:lnTo>
                    <a:pt x="15556264" y="8821443"/>
                  </a:lnTo>
                  <a:lnTo>
                    <a:pt x="15560266" y="8820388"/>
                  </a:lnTo>
                  <a:lnTo>
                    <a:pt x="15562358" y="8817334"/>
                  </a:lnTo>
                  <a:lnTo>
                    <a:pt x="15565068" y="8813755"/>
                  </a:lnTo>
                  <a:lnTo>
                    <a:pt x="15564296" y="8809086"/>
                  </a:lnTo>
                  <a:lnTo>
                    <a:pt x="15552367" y="8800053"/>
                  </a:lnTo>
                  <a:close/>
                </a:path>
                <a:path w="17673320" h="9960610">
                  <a:moveTo>
                    <a:pt x="2557963" y="3256674"/>
                  </a:moveTo>
                  <a:lnTo>
                    <a:pt x="2553152" y="3257778"/>
                  </a:lnTo>
                  <a:lnTo>
                    <a:pt x="2548795" y="3264601"/>
                  </a:lnTo>
                  <a:lnTo>
                    <a:pt x="2548399" y="3265220"/>
                  </a:lnTo>
                  <a:lnTo>
                    <a:pt x="2549504" y="3270032"/>
                  </a:lnTo>
                  <a:lnTo>
                    <a:pt x="2553225" y="3272408"/>
                  </a:lnTo>
                  <a:lnTo>
                    <a:pt x="2558139" y="3275688"/>
                  </a:lnTo>
                  <a:lnTo>
                    <a:pt x="2562813" y="3277682"/>
                  </a:lnTo>
                  <a:lnTo>
                    <a:pt x="2566813" y="3276627"/>
                  </a:lnTo>
                  <a:lnTo>
                    <a:pt x="2569047" y="3273239"/>
                  </a:lnTo>
                  <a:lnTo>
                    <a:pt x="2571424" y="3269518"/>
                  </a:lnTo>
                  <a:lnTo>
                    <a:pt x="2570320" y="3264707"/>
                  </a:lnTo>
                  <a:lnTo>
                    <a:pt x="2566599" y="3262331"/>
                  </a:lnTo>
                  <a:lnTo>
                    <a:pt x="2561685" y="3259051"/>
                  </a:lnTo>
                  <a:lnTo>
                    <a:pt x="2557963" y="3256674"/>
                  </a:lnTo>
                  <a:close/>
                </a:path>
                <a:path w="17673320" h="9960610">
                  <a:moveTo>
                    <a:pt x="9660928" y="6277884"/>
                  </a:moveTo>
                  <a:lnTo>
                    <a:pt x="9656494" y="6277176"/>
                  </a:lnTo>
                  <a:lnTo>
                    <a:pt x="9650774" y="6276709"/>
                  </a:lnTo>
                  <a:lnTo>
                    <a:pt x="9646341" y="6276002"/>
                  </a:lnTo>
                  <a:lnTo>
                    <a:pt x="9642629" y="6279153"/>
                  </a:lnTo>
                  <a:lnTo>
                    <a:pt x="9641922" y="6283586"/>
                  </a:lnTo>
                  <a:lnTo>
                    <a:pt x="9641498" y="6287351"/>
                  </a:lnTo>
                  <a:lnTo>
                    <a:pt x="9643650" y="6290637"/>
                  </a:lnTo>
                  <a:lnTo>
                    <a:pt x="9646654" y="6291918"/>
                  </a:lnTo>
                  <a:lnTo>
                    <a:pt x="9646796" y="6291584"/>
                  </a:lnTo>
                  <a:lnTo>
                    <a:pt x="9648800" y="6292439"/>
                  </a:lnTo>
                  <a:lnTo>
                    <a:pt x="9654517" y="6292905"/>
                  </a:lnTo>
                  <a:lnTo>
                    <a:pt x="9658953" y="6293613"/>
                  </a:lnTo>
                  <a:lnTo>
                    <a:pt x="9662663" y="6290461"/>
                  </a:lnTo>
                  <a:lnTo>
                    <a:pt x="9664078" y="6281595"/>
                  </a:lnTo>
                  <a:lnTo>
                    <a:pt x="9660928" y="6277884"/>
                  </a:lnTo>
                  <a:close/>
                </a:path>
                <a:path w="17673320" h="9960610">
                  <a:moveTo>
                    <a:pt x="2483301" y="3207859"/>
                  </a:moveTo>
                  <a:lnTo>
                    <a:pt x="2478489" y="3208964"/>
                  </a:lnTo>
                  <a:lnTo>
                    <a:pt x="2474133" y="3215785"/>
                  </a:lnTo>
                  <a:lnTo>
                    <a:pt x="2473736" y="3216406"/>
                  </a:lnTo>
                  <a:lnTo>
                    <a:pt x="2474841" y="3221217"/>
                  </a:lnTo>
                  <a:lnTo>
                    <a:pt x="2478562" y="3223593"/>
                  </a:lnTo>
                  <a:lnTo>
                    <a:pt x="2483476" y="3226873"/>
                  </a:lnTo>
                  <a:lnTo>
                    <a:pt x="2488149" y="3228867"/>
                  </a:lnTo>
                  <a:lnTo>
                    <a:pt x="2492150" y="3227811"/>
                  </a:lnTo>
                  <a:lnTo>
                    <a:pt x="2494385" y="3224424"/>
                  </a:lnTo>
                  <a:lnTo>
                    <a:pt x="2496761" y="3220703"/>
                  </a:lnTo>
                  <a:lnTo>
                    <a:pt x="2495657" y="3215891"/>
                  </a:lnTo>
                  <a:lnTo>
                    <a:pt x="2491936" y="3213515"/>
                  </a:lnTo>
                  <a:lnTo>
                    <a:pt x="2487022" y="3210235"/>
                  </a:lnTo>
                  <a:lnTo>
                    <a:pt x="2483301" y="3207859"/>
                  </a:lnTo>
                  <a:close/>
                </a:path>
                <a:path w="17673320" h="9960610">
                  <a:moveTo>
                    <a:pt x="15480558" y="8747324"/>
                  </a:moveTo>
                  <a:lnTo>
                    <a:pt x="15475888" y="8748095"/>
                  </a:lnTo>
                  <a:lnTo>
                    <a:pt x="15470468" y="8755252"/>
                  </a:lnTo>
                  <a:lnTo>
                    <a:pt x="15471237" y="8759921"/>
                  </a:lnTo>
                  <a:lnTo>
                    <a:pt x="15479589" y="8766245"/>
                  </a:lnTo>
                  <a:lnTo>
                    <a:pt x="15481257" y="8766957"/>
                  </a:lnTo>
                  <a:lnTo>
                    <a:pt x="15481115" y="8767291"/>
                  </a:lnTo>
                  <a:lnTo>
                    <a:pt x="15484454" y="8768715"/>
                  </a:lnTo>
                  <a:lnTo>
                    <a:pt x="15488456" y="8767660"/>
                  </a:lnTo>
                  <a:lnTo>
                    <a:pt x="15490547" y="8764607"/>
                  </a:lnTo>
                  <a:lnTo>
                    <a:pt x="15493257" y="8761027"/>
                  </a:lnTo>
                  <a:lnTo>
                    <a:pt x="15492486" y="8756359"/>
                  </a:lnTo>
                  <a:lnTo>
                    <a:pt x="15480558" y="8747324"/>
                  </a:lnTo>
                  <a:close/>
                </a:path>
                <a:path w="17673320" h="9960610">
                  <a:moveTo>
                    <a:pt x="2409447" y="3158995"/>
                  </a:moveTo>
                  <a:lnTo>
                    <a:pt x="2404302" y="3159957"/>
                  </a:lnTo>
                  <a:lnTo>
                    <a:pt x="2401926" y="3163678"/>
                  </a:lnTo>
                  <a:lnTo>
                    <a:pt x="2399358" y="3166923"/>
                  </a:lnTo>
                  <a:lnTo>
                    <a:pt x="2400320" y="3172067"/>
                  </a:lnTo>
                  <a:lnTo>
                    <a:pt x="2404041" y="3174444"/>
                  </a:lnTo>
                  <a:lnTo>
                    <a:pt x="2408955" y="3177724"/>
                  </a:lnTo>
                  <a:lnTo>
                    <a:pt x="2410291" y="3178294"/>
                  </a:lnTo>
                  <a:lnTo>
                    <a:pt x="2410148" y="3178627"/>
                  </a:lnTo>
                  <a:lnTo>
                    <a:pt x="2413487" y="3180051"/>
                  </a:lnTo>
                  <a:lnTo>
                    <a:pt x="2417630" y="3178663"/>
                  </a:lnTo>
                  <a:lnTo>
                    <a:pt x="2419721" y="3175609"/>
                  </a:lnTo>
                  <a:lnTo>
                    <a:pt x="2422290" y="3172364"/>
                  </a:lnTo>
                  <a:lnTo>
                    <a:pt x="2421328" y="3167219"/>
                  </a:lnTo>
                  <a:lnTo>
                    <a:pt x="2417607" y="3164843"/>
                  </a:lnTo>
                  <a:lnTo>
                    <a:pt x="2412692" y="3161562"/>
                  </a:lnTo>
                  <a:lnTo>
                    <a:pt x="2409447" y="3158995"/>
                  </a:lnTo>
                  <a:close/>
                </a:path>
                <a:path w="17673320" h="9960610">
                  <a:moveTo>
                    <a:pt x="9749152" y="6287503"/>
                  </a:moveTo>
                  <a:lnTo>
                    <a:pt x="9738857" y="6286662"/>
                  </a:lnTo>
                  <a:lnTo>
                    <a:pt x="9734758" y="6286098"/>
                  </a:lnTo>
                  <a:lnTo>
                    <a:pt x="9730713" y="6289107"/>
                  </a:lnTo>
                  <a:lnTo>
                    <a:pt x="9730060" y="6297114"/>
                  </a:lnTo>
                  <a:lnTo>
                    <a:pt x="9732208" y="6300398"/>
                  </a:lnTo>
                  <a:lnTo>
                    <a:pt x="9735213" y="6301680"/>
                  </a:lnTo>
                  <a:lnTo>
                    <a:pt x="9735356" y="6301347"/>
                  </a:lnTo>
                  <a:lnTo>
                    <a:pt x="9737358" y="6302201"/>
                  </a:lnTo>
                  <a:lnTo>
                    <a:pt x="9743078" y="6302668"/>
                  </a:lnTo>
                  <a:lnTo>
                    <a:pt x="9747177" y="6303232"/>
                  </a:lnTo>
                  <a:lnTo>
                    <a:pt x="9751223" y="6300224"/>
                  </a:lnTo>
                  <a:lnTo>
                    <a:pt x="9751598" y="6295648"/>
                  </a:lnTo>
                  <a:lnTo>
                    <a:pt x="9752162" y="6291549"/>
                  </a:lnTo>
                  <a:lnTo>
                    <a:pt x="9749152" y="6287503"/>
                  </a:lnTo>
                  <a:close/>
                </a:path>
                <a:path w="17673320" h="9960610">
                  <a:moveTo>
                    <a:pt x="15409080" y="8694739"/>
                  </a:moveTo>
                  <a:lnTo>
                    <a:pt x="15404078" y="8695367"/>
                  </a:lnTo>
                  <a:lnTo>
                    <a:pt x="15401367" y="8698946"/>
                  </a:lnTo>
                  <a:lnTo>
                    <a:pt x="15398799" y="8702191"/>
                  </a:lnTo>
                  <a:lnTo>
                    <a:pt x="15399429" y="8707194"/>
                  </a:lnTo>
                  <a:lnTo>
                    <a:pt x="15407777" y="8713517"/>
                  </a:lnTo>
                  <a:lnTo>
                    <a:pt x="15409447" y="8714229"/>
                  </a:lnTo>
                  <a:lnTo>
                    <a:pt x="15409305" y="8714563"/>
                  </a:lnTo>
                  <a:lnTo>
                    <a:pt x="15412643" y="8715987"/>
                  </a:lnTo>
                  <a:lnTo>
                    <a:pt x="15416644" y="8714932"/>
                  </a:lnTo>
                  <a:lnTo>
                    <a:pt x="15418736" y="8711878"/>
                  </a:lnTo>
                  <a:lnTo>
                    <a:pt x="15421304" y="8708634"/>
                  </a:lnTo>
                  <a:lnTo>
                    <a:pt x="15420677" y="8703631"/>
                  </a:lnTo>
                  <a:lnTo>
                    <a:pt x="15412326" y="8697307"/>
                  </a:lnTo>
                  <a:lnTo>
                    <a:pt x="15409080" y="8694739"/>
                  </a:lnTo>
                  <a:close/>
                </a:path>
                <a:path w="17673320" h="9960610">
                  <a:moveTo>
                    <a:pt x="2335831" y="3108653"/>
                  </a:moveTo>
                  <a:lnTo>
                    <a:pt x="2330686" y="3109615"/>
                  </a:lnTo>
                  <a:lnTo>
                    <a:pt x="2328309" y="3113336"/>
                  </a:lnTo>
                  <a:lnTo>
                    <a:pt x="2325599" y="3116915"/>
                  </a:lnTo>
                  <a:lnTo>
                    <a:pt x="2326561" y="3122060"/>
                  </a:lnTo>
                  <a:lnTo>
                    <a:pt x="2330282" y="3124436"/>
                  </a:lnTo>
                  <a:lnTo>
                    <a:pt x="2335196" y="3127716"/>
                  </a:lnTo>
                  <a:lnTo>
                    <a:pt x="2336531" y="3128285"/>
                  </a:lnTo>
                  <a:lnTo>
                    <a:pt x="2336722" y="3128762"/>
                  </a:lnTo>
                  <a:lnTo>
                    <a:pt x="2340060" y="3130186"/>
                  </a:lnTo>
                  <a:lnTo>
                    <a:pt x="2344205" y="3128797"/>
                  </a:lnTo>
                  <a:lnTo>
                    <a:pt x="2346296" y="3125744"/>
                  </a:lnTo>
                  <a:lnTo>
                    <a:pt x="2349006" y="3122165"/>
                  </a:lnTo>
                  <a:lnTo>
                    <a:pt x="2348045" y="3117019"/>
                  </a:lnTo>
                  <a:lnTo>
                    <a:pt x="2344323" y="3114643"/>
                  </a:lnTo>
                  <a:lnTo>
                    <a:pt x="2339409" y="3111363"/>
                  </a:lnTo>
                  <a:lnTo>
                    <a:pt x="2335831" y="3108653"/>
                  </a:lnTo>
                  <a:close/>
                </a:path>
                <a:path w="17673320" h="9960610">
                  <a:moveTo>
                    <a:pt x="9837330" y="6296313"/>
                  </a:moveTo>
                  <a:lnTo>
                    <a:pt x="9833089" y="6296082"/>
                  </a:lnTo>
                  <a:lnTo>
                    <a:pt x="9827368" y="6295615"/>
                  </a:lnTo>
                  <a:lnTo>
                    <a:pt x="9823269" y="6295050"/>
                  </a:lnTo>
                  <a:lnTo>
                    <a:pt x="9819081" y="6298392"/>
                  </a:lnTo>
                  <a:lnTo>
                    <a:pt x="9818849" y="6302634"/>
                  </a:lnTo>
                  <a:lnTo>
                    <a:pt x="9818570" y="6306066"/>
                  </a:lnTo>
                  <a:lnTo>
                    <a:pt x="9820720" y="6309351"/>
                  </a:lnTo>
                  <a:lnTo>
                    <a:pt x="9824391" y="6310917"/>
                  </a:lnTo>
                  <a:lnTo>
                    <a:pt x="9825869" y="6311153"/>
                  </a:lnTo>
                  <a:lnTo>
                    <a:pt x="9831590" y="6311620"/>
                  </a:lnTo>
                  <a:lnTo>
                    <a:pt x="9835690" y="6312185"/>
                  </a:lnTo>
                  <a:lnTo>
                    <a:pt x="9839876" y="6308841"/>
                  </a:lnTo>
                  <a:lnTo>
                    <a:pt x="9840107" y="6304600"/>
                  </a:lnTo>
                  <a:lnTo>
                    <a:pt x="9840671" y="6300500"/>
                  </a:lnTo>
                  <a:lnTo>
                    <a:pt x="9837330" y="6296313"/>
                  </a:lnTo>
                  <a:close/>
                </a:path>
                <a:path w="17673320" h="9960610">
                  <a:moveTo>
                    <a:pt x="15337555" y="8641343"/>
                  </a:moveTo>
                  <a:lnTo>
                    <a:pt x="15332554" y="8641972"/>
                  </a:lnTo>
                  <a:lnTo>
                    <a:pt x="15329843" y="8645551"/>
                  </a:lnTo>
                  <a:lnTo>
                    <a:pt x="15327275" y="8648795"/>
                  </a:lnTo>
                  <a:lnTo>
                    <a:pt x="15327902" y="8653798"/>
                  </a:lnTo>
                  <a:lnTo>
                    <a:pt x="15336252" y="8660122"/>
                  </a:lnTo>
                  <a:lnTo>
                    <a:pt x="15337923" y="8660834"/>
                  </a:lnTo>
                  <a:lnTo>
                    <a:pt x="15337780" y="8661168"/>
                  </a:lnTo>
                  <a:lnTo>
                    <a:pt x="15341118" y="8662592"/>
                  </a:lnTo>
                  <a:lnTo>
                    <a:pt x="15345119" y="8661537"/>
                  </a:lnTo>
                  <a:lnTo>
                    <a:pt x="15347211" y="8658483"/>
                  </a:lnTo>
                  <a:lnTo>
                    <a:pt x="15349778" y="8655238"/>
                  </a:lnTo>
                  <a:lnTo>
                    <a:pt x="15349151" y="8650236"/>
                  </a:lnTo>
                  <a:lnTo>
                    <a:pt x="15340799" y="8643911"/>
                  </a:lnTo>
                  <a:lnTo>
                    <a:pt x="15337555" y="8641343"/>
                  </a:lnTo>
                  <a:close/>
                </a:path>
                <a:path w="17673320" h="9960610">
                  <a:moveTo>
                    <a:pt x="2262071" y="3058644"/>
                  </a:moveTo>
                  <a:lnTo>
                    <a:pt x="2257069" y="3059272"/>
                  </a:lnTo>
                  <a:lnTo>
                    <a:pt x="2252315" y="3066715"/>
                  </a:lnTo>
                  <a:lnTo>
                    <a:pt x="2252944" y="3071718"/>
                  </a:lnTo>
                  <a:lnTo>
                    <a:pt x="2256665" y="3074094"/>
                  </a:lnTo>
                  <a:lnTo>
                    <a:pt x="2261579" y="3077374"/>
                  </a:lnTo>
                  <a:lnTo>
                    <a:pt x="2266586" y="3079510"/>
                  </a:lnTo>
                  <a:lnTo>
                    <a:pt x="2270587" y="3078455"/>
                  </a:lnTo>
                  <a:lnTo>
                    <a:pt x="2272679" y="3075401"/>
                  </a:lnTo>
                  <a:lnTo>
                    <a:pt x="2275055" y="3071680"/>
                  </a:lnTo>
                  <a:lnTo>
                    <a:pt x="2274428" y="3066677"/>
                  </a:lnTo>
                  <a:lnTo>
                    <a:pt x="2270706" y="3064301"/>
                  </a:lnTo>
                  <a:lnTo>
                    <a:pt x="2265792" y="3061021"/>
                  </a:lnTo>
                  <a:lnTo>
                    <a:pt x="2262071" y="3058644"/>
                  </a:lnTo>
                  <a:close/>
                </a:path>
                <a:path w="17673320" h="9960610">
                  <a:moveTo>
                    <a:pt x="15266506" y="8587757"/>
                  </a:moveTo>
                  <a:lnTo>
                    <a:pt x="15261362" y="8588719"/>
                  </a:lnTo>
                  <a:lnTo>
                    <a:pt x="15256226" y="8595208"/>
                  </a:lnTo>
                  <a:lnTo>
                    <a:pt x="15256853" y="8600211"/>
                  </a:lnTo>
                  <a:lnTo>
                    <a:pt x="15265202" y="8606534"/>
                  </a:lnTo>
                  <a:lnTo>
                    <a:pt x="15266874" y="8607247"/>
                  </a:lnTo>
                  <a:lnTo>
                    <a:pt x="15266731" y="8607581"/>
                  </a:lnTo>
                  <a:lnTo>
                    <a:pt x="15270069" y="8609005"/>
                  </a:lnTo>
                  <a:lnTo>
                    <a:pt x="15274069" y="8607949"/>
                  </a:lnTo>
                  <a:lnTo>
                    <a:pt x="15276160" y="8604896"/>
                  </a:lnTo>
                  <a:lnTo>
                    <a:pt x="15278729" y="8601651"/>
                  </a:lnTo>
                  <a:lnTo>
                    <a:pt x="15278101" y="8596649"/>
                  </a:lnTo>
                  <a:lnTo>
                    <a:pt x="15269750" y="8590324"/>
                  </a:lnTo>
                  <a:lnTo>
                    <a:pt x="15266506" y="8587757"/>
                  </a:lnTo>
                  <a:close/>
                </a:path>
                <a:path w="17673320" h="9960610">
                  <a:moveTo>
                    <a:pt x="2188596" y="3007969"/>
                  </a:moveTo>
                  <a:lnTo>
                    <a:pt x="2183927" y="3008740"/>
                  </a:lnTo>
                  <a:lnTo>
                    <a:pt x="2181217" y="3012318"/>
                  </a:lnTo>
                  <a:lnTo>
                    <a:pt x="2178841" y="3016039"/>
                  </a:lnTo>
                  <a:lnTo>
                    <a:pt x="2179611" y="3020708"/>
                  </a:lnTo>
                  <a:lnTo>
                    <a:pt x="2183190" y="3023418"/>
                  </a:lnTo>
                  <a:lnTo>
                    <a:pt x="2188104" y="3026698"/>
                  </a:lnTo>
                  <a:lnTo>
                    <a:pt x="2193112" y="3028834"/>
                  </a:lnTo>
                  <a:lnTo>
                    <a:pt x="2197113" y="3027779"/>
                  </a:lnTo>
                  <a:lnTo>
                    <a:pt x="2199204" y="3024726"/>
                  </a:lnTo>
                  <a:lnTo>
                    <a:pt x="2201581" y="3021004"/>
                  </a:lnTo>
                  <a:lnTo>
                    <a:pt x="2200952" y="3016002"/>
                  </a:lnTo>
                  <a:lnTo>
                    <a:pt x="2197231" y="3013625"/>
                  </a:lnTo>
                  <a:lnTo>
                    <a:pt x="2192317" y="3010345"/>
                  </a:lnTo>
                  <a:lnTo>
                    <a:pt x="2188596" y="3007969"/>
                  </a:lnTo>
                  <a:close/>
                </a:path>
                <a:path w="17673320" h="9960610">
                  <a:moveTo>
                    <a:pt x="9926217" y="6303453"/>
                  </a:moveTo>
                  <a:lnTo>
                    <a:pt x="9921976" y="6303222"/>
                  </a:lnTo>
                  <a:lnTo>
                    <a:pt x="9911682" y="6302383"/>
                  </a:lnTo>
                  <a:lnTo>
                    <a:pt x="9907828" y="6305868"/>
                  </a:lnTo>
                  <a:lnTo>
                    <a:pt x="9907596" y="6310109"/>
                  </a:lnTo>
                  <a:lnTo>
                    <a:pt x="9907316" y="6313541"/>
                  </a:lnTo>
                  <a:lnTo>
                    <a:pt x="9909467" y="6316825"/>
                  </a:lnTo>
                  <a:lnTo>
                    <a:pt x="9913140" y="6318392"/>
                  </a:lnTo>
                  <a:lnTo>
                    <a:pt x="9914951" y="6318770"/>
                  </a:lnTo>
                  <a:lnTo>
                    <a:pt x="9925245" y="6319610"/>
                  </a:lnTo>
                  <a:lnTo>
                    <a:pt x="9929099" y="6316125"/>
                  </a:lnTo>
                  <a:lnTo>
                    <a:pt x="9929330" y="6311883"/>
                  </a:lnTo>
                  <a:lnTo>
                    <a:pt x="9929703" y="6307307"/>
                  </a:lnTo>
                  <a:lnTo>
                    <a:pt x="9926217" y="6303453"/>
                  </a:lnTo>
                  <a:close/>
                </a:path>
                <a:path w="17673320" h="9960610">
                  <a:moveTo>
                    <a:pt x="2115549" y="2956291"/>
                  </a:moveTo>
                  <a:lnTo>
                    <a:pt x="2110546" y="2956919"/>
                  </a:lnTo>
                  <a:lnTo>
                    <a:pt x="2105793" y="2964362"/>
                  </a:lnTo>
                  <a:lnTo>
                    <a:pt x="2106564" y="2969030"/>
                  </a:lnTo>
                  <a:lnTo>
                    <a:pt x="2110142" y="2971741"/>
                  </a:lnTo>
                  <a:lnTo>
                    <a:pt x="2115056" y="2975021"/>
                  </a:lnTo>
                  <a:lnTo>
                    <a:pt x="2120064" y="2977157"/>
                  </a:lnTo>
                  <a:lnTo>
                    <a:pt x="2124065" y="2976101"/>
                  </a:lnTo>
                  <a:lnTo>
                    <a:pt x="2126157" y="2973048"/>
                  </a:lnTo>
                  <a:lnTo>
                    <a:pt x="2128534" y="2969327"/>
                  </a:lnTo>
                  <a:lnTo>
                    <a:pt x="2127763" y="2964658"/>
                  </a:lnTo>
                  <a:lnTo>
                    <a:pt x="2124184" y="2961948"/>
                  </a:lnTo>
                  <a:lnTo>
                    <a:pt x="2119270" y="2958668"/>
                  </a:lnTo>
                  <a:lnTo>
                    <a:pt x="2115549" y="2956291"/>
                  </a:lnTo>
                  <a:close/>
                </a:path>
                <a:path w="17673320" h="9960610">
                  <a:moveTo>
                    <a:pt x="15195551" y="8533026"/>
                  </a:moveTo>
                  <a:lnTo>
                    <a:pt x="15190547" y="8533654"/>
                  </a:lnTo>
                  <a:lnTo>
                    <a:pt x="15185128" y="8540812"/>
                  </a:lnTo>
                  <a:lnTo>
                    <a:pt x="15185754" y="8545814"/>
                  </a:lnTo>
                  <a:lnTo>
                    <a:pt x="15194106" y="8552139"/>
                  </a:lnTo>
                  <a:lnTo>
                    <a:pt x="15195774" y="8552851"/>
                  </a:lnTo>
                  <a:lnTo>
                    <a:pt x="15196251" y="8552658"/>
                  </a:lnTo>
                  <a:lnTo>
                    <a:pt x="15199590" y="8554083"/>
                  </a:lnTo>
                  <a:lnTo>
                    <a:pt x="15203113" y="8553218"/>
                  </a:lnTo>
                  <a:lnTo>
                    <a:pt x="15205538" y="8550308"/>
                  </a:lnTo>
                  <a:lnTo>
                    <a:pt x="15208107" y="8547063"/>
                  </a:lnTo>
                  <a:lnTo>
                    <a:pt x="15207479" y="8542060"/>
                  </a:lnTo>
                  <a:lnTo>
                    <a:pt x="15195551" y="8533026"/>
                  </a:lnTo>
                  <a:close/>
                </a:path>
                <a:path w="17673320" h="9960610">
                  <a:moveTo>
                    <a:pt x="10014915" y="6310117"/>
                  </a:moveTo>
                  <a:lnTo>
                    <a:pt x="10010674" y="6309886"/>
                  </a:lnTo>
                  <a:lnTo>
                    <a:pt x="10004956" y="6309420"/>
                  </a:lnTo>
                  <a:lnTo>
                    <a:pt x="10000713" y="6309189"/>
                  </a:lnTo>
                  <a:lnTo>
                    <a:pt x="9996859" y="6312674"/>
                  </a:lnTo>
                  <a:lnTo>
                    <a:pt x="9996628" y="6316915"/>
                  </a:lnTo>
                  <a:lnTo>
                    <a:pt x="9996682" y="6320490"/>
                  </a:lnTo>
                  <a:lnTo>
                    <a:pt x="9998496" y="6323631"/>
                  </a:lnTo>
                  <a:lnTo>
                    <a:pt x="10001501" y="6324913"/>
                  </a:lnTo>
                  <a:lnTo>
                    <a:pt x="10001644" y="6324579"/>
                  </a:lnTo>
                  <a:lnTo>
                    <a:pt x="10002312" y="6324864"/>
                  </a:lnTo>
                  <a:lnTo>
                    <a:pt x="10004123" y="6325242"/>
                  </a:lnTo>
                  <a:lnTo>
                    <a:pt x="10009844" y="6325710"/>
                  </a:lnTo>
                  <a:lnTo>
                    <a:pt x="10014085" y="6325941"/>
                  </a:lnTo>
                  <a:lnTo>
                    <a:pt x="10017940" y="6322456"/>
                  </a:lnTo>
                  <a:lnTo>
                    <a:pt x="10018401" y="6313972"/>
                  </a:lnTo>
                  <a:lnTo>
                    <a:pt x="10014915" y="6310117"/>
                  </a:lnTo>
                  <a:close/>
                </a:path>
                <a:path w="17673320" h="9960610">
                  <a:moveTo>
                    <a:pt x="2043930" y="2904040"/>
                  </a:moveTo>
                  <a:lnTo>
                    <a:pt x="2039261" y="2904810"/>
                  </a:lnTo>
                  <a:lnTo>
                    <a:pt x="2033841" y="2911968"/>
                  </a:lnTo>
                  <a:lnTo>
                    <a:pt x="2034611" y="2916637"/>
                  </a:lnTo>
                  <a:lnTo>
                    <a:pt x="2042961" y="2922961"/>
                  </a:lnTo>
                  <a:lnTo>
                    <a:pt x="2044631" y="2923673"/>
                  </a:lnTo>
                  <a:lnTo>
                    <a:pt x="2044488" y="2924006"/>
                  </a:lnTo>
                  <a:lnTo>
                    <a:pt x="2047827" y="2925430"/>
                  </a:lnTo>
                  <a:lnTo>
                    <a:pt x="2051827" y="2924375"/>
                  </a:lnTo>
                  <a:lnTo>
                    <a:pt x="2053919" y="2921322"/>
                  </a:lnTo>
                  <a:lnTo>
                    <a:pt x="2056629" y="2917743"/>
                  </a:lnTo>
                  <a:lnTo>
                    <a:pt x="2055859" y="2913074"/>
                  </a:lnTo>
                  <a:lnTo>
                    <a:pt x="2043930" y="2904040"/>
                  </a:lnTo>
                  <a:close/>
                </a:path>
                <a:path w="17673320" h="9960610">
                  <a:moveTo>
                    <a:pt x="15125118" y="8478913"/>
                  </a:moveTo>
                  <a:lnTo>
                    <a:pt x="15120117" y="8479542"/>
                  </a:lnTo>
                  <a:lnTo>
                    <a:pt x="15114696" y="8486699"/>
                  </a:lnTo>
                  <a:lnTo>
                    <a:pt x="15115324" y="8491702"/>
                  </a:lnTo>
                  <a:lnTo>
                    <a:pt x="15123676" y="8498027"/>
                  </a:lnTo>
                  <a:lnTo>
                    <a:pt x="15129017" y="8500305"/>
                  </a:lnTo>
                  <a:lnTo>
                    <a:pt x="15132540" y="8499440"/>
                  </a:lnTo>
                  <a:lnTo>
                    <a:pt x="15134966" y="8496529"/>
                  </a:lnTo>
                  <a:lnTo>
                    <a:pt x="15137676" y="8492951"/>
                  </a:lnTo>
                  <a:lnTo>
                    <a:pt x="15137049" y="8487948"/>
                  </a:lnTo>
                  <a:lnTo>
                    <a:pt x="15125118" y="8478913"/>
                  </a:lnTo>
                  <a:close/>
                </a:path>
                <a:path w="17673320" h="9960610">
                  <a:moveTo>
                    <a:pt x="1972454" y="2851454"/>
                  </a:moveTo>
                  <a:lnTo>
                    <a:pt x="1967451" y="2852082"/>
                  </a:lnTo>
                  <a:lnTo>
                    <a:pt x="1964741" y="2855661"/>
                  </a:lnTo>
                  <a:lnTo>
                    <a:pt x="1962173" y="2858906"/>
                  </a:lnTo>
                  <a:lnTo>
                    <a:pt x="1962801" y="2863909"/>
                  </a:lnTo>
                  <a:lnTo>
                    <a:pt x="1971151" y="2870233"/>
                  </a:lnTo>
                  <a:lnTo>
                    <a:pt x="1972820" y="2870945"/>
                  </a:lnTo>
                  <a:lnTo>
                    <a:pt x="1972678" y="2871279"/>
                  </a:lnTo>
                  <a:lnTo>
                    <a:pt x="1976016" y="2872702"/>
                  </a:lnTo>
                  <a:lnTo>
                    <a:pt x="1980017" y="2871647"/>
                  </a:lnTo>
                  <a:lnTo>
                    <a:pt x="1982109" y="2868594"/>
                  </a:lnTo>
                  <a:lnTo>
                    <a:pt x="1984677" y="2865349"/>
                  </a:lnTo>
                  <a:lnTo>
                    <a:pt x="1984049" y="2860346"/>
                  </a:lnTo>
                  <a:lnTo>
                    <a:pt x="1975699" y="2854022"/>
                  </a:lnTo>
                  <a:lnTo>
                    <a:pt x="1972454" y="2851454"/>
                  </a:lnTo>
                  <a:close/>
                </a:path>
                <a:path w="17673320" h="9960610">
                  <a:moveTo>
                    <a:pt x="10103421" y="6316306"/>
                  </a:moveTo>
                  <a:lnTo>
                    <a:pt x="10099179" y="6316074"/>
                  </a:lnTo>
                  <a:lnTo>
                    <a:pt x="10093461" y="6315608"/>
                  </a:lnTo>
                  <a:lnTo>
                    <a:pt x="10089220" y="6315377"/>
                  </a:lnTo>
                  <a:lnTo>
                    <a:pt x="10085365" y="6318862"/>
                  </a:lnTo>
                  <a:lnTo>
                    <a:pt x="10085134" y="6323104"/>
                  </a:lnTo>
                  <a:lnTo>
                    <a:pt x="10085330" y="6326344"/>
                  </a:lnTo>
                  <a:lnTo>
                    <a:pt x="10102591" y="6332128"/>
                  </a:lnTo>
                  <a:lnTo>
                    <a:pt x="10106445" y="6328643"/>
                  </a:lnTo>
                  <a:lnTo>
                    <a:pt x="10106908" y="6320160"/>
                  </a:lnTo>
                  <a:lnTo>
                    <a:pt x="10103421" y="6316306"/>
                  </a:lnTo>
                  <a:close/>
                </a:path>
                <a:path w="17673320" h="9960610">
                  <a:moveTo>
                    <a:pt x="15054499" y="8424326"/>
                  </a:moveTo>
                  <a:lnTo>
                    <a:pt x="15049495" y="8424953"/>
                  </a:lnTo>
                  <a:lnTo>
                    <a:pt x="15046785" y="8428532"/>
                  </a:lnTo>
                  <a:lnTo>
                    <a:pt x="15043740" y="8431969"/>
                  </a:lnTo>
                  <a:lnTo>
                    <a:pt x="15044368" y="8436971"/>
                  </a:lnTo>
                  <a:lnTo>
                    <a:pt x="15052719" y="8443295"/>
                  </a:lnTo>
                  <a:lnTo>
                    <a:pt x="15054722" y="8444149"/>
                  </a:lnTo>
                  <a:lnTo>
                    <a:pt x="15054914" y="8444626"/>
                  </a:lnTo>
                  <a:lnTo>
                    <a:pt x="15058251" y="8446050"/>
                  </a:lnTo>
                  <a:lnTo>
                    <a:pt x="15061776" y="8445186"/>
                  </a:lnTo>
                  <a:lnTo>
                    <a:pt x="15064202" y="8442275"/>
                  </a:lnTo>
                  <a:lnTo>
                    <a:pt x="15066911" y="8438696"/>
                  </a:lnTo>
                  <a:lnTo>
                    <a:pt x="15066285" y="8433694"/>
                  </a:lnTo>
                  <a:lnTo>
                    <a:pt x="15057935" y="8427370"/>
                  </a:lnTo>
                  <a:lnTo>
                    <a:pt x="15054499" y="8424326"/>
                  </a:lnTo>
                  <a:close/>
                </a:path>
                <a:path w="17673320" h="9960610">
                  <a:moveTo>
                    <a:pt x="1901071" y="2797725"/>
                  </a:moveTo>
                  <a:lnTo>
                    <a:pt x="1896068" y="2798353"/>
                  </a:lnTo>
                  <a:lnTo>
                    <a:pt x="1893358" y="2801932"/>
                  </a:lnTo>
                  <a:lnTo>
                    <a:pt x="1890790" y="2805177"/>
                  </a:lnTo>
                  <a:lnTo>
                    <a:pt x="1891418" y="2810179"/>
                  </a:lnTo>
                  <a:lnTo>
                    <a:pt x="1899768" y="2816504"/>
                  </a:lnTo>
                  <a:lnTo>
                    <a:pt x="1901437" y="2817216"/>
                  </a:lnTo>
                  <a:lnTo>
                    <a:pt x="1901295" y="2817549"/>
                  </a:lnTo>
                  <a:lnTo>
                    <a:pt x="1904633" y="2818973"/>
                  </a:lnTo>
                  <a:lnTo>
                    <a:pt x="1908634" y="2817918"/>
                  </a:lnTo>
                  <a:lnTo>
                    <a:pt x="1910726" y="2814864"/>
                  </a:lnTo>
                  <a:lnTo>
                    <a:pt x="1913294" y="2811620"/>
                  </a:lnTo>
                  <a:lnTo>
                    <a:pt x="1912666" y="2806617"/>
                  </a:lnTo>
                  <a:lnTo>
                    <a:pt x="1904316" y="2800293"/>
                  </a:lnTo>
                  <a:lnTo>
                    <a:pt x="1901071" y="2797725"/>
                  </a:lnTo>
                  <a:close/>
                </a:path>
                <a:path w="17673320" h="9960610">
                  <a:moveTo>
                    <a:pt x="14984493" y="8369212"/>
                  </a:moveTo>
                  <a:lnTo>
                    <a:pt x="14979492" y="8369840"/>
                  </a:lnTo>
                  <a:lnTo>
                    <a:pt x="14976782" y="8373418"/>
                  </a:lnTo>
                  <a:lnTo>
                    <a:pt x="14973737" y="8376855"/>
                  </a:lnTo>
                  <a:lnTo>
                    <a:pt x="14974365" y="8381858"/>
                  </a:lnTo>
                  <a:lnTo>
                    <a:pt x="14982716" y="8388182"/>
                  </a:lnTo>
                  <a:lnTo>
                    <a:pt x="14984719" y="8389036"/>
                  </a:lnTo>
                  <a:lnTo>
                    <a:pt x="14984577" y="8389370"/>
                  </a:lnTo>
                  <a:lnTo>
                    <a:pt x="14987914" y="8390794"/>
                  </a:lnTo>
                  <a:lnTo>
                    <a:pt x="14991439" y="8389930"/>
                  </a:lnTo>
                  <a:lnTo>
                    <a:pt x="14993863" y="8387019"/>
                  </a:lnTo>
                  <a:lnTo>
                    <a:pt x="14996908" y="8383582"/>
                  </a:lnTo>
                  <a:lnTo>
                    <a:pt x="14996282" y="8378580"/>
                  </a:lnTo>
                  <a:lnTo>
                    <a:pt x="14987929" y="8372256"/>
                  </a:lnTo>
                  <a:lnTo>
                    <a:pt x="14984493" y="8369212"/>
                  </a:lnTo>
                  <a:close/>
                </a:path>
                <a:path w="17673320" h="9960610">
                  <a:moveTo>
                    <a:pt x="10192973" y="6320967"/>
                  </a:moveTo>
                  <a:lnTo>
                    <a:pt x="10188731" y="6320736"/>
                  </a:lnTo>
                  <a:lnTo>
                    <a:pt x="10182871" y="6320604"/>
                  </a:lnTo>
                  <a:lnTo>
                    <a:pt x="10178629" y="6320372"/>
                  </a:lnTo>
                  <a:lnTo>
                    <a:pt x="10174775" y="6323858"/>
                  </a:lnTo>
                  <a:lnTo>
                    <a:pt x="10174543" y="6328099"/>
                  </a:lnTo>
                  <a:lnTo>
                    <a:pt x="10174263" y="6331531"/>
                  </a:lnTo>
                  <a:lnTo>
                    <a:pt x="10176220" y="6334338"/>
                  </a:lnTo>
                  <a:lnTo>
                    <a:pt x="10180227" y="6336047"/>
                  </a:lnTo>
                  <a:lnTo>
                    <a:pt x="10182039" y="6336426"/>
                  </a:lnTo>
                  <a:lnTo>
                    <a:pt x="10187902" y="6336559"/>
                  </a:lnTo>
                  <a:lnTo>
                    <a:pt x="10192143" y="6336791"/>
                  </a:lnTo>
                  <a:lnTo>
                    <a:pt x="10195997" y="6333305"/>
                  </a:lnTo>
                  <a:lnTo>
                    <a:pt x="10196459" y="6324822"/>
                  </a:lnTo>
                  <a:lnTo>
                    <a:pt x="10192973" y="6320967"/>
                  </a:lnTo>
                  <a:close/>
                </a:path>
                <a:path w="17673320" h="9960610">
                  <a:moveTo>
                    <a:pt x="1830306" y="2743471"/>
                  </a:moveTo>
                  <a:lnTo>
                    <a:pt x="1825304" y="2744099"/>
                  </a:lnTo>
                  <a:lnTo>
                    <a:pt x="1819883" y="2751256"/>
                  </a:lnTo>
                  <a:lnTo>
                    <a:pt x="1820511" y="2756259"/>
                  </a:lnTo>
                  <a:lnTo>
                    <a:pt x="1828861" y="2762583"/>
                  </a:lnTo>
                  <a:lnTo>
                    <a:pt x="1834203" y="2764861"/>
                  </a:lnTo>
                  <a:lnTo>
                    <a:pt x="1837727" y="2763997"/>
                  </a:lnTo>
                  <a:lnTo>
                    <a:pt x="1840153" y="2761086"/>
                  </a:lnTo>
                  <a:lnTo>
                    <a:pt x="1842863" y="2757507"/>
                  </a:lnTo>
                  <a:lnTo>
                    <a:pt x="1842235" y="2752505"/>
                  </a:lnTo>
                  <a:lnTo>
                    <a:pt x="1830306" y="2743471"/>
                  </a:lnTo>
                  <a:close/>
                </a:path>
                <a:path w="17673320" h="9960610">
                  <a:moveTo>
                    <a:pt x="14914348" y="8314432"/>
                  </a:moveTo>
                  <a:lnTo>
                    <a:pt x="14909489" y="8314726"/>
                  </a:lnTo>
                  <a:lnTo>
                    <a:pt x="14904068" y="8321884"/>
                  </a:lnTo>
                  <a:lnTo>
                    <a:pt x="14904361" y="8326744"/>
                  </a:lnTo>
                  <a:lnTo>
                    <a:pt x="14912713" y="8333068"/>
                  </a:lnTo>
                  <a:lnTo>
                    <a:pt x="14914716" y="8333922"/>
                  </a:lnTo>
                  <a:lnTo>
                    <a:pt x="14914238" y="8334114"/>
                  </a:lnTo>
                  <a:lnTo>
                    <a:pt x="14917577" y="8335538"/>
                  </a:lnTo>
                  <a:lnTo>
                    <a:pt x="14921103" y="8334674"/>
                  </a:lnTo>
                  <a:lnTo>
                    <a:pt x="14923529" y="8331763"/>
                  </a:lnTo>
                  <a:lnTo>
                    <a:pt x="14926239" y="8328185"/>
                  </a:lnTo>
                  <a:lnTo>
                    <a:pt x="14925943" y="8323324"/>
                  </a:lnTo>
                  <a:lnTo>
                    <a:pt x="14922365" y="8320613"/>
                  </a:lnTo>
                  <a:lnTo>
                    <a:pt x="14917926" y="8317142"/>
                  </a:lnTo>
                  <a:lnTo>
                    <a:pt x="14914348" y="8314432"/>
                  </a:lnTo>
                  <a:close/>
                </a:path>
                <a:path w="17673320" h="9960610">
                  <a:moveTo>
                    <a:pt x="10281999" y="6325009"/>
                  </a:moveTo>
                  <a:lnTo>
                    <a:pt x="10277757" y="6324779"/>
                  </a:lnTo>
                  <a:lnTo>
                    <a:pt x="10271897" y="6324646"/>
                  </a:lnTo>
                  <a:lnTo>
                    <a:pt x="10267322" y="6324272"/>
                  </a:lnTo>
                  <a:lnTo>
                    <a:pt x="10263801" y="6327900"/>
                  </a:lnTo>
                  <a:lnTo>
                    <a:pt x="10263570" y="6332142"/>
                  </a:lnTo>
                  <a:lnTo>
                    <a:pt x="10263289" y="6335573"/>
                  </a:lnTo>
                  <a:lnTo>
                    <a:pt x="10265248" y="6338382"/>
                  </a:lnTo>
                  <a:lnTo>
                    <a:pt x="10269255" y="6340091"/>
                  </a:lnTo>
                  <a:lnTo>
                    <a:pt x="10271065" y="6340468"/>
                  </a:lnTo>
                  <a:lnTo>
                    <a:pt x="10276927" y="6340602"/>
                  </a:lnTo>
                  <a:lnTo>
                    <a:pt x="10281502" y="6340975"/>
                  </a:lnTo>
                  <a:lnTo>
                    <a:pt x="10285023" y="6337348"/>
                  </a:lnTo>
                  <a:lnTo>
                    <a:pt x="10285254" y="6333106"/>
                  </a:lnTo>
                  <a:lnTo>
                    <a:pt x="10285628" y="6328531"/>
                  </a:lnTo>
                  <a:lnTo>
                    <a:pt x="10281999" y="6325009"/>
                  </a:lnTo>
                  <a:close/>
                </a:path>
                <a:path w="17673320" h="9960610">
                  <a:moveTo>
                    <a:pt x="1759827" y="2688548"/>
                  </a:moveTo>
                  <a:lnTo>
                    <a:pt x="1754824" y="2689177"/>
                  </a:lnTo>
                  <a:lnTo>
                    <a:pt x="1749403" y="2696334"/>
                  </a:lnTo>
                  <a:lnTo>
                    <a:pt x="1749698" y="2701195"/>
                  </a:lnTo>
                  <a:lnTo>
                    <a:pt x="1758048" y="2707518"/>
                  </a:lnTo>
                  <a:lnTo>
                    <a:pt x="1760051" y="2708372"/>
                  </a:lnTo>
                  <a:lnTo>
                    <a:pt x="1759908" y="2708707"/>
                  </a:lnTo>
                  <a:lnTo>
                    <a:pt x="1763246" y="2710131"/>
                  </a:lnTo>
                  <a:lnTo>
                    <a:pt x="1766772" y="2709267"/>
                  </a:lnTo>
                  <a:lnTo>
                    <a:pt x="1769197" y="2706355"/>
                  </a:lnTo>
                  <a:lnTo>
                    <a:pt x="1771907" y="2702777"/>
                  </a:lnTo>
                  <a:lnTo>
                    <a:pt x="1771613" y="2697917"/>
                  </a:lnTo>
                  <a:lnTo>
                    <a:pt x="1763263" y="2691593"/>
                  </a:lnTo>
                  <a:lnTo>
                    <a:pt x="1759827" y="2688548"/>
                  </a:lnTo>
                  <a:close/>
                </a:path>
                <a:path w="17673320" h="9960610">
                  <a:moveTo>
                    <a:pt x="14844487" y="8258985"/>
                  </a:moveTo>
                  <a:lnTo>
                    <a:pt x="14839628" y="8259279"/>
                  </a:lnTo>
                  <a:lnTo>
                    <a:pt x="14834207" y="8266436"/>
                  </a:lnTo>
                  <a:lnTo>
                    <a:pt x="14834500" y="8271297"/>
                  </a:lnTo>
                  <a:lnTo>
                    <a:pt x="14842852" y="8277621"/>
                  </a:lnTo>
                  <a:lnTo>
                    <a:pt x="14844855" y="8278475"/>
                  </a:lnTo>
                  <a:lnTo>
                    <a:pt x="14844378" y="8278666"/>
                  </a:lnTo>
                  <a:lnTo>
                    <a:pt x="14847717" y="8280091"/>
                  </a:lnTo>
                  <a:lnTo>
                    <a:pt x="14851240" y="8279226"/>
                  </a:lnTo>
                  <a:lnTo>
                    <a:pt x="14853665" y="8276315"/>
                  </a:lnTo>
                  <a:lnTo>
                    <a:pt x="14856376" y="8272737"/>
                  </a:lnTo>
                  <a:lnTo>
                    <a:pt x="14856083" y="8267876"/>
                  </a:lnTo>
                  <a:lnTo>
                    <a:pt x="14852504" y="8265166"/>
                  </a:lnTo>
                  <a:lnTo>
                    <a:pt x="14848065" y="8261694"/>
                  </a:lnTo>
                  <a:lnTo>
                    <a:pt x="14844487" y="8258985"/>
                  </a:lnTo>
                  <a:close/>
                </a:path>
                <a:path w="17673320" h="9960610">
                  <a:moveTo>
                    <a:pt x="1690157" y="2633577"/>
                  </a:moveTo>
                  <a:lnTo>
                    <a:pt x="1685296" y="2633872"/>
                  </a:lnTo>
                  <a:lnTo>
                    <a:pt x="1679876" y="2641029"/>
                  </a:lnTo>
                  <a:lnTo>
                    <a:pt x="1680170" y="2645890"/>
                  </a:lnTo>
                  <a:lnTo>
                    <a:pt x="1683749" y="2648600"/>
                  </a:lnTo>
                  <a:lnTo>
                    <a:pt x="1688187" y="2652071"/>
                  </a:lnTo>
                  <a:lnTo>
                    <a:pt x="1690190" y="2652925"/>
                  </a:lnTo>
                  <a:lnTo>
                    <a:pt x="1690047" y="2653259"/>
                  </a:lnTo>
                  <a:lnTo>
                    <a:pt x="1693386" y="2654683"/>
                  </a:lnTo>
                  <a:lnTo>
                    <a:pt x="1696911" y="2653819"/>
                  </a:lnTo>
                  <a:lnTo>
                    <a:pt x="1699336" y="2650908"/>
                  </a:lnTo>
                  <a:lnTo>
                    <a:pt x="1702046" y="2647330"/>
                  </a:lnTo>
                  <a:lnTo>
                    <a:pt x="1701752" y="2642469"/>
                  </a:lnTo>
                  <a:lnTo>
                    <a:pt x="1698173" y="2639759"/>
                  </a:lnTo>
                  <a:lnTo>
                    <a:pt x="1693736" y="2636287"/>
                  </a:lnTo>
                  <a:lnTo>
                    <a:pt x="1690157" y="2633577"/>
                  </a:lnTo>
                  <a:close/>
                </a:path>
                <a:path w="17673320" h="9960610">
                  <a:moveTo>
                    <a:pt x="10370644" y="6328100"/>
                  </a:moveTo>
                  <a:lnTo>
                    <a:pt x="10366403" y="6327869"/>
                  </a:lnTo>
                  <a:lnTo>
                    <a:pt x="10360540" y="6327736"/>
                  </a:lnTo>
                  <a:lnTo>
                    <a:pt x="10356299" y="6327505"/>
                  </a:lnTo>
                  <a:lnTo>
                    <a:pt x="10352778" y="6331133"/>
                  </a:lnTo>
                  <a:lnTo>
                    <a:pt x="10352547" y="6335374"/>
                  </a:lnTo>
                  <a:lnTo>
                    <a:pt x="10352267" y="6338807"/>
                  </a:lnTo>
                  <a:lnTo>
                    <a:pt x="10354225" y="6341615"/>
                  </a:lnTo>
                  <a:lnTo>
                    <a:pt x="10357230" y="6342896"/>
                  </a:lnTo>
                  <a:lnTo>
                    <a:pt x="10357373" y="6342562"/>
                  </a:lnTo>
                  <a:lnTo>
                    <a:pt x="10358374" y="6342989"/>
                  </a:lnTo>
                  <a:lnTo>
                    <a:pt x="10360186" y="6343368"/>
                  </a:lnTo>
                  <a:lnTo>
                    <a:pt x="10366046" y="6343501"/>
                  </a:lnTo>
                  <a:lnTo>
                    <a:pt x="10370288" y="6343731"/>
                  </a:lnTo>
                  <a:lnTo>
                    <a:pt x="10373808" y="6340104"/>
                  </a:lnTo>
                  <a:lnTo>
                    <a:pt x="10374270" y="6331620"/>
                  </a:lnTo>
                  <a:lnTo>
                    <a:pt x="10370644" y="6328100"/>
                  </a:lnTo>
                  <a:close/>
                </a:path>
                <a:path w="17673320" h="9960610">
                  <a:moveTo>
                    <a:pt x="14774626" y="8203538"/>
                  </a:moveTo>
                  <a:lnTo>
                    <a:pt x="14769768" y="8203832"/>
                  </a:lnTo>
                  <a:lnTo>
                    <a:pt x="14764346" y="8210989"/>
                  </a:lnTo>
                  <a:lnTo>
                    <a:pt x="14764640" y="8215849"/>
                  </a:lnTo>
                  <a:lnTo>
                    <a:pt x="14772991" y="8222174"/>
                  </a:lnTo>
                  <a:lnTo>
                    <a:pt x="14774994" y="8223028"/>
                  </a:lnTo>
                  <a:lnTo>
                    <a:pt x="14774517" y="8223219"/>
                  </a:lnTo>
                  <a:lnTo>
                    <a:pt x="14777856" y="8224644"/>
                  </a:lnTo>
                  <a:lnTo>
                    <a:pt x="14781379" y="8223779"/>
                  </a:lnTo>
                  <a:lnTo>
                    <a:pt x="14783805" y="8220868"/>
                  </a:lnTo>
                  <a:lnTo>
                    <a:pt x="14786515" y="8217289"/>
                  </a:lnTo>
                  <a:lnTo>
                    <a:pt x="14786222" y="8212429"/>
                  </a:lnTo>
                  <a:lnTo>
                    <a:pt x="14782644" y="8209719"/>
                  </a:lnTo>
                  <a:lnTo>
                    <a:pt x="14778205" y="8206247"/>
                  </a:lnTo>
                  <a:lnTo>
                    <a:pt x="14774626" y="8203538"/>
                  </a:lnTo>
                  <a:close/>
                </a:path>
                <a:path w="17673320" h="9960610">
                  <a:moveTo>
                    <a:pt x="1621533" y="2577079"/>
                  </a:moveTo>
                  <a:lnTo>
                    <a:pt x="1616339" y="2577231"/>
                  </a:lnTo>
                  <a:lnTo>
                    <a:pt x="1613629" y="2580810"/>
                  </a:lnTo>
                  <a:lnTo>
                    <a:pt x="1611061" y="2584054"/>
                  </a:lnTo>
                  <a:lnTo>
                    <a:pt x="1611212" y="2589249"/>
                  </a:lnTo>
                  <a:lnTo>
                    <a:pt x="1614792" y="2591959"/>
                  </a:lnTo>
                  <a:lnTo>
                    <a:pt x="1619087" y="2595764"/>
                  </a:lnTo>
                  <a:lnTo>
                    <a:pt x="1621090" y="2596619"/>
                  </a:lnTo>
                  <a:lnTo>
                    <a:pt x="1620947" y="2596952"/>
                  </a:lnTo>
                  <a:lnTo>
                    <a:pt x="1624285" y="2598376"/>
                  </a:lnTo>
                  <a:lnTo>
                    <a:pt x="1627953" y="2597179"/>
                  </a:lnTo>
                  <a:lnTo>
                    <a:pt x="1630236" y="2594602"/>
                  </a:lnTo>
                  <a:lnTo>
                    <a:pt x="1632804" y="2591357"/>
                  </a:lnTo>
                  <a:lnTo>
                    <a:pt x="1632652" y="2586162"/>
                  </a:lnTo>
                  <a:lnTo>
                    <a:pt x="1629074" y="2583452"/>
                  </a:lnTo>
                  <a:lnTo>
                    <a:pt x="1624778" y="2579647"/>
                  </a:lnTo>
                  <a:lnTo>
                    <a:pt x="1621533" y="2577079"/>
                  </a:lnTo>
                  <a:close/>
                </a:path>
                <a:path w="17673320" h="9960610">
                  <a:moveTo>
                    <a:pt x="14705718" y="8147707"/>
                  </a:moveTo>
                  <a:lnTo>
                    <a:pt x="14700857" y="8148001"/>
                  </a:lnTo>
                  <a:lnTo>
                    <a:pt x="14695437" y="8155159"/>
                  </a:lnTo>
                  <a:lnTo>
                    <a:pt x="14695732" y="8160019"/>
                  </a:lnTo>
                  <a:lnTo>
                    <a:pt x="14699310" y="8162729"/>
                  </a:lnTo>
                  <a:lnTo>
                    <a:pt x="14703747" y="8166200"/>
                  </a:lnTo>
                  <a:lnTo>
                    <a:pt x="14705750" y="8167054"/>
                  </a:lnTo>
                  <a:lnTo>
                    <a:pt x="14705607" y="8167389"/>
                  </a:lnTo>
                  <a:lnTo>
                    <a:pt x="14708945" y="8168813"/>
                  </a:lnTo>
                  <a:lnTo>
                    <a:pt x="14712472" y="8167949"/>
                  </a:lnTo>
                  <a:lnTo>
                    <a:pt x="14714897" y="8165038"/>
                  </a:lnTo>
                  <a:lnTo>
                    <a:pt x="14717607" y="8161459"/>
                  </a:lnTo>
                  <a:lnTo>
                    <a:pt x="14717312" y="8156599"/>
                  </a:lnTo>
                  <a:lnTo>
                    <a:pt x="14713734" y="8153888"/>
                  </a:lnTo>
                  <a:lnTo>
                    <a:pt x="14709296" y="8150417"/>
                  </a:lnTo>
                  <a:lnTo>
                    <a:pt x="14705718" y="8147707"/>
                  </a:lnTo>
                  <a:close/>
                </a:path>
                <a:path w="17673320" h="9960610">
                  <a:moveTo>
                    <a:pt x="10459763" y="6330998"/>
                  </a:moveTo>
                  <a:lnTo>
                    <a:pt x="10455522" y="6330768"/>
                  </a:lnTo>
                  <a:lnTo>
                    <a:pt x="10449661" y="6330636"/>
                  </a:lnTo>
                  <a:lnTo>
                    <a:pt x="10445419" y="6330404"/>
                  </a:lnTo>
                  <a:lnTo>
                    <a:pt x="10441899" y="6334033"/>
                  </a:lnTo>
                  <a:lnTo>
                    <a:pt x="10441667" y="6338273"/>
                  </a:lnTo>
                  <a:lnTo>
                    <a:pt x="10441387" y="6341705"/>
                  </a:lnTo>
                  <a:lnTo>
                    <a:pt x="10443344" y="6344513"/>
                  </a:lnTo>
                  <a:lnTo>
                    <a:pt x="10447351" y="6346222"/>
                  </a:lnTo>
                  <a:lnTo>
                    <a:pt x="10455168" y="6346400"/>
                  </a:lnTo>
                  <a:lnTo>
                    <a:pt x="10459743" y="6346773"/>
                  </a:lnTo>
                  <a:lnTo>
                    <a:pt x="10462930" y="6343003"/>
                  </a:lnTo>
                  <a:lnTo>
                    <a:pt x="10463161" y="6338762"/>
                  </a:lnTo>
                  <a:lnTo>
                    <a:pt x="10463534" y="6334186"/>
                  </a:lnTo>
                  <a:lnTo>
                    <a:pt x="10459763" y="6330998"/>
                  </a:lnTo>
                  <a:close/>
                </a:path>
                <a:path w="17673320" h="9960610">
                  <a:moveTo>
                    <a:pt x="1553528" y="2520056"/>
                  </a:moveTo>
                  <a:lnTo>
                    <a:pt x="1548668" y="2520350"/>
                  </a:lnTo>
                  <a:lnTo>
                    <a:pt x="1545624" y="2523787"/>
                  </a:lnTo>
                  <a:lnTo>
                    <a:pt x="1542722" y="2526889"/>
                  </a:lnTo>
                  <a:lnTo>
                    <a:pt x="1543016" y="2531750"/>
                  </a:lnTo>
                  <a:lnTo>
                    <a:pt x="1550748" y="2538598"/>
                  </a:lnTo>
                  <a:lnTo>
                    <a:pt x="1552751" y="2539453"/>
                  </a:lnTo>
                  <a:lnTo>
                    <a:pt x="1552609" y="2539787"/>
                  </a:lnTo>
                  <a:lnTo>
                    <a:pt x="1555613" y="2541069"/>
                  </a:lnTo>
                  <a:lnTo>
                    <a:pt x="1559471" y="2540347"/>
                  </a:lnTo>
                  <a:lnTo>
                    <a:pt x="1561755" y="2537770"/>
                  </a:lnTo>
                  <a:lnTo>
                    <a:pt x="1564656" y="2534668"/>
                  </a:lnTo>
                  <a:lnTo>
                    <a:pt x="1564362" y="2529807"/>
                  </a:lnTo>
                  <a:lnTo>
                    <a:pt x="1556631" y="2522958"/>
                  </a:lnTo>
                  <a:lnTo>
                    <a:pt x="1553528" y="2520056"/>
                  </a:lnTo>
                  <a:close/>
                </a:path>
                <a:path w="17673320" h="9960610">
                  <a:moveTo>
                    <a:pt x="14636142" y="8091592"/>
                  </a:moveTo>
                  <a:lnTo>
                    <a:pt x="14631281" y="8091886"/>
                  </a:lnTo>
                  <a:lnTo>
                    <a:pt x="14625861" y="8099044"/>
                  </a:lnTo>
                  <a:lnTo>
                    <a:pt x="14626156" y="8103904"/>
                  </a:lnTo>
                  <a:lnTo>
                    <a:pt x="14629734" y="8106614"/>
                  </a:lnTo>
                  <a:lnTo>
                    <a:pt x="14634171" y="8110085"/>
                  </a:lnTo>
                  <a:lnTo>
                    <a:pt x="14636174" y="8110939"/>
                  </a:lnTo>
                  <a:lnTo>
                    <a:pt x="14636031" y="8111274"/>
                  </a:lnTo>
                  <a:lnTo>
                    <a:pt x="14639369" y="8112698"/>
                  </a:lnTo>
                  <a:lnTo>
                    <a:pt x="14642895" y="8111834"/>
                  </a:lnTo>
                  <a:lnTo>
                    <a:pt x="14645321" y="8108923"/>
                  </a:lnTo>
                  <a:lnTo>
                    <a:pt x="14648031" y="8105344"/>
                  </a:lnTo>
                  <a:lnTo>
                    <a:pt x="14647736" y="8100484"/>
                  </a:lnTo>
                  <a:lnTo>
                    <a:pt x="14644157" y="8097773"/>
                  </a:lnTo>
                  <a:lnTo>
                    <a:pt x="14639720" y="8094302"/>
                  </a:lnTo>
                  <a:lnTo>
                    <a:pt x="14636142" y="8091592"/>
                  </a:lnTo>
                  <a:close/>
                </a:path>
                <a:path w="17673320" h="9960610">
                  <a:moveTo>
                    <a:pt x="10548978" y="6332755"/>
                  </a:moveTo>
                  <a:lnTo>
                    <a:pt x="10544735" y="6332523"/>
                  </a:lnTo>
                  <a:lnTo>
                    <a:pt x="10538873" y="6332389"/>
                  </a:lnTo>
                  <a:lnTo>
                    <a:pt x="10534297" y="6332016"/>
                  </a:lnTo>
                  <a:lnTo>
                    <a:pt x="10530778" y="6335644"/>
                  </a:lnTo>
                  <a:lnTo>
                    <a:pt x="10530880" y="6340028"/>
                  </a:lnTo>
                  <a:lnTo>
                    <a:pt x="10530600" y="6343460"/>
                  </a:lnTo>
                  <a:lnTo>
                    <a:pt x="10532559" y="6346268"/>
                  </a:lnTo>
                  <a:lnTo>
                    <a:pt x="10536565" y="6347977"/>
                  </a:lnTo>
                  <a:lnTo>
                    <a:pt x="10544380" y="6348155"/>
                  </a:lnTo>
                  <a:lnTo>
                    <a:pt x="10548955" y="6348529"/>
                  </a:lnTo>
                  <a:lnTo>
                    <a:pt x="10552475" y="6344900"/>
                  </a:lnTo>
                  <a:lnTo>
                    <a:pt x="10552373" y="6340516"/>
                  </a:lnTo>
                  <a:lnTo>
                    <a:pt x="10552747" y="6335941"/>
                  </a:lnTo>
                  <a:lnTo>
                    <a:pt x="10548978" y="6332755"/>
                  </a:lnTo>
                  <a:close/>
                </a:path>
                <a:path w="17673320" h="9960610">
                  <a:moveTo>
                    <a:pt x="1485616" y="2461889"/>
                  </a:moveTo>
                  <a:lnTo>
                    <a:pt x="1480613" y="2462517"/>
                  </a:lnTo>
                  <a:lnTo>
                    <a:pt x="1474810" y="2468722"/>
                  </a:lnTo>
                  <a:lnTo>
                    <a:pt x="1475438" y="2473725"/>
                  </a:lnTo>
                  <a:lnTo>
                    <a:pt x="1478540" y="2476627"/>
                  </a:lnTo>
                  <a:lnTo>
                    <a:pt x="1483697" y="2481194"/>
                  </a:lnTo>
                  <a:lnTo>
                    <a:pt x="1487701" y="2482902"/>
                  </a:lnTo>
                  <a:lnTo>
                    <a:pt x="1491560" y="2482180"/>
                  </a:lnTo>
                  <a:lnTo>
                    <a:pt x="1493844" y="2479603"/>
                  </a:lnTo>
                  <a:lnTo>
                    <a:pt x="1496745" y="2476501"/>
                  </a:lnTo>
                  <a:lnTo>
                    <a:pt x="1496117" y="2471498"/>
                  </a:lnTo>
                  <a:lnTo>
                    <a:pt x="1493014" y="2468596"/>
                  </a:lnTo>
                  <a:lnTo>
                    <a:pt x="1488719" y="2464790"/>
                  </a:lnTo>
                  <a:lnTo>
                    <a:pt x="1485616" y="2461889"/>
                  </a:lnTo>
                  <a:close/>
                </a:path>
                <a:path w="17673320" h="9960610">
                  <a:moveTo>
                    <a:pt x="14567041" y="8035285"/>
                  </a:moveTo>
                  <a:lnTo>
                    <a:pt x="14562181" y="8035579"/>
                  </a:lnTo>
                  <a:lnTo>
                    <a:pt x="14556761" y="8042738"/>
                  </a:lnTo>
                  <a:lnTo>
                    <a:pt x="14557054" y="8047597"/>
                  </a:lnTo>
                  <a:lnTo>
                    <a:pt x="14560633" y="8050308"/>
                  </a:lnTo>
                  <a:lnTo>
                    <a:pt x="14565071" y="8053779"/>
                  </a:lnTo>
                  <a:lnTo>
                    <a:pt x="14567074" y="8054634"/>
                  </a:lnTo>
                  <a:lnTo>
                    <a:pt x="14566932" y="8054967"/>
                  </a:lnTo>
                  <a:lnTo>
                    <a:pt x="14570270" y="8056391"/>
                  </a:lnTo>
                  <a:lnTo>
                    <a:pt x="14573796" y="8055528"/>
                  </a:lnTo>
                  <a:lnTo>
                    <a:pt x="14576221" y="8052616"/>
                  </a:lnTo>
                  <a:lnTo>
                    <a:pt x="14578931" y="8049037"/>
                  </a:lnTo>
                  <a:lnTo>
                    <a:pt x="14578637" y="8044177"/>
                  </a:lnTo>
                  <a:lnTo>
                    <a:pt x="14575058" y="8041467"/>
                  </a:lnTo>
                  <a:lnTo>
                    <a:pt x="14570620" y="8037995"/>
                  </a:lnTo>
                  <a:lnTo>
                    <a:pt x="14567041" y="8035285"/>
                  </a:lnTo>
                  <a:close/>
                </a:path>
                <a:path w="17673320" h="9960610">
                  <a:moveTo>
                    <a:pt x="1418608" y="2402529"/>
                  </a:moveTo>
                  <a:lnTo>
                    <a:pt x="1413605" y="2403158"/>
                  </a:lnTo>
                  <a:lnTo>
                    <a:pt x="1410703" y="2406260"/>
                  </a:lnTo>
                  <a:lnTo>
                    <a:pt x="1407659" y="2409696"/>
                  </a:lnTo>
                  <a:lnTo>
                    <a:pt x="1408287" y="2414699"/>
                  </a:lnTo>
                  <a:lnTo>
                    <a:pt x="1411390" y="2417601"/>
                  </a:lnTo>
                  <a:lnTo>
                    <a:pt x="1415685" y="2421406"/>
                  </a:lnTo>
                  <a:lnTo>
                    <a:pt x="1416211" y="2422024"/>
                  </a:lnTo>
                  <a:lnTo>
                    <a:pt x="1420884" y="2424018"/>
                  </a:lnTo>
                  <a:lnTo>
                    <a:pt x="1424743" y="2423297"/>
                  </a:lnTo>
                  <a:lnTo>
                    <a:pt x="1430070" y="2417283"/>
                  </a:lnTo>
                  <a:lnTo>
                    <a:pt x="1429442" y="2412280"/>
                  </a:lnTo>
                  <a:lnTo>
                    <a:pt x="1426340" y="2409379"/>
                  </a:lnTo>
                  <a:lnTo>
                    <a:pt x="1418608" y="2402529"/>
                  </a:lnTo>
                  <a:close/>
                </a:path>
                <a:path w="17673320" h="9960610">
                  <a:moveTo>
                    <a:pt x="10638140" y="6333699"/>
                  </a:moveTo>
                  <a:lnTo>
                    <a:pt x="10633756" y="6333802"/>
                  </a:lnTo>
                  <a:lnTo>
                    <a:pt x="10627896" y="6333670"/>
                  </a:lnTo>
                  <a:lnTo>
                    <a:pt x="10623319" y="6333295"/>
                  </a:lnTo>
                  <a:lnTo>
                    <a:pt x="10619800" y="6336924"/>
                  </a:lnTo>
                  <a:lnTo>
                    <a:pt x="10619903" y="6341308"/>
                  </a:lnTo>
                  <a:lnTo>
                    <a:pt x="10619622" y="6344739"/>
                  </a:lnTo>
                  <a:lnTo>
                    <a:pt x="10621581" y="6347547"/>
                  </a:lnTo>
                  <a:lnTo>
                    <a:pt x="10625254" y="6349114"/>
                  </a:lnTo>
                  <a:lnTo>
                    <a:pt x="10627540" y="6349300"/>
                  </a:lnTo>
                  <a:lnTo>
                    <a:pt x="10633403" y="6349433"/>
                  </a:lnTo>
                  <a:lnTo>
                    <a:pt x="10637978" y="6349807"/>
                  </a:lnTo>
                  <a:lnTo>
                    <a:pt x="10641498" y="6346180"/>
                  </a:lnTo>
                  <a:lnTo>
                    <a:pt x="10641396" y="6341795"/>
                  </a:lnTo>
                  <a:lnTo>
                    <a:pt x="10641769" y="6337219"/>
                  </a:lnTo>
                  <a:lnTo>
                    <a:pt x="10638140" y="6333699"/>
                  </a:lnTo>
                  <a:close/>
                </a:path>
                <a:path w="17673320" h="9960610">
                  <a:moveTo>
                    <a:pt x="14498226" y="7978311"/>
                  </a:moveTo>
                  <a:lnTo>
                    <a:pt x="14493367" y="7978606"/>
                  </a:lnTo>
                  <a:lnTo>
                    <a:pt x="14487946" y="7985763"/>
                  </a:lnTo>
                  <a:lnTo>
                    <a:pt x="14488240" y="7990623"/>
                  </a:lnTo>
                  <a:lnTo>
                    <a:pt x="14491818" y="7993333"/>
                  </a:lnTo>
                  <a:lnTo>
                    <a:pt x="14496115" y="7997139"/>
                  </a:lnTo>
                  <a:lnTo>
                    <a:pt x="14498117" y="7997993"/>
                  </a:lnTo>
                  <a:lnTo>
                    <a:pt x="14497975" y="7998327"/>
                  </a:lnTo>
                  <a:lnTo>
                    <a:pt x="14501314" y="7999751"/>
                  </a:lnTo>
                  <a:lnTo>
                    <a:pt x="14504837" y="7998887"/>
                  </a:lnTo>
                  <a:lnTo>
                    <a:pt x="14507262" y="7995976"/>
                  </a:lnTo>
                  <a:lnTo>
                    <a:pt x="14509973" y="7992397"/>
                  </a:lnTo>
                  <a:lnTo>
                    <a:pt x="14509679" y="7987537"/>
                  </a:lnTo>
                  <a:lnTo>
                    <a:pt x="14506101" y="7984827"/>
                  </a:lnTo>
                  <a:lnTo>
                    <a:pt x="14501805" y="7981021"/>
                  </a:lnTo>
                  <a:lnTo>
                    <a:pt x="14498226" y="7978311"/>
                  </a:lnTo>
                  <a:close/>
                </a:path>
                <a:path w="17673320" h="9960610">
                  <a:moveTo>
                    <a:pt x="1352601" y="2343597"/>
                  </a:moveTo>
                  <a:lnTo>
                    <a:pt x="1347741" y="2343890"/>
                  </a:lnTo>
                  <a:lnTo>
                    <a:pt x="1344839" y="2346993"/>
                  </a:lnTo>
                  <a:lnTo>
                    <a:pt x="1341795" y="2350429"/>
                  </a:lnTo>
                  <a:lnTo>
                    <a:pt x="1342089" y="2355290"/>
                  </a:lnTo>
                  <a:lnTo>
                    <a:pt x="1345192" y="2358191"/>
                  </a:lnTo>
                  <a:lnTo>
                    <a:pt x="1349487" y="2361996"/>
                  </a:lnTo>
                  <a:lnTo>
                    <a:pt x="1350013" y="2362616"/>
                  </a:lnTo>
                  <a:lnTo>
                    <a:pt x="1351681" y="2363328"/>
                  </a:lnTo>
                  <a:lnTo>
                    <a:pt x="1351539" y="2363661"/>
                  </a:lnTo>
                  <a:lnTo>
                    <a:pt x="1354544" y="2364943"/>
                  </a:lnTo>
                  <a:lnTo>
                    <a:pt x="1358402" y="2364221"/>
                  </a:lnTo>
                  <a:lnTo>
                    <a:pt x="1363730" y="2358207"/>
                  </a:lnTo>
                  <a:lnTo>
                    <a:pt x="1363435" y="2353347"/>
                  </a:lnTo>
                  <a:lnTo>
                    <a:pt x="1360333" y="2350445"/>
                  </a:lnTo>
                  <a:lnTo>
                    <a:pt x="1352601" y="2343597"/>
                  </a:lnTo>
                  <a:close/>
                </a:path>
                <a:path w="17673320" h="9960610">
                  <a:moveTo>
                    <a:pt x="14429937" y="7921956"/>
                  </a:moveTo>
                  <a:lnTo>
                    <a:pt x="14424742" y="7922107"/>
                  </a:lnTo>
                  <a:lnTo>
                    <a:pt x="14422031" y="7925686"/>
                  </a:lnTo>
                  <a:lnTo>
                    <a:pt x="14419464" y="7928931"/>
                  </a:lnTo>
                  <a:lnTo>
                    <a:pt x="14419617" y="7934125"/>
                  </a:lnTo>
                  <a:lnTo>
                    <a:pt x="14423195" y="7936836"/>
                  </a:lnTo>
                  <a:lnTo>
                    <a:pt x="14427489" y="7940640"/>
                  </a:lnTo>
                  <a:lnTo>
                    <a:pt x="14429492" y="7941495"/>
                  </a:lnTo>
                  <a:lnTo>
                    <a:pt x="14429350" y="7941829"/>
                  </a:lnTo>
                  <a:lnTo>
                    <a:pt x="14432688" y="7943253"/>
                  </a:lnTo>
                  <a:lnTo>
                    <a:pt x="14436213" y="7942389"/>
                  </a:lnTo>
                  <a:lnTo>
                    <a:pt x="14438639" y="7939478"/>
                  </a:lnTo>
                  <a:lnTo>
                    <a:pt x="14441207" y="7936233"/>
                  </a:lnTo>
                  <a:lnTo>
                    <a:pt x="14441055" y="7931039"/>
                  </a:lnTo>
                  <a:lnTo>
                    <a:pt x="14437475" y="7928328"/>
                  </a:lnTo>
                  <a:lnTo>
                    <a:pt x="14433181" y="7924523"/>
                  </a:lnTo>
                  <a:lnTo>
                    <a:pt x="14429937" y="7921956"/>
                  </a:lnTo>
                  <a:close/>
                </a:path>
                <a:path w="17673320" h="9960610">
                  <a:moveTo>
                    <a:pt x="10727306" y="6334645"/>
                  </a:moveTo>
                  <a:lnTo>
                    <a:pt x="10722921" y="6334747"/>
                  </a:lnTo>
                  <a:lnTo>
                    <a:pt x="10717060" y="6334614"/>
                  </a:lnTo>
                  <a:lnTo>
                    <a:pt x="10712343" y="6334575"/>
                  </a:lnTo>
                  <a:lnTo>
                    <a:pt x="10708821" y="6338202"/>
                  </a:lnTo>
                  <a:lnTo>
                    <a:pt x="10708923" y="6342585"/>
                  </a:lnTo>
                  <a:lnTo>
                    <a:pt x="10708785" y="6345684"/>
                  </a:lnTo>
                  <a:lnTo>
                    <a:pt x="10710745" y="6348492"/>
                  </a:lnTo>
                  <a:lnTo>
                    <a:pt x="10713748" y="6349773"/>
                  </a:lnTo>
                  <a:lnTo>
                    <a:pt x="10713941" y="6350249"/>
                  </a:lnTo>
                  <a:lnTo>
                    <a:pt x="10714609" y="6350534"/>
                  </a:lnTo>
                  <a:lnTo>
                    <a:pt x="10716897" y="6350722"/>
                  </a:lnTo>
                  <a:lnTo>
                    <a:pt x="10722757" y="6350854"/>
                  </a:lnTo>
                  <a:lnTo>
                    <a:pt x="10727475" y="6350894"/>
                  </a:lnTo>
                  <a:lnTo>
                    <a:pt x="10730853" y="6347600"/>
                  </a:lnTo>
                  <a:lnTo>
                    <a:pt x="10730932" y="6338164"/>
                  </a:lnTo>
                  <a:lnTo>
                    <a:pt x="10727306" y="6334645"/>
                  </a:lnTo>
                  <a:close/>
                </a:path>
                <a:path w="17673320" h="9960610">
                  <a:moveTo>
                    <a:pt x="14361122" y="7864982"/>
                  </a:moveTo>
                  <a:lnTo>
                    <a:pt x="14355927" y="7865133"/>
                  </a:lnTo>
                  <a:lnTo>
                    <a:pt x="14353218" y="7868712"/>
                  </a:lnTo>
                  <a:lnTo>
                    <a:pt x="14350649" y="7871957"/>
                  </a:lnTo>
                  <a:lnTo>
                    <a:pt x="14350802" y="7877151"/>
                  </a:lnTo>
                  <a:lnTo>
                    <a:pt x="14354380" y="7879861"/>
                  </a:lnTo>
                  <a:lnTo>
                    <a:pt x="14358674" y="7883666"/>
                  </a:lnTo>
                  <a:lnTo>
                    <a:pt x="14360677" y="7884521"/>
                  </a:lnTo>
                  <a:lnTo>
                    <a:pt x="14360535" y="7884854"/>
                  </a:lnTo>
                  <a:lnTo>
                    <a:pt x="14363873" y="7886278"/>
                  </a:lnTo>
                  <a:lnTo>
                    <a:pt x="14367542" y="7885081"/>
                  </a:lnTo>
                  <a:lnTo>
                    <a:pt x="14369824" y="7882504"/>
                  </a:lnTo>
                  <a:lnTo>
                    <a:pt x="14372392" y="7879259"/>
                  </a:lnTo>
                  <a:lnTo>
                    <a:pt x="14372240" y="7874065"/>
                  </a:lnTo>
                  <a:lnTo>
                    <a:pt x="14368662" y="7871354"/>
                  </a:lnTo>
                  <a:lnTo>
                    <a:pt x="14364368" y="7867550"/>
                  </a:lnTo>
                  <a:lnTo>
                    <a:pt x="14361122" y="7864982"/>
                  </a:lnTo>
                  <a:close/>
                </a:path>
                <a:path w="17673320" h="9960610">
                  <a:moveTo>
                    <a:pt x="1287164" y="2283328"/>
                  </a:moveTo>
                  <a:lnTo>
                    <a:pt x="1281969" y="2283480"/>
                  </a:lnTo>
                  <a:lnTo>
                    <a:pt x="1276166" y="2289685"/>
                  </a:lnTo>
                  <a:lnTo>
                    <a:pt x="1276318" y="2294879"/>
                  </a:lnTo>
                  <a:lnTo>
                    <a:pt x="1279420" y="2297781"/>
                  </a:lnTo>
                  <a:lnTo>
                    <a:pt x="1283716" y="2301586"/>
                  </a:lnTo>
                  <a:lnTo>
                    <a:pt x="1284241" y="2302205"/>
                  </a:lnTo>
                  <a:lnTo>
                    <a:pt x="1288913" y="2304198"/>
                  </a:lnTo>
                  <a:lnTo>
                    <a:pt x="1292631" y="2303811"/>
                  </a:lnTo>
                  <a:lnTo>
                    <a:pt x="1294915" y="2301233"/>
                  </a:lnTo>
                  <a:lnTo>
                    <a:pt x="1297816" y="2298131"/>
                  </a:lnTo>
                  <a:lnTo>
                    <a:pt x="1297664" y="2292937"/>
                  </a:lnTo>
                  <a:lnTo>
                    <a:pt x="1294562" y="2290035"/>
                  </a:lnTo>
                  <a:lnTo>
                    <a:pt x="1290267" y="2286230"/>
                  </a:lnTo>
                  <a:lnTo>
                    <a:pt x="1287164" y="2283328"/>
                  </a:lnTo>
                  <a:close/>
                </a:path>
                <a:path w="17673320" h="9960610">
                  <a:moveTo>
                    <a:pt x="10816470" y="6335589"/>
                  </a:moveTo>
                  <a:lnTo>
                    <a:pt x="10812086" y="6335692"/>
                  </a:lnTo>
                  <a:lnTo>
                    <a:pt x="10806224" y="6335559"/>
                  </a:lnTo>
                  <a:lnTo>
                    <a:pt x="10801505" y="6335518"/>
                  </a:lnTo>
                  <a:lnTo>
                    <a:pt x="10797985" y="6339147"/>
                  </a:lnTo>
                  <a:lnTo>
                    <a:pt x="10798088" y="6343531"/>
                  </a:lnTo>
                  <a:lnTo>
                    <a:pt x="10797950" y="6346629"/>
                  </a:lnTo>
                  <a:lnTo>
                    <a:pt x="10799909" y="6349437"/>
                  </a:lnTo>
                  <a:lnTo>
                    <a:pt x="10802914" y="6350719"/>
                  </a:lnTo>
                  <a:lnTo>
                    <a:pt x="10803106" y="6351195"/>
                  </a:lnTo>
                  <a:lnTo>
                    <a:pt x="10803773" y="6351480"/>
                  </a:lnTo>
                  <a:lnTo>
                    <a:pt x="10806059" y="6351666"/>
                  </a:lnTo>
                  <a:lnTo>
                    <a:pt x="10811922" y="6351799"/>
                  </a:lnTo>
                  <a:lnTo>
                    <a:pt x="10816639" y="6351839"/>
                  </a:lnTo>
                  <a:lnTo>
                    <a:pt x="10820160" y="6348211"/>
                  </a:lnTo>
                  <a:lnTo>
                    <a:pt x="10820057" y="6343827"/>
                  </a:lnTo>
                  <a:lnTo>
                    <a:pt x="10820098" y="6339110"/>
                  </a:lnTo>
                  <a:lnTo>
                    <a:pt x="10816470" y="6335589"/>
                  </a:lnTo>
                  <a:close/>
                </a:path>
                <a:path w="17673320" h="9960610">
                  <a:moveTo>
                    <a:pt x="14292640" y="7808150"/>
                  </a:moveTo>
                  <a:lnTo>
                    <a:pt x="14287447" y="7808302"/>
                  </a:lnTo>
                  <a:lnTo>
                    <a:pt x="14284737" y="7811880"/>
                  </a:lnTo>
                  <a:lnTo>
                    <a:pt x="14282169" y="7815125"/>
                  </a:lnTo>
                  <a:lnTo>
                    <a:pt x="14282320" y="7820319"/>
                  </a:lnTo>
                  <a:lnTo>
                    <a:pt x="14285898" y="7823029"/>
                  </a:lnTo>
                  <a:lnTo>
                    <a:pt x="14290194" y="7826835"/>
                  </a:lnTo>
                  <a:lnTo>
                    <a:pt x="14292196" y="7827689"/>
                  </a:lnTo>
                  <a:lnTo>
                    <a:pt x="14292054" y="7828023"/>
                  </a:lnTo>
                  <a:lnTo>
                    <a:pt x="14295393" y="7829447"/>
                  </a:lnTo>
                  <a:lnTo>
                    <a:pt x="14299059" y="7828249"/>
                  </a:lnTo>
                  <a:lnTo>
                    <a:pt x="14301342" y="7825671"/>
                  </a:lnTo>
                  <a:lnTo>
                    <a:pt x="14303910" y="7822426"/>
                  </a:lnTo>
                  <a:lnTo>
                    <a:pt x="14303759" y="7817233"/>
                  </a:lnTo>
                  <a:lnTo>
                    <a:pt x="14300181" y="7814523"/>
                  </a:lnTo>
                  <a:lnTo>
                    <a:pt x="14295884" y="7810717"/>
                  </a:lnTo>
                  <a:lnTo>
                    <a:pt x="14292640" y="7808150"/>
                  </a:lnTo>
                  <a:close/>
                </a:path>
                <a:path w="17673320" h="9960610">
                  <a:moveTo>
                    <a:pt x="1222438" y="2221391"/>
                  </a:moveTo>
                  <a:lnTo>
                    <a:pt x="1217244" y="2221543"/>
                  </a:lnTo>
                  <a:lnTo>
                    <a:pt x="1211441" y="2227747"/>
                  </a:lnTo>
                  <a:lnTo>
                    <a:pt x="1211593" y="2232942"/>
                  </a:lnTo>
                  <a:lnTo>
                    <a:pt x="1214695" y="2235844"/>
                  </a:lnTo>
                  <a:lnTo>
                    <a:pt x="1218848" y="2239983"/>
                  </a:lnTo>
                  <a:lnTo>
                    <a:pt x="1219707" y="2240744"/>
                  </a:lnTo>
                  <a:lnTo>
                    <a:pt x="1224046" y="2242594"/>
                  </a:lnTo>
                  <a:lnTo>
                    <a:pt x="1227763" y="2242208"/>
                  </a:lnTo>
                  <a:lnTo>
                    <a:pt x="1230046" y="2239630"/>
                  </a:lnTo>
                  <a:lnTo>
                    <a:pt x="1232948" y="2236528"/>
                  </a:lnTo>
                  <a:lnTo>
                    <a:pt x="1232797" y="2231333"/>
                  </a:lnTo>
                  <a:lnTo>
                    <a:pt x="1229694" y="2228432"/>
                  </a:lnTo>
                  <a:lnTo>
                    <a:pt x="1225541" y="2224292"/>
                  </a:lnTo>
                  <a:lnTo>
                    <a:pt x="1222438" y="2221391"/>
                  </a:lnTo>
                  <a:close/>
                </a:path>
                <a:path w="17673320" h="9960610">
                  <a:moveTo>
                    <a:pt x="10905443" y="6336058"/>
                  </a:moveTo>
                  <a:lnTo>
                    <a:pt x="10901059" y="6336161"/>
                  </a:lnTo>
                  <a:lnTo>
                    <a:pt x="10895197" y="6336027"/>
                  </a:lnTo>
                  <a:lnTo>
                    <a:pt x="10890479" y="6335988"/>
                  </a:lnTo>
                  <a:lnTo>
                    <a:pt x="10886958" y="6339616"/>
                  </a:lnTo>
                  <a:lnTo>
                    <a:pt x="10887062" y="6343999"/>
                  </a:lnTo>
                  <a:lnTo>
                    <a:pt x="10886924" y="6347098"/>
                  </a:lnTo>
                  <a:lnTo>
                    <a:pt x="10888882" y="6349906"/>
                  </a:lnTo>
                  <a:lnTo>
                    <a:pt x="10891887" y="6351188"/>
                  </a:lnTo>
                  <a:lnTo>
                    <a:pt x="10892079" y="6351664"/>
                  </a:lnTo>
                  <a:lnTo>
                    <a:pt x="10892746" y="6351949"/>
                  </a:lnTo>
                  <a:lnTo>
                    <a:pt x="10895032" y="6352135"/>
                  </a:lnTo>
                  <a:lnTo>
                    <a:pt x="10900895" y="6352268"/>
                  </a:lnTo>
                  <a:lnTo>
                    <a:pt x="10905613" y="6352308"/>
                  </a:lnTo>
                  <a:lnTo>
                    <a:pt x="10909133" y="6348680"/>
                  </a:lnTo>
                  <a:lnTo>
                    <a:pt x="10909030" y="6344296"/>
                  </a:lnTo>
                  <a:lnTo>
                    <a:pt x="10909071" y="6339578"/>
                  </a:lnTo>
                  <a:lnTo>
                    <a:pt x="10905443" y="6336058"/>
                  </a:lnTo>
                  <a:close/>
                </a:path>
                <a:path w="17673320" h="9960610">
                  <a:moveTo>
                    <a:pt x="14224301" y="7750984"/>
                  </a:moveTo>
                  <a:lnTo>
                    <a:pt x="14219106" y="7751136"/>
                  </a:lnTo>
                  <a:lnTo>
                    <a:pt x="14216397" y="7754715"/>
                  </a:lnTo>
                  <a:lnTo>
                    <a:pt x="14213829" y="7757959"/>
                  </a:lnTo>
                  <a:lnTo>
                    <a:pt x="14213981" y="7763153"/>
                  </a:lnTo>
                  <a:lnTo>
                    <a:pt x="14217559" y="7765864"/>
                  </a:lnTo>
                  <a:lnTo>
                    <a:pt x="14221853" y="7769669"/>
                  </a:lnTo>
                  <a:lnTo>
                    <a:pt x="14226862" y="7771805"/>
                  </a:lnTo>
                  <a:lnTo>
                    <a:pt x="14230721" y="7771084"/>
                  </a:lnTo>
                  <a:lnTo>
                    <a:pt x="14233003" y="7768506"/>
                  </a:lnTo>
                  <a:lnTo>
                    <a:pt x="14235571" y="7765261"/>
                  </a:lnTo>
                  <a:lnTo>
                    <a:pt x="14235419" y="7760067"/>
                  </a:lnTo>
                  <a:lnTo>
                    <a:pt x="14231841" y="7757356"/>
                  </a:lnTo>
                  <a:lnTo>
                    <a:pt x="14227547" y="7753552"/>
                  </a:lnTo>
                  <a:lnTo>
                    <a:pt x="14224301" y="7750984"/>
                  </a:lnTo>
                  <a:close/>
                </a:path>
                <a:path w="17673320" h="9960610">
                  <a:moveTo>
                    <a:pt x="1159142" y="2158880"/>
                  </a:moveTo>
                  <a:lnTo>
                    <a:pt x="1153948" y="2159031"/>
                  </a:lnTo>
                  <a:lnTo>
                    <a:pt x="1151046" y="2162134"/>
                  </a:lnTo>
                  <a:lnTo>
                    <a:pt x="1147811" y="2165094"/>
                  </a:lnTo>
                  <a:lnTo>
                    <a:pt x="1147963" y="2170288"/>
                  </a:lnTo>
                  <a:lnTo>
                    <a:pt x="1151065" y="2173190"/>
                  </a:lnTo>
                  <a:lnTo>
                    <a:pt x="1155218" y="2177329"/>
                  </a:lnTo>
                  <a:lnTo>
                    <a:pt x="1155935" y="2178423"/>
                  </a:lnTo>
                  <a:lnTo>
                    <a:pt x="1160275" y="2180275"/>
                  </a:lnTo>
                  <a:lnTo>
                    <a:pt x="1163991" y="2179887"/>
                  </a:lnTo>
                  <a:lnTo>
                    <a:pt x="1166274" y="2177309"/>
                  </a:lnTo>
                  <a:lnTo>
                    <a:pt x="1169509" y="2174350"/>
                  </a:lnTo>
                  <a:lnTo>
                    <a:pt x="1169358" y="2169156"/>
                  </a:lnTo>
                  <a:lnTo>
                    <a:pt x="1166255" y="2166254"/>
                  </a:lnTo>
                  <a:lnTo>
                    <a:pt x="1162102" y="2162115"/>
                  </a:lnTo>
                  <a:lnTo>
                    <a:pt x="1159142" y="2158880"/>
                  </a:lnTo>
                  <a:close/>
                </a:path>
                <a:path w="17673320" h="9960610">
                  <a:moveTo>
                    <a:pt x="14156295" y="7693961"/>
                  </a:moveTo>
                  <a:lnTo>
                    <a:pt x="14151437" y="7694255"/>
                  </a:lnTo>
                  <a:lnTo>
                    <a:pt x="14148392" y="7697692"/>
                  </a:lnTo>
                  <a:lnTo>
                    <a:pt x="14145490" y="7700794"/>
                  </a:lnTo>
                  <a:lnTo>
                    <a:pt x="14145783" y="7705655"/>
                  </a:lnTo>
                  <a:lnTo>
                    <a:pt x="14153516" y="7712503"/>
                  </a:lnTo>
                  <a:lnTo>
                    <a:pt x="14155518" y="7713358"/>
                  </a:lnTo>
                  <a:lnTo>
                    <a:pt x="14155711" y="7713834"/>
                  </a:lnTo>
                  <a:lnTo>
                    <a:pt x="14158715" y="7715116"/>
                  </a:lnTo>
                  <a:lnTo>
                    <a:pt x="14162572" y="7714394"/>
                  </a:lnTo>
                  <a:lnTo>
                    <a:pt x="14164855" y="7711817"/>
                  </a:lnTo>
                  <a:lnTo>
                    <a:pt x="14167423" y="7708572"/>
                  </a:lnTo>
                  <a:lnTo>
                    <a:pt x="14167131" y="7703712"/>
                  </a:lnTo>
                  <a:lnTo>
                    <a:pt x="14159397" y="7696862"/>
                  </a:lnTo>
                  <a:lnTo>
                    <a:pt x="14156295" y="7693961"/>
                  </a:lnTo>
                  <a:close/>
                </a:path>
                <a:path w="17673320" h="9960610">
                  <a:moveTo>
                    <a:pt x="10994414" y="6336526"/>
                  </a:moveTo>
                  <a:lnTo>
                    <a:pt x="10990030" y="6336629"/>
                  </a:lnTo>
                  <a:lnTo>
                    <a:pt x="10984170" y="6336497"/>
                  </a:lnTo>
                  <a:lnTo>
                    <a:pt x="10979452" y="6336457"/>
                  </a:lnTo>
                  <a:lnTo>
                    <a:pt x="10975932" y="6340084"/>
                  </a:lnTo>
                  <a:lnTo>
                    <a:pt x="10976035" y="6344469"/>
                  </a:lnTo>
                  <a:lnTo>
                    <a:pt x="10975897" y="6347567"/>
                  </a:lnTo>
                  <a:lnTo>
                    <a:pt x="10977855" y="6350374"/>
                  </a:lnTo>
                  <a:lnTo>
                    <a:pt x="10980860" y="6351656"/>
                  </a:lnTo>
                  <a:lnTo>
                    <a:pt x="10981049" y="6352132"/>
                  </a:lnTo>
                  <a:lnTo>
                    <a:pt x="10981717" y="6352417"/>
                  </a:lnTo>
                  <a:lnTo>
                    <a:pt x="10984005" y="6352603"/>
                  </a:lnTo>
                  <a:lnTo>
                    <a:pt x="10989868" y="6352737"/>
                  </a:lnTo>
                  <a:lnTo>
                    <a:pt x="10994587" y="6352777"/>
                  </a:lnTo>
                  <a:lnTo>
                    <a:pt x="10998106" y="6349149"/>
                  </a:lnTo>
                  <a:lnTo>
                    <a:pt x="10998003" y="6344764"/>
                  </a:lnTo>
                  <a:lnTo>
                    <a:pt x="10998044" y="6340047"/>
                  </a:lnTo>
                  <a:lnTo>
                    <a:pt x="10994414" y="6336526"/>
                  </a:lnTo>
                  <a:close/>
                </a:path>
                <a:path w="17673320" h="9960610">
                  <a:moveTo>
                    <a:pt x="1096130" y="2095700"/>
                  </a:moveTo>
                  <a:lnTo>
                    <a:pt x="1085093" y="2106775"/>
                  </a:lnTo>
                  <a:lnTo>
                    <a:pt x="1088053" y="2110010"/>
                  </a:lnTo>
                  <a:lnTo>
                    <a:pt x="1092206" y="2114149"/>
                  </a:lnTo>
                  <a:lnTo>
                    <a:pt x="1092589" y="2115102"/>
                  </a:lnTo>
                  <a:lnTo>
                    <a:pt x="1094592" y="2115957"/>
                  </a:lnTo>
                  <a:lnTo>
                    <a:pt x="1094877" y="2115289"/>
                  </a:lnTo>
                  <a:lnTo>
                    <a:pt x="1097547" y="2116428"/>
                  </a:lnTo>
                  <a:lnTo>
                    <a:pt x="1101264" y="2116041"/>
                  </a:lnTo>
                  <a:lnTo>
                    <a:pt x="1103404" y="2113797"/>
                  </a:lnTo>
                  <a:lnTo>
                    <a:pt x="1106306" y="2110695"/>
                  </a:lnTo>
                  <a:lnTo>
                    <a:pt x="1106346" y="2105976"/>
                  </a:lnTo>
                  <a:lnTo>
                    <a:pt x="1103386" y="2102741"/>
                  </a:lnTo>
                  <a:lnTo>
                    <a:pt x="1099233" y="2098602"/>
                  </a:lnTo>
                  <a:lnTo>
                    <a:pt x="1096130" y="2095700"/>
                  </a:lnTo>
                  <a:close/>
                </a:path>
                <a:path w="17673320" h="9960610">
                  <a:moveTo>
                    <a:pt x="14088099" y="7636461"/>
                  </a:moveTo>
                  <a:lnTo>
                    <a:pt x="14083239" y="7636756"/>
                  </a:lnTo>
                  <a:lnTo>
                    <a:pt x="14080195" y="7640192"/>
                  </a:lnTo>
                  <a:lnTo>
                    <a:pt x="14077293" y="7643294"/>
                  </a:lnTo>
                  <a:lnTo>
                    <a:pt x="14077587" y="7648155"/>
                  </a:lnTo>
                  <a:lnTo>
                    <a:pt x="14085320" y="7655004"/>
                  </a:lnTo>
                  <a:lnTo>
                    <a:pt x="14087323" y="7655859"/>
                  </a:lnTo>
                  <a:lnTo>
                    <a:pt x="14087181" y="7656192"/>
                  </a:lnTo>
                  <a:lnTo>
                    <a:pt x="14090185" y="7657474"/>
                  </a:lnTo>
                  <a:lnTo>
                    <a:pt x="14094043" y="7656753"/>
                  </a:lnTo>
                  <a:lnTo>
                    <a:pt x="14096325" y="7654175"/>
                  </a:lnTo>
                  <a:lnTo>
                    <a:pt x="14099227" y="7651073"/>
                  </a:lnTo>
                  <a:lnTo>
                    <a:pt x="14098932" y="7646212"/>
                  </a:lnTo>
                  <a:lnTo>
                    <a:pt x="14091202" y="7639363"/>
                  </a:lnTo>
                  <a:lnTo>
                    <a:pt x="14088099" y="7636461"/>
                  </a:lnTo>
                  <a:close/>
                </a:path>
                <a:path w="17673320" h="9960610">
                  <a:moveTo>
                    <a:pt x="11083722" y="6337137"/>
                  </a:moveTo>
                  <a:lnTo>
                    <a:pt x="11079336" y="6337239"/>
                  </a:lnTo>
                  <a:lnTo>
                    <a:pt x="11073477" y="6337107"/>
                  </a:lnTo>
                  <a:lnTo>
                    <a:pt x="11068759" y="6337068"/>
                  </a:lnTo>
                  <a:lnTo>
                    <a:pt x="11065237" y="6340695"/>
                  </a:lnTo>
                  <a:lnTo>
                    <a:pt x="11065339" y="6345079"/>
                  </a:lnTo>
                  <a:lnTo>
                    <a:pt x="11065202" y="6348177"/>
                  </a:lnTo>
                  <a:lnTo>
                    <a:pt x="11067161" y="6350986"/>
                  </a:lnTo>
                  <a:lnTo>
                    <a:pt x="11070832" y="6352552"/>
                  </a:lnTo>
                  <a:lnTo>
                    <a:pt x="11073122" y="6352739"/>
                  </a:lnTo>
                  <a:lnTo>
                    <a:pt x="11078984" y="6352872"/>
                  </a:lnTo>
                  <a:lnTo>
                    <a:pt x="11083560" y="6353246"/>
                  </a:lnTo>
                  <a:lnTo>
                    <a:pt x="11087079" y="6349618"/>
                  </a:lnTo>
                  <a:lnTo>
                    <a:pt x="11086977" y="6345234"/>
                  </a:lnTo>
                  <a:lnTo>
                    <a:pt x="11087351" y="6340658"/>
                  </a:lnTo>
                  <a:lnTo>
                    <a:pt x="11083722" y="6337137"/>
                  </a:lnTo>
                  <a:close/>
                </a:path>
                <a:path w="17673320" h="9960610">
                  <a:moveTo>
                    <a:pt x="14019902" y="7578961"/>
                  </a:moveTo>
                  <a:lnTo>
                    <a:pt x="14015043" y="7579256"/>
                  </a:lnTo>
                  <a:lnTo>
                    <a:pt x="14011999" y="7582692"/>
                  </a:lnTo>
                  <a:lnTo>
                    <a:pt x="14009097" y="7585795"/>
                  </a:lnTo>
                  <a:lnTo>
                    <a:pt x="14009725" y="7590798"/>
                  </a:lnTo>
                  <a:lnTo>
                    <a:pt x="14012828" y="7593700"/>
                  </a:lnTo>
                  <a:lnTo>
                    <a:pt x="14017122" y="7597505"/>
                  </a:lnTo>
                  <a:lnTo>
                    <a:pt x="14019125" y="7598359"/>
                  </a:lnTo>
                  <a:lnTo>
                    <a:pt x="14018982" y="7598692"/>
                  </a:lnTo>
                  <a:lnTo>
                    <a:pt x="14021987" y="7599974"/>
                  </a:lnTo>
                  <a:lnTo>
                    <a:pt x="14025847" y="7599253"/>
                  </a:lnTo>
                  <a:lnTo>
                    <a:pt x="14028130" y="7596676"/>
                  </a:lnTo>
                  <a:lnTo>
                    <a:pt x="14031032" y="7593574"/>
                  </a:lnTo>
                  <a:lnTo>
                    <a:pt x="14030737" y="7588713"/>
                  </a:lnTo>
                  <a:lnTo>
                    <a:pt x="14023004" y="7581863"/>
                  </a:lnTo>
                  <a:lnTo>
                    <a:pt x="14019902" y="7578961"/>
                  </a:lnTo>
                  <a:close/>
                </a:path>
                <a:path w="17673320" h="9960610">
                  <a:moveTo>
                    <a:pt x="1034690" y="2031613"/>
                  </a:moveTo>
                  <a:lnTo>
                    <a:pt x="1029638" y="2031431"/>
                  </a:lnTo>
                  <a:lnTo>
                    <a:pt x="1023167" y="2037351"/>
                  </a:lnTo>
                  <a:lnTo>
                    <a:pt x="1022986" y="2042404"/>
                  </a:lnTo>
                  <a:lnTo>
                    <a:pt x="1025945" y="2045639"/>
                  </a:lnTo>
                  <a:lnTo>
                    <a:pt x="1030098" y="2049778"/>
                  </a:lnTo>
                  <a:lnTo>
                    <a:pt x="1030814" y="2050873"/>
                  </a:lnTo>
                  <a:lnTo>
                    <a:pt x="1035486" y="2052866"/>
                  </a:lnTo>
                  <a:lnTo>
                    <a:pt x="1038871" y="2052336"/>
                  </a:lnTo>
                  <a:lnTo>
                    <a:pt x="1041345" y="2050235"/>
                  </a:lnTo>
                  <a:lnTo>
                    <a:pt x="1044581" y="2047275"/>
                  </a:lnTo>
                  <a:lnTo>
                    <a:pt x="1044763" y="2042223"/>
                  </a:lnTo>
                  <a:lnTo>
                    <a:pt x="1041803" y="2038988"/>
                  </a:lnTo>
                  <a:lnTo>
                    <a:pt x="1037650" y="2034848"/>
                  </a:lnTo>
                  <a:lnTo>
                    <a:pt x="1034690" y="2031613"/>
                  </a:lnTo>
                  <a:close/>
                </a:path>
                <a:path w="17673320" h="9960610">
                  <a:moveTo>
                    <a:pt x="11172886" y="6338083"/>
                  </a:moveTo>
                  <a:lnTo>
                    <a:pt x="11168503" y="6338186"/>
                  </a:lnTo>
                  <a:lnTo>
                    <a:pt x="11162640" y="6338053"/>
                  </a:lnTo>
                  <a:lnTo>
                    <a:pt x="11158065" y="6337679"/>
                  </a:lnTo>
                  <a:lnTo>
                    <a:pt x="11154544" y="6341307"/>
                  </a:lnTo>
                  <a:lnTo>
                    <a:pt x="11154647" y="6345691"/>
                  </a:lnTo>
                  <a:lnTo>
                    <a:pt x="11154367" y="6349122"/>
                  </a:lnTo>
                  <a:lnTo>
                    <a:pt x="11156325" y="6351930"/>
                  </a:lnTo>
                  <a:lnTo>
                    <a:pt x="11159998" y="6353497"/>
                  </a:lnTo>
                  <a:lnTo>
                    <a:pt x="11162286" y="6353684"/>
                  </a:lnTo>
                  <a:lnTo>
                    <a:pt x="11168147" y="6353817"/>
                  </a:lnTo>
                  <a:lnTo>
                    <a:pt x="11172722" y="6354190"/>
                  </a:lnTo>
                  <a:lnTo>
                    <a:pt x="11176242" y="6350563"/>
                  </a:lnTo>
                  <a:lnTo>
                    <a:pt x="11176140" y="6346178"/>
                  </a:lnTo>
                  <a:lnTo>
                    <a:pt x="11176513" y="6341603"/>
                  </a:lnTo>
                  <a:lnTo>
                    <a:pt x="11172886" y="6338083"/>
                  </a:lnTo>
                  <a:close/>
                </a:path>
                <a:path w="17673320" h="9960610">
                  <a:moveTo>
                    <a:pt x="13951848" y="7521128"/>
                  </a:moveTo>
                  <a:lnTo>
                    <a:pt x="13946846" y="7521756"/>
                  </a:lnTo>
                  <a:lnTo>
                    <a:pt x="13941042" y="7527962"/>
                  </a:lnTo>
                  <a:lnTo>
                    <a:pt x="13941670" y="7532964"/>
                  </a:lnTo>
                  <a:lnTo>
                    <a:pt x="13944772" y="7535866"/>
                  </a:lnTo>
                  <a:lnTo>
                    <a:pt x="13949068" y="7539672"/>
                  </a:lnTo>
                  <a:lnTo>
                    <a:pt x="13951072" y="7540526"/>
                  </a:lnTo>
                  <a:lnTo>
                    <a:pt x="13950929" y="7540860"/>
                  </a:lnTo>
                  <a:lnTo>
                    <a:pt x="13953933" y="7542142"/>
                  </a:lnTo>
                  <a:lnTo>
                    <a:pt x="13957792" y="7541420"/>
                  </a:lnTo>
                  <a:lnTo>
                    <a:pt x="13960074" y="7538842"/>
                  </a:lnTo>
                  <a:lnTo>
                    <a:pt x="13962976" y="7535739"/>
                  </a:lnTo>
                  <a:lnTo>
                    <a:pt x="13962350" y="7530738"/>
                  </a:lnTo>
                  <a:lnTo>
                    <a:pt x="13959248" y="7527836"/>
                  </a:lnTo>
                  <a:lnTo>
                    <a:pt x="13954951" y="7524030"/>
                  </a:lnTo>
                  <a:lnTo>
                    <a:pt x="13951848" y="7521128"/>
                  </a:lnTo>
                  <a:close/>
                </a:path>
                <a:path w="17673320" h="9960610">
                  <a:moveTo>
                    <a:pt x="974153" y="1966332"/>
                  </a:moveTo>
                  <a:lnTo>
                    <a:pt x="969100" y="1966151"/>
                  </a:lnTo>
                  <a:lnTo>
                    <a:pt x="962629" y="1972071"/>
                  </a:lnTo>
                  <a:lnTo>
                    <a:pt x="962447" y="1977123"/>
                  </a:lnTo>
                  <a:lnTo>
                    <a:pt x="965408" y="1980358"/>
                  </a:lnTo>
                  <a:lnTo>
                    <a:pt x="969419" y="1984831"/>
                  </a:lnTo>
                  <a:lnTo>
                    <a:pt x="970135" y="1985926"/>
                  </a:lnTo>
                  <a:lnTo>
                    <a:pt x="974809" y="1987919"/>
                  </a:lnTo>
                  <a:lnTo>
                    <a:pt x="978191" y="1987390"/>
                  </a:lnTo>
                  <a:lnTo>
                    <a:pt x="980666" y="1985289"/>
                  </a:lnTo>
                  <a:lnTo>
                    <a:pt x="983901" y="1982329"/>
                  </a:lnTo>
                  <a:lnTo>
                    <a:pt x="984083" y="1977277"/>
                  </a:lnTo>
                  <a:lnTo>
                    <a:pt x="981123" y="1974042"/>
                  </a:lnTo>
                  <a:lnTo>
                    <a:pt x="977113" y="1969568"/>
                  </a:lnTo>
                  <a:lnTo>
                    <a:pt x="974153" y="1966332"/>
                  </a:lnTo>
                  <a:close/>
                </a:path>
                <a:path w="17673320" h="9960610">
                  <a:moveTo>
                    <a:pt x="13883795" y="7463296"/>
                  </a:moveTo>
                  <a:lnTo>
                    <a:pt x="13878792" y="7463924"/>
                  </a:lnTo>
                  <a:lnTo>
                    <a:pt x="13872988" y="7470128"/>
                  </a:lnTo>
                  <a:lnTo>
                    <a:pt x="13873617" y="7475131"/>
                  </a:lnTo>
                  <a:lnTo>
                    <a:pt x="13876720" y="7478033"/>
                  </a:lnTo>
                  <a:lnTo>
                    <a:pt x="13881014" y="7481838"/>
                  </a:lnTo>
                  <a:lnTo>
                    <a:pt x="13883351" y="7482835"/>
                  </a:lnTo>
                  <a:lnTo>
                    <a:pt x="13882873" y="7483026"/>
                  </a:lnTo>
                  <a:lnTo>
                    <a:pt x="13885878" y="7484308"/>
                  </a:lnTo>
                  <a:lnTo>
                    <a:pt x="13889738" y="7483586"/>
                  </a:lnTo>
                  <a:lnTo>
                    <a:pt x="13892021" y="7481010"/>
                  </a:lnTo>
                  <a:lnTo>
                    <a:pt x="13894923" y="7477906"/>
                  </a:lnTo>
                  <a:lnTo>
                    <a:pt x="13894295" y="7472904"/>
                  </a:lnTo>
                  <a:lnTo>
                    <a:pt x="13891191" y="7470002"/>
                  </a:lnTo>
                  <a:lnTo>
                    <a:pt x="13886897" y="7466198"/>
                  </a:lnTo>
                  <a:lnTo>
                    <a:pt x="13883795" y="7463296"/>
                  </a:lnTo>
                  <a:close/>
                </a:path>
                <a:path w="17673320" h="9960610">
                  <a:moveTo>
                    <a:pt x="11261766" y="6339695"/>
                  </a:moveTo>
                  <a:lnTo>
                    <a:pt x="11257381" y="6339798"/>
                  </a:lnTo>
                  <a:lnTo>
                    <a:pt x="11251520" y="6339665"/>
                  </a:lnTo>
                  <a:lnTo>
                    <a:pt x="11246944" y="6339292"/>
                  </a:lnTo>
                  <a:lnTo>
                    <a:pt x="11243758" y="6343062"/>
                  </a:lnTo>
                  <a:lnTo>
                    <a:pt x="11243527" y="6347304"/>
                  </a:lnTo>
                  <a:lnTo>
                    <a:pt x="11243247" y="6350735"/>
                  </a:lnTo>
                  <a:lnTo>
                    <a:pt x="11245206" y="6353544"/>
                  </a:lnTo>
                  <a:lnTo>
                    <a:pt x="11249212" y="6355253"/>
                  </a:lnTo>
                  <a:lnTo>
                    <a:pt x="11257027" y="6355429"/>
                  </a:lnTo>
                  <a:lnTo>
                    <a:pt x="11261603" y="6355803"/>
                  </a:lnTo>
                  <a:lnTo>
                    <a:pt x="11264788" y="6352033"/>
                  </a:lnTo>
                  <a:lnTo>
                    <a:pt x="11265020" y="6347792"/>
                  </a:lnTo>
                  <a:lnTo>
                    <a:pt x="11265394" y="6343216"/>
                  </a:lnTo>
                  <a:lnTo>
                    <a:pt x="11261766" y="6339695"/>
                  </a:lnTo>
                  <a:close/>
                </a:path>
                <a:path w="17673320" h="9960610">
                  <a:moveTo>
                    <a:pt x="13816024" y="7404794"/>
                  </a:moveTo>
                  <a:lnTo>
                    <a:pt x="13811023" y="7405423"/>
                  </a:lnTo>
                  <a:lnTo>
                    <a:pt x="13805220" y="7411629"/>
                  </a:lnTo>
                  <a:lnTo>
                    <a:pt x="13805846" y="7416630"/>
                  </a:lnTo>
                  <a:lnTo>
                    <a:pt x="13808948" y="7419531"/>
                  </a:lnTo>
                  <a:lnTo>
                    <a:pt x="13814106" y="7424099"/>
                  </a:lnTo>
                  <a:lnTo>
                    <a:pt x="13818109" y="7425807"/>
                  </a:lnTo>
                  <a:lnTo>
                    <a:pt x="13821969" y="7425086"/>
                  </a:lnTo>
                  <a:lnTo>
                    <a:pt x="13824252" y="7422508"/>
                  </a:lnTo>
                  <a:lnTo>
                    <a:pt x="13827154" y="7419406"/>
                  </a:lnTo>
                  <a:lnTo>
                    <a:pt x="13826525" y="7414404"/>
                  </a:lnTo>
                  <a:lnTo>
                    <a:pt x="13823424" y="7411502"/>
                  </a:lnTo>
                  <a:lnTo>
                    <a:pt x="13819127" y="7407696"/>
                  </a:lnTo>
                  <a:lnTo>
                    <a:pt x="13816024" y="7404794"/>
                  </a:lnTo>
                  <a:close/>
                </a:path>
                <a:path w="17673320" h="9960610">
                  <a:moveTo>
                    <a:pt x="914710" y="1900336"/>
                  </a:moveTo>
                  <a:lnTo>
                    <a:pt x="909800" y="1899820"/>
                  </a:lnTo>
                  <a:lnTo>
                    <a:pt x="903329" y="1905740"/>
                  </a:lnTo>
                  <a:lnTo>
                    <a:pt x="902814" y="1910650"/>
                  </a:lnTo>
                  <a:lnTo>
                    <a:pt x="905774" y="1913885"/>
                  </a:lnTo>
                  <a:lnTo>
                    <a:pt x="909784" y="1918358"/>
                  </a:lnTo>
                  <a:lnTo>
                    <a:pt x="910501" y="1919453"/>
                  </a:lnTo>
                  <a:lnTo>
                    <a:pt x="914839" y="1921304"/>
                  </a:lnTo>
                  <a:lnTo>
                    <a:pt x="918081" y="1921108"/>
                  </a:lnTo>
                  <a:lnTo>
                    <a:pt x="920555" y="1919007"/>
                  </a:lnTo>
                  <a:lnTo>
                    <a:pt x="924124" y="1916190"/>
                  </a:lnTo>
                  <a:lnTo>
                    <a:pt x="924307" y="1911138"/>
                  </a:lnTo>
                  <a:lnTo>
                    <a:pt x="921347" y="1907902"/>
                  </a:lnTo>
                  <a:lnTo>
                    <a:pt x="917670" y="1903571"/>
                  </a:lnTo>
                  <a:lnTo>
                    <a:pt x="914710" y="1900336"/>
                  </a:lnTo>
                  <a:close/>
                </a:path>
                <a:path w="17673320" h="9960610">
                  <a:moveTo>
                    <a:pt x="11350551" y="6342452"/>
                  </a:moveTo>
                  <a:lnTo>
                    <a:pt x="11346310" y="6342221"/>
                  </a:lnTo>
                  <a:lnTo>
                    <a:pt x="11340447" y="6342087"/>
                  </a:lnTo>
                  <a:lnTo>
                    <a:pt x="11336206" y="6341856"/>
                  </a:lnTo>
                  <a:lnTo>
                    <a:pt x="11332686" y="6345484"/>
                  </a:lnTo>
                  <a:lnTo>
                    <a:pt x="11332455" y="6349726"/>
                  </a:lnTo>
                  <a:lnTo>
                    <a:pt x="11332175" y="6353157"/>
                  </a:lnTo>
                  <a:lnTo>
                    <a:pt x="11334134" y="6355966"/>
                  </a:lnTo>
                  <a:lnTo>
                    <a:pt x="11337138" y="6357248"/>
                  </a:lnTo>
                  <a:lnTo>
                    <a:pt x="11337280" y="6356914"/>
                  </a:lnTo>
                  <a:lnTo>
                    <a:pt x="11338282" y="6357341"/>
                  </a:lnTo>
                  <a:lnTo>
                    <a:pt x="11340094" y="6357719"/>
                  </a:lnTo>
                  <a:lnTo>
                    <a:pt x="11345954" y="6357851"/>
                  </a:lnTo>
                  <a:lnTo>
                    <a:pt x="11350197" y="6358083"/>
                  </a:lnTo>
                  <a:lnTo>
                    <a:pt x="11353719" y="6354456"/>
                  </a:lnTo>
                  <a:lnTo>
                    <a:pt x="11354180" y="6345972"/>
                  </a:lnTo>
                  <a:lnTo>
                    <a:pt x="11350551" y="6342452"/>
                  </a:lnTo>
                  <a:close/>
                </a:path>
                <a:path w="17673320" h="9960610">
                  <a:moveTo>
                    <a:pt x="13748448" y="7346770"/>
                  </a:moveTo>
                  <a:lnTo>
                    <a:pt x="13743444" y="7347398"/>
                  </a:lnTo>
                  <a:lnTo>
                    <a:pt x="13737641" y="7353603"/>
                  </a:lnTo>
                  <a:lnTo>
                    <a:pt x="13738270" y="7358606"/>
                  </a:lnTo>
                  <a:lnTo>
                    <a:pt x="13741372" y="7361508"/>
                  </a:lnTo>
                  <a:lnTo>
                    <a:pt x="13746525" y="7366074"/>
                  </a:lnTo>
                  <a:lnTo>
                    <a:pt x="13750530" y="7367782"/>
                  </a:lnTo>
                  <a:lnTo>
                    <a:pt x="13754390" y="7367061"/>
                  </a:lnTo>
                  <a:lnTo>
                    <a:pt x="13756674" y="7364484"/>
                  </a:lnTo>
                  <a:lnTo>
                    <a:pt x="13759576" y="7361381"/>
                  </a:lnTo>
                  <a:lnTo>
                    <a:pt x="13758947" y="7356379"/>
                  </a:lnTo>
                  <a:lnTo>
                    <a:pt x="13755845" y="7353477"/>
                  </a:lnTo>
                  <a:lnTo>
                    <a:pt x="13751550" y="7349671"/>
                  </a:lnTo>
                  <a:lnTo>
                    <a:pt x="13748448" y="7346770"/>
                  </a:lnTo>
                  <a:close/>
                </a:path>
                <a:path w="17673320" h="9960610">
                  <a:moveTo>
                    <a:pt x="856171" y="1833146"/>
                  </a:moveTo>
                  <a:lnTo>
                    <a:pt x="851262" y="1832630"/>
                  </a:lnTo>
                  <a:lnTo>
                    <a:pt x="844791" y="1838550"/>
                  </a:lnTo>
                  <a:lnTo>
                    <a:pt x="844274" y="1843460"/>
                  </a:lnTo>
                  <a:lnTo>
                    <a:pt x="847235" y="1846695"/>
                  </a:lnTo>
                  <a:lnTo>
                    <a:pt x="850911" y="1851026"/>
                  </a:lnTo>
                  <a:lnTo>
                    <a:pt x="851629" y="1852122"/>
                  </a:lnTo>
                  <a:lnTo>
                    <a:pt x="856302" y="1854115"/>
                  </a:lnTo>
                  <a:lnTo>
                    <a:pt x="859542" y="1853918"/>
                  </a:lnTo>
                  <a:lnTo>
                    <a:pt x="862017" y="1851817"/>
                  </a:lnTo>
                  <a:lnTo>
                    <a:pt x="865252" y="1848857"/>
                  </a:lnTo>
                  <a:lnTo>
                    <a:pt x="865768" y="1843948"/>
                  </a:lnTo>
                  <a:lnTo>
                    <a:pt x="862808" y="1840712"/>
                  </a:lnTo>
                  <a:lnTo>
                    <a:pt x="859131" y="1836381"/>
                  </a:lnTo>
                  <a:lnTo>
                    <a:pt x="856171" y="1833146"/>
                  </a:lnTo>
                  <a:close/>
                </a:path>
                <a:path w="17673320" h="9960610">
                  <a:moveTo>
                    <a:pt x="11440197" y="6345969"/>
                  </a:moveTo>
                  <a:lnTo>
                    <a:pt x="11435955" y="6345738"/>
                  </a:lnTo>
                  <a:lnTo>
                    <a:pt x="11430093" y="6345605"/>
                  </a:lnTo>
                  <a:lnTo>
                    <a:pt x="11425517" y="6345231"/>
                  </a:lnTo>
                  <a:lnTo>
                    <a:pt x="11421998" y="6348860"/>
                  </a:lnTo>
                  <a:lnTo>
                    <a:pt x="11421767" y="6353102"/>
                  </a:lnTo>
                  <a:lnTo>
                    <a:pt x="11421488" y="6356533"/>
                  </a:lnTo>
                  <a:lnTo>
                    <a:pt x="11423444" y="6359341"/>
                  </a:lnTo>
                  <a:lnTo>
                    <a:pt x="11427450" y="6361050"/>
                  </a:lnTo>
                  <a:lnTo>
                    <a:pt x="11429262" y="6361428"/>
                  </a:lnTo>
                  <a:lnTo>
                    <a:pt x="11435125" y="6361561"/>
                  </a:lnTo>
                  <a:lnTo>
                    <a:pt x="11439700" y="6361935"/>
                  </a:lnTo>
                  <a:lnTo>
                    <a:pt x="11443221" y="6358307"/>
                  </a:lnTo>
                  <a:lnTo>
                    <a:pt x="11443453" y="6354066"/>
                  </a:lnTo>
                  <a:lnTo>
                    <a:pt x="11443826" y="6349490"/>
                  </a:lnTo>
                  <a:lnTo>
                    <a:pt x="11440197" y="6345969"/>
                  </a:lnTo>
                  <a:close/>
                </a:path>
                <a:path w="17673320" h="9960610">
                  <a:moveTo>
                    <a:pt x="13680727" y="7289079"/>
                  </a:moveTo>
                  <a:lnTo>
                    <a:pt x="13675723" y="7289707"/>
                  </a:lnTo>
                  <a:lnTo>
                    <a:pt x="13669920" y="7295912"/>
                  </a:lnTo>
                  <a:lnTo>
                    <a:pt x="13670549" y="7300915"/>
                  </a:lnTo>
                  <a:lnTo>
                    <a:pt x="13673651" y="7303816"/>
                  </a:lnTo>
                  <a:lnTo>
                    <a:pt x="13677947" y="7307622"/>
                  </a:lnTo>
                  <a:lnTo>
                    <a:pt x="13680284" y="7308619"/>
                  </a:lnTo>
                  <a:lnTo>
                    <a:pt x="13679807" y="7308810"/>
                  </a:lnTo>
                  <a:lnTo>
                    <a:pt x="13682812" y="7310092"/>
                  </a:lnTo>
                  <a:lnTo>
                    <a:pt x="13686669" y="7309369"/>
                  </a:lnTo>
                  <a:lnTo>
                    <a:pt x="13688953" y="7306792"/>
                  </a:lnTo>
                  <a:lnTo>
                    <a:pt x="13691855" y="7303690"/>
                  </a:lnTo>
                  <a:lnTo>
                    <a:pt x="13691227" y="7298688"/>
                  </a:lnTo>
                  <a:lnTo>
                    <a:pt x="13688125" y="7295786"/>
                  </a:lnTo>
                  <a:lnTo>
                    <a:pt x="13683829" y="7291980"/>
                  </a:lnTo>
                  <a:lnTo>
                    <a:pt x="13680727" y="7289079"/>
                  </a:lnTo>
                  <a:close/>
                </a:path>
                <a:path w="17673320" h="9960610">
                  <a:moveTo>
                    <a:pt x="11528462" y="6350871"/>
                  </a:moveTo>
                  <a:lnTo>
                    <a:pt x="11524220" y="6350639"/>
                  </a:lnTo>
                  <a:lnTo>
                    <a:pt x="11518501" y="6350173"/>
                  </a:lnTo>
                  <a:lnTo>
                    <a:pt x="11514260" y="6349942"/>
                  </a:lnTo>
                  <a:lnTo>
                    <a:pt x="11510406" y="6353427"/>
                  </a:lnTo>
                  <a:lnTo>
                    <a:pt x="11510175" y="6357669"/>
                  </a:lnTo>
                  <a:lnTo>
                    <a:pt x="11510371" y="6360909"/>
                  </a:lnTo>
                  <a:lnTo>
                    <a:pt x="11527632" y="6366694"/>
                  </a:lnTo>
                  <a:lnTo>
                    <a:pt x="11531485" y="6363208"/>
                  </a:lnTo>
                  <a:lnTo>
                    <a:pt x="11531948" y="6354725"/>
                  </a:lnTo>
                  <a:lnTo>
                    <a:pt x="11528462" y="6350871"/>
                  </a:lnTo>
                  <a:close/>
                </a:path>
                <a:path w="17673320" h="9960610">
                  <a:moveTo>
                    <a:pt x="799537" y="1765191"/>
                  </a:moveTo>
                  <a:lnTo>
                    <a:pt x="794627" y="1764675"/>
                  </a:lnTo>
                  <a:lnTo>
                    <a:pt x="791058" y="1767492"/>
                  </a:lnTo>
                  <a:lnTo>
                    <a:pt x="787631" y="1769976"/>
                  </a:lnTo>
                  <a:lnTo>
                    <a:pt x="787115" y="1774886"/>
                  </a:lnTo>
                  <a:lnTo>
                    <a:pt x="789932" y="1778456"/>
                  </a:lnTo>
                  <a:lnTo>
                    <a:pt x="793610" y="1782785"/>
                  </a:lnTo>
                  <a:lnTo>
                    <a:pt x="794326" y="1783880"/>
                  </a:lnTo>
                  <a:lnTo>
                    <a:pt x="796663" y="1784877"/>
                  </a:lnTo>
                  <a:lnTo>
                    <a:pt x="796521" y="1785211"/>
                  </a:lnTo>
                  <a:lnTo>
                    <a:pt x="799191" y="1786350"/>
                  </a:lnTo>
                  <a:lnTo>
                    <a:pt x="802240" y="1785678"/>
                  </a:lnTo>
                  <a:lnTo>
                    <a:pt x="804572" y="1783911"/>
                  </a:lnTo>
                  <a:lnTo>
                    <a:pt x="807999" y="1781427"/>
                  </a:lnTo>
                  <a:lnTo>
                    <a:pt x="808515" y="1776518"/>
                  </a:lnTo>
                  <a:lnTo>
                    <a:pt x="805698" y="1772948"/>
                  </a:lnTo>
                  <a:lnTo>
                    <a:pt x="802021" y="1768618"/>
                  </a:lnTo>
                  <a:lnTo>
                    <a:pt x="799537" y="1765191"/>
                  </a:lnTo>
                  <a:close/>
                </a:path>
                <a:path w="17673320" h="9960610">
                  <a:moveTo>
                    <a:pt x="13613008" y="7231389"/>
                  </a:moveTo>
                  <a:lnTo>
                    <a:pt x="13607813" y="7231541"/>
                  </a:lnTo>
                  <a:lnTo>
                    <a:pt x="13605102" y="7235119"/>
                  </a:lnTo>
                  <a:lnTo>
                    <a:pt x="13602534" y="7238364"/>
                  </a:lnTo>
                  <a:lnTo>
                    <a:pt x="13602685" y="7243557"/>
                  </a:lnTo>
                  <a:lnTo>
                    <a:pt x="13606264" y="7246267"/>
                  </a:lnTo>
                  <a:lnTo>
                    <a:pt x="13610560" y="7250073"/>
                  </a:lnTo>
                  <a:lnTo>
                    <a:pt x="13615567" y="7252209"/>
                  </a:lnTo>
                  <a:lnTo>
                    <a:pt x="13619427" y="7251488"/>
                  </a:lnTo>
                  <a:lnTo>
                    <a:pt x="13621710" y="7248911"/>
                  </a:lnTo>
                  <a:lnTo>
                    <a:pt x="13624278" y="7245666"/>
                  </a:lnTo>
                  <a:lnTo>
                    <a:pt x="13623983" y="7240805"/>
                  </a:lnTo>
                  <a:lnTo>
                    <a:pt x="13616252" y="7233957"/>
                  </a:lnTo>
                  <a:lnTo>
                    <a:pt x="13613008" y="7231389"/>
                  </a:lnTo>
                  <a:close/>
                </a:path>
                <a:path w="17673320" h="9960610">
                  <a:moveTo>
                    <a:pt x="11617921" y="6356676"/>
                  </a:moveTo>
                  <a:lnTo>
                    <a:pt x="11613679" y="6356445"/>
                  </a:lnTo>
                  <a:lnTo>
                    <a:pt x="11603385" y="6355606"/>
                  </a:lnTo>
                  <a:lnTo>
                    <a:pt x="11599531" y="6359091"/>
                  </a:lnTo>
                  <a:lnTo>
                    <a:pt x="11599300" y="6363333"/>
                  </a:lnTo>
                  <a:lnTo>
                    <a:pt x="11599019" y="6366764"/>
                  </a:lnTo>
                  <a:lnTo>
                    <a:pt x="11601168" y="6370048"/>
                  </a:lnTo>
                  <a:lnTo>
                    <a:pt x="11604840" y="6371614"/>
                  </a:lnTo>
                  <a:lnTo>
                    <a:pt x="11606652" y="6371992"/>
                  </a:lnTo>
                  <a:lnTo>
                    <a:pt x="11616948" y="6372833"/>
                  </a:lnTo>
                  <a:lnTo>
                    <a:pt x="11620802" y="6369348"/>
                  </a:lnTo>
                  <a:lnTo>
                    <a:pt x="11621033" y="6365106"/>
                  </a:lnTo>
                  <a:lnTo>
                    <a:pt x="11621407" y="6360531"/>
                  </a:lnTo>
                  <a:lnTo>
                    <a:pt x="11617921" y="6356676"/>
                  </a:lnTo>
                  <a:close/>
                </a:path>
                <a:path w="17673320" h="9960610">
                  <a:moveTo>
                    <a:pt x="13543714" y="7174605"/>
                  </a:moveTo>
                  <a:lnTo>
                    <a:pt x="13538855" y="7174900"/>
                  </a:lnTo>
                  <a:lnTo>
                    <a:pt x="13533435" y="7182058"/>
                  </a:lnTo>
                  <a:lnTo>
                    <a:pt x="13533728" y="7186917"/>
                  </a:lnTo>
                  <a:lnTo>
                    <a:pt x="13537307" y="7189627"/>
                  </a:lnTo>
                  <a:lnTo>
                    <a:pt x="13541745" y="7193099"/>
                  </a:lnTo>
                  <a:lnTo>
                    <a:pt x="13543749" y="7193953"/>
                  </a:lnTo>
                  <a:lnTo>
                    <a:pt x="13543606" y="7194287"/>
                  </a:lnTo>
                  <a:lnTo>
                    <a:pt x="13546944" y="7195711"/>
                  </a:lnTo>
                  <a:lnTo>
                    <a:pt x="13550470" y="7194847"/>
                  </a:lnTo>
                  <a:lnTo>
                    <a:pt x="13552895" y="7191937"/>
                  </a:lnTo>
                  <a:lnTo>
                    <a:pt x="13555606" y="7188358"/>
                  </a:lnTo>
                  <a:lnTo>
                    <a:pt x="13555310" y="7183497"/>
                  </a:lnTo>
                  <a:lnTo>
                    <a:pt x="13551731" y="7180787"/>
                  </a:lnTo>
                  <a:lnTo>
                    <a:pt x="13547293" y="7177315"/>
                  </a:lnTo>
                  <a:lnTo>
                    <a:pt x="13543714" y="7174605"/>
                  </a:lnTo>
                  <a:close/>
                </a:path>
                <a:path w="17673320" h="9960610">
                  <a:moveTo>
                    <a:pt x="743900" y="1694899"/>
                  </a:moveTo>
                  <a:lnTo>
                    <a:pt x="739132" y="1694049"/>
                  </a:lnTo>
                  <a:lnTo>
                    <a:pt x="735563" y="1696866"/>
                  </a:lnTo>
                  <a:lnTo>
                    <a:pt x="732328" y="1699826"/>
                  </a:lnTo>
                  <a:lnTo>
                    <a:pt x="731478" y="1704594"/>
                  </a:lnTo>
                  <a:lnTo>
                    <a:pt x="734296" y="1708162"/>
                  </a:lnTo>
                  <a:lnTo>
                    <a:pt x="737830" y="1712827"/>
                  </a:lnTo>
                  <a:lnTo>
                    <a:pt x="738404" y="1714256"/>
                  </a:lnTo>
                  <a:lnTo>
                    <a:pt x="740741" y="1715253"/>
                  </a:lnTo>
                  <a:lnTo>
                    <a:pt x="741217" y="1715061"/>
                  </a:lnTo>
                  <a:lnTo>
                    <a:pt x="743888" y="1716200"/>
                  </a:lnTo>
                  <a:lnTo>
                    <a:pt x="746794" y="1715862"/>
                  </a:lnTo>
                  <a:lnTo>
                    <a:pt x="749126" y="1714095"/>
                  </a:lnTo>
                  <a:lnTo>
                    <a:pt x="752362" y="1711134"/>
                  </a:lnTo>
                  <a:lnTo>
                    <a:pt x="753212" y="1706368"/>
                  </a:lnTo>
                  <a:lnTo>
                    <a:pt x="750394" y="1702798"/>
                  </a:lnTo>
                  <a:lnTo>
                    <a:pt x="746860" y="1698134"/>
                  </a:lnTo>
                  <a:lnTo>
                    <a:pt x="743900" y="1694899"/>
                  </a:lnTo>
                  <a:close/>
                </a:path>
                <a:path w="17673320" h="9960610">
                  <a:moveTo>
                    <a:pt x="11706383" y="6364819"/>
                  </a:moveTo>
                  <a:lnTo>
                    <a:pt x="11702141" y="6364588"/>
                  </a:lnTo>
                  <a:lnTo>
                    <a:pt x="11696420" y="6364120"/>
                  </a:lnTo>
                  <a:lnTo>
                    <a:pt x="11692322" y="6363555"/>
                  </a:lnTo>
                  <a:lnTo>
                    <a:pt x="11688136" y="6366899"/>
                  </a:lnTo>
                  <a:lnTo>
                    <a:pt x="11687905" y="6371141"/>
                  </a:lnTo>
                  <a:lnTo>
                    <a:pt x="11687624" y="6374573"/>
                  </a:lnTo>
                  <a:lnTo>
                    <a:pt x="11689773" y="6377857"/>
                  </a:lnTo>
                  <a:lnTo>
                    <a:pt x="11693445" y="6379423"/>
                  </a:lnTo>
                  <a:lnTo>
                    <a:pt x="11694923" y="6379659"/>
                  </a:lnTo>
                  <a:lnTo>
                    <a:pt x="11700643" y="6380126"/>
                  </a:lnTo>
                  <a:lnTo>
                    <a:pt x="11704742" y="6380691"/>
                  </a:lnTo>
                  <a:lnTo>
                    <a:pt x="11708931" y="6377348"/>
                  </a:lnTo>
                  <a:lnTo>
                    <a:pt x="11709161" y="6373106"/>
                  </a:lnTo>
                  <a:lnTo>
                    <a:pt x="11709726" y="6369007"/>
                  </a:lnTo>
                  <a:lnTo>
                    <a:pt x="11706383" y="6364819"/>
                  </a:lnTo>
                  <a:close/>
                </a:path>
                <a:path w="17673320" h="9960610">
                  <a:moveTo>
                    <a:pt x="13473804" y="7118348"/>
                  </a:moveTo>
                  <a:lnTo>
                    <a:pt x="13468803" y="7118976"/>
                  </a:lnTo>
                  <a:lnTo>
                    <a:pt x="13463382" y="7126134"/>
                  </a:lnTo>
                  <a:lnTo>
                    <a:pt x="13463676" y="7130994"/>
                  </a:lnTo>
                  <a:lnTo>
                    <a:pt x="13472027" y="7137318"/>
                  </a:lnTo>
                  <a:lnTo>
                    <a:pt x="13474030" y="7138172"/>
                  </a:lnTo>
                  <a:lnTo>
                    <a:pt x="13473888" y="7138506"/>
                  </a:lnTo>
                  <a:lnTo>
                    <a:pt x="13477226" y="7139930"/>
                  </a:lnTo>
                  <a:lnTo>
                    <a:pt x="13480749" y="7139066"/>
                  </a:lnTo>
                  <a:lnTo>
                    <a:pt x="13483174" y="7136155"/>
                  </a:lnTo>
                  <a:lnTo>
                    <a:pt x="13485885" y="7132576"/>
                  </a:lnTo>
                  <a:lnTo>
                    <a:pt x="13485592" y="7127716"/>
                  </a:lnTo>
                  <a:lnTo>
                    <a:pt x="13477240" y="7121392"/>
                  </a:lnTo>
                  <a:lnTo>
                    <a:pt x="13473804" y="7118348"/>
                  </a:lnTo>
                  <a:close/>
                </a:path>
                <a:path w="17673320" h="9960610">
                  <a:moveTo>
                    <a:pt x="13403373" y="7064235"/>
                  </a:moveTo>
                  <a:lnTo>
                    <a:pt x="13398373" y="7064864"/>
                  </a:lnTo>
                  <a:lnTo>
                    <a:pt x="13395662" y="7068443"/>
                  </a:lnTo>
                  <a:lnTo>
                    <a:pt x="13393094" y="7071688"/>
                  </a:lnTo>
                  <a:lnTo>
                    <a:pt x="13393722" y="7076690"/>
                  </a:lnTo>
                  <a:lnTo>
                    <a:pt x="13402073" y="7083015"/>
                  </a:lnTo>
                  <a:lnTo>
                    <a:pt x="13407080" y="7085151"/>
                  </a:lnTo>
                  <a:lnTo>
                    <a:pt x="13410937" y="7084428"/>
                  </a:lnTo>
                  <a:lnTo>
                    <a:pt x="13413029" y="7081375"/>
                  </a:lnTo>
                  <a:lnTo>
                    <a:pt x="13415597" y="7078130"/>
                  </a:lnTo>
                  <a:lnTo>
                    <a:pt x="13414970" y="7073128"/>
                  </a:lnTo>
                  <a:lnTo>
                    <a:pt x="13406619" y="7066803"/>
                  </a:lnTo>
                  <a:lnTo>
                    <a:pt x="13403373" y="7064235"/>
                  </a:lnTo>
                  <a:close/>
                </a:path>
                <a:path w="17673320" h="9960610">
                  <a:moveTo>
                    <a:pt x="11795609" y="6374865"/>
                  </a:moveTo>
                  <a:lnTo>
                    <a:pt x="11791176" y="6374158"/>
                  </a:lnTo>
                  <a:lnTo>
                    <a:pt x="11785601" y="6373358"/>
                  </a:lnTo>
                  <a:lnTo>
                    <a:pt x="11781168" y="6372650"/>
                  </a:lnTo>
                  <a:lnTo>
                    <a:pt x="11777455" y="6375802"/>
                  </a:lnTo>
                  <a:lnTo>
                    <a:pt x="11776748" y="6380235"/>
                  </a:lnTo>
                  <a:lnTo>
                    <a:pt x="11776325" y="6384000"/>
                  </a:lnTo>
                  <a:lnTo>
                    <a:pt x="11778476" y="6387285"/>
                  </a:lnTo>
                  <a:lnTo>
                    <a:pt x="11781481" y="6388567"/>
                  </a:lnTo>
                  <a:lnTo>
                    <a:pt x="11781623" y="6388233"/>
                  </a:lnTo>
                  <a:lnTo>
                    <a:pt x="11783626" y="6389087"/>
                  </a:lnTo>
                  <a:lnTo>
                    <a:pt x="11789201" y="6389887"/>
                  </a:lnTo>
                  <a:lnTo>
                    <a:pt x="11793635" y="6390595"/>
                  </a:lnTo>
                  <a:lnTo>
                    <a:pt x="11797348" y="6387443"/>
                  </a:lnTo>
                  <a:lnTo>
                    <a:pt x="11798703" y="6378947"/>
                  </a:lnTo>
                  <a:lnTo>
                    <a:pt x="11798762" y="6378577"/>
                  </a:lnTo>
                  <a:lnTo>
                    <a:pt x="11795609" y="6374865"/>
                  </a:lnTo>
                  <a:close/>
                </a:path>
                <a:path w="17673320" h="9960610">
                  <a:moveTo>
                    <a:pt x="689549" y="1624366"/>
                  </a:moveTo>
                  <a:lnTo>
                    <a:pt x="684639" y="1623850"/>
                  </a:lnTo>
                  <a:lnTo>
                    <a:pt x="681212" y="1626334"/>
                  </a:lnTo>
                  <a:lnTo>
                    <a:pt x="677643" y="1629151"/>
                  </a:lnTo>
                  <a:lnTo>
                    <a:pt x="677127" y="1634061"/>
                  </a:lnTo>
                  <a:lnTo>
                    <a:pt x="679611" y="1637488"/>
                  </a:lnTo>
                  <a:lnTo>
                    <a:pt x="683145" y="1642152"/>
                  </a:lnTo>
                  <a:lnTo>
                    <a:pt x="684053" y="1643723"/>
                  </a:lnTo>
                  <a:lnTo>
                    <a:pt x="689061" y="1645859"/>
                  </a:lnTo>
                  <a:lnTo>
                    <a:pt x="691967" y="1645521"/>
                  </a:lnTo>
                  <a:lnTo>
                    <a:pt x="694299" y="1643754"/>
                  </a:lnTo>
                  <a:lnTo>
                    <a:pt x="697869" y="1640936"/>
                  </a:lnTo>
                  <a:lnTo>
                    <a:pt x="698384" y="1636027"/>
                  </a:lnTo>
                  <a:lnTo>
                    <a:pt x="695901" y="1632599"/>
                  </a:lnTo>
                  <a:lnTo>
                    <a:pt x="692366" y="1627935"/>
                  </a:lnTo>
                  <a:lnTo>
                    <a:pt x="689549" y="1624366"/>
                  </a:lnTo>
                  <a:close/>
                </a:path>
                <a:path w="17673320" h="9960610">
                  <a:moveTo>
                    <a:pt x="13331658" y="7010365"/>
                  </a:moveTo>
                  <a:lnTo>
                    <a:pt x="13326989" y="7011135"/>
                  </a:lnTo>
                  <a:lnTo>
                    <a:pt x="13321568" y="7018292"/>
                  </a:lnTo>
                  <a:lnTo>
                    <a:pt x="13322338" y="7022961"/>
                  </a:lnTo>
                  <a:lnTo>
                    <a:pt x="13330690" y="7029285"/>
                  </a:lnTo>
                  <a:lnTo>
                    <a:pt x="13332358" y="7029997"/>
                  </a:lnTo>
                  <a:lnTo>
                    <a:pt x="13332216" y="7030331"/>
                  </a:lnTo>
                  <a:lnTo>
                    <a:pt x="13335554" y="7031755"/>
                  </a:lnTo>
                  <a:lnTo>
                    <a:pt x="13339555" y="7030700"/>
                  </a:lnTo>
                  <a:lnTo>
                    <a:pt x="13341647" y="7027646"/>
                  </a:lnTo>
                  <a:lnTo>
                    <a:pt x="13344357" y="7024068"/>
                  </a:lnTo>
                  <a:lnTo>
                    <a:pt x="13343587" y="7019398"/>
                  </a:lnTo>
                  <a:lnTo>
                    <a:pt x="13331658" y="7010365"/>
                  </a:lnTo>
                  <a:close/>
                </a:path>
                <a:path w="17673320" h="9960610">
                  <a:moveTo>
                    <a:pt x="11884317" y="6387058"/>
                  </a:moveTo>
                  <a:lnTo>
                    <a:pt x="11864364" y="6395907"/>
                  </a:lnTo>
                  <a:lnTo>
                    <a:pt x="11866181" y="6399050"/>
                  </a:lnTo>
                  <a:lnTo>
                    <a:pt x="11871522" y="6401329"/>
                  </a:lnTo>
                  <a:lnTo>
                    <a:pt x="11881866" y="6402978"/>
                  </a:lnTo>
                  <a:lnTo>
                    <a:pt x="11885912" y="6399970"/>
                  </a:lnTo>
                  <a:lnTo>
                    <a:pt x="11887326" y="6391103"/>
                  </a:lnTo>
                  <a:lnTo>
                    <a:pt x="11884317" y="6387058"/>
                  </a:lnTo>
                  <a:close/>
                </a:path>
                <a:path w="17673320" h="9960610">
                  <a:moveTo>
                    <a:pt x="13258752" y="6958353"/>
                  </a:moveTo>
                  <a:lnTo>
                    <a:pt x="13254082" y="6959123"/>
                  </a:lnTo>
                  <a:lnTo>
                    <a:pt x="13251372" y="6962702"/>
                  </a:lnTo>
                  <a:lnTo>
                    <a:pt x="13248996" y="6966422"/>
                  </a:lnTo>
                  <a:lnTo>
                    <a:pt x="13249768" y="6971092"/>
                  </a:lnTo>
                  <a:lnTo>
                    <a:pt x="13253347" y="6973802"/>
                  </a:lnTo>
                  <a:lnTo>
                    <a:pt x="13258260" y="6977082"/>
                  </a:lnTo>
                  <a:lnTo>
                    <a:pt x="13263267" y="6979218"/>
                  </a:lnTo>
                  <a:lnTo>
                    <a:pt x="13267269" y="6978163"/>
                  </a:lnTo>
                  <a:lnTo>
                    <a:pt x="13269361" y="6975110"/>
                  </a:lnTo>
                  <a:lnTo>
                    <a:pt x="13271737" y="6971389"/>
                  </a:lnTo>
                  <a:lnTo>
                    <a:pt x="13270966" y="6966720"/>
                  </a:lnTo>
                  <a:lnTo>
                    <a:pt x="13267388" y="6964010"/>
                  </a:lnTo>
                  <a:lnTo>
                    <a:pt x="13262473" y="6960729"/>
                  </a:lnTo>
                  <a:lnTo>
                    <a:pt x="13258752" y="6958353"/>
                  </a:lnTo>
                  <a:close/>
                </a:path>
                <a:path w="17673320" h="9960610">
                  <a:moveTo>
                    <a:pt x="11972312" y="6400919"/>
                  </a:moveTo>
                  <a:lnTo>
                    <a:pt x="11961968" y="6399269"/>
                  </a:lnTo>
                  <a:lnTo>
                    <a:pt x="11957869" y="6398704"/>
                  </a:lnTo>
                  <a:lnTo>
                    <a:pt x="11953631" y="6401236"/>
                  </a:lnTo>
                  <a:lnTo>
                    <a:pt x="11952923" y="6405670"/>
                  </a:lnTo>
                  <a:lnTo>
                    <a:pt x="11952243" y="6408931"/>
                  </a:lnTo>
                  <a:lnTo>
                    <a:pt x="11952167" y="6409293"/>
                  </a:lnTo>
                  <a:lnTo>
                    <a:pt x="11954175" y="6412912"/>
                  </a:lnTo>
                  <a:lnTo>
                    <a:pt x="11957514" y="6414336"/>
                  </a:lnTo>
                  <a:lnTo>
                    <a:pt x="11957657" y="6414003"/>
                  </a:lnTo>
                  <a:lnTo>
                    <a:pt x="11959325" y="6414714"/>
                  </a:lnTo>
                  <a:lnTo>
                    <a:pt x="11965235" y="6415656"/>
                  </a:lnTo>
                  <a:lnTo>
                    <a:pt x="11969335" y="6416222"/>
                  </a:lnTo>
                  <a:lnTo>
                    <a:pt x="11973572" y="6413689"/>
                  </a:lnTo>
                  <a:lnTo>
                    <a:pt x="11974280" y="6409255"/>
                  </a:lnTo>
                  <a:lnTo>
                    <a:pt x="11974845" y="6405157"/>
                  </a:lnTo>
                  <a:lnTo>
                    <a:pt x="11972312" y="6400919"/>
                  </a:lnTo>
                  <a:close/>
                </a:path>
                <a:path w="17673320" h="9960610">
                  <a:moveTo>
                    <a:pt x="637102" y="1553067"/>
                  </a:moveTo>
                  <a:lnTo>
                    <a:pt x="631859" y="1552409"/>
                  </a:lnTo>
                  <a:lnTo>
                    <a:pt x="628432" y="1554892"/>
                  </a:lnTo>
                  <a:lnTo>
                    <a:pt x="624672" y="1557234"/>
                  </a:lnTo>
                  <a:lnTo>
                    <a:pt x="624013" y="1562478"/>
                  </a:lnTo>
                  <a:lnTo>
                    <a:pt x="626497" y="1565904"/>
                  </a:lnTo>
                  <a:lnTo>
                    <a:pt x="630032" y="1570569"/>
                  </a:lnTo>
                  <a:lnTo>
                    <a:pt x="630748" y="1571664"/>
                  </a:lnTo>
                  <a:lnTo>
                    <a:pt x="633277" y="1573137"/>
                  </a:lnTo>
                  <a:lnTo>
                    <a:pt x="633134" y="1573471"/>
                  </a:lnTo>
                  <a:lnTo>
                    <a:pt x="635805" y="1574610"/>
                  </a:lnTo>
                  <a:lnTo>
                    <a:pt x="638711" y="1574271"/>
                  </a:lnTo>
                  <a:lnTo>
                    <a:pt x="641043" y="1572504"/>
                  </a:lnTo>
                  <a:lnTo>
                    <a:pt x="644804" y="1570162"/>
                  </a:lnTo>
                  <a:lnTo>
                    <a:pt x="645462" y="1564919"/>
                  </a:lnTo>
                  <a:lnTo>
                    <a:pt x="642978" y="1561492"/>
                  </a:lnTo>
                  <a:lnTo>
                    <a:pt x="639444" y="1556828"/>
                  </a:lnTo>
                  <a:lnTo>
                    <a:pt x="637102" y="1553067"/>
                  </a:lnTo>
                  <a:close/>
                </a:path>
                <a:path w="17673320" h="9960610">
                  <a:moveTo>
                    <a:pt x="13186089" y="6907629"/>
                  </a:moveTo>
                  <a:lnTo>
                    <a:pt x="13180943" y="6908590"/>
                  </a:lnTo>
                  <a:lnTo>
                    <a:pt x="13178567" y="6912312"/>
                  </a:lnTo>
                  <a:lnTo>
                    <a:pt x="13175857" y="6915890"/>
                  </a:lnTo>
                  <a:lnTo>
                    <a:pt x="13176818" y="6921035"/>
                  </a:lnTo>
                  <a:lnTo>
                    <a:pt x="13180539" y="6923411"/>
                  </a:lnTo>
                  <a:lnTo>
                    <a:pt x="13185452" y="6926691"/>
                  </a:lnTo>
                  <a:lnTo>
                    <a:pt x="13186788" y="6927261"/>
                  </a:lnTo>
                  <a:lnTo>
                    <a:pt x="13186980" y="6927737"/>
                  </a:lnTo>
                  <a:lnTo>
                    <a:pt x="13190319" y="6929162"/>
                  </a:lnTo>
                  <a:lnTo>
                    <a:pt x="13194461" y="6927771"/>
                  </a:lnTo>
                  <a:lnTo>
                    <a:pt x="13196553" y="6924718"/>
                  </a:lnTo>
                  <a:lnTo>
                    <a:pt x="13199263" y="6921140"/>
                  </a:lnTo>
                  <a:lnTo>
                    <a:pt x="13198302" y="6915995"/>
                  </a:lnTo>
                  <a:lnTo>
                    <a:pt x="13194581" y="6913619"/>
                  </a:lnTo>
                  <a:lnTo>
                    <a:pt x="13189667" y="6910339"/>
                  </a:lnTo>
                  <a:lnTo>
                    <a:pt x="13186089" y="6907629"/>
                  </a:lnTo>
                  <a:close/>
                </a:path>
                <a:path w="17673320" h="9960610">
                  <a:moveTo>
                    <a:pt x="12060025" y="6418212"/>
                  </a:moveTo>
                  <a:lnTo>
                    <a:pt x="12055735" y="6417171"/>
                  </a:lnTo>
                  <a:lnTo>
                    <a:pt x="12049966" y="6415894"/>
                  </a:lnTo>
                  <a:lnTo>
                    <a:pt x="12045534" y="6415187"/>
                  </a:lnTo>
                  <a:lnTo>
                    <a:pt x="12041631" y="6417862"/>
                  </a:lnTo>
                  <a:lnTo>
                    <a:pt x="12040590" y="6422153"/>
                  </a:lnTo>
                  <a:lnTo>
                    <a:pt x="12039834" y="6425777"/>
                  </a:lnTo>
                  <a:lnTo>
                    <a:pt x="12041840" y="6429394"/>
                  </a:lnTo>
                  <a:lnTo>
                    <a:pt x="12046849" y="6431531"/>
                  </a:lnTo>
                  <a:lnTo>
                    <a:pt x="12052616" y="6432808"/>
                  </a:lnTo>
                  <a:lnTo>
                    <a:pt x="12057049" y="6433515"/>
                  </a:lnTo>
                  <a:lnTo>
                    <a:pt x="12060952" y="6430839"/>
                  </a:lnTo>
                  <a:lnTo>
                    <a:pt x="12061994" y="6426549"/>
                  </a:lnTo>
                  <a:lnTo>
                    <a:pt x="12062642" y="6422485"/>
                  </a:lnTo>
                  <a:lnTo>
                    <a:pt x="12062701" y="6422116"/>
                  </a:lnTo>
                  <a:lnTo>
                    <a:pt x="12060025" y="6418212"/>
                  </a:lnTo>
                  <a:close/>
                </a:path>
                <a:path w="17673320" h="9960610">
                  <a:moveTo>
                    <a:pt x="13110758" y="6858529"/>
                  </a:moveTo>
                  <a:lnTo>
                    <a:pt x="13105947" y="6859633"/>
                  </a:lnTo>
                  <a:lnTo>
                    <a:pt x="13101590" y="6866455"/>
                  </a:lnTo>
                  <a:lnTo>
                    <a:pt x="13101194" y="6867076"/>
                  </a:lnTo>
                  <a:lnTo>
                    <a:pt x="13102297" y="6871886"/>
                  </a:lnTo>
                  <a:lnTo>
                    <a:pt x="13106019" y="6874263"/>
                  </a:lnTo>
                  <a:lnTo>
                    <a:pt x="13110932" y="6877543"/>
                  </a:lnTo>
                  <a:lnTo>
                    <a:pt x="13115605" y="6879536"/>
                  </a:lnTo>
                  <a:lnTo>
                    <a:pt x="13119607" y="6878481"/>
                  </a:lnTo>
                  <a:lnTo>
                    <a:pt x="13121842" y="6875093"/>
                  </a:lnTo>
                  <a:lnTo>
                    <a:pt x="13124217" y="6871371"/>
                  </a:lnTo>
                  <a:lnTo>
                    <a:pt x="13123113" y="6866561"/>
                  </a:lnTo>
                  <a:lnTo>
                    <a:pt x="13119393" y="6864184"/>
                  </a:lnTo>
                  <a:lnTo>
                    <a:pt x="13114479" y="6860904"/>
                  </a:lnTo>
                  <a:lnTo>
                    <a:pt x="13110758" y="6858529"/>
                  </a:lnTo>
                  <a:close/>
                </a:path>
                <a:path w="17673320" h="9960610">
                  <a:moveTo>
                    <a:pt x="12147363" y="6437317"/>
                  </a:moveTo>
                  <a:lnTo>
                    <a:pt x="12143072" y="6436276"/>
                  </a:lnTo>
                  <a:lnTo>
                    <a:pt x="12137303" y="6434999"/>
                  </a:lnTo>
                  <a:lnTo>
                    <a:pt x="12133013" y="6433958"/>
                  </a:lnTo>
                  <a:lnTo>
                    <a:pt x="12128775" y="6436491"/>
                  </a:lnTo>
                  <a:lnTo>
                    <a:pt x="12127734" y="6440781"/>
                  </a:lnTo>
                  <a:lnTo>
                    <a:pt x="12126501" y="6444596"/>
                  </a:lnTo>
                  <a:lnTo>
                    <a:pt x="12128844" y="6448357"/>
                  </a:lnTo>
                  <a:lnTo>
                    <a:pt x="12133517" y="6450350"/>
                  </a:lnTo>
                  <a:lnTo>
                    <a:pt x="12139287" y="6451627"/>
                  </a:lnTo>
                  <a:lnTo>
                    <a:pt x="12143577" y="6452668"/>
                  </a:lnTo>
                  <a:lnTo>
                    <a:pt x="12147813" y="6450135"/>
                  </a:lnTo>
                  <a:lnTo>
                    <a:pt x="12149897" y="6441555"/>
                  </a:lnTo>
                  <a:lnTo>
                    <a:pt x="12147363" y="6437317"/>
                  </a:lnTo>
                  <a:close/>
                </a:path>
                <a:path w="17673320" h="9960610">
                  <a:moveTo>
                    <a:pt x="13035716" y="6811524"/>
                  </a:moveTo>
                  <a:lnTo>
                    <a:pt x="13030905" y="6812628"/>
                  </a:lnTo>
                  <a:lnTo>
                    <a:pt x="13026151" y="6820071"/>
                  </a:lnTo>
                  <a:lnTo>
                    <a:pt x="13027255" y="6824882"/>
                  </a:lnTo>
                  <a:lnTo>
                    <a:pt x="13030977" y="6827259"/>
                  </a:lnTo>
                  <a:lnTo>
                    <a:pt x="13036035" y="6830205"/>
                  </a:lnTo>
                  <a:lnTo>
                    <a:pt x="13037035" y="6830632"/>
                  </a:lnTo>
                  <a:lnTo>
                    <a:pt x="13036893" y="6830966"/>
                  </a:lnTo>
                  <a:lnTo>
                    <a:pt x="13040564" y="6832532"/>
                  </a:lnTo>
                  <a:lnTo>
                    <a:pt x="13044709" y="6831143"/>
                  </a:lnTo>
                  <a:lnTo>
                    <a:pt x="13046943" y="6827756"/>
                  </a:lnTo>
                  <a:lnTo>
                    <a:pt x="13049320" y="6824035"/>
                  </a:lnTo>
                  <a:lnTo>
                    <a:pt x="13048216" y="6819224"/>
                  </a:lnTo>
                  <a:lnTo>
                    <a:pt x="13044495" y="6816847"/>
                  </a:lnTo>
                  <a:lnTo>
                    <a:pt x="13039438" y="6813900"/>
                  </a:lnTo>
                  <a:lnTo>
                    <a:pt x="13035716" y="6811524"/>
                  </a:lnTo>
                  <a:close/>
                </a:path>
                <a:path w="17673320" h="9960610">
                  <a:moveTo>
                    <a:pt x="12233225" y="6458949"/>
                  </a:moveTo>
                  <a:lnTo>
                    <a:pt x="12228935" y="6457909"/>
                  </a:lnTo>
                  <a:lnTo>
                    <a:pt x="12223310" y="6456298"/>
                  </a:lnTo>
                  <a:lnTo>
                    <a:pt x="12219352" y="6455400"/>
                  </a:lnTo>
                  <a:lnTo>
                    <a:pt x="12214782" y="6457790"/>
                  </a:lnTo>
                  <a:lnTo>
                    <a:pt x="12213741" y="6462081"/>
                  </a:lnTo>
                  <a:lnTo>
                    <a:pt x="12212843" y="6466038"/>
                  </a:lnTo>
                  <a:lnTo>
                    <a:pt x="12214707" y="6469990"/>
                  </a:lnTo>
                  <a:lnTo>
                    <a:pt x="12219047" y="6471841"/>
                  </a:lnTo>
                  <a:lnTo>
                    <a:pt x="12224673" y="6473452"/>
                  </a:lnTo>
                  <a:lnTo>
                    <a:pt x="12228963" y="6474493"/>
                  </a:lnTo>
                  <a:lnTo>
                    <a:pt x="12233535" y="6472102"/>
                  </a:lnTo>
                  <a:lnTo>
                    <a:pt x="12235616" y="6463521"/>
                  </a:lnTo>
                  <a:lnTo>
                    <a:pt x="12233225" y="6458949"/>
                  </a:lnTo>
                  <a:close/>
                </a:path>
                <a:path w="17673320" h="9960610">
                  <a:moveTo>
                    <a:pt x="12958293" y="6765477"/>
                  </a:moveTo>
                  <a:lnTo>
                    <a:pt x="12953482" y="6766582"/>
                  </a:lnTo>
                  <a:lnTo>
                    <a:pt x="12949397" y="6774309"/>
                  </a:lnTo>
                  <a:lnTo>
                    <a:pt x="12950502" y="6779120"/>
                  </a:lnTo>
                  <a:lnTo>
                    <a:pt x="12954365" y="6781163"/>
                  </a:lnTo>
                  <a:lnTo>
                    <a:pt x="12959422" y="6784110"/>
                  </a:lnTo>
                  <a:lnTo>
                    <a:pt x="12963760" y="6785960"/>
                  </a:lnTo>
                  <a:lnTo>
                    <a:pt x="12968239" y="6784714"/>
                  </a:lnTo>
                  <a:lnTo>
                    <a:pt x="12970139" y="6781184"/>
                  </a:lnTo>
                  <a:lnTo>
                    <a:pt x="12972181" y="6777321"/>
                  </a:lnTo>
                  <a:lnTo>
                    <a:pt x="12971078" y="6772510"/>
                  </a:lnTo>
                  <a:lnTo>
                    <a:pt x="12967214" y="6770467"/>
                  </a:lnTo>
                  <a:lnTo>
                    <a:pt x="12962156" y="6767520"/>
                  </a:lnTo>
                  <a:lnTo>
                    <a:pt x="12958293" y="6765477"/>
                  </a:lnTo>
                  <a:close/>
                </a:path>
                <a:path w="17673320" h="9960610">
                  <a:moveTo>
                    <a:pt x="585226" y="1480433"/>
                  </a:moveTo>
                  <a:lnTo>
                    <a:pt x="580125" y="1479441"/>
                  </a:lnTo>
                  <a:lnTo>
                    <a:pt x="573271" y="1484409"/>
                  </a:lnTo>
                  <a:lnTo>
                    <a:pt x="572279" y="1489510"/>
                  </a:lnTo>
                  <a:lnTo>
                    <a:pt x="574763" y="1492937"/>
                  </a:lnTo>
                  <a:lnTo>
                    <a:pt x="578156" y="1497936"/>
                  </a:lnTo>
                  <a:lnTo>
                    <a:pt x="579205" y="1499172"/>
                  </a:lnTo>
                  <a:lnTo>
                    <a:pt x="581734" y="1500645"/>
                  </a:lnTo>
                  <a:lnTo>
                    <a:pt x="584070" y="1501641"/>
                  </a:lnTo>
                  <a:lnTo>
                    <a:pt x="586834" y="1501638"/>
                  </a:lnTo>
                  <a:lnTo>
                    <a:pt x="589167" y="1499870"/>
                  </a:lnTo>
                  <a:lnTo>
                    <a:pt x="592593" y="1497387"/>
                  </a:lnTo>
                  <a:lnTo>
                    <a:pt x="593585" y="1492286"/>
                  </a:lnTo>
                  <a:lnTo>
                    <a:pt x="591102" y="1488859"/>
                  </a:lnTo>
                  <a:lnTo>
                    <a:pt x="587710" y="1483860"/>
                  </a:lnTo>
                  <a:lnTo>
                    <a:pt x="585226" y="1480433"/>
                  </a:lnTo>
                  <a:close/>
                </a:path>
                <a:path w="17673320" h="9960610">
                  <a:moveTo>
                    <a:pt x="12318809" y="6484014"/>
                  </a:moveTo>
                  <a:lnTo>
                    <a:pt x="12314661" y="6482640"/>
                  </a:lnTo>
                  <a:lnTo>
                    <a:pt x="12309036" y="6481030"/>
                  </a:lnTo>
                  <a:lnTo>
                    <a:pt x="12304887" y="6479654"/>
                  </a:lnTo>
                  <a:lnTo>
                    <a:pt x="12300651" y="6482187"/>
                  </a:lnTo>
                  <a:lnTo>
                    <a:pt x="12299276" y="6486336"/>
                  </a:lnTo>
                  <a:lnTo>
                    <a:pt x="12298377" y="6490293"/>
                  </a:lnTo>
                  <a:lnTo>
                    <a:pt x="12300241" y="6494244"/>
                  </a:lnTo>
                  <a:lnTo>
                    <a:pt x="12304581" y="6496095"/>
                  </a:lnTo>
                  <a:lnTo>
                    <a:pt x="12310206" y="6497706"/>
                  </a:lnTo>
                  <a:lnTo>
                    <a:pt x="12314355" y="6499081"/>
                  </a:lnTo>
                  <a:lnTo>
                    <a:pt x="12318592" y="6496548"/>
                  </a:lnTo>
                  <a:lnTo>
                    <a:pt x="12321342" y="6488251"/>
                  </a:lnTo>
                  <a:lnTo>
                    <a:pt x="12318809" y="6484014"/>
                  </a:lnTo>
                  <a:close/>
                </a:path>
                <a:path w="17673320" h="9960610">
                  <a:moveTo>
                    <a:pt x="12880829" y="6721386"/>
                  </a:moveTo>
                  <a:lnTo>
                    <a:pt x="12875873" y="6722823"/>
                  </a:lnTo>
                  <a:lnTo>
                    <a:pt x="12871788" y="6730550"/>
                  </a:lnTo>
                  <a:lnTo>
                    <a:pt x="12873226" y="6735504"/>
                  </a:lnTo>
                  <a:lnTo>
                    <a:pt x="12877089" y="6737546"/>
                  </a:lnTo>
                  <a:lnTo>
                    <a:pt x="12882147" y="6740493"/>
                  </a:lnTo>
                  <a:lnTo>
                    <a:pt x="12886485" y="6742344"/>
                  </a:lnTo>
                  <a:lnTo>
                    <a:pt x="12891107" y="6740764"/>
                  </a:lnTo>
                  <a:lnTo>
                    <a:pt x="12893007" y="6737234"/>
                  </a:lnTo>
                  <a:lnTo>
                    <a:pt x="12895050" y="6733370"/>
                  </a:lnTo>
                  <a:lnTo>
                    <a:pt x="12893611" y="6728417"/>
                  </a:lnTo>
                  <a:lnTo>
                    <a:pt x="12889747" y="6726374"/>
                  </a:lnTo>
                  <a:lnTo>
                    <a:pt x="12884692" y="6723428"/>
                  </a:lnTo>
                  <a:lnTo>
                    <a:pt x="12880829" y="6721386"/>
                  </a:lnTo>
                  <a:close/>
                </a:path>
                <a:path w="17673320" h="9960610">
                  <a:moveTo>
                    <a:pt x="12404207" y="6511367"/>
                  </a:moveTo>
                  <a:lnTo>
                    <a:pt x="12399916" y="6510326"/>
                  </a:lnTo>
                  <a:lnTo>
                    <a:pt x="12390568" y="6506338"/>
                  </a:lnTo>
                  <a:lnTo>
                    <a:pt x="12386330" y="6508871"/>
                  </a:lnTo>
                  <a:lnTo>
                    <a:pt x="12384621" y="6512877"/>
                  </a:lnTo>
                  <a:lnTo>
                    <a:pt x="12383725" y="6515651"/>
                  </a:lnTo>
                  <a:lnTo>
                    <a:pt x="12383389" y="6516691"/>
                  </a:lnTo>
                  <a:lnTo>
                    <a:pt x="12385446" y="6521120"/>
                  </a:lnTo>
                  <a:lnTo>
                    <a:pt x="12389118" y="6522687"/>
                  </a:lnTo>
                  <a:lnTo>
                    <a:pt x="12389595" y="6522495"/>
                  </a:lnTo>
                  <a:lnTo>
                    <a:pt x="12394935" y="6524773"/>
                  </a:lnTo>
                  <a:lnTo>
                    <a:pt x="12399084" y="6526148"/>
                  </a:lnTo>
                  <a:lnTo>
                    <a:pt x="12403178" y="6523949"/>
                  </a:lnTo>
                  <a:lnTo>
                    <a:pt x="12404887" y="6519943"/>
                  </a:lnTo>
                  <a:lnTo>
                    <a:pt x="12405804" y="6517178"/>
                  </a:lnTo>
                  <a:lnTo>
                    <a:pt x="12406262" y="6515795"/>
                  </a:lnTo>
                  <a:lnTo>
                    <a:pt x="12404207" y="6511367"/>
                  </a:lnTo>
                  <a:close/>
                </a:path>
                <a:path w="17673320" h="9960610">
                  <a:moveTo>
                    <a:pt x="12801412" y="6680012"/>
                  </a:moveTo>
                  <a:lnTo>
                    <a:pt x="12796457" y="6681450"/>
                  </a:lnTo>
                  <a:lnTo>
                    <a:pt x="12794067" y="6686744"/>
                  </a:lnTo>
                  <a:lnTo>
                    <a:pt x="12792705" y="6689319"/>
                  </a:lnTo>
                  <a:lnTo>
                    <a:pt x="12794286" y="6693940"/>
                  </a:lnTo>
                  <a:lnTo>
                    <a:pt x="12798007" y="6696316"/>
                  </a:lnTo>
                  <a:lnTo>
                    <a:pt x="12807687" y="6700445"/>
                  </a:lnTo>
                  <a:lnTo>
                    <a:pt x="12812308" y="6698865"/>
                  </a:lnTo>
                  <a:lnTo>
                    <a:pt x="12814556" y="6693905"/>
                  </a:lnTo>
                  <a:lnTo>
                    <a:pt x="12815917" y="6691329"/>
                  </a:lnTo>
                  <a:lnTo>
                    <a:pt x="12814336" y="6686709"/>
                  </a:lnTo>
                  <a:lnTo>
                    <a:pt x="12810616" y="6684333"/>
                  </a:lnTo>
                  <a:lnTo>
                    <a:pt x="12805276" y="6682055"/>
                  </a:lnTo>
                  <a:lnTo>
                    <a:pt x="12801412" y="6680012"/>
                  </a:lnTo>
                  <a:close/>
                </a:path>
                <a:path w="17673320" h="9960610">
                  <a:moveTo>
                    <a:pt x="12488131" y="6541248"/>
                  </a:moveTo>
                  <a:lnTo>
                    <a:pt x="12483982" y="6539872"/>
                  </a:lnTo>
                  <a:lnTo>
                    <a:pt x="12478639" y="6537594"/>
                  </a:lnTo>
                  <a:lnTo>
                    <a:pt x="12474491" y="6536219"/>
                  </a:lnTo>
                  <a:lnTo>
                    <a:pt x="12470062" y="6538275"/>
                  </a:lnTo>
                  <a:lnTo>
                    <a:pt x="12468353" y="6542281"/>
                  </a:lnTo>
                  <a:lnTo>
                    <a:pt x="12467323" y="6545392"/>
                  </a:lnTo>
                  <a:lnTo>
                    <a:pt x="12466979" y="6546429"/>
                  </a:lnTo>
                  <a:lnTo>
                    <a:pt x="12468702" y="6550715"/>
                  </a:lnTo>
                  <a:lnTo>
                    <a:pt x="12472709" y="6552424"/>
                  </a:lnTo>
                  <a:lnTo>
                    <a:pt x="12472851" y="6552091"/>
                  </a:lnTo>
                  <a:lnTo>
                    <a:pt x="12478525" y="6554511"/>
                  </a:lnTo>
                  <a:lnTo>
                    <a:pt x="12490187" y="6545677"/>
                  </a:lnTo>
                  <a:lnTo>
                    <a:pt x="12488131" y="6541248"/>
                  </a:lnTo>
                  <a:close/>
                </a:path>
                <a:path w="17673320" h="9960610">
                  <a:moveTo>
                    <a:pt x="12731155" y="6644914"/>
                  </a:moveTo>
                  <a:lnTo>
                    <a:pt x="12721810" y="6640927"/>
                  </a:lnTo>
                  <a:lnTo>
                    <a:pt x="12716854" y="6642365"/>
                  </a:lnTo>
                  <a:lnTo>
                    <a:pt x="12713436" y="6650376"/>
                  </a:lnTo>
                  <a:lnTo>
                    <a:pt x="12715017" y="6654996"/>
                  </a:lnTo>
                  <a:lnTo>
                    <a:pt x="12718882" y="6657039"/>
                  </a:lnTo>
                  <a:lnTo>
                    <a:pt x="12728561" y="6661168"/>
                  </a:lnTo>
                  <a:lnTo>
                    <a:pt x="12733183" y="6659589"/>
                  </a:lnTo>
                  <a:lnTo>
                    <a:pt x="12736601" y="6651576"/>
                  </a:lnTo>
                  <a:lnTo>
                    <a:pt x="12735019" y="6646957"/>
                  </a:lnTo>
                  <a:lnTo>
                    <a:pt x="12731155" y="6644914"/>
                  </a:lnTo>
                  <a:close/>
                </a:path>
                <a:path w="17673320" h="9960610">
                  <a:moveTo>
                    <a:pt x="12571105" y="6574274"/>
                  </a:moveTo>
                  <a:lnTo>
                    <a:pt x="12557752" y="6568579"/>
                  </a:lnTo>
                  <a:lnTo>
                    <a:pt x="12553323" y="6570635"/>
                  </a:lnTo>
                  <a:lnTo>
                    <a:pt x="12550049" y="6578314"/>
                  </a:lnTo>
                  <a:lnTo>
                    <a:pt x="12551964" y="6583076"/>
                  </a:lnTo>
                  <a:lnTo>
                    <a:pt x="12565315" y="6588771"/>
                  </a:lnTo>
                  <a:lnTo>
                    <a:pt x="12569745" y="6586716"/>
                  </a:lnTo>
                  <a:lnTo>
                    <a:pt x="12573163" y="6578704"/>
                  </a:lnTo>
                  <a:lnTo>
                    <a:pt x="12571105" y="6574274"/>
                  </a:lnTo>
                  <a:close/>
                </a:path>
                <a:path w="17673320" h="9960610">
                  <a:moveTo>
                    <a:pt x="12653704" y="6609114"/>
                  </a:moveTo>
                  <a:lnTo>
                    <a:pt x="12644355" y="6605126"/>
                  </a:lnTo>
                  <a:lnTo>
                    <a:pt x="12638089" y="6619814"/>
                  </a:lnTo>
                  <a:lnTo>
                    <a:pt x="12643432" y="6622093"/>
                  </a:lnTo>
                  <a:lnTo>
                    <a:pt x="12643240" y="6621617"/>
                  </a:lnTo>
                  <a:lnTo>
                    <a:pt x="12647247" y="6623326"/>
                  </a:lnTo>
                  <a:lnTo>
                    <a:pt x="12651865" y="6621745"/>
                  </a:lnTo>
                  <a:lnTo>
                    <a:pt x="12653574" y="6617739"/>
                  </a:lnTo>
                  <a:lnTo>
                    <a:pt x="12655617" y="6613875"/>
                  </a:lnTo>
                  <a:lnTo>
                    <a:pt x="12653704" y="6609114"/>
                  </a:lnTo>
                  <a:close/>
                </a:path>
                <a:path w="17673320" h="9960610">
                  <a:moveTo>
                    <a:pt x="536349" y="1406317"/>
                  </a:moveTo>
                  <a:lnTo>
                    <a:pt x="531582" y="1405467"/>
                  </a:lnTo>
                  <a:lnTo>
                    <a:pt x="524061" y="1410150"/>
                  </a:lnTo>
                  <a:lnTo>
                    <a:pt x="523211" y="1414917"/>
                  </a:lnTo>
                  <a:lnTo>
                    <a:pt x="528611" y="1423534"/>
                  </a:lnTo>
                  <a:lnTo>
                    <a:pt x="529519" y="1425105"/>
                  </a:lnTo>
                  <a:lnTo>
                    <a:pt x="532047" y="1426578"/>
                  </a:lnTo>
                  <a:lnTo>
                    <a:pt x="534384" y="1427575"/>
                  </a:lnTo>
                  <a:lnTo>
                    <a:pt x="537290" y="1427236"/>
                  </a:lnTo>
                  <a:lnTo>
                    <a:pt x="539480" y="1425803"/>
                  </a:lnTo>
                  <a:lnTo>
                    <a:pt x="543241" y="1423461"/>
                  </a:lnTo>
                  <a:lnTo>
                    <a:pt x="544091" y="1418695"/>
                  </a:lnTo>
                  <a:lnTo>
                    <a:pt x="536349" y="1406317"/>
                  </a:lnTo>
                  <a:close/>
                </a:path>
                <a:path w="17673320" h="9960610">
                  <a:moveTo>
                    <a:pt x="488425" y="1331818"/>
                  </a:moveTo>
                  <a:lnTo>
                    <a:pt x="483800" y="1330635"/>
                  </a:lnTo>
                  <a:lnTo>
                    <a:pt x="476279" y="1335318"/>
                  </a:lnTo>
                  <a:lnTo>
                    <a:pt x="475095" y="1339942"/>
                  </a:lnTo>
                  <a:lnTo>
                    <a:pt x="480495" y="1348559"/>
                  </a:lnTo>
                  <a:lnTo>
                    <a:pt x="481069" y="1349988"/>
                  </a:lnTo>
                  <a:lnTo>
                    <a:pt x="483931" y="1351603"/>
                  </a:lnTo>
                  <a:lnTo>
                    <a:pt x="486268" y="1352599"/>
                  </a:lnTo>
                  <a:lnTo>
                    <a:pt x="489032" y="1352595"/>
                  </a:lnTo>
                  <a:lnTo>
                    <a:pt x="491222" y="1351162"/>
                  </a:lnTo>
                  <a:lnTo>
                    <a:pt x="494983" y="1348820"/>
                  </a:lnTo>
                  <a:lnTo>
                    <a:pt x="496166" y="1344196"/>
                  </a:lnTo>
                  <a:lnTo>
                    <a:pt x="488425" y="1331818"/>
                  </a:lnTo>
                  <a:close/>
                </a:path>
                <a:path w="17673320" h="9960610">
                  <a:moveTo>
                    <a:pt x="442023" y="1255601"/>
                  </a:moveTo>
                  <a:lnTo>
                    <a:pt x="437064" y="1254275"/>
                  </a:lnTo>
                  <a:lnTo>
                    <a:pt x="433303" y="1256617"/>
                  </a:lnTo>
                  <a:lnTo>
                    <a:pt x="429685" y="1258624"/>
                  </a:lnTo>
                  <a:lnTo>
                    <a:pt x="428359" y="1263583"/>
                  </a:lnTo>
                  <a:lnTo>
                    <a:pt x="430701" y="1267343"/>
                  </a:lnTo>
                  <a:lnTo>
                    <a:pt x="433616" y="1272533"/>
                  </a:lnTo>
                  <a:lnTo>
                    <a:pt x="434524" y="1274105"/>
                  </a:lnTo>
                  <a:lnTo>
                    <a:pt x="437386" y="1275720"/>
                  </a:lnTo>
                  <a:lnTo>
                    <a:pt x="437195" y="1275244"/>
                  </a:lnTo>
                  <a:lnTo>
                    <a:pt x="439532" y="1276241"/>
                  </a:lnTo>
                  <a:lnTo>
                    <a:pt x="442294" y="1276235"/>
                  </a:lnTo>
                  <a:lnTo>
                    <a:pt x="444486" y="1274802"/>
                  </a:lnTo>
                  <a:lnTo>
                    <a:pt x="448104" y="1272794"/>
                  </a:lnTo>
                  <a:lnTo>
                    <a:pt x="449430" y="1267836"/>
                  </a:lnTo>
                  <a:lnTo>
                    <a:pt x="444031" y="1259219"/>
                  </a:lnTo>
                  <a:lnTo>
                    <a:pt x="442023" y="1255601"/>
                  </a:lnTo>
                  <a:close/>
                </a:path>
                <a:path w="17673320" h="9960610">
                  <a:moveTo>
                    <a:pt x="397810" y="1177951"/>
                  </a:moveTo>
                  <a:lnTo>
                    <a:pt x="392994" y="1176290"/>
                  </a:lnTo>
                  <a:lnTo>
                    <a:pt x="385472" y="1180974"/>
                  </a:lnTo>
                  <a:lnTo>
                    <a:pt x="383813" y="1185790"/>
                  </a:lnTo>
                  <a:lnTo>
                    <a:pt x="386154" y="1189551"/>
                  </a:lnTo>
                  <a:lnTo>
                    <a:pt x="389070" y="1194740"/>
                  </a:lnTo>
                  <a:lnTo>
                    <a:pt x="389836" y="1196645"/>
                  </a:lnTo>
                  <a:lnTo>
                    <a:pt x="392698" y="1198260"/>
                  </a:lnTo>
                  <a:lnTo>
                    <a:pt x="393174" y="1198069"/>
                  </a:lnTo>
                  <a:lnTo>
                    <a:pt x="395177" y="1198923"/>
                  </a:lnTo>
                  <a:lnTo>
                    <a:pt x="397799" y="1199252"/>
                  </a:lnTo>
                  <a:lnTo>
                    <a:pt x="399988" y="1197819"/>
                  </a:lnTo>
                  <a:lnTo>
                    <a:pt x="403749" y="1195478"/>
                  </a:lnTo>
                  <a:lnTo>
                    <a:pt x="405409" y="1190662"/>
                  </a:lnTo>
                  <a:lnTo>
                    <a:pt x="403067" y="1186901"/>
                  </a:lnTo>
                  <a:lnTo>
                    <a:pt x="400152" y="1181712"/>
                  </a:lnTo>
                  <a:lnTo>
                    <a:pt x="397810" y="1177951"/>
                  </a:lnTo>
                  <a:close/>
                </a:path>
                <a:path w="17673320" h="9960610">
                  <a:moveTo>
                    <a:pt x="355694" y="1100010"/>
                  </a:moveTo>
                  <a:lnTo>
                    <a:pt x="351070" y="1098827"/>
                  </a:lnTo>
                  <a:lnTo>
                    <a:pt x="347117" y="1100693"/>
                  </a:lnTo>
                  <a:lnTo>
                    <a:pt x="343023" y="1102892"/>
                  </a:lnTo>
                  <a:lnTo>
                    <a:pt x="341839" y="1107516"/>
                  </a:lnTo>
                  <a:lnTo>
                    <a:pt x="343704" y="1111469"/>
                  </a:lnTo>
                  <a:lnTo>
                    <a:pt x="346286" y="1116515"/>
                  </a:lnTo>
                  <a:lnTo>
                    <a:pt x="347194" y="1118086"/>
                  </a:lnTo>
                  <a:lnTo>
                    <a:pt x="350248" y="1120178"/>
                  </a:lnTo>
                  <a:lnTo>
                    <a:pt x="352251" y="1121032"/>
                  </a:lnTo>
                  <a:lnTo>
                    <a:pt x="355015" y="1121028"/>
                  </a:lnTo>
                  <a:lnTo>
                    <a:pt x="361156" y="1117729"/>
                  </a:lnTo>
                  <a:lnTo>
                    <a:pt x="362340" y="1113105"/>
                  </a:lnTo>
                  <a:lnTo>
                    <a:pt x="360475" y="1109152"/>
                  </a:lnTo>
                  <a:lnTo>
                    <a:pt x="357893" y="1104106"/>
                  </a:lnTo>
                  <a:lnTo>
                    <a:pt x="355694" y="1100010"/>
                  </a:lnTo>
                  <a:close/>
                </a:path>
                <a:path w="17673320" h="9960610">
                  <a:moveTo>
                    <a:pt x="315816" y="1021447"/>
                  </a:moveTo>
                  <a:lnTo>
                    <a:pt x="311000" y="1019787"/>
                  </a:lnTo>
                  <a:lnTo>
                    <a:pt x="303096" y="1023518"/>
                  </a:lnTo>
                  <a:lnTo>
                    <a:pt x="301436" y="1028334"/>
                  </a:lnTo>
                  <a:lnTo>
                    <a:pt x="303301" y="1032286"/>
                  </a:lnTo>
                  <a:lnTo>
                    <a:pt x="305883" y="1037333"/>
                  </a:lnTo>
                  <a:lnTo>
                    <a:pt x="306791" y="1038904"/>
                  </a:lnTo>
                  <a:lnTo>
                    <a:pt x="308176" y="1040284"/>
                  </a:lnTo>
                  <a:lnTo>
                    <a:pt x="309845" y="1040996"/>
                  </a:lnTo>
                  <a:lnTo>
                    <a:pt x="309702" y="1041330"/>
                  </a:lnTo>
                  <a:lnTo>
                    <a:pt x="312039" y="1042327"/>
                  </a:lnTo>
                  <a:lnTo>
                    <a:pt x="314470" y="1042180"/>
                  </a:lnTo>
                  <a:lnTo>
                    <a:pt x="316517" y="1041080"/>
                  </a:lnTo>
                  <a:lnTo>
                    <a:pt x="320469" y="1039215"/>
                  </a:lnTo>
                  <a:lnTo>
                    <a:pt x="322129" y="1034399"/>
                  </a:lnTo>
                  <a:lnTo>
                    <a:pt x="320264" y="1030447"/>
                  </a:lnTo>
                  <a:lnTo>
                    <a:pt x="317681" y="1025400"/>
                  </a:lnTo>
                  <a:lnTo>
                    <a:pt x="315816" y="1021447"/>
                  </a:lnTo>
                  <a:close/>
                </a:path>
                <a:path w="17673320" h="9960610">
                  <a:moveTo>
                    <a:pt x="277554" y="940022"/>
                  </a:moveTo>
                  <a:lnTo>
                    <a:pt x="272738" y="938362"/>
                  </a:lnTo>
                  <a:lnTo>
                    <a:pt x="268786" y="940227"/>
                  </a:lnTo>
                  <a:lnTo>
                    <a:pt x="264500" y="941951"/>
                  </a:lnTo>
                  <a:lnTo>
                    <a:pt x="262840" y="946766"/>
                  </a:lnTo>
                  <a:lnTo>
                    <a:pt x="264705" y="950719"/>
                  </a:lnTo>
                  <a:lnTo>
                    <a:pt x="267145" y="956099"/>
                  </a:lnTo>
                  <a:lnTo>
                    <a:pt x="268244" y="958147"/>
                  </a:lnTo>
                  <a:lnTo>
                    <a:pt x="269629" y="959527"/>
                  </a:lnTo>
                  <a:lnTo>
                    <a:pt x="273635" y="961236"/>
                  </a:lnTo>
                  <a:lnTo>
                    <a:pt x="275923" y="961422"/>
                  </a:lnTo>
                  <a:lnTo>
                    <a:pt x="277970" y="960322"/>
                  </a:lnTo>
                  <a:lnTo>
                    <a:pt x="281922" y="958457"/>
                  </a:lnTo>
                  <a:lnTo>
                    <a:pt x="283582" y="953641"/>
                  </a:lnTo>
                  <a:lnTo>
                    <a:pt x="281717" y="949689"/>
                  </a:lnTo>
                  <a:lnTo>
                    <a:pt x="279277" y="944308"/>
                  </a:lnTo>
                  <a:lnTo>
                    <a:pt x="277554" y="940022"/>
                  </a:lnTo>
                  <a:close/>
                </a:path>
                <a:path w="17673320" h="9960610">
                  <a:moveTo>
                    <a:pt x="241771" y="859260"/>
                  </a:moveTo>
                  <a:lnTo>
                    <a:pt x="237098" y="857267"/>
                  </a:lnTo>
                  <a:lnTo>
                    <a:pt x="233146" y="859131"/>
                  </a:lnTo>
                  <a:lnTo>
                    <a:pt x="228860" y="860854"/>
                  </a:lnTo>
                  <a:lnTo>
                    <a:pt x="226866" y="865528"/>
                  </a:lnTo>
                  <a:lnTo>
                    <a:pt x="228732" y="869480"/>
                  </a:lnTo>
                  <a:lnTo>
                    <a:pt x="231171" y="874861"/>
                  </a:lnTo>
                  <a:lnTo>
                    <a:pt x="231936" y="876766"/>
                  </a:lnTo>
                  <a:lnTo>
                    <a:pt x="233654" y="878288"/>
                  </a:lnTo>
                  <a:lnTo>
                    <a:pt x="235324" y="879000"/>
                  </a:lnTo>
                  <a:lnTo>
                    <a:pt x="235181" y="879333"/>
                  </a:lnTo>
                  <a:lnTo>
                    <a:pt x="237184" y="880188"/>
                  </a:lnTo>
                  <a:lnTo>
                    <a:pt x="239614" y="880041"/>
                  </a:lnTo>
                  <a:lnTo>
                    <a:pt x="245806" y="877552"/>
                  </a:lnTo>
                  <a:lnTo>
                    <a:pt x="247799" y="872879"/>
                  </a:lnTo>
                  <a:lnTo>
                    <a:pt x="245934" y="868927"/>
                  </a:lnTo>
                  <a:lnTo>
                    <a:pt x="243494" y="863546"/>
                  </a:lnTo>
                  <a:lnTo>
                    <a:pt x="241771" y="859260"/>
                  </a:lnTo>
                  <a:close/>
                </a:path>
                <a:path w="17673320" h="9960610">
                  <a:moveTo>
                    <a:pt x="207702" y="777255"/>
                  </a:moveTo>
                  <a:lnTo>
                    <a:pt x="203363" y="775404"/>
                  </a:lnTo>
                  <a:lnTo>
                    <a:pt x="199219" y="776793"/>
                  </a:lnTo>
                  <a:lnTo>
                    <a:pt x="195267" y="778658"/>
                  </a:lnTo>
                  <a:lnTo>
                    <a:pt x="193415" y="782998"/>
                  </a:lnTo>
                  <a:lnTo>
                    <a:pt x="194805" y="787142"/>
                  </a:lnTo>
                  <a:lnTo>
                    <a:pt x="197676" y="794285"/>
                  </a:lnTo>
                  <a:lnTo>
                    <a:pt x="199060" y="795665"/>
                  </a:lnTo>
                  <a:lnTo>
                    <a:pt x="203066" y="797374"/>
                  </a:lnTo>
                  <a:lnTo>
                    <a:pt x="205354" y="797561"/>
                  </a:lnTo>
                  <a:lnTo>
                    <a:pt x="207259" y="796795"/>
                  </a:lnTo>
                  <a:lnTo>
                    <a:pt x="211211" y="794929"/>
                  </a:lnTo>
                  <a:lnTo>
                    <a:pt x="213062" y="790590"/>
                  </a:lnTo>
                  <a:lnTo>
                    <a:pt x="211673" y="786446"/>
                  </a:lnTo>
                  <a:lnTo>
                    <a:pt x="209568" y="781207"/>
                  </a:lnTo>
                  <a:lnTo>
                    <a:pt x="207702" y="777255"/>
                  </a:lnTo>
                  <a:close/>
                </a:path>
                <a:path w="17673320" h="9960610">
                  <a:moveTo>
                    <a:pt x="176775" y="693435"/>
                  </a:moveTo>
                  <a:lnTo>
                    <a:pt x="172101" y="691441"/>
                  </a:lnTo>
                  <a:lnTo>
                    <a:pt x="163814" y="694219"/>
                  </a:lnTo>
                  <a:lnTo>
                    <a:pt x="161820" y="698893"/>
                  </a:lnTo>
                  <a:lnTo>
                    <a:pt x="163209" y="703037"/>
                  </a:lnTo>
                  <a:lnTo>
                    <a:pt x="165173" y="708609"/>
                  </a:lnTo>
                  <a:lnTo>
                    <a:pt x="165796" y="710848"/>
                  </a:lnTo>
                  <a:lnTo>
                    <a:pt x="167514" y="712369"/>
                  </a:lnTo>
                  <a:lnTo>
                    <a:pt x="171186" y="713936"/>
                  </a:lnTo>
                  <a:lnTo>
                    <a:pt x="173474" y="714123"/>
                  </a:lnTo>
                  <a:lnTo>
                    <a:pt x="175379" y="713357"/>
                  </a:lnTo>
                  <a:lnTo>
                    <a:pt x="179522" y="711968"/>
                  </a:lnTo>
                  <a:lnTo>
                    <a:pt x="181516" y="707295"/>
                  </a:lnTo>
                  <a:lnTo>
                    <a:pt x="180127" y="703151"/>
                  </a:lnTo>
                  <a:lnTo>
                    <a:pt x="178164" y="697578"/>
                  </a:lnTo>
                  <a:lnTo>
                    <a:pt x="176775" y="693435"/>
                  </a:lnTo>
                  <a:close/>
                </a:path>
                <a:path w="17673320" h="9960610">
                  <a:moveTo>
                    <a:pt x="143128" y="607665"/>
                  </a:moveTo>
                  <a:lnTo>
                    <a:pt x="134841" y="610444"/>
                  </a:lnTo>
                  <a:lnTo>
                    <a:pt x="132513" y="614974"/>
                  </a:lnTo>
                  <a:lnTo>
                    <a:pt x="133902" y="619118"/>
                  </a:lnTo>
                  <a:lnTo>
                    <a:pt x="135866" y="624690"/>
                  </a:lnTo>
                  <a:lnTo>
                    <a:pt x="136489" y="626929"/>
                  </a:lnTo>
                  <a:lnTo>
                    <a:pt x="138207" y="628451"/>
                  </a:lnTo>
                  <a:lnTo>
                    <a:pt x="142213" y="630160"/>
                  </a:lnTo>
                  <a:lnTo>
                    <a:pt x="144025" y="630538"/>
                  </a:lnTo>
                  <a:lnTo>
                    <a:pt x="145929" y="629772"/>
                  </a:lnTo>
                  <a:lnTo>
                    <a:pt x="150073" y="628383"/>
                  </a:lnTo>
                  <a:lnTo>
                    <a:pt x="152400" y="623852"/>
                  </a:lnTo>
                  <a:lnTo>
                    <a:pt x="151012" y="619708"/>
                  </a:lnTo>
                  <a:lnTo>
                    <a:pt x="149048" y="614136"/>
                  </a:lnTo>
                  <a:lnTo>
                    <a:pt x="147659" y="609992"/>
                  </a:lnTo>
                  <a:lnTo>
                    <a:pt x="143128" y="607665"/>
                  </a:lnTo>
                  <a:close/>
                </a:path>
                <a:path w="17673320" h="9960610">
                  <a:moveTo>
                    <a:pt x="117154" y="522406"/>
                  </a:moveTo>
                  <a:lnTo>
                    <a:pt x="108867" y="525185"/>
                  </a:lnTo>
                  <a:lnTo>
                    <a:pt x="106206" y="529574"/>
                  </a:lnTo>
                  <a:lnTo>
                    <a:pt x="107595" y="533717"/>
                  </a:lnTo>
                  <a:lnTo>
                    <a:pt x="109224" y="539147"/>
                  </a:lnTo>
                  <a:lnTo>
                    <a:pt x="110182" y="541528"/>
                  </a:lnTo>
                  <a:lnTo>
                    <a:pt x="111757" y="543384"/>
                  </a:lnTo>
                  <a:lnTo>
                    <a:pt x="115429" y="544950"/>
                  </a:lnTo>
                  <a:lnTo>
                    <a:pt x="117383" y="544994"/>
                  </a:lnTo>
                  <a:lnTo>
                    <a:pt x="119146" y="544563"/>
                  </a:lnTo>
                  <a:lnTo>
                    <a:pt x="123289" y="543174"/>
                  </a:lnTo>
                  <a:lnTo>
                    <a:pt x="125951" y="538785"/>
                  </a:lnTo>
                  <a:lnTo>
                    <a:pt x="124562" y="534641"/>
                  </a:lnTo>
                  <a:lnTo>
                    <a:pt x="122932" y="529211"/>
                  </a:lnTo>
                  <a:lnTo>
                    <a:pt x="121543" y="525068"/>
                  </a:lnTo>
                  <a:lnTo>
                    <a:pt x="117154" y="522406"/>
                  </a:lnTo>
                  <a:close/>
                </a:path>
                <a:path w="17673320" h="9960610">
                  <a:moveTo>
                    <a:pt x="93135" y="437192"/>
                  </a:moveTo>
                  <a:lnTo>
                    <a:pt x="89134" y="438247"/>
                  </a:lnTo>
                  <a:lnTo>
                    <a:pt x="84656" y="439494"/>
                  </a:lnTo>
                  <a:lnTo>
                    <a:pt x="82329" y="444025"/>
                  </a:lnTo>
                  <a:lnTo>
                    <a:pt x="83384" y="448026"/>
                  </a:lnTo>
                  <a:lnTo>
                    <a:pt x="84871" y="453791"/>
                  </a:lnTo>
                  <a:lnTo>
                    <a:pt x="85494" y="456029"/>
                  </a:lnTo>
                  <a:lnTo>
                    <a:pt x="87404" y="458027"/>
                  </a:lnTo>
                  <a:lnTo>
                    <a:pt x="89407" y="458881"/>
                  </a:lnTo>
                  <a:lnTo>
                    <a:pt x="89598" y="459358"/>
                  </a:lnTo>
                  <a:lnTo>
                    <a:pt x="90934" y="459927"/>
                  </a:lnTo>
                  <a:lnTo>
                    <a:pt x="92888" y="459972"/>
                  </a:lnTo>
                  <a:lnTo>
                    <a:pt x="94650" y="459540"/>
                  </a:lnTo>
                  <a:lnTo>
                    <a:pt x="99128" y="458294"/>
                  </a:lnTo>
                  <a:lnTo>
                    <a:pt x="101455" y="453762"/>
                  </a:lnTo>
                  <a:lnTo>
                    <a:pt x="100400" y="449761"/>
                  </a:lnTo>
                  <a:lnTo>
                    <a:pt x="98913" y="443997"/>
                  </a:lnTo>
                  <a:lnTo>
                    <a:pt x="97666" y="439520"/>
                  </a:lnTo>
                  <a:lnTo>
                    <a:pt x="93135" y="437192"/>
                  </a:lnTo>
                  <a:close/>
                </a:path>
                <a:path w="17673320" h="9960610">
                  <a:moveTo>
                    <a:pt x="71496" y="351021"/>
                  </a:moveTo>
                  <a:lnTo>
                    <a:pt x="62826" y="352846"/>
                  </a:lnTo>
                  <a:lnTo>
                    <a:pt x="60695" y="356278"/>
                  </a:lnTo>
                  <a:lnTo>
                    <a:pt x="60308" y="356901"/>
                  </a:lnTo>
                  <a:lnTo>
                    <a:pt x="69914" y="373231"/>
                  </a:lnTo>
                  <a:lnTo>
                    <a:pt x="71676" y="372799"/>
                  </a:lnTo>
                  <a:lnTo>
                    <a:pt x="76011" y="371886"/>
                  </a:lnTo>
                  <a:lnTo>
                    <a:pt x="78143" y="368455"/>
                  </a:lnTo>
                  <a:lnTo>
                    <a:pt x="78530" y="367831"/>
                  </a:lnTo>
                  <a:lnTo>
                    <a:pt x="77617" y="363496"/>
                  </a:lnTo>
                  <a:lnTo>
                    <a:pt x="76464" y="357874"/>
                  </a:lnTo>
                  <a:lnTo>
                    <a:pt x="75551" y="353540"/>
                  </a:lnTo>
                  <a:lnTo>
                    <a:pt x="71496" y="351021"/>
                  </a:lnTo>
                  <a:close/>
                </a:path>
                <a:path w="17673320" h="9960610">
                  <a:moveTo>
                    <a:pt x="52906" y="264178"/>
                  </a:moveTo>
                  <a:lnTo>
                    <a:pt x="44236" y="266003"/>
                  </a:lnTo>
                  <a:lnTo>
                    <a:pt x="41603" y="269614"/>
                  </a:lnTo>
                  <a:lnTo>
                    <a:pt x="41384" y="269915"/>
                  </a:lnTo>
                  <a:lnTo>
                    <a:pt x="42297" y="274250"/>
                  </a:lnTo>
                  <a:lnTo>
                    <a:pt x="43450" y="279872"/>
                  </a:lnTo>
                  <a:lnTo>
                    <a:pt x="43931" y="282444"/>
                  </a:lnTo>
                  <a:lnTo>
                    <a:pt x="45840" y="284442"/>
                  </a:lnTo>
                  <a:lnTo>
                    <a:pt x="48177" y="285439"/>
                  </a:lnTo>
                  <a:lnTo>
                    <a:pt x="48369" y="285915"/>
                  </a:lnTo>
                  <a:lnTo>
                    <a:pt x="49704" y="286485"/>
                  </a:lnTo>
                  <a:lnTo>
                    <a:pt x="51182" y="286721"/>
                  </a:lnTo>
                  <a:lnTo>
                    <a:pt x="52943" y="286289"/>
                  </a:lnTo>
                  <a:lnTo>
                    <a:pt x="56945" y="285234"/>
                  </a:lnTo>
                  <a:lnTo>
                    <a:pt x="59579" y="281622"/>
                  </a:lnTo>
                  <a:lnTo>
                    <a:pt x="59798" y="281321"/>
                  </a:lnTo>
                  <a:lnTo>
                    <a:pt x="58885" y="276986"/>
                  </a:lnTo>
                  <a:lnTo>
                    <a:pt x="57732" y="271365"/>
                  </a:lnTo>
                  <a:lnTo>
                    <a:pt x="56819" y="267030"/>
                  </a:lnTo>
                  <a:lnTo>
                    <a:pt x="52906" y="264178"/>
                  </a:lnTo>
                  <a:close/>
                </a:path>
                <a:path w="17673320" h="9960610">
                  <a:moveTo>
                    <a:pt x="36507" y="175900"/>
                  </a:moveTo>
                  <a:lnTo>
                    <a:pt x="32172" y="176813"/>
                  </a:lnTo>
                  <a:lnTo>
                    <a:pt x="27979" y="177392"/>
                  </a:lnTo>
                  <a:lnTo>
                    <a:pt x="24984" y="181638"/>
                  </a:lnTo>
                  <a:lnTo>
                    <a:pt x="25897" y="185973"/>
                  </a:lnTo>
                  <a:lnTo>
                    <a:pt x="26908" y="191928"/>
                  </a:lnTo>
                  <a:lnTo>
                    <a:pt x="27246" y="194835"/>
                  </a:lnTo>
                  <a:lnTo>
                    <a:pt x="29156" y="196833"/>
                  </a:lnTo>
                  <a:lnTo>
                    <a:pt x="32828" y="198400"/>
                  </a:lnTo>
                  <a:lnTo>
                    <a:pt x="36068" y="198203"/>
                  </a:lnTo>
                  <a:lnTo>
                    <a:pt x="40261" y="197624"/>
                  </a:lnTo>
                  <a:lnTo>
                    <a:pt x="43256" y="193378"/>
                  </a:lnTo>
                  <a:lnTo>
                    <a:pt x="42343" y="189043"/>
                  </a:lnTo>
                  <a:lnTo>
                    <a:pt x="41332" y="183088"/>
                  </a:lnTo>
                  <a:lnTo>
                    <a:pt x="40753" y="178895"/>
                  </a:lnTo>
                  <a:lnTo>
                    <a:pt x="36507" y="175900"/>
                  </a:lnTo>
                  <a:close/>
                </a:path>
                <a:path w="17673320" h="9960610">
                  <a:moveTo>
                    <a:pt x="22586" y="88286"/>
                  </a:moveTo>
                  <a:lnTo>
                    <a:pt x="14201" y="89444"/>
                  </a:lnTo>
                  <a:lnTo>
                    <a:pt x="11206" y="93690"/>
                  </a:lnTo>
                  <a:lnTo>
                    <a:pt x="11785" y="97882"/>
                  </a:lnTo>
                  <a:lnTo>
                    <a:pt x="12461" y="103696"/>
                  </a:lnTo>
                  <a:lnTo>
                    <a:pt x="12943" y="106268"/>
                  </a:lnTo>
                  <a:lnTo>
                    <a:pt x="15043" y="108743"/>
                  </a:lnTo>
                  <a:lnTo>
                    <a:pt x="18716" y="110309"/>
                  </a:lnTo>
                  <a:lnTo>
                    <a:pt x="19859" y="110402"/>
                  </a:lnTo>
                  <a:lnTo>
                    <a:pt x="21480" y="110304"/>
                  </a:lnTo>
                  <a:lnTo>
                    <a:pt x="25672" y="109726"/>
                  </a:lnTo>
                  <a:lnTo>
                    <a:pt x="28667" y="105479"/>
                  </a:lnTo>
                  <a:lnTo>
                    <a:pt x="28088" y="101286"/>
                  </a:lnTo>
                  <a:lnTo>
                    <a:pt x="27411" y="95474"/>
                  </a:lnTo>
                  <a:lnTo>
                    <a:pt x="26832" y="91280"/>
                  </a:lnTo>
                  <a:lnTo>
                    <a:pt x="22586" y="88286"/>
                  </a:lnTo>
                  <a:close/>
                </a:path>
                <a:path w="17673320" h="9960610">
                  <a:moveTo>
                    <a:pt x="11714" y="0"/>
                  </a:moveTo>
                  <a:lnTo>
                    <a:pt x="3329" y="1157"/>
                  </a:lnTo>
                  <a:lnTo>
                    <a:pt x="0" y="5262"/>
                  </a:lnTo>
                  <a:lnTo>
                    <a:pt x="579" y="9454"/>
                  </a:lnTo>
                  <a:lnTo>
                    <a:pt x="1594" y="18174"/>
                  </a:lnTo>
                  <a:lnTo>
                    <a:pt x="3361" y="20506"/>
                  </a:lnTo>
                  <a:lnTo>
                    <a:pt x="7367" y="22215"/>
                  </a:lnTo>
                  <a:lnTo>
                    <a:pt x="8845" y="22451"/>
                  </a:lnTo>
                  <a:lnTo>
                    <a:pt x="10131" y="22210"/>
                  </a:lnTo>
                  <a:lnTo>
                    <a:pt x="14324" y="21631"/>
                  </a:lnTo>
                  <a:lnTo>
                    <a:pt x="17653" y="17527"/>
                  </a:lnTo>
                  <a:lnTo>
                    <a:pt x="17074" y="13335"/>
                  </a:lnTo>
                  <a:lnTo>
                    <a:pt x="16397" y="7521"/>
                  </a:lnTo>
                  <a:lnTo>
                    <a:pt x="15818" y="3329"/>
                  </a:lnTo>
                  <a:lnTo>
                    <a:pt x="11714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98411" y="35169"/>
              <a:ext cx="17756505" cy="10017125"/>
            </a:xfrm>
            <a:custGeom>
              <a:avLst/>
              <a:gdLst/>
              <a:ahLst/>
              <a:cxnLst/>
              <a:rect l="l" t="t" r="r" b="b"/>
              <a:pathLst>
                <a:path w="17756505" h="10017125">
                  <a:moveTo>
                    <a:pt x="17084018" y="9765854"/>
                  </a:moveTo>
                  <a:lnTo>
                    <a:pt x="17071331" y="9760442"/>
                  </a:lnTo>
                  <a:lnTo>
                    <a:pt x="17066568" y="9762356"/>
                  </a:lnTo>
                  <a:lnTo>
                    <a:pt x="17063435" y="9769700"/>
                  </a:lnTo>
                  <a:lnTo>
                    <a:pt x="17065018" y="9774321"/>
                  </a:lnTo>
                  <a:lnTo>
                    <a:pt x="17078037" y="9779875"/>
                  </a:lnTo>
                  <a:lnTo>
                    <a:pt x="17082321" y="9778151"/>
                  </a:lnTo>
                  <a:lnTo>
                    <a:pt x="17085739" y="9770139"/>
                  </a:lnTo>
                  <a:lnTo>
                    <a:pt x="17084018" y="9765854"/>
                  </a:lnTo>
                  <a:close/>
                </a:path>
                <a:path w="17756505" h="10017125">
                  <a:moveTo>
                    <a:pt x="17002991" y="9730107"/>
                  </a:moveTo>
                  <a:lnTo>
                    <a:pt x="16989972" y="9724553"/>
                  </a:lnTo>
                  <a:lnTo>
                    <a:pt x="16985352" y="9726134"/>
                  </a:lnTo>
                  <a:lnTo>
                    <a:pt x="16981934" y="9734146"/>
                  </a:lnTo>
                  <a:lnTo>
                    <a:pt x="16983513" y="9738765"/>
                  </a:lnTo>
                  <a:lnTo>
                    <a:pt x="16996534" y="9744319"/>
                  </a:lnTo>
                  <a:lnTo>
                    <a:pt x="17001152" y="9742738"/>
                  </a:lnTo>
                  <a:lnTo>
                    <a:pt x="17004570" y="9734726"/>
                  </a:lnTo>
                  <a:lnTo>
                    <a:pt x="17002991" y="9730107"/>
                  </a:lnTo>
                  <a:close/>
                </a:path>
                <a:path w="17756505" h="10017125">
                  <a:moveTo>
                    <a:pt x="17166231" y="9799739"/>
                  </a:moveTo>
                  <a:lnTo>
                    <a:pt x="17157219" y="9795895"/>
                  </a:lnTo>
                  <a:lnTo>
                    <a:pt x="17153071" y="9794520"/>
                  </a:lnTo>
                  <a:lnTo>
                    <a:pt x="17148784" y="9796243"/>
                  </a:lnTo>
                  <a:lnTo>
                    <a:pt x="17145367" y="9804255"/>
                  </a:lnTo>
                  <a:lnTo>
                    <a:pt x="17147090" y="9808542"/>
                  </a:lnTo>
                  <a:lnTo>
                    <a:pt x="17156102" y="9812386"/>
                  </a:lnTo>
                  <a:lnTo>
                    <a:pt x="17160250" y="9813761"/>
                  </a:lnTo>
                  <a:lnTo>
                    <a:pt x="17164536" y="9812038"/>
                  </a:lnTo>
                  <a:lnTo>
                    <a:pt x="17167954" y="9804026"/>
                  </a:lnTo>
                  <a:lnTo>
                    <a:pt x="17166231" y="9799739"/>
                  </a:lnTo>
                  <a:close/>
                </a:path>
                <a:path w="17756505" h="10017125">
                  <a:moveTo>
                    <a:pt x="16922249" y="9693692"/>
                  </a:moveTo>
                  <a:lnTo>
                    <a:pt x="16909229" y="9688138"/>
                  </a:lnTo>
                  <a:lnTo>
                    <a:pt x="16904610" y="9689719"/>
                  </a:lnTo>
                  <a:lnTo>
                    <a:pt x="16901335" y="9697397"/>
                  </a:lnTo>
                  <a:lnTo>
                    <a:pt x="16902772" y="9702351"/>
                  </a:lnTo>
                  <a:lnTo>
                    <a:pt x="16915792" y="9707904"/>
                  </a:lnTo>
                  <a:lnTo>
                    <a:pt x="16920554" y="9705990"/>
                  </a:lnTo>
                  <a:lnTo>
                    <a:pt x="16923687" y="9698645"/>
                  </a:lnTo>
                  <a:lnTo>
                    <a:pt x="16922249" y="9693692"/>
                  </a:lnTo>
                  <a:close/>
                </a:path>
                <a:path w="17756505" h="10017125">
                  <a:moveTo>
                    <a:pt x="17248873" y="9832624"/>
                  </a:moveTo>
                  <a:lnTo>
                    <a:pt x="17235856" y="9827072"/>
                  </a:lnTo>
                  <a:lnTo>
                    <a:pt x="17231427" y="9829128"/>
                  </a:lnTo>
                  <a:lnTo>
                    <a:pt x="17228009" y="9837140"/>
                  </a:lnTo>
                  <a:lnTo>
                    <a:pt x="17230066" y="9841569"/>
                  </a:lnTo>
                  <a:lnTo>
                    <a:pt x="17233738" y="9843135"/>
                  </a:lnTo>
                  <a:lnTo>
                    <a:pt x="17234212" y="9842942"/>
                  </a:lnTo>
                  <a:lnTo>
                    <a:pt x="17243227" y="9846788"/>
                  </a:lnTo>
                  <a:lnTo>
                    <a:pt x="17247656" y="9844732"/>
                  </a:lnTo>
                  <a:lnTo>
                    <a:pt x="17251074" y="9836720"/>
                  </a:lnTo>
                  <a:lnTo>
                    <a:pt x="17248873" y="9832624"/>
                  </a:lnTo>
                  <a:close/>
                </a:path>
                <a:path w="17756505" h="10017125">
                  <a:moveTo>
                    <a:pt x="16829199" y="9650054"/>
                  </a:moveTo>
                  <a:lnTo>
                    <a:pt x="16824580" y="9651635"/>
                  </a:lnTo>
                  <a:lnTo>
                    <a:pt x="16822361" y="9656607"/>
                  </a:lnTo>
                  <a:lnTo>
                    <a:pt x="16820829" y="9659504"/>
                  </a:lnTo>
                  <a:lnTo>
                    <a:pt x="16822408" y="9664124"/>
                  </a:lnTo>
                  <a:lnTo>
                    <a:pt x="16826272" y="9666167"/>
                  </a:lnTo>
                  <a:lnTo>
                    <a:pt x="16835286" y="9670012"/>
                  </a:lnTo>
                  <a:lnTo>
                    <a:pt x="16839906" y="9668432"/>
                  </a:lnTo>
                  <a:lnTo>
                    <a:pt x="16841983" y="9663793"/>
                  </a:lnTo>
                  <a:lnTo>
                    <a:pt x="16843515" y="9660896"/>
                  </a:lnTo>
                  <a:lnTo>
                    <a:pt x="16841934" y="9656276"/>
                  </a:lnTo>
                  <a:lnTo>
                    <a:pt x="16838071" y="9654233"/>
                  </a:lnTo>
                  <a:lnTo>
                    <a:pt x="16833063" y="9652097"/>
                  </a:lnTo>
                  <a:lnTo>
                    <a:pt x="16829199" y="9650054"/>
                  </a:lnTo>
                  <a:close/>
                </a:path>
                <a:path w="17756505" h="10017125">
                  <a:moveTo>
                    <a:pt x="17331751" y="9864032"/>
                  </a:moveTo>
                  <a:lnTo>
                    <a:pt x="17327603" y="9862657"/>
                  </a:lnTo>
                  <a:lnTo>
                    <a:pt x="17318591" y="9858813"/>
                  </a:lnTo>
                  <a:lnTo>
                    <a:pt x="17314496" y="9861012"/>
                  </a:lnTo>
                  <a:lnTo>
                    <a:pt x="17311221" y="9868690"/>
                  </a:lnTo>
                  <a:lnTo>
                    <a:pt x="17313276" y="9873117"/>
                  </a:lnTo>
                  <a:lnTo>
                    <a:pt x="17316948" y="9874684"/>
                  </a:lnTo>
                  <a:lnTo>
                    <a:pt x="17316759" y="9874208"/>
                  </a:lnTo>
                  <a:lnTo>
                    <a:pt x="17326439" y="9878338"/>
                  </a:lnTo>
                  <a:lnTo>
                    <a:pt x="17330534" y="9876139"/>
                  </a:lnTo>
                  <a:lnTo>
                    <a:pt x="17333809" y="9868462"/>
                  </a:lnTo>
                  <a:lnTo>
                    <a:pt x="17331751" y="9864032"/>
                  </a:lnTo>
                  <a:close/>
                </a:path>
                <a:path w="17756505" h="10017125">
                  <a:moveTo>
                    <a:pt x="16748930" y="9610684"/>
                  </a:moveTo>
                  <a:lnTo>
                    <a:pt x="16743975" y="9612123"/>
                  </a:lnTo>
                  <a:lnTo>
                    <a:pt x="16741748" y="9617091"/>
                  </a:lnTo>
                  <a:lnTo>
                    <a:pt x="16740366" y="9619658"/>
                  </a:lnTo>
                  <a:lnTo>
                    <a:pt x="16741947" y="9624278"/>
                  </a:lnTo>
                  <a:lnTo>
                    <a:pt x="16745668" y="9626655"/>
                  </a:lnTo>
                  <a:lnTo>
                    <a:pt x="16754681" y="9630499"/>
                  </a:lnTo>
                  <a:lnTo>
                    <a:pt x="16759302" y="9628919"/>
                  </a:lnTo>
                  <a:lnTo>
                    <a:pt x="16761386" y="9624284"/>
                  </a:lnTo>
                  <a:lnTo>
                    <a:pt x="16762768" y="9621717"/>
                  </a:lnTo>
                  <a:lnTo>
                    <a:pt x="16761187" y="9617097"/>
                  </a:lnTo>
                  <a:lnTo>
                    <a:pt x="16757467" y="9614721"/>
                  </a:lnTo>
                  <a:lnTo>
                    <a:pt x="16752459" y="9612585"/>
                  </a:lnTo>
                  <a:lnTo>
                    <a:pt x="16748930" y="9610684"/>
                  </a:lnTo>
                  <a:close/>
                </a:path>
                <a:path w="17756505" h="10017125">
                  <a:moveTo>
                    <a:pt x="17415675" y="9893912"/>
                  </a:moveTo>
                  <a:lnTo>
                    <a:pt x="17411384" y="9892872"/>
                  </a:lnTo>
                  <a:lnTo>
                    <a:pt x="17406376" y="9890735"/>
                  </a:lnTo>
                  <a:lnTo>
                    <a:pt x="17402228" y="9889360"/>
                  </a:lnTo>
                  <a:lnTo>
                    <a:pt x="17398135" y="9891560"/>
                  </a:lnTo>
                  <a:lnTo>
                    <a:pt x="17396426" y="9895566"/>
                  </a:lnTo>
                  <a:lnTo>
                    <a:pt x="17395530" y="9898341"/>
                  </a:lnTo>
                  <a:lnTo>
                    <a:pt x="17395194" y="9899381"/>
                  </a:lnTo>
                  <a:lnTo>
                    <a:pt x="17396915" y="9903666"/>
                  </a:lnTo>
                  <a:lnTo>
                    <a:pt x="17401256" y="9905518"/>
                  </a:lnTo>
                  <a:lnTo>
                    <a:pt x="17401398" y="9905184"/>
                  </a:lnTo>
                  <a:lnTo>
                    <a:pt x="17406404" y="9907319"/>
                  </a:lnTo>
                  <a:lnTo>
                    <a:pt x="17410552" y="9908694"/>
                  </a:lnTo>
                  <a:lnTo>
                    <a:pt x="17414647" y="9906495"/>
                  </a:lnTo>
                  <a:lnTo>
                    <a:pt x="17416356" y="9902489"/>
                  </a:lnTo>
                  <a:lnTo>
                    <a:pt x="17417273" y="9899723"/>
                  </a:lnTo>
                  <a:lnTo>
                    <a:pt x="17417731" y="9898341"/>
                  </a:lnTo>
                  <a:lnTo>
                    <a:pt x="17415675" y="9893912"/>
                  </a:lnTo>
                  <a:close/>
                </a:path>
                <a:path w="17756505" h="10017125">
                  <a:moveTo>
                    <a:pt x="16678767" y="9574442"/>
                  </a:moveTo>
                  <a:lnTo>
                    <a:pt x="16669756" y="9570598"/>
                  </a:lnTo>
                  <a:lnTo>
                    <a:pt x="16664942" y="9571702"/>
                  </a:lnTo>
                  <a:lnTo>
                    <a:pt x="16661525" y="9579713"/>
                  </a:lnTo>
                  <a:lnTo>
                    <a:pt x="16662772" y="9584191"/>
                  </a:lnTo>
                  <a:lnTo>
                    <a:pt x="16666493" y="9586568"/>
                  </a:lnTo>
                  <a:lnTo>
                    <a:pt x="16675840" y="9590555"/>
                  </a:lnTo>
                  <a:lnTo>
                    <a:pt x="16680460" y="9588974"/>
                  </a:lnTo>
                  <a:lnTo>
                    <a:pt x="16683735" y="9581297"/>
                  </a:lnTo>
                  <a:lnTo>
                    <a:pt x="16682488" y="9576819"/>
                  </a:lnTo>
                  <a:lnTo>
                    <a:pt x="16678767" y="9574442"/>
                  </a:lnTo>
                  <a:close/>
                </a:path>
                <a:path w="17756505" h="10017125">
                  <a:moveTo>
                    <a:pt x="17499692" y="9922649"/>
                  </a:moveTo>
                  <a:lnTo>
                    <a:pt x="17495402" y="9921608"/>
                  </a:lnTo>
                  <a:lnTo>
                    <a:pt x="17490393" y="9919472"/>
                  </a:lnTo>
                  <a:lnTo>
                    <a:pt x="17486245" y="9918097"/>
                  </a:lnTo>
                  <a:lnTo>
                    <a:pt x="17482153" y="9920296"/>
                  </a:lnTo>
                  <a:lnTo>
                    <a:pt x="17480444" y="9924303"/>
                  </a:lnTo>
                  <a:lnTo>
                    <a:pt x="17479069" y="9928451"/>
                  </a:lnTo>
                  <a:lnTo>
                    <a:pt x="17480932" y="9932403"/>
                  </a:lnTo>
                  <a:lnTo>
                    <a:pt x="17484604" y="9933969"/>
                  </a:lnTo>
                  <a:lnTo>
                    <a:pt x="17485081" y="9933778"/>
                  </a:lnTo>
                  <a:lnTo>
                    <a:pt x="17485414" y="9933920"/>
                  </a:lnTo>
                  <a:lnTo>
                    <a:pt x="17485892" y="9933729"/>
                  </a:lnTo>
                  <a:lnTo>
                    <a:pt x="17490898" y="9935864"/>
                  </a:lnTo>
                  <a:lnTo>
                    <a:pt x="17494712" y="9937097"/>
                  </a:lnTo>
                  <a:lnTo>
                    <a:pt x="17498807" y="9934898"/>
                  </a:lnTo>
                  <a:lnTo>
                    <a:pt x="17500516" y="9930892"/>
                  </a:lnTo>
                  <a:lnTo>
                    <a:pt x="17501748" y="9927077"/>
                  </a:lnTo>
                  <a:lnTo>
                    <a:pt x="17499692" y="9922649"/>
                  </a:lnTo>
                  <a:close/>
                </a:path>
                <a:path w="17756505" h="10017125">
                  <a:moveTo>
                    <a:pt x="16591481" y="9529317"/>
                  </a:moveTo>
                  <a:lnTo>
                    <a:pt x="16587004" y="9530565"/>
                  </a:lnTo>
                  <a:lnTo>
                    <a:pt x="16584962" y="9534428"/>
                  </a:lnTo>
                  <a:lnTo>
                    <a:pt x="16583061" y="9537958"/>
                  </a:lnTo>
                  <a:lnTo>
                    <a:pt x="16584166" y="9542769"/>
                  </a:lnTo>
                  <a:lnTo>
                    <a:pt x="16587887" y="9545146"/>
                  </a:lnTo>
                  <a:lnTo>
                    <a:pt x="16597233" y="9549133"/>
                  </a:lnTo>
                  <a:lnTo>
                    <a:pt x="16601711" y="9547887"/>
                  </a:lnTo>
                  <a:lnTo>
                    <a:pt x="16603278" y="9544214"/>
                  </a:lnTo>
                  <a:lnTo>
                    <a:pt x="16605178" y="9540684"/>
                  </a:lnTo>
                  <a:lnTo>
                    <a:pt x="16604075" y="9535873"/>
                  </a:lnTo>
                  <a:lnTo>
                    <a:pt x="16600353" y="9533496"/>
                  </a:lnTo>
                  <a:lnTo>
                    <a:pt x="16595344" y="9531360"/>
                  </a:lnTo>
                  <a:lnTo>
                    <a:pt x="16591481" y="9529317"/>
                  </a:lnTo>
                  <a:close/>
                </a:path>
                <a:path w="17756505" h="10017125">
                  <a:moveTo>
                    <a:pt x="17583803" y="9950242"/>
                  </a:moveTo>
                  <a:lnTo>
                    <a:pt x="17579370" y="9949535"/>
                  </a:lnTo>
                  <a:lnTo>
                    <a:pt x="17574361" y="9947398"/>
                  </a:lnTo>
                  <a:lnTo>
                    <a:pt x="17570212" y="9946023"/>
                  </a:lnTo>
                  <a:lnTo>
                    <a:pt x="17566118" y="9948222"/>
                  </a:lnTo>
                  <a:lnTo>
                    <a:pt x="17564743" y="9952370"/>
                  </a:lnTo>
                  <a:lnTo>
                    <a:pt x="17563511" y="9956185"/>
                  </a:lnTo>
                  <a:lnTo>
                    <a:pt x="17565377" y="9960138"/>
                  </a:lnTo>
                  <a:lnTo>
                    <a:pt x="17569048" y="9961704"/>
                  </a:lnTo>
                  <a:lnTo>
                    <a:pt x="17568906" y="9962038"/>
                  </a:lnTo>
                  <a:lnTo>
                    <a:pt x="17569240" y="9962180"/>
                  </a:lnTo>
                  <a:lnTo>
                    <a:pt x="17569860" y="9961656"/>
                  </a:lnTo>
                  <a:lnTo>
                    <a:pt x="17574866" y="9963791"/>
                  </a:lnTo>
                  <a:lnTo>
                    <a:pt x="17579014" y="9965166"/>
                  </a:lnTo>
                  <a:lnTo>
                    <a:pt x="17583109" y="9962966"/>
                  </a:lnTo>
                  <a:lnTo>
                    <a:pt x="17585859" y="9954670"/>
                  </a:lnTo>
                  <a:lnTo>
                    <a:pt x="17583803" y="9950242"/>
                  </a:lnTo>
                  <a:close/>
                </a:path>
                <a:path w="17756505" h="10017125">
                  <a:moveTo>
                    <a:pt x="16513778" y="9486703"/>
                  </a:moveTo>
                  <a:lnTo>
                    <a:pt x="16508968" y="9487807"/>
                  </a:lnTo>
                  <a:lnTo>
                    <a:pt x="16506926" y="9491672"/>
                  </a:lnTo>
                  <a:lnTo>
                    <a:pt x="16505026" y="9495201"/>
                  </a:lnTo>
                  <a:lnTo>
                    <a:pt x="16506129" y="9500012"/>
                  </a:lnTo>
                  <a:lnTo>
                    <a:pt x="16509993" y="9502055"/>
                  </a:lnTo>
                  <a:lnTo>
                    <a:pt x="16514716" y="9504859"/>
                  </a:lnTo>
                  <a:lnTo>
                    <a:pt x="16519054" y="9506709"/>
                  </a:lnTo>
                  <a:lnTo>
                    <a:pt x="16523199" y="9505320"/>
                  </a:lnTo>
                  <a:lnTo>
                    <a:pt x="16526999" y="9498261"/>
                  </a:lnTo>
                  <a:lnTo>
                    <a:pt x="16525896" y="9493450"/>
                  </a:lnTo>
                  <a:lnTo>
                    <a:pt x="16522031" y="9491407"/>
                  </a:lnTo>
                  <a:lnTo>
                    <a:pt x="16517309" y="9488604"/>
                  </a:lnTo>
                  <a:lnTo>
                    <a:pt x="16513778" y="9486703"/>
                  </a:lnTo>
                  <a:close/>
                </a:path>
                <a:path w="17756505" h="10017125">
                  <a:moveTo>
                    <a:pt x="17668674" y="9976976"/>
                  </a:moveTo>
                  <a:lnTo>
                    <a:pt x="17664525" y="9975600"/>
                  </a:lnTo>
                  <a:lnTo>
                    <a:pt x="17659233" y="9974132"/>
                  </a:lnTo>
                  <a:lnTo>
                    <a:pt x="17655084" y="9972756"/>
                  </a:lnTo>
                  <a:lnTo>
                    <a:pt x="17650990" y="9974956"/>
                  </a:lnTo>
                  <a:lnTo>
                    <a:pt x="17649615" y="9979105"/>
                  </a:lnTo>
                  <a:lnTo>
                    <a:pt x="17648382" y="9982919"/>
                  </a:lnTo>
                  <a:lnTo>
                    <a:pt x="17650248" y="9986871"/>
                  </a:lnTo>
                  <a:lnTo>
                    <a:pt x="17654588" y="9988723"/>
                  </a:lnTo>
                  <a:lnTo>
                    <a:pt x="17659880" y="9990191"/>
                  </a:lnTo>
                  <a:lnTo>
                    <a:pt x="17664028" y="9991566"/>
                  </a:lnTo>
                  <a:lnTo>
                    <a:pt x="17668122" y="9989366"/>
                  </a:lnTo>
                  <a:lnTo>
                    <a:pt x="17670873" y="9981070"/>
                  </a:lnTo>
                  <a:lnTo>
                    <a:pt x="17668674" y="9976976"/>
                  </a:lnTo>
                  <a:close/>
                </a:path>
                <a:path w="17756505" h="10017125">
                  <a:moveTo>
                    <a:pt x="16436028" y="9443278"/>
                  </a:moveTo>
                  <a:lnTo>
                    <a:pt x="16431217" y="9444382"/>
                  </a:lnTo>
                  <a:lnTo>
                    <a:pt x="16429175" y="9448246"/>
                  </a:lnTo>
                  <a:lnTo>
                    <a:pt x="16427274" y="9451776"/>
                  </a:lnTo>
                  <a:lnTo>
                    <a:pt x="16428378" y="9456587"/>
                  </a:lnTo>
                  <a:lnTo>
                    <a:pt x="16432242" y="9458630"/>
                  </a:lnTo>
                  <a:lnTo>
                    <a:pt x="16436965" y="9461433"/>
                  </a:lnTo>
                  <a:lnTo>
                    <a:pt x="16441638" y="9463427"/>
                  </a:lnTo>
                  <a:lnTo>
                    <a:pt x="16445782" y="9462038"/>
                  </a:lnTo>
                  <a:lnTo>
                    <a:pt x="16449583" y="9454978"/>
                  </a:lnTo>
                  <a:lnTo>
                    <a:pt x="16448478" y="9450167"/>
                  </a:lnTo>
                  <a:lnTo>
                    <a:pt x="16444615" y="9448125"/>
                  </a:lnTo>
                  <a:lnTo>
                    <a:pt x="16439891" y="9445320"/>
                  </a:lnTo>
                  <a:lnTo>
                    <a:pt x="16436028" y="9443278"/>
                  </a:lnTo>
                  <a:close/>
                </a:path>
                <a:path w="17756505" h="10017125">
                  <a:moveTo>
                    <a:pt x="17754258" y="10002040"/>
                  </a:moveTo>
                  <a:lnTo>
                    <a:pt x="17750109" y="10000665"/>
                  </a:lnTo>
                  <a:lnTo>
                    <a:pt x="17744815" y="9999196"/>
                  </a:lnTo>
                  <a:lnTo>
                    <a:pt x="17740525" y="9998155"/>
                  </a:lnTo>
                  <a:lnTo>
                    <a:pt x="17736431" y="10000355"/>
                  </a:lnTo>
                  <a:lnTo>
                    <a:pt x="17735055" y="10004503"/>
                  </a:lnTo>
                  <a:lnTo>
                    <a:pt x="17733822" y="10008317"/>
                  </a:lnTo>
                  <a:lnTo>
                    <a:pt x="17735690" y="10012270"/>
                  </a:lnTo>
                  <a:lnTo>
                    <a:pt x="17740364" y="10014264"/>
                  </a:lnTo>
                  <a:lnTo>
                    <a:pt x="17745655" y="10015732"/>
                  </a:lnTo>
                  <a:lnTo>
                    <a:pt x="17749945" y="10016773"/>
                  </a:lnTo>
                  <a:lnTo>
                    <a:pt x="17754040" y="10014574"/>
                  </a:lnTo>
                  <a:lnTo>
                    <a:pt x="17755415" y="10010425"/>
                  </a:lnTo>
                  <a:lnTo>
                    <a:pt x="17756456" y="10006135"/>
                  </a:lnTo>
                  <a:lnTo>
                    <a:pt x="17754258" y="10002040"/>
                  </a:lnTo>
                  <a:close/>
                </a:path>
                <a:path w="17756505" h="10017125">
                  <a:moveTo>
                    <a:pt x="16359322" y="9398327"/>
                  </a:moveTo>
                  <a:lnTo>
                    <a:pt x="16354512" y="9399431"/>
                  </a:lnTo>
                  <a:lnTo>
                    <a:pt x="16353150" y="9402006"/>
                  </a:lnTo>
                  <a:lnTo>
                    <a:pt x="16352469" y="9403294"/>
                  </a:lnTo>
                  <a:lnTo>
                    <a:pt x="16350092" y="9407015"/>
                  </a:lnTo>
                  <a:lnTo>
                    <a:pt x="16351196" y="9411826"/>
                  </a:lnTo>
                  <a:lnTo>
                    <a:pt x="16355060" y="9413869"/>
                  </a:lnTo>
                  <a:lnTo>
                    <a:pt x="16359784" y="9416673"/>
                  </a:lnTo>
                  <a:lnTo>
                    <a:pt x="16360785" y="9417100"/>
                  </a:lnTo>
                  <a:lnTo>
                    <a:pt x="16360642" y="9417434"/>
                  </a:lnTo>
                  <a:lnTo>
                    <a:pt x="16364314" y="9419000"/>
                  </a:lnTo>
                  <a:lnTo>
                    <a:pt x="16368458" y="9417612"/>
                  </a:lnTo>
                  <a:lnTo>
                    <a:pt x="16370358" y="9414082"/>
                  </a:lnTo>
                  <a:lnTo>
                    <a:pt x="16372735" y="9410361"/>
                  </a:lnTo>
                  <a:lnTo>
                    <a:pt x="16371630" y="9405549"/>
                  </a:lnTo>
                  <a:lnTo>
                    <a:pt x="16367767" y="9403506"/>
                  </a:lnTo>
                  <a:lnTo>
                    <a:pt x="16363043" y="9400703"/>
                  </a:lnTo>
                  <a:lnTo>
                    <a:pt x="16359322" y="9398327"/>
                  </a:lnTo>
                  <a:close/>
                </a:path>
                <a:path w="17756505" h="10017125">
                  <a:moveTo>
                    <a:pt x="16282759" y="9353041"/>
                  </a:moveTo>
                  <a:lnTo>
                    <a:pt x="16278282" y="9354288"/>
                  </a:lnTo>
                  <a:lnTo>
                    <a:pt x="16273530" y="9361731"/>
                  </a:lnTo>
                  <a:lnTo>
                    <a:pt x="16274776" y="9366207"/>
                  </a:lnTo>
                  <a:lnTo>
                    <a:pt x="16278497" y="9368584"/>
                  </a:lnTo>
                  <a:lnTo>
                    <a:pt x="16283220" y="9371388"/>
                  </a:lnTo>
                  <a:lnTo>
                    <a:pt x="16287559" y="9373239"/>
                  </a:lnTo>
                  <a:lnTo>
                    <a:pt x="16291895" y="9372326"/>
                  </a:lnTo>
                  <a:lnTo>
                    <a:pt x="16293795" y="9368796"/>
                  </a:lnTo>
                  <a:lnTo>
                    <a:pt x="16296171" y="9365075"/>
                  </a:lnTo>
                  <a:lnTo>
                    <a:pt x="16294925" y="9360598"/>
                  </a:lnTo>
                  <a:lnTo>
                    <a:pt x="16291205" y="9358222"/>
                  </a:lnTo>
                  <a:lnTo>
                    <a:pt x="16286481" y="9355418"/>
                  </a:lnTo>
                  <a:lnTo>
                    <a:pt x="16282759" y="9353041"/>
                  </a:lnTo>
                  <a:close/>
                </a:path>
                <a:path w="17756505" h="10017125">
                  <a:moveTo>
                    <a:pt x="16207149" y="9307373"/>
                  </a:moveTo>
                  <a:lnTo>
                    <a:pt x="16202339" y="9308477"/>
                  </a:lnTo>
                  <a:lnTo>
                    <a:pt x="16199962" y="9312198"/>
                  </a:lnTo>
                  <a:lnTo>
                    <a:pt x="16197728" y="9315585"/>
                  </a:lnTo>
                  <a:lnTo>
                    <a:pt x="16198831" y="9320397"/>
                  </a:lnTo>
                  <a:lnTo>
                    <a:pt x="16202553" y="9322774"/>
                  </a:lnTo>
                  <a:lnTo>
                    <a:pt x="16207275" y="9325577"/>
                  </a:lnTo>
                  <a:lnTo>
                    <a:pt x="16211615" y="9327428"/>
                  </a:lnTo>
                  <a:lnTo>
                    <a:pt x="16215617" y="9326373"/>
                  </a:lnTo>
                  <a:lnTo>
                    <a:pt x="16220086" y="9319599"/>
                  </a:lnTo>
                  <a:lnTo>
                    <a:pt x="16218979" y="9314787"/>
                  </a:lnTo>
                  <a:lnTo>
                    <a:pt x="16215258" y="9312410"/>
                  </a:lnTo>
                  <a:lnTo>
                    <a:pt x="16210536" y="9309607"/>
                  </a:lnTo>
                  <a:lnTo>
                    <a:pt x="16207149" y="9307373"/>
                  </a:lnTo>
                  <a:close/>
                </a:path>
                <a:path w="17756505" h="10017125">
                  <a:moveTo>
                    <a:pt x="16131298" y="9260418"/>
                  </a:moveTo>
                  <a:lnTo>
                    <a:pt x="16126630" y="9261189"/>
                  </a:lnTo>
                  <a:lnTo>
                    <a:pt x="16124253" y="9264910"/>
                  </a:lnTo>
                  <a:lnTo>
                    <a:pt x="16122871" y="9267477"/>
                  </a:lnTo>
                  <a:lnTo>
                    <a:pt x="16122353" y="9268440"/>
                  </a:lnTo>
                  <a:lnTo>
                    <a:pt x="16123124" y="9273108"/>
                  </a:lnTo>
                  <a:lnTo>
                    <a:pt x="16126845" y="9275485"/>
                  </a:lnTo>
                  <a:lnTo>
                    <a:pt x="16131566" y="9278288"/>
                  </a:lnTo>
                  <a:lnTo>
                    <a:pt x="16135906" y="9280140"/>
                  </a:lnTo>
                  <a:lnTo>
                    <a:pt x="16140049" y="9278750"/>
                  </a:lnTo>
                  <a:lnTo>
                    <a:pt x="16142140" y="9275696"/>
                  </a:lnTo>
                  <a:lnTo>
                    <a:pt x="16143522" y="9273129"/>
                  </a:lnTo>
                  <a:lnTo>
                    <a:pt x="16144040" y="9272167"/>
                  </a:lnTo>
                  <a:lnTo>
                    <a:pt x="16143271" y="9267498"/>
                  </a:lnTo>
                  <a:lnTo>
                    <a:pt x="16139550" y="9265122"/>
                  </a:lnTo>
                  <a:lnTo>
                    <a:pt x="16134829" y="9262319"/>
                  </a:lnTo>
                  <a:lnTo>
                    <a:pt x="16131298" y="9260418"/>
                  </a:lnTo>
                  <a:close/>
                </a:path>
                <a:path w="17756505" h="10017125">
                  <a:moveTo>
                    <a:pt x="16056683" y="9212412"/>
                  </a:moveTo>
                  <a:lnTo>
                    <a:pt x="16052015" y="9213183"/>
                  </a:lnTo>
                  <a:lnTo>
                    <a:pt x="16049836" y="9216594"/>
                  </a:lnTo>
                  <a:lnTo>
                    <a:pt x="16047608" y="9219984"/>
                  </a:lnTo>
                  <a:lnTo>
                    <a:pt x="16047405" y="9220292"/>
                  </a:lnTo>
                  <a:lnTo>
                    <a:pt x="16048174" y="9224961"/>
                  </a:lnTo>
                  <a:lnTo>
                    <a:pt x="16051895" y="9227337"/>
                  </a:lnTo>
                  <a:lnTo>
                    <a:pt x="16056477" y="9230475"/>
                  </a:lnTo>
                  <a:lnTo>
                    <a:pt x="16057811" y="9231044"/>
                  </a:lnTo>
                  <a:lnTo>
                    <a:pt x="16057335" y="9231235"/>
                  </a:lnTo>
                  <a:lnTo>
                    <a:pt x="16060672" y="9232659"/>
                  </a:lnTo>
                  <a:lnTo>
                    <a:pt x="16064817" y="9231271"/>
                  </a:lnTo>
                  <a:lnTo>
                    <a:pt x="16066699" y="9228522"/>
                  </a:lnTo>
                  <a:lnTo>
                    <a:pt x="16068940" y="9225138"/>
                  </a:lnTo>
                  <a:lnTo>
                    <a:pt x="16069143" y="9224830"/>
                  </a:lnTo>
                  <a:lnTo>
                    <a:pt x="16068373" y="9220161"/>
                  </a:lnTo>
                  <a:lnTo>
                    <a:pt x="16064652" y="9217784"/>
                  </a:lnTo>
                  <a:lnTo>
                    <a:pt x="16060071" y="9214647"/>
                  </a:lnTo>
                  <a:lnTo>
                    <a:pt x="16056683" y="9212412"/>
                  </a:lnTo>
                  <a:close/>
                </a:path>
                <a:path w="17756505" h="10017125">
                  <a:moveTo>
                    <a:pt x="15982021" y="9163598"/>
                  </a:moveTo>
                  <a:lnTo>
                    <a:pt x="15977353" y="9164368"/>
                  </a:lnTo>
                  <a:lnTo>
                    <a:pt x="15972798" y="9171500"/>
                  </a:lnTo>
                  <a:lnTo>
                    <a:pt x="15972600" y="9171810"/>
                  </a:lnTo>
                  <a:lnTo>
                    <a:pt x="15973369" y="9176479"/>
                  </a:lnTo>
                  <a:lnTo>
                    <a:pt x="15977090" y="9178855"/>
                  </a:lnTo>
                  <a:lnTo>
                    <a:pt x="15981671" y="9181993"/>
                  </a:lnTo>
                  <a:lnTo>
                    <a:pt x="15986344" y="9183987"/>
                  </a:lnTo>
                  <a:lnTo>
                    <a:pt x="15990347" y="9182932"/>
                  </a:lnTo>
                  <a:lnTo>
                    <a:pt x="15992229" y="9180183"/>
                  </a:lnTo>
                  <a:lnTo>
                    <a:pt x="15994815" y="9176157"/>
                  </a:lnTo>
                  <a:lnTo>
                    <a:pt x="15994043" y="9171488"/>
                  </a:lnTo>
                  <a:lnTo>
                    <a:pt x="15990322" y="9169111"/>
                  </a:lnTo>
                  <a:lnTo>
                    <a:pt x="15985743" y="9165974"/>
                  </a:lnTo>
                  <a:lnTo>
                    <a:pt x="15982021" y="9163598"/>
                  </a:lnTo>
                  <a:close/>
                </a:path>
                <a:path w="17756505" h="10017125">
                  <a:moveTo>
                    <a:pt x="15907833" y="9114590"/>
                  </a:moveTo>
                  <a:lnTo>
                    <a:pt x="15903165" y="9115361"/>
                  </a:lnTo>
                  <a:lnTo>
                    <a:pt x="15898610" y="9122493"/>
                  </a:lnTo>
                  <a:lnTo>
                    <a:pt x="15898411" y="9122803"/>
                  </a:lnTo>
                  <a:lnTo>
                    <a:pt x="15899183" y="9127473"/>
                  </a:lnTo>
                  <a:lnTo>
                    <a:pt x="15902904" y="9129849"/>
                  </a:lnTo>
                  <a:lnTo>
                    <a:pt x="15907483" y="9132986"/>
                  </a:lnTo>
                  <a:lnTo>
                    <a:pt x="15912159" y="9134981"/>
                  </a:lnTo>
                  <a:lnTo>
                    <a:pt x="15916158" y="9133925"/>
                  </a:lnTo>
                  <a:lnTo>
                    <a:pt x="15918041" y="9131177"/>
                  </a:lnTo>
                  <a:lnTo>
                    <a:pt x="15920627" y="9127150"/>
                  </a:lnTo>
                  <a:lnTo>
                    <a:pt x="15919857" y="9122482"/>
                  </a:lnTo>
                  <a:lnTo>
                    <a:pt x="15916135" y="9120105"/>
                  </a:lnTo>
                  <a:lnTo>
                    <a:pt x="15911555" y="9116967"/>
                  </a:lnTo>
                  <a:lnTo>
                    <a:pt x="15907833" y="9114590"/>
                  </a:lnTo>
                  <a:close/>
                </a:path>
                <a:path w="17756505" h="10017125">
                  <a:moveTo>
                    <a:pt x="15834409" y="9064725"/>
                  </a:moveTo>
                  <a:lnTo>
                    <a:pt x="15829598" y="9065830"/>
                  </a:lnTo>
                  <a:lnTo>
                    <a:pt x="15827567" y="9068909"/>
                  </a:lnTo>
                  <a:lnTo>
                    <a:pt x="15825185" y="9072628"/>
                  </a:lnTo>
                  <a:lnTo>
                    <a:pt x="15824987" y="9072938"/>
                  </a:lnTo>
                  <a:lnTo>
                    <a:pt x="15825757" y="9077607"/>
                  </a:lnTo>
                  <a:lnTo>
                    <a:pt x="15829479" y="9079984"/>
                  </a:lnTo>
                  <a:lnTo>
                    <a:pt x="15834059" y="9083121"/>
                  </a:lnTo>
                  <a:lnTo>
                    <a:pt x="15838732" y="9085114"/>
                  </a:lnTo>
                  <a:lnTo>
                    <a:pt x="15842734" y="9084059"/>
                  </a:lnTo>
                  <a:lnTo>
                    <a:pt x="15844617" y="9081311"/>
                  </a:lnTo>
                  <a:lnTo>
                    <a:pt x="15847004" y="9077595"/>
                  </a:lnTo>
                  <a:lnTo>
                    <a:pt x="15847202" y="9077285"/>
                  </a:lnTo>
                  <a:lnTo>
                    <a:pt x="15846096" y="9072473"/>
                  </a:lnTo>
                  <a:lnTo>
                    <a:pt x="15842710" y="9070239"/>
                  </a:lnTo>
                  <a:lnTo>
                    <a:pt x="15838131" y="9067102"/>
                  </a:lnTo>
                  <a:lnTo>
                    <a:pt x="15834409" y="9064725"/>
                  </a:lnTo>
                  <a:close/>
                </a:path>
                <a:path w="17756505" h="10017125">
                  <a:moveTo>
                    <a:pt x="15761793" y="9014810"/>
                  </a:moveTo>
                  <a:lnTo>
                    <a:pt x="15756649" y="9015772"/>
                  </a:lnTo>
                  <a:lnTo>
                    <a:pt x="15754414" y="9019160"/>
                  </a:lnTo>
                  <a:lnTo>
                    <a:pt x="15751848" y="9022405"/>
                  </a:lnTo>
                  <a:lnTo>
                    <a:pt x="15752808" y="9027549"/>
                  </a:lnTo>
                  <a:lnTo>
                    <a:pt x="15756194" y="9029783"/>
                  </a:lnTo>
                  <a:lnTo>
                    <a:pt x="15760776" y="9032921"/>
                  </a:lnTo>
                  <a:lnTo>
                    <a:pt x="15762110" y="9033490"/>
                  </a:lnTo>
                  <a:lnTo>
                    <a:pt x="15761967" y="9033824"/>
                  </a:lnTo>
                  <a:lnTo>
                    <a:pt x="15765305" y="9035248"/>
                  </a:lnTo>
                  <a:lnTo>
                    <a:pt x="15769307" y="9034193"/>
                  </a:lnTo>
                  <a:lnTo>
                    <a:pt x="15771399" y="9031140"/>
                  </a:lnTo>
                  <a:lnTo>
                    <a:pt x="15773967" y="9027895"/>
                  </a:lnTo>
                  <a:lnTo>
                    <a:pt x="15773006" y="9022750"/>
                  </a:lnTo>
                  <a:lnTo>
                    <a:pt x="15769619" y="9020516"/>
                  </a:lnTo>
                  <a:lnTo>
                    <a:pt x="15765038" y="9017378"/>
                  </a:lnTo>
                  <a:lnTo>
                    <a:pt x="15761793" y="9014810"/>
                  </a:lnTo>
                  <a:close/>
                </a:path>
                <a:path w="17756505" h="10017125">
                  <a:moveTo>
                    <a:pt x="7265159" y="5375828"/>
                  </a:moveTo>
                  <a:lnTo>
                    <a:pt x="7256146" y="5371983"/>
                  </a:lnTo>
                  <a:lnTo>
                    <a:pt x="7251526" y="5373564"/>
                  </a:lnTo>
                  <a:lnTo>
                    <a:pt x="7248251" y="5381242"/>
                  </a:lnTo>
                  <a:lnTo>
                    <a:pt x="7249831" y="5385861"/>
                  </a:lnTo>
                  <a:lnTo>
                    <a:pt x="7259178" y="5389848"/>
                  </a:lnTo>
                  <a:lnTo>
                    <a:pt x="7265159" y="5375828"/>
                  </a:lnTo>
                  <a:close/>
                </a:path>
                <a:path w="17756505" h="10017125">
                  <a:moveTo>
                    <a:pt x="7351095" y="5412091"/>
                  </a:moveTo>
                  <a:lnTo>
                    <a:pt x="7338076" y="5406538"/>
                  </a:lnTo>
                  <a:lnTo>
                    <a:pt x="7333790" y="5408260"/>
                  </a:lnTo>
                  <a:lnTo>
                    <a:pt x="7330372" y="5416271"/>
                  </a:lnTo>
                  <a:lnTo>
                    <a:pt x="7332096" y="5420558"/>
                  </a:lnTo>
                  <a:lnTo>
                    <a:pt x="7345115" y="5426112"/>
                  </a:lnTo>
                  <a:lnTo>
                    <a:pt x="7349401" y="5424388"/>
                  </a:lnTo>
                  <a:lnTo>
                    <a:pt x="7352818" y="5416377"/>
                  </a:lnTo>
                  <a:lnTo>
                    <a:pt x="7351095" y="5412091"/>
                  </a:lnTo>
                  <a:close/>
                </a:path>
                <a:path w="17756505" h="10017125">
                  <a:moveTo>
                    <a:pt x="7187521" y="5342316"/>
                  </a:moveTo>
                  <a:lnTo>
                    <a:pt x="7174501" y="5336762"/>
                  </a:lnTo>
                  <a:lnTo>
                    <a:pt x="7169882" y="5338342"/>
                  </a:lnTo>
                  <a:lnTo>
                    <a:pt x="7166607" y="5346020"/>
                  </a:lnTo>
                  <a:lnTo>
                    <a:pt x="7168186" y="5350640"/>
                  </a:lnTo>
                  <a:lnTo>
                    <a:pt x="7181206" y="5356194"/>
                  </a:lnTo>
                  <a:lnTo>
                    <a:pt x="7185826" y="5354613"/>
                  </a:lnTo>
                  <a:lnTo>
                    <a:pt x="7189101" y="5346935"/>
                  </a:lnTo>
                  <a:lnTo>
                    <a:pt x="7187521" y="5342316"/>
                  </a:lnTo>
                  <a:close/>
                </a:path>
                <a:path w="17756505" h="10017125">
                  <a:moveTo>
                    <a:pt x="7433025" y="5446645"/>
                  </a:moveTo>
                  <a:lnTo>
                    <a:pt x="7420006" y="5441091"/>
                  </a:lnTo>
                  <a:lnTo>
                    <a:pt x="7415720" y="5442814"/>
                  </a:lnTo>
                  <a:lnTo>
                    <a:pt x="7412302" y="5450826"/>
                  </a:lnTo>
                  <a:lnTo>
                    <a:pt x="7414025" y="5455112"/>
                  </a:lnTo>
                  <a:lnTo>
                    <a:pt x="7427044" y="5460666"/>
                  </a:lnTo>
                  <a:lnTo>
                    <a:pt x="7431331" y="5458943"/>
                  </a:lnTo>
                  <a:lnTo>
                    <a:pt x="7434749" y="5450931"/>
                  </a:lnTo>
                  <a:lnTo>
                    <a:pt x="7433025" y="5446645"/>
                  </a:lnTo>
                  <a:close/>
                </a:path>
                <a:path w="17756505" h="10017125">
                  <a:moveTo>
                    <a:pt x="7105968" y="5305949"/>
                  </a:moveTo>
                  <a:lnTo>
                    <a:pt x="7093283" y="5300538"/>
                  </a:lnTo>
                  <a:lnTo>
                    <a:pt x="7088663" y="5302119"/>
                  </a:lnTo>
                  <a:lnTo>
                    <a:pt x="7085245" y="5310130"/>
                  </a:lnTo>
                  <a:lnTo>
                    <a:pt x="7086826" y="5314750"/>
                  </a:lnTo>
                  <a:lnTo>
                    <a:pt x="7099511" y="5320161"/>
                  </a:lnTo>
                  <a:lnTo>
                    <a:pt x="7104131" y="5318581"/>
                  </a:lnTo>
                  <a:lnTo>
                    <a:pt x="7107549" y="5310570"/>
                  </a:lnTo>
                  <a:lnTo>
                    <a:pt x="7105968" y="5305949"/>
                  </a:lnTo>
                  <a:close/>
                </a:path>
                <a:path w="17756505" h="10017125">
                  <a:moveTo>
                    <a:pt x="7515525" y="5479864"/>
                  </a:moveTo>
                  <a:lnTo>
                    <a:pt x="7506511" y="5476019"/>
                  </a:lnTo>
                  <a:lnTo>
                    <a:pt x="7502364" y="5474644"/>
                  </a:lnTo>
                  <a:lnTo>
                    <a:pt x="7498078" y="5476367"/>
                  </a:lnTo>
                  <a:lnTo>
                    <a:pt x="7494660" y="5484379"/>
                  </a:lnTo>
                  <a:lnTo>
                    <a:pt x="7496383" y="5488665"/>
                  </a:lnTo>
                  <a:lnTo>
                    <a:pt x="7505396" y="5492509"/>
                  </a:lnTo>
                  <a:lnTo>
                    <a:pt x="7509544" y="5493884"/>
                  </a:lnTo>
                  <a:lnTo>
                    <a:pt x="7513830" y="5492161"/>
                  </a:lnTo>
                  <a:lnTo>
                    <a:pt x="7517247" y="5484149"/>
                  </a:lnTo>
                  <a:lnTo>
                    <a:pt x="7515525" y="5479864"/>
                  </a:lnTo>
                  <a:close/>
                </a:path>
                <a:path w="17756505" h="10017125">
                  <a:moveTo>
                    <a:pt x="7024941" y="5270202"/>
                  </a:moveTo>
                  <a:lnTo>
                    <a:pt x="7011923" y="5264649"/>
                  </a:lnTo>
                  <a:lnTo>
                    <a:pt x="7007302" y="5266229"/>
                  </a:lnTo>
                  <a:lnTo>
                    <a:pt x="7003885" y="5274241"/>
                  </a:lnTo>
                  <a:lnTo>
                    <a:pt x="7005466" y="5278862"/>
                  </a:lnTo>
                  <a:lnTo>
                    <a:pt x="7018484" y="5284415"/>
                  </a:lnTo>
                  <a:lnTo>
                    <a:pt x="7023105" y="5282834"/>
                  </a:lnTo>
                  <a:lnTo>
                    <a:pt x="7026522" y="5274822"/>
                  </a:lnTo>
                  <a:lnTo>
                    <a:pt x="7024941" y="5270202"/>
                  </a:lnTo>
                  <a:close/>
                </a:path>
                <a:path w="17756505" h="10017125">
                  <a:moveTo>
                    <a:pt x="15688937" y="8963609"/>
                  </a:moveTo>
                  <a:lnTo>
                    <a:pt x="15683793" y="8964571"/>
                  </a:lnTo>
                  <a:lnTo>
                    <a:pt x="15681558" y="8967959"/>
                  </a:lnTo>
                  <a:lnTo>
                    <a:pt x="15678990" y="8971204"/>
                  </a:lnTo>
                  <a:lnTo>
                    <a:pt x="15679953" y="8976349"/>
                  </a:lnTo>
                  <a:lnTo>
                    <a:pt x="15683341" y="8978583"/>
                  </a:lnTo>
                  <a:lnTo>
                    <a:pt x="15687919" y="8981720"/>
                  </a:lnTo>
                  <a:lnTo>
                    <a:pt x="15689256" y="8982291"/>
                  </a:lnTo>
                  <a:lnTo>
                    <a:pt x="15689114" y="8982624"/>
                  </a:lnTo>
                  <a:lnTo>
                    <a:pt x="15692452" y="8984048"/>
                  </a:lnTo>
                  <a:lnTo>
                    <a:pt x="15696451" y="8982992"/>
                  </a:lnTo>
                  <a:lnTo>
                    <a:pt x="15698543" y="8979938"/>
                  </a:lnTo>
                  <a:lnTo>
                    <a:pt x="15701111" y="8976693"/>
                  </a:lnTo>
                  <a:lnTo>
                    <a:pt x="15700150" y="8971549"/>
                  </a:lnTo>
                  <a:lnTo>
                    <a:pt x="15696763" y="8969315"/>
                  </a:lnTo>
                  <a:lnTo>
                    <a:pt x="15692182" y="8966177"/>
                  </a:lnTo>
                  <a:lnTo>
                    <a:pt x="15688937" y="8963609"/>
                  </a:lnTo>
                  <a:close/>
                </a:path>
                <a:path w="17756505" h="10017125">
                  <a:moveTo>
                    <a:pt x="7597882" y="5513417"/>
                  </a:moveTo>
                  <a:lnTo>
                    <a:pt x="7588868" y="5509572"/>
                  </a:lnTo>
                  <a:lnTo>
                    <a:pt x="7584720" y="5508196"/>
                  </a:lnTo>
                  <a:lnTo>
                    <a:pt x="7580435" y="5509919"/>
                  </a:lnTo>
                  <a:lnTo>
                    <a:pt x="7577017" y="5517931"/>
                  </a:lnTo>
                  <a:lnTo>
                    <a:pt x="7579073" y="5522360"/>
                  </a:lnTo>
                  <a:lnTo>
                    <a:pt x="7582745" y="5523926"/>
                  </a:lnTo>
                  <a:lnTo>
                    <a:pt x="7582888" y="5523592"/>
                  </a:lnTo>
                  <a:lnTo>
                    <a:pt x="7588229" y="5525871"/>
                  </a:lnTo>
                  <a:lnTo>
                    <a:pt x="7592377" y="5527246"/>
                  </a:lnTo>
                  <a:lnTo>
                    <a:pt x="7597140" y="5525331"/>
                  </a:lnTo>
                  <a:lnTo>
                    <a:pt x="7599494" y="5518049"/>
                  </a:lnTo>
                  <a:lnTo>
                    <a:pt x="7599606" y="5517702"/>
                  </a:lnTo>
                  <a:lnTo>
                    <a:pt x="7597882" y="5513417"/>
                  </a:lnTo>
                  <a:close/>
                </a:path>
                <a:path w="17756505" h="10017125">
                  <a:moveTo>
                    <a:pt x="6944343" y="5233454"/>
                  </a:moveTo>
                  <a:lnTo>
                    <a:pt x="6930990" y="5227758"/>
                  </a:lnTo>
                  <a:lnTo>
                    <a:pt x="6926370" y="5229339"/>
                  </a:lnTo>
                  <a:lnTo>
                    <a:pt x="6922952" y="5237350"/>
                  </a:lnTo>
                  <a:lnTo>
                    <a:pt x="6924532" y="5241970"/>
                  </a:lnTo>
                  <a:lnTo>
                    <a:pt x="6937886" y="5247666"/>
                  </a:lnTo>
                  <a:lnTo>
                    <a:pt x="6942506" y="5246086"/>
                  </a:lnTo>
                  <a:lnTo>
                    <a:pt x="6945923" y="5238074"/>
                  </a:lnTo>
                  <a:lnTo>
                    <a:pt x="6944343" y="5233454"/>
                  </a:lnTo>
                  <a:close/>
                </a:path>
                <a:path w="17756505" h="10017125">
                  <a:moveTo>
                    <a:pt x="7680332" y="5545825"/>
                  </a:moveTo>
                  <a:lnTo>
                    <a:pt x="7671653" y="5542123"/>
                  </a:lnTo>
                  <a:lnTo>
                    <a:pt x="7667505" y="5540748"/>
                  </a:lnTo>
                  <a:lnTo>
                    <a:pt x="7663219" y="5542471"/>
                  </a:lnTo>
                  <a:lnTo>
                    <a:pt x="7659802" y="5550483"/>
                  </a:lnTo>
                  <a:lnTo>
                    <a:pt x="7661858" y="5554910"/>
                  </a:lnTo>
                  <a:lnTo>
                    <a:pt x="7674543" y="5560321"/>
                  </a:lnTo>
                  <a:lnTo>
                    <a:pt x="7678972" y="5558265"/>
                  </a:lnTo>
                  <a:lnTo>
                    <a:pt x="7682390" y="5550253"/>
                  </a:lnTo>
                  <a:lnTo>
                    <a:pt x="7680332" y="5545825"/>
                  </a:lnTo>
                  <a:close/>
                </a:path>
                <a:path w="17756505" h="10017125">
                  <a:moveTo>
                    <a:pt x="6862933" y="5196754"/>
                  </a:moveTo>
                  <a:lnTo>
                    <a:pt x="6850247" y="5191343"/>
                  </a:lnTo>
                  <a:lnTo>
                    <a:pt x="6845628" y="5192924"/>
                  </a:lnTo>
                  <a:lnTo>
                    <a:pt x="6842210" y="5200936"/>
                  </a:lnTo>
                  <a:lnTo>
                    <a:pt x="6843791" y="5205556"/>
                  </a:lnTo>
                  <a:lnTo>
                    <a:pt x="6856476" y="5210967"/>
                  </a:lnTo>
                  <a:lnTo>
                    <a:pt x="6861097" y="5209386"/>
                  </a:lnTo>
                  <a:lnTo>
                    <a:pt x="6864514" y="5201375"/>
                  </a:lnTo>
                  <a:lnTo>
                    <a:pt x="6862933" y="5196754"/>
                  </a:lnTo>
                  <a:close/>
                </a:path>
                <a:path w="17756505" h="10017125">
                  <a:moveTo>
                    <a:pt x="6782333" y="5160006"/>
                  </a:moveTo>
                  <a:lnTo>
                    <a:pt x="6769314" y="5154452"/>
                  </a:lnTo>
                  <a:lnTo>
                    <a:pt x="6764694" y="5156033"/>
                  </a:lnTo>
                  <a:lnTo>
                    <a:pt x="6761277" y="5164045"/>
                  </a:lnTo>
                  <a:lnTo>
                    <a:pt x="6762857" y="5168665"/>
                  </a:lnTo>
                  <a:lnTo>
                    <a:pt x="6775876" y="5174219"/>
                  </a:lnTo>
                  <a:lnTo>
                    <a:pt x="6780497" y="5172638"/>
                  </a:lnTo>
                  <a:lnTo>
                    <a:pt x="6783914" y="5164626"/>
                  </a:lnTo>
                  <a:lnTo>
                    <a:pt x="6782333" y="5160006"/>
                  </a:lnTo>
                  <a:close/>
                </a:path>
                <a:path w="17756505" h="10017125">
                  <a:moveTo>
                    <a:pt x="7763117" y="5578376"/>
                  </a:moveTo>
                  <a:lnTo>
                    <a:pt x="7750432" y="5572965"/>
                  </a:lnTo>
                  <a:lnTo>
                    <a:pt x="7746003" y="5575021"/>
                  </a:lnTo>
                  <a:lnTo>
                    <a:pt x="7742728" y="5582699"/>
                  </a:lnTo>
                  <a:lnTo>
                    <a:pt x="7744785" y="5587128"/>
                  </a:lnTo>
                  <a:lnTo>
                    <a:pt x="7757471" y="5592539"/>
                  </a:lnTo>
                  <a:lnTo>
                    <a:pt x="7761899" y="5590482"/>
                  </a:lnTo>
                  <a:lnTo>
                    <a:pt x="7765316" y="5582470"/>
                  </a:lnTo>
                  <a:lnTo>
                    <a:pt x="7763117" y="5578376"/>
                  </a:lnTo>
                  <a:close/>
                </a:path>
                <a:path w="17756505" h="10017125">
                  <a:moveTo>
                    <a:pt x="6701734" y="5123258"/>
                  </a:moveTo>
                  <a:lnTo>
                    <a:pt x="6688715" y="5117704"/>
                  </a:lnTo>
                  <a:lnTo>
                    <a:pt x="6684095" y="5119284"/>
                  </a:lnTo>
                  <a:lnTo>
                    <a:pt x="6680677" y="5127297"/>
                  </a:lnTo>
                  <a:lnTo>
                    <a:pt x="6682258" y="5131916"/>
                  </a:lnTo>
                  <a:lnTo>
                    <a:pt x="6695277" y="5137470"/>
                  </a:lnTo>
                  <a:lnTo>
                    <a:pt x="6699897" y="5135889"/>
                  </a:lnTo>
                  <a:lnTo>
                    <a:pt x="6703315" y="5127878"/>
                  </a:lnTo>
                  <a:lnTo>
                    <a:pt x="6701734" y="5123258"/>
                  </a:lnTo>
                  <a:close/>
                </a:path>
                <a:path w="17756505" h="10017125">
                  <a:moveTo>
                    <a:pt x="7846471" y="5609592"/>
                  </a:moveTo>
                  <a:lnTo>
                    <a:pt x="7842323" y="5608217"/>
                  </a:lnTo>
                  <a:lnTo>
                    <a:pt x="7833644" y="5604515"/>
                  </a:lnTo>
                  <a:lnTo>
                    <a:pt x="7829214" y="5606571"/>
                  </a:lnTo>
                  <a:lnTo>
                    <a:pt x="7825939" y="5614249"/>
                  </a:lnTo>
                  <a:lnTo>
                    <a:pt x="7827996" y="5618678"/>
                  </a:lnTo>
                  <a:lnTo>
                    <a:pt x="7840681" y="5624089"/>
                  </a:lnTo>
                  <a:lnTo>
                    <a:pt x="7845110" y="5622032"/>
                  </a:lnTo>
                  <a:lnTo>
                    <a:pt x="7848528" y="5614021"/>
                  </a:lnTo>
                  <a:lnTo>
                    <a:pt x="7846471" y="5609592"/>
                  </a:lnTo>
                  <a:close/>
                </a:path>
                <a:path w="17756505" h="10017125">
                  <a:moveTo>
                    <a:pt x="6619991" y="5086415"/>
                  </a:moveTo>
                  <a:lnTo>
                    <a:pt x="6607306" y="5081004"/>
                  </a:lnTo>
                  <a:lnTo>
                    <a:pt x="6602685" y="5082585"/>
                  </a:lnTo>
                  <a:lnTo>
                    <a:pt x="6599268" y="5090597"/>
                  </a:lnTo>
                  <a:lnTo>
                    <a:pt x="6600848" y="5095217"/>
                  </a:lnTo>
                  <a:lnTo>
                    <a:pt x="6613533" y="5100628"/>
                  </a:lnTo>
                  <a:lnTo>
                    <a:pt x="6618154" y="5099048"/>
                  </a:lnTo>
                  <a:lnTo>
                    <a:pt x="6621572" y="5091036"/>
                  </a:lnTo>
                  <a:lnTo>
                    <a:pt x="6619991" y="5086415"/>
                  </a:lnTo>
                  <a:close/>
                </a:path>
                <a:path w="17756505" h="10017125">
                  <a:moveTo>
                    <a:pt x="6539726" y="5049810"/>
                  </a:moveTo>
                  <a:lnTo>
                    <a:pt x="6526707" y="5044256"/>
                  </a:lnTo>
                  <a:lnTo>
                    <a:pt x="6522086" y="5045837"/>
                  </a:lnTo>
                  <a:lnTo>
                    <a:pt x="6518669" y="5053849"/>
                  </a:lnTo>
                  <a:lnTo>
                    <a:pt x="6520249" y="5058469"/>
                  </a:lnTo>
                  <a:lnTo>
                    <a:pt x="6533268" y="5064022"/>
                  </a:lnTo>
                  <a:lnTo>
                    <a:pt x="6537889" y="5062442"/>
                  </a:lnTo>
                  <a:lnTo>
                    <a:pt x="6541307" y="5054430"/>
                  </a:lnTo>
                  <a:lnTo>
                    <a:pt x="6539726" y="5049810"/>
                  </a:lnTo>
                  <a:close/>
                </a:path>
                <a:path w="17756505" h="10017125">
                  <a:moveTo>
                    <a:pt x="7929825" y="5640808"/>
                  </a:moveTo>
                  <a:lnTo>
                    <a:pt x="7925676" y="5639433"/>
                  </a:lnTo>
                  <a:lnTo>
                    <a:pt x="7916663" y="5635588"/>
                  </a:lnTo>
                  <a:lnTo>
                    <a:pt x="7912569" y="5637787"/>
                  </a:lnTo>
                  <a:lnTo>
                    <a:pt x="7909294" y="5645465"/>
                  </a:lnTo>
                  <a:lnTo>
                    <a:pt x="7911351" y="5649894"/>
                  </a:lnTo>
                  <a:lnTo>
                    <a:pt x="7915022" y="5651460"/>
                  </a:lnTo>
                  <a:lnTo>
                    <a:pt x="7914831" y="5650983"/>
                  </a:lnTo>
                  <a:lnTo>
                    <a:pt x="7924512" y="5655113"/>
                  </a:lnTo>
                  <a:lnTo>
                    <a:pt x="7928606" y="5652914"/>
                  </a:lnTo>
                  <a:lnTo>
                    <a:pt x="7931881" y="5645236"/>
                  </a:lnTo>
                  <a:lnTo>
                    <a:pt x="7929825" y="5640808"/>
                  </a:lnTo>
                  <a:close/>
                </a:path>
                <a:path w="17756505" h="10017125">
                  <a:moveTo>
                    <a:pt x="6458459" y="5012777"/>
                  </a:moveTo>
                  <a:lnTo>
                    <a:pt x="6449445" y="5008932"/>
                  </a:lnTo>
                  <a:lnTo>
                    <a:pt x="6443322" y="5023286"/>
                  </a:lnTo>
                  <a:lnTo>
                    <a:pt x="6452002" y="5026989"/>
                  </a:lnTo>
                  <a:lnTo>
                    <a:pt x="6456621" y="5025408"/>
                  </a:lnTo>
                  <a:lnTo>
                    <a:pt x="6460039" y="5017396"/>
                  </a:lnTo>
                  <a:lnTo>
                    <a:pt x="6458459" y="5012777"/>
                  </a:lnTo>
                  <a:close/>
                </a:path>
                <a:path w="17756505" h="10017125">
                  <a:moveTo>
                    <a:pt x="6377525" y="4975886"/>
                  </a:moveTo>
                  <a:lnTo>
                    <a:pt x="6364506" y="4970332"/>
                  </a:lnTo>
                  <a:lnTo>
                    <a:pt x="6359886" y="4971912"/>
                  </a:lnTo>
                  <a:lnTo>
                    <a:pt x="6356469" y="4979925"/>
                  </a:lnTo>
                  <a:lnTo>
                    <a:pt x="6358048" y="4984544"/>
                  </a:lnTo>
                  <a:lnTo>
                    <a:pt x="6371068" y="4990098"/>
                  </a:lnTo>
                  <a:lnTo>
                    <a:pt x="6375689" y="4988518"/>
                  </a:lnTo>
                  <a:lnTo>
                    <a:pt x="6379106" y="4980506"/>
                  </a:lnTo>
                  <a:lnTo>
                    <a:pt x="6377525" y="4975886"/>
                  </a:lnTo>
                  <a:close/>
                </a:path>
                <a:path w="17756505" h="10017125">
                  <a:moveTo>
                    <a:pt x="8013272" y="5670880"/>
                  </a:moveTo>
                  <a:lnTo>
                    <a:pt x="8008982" y="5669838"/>
                  </a:lnTo>
                  <a:lnTo>
                    <a:pt x="7999968" y="5665993"/>
                  </a:lnTo>
                  <a:lnTo>
                    <a:pt x="7995874" y="5668193"/>
                  </a:lnTo>
                  <a:lnTo>
                    <a:pt x="7992599" y="5675871"/>
                  </a:lnTo>
                  <a:lnTo>
                    <a:pt x="7994655" y="5680299"/>
                  </a:lnTo>
                  <a:lnTo>
                    <a:pt x="7998328" y="5681865"/>
                  </a:lnTo>
                  <a:lnTo>
                    <a:pt x="7998470" y="5681532"/>
                  </a:lnTo>
                  <a:lnTo>
                    <a:pt x="8007817" y="5685519"/>
                  </a:lnTo>
                  <a:lnTo>
                    <a:pt x="8011911" y="5683320"/>
                  </a:lnTo>
                  <a:lnTo>
                    <a:pt x="8015329" y="5675308"/>
                  </a:lnTo>
                  <a:lnTo>
                    <a:pt x="8013272" y="5670880"/>
                  </a:lnTo>
                  <a:close/>
                </a:path>
                <a:path w="17756505" h="10017125">
                  <a:moveTo>
                    <a:pt x="6297259" y="4939280"/>
                  </a:moveTo>
                  <a:lnTo>
                    <a:pt x="6283906" y="4933584"/>
                  </a:lnTo>
                  <a:lnTo>
                    <a:pt x="6279287" y="4935164"/>
                  </a:lnTo>
                  <a:lnTo>
                    <a:pt x="6275869" y="4943176"/>
                  </a:lnTo>
                  <a:lnTo>
                    <a:pt x="6277450" y="4947796"/>
                  </a:lnTo>
                  <a:lnTo>
                    <a:pt x="6290802" y="4953492"/>
                  </a:lnTo>
                  <a:lnTo>
                    <a:pt x="6295422" y="4951912"/>
                  </a:lnTo>
                  <a:lnTo>
                    <a:pt x="6298840" y="4943900"/>
                  </a:lnTo>
                  <a:lnTo>
                    <a:pt x="6297259" y="4939280"/>
                  </a:lnTo>
                  <a:close/>
                </a:path>
                <a:path w="17756505" h="10017125">
                  <a:moveTo>
                    <a:pt x="15615891" y="8911933"/>
                  </a:moveTo>
                  <a:lnTo>
                    <a:pt x="15611079" y="8913036"/>
                  </a:lnTo>
                  <a:lnTo>
                    <a:pt x="15605944" y="8919526"/>
                  </a:lnTo>
                  <a:lnTo>
                    <a:pt x="15607048" y="8924338"/>
                  </a:lnTo>
                  <a:lnTo>
                    <a:pt x="15610292" y="8926905"/>
                  </a:lnTo>
                  <a:lnTo>
                    <a:pt x="15614873" y="8930043"/>
                  </a:lnTo>
                  <a:lnTo>
                    <a:pt x="15616542" y="8930755"/>
                  </a:lnTo>
                  <a:lnTo>
                    <a:pt x="15616065" y="8930947"/>
                  </a:lnTo>
                  <a:lnTo>
                    <a:pt x="15619403" y="8932370"/>
                  </a:lnTo>
                  <a:lnTo>
                    <a:pt x="15623405" y="8931316"/>
                  </a:lnTo>
                  <a:lnTo>
                    <a:pt x="15625496" y="8928262"/>
                  </a:lnTo>
                  <a:lnTo>
                    <a:pt x="15628065" y="8925017"/>
                  </a:lnTo>
                  <a:lnTo>
                    <a:pt x="15626961" y="8920206"/>
                  </a:lnTo>
                  <a:lnTo>
                    <a:pt x="15623716" y="8917639"/>
                  </a:lnTo>
                  <a:lnTo>
                    <a:pt x="15619135" y="8914500"/>
                  </a:lnTo>
                  <a:lnTo>
                    <a:pt x="15615891" y="8911933"/>
                  </a:lnTo>
                  <a:close/>
                </a:path>
                <a:path w="17756505" h="10017125">
                  <a:moveTo>
                    <a:pt x="6215659" y="4902104"/>
                  </a:moveTo>
                  <a:lnTo>
                    <a:pt x="6202640" y="4896551"/>
                  </a:lnTo>
                  <a:lnTo>
                    <a:pt x="6198020" y="4898131"/>
                  </a:lnTo>
                  <a:lnTo>
                    <a:pt x="6194602" y="4906143"/>
                  </a:lnTo>
                  <a:lnTo>
                    <a:pt x="6196183" y="4910763"/>
                  </a:lnTo>
                  <a:lnTo>
                    <a:pt x="6209202" y="4916316"/>
                  </a:lnTo>
                  <a:lnTo>
                    <a:pt x="6213822" y="4914736"/>
                  </a:lnTo>
                  <a:lnTo>
                    <a:pt x="6217239" y="4906724"/>
                  </a:lnTo>
                  <a:lnTo>
                    <a:pt x="6215659" y="4902104"/>
                  </a:lnTo>
                  <a:close/>
                </a:path>
                <a:path w="17756505" h="10017125">
                  <a:moveTo>
                    <a:pt x="6135536" y="4865164"/>
                  </a:moveTo>
                  <a:lnTo>
                    <a:pt x="6122183" y="4859468"/>
                  </a:lnTo>
                  <a:lnTo>
                    <a:pt x="6117563" y="4861049"/>
                  </a:lnTo>
                  <a:lnTo>
                    <a:pt x="6114145" y="4869061"/>
                  </a:lnTo>
                  <a:lnTo>
                    <a:pt x="6115725" y="4873680"/>
                  </a:lnTo>
                  <a:lnTo>
                    <a:pt x="6129079" y="4879377"/>
                  </a:lnTo>
                  <a:lnTo>
                    <a:pt x="6133698" y="4877796"/>
                  </a:lnTo>
                  <a:lnTo>
                    <a:pt x="6137116" y="4869784"/>
                  </a:lnTo>
                  <a:lnTo>
                    <a:pt x="6135536" y="4865164"/>
                  </a:lnTo>
                  <a:close/>
                </a:path>
                <a:path w="17756505" h="10017125">
                  <a:moveTo>
                    <a:pt x="8097338" y="5700426"/>
                  </a:moveTo>
                  <a:lnTo>
                    <a:pt x="8093048" y="5699385"/>
                  </a:lnTo>
                  <a:lnTo>
                    <a:pt x="8088041" y="5697249"/>
                  </a:lnTo>
                  <a:lnTo>
                    <a:pt x="8083892" y="5695874"/>
                  </a:lnTo>
                  <a:lnTo>
                    <a:pt x="8079797" y="5698073"/>
                  </a:lnTo>
                  <a:lnTo>
                    <a:pt x="8078089" y="5702079"/>
                  </a:lnTo>
                  <a:lnTo>
                    <a:pt x="8077192" y="5704853"/>
                  </a:lnTo>
                  <a:lnTo>
                    <a:pt x="8076855" y="5705894"/>
                  </a:lnTo>
                  <a:lnTo>
                    <a:pt x="8078578" y="5710179"/>
                  </a:lnTo>
                  <a:lnTo>
                    <a:pt x="8082919" y="5712031"/>
                  </a:lnTo>
                  <a:lnTo>
                    <a:pt x="8083062" y="5711697"/>
                  </a:lnTo>
                  <a:lnTo>
                    <a:pt x="8088068" y="5713833"/>
                  </a:lnTo>
                  <a:lnTo>
                    <a:pt x="8092217" y="5715208"/>
                  </a:lnTo>
                  <a:lnTo>
                    <a:pt x="8096312" y="5713009"/>
                  </a:lnTo>
                  <a:lnTo>
                    <a:pt x="8098021" y="5709003"/>
                  </a:lnTo>
                  <a:lnTo>
                    <a:pt x="8098937" y="5706238"/>
                  </a:lnTo>
                  <a:lnTo>
                    <a:pt x="8099396" y="5704855"/>
                  </a:lnTo>
                  <a:lnTo>
                    <a:pt x="8097338" y="5700426"/>
                  </a:lnTo>
                  <a:close/>
                </a:path>
                <a:path w="17756505" h="10017125">
                  <a:moveTo>
                    <a:pt x="6053935" y="4827989"/>
                  </a:moveTo>
                  <a:lnTo>
                    <a:pt x="6040916" y="4822435"/>
                  </a:lnTo>
                  <a:lnTo>
                    <a:pt x="6036296" y="4824015"/>
                  </a:lnTo>
                  <a:lnTo>
                    <a:pt x="6032878" y="4832027"/>
                  </a:lnTo>
                  <a:lnTo>
                    <a:pt x="6034459" y="4836647"/>
                  </a:lnTo>
                  <a:lnTo>
                    <a:pt x="6047478" y="4842201"/>
                  </a:lnTo>
                  <a:lnTo>
                    <a:pt x="6052097" y="4840620"/>
                  </a:lnTo>
                  <a:lnTo>
                    <a:pt x="6055515" y="4832609"/>
                  </a:lnTo>
                  <a:lnTo>
                    <a:pt x="6053935" y="4827989"/>
                  </a:lnTo>
                  <a:close/>
                </a:path>
                <a:path w="17756505" h="10017125">
                  <a:moveTo>
                    <a:pt x="5973812" y="4791049"/>
                  </a:moveTo>
                  <a:lnTo>
                    <a:pt x="5960459" y="4785353"/>
                  </a:lnTo>
                  <a:lnTo>
                    <a:pt x="5955839" y="4786934"/>
                  </a:lnTo>
                  <a:lnTo>
                    <a:pt x="5952421" y="4794945"/>
                  </a:lnTo>
                  <a:lnTo>
                    <a:pt x="5954001" y="4799565"/>
                  </a:lnTo>
                  <a:lnTo>
                    <a:pt x="5967355" y="4805261"/>
                  </a:lnTo>
                  <a:lnTo>
                    <a:pt x="5971975" y="4803680"/>
                  </a:lnTo>
                  <a:lnTo>
                    <a:pt x="5975250" y="4796002"/>
                  </a:lnTo>
                  <a:lnTo>
                    <a:pt x="5973812" y="4791049"/>
                  </a:lnTo>
                  <a:close/>
                </a:path>
                <a:path w="17756505" h="10017125">
                  <a:moveTo>
                    <a:pt x="8181213" y="5729496"/>
                  </a:moveTo>
                  <a:lnTo>
                    <a:pt x="8176923" y="5728456"/>
                  </a:lnTo>
                  <a:lnTo>
                    <a:pt x="8171915" y="5726320"/>
                  </a:lnTo>
                  <a:lnTo>
                    <a:pt x="8167767" y="5724945"/>
                  </a:lnTo>
                  <a:lnTo>
                    <a:pt x="8163672" y="5727144"/>
                  </a:lnTo>
                  <a:lnTo>
                    <a:pt x="8161963" y="5731149"/>
                  </a:lnTo>
                  <a:lnTo>
                    <a:pt x="8160730" y="5734964"/>
                  </a:lnTo>
                  <a:lnTo>
                    <a:pt x="8162453" y="5739251"/>
                  </a:lnTo>
                  <a:lnTo>
                    <a:pt x="8166125" y="5740817"/>
                  </a:lnTo>
                  <a:lnTo>
                    <a:pt x="8166267" y="5740482"/>
                  </a:lnTo>
                  <a:lnTo>
                    <a:pt x="8166601" y="5740625"/>
                  </a:lnTo>
                  <a:lnTo>
                    <a:pt x="8167078" y="5740434"/>
                  </a:lnTo>
                  <a:lnTo>
                    <a:pt x="8172085" y="5742570"/>
                  </a:lnTo>
                  <a:lnTo>
                    <a:pt x="8176234" y="5743945"/>
                  </a:lnTo>
                  <a:lnTo>
                    <a:pt x="8180328" y="5741746"/>
                  </a:lnTo>
                  <a:lnTo>
                    <a:pt x="8182037" y="5737739"/>
                  </a:lnTo>
                  <a:lnTo>
                    <a:pt x="8183269" y="5733925"/>
                  </a:lnTo>
                  <a:lnTo>
                    <a:pt x="8181213" y="5729496"/>
                  </a:lnTo>
                  <a:close/>
                </a:path>
                <a:path w="17756505" h="10017125">
                  <a:moveTo>
                    <a:pt x="5892687" y="4753682"/>
                  </a:moveTo>
                  <a:lnTo>
                    <a:pt x="5879334" y="4747986"/>
                  </a:lnTo>
                  <a:lnTo>
                    <a:pt x="5874715" y="4749566"/>
                  </a:lnTo>
                  <a:lnTo>
                    <a:pt x="5871440" y="4757244"/>
                  </a:lnTo>
                  <a:lnTo>
                    <a:pt x="5872877" y="4762198"/>
                  </a:lnTo>
                  <a:lnTo>
                    <a:pt x="5886230" y="4767894"/>
                  </a:lnTo>
                  <a:lnTo>
                    <a:pt x="5890850" y="4766314"/>
                  </a:lnTo>
                  <a:lnTo>
                    <a:pt x="5894126" y="4758636"/>
                  </a:lnTo>
                  <a:lnTo>
                    <a:pt x="5892687" y="4753682"/>
                  </a:lnTo>
                  <a:close/>
                </a:path>
                <a:path w="17756505" h="10017125">
                  <a:moveTo>
                    <a:pt x="5811563" y="4716315"/>
                  </a:moveTo>
                  <a:lnTo>
                    <a:pt x="5798544" y="4710761"/>
                  </a:lnTo>
                  <a:lnTo>
                    <a:pt x="5793924" y="4712342"/>
                  </a:lnTo>
                  <a:lnTo>
                    <a:pt x="5790648" y="4720020"/>
                  </a:lnTo>
                  <a:lnTo>
                    <a:pt x="5792086" y="4724973"/>
                  </a:lnTo>
                  <a:lnTo>
                    <a:pt x="5805105" y="4730527"/>
                  </a:lnTo>
                  <a:lnTo>
                    <a:pt x="5809725" y="4728946"/>
                  </a:lnTo>
                  <a:lnTo>
                    <a:pt x="5813000" y="4721268"/>
                  </a:lnTo>
                  <a:lnTo>
                    <a:pt x="5811563" y="4716315"/>
                  </a:lnTo>
                  <a:close/>
                </a:path>
                <a:path w="17756505" h="10017125">
                  <a:moveTo>
                    <a:pt x="5730438" y="4678948"/>
                  </a:moveTo>
                  <a:lnTo>
                    <a:pt x="5717419" y="4673394"/>
                  </a:lnTo>
                  <a:lnTo>
                    <a:pt x="5712799" y="4674975"/>
                  </a:lnTo>
                  <a:lnTo>
                    <a:pt x="5709524" y="4682652"/>
                  </a:lnTo>
                  <a:lnTo>
                    <a:pt x="5710961" y="4687606"/>
                  </a:lnTo>
                  <a:lnTo>
                    <a:pt x="5723981" y="4693160"/>
                  </a:lnTo>
                  <a:lnTo>
                    <a:pt x="5728600" y="4691579"/>
                  </a:lnTo>
                  <a:lnTo>
                    <a:pt x="5731876" y="4683901"/>
                  </a:lnTo>
                  <a:lnTo>
                    <a:pt x="5730438" y="4678948"/>
                  </a:lnTo>
                  <a:close/>
                </a:path>
                <a:path w="17756505" h="10017125">
                  <a:moveTo>
                    <a:pt x="8265230" y="5758234"/>
                  </a:moveTo>
                  <a:lnTo>
                    <a:pt x="8260939" y="5757193"/>
                  </a:lnTo>
                  <a:lnTo>
                    <a:pt x="8255932" y="5755057"/>
                  </a:lnTo>
                  <a:lnTo>
                    <a:pt x="8252118" y="5753824"/>
                  </a:lnTo>
                  <a:lnTo>
                    <a:pt x="8248023" y="5756023"/>
                  </a:lnTo>
                  <a:lnTo>
                    <a:pt x="8246314" y="5760029"/>
                  </a:lnTo>
                  <a:lnTo>
                    <a:pt x="8244939" y="5764177"/>
                  </a:lnTo>
                  <a:lnTo>
                    <a:pt x="8246804" y="5768129"/>
                  </a:lnTo>
                  <a:lnTo>
                    <a:pt x="8250477" y="5769695"/>
                  </a:lnTo>
                  <a:lnTo>
                    <a:pt x="8250619" y="5769362"/>
                  </a:lnTo>
                  <a:lnTo>
                    <a:pt x="8250952" y="5769504"/>
                  </a:lnTo>
                  <a:lnTo>
                    <a:pt x="8251429" y="5769312"/>
                  </a:lnTo>
                  <a:lnTo>
                    <a:pt x="8256436" y="5771448"/>
                  </a:lnTo>
                  <a:lnTo>
                    <a:pt x="8260250" y="5772681"/>
                  </a:lnTo>
                  <a:lnTo>
                    <a:pt x="8264678" y="5770624"/>
                  </a:lnTo>
                  <a:lnTo>
                    <a:pt x="8267429" y="5762327"/>
                  </a:lnTo>
                  <a:lnTo>
                    <a:pt x="8265230" y="5758234"/>
                  </a:lnTo>
                  <a:close/>
                </a:path>
                <a:path w="17756505" h="10017125">
                  <a:moveTo>
                    <a:pt x="5649789" y="4641389"/>
                  </a:moveTo>
                  <a:lnTo>
                    <a:pt x="5636770" y="4635836"/>
                  </a:lnTo>
                  <a:lnTo>
                    <a:pt x="5632151" y="4637415"/>
                  </a:lnTo>
                  <a:lnTo>
                    <a:pt x="5628875" y="4645094"/>
                  </a:lnTo>
                  <a:lnTo>
                    <a:pt x="5630313" y="4650048"/>
                  </a:lnTo>
                  <a:lnTo>
                    <a:pt x="5643332" y="4655601"/>
                  </a:lnTo>
                  <a:lnTo>
                    <a:pt x="5648095" y="4653687"/>
                  </a:lnTo>
                  <a:lnTo>
                    <a:pt x="5651228" y="4646343"/>
                  </a:lnTo>
                  <a:lnTo>
                    <a:pt x="5649789" y="4641389"/>
                  </a:lnTo>
                  <a:close/>
                </a:path>
                <a:path w="17756505" h="10017125">
                  <a:moveTo>
                    <a:pt x="15543795" y="8859872"/>
                  </a:moveTo>
                  <a:lnTo>
                    <a:pt x="15538984" y="8860977"/>
                  </a:lnTo>
                  <a:lnTo>
                    <a:pt x="15533848" y="8867466"/>
                  </a:lnTo>
                  <a:lnTo>
                    <a:pt x="15534954" y="8872278"/>
                  </a:lnTo>
                  <a:lnTo>
                    <a:pt x="15538198" y="8874846"/>
                  </a:lnTo>
                  <a:lnTo>
                    <a:pt x="15542777" y="8877983"/>
                  </a:lnTo>
                  <a:lnTo>
                    <a:pt x="15547452" y="8879977"/>
                  </a:lnTo>
                  <a:lnTo>
                    <a:pt x="15551310" y="8879255"/>
                  </a:lnTo>
                  <a:lnTo>
                    <a:pt x="15553402" y="8876202"/>
                  </a:lnTo>
                  <a:lnTo>
                    <a:pt x="15555970" y="8872957"/>
                  </a:lnTo>
                  <a:lnTo>
                    <a:pt x="15554866" y="8868146"/>
                  </a:lnTo>
                  <a:lnTo>
                    <a:pt x="15551620" y="8865578"/>
                  </a:lnTo>
                  <a:lnTo>
                    <a:pt x="15547040" y="8862440"/>
                  </a:lnTo>
                  <a:lnTo>
                    <a:pt x="15543795" y="8859872"/>
                  </a:lnTo>
                  <a:close/>
                </a:path>
                <a:path w="17756505" h="10017125">
                  <a:moveTo>
                    <a:pt x="5568665" y="4604022"/>
                  </a:moveTo>
                  <a:lnTo>
                    <a:pt x="5555980" y="4598611"/>
                  </a:lnTo>
                  <a:lnTo>
                    <a:pt x="5551217" y="4600526"/>
                  </a:lnTo>
                  <a:lnTo>
                    <a:pt x="5548085" y="4607869"/>
                  </a:lnTo>
                  <a:lnTo>
                    <a:pt x="5549523" y="4612823"/>
                  </a:lnTo>
                  <a:lnTo>
                    <a:pt x="5562208" y="4618234"/>
                  </a:lnTo>
                  <a:lnTo>
                    <a:pt x="5566970" y="4616320"/>
                  </a:lnTo>
                  <a:lnTo>
                    <a:pt x="5570103" y="4608975"/>
                  </a:lnTo>
                  <a:lnTo>
                    <a:pt x="5568665" y="4604022"/>
                  </a:lnTo>
                  <a:close/>
                </a:path>
                <a:path w="17756505" h="10017125">
                  <a:moveTo>
                    <a:pt x="5475331" y="4561053"/>
                  </a:moveTo>
                  <a:lnTo>
                    <a:pt x="5470711" y="4562633"/>
                  </a:lnTo>
                  <a:lnTo>
                    <a:pt x="5467436" y="4570311"/>
                  </a:lnTo>
                  <a:lnTo>
                    <a:pt x="5468874" y="4575265"/>
                  </a:lnTo>
                  <a:lnTo>
                    <a:pt x="5478221" y="4579252"/>
                  </a:lnTo>
                  <a:lnTo>
                    <a:pt x="5478079" y="4579585"/>
                  </a:lnTo>
                  <a:lnTo>
                    <a:pt x="5481751" y="4581151"/>
                  </a:lnTo>
                  <a:lnTo>
                    <a:pt x="5486513" y="4579238"/>
                  </a:lnTo>
                  <a:lnTo>
                    <a:pt x="5489646" y="4571893"/>
                  </a:lnTo>
                  <a:lnTo>
                    <a:pt x="5488208" y="4566940"/>
                  </a:lnTo>
                  <a:lnTo>
                    <a:pt x="5479195" y="4563095"/>
                  </a:lnTo>
                  <a:lnTo>
                    <a:pt x="5475331" y="4561053"/>
                  </a:lnTo>
                  <a:close/>
                </a:path>
                <a:path w="17756505" h="10017125">
                  <a:moveTo>
                    <a:pt x="8349532" y="5786302"/>
                  </a:moveTo>
                  <a:lnTo>
                    <a:pt x="8345241" y="5785261"/>
                  </a:lnTo>
                  <a:lnTo>
                    <a:pt x="8340233" y="5783124"/>
                  </a:lnTo>
                  <a:lnTo>
                    <a:pt x="8336419" y="5781892"/>
                  </a:lnTo>
                  <a:lnTo>
                    <a:pt x="8331991" y="5783950"/>
                  </a:lnTo>
                  <a:lnTo>
                    <a:pt x="8330616" y="5788098"/>
                  </a:lnTo>
                  <a:lnTo>
                    <a:pt x="8329383" y="5791912"/>
                  </a:lnTo>
                  <a:lnTo>
                    <a:pt x="8331249" y="5795865"/>
                  </a:lnTo>
                  <a:lnTo>
                    <a:pt x="8335254" y="5797573"/>
                  </a:lnTo>
                  <a:lnTo>
                    <a:pt x="8335730" y="5797381"/>
                  </a:lnTo>
                  <a:lnTo>
                    <a:pt x="8340737" y="5799517"/>
                  </a:lnTo>
                  <a:lnTo>
                    <a:pt x="8344552" y="5800750"/>
                  </a:lnTo>
                  <a:lnTo>
                    <a:pt x="8348980" y="5798693"/>
                  </a:lnTo>
                  <a:lnTo>
                    <a:pt x="8351730" y="5790397"/>
                  </a:lnTo>
                  <a:lnTo>
                    <a:pt x="8349532" y="5786302"/>
                  </a:lnTo>
                  <a:close/>
                </a:path>
                <a:path w="17756505" h="10017125">
                  <a:moveTo>
                    <a:pt x="5395493" y="4523445"/>
                  </a:moveTo>
                  <a:lnTo>
                    <a:pt x="5390873" y="4525026"/>
                  </a:lnTo>
                  <a:lnTo>
                    <a:pt x="5388819" y="4529673"/>
                  </a:lnTo>
                  <a:lnTo>
                    <a:pt x="5387264" y="4532561"/>
                  </a:lnTo>
                  <a:lnTo>
                    <a:pt x="5388702" y="4537515"/>
                  </a:lnTo>
                  <a:lnTo>
                    <a:pt x="5401721" y="4543068"/>
                  </a:lnTo>
                  <a:lnTo>
                    <a:pt x="5406341" y="4541487"/>
                  </a:lnTo>
                  <a:lnTo>
                    <a:pt x="5408253" y="4537174"/>
                  </a:lnTo>
                  <a:lnTo>
                    <a:pt x="5409807" y="4534286"/>
                  </a:lnTo>
                  <a:lnTo>
                    <a:pt x="5408370" y="4529333"/>
                  </a:lnTo>
                  <a:lnTo>
                    <a:pt x="5399356" y="4525488"/>
                  </a:lnTo>
                  <a:lnTo>
                    <a:pt x="5395493" y="4523445"/>
                  </a:lnTo>
                  <a:close/>
                </a:path>
                <a:path w="17756505" h="10017125">
                  <a:moveTo>
                    <a:pt x="5314987" y="4485552"/>
                  </a:moveTo>
                  <a:lnTo>
                    <a:pt x="5310367" y="4487133"/>
                  </a:lnTo>
                  <a:lnTo>
                    <a:pt x="5308148" y="4492105"/>
                  </a:lnTo>
                  <a:lnTo>
                    <a:pt x="5306615" y="4495002"/>
                  </a:lnTo>
                  <a:lnTo>
                    <a:pt x="5308053" y="4499956"/>
                  </a:lnTo>
                  <a:lnTo>
                    <a:pt x="5321073" y="4505510"/>
                  </a:lnTo>
                  <a:lnTo>
                    <a:pt x="5325692" y="4503929"/>
                  </a:lnTo>
                  <a:lnTo>
                    <a:pt x="5327769" y="4499292"/>
                  </a:lnTo>
                  <a:lnTo>
                    <a:pt x="5329301" y="4496394"/>
                  </a:lnTo>
                  <a:lnTo>
                    <a:pt x="5327864" y="4491439"/>
                  </a:lnTo>
                  <a:lnTo>
                    <a:pt x="5318850" y="4487595"/>
                  </a:lnTo>
                  <a:lnTo>
                    <a:pt x="5314987" y="4485552"/>
                  </a:lnTo>
                  <a:close/>
                </a:path>
                <a:path w="17756505" h="10017125">
                  <a:moveTo>
                    <a:pt x="8434403" y="5813036"/>
                  </a:moveTo>
                  <a:lnTo>
                    <a:pt x="8429971" y="5812329"/>
                  </a:lnTo>
                  <a:lnTo>
                    <a:pt x="8424962" y="5810192"/>
                  </a:lnTo>
                  <a:lnTo>
                    <a:pt x="8420814" y="5808817"/>
                  </a:lnTo>
                  <a:lnTo>
                    <a:pt x="8416719" y="5811016"/>
                  </a:lnTo>
                  <a:lnTo>
                    <a:pt x="8415344" y="5815164"/>
                  </a:lnTo>
                  <a:lnTo>
                    <a:pt x="8414112" y="5818979"/>
                  </a:lnTo>
                  <a:lnTo>
                    <a:pt x="8415977" y="5822931"/>
                  </a:lnTo>
                  <a:lnTo>
                    <a:pt x="8419650" y="5824498"/>
                  </a:lnTo>
                  <a:lnTo>
                    <a:pt x="8419507" y="5824832"/>
                  </a:lnTo>
                  <a:lnTo>
                    <a:pt x="8420174" y="5825117"/>
                  </a:lnTo>
                  <a:lnTo>
                    <a:pt x="8425466" y="5826585"/>
                  </a:lnTo>
                  <a:lnTo>
                    <a:pt x="8429615" y="5827960"/>
                  </a:lnTo>
                  <a:lnTo>
                    <a:pt x="8433710" y="5825761"/>
                  </a:lnTo>
                  <a:lnTo>
                    <a:pt x="8436459" y="5817464"/>
                  </a:lnTo>
                  <a:lnTo>
                    <a:pt x="8434403" y="5813036"/>
                  </a:lnTo>
                  <a:close/>
                </a:path>
                <a:path w="17756505" h="10017125">
                  <a:moveTo>
                    <a:pt x="5234480" y="4447660"/>
                  </a:moveTo>
                  <a:lnTo>
                    <a:pt x="5229861" y="4449240"/>
                  </a:lnTo>
                  <a:lnTo>
                    <a:pt x="5227641" y="4454212"/>
                  </a:lnTo>
                  <a:lnTo>
                    <a:pt x="5226109" y="4457110"/>
                  </a:lnTo>
                  <a:lnTo>
                    <a:pt x="5227690" y="4461730"/>
                  </a:lnTo>
                  <a:lnTo>
                    <a:pt x="5231553" y="4463773"/>
                  </a:lnTo>
                  <a:lnTo>
                    <a:pt x="5240901" y="4467760"/>
                  </a:lnTo>
                  <a:lnTo>
                    <a:pt x="5245521" y="4466179"/>
                  </a:lnTo>
                  <a:lnTo>
                    <a:pt x="5247598" y="4461541"/>
                  </a:lnTo>
                  <a:lnTo>
                    <a:pt x="5249130" y="4458644"/>
                  </a:lnTo>
                  <a:lnTo>
                    <a:pt x="5247549" y="4454023"/>
                  </a:lnTo>
                  <a:lnTo>
                    <a:pt x="5243685" y="4451981"/>
                  </a:lnTo>
                  <a:lnTo>
                    <a:pt x="5238344" y="4449703"/>
                  </a:lnTo>
                  <a:lnTo>
                    <a:pt x="5234480" y="4447660"/>
                  </a:lnTo>
                  <a:close/>
                </a:path>
                <a:path w="17756505" h="10017125">
                  <a:moveTo>
                    <a:pt x="5153975" y="4409768"/>
                  </a:moveTo>
                  <a:lnTo>
                    <a:pt x="5149355" y="4411348"/>
                  </a:lnTo>
                  <a:lnTo>
                    <a:pt x="5147135" y="4416320"/>
                  </a:lnTo>
                  <a:lnTo>
                    <a:pt x="5145603" y="4419218"/>
                  </a:lnTo>
                  <a:lnTo>
                    <a:pt x="5147183" y="4423837"/>
                  </a:lnTo>
                  <a:lnTo>
                    <a:pt x="5151047" y="4425880"/>
                  </a:lnTo>
                  <a:lnTo>
                    <a:pt x="5160061" y="4429724"/>
                  </a:lnTo>
                  <a:lnTo>
                    <a:pt x="5164681" y="4428145"/>
                  </a:lnTo>
                  <a:lnTo>
                    <a:pt x="5166758" y="4423507"/>
                  </a:lnTo>
                  <a:lnTo>
                    <a:pt x="5168290" y="4420609"/>
                  </a:lnTo>
                  <a:lnTo>
                    <a:pt x="5166709" y="4415989"/>
                  </a:lnTo>
                  <a:lnTo>
                    <a:pt x="5162846" y="4413947"/>
                  </a:lnTo>
                  <a:lnTo>
                    <a:pt x="5157839" y="4411811"/>
                  </a:lnTo>
                  <a:lnTo>
                    <a:pt x="5153975" y="4409768"/>
                  </a:lnTo>
                  <a:close/>
                </a:path>
                <a:path w="17756505" h="10017125">
                  <a:moveTo>
                    <a:pt x="15472461" y="8806953"/>
                  </a:moveTo>
                  <a:lnTo>
                    <a:pt x="15467650" y="8808057"/>
                  </a:lnTo>
                  <a:lnTo>
                    <a:pt x="15465082" y="8811302"/>
                  </a:lnTo>
                  <a:lnTo>
                    <a:pt x="15462705" y="8815023"/>
                  </a:lnTo>
                  <a:lnTo>
                    <a:pt x="15463476" y="8819692"/>
                  </a:lnTo>
                  <a:lnTo>
                    <a:pt x="15471158" y="8825731"/>
                  </a:lnTo>
                  <a:lnTo>
                    <a:pt x="15476167" y="8827867"/>
                  </a:lnTo>
                  <a:lnTo>
                    <a:pt x="15480025" y="8827146"/>
                  </a:lnTo>
                  <a:lnTo>
                    <a:pt x="15482117" y="8824092"/>
                  </a:lnTo>
                  <a:lnTo>
                    <a:pt x="15484494" y="8820371"/>
                  </a:lnTo>
                  <a:lnTo>
                    <a:pt x="15483724" y="8815703"/>
                  </a:lnTo>
                  <a:lnTo>
                    <a:pt x="15476040" y="8809664"/>
                  </a:lnTo>
                  <a:lnTo>
                    <a:pt x="15472461" y="8806953"/>
                  </a:lnTo>
                  <a:close/>
                </a:path>
                <a:path w="17756505" h="10017125">
                  <a:moveTo>
                    <a:pt x="5073945" y="4371684"/>
                  </a:moveTo>
                  <a:lnTo>
                    <a:pt x="5069325" y="4373264"/>
                  </a:lnTo>
                  <a:lnTo>
                    <a:pt x="5067105" y="4378237"/>
                  </a:lnTo>
                  <a:lnTo>
                    <a:pt x="5065574" y="4381134"/>
                  </a:lnTo>
                  <a:lnTo>
                    <a:pt x="5067155" y="4385754"/>
                  </a:lnTo>
                  <a:lnTo>
                    <a:pt x="5071018" y="4387797"/>
                  </a:lnTo>
                  <a:lnTo>
                    <a:pt x="5080030" y="4391641"/>
                  </a:lnTo>
                  <a:lnTo>
                    <a:pt x="5084651" y="4390061"/>
                  </a:lnTo>
                  <a:lnTo>
                    <a:pt x="5086728" y="4385423"/>
                  </a:lnTo>
                  <a:lnTo>
                    <a:pt x="5088260" y="4382526"/>
                  </a:lnTo>
                  <a:lnTo>
                    <a:pt x="5086679" y="4377905"/>
                  </a:lnTo>
                  <a:lnTo>
                    <a:pt x="5082816" y="4375863"/>
                  </a:lnTo>
                  <a:lnTo>
                    <a:pt x="5077809" y="4373727"/>
                  </a:lnTo>
                  <a:lnTo>
                    <a:pt x="5073945" y="4371684"/>
                  </a:lnTo>
                  <a:close/>
                </a:path>
                <a:path w="17756505" h="10017125">
                  <a:moveTo>
                    <a:pt x="8518941" y="5839628"/>
                  </a:moveTo>
                  <a:lnTo>
                    <a:pt x="8514792" y="5838252"/>
                  </a:lnTo>
                  <a:lnTo>
                    <a:pt x="8509500" y="5836784"/>
                  </a:lnTo>
                  <a:lnTo>
                    <a:pt x="8505352" y="5835409"/>
                  </a:lnTo>
                  <a:lnTo>
                    <a:pt x="8501257" y="5837608"/>
                  </a:lnTo>
                  <a:lnTo>
                    <a:pt x="8499882" y="5841757"/>
                  </a:lnTo>
                  <a:lnTo>
                    <a:pt x="8498650" y="5845571"/>
                  </a:lnTo>
                  <a:lnTo>
                    <a:pt x="8500514" y="5849523"/>
                  </a:lnTo>
                  <a:lnTo>
                    <a:pt x="8504854" y="5851374"/>
                  </a:lnTo>
                  <a:lnTo>
                    <a:pt x="8510147" y="5852843"/>
                  </a:lnTo>
                  <a:lnTo>
                    <a:pt x="8514296" y="5854218"/>
                  </a:lnTo>
                  <a:lnTo>
                    <a:pt x="8518389" y="5852018"/>
                  </a:lnTo>
                  <a:lnTo>
                    <a:pt x="8521139" y="5843722"/>
                  </a:lnTo>
                  <a:lnTo>
                    <a:pt x="8518941" y="5839628"/>
                  </a:lnTo>
                  <a:close/>
                </a:path>
                <a:path w="17756505" h="10017125">
                  <a:moveTo>
                    <a:pt x="4993248" y="4333315"/>
                  </a:moveTo>
                  <a:lnTo>
                    <a:pt x="4988628" y="4334896"/>
                  </a:lnTo>
                  <a:lnTo>
                    <a:pt x="4986409" y="4339868"/>
                  </a:lnTo>
                  <a:lnTo>
                    <a:pt x="4984877" y="4342765"/>
                  </a:lnTo>
                  <a:lnTo>
                    <a:pt x="4986457" y="4347385"/>
                  </a:lnTo>
                  <a:lnTo>
                    <a:pt x="4990320" y="4349428"/>
                  </a:lnTo>
                  <a:lnTo>
                    <a:pt x="4999333" y="4353273"/>
                  </a:lnTo>
                  <a:lnTo>
                    <a:pt x="5003953" y="4351692"/>
                  </a:lnTo>
                  <a:lnTo>
                    <a:pt x="5006030" y="4347054"/>
                  </a:lnTo>
                  <a:lnTo>
                    <a:pt x="5007562" y="4344156"/>
                  </a:lnTo>
                  <a:lnTo>
                    <a:pt x="5005982" y="4339537"/>
                  </a:lnTo>
                  <a:lnTo>
                    <a:pt x="5002119" y="4337494"/>
                  </a:lnTo>
                  <a:lnTo>
                    <a:pt x="4997111" y="4335358"/>
                  </a:lnTo>
                  <a:lnTo>
                    <a:pt x="4993248" y="4333315"/>
                  </a:lnTo>
                  <a:close/>
                </a:path>
                <a:path w="17756505" h="10017125">
                  <a:moveTo>
                    <a:pt x="4913361" y="4294898"/>
                  </a:moveTo>
                  <a:lnTo>
                    <a:pt x="4908741" y="4296478"/>
                  </a:lnTo>
                  <a:lnTo>
                    <a:pt x="4906521" y="4301451"/>
                  </a:lnTo>
                  <a:lnTo>
                    <a:pt x="4904989" y="4304348"/>
                  </a:lnTo>
                  <a:lnTo>
                    <a:pt x="4906569" y="4308967"/>
                  </a:lnTo>
                  <a:lnTo>
                    <a:pt x="4910432" y="4311010"/>
                  </a:lnTo>
                  <a:lnTo>
                    <a:pt x="4919446" y="4314855"/>
                  </a:lnTo>
                  <a:lnTo>
                    <a:pt x="4924067" y="4313275"/>
                  </a:lnTo>
                  <a:lnTo>
                    <a:pt x="4926144" y="4308637"/>
                  </a:lnTo>
                  <a:lnTo>
                    <a:pt x="4927676" y="4305739"/>
                  </a:lnTo>
                  <a:lnTo>
                    <a:pt x="4926095" y="4301119"/>
                  </a:lnTo>
                  <a:lnTo>
                    <a:pt x="4922231" y="4299077"/>
                  </a:lnTo>
                  <a:lnTo>
                    <a:pt x="4917224" y="4296941"/>
                  </a:lnTo>
                  <a:lnTo>
                    <a:pt x="4913361" y="4294898"/>
                  </a:lnTo>
                  <a:close/>
                </a:path>
                <a:path w="17756505" h="10017125">
                  <a:moveTo>
                    <a:pt x="8604382" y="5865026"/>
                  </a:moveTo>
                  <a:lnTo>
                    <a:pt x="8600233" y="5863651"/>
                  </a:lnTo>
                  <a:lnTo>
                    <a:pt x="8594941" y="5862182"/>
                  </a:lnTo>
                  <a:lnTo>
                    <a:pt x="8590651" y="5861141"/>
                  </a:lnTo>
                  <a:lnTo>
                    <a:pt x="8586555" y="5863340"/>
                  </a:lnTo>
                  <a:lnTo>
                    <a:pt x="8585181" y="5867488"/>
                  </a:lnTo>
                  <a:lnTo>
                    <a:pt x="8583948" y="5871303"/>
                  </a:lnTo>
                  <a:lnTo>
                    <a:pt x="8585814" y="5875255"/>
                  </a:lnTo>
                  <a:lnTo>
                    <a:pt x="8590487" y="5877249"/>
                  </a:lnTo>
                  <a:lnTo>
                    <a:pt x="8595779" y="5878717"/>
                  </a:lnTo>
                  <a:lnTo>
                    <a:pt x="8600070" y="5879758"/>
                  </a:lnTo>
                  <a:lnTo>
                    <a:pt x="8604165" y="5877559"/>
                  </a:lnTo>
                  <a:lnTo>
                    <a:pt x="8605540" y="5873411"/>
                  </a:lnTo>
                  <a:lnTo>
                    <a:pt x="8606581" y="5869120"/>
                  </a:lnTo>
                  <a:lnTo>
                    <a:pt x="8604382" y="5865026"/>
                  </a:lnTo>
                  <a:close/>
                </a:path>
                <a:path w="17756505" h="10017125">
                  <a:moveTo>
                    <a:pt x="4832662" y="4256529"/>
                  </a:moveTo>
                  <a:lnTo>
                    <a:pt x="4828042" y="4258109"/>
                  </a:lnTo>
                  <a:lnTo>
                    <a:pt x="4825823" y="4263081"/>
                  </a:lnTo>
                  <a:lnTo>
                    <a:pt x="4824291" y="4265979"/>
                  </a:lnTo>
                  <a:lnTo>
                    <a:pt x="4825872" y="4270599"/>
                  </a:lnTo>
                  <a:lnTo>
                    <a:pt x="4829735" y="4272642"/>
                  </a:lnTo>
                  <a:lnTo>
                    <a:pt x="4838749" y="4276487"/>
                  </a:lnTo>
                  <a:lnTo>
                    <a:pt x="4843369" y="4274906"/>
                  </a:lnTo>
                  <a:lnTo>
                    <a:pt x="4845445" y="4270268"/>
                  </a:lnTo>
                  <a:lnTo>
                    <a:pt x="4846978" y="4267370"/>
                  </a:lnTo>
                  <a:lnTo>
                    <a:pt x="4845398" y="4262751"/>
                  </a:lnTo>
                  <a:lnTo>
                    <a:pt x="4841534" y="4260708"/>
                  </a:lnTo>
                  <a:lnTo>
                    <a:pt x="4836526" y="4258572"/>
                  </a:lnTo>
                  <a:lnTo>
                    <a:pt x="4832662" y="4256529"/>
                  </a:lnTo>
                  <a:close/>
                </a:path>
                <a:path w="17756505" h="10017125">
                  <a:moveTo>
                    <a:pt x="4752918" y="4217778"/>
                  </a:moveTo>
                  <a:lnTo>
                    <a:pt x="4748298" y="4219359"/>
                  </a:lnTo>
                  <a:lnTo>
                    <a:pt x="4744213" y="4227085"/>
                  </a:lnTo>
                  <a:lnTo>
                    <a:pt x="4745793" y="4231705"/>
                  </a:lnTo>
                  <a:lnTo>
                    <a:pt x="4749656" y="4233748"/>
                  </a:lnTo>
                  <a:lnTo>
                    <a:pt x="4758670" y="4237593"/>
                  </a:lnTo>
                  <a:lnTo>
                    <a:pt x="4763290" y="4236013"/>
                  </a:lnTo>
                  <a:lnTo>
                    <a:pt x="4764857" y="4232340"/>
                  </a:lnTo>
                  <a:lnTo>
                    <a:pt x="4766899" y="4228477"/>
                  </a:lnTo>
                  <a:lnTo>
                    <a:pt x="4765318" y="4223857"/>
                  </a:lnTo>
                  <a:lnTo>
                    <a:pt x="4761455" y="4221814"/>
                  </a:lnTo>
                  <a:lnTo>
                    <a:pt x="4756447" y="4219678"/>
                  </a:lnTo>
                  <a:lnTo>
                    <a:pt x="4752918" y="4217778"/>
                  </a:lnTo>
                  <a:close/>
                </a:path>
                <a:path w="17756505" h="10017125">
                  <a:moveTo>
                    <a:pt x="15400651" y="8754225"/>
                  </a:moveTo>
                  <a:lnTo>
                    <a:pt x="15395983" y="8754996"/>
                  </a:lnTo>
                  <a:lnTo>
                    <a:pt x="15393415" y="8758241"/>
                  </a:lnTo>
                  <a:lnTo>
                    <a:pt x="15391039" y="8761962"/>
                  </a:lnTo>
                  <a:lnTo>
                    <a:pt x="15391808" y="8766631"/>
                  </a:lnTo>
                  <a:lnTo>
                    <a:pt x="15399492" y="8772670"/>
                  </a:lnTo>
                  <a:lnTo>
                    <a:pt x="15404499" y="8774806"/>
                  </a:lnTo>
                  <a:lnTo>
                    <a:pt x="15408356" y="8774084"/>
                  </a:lnTo>
                  <a:lnTo>
                    <a:pt x="15410448" y="8771031"/>
                  </a:lnTo>
                  <a:lnTo>
                    <a:pt x="15412825" y="8767309"/>
                  </a:lnTo>
                  <a:lnTo>
                    <a:pt x="15412055" y="8762641"/>
                  </a:lnTo>
                  <a:lnTo>
                    <a:pt x="15404372" y="8756601"/>
                  </a:lnTo>
                  <a:lnTo>
                    <a:pt x="15400651" y="8754225"/>
                  </a:lnTo>
                  <a:close/>
                </a:path>
                <a:path w="17756505" h="10017125">
                  <a:moveTo>
                    <a:pt x="4685382" y="4184629"/>
                  </a:moveTo>
                  <a:lnTo>
                    <a:pt x="4675701" y="4180499"/>
                  </a:lnTo>
                  <a:lnTo>
                    <a:pt x="4669578" y="4194854"/>
                  </a:lnTo>
                  <a:lnTo>
                    <a:pt x="4674919" y="4197132"/>
                  </a:lnTo>
                  <a:lnTo>
                    <a:pt x="4675061" y="4196799"/>
                  </a:lnTo>
                  <a:lnTo>
                    <a:pt x="4678734" y="4198366"/>
                  </a:lnTo>
                  <a:lnTo>
                    <a:pt x="4683353" y="4196784"/>
                  </a:lnTo>
                  <a:lnTo>
                    <a:pt x="4684920" y="4193112"/>
                  </a:lnTo>
                  <a:lnTo>
                    <a:pt x="4686820" y="4189583"/>
                  </a:lnTo>
                  <a:lnTo>
                    <a:pt x="4685382" y="4184629"/>
                  </a:lnTo>
                  <a:close/>
                </a:path>
                <a:path w="17756505" h="10017125">
                  <a:moveTo>
                    <a:pt x="8689297" y="5889805"/>
                  </a:moveTo>
                  <a:lnTo>
                    <a:pt x="8685149" y="5888430"/>
                  </a:lnTo>
                  <a:lnTo>
                    <a:pt x="8679857" y="5886962"/>
                  </a:lnTo>
                  <a:lnTo>
                    <a:pt x="8675899" y="5886062"/>
                  </a:lnTo>
                  <a:lnTo>
                    <a:pt x="8671805" y="5888263"/>
                  </a:lnTo>
                  <a:lnTo>
                    <a:pt x="8670430" y="5892411"/>
                  </a:lnTo>
                  <a:lnTo>
                    <a:pt x="8669198" y="5896225"/>
                  </a:lnTo>
                  <a:lnTo>
                    <a:pt x="8671063" y="5900177"/>
                  </a:lnTo>
                  <a:lnTo>
                    <a:pt x="8674735" y="5901743"/>
                  </a:lnTo>
                  <a:lnTo>
                    <a:pt x="8674878" y="5901410"/>
                  </a:lnTo>
                  <a:lnTo>
                    <a:pt x="8675878" y="5901837"/>
                  </a:lnTo>
                  <a:lnTo>
                    <a:pt x="8681170" y="5903305"/>
                  </a:lnTo>
                  <a:lnTo>
                    <a:pt x="8685128" y="5904204"/>
                  </a:lnTo>
                  <a:lnTo>
                    <a:pt x="8689223" y="5902005"/>
                  </a:lnTo>
                  <a:lnTo>
                    <a:pt x="8690598" y="5897857"/>
                  </a:lnTo>
                  <a:lnTo>
                    <a:pt x="8691497" y="5893900"/>
                  </a:lnTo>
                  <a:lnTo>
                    <a:pt x="8689297" y="5889805"/>
                  </a:lnTo>
                  <a:close/>
                </a:path>
                <a:path w="17756505" h="10017125">
                  <a:moveTo>
                    <a:pt x="4592761" y="4139991"/>
                  </a:moveTo>
                  <a:lnTo>
                    <a:pt x="4587807" y="4141428"/>
                  </a:lnTo>
                  <a:lnTo>
                    <a:pt x="4585587" y="4146400"/>
                  </a:lnTo>
                  <a:lnTo>
                    <a:pt x="4584055" y="4149298"/>
                  </a:lnTo>
                  <a:lnTo>
                    <a:pt x="4585635" y="4153918"/>
                  </a:lnTo>
                  <a:lnTo>
                    <a:pt x="4589499" y="4155960"/>
                  </a:lnTo>
                  <a:lnTo>
                    <a:pt x="4598512" y="4159805"/>
                  </a:lnTo>
                  <a:lnTo>
                    <a:pt x="4603132" y="4158224"/>
                  </a:lnTo>
                  <a:lnTo>
                    <a:pt x="4605209" y="4153586"/>
                  </a:lnTo>
                  <a:lnTo>
                    <a:pt x="4606741" y="4150689"/>
                  </a:lnTo>
                  <a:lnTo>
                    <a:pt x="4605161" y="4146069"/>
                  </a:lnTo>
                  <a:lnTo>
                    <a:pt x="4601298" y="4144027"/>
                  </a:lnTo>
                  <a:lnTo>
                    <a:pt x="4596290" y="4141891"/>
                  </a:lnTo>
                  <a:lnTo>
                    <a:pt x="4592761" y="4139991"/>
                  </a:lnTo>
                  <a:close/>
                </a:path>
                <a:path w="17756505" h="10017125">
                  <a:moveTo>
                    <a:pt x="4521695" y="4104941"/>
                  </a:moveTo>
                  <a:lnTo>
                    <a:pt x="4516688" y="4102805"/>
                  </a:lnTo>
                  <a:lnTo>
                    <a:pt x="4513029" y="4109531"/>
                  </a:lnTo>
                  <a:lnTo>
                    <a:pt x="4509896" y="4116875"/>
                  </a:lnTo>
                  <a:lnTo>
                    <a:pt x="4518910" y="4120720"/>
                  </a:lnTo>
                  <a:lnTo>
                    <a:pt x="4523530" y="4119139"/>
                  </a:lnTo>
                  <a:lnTo>
                    <a:pt x="4525437" y="4114824"/>
                  </a:lnTo>
                  <a:lnTo>
                    <a:pt x="4527139" y="4111604"/>
                  </a:lnTo>
                  <a:lnTo>
                    <a:pt x="4525559" y="4106984"/>
                  </a:lnTo>
                  <a:lnTo>
                    <a:pt x="4521695" y="4104941"/>
                  </a:lnTo>
                  <a:close/>
                </a:path>
                <a:path w="17756505" h="10017125">
                  <a:moveTo>
                    <a:pt x="8774833" y="5914060"/>
                  </a:moveTo>
                  <a:lnTo>
                    <a:pt x="8770541" y="5913018"/>
                  </a:lnTo>
                  <a:lnTo>
                    <a:pt x="8765248" y="5911550"/>
                  </a:lnTo>
                  <a:lnTo>
                    <a:pt x="8761291" y="5910651"/>
                  </a:lnTo>
                  <a:lnTo>
                    <a:pt x="8756863" y="5912708"/>
                  </a:lnTo>
                  <a:lnTo>
                    <a:pt x="8755822" y="5916999"/>
                  </a:lnTo>
                  <a:lnTo>
                    <a:pt x="8754732" y="5920479"/>
                  </a:lnTo>
                  <a:lnTo>
                    <a:pt x="8756931" y="5924574"/>
                  </a:lnTo>
                  <a:lnTo>
                    <a:pt x="8761270" y="5926425"/>
                  </a:lnTo>
                  <a:lnTo>
                    <a:pt x="8766563" y="5927894"/>
                  </a:lnTo>
                  <a:lnTo>
                    <a:pt x="8770520" y="5928792"/>
                  </a:lnTo>
                  <a:lnTo>
                    <a:pt x="8774948" y="5926735"/>
                  </a:lnTo>
                  <a:lnTo>
                    <a:pt x="8775990" y="5922445"/>
                  </a:lnTo>
                  <a:lnTo>
                    <a:pt x="8776889" y="5918488"/>
                  </a:lnTo>
                  <a:lnTo>
                    <a:pt x="8774833" y="5914060"/>
                  </a:lnTo>
                  <a:close/>
                </a:path>
                <a:path w="17756505" h="10017125">
                  <a:moveTo>
                    <a:pt x="4441758" y="4065714"/>
                  </a:moveTo>
                  <a:lnTo>
                    <a:pt x="4436751" y="4063578"/>
                  </a:lnTo>
                  <a:lnTo>
                    <a:pt x="4433093" y="4070303"/>
                  </a:lnTo>
                  <a:lnTo>
                    <a:pt x="4429961" y="4077647"/>
                  </a:lnTo>
                  <a:lnTo>
                    <a:pt x="4438974" y="4081492"/>
                  </a:lnTo>
                  <a:lnTo>
                    <a:pt x="4443593" y="4079912"/>
                  </a:lnTo>
                  <a:lnTo>
                    <a:pt x="4445505" y="4075598"/>
                  </a:lnTo>
                  <a:lnTo>
                    <a:pt x="4447060" y="4072710"/>
                  </a:lnTo>
                  <a:lnTo>
                    <a:pt x="4445479" y="4068090"/>
                  </a:lnTo>
                  <a:lnTo>
                    <a:pt x="4441758" y="4065714"/>
                  </a:lnTo>
                  <a:close/>
                </a:path>
                <a:path w="17756505" h="10017125">
                  <a:moveTo>
                    <a:pt x="4353428" y="4022117"/>
                  </a:moveTo>
                  <a:lnTo>
                    <a:pt x="4348666" y="4024030"/>
                  </a:lnTo>
                  <a:lnTo>
                    <a:pt x="4344865" y="4031090"/>
                  </a:lnTo>
                  <a:lnTo>
                    <a:pt x="4346445" y="4035709"/>
                  </a:lnTo>
                  <a:lnTo>
                    <a:pt x="4350166" y="4038086"/>
                  </a:lnTo>
                  <a:lnTo>
                    <a:pt x="4359180" y="4041931"/>
                  </a:lnTo>
                  <a:lnTo>
                    <a:pt x="4363799" y="4040350"/>
                  </a:lnTo>
                  <a:lnTo>
                    <a:pt x="4365365" y="4036678"/>
                  </a:lnTo>
                  <a:lnTo>
                    <a:pt x="4367266" y="4033148"/>
                  </a:lnTo>
                  <a:lnTo>
                    <a:pt x="4365686" y="4028529"/>
                  </a:lnTo>
                  <a:lnTo>
                    <a:pt x="4361964" y="4026153"/>
                  </a:lnTo>
                  <a:lnTo>
                    <a:pt x="4356957" y="4024017"/>
                  </a:lnTo>
                  <a:lnTo>
                    <a:pt x="4353428" y="4022117"/>
                  </a:lnTo>
                  <a:close/>
                </a:path>
                <a:path w="17756505" h="10017125">
                  <a:moveTo>
                    <a:pt x="15329936" y="8700780"/>
                  </a:moveTo>
                  <a:lnTo>
                    <a:pt x="15325266" y="8701551"/>
                  </a:lnTo>
                  <a:lnTo>
                    <a:pt x="15322698" y="8704796"/>
                  </a:lnTo>
                  <a:lnTo>
                    <a:pt x="15319987" y="8708374"/>
                  </a:lnTo>
                  <a:lnTo>
                    <a:pt x="15320759" y="8713044"/>
                  </a:lnTo>
                  <a:lnTo>
                    <a:pt x="15328443" y="8719083"/>
                  </a:lnTo>
                  <a:lnTo>
                    <a:pt x="15330111" y="8719795"/>
                  </a:lnTo>
                  <a:lnTo>
                    <a:pt x="15329969" y="8720129"/>
                  </a:lnTo>
                  <a:lnTo>
                    <a:pt x="15333308" y="8721553"/>
                  </a:lnTo>
                  <a:lnTo>
                    <a:pt x="15337165" y="8720831"/>
                  </a:lnTo>
                  <a:lnTo>
                    <a:pt x="15339256" y="8717778"/>
                  </a:lnTo>
                  <a:lnTo>
                    <a:pt x="15341967" y="8714199"/>
                  </a:lnTo>
                  <a:lnTo>
                    <a:pt x="15341197" y="8709531"/>
                  </a:lnTo>
                  <a:lnTo>
                    <a:pt x="15333514" y="8703491"/>
                  </a:lnTo>
                  <a:lnTo>
                    <a:pt x="15329936" y="8700780"/>
                  </a:lnTo>
                  <a:close/>
                </a:path>
                <a:path w="17756505" h="10017125">
                  <a:moveTo>
                    <a:pt x="4282170" y="3986591"/>
                  </a:moveTo>
                  <a:lnTo>
                    <a:pt x="4273491" y="3982889"/>
                  </a:lnTo>
                  <a:lnTo>
                    <a:pt x="4268680" y="3983993"/>
                  </a:lnTo>
                  <a:lnTo>
                    <a:pt x="4266453" y="3988961"/>
                  </a:lnTo>
                  <a:lnTo>
                    <a:pt x="4265071" y="3991528"/>
                  </a:lnTo>
                  <a:lnTo>
                    <a:pt x="4266652" y="3996148"/>
                  </a:lnTo>
                  <a:lnTo>
                    <a:pt x="4270372" y="3998525"/>
                  </a:lnTo>
                  <a:lnTo>
                    <a:pt x="4279385" y="4002369"/>
                  </a:lnTo>
                  <a:lnTo>
                    <a:pt x="4284006" y="4000789"/>
                  </a:lnTo>
                  <a:lnTo>
                    <a:pt x="4286090" y="3996155"/>
                  </a:lnTo>
                  <a:lnTo>
                    <a:pt x="4287472" y="3993587"/>
                  </a:lnTo>
                  <a:lnTo>
                    <a:pt x="4285891" y="3988967"/>
                  </a:lnTo>
                  <a:lnTo>
                    <a:pt x="4282170" y="3986591"/>
                  </a:lnTo>
                  <a:close/>
                </a:path>
                <a:path w="17756505" h="10017125">
                  <a:moveTo>
                    <a:pt x="8860650" y="5937647"/>
                  </a:moveTo>
                  <a:lnTo>
                    <a:pt x="8856360" y="5936606"/>
                  </a:lnTo>
                  <a:lnTo>
                    <a:pt x="8851068" y="5935137"/>
                  </a:lnTo>
                  <a:lnTo>
                    <a:pt x="8846778" y="5934096"/>
                  </a:lnTo>
                  <a:lnTo>
                    <a:pt x="8842681" y="5936295"/>
                  </a:lnTo>
                  <a:lnTo>
                    <a:pt x="8841640" y="5940585"/>
                  </a:lnTo>
                  <a:lnTo>
                    <a:pt x="8840884" y="5944208"/>
                  </a:lnTo>
                  <a:lnTo>
                    <a:pt x="8842750" y="5948161"/>
                  </a:lnTo>
                  <a:lnTo>
                    <a:pt x="8847091" y="5950012"/>
                  </a:lnTo>
                  <a:lnTo>
                    <a:pt x="8852381" y="5951480"/>
                  </a:lnTo>
                  <a:lnTo>
                    <a:pt x="8856673" y="5952522"/>
                  </a:lnTo>
                  <a:lnTo>
                    <a:pt x="8860767" y="5950322"/>
                  </a:lnTo>
                  <a:lnTo>
                    <a:pt x="8862849" y="5941741"/>
                  </a:lnTo>
                  <a:lnTo>
                    <a:pt x="8860650" y="5937647"/>
                  </a:lnTo>
                  <a:close/>
                </a:path>
                <a:path w="17756505" h="10017125">
                  <a:moveTo>
                    <a:pt x="4202995" y="3946504"/>
                  </a:moveTo>
                  <a:lnTo>
                    <a:pt x="4197988" y="3944368"/>
                  </a:lnTo>
                  <a:lnTo>
                    <a:pt x="4194330" y="3951093"/>
                  </a:lnTo>
                  <a:lnTo>
                    <a:pt x="4191197" y="3958437"/>
                  </a:lnTo>
                  <a:lnTo>
                    <a:pt x="4200211" y="3962282"/>
                  </a:lnTo>
                  <a:lnTo>
                    <a:pt x="4204830" y="3960702"/>
                  </a:lnTo>
                  <a:lnTo>
                    <a:pt x="4206742" y="3956388"/>
                  </a:lnTo>
                  <a:lnTo>
                    <a:pt x="4208297" y="3953500"/>
                  </a:lnTo>
                  <a:lnTo>
                    <a:pt x="4206716" y="3948881"/>
                  </a:lnTo>
                  <a:lnTo>
                    <a:pt x="4202995" y="3946504"/>
                  </a:lnTo>
                  <a:close/>
                </a:path>
                <a:path w="17756505" h="10017125">
                  <a:moveTo>
                    <a:pt x="4114948" y="3902239"/>
                  </a:moveTo>
                  <a:lnTo>
                    <a:pt x="4109995" y="3903676"/>
                  </a:lnTo>
                  <a:lnTo>
                    <a:pt x="4107605" y="3908970"/>
                  </a:lnTo>
                  <a:lnTo>
                    <a:pt x="4106243" y="3911546"/>
                  </a:lnTo>
                  <a:lnTo>
                    <a:pt x="4107824" y="3916166"/>
                  </a:lnTo>
                  <a:lnTo>
                    <a:pt x="4111545" y="3918543"/>
                  </a:lnTo>
                  <a:lnTo>
                    <a:pt x="4120893" y="3922530"/>
                  </a:lnTo>
                  <a:lnTo>
                    <a:pt x="4125512" y="3920950"/>
                  </a:lnTo>
                  <a:lnTo>
                    <a:pt x="4127760" y="3915989"/>
                  </a:lnTo>
                  <a:lnTo>
                    <a:pt x="4129121" y="3913414"/>
                  </a:lnTo>
                  <a:lnTo>
                    <a:pt x="4127540" y="3908793"/>
                  </a:lnTo>
                  <a:lnTo>
                    <a:pt x="4123819" y="3906417"/>
                  </a:lnTo>
                  <a:lnTo>
                    <a:pt x="4118812" y="3904282"/>
                  </a:lnTo>
                  <a:lnTo>
                    <a:pt x="4114948" y="3902239"/>
                  </a:lnTo>
                  <a:close/>
                </a:path>
                <a:path w="17756505" h="10017125">
                  <a:moveTo>
                    <a:pt x="8946563" y="5960089"/>
                  </a:moveTo>
                  <a:lnTo>
                    <a:pt x="8942271" y="5959048"/>
                  </a:lnTo>
                  <a:lnTo>
                    <a:pt x="8936980" y="5957579"/>
                  </a:lnTo>
                  <a:lnTo>
                    <a:pt x="8932689" y="5956539"/>
                  </a:lnTo>
                  <a:lnTo>
                    <a:pt x="8928595" y="5958738"/>
                  </a:lnTo>
                  <a:lnTo>
                    <a:pt x="8927554" y="5963028"/>
                  </a:lnTo>
                  <a:lnTo>
                    <a:pt x="8926798" y="5966652"/>
                  </a:lnTo>
                  <a:lnTo>
                    <a:pt x="8928663" y="5970604"/>
                  </a:lnTo>
                  <a:lnTo>
                    <a:pt x="8933002" y="5972455"/>
                  </a:lnTo>
                  <a:lnTo>
                    <a:pt x="8938294" y="5973923"/>
                  </a:lnTo>
                  <a:lnTo>
                    <a:pt x="8942585" y="5974964"/>
                  </a:lnTo>
                  <a:lnTo>
                    <a:pt x="8946680" y="5972765"/>
                  </a:lnTo>
                  <a:lnTo>
                    <a:pt x="8948763" y="5964184"/>
                  </a:lnTo>
                  <a:lnTo>
                    <a:pt x="8946563" y="5960089"/>
                  </a:lnTo>
                  <a:close/>
                </a:path>
                <a:path w="17756505" h="10017125">
                  <a:moveTo>
                    <a:pt x="4044453" y="3865855"/>
                  </a:moveTo>
                  <a:lnTo>
                    <a:pt x="4035439" y="3862010"/>
                  </a:lnTo>
                  <a:lnTo>
                    <a:pt x="4030629" y="3863114"/>
                  </a:lnTo>
                  <a:lnTo>
                    <a:pt x="4028239" y="3868408"/>
                  </a:lnTo>
                  <a:lnTo>
                    <a:pt x="4026877" y="3870983"/>
                  </a:lnTo>
                  <a:lnTo>
                    <a:pt x="4028457" y="3875603"/>
                  </a:lnTo>
                  <a:lnTo>
                    <a:pt x="4032178" y="3877980"/>
                  </a:lnTo>
                  <a:lnTo>
                    <a:pt x="4041526" y="3881967"/>
                  </a:lnTo>
                  <a:lnTo>
                    <a:pt x="4046145" y="3880386"/>
                  </a:lnTo>
                  <a:lnTo>
                    <a:pt x="4048393" y="3875426"/>
                  </a:lnTo>
                  <a:lnTo>
                    <a:pt x="4049754" y="3872851"/>
                  </a:lnTo>
                  <a:lnTo>
                    <a:pt x="4048174" y="3868231"/>
                  </a:lnTo>
                  <a:lnTo>
                    <a:pt x="4044453" y="3865855"/>
                  </a:lnTo>
                  <a:close/>
                </a:path>
                <a:path w="17756505" h="10017125">
                  <a:moveTo>
                    <a:pt x="15259363" y="8647003"/>
                  </a:moveTo>
                  <a:lnTo>
                    <a:pt x="15254693" y="8647773"/>
                  </a:lnTo>
                  <a:lnTo>
                    <a:pt x="15252125" y="8651017"/>
                  </a:lnTo>
                  <a:lnTo>
                    <a:pt x="15249415" y="8654596"/>
                  </a:lnTo>
                  <a:lnTo>
                    <a:pt x="15250187" y="8659265"/>
                  </a:lnTo>
                  <a:lnTo>
                    <a:pt x="15257870" y="8665305"/>
                  </a:lnTo>
                  <a:lnTo>
                    <a:pt x="15259538" y="8666017"/>
                  </a:lnTo>
                  <a:lnTo>
                    <a:pt x="15259396" y="8666351"/>
                  </a:lnTo>
                  <a:lnTo>
                    <a:pt x="15262735" y="8667775"/>
                  </a:lnTo>
                  <a:lnTo>
                    <a:pt x="15266592" y="8667052"/>
                  </a:lnTo>
                  <a:lnTo>
                    <a:pt x="15268684" y="8663999"/>
                  </a:lnTo>
                  <a:lnTo>
                    <a:pt x="15271394" y="8660421"/>
                  </a:lnTo>
                  <a:lnTo>
                    <a:pt x="15270625" y="8655752"/>
                  </a:lnTo>
                  <a:lnTo>
                    <a:pt x="15262941" y="8649713"/>
                  </a:lnTo>
                  <a:lnTo>
                    <a:pt x="15259363" y="8647003"/>
                  </a:lnTo>
                  <a:close/>
                </a:path>
                <a:path w="17756505" h="10017125">
                  <a:moveTo>
                    <a:pt x="3964610" y="3825482"/>
                  </a:moveTo>
                  <a:lnTo>
                    <a:pt x="3959602" y="3823347"/>
                  </a:lnTo>
                  <a:lnTo>
                    <a:pt x="3955945" y="3830073"/>
                  </a:lnTo>
                  <a:lnTo>
                    <a:pt x="3952812" y="3837417"/>
                  </a:lnTo>
                  <a:lnTo>
                    <a:pt x="3958486" y="3839838"/>
                  </a:lnTo>
                  <a:lnTo>
                    <a:pt x="3958010" y="3840028"/>
                  </a:lnTo>
                  <a:lnTo>
                    <a:pt x="3961682" y="3841595"/>
                  </a:lnTo>
                  <a:lnTo>
                    <a:pt x="3966302" y="3840015"/>
                  </a:lnTo>
                  <a:lnTo>
                    <a:pt x="3969578" y="3832337"/>
                  </a:lnTo>
                  <a:lnTo>
                    <a:pt x="3968330" y="3827859"/>
                  </a:lnTo>
                  <a:lnTo>
                    <a:pt x="3964610" y="3825482"/>
                  </a:lnTo>
                  <a:close/>
                </a:path>
                <a:path w="17756505" h="10017125">
                  <a:moveTo>
                    <a:pt x="9032761" y="5981865"/>
                  </a:moveTo>
                  <a:lnTo>
                    <a:pt x="9028470" y="5980824"/>
                  </a:lnTo>
                  <a:lnTo>
                    <a:pt x="9023178" y="5979356"/>
                  </a:lnTo>
                  <a:lnTo>
                    <a:pt x="9018886" y="5978314"/>
                  </a:lnTo>
                  <a:lnTo>
                    <a:pt x="9014792" y="5980513"/>
                  </a:lnTo>
                  <a:lnTo>
                    <a:pt x="9013750" y="5984804"/>
                  </a:lnTo>
                  <a:lnTo>
                    <a:pt x="9012852" y="5988760"/>
                  </a:lnTo>
                  <a:lnTo>
                    <a:pt x="9014860" y="5992379"/>
                  </a:lnTo>
                  <a:lnTo>
                    <a:pt x="9019200" y="5994230"/>
                  </a:lnTo>
                  <a:lnTo>
                    <a:pt x="9024492" y="5995698"/>
                  </a:lnTo>
                  <a:lnTo>
                    <a:pt x="9028783" y="5996740"/>
                  </a:lnTo>
                  <a:lnTo>
                    <a:pt x="9032877" y="5994540"/>
                  </a:lnTo>
                  <a:lnTo>
                    <a:pt x="9034959" y="5985959"/>
                  </a:lnTo>
                  <a:lnTo>
                    <a:pt x="9032761" y="5981865"/>
                  </a:lnTo>
                  <a:close/>
                </a:path>
                <a:path w="17756505" h="10017125">
                  <a:moveTo>
                    <a:pt x="3886195" y="3784536"/>
                  </a:moveTo>
                  <a:lnTo>
                    <a:pt x="3877182" y="3780692"/>
                  </a:lnTo>
                  <a:lnTo>
                    <a:pt x="3872371" y="3781797"/>
                  </a:lnTo>
                  <a:lnTo>
                    <a:pt x="3868953" y="3789808"/>
                  </a:lnTo>
                  <a:lnTo>
                    <a:pt x="3870200" y="3794286"/>
                  </a:lnTo>
                  <a:lnTo>
                    <a:pt x="3873921" y="3796662"/>
                  </a:lnTo>
                  <a:lnTo>
                    <a:pt x="3883268" y="3800649"/>
                  </a:lnTo>
                  <a:lnTo>
                    <a:pt x="3887888" y="3799069"/>
                  </a:lnTo>
                  <a:lnTo>
                    <a:pt x="3891164" y="3791391"/>
                  </a:lnTo>
                  <a:lnTo>
                    <a:pt x="3889917" y="3786913"/>
                  </a:lnTo>
                  <a:lnTo>
                    <a:pt x="3886195" y="3784536"/>
                  </a:lnTo>
                  <a:close/>
                </a:path>
                <a:path w="17756505" h="10017125">
                  <a:moveTo>
                    <a:pt x="3807113" y="3743306"/>
                  </a:moveTo>
                  <a:lnTo>
                    <a:pt x="3798100" y="3739462"/>
                  </a:lnTo>
                  <a:lnTo>
                    <a:pt x="3793288" y="3740565"/>
                  </a:lnTo>
                  <a:lnTo>
                    <a:pt x="3789870" y="3748577"/>
                  </a:lnTo>
                  <a:lnTo>
                    <a:pt x="3791117" y="3753055"/>
                  </a:lnTo>
                  <a:lnTo>
                    <a:pt x="3794839" y="3755431"/>
                  </a:lnTo>
                  <a:lnTo>
                    <a:pt x="3803852" y="3759276"/>
                  </a:lnTo>
                  <a:lnTo>
                    <a:pt x="3808472" y="3757696"/>
                  </a:lnTo>
                  <a:lnTo>
                    <a:pt x="3810038" y="3754024"/>
                  </a:lnTo>
                  <a:lnTo>
                    <a:pt x="3812081" y="3750160"/>
                  </a:lnTo>
                  <a:lnTo>
                    <a:pt x="3810834" y="3745683"/>
                  </a:lnTo>
                  <a:lnTo>
                    <a:pt x="3807113" y="3743306"/>
                  </a:lnTo>
                  <a:close/>
                </a:path>
                <a:path w="17756505" h="10017125">
                  <a:moveTo>
                    <a:pt x="15188931" y="8592890"/>
                  </a:moveTo>
                  <a:lnTo>
                    <a:pt x="15183929" y="8593518"/>
                  </a:lnTo>
                  <a:lnTo>
                    <a:pt x="15178793" y="8600008"/>
                  </a:lnTo>
                  <a:lnTo>
                    <a:pt x="15179421" y="8605010"/>
                  </a:lnTo>
                  <a:lnTo>
                    <a:pt x="15187105" y="8611050"/>
                  </a:lnTo>
                  <a:lnTo>
                    <a:pt x="15188774" y="8611762"/>
                  </a:lnTo>
                  <a:lnTo>
                    <a:pt x="15188632" y="8612096"/>
                  </a:lnTo>
                  <a:lnTo>
                    <a:pt x="15191969" y="8613520"/>
                  </a:lnTo>
                  <a:lnTo>
                    <a:pt x="15195828" y="8612798"/>
                  </a:lnTo>
                  <a:lnTo>
                    <a:pt x="15197920" y="8609744"/>
                  </a:lnTo>
                  <a:lnTo>
                    <a:pt x="15200486" y="8606500"/>
                  </a:lnTo>
                  <a:lnTo>
                    <a:pt x="15199860" y="8601497"/>
                  </a:lnTo>
                  <a:lnTo>
                    <a:pt x="15188931" y="8592890"/>
                  </a:lnTo>
                  <a:close/>
                </a:path>
                <a:path w="17756505" h="10017125">
                  <a:moveTo>
                    <a:pt x="9119194" y="6002162"/>
                  </a:moveTo>
                  <a:lnTo>
                    <a:pt x="9114903" y="6001121"/>
                  </a:lnTo>
                  <a:lnTo>
                    <a:pt x="9109469" y="5999987"/>
                  </a:lnTo>
                  <a:lnTo>
                    <a:pt x="9105511" y="5999088"/>
                  </a:lnTo>
                  <a:lnTo>
                    <a:pt x="9101274" y="6001620"/>
                  </a:lnTo>
                  <a:lnTo>
                    <a:pt x="9100233" y="6005911"/>
                  </a:lnTo>
                  <a:lnTo>
                    <a:pt x="9099334" y="6009868"/>
                  </a:lnTo>
                  <a:lnTo>
                    <a:pt x="9101341" y="6013486"/>
                  </a:lnTo>
                  <a:lnTo>
                    <a:pt x="9104680" y="6014910"/>
                  </a:lnTo>
                  <a:lnTo>
                    <a:pt x="9104822" y="6014577"/>
                  </a:lnTo>
                  <a:lnTo>
                    <a:pt x="9106158" y="6015147"/>
                  </a:lnTo>
                  <a:lnTo>
                    <a:pt x="9111592" y="6016281"/>
                  </a:lnTo>
                  <a:lnTo>
                    <a:pt x="9115549" y="6017179"/>
                  </a:lnTo>
                  <a:lnTo>
                    <a:pt x="9119787" y="6014646"/>
                  </a:lnTo>
                  <a:lnTo>
                    <a:pt x="9120828" y="6010356"/>
                  </a:lnTo>
                  <a:lnTo>
                    <a:pt x="9121726" y="6006399"/>
                  </a:lnTo>
                  <a:lnTo>
                    <a:pt x="9119194" y="6002162"/>
                  </a:lnTo>
                  <a:close/>
                </a:path>
                <a:path w="17756505" h="10017125">
                  <a:moveTo>
                    <a:pt x="3719828" y="3698182"/>
                  </a:moveTo>
                  <a:lnTo>
                    <a:pt x="3715016" y="3699286"/>
                  </a:lnTo>
                  <a:lnTo>
                    <a:pt x="3713308" y="3703292"/>
                  </a:lnTo>
                  <a:lnTo>
                    <a:pt x="3711265" y="3707156"/>
                  </a:lnTo>
                  <a:lnTo>
                    <a:pt x="3712512" y="3711633"/>
                  </a:lnTo>
                  <a:lnTo>
                    <a:pt x="3716233" y="3714009"/>
                  </a:lnTo>
                  <a:lnTo>
                    <a:pt x="3721908" y="3716430"/>
                  </a:lnTo>
                  <a:lnTo>
                    <a:pt x="3721766" y="3716764"/>
                  </a:lnTo>
                  <a:lnTo>
                    <a:pt x="3725438" y="3718331"/>
                  </a:lnTo>
                  <a:lnTo>
                    <a:pt x="3730058" y="3716750"/>
                  </a:lnTo>
                  <a:lnTo>
                    <a:pt x="3731624" y="3713078"/>
                  </a:lnTo>
                  <a:lnTo>
                    <a:pt x="3733667" y="3709214"/>
                  </a:lnTo>
                  <a:lnTo>
                    <a:pt x="3732420" y="3704737"/>
                  </a:lnTo>
                  <a:lnTo>
                    <a:pt x="3728699" y="3702360"/>
                  </a:lnTo>
                  <a:lnTo>
                    <a:pt x="3723692" y="3700225"/>
                  </a:lnTo>
                  <a:lnTo>
                    <a:pt x="3719828" y="3698182"/>
                  </a:lnTo>
                  <a:close/>
                </a:path>
                <a:path w="17756505" h="10017125">
                  <a:moveTo>
                    <a:pt x="3640888" y="3656618"/>
                  </a:moveTo>
                  <a:lnTo>
                    <a:pt x="3636411" y="3657864"/>
                  </a:lnTo>
                  <a:lnTo>
                    <a:pt x="3634369" y="3661728"/>
                  </a:lnTo>
                  <a:lnTo>
                    <a:pt x="3632468" y="3665258"/>
                  </a:lnTo>
                  <a:lnTo>
                    <a:pt x="3633573" y="3670069"/>
                  </a:lnTo>
                  <a:lnTo>
                    <a:pt x="3637294" y="3672445"/>
                  </a:lnTo>
                  <a:lnTo>
                    <a:pt x="3646641" y="3676432"/>
                  </a:lnTo>
                  <a:lnTo>
                    <a:pt x="3651118" y="3675185"/>
                  </a:lnTo>
                  <a:lnTo>
                    <a:pt x="3652684" y="3671514"/>
                  </a:lnTo>
                  <a:lnTo>
                    <a:pt x="3654584" y="3667984"/>
                  </a:lnTo>
                  <a:lnTo>
                    <a:pt x="3653480" y="3663173"/>
                  </a:lnTo>
                  <a:lnTo>
                    <a:pt x="3649759" y="3660796"/>
                  </a:lnTo>
                  <a:lnTo>
                    <a:pt x="3644751" y="3658660"/>
                  </a:lnTo>
                  <a:lnTo>
                    <a:pt x="3640888" y="3656618"/>
                  </a:lnTo>
                  <a:close/>
                </a:path>
                <a:path w="17756505" h="10017125">
                  <a:moveTo>
                    <a:pt x="9205484" y="6022794"/>
                  </a:moveTo>
                  <a:lnTo>
                    <a:pt x="9201194" y="6021753"/>
                  </a:lnTo>
                  <a:lnTo>
                    <a:pt x="9195758" y="6020618"/>
                  </a:lnTo>
                  <a:lnTo>
                    <a:pt x="9191802" y="6019719"/>
                  </a:lnTo>
                  <a:lnTo>
                    <a:pt x="9187565" y="6022252"/>
                  </a:lnTo>
                  <a:lnTo>
                    <a:pt x="9186523" y="6026542"/>
                  </a:lnTo>
                  <a:lnTo>
                    <a:pt x="9185767" y="6030166"/>
                  </a:lnTo>
                  <a:lnTo>
                    <a:pt x="9187775" y="6033784"/>
                  </a:lnTo>
                  <a:lnTo>
                    <a:pt x="9192449" y="6035778"/>
                  </a:lnTo>
                  <a:lnTo>
                    <a:pt x="9197883" y="6036912"/>
                  </a:lnTo>
                  <a:lnTo>
                    <a:pt x="9201840" y="6037811"/>
                  </a:lnTo>
                  <a:lnTo>
                    <a:pt x="9206077" y="6035278"/>
                  </a:lnTo>
                  <a:lnTo>
                    <a:pt x="9207118" y="6030987"/>
                  </a:lnTo>
                  <a:lnTo>
                    <a:pt x="9208017" y="6027030"/>
                  </a:lnTo>
                  <a:lnTo>
                    <a:pt x="9205484" y="6022794"/>
                  </a:lnTo>
                  <a:close/>
                </a:path>
                <a:path w="17756505" h="10017125">
                  <a:moveTo>
                    <a:pt x="3562567" y="3614528"/>
                  </a:moveTo>
                  <a:lnTo>
                    <a:pt x="3558090" y="3615775"/>
                  </a:lnTo>
                  <a:lnTo>
                    <a:pt x="3556048" y="3619638"/>
                  </a:lnTo>
                  <a:lnTo>
                    <a:pt x="3554147" y="3623167"/>
                  </a:lnTo>
                  <a:lnTo>
                    <a:pt x="3555252" y="3627979"/>
                  </a:lnTo>
                  <a:lnTo>
                    <a:pt x="3558973" y="3630356"/>
                  </a:lnTo>
                  <a:lnTo>
                    <a:pt x="3568320" y="3634343"/>
                  </a:lnTo>
                  <a:lnTo>
                    <a:pt x="3572796" y="3633096"/>
                  </a:lnTo>
                  <a:lnTo>
                    <a:pt x="3574363" y="3629424"/>
                  </a:lnTo>
                  <a:lnTo>
                    <a:pt x="3576263" y="3625894"/>
                  </a:lnTo>
                  <a:lnTo>
                    <a:pt x="3575160" y="3621083"/>
                  </a:lnTo>
                  <a:lnTo>
                    <a:pt x="3571439" y="3618707"/>
                  </a:lnTo>
                  <a:lnTo>
                    <a:pt x="3566431" y="3616570"/>
                  </a:lnTo>
                  <a:lnTo>
                    <a:pt x="3562567" y="3614528"/>
                  </a:lnTo>
                  <a:close/>
                </a:path>
                <a:path w="17756505" h="10017125">
                  <a:moveTo>
                    <a:pt x="15118643" y="8538444"/>
                  </a:moveTo>
                  <a:lnTo>
                    <a:pt x="15113641" y="8539072"/>
                  </a:lnTo>
                  <a:lnTo>
                    <a:pt x="15108505" y="8545562"/>
                  </a:lnTo>
                  <a:lnTo>
                    <a:pt x="15109133" y="8550565"/>
                  </a:lnTo>
                  <a:lnTo>
                    <a:pt x="15116816" y="8556605"/>
                  </a:lnTo>
                  <a:lnTo>
                    <a:pt x="15118486" y="8557317"/>
                  </a:lnTo>
                  <a:lnTo>
                    <a:pt x="15118678" y="8557793"/>
                  </a:lnTo>
                  <a:lnTo>
                    <a:pt x="15121681" y="8559074"/>
                  </a:lnTo>
                  <a:lnTo>
                    <a:pt x="15125348" y="8557876"/>
                  </a:lnTo>
                  <a:lnTo>
                    <a:pt x="15127630" y="8555299"/>
                  </a:lnTo>
                  <a:lnTo>
                    <a:pt x="15130198" y="8552054"/>
                  </a:lnTo>
                  <a:lnTo>
                    <a:pt x="15129572" y="8547052"/>
                  </a:lnTo>
                  <a:lnTo>
                    <a:pt x="15118643" y="8538444"/>
                  </a:lnTo>
                  <a:close/>
                </a:path>
                <a:path w="17756505" h="10017125">
                  <a:moveTo>
                    <a:pt x="3484388" y="3572104"/>
                  </a:moveTo>
                  <a:lnTo>
                    <a:pt x="3479911" y="3573351"/>
                  </a:lnTo>
                  <a:lnTo>
                    <a:pt x="3475826" y="3581078"/>
                  </a:lnTo>
                  <a:lnTo>
                    <a:pt x="3477073" y="3585556"/>
                  </a:lnTo>
                  <a:lnTo>
                    <a:pt x="3480652" y="3588266"/>
                  </a:lnTo>
                  <a:lnTo>
                    <a:pt x="3489998" y="3592252"/>
                  </a:lnTo>
                  <a:lnTo>
                    <a:pt x="3494143" y="3590864"/>
                  </a:lnTo>
                  <a:lnTo>
                    <a:pt x="3496043" y="3587334"/>
                  </a:lnTo>
                  <a:lnTo>
                    <a:pt x="3498086" y="3583471"/>
                  </a:lnTo>
                  <a:lnTo>
                    <a:pt x="3496839" y="3578993"/>
                  </a:lnTo>
                  <a:lnTo>
                    <a:pt x="3493260" y="3576283"/>
                  </a:lnTo>
                  <a:lnTo>
                    <a:pt x="3488252" y="3574146"/>
                  </a:lnTo>
                  <a:lnTo>
                    <a:pt x="3484388" y="3572104"/>
                  </a:lnTo>
                  <a:close/>
                </a:path>
                <a:path w="17756505" h="10017125">
                  <a:moveTo>
                    <a:pt x="9292011" y="6041947"/>
                  </a:moveTo>
                  <a:lnTo>
                    <a:pt x="9288054" y="6041049"/>
                  </a:lnTo>
                  <a:lnTo>
                    <a:pt x="9282619" y="6039914"/>
                  </a:lnTo>
                  <a:lnTo>
                    <a:pt x="9278328" y="6038873"/>
                  </a:lnTo>
                  <a:lnTo>
                    <a:pt x="9274426" y="6041548"/>
                  </a:lnTo>
                  <a:lnTo>
                    <a:pt x="9273384" y="6045839"/>
                  </a:lnTo>
                  <a:lnTo>
                    <a:pt x="9272628" y="6049462"/>
                  </a:lnTo>
                  <a:lnTo>
                    <a:pt x="9274636" y="6053081"/>
                  </a:lnTo>
                  <a:lnTo>
                    <a:pt x="9279309" y="6055074"/>
                  </a:lnTo>
                  <a:lnTo>
                    <a:pt x="9284743" y="6056208"/>
                  </a:lnTo>
                  <a:lnTo>
                    <a:pt x="9289034" y="6057249"/>
                  </a:lnTo>
                  <a:lnTo>
                    <a:pt x="9292938" y="6054574"/>
                  </a:lnTo>
                  <a:lnTo>
                    <a:pt x="9295020" y="6045993"/>
                  </a:lnTo>
                  <a:lnTo>
                    <a:pt x="9292011" y="6041947"/>
                  </a:lnTo>
                  <a:close/>
                </a:path>
                <a:path w="17756505" h="10017125">
                  <a:moveTo>
                    <a:pt x="3406545" y="3529823"/>
                  </a:moveTo>
                  <a:lnTo>
                    <a:pt x="3401733" y="3530928"/>
                  </a:lnTo>
                  <a:lnTo>
                    <a:pt x="3399690" y="3534791"/>
                  </a:lnTo>
                  <a:lnTo>
                    <a:pt x="3397790" y="3538321"/>
                  </a:lnTo>
                  <a:lnTo>
                    <a:pt x="3398895" y="3543132"/>
                  </a:lnTo>
                  <a:lnTo>
                    <a:pt x="3402758" y="3545174"/>
                  </a:lnTo>
                  <a:lnTo>
                    <a:pt x="3407480" y="3547978"/>
                  </a:lnTo>
                  <a:lnTo>
                    <a:pt x="3411820" y="3549829"/>
                  </a:lnTo>
                  <a:lnTo>
                    <a:pt x="3415964" y="3548440"/>
                  </a:lnTo>
                  <a:lnTo>
                    <a:pt x="3419765" y="3541381"/>
                  </a:lnTo>
                  <a:lnTo>
                    <a:pt x="3418660" y="3536570"/>
                  </a:lnTo>
                  <a:lnTo>
                    <a:pt x="3414797" y="3534527"/>
                  </a:lnTo>
                  <a:lnTo>
                    <a:pt x="3410074" y="3531723"/>
                  </a:lnTo>
                  <a:lnTo>
                    <a:pt x="3406545" y="3529823"/>
                  </a:lnTo>
                  <a:close/>
                </a:path>
                <a:path w="17756505" h="10017125">
                  <a:moveTo>
                    <a:pt x="3328508" y="3487066"/>
                  </a:moveTo>
                  <a:lnTo>
                    <a:pt x="3323697" y="3488170"/>
                  </a:lnTo>
                  <a:lnTo>
                    <a:pt x="3321654" y="3492034"/>
                  </a:lnTo>
                  <a:lnTo>
                    <a:pt x="3319754" y="3495563"/>
                  </a:lnTo>
                  <a:lnTo>
                    <a:pt x="3320858" y="3500375"/>
                  </a:lnTo>
                  <a:lnTo>
                    <a:pt x="3324722" y="3502418"/>
                  </a:lnTo>
                  <a:lnTo>
                    <a:pt x="3329444" y="3505221"/>
                  </a:lnTo>
                  <a:lnTo>
                    <a:pt x="3333783" y="3507072"/>
                  </a:lnTo>
                  <a:lnTo>
                    <a:pt x="3337928" y="3505683"/>
                  </a:lnTo>
                  <a:lnTo>
                    <a:pt x="3341728" y="3498624"/>
                  </a:lnTo>
                  <a:lnTo>
                    <a:pt x="3340624" y="3493813"/>
                  </a:lnTo>
                  <a:lnTo>
                    <a:pt x="3336761" y="3491770"/>
                  </a:lnTo>
                  <a:lnTo>
                    <a:pt x="3332038" y="3488966"/>
                  </a:lnTo>
                  <a:lnTo>
                    <a:pt x="3328508" y="3487066"/>
                  </a:lnTo>
                  <a:close/>
                </a:path>
                <a:path w="17756505" h="10017125">
                  <a:moveTo>
                    <a:pt x="15048640" y="8483330"/>
                  </a:moveTo>
                  <a:lnTo>
                    <a:pt x="15043638" y="8483959"/>
                  </a:lnTo>
                  <a:lnTo>
                    <a:pt x="15038502" y="8490448"/>
                  </a:lnTo>
                  <a:lnTo>
                    <a:pt x="15039130" y="8495451"/>
                  </a:lnTo>
                  <a:lnTo>
                    <a:pt x="15046812" y="8501490"/>
                  </a:lnTo>
                  <a:lnTo>
                    <a:pt x="15048817" y="8502345"/>
                  </a:lnTo>
                  <a:lnTo>
                    <a:pt x="15048674" y="8502679"/>
                  </a:lnTo>
                  <a:lnTo>
                    <a:pt x="15051678" y="8503961"/>
                  </a:lnTo>
                  <a:lnTo>
                    <a:pt x="15055345" y="8502762"/>
                  </a:lnTo>
                  <a:lnTo>
                    <a:pt x="15057627" y="8500185"/>
                  </a:lnTo>
                  <a:lnTo>
                    <a:pt x="15060195" y="8496940"/>
                  </a:lnTo>
                  <a:lnTo>
                    <a:pt x="15059569" y="8491938"/>
                  </a:lnTo>
                  <a:lnTo>
                    <a:pt x="15048640" y="8483330"/>
                  </a:lnTo>
                  <a:close/>
                </a:path>
                <a:path w="17756505" h="10017125">
                  <a:moveTo>
                    <a:pt x="9379297" y="6060242"/>
                  </a:moveTo>
                  <a:lnTo>
                    <a:pt x="9375340" y="6059343"/>
                  </a:lnTo>
                  <a:lnTo>
                    <a:pt x="9369906" y="6058208"/>
                  </a:lnTo>
                  <a:lnTo>
                    <a:pt x="9365616" y="6057167"/>
                  </a:lnTo>
                  <a:lnTo>
                    <a:pt x="9361571" y="6060177"/>
                  </a:lnTo>
                  <a:lnTo>
                    <a:pt x="9360672" y="6064134"/>
                  </a:lnTo>
                  <a:lnTo>
                    <a:pt x="9359915" y="6067756"/>
                  </a:lnTo>
                  <a:lnTo>
                    <a:pt x="9361923" y="6071375"/>
                  </a:lnTo>
                  <a:lnTo>
                    <a:pt x="9366597" y="6073368"/>
                  </a:lnTo>
                  <a:lnTo>
                    <a:pt x="9372031" y="6074503"/>
                  </a:lnTo>
                  <a:lnTo>
                    <a:pt x="9376321" y="6075544"/>
                  </a:lnTo>
                  <a:lnTo>
                    <a:pt x="9380366" y="6072534"/>
                  </a:lnTo>
                  <a:lnTo>
                    <a:pt x="9381266" y="6068578"/>
                  </a:lnTo>
                  <a:lnTo>
                    <a:pt x="9382307" y="6064287"/>
                  </a:lnTo>
                  <a:lnTo>
                    <a:pt x="9379297" y="6060242"/>
                  </a:lnTo>
                  <a:close/>
                </a:path>
                <a:path w="17756505" h="10017125">
                  <a:moveTo>
                    <a:pt x="3250757" y="3443641"/>
                  </a:moveTo>
                  <a:lnTo>
                    <a:pt x="3245945" y="3444745"/>
                  </a:lnTo>
                  <a:lnTo>
                    <a:pt x="3243902" y="3448609"/>
                  </a:lnTo>
                  <a:lnTo>
                    <a:pt x="3242002" y="3452139"/>
                  </a:lnTo>
                  <a:lnTo>
                    <a:pt x="3243107" y="3456949"/>
                  </a:lnTo>
                  <a:lnTo>
                    <a:pt x="3246970" y="3458992"/>
                  </a:lnTo>
                  <a:lnTo>
                    <a:pt x="3251693" y="3461796"/>
                  </a:lnTo>
                  <a:lnTo>
                    <a:pt x="3256033" y="3463647"/>
                  </a:lnTo>
                  <a:lnTo>
                    <a:pt x="3260176" y="3462258"/>
                  </a:lnTo>
                  <a:lnTo>
                    <a:pt x="3263977" y="3455199"/>
                  </a:lnTo>
                  <a:lnTo>
                    <a:pt x="3262872" y="3450388"/>
                  </a:lnTo>
                  <a:lnTo>
                    <a:pt x="3259009" y="3448345"/>
                  </a:lnTo>
                  <a:lnTo>
                    <a:pt x="3254287" y="3445541"/>
                  </a:lnTo>
                  <a:lnTo>
                    <a:pt x="3250757" y="3443641"/>
                  </a:lnTo>
                  <a:close/>
                </a:path>
                <a:path w="17756505" h="10017125">
                  <a:moveTo>
                    <a:pt x="3173338" y="3400359"/>
                  </a:moveTo>
                  <a:lnTo>
                    <a:pt x="3168528" y="3401463"/>
                  </a:lnTo>
                  <a:lnTo>
                    <a:pt x="3166485" y="3405326"/>
                  </a:lnTo>
                  <a:lnTo>
                    <a:pt x="3164585" y="3408856"/>
                  </a:lnTo>
                  <a:lnTo>
                    <a:pt x="3165689" y="3413668"/>
                  </a:lnTo>
                  <a:lnTo>
                    <a:pt x="3169553" y="3415710"/>
                  </a:lnTo>
                  <a:lnTo>
                    <a:pt x="3174275" y="3418514"/>
                  </a:lnTo>
                  <a:lnTo>
                    <a:pt x="3178614" y="3420365"/>
                  </a:lnTo>
                  <a:lnTo>
                    <a:pt x="3182759" y="3418976"/>
                  </a:lnTo>
                  <a:lnTo>
                    <a:pt x="3186559" y="3411917"/>
                  </a:lnTo>
                  <a:lnTo>
                    <a:pt x="3185455" y="3407105"/>
                  </a:lnTo>
                  <a:lnTo>
                    <a:pt x="3181592" y="3405062"/>
                  </a:lnTo>
                  <a:lnTo>
                    <a:pt x="3176868" y="3402258"/>
                  </a:lnTo>
                  <a:lnTo>
                    <a:pt x="3173338" y="3400359"/>
                  </a:lnTo>
                  <a:close/>
                </a:path>
                <a:path w="17756505" h="10017125">
                  <a:moveTo>
                    <a:pt x="9465869" y="6077442"/>
                  </a:moveTo>
                  <a:lnTo>
                    <a:pt x="9461911" y="6076543"/>
                  </a:lnTo>
                  <a:lnTo>
                    <a:pt x="9456477" y="6075408"/>
                  </a:lnTo>
                  <a:lnTo>
                    <a:pt x="9452520" y="6074510"/>
                  </a:lnTo>
                  <a:lnTo>
                    <a:pt x="9448474" y="6077519"/>
                  </a:lnTo>
                  <a:lnTo>
                    <a:pt x="9447657" y="6081116"/>
                  </a:lnTo>
                  <a:lnTo>
                    <a:pt x="9446819" y="6085099"/>
                  </a:lnTo>
                  <a:lnTo>
                    <a:pt x="9448827" y="6088717"/>
                  </a:lnTo>
                  <a:lnTo>
                    <a:pt x="9452165" y="6090141"/>
                  </a:lnTo>
                  <a:lnTo>
                    <a:pt x="9452308" y="6089807"/>
                  </a:lnTo>
                  <a:lnTo>
                    <a:pt x="9453644" y="6090377"/>
                  </a:lnTo>
                  <a:lnTo>
                    <a:pt x="9459078" y="6091511"/>
                  </a:lnTo>
                  <a:lnTo>
                    <a:pt x="9463035" y="6092409"/>
                  </a:lnTo>
                  <a:lnTo>
                    <a:pt x="9467080" y="6089401"/>
                  </a:lnTo>
                  <a:lnTo>
                    <a:pt x="9468878" y="6081487"/>
                  </a:lnTo>
                  <a:lnTo>
                    <a:pt x="9465869" y="6077442"/>
                  </a:lnTo>
                  <a:close/>
                </a:path>
                <a:path w="17756505" h="10017125">
                  <a:moveTo>
                    <a:pt x="14978637" y="8428217"/>
                  </a:moveTo>
                  <a:lnTo>
                    <a:pt x="14973635" y="8428845"/>
                  </a:lnTo>
                  <a:lnTo>
                    <a:pt x="14968498" y="8435335"/>
                  </a:lnTo>
                  <a:lnTo>
                    <a:pt x="14969127" y="8440338"/>
                  </a:lnTo>
                  <a:lnTo>
                    <a:pt x="14976809" y="8446377"/>
                  </a:lnTo>
                  <a:lnTo>
                    <a:pt x="14978811" y="8447231"/>
                  </a:lnTo>
                  <a:lnTo>
                    <a:pt x="14978669" y="8447565"/>
                  </a:lnTo>
                  <a:lnTo>
                    <a:pt x="14981674" y="8448847"/>
                  </a:lnTo>
                  <a:lnTo>
                    <a:pt x="14985342" y="8447649"/>
                  </a:lnTo>
                  <a:lnTo>
                    <a:pt x="14987624" y="8445072"/>
                  </a:lnTo>
                  <a:lnTo>
                    <a:pt x="14990192" y="8441827"/>
                  </a:lnTo>
                  <a:lnTo>
                    <a:pt x="14989566" y="8436825"/>
                  </a:lnTo>
                  <a:lnTo>
                    <a:pt x="14978637" y="8428217"/>
                  </a:lnTo>
                  <a:close/>
                </a:path>
                <a:path w="17756505" h="10017125">
                  <a:moveTo>
                    <a:pt x="3096015" y="3355932"/>
                  </a:moveTo>
                  <a:lnTo>
                    <a:pt x="3091204" y="3357036"/>
                  </a:lnTo>
                  <a:lnTo>
                    <a:pt x="3087119" y="3364763"/>
                  </a:lnTo>
                  <a:lnTo>
                    <a:pt x="3088223" y="3369575"/>
                  </a:lnTo>
                  <a:lnTo>
                    <a:pt x="3092086" y="3371617"/>
                  </a:lnTo>
                  <a:lnTo>
                    <a:pt x="3096809" y="3374421"/>
                  </a:lnTo>
                  <a:lnTo>
                    <a:pt x="3101482" y="3376414"/>
                  </a:lnTo>
                  <a:lnTo>
                    <a:pt x="3105625" y="3375026"/>
                  </a:lnTo>
                  <a:lnTo>
                    <a:pt x="3107526" y="3371496"/>
                  </a:lnTo>
                  <a:lnTo>
                    <a:pt x="3109568" y="3367632"/>
                  </a:lnTo>
                  <a:lnTo>
                    <a:pt x="3108464" y="3362821"/>
                  </a:lnTo>
                  <a:lnTo>
                    <a:pt x="3104601" y="3360778"/>
                  </a:lnTo>
                  <a:lnTo>
                    <a:pt x="3099878" y="3357974"/>
                  </a:lnTo>
                  <a:lnTo>
                    <a:pt x="3096015" y="3355932"/>
                  </a:lnTo>
                  <a:close/>
                </a:path>
                <a:path w="17756505" h="10017125">
                  <a:moveTo>
                    <a:pt x="3018691" y="3311505"/>
                  </a:moveTo>
                  <a:lnTo>
                    <a:pt x="3013879" y="3312609"/>
                  </a:lnTo>
                  <a:lnTo>
                    <a:pt x="3009794" y="3320337"/>
                  </a:lnTo>
                  <a:lnTo>
                    <a:pt x="3010898" y="3325148"/>
                  </a:lnTo>
                  <a:lnTo>
                    <a:pt x="3014762" y="3327191"/>
                  </a:lnTo>
                  <a:lnTo>
                    <a:pt x="3019485" y="3329995"/>
                  </a:lnTo>
                  <a:lnTo>
                    <a:pt x="3024158" y="3331988"/>
                  </a:lnTo>
                  <a:lnTo>
                    <a:pt x="3028301" y="3330599"/>
                  </a:lnTo>
                  <a:lnTo>
                    <a:pt x="3030202" y="3327069"/>
                  </a:lnTo>
                  <a:lnTo>
                    <a:pt x="3032245" y="3323205"/>
                  </a:lnTo>
                  <a:lnTo>
                    <a:pt x="3031140" y="3318394"/>
                  </a:lnTo>
                  <a:lnTo>
                    <a:pt x="3027276" y="3316352"/>
                  </a:lnTo>
                  <a:lnTo>
                    <a:pt x="3022554" y="3313548"/>
                  </a:lnTo>
                  <a:lnTo>
                    <a:pt x="3018691" y="3311505"/>
                  </a:lnTo>
                  <a:close/>
                </a:path>
                <a:path w="17756505" h="10017125">
                  <a:moveTo>
                    <a:pt x="9553534" y="6093925"/>
                  </a:moveTo>
                  <a:lnTo>
                    <a:pt x="9549435" y="6093359"/>
                  </a:lnTo>
                  <a:lnTo>
                    <a:pt x="9544000" y="6092225"/>
                  </a:lnTo>
                  <a:lnTo>
                    <a:pt x="9540043" y="6091327"/>
                  </a:lnTo>
                  <a:lnTo>
                    <a:pt x="9535664" y="6094193"/>
                  </a:lnTo>
                  <a:lnTo>
                    <a:pt x="9535150" y="6097919"/>
                  </a:lnTo>
                  <a:lnTo>
                    <a:pt x="9534677" y="6102058"/>
                  </a:lnTo>
                  <a:lnTo>
                    <a:pt x="9536351" y="6105534"/>
                  </a:lnTo>
                  <a:lnTo>
                    <a:pt x="9539689" y="6106958"/>
                  </a:lnTo>
                  <a:lnTo>
                    <a:pt x="9539497" y="6106481"/>
                  </a:lnTo>
                  <a:lnTo>
                    <a:pt x="9541167" y="6107194"/>
                  </a:lnTo>
                  <a:lnTo>
                    <a:pt x="9546601" y="6108328"/>
                  </a:lnTo>
                  <a:lnTo>
                    <a:pt x="9550559" y="6109227"/>
                  </a:lnTo>
                  <a:lnTo>
                    <a:pt x="9554938" y="6106360"/>
                  </a:lnTo>
                  <a:lnTo>
                    <a:pt x="9555451" y="6102633"/>
                  </a:lnTo>
                  <a:lnTo>
                    <a:pt x="9555502" y="6102261"/>
                  </a:lnTo>
                  <a:lnTo>
                    <a:pt x="9556401" y="6098304"/>
                  </a:lnTo>
                  <a:lnTo>
                    <a:pt x="9553534" y="6093925"/>
                  </a:lnTo>
                  <a:close/>
                </a:path>
                <a:path w="17756505" h="10017125">
                  <a:moveTo>
                    <a:pt x="14909253" y="8372578"/>
                  </a:moveTo>
                  <a:lnTo>
                    <a:pt x="14904250" y="8373207"/>
                  </a:lnTo>
                  <a:lnTo>
                    <a:pt x="14899114" y="8379696"/>
                  </a:lnTo>
                  <a:lnTo>
                    <a:pt x="14899743" y="8384699"/>
                  </a:lnTo>
                  <a:lnTo>
                    <a:pt x="14907424" y="8390738"/>
                  </a:lnTo>
                  <a:lnTo>
                    <a:pt x="14912432" y="8392874"/>
                  </a:lnTo>
                  <a:lnTo>
                    <a:pt x="14915957" y="8392010"/>
                  </a:lnTo>
                  <a:lnTo>
                    <a:pt x="14918241" y="8389433"/>
                  </a:lnTo>
                  <a:lnTo>
                    <a:pt x="14920807" y="8386188"/>
                  </a:lnTo>
                  <a:lnTo>
                    <a:pt x="14920179" y="8381185"/>
                  </a:lnTo>
                  <a:lnTo>
                    <a:pt x="14909253" y="8372578"/>
                  </a:lnTo>
                  <a:close/>
                </a:path>
                <a:path w="17756505" h="10017125">
                  <a:moveTo>
                    <a:pt x="2941843" y="3266887"/>
                  </a:moveTo>
                  <a:lnTo>
                    <a:pt x="2937031" y="3267992"/>
                  </a:lnTo>
                  <a:lnTo>
                    <a:pt x="2935670" y="3270568"/>
                  </a:lnTo>
                  <a:lnTo>
                    <a:pt x="2934989" y="3271855"/>
                  </a:lnTo>
                  <a:lnTo>
                    <a:pt x="2932612" y="3275577"/>
                  </a:lnTo>
                  <a:lnTo>
                    <a:pt x="2933716" y="3280388"/>
                  </a:lnTo>
                  <a:lnTo>
                    <a:pt x="2937580" y="3282431"/>
                  </a:lnTo>
                  <a:lnTo>
                    <a:pt x="2942303" y="3285234"/>
                  </a:lnTo>
                  <a:lnTo>
                    <a:pt x="2943304" y="3285661"/>
                  </a:lnTo>
                  <a:lnTo>
                    <a:pt x="2943162" y="3285995"/>
                  </a:lnTo>
                  <a:lnTo>
                    <a:pt x="2946834" y="3287561"/>
                  </a:lnTo>
                  <a:lnTo>
                    <a:pt x="2950977" y="3286172"/>
                  </a:lnTo>
                  <a:lnTo>
                    <a:pt x="2952877" y="3282643"/>
                  </a:lnTo>
                  <a:lnTo>
                    <a:pt x="2955254" y="3278922"/>
                  </a:lnTo>
                  <a:lnTo>
                    <a:pt x="2954150" y="3274110"/>
                  </a:lnTo>
                  <a:lnTo>
                    <a:pt x="2950286" y="3272068"/>
                  </a:lnTo>
                  <a:lnTo>
                    <a:pt x="2945564" y="3269264"/>
                  </a:lnTo>
                  <a:lnTo>
                    <a:pt x="2941843" y="3266887"/>
                  </a:lnTo>
                  <a:close/>
                </a:path>
                <a:path w="17756505" h="10017125">
                  <a:moveTo>
                    <a:pt x="2865137" y="3221936"/>
                  </a:moveTo>
                  <a:lnTo>
                    <a:pt x="2860659" y="3223183"/>
                  </a:lnTo>
                  <a:lnTo>
                    <a:pt x="2855906" y="3230625"/>
                  </a:lnTo>
                  <a:lnTo>
                    <a:pt x="2857154" y="3235102"/>
                  </a:lnTo>
                  <a:lnTo>
                    <a:pt x="2860875" y="3237479"/>
                  </a:lnTo>
                  <a:lnTo>
                    <a:pt x="2865597" y="3240282"/>
                  </a:lnTo>
                  <a:lnTo>
                    <a:pt x="2869937" y="3242134"/>
                  </a:lnTo>
                  <a:lnTo>
                    <a:pt x="2874272" y="3241221"/>
                  </a:lnTo>
                  <a:lnTo>
                    <a:pt x="2876172" y="3237691"/>
                  </a:lnTo>
                  <a:lnTo>
                    <a:pt x="2878548" y="3233970"/>
                  </a:lnTo>
                  <a:lnTo>
                    <a:pt x="2877302" y="3229493"/>
                  </a:lnTo>
                  <a:lnTo>
                    <a:pt x="2873581" y="3227116"/>
                  </a:lnTo>
                  <a:lnTo>
                    <a:pt x="2868858" y="3224312"/>
                  </a:lnTo>
                  <a:lnTo>
                    <a:pt x="2865137" y="3221936"/>
                  </a:lnTo>
                  <a:close/>
                </a:path>
                <a:path w="17756505" h="10017125">
                  <a:moveTo>
                    <a:pt x="9640960" y="6109121"/>
                  </a:moveTo>
                  <a:lnTo>
                    <a:pt x="9631283" y="6107755"/>
                  </a:lnTo>
                  <a:lnTo>
                    <a:pt x="9626850" y="6107048"/>
                  </a:lnTo>
                  <a:lnTo>
                    <a:pt x="9622804" y="6110057"/>
                  </a:lnTo>
                  <a:lnTo>
                    <a:pt x="9622239" y="6114157"/>
                  </a:lnTo>
                  <a:lnTo>
                    <a:pt x="9621959" y="6117589"/>
                  </a:lnTo>
                  <a:lnTo>
                    <a:pt x="9623634" y="6121064"/>
                  </a:lnTo>
                  <a:lnTo>
                    <a:pt x="9628641" y="6123200"/>
                  </a:lnTo>
                  <a:lnTo>
                    <a:pt x="9634218" y="6124001"/>
                  </a:lnTo>
                  <a:lnTo>
                    <a:pt x="9638648" y="6124708"/>
                  </a:lnTo>
                  <a:lnTo>
                    <a:pt x="9642697" y="6121699"/>
                  </a:lnTo>
                  <a:lnTo>
                    <a:pt x="9643261" y="6117600"/>
                  </a:lnTo>
                  <a:lnTo>
                    <a:pt x="9643968" y="6113167"/>
                  </a:lnTo>
                  <a:lnTo>
                    <a:pt x="9640960" y="6109121"/>
                  </a:lnTo>
                  <a:close/>
                </a:path>
                <a:path w="17756505" h="10017125">
                  <a:moveTo>
                    <a:pt x="14840343" y="8316748"/>
                  </a:moveTo>
                  <a:lnTo>
                    <a:pt x="14835342" y="8317377"/>
                  </a:lnTo>
                  <a:lnTo>
                    <a:pt x="14830206" y="8323866"/>
                  </a:lnTo>
                  <a:lnTo>
                    <a:pt x="14830833" y="8328868"/>
                  </a:lnTo>
                  <a:lnTo>
                    <a:pt x="14838516" y="8334908"/>
                  </a:lnTo>
                  <a:lnTo>
                    <a:pt x="14843524" y="8337044"/>
                  </a:lnTo>
                  <a:lnTo>
                    <a:pt x="14847049" y="8336180"/>
                  </a:lnTo>
                  <a:lnTo>
                    <a:pt x="14849333" y="8333603"/>
                  </a:lnTo>
                  <a:lnTo>
                    <a:pt x="14851901" y="8330358"/>
                  </a:lnTo>
                  <a:lnTo>
                    <a:pt x="14851271" y="8325355"/>
                  </a:lnTo>
                  <a:lnTo>
                    <a:pt x="14840343" y="8316748"/>
                  </a:lnTo>
                  <a:close/>
                </a:path>
                <a:path w="17756505" h="10017125">
                  <a:moveTo>
                    <a:pt x="2788717" y="3176317"/>
                  </a:moveTo>
                  <a:lnTo>
                    <a:pt x="2784239" y="3177563"/>
                  </a:lnTo>
                  <a:lnTo>
                    <a:pt x="2779486" y="3185005"/>
                  </a:lnTo>
                  <a:lnTo>
                    <a:pt x="2780732" y="3189483"/>
                  </a:lnTo>
                  <a:lnTo>
                    <a:pt x="2784454" y="3191859"/>
                  </a:lnTo>
                  <a:lnTo>
                    <a:pt x="2789176" y="3194663"/>
                  </a:lnTo>
                  <a:lnTo>
                    <a:pt x="2793516" y="3196514"/>
                  </a:lnTo>
                  <a:lnTo>
                    <a:pt x="2797851" y="3195601"/>
                  </a:lnTo>
                  <a:lnTo>
                    <a:pt x="2799751" y="3192072"/>
                  </a:lnTo>
                  <a:lnTo>
                    <a:pt x="2802128" y="3188350"/>
                  </a:lnTo>
                  <a:lnTo>
                    <a:pt x="2800881" y="3183873"/>
                  </a:lnTo>
                  <a:lnTo>
                    <a:pt x="2797160" y="3181497"/>
                  </a:lnTo>
                  <a:lnTo>
                    <a:pt x="2792438" y="3178693"/>
                  </a:lnTo>
                  <a:lnTo>
                    <a:pt x="2788717" y="3176317"/>
                  </a:lnTo>
                  <a:close/>
                </a:path>
                <a:path w="17756505" h="10017125">
                  <a:moveTo>
                    <a:pt x="9729003" y="6123793"/>
                  </a:moveTo>
                  <a:lnTo>
                    <a:pt x="9719328" y="6122427"/>
                  </a:lnTo>
                  <a:lnTo>
                    <a:pt x="9714895" y="6121720"/>
                  </a:lnTo>
                  <a:lnTo>
                    <a:pt x="9710849" y="6124730"/>
                  </a:lnTo>
                  <a:lnTo>
                    <a:pt x="9710284" y="6128829"/>
                  </a:lnTo>
                  <a:lnTo>
                    <a:pt x="9709904" y="6132218"/>
                  </a:lnTo>
                  <a:lnTo>
                    <a:pt x="9709862" y="6132594"/>
                  </a:lnTo>
                  <a:lnTo>
                    <a:pt x="9711677" y="6135736"/>
                  </a:lnTo>
                  <a:lnTo>
                    <a:pt x="9716685" y="6137872"/>
                  </a:lnTo>
                  <a:lnTo>
                    <a:pt x="9722262" y="6138673"/>
                  </a:lnTo>
                  <a:lnTo>
                    <a:pt x="9726695" y="6139380"/>
                  </a:lnTo>
                  <a:lnTo>
                    <a:pt x="9730599" y="6136706"/>
                  </a:lnTo>
                  <a:lnTo>
                    <a:pt x="9732013" y="6127839"/>
                  </a:lnTo>
                  <a:lnTo>
                    <a:pt x="9729003" y="6123793"/>
                  </a:lnTo>
                  <a:close/>
                </a:path>
                <a:path w="17756505" h="10017125">
                  <a:moveTo>
                    <a:pt x="2712771" y="3130505"/>
                  </a:moveTo>
                  <a:lnTo>
                    <a:pt x="2708295" y="3131752"/>
                  </a:lnTo>
                  <a:lnTo>
                    <a:pt x="2703541" y="3139195"/>
                  </a:lnTo>
                  <a:lnTo>
                    <a:pt x="2704788" y="3143672"/>
                  </a:lnTo>
                  <a:lnTo>
                    <a:pt x="2708509" y="3146048"/>
                  </a:lnTo>
                  <a:lnTo>
                    <a:pt x="2713232" y="3148852"/>
                  </a:lnTo>
                  <a:lnTo>
                    <a:pt x="2717572" y="3150704"/>
                  </a:lnTo>
                  <a:lnTo>
                    <a:pt x="2721573" y="3149648"/>
                  </a:lnTo>
                  <a:lnTo>
                    <a:pt x="2723807" y="3146260"/>
                  </a:lnTo>
                  <a:lnTo>
                    <a:pt x="2726183" y="3142540"/>
                  </a:lnTo>
                  <a:lnTo>
                    <a:pt x="2724937" y="3138062"/>
                  </a:lnTo>
                  <a:lnTo>
                    <a:pt x="2721215" y="3135686"/>
                  </a:lnTo>
                  <a:lnTo>
                    <a:pt x="2716493" y="3132882"/>
                  </a:lnTo>
                  <a:lnTo>
                    <a:pt x="2712771" y="3130505"/>
                  </a:lnTo>
                  <a:close/>
                </a:path>
                <a:path w="17756505" h="10017125">
                  <a:moveTo>
                    <a:pt x="14771577" y="8260584"/>
                  </a:moveTo>
                  <a:lnTo>
                    <a:pt x="14766575" y="8261212"/>
                  </a:lnTo>
                  <a:lnTo>
                    <a:pt x="14764007" y="8264457"/>
                  </a:lnTo>
                  <a:lnTo>
                    <a:pt x="14761105" y="8267559"/>
                  </a:lnTo>
                  <a:lnTo>
                    <a:pt x="14761733" y="8272562"/>
                  </a:lnTo>
                  <a:lnTo>
                    <a:pt x="14769417" y="8278601"/>
                  </a:lnTo>
                  <a:lnTo>
                    <a:pt x="14771420" y="8279456"/>
                  </a:lnTo>
                  <a:lnTo>
                    <a:pt x="14771278" y="8279790"/>
                  </a:lnTo>
                  <a:lnTo>
                    <a:pt x="14774282" y="8281071"/>
                  </a:lnTo>
                  <a:lnTo>
                    <a:pt x="14777805" y="8280207"/>
                  </a:lnTo>
                  <a:lnTo>
                    <a:pt x="14780088" y="8277629"/>
                  </a:lnTo>
                  <a:lnTo>
                    <a:pt x="14782990" y="8274527"/>
                  </a:lnTo>
                  <a:lnTo>
                    <a:pt x="14782364" y="8269525"/>
                  </a:lnTo>
                  <a:lnTo>
                    <a:pt x="14774681" y="8263485"/>
                  </a:lnTo>
                  <a:lnTo>
                    <a:pt x="14771577" y="8260584"/>
                  </a:lnTo>
                  <a:close/>
                </a:path>
                <a:path w="17756505" h="10017125">
                  <a:moveTo>
                    <a:pt x="2636970" y="3084362"/>
                  </a:moveTo>
                  <a:lnTo>
                    <a:pt x="2632158" y="3085465"/>
                  </a:lnTo>
                  <a:lnTo>
                    <a:pt x="2629782" y="3089186"/>
                  </a:lnTo>
                  <a:lnTo>
                    <a:pt x="2627548" y="3092573"/>
                  </a:lnTo>
                  <a:lnTo>
                    <a:pt x="2628652" y="3097386"/>
                  </a:lnTo>
                  <a:lnTo>
                    <a:pt x="2632373" y="3099761"/>
                  </a:lnTo>
                  <a:lnTo>
                    <a:pt x="2637096" y="3102565"/>
                  </a:lnTo>
                  <a:lnTo>
                    <a:pt x="2641436" y="3104416"/>
                  </a:lnTo>
                  <a:lnTo>
                    <a:pt x="2645437" y="3103361"/>
                  </a:lnTo>
                  <a:lnTo>
                    <a:pt x="2649905" y="3096586"/>
                  </a:lnTo>
                  <a:lnTo>
                    <a:pt x="2648801" y="3091775"/>
                  </a:lnTo>
                  <a:lnTo>
                    <a:pt x="2645080" y="3089398"/>
                  </a:lnTo>
                  <a:lnTo>
                    <a:pt x="2640357" y="3086595"/>
                  </a:lnTo>
                  <a:lnTo>
                    <a:pt x="2636970" y="3084362"/>
                  </a:lnTo>
                  <a:close/>
                </a:path>
                <a:path w="17756505" h="10017125">
                  <a:moveTo>
                    <a:pt x="9816330" y="6137369"/>
                  </a:moveTo>
                  <a:lnTo>
                    <a:pt x="9802554" y="6135439"/>
                  </a:lnTo>
                  <a:lnTo>
                    <a:pt x="9798509" y="6138448"/>
                  </a:lnTo>
                  <a:lnTo>
                    <a:pt x="9797945" y="6142547"/>
                  </a:lnTo>
                  <a:lnTo>
                    <a:pt x="9797522" y="6146313"/>
                  </a:lnTo>
                  <a:lnTo>
                    <a:pt x="9799672" y="6149597"/>
                  </a:lnTo>
                  <a:lnTo>
                    <a:pt x="9802676" y="6150879"/>
                  </a:lnTo>
                  <a:lnTo>
                    <a:pt x="9802818" y="6150545"/>
                  </a:lnTo>
                  <a:lnTo>
                    <a:pt x="9804489" y="6151257"/>
                  </a:lnTo>
                  <a:lnTo>
                    <a:pt x="9814165" y="6152623"/>
                  </a:lnTo>
                  <a:lnTo>
                    <a:pt x="9818209" y="6149614"/>
                  </a:lnTo>
                  <a:lnTo>
                    <a:pt x="9819340" y="6141415"/>
                  </a:lnTo>
                  <a:lnTo>
                    <a:pt x="9816330" y="6137369"/>
                  </a:lnTo>
                  <a:close/>
                </a:path>
                <a:path w="17756505" h="10017125">
                  <a:moveTo>
                    <a:pt x="2561595" y="3037215"/>
                  </a:moveTo>
                  <a:lnTo>
                    <a:pt x="2556783" y="3038319"/>
                  </a:lnTo>
                  <a:lnTo>
                    <a:pt x="2554407" y="3042040"/>
                  </a:lnTo>
                  <a:lnTo>
                    <a:pt x="2553025" y="3044607"/>
                  </a:lnTo>
                  <a:lnTo>
                    <a:pt x="2552507" y="3045570"/>
                  </a:lnTo>
                  <a:lnTo>
                    <a:pt x="2553277" y="3050239"/>
                  </a:lnTo>
                  <a:lnTo>
                    <a:pt x="2556999" y="3052615"/>
                  </a:lnTo>
                  <a:lnTo>
                    <a:pt x="2561721" y="3055419"/>
                  </a:lnTo>
                  <a:lnTo>
                    <a:pt x="2566061" y="3057270"/>
                  </a:lnTo>
                  <a:lnTo>
                    <a:pt x="2570205" y="3055881"/>
                  </a:lnTo>
                  <a:lnTo>
                    <a:pt x="2572296" y="3052828"/>
                  </a:lnTo>
                  <a:lnTo>
                    <a:pt x="2574530" y="3049440"/>
                  </a:lnTo>
                  <a:lnTo>
                    <a:pt x="2573426" y="3044629"/>
                  </a:lnTo>
                  <a:lnTo>
                    <a:pt x="2569704" y="3042252"/>
                  </a:lnTo>
                  <a:lnTo>
                    <a:pt x="2564982" y="3039449"/>
                  </a:lnTo>
                  <a:lnTo>
                    <a:pt x="2561595" y="3037215"/>
                  </a:lnTo>
                  <a:close/>
                </a:path>
                <a:path w="17756505" h="10017125">
                  <a:moveTo>
                    <a:pt x="14702955" y="8204086"/>
                  </a:moveTo>
                  <a:lnTo>
                    <a:pt x="14697952" y="8204714"/>
                  </a:lnTo>
                  <a:lnTo>
                    <a:pt x="14695383" y="8207959"/>
                  </a:lnTo>
                  <a:lnTo>
                    <a:pt x="14692482" y="8211061"/>
                  </a:lnTo>
                  <a:lnTo>
                    <a:pt x="14693110" y="8216065"/>
                  </a:lnTo>
                  <a:lnTo>
                    <a:pt x="14700792" y="8222103"/>
                  </a:lnTo>
                  <a:lnTo>
                    <a:pt x="14702796" y="8222957"/>
                  </a:lnTo>
                  <a:lnTo>
                    <a:pt x="14702653" y="8223292"/>
                  </a:lnTo>
                  <a:lnTo>
                    <a:pt x="14705657" y="8224573"/>
                  </a:lnTo>
                  <a:lnTo>
                    <a:pt x="14709183" y="8223709"/>
                  </a:lnTo>
                  <a:lnTo>
                    <a:pt x="14711466" y="8221132"/>
                  </a:lnTo>
                  <a:lnTo>
                    <a:pt x="14714367" y="8218029"/>
                  </a:lnTo>
                  <a:lnTo>
                    <a:pt x="14713738" y="8213027"/>
                  </a:lnTo>
                  <a:lnTo>
                    <a:pt x="14706057" y="8206988"/>
                  </a:lnTo>
                  <a:lnTo>
                    <a:pt x="14702955" y="8204086"/>
                  </a:lnTo>
                  <a:close/>
                </a:path>
                <a:path w="17756505" h="10017125">
                  <a:moveTo>
                    <a:pt x="2486220" y="2990069"/>
                  </a:moveTo>
                  <a:lnTo>
                    <a:pt x="2481551" y="2990839"/>
                  </a:lnTo>
                  <a:lnTo>
                    <a:pt x="2479570" y="2993940"/>
                  </a:lnTo>
                  <a:lnTo>
                    <a:pt x="2479175" y="2994560"/>
                  </a:lnTo>
                  <a:lnTo>
                    <a:pt x="2477620" y="2997448"/>
                  </a:lnTo>
                  <a:lnTo>
                    <a:pt x="2477274" y="2998090"/>
                  </a:lnTo>
                  <a:lnTo>
                    <a:pt x="2478045" y="3002759"/>
                  </a:lnTo>
                  <a:lnTo>
                    <a:pt x="2481766" y="3005136"/>
                  </a:lnTo>
                  <a:lnTo>
                    <a:pt x="2486346" y="3008273"/>
                  </a:lnTo>
                  <a:lnTo>
                    <a:pt x="2490686" y="3010124"/>
                  </a:lnTo>
                  <a:lnTo>
                    <a:pt x="2494829" y="3008735"/>
                  </a:lnTo>
                  <a:lnTo>
                    <a:pt x="2496921" y="3005682"/>
                  </a:lnTo>
                  <a:lnTo>
                    <a:pt x="2498476" y="3002793"/>
                  </a:lnTo>
                  <a:lnTo>
                    <a:pt x="2498822" y="3002152"/>
                  </a:lnTo>
                  <a:lnTo>
                    <a:pt x="2498051" y="2997483"/>
                  </a:lnTo>
                  <a:lnTo>
                    <a:pt x="2494330" y="2995107"/>
                  </a:lnTo>
                  <a:lnTo>
                    <a:pt x="2489750" y="2991969"/>
                  </a:lnTo>
                  <a:lnTo>
                    <a:pt x="2486220" y="2990069"/>
                  </a:lnTo>
                  <a:close/>
                </a:path>
                <a:path w="17756505" h="10017125">
                  <a:moveTo>
                    <a:pt x="9904609" y="6150563"/>
                  </a:moveTo>
                  <a:lnTo>
                    <a:pt x="9890835" y="6148633"/>
                  </a:lnTo>
                  <a:lnTo>
                    <a:pt x="9886789" y="6151642"/>
                  </a:lnTo>
                  <a:lnTo>
                    <a:pt x="9886224" y="6155742"/>
                  </a:lnTo>
                  <a:lnTo>
                    <a:pt x="9885468" y="6159364"/>
                  </a:lnTo>
                  <a:lnTo>
                    <a:pt x="9887617" y="6162648"/>
                  </a:lnTo>
                  <a:lnTo>
                    <a:pt x="9890621" y="6163930"/>
                  </a:lnTo>
                  <a:lnTo>
                    <a:pt x="9890764" y="6163596"/>
                  </a:lnTo>
                  <a:lnTo>
                    <a:pt x="9892767" y="6164451"/>
                  </a:lnTo>
                  <a:lnTo>
                    <a:pt x="9902444" y="6165817"/>
                  </a:lnTo>
                  <a:lnTo>
                    <a:pt x="9906490" y="6162807"/>
                  </a:lnTo>
                  <a:lnTo>
                    <a:pt x="9907619" y="6154609"/>
                  </a:lnTo>
                  <a:lnTo>
                    <a:pt x="9904609" y="6150563"/>
                  </a:lnTo>
                  <a:close/>
                </a:path>
                <a:path w="17756505" h="10017125">
                  <a:moveTo>
                    <a:pt x="2411272" y="2941921"/>
                  </a:moveTo>
                  <a:lnTo>
                    <a:pt x="2406603" y="2942692"/>
                  </a:lnTo>
                  <a:lnTo>
                    <a:pt x="2404425" y="2946103"/>
                  </a:lnTo>
                  <a:lnTo>
                    <a:pt x="2402196" y="2949492"/>
                  </a:lnTo>
                  <a:lnTo>
                    <a:pt x="2401992" y="2949800"/>
                  </a:lnTo>
                  <a:lnTo>
                    <a:pt x="2402763" y="2954469"/>
                  </a:lnTo>
                  <a:lnTo>
                    <a:pt x="2406484" y="2956846"/>
                  </a:lnTo>
                  <a:lnTo>
                    <a:pt x="2411065" y="2959983"/>
                  </a:lnTo>
                  <a:lnTo>
                    <a:pt x="2412400" y="2960552"/>
                  </a:lnTo>
                  <a:lnTo>
                    <a:pt x="2411923" y="2960744"/>
                  </a:lnTo>
                  <a:lnTo>
                    <a:pt x="2415262" y="2962168"/>
                  </a:lnTo>
                  <a:lnTo>
                    <a:pt x="2419405" y="2960779"/>
                  </a:lnTo>
                  <a:lnTo>
                    <a:pt x="2421287" y="2958031"/>
                  </a:lnTo>
                  <a:lnTo>
                    <a:pt x="2423528" y="2954646"/>
                  </a:lnTo>
                  <a:lnTo>
                    <a:pt x="2423731" y="2954338"/>
                  </a:lnTo>
                  <a:lnTo>
                    <a:pt x="2422961" y="2949669"/>
                  </a:lnTo>
                  <a:lnTo>
                    <a:pt x="2419240" y="2947293"/>
                  </a:lnTo>
                  <a:lnTo>
                    <a:pt x="2414660" y="2944155"/>
                  </a:lnTo>
                  <a:lnTo>
                    <a:pt x="2411272" y="2941921"/>
                  </a:lnTo>
                  <a:close/>
                </a:path>
                <a:path w="17756505" h="10017125">
                  <a:moveTo>
                    <a:pt x="14634329" y="8147588"/>
                  </a:moveTo>
                  <a:lnTo>
                    <a:pt x="14629327" y="8148216"/>
                  </a:lnTo>
                  <a:lnTo>
                    <a:pt x="14626759" y="8151461"/>
                  </a:lnTo>
                  <a:lnTo>
                    <a:pt x="14623857" y="8154563"/>
                  </a:lnTo>
                  <a:lnTo>
                    <a:pt x="14624486" y="8159566"/>
                  </a:lnTo>
                  <a:lnTo>
                    <a:pt x="14632169" y="8165605"/>
                  </a:lnTo>
                  <a:lnTo>
                    <a:pt x="14634172" y="8166460"/>
                  </a:lnTo>
                  <a:lnTo>
                    <a:pt x="14634030" y="8166794"/>
                  </a:lnTo>
                  <a:lnTo>
                    <a:pt x="14637033" y="8168075"/>
                  </a:lnTo>
                  <a:lnTo>
                    <a:pt x="14640559" y="8167212"/>
                  </a:lnTo>
                  <a:lnTo>
                    <a:pt x="14642842" y="8164634"/>
                  </a:lnTo>
                  <a:lnTo>
                    <a:pt x="14645745" y="8161532"/>
                  </a:lnTo>
                  <a:lnTo>
                    <a:pt x="14645116" y="8156529"/>
                  </a:lnTo>
                  <a:lnTo>
                    <a:pt x="14637433" y="8150490"/>
                  </a:lnTo>
                  <a:lnTo>
                    <a:pt x="14634329" y="8147588"/>
                  </a:lnTo>
                  <a:close/>
                </a:path>
                <a:path w="17756505" h="10017125">
                  <a:moveTo>
                    <a:pt x="9992507" y="6162805"/>
                  </a:moveTo>
                  <a:lnTo>
                    <a:pt x="9982830" y="6161439"/>
                  </a:lnTo>
                  <a:lnTo>
                    <a:pt x="9978397" y="6160732"/>
                  </a:lnTo>
                  <a:lnTo>
                    <a:pt x="9974685" y="6163883"/>
                  </a:lnTo>
                  <a:lnTo>
                    <a:pt x="9974120" y="6167983"/>
                  </a:lnTo>
                  <a:lnTo>
                    <a:pt x="9973575" y="6170906"/>
                  </a:lnTo>
                  <a:lnTo>
                    <a:pt x="9973507" y="6171272"/>
                  </a:lnTo>
                  <a:lnTo>
                    <a:pt x="9975657" y="6174557"/>
                  </a:lnTo>
                  <a:lnTo>
                    <a:pt x="9980665" y="6176693"/>
                  </a:lnTo>
                  <a:lnTo>
                    <a:pt x="9986241" y="6177494"/>
                  </a:lnTo>
                  <a:lnTo>
                    <a:pt x="9990674" y="6178200"/>
                  </a:lnTo>
                  <a:lnTo>
                    <a:pt x="9994385" y="6175048"/>
                  </a:lnTo>
                  <a:lnTo>
                    <a:pt x="9994951" y="6170949"/>
                  </a:lnTo>
                  <a:lnTo>
                    <a:pt x="9995599" y="6166885"/>
                  </a:lnTo>
                  <a:lnTo>
                    <a:pt x="9995658" y="6166516"/>
                  </a:lnTo>
                  <a:lnTo>
                    <a:pt x="9992507" y="6162805"/>
                  </a:lnTo>
                  <a:close/>
                </a:path>
                <a:path w="17756505" h="10017125">
                  <a:moveTo>
                    <a:pt x="2336943" y="2893248"/>
                  </a:moveTo>
                  <a:lnTo>
                    <a:pt x="2332274" y="2894019"/>
                  </a:lnTo>
                  <a:lnTo>
                    <a:pt x="2327719" y="2901151"/>
                  </a:lnTo>
                  <a:lnTo>
                    <a:pt x="2327521" y="2901461"/>
                  </a:lnTo>
                  <a:lnTo>
                    <a:pt x="2328291" y="2906130"/>
                  </a:lnTo>
                  <a:lnTo>
                    <a:pt x="2332012" y="2908506"/>
                  </a:lnTo>
                  <a:lnTo>
                    <a:pt x="2336593" y="2911644"/>
                  </a:lnTo>
                  <a:lnTo>
                    <a:pt x="2337928" y="2912213"/>
                  </a:lnTo>
                  <a:lnTo>
                    <a:pt x="2337786" y="2912547"/>
                  </a:lnTo>
                  <a:lnTo>
                    <a:pt x="2341124" y="2913971"/>
                  </a:lnTo>
                  <a:lnTo>
                    <a:pt x="2345268" y="2912582"/>
                  </a:lnTo>
                  <a:lnTo>
                    <a:pt x="2347150" y="2909834"/>
                  </a:lnTo>
                  <a:lnTo>
                    <a:pt x="2349736" y="2905808"/>
                  </a:lnTo>
                  <a:lnTo>
                    <a:pt x="2348966" y="2901139"/>
                  </a:lnTo>
                  <a:lnTo>
                    <a:pt x="2345245" y="2898762"/>
                  </a:lnTo>
                  <a:lnTo>
                    <a:pt x="2340664" y="2895625"/>
                  </a:lnTo>
                  <a:lnTo>
                    <a:pt x="2336943" y="2893248"/>
                  </a:lnTo>
                  <a:close/>
                </a:path>
                <a:path w="17756505" h="10017125">
                  <a:moveTo>
                    <a:pt x="2262280" y="2844433"/>
                  </a:moveTo>
                  <a:lnTo>
                    <a:pt x="2257611" y="2845204"/>
                  </a:lnTo>
                  <a:lnTo>
                    <a:pt x="2253056" y="2852336"/>
                  </a:lnTo>
                  <a:lnTo>
                    <a:pt x="2252858" y="2852646"/>
                  </a:lnTo>
                  <a:lnTo>
                    <a:pt x="2253629" y="2857315"/>
                  </a:lnTo>
                  <a:lnTo>
                    <a:pt x="2257350" y="2859691"/>
                  </a:lnTo>
                  <a:lnTo>
                    <a:pt x="2261930" y="2862829"/>
                  </a:lnTo>
                  <a:lnTo>
                    <a:pt x="2266603" y="2864823"/>
                  </a:lnTo>
                  <a:lnTo>
                    <a:pt x="2270605" y="2863767"/>
                  </a:lnTo>
                  <a:lnTo>
                    <a:pt x="2272487" y="2861019"/>
                  </a:lnTo>
                  <a:lnTo>
                    <a:pt x="2275073" y="2856993"/>
                  </a:lnTo>
                  <a:lnTo>
                    <a:pt x="2274303" y="2852324"/>
                  </a:lnTo>
                  <a:lnTo>
                    <a:pt x="2270582" y="2849948"/>
                  </a:lnTo>
                  <a:lnTo>
                    <a:pt x="2266001" y="2846809"/>
                  </a:lnTo>
                  <a:lnTo>
                    <a:pt x="2262280" y="2844433"/>
                  </a:lnTo>
                  <a:close/>
                </a:path>
                <a:path w="17756505" h="10017125">
                  <a:moveTo>
                    <a:pt x="14565992" y="8090423"/>
                  </a:moveTo>
                  <a:lnTo>
                    <a:pt x="14560988" y="8091051"/>
                  </a:lnTo>
                  <a:lnTo>
                    <a:pt x="14558420" y="8094295"/>
                  </a:lnTo>
                  <a:lnTo>
                    <a:pt x="14555520" y="8097398"/>
                  </a:lnTo>
                  <a:lnTo>
                    <a:pt x="14556148" y="8102401"/>
                  </a:lnTo>
                  <a:lnTo>
                    <a:pt x="14563829" y="8108440"/>
                  </a:lnTo>
                  <a:lnTo>
                    <a:pt x="14565832" y="8109294"/>
                  </a:lnTo>
                  <a:lnTo>
                    <a:pt x="14565690" y="8109628"/>
                  </a:lnTo>
                  <a:lnTo>
                    <a:pt x="14568694" y="8110909"/>
                  </a:lnTo>
                  <a:lnTo>
                    <a:pt x="14572219" y="8110046"/>
                  </a:lnTo>
                  <a:lnTo>
                    <a:pt x="14574503" y="8107469"/>
                  </a:lnTo>
                  <a:lnTo>
                    <a:pt x="14577403" y="8104366"/>
                  </a:lnTo>
                  <a:lnTo>
                    <a:pt x="14576775" y="8099363"/>
                  </a:lnTo>
                  <a:lnTo>
                    <a:pt x="14569094" y="8093324"/>
                  </a:lnTo>
                  <a:lnTo>
                    <a:pt x="14565992" y="8090423"/>
                  </a:lnTo>
                  <a:close/>
                </a:path>
                <a:path w="17756505" h="10017125">
                  <a:moveTo>
                    <a:pt x="10080497" y="6173903"/>
                  </a:moveTo>
                  <a:lnTo>
                    <a:pt x="10066721" y="6171971"/>
                  </a:lnTo>
                  <a:lnTo>
                    <a:pt x="10063010" y="6175124"/>
                  </a:lnTo>
                  <a:lnTo>
                    <a:pt x="10062445" y="6179223"/>
                  </a:lnTo>
                  <a:lnTo>
                    <a:pt x="10061831" y="6182512"/>
                  </a:lnTo>
                  <a:lnTo>
                    <a:pt x="10063981" y="6185797"/>
                  </a:lnTo>
                  <a:lnTo>
                    <a:pt x="10066985" y="6187078"/>
                  </a:lnTo>
                  <a:lnTo>
                    <a:pt x="10067127" y="6186744"/>
                  </a:lnTo>
                  <a:lnTo>
                    <a:pt x="10069131" y="6187599"/>
                  </a:lnTo>
                  <a:lnTo>
                    <a:pt x="10078807" y="6188965"/>
                  </a:lnTo>
                  <a:lnTo>
                    <a:pt x="10082519" y="6185812"/>
                  </a:lnTo>
                  <a:lnTo>
                    <a:pt x="10083597" y="6177986"/>
                  </a:lnTo>
                  <a:lnTo>
                    <a:pt x="10083648" y="6177614"/>
                  </a:lnTo>
                  <a:lnTo>
                    <a:pt x="10080497" y="6173903"/>
                  </a:lnTo>
                  <a:close/>
                </a:path>
                <a:path w="17756505" h="10017125">
                  <a:moveTo>
                    <a:pt x="2188712" y="2794901"/>
                  </a:moveTo>
                  <a:lnTo>
                    <a:pt x="2184043" y="2795671"/>
                  </a:lnTo>
                  <a:lnTo>
                    <a:pt x="2179488" y="2802804"/>
                  </a:lnTo>
                  <a:lnTo>
                    <a:pt x="2179290" y="2803114"/>
                  </a:lnTo>
                  <a:lnTo>
                    <a:pt x="2180061" y="2807783"/>
                  </a:lnTo>
                  <a:lnTo>
                    <a:pt x="2183782" y="2810159"/>
                  </a:lnTo>
                  <a:lnTo>
                    <a:pt x="2188362" y="2813297"/>
                  </a:lnTo>
                  <a:lnTo>
                    <a:pt x="2193036" y="2815291"/>
                  </a:lnTo>
                  <a:lnTo>
                    <a:pt x="2197037" y="2814235"/>
                  </a:lnTo>
                  <a:lnTo>
                    <a:pt x="2198919" y="2811487"/>
                  </a:lnTo>
                  <a:lnTo>
                    <a:pt x="2201505" y="2807460"/>
                  </a:lnTo>
                  <a:lnTo>
                    <a:pt x="2200735" y="2802791"/>
                  </a:lnTo>
                  <a:lnTo>
                    <a:pt x="2197014" y="2800415"/>
                  </a:lnTo>
                  <a:lnTo>
                    <a:pt x="2192433" y="2797278"/>
                  </a:lnTo>
                  <a:lnTo>
                    <a:pt x="2188712" y="2794901"/>
                  </a:lnTo>
                  <a:close/>
                </a:path>
                <a:path w="17756505" h="10017125">
                  <a:moveTo>
                    <a:pt x="14498128" y="8033066"/>
                  </a:moveTo>
                  <a:lnTo>
                    <a:pt x="14493267" y="8033359"/>
                  </a:lnTo>
                  <a:lnTo>
                    <a:pt x="14490699" y="8036604"/>
                  </a:lnTo>
                  <a:lnTo>
                    <a:pt x="14487655" y="8040041"/>
                  </a:lnTo>
                  <a:lnTo>
                    <a:pt x="14488283" y="8045043"/>
                  </a:lnTo>
                  <a:lnTo>
                    <a:pt x="14491529" y="8047612"/>
                  </a:lnTo>
                  <a:lnTo>
                    <a:pt x="14495825" y="8051417"/>
                  </a:lnTo>
                  <a:lnTo>
                    <a:pt x="14501167" y="8053695"/>
                  </a:lnTo>
                  <a:lnTo>
                    <a:pt x="14504690" y="8052831"/>
                  </a:lnTo>
                  <a:lnTo>
                    <a:pt x="14506973" y="8050254"/>
                  </a:lnTo>
                  <a:lnTo>
                    <a:pt x="14509875" y="8047151"/>
                  </a:lnTo>
                  <a:lnTo>
                    <a:pt x="14509248" y="8042149"/>
                  </a:lnTo>
                  <a:lnTo>
                    <a:pt x="14506003" y="8039581"/>
                  </a:lnTo>
                  <a:lnTo>
                    <a:pt x="14501707" y="8035775"/>
                  </a:lnTo>
                  <a:lnTo>
                    <a:pt x="14498128" y="8033066"/>
                  </a:lnTo>
                  <a:close/>
                </a:path>
                <a:path w="17756505" h="10017125">
                  <a:moveTo>
                    <a:pt x="10168914" y="6183998"/>
                  </a:moveTo>
                  <a:lnTo>
                    <a:pt x="10155139" y="6182068"/>
                  </a:lnTo>
                  <a:lnTo>
                    <a:pt x="10151427" y="6185219"/>
                  </a:lnTo>
                  <a:lnTo>
                    <a:pt x="10150862" y="6189319"/>
                  </a:lnTo>
                  <a:lnTo>
                    <a:pt x="10150249" y="6192608"/>
                  </a:lnTo>
                  <a:lnTo>
                    <a:pt x="10152398" y="6195892"/>
                  </a:lnTo>
                  <a:lnTo>
                    <a:pt x="10155402" y="6197174"/>
                  </a:lnTo>
                  <a:lnTo>
                    <a:pt x="10155544" y="6196840"/>
                  </a:lnTo>
                  <a:lnTo>
                    <a:pt x="10157548" y="6197694"/>
                  </a:lnTo>
                  <a:lnTo>
                    <a:pt x="10167223" y="6199060"/>
                  </a:lnTo>
                  <a:lnTo>
                    <a:pt x="10170936" y="6195908"/>
                  </a:lnTo>
                  <a:lnTo>
                    <a:pt x="10172015" y="6188082"/>
                  </a:lnTo>
                  <a:lnTo>
                    <a:pt x="10172066" y="6187710"/>
                  </a:lnTo>
                  <a:lnTo>
                    <a:pt x="10168914" y="6183998"/>
                  </a:lnTo>
                  <a:close/>
                </a:path>
                <a:path w="17756505" h="10017125">
                  <a:moveTo>
                    <a:pt x="2115429" y="2744702"/>
                  </a:moveTo>
                  <a:lnTo>
                    <a:pt x="2110284" y="2745664"/>
                  </a:lnTo>
                  <a:lnTo>
                    <a:pt x="2105815" y="2752439"/>
                  </a:lnTo>
                  <a:lnTo>
                    <a:pt x="2106777" y="2757583"/>
                  </a:lnTo>
                  <a:lnTo>
                    <a:pt x="2110164" y="2759817"/>
                  </a:lnTo>
                  <a:lnTo>
                    <a:pt x="2114744" y="2762955"/>
                  </a:lnTo>
                  <a:lnTo>
                    <a:pt x="2119418" y="2764949"/>
                  </a:lnTo>
                  <a:lnTo>
                    <a:pt x="2123420" y="2763893"/>
                  </a:lnTo>
                  <a:lnTo>
                    <a:pt x="2125511" y="2760840"/>
                  </a:lnTo>
                  <a:lnTo>
                    <a:pt x="2127745" y="2757452"/>
                  </a:lnTo>
                  <a:lnTo>
                    <a:pt x="2126783" y="2752307"/>
                  </a:lnTo>
                  <a:lnTo>
                    <a:pt x="2123396" y="2750073"/>
                  </a:lnTo>
                  <a:lnTo>
                    <a:pt x="2118816" y="2746936"/>
                  </a:lnTo>
                  <a:lnTo>
                    <a:pt x="2115429" y="2744702"/>
                  </a:lnTo>
                  <a:close/>
                </a:path>
                <a:path w="17756505" h="10017125">
                  <a:moveTo>
                    <a:pt x="2042764" y="2693977"/>
                  </a:moveTo>
                  <a:lnTo>
                    <a:pt x="2037619" y="2694939"/>
                  </a:lnTo>
                  <a:lnTo>
                    <a:pt x="2035385" y="2698326"/>
                  </a:lnTo>
                  <a:lnTo>
                    <a:pt x="2032817" y="2701571"/>
                  </a:lnTo>
                  <a:lnTo>
                    <a:pt x="2033779" y="2706716"/>
                  </a:lnTo>
                  <a:lnTo>
                    <a:pt x="2037166" y="2708950"/>
                  </a:lnTo>
                  <a:lnTo>
                    <a:pt x="2041746" y="2712087"/>
                  </a:lnTo>
                  <a:lnTo>
                    <a:pt x="2043082" y="2712657"/>
                  </a:lnTo>
                  <a:lnTo>
                    <a:pt x="2042940" y="2712991"/>
                  </a:lnTo>
                  <a:lnTo>
                    <a:pt x="2046278" y="2714415"/>
                  </a:lnTo>
                  <a:lnTo>
                    <a:pt x="2050279" y="2713360"/>
                  </a:lnTo>
                  <a:lnTo>
                    <a:pt x="2052370" y="2710306"/>
                  </a:lnTo>
                  <a:lnTo>
                    <a:pt x="2054938" y="2707061"/>
                  </a:lnTo>
                  <a:lnTo>
                    <a:pt x="2053976" y="2701916"/>
                  </a:lnTo>
                  <a:lnTo>
                    <a:pt x="2050589" y="2699682"/>
                  </a:lnTo>
                  <a:lnTo>
                    <a:pt x="2046009" y="2696545"/>
                  </a:lnTo>
                  <a:lnTo>
                    <a:pt x="2042764" y="2693977"/>
                  </a:lnTo>
                  <a:close/>
                </a:path>
                <a:path w="17756505" h="10017125">
                  <a:moveTo>
                    <a:pt x="14429932" y="7975567"/>
                  </a:moveTo>
                  <a:lnTo>
                    <a:pt x="14425071" y="7975860"/>
                  </a:lnTo>
                  <a:lnTo>
                    <a:pt x="14422504" y="7979106"/>
                  </a:lnTo>
                  <a:lnTo>
                    <a:pt x="14419794" y="7982684"/>
                  </a:lnTo>
                  <a:lnTo>
                    <a:pt x="14420088" y="7987545"/>
                  </a:lnTo>
                  <a:lnTo>
                    <a:pt x="14423333" y="7990112"/>
                  </a:lnTo>
                  <a:lnTo>
                    <a:pt x="14427627" y="7993916"/>
                  </a:lnTo>
                  <a:lnTo>
                    <a:pt x="14429630" y="7994771"/>
                  </a:lnTo>
                  <a:lnTo>
                    <a:pt x="14429822" y="7995248"/>
                  </a:lnTo>
                  <a:lnTo>
                    <a:pt x="14432826" y="7996529"/>
                  </a:lnTo>
                  <a:lnTo>
                    <a:pt x="14436351" y="7995665"/>
                  </a:lnTo>
                  <a:lnTo>
                    <a:pt x="14438635" y="7993088"/>
                  </a:lnTo>
                  <a:lnTo>
                    <a:pt x="14441345" y="7989509"/>
                  </a:lnTo>
                  <a:lnTo>
                    <a:pt x="14441050" y="7984649"/>
                  </a:lnTo>
                  <a:lnTo>
                    <a:pt x="14437806" y="7982081"/>
                  </a:lnTo>
                  <a:lnTo>
                    <a:pt x="14433512" y="7978277"/>
                  </a:lnTo>
                  <a:lnTo>
                    <a:pt x="14429932" y="7975567"/>
                  </a:lnTo>
                  <a:close/>
                </a:path>
                <a:path w="17756505" h="10017125">
                  <a:moveTo>
                    <a:pt x="10257424" y="6192950"/>
                  </a:moveTo>
                  <a:lnTo>
                    <a:pt x="10253325" y="6192385"/>
                  </a:lnTo>
                  <a:lnTo>
                    <a:pt x="10247606" y="6191918"/>
                  </a:lnTo>
                  <a:lnTo>
                    <a:pt x="10243365" y="6191687"/>
                  </a:lnTo>
                  <a:lnTo>
                    <a:pt x="10239653" y="6194840"/>
                  </a:lnTo>
                  <a:lnTo>
                    <a:pt x="10239088" y="6198938"/>
                  </a:lnTo>
                  <a:lnTo>
                    <a:pt x="10238808" y="6202370"/>
                  </a:lnTo>
                  <a:lnTo>
                    <a:pt x="10240623" y="6205512"/>
                  </a:lnTo>
                  <a:lnTo>
                    <a:pt x="10243628" y="6206794"/>
                  </a:lnTo>
                  <a:lnTo>
                    <a:pt x="10244105" y="6206602"/>
                  </a:lnTo>
                  <a:lnTo>
                    <a:pt x="10246108" y="6207457"/>
                  </a:lnTo>
                  <a:lnTo>
                    <a:pt x="10251826" y="6207923"/>
                  </a:lnTo>
                  <a:lnTo>
                    <a:pt x="10256068" y="6208155"/>
                  </a:lnTo>
                  <a:lnTo>
                    <a:pt x="10259781" y="6205003"/>
                  </a:lnTo>
                  <a:lnTo>
                    <a:pt x="10260345" y="6200904"/>
                  </a:lnTo>
                  <a:lnTo>
                    <a:pt x="10260576" y="6196662"/>
                  </a:lnTo>
                  <a:lnTo>
                    <a:pt x="10257424" y="6192950"/>
                  </a:lnTo>
                  <a:close/>
                </a:path>
                <a:path w="17756505" h="10017125">
                  <a:moveTo>
                    <a:pt x="1969908" y="2642776"/>
                  </a:moveTo>
                  <a:lnTo>
                    <a:pt x="1965097" y="2643880"/>
                  </a:lnTo>
                  <a:lnTo>
                    <a:pt x="1959961" y="2650369"/>
                  </a:lnTo>
                  <a:lnTo>
                    <a:pt x="1961065" y="2655181"/>
                  </a:lnTo>
                  <a:lnTo>
                    <a:pt x="1964310" y="2657749"/>
                  </a:lnTo>
                  <a:lnTo>
                    <a:pt x="1968891" y="2660886"/>
                  </a:lnTo>
                  <a:lnTo>
                    <a:pt x="1970560" y="2661598"/>
                  </a:lnTo>
                  <a:lnTo>
                    <a:pt x="1970083" y="2661790"/>
                  </a:lnTo>
                  <a:lnTo>
                    <a:pt x="1973421" y="2663214"/>
                  </a:lnTo>
                  <a:lnTo>
                    <a:pt x="1977423" y="2662159"/>
                  </a:lnTo>
                  <a:lnTo>
                    <a:pt x="1979514" y="2659105"/>
                  </a:lnTo>
                  <a:lnTo>
                    <a:pt x="1982083" y="2655860"/>
                  </a:lnTo>
                  <a:lnTo>
                    <a:pt x="1980978" y="2651049"/>
                  </a:lnTo>
                  <a:lnTo>
                    <a:pt x="1977733" y="2648481"/>
                  </a:lnTo>
                  <a:lnTo>
                    <a:pt x="1973153" y="2645344"/>
                  </a:lnTo>
                  <a:lnTo>
                    <a:pt x="1969908" y="2642776"/>
                  </a:lnTo>
                  <a:close/>
                </a:path>
                <a:path w="17756505" h="10017125">
                  <a:moveTo>
                    <a:pt x="14362211" y="7917875"/>
                  </a:moveTo>
                  <a:lnTo>
                    <a:pt x="14357684" y="7918312"/>
                  </a:lnTo>
                  <a:lnTo>
                    <a:pt x="14354782" y="7921414"/>
                  </a:lnTo>
                  <a:lnTo>
                    <a:pt x="14352073" y="7924993"/>
                  </a:lnTo>
                  <a:lnTo>
                    <a:pt x="14352510" y="7929519"/>
                  </a:lnTo>
                  <a:lnTo>
                    <a:pt x="14355612" y="7932421"/>
                  </a:lnTo>
                  <a:lnTo>
                    <a:pt x="14359908" y="7936227"/>
                  </a:lnTo>
                  <a:lnTo>
                    <a:pt x="14361910" y="7937081"/>
                  </a:lnTo>
                  <a:lnTo>
                    <a:pt x="14362103" y="7937557"/>
                  </a:lnTo>
                  <a:lnTo>
                    <a:pt x="14365107" y="7938839"/>
                  </a:lnTo>
                  <a:lnTo>
                    <a:pt x="14368630" y="7937974"/>
                  </a:lnTo>
                  <a:lnTo>
                    <a:pt x="14370913" y="7935397"/>
                  </a:lnTo>
                  <a:lnTo>
                    <a:pt x="14373624" y="7931818"/>
                  </a:lnTo>
                  <a:lnTo>
                    <a:pt x="14373189" y="7927293"/>
                  </a:lnTo>
                  <a:lnTo>
                    <a:pt x="14370086" y="7924390"/>
                  </a:lnTo>
                  <a:lnTo>
                    <a:pt x="14365789" y="7920585"/>
                  </a:lnTo>
                  <a:lnTo>
                    <a:pt x="14362211" y="7917875"/>
                  </a:lnTo>
                  <a:close/>
                </a:path>
                <a:path w="17756505" h="10017125">
                  <a:moveTo>
                    <a:pt x="10345886" y="6201092"/>
                  </a:moveTo>
                  <a:lnTo>
                    <a:pt x="10341645" y="6200861"/>
                  </a:lnTo>
                  <a:lnTo>
                    <a:pt x="10335926" y="6200395"/>
                  </a:lnTo>
                  <a:lnTo>
                    <a:pt x="10331684" y="6200164"/>
                  </a:lnTo>
                  <a:lnTo>
                    <a:pt x="10327638" y="6203173"/>
                  </a:lnTo>
                  <a:lnTo>
                    <a:pt x="10327407" y="6207414"/>
                  </a:lnTo>
                  <a:lnTo>
                    <a:pt x="10327126" y="6210846"/>
                  </a:lnTo>
                  <a:lnTo>
                    <a:pt x="10344388" y="6216631"/>
                  </a:lnTo>
                  <a:lnTo>
                    <a:pt x="10348433" y="6213622"/>
                  </a:lnTo>
                  <a:lnTo>
                    <a:pt x="10348895" y="6205138"/>
                  </a:lnTo>
                  <a:lnTo>
                    <a:pt x="10345886" y="6201092"/>
                  </a:lnTo>
                  <a:close/>
                </a:path>
                <a:path w="17756505" h="10017125">
                  <a:moveTo>
                    <a:pt x="1897479" y="2590573"/>
                  </a:moveTo>
                  <a:lnTo>
                    <a:pt x="1892668" y="2591678"/>
                  </a:lnTo>
                  <a:lnTo>
                    <a:pt x="1887532" y="2598168"/>
                  </a:lnTo>
                  <a:lnTo>
                    <a:pt x="1888636" y="2602979"/>
                  </a:lnTo>
                  <a:lnTo>
                    <a:pt x="1891881" y="2605547"/>
                  </a:lnTo>
                  <a:lnTo>
                    <a:pt x="1896461" y="2608684"/>
                  </a:lnTo>
                  <a:lnTo>
                    <a:pt x="1901135" y="2610678"/>
                  </a:lnTo>
                  <a:lnTo>
                    <a:pt x="1904994" y="2609956"/>
                  </a:lnTo>
                  <a:lnTo>
                    <a:pt x="1907085" y="2606902"/>
                  </a:lnTo>
                  <a:lnTo>
                    <a:pt x="1909653" y="2603657"/>
                  </a:lnTo>
                  <a:lnTo>
                    <a:pt x="1908549" y="2598847"/>
                  </a:lnTo>
                  <a:lnTo>
                    <a:pt x="1905304" y="2596279"/>
                  </a:lnTo>
                  <a:lnTo>
                    <a:pt x="1900724" y="2593141"/>
                  </a:lnTo>
                  <a:lnTo>
                    <a:pt x="1897479" y="2590573"/>
                  </a:lnTo>
                  <a:close/>
                </a:path>
                <a:path w="17756505" h="10017125">
                  <a:moveTo>
                    <a:pt x="14294967" y="7859992"/>
                  </a:moveTo>
                  <a:lnTo>
                    <a:pt x="14290441" y="7860430"/>
                  </a:lnTo>
                  <a:lnTo>
                    <a:pt x="14287540" y="7863532"/>
                  </a:lnTo>
                  <a:lnTo>
                    <a:pt x="14284829" y="7867111"/>
                  </a:lnTo>
                  <a:lnTo>
                    <a:pt x="14285265" y="7871637"/>
                  </a:lnTo>
                  <a:lnTo>
                    <a:pt x="14288367" y="7874539"/>
                  </a:lnTo>
                  <a:lnTo>
                    <a:pt x="14292664" y="7878344"/>
                  </a:lnTo>
                  <a:lnTo>
                    <a:pt x="14294666" y="7879198"/>
                  </a:lnTo>
                  <a:lnTo>
                    <a:pt x="14294858" y="7879674"/>
                  </a:lnTo>
                  <a:lnTo>
                    <a:pt x="14297862" y="7880956"/>
                  </a:lnTo>
                  <a:lnTo>
                    <a:pt x="14301387" y="7880093"/>
                  </a:lnTo>
                  <a:lnTo>
                    <a:pt x="14303671" y="7877515"/>
                  </a:lnTo>
                  <a:lnTo>
                    <a:pt x="14306381" y="7873937"/>
                  </a:lnTo>
                  <a:lnTo>
                    <a:pt x="14305945" y="7869410"/>
                  </a:lnTo>
                  <a:lnTo>
                    <a:pt x="14302841" y="7866508"/>
                  </a:lnTo>
                  <a:lnTo>
                    <a:pt x="14298545" y="7862703"/>
                  </a:lnTo>
                  <a:lnTo>
                    <a:pt x="14294967" y="7859992"/>
                  </a:lnTo>
                  <a:close/>
                </a:path>
                <a:path w="17756505" h="10017125">
                  <a:moveTo>
                    <a:pt x="10434490" y="6208901"/>
                  </a:moveTo>
                  <a:lnTo>
                    <a:pt x="10430249" y="6208669"/>
                  </a:lnTo>
                  <a:lnTo>
                    <a:pt x="10419954" y="6207829"/>
                  </a:lnTo>
                  <a:lnTo>
                    <a:pt x="10416243" y="6210981"/>
                  </a:lnTo>
                  <a:lnTo>
                    <a:pt x="10416011" y="6215223"/>
                  </a:lnTo>
                  <a:lnTo>
                    <a:pt x="10415731" y="6218654"/>
                  </a:lnTo>
                  <a:lnTo>
                    <a:pt x="10417547" y="6221796"/>
                  </a:lnTo>
                  <a:lnTo>
                    <a:pt x="10421553" y="6223505"/>
                  </a:lnTo>
                  <a:lnTo>
                    <a:pt x="10423031" y="6223741"/>
                  </a:lnTo>
                  <a:lnTo>
                    <a:pt x="10433326" y="6224581"/>
                  </a:lnTo>
                  <a:lnTo>
                    <a:pt x="10437038" y="6221430"/>
                  </a:lnTo>
                  <a:lnTo>
                    <a:pt x="10437269" y="6217188"/>
                  </a:lnTo>
                  <a:lnTo>
                    <a:pt x="10437642" y="6212612"/>
                  </a:lnTo>
                  <a:lnTo>
                    <a:pt x="10434490" y="6208901"/>
                  </a:lnTo>
                  <a:close/>
                </a:path>
                <a:path w="17756505" h="10017125">
                  <a:moveTo>
                    <a:pt x="1826287" y="2537320"/>
                  </a:moveTo>
                  <a:lnTo>
                    <a:pt x="1821618" y="2538091"/>
                  </a:lnTo>
                  <a:lnTo>
                    <a:pt x="1819051" y="2541336"/>
                  </a:lnTo>
                  <a:lnTo>
                    <a:pt x="1816674" y="2545056"/>
                  </a:lnTo>
                  <a:lnTo>
                    <a:pt x="1817445" y="2549725"/>
                  </a:lnTo>
                  <a:lnTo>
                    <a:pt x="1825128" y="2555765"/>
                  </a:lnTo>
                  <a:lnTo>
                    <a:pt x="1830135" y="2557901"/>
                  </a:lnTo>
                  <a:lnTo>
                    <a:pt x="1833994" y="2557180"/>
                  </a:lnTo>
                  <a:lnTo>
                    <a:pt x="1836085" y="2554126"/>
                  </a:lnTo>
                  <a:lnTo>
                    <a:pt x="1838462" y="2550405"/>
                  </a:lnTo>
                  <a:lnTo>
                    <a:pt x="1837691" y="2545736"/>
                  </a:lnTo>
                  <a:lnTo>
                    <a:pt x="1830009" y="2539697"/>
                  </a:lnTo>
                  <a:lnTo>
                    <a:pt x="1826287" y="2537320"/>
                  </a:lnTo>
                  <a:close/>
                </a:path>
                <a:path w="17756505" h="10017125">
                  <a:moveTo>
                    <a:pt x="1755429" y="2484209"/>
                  </a:moveTo>
                  <a:lnTo>
                    <a:pt x="1750761" y="2484980"/>
                  </a:lnTo>
                  <a:lnTo>
                    <a:pt x="1748193" y="2488225"/>
                  </a:lnTo>
                  <a:lnTo>
                    <a:pt x="1745483" y="2491804"/>
                  </a:lnTo>
                  <a:lnTo>
                    <a:pt x="1746253" y="2496473"/>
                  </a:lnTo>
                  <a:lnTo>
                    <a:pt x="1753936" y="2502512"/>
                  </a:lnTo>
                  <a:lnTo>
                    <a:pt x="1755605" y="2503224"/>
                  </a:lnTo>
                  <a:lnTo>
                    <a:pt x="1755463" y="2503557"/>
                  </a:lnTo>
                  <a:lnTo>
                    <a:pt x="1758801" y="2504981"/>
                  </a:lnTo>
                  <a:lnTo>
                    <a:pt x="1762659" y="2504260"/>
                  </a:lnTo>
                  <a:lnTo>
                    <a:pt x="1764751" y="2501206"/>
                  </a:lnTo>
                  <a:lnTo>
                    <a:pt x="1767461" y="2497628"/>
                  </a:lnTo>
                  <a:lnTo>
                    <a:pt x="1766691" y="2492959"/>
                  </a:lnTo>
                  <a:lnTo>
                    <a:pt x="1759008" y="2486920"/>
                  </a:lnTo>
                  <a:lnTo>
                    <a:pt x="1755429" y="2484209"/>
                  </a:lnTo>
                  <a:close/>
                </a:path>
                <a:path w="17756505" h="10017125">
                  <a:moveTo>
                    <a:pt x="14227533" y="7801635"/>
                  </a:moveTo>
                  <a:lnTo>
                    <a:pt x="14223005" y="7802071"/>
                  </a:lnTo>
                  <a:lnTo>
                    <a:pt x="14220103" y="7805173"/>
                  </a:lnTo>
                  <a:lnTo>
                    <a:pt x="14217535" y="7808418"/>
                  </a:lnTo>
                  <a:lnTo>
                    <a:pt x="14217830" y="7813278"/>
                  </a:lnTo>
                  <a:lnTo>
                    <a:pt x="14220933" y="7816181"/>
                  </a:lnTo>
                  <a:lnTo>
                    <a:pt x="14225228" y="7819985"/>
                  </a:lnTo>
                  <a:lnTo>
                    <a:pt x="14225755" y="7820605"/>
                  </a:lnTo>
                  <a:lnTo>
                    <a:pt x="14230426" y="7822598"/>
                  </a:lnTo>
                  <a:lnTo>
                    <a:pt x="14233951" y="7821734"/>
                  </a:lnTo>
                  <a:lnTo>
                    <a:pt x="14236235" y="7819156"/>
                  </a:lnTo>
                  <a:lnTo>
                    <a:pt x="14238803" y="7815912"/>
                  </a:lnTo>
                  <a:lnTo>
                    <a:pt x="14238507" y="7811051"/>
                  </a:lnTo>
                  <a:lnTo>
                    <a:pt x="14235405" y="7808149"/>
                  </a:lnTo>
                  <a:lnTo>
                    <a:pt x="14231111" y="7804345"/>
                  </a:lnTo>
                  <a:lnTo>
                    <a:pt x="14227533" y="7801635"/>
                  </a:lnTo>
                  <a:close/>
                </a:path>
                <a:path w="17756505" h="10017125">
                  <a:moveTo>
                    <a:pt x="10522761" y="6216566"/>
                  </a:moveTo>
                  <a:lnTo>
                    <a:pt x="10518519" y="6216336"/>
                  </a:lnTo>
                  <a:lnTo>
                    <a:pt x="10512800" y="6215869"/>
                  </a:lnTo>
                  <a:lnTo>
                    <a:pt x="10508558" y="6215637"/>
                  </a:lnTo>
                  <a:lnTo>
                    <a:pt x="10504847" y="6218789"/>
                  </a:lnTo>
                  <a:lnTo>
                    <a:pt x="10504615" y="6223030"/>
                  </a:lnTo>
                  <a:lnTo>
                    <a:pt x="10504477" y="6226128"/>
                  </a:lnTo>
                  <a:lnTo>
                    <a:pt x="10506294" y="6229270"/>
                  </a:lnTo>
                  <a:lnTo>
                    <a:pt x="10509967" y="6230837"/>
                  </a:lnTo>
                  <a:lnTo>
                    <a:pt x="10511778" y="6231215"/>
                  </a:lnTo>
                  <a:lnTo>
                    <a:pt x="10517497" y="6231682"/>
                  </a:lnTo>
                  <a:lnTo>
                    <a:pt x="10521739" y="6231914"/>
                  </a:lnTo>
                  <a:lnTo>
                    <a:pt x="10525450" y="6228762"/>
                  </a:lnTo>
                  <a:lnTo>
                    <a:pt x="10525912" y="6220278"/>
                  </a:lnTo>
                  <a:lnTo>
                    <a:pt x="10522761" y="6216566"/>
                  </a:lnTo>
                  <a:close/>
                </a:path>
                <a:path w="17756505" h="10017125">
                  <a:moveTo>
                    <a:pt x="1685333" y="2430240"/>
                  </a:moveTo>
                  <a:lnTo>
                    <a:pt x="1680330" y="2430867"/>
                  </a:lnTo>
                  <a:lnTo>
                    <a:pt x="1675195" y="2437358"/>
                  </a:lnTo>
                  <a:lnTo>
                    <a:pt x="1675822" y="2442360"/>
                  </a:lnTo>
                  <a:lnTo>
                    <a:pt x="1683505" y="2448400"/>
                  </a:lnTo>
                  <a:lnTo>
                    <a:pt x="1685174" y="2449112"/>
                  </a:lnTo>
                  <a:lnTo>
                    <a:pt x="1685032" y="2449445"/>
                  </a:lnTo>
                  <a:lnTo>
                    <a:pt x="1688370" y="2450869"/>
                  </a:lnTo>
                  <a:lnTo>
                    <a:pt x="1691895" y="2450005"/>
                  </a:lnTo>
                  <a:lnTo>
                    <a:pt x="1694321" y="2447095"/>
                  </a:lnTo>
                  <a:lnTo>
                    <a:pt x="1696889" y="2443849"/>
                  </a:lnTo>
                  <a:lnTo>
                    <a:pt x="1696261" y="2438847"/>
                  </a:lnTo>
                  <a:lnTo>
                    <a:pt x="1685333" y="2430240"/>
                  </a:lnTo>
                  <a:close/>
                </a:path>
                <a:path w="17756505" h="10017125">
                  <a:moveTo>
                    <a:pt x="14160430" y="7743418"/>
                  </a:moveTo>
                  <a:lnTo>
                    <a:pt x="14155570" y="7743712"/>
                  </a:lnTo>
                  <a:lnTo>
                    <a:pt x="14152669" y="7746816"/>
                  </a:lnTo>
                  <a:lnTo>
                    <a:pt x="14150101" y="7750060"/>
                  </a:lnTo>
                  <a:lnTo>
                    <a:pt x="14150393" y="7754920"/>
                  </a:lnTo>
                  <a:lnTo>
                    <a:pt x="14153497" y="7757822"/>
                  </a:lnTo>
                  <a:lnTo>
                    <a:pt x="14158651" y="7762388"/>
                  </a:lnTo>
                  <a:lnTo>
                    <a:pt x="14162992" y="7764240"/>
                  </a:lnTo>
                  <a:lnTo>
                    <a:pt x="14166517" y="7763376"/>
                  </a:lnTo>
                  <a:lnTo>
                    <a:pt x="14168800" y="7760798"/>
                  </a:lnTo>
                  <a:lnTo>
                    <a:pt x="14171368" y="7757553"/>
                  </a:lnTo>
                  <a:lnTo>
                    <a:pt x="14171073" y="7752693"/>
                  </a:lnTo>
                  <a:lnTo>
                    <a:pt x="14167971" y="7749792"/>
                  </a:lnTo>
                  <a:lnTo>
                    <a:pt x="14163675" y="7745986"/>
                  </a:lnTo>
                  <a:lnTo>
                    <a:pt x="14160430" y="7743418"/>
                  </a:lnTo>
                  <a:close/>
                </a:path>
                <a:path w="17756505" h="10017125">
                  <a:moveTo>
                    <a:pt x="10611459" y="6223231"/>
                  </a:moveTo>
                  <a:lnTo>
                    <a:pt x="10607216" y="6223000"/>
                  </a:lnTo>
                  <a:lnTo>
                    <a:pt x="10601498" y="6222533"/>
                  </a:lnTo>
                  <a:lnTo>
                    <a:pt x="10597256" y="6222302"/>
                  </a:lnTo>
                  <a:lnTo>
                    <a:pt x="10593544" y="6225453"/>
                  </a:lnTo>
                  <a:lnTo>
                    <a:pt x="10593312" y="6229695"/>
                  </a:lnTo>
                  <a:lnTo>
                    <a:pt x="10593175" y="6232793"/>
                  </a:lnTo>
                  <a:lnTo>
                    <a:pt x="10594991" y="6235935"/>
                  </a:lnTo>
                  <a:lnTo>
                    <a:pt x="10598662" y="6237501"/>
                  </a:lnTo>
                  <a:lnTo>
                    <a:pt x="10600474" y="6237879"/>
                  </a:lnTo>
                  <a:lnTo>
                    <a:pt x="10606194" y="6238346"/>
                  </a:lnTo>
                  <a:lnTo>
                    <a:pt x="10610436" y="6238578"/>
                  </a:lnTo>
                  <a:lnTo>
                    <a:pt x="10614147" y="6235426"/>
                  </a:lnTo>
                  <a:lnTo>
                    <a:pt x="10614610" y="6226943"/>
                  </a:lnTo>
                  <a:lnTo>
                    <a:pt x="10611459" y="6223231"/>
                  </a:lnTo>
                  <a:close/>
                </a:path>
                <a:path w="17756505" h="10017125">
                  <a:moveTo>
                    <a:pt x="1614996" y="2374983"/>
                  </a:moveTo>
                  <a:lnTo>
                    <a:pt x="1609993" y="2375612"/>
                  </a:lnTo>
                  <a:lnTo>
                    <a:pt x="1604857" y="2382102"/>
                  </a:lnTo>
                  <a:lnTo>
                    <a:pt x="1605485" y="2387104"/>
                  </a:lnTo>
                  <a:lnTo>
                    <a:pt x="1613168" y="2393144"/>
                  </a:lnTo>
                  <a:lnTo>
                    <a:pt x="1615171" y="2393998"/>
                  </a:lnTo>
                  <a:lnTo>
                    <a:pt x="1615029" y="2394332"/>
                  </a:lnTo>
                  <a:lnTo>
                    <a:pt x="1618033" y="2395613"/>
                  </a:lnTo>
                  <a:lnTo>
                    <a:pt x="1621700" y="2394416"/>
                  </a:lnTo>
                  <a:lnTo>
                    <a:pt x="1623983" y="2391838"/>
                  </a:lnTo>
                  <a:lnTo>
                    <a:pt x="1626551" y="2388593"/>
                  </a:lnTo>
                  <a:lnTo>
                    <a:pt x="1625923" y="2383591"/>
                  </a:lnTo>
                  <a:lnTo>
                    <a:pt x="1614996" y="2374983"/>
                  </a:lnTo>
                  <a:close/>
                </a:path>
                <a:path w="17756505" h="10017125">
                  <a:moveTo>
                    <a:pt x="14093329" y="7685202"/>
                  </a:moveTo>
                  <a:lnTo>
                    <a:pt x="14088469" y="7685497"/>
                  </a:lnTo>
                  <a:lnTo>
                    <a:pt x="14085567" y="7688599"/>
                  </a:lnTo>
                  <a:lnTo>
                    <a:pt x="14082999" y="7691844"/>
                  </a:lnTo>
                  <a:lnTo>
                    <a:pt x="14083294" y="7696704"/>
                  </a:lnTo>
                  <a:lnTo>
                    <a:pt x="14086395" y="7699606"/>
                  </a:lnTo>
                  <a:lnTo>
                    <a:pt x="14091551" y="7704172"/>
                  </a:lnTo>
                  <a:lnTo>
                    <a:pt x="14095890" y="7706023"/>
                  </a:lnTo>
                  <a:lnTo>
                    <a:pt x="14099414" y="7705160"/>
                  </a:lnTo>
                  <a:lnTo>
                    <a:pt x="14101697" y="7702582"/>
                  </a:lnTo>
                  <a:lnTo>
                    <a:pt x="14104265" y="7699337"/>
                  </a:lnTo>
                  <a:lnTo>
                    <a:pt x="14103971" y="7694477"/>
                  </a:lnTo>
                  <a:lnTo>
                    <a:pt x="14100869" y="7691575"/>
                  </a:lnTo>
                  <a:lnTo>
                    <a:pt x="14096575" y="7687770"/>
                  </a:lnTo>
                  <a:lnTo>
                    <a:pt x="14093329" y="7685202"/>
                  </a:lnTo>
                  <a:close/>
                </a:path>
                <a:path w="17756505" h="10017125">
                  <a:moveTo>
                    <a:pt x="10700106" y="6229085"/>
                  </a:moveTo>
                  <a:lnTo>
                    <a:pt x="10695865" y="6228854"/>
                  </a:lnTo>
                  <a:lnTo>
                    <a:pt x="10690146" y="6228387"/>
                  </a:lnTo>
                  <a:lnTo>
                    <a:pt x="10685904" y="6228157"/>
                  </a:lnTo>
                  <a:lnTo>
                    <a:pt x="10682192" y="6231308"/>
                  </a:lnTo>
                  <a:lnTo>
                    <a:pt x="10681961" y="6235550"/>
                  </a:lnTo>
                  <a:lnTo>
                    <a:pt x="10681712" y="6238600"/>
                  </a:lnTo>
                  <a:lnTo>
                    <a:pt x="10699084" y="6244431"/>
                  </a:lnTo>
                  <a:lnTo>
                    <a:pt x="10702796" y="6241280"/>
                  </a:lnTo>
                  <a:lnTo>
                    <a:pt x="10703258" y="6232796"/>
                  </a:lnTo>
                  <a:lnTo>
                    <a:pt x="10700106" y="6229085"/>
                  </a:lnTo>
                  <a:close/>
                </a:path>
                <a:path w="17756505" h="10017125">
                  <a:moveTo>
                    <a:pt x="1545611" y="2319345"/>
                  </a:moveTo>
                  <a:lnTo>
                    <a:pt x="1540608" y="2319973"/>
                  </a:lnTo>
                  <a:lnTo>
                    <a:pt x="1535473" y="2326463"/>
                  </a:lnTo>
                  <a:lnTo>
                    <a:pt x="1536101" y="2331466"/>
                  </a:lnTo>
                  <a:lnTo>
                    <a:pt x="1543783" y="2337505"/>
                  </a:lnTo>
                  <a:lnTo>
                    <a:pt x="1548790" y="2339641"/>
                  </a:lnTo>
                  <a:lnTo>
                    <a:pt x="1552315" y="2338776"/>
                  </a:lnTo>
                  <a:lnTo>
                    <a:pt x="1554599" y="2336199"/>
                  </a:lnTo>
                  <a:lnTo>
                    <a:pt x="1557166" y="2332955"/>
                  </a:lnTo>
                  <a:lnTo>
                    <a:pt x="1556539" y="2327952"/>
                  </a:lnTo>
                  <a:lnTo>
                    <a:pt x="1545611" y="2319345"/>
                  </a:lnTo>
                  <a:close/>
                </a:path>
                <a:path w="17756505" h="10017125">
                  <a:moveTo>
                    <a:pt x="14026369" y="7626652"/>
                  </a:moveTo>
                  <a:lnTo>
                    <a:pt x="14021509" y="7626947"/>
                  </a:lnTo>
                  <a:lnTo>
                    <a:pt x="14018607" y="7630049"/>
                  </a:lnTo>
                  <a:lnTo>
                    <a:pt x="14016039" y="7633294"/>
                  </a:lnTo>
                  <a:lnTo>
                    <a:pt x="14016334" y="7638154"/>
                  </a:lnTo>
                  <a:lnTo>
                    <a:pt x="14019436" y="7641055"/>
                  </a:lnTo>
                  <a:lnTo>
                    <a:pt x="14024591" y="7645623"/>
                  </a:lnTo>
                  <a:lnTo>
                    <a:pt x="14028929" y="7647473"/>
                  </a:lnTo>
                  <a:lnTo>
                    <a:pt x="14032455" y="7646609"/>
                  </a:lnTo>
                  <a:lnTo>
                    <a:pt x="14034738" y="7644033"/>
                  </a:lnTo>
                  <a:lnTo>
                    <a:pt x="14037306" y="7640787"/>
                  </a:lnTo>
                  <a:lnTo>
                    <a:pt x="14037011" y="7635926"/>
                  </a:lnTo>
                  <a:lnTo>
                    <a:pt x="14033909" y="7633025"/>
                  </a:lnTo>
                  <a:lnTo>
                    <a:pt x="14029614" y="7629221"/>
                  </a:lnTo>
                  <a:lnTo>
                    <a:pt x="14026369" y="7626652"/>
                  </a:lnTo>
                  <a:close/>
                </a:path>
                <a:path w="17756505" h="10017125">
                  <a:moveTo>
                    <a:pt x="10788755" y="6234939"/>
                  </a:moveTo>
                  <a:lnTo>
                    <a:pt x="10784513" y="6234708"/>
                  </a:lnTo>
                  <a:lnTo>
                    <a:pt x="10778793" y="6234242"/>
                  </a:lnTo>
                  <a:lnTo>
                    <a:pt x="10774552" y="6234010"/>
                  </a:lnTo>
                  <a:lnTo>
                    <a:pt x="10770840" y="6237162"/>
                  </a:lnTo>
                  <a:lnTo>
                    <a:pt x="10770609" y="6241403"/>
                  </a:lnTo>
                  <a:lnTo>
                    <a:pt x="10770360" y="6244454"/>
                  </a:lnTo>
                  <a:lnTo>
                    <a:pt x="10787733" y="6250286"/>
                  </a:lnTo>
                  <a:lnTo>
                    <a:pt x="10791443" y="6247135"/>
                  </a:lnTo>
                  <a:lnTo>
                    <a:pt x="10791906" y="6238651"/>
                  </a:lnTo>
                  <a:lnTo>
                    <a:pt x="10788755" y="6234939"/>
                  </a:lnTo>
                  <a:close/>
                </a:path>
                <a:path w="17756505" h="10017125">
                  <a:moveTo>
                    <a:pt x="1477463" y="2262656"/>
                  </a:moveTo>
                  <a:lnTo>
                    <a:pt x="1472461" y="2263284"/>
                  </a:lnTo>
                  <a:lnTo>
                    <a:pt x="1469893" y="2266528"/>
                  </a:lnTo>
                  <a:lnTo>
                    <a:pt x="1466991" y="2269631"/>
                  </a:lnTo>
                  <a:lnTo>
                    <a:pt x="1467619" y="2274634"/>
                  </a:lnTo>
                  <a:lnTo>
                    <a:pt x="1475301" y="2280673"/>
                  </a:lnTo>
                  <a:lnTo>
                    <a:pt x="1477305" y="2281528"/>
                  </a:lnTo>
                  <a:lnTo>
                    <a:pt x="1477162" y="2281861"/>
                  </a:lnTo>
                  <a:lnTo>
                    <a:pt x="1480167" y="2283143"/>
                  </a:lnTo>
                  <a:lnTo>
                    <a:pt x="1483692" y="2282279"/>
                  </a:lnTo>
                  <a:lnTo>
                    <a:pt x="1485975" y="2279702"/>
                  </a:lnTo>
                  <a:lnTo>
                    <a:pt x="1488877" y="2276599"/>
                  </a:lnTo>
                  <a:lnTo>
                    <a:pt x="1488249" y="2271596"/>
                  </a:lnTo>
                  <a:lnTo>
                    <a:pt x="1480566" y="2265557"/>
                  </a:lnTo>
                  <a:lnTo>
                    <a:pt x="1477463" y="2262656"/>
                  </a:lnTo>
                  <a:close/>
                </a:path>
                <a:path w="17756505" h="10017125">
                  <a:moveTo>
                    <a:pt x="13959887" y="7567911"/>
                  </a:moveTo>
                  <a:lnTo>
                    <a:pt x="13955025" y="7568205"/>
                  </a:lnTo>
                  <a:lnTo>
                    <a:pt x="13949221" y="7574410"/>
                  </a:lnTo>
                  <a:lnTo>
                    <a:pt x="13949516" y="7579270"/>
                  </a:lnTo>
                  <a:lnTo>
                    <a:pt x="13952619" y="7582173"/>
                  </a:lnTo>
                  <a:lnTo>
                    <a:pt x="13957775" y="7586739"/>
                  </a:lnTo>
                  <a:lnTo>
                    <a:pt x="13959109" y="7587308"/>
                  </a:lnTo>
                  <a:lnTo>
                    <a:pt x="13958967" y="7587642"/>
                  </a:lnTo>
                  <a:lnTo>
                    <a:pt x="13961972" y="7588923"/>
                  </a:lnTo>
                  <a:lnTo>
                    <a:pt x="13965495" y="7588060"/>
                  </a:lnTo>
                  <a:lnTo>
                    <a:pt x="13967779" y="7585482"/>
                  </a:lnTo>
                  <a:lnTo>
                    <a:pt x="13970679" y="7582379"/>
                  </a:lnTo>
                  <a:lnTo>
                    <a:pt x="13970387" y="7577520"/>
                  </a:lnTo>
                  <a:lnTo>
                    <a:pt x="13967285" y="7574618"/>
                  </a:lnTo>
                  <a:lnTo>
                    <a:pt x="13962989" y="7570813"/>
                  </a:lnTo>
                  <a:lnTo>
                    <a:pt x="13959887" y="7567911"/>
                  </a:lnTo>
                  <a:close/>
                </a:path>
                <a:path w="17756505" h="10017125">
                  <a:moveTo>
                    <a:pt x="1409743" y="2204965"/>
                  </a:moveTo>
                  <a:lnTo>
                    <a:pt x="1405217" y="2205401"/>
                  </a:lnTo>
                  <a:lnTo>
                    <a:pt x="1402315" y="2208504"/>
                  </a:lnTo>
                  <a:lnTo>
                    <a:pt x="1399605" y="2212083"/>
                  </a:lnTo>
                  <a:lnTo>
                    <a:pt x="1400041" y="2216609"/>
                  </a:lnTo>
                  <a:lnTo>
                    <a:pt x="1403144" y="2219511"/>
                  </a:lnTo>
                  <a:lnTo>
                    <a:pt x="1407439" y="2223316"/>
                  </a:lnTo>
                  <a:lnTo>
                    <a:pt x="1409442" y="2224171"/>
                  </a:lnTo>
                  <a:lnTo>
                    <a:pt x="1409634" y="2224646"/>
                  </a:lnTo>
                  <a:lnTo>
                    <a:pt x="1412638" y="2225928"/>
                  </a:lnTo>
                  <a:lnTo>
                    <a:pt x="1416163" y="2225064"/>
                  </a:lnTo>
                  <a:lnTo>
                    <a:pt x="1418446" y="2222488"/>
                  </a:lnTo>
                  <a:lnTo>
                    <a:pt x="1421157" y="2218908"/>
                  </a:lnTo>
                  <a:lnTo>
                    <a:pt x="1420720" y="2214382"/>
                  </a:lnTo>
                  <a:lnTo>
                    <a:pt x="1417617" y="2211480"/>
                  </a:lnTo>
                  <a:lnTo>
                    <a:pt x="1413322" y="2207674"/>
                  </a:lnTo>
                  <a:lnTo>
                    <a:pt x="1409743" y="2204965"/>
                  </a:lnTo>
                  <a:close/>
                </a:path>
                <a:path w="17756505" h="10017125">
                  <a:moveTo>
                    <a:pt x="10877545" y="6240460"/>
                  </a:moveTo>
                  <a:lnTo>
                    <a:pt x="10873304" y="6240229"/>
                  </a:lnTo>
                  <a:lnTo>
                    <a:pt x="10867585" y="6239762"/>
                  </a:lnTo>
                  <a:lnTo>
                    <a:pt x="10863344" y="6239531"/>
                  </a:lnTo>
                  <a:lnTo>
                    <a:pt x="10859631" y="6242682"/>
                  </a:lnTo>
                  <a:lnTo>
                    <a:pt x="10859401" y="6246924"/>
                  </a:lnTo>
                  <a:lnTo>
                    <a:pt x="10859151" y="6249974"/>
                  </a:lnTo>
                  <a:lnTo>
                    <a:pt x="10876524" y="6255807"/>
                  </a:lnTo>
                  <a:lnTo>
                    <a:pt x="10880235" y="6252655"/>
                  </a:lnTo>
                  <a:lnTo>
                    <a:pt x="10880697" y="6244171"/>
                  </a:lnTo>
                  <a:lnTo>
                    <a:pt x="10877545" y="6240460"/>
                  </a:lnTo>
                  <a:close/>
                </a:path>
                <a:path w="17756505" h="10017125">
                  <a:moveTo>
                    <a:pt x="13893211" y="7508693"/>
                  </a:moveTo>
                  <a:lnTo>
                    <a:pt x="13888352" y="7508988"/>
                  </a:lnTo>
                  <a:lnTo>
                    <a:pt x="13882549" y="7515193"/>
                  </a:lnTo>
                  <a:lnTo>
                    <a:pt x="13882841" y="7520052"/>
                  </a:lnTo>
                  <a:lnTo>
                    <a:pt x="13885944" y="7522954"/>
                  </a:lnTo>
                  <a:lnTo>
                    <a:pt x="13891099" y="7527521"/>
                  </a:lnTo>
                  <a:lnTo>
                    <a:pt x="13892434" y="7528090"/>
                  </a:lnTo>
                  <a:lnTo>
                    <a:pt x="13892292" y="7528424"/>
                  </a:lnTo>
                  <a:lnTo>
                    <a:pt x="13895297" y="7529706"/>
                  </a:lnTo>
                  <a:lnTo>
                    <a:pt x="13898822" y="7528842"/>
                  </a:lnTo>
                  <a:lnTo>
                    <a:pt x="13901104" y="7526265"/>
                  </a:lnTo>
                  <a:lnTo>
                    <a:pt x="13904006" y="7523162"/>
                  </a:lnTo>
                  <a:lnTo>
                    <a:pt x="13903712" y="7518302"/>
                  </a:lnTo>
                  <a:lnTo>
                    <a:pt x="13900610" y="7515400"/>
                  </a:lnTo>
                  <a:lnTo>
                    <a:pt x="13896313" y="7511595"/>
                  </a:lnTo>
                  <a:lnTo>
                    <a:pt x="13893211" y="7508693"/>
                  </a:lnTo>
                  <a:close/>
                </a:path>
                <a:path w="17756505" h="10017125">
                  <a:moveTo>
                    <a:pt x="1342784" y="2146415"/>
                  </a:moveTo>
                  <a:lnTo>
                    <a:pt x="1337923" y="2146709"/>
                  </a:lnTo>
                  <a:lnTo>
                    <a:pt x="1332120" y="2152914"/>
                  </a:lnTo>
                  <a:lnTo>
                    <a:pt x="1332414" y="2157775"/>
                  </a:lnTo>
                  <a:lnTo>
                    <a:pt x="1335517" y="2160676"/>
                  </a:lnTo>
                  <a:lnTo>
                    <a:pt x="1340672" y="2165242"/>
                  </a:lnTo>
                  <a:lnTo>
                    <a:pt x="1345345" y="2167235"/>
                  </a:lnTo>
                  <a:lnTo>
                    <a:pt x="1348869" y="2166372"/>
                  </a:lnTo>
                  <a:lnTo>
                    <a:pt x="1351153" y="2163795"/>
                  </a:lnTo>
                  <a:lnTo>
                    <a:pt x="1353721" y="2160550"/>
                  </a:lnTo>
                  <a:lnTo>
                    <a:pt x="1353427" y="2155690"/>
                  </a:lnTo>
                  <a:lnTo>
                    <a:pt x="1350324" y="2152788"/>
                  </a:lnTo>
                  <a:lnTo>
                    <a:pt x="1346028" y="2148983"/>
                  </a:lnTo>
                  <a:lnTo>
                    <a:pt x="1342784" y="2146415"/>
                  </a:lnTo>
                  <a:close/>
                </a:path>
                <a:path w="17756505" h="10017125">
                  <a:moveTo>
                    <a:pt x="10966337" y="6245981"/>
                  </a:moveTo>
                  <a:lnTo>
                    <a:pt x="10962094" y="6245749"/>
                  </a:lnTo>
                  <a:lnTo>
                    <a:pt x="10956375" y="6245282"/>
                  </a:lnTo>
                  <a:lnTo>
                    <a:pt x="10952134" y="6245051"/>
                  </a:lnTo>
                  <a:lnTo>
                    <a:pt x="10948421" y="6248203"/>
                  </a:lnTo>
                  <a:lnTo>
                    <a:pt x="10948191" y="6252445"/>
                  </a:lnTo>
                  <a:lnTo>
                    <a:pt x="10947942" y="6255495"/>
                  </a:lnTo>
                  <a:lnTo>
                    <a:pt x="10965314" y="6261328"/>
                  </a:lnTo>
                  <a:lnTo>
                    <a:pt x="10969025" y="6258175"/>
                  </a:lnTo>
                  <a:lnTo>
                    <a:pt x="10969488" y="6249692"/>
                  </a:lnTo>
                  <a:lnTo>
                    <a:pt x="10966337" y="6245981"/>
                  </a:lnTo>
                  <a:close/>
                </a:path>
                <a:path w="17756505" h="10017125">
                  <a:moveTo>
                    <a:pt x="13826728" y="7449951"/>
                  </a:moveTo>
                  <a:lnTo>
                    <a:pt x="13821869" y="7450246"/>
                  </a:lnTo>
                  <a:lnTo>
                    <a:pt x="13816065" y="7456451"/>
                  </a:lnTo>
                  <a:lnTo>
                    <a:pt x="13816359" y="7461312"/>
                  </a:lnTo>
                  <a:lnTo>
                    <a:pt x="13819463" y="7464214"/>
                  </a:lnTo>
                  <a:lnTo>
                    <a:pt x="13823757" y="7468018"/>
                  </a:lnTo>
                  <a:lnTo>
                    <a:pt x="13824282" y="7468637"/>
                  </a:lnTo>
                  <a:lnTo>
                    <a:pt x="13828955" y="7470630"/>
                  </a:lnTo>
                  <a:lnTo>
                    <a:pt x="13832339" y="7470101"/>
                  </a:lnTo>
                  <a:lnTo>
                    <a:pt x="13834622" y="7467523"/>
                  </a:lnTo>
                  <a:lnTo>
                    <a:pt x="13837523" y="7464421"/>
                  </a:lnTo>
                  <a:lnTo>
                    <a:pt x="13837230" y="7459560"/>
                  </a:lnTo>
                  <a:lnTo>
                    <a:pt x="13834126" y="7456658"/>
                  </a:lnTo>
                  <a:lnTo>
                    <a:pt x="13829831" y="7452854"/>
                  </a:lnTo>
                  <a:lnTo>
                    <a:pt x="13826728" y="7449951"/>
                  </a:lnTo>
                  <a:close/>
                </a:path>
                <a:path w="17756505" h="10017125">
                  <a:moveTo>
                    <a:pt x="1276443" y="2087340"/>
                  </a:moveTo>
                  <a:lnTo>
                    <a:pt x="1271583" y="2087634"/>
                  </a:lnTo>
                  <a:lnTo>
                    <a:pt x="1265779" y="2093839"/>
                  </a:lnTo>
                  <a:lnTo>
                    <a:pt x="1266074" y="2098699"/>
                  </a:lnTo>
                  <a:lnTo>
                    <a:pt x="1269176" y="2101601"/>
                  </a:lnTo>
                  <a:lnTo>
                    <a:pt x="1273471" y="2105406"/>
                  </a:lnTo>
                  <a:lnTo>
                    <a:pt x="1273998" y="2106025"/>
                  </a:lnTo>
                  <a:lnTo>
                    <a:pt x="1278670" y="2108019"/>
                  </a:lnTo>
                  <a:lnTo>
                    <a:pt x="1282053" y="2107488"/>
                  </a:lnTo>
                  <a:lnTo>
                    <a:pt x="1284336" y="2104911"/>
                  </a:lnTo>
                  <a:lnTo>
                    <a:pt x="1287238" y="2101808"/>
                  </a:lnTo>
                  <a:lnTo>
                    <a:pt x="1286943" y="2096948"/>
                  </a:lnTo>
                  <a:lnTo>
                    <a:pt x="1283841" y="2094046"/>
                  </a:lnTo>
                  <a:lnTo>
                    <a:pt x="1279546" y="2090241"/>
                  </a:lnTo>
                  <a:lnTo>
                    <a:pt x="1276443" y="2087340"/>
                  </a:lnTo>
                  <a:close/>
                </a:path>
                <a:path w="17756505" h="10017125">
                  <a:moveTo>
                    <a:pt x="11054793" y="6251359"/>
                  </a:moveTo>
                  <a:lnTo>
                    <a:pt x="11050552" y="6251128"/>
                  </a:lnTo>
                  <a:lnTo>
                    <a:pt x="11044832" y="6250661"/>
                  </a:lnTo>
                  <a:lnTo>
                    <a:pt x="11040590" y="6250429"/>
                  </a:lnTo>
                  <a:lnTo>
                    <a:pt x="11036879" y="6253581"/>
                  </a:lnTo>
                  <a:lnTo>
                    <a:pt x="11036647" y="6257822"/>
                  </a:lnTo>
                  <a:lnTo>
                    <a:pt x="11036398" y="6260873"/>
                  </a:lnTo>
                  <a:lnTo>
                    <a:pt x="11053772" y="6266705"/>
                  </a:lnTo>
                  <a:lnTo>
                    <a:pt x="11057482" y="6263554"/>
                  </a:lnTo>
                  <a:lnTo>
                    <a:pt x="11057945" y="6255070"/>
                  </a:lnTo>
                  <a:lnTo>
                    <a:pt x="11054793" y="6251359"/>
                  </a:lnTo>
                  <a:close/>
                </a:path>
                <a:path w="17756505" h="10017125">
                  <a:moveTo>
                    <a:pt x="13760529" y="7390542"/>
                  </a:moveTo>
                  <a:lnTo>
                    <a:pt x="13755670" y="7390837"/>
                  </a:lnTo>
                  <a:lnTo>
                    <a:pt x="13749867" y="7397042"/>
                  </a:lnTo>
                  <a:lnTo>
                    <a:pt x="13750162" y="7401902"/>
                  </a:lnTo>
                  <a:lnTo>
                    <a:pt x="13753264" y="7404804"/>
                  </a:lnTo>
                  <a:lnTo>
                    <a:pt x="13757558" y="7408609"/>
                  </a:lnTo>
                  <a:lnTo>
                    <a:pt x="13758083" y="7409228"/>
                  </a:lnTo>
                  <a:lnTo>
                    <a:pt x="13762757" y="7411221"/>
                  </a:lnTo>
                  <a:lnTo>
                    <a:pt x="13766140" y="7410691"/>
                  </a:lnTo>
                  <a:lnTo>
                    <a:pt x="13768423" y="7408114"/>
                  </a:lnTo>
                  <a:lnTo>
                    <a:pt x="13771325" y="7405011"/>
                  </a:lnTo>
                  <a:lnTo>
                    <a:pt x="13771031" y="7400151"/>
                  </a:lnTo>
                  <a:lnTo>
                    <a:pt x="13767928" y="7397250"/>
                  </a:lnTo>
                  <a:lnTo>
                    <a:pt x="13763632" y="7393444"/>
                  </a:lnTo>
                  <a:lnTo>
                    <a:pt x="13760529" y="7390542"/>
                  </a:lnTo>
                  <a:close/>
                </a:path>
                <a:path w="17756505" h="10017125">
                  <a:moveTo>
                    <a:pt x="1210863" y="2027405"/>
                  </a:moveTo>
                  <a:lnTo>
                    <a:pt x="1206003" y="2027700"/>
                  </a:lnTo>
                  <a:lnTo>
                    <a:pt x="1200200" y="2033905"/>
                  </a:lnTo>
                  <a:lnTo>
                    <a:pt x="1200494" y="2038765"/>
                  </a:lnTo>
                  <a:lnTo>
                    <a:pt x="1203596" y="2041666"/>
                  </a:lnTo>
                  <a:lnTo>
                    <a:pt x="1207892" y="2045471"/>
                  </a:lnTo>
                  <a:lnTo>
                    <a:pt x="1208417" y="2046090"/>
                  </a:lnTo>
                  <a:lnTo>
                    <a:pt x="1213091" y="2048083"/>
                  </a:lnTo>
                  <a:lnTo>
                    <a:pt x="1216473" y="2047554"/>
                  </a:lnTo>
                  <a:lnTo>
                    <a:pt x="1218757" y="2044977"/>
                  </a:lnTo>
                  <a:lnTo>
                    <a:pt x="1221658" y="2041874"/>
                  </a:lnTo>
                  <a:lnTo>
                    <a:pt x="1221364" y="2037014"/>
                  </a:lnTo>
                  <a:lnTo>
                    <a:pt x="1218261" y="2034112"/>
                  </a:lnTo>
                  <a:lnTo>
                    <a:pt x="1213966" y="2030307"/>
                  </a:lnTo>
                  <a:lnTo>
                    <a:pt x="1210863" y="2027405"/>
                  </a:lnTo>
                  <a:close/>
                </a:path>
                <a:path w="17756505" h="10017125">
                  <a:moveTo>
                    <a:pt x="11143584" y="6256879"/>
                  </a:moveTo>
                  <a:lnTo>
                    <a:pt x="11139343" y="6256648"/>
                  </a:lnTo>
                  <a:lnTo>
                    <a:pt x="11133622" y="6256181"/>
                  </a:lnTo>
                  <a:lnTo>
                    <a:pt x="11129381" y="6255950"/>
                  </a:lnTo>
                  <a:lnTo>
                    <a:pt x="11125670" y="6259102"/>
                  </a:lnTo>
                  <a:lnTo>
                    <a:pt x="11125439" y="6263344"/>
                  </a:lnTo>
                  <a:lnTo>
                    <a:pt x="11125189" y="6266393"/>
                  </a:lnTo>
                  <a:lnTo>
                    <a:pt x="11142562" y="6272226"/>
                  </a:lnTo>
                  <a:lnTo>
                    <a:pt x="11146274" y="6269075"/>
                  </a:lnTo>
                  <a:lnTo>
                    <a:pt x="11146735" y="6260591"/>
                  </a:lnTo>
                  <a:lnTo>
                    <a:pt x="11143584" y="6256879"/>
                  </a:lnTo>
                  <a:close/>
                </a:path>
                <a:path w="17756505" h="10017125">
                  <a:moveTo>
                    <a:pt x="13694332" y="7331133"/>
                  </a:moveTo>
                  <a:lnTo>
                    <a:pt x="13689472" y="7331428"/>
                  </a:lnTo>
                  <a:lnTo>
                    <a:pt x="13683668" y="7337633"/>
                  </a:lnTo>
                  <a:lnTo>
                    <a:pt x="13683963" y="7342493"/>
                  </a:lnTo>
                  <a:lnTo>
                    <a:pt x="13687065" y="7345395"/>
                  </a:lnTo>
                  <a:lnTo>
                    <a:pt x="13691359" y="7349200"/>
                  </a:lnTo>
                  <a:lnTo>
                    <a:pt x="13691884" y="7349818"/>
                  </a:lnTo>
                  <a:lnTo>
                    <a:pt x="13696559" y="7351812"/>
                  </a:lnTo>
                  <a:lnTo>
                    <a:pt x="13699941" y="7351282"/>
                  </a:lnTo>
                  <a:lnTo>
                    <a:pt x="13702224" y="7348705"/>
                  </a:lnTo>
                  <a:lnTo>
                    <a:pt x="13705126" y="7345603"/>
                  </a:lnTo>
                  <a:lnTo>
                    <a:pt x="13704832" y="7340742"/>
                  </a:lnTo>
                  <a:lnTo>
                    <a:pt x="13701730" y="7337841"/>
                  </a:lnTo>
                  <a:lnTo>
                    <a:pt x="13697436" y="7334036"/>
                  </a:lnTo>
                  <a:lnTo>
                    <a:pt x="13694332" y="7331133"/>
                  </a:lnTo>
                  <a:close/>
                </a:path>
                <a:path w="17756505" h="10017125">
                  <a:moveTo>
                    <a:pt x="1146379" y="1966754"/>
                  </a:moveTo>
                  <a:lnTo>
                    <a:pt x="1141661" y="1966715"/>
                  </a:lnTo>
                  <a:lnTo>
                    <a:pt x="1135857" y="1972920"/>
                  </a:lnTo>
                  <a:lnTo>
                    <a:pt x="1135818" y="1977638"/>
                  </a:lnTo>
                  <a:lnTo>
                    <a:pt x="1138920" y="1980540"/>
                  </a:lnTo>
                  <a:lnTo>
                    <a:pt x="1143215" y="1984345"/>
                  </a:lnTo>
                  <a:lnTo>
                    <a:pt x="1143741" y="1984963"/>
                  </a:lnTo>
                  <a:lnTo>
                    <a:pt x="1145410" y="1985675"/>
                  </a:lnTo>
                  <a:lnTo>
                    <a:pt x="1144934" y="1985866"/>
                  </a:lnTo>
                  <a:lnTo>
                    <a:pt x="1147938" y="1987148"/>
                  </a:lnTo>
                  <a:lnTo>
                    <a:pt x="1151463" y="1986284"/>
                  </a:lnTo>
                  <a:lnTo>
                    <a:pt x="1153604" y="1984041"/>
                  </a:lnTo>
                  <a:lnTo>
                    <a:pt x="1156505" y="1980938"/>
                  </a:lnTo>
                  <a:lnTo>
                    <a:pt x="1156545" y="1976220"/>
                  </a:lnTo>
                  <a:lnTo>
                    <a:pt x="1146379" y="1966754"/>
                  </a:lnTo>
                  <a:close/>
                </a:path>
                <a:path w="17756505" h="10017125">
                  <a:moveTo>
                    <a:pt x="11232233" y="6262733"/>
                  </a:moveTo>
                  <a:lnTo>
                    <a:pt x="11227991" y="6262502"/>
                  </a:lnTo>
                  <a:lnTo>
                    <a:pt x="11222271" y="6262036"/>
                  </a:lnTo>
                  <a:lnTo>
                    <a:pt x="11218029" y="6261804"/>
                  </a:lnTo>
                  <a:lnTo>
                    <a:pt x="11214318" y="6264956"/>
                  </a:lnTo>
                  <a:lnTo>
                    <a:pt x="11214087" y="6269198"/>
                  </a:lnTo>
                  <a:lnTo>
                    <a:pt x="11213950" y="6272295"/>
                  </a:lnTo>
                  <a:lnTo>
                    <a:pt x="11215765" y="6275437"/>
                  </a:lnTo>
                  <a:lnTo>
                    <a:pt x="11219437" y="6277003"/>
                  </a:lnTo>
                  <a:lnTo>
                    <a:pt x="11221249" y="6277382"/>
                  </a:lnTo>
                  <a:lnTo>
                    <a:pt x="11226968" y="6277848"/>
                  </a:lnTo>
                  <a:lnTo>
                    <a:pt x="11231211" y="6278080"/>
                  </a:lnTo>
                  <a:lnTo>
                    <a:pt x="11234921" y="6274928"/>
                  </a:lnTo>
                  <a:lnTo>
                    <a:pt x="11235384" y="6266445"/>
                  </a:lnTo>
                  <a:lnTo>
                    <a:pt x="11232233" y="6262733"/>
                  </a:lnTo>
                  <a:close/>
                </a:path>
                <a:path w="17756505" h="10017125">
                  <a:moveTo>
                    <a:pt x="13627181" y="7272108"/>
                  </a:moveTo>
                  <a:lnTo>
                    <a:pt x="13622321" y="7272401"/>
                  </a:lnTo>
                  <a:lnTo>
                    <a:pt x="13619419" y="7275504"/>
                  </a:lnTo>
                  <a:lnTo>
                    <a:pt x="13616851" y="7278749"/>
                  </a:lnTo>
                  <a:lnTo>
                    <a:pt x="13617145" y="7283609"/>
                  </a:lnTo>
                  <a:lnTo>
                    <a:pt x="13620248" y="7286511"/>
                  </a:lnTo>
                  <a:lnTo>
                    <a:pt x="13625403" y="7291078"/>
                  </a:lnTo>
                  <a:lnTo>
                    <a:pt x="13629743" y="7292929"/>
                  </a:lnTo>
                  <a:lnTo>
                    <a:pt x="13633267" y="7292064"/>
                  </a:lnTo>
                  <a:lnTo>
                    <a:pt x="13635549" y="7289487"/>
                  </a:lnTo>
                  <a:lnTo>
                    <a:pt x="13638117" y="7286242"/>
                  </a:lnTo>
                  <a:lnTo>
                    <a:pt x="13637825" y="7281383"/>
                  </a:lnTo>
                  <a:lnTo>
                    <a:pt x="13634723" y="7278481"/>
                  </a:lnTo>
                  <a:lnTo>
                    <a:pt x="13630427" y="7274675"/>
                  </a:lnTo>
                  <a:lnTo>
                    <a:pt x="13627181" y="7272108"/>
                  </a:lnTo>
                  <a:close/>
                </a:path>
                <a:path w="17756505" h="10017125">
                  <a:moveTo>
                    <a:pt x="1083225" y="1903909"/>
                  </a:moveTo>
                  <a:lnTo>
                    <a:pt x="1078173" y="1903727"/>
                  </a:lnTo>
                  <a:lnTo>
                    <a:pt x="1072369" y="1909932"/>
                  </a:lnTo>
                  <a:lnTo>
                    <a:pt x="1072187" y="1914983"/>
                  </a:lnTo>
                  <a:lnTo>
                    <a:pt x="1075290" y="1917885"/>
                  </a:lnTo>
                  <a:lnTo>
                    <a:pt x="1079109" y="1921881"/>
                  </a:lnTo>
                  <a:lnTo>
                    <a:pt x="1079970" y="1922644"/>
                  </a:lnTo>
                  <a:lnTo>
                    <a:pt x="1084642" y="1924637"/>
                  </a:lnTo>
                  <a:lnTo>
                    <a:pt x="1088024" y="1924107"/>
                  </a:lnTo>
                  <a:lnTo>
                    <a:pt x="1090165" y="1921863"/>
                  </a:lnTo>
                  <a:lnTo>
                    <a:pt x="1093066" y="1918761"/>
                  </a:lnTo>
                  <a:lnTo>
                    <a:pt x="1093249" y="1913709"/>
                  </a:lnTo>
                  <a:lnTo>
                    <a:pt x="1090146" y="1910807"/>
                  </a:lnTo>
                  <a:lnTo>
                    <a:pt x="1086327" y="1906810"/>
                  </a:lnTo>
                  <a:lnTo>
                    <a:pt x="1083225" y="1903909"/>
                  </a:lnTo>
                  <a:close/>
                </a:path>
                <a:path w="17756505" h="10017125">
                  <a:moveTo>
                    <a:pt x="11320930" y="6269397"/>
                  </a:moveTo>
                  <a:lnTo>
                    <a:pt x="11316688" y="6269166"/>
                  </a:lnTo>
                  <a:lnTo>
                    <a:pt x="11310968" y="6268699"/>
                  </a:lnTo>
                  <a:lnTo>
                    <a:pt x="11306727" y="6268469"/>
                  </a:lnTo>
                  <a:lnTo>
                    <a:pt x="11303015" y="6271620"/>
                  </a:lnTo>
                  <a:lnTo>
                    <a:pt x="11302784" y="6275862"/>
                  </a:lnTo>
                  <a:lnTo>
                    <a:pt x="11302647" y="6278959"/>
                  </a:lnTo>
                  <a:lnTo>
                    <a:pt x="11304463" y="6282102"/>
                  </a:lnTo>
                  <a:lnTo>
                    <a:pt x="11308135" y="6283669"/>
                  </a:lnTo>
                  <a:lnTo>
                    <a:pt x="11309947" y="6284047"/>
                  </a:lnTo>
                  <a:lnTo>
                    <a:pt x="11315666" y="6284513"/>
                  </a:lnTo>
                  <a:lnTo>
                    <a:pt x="11319907" y="6284744"/>
                  </a:lnTo>
                  <a:lnTo>
                    <a:pt x="11323619" y="6281593"/>
                  </a:lnTo>
                  <a:lnTo>
                    <a:pt x="11324082" y="6273109"/>
                  </a:lnTo>
                  <a:lnTo>
                    <a:pt x="11320930" y="6269397"/>
                  </a:lnTo>
                  <a:close/>
                </a:path>
                <a:path w="17756505" h="10017125">
                  <a:moveTo>
                    <a:pt x="13559795" y="7214559"/>
                  </a:moveTo>
                  <a:lnTo>
                    <a:pt x="13554934" y="7214853"/>
                  </a:lnTo>
                  <a:lnTo>
                    <a:pt x="13552366" y="7218098"/>
                  </a:lnTo>
                  <a:lnTo>
                    <a:pt x="13549655" y="7221676"/>
                  </a:lnTo>
                  <a:lnTo>
                    <a:pt x="13549950" y="7226537"/>
                  </a:lnTo>
                  <a:lnTo>
                    <a:pt x="13553197" y="7229106"/>
                  </a:lnTo>
                  <a:lnTo>
                    <a:pt x="13557490" y="7232910"/>
                  </a:lnTo>
                  <a:lnTo>
                    <a:pt x="13559494" y="7233765"/>
                  </a:lnTo>
                  <a:lnTo>
                    <a:pt x="13559686" y="7234241"/>
                  </a:lnTo>
                  <a:lnTo>
                    <a:pt x="13562691" y="7235523"/>
                  </a:lnTo>
                  <a:lnTo>
                    <a:pt x="13566216" y="7234660"/>
                  </a:lnTo>
                  <a:lnTo>
                    <a:pt x="13568498" y="7232082"/>
                  </a:lnTo>
                  <a:lnTo>
                    <a:pt x="13571209" y="7228503"/>
                  </a:lnTo>
                  <a:lnTo>
                    <a:pt x="13570914" y="7223643"/>
                  </a:lnTo>
                  <a:lnTo>
                    <a:pt x="13567669" y="7221075"/>
                  </a:lnTo>
                  <a:lnTo>
                    <a:pt x="13563373" y="7217269"/>
                  </a:lnTo>
                  <a:lnTo>
                    <a:pt x="13559795" y="7214559"/>
                  </a:lnTo>
                  <a:close/>
                </a:path>
                <a:path w="17756505" h="10017125">
                  <a:moveTo>
                    <a:pt x="11410153" y="6276681"/>
                  </a:moveTo>
                  <a:lnTo>
                    <a:pt x="11405911" y="6276450"/>
                  </a:lnTo>
                  <a:lnTo>
                    <a:pt x="11395616" y="6275608"/>
                  </a:lnTo>
                  <a:lnTo>
                    <a:pt x="11391904" y="6278761"/>
                  </a:lnTo>
                  <a:lnTo>
                    <a:pt x="11391674" y="6283002"/>
                  </a:lnTo>
                  <a:lnTo>
                    <a:pt x="11391393" y="6286435"/>
                  </a:lnTo>
                  <a:lnTo>
                    <a:pt x="11393209" y="6289576"/>
                  </a:lnTo>
                  <a:lnTo>
                    <a:pt x="11397215" y="6291285"/>
                  </a:lnTo>
                  <a:lnTo>
                    <a:pt x="11398693" y="6291520"/>
                  </a:lnTo>
                  <a:lnTo>
                    <a:pt x="11408987" y="6292361"/>
                  </a:lnTo>
                  <a:lnTo>
                    <a:pt x="11412557" y="6289543"/>
                  </a:lnTo>
                  <a:lnTo>
                    <a:pt x="11413304" y="6280393"/>
                  </a:lnTo>
                  <a:lnTo>
                    <a:pt x="11410153" y="6276681"/>
                  </a:lnTo>
                  <a:close/>
                </a:path>
                <a:path w="17756505" h="10017125">
                  <a:moveTo>
                    <a:pt x="1021023" y="1840681"/>
                  </a:moveTo>
                  <a:lnTo>
                    <a:pt x="1016305" y="1840642"/>
                  </a:lnTo>
                  <a:lnTo>
                    <a:pt x="1009834" y="1846562"/>
                  </a:lnTo>
                  <a:lnTo>
                    <a:pt x="1009651" y="1851613"/>
                  </a:lnTo>
                  <a:lnTo>
                    <a:pt x="1012754" y="1854514"/>
                  </a:lnTo>
                  <a:lnTo>
                    <a:pt x="1016574" y="1858512"/>
                  </a:lnTo>
                  <a:lnTo>
                    <a:pt x="1017290" y="1859606"/>
                  </a:lnTo>
                  <a:lnTo>
                    <a:pt x="1021963" y="1861600"/>
                  </a:lnTo>
                  <a:lnTo>
                    <a:pt x="1025347" y="1861070"/>
                  </a:lnTo>
                  <a:lnTo>
                    <a:pt x="1027487" y="1858826"/>
                  </a:lnTo>
                  <a:lnTo>
                    <a:pt x="1030723" y="1855866"/>
                  </a:lnTo>
                  <a:lnTo>
                    <a:pt x="1030905" y="1850815"/>
                  </a:lnTo>
                  <a:lnTo>
                    <a:pt x="1027802" y="1847913"/>
                  </a:lnTo>
                  <a:lnTo>
                    <a:pt x="1023983" y="1843917"/>
                  </a:lnTo>
                  <a:lnTo>
                    <a:pt x="1021023" y="1840681"/>
                  </a:lnTo>
                  <a:close/>
                </a:path>
                <a:path w="17756505" h="10017125">
                  <a:moveTo>
                    <a:pt x="13491456" y="7157393"/>
                  </a:moveTo>
                  <a:lnTo>
                    <a:pt x="13486453" y="7158022"/>
                  </a:lnTo>
                  <a:lnTo>
                    <a:pt x="13483885" y="7161266"/>
                  </a:lnTo>
                  <a:lnTo>
                    <a:pt x="13480984" y="7164369"/>
                  </a:lnTo>
                  <a:lnTo>
                    <a:pt x="13481612" y="7169372"/>
                  </a:lnTo>
                  <a:lnTo>
                    <a:pt x="13489293" y="7175411"/>
                  </a:lnTo>
                  <a:lnTo>
                    <a:pt x="13491297" y="7176265"/>
                  </a:lnTo>
                  <a:lnTo>
                    <a:pt x="13491154" y="7176598"/>
                  </a:lnTo>
                  <a:lnTo>
                    <a:pt x="13494158" y="7177880"/>
                  </a:lnTo>
                  <a:lnTo>
                    <a:pt x="13497684" y="7177017"/>
                  </a:lnTo>
                  <a:lnTo>
                    <a:pt x="13499967" y="7174440"/>
                  </a:lnTo>
                  <a:lnTo>
                    <a:pt x="13502869" y="7171337"/>
                  </a:lnTo>
                  <a:lnTo>
                    <a:pt x="13502242" y="7166335"/>
                  </a:lnTo>
                  <a:lnTo>
                    <a:pt x="13494558" y="7160295"/>
                  </a:lnTo>
                  <a:lnTo>
                    <a:pt x="13491456" y="7157393"/>
                  </a:lnTo>
                  <a:close/>
                </a:path>
                <a:path w="17756505" h="10017125">
                  <a:moveTo>
                    <a:pt x="11498330" y="6285491"/>
                  </a:moveTo>
                  <a:lnTo>
                    <a:pt x="11494229" y="6284925"/>
                  </a:lnTo>
                  <a:lnTo>
                    <a:pt x="11488512" y="6284459"/>
                  </a:lnTo>
                  <a:lnTo>
                    <a:pt x="11484269" y="6284228"/>
                  </a:lnTo>
                  <a:lnTo>
                    <a:pt x="11480557" y="6287379"/>
                  </a:lnTo>
                  <a:lnTo>
                    <a:pt x="11479992" y="6291478"/>
                  </a:lnTo>
                  <a:lnTo>
                    <a:pt x="11479712" y="6294910"/>
                  </a:lnTo>
                  <a:lnTo>
                    <a:pt x="11481529" y="6298053"/>
                  </a:lnTo>
                  <a:lnTo>
                    <a:pt x="11484533" y="6299334"/>
                  </a:lnTo>
                  <a:lnTo>
                    <a:pt x="11485009" y="6299142"/>
                  </a:lnTo>
                  <a:lnTo>
                    <a:pt x="11487013" y="6299997"/>
                  </a:lnTo>
                  <a:lnTo>
                    <a:pt x="11492732" y="6300464"/>
                  </a:lnTo>
                  <a:lnTo>
                    <a:pt x="11496973" y="6300694"/>
                  </a:lnTo>
                  <a:lnTo>
                    <a:pt x="11500684" y="6297543"/>
                  </a:lnTo>
                  <a:lnTo>
                    <a:pt x="11501250" y="6293444"/>
                  </a:lnTo>
                  <a:lnTo>
                    <a:pt x="11501481" y="6289202"/>
                  </a:lnTo>
                  <a:lnTo>
                    <a:pt x="11498330" y="6285491"/>
                  </a:lnTo>
                  <a:close/>
                </a:path>
                <a:path w="17756505" h="10017125">
                  <a:moveTo>
                    <a:pt x="13422357" y="7101087"/>
                  </a:moveTo>
                  <a:lnTo>
                    <a:pt x="13417353" y="7101715"/>
                  </a:lnTo>
                  <a:lnTo>
                    <a:pt x="13412218" y="7108205"/>
                  </a:lnTo>
                  <a:lnTo>
                    <a:pt x="13412844" y="7113207"/>
                  </a:lnTo>
                  <a:lnTo>
                    <a:pt x="13420528" y="7119246"/>
                  </a:lnTo>
                  <a:lnTo>
                    <a:pt x="13425536" y="7121382"/>
                  </a:lnTo>
                  <a:lnTo>
                    <a:pt x="13429060" y="7120519"/>
                  </a:lnTo>
                  <a:lnTo>
                    <a:pt x="13431344" y="7117941"/>
                  </a:lnTo>
                  <a:lnTo>
                    <a:pt x="13433912" y="7114697"/>
                  </a:lnTo>
                  <a:lnTo>
                    <a:pt x="13433283" y="7109694"/>
                  </a:lnTo>
                  <a:lnTo>
                    <a:pt x="13422357" y="7101087"/>
                  </a:lnTo>
                  <a:close/>
                </a:path>
                <a:path w="17756505" h="10017125">
                  <a:moveTo>
                    <a:pt x="959440" y="1776928"/>
                  </a:moveTo>
                  <a:lnTo>
                    <a:pt x="954722" y="1776888"/>
                  </a:lnTo>
                  <a:lnTo>
                    <a:pt x="948251" y="1782808"/>
                  </a:lnTo>
                  <a:lnTo>
                    <a:pt x="948211" y="1787526"/>
                  </a:lnTo>
                  <a:lnTo>
                    <a:pt x="951171" y="1790761"/>
                  </a:lnTo>
                  <a:lnTo>
                    <a:pt x="954991" y="1794758"/>
                  </a:lnTo>
                  <a:lnTo>
                    <a:pt x="955373" y="1795711"/>
                  </a:lnTo>
                  <a:lnTo>
                    <a:pt x="960381" y="1797847"/>
                  </a:lnTo>
                  <a:lnTo>
                    <a:pt x="963763" y="1797317"/>
                  </a:lnTo>
                  <a:lnTo>
                    <a:pt x="965904" y="1795073"/>
                  </a:lnTo>
                  <a:lnTo>
                    <a:pt x="969139" y="1792113"/>
                  </a:lnTo>
                  <a:lnTo>
                    <a:pt x="969179" y="1787395"/>
                  </a:lnTo>
                  <a:lnTo>
                    <a:pt x="966219" y="1784160"/>
                  </a:lnTo>
                  <a:lnTo>
                    <a:pt x="962400" y="1780163"/>
                  </a:lnTo>
                  <a:lnTo>
                    <a:pt x="959440" y="1776928"/>
                  </a:lnTo>
                  <a:close/>
                </a:path>
                <a:path w="17756505" h="10017125">
                  <a:moveTo>
                    <a:pt x="11586270" y="6295778"/>
                  </a:moveTo>
                  <a:lnTo>
                    <a:pt x="11572494" y="6293847"/>
                  </a:lnTo>
                  <a:lnTo>
                    <a:pt x="11568782" y="6296998"/>
                  </a:lnTo>
                  <a:lnTo>
                    <a:pt x="11568217" y="6301098"/>
                  </a:lnTo>
                  <a:lnTo>
                    <a:pt x="11567604" y="6304387"/>
                  </a:lnTo>
                  <a:lnTo>
                    <a:pt x="11569754" y="6307672"/>
                  </a:lnTo>
                  <a:lnTo>
                    <a:pt x="11572758" y="6308954"/>
                  </a:lnTo>
                  <a:lnTo>
                    <a:pt x="11572901" y="6308620"/>
                  </a:lnTo>
                  <a:lnTo>
                    <a:pt x="11574904" y="6309474"/>
                  </a:lnTo>
                  <a:lnTo>
                    <a:pt x="11584580" y="6310839"/>
                  </a:lnTo>
                  <a:lnTo>
                    <a:pt x="11588292" y="6307688"/>
                  </a:lnTo>
                  <a:lnTo>
                    <a:pt x="11589371" y="6299862"/>
                  </a:lnTo>
                  <a:lnTo>
                    <a:pt x="11589423" y="6299490"/>
                  </a:lnTo>
                  <a:lnTo>
                    <a:pt x="11586270" y="6295778"/>
                  </a:lnTo>
                  <a:close/>
                </a:path>
                <a:path w="17756505" h="10017125">
                  <a:moveTo>
                    <a:pt x="13352685" y="7046115"/>
                  </a:moveTo>
                  <a:lnTo>
                    <a:pt x="13347685" y="7046744"/>
                  </a:lnTo>
                  <a:lnTo>
                    <a:pt x="13342549" y="7053234"/>
                  </a:lnTo>
                  <a:lnTo>
                    <a:pt x="13343175" y="7058237"/>
                  </a:lnTo>
                  <a:lnTo>
                    <a:pt x="13350859" y="7064276"/>
                  </a:lnTo>
                  <a:lnTo>
                    <a:pt x="13352528" y="7064987"/>
                  </a:lnTo>
                  <a:lnTo>
                    <a:pt x="13352385" y="7065321"/>
                  </a:lnTo>
                  <a:lnTo>
                    <a:pt x="13355723" y="7066745"/>
                  </a:lnTo>
                  <a:lnTo>
                    <a:pt x="13359250" y="7065882"/>
                  </a:lnTo>
                  <a:lnTo>
                    <a:pt x="13361674" y="7062971"/>
                  </a:lnTo>
                  <a:lnTo>
                    <a:pt x="13364242" y="7059726"/>
                  </a:lnTo>
                  <a:lnTo>
                    <a:pt x="13363614" y="7054723"/>
                  </a:lnTo>
                  <a:lnTo>
                    <a:pt x="13352685" y="7046115"/>
                  </a:lnTo>
                  <a:close/>
                </a:path>
                <a:path w="17756505" h="10017125">
                  <a:moveTo>
                    <a:pt x="898760" y="1711981"/>
                  </a:moveTo>
                  <a:lnTo>
                    <a:pt x="894184" y="1711608"/>
                  </a:lnTo>
                  <a:lnTo>
                    <a:pt x="887713" y="1717528"/>
                  </a:lnTo>
                  <a:lnTo>
                    <a:pt x="887340" y="1722103"/>
                  </a:lnTo>
                  <a:lnTo>
                    <a:pt x="890300" y="1725339"/>
                  </a:lnTo>
                  <a:lnTo>
                    <a:pt x="894119" y="1729336"/>
                  </a:lnTo>
                  <a:lnTo>
                    <a:pt x="894837" y="1730431"/>
                  </a:lnTo>
                  <a:lnTo>
                    <a:pt x="899509" y="1732424"/>
                  </a:lnTo>
                  <a:lnTo>
                    <a:pt x="902416" y="1732085"/>
                  </a:lnTo>
                  <a:lnTo>
                    <a:pt x="904890" y="1729984"/>
                  </a:lnTo>
                  <a:lnTo>
                    <a:pt x="908126" y="1727024"/>
                  </a:lnTo>
                  <a:lnTo>
                    <a:pt x="908499" y="1722448"/>
                  </a:lnTo>
                  <a:lnTo>
                    <a:pt x="905539" y="1719213"/>
                  </a:lnTo>
                  <a:lnTo>
                    <a:pt x="901720" y="1715217"/>
                  </a:lnTo>
                  <a:lnTo>
                    <a:pt x="898760" y="1711981"/>
                  </a:lnTo>
                  <a:close/>
                </a:path>
                <a:path w="17756505" h="10017125">
                  <a:moveTo>
                    <a:pt x="11675404" y="6306968"/>
                  </a:moveTo>
                  <a:lnTo>
                    <a:pt x="11661629" y="6305039"/>
                  </a:lnTo>
                  <a:lnTo>
                    <a:pt x="11657583" y="6308047"/>
                  </a:lnTo>
                  <a:lnTo>
                    <a:pt x="11657019" y="6312147"/>
                  </a:lnTo>
                  <a:lnTo>
                    <a:pt x="11656262" y="6315770"/>
                  </a:lnTo>
                  <a:lnTo>
                    <a:pt x="11658412" y="6319054"/>
                  </a:lnTo>
                  <a:lnTo>
                    <a:pt x="11661416" y="6320335"/>
                  </a:lnTo>
                  <a:lnTo>
                    <a:pt x="11661558" y="6320002"/>
                  </a:lnTo>
                  <a:lnTo>
                    <a:pt x="11663561" y="6320857"/>
                  </a:lnTo>
                  <a:lnTo>
                    <a:pt x="11673237" y="6322222"/>
                  </a:lnTo>
                  <a:lnTo>
                    <a:pt x="11677284" y="6319214"/>
                  </a:lnTo>
                  <a:lnTo>
                    <a:pt x="11678414" y="6311014"/>
                  </a:lnTo>
                  <a:lnTo>
                    <a:pt x="11675404" y="6306968"/>
                  </a:lnTo>
                  <a:close/>
                </a:path>
                <a:path w="17756505" h="10017125">
                  <a:moveTo>
                    <a:pt x="13281589" y="6991719"/>
                  </a:moveTo>
                  <a:lnTo>
                    <a:pt x="13276919" y="6992489"/>
                  </a:lnTo>
                  <a:lnTo>
                    <a:pt x="13274352" y="6995734"/>
                  </a:lnTo>
                  <a:lnTo>
                    <a:pt x="13271976" y="6999456"/>
                  </a:lnTo>
                  <a:lnTo>
                    <a:pt x="13272745" y="7004124"/>
                  </a:lnTo>
                  <a:lnTo>
                    <a:pt x="13280429" y="7010164"/>
                  </a:lnTo>
                  <a:lnTo>
                    <a:pt x="13285101" y="7012157"/>
                  </a:lnTo>
                  <a:lnTo>
                    <a:pt x="13288961" y="7011436"/>
                  </a:lnTo>
                  <a:lnTo>
                    <a:pt x="13291052" y="7008383"/>
                  </a:lnTo>
                  <a:lnTo>
                    <a:pt x="13293763" y="7004804"/>
                  </a:lnTo>
                  <a:lnTo>
                    <a:pt x="13292992" y="7000135"/>
                  </a:lnTo>
                  <a:lnTo>
                    <a:pt x="13285310" y="6994096"/>
                  </a:lnTo>
                  <a:lnTo>
                    <a:pt x="13281589" y="6991719"/>
                  </a:lnTo>
                  <a:close/>
                </a:path>
                <a:path w="17756505" h="10017125">
                  <a:moveTo>
                    <a:pt x="13209778" y="6938991"/>
                  </a:moveTo>
                  <a:lnTo>
                    <a:pt x="13204967" y="6940096"/>
                  </a:lnTo>
                  <a:lnTo>
                    <a:pt x="13199831" y="6946585"/>
                  </a:lnTo>
                  <a:lnTo>
                    <a:pt x="13200934" y="6951396"/>
                  </a:lnTo>
                  <a:lnTo>
                    <a:pt x="13204179" y="6953964"/>
                  </a:lnTo>
                  <a:lnTo>
                    <a:pt x="13208760" y="6957102"/>
                  </a:lnTo>
                  <a:lnTo>
                    <a:pt x="13213433" y="6959095"/>
                  </a:lnTo>
                  <a:lnTo>
                    <a:pt x="13217292" y="6958374"/>
                  </a:lnTo>
                  <a:lnTo>
                    <a:pt x="13219385" y="6955321"/>
                  </a:lnTo>
                  <a:lnTo>
                    <a:pt x="13221952" y="6952075"/>
                  </a:lnTo>
                  <a:lnTo>
                    <a:pt x="13220849" y="6947265"/>
                  </a:lnTo>
                  <a:lnTo>
                    <a:pt x="13217603" y="6944697"/>
                  </a:lnTo>
                  <a:lnTo>
                    <a:pt x="13213023" y="6941559"/>
                  </a:lnTo>
                  <a:lnTo>
                    <a:pt x="13209778" y="6938991"/>
                  </a:lnTo>
                  <a:close/>
                </a:path>
                <a:path w="17756505" h="10017125">
                  <a:moveTo>
                    <a:pt x="11762683" y="6319735"/>
                  </a:moveTo>
                  <a:lnTo>
                    <a:pt x="11748907" y="6317806"/>
                  </a:lnTo>
                  <a:lnTo>
                    <a:pt x="11744861" y="6320814"/>
                  </a:lnTo>
                  <a:lnTo>
                    <a:pt x="11744297" y="6324913"/>
                  </a:lnTo>
                  <a:lnTo>
                    <a:pt x="11743874" y="6328679"/>
                  </a:lnTo>
                  <a:lnTo>
                    <a:pt x="11745691" y="6331821"/>
                  </a:lnTo>
                  <a:lnTo>
                    <a:pt x="11749029" y="6333245"/>
                  </a:lnTo>
                  <a:lnTo>
                    <a:pt x="11749171" y="6332911"/>
                  </a:lnTo>
                  <a:lnTo>
                    <a:pt x="11750840" y="6333622"/>
                  </a:lnTo>
                  <a:lnTo>
                    <a:pt x="11760516" y="6334989"/>
                  </a:lnTo>
                  <a:lnTo>
                    <a:pt x="11764561" y="6331979"/>
                  </a:lnTo>
                  <a:lnTo>
                    <a:pt x="11765692" y="6323781"/>
                  </a:lnTo>
                  <a:lnTo>
                    <a:pt x="11762683" y="6319735"/>
                  </a:lnTo>
                  <a:close/>
                </a:path>
                <a:path w="17756505" h="10017125">
                  <a:moveTo>
                    <a:pt x="839936" y="1645459"/>
                  </a:moveTo>
                  <a:lnTo>
                    <a:pt x="835027" y="1644943"/>
                  </a:lnTo>
                  <a:lnTo>
                    <a:pt x="831791" y="1647903"/>
                  </a:lnTo>
                  <a:lnTo>
                    <a:pt x="828698" y="1650530"/>
                  </a:lnTo>
                  <a:lnTo>
                    <a:pt x="828182" y="1655439"/>
                  </a:lnTo>
                  <a:lnTo>
                    <a:pt x="831142" y="1658675"/>
                  </a:lnTo>
                  <a:lnTo>
                    <a:pt x="834820" y="1663004"/>
                  </a:lnTo>
                  <a:lnTo>
                    <a:pt x="835536" y="1664099"/>
                  </a:lnTo>
                  <a:lnTo>
                    <a:pt x="840210" y="1666093"/>
                  </a:lnTo>
                  <a:lnTo>
                    <a:pt x="843116" y="1665755"/>
                  </a:lnTo>
                  <a:lnTo>
                    <a:pt x="848684" y="1661027"/>
                  </a:lnTo>
                  <a:lnTo>
                    <a:pt x="849199" y="1656118"/>
                  </a:lnTo>
                  <a:lnTo>
                    <a:pt x="846239" y="1652883"/>
                  </a:lnTo>
                  <a:lnTo>
                    <a:pt x="839936" y="1645459"/>
                  </a:lnTo>
                  <a:close/>
                </a:path>
                <a:path w="17756505" h="10017125">
                  <a:moveTo>
                    <a:pt x="13137732" y="6887741"/>
                  </a:moveTo>
                  <a:lnTo>
                    <a:pt x="13132587" y="6888703"/>
                  </a:lnTo>
                  <a:lnTo>
                    <a:pt x="13130353" y="6892091"/>
                  </a:lnTo>
                  <a:lnTo>
                    <a:pt x="13127785" y="6895335"/>
                  </a:lnTo>
                  <a:lnTo>
                    <a:pt x="13128746" y="6900480"/>
                  </a:lnTo>
                  <a:lnTo>
                    <a:pt x="13132133" y="6902714"/>
                  </a:lnTo>
                  <a:lnTo>
                    <a:pt x="13136714" y="6905852"/>
                  </a:lnTo>
                  <a:lnTo>
                    <a:pt x="13138049" y="6906421"/>
                  </a:lnTo>
                  <a:lnTo>
                    <a:pt x="13137906" y="6906755"/>
                  </a:lnTo>
                  <a:lnTo>
                    <a:pt x="13141244" y="6908179"/>
                  </a:lnTo>
                  <a:lnTo>
                    <a:pt x="13145246" y="6907123"/>
                  </a:lnTo>
                  <a:lnTo>
                    <a:pt x="13147338" y="6904070"/>
                  </a:lnTo>
                  <a:lnTo>
                    <a:pt x="13149906" y="6900825"/>
                  </a:lnTo>
                  <a:lnTo>
                    <a:pt x="13148945" y="6895680"/>
                  </a:lnTo>
                  <a:lnTo>
                    <a:pt x="13145558" y="6893446"/>
                  </a:lnTo>
                  <a:lnTo>
                    <a:pt x="13140976" y="6890309"/>
                  </a:lnTo>
                  <a:lnTo>
                    <a:pt x="13137732" y="6887741"/>
                  </a:lnTo>
                  <a:close/>
                </a:path>
                <a:path w="17756505" h="10017125">
                  <a:moveTo>
                    <a:pt x="11850441" y="6335074"/>
                  </a:moveTo>
                  <a:lnTo>
                    <a:pt x="11846342" y="6334509"/>
                  </a:lnTo>
                  <a:lnTo>
                    <a:pt x="11840907" y="6333375"/>
                  </a:lnTo>
                  <a:lnTo>
                    <a:pt x="11836951" y="6332477"/>
                  </a:lnTo>
                  <a:lnTo>
                    <a:pt x="11832571" y="6335343"/>
                  </a:lnTo>
                  <a:lnTo>
                    <a:pt x="11832058" y="6339070"/>
                  </a:lnTo>
                  <a:lnTo>
                    <a:pt x="11831584" y="6343208"/>
                  </a:lnTo>
                  <a:lnTo>
                    <a:pt x="11833257" y="6346684"/>
                  </a:lnTo>
                  <a:lnTo>
                    <a:pt x="11836596" y="6348108"/>
                  </a:lnTo>
                  <a:lnTo>
                    <a:pt x="11836404" y="6347632"/>
                  </a:lnTo>
                  <a:lnTo>
                    <a:pt x="11838074" y="6348344"/>
                  </a:lnTo>
                  <a:lnTo>
                    <a:pt x="11843508" y="6349478"/>
                  </a:lnTo>
                  <a:lnTo>
                    <a:pt x="11847465" y="6350377"/>
                  </a:lnTo>
                  <a:lnTo>
                    <a:pt x="11851844" y="6347510"/>
                  </a:lnTo>
                  <a:lnTo>
                    <a:pt x="11852358" y="6343783"/>
                  </a:lnTo>
                  <a:lnTo>
                    <a:pt x="11852410" y="6343411"/>
                  </a:lnTo>
                  <a:lnTo>
                    <a:pt x="11853308" y="6339454"/>
                  </a:lnTo>
                  <a:lnTo>
                    <a:pt x="11850441" y="6335074"/>
                  </a:lnTo>
                  <a:close/>
                </a:path>
                <a:path w="17756505" h="10017125">
                  <a:moveTo>
                    <a:pt x="13063782" y="6837258"/>
                  </a:moveTo>
                  <a:lnTo>
                    <a:pt x="13059112" y="6838027"/>
                  </a:lnTo>
                  <a:lnTo>
                    <a:pt x="13054558" y="6845160"/>
                  </a:lnTo>
                  <a:lnTo>
                    <a:pt x="13054360" y="6845470"/>
                  </a:lnTo>
                  <a:lnTo>
                    <a:pt x="13055130" y="6850138"/>
                  </a:lnTo>
                  <a:lnTo>
                    <a:pt x="13058851" y="6852515"/>
                  </a:lnTo>
                  <a:lnTo>
                    <a:pt x="13063430" y="6855652"/>
                  </a:lnTo>
                  <a:lnTo>
                    <a:pt x="13068104" y="6857646"/>
                  </a:lnTo>
                  <a:lnTo>
                    <a:pt x="13072105" y="6856591"/>
                  </a:lnTo>
                  <a:lnTo>
                    <a:pt x="13073987" y="6853842"/>
                  </a:lnTo>
                  <a:lnTo>
                    <a:pt x="13076573" y="6849816"/>
                  </a:lnTo>
                  <a:lnTo>
                    <a:pt x="13075803" y="6845147"/>
                  </a:lnTo>
                  <a:lnTo>
                    <a:pt x="13072082" y="6842771"/>
                  </a:lnTo>
                  <a:lnTo>
                    <a:pt x="13067503" y="6839634"/>
                  </a:lnTo>
                  <a:lnTo>
                    <a:pt x="13063782" y="6837258"/>
                  </a:lnTo>
                  <a:close/>
                </a:path>
                <a:path w="17756505" h="10017125">
                  <a:moveTo>
                    <a:pt x="11937679" y="6352559"/>
                  </a:moveTo>
                  <a:lnTo>
                    <a:pt x="11933723" y="6351660"/>
                  </a:lnTo>
                  <a:lnTo>
                    <a:pt x="11928288" y="6350526"/>
                  </a:lnTo>
                  <a:lnTo>
                    <a:pt x="11923998" y="6349485"/>
                  </a:lnTo>
                  <a:lnTo>
                    <a:pt x="11920095" y="6352160"/>
                  </a:lnTo>
                  <a:lnTo>
                    <a:pt x="11919053" y="6356451"/>
                  </a:lnTo>
                  <a:lnTo>
                    <a:pt x="11918297" y="6360074"/>
                  </a:lnTo>
                  <a:lnTo>
                    <a:pt x="11920305" y="6363692"/>
                  </a:lnTo>
                  <a:lnTo>
                    <a:pt x="11924979" y="6365686"/>
                  </a:lnTo>
                  <a:lnTo>
                    <a:pt x="11930413" y="6366821"/>
                  </a:lnTo>
                  <a:lnTo>
                    <a:pt x="11934703" y="6367862"/>
                  </a:lnTo>
                  <a:lnTo>
                    <a:pt x="11938606" y="6365186"/>
                  </a:lnTo>
                  <a:lnTo>
                    <a:pt x="11940689" y="6356605"/>
                  </a:lnTo>
                  <a:lnTo>
                    <a:pt x="11937679" y="6352559"/>
                  </a:lnTo>
                  <a:close/>
                </a:path>
                <a:path w="17756505" h="10017125">
                  <a:moveTo>
                    <a:pt x="12988974" y="6788775"/>
                  </a:moveTo>
                  <a:lnTo>
                    <a:pt x="12984306" y="6789546"/>
                  </a:lnTo>
                  <a:lnTo>
                    <a:pt x="12982127" y="6792956"/>
                  </a:lnTo>
                  <a:lnTo>
                    <a:pt x="12979898" y="6796345"/>
                  </a:lnTo>
                  <a:lnTo>
                    <a:pt x="12979695" y="6796654"/>
                  </a:lnTo>
                  <a:lnTo>
                    <a:pt x="12980467" y="6801323"/>
                  </a:lnTo>
                  <a:lnTo>
                    <a:pt x="12984189" y="6803700"/>
                  </a:lnTo>
                  <a:lnTo>
                    <a:pt x="12988768" y="6806837"/>
                  </a:lnTo>
                  <a:lnTo>
                    <a:pt x="12990105" y="6807407"/>
                  </a:lnTo>
                  <a:lnTo>
                    <a:pt x="12989627" y="6807598"/>
                  </a:lnTo>
                  <a:lnTo>
                    <a:pt x="12992966" y="6809023"/>
                  </a:lnTo>
                  <a:lnTo>
                    <a:pt x="12997108" y="6807633"/>
                  </a:lnTo>
                  <a:lnTo>
                    <a:pt x="12998990" y="6804885"/>
                  </a:lnTo>
                  <a:lnTo>
                    <a:pt x="13001231" y="6801500"/>
                  </a:lnTo>
                  <a:lnTo>
                    <a:pt x="13001434" y="6801192"/>
                  </a:lnTo>
                  <a:lnTo>
                    <a:pt x="13000664" y="6796524"/>
                  </a:lnTo>
                  <a:lnTo>
                    <a:pt x="12996942" y="6794147"/>
                  </a:lnTo>
                  <a:lnTo>
                    <a:pt x="12992362" y="6791009"/>
                  </a:lnTo>
                  <a:lnTo>
                    <a:pt x="12988974" y="6788775"/>
                  </a:lnTo>
                  <a:close/>
                </a:path>
                <a:path w="17756505" h="10017125">
                  <a:moveTo>
                    <a:pt x="782016" y="1577744"/>
                  </a:moveTo>
                  <a:lnTo>
                    <a:pt x="776964" y="1577562"/>
                  </a:lnTo>
                  <a:lnTo>
                    <a:pt x="773871" y="1580188"/>
                  </a:lnTo>
                  <a:lnTo>
                    <a:pt x="770302" y="1583006"/>
                  </a:lnTo>
                  <a:lnTo>
                    <a:pt x="770120" y="1588057"/>
                  </a:lnTo>
                  <a:lnTo>
                    <a:pt x="777474" y="1596719"/>
                  </a:lnTo>
                  <a:lnTo>
                    <a:pt x="779476" y="1597573"/>
                  </a:lnTo>
                  <a:lnTo>
                    <a:pt x="779334" y="1597907"/>
                  </a:lnTo>
                  <a:lnTo>
                    <a:pt x="782004" y="1599046"/>
                  </a:lnTo>
                  <a:lnTo>
                    <a:pt x="785053" y="1598374"/>
                  </a:lnTo>
                  <a:lnTo>
                    <a:pt x="787385" y="1596606"/>
                  </a:lnTo>
                  <a:lnTo>
                    <a:pt x="790954" y="1593789"/>
                  </a:lnTo>
                  <a:lnTo>
                    <a:pt x="791136" y="1588737"/>
                  </a:lnTo>
                  <a:lnTo>
                    <a:pt x="784834" y="1581313"/>
                  </a:lnTo>
                  <a:lnTo>
                    <a:pt x="782016" y="1577744"/>
                  </a:lnTo>
                  <a:close/>
                </a:path>
                <a:path w="17756505" h="10017125">
                  <a:moveTo>
                    <a:pt x="12025016" y="6371663"/>
                  </a:moveTo>
                  <a:lnTo>
                    <a:pt x="12020725" y="6370623"/>
                  </a:lnTo>
                  <a:lnTo>
                    <a:pt x="12015291" y="6369488"/>
                  </a:lnTo>
                  <a:lnTo>
                    <a:pt x="12011334" y="6368589"/>
                  </a:lnTo>
                  <a:lnTo>
                    <a:pt x="12007098" y="6371123"/>
                  </a:lnTo>
                  <a:lnTo>
                    <a:pt x="12006057" y="6375413"/>
                  </a:lnTo>
                  <a:lnTo>
                    <a:pt x="12005157" y="6379370"/>
                  </a:lnTo>
                  <a:lnTo>
                    <a:pt x="12007166" y="6382988"/>
                  </a:lnTo>
                  <a:lnTo>
                    <a:pt x="12010503" y="6384412"/>
                  </a:lnTo>
                  <a:lnTo>
                    <a:pt x="12010454" y="6383602"/>
                  </a:lnTo>
                  <a:lnTo>
                    <a:pt x="12011790" y="6384172"/>
                  </a:lnTo>
                  <a:lnTo>
                    <a:pt x="12017224" y="6385306"/>
                  </a:lnTo>
                  <a:lnTo>
                    <a:pt x="12021038" y="6386539"/>
                  </a:lnTo>
                  <a:lnTo>
                    <a:pt x="12025276" y="6384006"/>
                  </a:lnTo>
                  <a:lnTo>
                    <a:pt x="12026317" y="6379715"/>
                  </a:lnTo>
                  <a:lnTo>
                    <a:pt x="12027550" y="6375900"/>
                  </a:lnTo>
                  <a:lnTo>
                    <a:pt x="12025016" y="6371663"/>
                  </a:lnTo>
                  <a:close/>
                </a:path>
                <a:path w="17756505" h="10017125">
                  <a:moveTo>
                    <a:pt x="12913124" y="6741820"/>
                  </a:moveTo>
                  <a:lnTo>
                    <a:pt x="12908647" y="6743068"/>
                  </a:lnTo>
                  <a:lnTo>
                    <a:pt x="12903894" y="6750510"/>
                  </a:lnTo>
                  <a:lnTo>
                    <a:pt x="12905140" y="6754987"/>
                  </a:lnTo>
                  <a:lnTo>
                    <a:pt x="12908862" y="6757363"/>
                  </a:lnTo>
                  <a:lnTo>
                    <a:pt x="12913584" y="6760167"/>
                  </a:lnTo>
                  <a:lnTo>
                    <a:pt x="12917924" y="6762018"/>
                  </a:lnTo>
                  <a:lnTo>
                    <a:pt x="12921926" y="6760963"/>
                  </a:lnTo>
                  <a:lnTo>
                    <a:pt x="12924160" y="6757575"/>
                  </a:lnTo>
                  <a:lnTo>
                    <a:pt x="12926537" y="6753855"/>
                  </a:lnTo>
                  <a:lnTo>
                    <a:pt x="12925289" y="6749377"/>
                  </a:lnTo>
                  <a:lnTo>
                    <a:pt x="12921568" y="6747001"/>
                  </a:lnTo>
                  <a:lnTo>
                    <a:pt x="12916845" y="6744197"/>
                  </a:lnTo>
                  <a:lnTo>
                    <a:pt x="12913124" y="6741820"/>
                  </a:lnTo>
                  <a:close/>
                </a:path>
                <a:path w="17756505" h="10017125">
                  <a:moveTo>
                    <a:pt x="12111263" y="6394249"/>
                  </a:moveTo>
                  <a:lnTo>
                    <a:pt x="12106973" y="6393208"/>
                  </a:lnTo>
                  <a:lnTo>
                    <a:pt x="12101680" y="6391740"/>
                  </a:lnTo>
                  <a:lnTo>
                    <a:pt x="12097388" y="6390698"/>
                  </a:lnTo>
                  <a:lnTo>
                    <a:pt x="12093294" y="6392897"/>
                  </a:lnTo>
                  <a:lnTo>
                    <a:pt x="12092253" y="6397188"/>
                  </a:lnTo>
                  <a:lnTo>
                    <a:pt x="12091497" y="6400811"/>
                  </a:lnTo>
                  <a:lnTo>
                    <a:pt x="12093362" y="6404763"/>
                  </a:lnTo>
                  <a:lnTo>
                    <a:pt x="12097701" y="6406614"/>
                  </a:lnTo>
                  <a:lnTo>
                    <a:pt x="12102995" y="6408083"/>
                  </a:lnTo>
                  <a:lnTo>
                    <a:pt x="12107285" y="6409124"/>
                  </a:lnTo>
                  <a:lnTo>
                    <a:pt x="12111380" y="6406925"/>
                  </a:lnTo>
                  <a:lnTo>
                    <a:pt x="12113462" y="6398344"/>
                  </a:lnTo>
                  <a:lnTo>
                    <a:pt x="12111263" y="6394249"/>
                  </a:lnTo>
                  <a:close/>
                </a:path>
                <a:path w="17756505" h="10017125">
                  <a:moveTo>
                    <a:pt x="12836227" y="6696392"/>
                  </a:moveTo>
                  <a:lnTo>
                    <a:pt x="12831416" y="6697497"/>
                  </a:lnTo>
                  <a:lnTo>
                    <a:pt x="12827331" y="6705224"/>
                  </a:lnTo>
                  <a:lnTo>
                    <a:pt x="12828435" y="6710036"/>
                  </a:lnTo>
                  <a:lnTo>
                    <a:pt x="12832299" y="6712078"/>
                  </a:lnTo>
                  <a:lnTo>
                    <a:pt x="12837021" y="6714881"/>
                  </a:lnTo>
                  <a:lnTo>
                    <a:pt x="12841695" y="6716874"/>
                  </a:lnTo>
                  <a:lnTo>
                    <a:pt x="12845839" y="6715486"/>
                  </a:lnTo>
                  <a:lnTo>
                    <a:pt x="12847739" y="6711957"/>
                  </a:lnTo>
                  <a:lnTo>
                    <a:pt x="12849782" y="6708093"/>
                  </a:lnTo>
                  <a:lnTo>
                    <a:pt x="12848678" y="6703282"/>
                  </a:lnTo>
                  <a:lnTo>
                    <a:pt x="12844814" y="6701239"/>
                  </a:lnTo>
                  <a:lnTo>
                    <a:pt x="12840090" y="6698435"/>
                  </a:lnTo>
                  <a:lnTo>
                    <a:pt x="12836227" y="6696392"/>
                  </a:lnTo>
                  <a:close/>
                </a:path>
                <a:path w="17756505" h="10017125">
                  <a:moveTo>
                    <a:pt x="12196654" y="6418837"/>
                  </a:moveTo>
                  <a:lnTo>
                    <a:pt x="12192506" y="6417463"/>
                  </a:lnTo>
                  <a:lnTo>
                    <a:pt x="12187214" y="6415994"/>
                  </a:lnTo>
                  <a:lnTo>
                    <a:pt x="12183066" y="6414620"/>
                  </a:lnTo>
                  <a:lnTo>
                    <a:pt x="12178971" y="6416818"/>
                  </a:lnTo>
                  <a:lnTo>
                    <a:pt x="12177596" y="6420966"/>
                  </a:lnTo>
                  <a:lnTo>
                    <a:pt x="12176364" y="6424781"/>
                  </a:lnTo>
                  <a:lnTo>
                    <a:pt x="12178229" y="6428733"/>
                  </a:lnTo>
                  <a:lnTo>
                    <a:pt x="12182568" y="6430584"/>
                  </a:lnTo>
                  <a:lnTo>
                    <a:pt x="12187861" y="6432052"/>
                  </a:lnTo>
                  <a:lnTo>
                    <a:pt x="12192009" y="6433427"/>
                  </a:lnTo>
                  <a:lnTo>
                    <a:pt x="12196103" y="6431228"/>
                  </a:lnTo>
                  <a:lnTo>
                    <a:pt x="12198853" y="6422932"/>
                  </a:lnTo>
                  <a:lnTo>
                    <a:pt x="12196654" y="6418837"/>
                  </a:lnTo>
                  <a:close/>
                </a:path>
                <a:path w="17756505" h="10017125">
                  <a:moveTo>
                    <a:pt x="12758190" y="6653635"/>
                  </a:moveTo>
                  <a:lnTo>
                    <a:pt x="12753713" y="6654882"/>
                  </a:lnTo>
                  <a:lnTo>
                    <a:pt x="12751671" y="6658745"/>
                  </a:lnTo>
                  <a:lnTo>
                    <a:pt x="12749771" y="6662275"/>
                  </a:lnTo>
                  <a:lnTo>
                    <a:pt x="12750875" y="6667087"/>
                  </a:lnTo>
                  <a:lnTo>
                    <a:pt x="12754596" y="6669463"/>
                  </a:lnTo>
                  <a:lnTo>
                    <a:pt x="12760271" y="6671884"/>
                  </a:lnTo>
                  <a:lnTo>
                    <a:pt x="12760129" y="6672218"/>
                  </a:lnTo>
                  <a:lnTo>
                    <a:pt x="12763800" y="6673784"/>
                  </a:lnTo>
                  <a:lnTo>
                    <a:pt x="12767944" y="6672395"/>
                  </a:lnTo>
                  <a:lnTo>
                    <a:pt x="12769845" y="6668865"/>
                  </a:lnTo>
                  <a:lnTo>
                    <a:pt x="12771887" y="6665002"/>
                  </a:lnTo>
                  <a:lnTo>
                    <a:pt x="12770641" y="6660525"/>
                  </a:lnTo>
                  <a:lnTo>
                    <a:pt x="12767062" y="6657814"/>
                  </a:lnTo>
                  <a:lnTo>
                    <a:pt x="12762055" y="6655678"/>
                  </a:lnTo>
                  <a:lnTo>
                    <a:pt x="12758190" y="6653635"/>
                  </a:lnTo>
                  <a:close/>
                </a:path>
                <a:path w="17756505" h="10017125">
                  <a:moveTo>
                    <a:pt x="12281384" y="6445905"/>
                  </a:moveTo>
                  <a:lnTo>
                    <a:pt x="12277093" y="6444864"/>
                  </a:lnTo>
                  <a:lnTo>
                    <a:pt x="12272086" y="6442728"/>
                  </a:lnTo>
                  <a:lnTo>
                    <a:pt x="12268272" y="6441495"/>
                  </a:lnTo>
                  <a:lnTo>
                    <a:pt x="12264177" y="6443694"/>
                  </a:lnTo>
                  <a:lnTo>
                    <a:pt x="12262468" y="6447700"/>
                  </a:lnTo>
                  <a:lnTo>
                    <a:pt x="12261235" y="6451515"/>
                  </a:lnTo>
                  <a:lnTo>
                    <a:pt x="12263100" y="6455467"/>
                  </a:lnTo>
                  <a:lnTo>
                    <a:pt x="12267107" y="6457176"/>
                  </a:lnTo>
                  <a:lnTo>
                    <a:pt x="12267582" y="6456984"/>
                  </a:lnTo>
                  <a:lnTo>
                    <a:pt x="12272589" y="6459120"/>
                  </a:lnTo>
                  <a:lnTo>
                    <a:pt x="12276404" y="6460353"/>
                  </a:lnTo>
                  <a:lnTo>
                    <a:pt x="12280499" y="6458153"/>
                  </a:lnTo>
                  <a:lnTo>
                    <a:pt x="12282207" y="6454148"/>
                  </a:lnTo>
                  <a:lnTo>
                    <a:pt x="12283440" y="6450332"/>
                  </a:lnTo>
                  <a:lnTo>
                    <a:pt x="12281384" y="6445905"/>
                  </a:lnTo>
                  <a:close/>
                </a:path>
                <a:path w="17756505" h="10017125">
                  <a:moveTo>
                    <a:pt x="12679586" y="6612213"/>
                  </a:moveTo>
                  <a:lnTo>
                    <a:pt x="12674632" y="6613652"/>
                  </a:lnTo>
                  <a:lnTo>
                    <a:pt x="12672243" y="6618945"/>
                  </a:lnTo>
                  <a:lnTo>
                    <a:pt x="12670881" y="6621521"/>
                  </a:lnTo>
                  <a:lnTo>
                    <a:pt x="12672461" y="6626141"/>
                  </a:lnTo>
                  <a:lnTo>
                    <a:pt x="12676183" y="6628517"/>
                  </a:lnTo>
                  <a:lnTo>
                    <a:pt x="12685863" y="6632647"/>
                  </a:lnTo>
                  <a:lnTo>
                    <a:pt x="12690483" y="6631066"/>
                  </a:lnTo>
                  <a:lnTo>
                    <a:pt x="12692730" y="6626106"/>
                  </a:lnTo>
                  <a:lnTo>
                    <a:pt x="12694092" y="6623531"/>
                  </a:lnTo>
                  <a:lnTo>
                    <a:pt x="12692511" y="6618910"/>
                  </a:lnTo>
                  <a:lnTo>
                    <a:pt x="12688790" y="6616534"/>
                  </a:lnTo>
                  <a:lnTo>
                    <a:pt x="12683450" y="6614256"/>
                  </a:lnTo>
                  <a:lnTo>
                    <a:pt x="12679586" y="6612213"/>
                  </a:lnTo>
                  <a:close/>
                </a:path>
                <a:path w="17756505" h="10017125">
                  <a:moveTo>
                    <a:pt x="725048" y="1509646"/>
                  </a:moveTo>
                  <a:lnTo>
                    <a:pt x="720138" y="1509130"/>
                  </a:lnTo>
                  <a:lnTo>
                    <a:pt x="717045" y="1511756"/>
                  </a:lnTo>
                  <a:lnTo>
                    <a:pt x="713810" y="1514716"/>
                  </a:lnTo>
                  <a:lnTo>
                    <a:pt x="713294" y="1519626"/>
                  </a:lnTo>
                  <a:lnTo>
                    <a:pt x="719597" y="1527049"/>
                  </a:lnTo>
                  <a:lnTo>
                    <a:pt x="720314" y="1528144"/>
                  </a:lnTo>
                  <a:lnTo>
                    <a:pt x="725321" y="1530280"/>
                  </a:lnTo>
                  <a:lnTo>
                    <a:pt x="728228" y="1529941"/>
                  </a:lnTo>
                  <a:lnTo>
                    <a:pt x="730559" y="1528175"/>
                  </a:lnTo>
                  <a:lnTo>
                    <a:pt x="733795" y="1525214"/>
                  </a:lnTo>
                  <a:lnTo>
                    <a:pt x="734311" y="1520305"/>
                  </a:lnTo>
                  <a:lnTo>
                    <a:pt x="728008" y="1512882"/>
                  </a:lnTo>
                  <a:lnTo>
                    <a:pt x="725048" y="1509646"/>
                  </a:lnTo>
                  <a:close/>
                </a:path>
                <a:path w="17756505" h="10017125">
                  <a:moveTo>
                    <a:pt x="12365641" y="6475928"/>
                  </a:moveTo>
                  <a:lnTo>
                    <a:pt x="12361492" y="6474553"/>
                  </a:lnTo>
                  <a:lnTo>
                    <a:pt x="12352145" y="6470566"/>
                  </a:lnTo>
                  <a:lnTo>
                    <a:pt x="12348052" y="6472764"/>
                  </a:lnTo>
                  <a:lnTo>
                    <a:pt x="12344776" y="6480443"/>
                  </a:lnTo>
                  <a:lnTo>
                    <a:pt x="12346833" y="6484870"/>
                  </a:lnTo>
                  <a:lnTo>
                    <a:pt x="12350506" y="6486437"/>
                  </a:lnTo>
                  <a:lnTo>
                    <a:pt x="12350980" y="6486246"/>
                  </a:lnTo>
                  <a:lnTo>
                    <a:pt x="12360327" y="6490233"/>
                  </a:lnTo>
                  <a:lnTo>
                    <a:pt x="12364422" y="6488034"/>
                  </a:lnTo>
                  <a:lnTo>
                    <a:pt x="12367697" y="6480356"/>
                  </a:lnTo>
                  <a:lnTo>
                    <a:pt x="12365641" y="6475928"/>
                  </a:lnTo>
                  <a:close/>
                </a:path>
                <a:path w="17756505" h="10017125">
                  <a:moveTo>
                    <a:pt x="12599507" y="6573319"/>
                  </a:moveTo>
                  <a:lnTo>
                    <a:pt x="12594887" y="6574900"/>
                  </a:lnTo>
                  <a:lnTo>
                    <a:pt x="12592668" y="6579872"/>
                  </a:lnTo>
                  <a:lnTo>
                    <a:pt x="12591136" y="6582769"/>
                  </a:lnTo>
                  <a:lnTo>
                    <a:pt x="12592717" y="6587390"/>
                  </a:lnTo>
                  <a:lnTo>
                    <a:pt x="12596580" y="6589432"/>
                  </a:lnTo>
                  <a:lnTo>
                    <a:pt x="12605926" y="6593419"/>
                  </a:lnTo>
                  <a:lnTo>
                    <a:pt x="12610546" y="6591838"/>
                  </a:lnTo>
                  <a:lnTo>
                    <a:pt x="12612623" y="6587200"/>
                  </a:lnTo>
                  <a:lnTo>
                    <a:pt x="12614155" y="6584303"/>
                  </a:lnTo>
                  <a:lnTo>
                    <a:pt x="12612575" y="6579683"/>
                  </a:lnTo>
                  <a:lnTo>
                    <a:pt x="12608712" y="6577640"/>
                  </a:lnTo>
                  <a:lnTo>
                    <a:pt x="12603370" y="6575362"/>
                  </a:lnTo>
                  <a:lnTo>
                    <a:pt x="12599507" y="6573319"/>
                  </a:lnTo>
                  <a:close/>
                </a:path>
                <a:path w="17756505" h="10017125">
                  <a:moveTo>
                    <a:pt x="12448709" y="6507811"/>
                  </a:moveTo>
                  <a:lnTo>
                    <a:pt x="12439697" y="6503967"/>
                  </a:lnTo>
                  <a:lnTo>
                    <a:pt x="12435548" y="6502591"/>
                  </a:lnTo>
                  <a:lnTo>
                    <a:pt x="12431262" y="6504314"/>
                  </a:lnTo>
                  <a:lnTo>
                    <a:pt x="12427844" y="6512326"/>
                  </a:lnTo>
                  <a:lnTo>
                    <a:pt x="12429567" y="6516612"/>
                  </a:lnTo>
                  <a:lnTo>
                    <a:pt x="12433574" y="6518321"/>
                  </a:lnTo>
                  <a:lnTo>
                    <a:pt x="12434384" y="6518272"/>
                  </a:lnTo>
                  <a:lnTo>
                    <a:pt x="12439391" y="6520408"/>
                  </a:lnTo>
                  <a:lnTo>
                    <a:pt x="12443539" y="6521782"/>
                  </a:lnTo>
                  <a:lnTo>
                    <a:pt x="12448302" y="6519869"/>
                  </a:lnTo>
                  <a:lnTo>
                    <a:pt x="12450655" y="6512586"/>
                  </a:lnTo>
                  <a:lnTo>
                    <a:pt x="12450767" y="6512240"/>
                  </a:lnTo>
                  <a:lnTo>
                    <a:pt x="12448709" y="6507811"/>
                  </a:lnTo>
                  <a:close/>
                </a:path>
                <a:path w="17756505" h="10017125">
                  <a:moveTo>
                    <a:pt x="12531116" y="6542174"/>
                  </a:moveTo>
                  <a:lnTo>
                    <a:pt x="12518096" y="6536620"/>
                  </a:lnTo>
                  <a:lnTo>
                    <a:pt x="12513477" y="6538200"/>
                  </a:lnTo>
                  <a:lnTo>
                    <a:pt x="12510060" y="6546212"/>
                  </a:lnTo>
                  <a:lnTo>
                    <a:pt x="12511641" y="6550832"/>
                  </a:lnTo>
                  <a:lnTo>
                    <a:pt x="12524659" y="6556386"/>
                  </a:lnTo>
                  <a:lnTo>
                    <a:pt x="12529280" y="6554806"/>
                  </a:lnTo>
                  <a:lnTo>
                    <a:pt x="12532697" y="6546794"/>
                  </a:lnTo>
                  <a:lnTo>
                    <a:pt x="12531116" y="6542174"/>
                  </a:lnTo>
                  <a:close/>
                </a:path>
                <a:path w="17756505" h="10017125">
                  <a:moveTo>
                    <a:pt x="670746" y="1439923"/>
                  </a:moveTo>
                  <a:lnTo>
                    <a:pt x="665836" y="1439408"/>
                  </a:lnTo>
                  <a:lnTo>
                    <a:pt x="658982" y="1444376"/>
                  </a:lnTo>
                  <a:lnTo>
                    <a:pt x="658467" y="1449285"/>
                  </a:lnTo>
                  <a:lnTo>
                    <a:pt x="660951" y="1452711"/>
                  </a:lnTo>
                  <a:lnTo>
                    <a:pt x="664485" y="1457376"/>
                  </a:lnTo>
                  <a:lnTo>
                    <a:pt x="665059" y="1458805"/>
                  </a:lnTo>
                  <a:lnTo>
                    <a:pt x="670067" y="1460941"/>
                  </a:lnTo>
                  <a:lnTo>
                    <a:pt x="672973" y="1460602"/>
                  </a:lnTo>
                  <a:lnTo>
                    <a:pt x="675306" y="1458834"/>
                  </a:lnTo>
                  <a:lnTo>
                    <a:pt x="678732" y="1456351"/>
                  </a:lnTo>
                  <a:lnTo>
                    <a:pt x="679248" y="1451442"/>
                  </a:lnTo>
                  <a:lnTo>
                    <a:pt x="676764" y="1448014"/>
                  </a:lnTo>
                  <a:lnTo>
                    <a:pt x="673230" y="1443351"/>
                  </a:lnTo>
                  <a:lnTo>
                    <a:pt x="670746" y="1439923"/>
                  </a:lnTo>
                  <a:close/>
                </a:path>
                <a:path w="17756505" h="10017125">
                  <a:moveTo>
                    <a:pt x="617014" y="1368865"/>
                  </a:moveTo>
                  <a:lnTo>
                    <a:pt x="612104" y="1368350"/>
                  </a:lnTo>
                  <a:lnTo>
                    <a:pt x="605250" y="1373318"/>
                  </a:lnTo>
                  <a:lnTo>
                    <a:pt x="604734" y="1378227"/>
                  </a:lnTo>
                  <a:lnTo>
                    <a:pt x="607218" y="1381653"/>
                  </a:lnTo>
                  <a:lnTo>
                    <a:pt x="610419" y="1386175"/>
                  </a:lnTo>
                  <a:lnTo>
                    <a:pt x="611327" y="1387746"/>
                  </a:lnTo>
                  <a:lnTo>
                    <a:pt x="616000" y="1389740"/>
                  </a:lnTo>
                  <a:lnTo>
                    <a:pt x="618907" y="1389401"/>
                  </a:lnTo>
                  <a:lnTo>
                    <a:pt x="621239" y="1387634"/>
                  </a:lnTo>
                  <a:lnTo>
                    <a:pt x="624666" y="1385150"/>
                  </a:lnTo>
                  <a:lnTo>
                    <a:pt x="625182" y="1380241"/>
                  </a:lnTo>
                  <a:lnTo>
                    <a:pt x="622698" y="1376814"/>
                  </a:lnTo>
                  <a:lnTo>
                    <a:pt x="619497" y="1372293"/>
                  </a:lnTo>
                  <a:lnTo>
                    <a:pt x="617014" y="1368865"/>
                  </a:lnTo>
                  <a:close/>
                </a:path>
                <a:path w="17756505" h="10017125">
                  <a:moveTo>
                    <a:pt x="564902" y="1297709"/>
                  </a:moveTo>
                  <a:lnTo>
                    <a:pt x="560134" y="1296859"/>
                  </a:lnTo>
                  <a:lnTo>
                    <a:pt x="553280" y="1301827"/>
                  </a:lnTo>
                  <a:lnTo>
                    <a:pt x="552431" y="1306594"/>
                  </a:lnTo>
                  <a:lnTo>
                    <a:pt x="554915" y="1310021"/>
                  </a:lnTo>
                  <a:lnTo>
                    <a:pt x="558116" y="1314544"/>
                  </a:lnTo>
                  <a:lnTo>
                    <a:pt x="558832" y="1315638"/>
                  </a:lnTo>
                  <a:lnTo>
                    <a:pt x="561360" y="1317111"/>
                  </a:lnTo>
                  <a:lnTo>
                    <a:pt x="563697" y="1318107"/>
                  </a:lnTo>
                  <a:lnTo>
                    <a:pt x="566461" y="1318103"/>
                  </a:lnTo>
                  <a:lnTo>
                    <a:pt x="568793" y="1316336"/>
                  </a:lnTo>
                  <a:lnTo>
                    <a:pt x="572220" y="1313852"/>
                  </a:lnTo>
                  <a:lnTo>
                    <a:pt x="573069" y="1309085"/>
                  </a:lnTo>
                  <a:lnTo>
                    <a:pt x="570585" y="1305658"/>
                  </a:lnTo>
                  <a:lnTo>
                    <a:pt x="567385" y="1301136"/>
                  </a:lnTo>
                  <a:lnTo>
                    <a:pt x="564902" y="1297709"/>
                  </a:lnTo>
                  <a:close/>
                </a:path>
                <a:path w="17756505" h="10017125">
                  <a:moveTo>
                    <a:pt x="514453" y="1224501"/>
                  </a:moveTo>
                  <a:lnTo>
                    <a:pt x="509352" y="1223509"/>
                  </a:lnTo>
                  <a:lnTo>
                    <a:pt x="505926" y="1225993"/>
                  </a:lnTo>
                  <a:lnTo>
                    <a:pt x="502307" y="1228001"/>
                  </a:lnTo>
                  <a:lnTo>
                    <a:pt x="501386" y="1232737"/>
                  </a:lnTo>
                  <a:lnTo>
                    <a:pt x="501315" y="1233102"/>
                  </a:lnTo>
                  <a:lnTo>
                    <a:pt x="503799" y="1236528"/>
                  </a:lnTo>
                  <a:lnTo>
                    <a:pt x="506999" y="1241050"/>
                  </a:lnTo>
                  <a:lnTo>
                    <a:pt x="508050" y="1242288"/>
                  </a:lnTo>
                  <a:lnTo>
                    <a:pt x="510579" y="1243761"/>
                  </a:lnTo>
                  <a:lnTo>
                    <a:pt x="510102" y="1243952"/>
                  </a:lnTo>
                  <a:lnTo>
                    <a:pt x="512439" y="1244948"/>
                  </a:lnTo>
                  <a:lnTo>
                    <a:pt x="515345" y="1244610"/>
                  </a:lnTo>
                  <a:lnTo>
                    <a:pt x="517535" y="1243177"/>
                  </a:lnTo>
                  <a:lnTo>
                    <a:pt x="521153" y="1241169"/>
                  </a:lnTo>
                  <a:lnTo>
                    <a:pt x="522075" y="1236433"/>
                  </a:lnTo>
                  <a:lnTo>
                    <a:pt x="522146" y="1236068"/>
                  </a:lnTo>
                  <a:lnTo>
                    <a:pt x="519662" y="1232642"/>
                  </a:lnTo>
                  <a:lnTo>
                    <a:pt x="516461" y="1228119"/>
                  </a:lnTo>
                  <a:lnTo>
                    <a:pt x="514453" y="1224501"/>
                  </a:lnTo>
                  <a:close/>
                </a:path>
                <a:path w="17756505" h="10017125">
                  <a:moveTo>
                    <a:pt x="465861" y="1149718"/>
                  </a:moveTo>
                  <a:lnTo>
                    <a:pt x="461237" y="1148534"/>
                  </a:lnTo>
                  <a:lnTo>
                    <a:pt x="457476" y="1150875"/>
                  </a:lnTo>
                  <a:lnTo>
                    <a:pt x="454049" y="1153359"/>
                  </a:lnTo>
                  <a:lnTo>
                    <a:pt x="452865" y="1157984"/>
                  </a:lnTo>
                  <a:lnTo>
                    <a:pt x="458265" y="1166600"/>
                  </a:lnTo>
                  <a:lnTo>
                    <a:pt x="459173" y="1168172"/>
                  </a:lnTo>
                  <a:lnTo>
                    <a:pt x="461702" y="1169644"/>
                  </a:lnTo>
                  <a:lnTo>
                    <a:pt x="461986" y="1168977"/>
                  </a:lnTo>
                  <a:lnTo>
                    <a:pt x="464323" y="1169974"/>
                  </a:lnTo>
                  <a:lnTo>
                    <a:pt x="467087" y="1169969"/>
                  </a:lnTo>
                  <a:lnTo>
                    <a:pt x="472561" y="1166386"/>
                  </a:lnTo>
                  <a:lnTo>
                    <a:pt x="473745" y="1161761"/>
                  </a:lnTo>
                  <a:lnTo>
                    <a:pt x="468346" y="1153144"/>
                  </a:lnTo>
                  <a:lnTo>
                    <a:pt x="465861" y="1149718"/>
                  </a:lnTo>
                  <a:close/>
                </a:path>
                <a:path w="17756505" h="10017125">
                  <a:moveTo>
                    <a:pt x="419175" y="1074168"/>
                  </a:moveTo>
                  <a:lnTo>
                    <a:pt x="414407" y="1073318"/>
                  </a:lnTo>
                  <a:lnTo>
                    <a:pt x="410789" y="1075325"/>
                  </a:lnTo>
                  <a:lnTo>
                    <a:pt x="407028" y="1077668"/>
                  </a:lnTo>
                  <a:lnTo>
                    <a:pt x="405845" y="1082292"/>
                  </a:lnTo>
                  <a:lnTo>
                    <a:pt x="411244" y="1090908"/>
                  </a:lnTo>
                  <a:lnTo>
                    <a:pt x="411818" y="1092337"/>
                  </a:lnTo>
                  <a:lnTo>
                    <a:pt x="414681" y="1093953"/>
                  </a:lnTo>
                  <a:lnTo>
                    <a:pt x="417017" y="1094949"/>
                  </a:lnTo>
                  <a:lnTo>
                    <a:pt x="419781" y="1094944"/>
                  </a:lnTo>
                  <a:lnTo>
                    <a:pt x="421971" y="1093511"/>
                  </a:lnTo>
                  <a:lnTo>
                    <a:pt x="425732" y="1091170"/>
                  </a:lnTo>
                  <a:lnTo>
                    <a:pt x="426915" y="1086545"/>
                  </a:lnTo>
                  <a:lnTo>
                    <a:pt x="419175" y="1074168"/>
                  </a:lnTo>
                  <a:close/>
                </a:path>
                <a:path w="17756505" h="10017125">
                  <a:moveTo>
                    <a:pt x="374250" y="998187"/>
                  </a:moveTo>
                  <a:lnTo>
                    <a:pt x="369625" y="997003"/>
                  </a:lnTo>
                  <a:lnTo>
                    <a:pt x="366007" y="999011"/>
                  </a:lnTo>
                  <a:lnTo>
                    <a:pt x="362246" y="1001352"/>
                  </a:lnTo>
                  <a:lnTo>
                    <a:pt x="361063" y="1005977"/>
                  </a:lnTo>
                  <a:lnTo>
                    <a:pt x="363070" y="1009595"/>
                  </a:lnTo>
                  <a:lnTo>
                    <a:pt x="366703" y="1015879"/>
                  </a:lnTo>
                  <a:lnTo>
                    <a:pt x="369565" y="1017494"/>
                  </a:lnTo>
                  <a:lnTo>
                    <a:pt x="371568" y="1018349"/>
                  </a:lnTo>
                  <a:lnTo>
                    <a:pt x="374189" y="1018678"/>
                  </a:lnTo>
                  <a:lnTo>
                    <a:pt x="376379" y="1017245"/>
                  </a:lnTo>
                  <a:lnTo>
                    <a:pt x="380140" y="1014903"/>
                  </a:lnTo>
                  <a:lnTo>
                    <a:pt x="381324" y="1010279"/>
                  </a:lnTo>
                  <a:lnTo>
                    <a:pt x="379316" y="1006661"/>
                  </a:lnTo>
                  <a:lnTo>
                    <a:pt x="376591" y="1001947"/>
                  </a:lnTo>
                  <a:lnTo>
                    <a:pt x="374250" y="998187"/>
                  </a:lnTo>
                  <a:close/>
                </a:path>
                <a:path w="17756505" h="10017125">
                  <a:moveTo>
                    <a:pt x="332134" y="920246"/>
                  </a:moveTo>
                  <a:lnTo>
                    <a:pt x="327175" y="918920"/>
                  </a:lnTo>
                  <a:lnTo>
                    <a:pt x="323557" y="920929"/>
                  </a:lnTo>
                  <a:lnTo>
                    <a:pt x="319605" y="922793"/>
                  </a:lnTo>
                  <a:lnTo>
                    <a:pt x="318279" y="927751"/>
                  </a:lnTo>
                  <a:lnTo>
                    <a:pt x="320286" y="931370"/>
                  </a:lnTo>
                  <a:lnTo>
                    <a:pt x="322869" y="936417"/>
                  </a:lnTo>
                  <a:lnTo>
                    <a:pt x="323777" y="937988"/>
                  </a:lnTo>
                  <a:lnTo>
                    <a:pt x="326496" y="939938"/>
                  </a:lnTo>
                  <a:lnTo>
                    <a:pt x="328833" y="940934"/>
                  </a:lnTo>
                  <a:lnTo>
                    <a:pt x="331263" y="940787"/>
                  </a:lnTo>
                  <a:lnTo>
                    <a:pt x="333311" y="939688"/>
                  </a:lnTo>
                  <a:lnTo>
                    <a:pt x="337263" y="937823"/>
                  </a:lnTo>
                  <a:lnTo>
                    <a:pt x="338588" y="932864"/>
                  </a:lnTo>
                  <a:lnTo>
                    <a:pt x="336581" y="929245"/>
                  </a:lnTo>
                  <a:lnTo>
                    <a:pt x="333999" y="924199"/>
                  </a:lnTo>
                  <a:lnTo>
                    <a:pt x="332134" y="920246"/>
                  </a:lnTo>
                  <a:close/>
                </a:path>
                <a:path w="17756505" h="10017125">
                  <a:moveTo>
                    <a:pt x="291112" y="841590"/>
                  </a:moveTo>
                  <a:lnTo>
                    <a:pt x="286630" y="840072"/>
                  </a:lnTo>
                  <a:lnTo>
                    <a:pt x="278726" y="843803"/>
                  </a:lnTo>
                  <a:lnTo>
                    <a:pt x="277208" y="848285"/>
                  </a:lnTo>
                  <a:lnTo>
                    <a:pt x="279074" y="852237"/>
                  </a:lnTo>
                  <a:lnTo>
                    <a:pt x="281655" y="857284"/>
                  </a:lnTo>
                  <a:lnTo>
                    <a:pt x="282564" y="858855"/>
                  </a:lnTo>
                  <a:lnTo>
                    <a:pt x="285617" y="860947"/>
                  </a:lnTo>
                  <a:lnTo>
                    <a:pt x="285809" y="861423"/>
                  </a:lnTo>
                  <a:lnTo>
                    <a:pt x="287812" y="862278"/>
                  </a:lnTo>
                  <a:lnTo>
                    <a:pt x="290242" y="862130"/>
                  </a:lnTo>
                  <a:lnTo>
                    <a:pt x="292289" y="861032"/>
                  </a:lnTo>
                  <a:lnTo>
                    <a:pt x="295907" y="859023"/>
                  </a:lnTo>
                  <a:lnTo>
                    <a:pt x="297425" y="854541"/>
                  </a:lnTo>
                  <a:lnTo>
                    <a:pt x="295559" y="850589"/>
                  </a:lnTo>
                  <a:lnTo>
                    <a:pt x="292977" y="845542"/>
                  </a:lnTo>
                  <a:lnTo>
                    <a:pt x="291112" y="841590"/>
                  </a:lnTo>
                  <a:close/>
                </a:path>
                <a:path w="17756505" h="10017125">
                  <a:moveTo>
                    <a:pt x="252138" y="761834"/>
                  </a:moveTo>
                  <a:lnTo>
                    <a:pt x="247798" y="759983"/>
                  </a:lnTo>
                  <a:lnTo>
                    <a:pt x="243846" y="761848"/>
                  </a:lnTo>
                  <a:lnTo>
                    <a:pt x="240228" y="763855"/>
                  </a:lnTo>
                  <a:lnTo>
                    <a:pt x="238377" y="768195"/>
                  </a:lnTo>
                  <a:lnTo>
                    <a:pt x="240242" y="772147"/>
                  </a:lnTo>
                  <a:lnTo>
                    <a:pt x="251076" y="781899"/>
                  </a:lnTo>
                  <a:lnTo>
                    <a:pt x="253123" y="780799"/>
                  </a:lnTo>
                  <a:lnTo>
                    <a:pt x="256742" y="778791"/>
                  </a:lnTo>
                  <a:lnTo>
                    <a:pt x="258593" y="774451"/>
                  </a:lnTo>
                  <a:lnTo>
                    <a:pt x="256728" y="770500"/>
                  </a:lnTo>
                  <a:lnTo>
                    <a:pt x="254146" y="765452"/>
                  </a:lnTo>
                  <a:lnTo>
                    <a:pt x="252138" y="761834"/>
                  </a:lnTo>
                  <a:close/>
                </a:path>
                <a:path w="17756505" h="10017125">
                  <a:moveTo>
                    <a:pt x="216832" y="680879"/>
                  </a:moveTo>
                  <a:lnTo>
                    <a:pt x="212016" y="679220"/>
                  </a:lnTo>
                  <a:lnTo>
                    <a:pt x="208206" y="680752"/>
                  </a:lnTo>
                  <a:lnTo>
                    <a:pt x="204062" y="682140"/>
                  </a:lnTo>
                  <a:lnTo>
                    <a:pt x="202068" y="686815"/>
                  </a:lnTo>
                  <a:lnTo>
                    <a:pt x="203934" y="690766"/>
                  </a:lnTo>
                  <a:lnTo>
                    <a:pt x="206039" y="696005"/>
                  </a:lnTo>
                  <a:lnTo>
                    <a:pt x="207139" y="698052"/>
                  </a:lnTo>
                  <a:lnTo>
                    <a:pt x="208524" y="699432"/>
                  </a:lnTo>
                  <a:lnTo>
                    <a:pt x="210193" y="700144"/>
                  </a:lnTo>
                  <a:lnTo>
                    <a:pt x="210050" y="700478"/>
                  </a:lnTo>
                  <a:lnTo>
                    <a:pt x="211719" y="701190"/>
                  </a:lnTo>
                  <a:lnTo>
                    <a:pt x="214150" y="701042"/>
                  </a:lnTo>
                  <a:lnTo>
                    <a:pt x="220340" y="698554"/>
                  </a:lnTo>
                  <a:lnTo>
                    <a:pt x="222192" y="694214"/>
                  </a:lnTo>
                  <a:lnTo>
                    <a:pt x="220327" y="690262"/>
                  </a:lnTo>
                  <a:lnTo>
                    <a:pt x="218221" y="685024"/>
                  </a:lnTo>
                  <a:lnTo>
                    <a:pt x="216832" y="680879"/>
                  </a:lnTo>
                  <a:close/>
                </a:path>
                <a:path w="17756505" h="10017125">
                  <a:moveTo>
                    <a:pt x="182286" y="599067"/>
                  </a:moveTo>
                  <a:lnTo>
                    <a:pt x="177612" y="597073"/>
                  </a:lnTo>
                  <a:lnTo>
                    <a:pt x="169993" y="600136"/>
                  </a:lnTo>
                  <a:lnTo>
                    <a:pt x="167999" y="604810"/>
                  </a:lnTo>
                  <a:lnTo>
                    <a:pt x="172402" y="615763"/>
                  </a:lnTo>
                  <a:lnTo>
                    <a:pt x="174120" y="617285"/>
                  </a:lnTo>
                  <a:lnTo>
                    <a:pt x="177459" y="618709"/>
                  </a:lnTo>
                  <a:lnTo>
                    <a:pt x="179746" y="618896"/>
                  </a:lnTo>
                  <a:lnTo>
                    <a:pt x="185461" y="616599"/>
                  </a:lnTo>
                  <a:lnTo>
                    <a:pt x="187454" y="611925"/>
                  </a:lnTo>
                  <a:lnTo>
                    <a:pt x="182286" y="599067"/>
                  </a:lnTo>
                  <a:close/>
                </a:path>
                <a:path w="17756505" h="10017125">
                  <a:moveTo>
                    <a:pt x="150740" y="515772"/>
                  </a:moveTo>
                  <a:lnTo>
                    <a:pt x="146400" y="513921"/>
                  </a:lnTo>
                  <a:lnTo>
                    <a:pt x="142257" y="515309"/>
                  </a:lnTo>
                  <a:lnTo>
                    <a:pt x="138447" y="516841"/>
                  </a:lnTo>
                  <a:lnTo>
                    <a:pt x="136596" y="521181"/>
                  </a:lnTo>
                  <a:lnTo>
                    <a:pt x="137985" y="525324"/>
                  </a:lnTo>
                  <a:lnTo>
                    <a:pt x="140090" y="530563"/>
                  </a:lnTo>
                  <a:lnTo>
                    <a:pt x="140714" y="532802"/>
                  </a:lnTo>
                  <a:lnTo>
                    <a:pt x="142098" y="534181"/>
                  </a:lnTo>
                  <a:lnTo>
                    <a:pt x="144101" y="535035"/>
                  </a:lnTo>
                  <a:lnTo>
                    <a:pt x="144244" y="534701"/>
                  </a:lnTo>
                  <a:lnTo>
                    <a:pt x="146247" y="535556"/>
                  </a:lnTo>
                  <a:lnTo>
                    <a:pt x="148200" y="535601"/>
                  </a:lnTo>
                  <a:lnTo>
                    <a:pt x="153915" y="533303"/>
                  </a:lnTo>
                  <a:lnTo>
                    <a:pt x="155766" y="528964"/>
                  </a:lnTo>
                  <a:lnTo>
                    <a:pt x="154377" y="524820"/>
                  </a:lnTo>
                  <a:lnTo>
                    <a:pt x="150740" y="515772"/>
                  </a:lnTo>
                  <a:close/>
                </a:path>
                <a:path w="17756505" h="10017125">
                  <a:moveTo>
                    <a:pt x="117904" y="429953"/>
                  </a:moveTo>
                  <a:lnTo>
                    <a:pt x="109616" y="432731"/>
                  </a:lnTo>
                  <a:lnTo>
                    <a:pt x="107431" y="436928"/>
                  </a:lnTo>
                  <a:lnTo>
                    <a:pt x="108820" y="441072"/>
                  </a:lnTo>
                  <a:lnTo>
                    <a:pt x="110450" y="446501"/>
                  </a:lnTo>
                  <a:lnTo>
                    <a:pt x="111073" y="448741"/>
                  </a:lnTo>
                  <a:lnTo>
                    <a:pt x="112791" y="450263"/>
                  </a:lnTo>
                  <a:lnTo>
                    <a:pt x="116463" y="451829"/>
                  </a:lnTo>
                  <a:lnTo>
                    <a:pt x="118275" y="452207"/>
                  </a:lnTo>
                  <a:lnTo>
                    <a:pt x="120180" y="451441"/>
                  </a:lnTo>
                  <a:lnTo>
                    <a:pt x="124323" y="450052"/>
                  </a:lnTo>
                  <a:lnTo>
                    <a:pt x="126508" y="445855"/>
                  </a:lnTo>
                  <a:lnTo>
                    <a:pt x="125119" y="441712"/>
                  </a:lnTo>
                  <a:lnTo>
                    <a:pt x="123490" y="436281"/>
                  </a:lnTo>
                  <a:lnTo>
                    <a:pt x="122101" y="432138"/>
                  </a:lnTo>
                  <a:lnTo>
                    <a:pt x="117904" y="429953"/>
                  </a:lnTo>
                  <a:close/>
                </a:path>
                <a:path w="17756505" h="10017125">
                  <a:moveTo>
                    <a:pt x="91360" y="346030"/>
                  </a:moveTo>
                  <a:lnTo>
                    <a:pt x="87359" y="347085"/>
                  </a:lnTo>
                  <a:lnTo>
                    <a:pt x="83215" y="348474"/>
                  </a:lnTo>
                  <a:lnTo>
                    <a:pt x="81031" y="352671"/>
                  </a:lnTo>
                  <a:lnTo>
                    <a:pt x="82085" y="356673"/>
                  </a:lnTo>
                  <a:lnTo>
                    <a:pt x="83715" y="362102"/>
                  </a:lnTo>
                  <a:lnTo>
                    <a:pt x="84338" y="364341"/>
                  </a:lnTo>
                  <a:lnTo>
                    <a:pt x="85914" y="366197"/>
                  </a:lnTo>
                  <a:lnTo>
                    <a:pt x="89586" y="367763"/>
                  </a:lnTo>
                  <a:lnTo>
                    <a:pt x="91540" y="367808"/>
                  </a:lnTo>
                  <a:lnTo>
                    <a:pt x="93303" y="367376"/>
                  </a:lnTo>
                  <a:lnTo>
                    <a:pt x="97446" y="365987"/>
                  </a:lnTo>
                  <a:lnTo>
                    <a:pt x="99965" y="361932"/>
                  </a:lnTo>
                  <a:lnTo>
                    <a:pt x="98576" y="357788"/>
                  </a:lnTo>
                  <a:lnTo>
                    <a:pt x="96947" y="352358"/>
                  </a:lnTo>
                  <a:lnTo>
                    <a:pt x="95558" y="348215"/>
                  </a:lnTo>
                  <a:lnTo>
                    <a:pt x="91360" y="346030"/>
                  </a:lnTo>
                  <a:close/>
                </a:path>
                <a:path w="17756505" h="10017125">
                  <a:moveTo>
                    <a:pt x="67007" y="260673"/>
                  </a:moveTo>
                  <a:lnTo>
                    <a:pt x="63006" y="261728"/>
                  </a:lnTo>
                  <a:lnTo>
                    <a:pt x="58671" y="262641"/>
                  </a:lnTo>
                  <a:lnTo>
                    <a:pt x="56343" y="267172"/>
                  </a:lnTo>
                  <a:lnTo>
                    <a:pt x="57398" y="271174"/>
                  </a:lnTo>
                  <a:lnTo>
                    <a:pt x="59028" y="276603"/>
                  </a:lnTo>
                  <a:lnTo>
                    <a:pt x="59651" y="278842"/>
                  </a:lnTo>
                  <a:lnTo>
                    <a:pt x="61561" y="280840"/>
                  </a:lnTo>
                  <a:lnTo>
                    <a:pt x="63564" y="281695"/>
                  </a:lnTo>
                  <a:lnTo>
                    <a:pt x="63421" y="282028"/>
                  </a:lnTo>
                  <a:lnTo>
                    <a:pt x="64757" y="282598"/>
                  </a:lnTo>
                  <a:lnTo>
                    <a:pt x="66710" y="282643"/>
                  </a:lnTo>
                  <a:lnTo>
                    <a:pt x="68473" y="282211"/>
                  </a:lnTo>
                  <a:lnTo>
                    <a:pt x="72808" y="281297"/>
                  </a:lnTo>
                  <a:lnTo>
                    <a:pt x="75136" y="276766"/>
                  </a:lnTo>
                  <a:lnTo>
                    <a:pt x="74080" y="272765"/>
                  </a:lnTo>
                  <a:lnTo>
                    <a:pt x="72451" y="267335"/>
                  </a:lnTo>
                  <a:lnTo>
                    <a:pt x="71538" y="263001"/>
                  </a:lnTo>
                  <a:lnTo>
                    <a:pt x="67007" y="260673"/>
                  </a:lnTo>
                  <a:close/>
                </a:path>
                <a:path w="17756505" h="10017125">
                  <a:moveTo>
                    <a:pt x="45987" y="173977"/>
                  </a:moveTo>
                  <a:lnTo>
                    <a:pt x="41986" y="175031"/>
                  </a:lnTo>
                  <a:lnTo>
                    <a:pt x="37650" y="175945"/>
                  </a:lnTo>
                  <a:lnTo>
                    <a:pt x="34989" y="180333"/>
                  </a:lnTo>
                  <a:lnTo>
                    <a:pt x="36045" y="184334"/>
                  </a:lnTo>
                  <a:lnTo>
                    <a:pt x="37198" y="189956"/>
                  </a:lnTo>
                  <a:lnTo>
                    <a:pt x="37679" y="192528"/>
                  </a:lnTo>
                  <a:lnTo>
                    <a:pt x="39254" y="194384"/>
                  </a:lnTo>
                  <a:lnTo>
                    <a:pt x="41591" y="195381"/>
                  </a:lnTo>
                  <a:lnTo>
                    <a:pt x="42068" y="195189"/>
                  </a:lnTo>
                  <a:lnTo>
                    <a:pt x="43737" y="195901"/>
                  </a:lnTo>
                  <a:lnTo>
                    <a:pt x="45214" y="196137"/>
                  </a:lnTo>
                  <a:lnTo>
                    <a:pt x="46977" y="195705"/>
                  </a:lnTo>
                  <a:lnTo>
                    <a:pt x="50978" y="194649"/>
                  </a:lnTo>
                  <a:lnTo>
                    <a:pt x="53639" y="190262"/>
                  </a:lnTo>
                  <a:lnTo>
                    <a:pt x="52584" y="186260"/>
                  </a:lnTo>
                  <a:lnTo>
                    <a:pt x="51288" y="180973"/>
                  </a:lnTo>
                  <a:lnTo>
                    <a:pt x="50376" y="176637"/>
                  </a:lnTo>
                  <a:lnTo>
                    <a:pt x="45987" y="173977"/>
                  </a:lnTo>
                  <a:close/>
                </a:path>
                <a:path w="17756505" h="10017125">
                  <a:moveTo>
                    <a:pt x="27397" y="87132"/>
                  </a:moveTo>
                  <a:lnTo>
                    <a:pt x="23062" y="88046"/>
                  </a:lnTo>
                  <a:lnTo>
                    <a:pt x="19061" y="89100"/>
                  </a:lnTo>
                  <a:lnTo>
                    <a:pt x="16208" y="93014"/>
                  </a:lnTo>
                  <a:lnTo>
                    <a:pt x="17121" y="97348"/>
                  </a:lnTo>
                  <a:lnTo>
                    <a:pt x="18274" y="102969"/>
                  </a:lnTo>
                  <a:lnTo>
                    <a:pt x="18755" y="105542"/>
                  </a:lnTo>
                  <a:lnTo>
                    <a:pt x="20331" y="107398"/>
                  </a:lnTo>
                  <a:lnTo>
                    <a:pt x="24337" y="109107"/>
                  </a:lnTo>
                  <a:lnTo>
                    <a:pt x="25814" y="109343"/>
                  </a:lnTo>
                  <a:lnTo>
                    <a:pt x="27577" y="108911"/>
                  </a:lnTo>
                  <a:lnTo>
                    <a:pt x="31578" y="107855"/>
                  </a:lnTo>
                  <a:lnTo>
                    <a:pt x="34431" y="103943"/>
                  </a:lnTo>
                  <a:lnTo>
                    <a:pt x="33518" y="99608"/>
                  </a:lnTo>
                  <a:lnTo>
                    <a:pt x="32365" y="93986"/>
                  </a:lnTo>
                  <a:lnTo>
                    <a:pt x="31310" y="89985"/>
                  </a:lnTo>
                  <a:lnTo>
                    <a:pt x="27397" y="87132"/>
                  </a:lnTo>
                  <a:close/>
                </a:path>
                <a:path w="17756505" h="10017125">
                  <a:moveTo>
                    <a:pt x="10904" y="0"/>
                  </a:moveTo>
                  <a:lnTo>
                    <a:pt x="2519" y="1157"/>
                  </a:lnTo>
                  <a:lnTo>
                    <a:pt x="0" y="5213"/>
                  </a:lnTo>
                  <a:lnTo>
                    <a:pt x="579" y="9405"/>
                  </a:lnTo>
                  <a:lnTo>
                    <a:pt x="1398" y="14884"/>
                  </a:lnTo>
                  <a:lnTo>
                    <a:pt x="1737" y="17791"/>
                  </a:lnTo>
                  <a:lnTo>
                    <a:pt x="3646" y="19789"/>
                  </a:lnTo>
                  <a:lnTo>
                    <a:pt x="5983" y="20786"/>
                  </a:lnTo>
                  <a:lnTo>
                    <a:pt x="5791" y="20310"/>
                  </a:lnTo>
                  <a:lnTo>
                    <a:pt x="7127" y="20879"/>
                  </a:lnTo>
                  <a:lnTo>
                    <a:pt x="8604" y="21115"/>
                  </a:lnTo>
                  <a:lnTo>
                    <a:pt x="10224" y="21017"/>
                  </a:lnTo>
                  <a:lnTo>
                    <a:pt x="14417" y="20437"/>
                  </a:lnTo>
                  <a:lnTo>
                    <a:pt x="16936" y="16383"/>
                  </a:lnTo>
                  <a:lnTo>
                    <a:pt x="16358" y="12191"/>
                  </a:lnTo>
                  <a:lnTo>
                    <a:pt x="15538" y="6711"/>
                  </a:lnTo>
                  <a:lnTo>
                    <a:pt x="14959" y="2519"/>
                  </a:lnTo>
                  <a:lnTo>
                    <a:pt x="10904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91361" y="52221"/>
              <a:ext cx="17894935" cy="10099040"/>
            </a:xfrm>
            <a:custGeom>
              <a:avLst/>
              <a:gdLst/>
              <a:ahLst/>
              <a:cxnLst/>
              <a:rect l="l" t="t" r="r" b="b"/>
              <a:pathLst>
                <a:path w="17894935" h="10099040">
                  <a:moveTo>
                    <a:pt x="17049262" y="9812997"/>
                  </a:moveTo>
                  <a:lnTo>
                    <a:pt x="17036576" y="9807586"/>
                  </a:lnTo>
                  <a:lnTo>
                    <a:pt x="17032149" y="9809643"/>
                  </a:lnTo>
                  <a:lnTo>
                    <a:pt x="17028874" y="9817321"/>
                  </a:lnTo>
                  <a:lnTo>
                    <a:pt x="17030929" y="9821749"/>
                  </a:lnTo>
                  <a:lnTo>
                    <a:pt x="17043615" y="9827160"/>
                  </a:lnTo>
                  <a:lnTo>
                    <a:pt x="17048043" y="9825103"/>
                  </a:lnTo>
                  <a:lnTo>
                    <a:pt x="17051318" y="9817426"/>
                  </a:lnTo>
                  <a:lnTo>
                    <a:pt x="17049262" y="9812997"/>
                  </a:lnTo>
                  <a:close/>
                </a:path>
                <a:path w="17894935" h="10099040">
                  <a:moveTo>
                    <a:pt x="16964328" y="9777161"/>
                  </a:moveTo>
                  <a:lnTo>
                    <a:pt x="16955314" y="9773316"/>
                  </a:lnTo>
                  <a:lnTo>
                    <a:pt x="16951027" y="9775039"/>
                  </a:lnTo>
                  <a:lnTo>
                    <a:pt x="16949460" y="9778712"/>
                  </a:lnTo>
                  <a:lnTo>
                    <a:pt x="16947560" y="9782241"/>
                  </a:lnTo>
                  <a:lnTo>
                    <a:pt x="16949475" y="9787003"/>
                  </a:lnTo>
                  <a:lnTo>
                    <a:pt x="16958489" y="9790849"/>
                  </a:lnTo>
                  <a:lnTo>
                    <a:pt x="16964328" y="9777161"/>
                  </a:lnTo>
                  <a:close/>
                </a:path>
                <a:path w="17894935" h="10099040">
                  <a:moveTo>
                    <a:pt x="17131143" y="9846741"/>
                  </a:moveTo>
                  <a:lnTo>
                    <a:pt x="17118791" y="9841472"/>
                  </a:lnTo>
                  <a:lnTo>
                    <a:pt x="17114362" y="9843528"/>
                  </a:lnTo>
                  <a:lnTo>
                    <a:pt x="17112796" y="9847200"/>
                  </a:lnTo>
                  <a:lnTo>
                    <a:pt x="17111675" y="9850668"/>
                  </a:lnTo>
                  <a:lnTo>
                    <a:pt x="17111563" y="9851015"/>
                  </a:lnTo>
                  <a:lnTo>
                    <a:pt x="17113287" y="9855302"/>
                  </a:lnTo>
                  <a:lnTo>
                    <a:pt x="17125640" y="9860571"/>
                  </a:lnTo>
                  <a:lnTo>
                    <a:pt x="17130067" y="9858513"/>
                  </a:lnTo>
                  <a:lnTo>
                    <a:pt x="17133342" y="9850836"/>
                  </a:lnTo>
                  <a:lnTo>
                    <a:pt x="17131143" y="9846741"/>
                  </a:lnTo>
                  <a:close/>
                </a:path>
                <a:path w="17894935" h="10099040">
                  <a:moveTo>
                    <a:pt x="16886924" y="9742172"/>
                  </a:moveTo>
                  <a:lnTo>
                    <a:pt x="16874237" y="9736760"/>
                  </a:lnTo>
                  <a:lnTo>
                    <a:pt x="16869953" y="9738483"/>
                  </a:lnTo>
                  <a:lnTo>
                    <a:pt x="16866678" y="9746161"/>
                  </a:lnTo>
                  <a:lnTo>
                    <a:pt x="16868257" y="9750780"/>
                  </a:lnTo>
                  <a:lnTo>
                    <a:pt x="16880942" y="9756192"/>
                  </a:lnTo>
                  <a:lnTo>
                    <a:pt x="16885231" y="9754469"/>
                  </a:lnTo>
                  <a:lnTo>
                    <a:pt x="16888506" y="9746791"/>
                  </a:lnTo>
                  <a:lnTo>
                    <a:pt x="16886924" y="9742172"/>
                  </a:lnTo>
                  <a:close/>
                </a:path>
                <a:path w="17894935" h="10099040">
                  <a:moveTo>
                    <a:pt x="17214213" y="9878625"/>
                  </a:moveTo>
                  <a:lnTo>
                    <a:pt x="17210065" y="9877250"/>
                  </a:lnTo>
                  <a:lnTo>
                    <a:pt x="17201051" y="9873405"/>
                  </a:lnTo>
                  <a:lnTo>
                    <a:pt x="17196955" y="9875604"/>
                  </a:lnTo>
                  <a:lnTo>
                    <a:pt x="17195389" y="9879276"/>
                  </a:lnTo>
                  <a:lnTo>
                    <a:pt x="17194380" y="9882397"/>
                  </a:lnTo>
                  <a:lnTo>
                    <a:pt x="17194156" y="9883091"/>
                  </a:lnTo>
                  <a:lnTo>
                    <a:pt x="17195880" y="9887377"/>
                  </a:lnTo>
                  <a:lnTo>
                    <a:pt x="17199552" y="9888943"/>
                  </a:lnTo>
                  <a:lnTo>
                    <a:pt x="17199694" y="9888609"/>
                  </a:lnTo>
                  <a:lnTo>
                    <a:pt x="17208708" y="9892454"/>
                  </a:lnTo>
                  <a:lnTo>
                    <a:pt x="17212802" y="9890255"/>
                  </a:lnTo>
                  <a:lnTo>
                    <a:pt x="17215935" y="9882911"/>
                  </a:lnTo>
                  <a:lnTo>
                    <a:pt x="17214213" y="9878625"/>
                  </a:lnTo>
                  <a:close/>
                </a:path>
                <a:path w="17894935" h="10099040">
                  <a:moveTo>
                    <a:pt x="16802938" y="9703189"/>
                  </a:moveTo>
                  <a:lnTo>
                    <a:pt x="16794257" y="9699485"/>
                  </a:lnTo>
                  <a:lnTo>
                    <a:pt x="16789639" y="9701067"/>
                  </a:lnTo>
                  <a:lnTo>
                    <a:pt x="16786506" y="9708411"/>
                  </a:lnTo>
                  <a:lnTo>
                    <a:pt x="16788087" y="9713031"/>
                  </a:lnTo>
                  <a:lnTo>
                    <a:pt x="16791616" y="9714931"/>
                  </a:lnTo>
                  <a:lnTo>
                    <a:pt x="16800295" y="9718633"/>
                  </a:lnTo>
                  <a:lnTo>
                    <a:pt x="16804915" y="9717053"/>
                  </a:lnTo>
                  <a:lnTo>
                    <a:pt x="16808048" y="9709709"/>
                  </a:lnTo>
                  <a:lnTo>
                    <a:pt x="16806467" y="9705089"/>
                  </a:lnTo>
                  <a:lnTo>
                    <a:pt x="16802938" y="9703189"/>
                  </a:lnTo>
                  <a:close/>
                </a:path>
                <a:path w="17894935" h="10099040">
                  <a:moveTo>
                    <a:pt x="17296850" y="9908746"/>
                  </a:moveTo>
                  <a:lnTo>
                    <a:pt x="17292893" y="9907848"/>
                  </a:lnTo>
                  <a:lnTo>
                    <a:pt x="17287885" y="9905711"/>
                  </a:lnTo>
                  <a:lnTo>
                    <a:pt x="17284070" y="9904478"/>
                  </a:lnTo>
                  <a:lnTo>
                    <a:pt x="17279976" y="9906677"/>
                  </a:lnTo>
                  <a:lnTo>
                    <a:pt x="17278409" y="9910349"/>
                  </a:lnTo>
                  <a:lnTo>
                    <a:pt x="17277513" y="9913124"/>
                  </a:lnTo>
                  <a:lnTo>
                    <a:pt x="17277177" y="9914164"/>
                  </a:lnTo>
                  <a:lnTo>
                    <a:pt x="17279043" y="9918116"/>
                  </a:lnTo>
                  <a:lnTo>
                    <a:pt x="17288055" y="9921960"/>
                  </a:lnTo>
                  <a:lnTo>
                    <a:pt x="17291870" y="9923193"/>
                  </a:lnTo>
                  <a:lnTo>
                    <a:pt x="17295964" y="9920994"/>
                  </a:lnTo>
                  <a:lnTo>
                    <a:pt x="17297530" y="9917322"/>
                  </a:lnTo>
                  <a:lnTo>
                    <a:pt x="17298447" y="9914556"/>
                  </a:lnTo>
                  <a:lnTo>
                    <a:pt x="17298905" y="9913174"/>
                  </a:lnTo>
                  <a:lnTo>
                    <a:pt x="17296850" y="9908746"/>
                  </a:lnTo>
                  <a:close/>
                </a:path>
                <a:path w="17894935" h="10099040">
                  <a:moveTo>
                    <a:pt x="16714655" y="9660400"/>
                  </a:moveTo>
                  <a:lnTo>
                    <a:pt x="16710036" y="9661981"/>
                  </a:lnTo>
                  <a:lnTo>
                    <a:pt x="16707788" y="9666941"/>
                  </a:lnTo>
                  <a:lnTo>
                    <a:pt x="16706427" y="9669517"/>
                  </a:lnTo>
                  <a:lnTo>
                    <a:pt x="16708150" y="9673803"/>
                  </a:lnTo>
                  <a:lnTo>
                    <a:pt x="16711537" y="9676037"/>
                  </a:lnTo>
                  <a:lnTo>
                    <a:pt x="16720550" y="9679881"/>
                  </a:lnTo>
                  <a:lnTo>
                    <a:pt x="16725028" y="9678636"/>
                  </a:lnTo>
                  <a:lnTo>
                    <a:pt x="16727275" y="9673675"/>
                  </a:lnTo>
                  <a:lnTo>
                    <a:pt x="16728637" y="9671100"/>
                  </a:lnTo>
                  <a:lnTo>
                    <a:pt x="16727056" y="9666479"/>
                  </a:lnTo>
                  <a:lnTo>
                    <a:pt x="16723527" y="9664579"/>
                  </a:lnTo>
                  <a:lnTo>
                    <a:pt x="16718518" y="9662443"/>
                  </a:lnTo>
                  <a:lnTo>
                    <a:pt x="16714655" y="9660400"/>
                  </a:lnTo>
                  <a:close/>
                </a:path>
                <a:path w="17894935" h="10099040">
                  <a:moveTo>
                    <a:pt x="16635813" y="9620457"/>
                  </a:moveTo>
                  <a:lnTo>
                    <a:pt x="16630860" y="9621894"/>
                  </a:lnTo>
                  <a:lnTo>
                    <a:pt x="16629294" y="9625567"/>
                  </a:lnTo>
                  <a:lnTo>
                    <a:pt x="16627394" y="9629096"/>
                  </a:lnTo>
                  <a:lnTo>
                    <a:pt x="16628974" y="9633717"/>
                  </a:lnTo>
                  <a:lnTo>
                    <a:pt x="16632361" y="9635951"/>
                  </a:lnTo>
                  <a:lnTo>
                    <a:pt x="16641374" y="9639795"/>
                  </a:lnTo>
                  <a:lnTo>
                    <a:pt x="16645852" y="9638549"/>
                  </a:lnTo>
                  <a:lnTo>
                    <a:pt x="16647419" y="9634877"/>
                  </a:lnTo>
                  <a:lnTo>
                    <a:pt x="16649319" y="9631347"/>
                  </a:lnTo>
                  <a:lnTo>
                    <a:pt x="16647738" y="9626727"/>
                  </a:lnTo>
                  <a:lnTo>
                    <a:pt x="16644351" y="9624493"/>
                  </a:lnTo>
                  <a:lnTo>
                    <a:pt x="16639343" y="9622357"/>
                  </a:lnTo>
                  <a:lnTo>
                    <a:pt x="16635813" y="9620457"/>
                  </a:lnTo>
                  <a:close/>
                </a:path>
                <a:path w="17894935" h="10099040">
                  <a:moveTo>
                    <a:pt x="17380582" y="9938150"/>
                  </a:moveTo>
                  <a:lnTo>
                    <a:pt x="17376625" y="9937251"/>
                  </a:lnTo>
                  <a:lnTo>
                    <a:pt x="17371617" y="9935115"/>
                  </a:lnTo>
                  <a:lnTo>
                    <a:pt x="17367802" y="9933882"/>
                  </a:lnTo>
                  <a:lnTo>
                    <a:pt x="17363708" y="9936082"/>
                  </a:lnTo>
                  <a:lnTo>
                    <a:pt x="17362142" y="9939754"/>
                  </a:lnTo>
                  <a:lnTo>
                    <a:pt x="17360909" y="9943569"/>
                  </a:lnTo>
                  <a:lnTo>
                    <a:pt x="17362775" y="9947521"/>
                  </a:lnTo>
                  <a:lnTo>
                    <a:pt x="17366447" y="9949087"/>
                  </a:lnTo>
                  <a:lnTo>
                    <a:pt x="17366923" y="9948895"/>
                  </a:lnTo>
                  <a:lnTo>
                    <a:pt x="17371929" y="9951031"/>
                  </a:lnTo>
                  <a:lnTo>
                    <a:pt x="17375745" y="9952263"/>
                  </a:lnTo>
                  <a:lnTo>
                    <a:pt x="17379839" y="9950064"/>
                  </a:lnTo>
                  <a:lnTo>
                    <a:pt x="17381405" y="9946392"/>
                  </a:lnTo>
                  <a:lnTo>
                    <a:pt x="17382637" y="9942578"/>
                  </a:lnTo>
                  <a:lnTo>
                    <a:pt x="17380582" y="9938150"/>
                  </a:lnTo>
                  <a:close/>
                </a:path>
                <a:path w="17894935" h="10099040">
                  <a:moveTo>
                    <a:pt x="16556874" y="9578891"/>
                  </a:moveTo>
                  <a:lnTo>
                    <a:pt x="16551920" y="9580330"/>
                  </a:lnTo>
                  <a:lnTo>
                    <a:pt x="16550354" y="9584002"/>
                  </a:lnTo>
                  <a:lnTo>
                    <a:pt x="16548311" y="9587866"/>
                  </a:lnTo>
                  <a:lnTo>
                    <a:pt x="16549892" y="9592486"/>
                  </a:lnTo>
                  <a:lnTo>
                    <a:pt x="16553279" y="9594720"/>
                  </a:lnTo>
                  <a:lnTo>
                    <a:pt x="16562292" y="9598564"/>
                  </a:lnTo>
                  <a:lnTo>
                    <a:pt x="16566770" y="9597318"/>
                  </a:lnTo>
                  <a:lnTo>
                    <a:pt x="16568336" y="9593646"/>
                  </a:lnTo>
                  <a:lnTo>
                    <a:pt x="16570379" y="9589782"/>
                  </a:lnTo>
                  <a:lnTo>
                    <a:pt x="16568798" y="9585162"/>
                  </a:lnTo>
                  <a:lnTo>
                    <a:pt x="16565411" y="9582928"/>
                  </a:lnTo>
                  <a:lnTo>
                    <a:pt x="16560403" y="9580791"/>
                  </a:lnTo>
                  <a:lnTo>
                    <a:pt x="16556874" y="9578891"/>
                  </a:lnTo>
                  <a:close/>
                </a:path>
                <a:path w="17894935" h="10099040">
                  <a:moveTo>
                    <a:pt x="17464549" y="9966076"/>
                  </a:moveTo>
                  <a:lnTo>
                    <a:pt x="17460593" y="9965178"/>
                  </a:lnTo>
                  <a:lnTo>
                    <a:pt x="17455584" y="9963042"/>
                  </a:lnTo>
                  <a:lnTo>
                    <a:pt x="17451436" y="9961667"/>
                  </a:lnTo>
                  <a:lnTo>
                    <a:pt x="17447341" y="9963866"/>
                  </a:lnTo>
                  <a:lnTo>
                    <a:pt x="17444876" y="9971494"/>
                  </a:lnTo>
                  <a:lnTo>
                    <a:pt x="17446742" y="9975446"/>
                  </a:lnTo>
                  <a:lnTo>
                    <a:pt x="17450415" y="9977013"/>
                  </a:lnTo>
                  <a:lnTo>
                    <a:pt x="17450222" y="9976537"/>
                  </a:lnTo>
                  <a:lnTo>
                    <a:pt x="17450556" y="9976679"/>
                  </a:lnTo>
                  <a:lnTo>
                    <a:pt x="17451034" y="9976488"/>
                  </a:lnTo>
                  <a:lnTo>
                    <a:pt x="17456040" y="9978624"/>
                  </a:lnTo>
                  <a:lnTo>
                    <a:pt x="17460188" y="9979998"/>
                  </a:lnTo>
                  <a:lnTo>
                    <a:pt x="17464283" y="9977800"/>
                  </a:lnTo>
                  <a:lnTo>
                    <a:pt x="17466748" y="9970171"/>
                  </a:lnTo>
                  <a:lnTo>
                    <a:pt x="17464549" y="9966076"/>
                  </a:lnTo>
                  <a:close/>
                </a:path>
                <a:path w="17894935" h="10099040">
                  <a:moveTo>
                    <a:pt x="16478886" y="9536944"/>
                  </a:moveTo>
                  <a:lnTo>
                    <a:pt x="16474268" y="9538525"/>
                  </a:lnTo>
                  <a:lnTo>
                    <a:pt x="16470468" y="9545584"/>
                  </a:lnTo>
                  <a:lnTo>
                    <a:pt x="16472047" y="9550205"/>
                  </a:lnTo>
                  <a:lnTo>
                    <a:pt x="16475293" y="9552773"/>
                  </a:lnTo>
                  <a:lnTo>
                    <a:pt x="16484305" y="9556617"/>
                  </a:lnTo>
                  <a:lnTo>
                    <a:pt x="16488449" y="9555228"/>
                  </a:lnTo>
                  <a:lnTo>
                    <a:pt x="16490349" y="9551698"/>
                  </a:lnTo>
                  <a:lnTo>
                    <a:pt x="16492583" y="9548311"/>
                  </a:lnTo>
                  <a:lnTo>
                    <a:pt x="16491004" y="9543691"/>
                  </a:lnTo>
                  <a:lnTo>
                    <a:pt x="16487759" y="9541124"/>
                  </a:lnTo>
                  <a:lnTo>
                    <a:pt x="16482751" y="9538987"/>
                  </a:lnTo>
                  <a:lnTo>
                    <a:pt x="16478886" y="9536944"/>
                  </a:lnTo>
                  <a:close/>
                </a:path>
                <a:path w="17894935" h="10099040">
                  <a:moveTo>
                    <a:pt x="17549372" y="9992000"/>
                  </a:moveTo>
                  <a:lnTo>
                    <a:pt x="17545558" y="9990768"/>
                  </a:lnTo>
                  <a:lnTo>
                    <a:pt x="17540264" y="9989299"/>
                  </a:lnTo>
                  <a:lnTo>
                    <a:pt x="17536449" y="9988066"/>
                  </a:lnTo>
                  <a:lnTo>
                    <a:pt x="17532213" y="9990599"/>
                  </a:lnTo>
                  <a:lnTo>
                    <a:pt x="17530980" y="9994414"/>
                  </a:lnTo>
                  <a:lnTo>
                    <a:pt x="17530224" y="9998037"/>
                  </a:lnTo>
                  <a:lnTo>
                    <a:pt x="17532090" y="10001989"/>
                  </a:lnTo>
                  <a:lnTo>
                    <a:pt x="17536097" y="10003698"/>
                  </a:lnTo>
                  <a:lnTo>
                    <a:pt x="17541388" y="10005166"/>
                  </a:lnTo>
                  <a:lnTo>
                    <a:pt x="17545202" y="10006398"/>
                  </a:lnTo>
                  <a:lnTo>
                    <a:pt x="17549439" y="10003866"/>
                  </a:lnTo>
                  <a:lnTo>
                    <a:pt x="17551904" y="9996236"/>
                  </a:lnTo>
                  <a:lnTo>
                    <a:pt x="17549372" y="9992000"/>
                  </a:lnTo>
                  <a:close/>
                </a:path>
                <a:path w="17894935" h="10099040">
                  <a:moveTo>
                    <a:pt x="16401946" y="9493471"/>
                  </a:moveTo>
                  <a:lnTo>
                    <a:pt x="16397326" y="9495052"/>
                  </a:lnTo>
                  <a:lnTo>
                    <a:pt x="16393526" y="9502111"/>
                  </a:lnTo>
                  <a:lnTo>
                    <a:pt x="16394631" y="9506923"/>
                  </a:lnTo>
                  <a:lnTo>
                    <a:pt x="16398160" y="9508823"/>
                  </a:lnTo>
                  <a:lnTo>
                    <a:pt x="16402881" y="9511626"/>
                  </a:lnTo>
                  <a:lnTo>
                    <a:pt x="16407222" y="9513477"/>
                  </a:lnTo>
                  <a:lnTo>
                    <a:pt x="16411224" y="9512422"/>
                  </a:lnTo>
                  <a:lnTo>
                    <a:pt x="16415024" y="9505363"/>
                  </a:lnTo>
                  <a:lnTo>
                    <a:pt x="16413920" y="9500551"/>
                  </a:lnTo>
                  <a:lnTo>
                    <a:pt x="16410390" y="9498651"/>
                  </a:lnTo>
                  <a:lnTo>
                    <a:pt x="16405667" y="9495847"/>
                  </a:lnTo>
                  <a:lnTo>
                    <a:pt x="16401946" y="9493471"/>
                  </a:lnTo>
                  <a:close/>
                </a:path>
                <a:path w="17894935" h="10099040">
                  <a:moveTo>
                    <a:pt x="17634479" y="10017256"/>
                  </a:moveTo>
                  <a:lnTo>
                    <a:pt x="17630664" y="10016023"/>
                  </a:lnTo>
                  <a:lnTo>
                    <a:pt x="17625373" y="10014555"/>
                  </a:lnTo>
                  <a:lnTo>
                    <a:pt x="17621559" y="10013323"/>
                  </a:lnTo>
                  <a:lnTo>
                    <a:pt x="17617320" y="10015855"/>
                  </a:lnTo>
                  <a:lnTo>
                    <a:pt x="17616088" y="10019670"/>
                  </a:lnTo>
                  <a:lnTo>
                    <a:pt x="17614998" y="10023150"/>
                  </a:lnTo>
                  <a:lnTo>
                    <a:pt x="17616862" y="10027102"/>
                  </a:lnTo>
                  <a:lnTo>
                    <a:pt x="17621204" y="10028954"/>
                  </a:lnTo>
                  <a:lnTo>
                    <a:pt x="17626495" y="10030422"/>
                  </a:lnTo>
                  <a:lnTo>
                    <a:pt x="17630309" y="10031655"/>
                  </a:lnTo>
                  <a:lnTo>
                    <a:pt x="17634548" y="10029122"/>
                  </a:lnTo>
                  <a:lnTo>
                    <a:pt x="17637013" y="10021493"/>
                  </a:lnTo>
                  <a:lnTo>
                    <a:pt x="17634479" y="10017256"/>
                  </a:lnTo>
                  <a:close/>
                </a:path>
                <a:path w="17894935" h="10099040">
                  <a:moveTo>
                    <a:pt x="16324813" y="9449521"/>
                  </a:moveTo>
                  <a:lnTo>
                    <a:pt x="16320002" y="9450625"/>
                  </a:lnTo>
                  <a:lnTo>
                    <a:pt x="16316202" y="9457684"/>
                  </a:lnTo>
                  <a:lnTo>
                    <a:pt x="16317306" y="9462496"/>
                  </a:lnTo>
                  <a:lnTo>
                    <a:pt x="16320836" y="9464395"/>
                  </a:lnTo>
                  <a:lnTo>
                    <a:pt x="16325557" y="9467199"/>
                  </a:lnTo>
                  <a:lnTo>
                    <a:pt x="16329897" y="9469051"/>
                  </a:lnTo>
                  <a:lnTo>
                    <a:pt x="16334042" y="9467662"/>
                  </a:lnTo>
                  <a:lnTo>
                    <a:pt x="16335800" y="9464466"/>
                  </a:lnTo>
                  <a:lnTo>
                    <a:pt x="16337700" y="9460936"/>
                  </a:lnTo>
                  <a:lnTo>
                    <a:pt x="16336596" y="9456125"/>
                  </a:lnTo>
                  <a:lnTo>
                    <a:pt x="16333066" y="9454224"/>
                  </a:lnTo>
                  <a:lnTo>
                    <a:pt x="16328342" y="9451421"/>
                  </a:lnTo>
                  <a:lnTo>
                    <a:pt x="16324813" y="9449521"/>
                  </a:lnTo>
                  <a:close/>
                </a:path>
                <a:path w="17894935" h="10099040">
                  <a:moveTo>
                    <a:pt x="17720297" y="10040842"/>
                  </a:moveTo>
                  <a:lnTo>
                    <a:pt x="17716341" y="10039943"/>
                  </a:lnTo>
                  <a:lnTo>
                    <a:pt x="17711050" y="10038476"/>
                  </a:lnTo>
                  <a:lnTo>
                    <a:pt x="17706902" y="10037101"/>
                  </a:lnTo>
                  <a:lnTo>
                    <a:pt x="17702664" y="10039634"/>
                  </a:lnTo>
                  <a:lnTo>
                    <a:pt x="17701766" y="10043590"/>
                  </a:lnTo>
                  <a:lnTo>
                    <a:pt x="17700533" y="10047405"/>
                  </a:lnTo>
                  <a:lnTo>
                    <a:pt x="17702539" y="10051023"/>
                  </a:lnTo>
                  <a:lnTo>
                    <a:pt x="17706880" y="10052875"/>
                  </a:lnTo>
                  <a:lnTo>
                    <a:pt x="17712173" y="10054343"/>
                  </a:lnTo>
                  <a:lnTo>
                    <a:pt x="17716321" y="10055718"/>
                  </a:lnTo>
                  <a:lnTo>
                    <a:pt x="17720559" y="10053185"/>
                  </a:lnTo>
                  <a:lnTo>
                    <a:pt x="17721457" y="10049229"/>
                  </a:lnTo>
                  <a:lnTo>
                    <a:pt x="17722832" y="10045080"/>
                  </a:lnTo>
                  <a:lnTo>
                    <a:pt x="17720297" y="10040842"/>
                  </a:lnTo>
                  <a:close/>
                </a:path>
                <a:path w="17894935" h="10099040">
                  <a:moveTo>
                    <a:pt x="16248585" y="9404378"/>
                  </a:moveTo>
                  <a:lnTo>
                    <a:pt x="16244105" y="9405624"/>
                  </a:lnTo>
                  <a:lnTo>
                    <a:pt x="16241871" y="9409011"/>
                  </a:lnTo>
                  <a:lnTo>
                    <a:pt x="16239971" y="9412541"/>
                  </a:lnTo>
                  <a:lnTo>
                    <a:pt x="16241218" y="9417018"/>
                  </a:lnTo>
                  <a:lnTo>
                    <a:pt x="16244605" y="9419252"/>
                  </a:lnTo>
                  <a:lnTo>
                    <a:pt x="16249328" y="9422057"/>
                  </a:lnTo>
                  <a:lnTo>
                    <a:pt x="16253669" y="9423908"/>
                  </a:lnTo>
                  <a:lnTo>
                    <a:pt x="16257811" y="9422518"/>
                  </a:lnTo>
                  <a:lnTo>
                    <a:pt x="16259569" y="9419322"/>
                  </a:lnTo>
                  <a:lnTo>
                    <a:pt x="16261469" y="9415793"/>
                  </a:lnTo>
                  <a:lnTo>
                    <a:pt x="16260222" y="9411315"/>
                  </a:lnTo>
                  <a:lnTo>
                    <a:pt x="16256835" y="9409081"/>
                  </a:lnTo>
                  <a:lnTo>
                    <a:pt x="16252114" y="9406278"/>
                  </a:lnTo>
                  <a:lnTo>
                    <a:pt x="16248585" y="9404378"/>
                  </a:lnTo>
                  <a:close/>
                </a:path>
                <a:path w="17894935" h="10099040">
                  <a:moveTo>
                    <a:pt x="17805543" y="10063001"/>
                  </a:moveTo>
                  <a:lnTo>
                    <a:pt x="17801587" y="10062102"/>
                  </a:lnTo>
                  <a:lnTo>
                    <a:pt x="17796294" y="10060633"/>
                  </a:lnTo>
                  <a:lnTo>
                    <a:pt x="17792336" y="10059734"/>
                  </a:lnTo>
                  <a:lnTo>
                    <a:pt x="17788099" y="10062268"/>
                  </a:lnTo>
                  <a:lnTo>
                    <a:pt x="17787201" y="10066225"/>
                  </a:lnTo>
                  <a:lnTo>
                    <a:pt x="17786111" y="10069705"/>
                  </a:lnTo>
                  <a:lnTo>
                    <a:pt x="17788119" y="10073324"/>
                  </a:lnTo>
                  <a:lnTo>
                    <a:pt x="17792792" y="10075318"/>
                  </a:lnTo>
                  <a:lnTo>
                    <a:pt x="17798084" y="10076786"/>
                  </a:lnTo>
                  <a:lnTo>
                    <a:pt x="17802042" y="10077685"/>
                  </a:lnTo>
                  <a:lnTo>
                    <a:pt x="17806278" y="10075152"/>
                  </a:lnTo>
                  <a:lnTo>
                    <a:pt x="17808075" y="10067238"/>
                  </a:lnTo>
                  <a:lnTo>
                    <a:pt x="17805543" y="10063001"/>
                  </a:lnTo>
                  <a:close/>
                </a:path>
                <a:path w="17894935" h="10099040">
                  <a:moveTo>
                    <a:pt x="16172973" y="9358709"/>
                  </a:moveTo>
                  <a:lnTo>
                    <a:pt x="16168496" y="9359955"/>
                  </a:lnTo>
                  <a:lnTo>
                    <a:pt x="16164027" y="9366730"/>
                  </a:lnTo>
                  <a:lnTo>
                    <a:pt x="16165273" y="9371208"/>
                  </a:lnTo>
                  <a:lnTo>
                    <a:pt x="16168660" y="9373442"/>
                  </a:lnTo>
                  <a:lnTo>
                    <a:pt x="16173384" y="9376245"/>
                  </a:lnTo>
                  <a:lnTo>
                    <a:pt x="16174385" y="9376672"/>
                  </a:lnTo>
                  <a:lnTo>
                    <a:pt x="16174242" y="9377006"/>
                  </a:lnTo>
                  <a:lnTo>
                    <a:pt x="16177581" y="9378430"/>
                  </a:lnTo>
                  <a:lnTo>
                    <a:pt x="16181391" y="9376899"/>
                  </a:lnTo>
                  <a:lnTo>
                    <a:pt x="16183482" y="9373845"/>
                  </a:lnTo>
                  <a:lnTo>
                    <a:pt x="16185716" y="9370458"/>
                  </a:lnTo>
                  <a:lnTo>
                    <a:pt x="16184470" y="9365981"/>
                  </a:lnTo>
                  <a:lnTo>
                    <a:pt x="16181083" y="9363747"/>
                  </a:lnTo>
                  <a:lnTo>
                    <a:pt x="16176360" y="9360943"/>
                  </a:lnTo>
                  <a:lnTo>
                    <a:pt x="16172973" y="9358709"/>
                  </a:lnTo>
                  <a:close/>
                </a:path>
                <a:path w="17894935" h="10099040">
                  <a:moveTo>
                    <a:pt x="17892024" y="10084108"/>
                  </a:moveTo>
                  <a:lnTo>
                    <a:pt x="17888068" y="10083209"/>
                  </a:lnTo>
                  <a:lnTo>
                    <a:pt x="17882777" y="10081742"/>
                  </a:lnTo>
                  <a:lnTo>
                    <a:pt x="17878820" y="10080843"/>
                  </a:lnTo>
                  <a:lnTo>
                    <a:pt x="17874582" y="10083375"/>
                  </a:lnTo>
                  <a:lnTo>
                    <a:pt x="17873683" y="10087332"/>
                  </a:lnTo>
                  <a:lnTo>
                    <a:pt x="17872593" y="10090813"/>
                  </a:lnTo>
                  <a:lnTo>
                    <a:pt x="17874601" y="10094432"/>
                  </a:lnTo>
                  <a:lnTo>
                    <a:pt x="17879273" y="10096425"/>
                  </a:lnTo>
                  <a:lnTo>
                    <a:pt x="17884567" y="10097894"/>
                  </a:lnTo>
                  <a:lnTo>
                    <a:pt x="17888523" y="10098792"/>
                  </a:lnTo>
                  <a:lnTo>
                    <a:pt x="17892760" y="10096259"/>
                  </a:lnTo>
                  <a:lnTo>
                    <a:pt x="17894558" y="10088345"/>
                  </a:lnTo>
                  <a:lnTo>
                    <a:pt x="17892024" y="10084108"/>
                  </a:lnTo>
                  <a:close/>
                </a:path>
                <a:path w="17894935" h="10099040">
                  <a:moveTo>
                    <a:pt x="16097741" y="9311229"/>
                  </a:moveTo>
                  <a:lnTo>
                    <a:pt x="16093263" y="9312476"/>
                  </a:lnTo>
                  <a:lnTo>
                    <a:pt x="16091030" y="9315863"/>
                  </a:lnTo>
                  <a:lnTo>
                    <a:pt x="16088654" y="9319584"/>
                  </a:lnTo>
                  <a:lnTo>
                    <a:pt x="16089900" y="9324062"/>
                  </a:lnTo>
                  <a:lnTo>
                    <a:pt x="16093286" y="9326296"/>
                  </a:lnTo>
                  <a:lnTo>
                    <a:pt x="16098010" y="9329100"/>
                  </a:lnTo>
                  <a:lnTo>
                    <a:pt x="16102682" y="9331093"/>
                  </a:lnTo>
                  <a:lnTo>
                    <a:pt x="16106350" y="9329896"/>
                  </a:lnTo>
                  <a:lnTo>
                    <a:pt x="16108442" y="9326842"/>
                  </a:lnTo>
                  <a:lnTo>
                    <a:pt x="16110819" y="9323121"/>
                  </a:lnTo>
                  <a:lnTo>
                    <a:pt x="16109570" y="9318642"/>
                  </a:lnTo>
                  <a:lnTo>
                    <a:pt x="16106183" y="9316409"/>
                  </a:lnTo>
                  <a:lnTo>
                    <a:pt x="16101462" y="9313606"/>
                  </a:lnTo>
                  <a:lnTo>
                    <a:pt x="16097741" y="9311229"/>
                  </a:lnTo>
                  <a:close/>
                </a:path>
                <a:path w="17894935" h="10099040">
                  <a:moveTo>
                    <a:pt x="16023128" y="9263224"/>
                  </a:moveTo>
                  <a:lnTo>
                    <a:pt x="16018314" y="9264328"/>
                  </a:lnTo>
                  <a:lnTo>
                    <a:pt x="16014049" y="9270794"/>
                  </a:lnTo>
                  <a:lnTo>
                    <a:pt x="16013846" y="9271103"/>
                  </a:lnTo>
                  <a:lnTo>
                    <a:pt x="16014952" y="9275914"/>
                  </a:lnTo>
                  <a:lnTo>
                    <a:pt x="16018340" y="9278149"/>
                  </a:lnTo>
                  <a:lnTo>
                    <a:pt x="16022919" y="9281285"/>
                  </a:lnTo>
                  <a:lnTo>
                    <a:pt x="16027593" y="9283279"/>
                  </a:lnTo>
                  <a:lnTo>
                    <a:pt x="16031259" y="9282081"/>
                  </a:lnTo>
                  <a:lnTo>
                    <a:pt x="16033141" y="9279333"/>
                  </a:lnTo>
                  <a:lnTo>
                    <a:pt x="16035585" y="9275641"/>
                  </a:lnTo>
                  <a:lnTo>
                    <a:pt x="16034481" y="9270829"/>
                  </a:lnTo>
                  <a:lnTo>
                    <a:pt x="16031094" y="9268596"/>
                  </a:lnTo>
                  <a:lnTo>
                    <a:pt x="16026514" y="9265458"/>
                  </a:lnTo>
                  <a:lnTo>
                    <a:pt x="16023128" y="9263224"/>
                  </a:lnTo>
                  <a:close/>
                </a:path>
                <a:path w="17894935" h="10099040">
                  <a:moveTo>
                    <a:pt x="15948655" y="9214884"/>
                  </a:moveTo>
                  <a:lnTo>
                    <a:pt x="15943844" y="9215989"/>
                  </a:lnTo>
                  <a:lnTo>
                    <a:pt x="15939579" y="9222455"/>
                  </a:lnTo>
                  <a:lnTo>
                    <a:pt x="15939375" y="9222763"/>
                  </a:lnTo>
                  <a:lnTo>
                    <a:pt x="15940479" y="9227575"/>
                  </a:lnTo>
                  <a:lnTo>
                    <a:pt x="15943867" y="9229809"/>
                  </a:lnTo>
                  <a:lnTo>
                    <a:pt x="15948448" y="9232947"/>
                  </a:lnTo>
                  <a:lnTo>
                    <a:pt x="15952787" y="9234797"/>
                  </a:lnTo>
                  <a:lnTo>
                    <a:pt x="15956788" y="9233742"/>
                  </a:lnTo>
                  <a:lnTo>
                    <a:pt x="15958671" y="9230994"/>
                  </a:lnTo>
                  <a:lnTo>
                    <a:pt x="15961115" y="9227302"/>
                  </a:lnTo>
                  <a:lnTo>
                    <a:pt x="15960011" y="9222490"/>
                  </a:lnTo>
                  <a:lnTo>
                    <a:pt x="15956623" y="9220256"/>
                  </a:lnTo>
                  <a:lnTo>
                    <a:pt x="15952042" y="9217118"/>
                  </a:lnTo>
                  <a:lnTo>
                    <a:pt x="15948655" y="9214884"/>
                  </a:lnTo>
                  <a:close/>
                </a:path>
                <a:path w="17894935" h="10099040">
                  <a:moveTo>
                    <a:pt x="15875278" y="9165828"/>
                  </a:moveTo>
                  <a:lnTo>
                    <a:pt x="15870467" y="9166933"/>
                  </a:lnTo>
                  <a:lnTo>
                    <a:pt x="15868233" y="9170320"/>
                  </a:lnTo>
                  <a:lnTo>
                    <a:pt x="15865665" y="9173565"/>
                  </a:lnTo>
                  <a:lnTo>
                    <a:pt x="15866770" y="9178377"/>
                  </a:lnTo>
                  <a:lnTo>
                    <a:pt x="15870158" y="9180611"/>
                  </a:lnTo>
                  <a:lnTo>
                    <a:pt x="15874737" y="9183749"/>
                  </a:lnTo>
                  <a:lnTo>
                    <a:pt x="15876073" y="9184319"/>
                  </a:lnTo>
                  <a:lnTo>
                    <a:pt x="15875931" y="9184652"/>
                  </a:lnTo>
                  <a:lnTo>
                    <a:pt x="15878935" y="9185933"/>
                  </a:lnTo>
                  <a:lnTo>
                    <a:pt x="15882935" y="9184878"/>
                  </a:lnTo>
                  <a:lnTo>
                    <a:pt x="15885026" y="9181824"/>
                  </a:lnTo>
                  <a:lnTo>
                    <a:pt x="15887594" y="9178579"/>
                  </a:lnTo>
                  <a:lnTo>
                    <a:pt x="15886491" y="9173769"/>
                  </a:lnTo>
                  <a:lnTo>
                    <a:pt x="15883104" y="9171535"/>
                  </a:lnTo>
                  <a:lnTo>
                    <a:pt x="15878523" y="9168396"/>
                  </a:lnTo>
                  <a:lnTo>
                    <a:pt x="15875278" y="9165828"/>
                  </a:lnTo>
                  <a:close/>
                </a:path>
                <a:path w="17894935" h="10099040">
                  <a:moveTo>
                    <a:pt x="15801711" y="9116298"/>
                  </a:moveTo>
                  <a:lnTo>
                    <a:pt x="15797043" y="9117068"/>
                  </a:lnTo>
                  <a:lnTo>
                    <a:pt x="15792574" y="9123843"/>
                  </a:lnTo>
                  <a:lnTo>
                    <a:pt x="15793344" y="9128511"/>
                  </a:lnTo>
                  <a:lnTo>
                    <a:pt x="15796731" y="9130745"/>
                  </a:lnTo>
                  <a:lnTo>
                    <a:pt x="15801312" y="9133883"/>
                  </a:lnTo>
                  <a:lnTo>
                    <a:pt x="15802647" y="9134452"/>
                  </a:lnTo>
                  <a:lnTo>
                    <a:pt x="15802504" y="9134786"/>
                  </a:lnTo>
                  <a:lnTo>
                    <a:pt x="15805508" y="9136067"/>
                  </a:lnTo>
                  <a:lnTo>
                    <a:pt x="15809510" y="9135012"/>
                  </a:lnTo>
                  <a:lnTo>
                    <a:pt x="15811602" y="9131959"/>
                  </a:lnTo>
                  <a:lnTo>
                    <a:pt x="15813836" y="9128572"/>
                  </a:lnTo>
                  <a:lnTo>
                    <a:pt x="15813064" y="9123903"/>
                  </a:lnTo>
                  <a:lnTo>
                    <a:pt x="15809677" y="9121669"/>
                  </a:lnTo>
                  <a:lnTo>
                    <a:pt x="15805098" y="9118531"/>
                  </a:lnTo>
                  <a:lnTo>
                    <a:pt x="15801711" y="9116298"/>
                  </a:lnTo>
                  <a:close/>
                </a:path>
                <a:path w="17894935" h="10099040">
                  <a:moveTo>
                    <a:pt x="15728569" y="9065764"/>
                  </a:moveTo>
                  <a:lnTo>
                    <a:pt x="15723901" y="9066534"/>
                  </a:lnTo>
                  <a:lnTo>
                    <a:pt x="15719432" y="9073309"/>
                  </a:lnTo>
                  <a:lnTo>
                    <a:pt x="15720202" y="9077977"/>
                  </a:lnTo>
                  <a:lnTo>
                    <a:pt x="15723589" y="9080211"/>
                  </a:lnTo>
                  <a:lnTo>
                    <a:pt x="15728170" y="9083349"/>
                  </a:lnTo>
                  <a:lnTo>
                    <a:pt x="15732510" y="9085200"/>
                  </a:lnTo>
                  <a:lnTo>
                    <a:pt x="15736369" y="9084479"/>
                  </a:lnTo>
                  <a:lnTo>
                    <a:pt x="15738460" y="9081425"/>
                  </a:lnTo>
                  <a:lnTo>
                    <a:pt x="15740694" y="9078038"/>
                  </a:lnTo>
                  <a:lnTo>
                    <a:pt x="15739924" y="9073369"/>
                  </a:lnTo>
                  <a:lnTo>
                    <a:pt x="15736537" y="9071135"/>
                  </a:lnTo>
                  <a:lnTo>
                    <a:pt x="15731956" y="9067998"/>
                  </a:lnTo>
                  <a:lnTo>
                    <a:pt x="15728569" y="9065764"/>
                  </a:lnTo>
                  <a:close/>
                </a:path>
                <a:path w="17894935" h="10099040">
                  <a:moveTo>
                    <a:pt x="15656189" y="9014371"/>
                  </a:moveTo>
                  <a:lnTo>
                    <a:pt x="15651520" y="9015141"/>
                  </a:lnTo>
                  <a:lnTo>
                    <a:pt x="15649286" y="9018529"/>
                  </a:lnTo>
                  <a:lnTo>
                    <a:pt x="15646910" y="9022250"/>
                  </a:lnTo>
                  <a:lnTo>
                    <a:pt x="15647681" y="9026919"/>
                  </a:lnTo>
                  <a:lnTo>
                    <a:pt x="15651068" y="9029153"/>
                  </a:lnTo>
                  <a:lnTo>
                    <a:pt x="15655648" y="9032291"/>
                  </a:lnTo>
                  <a:lnTo>
                    <a:pt x="15660320" y="9034284"/>
                  </a:lnTo>
                  <a:lnTo>
                    <a:pt x="15664180" y="9033562"/>
                  </a:lnTo>
                  <a:lnTo>
                    <a:pt x="15666271" y="9030509"/>
                  </a:lnTo>
                  <a:lnTo>
                    <a:pt x="15668648" y="9026788"/>
                  </a:lnTo>
                  <a:lnTo>
                    <a:pt x="15667878" y="9022119"/>
                  </a:lnTo>
                  <a:lnTo>
                    <a:pt x="15664492" y="9019885"/>
                  </a:lnTo>
                  <a:lnTo>
                    <a:pt x="15659910" y="9016748"/>
                  </a:lnTo>
                  <a:lnTo>
                    <a:pt x="15656189" y="9014371"/>
                  </a:lnTo>
                  <a:close/>
                </a:path>
                <a:path w="17894935" h="10099040">
                  <a:moveTo>
                    <a:pt x="15584285" y="8962787"/>
                  </a:moveTo>
                  <a:lnTo>
                    <a:pt x="15579616" y="8963557"/>
                  </a:lnTo>
                  <a:lnTo>
                    <a:pt x="15577048" y="8966802"/>
                  </a:lnTo>
                  <a:lnTo>
                    <a:pt x="15574814" y="8970190"/>
                  </a:lnTo>
                  <a:lnTo>
                    <a:pt x="15575586" y="8974859"/>
                  </a:lnTo>
                  <a:lnTo>
                    <a:pt x="15578831" y="8977427"/>
                  </a:lnTo>
                  <a:lnTo>
                    <a:pt x="15583409" y="8980564"/>
                  </a:lnTo>
                  <a:lnTo>
                    <a:pt x="15588085" y="8982558"/>
                  </a:lnTo>
                  <a:lnTo>
                    <a:pt x="15591941" y="8981836"/>
                  </a:lnTo>
                  <a:lnTo>
                    <a:pt x="15594034" y="8978782"/>
                  </a:lnTo>
                  <a:lnTo>
                    <a:pt x="15596268" y="8975396"/>
                  </a:lnTo>
                  <a:lnTo>
                    <a:pt x="15595499" y="8970727"/>
                  </a:lnTo>
                  <a:lnTo>
                    <a:pt x="15592253" y="8968158"/>
                  </a:lnTo>
                  <a:lnTo>
                    <a:pt x="15587672" y="8965021"/>
                  </a:lnTo>
                  <a:lnTo>
                    <a:pt x="15584285" y="8962787"/>
                  </a:lnTo>
                  <a:close/>
                </a:path>
                <a:path w="17894935" h="10099040">
                  <a:moveTo>
                    <a:pt x="15512668" y="8910537"/>
                  </a:moveTo>
                  <a:lnTo>
                    <a:pt x="15507999" y="8911307"/>
                  </a:lnTo>
                  <a:lnTo>
                    <a:pt x="15502864" y="8917796"/>
                  </a:lnTo>
                  <a:lnTo>
                    <a:pt x="15503632" y="8922465"/>
                  </a:lnTo>
                  <a:lnTo>
                    <a:pt x="15506877" y="8925032"/>
                  </a:lnTo>
                  <a:lnTo>
                    <a:pt x="15511458" y="8928170"/>
                  </a:lnTo>
                  <a:lnTo>
                    <a:pt x="15513128" y="8928882"/>
                  </a:lnTo>
                  <a:lnTo>
                    <a:pt x="15512985" y="8929217"/>
                  </a:lnTo>
                  <a:lnTo>
                    <a:pt x="15515989" y="8930498"/>
                  </a:lnTo>
                  <a:lnTo>
                    <a:pt x="15519848" y="8929777"/>
                  </a:lnTo>
                  <a:lnTo>
                    <a:pt x="15521940" y="8926723"/>
                  </a:lnTo>
                  <a:lnTo>
                    <a:pt x="15524508" y="8923478"/>
                  </a:lnTo>
                  <a:lnTo>
                    <a:pt x="15523736" y="8918809"/>
                  </a:lnTo>
                  <a:lnTo>
                    <a:pt x="15520492" y="8916241"/>
                  </a:lnTo>
                  <a:lnTo>
                    <a:pt x="15515913" y="8913104"/>
                  </a:lnTo>
                  <a:lnTo>
                    <a:pt x="15512668" y="8910537"/>
                  </a:lnTo>
                  <a:close/>
                </a:path>
                <a:path w="17894935" h="10099040">
                  <a:moveTo>
                    <a:pt x="15441809" y="8857425"/>
                  </a:moveTo>
                  <a:lnTo>
                    <a:pt x="15437139" y="8858195"/>
                  </a:lnTo>
                  <a:lnTo>
                    <a:pt x="15432004" y="8864685"/>
                  </a:lnTo>
                  <a:lnTo>
                    <a:pt x="15432775" y="8869354"/>
                  </a:lnTo>
                  <a:lnTo>
                    <a:pt x="15440458" y="8875394"/>
                  </a:lnTo>
                  <a:lnTo>
                    <a:pt x="15442128" y="8876106"/>
                  </a:lnTo>
                  <a:lnTo>
                    <a:pt x="15441985" y="8876440"/>
                  </a:lnTo>
                  <a:lnTo>
                    <a:pt x="15444989" y="8877721"/>
                  </a:lnTo>
                  <a:lnTo>
                    <a:pt x="15448991" y="8876666"/>
                  </a:lnTo>
                  <a:lnTo>
                    <a:pt x="15450941" y="8873946"/>
                  </a:lnTo>
                  <a:lnTo>
                    <a:pt x="15453508" y="8870702"/>
                  </a:lnTo>
                  <a:lnTo>
                    <a:pt x="15452736" y="8866032"/>
                  </a:lnTo>
                  <a:lnTo>
                    <a:pt x="15441809" y="8857425"/>
                  </a:lnTo>
                  <a:close/>
                </a:path>
                <a:path w="17894935" h="10099040">
                  <a:moveTo>
                    <a:pt x="15370951" y="8804314"/>
                  </a:moveTo>
                  <a:lnTo>
                    <a:pt x="15366281" y="8805084"/>
                  </a:lnTo>
                  <a:lnTo>
                    <a:pt x="15361147" y="8811574"/>
                  </a:lnTo>
                  <a:lnTo>
                    <a:pt x="15361917" y="8816243"/>
                  </a:lnTo>
                  <a:lnTo>
                    <a:pt x="15365162" y="8818811"/>
                  </a:lnTo>
                  <a:lnTo>
                    <a:pt x="15369267" y="8822141"/>
                  </a:lnTo>
                  <a:lnTo>
                    <a:pt x="15370935" y="8822852"/>
                  </a:lnTo>
                  <a:lnTo>
                    <a:pt x="15370793" y="8823186"/>
                  </a:lnTo>
                  <a:lnTo>
                    <a:pt x="15373798" y="8824468"/>
                  </a:lnTo>
                  <a:lnTo>
                    <a:pt x="15377800" y="8823413"/>
                  </a:lnTo>
                  <a:lnTo>
                    <a:pt x="15379749" y="8820693"/>
                  </a:lnTo>
                  <a:lnTo>
                    <a:pt x="15382316" y="8817448"/>
                  </a:lnTo>
                  <a:lnTo>
                    <a:pt x="15381545" y="8812779"/>
                  </a:lnTo>
                  <a:lnTo>
                    <a:pt x="15378301" y="8810211"/>
                  </a:lnTo>
                  <a:lnTo>
                    <a:pt x="15374195" y="8806882"/>
                  </a:lnTo>
                  <a:lnTo>
                    <a:pt x="15370951" y="8804314"/>
                  </a:lnTo>
                  <a:close/>
                </a:path>
                <a:path w="17894935" h="10099040">
                  <a:moveTo>
                    <a:pt x="15300378" y="8750536"/>
                  </a:moveTo>
                  <a:lnTo>
                    <a:pt x="15295709" y="8751306"/>
                  </a:lnTo>
                  <a:lnTo>
                    <a:pt x="15290574" y="8757796"/>
                  </a:lnTo>
                  <a:lnTo>
                    <a:pt x="15291344" y="8762466"/>
                  </a:lnTo>
                  <a:lnTo>
                    <a:pt x="15294589" y="8765033"/>
                  </a:lnTo>
                  <a:lnTo>
                    <a:pt x="15298694" y="8768362"/>
                  </a:lnTo>
                  <a:lnTo>
                    <a:pt x="15300362" y="8769074"/>
                  </a:lnTo>
                  <a:lnTo>
                    <a:pt x="15300220" y="8769408"/>
                  </a:lnTo>
                  <a:lnTo>
                    <a:pt x="15303225" y="8770690"/>
                  </a:lnTo>
                  <a:lnTo>
                    <a:pt x="15307227" y="8769635"/>
                  </a:lnTo>
                  <a:lnTo>
                    <a:pt x="15309175" y="8766915"/>
                  </a:lnTo>
                  <a:lnTo>
                    <a:pt x="15311743" y="8763670"/>
                  </a:lnTo>
                  <a:lnTo>
                    <a:pt x="15310972" y="8759001"/>
                  </a:lnTo>
                  <a:lnTo>
                    <a:pt x="15307728" y="8756433"/>
                  </a:lnTo>
                  <a:lnTo>
                    <a:pt x="15303623" y="8753103"/>
                  </a:lnTo>
                  <a:lnTo>
                    <a:pt x="15300378" y="8750536"/>
                  </a:lnTo>
                  <a:close/>
                </a:path>
                <a:path w="17894935" h="10099040">
                  <a:moveTo>
                    <a:pt x="15230090" y="8696090"/>
                  </a:moveTo>
                  <a:lnTo>
                    <a:pt x="15225421" y="8696860"/>
                  </a:lnTo>
                  <a:lnTo>
                    <a:pt x="15220286" y="8703350"/>
                  </a:lnTo>
                  <a:lnTo>
                    <a:pt x="15221057" y="8708019"/>
                  </a:lnTo>
                  <a:lnTo>
                    <a:pt x="15224301" y="8710587"/>
                  </a:lnTo>
                  <a:lnTo>
                    <a:pt x="15228406" y="8713917"/>
                  </a:lnTo>
                  <a:lnTo>
                    <a:pt x="15233079" y="8715910"/>
                  </a:lnTo>
                  <a:lnTo>
                    <a:pt x="15236939" y="8715189"/>
                  </a:lnTo>
                  <a:lnTo>
                    <a:pt x="15238887" y="8712469"/>
                  </a:lnTo>
                  <a:lnTo>
                    <a:pt x="15241455" y="8709224"/>
                  </a:lnTo>
                  <a:lnTo>
                    <a:pt x="15240684" y="8704555"/>
                  </a:lnTo>
                  <a:lnTo>
                    <a:pt x="15237440" y="8701987"/>
                  </a:lnTo>
                  <a:lnTo>
                    <a:pt x="15233335" y="8698658"/>
                  </a:lnTo>
                  <a:lnTo>
                    <a:pt x="15230090" y="8696090"/>
                  </a:lnTo>
                  <a:close/>
                </a:path>
                <a:path w="17894935" h="10099040">
                  <a:moveTo>
                    <a:pt x="15160136" y="8641787"/>
                  </a:moveTo>
                  <a:lnTo>
                    <a:pt x="15155466" y="8642557"/>
                  </a:lnTo>
                  <a:lnTo>
                    <a:pt x="15150332" y="8649047"/>
                  </a:lnTo>
                  <a:lnTo>
                    <a:pt x="15151102" y="8653716"/>
                  </a:lnTo>
                  <a:lnTo>
                    <a:pt x="15154347" y="8656284"/>
                  </a:lnTo>
                  <a:lnTo>
                    <a:pt x="15158450" y="8659612"/>
                  </a:lnTo>
                  <a:lnTo>
                    <a:pt x="15163125" y="8661607"/>
                  </a:lnTo>
                  <a:lnTo>
                    <a:pt x="15166982" y="8660885"/>
                  </a:lnTo>
                  <a:lnTo>
                    <a:pt x="15168932" y="8658165"/>
                  </a:lnTo>
                  <a:lnTo>
                    <a:pt x="15171500" y="8654920"/>
                  </a:lnTo>
                  <a:lnTo>
                    <a:pt x="15170730" y="8650251"/>
                  </a:lnTo>
                  <a:lnTo>
                    <a:pt x="15167486" y="8647684"/>
                  </a:lnTo>
                  <a:lnTo>
                    <a:pt x="15163381" y="8644354"/>
                  </a:lnTo>
                  <a:lnTo>
                    <a:pt x="15160136" y="8641787"/>
                  </a:lnTo>
                  <a:close/>
                </a:path>
                <a:path w="17894935" h="10099040">
                  <a:moveTo>
                    <a:pt x="15090467" y="8586816"/>
                  </a:moveTo>
                  <a:lnTo>
                    <a:pt x="15085941" y="8587253"/>
                  </a:lnTo>
                  <a:lnTo>
                    <a:pt x="15080805" y="8593742"/>
                  </a:lnTo>
                  <a:lnTo>
                    <a:pt x="15081239" y="8598268"/>
                  </a:lnTo>
                  <a:lnTo>
                    <a:pt x="15084485" y="8600836"/>
                  </a:lnTo>
                  <a:lnTo>
                    <a:pt x="15088589" y="8604164"/>
                  </a:lnTo>
                  <a:lnTo>
                    <a:pt x="15090592" y="8605019"/>
                  </a:lnTo>
                  <a:lnTo>
                    <a:pt x="15090116" y="8605210"/>
                  </a:lnTo>
                  <a:lnTo>
                    <a:pt x="15093120" y="8606492"/>
                  </a:lnTo>
                  <a:lnTo>
                    <a:pt x="15096645" y="8605628"/>
                  </a:lnTo>
                  <a:lnTo>
                    <a:pt x="15098929" y="8603051"/>
                  </a:lnTo>
                  <a:lnTo>
                    <a:pt x="15101497" y="8599806"/>
                  </a:lnTo>
                  <a:lnTo>
                    <a:pt x="15101060" y="8595280"/>
                  </a:lnTo>
                  <a:lnTo>
                    <a:pt x="15097814" y="8592712"/>
                  </a:lnTo>
                  <a:lnTo>
                    <a:pt x="15093711" y="8589384"/>
                  </a:lnTo>
                  <a:lnTo>
                    <a:pt x="15090467" y="8586816"/>
                  </a:lnTo>
                  <a:close/>
                </a:path>
                <a:path w="17894935" h="10099040">
                  <a:moveTo>
                    <a:pt x="15021607" y="8531795"/>
                  </a:moveTo>
                  <a:lnTo>
                    <a:pt x="15016745" y="8532089"/>
                  </a:lnTo>
                  <a:lnTo>
                    <a:pt x="15011611" y="8538579"/>
                  </a:lnTo>
                  <a:lnTo>
                    <a:pt x="15012048" y="8543106"/>
                  </a:lnTo>
                  <a:lnTo>
                    <a:pt x="15015292" y="8545673"/>
                  </a:lnTo>
                  <a:lnTo>
                    <a:pt x="15019397" y="8549003"/>
                  </a:lnTo>
                  <a:lnTo>
                    <a:pt x="15021399" y="8549857"/>
                  </a:lnTo>
                  <a:lnTo>
                    <a:pt x="15020923" y="8550048"/>
                  </a:lnTo>
                  <a:lnTo>
                    <a:pt x="15023927" y="8551330"/>
                  </a:lnTo>
                  <a:lnTo>
                    <a:pt x="15027452" y="8550466"/>
                  </a:lnTo>
                  <a:lnTo>
                    <a:pt x="15029736" y="8547889"/>
                  </a:lnTo>
                  <a:lnTo>
                    <a:pt x="15032304" y="8544644"/>
                  </a:lnTo>
                  <a:lnTo>
                    <a:pt x="15031867" y="8540118"/>
                  </a:lnTo>
                  <a:lnTo>
                    <a:pt x="15028622" y="8537550"/>
                  </a:lnTo>
                  <a:lnTo>
                    <a:pt x="15024517" y="8534220"/>
                  </a:lnTo>
                  <a:lnTo>
                    <a:pt x="15021607" y="8531795"/>
                  </a:lnTo>
                  <a:close/>
                </a:path>
                <a:path w="17894935" h="10099040">
                  <a:moveTo>
                    <a:pt x="14952841" y="8475632"/>
                  </a:moveTo>
                  <a:lnTo>
                    <a:pt x="14947981" y="8475926"/>
                  </a:lnTo>
                  <a:lnTo>
                    <a:pt x="14942845" y="8482415"/>
                  </a:lnTo>
                  <a:lnTo>
                    <a:pt x="14943139" y="8487276"/>
                  </a:lnTo>
                  <a:lnTo>
                    <a:pt x="14946384" y="8489843"/>
                  </a:lnTo>
                  <a:lnTo>
                    <a:pt x="14950486" y="8493172"/>
                  </a:lnTo>
                  <a:lnTo>
                    <a:pt x="14952490" y="8494026"/>
                  </a:lnTo>
                  <a:lnTo>
                    <a:pt x="14952347" y="8494360"/>
                  </a:lnTo>
                  <a:lnTo>
                    <a:pt x="14955351" y="8495641"/>
                  </a:lnTo>
                  <a:lnTo>
                    <a:pt x="14958877" y="8494778"/>
                  </a:lnTo>
                  <a:lnTo>
                    <a:pt x="14961160" y="8492201"/>
                  </a:lnTo>
                  <a:lnTo>
                    <a:pt x="14963728" y="8488956"/>
                  </a:lnTo>
                  <a:lnTo>
                    <a:pt x="14963435" y="8484096"/>
                  </a:lnTo>
                  <a:lnTo>
                    <a:pt x="14960190" y="8481528"/>
                  </a:lnTo>
                  <a:lnTo>
                    <a:pt x="14956087" y="8478199"/>
                  </a:lnTo>
                  <a:lnTo>
                    <a:pt x="14952841" y="8475632"/>
                  </a:lnTo>
                  <a:close/>
                </a:path>
                <a:path w="17894935" h="10099040">
                  <a:moveTo>
                    <a:pt x="14884074" y="8419467"/>
                  </a:moveTo>
                  <a:lnTo>
                    <a:pt x="14879215" y="8419761"/>
                  </a:lnTo>
                  <a:lnTo>
                    <a:pt x="14874079" y="8426251"/>
                  </a:lnTo>
                  <a:lnTo>
                    <a:pt x="14874372" y="8431111"/>
                  </a:lnTo>
                  <a:lnTo>
                    <a:pt x="14877617" y="8433679"/>
                  </a:lnTo>
                  <a:lnTo>
                    <a:pt x="14881722" y="8437008"/>
                  </a:lnTo>
                  <a:lnTo>
                    <a:pt x="14883724" y="8437862"/>
                  </a:lnTo>
                  <a:lnTo>
                    <a:pt x="14883582" y="8438196"/>
                  </a:lnTo>
                  <a:lnTo>
                    <a:pt x="14886587" y="8439477"/>
                  </a:lnTo>
                  <a:lnTo>
                    <a:pt x="14890112" y="8438614"/>
                  </a:lnTo>
                  <a:lnTo>
                    <a:pt x="14892394" y="8436036"/>
                  </a:lnTo>
                  <a:lnTo>
                    <a:pt x="14894962" y="8432792"/>
                  </a:lnTo>
                  <a:lnTo>
                    <a:pt x="14894668" y="8427931"/>
                  </a:lnTo>
                  <a:lnTo>
                    <a:pt x="14891423" y="8425364"/>
                  </a:lnTo>
                  <a:lnTo>
                    <a:pt x="14887318" y="8422034"/>
                  </a:lnTo>
                  <a:lnTo>
                    <a:pt x="14884074" y="8419467"/>
                  </a:lnTo>
                  <a:close/>
                </a:path>
                <a:path w="17894935" h="10099040">
                  <a:moveTo>
                    <a:pt x="14815593" y="8362635"/>
                  </a:moveTo>
                  <a:lnTo>
                    <a:pt x="14810733" y="8362930"/>
                  </a:lnTo>
                  <a:lnTo>
                    <a:pt x="14805597" y="8369419"/>
                  </a:lnTo>
                  <a:lnTo>
                    <a:pt x="14805892" y="8374279"/>
                  </a:lnTo>
                  <a:lnTo>
                    <a:pt x="14809136" y="8376847"/>
                  </a:lnTo>
                  <a:lnTo>
                    <a:pt x="14813241" y="8380177"/>
                  </a:lnTo>
                  <a:lnTo>
                    <a:pt x="14815244" y="8381031"/>
                  </a:lnTo>
                  <a:lnTo>
                    <a:pt x="14815102" y="8381365"/>
                  </a:lnTo>
                  <a:lnTo>
                    <a:pt x="14818106" y="8382646"/>
                  </a:lnTo>
                  <a:lnTo>
                    <a:pt x="14821629" y="8381782"/>
                  </a:lnTo>
                  <a:lnTo>
                    <a:pt x="14823912" y="8379205"/>
                  </a:lnTo>
                  <a:lnTo>
                    <a:pt x="14826480" y="8375960"/>
                  </a:lnTo>
                  <a:lnTo>
                    <a:pt x="14826187" y="8371100"/>
                  </a:lnTo>
                  <a:lnTo>
                    <a:pt x="14822942" y="8368532"/>
                  </a:lnTo>
                  <a:lnTo>
                    <a:pt x="14818839" y="8365203"/>
                  </a:lnTo>
                  <a:lnTo>
                    <a:pt x="14815593" y="8362635"/>
                  </a:lnTo>
                  <a:close/>
                </a:path>
                <a:path w="17894935" h="10099040">
                  <a:moveTo>
                    <a:pt x="7511373" y="5224011"/>
                  </a:moveTo>
                  <a:lnTo>
                    <a:pt x="7498687" y="5218599"/>
                  </a:lnTo>
                  <a:lnTo>
                    <a:pt x="7494260" y="5220657"/>
                  </a:lnTo>
                  <a:lnTo>
                    <a:pt x="7490984" y="5228335"/>
                  </a:lnTo>
                  <a:lnTo>
                    <a:pt x="7493040" y="5232763"/>
                  </a:lnTo>
                  <a:lnTo>
                    <a:pt x="7505726" y="5238174"/>
                  </a:lnTo>
                  <a:lnTo>
                    <a:pt x="7510155" y="5236118"/>
                  </a:lnTo>
                  <a:lnTo>
                    <a:pt x="7513430" y="5228440"/>
                  </a:lnTo>
                  <a:lnTo>
                    <a:pt x="7511373" y="5224011"/>
                  </a:lnTo>
                  <a:close/>
                </a:path>
                <a:path w="17894935" h="10099040">
                  <a:moveTo>
                    <a:pt x="7592827" y="5258757"/>
                  </a:moveTo>
                  <a:lnTo>
                    <a:pt x="7580141" y="5253345"/>
                  </a:lnTo>
                  <a:lnTo>
                    <a:pt x="7575714" y="5255402"/>
                  </a:lnTo>
                  <a:lnTo>
                    <a:pt x="7572438" y="5263081"/>
                  </a:lnTo>
                  <a:lnTo>
                    <a:pt x="7574494" y="5267508"/>
                  </a:lnTo>
                  <a:lnTo>
                    <a:pt x="7587180" y="5272920"/>
                  </a:lnTo>
                  <a:lnTo>
                    <a:pt x="7591609" y="5270864"/>
                  </a:lnTo>
                  <a:lnTo>
                    <a:pt x="7594884" y="5263185"/>
                  </a:lnTo>
                  <a:lnTo>
                    <a:pt x="7592827" y="5258757"/>
                  </a:lnTo>
                  <a:close/>
                </a:path>
                <a:path w="17894935" h="10099040">
                  <a:moveTo>
                    <a:pt x="7429727" y="5188790"/>
                  </a:moveTo>
                  <a:lnTo>
                    <a:pt x="7417043" y="5183379"/>
                  </a:lnTo>
                  <a:lnTo>
                    <a:pt x="7412614" y="5185435"/>
                  </a:lnTo>
                  <a:lnTo>
                    <a:pt x="7409339" y="5193113"/>
                  </a:lnTo>
                  <a:lnTo>
                    <a:pt x="7411396" y="5197542"/>
                  </a:lnTo>
                  <a:lnTo>
                    <a:pt x="7424081" y="5202953"/>
                  </a:lnTo>
                  <a:lnTo>
                    <a:pt x="7428510" y="5200896"/>
                  </a:lnTo>
                  <a:lnTo>
                    <a:pt x="7431785" y="5193218"/>
                  </a:lnTo>
                  <a:lnTo>
                    <a:pt x="7429727" y="5188790"/>
                  </a:lnTo>
                  <a:close/>
                </a:path>
                <a:path w="17894935" h="10099040">
                  <a:moveTo>
                    <a:pt x="7674281" y="5293502"/>
                  </a:moveTo>
                  <a:lnTo>
                    <a:pt x="7661928" y="5288233"/>
                  </a:lnTo>
                  <a:lnTo>
                    <a:pt x="7657501" y="5290290"/>
                  </a:lnTo>
                  <a:lnTo>
                    <a:pt x="7654369" y="5297635"/>
                  </a:lnTo>
                  <a:lnTo>
                    <a:pt x="7656424" y="5302063"/>
                  </a:lnTo>
                  <a:lnTo>
                    <a:pt x="7668776" y="5307332"/>
                  </a:lnTo>
                  <a:lnTo>
                    <a:pt x="7673206" y="5305275"/>
                  </a:lnTo>
                  <a:lnTo>
                    <a:pt x="7676338" y="5297931"/>
                  </a:lnTo>
                  <a:lnTo>
                    <a:pt x="7674281" y="5293502"/>
                  </a:lnTo>
                  <a:close/>
                </a:path>
                <a:path w="17894935" h="10099040">
                  <a:moveTo>
                    <a:pt x="7336208" y="5148108"/>
                  </a:moveTo>
                  <a:lnTo>
                    <a:pt x="7331779" y="5150165"/>
                  </a:lnTo>
                  <a:lnTo>
                    <a:pt x="7330040" y="5154157"/>
                  </a:lnTo>
                  <a:lnTo>
                    <a:pt x="7328313" y="5157366"/>
                  </a:lnTo>
                  <a:lnTo>
                    <a:pt x="7330227" y="5162129"/>
                  </a:lnTo>
                  <a:lnTo>
                    <a:pt x="7342911" y="5167539"/>
                  </a:lnTo>
                  <a:lnTo>
                    <a:pt x="7347198" y="5165817"/>
                  </a:lnTo>
                  <a:lnTo>
                    <a:pt x="7348937" y="5161824"/>
                  </a:lnTo>
                  <a:lnTo>
                    <a:pt x="7350665" y="5158615"/>
                  </a:lnTo>
                  <a:lnTo>
                    <a:pt x="7348751" y="5153852"/>
                  </a:lnTo>
                  <a:lnTo>
                    <a:pt x="7340072" y="5150150"/>
                  </a:lnTo>
                  <a:lnTo>
                    <a:pt x="7336208" y="5148108"/>
                  </a:lnTo>
                  <a:close/>
                </a:path>
                <a:path w="17894935" h="10099040">
                  <a:moveTo>
                    <a:pt x="7756162" y="5327246"/>
                  </a:moveTo>
                  <a:lnTo>
                    <a:pt x="7743809" y="5321977"/>
                  </a:lnTo>
                  <a:lnTo>
                    <a:pt x="7739382" y="5324035"/>
                  </a:lnTo>
                  <a:lnTo>
                    <a:pt x="7737816" y="5327707"/>
                  </a:lnTo>
                  <a:lnTo>
                    <a:pt x="7736696" y="5331174"/>
                  </a:lnTo>
                  <a:lnTo>
                    <a:pt x="7736584" y="5331521"/>
                  </a:lnTo>
                  <a:lnTo>
                    <a:pt x="7738305" y="5335807"/>
                  </a:lnTo>
                  <a:lnTo>
                    <a:pt x="7750658" y="5341076"/>
                  </a:lnTo>
                  <a:lnTo>
                    <a:pt x="7755086" y="5339019"/>
                  </a:lnTo>
                  <a:lnTo>
                    <a:pt x="7756653" y="5335347"/>
                  </a:lnTo>
                  <a:lnTo>
                    <a:pt x="7757773" y="5331880"/>
                  </a:lnTo>
                  <a:lnTo>
                    <a:pt x="7757885" y="5331532"/>
                  </a:lnTo>
                  <a:lnTo>
                    <a:pt x="7756162" y="5327246"/>
                  </a:lnTo>
                  <a:close/>
                </a:path>
                <a:path w="17894935" h="10099040">
                  <a:moveTo>
                    <a:pt x="7267389" y="5117963"/>
                  </a:moveTo>
                  <a:lnTo>
                    <a:pt x="7254705" y="5112552"/>
                  </a:lnTo>
                  <a:lnTo>
                    <a:pt x="7250418" y="5114275"/>
                  </a:lnTo>
                  <a:lnTo>
                    <a:pt x="7248680" y="5118268"/>
                  </a:lnTo>
                  <a:lnTo>
                    <a:pt x="7246952" y="5121477"/>
                  </a:lnTo>
                  <a:lnTo>
                    <a:pt x="7248866" y="5126239"/>
                  </a:lnTo>
                  <a:lnTo>
                    <a:pt x="7261551" y="5131650"/>
                  </a:lnTo>
                  <a:lnTo>
                    <a:pt x="7265837" y="5129927"/>
                  </a:lnTo>
                  <a:lnTo>
                    <a:pt x="7267576" y="5125934"/>
                  </a:lnTo>
                  <a:lnTo>
                    <a:pt x="7269304" y="5122726"/>
                  </a:lnTo>
                  <a:lnTo>
                    <a:pt x="7267389" y="5117963"/>
                  </a:lnTo>
                  <a:close/>
                </a:path>
                <a:path w="17894935" h="10099040">
                  <a:moveTo>
                    <a:pt x="14747445" y="8305946"/>
                  </a:moveTo>
                  <a:lnTo>
                    <a:pt x="14742586" y="8306240"/>
                  </a:lnTo>
                  <a:lnTo>
                    <a:pt x="14737451" y="8312730"/>
                  </a:lnTo>
                  <a:lnTo>
                    <a:pt x="14737743" y="8317590"/>
                  </a:lnTo>
                  <a:lnTo>
                    <a:pt x="14740988" y="8320157"/>
                  </a:lnTo>
                  <a:lnTo>
                    <a:pt x="14745093" y="8323487"/>
                  </a:lnTo>
                  <a:lnTo>
                    <a:pt x="14747095" y="8324341"/>
                  </a:lnTo>
                  <a:lnTo>
                    <a:pt x="14746952" y="8324675"/>
                  </a:lnTo>
                  <a:lnTo>
                    <a:pt x="14749957" y="8325957"/>
                  </a:lnTo>
                  <a:lnTo>
                    <a:pt x="14753483" y="8325093"/>
                  </a:lnTo>
                  <a:lnTo>
                    <a:pt x="14755766" y="8322516"/>
                  </a:lnTo>
                  <a:lnTo>
                    <a:pt x="14758333" y="8319271"/>
                  </a:lnTo>
                  <a:lnTo>
                    <a:pt x="14758039" y="8314410"/>
                  </a:lnTo>
                  <a:lnTo>
                    <a:pt x="14754794" y="8311843"/>
                  </a:lnTo>
                  <a:lnTo>
                    <a:pt x="14750689" y="8308513"/>
                  </a:lnTo>
                  <a:lnTo>
                    <a:pt x="14747445" y="8305946"/>
                  </a:lnTo>
                  <a:close/>
                </a:path>
                <a:path w="17894935" h="10099040">
                  <a:moveTo>
                    <a:pt x="7838662" y="5360465"/>
                  </a:moveTo>
                  <a:lnTo>
                    <a:pt x="7826309" y="5355196"/>
                  </a:lnTo>
                  <a:lnTo>
                    <a:pt x="7821881" y="5357253"/>
                  </a:lnTo>
                  <a:lnTo>
                    <a:pt x="7820314" y="5360925"/>
                  </a:lnTo>
                  <a:lnTo>
                    <a:pt x="7819193" y="5364392"/>
                  </a:lnTo>
                  <a:lnTo>
                    <a:pt x="7819081" y="5364739"/>
                  </a:lnTo>
                  <a:lnTo>
                    <a:pt x="7820805" y="5369025"/>
                  </a:lnTo>
                  <a:lnTo>
                    <a:pt x="7833158" y="5374294"/>
                  </a:lnTo>
                  <a:lnTo>
                    <a:pt x="7837585" y="5372237"/>
                  </a:lnTo>
                  <a:lnTo>
                    <a:pt x="7840717" y="5364893"/>
                  </a:lnTo>
                  <a:lnTo>
                    <a:pt x="7838662" y="5360465"/>
                  </a:lnTo>
                  <a:close/>
                </a:path>
                <a:path w="17894935" h="10099040">
                  <a:moveTo>
                    <a:pt x="7186315" y="5081407"/>
                  </a:moveTo>
                  <a:lnTo>
                    <a:pt x="7173962" y="5076138"/>
                  </a:lnTo>
                  <a:lnTo>
                    <a:pt x="7169342" y="5077718"/>
                  </a:lnTo>
                  <a:lnTo>
                    <a:pt x="7166210" y="5085062"/>
                  </a:lnTo>
                  <a:lnTo>
                    <a:pt x="7167791" y="5089682"/>
                  </a:lnTo>
                  <a:lnTo>
                    <a:pt x="7180476" y="5095093"/>
                  </a:lnTo>
                  <a:lnTo>
                    <a:pt x="7184762" y="5093370"/>
                  </a:lnTo>
                  <a:lnTo>
                    <a:pt x="7187895" y="5086026"/>
                  </a:lnTo>
                  <a:lnTo>
                    <a:pt x="7186315" y="5081407"/>
                  </a:lnTo>
                  <a:close/>
                </a:path>
                <a:path w="17894935" h="10099040">
                  <a:moveTo>
                    <a:pt x="7920828" y="5393541"/>
                  </a:moveTo>
                  <a:lnTo>
                    <a:pt x="7908475" y="5388272"/>
                  </a:lnTo>
                  <a:lnTo>
                    <a:pt x="7904046" y="5390329"/>
                  </a:lnTo>
                  <a:lnTo>
                    <a:pt x="7902480" y="5394001"/>
                  </a:lnTo>
                  <a:lnTo>
                    <a:pt x="7901359" y="5397469"/>
                  </a:lnTo>
                  <a:lnTo>
                    <a:pt x="7901247" y="5397815"/>
                  </a:lnTo>
                  <a:lnTo>
                    <a:pt x="7902971" y="5402102"/>
                  </a:lnTo>
                  <a:lnTo>
                    <a:pt x="7915323" y="5407371"/>
                  </a:lnTo>
                  <a:lnTo>
                    <a:pt x="7919750" y="5405314"/>
                  </a:lnTo>
                  <a:lnTo>
                    <a:pt x="7923026" y="5397636"/>
                  </a:lnTo>
                  <a:lnTo>
                    <a:pt x="7920828" y="5393541"/>
                  </a:lnTo>
                  <a:close/>
                </a:path>
                <a:path w="17894935" h="10099040">
                  <a:moveTo>
                    <a:pt x="7105573" y="5044992"/>
                  </a:moveTo>
                  <a:lnTo>
                    <a:pt x="7093221" y="5039723"/>
                  </a:lnTo>
                  <a:lnTo>
                    <a:pt x="7088601" y="5041303"/>
                  </a:lnTo>
                  <a:lnTo>
                    <a:pt x="7085469" y="5048647"/>
                  </a:lnTo>
                  <a:lnTo>
                    <a:pt x="7087049" y="5053267"/>
                  </a:lnTo>
                  <a:lnTo>
                    <a:pt x="7099735" y="5058678"/>
                  </a:lnTo>
                  <a:lnTo>
                    <a:pt x="7104020" y="5056955"/>
                  </a:lnTo>
                  <a:lnTo>
                    <a:pt x="7107153" y="5049611"/>
                  </a:lnTo>
                  <a:lnTo>
                    <a:pt x="7105573" y="5044992"/>
                  </a:lnTo>
                  <a:close/>
                </a:path>
                <a:path w="17894935" h="10099040">
                  <a:moveTo>
                    <a:pt x="8003753" y="5425758"/>
                  </a:moveTo>
                  <a:lnTo>
                    <a:pt x="7995408" y="5422199"/>
                  </a:lnTo>
                  <a:lnTo>
                    <a:pt x="7992753" y="5429352"/>
                  </a:lnTo>
                  <a:lnTo>
                    <a:pt x="7989905" y="5436028"/>
                  </a:lnTo>
                  <a:lnTo>
                    <a:pt x="7998248" y="5439588"/>
                  </a:lnTo>
                  <a:lnTo>
                    <a:pt x="8002535" y="5437865"/>
                  </a:lnTo>
                  <a:lnTo>
                    <a:pt x="8005953" y="5429853"/>
                  </a:lnTo>
                  <a:lnTo>
                    <a:pt x="8003753" y="5425758"/>
                  </a:lnTo>
                  <a:close/>
                </a:path>
                <a:path w="17894935" h="10099040">
                  <a:moveTo>
                    <a:pt x="7012763" y="5002640"/>
                  </a:moveTo>
                  <a:lnTo>
                    <a:pt x="7008002" y="5004555"/>
                  </a:lnTo>
                  <a:lnTo>
                    <a:pt x="7004869" y="5011899"/>
                  </a:lnTo>
                  <a:lnTo>
                    <a:pt x="7006450" y="5016519"/>
                  </a:lnTo>
                  <a:lnTo>
                    <a:pt x="7019135" y="5021930"/>
                  </a:lnTo>
                  <a:lnTo>
                    <a:pt x="7023420" y="5020207"/>
                  </a:lnTo>
                  <a:lnTo>
                    <a:pt x="7026553" y="5012862"/>
                  </a:lnTo>
                  <a:lnTo>
                    <a:pt x="7024973" y="5008243"/>
                  </a:lnTo>
                  <a:lnTo>
                    <a:pt x="7016293" y="5004541"/>
                  </a:lnTo>
                  <a:lnTo>
                    <a:pt x="7012763" y="5002640"/>
                  </a:lnTo>
                  <a:close/>
                </a:path>
                <a:path w="17894935" h="10099040">
                  <a:moveTo>
                    <a:pt x="6944374" y="4971495"/>
                  </a:moveTo>
                  <a:lnTo>
                    <a:pt x="6932023" y="4966226"/>
                  </a:lnTo>
                  <a:lnTo>
                    <a:pt x="6927402" y="4967807"/>
                  </a:lnTo>
                  <a:lnTo>
                    <a:pt x="6924269" y="4975150"/>
                  </a:lnTo>
                  <a:lnTo>
                    <a:pt x="6925850" y="4979770"/>
                  </a:lnTo>
                  <a:lnTo>
                    <a:pt x="6938536" y="4985181"/>
                  </a:lnTo>
                  <a:lnTo>
                    <a:pt x="6942821" y="4983459"/>
                  </a:lnTo>
                  <a:lnTo>
                    <a:pt x="6945954" y="4976114"/>
                  </a:lnTo>
                  <a:lnTo>
                    <a:pt x="6944374" y="4971495"/>
                  </a:lnTo>
                  <a:close/>
                </a:path>
                <a:path w="17894935" h="10099040">
                  <a:moveTo>
                    <a:pt x="8086822" y="5457642"/>
                  </a:moveTo>
                  <a:lnTo>
                    <a:pt x="8082674" y="5456267"/>
                  </a:lnTo>
                  <a:lnTo>
                    <a:pt x="8073662" y="5452423"/>
                  </a:lnTo>
                  <a:lnTo>
                    <a:pt x="8069567" y="5454621"/>
                  </a:lnTo>
                  <a:lnTo>
                    <a:pt x="8068000" y="5458293"/>
                  </a:lnTo>
                  <a:lnTo>
                    <a:pt x="8066992" y="5461415"/>
                  </a:lnTo>
                  <a:lnTo>
                    <a:pt x="8066768" y="5462108"/>
                  </a:lnTo>
                  <a:lnTo>
                    <a:pt x="8068491" y="5466394"/>
                  </a:lnTo>
                  <a:lnTo>
                    <a:pt x="8072164" y="5467960"/>
                  </a:lnTo>
                  <a:lnTo>
                    <a:pt x="8072306" y="5467627"/>
                  </a:lnTo>
                  <a:lnTo>
                    <a:pt x="8081318" y="5471471"/>
                  </a:lnTo>
                  <a:lnTo>
                    <a:pt x="8085413" y="5469273"/>
                  </a:lnTo>
                  <a:lnTo>
                    <a:pt x="8088546" y="5461928"/>
                  </a:lnTo>
                  <a:lnTo>
                    <a:pt x="8086822" y="5457642"/>
                  </a:lnTo>
                  <a:close/>
                </a:path>
                <a:path w="17894935" h="10099040">
                  <a:moveTo>
                    <a:pt x="6863632" y="4935080"/>
                  </a:moveTo>
                  <a:lnTo>
                    <a:pt x="6851281" y="4929812"/>
                  </a:lnTo>
                  <a:lnTo>
                    <a:pt x="6846660" y="4931391"/>
                  </a:lnTo>
                  <a:lnTo>
                    <a:pt x="6843527" y="4938736"/>
                  </a:lnTo>
                  <a:lnTo>
                    <a:pt x="6845108" y="4943356"/>
                  </a:lnTo>
                  <a:lnTo>
                    <a:pt x="6857793" y="4948767"/>
                  </a:lnTo>
                  <a:lnTo>
                    <a:pt x="6862079" y="4947044"/>
                  </a:lnTo>
                  <a:lnTo>
                    <a:pt x="6865212" y="4939700"/>
                  </a:lnTo>
                  <a:lnTo>
                    <a:pt x="6863632" y="4935080"/>
                  </a:lnTo>
                  <a:close/>
                </a:path>
                <a:path w="17894935" h="10099040">
                  <a:moveTo>
                    <a:pt x="6782556" y="4898523"/>
                  </a:moveTo>
                  <a:lnTo>
                    <a:pt x="6770205" y="4893254"/>
                  </a:lnTo>
                  <a:lnTo>
                    <a:pt x="6765585" y="4894835"/>
                  </a:lnTo>
                  <a:lnTo>
                    <a:pt x="6762452" y="4902179"/>
                  </a:lnTo>
                  <a:lnTo>
                    <a:pt x="6764032" y="4906799"/>
                  </a:lnTo>
                  <a:lnTo>
                    <a:pt x="6776719" y="4912210"/>
                  </a:lnTo>
                  <a:lnTo>
                    <a:pt x="6781004" y="4910487"/>
                  </a:lnTo>
                  <a:lnTo>
                    <a:pt x="6784137" y="4903143"/>
                  </a:lnTo>
                  <a:lnTo>
                    <a:pt x="6782556" y="4898523"/>
                  </a:lnTo>
                  <a:close/>
                </a:path>
                <a:path w="17894935" h="10099040">
                  <a:moveTo>
                    <a:pt x="8169508" y="5488573"/>
                  </a:moveTo>
                  <a:lnTo>
                    <a:pt x="8165694" y="5487340"/>
                  </a:lnTo>
                  <a:lnTo>
                    <a:pt x="8160688" y="5485205"/>
                  </a:lnTo>
                  <a:lnTo>
                    <a:pt x="8156540" y="5483830"/>
                  </a:lnTo>
                  <a:lnTo>
                    <a:pt x="8152444" y="5486029"/>
                  </a:lnTo>
                  <a:lnTo>
                    <a:pt x="8150878" y="5489701"/>
                  </a:lnTo>
                  <a:lnTo>
                    <a:pt x="8149982" y="5492475"/>
                  </a:lnTo>
                  <a:lnTo>
                    <a:pt x="8149646" y="5493515"/>
                  </a:lnTo>
                  <a:lnTo>
                    <a:pt x="8151369" y="5497801"/>
                  </a:lnTo>
                  <a:lnTo>
                    <a:pt x="8155041" y="5499368"/>
                  </a:lnTo>
                  <a:lnTo>
                    <a:pt x="8155516" y="5499176"/>
                  </a:lnTo>
                  <a:lnTo>
                    <a:pt x="8160524" y="5501312"/>
                  </a:lnTo>
                  <a:lnTo>
                    <a:pt x="8164672" y="5502687"/>
                  </a:lnTo>
                  <a:lnTo>
                    <a:pt x="8169101" y="5500631"/>
                  </a:lnTo>
                  <a:lnTo>
                    <a:pt x="8171230" y="5494042"/>
                  </a:lnTo>
                  <a:lnTo>
                    <a:pt x="8171566" y="5493002"/>
                  </a:lnTo>
                  <a:lnTo>
                    <a:pt x="8169508" y="5488573"/>
                  </a:lnTo>
                  <a:close/>
                </a:path>
                <a:path w="17894935" h="10099040">
                  <a:moveTo>
                    <a:pt x="6701766" y="4861298"/>
                  </a:moveTo>
                  <a:lnTo>
                    <a:pt x="6693086" y="4857596"/>
                  </a:lnTo>
                  <a:lnTo>
                    <a:pt x="6687105" y="4871616"/>
                  </a:lnTo>
                  <a:lnTo>
                    <a:pt x="6692114" y="4873753"/>
                  </a:lnTo>
                  <a:lnTo>
                    <a:pt x="6691921" y="4873277"/>
                  </a:lnTo>
                  <a:lnTo>
                    <a:pt x="6695927" y="4874986"/>
                  </a:lnTo>
                  <a:lnTo>
                    <a:pt x="6700213" y="4873262"/>
                  </a:lnTo>
                  <a:lnTo>
                    <a:pt x="6703346" y="4865918"/>
                  </a:lnTo>
                  <a:lnTo>
                    <a:pt x="6701766" y="4861298"/>
                  </a:lnTo>
                  <a:close/>
                </a:path>
                <a:path w="17894935" h="10099040">
                  <a:moveTo>
                    <a:pt x="6620882" y="4825218"/>
                  </a:moveTo>
                  <a:lnTo>
                    <a:pt x="6608196" y="4819807"/>
                  </a:lnTo>
                  <a:lnTo>
                    <a:pt x="6603910" y="4821529"/>
                  </a:lnTo>
                  <a:lnTo>
                    <a:pt x="6600777" y="4828873"/>
                  </a:lnTo>
                  <a:lnTo>
                    <a:pt x="6602358" y="4833493"/>
                  </a:lnTo>
                  <a:lnTo>
                    <a:pt x="6615043" y="4838904"/>
                  </a:lnTo>
                  <a:lnTo>
                    <a:pt x="6619329" y="4837181"/>
                  </a:lnTo>
                  <a:lnTo>
                    <a:pt x="6622462" y="4829837"/>
                  </a:lnTo>
                  <a:lnTo>
                    <a:pt x="6620882" y="4825218"/>
                  </a:lnTo>
                  <a:close/>
                </a:path>
                <a:path w="17894935" h="10099040">
                  <a:moveTo>
                    <a:pt x="8252671" y="5519312"/>
                  </a:moveTo>
                  <a:lnTo>
                    <a:pt x="8248857" y="5518079"/>
                  </a:lnTo>
                  <a:lnTo>
                    <a:pt x="8243850" y="5515944"/>
                  </a:lnTo>
                  <a:lnTo>
                    <a:pt x="8239702" y="5514569"/>
                  </a:lnTo>
                  <a:lnTo>
                    <a:pt x="8235607" y="5516768"/>
                  </a:lnTo>
                  <a:lnTo>
                    <a:pt x="8234041" y="5520440"/>
                  </a:lnTo>
                  <a:lnTo>
                    <a:pt x="8233145" y="5523215"/>
                  </a:lnTo>
                  <a:lnTo>
                    <a:pt x="8232809" y="5524255"/>
                  </a:lnTo>
                  <a:lnTo>
                    <a:pt x="8234532" y="5528541"/>
                  </a:lnTo>
                  <a:lnTo>
                    <a:pt x="8238203" y="5530108"/>
                  </a:lnTo>
                  <a:lnTo>
                    <a:pt x="8238346" y="5529773"/>
                  </a:lnTo>
                  <a:lnTo>
                    <a:pt x="8243687" y="5532051"/>
                  </a:lnTo>
                  <a:lnTo>
                    <a:pt x="8247835" y="5533427"/>
                  </a:lnTo>
                  <a:lnTo>
                    <a:pt x="8251930" y="5531228"/>
                  </a:lnTo>
                  <a:lnTo>
                    <a:pt x="8253496" y="5527555"/>
                  </a:lnTo>
                  <a:lnTo>
                    <a:pt x="8254413" y="5524790"/>
                  </a:lnTo>
                  <a:lnTo>
                    <a:pt x="8254872" y="5523407"/>
                  </a:lnTo>
                  <a:lnTo>
                    <a:pt x="8252671" y="5519312"/>
                  </a:lnTo>
                  <a:close/>
                </a:path>
                <a:path w="17894935" h="10099040">
                  <a:moveTo>
                    <a:pt x="6540140" y="4788803"/>
                  </a:moveTo>
                  <a:lnTo>
                    <a:pt x="6527789" y="4783534"/>
                  </a:lnTo>
                  <a:lnTo>
                    <a:pt x="6523168" y="4785114"/>
                  </a:lnTo>
                  <a:lnTo>
                    <a:pt x="6520035" y="4792459"/>
                  </a:lnTo>
                  <a:lnTo>
                    <a:pt x="6521616" y="4797079"/>
                  </a:lnTo>
                  <a:lnTo>
                    <a:pt x="6534301" y="4802490"/>
                  </a:lnTo>
                  <a:lnTo>
                    <a:pt x="6538587" y="4800767"/>
                  </a:lnTo>
                  <a:lnTo>
                    <a:pt x="6541720" y="4793423"/>
                  </a:lnTo>
                  <a:lnTo>
                    <a:pt x="6540140" y="4788803"/>
                  </a:lnTo>
                  <a:close/>
                </a:path>
                <a:path w="17894935" h="10099040">
                  <a:moveTo>
                    <a:pt x="6459064" y="4752246"/>
                  </a:moveTo>
                  <a:lnTo>
                    <a:pt x="6446712" y="4746977"/>
                  </a:lnTo>
                  <a:lnTo>
                    <a:pt x="6442093" y="4748558"/>
                  </a:lnTo>
                  <a:lnTo>
                    <a:pt x="6438960" y="4755902"/>
                  </a:lnTo>
                  <a:lnTo>
                    <a:pt x="6440540" y="4760521"/>
                  </a:lnTo>
                  <a:lnTo>
                    <a:pt x="6453226" y="4765933"/>
                  </a:lnTo>
                  <a:lnTo>
                    <a:pt x="6457512" y="4764210"/>
                  </a:lnTo>
                  <a:lnTo>
                    <a:pt x="6460645" y="4756866"/>
                  </a:lnTo>
                  <a:lnTo>
                    <a:pt x="6459064" y="4752246"/>
                  </a:lnTo>
                  <a:close/>
                </a:path>
                <a:path w="17894935" h="10099040">
                  <a:moveTo>
                    <a:pt x="6378464" y="4715497"/>
                  </a:moveTo>
                  <a:lnTo>
                    <a:pt x="6366113" y="4710229"/>
                  </a:lnTo>
                  <a:lnTo>
                    <a:pt x="6361494" y="4711809"/>
                  </a:lnTo>
                  <a:lnTo>
                    <a:pt x="6358361" y="4719153"/>
                  </a:lnTo>
                  <a:lnTo>
                    <a:pt x="6359940" y="4723773"/>
                  </a:lnTo>
                  <a:lnTo>
                    <a:pt x="6372627" y="4729185"/>
                  </a:lnTo>
                  <a:lnTo>
                    <a:pt x="6376913" y="4727462"/>
                  </a:lnTo>
                  <a:lnTo>
                    <a:pt x="6380045" y="4720118"/>
                  </a:lnTo>
                  <a:lnTo>
                    <a:pt x="6378464" y="4715497"/>
                  </a:lnTo>
                  <a:close/>
                </a:path>
                <a:path w="17894935" h="10099040">
                  <a:moveTo>
                    <a:pt x="8335642" y="5549575"/>
                  </a:moveTo>
                  <a:lnTo>
                    <a:pt x="8331685" y="5548677"/>
                  </a:lnTo>
                  <a:lnTo>
                    <a:pt x="8326679" y="5546541"/>
                  </a:lnTo>
                  <a:lnTo>
                    <a:pt x="8322865" y="5545309"/>
                  </a:lnTo>
                  <a:lnTo>
                    <a:pt x="8318770" y="5547507"/>
                  </a:lnTo>
                  <a:lnTo>
                    <a:pt x="8317203" y="5551180"/>
                  </a:lnTo>
                  <a:lnTo>
                    <a:pt x="8316307" y="5553954"/>
                  </a:lnTo>
                  <a:lnTo>
                    <a:pt x="8315971" y="5554994"/>
                  </a:lnTo>
                  <a:lnTo>
                    <a:pt x="8317836" y="5558947"/>
                  </a:lnTo>
                  <a:lnTo>
                    <a:pt x="8326849" y="5562791"/>
                  </a:lnTo>
                  <a:lnTo>
                    <a:pt x="8330664" y="5564024"/>
                  </a:lnTo>
                  <a:lnTo>
                    <a:pt x="8334759" y="5561825"/>
                  </a:lnTo>
                  <a:lnTo>
                    <a:pt x="8336325" y="5558153"/>
                  </a:lnTo>
                  <a:lnTo>
                    <a:pt x="8337242" y="5555387"/>
                  </a:lnTo>
                  <a:lnTo>
                    <a:pt x="8337700" y="5554004"/>
                  </a:lnTo>
                  <a:lnTo>
                    <a:pt x="8335642" y="5549575"/>
                  </a:lnTo>
                  <a:close/>
                </a:path>
                <a:path w="17894935" h="10099040">
                  <a:moveTo>
                    <a:pt x="6297390" y="4678941"/>
                  </a:moveTo>
                  <a:lnTo>
                    <a:pt x="6285037" y="4673671"/>
                  </a:lnTo>
                  <a:lnTo>
                    <a:pt x="6280418" y="4675252"/>
                  </a:lnTo>
                  <a:lnTo>
                    <a:pt x="6277285" y="4682596"/>
                  </a:lnTo>
                  <a:lnTo>
                    <a:pt x="6278866" y="4687216"/>
                  </a:lnTo>
                  <a:lnTo>
                    <a:pt x="6291551" y="4692627"/>
                  </a:lnTo>
                  <a:lnTo>
                    <a:pt x="6295836" y="4690904"/>
                  </a:lnTo>
                  <a:lnTo>
                    <a:pt x="6298969" y="4683560"/>
                  </a:lnTo>
                  <a:lnTo>
                    <a:pt x="6297390" y="4678941"/>
                  </a:lnTo>
                  <a:close/>
                </a:path>
                <a:path w="17894935" h="10099040">
                  <a:moveTo>
                    <a:pt x="6216648" y="4642525"/>
                  </a:moveTo>
                  <a:lnTo>
                    <a:pt x="6203963" y="4637114"/>
                  </a:lnTo>
                  <a:lnTo>
                    <a:pt x="6199675" y="4638837"/>
                  </a:lnTo>
                  <a:lnTo>
                    <a:pt x="6196542" y="4646182"/>
                  </a:lnTo>
                  <a:lnTo>
                    <a:pt x="6198124" y="4650801"/>
                  </a:lnTo>
                  <a:lnTo>
                    <a:pt x="6210809" y="4656213"/>
                  </a:lnTo>
                  <a:lnTo>
                    <a:pt x="6215095" y="4654490"/>
                  </a:lnTo>
                  <a:lnTo>
                    <a:pt x="6218228" y="4647146"/>
                  </a:lnTo>
                  <a:lnTo>
                    <a:pt x="6216648" y="4642525"/>
                  </a:lnTo>
                  <a:close/>
                </a:path>
                <a:path w="17894935" h="10099040">
                  <a:moveTo>
                    <a:pt x="14679441" y="8248923"/>
                  </a:moveTo>
                  <a:lnTo>
                    <a:pt x="14674580" y="8249217"/>
                  </a:lnTo>
                  <a:lnTo>
                    <a:pt x="14669444" y="8255706"/>
                  </a:lnTo>
                  <a:lnTo>
                    <a:pt x="14669738" y="8260567"/>
                  </a:lnTo>
                  <a:lnTo>
                    <a:pt x="14672984" y="8263135"/>
                  </a:lnTo>
                  <a:lnTo>
                    <a:pt x="14677088" y="8266464"/>
                  </a:lnTo>
                  <a:lnTo>
                    <a:pt x="14679091" y="8267318"/>
                  </a:lnTo>
                  <a:lnTo>
                    <a:pt x="14678949" y="8267653"/>
                  </a:lnTo>
                  <a:lnTo>
                    <a:pt x="14681953" y="8268934"/>
                  </a:lnTo>
                  <a:lnTo>
                    <a:pt x="14685477" y="8268070"/>
                  </a:lnTo>
                  <a:lnTo>
                    <a:pt x="14687759" y="8265492"/>
                  </a:lnTo>
                  <a:lnTo>
                    <a:pt x="14690327" y="8262247"/>
                  </a:lnTo>
                  <a:lnTo>
                    <a:pt x="14690035" y="8257388"/>
                  </a:lnTo>
                  <a:lnTo>
                    <a:pt x="14686791" y="8254820"/>
                  </a:lnTo>
                  <a:lnTo>
                    <a:pt x="14682686" y="8251490"/>
                  </a:lnTo>
                  <a:lnTo>
                    <a:pt x="14679441" y="8248923"/>
                  </a:lnTo>
                  <a:close/>
                </a:path>
                <a:path w="17894935" h="10099040">
                  <a:moveTo>
                    <a:pt x="8419232" y="5579314"/>
                  </a:moveTo>
                  <a:lnTo>
                    <a:pt x="8415275" y="5578415"/>
                  </a:lnTo>
                  <a:lnTo>
                    <a:pt x="8410269" y="5576280"/>
                  </a:lnTo>
                  <a:lnTo>
                    <a:pt x="8406454" y="5575047"/>
                  </a:lnTo>
                  <a:lnTo>
                    <a:pt x="8402359" y="5577246"/>
                  </a:lnTo>
                  <a:lnTo>
                    <a:pt x="8400793" y="5580918"/>
                  </a:lnTo>
                  <a:lnTo>
                    <a:pt x="8399561" y="5584733"/>
                  </a:lnTo>
                  <a:lnTo>
                    <a:pt x="8401427" y="5588684"/>
                  </a:lnTo>
                  <a:lnTo>
                    <a:pt x="8405433" y="5590393"/>
                  </a:lnTo>
                  <a:lnTo>
                    <a:pt x="8405573" y="5590059"/>
                  </a:lnTo>
                  <a:lnTo>
                    <a:pt x="8410582" y="5592196"/>
                  </a:lnTo>
                  <a:lnTo>
                    <a:pt x="8414396" y="5593428"/>
                  </a:lnTo>
                  <a:lnTo>
                    <a:pt x="8418490" y="5591229"/>
                  </a:lnTo>
                  <a:lnTo>
                    <a:pt x="8420057" y="5587557"/>
                  </a:lnTo>
                  <a:lnTo>
                    <a:pt x="8421290" y="5583743"/>
                  </a:lnTo>
                  <a:lnTo>
                    <a:pt x="8419232" y="5579314"/>
                  </a:lnTo>
                  <a:close/>
                </a:path>
                <a:path w="17894935" h="10099040">
                  <a:moveTo>
                    <a:pt x="6135572" y="4605969"/>
                  </a:moveTo>
                  <a:lnTo>
                    <a:pt x="6122886" y="4600558"/>
                  </a:lnTo>
                  <a:lnTo>
                    <a:pt x="6118601" y="4602281"/>
                  </a:lnTo>
                  <a:lnTo>
                    <a:pt x="6115468" y="4609625"/>
                  </a:lnTo>
                  <a:lnTo>
                    <a:pt x="6117048" y="4614244"/>
                  </a:lnTo>
                  <a:lnTo>
                    <a:pt x="6129733" y="4619655"/>
                  </a:lnTo>
                  <a:lnTo>
                    <a:pt x="6134019" y="4617933"/>
                  </a:lnTo>
                  <a:lnTo>
                    <a:pt x="6137152" y="4610589"/>
                  </a:lnTo>
                  <a:lnTo>
                    <a:pt x="6135572" y="4605969"/>
                  </a:lnTo>
                  <a:close/>
                </a:path>
                <a:path w="17894935" h="10099040">
                  <a:moveTo>
                    <a:pt x="6054781" y="4568744"/>
                  </a:moveTo>
                  <a:lnTo>
                    <a:pt x="6046101" y="4565041"/>
                  </a:lnTo>
                  <a:lnTo>
                    <a:pt x="6040121" y="4579062"/>
                  </a:lnTo>
                  <a:lnTo>
                    <a:pt x="6045128" y="4581198"/>
                  </a:lnTo>
                  <a:lnTo>
                    <a:pt x="6044937" y="4580723"/>
                  </a:lnTo>
                  <a:lnTo>
                    <a:pt x="6048943" y="4582431"/>
                  </a:lnTo>
                  <a:lnTo>
                    <a:pt x="6053228" y="4580708"/>
                  </a:lnTo>
                  <a:lnTo>
                    <a:pt x="6056361" y="4573364"/>
                  </a:lnTo>
                  <a:lnTo>
                    <a:pt x="6054781" y="4568744"/>
                  </a:lnTo>
                  <a:close/>
                </a:path>
                <a:path w="17894935" h="10099040">
                  <a:moveTo>
                    <a:pt x="5973897" y="4532663"/>
                  </a:moveTo>
                  <a:lnTo>
                    <a:pt x="5961211" y="4527252"/>
                  </a:lnTo>
                  <a:lnTo>
                    <a:pt x="5956925" y="4528975"/>
                  </a:lnTo>
                  <a:lnTo>
                    <a:pt x="5953792" y="4536319"/>
                  </a:lnTo>
                  <a:lnTo>
                    <a:pt x="5955373" y="4540939"/>
                  </a:lnTo>
                  <a:lnTo>
                    <a:pt x="5968059" y="4546350"/>
                  </a:lnTo>
                  <a:lnTo>
                    <a:pt x="5972344" y="4544627"/>
                  </a:lnTo>
                  <a:lnTo>
                    <a:pt x="5975477" y="4537283"/>
                  </a:lnTo>
                  <a:lnTo>
                    <a:pt x="5973897" y="4532663"/>
                  </a:lnTo>
                  <a:close/>
                </a:path>
                <a:path w="17894935" h="10099040">
                  <a:moveTo>
                    <a:pt x="5893156" y="4496249"/>
                  </a:moveTo>
                  <a:lnTo>
                    <a:pt x="5880470" y="4490838"/>
                  </a:lnTo>
                  <a:lnTo>
                    <a:pt x="5876183" y="4492560"/>
                  </a:lnTo>
                  <a:lnTo>
                    <a:pt x="5873050" y="4499905"/>
                  </a:lnTo>
                  <a:lnTo>
                    <a:pt x="5874631" y="4504525"/>
                  </a:lnTo>
                  <a:lnTo>
                    <a:pt x="5887316" y="4509936"/>
                  </a:lnTo>
                  <a:lnTo>
                    <a:pt x="5891603" y="4508212"/>
                  </a:lnTo>
                  <a:lnTo>
                    <a:pt x="5894735" y="4500868"/>
                  </a:lnTo>
                  <a:lnTo>
                    <a:pt x="5893156" y="4496249"/>
                  </a:lnTo>
                  <a:close/>
                </a:path>
                <a:path w="17894935" h="10099040">
                  <a:moveTo>
                    <a:pt x="8503107" y="5608384"/>
                  </a:moveTo>
                  <a:lnTo>
                    <a:pt x="8499149" y="5607486"/>
                  </a:lnTo>
                  <a:lnTo>
                    <a:pt x="8494143" y="5605350"/>
                  </a:lnTo>
                  <a:lnTo>
                    <a:pt x="8490329" y="5604118"/>
                  </a:lnTo>
                  <a:lnTo>
                    <a:pt x="8486234" y="5606316"/>
                  </a:lnTo>
                  <a:lnTo>
                    <a:pt x="8484668" y="5609988"/>
                  </a:lnTo>
                  <a:lnTo>
                    <a:pt x="8483436" y="5613803"/>
                  </a:lnTo>
                  <a:lnTo>
                    <a:pt x="8485299" y="5617754"/>
                  </a:lnTo>
                  <a:lnTo>
                    <a:pt x="8489305" y="5619463"/>
                  </a:lnTo>
                  <a:lnTo>
                    <a:pt x="8489448" y="5619130"/>
                  </a:lnTo>
                  <a:lnTo>
                    <a:pt x="8494456" y="5621266"/>
                  </a:lnTo>
                  <a:lnTo>
                    <a:pt x="8498271" y="5622499"/>
                  </a:lnTo>
                  <a:lnTo>
                    <a:pt x="8502365" y="5620299"/>
                  </a:lnTo>
                  <a:lnTo>
                    <a:pt x="8503932" y="5616627"/>
                  </a:lnTo>
                  <a:lnTo>
                    <a:pt x="8505164" y="5612813"/>
                  </a:lnTo>
                  <a:lnTo>
                    <a:pt x="8503107" y="5608384"/>
                  </a:lnTo>
                  <a:close/>
                </a:path>
                <a:path w="17894935" h="10099040">
                  <a:moveTo>
                    <a:pt x="5812222" y="4459358"/>
                  </a:moveTo>
                  <a:lnTo>
                    <a:pt x="5799536" y="4453947"/>
                  </a:lnTo>
                  <a:lnTo>
                    <a:pt x="5795251" y="4455670"/>
                  </a:lnTo>
                  <a:lnTo>
                    <a:pt x="5792118" y="4463014"/>
                  </a:lnTo>
                  <a:lnTo>
                    <a:pt x="5793698" y="4467634"/>
                  </a:lnTo>
                  <a:lnTo>
                    <a:pt x="5806383" y="4473045"/>
                  </a:lnTo>
                  <a:lnTo>
                    <a:pt x="5810670" y="4471322"/>
                  </a:lnTo>
                  <a:lnTo>
                    <a:pt x="5813802" y="4463978"/>
                  </a:lnTo>
                  <a:lnTo>
                    <a:pt x="5812222" y="4459358"/>
                  </a:lnTo>
                  <a:close/>
                </a:path>
                <a:path w="17894935" h="10099040">
                  <a:moveTo>
                    <a:pt x="5731622" y="4422609"/>
                  </a:moveTo>
                  <a:lnTo>
                    <a:pt x="5719271" y="4417341"/>
                  </a:lnTo>
                  <a:lnTo>
                    <a:pt x="5714651" y="4418921"/>
                  </a:lnTo>
                  <a:lnTo>
                    <a:pt x="5711518" y="4426265"/>
                  </a:lnTo>
                  <a:lnTo>
                    <a:pt x="5713098" y="4430885"/>
                  </a:lnTo>
                  <a:lnTo>
                    <a:pt x="5725785" y="4436297"/>
                  </a:lnTo>
                  <a:lnTo>
                    <a:pt x="5730071" y="4434574"/>
                  </a:lnTo>
                  <a:lnTo>
                    <a:pt x="5733204" y="4427229"/>
                  </a:lnTo>
                  <a:lnTo>
                    <a:pt x="5731622" y="4422609"/>
                  </a:lnTo>
                  <a:close/>
                </a:path>
                <a:path w="17894935" h="10099040">
                  <a:moveTo>
                    <a:pt x="5650690" y="4385718"/>
                  </a:moveTo>
                  <a:lnTo>
                    <a:pt x="5638003" y="4380307"/>
                  </a:lnTo>
                  <a:lnTo>
                    <a:pt x="5633718" y="4382031"/>
                  </a:lnTo>
                  <a:lnTo>
                    <a:pt x="5630585" y="4389374"/>
                  </a:lnTo>
                  <a:lnTo>
                    <a:pt x="5632166" y="4393994"/>
                  </a:lnTo>
                  <a:lnTo>
                    <a:pt x="5640845" y="4397696"/>
                  </a:lnTo>
                  <a:lnTo>
                    <a:pt x="5640702" y="4398031"/>
                  </a:lnTo>
                  <a:lnTo>
                    <a:pt x="5644709" y="4399740"/>
                  </a:lnTo>
                  <a:lnTo>
                    <a:pt x="5648994" y="4398016"/>
                  </a:lnTo>
                  <a:lnTo>
                    <a:pt x="5652269" y="4390338"/>
                  </a:lnTo>
                  <a:lnTo>
                    <a:pt x="5650690" y="4385718"/>
                  </a:lnTo>
                  <a:close/>
                </a:path>
                <a:path w="17894935" h="10099040">
                  <a:moveTo>
                    <a:pt x="8587458" y="5637263"/>
                  </a:moveTo>
                  <a:lnTo>
                    <a:pt x="8583166" y="5636221"/>
                  </a:lnTo>
                  <a:lnTo>
                    <a:pt x="8578160" y="5634086"/>
                  </a:lnTo>
                  <a:lnTo>
                    <a:pt x="8574346" y="5632854"/>
                  </a:lnTo>
                  <a:lnTo>
                    <a:pt x="8570251" y="5635053"/>
                  </a:lnTo>
                  <a:lnTo>
                    <a:pt x="8568685" y="5638725"/>
                  </a:lnTo>
                  <a:lnTo>
                    <a:pt x="8567452" y="5642540"/>
                  </a:lnTo>
                  <a:lnTo>
                    <a:pt x="8569317" y="5646492"/>
                  </a:lnTo>
                  <a:lnTo>
                    <a:pt x="8572990" y="5648058"/>
                  </a:lnTo>
                  <a:lnTo>
                    <a:pt x="8573465" y="5647866"/>
                  </a:lnTo>
                  <a:lnTo>
                    <a:pt x="8578473" y="5650002"/>
                  </a:lnTo>
                  <a:lnTo>
                    <a:pt x="8582287" y="5651235"/>
                  </a:lnTo>
                  <a:lnTo>
                    <a:pt x="8586382" y="5649037"/>
                  </a:lnTo>
                  <a:lnTo>
                    <a:pt x="8587949" y="5645364"/>
                  </a:lnTo>
                  <a:lnTo>
                    <a:pt x="8589324" y="5641216"/>
                  </a:lnTo>
                  <a:lnTo>
                    <a:pt x="8587458" y="5637263"/>
                  </a:lnTo>
                  <a:close/>
                </a:path>
                <a:path w="17894935" h="10099040">
                  <a:moveTo>
                    <a:pt x="5570233" y="4348636"/>
                  </a:moveTo>
                  <a:lnTo>
                    <a:pt x="5557881" y="4343367"/>
                  </a:lnTo>
                  <a:lnTo>
                    <a:pt x="5553261" y="4344948"/>
                  </a:lnTo>
                  <a:lnTo>
                    <a:pt x="5549985" y="4352625"/>
                  </a:lnTo>
                  <a:lnTo>
                    <a:pt x="5551566" y="4357246"/>
                  </a:lnTo>
                  <a:lnTo>
                    <a:pt x="5564252" y="4362657"/>
                  </a:lnTo>
                  <a:lnTo>
                    <a:pt x="5568537" y="4360934"/>
                  </a:lnTo>
                  <a:lnTo>
                    <a:pt x="5571813" y="4353256"/>
                  </a:lnTo>
                  <a:lnTo>
                    <a:pt x="5570233" y="4348636"/>
                  </a:lnTo>
                  <a:close/>
                </a:path>
                <a:path w="17894935" h="10099040">
                  <a:moveTo>
                    <a:pt x="5477090" y="4306143"/>
                  </a:moveTo>
                  <a:lnTo>
                    <a:pt x="5472328" y="4308057"/>
                  </a:lnTo>
                  <a:lnTo>
                    <a:pt x="5469053" y="4315735"/>
                  </a:lnTo>
                  <a:lnTo>
                    <a:pt x="5470633" y="4320355"/>
                  </a:lnTo>
                  <a:lnTo>
                    <a:pt x="5483318" y="4325766"/>
                  </a:lnTo>
                  <a:lnTo>
                    <a:pt x="5487605" y="4324043"/>
                  </a:lnTo>
                  <a:lnTo>
                    <a:pt x="5490880" y="4316366"/>
                  </a:lnTo>
                  <a:lnTo>
                    <a:pt x="5489299" y="4311746"/>
                  </a:lnTo>
                  <a:lnTo>
                    <a:pt x="5480620" y="4308043"/>
                  </a:lnTo>
                  <a:lnTo>
                    <a:pt x="5477090" y="4306143"/>
                  </a:lnTo>
                  <a:close/>
                </a:path>
                <a:path w="17894935" h="10099040">
                  <a:moveTo>
                    <a:pt x="5408700" y="4274997"/>
                  </a:moveTo>
                  <a:lnTo>
                    <a:pt x="5396348" y="4269728"/>
                  </a:lnTo>
                  <a:lnTo>
                    <a:pt x="5391728" y="4271309"/>
                  </a:lnTo>
                  <a:lnTo>
                    <a:pt x="5388453" y="4278987"/>
                  </a:lnTo>
                  <a:lnTo>
                    <a:pt x="5390033" y="4283607"/>
                  </a:lnTo>
                  <a:lnTo>
                    <a:pt x="5402718" y="4289018"/>
                  </a:lnTo>
                  <a:lnTo>
                    <a:pt x="5407005" y="4287295"/>
                  </a:lnTo>
                  <a:lnTo>
                    <a:pt x="5410280" y="4279617"/>
                  </a:lnTo>
                  <a:lnTo>
                    <a:pt x="5408700" y="4274997"/>
                  </a:lnTo>
                  <a:close/>
                </a:path>
                <a:path w="17894935" h="10099040">
                  <a:moveTo>
                    <a:pt x="8671091" y="5665047"/>
                  </a:moveTo>
                  <a:lnTo>
                    <a:pt x="8667134" y="5664148"/>
                  </a:lnTo>
                  <a:lnTo>
                    <a:pt x="8662128" y="5662013"/>
                  </a:lnTo>
                  <a:lnTo>
                    <a:pt x="8657980" y="5660638"/>
                  </a:lnTo>
                  <a:lnTo>
                    <a:pt x="8654219" y="5662980"/>
                  </a:lnTo>
                  <a:lnTo>
                    <a:pt x="8652653" y="5666651"/>
                  </a:lnTo>
                  <a:lnTo>
                    <a:pt x="8651420" y="5670466"/>
                  </a:lnTo>
                  <a:lnTo>
                    <a:pt x="8653286" y="5674418"/>
                  </a:lnTo>
                  <a:lnTo>
                    <a:pt x="8656958" y="5675985"/>
                  </a:lnTo>
                  <a:lnTo>
                    <a:pt x="8657433" y="5675793"/>
                  </a:lnTo>
                  <a:lnTo>
                    <a:pt x="8662441" y="5677929"/>
                  </a:lnTo>
                  <a:lnTo>
                    <a:pt x="8666589" y="5679304"/>
                  </a:lnTo>
                  <a:lnTo>
                    <a:pt x="8670351" y="5676963"/>
                  </a:lnTo>
                  <a:lnTo>
                    <a:pt x="8671917" y="5673290"/>
                  </a:lnTo>
                  <a:lnTo>
                    <a:pt x="8673292" y="5669142"/>
                  </a:lnTo>
                  <a:lnTo>
                    <a:pt x="8671091" y="5665047"/>
                  </a:lnTo>
                  <a:close/>
                </a:path>
                <a:path w="17894935" h="10099040">
                  <a:moveTo>
                    <a:pt x="5327909" y="4237772"/>
                  </a:moveTo>
                  <a:lnTo>
                    <a:pt x="5315557" y="4232503"/>
                  </a:lnTo>
                  <a:lnTo>
                    <a:pt x="5310938" y="4234084"/>
                  </a:lnTo>
                  <a:lnTo>
                    <a:pt x="5307662" y="4241762"/>
                  </a:lnTo>
                  <a:lnTo>
                    <a:pt x="5309243" y="4246382"/>
                  </a:lnTo>
                  <a:lnTo>
                    <a:pt x="5321929" y="4251793"/>
                  </a:lnTo>
                  <a:lnTo>
                    <a:pt x="5326214" y="4250070"/>
                  </a:lnTo>
                  <a:lnTo>
                    <a:pt x="5329489" y="4242392"/>
                  </a:lnTo>
                  <a:lnTo>
                    <a:pt x="5327909" y="4237772"/>
                  </a:lnTo>
                  <a:close/>
                </a:path>
                <a:path w="17894935" h="10099040">
                  <a:moveTo>
                    <a:pt x="5247310" y="4201024"/>
                  </a:moveTo>
                  <a:lnTo>
                    <a:pt x="5234958" y="4195755"/>
                  </a:lnTo>
                  <a:lnTo>
                    <a:pt x="5230338" y="4197335"/>
                  </a:lnTo>
                  <a:lnTo>
                    <a:pt x="5227063" y="4205013"/>
                  </a:lnTo>
                  <a:lnTo>
                    <a:pt x="5228644" y="4209633"/>
                  </a:lnTo>
                  <a:lnTo>
                    <a:pt x="5240995" y="4214902"/>
                  </a:lnTo>
                  <a:lnTo>
                    <a:pt x="5245615" y="4213322"/>
                  </a:lnTo>
                  <a:lnTo>
                    <a:pt x="5248890" y="4205644"/>
                  </a:lnTo>
                  <a:lnTo>
                    <a:pt x="5247310" y="4201024"/>
                  </a:lnTo>
                  <a:close/>
                </a:path>
                <a:path w="17894935" h="10099040">
                  <a:moveTo>
                    <a:pt x="14612054" y="8191374"/>
                  </a:moveTo>
                  <a:lnTo>
                    <a:pt x="14607193" y="8191668"/>
                  </a:lnTo>
                  <a:lnTo>
                    <a:pt x="14602057" y="8198158"/>
                  </a:lnTo>
                  <a:lnTo>
                    <a:pt x="14602353" y="8203018"/>
                  </a:lnTo>
                  <a:lnTo>
                    <a:pt x="14605597" y="8205586"/>
                  </a:lnTo>
                  <a:lnTo>
                    <a:pt x="14609702" y="8208916"/>
                  </a:lnTo>
                  <a:lnTo>
                    <a:pt x="14614709" y="8211052"/>
                  </a:lnTo>
                  <a:lnTo>
                    <a:pt x="14618091" y="8210522"/>
                  </a:lnTo>
                  <a:lnTo>
                    <a:pt x="14620374" y="8207944"/>
                  </a:lnTo>
                  <a:lnTo>
                    <a:pt x="14622942" y="8204699"/>
                  </a:lnTo>
                  <a:lnTo>
                    <a:pt x="14622648" y="8199839"/>
                  </a:lnTo>
                  <a:lnTo>
                    <a:pt x="14619404" y="8197271"/>
                  </a:lnTo>
                  <a:lnTo>
                    <a:pt x="14615298" y="8193942"/>
                  </a:lnTo>
                  <a:lnTo>
                    <a:pt x="14612054" y="8191374"/>
                  </a:lnTo>
                  <a:close/>
                </a:path>
                <a:path w="17894935" h="10099040">
                  <a:moveTo>
                    <a:pt x="5154452" y="4157863"/>
                  </a:moveTo>
                  <a:lnTo>
                    <a:pt x="5149690" y="4159777"/>
                  </a:lnTo>
                  <a:lnTo>
                    <a:pt x="5146415" y="4167455"/>
                  </a:lnTo>
                  <a:lnTo>
                    <a:pt x="5147995" y="4172075"/>
                  </a:lnTo>
                  <a:lnTo>
                    <a:pt x="5160346" y="4177343"/>
                  </a:lnTo>
                  <a:lnTo>
                    <a:pt x="5164967" y="4175763"/>
                  </a:lnTo>
                  <a:lnTo>
                    <a:pt x="5168242" y="4168085"/>
                  </a:lnTo>
                  <a:lnTo>
                    <a:pt x="5166661" y="4163465"/>
                  </a:lnTo>
                  <a:lnTo>
                    <a:pt x="5157982" y="4159763"/>
                  </a:lnTo>
                  <a:lnTo>
                    <a:pt x="5154452" y="4157863"/>
                  </a:lnTo>
                  <a:close/>
                </a:path>
                <a:path w="17894935" h="10099040">
                  <a:moveTo>
                    <a:pt x="8755678" y="5692449"/>
                  </a:moveTo>
                  <a:lnTo>
                    <a:pt x="8751721" y="5691550"/>
                  </a:lnTo>
                  <a:lnTo>
                    <a:pt x="8746715" y="5689414"/>
                  </a:lnTo>
                  <a:lnTo>
                    <a:pt x="8742566" y="5688039"/>
                  </a:lnTo>
                  <a:lnTo>
                    <a:pt x="8738472" y="5690238"/>
                  </a:lnTo>
                  <a:lnTo>
                    <a:pt x="8736007" y="5697868"/>
                  </a:lnTo>
                  <a:lnTo>
                    <a:pt x="8737873" y="5701820"/>
                  </a:lnTo>
                  <a:lnTo>
                    <a:pt x="8741544" y="5703386"/>
                  </a:lnTo>
                  <a:lnTo>
                    <a:pt x="8741353" y="5702909"/>
                  </a:lnTo>
                  <a:lnTo>
                    <a:pt x="8741687" y="5703052"/>
                  </a:lnTo>
                  <a:lnTo>
                    <a:pt x="8742162" y="5702860"/>
                  </a:lnTo>
                  <a:lnTo>
                    <a:pt x="8747169" y="5704996"/>
                  </a:lnTo>
                  <a:lnTo>
                    <a:pt x="8751318" y="5706372"/>
                  </a:lnTo>
                  <a:lnTo>
                    <a:pt x="8755412" y="5704172"/>
                  </a:lnTo>
                  <a:lnTo>
                    <a:pt x="8757878" y="5696544"/>
                  </a:lnTo>
                  <a:lnTo>
                    <a:pt x="8755678" y="5692449"/>
                  </a:lnTo>
                  <a:close/>
                </a:path>
                <a:path w="17894935" h="10099040">
                  <a:moveTo>
                    <a:pt x="5086204" y="4126383"/>
                  </a:moveTo>
                  <a:lnTo>
                    <a:pt x="5073852" y="4121114"/>
                  </a:lnTo>
                  <a:lnTo>
                    <a:pt x="5069375" y="4122361"/>
                  </a:lnTo>
                  <a:lnTo>
                    <a:pt x="5065958" y="4130373"/>
                  </a:lnTo>
                  <a:lnTo>
                    <a:pt x="5067538" y="4134993"/>
                  </a:lnTo>
                  <a:lnTo>
                    <a:pt x="5079889" y="4140261"/>
                  </a:lnTo>
                  <a:lnTo>
                    <a:pt x="5084510" y="4138681"/>
                  </a:lnTo>
                  <a:lnTo>
                    <a:pt x="5087785" y="4131003"/>
                  </a:lnTo>
                  <a:lnTo>
                    <a:pt x="5086204" y="4126383"/>
                  </a:lnTo>
                  <a:close/>
                </a:path>
                <a:path w="17894935" h="10099040">
                  <a:moveTo>
                    <a:pt x="5005889" y="4088967"/>
                  </a:moveTo>
                  <a:lnTo>
                    <a:pt x="4993538" y="4083698"/>
                  </a:lnTo>
                  <a:lnTo>
                    <a:pt x="4988918" y="4085279"/>
                  </a:lnTo>
                  <a:lnTo>
                    <a:pt x="4985643" y="4092957"/>
                  </a:lnTo>
                  <a:lnTo>
                    <a:pt x="4987223" y="4097576"/>
                  </a:lnTo>
                  <a:lnTo>
                    <a:pt x="4999575" y="4102845"/>
                  </a:lnTo>
                  <a:lnTo>
                    <a:pt x="5004195" y="4101265"/>
                  </a:lnTo>
                  <a:lnTo>
                    <a:pt x="5007470" y="4093587"/>
                  </a:lnTo>
                  <a:lnTo>
                    <a:pt x="5005889" y="4088967"/>
                  </a:lnTo>
                  <a:close/>
                </a:path>
                <a:path w="17894935" h="10099040">
                  <a:moveTo>
                    <a:pt x="4925242" y="4051409"/>
                  </a:moveTo>
                  <a:lnTo>
                    <a:pt x="4912889" y="4046140"/>
                  </a:lnTo>
                  <a:lnTo>
                    <a:pt x="4908269" y="4047720"/>
                  </a:lnTo>
                  <a:lnTo>
                    <a:pt x="4904994" y="4055398"/>
                  </a:lnTo>
                  <a:lnTo>
                    <a:pt x="4906575" y="4060018"/>
                  </a:lnTo>
                  <a:lnTo>
                    <a:pt x="4918927" y="4065287"/>
                  </a:lnTo>
                  <a:lnTo>
                    <a:pt x="4923547" y="4063706"/>
                  </a:lnTo>
                  <a:lnTo>
                    <a:pt x="4926822" y="4056029"/>
                  </a:lnTo>
                  <a:lnTo>
                    <a:pt x="4925242" y="4051409"/>
                  </a:lnTo>
                  <a:close/>
                </a:path>
                <a:path w="17894935" h="10099040">
                  <a:moveTo>
                    <a:pt x="8840168" y="5718230"/>
                  </a:moveTo>
                  <a:lnTo>
                    <a:pt x="8836353" y="5716997"/>
                  </a:lnTo>
                  <a:lnTo>
                    <a:pt x="8831060" y="5715529"/>
                  </a:lnTo>
                  <a:lnTo>
                    <a:pt x="8827104" y="5714630"/>
                  </a:lnTo>
                  <a:lnTo>
                    <a:pt x="8823008" y="5716829"/>
                  </a:lnTo>
                  <a:lnTo>
                    <a:pt x="8821776" y="5720643"/>
                  </a:lnTo>
                  <a:lnTo>
                    <a:pt x="8820877" y="5724600"/>
                  </a:lnTo>
                  <a:lnTo>
                    <a:pt x="8822743" y="5728553"/>
                  </a:lnTo>
                  <a:lnTo>
                    <a:pt x="8826082" y="5729977"/>
                  </a:lnTo>
                  <a:lnTo>
                    <a:pt x="8826224" y="5729644"/>
                  </a:lnTo>
                  <a:lnTo>
                    <a:pt x="8826891" y="5729928"/>
                  </a:lnTo>
                  <a:lnTo>
                    <a:pt x="8832183" y="5731396"/>
                  </a:lnTo>
                  <a:lnTo>
                    <a:pt x="8836141" y="5732295"/>
                  </a:lnTo>
                  <a:lnTo>
                    <a:pt x="8840235" y="5730096"/>
                  </a:lnTo>
                  <a:lnTo>
                    <a:pt x="8841467" y="5726282"/>
                  </a:lnTo>
                  <a:lnTo>
                    <a:pt x="8842366" y="5722325"/>
                  </a:lnTo>
                  <a:lnTo>
                    <a:pt x="8840168" y="5718230"/>
                  </a:lnTo>
                  <a:close/>
                </a:path>
                <a:path w="17894935" h="10099040">
                  <a:moveTo>
                    <a:pt x="4844927" y="4013993"/>
                  </a:moveTo>
                  <a:lnTo>
                    <a:pt x="4832575" y="4008724"/>
                  </a:lnTo>
                  <a:lnTo>
                    <a:pt x="4827955" y="4010304"/>
                  </a:lnTo>
                  <a:lnTo>
                    <a:pt x="4824680" y="4017982"/>
                  </a:lnTo>
                  <a:lnTo>
                    <a:pt x="4826261" y="4022602"/>
                  </a:lnTo>
                  <a:lnTo>
                    <a:pt x="4838612" y="4027871"/>
                  </a:lnTo>
                  <a:lnTo>
                    <a:pt x="4843232" y="4026290"/>
                  </a:lnTo>
                  <a:lnTo>
                    <a:pt x="4846507" y="4018612"/>
                  </a:lnTo>
                  <a:lnTo>
                    <a:pt x="4844927" y="4013993"/>
                  </a:lnTo>
                  <a:close/>
                </a:path>
                <a:path w="17894935" h="10099040">
                  <a:moveTo>
                    <a:pt x="4764421" y="3976100"/>
                  </a:moveTo>
                  <a:lnTo>
                    <a:pt x="4752069" y="3970831"/>
                  </a:lnTo>
                  <a:lnTo>
                    <a:pt x="4747450" y="3972412"/>
                  </a:lnTo>
                  <a:lnTo>
                    <a:pt x="4744317" y="3979756"/>
                  </a:lnTo>
                  <a:lnTo>
                    <a:pt x="4745754" y="3984710"/>
                  </a:lnTo>
                  <a:lnTo>
                    <a:pt x="4758105" y="3989978"/>
                  </a:lnTo>
                  <a:lnTo>
                    <a:pt x="4762726" y="3988398"/>
                  </a:lnTo>
                  <a:lnTo>
                    <a:pt x="4765859" y="3981054"/>
                  </a:lnTo>
                  <a:lnTo>
                    <a:pt x="4764421" y="3976100"/>
                  </a:lnTo>
                  <a:close/>
                </a:path>
                <a:path w="17894935" h="10099040">
                  <a:moveTo>
                    <a:pt x="4680576" y="3936783"/>
                  </a:moveTo>
                  <a:lnTo>
                    <a:pt x="4671897" y="3933081"/>
                  </a:lnTo>
                  <a:lnTo>
                    <a:pt x="4667277" y="3934662"/>
                  </a:lnTo>
                  <a:lnTo>
                    <a:pt x="4664144" y="3942007"/>
                  </a:lnTo>
                  <a:lnTo>
                    <a:pt x="4665724" y="3946626"/>
                  </a:lnTo>
                  <a:lnTo>
                    <a:pt x="4669254" y="3948526"/>
                  </a:lnTo>
                  <a:lnTo>
                    <a:pt x="4677934" y="3952228"/>
                  </a:lnTo>
                  <a:lnTo>
                    <a:pt x="4682554" y="3950648"/>
                  </a:lnTo>
                  <a:lnTo>
                    <a:pt x="4685687" y="3943304"/>
                  </a:lnTo>
                  <a:lnTo>
                    <a:pt x="4684106" y="3938683"/>
                  </a:lnTo>
                  <a:lnTo>
                    <a:pt x="4680576" y="3936783"/>
                  </a:lnTo>
                  <a:close/>
                </a:path>
                <a:path w="17894935" h="10099040">
                  <a:moveTo>
                    <a:pt x="8924705" y="5744822"/>
                  </a:moveTo>
                  <a:lnTo>
                    <a:pt x="8920891" y="5743589"/>
                  </a:lnTo>
                  <a:lnTo>
                    <a:pt x="8915598" y="5742120"/>
                  </a:lnTo>
                  <a:lnTo>
                    <a:pt x="8911783" y="5740887"/>
                  </a:lnTo>
                  <a:lnTo>
                    <a:pt x="8907546" y="5743421"/>
                  </a:lnTo>
                  <a:lnTo>
                    <a:pt x="8906314" y="5747235"/>
                  </a:lnTo>
                  <a:lnTo>
                    <a:pt x="8905557" y="5750859"/>
                  </a:lnTo>
                  <a:lnTo>
                    <a:pt x="8907423" y="5754810"/>
                  </a:lnTo>
                  <a:lnTo>
                    <a:pt x="8911428" y="5756519"/>
                  </a:lnTo>
                  <a:lnTo>
                    <a:pt x="8916721" y="5757987"/>
                  </a:lnTo>
                  <a:lnTo>
                    <a:pt x="8920535" y="5759220"/>
                  </a:lnTo>
                  <a:lnTo>
                    <a:pt x="8924773" y="5756687"/>
                  </a:lnTo>
                  <a:lnTo>
                    <a:pt x="8927238" y="5749058"/>
                  </a:lnTo>
                  <a:lnTo>
                    <a:pt x="8924705" y="5744822"/>
                  </a:lnTo>
                  <a:close/>
                </a:path>
                <a:path w="17894935" h="10099040">
                  <a:moveTo>
                    <a:pt x="4600404" y="3899034"/>
                  </a:moveTo>
                  <a:lnTo>
                    <a:pt x="4591725" y="3895331"/>
                  </a:lnTo>
                  <a:lnTo>
                    <a:pt x="4587106" y="3896912"/>
                  </a:lnTo>
                  <a:lnTo>
                    <a:pt x="4583973" y="3904256"/>
                  </a:lnTo>
                  <a:lnTo>
                    <a:pt x="4585552" y="3908876"/>
                  </a:lnTo>
                  <a:lnTo>
                    <a:pt x="4589082" y="3910776"/>
                  </a:lnTo>
                  <a:lnTo>
                    <a:pt x="4597762" y="3914479"/>
                  </a:lnTo>
                  <a:lnTo>
                    <a:pt x="4602382" y="3912898"/>
                  </a:lnTo>
                  <a:lnTo>
                    <a:pt x="4605515" y="3905554"/>
                  </a:lnTo>
                  <a:lnTo>
                    <a:pt x="4603933" y="3900934"/>
                  </a:lnTo>
                  <a:lnTo>
                    <a:pt x="4600404" y="3899034"/>
                  </a:lnTo>
                  <a:close/>
                </a:path>
                <a:path w="17894935" h="10099040">
                  <a:moveTo>
                    <a:pt x="4520041" y="3860808"/>
                  </a:moveTo>
                  <a:lnTo>
                    <a:pt x="4511361" y="3857105"/>
                  </a:lnTo>
                  <a:lnTo>
                    <a:pt x="4506741" y="3858686"/>
                  </a:lnTo>
                  <a:lnTo>
                    <a:pt x="4503608" y="3866030"/>
                  </a:lnTo>
                  <a:lnTo>
                    <a:pt x="4505189" y="3870650"/>
                  </a:lnTo>
                  <a:lnTo>
                    <a:pt x="4508719" y="3872550"/>
                  </a:lnTo>
                  <a:lnTo>
                    <a:pt x="4517398" y="3876252"/>
                  </a:lnTo>
                  <a:lnTo>
                    <a:pt x="4522018" y="3874672"/>
                  </a:lnTo>
                  <a:lnTo>
                    <a:pt x="4525151" y="3867327"/>
                  </a:lnTo>
                  <a:lnTo>
                    <a:pt x="4523571" y="3862708"/>
                  </a:lnTo>
                  <a:lnTo>
                    <a:pt x="4520041" y="3860808"/>
                  </a:lnTo>
                  <a:close/>
                </a:path>
                <a:path w="17894935" h="10099040">
                  <a:moveTo>
                    <a:pt x="14545143" y="8133634"/>
                  </a:moveTo>
                  <a:lnTo>
                    <a:pt x="14540282" y="8133928"/>
                  </a:lnTo>
                  <a:lnTo>
                    <a:pt x="14537715" y="8137173"/>
                  </a:lnTo>
                  <a:lnTo>
                    <a:pt x="14534813" y="8140275"/>
                  </a:lnTo>
                  <a:lnTo>
                    <a:pt x="14535108" y="8145136"/>
                  </a:lnTo>
                  <a:lnTo>
                    <a:pt x="14538352" y="8147704"/>
                  </a:lnTo>
                  <a:lnTo>
                    <a:pt x="14542315" y="8151367"/>
                  </a:lnTo>
                  <a:lnTo>
                    <a:pt x="14547322" y="8153503"/>
                  </a:lnTo>
                  <a:lnTo>
                    <a:pt x="14550705" y="8152973"/>
                  </a:lnTo>
                  <a:lnTo>
                    <a:pt x="14552987" y="8150395"/>
                  </a:lnTo>
                  <a:lnTo>
                    <a:pt x="14555889" y="8147293"/>
                  </a:lnTo>
                  <a:lnTo>
                    <a:pt x="14555595" y="8142433"/>
                  </a:lnTo>
                  <a:lnTo>
                    <a:pt x="14552350" y="8139865"/>
                  </a:lnTo>
                  <a:lnTo>
                    <a:pt x="14548245" y="8136536"/>
                  </a:lnTo>
                  <a:lnTo>
                    <a:pt x="14545143" y="8133634"/>
                  </a:lnTo>
                  <a:close/>
                </a:path>
                <a:path w="17894935" h="10099040">
                  <a:moveTo>
                    <a:pt x="4440486" y="3822533"/>
                  </a:moveTo>
                  <a:lnTo>
                    <a:pt x="4431474" y="3818688"/>
                  </a:lnTo>
                  <a:lnTo>
                    <a:pt x="4426854" y="3820268"/>
                  </a:lnTo>
                  <a:lnTo>
                    <a:pt x="4423721" y="3827612"/>
                  </a:lnTo>
                  <a:lnTo>
                    <a:pt x="4425301" y="3832232"/>
                  </a:lnTo>
                  <a:lnTo>
                    <a:pt x="4428831" y="3834133"/>
                  </a:lnTo>
                  <a:lnTo>
                    <a:pt x="4437845" y="3837978"/>
                  </a:lnTo>
                  <a:lnTo>
                    <a:pt x="4442464" y="3836397"/>
                  </a:lnTo>
                  <a:lnTo>
                    <a:pt x="4445597" y="3829052"/>
                  </a:lnTo>
                  <a:lnTo>
                    <a:pt x="4444016" y="3824433"/>
                  </a:lnTo>
                  <a:lnTo>
                    <a:pt x="4440486" y="3822533"/>
                  </a:lnTo>
                  <a:close/>
                </a:path>
                <a:path w="17894935" h="10099040">
                  <a:moveTo>
                    <a:pt x="9010146" y="5770220"/>
                  </a:moveTo>
                  <a:lnTo>
                    <a:pt x="9006332" y="5768988"/>
                  </a:lnTo>
                  <a:lnTo>
                    <a:pt x="9001039" y="5767518"/>
                  </a:lnTo>
                  <a:lnTo>
                    <a:pt x="8997224" y="5766286"/>
                  </a:lnTo>
                  <a:lnTo>
                    <a:pt x="8992987" y="5768819"/>
                  </a:lnTo>
                  <a:lnTo>
                    <a:pt x="8991755" y="5772634"/>
                  </a:lnTo>
                  <a:lnTo>
                    <a:pt x="8990665" y="5776114"/>
                  </a:lnTo>
                  <a:lnTo>
                    <a:pt x="8992531" y="5780067"/>
                  </a:lnTo>
                  <a:lnTo>
                    <a:pt x="8996869" y="5781917"/>
                  </a:lnTo>
                  <a:lnTo>
                    <a:pt x="9002162" y="5783386"/>
                  </a:lnTo>
                  <a:lnTo>
                    <a:pt x="9005976" y="5784618"/>
                  </a:lnTo>
                  <a:lnTo>
                    <a:pt x="9010214" y="5782086"/>
                  </a:lnTo>
                  <a:lnTo>
                    <a:pt x="9012679" y="5774457"/>
                  </a:lnTo>
                  <a:lnTo>
                    <a:pt x="9010146" y="5770220"/>
                  </a:lnTo>
                  <a:close/>
                </a:path>
                <a:path w="17894935" h="10099040">
                  <a:moveTo>
                    <a:pt x="4360266" y="3783973"/>
                  </a:moveTo>
                  <a:lnTo>
                    <a:pt x="4351253" y="3780128"/>
                  </a:lnTo>
                  <a:lnTo>
                    <a:pt x="4346633" y="3781709"/>
                  </a:lnTo>
                  <a:lnTo>
                    <a:pt x="4343500" y="3789052"/>
                  </a:lnTo>
                  <a:lnTo>
                    <a:pt x="4345080" y="3793672"/>
                  </a:lnTo>
                  <a:lnTo>
                    <a:pt x="4348610" y="3795573"/>
                  </a:lnTo>
                  <a:lnTo>
                    <a:pt x="4357623" y="3799417"/>
                  </a:lnTo>
                  <a:lnTo>
                    <a:pt x="4362243" y="3797837"/>
                  </a:lnTo>
                  <a:lnTo>
                    <a:pt x="4365375" y="3790493"/>
                  </a:lnTo>
                  <a:lnTo>
                    <a:pt x="4363795" y="3785873"/>
                  </a:lnTo>
                  <a:lnTo>
                    <a:pt x="4360266" y="3783973"/>
                  </a:lnTo>
                  <a:close/>
                </a:path>
                <a:path w="17894935" h="10099040">
                  <a:moveTo>
                    <a:pt x="4280187" y="3745079"/>
                  </a:moveTo>
                  <a:lnTo>
                    <a:pt x="4271174" y="3741234"/>
                  </a:lnTo>
                  <a:lnTo>
                    <a:pt x="4266554" y="3742814"/>
                  </a:lnTo>
                  <a:lnTo>
                    <a:pt x="4263421" y="3750159"/>
                  </a:lnTo>
                  <a:lnTo>
                    <a:pt x="4265002" y="3754778"/>
                  </a:lnTo>
                  <a:lnTo>
                    <a:pt x="4268531" y="3756679"/>
                  </a:lnTo>
                  <a:lnTo>
                    <a:pt x="4277545" y="3760524"/>
                  </a:lnTo>
                  <a:lnTo>
                    <a:pt x="4282165" y="3758943"/>
                  </a:lnTo>
                  <a:lnTo>
                    <a:pt x="4285298" y="3751598"/>
                  </a:lnTo>
                  <a:lnTo>
                    <a:pt x="4283716" y="3746979"/>
                  </a:lnTo>
                  <a:lnTo>
                    <a:pt x="4280187" y="3745079"/>
                  </a:lnTo>
                  <a:close/>
                </a:path>
                <a:path w="17894935" h="10099040">
                  <a:moveTo>
                    <a:pt x="9095538" y="5794808"/>
                  </a:moveTo>
                  <a:lnTo>
                    <a:pt x="9091723" y="5793575"/>
                  </a:lnTo>
                  <a:lnTo>
                    <a:pt x="9086430" y="5792107"/>
                  </a:lnTo>
                  <a:lnTo>
                    <a:pt x="9082616" y="5790874"/>
                  </a:lnTo>
                  <a:lnTo>
                    <a:pt x="9078379" y="5793408"/>
                  </a:lnTo>
                  <a:lnTo>
                    <a:pt x="9077147" y="5797222"/>
                  </a:lnTo>
                  <a:lnTo>
                    <a:pt x="9076057" y="5800702"/>
                  </a:lnTo>
                  <a:lnTo>
                    <a:pt x="9077922" y="5804654"/>
                  </a:lnTo>
                  <a:lnTo>
                    <a:pt x="9082262" y="5806506"/>
                  </a:lnTo>
                  <a:lnTo>
                    <a:pt x="9087554" y="5807974"/>
                  </a:lnTo>
                  <a:lnTo>
                    <a:pt x="9091368" y="5809206"/>
                  </a:lnTo>
                  <a:lnTo>
                    <a:pt x="9095605" y="5806674"/>
                  </a:lnTo>
                  <a:lnTo>
                    <a:pt x="9098070" y="5799044"/>
                  </a:lnTo>
                  <a:lnTo>
                    <a:pt x="9095538" y="5794808"/>
                  </a:lnTo>
                  <a:close/>
                </a:path>
                <a:path w="17894935" h="10099040">
                  <a:moveTo>
                    <a:pt x="4200442" y="3706327"/>
                  </a:moveTo>
                  <a:lnTo>
                    <a:pt x="4191429" y="3702482"/>
                  </a:lnTo>
                  <a:lnTo>
                    <a:pt x="4186809" y="3704063"/>
                  </a:lnTo>
                  <a:lnTo>
                    <a:pt x="4183676" y="3711407"/>
                  </a:lnTo>
                  <a:lnTo>
                    <a:pt x="4185257" y="3716027"/>
                  </a:lnTo>
                  <a:lnTo>
                    <a:pt x="4188787" y="3717927"/>
                  </a:lnTo>
                  <a:lnTo>
                    <a:pt x="4197800" y="3721772"/>
                  </a:lnTo>
                  <a:lnTo>
                    <a:pt x="4202419" y="3720192"/>
                  </a:lnTo>
                  <a:lnTo>
                    <a:pt x="4205552" y="3712847"/>
                  </a:lnTo>
                  <a:lnTo>
                    <a:pt x="4203971" y="3708227"/>
                  </a:lnTo>
                  <a:lnTo>
                    <a:pt x="4200442" y="3706327"/>
                  </a:lnTo>
                  <a:close/>
                </a:path>
                <a:path w="17894935" h="10099040">
                  <a:moveTo>
                    <a:pt x="4124370" y="3669143"/>
                  </a:moveTo>
                  <a:lnTo>
                    <a:pt x="4115356" y="3665298"/>
                  </a:lnTo>
                  <a:lnTo>
                    <a:pt x="4109375" y="3679318"/>
                  </a:lnTo>
                  <a:lnTo>
                    <a:pt x="4118054" y="3683021"/>
                  </a:lnTo>
                  <a:lnTo>
                    <a:pt x="4122674" y="3681440"/>
                  </a:lnTo>
                  <a:lnTo>
                    <a:pt x="4125949" y="3673762"/>
                  </a:lnTo>
                  <a:lnTo>
                    <a:pt x="4124370" y="3669143"/>
                  </a:lnTo>
                  <a:close/>
                </a:path>
                <a:path w="17894935" h="10099040">
                  <a:moveTo>
                    <a:pt x="4032366" y="3623978"/>
                  </a:moveTo>
                  <a:lnTo>
                    <a:pt x="4027747" y="3625558"/>
                  </a:lnTo>
                  <a:lnTo>
                    <a:pt x="4025499" y="3630519"/>
                  </a:lnTo>
                  <a:lnTo>
                    <a:pt x="4024138" y="3633094"/>
                  </a:lnTo>
                  <a:lnTo>
                    <a:pt x="4025717" y="3637714"/>
                  </a:lnTo>
                  <a:lnTo>
                    <a:pt x="4029247" y="3639615"/>
                  </a:lnTo>
                  <a:lnTo>
                    <a:pt x="4034588" y="3641893"/>
                  </a:lnTo>
                  <a:lnTo>
                    <a:pt x="4034446" y="3642226"/>
                  </a:lnTo>
                  <a:lnTo>
                    <a:pt x="4038118" y="3643793"/>
                  </a:lnTo>
                  <a:lnTo>
                    <a:pt x="4042738" y="3642212"/>
                  </a:lnTo>
                  <a:lnTo>
                    <a:pt x="4044986" y="3637252"/>
                  </a:lnTo>
                  <a:lnTo>
                    <a:pt x="4046347" y="3634677"/>
                  </a:lnTo>
                  <a:lnTo>
                    <a:pt x="4044767" y="3630057"/>
                  </a:lnTo>
                  <a:lnTo>
                    <a:pt x="4041237" y="3628157"/>
                  </a:lnTo>
                  <a:lnTo>
                    <a:pt x="4036229" y="3626021"/>
                  </a:lnTo>
                  <a:lnTo>
                    <a:pt x="4032366" y="3623978"/>
                  </a:lnTo>
                  <a:close/>
                </a:path>
                <a:path w="17894935" h="10099040">
                  <a:moveTo>
                    <a:pt x="9180880" y="5818586"/>
                  </a:moveTo>
                  <a:lnTo>
                    <a:pt x="9176924" y="5817688"/>
                  </a:lnTo>
                  <a:lnTo>
                    <a:pt x="9171632" y="5816219"/>
                  </a:lnTo>
                  <a:lnTo>
                    <a:pt x="9167484" y="5814844"/>
                  </a:lnTo>
                  <a:lnTo>
                    <a:pt x="9163245" y="5817376"/>
                  </a:lnTo>
                  <a:lnTo>
                    <a:pt x="9162346" y="5821334"/>
                  </a:lnTo>
                  <a:lnTo>
                    <a:pt x="9161256" y="5824814"/>
                  </a:lnTo>
                  <a:lnTo>
                    <a:pt x="9163122" y="5828767"/>
                  </a:lnTo>
                  <a:lnTo>
                    <a:pt x="9167463" y="5830618"/>
                  </a:lnTo>
                  <a:lnTo>
                    <a:pt x="9172754" y="5832086"/>
                  </a:lnTo>
                  <a:lnTo>
                    <a:pt x="9176902" y="5833461"/>
                  </a:lnTo>
                  <a:lnTo>
                    <a:pt x="9181140" y="5830928"/>
                  </a:lnTo>
                  <a:lnTo>
                    <a:pt x="9182039" y="5826972"/>
                  </a:lnTo>
                  <a:lnTo>
                    <a:pt x="9183414" y="5822823"/>
                  </a:lnTo>
                  <a:lnTo>
                    <a:pt x="9180880" y="5818586"/>
                  </a:lnTo>
                  <a:close/>
                </a:path>
                <a:path w="17894935" h="10099040">
                  <a:moveTo>
                    <a:pt x="14478043" y="8075419"/>
                  </a:moveTo>
                  <a:lnTo>
                    <a:pt x="14473182" y="8075712"/>
                  </a:lnTo>
                  <a:lnTo>
                    <a:pt x="14470614" y="8078957"/>
                  </a:lnTo>
                  <a:lnTo>
                    <a:pt x="14467713" y="8082060"/>
                  </a:lnTo>
                  <a:lnTo>
                    <a:pt x="14468007" y="8086920"/>
                  </a:lnTo>
                  <a:lnTo>
                    <a:pt x="14471252" y="8089488"/>
                  </a:lnTo>
                  <a:lnTo>
                    <a:pt x="14475212" y="8093151"/>
                  </a:lnTo>
                  <a:lnTo>
                    <a:pt x="14477214" y="8094005"/>
                  </a:lnTo>
                  <a:lnTo>
                    <a:pt x="14477072" y="8094338"/>
                  </a:lnTo>
                  <a:lnTo>
                    <a:pt x="14480077" y="8095620"/>
                  </a:lnTo>
                  <a:lnTo>
                    <a:pt x="14483460" y="8095091"/>
                  </a:lnTo>
                  <a:lnTo>
                    <a:pt x="14485742" y="8092513"/>
                  </a:lnTo>
                  <a:lnTo>
                    <a:pt x="14488644" y="8089411"/>
                  </a:lnTo>
                  <a:lnTo>
                    <a:pt x="14488350" y="8084550"/>
                  </a:lnTo>
                  <a:lnTo>
                    <a:pt x="14485105" y="8081982"/>
                  </a:lnTo>
                  <a:lnTo>
                    <a:pt x="14478043" y="8075419"/>
                  </a:lnTo>
                  <a:close/>
                </a:path>
                <a:path w="17894935" h="10099040">
                  <a:moveTo>
                    <a:pt x="3961443" y="3588595"/>
                  </a:moveTo>
                  <a:lnTo>
                    <a:pt x="3956770" y="3586602"/>
                  </a:lnTo>
                  <a:lnTo>
                    <a:pt x="3953112" y="3593327"/>
                  </a:lnTo>
                  <a:lnTo>
                    <a:pt x="3950121" y="3600338"/>
                  </a:lnTo>
                  <a:lnTo>
                    <a:pt x="3958467" y="3603898"/>
                  </a:lnTo>
                  <a:lnTo>
                    <a:pt x="3962944" y="3602651"/>
                  </a:lnTo>
                  <a:lnTo>
                    <a:pt x="3964851" y="3598335"/>
                  </a:lnTo>
                  <a:lnTo>
                    <a:pt x="3966553" y="3595116"/>
                  </a:lnTo>
                  <a:lnTo>
                    <a:pt x="3964831" y="3590830"/>
                  </a:lnTo>
                  <a:lnTo>
                    <a:pt x="3961443" y="3588595"/>
                  </a:lnTo>
                  <a:close/>
                </a:path>
                <a:path w="17894935" h="10099040">
                  <a:moveTo>
                    <a:pt x="3873446" y="3545140"/>
                  </a:moveTo>
                  <a:lnTo>
                    <a:pt x="3868826" y="3546720"/>
                  </a:lnTo>
                  <a:lnTo>
                    <a:pt x="3866578" y="3551680"/>
                  </a:lnTo>
                  <a:lnTo>
                    <a:pt x="3865217" y="3554256"/>
                  </a:lnTo>
                  <a:lnTo>
                    <a:pt x="3866940" y="3558542"/>
                  </a:lnTo>
                  <a:lnTo>
                    <a:pt x="3870327" y="3560776"/>
                  </a:lnTo>
                  <a:lnTo>
                    <a:pt x="3879340" y="3564621"/>
                  </a:lnTo>
                  <a:lnTo>
                    <a:pt x="3883818" y="3563375"/>
                  </a:lnTo>
                  <a:lnTo>
                    <a:pt x="3886065" y="3558414"/>
                  </a:lnTo>
                  <a:lnTo>
                    <a:pt x="3887427" y="3555839"/>
                  </a:lnTo>
                  <a:lnTo>
                    <a:pt x="3885703" y="3551553"/>
                  </a:lnTo>
                  <a:lnTo>
                    <a:pt x="3882317" y="3549319"/>
                  </a:lnTo>
                  <a:lnTo>
                    <a:pt x="3877309" y="3547183"/>
                  </a:lnTo>
                  <a:lnTo>
                    <a:pt x="3873446" y="3545140"/>
                  </a:lnTo>
                  <a:close/>
                </a:path>
                <a:path w="17894935" h="10099040">
                  <a:moveTo>
                    <a:pt x="9266507" y="5841696"/>
                  </a:moveTo>
                  <a:lnTo>
                    <a:pt x="9262551" y="5840797"/>
                  </a:lnTo>
                  <a:lnTo>
                    <a:pt x="9257260" y="5839329"/>
                  </a:lnTo>
                  <a:lnTo>
                    <a:pt x="9253112" y="5837955"/>
                  </a:lnTo>
                  <a:lnTo>
                    <a:pt x="9248874" y="5840488"/>
                  </a:lnTo>
                  <a:lnTo>
                    <a:pt x="9247976" y="5844444"/>
                  </a:lnTo>
                  <a:lnTo>
                    <a:pt x="9246743" y="5848259"/>
                  </a:lnTo>
                  <a:lnTo>
                    <a:pt x="9248751" y="5851878"/>
                  </a:lnTo>
                  <a:lnTo>
                    <a:pt x="9253089" y="5853728"/>
                  </a:lnTo>
                  <a:lnTo>
                    <a:pt x="9258383" y="5855197"/>
                  </a:lnTo>
                  <a:lnTo>
                    <a:pt x="9262531" y="5856572"/>
                  </a:lnTo>
                  <a:lnTo>
                    <a:pt x="9266768" y="5854039"/>
                  </a:lnTo>
                  <a:lnTo>
                    <a:pt x="9267667" y="5850082"/>
                  </a:lnTo>
                  <a:lnTo>
                    <a:pt x="9269042" y="5845934"/>
                  </a:lnTo>
                  <a:lnTo>
                    <a:pt x="9266507" y="5841696"/>
                  </a:lnTo>
                  <a:close/>
                </a:path>
                <a:path w="17894935" h="10099040">
                  <a:moveTo>
                    <a:pt x="3794271" y="3505054"/>
                  </a:moveTo>
                  <a:lnTo>
                    <a:pt x="3789651" y="3506634"/>
                  </a:lnTo>
                  <a:lnTo>
                    <a:pt x="3788084" y="3510306"/>
                  </a:lnTo>
                  <a:lnTo>
                    <a:pt x="3786184" y="3513836"/>
                  </a:lnTo>
                  <a:lnTo>
                    <a:pt x="3787764" y="3518456"/>
                  </a:lnTo>
                  <a:lnTo>
                    <a:pt x="3791152" y="3520690"/>
                  </a:lnTo>
                  <a:lnTo>
                    <a:pt x="3800165" y="3524535"/>
                  </a:lnTo>
                  <a:lnTo>
                    <a:pt x="3804642" y="3523287"/>
                  </a:lnTo>
                  <a:lnTo>
                    <a:pt x="3806209" y="3519616"/>
                  </a:lnTo>
                  <a:lnTo>
                    <a:pt x="3808109" y="3516086"/>
                  </a:lnTo>
                  <a:lnTo>
                    <a:pt x="3806529" y="3511466"/>
                  </a:lnTo>
                  <a:lnTo>
                    <a:pt x="3803141" y="3509232"/>
                  </a:lnTo>
                  <a:lnTo>
                    <a:pt x="3798134" y="3507096"/>
                  </a:lnTo>
                  <a:lnTo>
                    <a:pt x="3794271" y="3505054"/>
                  </a:lnTo>
                  <a:close/>
                </a:path>
                <a:path w="17894935" h="10099040">
                  <a:moveTo>
                    <a:pt x="3723774" y="3468669"/>
                  </a:moveTo>
                  <a:lnTo>
                    <a:pt x="3719100" y="3466676"/>
                  </a:lnTo>
                  <a:lnTo>
                    <a:pt x="3715442" y="3473401"/>
                  </a:lnTo>
                  <a:lnTo>
                    <a:pt x="3712310" y="3480745"/>
                  </a:lnTo>
                  <a:lnTo>
                    <a:pt x="3717318" y="3482881"/>
                  </a:lnTo>
                  <a:lnTo>
                    <a:pt x="3717126" y="3482405"/>
                  </a:lnTo>
                  <a:lnTo>
                    <a:pt x="3720798" y="3483971"/>
                  </a:lnTo>
                  <a:lnTo>
                    <a:pt x="3725276" y="3482725"/>
                  </a:lnTo>
                  <a:lnTo>
                    <a:pt x="3727188" y="3478411"/>
                  </a:lnTo>
                  <a:lnTo>
                    <a:pt x="3728742" y="3475523"/>
                  </a:lnTo>
                  <a:lnTo>
                    <a:pt x="3727161" y="3470903"/>
                  </a:lnTo>
                  <a:lnTo>
                    <a:pt x="3723774" y="3468669"/>
                  </a:lnTo>
                  <a:close/>
                </a:path>
                <a:path w="17894935" h="10099040">
                  <a:moveTo>
                    <a:pt x="9352229" y="5863663"/>
                  </a:moveTo>
                  <a:lnTo>
                    <a:pt x="9348273" y="5862765"/>
                  </a:lnTo>
                  <a:lnTo>
                    <a:pt x="9342979" y="5861296"/>
                  </a:lnTo>
                  <a:lnTo>
                    <a:pt x="9339023" y="5860398"/>
                  </a:lnTo>
                  <a:lnTo>
                    <a:pt x="9334787" y="5862930"/>
                  </a:lnTo>
                  <a:lnTo>
                    <a:pt x="9333888" y="5866888"/>
                  </a:lnTo>
                  <a:lnTo>
                    <a:pt x="9332656" y="5870702"/>
                  </a:lnTo>
                  <a:lnTo>
                    <a:pt x="9334663" y="5874320"/>
                  </a:lnTo>
                  <a:lnTo>
                    <a:pt x="9338002" y="5875745"/>
                  </a:lnTo>
                  <a:lnTo>
                    <a:pt x="9338478" y="5875553"/>
                  </a:lnTo>
                  <a:lnTo>
                    <a:pt x="9339478" y="5875980"/>
                  </a:lnTo>
                  <a:lnTo>
                    <a:pt x="9344772" y="5877448"/>
                  </a:lnTo>
                  <a:lnTo>
                    <a:pt x="9348728" y="5878348"/>
                  </a:lnTo>
                  <a:lnTo>
                    <a:pt x="9352964" y="5875814"/>
                  </a:lnTo>
                  <a:lnTo>
                    <a:pt x="9354762" y="5867900"/>
                  </a:lnTo>
                  <a:lnTo>
                    <a:pt x="9352229" y="5863663"/>
                  </a:lnTo>
                  <a:close/>
                </a:path>
                <a:path w="17894935" h="10099040">
                  <a:moveTo>
                    <a:pt x="3644408" y="3428106"/>
                  </a:moveTo>
                  <a:lnTo>
                    <a:pt x="3639734" y="3426113"/>
                  </a:lnTo>
                  <a:lnTo>
                    <a:pt x="3636076" y="3432838"/>
                  </a:lnTo>
                  <a:lnTo>
                    <a:pt x="3632943" y="3440182"/>
                  </a:lnTo>
                  <a:lnTo>
                    <a:pt x="3638285" y="3442460"/>
                  </a:lnTo>
                  <a:lnTo>
                    <a:pt x="3637759" y="3441842"/>
                  </a:lnTo>
                  <a:lnTo>
                    <a:pt x="3641431" y="3443409"/>
                  </a:lnTo>
                  <a:lnTo>
                    <a:pt x="3645909" y="3442162"/>
                  </a:lnTo>
                  <a:lnTo>
                    <a:pt x="3647821" y="3437848"/>
                  </a:lnTo>
                  <a:lnTo>
                    <a:pt x="3649375" y="3434960"/>
                  </a:lnTo>
                  <a:lnTo>
                    <a:pt x="3647795" y="3430341"/>
                  </a:lnTo>
                  <a:lnTo>
                    <a:pt x="3644408" y="3428106"/>
                  </a:lnTo>
                  <a:close/>
                </a:path>
                <a:path w="17894935" h="10099040">
                  <a:moveTo>
                    <a:pt x="14411083" y="8016868"/>
                  </a:moveTo>
                  <a:lnTo>
                    <a:pt x="14406556" y="8017305"/>
                  </a:lnTo>
                  <a:lnTo>
                    <a:pt x="14400753" y="8023510"/>
                  </a:lnTo>
                  <a:lnTo>
                    <a:pt x="14401190" y="8028037"/>
                  </a:lnTo>
                  <a:lnTo>
                    <a:pt x="14408254" y="8034601"/>
                  </a:lnTo>
                  <a:lnTo>
                    <a:pt x="14408779" y="8035220"/>
                  </a:lnTo>
                  <a:lnTo>
                    <a:pt x="14413120" y="8037071"/>
                  </a:lnTo>
                  <a:lnTo>
                    <a:pt x="14416500" y="8036541"/>
                  </a:lnTo>
                  <a:lnTo>
                    <a:pt x="14418784" y="8033963"/>
                  </a:lnTo>
                  <a:lnTo>
                    <a:pt x="14421684" y="8030860"/>
                  </a:lnTo>
                  <a:lnTo>
                    <a:pt x="14421250" y="8026335"/>
                  </a:lnTo>
                  <a:lnTo>
                    <a:pt x="14411083" y="8016868"/>
                  </a:lnTo>
                  <a:close/>
                </a:path>
                <a:path w="17894935" h="10099040">
                  <a:moveTo>
                    <a:pt x="3565851" y="3387494"/>
                  </a:moveTo>
                  <a:lnTo>
                    <a:pt x="3561177" y="3385500"/>
                  </a:lnTo>
                  <a:lnTo>
                    <a:pt x="3557520" y="3392226"/>
                  </a:lnTo>
                  <a:lnTo>
                    <a:pt x="3554210" y="3399100"/>
                  </a:lnTo>
                  <a:lnTo>
                    <a:pt x="3554052" y="3399428"/>
                  </a:lnTo>
                  <a:lnTo>
                    <a:pt x="3559394" y="3401706"/>
                  </a:lnTo>
                  <a:lnTo>
                    <a:pt x="3559203" y="3401230"/>
                  </a:lnTo>
                  <a:lnTo>
                    <a:pt x="3562875" y="3402796"/>
                  </a:lnTo>
                  <a:lnTo>
                    <a:pt x="3567352" y="3401549"/>
                  </a:lnTo>
                  <a:lnTo>
                    <a:pt x="3569264" y="3397236"/>
                  </a:lnTo>
                  <a:lnTo>
                    <a:pt x="3570818" y="3394348"/>
                  </a:lnTo>
                  <a:lnTo>
                    <a:pt x="3569238" y="3389728"/>
                  </a:lnTo>
                  <a:lnTo>
                    <a:pt x="3565851" y="3387494"/>
                  </a:lnTo>
                  <a:close/>
                </a:path>
                <a:path w="17894935" h="10099040">
                  <a:moveTo>
                    <a:pt x="9438284" y="5885773"/>
                  </a:moveTo>
                  <a:lnTo>
                    <a:pt x="9434326" y="5884874"/>
                  </a:lnTo>
                  <a:lnTo>
                    <a:pt x="9429036" y="5883406"/>
                  </a:lnTo>
                  <a:lnTo>
                    <a:pt x="9425079" y="5882507"/>
                  </a:lnTo>
                  <a:lnTo>
                    <a:pt x="9420840" y="5885039"/>
                  </a:lnTo>
                  <a:lnTo>
                    <a:pt x="9419942" y="5888996"/>
                  </a:lnTo>
                  <a:lnTo>
                    <a:pt x="9418852" y="5892477"/>
                  </a:lnTo>
                  <a:lnTo>
                    <a:pt x="9420860" y="5896095"/>
                  </a:lnTo>
                  <a:lnTo>
                    <a:pt x="9425532" y="5898088"/>
                  </a:lnTo>
                  <a:lnTo>
                    <a:pt x="9430826" y="5899557"/>
                  </a:lnTo>
                  <a:lnTo>
                    <a:pt x="9434783" y="5900456"/>
                  </a:lnTo>
                  <a:lnTo>
                    <a:pt x="9439019" y="5897923"/>
                  </a:lnTo>
                  <a:lnTo>
                    <a:pt x="9440817" y="5890009"/>
                  </a:lnTo>
                  <a:lnTo>
                    <a:pt x="9438284" y="5885773"/>
                  </a:lnTo>
                  <a:close/>
                </a:path>
                <a:path w="17894935" h="10099040">
                  <a:moveTo>
                    <a:pt x="3478281" y="3343037"/>
                  </a:moveTo>
                  <a:lnTo>
                    <a:pt x="3473327" y="3344475"/>
                  </a:lnTo>
                  <a:lnTo>
                    <a:pt x="3471761" y="3348147"/>
                  </a:lnTo>
                  <a:lnTo>
                    <a:pt x="3469860" y="3351677"/>
                  </a:lnTo>
                  <a:lnTo>
                    <a:pt x="3471441" y="3356297"/>
                  </a:lnTo>
                  <a:lnTo>
                    <a:pt x="3474828" y="3358531"/>
                  </a:lnTo>
                  <a:lnTo>
                    <a:pt x="3483841" y="3362376"/>
                  </a:lnTo>
                  <a:lnTo>
                    <a:pt x="3488319" y="3361129"/>
                  </a:lnTo>
                  <a:lnTo>
                    <a:pt x="3489885" y="3357457"/>
                  </a:lnTo>
                  <a:lnTo>
                    <a:pt x="3491786" y="3353927"/>
                  </a:lnTo>
                  <a:lnTo>
                    <a:pt x="3490205" y="3349307"/>
                  </a:lnTo>
                  <a:lnTo>
                    <a:pt x="3486818" y="3347074"/>
                  </a:lnTo>
                  <a:lnTo>
                    <a:pt x="3481810" y="3344938"/>
                  </a:lnTo>
                  <a:lnTo>
                    <a:pt x="3478281" y="3343037"/>
                  </a:lnTo>
                  <a:close/>
                </a:path>
                <a:path w="17894935" h="10099040">
                  <a:moveTo>
                    <a:pt x="3400151" y="3301424"/>
                  </a:moveTo>
                  <a:lnTo>
                    <a:pt x="3395198" y="3302862"/>
                  </a:lnTo>
                  <a:lnTo>
                    <a:pt x="3393631" y="3306534"/>
                  </a:lnTo>
                  <a:lnTo>
                    <a:pt x="3391589" y="3310397"/>
                  </a:lnTo>
                  <a:lnTo>
                    <a:pt x="3393169" y="3315017"/>
                  </a:lnTo>
                  <a:lnTo>
                    <a:pt x="3396557" y="3317252"/>
                  </a:lnTo>
                  <a:lnTo>
                    <a:pt x="3405569" y="3321096"/>
                  </a:lnTo>
                  <a:lnTo>
                    <a:pt x="3410047" y="3319850"/>
                  </a:lnTo>
                  <a:lnTo>
                    <a:pt x="3411613" y="3316177"/>
                  </a:lnTo>
                  <a:lnTo>
                    <a:pt x="3413656" y="3312314"/>
                  </a:lnTo>
                  <a:lnTo>
                    <a:pt x="3412076" y="3307694"/>
                  </a:lnTo>
                  <a:lnTo>
                    <a:pt x="3408688" y="3305460"/>
                  </a:lnTo>
                  <a:lnTo>
                    <a:pt x="3403681" y="3303324"/>
                  </a:lnTo>
                  <a:lnTo>
                    <a:pt x="3400151" y="3301424"/>
                  </a:lnTo>
                  <a:close/>
                </a:path>
                <a:path w="17894935" h="10099040">
                  <a:moveTo>
                    <a:pt x="9524576" y="5906404"/>
                  </a:moveTo>
                  <a:lnTo>
                    <a:pt x="9520618" y="5905505"/>
                  </a:lnTo>
                  <a:lnTo>
                    <a:pt x="9515183" y="5904370"/>
                  </a:lnTo>
                  <a:lnTo>
                    <a:pt x="9511226" y="5903471"/>
                  </a:lnTo>
                  <a:lnTo>
                    <a:pt x="9506990" y="5906005"/>
                  </a:lnTo>
                  <a:lnTo>
                    <a:pt x="9506091" y="5909962"/>
                  </a:lnTo>
                  <a:lnTo>
                    <a:pt x="9505001" y="5913443"/>
                  </a:lnTo>
                  <a:lnTo>
                    <a:pt x="9507009" y="5917061"/>
                  </a:lnTo>
                  <a:lnTo>
                    <a:pt x="9511682" y="5919054"/>
                  </a:lnTo>
                  <a:lnTo>
                    <a:pt x="9517117" y="5920190"/>
                  </a:lnTo>
                  <a:lnTo>
                    <a:pt x="9521074" y="5921088"/>
                  </a:lnTo>
                  <a:lnTo>
                    <a:pt x="9525311" y="5918555"/>
                  </a:lnTo>
                  <a:lnTo>
                    <a:pt x="9527109" y="5910641"/>
                  </a:lnTo>
                  <a:lnTo>
                    <a:pt x="9524576" y="5906404"/>
                  </a:lnTo>
                  <a:close/>
                </a:path>
                <a:path w="17894935" h="10099040">
                  <a:moveTo>
                    <a:pt x="3321688" y="3259668"/>
                  </a:moveTo>
                  <a:lnTo>
                    <a:pt x="3316734" y="3261106"/>
                  </a:lnTo>
                  <a:lnTo>
                    <a:pt x="3315168" y="3264778"/>
                  </a:lnTo>
                  <a:lnTo>
                    <a:pt x="3313125" y="3268642"/>
                  </a:lnTo>
                  <a:lnTo>
                    <a:pt x="3314706" y="3273261"/>
                  </a:lnTo>
                  <a:lnTo>
                    <a:pt x="3318093" y="3275495"/>
                  </a:lnTo>
                  <a:lnTo>
                    <a:pt x="3327106" y="3279340"/>
                  </a:lnTo>
                  <a:lnTo>
                    <a:pt x="3331584" y="3278094"/>
                  </a:lnTo>
                  <a:lnTo>
                    <a:pt x="3333150" y="3274421"/>
                  </a:lnTo>
                  <a:lnTo>
                    <a:pt x="3335193" y="3270558"/>
                  </a:lnTo>
                  <a:lnTo>
                    <a:pt x="3333612" y="3265938"/>
                  </a:lnTo>
                  <a:lnTo>
                    <a:pt x="3330225" y="3263704"/>
                  </a:lnTo>
                  <a:lnTo>
                    <a:pt x="3325217" y="3261569"/>
                  </a:lnTo>
                  <a:lnTo>
                    <a:pt x="3321688" y="3259668"/>
                  </a:lnTo>
                  <a:close/>
                </a:path>
                <a:path w="17894935" h="10099040">
                  <a:moveTo>
                    <a:pt x="14344457" y="7958460"/>
                  </a:moveTo>
                  <a:lnTo>
                    <a:pt x="14339931" y="7958898"/>
                  </a:lnTo>
                  <a:lnTo>
                    <a:pt x="14334127" y="7965102"/>
                  </a:lnTo>
                  <a:lnTo>
                    <a:pt x="14334564" y="7969629"/>
                  </a:lnTo>
                  <a:lnTo>
                    <a:pt x="14341629" y="7976194"/>
                  </a:lnTo>
                  <a:lnTo>
                    <a:pt x="14342154" y="7976812"/>
                  </a:lnTo>
                  <a:lnTo>
                    <a:pt x="14346493" y="7978663"/>
                  </a:lnTo>
                  <a:lnTo>
                    <a:pt x="14349877" y="7978133"/>
                  </a:lnTo>
                  <a:lnTo>
                    <a:pt x="14352160" y="7975556"/>
                  </a:lnTo>
                  <a:lnTo>
                    <a:pt x="14355061" y="7972454"/>
                  </a:lnTo>
                  <a:lnTo>
                    <a:pt x="14354625" y="7967927"/>
                  </a:lnTo>
                  <a:lnTo>
                    <a:pt x="14344457" y="7958460"/>
                  </a:lnTo>
                  <a:close/>
                </a:path>
                <a:path w="17894935" h="10099040">
                  <a:moveTo>
                    <a:pt x="3243224" y="3217912"/>
                  </a:moveTo>
                  <a:lnTo>
                    <a:pt x="3238605" y="3219493"/>
                  </a:lnTo>
                  <a:lnTo>
                    <a:pt x="3236704" y="3223022"/>
                  </a:lnTo>
                  <a:lnTo>
                    <a:pt x="3234662" y="3226886"/>
                  </a:lnTo>
                  <a:lnTo>
                    <a:pt x="3236242" y="3231506"/>
                  </a:lnTo>
                  <a:lnTo>
                    <a:pt x="3239630" y="3233740"/>
                  </a:lnTo>
                  <a:lnTo>
                    <a:pt x="3248643" y="3237585"/>
                  </a:lnTo>
                  <a:lnTo>
                    <a:pt x="3253120" y="3236338"/>
                  </a:lnTo>
                  <a:lnTo>
                    <a:pt x="3254686" y="3232666"/>
                  </a:lnTo>
                  <a:lnTo>
                    <a:pt x="3256729" y="3228802"/>
                  </a:lnTo>
                  <a:lnTo>
                    <a:pt x="3255149" y="3224182"/>
                  </a:lnTo>
                  <a:lnTo>
                    <a:pt x="3251761" y="3221948"/>
                  </a:lnTo>
                  <a:lnTo>
                    <a:pt x="3246754" y="3219812"/>
                  </a:lnTo>
                  <a:lnTo>
                    <a:pt x="3243224" y="3217912"/>
                  </a:lnTo>
                  <a:close/>
                </a:path>
                <a:path w="17894935" h="10099040">
                  <a:moveTo>
                    <a:pt x="9610674" y="5926559"/>
                  </a:moveTo>
                  <a:lnTo>
                    <a:pt x="9606716" y="5925660"/>
                  </a:lnTo>
                  <a:lnTo>
                    <a:pt x="9601283" y="5924526"/>
                  </a:lnTo>
                  <a:lnTo>
                    <a:pt x="9596993" y="5923485"/>
                  </a:lnTo>
                  <a:lnTo>
                    <a:pt x="9593088" y="5926160"/>
                  </a:lnTo>
                  <a:lnTo>
                    <a:pt x="9592189" y="5930117"/>
                  </a:lnTo>
                  <a:lnTo>
                    <a:pt x="9591099" y="5933597"/>
                  </a:lnTo>
                  <a:lnTo>
                    <a:pt x="9593107" y="5937216"/>
                  </a:lnTo>
                  <a:lnTo>
                    <a:pt x="9597782" y="5939210"/>
                  </a:lnTo>
                  <a:lnTo>
                    <a:pt x="9603215" y="5940344"/>
                  </a:lnTo>
                  <a:lnTo>
                    <a:pt x="9607506" y="5941385"/>
                  </a:lnTo>
                  <a:lnTo>
                    <a:pt x="9611408" y="5938709"/>
                  </a:lnTo>
                  <a:lnTo>
                    <a:pt x="9612308" y="5934753"/>
                  </a:lnTo>
                  <a:lnTo>
                    <a:pt x="9613349" y="5930462"/>
                  </a:lnTo>
                  <a:lnTo>
                    <a:pt x="9610674" y="5926559"/>
                  </a:lnTo>
                  <a:close/>
                </a:path>
                <a:path w="17894935" h="10099040">
                  <a:moveTo>
                    <a:pt x="3165380" y="3175631"/>
                  </a:moveTo>
                  <a:lnTo>
                    <a:pt x="3160760" y="3177212"/>
                  </a:lnTo>
                  <a:lnTo>
                    <a:pt x="3156959" y="3184271"/>
                  </a:lnTo>
                  <a:lnTo>
                    <a:pt x="3158540" y="3188890"/>
                  </a:lnTo>
                  <a:lnTo>
                    <a:pt x="3161785" y="3191458"/>
                  </a:lnTo>
                  <a:lnTo>
                    <a:pt x="3171132" y="3195446"/>
                  </a:lnTo>
                  <a:lnTo>
                    <a:pt x="3175275" y="3194057"/>
                  </a:lnTo>
                  <a:lnTo>
                    <a:pt x="3179076" y="3186997"/>
                  </a:lnTo>
                  <a:lnTo>
                    <a:pt x="3177496" y="3182377"/>
                  </a:lnTo>
                  <a:lnTo>
                    <a:pt x="3174250" y="3179810"/>
                  </a:lnTo>
                  <a:lnTo>
                    <a:pt x="3169243" y="3177674"/>
                  </a:lnTo>
                  <a:lnTo>
                    <a:pt x="3165380" y="3175631"/>
                  </a:lnTo>
                  <a:close/>
                </a:path>
                <a:path w="17894935" h="10099040">
                  <a:moveTo>
                    <a:pt x="3087677" y="3133016"/>
                  </a:moveTo>
                  <a:lnTo>
                    <a:pt x="3083058" y="3134596"/>
                  </a:lnTo>
                  <a:lnTo>
                    <a:pt x="3081157" y="3138126"/>
                  </a:lnTo>
                  <a:lnTo>
                    <a:pt x="3078923" y="3141514"/>
                  </a:lnTo>
                  <a:lnTo>
                    <a:pt x="3080504" y="3146134"/>
                  </a:lnTo>
                  <a:lnTo>
                    <a:pt x="3083749" y="3148701"/>
                  </a:lnTo>
                  <a:lnTo>
                    <a:pt x="3089424" y="3151122"/>
                  </a:lnTo>
                  <a:lnTo>
                    <a:pt x="3089281" y="3151456"/>
                  </a:lnTo>
                  <a:lnTo>
                    <a:pt x="3092954" y="3153022"/>
                  </a:lnTo>
                  <a:lnTo>
                    <a:pt x="3097097" y="3151633"/>
                  </a:lnTo>
                  <a:lnTo>
                    <a:pt x="3098997" y="3148103"/>
                  </a:lnTo>
                  <a:lnTo>
                    <a:pt x="3101231" y="3144716"/>
                  </a:lnTo>
                  <a:lnTo>
                    <a:pt x="3099651" y="3140097"/>
                  </a:lnTo>
                  <a:lnTo>
                    <a:pt x="3096406" y="3137529"/>
                  </a:lnTo>
                  <a:lnTo>
                    <a:pt x="3091398" y="3135393"/>
                  </a:lnTo>
                  <a:lnTo>
                    <a:pt x="3087677" y="3133016"/>
                  </a:lnTo>
                  <a:close/>
                </a:path>
                <a:path w="17894935" h="10099040">
                  <a:moveTo>
                    <a:pt x="14277640" y="7899576"/>
                  </a:moveTo>
                  <a:lnTo>
                    <a:pt x="14273114" y="7900013"/>
                  </a:lnTo>
                  <a:lnTo>
                    <a:pt x="14267310" y="7906218"/>
                  </a:lnTo>
                  <a:lnTo>
                    <a:pt x="14267747" y="7910744"/>
                  </a:lnTo>
                  <a:lnTo>
                    <a:pt x="14274811" y="7917310"/>
                  </a:lnTo>
                  <a:lnTo>
                    <a:pt x="14275670" y="7918071"/>
                  </a:lnTo>
                  <a:lnTo>
                    <a:pt x="14279676" y="7919779"/>
                  </a:lnTo>
                  <a:lnTo>
                    <a:pt x="14283059" y="7919249"/>
                  </a:lnTo>
                  <a:lnTo>
                    <a:pt x="14285342" y="7916672"/>
                  </a:lnTo>
                  <a:lnTo>
                    <a:pt x="14288243" y="7913569"/>
                  </a:lnTo>
                  <a:lnTo>
                    <a:pt x="14287807" y="7909043"/>
                  </a:lnTo>
                  <a:lnTo>
                    <a:pt x="14277640" y="7899576"/>
                  </a:lnTo>
                  <a:close/>
                </a:path>
                <a:path w="17894935" h="10099040">
                  <a:moveTo>
                    <a:pt x="9697058" y="5946047"/>
                  </a:moveTo>
                  <a:lnTo>
                    <a:pt x="9693102" y="5945148"/>
                  </a:lnTo>
                  <a:lnTo>
                    <a:pt x="9687666" y="5944013"/>
                  </a:lnTo>
                  <a:lnTo>
                    <a:pt x="9683710" y="5943114"/>
                  </a:lnTo>
                  <a:lnTo>
                    <a:pt x="9679807" y="5945790"/>
                  </a:lnTo>
                  <a:lnTo>
                    <a:pt x="9678908" y="5949747"/>
                  </a:lnTo>
                  <a:lnTo>
                    <a:pt x="9678152" y="5953370"/>
                  </a:lnTo>
                  <a:lnTo>
                    <a:pt x="9679827" y="5956846"/>
                  </a:lnTo>
                  <a:lnTo>
                    <a:pt x="9683164" y="5958270"/>
                  </a:lnTo>
                  <a:lnTo>
                    <a:pt x="9683307" y="5957936"/>
                  </a:lnTo>
                  <a:lnTo>
                    <a:pt x="9684641" y="5958505"/>
                  </a:lnTo>
                  <a:lnTo>
                    <a:pt x="9690077" y="5959640"/>
                  </a:lnTo>
                  <a:lnTo>
                    <a:pt x="9694033" y="5960539"/>
                  </a:lnTo>
                  <a:lnTo>
                    <a:pt x="9697936" y="5957863"/>
                  </a:lnTo>
                  <a:lnTo>
                    <a:pt x="9699733" y="5949949"/>
                  </a:lnTo>
                  <a:lnTo>
                    <a:pt x="9697058" y="5946047"/>
                  </a:lnTo>
                  <a:close/>
                </a:path>
                <a:path w="17894935" h="10099040">
                  <a:moveTo>
                    <a:pt x="3010260" y="3089733"/>
                  </a:moveTo>
                  <a:lnTo>
                    <a:pt x="3005640" y="3091314"/>
                  </a:lnTo>
                  <a:lnTo>
                    <a:pt x="3003740" y="3094844"/>
                  </a:lnTo>
                  <a:lnTo>
                    <a:pt x="3001363" y="3098565"/>
                  </a:lnTo>
                  <a:lnTo>
                    <a:pt x="3002944" y="3103185"/>
                  </a:lnTo>
                  <a:lnTo>
                    <a:pt x="3006473" y="3105085"/>
                  </a:lnTo>
                  <a:lnTo>
                    <a:pt x="3011196" y="3107889"/>
                  </a:lnTo>
                  <a:lnTo>
                    <a:pt x="3015536" y="3109740"/>
                  </a:lnTo>
                  <a:lnTo>
                    <a:pt x="3019537" y="3108684"/>
                  </a:lnTo>
                  <a:lnTo>
                    <a:pt x="3021437" y="3105155"/>
                  </a:lnTo>
                  <a:lnTo>
                    <a:pt x="3023814" y="3101433"/>
                  </a:lnTo>
                  <a:lnTo>
                    <a:pt x="3022233" y="3096814"/>
                  </a:lnTo>
                  <a:lnTo>
                    <a:pt x="3018703" y="3094913"/>
                  </a:lnTo>
                  <a:lnTo>
                    <a:pt x="3013981" y="3092110"/>
                  </a:lnTo>
                  <a:lnTo>
                    <a:pt x="3010260" y="3089733"/>
                  </a:lnTo>
                  <a:close/>
                </a:path>
                <a:path w="17894935" h="10099040">
                  <a:moveTo>
                    <a:pt x="2932843" y="3046451"/>
                  </a:moveTo>
                  <a:lnTo>
                    <a:pt x="2928222" y="3048031"/>
                  </a:lnTo>
                  <a:lnTo>
                    <a:pt x="2926322" y="3051561"/>
                  </a:lnTo>
                  <a:lnTo>
                    <a:pt x="2923945" y="3055282"/>
                  </a:lnTo>
                  <a:lnTo>
                    <a:pt x="2925526" y="3059902"/>
                  </a:lnTo>
                  <a:lnTo>
                    <a:pt x="2929056" y="3061802"/>
                  </a:lnTo>
                  <a:lnTo>
                    <a:pt x="2933779" y="3064606"/>
                  </a:lnTo>
                  <a:lnTo>
                    <a:pt x="2938118" y="3066457"/>
                  </a:lnTo>
                  <a:lnTo>
                    <a:pt x="2942119" y="3065402"/>
                  </a:lnTo>
                  <a:lnTo>
                    <a:pt x="2944020" y="3061872"/>
                  </a:lnTo>
                  <a:lnTo>
                    <a:pt x="2946396" y="3058151"/>
                  </a:lnTo>
                  <a:lnTo>
                    <a:pt x="2944816" y="3053531"/>
                  </a:lnTo>
                  <a:lnTo>
                    <a:pt x="2941286" y="3051632"/>
                  </a:lnTo>
                  <a:lnTo>
                    <a:pt x="2936564" y="3048828"/>
                  </a:lnTo>
                  <a:lnTo>
                    <a:pt x="2932843" y="3046451"/>
                  </a:lnTo>
                  <a:close/>
                </a:path>
                <a:path w="17894935" h="10099040">
                  <a:moveTo>
                    <a:pt x="9783868" y="5964532"/>
                  </a:moveTo>
                  <a:lnTo>
                    <a:pt x="9779912" y="5963633"/>
                  </a:lnTo>
                  <a:lnTo>
                    <a:pt x="9774478" y="5962499"/>
                  </a:lnTo>
                  <a:lnTo>
                    <a:pt x="9770522" y="5961601"/>
                  </a:lnTo>
                  <a:lnTo>
                    <a:pt x="9766617" y="5964276"/>
                  </a:lnTo>
                  <a:lnTo>
                    <a:pt x="9765718" y="5968233"/>
                  </a:lnTo>
                  <a:lnTo>
                    <a:pt x="9764962" y="5971855"/>
                  </a:lnTo>
                  <a:lnTo>
                    <a:pt x="9766636" y="5975332"/>
                  </a:lnTo>
                  <a:lnTo>
                    <a:pt x="9769974" y="5976756"/>
                  </a:lnTo>
                  <a:lnTo>
                    <a:pt x="9770117" y="5976422"/>
                  </a:lnTo>
                  <a:lnTo>
                    <a:pt x="9771453" y="5976992"/>
                  </a:lnTo>
                  <a:lnTo>
                    <a:pt x="9776887" y="5978126"/>
                  </a:lnTo>
                  <a:lnTo>
                    <a:pt x="9780843" y="5979024"/>
                  </a:lnTo>
                  <a:lnTo>
                    <a:pt x="9784748" y="5976350"/>
                  </a:lnTo>
                  <a:lnTo>
                    <a:pt x="9786545" y="5968436"/>
                  </a:lnTo>
                  <a:lnTo>
                    <a:pt x="9783868" y="5964532"/>
                  </a:lnTo>
                  <a:close/>
                </a:path>
                <a:path w="17894935" h="10099040">
                  <a:moveTo>
                    <a:pt x="2855759" y="3003310"/>
                  </a:moveTo>
                  <a:lnTo>
                    <a:pt x="2850947" y="3004415"/>
                  </a:lnTo>
                  <a:lnTo>
                    <a:pt x="2847147" y="3011475"/>
                  </a:lnTo>
                  <a:lnTo>
                    <a:pt x="2848251" y="3016286"/>
                  </a:lnTo>
                  <a:lnTo>
                    <a:pt x="2851780" y="3018186"/>
                  </a:lnTo>
                  <a:lnTo>
                    <a:pt x="2856503" y="3020990"/>
                  </a:lnTo>
                  <a:lnTo>
                    <a:pt x="2860843" y="3022841"/>
                  </a:lnTo>
                  <a:lnTo>
                    <a:pt x="2864844" y="3021785"/>
                  </a:lnTo>
                  <a:lnTo>
                    <a:pt x="2868645" y="3014726"/>
                  </a:lnTo>
                  <a:lnTo>
                    <a:pt x="2867540" y="3009915"/>
                  </a:lnTo>
                  <a:lnTo>
                    <a:pt x="2864011" y="3008014"/>
                  </a:lnTo>
                  <a:lnTo>
                    <a:pt x="2859288" y="3005211"/>
                  </a:lnTo>
                  <a:lnTo>
                    <a:pt x="2855759" y="3003310"/>
                  </a:lnTo>
                  <a:close/>
                </a:path>
                <a:path w="17894935" h="10099040">
                  <a:moveTo>
                    <a:pt x="14211300" y="7840501"/>
                  </a:moveTo>
                  <a:lnTo>
                    <a:pt x="14206772" y="7840938"/>
                  </a:lnTo>
                  <a:lnTo>
                    <a:pt x="14200968" y="7847143"/>
                  </a:lnTo>
                  <a:lnTo>
                    <a:pt x="14201405" y="7851669"/>
                  </a:lnTo>
                  <a:lnTo>
                    <a:pt x="14208470" y="7858234"/>
                  </a:lnTo>
                  <a:lnTo>
                    <a:pt x="14209329" y="7858995"/>
                  </a:lnTo>
                  <a:lnTo>
                    <a:pt x="14213335" y="7860703"/>
                  </a:lnTo>
                  <a:lnTo>
                    <a:pt x="14216718" y="7860174"/>
                  </a:lnTo>
                  <a:lnTo>
                    <a:pt x="14219001" y="7857597"/>
                  </a:lnTo>
                  <a:lnTo>
                    <a:pt x="14221903" y="7854495"/>
                  </a:lnTo>
                  <a:lnTo>
                    <a:pt x="14221466" y="7849968"/>
                  </a:lnTo>
                  <a:lnTo>
                    <a:pt x="14211300" y="7840501"/>
                  </a:lnTo>
                  <a:close/>
                </a:path>
                <a:path w="17894935" h="10099040">
                  <a:moveTo>
                    <a:pt x="2778434" y="2958884"/>
                  </a:moveTo>
                  <a:lnTo>
                    <a:pt x="2773623" y="2959988"/>
                  </a:lnTo>
                  <a:lnTo>
                    <a:pt x="2769823" y="2967048"/>
                  </a:lnTo>
                  <a:lnTo>
                    <a:pt x="2770927" y="2971860"/>
                  </a:lnTo>
                  <a:lnTo>
                    <a:pt x="2774456" y="2973760"/>
                  </a:lnTo>
                  <a:lnTo>
                    <a:pt x="2779179" y="2976563"/>
                  </a:lnTo>
                  <a:lnTo>
                    <a:pt x="2783519" y="2978414"/>
                  </a:lnTo>
                  <a:lnTo>
                    <a:pt x="2787662" y="2977025"/>
                  </a:lnTo>
                  <a:lnTo>
                    <a:pt x="2789420" y="2973829"/>
                  </a:lnTo>
                  <a:lnTo>
                    <a:pt x="2791320" y="2970299"/>
                  </a:lnTo>
                  <a:lnTo>
                    <a:pt x="2790216" y="2965489"/>
                  </a:lnTo>
                  <a:lnTo>
                    <a:pt x="2786687" y="2963589"/>
                  </a:lnTo>
                  <a:lnTo>
                    <a:pt x="2781964" y="2960785"/>
                  </a:lnTo>
                  <a:lnTo>
                    <a:pt x="2778434" y="2958884"/>
                  </a:lnTo>
                  <a:close/>
                </a:path>
                <a:path w="17894935" h="10099040">
                  <a:moveTo>
                    <a:pt x="9870347" y="5982876"/>
                  </a:moveTo>
                  <a:lnTo>
                    <a:pt x="9866389" y="5981977"/>
                  </a:lnTo>
                  <a:lnTo>
                    <a:pt x="9860956" y="5980843"/>
                  </a:lnTo>
                  <a:lnTo>
                    <a:pt x="9856999" y="5979945"/>
                  </a:lnTo>
                  <a:lnTo>
                    <a:pt x="9853094" y="5982619"/>
                  </a:lnTo>
                  <a:lnTo>
                    <a:pt x="9852196" y="5986576"/>
                  </a:lnTo>
                  <a:lnTo>
                    <a:pt x="9851582" y="5989865"/>
                  </a:lnTo>
                  <a:lnTo>
                    <a:pt x="9853256" y="5993342"/>
                  </a:lnTo>
                  <a:lnTo>
                    <a:pt x="9857929" y="5995336"/>
                  </a:lnTo>
                  <a:lnTo>
                    <a:pt x="9863365" y="5996470"/>
                  </a:lnTo>
                  <a:lnTo>
                    <a:pt x="9867322" y="5997369"/>
                  </a:lnTo>
                  <a:lnTo>
                    <a:pt x="9871224" y="5994693"/>
                  </a:lnTo>
                  <a:lnTo>
                    <a:pt x="9873021" y="5986779"/>
                  </a:lnTo>
                  <a:lnTo>
                    <a:pt x="9870347" y="5982876"/>
                  </a:lnTo>
                  <a:close/>
                </a:path>
                <a:path w="17894935" h="10099040">
                  <a:moveTo>
                    <a:pt x="2701586" y="2914267"/>
                  </a:moveTo>
                  <a:lnTo>
                    <a:pt x="2696775" y="2915371"/>
                  </a:lnTo>
                  <a:lnTo>
                    <a:pt x="2692974" y="2922430"/>
                  </a:lnTo>
                  <a:lnTo>
                    <a:pt x="2694079" y="2927242"/>
                  </a:lnTo>
                  <a:lnTo>
                    <a:pt x="2697609" y="2929141"/>
                  </a:lnTo>
                  <a:lnTo>
                    <a:pt x="2702331" y="2931945"/>
                  </a:lnTo>
                  <a:lnTo>
                    <a:pt x="2706671" y="2933796"/>
                  </a:lnTo>
                  <a:lnTo>
                    <a:pt x="2710815" y="2932407"/>
                  </a:lnTo>
                  <a:lnTo>
                    <a:pt x="2712573" y="2929211"/>
                  </a:lnTo>
                  <a:lnTo>
                    <a:pt x="2714473" y="2925682"/>
                  </a:lnTo>
                  <a:lnTo>
                    <a:pt x="2713368" y="2920870"/>
                  </a:lnTo>
                  <a:lnTo>
                    <a:pt x="2709838" y="2918971"/>
                  </a:lnTo>
                  <a:lnTo>
                    <a:pt x="2705116" y="2916167"/>
                  </a:lnTo>
                  <a:lnTo>
                    <a:pt x="2701586" y="2914267"/>
                  </a:lnTo>
                  <a:close/>
                </a:path>
                <a:path w="17894935" h="10099040">
                  <a:moveTo>
                    <a:pt x="9957536" y="5999550"/>
                  </a:moveTo>
                  <a:lnTo>
                    <a:pt x="9953579" y="5998652"/>
                  </a:lnTo>
                  <a:lnTo>
                    <a:pt x="9948144" y="5997517"/>
                  </a:lnTo>
                  <a:lnTo>
                    <a:pt x="9944045" y="5996952"/>
                  </a:lnTo>
                  <a:lnTo>
                    <a:pt x="9940142" y="5999628"/>
                  </a:lnTo>
                  <a:lnTo>
                    <a:pt x="9939326" y="6003225"/>
                  </a:lnTo>
                  <a:lnTo>
                    <a:pt x="9939244" y="6003584"/>
                  </a:lnTo>
                  <a:lnTo>
                    <a:pt x="9954846" y="6014186"/>
                  </a:lnTo>
                  <a:lnTo>
                    <a:pt x="9958747" y="6011510"/>
                  </a:lnTo>
                  <a:lnTo>
                    <a:pt x="9959565" y="6007913"/>
                  </a:lnTo>
                  <a:lnTo>
                    <a:pt x="9959647" y="6007553"/>
                  </a:lnTo>
                  <a:lnTo>
                    <a:pt x="9960161" y="6003826"/>
                  </a:lnTo>
                  <a:lnTo>
                    <a:pt x="9960212" y="6003454"/>
                  </a:lnTo>
                  <a:lnTo>
                    <a:pt x="9957536" y="5999550"/>
                  </a:lnTo>
                  <a:close/>
                </a:path>
                <a:path w="17894935" h="10099040">
                  <a:moveTo>
                    <a:pt x="2625215" y="2869457"/>
                  </a:moveTo>
                  <a:lnTo>
                    <a:pt x="2620737" y="2870704"/>
                  </a:lnTo>
                  <a:lnTo>
                    <a:pt x="2618503" y="2874090"/>
                  </a:lnTo>
                  <a:lnTo>
                    <a:pt x="2616603" y="2877620"/>
                  </a:lnTo>
                  <a:lnTo>
                    <a:pt x="2617850" y="2882098"/>
                  </a:lnTo>
                  <a:lnTo>
                    <a:pt x="2621237" y="2884332"/>
                  </a:lnTo>
                  <a:lnTo>
                    <a:pt x="2625959" y="2887136"/>
                  </a:lnTo>
                  <a:lnTo>
                    <a:pt x="2630299" y="2888987"/>
                  </a:lnTo>
                  <a:lnTo>
                    <a:pt x="2634443" y="2887598"/>
                  </a:lnTo>
                  <a:lnTo>
                    <a:pt x="2636200" y="2884402"/>
                  </a:lnTo>
                  <a:lnTo>
                    <a:pt x="2638101" y="2880873"/>
                  </a:lnTo>
                  <a:lnTo>
                    <a:pt x="2636854" y="2876395"/>
                  </a:lnTo>
                  <a:lnTo>
                    <a:pt x="2633467" y="2874161"/>
                  </a:lnTo>
                  <a:lnTo>
                    <a:pt x="2628745" y="2871357"/>
                  </a:lnTo>
                  <a:lnTo>
                    <a:pt x="2625215" y="2869457"/>
                  </a:lnTo>
                  <a:close/>
                </a:path>
                <a:path w="17894935" h="10099040">
                  <a:moveTo>
                    <a:pt x="14145100" y="7781093"/>
                  </a:moveTo>
                  <a:lnTo>
                    <a:pt x="14140576" y="7781529"/>
                  </a:lnTo>
                  <a:lnTo>
                    <a:pt x="14134772" y="7787734"/>
                  </a:lnTo>
                  <a:lnTo>
                    <a:pt x="14135208" y="7792262"/>
                  </a:lnTo>
                  <a:lnTo>
                    <a:pt x="14142271" y="7798825"/>
                  </a:lnTo>
                  <a:lnTo>
                    <a:pt x="14143130" y="7799586"/>
                  </a:lnTo>
                  <a:lnTo>
                    <a:pt x="14147137" y="7801295"/>
                  </a:lnTo>
                  <a:lnTo>
                    <a:pt x="14150519" y="7800764"/>
                  </a:lnTo>
                  <a:lnTo>
                    <a:pt x="14152802" y="7798188"/>
                  </a:lnTo>
                  <a:lnTo>
                    <a:pt x="14155704" y="7795085"/>
                  </a:lnTo>
                  <a:lnTo>
                    <a:pt x="14155267" y="7790558"/>
                  </a:lnTo>
                  <a:lnTo>
                    <a:pt x="14145100" y="7781093"/>
                  </a:lnTo>
                  <a:close/>
                </a:path>
                <a:path w="17894935" h="10099040">
                  <a:moveTo>
                    <a:pt x="2549128" y="2823980"/>
                  </a:moveTo>
                  <a:lnTo>
                    <a:pt x="2544650" y="2825227"/>
                  </a:lnTo>
                  <a:lnTo>
                    <a:pt x="2542416" y="2828614"/>
                  </a:lnTo>
                  <a:lnTo>
                    <a:pt x="2540516" y="2832143"/>
                  </a:lnTo>
                  <a:lnTo>
                    <a:pt x="2541763" y="2836621"/>
                  </a:lnTo>
                  <a:lnTo>
                    <a:pt x="2545150" y="2838855"/>
                  </a:lnTo>
                  <a:lnTo>
                    <a:pt x="2549872" y="2841659"/>
                  </a:lnTo>
                  <a:lnTo>
                    <a:pt x="2554212" y="2843510"/>
                  </a:lnTo>
                  <a:lnTo>
                    <a:pt x="2558356" y="2842121"/>
                  </a:lnTo>
                  <a:lnTo>
                    <a:pt x="2560113" y="2838925"/>
                  </a:lnTo>
                  <a:lnTo>
                    <a:pt x="2562014" y="2835395"/>
                  </a:lnTo>
                  <a:lnTo>
                    <a:pt x="2560768" y="2830918"/>
                  </a:lnTo>
                  <a:lnTo>
                    <a:pt x="2557380" y="2828684"/>
                  </a:lnTo>
                  <a:lnTo>
                    <a:pt x="2552657" y="2825880"/>
                  </a:lnTo>
                  <a:lnTo>
                    <a:pt x="2549128" y="2823980"/>
                  </a:lnTo>
                  <a:close/>
                </a:path>
                <a:path w="17894935" h="10099040">
                  <a:moveTo>
                    <a:pt x="10045011" y="6015557"/>
                  </a:moveTo>
                  <a:lnTo>
                    <a:pt x="10040911" y="6014992"/>
                  </a:lnTo>
                  <a:lnTo>
                    <a:pt x="10035477" y="6013858"/>
                  </a:lnTo>
                  <a:lnTo>
                    <a:pt x="10031043" y="6013150"/>
                  </a:lnTo>
                  <a:lnTo>
                    <a:pt x="10027142" y="6015826"/>
                  </a:lnTo>
                  <a:lnTo>
                    <a:pt x="10026576" y="6019925"/>
                  </a:lnTo>
                  <a:lnTo>
                    <a:pt x="10025819" y="6023549"/>
                  </a:lnTo>
                  <a:lnTo>
                    <a:pt x="10027968" y="6026832"/>
                  </a:lnTo>
                  <a:lnTo>
                    <a:pt x="10032643" y="6028827"/>
                  </a:lnTo>
                  <a:lnTo>
                    <a:pt x="10038077" y="6029961"/>
                  </a:lnTo>
                  <a:lnTo>
                    <a:pt x="10042509" y="6030668"/>
                  </a:lnTo>
                  <a:lnTo>
                    <a:pt x="10046272" y="6028327"/>
                  </a:lnTo>
                  <a:lnTo>
                    <a:pt x="10047686" y="6019461"/>
                  </a:lnTo>
                  <a:lnTo>
                    <a:pt x="10045011" y="6015557"/>
                  </a:lnTo>
                  <a:close/>
                </a:path>
                <a:path w="17894935" h="10099040">
                  <a:moveTo>
                    <a:pt x="2473325" y="2777835"/>
                  </a:moveTo>
                  <a:lnTo>
                    <a:pt x="2468848" y="2779082"/>
                  </a:lnTo>
                  <a:lnTo>
                    <a:pt x="2464380" y="2785857"/>
                  </a:lnTo>
                  <a:lnTo>
                    <a:pt x="2465627" y="2790334"/>
                  </a:lnTo>
                  <a:lnTo>
                    <a:pt x="2469014" y="2792568"/>
                  </a:lnTo>
                  <a:lnTo>
                    <a:pt x="2473737" y="2795372"/>
                  </a:lnTo>
                  <a:lnTo>
                    <a:pt x="2474738" y="2795799"/>
                  </a:lnTo>
                  <a:lnTo>
                    <a:pt x="2474596" y="2796133"/>
                  </a:lnTo>
                  <a:lnTo>
                    <a:pt x="2477934" y="2797557"/>
                  </a:lnTo>
                  <a:lnTo>
                    <a:pt x="2482078" y="2796168"/>
                  </a:lnTo>
                  <a:lnTo>
                    <a:pt x="2483308" y="2793931"/>
                  </a:lnTo>
                  <a:lnTo>
                    <a:pt x="2483835" y="2792972"/>
                  </a:lnTo>
                  <a:lnTo>
                    <a:pt x="2486069" y="2789585"/>
                  </a:lnTo>
                  <a:lnTo>
                    <a:pt x="2484823" y="2785107"/>
                  </a:lnTo>
                  <a:lnTo>
                    <a:pt x="2481436" y="2782873"/>
                  </a:lnTo>
                  <a:lnTo>
                    <a:pt x="2476713" y="2780070"/>
                  </a:lnTo>
                  <a:lnTo>
                    <a:pt x="2473325" y="2777835"/>
                  </a:lnTo>
                  <a:close/>
                </a:path>
                <a:path w="17894935" h="10099040">
                  <a:moveTo>
                    <a:pt x="14079236" y="7721825"/>
                  </a:moveTo>
                  <a:lnTo>
                    <a:pt x="14074712" y="7722263"/>
                  </a:lnTo>
                  <a:lnTo>
                    <a:pt x="14068908" y="7728468"/>
                  </a:lnTo>
                  <a:lnTo>
                    <a:pt x="14069343" y="7732993"/>
                  </a:lnTo>
                  <a:lnTo>
                    <a:pt x="14076407" y="7739558"/>
                  </a:lnTo>
                  <a:lnTo>
                    <a:pt x="14077268" y="7740321"/>
                  </a:lnTo>
                  <a:lnTo>
                    <a:pt x="14081272" y="7742029"/>
                  </a:lnTo>
                  <a:lnTo>
                    <a:pt x="14084655" y="7741499"/>
                  </a:lnTo>
                  <a:lnTo>
                    <a:pt x="14086938" y="7738922"/>
                  </a:lnTo>
                  <a:lnTo>
                    <a:pt x="14089840" y="7735819"/>
                  </a:lnTo>
                  <a:lnTo>
                    <a:pt x="14089403" y="7731293"/>
                  </a:lnTo>
                  <a:lnTo>
                    <a:pt x="14079236" y="7721825"/>
                  </a:lnTo>
                  <a:close/>
                </a:path>
                <a:path w="17894935" h="10099040">
                  <a:moveTo>
                    <a:pt x="10131768" y="6030470"/>
                  </a:moveTo>
                  <a:lnTo>
                    <a:pt x="10127669" y="6029904"/>
                  </a:lnTo>
                  <a:lnTo>
                    <a:pt x="10122568" y="6028912"/>
                  </a:lnTo>
                  <a:lnTo>
                    <a:pt x="10118468" y="6028347"/>
                  </a:lnTo>
                  <a:lnTo>
                    <a:pt x="10114567" y="6031023"/>
                  </a:lnTo>
                  <a:lnTo>
                    <a:pt x="10114002" y="6035123"/>
                  </a:lnTo>
                  <a:lnTo>
                    <a:pt x="10113321" y="6038384"/>
                  </a:lnTo>
                  <a:lnTo>
                    <a:pt x="10113246" y="6038746"/>
                  </a:lnTo>
                  <a:lnTo>
                    <a:pt x="10115394" y="6042030"/>
                  </a:lnTo>
                  <a:lnTo>
                    <a:pt x="10118398" y="6043311"/>
                  </a:lnTo>
                  <a:lnTo>
                    <a:pt x="10118209" y="6042836"/>
                  </a:lnTo>
                  <a:lnTo>
                    <a:pt x="10119877" y="6043547"/>
                  </a:lnTo>
                  <a:lnTo>
                    <a:pt x="10125310" y="6044681"/>
                  </a:lnTo>
                  <a:lnTo>
                    <a:pt x="10129409" y="6045246"/>
                  </a:lnTo>
                  <a:lnTo>
                    <a:pt x="10133314" y="6042572"/>
                  </a:lnTo>
                  <a:lnTo>
                    <a:pt x="10134443" y="6034372"/>
                  </a:lnTo>
                  <a:lnTo>
                    <a:pt x="10131768" y="6030470"/>
                  </a:lnTo>
                  <a:close/>
                </a:path>
                <a:path w="17894935" h="10099040">
                  <a:moveTo>
                    <a:pt x="2398142" y="2731165"/>
                  </a:moveTo>
                  <a:lnTo>
                    <a:pt x="2393665" y="2732412"/>
                  </a:lnTo>
                  <a:lnTo>
                    <a:pt x="2391430" y="2735800"/>
                  </a:lnTo>
                  <a:lnTo>
                    <a:pt x="2389054" y="2739521"/>
                  </a:lnTo>
                  <a:lnTo>
                    <a:pt x="2390301" y="2743998"/>
                  </a:lnTo>
                  <a:lnTo>
                    <a:pt x="2393688" y="2746232"/>
                  </a:lnTo>
                  <a:lnTo>
                    <a:pt x="2398411" y="2749036"/>
                  </a:lnTo>
                  <a:lnTo>
                    <a:pt x="2399412" y="2749463"/>
                  </a:lnTo>
                  <a:lnTo>
                    <a:pt x="2399604" y="2749939"/>
                  </a:lnTo>
                  <a:lnTo>
                    <a:pt x="2402942" y="2751363"/>
                  </a:lnTo>
                  <a:lnTo>
                    <a:pt x="2406751" y="2749832"/>
                  </a:lnTo>
                  <a:lnTo>
                    <a:pt x="2408843" y="2746778"/>
                  </a:lnTo>
                  <a:lnTo>
                    <a:pt x="2411219" y="2743057"/>
                  </a:lnTo>
                  <a:lnTo>
                    <a:pt x="2409973" y="2738579"/>
                  </a:lnTo>
                  <a:lnTo>
                    <a:pt x="2406586" y="2736345"/>
                  </a:lnTo>
                  <a:lnTo>
                    <a:pt x="2401864" y="2733541"/>
                  </a:lnTo>
                  <a:lnTo>
                    <a:pt x="2398142" y="2731165"/>
                  </a:lnTo>
                  <a:close/>
                </a:path>
                <a:path w="17894935" h="10099040">
                  <a:moveTo>
                    <a:pt x="2322767" y="2684020"/>
                  </a:moveTo>
                  <a:lnTo>
                    <a:pt x="2318290" y="2685266"/>
                  </a:lnTo>
                  <a:lnTo>
                    <a:pt x="2316056" y="2688654"/>
                  </a:lnTo>
                  <a:lnTo>
                    <a:pt x="2313679" y="2692374"/>
                  </a:lnTo>
                  <a:lnTo>
                    <a:pt x="2314925" y="2696853"/>
                  </a:lnTo>
                  <a:lnTo>
                    <a:pt x="2318313" y="2699086"/>
                  </a:lnTo>
                  <a:lnTo>
                    <a:pt x="2323036" y="2701889"/>
                  </a:lnTo>
                  <a:lnTo>
                    <a:pt x="2327709" y="2703883"/>
                  </a:lnTo>
                  <a:lnTo>
                    <a:pt x="2331377" y="2702685"/>
                  </a:lnTo>
                  <a:lnTo>
                    <a:pt x="2333468" y="2699632"/>
                  </a:lnTo>
                  <a:lnTo>
                    <a:pt x="2335845" y="2695911"/>
                  </a:lnTo>
                  <a:lnTo>
                    <a:pt x="2334598" y="2691433"/>
                  </a:lnTo>
                  <a:lnTo>
                    <a:pt x="2331211" y="2689199"/>
                  </a:lnTo>
                  <a:lnTo>
                    <a:pt x="2326488" y="2686396"/>
                  </a:lnTo>
                  <a:lnTo>
                    <a:pt x="2322767" y="2684020"/>
                  </a:lnTo>
                  <a:close/>
                </a:path>
                <a:path w="17894935" h="10099040">
                  <a:moveTo>
                    <a:pt x="10219478" y="6044999"/>
                  </a:moveTo>
                  <a:lnTo>
                    <a:pt x="10205701" y="6043068"/>
                  </a:lnTo>
                  <a:lnTo>
                    <a:pt x="10201800" y="6045744"/>
                  </a:lnTo>
                  <a:lnTo>
                    <a:pt x="10201235" y="6049843"/>
                  </a:lnTo>
                  <a:lnTo>
                    <a:pt x="10200479" y="6053466"/>
                  </a:lnTo>
                  <a:lnTo>
                    <a:pt x="10202627" y="6056750"/>
                  </a:lnTo>
                  <a:lnTo>
                    <a:pt x="10205631" y="6058031"/>
                  </a:lnTo>
                  <a:lnTo>
                    <a:pt x="10206108" y="6057840"/>
                  </a:lnTo>
                  <a:lnTo>
                    <a:pt x="10207778" y="6058552"/>
                  </a:lnTo>
                  <a:lnTo>
                    <a:pt x="10213020" y="6059210"/>
                  </a:lnTo>
                  <a:lnTo>
                    <a:pt x="10217120" y="6059776"/>
                  </a:lnTo>
                  <a:lnTo>
                    <a:pt x="10221024" y="6057101"/>
                  </a:lnTo>
                  <a:lnTo>
                    <a:pt x="10222153" y="6048902"/>
                  </a:lnTo>
                  <a:lnTo>
                    <a:pt x="10219478" y="6044999"/>
                  </a:lnTo>
                  <a:close/>
                </a:path>
                <a:path w="17894935" h="10099040">
                  <a:moveTo>
                    <a:pt x="14013706" y="7662702"/>
                  </a:moveTo>
                  <a:lnTo>
                    <a:pt x="14008989" y="7662663"/>
                  </a:lnTo>
                  <a:lnTo>
                    <a:pt x="14006087" y="7665765"/>
                  </a:lnTo>
                  <a:lnTo>
                    <a:pt x="14003662" y="7668676"/>
                  </a:lnTo>
                  <a:lnTo>
                    <a:pt x="14003621" y="7673394"/>
                  </a:lnTo>
                  <a:lnTo>
                    <a:pt x="14010686" y="7679958"/>
                  </a:lnTo>
                  <a:lnTo>
                    <a:pt x="14011210" y="7680576"/>
                  </a:lnTo>
                  <a:lnTo>
                    <a:pt x="14015551" y="7682428"/>
                  </a:lnTo>
                  <a:lnTo>
                    <a:pt x="14018932" y="7681898"/>
                  </a:lnTo>
                  <a:lnTo>
                    <a:pt x="14021216" y="7679320"/>
                  </a:lnTo>
                  <a:lnTo>
                    <a:pt x="14023641" y="7676410"/>
                  </a:lnTo>
                  <a:lnTo>
                    <a:pt x="14023681" y="7671691"/>
                  </a:lnTo>
                  <a:lnTo>
                    <a:pt x="14016616" y="7665127"/>
                  </a:lnTo>
                  <a:lnTo>
                    <a:pt x="14013706" y="7662702"/>
                  </a:lnTo>
                  <a:close/>
                </a:path>
                <a:path w="17894935" h="10099040">
                  <a:moveTo>
                    <a:pt x="2248345" y="2636490"/>
                  </a:moveTo>
                  <a:lnTo>
                    <a:pt x="2243533" y="2637594"/>
                  </a:lnTo>
                  <a:lnTo>
                    <a:pt x="2239065" y="2644369"/>
                  </a:lnTo>
                  <a:lnTo>
                    <a:pt x="2240170" y="2649181"/>
                  </a:lnTo>
                  <a:lnTo>
                    <a:pt x="2243557" y="2651415"/>
                  </a:lnTo>
                  <a:lnTo>
                    <a:pt x="2248280" y="2654218"/>
                  </a:lnTo>
                  <a:lnTo>
                    <a:pt x="2252953" y="2656212"/>
                  </a:lnTo>
                  <a:lnTo>
                    <a:pt x="2256621" y="2655014"/>
                  </a:lnTo>
                  <a:lnTo>
                    <a:pt x="2258712" y="2651961"/>
                  </a:lnTo>
                  <a:lnTo>
                    <a:pt x="2260946" y="2648573"/>
                  </a:lnTo>
                  <a:lnTo>
                    <a:pt x="2259842" y="2643762"/>
                  </a:lnTo>
                  <a:lnTo>
                    <a:pt x="2256454" y="2641528"/>
                  </a:lnTo>
                  <a:lnTo>
                    <a:pt x="2251732" y="2638724"/>
                  </a:lnTo>
                  <a:lnTo>
                    <a:pt x="2248345" y="2636490"/>
                  </a:lnTo>
                  <a:close/>
                </a:path>
                <a:path w="17894935" h="10099040">
                  <a:moveTo>
                    <a:pt x="10306997" y="6059051"/>
                  </a:moveTo>
                  <a:lnTo>
                    <a:pt x="10302898" y="6058487"/>
                  </a:lnTo>
                  <a:lnTo>
                    <a:pt x="10297654" y="6057828"/>
                  </a:lnTo>
                  <a:lnTo>
                    <a:pt x="10293555" y="6057263"/>
                  </a:lnTo>
                  <a:lnTo>
                    <a:pt x="10289652" y="6059939"/>
                  </a:lnTo>
                  <a:lnTo>
                    <a:pt x="10289088" y="6064038"/>
                  </a:lnTo>
                  <a:lnTo>
                    <a:pt x="10288331" y="6067662"/>
                  </a:lnTo>
                  <a:lnTo>
                    <a:pt x="10290480" y="6070945"/>
                  </a:lnTo>
                  <a:lnTo>
                    <a:pt x="10293484" y="6072227"/>
                  </a:lnTo>
                  <a:lnTo>
                    <a:pt x="10293626" y="6071893"/>
                  </a:lnTo>
                  <a:lnTo>
                    <a:pt x="10295298" y="6072606"/>
                  </a:lnTo>
                  <a:lnTo>
                    <a:pt x="10300538" y="6073263"/>
                  </a:lnTo>
                  <a:lnTo>
                    <a:pt x="10304638" y="6073828"/>
                  </a:lnTo>
                  <a:lnTo>
                    <a:pt x="10308542" y="6071153"/>
                  </a:lnTo>
                  <a:lnTo>
                    <a:pt x="10309671" y="6062955"/>
                  </a:lnTo>
                  <a:lnTo>
                    <a:pt x="10306997" y="6059051"/>
                  </a:lnTo>
                  <a:close/>
                </a:path>
                <a:path w="17894935" h="10099040">
                  <a:moveTo>
                    <a:pt x="2173540" y="2588009"/>
                  </a:moveTo>
                  <a:lnTo>
                    <a:pt x="2168728" y="2589113"/>
                  </a:lnTo>
                  <a:lnTo>
                    <a:pt x="2164463" y="2595580"/>
                  </a:lnTo>
                  <a:lnTo>
                    <a:pt x="2164260" y="2595888"/>
                  </a:lnTo>
                  <a:lnTo>
                    <a:pt x="2165364" y="2600699"/>
                  </a:lnTo>
                  <a:lnTo>
                    <a:pt x="2168751" y="2602933"/>
                  </a:lnTo>
                  <a:lnTo>
                    <a:pt x="2173332" y="2606071"/>
                  </a:lnTo>
                  <a:lnTo>
                    <a:pt x="2178005" y="2608064"/>
                  </a:lnTo>
                  <a:lnTo>
                    <a:pt x="2181673" y="2606866"/>
                  </a:lnTo>
                  <a:lnTo>
                    <a:pt x="2183555" y="2604119"/>
                  </a:lnTo>
                  <a:lnTo>
                    <a:pt x="2185998" y="2600426"/>
                  </a:lnTo>
                  <a:lnTo>
                    <a:pt x="2184894" y="2595614"/>
                  </a:lnTo>
                  <a:lnTo>
                    <a:pt x="2181507" y="2593380"/>
                  </a:lnTo>
                  <a:lnTo>
                    <a:pt x="2176927" y="2590243"/>
                  </a:lnTo>
                  <a:lnTo>
                    <a:pt x="2173540" y="2588009"/>
                  </a:lnTo>
                  <a:close/>
                </a:path>
                <a:path w="17894935" h="10099040">
                  <a:moveTo>
                    <a:pt x="13948126" y="7602767"/>
                  </a:moveTo>
                  <a:lnTo>
                    <a:pt x="13943408" y="7602728"/>
                  </a:lnTo>
                  <a:lnTo>
                    <a:pt x="13940506" y="7605830"/>
                  </a:lnTo>
                  <a:lnTo>
                    <a:pt x="13938080" y="7608741"/>
                  </a:lnTo>
                  <a:lnTo>
                    <a:pt x="13938041" y="7613458"/>
                  </a:lnTo>
                  <a:lnTo>
                    <a:pt x="13945106" y="7620024"/>
                  </a:lnTo>
                  <a:lnTo>
                    <a:pt x="13945631" y="7620642"/>
                  </a:lnTo>
                  <a:lnTo>
                    <a:pt x="13949970" y="7622493"/>
                  </a:lnTo>
                  <a:lnTo>
                    <a:pt x="13953496" y="7621630"/>
                  </a:lnTo>
                  <a:lnTo>
                    <a:pt x="13955637" y="7619387"/>
                  </a:lnTo>
                  <a:lnTo>
                    <a:pt x="13958062" y="7616476"/>
                  </a:lnTo>
                  <a:lnTo>
                    <a:pt x="13958102" y="7611757"/>
                  </a:lnTo>
                  <a:lnTo>
                    <a:pt x="13951037" y="7605193"/>
                  </a:lnTo>
                  <a:lnTo>
                    <a:pt x="13948126" y="7602767"/>
                  </a:lnTo>
                  <a:close/>
                </a:path>
                <a:path w="17894935" h="10099040">
                  <a:moveTo>
                    <a:pt x="2099353" y="2539002"/>
                  </a:moveTo>
                  <a:lnTo>
                    <a:pt x="2094542" y="2540107"/>
                  </a:lnTo>
                  <a:lnTo>
                    <a:pt x="2090277" y="2546573"/>
                  </a:lnTo>
                  <a:lnTo>
                    <a:pt x="2090073" y="2546882"/>
                  </a:lnTo>
                  <a:lnTo>
                    <a:pt x="2091178" y="2551693"/>
                  </a:lnTo>
                  <a:lnTo>
                    <a:pt x="2094565" y="2553926"/>
                  </a:lnTo>
                  <a:lnTo>
                    <a:pt x="2099145" y="2557064"/>
                  </a:lnTo>
                  <a:lnTo>
                    <a:pt x="2103485" y="2558915"/>
                  </a:lnTo>
                  <a:lnTo>
                    <a:pt x="2107486" y="2557860"/>
                  </a:lnTo>
                  <a:lnTo>
                    <a:pt x="2109368" y="2555113"/>
                  </a:lnTo>
                  <a:lnTo>
                    <a:pt x="2111812" y="2551419"/>
                  </a:lnTo>
                  <a:lnTo>
                    <a:pt x="2110708" y="2546608"/>
                  </a:lnTo>
                  <a:lnTo>
                    <a:pt x="2107320" y="2544374"/>
                  </a:lnTo>
                  <a:lnTo>
                    <a:pt x="2102740" y="2541236"/>
                  </a:lnTo>
                  <a:lnTo>
                    <a:pt x="2099353" y="2539002"/>
                  </a:lnTo>
                  <a:close/>
                </a:path>
                <a:path w="17894935" h="10099040">
                  <a:moveTo>
                    <a:pt x="10394323" y="6072628"/>
                  </a:moveTo>
                  <a:lnTo>
                    <a:pt x="10390225" y="6072063"/>
                  </a:lnTo>
                  <a:lnTo>
                    <a:pt x="10384980" y="6071405"/>
                  </a:lnTo>
                  <a:lnTo>
                    <a:pt x="10380882" y="6070840"/>
                  </a:lnTo>
                  <a:lnTo>
                    <a:pt x="10376979" y="6073516"/>
                  </a:lnTo>
                  <a:lnTo>
                    <a:pt x="10376414" y="6077615"/>
                  </a:lnTo>
                  <a:lnTo>
                    <a:pt x="10375869" y="6080539"/>
                  </a:lnTo>
                  <a:lnTo>
                    <a:pt x="10375800" y="6080904"/>
                  </a:lnTo>
                  <a:lnTo>
                    <a:pt x="10377951" y="6084189"/>
                  </a:lnTo>
                  <a:lnTo>
                    <a:pt x="10382623" y="6086182"/>
                  </a:lnTo>
                  <a:lnTo>
                    <a:pt x="10387867" y="6086841"/>
                  </a:lnTo>
                  <a:lnTo>
                    <a:pt x="10391966" y="6087405"/>
                  </a:lnTo>
                  <a:lnTo>
                    <a:pt x="10395869" y="6084730"/>
                  </a:lnTo>
                  <a:lnTo>
                    <a:pt x="10396998" y="6076531"/>
                  </a:lnTo>
                  <a:lnTo>
                    <a:pt x="10394323" y="6072628"/>
                  </a:lnTo>
                  <a:close/>
                </a:path>
                <a:path w="17894935" h="10099040">
                  <a:moveTo>
                    <a:pt x="2025833" y="2490281"/>
                  </a:moveTo>
                  <a:lnTo>
                    <a:pt x="2021165" y="2491051"/>
                  </a:lnTo>
                  <a:lnTo>
                    <a:pt x="2018931" y="2494438"/>
                  </a:lnTo>
                  <a:lnTo>
                    <a:pt x="2016363" y="2497683"/>
                  </a:lnTo>
                  <a:lnTo>
                    <a:pt x="2017467" y="2502495"/>
                  </a:lnTo>
                  <a:lnTo>
                    <a:pt x="2020854" y="2504728"/>
                  </a:lnTo>
                  <a:lnTo>
                    <a:pt x="2025435" y="2507866"/>
                  </a:lnTo>
                  <a:lnTo>
                    <a:pt x="2026770" y="2508435"/>
                  </a:lnTo>
                  <a:lnTo>
                    <a:pt x="2026627" y="2508769"/>
                  </a:lnTo>
                  <a:lnTo>
                    <a:pt x="2029632" y="2510051"/>
                  </a:lnTo>
                  <a:lnTo>
                    <a:pt x="2033633" y="2508995"/>
                  </a:lnTo>
                  <a:lnTo>
                    <a:pt x="2035725" y="2505942"/>
                  </a:lnTo>
                  <a:lnTo>
                    <a:pt x="2038293" y="2502697"/>
                  </a:lnTo>
                  <a:lnTo>
                    <a:pt x="2037188" y="2497886"/>
                  </a:lnTo>
                  <a:lnTo>
                    <a:pt x="2033801" y="2495652"/>
                  </a:lnTo>
                  <a:lnTo>
                    <a:pt x="2029221" y="2492515"/>
                  </a:lnTo>
                  <a:lnTo>
                    <a:pt x="2025833" y="2490281"/>
                  </a:lnTo>
                  <a:close/>
                </a:path>
                <a:path w="17894935" h="10099040">
                  <a:moveTo>
                    <a:pt x="13882880" y="7542976"/>
                  </a:moveTo>
                  <a:lnTo>
                    <a:pt x="13878163" y="7542936"/>
                  </a:lnTo>
                  <a:lnTo>
                    <a:pt x="13875261" y="7546038"/>
                  </a:lnTo>
                  <a:lnTo>
                    <a:pt x="13872835" y="7548949"/>
                  </a:lnTo>
                  <a:lnTo>
                    <a:pt x="13872796" y="7553667"/>
                  </a:lnTo>
                  <a:lnTo>
                    <a:pt x="13879860" y="7560232"/>
                  </a:lnTo>
                  <a:lnTo>
                    <a:pt x="13880386" y="7560851"/>
                  </a:lnTo>
                  <a:lnTo>
                    <a:pt x="13884724" y="7562702"/>
                  </a:lnTo>
                  <a:lnTo>
                    <a:pt x="13888251" y="7561838"/>
                  </a:lnTo>
                  <a:lnTo>
                    <a:pt x="13890392" y="7559594"/>
                  </a:lnTo>
                  <a:lnTo>
                    <a:pt x="13892816" y="7556683"/>
                  </a:lnTo>
                  <a:lnTo>
                    <a:pt x="13892857" y="7551966"/>
                  </a:lnTo>
                  <a:lnTo>
                    <a:pt x="13885792" y="7545401"/>
                  </a:lnTo>
                  <a:lnTo>
                    <a:pt x="13882880" y="7542976"/>
                  </a:lnTo>
                  <a:close/>
                </a:path>
                <a:path w="17894935" h="10099040">
                  <a:moveTo>
                    <a:pt x="10482077" y="6085204"/>
                  </a:moveTo>
                  <a:lnTo>
                    <a:pt x="10477977" y="6084638"/>
                  </a:lnTo>
                  <a:lnTo>
                    <a:pt x="10472737" y="6083981"/>
                  </a:lnTo>
                  <a:lnTo>
                    <a:pt x="10468637" y="6083415"/>
                  </a:lnTo>
                  <a:lnTo>
                    <a:pt x="10464733" y="6086090"/>
                  </a:lnTo>
                  <a:lnTo>
                    <a:pt x="10464168" y="6090190"/>
                  </a:lnTo>
                  <a:lnTo>
                    <a:pt x="10463920" y="6093240"/>
                  </a:lnTo>
                  <a:lnTo>
                    <a:pt x="10463888" y="6093621"/>
                  </a:lnTo>
                  <a:lnTo>
                    <a:pt x="10465704" y="6096764"/>
                  </a:lnTo>
                  <a:lnTo>
                    <a:pt x="10470377" y="6098757"/>
                  </a:lnTo>
                  <a:lnTo>
                    <a:pt x="10475621" y="6099416"/>
                  </a:lnTo>
                  <a:lnTo>
                    <a:pt x="10479720" y="6099980"/>
                  </a:lnTo>
                  <a:lnTo>
                    <a:pt x="10483623" y="6097305"/>
                  </a:lnTo>
                  <a:lnTo>
                    <a:pt x="10484752" y="6089106"/>
                  </a:lnTo>
                  <a:lnTo>
                    <a:pt x="10482077" y="6085204"/>
                  </a:lnTo>
                  <a:close/>
                </a:path>
                <a:path w="17894935" h="10099040">
                  <a:moveTo>
                    <a:pt x="1952551" y="2440081"/>
                  </a:moveTo>
                  <a:lnTo>
                    <a:pt x="1947881" y="2440851"/>
                  </a:lnTo>
                  <a:lnTo>
                    <a:pt x="1943413" y="2447626"/>
                  </a:lnTo>
                  <a:lnTo>
                    <a:pt x="1944184" y="2452295"/>
                  </a:lnTo>
                  <a:lnTo>
                    <a:pt x="1947571" y="2454529"/>
                  </a:lnTo>
                  <a:lnTo>
                    <a:pt x="1952151" y="2457666"/>
                  </a:lnTo>
                  <a:lnTo>
                    <a:pt x="1953487" y="2458236"/>
                  </a:lnTo>
                  <a:lnTo>
                    <a:pt x="1953344" y="2458570"/>
                  </a:lnTo>
                  <a:lnTo>
                    <a:pt x="1956349" y="2459852"/>
                  </a:lnTo>
                  <a:lnTo>
                    <a:pt x="1960350" y="2458796"/>
                  </a:lnTo>
                  <a:lnTo>
                    <a:pt x="1962441" y="2455743"/>
                  </a:lnTo>
                  <a:lnTo>
                    <a:pt x="1964676" y="2452355"/>
                  </a:lnTo>
                  <a:lnTo>
                    <a:pt x="1963905" y="2447686"/>
                  </a:lnTo>
                  <a:lnTo>
                    <a:pt x="1960518" y="2445452"/>
                  </a:lnTo>
                  <a:lnTo>
                    <a:pt x="1955938" y="2442315"/>
                  </a:lnTo>
                  <a:lnTo>
                    <a:pt x="1952551" y="2440081"/>
                  </a:lnTo>
                  <a:close/>
                </a:path>
                <a:path w="17894935" h="10099040">
                  <a:moveTo>
                    <a:pt x="13817778" y="7482850"/>
                  </a:moveTo>
                  <a:lnTo>
                    <a:pt x="13813059" y="7482810"/>
                  </a:lnTo>
                  <a:lnTo>
                    <a:pt x="13810158" y="7485913"/>
                  </a:lnTo>
                  <a:lnTo>
                    <a:pt x="13807399" y="7488681"/>
                  </a:lnTo>
                  <a:lnTo>
                    <a:pt x="13807358" y="7493399"/>
                  </a:lnTo>
                  <a:lnTo>
                    <a:pt x="13814422" y="7499964"/>
                  </a:lnTo>
                  <a:lnTo>
                    <a:pt x="13814948" y="7500583"/>
                  </a:lnTo>
                  <a:lnTo>
                    <a:pt x="13816617" y="7501295"/>
                  </a:lnTo>
                  <a:lnTo>
                    <a:pt x="13816475" y="7501628"/>
                  </a:lnTo>
                  <a:lnTo>
                    <a:pt x="13819146" y="7502767"/>
                  </a:lnTo>
                  <a:lnTo>
                    <a:pt x="13822670" y="7501904"/>
                  </a:lnTo>
                  <a:lnTo>
                    <a:pt x="13824812" y="7499660"/>
                  </a:lnTo>
                  <a:lnTo>
                    <a:pt x="13827571" y="7496892"/>
                  </a:lnTo>
                  <a:lnTo>
                    <a:pt x="13827610" y="7492174"/>
                  </a:lnTo>
                  <a:lnTo>
                    <a:pt x="13820546" y="7485609"/>
                  </a:lnTo>
                  <a:lnTo>
                    <a:pt x="13817778" y="7482850"/>
                  </a:lnTo>
                  <a:close/>
                </a:path>
                <a:path w="17894935" h="10099040">
                  <a:moveTo>
                    <a:pt x="10569641" y="6097303"/>
                  </a:moveTo>
                  <a:lnTo>
                    <a:pt x="10565542" y="6096738"/>
                  </a:lnTo>
                  <a:lnTo>
                    <a:pt x="10560298" y="6096079"/>
                  </a:lnTo>
                  <a:lnTo>
                    <a:pt x="10556199" y="6095514"/>
                  </a:lnTo>
                  <a:lnTo>
                    <a:pt x="10552629" y="6098332"/>
                  </a:lnTo>
                  <a:lnTo>
                    <a:pt x="10552065" y="6102431"/>
                  </a:lnTo>
                  <a:lnTo>
                    <a:pt x="10551784" y="6105863"/>
                  </a:lnTo>
                  <a:lnTo>
                    <a:pt x="10553600" y="6109005"/>
                  </a:lnTo>
                  <a:lnTo>
                    <a:pt x="10556605" y="6110287"/>
                  </a:lnTo>
                  <a:lnTo>
                    <a:pt x="10556413" y="6109810"/>
                  </a:lnTo>
                  <a:lnTo>
                    <a:pt x="10558416" y="6110664"/>
                  </a:lnTo>
                  <a:lnTo>
                    <a:pt x="10563660" y="6111323"/>
                  </a:lnTo>
                  <a:lnTo>
                    <a:pt x="10567759" y="6111888"/>
                  </a:lnTo>
                  <a:lnTo>
                    <a:pt x="10571329" y="6109071"/>
                  </a:lnTo>
                  <a:lnTo>
                    <a:pt x="10572407" y="6101244"/>
                  </a:lnTo>
                  <a:lnTo>
                    <a:pt x="10572458" y="6100872"/>
                  </a:lnTo>
                  <a:lnTo>
                    <a:pt x="10569641" y="6097303"/>
                  </a:lnTo>
                  <a:close/>
                </a:path>
                <a:path w="17894935" h="10099040">
                  <a:moveTo>
                    <a:pt x="1879695" y="2388880"/>
                  </a:moveTo>
                  <a:lnTo>
                    <a:pt x="1875026" y="2389650"/>
                  </a:lnTo>
                  <a:lnTo>
                    <a:pt x="1872792" y="2393038"/>
                  </a:lnTo>
                  <a:lnTo>
                    <a:pt x="1870415" y="2396759"/>
                  </a:lnTo>
                  <a:lnTo>
                    <a:pt x="1871185" y="2401427"/>
                  </a:lnTo>
                  <a:lnTo>
                    <a:pt x="1874572" y="2403661"/>
                  </a:lnTo>
                  <a:lnTo>
                    <a:pt x="1879153" y="2406799"/>
                  </a:lnTo>
                  <a:lnTo>
                    <a:pt x="1883826" y="2408793"/>
                  </a:lnTo>
                  <a:lnTo>
                    <a:pt x="1887685" y="2408071"/>
                  </a:lnTo>
                  <a:lnTo>
                    <a:pt x="1889777" y="2405018"/>
                  </a:lnTo>
                  <a:lnTo>
                    <a:pt x="1892153" y="2401297"/>
                  </a:lnTo>
                  <a:lnTo>
                    <a:pt x="1891383" y="2396628"/>
                  </a:lnTo>
                  <a:lnTo>
                    <a:pt x="1887996" y="2394394"/>
                  </a:lnTo>
                  <a:lnTo>
                    <a:pt x="1883416" y="2391257"/>
                  </a:lnTo>
                  <a:lnTo>
                    <a:pt x="1879695" y="2388880"/>
                  </a:lnTo>
                  <a:close/>
                </a:path>
                <a:path w="17894935" h="10099040">
                  <a:moveTo>
                    <a:pt x="1807648" y="2337630"/>
                  </a:moveTo>
                  <a:lnTo>
                    <a:pt x="1802646" y="2338258"/>
                  </a:lnTo>
                  <a:lnTo>
                    <a:pt x="1798178" y="2345033"/>
                  </a:lnTo>
                  <a:lnTo>
                    <a:pt x="1798805" y="2350035"/>
                  </a:lnTo>
                  <a:lnTo>
                    <a:pt x="1802192" y="2352269"/>
                  </a:lnTo>
                  <a:lnTo>
                    <a:pt x="1806773" y="2355407"/>
                  </a:lnTo>
                  <a:lnTo>
                    <a:pt x="1811447" y="2357400"/>
                  </a:lnTo>
                  <a:lnTo>
                    <a:pt x="1815305" y="2356679"/>
                  </a:lnTo>
                  <a:lnTo>
                    <a:pt x="1817397" y="2353626"/>
                  </a:lnTo>
                  <a:lnTo>
                    <a:pt x="1819631" y="2350238"/>
                  </a:lnTo>
                  <a:lnTo>
                    <a:pt x="1819003" y="2345235"/>
                  </a:lnTo>
                  <a:lnTo>
                    <a:pt x="1815616" y="2343001"/>
                  </a:lnTo>
                  <a:lnTo>
                    <a:pt x="1811036" y="2339863"/>
                  </a:lnTo>
                  <a:lnTo>
                    <a:pt x="1807648" y="2337630"/>
                  </a:lnTo>
                  <a:close/>
                </a:path>
                <a:path w="17894935" h="10099040">
                  <a:moveTo>
                    <a:pt x="10657488" y="6108733"/>
                  </a:moveTo>
                  <a:lnTo>
                    <a:pt x="10653388" y="6108168"/>
                  </a:lnTo>
                  <a:lnTo>
                    <a:pt x="10648145" y="6107510"/>
                  </a:lnTo>
                  <a:lnTo>
                    <a:pt x="10644046" y="6106944"/>
                  </a:lnTo>
                  <a:lnTo>
                    <a:pt x="10640478" y="6109764"/>
                  </a:lnTo>
                  <a:lnTo>
                    <a:pt x="10639913" y="6113863"/>
                  </a:lnTo>
                  <a:lnTo>
                    <a:pt x="10639633" y="6117294"/>
                  </a:lnTo>
                  <a:lnTo>
                    <a:pt x="10641450" y="6120437"/>
                  </a:lnTo>
                  <a:lnTo>
                    <a:pt x="10644454" y="6121718"/>
                  </a:lnTo>
                  <a:lnTo>
                    <a:pt x="10644263" y="6121242"/>
                  </a:lnTo>
                  <a:lnTo>
                    <a:pt x="10646265" y="6122096"/>
                  </a:lnTo>
                  <a:lnTo>
                    <a:pt x="10651506" y="6122754"/>
                  </a:lnTo>
                  <a:lnTo>
                    <a:pt x="10655606" y="6123319"/>
                  </a:lnTo>
                  <a:lnTo>
                    <a:pt x="10659176" y="6120502"/>
                  </a:lnTo>
                  <a:lnTo>
                    <a:pt x="10660254" y="6112675"/>
                  </a:lnTo>
                  <a:lnTo>
                    <a:pt x="10660306" y="6112303"/>
                  </a:lnTo>
                  <a:lnTo>
                    <a:pt x="10657488" y="6108733"/>
                  </a:lnTo>
                  <a:close/>
                </a:path>
                <a:path w="17894935" h="10099040">
                  <a:moveTo>
                    <a:pt x="13752817" y="7422391"/>
                  </a:moveTo>
                  <a:lnTo>
                    <a:pt x="13748098" y="7422351"/>
                  </a:lnTo>
                  <a:lnTo>
                    <a:pt x="13745197" y="7425453"/>
                  </a:lnTo>
                  <a:lnTo>
                    <a:pt x="13742437" y="7428222"/>
                  </a:lnTo>
                  <a:lnTo>
                    <a:pt x="13742398" y="7432940"/>
                  </a:lnTo>
                  <a:lnTo>
                    <a:pt x="13749462" y="7439505"/>
                  </a:lnTo>
                  <a:lnTo>
                    <a:pt x="13749988" y="7440123"/>
                  </a:lnTo>
                  <a:lnTo>
                    <a:pt x="13751657" y="7440836"/>
                  </a:lnTo>
                  <a:lnTo>
                    <a:pt x="13751515" y="7441169"/>
                  </a:lnTo>
                  <a:lnTo>
                    <a:pt x="13754185" y="7442308"/>
                  </a:lnTo>
                  <a:lnTo>
                    <a:pt x="13757710" y="7441445"/>
                  </a:lnTo>
                  <a:lnTo>
                    <a:pt x="13759851" y="7439201"/>
                  </a:lnTo>
                  <a:lnTo>
                    <a:pt x="13762611" y="7436433"/>
                  </a:lnTo>
                  <a:lnTo>
                    <a:pt x="13762648" y="7431713"/>
                  </a:lnTo>
                  <a:lnTo>
                    <a:pt x="13755585" y="7425150"/>
                  </a:lnTo>
                  <a:lnTo>
                    <a:pt x="13752817" y="7422391"/>
                  </a:lnTo>
                  <a:close/>
                </a:path>
                <a:path w="17894935" h="10099040">
                  <a:moveTo>
                    <a:pt x="1735887" y="2285712"/>
                  </a:moveTo>
                  <a:lnTo>
                    <a:pt x="1731218" y="2286483"/>
                  </a:lnTo>
                  <a:lnTo>
                    <a:pt x="1726082" y="2292972"/>
                  </a:lnTo>
                  <a:lnTo>
                    <a:pt x="1726853" y="2297641"/>
                  </a:lnTo>
                  <a:lnTo>
                    <a:pt x="1730098" y="2300209"/>
                  </a:lnTo>
                  <a:lnTo>
                    <a:pt x="1734678" y="2303346"/>
                  </a:lnTo>
                  <a:lnTo>
                    <a:pt x="1736347" y="2304059"/>
                  </a:lnTo>
                  <a:lnTo>
                    <a:pt x="1736205" y="2304393"/>
                  </a:lnTo>
                  <a:lnTo>
                    <a:pt x="1739209" y="2305674"/>
                  </a:lnTo>
                  <a:lnTo>
                    <a:pt x="1743068" y="2304952"/>
                  </a:lnTo>
                  <a:lnTo>
                    <a:pt x="1745160" y="2301899"/>
                  </a:lnTo>
                  <a:lnTo>
                    <a:pt x="1747728" y="2298654"/>
                  </a:lnTo>
                  <a:lnTo>
                    <a:pt x="1746957" y="2293985"/>
                  </a:lnTo>
                  <a:lnTo>
                    <a:pt x="1743712" y="2291417"/>
                  </a:lnTo>
                  <a:lnTo>
                    <a:pt x="1739132" y="2288280"/>
                  </a:lnTo>
                  <a:lnTo>
                    <a:pt x="1735887" y="2285712"/>
                  </a:lnTo>
                  <a:close/>
                </a:path>
                <a:path w="17894935" h="10099040">
                  <a:moveTo>
                    <a:pt x="10745622" y="6119497"/>
                  </a:moveTo>
                  <a:lnTo>
                    <a:pt x="10741523" y="6118933"/>
                  </a:lnTo>
                  <a:lnTo>
                    <a:pt x="10736279" y="6118275"/>
                  </a:lnTo>
                  <a:lnTo>
                    <a:pt x="10732037" y="6118043"/>
                  </a:lnTo>
                  <a:lnTo>
                    <a:pt x="10728468" y="6120861"/>
                  </a:lnTo>
                  <a:lnTo>
                    <a:pt x="10727903" y="6124960"/>
                  </a:lnTo>
                  <a:lnTo>
                    <a:pt x="10727622" y="6128391"/>
                  </a:lnTo>
                  <a:lnTo>
                    <a:pt x="10729439" y="6131534"/>
                  </a:lnTo>
                  <a:lnTo>
                    <a:pt x="10732444" y="6132816"/>
                  </a:lnTo>
                  <a:lnTo>
                    <a:pt x="10732586" y="6132481"/>
                  </a:lnTo>
                  <a:lnTo>
                    <a:pt x="10734588" y="6133335"/>
                  </a:lnTo>
                  <a:lnTo>
                    <a:pt x="10739832" y="6133994"/>
                  </a:lnTo>
                  <a:lnTo>
                    <a:pt x="10744074" y="6134226"/>
                  </a:lnTo>
                  <a:lnTo>
                    <a:pt x="10747642" y="6131408"/>
                  </a:lnTo>
                  <a:lnTo>
                    <a:pt x="10748207" y="6127308"/>
                  </a:lnTo>
                  <a:lnTo>
                    <a:pt x="10748438" y="6123067"/>
                  </a:lnTo>
                  <a:lnTo>
                    <a:pt x="10745622" y="6119497"/>
                  </a:lnTo>
                  <a:close/>
                </a:path>
                <a:path w="17894935" h="10099040">
                  <a:moveTo>
                    <a:pt x="13687522" y="7361789"/>
                  </a:moveTo>
                  <a:lnTo>
                    <a:pt x="13682804" y="7361750"/>
                  </a:lnTo>
                  <a:lnTo>
                    <a:pt x="13679902" y="7364852"/>
                  </a:lnTo>
                  <a:lnTo>
                    <a:pt x="13677477" y="7367763"/>
                  </a:lnTo>
                  <a:lnTo>
                    <a:pt x="13677437" y="7372481"/>
                  </a:lnTo>
                  <a:lnTo>
                    <a:pt x="13684502" y="7379045"/>
                  </a:lnTo>
                  <a:lnTo>
                    <a:pt x="13685027" y="7379664"/>
                  </a:lnTo>
                  <a:lnTo>
                    <a:pt x="13689365" y="7381514"/>
                  </a:lnTo>
                  <a:lnTo>
                    <a:pt x="13692890" y="7380651"/>
                  </a:lnTo>
                  <a:lnTo>
                    <a:pt x="13695031" y="7378407"/>
                  </a:lnTo>
                  <a:lnTo>
                    <a:pt x="13697457" y="7375496"/>
                  </a:lnTo>
                  <a:lnTo>
                    <a:pt x="13697496" y="7370778"/>
                  </a:lnTo>
                  <a:lnTo>
                    <a:pt x="13690434" y="7364215"/>
                  </a:lnTo>
                  <a:lnTo>
                    <a:pt x="13687522" y="7361789"/>
                  </a:lnTo>
                  <a:close/>
                </a:path>
                <a:path w="17894935" h="10099040">
                  <a:moveTo>
                    <a:pt x="1664695" y="2232459"/>
                  </a:moveTo>
                  <a:lnTo>
                    <a:pt x="1660026" y="2233230"/>
                  </a:lnTo>
                  <a:lnTo>
                    <a:pt x="1654891" y="2239719"/>
                  </a:lnTo>
                  <a:lnTo>
                    <a:pt x="1655661" y="2244388"/>
                  </a:lnTo>
                  <a:lnTo>
                    <a:pt x="1663344" y="2250427"/>
                  </a:lnTo>
                  <a:lnTo>
                    <a:pt x="1665013" y="2251139"/>
                  </a:lnTo>
                  <a:lnTo>
                    <a:pt x="1664537" y="2251330"/>
                  </a:lnTo>
                  <a:lnTo>
                    <a:pt x="1667541" y="2252612"/>
                  </a:lnTo>
                  <a:lnTo>
                    <a:pt x="1671542" y="2251558"/>
                  </a:lnTo>
                  <a:lnTo>
                    <a:pt x="1673492" y="2248837"/>
                  </a:lnTo>
                  <a:lnTo>
                    <a:pt x="1676060" y="2245593"/>
                  </a:lnTo>
                  <a:lnTo>
                    <a:pt x="1675289" y="2240924"/>
                  </a:lnTo>
                  <a:lnTo>
                    <a:pt x="1672044" y="2238356"/>
                  </a:lnTo>
                  <a:lnTo>
                    <a:pt x="1667940" y="2235027"/>
                  </a:lnTo>
                  <a:lnTo>
                    <a:pt x="1664695" y="2232459"/>
                  </a:lnTo>
                  <a:close/>
                </a:path>
                <a:path w="17894935" h="10099040">
                  <a:moveTo>
                    <a:pt x="10833754" y="6130261"/>
                  </a:moveTo>
                  <a:lnTo>
                    <a:pt x="10829654" y="6129696"/>
                  </a:lnTo>
                  <a:lnTo>
                    <a:pt x="10824411" y="6129038"/>
                  </a:lnTo>
                  <a:lnTo>
                    <a:pt x="10820169" y="6128806"/>
                  </a:lnTo>
                  <a:lnTo>
                    <a:pt x="10816601" y="6131625"/>
                  </a:lnTo>
                  <a:lnTo>
                    <a:pt x="10816036" y="6135724"/>
                  </a:lnTo>
                  <a:lnTo>
                    <a:pt x="10815756" y="6139156"/>
                  </a:lnTo>
                  <a:lnTo>
                    <a:pt x="10817571" y="6142297"/>
                  </a:lnTo>
                  <a:lnTo>
                    <a:pt x="10820575" y="6143578"/>
                  </a:lnTo>
                  <a:lnTo>
                    <a:pt x="10820717" y="6143244"/>
                  </a:lnTo>
                  <a:lnTo>
                    <a:pt x="10822721" y="6144099"/>
                  </a:lnTo>
                  <a:lnTo>
                    <a:pt x="10827964" y="6144757"/>
                  </a:lnTo>
                  <a:lnTo>
                    <a:pt x="10832206" y="6144989"/>
                  </a:lnTo>
                  <a:lnTo>
                    <a:pt x="10835776" y="6142172"/>
                  </a:lnTo>
                  <a:lnTo>
                    <a:pt x="10836340" y="6138072"/>
                  </a:lnTo>
                  <a:lnTo>
                    <a:pt x="10836571" y="6133831"/>
                  </a:lnTo>
                  <a:lnTo>
                    <a:pt x="10833754" y="6130261"/>
                  </a:lnTo>
                  <a:close/>
                </a:path>
                <a:path w="17894935" h="10099040">
                  <a:moveTo>
                    <a:pt x="1594456" y="2178824"/>
                  </a:moveTo>
                  <a:lnTo>
                    <a:pt x="1589787" y="2179593"/>
                  </a:lnTo>
                  <a:lnTo>
                    <a:pt x="1584651" y="2186083"/>
                  </a:lnTo>
                  <a:lnTo>
                    <a:pt x="1585422" y="2190752"/>
                  </a:lnTo>
                  <a:lnTo>
                    <a:pt x="1588667" y="2193320"/>
                  </a:lnTo>
                  <a:lnTo>
                    <a:pt x="1592771" y="2196649"/>
                  </a:lnTo>
                  <a:lnTo>
                    <a:pt x="1594440" y="2197361"/>
                  </a:lnTo>
                  <a:lnTo>
                    <a:pt x="1594298" y="2197695"/>
                  </a:lnTo>
                  <a:lnTo>
                    <a:pt x="1597302" y="2198977"/>
                  </a:lnTo>
                  <a:lnTo>
                    <a:pt x="1601303" y="2197921"/>
                  </a:lnTo>
                  <a:lnTo>
                    <a:pt x="1603252" y="2195202"/>
                  </a:lnTo>
                  <a:lnTo>
                    <a:pt x="1605821" y="2191956"/>
                  </a:lnTo>
                  <a:lnTo>
                    <a:pt x="1605050" y="2187288"/>
                  </a:lnTo>
                  <a:lnTo>
                    <a:pt x="1601805" y="2184720"/>
                  </a:lnTo>
                  <a:lnTo>
                    <a:pt x="1597701" y="2181391"/>
                  </a:lnTo>
                  <a:lnTo>
                    <a:pt x="1594456" y="2178824"/>
                  </a:lnTo>
                  <a:close/>
                </a:path>
                <a:path w="17894935" h="10099040">
                  <a:moveTo>
                    <a:pt x="13621751" y="7301379"/>
                  </a:moveTo>
                  <a:lnTo>
                    <a:pt x="13617224" y="7301814"/>
                  </a:lnTo>
                  <a:lnTo>
                    <a:pt x="13611421" y="7308020"/>
                  </a:lnTo>
                  <a:lnTo>
                    <a:pt x="13611857" y="7312546"/>
                  </a:lnTo>
                  <a:lnTo>
                    <a:pt x="13618921" y="7319110"/>
                  </a:lnTo>
                  <a:lnTo>
                    <a:pt x="13619445" y="7319729"/>
                  </a:lnTo>
                  <a:lnTo>
                    <a:pt x="13623787" y="7321581"/>
                  </a:lnTo>
                  <a:lnTo>
                    <a:pt x="13627168" y="7321050"/>
                  </a:lnTo>
                  <a:lnTo>
                    <a:pt x="13629451" y="7318473"/>
                  </a:lnTo>
                  <a:lnTo>
                    <a:pt x="13632353" y="7315370"/>
                  </a:lnTo>
                  <a:lnTo>
                    <a:pt x="13631916" y="7310844"/>
                  </a:lnTo>
                  <a:lnTo>
                    <a:pt x="13621751" y="7301379"/>
                  </a:lnTo>
                  <a:close/>
                </a:path>
                <a:path w="17894935" h="10099040">
                  <a:moveTo>
                    <a:pt x="10921885" y="6141024"/>
                  </a:moveTo>
                  <a:lnTo>
                    <a:pt x="10917786" y="6140460"/>
                  </a:lnTo>
                  <a:lnTo>
                    <a:pt x="10912544" y="6139802"/>
                  </a:lnTo>
                  <a:lnTo>
                    <a:pt x="10908303" y="6139570"/>
                  </a:lnTo>
                  <a:lnTo>
                    <a:pt x="10904733" y="6142388"/>
                  </a:lnTo>
                  <a:lnTo>
                    <a:pt x="10904167" y="6146487"/>
                  </a:lnTo>
                  <a:lnTo>
                    <a:pt x="10903887" y="6149919"/>
                  </a:lnTo>
                  <a:lnTo>
                    <a:pt x="10905704" y="6153061"/>
                  </a:lnTo>
                  <a:lnTo>
                    <a:pt x="10908709" y="6154343"/>
                  </a:lnTo>
                  <a:lnTo>
                    <a:pt x="10908852" y="6154009"/>
                  </a:lnTo>
                  <a:lnTo>
                    <a:pt x="10910854" y="6154863"/>
                  </a:lnTo>
                  <a:lnTo>
                    <a:pt x="10916098" y="6155522"/>
                  </a:lnTo>
                  <a:lnTo>
                    <a:pt x="10920339" y="6155753"/>
                  </a:lnTo>
                  <a:lnTo>
                    <a:pt x="10923908" y="6152935"/>
                  </a:lnTo>
                  <a:lnTo>
                    <a:pt x="10924472" y="6148836"/>
                  </a:lnTo>
                  <a:lnTo>
                    <a:pt x="10924703" y="6144594"/>
                  </a:lnTo>
                  <a:lnTo>
                    <a:pt x="10921885" y="6141024"/>
                  </a:lnTo>
                  <a:close/>
                </a:path>
                <a:path w="17894935" h="10099040">
                  <a:moveTo>
                    <a:pt x="1524502" y="2124519"/>
                  </a:moveTo>
                  <a:lnTo>
                    <a:pt x="1519833" y="2125290"/>
                  </a:lnTo>
                  <a:lnTo>
                    <a:pt x="1514697" y="2131780"/>
                  </a:lnTo>
                  <a:lnTo>
                    <a:pt x="1515468" y="2136449"/>
                  </a:lnTo>
                  <a:lnTo>
                    <a:pt x="1518712" y="2139017"/>
                  </a:lnTo>
                  <a:lnTo>
                    <a:pt x="1522817" y="2142345"/>
                  </a:lnTo>
                  <a:lnTo>
                    <a:pt x="1527490" y="2144339"/>
                  </a:lnTo>
                  <a:lnTo>
                    <a:pt x="1531349" y="2143618"/>
                  </a:lnTo>
                  <a:lnTo>
                    <a:pt x="1533298" y="2140898"/>
                  </a:lnTo>
                  <a:lnTo>
                    <a:pt x="1535866" y="2137653"/>
                  </a:lnTo>
                  <a:lnTo>
                    <a:pt x="1535095" y="2132985"/>
                  </a:lnTo>
                  <a:lnTo>
                    <a:pt x="1531850" y="2130417"/>
                  </a:lnTo>
                  <a:lnTo>
                    <a:pt x="1527746" y="2127087"/>
                  </a:lnTo>
                  <a:lnTo>
                    <a:pt x="1524502" y="2124519"/>
                  </a:lnTo>
                  <a:close/>
                </a:path>
                <a:path w="17894935" h="10099040">
                  <a:moveTo>
                    <a:pt x="13555744" y="7242445"/>
                  </a:moveTo>
                  <a:lnTo>
                    <a:pt x="13551218" y="7242882"/>
                  </a:lnTo>
                  <a:lnTo>
                    <a:pt x="13545414" y="7249087"/>
                  </a:lnTo>
                  <a:lnTo>
                    <a:pt x="13545851" y="7253614"/>
                  </a:lnTo>
                  <a:lnTo>
                    <a:pt x="13552913" y="7260178"/>
                  </a:lnTo>
                  <a:lnTo>
                    <a:pt x="13553772" y="7260939"/>
                  </a:lnTo>
                  <a:lnTo>
                    <a:pt x="13557778" y="7262647"/>
                  </a:lnTo>
                  <a:lnTo>
                    <a:pt x="13561161" y="7262118"/>
                  </a:lnTo>
                  <a:lnTo>
                    <a:pt x="13563445" y="7259540"/>
                  </a:lnTo>
                  <a:lnTo>
                    <a:pt x="13566346" y="7256438"/>
                  </a:lnTo>
                  <a:lnTo>
                    <a:pt x="13565909" y="7251912"/>
                  </a:lnTo>
                  <a:lnTo>
                    <a:pt x="13555744" y="7242445"/>
                  </a:lnTo>
                  <a:close/>
                </a:path>
                <a:path w="17894935" h="10099040">
                  <a:moveTo>
                    <a:pt x="11009827" y="6151312"/>
                  </a:moveTo>
                  <a:lnTo>
                    <a:pt x="11005728" y="6150747"/>
                  </a:lnTo>
                  <a:lnTo>
                    <a:pt x="11000484" y="6150088"/>
                  </a:lnTo>
                  <a:lnTo>
                    <a:pt x="10996242" y="6149857"/>
                  </a:lnTo>
                  <a:lnTo>
                    <a:pt x="10992673" y="6152675"/>
                  </a:lnTo>
                  <a:lnTo>
                    <a:pt x="10992108" y="6156774"/>
                  </a:lnTo>
                  <a:lnTo>
                    <a:pt x="10991828" y="6160205"/>
                  </a:lnTo>
                  <a:lnTo>
                    <a:pt x="10993645" y="6163348"/>
                  </a:lnTo>
                  <a:lnTo>
                    <a:pt x="10996649" y="6164630"/>
                  </a:lnTo>
                  <a:lnTo>
                    <a:pt x="10996791" y="6164296"/>
                  </a:lnTo>
                  <a:lnTo>
                    <a:pt x="10998794" y="6165151"/>
                  </a:lnTo>
                  <a:lnTo>
                    <a:pt x="11004037" y="6165809"/>
                  </a:lnTo>
                  <a:lnTo>
                    <a:pt x="11008280" y="6166041"/>
                  </a:lnTo>
                  <a:lnTo>
                    <a:pt x="11011849" y="6163223"/>
                  </a:lnTo>
                  <a:lnTo>
                    <a:pt x="11012414" y="6159123"/>
                  </a:lnTo>
                  <a:lnTo>
                    <a:pt x="11012645" y="6154882"/>
                  </a:lnTo>
                  <a:lnTo>
                    <a:pt x="11009827" y="6151312"/>
                  </a:lnTo>
                  <a:close/>
                </a:path>
                <a:path w="17894935" h="10099040">
                  <a:moveTo>
                    <a:pt x="1455308" y="2069357"/>
                  </a:moveTo>
                  <a:lnTo>
                    <a:pt x="1450448" y="2069651"/>
                  </a:lnTo>
                  <a:lnTo>
                    <a:pt x="1445312" y="2076140"/>
                  </a:lnTo>
                  <a:lnTo>
                    <a:pt x="1445606" y="2081001"/>
                  </a:lnTo>
                  <a:lnTo>
                    <a:pt x="1448851" y="2083568"/>
                  </a:lnTo>
                  <a:lnTo>
                    <a:pt x="1452956" y="2086898"/>
                  </a:lnTo>
                  <a:lnTo>
                    <a:pt x="1457629" y="2088891"/>
                  </a:lnTo>
                  <a:lnTo>
                    <a:pt x="1461154" y="2088028"/>
                  </a:lnTo>
                  <a:lnTo>
                    <a:pt x="1463437" y="2085451"/>
                  </a:lnTo>
                  <a:lnTo>
                    <a:pt x="1465863" y="2082539"/>
                  </a:lnTo>
                  <a:lnTo>
                    <a:pt x="1465568" y="2077679"/>
                  </a:lnTo>
                  <a:lnTo>
                    <a:pt x="1462324" y="2075111"/>
                  </a:lnTo>
                  <a:lnTo>
                    <a:pt x="1458219" y="2071783"/>
                  </a:lnTo>
                  <a:lnTo>
                    <a:pt x="1455308" y="2069357"/>
                  </a:lnTo>
                  <a:close/>
                </a:path>
                <a:path w="17894935" h="10099040">
                  <a:moveTo>
                    <a:pt x="13488977" y="7184373"/>
                  </a:moveTo>
                  <a:lnTo>
                    <a:pt x="13484116" y="7184666"/>
                  </a:lnTo>
                  <a:lnTo>
                    <a:pt x="13481548" y="7187911"/>
                  </a:lnTo>
                  <a:lnTo>
                    <a:pt x="13478646" y="7191013"/>
                  </a:lnTo>
                  <a:lnTo>
                    <a:pt x="13478940" y="7195874"/>
                  </a:lnTo>
                  <a:lnTo>
                    <a:pt x="13482185" y="7198441"/>
                  </a:lnTo>
                  <a:lnTo>
                    <a:pt x="13486147" y="7202105"/>
                  </a:lnTo>
                  <a:lnTo>
                    <a:pt x="13488150" y="7202959"/>
                  </a:lnTo>
                  <a:lnTo>
                    <a:pt x="13488008" y="7203293"/>
                  </a:lnTo>
                  <a:lnTo>
                    <a:pt x="13491012" y="7204574"/>
                  </a:lnTo>
                  <a:lnTo>
                    <a:pt x="13494393" y="7204043"/>
                  </a:lnTo>
                  <a:lnTo>
                    <a:pt x="13496676" y="7201467"/>
                  </a:lnTo>
                  <a:lnTo>
                    <a:pt x="13499578" y="7198364"/>
                  </a:lnTo>
                  <a:lnTo>
                    <a:pt x="13499283" y="7193504"/>
                  </a:lnTo>
                  <a:lnTo>
                    <a:pt x="13496039" y="7190936"/>
                  </a:lnTo>
                  <a:lnTo>
                    <a:pt x="13488977" y="7184373"/>
                  </a:lnTo>
                  <a:close/>
                </a:path>
                <a:path w="17894935" h="10099040">
                  <a:moveTo>
                    <a:pt x="11098101" y="6161741"/>
                  </a:moveTo>
                  <a:lnTo>
                    <a:pt x="11094002" y="6161177"/>
                  </a:lnTo>
                  <a:lnTo>
                    <a:pt x="11088760" y="6160519"/>
                  </a:lnTo>
                  <a:lnTo>
                    <a:pt x="11084518" y="6160287"/>
                  </a:lnTo>
                  <a:lnTo>
                    <a:pt x="11080948" y="6163105"/>
                  </a:lnTo>
                  <a:lnTo>
                    <a:pt x="11080384" y="6167204"/>
                  </a:lnTo>
                  <a:lnTo>
                    <a:pt x="11080103" y="6170637"/>
                  </a:lnTo>
                  <a:lnTo>
                    <a:pt x="11081920" y="6173778"/>
                  </a:lnTo>
                  <a:lnTo>
                    <a:pt x="11084924" y="6175060"/>
                  </a:lnTo>
                  <a:lnTo>
                    <a:pt x="11085067" y="6174726"/>
                  </a:lnTo>
                  <a:lnTo>
                    <a:pt x="11087070" y="6175581"/>
                  </a:lnTo>
                  <a:lnTo>
                    <a:pt x="11092312" y="6176238"/>
                  </a:lnTo>
                  <a:lnTo>
                    <a:pt x="11096553" y="6176470"/>
                  </a:lnTo>
                  <a:lnTo>
                    <a:pt x="11100123" y="6173652"/>
                  </a:lnTo>
                  <a:lnTo>
                    <a:pt x="11100688" y="6169552"/>
                  </a:lnTo>
                  <a:lnTo>
                    <a:pt x="11100919" y="6165312"/>
                  </a:lnTo>
                  <a:lnTo>
                    <a:pt x="11098101" y="6161741"/>
                  </a:lnTo>
                  <a:close/>
                </a:path>
                <a:path w="17894935" h="10099040">
                  <a:moveTo>
                    <a:pt x="1386542" y="2013193"/>
                  </a:moveTo>
                  <a:lnTo>
                    <a:pt x="1381682" y="2013486"/>
                  </a:lnTo>
                  <a:lnTo>
                    <a:pt x="1376546" y="2019976"/>
                  </a:lnTo>
                  <a:lnTo>
                    <a:pt x="1376840" y="2024838"/>
                  </a:lnTo>
                  <a:lnTo>
                    <a:pt x="1380085" y="2027405"/>
                  </a:lnTo>
                  <a:lnTo>
                    <a:pt x="1384189" y="2030734"/>
                  </a:lnTo>
                  <a:lnTo>
                    <a:pt x="1386192" y="2031588"/>
                  </a:lnTo>
                  <a:lnTo>
                    <a:pt x="1386050" y="2031922"/>
                  </a:lnTo>
                  <a:lnTo>
                    <a:pt x="1389054" y="2033204"/>
                  </a:lnTo>
                  <a:lnTo>
                    <a:pt x="1392579" y="2032339"/>
                  </a:lnTo>
                  <a:lnTo>
                    <a:pt x="1394862" y="2029763"/>
                  </a:lnTo>
                  <a:lnTo>
                    <a:pt x="1397430" y="2026518"/>
                  </a:lnTo>
                  <a:lnTo>
                    <a:pt x="1397136" y="2021657"/>
                  </a:lnTo>
                  <a:lnTo>
                    <a:pt x="1393891" y="2019089"/>
                  </a:lnTo>
                  <a:lnTo>
                    <a:pt x="1389787" y="2015760"/>
                  </a:lnTo>
                  <a:lnTo>
                    <a:pt x="1386542" y="2013193"/>
                  </a:lnTo>
                  <a:close/>
                </a:path>
                <a:path w="17894935" h="10099040">
                  <a:moveTo>
                    <a:pt x="13421112" y="7127014"/>
                  </a:moveTo>
                  <a:lnTo>
                    <a:pt x="13416252" y="7127308"/>
                  </a:lnTo>
                  <a:lnTo>
                    <a:pt x="13411116" y="7133798"/>
                  </a:lnTo>
                  <a:lnTo>
                    <a:pt x="13411411" y="7138659"/>
                  </a:lnTo>
                  <a:lnTo>
                    <a:pt x="13414656" y="7141226"/>
                  </a:lnTo>
                  <a:lnTo>
                    <a:pt x="13418760" y="7144556"/>
                  </a:lnTo>
                  <a:lnTo>
                    <a:pt x="13420763" y="7145410"/>
                  </a:lnTo>
                  <a:lnTo>
                    <a:pt x="13420621" y="7145744"/>
                  </a:lnTo>
                  <a:lnTo>
                    <a:pt x="13423625" y="7147025"/>
                  </a:lnTo>
                  <a:lnTo>
                    <a:pt x="13427151" y="7146161"/>
                  </a:lnTo>
                  <a:lnTo>
                    <a:pt x="13429434" y="7143585"/>
                  </a:lnTo>
                  <a:lnTo>
                    <a:pt x="13432002" y="7140340"/>
                  </a:lnTo>
                  <a:lnTo>
                    <a:pt x="13431707" y="7135479"/>
                  </a:lnTo>
                  <a:lnTo>
                    <a:pt x="13428461" y="7132911"/>
                  </a:lnTo>
                  <a:lnTo>
                    <a:pt x="13424358" y="7129582"/>
                  </a:lnTo>
                  <a:lnTo>
                    <a:pt x="13421112" y="7127014"/>
                  </a:lnTo>
                  <a:close/>
                </a:path>
                <a:path w="17894935" h="10099040">
                  <a:moveTo>
                    <a:pt x="11186092" y="6172839"/>
                  </a:moveTo>
                  <a:lnTo>
                    <a:pt x="11181993" y="6172275"/>
                  </a:lnTo>
                  <a:lnTo>
                    <a:pt x="11176749" y="6171616"/>
                  </a:lnTo>
                  <a:lnTo>
                    <a:pt x="11172508" y="6171385"/>
                  </a:lnTo>
                  <a:lnTo>
                    <a:pt x="11168938" y="6174203"/>
                  </a:lnTo>
                  <a:lnTo>
                    <a:pt x="11168373" y="6178302"/>
                  </a:lnTo>
                  <a:lnTo>
                    <a:pt x="11168093" y="6181734"/>
                  </a:lnTo>
                  <a:lnTo>
                    <a:pt x="11169910" y="6184876"/>
                  </a:lnTo>
                  <a:lnTo>
                    <a:pt x="11172914" y="6186157"/>
                  </a:lnTo>
                  <a:lnTo>
                    <a:pt x="11173056" y="6185824"/>
                  </a:lnTo>
                  <a:lnTo>
                    <a:pt x="11175060" y="6186678"/>
                  </a:lnTo>
                  <a:lnTo>
                    <a:pt x="11180303" y="6187336"/>
                  </a:lnTo>
                  <a:lnTo>
                    <a:pt x="11184545" y="6187568"/>
                  </a:lnTo>
                  <a:lnTo>
                    <a:pt x="11188115" y="6184750"/>
                  </a:lnTo>
                  <a:lnTo>
                    <a:pt x="11188680" y="6180651"/>
                  </a:lnTo>
                  <a:lnTo>
                    <a:pt x="11188910" y="6176410"/>
                  </a:lnTo>
                  <a:lnTo>
                    <a:pt x="11186092" y="6172839"/>
                  </a:lnTo>
                  <a:close/>
                </a:path>
                <a:path w="17894935" h="10099040">
                  <a:moveTo>
                    <a:pt x="1318680" y="1955836"/>
                  </a:moveTo>
                  <a:lnTo>
                    <a:pt x="1313819" y="1956130"/>
                  </a:lnTo>
                  <a:lnTo>
                    <a:pt x="1308683" y="1962620"/>
                  </a:lnTo>
                  <a:lnTo>
                    <a:pt x="1308978" y="1967480"/>
                  </a:lnTo>
                  <a:lnTo>
                    <a:pt x="1312223" y="1970048"/>
                  </a:lnTo>
                  <a:lnTo>
                    <a:pt x="1316327" y="1973376"/>
                  </a:lnTo>
                  <a:lnTo>
                    <a:pt x="1318330" y="1974231"/>
                  </a:lnTo>
                  <a:lnTo>
                    <a:pt x="1318187" y="1974565"/>
                  </a:lnTo>
                  <a:lnTo>
                    <a:pt x="1321192" y="1975847"/>
                  </a:lnTo>
                  <a:lnTo>
                    <a:pt x="1324717" y="1974983"/>
                  </a:lnTo>
                  <a:lnTo>
                    <a:pt x="1327000" y="1972405"/>
                  </a:lnTo>
                  <a:lnTo>
                    <a:pt x="1329567" y="1969161"/>
                  </a:lnTo>
                  <a:lnTo>
                    <a:pt x="1329273" y="1964300"/>
                  </a:lnTo>
                  <a:lnTo>
                    <a:pt x="1326028" y="1961733"/>
                  </a:lnTo>
                  <a:lnTo>
                    <a:pt x="1321924" y="1958404"/>
                  </a:lnTo>
                  <a:lnTo>
                    <a:pt x="1318680" y="1955836"/>
                  </a:lnTo>
                  <a:close/>
                </a:path>
                <a:path w="17894935" h="10099040">
                  <a:moveTo>
                    <a:pt x="11273939" y="6184271"/>
                  </a:moveTo>
                  <a:lnTo>
                    <a:pt x="11269840" y="6183706"/>
                  </a:lnTo>
                  <a:lnTo>
                    <a:pt x="11264596" y="6183047"/>
                  </a:lnTo>
                  <a:lnTo>
                    <a:pt x="11260498" y="6182482"/>
                  </a:lnTo>
                  <a:lnTo>
                    <a:pt x="11256929" y="6185300"/>
                  </a:lnTo>
                  <a:lnTo>
                    <a:pt x="11256364" y="6189400"/>
                  </a:lnTo>
                  <a:lnTo>
                    <a:pt x="11256084" y="6192831"/>
                  </a:lnTo>
                  <a:lnTo>
                    <a:pt x="11257899" y="6195973"/>
                  </a:lnTo>
                  <a:lnTo>
                    <a:pt x="11260904" y="6197255"/>
                  </a:lnTo>
                  <a:lnTo>
                    <a:pt x="11260713" y="6196779"/>
                  </a:lnTo>
                  <a:lnTo>
                    <a:pt x="11262717" y="6197633"/>
                  </a:lnTo>
                  <a:lnTo>
                    <a:pt x="11267959" y="6198291"/>
                  </a:lnTo>
                  <a:lnTo>
                    <a:pt x="11272057" y="6198856"/>
                  </a:lnTo>
                  <a:lnTo>
                    <a:pt x="11275627" y="6196038"/>
                  </a:lnTo>
                  <a:lnTo>
                    <a:pt x="11276705" y="6188212"/>
                  </a:lnTo>
                  <a:lnTo>
                    <a:pt x="11276757" y="6187840"/>
                  </a:lnTo>
                  <a:lnTo>
                    <a:pt x="11273939" y="6184271"/>
                  </a:lnTo>
                  <a:close/>
                </a:path>
                <a:path w="17894935" h="10099040">
                  <a:moveTo>
                    <a:pt x="13352966" y="7070326"/>
                  </a:moveTo>
                  <a:lnTo>
                    <a:pt x="13348105" y="7070619"/>
                  </a:lnTo>
                  <a:lnTo>
                    <a:pt x="13342970" y="7077109"/>
                  </a:lnTo>
                  <a:lnTo>
                    <a:pt x="13343264" y="7081970"/>
                  </a:lnTo>
                  <a:lnTo>
                    <a:pt x="13346509" y="7084538"/>
                  </a:lnTo>
                  <a:lnTo>
                    <a:pt x="13350612" y="7087866"/>
                  </a:lnTo>
                  <a:lnTo>
                    <a:pt x="13352615" y="7088720"/>
                  </a:lnTo>
                  <a:lnTo>
                    <a:pt x="13352473" y="7089054"/>
                  </a:lnTo>
                  <a:lnTo>
                    <a:pt x="13355477" y="7090336"/>
                  </a:lnTo>
                  <a:lnTo>
                    <a:pt x="13359002" y="7089472"/>
                  </a:lnTo>
                  <a:lnTo>
                    <a:pt x="13361285" y="7086895"/>
                  </a:lnTo>
                  <a:lnTo>
                    <a:pt x="13363853" y="7083650"/>
                  </a:lnTo>
                  <a:lnTo>
                    <a:pt x="13363559" y="7078790"/>
                  </a:lnTo>
                  <a:lnTo>
                    <a:pt x="13360313" y="7076222"/>
                  </a:lnTo>
                  <a:lnTo>
                    <a:pt x="13356211" y="7072893"/>
                  </a:lnTo>
                  <a:lnTo>
                    <a:pt x="13352966" y="7070326"/>
                  </a:lnTo>
                  <a:close/>
                </a:path>
                <a:path w="17894935" h="10099040">
                  <a:moveTo>
                    <a:pt x="1252054" y="1897429"/>
                  </a:moveTo>
                  <a:lnTo>
                    <a:pt x="1247528" y="1897865"/>
                  </a:lnTo>
                  <a:lnTo>
                    <a:pt x="1241724" y="1904070"/>
                  </a:lnTo>
                  <a:lnTo>
                    <a:pt x="1242161" y="1908597"/>
                  </a:lnTo>
                  <a:lnTo>
                    <a:pt x="1249225" y="1915161"/>
                  </a:lnTo>
                  <a:lnTo>
                    <a:pt x="1249751" y="1915780"/>
                  </a:lnTo>
                  <a:lnTo>
                    <a:pt x="1254090" y="1917631"/>
                  </a:lnTo>
                  <a:lnTo>
                    <a:pt x="1257472" y="1917101"/>
                  </a:lnTo>
                  <a:lnTo>
                    <a:pt x="1259755" y="1914523"/>
                  </a:lnTo>
                  <a:lnTo>
                    <a:pt x="1262657" y="1911421"/>
                  </a:lnTo>
                  <a:lnTo>
                    <a:pt x="1262221" y="1906894"/>
                  </a:lnTo>
                  <a:lnTo>
                    <a:pt x="1252054" y="1897429"/>
                  </a:lnTo>
                  <a:close/>
                </a:path>
                <a:path w="17894935" h="10099040">
                  <a:moveTo>
                    <a:pt x="11361978" y="6196178"/>
                  </a:moveTo>
                  <a:lnTo>
                    <a:pt x="11357879" y="6195613"/>
                  </a:lnTo>
                  <a:lnTo>
                    <a:pt x="11352638" y="6194955"/>
                  </a:lnTo>
                  <a:lnTo>
                    <a:pt x="11348537" y="6194390"/>
                  </a:lnTo>
                  <a:lnTo>
                    <a:pt x="11344634" y="6197065"/>
                  </a:lnTo>
                  <a:lnTo>
                    <a:pt x="11344069" y="6201165"/>
                  </a:lnTo>
                  <a:lnTo>
                    <a:pt x="11343820" y="6204215"/>
                  </a:lnTo>
                  <a:lnTo>
                    <a:pt x="11343789" y="6204596"/>
                  </a:lnTo>
                  <a:lnTo>
                    <a:pt x="11345606" y="6207739"/>
                  </a:lnTo>
                  <a:lnTo>
                    <a:pt x="11350278" y="6209732"/>
                  </a:lnTo>
                  <a:lnTo>
                    <a:pt x="11355522" y="6210390"/>
                  </a:lnTo>
                  <a:lnTo>
                    <a:pt x="11359621" y="6210955"/>
                  </a:lnTo>
                  <a:lnTo>
                    <a:pt x="11363524" y="6208280"/>
                  </a:lnTo>
                  <a:lnTo>
                    <a:pt x="11364653" y="6200081"/>
                  </a:lnTo>
                  <a:lnTo>
                    <a:pt x="11361978" y="6196178"/>
                  </a:lnTo>
                  <a:close/>
                </a:path>
                <a:path w="17894935" h="10099040">
                  <a:moveTo>
                    <a:pt x="13283579" y="7014686"/>
                  </a:moveTo>
                  <a:lnTo>
                    <a:pt x="13279053" y="7015123"/>
                  </a:lnTo>
                  <a:lnTo>
                    <a:pt x="13273917" y="7021612"/>
                  </a:lnTo>
                  <a:lnTo>
                    <a:pt x="13274354" y="7026139"/>
                  </a:lnTo>
                  <a:lnTo>
                    <a:pt x="13277600" y="7028707"/>
                  </a:lnTo>
                  <a:lnTo>
                    <a:pt x="13281703" y="7032036"/>
                  </a:lnTo>
                  <a:lnTo>
                    <a:pt x="13283373" y="7032748"/>
                  </a:lnTo>
                  <a:lnTo>
                    <a:pt x="13283231" y="7033082"/>
                  </a:lnTo>
                  <a:lnTo>
                    <a:pt x="13286234" y="7034363"/>
                  </a:lnTo>
                  <a:lnTo>
                    <a:pt x="13289760" y="7033499"/>
                  </a:lnTo>
                  <a:lnTo>
                    <a:pt x="13292043" y="7030923"/>
                  </a:lnTo>
                  <a:lnTo>
                    <a:pt x="13294611" y="7027678"/>
                  </a:lnTo>
                  <a:lnTo>
                    <a:pt x="13294174" y="7023151"/>
                  </a:lnTo>
                  <a:lnTo>
                    <a:pt x="13290929" y="7020582"/>
                  </a:lnTo>
                  <a:lnTo>
                    <a:pt x="13286825" y="7017253"/>
                  </a:lnTo>
                  <a:lnTo>
                    <a:pt x="13283579" y="7014686"/>
                  </a:lnTo>
                  <a:close/>
                </a:path>
                <a:path w="17894935" h="10099040">
                  <a:moveTo>
                    <a:pt x="1185713" y="1838353"/>
                  </a:moveTo>
                  <a:lnTo>
                    <a:pt x="1181187" y="1838790"/>
                  </a:lnTo>
                  <a:lnTo>
                    <a:pt x="1175384" y="1844994"/>
                  </a:lnTo>
                  <a:lnTo>
                    <a:pt x="1175820" y="1849521"/>
                  </a:lnTo>
                  <a:lnTo>
                    <a:pt x="1182884" y="1856085"/>
                  </a:lnTo>
                  <a:lnTo>
                    <a:pt x="1183743" y="1856846"/>
                  </a:lnTo>
                  <a:lnTo>
                    <a:pt x="1187749" y="1858555"/>
                  </a:lnTo>
                  <a:lnTo>
                    <a:pt x="1191132" y="1858026"/>
                  </a:lnTo>
                  <a:lnTo>
                    <a:pt x="1193415" y="1855448"/>
                  </a:lnTo>
                  <a:lnTo>
                    <a:pt x="1196317" y="1852346"/>
                  </a:lnTo>
                  <a:lnTo>
                    <a:pt x="1195880" y="1847819"/>
                  </a:lnTo>
                  <a:lnTo>
                    <a:pt x="1185713" y="1838353"/>
                  </a:lnTo>
                  <a:close/>
                </a:path>
                <a:path w="17894935" h="10099040">
                  <a:moveTo>
                    <a:pt x="11449733" y="6208753"/>
                  </a:moveTo>
                  <a:lnTo>
                    <a:pt x="11445634" y="6208189"/>
                  </a:lnTo>
                  <a:lnTo>
                    <a:pt x="11440391" y="6207531"/>
                  </a:lnTo>
                  <a:lnTo>
                    <a:pt x="11436292" y="6206965"/>
                  </a:lnTo>
                  <a:lnTo>
                    <a:pt x="11432388" y="6209640"/>
                  </a:lnTo>
                  <a:lnTo>
                    <a:pt x="11431823" y="6213739"/>
                  </a:lnTo>
                  <a:lnTo>
                    <a:pt x="11431277" y="6216664"/>
                  </a:lnTo>
                  <a:lnTo>
                    <a:pt x="11431209" y="6217029"/>
                  </a:lnTo>
                  <a:lnTo>
                    <a:pt x="11433359" y="6220313"/>
                  </a:lnTo>
                  <a:lnTo>
                    <a:pt x="11438032" y="6222307"/>
                  </a:lnTo>
                  <a:lnTo>
                    <a:pt x="11443276" y="6222965"/>
                  </a:lnTo>
                  <a:lnTo>
                    <a:pt x="11447375" y="6223530"/>
                  </a:lnTo>
                  <a:lnTo>
                    <a:pt x="11451279" y="6220855"/>
                  </a:lnTo>
                  <a:lnTo>
                    <a:pt x="11452409" y="6212657"/>
                  </a:lnTo>
                  <a:lnTo>
                    <a:pt x="11449733" y="6208753"/>
                  </a:lnTo>
                  <a:close/>
                </a:path>
                <a:path w="17894935" h="10099040">
                  <a:moveTo>
                    <a:pt x="13213576" y="6959572"/>
                  </a:moveTo>
                  <a:lnTo>
                    <a:pt x="13208908" y="6960343"/>
                  </a:lnTo>
                  <a:lnTo>
                    <a:pt x="13203771" y="6966833"/>
                  </a:lnTo>
                  <a:lnTo>
                    <a:pt x="13204544" y="6971502"/>
                  </a:lnTo>
                  <a:lnTo>
                    <a:pt x="13207788" y="6974070"/>
                  </a:lnTo>
                  <a:lnTo>
                    <a:pt x="13211893" y="6977399"/>
                  </a:lnTo>
                  <a:lnTo>
                    <a:pt x="13216565" y="6979392"/>
                  </a:lnTo>
                  <a:lnTo>
                    <a:pt x="13220425" y="6978671"/>
                  </a:lnTo>
                  <a:lnTo>
                    <a:pt x="13222374" y="6975952"/>
                  </a:lnTo>
                  <a:lnTo>
                    <a:pt x="13224942" y="6972706"/>
                  </a:lnTo>
                  <a:lnTo>
                    <a:pt x="13224171" y="6968038"/>
                  </a:lnTo>
                  <a:lnTo>
                    <a:pt x="13220926" y="6965469"/>
                  </a:lnTo>
                  <a:lnTo>
                    <a:pt x="13216822" y="6962140"/>
                  </a:lnTo>
                  <a:lnTo>
                    <a:pt x="13213576" y="6959572"/>
                  </a:lnTo>
                  <a:close/>
                </a:path>
                <a:path w="17894935" h="10099040">
                  <a:moveTo>
                    <a:pt x="1120659" y="1779038"/>
                  </a:moveTo>
                  <a:lnTo>
                    <a:pt x="1115941" y="1778998"/>
                  </a:lnTo>
                  <a:lnTo>
                    <a:pt x="1113039" y="1782100"/>
                  </a:lnTo>
                  <a:lnTo>
                    <a:pt x="1110280" y="1784869"/>
                  </a:lnTo>
                  <a:lnTo>
                    <a:pt x="1110241" y="1789586"/>
                  </a:lnTo>
                  <a:lnTo>
                    <a:pt x="1117304" y="1796151"/>
                  </a:lnTo>
                  <a:lnTo>
                    <a:pt x="1117830" y="1796770"/>
                  </a:lnTo>
                  <a:lnTo>
                    <a:pt x="1119499" y="1797482"/>
                  </a:lnTo>
                  <a:lnTo>
                    <a:pt x="1119357" y="1797816"/>
                  </a:lnTo>
                  <a:lnTo>
                    <a:pt x="1122027" y="1798955"/>
                  </a:lnTo>
                  <a:lnTo>
                    <a:pt x="1125552" y="1798091"/>
                  </a:lnTo>
                  <a:lnTo>
                    <a:pt x="1127692" y="1795848"/>
                  </a:lnTo>
                  <a:lnTo>
                    <a:pt x="1130452" y="1793079"/>
                  </a:lnTo>
                  <a:lnTo>
                    <a:pt x="1130492" y="1788361"/>
                  </a:lnTo>
                  <a:lnTo>
                    <a:pt x="1123427" y="1781797"/>
                  </a:lnTo>
                  <a:lnTo>
                    <a:pt x="1120659" y="1779038"/>
                  </a:lnTo>
                  <a:close/>
                </a:path>
                <a:path w="17894935" h="10099040">
                  <a:moveTo>
                    <a:pt x="11537537" y="6222139"/>
                  </a:moveTo>
                  <a:lnTo>
                    <a:pt x="11533437" y="6221574"/>
                  </a:lnTo>
                  <a:lnTo>
                    <a:pt x="11528195" y="6220915"/>
                  </a:lnTo>
                  <a:lnTo>
                    <a:pt x="11524095" y="6220350"/>
                  </a:lnTo>
                  <a:lnTo>
                    <a:pt x="11520191" y="6223025"/>
                  </a:lnTo>
                  <a:lnTo>
                    <a:pt x="11519626" y="6227125"/>
                  </a:lnTo>
                  <a:lnTo>
                    <a:pt x="11518870" y="6230748"/>
                  </a:lnTo>
                  <a:lnTo>
                    <a:pt x="11521019" y="6234032"/>
                  </a:lnTo>
                  <a:lnTo>
                    <a:pt x="11524025" y="6235314"/>
                  </a:lnTo>
                  <a:lnTo>
                    <a:pt x="11524167" y="6234980"/>
                  </a:lnTo>
                  <a:lnTo>
                    <a:pt x="11525835" y="6235692"/>
                  </a:lnTo>
                  <a:lnTo>
                    <a:pt x="11531079" y="6236350"/>
                  </a:lnTo>
                  <a:lnTo>
                    <a:pt x="11535178" y="6236915"/>
                  </a:lnTo>
                  <a:lnTo>
                    <a:pt x="11539083" y="6234241"/>
                  </a:lnTo>
                  <a:lnTo>
                    <a:pt x="11540213" y="6226042"/>
                  </a:lnTo>
                  <a:lnTo>
                    <a:pt x="11537537" y="6222139"/>
                  </a:lnTo>
                  <a:close/>
                </a:path>
                <a:path w="17894935" h="10099040">
                  <a:moveTo>
                    <a:pt x="13142718" y="6906462"/>
                  </a:moveTo>
                  <a:lnTo>
                    <a:pt x="13138050" y="6907232"/>
                  </a:lnTo>
                  <a:lnTo>
                    <a:pt x="13132914" y="6913722"/>
                  </a:lnTo>
                  <a:lnTo>
                    <a:pt x="13133686" y="6918392"/>
                  </a:lnTo>
                  <a:lnTo>
                    <a:pt x="13136931" y="6920959"/>
                  </a:lnTo>
                  <a:lnTo>
                    <a:pt x="13141178" y="6923955"/>
                  </a:lnTo>
                  <a:lnTo>
                    <a:pt x="13142846" y="6924666"/>
                  </a:lnTo>
                  <a:lnTo>
                    <a:pt x="13142895" y="6925476"/>
                  </a:lnTo>
                  <a:lnTo>
                    <a:pt x="13145900" y="6926758"/>
                  </a:lnTo>
                  <a:lnTo>
                    <a:pt x="13149900" y="6925702"/>
                  </a:lnTo>
                  <a:lnTo>
                    <a:pt x="13151849" y="6922983"/>
                  </a:lnTo>
                  <a:lnTo>
                    <a:pt x="13154416" y="6919737"/>
                  </a:lnTo>
                  <a:lnTo>
                    <a:pt x="13153648" y="6915069"/>
                  </a:lnTo>
                  <a:lnTo>
                    <a:pt x="13142718" y="6906462"/>
                  </a:lnTo>
                  <a:close/>
                </a:path>
                <a:path w="17894935" h="10099040">
                  <a:moveTo>
                    <a:pt x="11625297" y="6237478"/>
                  </a:moveTo>
                  <a:lnTo>
                    <a:pt x="11621198" y="6236914"/>
                  </a:lnTo>
                  <a:lnTo>
                    <a:pt x="11615762" y="6235779"/>
                  </a:lnTo>
                  <a:lnTo>
                    <a:pt x="11611329" y="6235071"/>
                  </a:lnTo>
                  <a:lnTo>
                    <a:pt x="11607424" y="6237746"/>
                  </a:lnTo>
                  <a:lnTo>
                    <a:pt x="11606911" y="6241473"/>
                  </a:lnTo>
                  <a:lnTo>
                    <a:pt x="11606860" y="6241845"/>
                  </a:lnTo>
                  <a:lnTo>
                    <a:pt x="11622795" y="6252589"/>
                  </a:lnTo>
                  <a:lnTo>
                    <a:pt x="11626699" y="6249914"/>
                  </a:lnTo>
                  <a:lnTo>
                    <a:pt x="11627213" y="6246187"/>
                  </a:lnTo>
                  <a:lnTo>
                    <a:pt x="11627971" y="6241382"/>
                  </a:lnTo>
                  <a:lnTo>
                    <a:pt x="11625297" y="6237478"/>
                  </a:lnTo>
                  <a:close/>
                </a:path>
                <a:path w="17894935" h="10099040">
                  <a:moveTo>
                    <a:pt x="13070242" y="6853450"/>
                  </a:moveTo>
                  <a:lnTo>
                    <a:pt x="13065573" y="6854221"/>
                  </a:lnTo>
                  <a:lnTo>
                    <a:pt x="13061105" y="6860995"/>
                  </a:lnTo>
                  <a:lnTo>
                    <a:pt x="13061732" y="6865997"/>
                  </a:lnTo>
                  <a:lnTo>
                    <a:pt x="13065119" y="6868231"/>
                  </a:lnTo>
                  <a:lnTo>
                    <a:pt x="13069700" y="6871369"/>
                  </a:lnTo>
                  <a:lnTo>
                    <a:pt x="13074374" y="6873362"/>
                  </a:lnTo>
                  <a:lnTo>
                    <a:pt x="13078233" y="6872642"/>
                  </a:lnTo>
                  <a:lnTo>
                    <a:pt x="13080325" y="6869587"/>
                  </a:lnTo>
                  <a:lnTo>
                    <a:pt x="13082559" y="6866201"/>
                  </a:lnTo>
                  <a:lnTo>
                    <a:pt x="13081929" y="6861198"/>
                  </a:lnTo>
                  <a:lnTo>
                    <a:pt x="13078543" y="6858964"/>
                  </a:lnTo>
                  <a:lnTo>
                    <a:pt x="13073964" y="6855826"/>
                  </a:lnTo>
                  <a:lnTo>
                    <a:pt x="13070242" y="6853450"/>
                  </a:lnTo>
                  <a:close/>
                </a:path>
                <a:path w="17894935" h="10099040">
                  <a:moveTo>
                    <a:pt x="1056459" y="1717719"/>
                  </a:moveTo>
                  <a:lnTo>
                    <a:pt x="1051741" y="1717679"/>
                  </a:lnTo>
                  <a:lnTo>
                    <a:pt x="1045938" y="1723884"/>
                  </a:lnTo>
                  <a:lnTo>
                    <a:pt x="1045898" y="1728602"/>
                  </a:lnTo>
                  <a:lnTo>
                    <a:pt x="1052962" y="1735167"/>
                  </a:lnTo>
                  <a:lnTo>
                    <a:pt x="1053487" y="1735785"/>
                  </a:lnTo>
                  <a:lnTo>
                    <a:pt x="1058161" y="1737779"/>
                  </a:lnTo>
                  <a:lnTo>
                    <a:pt x="1061543" y="1737248"/>
                  </a:lnTo>
                  <a:lnTo>
                    <a:pt x="1063684" y="1735005"/>
                  </a:lnTo>
                  <a:lnTo>
                    <a:pt x="1066586" y="1731902"/>
                  </a:lnTo>
                  <a:lnTo>
                    <a:pt x="1066626" y="1727185"/>
                  </a:lnTo>
                  <a:lnTo>
                    <a:pt x="1056459" y="1717719"/>
                  </a:lnTo>
                  <a:close/>
                </a:path>
                <a:path w="17894935" h="10099040">
                  <a:moveTo>
                    <a:pt x="11712200" y="6254820"/>
                  </a:moveTo>
                  <a:lnTo>
                    <a:pt x="11708242" y="6253921"/>
                  </a:lnTo>
                  <a:lnTo>
                    <a:pt x="11702809" y="6252787"/>
                  </a:lnTo>
                  <a:lnTo>
                    <a:pt x="11698852" y="6251888"/>
                  </a:lnTo>
                  <a:lnTo>
                    <a:pt x="11694948" y="6254563"/>
                  </a:lnTo>
                  <a:lnTo>
                    <a:pt x="11694049" y="6258520"/>
                  </a:lnTo>
                  <a:lnTo>
                    <a:pt x="11693435" y="6261809"/>
                  </a:lnTo>
                  <a:lnTo>
                    <a:pt x="11695110" y="6265285"/>
                  </a:lnTo>
                  <a:lnTo>
                    <a:pt x="11699783" y="6267278"/>
                  </a:lnTo>
                  <a:lnTo>
                    <a:pt x="11705217" y="6268413"/>
                  </a:lnTo>
                  <a:lnTo>
                    <a:pt x="11709175" y="6269313"/>
                  </a:lnTo>
                  <a:lnTo>
                    <a:pt x="11713078" y="6266636"/>
                  </a:lnTo>
                  <a:lnTo>
                    <a:pt x="11714875" y="6258723"/>
                  </a:lnTo>
                  <a:lnTo>
                    <a:pt x="11712200" y="6254820"/>
                  </a:lnTo>
                  <a:close/>
                </a:path>
                <a:path w="17894935" h="10099040">
                  <a:moveTo>
                    <a:pt x="12997911" y="6802867"/>
                  </a:moveTo>
                  <a:lnTo>
                    <a:pt x="12993242" y="6803638"/>
                  </a:lnTo>
                  <a:lnTo>
                    <a:pt x="12988774" y="6810413"/>
                  </a:lnTo>
                  <a:lnTo>
                    <a:pt x="12989544" y="6815081"/>
                  </a:lnTo>
                  <a:lnTo>
                    <a:pt x="12992931" y="6817314"/>
                  </a:lnTo>
                  <a:lnTo>
                    <a:pt x="12997512" y="6820453"/>
                  </a:lnTo>
                  <a:lnTo>
                    <a:pt x="12998846" y="6821022"/>
                  </a:lnTo>
                  <a:lnTo>
                    <a:pt x="12998704" y="6821355"/>
                  </a:lnTo>
                  <a:lnTo>
                    <a:pt x="13001709" y="6822637"/>
                  </a:lnTo>
                  <a:lnTo>
                    <a:pt x="13005710" y="6821582"/>
                  </a:lnTo>
                  <a:lnTo>
                    <a:pt x="13007802" y="6818529"/>
                  </a:lnTo>
                  <a:lnTo>
                    <a:pt x="13010036" y="6815142"/>
                  </a:lnTo>
                  <a:lnTo>
                    <a:pt x="13009265" y="6810473"/>
                  </a:lnTo>
                  <a:lnTo>
                    <a:pt x="13005877" y="6808238"/>
                  </a:lnTo>
                  <a:lnTo>
                    <a:pt x="13001298" y="6805101"/>
                  </a:lnTo>
                  <a:lnTo>
                    <a:pt x="12997911" y="6802867"/>
                  </a:lnTo>
                  <a:close/>
                </a:path>
                <a:path w="17894935" h="10099040">
                  <a:moveTo>
                    <a:pt x="12924150" y="6752859"/>
                  </a:moveTo>
                  <a:lnTo>
                    <a:pt x="12919340" y="6753963"/>
                  </a:lnTo>
                  <a:lnTo>
                    <a:pt x="12915074" y="6760429"/>
                  </a:lnTo>
                  <a:lnTo>
                    <a:pt x="12914871" y="6760737"/>
                  </a:lnTo>
                  <a:lnTo>
                    <a:pt x="12915975" y="6765549"/>
                  </a:lnTo>
                  <a:lnTo>
                    <a:pt x="12919362" y="6767782"/>
                  </a:lnTo>
                  <a:lnTo>
                    <a:pt x="12923943" y="6770920"/>
                  </a:lnTo>
                  <a:lnTo>
                    <a:pt x="12928282" y="6772771"/>
                  </a:lnTo>
                  <a:lnTo>
                    <a:pt x="12932284" y="6771716"/>
                  </a:lnTo>
                  <a:lnTo>
                    <a:pt x="12934167" y="6768968"/>
                  </a:lnTo>
                  <a:lnTo>
                    <a:pt x="12936609" y="6765276"/>
                  </a:lnTo>
                  <a:lnTo>
                    <a:pt x="12935506" y="6760464"/>
                  </a:lnTo>
                  <a:lnTo>
                    <a:pt x="12932119" y="6758230"/>
                  </a:lnTo>
                  <a:lnTo>
                    <a:pt x="12927537" y="6755092"/>
                  </a:lnTo>
                  <a:lnTo>
                    <a:pt x="12924150" y="6752859"/>
                  </a:lnTo>
                  <a:close/>
                </a:path>
                <a:path w="17894935" h="10099040">
                  <a:moveTo>
                    <a:pt x="11799297" y="6272639"/>
                  </a:moveTo>
                  <a:lnTo>
                    <a:pt x="11795339" y="6271740"/>
                  </a:lnTo>
                  <a:lnTo>
                    <a:pt x="11789904" y="6270605"/>
                  </a:lnTo>
                  <a:lnTo>
                    <a:pt x="11785947" y="6269706"/>
                  </a:lnTo>
                  <a:lnTo>
                    <a:pt x="11782045" y="6272381"/>
                  </a:lnTo>
                  <a:lnTo>
                    <a:pt x="11781146" y="6276339"/>
                  </a:lnTo>
                  <a:lnTo>
                    <a:pt x="11780390" y="6279961"/>
                  </a:lnTo>
                  <a:lnTo>
                    <a:pt x="11782064" y="6283438"/>
                  </a:lnTo>
                  <a:lnTo>
                    <a:pt x="11785402" y="6284862"/>
                  </a:lnTo>
                  <a:lnTo>
                    <a:pt x="11785545" y="6284528"/>
                  </a:lnTo>
                  <a:lnTo>
                    <a:pt x="11786879" y="6285097"/>
                  </a:lnTo>
                  <a:lnTo>
                    <a:pt x="11792315" y="6286232"/>
                  </a:lnTo>
                  <a:lnTo>
                    <a:pt x="11796272" y="6287131"/>
                  </a:lnTo>
                  <a:lnTo>
                    <a:pt x="11800174" y="6284455"/>
                  </a:lnTo>
                  <a:lnTo>
                    <a:pt x="11801972" y="6276542"/>
                  </a:lnTo>
                  <a:lnTo>
                    <a:pt x="11799297" y="6272639"/>
                  </a:lnTo>
                  <a:close/>
                </a:path>
                <a:path w="17894935" h="10099040">
                  <a:moveTo>
                    <a:pt x="992686" y="1655399"/>
                  </a:moveTo>
                  <a:lnTo>
                    <a:pt x="987968" y="1655359"/>
                  </a:lnTo>
                  <a:lnTo>
                    <a:pt x="982165" y="1661564"/>
                  </a:lnTo>
                  <a:lnTo>
                    <a:pt x="982125" y="1666282"/>
                  </a:lnTo>
                  <a:lnTo>
                    <a:pt x="985228" y="1669184"/>
                  </a:lnTo>
                  <a:lnTo>
                    <a:pt x="989047" y="1673180"/>
                  </a:lnTo>
                  <a:lnTo>
                    <a:pt x="989906" y="1673941"/>
                  </a:lnTo>
                  <a:lnTo>
                    <a:pt x="994246" y="1675792"/>
                  </a:lnTo>
                  <a:lnTo>
                    <a:pt x="997628" y="1675263"/>
                  </a:lnTo>
                  <a:lnTo>
                    <a:pt x="999769" y="1673019"/>
                  </a:lnTo>
                  <a:lnTo>
                    <a:pt x="1002671" y="1669917"/>
                  </a:lnTo>
                  <a:lnTo>
                    <a:pt x="1002711" y="1665199"/>
                  </a:lnTo>
                  <a:lnTo>
                    <a:pt x="999608" y="1662297"/>
                  </a:lnTo>
                  <a:lnTo>
                    <a:pt x="995789" y="1658301"/>
                  </a:lnTo>
                  <a:lnTo>
                    <a:pt x="992686" y="1655399"/>
                  </a:lnTo>
                  <a:close/>
                </a:path>
                <a:path w="17894935" h="10099040">
                  <a:moveTo>
                    <a:pt x="12849395" y="6705188"/>
                  </a:moveTo>
                  <a:lnTo>
                    <a:pt x="12844916" y="6706434"/>
                  </a:lnTo>
                  <a:lnTo>
                    <a:pt x="12842682" y="6709821"/>
                  </a:lnTo>
                  <a:lnTo>
                    <a:pt x="12840305" y="6713542"/>
                  </a:lnTo>
                  <a:lnTo>
                    <a:pt x="12841554" y="6718020"/>
                  </a:lnTo>
                  <a:lnTo>
                    <a:pt x="12844941" y="6720253"/>
                  </a:lnTo>
                  <a:lnTo>
                    <a:pt x="12849662" y="6723056"/>
                  </a:lnTo>
                  <a:lnTo>
                    <a:pt x="12854338" y="6725051"/>
                  </a:lnTo>
                  <a:lnTo>
                    <a:pt x="12858003" y="6723853"/>
                  </a:lnTo>
                  <a:lnTo>
                    <a:pt x="12860095" y="6720800"/>
                  </a:lnTo>
                  <a:lnTo>
                    <a:pt x="12862471" y="6717078"/>
                  </a:lnTo>
                  <a:lnTo>
                    <a:pt x="12861225" y="6712601"/>
                  </a:lnTo>
                  <a:lnTo>
                    <a:pt x="12857837" y="6710367"/>
                  </a:lnTo>
                  <a:lnTo>
                    <a:pt x="12853116" y="6707564"/>
                  </a:lnTo>
                  <a:lnTo>
                    <a:pt x="12849395" y="6705188"/>
                  </a:lnTo>
                  <a:close/>
                </a:path>
                <a:path w="17894935" h="10099040">
                  <a:moveTo>
                    <a:pt x="11885729" y="6292936"/>
                  </a:moveTo>
                  <a:lnTo>
                    <a:pt x="11881771" y="6292037"/>
                  </a:lnTo>
                  <a:lnTo>
                    <a:pt x="11876480" y="6290569"/>
                  </a:lnTo>
                  <a:lnTo>
                    <a:pt x="11872524" y="6289671"/>
                  </a:lnTo>
                  <a:lnTo>
                    <a:pt x="11868285" y="6292202"/>
                  </a:lnTo>
                  <a:lnTo>
                    <a:pt x="11867387" y="6296159"/>
                  </a:lnTo>
                  <a:lnTo>
                    <a:pt x="11866297" y="6299640"/>
                  </a:lnTo>
                  <a:lnTo>
                    <a:pt x="11868305" y="6303259"/>
                  </a:lnTo>
                  <a:lnTo>
                    <a:pt x="11872979" y="6305253"/>
                  </a:lnTo>
                  <a:lnTo>
                    <a:pt x="11878270" y="6306720"/>
                  </a:lnTo>
                  <a:lnTo>
                    <a:pt x="11882228" y="6307620"/>
                  </a:lnTo>
                  <a:lnTo>
                    <a:pt x="11886464" y="6305087"/>
                  </a:lnTo>
                  <a:lnTo>
                    <a:pt x="11888261" y="6297173"/>
                  </a:lnTo>
                  <a:lnTo>
                    <a:pt x="11885729" y="6292936"/>
                  </a:lnTo>
                  <a:close/>
                </a:path>
                <a:path w="17894935" h="10099040">
                  <a:moveTo>
                    <a:pt x="12773259" y="6658900"/>
                  </a:moveTo>
                  <a:lnTo>
                    <a:pt x="12768780" y="6660146"/>
                  </a:lnTo>
                  <a:lnTo>
                    <a:pt x="12766547" y="6663534"/>
                  </a:lnTo>
                  <a:lnTo>
                    <a:pt x="12764647" y="6667063"/>
                  </a:lnTo>
                  <a:lnTo>
                    <a:pt x="12765892" y="6671541"/>
                  </a:lnTo>
                  <a:lnTo>
                    <a:pt x="12769279" y="6673775"/>
                  </a:lnTo>
                  <a:lnTo>
                    <a:pt x="12774003" y="6676579"/>
                  </a:lnTo>
                  <a:lnTo>
                    <a:pt x="12778344" y="6678430"/>
                  </a:lnTo>
                  <a:lnTo>
                    <a:pt x="12782486" y="6677041"/>
                  </a:lnTo>
                  <a:lnTo>
                    <a:pt x="12784243" y="6673845"/>
                  </a:lnTo>
                  <a:lnTo>
                    <a:pt x="12786144" y="6670315"/>
                  </a:lnTo>
                  <a:lnTo>
                    <a:pt x="12784898" y="6665838"/>
                  </a:lnTo>
                  <a:lnTo>
                    <a:pt x="12781510" y="6663604"/>
                  </a:lnTo>
                  <a:lnTo>
                    <a:pt x="12776788" y="6660801"/>
                  </a:lnTo>
                  <a:lnTo>
                    <a:pt x="12773259" y="6658900"/>
                  </a:lnTo>
                  <a:close/>
                </a:path>
                <a:path w="17894935" h="10099040">
                  <a:moveTo>
                    <a:pt x="11971643" y="6315379"/>
                  </a:moveTo>
                  <a:lnTo>
                    <a:pt x="11967686" y="6314480"/>
                  </a:lnTo>
                  <a:lnTo>
                    <a:pt x="11962393" y="6313012"/>
                  </a:lnTo>
                  <a:lnTo>
                    <a:pt x="11958244" y="6311637"/>
                  </a:lnTo>
                  <a:lnTo>
                    <a:pt x="11954007" y="6314170"/>
                  </a:lnTo>
                  <a:lnTo>
                    <a:pt x="11953109" y="6318127"/>
                  </a:lnTo>
                  <a:lnTo>
                    <a:pt x="11951876" y="6321941"/>
                  </a:lnTo>
                  <a:lnTo>
                    <a:pt x="11953885" y="6325560"/>
                  </a:lnTo>
                  <a:lnTo>
                    <a:pt x="11958223" y="6327411"/>
                  </a:lnTo>
                  <a:lnTo>
                    <a:pt x="11963516" y="6328879"/>
                  </a:lnTo>
                  <a:lnTo>
                    <a:pt x="11967664" y="6330254"/>
                  </a:lnTo>
                  <a:lnTo>
                    <a:pt x="11971902" y="6327721"/>
                  </a:lnTo>
                  <a:lnTo>
                    <a:pt x="11972800" y="6323764"/>
                  </a:lnTo>
                  <a:lnTo>
                    <a:pt x="11974175" y="6319616"/>
                  </a:lnTo>
                  <a:lnTo>
                    <a:pt x="11971643" y="6315379"/>
                  </a:lnTo>
                  <a:close/>
                </a:path>
                <a:path w="17894935" h="10099040">
                  <a:moveTo>
                    <a:pt x="12696410" y="6614282"/>
                  </a:moveTo>
                  <a:lnTo>
                    <a:pt x="12691933" y="6615529"/>
                  </a:lnTo>
                  <a:lnTo>
                    <a:pt x="12690033" y="6619058"/>
                  </a:lnTo>
                  <a:lnTo>
                    <a:pt x="12687656" y="6622780"/>
                  </a:lnTo>
                  <a:lnTo>
                    <a:pt x="12689236" y="6627399"/>
                  </a:lnTo>
                  <a:lnTo>
                    <a:pt x="12692766" y="6629300"/>
                  </a:lnTo>
                  <a:lnTo>
                    <a:pt x="12697490" y="6632104"/>
                  </a:lnTo>
                  <a:lnTo>
                    <a:pt x="12701828" y="6633954"/>
                  </a:lnTo>
                  <a:lnTo>
                    <a:pt x="12705830" y="6632900"/>
                  </a:lnTo>
                  <a:lnTo>
                    <a:pt x="12707731" y="6629370"/>
                  </a:lnTo>
                  <a:lnTo>
                    <a:pt x="12709773" y="6625506"/>
                  </a:lnTo>
                  <a:lnTo>
                    <a:pt x="12708526" y="6621029"/>
                  </a:lnTo>
                  <a:lnTo>
                    <a:pt x="12704996" y="6619129"/>
                  </a:lnTo>
                  <a:lnTo>
                    <a:pt x="12700273" y="6616325"/>
                  </a:lnTo>
                  <a:lnTo>
                    <a:pt x="12696410" y="6614282"/>
                  </a:lnTo>
                  <a:close/>
                </a:path>
                <a:path w="17894935" h="10099040">
                  <a:moveTo>
                    <a:pt x="930676" y="1592647"/>
                  </a:moveTo>
                  <a:lnTo>
                    <a:pt x="925767" y="1592131"/>
                  </a:lnTo>
                  <a:lnTo>
                    <a:pt x="922865" y="1595233"/>
                  </a:lnTo>
                  <a:lnTo>
                    <a:pt x="920106" y="1598002"/>
                  </a:lnTo>
                  <a:lnTo>
                    <a:pt x="919629" y="1602534"/>
                  </a:lnTo>
                  <a:lnTo>
                    <a:pt x="919589" y="1602911"/>
                  </a:lnTo>
                  <a:lnTo>
                    <a:pt x="922692" y="1605813"/>
                  </a:lnTo>
                  <a:lnTo>
                    <a:pt x="926512" y="1609809"/>
                  </a:lnTo>
                  <a:lnTo>
                    <a:pt x="927228" y="1610904"/>
                  </a:lnTo>
                  <a:lnTo>
                    <a:pt x="931568" y="1612755"/>
                  </a:lnTo>
                  <a:lnTo>
                    <a:pt x="940366" y="1602304"/>
                  </a:lnTo>
                  <a:lnTo>
                    <a:pt x="937263" y="1599403"/>
                  </a:lnTo>
                  <a:lnTo>
                    <a:pt x="933444" y="1595406"/>
                  </a:lnTo>
                  <a:lnTo>
                    <a:pt x="930676" y="1592647"/>
                  </a:lnTo>
                  <a:close/>
                </a:path>
                <a:path w="17894935" h="10099040">
                  <a:moveTo>
                    <a:pt x="12056366" y="6339682"/>
                  </a:moveTo>
                  <a:lnTo>
                    <a:pt x="12052552" y="6338450"/>
                  </a:lnTo>
                  <a:lnTo>
                    <a:pt x="12047259" y="6336981"/>
                  </a:lnTo>
                  <a:lnTo>
                    <a:pt x="12043444" y="6335749"/>
                  </a:lnTo>
                  <a:lnTo>
                    <a:pt x="12039207" y="6338282"/>
                  </a:lnTo>
                  <a:lnTo>
                    <a:pt x="12037974" y="6342096"/>
                  </a:lnTo>
                  <a:lnTo>
                    <a:pt x="12037218" y="6345719"/>
                  </a:lnTo>
                  <a:lnTo>
                    <a:pt x="12039084" y="6349671"/>
                  </a:lnTo>
                  <a:lnTo>
                    <a:pt x="12043091" y="6351381"/>
                  </a:lnTo>
                  <a:lnTo>
                    <a:pt x="12048382" y="6352848"/>
                  </a:lnTo>
                  <a:lnTo>
                    <a:pt x="12052196" y="6354081"/>
                  </a:lnTo>
                  <a:lnTo>
                    <a:pt x="12056434" y="6351548"/>
                  </a:lnTo>
                  <a:lnTo>
                    <a:pt x="12058898" y="6343919"/>
                  </a:lnTo>
                  <a:lnTo>
                    <a:pt x="12056366" y="6339682"/>
                  </a:lnTo>
                  <a:close/>
                </a:path>
                <a:path w="17894935" h="10099040">
                  <a:moveTo>
                    <a:pt x="12618375" y="6571525"/>
                  </a:moveTo>
                  <a:lnTo>
                    <a:pt x="12613420" y="6572963"/>
                  </a:lnTo>
                  <a:lnTo>
                    <a:pt x="12611854" y="6576635"/>
                  </a:lnTo>
                  <a:lnTo>
                    <a:pt x="12609811" y="6580498"/>
                  </a:lnTo>
                  <a:lnTo>
                    <a:pt x="12611392" y="6585119"/>
                  </a:lnTo>
                  <a:lnTo>
                    <a:pt x="12614779" y="6587353"/>
                  </a:lnTo>
                  <a:lnTo>
                    <a:pt x="12623792" y="6591197"/>
                  </a:lnTo>
                  <a:lnTo>
                    <a:pt x="12628270" y="6589951"/>
                  </a:lnTo>
                  <a:lnTo>
                    <a:pt x="12629836" y="6586279"/>
                  </a:lnTo>
                  <a:lnTo>
                    <a:pt x="12631879" y="6582415"/>
                  </a:lnTo>
                  <a:lnTo>
                    <a:pt x="12630298" y="6577795"/>
                  </a:lnTo>
                  <a:lnTo>
                    <a:pt x="12626911" y="6575561"/>
                  </a:lnTo>
                  <a:lnTo>
                    <a:pt x="12621905" y="6573426"/>
                  </a:lnTo>
                  <a:lnTo>
                    <a:pt x="12618375" y="6571525"/>
                  </a:lnTo>
                  <a:close/>
                </a:path>
                <a:path w="17894935" h="10099040">
                  <a:moveTo>
                    <a:pt x="12141095" y="6366750"/>
                  </a:moveTo>
                  <a:lnTo>
                    <a:pt x="12137138" y="6365851"/>
                  </a:lnTo>
                  <a:lnTo>
                    <a:pt x="12132130" y="6363715"/>
                  </a:lnTo>
                  <a:lnTo>
                    <a:pt x="12127981" y="6362340"/>
                  </a:lnTo>
                  <a:lnTo>
                    <a:pt x="12124221" y="6364682"/>
                  </a:lnTo>
                  <a:lnTo>
                    <a:pt x="12122655" y="6368353"/>
                  </a:lnTo>
                  <a:lnTo>
                    <a:pt x="12121422" y="6372168"/>
                  </a:lnTo>
                  <a:lnTo>
                    <a:pt x="12123288" y="6376120"/>
                  </a:lnTo>
                  <a:lnTo>
                    <a:pt x="12126960" y="6377687"/>
                  </a:lnTo>
                  <a:lnTo>
                    <a:pt x="12127436" y="6377495"/>
                  </a:lnTo>
                  <a:lnTo>
                    <a:pt x="12132444" y="6379632"/>
                  </a:lnTo>
                  <a:lnTo>
                    <a:pt x="12136260" y="6380864"/>
                  </a:lnTo>
                  <a:lnTo>
                    <a:pt x="12140351" y="6378664"/>
                  </a:lnTo>
                  <a:lnTo>
                    <a:pt x="12141918" y="6374992"/>
                  </a:lnTo>
                  <a:lnTo>
                    <a:pt x="12143294" y="6370844"/>
                  </a:lnTo>
                  <a:lnTo>
                    <a:pt x="12141095" y="6366750"/>
                  </a:lnTo>
                  <a:close/>
                </a:path>
                <a:path w="17894935" h="10099040">
                  <a:moveTo>
                    <a:pt x="12539340" y="6531104"/>
                  </a:moveTo>
                  <a:lnTo>
                    <a:pt x="12534722" y="6532686"/>
                  </a:lnTo>
                  <a:lnTo>
                    <a:pt x="12532475" y="6537645"/>
                  </a:lnTo>
                  <a:lnTo>
                    <a:pt x="12531113" y="6540220"/>
                  </a:lnTo>
                  <a:lnTo>
                    <a:pt x="12532835" y="6544507"/>
                  </a:lnTo>
                  <a:lnTo>
                    <a:pt x="12536223" y="6546741"/>
                  </a:lnTo>
                  <a:lnTo>
                    <a:pt x="12545235" y="6550585"/>
                  </a:lnTo>
                  <a:lnTo>
                    <a:pt x="12549713" y="6549338"/>
                  </a:lnTo>
                  <a:lnTo>
                    <a:pt x="12551960" y="6544379"/>
                  </a:lnTo>
                  <a:lnTo>
                    <a:pt x="12553322" y="6541802"/>
                  </a:lnTo>
                  <a:lnTo>
                    <a:pt x="12551600" y="6537517"/>
                  </a:lnTo>
                  <a:lnTo>
                    <a:pt x="12548212" y="6535283"/>
                  </a:lnTo>
                  <a:lnTo>
                    <a:pt x="12543203" y="6533146"/>
                  </a:lnTo>
                  <a:lnTo>
                    <a:pt x="12539340" y="6531104"/>
                  </a:lnTo>
                  <a:close/>
                </a:path>
                <a:path w="17894935" h="10099040">
                  <a:moveTo>
                    <a:pt x="12224970" y="6395820"/>
                  </a:moveTo>
                  <a:lnTo>
                    <a:pt x="12221155" y="6394587"/>
                  </a:lnTo>
                  <a:lnTo>
                    <a:pt x="12216148" y="6392451"/>
                  </a:lnTo>
                  <a:lnTo>
                    <a:pt x="12212332" y="6391218"/>
                  </a:lnTo>
                  <a:lnTo>
                    <a:pt x="12208238" y="6393418"/>
                  </a:lnTo>
                  <a:lnTo>
                    <a:pt x="12206672" y="6397090"/>
                  </a:lnTo>
                  <a:lnTo>
                    <a:pt x="12205775" y="6399864"/>
                  </a:lnTo>
                  <a:lnTo>
                    <a:pt x="12205439" y="6400905"/>
                  </a:lnTo>
                  <a:lnTo>
                    <a:pt x="12207163" y="6405191"/>
                  </a:lnTo>
                  <a:lnTo>
                    <a:pt x="12210834" y="6406757"/>
                  </a:lnTo>
                  <a:lnTo>
                    <a:pt x="12210643" y="6406281"/>
                  </a:lnTo>
                  <a:lnTo>
                    <a:pt x="12215985" y="6408560"/>
                  </a:lnTo>
                  <a:lnTo>
                    <a:pt x="12227167" y="6399914"/>
                  </a:lnTo>
                  <a:lnTo>
                    <a:pt x="12224970" y="6395820"/>
                  </a:lnTo>
                  <a:close/>
                </a:path>
                <a:path w="17894935" h="10099040">
                  <a:moveTo>
                    <a:pt x="12471663" y="6498290"/>
                  </a:moveTo>
                  <a:lnTo>
                    <a:pt x="12459312" y="6493021"/>
                  </a:lnTo>
                  <a:lnTo>
                    <a:pt x="12454692" y="6494601"/>
                  </a:lnTo>
                  <a:lnTo>
                    <a:pt x="12451417" y="6502279"/>
                  </a:lnTo>
                  <a:lnTo>
                    <a:pt x="12452998" y="6506899"/>
                  </a:lnTo>
                  <a:lnTo>
                    <a:pt x="12465347" y="6512167"/>
                  </a:lnTo>
                  <a:lnTo>
                    <a:pt x="12469968" y="6510587"/>
                  </a:lnTo>
                  <a:lnTo>
                    <a:pt x="12473243" y="6502909"/>
                  </a:lnTo>
                  <a:lnTo>
                    <a:pt x="12471663" y="6498290"/>
                  </a:lnTo>
                  <a:close/>
                </a:path>
                <a:path w="17894935" h="10099040">
                  <a:moveTo>
                    <a:pt x="12307897" y="6428038"/>
                  </a:moveTo>
                  <a:lnTo>
                    <a:pt x="12295544" y="6422769"/>
                  </a:lnTo>
                  <a:lnTo>
                    <a:pt x="12291116" y="6424825"/>
                  </a:lnTo>
                  <a:lnTo>
                    <a:pt x="12289550" y="6428497"/>
                  </a:lnTo>
                  <a:lnTo>
                    <a:pt x="12288428" y="6431965"/>
                  </a:lnTo>
                  <a:lnTo>
                    <a:pt x="12288316" y="6432311"/>
                  </a:lnTo>
                  <a:lnTo>
                    <a:pt x="12290040" y="6436599"/>
                  </a:lnTo>
                  <a:lnTo>
                    <a:pt x="12302392" y="6441868"/>
                  </a:lnTo>
                  <a:lnTo>
                    <a:pt x="12306819" y="6439810"/>
                  </a:lnTo>
                  <a:lnTo>
                    <a:pt x="12310094" y="6432132"/>
                  </a:lnTo>
                  <a:lnTo>
                    <a:pt x="12307897" y="6428038"/>
                  </a:lnTo>
                  <a:close/>
                </a:path>
                <a:path w="17894935" h="10099040">
                  <a:moveTo>
                    <a:pt x="12390586" y="6461732"/>
                  </a:moveTo>
                  <a:lnTo>
                    <a:pt x="12377903" y="6456321"/>
                  </a:lnTo>
                  <a:lnTo>
                    <a:pt x="12373474" y="6458378"/>
                  </a:lnTo>
                  <a:lnTo>
                    <a:pt x="12370199" y="6466056"/>
                  </a:lnTo>
                  <a:lnTo>
                    <a:pt x="12372256" y="6470485"/>
                  </a:lnTo>
                  <a:lnTo>
                    <a:pt x="12384939" y="6475895"/>
                  </a:lnTo>
                  <a:lnTo>
                    <a:pt x="12389369" y="6473839"/>
                  </a:lnTo>
                  <a:lnTo>
                    <a:pt x="12392645" y="6466161"/>
                  </a:lnTo>
                  <a:lnTo>
                    <a:pt x="12390586" y="6461732"/>
                  </a:lnTo>
                  <a:close/>
                </a:path>
                <a:path w="17894935" h="10099040">
                  <a:moveTo>
                    <a:pt x="869712" y="1528368"/>
                  </a:moveTo>
                  <a:lnTo>
                    <a:pt x="864993" y="1528329"/>
                  </a:lnTo>
                  <a:lnTo>
                    <a:pt x="861900" y="1530955"/>
                  </a:lnTo>
                  <a:lnTo>
                    <a:pt x="859141" y="1533724"/>
                  </a:lnTo>
                  <a:lnTo>
                    <a:pt x="859101" y="1538442"/>
                  </a:lnTo>
                  <a:lnTo>
                    <a:pt x="861728" y="1541534"/>
                  </a:lnTo>
                  <a:lnTo>
                    <a:pt x="865547" y="1545531"/>
                  </a:lnTo>
                  <a:lnTo>
                    <a:pt x="865930" y="1546483"/>
                  </a:lnTo>
                  <a:lnTo>
                    <a:pt x="867933" y="1547338"/>
                  </a:lnTo>
                  <a:lnTo>
                    <a:pt x="868075" y="1547004"/>
                  </a:lnTo>
                  <a:lnTo>
                    <a:pt x="870746" y="1548143"/>
                  </a:lnTo>
                  <a:lnTo>
                    <a:pt x="873986" y="1547947"/>
                  </a:lnTo>
                  <a:lnTo>
                    <a:pt x="876126" y="1545704"/>
                  </a:lnTo>
                  <a:lnTo>
                    <a:pt x="878886" y="1542935"/>
                  </a:lnTo>
                  <a:lnTo>
                    <a:pt x="878926" y="1538217"/>
                  </a:lnTo>
                  <a:lnTo>
                    <a:pt x="876299" y="1535124"/>
                  </a:lnTo>
                  <a:lnTo>
                    <a:pt x="872480" y="1531128"/>
                  </a:lnTo>
                  <a:lnTo>
                    <a:pt x="869712" y="1528368"/>
                  </a:lnTo>
                  <a:close/>
                </a:path>
                <a:path w="17894935" h="10099040">
                  <a:moveTo>
                    <a:pt x="809508" y="1463230"/>
                  </a:moveTo>
                  <a:lnTo>
                    <a:pt x="804790" y="1463191"/>
                  </a:lnTo>
                  <a:lnTo>
                    <a:pt x="798604" y="1468443"/>
                  </a:lnTo>
                  <a:lnTo>
                    <a:pt x="798564" y="1473161"/>
                  </a:lnTo>
                  <a:lnTo>
                    <a:pt x="801190" y="1476254"/>
                  </a:lnTo>
                  <a:lnTo>
                    <a:pt x="805009" y="1480251"/>
                  </a:lnTo>
                  <a:lnTo>
                    <a:pt x="805727" y="1481346"/>
                  </a:lnTo>
                  <a:lnTo>
                    <a:pt x="810066" y="1483197"/>
                  </a:lnTo>
                  <a:lnTo>
                    <a:pt x="813306" y="1483001"/>
                  </a:lnTo>
                  <a:lnTo>
                    <a:pt x="815447" y="1480757"/>
                  </a:lnTo>
                  <a:lnTo>
                    <a:pt x="818540" y="1478131"/>
                  </a:lnTo>
                  <a:lnTo>
                    <a:pt x="818579" y="1473413"/>
                  </a:lnTo>
                  <a:lnTo>
                    <a:pt x="815953" y="1470320"/>
                  </a:lnTo>
                  <a:lnTo>
                    <a:pt x="812134" y="1466323"/>
                  </a:lnTo>
                  <a:lnTo>
                    <a:pt x="809508" y="1463230"/>
                  </a:lnTo>
                  <a:close/>
                </a:path>
                <a:path w="17894935" h="10099040">
                  <a:moveTo>
                    <a:pt x="751494" y="1396659"/>
                  </a:moveTo>
                  <a:lnTo>
                    <a:pt x="746919" y="1396286"/>
                  </a:lnTo>
                  <a:lnTo>
                    <a:pt x="743826" y="1398912"/>
                  </a:lnTo>
                  <a:lnTo>
                    <a:pt x="740590" y="1401872"/>
                  </a:lnTo>
                  <a:lnTo>
                    <a:pt x="740216" y="1406448"/>
                  </a:lnTo>
                  <a:lnTo>
                    <a:pt x="742843" y="1409541"/>
                  </a:lnTo>
                  <a:lnTo>
                    <a:pt x="746186" y="1413729"/>
                  </a:lnTo>
                  <a:lnTo>
                    <a:pt x="746903" y="1414824"/>
                  </a:lnTo>
                  <a:lnTo>
                    <a:pt x="748905" y="1415678"/>
                  </a:lnTo>
                  <a:lnTo>
                    <a:pt x="748763" y="1416012"/>
                  </a:lnTo>
                  <a:lnTo>
                    <a:pt x="751434" y="1417151"/>
                  </a:lnTo>
                  <a:lnTo>
                    <a:pt x="754483" y="1416478"/>
                  </a:lnTo>
                  <a:lnTo>
                    <a:pt x="756815" y="1414711"/>
                  </a:lnTo>
                  <a:lnTo>
                    <a:pt x="760050" y="1411751"/>
                  </a:lnTo>
                  <a:lnTo>
                    <a:pt x="760424" y="1407176"/>
                  </a:lnTo>
                  <a:lnTo>
                    <a:pt x="757798" y="1404082"/>
                  </a:lnTo>
                  <a:lnTo>
                    <a:pt x="754454" y="1399895"/>
                  </a:lnTo>
                  <a:lnTo>
                    <a:pt x="751494" y="1396659"/>
                  </a:lnTo>
                  <a:close/>
                </a:path>
                <a:path w="17894935" h="10099040">
                  <a:moveTo>
                    <a:pt x="694718" y="1329037"/>
                  </a:moveTo>
                  <a:lnTo>
                    <a:pt x="689808" y="1328521"/>
                  </a:lnTo>
                  <a:lnTo>
                    <a:pt x="683622" y="1333773"/>
                  </a:lnTo>
                  <a:lnTo>
                    <a:pt x="683107" y="1338683"/>
                  </a:lnTo>
                  <a:lnTo>
                    <a:pt x="685733" y="1341777"/>
                  </a:lnTo>
                  <a:lnTo>
                    <a:pt x="689075" y="1345965"/>
                  </a:lnTo>
                  <a:lnTo>
                    <a:pt x="689793" y="1347060"/>
                  </a:lnTo>
                  <a:lnTo>
                    <a:pt x="694466" y="1349053"/>
                  </a:lnTo>
                  <a:lnTo>
                    <a:pt x="697372" y="1348715"/>
                  </a:lnTo>
                  <a:lnTo>
                    <a:pt x="699704" y="1346947"/>
                  </a:lnTo>
                  <a:lnTo>
                    <a:pt x="702797" y="1344321"/>
                  </a:lnTo>
                  <a:lnTo>
                    <a:pt x="703313" y="1339411"/>
                  </a:lnTo>
                  <a:lnTo>
                    <a:pt x="700687" y="1336318"/>
                  </a:lnTo>
                  <a:lnTo>
                    <a:pt x="697344" y="1332130"/>
                  </a:lnTo>
                  <a:lnTo>
                    <a:pt x="694718" y="1329037"/>
                  </a:lnTo>
                  <a:close/>
                </a:path>
                <a:path w="17894935" h="10099040">
                  <a:moveTo>
                    <a:pt x="638511" y="1260080"/>
                  </a:moveTo>
                  <a:lnTo>
                    <a:pt x="633602" y="1259564"/>
                  </a:lnTo>
                  <a:lnTo>
                    <a:pt x="630508" y="1262191"/>
                  </a:lnTo>
                  <a:lnTo>
                    <a:pt x="627082" y="1264674"/>
                  </a:lnTo>
                  <a:lnTo>
                    <a:pt x="626566" y="1269583"/>
                  </a:lnTo>
                  <a:lnTo>
                    <a:pt x="629192" y="1272677"/>
                  </a:lnTo>
                  <a:lnTo>
                    <a:pt x="632535" y="1276865"/>
                  </a:lnTo>
                  <a:lnTo>
                    <a:pt x="633252" y="1277960"/>
                  </a:lnTo>
                  <a:lnTo>
                    <a:pt x="635588" y="1278957"/>
                  </a:lnTo>
                  <a:lnTo>
                    <a:pt x="635446" y="1279291"/>
                  </a:lnTo>
                  <a:lnTo>
                    <a:pt x="637782" y="1280287"/>
                  </a:lnTo>
                  <a:lnTo>
                    <a:pt x="640689" y="1279949"/>
                  </a:lnTo>
                  <a:lnTo>
                    <a:pt x="643021" y="1278181"/>
                  </a:lnTo>
                  <a:lnTo>
                    <a:pt x="646448" y="1275698"/>
                  </a:lnTo>
                  <a:lnTo>
                    <a:pt x="646964" y="1270789"/>
                  </a:lnTo>
                  <a:lnTo>
                    <a:pt x="644338" y="1267695"/>
                  </a:lnTo>
                  <a:lnTo>
                    <a:pt x="640995" y="1263507"/>
                  </a:lnTo>
                  <a:lnTo>
                    <a:pt x="638511" y="1260080"/>
                  </a:lnTo>
                  <a:close/>
                </a:path>
                <a:path w="17894935" h="10099040">
                  <a:moveTo>
                    <a:pt x="584209" y="1190358"/>
                  </a:moveTo>
                  <a:lnTo>
                    <a:pt x="579776" y="1189650"/>
                  </a:lnTo>
                  <a:lnTo>
                    <a:pt x="576349" y="1192134"/>
                  </a:lnTo>
                  <a:lnTo>
                    <a:pt x="573255" y="1194761"/>
                  </a:lnTo>
                  <a:lnTo>
                    <a:pt x="572548" y="1199194"/>
                  </a:lnTo>
                  <a:lnTo>
                    <a:pt x="575032" y="1202620"/>
                  </a:lnTo>
                  <a:lnTo>
                    <a:pt x="578375" y="1206809"/>
                  </a:lnTo>
                  <a:lnTo>
                    <a:pt x="578950" y="1208237"/>
                  </a:lnTo>
                  <a:lnTo>
                    <a:pt x="581287" y="1209234"/>
                  </a:lnTo>
                  <a:lnTo>
                    <a:pt x="581429" y="1208900"/>
                  </a:lnTo>
                  <a:lnTo>
                    <a:pt x="583766" y="1209897"/>
                  </a:lnTo>
                  <a:lnTo>
                    <a:pt x="586529" y="1209892"/>
                  </a:lnTo>
                  <a:lnTo>
                    <a:pt x="588862" y="1208125"/>
                  </a:lnTo>
                  <a:lnTo>
                    <a:pt x="591955" y="1205499"/>
                  </a:lnTo>
                  <a:lnTo>
                    <a:pt x="592662" y="1201065"/>
                  </a:lnTo>
                  <a:lnTo>
                    <a:pt x="590178" y="1197639"/>
                  </a:lnTo>
                  <a:lnTo>
                    <a:pt x="586835" y="1193451"/>
                  </a:lnTo>
                  <a:lnTo>
                    <a:pt x="584209" y="1190358"/>
                  </a:lnTo>
                  <a:close/>
                </a:path>
                <a:path w="17894935" h="10099040">
                  <a:moveTo>
                    <a:pt x="531905" y="1118725"/>
                  </a:moveTo>
                  <a:lnTo>
                    <a:pt x="527138" y="1117876"/>
                  </a:lnTo>
                  <a:lnTo>
                    <a:pt x="523712" y="1120359"/>
                  </a:lnTo>
                  <a:lnTo>
                    <a:pt x="520427" y="1122509"/>
                  </a:lnTo>
                  <a:lnTo>
                    <a:pt x="519577" y="1127277"/>
                  </a:lnTo>
                  <a:lnTo>
                    <a:pt x="522061" y="1130704"/>
                  </a:lnTo>
                  <a:lnTo>
                    <a:pt x="525262" y="1135225"/>
                  </a:lnTo>
                  <a:lnTo>
                    <a:pt x="526170" y="1136796"/>
                  </a:lnTo>
                  <a:lnTo>
                    <a:pt x="530509" y="1138648"/>
                  </a:lnTo>
                  <a:lnTo>
                    <a:pt x="533416" y="1138309"/>
                  </a:lnTo>
                  <a:lnTo>
                    <a:pt x="538890" y="1134726"/>
                  </a:lnTo>
                  <a:lnTo>
                    <a:pt x="539739" y="1129959"/>
                  </a:lnTo>
                  <a:lnTo>
                    <a:pt x="537256" y="1126531"/>
                  </a:lnTo>
                  <a:lnTo>
                    <a:pt x="534056" y="1122010"/>
                  </a:lnTo>
                  <a:lnTo>
                    <a:pt x="531905" y="1118725"/>
                  </a:lnTo>
                  <a:close/>
                </a:path>
                <a:path w="17894935" h="10099040">
                  <a:moveTo>
                    <a:pt x="481030" y="1046518"/>
                  </a:moveTo>
                  <a:lnTo>
                    <a:pt x="476406" y="1045335"/>
                  </a:lnTo>
                  <a:lnTo>
                    <a:pt x="469552" y="1050303"/>
                  </a:lnTo>
                  <a:lnTo>
                    <a:pt x="468550" y="1054216"/>
                  </a:lnTo>
                  <a:lnTo>
                    <a:pt x="468368" y="1054927"/>
                  </a:lnTo>
                  <a:lnTo>
                    <a:pt x="470852" y="1058354"/>
                  </a:lnTo>
                  <a:lnTo>
                    <a:pt x="474053" y="1062876"/>
                  </a:lnTo>
                  <a:lnTo>
                    <a:pt x="474769" y="1063971"/>
                  </a:lnTo>
                  <a:lnTo>
                    <a:pt x="477298" y="1065444"/>
                  </a:lnTo>
                  <a:lnTo>
                    <a:pt x="477489" y="1065920"/>
                  </a:lnTo>
                  <a:lnTo>
                    <a:pt x="479492" y="1066774"/>
                  </a:lnTo>
                  <a:lnTo>
                    <a:pt x="482398" y="1066436"/>
                  </a:lnTo>
                  <a:lnTo>
                    <a:pt x="484588" y="1065003"/>
                  </a:lnTo>
                  <a:lnTo>
                    <a:pt x="488015" y="1062519"/>
                  </a:lnTo>
                  <a:lnTo>
                    <a:pt x="489016" y="1058606"/>
                  </a:lnTo>
                  <a:lnTo>
                    <a:pt x="489198" y="1057894"/>
                  </a:lnTo>
                  <a:lnTo>
                    <a:pt x="486715" y="1054467"/>
                  </a:lnTo>
                  <a:lnTo>
                    <a:pt x="483514" y="1049946"/>
                  </a:lnTo>
                  <a:lnTo>
                    <a:pt x="481030" y="1046518"/>
                  </a:lnTo>
                  <a:close/>
                </a:path>
                <a:path w="17894935" h="10099040">
                  <a:moveTo>
                    <a:pt x="431869" y="973070"/>
                  </a:moveTo>
                  <a:lnTo>
                    <a:pt x="427102" y="972221"/>
                  </a:lnTo>
                  <a:lnTo>
                    <a:pt x="423817" y="974370"/>
                  </a:lnTo>
                  <a:lnTo>
                    <a:pt x="420390" y="976855"/>
                  </a:lnTo>
                  <a:lnTo>
                    <a:pt x="419541" y="981621"/>
                  </a:lnTo>
                  <a:lnTo>
                    <a:pt x="425274" y="990380"/>
                  </a:lnTo>
                  <a:lnTo>
                    <a:pt x="427802" y="991853"/>
                  </a:lnTo>
                  <a:lnTo>
                    <a:pt x="430139" y="992850"/>
                  </a:lnTo>
                  <a:lnTo>
                    <a:pt x="432903" y="992845"/>
                  </a:lnTo>
                  <a:lnTo>
                    <a:pt x="435092" y="991412"/>
                  </a:lnTo>
                  <a:lnTo>
                    <a:pt x="438519" y="988928"/>
                  </a:lnTo>
                  <a:lnTo>
                    <a:pt x="439369" y="984161"/>
                  </a:lnTo>
                  <a:lnTo>
                    <a:pt x="434352" y="976497"/>
                  </a:lnTo>
                  <a:lnTo>
                    <a:pt x="431869" y="973070"/>
                  </a:lnTo>
                  <a:close/>
                </a:path>
                <a:path w="17894935" h="10099040">
                  <a:moveTo>
                    <a:pt x="384706" y="897712"/>
                  </a:moveTo>
                  <a:lnTo>
                    <a:pt x="380415" y="896671"/>
                  </a:lnTo>
                  <a:lnTo>
                    <a:pt x="376796" y="898678"/>
                  </a:lnTo>
                  <a:lnTo>
                    <a:pt x="373369" y="901162"/>
                  </a:lnTo>
                  <a:lnTo>
                    <a:pt x="372328" y="905453"/>
                  </a:lnTo>
                  <a:lnTo>
                    <a:pt x="374336" y="909072"/>
                  </a:lnTo>
                  <a:lnTo>
                    <a:pt x="377968" y="915356"/>
                  </a:lnTo>
                  <a:lnTo>
                    <a:pt x="380497" y="916829"/>
                  </a:lnTo>
                  <a:lnTo>
                    <a:pt x="382834" y="917826"/>
                  </a:lnTo>
                  <a:lnTo>
                    <a:pt x="385264" y="917678"/>
                  </a:lnTo>
                  <a:lnTo>
                    <a:pt x="387453" y="916246"/>
                  </a:lnTo>
                  <a:lnTo>
                    <a:pt x="390880" y="913761"/>
                  </a:lnTo>
                  <a:lnTo>
                    <a:pt x="391921" y="909471"/>
                  </a:lnTo>
                  <a:lnTo>
                    <a:pt x="389914" y="905853"/>
                  </a:lnTo>
                  <a:lnTo>
                    <a:pt x="387189" y="901139"/>
                  </a:lnTo>
                  <a:lnTo>
                    <a:pt x="384706" y="897712"/>
                  </a:lnTo>
                  <a:close/>
                </a:path>
                <a:path w="17894935" h="10099040">
                  <a:moveTo>
                    <a:pt x="339781" y="821731"/>
                  </a:moveTo>
                  <a:lnTo>
                    <a:pt x="335156" y="820547"/>
                  </a:lnTo>
                  <a:lnTo>
                    <a:pt x="327920" y="824563"/>
                  </a:lnTo>
                  <a:lnTo>
                    <a:pt x="326736" y="829187"/>
                  </a:lnTo>
                  <a:lnTo>
                    <a:pt x="328744" y="832805"/>
                  </a:lnTo>
                  <a:lnTo>
                    <a:pt x="331468" y="837519"/>
                  </a:lnTo>
                  <a:lnTo>
                    <a:pt x="332042" y="838948"/>
                  </a:lnTo>
                  <a:lnTo>
                    <a:pt x="334904" y="840563"/>
                  </a:lnTo>
                  <a:lnTo>
                    <a:pt x="337241" y="841560"/>
                  </a:lnTo>
                  <a:lnTo>
                    <a:pt x="339671" y="841413"/>
                  </a:lnTo>
                  <a:lnTo>
                    <a:pt x="341719" y="840313"/>
                  </a:lnTo>
                  <a:lnTo>
                    <a:pt x="345337" y="838305"/>
                  </a:lnTo>
                  <a:lnTo>
                    <a:pt x="346521" y="833680"/>
                  </a:lnTo>
                  <a:lnTo>
                    <a:pt x="344513" y="830063"/>
                  </a:lnTo>
                  <a:lnTo>
                    <a:pt x="341788" y="825349"/>
                  </a:lnTo>
                  <a:lnTo>
                    <a:pt x="339781" y="821731"/>
                  </a:lnTo>
                  <a:close/>
                </a:path>
                <a:path w="17894935" h="10099040">
                  <a:moveTo>
                    <a:pt x="296427" y="744841"/>
                  </a:moveTo>
                  <a:lnTo>
                    <a:pt x="291945" y="743324"/>
                  </a:lnTo>
                  <a:lnTo>
                    <a:pt x="284709" y="747339"/>
                  </a:lnTo>
                  <a:lnTo>
                    <a:pt x="283191" y="751822"/>
                  </a:lnTo>
                  <a:lnTo>
                    <a:pt x="285199" y="755440"/>
                  </a:lnTo>
                  <a:lnTo>
                    <a:pt x="288831" y="761724"/>
                  </a:lnTo>
                  <a:lnTo>
                    <a:pt x="291693" y="763339"/>
                  </a:lnTo>
                  <a:lnTo>
                    <a:pt x="291551" y="763673"/>
                  </a:lnTo>
                  <a:lnTo>
                    <a:pt x="293554" y="764528"/>
                  </a:lnTo>
                  <a:lnTo>
                    <a:pt x="295984" y="764380"/>
                  </a:lnTo>
                  <a:lnTo>
                    <a:pt x="298031" y="763281"/>
                  </a:lnTo>
                  <a:lnTo>
                    <a:pt x="301650" y="761273"/>
                  </a:lnTo>
                  <a:lnTo>
                    <a:pt x="303167" y="756791"/>
                  </a:lnTo>
                  <a:lnTo>
                    <a:pt x="301159" y="753173"/>
                  </a:lnTo>
                  <a:lnTo>
                    <a:pt x="298435" y="748460"/>
                  </a:lnTo>
                  <a:lnTo>
                    <a:pt x="296427" y="744841"/>
                  </a:lnTo>
                  <a:close/>
                </a:path>
                <a:path w="17894935" h="10099040">
                  <a:moveTo>
                    <a:pt x="255882" y="665993"/>
                  </a:moveTo>
                  <a:lnTo>
                    <a:pt x="251400" y="664475"/>
                  </a:lnTo>
                  <a:lnTo>
                    <a:pt x="247782" y="666484"/>
                  </a:lnTo>
                  <a:lnTo>
                    <a:pt x="243830" y="668348"/>
                  </a:lnTo>
                  <a:lnTo>
                    <a:pt x="242312" y="672831"/>
                  </a:lnTo>
                  <a:lnTo>
                    <a:pt x="244320" y="676449"/>
                  </a:lnTo>
                  <a:lnTo>
                    <a:pt x="246568" y="681354"/>
                  </a:lnTo>
                  <a:lnTo>
                    <a:pt x="247476" y="682925"/>
                  </a:lnTo>
                  <a:lnTo>
                    <a:pt x="250196" y="684874"/>
                  </a:lnTo>
                  <a:lnTo>
                    <a:pt x="252533" y="685871"/>
                  </a:lnTo>
                  <a:lnTo>
                    <a:pt x="254820" y="686057"/>
                  </a:lnTo>
                  <a:lnTo>
                    <a:pt x="256867" y="684958"/>
                  </a:lnTo>
                  <a:lnTo>
                    <a:pt x="260486" y="682950"/>
                  </a:lnTo>
                  <a:lnTo>
                    <a:pt x="262003" y="678469"/>
                  </a:lnTo>
                  <a:lnTo>
                    <a:pt x="259996" y="674850"/>
                  </a:lnTo>
                  <a:lnTo>
                    <a:pt x="257747" y="669946"/>
                  </a:lnTo>
                  <a:lnTo>
                    <a:pt x="255882" y="665993"/>
                  </a:lnTo>
                  <a:close/>
                </a:path>
                <a:path w="17894935" h="10099040">
                  <a:moveTo>
                    <a:pt x="216766" y="586571"/>
                  </a:moveTo>
                  <a:lnTo>
                    <a:pt x="212426" y="584719"/>
                  </a:lnTo>
                  <a:lnTo>
                    <a:pt x="208474" y="586585"/>
                  </a:lnTo>
                  <a:lnTo>
                    <a:pt x="204998" y="588258"/>
                  </a:lnTo>
                  <a:lnTo>
                    <a:pt x="203147" y="592599"/>
                  </a:lnTo>
                  <a:lnTo>
                    <a:pt x="205012" y="596550"/>
                  </a:lnTo>
                  <a:lnTo>
                    <a:pt x="207260" y="601456"/>
                  </a:lnTo>
                  <a:lnTo>
                    <a:pt x="208168" y="603027"/>
                  </a:lnTo>
                  <a:lnTo>
                    <a:pt x="211222" y="605118"/>
                  </a:lnTo>
                  <a:lnTo>
                    <a:pt x="212891" y="605830"/>
                  </a:lnTo>
                  <a:lnTo>
                    <a:pt x="215177" y="606016"/>
                  </a:lnTo>
                  <a:lnTo>
                    <a:pt x="217226" y="604917"/>
                  </a:lnTo>
                  <a:lnTo>
                    <a:pt x="220702" y="603243"/>
                  </a:lnTo>
                  <a:lnTo>
                    <a:pt x="222553" y="598903"/>
                  </a:lnTo>
                  <a:lnTo>
                    <a:pt x="220688" y="594951"/>
                  </a:lnTo>
                  <a:lnTo>
                    <a:pt x="218440" y="590047"/>
                  </a:lnTo>
                  <a:lnTo>
                    <a:pt x="216766" y="586571"/>
                  </a:lnTo>
                  <a:close/>
                </a:path>
                <a:path w="17894935" h="10099040">
                  <a:moveTo>
                    <a:pt x="180983" y="505808"/>
                  </a:moveTo>
                  <a:lnTo>
                    <a:pt x="176501" y="504291"/>
                  </a:lnTo>
                  <a:lnTo>
                    <a:pt x="172691" y="505823"/>
                  </a:lnTo>
                  <a:lnTo>
                    <a:pt x="168547" y="507211"/>
                  </a:lnTo>
                  <a:lnTo>
                    <a:pt x="167380" y="510659"/>
                  </a:lnTo>
                  <a:lnTo>
                    <a:pt x="167030" y="511694"/>
                  </a:lnTo>
                  <a:lnTo>
                    <a:pt x="168561" y="515503"/>
                  </a:lnTo>
                  <a:lnTo>
                    <a:pt x="170809" y="520408"/>
                  </a:lnTo>
                  <a:lnTo>
                    <a:pt x="171575" y="522313"/>
                  </a:lnTo>
                  <a:lnTo>
                    <a:pt x="172959" y="523692"/>
                  </a:lnTo>
                  <a:lnTo>
                    <a:pt x="176298" y="525116"/>
                  </a:lnTo>
                  <a:lnTo>
                    <a:pt x="178586" y="525303"/>
                  </a:lnTo>
                  <a:lnTo>
                    <a:pt x="180490" y="524538"/>
                  </a:lnTo>
                  <a:lnTo>
                    <a:pt x="184634" y="523149"/>
                  </a:lnTo>
                  <a:lnTo>
                    <a:pt x="185801" y="519701"/>
                  </a:lnTo>
                  <a:lnTo>
                    <a:pt x="186152" y="518666"/>
                  </a:lnTo>
                  <a:lnTo>
                    <a:pt x="184620" y="514857"/>
                  </a:lnTo>
                  <a:lnTo>
                    <a:pt x="182372" y="509952"/>
                  </a:lnTo>
                  <a:lnTo>
                    <a:pt x="180983" y="505808"/>
                  </a:lnTo>
                  <a:close/>
                </a:path>
                <a:path w="17894935" h="10099040">
                  <a:moveTo>
                    <a:pt x="146437" y="423995"/>
                  </a:moveTo>
                  <a:lnTo>
                    <a:pt x="142098" y="422144"/>
                  </a:lnTo>
                  <a:lnTo>
                    <a:pt x="134478" y="425207"/>
                  </a:lnTo>
                  <a:lnTo>
                    <a:pt x="132627" y="429547"/>
                  </a:lnTo>
                  <a:lnTo>
                    <a:pt x="137029" y="440500"/>
                  </a:lnTo>
                  <a:lnTo>
                    <a:pt x="138748" y="442022"/>
                  </a:lnTo>
                  <a:lnTo>
                    <a:pt x="142086" y="443446"/>
                  </a:lnTo>
                  <a:lnTo>
                    <a:pt x="144040" y="443490"/>
                  </a:lnTo>
                  <a:lnTo>
                    <a:pt x="149754" y="441194"/>
                  </a:lnTo>
                  <a:lnTo>
                    <a:pt x="151606" y="436853"/>
                  </a:lnTo>
                  <a:lnTo>
                    <a:pt x="146437" y="423995"/>
                  </a:lnTo>
                  <a:close/>
                </a:path>
                <a:path w="17894935" h="10099040">
                  <a:moveTo>
                    <a:pt x="110601" y="339659"/>
                  </a:moveTo>
                  <a:lnTo>
                    <a:pt x="106791" y="341191"/>
                  </a:lnTo>
                  <a:lnTo>
                    <a:pt x="103315" y="342864"/>
                  </a:lnTo>
                  <a:lnTo>
                    <a:pt x="101466" y="346416"/>
                  </a:lnTo>
                  <a:lnTo>
                    <a:pt x="101130" y="347062"/>
                  </a:lnTo>
                  <a:lnTo>
                    <a:pt x="102661" y="350871"/>
                  </a:lnTo>
                  <a:lnTo>
                    <a:pt x="104433" y="355967"/>
                  </a:lnTo>
                  <a:lnTo>
                    <a:pt x="105199" y="357872"/>
                  </a:lnTo>
                  <a:lnTo>
                    <a:pt x="106917" y="359394"/>
                  </a:lnTo>
                  <a:lnTo>
                    <a:pt x="110255" y="360818"/>
                  </a:lnTo>
                  <a:lnTo>
                    <a:pt x="112209" y="360862"/>
                  </a:lnTo>
                  <a:lnTo>
                    <a:pt x="114114" y="360097"/>
                  </a:lnTo>
                  <a:lnTo>
                    <a:pt x="117590" y="358423"/>
                  </a:lnTo>
                  <a:lnTo>
                    <a:pt x="119439" y="354872"/>
                  </a:lnTo>
                  <a:lnTo>
                    <a:pt x="119775" y="354226"/>
                  </a:lnTo>
                  <a:lnTo>
                    <a:pt x="118244" y="350416"/>
                  </a:lnTo>
                  <a:lnTo>
                    <a:pt x="116472" y="345320"/>
                  </a:lnTo>
                  <a:lnTo>
                    <a:pt x="114798" y="341844"/>
                  </a:lnTo>
                  <a:lnTo>
                    <a:pt x="110601" y="339659"/>
                  </a:lnTo>
                  <a:close/>
                </a:path>
                <a:path w="17894935" h="10099040">
                  <a:moveTo>
                    <a:pt x="82295" y="256168"/>
                  </a:moveTo>
                  <a:lnTo>
                    <a:pt x="78151" y="257557"/>
                  </a:lnTo>
                  <a:lnTo>
                    <a:pt x="74150" y="258612"/>
                  </a:lnTo>
                  <a:lnTo>
                    <a:pt x="71965" y="262809"/>
                  </a:lnTo>
                  <a:lnTo>
                    <a:pt x="73354" y="266953"/>
                  </a:lnTo>
                  <a:lnTo>
                    <a:pt x="75126" y="272049"/>
                  </a:lnTo>
                  <a:lnTo>
                    <a:pt x="75749" y="274288"/>
                  </a:lnTo>
                  <a:lnTo>
                    <a:pt x="77134" y="275667"/>
                  </a:lnTo>
                  <a:lnTo>
                    <a:pt x="80806" y="277233"/>
                  </a:lnTo>
                  <a:lnTo>
                    <a:pt x="82760" y="277278"/>
                  </a:lnTo>
                  <a:lnTo>
                    <a:pt x="84522" y="276846"/>
                  </a:lnTo>
                  <a:lnTo>
                    <a:pt x="88523" y="275792"/>
                  </a:lnTo>
                  <a:lnTo>
                    <a:pt x="90708" y="271593"/>
                  </a:lnTo>
                  <a:lnTo>
                    <a:pt x="89319" y="267450"/>
                  </a:lnTo>
                  <a:lnTo>
                    <a:pt x="87548" y="262354"/>
                  </a:lnTo>
                  <a:lnTo>
                    <a:pt x="86492" y="258353"/>
                  </a:lnTo>
                  <a:lnTo>
                    <a:pt x="82295" y="256168"/>
                  </a:lnTo>
                  <a:close/>
                </a:path>
                <a:path w="17894935" h="10099040">
                  <a:moveTo>
                    <a:pt x="55418" y="172101"/>
                  </a:moveTo>
                  <a:lnTo>
                    <a:pt x="47416" y="174213"/>
                  </a:lnTo>
                  <a:lnTo>
                    <a:pt x="45231" y="178410"/>
                  </a:lnTo>
                  <a:lnTo>
                    <a:pt x="46286" y="182410"/>
                  </a:lnTo>
                  <a:lnTo>
                    <a:pt x="48058" y="187507"/>
                  </a:lnTo>
                  <a:lnTo>
                    <a:pt x="48823" y="189412"/>
                  </a:lnTo>
                  <a:lnTo>
                    <a:pt x="50399" y="191268"/>
                  </a:lnTo>
                  <a:lnTo>
                    <a:pt x="52402" y="192123"/>
                  </a:lnTo>
                  <a:lnTo>
                    <a:pt x="51926" y="192314"/>
                  </a:lnTo>
                  <a:lnTo>
                    <a:pt x="53261" y="192884"/>
                  </a:lnTo>
                  <a:lnTo>
                    <a:pt x="55215" y="192928"/>
                  </a:lnTo>
                  <a:lnTo>
                    <a:pt x="56977" y="192496"/>
                  </a:lnTo>
                  <a:lnTo>
                    <a:pt x="60979" y="191440"/>
                  </a:lnTo>
                  <a:lnTo>
                    <a:pt x="63164" y="187243"/>
                  </a:lnTo>
                  <a:lnTo>
                    <a:pt x="62109" y="183241"/>
                  </a:lnTo>
                  <a:lnTo>
                    <a:pt x="60671" y="178288"/>
                  </a:lnTo>
                  <a:lnTo>
                    <a:pt x="59616" y="174286"/>
                  </a:lnTo>
                  <a:lnTo>
                    <a:pt x="55418" y="172101"/>
                  </a:lnTo>
                  <a:close/>
                </a:path>
                <a:path w="17894935" h="10099040">
                  <a:moveTo>
                    <a:pt x="32493" y="86171"/>
                  </a:moveTo>
                  <a:lnTo>
                    <a:pt x="24491" y="88281"/>
                  </a:lnTo>
                  <a:lnTo>
                    <a:pt x="21972" y="92336"/>
                  </a:lnTo>
                  <a:lnTo>
                    <a:pt x="23027" y="96338"/>
                  </a:lnTo>
                  <a:lnTo>
                    <a:pt x="24323" y="101625"/>
                  </a:lnTo>
                  <a:lnTo>
                    <a:pt x="24946" y="103864"/>
                  </a:lnTo>
                  <a:lnTo>
                    <a:pt x="26522" y="105719"/>
                  </a:lnTo>
                  <a:lnTo>
                    <a:pt x="30194" y="107285"/>
                  </a:lnTo>
                  <a:lnTo>
                    <a:pt x="31672" y="107522"/>
                  </a:lnTo>
                  <a:lnTo>
                    <a:pt x="33434" y="107090"/>
                  </a:lnTo>
                  <a:lnTo>
                    <a:pt x="37436" y="106035"/>
                  </a:lnTo>
                  <a:lnTo>
                    <a:pt x="39954" y="101980"/>
                  </a:lnTo>
                  <a:lnTo>
                    <a:pt x="38900" y="97978"/>
                  </a:lnTo>
                  <a:lnTo>
                    <a:pt x="37604" y="92691"/>
                  </a:lnTo>
                  <a:lnTo>
                    <a:pt x="36548" y="88690"/>
                  </a:lnTo>
                  <a:lnTo>
                    <a:pt x="32493" y="86171"/>
                  </a:lnTo>
                  <a:close/>
                </a:path>
                <a:path w="17894935" h="10099040">
                  <a:moveTo>
                    <a:pt x="10855" y="0"/>
                  </a:moveTo>
                  <a:lnTo>
                    <a:pt x="6854" y="1055"/>
                  </a:lnTo>
                  <a:lnTo>
                    <a:pt x="2519" y="1967"/>
                  </a:lnTo>
                  <a:lnTo>
                    <a:pt x="0" y="6023"/>
                  </a:lnTo>
                  <a:lnTo>
                    <a:pt x="1055" y="10024"/>
                  </a:lnTo>
                  <a:lnTo>
                    <a:pt x="2351" y="15311"/>
                  </a:lnTo>
                  <a:lnTo>
                    <a:pt x="2974" y="17550"/>
                  </a:lnTo>
                  <a:lnTo>
                    <a:pt x="4883" y="19548"/>
                  </a:lnTo>
                  <a:lnTo>
                    <a:pt x="6886" y="20403"/>
                  </a:lnTo>
                  <a:lnTo>
                    <a:pt x="7078" y="20879"/>
                  </a:lnTo>
                  <a:lnTo>
                    <a:pt x="8413" y="21449"/>
                  </a:lnTo>
                  <a:lnTo>
                    <a:pt x="9891" y="21684"/>
                  </a:lnTo>
                  <a:lnTo>
                    <a:pt x="11653" y="21252"/>
                  </a:lnTo>
                  <a:lnTo>
                    <a:pt x="15655" y="20197"/>
                  </a:lnTo>
                  <a:lnTo>
                    <a:pt x="18174" y="16142"/>
                  </a:lnTo>
                  <a:lnTo>
                    <a:pt x="17118" y="12141"/>
                  </a:lnTo>
                  <a:lnTo>
                    <a:pt x="15823" y="6853"/>
                  </a:lnTo>
                  <a:lnTo>
                    <a:pt x="14910" y="2518"/>
                  </a:lnTo>
                  <a:lnTo>
                    <a:pt x="10855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71470" y="0"/>
              <a:ext cx="18018125" cy="10245090"/>
            </a:xfrm>
            <a:custGeom>
              <a:avLst/>
              <a:gdLst/>
              <a:ahLst/>
              <a:cxnLst/>
              <a:rect l="l" t="t" r="r" b="b"/>
              <a:pathLst>
                <a:path w="18018125" h="10245090">
                  <a:moveTo>
                    <a:pt x="17001514" y="9927074"/>
                  </a:moveTo>
                  <a:lnTo>
                    <a:pt x="16989496" y="9921948"/>
                  </a:lnTo>
                  <a:lnTo>
                    <a:pt x="16985212" y="9923671"/>
                  </a:lnTo>
                  <a:lnTo>
                    <a:pt x="16982079" y="9931015"/>
                  </a:lnTo>
                  <a:lnTo>
                    <a:pt x="16983800" y="9935300"/>
                  </a:lnTo>
                  <a:lnTo>
                    <a:pt x="16995818" y="9940427"/>
                  </a:lnTo>
                  <a:lnTo>
                    <a:pt x="17000105" y="9938704"/>
                  </a:lnTo>
                  <a:lnTo>
                    <a:pt x="17003238" y="9931360"/>
                  </a:lnTo>
                  <a:lnTo>
                    <a:pt x="17001514" y="9927074"/>
                  </a:lnTo>
                  <a:close/>
                </a:path>
                <a:path w="18018125" h="10245090">
                  <a:moveTo>
                    <a:pt x="16920679" y="9891803"/>
                  </a:moveTo>
                  <a:lnTo>
                    <a:pt x="16908327" y="9886534"/>
                  </a:lnTo>
                  <a:lnTo>
                    <a:pt x="16904043" y="9888258"/>
                  </a:lnTo>
                  <a:lnTo>
                    <a:pt x="16900768" y="9895936"/>
                  </a:lnTo>
                  <a:lnTo>
                    <a:pt x="16902489" y="9900221"/>
                  </a:lnTo>
                  <a:lnTo>
                    <a:pt x="16914840" y="9905490"/>
                  </a:lnTo>
                  <a:lnTo>
                    <a:pt x="16919127" y="9903767"/>
                  </a:lnTo>
                  <a:lnTo>
                    <a:pt x="16922402" y="9896089"/>
                  </a:lnTo>
                  <a:lnTo>
                    <a:pt x="16920679" y="9891803"/>
                  </a:lnTo>
                  <a:close/>
                </a:path>
                <a:path w="18018125" h="10245090">
                  <a:moveTo>
                    <a:pt x="17083395" y="9960818"/>
                  </a:moveTo>
                  <a:lnTo>
                    <a:pt x="17071377" y="9955691"/>
                  </a:lnTo>
                  <a:lnTo>
                    <a:pt x="17067093" y="9957415"/>
                  </a:lnTo>
                  <a:lnTo>
                    <a:pt x="17063960" y="9964760"/>
                  </a:lnTo>
                  <a:lnTo>
                    <a:pt x="17065682" y="9969044"/>
                  </a:lnTo>
                  <a:lnTo>
                    <a:pt x="17077699" y="9974171"/>
                  </a:lnTo>
                  <a:lnTo>
                    <a:pt x="17081986" y="9972449"/>
                  </a:lnTo>
                  <a:lnTo>
                    <a:pt x="17085119" y="9965104"/>
                  </a:lnTo>
                  <a:lnTo>
                    <a:pt x="17083395" y="9960818"/>
                  </a:lnTo>
                  <a:close/>
                </a:path>
                <a:path w="18018125" h="10245090">
                  <a:moveTo>
                    <a:pt x="16828588" y="9850547"/>
                  </a:moveTo>
                  <a:lnTo>
                    <a:pt x="16823967" y="9852127"/>
                  </a:lnTo>
                  <a:lnTo>
                    <a:pt x="16822055" y="9856441"/>
                  </a:lnTo>
                  <a:lnTo>
                    <a:pt x="16820501" y="9859329"/>
                  </a:lnTo>
                  <a:lnTo>
                    <a:pt x="16822080" y="9863949"/>
                  </a:lnTo>
                  <a:lnTo>
                    <a:pt x="16834433" y="9869218"/>
                  </a:lnTo>
                  <a:lnTo>
                    <a:pt x="16838578" y="9867829"/>
                  </a:lnTo>
                  <a:lnTo>
                    <a:pt x="16840490" y="9863515"/>
                  </a:lnTo>
                  <a:lnTo>
                    <a:pt x="16842044" y="9860627"/>
                  </a:lnTo>
                  <a:lnTo>
                    <a:pt x="16840463" y="9856007"/>
                  </a:lnTo>
                  <a:lnTo>
                    <a:pt x="16832117" y="9852447"/>
                  </a:lnTo>
                  <a:lnTo>
                    <a:pt x="16828588" y="9850547"/>
                  </a:lnTo>
                  <a:close/>
                </a:path>
                <a:path w="18018125" h="10245090">
                  <a:moveTo>
                    <a:pt x="17165512" y="9993084"/>
                  </a:moveTo>
                  <a:lnTo>
                    <a:pt x="17157166" y="9989524"/>
                  </a:lnTo>
                  <a:lnTo>
                    <a:pt x="17153351" y="9988291"/>
                  </a:lnTo>
                  <a:lnTo>
                    <a:pt x="17149399" y="9990157"/>
                  </a:lnTo>
                  <a:lnTo>
                    <a:pt x="17146266" y="9997501"/>
                  </a:lnTo>
                  <a:lnTo>
                    <a:pt x="17148131" y="10001453"/>
                  </a:lnTo>
                  <a:lnTo>
                    <a:pt x="17156812" y="10005156"/>
                  </a:lnTo>
                  <a:lnTo>
                    <a:pt x="17160627" y="10006388"/>
                  </a:lnTo>
                  <a:lnTo>
                    <a:pt x="17164579" y="10004523"/>
                  </a:lnTo>
                  <a:lnTo>
                    <a:pt x="17166146" y="10000852"/>
                  </a:lnTo>
                  <a:lnTo>
                    <a:pt x="17167154" y="9997731"/>
                  </a:lnTo>
                  <a:lnTo>
                    <a:pt x="17167378" y="9997037"/>
                  </a:lnTo>
                  <a:lnTo>
                    <a:pt x="17165512" y="9993084"/>
                  </a:lnTo>
                  <a:close/>
                </a:path>
                <a:path w="18018125" h="10245090">
                  <a:moveTo>
                    <a:pt x="16756762" y="9816358"/>
                  </a:moveTo>
                  <a:lnTo>
                    <a:pt x="16748415" y="9812797"/>
                  </a:lnTo>
                  <a:lnTo>
                    <a:pt x="16743937" y="9814044"/>
                  </a:lnTo>
                  <a:lnTo>
                    <a:pt x="16741853" y="9818678"/>
                  </a:lnTo>
                  <a:lnTo>
                    <a:pt x="16740471" y="9821245"/>
                  </a:lnTo>
                  <a:lnTo>
                    <a:pt x="16742051" y="9825865"/>
                  </a:lnTo>
                  <a:lnTo>
                    <a:pt x="16745581" y="9827766"/>
                  </a:lnTo>
                  <a:lnTo>
                    <a:pt x="16754261" y="9831468"/>
                  </a:lnTo>
                  <a:lnTo>
                    <a:pt x="16758405" y="9830079"/>
                  </a:lnTo>
                  <a:lnTo>
                    <a:pt x="16760490" y="9825444"/>
                  </a:lnTo>
                  <a:lnTo>
                    <a:pt x="16761872" y="9822877"/>
                  </a:lnTo>
                  <a:lnTo>
                    <a:pt x="16760291" y="9818257"/>
                  </a:lnTo>
                  <a:lnTo>
                    <a:pt x="16756762" y="9816358"/>
                  </a:lnTo>
                  <a:close/>
                </a:path>
                <a:path w="18018125" h="10245090">
                  <a:moveTo>
                    <a:pt x="17248340" y="10023681"/>
                  </a:moveTo>
                  <a:lnTo>
                    <a:pt x="17244526" y="10022449"/>
                  </a:lnTo>
                  <a:lnTo>
                    <a:pt x="17236182" y="10018889"/>
                  </a:lnTo>
                  <a:lnTo>
                    <a:pt x="17232087" y="10021088"/>
                  </a:lnTo>
                  <a:lnTo>
                    <a:pt x="17230520" y="10024761"/>
                  </a:lnTo>
                  <a:lnTo>
                    <a:pt x="17229624" y="10027535"/>
                  </a:lnTo>
                  <a:lnTo>
                    <a:pt x="17229288" y="10028575"/>
                  </a:lnTo>
                  <a:lnTo>
                    <a:pt x="17230818" y="10032384"/>
                  </a:lnTo>
                  <a:lnTo>
                    <a:pt x="17234489" y="10033950"/>
                  </a:lnTo>
                  <a:lnTo>
                    <a:pt x="17234632" y="10033616"/>
                  </a:lnTo>
                  <a:lnTo>
                    <a:pt x="17243313" y="10037319"/>
                  </a:lnTo>
                  <a:lnTo>
                    <a:pt x="17247407" y="10035120"/>
                  </a:lnTo>
                  <a:lnTo>
                    <a:pt x="17250540" y="10027776"/>
                  </a:lnTo>
                  <a:lnTo>
                    <a:pt x="17248340" y="10023681"/>
                  </a:lnTo>
                  <a:close/>
                </a:path>
                <a:path w="18018125" h="10245090">
                  <a:moveTo>
                    <a:pt x="16668955" y="9773378"/>
                  </a:moveTo>
                  <a:lnTo>
                    <a:pt x="16664335" y="9774958"/>
                  </a:lnTo>
                  <a:lnTo>
                    <a:pt x="16661202" y="9782302"/>
                  </a:lnTo>
                  <a:lnTo>
                    <a:pt x="16662590" y="9786445"/>
                  </a:lnTo>
                  <a:lnTo>
                    <a:pt x="16665978" y="9788680"/>
                  </a:lnTo>
                  <a:lnTo>
                    <a:pt x="16674658" y="9792383"/>
                  </a:lnTo>
                  <a:lnTo>
                    <a:pt x="16678803" y="9790994"/>
                  </a:lnTo>
                  <a:lnTo>
                    <a:pt x="16681935" y="9783650"/>
                  </a:lnTo>
                  <a:lnTo>
                    <a:pt x="16680546" y="9779506"/>
                  </a:lnTo>
                  <a:lnTo>
                    <a:pt x="16677159" y="9777272"/>
                  </a:lnTo>
                  <a:lnTo>
                    <a:pt x="16672484" y="9775278"/>
                  </a:lnTo>
                  <a:lnTo>
                    <a:pt x="16668955" y="9773378"/>
                  </a:lnTo>
                  <a:close/>
                </a:path>
                <a:path w="18018125" h="10245090">
                  <a:moveTo>
                    <a:pt x="17332357" y="10052418"/>
                  </a:moveTo>
                  <a:lnTo>
                    <a:pt x="17328401" y="10051519"/>
                  </a:lnTo>
                  <a:lnTo>
                    <a:pt x="17323729" y="10049526"/>
                  </a:lnTo>
                  <a:lnTo>
                    <a:pt x="17319581" y="10048151"/>
                  </a:lnTo>
                  <a:lnTo>
                    <a:pt x="17315819" y="10050493"/>
                  </a:lnTo>
                  <a:lnTo>
                    <a:pt x="17314253" y="10054165"/>
                  </a:lnTo>
                  <a:lnTo>
                    <a:pt x="17313020" y="10057979"/>
                  </a:lnTo>
                  <a:lnTo>
                    <a:pt x="17314884" y="10061931"/>
                  </a:lnTo>
                  <a:lnTo>
                    <a:pt x="17318222" y="10063354"/>
                  </a:lnTo>
                  <a:lnTo>
                    <a:pt x="17318364" y="10063020"/>
                  </a:lnTo>
                  <a:lnTo>
                    <a:pt x="17318698" y="10063163"/>
                  </a:lnTo>
                  <a:lnTo>
                    <a:pt x="17319176" y="10062972"/>
                  </a:lnTo>
                  <a:lnTo>
                    <a:pt x="17323849" y="10064965"/>
                  </a:lnTo>
                  <a:lnTo>
                    <a:pt x="17327998" y="10066341"/>
                  </a:lnTo>
                  <a:lnTo>
                    <a:pt x="17331758" y="10063999"/>
                  </a:lnTo>
                  <a:lnTo>
                    <a:pt x="17333324" y="10060327"/>
                  </a:lnTo>
                  <a:lnTo>
                    <a:pt x="17334557" y="10056512"/>
                  </a:lnTo>
                  <a:lnTo>
                    <a:pt x="17332357" y="10052418"/>
                  </a:lnTo>
                  <a:close/>
                </a:path>
                <a:path w="18018125" h="10245090">
                  <a:moveTo>
                    <a:pt x="16589922" y="9732957"/>
                  </a:moveTo>
                  <a:lnTo>
                    <a:pt x="16585444" y="9734204"/>
                  </a:lnTo>
                  <a:lnTo>
                    <a:pt x="16583877" y="9737876"/>
                  </a:lnTo>
                  <a:lnTo>
                    <a:pt x="16581977" y="9741406"/>
                  </a:lnTo>
                  <a:lnTo>
                    <a:pt x="16583225" y="9745884"/>
                  </a:lnTo>
                  <a:lnTo>
                    <a:pt x="16586612" y="9748117"/>
                  </a:lnTo>
                  <a:lnTo>
                    <a:pt x="16591953" y="9750396"/>
                  </a:lnTo>
                  <a:lnTo>
                    <a:pt x="16591811" y="9750730"/>
                  </a:lnTo>
                  <a:lnTo>
                    <a:pt x="16595149" y="9752153"/>
                  </a:lnTo>
                  <a:lnTo>
                    <a:pt x="16599627" y="9750907"/>
                  </a:lnTo>
                  <a:lnTo>
                    <a:pt x="16601193" y="9747235"/>
                  </a:lnTo>
                  <a:lnTo>
                    <a:pt x="16603094" y="9743705"/>
                  </a:lnTo>
                  <a:lnTo>
                    <a:pt x="16601848" y="9739228"/>
                  </a:lnTo>
                  <a:lnTo>
                    <a:pt x="16598460" y="9736994"/>
                  </a:lnTo>
                  <a:lnTo>
                    <a:pt x="16593786" y="9735000"/>
                  </a:lnTo>
                  <a:lnTo>
                    <a:pt x="16589922" y="9732957"/>
                  </a:lnTo>
                  <a:close/>
                </a:path>
                <a:path w="18018125" h="10245090">
                  <a:moveTo>
                    <a:pt x="17415659" y="10080060"/>
                  </a:moveTo>
                  <a:lnTo>
                    <a:pt x="17411702" y="10079162"/>
                  </a:lnTo>
                  <a:lnTo>
                    <a:pt x="17407028" y="10077168"/>
                  </a:lnTo>
                  <a:lnTo>
                    <a:pt x="17403214" y="10075935"/>
                  </a:lnTo>
                  <a:lnTo>
                    <a:pt x="17399118" y="10078134"/>
                  </a:lnTo>
                  <a:lnTo>
                    <a:pt x="17397886" y="10081948"/>
                  </a:lnTo>
                  <a:lnTo>
                    <a:pt x="17396796" y="10085429"/>
                  </a:lnTo>
                  <a:lnTo>
                    <a:pt x="17398662" y="10089382"/>
                  </a:lnTo>
                  <a:lnTo>
                    <a:pt x="17402333" y="10090948"/>
                  </a:lnTo>
                  <a:lnTo>
                    <a:pt x="17402808" y="10090756"/>
                  </a:lnTo>
                  <a:lnTo>
                    <a:pt x="17407483" y="10092750"/>
                  </a:lnTo>
                  <a:lnTo>
                    <a:pt x="17411297" y="10093982"/>
                  </a:lnTo>
                  <a:lnTo>
                    <a:pt x="17415391" y="10091783"/>
                  </a:lnTo>
                  <a:lnTo>
                    <a:pt x="17417857" y="10084155"/>
                  </a:lnTo>
                  <a:lnTo>
                    <a:pt x="17415659" y="10080060"/>
                  </a:lnTo>
                  <a:close/>
                </a:path>
                <a:path w="18018125" h="10245090">
                  <a:moveTo>
                    <a:pt x="16512127" y="9691487"/>
                  </a:moveTo>
                  <a:lnTo>
                    <a:pt x="16507648" y="9692733"/>
                  </a:lnTo>
                  <a:lnTo>
                    <a:pt x="16503847" y="9699792"/>
                  </a:lnTo>
                  <a:lnTo>
                    <a:pt x="16505094" y="9704270"/>
                  </a:lnTo>
                  <a:lnTo>
                    <a:pt x="16508482" y="9706503"/>
                  </a:lnTo>
                  <a:lnTo>
                    <a:pt x="16517163" y="9710206"/>
                  </a:lnTo>
                  <a:lnTo>
                    <a:pt x="16521639" y="9708960"/>
                  </a:lnTo>
                  <a:lnTo>
                    <a:pt x="16523064" y="9705622"/>
                  </a:lnTo>
                  <a:lnTo>
                    <a:pt x="16524964" y="9702092"/>
                  </a:lnTo>
                  <a:lnTo>
                    <a:pt x="16523718" y="9697615"/>
                  </a:lnTo>
                  <a:lnTo>
                    <a:pt x="16520331" y="9695381"/>
                  </a:lnTo>
                  <a:lnTo>
                    <a:pt x="16515656" y="9693387"/>
                  </a:lnTo>
                  <a:lnTo>
                    <a:pt x="16512127" y="9691487"/>
                  </a:lnTo>
                  <a:close/>
                </a:path>
                <a:path w="18018125" h="10245090">
                  <a:moveTo>
                    <a:pt x="17500481" y="10105984"/>
                  </a:moveTo>
                  <a:lnTo>
                    <a:pt x="17496666" y="10104750"/>
                  </a:lnTo>
                  <a:lnTo>
                    <a:pt x="17491708" y="10103425"/>
                  </a:lnTo>
                  <a:lnTo>
                    <a:pt x="17487893" y="10102192"/>
                  </a:lnTo>
                  <a:lnTo>
                    <a:pt x="17483799" y="10104391"/>
                  </a:lnTo>
                  <a:lnTo>
                    <a:pt x="17482566" y="10108206"/>
                  </a:lnTo>
                  <a:lnTo>
                    <a:pt x="17481476" y="10111687"/>
                  </a:lnTo>
                  <a:lnTo>
                    <a:pt x="17483342" y="10115639"/>
                  </a:lnTo>
                  <a:lnTo>
                    <a:pt x="17487346" y="10117347"/>
                  </a:lnTo>
                  <a:lnTo>
                    <a:pt x="17492305" y="10118673"/>
                  </a:lnTo>
                  <a:lnTo>
                    <a:pt x="17496120" y="10119906"/>
                  </a:lnTo>
                  <a:lnTo>
                    <a:pt x="17500214" y="10117707"/>
                  </a:lnTo>
                  <a:lnTo>
                    <a:pt x="17502679" y="10110078"/>
                  </a:lnTo>
                  <a:lnTo>
                    <a:pt x="17500481" y="10105984"/>
                  </a:lnTo>
                  <a:close/>
                </a:path>
                <a:path w="18018125" h="10245090">
                  <a:moveTo>
                    <a:pt x="16434425" y="9648872"/>
                  </a:moveTo>
                  <a:lnTo>
                    <a:pt x="16429947" y="9650118"/>
                  </a:lnTo>
                  <a:lnTo>
                    <a:pt x="16426146" y="9657177"/>
                  </a:lnTo>
                  <a:lnTo>
                    <a:pt x="16427392" y="9661654"/>
                  </a:lnTo>
                  <a:lnTo>
                    <a:pt x="16430921" y="9663554"/>
                  </a:lnTo>
                  <a:lnTo>
                    <a:pt x="16435311" y="9666216"/>
                  </a:lnTo>
                  <a:lnTo>
                    <a:pt x="16439318" y="9667925"/>
                  </a:lnTo>
                  <a:lnTo>
                    <a:pt x="16443462" y="9666537"/>
                  </a:lnTo>
                  <a:lnTo>
                    <a:pt x="16445220" y="9663341"/>
                  </a:lnTo>
                  <a:lnTo>
                    <a:pt x="16447120" y="9659811"/>
                  </a:lnTo>
                  <a:lnTo>
                    <a:pt x="16445872" y="9655333"/>
                  </a:lnTo>
                  <a:lnTo>
                    <a:pt x="16442626" y="9652765"/>
                  </a:lnTo>
                  <a:lnTo>
                    <a:pt x="16437954" y="9650772"/>
                  </a:lnTo>
                  <a:lnTo>
                    <a:pt x="16434425" y="9648872"/>
                  </a:lnTo>
                  <a:close/>
                </a:path>
                <a:path w="18018125" h="10245090">
                  <a:moveTo>
                    <a:pt x="17585062" y="10130620"/>
                  </a:moveTo>
                  <a:lnTo>
                    <a:pt x="17581248" y="10129388"/>
                  </a:lnTo>
                  <a:lnTo>
                    <a:pt x="17576291" y="10128062"/>
                  </a:lnTo>
                  <a:lnTo>
                    <a:pt x="17572333" y="10127163"/>
                  </a:lnTo>
                  <a:lnTo>
                    <a:pt x="17568571" y="10129505"/>
                  </a:lnTo>
                  <a:lnTo>
                    <a:pt x="17567338" y="10133319"/>
                  </a:lnTo>
                  <a:lnTo>
                    <a:pt x="17566248" y="10136800"/>
                  </a:lnTo>
                  <a:lnTo>
                    <a:pt x="17568256" y="10140418"/>
                  </a:lnTo>
                  <a:lnTo>
                    <a:pt x="17572597" y="10142270"/>
                  </a:lnTo>
                  <a:lnTo>
                    <a:pt x="17577554" y="10143595"/>
                  </a:lnTo>
                  <a:lnTo>
                    <a:pt x="17581511" y="10144494"/>
                  </a:lnTo>
                  <a:lnTo>
                    <a:pt x="17585273" y="10142153"/>
                  </a:lnTo>
                  <a:lnTo>
                    <a:pt x="17586505" y="10138339"/>
                  </a:lnTo>
                  <a:lnTo>
                    <a:pt x="17587404" y="10134381"/>
                  </a:lnTo>
                  <a:lnTo>
                    <a:pt x="17585062" y="10130620"/>
                  </a:lnTo>
                  <a:close/>
                </a:path>
                <a:path w="18018125" h="10245090">
                  <a:moveTo>
                    <a:pt x="16357624" y="9605064"/>
                  </a:moveTo>
                  <a:lnTo>
                    <a:pt x="16353148" y="9606310"/>
                  </a:lnTo>
                  <a:lnTo>
                    <a:pt x="16349347" y="9613369"/>
                  </a:lnTo>
                  <a:lnTo>
                    <a:pt x="16350594" y="9617847"/>
                  </a:lnTo>
                  <a:lnTo>
                    <a:pt x="16354123" y="9619747"/>
                  </a:lnTo>
                  <a:lnTo>
                    <a:pt x="16358513" y="9622409"/>
                  </a:lnTo>
                  <a:lnTo>
                    <a:pt x="16362517" y="9624117"/>
                  </a:lnTo>
                  <a:lnTo>
                    <a:pt x="16366662" y="9622728"/>
                  </a:lnTo>
                  <a:lnTo>
                    <a:pt x="16368420" y="9619532"/>
                  </a:lnTo>
                  <a:lnTo>
                    <a:pt x="16370319" y="9616002"/>
                  </a:lnTo>
                  <a:lnTo>
                    <a:pt x="16369073" y="9611525"/>
                  </a:lnTo>
                  <a:lnTo>
                    <a:pt x="16365543" y="9609625"/>
                  </a:lnTo>
                  <a:lnTo>
                    <a:pt x="16361154" y="9606964"/>
                  </a:lnTo>
                  <a:lnTo>
                    <a:pt x="16357624" y="9605064"/>
                  </a:lnTo>
                  <a:close/>
                </a:path>
                <a:path w="18018125" h="10245090">
                  <a:moveTo>
                    <a:pt x="17670833" y="10153398"/>
                  </a:moveTo>
                  <a:lnTo>
                    <a:pt x="17666877" y="10152499"/>
                  </a:lnTo>
                  <a:lnTo>
                    <a:pt x="17661918" y="10151172"/>
                  </a:lnTo>
                  <a:lnTo>
                    <a:pt x="17657961" y="10150274"/>
                  </a:lnTo>
                  <a:lnTo>
                    <a:pt x="17653867" y="10152473"/>
                  </a:lnTo>
                  <a:lnTo>
                    <a:pt x="17652968" y="10156431"/>
                  </a:lnTo>
                  <a:lnTo>
                    <a:pt x="17652211" y="10160053"/>
                  </a:lnTo>
                  <a:lnTo>
                    <a:pt x="17653885" y="10163528"/>
                  </a:lnTo>
                  <a:lnTo>
                    <a:pt x="17658225" y="10165380"/>
                  </a:lnTo>
                  <a:lnTo>
                    <a:pt x="17663183" y="10166706"/>
                  </a:lnTo>
                  <a:lnTo>
                    <a:pt x="17667141" y="10167606"/>
                  </a:lnTo>
                  <a:lnTo>
                    <a:pt x="17671235" y="10165406"/>
                  </a:lnTo>
                  <a:lnTo>
                    <a:pt x="17673032" y="10157492"/>
                  </a:lnTo>
                  <a:lnTo>
                    <a:pt x="17670833" y="10153398"/>
                  </a:lnTo>
                  <a:close/>
                </a:path>
                <a:path w="18018125" h="10245090">
                  <a:moveTo>
                    <a:pt x="16281588" y="9560397"/>
                  </a:moveTo>
                  <a:lnTo>
                    <a:pt x="16277111" y="9561644"/>
                  </a:lnTo>
                  <a:lnTo>
                    <a:pt x="16272642" y="9568418"/>
                  </a:lnTo>
                  <a:lnTo>
                    <a:pt x="16273746" y="9573229"/>
                  </a:lnTo>
                  <a:lnTo>
                    <a:pt x="16277275" y="9575129"/>
                  </a:lnTo>
                  <a:lnTo>
                    <a:pt x="16281665" y="9577791"/>
                  </a:lnTo>
                  <a:lnTo>
                    <a:pt x="16286003" y="9579641"/>
                  </a:lnTo>
                  <a:lnTo>
                    <a:pt x="16290005" y="9578587"/>
                  </a:lnTo>
                  <a:lnTo>
                    <a:pt x="16291236" y="9576350"/>
                  </a:lnTo>
                  <a:lnTo>
                    <a:pt x="16291763" y="9575391"/>
                  </a:lnTo>
                  <a:lnTo>
                    <a:pt x="16293997" y="9572003"/>
                  </a:lnTo>
                  <a:lnTo>
                    <a:pt x="16292893" y="9567193"/>
                  </a:lnTo>
                  <a:lnTo>
                    <a:pt x="16289364" y="9565293"/>
                  </a:lnTo>
                  <a:lnTo>
                    <a:pt x="16284975" y="9562631"/>
                  </a:lnTo>
                  <a:lnTo>
                    <a:pt x="16281588" y="9560397"/>
                  </a:lnTo>
                  <a:close/>
                </a:path>
                <a:path w="18018125" h="10245090">
                  <a:moveTo>
                    <a:pt x="16205501" y="9514920"/>
                  </a:moveTo>
                  <a:lnTo>
                    <a:pt x="16201023" y="9516166"/>
                  </a:lnTo>
                  <a:lnTo>
                    <a:pt x="16196554" y="9522940"/>
                  </a:lnTo>
                  <a:lnTo>
                    <a:pt x="16197802" y="9527419"/>
                  </a:lnTo>
                  <a:lnTo>
                    <a:pt x="16201189" y="9529653"/>
                  </a:lnTo>
                  <a:lnTo>
                    <a:pt x="16205577" y="9532313"/>
                  </a:lnTo>
                  <a:lnTo>
                    <a:pt x="16209917" y="9534165"/>
                  </a:lnTo>
                  <a:lnTo>
                    <a:pt x="16213919" y="9533110"/>
                  </a:lnTo>
                  <a:lnTo>
                    <a:pt x="16215150" y="9530873"/>
                  </a:lnTo>
                  <a:lnTo>
                    <a:pt x="16215677" y="9529914"/>
                  </a:lnTo>
                  <a:lnTo>
                    <a:pt x="16217911" y="9526527"/>
                  </a:lnTo>
                  <a:lnTo>
                    <a:pt x="16216663" y="9522049"/>
                  </a:lnTo>
                  <a:lnTo>
                    <a:pt x="16213275" y="9519815"/>
                  </a:lnTo>
                  <a:lnTo>
                    <a:pt x="16208889" y="9517154"/>
                  </a:lnTo>
                  <a:lnTo>
                    <a:pt x="16205501" y="9514920"/>
                  </a:lnTo>
                  <a:close/>
                </a:path>
                <a:path w="18018125" h="10245090">
                  <a:moveTo>
                    <a:pt x="17756362" y="10174888"/>
                  </a:moveTo>
                  <a:lnTo>
                    <a:pt x="17752405" y="10173989"/>
                  </a:lnTo>
                  <a:lnTo>
                    <a:pt x="17747446" y="10172663"/>
                  </a:lnTo>
                  <a:lnTo>
                    <a:pt x="17743490" y="10171764"/>
                  </a:lnTo>
                  <a:lnTo>
                    <a:pt x="17739395" y="10173964"/>
                  </a:lnTo>
                  <a:lnTo>
                    <a:pt x="17738497" y="10177921"/>
                  </a:lnTo>
                  <a:lnTo>
                    <a:pt x="17737740" y="10181543"/>
                  </a:lnTo>
                  <a:lnTo>
                    <a:pt x="17739414" y="10185019"/>
                  </a:lnTo>
                  <a:lnTo>
                    <a:pt x="17743753" y="10186870"/>
                  </a:lnTo>
                  <a:lnTo>
                    <a:pt x="17748712" y="10188196"/>
                  </a:lnTo>
                  <a:lnTo>
                    <a:pt x="17752669" y="10189095"/>
                  </a:lnTo>
                  <a:lnTo>
                    <a:pt x="17756763" y="10186896"/>
                  </a:lnTo>
                  <a:lnTo>
                    <a:pt x="17758560" y="10178982"/>
                  </a:lnTo>
                  <a:lnTo>
                    <a:pt x="17756362" y="10174888"/>
                  </a:lnTo>
                  <a:close/>
                </a:path>
                <a:path w="18018125" h="10245090">
                  <a:moveTo>
                    <a:pt x="16130031" y="9468917"/>
                  </a:moveTo>
                  <a:lnTo>
                    <a:pt x="16125363" y="9469688"/>
                  </a:lnTo>
                  <a:lnTo>
                    <a:pt x="16122081" y="9475785"/>
                  </a:lnTo>
                  <a:lnTo>
                    <a:pt x="16121563" y="9476747"/>
                  </a:lnTo>
                  <a:lnTo>
                    <a:pt x="16122475" y="9481083"/>
                  </a:lnTo>
                  <a:lnTo>
                    <a:pt x="16125862" y="9483317"/>
                  </a:lnTo>
                  <a:lnTo>
                    <a:pt x="16130252" y="9485978"/>
                  </a:lnTo>
                  <a:lnTo>
                    <a:pt x="16134590" y="9487828"/>
                  </a:lnTo>
                  <a:lnTo>
                    <a:pt x="16138258" y="9486631"/>
                  </a:lnTo>
                  <a:lnTo>
                    <a:pt x="16140350" y="9483578"/>
                  </a:lnTo>
                  <a:lnTo>
                    <a:pt x="16142250" y="9480048"/>
                  </a:lnTo>
                  <a:lnTo>
                    <a:pt x="16141338" y="9475713"/>
                  </a:lnTo>
                  <a:lnTo>
                    <a:pt x="16137950" y="9473479"/>
                  </a:lnTo>
                  <a:lnTo>
                    <a:pt x="16133562" y="9470818"/>
                  </a:lnTo>
                  <a:lnTo>
                    <a:pt x="16130031" y="9468917"/>
                  </a:lnTo>
                  <a:close/>
                </a:path>
                <a:path w="18018125" h="10245090">
                  <a:moveTo>
                    <a:pt x="17842320" y="10195377"/>
                  </a:moveTo>
                  <a:lnTo>
                    <a:pt x="17838362" y="10194478"/>
                  </a:lnTo>
                  <a:lnTo>
                    <a:pt x="17833261" y="10193486"/>
                  </a:lnTo>
                  <a:lnTo>
                    <a:pt x="17829303" y="10192587"/>
                  </a:lnTo>
                  <a:lnTo>
                    <a:pt x="17825545" y="10194929"/>
                  </a:lnTo>
                  <a:lnTo>
                    <a:pt x="17824645" y="10198886"/>
                  </a:lnTo>
                  <a:lnTo>
                    <a:pt x="17824031" y="10202175"/>
                  </a:lnTo>
                  <a:lnTo>
                    <a:pt x="17825705" y="10205651"/>
                  </a:lnTo>
                  <a:lnTo>
                    <a:pt x="17830045" y="10207502"/>
                  </a:lnTo>
                  <a:lnTo>
                    <a:pt x="17835146" y="10208494"/>
                  </a:lnTo>
                  <a:lnTo>
                    <a:pt x="17839103" y="10209394"/>
                  </a:lnTo>
                  <a:lnTo>
                    <a:pt x="17842862" y="10207051"/>
                  </a:lnTo>
                  <a:lnTo>
                    <a:pt x="17844661" y="10199138"/>
                  </a:lnTo>
                  <a:lnTo>
                    <a:pt x="17842320" y="10195377"/>
                  </a:lnTo>
                  <a:close/>
                </a:path>
                <a:path w="18018125" h="10245090">
                  <a:moveTo>
                    <a:pt x="16055468" y="9421722"/>
                  </a:moveTo>
                  <a:lnTo>
                    <a:pt x="16051132" y="9422635"/>
                  </a:lnTo>
                  <a:lnTo>
                    <a:pt x="16046663" y="9429409"/>
                  </a:lnTo>
                  <a:lnTo>
                    <a:pt x="16047577" y="9433745"/>
                  </a:lnTo>
                  <a:lnTo>
                    <a:pt x="16050965" y="9435979"/>
                  </a:lnTo>
                  <a:lnTo>
                    <a:pt x="16055353" y="9438640"/>
                  </a:lnTo>
                  <a:lnTo>
                    <a:pt x="16056354" y="9439067"/>
                  </a:lnTo>
                  <a:lnTo>
                    <a:pt x="16056211" y="9439401"/>
                  </a:lnTo>
                  <a:lnTo>
                    <a:pt x="16059550" y="9440825"/>
                  </a:lnTo>
                  <a:lnTo>
                    <a:pt x="16063218" y="9439628"/>
                  </a:lnTo>
                  <a:lnTo>
                    <a:pt x="16065309" y="9436574"/>
                  </a:lnTo>
                  <a:lnTo>
                    <a:pt x="16067543" y="9433186"/>
                  </a:lnTo>
                  <a:lnTo>
                    <a:pt x="16066630" y="9428851"/>
                  </a:lnTo>
                  <a:lnTo>
                    <a:pt x="16063242" y="9426617"/>
                  </a:lnTo>
                  <a:lnTo>
                    <a:pt x="16058856" y="9423957"/>
                  </a:lnTo>
                  <a:lnTo>
                    <a:pt x="16055468" y="9421722"/>
                  </a:lnTo>
                  <a:close/>
                </a:path>
                <a:path w="18018125" h="10245090">
                  <a:moveTo>
                    <a:pt x="17928797" y="10213721"/>
                  </a:moveTo>
                  <a:lnTo>
                    <a:pt x="17924841" y="10212822"/>
                  </a:lnTo>
                  <a:lnTo>
                    <a:pt x="17919739" y="10211830"/>
                  </a:lnTo>
                  <a:lnTo>
                    <a:pt x="17915640" y="10211265"/>
                  </a:lnTo>
                  <a:lnTo>
                    <a:pt x="17911877" y="10213606"/>
                  </a:lnTo>
                  <a:lnTo>
                    <a:pt x="17910979" y="10217563"/>
                  </a:lnTo>
                  <a:lnTo>
                    <a:pt x="17910365" y="10220852"/>
                  </a:lnTo>
                  <a:lnTo>
                    <a:pt x="17912374" y="10224470"/>
                  </a:lnTo>
                  <a:lnTo>
                    <a:pt x="17916713" y="10226321"/>
                  </a:lnTo>
                  <a:lnTo>
                    <a:pt x="17921814" y="10227313"/>
                  </a:lnTo>
                  <a:lnTo>
                    <a:pt x="17925914" y="10227879"/>
                  </a:lnTo>
                  <a:lnTo>
                    <a:pt x="17929675" y="10225538"/>
                  </a:lnTo>
                  <a:lnTo>
                    <a:pt x="17930573" y="10221581"/>
                  </a:lnTo>
                  <a:lnTo>
                    <a:pt x="17931087" y="10217854"/>
                  </a:lnTo>
                  <a:lnTo>
                    <a:pt x="17931138" y="10217481"/>
                  </a:lnTo>
                  <a:lnTo>
                    <a:pt x="17928797" y="10213721"/>
                  </a:lnTo>
                  <a:close/>
                </a:path>
                <a:path w="18018125" h="10245090">
                  <a:moveTo>
                    <a:pt x="15981137" y="9373049"/>
                  </a:moveTo>
                  <a:lnTo>
                    <a:pt x="15976803" y="9373962"/>
                  </a:lnTo>
                  <a:lnTo>
                    <a:pt x="15972539" y="9380429"/>
                  </a:lnTo>
                  <a:lnTo>
                    <a:pt x="15972335" y="9380737"/>
                  </a:lnTo>
                  <a:lnTo>
                    <a:pt x="15973246" y="9385071"/>
                  </a:lnTo>
                  <a:lnTo>
                    <a:pt x="15976634" y="9387306"/>
                  </a:lnTo>
                  <a:lnTo>
                    <a:pt x="15980881" y="9390300"/>
                  </a:lnTo>
                  <a:lnTo>
                    <a:pt x="15982216" y="9390870"/>
                  </a:lnTo>
                  <a:lnTo>
                    <a:pt x="15981741" y="9391062"/>
                  </a:lnTo>
                  <a:lnTo>
                    <a:pt x="15985080" y="9392486"/>
                  </a:lnTo>
                  <a:lnTo>
                    <a:pt x="15988746" y="9391288"/>
                  </a:lnTo>
                  <a:lnTo>
                    <a:pt x="15990628" y="9388540"/>
                  </a:lnTo>
                  <a:lnTo>
                    <a:pt x="15993071" y="9384847"/>
                  </a:lnTo>
                  <a:lnTo>
                    <a:pt x="15992159" y="9380513"/>
                  </a:lnTo>
                  <a:lnTo>
                    <a:pt x="15988771" y="9378278"/>
                  </a:lnTo>
                  <a:lnTo>
                    <a:pt x="15984525" y="9375283"/>
                  </a:lnTo>
                  <a:lnTo>
                    <a:pt x="15981137" y="9373049"/>
                  </a:lnTo>
                  <a:close/>
                </a:path>
                <a:path w="18018125" h="10245090">
                  <a:moveTo>
                    <a:pt x="18015366" y="10230920"/>
                  </a:moveTo>
                  <a:lnTo>
                    <a:pt x="18011409" y="10230021"/>
                  </a:lnTo>
                  <a:lnTo>
                    <a:pt x="18006311" y="10229030"/>
                  </a:lnTo>
                  <a:lnTo>
                    <a:pt x="18002687" y="10228273"/>
                  </a:lnTo>
                  <a:lnTo>
                    <a:pt x="17998783" y="10230949"/>
                  </a:lnTo>
                  <a:lnTo>
                    <a:pt x="17997966" y="10234545"/>
                  </a:lnTo>
                  <a:lnTo>
                    <a:pt x="17997128" y="10238528"/>
                  </a:lnTo>
                  <a:lnTo>
                    <a:pt x="17999278" y="10241813"/>
                  </a:lnTo>
                  <a:lnTo>
                    <a:pt x="18002283" y="10243094"/>
                  </a:lnTo>
                  <a:lnTo>
                    <a:pt x="18002425" y="10242760"/>
                  </a:lnTo>
                  <a:lnTo>
                    <a:pt x="18003760" y="10243330"/>
                  </a:lnTo>
                  <a:lnTo>
                    <a:pt x="18008861" y="10244323"/>
                  </a:lnTo>
                  <a:lnTo>
                    <a:pt x="18012484" y="10245079"/>
                  </a:lnTo>
                  <a:lnTo>
                    <a:pt x="18016388" y="10242403"/>
                  </a:lnTo>
                  <a:lnTo>
                    <a:pt x="18017206" y="10238807"/>
                  </a:lnTo>
                  <a:lnTo>
                    <a:pt x="18018044" y="10234824"/>
                  </a:lnTo>
                  <a:lnTo>
                    <a:pt x="18015366" y="10230920"/>
                  </a:lnTo>
                  <a:close/>
                </a:path>
                <a:path w="18018125" h="10245090">
                  <a:moveTo>
                    <a:pt x="15907619" y="9324328"/>
                  </a:moveTo>
                  <a:lnTo>
                    <a:pt x="15902950" y="9325098"/>
                  </a:lnTo>
                  <a:lnTo>
                    <a:pt x="15900715" y="9328485"/>
                  </a:lnTo>
                  <a:lnTo>
                    <a:pt x="15898624" y="9331539"/>
                  </a:lnTo>
                  <a:lnTo>
                    <a:pt x="15899395" y="9336207"/>
                  </a:lnTo>
                  <a:lnTo>
                    <a:pt x="15902783" y="9338442"/>
                  </a:lnTo>
                  <a:lnTo>
                    <a:pt x="15907028" y="9341436"/>
                  </a:lnTo>
                  <a:lnTo>
                    <a:pt x="15911368" y="9343288"/>
                  </a:lnTo>
                  <a:lnTo>
                    <a:pt x="15914894" y="9342425"/>
                  </a:lnTo>
                  <a:lnTo>
                    <a:pt x="15919076" y="9336317"/>
                  </a:lnTo>
                  <a:lnTo>
                    <a:pt x="15918305" y="9331648"/>
                  </a:lnTo>
                  <a:lnTo>
                    <a:pt x="15914919" y="9329414"/>
                  </a:lnTo>
                  <a:lnTo>
                    <a:pt x="15910674" y="9326419"/>
                  </a:lnTo>
                  <a:lnTo>
                    <a:pt x="15907619" y="9324328"/>
                  </a:lnTo>
                  <a:close/>
                </a:path>
                <a:path w="18018125" h="10245090">
                  <a:moveTo>
                    <a:pt x="15834670" y="9274270"/>
                  </a:moveTo>
                  <a:lnTo>
                    <a:pt x="15830001" y="9275042"/>
                  </a:lnTo>
                  <a:lnTo>
                    <a:pt x="15825533" y="9281816"/>
                  </a:lnTo>
                  <a:lnTo>
                    <a:pt x="15826303" y="9286484"/>
                  </a:lnTo>
                  <a:lnTo>
                    <a:pt x="15829690" y="9288718"/>
                  </a:lnTo>
                  <a:lnTo>
                    <a:pt x="15833937" y="9291714"/>
                  </a:lnTo>
                  <a:lnTo>
                    <a:pt x="15838610" y="9293707"/>
                  </a:lnTo>
                  <a:lnTo>
                    <a:pt x="15842135" y="9292843"/>
                  </a:lnTo>
                  <a:lnTo>
                    <a:pt x="15844227" y="9289790"/>
                  </a:lnTo>
                  <a:lnTo>
                    <a:pt x="15846461" y="9286403"/>
                  </a:lnTo>
                  <a:lnTo>
                    <a:pt x="15845690" y="9281734"/>
                  </a:lnTo>
                  <a:lnTo>
                    <a:pt x="15842302" y="9279499"/>
                  </a:lnTo>
                  <a:lnTo>
                    <a:pt x="15838057" y="9276504"/>
                  </a:lnTo>
                  <a:lnTo>
                    <a:pt x="15834670" y="9274270"/>
                  </a:lnTo>
                  <a:close/>
                </a:path>
                <a:path w="18018125" h="10245090">
                  <a:moveTo>
                    <a:pt x="15761721" y="9224214"/>
                  </a:moveTo>
                  <a:lnTo>
                    <a:pt x="15757051" y="9224984"/>
                  </a:lnTo>
                  <a:lnTo>
                    <a:pt x="15752584" y="9231758"/>
                  </a:lnTo>
                  <a:lnTo>
                    <a:pt x="15753352" y="9236426"/>
                  </a:lnTo>
                  <a:lnTo>
                    <a:pt x="15756740" y="9238661"/>
                  </a:lnTo>
                  <a:lnTo>
                    <a:pt x="15760986" y="9241656"/>
                  </a:lnTo>
                  <a:lnTo>
                    <a:pt x="15765660" y="9243650"/>
                  </a:lnTo>
                  <a:lnTo>
                    <a:pt x="15769328" y="9242452"/>
                  </a:lnTo>
                  <a:lnTo>
                    <a:pt x="15771277" y="9239732"/>
                  </a:lnTo>
                  <a:lnTo>
                    <a:pt x="15773511" y="9236345"/>
                  </a:lnTo>
                  <a:lnTo>
                    <a:pt x="15772742" y="9231677"/>
                  </a:lnTo>
                  <a:lnTo>
                    <a:pt x="15769354" y="9229443"/>
                  </a:lnTo>
                  <a:lnTo>
                    <a:pt x="15765107" y="9226448"/>
                  </a:lnTo>
                  <a:lnTo>
                    <a:pt x="15761721" y="9224214"/>
                  </a:lnTo>
                  <a:close/>
                </a:path>
                <a:path w="18018125" h="10245090">
                  <a:moveTo>
                    <a:pt x="15689531" y="9173297"/>
                  </a:moveTo>
                  <a:lnTo>
                    <a:pt x="15684863" y="9174067"/>
                  </a:lnTo>
                  <a:lnTo>
                    <a:pt x="15682629" y="9177455"/>
                  </a:lnTo>
                  <a:lnTo>
                    <a:pt x="15680061" y="9180699"/>
                  </a:lnTo>
                  <a:lnTo>
                    <a:pt x="15680830" y="9185368"/>
                  </a:lnTo>
                  <a:lnTo>
                    <a:pt x="15684217" y="9187602"/>
                  </a:lnTo>
                  <a:lnTo>
                    <a:pt x="15688464" y="9190598"/>
                  </a:lnTo>
                  <a:lnTo>
                    <a:pt x="15689801" y="9191168"/>
                  </a:lnTo>
                  <a:lnTo>
                    <a:pt x="15689659" y="9191501"/>
                  </a:lnTo>
                  <a:lnTo>
                    <a:pt x="15692997" y="9192925"/>
                  </a:lnTo>
                  <a:lnTo>
                    <a:pt x="15696662" y="9191727"/>
                  </a:lnTo>
                  <a:lnTo>
                    <a:pt x="15698612" y="9189007"/>
                  </a:lnTo>
                  <a:lnTo>
                    <a:pt x="15701180" y="9185762"/>
                  </a:lnTo>
                  <a:lnTo>
                    <a:pt x="15700411" y="9181094"/>
                  </a:lnTo>
                  <a:lnTo>
                    <a:pt x="15697023" y="9178860"/>
                  </a:lnTo>
                  <a:lnTo>
                    <a:pt x="15692777" y="9175865"/>
                  </a:lnTo>
                  <a:lnTo>
                    <a:pt x="15689531" y="9173297"/>
                  </a:lnTo>
                  <a:close/>
                </a:path>
                <a:path w="18018125" h="10245090">
                  <a:moveTo>
                    <a:pt x="15617770" y="9121379"/>
                  </a:moveTo>
                  <a:lnTo>
                    <a:pt x="15613435" y="9122293"/>
                  </a:lnTo>
                  <a:lnTo>
                    <a:pt x="15608299" y="9128782"/>
                  </a:lnTo>
                  <a:lnTo>
                    <a:pt x="15609070" y="9133451"/>
                  </a:lnTo>
                  <a:lnTo>
                    <a:pt x="15612458" y="9135685"/>
                  </a:lnTo>
                  <a:lnTo>
                    <a:pt x="15616703" y="9138680"/>
                  </a:lnTo>
                  <a:lnTo>
                    <a:pt x="15618040" y="9139250"/>
                  </a:lnTo>
                  <a:lnTo>
                    <a:pt x="15617898" y="9139584"/>
                  </a:lnTo>
                  <a:lnTo>
                    <a:pt x="15621235" y="9141008"/>
                  </a:lnTo>
                  <a:lnTo>
                    <a:pt x="15624901" y="9139809"/>
                  </a:lnTo>
                  <a:lnTo>
                    <a:pt x="15626850" y="9137090"/>
                  </a:lnTo>
                  <a:lnTo>
                    <a:pt x="15629419" y="9133845"/>
                  </a:lnTo>
                  <a:lnTo>
                    <a:pt x="15628649" y="9129176"/>
                  </a:lnTo>
                  <a:lnTo>
                    <a:pt x="15625262" y="9126942"/>
                  </a:lnTo>
                  <a:lnTo>
                    <a:pt x="15621015" y="9123947"/>
                  </a:lnTo>
                  <a:lnTo>
                    <a:pt x="15617770" y="9121379"/>
                  </a:lnTo>
                  <a:close/>
                </a:path>
                <a:path w="18018125" h="10245090">
                  <a:moveTo>
                    <a:pt x="15546008" y="9069461"/>
                  </a:moveTo>
                  <a:lnTo>
                    <a:pt x="15541816" y="9070040"/>
                  </a:lnTo>
                  <a:lnTo>
                    <a:pt x="15539248" y="9073285"/>
                  </a:lnTo>
                  <a:lnTo>
                    <a:pt x="15537014" y="9076672"/>
                  </a:lnTo>
                  <a:lnTo>
                    <a:pt x="15537593" y="9080865"/>
                  </a:lnTo>
                  <a:lnTo>
                    <a:pt x="15540839" y="9083433"/>
                  </a:lnTo>
                  <a:lnTo>
                    <a:pt x="15545082" y="9086427"/>
                  </a:lnTo>
                  <a:lnTo>
                    <a:pt x="15549758" y="9088422"/>
                  </a:lnTo>
                  <a:lnTo>
                    <a:pt x="15553284" y="9087558"/>
                  </a:lnTo>
                  <a:lnTo>
                    <a:pt x="15555233" y="9084839"/>
                  </a:lnTo>
                  <a:lnTo>
                    <a:pt x="15557466" y="9081451"/>
                  </a:lnTo>
                  <a:lnTo>
                    <a:pt x="15556887" y="9077258"/>
                  </a:lnTo>
                  <a:lnTo>
                    <a:pt x="15553642" y="9074690"/>
                  </a:lnTo>
                  <a:lnTo>
                    <a:pt x="15549395" y="9071695"/>
                  </a:lnTo>
                  <a:lnTo>
                    <a:pt x="15546008" y="9069461"/>
                  </a:lnTo>
                  <a:close/>
                </a:path>
                <a:path w="18018125" h="10245090">
                  <a:moveTo>
                    <a:pt x="15475007" y="9016684"/>
                  </a:moveTo>
                  <a:lnTo>
                    <a:pt x="15470481" y="9017120"/>
                  </a:lnTo>
                  <a:lnTo>
                    <a:pt x="15467914" y="9020366"/>
                  </a:lnTo>
                  <a:lnTo>
                    <a:pt x="15465822" y="9023419"/>
                  </a:lnTo>
                  <a:lnTo>
                    <a:pt x="15466259" y="9027946"/>
                  </a:lnTo>
                  <a:lnTo>
                    <a:pt x="15469504" y="9030513"/>
                  </a:lnTo>
                  <a:lnTo>
                    <a:pt x="15473748" y="9033508"/>
                  </a:lnTo>
                  <a:lnTo>
                    <a:pt x="15478424" y="9035503"/>
                  </a:lnTo>
                  <a:lnTo>
                    <a:pt x="15481948" y="9034639"/>
                  </a:lnTo>
                  <a:lnTo>
                    <a:pt x="15483898" y="9031919"/>
                  </a:lnTo>
                  <a:lnTo>
                    <a:pt x="15485990" y="9028866"/>
                  </a:lnTo>
                  <a:lnTo>
                    <a:pt x="15485553" y="9024339"/>
                  </a:lnTo>
                  <a:lnTo>
                    <a:pt x="15482307" y="9021771"/>
                  </a:lnTo>
                  <a:lnTo>
                    <a:pt x="15478061" y="9018776"/>
                  </a:lnTo>
                  <a:lnTo>
                    <a:pt x="15475007" y="9016684"/>
                  </a:lnTo>
                  <a:close/>
                </a:path>
                <a:path w="18018125" h="10245090">
                  <a:moveTo>
                    <a:pt x="15404769" y="8963048"/>
                  </a:moveTo>
                  <a:lnTo>
                    <a:pt x="15400243" y="8963486"/>
                  </a:lnTo>
                  <a:lnTo>
                    <a:pt x="15397675" y="8966730"/>
                  </a:lnTo>
                  <a:lnTo>
                    <a:pt x="15395583" y="8969783"/>
                  </a:lnTo>
                  <a:lnTo>
                    <a:pt x="15396018" y="8974309"/>
                  </a:lnTo>
                  <a:lnTo>
                    <a:pt x="15399264" y="8976877"/>
                  </a:lnTo>
                  <a:lnTo>
                    <a:pt x="15403367" y="8980206"/>
                  </a:lnTo>
                  <a:lnTo>
                    <a:pt x="15408041" y="8982200"/>
                  </a:lnTo>
                  <a:lnTo>
                    <a:pt x="15411566" y="8981336"/>
                  </a:lnTo>
                  <a:lnTo>
                    <a:pt x="15413516" y="8978616"/>
                  </a:lnTo>
                  <a:lnTo>
                    <a:pt x="15415607" y="8975563"/>
                  </a:lnTo>
                  <a:lnTo>
                    <a:pt x="15415171" y="8971037"/>
                  </a:lnTo>
                  <a:lnTo>
                    <a:pt x="15411927" y="8968470"/>
                  </a:lnTo>
                  <a:lnTo>
                    <a:pt x="15407822" y="8965140"/>
                  </a:lnTo>
                  <a:lnTo>
                    <a:pt x="15404769" y="8963048"/>
                  </a:lnTo>
                  <a:close/>
                </a:path>
                <a:path w="18018125" h="10245090">
                  <a:moveTo>
                    <a:pt x="15334673" y="8909079"/>
                  </a:moveTo>
                  <a:lnTo>
                    <a:pt x="15330146" y="8909516"/>
                  </a:lnTo>
                  <a:lnTo>
                    <a:pt x="15325010" y="8916005"/>
                  </a:lnTo>
                  <a:lnTo>
                    <a:pt x="15325445" y="8920531"/>
                  </a:lnTo>
                  <a:lnTo>
                    <a:pt x="15328690" y="8923100"/>
                  </a:lnTo>
                  <a:lnTo>
                    <a:pt x="15332794" y="8926428"/>
                  </a:lnTo>
                  <a:lnTo>
                    <a:pt x="15337468" y="8928422"/>
                  </a:lnTo>
                  <a:lnTo>
                    <a:pt x="15340993" y="8927558"/>
                  </a:lnTo>
                  <a:lnTo>
                    <a:pt x="15342943" y="8924839"/>
                  </a:lnTo>
                  <a:lnTo>
                    <a:pt x="15345367" y="8921927"/>
                  </a:lnTo>
                  <a:lnTo>
                    <a:pt x="15344933" y="8917401"/>
                  </a:lnTo>
                  <a:lnTo>
                    <a:pt x="15341688" y="8914833"/>
                  </a:lnTo>
                  <a:lnTo>
                    <a:pt x="15337583" y="8911504"/>
                  </a:lnTo>
                  <a:lnTo>
                    <a:pt x="15334673" y="8909079"/>
                  </a:lnTo>
                  <a:close/>
                </a:path>
                <a:path w="18018125" h="10245090">
                  <a:moveTo>
                    <a:pt x="15265194" y="8854584"/>
                  </a:moveTo>
                  <a:lnTo>
                    <a:pt x="15260666" y="8855020"/>
                  </a:lnTo>
                  <a:lnTo>
                    <a:pt x="15255531" y="8861510"/>
                  </a:lnTo>
                  <a:lnTo>
                    <a:pt x="15255968" y="8866037"/>
                  </a:lnTo>
                  <a:lnTo>
                    <a:pt x="15259213" y="8868604"/>
                  </a:lnTo>
                  <a:lnTo>
                    <a:pt x="15263318" y="8871933"/>
                  </a:lnTo>
                  <a:lnTo>
                    <a:pt x="15264986" y="8872645"/>
                  </a:lnTo>
                  <a:lnTo>
                    <a:pt x="15265178" y="8873121"/>
                  </a:lnTo>
                  <a:lnTo>
                    <a:pt x="15267849" y="8874261"/>
                  </a:lnTo>
                  <a:lnTo>
                    <a:pt x="15271707" y="8873539"/>
                  </a:lnTo>
                  <a:lnTo>
                    <a:pt x="15273657" y="8870819"/>
                  </a:lnTo>
                  <a:lnTo>
                    <a:pt x="15276225" y="8867575"/>
                  </a:lnTo>
                  <a:lnTo>
                    <a:pt x="15275788" y="8863048"/>
                  </a:lnTo>
                  <a:lnTo>
                    <a:pt x="15272543" y="8860480"/>
                  </a:lnTo>
                  <a:lnTo>
                    <a:pt x="15268438" y="8857151"/>
                  </a:lnTo>
                  <a:lnTo>
                    <a:pt x="15265194" y="8854584"/>
                  </a:lnTo>
                  <a:close/>
                </a:path>
                <a:path w="18018125" h="10245090">
                  <a:moveTo>
                    <a:pt x="15195382" y="8799946"/>
                  </a:moveTo>
                  <a:lnTo>
                    <a:pt x="15190855" y="8800382"/>
                  </a:lnTo>
                  <a:lnTo>
                    <a:pt x="15185720" y="8806872"/>
                  </a:lnTo>
                  <a:lnTo>
                    <a:pt x="15186157" y="8811399"/>
                  </a:lnTo>
                  <a:lnTo>
                    <a:pt x="15189401" y="8813967"/>
                  </a:lnTo>
                  <a:lnTo>
                    <a:pt x="15193504" y="8817296"/>
                  </a:lnTo>
                  <a:lnTo>
                    <a:pt x="15195174" y="8818008"/>
                  </a:lnTo>
                  <a:lnTo>
                    <a:pt x="15195366" y="8818484"/>
                  </a:lnTo>
                  <a:lnTo>
                    <a:pt x="15198037" y="8819623"/>
                  </a:lnTo>
                  <a:lnTo>
                    <a:pt x="15201894" y="8818902"/>
                  </a:lnTo>
                  <a:lnTo>
                    <a:pt x="15203844" y="8816182"/>
                  </a:lnTo>
                  <a:lnTo>
                    <a:pt x="15206410" y="8812937"/>
                  </a:lnTo>
                  <a:lnTo>
                    <a:pt x="15205976" y="8808411"/>
                  </a:lnTo>
                  <a:lnTo>
                    <a:pt x="15202731" y="8805843"/>
                  </a:lnTo>
                  <a:lnTo>
                    <a:pt x="15198627" y="8802514"/>
                  </a:lnTo>
                  <a:lnTo>
                    <a:pt x="15195382" y="8799946"/>
                  </a:lnTo>
                  <a:close/>
                </a:path>
                <a:path w="18018125" h="10245090">
                  <a:moveTo>
                    <a:pt x="15126331" y="8744450"/>
                  </a:moveTo>
                  <a:lnTo>
                    <a:pt x="15121805" y="8744887"/>
                  </a:lnTo>
                  <a:lnTo>
                    <a:pt x="15116669" y="8751377"/>
                  </a:lnTo>
                  <a:lnTo>
                    <a:pt x="15117104" y="8755902"/>
                  </a:lnTo>
                  <a:lnTo>
                    <a:pt x="15120349" y="8758470"/>
                  </a:lnTo>
                  <a:lnTo>
                    <a:pt x="15124453" y="8761799"/>
                  </a:lnTo>
                  <a:lnTo>
                    <a:pt x="15126123" y="8762511"/>
                  </a:lnTo>
                  <a:lnTo>
                    <a:pt x="15126314" y="8762987"/>
                  </a:lnTo>
                  <a:lnTo>
                    <a:pt x="15128985" y="8764127"/>
                  </a:lnTo>
                  <a:lnTo>
                    <a:pt x="15132844" y="8763405"/>
                  </a:lnTo>
                  <a:lnTo>
                    <a:pt x="15134793" y="8760686"/>
                  </a:lnTo>
                  <a:lnTo>
                    <a:pt x="15137361" y="8757441"/>
                  </a:lnTo>
                  <a:lnTo>
                    <a:pt x="15136924" y="8752914"/>
                  </a:lnTo>
                  <a:lnTo>
                    <a:pt x="15133678" y="8750346"/>
                  </a:lnTo>
                  <a:lnTo>
                    <a:pt x="15129577" y="8747019"/>
                  </a:lnTo>
                  <a:lnTo>
                    <a:pt x="15126331" y="8744450"/>
                  </a:lnTo>
                  <a:close/>
                </a:path>
                <a:path w="18018125" h="10245090">
                  <a:moveTo>
                    <a:pt x="15057422" y="8688619"/>
                  </a:moveTo>
                  <a:lnTo>
                    <a:pt x="15052895" y="8689055"/>
                  </a:lnTo>
                  <a:lnTo>
                    <a:pt x="15047760" y="8695546"/>
                  </a:lnTo>
                  <a:lnTo>
                    <a:pt x="15048197" y="8700072"/>
                  </a:lnTo>
                  <a:lnTo>
                    <a:pt x="15051441" y="8702640"/>
                  </a:lnTo>
                  <a:lnTo>
                    <a:pt x="15055546" y="8705969"/>
                  </a:lnTo>
                  <a:lnTo>
                    <a:pt x="15057548" y="8706823"/>
                  </a:lnTo>
                  <a:lnTo>
                    <a:pt x="15057406" y="8707157"/>
                  </a:lnTo>
                  <a:lnTo>
                    <a:pt x="15060077" y="8708297"/>
                  </a:lnTo>
                  <a:lnTo>
                    <a:pt x="15063603" y="8707433"/>
                  </a:lnTo>
                  <a:lnTo>
                    <a:pt x="15065885" y="8704856"/>
                  </a:lnTo>
                  <a:lnTo>
                    <a:pt x="15068453" y="8701611"/>
                  </a:lnTo>
                  <a:lnTo>
                    <a:pt x="15068016" y="8697084"/>
                  </a:lnTo>
                  <a:lnTo>
                    <a:pt x="15064771" y="8694517"/>
                  </a:lnTo>
                  <a:lnTo>
                    <a:pt x="15060667" y="8691187"/>
                  </a:lnTo>
                  <a:lnTo>
                    <a:pt x="15057422" y="8688619"/>
                  </a:lnTo>
                  <a:close/>
                </a:path>
                <a:path w="18018125" h="10245090">
                  <a:moveTo>
                    <a:pt x="14988656" y="8632455"/>
                  </a:moveTo>
                  <a:lnTo>
                    <a:pt x="14984130" y="8632892"/>
                  </a:lnTo>
                  <a:lnTo>
                    <a:pt x="14978994" y="8639382"/>
                  </a:lnTo>
                  <a:lnTo>
                    <a:pt x="14979431" y="8643909"/>
                  </a:lnTo>
                  <a:lnTo>
                    <a:pt x="14982677" y="8646476"/>
                  </a:lnTo>
                  <a:lnTo>
                    <a:pt x="14986778" y="8649804"/>
                  </a:lnTo>
                  <a:lnTo>
                    <a:pt x="14991453" y="8651798"/>
                  </a:lnTo>
                  <a:lnTo>
                    <a:pt x="14994835" y="8651268"/>
                  </a:lnTo>
                  <a:lnTo>
                    <a:pt x="14997118" y="8648691"/>
                  </a:lnTo>
                  <a:lnTo>
                    <a:pt x="14999686" y="8645446"/>
                  </a:lnTo>
                  <a:lnTo>
                    <a:pt x="14999251" y="8640921"/>
                  </a:lnTo>
                  <a:lnTo>
                    <a:pt x="14996006" y="8638352"/>
                  </a:lnTo>
                  <a:lnTo>
                    <a:pt x="14991902" y="8635024"/>
                  </a:lnTo>
                  <a:lnTo>
                    <a:pt x="14988656" y="8632455"/>
                  </a:lnTo>
                  <a:close/>
                </a:path>
                <a:path w="18018125" h="10245090">
                  <a:moveTo>
                    <a:pt x="14921176" y="8576050"/>
                  </a:moveTo>
                  <a:lnTo>
                    <a:pt x="14916650" y="8576487"/>
                  </a:lnTo>
                  <a:lnTo>
                    <a:pt x="14914081" y="8579732"/>
                  </a:lnTo>
                  <a:lnTo>
                    <a:pt x="14911181" y="8582835"/>
                  </a:lnTo>
                  <a:lnTo>
                    <a:pt x="14911617" y="8587361"/>
                  </a:lnTo>
                  <a:lnTo>
                    <a:pt x="14914862" y="8589930"/>
                  </a:lnTo>
                  <a:lnTo>
                    <a:pt x="14918966" y="8593258"/>
                  </a:lnTo>
                  <a:lnTo>
                    <a:pt x="14920969" y="8594113"/>
                  </a:lnTo>
                  <a:lnTo>
                    <a:pt x="14920827" y="8594447"/>
                  </a:lnTo>
                  <a:lnTo>
                    <a:pt x="14923497" y="8595586"/>
                  </a:lnTo>
                  <a:lnTo>
                    <a:pt x="14926880" y="8595056"/>
                  </a:lnTo>
                  <a:lnTo>
                    <a:pt x="14929163" y="8592479"/>
                  </a:lnTo>
                  <a:lnTo>
                    <a:pt x="14932065" y="8589376"/>
                  </a:lnTo>
                  <a:lnTo>
                    <a:pt x="14931628" y="8584850"/>
                  </a:lnTo>
                  <a:lnTo>
                    <a:pt x="14928383" y="8582282"/>
                  </a:lnTo>
                  <a:lnTo>
                    <a:pt x="14924279" y="8578953"/>
                  </a:lnTo>
                  <a:lnTo>
                    <a:pt x="14921176" y="8576050"/>
                  </a:lnTo>
                  <a:close/>
                </a:path>
                <a:path w="18018125" h="10245090">
                  <a:moveTo>
                    <a:pt x="14853504" y="8519170"/>
                  </a:moveTo>
                  <a:lnTo>
                    <a:pt x="14848644" y="8519464"/>
                  </a:lnTo>
                  <a:lnTo>
                    <a:pt x="14846076" y="8522708"/>
                  </a:lnTo>
                  <a:lnTo>
                    <a:pt x="14843174" y="8525811"/>
                  </a:lnTo>
                  <a:lnTo>
                    <a:pt x="14843611" y="8530338"/>
                  </a:lnTo>
                  <a:lnTo>
                    <a:pt x="14846856" y="8532906"/>
                  </a:lnTo>
                  <a:lnTo>
                    <a:pt x="14850960" y="8536235"/>
                  </a:lnTo>
                  <a:lnTo>
                    <a:pt x="14852963" y="8537090"/>
                  </a:lnTo>
                  <a:lnTo>
                    <a:pt x="14852821" y="8537423"/>
                  </a:lnTo>
                  <a:lnTo>
                    <a:pt x="14855491" y="8538562"/>
                  </a:lnTo>
                  <a:lnTo>
                    <a:pt x="14858874" y="8538032"/>
                  </a:lnTo>
                  <a:lnTo>
                    <a:pt x="14861158" y="8535455"/>
                  </a:lnTo>
                  <a:lnTo>
                    <a:pt x="14864058" y="8532352"/>
                  </a:lnTo>
                  <a:lnTo>
                    <a:pt x="14863623" y="8527826"/>
                  </a:lnTo>
                  <a:lnTo>
                    <a:pt x="14860377" y="8525258"/>
                  </a:lnTo>
                  <a:lnTo>
                    <a:pt x="14856273" y="8521930"/>
                  </a:lnTo>
                  <a:lnTo>
                    <a:pt x="14853504" y="8519170"/>
                  </a:lnTo>
                  <a:close/>
                </a:path>
                <a:path w="18018125" h="10245090">
                  <a:moveTo>
                    <a:pt x="14785977" y="8461956"/>
                  </a:moveTo>
                  <a:lnTo>
                    <a:pt x="14781117" y="8462250"/>
                  </a:lnTo>
                  <a:lnTo>
                    <a:pt x="14778549" y="8465495"/>
                  </a:lnTo>
                  <a:lnTo>
                    <a:pt x="14776123" y="8468406"/>
                  </a:lnTo>
                  <a:lnTo>
                    <a:pt x="14776084" y="8473123"/>
                  </a:lnTo>
                  <a:lnTo>
                    <a:pt x="14779328" y="8475691"/>
                  </a:lnTo>
                  <a:lnTo>
                    <a:pt x="14783431" y="8479020"/>
                  </a:lnTo>
                  <a:lnTo>
                    <a:pt x="14785434" y="8479874"/>
                  </a:lnTo>
                  <a:lnTo>
                    <a:pt x="14785292" y="8480208"/>
                  </a:lnTo>
                  <a:lnTo>
                    <a:pt x="14787962" y="8481347"/>
                  </a:lnTo>
                  <a:lnTo>
                    <a:pt x="14791345" y="8480817"/>
                  </a:lnTo>
                  <a:lnTo>
                    <a:pt x="14793628" y="8478240"/>
                  </a:lnTo>
                  <a:lnTo>
                    <a:pt x="14796054" y="8475329"/>
                  </a:lnTo>
                  <a:lnTo>
                    <a:pt x="14796093" y="8470611"/>
                  </a:lnTo>
                  <a:lnTo>
                    <a:pt x="14792847" y="8468043"/>
                  </a:lnTo>
                  <a:lnTo>
                    <a:pt x="14788746" y="8464715"/>
                  </a:lnTo>
                  <a:lnTo>
                    <a:pt x="14785977" y="8461956"/>
                  </a:lnTo>
                  <a:close/>
                </a:path>
                <a:path w="18018125" h="10245090">
                  <a:moveTo>
                    <a:pt x="14718923" y="8404549"/>
                  </a:moveTo>
                  <a:lnTo>
                    <a:pt x="14714206" y="8404510"/>
                  </a:lnTo>
                  <a:lnTo>
                    <a:pt x="14711638" y="8407755"/>
                  </a:lnTo>
                  <a:lnTo>
                    <a:pt x="14709212" y="8410666"/>
                  </a:lnTo>
                  <a:lnTo>
                    <a:pt x="14709173" y="8415384"/>
                  </a:lnTo>
                  <a:lnTo>
                    <a:pt x="14712418" y="8417952"/>
                  </a:lnTo>
                  <a:lnTo>
                    <a:pt x="14716521" y="8421280"/>
                  </a:lnTo>
                  <a:lnTo>
                    <a:pt x="14718523" y="8422134"/>
                  </a:lnTo>
                  <a:lnTo>
                    <a:pt x="14718381" y="8422468"/>
                  </a:lnTo>
                  <a:lnTo>
                    <a:pt x="14721052" y="8423607"/>
                  </a:lnTo>
                  <a:lnTo>
                    <a:pt x="14724433" y="8423077"/>
                  </a:lnTo>
                  <a:lnTo>
                    <a:pt x="14726717" y="8420500"/>
                  </a:lnTo>
                  <a:lnTo>
                    <a:pt x="14729143" y="8417589"/>
                  </a:lnTo>
                  <a:lnTo>
                    <a:pt x="14729182" y="8412871"/>
                  </a:lnTo>
                  <a:lnTo>
                    <a:pt x="14725938" y="8410303"/>
                  </a:lnTo>
                  <a:lnTo>
                    <a:pt x="14721835" y="8406975"/>
                  </a:lnTo>
                  <a:lnTo>
                    <a:pt x="14718923" y="8404549"/>
                  </a:lnTo>
                  <a:close/>
                </a:path>
                <a:path w="18018125" h="10245090">
                  <a:moveTo>
                    <a:pt x="14652014" y="8346810"/>
                  </a:moveTo>
                  <a:lnTo>
                    <a:pt x="14647295" y="8346770"/>
                  </a:lnTo>
                  <a:lnTo>
                    <a:pt x="14644728" y="8350015"/>
                  </a:lnTo>
                  <a:lnTo>
                    <a:pt x="14642302" y="8352926"/>
                  </a:lnTo>
                  <a:lnTo>
                    <a:pt x="14642263" y="8357644"/>
                  </a:lnTo>
                  <a:lnTo>
                    <a:pt x="14645508" y="8360211"/>
                  </a:lnTo>
                  <a:lnTo>
                    <a:pt x="14649612" y="8363541"/>
                  </a:lnTo>
                  <a:lnTo>
                    <a:pt x="14651615" y="8364395"/>
                  </a:lnTo>
                  <a:lnTo>
                    <a:pt x="14651472" y="8364729"/>
                  </a:lnTo>
                  <a:lnTo>
                    <a:pt x="14654143" y="8365868"/>
                  </a:lnTo>
                  <a:lnTo>
                    <a:pt x="14657668" y="8365005"/>
                  </a:lnTo>
                  <a:lnTo>
                    <a:pt x="14659808" y="8362761"/>
                  </a:lnTo>
                  <a:lnTo>
                    <a:pt x="14662234" y="8359850"/>
                  </a:lnTo>
                  <a:lnTo>
                    <a:pt x="14662274" y="8355132"/>
                  </a:lnTo>
                  <a:lnTo>
                    <a:pt x="14659029" y="8352565"/>
                  </a:lnTo>
                  <a:lnTo>
                    <a:pt x="14654924" y="8349235"/>
                  </a:lnTo>
                  <a:lnTo>
                    <a:pt x="14652014" y="8346810"/>
                  </a:lnTo>
                  <a:close/>
                </a:path>
                <a:path w="18018125" h="10245090">
                  <a:moveTo>
                    <a:pt x="14585530" y="8288068"/>
                  </a:moveTo>
                  <a:lnTo>
                    <a:pt x="14580813" y="8288028"/>
                  </a:lnTo>
                  <a:lnTo>
                    <a:pt x="14578244" y="8291273"/>
                  </a:lnTo>
                  <a:lnTo>
                    <a:pt x="14575819" y="8294184"/>
                  </a:lnTo>
                  <a:lnTo>
                    <a:pt x="14575779" y="8298902"/>
                  </a:lnTo>
                  <a:lnTo>
                    <a:pt x="14579024" y="8301470"/>
                  </a:lnTo>
                  <a:lnTo>
                    <a:pt x="14583129" y="8304799"/>
                  </a:lnTo>
                  <a:lnTo>
                    <a:pt x="14583654" y="8305418"/>
                  </a:lnTo>
                  <a:lnTo>
                    <a:pt x="14587660" y="8307127"/>
                  </a:lnTo>
                  <a:lnTo>
                    <a:pt x="14591185" y="8306263"/>
                  </a:lnTo>
                  <a:lnTo>
                    <a:pt x="14593325" y="8304019"/>
                  </a:lnTo>
                  <a:lnTo>
                    <a:pt x="14595751" y="8301109"/>
                  </a:lnTo>
                  <a:lnTo>
                    <a:pt x="14595790" y="8296390"/>
                  </a:lnTo>
                  <a:lnTo>
                    <a:pt x="14592546" y="8293822"/>
                  </a:lnTo>
                  <a:lnTo>
                    <a:pt x="14588440" y="8290493"/>
                  </a:lnTo>
                  <a:lnTo>
                    <a:pt x="14585530" y="8288068"/>
                  </a:lnTo>
                  <a:close/>
                </a:path>
                <a:path w="18018125" h="10245090">
                  <a:moveTo>
                    <a:pt x="14519188" y="8228993"/>
                  </a:moveTo>
                  <a:lnTo>
                    <a:pt x="14514805" y="8229095"/>
                  </a:lnTo>
                  <a:lnTo>
                    <a:pt x="14511903" y="8232198"/>
                  </a:lnTo>
                  <a:lnTo>
                    <a:pt x="14509477" y="8235109"/>
                  </a:lnTo>
                  <a:lnTo>
                    <a:pt x="14509580" y="8239493"/>
                  </a:lnTo>
                  <a:lnTo>
                    <a:pt x="14516645" y="8246058"/>
                  </a:lnTo>
                  <a:lnTo>
                    <a:pt x="14517170" y="8246677"/>
                  </a:lnTo>
                  <a:lnTo>
                    <a:pt x="14521175" y="8248385"/>
                  </a:lnTo>
                  <a:lnTo>
                    <a:pt x="14524702" y="8247521"/>
                  </a:lnTo>
                  <a:lnTo>
                    <a:pt x="14526843" y="8245278"/>
                  </a:lnTo>
                  <a:lnTo>
                    <a:pt x="14529267" y="8242366"/>
                  </a:lnTo>
                  <a:lnTo>
                    <a:pt x="14529165" y="8237983"/>
                  </a:lnTo>
                  <a:lnTo>
                    <a:pt x="14522100" y="8231418"/>
                  </a:lnTo>
                  <a:lnTo>
                    <a:pt x="14519188" y="8228993"/>
                  </a:lnTo>
                  <a:close/>
                </a:path>
                <a:path w="18018125" h="10245090">
                  <a:moveTo>
                    <a:pt x="14453183" y="8170060"/>
                  </a:moveTo>
                  <a:lnTo>
                    <a:pt x="14448655" y="8170496"/>
                  </a:lnTo>
                  <a:lnTo>
                    <a:pt x="14445897" y="8173265"/>
                  </a:lnTo>
                  <a:lnTo>
                    <a:pt x="14443471" y="8176176"/>
                  </a:lnTo>
                  <a:lnTo>
                    <a:pt x="14443908" y="8180703"/>
                  </a:lnTo>
                  <a:lnTo>
                    <a:pt x="14446676" y="8183462"/>
                  </a:lnTo>
                  <a:lnTo>
                    <a:pt x="14450639" y="8187125"/>
                  </a:lnTo>
                  <a:lnTo>
                    <a:pt x="14451164" y="8187744"/>
                  </a:lnTo>
                  <a:lnTo>
                    <a:pt x="14455170" y="8189453"/>
                  </a:lnTo>
                  <a:lnTo>
                    <a:pt x="14458694" y="8188588"/>
                  </a:lnTo>
                  <a:lnTo>
                    <a:pt x="14460835" y="8186345"/>
                  </a:lnTo>
                  <a:lnTo>
                    <a:pt x="14463261" y="8183434"/>
                  </a:lnTo>
                  <a:lnTo>
                    <a:pt x="14462824" y="8178908"/>
                  </a:lnTo>
                  <a:lnTo>
                    <a:pt x="14460056" y="8176148"/>
                  </a:lnTo>
                  <a:lnTo>
                    <a:pt x="14456093" y="8172485"/>
                  </a:lnTo>
                  <a:lnTo>
                    <a:pt x="14453183" y="8170060"/>
                  </a:lnTo>
                  <a:close/>
                </a:path>
                <a:path w="18018125" h="10245090">
                  <a:moveTo>
                    <a:pt x="14387461" y="8110460"/>
                  </a:moveTo>
                  <a:lnTo>
                    <a:pt x="14382934" y="8110896"/>
                  </a:lnTo>
                  <a:lnTo>
                    <a:pt x="14380174" y="8113664"/>
                  </a:lnTo>
                  <a:lnTo>
                    <a:pt x="14377272" y="8116767"/>
                  </a:lnTo>
                  <a:lnTo>
                    <a:pt x="14377709" y="8121294"/>
                  </a:lnTo>
                  <a:lnTo>
                    <a:pt x="14380477" y="8124053"/>
                  </a:lnTo>
                  <a:lnTo>
                    <a:pt x="14384440" y="8127716"/>
                  </a:lnTo>
                  <a:lnTo>
                    <a:pt x="14385299" y="8128477"/>
                  </a:lnTo>
                  <a:lnTo>
                    <a:pt x="14386635" y="8129047"/>
                  </a:lnTo>
                  <a:lnTo>
                    <a:pt x="14386492" y="8129381"/>
                  </a:lnTo>
                  <a:lnTo>
                    <a:pt x="14389162" y="8130520"/>
                  </a:lnTo>
                  <a:lnTo>
                    <a:pt x="14392688" y="8129656"/>
                  </a:lnTo>
                  <a:lnTo>
                    <a:pt x="14394829" y="8127412"/>
                  </a:lnTo>
                  <a:lnTo>
                    <a:pt x="14397730" y="8124310"/>
                  </a:lnTo>
                  <a:lnTo>
                    <a:pt x="14397294" y="8119784"/>
                  </a:lnTo>
                  <a:lnTo>
                    <a:pt x="14394526" y="8117025"/>
                  </a:lnTo>
                  <a:lnTo>
                    <a:pt x="14387461" y="8110460"/>
                  </a:lnTo>
                  <a:close/>
                </a:path>
                <a:path w="18018125" h="10245090">
                  <a:moveTo>
                    <a:pt x="14321930" y="8051336"/>
                  </a:moveTo>
                  <a:lnTo>
                    <a:pt x="14317404" y="8051772"/>
                  </a:lnTo>
                  <a:lnTo>
                    <a:pt x="14314644" y="8054541"/>
                  </a:lnTo>
                  <a:lnTo>
                    <a:pt x="14311742" y="8057643"/>
                  </a:lnTo>
                  <a:lnTo>
                    <a:pt x="14312179" y="8062170"/>
                  </a:lnTo>
                  <a:lnTo>
                    <a:pt x="14314947" y="8064929"/>
                  </a:lnTo>
                  <a:lnTo>
                    <a:pt x="14318910" y="8068592"/>
                  </a:lnTo>
                  <a:lnTo>
                    <a:pt x="14319768" y="8069352"/>
                  </a:lnTo>
                  <a:lnTo>
                    <a:pt x="14323775" y="8071062"/>
                  </a:lnTo>
                  <a:lnTo>
                    <a:pt x="14327156" y="8070531"/>
                  </a:lnTo>
                  <a:lnTo>
                    <a:pt x="14329297" y="8068288"/>
                  </a:lnTo>
                  <a:lnTo>
                    <a:pt x="14332197" y="8065185"/>
                  </a:lnTo>
                  <a:lnTo>
                    <a:pt x="14331762" y="8060659"/>
                  </a:lnTo>
                  <a:lnTo>
                    <a:pt x="14328994" y="8057899"/>
                  </a:lnTo>
                  <a:lnTo>
                    <a:pt x="14321930" y="8051336"/>
                  </a:lnTo>
                  <a:close/>
                </a:path>
                <a:path w="18018125" h="10245090">
                  <a:moveTo>
                    <a:pt x="14256351" y="7991401"/>
                  </a:moveTo>
                  <a:lnTo>
                    <a:pt x="14251824" y="7991838"/>
                  </a:lnTo>
                  <a:lnTo>
                    <a:pt x="14249064" y="7994607"/>
                  </a:lnTo>
                  <a:lnTo>
                    <a:pt x="14246163" y="7997709"/>
                  </a:lnTo>
                  <a:lnTo>
                    <a:pt x="14246599" y="8002235"/>
                  </a:lnTo>
                  <a:lnTo>
                    <a:pt x="14249369" y="8004995"/>
                  </a:lnTo>
                  <a:lnTo>
                    <a:pt x="14253330" y="8008658"/>
                  </a:lnTo>
                  <a:lnTo>
                    <a:pt x="14254189" y="8009419"/>
                  </a:lnTo>
                  <a:lnTo>
                    <a:pt x="14258192" y="8011127"/>
                  </a:lnTo>
                  <a:lnTo>
                    <a:pt x="14261575" y="8010597"/>
                  </a:lnTo>
                  <a:lnTo>
                    <a:pt x="14263716" y="8008354"/>
                  </a:lnTo>
                  <a:lnTo>
                    <a:pt x="14266618" y="8005251"/>
                  </a:lnTo>
                  <a:lnTo>
                    <a:pt x="14266181" y="8000724"/>
                  </a:lnTo>
                  <a:lnTo>
                    <a:pt x="14263413" y="7997965"/>
                  </a:lnTo>
                  <a:lnTo>
                    <a:pt x="14256351" y="7991401"/>
                  </a:lnTo>
                  <a:close/>
                </a:path>
                <a:path w="18018125" h="10245090">
                  <a:moveTo>
                    <a:pt x="14191246" y="7931275"/>
                  </a:moveTo>
                  <a:lnTo>
                    <a:pt x="14186721" y="7931712"/>
                  </a:lnTo>
                  <a:lnTo>
                    <a:pt x="14183961" y="7934481"/>
                  </a:lnTo>
                  <a:lnTo>
                    <a:pt x="14181060" y="7937583"/>
                  </a:lnTo>
                  <a:lnTo>
                    <a:pt x="14181496" y="7942110"/>
                  </a:lnTo>
                  <a:lnTo>
                    <a:pt x="14184265" y="7944869"/>
                  </a:lnTo>
                  <a:lnTo>
                    <a:pt x="14188225" y="7948531"/>
                  </a:lnTo>
                  <a:lnTo>
                    <a:pt x="14188750" y="7949150"/>
                  </a:lnTo>
                  <a:lnTo>
                    <a:pt x="14192756" y="7950858"/>
                  </a:lnTo>
                  <a:lnTo>
                    <a:pt x="14196139" y="7950329"/>
                  </a:lnTo>
                  <a:lnTo>
                    <a:pt x="14198280" y="7948086"/>
                  </a:lnTo>
                  <a:lnTo>
                    <a:pt x="14201181" y="7944983"/>
                  </a:lnTo>
                  <a:lnTo>
                    <a:pt x="14200745" y="7940457"/>
                  </a:lnTo>
                  <a:lnTo>
                    <a:pt x="14197977" y="7937697"/>
                  </a:lnTo>
                  <a:lnTo>
                    <a:pt x="14194348" y="7934176"/>
                  </a:lnTo>
                  <a:lnTo>
                    <a:pt x="14191246" y="7931275"/>
                  </a:lnTo>
                  <a:close/>
                </a:path>
                <a:path w="18018125" h="10245090">
                  <a:moveTo>
                    <a:pt x="14126477" y="7871292"/>
                  </a:moveTo>
                  <a:lnTo>
                    <a:pt x="14121950" y="7871729"/>
                  </a:lnTo>
                  <a:lnTo>
                    <a:pt x="14119190" y="7874497"/>
                  </a:lnTo>
                  <a:lnTo>
                    <a:pt x="14116289" y="7877600"/>
                  </a:lnTo>
                  <a:lnTo>
                    <a:pt x="14116725" y="7882126"/>
                  </a:lnTo>
                  <a:lnTo>
                    <a:pt x="14119495" y="7884885"/>
                  </a:lnTo>
                  <a:lnTo>
                    <a:pt x="14123456" y="7888548"/>
                  </a:lnTo>
                  <a:lnTo>
                    <a:pt x="14123981" y="7889167"/>
                  </a:lnTo>
                  <a:lnTo>
                    <a:pt x="14127987" y="7890876"/>
                  </a:lnTo>
                  <a:lnTo>
                    <a:pt x="14131370" y="7890346"/>
                  </a:lnTo>
                  <a:lnTo>
                    <a:pt x="14133511" y="7888103"/>
                  </a:lnTo>
                  <a:lnTo>
                    <a:pt x="14136412" y="7885000"/>
                  </a:lnTo>
                  <a:lnTo>
                    <a:pt x="14135976" y="7880473"/>
                  </a:lnTo>
                  <a:lnTo>
                    <a:pt x="14133208" y="7877714"/>
                  </a:lnTo>
                  <a:lnTo>
                    <a:pt x="14129579" y="7874194"/>
                  </a:lnTo>
                  <a:lnTo>
                    <a:pt x="14126477" y="7871292"/>
                  </a:lnTo>
                  <a:close/>
                </a:path>
                <a:path w="18018125" h="10245090">
                  <a:moveTo>
                    <a:pt x="7836624" y="5171282"/>
                  </a:moveTo>
                  <a:lnTo>
                    <a:pt x="7824607" y="5166156"/>
                  </a:lnTo>
                  <a:lnTo>
                    <a:pt x="7820320" y="5167879"/>
                  </a:lnTo>
                  <a:lnTo>
                    <a:pt x="7817187" y="5175223"/>
                  </a:lnTo>
                  <a:lnTo>
                    <a:pt x="7818911" y="5179509"/>
                  </a:lnTo>
                  <a:lnTo>
                    <a:pt x="7830928" y="5184635"/>
                  </a:lnTo>
                  <a:lnTo>
                    <a:pt x="7835214" y="5182912"/>
                  </a:lnTo>
                  <a:lnTo>
                    <a:pt x="7838347" y="5175568"/>
                  </a:lnTo>
                  <a:lnTo>
                    <a:pt x="7836624" y="5171282"/>
                  </a:lnTo>
                  <a:close/>
                </a:path>
                <a:path w="18018125" h="10245090">
                  <a:moveTo>
                    <a:pt x="7755504" y="5136679"/>
                  </a:moveTo>
                  <a:lnTo>
                    <a:pt x="7743487" y="5131552"/>
                  </a:lnTo>
                  <a:lnTo>
                    <a:pt x="7739200" y="5133276"/>
                  </a:lnTo>
                  <a:lnTo>
                    <a:pt x="7736068" y="5140620"/>
                  </a:lnTo>
                  <a:lnTo>
                    <a:pt x="7737790" y="5144906"/>
                  </a:lnTo>
                  <a:lnTo>
                    <a:pt x="7749808" y="5150032"/>
                  </a:lnTo>
                  <a:lnTo>
                    <a:pt x="7754094" y="5148309"/>
                  </a:lnTo>
                  <a:lnTo>
                    <a:pt x="7757227" y="5140966"/>
                  </a:lnTo>
                  <a:lnTo>
                    <a:pt x="7755504" y="5136679"/>
                  </a:lnTo>
                  <a:close/>
                </a:path>
                <a:path w="18018125" h="10245090">
                  <a:moveTo>
                    <a:pt x="7918220" y="5205694"/>
                  </a:moveTo>
                  <a:lnTo>
                    <a:pt x="7906202" y="5200568"/>
                  </a:lnTo>
                  <a:lnTo>
                    <a:pt x="7901916" y="5202290"/>
                  </a:lnTo>
                  <a:lnTo>
                    <a:pt x="7898784" y="5209634"/>
                  </a:lnTo>
                  <a:lnTo>
                    <a:pt x="7900507" y="5213920"/>
                  </a:lnTo>
                  <a:lnTo>
                    <a:pt x="7912524" y="5219046"/>
                  </a:lnTo>
                  <a:lnTo>
                    <a:pt x="7916810" y="5217324"/>
                  </a:lnTo>
                  <a:lnTo>
                    <a:pt x="7919943" y="5209980"/>
                  </a:lnTo>
                  <a:lnTo>
                    <a:pt x="7918220" y="5205694"/>
                  </a:lnTo>
                  <a:close/>
                </a:path>
                <a:path w="18018125" h="10245090">
                  <a:moveTo>
                    <a:pt x="7674001" y="5101123"/>
                  </a:moveTo>
                  <a:lnTo>
                    <a:pt x="7661983" y="5095997"/>
                  </a:lnTo>
                  <a:lnTo>
                    <a:pt x="7657697" y="5097720"/>
                  </a:lnTo>
                  <a:lnTo>
                    <a:pt x="7654565" y="5105064"/>
                  </a:lnTo>
                  <a:lnTo>
                    <a:pt x="7656287" y="5109350"/>
                  </a:lnTo>
                  <a:lnTo>
                    <a:pt x="7668305" y="5114476"/>
                  </a:lnTo>
                  <a:lnTo>
                    <a:pt x="7672591" y="5112754"/>
                  </a:lnTo>
                  <a:lnTo>
                    <a:pt x="7675724" y="5105410"/>
                  </a:lnTo>
                  <a:lnTo>
                    <a:pt x="7674001" y="5101123"/>
                  </a:lnTo>
                  <a:close/>
                </a:path>
                <a:path w="18018125" h="10245090">
                  <a:moveTo>
                    <a:pt x="7999958" y="5239772"/>
                  </a:moveTo>
                  <a:lnTo>
                    <a:pt x="7987941" y="5234645"/>
                  </a:lnTo>
                  <a:lnTo>
                    <a:pt x="7983654" y="5236368"/>
                  </a:lnTo>
                  <a:lnTo>
                    <a:pt x="7980522" y="5243712"/>
                  </a:lnTo>
                  <a:lnTo>
                    <a:pt x="7982245" y="5247998"/>
                  </a:lnTo>
                  <a:lnTo>
                    <a:pt x="7994263" y="5253124"/>
                  </a:lnTo>
                  <a:lnTo>
                    <a:pt x="7998549" y="5251402"/>
                  </a:lnTo>
                  <a:lnTo>
                    <a:pt x="8001682" y="5244058"/>
                  </a:lnTo>
                  <a:lnTo>
                    <a:pt x="7999958" y="5239772"/>
                  </a:lnTo>
                  <a:close/>
                </a:path>
                <a:path w="18018125" h="10245090">
                  <a:moveTo>
                    <a:pt x="7592833" y="5065711"/>
                  </a:moveTo>
                  <a:lnTo>
                    <a:pt x="7580814" y="5060584"/>
                  </a:lnTo>
                  <a:lnTo>
                    <a:pt x="7576528" y="5062307"/>
                  </a:lnTo>
                  <a:lnTo>
                    <a:pt x="7573395" y="5069651"/>
                  </a:lnTo>
                  <a:lnTo>
                    <a:pt x="7575118" y="5073937"/>
                  </a:lnTo>
                  <a:lnTo>
                    <a:pt x="7583798" y="5077639"/>
                  </a:lnTo>
                  <a:lnTo>
                    <a:pt x="7583322" y="5077831"/>
                  </a:lnTo>
                  <a:lnTo>
                    <a:pt x="7586994" y="5079397"/>
                  </a:lnTo>
                  <a:lnTo>
                    <a:pt x="7591280" y="5077674"/>
                  </a:lnTo>
                  <a:lnTo>
                    <a:pt x="7594555" y="5069996"/>
                  </a:lnTo>
                  <a:lnTo>
                    <a:pt x="7592833" y="5065711"/>
                  </a:lnTo>
                  <a:close/>
                </a:path>
                <a:path w="18018125" h="10245090">
                  <a:moveTo>
                    <a:pt x="8081982" y="5273182"/>
                  </a:moveTo>
                  <a:lnTo>
                    <a:pt x="8069965" y="5268055"/>
                  </a:lnTo>
                  <a:lnTo>
                    <a:pt x="8065678" y="5269778"/>
                  </a:lnTo>
                  <a:lnTo>
                    <a:pt x="8062546" y="5277122"/>
                  </a:lnTo>
                  <a:lnTo>
                    <a:pt x="8064269" y="5281408"/>
                  </a:lnTo>
                  <a:lnTo>
                    <a:pt x="8076286" y="5286534"/>
                  </a:lnTo>
                  <a:lnTo>
                    <a:pt x="8080572" y="5284812"/>
                  </a:lnTo>
                  <a:lnTo>
                    <a:pt x="8083705" y="5277468"/>
                  </a:lnTo>
                  <a:lnTo>
                    <a:pt x="8081982" y="5273182"/>
                  </a:lnTo>
                  <a:close/>
                </a:path>
                <a:path w="18018125" h="10245090">
                  <a:moveTo>
                    <a:pt x="7511614" y="5029487"/>
                  </a:moveTo>
                  <a:lnTo>
                    <a:pt x="7499596" y="5024360"/>
                  </a:lnTo>
                  <a:lnTo>
                    <a:pt x="7495310" y="5026084"/>
                  </a:lnTo>
                  <a:lnTo>
                    <a:pt x="7492177" y="5033428"/>
                  </a:lnTo>
                  <a:lnTo>
                    <a:pt x="7493758" y="5038047"/>
                  </a:lnTo>
                  <a:lnTo>
                    <a:pt x="7502438" y="5041750"/>
                  </a:lnTo>
                  <a:lnTo>
                    <a:pt x="7502246" y="5041274"/>
                  </a:lnTo>
                  <a:lnTo>
                    <a:pt x="7505918" y="5042840"/>
                  </a:lnTo>
                  <a:lnTo>
                    <a:pt x="7510205" y="5041118"/>
                  </a:lnTo>
                  <a:lnTo>
                    <a:pt x="7513338" y="5033774"/>
                  </a:lnTo>
                  <a:lnTo>
                    <a:pt x="7511614" y="5029487"/>
                  </a:lnTo>
                  <a:close/>
                </a:path>
                <a:path w="18018125" h="10245090">
                  <a:moveTo>
                    <a:pt x="8164005" y="5306591"/>
                  </a:moveTo>
                  <a:lnTo>
                    <a:pt x="8151987" y="5301465"/>
                  </a:lnTo>
                  <a:lnTo>
                    <a:pt x="8147702" y="5303189"/>
                  </a:lnTo>
                  <a:lnTo>
                    <a:pt x="8144569" y="5310533"/>
                  </a:lnTo>
                  <a:lnTo>
                    <a:pt x="8146291" y="5314818"/>
                  </a:lnTo>
                  <a:lnTo>
                    <a:pt x="8158309" y="5319945"/>
                  </a:lnTo>
                  <a:lnTo>
                    <a:pt x="8162596" y="5318222"/>
                  </a:lnTo>
                  <a:lnTo>
                    <a:pt x="8165729" y="5310878"/>
                  </a:lnTo>
                  <a:lnTo>
                    <a:pt x="8164005" y="5306591"/>
                  </a:lnTo>
                  <a:close/>
                </a:path>
                <a:path w="18018125" h="10245090">
                  <a:moveTo>
                    <a:pt x="7431207" y="4993215"/>
                  </a:moveTo>
                  <a:lnTo>
                    <a:pt x="7419188" y="4988088"/>
                  </a:lnTo>
                  <a:lnTo>
                    <a:pt x="7414903" y="4989812"/>
                  </a:lnTo>
                  <a:lnTo>
                    <a:pt x="7411770" y="4997155"/>
                  </a:lnTo>
                  <a:lnTo>
                    <a:pt x="7413350" y="5001775"/>
                  </a:lnTo>
                  <a:lnTo>
                    <a:pt x="7425368" y="5006902"/>
                  </a:lnTo>
                  <a:lnTo>
                    <a:pt x="7429654" y="5005179"/>
                  </a:lnTo>
                  <a:lnTo>
                    <a:pt x="7432787" y="4997835"/>
                  </a:lnTo>
                  <a:lnTo>
                    <a:pt x="7431207" y="4993215"/>
                  </a:lnTo>
                  <a:close/>
                </a:path>
                <a:path w="18018125" h="10245090">
                  <a:moveTo>
                    <a:pt x="8246456" y="5339001"/>
                  </a:moveTo>
                  <a:lnTo>
                    <a:pt x="8238110" y="5335441"/>
                  </a:lnTo>
                  <a:lnTo>
                    <a:pt x="8233962" y="5334066"/>
                  </a:lnTo>
                  <a:lnTo>
                    <a:pt x="8230010" y="5335931"/>
                  </a:lnTo>
                  <a:lnTo>
                    <a:pt x="8226877" y="5343275"/>
                  </a:lnTo>
                  <a:lnTo>
                    <a:pt x="8228600" y="5347561"/>
                  </a:lnTo>
                  <a:lnTo>
                    <a:pt x="8232271" y="5349127"/>
                  </a:lnTo>
                  <a:lnTo>
                    <a:pt x="8232748" y="5348936"/>
                  </a:lnTo>
                  <a:lnTo>
                    <a:pt x="8237422" y="5350929"/>
                  </a:lnTo>
                  <a:lnTo>
                    <a:pt x="8248321" y="5342952"/>
                  </a:lnTo>
                  <a:lnTo>
                    <a:pt x="8246456" y="5339001"/>
                  </a:lnTo>
                  <a:close/>
                </a:path>
                <a:path w="18018125" h="10245090">
                  <a:moveTo>
                    <a:pt x="7350798" y="4956943"/>
                  </a:moveTo>
                  <a:lnTo>
                    <a:pt x="7338447" y="4951674"/>
                  </a:lnTo>
                  <a:lnTo>
                    <a:pt x="7334161" y="4953396"/>
                  </a:lnTo>
                  <a:lnTo>
                    <a:pt x="7331028" y="4960741"/>
                  </a:lnTo>
                  <a:lnTo>
                    <a:pt x="7332608" y="4965361"/>
                  </a:lnTo>
                  <a:lnTo>
                    <a:pt x="7344960" y="4970630"/>
                  </a:lnTo>
                  <a:lnTo>
                    <a:pt x="7349246" y="4968907"/>
                  </a:lnTo>
                  <a:lnTo>
                    <a:pt x="7352379" y="4961562"/>
                  </a:lnTo>
                  <a:lnTo>
                    <a:pt x="7350798" y="4956943"/>
                  </a:lnTo>
                  <a:close/>
                </a:path>
                <a:path w="18018125" h="10245090">
                  <a:moveTo>
                    <a:pt x="7270200" y="4920194"/>
                  </a:moveTo>
                  <a:lnTo>
                    <a:pt x="7258181" y="4915068"/>
                  </a:lnTo>
                  <a:lnTo>
                    <a:pt x="7253562" y="4916648"/>
                  </a:lnTo>
                  <a:lnTo>
                    <a:pt x="7250429" y="4923993"/>
                  </a:lnTo>
                  <a:lnTo>
                    <a:pt x="7252008" y="4928612"/>
                  </a:lnTo>
                  <a:lnTo>
                    <a:pt x="7264361" y="4933882"/>
                  </a:lnTo>
                  <a:lnTo>
                    <a:pt x="7268646" y="4932158"/>
                  </a:lnTo>
                  <a:lnTo>
                    <a:pt x="7271779" y="4924813"/>
                  </a:lnTo>
                  <a:lnTo>
                    <a:pt x="7270200" y="4920194"/>
                  </a:lnTo>
                  <a:close/>
                </a:path>
                <a:path w="18018125" h="10245090">
                  <a:moveTo>
                    <a:pt x="8328096" y="5371458"/>
                  </a:moveTo>
                  <a:lnTo>
                    <a:pt x="8319751" y="5367898"/>
                  </a:lnTo>
                  <a:lnTo>
                    <a:pt x="8315936" y="5366666"/>
                  </a:lnTo>
                  <a:lnTo>
                    <a:pt x="8311984" y="5368530"/>
                  </a:lnTo>
                  <a:lnTo>
                    <a:pt x="8308994" y="5375541"/>
                  </a:lnTo>
                  <a:lnTo>
                    <a:pt x="8310717" y="5379827"/>
                  </a:lnTo>
                  <a:lnTo>
                    <a:pt x="8319062" y="5383387"/>
                  </a:lnTo>
                  <a:lnTo>
                    <a:pt x="8322877" y="5384620"/>
                  </a:lnTo>
                  <a:lnTo>
                    <a:pt x="8326829" y="5382755"/>
                  </a:lnTo>
                  <a:lnTo>
                    <a:pt x="8329819" y="5375745"/>
                  </a:lnTo>
                  <a:lnTo>
                    <a:pt x="8328096" y="5371458"/>
                  </a:lnTo>
                  <a:close/>
                </a:path>
                <a:path w="18018125" h="10245090">
                  <a:moveTo>
                    <a:pt x="7189933" y="4883588"/>
                  </a:moveTo>
                  <a:lnTo>
                    <a:pt x="7177916" y="4878462"/>
                  </a:lnTo>
                  <a:lnTo>
                    <a:pt x="7173296" y="4880042"/>
                  </a:lnTo>
                  <a:lnTo>
                    <a:pt x="7170163" y="4887387"/>
                  </a:lnTo>
                  <a:lnTo>
                    <a:pt x="7171743" y="4892006"/>
                  </a:lnTo>
                  <a:lnTo>
                    <a:pt x="7184095" y="4897275"/>
                  </a:lnTo>
                  <a:lnTo>
                    <a:pt x="7188381" y="4895552"/>
                  </a:lnTo>
                  <a:lnTo>
                    <a:pt x="7191514" y="4888208"/>
                  </a:lnTo>
                  <a:lnTo>
                    <a:pt x="7189933" y="4883588"/>
                  </a:lnTo>
                  <a:close/>
                </a:path>
                <a:path w="18018125" h="10245090">
                  <a:moveTo>
                    <a:pt x="8410689" y="5403533"/>
                  </a:moveTo>
                  <a:lnTo>
                    <a:pt x="8402344" y="5399973"/>
                  </a:lnTo>
                  <a:lnTo>
                    <a:pt x="8400164" y="5406934"/>
                  </a:lnTo>
                  <a:lnTo>
                    <a:pt x="8397315" y="5413611"/>
                  </a:lnTo>
                  <a:lnTo>
                    <a:pt x="8401656" y="5415462"/>
                  </a:lnTo>
                  <a:lnTo>
                    <a:pt x="8405470" y="5416694"/>
                  </a:lnTo>
                  <a:lnTo>
                    <a:pt x="8409422" y="5414830"/>
                  </a:lnTo>
                  <a:lnTo>
                    <a:pt x="8412412" y="5407819"/>
                  </a:lnTo>
                  <a:lnTo>
                    <a:pt x="8410689" y="5403533"/>
                  </a:lnTo>
                  <a:close/>
                </a:path>
                <a:path w="18018125" h="10245090">
                  <a:moveTo>
                    <a:pt x="14062327" y="7810784"/>
                  </a:moveTo>
                  <a:lnTo>
                    <a:pt x="14057800" y="7811220"/>
                  </a:lnTo>
                  <a:lnTo>
                    <a:pt x="14055041" y="7813989"/>
                  </a:lnTo>
                  <a:lnTo>
                    <a:pt x="14052140" y="7817091"/>
                  </a:lnTo>
                  <a:lnTo>
                    <a:pt x="14052575" y="7821618"/>
                  </a:lnTo>
                  <a:lnTo>
                    <a:pt x="14055344" y="7824378"/>
                  </a:lnTo>
                  <a:lnTo>
                    <a:pt x="14058972" y="7827898"/>
                  </a:lnTo>
                  <a:lnTo>
                    <a:pt x="14059497" y="7828516"/>
                  </a:lnTo>
                  <a:lnTo>
                    <a:pt x="14063837" y="7830368"/>
                  </a:lnTo>
                  <a:lnTo>
                    <a:pt x="14067220" y="7829838"/>
                  </a:lnTo>
                  <a:lnTo>
                    <a:pt x="14069361" y="7827594"/>
                  </a:lnTo>
                  <a:lnTo>
                    <a:pt x="14072263" y="7824492"/>
                  </a:lnTo>
                  <a:lnTo>
                    <a:pt x="14071824" y="7819964"/>
                  </a:lnTo>
                  <a:lnTo>
                    <a:pt x="14069055" y="7817205"/>
                  </a:lnTo>
                  <a:lnTo>
                    <a:pt x="14065429" y="7813686"/>
                  </a:lnTo>
                  <a:lnTo>
                    <a:pt x="14062327" y="7810784"/>
                  </a:lnTo>
                  <a:close/>
                </a:path>
                <a:path w="18018125" h="10245090">
                  <a:moveTo>
                    <a:pt x="7109191" y="4847174"/>
                  </a:moveTo>
                  <a:lnTo>
                    <a:pt x="7096840" y="4841905"/>
                  </a:lnTo>
                  <a:lnTo>
                    <a:pt x="7092555" y="4843628"/>
                  </a:lnTo>
                  <a:lnTo>
                    <a:pt x="7089422" y="4850972"/>
                  </a:lnTo>
                  <a:lnTo>
                    <a:pt x="7091001" y="4855592"/>
                  </a:lnTo>
                  <a:lnTo>
                    <a:pt x="7103353" y="4860860"/>
                  </a:lnTo>
                  <a:lnTo>
                    <a:pt x="7107639" y="4859138"/>
                  </a:lnTo>
                  <a:lnTo>
                    <a:pt x="7110772" y="4851793"/>
                  </a:lnTo>
                  <a:lnTo>
                    <a:pt x="7109191" y="4847174"/>
                  </a:lnTo>
                  <a:close/>
                </a:path>
                <a:path w="18018125" h="10245090">
                  <a:moveTo>
                    <a:pt x="7028449" y="4810759"/>
                  </a:moveTo>
                  <a:lnTo>
                    <a:pt x="7016432" y="4805632"/>
                  </a:lnTo>
                  <a:lnTo>
                    <a:pt x="7012146" y="4807355"/>
                  </a:lnTo>
                  <a:lnTo>
                    <a:pt x="7009013" y="4814699"/>
                  </a:lnTo>
                  <a:lnTo>
                    <a:pt x="7010593" y="4819320"/>
                  </a:lnTo>
                  <a:lnTo>
                    <a:pt x="7022611" y="4824446"/>
                  </a:lnTo>
                  <a:lnTo>
                    <a:pt x="7026898" y="4822723"/>
                  </a:lnTo>
                  <a:lnTo>
                    <a:pt x="7030030" y="4815379"/>
                  </a:lnTo>
                  <a:lnTo>
                    <a:pt x="7028449" y="4810759"/>
                  </a:lnTo>
                  <a:close/>
                </a:path>
                <a:path w="18018125" h="10245090">
                  <a:moveTo>
                    <a:pt x="8493710" y="5434606"/>
                  </a:moveTo>
                  <a:lnTo>
                    <a:pt x="8489895" y="5433374"/>
                  </a:lnTo>
                  <a:lnTo>
                    <a:pt x="8485222" y="5431380"/>
                  </a:lnTo>
                  <a:lnTo>
                    <a:pt x="8481408" y="5430148"/>
                  </a:lnTo>
                  <a:lnTo>
                    <a:pt x="8477455" y="5432013"/>
                  </a:lnTo>
                  <a:lnTo>
                    <a:pt x="8474322" y="5439357"/>
                  </a:lnTo>
                  <a:lnTo>
                    <a:pt x="8476187" y="5443309"/>
                  </a:lnTo>
                  <a:lnTo>
                    <a:pt x="8484867" y="5447012"/>
                  </a:lnTo>
                  <a:lnTo>
                    <a:pt x="8488681" y="5448245"/>
                  </a:lnTo>
                  <a:lnTo>
                    <a:pt x="8492634" y="5446379"/>
                  </a:lnTo>
                  <a:lnTo>
                    <a:pt x="8494201" y="5442707"/>
                  </a:lnTo>
                  <a:lnTo>
                    <a:pt x="8495209" y="5439586"/>
                  </a:lnTo>
                  <a:lnTo>
                    <a:pt x="8495433" y="5438893"/>
                  </a:lnTo>
                  <a:lnTo>
                    <a:pt x="8493710" y="5434606"/>
                  </a:lnTo>
                  <a:close/>
                </a:path>
                <a:path w="18018125" h="10245090">
                  <a:moveTo>
                    <a:pt x="6947375" y="4774202"/>
                  </a:moveTo>
                  <a:lnTo>
                    <a:pt x="6935690" y="4769217"/>
                  </a:lnTo>
                  <a:lnTo>
                    <a:pt x="6931071" y="4770798"/>
                  </a:lnTo>
                  <a:lnTo>
                    <a:pt x="6927938" y="4778142"/>
                  </a:lnTo>
                  <a:lnTo>
                    <a:pt x="6929518" y="4782762"/>
                  </a:lnTo>
                  <a:lnTo>
                    <a:pt x="6941536" y="4787889"/>
                  </a:lnTo>
                  <a:lnTo>
                    <a:pt x="6945822" y="4786166"/>
                  </a:lnTo>
                  <a:lnTo>
                    <a:pt x="6948954" y="4778822"/>
                  </a:lnTo>
                  <a:lnTo>
                    <a:pt x="6947375" y="4774202"/>
                  </a:lnTo>
                  <a:close/>
                </a:path>
                <a:path w="18018125" h="10245090">
                  <a:moveTo>
                    <a:pt x="6867300" y="4738072"/>
                  </a:moveTo>
                  <a:lnTo>
                    <a:pt x="6854949" y="4732803"/>
                  </a:lnTo>
                  <a:lnTo>
                    <a:pt x="6850663" y="4734526"/>
                  </a:lnTo>
                  <a:lnTo>
                    <a:pt x="6847530" y="4741871"/>
                  </a:lnTo>
                  <a:lnTo>
                    <a:pt x="6849110" y="4746490"/>
                  </a:lnTo>
                  <a:lnTo>
                    <a:pt x="6861461" y="4751759"/>
                  </a:lnTo>
                  <a:lnTo>
                    <a:pt x="6865748" y="4750036"/>
                  </a:lnTo>
                  <a:lnTo>
                    <a:pt x="6868881" y="4742692"/>
                  </a:lnTo>
                  <a:lnTo>
                    <a:pt x="6867300" y="4738072"/>
                  </a:lnTo>
                  <a:close/>
                </a:path>
                <a:path w="18018125" h="10245090">
                  <a:moveTo>
                    <a:pt x="6785748" y="4701707"/>
                  </a:moveTo>
                  <a:lnTo>
                    <a:pt x="6773731" y="4696580"/>
                  </a:lnTo>
                  <a:lnTo>
                    <a:pt x="6769445" y="4698303"/>
                  </a:lnTo>
                  <a:lnTo>
                    <a:pt x="6766312" y="4705647"/>
                  </a:lnTo>
                  <a:lnTo>
                    <a:pt x="6767892" y="4710267"/>
                  </a:lnTo>
                  <a:lnTo>
                    <a:pt x="6779910" y="4715393"/>
                  </a:lnTo>
                  <a:lnTo>
                    <a:pt x="6784196" y="4713671"/>
                  </a:lnTo>
                  <a:lnTo>
                    <a:pt x="6787329" y="4706327"/>
                  </a:lnTo>
                  <a:lnTo>
                    <a:pt x="6785748" y="4701707"/>
                  </a:lnTo>
                  <a:close/>
                </a:path>
                <a:path w="18018125" h="10245090">
                  <a:moveTo>
                    <a:pt x="8576730" y="5465680"/>
                  </a:moveTo>
                  <a:lnTo>
                    <a:pt x="8572915" y="5464447"/>
                  </a:lnTo>
                  <a:lnTo>
                    <a:pt x="8568242" y="5462454"/>
                  </a:lnTo>
                  <a:lnTo>
                    <a:pt x="8564427" y="5461221"/>
                  </a:lnTo>
                  <a:lnTo>
                    <a:pt x="8560475" y="5463086"/>
                  </a:lnTo>
                  <a:lnTo>
                    <a:pt x="8557342" y="5470431"/>
                  </a:lnTo>
                  <a:lnTo>
                    <a:pt x="8559207" y="5474383"/>
                  </a:lnTo>
                  <a:lnTo>
                    <a:pt x="8562879" y="5475949"/>
                  </a:lnTo>
                  <a:lnTo>
                    <a:pt x="8563356" y="5475757"/>
                  </a:lnTo>
                  <a:lnTo>
                    <a:pt x="8568030" y="5477751"/>
                  </a:lnTo>
                  <a:lnTo>
                    <a:pt x="8571844" y="5478983"/>
                  </a:lnTo>
                  <a:lnTo>
                    <a:pt x="8575797" y="5477119"/>
                  </a:lnTo>
                  <a:lnTo>
                    <a:pt x="8577363" y="5473447"/>
                  </a:lnTo>
                  <a:lnTo>
                    <a:pt x="8578260" y="5470673"/>
                  </a:lnTo>
                  <a:lnTo>
                    <a:pt x="8578596" y="5469633"/>
                  </a:lnTo>
                  <a:lnTo>
                    <a:pt x="8576730" y="5465680"/>
                  </a:lnTo>
                  <a:close/>
                </a:path>
                <a:path w="18018125" h="10245090">
                  <a:moveTo>
                    <a:pt x="6705198" y="4665768"/>
                  </a:moveTo>
                  <a:lnTo>
                    <a:pt x="6693180" y="4660641"/>
                  </a:lnTo>
                  <a:lnTo>
                    <a:pt x="6688894" y="4662364"/>
                  </a:lnTo>
                  <a:lnTo>
                    <a:pt x="6685762" y="4669708"/>
                  </a:lnTo>
                  <a:lnTo>
                    <a:pt x="6687341" y="4674328"/>
                  </a:lnTo>
                  <a:lnTo>
                    <a:pt x="6699360" y="4679455"/>
                  </a:lnTo>
                  <a:lnTo>
                    <a:pt x="6703645" y="4677732"/>
                  </a:lnTo>
                  <a:lnTo>
                    <a:pt x="6706778" y="4670388"/>
                  </a:lnTo>
                  <a:lnTo>
                    <a:pt x="6705198" y="4665768"/>
                  </a:lnTo>
                  <a:close/>
                </a:path>
                <a:path w="18018125" h="10245090">
                  <a:moveTo>
                    <a:pt x="6624456" y="4629354"/>
                  </a:moveTo>
                  <a:lnTo>
                    <a:pt x="6612438" y="4624227"/>
                  </a:lnTo>
                  <a:lnTo>
                    <a:pt x="6608153" y="4625950"/>
                  </a:lnTo>
                  <a:lnTo>
                    <a:pt x="6605020" y="4633294"/>
                  </a:lnTo>
                  <a:lnTo>
                    <a:pt x="6606599" y="4637914"/>
                  </a:lnTo>
                  <a:lnTo>
                    <a:pt x="6618618" y="4643040"/>
                  </a:lnTo>
                  <a:lnTo>
                    <a:pt x="6622904" y="4641317"/>
                  </a:lnTo>
                  <a:lnTo>
                    <a:pt x="6626036" y="4633973"/>
                  </a:lnTo>
                  <a:lnTo>
                    <a:pt x="6624456" y="4629354"/>
                  </a:lnTo>
                  <a:close/>
                </a:path>
                <a:path w="18018125" h="10245090">
                  <a:moveTo>
                    <a:pt x="6543238" y="4593130"/>
                  </a:moveTo>
                  <a:lnTo>
                    <a:pt x="6531221" y="4588004"/>
                  </a:lnTo>
                  <a:lnTo>
                    <a:pt x="6526934" y="4589726"/>
                  </a:lnTo>
                  <a:lnTo>
                    <a:pt x="6523801" y="4597071"/>
                  </a:lnTo>
                  <a:lnTo>
                    <a:pt x="6525382" y="4601691"/>
                  </a:lnTo>
                  <a:lnTo>
                    <a:pt x="6537400" y="4606817"/>
                  </a:lnTo>
                  <a:lnTo>
                    <a:pt x="6541686" y="4605095"/>
                  </a:lnTo>
                  <a:lnTo>
                    <a:pt x="6544819" y="4597750"/>
                  </a:lnTo>
                  <a:lnTo>
                    <a:pt x="6543238" y="4593130"/>
                  </a:lnTo>
                  <a:close/>
                </a:path>
                <a:path w="18018125" h="10245090">
                  <a:moveTo>
                    <a:pt x="8659700" y="5495943"/>
                  </a:moveTo>
                  <a:lnTo>
                    <a:pt x="8655886" y="5494711"/>
                  </a:lnTo>
                  <a:lnTo>
                    <a:pt x="8647541" y="5491151"/>
                  </a:lnTo>
                  <a:lnTo>
                    <a:pt x="8643446" y="5493350"/>
                  </a:lnTo>
                  <a:lnTo>
                    <a:pt x="8641880" y="5497021"/>
                  </a:lnTo>
                  <a:lnTo>
                    <a:pt x="8640983" y="5499796"/>
                  </a:lnTo>
                  <a:lnTo>
                    <a:pt x="8640647" y="5500836"/>
                  </a:lnTo>
                  <a:lnTo>
                    <a:pt x="8642179" y="5504646"/>
                  </a:lnTo>
                  <a:lnTo>
                    <a:pt x="8645851" y="5506212"/>
                  </a:lnTo>
                  <a:lnTo>
                    <a:pt x="8645993" y="5505878"/>
                  </a:lnTo>
                  <a:lnTo>
                    <a:pt x="8654673" y="5509581"/>
                  </a:lnTo>
                  <a:lnTo>
                    <a:pt x="8658767" y="5507382"/>
                  </a:lnTo>
                  <a:lnTo>
                    <a:pt x="8661900" y="5500038"/>
                  </a:lnTo>
                  <a:lnTo>
                    <a:pt x="8659700" y="5495943"/>
                  </a:lnTo>
                  <a:close/>
                </a:path>
                <a:path w="18018125" h="10245090">
                  <a:moveTo>
                    <a:pt x="6463213" y="4557811"/>
                  </a:moveTo>
                  <a:lnTo>
                    <a:pt x="6450861" y="4552542"/>
                  </a:lnTo>
                  <a:lnTo>
                    <a:pt x="6446576" y="4554264"/>
                  </a:lnTo>
                  <a:lnTo>
                    <a:pt x="6443443" y="4561609"/>
                  </a:lnTo>
                  <a:lnTo>
                    <a:pt x="6445023" y="4566228"/>
                  </a:lnTo>
                  <a:lnTo>
                    <a:pt x="6457375" y="4571497"/>
                  </a:lnTo>
                  <a:lnTo>
                    <a:pt x="6461660" y="4569774"/>
                  </a:lnTo>
                  <a:lnTo>
                    <a:pt x="6464793" y="4562430"/>
                  </a:lnTo>
                  <a:lnTo>
                    <a:pt x="6463213" y="4557811"/>
                  </a:lnTo>
                  <a:close/>
                </a:path>
                <a:path w="18018125" h="10245090">
                  <a:moveTo>
                    <a:pt x="6381995" y="4521587"/>
                  </a:moveTo>
                  <a:lnTo>
                    <a:pt x="6369977" y="4516461"/>
                  </a:lnTo>
                  <a:lnTo>
                    <a:pt x="6365692" y="4518184"/>
                  </a:lnTo>
                  <a:lnTo>
                    <a:pt x="6362559" y="4525528"/>
                  </a:lnTo>
                  <a:lnTo>
                    <a:pt x="6364139" y="4530148"/>
                  </a:lnTo>
                  <a:lnTo>
                    <a:pt x="6376156" y="4535275"/>
                  </a:lnTo>
                  <a:lnTo>
                    <a:pt x="6380442" y="4533551"/>
                  </a:lnTo>
                  <a:lnTo>
                    <a:pt x="6383575" y="4526206"/>
                  </a:lnTo>
                  <a:lnTo>
                    <a:pt x="6381995" y="4521587"/>
                  </a:lnTo>
                  <a:close/>
                </a:path>
                <a:path w="18018125" h="10245090">
                  <a:moveTo>
                    <a:pt x="6300777" y="4485364"/>
                  </a:moveTo>
                  <a:lnTo>
                    <a:pt x="6288760" y="4480237"/>
                  </a:lnTo>
                  <a:lnTo>
                    <a:pt x="6284473" y="4481961"/>
                  </a:lnTo>
                  <a:lnTo>
                    <a:pt x="6281341" y="4489305"/>
                  </a:lnTo>
                  <a:lnTo>
                    <a:pt x="6282921" y="4493925"/>
                  </a:lnTo>
                  <a:lnTo>
                    <a:pt x="6294938" y="4499051"/>
                  </a:lnTo>
                  <a:lnTo>
                    <a:pt x="6299225" y="4497328"/>
                  </a:lnTo>
                  <a:lnTo>
                    <a:pt x="6302500" y="4489651"/>
                  </a:lnTo>
                  <a:lnTo>
                    <a:pt x="6300777" y="4485364"/>
                  </a:lnTo>
                  <a:close/>
                </a:path>
                <a:path w="18018125" h="10245090">
                  <a:moveTo>
                    <a:pt x="8743290" y="5525681"/>
                  </a:moveTo>
                  <a:lnTo>
                    <a:pt x="8739334" y="5524783"/>
                  </a:lnTo>
                  <a:lnTo>
                    <a:pt x="8730989" y="5521223"/>
                  </a:lnTo>
                  <a:lnTo>
                    <a:pt x="8726893" y="5523422"/>
                  </a:lnTo>
                  <a:lnTo>
                    <a:pt x="8725327" y="5527094"/>
                  </a:lnTo>
                  <a:lnTo>
                    <a:pt x="8724431" y="5529868"/>
                  </a:lnTo>
                  <a:lnTo>
                    <a:pt x="8724095" y="5530908"/>
                  </a:lnTo>
                  <a:lnTo>
                    <a:pt x="8725627" y="5534718"/>
                  </a:lnTo>
                  <a:lnTo>
                    <a:pt x="8729298" y="5536285"/>
                  </a:lnTo>
                  <a:lnTo>
                    <a:pt x="8729441" y="5535951"/>
                  </a:lnTo>
                  <a:lnTo>
                    <a:pt x="8738121" y="5539653"/>
                  </a:lnTo>
                  <a:lnTo>
                    <a:pt x="8742215" y="5537454"/>
                  </a:lnTo>
                  <a:lnTo>
                    <a:pt x="8745347" y="5530110"/>
                  </a:lnTo>
                  <a:lnTo>
                    <a:pt x="8743290" y="5525681"/>
                  </a:lnTo>
                  <a:close/>
                </a:path>
                <a:path w="18018125" h="10245090">
                  <a:moveTo>
                    <a:pt x="6220561" y="4449568"/>
                  </a:moveTo>
                  <a:lnTo>
                    <a:pt x="6208208" y="4444299"/>
                  </a:lnTo>
                  <a:lnTo>
                    <a:pt x="6203923" y="4446022"/>
                  </a:lnTo>
                  <a:lnTo>
                    <a:pt x="6200790" y="4453366"/>
                  </a:lnTo>
                  <a:lnTo>
                    <a:pt x="6202370" y="4457986"/>
                  </a:lnTo>
                  <a:lnTo>
                    <a:pt x="6214722" y="4463255"/>
                  </a:lnTo>
                  <a:lnTo>
                    <a:pt x="6219008" y="4461531"/>
                  </a:lnTo>
                  <a:lnTo>
                    <a:pt x="6222283" y="4453854"/>
                  </a:lnTo>
                  <a:lnTo>
                    <a:pt x="6220561" y="4449568"/>
                  </a:lnTo>
                  <a:close/>
                </a:path>
                <a:path w="18018125" h="10245090">
                  <a:moveTo>
                    <a:pt x="6139200" y="4413679"/>
                  </a:moveTo>
                  <a:lnTo>
                    <a:pt x="6126849" y="4408410"/>
                  </a:lnTo>
                  <a:lnTo>
                    <a:pt x="6122562" y="4410132"/>
                  </a:lnTo>
                  <a:lnTo>
                    <a:pt x="6119287" y="4417811"/>
                  </a:lnTo>
                  <a:lnTo>
                    <a:pt x="6121010" y="4422097"/>
                  </a:lnTo>
                  <a:lnTo>
                    <a:pt x="6133361" y="4427366"/>
                  </a:lnTo>
                  <a:lnTo>
                    <a:pt x="6137648" y="4425643"/>
                  </a:lnTo>
                  <a:lnTo>
                    <a:pt x="6140781" y="4418299"/>
                  </a:lnTo>
                  <a:lnTo>
                    <a:pt x="6139200" y="4413679"/>
                  </a:lnTo>
                  <a:close/>
                </a:path>
                <a:path w="18018125" h="10245090">
                  <a:moveTo>
                    <a:pt x="6058316" y="4377598"/>
                  </a:moveTo>
                  <a:lnTo>
                    <a:pt x="6045964" y="4372329"/>
                  </a:lnTo>
                  <a:lnTo>
                    <a:pt x="6041678" y="4374052"/>
                  </a:lnTo>
                  <a:lnTo>
                    <a:pt x="6038403" y="4381730"/>
                  </a:lnTo>
                  <a:lnTo>
                    <a:pt x="6040126" y="4386016"/>
                  </a:lnTo>
                  <a:lnTo>
                    <a:pt x="6052477" y="4391285"/>
                  </a:lnTo>
                  <a:lnTo>
                    <a:pt x="6056764" y="4389562"/>
                  </a:lnTo>
                  <a:lnTo>
                    <a:pt x="6059897" y="4382217"/>
                  </a:lnTo>
                  <a:lnTo>
                    <a:pt x="6058316" y="4377598"/>
                  </a:lnTo>
                  <a:close/>
                </a:path>
                <a:path w="18018125" h="10245090">
                  <a:moveTo>
                    <a:pt x="5976956" y="4341709"/>
                  </a:moveTo>
                  <a:lnTo>
                    <a:pt x="5964938" y="4336582"/>
                  </a:lnTo>
                  <a:lnTo>
                    <a:pt x="5960651" y="4338305"/>
                  </a:lnTo>
                  <a:lnTo>
                    <a:pt x="5957376" y="4345983"/>
                  </a:lnTo>
                  <a:lnTo>
                    <a:pt x="5959099" y="4350269"/>
                  </a:lnTo>
                  <a:lnTo>
                    <a:pt x="5971118" y="4355395"/>
                  </a:lnTo>
                  <a:lnTo>
                    <a:pt x="5975403" y="4353672"/>
                  </a:lnTo>
                  <a:lnTo>
                    <a:pt x="5978536" y="4346328"/>
                  </a:lnTo>
                  <a:lnTo>
                    <a:pt x="5976956" y="4341709"/>
                  </a:lnTo>
                  <a:close/>
                </a:path>
                <a:path w="18018125" h="10245090">
                  <a:moveTo>
                    <a:pt x="5896405" y="4305770"/>
                  </a:moveTo>
                  <a:lnTo>
                    <a:pt x="5884054" y="4300501"/>
                  </a:lnTo>
                  <a:lnTo>
                    <a:pt x="5879767" y="4302224"/>
                  </a:lnTo>
                  <a:lnTo>
                    <a:pt x="5876492" y="4309901"/>
                  </a:lnTo>
                  <a:lnTo>
                    <a:pt x="5878215" y="4314188"/>
                  </a:lnTo>
                  <a:lnTo>
                    <a:pt x="5890567" y="4319457"/>
                  </a:lnTo>
                  <a:lnTo>
                    <a:pt x="5894853" y="4317734"/>
                  </a:lnTo>
                  <a:lnTo>
                    <a:pt x="5897986" y="4310390"/>
                  </a:lnTo>
                  <a:lnTo>
                    <a:pt x="5896405" y="4305770"/>
                  </a:lnTo>
                  <a:close/>
                </a:path>
                <a:path w="18018125" h="10245090">
                  <a:moveTo>
                    <a:pt x="8826548" y="5555277"/>
                  </a:moveTo>
                  <a:lnTo>
                    <a:pt x="8822590" y="5554378"/>
                  </a:lnTo>
                  <a:lnTo>
                    <a:pt x="8814244" y="5550818"/>
                  </a:lnTo>
                  <a:lnTo>
                    <a:pt x="8810149" y="5553018"/>
                  </a:lnTo>
                  <a:lnTo>
                    <a:pt x="8808583" y="5556690"/>
                  </a:lnTo>
                  <a:lnTo>
                    <a:pt x="8807687" y="5559464"/>
                  </a:lnTo>
                  <a:lnTo>
                    <a:pt x="8807351" y="5560504"/>
                  </a:lnTo>
                  <a:lnTo>
                    <a:pt x="8809216" y="5564457"/>
                  </a:lnTo>
                  <a:lnTo>
                    <a:pt x="8812554" y="5565880"/>
                  </a:lnTo>
                  <a:lnTo>
                    <a:pt x="8812697" y="5565547"/>
                  </a:lnTo>
                  <a:lnTo>
                    <a:pt x="8821376" y="5569249"/>
                  </a:lnTo>
                  <a:lnTo>
                    <a:pt x="8825471" y="5567050"/>
                  </a:lnTo>
                  <a:lnTo>
                    <a:pt x="8828603" y="5559706"/>
                  </a:lnTo>
                  <a:lnTo>
                    <a:pt x="8826548" y="5555277"/>
                  </a:lnTo>
                  <a:close/>
                </a:path>
                <a:path w="18018125" h="10245090">
                  <a:moveTo>
                    <a:pt x="5815378" y="4270023"/>
                  </a:moveTo>
                  <a:lnTo>
                    <a:pt x="5803361" y="4264897"/>
                  </a:lnTo>
                  <a:lnTo>
                    <a:pt x="5799075" y="4266620"/>
                  </a:lnTo>
                  <a:lnTo>
                    <a:pt x="5795800" y="4274297"/>
                  </a:lnTo>
                  <a:lnTo>
                    <a:pt x="5797522" y="4278584"/>
                  </a:lnTo>
                  <a:lnTo>
                    <a:pt x="5809540" y="4283710"/>
                  </a:lnTo>
                  <a:lnTo>
                    <a:pt x="5813826" y="4281987"/>
                  </a:lnTo>
                  <a:lnTo>
                    <a:pt x="5817102" y="4274309"/>
                  </a:lnTo>
                  <a:lnTo>
                    <a:pt x="5815378" y="4270023"/>
                  </a:lnTo>
                  <a:close/>
                </a:path>
                <a:path w="18018125" h="10245090">
                  <a:moveTo>
                    <a:pt x="5734161" y="4233800"/>
                  </a:moveTo>
                  <a:lnTo>
                    <a:pt x="5722143" y="4228673"/>
                  </a:lnTo>
                  <a:lnTo>
                    <a:pt x="5717857" y="4230396"/>
                  </a:lnTo>
                  <a:lnTo>
                    <a:pt x="5714724" y="4237741"/>
                  </a:lnTo>
                  <a:lnTo>
                    <a:pt x="5716304" y="4242360"/>
                  </a:lnTo>
                  <a:lnTo>
                    <a:pt x="5728323" y="4247487"/>
                  </a:lnTo>
                  <a:lnTo>
                    <a:pt x="5732608" y="4245764"/>
                  </a:lnTo>
                  <a:lnTo>
                    <a:pt x="5735883" y="4238086"/>
                  </a:lnTo>
                  <a:lnTo>
                    <a:pt x="5734161" y="4233800"/>
                  </a:lnTo>
                  <a:close/>
                </a:path>
                <a:path w="18018125" h="10245090">
                  <a:moveTo>
                    <a:pt x="5653134" y="4198053"/>
                  </a:moveTo>
                  <a:lnTo>
                    <a:pt x="5641116" y="4192926"/>
                  </a:lnTo>
                  <a:lnTo>
                    <a:pt x="5636830" y="4194649"/>
                  </a:lnTo>
                  <a:lnTo>
                    <a:pt x="5633697" y="4201994"/>
                  </a:lnTo>
                  <a:lnTo>
                    <a:pt x="5635277" y="4206613"/>
                  </a:lnTo>
                  <a:lnTo>
                    <a:pt x="5647296" y="4211740"/>
                  </a:lnTo>
                  <a:lnTo>
                    <a:pt x="5651581" y="4210017"/>
                  </a:lnTo>
                  <a:lnTo>
                    <a:pt x="5654714" y="4202672"/>
                  </a:lnTo>
                  <a:lnTo>
                    <a:pt x="5653134" y="4198053"/>
                  </a:lnTo>
                  <a:close/>
                </a:path>
                <a:path w="18018125" h="10245090">
                  <a:moveTo>
                    <a:pt x="5572250" y="4161972"/>
                  </a:moveTo>
                  <a:lnTo>
                    <a:pt x="5560232" y="4156846"/>
                  </a:lnTo>
                  <a:lnTo>
                    <a:pt x="5555946" y="4158569"/>
                  </a:lnTo>
                  <a:lnTo>
                    <a:pt x="5552814" y="4165913"/>
                  </a:lnTo>
                  <a:lnTo>
                    <a:pt x="5554393" y="4170533"/>
                  </a:lnTo>
                  <a:lnTo>
                    <a:pt x="5566411" y="4175659"/>
                  </a:lnTo>
                  <a:lnTo>
                    <a:pt x="5570698" y="4173936"/>
                  </a:lnTo>
                  <a:lnTo>
                    <a:pt x="5573831" y="4166592"/>
                  </a:lnTo>
                  <a:lnTo>
                    <a:pt x="5572250" y="4161972"/>
                  </a:lnTo>
                  <a:close/>
                </a:path>
                <a:path w="18018125" h="10245090">
                  <a:moveTo>
                    <a:pt x="8910087" y="5584205"/>
                  </a:moveTo>
                  <a:lnTo>
                    <a:pt x="8906131" y="5583306"/>
                  </a:lnTo>
                  <a:lnTo>
                    <a:pt x="8897785" y="5579746"/>
                  </a:lnTo>
                  <a:lnTo>
                    <a:pt x="8893689" y="5581945"/>
                  </a:lnTo>
                  <a:lnTo>
                    <a:pt x="8892123" y="5585617"/>
                  </a:lnTo>
                  <a:lnTo>
                    <a:pt x="8890890" y="5589432"/>
                  </a:lnTo>
                  <a:lnTo>
                    <a:pt x="8892756" y="5593384"/>
                  </a:lnTo>
                  <a:lnTo>
                    <a:pt x="8896763" y="5595093"/>
                  </a:lnTo>
                  <a:lnTo>
                    <a:pt x="8896904" y="5594759"/>
                  </a:lnTo>
                  <a:lnTo>
                    <a:pt x="8901579" y="5596753"/>
                  </a:lnTo>
                  <a:lnTo>
                    <a:pt x="8905727" y="5598128"/>
                  </a:lnTo>
                  <a:lnTo>
                    <a:pt x="8909488" y="5595786"/>
                  </a:lnTo>
                  <a:lnTo>
                    <a:pt x="8911055" y="5592114"/>
                  </a:lnTo>
                  <a:lnTo>
                    <a:pt x="8912287" y="5588300"/>
                  </a:lnTo>
                  <a:lnTo>
                    <a:pt x="8910087" y="5584205"/>
                  </a:lnTo>
                  <a:close/>
                </a:path>
                <a:path w="18018125" h="10245090">
                  <a:moveTo>
                    <a:pt x="5491700" y="4126034"/>
                  </a:moveTo>
                  <a:lnTo>
                    <a:pt x="5479682" y="4120907"/>
                  </a:lnTo>
                  <a:lnTo>
                    <a:pt x="5475396" y="4122631"/>
                  </a:lnTo>
                  <a:lnTo>
                    <a:pt x="5472263" y="4129975"/>
                  </a:lnTo>
                  <a:lnTo>
                    <a:pt x="5473843" y="4134594"/>
                  </a:lnTo>
                  <a:lnTo>
                    <a:pt x="5485861" y="4139721"/>
                  </a:lnTo>
                  <a:lnTo>
                    <a:pt x="5490147" y="4137998"/>
                  </a:lnTo>
                  <a:lnTo>
                    <a:pt x="5493280" y="4130654"/>
                  </a:lnTo>
                  <a:lnTo>
                    <a:pt x="5491700" y="4126034"/>
                  </a:lnTo>
                  <a:close/>
                </a:path>
                <a:path w="18018125" h="10245090">
                  <a:moveTo>
                    <a:pt x="13997841" y="7750132"/>
                  </a:moveTo>
                  <a:lnTo>
                    <a:pt x="13993315" y="7750569"/>
                  </a:lnTo>
                  <a:lnTo>
                    <a:pt x="13990555" y="7753338"/>
                  </a:lnTo>
                  <a:lnTo>
                    <a:pt x="13987653" y="7756439"/>
                  </a:lnTo>
                  <a:lnTo>
                    <a:pt x="13988090" y="7760967"/>
                  </a:lnTo>
                  <a:lnTo>
                    <a:pt x="13990858" y="7763726"/>
                  </a:lnTo>
                  <a:lnTo>
                    <a:pt x="13994486" y="7767246"/>
                  </a:lnTo>
                  <a:lnTo>
                    <a:pt x="13995011" y="7767864"/>
                  </a:lnTo>
                  <a:lnTo>
                    <a:pt x="13999352" y="7769716"/>
                  </a:lnTo>
                  <a:lnTo>
                    <a:pt x="14002734" y="7769186"/>
                  </a:lnTo>
                  <a:lnTo>
                    <a:pt x="14004874" y="7766943"/>
                  </a:lnTo>
                  <a:lnTo>
                    <a:pt x="14007776" y="7763840"/>
                  </a:lnTo>
                  <a:lnTo>
                    <a:pt x="14007340" y="7759313"/>
                  </a:lnTo>
                  <a:lnTo>
                    <a:pt x="14004571" y="7756555"/>
                  </a:lnTo>
                  <a:lnTo>
                    <a:pt x="14000944" y="7753035"/>
                  </a:lnTo>
                  <a:lnTo>
                    <a:pt x="13997841" y="7750132"/>
                  </a:lnTo>
                  <a:close/>
                </a:path>
                <a:path w="18018125" h="10245090">
                  <a:moveTo>
                    <a:pt x="5410815" y="4089953"/>
                  </a:moveTo>
                  <a:lnTo>
                    <a:pt x="5398798" y="4084826"/>
                  </a:lnTo>
                  <a:lnTo>
                    <a:pt x="5394512" y="4086550"/>
                  </a:lnTo>
                  <a:lnTo>
                    <a:pt x="5391379" y="4093894"/>
                  </a:lnTo>
                  <a:lnTo>
                    <a:pt x="5392959" y="4098513"/>
                  </a:lnTo>
                  <a:lnTo>
                    <a:pt x="5404977" y="4103640"/>
                  </a:lnTo>
                  <a:lnTo>
                    <a:pt x="5409262" y="4101917"/>
                  </a:lnTo>
                  <a:lnTo>
                    <a:pt x="5412395" y="4094573"/>
                  </a:lnTo>
                  <a:lnTo>
                    <a:pt x="5410815" y="4089953"/>
                  </a:lnTo>
                  <a:close/>
                </a:path>
                <a:path w="18018125" h="10245090">
                  <a:moveTo>
                    <a:pt x="5329932" y="4053873"/>
                  </a:moveTo>
                  <a:lnTo>
                    <a:pt x="5317913" y="4048746"/>
                  </a:lnTo>
                  <a:lnTo>
                    <a:pt x="5313628" y="4050468"/>
                  </a:lnTo>
                  <a:lnTo>
                    <a:pt x="5310495" y="4057813"/>
                  </a:lnTo>
                  <a:lnTo>
                    <a:pt x="5312075" y="4062432"/>
                  </a:lnTo>
                  <a:lnTo>
                    <a:pt x="5324093" y="4067559"/>
                  </a:lnTo>
                  <a:lnTo>
                    <a:pt x="5328378" y="4065836"/>
                  </a:lnTo>
                  <a:lnTo>
                    <a:pt x="5331511" y="4058491"/>
                  </a:lnTo>
                  <a:lnTo>
                    <a:pt x="5329932" y="4053873"/>
                  </a:lnTo>
                  <a:close/>
                </a:path>
                <a:path w="18018125" h="10245090">
                  <a:moveTo>
                    <a:pt x="5248905" y="4018125"/>
                  </a:moveTo>
                  <a:lnTo>
                    <a:pt x="5240559" y="4014565"/>
                  </a:lnTo>
                  <a:lnTo>
                    <a:pt x="5234862" y="4027919"/>
                  </a:lnTo>
                  <a:lnTo>
                    <a:pt x="5239536" y="4029912"/>
                  </a:lnTo>
                  <a:lnTo>
                    <a:pt x="5239394" y="4030246"/>
                  </a:lnTo>
                  <a:lnTo>
                    <a:pt x="5243066" y="4031812"/>
                  </a:lnTo>
                  <a:lnTo>
                    <a:pt x="5247353" y="4030089"/>
                  </a:lnTo>
                  <a:lnTo>
                    <a:pt x="5250485" y="4022745"/>
                  </a:lnTo>
                  <a:lnTo>
                    <a:pt x="5248905" y="4018125"/>
                  </a:lnTo>
                  <a:close/>
                </a:path>
                <a:path w="18018125" h="10245090">
                  <a:moveTo>
                    <a:pt x="5167971" y="3981234"/>
                  </a:moveTo>
                  <a:lnTo>
                    <a:pt x="5155954" y="3976108"/>
                  </a:lnTo>
                  <a:lnTo>
                    <a:pt x="5151667" y="3977830"/>
                  </a:lnTo>
                  <a:lnTo>
                    <a:pt x="5148535" y="3985174"/>
                  </a:lnTo>
                  <a:lnTo>
                    <a:pt x="5150116" y="3989795"/>
                  </a:lnTo>
                  <a:lnTo>
                    <a:pt x="5162133" y="3994921"/>
                  </a:lnTo>
                  <a:lnTo>
                    <a:pt x="5166419" y="3993198"/>
                  </a:lnTo>
                  <a:lnTo>
                    <a:pt x="5169552" y="3985854"/>
                  </a:lnTo>
                  <a:lnTo>
                    <a:pt x="5167971" y="3981234"/>
                  </a:lnTo>
                  <a:close/>
                </a:path>
                <a:path w="18018125" h="10245090">
                  <a:moveTo>
                    <a:pt x="8993579" y="5612323"/>
                  </a:moveTo>
                  <a:lnTo>
                    <a:pt x="8989621" y="5611424"/>
                  </a:lnTo>
                  <a:lnTo>
                    <a:pt x="8984949" y="5609431"/>
                  </a:lnTo>
                  <a:lnTo>
                    <a:pt x="8981134" y="5608198"/>
                  </a:lnTo>
                  <a:lnTo>
                    <a:pt x="8977374" y="5610540"/>
                  </a:lnTo>
                  <a:lnTo>
                    <a:pt x="8975807" y="5614212"/>
                  </a:lnTo>
                  <a:lnTo>
                    <a:pt x="8974718" y="5617692"/>
                  </a:lnTo>
                  <a:lnTo>
                    <a:pt x="8976582" y="5621645"/>
                  </a:lnTo>
                  <a:lnTo>
                    <a:pt x="8980254" y="5623211"/>
                  </a:lnTo>
                  <a:lnTo>
                    <a:pt x="8980731" y="5623020"/>
                  </a:lnTo>
                  <a:lnTo>
                    <a:pt x="8985403" y="5625013"/>
                  </a:lnTo>
                  <a:lnTo>
                    <a:pt x="8989219" y="5626246"/>
                  </a:lnTo>
                  <a:lnTo>
                    <a:pt x="8992979" y="5623904"/>
                  </a:lnTo>
                  <a:lnTo>
                    <a:pt x="8994545" y="5620232"/>
                  </a:lnTo>
                  <a:lnTo>
                    <a:pt x="8995778" y="5616417"/>
                  </a:lnTo>
                  <a:lnTo>
                    <a:pt x="8993579" y="5612323"/>
                  </a:lnTo>
                  <a:close/>
                </a:path>
                <a:path w="18018125" h="10245090">
                  <a:moveTo>
                    <a:pt x="5087087" y="3945153"/>
                  </a:moveTo>
                  <a:lnTo>
                    <a:pt x="5075070" y="3940027"/>
                  </a:lnTo>
                  <a:lnTo>
                    <a:pt x="5070783" y="3941750"/>
                  </a:lnTo>
                  <a:lnTo>
                    <a:pt x="5067650" y="3949094"/>
                  </a:lnTo>
                  <a:lnTo>
                    <a:pt x="5069231" y="3953714"/>
                  </a:lnTo>
                  <a:lnTo>
                    <a:pt x="5081249" y="3958840"/>
                  </a:lnTo>
                  <a:lnTo>
                    <a:pt x="5085535" y="3957118"/>
                  </a:lnTo>
                  <a:lnTo>
                    <a:pt x="5088668" y="3949774"/>
                  </a:lnTo>
                  <a:lnTo>
                    <a:pt x="5087087" y="3945153"/>
                  </a:lnTo>
                  <a:close/>
                </a:path>
                <a:path w="18018125" h="10245090">
                  <a:moveTo>
                    <a:pt x="5006345" y="3908739"/>
                  </a:moveTo>
                  <a:lnTo>
                    <a:pt x="4994327" y="3903613"/>
                  </a:lnTo>
                  <a:lnTo>
                    <a:pt x="4990042" y="3905335"/>
                  </a:lnTo>
                  <a:lnTo>
                    <a:pt x="4986909" y="3912679"/>
                  </a:lnTo>
                  <a:lnTo>
                    <a:pt x="4988489" y="3917299"/>
                  </a:lnTo>
                  <a:lnTo>
                    <a:pt x="5000506" y="3922426"/>
                  </a:lnTo>
                  <a:lnTo>
                    <a:pt x="5004793" y="3920703"/>
                  </a:lnTo>
                  <a:lnTo>
                    <a:pt x="5007926" y="3913359"/>
                  </a:lnTo>
                  <a:lnTo>
                    <a:pt x="5006345" y="3908739"/>
                  </a:lnTo>
                  <a:close/>
                </a:path>
                <a:path w="18018125" h="10245090">
                  <a:moveTo>
                    <a:pt x="4926080" y="3872133"/>
                  </a:moveTo>
                  <a:lnTo>
                    <a:pt x="4914063" y="3867006"/>
                  </a:lnTo>
                  <a:lnTo>
                    <a:pt x="4909776" y="3868729"/>
                  </a:lnTo>
                  <a:lnTo>
                    <a:pt x="4906643" y="3876073"/>
                  </a:lnTo>
                  <a:lnTo>
                    <a:pt x="4908224" y="3880694"/>
                  </a:lnTo>
                  <a:lnTo>
                    <a:pt x="4920241" y="3885820"/>
                  </a:lnTo>
                  <a:lnTo>
                    <a:pt x="4924528" y="3884096"/>
                  </a:lnTo>
                  <a:lnTo>
                    <a:pt x="4927660" y="3876753"/>
                  </a:lnTo>
                  <a:lnTo>
                    <a:pt x="4926080" y="3872133"/>
                  </a:lnTo>
                  <a:close/>
                </a:path>
                <a:path w="18018125" h="10245090">
                  <a:moveTo>
                    <a:pt x="4845338" y="3835718"/>
                  </a:moveTo>
                  <a:lnTo>
                    <a:pt x="4833320" y="3830592"/>
                  </a:lnTo>
                  <a:lnTo>
                    <a:pt x="4829034" y="3832315"/>
                  </a:lnTo>
                  <a:lnTo>
                    <a:pt x="4825902" y="3839659"/>
                  </a:lnTo>
                  <a:lnTo>
                    <a:pt x="4827482" y="3844279"/>
                  </a:lnTo>
                  <a:lnTo>
                    <a:pt x="4839499" y="3849405"/>
                  </a:lnTo>
                  <a:lnTo>
                    <a:pt x="4843786" y="3847683"/>
                  </a:lnTo>
                  <a:lnTo>
                    <a:pt x="4846919" y="3840338"/>
                  </a:lnTo>
                  <a:lnTo>
                    <a:pt x="4845338" y="3835718"/>
                  </a:lnTo>
                  <a:close/>
                </a:path>
                <a:path w="18018125" h="10245090">
                  <a:moveTo>
                    <a:pt x="9077547" y="5640250"/>
                  </a:moveTo>
                  <a:lnTo>
                    <a:pt x="9073591" y="5639351"/>
                  </a:lnTo>
                  <a:lnTo>
                    <a:pt x="9068916" y="5637357"/>
                  </a:lnTo>
                  <a:lnTo>
                    <a:pt x="9065102" y="5636124"/>
                  </a:lnTo>
                  <a:lnTo>
                    <a:pt x="9061342" y="5638467"/>
                  </a:lnTo>
                  <a:lnTo>
                    <a:pt x="9059776" y="5642138"/>
                  </a:lnTo>
                  <a:lnTo>
                    <a:pt x="9058685" y="5645619"/>
                  </a:lnTo>
                  <a:lnTo>
                    <a:pt x="9060550" y="5649571"/>
                  </a:lnTo>
                  <a:lnTo>
                    <a:pt x="9064223" y="5651138"/>
                  </a:lnTo>
                  <a:lnTo>
                    <a:pt x="9064698" y="5650946"/>
                  </a:lnTo>
                  <a:lnTo>
                    <a:pt x="9069372" y="5652939"/>
                  </a:lnTo>
                  <a:lnTo>
                    <a:pt x="9073186" y="5654172"/>
                  </a:lnTo>
                  <a:lnTo>
                    <a:pt x="9076948" y="5651831"/>
                  </a:lnTo>
                  <a:lnTo>
                    <a:pt x="9078514" y="5648159"/>
                  </a:lnTo>
                  <a:lnTo>
                    <a:pt x="9079747" y="5644344"/>
                  </a:lnTo>
                  <a:lnTo>
                    <a:pt x="9077547" y="5640250"/>
                  </a:lnTo>
                  <a:close/>
                </a:path>
                <a:path w="18018125" h="10245090">
                  <a:moveTo>
                    <a:pt x="4764738" y="3798970"/>
                  </a:moveTo>
                  <a:lnTo>
                    <a:pt x="4752721" y="3793844"/>
                  </a:lnTo>
                  <a:lnTo>
                    <a:pt x="4748435" y="3795566"/>
                  </a:lnTo>
                  <a:lnTo>
                    <a:pt x="4745302" y="3802910"/>
                  </a:lnTo>
                  <a:lnTo>
                    <a:pt x="4746882" y="3807530"/>
                  </a:lnTo>
                  <a:lnTo>
                    <a:pt x="4758900" y="3812656"/>
                  </a:lnTo>
                  <a:lnTo>
                    <a:pt x="4763186" y="3810934"/>
                  </a:lnTo>
                  <a:lnTo>
                    <a:pt x="4766319" y="3803589"/>
                  </a:lnTo>
                  <a:lnTo>
                    <a:pt x="4764738" y="3798970"/>
                  </a:lnTo>
                  <a:close/>
                </a:path>
                <a:path w="18018125" h="10245090">
                  <a:moveTo>
                    <a:pt x="4684473" y="3762363"/>
                  </a:moveTo>
                  <a:lnTo>
                    <a:pt x="4672456" y="3757237"/>
                  </a:lnTo>
                  <a:lnTo>
                    <a:pt x="4667835" y="3758818"/>
                  </a:lnTo>
                  <a:lnTo>
                    <a:pt x="4664703" y="3766161"/>
                  </a:lnTo>
                  <a:lnTo>
                    <a:pt x="4666283" y="3770782"/>
                  </a:lnTo>
                  <a:lnTo>
                    <a:pt x="4678634" y="3776051"/>
                  </a:lnTo>
                  <a:lnTo>
                    <a:pt x="4682921" y="3774328"/>
                  </a:lnTo>
                  <a:lnTo>
                    <a:pt x="4686054" y="3766984"/>
                  </a:lnTo>
                  <a:lnTo>
                    <a:pt x="4684473" y="3762363"/>
                  </a:lnTo>
                  <a:close/>
                </a:path>
                <a:path w="18018125" h="10245090">
                  <a:moveTo>
                    <a:pt x="4603873" y="3725616"/>
                  </a:moveTo>
                  <a:lnTo>
                    <a:pt x="4591856" y="3720489"/>
                  </a:lnTo>
                  <a:lnTo>
                    <a:pt x="4587236" y="3722069"/>
                  </a:lnTo>
                  <a:lnTo>
                    <a:pt x="4584103" y="3729414"/>
                  </a:lnTo>
                  <a:lnTo>
                    <a:pt x="4585684" y="3734033"/>
                  </a:lnTo>
                  <a:lnTo>
                    <a:pt x="4598035" y="3739302"/>
                  </a:lnTo>
                  <a:lnTo>
                    <a:pt x="4602322" y="3737579"/>
                  </a:lnTo>
                  <a:lnTo>
                    <a:pt x="4605454" y="3730235"/>
                  </a:lnTo>
                  <a:lnTo>
                    <a:pt x="4603873" y="3725616"/>
                  </a:lnTo>
                  <a:close/>
                </a:path>
                <a:path w="18018125" h="10245090">
                  <a:moveTo>
                    <a:pt x="9161800" y="5667509"/>
                  </a:moveTo>
                  <a:lnTo>
                    <a:pt x="9157843" y="5666610"/>
                  </a:lnTo>
                  <a:lnTo>
                    <a:pt x="9153169" y="5664616"/>
                  </a:lnTo>
                  <a:lnTo>
                    <a:pt x="9149355" y="5663383"/>
                  </a:lnTo>
                  <a:lnTo>
                    <a:pt x="9145260" y="5665582"/>
                  </a:lnTo>
                  <a:lnTo>
                    <a:pt x="9144027" y="5669397"/>
                  </a:lnTo>
                  <a:lnTo>
                    <a:pt x="9142937" y="5672878"/>
                  </a:lnTo>
                  <a:lnTo>
                    <a:pt x="9144803" y="5676830"/>
                  </a:lnTo>
                  <a:lnTo>
                    <a:pt x="9148475" y="5678396"/>
                  </a:lnTo>
                  <a:lnTo>
                    <a:pt x="9148951" y="5678205"/>
                  </a:lnTo>
                  <a:lnTo>
                    <a:pt x="9153625" y="5680199"/>
                  </a:lnTo>
                  <a:lnTo>
                    <a:pt x="9157440" y="5681431"/>
                  </a:lnTo>
                  <a:lnTo>
                    <a:pt x="9161534" y="5679232"/>
                  </a:lnTo>
                  <a:lnTo>
                    <a:pt x="9163999" y="5671603"/>
                  </a:lnTo>
                  <a:lnTo>
                    <a:pt x="9161800" y="5667509"/>
                  </a:lnTo>
                  <a:close/>
                </a:path>
                <a:path w="18018125" h="10245090">
                  <a:moveTo>
                    <a:pt x="4512067" y="3683691"/>
                  </a:moveTo>
                  <a:lnTo>
                    <a:pt x="4507447" y="3685271"/>
                  </a:lnTo>
                  <a:lnTo>
                    <a:pt x="4505880" y="3688944"/>
                  </a:lnTo>
                  <a:lnTo>
                    <a:pt x="4503981" y="3692474"/>
                  </a:lnTo>
                  <a:lnTo>
                    <a:pt x="4505561" y="3697094"/>
                  </a:lnTo>
                  <a:lnTo>
                    <a:pt x="4513906" y="3700653"/>
                  </a:lnTo>
                  <a:lnTo>
                    <a:pt x="4514432" y="3701272"/>
                  </a:lnTo>
                  <a:lnTo>
                    <a:pt x="4518104" y="3702839"/>
                  </a:lnTo>
                  <a:lnTo>
                    <a:pt x="4522389" y="3701115"/>
                  </a:lnTo>
                  <a:lnTo>
                    <a:pt x="4525522" y="3693771"/>
                  </a:lnTo>
                  <a:lnTo>
                    <a:pt x="4523942" y="3689152"/>
                  </a:lnTo>
                  <a:lnTo>
                    <a:pt x="4515596" y="3685592"/>
                  </a:lnTo>
                  <a:lnTo>
                    <a:pt x="4512067" y="3683691"/>
                  </a:lnTo>
                  <a:close/>
                </a:path>
                <a:path w="18018125" h="10245090">
                  <a:moveTo>
                    <a:pt x="4431276" y="3646466"/>
                  </a:moveTo>
                  <a:lnTo>
                    <a:pt x="4426990" y="3648190"/>
                  </a:lnTo>
                  <a:lnTo>
                    <a:pt x="4425078" y="3652503"/>
                  </a:lnTo>
                  <a:lnTo>
                    <a:pt x="4423523" y="3655391"/>
                  </a:lnTo>
                  <a:lnTo>
                    <a:pt x="4425104" y="3660011"/>
                  </a:lnTo>
                  <a:lnTo>
                    <a:pt x="4437455" y="3665280"/>
                  </a:lnTo>
                  <a:lnTo>
                    <a:pt x="4441600" y="3663891"/>
                  </a:lnTo>
                  <a:lnTo>
                    <a:pt x="4443511" y="3659577"/>
                  </a:lnTo>
                  <a:lnTo>
                    <a:pt x="4445066" y="3656689"/>
                  </a:lnTo>
                  <a:lnTo>
                    <a:pt x="4443486" y="3652069"/>
                  </a:lnTo>
                  <a:lnTo>
                    <a:pt x="4435139" y="3648509"/>
                  </a:lnTo>
                  <a:lnTo>
                    <a:pt x="4431276" y="3646466"/>
                  </a:lnTo>
                  <a:close/>
                </a:path>
                <a:path w="18018125" h="10245090">
                  <a:moveTo>
                    <a:pt x="4351296" y="3609194"/>
                  </a:moveTo>
                  <a:lnTo>
                    <a:pt x="4346675" y="3610773"/>
                  </a:lnTo>
                  <a:lnTo>
                    <a:pt x="4344763" y="3615088"/>
                  </a:lnTo>
                  <a:lnTo>
                    <a:pt x="4343209" y="3617975"/>
                  </a:lnTo>
                  <a:lnTo>
                    <a:pt x="4344789" y="3622595"/>
                  </a:lnTo>
                  <a:lnTo>
                    <a:pt x="4357141" y="3627863"/>
                  </a:lnTo>
                  <a:lnTo>
                    <a:pt x="4361284" y="3626475"/>
                  </a:lnTo>
                  <a:lnTo>
                    <a:pt x="4363196" y="3622162"/>
                  </a:lnTo>
                  <a:lnTo>
                    <a:pt x="4364751" y="3619273"/>
                  </a:lnTo>
                  <a:lnTo>
                    <a:pt x="4363171" y="3614654"/>
                  </a:lnTo>
                  <a:lnTo>
                    <a:pt x="4354826" y="3611094"/>
                  </a:lnTo>
                  <a:lnTo>
                    <a:pt x="4351296" y="3609194"/>
                  </a:lnTo>
                  <a:close/>
                </a:path>
                <a:path w="18018125" h="10245090">
                  <a:moveTo>
                    <a:pt x="9246195" y="5694433"/>
                  </a:moveTo>
                  <a:lnTo>
                    <a:pt x="9242238" y="5693535"/>
                  </a:lnTo>
                  <a:lnTo>
                    <a:pt x="9237564" y="5691541"/>
                  </a:lnTo>
                  <a:lnTo>
                    <a:pt x="9233750" y="5690309"/>
                  </a:lnTo>
                  <a:lnTo>
                    <a:pt x="9229655" y="5692508"/>
                  </a:lnTo>
                  <a:lnTo>
                    <a:pt x="9228422" y="5696322"/>
                  </a:lnTo>
                  <a:lnTo>
                    <a:pt x="9227333" y="5699803"/>
                  </a:lnTo>
                  <a:lnTo>
                    <a:pt x="9229198" y="5703756"/>
                  </a:lnTo>
                  <a:lnTo>
                    <a:pt x="9232536" y="5705179"/>
                  </a:lnTo>
                  <a:lnTo>
                    <a:pt x="9232394" y="5705513"/>
                  </a:lnTo>
                  <a:lnTo>
                    <a:pt x="9232727" y="5705656"/>
                  </a:lnTo>
                  <a:lnTo>
                    <a:pt x="9233346" y="5705130"/>
                  </a:lnTo>
                  <a:lnTo>
                    <a:pt x="9238020" y="5707124"/>
                  </a:lnTo>
                  <a:lnTo>
                    <a:pt x="9241835" y="5708357"/>
                  </a:lnTo>
                  <a:lnTo>
                    <a:pt x="9245929" y="5706157"/>
                  </a:lnTo>
                  <a:lnTo>
                    <a:pt x="9248394" y="5698528"/>
                  </a:lnTo>
                  <a:lnTo>
                    <a:pt x="9246195" y="5694433"/>
                  </a:lnTo>
                  <a:close/>
                </a:path>
                <a:path w="18018125" h="10245090">
                  <a:moveTo>
                    <a:pt x="4270981" y="3571777"/>
                  </a:moveTo>
                  <a:lnTo>
                    <a:pt x="4266360" y="3573358"/>
                  </a:lnTo>
                  <a:lnTo>
                    <a:pt x="4264449" y="3577671"/>
                  </a:lnTo>
                  <a:lnTo>
                    <a:pt x="4262894" y="3580559"/>
                  </a:lnTo>
                  <a:lnTo>
                    <a:pt x="4264474" y="3585179"/>
                  </a:lnTo>
                  <a:lnTo>
                    <a:pt x="4276826" y="3590448"/>
                  </a:lnTo>
                  <a:lnTo>
                    <a:pt x="4280970" y="3589059"/>
                  </a:lnTo>
                  <a:lnTo>
                    <a:pt x="4282882" y="3584745"/>
                  </a:lnTo>
                  <a:lnTo>
                    <a:pt x="4284436" y="3581857"/>
                  </a:lnTo>
                  <a:lnTo>
                    <a:pt x="4282856" y="3577237"/>
                  </a:lnTo>
                  <a:lnTo>
                    <a:pt x="4274511" y="3573677"/>
                  </a:lnTo>
                  <a:lnTo>
                    <a:pt x="4270981" y="3571777"/>
                  </a:lnTo>
                  <a:close/>
                </a:path>
                <a:path w="18018125" h="10245090">
                  <a:moveTo>
                    <a:pt x="13933499" y="7689148"/>
                  </a:moveTo>
                  <a:lnTo>
                    <a:pt x="13928971" y="7689585"/>
                  </a:lnTo>
                  <a:lnTo>
                    <a:pt x="13926213" y="7692353"/>
                  </a:lnTo>
                  <a:lnTo>
                    <a:pt x="13923311" y="7695456"/>
                  </a:lnTo>
                  <a:lnTo>
                    <a:pt x="13923747" y="7699982"/>
                  </a:lnTo>
                  <a:lnTo>
                    <a:pt x="13926516" y="7702741"/>
                  </a:lnTo>
                  <a:lnTo>
                    <a:pt x="13930144" y="7706261"/>
                  </a:lnTo>
                  <a:lnTo>
                    <a:pt x="13930669" y="7706880"/>
                  </a:lnTo>
                  <a:lnTo>
                    <a:pt x="13935010" y="7708732"/>
                  </a:lnTo>
                  <a:lnTo>
                    <a:pt x="13938392" y="7708201"/>
                  </a:lnTo>
                  <a:lnTo>
                    <a:pt x="13940533" y="7705958"/>
                  </a:lnTo>
                  <a:lnTo>
                    <a:pt x="13943435" y="7702855"/>
                  </a:lnTo>
                  <a:lnTo>
                    <a:pt x="13942998" y="7698329"/>
                  </a:lnTo>
                  <a:lnTo>
                    <a:pt x="13940230" y="7695570"/>
                  </a:lnTo>
                  <a:lnTo>
                    <a:pt x="13936601" y="7692049"/>
                  </a:lnTo>
                  <a:lnTo>
                    <a:pt x="13933499" y="7689148"/>
                  </a:lnTo>
                  <a:close/>
                </a:path>
                <a:path w="18018125" h="10245090">
                  <a:moveTo>
                    <a:pt x="4190809" y="3534028"/>
                  </a:moveTo>
                  <a:lnTo>
                    <a:pt x="4186189" y="3535607"/>
                  </a:lnTo>
                  <a:lnTo>
                    <a:pt x="4184277" y="3539921"/>
                  </a:lnTo>
                  <a:lnTo>
                    <a:pt x="4182722" y="3542809"/>
                  </a:lnTo>
                  <a:lnTo>
                    <a:pt x="4184303" y="3547429"/>
                  </a:lnTo>
                  <a:lnTo>
                    <a:pt x="4196655" y="3552698"/>
                  </a:lnTo>
                  <a:lnTo>
                    <a:pt x="4200798" y="3551309"/>
                  </a:lnTo>
                  <a:lnTo>
                    <a:pt x="4202709" y="3546996"/>
                  </a:lnTo>
                  <a:lnTo>
                    <a:pt x="4204265" y="3544107"/>
                  </a:lnTo>
                  <a:lnTo>
                    <a:pt x="4202684" y="3539488"/>
                  </a:lnTo>
                  <a:lnTo>
                    <a:pt x="4194338" y="3535928"/>
                  </a:lnTo>
                  <a:lnTo>
                    <a:pt x="4190809" y="3534028"/>
                  </a:lnTo>
                  <a:close/>
                </a:path>
                <a:path w="18018125" h="10245090">
                  <a:moveTo>
                    <a:pt x="4110637" y="3496278"/>
                  </a:moveTo>
                  <a:lnTo>
                    <a:pt x="4106351" y="3498000"/>
                  </a:lnTo>
                  <a:lnTo>
                    <a:pt x="4102550" y="3505060"/>
                  </a:lnTo>
                  <a:lnTo>
                    <a:pt x="4104130" y="3509679"/>
                  </a:lnTo>
                  <a:lnTo>
                    <a:pt x="4116482" y="3514948"/>
                  </a:lnTo>
                  <a:lnTo>
                    <a:pt x="4120626" y="3513558"/>
                  </a:lnTo>
                  <a:lnTo>
                    <a:pt x="4122192" y="3509887"/>
                  </a:lnTo>
                  <a:lnTo>
                    <a:pt x="4124092" y="3506357"/>
                  </a:lnTo>
                  <a:lnTo>
                    <a:pt x="4122369" y="3502071"/>
                  </a:lnTo>
                  <a:lnTo>
                    <a:pt x="4118839" y="3500171"/>
                  </a:lnTo>
                  <a:lnTo>
                    <a:pt x="4114166" y="3498178"/>
                  </a:lnTo>
                  <a:lnTo>
                    <a:pt x="4110637" y="3496278"/>
                  </a:lnTo>
                  <a:close/>
                </a:path>
                <a:path w="18018125" h="10245090">
                  <a:moveTo>
                    <a:pt x="9331016" y="5720357"/>
                  </a:moveTo>
                  <a:lnTo>
                    <a:pt x="9327203" y="5719124"/>
                  </a:lnTo>
                  <a:lnTo>
                    <a:pt x="9322244" y="5717799"/>
                  </a:lnTo>
                  <a:lnTo>
                    <a:pt x="9318430" y="5716566"/>
                  </a:lnTo>
                  <a:lnTo>
                    <a:pt x="9314335" y="5718765"/>
                  </a:lnTo>
                  <a:lnTo>
                    <a:pt x="9313103" y="5722579"/>
                  </a:lnTo>
                  <a:lnTo>
                    <a:pt x="9312012" y="5726061"/>
                  </a:lnTo>
                  <a:lnTo>
                    <a:pt x="9313877" y="5730012"/>
                  </a:lnTo>
                  <a:lnTo>
                    <a:pt x="9317884" y="5731721"/>
                  </a:lnTo>
                  <a:lnTo>
                    <a:pt x="9322842" y="5733047"/>
                  </a:lnTo>
                  <a:lnTo>
                    <a:pt x="9326656" y="5734280"/>
                  </a:lnTo>
                  <a:lnTo>
                    <a:pt x="9330751" y="5732081"/>
                  </a:lnTo>
                  <a:lnTo>
                    <a:pt x="9333216" y="5724452"/>
                  </a:lnTo>
                  <a:lnTo>
                    <a:pt x="9331016" y="5720357"/>
                  </a:lnTo>
                  <a:close/>
                </a:path>
                <a:path w="18018125" h="10245090">
                  <a:moveTo>
                    <a:pt x="4030749" y="3457860"/>
                  </a:moveTo>
                  <a:lnTo>
                    <a:pt x="4026130" y="3459440"/>
                  </a:lnTo>
                  <a:lnTo>
                    <a:pt x="4024223" y="3463756"/>
                  </a:lnTo>
                  <a:lnTo>
                    <a:pt x="4022521" y="3466976"/>
                  </a:lnTo>
                  <a:lnTo>
                    <a:pt x="4024250" y="3471265"/>
                  </a:lnTo>
                  <a:lnTo>
                    <a:pt x="4027774" y="3473162"/>
                  </a:lnTo>
                  <a:lnTo>
                    <a:pt x="4032446" y="3475155"/>
                  </a:lnTo>
                  <a:lnTo>
                    <a:pt x="4032923" y="3474964"/>
                  </a:lnTo>
                  <a:lnTo>
                    <a:pt x="4036595" y="3476530"/>
                  </a:lnTo>
                  <a:lnTo>
                    <a:pt x="4040738" y="3475141"/>
                  </a:lnTo>
                  <a:lnTo>
                    <a:pt x="4042650" y="3470828"/>
                  </a:lnTo>
                  <a:lnTo>
                    <a:pt x="4044205" y="3467939"/>
                  </a:lnTo>
                  <a:lnTo>
                    <a:pt x="4042482" y="3463654"/>
                  </a:lnTo>
                  <a:lnTo>
                    <a:pt x="4038952" y="3461753"/>
                  </a:lnTo>
                  <a:lnTo>
                    <a:pt x="4034279" y="3459760"/>
                  </a:lnTo>
                  <a:lnTo>
                    <a:pt x="4030749" y="3457860"/>
                  </a:lnTo>
                  <a:close/>
                </a:path>
                <a:path w="18018125" h="10245090">
                  <a:moveTo>
                    <a:pt x="3951196" y="3419585"/>
                  </a:moveTo>
                  <a:lnTo>
                    <a:pt x="3946575" y="3421165"/>
                  </a:lnTo>
                  <a:lnTo>
                    <a:pt x="3944491" y="3425800"/>
                  </a:lnTo>
                  <a:lnTo>
                    <a:pt x="3943109" y="3428367"/>
                  </a:lnTo>
                  <a:lnTo>
                    <a:pt x="3944689" y="3432987"/>
                  </a:lnTo>
                  <a:lnTo>
                    <a:pt x="3948219" y="3434887"/>
                  </a:lnTo>
                  <a:lnTo>
                    <a:pt x="3956898" y="3438589"/>
                  </a:lnTo>
                  <a:lnTo>
                    <a:pt x="3961042" y="3437201"/>
                  </a:lnTo>
                  <a:lnTo>
                    <a:pt x="3963119" y="3432562"/>
                  </a:lnTo>
                  <a:lnTo>
                    <a:pt x="3964651" y="3429665"/>
                  </a:lnTo>
                  <a:lnTo>
                    <a:pt x="3962928" y="3425378"/>
                  </a:lnTo>
                  <a:lnTo>
                    <a:pt x="3959398" y="3423479"/>
                  </a:lnTo>
                  <a:lnTo>
                    <a:pt x="3954726" y="3421485"/>
                  </a:lnTo>
                  <a:lnTo>
                    <a:pt x="3951196" y="3419585"/>
                  </a:lnTo>
                  <a:close/>
                </a:path>
                <a:path w="18018125" h="10245090">
                  <a:moveTo>
                    <a:pt x="3871309" y="3381167"/>
                  </a:moveTo>
                  <a:lnTo>
                    <a:pt x="3866688" y="3382747"/>
                  </a:lnTo>
                  <a:lnTo>
                    <a:pt x="3864603" y="3387382"/>
                  </a:lnTo>
                  <a:lnTo>
                    <a:pt x="3863221" y="3389949"/>
                  </a:lnTo>
                  <a:lnTo>
                    <a:pt x="3864802" y="3394569"/>
                  </a:lnTo>
                  <a:lnTo>
                    <a:pt x="3868331" y="3396469"/>
                  </a:lnTo>
                  <a:lnTo>
                    <a:pt x="3877011" y="3400172"/>
                  </a:lnTo>
                  <a:lnTo>
                    <a:pt x="3881155" y="3398782"/>
                  </a:lnTo>
                  <a:lnTo>
                    <a:pt x="3883239" y="3394148"/>
                  </a:lnTo>
                  <a:lnTo>
                    <a:pt x="3884621" y="3391581"/>
                  </a:lnTo>
                  <a:lnTo>
                    <a:pt x="3883041" y="3386961"/>
                  </a:lnTo>
                  <a:lnTo>
                    <a:pt x="3879511" y="3385060"/>
                  </a:lnTo>
                  <a:lnTo>
                    <a:pt x="3874838" y="3383067"/>
                  </a:lnTo>
                  <a:lnTo>
                    <a:pt x="3871309" y="3381167"/>
                  </a:lnTo>
                  <a:close/>
                </a:path>
                <a:path w="18018125" h="10245090">
                  <a:moveTo>
                    <a:pt x="9415649" y="5745804"/>
                  </a:moveTo>
                  <a:lnTo>
                    <a:pt x="9411834" y="5744572"/>
                  </a:lnTo>
                  <a:lnTo>
                    <a:pt x="9406875" y="5743246"/>
                  </a:lnTo>
                  <a:lnTo>
                    <a:pt x="9403060" y="5742013"/>
                  </a:lnTo>
                  <a:lnTo>
                    <a:pt x="9398966" y="5744213"/>
                  </a:lnTo>
                  <a:lnTo>
                    <a:pt x="9397734" y="5748027"/>
                  </a:lnTo>
                  <a:lnTo>
                    <a:pt x="9396644" y="5751507"/>
                  </a:lnTo>
                  <a:lnTo>
                    <a:pt x="9398509" y="5755460"/>
                  </a:lnTo>
                  <a:lnTo>
                    <a:pt x="9402515" y="5757169"/>
                  </a:lnTo>
                  <a:lnTo>
                    <a:pt x="9407473" y="5758495"/>
                  </a:lnTo>
                  <a:lnTo>
                    <a:pt x="9411288" y="5759728"/>
                  </a:lnTo>
                  <a:lnTo>
                    <a:pt x="9415382" y="5757528"/>
                  </a:lnTo>
                  <a:lnTo>
                    <a:pt x="9417847" y="5749899"/>
                  </a:lnTo>
                  <a:lnTo>
                    <a:pt x="9415649" y="5745804"/>
                  </a:lnTo>
                  <a:close/>
                </a:path>
                <a:path w="18018125" h="10245090">
                  <a:moveTo>
                    <a:pt x="3791087" y="3342607"/>
                  </a:moveTo>
                  <a:lnTo>
                    <a:pt x="3786467" y="3344188"/>
                  </a:lnTo>
                  <a:lnTo>
                    <a:pt x="3784383" y="3348823"/>
                  </a:lnTo>
                  <a:lnTo>
                    <a:pt x="3783001" y="3351389"/>
                  </a:lnTo>
                  <a:lnTo>
                    <a:pt x="3784581" y="3356010"/>
                  </a:lnTo>
                  <a:lnTo>
                    <a:pt x="3788111" y="3357909"/>
                  </a:lnTo>
                  <a:lnTo>
                    <a:pt x="3796790" y="3361612"/>
                  </a:lnTo>
                  <a:lnTo>
                    <a:pt x="3800934" y="3360223"/>
                  </a:lnTo>
                  <a:lnTo>
                    <a:pt x="3803019" y="3355588"/>
                  </a:lnTo>
                  <a:lnTo>
                    <a:pt x="3804401" y="3353021"/>
                  </a:lnTo>
                  <a:lnTo>
                    <a:pt x="3802820" y="3348401"/>
                  </a:lnTo>
                  <a:lnTo>
                    <a:pt x="3799291" y="3346501"/>
                  </a:lnTo>
                  <a:lnTo>
                    <a:pt x="3794617" y="3344507"/>
                  </a:lnTo>
                  <a:lnTo>
                    <a:pt x="3791087" y="3342607"/>
                  </a:lnTo>
                  <a:close/>
                </a:path>
                <a:path w="18018125" h="10245090">
                  <a:moveTo>
                    <a:pt x="3720021" y="3307558"/>
                  </a:moveTo>
                  <a:lnTo>
                    <a:pt x="3711676" y="3303998"/>
                  </a:lnTo>
                  <a:lnTo>
                    <a:pt x="3707199" y="3305244"/>
                  </a:lnTo>
                  <a:lnTo>
                    <a:pt x="3705114" y="3309879"/>
                  </a:lnTo>
                  <a:lnTo>
                    <a:pt x="3703732" y="3312446"/>
                  </a:lnTo>
                  <a:lnTo>
                    <a:pt x="3705313" y="3317066"/>
                  </a:lnTo>
                  <a:lnTo>
                    <a:pt x="3708842" y="3318966"/>
                  </a:lnTo>
                  <a:lnTo>
                    <a:pt x="3717522" y="3322669"/>
                  </a:lnTo>
                  <a:lnTo>
                    <a:pt x="3721665" y="3321279"/>
                  </a:lnTo>
                  <a:lnTo>
                    <a:pt x="3723749" y="3316645"/>
                  </a:lnTo>
                  <a:lnTo>
                    <a:pt x="3725131" y="3314078"/>
                  </a:lnTo>
                  <a:lnTo>
                    <a:pt x="3723551" y="3309458"/>
                  </a:lnTo>
                  <a:lnTo>
                    <a:pt x="3720021" y="3307558"/>
                  </a:lnTo>
                  <a:close/>
                </a:path>
                <a:path w="18018125" h="10245090">
                  <a:moveTo>
                    <a:pt x="9500565" y="5770585"/>
                  </a:moveTo>
                  <a:lnTo>
                    <a:pt x="9496749" y="5769352"/>
                  </a:lnTo>
                  <a:lnTo>
                    <a:pt x="9491791" y="5768026"/>
                  </a:lnTo>
                  <a:lnTo>
                    <a:pt x="9487643" y="5766651"/>
                  </a:lnTo>
                  <a:lnTo>
                    <a:pt x="9483882" y="5768992"/>
                  </a:lnTo>
                  <a:lnTo>
                    <a:pt x="9481417" y="5776621"/>
                  </a:lnTo>
                  <a:lnTo>
                    <a:pt x="9483424" y="5780239"/>
                  </a:lnTo>
                  <a:lnTo>
                    <a:pt x="9487431" y="5781949"/>
                  </a:lnTo>
                  <a:lnTo>
                    <a:pt x="9492389" y="5783274"/>
                  </a:lnTo>
                  <a:lnTo>
                    <a:pt x="9496537" y="5784649"/>
                  </a:lnTo>
                  <a:lnTo>
                    <a:pt x="9500297" y="5782307"/>
                  </a:lnTo>
                  <a:lnTo>
                    <a:pt x="9502762" y="5774678"/>
                  </a:lnTo>
                  <a:lnTo>
                    <a:pt x="9500565" y="5770585"/>
                  </a:lnTo>
                  <a:close/>
                </a:path>
                <a:path w="18018125" h="10245090">
                  <a:moveTo>
                    <a:pt x="3632216" y="3264578"/>
                  </a:moveTo>
                  <a:lnTo>
                    <a:pt x="3627596" y="3266159"/>
                  </a:lnTo>
                  <a:lnTo>
                    <a:pt x="3625511" y="3270794"/>
                  </a:lnTo>
                  <a:lnTo>
                    <a:pt x="3624129" y="3273361"/>
                  </a:lnTo>
                  <a:lnTo>
                    <a:pt x="3625710" y="3277981"/>
                  </a:lnTo>
                  <a:lnTo>
                    <a:pt x="3629240" y="3279881"/>
                  </a:lnTo>
                  <a:lnTo>
                    <a:pt x="3637919" y="3283584"/>
                  </a:lnTo>
                  <a:lnTo>
                    <a:pt x="3642062" y="3282194"/>
                  </a:lnTo>
                  <a:lnTo>
                    <a:pt x="3644147" y="3277559"/>
                  </a:lnTo>
                  <a:lnTo>
                    <a:pt x="3645529" y="3274992"/>
                  </a:lnTo>
                  <a:lnTo>
                    <a:pt x="3643948" y="3270372"/>
                  </a:lnTo>
                  <a:lnTo>
                    <a:pt x="3640419" y="3268472"/>
                  </a:lnTo>
                  <a:lnTo>
                    <a:pt x="3635745" y="3266479"/>
                  </a:lnTo>
                  <a:lnTo>
                    <a:pt x="3632216" y="3264578"/>
                  </a:lnTo>
                  <a:close/>
                </a:path>
                <a:path w="18018125" h="10245090">
                  <a:moveTo>
                    <a:pt x="13869490" y="7628305"/>
                  </a:moveTo>
                  <a:lnTo>
                    <a:pt x="13864963" y="7628742"/>
                  </a:lnTo>
                  <a:lnTo>
                    <a:pt x="13862203" y="7631510"/>
                  </a:lnTo>
                  <a:lnTo>
                    <a:pt x="13859301" y="7634612"/>
                  </a:lnTo>
                  <a:lnTo>
                    <a:pt x="13859741" y="7639140"/>
                  </a:lnTo>
                  <a:lnTo>
                    <a:pt x="13862509" y="7641899"/>
                  </a:lnTo>
                  <a:lnTo>
                    <a:pt x="13866135" y="7645419"/>
                  </a:lnTo>
                  <a:lnTo>
                    <a:pt x="13866660" y="7646038"/>
                  </a:lnTo>
                  <a:lnTo>
                    <a:pt x="13871000" y="7647889"/>
                  </a:lnTo>
                  <a:lnTo>
                    <a:pt x="13874383" y="7647359"/>
                  </a:lnTo>
                  <a:lnTo>
                    <a:pt x="13876523" y="7645115"/>
                  </a:lnTo>
                  <a:lnTo>
                    <a:pt x="13879425" y="7642013"/>
                  </a:lnTo>
                  <a:lnTo>
                    <a:pt x="13878989" y="7637487"/>
                  </a:lnTo>
                  <a:lnTo>
                    <a:pt x="13876220" y="7634727"/>
                  </a:lnTo>
                  <a:lnTo>
                    <a:pt x="13872592" y="7631207"/>
                  </a:lnTo>
                  <a:lnTo>
                    <a:pt x="13869490" y="7628305"/>
                  </a:lnTo>
                  <a:close/>
                </a:path>
                <a:path w="18018125" h="10245090">
                  <a:moveTo>
                    <a:pt x="3552755" y="3225159"/>
                  </a:moveTo>
                  <a:lnTo>
                    <a:pt x="3548136" y="3226740"/>
                  </a:lnTo>
                  <a:lnTo>
                    <a:pt x="3546051" y="3231375"/>
                  </a:lnTo>
                  <a:lnTo>
                    <a:pt x="3544669" y="3233942"/>
                  </a:lnTo>
                  <a:lnTo>
                    <a:pt x="3546392" y="3238228"/>
                  </a:lnTo>
                  <a:lnTo>
                    <a:pt x="3549779" y="3240462"/>
                  </a:lnTo>
                  <a:lnTo>
                    <a:pt x="3558459" y="3244165"/>
                  </a:lnTo>
                  <a:lnTo>
                    <a:pt x="3562602" y="3242775"/>
                  </a:lnTo>
                  <a:lnTo>
                    <a:pt x="3564686" y="3238140"/>
                  </a:lnTo>
                  <a:lnTo>
                    <a:pt x="3566069" y="3235573"/>
                  </a:lnTo>
                  <a:lnTo>
                    <a:pt x="3564489" y="3230954"/>
                  </a:lnTo>
                  <a:lnTo>
                    <a:pt x="3560959" y="3229053"/>
                  </a:lnTo>
                  <a:lnTo>
                    <a:pt x="3556285" y="3227060"/>
                  </a:lnTo>
                  <a:lnTo>
                    <a:pt x="3552755" y="3225159"/>
                  </a:lnTo>
                  <a:close/>
                </a:path>
                <a:path w="18018125" h="10245090">
                  <a:moveTo>
                    <a:pt x="9585145" y="5795222"/>
                  </a:moveTo>
                  <a:lnTo>
                    <a:pt x="9581331" y="5793989"/>
                  </a:lnTo>
                  <a:lnTo>
                    <a:pt x="9576373" y="5792663"/>
                  </a:lnTo>
                  <a:lnTo>
                    <a:pt x="9572559" y="5791430"/>
                  </a:lnTo>
                  <a:lnTo>
                    <a:pt x="9568798" y="5793772"/>
                  </a:lnTo>
                  <a:lnTo>
                    <a:pt x="9567565" y="5797586"/>
                  </a:lnTo>
                  <a:lnTo>
                    <a:pt x="9566474" y="5801067"/>
                  </a:lnTo>
                  <a:lnTo>
                    <a:pt x="9568482" y="5804685"/>
                  </a:lnTo>
                  <a:lnTo>
                    <a:pt x="9572488" y="5806394"/>
                  </a:lnTo>
                  <a:lnTo>
                    <a:pt x="9577447" y="5807721"/>
                  </a:lnTo>
                  <a:lnTo>
                    <a:pt x="9581261" y="5808953"/>
                  </a:lnTo>
                  <a:lnTo>
                    <a:pt x="9585021" y="5806611"/>
                  </a:lnTo>
                  <a:lnTo>
                    <a:pt x="9587486" y="5798982"/>
                  </a:lnTo>
                  <a:lnTo>
                    <a:pt x="9585145" y="5795222"/>
                  </a:lnTo>
                  <a:close/>
                </a:path>
                <a:path w="18018125" h="10245090">
                  <a:moveTo>
                    <a:pt x="3481974" y="3189443"/>
                  </a:moveTo>
                  <a:lnTo>
                    <a:pt x="3473629" y="3185883"/>
                  </a:lnTo>
                  <a:lnTo>
                    <a:pt x="3469152" y="3187130"/>
                  </a:lnTo>
                  <a:lnTo>
                    <a:pt x="3466019" y="3194474"/>
                  </a:lnTo>
                  <a:lnTo>
                    <a:pt x="3467407" y="3198618"/>
                  </a:lnTo>
                  <a:lnTo>
                    <a:pt x="3470794" y="3200852"/>
                  </a:lnTo>
                  <a:lnTo>
                    <a:pt x="3479141" y="3204412"/>
                  </a:lnTo>
                  <a:lnTo>
                    <a:pt x="3483618" y="3203165"/>
                  </a:lnTo>
                  <a:lnTo>
                    <a:pt x="3486751" y="3195821"/>
                  </a:lnTo>
                  <a:lnTo>
                    <a:pt x="3485362" y="3191677"/>
                  </a:lnTo>
                  <a:lnTo>
                    <a:pt x="3481974" y="3189443"/>
                  </a:lnTo>
                  <a:close/>
                </a:path>
                <a:path w="18018125" h="10245090">
                  <a:moveTo>
                    <a:pt x="3402799" y="3149356"/>
                  </a:moveTo>
                  <a:lnTo>
                    <a:pt x="3394454" y="3145796"/>
                  </a:lnTo>
                  <a:lnTo>
                    <a:pt x="3389977" y="3147043"/>
                  </a:lnTo>
                  <a:lnTo>
                    <a:pt x="3386844" y="3154387"/>
                  </a:lnTo>
                  <a:lnTo>
                    <a:pt x="3388233" y="3158531"/>
                  </a:lnTo>
                  <a:lnTo>
                    <a:pt x="3391620" y="3160765"/>
                  </a:lnTo>
                  <a:lnTo>
                    <a:pt x="3399966" y="3164325"/>
                  </a:lnTo>
                  <a:lnTo>
                    <a:pt x="3404443" y="3163078"/>
                  </a:lnTo>
                  <a:lnTo>
                    <a:pt x="3407576" y="3155734"/>
                  </a:lnTo>
                  <a:lnTo>
                    <a:pt x="3406186" y="3151590"/>
                  </a:lnTo>
                  <a:lnTo>
                    <a:pt x="3402799" y="3149356"/>
                  </a:lnTo>
                  <a:close/>
                </a:path>
                <a:path w="18018125" h="10245090">
                  <a:moveTo>
                    <a:pt x="9670773" y="5818332"/>
                  </a:moveTo>
                  <a:lnTo>
                    <a:pt x="9666816" y="5817434"/>
                  </a:lnTo>
                  <a:lnTo>
                    <a:pt x="9661858" y="5816107"/>
                  </a:lnTo>
                  <a:lnTo>
                    <a:pt x="9657901" y="5815208"/>
                  </a:lnTo>
                  <a:lnTo>
                    <a:pt x="9653807" y="5817408"/>
                  </a:lnTo>
                  <a:lnTo>
                    <a:pt x="9652908" y="5821365"/>
                  </a:lnTo>
                  <a:lnTo>
                    <a:pt x="9651818" y="5824846"/>
                  </a:lnTo>
                  <a:lnTo>
                    <a:pt x="9653825" y="5828464"/>
                  </a:lnTo>
                  <a:lnTo>
                    <a:pt x="9658166" y="5830315"/>
                  </a:lnTo>
                  <a:lnTo>
                    <a:pt x="9663124" y="5831641"/>
                  </a:lnTo>
                  <a:lnTo>
                    <a:pt x="9667081" y="5832539"/>
                  </a:lnTo>
                  <a:lnTo>
                    <a:pt x="9671176" y="5830341"/>
                  </a:lnTo>
                  <a:lnTo>
                    <a:pt x="9672973" y="5822427"/>
                  </a:lnTo>
                  <a:lnTo>
                    <a:pt x="9670773" y="5818332"/>
                  </a:lnTo>
                  <a:close/>
                </a:path>
                <a:path w="18018125" h="10245090">
                  <a:moveTo>
                    <a:pt x="3324100" y="3109078"/>
                  </a:moveTo>
                  <a:lnTo>
                    <a:pt x="3315755" y="3105518"/>
                  </a:lnTo>
                  <a:lnTo>
                    <a:pt x="3311277" y="3106765"/>
                  </a:lnTo>
                  <a:lnTo>
                    <a:pt x="3308144" y="3114109"/>
                  </a:lnTo>
                  <a:lnTo>
                    <a:pt x="3309533" y="3118253"/>
                  </a:lnTo>
                  <a:lnTo>
                    <a:pt x="3312920" y="3120486"/>
                  </a:lnTo>
                  <a:lnTo>
                    <a:pt x="3321266" y="3124046"/>
                  </a:lnTo>
                  <a:lnTo>
                    <a:pt x="3325744" y="3122800"/>
                  </a:lnTo>
                  <a:lnTo>
                    <a:pt x="3328877" y="3115455"/>
                  </a:lnTo>
                  <a:lnTo>
                    <a:pt x="3327487" y="3111312"/>
                  </a:lnTo>
                  <a:lnTo>
                    <a:pt x="3324100" y="3109078"/>
                  </a:lnTo>
                  <a:close/>
                </a:path>
                <a:path w="18018125" h="10245090">
                  <a:moveTo>
                    <a:pt x="3245210" y="3068324"/>
                  </a:moveTo>
                  <a:lnTo>
                    <a:pt x="3236530" y="3064621"/>
                  </a:lnTo>
                  <a:lnTo>
                    <a:pt x="3232053" y="3065869"/>
                  </a:lnTo>
                  <a:lnTo>
                    <a:pt x="3228920" y="3073213"/>
                  </a:lnTo>
                  <a:lnTo>
                    <a:pt x="3230167" y="3077690"/>
                  </a:lnTo>
                  <a:lnTo>
                    <a:pt x="3233554" y="3079924"/>
                  </a:lnTo>
                  <a:lnTo>
                    <a:pt x="3242234" y="3083626"/>
                  </a:lnTo>
                  <a:lnTo>
                    <a:pt x="3246710" y="3082379"/>
                  </a:lnTo>
                  <a:lnTo>
                    <a:pt x="3249843" y="3075035"/>
                  </a:lnTo>
                  <a:lnTo>
                    <a:pt x="3248597" y="3070558"/>
                  </a:lnTo>
                  <a:lnTo>
                    <a:pt x="3245210" y="3068324"/>
                  </a:lnTo>
                  <a:close/>
                </a:path>
                <a:path w="18018125" h="10245090">
                  <a:moveTo>
                    <a:pt x="9756067" y="5841300"/>
                  </a:moveTo>
                  <a:lnTo>
                    <a:pt x="9752111" y="5840401"/>
                  </a:lnTo>
                  <a:lnTo>
                    <a:pt x="9747151" y="5839075"/>
                  </a:lnTo>
                  <a:lnTo>
                    <a:pt x="9743195" y="5838176"/>
                  </a:lnTo>
                  <a:lnTo>
                    <a:pt x="9739101" y="5840376"/>
                  </a:lnTo>
                  <a:lnTo>
                    <a:pt x="9738202" y="5844333"/>
                  </a:lnTo>
                  <a:lnTo>
                    <a:pt x="9737446" y="5847956"/>
                  </a:lnTo>
                  <a:lnTo>
                    <a:pt x="9739119" y="5851432"/>
                  </a:lnTo>
                  <a:lnTo>
                    <a:pt x="9743459" y="5853283"/>
                  </a:lnTo>
                  <a:lnTo>
                    <a:pt x="9748418" y="5854609"/>
                  </a:lnTo>
                  <a:lnTo>
                    <a:pt x="9752375" y="5855507"/>
                  </a:lnTo>
                  <a:lnTo>
                    <a:pt x="9756468" y="5853309"/>
                  </a:lnTo>
                  <a:lnTo>
                    <a:pt x="9758266" y="5845394"/>
                  </a:lnTo>
                  <a:lnTo>
                    <a:pt x="9756067" y="5841300"/>
                  </a:lnTo>
                  <a:close/>
                </a:path>
                <a:path w="18018125" h="10245090">
                  <a:moveTo>
                    <a:pt x="13805766" y="7566795"/>
                  </a:moveTo>
                  <a:lnTo>
                    <a:pt x="13800906" y="7567090"/>
                  </a:lnTo>
                  <a:lnTo>
                    <a:pt x="13795387" y="7572627"/>
                  </a:lnTo>
                  <a:lnTo>
                    <a:pt x="13795681" y="7577487"/>
                  </a:lnTo>
                  <a:lnTo>
                    <a:pt x="13798450" y="7580246"/>
                  </a:lnTo>
                  <a:lnTo>
                    <a:pt x="13802078" y="7583767"/>
                  </a:lnTo>
                  <a:lnTo>
                    <a:pt x="13802604" y="7584385"/>
                  </a:lnTo>
                  <a:lnTo>
                    <a:pt x="13806943" y="7586236"/>
                  </a:lnTo>
                  <a:lnTo>
                    <a:pt x="13810326" y="7585707"/>
                  </a:lnTo>
                  <a:lnTo>
                    <a:pt x="13812466" y="7583463"/>
                  </a:lnTo>
                  <a:lnTo>
                    <a:pt x="13815225" y="7580695"/>
                  </a:lnTo>
                  <a:lnTo>
                    <a:pt x="13814932" y="7575834"/>
                  </a:lnTo>
                  <a:lnTo>
                    <a:pt x="13812163" y="7573074"/>
                  </a:lnTo>
                  <a:lnTo>
                    <a:pt x="13808535" y="7569554"/>
                  </a:lnTo>
                  <a:lnTo>
                    <a:pt x="13805766" y="7566795"/>
                  </a:lnTo>
                  <a:close/>
                </a:path>
                <a:path w="18018125" h="10245090">
                  <a:moveTo>
                    <a:pt x="3158783" y="3023960"/>
                  </a:moveTo>
                  <a:lnTo>
                    <a:pt x="3153972" y="3025065"/>
                  </a:lnTo>
                  <a:lnTo>
                    <a:pt x="3152405" y="3028737"/>
                  </a:lnTo>
                  <a:lnTo>
                    <a:pt x="3150505" y="3032267"/>
                  </a:lnTo>
                  <a:lnTo>
                    <a:pt x="3151752" y="3036744"/>
                  </a:lnTo>
                  <a:lnTo>
                    <a:pt x="3155139" y="3038978"/>
                  </a:lnTo>
                  <a:lnTo>
                    <a:pt x="3163819" y="3042681"/>
                  </a:lnTo>
                  <a:lnTo>
                    <a:pt x="3168154" y="3041767"/>
                  </a:lnTo>
                  <a:lnTo>
                    <a:pt x="3169721" y="3038095"/>
                  </a:lnTo>
                  <a:lnTo>
                    <a:pt x="3171621" y="3034565"/>
                  </a:lnTo>
                  <a:lnTo>
                    <a:pt x="3170374" y="3030088"/>
                  </a:lnTo>
                  <a:lnTo>
                    <a:pt x="3166987" y="3027854"/>
                  </a:lnTo>
                  <a:lnTo>
                    <a:pt x="3162313" y="3025861"/>
                  </a:lnTo>
                  <a:lnTo>
                    <a:pt x="3158783" y="3023960"/>
                  </a:lnTo>
                  <a:close/>
                </a:path>
                <a:path w="18018125" h="10245090">
                  <a:moveTo>
                    <a:pt x="3080512" y="2982680"/>
                  </a:moveTo>
                  <a:lnTo>
                    <a:pt x="3075700" y="2983785"/>
                  </a:lnTo>
                  <a:lnTo>
                    <a:pt x="3074134" y="2987457"/>
                  </a:lnTo>
                  <a:lnTo>
                    <a:pt x="3072234" y="2990986"/>
                  </a:lnTo>
                  <a:lnTo>
                    <a:pt x="3073480" y="2995464"/>
                  </a:lnTo>
                  <a:lnTo>
                    <a:pt x="3076867" y="2997698"/>
                  </a:lnTo>
                  <a:lnTo>
                    <a:pt x="3085547" y="3001401"/>
                  </a:lnTo>
                  <a:lnTo>
                    <a:pt x="3090025" y="3000154"/>
                  </a:lnTo>
                  <a:lnTo>
                    <a:pt x="3091449" y="2996816"/>
                  </a:lnTo>
                  <a:lnTo>
                    <a:pt x="3093349" y="2993286"/>
                  </a:lnTo>
                  <a:lnTo>
                    <a:pt x="3092102" y="2988808"/>
                  </a:lnTo>
                  <a:lnTo>
                    <a:pt x="3088714" y="2986574"/>
                  </a:lnTo>
                  <a:lnTo>
                    <a:pt x="3084041" y="2984581"/>
                  </a:lnTo>
                  <a:lnTo>
                    <a:pt x="3080512" y="2982680"/>
                  </a:lnTo>
                  <a:close/>
                </a:path>
                <a:path w="18018125" h="10245090">
                  <a:moveTo>
                    <a:pt x="9841980" y="5863743"/>
                  </a:moveTo>
                  <a:lnTo>
                    <a:pt x="9838022" y="5862844"/>
                  </a:lnTo>
                  <a:lnTo>
                    <a:pt x="9833065" y="5861519"/>
                  </a:lnTo>
                  <a:lnTo>
                    <a:pt x="9829108" y="5860619"/>
                  </a:lnTo>
                  <a:lnTo>
                    <a:pt x="9825012" y="5862818"/>
                  </a:lnTo>
                  <a:lnTo>
                    <a:pt x="9824114" y="5866775"/>
                  </a:lnTo>
                  <a:lnTo>
                    <a:pt x="9823358" y="5870398"/>
                  </a:lnTo>
                  <a:lnTo>
                    <a:pt x="9825032" y="5873875"/>
                  </a:lnTo>
                  <a:lnTo>
                    <a:pt x="9829371" y="5875726"/>
                  </a:lnTo>
                  <a:lnTo>
                    <a:pt x="9834330" y="5877051"/>
                  </a:lnTo>
                  <a:lnTo>
                    <a:pt x="9838286" y="5877950"/>
                  </a:lnTo>
                  <a:lnTo>
                    <a:pt x="9842381" y="5875751"/>
                  </a:lnTo>
                  <a:lnTo>
                    <a:pt x="9844179" y="5867838"/>
                  </a:lnTo>
                  <a:lnTo>
                    <a:pt x="9841980" y="5863743"/>
                  </a:lnTo>
                  <a:close/>
                </a:path>
                <a:path w="18018125" h="10245090">
                  <a:moveTo>
                    <a:pt x="3002382" y="2941067"/>
                  </a:moveTo>
                  <a:lnTo>
                    <a:pt x="2997571" y="2942171"/>
                  </a:lnTo>
                  <a:lnTo>
                    <a:pt x="2996004" y="2945844"/>
                  </a:lnTo>
                  <a:lnTo>
                    <a:pt x="2994104" y="2949374"/>
                  </a:lnTo>
                  <a:lnTo>
                    <a:pt x="2995351" y="2953851"/>
                  </a:lnTo>
                  <a:lnTo>
                    <a:pt x="2998738" y="2956085"/>
                  </a:lnTo>
                  <a:lnTo>
                    <a:pt x="3007417" y="2959787"/>
                  </a:lnTo>
                  <a:lnTo>
                    <a:pt x="3011895" y="2958540"/>
                  </a:lnTo>
                  <a:lnTo>
                    <a:pt x="3013319" y="2955202"/>
                  </a:lnTo>
                  <a:lnTo>
                    <a:pt x="3015219" y="2951673"/>
                  </a:lnTo>
                  <a:lnTo>
                    <a:pt x="3013973" y="2947195"/>
                  </a:lnTo>
                  <a:lnTo>
                    <a:pt x="3010585" y="2944961"/>
                  </a:lnTo>
                  <a:lnTo>
                    <a:pt x="3005912" y="2942967"/>
                  </a:lnTo>
                  <a:lnTo>
                    <a:pt x="3002382" y="2941067"/>
                  </a:lnTo>
                  <a:close/>
                </a:path>
                <a:path w="18018125" h="10245090">
                  <a:moveTo>
                    <a:pt x="2924395" y="2899120"/>
                  </a:moveTo>
                  <a:lnTo>
                    <a:pt x="2919917" y="2900366"/>
                  </a:lnTo>
                  <a:lnTo>
                    <a:pt x="2916117" y="2907426"/>
                  </a:lnTo>
                  <a:lnTo>
                    <a:pt x="2917364" y="2911903"/>
                  </a:lnTo>
                  <a:lnTo>
                    <a:pt x="2920751" y="2914137"/>
                  </a:lnTo>
                  <a:lnTo>
                    <a:pt x="2929431" y="2917840"/>
                  </a:lnTo>
                  <a:lnTo>
                    <a:pt x="2933908" y="2916594"/>
                  </a:lnTo>
                  <a:lnTo>
                    <a:pt x="2935332" y="2913255"/>
                  </a:lnTo>
                  <a:lnTo>
                    <a:pt x="2937232" y="2909725"/>
                  </a:lnTo>
                  <a:lnTo>
                    <a:pt x="2935985" y="2905248"/>
                  </a:lnTo>
                  <a:lnTo>
                    <a:pt x="2932598" y="2903014"/>
                  </a:lnTo>
                  <a:lnTo>
                    <a:pt x="2927924" y="2901020"/>
                  </a:lnTo>
                  <a:lnTo>
                    <a:pt x="2924395" y="2899120"/>
                  </a:lnTo>
                  <a:close/>
                </a:path>
                <a:path w="18018125" h="10245090">
                  <a:moveTo>
                    <a:pt x="9927510" y="5885234"/>
                  </a:moveTo>
                  <a:lnTo>
                    <a:pt x="9923553" y="5884335"/>
                  </a:lnTo>
                  <a:lnTo>
                    <a:pt x="9918594" y="5883010"/>
                  </a:lnTo>
                  <a:lnTo>
                    <a:pt x="9914637" y="5882111"/>
                  </a:lnTo>
                  <a:lnTo>
                    <a:pt x="9910543" y="5884309"/>
                  </a:lnTo>
                  <a:lnTo>
                    <a:pt x="9909644" y="5888267"/>
                  </a:lnTo>
                  <a:lnTo>
                    <a:pt x="9908888" y="5891890"/>
                  </a:lnTo>
                  <a:lnTo>
                    <a:pt x="9910561" y="5895365"/>
                  </a:lnTo>
                  <a:lnTo>
                    <a:pt x="9914901" y="5897216"/>
                  </a:lnTo>
                  <a:lnTo>
                    <a:pt x="9919860" y="5898543"/>
                  </a:lnTo>
                  <a:lnTo>
                    <a:pt x="9923817" y="5899441"/>
                  </a:lnTo>
                  <a:lnTo>
                    <a:pt x="9927911" y="5897242"/>
                  </a:lnTo>
                  <a:lnTo>
                    <a:pt x="9929708" y="5889328"/>
                  </a:lnTo>
                  <a:lnTo>
                    <a:pt x="9927510" y="5885234"/>
                  </a:lnTo>
                  <a:close/>
                </a:path>
                <a:path w="18018125" h="10245090">
                  <a:moveTo>
                    <a:pt x="13742376" y="7505427"/>
                  </a:moveTo>
                  <a:lnTo>
                    <a:pt x="13737516" y="7505722"/>
                  </a:lnTo>
                  <a:lnTo>
                    <a:pt x="13731997" y="7511258"/>
                  </a:lnTo>
                  <a:lnTo>
                    <a:pt x="13732291" y="7516120"/>
                  </a:lnTo>
                  <a:lnTo>
                    <a:pt x="13735059" y="7518879"/>
                  </a:lnTo>
                  <a:lnTo>
                    <a:pt x="13738687" y="7522399"/>
                  </a:lnTo>
                  <a:lnTo>
                    <a:pt x="13739212" y="7523018"/>
                  </a:lnTo>
                  <a:lnTo>
                    <a:pt x="13743552" y="7524869"/>
                  </a:lnTo>
                  <a:lnTo>
                    <a:pt x="13746935" y="7524339"/>
                  </a:lnTo>
                  <a:lnTo>
                    <a:pt x="13749076" y="7522095"/>
                  </a:lnTo>
                  <a:lnTo>
                    <a:pt x="13751835" y="7519327"/>
                  </a:lnTo>
                  <a:lnTo>
                    <a:pt x="13751541" y="7514466"/>
                  </a:lnTo>
                  <a:lnTo>
                    <a:pt x="13748773" y="7511707"/>
                  </a:lnTo>
                  <a:lnTo>
                    <a:pt x="13745145" y="7508187"/>
                  </a:lnTo>
                  <a:lnTo>
                    <a:pt x="13742376" y="7505427"/>
                  </a:lnTo>
                  <a:close/>
                </a:path>
                <a:path w="18018125" h="10245090">
                  <a:moveTo>
                    <a:pt x="2846550" y="2856839"/>
                  </a:moveTo>
                  <a:lnTo>
                    <a:pt x="2842072" y="2858086"/>
                  </a:lnTo>
                  <a:lnTo>
                    <a:pt x="2838272" y="2865145"/>
                  </a:lnTo>
                  <a:lnTo>
                    <a:pt x="2839661" y="2869289"/>
                  </a:lnTo>
                  <a:lnTo>
                    <a:pt x="2842905" y="2871857"/>
                  </a:lnTo>
                  <a:lnTo>
                    <a:pt x="2851585" y="2875559"/>
                  </a:lnTo>
                  <a:lnTo>
                    <a:pt x="2855729" y="2874170"/>
                  </a:lnTo>
                  <a:lnTo>
                    <a:pt x="2857487" y="2870974"/>
                  </a:lnTo>
                  <a:lnTo>
                    <a:pt x="2859387" y="2867444"/>
                  </a:lnTo>
                  <a:lnTo>
                    <a:pt x="2857998" y="2863301"/>
                  </a:lnTo>
                  <a:lnTo>
                    <a:pt x="2854753" y="2860733"/>
                  </a:lnTo>
                  <a:lnTo>
                    <a:pt x="2850080" y="2858739"/>
                  </a:lnTo>
                  <a:lnTo>
                    <a:pt x="2846550" y="2856839"/>
                  </a:lnTo>
                  <a:close/>
                </a:path>
                <a:path w="18018125" h="10245090">
                  <a:moveTo>
                    <a:pt x="10013181" y="5906390"/>
                  </a:moveTo>
                  <a:lnTo>
                    <a:pt x="10009225" y="5905492"/>
                  </a:lnTo>
                  <a:lnTo>
                    <a:pt x="10004265" y="5904165"/>
                  </a:lnTo>
                  <a:lnTo>
                    <a:pt x="10000643" y="5903409"/>
                  </a:lnTo>
                  <a:lnTo>
                    <a:pt x="9996548" y="5905608"/>
                  </a:lnTo>
                  <a:lnTo>
                    <a:pt x="9995649" y="5909565"/>
                  </a:lnTo>
                  <a:lnTo>
                    <a:pt x="9994893" y="5913188"/>
                  </a:lnTo>
                  <a:lnTo>
                    <a:pt x="9996567" y="5916665"/>
                  </a:lnTo>
                  <a:lnTo>
                    <a:pt x="9999905" y="5918089"/>
                  </a:lnTo>
                  <a:lnTo>
                    <a:pt x="10000047" y="5917755"/>
                  </a:lnTo>
                  <a:lnTo>
                    <a:pt x="10001049" y="5918182"/>
                  </a:lnTo>
                  <a:lnTo>
                    <a:pt x="10006008" y="5919508"/>
                  </a:lnTo>
                  <a:lnTo>
                    <a:pt x="10009631" y="5920264"/>
                  </a:lnTo>
                  <a:lnTo>
                    <a:pt x="10013725" y="5918065"/>
                  </a:lnTo>
                  <a:lnTo>
                    <a:pt x="10014624" y="5914108"/>
                  </a:lnTo>
                  <a:lnTo>
                    <a:pt x="10015380" y="5910485"/>
                  </a:lnTo>
                  <a:lnTo>
                    <a:pt x="10013181" y="5906390"/>
                  </a:lnTo>
                  <a:close/>
                </a:path>
                <a:path w="18018125" h="10245090">
                  <a:moveTo>
                    <a:pt x="2769132" y="2813557"/>
                  </a:moveTo>
                  <a:lnTo>
                    <a:pt x="2764655" y="2814803"/>
                  </a:lnTo>
                  <a:lnTo>
                    <a:pt x="2760855" y="2821863"/>
                  </a:lnTo>
                  <a:lnTo>
                    <a:pt x="2762101" y="2826339"/>
                  </a:lnTo>
                  <a:lnTo>
                    <a:pt x="2765346" y="2828908"/>
                  </a:lnTo>
                  <a:lnTo>
                    <a:pt x="2774026" y="2832610"/>
                  </a:lnTo>
                  <a:lnTo>
                    <a:pt x="2778169" y="2831222"/>
                  </a:lnTo>
                  <a:lnTo>
                    <a:pt x="2779927" y="2828025"/>
                  </a:lnTo>
                  <a:lnTo>
                    <a:pt x="2781970" y="2824162"/>
                  </a:lnTo>
                  <a:lnTo>
                    <a:pt x="2780580" y="2820018"/>
                  </a:lnTo>
                  <a:lnTo>
                    <a:pt x="2777336" y="2817450"/>
                  </a:lnTo>
                  <a:lnTo>
                    <a:pt x="2772662" y="2815456"/>
                  </a:lnTo>
                  <a:lnTo>
                    <a:pt x="2769132" y="2813557"/>
                  </a:lnTo>
                  <a:close/>
                </a:path>
                <a:path w="18018125" h="10245090">
                  <a:moveTo>
                    <a:pt x="2692049" y="2770416"/>
                  </a:moveTo>
                  <a:lnTo>
                    <a:pt x="2687571" y="2771663"/>
                  </a:lnTo>
                  <a:lnTo>
                    <a:pt x="2683771" y="2778722"/>
                  </a:lnTo>
                  <a:lnTo>
                    <a:pt x="2685017" y="2783200"/>
                  </a:lnTo>
                  <a:lnTo>
                    <a:pt x="2688547" y="2785100"/>
                  </a:lnTo>
                  <a:lnTo>
                    <a:pt x="2692936" y="2787762"/>
                  </a:lnTo>
                  <a:lnTo>
                    <a:pt x="2696942" y="2789470"/>
                  </a:lnTo>
                  <a:lnTo>
                    <a:pt x="2701086" y="2788081"/>
                  </a:lnTo>
                  <a:lnTo>
                    <a:pt x="2702843" y="2784885"/>
                  </a:lnTo>
                  <a:lnTo>
                    <a:pt x="2704744" y="2781355"/>
                  </a:lnTo>
                  <a:lnTo>
                    <a:pt x="2703497" y="2776878"/>
                  </a:lnTo>
                  <a:lnTo>
                    <a:pt x="2699967" y="2774978"/>
                  </a:lnTo>
                  <a:lnTo>
                    <a:pt x="2695578" y="2772316"/>
                  </a:lnTo>
                  <a:lnTo>
                    <a:pt x="2692049" y="2770416"/>
                  </a:lnTo>
                  <a:close/>
                </a:path>
                <a:path w="18018125" h="10245090">
                  <a:moveTo>
                    <a:pt x="10099280" y="5926546"/>
                  </a:moveTo>
                  <a:lnTo>
                    <a:pt x="10095324" y="5925647"/>
                  </a:lnTo>
                  <a:lnTo>
                    <a:pt x="10090365" y="5924320"/>
                  </a:lnTo>
                  <a:lnTo>
                    <a:pt x="10086408" y="5923422"/>
                  </a:lnTo>
                  <a:lnTo>
                    <a:pt x="10082648" y="5925764"/>
                  </a:lnTo>
                  <a:lnTo>
                    <a:pt x="10081750" y="5929721"/>
                  </a:lnTo>
                  <a:lnTo>
                    <a:pt x="10080993" y="5933344"/>
                  </a:lnTo>
                  <a:lnTo>
                    <a:pt x="10082667" y="5936819"/>
                  </a:lnTo>
                  <a:lnTo>
                    <a:pt x="10086004" y="5938243"/>
                  </a:lnTo>
                  <a:lnTo>
                    <a:pt x="10086147" y="5937909"/>
                  </a:lnTo>
                  <a:lnTo>
                    <a:pt x="10087148" y="5938337"/>
                  </a:lnTo>
                  <a:lnTo>
                    <a:pt x="10092108" y="5939663"/>
                  </a:lnTo>
                  <a:lnTo>
                    <a:pt x="10096064" y="5940562"/>
                  </a:lnTo>
                  <a:lnTo>
                    <a:pt x="10099825" y="5938220"/>
                  </a:lnTo>
                  <a:lnTo>
                    <a:pt x="10101623" y="5930306"/>
                  </a:lnTo>
                  <a:lnTo>
                    <a:pt x="10099280" y="5926546"/>
                  </a:lnTo>
                  <a:close/>
                </a:path>
                <a:path w="18018125" h="10245090">
                  <a:moveTo>
                    <a:pt x="13677843" y="7443967"/>
                  </a:moveTo>
                  <a:lnTo>
                    <a:pt x="13673315" y="7444403"/>
                  </a:lnTo>
                  <a:lnTo>
                    <a:pt x="13670557" y="7447172"/>
                  </a:lnTo>
                  <a:lnTo>
                    <a:pt x="13667655" y="7450274"/>
                  </a:lnTo>
                  <a:lnTo>
                    <a:pt x="13668091" y="7454801"/>
                  </a:lnTo>
                  <a:lnTo>
                    <a:pt x="13670860" y="7457561"/>
                  </a:lnTo>
                  <a:lnTo>
                    <a:pt x="13674488" y="7461081"/>
                  </a:lnTo>
                  <a:lnTo>
                    <a:pt x="13675013" y="7461699"/>
                  </a:lnTo>
                  <a:lnTo>
                    <a:pt x="13679354" y="7463550"/>
                  </a:lnTo>
                  <a:lnTo>
                    <a:pt x="13682736" y="7463020"/>
                  </a:lnTo>
                  <a:lnTo>
                    <a:pt x="13684877" y="7460777"/>
                  </a:lnTo>
                  <a:lnTo>
                    <a:pt x="13687779" y="7457675"/>
                  </a:lnTo>
                  <a:lnTo>
                    <a:pt x="13687342" y="7453148"/>
                  </a:lnTo>
                  <a:lnTo>
                    <a:pt x="13684573" y="7450389"/>
                  </a:lnTo>
                  <a:lnTo>
                    <a:pt x="13680945" y="7446868"/>
                  </a:lnTo>
                  <a:lnTo>
                    <a:pt x="13677843" y="7443967"/>
                  </a:lnTo>
                  <a:close/>
                </a:path>
                <a:path w="18018125" h="10245090">
                  <a:moveTo>
                    <a:pt x="2614774" y="2726800"/>
                  </a:moveTo>
                  <a:lnTo>
                    <a:pt x="2610296" y="2728046"/>
                  </a:lnTo>
                  <a:lnTo>
                    <a:pt x="2606496" y="2735106"/>
                  </a:lnTo>
                  <a:lnTo>
                    <a:pt x="2607742" y="2739583"/>
                  </a:lnTo>
                  <a:lnTo>
                    <a:pt x="2611272" y="2741483"/>
                  </a:lnTo>
                  <a:lnTo>
                    <a:pt x="2615661" y="2744144"/>
                  </a:lnTo>
                  <a:lnTo>
                    <a:pt x="2619667" y="2745853"/>
                  </a:lnTo>
                  <a:lnTo>
                    <a:pt x="2623810" y="2744464"/>
                  </a:lnTo>
                  <a:lnTo>
                    <a:pt x="2625568" y="2741268"/>
                  </a:lnTo>
                  <a:lnTo>
                    <a:pt x="2627468" y="2737739"/>
                  </a:lnTo>
                  <a:lnTo>
                    <a:pt x="2626221" y="2733262"/>
                  </a:lnTo>
                  <a:lnTo>
                    <a:pt x="2622692" y="2731362"/>
                  </a:lnTo>
                  <a:lnTo>
                    <a:pt x="2618303" y="2728700"/>
                  </a:lnTo>
                  <a:lnTo>
                    <a:pt x="2614774" y="2726800"/>
                  </a:lnTo>
                  <a:close/>
                </a:path>
                <a:path w="18018125" h="10245090">
                  <a:moveTo>
                    <a:pt x="10185522" y="5946367"/>
                  </a:moveTo>
                  <a:lnTo>
                    <a:pt x="10181566" y="5945468"/>
                  </a:lnTo>
                  <a:lnTo>
                    <a:pt x="10176465" y="5944476"/>
                  </a:lnTo>
                  <a:lnTo>
                    <a:pt x="10172508" y="5943578"/>
                  </a:lnTo>
                  <a:lnTo>
                    <a:pt x="10168747" y="5945919"/>
                  </a:lnTo>
                  <a:lnTo>
                    <a:pt x="10167848" y="5949876"/>
                  </a:lnTo>
                  <a:lnTo>
                    <a:pt x="10167235" y="5953165"/>
                  </a:lnTo>
                  <a:lnTo>
                    <a:pt x="10168908" y="5956641"/>
                  </a:lnTo>
                  <a:lnTo>
                    <a:pt x="10173248" y="5958492"/>
                  </a:lnTo>
                  <a:lnTo>
                    <a:pt x="10178349" y="5959485"/>
                  </a:lnTo>
                  <a:lnTo>
                    <a:pt x="10182306" y="5960383"/>
                  </a:lnTo>
                  <a:lnTo>
                    <a:pt x="10186067" y="5958042"/>
                  </a:lnTo>
                  <a:lnTo>
                    <a:pt x="10187864" y="5950128"/>
                  </a:lnTo>
                  <a:lnTo>
                    <a:pt x="10185522" y="5946367"/>
                  </a:lnTo>
                  <a:close/>
                </a:path>
                <a:path w="18018125" h="10245090">
                  <a:moveTo>
                    <a:pt x="2538451" y="2682801"/>
                  </a:moveTo>
                  <a:lnTo>
                    <a:pt x="2533973" y="2684047"/>
                  </a:lnTo>
                  <a:lnTo>
                    <a:pt x="2532073" y="2687576"/>
                  </a:lnTo>
                  <a:lnTo>
                    <a:pt x="2529839" y="2690964"/>
                  </a:lnTo>
                  <a:lnTo>
                    <a:pt x="2531086" y="2695441"/>
                  </a:lnTo>
                  <a:lnTo>
                    <a:pt x="2534615" y="2697342"/>
                  </a:lnTo>
                  <a:lnTo>
                    <a:pt x="2539004" y="2700003"/>
                  </a:lnTo>
                  <a:lnTo>
                    <a:pt x="2539672" y="2700288"/>
                  </a:lnTo>
                  <a:lnTo>
                    <a:pt x="2539529" y="2700622"/>
                  </a:lnTo>
                  <a:lnTo>
                    <a:pt x="2542868" y="2702046"/>
                  </a:lnTo>
                  <a:lnTo>
                    <a:pt x="2547012" y="2700656"/>
                  </a:lnTo>
                  <a:lnTo>
                    <a:pt x="2548769" y="2697461"/>
                  </a:lnTo>
                  <a:lnTo>
                    <a:pt x="2551003" y="2694073"/>
                  </a:lnTo>
                  <a:lnTo>
                    <a:pt x="2549757" y="2689596"/>
                  </a:lnTo>
                  <a:lnTo>
                    <a:pt x="2546227" y="2687696"/>
                  </a:lnTo>
                  <a:lnTo>
                    <a:pt x="2541838" y="2685035"/>
                  </a:lnTo>
                  <a:lnTo>
                    <a:pt x="2538451" y="2682801"/>
                  </a:lnTo>
                  <a:close/>
                </a:path>
                <a:path w="18018125" h="10245090">
                  <a:moveTo>
                    <a:pt x="2462079" y="2637991"/>
                  </a:moveTo>
                  <a:lnTo>
                    <a:pt x="2457268" y="2639096"/>
                  </a:lnTo>
                  <a:lnTo>
                    <a:pt x="2455368" y="2642625"/>
                  </a:lnTo>
                  <a:lnTo>
                    <a:pt x="2453276" y="2645679"/>
                  </a:lnTo>
                  <a:lnTo>
                    <a:pt x="2454380" y="2650490"/>
                  </a:lnTo>
                  <a:lnTo>
                    <a:pt x="2457910" y="2652390"/>
                  </a:lnTo>
                  <a:lnTo>
                    <a:pt x="2462299" y="2655051"/>
                  </a:lnTo>
                  <a:lnTo>
                    <a:pt x="2463300" y="2655478"/>
                  </a:lnTo>
                  <a:lnTo>
                    <a:pt x="2463158" y="2655813"/>
                  </a:lnTo>
                  <a:lnTo>
                    <a:pt x="2466496" y="2657237"/>
                  </a:lnTo>
                  <a:lnTo>
                    <a:pt x="2470640" y="2655847"/>
                  </a:lnTo>
                  <a:lnTo>
                    <a:pt x="2471870" y="2653611"/>
                  </a:lnTo>
                  <a:lnTo>
                    <a:pt x="2472398" y="2652651"/>
                  </a:lnTo>
                  <a:lnTo>
                    <a:pt x="2474632" y="2649264"/>
                  </a:lnTo>
                  <a:lnTo>
                    <a:pt x="2473385" y="2644787"/>
                  </a:lnTo>
                  <a:lnTo>
                    <a:pt x="2469855" y="2642886"/>
                  </a:lnTo>
                  <a:lnTo>
                    <a:pt x="2465466" y="2640225"/>
                  </a:lnTo>
                  <a:lnTo>
                    <a:pt x="2462079" y="2637991"/>
                  </a:lnTo>
                  <a:close/>
                </a:path>
                <a:path w="18018125" h="10245090">
                  <a:moveTo>
                    <a:pt x="10272048" y="5965521"/>
                  </a:moveTo>
                  <a:lnTo>
                    <a:pt x="10268092" y="5964622"/>
                  </a:lnTo>
                  <a:lnTo>
                    <a:pt x="10262991" y="5963630"/>
                  </a:lnTo>
                  <a:lnTo>
                    <a:pt x="10259035" y="5962731"/>
                  </a:lnTo>
                  <a:lnTo>
                    <a:pt x="10255274" y="5965073"/>
                  </a:lnTo>
                  <a:lnTo>
                    <a:pt x="10254375" y="5969029"/>
                  </a:lnTo>
                  <a:lnTo>
                    <a:pt x="10253761" y="5972319"/>
                  </a:lnTo>
                  <a:lnTo>
                    <a:pt x="10255769" y="5975937"/>
                  </a:lnTo>
                  <a:lnTo>
                    <a:pt x="10259775" y="5977646"/>
                  </a:lnTo>
                  <a:lnTo>
                    <a:pt x="10264874" y="5978638"/>
                  </a:lnTo>
                  <a:lnTo>
                    <a:pt x="10268832" y="5979537"/>
                  </a:lnTo>
                  <a:lnTo>
                    <a:pt x="10272592" y="5977195"/>
                  </a:lnTo>
                  <a:lnTo>
                    <a:pt x="10274391" y="5969282"/>
                  </a:lnTo>
                  <a:lnTo>
                    <a:pt x="10272048" y="5965521"/>
                  </a:lnTo>
                  <a:close/>
                </a:path>
                <a:path w="18018125" h="10245090">
                  <a:moveTo>
                    <a:pt x="13613359" y="7383316"/>
                  </a:moveTo>
                  <a:lnTo>
                    <a:pt x="13608831" y="7383752"/>
                  </a:lnTo>
                  <a:lnTo>
                    <a:pt x="13606073" y="7386521"/>
                  </a:lnTo>
                  <a:lnTo>
                    <a:pt x="13603171" y="7389623"/>
                  </a:lnTo>
                  <a:lnTo>
                    <a:pt x="13603607" y="7394150"/>
                  </a:lnTo>
                  <a:lnTo>
                    <a:pt x="13606376" y="7396910"/>
                  </a:lnTo>
                  <a:lnTo>
                    <a:pt x="13610004" y="7400430"/>
                  </a:lnTo>
                  <a:lnTo>
                    <a:pt x="13610529" y="7401048"/>
                  </a:lnTo>
                  <a:lnTo>
                    <a:pt x="13614870" y="7402900"/>
                  </a:lnTo>
                  <a:lnTo>
                    <a:pt x="13618252" y="7402369"/>
                  </a:lnTo>
                  <a:lnTo>
                    <a:pt x="13620392" y="7400127"/>
                  </a:lnTo>
                  <a:lnTo>
                    <a:pt x="13623294" y="7397024"/>
                  </a:lnTo>
                  <a:lnTo>
                    <a:pt x="13622855" y="7392496"/>
                  </a:lnTo>
                  <a:lnTo>
                    <a:pt x="13620087" y="7389737"/>
                  </a:lnTo>
                  <a:lnTo>
                    <a:pt x="13616461" y="7386218"/>
                  </a:lnTo>
                  <a:lnTo>
                    <a:pt x="13613359" y="7383316"/>
                  </a:lnTo>
                  <a:close/>
                </a:path>
                <a:path w="18018125" h="10245090">
                  <a:moveTo>
                    <a:pt x="2385992" y="2592514"/>
                  </a:moveTo>
                  <a:lnTo>
                    <a:pt x="2381515" y="2593761"/>
                  </a:lnTo>
                  <a:lnTo>
                    <a:pt x="2377047" y="2600536"/>
                  </a:lnTo>
                  <a:lnTo>
                    <a:pt x="2378293" y="2605013"/>
                  </a:lnTo>
                  <a:lnTo>
                    <a:pt x="2381681" y="2607247"/>
                  </a:lnTo>
                  <a:lnTo>
                    <a:pt x="2386069" y="2609909"/>
                  </a:lnTo>
                  <a:lnTo>
                    <a:pt x="2390409" y="2611760"/>
                  </a:lnTo>
                  <a:lnTo>
                    <a:pt x="2394410" y="2610704"/>
                  </a:lnTo>
                  <a:lnTo>
                    <a:pt x="2395641" y="2608467"/>
                  </a:lnTo>
                  <a:lnTo>
                    <a:pt x="2396168" y="2607509"/>
                  </a:lnTo>
                  <a:lnTo>
                    <a:pt x="2398402" y="2604121"/>
                  </a:lnTo>
                  <a:lnTo>
                    <a:pt x="2397156" y="2599643"/>
                  </a:lnTo>
                  <a:lnTo>
                    <a:pt x="2393768" y="2597410"/>
                  </a:lnTo>
                  <a:lnTo>
                    <a:pt x="2389380" y="2594748"/>
                  </a:lnTo>
                  <a:lnTo>
                    <a:pt x="2385992" y="2592514"/>
                  </a:lnTo>
                  <a:close/>
                </a:path>
                <a:path w="18018125" h="10245090">
                  <a:moveTo>
                    <a:pt x="10358526" y="5983864"/>
                  </a:moveTo>
                  <a:lnTo>
                    <a:pt x="10354570" y="5982965"/>
                  </a:lnTo>
                  <a:lnTo>
                    <a:pt x="10349469" y="5981973"/>
                  </a:lnTo>
                  <a:lnTo>
                    <a:pt x="10345369" y="5981408"/>
                  </a:lnTo>
                  <a:lnTo>
                    <a:pt x="10341609" y="5983750"/>
                  </a:lnTo>
                  <a:lnTo>
                    <a:pt x="10340710" y="5987707"/>
                  </a:lnTo>
                  <a:lnTo>
                    <a:pt x="10340096" y="5990996"/>
                  </a:lnTo>
                  <a:lnTo>
                    <a:pt x="10342103" y="5994614"/>
                  </a:lnTo>
                  <a:lnTo>
                    <a:pt x="10346444" y="5996466"/>
                  </a:lnTo>
                  <a:lnTo>
                    <a:pt x="10351543" y="5997457"/>
                  </a:lnTo>
                  <a:lnTo>
                    <a:pt x="10355644" y="5998022"/>
                  </a:lnTo>
                  <a:lnTo>
                    <a:pt x="10359403" y="5995681"/>
                  </a:lnTo>
                  <a:lnTo>
                    <a:pt x="10360302" y="5991724"/>
                  </a:lnTo>
                  <a:lnTo>
                    <a:pt x="10360817" y="5987998"/>
                  </a:lnTo>
                  <a:lnTo>
                    <a:pt x="10360868" y="5987625"/>
                  </a:lnTo>
                  <a:lnTo>
                    <a:pt x="10358526" y="5983864"/>
                  </a:lnTo>
                  <a:close/>
                </a:path>
                <a:path w="18018125" h="10245090">
                  <a:moveTo>
                    <a:pt x="2309905" y="2547037"/>
                  </a:moveTo>
                  <a:lnTo>
                    <a:pt x="2305428" y="2548284"/>
                  </a:lnTo>
                  <a:lnTo>
                    <a:pt x="2300960" y="2555058"/>
                  </a:lnTo>
                  <a:lnTo>
                    <a:pt x="2302207" y="2559536"/>
                  </a:lnTo>
                  <a:lnTo>
                    <a:pt x="2305594" y="2561770"/>
                  </a:lnTo>
                  <a:lnTo>
                    <a:pt x="2309983" y="2564431"/>
                  </a:lnTo>
                  <a:lnTo>
                    <a:pt x="2314322" y="2566282"/>
                  </a:lnTo>
                  <a:lnTo>
                    <a:pt x="2318323" y="2565227"/>
                  </a:lnTo>
                  <a:lnTo>
                    <a:pt x="2319554" y="2562990"/>
                  </a:lnTo>
                  <a:lnTo>
                    <a:pt x="2320081" y="2562031"/>
                  </a:lnTo>
                  <a:lnTo>
                    <a:pt x="2322316" y="2558644"/>
                  </a:lnTo>
                  <a:lnTo>
                    <a:pt x="2321069" y="2554167"/>
                  </a:lnTo>
                  <a:lnTo>
                    <a:pt x="2317681" y="2551933"/>
                  </a:lnTo>
                  <a:lnTo>
                    <a:pt x="2313293" y="2549271"/>
                  </a:lnTo>
                  <a:lnTo>
                    <a:pt x="2309905" y="2547037"/>
                  </a:lnTo>
                  <a:close/>
                </a:path>
                <a:path w="18018125" h="10245090">
                  <a:moveTo>
                    <a:pt x="2234437" y="2501035"/>
                  </a:moveTo>
                  <a:lnTo>
                    <a:pt x="2230102" y="2501948"/>
                  </a:lnTo>
                  <a:lnTo>
                    <a:pt x="2225634" y="2508722"/>
                  </a:lnTo>
                  <a:lnTo>
                    <a:pt x="2226880" y="2513200"/>
                  </a:lnTo>
                  <a:lnTo>
                    <a:pt x="2230268" y="2515434"/>
                  </a:lnTo>
                  <a:lnTo>
                    <a:pt x="2234657" y="2518095"/>
                  </a:lnTo>
                  <a:lnTo>
                    <a:pt x="2238996" y="2519946"/>
                  </a:lnTo>
                  <a:lnTo>
                    <a:pt x="2242664" y="2518749"/>
                  </a:lnTo>
                  <a:lnTo>
                    <a:pt x="2244755" y="2515695"/>
                  </a:lnTo>
                  <a:lnTo>
                    <a:pt x="2246989" y="2512308"/>
                  </a:lnTo>
                  <a:lnTo>
                    <a:pt x="2245743" y="2507831"/>
                  </a:lnTo>
                  <a:lnTo>
                    <a:pt x="2242355" y="2505597"/>
                  </a:lnTo>
                  <a:lnTo>
                    <a:pt x="2237967" y="2502935"/>
                  </a:lnTo>
                  <a:lnTo>
                    <a:pt x="2234437" y="2501035"/>
                  </a:lnTo>
                  <a:close/>
                </a:path>
                <a:path w="18018125" h="10245090">
                  <a:moveTo>
                    <a:pt x="10445145" y="6001874"/>
                  </a:moveTo>
                  <a:lnTo>
                    <a:pt x="10441189" y="6000975"/>
                  </a:lnTo>
                  <a:lnTo>
                    <a:pt x="10436089" y="5999983"/>
                  </a:lnTo>
                  <a:lnTo>
                    <a:pt x="10431990" y="5999419"/>
                  </a:lnTo>
                  <a:lnTo>
                    <a:pt x="10428228" y="6001760"/>
                  </a:lnTo>
                  <a:lnTo>
                    <a:pt x="10427330" y="6005717"/>
                  </a:lnTo>
                  <a:lnTo>
                    <a:pt x="10426716" y="6009006"/>
                  </a:lnTo>
                  <a:lnTo>
                    <a:pt x="10428724" y="6012624"/>
                  </a:lnTo>
                  <a:lnTo>
                    <a:pt x="10433063" y="6014475"/>
                  </a:lnTo>
                  <a:lnTo>
                    <a:pt x="10438164" y="6015468"/>
                  </a:lnTo>
                  <a:lnTo>
                    <a:pt x="10442263" y="6016032"/>
                  </a:lnTo>
                  <a:lnTo>
                    <a:pt x="10446024" y="6013692"/>
                  </a:lnTo>
                  <a:lnTo>
                    <a:pt x="10446923" y="6009734"/>
                  </a:lnTo>
                  <a:lnTo>
                    <a:pt x="10447436" y="6006008"/>
                  </a:lnTo>
                  <a:lnTo>
                    <a:pt x="10447488" y="6005635"/>
                  </a:lnTo>
                  <a:lnTo>
                    <a:pt x="10445145" y="6001874"/>
                  </a:lnTo>
                  <a:close/>
                </a:path>
                <a:path w="18018125" h="10245090">
                  <a:moveTo>
                    <a:pt x="13548254" y="7323189"/>
                  </a:moveTo>
                  <a:lnTo>
                    <a:pt x="13543726" y="7323626"/>
                  </a:lnTo>
                  <a:lnTo>
                    <a:pt x="13540968" y="7326395"/>
                  </a:lnTo>
                  <a:lnTo>
                    <a:pt x="13538066" y="7329497"/>
                  </a:lnTo>
                  <a:lnTo>
                    <a:pt x="13538504" y="7334025"/>
                  </a:lnTo>
                  <a:lnTo>
                    <a:pt x="13541274" y="7336784"/>
                  </a:lnTo>
                  <a:lnTo>
                    <a:pt x="13545232" y="7340446"/>
                  </a:lnTo>
                  <a:lnTo>
                    <a:pt x="13546092" y="7341207"/>
                  </a:lnTo>
                  <a:lnTo>
                    <a:pt x="13550098" y="7342916"/>
                  </a:lnTo>
                  <a:lnTo>
                    <a:pt x="13553481" y="7342386"/>
                  </a:lnTo>
                  <a:lnTo>
                    <a:pt x="13555621" y="7340142"/>
                  </a:lnTo>
                  <a:lnTo>
                    <a:pt x="13558523" y="7337040"/>
                  </a:lnTo>
                  <a:lnTo>
                    <a:pt x="13558086" y="7332514"/>
                  </a:lnTo>
                  <a:lnTo>
                    <a:pt x="13555318" y="7329754"/>
                  </a:lnTo>
                  <a:lnTo>
                    <a:pt x="13548254" y="7323189"/>
                  </a:lnTo>
                  <a:close/>
                </a:path>
                <a:path w="18018125" h="10245090">
                  <a:moveTo>
                    <a:pt x="2159396" y="2454031"/>
                  </a:moveTo>
                  <a:lnTo>
                    <a:pt x="2155061" y="2454944"/>
                  </a:lnTo>
                  <a:lnTo>
                    <a:pt x="2152827" y="2458331"/>
                  </a:lnTo>
                  <a:lnTo>
                    <a:pt x="2151445" y="2460899"/>
                  </a:lnTo>
                  <a:lnTo>
                    <a:pt x="2150927" y="2461861"/>
                  </a:lnTo>
                  <a:lnTo>
                    <a:pt x="2151839" y="2466196"/>
                  </a:lnTo>
                  <a:lnTo>
                    <a:pt x="2155227" y="2468430"/>
                  </a:lnTo>
                  <a:lnTo>
                    <a:pt x="2159615" y="2471092"/>
                  </a:lnTo>
                  <a:lnTo>
                    <a:pt x="2163955" y="2472943"/>
                  </a:lnTo>
                  <a:lnTo>
                    <a:pt x="2167623" y="2471745"/>
                  </a:lnTo>
                  <a:lnTo>
                    <a:pt x="2169714" y="2468692"/>
                  </a:lnTo>
                  <a:lnTo>
                    <a:pt x="2171096" y="2466124"/>
                  </a:lnTo>
                  <a:lnTo>
                    <a:pt x="2171614" y="2465161"/>
                  </a:lnTo>
                  <a:lnTo>
                    <a:pt x="2170702" y="2460827"/>
                  </a:lnTo>
                  <a:lnTo>
                    <a:pt x="2167314" y="2458593"/>
                  </a:lnTo>
                  <a:lnTo>
                    <a:pt x="2162926" y="2455931"/>
                  </a:lnTo>
                  <a:lnTo>
                    <a:pt x="2159396" y="2454031"/>
                  </a:lnTo>
                  <a:close/>
                </a:path>
                <a:path w="18018125" h="10245090">
                  <a:moveTo>
                    <a:pt x="10532051" y="6019216"/>
                  </a:moveTo>
                  <a:lnTo>
                    <a:pt x="10528094" y="6018317"/>
                  </a:lnTo>
                  <a:lnTo>
                    <a:pt x="10522993" y="6017325"/>
                  </a:lnTo>
                  <a:lnTo>
                    <a:pt x="10519035" y="6016426"/>
                  </a:lnTo>
                  <a:lnTo>
                    <a:pt x="10515133" y="6019102"/>
                  </a:lnTo>
                  <a:lnTo>
                    <a:pt x="10514234" y="6023059"/>
                  </a:lnTo>
                  <a:lnTo>
                    <a:pt x="10513478" y="6026682"/>
                  </a:lnTo>
                  <a:lnTo>
                    <a:pt x="10515628" y="6029966"/>
                  </a:lnTo>
                  <a:lnTo>
                    <a:pt x="10519968" y="6031818"/>
                  </a:lnTo>
                  <a:lnTo>
                    <a:pt x="10525067" y="6032809"/>
                  </a:lnTo>
                  <a:lnTo>
                    <a:pt x="10529168" y="6033375"/>
                  </a:lnTo>
                  <a:lnTo>
                    <a:pt x="10532927" y="6031033"/>
                  </a:lnTo>
                  <a:lnTo>
                    <a:pt x="10534726" y="6023120"/>
                  </a:lnTo>
                  <a:lnTo>
                    <a:pt x="10532051" y="6019216"/>
                  </a:lnTo>
                  <a:close/>
                </a:path>
                <a:path w="18018125" h="10245090">
                  <a:moveTo>
                    <a:pt x="2084831" y="2406835"/>
                  </a:moveTo>
                  <a:lnTo>
                    <a:pt x="2080496" y="2407749"/>
                  </a:lnTo>
                  <a:lnTo>
                    <a:pt x="2076028" y="2414524"/>
                  </a:lnTo>
                  <a:lnTo>
                    <a:pt x="2076940" y="2418859"/>
                  </a:lnTo>
                  <a:lnTo>
                    <a:pt x="2080328" y="2421092"/>
                  </a:lnTo>
                  <a:lnTo>
                    <a:pt x="2084717" y="2423754"/>
                  </a:lnTo>
                  <a:lnTo>
                    <a:pt x="2085718" y="2424181"/>
                  </a:lnTo>
                  <a:lnTo>
                    <a:pt x="2085910" y="2424657"/>
                  </a:lnTo>
                  <a:lnTo>
                    <a:pt x="2089248" y="2426081"/>
                  </a:lnTo>
                  <a:lnTo>
                    <a:pt x="2092915" y="2424883"/>
                  </a:lnTo>
                  <a:lnTo>
                    <a:pt x="2095007" y="2421830"/>
                  </a:lnTo>
                  <a:lnTo>
                    <a:pt x="2096907" y="2418300"/>
                  </a:lnTo>
                  <a:lnTo>
                    <a:pt x="2095995" y="2413965"/>
                  </a:lnTo>
                  <a:lnTo>
                    <a:pt x="2092607" y="2411731"/>
                  </a:lnTo>
                  <a:lnTo>
                    <a:pt x="2088218" y="2409070"/>
                  </a:lnTo>
                  <a:lnTo>
                    <a:pt x="2084831" y="2406835"/>
                  </a:lnTo>
                  <a:close/>
                </a:path>
                <a:path w="18018125" h="10245090">
                  <a:moveTo>
                    <a:pt x="13482388" y="7263923"/>
                  </a:moveTo>
                  <a:lnTo>
                    <a:pt x="13477862" y="7264360"/>
                  </a:lnTo>
                  <a:lnTo>
                    <a:pt x="13475103" y="7267128"/>
                  </a:lnTo>
                  <a:lnTo>
                    <a:pt x="13472677" y="7270039"/>
                  </a:lnTo>
                  <a:lnTo>
                    <a:pt x="13473114" y="7274566"/>
                  </a:lnTo>
                  <a:lnTo>
                    <a:pt x="13475884" y="7277326"/>
                  </a:lnTo>
                  <a:lnTo>
                    <a:pt x="13479845" y="7280988"/>
                  </a:lnTo>
                  <a:lnTo>
                    <a:pt x="13480370" y="7281607"/>
                  </a:lnTo>
                  <a:lnTo>
                    <a:pt x="13484375" y="7283315"/>
                  </a:lnTo>
                  <a:lnTo>
                    <a:pt x="13487901" y="7282452"/>
                  </a:lnTo>
                  <a:lnTo>
                    <a:pt x="13490042" y="7280208"/>
                  </a:lnTo>
                  <a:lnTo>
                    <a:pt x="13492468" y="7277298"/>
                  </a:lnTo>
                  <a:lnTo>
                    <a:pt x="13492365" y="7272913"/>
                  </a:lnTo>
                  <a:lnTo>
                    <a:pt x="13485300" y="7266348"/>
                  </a:lnTo>
                  <a:lnTo>
                    <a:pt x="13482388" y="7263923"/>
                  </a:lnTo>
                  <a:close/>
                </a:path>
                <a:path w="18018125" h="10245090">
                  <a:moveTo>
                    <a:pt x="10618764" y="6036082"/>
                  </a:moveTo>
                  <a:lnTo>
                    <a:pt x="10614808" y="6035183"/>
                  </a:lnTo>
                  <a:lnTo>
                    <a:pt x="10609706" y="6034191"/>
                  </a:lnTo>
                  <a:lnTo>
                    <a:pt x="10606083" y="6033435"/>
                  </a:lnTo>
                  <a:lnTo>
                    <a:pt x="10602180" y="6036110"/>
                  </a:lnTo>
                  <a:lnTo>
                    <a:pt x="10601363" y="6039708"/>
                  </a:lnTo>
                  <a:lnTo>
                    <a:pt x="10600525" y="6043690"/>
                  </a:lnTo>
                  <a:lnTo>
                    <a:pt x="10602676" y="6046975"/>
                  </a:lnTo>
                  <a:lnTo>
                    <a:pt x="10605680" y="6048256"/>
                  </a:lnTo>
                  <a:lnTo>
                    <a:pt x="10605822" y="6047923"/>
                  </a:lnTo>
                  <a:lnTo>
                    <a:pt x="10607156" y="6048492"/>
                  </a:lnTo>
                  <a:lnTo>
                    <a:pt x="10612258" y="6049484"/>
                  </a:lnTo>
                  <a:lnTo>
                    <a:pt x="10615881" y="6050240"/>
                  </a:lnTo>
                  <a:lnTo>
                    <a:pt x="10619784" y="6047566"/>
                  </a:lnTo>
                  <a:lnTo>
                    <a:pt x="10620601" y="6043968"/>
                  </a:lnTo>
                  <a:lnTo>
                    <a:pt x="10621439" y="6039985"/>
                  </a:lnTo>
                  <a:lnTo>
                    <a:pt x="10618764" y="6036082"/>
                  </a:lnTo>
                  <a:close/>
                </a:path>
                <a:path w="18018125" h="10245090">
                  <a:moveTo>
                    <a:pt x="2010217" y="2358831"/>
                  </a:moveTo>
                  <a:lnTo>
                    <a:pt x="2005883" y="2359743"/>
                  </a:lnTo>
                  <a:lnTo>
                    <a:pt x="2001414" y="2366518"/>
                  </a:lnTo>
                  <a:lnTo>
                    <a:pt x="2002327" y="2370854"/>
                  </a:lnTo>
                  <a:lnTo>
                    <a:pt x="2005714" y="2373088"/>
                  </a:lnTo>
                  <a:lnTo>
                    <a:pt x="2010103" y="2375748"/>
                  </a:lnTo>
                  <a:lnTo>
                    <a:pt x="2011438" y="2376318"/>
                  </a:lnTo>
                  <a:lnTo>
                    <a:pt x="2010962" y="2376510"/>
                  </a:lnTo>
                  <a:lnTo>
                    <a:pt x="2014300" y="2377934"/>
                  </a:lnTo>
                  <a:lnTo>
                    <a:pt x="2017968" y="2376736"/>
                  </a:lnTo>
                  <a:lnTo>
                    <a:pt x="2020059" y="2373683"/>
                  </a:lnTo>
                  <a:lnTo>
                    <a:pt x="2022293" y="2370295"/>
                  </a:lnTo>
                  <a:lnTo>
                    <a:pt x="2021380" y="2365960"/>
                  </a:lnTo>
                  <a:lnTo>
                    <a:pt x="2017993" y="2363726"/>
                  </a:lnTo>
                  <a:lnTo>
                    <a:pt x="2013604" y="2361065"/>
                  </a:lnTo>
                  <a:lnTo>
                    <a:pt x="2010217" y="2358831"/>
                  </a:lnTo>
                  <a:close/>
                </a:path>
                <a:path w="18018125" h="10245090">
                  <a:moveTo>
                    <a:pt x="10705620" y="6052614"/>
                  </a:moveTo>
                  <a:lnTo>
                    <a:pt x="10701663" y="6051715"/>
                  </a:lnTo>
                  <a:lnTo>
                    <a:pt x="10696561" y="6050723"/>
                  </a:lnTo>
                  <a:lnTo>
                    <a:pt x="10692605" y="6049825"/>
                  </a:lnTo>
                  <a:lnTo>
                    <a:pt x="10689035" y="6052642"/>
                  </a:lnTo>
                  <a:lnTo>
                    <a:pt x="10688218" y="6056239"/>
                  </a:lnTo>
                  <a:lnTo>
                    <a:pt x="10687380" y="6060222"/>
                  </a:lnTo>
                  <a:lnTo>
                    <a:pt x="10689531" y="6063507"/>
                  </a:lnTo>
                  <a:lnTo>
                    <a:pt x="10692535" y="6064788"/>
                  </a:lnTo>
                  <a:lnTo>
                    <a:pt x="10692677" y="6064455"/>
                  </a:lnTo>
                  <a:lnTo>
                    <a:pt x="10694013" y="6065025"/>
                  </a:lnTo>
                  <a:lnTo>
                    <a:pt x="10699113" y="6066016"/>
                  </a:lnTo>
                  <a:lnTo>
                    <a:pt x="10703071" y="6066915"/>
                  </a:lnTo>
                  <a:lnTo>
                    <a:pt x="10706640" y="6064097"/>
                  </a:lnTo>
                  <a:lnTo>
                    <a:pt x="10708355" y="6056543"/>
                  </a:lnTo>
                  <a:lnTo>
                    <a:pt x="10708437" y="6056183"/>
                  </a:lnTo>
                  <a:lnTo>
                    <a:pt x="10705620" y="6052614"/>
                  </a:lnTo>
                  <a:close/>
                </a:path>
                <a:path w="18018125" h="10245090">
                  <a:moveTo>
                    <a:pt x="1936840" y="2309776"/>
                  </a:moveTo>
                  <a:lnTo>
                    <a:pt x="1932029" y="2310879"/>
                  </a:lnTo>
                  <a:lnTo>
                    <a:pt x="1927846" y="2316986"/>
                  </a:lnTo>
                  <a:lnTo>
                    <a:pt x="1928616" y="2321655"/>
                  </a:lnTo>
                  <a:lnTo>
                    <a:pt x="1932004" y="2323889"/>
                  </a:lnTo>
                  <a:lnTo>
                    <a:pt x="1936250" y="2326884"/>
                  </a:lnTo>
                  <a:lnTo>
                    <a:pt x="1940590" y="2328735"/>
                  </a:lnTo>
                  <a:lnTo>
                    <a:pt x="1944114" y="2327872"/>
                  </a:lnTo>
                  <a:lnTo>
                    <a:pt x="1946206" y="2324818"/>
                  </a:lnTo>
                  <a:lnTo>
                    <a:pt x="1948440" y="2321431"/>
                  </a:lnTo>
                  <a:lnTo>
                    <a:pt x="1947528" y="2317096"/>
                  </a:lnTo>
                  <a:lnTo>
                    <a:pt x="1944140" y="2314862"/>
                  </a:lnTo>
                  <a:lnTo>
                    <a:pt x="1939894" y="2311868"/>
                  </a:lnTo>
                  <a:lnTo>
                    <a:pt x="1936840" y="2309776"/>
                  </a:lnTo>
                  <a:close/>
                </a:path>
                <a:path w="18018125" h="10245090">
                  <a:moveTo>
                    <a:pt x="13416098" y="7205658"/>
                  </a:moveTo>
                  <a:lnTo>
                    <a:pt x="13411380" y="7205619"/>
                  </a:lnTo>
                  <a:lnTo>
                    <a:pt x="13408812" y="7208864"/>
                  </a:lnTo>
                  <a:lnTo>
                    <a:pt x="13406386" y="7211774"/>
                  </a:lnTo>
                  <a:lnTo>
                    <a:pt x="13406347" y="7216492"/>
                  </a:lnTo>
                  <a:lnTo>
                    <a:pt x="13409592" y="7219060"/>
                  </a:lnTo>
                  <a:lnTo>
                    <a:pt x="13413696" y="7222389"/>
                  </a:lnTo>
                  <a:lnTo>
                    <a:pt x="13414222" y="7223008"/>
                  </a:lnTo>
                  <a:lnTo>
                    <a:pt x="13418227" y="7224717"/>
                  </a:lnTo>
                  <a:lnTo>
                    <a:pt x="13421752" y="7223853"/>
                  </a:lnTo>
                  <a:lnTo>
                    <a:pt x="13423892" y="7221609"/>
                  </a:lnTo>
                  <a:lnTo>
                    <a:pt x="13426318" y="7218698"/>
                  </a:lnTo>
                  <a:lnTo>
                    <a:pt x="13426358" y="7213980"/>
                  </a:lnTo>
                  <a:lnTo>
                    <a:pt x="13423113" y="7211413"/>
                  </a:lnTo>
                  <a:lnTo>
                    <a:pt x="13419008" y="7208083"/>
                  </a:lnTo>
                  <a:lnTo>
                    <a:pt x="13416098" y="7205658"/>
                  </a:lnTo>
                  <a:close/>
                </a:path>
                <a:path w="18018125" h="10245090">
                  <a:moveTo>
                    <a:pt x="1863415" y="2259910"/>
                  </a:moveTo>
                  <a:lnTo>
                    <a:pt x="1858746" y="2260680"/>
                  </a:lnTo>
                  <a:lnTo>
                    <a:pt x="1854278" y="2267454"/>
                  </a:lnTo>
                  <a:lnTo>
                    <a:pt x="1855048" y="2272123"/>
                  </a:lnTo>
                  <a:lnTo>
                    <a:pt x="1858435" y="2274358"/>
                  </a:lnTo>
                  <a:lnTo>
                    <a:pt x="1862682" y="2277353"/>
                  </a:lnTo>
                  <a:lnTo>
                    <a:pt x="1867355" y="2279346"/>
                  </a:lnTo>
                  <a:lnTo>
                    <a:pt x="1870880" y="2278482"/>
                  </a:lnTo>
                  <a:lnTo>
                    <a:pt x="1872972" y="2275429"/>
                  </a:lnTo>
                  <a:lnTo>
                    <a:pt x="1875206" y="2272041"/>
                  </a:lnTo>
                  <a:lnTo>
                    <a:pt x="1874436" y="2267373"/>
                  </a:lnTo>
                  <a:lnTo>
                    <a:pt x="1871049" y="2265139"/>
                  </a:lnTo>
                  <a:lnTo>
                    <a:pt x="1866802" y="2262143"/>
                  </a:lnTo>
                  <a:lnTo>
                    <a:pt x="1863415" y="2259910"/>
                  </a:lnTo>
                  <a:close/>
                </a:path>
                <a:path w="18018125" h="10245090">
                  <a:moveTo>
                    <a:pt x="10792617" y="6068813"/>
                  </a:moveTo>
                  <a:lnTo>
                    <a:pt x="10788660" y="6067913"/>
                  </a:lnTo>
                  <a:lnTo>
                    <a:pt x="10783560" y="6066922"/>
                  </a:lnTo>
                  <a:lnTo>
                    <a:pt x="10779603" y="6066023"/>
                  </a:lnTo>
                  <a:lnTo>
                    <a:pt x="10776034" y="6068840"/>
                  </a:lnTo>
                  <a:lnTo>
                    <a:pt x="10775217" y="6072438"/>
                  </a:lnTo>
                  <a:lnTo>
                    <a:pt x="10775136" y="6072798"/>
                  </a:lnTo>
                  <a:lnTo>
                    <a:pt x="10774712" y="6076563"/>
                  </a:lnTo>
                  <a:lnTo>
                    <a:pt x="10776528" y="6079705"/>
                  </a:lnTo>
                  <a:lnTo>
                    <a:pt x="10779533" y="6080987"/>
                  </a:lnTo>
                  <a:lnTo>
                    <a:pt x="10779675" y="6080653"/>
                  </a:lnTo>
                  <a:lnTo>
                    <a:pt x="10781011" y="6081223"/>
                  </a:lnTo>
                  <a:lnTo>
                    <a:pt x="10786112" y="6082215"/>
                  </a:lnTo>
                  <a:lnTo>
                    <a:pt x="10790069" y="6083113"/>
                  </a:lnTo>
                  <a:lnTo>
                    <a:pt x="10793637" y="6080296"/>
                  </a:lnTo>
                  <a:lnTo>
                    <a:pt x="10795354" y="6072742"/>
                  </a:lnTo>
                  <a:lnTo>
                    <a:pt x="10795436" y="6072382"/>
                  </a:lnTo>
                  <a:lnTo>
                    <a:pt x="10792617" y="6068813"/>
                  </a:lnTo>
                  <a:close/>
                </a:path>
                <a:path w="18018125" h="10245090">
                  <a:moveTo>
                    <a:pt x="13349189" y="7147919"/>
                  </a:moveTo>
                  <a:lnTo>
                    <a:pt x="13344472" y="7147879"/>
                  </a:lnTo>
                  <a:lnTo>
                    <a:pt x="13341903" y="7151124"/>
                  </a:lnTo>
                  <a:lnTo>
                    <a:pt x="13339478" y="7154035"/>
                  </a:lnTo>
                  <a:lnTo>
                    <a:pt x="13339436" y="7158752"/>
                  </a:lnTo>
                  <a:lnTo>
                    <a:pt x="13342681" y="7161320"/>
                  </a:lnTo>
                  <a:lnTo>
                    <a:pt x="13346785" y="7164649"/>
                  </a:lnTo>
                  <a:lnTo>
                    <a:pt x="13348789" y="7165504"/>
                  </a:lnTo>
                  <a:lnTo>
                    <a:pt x="13348647" y="7165837"/>
                  </a:lnTo>
                  <a:lnTo>
                    <a:pt x="13351317" y="7166976"/>
                  </a:lnTo>
                  <a:lnTo>
                    <a:pt x="13354700" y="7166447"/>
                  </a:lnTo>
                  <a:lnTo>
                    <a:pt x="13356983" y="7163869"/>
                  </a:lnTo>
                  <a:lnTo>
                    <a:pt x="13359407" y="7160958"/>
                  </a:lnTo>
                  <a:lnTo>
                    <a:pt x="13359447" y="7156240"/>
                  </a:lnTo>
                  <a:lnTo>
                    <a:pt x="13356202" y="7153672"/>
                  </a:lnTo>
                  <a:lnTo>
                    <a:pt x="13352100" y="7150344"/>
                  </a:lnTo>
                  <a:lnTo>
                    <a:pt x="13349189" y="7147919"/>
                  </a:lnTo>
                  <a:close/>
                </a:path>
                <a:path w="18018125" h="10245090">
                  <a:moveTo>
                    <a:pt x="1790466" y="2209852"/>
                  </a:moveTo>
                  <a:lnTo>
                    <a:pt x="1785796" y="2210623"/>
                  </a:lnTo>
                  <a:lnTo>
                    <a:pt x="1781329" y="2217398"/>
                  </a:lnTo>
                  <a:lnTo>
                    <a:pt x="1782099" y="2222066"/>
                  </a:lnTo>
                  <a:lnTo>
                    <a:pt x="1785486" y="2224301"/>
                  </a:lnTo>
                  <a:lnTo>
                    <a:pt x="1789732" y="2227295"/>
                  </a:lnTo>
                  <a:lnTo>
                    <a:pt x="1794406" y="2229289"/>
                  </a:lnTo>
                  <a:lnTo>
                    <a:pt x="1798073" y="2228091"/>
                  </a:lnTo>
                  <a:lnTo>
                    <a:pt x="1800022" y="2225372"/>
                  </a:lnTo>
                  <a:lnTo>
                    <a:pt x="1802256" y="2221984"/>
                  </a:lnTo>
                  <a:lnTo>
                    <a:pt x="1801487" y="2217316"/>
                  </a:lnTo>
                  <a:lnTo>
                    <a:pt x="1798099" y="2215081"/>
                  </a:lnTo>
                  <a:lnTo>
                    <a:pt x="1793853" y="2212086"/>
                  </a:lnTo>
                  <a:lnTo>
                    <a:pt x="1790466" y="2209852"/>
                  </a:lnTo>
                  <a:close/>
                </a:path>
                <a:path w="18018125" h="10245090">
                  <a:moveTo>
                    <a:pt x="10879615" y="6085011"/>
                  </a:moveTo>
                  <a:lnTo>
                    <a:pt x="10875659" y="6084112"/>
                  </a:lnTo>
                  <a:lnTo>
                    <a:pt x="10870558" y="6083120"/>
                  </a:lnTo>
                  <a:lnTo>
                    <a:pt x="10866601" y="6082221"/>
                  </a:lnTo>
                  <a:lnTo>
                    <a:pt x="10863032" y="6085039"/>
                  </a:lnTo>
                  <a:lnTo>
                    <a:pt x="10862215" y="6088636"/>
                  </a:lnTo>
                  <a:lnTo>
                    <a:pt x="10862133" y="6088996"/>
                  </a:lnTo>
                  <a:lnTo>
                    <a:pt x="10861711" y="6092761"/>
                  </a:lnTo>
                  <a:lnTo>
                    <a:pt x="10863527" y="6095904"/>
                  </a:lnTo>
                  <a:lnTo>
                    <a:pt x="10866530" y="6097185"/>
                  </a:lnTo>
                  <a:lnTo>
                    <a:pt x="10866673" y="6096851"/>
                  </a:lnTo>
                  <a:lnTo>
                    <a:pt x="10868008" y="6097421"/>
                  </a:lnTo>
                  <a:lnTo>
                    <a:pt x="10873109" y="6098413"/>
                  </a:lnTo>
                  <a:lnTo>
                    <a:pt x="10877066" y="6099311"/>
                  </a:lnTo>
                  <a:lnTo>
                    <a:pt x="10880636" y="6096494"/>
                  </a:lnTo>
                  <a:lnTo>
                    <a:pt x="10882352" y="6088940"/>
                  </a:lnTo>
                  <a:lnTo>
                    <a:pt x="10882434" y="6088580"/>
                  </a:lnTo>
                  <a:lnTo>
                    <a:pt x="10879615" y="6085011"/>
                  </a:lnTo>
                  <a:close/>
                </a:path>
                <a:path w="18018125" h="10245090">
                  <a:moveTo>
                    <a:pt x="1718135" y="2159270"/>
                  </a:moveTo>
                  <a:lnTo>
                    <a:pt x="1713465" y="2160040"/>
                  </a:lnTo>
                  <a:lnTo>
                    <a:pt x="1711231" y="2163427"/>
                  </a:lnTo>
                  <a:lnTo>
                    <a:pt x="1708664" y="2166672"/>
                  </a:lnTo>
                  <a:lnTo>
                    <a:pt x="1709434" y="2171342"/>
                  </a:lnTo>
                  <a:lnTo>
                    <a:pt x="1712821" y="2173576"/>
                  </a:lnTo>
                  <a:lnTo>
                    <a:pt x="1717068" y="2176571"/>
                  </a:lnTo>
                  <a:lnTo>
                    <a:pt x="1718403" y="2177140"/>
                  </a:lnTo>
                  <a:lnTo>
                    <a:pt x="1718261" y="2177473"/>
                  </a:lnTo>
                  <a:lnTo>
                    <a:pt x="1721599" y="2178897"/>
                  </a:lnTo>
                  <a:lnTo>
                    <a:pt x="1725266" y="2177700"/>
                  </a:lnTo>
                  <a:lnTo>
                    <a:pt x="1727215" y="2174980"/>
                  </a:lnTo>
                  <a:lnTo>
                    <a:pt x="1729783" y="2171736"/>
                  </a:lnTo>
                  <a:lnTo>
                    <a:pt x="1729013" y="2167067"/>
                  </a:lnTo>
                  <a:lnTo>
                    <a:pt x="1725626" y="2164833"/>
                  </a:lnTo>
                  <a:lnTo>
                    <a:pt x="1721379" y="2161838"/>
                  </a:lnTo>
                  <a:lnTo>
                    <a:pt x="1718135" y="2159270"/>
                  </a:lnTo>
                  <a:close/>
                </a:path>
                <a:path w="18018125" h="10245090">
                  <a:moveTo>
                    <a:pt x="13281468" y="7090228"/>
                  </a:moveTo>
                  <a:lnTo>
                    <a:pt x="13277276" y="7090807"/>
                  </a:lnTo>
                  <a:lnTo>
                    <a:pt x="13271472" y="7097011"/>
                  </a:lnTo>
                  <a:lnTo>
                    <a:pt x="13271909" y="7101538"/>
                  </a:lnTo>
                  <a:lnTo>
                    <a:pt x="13275153" y="7104106"/>
                  </a:lnTo>
                  <a:lnTo>
                    <a:pt x="13279256" y="7107435"/>
                  </a:lnTo>
                  <a:lnTo>
                    <a:pt x="13281260" y="7108290"/>
                  </a:lnTo>
                  <a:lnTo>
                    <a:pt x="13281118" y="7108623"/>
                  </a:lnTo>
                  <a:lnTo>
                    <a:pt x="13283789" y="7109763"/>
                  </a:lnTo>
                  <a:lnTo>
                    <a:pt x="13287170" y="7109232"/>
                  </a:lnTo>
                  <a:lnTo>
                    <a:pt x="13289453" y="7106654"/>
                  </a:lnTo>
                  <a:lnTo>
                    <a:pt x="13292354" y="7103552"/>
                  </a:lnTo>
                  <a:lnTo>
                    <a:pt x="13291920" y="7099026"/>
                  </a:lnTo>
                  <a:lnTo>
                    <a:pt x="13288675" y="7096459"/>
                  </a:lnTo>
                  <a:lnTo>
                    <a:pt x="13284570" y="7093129"/>
                  </a:lnTo>
                  <a:lnTo>
                    <a:pt x="13281468" y="7090228"/>
                  </a:lnTo>
                  <a:close/>
                </a:path>
                <a:path w="18018125" h="10245090">
                  <a:moveTo>
                    <a:pt x="10966564" y="6100399"/>
                  </a:moveTo>
                  <a:lnTo>
                    <a:pt x="10962608" y="6099500"/>
                  </a:lnTo>
                  <a:lnTo>
                    <a:pt x="10957507" y="6098508"/>
                  </a:lnTo>
                  <a:lnTo>
                    <a:pt x="10953551" y="6097609"/>
                  </a:lnTo>
                  <a:lnTo>
                    <a:pt x="10949981" y="6100426"/>
                  </a:lnTo>
                  <a:lnTo>
                    <a:pt x="10949164" y="6104024"/>
                  </a:lnTo>
                  <a:lnTo>
                    <a:pt x="10949082" y="6104384"/>
                  </a:lnTo>
                  <a:lnTo>
                    <a:pt x="10948660" y="6108150"/>
                  </a:lnTo>
                  <a:lnTo>
                    <a:pt x="10950475" y="6111291"/>
                  </a:lnTo>
                  <a:lnTo>
                    <a:pt x="10953479" y="6112573"/>
                  </a:lnTo>
                  <a:lnTo>
                    <a:pt x="10953622" y="6112239"/>
                  </a:lnTo>
                  <a:lnTo>
                    <a:pt x="10954957" y="6112809"/>
                  </a:lnTo>
                  <a:lnTo>
                    <a:pt x="10960059" y="6113801"/>
                  </a:lnTo>
                  <a:lnTo>
                    <a:pt x="10964015" y="6114700"/>
                  </a:lnTo>
                  <a:lnTo>
                    <a:pt x="10967585" y="6111882"/>
                  </a:lnTo>
                  <a:lnTo>
                    <a:pt x="10969301" y="6104328"/>
                  </a:lnTo>
                  <a:lnTo>
                    <a:pt x="10969383" y="6103968"/>
                  </a:lnTo>
                  <a:lnTo>
                    <a:pt x="10966564" y="6100399"/>
                  </a:lnTo>
                  <a:close/>
                </a:path>
                <a:path w="18018125" h="10245090">
                  <a:moveTo>
                    <a:pt x="1646231" y="2107686"/>
                  </a:moveTo>
                  <a:lnTo>
                    <a:pt x="1641562" y="2108457"/>
                  </a:lnTo>
                  <a:lnTo>
                    <a:pt x="1639328" y="2111844"/>
                  </a:lnTo>
                  <a:lnTo>
                    <a:pt x="1636760" y="2115089"/>
                  </a:lnTo>
                  <a:lnTo>
                    <a:pt x="1637530" y="2119758"/>
                  </a:lnTo>
                  <a:lnTo>
                    <a:pt x="1640917" y="2121992"/>
                  </a:lnTo>
                  <a:lnTo>
                    <a:pt x="1645164" y="2124987"/>
                  </a:lnTo>
                  <a:lnTo>
                    <a:pt x="1646499" y="2125556"/>
                  </a:lnTo>
                  <a:lnTo>
                    <a:pt x="1646357" y="2125889"/>
                  </a:lnTo>
                  <a:lnTo>
                    <a:pt x="1649695" y="2127313"/>
                  </a:lnTo>
                  <a:lnTo>
                    <a:pt x="1653363" y="2126117"/>
                  </a:lnTo>
                  <a:lnTo>
                    <a:pt x="1655312" y="2123396"/>
                  </a:lnTo>
                  <a:lnTo>
                    <a:pt x="1657880" y="2120152"/>
                  </a:lnTo>
                  <a:lnTo>
                    <a:pt x="1657109" y="2115483"/>
                  </a:lnTo>
                  <a:lnTo>
                    <a:pt x="1653722" y="2113249"/>
                  </a:lnTo>
                  <a:lnTo>
                    <a:pt x="1649476" y="2110254"/>
                  </a:lnTo>
                  <a:lnTo>
                    <a:pt x="1646231" y="2107686"/>
                  </a:lnTo>
                  <a:close/>
                </a:path>
                <a:path w="18018125" h="10245090">
                  <a:moveTo>
                    <a:pt x="11053704" y="6116263"/>
                  </a:moveTo>
                  <a:lnTo>
                    <a:pt x="11049748" y="6115364"/>
                  </a:lnTo>
                  <a:lnTo>
                    <a:pt x="11044647" y="6114372"/>
                  </a:lnTo>
                  <a:lnTo>
                    <a:pt x="11040691" y="6113473"/>
                  </a:lnTo>
                  <a:lnTo>
                    <a:pt x="11037121" y="6116292"/>
                  </a:lnTo>
                  <a:lnTo>
                    <a:pt x="11036304" y="6119888"/>
                  </a:lnTo>
                  <a:lnTo>
                    <a:pt x="11036222" y="6120248"/>
                  </a:lnTo>
                  <a:lnTo>
                    <a:pt x="11035800" y="6124014"/>
                  </a:lnTo>
                  <a:lnTo>
                    <a:pt x="11037616" y="6127156"/>
                  </a:lnTo>
                  <a:lnTo>
                    <a:pt x="11040621" y="6128438"/>
                  </a:lnTo>
                  <a:lnTo>
                    <a:pt x="11040763" y="6128104"/>
                  </a:lnTo>
                  <a:lnTo>
                    <a:pt x="11042099" y="6128673"/>
                  </a:lnTo>
                  <a:lnTo>
                    <a:pt x="11047198" y="6129665"/>
                  </a:lnTo>
                  <a:lnTo>
                    <a:pt x="11051152" y="6130563"/>
                  </a:lnTo>
                  <a:lnTo>
                    <a:pt x="11054725" y="6127746"/>
                  </a:lnTo>
                  <a:lnTo>
                    <a:pt x="11056441" y="6120192"/>
                  </a:lnTo>
                  <a:lnTo>
                    <a:pt x="11056523" y="6119833"/>
                  </a:lnTo>
                  <a:lnTo>
                    <a:pt x="11053704" y="6116263"/>
                  </a:lnTo>
                  <a:close/>
                </a:path>
                <a:path w="18018125" h="10245090">
                  <a:moveTo>
                    <a:pt x="13212844" y="7033729"/>
                  </a:moveTo>
                  <a:lnTo>
                    <a:pt x="13208316" y="7034166"/>
                  </a:lnTo>
                  <a:lnTo>
                    <a:pt x="13203181" y="7040656"/>
                  </a:lnTo>
                  <a:lnTo>
                    <a:pt x="13203618" y="7045182"/>
                  </a:lnTo>
                  <a:lnTo>
                    <a:pt x="13206863" y="7047750"/>
                  </a:lnTo>
                  <a:lnTo>
                    <a:pt x="13210968" y="7051079"/>
                  </a:lnTo>
                  <a:lnTo>
                    <a:pt x="13212970" y="7051933"/>
                  </a:lnTo>
                  <a:lnTo>
                    <a:pt x="13212827" y="7052267"/>
                  </a:lnTo>
                  <a:lnTo>
                    <a:pt x="13215499" y="7053407"/>
                  </a:lnTo>
                  <a:lnTo>
                    <a:pt x="13219023" y="7052543"/>
                  </a:lnTo>
                  <a:lnTo>
                    <a:pt x="13221306" y="7049966"/>
                  </a:lnTo>
                  <a:lnTo>
                    <a:pt x="13223874" y="7046721"/>
                  </a:lnTo>
                  <a:lnTo>
                    <a:pt x="13223437" y="7042194"/>
                  </a:lnTo>
                  <a:lnTo>
                    <a:pt x="13220193" y="7039627"/>
                  </a:lnTo>
                  <a:lnTo>
                    <a:pt x="13216088" y="7036297"/>
                  </a:lnTo>
                  <a:lnTo>
                    <a:pt x="13212844" y="7033729"/>
                  </a:lnTo>
                  <a:close/>
                </a:path>
                <a:path w="18018125" h="10245090">
                  <a:moveTo>
                    <a:pt x="1574612" y="2055434"/>
                  </a:moveTo>
                  <a:lnTo>
                    <a:pt x="1570419" y="2056013"/>
                  </a:lnTo>
                  <a:lnTo>
                    <a:pt x="1567852" y="2059258"/>
                  </a:lnTo>
                  <a:lnTo>
                    <a:pt x="1565617" y="2062646"/>
                  </a:lnTo>
                  <a:lnTo>
                    <a:pt x="1566196" y="2066838"/>
                  </a:lnTo>
                  <a:lnTo>
                    <a:pt x="1569441" y="2069406"/>
                  </a:lnTo>
                  <a:lnTo>
                    <a:pt x="1573687" y="2072401"/>
                  </a:lnTo>
                  <a:lnTo>
                    <a:pt x="1578361" y="2074395"/>
                  </a:lnTo>
                  <a:lnTo>
                    <a:pt x="1581886" y="2073531"/>
                  </a:lnTo>
                  <a:lnTo>
                    <a:pt x="1583836" y="2070811"/>
                  </a:lnTo>
                  <a:lnTo>
                    <a:pt x="1586070" y="2067424"/>
                  </a:lnTo>
                  <a:lnTo>
                    <a:pt x="1585491" y="2063232"/>
                  </a:lnTo>
                  <a:lnTo>
                    <a:pt x="1582246" y="2060664"/>
                  </a:lnTo>
                  <a:lnTo>
                    <a:pt x="1577999" y="2057668"/>
                  </a:lnTo>
                  <a:lnTo>
                    <a:pt x="1574612" y="2055434"/>
                  </a:lnTo>
                  <a:close/>
                </a:path>
                <a:path w="18018125" h="10245090">
                  <a:moveTo>
                    <a:pt x="11140846" y="6132128"/>
                  </a:moveTo>
                  <a:lnTo>
                    <a:pt x="11136888" y="6131229"/>
                  </a:lnTo>
                  <a:lnTo>
                    <a:pt x="11131787" y="6130237"/>
                  </a:lnTo>
                  <a:lnTo>
                    <a:pt x="11127831" y="6129338"/>
                  </a:lnTo>
                  <a:lnTo>
                    <a:pt x="11124261" y="6132156"/>
                  </a:lnTo>
                  <a:lnTo>
                    <a:pt x="11123444" y="6135753"/>
                  </a:lnTo>
                  <a:lnTo>
                    <a:pt x="11123363" y="6136112"/>
                  </a:lnTo>
                  <a:lnTo>
                    <a:pt x="11122939" y="6139878"/>
                  </a:lnTo>
                  <a:lnTo>
                    <a:pt x="11124756" y="6143020"/>
                  </a:lnTo>
                  <a:lnTo>
                    <a:pt x="11127761" y="6144302"/>
                  </a:lnTo>
                  <a:lnTo>
                    <a:pt x="11127903" y="6143968"/>
                  </a:lnTo>
                  <a:lnTo>
                    <a:pt x="11129239" y="6144538"/>
                  </a:lnTo>
                  <a:lnTo>
                    <a:pt x="11134339" y="6145530"/>
                  </a:lnTo>
                  <a:lnTo>
                    <a:pt x="11138296" y="6146429"/>
                  </a:lnTo>
                  <a:lnTo>
                    <a:pt x="11141865" y="6143610"/>
                  </a:lnTo>
                  <a:lnTo>
                    <a:pt x="11143581" y="6136057"/>
                  </a:lnTo>
                  <a:lnTo>
                    <a:pt x="11143663" y="6135697"/>
                  </a:lnTo>
                  <a:lnTo>
                    <a:pt x="11140846" y="6132128"/>
                  </a:lnTo>
                  <a:close/>
                </a:path>
                <a:path w="18018125" h="10245090">
                  <a:moveTo>
                    <a:pt x="13144127" y="6978375"/>
                  </a:moveTo>
                  <a:lnTo>
                    <a:pt x="13139601" y="6978813"/>
                  </a:lnTo>
                  <a:lnTo>
                    <a:pt x="13134464" y="6985302"/>
                  </a:lnTo>
                  <a:lnTo>
                    <a:pt x="13134901" y="6989829"/>
                  </a:lnTo>
                  <a:lnTo>
                    <a:pt x="13138147" y="6992397"/>
                  </a:lnTo>
                  <a:lnTo>
                    <a:pt x="13142249" y="6995724"/>
                  </a:lnTo>
                  <a:lnTo>
                    <a:pt x="13143921" y="6996437"/>
                  </a:lnTo>
                  <a:lnTo>
                    <a:pt x="13144110" y="6996912"/>
                  </a:lnTo>
                  <a:lnTo>
                    <a:pt x="13146781" y="6998052"/>
                  </a:lnTo>
                  <a:lnTo>
                    <a:pt x="13150639" y="6997331"/>
                  </a:lnTo>
                  <a:lnTo>
                    <a:pt x="13152588" y="6994611"/>
                  </a:lnTo>
                  <a:lnTo>
                    <a:pt x="13155156" y="6991366"/>
                  </a:lnTo>
                  <a:lnTo>
                    <a:pt x="13154722" y="6986841"/>
                  </a:lnTo>
                  <a:lnTo>
                    <a:pt x="13151476" y="6984273"/>
                  </a:lnTo>
                  <a:lnTo>
                    <a:pt x="13147372" y="6980944"/>
                  </a:lnTo>
                  <a:lnTo>
                    <a:pt x="13144127" y="6978375"/>
                  </a:lnTo>
                  <a:close/>
                </a:path>
                <a:path w="18018125" h="10245090">
                  <a:moveTo>
                    <a:pt x="1504373" y="2001799"/>
                  </a:moveTo>
                  <a:lnTo>
                    <a:pt x="1499847" y="2002234"/>
                  </a:lnTo>
                  <a:lnTo>
                    <a:pt x="1497278" y="2005480"/>
                  </a:lnTo>
                  <a:lnTo>
                    <a:pt x="1495187" y="2008533"/>
                  </a:lnTo>
                  <a:lnTo>
                    <a:pt x="1495623" y="2013060"/>
                  </a:lnTo>
                  <a:lnTo>
                    <a:pt x="1498868" y="2015628"/>
                  </a:lnTo>
                  <a:lnTo>
                    <a:pt x="1502972" y="2018956"/>
                  </a:lnTo>
                  <a:lnTo>
                    <a:pt x="1507646" y="2020950"/>
                  </a:lnTo>
                  <a:lnTo>
                    <a:pt x="1511171" y="2020086"/>
                  </a:lnTo>
                  <a:lnTo>
                    <a:pt x="1513120" y="2017367"/>
                  </a:lnTo>
                  <a:lnTo>
                    <a:pt x="1515212" y="2014314"/>
                  </a:lnTo>
                  <a:lnTo>
                    <a:pt x="1514775" y="2009787"/>
                  </a:lnTo>
                  <a:lnTo>
                    <a:pt x="1511530" y="2007218"/>
                  </a:lnTo>
                  <a:lnTo>
                    <a:pt x="1507426" y="2003890"/>
                  </a:lnTo>
                  <a:lnTo>
                    <a:pt x="1504373" y="2001799"/>
                  </a:lnTo>
                  <a:close/>
                </a:path>
                <a:path w="18018125" h="10245090">
                  <a:moveTo>
                    <a:pt x="11227509" y="6148184"/>
                  </a:moveTo>
                  <a:lnTo>
                    <a:pt x="11223552" y="6147285"/>
                  </a:lnTo>
                  <a:lnTo>
                    <a:pt x="11218452" y="6146293"/>
                  </a:lnTo>
                  <a:lnTo>
                    <a:pt x="11214495" y="6145394"/>
                  </a:lnTo>
                  <a:lnTo>
                    <a:pt x="11210926" y="6148212"/>
                  </a:lnTo>
                  <a:lnTo>
                    <a:pt x="11210109" y="6151809"/>
                  </a:lnTo>
                  <a:lnTo>
                    <a:pt x="11209271" y="6155792"/>
                  </a:lnTo>
                  <a:lnTo>
                    <a:pt x="11211420" y="6159076"/>
                  </a:lnTo>
                  <a:lnTo>
                    <a:pt x="11214425" y="6160357"/>
                  </a:lnTo>
                  <a:lnTo>
                    <a:pt x="11214567" y="6160024"/>
                  </a:lnTo>
                  <a:lnTo>
                    <a:pt x="11215903" y="6160594"/>
                  </a:lnTo>
                  <a:lnTo>
                    <a:pt x="11221003" y="6161586"/>
                  </a:lnTo>
                  <a:lnTo>
                    <a:pt x="11224960" y="6162485"/>
                  </a:lnTo>
                  <a:lnTo>
                    <a:pt x="11228530" y="6159666"/>
                  </a:lnTo>
                  <a:lnTo>
                    <a:pt x="11230246" y="6152113"/>
                  </a:lnTo>
                  <a:lnTo>
                    <a:pt x="11230328" y="6151753"/>
                  </a:lnTo>
                  <a:lnTo>
                    <a:pt x="11227509" y="6148184"/>
                  </a:lnTo>
                  <a:close/>
                </a:path>
                <a:path w="18018125" h="10245090">
                  <a:moveTo>
                    <a:pt x="13073696" y="6924263"/>
                  </a:moveTo>
                  <a:lnTo>
                    <a:pt x="13069170" y="6924700"/>
                  </a:lnTo>
                  <a:lnTo>
                    <a:pt x="13066602" y="6927945"/>
                  </a:lnTo>
                  <a:lnTo>
                    <a:pt x="13064510" y="6930998"/>
                  </a:lnTo>
                  <a:lnTo>
                    <a:pt x="13064946" y="6935524"/>
                  </a:lnTo>
                  <a:lnTo>
                    <a:pt x="13068191" y="6938092"/>
                  </a:lnTo>
                  <a:lnTo>
                    <a:pt x="13072296" y="6941422"/>
                  </a:lnTo>
                  <a:lnTo>
                    <a:pt x="13076634" y="6943272"/>
                  </a:lnTo>
                  <a:lnTo>
                    <a:pt x="13080160" y="6942408"/>
                  </a:lnTo>
                  <a:lnTo>
                    <a:pt x="13082109" y="6939689"/>
                  </a:lnTo>
                  <a:lnTo>
                    <a:pt x="13084535" y="6936777"/>
                  </a:lnTo>
                  <a:lnTo>
                    <a:pt x="13084099" y="6932252"/>
                  </a:lnTo>
                  <a:lnTo>
                    <a:pt x="13080854" y="6929684"/>
                  </a:lnTo>
                  <a:lnTo>
                    <a:pt x="13076749" y="6926355"/>
                  </a:lnTo>
                  <a:lnTo>
                    <a:pt x="13073696" y="6924263"/>
                  </a:lnTo>
                  <a:close/>
                </a:path>
                <a:path w="18018125" h="10245090">
                  <a:moveTo>
                    <a:pt x="11314507" y="6164382"/>
                  </a:moveTo>
                  <a:lnTo>
                    <a:pt x="11310551" y="6163483"/>
                  </a:lnTo>
                  <a:lnTo>
                    <a:pt x="11305450" y="6162492"/>
                  </a:lnTo>
                  <a:lnTo>
                    <a:pt x="11301826" y="6161735"/>
                  </a:lnTo>
                  <a:lnTo>
                    <a:pt x="11297923" y="6164410"/>
                  </a:lnTo>
                  <a:lnTo>
                    <a:pt x="11297024" y="6168366"/>
                  </a:lnTo>
                  <a:lnTo>
                    <a:pt x="11296269" y="6171990"/>
                  </a:lnTo>
                  <a:lnTo>
                    <a:pt x="11298419" y="6175274"/>
                  </a:lnTo>
                  <a:lnTo>
                    <a:pt x="11301423" y="6176555"/>
                  </a:lnTo>
                  <a:lnTo>
                    <a:pt x="11301565" y="6176222"/>
                  </a:lnTo>
                  <a:lnTo>
                    <a:pt x="11302901" y="6176792"/>
                  </a:lnTo>
                  <a:lnTo>
                    <a:pt x="11308001" y="6177784"/>
                  </a:lnTo>
                  <a:lnTo>
                    <a:pt x="11311624" y="6178540"/>
                  </a:lnTo>
                  <a:lnTo>
                    <a:pt x="11315670" y="6175531"/>
                  </a:lnTo>
                  <a:lnTo>
                    <a:pt x="11317182" y="6168285"/>
                  </a:lnTo>
                  <a:lnTo>
                    <a:pt x="11314507" y="6164382"/>
                  </a:lnTo>
                  <a:close/>
                </a:path>
                <a:path w="18018125" h="10245090">
                  <a:moveTo>
                    <a:pt x="1434752" y="1947637"/>
                  </a:moveTo>
                  <a:lnTo>
                    <a:pt x="1430226" y="1948074"/>
                  </a:lnTo>
                  <a:lnTo>
                    <a:pt x="1425090" y="1954564"/>
                  </a:lnTo>
                  <a:lnTo>
                    <a:pt x="1425526" y="1959090"/>
                  </a:lnTo>
                  <a:lnTo>
                    <a:pt x="1428771" y="1961658"/>
                  </a:lnTo>
                  <a:lnTo>
                    <a:pt x="1432875" y="1964987"/>
                  </a:lnTo>
                  <a:lnTo>
                    <a:pt x="1434545" y="1965699"/>
                  </a:lnTo>
                  <a:lnTo>
                    <a:pt x="1434736" y="1966175"/>
                  </a:lnTo>
                  <a:lnTo>
                    <a:pt x="1437406" y="1967315"/>
                  </a:lnTo>
                  <a:lnTo>
                    <a:pt x="1441265" y="1966593"/>
                  </a:lnTo>
                  <a:lnTo>
                    <a:pt x="1443215" y="1963873"/>
                  </a:lnTo>
                  <a:lnTo>
                    <a:pt x="1445783" y="1960628"/>
                  </a:lnTo>
                  <a:lnTo>
                    <a:pt x="1445346" y="1956102"/>
                  </a:lnTo>
                  <a:lnTo>
                    <a:pt x="1442101" y="1953534"/>
                  </a:lnTo>
                  <a:lnTo>
                    <a:pt x="1437997" y="1950205"/>
                  </a:lnTo>
                  <a:lnTo>
                    <a:pt x="1434752" y="1947637"/>
                  </a:lnTo>
                  <a:close/>
                </a:path>
                <a:path w="18018125" h="10245090">
                  <a:moveTo>
                    <a:pt x="13002362" y="6871344"/>
                  </a:moveTo>
                  <a:lnTo>
                    <a:pt x="12998169" y="6871923"/>
                  </a:lnTo>
                  <a:lnTo>
                    <a:pt x="12995601" y="6875168"/>
                  </a:lnTo>
                  <a:lnTo>
                    <a:pt x="12993367" y="6878555"/>
                  </a:lnTo>
                  <a:lnTo>
                    <a:pt x="12993946" y="6882748"/>
                  </a:lnTo>
                  <a:lnTo>
                    <a:pt x="12997192" y="6885317"/>
                  </a:lnTo>
                  <a:lnTo>
                    <a:pt x="13001438" y="6888311"/>
                  </a:lnTo>
                  <a:lnTo>
                    <a:pt x="13006111" y="6890305"/>
                  </a:lnTo>
                  <a:lnTo>
                    <a:pt x="13009636" y="6889441"/>
                  </a:lnTo>
                  <a:lnTo>
                    <a:pt x="13011585" y="6886721"/>
                  </a:lnTo>
                  <a:lnTo>
                    <a:pt x="13013819" y="6883334"/>
                  </a:lnTo>
                  <a:lnTo>
                    <a:pt x="13013240" y="6879141"/>
                  </a:lnTo>
                  <a:lnTo>
                    <a:pt x="13009995" y="6876574"/>
                  </a:lnTo>
                  <a:lnTo>
                    <a:pt x="13005749" y="6873578"/>
                  </a:lnTo>
                  <a:lnTo>
                    <a:pt x="13002362" y="6871344"/>
                  </a:lnTo>
                  <a:close/>
                </a:path>
                <a:path w="18018125" h="10245090">
                  <a:moveTo>
                    <a:pt x="11401746" y="6181866"/>
                  </a:moveTo>
                  <a:lnTo>
                    <a:pt x="11397788" y="6180967"/>
                  </a:lnTo>
                  <a:lnTo>
                    <a:pt x="11392689" y="6179976"/>
                  </a:lnTo>
                  <a:lnTo>
                    <a:pt x="11388589" y="6179411"/>
                  </a:lnTo>
                  <a:lnTo>
                    <a:pt x="11384829" y="6181752"/>
                  </a:lnTo>
                  <a:lnTo>
                    <a:pt x="11383929" y="6185708"/>
                  </a:lnTo>
                  <a:lnTo>
                    <a:pt x="11383315" y="6188998"/>
                  </a:lnTo>
                  <a:lnTo>
                    <a:pt x="11385323" y="6192616"/>
                  </a:lnTo>
                  <a:lnTo>
                    <a:pt x="11389663" y="6194467"/>
                  </a:lnTo>
                  <a:lnTo>
                    <a:pt x="11394763" y="6195460"/>
                  </a:lnTo>
                  <a:lnTo>
                    <a:pt x="11398863" y="6196025"/>
                  </a:lnTo>
                  <a:lnTo>
                    <a:pt x="11402624" y="6193683"/>
                  </a:lnTo>
                  <a:lnTo>
                    <a:pt x="11403523" y="6189727"/>
                  </a:lnTo>
                  <a:lnTo>
                    <a:pt x="11404037" y="6186000"/>
                  </a:lnTo>
                  <a:lnTo>
                    <a:pt x="11404088" y="6185627"/>
                  </a:lnTo>
                  <a:lnTo>
                    <a:pt x="11401746" y="6181866"/>
                  </a:lnTo>
                  <a:close/>
                </a:path>
                <a:path w="18018125" h="10245090">
                  <a:moveTo>
                    <a:pt x="1365225" y="1892332"/>
                  </a:moveTo>
                  <a:lnTo>
                    <a:pt x="1360698" y="1892769"/>
                  </a:lnTo>
                  <a:lnTo>
                    <a:pt x="1355563" y="1899259"/>
                  </a:lnTo>
                  <a:lnTo>
                    <a:pt x="1355999" y="1903785"/>
                  </a:lnTo>
                  <a:lnTo>
                    <a:pt x="1359244" y="1906353"/>
                  </a:lnTo>
                  <a:lnTo>
                    <a:pt x="1363348" y="1909682"/>
                  </a:lnTo>
                  <a:lnTo>
                    <a:pt x="1365018" y="1910394"/>
                  </a:lnTo>
                  <a:lnTo>
                    <a:pt x="1365209" y="1910870"/>
                  </a:lnTo>
                  <a:lnTo>
                    <a:pt x="1367880" y="1912009"/>
                  </a:lnTo>
                  <a:lnTo>
                    <a:pt x="1371738" y="1911288"/>
                  </a:lnTo>
                  <a:lnTo>
                    <a:pt x="1373688" y="1908568"/>
                  </a:lnTo>
                  <a:lnTo>
                    <a:pt x="1376255" y="1905323"/>
                  </a:lnTo>
                  <a:lnTo>
                    <a:pt x="1375819" y="1900797"/>
                  </a:lnTo>
                  <a:lnTo>
                    <a:pt x="1372574" y="1898229"/>
                  </a:lnTo>
                  <a:lnTo>
                    <a:pt x="1368470" y="1894900"/>
                  </a:lnTo>
                  <a:lnTo>
                    <a:pt x="1365225" y="1892332"/>
                  </a:lnTo>
                  <a:close/>
                </a:path>
                <a:path w="18018125" h="10245090">
                  <a:moveTo>
                    <a:pt x="12931078" y="6819235"/>
                  </a:moveTo>
                  <a:lnTo>
                    <a:pt x="12926408" y="6820006"/>
                  </a:lnTo>
                  <a:lnTo>
                    <a:pt x="12924174" y="6823392"/>
                  </a:lnTo>
                  <a:lnTo>
                    <a:pt x="12921606" y="6826637"/>
                  </a:lnTo>
                  <a:lnTo>
                    <a:pt x="12922377" y="6831307"/>
                  </a:lnTo>
                  <a:lnTo>
                    <a:pt x="12925764" y="6833540"/>
                  </a:lnTo>
                  <a:lnTo>
                    <a:pt x="12930011" y="6836535"/>
                  </a:lnTo>
                  <a:lnTo>
                    <a:pt x="12931347" y="6837105"/>
                  </a:lnTo>
                  <a:lnTo>
                    <a:pt x="12931204" y="6837439"/>
                  </a:lnTo>
                  <a:lnTo>
                    <a:pt x="12934542" y="6838863"/>
                  </a:lnTo>
                  <a:lnTo>
                    <a:pt x="12938209" y="6837665"/>
                  </a:lnTo>
                  <a:lnTo>
                    <a:pt x="12940158" y="6834946"/>
                  </a:lnTo>
                  <a:lnTo>
                    <a:pt x="12942726" y="6831701"/>
                  </a:lnTo>
                  <a:lnTo>
                    <a:pt x="12941955" y="6827032"/>
                  </a:lnTo>
                  <a:lnTo>
                    <a:pt x="12938569" y="6824798"/>
                  </a:lnTo>
                  <a:lnTo>
                    <a:pt x="12934322" y="6821803"/>
                  </a:lnTo>
                  <a:lnTo>
                    <a:pt x="12931078" y="6819235"/>
                  </a:lnTo>
                  <a:close/>
                </a:path>
                <a:path w="18018125" h="10245090">
                  <a:moveTo>
                    <a:pt x="11488508" y="6199543"/>
                  </a:moveTo>
                  <a:lnTo>
                    <a:pt x="11484551" y="6198644"/>
                  </a:lnTo>
                  <a:lnTo>
                    <a:pt x="11479450" y="6197651"/>
                  </a:lnTo>
                  <a:lnTo>
                    <a:pt x="11475351" y="6197086"/>
                  </a:lnTo>
                  <a:lnTo>
                    <a:pt x="11471589" y="6199428"/>
                  </a:lnTo>
                  <a:lnTo>
                    <a:pt x="11470691" y="6203385"/>
                  </a:lnTo>
                  <a:lnTo>
                    <a:pt x="11470077" y="6206674"/>
                  </a:lnTo>
                  <a:lnTo>
                    <a:pt x="11472085" y="6210293"/>
                  </a:lnTo>
                  <a:lnTo>
                    <a:pt x="11476425" y="6212144"/>
                  </a:lnTo>
                  <a:lnTo>
                    <a:pt x="11481526" y="6213135"/>
                  </a:lnTo>
                  <a:lnTo>
                    <a:pt x="11485625" y="6213700"/>
                  </a:lnTo>
                  <a:lnTo>
                    <a:pt x="11489386" y="6211359"/>
                  </a:lnTo>
                  <a:lnTo>
                    <a:pt x="11490284" y="6207403"/>
                  </a:lnTo>
                  <a:lnTo>
                    <a:pt x="11490798" y="6203675"/>
                  </a:lnTo>
                  <a:lnTo>
                    <a:pt x="11490849" y="6203303"/>
                  </a:lnTo>
                  <a:lnTo>
                    <a:pt x="11488508" y="6199543"/>
                  </a:lnTo>
                  <a:close/>
                </a:path>
                <a:path w="18018125" h="10245090">
                  <a:moveTo>
                    <a:pt x="1296316" y="1836502"/>
                  </a:moveTo>
                  <a:lnTo>
                    <a:pt x="1291790" y="1836938"/>
                  </a:lnTo>
                  <a:lnTo>
                    <a:pt x="1286654" y="1843428"/>
                  </a:lnTo>
                  <a:lnTo>
                    <a:pt x="1287091" y="1847955"/>
                  </a:lnTo>
                  <a:lnTo>
                    <a:pt x="1290335" y="1850522"/>
                  </a:lnTo>
                  <a:lnTo>
                    <a:pt x="1294439" y="1853852"/>
                  </a:lnTo>
                  <a:lnTo>
                    <a:pt x="1299113" y="1855845"/>
                  </a:lnTo>
                  <a:lnTo>
                    <a:pt x="1302496" y="1855315"/>
                  </a:lnTo>
                  <a:lnTo>
                    <a:pt x="1304779" y="1852738"/>
                  </a:lnTo>
                  <a:lnTo>
                    <a:pt x="1307347" y="1849493"/>
                  </a:lnTo>
                  <a:lnTo>
                    <a:pt x="1306910" y="1844966"/>
                  </a:lnTo>
                  <a:lnTo>
                    <a:pt x="1303665" y="1842399"/>
                  </a:lnTo>
                  <a:lnTo>
                    <a:pt x="1299561" y="1839070"/>
                  </a:lnTo>
                  <a:lnTo>
                    <a:pt x="1296316" y="1836502"/>
                  </a:lnTo>
                  <a:close/>
                </a:path>
                <a:path w="18018125" h="10245090">
                  <a:moveTo>
                    <a:pt x="12858078" y="6768367"/>
                  </a:moveTo>
                  <a:lnTo>
                    <a:pt x="12853409" y="6769138"/>
                  </a:lnTo>
                  <a:lnTo>
                    <a:pt x="12848941" y="6775913"/>
                  </a:lnTo>
                  <a:lnTo>
                    <a:pt x="12849712" y="6780581"/>
                  </a:lnTo>
                  <a:lnTo>
                    <a:pt x="12853099" y="6782815"/>
                  </a:lnTo>
                  <a:lnTo>
                    <a:pt x="12857345" y="6785810"/>
                  </a:lnTo>
                  <a:lnTo>
                    <a:pt x="12862019" y="6787803"/>
                  </a:lnTo>
                  <a:lnTo>
                    <a:pt x="12865544" y="6786941"/>
                  </a:lnTo>
                  <a:lnTo>
                    <a:pt x="12867636" y="6783887"/>
                  </a:lnTo>
                  <a:lnTo>
                    <a:pt x="12869870" y="6780500"/>
                  </a:lnTo>
                  <a:lnTo>
                    <a:pt x="12869099" y="6775831"/>
                  </a:lnTo>
                  <a:lnTo>
                    <a:pt x="12865712" y="6773597"/>
                  </a:lnTo>
                  <a:lnTo>
                    <a:pt x="12861465" y="6770601"/>
                  </a:lnTo>
                  <a:lnTo>
                    <a:pt x="12858078" y="6768367"/>
                  </a:lnTo>
                  <a:close/>
                </a:path>
                <a:path w="18018125" h="10245090">
                  <a:moveTo>
                    <a:pt x="11574558" y="6218887"/>
                  </a:moveTo>
                  <a:lnTo>
                    <a:pt x="11570602" y="6217988"/>
                  </a:lnTo>
                  <a:lnTo>
                    <a:pt x="11565501" y="6216997"/>
                  </a:lnTo>
                  <a:lnTo>
                    <a:pt x="11561543" y="6216098"/>
                  </a:lnTo>
                  <a:lnTo>
                    <a:pt x="11557783" y="6218440"/>
                  </a:lnTo>
                  <a:lnTo>
                    <a:pt x="11556884" y="6222397"/>
                  </a:lnTo>
                  <a:lnTo>
                    <a:pt x="11556271" y="6225686"/>
                  </a:lnTo>
                  <a:lnTo>
                    <a:pt x="11557944" y="6229162"/>
                  </a:lnTo>
                  <a:lnTo>
                    <a:pt x="11562285" y="6231013"/>
                  </a:lnTo>
                  <a:lnTo>
                    <a:pt x="11567384" y="6232005"/>
                  </a:lnTo>
                  <a:lnTo>
                    <a:pt x="11571342" y="6232903"/>
                  </a:lnTo>
                  <a:lnTo>
                    <a:pt x="11575102" y="6230562"/>
                  </a:lnTo>
                  <a:lnTo>
                    <a:pt x="11576900" y="6222648"/>
                  </a:lnTo>
                  <a:lnTo>
                    <a:pt x="11574558" y="6218887"/>
                  </a:lnTo>
                  <a:close/>
                </a:path>
                <a:path w="18018125" h="10245090">
                  <a:moveTo>
                    <a:pt x="12784083" y="6719838"/>
                  </a:moveTo>
                  <a:lnTo>
                    <a:pt x="12779747" y="6720749"/>
                  </a:lnTo>
                  <a:lnTo>
                    <a:pt x="12775280" y="6727525"/>
                  </a:lnTo>
                  <a:lnTo>
                    <a:pt x="12776192" y="6731860"/>
                  </a:lnTo>
                  <a:lnTo>
                    <a:pt x="12779580" y="6734094"/>
                  </a:lnTo>
                  <a:lnTo>
                    <a:pt x="12783969" y="6736755"/>
                  </a:lnTo>
                  <a:lnTo>
                    <a:pt x="12785304" y="6737324"/>
                  </a:lnTo>
                  <a:lnTo>
                    <a:pt x="12784828" y="6737516"/>
                  </a:lnTo>
                  <a:lnTo>
                    <a:pt x="12788167" y="6738940"/>
                  </a:lnTo>
                  <a:lnTo>
                    <a:pt x="12791833" y="6737743"/>
                  </a:lnTo>
                  <a:lnTo>
                    <a:pt x="12793925" y="6734689"/>
                  </a:lnTo>
                  <a:lnTo>
                    <a:pt x="12796159" y="6731302"/>
                  </a:lnTo>
                  <a:lnTo>
                    <a:pt x="12795248" y="6726967"/>
                  </a:lnTo>
                  <a:lnTo>
                    <a:pt x="12791860" y="6724732"/>
                  </a:lnTo>
                  <a:lnTo>
                    <a:pt x="12787471" y="6722072"/>
                  </a:lnTo>
                  <a:lnTo>
                    <a:pt x="12784083" y="6719838"/>
                  </a:lnTo>
                  <a:close/>
                </a:path>
                <a:path w="18018125" h="10245090">
                  <a:moveTo>
                    <a:pt x="11660991" y="6239185"/>
                  </a:moveTo>
                  <a:lnTo>
                    <a:pt x="11657034" y="6238287"/>
                  </a:lnTo>
                  <a:lnTo>
                    <a:pt x="11652076" y="6236961"/>
                  </a:lnTo>
                  <a:lnTo>
                    <a:pt x="11648120" y="6236062"/>
                  </a:lnTo>
                  <a:lnTo>
                    <a:pt x="11644025" y="6238261"/>
                  </a:lnTo>
                  <a:lnTo>
                    <a:pt x="11643125" y="6242217"/>
                  </a:lnTo>
                  <a:lnTo>
                    <a:pt x="11642369" y="6245840"/>
                  </a:lnTo>
                  <a:lnTo>
                    <a:pt x="11644043" y="6249316"/>
                  </a:lnTo>
                  <a:lnTo>
                    <a:pt x="11647382" y="6250741"/>
                  </a:lnTo>
                  <a:lnTo>
                    <a:pt x="11647525" y="6250407"/>
                  </a:lnTo>
                  <a:lnTo>
                    <a:pt x="11648525" y="6250833"/>
                  </a:lnTo>
                  <a:lnTo>
                    <a:pt x="11653483" y="6252159"/>
                  </a:lnTo>
                  <a:lnTo>
                    <a:pt x="11657441" y="6253059"/>
                  </a:lnTo>
                  <a:lnTo>
                    <a:pt x="11661535" y="6250859"/>
                  </a:lnTo>
                  <a:lnTo>
                    <a:pt x="11662434" y="6246903"/>
                  </a:lnTo>
                  <a:lnTo>
                    <a:pt x="11663191" y="6243280"/>
                  </a:lnTo>
                  <a:lnTo>
                    <a:pt x="11660991" y="6239185"/>
                  </a:lnTo>
                  <a:close/>
                </a:path>
                <a:path w="18018125" h="10245090">
                  <a:moveTo>
                    <a:pt x="1229171" y="1780240"/>
                  </a:moveTo>
                  <a:lnTo>
                    <a:pt x="1224452" y="1780200"/>
                  </a:lnTo>
                  <a:lnTo>
                    <a:pt x="1221885" y="1783445"/>
                  </a:lnTo>
                  <a:lnTo>
                    <a:pt x="1219459" y="1786356"/>
                  </a:lnTo>
                  <a:lnTo>
                    <a:pt x="1219420" y="1791074"/>
                  </a:lnTo>
                  <a:lnTo>
                    <a:pt x="1222664" y="1793642"/>
                  </a:lnTo>
                  <a:lnTo>
                    <a:pt x="1226769" y="1796971"/>
                  </a:lnTo>
                  <a:lnTo>
                    <a:pt x="1228771" y="1797825"/>
                  </a:lnTo>
                  <a:lnTo>
                    <a:pt x="1228629" y="1798159"/>
                  </a:lnTo>
                  <a:lnTo>
                    <a:pt x="1231300" y="1799298"/>
                  </a:lnTo>
                  <a:lnTo>
                    <a:pt x="1234682" y="1798769"/>
                  </a:lnTo>
                  <a:lnTo>
                    <a:pt x="1236965" y="1796191"/>
                  </a:lnTo>
                  <a:lnTo>
                    <a:pt x="1239391" y="1793280"/>
                  </a:lnTo>
                  <a:lnTo>
                    <a:pt x="1239430" y="1788562"/>
                  </a:lnTo>
                  <a:lnTo>
                    <a:pt x="1236185" y="1785994"/>
                  </a:lnTo>
                  <a:lnTo>
                    <a:pt x="1232081" y="1782665"/>
                  </a:lnTo>
                  <a:lnTo>
                    <a:pt x="1229171" y="1780240"/>
                  </a:lnTo>
                  <a:close/>
                </a:path>
                <a:path w="18018125" h="10245090">
                  <a:moveTo>
                    <a:pt x="12709326" y="6672166"/>
                  </a:moveTo>
                  <a:lnTo>
                    <a:pt x="12704992" y="6673079"/>
                  </a:lnTo>
                  <a:lnTo>
                    <a:pt x="12702758" y="6676466"/>
                  </a:lnTo>
                  <a:lnTo>
                    <a:pt x="12701376" y="6679033"/>
                  </a:lnTo>
                  <a:lnTo>
                    <a:pt x="12700858" y="6679995"/>
                  </a:lnTo>
                  <a:lnTo>
                    <a:pt x="12701771" y="6684331"/>
                  </a:lnTo>
                  <a:lnTo>
                    <a:pt x="12705158" y="6686565"/>
                  </a:lnTo>
                  <a:lnTo>
                    <a:pt x="12709547" y="6689226"/>
                  </a:lnTo>
                  <a:lnTo>
                    <a:pt x="12713887" y="6691078"/>
                  </a:lnTo>
                  <a:lnTo>
                    <a:pt x="12717553" y="6689880"/>
                  </a:lnTo>
                  <a:lnTo>
                    <a:pt x="12719645" y="6686826"/>
                  </a:lnTo>
                  <a:lnTo>
                    <a:pt x="12721027" y="6684259"/>
                  </a:lnTo>
                  <a:lnTo>
                    <a:pt x="12721546" y="6683296"/>
                  </a:lnTo>
                  <a:lnTo>
                    <a:pt x="12720632" y="6678961"/>
                  </a:lnTo>
                  <a:lnTo>
                    <a:pt x="12717246" y="6676727"/>
                  </a:lnTo>
                  <a:lnTo>
                    <a:pt x="12712856" y="6674066"/>
                  </a:lnTo>
                  <a:lnTo>
                    <a:pt x="12709326" y="6672166"/>
                  </a:lnTo>
                  <a:close/>
                </a:path>
                <a:path w="18018125" h="10245090">
                  <a:moveTo>
                    <a:pt x="11746855" y="6260818"/>
                  </a:moveTo>
                  <a:lnTo>
                    <a:pt x="11742898" y="6259919"/>
                  </a:lnTo>
                  <a:lnTo>
                    <a:pt x="11737940" y="6258594"/>
                  </a:lnTo>
                  <a:lnTo>
                    <a:pt x="11733984" y="6257695"/>
                  </a:lnTo>
                  <a:lnTo>
                    <a:pt x="11729888" y="6259894"/>
                  </a:lnTo>
                  <a:lnTo>
                    <a:pt x="11728990" y="6263850"/>
                  </a:lnTo>
                  <a:lnTo>
                    <a:pt x="11728232" y="6267473"/>
                  </a:lnTo>
                  <a:lnTo>
                    <a:pt x="11729906" y="6270950"/>
                  </a:lnTo>
                  <a:lnTo>
                    <a:pt x="11734247" y="6272802"/>
                  </a:lnTo>
                  <a:lnTo>
                    <a:pt x="11739204" y="6274127"/>
                  </a:lnTo>
                  <a:lnTo>
                    <a:pt x="11743162" y="6275026"/>
                  </a:lnTo>
                  <a:lnTo>
                    <a:pt x="11747257" y="6272827"/>
                  </a:lnTo>
                  <a:lnTo>
                    <a:pt x="11749054" y="6264913"/>
                  </a:lnTo>
                  <a:lnTo>
                    <a:pt x="11746855" y="6260818"/>
                  </a:lnTo>
                  <a:close/>
                </a:path>
                <a:path w="18018125" h="10245090">
                  <a:moveTo>
                    <a:pt x="12633717" y="6626498"/>
                  </a:moveTo>
                  <a:lnTo>
                    <a:pt x="12628905" y="6627602"/>
                  </a:lnTo>
                  <a:lnTo>
                    <a:pt x="12627523" y="6630169"/>
                  </a:lnTo>
                  <a:lnTo>
                    <a:pt x="12627004" y="6631132"/>
                  </a:lnTo>
                  <a:lnTo>
                    <a:pt x="12624913" y="6634184"/>
                  </a:lnTo>
                  <a:lnTo>
                    <a:pt x="12626016" y="6638996"/>
                  </a:lnTo>
                  <a:lnTo>
                    <a:pt x="12629547" y="6640896"/>
                  </a:lnTo>
                  <a:lnTo>
                    <a:pt x="12633935" y="6643558"/>
                  </a:lnTo>
                  <a:lnTo>
                    <a:pt x="12634937" y="6643985"/>
                  </a:lnTo>
                  <a:lnTo>
                    <a:pt x="12634461" y="6644176"/>
                  </a:lnTo>
                  <a:lnTo>
                    <a:pt x="12637799" y="6645600"/>
                  </a:lnTo>
                  <a:lnTo>
                    <a:pt x="12641800" y="6644545"/>
                  </a:lnTo>
                  <a:lnTo>
                    <a:pt x="12643207" y="6641988"/>
                  </a:lnTo>
                  <a:lnTo>
                    <a:pt x="12643558" y="6641349"/>
                  </a:lnTo>
                  <a:lnTo>
                    <a:pt x="12645792" y="6637962"/>
                  </a:lnTo>
                  <a:lnTo>
                    <a:pt x="12644688" y="6633151"/>
                  </a:lnTo>
                  <a:lnTo>
                    <a:pt x="12641158" y="6631251"/>
                  </a:lnTo>
                  <a:lnTo>
                    <a:pt x="12636770" y="6628589"/>
                  </a:lnTo>
                  <a:lnTo>
                    <a:pt x="12633717" y="6626498"/>
                  </a:lnTo>
                  <a:close/>
                </a:path>
                <a:path w="18018125" h="10245090">
                  <a:moveTo>
                    <a:pt x="11832340" y="6284262"/>
                  </a:moveTo>
                  <a:lnTo>
                    <a:pt x="11828526" y="6283030"/>
                  </a:lnTo>
                  <a:lnTo>
                    <a:pt x="11823566" y="6281704"/>
                  </a:lnTo>
                  <a:lnTo>
                    <a:pt x="11819752" y="6280471"/>
                  </a:lnTo>
                  <a:lnTo>
                    <a:pt x="11815992" y="6282813"/>
                  </a:lnTo>
                  <a:lnTo>
                    <a:pt x="11813527" y="6290442"/>
                  </a:lnTo>
                  <a:lnTo>
                    <a:pt x="11815535" y="6294060"/>
                  </a:lnTo>
                  <a:lnTo>
                    <a:pt x="11818872" y="6295483"/>
                  </a:lnTo>
                  <a:lnTo>
                    <a:pt x="11818682" y="6295008"/>
                  </a:lnTo>
                  <a:lnTo>
                    <a:pt x="11819684" y="6295435"/>
                  </a:lnTo>
                  <a:lnTo>
                    <a:pt x="11824641" y="6296761"/>
                  </a:lnTo>
                  <a:lnTo>
                    <a:pt x="11828456" y="6297993"/>
                  </a:lnTo>
                  <a:lnTo>
                    <a:pt x="11832217" y="6295652"/>
                  </a:lnTo>
                  <a:lnTo>
                    <a:pt x="11834682" y="6288023"/>
                  </a:lnTo>
                  <a:lnTo>
                    <a:pt x="11832340" y="6284262"/>
                  </a:lnTo>
                  <a:close/>
                </a:path>
                <a:path w="18018125" h="10245090">
                  <a:moveTo>
                    <a:pt x="1162069" y="1722024"/>
                  </a:moveTo>
                  <a:lnTo>
                    <a:pt x="1157351" y="1721984"/>
                  </a:lnTo>
                  <a:lnTo>
                    <a:pt x="1154783" y="1725229"/>
                  </a:lnTo>
                  <a:lnTo>
                    <a:pt x="1152357" y="1728140"/>
                  </a:lnTo>
                  <a:lnTo>
                    <a:pt x="1152318" y="1732858"/>
                  </a:lnTo>
                  <a:lnTo>
                    <a:pt x="1155563" y="1735426"/>
                  </a:lnTo>
                  <a:lnTo>
                    <a:pt x="1159667" y="1738755"/>
                  </a:lnTo>
                  <a:lnTo>
                    <a:pt x="1160192" y="1739373"/>
                  </a:lnTo>
                  <a:lnTo>
                    <a:pt x="1164198" y="1741082"/>
                  </a:lnTo>
                  <a:lnTo>
                    <a:pt x="1167723" y="1740218"/>
                  </a:lnTo>
                  <a:lnTo>
                    <a:pt x="1169864" y="1737975"/>
                  </a:lnTo>
                  <a:lnTo>
                    <a:pt x="1172289" y="1735064"/>
                  </a:lnTo>
                  <a:lnTo>
                    <a:pt x="1172329" y="1730346"/>
                  </a:lnTo>
                  <a:lnTo>
                    <a:pt x="1169084" y="1727778"/>
                  </a:lnTo>
                  <a:lnTo>
                    <a:pt x="1164980" y="1724449"/>
                  </a:lnTo>
                  <a:lnTo>
                    <a:pt x="1162069" y="1722024"/>
                  </a:lnTo>
                  <a:close/>
                </a:path>
                <a:path w="18018125" h="10245090">
                  <a:moveTo>
                    <a:pt x="11917113" y="6309376"/>
                  </a:moveTo>
                  <a:lnTo>
                    <a:pt x="11913013" y="6308811"/>
                  </a:lnTo>
                  <a:lnTo>
                    <a:pt x="11908341" y="6306818"/>
                  </a:lnTo>
                  <a:lnTo>
                    <a:pt x="11904526" y="6305585"/>
                  </a:lnTo>
                  <a:lnTo>
                    <a:pt x="11900432" y="6307784"/>
                  </a:lnTo>
                  <a:lnTo>
                    <a:pt x="11899199" y="6311598"/>
                  </a:lnTo>
                  <a:lnTo>
                    <a:pt x="11898109" y="6315080"/>
                  </a:lnTo>
                  <a:lnTo>
                    <a:pt x="11899974" y="6319031"/>
                  </a:lnTo>
                  <a:lnTo>
                    <a:pt x="11903646" y="6320597"/>
                  </a:lnTo>
                  <a:lnTo>
                    <a:pt x="11904264" y="6320072"/>
                  </a:lnTo>
                  <a:lnTo>
                    <a:pt x="11908938" y="6322065"/>
                  </a:lnTo>
                  <a:lnTo>
                    <a:pt x="11912753" y="6323298"/>
                  </a:lnTo>
                  <a:lnTo>
                    <a:pt x="11916847" y="6321099"/>
                  </a:lnTo>
                  <a:lnTo>
                    <a:pt x="11919312" y="6313470"/>
                  </a:lnTo>
                  <a:lnTo>
                    <a:pt x="11917113" y="6309376"/>
                  </a:lnTo>
                  <a:close/>
                </a:path>
                <a:path w="18018125" h="10245090">
                  <a:moveTo>
                    <a:pt x="12556391" y="6582071"/>
                  </a:moveTo>
                  <a:lnTo>
                    <a:pt x="12551914" y="6583317"/>
                  </a:lnTo>
                  <a:lnTo>
                    <a:pt x="12548114" y="6590377"/>
                  </a:lnTo>
                  <a:lnTo>
                    <a:pt x="12549361" y="6594854"/>
                  </a:lnTo>
                  <a:lnTo>
                    <a:pt x="12552890" y="6596754"/>
                  </a:lnTo>
                  <a:lnTo>
                    <a:pt x="12557279" y="6599416"/>
                  </a:lnTo>
                  <a:lnTo>
                    <a:pt x="12561286" y="6601125"/>
                  </a:lnTo>
                  <a:lnTo>
                    <a:pt x="12565428" y="6599736"/>
                  </a:lnTo>
                  <a:lnTo>
                    <a:pt x="12567187" y="6596540"/>
                  </a:lnTo>
                  <a:lnTo>
                    <a:pt x="12569087" y="6593010"/>
                  </a:lnTo>
                  <a:lnTo>
                    <a:pt x="12567841" y="6588533"/>
                  </a:lnTo>
                  <a:lnTo>
                    <a:pt x="12564310" y="6586632"/>
                  </a:lnTo>
                  <a:lnTo>
                    <a:pt x="12559922" y="6583971"/>
                  </a:lnTo>
                  <a:lnTo>
                    <a:pt x="12556391" y="6582071"/>
                  </a:lnTo>
                  <a:close/>
                </a:path>
                <a:path w="18018125" h="10245090">
                  <a:moveTo>
                    <a:pt x="12001224" y="6336969"/>
                  </a:moveTo>
                  <a:lnTo>
                    <a:pt x="11997267" y="6336070"/>
                  </a:lnTo>
                  <a:lnTo>
                    <a:pt x="11992593" y="6334076"/>
                  </a:lnTo>
                  <a:lnTo>
                    <a:pt x="11988779" y="6332844"/>
                  </a:lnTo>
                  <a:lnTo>
                    <a:pt x="11985019" y="6335185"/>
                  </a:lnTo>
                  <a:lnTo>
                    <a:pt x="11983452" y="6338858"/>
                  </a:lnTo>
                  <a:lnTo>
                    <a:pt x="11982362" y="6342338"/>
                  </a:lnTo>
                  <a:lnTo>
                    <a:pt x="11984226" y="6346289"/>
                  </a:lnTo>
                  <a:lnTo>
                    <a:pt x="11987899" y="6347856"/>
                  </a:lnTo>
                  <a:lnTo>
                    <a:pt x="11988375" y="6347665"/>
                  </a:lnTo>
                  <a:lnTo>
                    <a:pt x="11993048" y="6349659"/>
                  </a:lnTo>
                  <a:lnTo>
                    <a:pt x="11996862" y="6350891"/>
                  </a:lnTo>
                  <a:lnTo>
                    <a:pt x="12000624" y="6348550"/>
                  </a:lnTo>
                  <a:lnTo>
                    <a:pt x="12002190" y="6344878"/>
                  </a:lnTo>
                  <a:lnTo>
                    <a:pt x="12003423" y="6341063"/>
                  </a:lnTo>
                  <a:lnTo>
                    <a:pt x="12001224" y="6336969"/>
                  </a:lnTo>
                  <a:close/>
                </a:path>
                <a:path w="18018125" h="10245090">
                  <a:moveTo>
                    <a:pt x="12478405" y="6540124"/>
                  </a:moveTo>
                  <a:lnTo>
                    <a:pt x="12473927" y="6541370"/>
                  </a:lnTo>
                  <a:lnTo>
                    <a:pt x="12472361" y="6545043"/>
                  </a:lnTo>
                  <a:lnTo>
                    <a:pt x="12470460" y="6548572"/>
                  </a:lnTo>
                  <a:lnTo>
                    <a:pt x="12471708" y="6553050"/>
                  </a:lnTo>
                  <a:lnTo>
                    <a:pt x="12475094" y="6555284"/>
                  </a:lnTo>
                  <a:lnTo>
                    <a:pt x="12483774" y="6558986"/>
                  </a:lnTo>
                  <a:lnTo>
                    <a:pt x="12488109" y="6558073"/>
                  </a:lnTo>
                  <a:lnTo>
                    <a:pt x="12489676" y="6554400"/>
                  </a:lnTo>
                  <a:lnTo>
                    <a:pt x="12491576" y="6550871"/>
                  </a:lnTo>
                  <a:lnTo>
                    <a:pt x="12490329" y="6546393"/>
                  </a:lnTo>
                  <a:lnTo>
                    <a:pt x="12486942" y="6544160"/>
                  </a:lnTo>
                  <a:lnTo>
                    <a:pt x="12482268" y="6542167"/>
                  </a:lnTo>
                  <a:lnTo>
                    <a:pt x="12478405" y="6540124"/>
                  </a:lnTo>
                  <a:close/>
                </a:path>
                <a:path w="18018125" h="10245090">
                  <a:moveTo>
                    <a:pt x="12084955" y="6366373"/>
                  </a:moveTo>
                  <a:lnTo>
                    <a:pt x="12081141" y="6365140"/>
                  </a:lnTo>
                  <a:lnTo>
                    <a:pt x="12072796" y="6361581"/>
                  </a:lnTo>
                  <a:lnTo>
                    <a:pt x="12068701" y="6363779"/>
                  </a:lnTo>
                  <a:lnTo>
                    <a:pt x="12067135" y="6367451"/>
                  </a:lnTo>
                  <a:lnTo>
                    <a:pt x="12066238" y="6370226"/>
                  </a:lnTo>
                  <a:lnTo>
                    <a:pt x="12065902" y="6371266"/>
                  </a:lnTo>
                  <a:lnTo>
                    <a:pt x="12067434" y="6375075"/>
                  </a:lnTo>
                  <a:lnTo>
                    <a:pt x="12071106" y="6376642"/>
                  </a:lnTo>
                  <a:lnTo>
                    <a:pt x="12071248" y="6376308"/>
                  </a:lnTo>
                  <a:lnTo>
                    <a:pt x="12079928" y="6380011"/>
                  </a:lnTo>
                  <a:lnTo>
                    <a:pt x="12084022" y="6377812"/>
                  </a:lnTo>
                  <a:lnTo>
                    <a:pt x="12087155" y="6370467"/>
                  </a:lnTo>
                  <a:lnTo>
                    <a:pt x="12084955" y="6366373"/>
                  </a:lnTo>
                  <a:close/>
                </a:path>
                <a:path w="18018125" h="10245090">
                  <a:moveTo>
                    <a:pt x="12399230" y="6500037"/>
                  </a:moveTo>
                  <a:lnTo>
                    <a:pt x="12394943" y="6501759"/>
                  </a:lnTo>
                  <a:lnTo>
                    <a:pt x="12391143" y="6508819"/>
                  </a:lnTo>
                  <a:lnTo>
                    <a:pt x="12392724" y="6513439"/>
                  </a:lnTo>
                  <a:lnTo>
                    <a:pt x="12396253" y="6515339"/>
                  </a:lnTo>
                  <a:lnTo>
                    <a:pt x="12404933" y="6519041"/>
                  </a:lnTo>
                  <a:lnTo>
                    <a:pt x="12409077" y="6517653"/>
                  </a:lnTo>
                  <a:lnTo>
                    <a:pt x="12410644" y="6513980"/>
                  </a:lnTo>
                  <a:lnTo>
                    <a:pt x="12412544" y="6510451"/>
                  </a:lnTo>
                  <a:lnTo>
                    <a:pt x="12410963" y="6505831"/>
                  </a:lnTo>
                  <a:lnTo>
                    <a:pt x="12407433" y="6503931"/>
                  </a:lnTo>
                  <a:lnTo>
                    <a:pt x="12402759" y="6501937"/>
                  </a:lnTo>
                  <a:lnTo>
                    <a:pt x="12399230" y="6500037"/>
                  </a:lnTo>
                  <a:close/>
                </a:path>
                <a:path w="18018125" h="10245090">
                  <a:moveTo>
                    <a:pt x="12167833" y="6397780"/>
                  </a:moveTo>
                  <a:lnTo>
                    <a:pt x="12159488" y="6394220"/>
                  </a:lnTo>
                  <a:lnTo>
                    <a:pt x="12155340" y="6392845"/>
                  </a:lnTo>
                  <a:lnTo>
                    <a:pt x="12151387" y="6394710"/>
                  </a:lnTo>
                  <a:lnTo>
                    <a:pt x="12148255" y="6402054"/>
                  </a:lnTo>
                  <a:lnTo>
                    <a:pt x="12149978" y="6406341"/>
                  </a:lnTo>
                  <a:lnTo>
                    <a:pt x="12153650" y="6407907"/>
                  </a:lnTo>
                  <a:lnTo>
                    <a:pt x="12154126" y="6407716"/>
                  </a:lnTo>
                  <a:lnTo>
                    <a:pt x="12158799" y="6409709"/>
                  </a:lnTo>
                  <a:lnTo>
                    <a:pt x="12169699" y="6401732"/>
                  </a:lnTo>
                  <a:lnTo>
                    <a:pt x="12167833" y="6397780"/>
                  </a:lnTo>
                  <a:close/>
                </a:path>
                <a:path w="18018125" h="10245090">
                  <a:moveTo>
                    <a:pt x="12331075" y="6467414"/>
                  </a:moveTo>
                  <a:lnTo>
                    <a:pt x="12319057" y="6462287"/>
                  </a:lnTo>
                  <a:lnTo>
                    <a:pt x="12314772" y="6464010"/>
                  </a:lnTo>
                  <a:lnTo>
                    <a:pt x="12311639" y="6471354"/>
                  </a:lnTo>
                  <a:lnTo>
                    <a:pt x="12313219" y="6475974"/>
                  </a:lnTo>
                  <a:lnTo>
                    <a:pt x="12325237" y="6481100"/>
                  </a:lnTo>
                  <a:lnTo>
                    <a:pt x="12329522" y="6479377"/>
                  </a:lnTo>
                  <a:lnTo>
                    <a:pt x="12332655" y="6472033"/>
                  </a:lnTo>
                  <a:lnTo>
                    <a:pt x="12331075" y="6467414"/>
                  </a:lnTo>
                  <a:close/>
                </a:path>
                <a:path w="18018125" h="10245090">
                  <a:moveTo>
                    <a:pt x="12249714" y="6431524"/>
                  </a:moveTo>
                  <a:lnTo>
                    <a:pt x="12237698" y="6426398"/>
                  </a:lnTo>
                  <a:lnTo>
                    <a:pt x="12233411" y="6428121"/>
                  </a:lnTo>
                  <a:lnTo>
                    <a:pt x="12230278" y="6435465"/>
                  </a:lnTo>
                  <a:lnTo>
                    <a:pt x="12232002" y="6439751"/>
                  </a:lnTo>
                  <a:lnTo>
                    <a:pt x="12244018" y="6444877"/>
                  </a:lnTo>
                  <a:lnTo>
                    <a:pt x="12248305" y="6443155"/>
                  </a:lnTo>
                  <a:lnTo>
                    <a:pt x="12251438" y="6435810"/>
                  </a:lnTo>
                  <a:lnTo>
                    <a:pt x="12249714" y="6431524"/>
                  </a:lnTo>
                  <a:close/>
                </a:path>
                <a:path w="18018125" h="10245090">
                  <a:moveTo>
                    <a:pt x="1096347" y="1662423"/>
                  </a:moveTo>
                  <a:lnTo>
                    <a:pt x="1091820" y="1662860"/>
                  </a:lnTo>
                  <a:lnTo>
                    <a:pt x="1089061" y="1665628"/>
                  </a:lnTo>
                  <a:lnTo>
                    <a:pt x="1086159" y="1668731"/>
                  </a:lnTo>
                  <a:lnTo>
                    <a:pt x="1086596" y="1673257"/>
                  </a:lnTo>
                  <a:lnTo>
                    <a:pt x="1089364" y="1676016"/>
                  </a:lnTo>
                  <a:lnTo>
                    <a:pt x="1093326" y="1679679"/>
                  </a:lnTo>
                  <a:lnTo>
                    <a:pt x="1094187" y="1680441"/>
                  </a:lnTo>
                  <a:lnTo>
                    <a:pt x="1095520" y="1681010"/>
                  </a:lnTo>
                  <a:lnTo>
                    <a:pt x="1095378" y="1681344"/>
                  </a:lnTo>
                  <a:lnTo>
                    <a:pt x="1098049" y="1682483"/>
                  </a:lnTo>
                  <a:lnTo>
                    <a:pt x="1101574" y="1681620"/>
                  </a:lnTo>
                  <a:lnTo>
                    <a:pt x="1103715" y="1679376"/>
                  </a:lnTo>
                  <a:lnTo>
                    <a:pt x="1106616" y="1676274"/>
                  </a:lnTo>
                  <a:lnTo>
                    <a:pt x="1106179" y="1671747"/>
                  </a:lnTo>
                  <a:lnTo>
                    <a:pt x="1103410" y="1668988"/>
                  </a:lnTo>
                  <a:lnTo>
                    <a:pt x="1096347" y="1662423"/>
                  </a:lnTo>
                  <a:close/>
                </a:path>
                <a:path w="18018125" h="10245090">
                  <a:moveTo>
                    <a:pt x="1031243" y="1602297"/>
                  </a:moveTo>
                  <a:lnTo>
                    <a:pt x="1026717" y="1602734"/>
                  </a:lnTo>
                  <a:lnTo>
                    <a:pt x="1023957" y="1605503"/>
                  </a:lnTo>
                  <a:lnTo>
                    <a:pt x="1021056" y="1608605"/>
                  </a:lnTo>
                  <a:lnTo>
                    <a:pt x="1021492" y="1613132"/>
                  </a:lnTo>
                  <a:lnTo>
                    <a:pt x="1024261" y="1615891"/>
                  </a:lnTo>
                  <a:lnTo>
                    <a:pt x="1028222" y="1619553"/>
                  </a:lnTo>
                  <a:lnTo>
                    <a:pt x="1028748" y="1620172"/>
                  </a:lnTo>
                  <a:lnTo>
                    <a:pt x="1032754" y="1621881"/>
                  </a:lnTo>
                  <a:lnTo>
                    <a:pt x="1036136" y="1621351"/>
                  </a:lnTo>
                  <a:lnTo>
                    <a:pt x="1038277" y="1619108"/>
                  </a:lnTo>
                  <a:lnTo>
                    <a:pt x="1041179" y="1616005"/>
                  </a:lnTo>
                  <a:lnTo>
                    <a:pt x="1040742" y="1611479"/>
                  </a:lnTo>
                  <a:lnTo>
                    <a:pt x="1037973" y="1608720"/>
                  </a:lnTo>
                  <a:lnTo>
                    <a:pt x="1034346" y="1605199"/>
                  </a:lnTo>
                  <a:lnTo>
                    <a:pt x="1031243" y="1602297"/>
                  </a:lnTo>
                  <a:close/>
                </a:path>
                <a:path w="18018125" h="10245090">
                  <a:moveTo>
                    <a:pt x="967902" y="1541740"/>
                  </a:moveTo>
                  <a:lnTo>
                    <a:pt x="963042" y="1542034"/>
                  </a:lnTo>
                  <a:lnTo>
                    <a:pt x="957523" y="1547571"/>
                  </a:lnTo>
                  <a:lnTo>
                    <a:pt x="957818" y="1552432"/>
                  </a:lnTo>
                  <a:lnTo>
                    <a:pt x="960587" y="1555191"/>
                  </a:lnTo>
                  <a:lnTo>
                    <a:pt x="964214" y="1558711"/>
                  </a:lnTo>
                  <a:lnTo>
                    <a:pt x="964739" y="1559330"/>
                  </a:lnTo>
                  <a:lnTo>
                    <a:pt x="969079" y="1561181"/>
                  </a:lnTo>
                  <a:lnTo>
                    <a:pt x="972462" y="1560651"/>
                  </a:lnTo>
                  <a:lnTo>
                    <a:pt x="974602" y="1558408"/>
                  </a:lnTo>
                  <a:lnTo>
                    <a:pt x="977362" y="1555639"/>
                  </a:lnTo>
                  <a:lnTo>
                    <a:pt x="977067" y="1550779"/>
                  </a:lnTo>
                  <a:lnTo>
                    <a:pt x="974299" y="1548019"/>
                  </a:lnTo>
                  <a:lnTo>
                    <a:pt x="970671" y="1544500"/>
                  </a:lnTo>
                  <a:lnTo>
                    <a:pt x="967902" y="1541740"/>
                  </a:lnTo>
                  <a:close/>
                </a:path>
                <a:path w="18018125" h="10245090">
                  <a:moveTo>
                    <a:pt x="904797" y="1479705"/>
                  </a:moveTo>
                  <a:lnTo>
                    <a:pt x="900079" y="1479665"/>
                  </a:lnTo>
                  <a:lnTo>
                    <a:pt x="894561" y="1485203"/>
                  </a:lnTo>
                  <a:lnTo>
                    <a:pt x="894521" y="1489920"/>
                  </a:lnTo>
                  <a:lnTo>
                    <a:pt x="897290" y="1492680"/>
                  </a:lnTo>
                  <a:lnTo>
                    <a:pt x="900917" y="1496200"/>
                  </a:lnTo>
                  <a:lnTo>
                    <a:pt x="901776" y="1496961"/>
                  </a:lnTo>
                  <a:lnTo>
                    <a:pt x="903445" y="1497673"/>
                  </a:lnTo>
                  <a:lnTo>
                    <a:pt x="902970" y="1497864"/>
                  </a:lnTo>
                  <a:lnTo>
                    <a:pt x="905640" y="1499003"/>
                  </a:lnTo>
                  <a:lnTo>
                    <a:pt x="909023" y="1498474"/>
                  </a:lnTo>
                  <a:lnTo>
                    <a:pt x="911163" y="1496230"/>
                  </a:lnTo>
                  <a:lnTo>
                    <a:pt x="913923" y="1493462"/>
                  </a:lnTo>
                  <a:lnTo>
                    <a:pt x="913962" y="1488743"/>
                  </a:lnTo>
                  <a:lnTo>
                    <a:pt x="911194" y="1485984"/>
                  </a:lnTo>
                  <a:lnTo>
                    <a:pt x="907566" y="1482464"/>
                  </a:lnTo>
                  <a:lnTo>
                    <a:pt x="904797" y="1479705"/>
                  </a:lnTo>
                  <a:close/>
                </a:path>
                <a:path w="18018125" h="10245090">
                  <a:moveTo>
                    <a:pt x="843356" y="1415618"/>
                  </a:moveTo>
                  <a:lnTo>
                    <a:pt x="838639" y="1415578"/>
                  </a:lnTo>
                  <a:lnTo>
                    <a:pt x="833120" y="1421115"/>
                  </a:lnTo>
                  <a:lnTo>
                    <a:pt x="833081" y="1425832"/>
                  </a:lnTo>
                  <a:lnTo>
                    <a:pt x="835849" y="1428592"/>
                  </a:lnTo>
                  <a:lnTo>
                    <a:pt x="839334" y="1432446"/>
                  </a:lnTo>
                  <a:lnTo>
                    <a:pt x="840052" y="1433542"/>
                  </a:lnTo>
                  <a:lnTo>
                    <a:pt x="841720" y="1434253"/>
                  </a:lnTo>
                  <a:lnTo>
                    <a:pt x="841862" y="1433919"/>
                  </a:lnTo>
                  <a:lnTo>
                    <a:pt x="844199" y="1434916"/>
                  </a:lnTo>
                  <a:lnTo>
                    <a:pt x="847440" y="1434720"/>
                  </a:lnTo>
                  <a:lnTo>
                    <a:pt x="849580" y="1432477"/>
                  </a:lnTo>
                  <a:lnTo>
                    <a:pt x="852340" y="1429708"/>
                  </a:lnTo>
                  <a:lnTo>
                    <a:pt x="852379" y="1424990"/>
                  </a:lnTo>
                  <a:lnTo>
                    <a:pt x="849611" y="1422231"/>
                  </a:lnTo>
                  <a:lnTo>
                    <a:pt x="846125" y="1418377"/>
                  </a:lnTo>
                  <a:lnTo>
                    <a:pt x="843356" y="1415618"/>
                  </a:lnTo>
                  <a:close/>
                </a:path>
                <a:path w="18018125" h="10245090">
                  <a:moveTo>
                    <a:pt x="783010" y="1350813"/>
                  </a:moveTo>
                  <a:lnTo>
                    <a:pt x="778626" y="1350916"/>
                  </a:lnTo>
                  <a:lnTo>
                    <a:pt x="775533" y="1353542"/>
                  </a:lnTo>
                  <a:lnTo>
                    <a:pt x="772298" y="1356502"/>
                  </a:lnTo>
                  <a:lnTo>
                    <a:pt x="772401" y="1360886"/>
                  </a:lnTo>
                  <a:lnTo>
                    <a:pt x="775027" y="1363980"/>
                  </a:lnTo>
                  <a:lnTo>
                    <a:pt x="778512" y="1367834"/>
                  </a:lnTo>
                  <a:lnTo>
                    <a:pt x="778895" y="1368786"/>
                  </a:lnTo>
                  <a:lnTo>
                    <a:pt x="783569" y="1370780"/>
                  </a:lnTo>
                  <a:lnTo>
                    <a:pt x="786951" y="1370250"/>
                  </a:lnTo>
                  <a:lnTo>
                    <a:pt x="788949" y="1368341"/>
                  </a:lnTo>
                  <a:lnTo>
                    <a:pt x="792185" y="1365380"/>
                  </a:lnTo>
                  <a:lnTo>
                    <a:pt x="792082" y="1360996"/>
                  </a:lnTo>
                  <a:lnTo>
                    <a:pt x="789456" y="1357903"/>
                  </a:lnTo>
                  <a:lnTo>
                    <a:pt x="783010" y="1350813"/>
                  </a:lnTo>
                  <a:close/>
                </a:path>
                <a:path w="18018125" h="10245090">
                  <a:moveTo>
                    <a:pt x="723951" y="1285768"/>
                  </a:moveTo>
                  <a:lnTo>
                    <a:pt x="719376" y="1285395"/>
                  </a:lnTo>
                  <a:lnTo>
                    <a:pt x="713189" y="1290648"/>
                  </a:lnTo>
                  <a:lnTo>
                    <a:pt x="712816" y="1295223"/>
                  </a:lnTo>
                  <a:lnTo>
                    <a:pt x="715442" y="1298317"/>
                  </a:lnTo>
                  <a:lnTo>
                    <a:pt x="718928" y="1302170"/>
                  </a:lnTo>
                  <a:lnTo>
                    <a:pt x="719644" y="1303265"/>
                  </a:lnTo>
                  <a:lnTo>
                    <a:pt x="723984" y="1305116"/>
                  </a:lnTo>
                  <a:lnTo>
                    <a:pt x="727224" y="1304920"/>
                  </a:lnTo>
                  <a:lnTo>
                    <a:pt x="729222" y="1303011"/>
                  </a:lnTo>
                  <a:lnTo>
                    <a:pt x="732315" y="1300385"/>
                  </a:lnTo>
                  <a:lnTo>
                    <a:pt x="732689" y="1295809"/>
                  </a:lnTo>
                  <a:lnTo>
                    <a:pt x="730062" y="1292717"/>
                  </a:lnTo>
                  <a:lnTo>
                    <a:pt x="726577" y="1288862"/>
                  </a:lnTo>
                  <a:lnTo>
                    <a:pt x="723951" y="1285768"/>
                  </a:lnTo>
                  <a:close/>
                </a:path>
                <a:path w="18018125" h="10245090">
                  <a:moveTo>
                    <a:pt x="666080" y="1218864"/>
                  </a:moveTo>
                  <a:lnTo>
                    <a:pt x="661504" y="1218490"/>
                  </a:lnTo>
                  <a:lnTo>
                    <a:pt x="655318" y="1223743"/>
                  </a:lnTo>
                  <a:lnTo>
                    <a:pt x="654944" y="1228319"/>
                  </a:lnTo>
                  <a:lnTo>
                    <a:pt x="657571" y="1231411"/>
                  </a:lnTo>
                  <a:lnTo>
                    <a:pt x="661056" y="1235266"/>
                  </a:lnTo>
                  <a:lnTo>
                    <a:pt x="661773" y="1236361"/>
                  </a:lnTo>
                  <a:lnTo>
                    <a:pt x="666112" y="1238212"/>
                  </a:lnTo>
                  <a:lnTo>
                    <a:pt x="669019" y="1237873"/>
                  </a:lnTo>
                  <a:lnTo>
                    <a:pt x="671351" y="1236106"/>
                  </a:lnTo>
                  <a:lnTo>
                    <a:pt x="674444" y="1233480"/>
                  </a:lnTo>
                  <a:lnTo>
                    <a:pt x="674817" y="1228904"/>
                  </a:lnTo>
                  <a:lnTo>
                    <a:pt x="672191" y="1225811"/>
                  </a:lnTo>
                  <a:lnTo>
                    <a:pt x="668706" y="1221957"/>
                  </a:lnTo>
                  <a:lnTo>
                    <a:pt x="666080" y="1218864"/>
                  </a:lnTo>
                  <a:close/>
                </a:path>
                <a:path w="18018125" h="10245090">
                  <a:moveTo>
                    <a:pt x="609922" y="1150717"/>
                  </a:moveTo>
                  <a:lnTo>
                    <a:pt x="605488" y="1150010"/>
                  </a:lnTo>
                  <a:lnTo>
                    <a:pt x="599302" y="1155263"/>
                  </a:lnTo>
                  <a:lnTo>
                    <a:pt x="598595" y="1159695"/>
                  </a:lnTo>
                  <a:lnTo>
                    <a:pt x="601221" y="1162789"/>
                  </a:lnTo>
                  <a:lnTo>
                    <a:pt x="604564" y="1166977"/>
                  </a:lnTo>
                  <a:lnTo>
                    <a:pt x="605281" y="1168071"/>
                  </a:lnTo>
                  <a:lnTo>
                    <a:pt x="607284" y="1168925"/>
                  </a:lnTo>
                  <a:lnTo>
                    <a:pt x="607142" y="1169259"/>
                  </a:lnTo>
                  <a:lnTo>
                    <a:pt x="609478" y="1170256"/>
                  </a:lnTo>
                  <a:lnTo>
                    <a:pt x="612384" y="1169918"/>
                  </a:lnTo>
                  <a:lnTo>
                    <a:pt x="614716" y="1168151"/>
                  </a:lnTo>
                  <a:lnTo>
                    <a:pt x="618143" y="1165667"/>
                  </a:lnTo>
                  <a:lnTo>
                    <a:pt x="618517" y="1161091"/>
                  </a:lnTo>
                  <a:lnTo>
                    <a:pt x="615891" y="1157998"/>
                  </a:lnTo>
                  <a:lnTo>
                    <a:pt x="612548" y="1153810"/>
                  </a:lnTo>
                  <a:lnTo>
                    <a:pt x="609922" y="1150717"/>
                  </a:lnTo>
                  <a:close/>
                </a:path>
                <a:path w="18018125" h="10245090">
                  <a:moveTo>
                    <a:pt x="555286" y="1080852"/>
                  </a:moveTo>
                  <a:lnTo>
                    <a:pt x="550519" y="1080003"/>
                  </a:lnTo>
                  <a:lnTo>
                    <a:pt x="547426" y="1082628"/>
                  </a:lnTo>
                  <a:lnTo>
                    <a:pt x="544475" y="1084921"/>
                  </a:lnTo>
                  <a:lnTo>
                    <a:pt x="543625" y="1089688"/>
                  </a:lnTo>
                  <a:lnTo>
                    <a:pt x="546252" y="1092781"/>
                  </a:lnTo>
                  <a:lnTo>
                    <a:pt x="549595" y="1096969"/>
                  </a:lnTo>
                  <a:lnTo>
                    <a:pt x="550169" y="1098398"/>
                  </a:lnTo>
                  <a:lnTo>
                    <a:pt x="552506" y="1099394"/>
                  </a:lnTo>
                  <a:lnTo>
                    <a:pt x="552315" y="1098918"/>
                  </a:lnTo>
                  <a:lnTo>
                    <a:pt x="554651" y="1099915"/>
                  </a:lnTo>
                  <a:lnTo>
                    <a:pt x="557415" y="1099910"/>
                  </a:lnTo>
                  <a:lnTo>
                    <a:pt x="559747" y="1098144"/>
                  </a:lnTo>
                  <a:lnTo>
                    <a:pt x="562698" y="1095850"/>
                  </a:lnTo>
                  <a:lnTo>
                    <a:pt x="563547" y="1091084"/>
                  </a:lnTo>
                  <a:lnTo>
                    <a:pt x="560921" y="1087990"/>
                  </a:lnTo>
                  <a:lnTo>
                    <a:pt x="557578" y="1083802"/>
                  </a:lnTo>
                  <a:lnTo>
                    <a:pt x="555286" y="1080852"/>
                  </a:lnTo>
                  <a:close/>
                </a:path>
                <a:path w="18018125" h="10245090">
                  <a:moveTo>
                    <a:pt x="502889" y="1010364"/>
                  </a:moveTo>
                  <a:lnTo>
                    <a:pt x="498456" y="1009656"/>
                  </a:lnTo>
                  <a:lnTo>
                    <a:pt x="491602" y="1014624"/>
                  </a:lnTo>
                  <a:lnTo>
                    <a:pt x="490895" y="1019057"/>
                  </a:lnTo>
                  <a:lnTo>
                    <a:pt x="493378" y="1022484"/>
                  </a:lnTo>
                  <a:lnTo>
                    <a:pt x="496387" y="1026529"/>
                  </a:lnTo>
                  <a:lnTo>
                    <a:pt x="496962" y="1027958"/>
                  </a:lnTo>
                  <a:lnTo>
                    <a:pt x="501969" y="1030094"/>
                  </a:lnTo>
                  <a:lnTo>
                    <a:pt x="504542" y="1029613"/>
                  </a:lnTo>
                  <a:lnTo>
                    <a:pt x="506731" y="1028180"/>
                  </a:lnTo>
                  <a:lnTo>
                    <a:pt x="510158" y="1025696"/>
                  </a:lnTo>
                  <a:lnTo>
                    <a:pt x="510866" y="1021263"/>
                  </a:lnTo>
                  <a:lnTo>
                    <a:pt x="508382" y="1017836"/>
                  </a:lnTo>
                  <a:lnTo>
                    <a:pt x="505373" y="1013791"/>
                  </a:lnTo>
                  <a:lnTo>
                    <a:pt x="502889" y="1010364"/>
                  </a:lnTo>
                  <a:close/>
                </a:path>
                <a:path w="18018125" h="10245090">
                  <a:moveTo>
                    <a:pt x="451538" y="938349"/>
                  </a:moveTo>
                  <a:lnTo>
                    <a:pt x="447105" y="937641"/>
                  </a:lnTo>
                  <a:lnTo>
                    <a:pt x="443820" y="939791"/>
                  </a:lnTo>
                  <a:lnTo>
                    <a:pt x="440393" y="942275"/>
                  </a:lnTo>
                  <a:lnTo>
                    <a:pt x="439686" y="946708"/>
                  </a:lnTo>
                  <a:lnTo>
                    <a:pt x="444702" y="954373"/>
                  </a:lnTo>
                  <a:lnTo>
                    <a:pt x="445610" y="955943"/>
                  </a:lnTo>
                  <a:lnTo>
                    <a:pt x="450284" y="957937"/>
                  </a:lnTo>
                  <a:lnTo>
                    <a:pt x="452713" y="957790"/>
                  </a:lnTo>
                  <a:lnTo>
                    <a:pt x="454904" y="956356"/>
                  </a:lnTo>
                  <a:lnTo>
                    <a:pt x="458331" y="953872"/>
                  </a:lnTo>
                  <a:lnTo>
                    <a:pt x="459038" y="949439"/>
                  </a:lnTo>
                  <a:lnTo>
                    <a:pt x="454022" y="941775"/>
                  </a:lnTo>
                  <a:lnTo>
                    <a:pt x="451538" y="938349"/>
                  </a:lnTo>
                  <a:close/>
                </a:path>
                <a:path w="18018125" h="10245090">
                  <a:moveTo>
                    <a:pt x="402234" y="865234"/>
                  </a:moveTo>
                  <a:lnTo>
                    <a:pt x="397467" y="864384"/>
                  </a:lnTo>
                  <a:lnTo>
                    <a:pt x="390898" y="868684"/>
                  </a:lnTo>
                  <a:lnTo>
                    <a:pt x="390113" y="873084"/>
                  </a:lnTo>
                  <a:lnTo>
                    <a:pt x="390048" y="873451"/>
                  </a:lnTo>
                  <a:lnTo>
                    <a:pt x="395782" y="882210"/>
                  </a:lnTo>
                  <a:lnTo>
                    <a:pt x="398310" y="883683"/>
                  </a:lnTo>
                  <a:lnTo>
                    <a:pt x="400647" y="884680"/>
                  </a:lnTo>
                  <a:lnTo>
                    <a:pt x="403077" y="884532"/>
                  </a:lnTo>
                  <a:lnTo>
                    <a:pt x="408551" y="880949"/>
                  </a:lnTo>
                  <a:lnTo>
                    <a:pt x="409335" y="876549"/>
                  </a:lnTo>
                  <a:lnTo>
                    <a:pt x="409400" y="876182"/>
                  </a:lnTo>
                  <a:lnTo>
                    <a:pt x="402234" y="865234"/>
                  </a:lnTo>
                  <a:close/>
                </a:path>
                <a:path w="18018125" h="10245090">
                  <a:moveTo>
                    <a:pt x="354786" y="790543"/>
                  </a:moveTo>
                  <a:lnTo>
                    <a:pt x="350161" y="789360"/>
                  </a:lnTo>
                  <a:lnTo>
                    <a:pt x="343592" y="793660"/>
                  </a:lnTo>
                  <a:lnTo>
                    <a:pt x="342409" y="798284"/>
                  </a:lnTo>
                  <a:lnTo>
                    <a:pt x="347425" y="805948"/>
                  </a:lnTo>
                  <a:lnTo>
                    <a:pt x="348333" y="807519"/>
                  </a:lnTo>
                  <a:lnTo>
                    <a:pt x="350862" y="808992"/>
                  </a:lnTo>
                  <a:lnTo>
                    <a:pt x="352865" y="809847"/>
                  </a:lnTo>
                  <a:lnTo>
                    <a:pt x="355295" y="809699"/>
                  </a:lnTo>
                  <a:lnTo>
                    <a:pt x="360769" y="806116"/>
                  </a:lnTo>
                  <a:lnTo>
                    <a:pt x="361952" y="801492"/>
                  </a:lnTo>
                  <a:lnTo>
                    <a:pt x="354786" y="790543"/>
                  </a:lnTo>
                  <a:close/>
                </a:path>
                <a:path w="18018125" h="10245090">
                  <a:moveTo>
                    <a:pt x="309527" y="714419"/>
                  </a:moveTo>
                  <a:lnTo>
                    <a:pt x="305236" y="713378"/>
                  </a:lnTo>
                  <a:lnTo>
                    <a:pt x="298000" y="717393"/>
                  </a:lnTo>
                  <a:lnTo>
                    <a:pt x="296959" y="721684"/>
                  </a:lnTo>
                  <a:lnTo>
                    <a:pt x="298966" y="725302"/>
                  </a:lnTo>
                  <a:lnTo>
                    <a:pt x="302599" y="731588"/>
                  </a:lnTo>
                  <a:lnTo>
                    <a:pt x="305127" y="733060"/>
                  </a:lnTo>
                  <a:lnTo>
                    <a:pt x="306796" y="733772"/>
                  </a:lnTo>
                  <a:lnTo>
                    <a:pt x="309226" y="733625"/>
                  </a:lnTo>
                  <a:lnTo>
                    <a:pt x="311273" y="732526"/>
                  </a:lnTo>
                  <a:lnTo>
                    <a:pt x="314892" y="730518"/>
                  </a:lnTo>
                  <a:lnTo>
                    <a:pt x="315933" y="726227"/>
                  </a:lnTo>
                  <a:lnTo>
                    <a:pt x="313925" y="722609"/>
                  </a:lnTo>
                  <a:lnTo>
                    <a:pt x="311535" y="718038"/>
                  </a:lnTo>
                  <a:lnTo>
                    <a:pt x="309527" y="714419"/>
                  </a:lnTo>
                  <a:close/>
                </a:path>
                <a:path w="18018125" h="10245090">
                  <a:moveTo>
                    <a:pt x="267033" y="638291"/>
                  </a:moveTo>
                  <a:lnTo>
                    <a:pt x="262551" y="636774"/>
                  </a:lnTo>
                  <a:lnTo>
                    <a:pt x="258932" y="638781"/>
                  </a:lnTo>
                  <a:lnTo>
                    <a:pt x="255456" y="640455"/>
                  </a:lnTo>
                  <a:lnTo>
                    <a:pt x="253939" y="644937"/>
                  </a:lnTo>
                  <a:lnTo>
                    <a:pt x="255947" y="648556"/>
                  </a:lnTo>
                  <a:lnTo>
                    <a:pt x="258337" y="653126"/>
                  </a:lnTo>
                  <a:lnTo>
                    <a:pt x="258911" y="654555"/>
                  </a:lnTo>
                  <a:lnTo>
                    <a:pt x="261773" y="656170"/>
                  </a:lnTo>
                  <a:lnTo>
                    <a:pt x="261631" y="656504"/>
                  </a:lnTo>
                  <a:lnTo>
                    <a:pt x="263634" y="657359"/>
                  </a:lnTo>
                  <a:lnTo>
                    <a:pt x="266064" y="657212"/>
                  </a:lnTo>
                  <a:lnTo>
                    <a:pt x="268111" y="656112"/>
                  </a:lnTo>
                  <a:lnTo>
                    <a:pt x="271730" y="654105"/>
                  </a:lnTo>
                  <a:lnTo>
                    <a:pt x="273105" y="649957"/>
                  </a:lnTo>
                  <a:lnTo>
                    <a:pt x="271097" y="646338"/>
                  </a:lnTo>
                  <a:lnTo>
                    <a:pt x="268707" y="641767"/>
                  </a:lnTo>
                  <a:lnTo>
                    <a:pt x="267033" y="638291"/>
                  </a:lnTo>
                  <a:close/>
                </a:path>
                <a:path w="18018125" h="10245090">
                  <a:moveTo>
                    <a:pt x="226012" y="559634"/>
                  </a:moveTo>
                  <a:lnTo>
                    <a:pt x="221387" y="558451"/>
                  </a:lnTo>
                  <a:lnTo>
                    <a:pt x="217911" y="560125"/>
                  </a:lnTo>
                  <a:lnTo>
                    <a:pt x="214101" y="561656"/>
                  </a:lnTo>
                  <a:lnTo>
                    <a:pt x="224901" y="578889"/>
                  </a:lnTo>
                  <a:lnTo>
                    <a:pt x="226947" y="577790"/>
                  </a:lnTo>
                  <a:lnTo>
                    <a:pt x="230424" y="576116"/>
                  </a:lnTo>
                  <a:lnTo>
                    <a:pt x="231941" y="571634"/>
                  </a:lnTo>
                  <a:lnTo>
                    <a:pt x="229933" y="568015"/>
                  </a:lnTo>
                  <a:lnTo>
                    <a:pt x="227543" y="563445"/>
                  </a:lnTo>
                  <a:lnTo>
                    <a:pt x="226012" y="559634"/>
                  </a:lnTo>
                  <a:close/>
                </a:path>
                <a:path w="18018125" h="10245090">
                  <a:moveTo>
                    <a:pt x="186895" y="480211"/>
                  </a:moveTo>
                  <a:lnTo>
                    <a:pt x="182412" y="478695"/>
                  </a:lnTo>
                  <a:lnTo>
                    <a:pt x="175461" y="482042"/>
                  </a:lnTo>
                  <a:lnTo>
                    <a:pt x="173943" y="486525"/>
                  </a:lnTo>
                  <a:lnTo>
                    <a:pt x="175617" y="490000"/>
                  </a:lnTo>
                  <a:lnTo>
                    <a:pt x="177865" y="494906"/>
                  </a:lnTo>
                  <a:lnTo>
                    <a:pt x="178440" y="496333"/>
                  </a:lnTo>
                  <a:lnTo>
                    <a:pt x="181493" y="498425"/>
                  </a:lnTo>
                  <a:lnTo>
                    <a:pt x="183496" y="499279"/>
                  </a:lnTo>
                  <a:lnTo>
                    <a:pt x="185593" y="498990"/>
                  </a:lnTo>
                  <a:lnTo>
                    <a:pt x="187497" y="498225"/>
                  </a:lnTo>
                  <a:lnTo>
                    <a:pt x="190973" y="496551"/>
                  </a:lnTo>
                  <a:lnTo>
                    <a:pt x="192491" y="492069"/>
                  </a:lnTo>
                  <a:lnTo>
                    <a:pt x="190817" y="488592"/>
                  </a:lnTo>
                  <a:lnTo>
                    <a:pt x="188569" y="483688"/>
                  </a:lnTo>
                  <a:lnTo>
                    <a:pt x="186895" y="480211"/>
                  </a:lnTo>
                  <a:close/>
                </a:path>
                <a:path w="18018125" h="10245090">
                  <a:moveTo>
                    <a:pt x="151161" y="400260"/>
                  </a:moveTo>
                  <a:lnTo>
                    <a:pt x="147155" y="398551"/>
                  </a:lnTo>
                  <a:lnTo>
                    <a:pt x="139536" y="401614"/>
                  </a:lnTo>
                  <a:lnTo>
                    <a:pt x="137827" y="405619"/>
                  </a:lnTo>
                  <a:lnTo>
                    <a:pt x="141273" y="414191"/>
                  </a:lnTo>
                  <a:lnTo>
                    <a:pt x="142181" y="415763"/>
                  </a:lnTo>
                  <a:lnTo>
                    <a:pt x="145234" y="417854"/>
                  </a:lnTo>
                  <a:lnTo>
                    <a:pt x="144758" y="418046"/>
                  </a:lnTo>
                  <a:lnTo>
                    <a:pt x="146761" y="418900"/>
                  </a:lnTo>
                  <a:lnTo>
                    <a:pt x="148715" y="418945"/>
                  </a:lnTo>
                  <a:lnTo>
                    <a:pt x="154429" y="416648"/>
                  </a:lnTo>
                  <a:lnTo>
                    <a:pt x="156138" y="412642"/>
                  </a:lnTo>
                  <a:lnTo>
                    <a:pt x="151161" y="400260"/>
                  </a:lnTo>
                  <a:close/>
                </a:path>
                <a:path w="18018125" h="10245090">
                  <a:moveTo>
                    <a:pt x="117425" y="318398"/>
                  </a:moveTo>
                  <a:lnTo>
                    <a:pt x="113086" y="316547"/>
                  </a:lnTo>
                  <a:lnTo>
                    <a:pt x="109276" y="318077"/>
                  </a:lnTo>
                  <a:lnTo>
                    <a:pt x="105609" y="319276"/>
                  </a:lnTo>
                  <a:lnTo>
                    <a:pt x="114645" y="336940"/>
                  </a:lnTo>
                  <a:lnTo>
                    <a:pt x="116550" y="336174"/>
                  </a:lnTo>
                  <a:lnTo>
                    <a:pt x="120218" y="334976"/>
                  </a:lnTo>
                  <a:lnTo>
                    <a:pt x="122069" y="330637"/>
                  </a:lnTo>
                  <a:lnTo>
                    <a:pt x="118623" y="322065"/>
                  </a:lnTo>
                  <a:lnTo>
                    <a:pt x="117425" y="318398"/>
                  </a:lnTo>
                  <a:close/>
                </a:path>
                <a:path w="18018125" h="10245090">
                  <a:moveTo>
                    <a:pt x="81731" y="233727"/>
                  </a:moveTo>
                  <a:lnTo>
                    <a:pt x="77921" y="235259"/>
                  </a:lnTo>
                  <a:lnTo>
                    <a:pt x="74254" y="236456"/>
                  </a:lnTo>
                  <a:lnTo>
                    <a:pt x="72237" y="240331"/>
                  </a:lnTo>
                  <a:lnTo>
                    <a:pt x="72069" y="240654"/>
                  </a:lnTo>
                  <a:lnTo>
                    <a:pt x="73600" y="244464"/>
                  </a:lnTo>
                  <a:lnTo>
                    <a:pt x="75373" y="249559"/>
                  </a:lnTo>
                  <a:lnTo>
                    <a:pt x="76138" y="251465"/>
                  </a:lnTo>
                  <a:lnTo>
                    <a:pt x="77856" y="252987"/>
                  </a:lnTo>
                  <a:lnTo>
                    <a:pt x="79525" y="253699"/>
                  </a:lnTo>
                  <a:lnTo>
                    <a:pt x="79668" y="253365"/>
                  </a:lnTo>
                  <a:lnTo>
                    <a:pt x="81337" y="254077"/>
                  </a:lnTo>
                  <a:lnTo>
                    <a:pt x="83149" y="254455"/>
                  </a:lnTo>
                  <a:lnTo>
                    <a:pt x="88387" y="252350"/>
                  </a:lnTo>
                  <a:lnTo>
                    <a:pt x="90404" y="248475"/>
                  </a:lnTo>
                  <a:lnTo>
                    <a:pt x="90572" y="248153"/>
                  </a:lnTo>
                  <a:lnTo>
                    <a:pt x="87126" y="239580"/>
                  </a:lnTo>
                  <a:lnTo>
                    <a:pt x="85929" y="235912"/>
                  </a:lnTo>
                  <a:lnTo>
                    <a:pt x="81731" y="233727"/>
                  </a:lnTo>
                  <a:close/>
                </a:path>
                <a:path w="18018125" h="10245090">
                  <a:moveTo>
                    <a:pt x="53617" y="150713"/>
                  </a:moveTo>
                  <a:lnTo>
                    <a:pt x="46282" y="153108"/>
                  </a:lnTo>
                  <a:lnTo>
                    <a:pt x="44097" y="157305"/>
                  </a:lnTo>
                  <a:lnTo>
                    <a:pt x="45295" y="160973"/>
                  </a:lnTo>
                  <a:lnTo>
                    <a:pt x="46733" y="165926"/>
                  </a:lnTo>
                  <a:lnTo>
                    <a:pt x="47356" y="168165"/>
                  </a:lnTo>
                  <a:lnTo>
                    <a:pt x="48741" y="169544"/>
                  </a:lnTo>
                  <a:lnTo>
                    <a:pt x="52079" y="170968"/>
                  </a:lnTo>
                  <a:lnTo>
                    <a:pt x="54030" y="171012"/>
                  </a:lnTo>
                  <a:lnTo>
                    <a:pt x="55795" y="170581"/>
                  </a:lnTo>
                  <a:lnTo>
                    <a:pt x="59463" y="169383"/>
                  </a:lnTo>
                  <a:lnTo>
                    <a:pt x="61648" y="165186"/>
                  </a:lnTo>
                  <a:lnTo>
                    <a:pt x="60450" y="161518"/>
                  </a:lnTo>
                  <a:lnTo>
                    <a:pt x="59012" y="156565"/>
                  </a:lnTo>
                  <a:lnTo>
                    <a:pt x="57814" y="152898"/>
                  </a:lnTo>
                  <a:lnTo>
                    <a:pt x="53617" y="150713"/>
                  </a:lnTo>
                  <a:close/>
                </a:path>
                <a:path w="18018125" h="10245090">
                  <a:moveTo>
                    <a:pt x="27693" y="66263"/>
                  </a:moveTo>
                  <a:lnTo>
                    <a:pt x="19690" y="68375"/>
                  </a:lnTo>
                  <a:lnTo>
                    <a:pt x="17647" y="72238"/>
                  </a:lnTo>
                  <a:lnTo>
                    <a:pt x="18703" y="76238"/>
                  </a:lnTo>
                  <a:lnTo>
                    <a:pt x="20141" y="81193"/>
                  </a:lnTo>
                  <a:lnTo>
                    <a:pt x="20764" y="83432"/>
                  </a:lnTo>
                  <a:lnTo>
                    <a:pt x="22482" y="84953"/>
                  </a:lnTo>
                  <a:lnTo>
                    <a:pt x="24485" y="85807"/>
                  </a:lnTo>
                  <a:lnTo>
                    <a:pt x="24009" y="85999"/>
                  </a:lnTo>
                  <a:lnTo>
                    <a:pt x="25678" y="86711"/>
                  </a:lnTo>
                  <a:lnTo>
                    <a:pt x="27298" y="86614"/>
                  </a:lnTo>
                  <a:lnTo>
                    <a:pt x="29061" y="86182"/>
                  </a:lnTo>
                  <a:lnTo>
                    <a:pt x="33062" y="85126"/>
                  </a:lnTo>
                  <a:lnTo>
                    <a:pt x="35104" y="81263"/>
                  </a:lnTo>
                  <a:lnTo>
                    <a:pt x="34049" y="77261"/>
                  </a:lnTo>
                  <a:lnTo>
                    <a:pt x="32611" y="72308"/>
                  </a:lnTo>
                  <a:lnTo>
                    <a:pt x="31556" y="68306"/>
                  </a:lnTo>
                  <a:lnTo>
                    <a:pt x="27693" y="66263"/>
                  </a:lnTo>
                  <a:close/>
                </a:path>
                <a:path w="18018125" h="10245090">
                  <a:moveTo>
                    <a:pt x="8461" y="0"/>
                  </a:moveTo>
                  <a:lnTo>
                    <a:pt x="0" y="0"/>
                  </a:lnTo>
                  <a:lnTo>
                    <a:pt x="2277" y="971"/>
                  </a:lnTo>
                  <a:lnTo>
                    <a:pt x="3755" y="1208"/>
                  </a:lnTo>
                  <a:lnTo>
                    <a:pt x="5517" y="776"/>
                  </a:lnTo>
                  <a:lnTo>
                    <a:pt x="8461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62351" y="0"/>
              <a:ext cx="18103215" cy="10339070"/>
            </a:xfrm>
            <a:custGeom>
              <a:avLst/>
              <a:gdLst/>
              <a:ahLst/>
              <a:cxnLst/>
              <a:rect l="l" t="t" r="r" b="b"/>
              <a:pathLst>
                <a:path w="18103215" h="10339070">
                  <a:moveTo>
                    <a:pt x="16998899" y="10017902"/>
                  </a:moveTo>
                  <a:lnTo>
                    <a:pt x="16987214" y="10012918"/>
                  </a:lnTo>
                  <a:lnTo>
                    <a:pt x="16982929" y="10014641"/>
                  </a:lnTo>
                  <a:lnTo>
                    <a:pt x="16981363" y="10018312"/>
                  </a:lnTo>
                  <a:lnTo>
                    <a:pt x="16980272" y="10021793"/>
                  </a:lnTo>
                  <a:lnTo>
                    <a:pt x="16981661" y="10025937"/>
                  </a:lnTo>
                  <a:lnTo>
                    <a:pt x="16993346" y="10030921"/>
                  </a:lnTo>
                  <a:lnTo>
                    <a:pt x="16997631" y="10029198"/>
                  </a:lnTo>
                  <a:lnTo>
                    <a:pt x="16999198" y="10025526"/>
                  </a:lnTo>
                  <a:lnTo>
                    <a:pt x="17000288" y="10022046"/>
                  </a:lnTo>
                  <a:lnTo>
                    <a:pt x="16998899" y="10017902"/>
                  </a:lnTo>
                  <a:close/>
                </a:path>
                <a:path w="18103215" h="10339070">
                  <a:moveTo>
                    <a:pt x="16917779" y="9983299"/>
                  </a:moveTo>
                  <a:lnTo>
                    <a:pt x="16906095" y="9978315"/>
                  </a:lnTo>
                  <a:lnTo>
                    <a:pt x="16901951" y="9979704"/>
                  </a:lnTo>
                  <a:lnTo>
                    <a:pt x="16898818" y="9987048"/>
                  </a:lnTo>
                  <a:lnTo>
                    <a:pt x="16900208" y="9991192"/>
                  </a:lnTo>
                  <a:lnTo>
                    <a:pt x="16911892" y="9996176"/>
                  </a:lnTo>
                  <a:lnTo>
                    <a:pt x="16916036" y="9994787"/>
                  </a:lnTo>
                  <a:lnTo>
                    <a:pt x="16919169" y="9987443"/>
                  </a:lnTo>
                  <a:lnTo>
                    <a:pt x="16917779" y="9983299"/>
                  </a:lnTo>
                  <a:close/>
                </a:path>
                <a:path w="18103215" h="10339070">
                  <a:moveTo>
                    <a:pt x="17080780" y="10051646"/>
                  </a:moveTo>
                  <a:lnTo>
                    <a:pt x="17068762" y="10046519"/>
                  </a:lnTo>
                  <a:lnTo>
                    <a:pt x="17064810" y="10048385"/>
                  </a:lnTo>
                  <a:lnTo>
                    <a:pt x="17061677" y="10055729"/>
                  </a:lnTo>
                  <a:lnTo>
                    <a:pt x="17063208" y="10059539"/>
                  </a:lnTo>
                  <a:lnTo>
                    <a:pt x="17075226" y="10064665"/>
                  </a:lnTo>
                  <a:lnTo>
                    <a:pt x="17079179" y="10062800"/>
                  </a:lnTo>
                  <a:lnTo>
                    <a:pt x="17082312" y="10055456"/>
                  </a:lnTo>
                  <a:lnTo>
                    <a:pt x="17080780" y="10051646"/>
                  </a:lnTo>
                  <a:close/>
                </a:path>
                <a:path w="18103215" h="10339070">
                  <a:moveTo>
                    <a:pt x="16837228" y="9947360"/>
                  </a:moveTo>
                  <a:lnTo>
                    <a:pt x="16825545" y="9942377"/>
                  </a:lnTo>
                  <a:lnTo>
                    <a:pt x="16821401" y="9943765"/>
                  </a:lnTo>
                  <a:lnTo>
                    <a:pt x="16818410" y="9950775"/>
                  </a:lnTo>
                  <a:lnTo>
                    <a:pt x="16819657" y="9955253"/>
                  </a:lnTo>
                  <a:lnTo>
                    <a:pt x="16831340" y="9960237"/>
                  </a:lnTo>
                  <a:lnTo>
                    <a:pt x="16835483" y="9958848"/>
                  </a:lnTo>
                  <a:lnTo>
                    <a:pt x="16838474" y="9951837"/>
                  </a:lnTo>
                  <a:lnTo>
                    <a:pt x="16837228" y="9947360"/>
                  </a:lnTo>
                  <a:close/>
                </a:path>
                <a:path w="18103215" h="10339070">
                  <a:moveTo>
                    <a:pt x="17163323" y="10082911"/>
                  </a:moveTo>
                  <a:lnTo>
                    <a:pt x="17159510" y="10081678"/>
                  </a:lnTo>
                  <a:lnTo>
                    <a:pt x="17151163" y="10078118"/>
                  </a:lnTo>
                  <a:lnTo>
                    <a:pt x="17147211" y="10079983"/>
                  </a:lnTo>
                  <a:lnTo>
                    <a:pt x="17144078" y="10087327"/>
                  </a:lnTo>
                  <a:lnTo>
                    <a:pt x="17145944" y="10091280"/>
                  </a:lnTo>
                  <a:lnTo>
                    <a:pt x="17149281" y="10092704"/>
                  </a:lnTo>
                  <a:lnTo>
                    <a:pt x="17149758" y="10092512"/>
                  </a:lnTo>
                  <a:lnTo>
                    <a:pt x="17158104" y="10096072"/>
                  </a:lnTo>
                  <a:lnTo>
                    <a:pt x="17162057" y="10094207"/>
                  </a:lnTo>
                  <a:lnTo>
                    <a:pt x="17165190" y="10086863"/>
                  </a:lnTo>
                  <a:lnTo>
                    <a:pt x="17163323" y="10082911"/>
                  </a:lnTo>
                  <a:close/>
                </a:path>
                <a:path w="18103215" h="10339070">
                  <a:moveTo>
                    <a:pt x="16754194" y="9907994"/>
                  </a:moveTo>
                  <a:lnTo>
                    <a:pt x="16746182" y="9904577"/>
                  </a:lnTo>
                  <a:lnTo>
                    <a:pt x="16741706" y="9905825"/>
                  </a:lnTo>
                  <a:lnTo>
                    <a:pt x="16738573" y="9913169"/>
                  </a:lnTo>
                  <a:lnTo>
                    <a:pt x="16739961" y="9917312"/>
                  </a:lnTo>
                  <a:lnTo>
                    <a:pt x="16743492" y="9919212"/>
                  </a:lnTo>
                  <a:lnTo>
                    <a:pt x="16751836" y="9922771"/>
                  </a:lnTo>
                  <a:lnTo>
                    <a:pt x="16756122" y="9921049"/>
                  </a:lnTo>
                  <a:lnTo>
                    <a:pt x="16759112" y="9914039"/>
                  </a:lnTo>
                  <a:lnTo>
                    <a:pt x="16757723" y="9909895"/>
                  </a:lnTo>
                  <a:lnTo>
                    <a:pt x="16754194" y="9907994"/>
                  </a:lnTo>
                  <a:close/>
                </a:path>
                <a:path w="18103215" h="10339070">
                  <a:moveTo>
                    <a:pt x="17246102" y="10112697"/>
                  </a:moveTo>
                  <a:lnTo>
                    <a:pt x="17242146" y="10111799"/>
                  </a:lnTo>
                  <a:lnTo>
                    <a:pt x="17237472" y="10109805"/>
                  </a:lnTo>
                  <a:lnTo>
                    <a:pt x="17233991" y="10108715"/>
                  </a:lnTo>
                  <a:lnTo>
                    <a:pt x="17230039" y="10110580"/>
                  </a:lnTo>
                  <a:lnTo>
                    <a:pt x="17227049" y="10117591"/>
                  </a:lnTo>
                  <a:lnTo>
                    <a:pt x="17228914" y="10121542"/>
                  </a:lnTo>
                  <a:lnTo>
                    <a:pt x="17232253" y="10122967"/>
                  </a:lnTo>
                  <a:lnTo>
                    <a:pt x="17232729" y="10122775"/>
                  </a:lnTo>
                  <a:lnTo>
                    <a:pt x="17237738" y="10124912"/>
                  </a:lnTo>
                  <a:lnTo>
                    <a:pt x="17241551" y="10126145"/>
                  </a:lnTo>
                  <a:lnTo>
                    <a:pt x="17245171" y="10124137"/>
                  </a:lnTo>
                  <a:lnTo>
                    <a:pt x="17246737" y="10120465"/>
                  </a:lnTo>
                  <a:lnTo>
                    <a:pt x="17247500" y="10118029"/>
                  </a:lnTo>
                  <a:lnTo>
                    <a:pt x="17247827" y="10116984"/>
                  </a:lnTo>
                  <a:lnTo>
                    <a:pt x="17246102" y="10112697"/>
                  </a:lnTo>
                  <a:close/>
                </a:path>
                <a:path w="18103215" h="10339070">
                  <a:moveTo>
                    <a:pt x="16666913" y="9865634"/>
                  </a:moveTo>
                  <a:lnTo>
                    <a:pt x="16662437" y="9866881"/>
                  </a:lnTo>
                  <a:lnTo>
                    <a:pt x="16660343" y="9871512"/>
                  </a:lnTo>
                  <a:lnTo>
                    <a:pt x="16659113" y="9873749"/>
                  </a:lnTo>
                  <a:lnTo>
                    <a:pt x="16660358" y="9878227"/>
                  </a:lnTo>
                  <a:lnTo>
                    <a:pt x="16663889" y="9880127"/>
                  </a:lnTo>
                  <a:lnTo>
                    <a:pt x="16672568" y="9883829"/>
                  </a:lnTo>
                  <a:lnTo>
                    <a:pt x="16676711" y="9882440"/>
                  </a:lnTo>
                  <a:lnTo>
                    <a:pt x="16678662" y="9878143"/>
                  </a:lnTo>
                  <a:lnTo>
                    <a:pt x="16679893" y="9875905"/>
                  </a:lnTo>
                  <a:lnTo>
                    <a:pt x="16678647" y="9871429"/>
                  </a:lnTo>
                  <a:lnTo>
                    <a:pt x="16675116" y="9869528"/>
                  </a:lnTo>
                  <a:lnTo>
                    <a:pt x="16670443" y="9867535"/>
                  </a:lnTo>
                  <a:lnTo>
                    <a:pt x="16666913" y="9865634"/>
                  </a:lnTo>
                  <a:close/>
                </a:path>
                <a:path w="18103215" h="10339070">
                  <a:moveTo>
                    <a:pt x="16587880" y="9825214"/>
                  </a:moveTo>
                  <a:lnTo>
                    <a:pt x="16583404" y="9826461"/>
                  </a:lnTo>
                  <a:lnTo>
                    <a:pt x="16581837" y="9830133"/>
                  </a:lnTo>
                  <a:lnTo>
                    <a:pt x="16579937" y="9833662"/>
                  </a:lnTo>
                  <a:lnTo>
                    <a:pt x="16581327" y="9837806"/>
                  </a:lnTo>
                  <a:lnTo>
                    <a:pt x="16584713" y="9840040"/>
                  </a:lnTo>
                  <a:lnTo>
                    <a:pt x="16593392" y="9843742"/>
                  </a:lnTo>
                  <a:lnTo>
                    <a:pt x="16597535" y="9842353"/>
                  </a:lnTo>
                  <a:lnTo>
                    <a:pt x="16598959" y="9839015"/>
                  </a:lnTo>
                  <a:lnTo>
                    <a:pt x="16600860" y="9835485"/>
                  </a:lnTo>
                  <a:lnTo>
                    <a:pt x="16599471" y="9831342"/>
                  </a:lnTo>
                  <a:lnTo>
                    <a:pt x="16596084" y="9829108"/>
                  </a:lnTo>
                  <a:lnTo>
                    <a:pt x="16591410" y="9827114"/>
                  </a:lnTo>
                  <a:lnTo>
                    <a:pt x="16587880" y="9825214"/>
                  </a:lnTo>
                  <a:close/>
                </a:path>
                <a:path w="18103215" h="10339070">
                  <a:moveTo>
                    <a:pt x="17329643" y="10141625"/>
                  </a:moveTo>
                  <a:lnTo>
                    <a:pt x="17325687" y="10140727"/>
                  </a:lnTo>
                  <a:lnTo>
                    <a:pt x="17321012" y="10138733"/>
                  </a:lnTo>
                  <a:lnTo>
                    <a:pt x="17317198" y="10137501"/>
                  </a:lnTo>
                  <a:lnTo>
                    <a:pt x="17313579" y="10139508"/>
                  </a:lnTo>
                  <a:lnTo>
                    <a:pt x="17310589" y="10146518"/>
                  </a:lnTo>
                  <a:lnTo>
                    <a:pt x="17312455" y="10150471"/>
                  </a:lnTo>
                  <a:lnTo>
                    <a:pt x="17316126" y="10152037"/>
                  </a:lnTo>
                  <a:lnTo>
                    <a:pt x="17316604" y="10151846"/>
                  </a:lnTo>
                  <a:lnTo>
                    <a:pt x="17321277" y="10153840"/>
                  </a:lnTo>
                  <a:lnTo>
                    <a:pt x="17325092" y="10155073"/>
                  </a:lnTo>
                  <a:lnTo>
                    <a:pt x="17328710" y="10153064"/>
                  </a:lnTo>
                  <a:lnTo>
                    <a:pt x="17330276" y="10149393"/>
                  </a:lnTo>
                  <a:lnTo>
                    <a:pt x="17331509" y="10145578"/>
                  </a:lnTo>
                  <a:lnTo>
                    <a:pt x="17329643" y="10141625"/>
                  </a:lnTo>
                  <a:close/>
                </a:path>
                <a:path w="18103215" h="10339070">
                  <a:moveTo>
                    <a:pt x="16509942" y="9784076"/>
                  </a:moveTo>
                  <a:lnTo>
                    <a:pt x="16505464" y="9785323"/>
                  </a:lnTo>
                  <a:lnTo>
                    <a:pt x="16503898" y="9788995"/>
                  </a:lnTo>
                  <a:lnTo>
                    <a:pt x="16502140" y="9792191"/>
                  </a:lnTo>
                  <a:lnTo>
                    <a:pt x="16503386" y="9796668"/>
                  </a:lnTo>
                  <a:lnTo>
                    <a:pt x="16506774" y="9798903"/>
                  </a:lnTo>
                  <a:lnTo>
                    <a:pt x="16515454" y="9802605"/>
                  </a:lnTo>
                  <a:lnTo>
                    <a:pt x="16519598" y="9801216"/>
                  </a:lnTo>
                  <a:lnTo>
                    <a:pt x="16521022" y="9797878"/>
                  </a:lnTo>
                  <a:lnTo>
                    <a:pt x="16522780" y="9794682"/>
                  </a:lnTo>
                  <a:lnTo>
                    <a:pt x="16521533" y="9790205"/>
                  </a:lnTo>
                  <a:lnTo>
                    <a:pt x="16518146" y="9787971"/>
                  </a:lnTo>
                  <a:lnTo>
                    <a:pt x="16513472" y="9785977"/>
                  </a:lnTo>
                  <a:lnTo>
                    <a:pt x="16509942" y="9784076"/>
                  </a:lnTo>
                  <a:close/>
                </a:path>
                <a:path w="18103215" h="10339070">
                  <a:moveTo>
                    <a:pt x="17413230" y="10168600"/>
                  </a:moveTo>
                  <a:lnTo>
                    <a:pt x="17409273" y="10167701"/>
                  </a:lnTo>
                  <a:lnTo>
                    <a:pt x="17404599" y="10165707"/>
                  </a:lnTo>
                  <a:lnTo>
                    <a:pt x="17401118" y="10164617"/>
                  </a:lnTo>
                  <a:lnTo>
                    <a:pt x="17397167" y="10166483"/>
                  </a:lnTo>
                  <a:lnTo>
                    <a:pt x="17394702" y="10174112"/>
                  </a:lnTo>
                  <a:lnTo>
                    <a:pt x="17396375" y="10177588"/>
                  </a:lnTo>
                  <a:lnTo>
                    <a:pt x="17399714" y="10179012"/>
                  </a:lnTo>
                  <a:lnTo>
                    <a:pt x="17399856" y="10178678"/>
                  </a:lnTo>
                  <a:lnTo>
                    <a:pt x="17400189" y="10178820"/>
                  </a:lnTo>
                  <a:lnTo>
                    <a:pt x="17400664" y="10178628"/>
                  </a:lnTo>
                  <a:lnTo>
                    <a:pt x="17405339" y="10180622"/>
                  </a:lnTo>
                  <a:lnTo>
                    <a:pt x="17408819" y="10181712"/>
                  </a:lnTo>
                  <a:lnTo>
                    <a:pt x="17412770" y="10179847"/>
                  </a:lnTo>
                  <a:lnTo>
                    <a:pt x="17415235" y="10172218"/>
                  </a:lnTo>
                  <a:lnTo>
                    <a:pt x="17413230" y="10168600"/>
                  </a:lnTo>
                  <a:close/>
                </a:path>
                <a:path w="18103215" h="10339070">
                  <a:moveTo>
                    <a:pt x="16433240" y="9741888"/>
                  </a:moveTo>
                  <a:lnTo>
                    <a:pt x="16428907" y="9742802"/>
                  </a:lnTo>
                  <a:lnTo>
                    <a:pt x="16425106" y="9749861"/>
                  </a:lnTo>
                  <a:lnTo>
                    <a:pt x="16426161" y="9753862"/>
                  </a:lnTo>
                  <a:lnTo>
                    <a:pt x="16429405" y="9756430"/>
                  </a:lnTo>
                  <a:lnTo>
                    <a:pt x="16437753" y="9759990"/>
                  </a:lnTo>
                  <a:lnTo>
                    <a:pt x="16441753" y="9758935"/>
                  </a:lnTo>
                  <a:lnTo>
                    <a:pt x="16443511" y="9755739"/>
                  </a:lnTo>
                  <a:lnTo>
                    <a:pt x="16445412" y="9752209"/>
                  </a:lnTo>
                  <a:lnTo>
                    <a:pt x="16444356" y="9748208"/>
                  </a:lnTo>
                  <a:lnTo>
                    <a:pt x="16441110" y="9745640"/>
                  </a:lnTo>
                  <a:lnTo>
                    <a:pt x="16436437" y="9743647"/>
                  </a:lnTo>
                  <a:lnTo>
                    <a:pt x="16433240" y="9741888"/>
                  </a:lnTo>
                  <a:close/>
                </a:path>
                <a:path w="18103215" h="10339070">
                  <a:moveTo>
                    <a:pt x="17498002" y="10193713"/>
                  </a:moveTo>
                  <a:lnTo>
                    <a:pt x="17494188" y="10192481"/>
                  </a:lnTo>
                  <a:lnTo>
                    <a:pt x="17489230" y="10191155"/>
                  </a:lnTo>
                  <a:lnTo>
                    <a:pt x="17485272" y="10190256"/>
                  </a:lnTo>
                  <a:lnTo>
                    <a:pt x="17481654" y="10192264"/>
                  </a:lnTo>
                  <a:lnTo>
                    <a:pt x="17480422" y="10196078"/>
                  </a:lnTo>
                  <a:lnTo>
                    <a:pt x="17479332" y="10199559"/>
                  </a:lnTo>
                  <a:lnTo>
                    <a:pt x="17481006" y="10203035"/>
                  </a:lnTo>
                  <a:lnTo>
                    <a:pt x="17485344" y="10204886"/>
                  </a:lnTo>
                  <a:lnTo>
                    <a:pt x="17490302" y="10206211"/>
                  </a:lnTo>
                  <a:lnTo>
                    <a:pt x="17494260" y="10207111"/>
                  </a:lnTo>
                  <a:lnTo>
                    <a:pt x="17497878" y="10205103"/>
                  </a:lnTo>
                  <a:lnTo>
                    <a:pt x="17499110" y="10201288"/>
                  </a:lnTo>
                  <a:lnTo>
                    <a:pt x="17500009" y="10197331"/>
                  </a:lnTo>
                  <a:lnTo>
                    <a:pt x="17498002" y="10193713"/>
                  </a:lnTo>
                  <a:close/>
                </a:path>
                <a:path w="18103215" h="10339070">
                  <a:moveTo>
                    <a:pt x="16356442" y="9698081"/>
                  </a:moveTo>
                  <a:lnTo>
                    <a:pt x="16352108" y="9698994"/>
                  </a:lnTo>
                  <a:lnTo>
                    <a:pt x="16348308" y="9706054"/>
                  </a:lnTo>
                  <a:lnTo>
                    <a:pt x="16349220" y="9710389"/>
                  </a:lnTo>
                  <a:lnTo>
                    <a:pt x="16352750" y="9712289"/>
                  </a:lnTo>
                  <a:lnTo>
                    <a:pt x="16357140" y="9714950"/>
                  </a:lnTo>
                  <a:lnTo>
                    <a:pt x="16361144" y="9716658"/>
                  </a:lnTo>
                  <a:lnTo>
                    <a:pt x="16365146" y="9715603"/>
                  </a:lnTo>
                  <a:lnTo>
                    <a:pt x="16366903" y="9712407"/>
                  </a:lnTo>
                  <a:lnTo>
                    <a:pt x="16368803" y="9708877"/>
                  </a:lnTo>
                  <a:lnTo>
                    <a:pt x="16367891" y="9704542"/>
                  </a:lnTo>
                  <a:lnTo>
                    <a:pt x="16364361" y="9702643"/>
                  </a:lnTo>
                  <a:lnTo>
                    <a:pt x="16359972" y="9699981"/>
                  </a:lnTo>
                  <a:lnTo>
                    <a:pt x="16356442" y="9698081"/>
                  </a:lnTo>
                  <a:close/>
                </a:path>
                <a:path w="18103215" h="10339070">
                  <a:moveTo>
                    <a:pt x="17583153" y="10217015"/>
                  </a:moveTo>
                  <a:lnTo>
                    <a:pt x="17579196" y="10216116"/>
                  </a:lnTo>
                  <a:lnTo>
                    <a:pt x="17574239" y="10214791"/>
                  </a:lnTo>
                  <a:lnTo>
                    <a:pt x="17570425" y="10213558"/>
                  </a:lnTo>
                  <a:lnTo>
                    <a:pt x="17566328" y="10215757"/>
                  </a:lnTo>
                  <a:lnTo>
                    <a:pt x="17565429" y="10219714"/>
                  </a:lnTo>
                  <a:lnTo>
                    <a:pt x="17564339" y="10223195"/>
                  </a:lnTo>
                  <a:lnTo>
                    <a:pt x="17566014" y="10226671"/>
                  </a:lnTo>
                  <a:lnTo>
                    <a:pt x="17570354" y="10228522"/>
                  </a:lnTo>
                  <a:lnTo>
                    <a:pt x="17575313" y="10229848"/>
                  </a:lnTo>
                  <a:lnTo>
                    <a:pt x="17579128" y="10231081"/>
                  </a:lnTo>
                  <a:lnTo>
                    <a:pt x="17583222" y="10228881"/>
                  </a:lnTo>
                  <a:lnTo>
                    <a:pt x="17584121" y="10224924"/>
                  </a:lnTo>
                  <a:lnTo>
                    <a:pt x="17585353" y="10221110"/>
                  </a:lnTo>
                  <a:lnTo>
                    <a:pt x="17583153" y="10217015"/>
                  </a:lnTo>
                  <a:close/>
                </a:path>
                <a:path w="18103215" h="10339070">
                  <a:moveTo>
                    <a:pt x="16279594" y="9653463"/>
                  </a:moveTo>
                  <a:lnTo>
                    <a:pt x="16275259" y="9654376"/>
                  </a:lnTo>
                  <a:lnTo>
                    <a:pt x="16271458" y="9661435"/>
                  </a:lnTo>
                  <a:lnTo>
                    <a:pt x="16272372" y="9665771"/>
                  </a:lnTo>
                  <a:lnTo>
                    <a:pt x="16275902" y="9667671"/>
                  </a:lnTo>
                  <a:lnTo>
                    <a:pt x="16280289" y="9670331"/>
                  </a:lnTo>
                  <a:lnTo>
                    <a:pt x="16284296" y="9672041"/>
                  </a:lnTo>
                  <a:lnTo>
                    <a:pt x="16288298" y="9670985"/>
                  </a:lnTo>
                  <a:lnTo>
                    <a:pt x="16290056" y="9667789"/>
                  </a:lnTo>
                  <a:lnTo>
                    <a:pt x="16291956" y="9664260"/>
                  </a:lnTo>
                  <a:lnTo>
                    <a:pt x="16291044" y="9659926"/>
                  </a:lnTo>
                  <a:lnTo>
                    <a:pt x="16287513" y="9658025"/>
                  </a:lnTo>
                  <a:lnTo>
                    <a:pt x="16283125" y="9655364"/>
                  </a:lnTo>
                  <a:lnTo>
                    <a:pt x="16279594" y="9653463"/>
                  </a:lnTo>
                  <a:close/>
                </a:path>
                <a:path w="18103215" h="10339070">
                  <a:moveTo>
                    <a:pt x="17668256" y="10239507"/>
                  </a:moveTo>
                  <a:lnTo>
                    <a:pt x="17664299" y="10238608"/>
                  </a:lnTo>
                  <a:lnTo>
                    <a:pt x="17659340" y="10237282"/>
                  </a:lnTo>
                  <a:lnTo>
                    <a:pt x="17655860" y="10236192"/>
                  </a:lnTo>
                  <a:lnTo>
                    <a:pt x="17651766" y="10238392"/>
                  </a:lnTo>
                  <a:lnTo>
                    <a:pt x="17650867" y="10242349"/>
                  </a:lnTo>
                  <a:lnTo>
                    <a:pt x="17649920" y="10245495"/>
                  </a:lnTo>
                  <a:lnTo>
                    <a:pt x="17651928" y="10249114"/>
                  </a:lnTo>
                  <a:lnTo>
                    <a:pt x="17655932" y="10250822"/>
                  </a:lnTo>
                  <a:lnTo>
                    <a:pt x="17660891" y="10252148"/>
                  </a:lnTo>
                  <a:lnTo>
                    <a:pt x="17664372" y="10253238"/>
                  </a:lnTo>
                  <a:lnTo>
                    <a:pt x="17668466" y="10251039"/>
                  </a:lnTo>
                  <a:lnTo>
                    <a:pt x="17669364" y="10247082"/>
                  </a:lnTo>
                  <a:lnTo>
                    <a:pt x="17670454" y="10243602"/>
                  </a:lnTo>
                  <a:lnTo>
                    <a:pt x="17668256" y="10239507"/>
                  </a:lnTo>
                  <a:close/>
                </a:path>
                <a:path w="18103215" h="10339070">
                  <a:moveTo>
                    <a:pt x="16204175" y="9608271"/>
                  </a:moveTo>
                  <a:lnTo>
                    <a:pt x="16200174" y="9609326"/>
                  </a:lnTo>
                  <a:lnTo>
                    <a:pt x="16195706" y="9616101"/>
                  </a:lnTo>
                  <a:lnTo>
                    <a:pt x="16196761" y="9620102"/>
                  </a:lnTo>
                  <a:lnTo>
                    <a:pt x="16200147" y="9622336"/>
                  </a:lnTo>
                  <a:lnTo>
                    <a:pt x="16204537" y="9624997"/>
                  </a:lnTo>
                  <a:lnTo>
                    <a:pt x="16205540" y="9625425"/>
                  </a:lnTo>
                  <a:lnTo>
                    <a:pt x="16205397" y="9625759"/>
                  </a:lnTo>
                  <a:lnTo>
                    <a:pt x="16208401" y="9627040"/>
                  </a:lnTo>
                  <a:lnTo>
                    <a:pt x="16212403" y="9625985"/>
                  </a:lnTo>
                  <a:lnTo>
                    <a:pt x="16213634" y="9623748"/>
                  </a:lnTo>
                  <a:lnTo>
                    <a:pt x="16214161" y="9622790"/>
                  </a:lnTo>
                  <a:lnTo>
                    <a:pt x="16216395" y="9619402"/>
                  </a:lnTo>
                  <a:lnTo>
                    <a:pt x="16215339" y="9615400"/>
                  </a:lnTo>
                  <a:lnTo>
                    <a:pt x="16211952" y="9613166"/>
                  </a:lnTo>
                  <a:lnTo>
                    <a:pt x="16207562" y="9610505"/>
                  </a:lnTo>
                  <a:lnTo>
                    <a:pt x="16204175" y="9608271"/>
                  </a:lnTo>
                  <a:close/>
                </a:path>
                <a:path w="18103215" h="10339070">
                  <a:moveTo>
                    <a:pt x="17754022" y="10259520"/>
                  </a:moveTo>
                  <a:lnTo>
                    <a:pt x="17750066" y="10258621"/>
                  </a:lnTo>
                  <a:lnTo>
                    <a:pt x="17745106" y="10257295"/>
                  </a:lnTo>
                  <a:lnTo>
                    <a:pt x="17741150" y="10256397"/>
                  </a:lnTo>
                  <a:lnTo>
                    <a:pt x="17737390" y="10258738"/>
                  </a:lnTo>
                  <a:lnTo>
                    <a:pt x="17736491" y="10262695"/>
                  </a:lnTo>
                  <a:lnTo>
                    <a:pt x="17735877" y="10265985"/>
                  </a:lnTo>
                  <a:lnTo>
                    <a:pt x="17737548" y="10269459"/>
                  </a:lnTo>
                  <a:lnTo>
                    <a:pt x="17741890" y="10271311"/>
                  </a:lnTo>
                  <a:lnTo>
                    <a:pt x="17746848" y="10272637"/>
                  </a:lnTo>
                  <a:lnTo>
                    <a:pt x="17750806" y="10273536"/>
                  </a:lnTo>
                  <a:lnTo>
                    <a:pt x="17754566" y="10271195"/>
                  </a:lnTo>
                  <a:lnTo>
                    <a:pt x="17756363" y="10263281"/>
                  </a:lnTo>
                  <a:lnTo>
                    <a:pt x="17754022" y="10259520"/>
                  </a:lnTo>
                  <a:close/>
                </a:path>
                <a:path w="18103215" h="10339070">
                  <a:moveTo>
                    <a:pt x="16129660" y="9561886"/>
                  </a:moveTo>
                  <a:lnTo>
                    <a:pt x="16125324" y="9562798"/>
                  </a:lnTo>
                  <a:lnTo>
                    <a:pt x="16123089" y="9566186"/>
                  </a:lnTo>
                  <a:lnTo>
                    <a:pt x="16120999" y="9569240"/>
                  </a:lnTo>
                  <a:lnTo>
                    <a:pt x="16121912" y="9573575"/>
                  </a:lnTo>
                  <a:lnTo>
                    <a:pt x="16125299" y="9575809"/>
                  </a:lnTo>
                  <a:lnTo>
                    <a:pt x="16129686" y="9578469"/>
                  </a:lnTo>
                  <a:lnTo>
                    <a:pt x="16133693" y="9580178"/>
                  </a:lnTo>
                  <a:lnTo>
                    <a:pt x="16137219" y="9579315"/>
                  </a:lnTo>
                  <a:lnTo>
                    <a:pt x="16141402" y="9573208"/>
                  </a:lnTo>
                  <a:lnTo>
                    <a:pt x="16140488" y="9568872"/>
                  </a:lnTo>
                  <a:lnTo>
                    <a:pt x="16137101" y="9566639"/>
                  </a:lnTo>
                  <a:lnTo>
                    <a:pt x="16132713" y="9563978"/>
                  </a:lnTo>
                  <a:lnTo>
                    <a:pt x="16129660" y="9561886"/>
                  </a:lnTo>
                  <a:close/>
                </a:path>
                <a:path w="18103215" h="10339070">
                  <a:moveTo>
                    <a:pt x="17839689" y="10277913"/>
                  </a:moveTo>
                  <a:lnTo>
                    <a:pt x="17835733" y="10277014"/>
                  </a:lnTo>
                  <a:lnTo>
                    <a:pt x="17830965" y="10276164"/>
                  </a:lnTo>
                  <a:lnTo>
                    <a:pt x="17827342" y="10275408"/>
                  </a:lnTo>
                  <a:lnTo>
                    <a:pt x="17823581" y="10277749"/>
                  </a:lnTo>
                  <a:lnTo>
                    <a:pt x="17822681" y="10281705"/>
                  </a:lnTo>
                  <a:lnTo>
                    <a:pt x="17821925" y="10285329"/>
                  </a:lnTo>
                  <a:lnTo>
                    <a:pt x="17823742" y="10288471"/>
                  </a:lnTo>
                  <a:lnTo>
                    <a:pt x="17826746" y="10289753"/>
                  </a:lnTo>
                  <a:lnTo>
                    <a:pt x="17826554" y="10289276"/>
                  </a:lnTo>
                  <a:lnTo>
                    <a:pt x="17827891" y="10289846"/>
                  </a:lnTo>
                  <a:lnTo>
                    <a:pt x="17832993" y="10290839"/>
                  </a:lnTo>
                  <a:lnTo>
                    <a:pt x="17836615" y="10291595"/>
                  </a:lnTo>
                  <a:lnTo>
                    <a:pt x="17840376" y="10289253"/>
                  </a:lnTo>
                  <a:lnTo>
                    <a:pt x="17841274" y="10285296"/>
                  </a:lnTo>
                  <a:lnTo>
                    <a:pt x="17842030" y="10281673"/>
                  </a:lnTo>
                  <a:lnTo>
                    <a:pt x="17839689" y="10277913"/>
                  </a:lnTo>
                  <a:close/>
                </a:path>
                <a:path w="18103215" h="10339070">
                  <a:moveTo>
                    <a:pt x="16054761" y="9514548"/>
                  </a:moveTo>
                  <a:lnTo>
                    <a:pt x="16050426" y="9515461"/>
                  </a:lnTo>
                  <a:lnTo>
                    <a:pt x="16048192" y="9518849"/>
                  </a:lnTo>
                  <a:lnTo>
                    <a:pt x="16046100" y="9521902"/>
                  </a:lnTo>
                  <a:lnTo>
                    <a:pt x="16047012" y="9526237"/>
                  </a:lnTo>
                  <a:lnTo>
                    <a:pt x="16050400" y="9528471"/>
                  </a:lnTo>
                  <a:lnTo>
                    <a:pt x="16054789" y="9531132"/>
                  </a:lnTo>
                  <a:lnTo>
                    <a:pt x="16058796" y="9532841"/>
                  </a:lnTo>
                  <a:lnTo>
                    <a:pt x="16062318" y="9531977"/>
                  </a:lnTo>
                  <a:lnTo>
                    <a:pt x="16066502" y="9525870"/>
                  </a:lnTo>
                  <a:lnTo>
                    <a:pt x="16065590" y="9521535"/>
                  </a:lnTo>
                  <a:lnTo>
                    <a:pt x="16062203" y="9519301"/>
                  </a:lnTo>
                  <a:lnTo>
                    <a:pt x="16057814" y="9516640"/>
                  </a:lnTo>
                  <a:lnTo>
                    <a:pt x="16054761" y="9514548"/>
                  </a:lnTo>
                  <a:close/>
                </a:path>
                <a:path w="18103215" h="10339070">
                  <a:moveTo>
                    <a:pt x="15981098" y="9466159"/>
                  </a:moveTo>
                  <a:lnTo>
                    <a:pt x="15976765" y="9467073"/>
                  </a:lnTo>
                  <a:lnTo>
                    <a:pt x="15972296" y="9473848"/>
                  </a:lnTo>
                  <a:lnTo>
                    <a:pt x="15973209" y="9478182"/>
                  </a:lnTo>
                  <a:lnTo>
                    <a:pt x="15976595" y="9480416"/>
                  </a:lnTo>
                  <a:lnTo>
                    <a:pt x="15980985" y="9483078"/>
                  </a:lnTo>
                  <a:lnTo>
                    <a:pt x="15985326" y="9484929"/>
                  </a:lnTo>
                  <a:lnTo>
                    <a:pt x="15988994" y="9483732"/>
                  </a:lnTo>
                  <a:lnTo>
                    <a:pt x="15990942" y="9481012"/>
                  </a:lnTo>
                  <a:lnTo>
                    <a:pt x="15993176" y="9477625"/>
                  </a:lnTo>
                  <a:lnTo>
                    <a:pt x="15992263" y="9473290"/>
                  </a:lnTo>
                  <a:lnTo>
                    <a:pt x="15988875" y="9471055"/>
                  </a:lnTo>
                  <a:lnTo>
                    <a:pt x="15984486" y="9468394"/>
                  </a:lnTo>
                  <a:lnTo>
                    <a:pt x="15981098" y="9466159"/>
                  </a:lnTo>
                  <a:close/>
                </a:path>
                <a:path w="18103215" h="10339070">
                  <a:moveTo>
                    <a:pt x="17926118" y="10295446"/>
                  </a:moveTo>
                  <a:lnTo>
                    <a:pt x="17922161" y="10294547"/>
                  </a:lnTo>
                  <a:lnTo>
                    <a:pt x="17917393" y="10293698"/>
                  </a:lnTo>
                  <a:lnTo>
                    <a:pt x="17913437" y="10292799"/>
                  </a:lnTo>
                  <a:lnTo>
                    <a:pt x="17910009" y="10295282"/>
                  </a:lnTo>
                  <a:lnTo>
                    <a:pt x="17909111" y="10299239"/>
                  </a:lnTo>
                  <a:lnTo>
                    <a:pt x="17908497" y="10302529"/>
                  </a:lnTo>
                  <a:lnTo>
                    <a:pt x="17910312" y="10305671"/>
                  </a:lnTo>
                  <a:lnTo>
                    <a:pt x="17914654" y="10307523"/>
                  </a:lnTo>
                  <a:lnTo>
                    <a:pt x="17919419" y="10308372"/>
                  </a:lnTo>
                  <a:lnTo>
                    <a:pt x="17923376" y="10309270"/>
                  </a:lnTo>
                  <a:lnTo>
                    <a:pt x="17926804" y="10306787"/>
                  </a:lnTo>
                  <a:lnTo>
                    <a:pt x="17928519" y="10299233"/>
                  </a:lnTo>
                  <a:lnTo>
                    <a:pt x="17928601" y="10298872"/>
                  </a:lnTo>
                  <a:lnTo>
                    <a:pt x="17926118" y="10295446"/>
                  </a:lnTo>
                  <a:close/>
                </a:path>
                <a:path w="18103215" h="10339070">
                  <a:moveTo>
                    <a:pt x="15907866" y="9416771"/>
                  </a:moveTo>
                  <a:lnTo>
                    <a:pt x="15903529" y="9417683"/>
                  </a:lnTo>
                  <a:lnTo>
                    <a:pt x="15901295" y="9421071"/>
                  </a:lnTo>
                  <a:lnTo>
                    <a:pt x="15898727" y="9424316"/>
                  </a:lnTo>
                  <a:lnTo>
                    <a:pt x="15899642" y="9428651"/>
                  </a:lnTo>
                  <a:lnTo>
                    <a:pt x="15903028" y="9430885"/>
                  </a:lnTo>
                  <a:lnTo>
                    <a:pt x="15907276" y="9433881"/>
                  </a:lnTo>
                  <a:lnTo>
                    <a:pt x="15908610" y="9434450"/>
                  </a:lnTo>
                  <a:lnTo>
                    <a:pt x="15908468" y="9434783"/>
                  </a:lnTo>
                  <a:lnTo>
                    <a:pt x="15911472" y="9436065"/>
                  </a:lnTo>
                  <a:lnTo>
                    <a:pt x="15915139" y="9434868"/>
                  </a:lnTo>
                  <a:lnTo>
                    <a:pt x="15917089" y="9432148"/>
                  </a:lnTo>
                  <a:lnTo>
                    <a:pt x="15919657" y="9428903"/>
                  </a:lnTo>
                  <a:lnTo>
                    <a:pt x="15918743" y="9424567"/>
                  </a:lnTo>
                  <a:lnTo>
                    <a:pt x="15915356" y="9422333"/>
                  </a:lnTo>
                  <a:lnTo>
                    <a:pt x="15911111" y="9419339"/>
                  </a:lnTo>
                  <a:lnTo>
                    <a:pt x="15907866" y="9416771"/>
                  </a:lnTo>
                  <a:close/>
                </a:path>
                <a:path w="18103215" h="10339070">
                  <a:moveTo>
                    <a:pt x="18012925" y="10311169"/>
                  </a:moveTo>
                  <a:lnTo>
                    <a:pt x="18009301" y="10310412"/>
                  </a:lnTo>
                  <a:lnTo>
                    <a:pt x="18004535" y="10309562"/>
                  </a:lnTo>
                  <a:lnTo>
                    <a:pt x="18000577" y="10308663"/>
                  </a:lnTo>
                  <a:lnTo>
                    <a:pt x="17997007" y="10311481"/>
                  </a:lnTo>
                  <a:lnTo>
                    <a:pt x="17996251" y="10315104"/>
                  </a:lnTo>
                  <a:lnTo>
                    <a:pt x="17995637" y="10318394"/>
                  </a:lnTo>
                  <a:lnTo>
                    <a:pt x="17997453" y="10321535"/>
                  </a:lnTo>
                  <a:lnTo>
                    <a:pt x="18000458" y="10322817"/>
                  </a:lnTo>
                  <a:lnTo>
                    <a:pt x="18000934" y="10322626"/>
                  </a:lnTo>
                  <a:lnTo>
                    <a:pt x="18002268" y="10323195"/>
                  </a:lnTo>
                  <a:lnTo>
                    <a:pt x="18007036" y="10324045"/>
                  </a:lnTo>
                  <a:lnTo>
                    <a:pt x="18010659" y="10324801"/>
                  </a:lnTo>
                  <a:lnTo>
                    <a:pt x="18014229" y="10321984"/>
                  </a:lnTo>
                  <a:lnTo>
                    <a:pt x="18015665" y="10315100"/>
                  </a:lnTo>
                  <a:lnTo>
                    <a:pt x="18015741" y="10314737"/>
                  </a:lnTo>
                  <a:lnTo>
                    <a:pt x="18012925" y="10311169"/>
                  </a:lnTo>
                  <a:close/>
                </a:path>
                <a:path w="18103215" h="10339070">
                  <a:moveTo>
                    <a:pt x="15834965" y="9367524"/>
                  </a:moveTo>
                  <a:lnTo>
                    <a:pt x="15830771" y="9368103"/>
                  </a:lnTo>
                  <a:lnTo>
                    <a:pt x="15826303" y="9374877"/>
                  </a:lnTo>
                  <a:lnTo>
                    <a:pt x="15826882" y="9379070"/>
                  </a:lnTo>
                  <a:lnTo>
                    <a:pt x="15830271" y="9381304"/>
                  </a:lnTo>
                  <a:lnTo>
                    <a:pt x="15834183" y="9384157"/>
                  </a:lnTo>
                  <a:lnTo>
                    <a:pt x="15835517" y="9384726"/>
                  </a:lnTo>
                  <a:lnTo>
                    <a:pt x="15835709" y="9385202"/>
                  </a:lnTo>
                  <a:lnTo>
                    <a:pt x="15838714" y="9386484"/>
                  </a:lnTo>
                  <a:lnTo>
                    <a:pt x="15842382" y="9385287"/>
                  </a:lnTo>
                  <a:lnTo>
                    <a:pt x="15844330" y="9382567"/>
                  </a:lnTo>
                  <a:lnTo>
                    <a:pt x="15846564" y="9379179"/>
                  </a:lnTo>
                  <a:lnTo>
                    <a:pt x="15845985" y="9374986"/>
                  </a:lnTo>
                  <a:lnTo>
                    <a:pt x="15842598" y="9372752"/>
                  </a:lnTo>
                  <a:lnTo>
                    <a:pt x="15838353" y="9369758"/>
                  </a:lnTo>
                  <a:lnTo>
                    <a:pt x="15834965" y="9367524"/>
                  </a:lnTo>
                  <a:close/>
                </a:path>
                <a:path w="18103215" h="10339070">
                  <a:moveTo>
                    <a:pt x="18099917" y="10324602"/>
                  </a:moveTo>
                  <a:lnTo>
                    <a:pt x="18096151" y="10324179"/>
                  </a:lnTo>
                  <a:lnTo>
                    <a:pt x="18091385" y="10323330"/>
                  </a:lnTo>
                  <a:lnTo>
                    <a:pt x="18087619" y="10322907"/>
                  </a:lnTo>
                  <a:lnTo>
                    <a:pt x="18083715" y="10325582"/>
                  </a:lnTo>
                  <a:lnTo>
                    <a:pt x="18083293" y="10329348"/>
                  </a:lnTo>
                  <a:lnTo>
                    <a:pt x="18082747" y="10332272"/>
                  </a:lnTo>
                  <a:lnTo>
                    <a:pt x="18082679" y="10332637"/>
                  </a:lnTo>
                  <a:lnTo>
                    <a:pt x="18084496" y="10335780"/>
                  </a:lnTo>
                  <a:lnTo>
                    <a:pt x="18087499" y="10337061"/>
                  </a:lnTo>
                  <a:lnTo>
                    <a:pt x="18087641" y="10336727"/>
                  </a:lnTo>
                  <a:lnTo>
                    <a:pt x="18089313" y="10337440"/>
                  </a:lnTo>
                  <a:lnTo>
                    <a:pt x="18094078" y="10338289"/>
                  </a:lnTo>
                  <a:lnTo>
                    <a:pt x="18097842" y="10338711"/>
                  </a:lnTo>
                  <a:lnTo>
                    <a:pt x="18101746" y="10336035"/>
                  </a:lnTo>
                  <a:lnTo>
                    <a:pt x="18102593" y="10328506"/>
                  </a:lnTo>
                  <a:lnTo>
                    <a:pt x="18099917" y="10324602"/>
                  </a:lnTo>
                  <a:close/>
                </a:path>
                <a:path w="18103215" h="10339070">
                  <a:moveTo>
                    <a:pt x="15762826" y="9317418"/>
                  </a:moveTo>
                  <a:lnTo>
                    <a:pt x="15758298" y="9317854"/>
                  </a:lnTo>
                  <a:lnTo>
                    <a:pt x="15756064" y="9321241"/>
                  </a:lnTo>
                  <a:lnTo>
                    <a:pt x="15753972" y="9324295"/>
                  </a:lnTo>
                  <a:lnTo>
                    <a:pt x="15754409" y="9328821"/>
                  </a:lnTo>
                  <a:lnTo>
                    <a:pt x="15757796" y="9331055"/>
                  </a:lnTo>
                  <a:lnTo>
                    <a:pt x="15761710" y="9333908"/>
                  </a:lnTo>
                  <a:lnTo>
                    <a:pt x="15766048" y="9335758"/>
                  </a:lnTo>
                  <a:lnTo>
                    <a:pt x="15769574" y="9334895"/>
                  </a:lnTo>
                  <a:lnTo>
                    <a:pt x="15771523" y="9332176"/>
                  </a:lnTo>
                  <a:lnTo>
                    <a:pt x="15773615" y="9329122"/>
                  </a:lnTo>
                  <a:lnTo>
                    <a:pt x="15773179" y="9324596"/>
                  </a:lnTo>
                  <a:lnTo>
                    <a:pt x="15769792" y="9322362"/>
                  </a:lnTo>
                  <a:lnTo>
                    <a:pt x="15765879" y="9319509"/>
                  </a:lnTo>
                  <a:lnTo>
                    <a:pt x="15762826" y="9317418"/>
                  </a:lnTo>
                  <a:close/>
                </a:path>
                <a:path w="18103215" h="10339070">
                  <a:moveTo>
                    <a:pt x="15690780" y="9266168"/>
                  </a:moveTo>
                  <a:lnTo>
                    <a:pt x="15686254" y="9266604"/>
                  </a:lnTo>
                  <a:lnTo>
                    <a:pt x="15684019" y="9269992"/>
                  </a:lnTo>
                  <a:lnTo>
                    <a:pt x="15681928" y="9273045"/>
                  </a:lnTo>
                  <a:lnTo>
                    <a:pt x="15682363" y="9277571"/>
                  </a:lnTo>
                  <a:lnTo>
                    <a:pt x="15685750" y="9279805"/>
                  </a:lnTo>
                  <a:lnTo>
                    <a:pt x="15689664" y="9282658"/>
                  </a:lnTo>
                  <a:lnTo>
                    <a:pt x="15694002" y="9284509"/>
                  </a:lnTo>
                  <a:lnTo>
                    <a:pt x="15697528" y="9283645"/>
                  </a:lnTo>
                  <a:lnTo>
                    <a:pt x="15699477" y="9280925"/>
                  </a:lnTo>
                  <a:lnTo>
                    <a:pt x="15701569" y="9277872"/>
                  </a:lnTo>
                  <a:lnTo>
                    <a:pt x="15701133" y="9273346"/>
                  </a:lnTo>
                  <a:lnTo>
                    <a:pt x="15697746" y="9271112"/>
                  </a:lnTo>
                  <a:lnTo>
                    <a:pt x="15693833" y="9268259"/>
                  </a:lnTo>
                  <a:lnTo>
                    <a:pt x="15690780" y="9266168"/>
                  </a:lnTo>
                  <a:close/>
                </a:path>
                <a:path w="18103215" h="10339070">
                  <a:moveTo>
                    <a:pt x="15619018" y="9214250"/>
                  </a:moveTo>
                  <a:lnTo>
                    <a:pt x="15614350" y="9215021"/>
                  </a:lnTo>
                  <a:lnTo>
                    <a:pt x="15610167" y="9221127"/>
                  </a:lnTo>
                  <a:lnTo>
                    <a:pt x="15610935" y="9225796"/>
                  </a:lnTo>
                  <a:lnTo>
                    <a:pt x="15613989" y="9227887"/>
                  </a:lnTo>
                  <a:lnTo>
                    <a:pt x="15617902" y="9230740"/>
                  </a:lnTo>
                  <a:lnTo>
                    <a:pt x="15622241" y="9232591"/>
                  </a:lnTo>
                  <a:lnTo>
                    <a:pt x="15625767" y="9231727"/>
                  </a:lnTo>
                  <a:lnTo>
                    <a:pt x="15627715" y="9229007"/>
                  </a:lnTo>
                  <a:lnTo>
                    <a:pt x="15629807" y="9225954"/>
                  </a:lnTo>
                  <a:lnTo>
                    <a:pt x="15629038" y="9221286"/>
                  </a:lnTo>
                  <a:lnTo>
                    <a:pt x="15625984" y="9219194"/>
                  </a:lnTo>
                  <a:lnTo>
                    <a:pt x="15622072" y="9216341"/>
                  </a:lnTo>
                  <a:lnTo>
                    <a:pt x="15619018" y="9214250"/>
                  </a:lnTo>
                  <a:close/>
                </a:path>
                <a:path w="18103215" h="10339070">
                  <a:moveTo>
                    <a:pt x="15548353" y="9161615"/>
                  </a:moveTo>
                  <a:lnTo>
                    <a:pt x="15544016" y="9162528"/>
                  </a:lnTo>
                  <a:lnTo>
                    <a:pt x="15541590" y="9165438"/>
                  </a:lnTo>
                  <a:lnTo>
                    <a:pt x="15539022" y="9168683"/>
                  </a:lnTo>
                  <a:lnTo>
                    <a:pt x="15539935" y="9173018"/>
                  </a:lnTo>
                  <a:lnTo>
                    <a:pt x="15542847" y="9175444"/>
                  </a:lnTo>
                  <a:lnTo>
                    <a:pt x="15546759" y="9178297"/>
                  </a:lnTo>
                  <a:lnTo>
                    <a:pt x="15548429" y="9179009"/>
                  </a:lnTo>
                  <a:lnTo>
                    <a:pt x="15548286" y="9179343"/>
                  </a:lnTo>
                  <a:lnTo>
                    <a:pt x="15551290" y="9180624"/>
                  </a:lnTo>
                  <a:lnTo>
                    <a:pt x="15554816" y="9179761"/>
                  </a:lnTo>
                  <a:lnTo>
                    <a:pt x="15556765" y="9177041"/>
                  </a:lnTo>
                  <a:lnTo>
                    <a:pt x="15559332" y="9173796"/>
                  </a:lnTo>
                  <a:lnTo>
                    <a:pt x="15558419" y="9169460"/>
                  </a:lnTo>
                  <a:lnTo>
                    <a:pt x="15555508" y="9167035"/>
                  </a:lnTo>
                  <a:lnTo>
                    <a:pt x="15551597" y="9164183"/>
                  </a:lnTo>
                  <a:lnTo>
                    <a:pt x="15548353" y="9161615"/>
                  </a:lnTo>
                  <a:close/>
                </a:path>
                <a:path w="18103215" h="10339070">
                  <a:moveTo>
                    <a:pt x="15477635" y="9108170"/>
                  </a:moveTo>
                  <a:lnTo>
                    <a:pt x="15473301" y="9109083"/>
                  </a:lnTo>
                  <a:lnTo>
                    <a:pt x="15470875" y="9111994"/>
                  </a:lnTo>
                  <a:lnTo>
                    <a:pt x="15468307" y="9115239"/>
                  </a:lnTo>
                  <a:lnTo>
                    <a:pt x="15469220" y="9119574"/>
                  </a:lnTo>
                  <a:lnTo>
                    <a:pt x="15472132" y="9122000"/>
                  </a:lnTo>
                  <a:lnTo>
                    <a:pt x="15476044" y="9124853"/>
                  </a:lnTo>
                  <a:lnTo>
                    <a:pt x="15477713" y="9125565"/>
                  </a:lnTo>
                  <a:lnTo>
                    <a:pt x="15477571" y="9125898"/>
                  </a:lnTo>
                  <a:lnTo>
                    <a:pt x="15480575" y="9127180"/>
                  </a:lnTo>
                  <a:lnTo>
                    <a:pt x="15484101" y="9126316"/>
                  </a:lnTo>
                  <a:lnTo>
                    <a:pt x="15486050" y="9123597"/>
                  </a:lnTo>
                  <a:lnTo>
                    <a:pt x="15488617" y="9120352"/>
                  </a:lnTo>
                  <a:lnTo>
                    <a:pt x="15487704" y="9116016"/>
                  </a:lnTo>
                  <a:lnTo>
                    <a:pt x="15484793" y="9113591"/>
                  </a:lnTo>
                  <a:lnTo>
                    <a:pt x="15480881" y="9110738"/>
                  </a:lnTo>
                  <a:lnTo>
                    <a:pt x="15477635" y="9108170"/>
                  </a:lnTo>
                  <a:close/>
                </a:path>
                <a:path w="18103215" h="10339070">
                  <a:moveTo>
                    <a:pt x="15407731" y="9054678"/>
                  </a:moveTo>
                  <a:lnTo>
                    <a:pt x="15403396" y="9055590"/>
                  </a:lnTo>
                  <a:lnTo>
                    <a:pt x="15400971" y="9058502"/>
                  </a:lnTo>
                  <a:lnTo>
                    <a:pt x="15398403" y="9061747"/>
                  </a:lnTo>
                  <a:lnTo>
                    <a:pt x="15399316" y="9066081"/>
                  </a:lnTo>
                  <a:lnTo>
                    <a:pt x="15402227" y="9068507"/>
                  </a:lnTo>
                  <a:lnTo>
                    <a:pt x="15406140" y="9071359"/>
                  </a:lnTo>
                  <a:lnTo>
                    <a:pt x="15407809" y="9072071"/>
                  </a:lnTo>
                  <a:lnTo>
                    <a:pt x="15407666" y="9072406"/>
                  </a:lnTo>
                  <a:lnTo>
                    <a:pt x="15410670" y="9073687"/>
                  </a:lnTo>
                  <a:lnTo>
                    <a:pt x="15414196" y="9072823"/>
                  </a:lnTo>
                  <a:lnTo>
                    <a:pt x="15416145" y="9070103"/>
                  </a:lnTo>
                  <a:lnTo>
                    <a:pt x="15418713" y="9066858"/>
                  </a:lnTo>
                  <a:lnTo>
                    <a:pt x="15417800" y="9062524"/>
                  </a:lnTo>
                  <a:lnTo>
                    <a:pt x="15414888" y="9060098"/>
                  </a:lnTo>
                  <a:lnTo>
                    <a:pt x="15410976" y="9057245"/>
                  </a:lnTo>
                  <a:lnTo>
                    <a:pt x="15407731" y="9054678"/>
                  </a:lnTo>
                  <a:close/>
                </a:path>
                <a:path w="18103215" h="10339070">
                  <a:moveTo>
                    <a:pt x="15337920" y="9000040"/>
                  </a:moveTo>
                  <a:lnTo>
                    <a:pt x="15333585" y="9000953"/>
                  </a:lnTo>
                  <a:lnTo>
                    <a:pt x="15331159" y="9003864"/>
                  </a:lnTo>
                  <a:lnTo>
                    <a:pt x="15328591" y="9007109"/>
                  </a:lnTo>
                  <a:lnTo>
                    <a:pt x="15329502" y="9011443"/>
                  </a:lnTo>
                  <a:lnTo>
                    <a:pt x="15336184" y="9017055"/>
                  </a:lnTo>
                  <a:lnTo>
                    <a:pt x="15340859" y="9019050"/>
                  </a:lnTo>
                  <a:lnTo>
                    <a:pt x="15344239" y="9018518"/>
                  </a:lnTo>
                  <a:lnTo>
                    <a:pt x="15346189" y="9015799"/>
                  </a:lnTo>
                  <a:lnTo>
                    <a:pt x="15348757" y="9012554"/>
                  </a:lnTo>
                  <a:lnTo>
                    <a:pt x="15347846" y="9008220"/>
                  </a:lnTo>
                  <a:lnTo>
                    <a:pt x="15341164" y="9002608"/>
                  </a:lnTo>
                  <a:lnTo>
                    <a:pt x="15337920" y="9000040"/>
                  </a:lnTo>
                  <a:close/>
                </a:path>
                <a:path w="18103215" h="10339070">
                  <a:moveTo>
                    <a:pt x="15268773" y="8945687"/>
                  </a:moveTo>
                  <a:lnTo>
                    <a:pt x="15264247" y="8946124"/>
                  </a:lnTo>
                  <a:lnTo>
                    <a:pt x="15261822" y="8949035"/>
                  </a:lnTo>
                  <a:lnTo>
                    <a:pt x="15259731" y="8952088"/>
                  </a:lnTo>
                  <a:lnTo>
                    <a:pt x="15260168" y="8956615"/>
                  </a:lnTo>
                  <a:lnTo>
                    <a:pt x="15266849" y="8962227"/>
                  </a:lnTo>
                  <a:lnTo>
                    <a:pt x="15271522" y="8964220"/>
                  </a:lnTo>
                  <a:lnTo>
                    <a:pt x="15274905" y="8963691"/>
                  </a:lnTo>
                  <a:lnTo>
                    <a:pt x="15276854" y="8960971"/>
                  </a:lnTo>
                  <a:lnTo>
                    <a:pt x="15278946" y="8957917"/>
                  </a:lnTo>
                  <a:lnTo>
                    <a:pt x="15278509" y="8953391"/>
                  </a:lnTo>
                  <a:lnTo>
                    <a:pt x="15271828" y="8947779"/>
                  </a:lnTo>
                  <a:lnTo>
                    <a:pt x="15268773" y="8945687"/>
                  </a:lnTo>
                  <a:close/>
                </a:path>
                <a:path w="18103215" h="10339070">
                  <a:moveTo>
                    <a:pt x="15200249" y="8890810"/>
                  </a:moveTo>
                  <a:lnTo>
                    <a:pt x="15195723" y="8891246"/>
                  </a:lnTo>
                  <a:lnTo>
                    <a:pt x="15190872" y="8897068"/>
                  </a:lnTo>
                  <a:lnTo>
                    <a:pt x="15191306" y="8901594"/>
                  </a:lnTo>
                  <a:lnTo>
                    <a:pt x="15197988" y="8907206"/>
                  </a:lnTo>
                  <a:lnTo>
                    <a:pt x="15199659" y="8907919"/>
                  </a:lnTo>
                  <a:lnTo>
                    <a:pt x="15199516" y="8908253"/>
                  </a:lnTo>
                  <a:lnTo>
                    <a:pt x="15202521" y="8909535"/>
                  </a:lnTo>
                  <a:lnTo>
                    <a:pt x="15205904" y="8909004"/>
                  </a:lnTo>
                  <a:lnTo>
                    <a:pt x="15207853" y="8906284"/>
                  </a:lnTo>
                  <a:lnTo>
                    <a:pt x="15210278" y="8903374"/>
                  </a:lnTo>
                  <a:lnTo>
                    <a:pt x="15209842" y="8898847"/>
                  </a:lnTo>
                  <a:lnTo>
                    <a:pt x="15200249" y="8890810"/>
                  </a:lnTo>
                  <a:close/>
                </a:path>
                <a:path w="18103215" h="10339070">
                  <a:moveTo>
                    <a:pt x="15131674" y="8835122"/>
                  </a:moveTo>
                  <a:lnTo>
                    <a:pt x="15127148" y="8835558"/>
                  </a:lnTo>
                  <a:lnTo>
                    <a:pt x="15122297" y="8841380"/>
                  </a:lnTo>
                  <a:lnTo>
                    <a:pt x="15122734" y="8845907"/>
                  </a:lnTo>
                  <a:lnTo>
                    <a:pt x="15129415" y="8851519"/>
                  </a:lnTo>
                  <a:lnTo>
                    <a:pt x="15131084" y="8852230"/>
                  </a:lnTo>
                  <a:lnTo>
                    <a:pt x="15130941" y="8852565"/>
                  </a:lnTo>
                  <a:lnTo>
                    <a:pt x="15133946" y="8853847"/>
                  </a:lnTo>
                  <a:lnTo>
                    <a:pt x="15137328" y="8853316"/>
                  </a:lnTo>
                  <a:lnTo>
                    <a:pt x="15139277" y="8850596"/>
                  </a:lnTo>
                  <a:lnTo>
                    <a:pt x="15141703" y="8847685"/>
                  </a:lnTo>
                  <a:lnTo>
                    <a:pt x="15141266" y="8843158"/>
                  </a:lnTo>
                  <a:lnTo>
                    <a:pt x="15131674" y="8835122"/>
                  </a:lnTo>
                  <a:close/>
                </a:path>
                <a:path w="18103215" h="10339070">
                  <a:moveTo>
                    <a:pt x="15063386" y="8778767"/>
                  </a:moveTo>
                  <a:lnTo>
                    <a:pt x="15058857" y="8779202"/>
                  </a:lnTo>
                  <a:lnTo>
                    <a:pt x="15054006" y="8785024"/>
                  </a:lnTo>
                  <a:lnTo>
                    <a:pt x="15054443" y="8789551"/>
                  </a:lnTo>
                  <a:lnTo>
                    <a:pt x="15061124" y="8795163"/>
                  </a:lnTo>
                  <a:lnTo>
                    <a:pt x="15063127" y="8796017"/>
                  </a:lnTo>
                  <a:lnTo>
                    <a:pt x="15062650" y="8796209"/>
                  </a:lnTo>
                  <a:lnTo>
                    <a:pt x="15065655" y="8797491"/>
                  </a:lnTo>
                  <a:lnTo>
                    <a:pt x="15068846" y="8796484"/>
                  </a:lnTo>
                  <a:lnTo>
                    <a:pt x="15070987" y="8794241"/>
                  </a:lnTo>
                  <a:lnTo>
                    <a:pt x="15073412" y="8791329"/>
                  </a:lnTo>
                  <a:lnTo>
                    <a:pt x="15072976" y="8786803"/>
                  </a:lnTo>
                  <a:lnTo>
                    <a:pt x="15063386" y="8778767"/>
                  </a:lnTo>
                  <a:close/>
                </a:path>
                <a:path w="18103215" h="10339070">
                  <a:moveTo>
                    <a:pt x="14995714" y="8721885"/>
                  </a:moveTo>
                  <a:lnTo>
                    <a:pt x="14991188" y="8722322"/>
                  </a:lnTo>
                  <a:lnTo>
                    <a:pt x="14986336" y="8728144"/>
                  </a:lnTo>
                  <a:lnTo>
                    <a:pt x="14986773" y="8732671"/>
                  </a:lnTo>
                  <a:lnTo>
                    <a:pt x="14993455" y="8738283"/>
                  </a:lnTo>
                  <a:lnTo>
                    <a:pt x="14995457" y="8739137"/>
                  </a:lnTo>
                  <a:lnTo>
                    <a:pt x="14994981" y="8739328"/>
                  </a:lnTo>
                  <a:lnTo>
                    <a:pt x="14997985" y="8740609"/>
                  </a:lnTo>
                  <a:lnTo>
                    <a:pt x="15001176" y="8739604"/>
                  </a:lnTo>
                  <a:lnTo>
                    <a:pt x="15003317" y="8737360"/>
                  </a:lnTo>
                  <a:lnTo>
                    <a:pt x="15005743" y="8734449"/>
                  </a:lnTo>
                  <a:lnTo>
                    <a:pt x="15005306" y="8729923"/>
                  </a:lnTo>
                  <a:lnTo>
                    <a:pt x="14995714" y="8721885"/>
                  </a:lnTo>
                  <a:close/>
                </a:path>
                <a:path w="18103215" h="10339070">
                  <a:moveTo>
                    <a:pt x="14928041" y="8665005"/>
                  </a:moveTo>
                  <a:lnTo>
                    <a:pt x="14923516" y="8665441"/>
                  </a:lnTo>
                  <a:lnTo>
                    <a:pt x="14918664" y="8671263"/>
                  </a:lnTo>
                  <a:lnTo>
                    <a:pt x="14919101" y="8675790"/>
                  </a:lnTo>
                  <a:lnTo>
                    <a:pt x="14925783" y="8681402"/>
                  </a:lnTo>
                  <a:lnTo>
                    <a:pt x="14927785" y="8682256"/>
                  </a:lnTo>
                  <a:lnTo>
                    <a:pt x="14927309" y="8682447"/>
                  </a:lnTo>
                  <a:lnTo>
                    <a:pt x="14930313" y="8683729"/>
                  </a:lnTo>
                  <a:lnTo>
                    <a:pt x="14933504" y="8682723"/>
                  </a:lnTo>
                  <a:lnTo>
                    <a:pt x="14935645" y="8680480"/>
                  </a:lnTo>
                  <a:lnTo>
                    <a:pt x="14938071" y="8677569"/>
                  </a:lnTo>
                  <a:lnTo>
                    <a:pt x="14937634" y="8673042"/>
                  </a:lnTo>
                  <a:lnTo>
                    <a:pt x="14928041" y="8665005"/>
                  </a:lnTo>
                  <a:close/>
                </a:path>
                <a:path w="18103215" h="10339070">
                  <a:moveTo>
                    <a:pt x="14861131" y="8607264"/>
                  </a:moveTo>
                  <a:lnTo>
                    <a:pt x="14856605" y="8607701"/>
                  </a:lnTo>
                  <a:lnTo>
                    <a:pt x="14854179" y="8610612"/>
                  </a:lnTo>
                  <a:lnTo>
                    <a:pt x="14851611" y="8613857"/>
                  </a:lnTo>
                  <a:lnTo>
                    <a:pt x="14852048" y="8618384"/>
                  </a:lnTo>
                  <a:lnTo>
                    <a:pt x="14858730" y="8623995"/>
                  </a:lnTo>
                  <a:lnTo>
                    <a:pt x="14860732" y="8624849"/>
                  </a:lnTo>
                  <a:lnTo>
                    <a:pt x="14860589" y="8625184"/>
                  </a:lnTo>
                  <a:lnTo>
                    <a:pt x="14863594" y="8626466"/>
                  </a:lnTo>
                  <a:lnTo>
                    <a:pt x="14866786" y="8625459"/>
                  </a:lnTo>
                  <a:lnTo>
                    <a:pt x="14868926" y="8623215"/>
                  </a:lnTo>
                  <a:lnTo>
                    <a:pt x="14871494" y="8619970"/>
                  </a:lnTo>
                  <a:lnTo>
                    <a:pt x="14871057" y="8615444"/>
                  </a:lnTo>
                  <a:lnTo>
                    <a:pt x="14864377" y="8609832"/>
                  </a:lnTo>
                  <a:lnTo>
                    <a:pt x="14861131" y="8607264"/>
                  </a:lnTo>
                  <a:close/>
                </a:path>
                <a:path w="18103215" h="10339070">
                  <a:moveTo>
                    <a:pt x="14794363" y="8549191"/>
                  </a:moveTo>
                  <a:lnTo>
                    <a:pt x="14789836" y="8549627"/>
                  </a:lnTo>
                  <a:lnTo>
                    <a:pt x="14787410" y="8552538"/>
                  </a:lnTo>
                  <a:lnTo>
                    <a:pt x="14784844" y="8555784"/>
                  </a:lnTo>
                  <a:lnTo>
                    <a:pt x="14785280" y="8560309"/>
                  </a:lnTo>
                  <a:lnTo>
                    <a:pt x="14791961" y="8565921"/>
                  </a:lnTo>
                  <a:lnTo>
                    <a:pt x="14796968" y="8568057"/>
                  </a:lnTo>
                  <a:lnTo>
                    <a:pt x="14800018" y="8567385"/>
                  </a:lnTo>
                  <a:lnTo>
                    <a:pt x="14802159" y="8565142"/>
                  </a:lnTo>
                  <a:lnTo>
                    <a:pt x="14804727" y="8561897"/>
                  </a:lnTo>
                  <a:lnTo>
                    <a:pt x="14804290" y="8557370"/>
                  </a:lnTo>
                  <a:lnTo>
                    <a:pt x="14797608" y="8551758"/>
                  </a:lnTo>
                  <a:lnTo>
                    <a:pt x="14794363" y="8549191"/>
                  </a:lnTo>
                  <a:close/>
                </a:path>
                <a:path w="18103215" h="10339070">
                  <a:moveTo>
                    <a:pt x="14728405" y="8491068"/>
                  </a:moveTo>
                  <a:lnTo>
                    <a:pt x="14723879" y="8491504"/>
                  </a:lnTo>
                  <a:lnTo>
                    <a:pt x="14721454" y="8494415"/>
                  </a:lnTo>
                  <a:lnTo>
                    <a:pt x="14718552" y="8497518"/>
                  </a:lnTo>
                  <a:lnTo>
                    <a:pt x="14718988" y="8502045"/>
                  </a:lnTo>
                  <a:lnTo>
                    <a:pt x="14725670" y="8507657"/>
                  </a:lnTo>
                  <a:lnTo>
                    <a:pt x="14727672" y="8508511"/>
                  </a:lnTo>
                  <a:lnTo>
                    <a:pt x="14727530" y="8508845"/>
                  </a:lnTo>
                  <a:lnTo>
                    <a:pt x="14730535" y="8510126"/>
                  </a:lnTo>
                  <a:lnTo>
                    <a:pt x="14733583" y="8509453"/>
                  </a:lnTo>
                  <a:lnTo>
                    <a:pt x="14735724" y="8507210"/>
                  </a:lnTo>
                  <a:lnTo>
                    <a:pt x="14738626" y="8504108"/>
                  </a:lnTo>
                  <a:lnTo>
                    <a:pt x="14738190" y="8499582"/>
                  </a:lnTo>
                  <a:lnTo>
                    <a:pt x="14731508" y="8493970"/>
                  </a:lnTo>
                  <a:lnTo>
                    <a:pt x="14728405" y="8491068"/>
                  </a:lnTo>
                  <a:close/>
                </a:path>
                <a:path w="18103215" h="10339070">
                  <a:moveTo>
                    <a:pt x="14662733" y="8432278"/>
                  </a:moveTo>
                  <a:lnTo>
                    <a:pt x="14657873" y="8432572"/>
                  </a:lnTo>
                  <a:lnTo>
                    <a:pt x="14655447" y="8435483"/>
                  </a:lnTo>
                  <a:lnTo>
                    <a:pt x="14652688" y="8438251"/>
                  </a:lnTo>
                  <a:lnTo>
                    <a:pt x="14652981" y="8443111"/>
                  </a:lnTo>
                  <a:lnTo>
                    <a:pt x="14659663" y="8448724"/>
                  </a:lnTo>
                  <a:lnTo>
                    <a:pt x="14660188" y="8449342"/>
                  </a:lnTo>
                  <a:lnTo>
                    <a:pt x="14664529" y="8451194"/>
                  </a:lnTo>
                  <a:lnTo>
                    <a:pt x="14667576" y="8450521"/>
                  </a:lnTo>
                  <a:lnTo>
                    <a:pt x="14669718" y="8448278"/>
                  </a:lnTo>
                  <a:lnTo>
                    <a:pt x="14672620" y="8445176"/>
                  </a:lnTo>
                  <a:lnTo>
                    <a:pt x="14672183" y="8440649"/>
                  </a:lnTo>
                  <a:lnTo>
                    <a:pt x="14665501" y="8435037"/>
                  </a:lnTo>
                  <a:lnTo>
                    <a:pt x="14662733" y="8432278"/>
                  </a:lnTo>
                  <a:close/>
                </a:path>
                <a:path w="18103215" h="10339070">
                  <a:moveTo>
                    <a:pt x="14597060" y="8373488"/>
                  </a:moveTo>
                  <a:lnTo>
                    <a:pt x="14592199" y="8373781"/>
                  </a:lnTo>
                  <a:lnTo>
                    <a:pt x="14589774" y="8376693"/>
                  </a:lnTo>
                  <a:lnTo>
                    <a:pt x="14587016" y="8379461"/>
                  </a:lnTo>
                  <a:lnTo>
                    <a:pt x="14587451" y="8383987"/>
                  </a:lnTo>
                  <a:lnTo>
                    <a:pt x="14590220" y="8386747"/>
                  </a:lnTo>
                  <a:lnTo>
                    <a:pt x="14593990" y="8389934"/>
                  </a:lnTo>
                  <a:lnTo>
                    <a:pt x="14594516" y="8390553"/>
                  </a:lnTo>
                  <a:lnTo>
                    <a:pt x="14598854" y="8392403"/>
                  </a:lnTo>
                  <a:lnTo>
                    <a:pt x="14601904" y="8391731"/>
                  </a:lnTo>
                  <a:lnTo>
                    <a:pt x="14604046" y="8389487"/>
                  </a:lnTo>
                  <a:lnTo>
                    <a:pt x="14606804" y="8386719"/>
                  </a:lnTo>
                  <a:lnTo>
                    <a:pt x="14606510" y="8381859"/>
                  </a:lnTo>
                  <a:lnTo>
                    <a:pt x="14599829" y="8376247"/>
                  </a:lnTo>
                  <a:lnTo>
                    <a:pt x="14597060" y="8373488"/>
                  </a:lnTo>
                  <a:close/>
                </a:path>
                <a:path w="18103215" h="10339070">
                  <a:moveTo>
                    <a:pt x="14531814" y="8313696"/>
                  </a:moveTo>
                  <a:lnTo>
                    <a:pt x="14527288" y="8314132"/>
                  </a:lnTo>
                  <a:lnTo>
                    <a:pt x="14521769" y="8319669"/>
                  </a:lnTo>
                  <a:lnTo>
                    <a:pt x="14522206" y="8324196"/>
                  </a:lnTo>
                  <a:lnTo>
                    <a:pt x="14524974" y="8326955"/>
                  </a:lnTo>
                  <a:lnTo>
                    <a:pt x="14528603" y="8330476"/>
                  </a:lnTo>
                  <a:lnTo>
                    <a:pt x="14529128" y="8331095"/>
                  </a:lnTo>
                  <a:lnTo>
                    <a:pt x="14533464" y="8332945"/>
                  </a:lnTo>
                  <a:lnTo>
                    <a:pt x="14536516" y="8332273"/>
                  </a:lnTo>
                  <a:lnTo>
                    <a:pt x="14538657" y="8330030"/>
                  </a:lnTo>
                  <a:lnTo>
                    <a:pt x="14541416" y="8327262"/>
                  </a:lnTo>
                  <a:lnTo>
                    <a:pt x="14540978" y="8322734"/>
                  </a:lnTo>
                  <a:lnTo>
                    <a:pt x="14538209" y="8319974"/>
                  </a:lnTo>
                  <a:lnTo>
                    <a:pt x="14534584" y="8316455"/>
                  </a:lnTo>
                  <a:lnTo>
                    <a:pt x="14531814" y="8313696"/>
                  </a:lnTo>
                  <a:close/>
                </a:path>
                <a:path w="18103215" h="10339070">
                  <a:moveTo>
                    <a:pt x="14466424" y="8254237"/>
                  </a:moveTo>
                  <a:lnTo>
                    <a:pt x="14462041" y="8254340"/>
                  </a:lnTo>
                  <a:lnTo>
                    <a:pt x="14459281" y="8257109"/>
                  </a:lnTo>
                  <a:lnTo>
                    <a:pt x="14456855" y="8260020"/>
                  </a:lnTo>
                  <a:lnTo>
                    <a:pt x="14456959" y="8264403"/>
                  </a:lnTo>
                  <a:lnTo>
                    <a:pt x="14459727" y="8267163"/>
                  </a:lnTo>
                  <a:lnTo>
                    <a:pt x="14463355" y="8270683"/>
                  </a:lnTo>
                  <a:lnTo>
                    <a:pt x="14463881" y="8271302"/>
                  </a:lnTo>
                  <a:lnTo>
                    <a:pt x="14468220" y="8273153"/>
                  </a:lnTo>
                  <a:lnTo>
                    <a:pt x="14471268" y="8272480"/>
                  </a:lnTo>
                  <a:lnTo>
                    <a:pt x="14473409" y="8270237"/>
                  </a:lnTo>
                  <a:lnTo>
                    <a:pt x="14475835" y="8267326"/>
                  </a:lnTo>
                  <a:lnTo>
                    <a:pt x="14475733" y="8262942"/>
                  </a:lnTo>
                  <a:lnTo>
                    <a:pt x="14472964" y="8260183"/>
                  </a:lnTo>
                  <a:lnTo>
                    <a:pt x="14469336" y="8256663"/>
                  </a:lnTo>
                  <a:lnTo>
                    <a:pt x="14466424" y="8254237"/>
                  </a:lnTo>
                  <a:close/>
                </a:path>
                <a:path w="18103215" h="10339070">
                  <a:moveTo>
                    <a:pt x="14401180" y="8194445"/>
                  </a:moveTo>
                  <a:lnTo>
                    <a:pt x="14396796" y="8194548"/>
                  </a:lnTo>
                  <a:lnTo>
                    <a:pt x="14394036" y="8197317"/>
                  </a:lnTo>
                  <a:lnTo>
                    <a:pt x="14391610" y="8200228"/>
                  </a:lnTo>
                  <a:lnTo>
                    <a:pt x="14391713" y="8204612"/>
                  </a:lnTo>
                  <a:lnTo>
                    <a:pt x="14394482" y="8207371"/>
                  </a:lnTo>
                  <a:lnTo>
                    <a:pt x="14398109" y="8210891"/>
                  </a:lnTo>
                  <a:lnTo>
                    <a:pt x="14398968" y="8211653"/>
                  </a:lnTo>
                  <a:lnTo>
                    <a:pt x="14402975" y="8213362"/>
                  </a:lnTo>
                  <a:lnTo>
                    <a:pt x="14406023" y="8212689"/>
                  </a:lnTo>
                  <a:lnTo>
                    <a:pt x="14408164" y="8210446"/>
                  </a:lnTo>
                  <a:lnTo>
                    <a:pt x="14410590" y="8207534"/>
                  </a:lnTo>
                  <a:lnTo>
                    <a:pt x="14410487" y="8203150"/>
                  </a:lnTo>
                  <a:lnTo>
                    <a:pt x="14407719" y="8200391"/>
                  </a:lnTo>
                  <a:lnTo>
                    <a:pt x="14404090" y="8196870"/>
                  </a:lnTo>
                  <a:lnTo>
                    <a:pt x="14401180" y="8194445"/>
                  </a:lnTo>
                  <a:close/>
                </a:path>
                <a:path w="18103215" h="10339070">
                  <a:moveTo>
                    <a:pt x="14336553" y="8134129"/>
                  </a:moveTo>
                  <a:lnTo>
                    <a:pt x="14332169" y="8134231"/>
                  </a:lnTo>
                  <a:lnTo>
                    <a:pt x="14329410" y="8137000"/>
                  </a:lnTo>
                  <a:lnTo>
                    <a:pt x="14326984" y="8139911"/>
                  </a:lnTo>
                  <a:lnTo>
                    <a:pt x="14327087" y="8144295"/>
                  </a:lnTo>
                  <a:lnTo>
                    <a:pt x="14329855" y="8147054"/>
                  </a:lnTo>
                  <a:lnTo>
                    <a:pt x="14333482" y="8150575"/>
                  </a:lnTo>
                  <a:lnTo>
                    <a:pt x="14334342" y="8151335"/>
                  </a:lnTo>
                  <a:lnTo>
                    <a:pt x="14338349" y="8153045"/>
                  </a:lnTo>
                  <a:lnTo>
                    <a:pt x="14341397" y="8152372"/>
                  </a:lnTo>
                  <a:lnTo>
                    <a:pt x="14343538" y="8150128"/>
                  </a:lnTo>
                  <a:lnTo>
                    <a:pt x="14345964" y="8147217"/>
                  </a:lnTo>
                  <a:lnTo>
                    <a:pt x="14345860" y="8142833"/>
                  </a:lnTo>
                  <a:lnTo>
                    <a:pt x="14343092" y="8140074"/>
                  </a:lnTo>
                  <a:lnTo>
                    <a:pt x="14339464" y="8136554"/>
                  </a:lnTo>
                  <a:lnTo>
                    <a:pt x="14336553" y="8134129"/>
                  </a:lnTo>
                  <a:close/>
                </a:path>
                <a:path w="18103215" h="10339070">
                  <a:moveTo>
                    <a:pt x="14272400" y="8073619"/>
                  </a:moveTo>
                  <a:lnTo>
                    <a:pt x="14268017" y="8073722"/>
                  </a:lnTo>
                  <a:lnTo>
                    <a:pt x="14265257" y="8076491"/>
                  </a:lnTo>
                  <a:lnTo>
                    <a:pt x="14262832" y="8079403"/>
                  </a:lnTo>
                  <a:lnTo>
                    <a:pt x="14262935" y="8083786"/>
                  </a:lnTo>
                  <a:lnTo>
                    <a:pt x="14265704" y="8086546"/>
                  </a:lnTo>
                  <a:lnTo>
                    <a:pt x="14269331" y="8090066"/>
                  </a:lnTo>
                  <a:lnTo>
                    <a:pt x="14269857" y="8090684"/>
                  </a:lnTo>
                  <a:lnTo>
                    <a:pt x="14274196" y="8092536"/>
                  </a:lnTo>
                  <a:lnTo>
                    <a:pt x="14277246" y="8091863"/>
                  </a:lnTo>
                  <a:lnTo>
                    <a:pt x="14279385" y="8089619"/>
                  </a:lnTo>
                  <a:lnTo>
                    <a:pt x="14281811" y="8086708"/>
                  </a:lnTo>
                  <a:lnTo>
                    <a:pt x="14281709" y="8082325"/>
                  </a:lnTo>
                  <a:lnTo>
                    <a:pt x="14278940" y="8079565"/>
                  </a:lnTo>
                  <a:lnTo>
                    <a:pt x="14275312" y="8076045"/>
                  </a:lnTo>
                  <a:lnTo>
                    <a:pt x="14272400" y="8073619"/>
                  </a:lnTo>
                  <a:close/>
                </a:path>
                <a:path w="18103215" h="10339070">
                  <a:moveTo>
                    <a:pt x="14208728" y="8012920"/>
                  </a:moveTo>
                  <a:lnTo>
                    <a:pt x="14204344" y="8013023"/>
                  </a:lnTo>
                  <a:lnTo>
                    <a:pt x="14198825" y="8018560"/>
                  </a:lnTo>
                  <a:lnTo>
                    <a:pt x="14198927" y="8022944"/>
                  </a:lnTo>
                  <a:lnTo>
                    <a:pt x="14201696" y="8025703"/>
                  </a:lnTo>
                  <a:lnTo>
                    <a:pt x="14205324" y="8029224"/>
                  </a:lnTo>
                  <a:lnTo>
                    <a:pt x="14205849" y="8029843"/>
                  </a:lnTo>
                  <a:lnTo>
                    <a:pt x="14207518" y="8030555"/>
                  </a:lnTo>
                  <a:lnTo>
                    <a:pt x="14207376" y="8030889"/>
                  </a:lnTo>
                  <a:lnTo>
                    <a:pt x="14210046" y="8032028"/>
                  </a:lnTo>
                  <a:lnTo>
                    <a:pt x="14213095" y="8031355"/>
                  </a:lnTo>
                  <a:lnTo>
                    <a:pt x="14215236" y="8029112"/>
                  </a:lnTo>
                  <a:lnTo>
                    <a:pt x="14217995" y="8026343"/>
                  </a:lnTo>
                  <a:lnTo>
                    <a:pt x="14217893" y="8021959"/>
                  </a:lnTo>
                  <a:lnTo>
                    <a:pt x="14215125" y="8019200"/>
                  </a:lnTo>
                  <a:lnTo>
                    <a:pt x="14211496" y="8015679"/>
                  </a:lnTo>
                  <a:lnTo>
                    <a:pt x="14208728" y="8012920"/>
                  </a:lnTo>
                  <a:close/>
                </a:path>
                <a:path w="18103215" h="10339070">
                  <a:moveTo>
                    <a:pt x="14144860" y="7951743"/>
                  </a:moveTo>
                  <a:lnTo>
                    <a:pt x="14140477" y="7951846"/>
                  </a:lnTo>
                  <a:lnTo>
                    <a:pt x="14134957" y="7957383"/>
                  </a:lnTo>
                  <a:lnTo>
                    <a:pt x="14135060" y="7961768"/>
                  </a:lnTo>
                  <a:lnTo>
                    <a:pt x="14137829" y="7964526"/>
                  </a:lnTo>
                  <a:lnTo>
                    <a:pt x="14141457" y="7968047"/>
                  </a:lnTo>
                  <a:lnTo>
                    <a:pt x="14141981" y="7968666"/>
                  </a:lnTo>
                  <a:lnTo>
                    <a:pt x="14143651" y="7969378"/>
                  </a:lnTo>
                  <a:lnTo>
                    <a:pt x="14143508" y="7969712"/>
                  </a:lnTo>
                  <a:lnTo>
                    <a:pt x="14146180" y="7970851"/>
                  </a:lnTo>
                  <a:lnTo>
                    <a:pt x="14149228" y="7970178"/>
                  </a:lnTo>
                  <a:lnTo>
                    <a:pt x="14151369" y="7967935"/>
                  </a:lnTo>
                  <a:lnTo>
                    <a:pt x="14154128" y="7965166"/>
                  </a:lnTo>
                  <a:lnTo>
                    <a:pt x="14154026" y="7960783"/>
                  </a:lnTo>
                  <a:lnTo>
                    <a:pt x="14151257" y="7958023"/>
                  </a:lnTo>
                  <a:lnTo>
                    <a:pt x="14147629" y="7954503"/>
                  </a:lnTo>
                  <a:lnTo>
                    <a:pt x="14144860" y="7951743"/>
                  </a:lnTo>
                  <a:close/>
                </a:path>
                <a:path w="18103215" h="10339070">
                  <a:moveTo>
                    <a:pt x="14080996" y="7890568"/>
                  </a:moveTo>
                  <a:lnTo>
                    <a:pt x="14076611" y="7890670"/>
                  </a:lnTo>
                  <a:lnTo>
                    <a:pt x="14071093" y="7896208"/>
                  </a:lnTo>
                  <a:lnTo>
                    <a:pt x="14071195" y="7900592"/>
                  </a:lnTo>
                  <a:lnTo>
                    <a:pt x="14073963" y="7903351"/>
                  </a:lnTo>
                  <a:lnTo>
                    <a:pt x="14077592" y="7906872"/>
                  </a:lnTo>
                  <a:lnTo>
                    <a:pt x="14078117" y="7907490"/>
                  </a:lnTo>
                  <a:lnTo>
                    <a:pt x="14079787" y="7908202"/>
                  </a:lnTo>
                  <a:lnTo>
                    <a:pt x="14079644" y="7908536"/>
                  </a:lnTo>
                  <a:lnTo>
                    <a:pt x="14082314" y="7909675"/>
                  </a:lnTo>
                  <a:lnTo>
                    <a:pt x="14085362" y="7909002"/>
                  </a:lnTo>
                  <a:lnTo>
                    <a:pt x="14087503" y="7906759"/>
                  </a:lnTo>
                  <a:lnTo>
                    <a:pt x="14090263" y="7903990"/>
                  </a:lnTo>
                  <a:lnTo>
                    <a:pt x="14090159" y="7899606"/>
                  </a:lnTo>
                  <a:lnTo>
                    <a:pt x="14087390" y="7896847"/>
                  </a:lnTo>
                  <a:lnTo>
                    <a:pt x="14083764" y="7893327"/>
                  </a:lnTo>
                  <a:lnTo>
                    <a:pt x="14080996" y="7890568"/>
                  </a:lnTo>
                  <a:close/>
                </a:path>
                <a:path w="18103215" h="10339070">
                  <a:moveTo>
                    <a:pt x="14017747" y="7828866"/>
                  </a:moveTo>
                  <a:lnTo>
                    <a:pt x="14013363" y="7828968"/>
                  </a:lnTo>
                  <a:lnTo>
                    <a:pt x="14007844" y="7834506"/>
                  </a:lnTo>
                  <a:lnTo>
                    <a:pt x="14007947" y="7838890"/>
                  </a:lnTo>
                  <a:lnTo>
                    <a:pt x="14010716" y="7841649"/>
                  </a:lnTo>
                  <a:lnTo>
                    <a:pt x="14014343" y="7845169"/>
                  </a:lnTo>
                  <a:lnTo>
                    <a:pt x="14014868" y="7845788"/>
                  </a:lnTo>
                  <a:lnTo>
                    <a:pt x="14019209" y="7847640"/>
                  </a:lnTo>
                  <a:lnTo>
                    <a:pt x="14022115" y="7847301"/>
                  </a:lnTo>
                  <a:lnTo>
                    <a:pt x="14024256" y="7845057"/>
                  </a:lnTo>
                  <a:lnTo>
                    <a:pt x="14027015" y="7842289"/>
                  </a:lnTo>
                  <a:lnTo>
                    <a:pt x="14026912" y="7837905"/>
                  </a:lnTo>
                  <a:lnTo>
                    <a:pt x="14024144" y="7835145"/>
                  </a:lnTo>
                  <a:lnTo>
                    <a:pt x="14020516" y="7831626"/>
                  </a:lnTo>
                  <a:lnTo>
                    <a:pt x="14017747" y="7828866"/>
                  </a:lnTo>
                  <a:close/>
                </a:path>
                <a:path w="18103215" h="10339070">
                  <a:moveTo>
                    <a:pt x="13954833" y="7767307"/>
                  </a:moveTo>
                  <a:lnTo>
                    <a:pt x="13950449" y="7767410"/>
                  </a:lnTo>
                  <a:lnTo>
                    <a:pt x="13944930" y="7772947"/>
                  </a:lnTo>
                  <a:lnTo>
                    <a:pt x="13945032" y="7777331"/>
                  </a:lnTo>
                  <a:lnTo>
                    <a:pt x="13947801" y="7780090"/>
                  </a:lnTo>
                  <a:lnTo>
                    <a:pt x="13951429" y="7783611"/>
                  </a:lnTo>
                  <a:lnTo>
                    <a:pt x="13951954" y="7784229"/>
                  </a:lnTo>
                  <a:lnTo>
                    <a:pt x="13956294" y="7786081"/>
                  </a:lnTo>
                  <a:lnTo>
                    <a:pt x="13959201" y="7785742"/>
                  </a:lnTo>
                  <a:lnTo>
                    <a:pt x="13961341" y="7783499"/>
                  </a:lnTo>
                  <a:lnTo>
                    <a:pt x="13964101" y="7780730"/>
                  </a:lnTo>
                  <a:lnTo>
                    <a:pt x="13963998" y="7776346"/>
                  </a:lnTo>
                  <a:lnTo>
                    <a:pt x="13961230" y="7773587"/>
                  </a:lnTo>
                  <a:lnTo>
                    <a:pt x="13957601" y="7770066"/>
                  </a:lnTo>
                  <a:lnTo>
                    <a:pt x="13954833" y="7767307"/>
                  </a:lnTo>
                  <a:close/>
                </a:path>
                <a:path w="18103215" h="10339070">
                  <a:moveTo>
                    <a:pt x="13891870" y="7704937"/>
                  </a:moveTo>
                  <a:lnTo>
                    <a:pt x="13887485" y="7705040"/>
                  </a:lnTo>
                  <a:lnTo>
                    <a:pt x="13881967" y="7710577"/>
                  </a:lnTo>
                  <a:lnTo>
                    <a:pt x="13882071" y="7714962"/>
                  </a:lnTo>
                  <a:lnTo>
                    <a:pt x="13884840" y="7717721"/>
                  </a:lnTo>
                  <a:lnTo>
                    <a:pt x="13888468" y="7721242"/>
                  </a:lnTo>
                  <a:lnTo>
                    <a:pt x="13888994" y="7721861"/>
                  </a:lnTo>
                  <a:lnTo>
                    <a:pt x="13893330" y="7723711"/>
                  </a:lnTo>
                  <a:lnTo>
                    <a:pt x="13896239" y="7723373"/>
                  </a:lnTo>
                  <a:lnTo>
                    <a:pt x="13898380" y="7721130"/>
                  </a:lnTo>
                  <a:lnTo>
                    <a:pt x="13901139" y="7718361"/>
                  </a:lnTo>
                  <a:lnTo>
                    <a:pt x="13901035" y="7713977"/>
                  </a:lnTo>
                  <a:lnTo>
                    <a:pt x="13898267" y="7711217"/>
                  </a:lnTo>
                  <a:lnTo>
                    <a:pt x="13894638" y="7707696"/>
                  </a:lnTo>
                  <a:lnTo>
                    <a:pt x="13891870" y="7704937"/>
                  </a:lnTo>
                  <a:close/>
                </a:path>
                <a:path w="18103215" h="10339070">
                  <a:moveTo>
                    <a:pt x="13829242" y="7642711"/>
                  </a:moveTo>
                  <a:lnTo>
                    <a:pt x="13824858" y="7642814"/>
                  </a:lnTo>
                  <a:lnTo>
                    <a:pt x="13819339" y="7648351"/>
                  </a:lnTo>
                  <a:lnTo>
                    <a:pt x="13819442" y="7652736"/>
                  </a:lnTo>
                  <a:lnTo>
                    <a:pt x="13822211" y="7655495"/>
                  </a:lnTo>
                  <a:lnTo>
                    <a:pt x="13825839" y="7659015"/>
                  </a:lnTo>
                  <a:lnTo>
                    <a:pt x="13826363" y="7659633"/>
                  </a:lnTo>
                  <a:lnTo>
                    <a:pt x="13830704" y="7661485"/>
                  </a:lnTo>
                  <a:lnTo>
                    <a:pt x="13833610" y="7661146"/>
                  </a:lnTo>
                  <a:lnTo>
                    <a:pt x="13835751" y="7658903"/>
                  </a:lnTo>
                  <a:lnTo>
                    <a:pt x="13838510" y="7656134"/>
                  </a:lnTo>
                  <a:lnTo>
                    <a:pt x="13838406" y="7651750"/>
                  </a:lnTo>
                  <a:lnTo>
                    <a:pt x="13835637" y="7648990"/>
                  </a:lnTo>
                  <a:lnTo>
                    <a:pt x="13832012" y="7645471"/>
                  </a:lnTo>
                  <a:lnTo>
                    <a:pt x="13829242" y="7642711"/>
                  </a:lnTo>
                  <a:close/>
                </a:path>
                <a:path w="18103215" h="10339070">
                  <a:moveTo>
                    <a:pt x="13766755" y="7580150"/>
                  </a:moveTo>
                  <a:lnTo>
                    <a:pt x="13762372" y="7580254"/>
                  </a:lnTo>
                  <a:lnTo>
                    <a:pt x="13756853" y="7585790"/>
                  </a:lnTo>
                  <a:lnTo>
                    <a:pt x="13756956" y="7590175"/>
                  </a:lnTo>
                  <a:lnTo>
                    <a:pt x="13759724" y="7592934"/>
                  </a:lnTo>
                  <a:lnTo>
                    <a:pt x="13763351" y="7596454"/>
                  </a:lnTo>
                  <a:lnTo>
                    <a:pt x="13763877" y="7597073"/>
                  </a:lnTo>
                  <a:lnTo>
                    <a:pt x="13768216" y="7598924"/>
                  </a:lnTo>
                  <a:lnTo>
                    <a:pt x="13771123" y="7598586"/>
                  </a:lnTo>
                  <a:lnTo>
                    <a:pt x="13773264" y="7596342"/>
                  </a:lnTo>
                  <a:lnTo>
                    <a:pt x="13776023" y="7593574"/>
                  </a:lnTo>
                  <a:lnTo>
                    <a:pt x="13775921" y="7589189"/>
                  </a:lnTo>
                  <a:lnTo>
                    <a:pt x="13773152" y="7586430"/>
                  </a:lnTo>
                  <a:lnTo>
                    <a:pt x="13769525" y="7582910"/>
                  </a:lnTo>
                  <a:lnTo>
                    <a:pt x="13766755" y="7580150"/>
                  </a:lnTo>
                  <a:close/>
                </a:path>
                <a:path w="18103215" h="10339070">
                  <a:moveTo>
                    <a:pt x="13704126" y="7517924"/>
                  </a:moveTo>
                  <a:lnTo>
                    <a:pt x="13699743" y="7518027"/>
                  </a:lnTo>
                  <a:lnTo>
                    <a:pt x="13694223" y="7523564"/>
                  </a:lnTo>
                  <a:lnTo>
                    <a:pt x="13694327" y="7527948"/>
                  </a:lnTo>
                  <a:lnTo>
                    <a:pt x="13697095" y="7530707"/>
                  </a:lnTo>
                  <a:lnTo>
                    <a:pt x="13700722" y="7534228"/>
                  </a:lnTo>
                  <a:lnTo>
                    <a:pt x="13701247" y="7534846"/>
                  </a:lnTo>
                  <a:lnTo>
                    <a:pt x="13705588" y="7536698"/>
                  </a:lnTo>
                  <a:lnTo>
                    <a:pt x="13708494" y="7536359"/>
                  </a:lnTo>
                  <a:lnTo>
                    <a:pt x="13710635" y="7534116"/>
                  </a:lnTo>
                  <a:lnTo>
                    <a:pt x="13713394" y="7531347"/>
                  </a:lnTo>
                  <a:lnTo>
                    <a:pt x="13713291" y="7526963"/>
                  </a:lnTo>
                  <a:lnTo>
                    <a:pt x="13710523" y="7524204"/>
                  </a:lnTo>
                  <a:lnTo>
                    <a:pt x="13706896" y="7520683"/>
                  </a:lnTo>
                  <a:lnTo>
                    <a:pt x="13704126" y="7517924"/>
                  </a:lnTo>
                  <a:close/>
                </a:path>
                <a:path w="18103215" h="10339070">
                  <a:moveTo>
                    <a:pt x="13641355" y="7456031"/>
                  </a:moveTo>
                  <a:lnTo>
                    <a:pt x="13636971" y="7456133"/>
                  </a:lnTo>
                  <a:lnTo>
                    <a:pt x="13631452" y="7461671"/>
                  </a:lnTo>
                  <a:lnTo>
                    <a:pt x="13631554" y="7466055"/>
                  </a:lnTo>
                  <a:lnTo>
                    <a:pt x="13634323" y="7468814"/>
                  </a:lnTo>
                  <a:lnTo>
                    <a:pt x="13637951" y="7472335"/>
                  </a:lnTo>
                  <a:lnTo>
                    <a:pt x="13638476" y="7472953"/>
                  </a:lnTo>
                  <a:lnTo>
                    <a:pt x="13642817" y="7474805"/>
                  </a:lnTo>
                  <a:lnTo>
                    <a:pt x="13645722" y="7474466"/>
                  </a:lnTo>
                  <a:lnTo>
                    <a:pt x="13647863" y="7472223"/>
                  </a:lnTo>
                  <a:lnTo>
                    <a:pt x="13650623" y="7469454"/>
                  </a:lnTo>
                  <a:lnTo>
                    <a:pt x="13650520" y="7465070"/>
                  </a:lnTo>
                  <a:lnTo>
                    <a:pt x="13647752" y="7462311"/>
                  </a:lnTo>
                  <a:lnTo>
                    <a:pt x="13644123" y="7458790"/>
                  </a:lnTo>
                  <a:lnTo>
                    <a:pt x="13641355" y="7456031"/>
                  </a:lnTo>
                  <a:close/>
                </a:path>
                <a:path w="18103215" h="10339070">
                  <a:moveTo>
                    <a:pt x="13577630" y="7394519"/>
                  </a:moveTo>
                  <a:lnTo>
                    <a:pt x="13573246" y="7394623"/>
                  </a:lnTo>
                  <a:lnTo>
                    <a:pt x="13567728" y="7400161"/>
                  </a:lnTo>
                  <a:lnTo>
                    <a:pt x="13567832" y="7404545"/>
                  </a:lnTo>
                  <a:lnTo>
                    <a:pt x="13570600" y="7407304"/>
                  </a:lnTo>
                  <a:lnTo>
                    <a:pt x="13574228" y="7410825"/>
                  </a:lnTo>
                  <a:lnTo>
                    <a:pt x="13574753" y="7411444"/>
                  </a:lnTo>
                  <a:lnTo>
                    <a:pt x="13576423" y="7412156"/>
                  </a:lnTo>
                  <a:lnTo>
                    <a:pt x="13576280" y="7412490"/>
                  </a:lnTo>
                  <a:lnTo>
                    <a:pt x="13578951" y="7413629"/>
                  </a:lnTo>
                  <a:lnTo>
                    <a:pt x="13582000" y="7412956"/>
                  </a:lnTo>
                  <a:lnTo>
                    <a:pt x="13584140" y="7410713"/>
                  </a:lnTo>
                  <a:lnTo>
                    <a:pt x="13586900" y="7407944"/>
                  </a:lnTo>
                  <a:lnTo>
                    <a:pt x="13586796" y="7403560"/>
                  </a:lnTo>
                  <a:lnTo>
                    <a:pt x="13584026" y="7400800"/>
                  </a:lnTo>
                  <a:lnTo>
                    <a:pt x="13580399" y="7397279"/>
                  </a:lnTo>
                  <a:lnTo>
                    <a:pt x="13577630" y="7394519"/>
                  </a:lnTo>
                  <a:close/>
                </a:path>
                <a:path w="18103215" h="10339070">
                  <a:moveTo>
                    <a:pt x="8060116" y="5027121"/>
                  </a:moveTo>
                  <a:lnTo>
                    <a:pt x="8048099" y="5021995"/>
                  </a:lnTo>
                  <a:lnTo>
                    <a:pt x="8043955" y="5023384"/>
                  </a:lnTo>
                  <a:lnTo>
                    <a:pt x="8040822" y="5030728"/>
                  </a:lnTo>
                  <a:lnTo>
                    <a:pt x="8042211" y="5034871"/>
                  </a:lnTo>
                  <a:lnTo>
                    <a:pt x="8054229" y="5039998"/>
                  </a:lnTo>
                  <a:lnTo>
                    <a:pt x="8058372" y="5038609"/>
                  </a:lnTo>
                  <a:lnTo>
                    <a:pt x="8061505" y="5031265"/>
                  </a:lnTo>
                  <a:lnTo>
                    <a:pt x="8060116" y="5027121"/>
                  </a:lnTo>
                  <a:close/>
                </a:path>
                <a:path w="18103215" h="10339070">
                  <a:moveTo>
                    <a:pt x="8140903" y="5061582"/>
                  </a:moveTo>
                  <a:lnTo>
                    <a:pt x="8129219" y="5056598"/>
                  </a:lnTo>
                  <a:lnTo>
                    <a:pt x="8124933" y="5058321"/>
                  </a:lnTo>
                  <a:lnTo>
                    <a:pt x="8123367" y="5061993"/>
                  </a:lnTo>
                  <a:lnTo>
                    <a:pt x="8122277" y="5065474"/>
                  </a:lnTo>
                  <a:lnTo>
                    <a:pt x="8123665" y="5069617"/>
                  </a:lnTo>
                  <a:lnTo>
                    <a:pt x="8135350" y="5074601"/>
                  </a:lnTo>
                  <a:lnTo>
                    <a:pt x="8139636" y="5072879"/>
                  </a:lnTo>
                  <a:lnTo>
                    <a:pt x="8142626" y="5065868"/>
                  </a:lnTo>
                  <a:lnTo>
                    <a:pt x="8140903" y="5061582"/>
                  </a:lnTo>
                  <a:close/>
                </a:path>
                <a:path w="18103215" h="10339070">
                  <a:moveTo>
                    <a:pt x="7978471" y="4991900"/>
                  </a:moveTo>
                  <a:lnTo>
                    <a:pt x="7966787" y="4986916"/>
                  </a:lnTo>
                  <a:lnTo>
                    <a:pt x="7962644" y="4988304"/>
                  </a:lnTo>
                  <a:lnTo>
                    <a:pt x="7959511" y="4995649"/>
                  </a:lnTo>
                  <a:lnTo>
                    <a:pt x="7960900" y="4999792"/>
                  </a:lnTo>
                  <a:lnTo>
                    <a:pt x="7972585" y="5004776"/>
                  </a:lnTo>
                  <a:lnTo>
                    <a:pt x="7976728" y="5003388"/>
                  </a:lnTo>
                  <a:lnTo>
                    <a:pt x="7979861" y="4996043"/>
                  </a:lnTo>
                  <a:lnTo>
                    <a:pt x="7978471" y="4991900"/>
                  </a:lnTo>
                  <a:close/>
                </a:path>
                <a:path w="18103215" h="10339070">
                  <a:moveTo>
                    <a:pt x="8222165" y="5095852"/>
                  </a:moveTo>
                  <a:lnTo>
                    <a:pt x="8210482" y="5090868"/>
                  </a:lnTo>
                  <a:lnTo>
                    <a:pt x="8206196" y="5092590"/>
                  </a:lnTo>
                  <a:lnTo>
                    <a:pt x="8204629" y="5096263"/>
                  </a:lnTo>
                  <a:lnTo>
                    <a:pt x="8203538" y="5099743"/>
                  </a:lnTo>
                  <a:lnTo>
                    <a:pt x="8204927" y="5103886"/>
                  </a:lnTo>
                  <a:lnTo>
                    <a:pt x="8216278" y="5108728"/>
                  </a:lnTo>
                  <a:lnTo>
                    <a:pt x="8220564" y="5107005"/>
                  </a:lnTo>
                  <a:lnTo>
                    <a:pt x="8223554" y="5099995"/>
                  </a:lnTo>
                  <a:lnTo>
                    <a:pt x="8222165" y="5095852"/>
                  </a:lnTo>
                  <a:close/>
                </a:path>
                <a:path w="18103215" h="10339070">
                  <a:moveTo>
                    <a:pt x="7897494" y="4956963"/>
                  </a:moveTo>
                  <a:lnTo>
                    <a:pt x="7885810" y="4951979"/>
                  </a:lnTo>
                  <a:lnTo>
                    <a:pt x="7881666" y="4953368"/>
                  </a:lnTo>
                  <a:lnTo>
                    <a:pt x="7878533" y="4960712"/>
                  </a:lnTo>
                  <a:lnTo>
                    <a:pt x="7879922" y="4964856"/>
                  </a:lnTo>
                  <a:lnTo>
                    <a:pt x="7891607" y="4969840"/>
                  </a:lnTo>
                  <a:lnTo>
                    <a:pt x="7895750" y="4968451"/>
                  </a:lnTo>
                  <a:lnTo>
                    <a:pt x="7898883" y="4961106"/>
                  </a:lnTo>
                  <a:lnTo>
                    <a:pt x="7897494" y="4956963"/>
                  </a:lnTo>
                  <a:close/>
                </a:path>
                <a:path w="18103215" h="10339070">
                  <a:moveTo>
                    <a:pt x="8303569" y="5129787"/>
                  </a:moveTo>
                  <a:lnTo>
                    <a:pt x="8291886" y="5124803"/>
                  </a:lnTo>
                  <a:lnTo>
                    <a:pt x="8287600" y="5126526"/>
                  </a:lnTo>
                  <a:lnTo>
                    <a:pt x="8286033" y="5130198"/>
                  </a:lnTo>
                  <a:lnTo>
                    <a:pt x="8284943" y="5133678"/>
                  </a:lnTo>
                  <a:lnTo>
                    <a:pt x="8286333" y="5137822"/>
                  </a:lnTo>
                  <a:lnTo>
                    <a:pt x="8298016" y="5142805"/>
                  </a:lnTo>
                  <a:lnTo>
                    <a:pt x="8302302" y="5141083"/>
                  </a:lnTo>
                  <a:lnTo>
                    <a:pt x="8305435" y="5133739"/>
                  </a:lnTo>
                  <a:lnTo>
                    <a:pt x="8303569" y="5129787"/>
                  </a:lnTo>
                  <a:close/>
                </a:path>
                <a:path w="18103215" h="10339070">
                  <a:moveTo>
                    <a:pt x="7816801" y="4921358"/>
                  </a:moveTo>
                  <a:lnTo>
                    <a:pt x="7805117" y="4916374"/>
                  </a:lnTo>
                  <a:lnTo>
                    <a:pt x="7800974" y="4917763"/>
                  </a:lnTo>
                  <a:lnTo>
                    <a:pt x="7797841" y="4925107"/>
                  </a:lnTo>
                  <a:lnTo>
                    <a:pt x="7799230" y="4929252"/>
                  </a:lnTo>
                  <a:lnTo>
                    <a:pt x="7810913" y="4934235"/>
                  </a:lnTo>
                  <a:lnTo>
                    <a:pt x="7815057" y="4932846"/>
                  </a:lnTo>
                  <a:lnTo>
                    <a:pt x="7818190" y="4925502"/>
                  </a:lnTo>
                  <a:lnTo>
                    <a:pt x="7816801" y="4921358"/>
                  </a:lnTo>
                  <a:close/>
                </a:path>
                <a:path w="18103215" h="10339070">
                  <a:moveTo>
                    <a:pt x="8385927" y="5163339"/>
                  </a:moveTo>
                  <a:lnTo>
                    <a:pt x="8377582" y="5159780"/>
                  </a:lnTo>
                  <a:lnTo>
                    <a:pt x="8372028" y="5172799"/>
                  </a:lnTo>
                  <a:lnTo>
                    <a:pt x="8380373" y="5176359"/>
                  </a:lnTo>
                  <a:lnTo>
                    <a:pt x="8384325" y="5174494"/>
                  </a:lnTo>
                  <a:lnTo>
                    <a:pt x="8387316" y="5167483"/>
                  </a:lnTo>
                  <a:lnTo>
                    <a:pt x="8385927" y="5163339"/>
                  </a:lnTo>
                  <a:close/>
                </a:path>
                <a:path w="18103215" h="10339070">
                  <a:moveTo>
                    <a:pt x="7735916" y="4885277"/>
                  </a:moveTo>
                  <a:lnTo>
                    <a:pt x="7724233" y="4880293"/>
                  </a:lnTo>
                  <a:lnTo>
                    <a:pt x="7720089" y="4881683"/>
                  </a:lnTo>
                  <a:lnTo>
                    <a:pt x="7716956" y="4889027"/>
                  </a:lnTo>
                  <a:lnTo>
                    <a:pt x="7718345" y="4893170"/>
                  </a:lnTo>
                  <a:lnTo>
                    <a:pt x="7730029" y="4898154"/>
                  </a:lnTo>
                  <a:lnTo>
                    <a:pt x="7734173" y="4896765"/>
                  </a:lnTo>
                  <a:lnTo>
                    <a:pt x="7737306" y="4889421"/>
                  </a:lnTo>
                  <a:lnTo>
                    <a:pt x="7735916" y="4885277"/>
                  </a:lnTo>
                  <a:close/>
                </a:path>
                <a:path w="18103215" h="10339070">
                  <a:moveTo>
                    <a:pt x="8467474" y="5196941"/>
                  </a:moveTo>
                  <a:lnTo>
                    <a:pt x="8455456" y="5191814"/>
                  </a:lnTo>
                  <a:lnTo>
                    <a:pt x="8451504" y="5193680"/>
                  </a:lnTo>
                  <a:lnTo>
                    <a:pt x="8448371" y="5201024"/>
                  </a:lnTo>
                  <a:lnTo>
                    <a:pt x="8449903" y="5204834"/>
                  </a:lnTo>
                  <a:lnTo>
                    <a:pt x="8461920" y="5209960"/>
                  </a:lnTo>
                  <a:lnTo>
                    <a:pt x="8465873" y="5208095"/>
                  </a:lnTo>
                  <a:lnTo>
                    <a:pt x="8469005" y="5200751"/>
                  </a:lnTo>
                  <a:lnTo>
                    <a:pt x="8467474" y="5196941"/>
                  </a:lnTo>
                  <a:close/>
                </a:path>
                <a:path w="18103215" h="10339070">
                  <a:moveTo>
                    <a:pt x="7655366" y="4849339"/>
                  </a:moveTo>
                  <a:lnTo>
                    <a:pt x="7643683" y="4844355"/>
                  </a:lnTo>
                  <a:lnTo>
                    <a:pt x="7639539" y="4845744"/>
                  </a:lnTo>
                  <a:lnTo>
                    <a:pt x="7636406" y="4853089"/>
                  </a:lnTo>
                  <a:lnTo>
                    <a:pt x="7637796" y="4857232"/>
                  </a:lnTo>
                  <a:lnTo>
                    <a:pt x="7649479" y="4862216"/>
                  </a:lnTo>
                  <a:lnTo>
                    <a:pt x="7653623" y="4860827"/>
                  </a:lnTo>
                  <a:lnTo>
                    <a:pt x="7656755" y="4853483"/>
                  </a:lnTo>
                  <a:lnTo>
                    <a:pt x="7655366" y="4849339"/>
                  </a:lnTo>
                  <a:close/>
                </a:path>
                <a:path w="18103215" h="10339070">
                  <a:moveTo>
                    <a:pt x="8548972" y="5229733"/>
                  </a:moveTo>
                  <a:lnTo>
                    <a:pt x="8536954" y="5224606"/>
                  </a:lnTo>
                  <a:lnTo>
                    <a:pt x="8533002" y="5226471"/>
                  </a:lnTo>
                  <a:lnTo>
                    <a:pt x="8531436" y="5230143"/>
                  </a:lnTo>
                  <a:lnTo>
                    <a:pt x="8530315" y="5233611"/>
                  </a:lnTo>
                  <a:lnTo>
                    <a:pt x="8530203" y="5233958"/>
                  </a:lnTo>
                  <a:lnTo>
                    <a:pt x="8531735" y="5237768"/>
                  </a:lnTo>
                  <a:lnTo>
                    <a:pt x="8543419" y="5242752"/>
                  </a:lnTo>
                  <a:lnTo>
                    <a:pt x="8547371" y="5240887"/>
                  </a:lnTo>
                  <a:lnTo>
                    <a:pt x="8550504" y="5233542"/>
                  </a:lnTo>
                  <a:lnTo>
                    <a:pt x="8548972" y="5229733"/>
                  </a:lnTo>
                  <a:close/>
                </a:path>
                <a:path w="18103215" h="10339070">
                  <a:moveTo>
                    <a:pt x="7563225" y="4807273"/>
                  </a:moveTo>
                  <a:lnTo>
                    <a:pt x="7558940" y="4808995"/>
                  </a:lnTo>
                  <a:lnTo>
                    <a:pt x="7555949" y="4816006"/>
                  </a:lnTo>
                  <a:lnTo>
                    <a:pt x="7557196" y="4820484"/>
                  </a:lnTo>
                  <a:lnTo>
                    <a:pt x="7569214" y="4825610"/>
                  </a:lnTo>
                  <a:lnTo>
                    <a:pt x="7573357" y="4824221"/>
                  </a:lnTo>
                  <a:lnTo>
                    <a:pt x="7576348" y="4817210"/>
                  </a:lnTo>
                  <a:lnTo>
                    <a:pt x="7575101" y="4812733"/>
                  </a:lnTo>
                  <a:lnTo>
                    <a:pt x="7566755" y="4809173"/>
                  </a:lnTo>
                  <a:lnTo>
                    <a:pt x="7563225" y="4807273"/>
                  </a:lnTo>
                  <a:close/>
                </a:path>
                <a:path w="18103215" h="10339070">
                  <a:moveTo>
                    <a:pt x="8630947" y="5262333"/>
                  </a:moveTo>
                  <a:lnTo>
                    <a:pt x="8622935" y="5258915"/>
                  </a:lnTo>
                  <a:lnTo>
                    <a:pt x="8620420" y="5265734"/>
                  </a:lnTo>
                  <a:lnTo>
                    <a:pt x="8617715" y="5272077"/>
                  </a:lnTo>
                  <a:lnTo>
                    <a:pt x="8625393" y="5275352"/>
                  </a:lnTo>
                  <a:lnTo>
                    <a:pt x="8629345" y="5273486"/>
                  </a:lnTo>
                  <a:lnTo>
                    <a:pt x="8632478" y="5266143"/>
                  </a:lnTo>
                  <a:lnTo>
                    <a:pt x="8630947" y="5262333"/>
                  </a:lnTo>
                  <a:close/>
                </a:path>
                <a:path w="18103215" h="10339070">
                  <a:moveTo>
                    <a:pt x="7494836" y="4776127"/>
                  </a:moveTo>
                  <a:lnTo>
                    <a:pt x="7482818" y="4771000"/>
                  </a:lnTo>
                  <a:lnTo>
                    <a:pt x="7478675" y="4772390"/>
                  </a:lnTo>
                  <a:lnTo>
                    <a:pt x="7475684" y="4779400"/>
                  </a:lnTo>
                  <a:lnTo>
                    <a:pt x="7476931" y="4783877"/>
                  </a:lnTo>
                  <a:lnTo>
                    <a:pt x="7488949" y="4789004"/>
                  </a:lnTo>
                  <a:lnTo>
                    <a:pt x="7493092" y="4787615"/>
                  </a:lnTo>
                  <a:lnTo>
                    <a:pt x="7496083" y="4780605"/>
                  </a:lnTo>
                  <a:lnTo>
                    <a:pt x="7494836" y="4776127"/>
                  </a:lnTo>
                  <a:close/>
                </a:path>
                <a:path w="18103215" h="10339070">
                  <a:moveTo>
                    <a:pt x="8713397" y="5294741"/>
                  </a:moveTo>
                  <a:lnTo>
                    <a:pt x="8705386" y="5291324"/>
                  </a:lnTo>
                  <a:lnTo>
                    <a:pt x="8702871" y="5298143"/>
                  </a:lnTo>
                  <a:lnTo>
                    <a:pt x="8700308" y="5304152"/>
                  </a:lnTo>
                  <a:lnTo>
                    <a:pt x="8708320" y="5307569"/>
                  </a:lnTo>
                  <a:lnTo>
                    <a:pt x="8712272" y="5305705"/>
                  </a:lnTo>
                  <a:lnTo>
                    <a:pt x="8715262" y="5298694"/>
                  </a:lnTo>
                  <a:lnTo>
                    <a:pt x="8713397" y="5294741"/>
                  </a:lnTo>
                  <a:close/>
                </a:path>
                <a:path w="18103215" h="10339070">
                  <a:moveTo>
                    <a:pt x="7414094" y="4739713"/>
                  </a:moveTo>
                  <a:lnTo>
                    <a:pt x="7402410" y="4734728"/>
                  </a:lnTo>
                  <a:lnTo>
                    <a:pt x="7398266" y="4736117"/>
                  </a:lnTo>
                  <a:lnTo>
                    <a:pt x="7395133" y="4743461"/>
                  </a:lnTo>
                  <a:lnTo>
                    <a:pt x="7396522" y="4747605"/>
                  </a:lnTo>
                  <a:lnTo>
                    <a:pt x="7408207" y="4752589"/>
                  </a:lnTo>
                  <a:lnTo>
                    <a:pt x="7412350" y="4751201"/>
                  </a:lnTo>
                  <a:lnTo>
                    <a:pt x="7415483" y="4743856"/>
                  </a:lnTo>
                  <a:lnTo>
                    <a:pt x="7414094" y="4739713"/>
                  </a:lnTo>
                  <a:close/>
                </a:path>
                <a:path w="18103215" h="10339070">
                  <a:moveTo>
                    <a:pt x="7333495" y="4702964"/>
                  </a:moveTo>
                  <a:lnTo>
                    <a:pt x="7321810" y="4697979"/>
                  </a:lnTo>
                  <a:lnTo>
                    <a:pt x="7317666" y="4699368"/>
                  </a:lnTo>
                  <a:lnTo>
                    <a:pt x="7314534" y="4706713"/>
                  </a:lnTo>
                  <a:lnTo>
                    <a:pt x="7315923" y="4710856"/>
                  </a:lnTo>
                  <a:lnTo>
                    <a:pt x="7327607" y="4715840"/>
                  </a:lnTo>
                  <a:lnTo>
                    <a:pt x="7331751" y="4714452"/>
                  </a:lnTo>
                  <a:lnTo>
                    <a:pt x="7334884" y="4707107"/>
                  </a:lnTo>
                  <a:lnTo>
                    <a:pt x="7333495" y="4702964"/>
                  </a:lnTo>
                  <a:close/>
                </a:path>
                <a:path w="18103215" h="10339070">
                  <a:moveTo>
                    <a:pt x="8796132" y="5326483"/>
                  </a:moveTo>
                  <a:lnTo>
                    <a:pt x="8784114" y="5321356"/>
                  </a:lnTo>
                  <a:lnTo>
                    <a:pt x="8780163" y="5323221"/>
                  </a:lnTo>
                  <a:lnTo>
                    <a:pt x="8777030" y="5330566"/>
                  </a:lnTo>
                  <a:lnTo>
                    <a:pt x="8778895" y="5334518"/>
                  </a:lnTo>
                  <a:lnTo>
                    <a:pt x="8782232" y="5335941"/>
                  </a:lnTo>
                  <a:lnTo>
                    <a:pt x="8782710" y="5335751"/>
                  </a:lnTo>
                  <a:lnTo>
                    <a:pt x="8791056" y="5339311"/>
                  </a:lnTo>
                  <a:lnTo>
                    <a:pt x="8795008" y="5337445"/>
                  </a:lnTo>
                  <a:lnTo>
                    <a:pt x="8797998" y="5330435"/>
                  </a:lnTo>
                  <a:lnTo>
                    <a:pt x="8796132" y="5326483"/>
                  </a:lnTo>
                  <a:close/>
                </a:path>
                <a:path w="18103215" h="10339070">
                  <a:moveTo>
                    <a:pt x="7253420" y="4666834"/>
                  </a:moveTo>
                  <a:lnTo>
                    <a:pt x="7241737" y="4661850"/>
                  </a:lnTo>
                  <a:lnTo>
                    <a:pt x="7237593" y="4663238"/>
                  </a:lnTo>
                  <a:lnTo>
                    <a:pt x="7234460" y="4670583"/>
                  </a:lnTo>
                  <a:lnTo>
                    <a:pt x="7235849" y="4674727"/>
                  </a:lnTo>
                  <a:lnTo>
                    <a:pt x="7247533" y="4679711"/>
                  </a:lnTo>
                  <a:lnTo>
                    <a:pt x="7251677" y="4678322"/>
                  </a:lnTo>
                  <a:lnTo>
                    <a:pt x="7254809" y="4670978"/>
                  </a:lnTo>
                  <a:lnTo>
                    <a:pt x="7253420" y="4666834"/>
                  </a:lnTo>
                  <a:close/>
                </a:path>
                <a:path w="18103215" h="10339070">
                  <a:moveTo>
                    <a:pt x="13513623" y="7333678"/>
                  </a:moveTo>
                  <a:lnTo>
                    <a:pt x="13509238" y="7333781"/>
                  </a:lnTo>
                  <a:lnTo>
                    <a:pt x="13506480" y="7336551"/>
                  </a:lnTo>
                  <a:lnTo>
                    <a:pt x="13504054" y="7339461"/>
                  </a:lnTo>
                  <a:lnTo>
                    <a:pt x="13504156" y="7343845"/>
                  </a:lnTo>
                  <a:lnTo>
                    <a:pt x="13506925" y="7346604"/>
                  </a:lnTo>
                  <a:lnTo>
                    <a:pt x="13510553" y="7350125"/>
                  </a:lnTo>
                  <a:lnTo>
                    <a:pt x="13511078" y="7350743"/>
                  </a:lnTo>
                  <a:lnTo>
                    <a:pt x="13515418" y="7352595"/>
                  </a:lnTo>
                  <a:lnTo>
                    <a:pt x="13518467" y="7351922"/>
                  </a:lnTo>
                  <a:lnTo>
                    <a:pt x="13520608" y="7349679"/>
                  </a:lnTo>
                  <a:lnTo>
                    <a:pt x="13523032" y="7346767"/>
                  </a:lnTo>
                  <a:lnTo>
                    <a:pt x="13522930" y="7342384"/>
                  </a:lnTo>
                  <a:lnTo>
                    <a:pt x="13520161" y="7339624"/>
                  </a:lnTo>
                  <a:lnTo>
                    <a:pt x="13516534" y="7336103"/>
                  </a:lnTo>
                  <a:lnTo>
                    <a:pt x="13513623" y="7333678"/>
                  </a:lnTo>
                  <a:close/>
                </a:path>
                <a:path w="18103215" h="10339070">
                  <a:moveTo>
                    <a:pt x="7173204" y="4631038"/>
                  </a:moveTo>
                  <a:lnTo>
                    <a:pt x="7161186" y="4625911"/>
                  </a:lnTo>
                  <a:lnTo>
                    <a:pt x="7157043" y="4627301"/>
                  </a:lnTo>
                  <a:lnTo>
                    <a:pt x="7153910" y="4634645"/>
                  </a:lnTo>
                  <a:lnTo>
                    <a:pt x="7155299" y="4638789"/>
                  </a:lnTo>
                  <a:lnTo>
                    <a:pt x="7167317" y="4643915"/>
                  </a:lnTo>
                  <a:lnTo>
                    <a:pt x="7171461" y="4642526"/>
                  </a:lnTo>
                  <a:lnTo>
                    <a:pt x="7174593" y="4635182"/>
                  </a:lnTo>
                  <a:lnTo>
                    <a:pt x="7173204" y="4631038"/>
                  </a:lnTo>
                  <a:close/>
                </a:path>
                <a:path w="18103215" h="10339070">
                  <a:moveTo>
                    <a:pt x="8878534" y="5358081"/>
                  </a:moveTo>
                  <a:lnTo>
                    <a:pt x="8866517" y="5352955"/>
                  </a:lnTo>
                  <a:lnTo>
                    <a:pt x="8862564" y="5354820"/>
                  </a:lnTo>
                  <a:lnTo>
                    <a:pt x="8859432" y="5362164"/>
                  </a:lnTo>
                  <a:lnTo>
                    <a:pt x="8861296" y="5366116"/>
                  </a:lnTo>
                  <a:lnTo>
                    <a:pt x="8864635" y="5367541"/>
                  </a:lnTo>
                  <a:lnTo>
                    <a:pt x="8865110" y="5367349"/>
                  </a:lnTo>
                  <a:lnTo>
                    <a:pt x="8873457" y="5370909"/>
                  </a:lnTo>
                  <a:lnTo>
                    <a:pt x="8877409" y="5369044"/>
                  </a:lnTo>
                  <a:lnTo>
                    <a:pt x="8880542" y="5361700"/>
                  </a:lnTo>
                  <a:lnTo>
                    <a:pt x="8878534" y="5358081"/>
                  </a:lnTo>
                  <a:close/>
                </a:path>
                <a:path w="18103215" h="10339070">
                  <a:moveTo>
                    <a:pt x="7092987" y="4595242"/>
                  </a:moveTo>
                  <a:lnTo>
                    <a:pt x="7080970" y="4590116"/>
                  </a:lnTo>
                  <a:lnTo>
                    <a:pt x="7076826" y="4591505"/>
                  </a:lnTo>
                  <a:lnTo>
                    <a:pt x="7073693" y="4598849"/>
                  </a:lnTo>
                  <a:lnTo>
                    <a:pt x="7075082" y="4602992"/>
                  </a:lnTo>
                  <a:lnTo>
                    <a:pt x="7087100" y="4608119"/>
                  </a:lnTo>
                  <a:lnTo>
                    <a:pt x="7091243" y="4606730"/>
                  </a:lnTo>
                  <a:lnTo>
                    <a:pt x="7094376" y="4599386"/>
                  </a:lnTo>
                  <a:lnTo>
                    <a:pt x="7092987" y="4595242"/>
                  </a:lnTo>
                  <a:close/>
                </a:path>
                <a:path w="18103215" h="10339070">
                  <a:moveTo>
                    <a:pt x="7012103" y="4559161"/>
                  </a:moveTo>
                  <a:lnTo>
                    <a:pt x="7000086" y="4554035"/>
                  </a:lnTo>
                  <a:lnTo>
                    <a:pt x="6995942" y="4555424"/>
                  </a:lnTo>
                  <a:lnTo>
                    <a:pt x="6992809" y="4562768"/>
                  </a:lnTo>
                  <a:lnTo>
                    <a:pt x="6994198" y="4566911"/>
                  </a:lnTo>
                  <a:lnTo>
                    <a:pt x="7006216" y="4572038"/>
                  </a:lnTo>
                  <a:lnTo>
                    <a:pt x="7010359" y="4570649"/>
                  </a:lnTo>
                  <a:lnTo>
                    <a:pt x="7013492" y="4563305"/>
                  </a:lnTo>
                  <a:lnTo>
                    <a:pt x="7012103" y="4559161"/>
                  </a:lnTo>
                  <a:close/>
                </a:path>
                <a:path w="18103215" h="10339070">
                  <a:moveTo>
                    <a:pt x="6931219" y="4523081"/>
                  </a:moveTo>
                  <a:lnTo>
                    <a:pt x="6919535" y="4518097"/>
                  </a:lnTo>
                  <a:lnTo>
                    <a:pt x="6915392" y="4519486"/>
                  </a:lnTo>
                  <a:lnTo>
                    <a:pt x="6912259" y="4526830"/>
                  </a:lnTo>
                  <a:lnTo>
                    <a:pt x="6913648" y="4530974"/>
                  </a:lnTo>
                  <a:lnTo>
                    <a:pt x="6925331" y="4535958"/>
                  </a:lnTo>
                  <a:lnTo>
                    <a:pt x="6929475" y="4534568"/>
                  </a:lnTo>
                  <a:lnTo>
                    <a:pt x="6932608" y="4527224"/>
                  </a:lnTo>
                  <a:lnTo>
                    <a:pt x="6931219" y="4523081"/>
                  </a:lnTo>
                  <a:close/>
                </a:path>
                <a:path w="18103215" h="10339070">
                  <a:moveTo>
                    <a:pt x="8961363" y="5388678"/>
                  </a:moveTo>
                  <a:lnTo>
                    <a:pt x="8957548" y="5387445"/>
                  </a:lnTo>
                  <a:lnTo>
                    <a:pt x="8949202" y="5383886"/>
                  </a:lnTo>
                  <a:lnTo>
                    <a:pt x="8945251" y="5385751"/>
                  </a:lnTo>
                  <a:lnTo>
                    <a:pt x="8942118" y="5393095"/>
                  </a:lnTo>
                  <a:lnTo>
                    <a:pt x="8943983" y="5397048"/>
                  </a:lnTo>
                  <a:lnTo>
                    <a:pt x="8947322" y="5398472"/>
                  </a:lnTo>
                  <a:lnTo>
                    <a:pt x="8947798" y="5398281"/>
                  </a:lnTo>
                  <a:lnTo>
                    <a:pt x="8956143" y="5401840"/>
                  </a:lnTo>
                  <a:lnTo>
                    <a:pt x="8960095" y="5399974"/>
                  </a:lnTo>
                  <a:lnTo>
                    <a:pt x="8963228" y="5392630"/>
                  </a:lnTo>
                  <a:lnTo>
                    <a:pt x="8961363" y="5388678"/>
                  </a:lnTo>
                  <a:close/>
                </a:path>
                <a:path w="18103215" h="10339070">
                  <a:moveTo>
                    <a:pt x="6850192" y="4487333"/>
                  </a:moveTo>
                  <a:lnTo>
                    <a:pt x="6838509" y="4482350"/>
                  </a:lnTo>
                  <a:lnTo>
                    <a:pt x="6834365" y="4483739"/>
                  </a:lnTo>
                  <a:lnTo>
                    <a:pt x="6831232" y="4491083"/>
                  </a:lnTo>
                  <a:lnTo>
                    <a:pt x="6832621" y="4495227"/>
                  </a:lnTo>
                  <a:lnTo>
                    <a:pt x="6844305" y="4500211"/>
                  </a:lnTo>
                  <a:lnTo>
                    <a:pt x="6848448" y="4498821"/>
                  </a:lnTo>
                  <a:lnTo>
                    <a:pt x="6851581" y="4491477"/>
                  </a:lnTo>
                  <a:lnTo>
                    <a:pt x="6850192" y="4487333"/>
                  </a:lnTo>
                  <a:close/>
                </a:path>
                <a:path w="18103215" h="10339070">
                  <a:moveTo>
                    <a:pt x="6769833" y="4451872"/>
                  </a:moveTo>
                  <a:lnTo>
                    <a:pt x="6757816" y="4446745"/>
                  </a:lnTo>
                  <a:lnTo>
                    <a:pt x="6753673" y="4448134"/>
                  </a:lnTo>
                  <a:lnTo>
                    <a:pt x="6750540" y="4455479"/>
                  </a:lnTo>
                  <a:lnTo>
                    <a:pt x="6751929" y="4459622"/>
                  </a:lnTo>
                  <a:lnTo>
                    <a:pt x="6763946" y="4464748"/>
                  </a:lnTo>
                  <a:lnTo>
                    <a:pt x="6768090" y="4463359"/>
                  </a:lnTo>
                  <a:lnTo>
                    <a:pt x="6771222" y="4456015"/>
                  </a:lnTo>
                  <a:lnTo>
                    <a:pt x="6769833" y="4451872"/>
                  </a:lnTo>
                  <a:close/>
                </a:path>
                <a:path w="18103215" h="10339070">
                  <a:moveTo>
                    <a:pt x="6688999" y="4416601"/>
                  </a:moveTo>
                  <a:lnTo>
                    <a:pt x="6676980" y="4411474"/>
                  </a:lnTo>
                  <a:lnTo>
                    <a:pt x="6672837" y="4412864"/>
                  </a:lnTo>
                  <a:lnTo>
                    <a:pt x="6669704" y="4420208"/>
                  </a:lnTo>
                  <a:lnTo>
                    <a:pt x="6671093" y="4424351"/>
                  </a:lnTo>
                  <a:lnTo>
                    <a:pt x="6683111" y="4429477"/>
                  </a:lnTo>
                  <a:lnTo>
                    <a:pt x="6687255" y="4428089"/>
                  </a:lnTo>
                  <a:lnTo>
                    <a:pt x="6690388" y="4420745"/>
                  </a:lnTo>
                  <a:lnTo>
                    <a:pt x="6688999" y="4416601"/>
                  </a:lnTo>
                  <a:close/>
                </a:path>
                <a:path w="18103215" h="10339070">
                  <a:moveTo>
                    <a:pt x="6607638" y="4380711"/>
                  </a:moveTo>
                  <a:lnTo>
                    <a:pt x="6595955" y="4375728"/>
                  </a:lnTo>
                  <a:lnTo>
                    <a:pt x="6591811" y="4377117"/>
                  </a:lnTo>
                  <a:lnTo>
                    <a:pt x="6588678" y="4384461"/>
                  </a:lnTo>
                  <a:lnTo>
                    <a:pt x="6590067" y="4388604"/>
                  </a:lnTo>
                  <a:lnTo>
                    <a:pt x="6601751" y="4393588"/>
                  </a:lnTo>
                  <a:lnTo>
                    <a:pt x="6605894" y="4392199"/>
                  </a:lnTo>
                  <a:lnTo>
                    <a:pt x="6609027" y="4384855"/>
                  </a:lnTo>
                  <a:lnTo>
                    <a:pt x="6607638" y="4380711"/>
                  </a:lnTo>
                  <a:close/>
                </a:path>
                <a:path w="18103215" h="10339070">
                  <a:moveTo>
                    <a:pt x="9043715" y="5419467"/>
                  </a:moveTo>
                  <a:lnTo>
                    <a:pt x="9039901" y="5418234"/>
                  </a:lnTo>
                  <a:lnTo>
                    <a:pt x="9031889" y="5414817"/>
                  </a:lnTo>
                  <a:lnTo>
                    <a:pt x="9027936" y="5416682"/>
                  </a:lnTo>
                  <a:lnTo>
                    <a:pt x="9024946" y="5423692"/>
                  </a:lnTo>
                  <a:lnTo>
                    <a:pt x="9026812" y="5427645"/>
                  </a:lnTo>
                  <a:lnTo>
                    <a:pt x="9038496" y="5432629"/>
                  </a:lnTo>
                  <a:lnTo>
                    <a:pt x="9042448" y="5430764"/>
                  </a:lnTo>
                  <a:lnTo>
                    <a:pt x="9045581" y="5423419"/>
                  </a:lnTo>
                  <a:lnTo>
                    <a:pt x="9043715" y="5419467"/>
                  </a:lnTo>
                  <a:close/>
                </a:path>
                <a:path w="18103215" h="10339070">
                  <a:moveTo>
                    <a:pt x="6527136" y="4345583"/>
                  </a:moveTo>
                  <a:lnTo>
                    <a:pt x="6515119" y="4340456"/>
                  </a:lnTo>
                  <a:lnTo>
                    <a:pt x="6510975" y="4341845"/>
                  </a:lnTo>
                  <a:lnTo>
                    <a:pt x="6507842" y="4349190"/>
                  </a:lnTo>
                  <a:lnTo>
                    <a:pt x="6509232" y="4353333"/>
                  </a:lnTo>
                  <a:lnTo>
                    <a:pt x="6521249" y="4358459"/>
                  </a:lnTo>
                  <a:lnTo>
                    <a:pt x="6525392" y="4357071"/>
                  </a:lnTo>
                  <a:lnTo>
                    <a:pt x="6528525" y="4349726"/>
                  </a:lnTo>
                  <a:lnTo>
                    <a:pt x="6527136" y="4345583"/>
                  </a:lnTo>
                  <a:close/>
                </a:path>
                <a:path w="18103215" h="10339070">
                  <a:moveTo>
                    <a:pt x="6445968" y="4310170"/>
                  </a:moveTo>
                  <a:lnTo>
                    <a:pt x="6433950" y="4305043"/>
                  </a:lnTo>
                  <a:lnTo>
                    <a:pt x="6429806" y="4306432"/>
                  </a:lnTo>
                  <a:lnTo>
                    <a:pt x="6426673" y="4313776"/>
                  </a:lnTo>
                  <a:lnTo>
                    <a:pt x="6428062" y="4317921"/>
                  </a:lnTo>
                  <a:lnTo>
                    <a:pt x="6440080" y="4323047"/>
                  </a:lnTo>
                  <a:lnTo>
                    <a:pt x="6444224" y="4321658"/>
                  </a:lnTo>
                  <a:lnTo>
                    <a:pt x="6447356" y="4314314"/>
                  </a:lnTo>
                  <a:lnTo>
                    <a:pt x="6445968" y="4310170"/>
                  </a:lnTo>
                  <a:close/>
                </a:path>
                <a:path w="18103215" h="10339070">
                  <a:moveTo>
                    <a:pt x="6365132" y="4274899"/>
                  </a:moveTo>
                  <a:lnTo>
                    <a:pt x="6353115" y="4269773"/>
                  </a:lnTo>
                  <a:lnTo>
                    <a:pt x="6348971" y="4271162"/>
                  </a:lnTo>
                  <a:lnTo>
                    <a:pt x="6345839" y="4278506"/>
                  </a:lnTo>
                  <a:lnTo>
                    <a:pt x="6347227" y="4282650"/>
                  </a:lnTo>
                  <a:lnTo>
                    <a:pt x="6359245" y="4287776"/>
                  </a:lnTo>
                  <a:lnTo>
                    <a:pt x="6363388" y="4286387"/>
                  </a:lnTo>
                  <a:lnTo>
                    <a:pt x="6366521" y="4279043"/>
                  </a:lnTo>
                  <a:lnTo>
                    <a:pt x="6365132" y="4274899"/>
                  </a:lnTo>
                  <a:close/>
                </a:path>
                <a:path w="18103215" h="10339070">
                  <a:moveTo>
                    <a:pt x="6283488" y="4239678"/>
                  </a:moveTo>
                  <a:lnTo>
                    <a:pt x="6271803" y="4234693"/>
                  </a:lnTo>
                  <a:lnTo>
                    <a:pt x="6267660" y="4236082"/>
                  </a:lnTo>
                  <a:lnTo>
                    <a:pt x="6264527" y="4243426"/>
                  </a:lnTo>
                  <a:lnTo>
                    <a:pt x="6265916" y="4247570"/>
                  </a:lnTo>
                  <a:lnTo>
                    <a:pt x="6277600" y="4252554"/>
                  </a:lnTo>
                  <a:lnTo>
                    <a:pt x="6281744" y="4251165"/>
                  </a:lnTo>
                  <a:lnTo>
                    <a:pt x="6284877" y="4243821"/>
                  </a:lnTo>
                  <a:lnTo>
                    <a:pt x="6283488" y="4239678"/>
                  </a:lnTo>
                  <a:close/>
                </a:path>
                <a:path w="18103215" h="10339070">
                  <a:moveTo>
                    <a:pt x="6202986" y="4204549"/>
                  </a:moveTo>
                  <a:lnTo>
                    <a:pt x="6190969" y="4199423"/>
                  </a:lnTo>
                  <a:lnTo>
                    <a:pt x="6186825" y="4200812"/>
                  </a:lnTo>
                  <a:lnTo>
                    <a:pt x="6183692" y="4208156"/>
                  </a:lnTo>
                  <a:lnTo>
                    <a:pt x="6185081" y="4212300"/>
                  </a:lnTo>
                  <a:lnTo>
                    <a:pt x="6197098" y="4217426"/>
                  </a:lnTo>
                  <a:lnTo>
                    <a:pt x="6201242" y="4216036"/>
                  </a:lnTo>
                  <a:lnTo>
                    <a:pt x="6204375" y="4208692"/>
                  </a:lnTo>
                  <a:lnTo>
                    <a:pt x="6202986" y="4204549"/>
                  </a:lnTo>
                  <a:close/>
                </a:path>
                <a:path w="18103215" h="10339070">
                  <a:moveTo>
                    <a:pt x="6122009" y="4169612"/>
                  </a:moveTo>
                  <a:lnTo>
                    <a:pt x="6109990" y="4164485"/>
                  </a:lnTo>
                  <a:lnTo>
                    <a:pt x="6105847" y="4165875"/>
                  </a:lnTo>
                  <a:lnTo>
                    <a:pt x="6102715" y="4173219"/>
                  </a:lnTo>
                  <a:lnTo>
                    <a:pt x="6104104" y="4177363"/>
                  </a:lnTo>
                  <a:lnTo>
                    <a:pt x="6116121" y="4182489"/>
                  </a:lnTo>
                  <a:lnTo>
                    <a:pt x="6120265" y="4181100"/>
                  </a:lnTo>
                  <a:lnTo>
                    <a:pt x="6123398" y="4173756"/>
                  </a:lnTo>
                  <a:lnTo>
                    <a:pt x="6122009" y="4169612"/>
                  </a:lnTo>
                  <a:close/>
                </a:path>
                <a:path w="18103215" h="10339070">
                  <a:moveTo>
                    <a:pt x="6040697" y="4134533"/>
                  </a:moveTo>
                  <a:lnTo>
                    <a:pt x="6028679" y="4129406"/>
                  </a:lnTo>
                  <a:lnTo>
                    <a:pt x="6024536" y="4130796"/>
                  </a:lnTo>
                  <a:lnTo>
                    <a:pt x="6021403" y="4138140"/>
                  </a:lnTo>
                  <a:lnTo>
                    <a:pt x="6022792" y="4142284"/>
                  </a:lnTo>
                  <a:lnTo>
                    <a:pt x="6034810" y="4147410"/>
                  </a:lnTo>
                  <a:lnTo>
                    <a:pt x="6038954" y="4146020"/>
                  </a:lnTo>
                  <a:lnTo>
                    <a:pt x="6042086" y="4138676"/>
                  </a:lnTo>
                  <a:lnTo>
                    <a:pt x="6040697" y="4134533"/>
                  </a:lnTo>
                  <a:close/>
                </a:path>
                <a:path w="18103215" h="10339070">
                  <a:moveTo>
                    <a:pt x="5959720" y="4099596"/>
                  </a:moveTo>
                  <a:lnTo>
                    <a:pt x="5947701" y="4094470"/>
                  </a:lnTo>
                  <a:lnTo>
                    <a:pt x="5943559" y="4095858"/>
                  </a:lnTo>
                  <a:lnTo>
                    <a:pt x="5940426" y="4103202"/>
                  </a:lnTo>
                  <a:lnTo>
                    <a:pt x="5941815" y="4107347"/>
                  </a:lnTo>
                  <a:lnTo>
                    <a:pt x="5953832" y="4112473"/>
                  </a:lnTo>
                  <a:lnTo>
                    <a:pt x="5957976" y="4111084"/>
                  </a:lnTo>
                  <a:lnTo>
                    <a:pt x="5961109" y="4103740"/>
                  </a:lnTo>
                  <a:lnTo>
                    <a:pt x="5959720" y="4099596"/>
                  </a:lnTo>
                  <a:close/>
                </a:path>
                <a:path w="18103215" h="10339070">
                  <a:moveTo>
                    <a:pt x="5878551" y="4064183"/>
                  </a:moveTo>
                  <a:lnTo>
                    <a:pt x="5866533" y="4059057"/>
                  </a:lnTo>
                  <a:lnTo>
                    <a:pt x="5862390" y="4060446"/>
                  </a:lnTo>
                  <a:lnTo>
                    <a:pt x="5859257" y="4067790"/>
                  </a:lnTo>
                  <a:lnTo>
                    <a:pt x="5860646" y="4071933"/>
                  </a:lnTo>
                  <a:lnTo>
                    <a:pt x="5872663" y="4077059"/>
                  </a:lnTo>
                  <a:lnTo>
                    <a:pt x="5876807" y="4075671"/>
                  </a:lnTo>
                  <a:lnTo>
                    <a:pt x="5879940" y="4068327"/>
                  </a:lnTo>
                  <a:lnTo>
                    <a:pt x="5878551" y="4064183"/>
                  </a:lnTo>
                  <a:close/>
                </a:path>
                <a:path w="18103215" h="10339070">
                  <a:moveTo>
                    <a:pt x="5797239" y="4029104"/>
                  </a:moveTo>
                  <a:lnTo>
                    <a:pt x="5785555" y="4024120"/>
                  </a:lnTo>
                  <a:lnTo>
                    <a:pt x="5781412" y="4025508"/>
                  </a:lnTo>
                  <a:lnTo>
                    <a:pt x="5778279" y="4032852"/>
                  </a:lnTo>
                  <a:lnTo>
                    <a:pt x="5779668" y="4036996"/>
                  </a:lnTo>
                  <a:lnTo>
                    <a:pt x="5791352" y="4041980"/>
                  </a:lnTo>
                  <a:lnTo>
                    <a:pt x="5795496" y="4040592"/>
                  </a:lnTo>
                  <a:lnTo>
                    <a:pt x="5798629" y="4033247"/>
                  </a:lnTo>
                  <a:lnTo>
                    <a:pt x="5797239" y="4029104"/>
                  </a:lnTo>
                  <a:close/>
                </a:path>
                <a:path w="18103215" h="10339070">
                  <a:moveTo>
                    <a:pt x="9126971" y="5449063"/>
                  </a:moveTo>
                  <a:lnTo>
                    <a:pt x="9123156" y="5447830"/>
                  </a:lnTo>
                  <a:lnTo>
                    <a:pt x="9118483" y="5445837"/>
                  </a:lnTo>
                  <a:lnTo>
                    <a:pt x="9115003" y="5444746"/>
                  </a:lnTo>
                  <a:lnTo>
                    <a:pt x="9111050" y="5446611"/>
                  </a:lnTo>
                  <a:lnTo>
                    <a:pt x="9108060" y="5453622"/>
                  </a:lnTo>
                  <a:lnTo>
                    <a:pt x="9109924" y="5457573"/>
                  </a:lnTo>
                  <a:lnTo>
                    <a:pt x="9118604" y="5461276"/>
                  </a:lnTo>
                  <a:lnTo>
                    <a:pt x="9122084" y="5462367"/>
                  </a:lnTo>
                  <a:lnTo>
                    <a:pt x="9126038" y="5460502"/>
                  </a:lnTo>
                  <a:lnTo>
                    <a:pt x="9127605" y="5456830"/>
                  </a:lnTo>
                  <a:lnTo>
                    <a:pt x="9128501" y="5454056"/>
                  </a:lnTo>
                  <a:lnTo>
                    <a:pt x="9128837" y="5453015"/>
                  </a:lnTo>
                  <a:lnTo>
                    <a:pt x="9126971" y="5449063"/>
                  </a:lnTo>
                  <a:close/>
                </a:path>
                <a:path w="18103215" h="10339070">
                  <a:moveTo>
                    <a:pt x="5716119" y="3994501"/>
                  </a:moveTo>
                  <a:lnTo>
                    <a:pt x="5704102" y="3989375"/>
                  </a:lnTo>
                  <a:lnTo>
                    <a:pt x="5699959" y="3990763"/>
                  </a:lnTo>
                  <a:lnTo>
                    <a:pt x="5696826" y="3998107"/>
                  </a:lnTo>
                  <a:lnTo>
                    <a:pt x="5698214" y="4002250"/>
                  </a:lnTo>
                  <a:lnTo>
                    <a:pt x="5710232" y="4007377"/>
                  </a:lnTo>
                  <a:lnTo>
                    <a:pt x="5714376" y="4005989"/>
                  </a:lnTo>
                  <a:lnTo>
                    <a:pt x="5717509" y="3998644"/>
                  </a:lnTo>
                  <a:lnTo>
                    <a:pt x="5716119" y="3994501"/>
                  </a:lnTo>
                  <a:close/>
                </a:path>
                <a:path w="18103215" h="10339070">
                  <a:moveTo>
                    <a:pt x="5635141" y="3959563"/>
                  </a:moveTo>
                  <a:lnTo>
                    <a:pt x="5623124" y="3954437"/>
                  </a:lnTo>
                  <a:lnTo>
                    <a:pt x="5618980" y="3955826"/>
                  </a:lnTo>
                  <a:lnTo>
                    <a:pt x="5615847" y="3963171"/>
                  </a:lnTo>
                  <a:lnTo>
                    <a:pt x="5617237" y="3967314"/>
                  </a:lnTo>
                  <a:lnTo>
                    <a:pt x="5629255" y="3972440"/>
                  </a:lnTo>
                  <a:lnTo>
                    <a:pt x="5633398" y="3971051"/>
                  </a:lnTo>
                  <a:lnTo>
                    <a:pt x="5636530" y="3963707"/>
                  </a:lnTo>
                  <a:lnTo>
                    <a:pt x="5635141" y="3959563"/>
                  </a:lnTo>
                  <a:close/>
                </a:path>
                <a:path w="18103215" h="10339070">
                  <a:moveTo>
                    <a:pt x="5553831" y="3924485"/>
                  </a:moveTo>
                  <a:lnTo>
                    <a:pt x="5542146" y="3919501"/>
                  </a:lnTo>
                  <a:lnTo>
                    <a:pt x="5538003" y="3920889"/>
                  </a:lnTo>
                  <a:lnTo>
                    <a:pt x="5534870" y="3928233"/>
                  </a:lnTo>
                  <a:lnTo>
                    <a:pt x="5536260" y="3932377"/>
                  </a:lnTo>
                  <a:lnTo>
                    <a:pt x="5547944" y="3937361"/>
                  </a:lnTo>
                  <a:lnTo>
                    <a:pt x="5552086" y="3935972"/>
                  </a:lnTo>
                  <a:lnTo>
                    <a:pt x="5555219" y="3928628"/>
                  </a:lnTo>
                  <a:lnTo>
                    <a:pt x="5553831" y="3924485"/>
                  </a:lnTo>
                  <a:close/>
                </a:path>
                <a:path w="18103215" h="10339070">
                  <a:moveTo>
                    <a:pt x="5472853" y="3889547"/>
                  </a:moveTo>
                  <a:lnTo>
                    <a:pt x="5460835" y="3884421"/>
                  </a:lnTo>
                  <a:lnTo>
                    <a:pt x="5456692" y="3885810"/>
                  </a:lnTo>
                  <a:lnTo>
                    <a:pt x="5453559" y="3893154"/>
                  </a:lnTo>
                  <a:lnTo>
                    <a:pt x="5454948" y="3897297"/>
                  </a:lnTo>
                  <a:lnTo>
                    <a:pt x="5466965" y="3902424"/>
                  </a:lnTo>
                  <a:lnTo>
                    <a:pt x="5471109" y="3901035"/>
                  </a:lnTo>
                  <a:lnTo>
                    <a:pt x="5474242" y="3893691"/>
                  </a:lnTo>
                  <a:lnTo>
                    <a:pt x="5472853" y="3889547"/>
                  </a:lnTo>
                  <a:close/>
                </a:path>
                <a:path w="18103215" h="10339070">
                  <a:moveTo>
                    <a:pt x="5391541" y="3854468"/>
                  </a:moveTo>
                  <a:lnTo>
                    <a:pt x="5379857" y="3849484"/>
                  </a:lnTo>
                  <a:lnTo>
                    <a:pt x="5375714" y="3850873"/>
                  </a:lnTo>
                  <a:lnTo>
                    <a:pt x="5372581" y="3858217"/>
                  </a:lnTo>
                  <a:lnTo>
                    <a:pt x="5373971" y="3862361"/>
                  </a:lnTo>
                  <a:lnTo>
                    <a:pt x="5385655" y="3867345"/>
                  </a:lnTo>
                  <a:lnTo>
                    <a:pt x="5389798" y="3865956"/>
                  </a:lnTo>
                  <a:lnTo>
                    <a:pt x="5392931" y="3858611"/>
                  </a:lnTo>
                  <a:lnTo>
                    <a:pt x="5391541" y="3854468"/>
                  </a:lnTo>
                  <a:close/>
                </a:path>
                <a:path w="18103215" h="10339070">
                  <a:moveTo>
                    <a:pt x="5310373" y="3819054"/>
                  </a:moveTo>
                  <a:lnTo>
                    <a:pt x="5298689" y="3814071"/>
                  </a:lnTo>
                  <a:lnTo>
                    <a:pt x="5294545" y="3815460"/>
                  </a:lnTo>
                  <a:lnTo>
                    <a:pt x="5291413" y="3822804"/>
                  </a:lnTo>
                  <a:lnTo>
                    <a:pt x="5292802" y="3826947"/>
                  </a:lnTo>
                  <a:lnTo>
                    <a:pt x="5304486" y="3831931"/>
                  </a:lnTo>
                  <a:lnTo>
                    <a:pt x="5308629" y="3830543"/>
                  </a:lnTo>
                  <a:lnTo>
                    <a:pt x="5311761" y="3823199"/>
                  </a:lnTo>
                  <a:lnTo>
                    <a:pt x="5310373" y="3819054"/>
                  </a:lnTo>
                  <a:close/>
                </a:path>
                <a:path w="18103215" h="10339070">
                  <a:moveTo>
                    <a:pt x="5229395" y="3784118"/>
                  </a:moveTo>
                  <a:lnTo>
                    <a:pt x="5221050" y="3780558"/>
                  </a:lnTo>
                  <a:lnTo>
                    <a:pt x="5215496" y="3793577"/>
                  </a:lnTo>
                  <a:lnTo>
                    <a:pt x="5223508" y="3796995"/>
                  </a:lnTo>
                  <a:lnTo>
                    <a:pt x="5227651" y="3795606"/>
                  </a:lnTo>
                  <a:lnTo>
                    <a:pt x="5230784" y="3788261"/>
                  </a:lnTo>
                  <a:lnTo>
                    <a:pt x="5229395" y="3784118"/>
                  </a:lnTo>
                  <a:close/>
                </a:path>
                <a:path w="18103215" h="10339070">
                  <a:moveTo>
                    <a:pt x="5148417" y="3749181"/>
                  </a:moveTo>
                  <a:lnTo>
                    <a:pt x="5136400" y="3744055"/>
                  </a:lnTo>
                  <a:lnTo>
                    <a:pt x="5132257" y="3745443"/>
                  </a:lnTo>
                  <a:lnTo>
                    <a:pt x="5129124" y="3752788"/>
                  </a:lnTo>
                  <a:lnTo>
                    <a:pt x="5130513" y="3756932"/>
                  </a:lnTo>
                  <a:lnTo>
                    <a:pt x="5142530" y="3762058"/>
                  </a:lnTo>
                  <a:lnTo>
                    <a:pt x="5146674" y="3760669"/>
                  </a:lnTo>
                  <a:lnTo>
                    <a:pt x="5149806" y="3753325"/>
                  </a:lnTo>
                  <a:lnTo>
                    <a:pt x="5148417" y="3749181"/>
                  </a:lnTo>
                  <a:close/>
                </a:path>
                <a:path w="18103215" h="10339070">
                  <a:moveTo>
                    <a:pt x="5067248" y="3713768"/>
                  </a:moveTo>
                  <a:lnTo>
                    <a:pt x="5055565" y="3708784"/>
                  </a:lnTo>
                  <a:lnTo>
                    <a:pt x="5051421" y="3710173"/>
                  </a:lnTo>
                  <a:lnTo>
                    <a:pt x="5048289" y="3717517"/>
                  </a:lnTo>
                  <a:lnTo>
                    <a:pt x="5049678" y="3721661"/>
                  </a:lnTo>
                  <a:lnTo>
                    <a:pt x="5061361" y="3726645"/>
                  </a:lnTo>
                  <a:lnTo>
                    <a:pt x="5065505" y="3725256"/>
                  </a:lnTo>
                  <a:lnTo>
                    <a:pt x="5068638" y="3717912"/>
                  </a:lnTo>
                  <a:lnTo>
                    <a:pt x="5067248" y="3713768"/>
                  </a:lnTo>
                  <a:close/>
                </a:path>
                <a:path w="18103215" h="10339070">
                  <a:moveTo>
                    <a:pt x="4986605" y="3678973"/>
                  </a:moveTo>
                  <a:lnTo>
                    <a:pt x="4974587" y="3673847"/>
                  </a:lnTo>
                  <a:lnTo>
                    <a:pt x="4970443" y="3675236"/>
                  </a:lnTo>
                  <a:lnTo>
                    <a:pt x="4967310" y="3682580"/>
                  </a:lnTo>
                  <a:lnTo>
                    <a:pt x="4968700" y="3686724"/>
                  </a:lnTo>
                  <a:lnTo>
                    <a:pt x="4980718" y="3691850"/>
                  </a:lnTo>
                  <a:lnTo>
                    <a:pt x="4984861" y="3690461"/>
                  </a:lnTo>
                  <a:lnTo>
                    <a:pt x="4987993" y="3683117"/>
                  </a:lnTo>
                  <a:lnTo>
                    <a:pt x="4986605" y="3678973"/>
                  </a:lnTo>
                  <a:close/>
                </a:path>
                <a:path w="18103215" h="10339070">
                  <a:moveTo>
                    <a:pt x="4905102" y="3643417"/>
                  </a:moveTo>
                  <a:lnTo>
                    <a:pt x="4893418" y="3638433"/>
                  </a:lnTo>
                  <a:lnTo>
                    <a:pt x="4889274" y="3639823"/>
                  </a:lnTo>
                  <a:lnTo>
                    <a:pt x="4886142" y="3647167"/>
                  </a:lnTo>
                  <a:lnTo>
                    <a:pt x="4887530" y="3651311"/>
                  </a:lnTo>
                  <a:lnTo>
                    <a:pt x="4899214" y="3656295"/>
                  </a:lnTo>
                  <a:lnTo>
                    <a:pt x="4903359" y="3654905"/>
                  </a:lnTo>
                  <a:lnTo>
                    <a:pt x="4906491" y="3647562"/>
                  </a:lnTo>
                  <a:lnTo>
                    <a:pt x="4905102" y="3643417"/>
                  </a:lnTo>
                  <a:close/>
                </a:path>
                <a:path w="18103215" h="10339070">
                  <a:moveTo>
                    <a:pt x="9210227" y="5478657"/>
                  </a:moveTo>
                  <a:lnTo>
                    <a:pt x="9206270" y="5477759"/>
                  </a:lnTo>
                  <a:lnTo>
                    <a:pt x="9201597" y="5475766"/>
                  </a:lnTo>
                  <a:lnTo>
                    <a:pt x="9198117" y="5474676"/>
                  </a:lnTo>
                  <a:lnTo>
                    <a:pt x="9194164" y="5476541"/>
                  </a:lnTo>
                  <a:lnTo>
                    <a:pt x="9191173" y="5483551"/>
                  </a:lnTo>
                  <a:lnTo>
                    <a:pt x="9193039" y="5487504"/>
                  </a:lnTo>
                  <a:lnTo>
                    <a:pt x="9196377" y="5488928"/>
                  </a:lnTo>
                  <a:lnTo>
                    <a:pt x="9196853" y="5488736"/>
                  </a:lnTo>
                  <a:lnTo>
                    <a:pt x="9201861" y="5490872"/>
                  </a:lnTo>
                  <a:lnTo>
                    <a:pt x="9205342" y="5491962"/>
                  </a:lnTo>
                  <a:lnTo>
                    <a:pt x="9209293" y="5490097"/>
                  </a:lnTo>
                  <a:lnTo>
                    <a:pt x="9210860" y="5486425"/>
                  </a:lnTo>
                  <a:lnTo>
                    <a:pt x="9211623" y="5483989"/>
                  </a:lnTo>
                  <a:lnTo>
                    <a:pt x="9211950" y="5482944"/>
                  </a:lnTo>
                  <a:lnTo>
                    <a:pt x="9210227" y="5478657"/>
                  </a:lnTo>
                  <a:close/>
                </a:path>
                <a:path w="18103215" h="10339070">
                  <a:moveTo>
                    <a:pt x="4812868" y="3602496"/>
                  </a:moveTo>
                  <a:lnTo>
                    <a:pt x="4808581" y="3604218"/>
                  </a:lnTo>
                  <a:lnTo>
                    <a:pt x="4805448" y="3611563"/>
                  </a:lnTo>
                  <a:lnTo>
                    <a:pt x="4806838" y="3615706"/>
                  </a:lnTo>
                  <a:lnTo>
                    <a:pt x="4818856" y="3620832"/>
                  </a:lnTo>
                  <a:lnTo>
                    <a:pt x="4822999" y="3619443"/>
                  </a:lnTo>
                  <a:lnTo>
                    <a:pt x="4826132" y="3612099"/>
                  </a:lnTo>
                  <a:lnTo>
                    <a:pt x="4824743" y="3607956"/>
                  </a:lnTo>
                  <a:lnTo>
                    <a:pt x="4816398" y="3604396"/>
                  </a:lnTo>
                  <a:lnTo>
                    <a:pt x="4812868" y="3602496"/>
                  </a:lnTo>
                  <a:close/>
                </a:path>
                <a:path w="18103215" h="10339070">
                  <a:moveTo>
                    <a:pt x="4743240" y="3572400"/>
                  </a:moveTo>
                  <a:lnTo>
                    <a:pt x="4731556" y="3567416"/>
                  </a:lnTo>
                  <a:lnTo>
                    <a:pt x="4727413" y="3568805"/>
                  </a:lnTo>
                  <a:lnTo>
                    <a:pt x="4724280" y="3576150"/>
                  </a:lnTo>
                  <a:lnTo>
                    <a:pt x="4725669" y="3580293"/>
                  </a:lnTo>
                  <a:lnTo>
                    <a:pt x="4737354" y="3585277"/>
                  </a:lnTo>
                  <a:lnTo>
                    <a:pt x="4741497" y="3583888"/>
                  </a:lnTo>
                  <a:lnTo>
                    <a:pt x="4744630" y="3576544"/>
                  </a:lnTo>
                  <a:lnTo>
                    <a:pt x="4743240" y="3572400"/>
                  </a:lnTo>
                  <a:close/>
                </a:path>
                <a:path w="18103215" h="10339070">
                  <a:moveTo>
                    <a:pt x="4662881" y="3536938"/>
                  </a:moveTo>
                  <a:lnTo>
                    <a:pt x="4650864" y="3531812"/>
                  </a:lnTo>
                  <a:lnTo>
                    <a:pt x="4646720" y="3533200"/>
                  </a:lnTo>
                  <a:lnTo>
                    <a:pt x="4643587" y="3540545"/>
                  </a:lnTo>
                  <a:lnTo>
                    <a:pt x="4644977" y="3544689"/>
                  </a:lnTo>
                  <a:lnTo>
                    <a:pt x="4656993" y="3549815"/>
                  </a:lnTo>
                  <a:lnTo>
                    <a:pt x="4661138" y="3548426"/>
                  </a:lnTo>
                  <a:lnTo>
                    <a:pt x="4664270" y="3541081"/>
                  </a:lnTo>
                  <a:lnTo>
                    <a:pt x="4662881" y="3536938"/>
                  </a:lnTo>
                  <a:close/>
                </a:path>
                <a:path w="18103215" h="10339070">
                  <a:moveTo>
                    <a:pt x="4581855" y="3501191"/>
                  </a:moveTo>
                  <a:lnTo>
                    <a:pt x="4569837" y="3496065"/>
                  </a:lnTo>
                  <a:lnTo>
                    <a:pt x="4565694" y="3497454"/>
                  </a:lnTo>
                  <a:lnTo>
                    <a:pt x="4562561" y="3504798"/>
                  </a:lnTo>
                  <a:lnTo>
                    <a:pt x="4563950" y="3508941"/>
                  </a:lnTo>
                  <a:lnTo>
                    <a:pt x="4575967" y="3514068"/>
                  </a:lnTo>
                  <a:lnTo>
                    <a:pt x="4580111" y="3512679"/>
                  </a:lnTo>
                  <a:lnTo>
                    <a:pt x="4583244" y="3505334"/>
                  </a:lnTo>
                  <a:lnTo>
                    <a:pt x="4581855" y="3501191"/>
                  </a:lnTo>
                  <a:close/>
                </a:path>
                <a:path w="18103215" h="10339070">
                  <a:moveTo>
                    <a:pt x="4500828" y="3465444"/>
                  </a:moveTo>
                  <a:lnTo>
                    <a:pt x="4489144" y="3460460"/>
                  </a:lnTo>
                  <a:lnTo>
                    <a:pt x="4485001" y="3461850"/>
                  </a:lnTo>
                  <a:lnTo>
                    <a:pt x="4481868" y="3469193"/>
                  </a:lnTo>
                  <a:lnTo>
                    <a:pt x="4483257" y="3473337"/>
                  </a:lnTo>
                  <a:lnTo>
                    <a:pt x="4494940" y="3478321"/>
                  </a:lnTo>
                  <a:lnTo>
                    <a:pt x="4499085" y="3476932"/>
                  </a:lnTo>
                  <a:lnTo>
                    <a:pt x="4502217" y="3469588"/>
                  </a:lnTo>
                  <a:lnTo>
                    <a:pt x="4500828" y="3465444"/>
                  </a:lnTo>
                  <a:close/>
                </a:path>
                <a:path w="18103215" h="10339070">
                  <a:moveTo>
                    <a:pt x="9293626" y="5507921"/>
                  </a:moveTo>
                  <a:lnTo>
                    <a:pt x="9289669" y="5507021"/>
                  </a:lnTo>
                  <a:lnTo>
                    <a:pt x="9284995" y="5505028"/>
                  </a:lnTo>
                  <a:lnTo>
                    <a:pt x="9281180" y="5503795"/>
                  </a:lnTo>
                  <a:lnTo>
                    <a:pt x="9277562" y="5505803"/>
                  </a:lnTo>
                  <a:lnTo>
                    <a:pt x="9274572" y="5512813"/>
                  </a:lnTo>
                  <a:lnTo>
                    <a:pt x="9276438" y="5516766"/>
                  </a:lnTo>
                  <a:lnTo>
                    <a:pt x="9279775" y="5518190"/>
                  </a:lnTo>
                  <a:lnTo>
                    <a:pt x="9280252" y="5517998"/>
                  </a:lnTo>
                  <a:lnTo>
                    <a:pt x="9285259" y="5520134"/>
                  </a:lnTo>
                  <a:lnTo>
                    <a:pt x="9289073" y="5521366"/>
                  </a:lnTo>
                  <a:lnTo>
                    <a:pt x="9292692" y="5519359"/>
                  </a:lnTo>
                  <a:lnTo>
                    <a:pt x="9294258" y="5515687"/>
                  </a:lnTo>
                  <a:lnTo>
                    <a:pt x="9295491" y="5511872"/>
                  </a:lnTo>
                  <a:lnTo>
                    <a:pt x="9293626" y="5507921"/>
                  </a:lnTo>
                  <a:close/>
                </a:path>
                <a:path w="18103215" h="10339070">
                  <a:moveTo>
                    <a:pt x="4420612" y="3429648"/>
                  </a:moveTo>
                  <a:lnTo>
                    <a:pt x="4408594" y="3424521"/>
                  </a:lnTo>
                  <a:lnTo>
                    <a:pt x="4404450" y="3425911"/>
                  </a:lnTo>
                  <a:lnTo>
                    <a:pt x="4401317" y="3433254"/>
                  </a:lnTo>
                  <a:lnTo>
                    <a:pt x="4402706" y="3437398"/>
                  </a:lnTo>
                  <a:lnTo>
                    <a:pt x="4414725" y="3442525"/>
                  </a:lnTo>
                  <a:lnTo>
                    <a:pt x="4418867" y="3441136"/>
                  </a:lnTo>
                  <a:lnTo>
                    <a:pt x="4422000" y="3433792"/>
                  </a:lnTo>
                  <a:lnTo>
                    <a:pt x="4420612" y="3429648"/>
                  </a:lnTo>
                  <a:close/>
                </a:path>
                <a:path w="18103215" h="10339070">
                  <a:moveTo>
                    <a:pt x="4339393" y="3393425"/>
                  </a:moveTo>
                  <a:lnTo>
                    <a:pt x="4327709" y="3388441"/>
                  </a:lnTo>
                  <a:lnTo>
                    <a:pt x="4323566" y="3389830"/>
                  </a:lnTo>
                  <a:lnTo>
                    <a:pt x="4320433" y="3397174"/>
                  </a:lnTo>
                  <a:lnTo>
                    <a:pt x="4321822" y="3401317"/>
                  </a:lnTo>
                  <a:lnTo>
                    <a:pt x="4333507" y="3406301"/>
                  </a:lnTo>
                  <a:lnTo>
                    <a:pt x="4337650" y="3404912"/>
                  </a:lnTo>
                  <a:lnTo>
                    <a:pt x="4340783" y="3397569"/>
                  </a:lnTo>
                  <a:lnTo>
                    <a:pt x="4339393" y="3393425"/>
                  </a:lnTo>
                  <a:close/>
                </a:path>
                <a:path w="18103215" h="10339070">
                  <a:moveTo>
                    <a:pt x="4259177" y="3357628"/>
                  </a:moveTo>
                  <a:lnTo>
                    <a:pt x="4247160" y="3352502"/>
                  </a:lnTo>
                  <a:lnTo>
                    <a:pt x="4243015" y="3353891"/>
                  </a:lnTo>
                  <a:lnTo>
                    <a:pt x="4239882" y="3361235"/>
                  </a:lnTo>
                  <a:lnTo>
                    <a:pt x="4241272" y="3365380"/>
                  </a:lnTo>
                  <a:lnTo>
                    <a:pt x="4253289" y="3370506"/>
                  </a:lnTo>
                  <a:lnTo>
                    <a:pt x="4257433" y="3369116"/>
                  </a:lnTo>
                  <a:lnTo>
                    <a:pt x="4260566" y="3361772"/>
                  </a:lnTo>
                  <a:lnTo>
                    <a:pt x="4259177" y="3357628"/>
                  </a:lnTo>
                  <a:close/>
                </a:path>
                <a:path w="18103215" h="10339070">
                  <a:moveTo>
                    <a:pt x="13449139" y="7273028"/>
                  </a:moveTo>
                  <a:lnTo>
                    <a:pt x="13444754" y="7273130"/>
                  </a:lnTo>
                  <a:lnTo>
                    <a:pt x="13441994" y="7275900"/>
                  </a:lnTo>
                  <a:lnTo>
                    <a:pt x="13439570" y="7278811"/>
                  </a:lnTo>
                  <a:lnTo>
                    <a:pt x="13439672" y="7283194"/>
                  </a:lnTo>
                  <a:lnTo>
                    <a:pt x="13442441" y="7285954"/>
                  </a:lnTo>
                  <a:lnTo>
                    <a:pt x="13446069" y="7289474"/>
                  </a:lnTo>
                  <a:lnTo>
                    <a:pt x="13446930" y="7290236"/>
                  </a:lnTo>
                  <a:lnTo>
                    <a:pt x="13450932" y="7291944"/>
                  </a:lnTo>
                  <a:lnTo>
                    <a:pt x="13453983" y="7291272"/>
                  </a:lnTo>
                  <a:lnTo>
                    <a:pt x="13456124" y="7289028"/>
                  </a:lnTo>
                  <a:lnTo>
                    <a:pt x="13458548" y="7286117"/>
                  </a:lnTo>
                  <a:lnTo>
                    <a:pt x="13458446" y="7281733"/>
                  </a:lnTo>
                  <a:lnTo>
                    <a:pt x="13455677" y="7278974"/>
                  </a:lnTo>
                  <a:lnTo>
                    <a:pt x="13452050" y="7275453"/>
                  </a:lnTo>
                  <a:lnTo>
                    <a:pt x="13449139" y="7273028"/>
                  </a:lnTo>
                  <a:close/>
                </a:path>
                <a:path w="18103215" h="10339070">
                  <a:moveTo>
                    <a:pt x="4178435" y="3321214"/>
                  </a:moveTo>
                  <a:lnTo>
                    <a:pt x="4166418" y="3316088"/>
                  </a:lnTo>
                  <a:lnTo>
                    <a:pt x="4162274" y="3317477"/>
                  </a:lnTo>
                  <a:lnTo>
                    <a:pt x="4159141" y="3324821"/>
                  </a:lnTo>
                  <a:lnTo>
                    <a:pt x="4160530" y="3328965"/>
                  </a:lnTo>
                  <a:lnTo>
                    <a:pt x="4172547" y="3334091"/>
                  </a:lnTo>
                  <a:lnTo>
                    <a:pt x="4176691" y="3332701"/>
                  </a:lnTo>
                  <a:lnTo>
                    <a:pt x="4179824" y="3325357"/>
                  </a:lnTo>
                  <a:lnTo>
                    <a:pt x="4178435" y="3321214"/>
                  </a:lnTo>
                  <a:close/>
                </a:path>
                <a:path w="18103215" h="10339070">
                  <a:moveTo>
                    <a:pt x="9376832" y="5536706"/>
                  </a:moveTo>
                  <a:lnTo>
                    <a:pt x="9372876" y="5535807"/>
                  </a:lnTo>
                  <a:lnTo>
                    <a:pt x="9368202" y="5533813"/>
                  </a:lnTo>
                  <a:lnTo>
                    <a:pt x="9364388" y="5532581"/>
                  </a:lnTo>
                  <a:lnTo>
                    <a:pt x="9360769" y="5534588"/>
                  </a:lnTo>
                  <a:lnTo>
                    <a:pt x="9357779" y="5541598"/>
                  </a:lnTo>
                  <a:lnTo>
                    <a:pt x="9359643" y="5545551"/>
                  </a:lnTo>
                  <a:lnTo>
                    <a:pt x="9363650" y="5547260"/>
                  </a:lnTo>
                  <a:lnTo>
                    <a:pt x="9363793" y="5546926"/>
                  </a:lnTo>
                  <a:lnTo>
                    <a:pt x="9368466" y="5548920"/>
                  </a:lnTo>
                  <a:lnTo>
                    <a:pt x="9372280" y="5550152"/>
                  </a:lnTo>
                  <a:lnTo>
                    <a:pt x="9375899" y="5548145"/>
                  </a:lnTo>
                  <a:lnTo>
                    <a:pt x="9377465" y="5544472"/>
                  </a:lnTo>
                  <a:lnTo>
                    <a:pt x="9378698" y="5540658"/>
                  </a:lnTo>
                  <a:lnTo>
                    <a:pt x="9376832" y="5536706"/>
                  </a:lnTo>
                  <a:close/>
                </a:path>
                <a:path w="18103215" h="10339070">
                  <a:moveTo>
                    <a:pt x="4098170" y="3284608"/>
                  </a:moveTo>
                  <a:lnTo>
                    <a:pt x="4086152" y="3279482"/>
                  </a:lnTo>
                  <a:lnTo>
                    <a:pt x="4082008" y="3280871"/>
                  </a:lnTo>
                  <a:lnTo>
                    <a:pt x="4079018" y="3287881"/>
                  </a:lnTo>
                  <a:lnTo>
                    <a:pt x="4080265" y="3292359"/>
                  </a:lnTo>
                  <a:lnTo>
                    <a:pt x="4092283" y="3297485"/>
                  </a:lnTo>
                  <a:lnTo>
                    <a:pt x="4096426" y="3296096"/>
                  </a:lnTo>
                  <a:lnTo>
                    <a:pt x="4099416" y="3289086"/>
                  </a:lnTo>
                  <a:lnTo>
                    <a:pt x="4098170" y="3284608"/>
                  </a:lnTo>
                  <a:close/>
                </a:path>
                <a:path w="18103215" h="10339070">
                  <a:moveTo>
                    <a:pt x="4017905" y="3248002"/>
                  </a:moveTo>
                  <a:lnTo>
                    <a:pt x="4005886" y="3242875"/>
                  </a:lnTo>
                  <a:lnTo>
                    <a:pt x="4001743" y="3244264"/>
                  </a:lnTo>
                  <a:lnTo>
                    <a:pt x="3998753" y="3251275"/>
                  </a:lnTo>
                  <a:lnTo>
                    <a:pt x="3999999" y="3255752"/>
                  </a:lnTo>
                  <a:lnTo>
                    <a:pt x="4012017" y="3260878"/>
                  </a:lnTo>
                  <a:lnTo>
                    <a:pt x="4016161" y="3259490"/>
                  </a:lnTo>
                  <a:lnTo>
                    <a:pt x="4019151" y="3252479"/>
                  </a:lnTo>
                  <a:lnTo>
                    <a:pt x="4017905" y="3248002"/>
                  </a:lnTo>
                  <a:close/>
                </a:path>
                <a:path w="18103215" h="10339070">
                  <a:moveTo>
                    <a:pt x="3937447" y="3210920"/>
                  </a:moveTo>
                  <a:lnTo>
                    <a:pt x="3925430" y="3205793"/>
                  </a:lnTo>
                  <a:lnTo>
                    <a:pt x="3921286" y="3207183"/>
                  </a:lnTo>
                  <a:lnTo>
                    <a:pt x="3918295" y="3214193"/>
                  </a:lnTo>
                  <a:lnTo>
                    <a:pt x="3919543" y="3218671"/>
                  </a:lnTo>
                  <a:lnTo>
                    <a:pt x="3931560" y="3223797"/>
                  </a:lnTo>
                  <a:lnTo>
                    <a:pt x="3935704" y="3222407"/>
                  </a:lnTo>
                  <a:lnTo>
                    <a:pt x="3938694" y="3215397"/>
                  </a:lnTo>
                  <a:lnTo>
                    <a:pt x="3937447" y="3210920"/>
                  </a:lnTo>
                  <a:close/>
                </a:path>
                <a:path w="18103215" h="10339070">
                  <a:moveTo>
                    <a:pt x="9460659" y="5564967"/>
                  </a:moveTo>
                  <a:lnTo>
                    <a:pt x="9456701" y="5564068"/>
                  </a:lnTo>
                  <a:lnTo>
                    <a:pt x="9452028" y="5562074"/>
                  </a:lnTo>
                  <a:lnTo>
                    <a:pt x="9448213" y="5560841"/>
                  </a:lnTo>
                  <a:lnTo>
                    <a:pt x="9444595" y="5562849"/>
                  </a:lnTo>
                  <a:lnTo>
                    <a:pt x="9441605" y="5569859"/>
                  </a:lnTo>
                  <a:lnTo>
                    <a:pt x="9443469" y="5573811"/>
                  </a:lnTo>
                  <a:lnTo>
                    <a:pt x="9447142" y="5575378"/>
                  </a:lnTo>
                  <a:lnTo>
                    <a:pt x="9447617" y="5575186"/>
                  </a:lnTo>
                  <a:lnTo>
                    <a:pt x="9452292" y="5577180"/>
                  </a:lnTo>
                  <a:lnTo>
                    <a:pt x="9456106" y="5578412"/>
                  </a:lnTo>
                  <a:lnTo>
                    <a:pt x="9459724" y="5576405"/>
                  </a:lnTo>
                  <a:lnTo>
                    <a:pt x="9461291" y="5572733"/>
                  </a:lnTo>
                  <a:lnTo>
                    <a:pt x="9462524" y="5568919"/>
                  </a:lnTo>
                  <a:lnTo>
                    <a:pt x="9460659" y="5564967"/>
                  </a:lnTo>
                  <a:close/>
                </a:path>
                <a:path w="18103215" h="10339070">
                  <a:moveTo>
                    <a:pt x="3857467" y="3173646"/>
                  </a:moveTo>
                  <a:lnTo>
                    <a:pt x="3845449" y="3168519"/>
                  </a:lnTo>
                  <a:lnTo>
                    <a:pt x="3841306" y="3169909"/>
                  </a:lnTo>
                  <a:lnTo>
                    <a:pt x="3838173" y="3177253"/>
                  </a:lnTo>
                  <a:lnTo>
                    <a:pt x="3839419" y="3181730"/>
                  </a:lnTo>
                  <a:lnTo>
                    <a:pt x="3851437" y="3186857"/>
                  </a:lnTo>
                  <a:lnTo>
                    <a:pt x="3855581" y="3185468"/>
                  </a:lnTo>
                  <a:lnTo>
                    <a:pt x="3858714" y="3178124"/>
                  </a:lnTo>
                  <a:lnTo>
                    <a:pt x="3857467" y="3173646"/>
                  </a:lnTo>
                  <a:close/>
                </a:path>
                <a:path w="18103215" h="10339070">
                  <a:moveTo>
                    <a:pt x="3777486" y="3136372"/>
                  </a:moveTo>
                  <a:lnTo>
                    <a:pt x="3765802" y="3131388"/>
                  </a:lnTo>
                  <a:lnTo>
                    <a:pt x="3761324" y="3132635"/>
                  </a:lnTo>
                  <a:lnTo>
                    <a:pt x="3758191" y="3139979"/>
                  </a:lnTo>
                  <a:lnTo>
                    <a:pt x="3759438" y="3144456"/>
                  </a:lnTo>
                  <a:lnTo>
                    <a:pt x="3771456" y="3149583"/>
                  </a:lnTo>
                  <a:lnTo>
                    <a:pt x="3775599" y="3148194"/>
                  </a:lnTo>
                  <a:lnTo>
                    <a:pt x="3778732" y="3140850"/>
                  </a:lnTo>
                  <a:lnTo>
                    <a:pt x="3777486" y="3136372"/>
                  </a:lnTo>
                  <a:close/>
                </a:path>
                <a:path w="18103215" h="10339070">
                  <a:moveTo>
                    <a:pt x="9544292" y="5592751"/>
                  </a:moveTo>
                  <a:lnTo>
                    <a:pt x="9540335" y="5591852"/>
                  </a:lnTo>
                  <a:lnTo>
                    <a:pt x="9535662" y="5589859"/>
                  </a:lnTo>
                  <a:lnTo>
                    <a:pt x="9531848" y="5588626"/>
                  </a:lnTo>
                  <a:lnTo>
                    <a:pt x="9528228" y="5590633"/>
                  </a:lnTo>
                  <a:lnTo>
                    <a:pt x="9525238" y="5597643"/>
                  </a:lnTo>
                  <a:lnTo>
                    <a:pt x="9527104" y="5601595"/>
                  </a:lnTo>
                  <a:lnTo>
                    <a:pt x="9530775" y="5603161"/>
                  </a:lnTo>
                  <a:lnTo>
                    <a:pt x="9531253" y="5602971"/>
                  </a:lnTo>
                  <a:lnTo>
                    <a:pt x="9535925" y="5604964"/>
                  </a:lnTo>
                  <a:lnTo>
                    <a:pt x="9539740" y="5606196"/>
                  </a:lnTo>
                  <a:lnTo>
                    <a:pt x="9543358" y="5604189"/>
                  </a:lnTo>
                  <a:lnTo>
                    <a:pt x="9544924" y="5600517"/>
                  </a:lnTo>
                  <a:lnTo>
                    <a:pt x="9546157" y="5596702"/>
                  </a:lnTo>
                  <a:lnTo>
                    <a:pt x="9544292" y="5592751"/>
                  </a:lnTo>
                  <a:close/>
                </a:path>
                <a:path w="18103215" h="10339070">
                  <a:moveTo>
                    <a:pt x="3697647" y="3098764"/>
                  </a:moveTo>
                  <a:lnTo>
                    <a:pt x="3685630" y="3093638"/>
                  </a:lnTo>
                  <a:lnTo>
                    <a:pt x="3681486" y="3095027"/>
                  </a:lnTo>
                  <a:lnTo>
                    <a:pt x="3678353" y="3102372"/>
                  </a:lnTo>
                  <a:lnTo>
                    <a:pt x="3679600" y="3106849"/>
                  </a:lnTo>
                  <a:lnTo>
                    <a:pt x="3691617" y="3111975"/>
                  </a:lnTo>
                  <a:lnTo>
                    <a:pt x="3695761" y="3110586"/>
                  </a:lnTo>
                  <a:lnTo>
                    <a:pt x="3698894" y="3103242"/>
                  </a:lnTo>
                  <a:lnTo>
                    <a:pt x="3697647" y="3098764"/>
                  </a:lnTo>
                  <a:close/>
                </a:path>
                <a:path w="18103215" h="10339070">
                  <a:moveTo>
                    <a:pt x="3617475" y="3061015"/>
                  </a:moveTo>
                  <a:lnTo>
                    <a:pt x="3605458" y="3055888"/>
                  </a:lnTo>
                  <a:lnTo>
                    <a:pt x="3601314" y="3057277"/>
                  </a:lnTo>
                  <a:lnTo>
                    <a:pt x="3598181" y="3064621"/>
                  </a:lnTo>
                  <a:lnTo>
                    <a:pt x="3599428" y="3069099"/>
                  </a:lnTo>
                  <a:lnTo>
                    <a:pt x="3611445" y="3074226"/>
                  </a:lnTo>
                  <a:lnTo>
                    <a:pt x="3615731" y="3072502"/>
                  </a:lnTo>
                  <a:lnTo>
                    <a:pt x="3618722" y="3065492"/>
                  </a:lnTo>
                  <a:lnTo>
                    <a:pt x="3617475" y="3061015"/>
                  </a:lnTo>
                  <a:close/>
                </a:path>
                <a:path w="18103215" h="10339070">
                  <a:moveTo>
                    <a:pt x="3534107" y="3021507"/>
                  </a:moveTo>
                  <a:lnTo>
                    <a:pt x="3526096" y="3018090"/>
                  </a:lnTo>
                  <a:lnTo>
                    <a:pt x="3521618" y="3019336"/>
                  </a:lnTo>
                  <a:lnTo>
                    <a:pt x="3518485" y="3026680"/>
                  </a:lnTo>
                  <a:lnTo>
                    <a:pt x="3519874" y="3030824"/>
                  </a:lnTo>
                  <a:lnTo>
                    <a:pt x="3523404" y="3032724"/>
                  </a:lnTo>
                  <a:lnTo>
                    <a:pt x="3531750" y="3036284"/>
                  </a:lnTo>
                  <a:lnTo>
                    <a:pt x="3536035" y="3034561"/>
                  </a:lnTo>
                  <a:lnTo>
                    <a:pt x="3539026" y="3027551"/>
                  </a:lnTo>
                  <a:lnTo>
                    <a:pt x="3537637" y="3023407"/>
                  </a:lnTo>
                  <a:lnTo>
                    <a:pt x="3534107" y="3021507"/>
                  </a:lnTo>
                  <a:close/>
                </a:path>
                <a:path w="18103215" h="10339070">
                  <a:moveTo>
                    <a:pt x="9628402" y="5620343"/>
                  </a:moveTo>
                  <a:lnTo>
                    <a:pt x="9624445" y="5619444"/>
                  </a:lnTo>
                  <a:lnTo>
                    <a:pt x="9619772" y="5617451"/>
                  </a:lnTo>
                  <a:lnTo>
                    <a:pt x="9615957" y="5616218"/>
                  </a:lnTo>
                  <a:lnTo>
                    <a:pt x="9612340" y="5618226"/>
                  </a:lnTo>
                  <a:lnTo>
                    <a:pt x="9610773" y="5621899"/>
                  </a:lnTo>
                  <a:lnTo>
                    <a:pt x="9609683" y="5625379"/>
                  </a:lnTo>
                  <a:lnTo>
                    <a:pt x="9611214" y="5629188"/>
                  </a:lnTo>
                  <a:lnTo>
                    <a:pt x="9614552" y="5630612"/>
                  </a:lnTo>
                  <a:lnTo>
                    <a:pt x="9614694" y="5630278"/>
                  </a:lnTo>
                  <a:lnTo>
                    <a:pt x="9615028" y="5630421"/>
                  </a:lnTo>
                  <a:lnTo>
                    <a:pt x="9615505" y="5630229"/>
                  </a:lnTo>
                  <a:lnTo>
                    <a:pt x="9620178" y="5632222"/>
                  </a:lnTo>
                  <a:lnTo>
                    <a:pt x="9623992" y="5633455"/>
                  </a:lnTo>
                  <a:lnTo>
                    <a:pt x="9627612" y="5631448"/>
                  </a:lnTo>
                  <a:lnTo>
                    <a:pt x="9629178" y="5627776"/>
                  </a:lnTo>
                  <a:lnTo>
                    <a:pt x="9630268" y="5624296"/>
                  </a:lnTo>
                  <a:lnTo>
                    <a:pt x="9628402" y="5620343"/>
                  </a:lnTo>
                  <a:close/>
                </a:path>
                <a:path w="18103215" h="10339070">
                  <a:moveTo>
                    <a:pt x="3454554" y="2983232"/>
                  </a:moveTo>
                  <a:lnTo>
                    <a:pt x="3446542" y="2979814"/>
                  </a:lnTo>
                  <a:lnTo>
                    <a:pt x="3442065" y="2981061"/>
                  </a:lnTo>
                  <a:lnTo>
                    <a:pt x="3438932" y="2988405"/>
                  </a:lnTo>
                  <a:lnTo>
                    <a:pt x="3440321" y="2992549"/>
                  </a:lnTo>
                  <a:lnTo>
                    <a:pt x="3443851" y="2994449"/>
                  </a:lnTo>
                  <a:lnTo>
                    <a:pt x="3452196" y="2998009"/>
                  </a:lnTo>
                  <a:lnTo>
                    <a:pt x="3456482" y="2996287"/>
                  </a:lnTo>
                  <a:lnTo>
                    <a:pt x="3459473" y="2989276"/>
                  </a:lnTo>
                  <a:lnTo>
                    <a:pt x="3458084" y="2985132"/>
                  </a:lnTo>
                  <a:lnTo>
                    <a:pt x="3454554" y="2983232"/>
                  </a:lnTo>
                  <a:close/>
                </a:path>
                <a:path w="18103215" h="10339070">
                  <a:moveTo>
                    <a:pt x="13384702" y="7213186"/>
                  </a:moveTo>
                  <a:lnTo>
                    <a:pt x="13380176" y="7213623"/>
                  </a:lnTo>
                  <a:lnTo>
                    <a:pt x="13374657" y="7219160"/>
                  </a:lnTo>
                  <a:lnTo>
                    <a:pt x="13375093" y="7223687"/>
                  </a:lnTo>
                  <a:lnTo>
                    <a:pt x="13377862" y="7226446"/>
                  </a:lnTo>
                  <a:lnTo>
                    <a:pt x="13381489" y="7229966"/>
                  </a:lnTo>
                  <a:lnTo>
                    <a:pt x="13382017" y="7230587"/>
                  </a:lnTo>
                  <a:lnTo>
                    <a:pt x="13386355" y="7232437"/>
                  </a:lnTo>
                  <a:lnTo>
                    <a:pt x="13389403" y="7231764"/>
                  </a:lnTo>
                  <a:lnTo>
                    <a:pt x="13391544" y="7229520"/>
                  </a:lnTo>
                  <a:lnTo>
                    <a:pt x="13394304" y="7226752"/>
                  </a:lnTo>
                  <a:lnTo>
                    <a:pt x="13393867" y="7222225"/>
                  </a:lnTo>
                  <a:lnTo>
                    <a:pt x="13391098" y="7219467"/>
                  </a:lnTo>
                  <a:lnTo>
                    <a:pt x="13387470" y="7215946"/>
                  </a:lnTo>
                  <a:lnTo>
                    <a:pt x="13384702" y="7213186"/>
                  </a:lnTo>
                  <a:close/>
                </a:path>
                <a:path w="18103215" h="10339070">
                  <a:moveTo>
                    <a:pt x="3374809" y="2944480"/>
                  </a:moveTo>
                  <a:lnTo>
                    <a:pt x="3366796" y="2941063"/>
                  </a:lnTo>
                  <a:lnTo>
                    <a:pt x="3362320" y="2942310"/>
                  </a:lnTo>
                  <a:lnTo>
                    <a:pt x="3359187" y="2949654"/>
                  </a:lnTo>
                  <a:lnTo>
                    <a:pt x="3360576" y="2953798"/>
                  </a:lnTo>
                  <a:lnTo>
                    <a:pt x="3364106" y="2955697"/>
                  </a:lnTo>
                  <a:lnTo>
                    <a:pt x="3372117" y="2959115"/>
                  </a:lnTo>
                  <a:lnTo>
                    <a:pt x="3376403" y="2957392"/>
                  </a:lnTo>
                  <a:lnTo>
                    <a:pt x="3377827" y="2954054"/>
                  </a:lnTo>
                  <a:lnTo>
                    <a:pt x="3379727" y="2950524"/>
                  </a:lnTo>
                  <a:lnTo>
                    <a:pt x="3378339" y="2946381"/>
                  </a:lnTo>
                  <a:lnTo>
                    <a:pt x="3374809" y="2944480"/>
                  </a:lnTo>
                  <a:close/>
                </a:path>
                <a:path w="18103215" h="10339070">
                  <a:moveTo>
                    <a:pt x="9712464" y="5647126"/>
                  </a:moveTo>
                  <a:lnTo>
                    <a:pt x="9708507" y="5646227"/>
                  </a:lnTo>
                  <a:lnTo>
                    <a:pt x="9703833" y="5644233"/>
                  </a:lnTo>
                  <a:lnTo>
                    <a:pt x="9700019" y="5643001"/>
                  </a:lnTo>
                  <a:lnTo>
                    <a:pt x="9696066" y="5644865"/>
                  </a:lnTo>
                  <a:lnTo>
                    <a:pt x="9694833" y="5648680"/>
                  </a:lnTo>
                  <a:lnTo>
                    <a:pt x="9693743" y="5652161"/>
                  </a:lnTo>
                  <a:lnTo>
                    <a:pt x="9695275" y="5655971"/>
                  </a:lnTo>
                  <a:lnTo>
                    <a:pt x="9698613" y="5657395"/>
                  </a:lnTo>
                  <a:lnTo>
                    <a:pt x="9698756" y="5657061"/>
                  </a:lnTo>
                  <a:lnTo>
                    <a:pt x="9699090" y="5657203"/>
                  </a:lnTo>
                  <a:lnTo>
                    <a:pt x="9699566" y="5657012"/>
                  </a:lnTo>
                  <a:lnTo>
                    <a:pt x="9704239" y="5659006"/>
                  </a:lnTo>
                  <a:lnTo>
                    <a:pt x="9708054" y="5660238"/>
                  </a:lnTo>
                  <a:lnTo>
                    <a:pt x="9712006" y="5658372"/>
                  </a:lnTo>
                  <a:lnTo>
                    <a:pt x="9714471" y="5650744"/>
                  </a:lnTo>
                  <a:lnTo>
                    <a:pt x="9712464" y="5647126"/>
                  </a:lnTo>
                  <a:close/>
                </a:path>
                <a:path w="18103215" h="10339070">
                  <a:moveTo>
                    <a:pt x="3287720" y="2902597"/>
                  </a:moveTo>
                  <a:lnTo>
                    <a:pt x="3283242" y="2903842"/>
                  </a:lnTo>
                  <a:lnTo>
                    <a:pt x="3281148" y="2908473"/>
                  </a:lnTo>
                  <a:lnTo>
                    <a:pt x="3279918" y="2910711"/>
                  </a:lnTo>
                  <a:lnTo>
                    <a:pt x="3281165" y="2915189"/>
                  </a:lnTo>
                  <a:lnTo>
                    <a:pt x="3284695" y="2917089"/>
                  </a:lnTo>
                  <a:lnTo>
                    <a:pt x="3293373" y="2920791"/>
                  </a:lnTo>
                  <a:lnTo>
                    <a:pt x="3297517" y="2919402"/>
                  </a:lnTo>
                  <a:lnTo>
                    <a:pt x="3299468" y="2915105"/>
                  </a:lnTo>
                  <a:lnTo>
                    <a:pt x="3300699" y="2912868"/>
                  </a:lnTo>
                  <a:lnTo>
                    <a:pt x="3299452" y="2908391"/>
                  </a:lnTo>
                  <a:lnTo>
                    <a:pt x="3295923" y="2906491"/>
                  </a:lnTo>
                  <a:lnTo>
                    <a:pt x="3291250" y="2904497"/>
                  </a:lnTo>
                  <a:lnTo>
                    <a:pt x="3287720" y="2902597"/>
                  </a:lnTo>
                  <a:close/>
                </a:path>
                <a:path w="18103215" h="10339070">
                  <a:moveTo>
                    <a:pt x="9796334" y="5673432"/>
                  </a:moveTo>
                  <a:lnTo>
                    <a:pt x="9792377" y="5672533"/>
                  </a:lnTo>
                  <a:lnTo>
                    <a:pt x="9787703" y="5670539"/>
                  </a:lnTo>
                  <a:lnTo>
                    <a:pt x="9784223" y="5669449"/>
                  </a:lnTo>
                  <a:lnTo>
                    <a:pt x="9780271" y="5671315"/>
                  </a:lnTo>
                  <a:lnTo>
                    <a:pt x="9777805" y="5678944"/>
                  </a:lnTo>
                  <a:lnTo>
                    <a:pt x="9779479" y="5682420"/>
                  </a:lnTo>
                  <a:lnTo>
                    <a:pt x="9783151" y="5683986"/>
                  </a:lnTo>
                  <a:lnTo>
                    <a:pt x="9783770" y="5683461"/>
                  </a:lnTo>
                  <a:lnTo>
                    <a:pt x="9788443" y="5685454"/>
                  </a:lnTo>
                  <a:lnTo>
                    <a:pt x="9791923" y="5686544"/>
                  </a:lnTo>
                  <a:lnTo>
                    <a:pt x="9795876" y="5684680"/>
                  </a:lnTo>
                  <a:lnTo>
                    <a:pt x="9798341" y="5677050"/>
                  </a:lnTo>
                  <a:lnTo>
                    <a:pt x="9796334" y="5673432"/>
                  </a:lnTo>
                  <a:close/>
                </a:path>
                <a:path w="18103215" h="10339070">
                  <a:moveTo>
                    <a:pt x="3208593" y="2863320"/>
                  </a:moveTo>
                  <a:lnTo>
                    <a:pt x="3204307" y="2865043"/>
                  </a:lnTo>
                  <a:lnTo>
                    <a:pt x="3200791" y="2871434"/>
                  </a:lnTo>
                  <a:lnTo>
                    <a:pt x="3202038" y="2875911"/>
                  </a:lnTo>
                  <a:lnTo>
                    <a:pt x="3205568" y="2877812"/>
                  </a:lnTo>
                  <a:lnTo>
                    <a:pt x="3214247" y="2881514"/>
                  </a:lnTo>
                  <a:lnTo>
                    <a:pt x="3218391" y="2880125"/>
                  </a:lnTo>
                  <a:lnTo>
                    <a:pt x="3219815" y="2876787"/>
                  </a:lnTo>
                  <a:lnTo>
                    <a:pt x="3221573" y="2873591"/>
                  </a:lnTo>
                  <a:lnTo>
                    <a:pt x="3220326" y="2869114"/>
                  </a:lnTo>
                  <a:lnTo>
                    <a:pt x="3216797" y="2867214"/>
                  </a:lnTo>
                  <a:lnTo>
                    <a:pt x="3212123" y="2865220"/>
                  </a:lnTo>
                  <a:lnTo>
                    <a:pt x="3208593" y="2863320"/>
                  </a:lnTo>
                  <a:close/>
                </a:path>
                <a:path w="18103215" h="10339070">
                  <a:moveTo>
                    <a:pt x="3129752" y="2823375"/>
                  </a:moveTo>
                  <a:lnTo>
                    <a:pt x="3125274" y="2824622"/>
                  </a:lnTo>
                  <a:lnTo>
                    <a:pt x="3123708" y="2828294"/>
                  </a:lnTo>
                  <a:lnTo>
                    <a:pt x="3121808" y="2831824"/>
                  </a:lnTo>
                  <a:lnTo>
                    <a:pt x="3123197" y="2835967"/>
                  </a:lnTo>
                  <a:lnTo>
                    <a:pt x="3126584" y="2838201"/>
                  </a:lnTo>
                  <a:lnTo>
                    <a:pt x="3135264" y="2841904"/>
                  </a:lnTo>
                  <a:lnTo>
                    <a:pt x="3139407" y="2840515"/>
                  </a:lnTo>
                  <a:lnTo>
                    <a:pt x="3140831" y="2837176"/>
                  </a:lnTo>
                  <a:lnTo>
                    <a:pt x="3142731" y="2833647"/>
                  </a:lnTo>
                  <a:lnTo>
                    <a:pt x="3141343" y="2829503"/>
                  </a:lnTo>
                  <a:lnTo>
                    <a:pt x="3137955" y="2827269"/>
                  </a:lnTo>
                  <a:lnTo>
                    <a:pt x="3133281" y="2825276"/>
                  </a:lnTo>
                  <a:lnTo>
                    <a:pt x="3129752" y="2823375"/>
                  </a:lnTo>
                  <a:close/>
                </a:path>
                <a:path w="18103215" h="10339070">
                  <a:moveTo>
                    <a:pt x="9880964" y="5698879"/>
                  </a:moveTo>
                  <a:lnTo>
                    <a:pt x="9877150" y="5697647"/>
                  </a:lnTo>
                  <a:lnTo>
                    <a:pt x="9872191" y="5696321"/>
                  </a:lnTo>
                  <a:lnTo>
                    <a:pt x="9868569" y="5695565"/>
                  </a:lnTo>
                  <a:lnTo>
                    <a:pt x="9864616" y="5697430"/>
                  </a:lnTo>
                  <a:lnTo>
                    <a:pt x="9863383" y="5701245"/>
                  </a:lnTo>
                  <a:lnTo>
                    <a:pt x="9862293" y="5704725"/>
                  </a:lnTo>
                  <a:lnTo>
                    <a:pt x="9863966" y="5708201"/>
                  </a:lnTo>
                  <a:lnTo>
                    <a:pt x="9867973" y="5709910"/>
                  </a:lnTo>
                  <a:lnTo>
                    <a:pt x="9868592" y="5709385"/>
                  </a:lnTo>
                  <a:lnTo>
                    <a:pt x="9873265" y="5711378"/>
                  </a:lnTo>
                  <a:lnTo>
                    <a:pt x="9876889" y="5712135"/>
                  </a:lnTo>
                  <a:lnTo>
                    <a:pt x="9880841" y="5710269"/>
                  </a:lnTo>
                  <a:lnTo>
                    <a:pt x="9882073" y="5706455"/>
                  </a:lnTo>
                  <a:lnTo>
                    <a:pt x="9882829" y="5702831"/>
                  </a:lnTo>
                  <a:lnTo>
                    <a:pt x="9880964" y="5698879"/>
                  </a:lnTo>
                  <a:close/>
                </a:path>
                <a:path w="18103215" h="10339070">
                  <a:moveTo>
                    <a:pt x="3050910" y="2783431"/>
                  </a:moveTo>
                  <a:lnTo>
                    <a:pt x="3046433" y="2784678"/>
                  </a:lnTo>
                  <a:lnTo>
                    <a:pt x="3044867" y="2788350"/>
                  </a:lnTo>
                  <a:lnTo>
                    <a:pt x="3042966" y="2791880"/>
                  </a:lnTo>
                  <a:lnTo>
                    <a:pt x="3044355" y="2796023"/>
                  </a:lnTo>
                  <a:lnTo>
                    <a:pt x="3047743" y="2798257"/>
                  </a:lnTo>
                  <a:lnTo>
                    <a:pt x="3056422" y="2801960"/>
                  </a:lnTo>
                  <a:lnTo>
                    <a:pt x="3060566" y="2800571"/>
                  </a:lnTo>
                  <a:lnTo>
                    <a:pt x="3061990" y="2797232"/>
                  </a:lnTo>
                  <a:lnTo>
                    <a:pt x="3063890" y="2793702"/>
                  </a:lnTo>
                  <a:lnTo>
                    <a:pt x="3062500" y="2789558"/>
                  </a:lnTo>
                  <a:lnTo>
                    <a:pt x="3059113" y="2787324"/>
                  </a:lnTo>
                  <a:lnTo>
                    <a:pt x="3054440" y="2785331"/>
                  </a:lnTo>
                  <a:lnTo>
                    <a:pt x="3050910" y="2783431"/>
                  </a:lnTo>
                  <a:close/>
                </a:path>
                <a:path w="18103215" h="10339070">
                  <a:moveTo>
                    <a:pt x="2972069" y="2743486"/>
                  </a:moveTo>
                  <a:lnTo>
                    <a:pt x="2967925" y="2744876"/>
                  </a:lnTo>
                  <a:lnTo>
                    <a:pt x="2964125" y="2751935"/>
                  </a:lnTo>
                  <a:lnTo>
                    <a:pt x="2965514" y="2756079"/>
                  </a:lnTo>
                  <a:lnTo>
                    <a:pt x="2968901" y="2758313"/>
                  </a:lnTo>
                  <a:lnTo>
                    <a:pt x="2977580" y="2762015"/>
                  </a:lnTo>
                  <a:lnTo>
                    <a:pt x="2981724" y="2760626"/>
                  </a:lnTo>
                  <a:lnTo>
                    <a:pt x="2983148" y="2757288"/>
                  </a:lnTo>
                  <a:lnTo>
                    <a:pt x="2985048" y="2753758"/>
                  </a:lnTo>
                  <a:lnTo>
                    <a:pt x="2983660" y="2749615"/>
                  </a:lnTo>
                  <a:lnTo>
                    <a:pt x="2980272" y="2747380"/>
                  </a:lnTo>
                  <a:lnTo>
                    <a:pt x="2975598" y="2745387"/>
                  </a:lnTo>
                  <a:lnTo>
                    <a:pt x="2972069" y="2743486"/>
                  </a:lnTo>
                  <a:close/>
                </a:path>
                <a:path w="18103215" h="10339070">
                  <a:moveTo>
                    <a:pt x="13319029" y="7154397"/>
                  </a:moveTo>
                  <a:lnTo>
                    <a:pt x="13314168" y="7154690"/>
                  </a:lnTo>
                  <a:lnTo>
                    <a:pt x="13311744" y="7157602"/>
                  </a:lnTo>
                  <a:lnTo>
                    <a:pt x="13308984" y="7160370"/>
                  </a:lnTo>
                  <a:lnTo>
                    <a:pt x="13309278" y="7165230"/>
                  </a:lnTo>
                  <a:lnTo>
                    <a:pt x="13315959" y="7170842"/>
                  </a:lnTo>
                  <a:lnTo>
                    <a:pt x="13316485" y="7171461"/>
                  </a:lnTo>
                  <a:lnTo>
                    <a:pt x="13320825" y="7173313"/>
                  </a:lnTo>
                  <a:lnTo>
                    <a:pt x="13323873" y="7172640"/>
                  </a:lnTo>
                  <a:lnTo>
                    <a:pt x="13326014" y="7170396"/>
                  </a:lnTo>
                  <a:lnTo>
                    <a:pt x="13328774" y="7167628"/>
                  </a:lnTo>
                  <a:lnTo>
                    <a:pt x="13328479" y="7162768"/>
                  </a:lnTo>
                  <a:lnTo>
                    <a:pt x="13321798" y="7157155"/>
                  </a:lnTo>
                  <a:lnTo>
                    <a:pt x="13319029" y="7154397"/>
                  </a:lnTo>
                  <a:close/>
                </a:path>
                <a:path w="18103215" h="10339070">
                  <a:moveTo>
                    <a:pt x="9965596" y="5724327"/>
                  </a:moveTo>
                  <a:lnTo>
                    <a:pt x="9961781" y="5723094"/>
                  </a:lnTo>
                  <a:lnTo>
                    <a:pt x="9956822" y="5721768"/>
                  </a:lnTo>
                  <a:lnTo>
                    <a:pt x="9952865" y="5720869"/>
                  </a:lnTo>
                  <a:lnTo>
                    <a:pt x="9949247" y="5722877"/>
                  </a:lnTo>
                  <a:lnTo>
                    <a:pt x="9948015" y="5726691"/>
                  </a:lnTo>
                  <a:lnTo>
                    <a:pt x="9946924" y="5730173"/>
                  </a:lnTo>
                  <a:lnTo>
                    <a:pt x="9948599" y="5733648"/>
                  </a:lnTo>
                  <a:lnTo>
                    <a:pt x="9952938" y="5735499"/>
                  </a:lnTo>
                  <a:lnTo>
                    <a:pt x="9957897" y="5736825"/>
                  </a:lnTo>
                  <a:lnTo>
                    <a:pt x="9961853" y="5737723"/>
                  </a:lnTo>
                  <a:lnTo>
                    <a:pt x="9965472" y="5735717"/>
                  </a:lnTo>
                  <a:lnTo>
                    <a:pt x="9966704" y="5731902"/>
                  </a:lnTo>
                  <a:lnTo>
                    <a:pt x="9967603" y="5727945"/>
                  </a:lnTo>
                  <a:lnTo>
                    <a:pt x="9965596" y="5724327"/>
                  </a:lnTo>
                  <a:close/>
                </a:path>
                <a:path w="18103215" h="10339070">
                  <a:moveTo>
                    <a:pt x="2893178" y="2702732"/>
                  </a:moveTo>
                  <a:lnTo>
                    <a:pt x="2888700" y="2703979"/>
                  </a:lnTo>
                  <a:lnTo>
                    <a:pt x="2887134" y="2707651"/>
                  </a:lnTo>
                  <a:lnTo>
                    <a:pt x="2885234" y="2711180"/>
                  </a:lnTo>
                  <a:lnTo>
                    <a:pt x="2886623" y="2715324"/>
                  </a:lnTo>
                  <a:lnTo>
                    <a:pt x="2890010" y="2717559"/>
                  </a:lnTo>
                  <a:lnTo>
                    <a:pt x="2898690" y="2721261"/>
                  </a:lnTo>
                  <a:lnTo>
                    <a:pt x="2902833" y="2719872"/>
                  </a:lnTo>
                  <a:lnTo>
                    <a:pt x="2904257" y="2716533"/>
                  </a:lnTo>
                  <a:lnTo>
                    <a:pt x="2906157" y="2713004"/>
                  </a:lnTo>
                  <a:lnTo>
                    <a:pt x="2904769" y="2708860"/>
                  </a:lnTo>
                  <a:lnTo>
                    <a:pt x="2901382" y="2706626"/>
                  </a:lnTo>
                  <a:lnTo>
                    <a:pt x="2896708" y="2704632"/>
                  </a:lnTo>
                  <a:lnTo>
                    <a:pt x="2893178" y="2702732"/>
                  </a:lnTo>
                  <a:close/>
                </a:path>
                <a:path w="18103215" h="10339070">
                  <a:moveTo>
                    <a:pt x="10050178" y="5748964"/>
                  </a:moveTo>
                  <a:lnTo>
                    <a:pt x="10046363" y="5747731"/>
                  </a:lnTo>
                  <a:lnTo>
                    <a:pt x="10041404" y="5746405"/>
                  </a:lnTo>
                  <a:lnTo>
                    <a:pt x="10037447" y="5745506"/>
                  </a:lnTo>
                  <a:lnTo>
                    <a:pt x="10033829" y="5747514"/>
                  </a:lnTo>
                  <a:lnTo>
                    <a:pt x="10032596" y="5751329"/>
                  </a:lnTo>
                  <a:lnTo>
                    <a:pt x="10031506" y="5754809"/>
                  </a:lnTo>
                  <a:lnTo>
                    <a:pt x="10033181" y="5758286"/>
                  </a:lnTo>
                  <a:lnTo>
                    <a:pt x="10037520" y="5760137"/>
                  </a:lnTo>
                  <a:lnTo>
                    <a:pt x="10042478" y="5761463"/>
                  </a:lnTo>
                  <a:lnTo>
                    <a:pt x="10046435" y="5762361"/>
                  </a:lnTo>
                  <a:lnTo>
                    <a:pt x="10050053" y="5760354"/>
                  </a:lnTo>
                  <a:lnTo>
                    <a:pt x="10051286" y="5756539"/>
                  </a:lnTo>
                  <a:lnTo>
                    <a:pt x="10052185" y="5752582"/>
                  </a:lnTo>
                  <a:lnTo>
                    <a:pt x="10050178" y="5748964"/>
                  </a:lnTo>
                  <a:close/>
                </a:path>
                <a:path w="18103215" h="10339070">
                  <a:moveTo>
                    <a:pt x="2814906" y="2661453"/>
                  </a:moveTo>
                  <a:lnTo>
                    <a:pt x="2810429" y="2662699"/>
                  </a:lnTo>
                  <a:lnTo>
                    <a:pt x="2808863" y="2666371"/>
                  </a:lnTo>
                  <a:lnTo>
                    <a:pt x="2806962" y="2669901"/>
                  </a:lnTo>
                  <a:lnTo>
                    <a:pt x="2808351" y="2674044"/>
                  </a:lnTo>
                  <a:lnTo>
                    <a:pt x="2811738" y="2676279"/>
                  </a:lnTo>
                  <a:lnTo>
                    <a:pt x="2820418" y="2679981"/>
                  </a:lnTo>
                  <a:lnTo>
                    <a:pt x="2824561" y="2678593"/>
                  </a:lnTo>
                  <a:lnTo>
                    <a:pt x="2825986" y="2675254"/>
                  </a:lnTo>
                  <a:lnTo>
                    <a:pt x="2827886" y="2671724"/>
                  </a:lnTo>
                  <a:lnTo>
                    <a:pt x="2826496" y="2667581"/>
                  </a:lnTo>
                  <a:lnTo>
                    <a:pt x="2823109" y="2665346"/>
                  </a:lnTo>
                  <a:lnTo>
                    <a:pt x="2818436" y="2663353"/>
                  </a:lnTo>
                  <a:lnTo>
                    <a:pt x="2814906" y="2661453"/>
                  </a:lnTo>
                  <a:close/>
                </a:path>
                <a:path w="18103215" h="10339070">
                  <a:moveTo>
                    <a:pt x="2736968" y="2620316"/>
                  </a:moveTo>
                  <a:lnTo>
                    <a:pt x="2732491" y="2621562"/>
                  </a:lnTo>
                  <a:lnTo>
                    <a:pt x="2730924" y="2625234"/>
                  </a:lnTo>
                  <a:lnTo>
                    <a:pt x="2729166" y="2628430"/>
                  </a:lnTo>
                  <a:lnTo>
                    <a:pt x="2730413" y="2632908"/>
                  </a:lnTo>
                  <a:lnTo>
                    <a:pt x="2733800" y="2635141"/>
                  </a:lnTo>
                  <a:lnTo>
                    <a:pt x="2742480" y="2638844"/>
                  </a:lnTo>
                  <a:lnTo>
                    <a:pt x="2746624" y="2637455"/>
                  </a:lnTo>
                  <a:lnTo>
                    <a:pt x="2748048" y="2634116"/>
                  </a:lnTo>
                  <a:lnTo>
                    <a:pt x="2749805" y="2630921"/>
                  </a:lnTo>
                  <a:lnTo>
                    <a:pt x="2748558" y="2626444"/>
                  </a:lnTo>
                  <a:lnTo>
                    <a:pt x="2745171" y="2624210"/>
                  </a:lnTo>
                  <a:lnTo>
                    <a:pt x="2740497" y="2622216"/>
                  </a:lnTo>
                  <a:lnTo>
                    <a:pt x="2736968" y="2620316"/>
                  </a:lnTo>
                  <a:close/>
                </a:path>
                <a:path w="18103215" h="10339070">
                  <a:moveTo>
                    <a:pt x="10135092" y="5773743"/>
                  </a:moveTo>
                  <a:lnTo>
                    <a:pt x="10131278" y="5772511"/>
                  </a:lnTo>
                  <a:lnTo>
                    <a:pt x="10126320" y="5771185"/>
                  </a:lnTo>
                  <a:lnTo>
                    <a:pt x="10122363" y="5770287"/>
                  </a:lnTo>
                  <a:lnTo>
                    <a:pt x="10118745" y="5772294"/>
                  </a:lnTo>
                  <a:lnTo>
                    <a:pt x="10117512" y="5776109"/>
                  </a:lnTo>
                  <a:lnTo>
                    <a:pt x="10116422" y="5779589"/>
                  </a:lnTo>
                  <a:lnTo>
                    <a:pt x="10118095" y="5783065"/>
                  </a:lnTo>
                  <a:lnTo>
                    <a:pt x="10122435" y="5784916"/>
                  </a:lnTo>
                  <a:lnTo>
                    <a:pt x="10127394" y="5786242"/>
                  </a:lnTo>
                  <a:lnTo>
                    <a:pt x="10131350" y="5787141"/>
                  </a:lnTo>
                  <a:lnTo>
                    <a:pt x="10134969" y="5785134"/>
                  </a:lnTo>
                  <a:lnTo>
                    <a:pt x="10136202" y="5781319"/>
                  </a:lnTo>
                  <a:lnTo>
                    <a:pt x="10137100" y="5777363"/>
                  </a:lnTo>
                  <a:lnTo>
                    <a:pt x="10135092" y="5773743"/>
                  </a:lnTo>
                  <a:close/>
                </a:path>
                <a:path w="18103215" h="10339070">
                  <a:moveTo>
                    <a:pt x="13252403" y="7095988"/>
                  </a:moveTo>
                  <a:lnTo>
                    <a:pt x="13247877" y="7096426"/>
                  </a:lnTo>
                  <a:lnTo>
                    <a:pt x="13245452" y="7099336"/>
                  </a:lnTo>
                  <a:lnTo>
                    <a:pt x="13242550" y="7102439"/>
                  </a:lnTo>
                  <a:lnTo>
                    <a:pt x="13242987" y="7106965"/>
                  </a:lnTo>
                  <a:lnTo>
                    <a:pt x="13249668" y="7112577"/>
                  </a:lnTo>
                  <a:lnTo>
                    <a:pt x="13251671" y="7113431"/>
                  </a:lnTo>
                  <a:lnTo>
                    <a:pt x="13251863" y="7113908"/>
                  </a:lnTo>
                  <a:lnTo>
                    <a:pt x="13254867" y="7115190"/>
                  </a:lnTo>
                  <a:lnTo>
                    <a:pt x="13257916" y="7114518"/>
                  </a:lnTo>
                  <a:lnTo>
                    <a:pt x="13260056" y="7112273"/>
                  </a:lnTo>
                  <a:lnTo>
                    <a:pt x="13262624" y="7109029"/>
                  </a:lnTo>
                  <a:lnTo>
                    <a:pt x="13262188" y="7104503"/>
                  </a:lnTo>
                  <a:lnTo>
                    <a:pt x="13255506" y="7098891"/>
                  </a:lnTo>
                  <a:lnTo>
                    <a:pt x="13252403" y="7095988"/>
                  </a:lnTo>
                  <a:close/>
                </a:path>
                <a:path w="18103215" h="10339070">
                  <a:moveTo>
                    <a:pt x="2659123" y="2578034"/>
                  </a:moveTo>
                  <a:lnTo>
                    <a:pt x="2654979" y="2579424"/>
                  </a:lnTo>
                  <a:lnTo>
                    <a:pt x="2651179" y="2586483"/>
                  </a:lnTo>
                  <a:lnTo>
                    <a:pt x="2652426" y="2590961"/>
                  </a:lnTo>
                  <a:lnTo>
                    <a:pt x="2655813" y="2593194"/>
                  </a:lnTo>
                  <a:lnTo>
                    <a:pt x="2664493" y="2596897"/>
                  </a:lnTo>
                  <a:lnTo>
                    <a:pt x="2668636" y="2595507"/>
                  </a:lnTo>
                  <a:lnTo>
                    <a:pt x="2670060" y="2592170"/>
                  </a:lnTo>
                  <a:lnTo>
                    <a:pt x="2671960" y="2588640"/>
                  </a:lnTo>
                  <a:lnTo>
                    <a:pt x="2670714" y="2584162"/>
                  </a:lnTo>
                  <a:lnTo>
                    <a:pt x="2667326" y="2581928"/>
                  </a:lnTo>
                  <a:lnTo>
                    <a:pt x="2662653" y="2579935"/>
                  </a:lnTo>
                  <a:lnTo>
                    <a:pt x="2659123" y="2578034"/>
                  </a:lnTo>
                  <a:close/>
                </a:path>
                <a:path w="18103215" h="10339070">
                  <a:moveTo>
                    <a:pt x="10220101" y="5797379"/>
                  </a:moveTo>
                  <a:lnTo>
                    <a:pt x="10216287" y="5796147"/>
                  </a:lnTo>
                  <a:lnTo>
                    <a:pt x="10211329" y="5794821"/>
                  </a:lnTo>
                  <a:lnTo>
                    <a:pt x="10207372" y="5793923"/>
                  </a:lnTo>
                  <a:lnTo>
                    <a:pt x="10203754" y="5795930"/>
                  </a:lnTo>
                  <a:lnTo>
                    <a:pt x="10202521" y="5799745"/>
                  </a:lnTo>
                  <a:lnTo>
                    <a:pt x="10201431" y="5803225"/>
                  </a:lnTo>
                  <a:lnTo>
                    <a:pt x="10203104" y="5806701"/>
                  </a:lnTo>
                  <a:lnTo>
                    <a:pt x="10207445" y="5808553"/>
                  </a:lnTo>
                  <a:lnTo>
                    <a:pt x="10212403" y="5809878"/>
                  </a:lnTo>
                  <a:lnTo>
                    <a:pt x="10216361" y="5810778"/>
                  </a:lnTo>
                  <a:lnTo>
                    <a:pt x="10219979" y="5808769"/>
                  </a:lnTo>
                  <a:lnTo>
                    <a:pt x="10221211" y="5804955"/>
                  </a:lnTo>
                  <a:lnTo>
                    <a:pt x="10222110" y="5800998"/>
                  </a:lnTo>
                  <a:lnTo>
                    <a:pt x="10220101" y="5797379"/>
                  </a:lnTo>
                  <a:close/>
                </a:path>
                <a:path w="18103215" h="10339070">
                  <a:moveTo>
                    <a:pt x="2582422" y="2535847"/>
                  </a:moveTo>
                  <a:lnTo>
                    <a:pt x="2578279" y="2537236"/>
                  </a:lnTo>
                  <a:lnTo>
                    <a:pt x="2573811" y="2544010"/>
                  </a:lnTo>
                  <a:lnTo>
                    <a:pt x="2575058" y="2548488"/>
                  </a:lnTo>
                  <a:lnTo>
                    <a:pt x="2578445" y="2550722"/>
                  </a:lnTo>
                  <a:lnTo>
                    <a:pt x="2583786" y="2553000"/>
                  </a:lnTo>
                  <a:lnTo>
                    <a:pt x="2583643" y="2553334"/>
                  </a:lnTo>
                  <a:lnTo>
                    <a:pt x="2586982" y="2554758"/>
                  </a:lnTo>
                  <a:lnTo>
                    <a:pt x="2590792" y="2553226"/>
                  </a:lnTo>
                  <a:lnTo>
                    <a:pt x="2592549" y="2550031"/>
                  </a:lnTo>
                  <a:lnTo>
                    <a:pt x="2594783" y="2546643"/>
                  </a:lnTo>
                  <a:lnTo>
                    <a:pt x="2593537" y="2542166"/>
                  </a:lnTo>
                  <a:lnTo>
                    <a:pt x="2590150" y="2539931"/>
                  </a:lnTo>
                  <a:lnTo>
                    <a:pt x="2585476" y="2537938"/>
                  </a:lnTo>
                  <a:lnTo>
                    <a:pt x="2582422" y="2535847"/>
                  </a:lnTo>
                  <a:close/>
                </a:path>
                <a:path w="18103215" h="10339070">
                  <a:moveTo>
                    <a:pt x="10305111" y="5821015"/>
                  </a:moveTo>
                  <a:lnTo>
                    <a:pt x="10301297" y="5819783"/>
                  </a:lnTo>
                  <a:lnTo>
                    <a:pt x="10296338" y="5818457"/>
                  </a:lnTo>
                  <a:lnTo>
                    <a:pt x="10292524" y="5817225"/>
                  </a:lnTo>
                  <a:lnTo>
                    <a:pt x="10288763" y="5819566"/>
                  </a:lnTo>
                  <a:lnTo>
                    <a:pt x="10287531" y="5823380"/>
                  </a:lnTo>
                  <a:lnTo>
                    <a:pt x="10286440" y="5826861"/>
                  </a:lnTo>
                  <a:lnTo>
                    <a:pt x="10288114" y="5830336"/>
                  </a:lnTo>
                  <a:lnTo>
                    <a:pt x="10292454" y="5832188"/>
                  </a:lnTo>
                  <a:lnTo>
                    <a:pt x="10297411" y="5833513"/>
                  </a:lnTo>
                  <a:lnTo>
                    <a:pt x="10301227" y="5834746"/>
                  </a:lnTo>
                  <a:lnTo>
                    <a:pt x="10304988" y="5832405"/>
                  </a:lnTo>
                  <a:lnTo>
                    <a:pt x="10307453" y="5824776"/>
                  </a:lnTo>
                  <a:lnTo>
                    <a:pt x="10305111" y="5821015"/>
                  </a:lnTo>
                  <a:close/>
                </a:path>
                <a:path w="18103215" h="10339070">
                  <a:moveTo>
                    <a:pt x="2505054" y="2493374"/>
                  </a:moveTo>
                  <a:lnTo>
                    <a:pt x="2500576" y="2494620"/>
                  </a:lnTo>
                  <a:lnTo>
                    <a:pt x="2496776" y="2501680"/>
                  </a:lnTo>
                  <a:lnTo>
                    <a:pt x="2497831" y="2505682"/>
                  </a:lnTo>
                  <a:lnTo>
                    <a:pt x="2501076" y="2508250"/>
                  </a:lnTo>
                  <a:lnTo>
                    <a:pt x="2509422" y="2511809"/>
                  </a:lnTo>
                  <a:lnTo>
                    <a:pt x="2513423" y="2510754"/>
                  </a:lnTo>
                  <a:lnTo>
                    <a:pt x="2515181" y="2507558"/>
                  </a:lnTo>
                  <a:lnTo>
                    <a:pt x="2517081" y="2504028"/>
                  </a:lnTo>
                  <a:lnTo>
                    <a:pt x="2516026" y="2500027"/>
                  </a:lnTo>
                  <a:lnTo>
                    <a:pt x="2512781" y="2497459"/>
                  </a:lnTo>
                  <a:lnTo>
                    <a:pt x="2508107" y="2495466"/>
                  </a:lnTo>
                  <a:lnTo>
                    <a:pt x="2505054" y="2493374"/>
                  </a:lnTo>
                  <a:close/>
                </a:path>
                <a:path w="18103215" h="10339070">
                  <a:moveTo>
                    <a:pt x="13185158" y="7038106"/>
                  </a:moveTo>
                  <a:lnTo>
                    <a:pt x="13180632" y="7038543"/>
                  </a:lnTo>
                  <a:lnTo>
                    <a:pt x="13175781" y="7044365"/>
                  </a:lnTo>
                  <a:lnTo>
                    <a:pt x="13176218" y="7048891"/>
                  </a:lnTo>
                  <a:lnTo>
                    <a:pt x="13182900" y="7054504"/>
                  </a:lnTo>
                  <a:lnTo>
                    <a:pt x="13184903" y="7055358"/>
                  </a:lnTo>
                  <a:lnTo>
                    <a:pt x="13184425" y="7055549"/>
                  </a:lnTo>
                  <a:lnTo>
                    <a:pt x="13187431" y="7056831"/>
                  </a:lnTo>
                  <a:lnTo>
                    <a:pt x="13190622" y="7055825"/>
                  </a:lnTo>
                  <a:lnTo>
                    <a:pt x="13192762" y="7053581"/>
                  </a:lnTo>
                  <a:lnTo>
                    <a:pt x="13195188" y="7050670"/>
                  </a:lnTo>
                  <a:lnTo>
                    <a:pt x="13194751" y="7046144"/>
                  </a:lnTo>
                  <a:lnTo>
                    <a:pt x="13185158" y="7038106"/>
                  </a:lnTo>
                  <a:close/>
                </a:path>
                <a:path w="18103215" h="10339070">
                  <a:moveTo>
                    <a:pt x="2428113" y="2449900"/>
                  </a:moveTo>
                  <a:lnTo>
                    <a:pt x="2423777" y="2450813"/>
                  </a:lnTo>
                  <a:lnTo>
                    <a:pt x="2419977" y="2457872"/>
                  </a:lnTo>
                  <a:lnTo>
                    <a:pt x="2420890" y="2462207"/>
                  </a:lnTo>
                  <a:lnTo>
                    <a:pt x="2424419" y="2464107"/>
                  </a:lnTo>
                  <a:lnTo>
                    <a:pt x="2428808" y="2466769"/>
                  </a:lnTo>
                  <a:lnTo>
                    <a:pt x="2432814" y="2468478"/>
                  </a:lnTo>
                  <a:lnTo>
                    <a:pt x="2436815" y="2467423"/>
                  </a:lnTo>
                  <a:lnTo>
                    <a:pt x="2438573" y="2464227"/>
                  </a:lnTo>
                  <a:lnTo>
                    <a:pt x="2440473" y="2460697"/>
                  </a:lnTo>
                  <a:lnTo>
                    <a:pt x="2439561" y="2456362"/>
                  </a:lnTo>
                  <a:lnTo>
                    <a:pt x="2436031" y="2454461"/>
                  </a:lnTo>
                  <a:lnTo>
                    <a:pt x="2431642" y="2451800"/>
                  </a:lnTo>
                  <a:lnTo>
                    <a:pt x="2428113" y="2449900"/>
                  </a:lnTo>
                  <a:close/>
                </a:path>
                <a:path w="18103215" h="10339070">
                  <a:moveTo>
                    <a:pt x="10390547" y="5843650"/>
                  </a:moveTo>
                  <a:lnTo>
                    <a:pt x="10386590" y="5842751"/>
                  </a:lnTo>
                  <a:lnTo>
                    <a:pt x="10381631" y="5841425"/>
                  </a:lnTo>
                  <a:lnTo>
                    <a:pt x="10377817" y="5840192"/>
                  </a:lnTo>
                  <a:lnTo>
                    <a:pt x="10373723" y="5842392"/>
                  </a:lnTo>
                  <a:lnTo>
                    <a:pt x="10372824" y="5846349"/>
                  </a:lnTo>
                  <a:lnTo>
                    <a:pt x="10371734" y="5849830"/>
                  </a:lnTo>
                  <a:lnTo>
                    <a:pt x="10373408" y="5853305"/>
                  </a:lnTo>
                  <a:lnTo>
                    <a:pt x="10377748" y="5855156"/>
                  </a:lnTo>
                  <a:lnTo>
                    <a:pt x="10382705" y="5856481"/>
                  </a:lnTo>
                  <a:lnTo>
                    <a:pt x="10386520" y="5857715"/>
                  </a:lnTo>
                  <a:lnTo>
                    <a:pt x="10390615" y="5855516"/>
                  </a:lnTo>
                  <a:lnTo>
                    <a:pt x="10391514" y="5851559"/>
                  </a:lnTo>
                  <a:lnTo>
                    <a:pt x="10392747" y="5847744"/>
                  </a:lnTo>
                  <a:lnTo>
                    <a:pt x="10390547" y="5843650"/>
                  </a:lnTo>
                  <a:close/>
                </a:path>
                <a:path w="18103215" h="10339070">
                  <a:moveTo>
                    <a:pt x="2351314" y="2406092"/>
                  </a:moveTo>
                  <a:lnTo>
                    <a:pt x="2346979" y="2407005"/>
                  </a:lnTo>
                  <a:lnTo>
                    <a:pt x="2343178" y="2414064"/>
                  </a:lnTo>
                  <a:lnTo>
                    <a:pt x="2344091" y="2418400"/>
                  </a:lnTo>
                  <a:lnTo>
                    <a:pt x="2347621" y="2420299"/>
                  </a:lnTo>
                  <a:lnTo>
                    <a:pt x="2352009" y="2422961"/>
                  </a:lnTo>
                  <a:lnTo>
                    <a:pt x="2356015" y="2424670"/>
                  </a:lnTo>
                  <a:lnTo>
                    <a:pt x="2360016" y="2423615"/>
                  </a:lnTo>
                  <a:lnTo>
                    <a:pt x="2361774" y="2420419"/>
                  </a:lnTo>
                  <a:lnTo>
                    <a:pt x="2363675" y="2416889"/>
                  </a:lnTo>
                  <a:lnTo>
                    <a:pt x="2362762" y="2412554"/>
                  </a:lnTo>
                  <a:lnTo>
                    <a:pt x="2359232" y="2410654"/>
                  </a:lnTo>
                  <a:lnTo>
                    <a:pt x="2354843" y="2407992"/>
                  </a:lnTo>
                  <a:lnTo>
                    <a:pt x="2351314" y="2406092"/>
                  </a:lnTo>
                  <a:close/>
                </a:path>
                <a:path w="18103215" h="10339070">
                  <a:moveTo>
                    <a:pt x="10475792" y="5865808"/>
                  </a:moveTo>
                  <a:lnTo>
                    <a:pt x="10471835" y="5864909"/>
                  </a:lnTo>
                  <a:lnTo>
                    <a:pt x="10466877" y="5863584"/>
                  </a:lnTo>
                  <a:lnTo>
                    <a:pt x="10463397" y="5862494"/>
                  </a:lnTo>
                  <a:lnTo>
                    <a:pt x="10459302" y="5864692"/>
                  </a:lnTo>
                  <a:lnTo>
                    <a:pt x="10458403" y="5868649"/>
                  </a:lnTo>
                  <a:lnTo>
                    <a:pt x="10457313" y="5872130"/>
                  </a:lnTo>
                  <a:lnTo>
                    <a:pt x="10458987" y="5875606"/>
                  </a:lnTo>
                  <a:lnTo>
                    <a:pt x="10462325" y="5877030"/>
                  </a:lnTo>
                  <a:lnTo>
                    <a:pt x="10462467" y="5876697"/>
                  </a:lnTo>
                  <a:lnTo>
                    <a:pt x="10463469" y="5877124"/>
                  </a:lnTo>
                  <a:lnTo>
                    <a:pt x="10468426" y="5878449"/>
                  </a:lnTo>
                  <a:lnTo>
                    <a:pt x="10471907" y="5879539"/>
                  </a:lnTo>
                  <a:lnTo>
                    <a:pt x="10476003" y="5877340"/>
                  </a:lnTo>
                  <a:lnTo>
                    <a:pt x="10476901" y="5873383"/>
                  </a:lnTo>
                  <a:lnTo>
                    <a:pt x="10477991" y="5869903"/>
                  </a:lnTo>
                  <a:lnTo>
                    <a:pt x="10475792" y="5865808"/>
                  </a:lnTo>
                  <a:close/>
                </a:path>
                <a:path w="18103215" h="10339070">
                  <a:moveTo>
                    <a:pt x="2275133" y="2361759"/>
                  </a:moveTo>
                  <a:lnTo>
                    <a:pt x="2270798" y="2362672"/>
                  </a:lnTo>
                  <a:lnTo>
                    <a:pt x="2266998" y="2369731"/>
                  </a:lnTo>
                  <a:lnTo>
                    <a:pt x="2267911" y="2374066"/>
                  </a:lnTo>
                  <a:lnTo>
                    <a:pt x="2271441" y="2375966"/>
                  </a:lnTo>
                  <a:lnTo>
                    <a:pt x="2275829" y="2378628"/>
                  </a:lnTo>
                  <a:lnTo>
                    <a:pt x="2279835" y="2380336"/>
                  </a:lnTo>
                  <a:lnTo>
                    <a:pt x="2283836" y="2379282"/>
                  </a:lnTo>
                  <a:lnTo>
                    <a:pt x="2285594" y="2376085"/>
                  </a:lnTo>
                  <a:lnTo>
                    <a:pt x="2287494" y="2372556"/>
                  </a:lnTo>
                  <a:lnTo>
                    <a:pt x="2286581" y="2368221"/>
                  </a:lnTo>
                  <a:lnTo>
                    <a:pt x="2283052" y="2366320"/>
                  </a:lnTo>
                  <a:lnTo>
                    <a:pt x="2278663" y="2363659"/>
                  </a:lnTo>
                  <a:lnTo>
                    <a:pt x="2275133" y="2361759"/>
                  </a:lnTo>
                  <a:close/>
                </a:path>
                <a:path w="18103215" h="10339070">
                  <a:moveTo>
                    <a:pt x="13117822" y="6981368"/>
                  </a:moveTo>
                  <a:lnTo>
                    <a:pt x="13113294" y="6981804"/>
                  </a:lnTo>
                  <a:lnTo>
                    <a:pt x="13108444" y="6987626"/>
                  </a:lnTo>
                  <a:lnTo>
                    <a:pt x="13108881" y="6992153"/>
                  </a:lnTo>
                  <a:lnTo>
                    <a:pt x="13115562" y="6997765"/>
                  </a:lnTo>
                  <a:lnTo>
                    <a:pt x="13117565" y="6998619"/>
                  </a:lnTo>
                  <a:lnTo>
                    <a:pt x="13117090" y="6998811"/>
                  </a:lnTo>
                  <a:lnTo>
                    <a:pt x="13120094" y="7000093"/>
                  </a:lnTo>
                  <a:lnTo>
                    <a:pt x="13123284" y="6999086"/>
                  </a:lnTo>
                  <a:lnTo>
                    <a:pt x="13125425" y="6996843"/>
                  </a:lnTo>
                  <a:lnTo>
                    <a:pt x="13127850" y="6993931"/>
                  </a:lnTo>
                  <a:lnTo>
                    <a:pt x="13127415" y="6989406"/>
                  </a:lnTo>
                  <a:lnTo>
                    <a:pt x="13117822" y="6981368"/>
                  </a:lnTo>
                  <a:close/>
                </a:path>
                <a:path w="18103215" h="10339070">
                  <a:moveTo>
                    <a:pt x="10561036" y="5887966"/>
                  </a:moveTo>
                  <a:lnTo>
                    <a:pt x="10557080" y="5887067"/>
                  </a:lnTo>
                  <a:lnTo>
                    <a:pt x="10552122" y="5885742"/>
                  </a:lnTo>
                  <a:lnTo>
                    <a:pt x="10548641" y="5884652"/>
                  </a:lnTo>
                  <a:lnTo>
                    <a:pt x="10544547" y="5886850"/>
                  </a:lnTo>
                  <a:lnTo>
                    <a:pt x="10543648" y="5890807"/>
                  </a:lnTo>
                  <a:lnTo>
                    <a:pt x="10542558" y="5894288"/>
                  </a:lnTo>
                  <a:lnTo>
                    <a:pt x="10544565" y="5897906"/>
                  </a:lnTo>
                  <a:lnTo>
                    <a:pt x="10547570" y="5899188"/>
                  </a:lnTo>
                  <a:lnTo>
                    <a:pt x="10547712" y="5898855"/>
                  </a:lnTo>
                  <a:lnTo>
                    <a:pt x="10548714" y="5899282"/>
                  </a:lnTo>
                  <a:lnTo>
                    <a:pt x="10553671" y="5900607"/>
                  </a:lnTo>
                  <a:lnTo>
                    <a:pt x="10557152" y="5901697"/>
                  </a:lnTo>
                  <a:lnTo>
                    <a:pt x="10561246" y="5899497"/>
                  </a:lnTo>
                  <a:lnTo>
                    <a:pt x="10562146" y="5895541"/>
                  </a:lnTo>
                  <a:lnTo>
                    <a:pt x="10563236" y="5892061"/>
                  </a:lnTo>
                  <a:lnTo>
                    <a:pt x="10561036" y="5887966"/>
                  </a:lnTo>
                  <a:close/>
                </a:path>
                <a:path w="18103215" h="10339070">
                  <a:moveTo>
                    <a:pt x="2198428" y="2316807"/>
                  </a:moveTo>
                  <a:lnTo>
                    <a:pt x="2194093" y="2317720"/>
                  </a:lnTo>
                  <a:lnTo>
                    <a:pt x="2190292" y="2324780"/>
                  </a:lnTo>
                  <a:lnTo>
                    <a:pt x="2191205" y="2329114"/>
                  </a:lnTo>
                  <a:lnTo>
                    <a:pt x="2194735" y="2331015"/>
                  </a:lnTo>
                  <a:lnTo>
                    <a:pt x="2199124" y="2333676"/>
                  </a:lnTo>
                  <a:lnTo>
                    <a:pt x="2203129" y="2335385"/>
                  </a:lnTo>
                  <a:lnTo>
                    <a:pt x="2207131" y="2334330"/>
                  </a:lnTo>
                  <a:lnTo>
                    <a:pt x="2208889" y="2331134"/>
                  </a:lnTo>
                  <a:lnTo>
                    <a:pt x="2210789" y="2327605"/>
                  </a:lnTo>
                  <a:lnTo>
                    <a:pt x="2209876" y="2323269"/>
                  </a:lnTo>
                  <a:lnTo>
                    <a:pt x="2206346" y="2321369"/>
                  </a:lnTo>
                  <a:lnTo>
                    <a:pt x="2201958" y="2318708"/>
                  </a:lnTo>
                  <a:lnTo>
                    <a:pt x="2198428" y="2316807"/>
                  </a:lnTo>
                  <a:close/>
                </a:path>
                <a:path w="18103215" h="10339070">
                  <a:moveTo>
                    <a:pt x="10646615" y="5910266"/>
                  </a:moveTo>
                  <a:lnTo>
                    <a:pt x="10642659" y="5909368"/>
                  </a:lnTo>
                  <a:lnTo>
                    <a:pt x="10637700" y="5908042"/>
                  </a:lnTo>
                  <a:lnTo>
                    <a:pt x="10634220" y="5906952"/>
                  </a:lnTo>
                  <a:lnTo>
                    <a:pt x="10630125" y="5909151"/>
                  </a:lnTo>
                  <a:lnTo>
                    <a:pt x="10629227" y="5913108"/>
                  </a:lnTo>
                  <a:lnTo>
                    <a:pt x="10628279" y="5916255"/>
                  </a:lnTo>
                  <a:lnTo>
                    <a:pt x="10630286" y="5919873"/>
                  </a:lnTo>
                  <a:lnTo>
                    <a:pt x="10634293" y="5921582"/>
                  </a:lnTo>
                  <a:lnTo>
                    <a:pt x="10639250" y="5922908"/>
                  </a:lnTo>
                  <a:lnTo>
                    <a:pt x="10642731" y="5923998"/>
                  </a:lnTo>
                  <a:lnTo>
                    <a:pt x="10646825" y="5921798"/>
                  </a:lnTo>
                  <a:lnTo>
                    <a:pt x="10647725" y="5917842"/>
                  </a:lnTo>
                  <a:lnTo>
                    <a:pt x="10648815" y="5914361"/>
                  </a:lnTo>
                  <a:lnTo>
                    <a:pt x="10646615" y="5910266"/>
                  </a:lnTo>
                  <a:close/>
                </a:path>
                <a:path w="18103215" h="10339070">
                  <a:moveTo>
                    <a:pt x="2122817" y="2271139"/>
                  </a:moveTo>
                  <a:lnTo>
                    <a:pt x="2118816" y="2272194"/>
                  </a:lnTo>
                  <a:lnTo>
                    <a:pt x="2116582" y="2275581"/>
                  </a:lnTo>
                  <a:lnTo>
                    <a:pt x="2114682" y="2279111"/>
                  </a:lnTo>
                  <a:lnTo>
                    <a:pt x="2115737" y="2283112"/>
                  </a:lnTo>
                  <a:lnTo>
                    <a:pt x="2119124" y="2285346"/>
                  </a:lnTo>
                  <a:lnTo>
                    <a:pt x="2123513" y="2288008"/>
                  </a:lnTo>
                  <a:lnTo>
                    <a:pt x="2127519" y="2289716"/>
                  </a:lnTo>
                  <a:lnTo>
                    <a:pt x="2131520" y="2288662"/>
                  </a:lnTo>
                  <a:lnTo>
                    <a:pt x="2133278" y="2285465"/>
                  </a:lnTo>
                  <a:lnTo>
                    <a:pt x="2135178" y="2281936"/>
                  </a:lnTo>
                  <a:lnTo>
                    <a:pt x="2134123" y="2277934"/>
                  </a:lnTo>
                  <a:lnTo>
                    <a:pt x="2130735" y="2275701"/>
                  </a:lnTo>
                  <a:lnTo>
                    <a:pt x="2126347" y="2273039"/>
                  </a:lnTo>
                  <a:lnTo>
                    <a:pt x="2122817" y="2271139"/>
                  </a:lnTo>
                  <a:close/>
                </a:path>
                <a:path w="18103215" h="10339070">
                  <a:moveTo>
                    <a:pt x="13049865" y="6925154"/>
                  </a:moveTo>
                  <a:lnTo>
                    <a:pt x="13045339" y="6925591"/>
                  </a:lnTo>
                  <a:lnTo>
                    <a:pt x="13040489" y="6931414"/>
                  </a:lnTo>
                  <a:lnTo>
                    <a:pt x="13040924" y="6935940"/>
                  </a:lnTo>
                  <a:lnTo>
                    <a:pt x="13047606" y="6941552"/>
                  </a:lnTo>
                  <a:lnTo>
                    <a:pt x="13049275" y="6942264"/>
                  </a:lnTo>
                  <a:lnTo>
                    <a:pt x="13049133" y="6942598"/>
                  </a:lnTo>
                  <a:lnTo>
                    <a:pt x="13052137" y="6943879"/>
                  </a:lnTo>
                  <a:lnTo>
                    <a:pt x="13055519" y="6943349"/>
                  </a:lnTo>
                  <a:lnTo>
                    <a:pt x="13057469" y="6940630"/>
                  </a:lnTo>
                  <a:lnTo>
                    <a:pt x="13059894" y="6937718"/>
                  </a:lnTo>
                  <a:lnTo>
                    <a:pt x="13059458" y="6933192"/>
                  </a:lnTo>
                  <a:lnTo>
                    <a:pt x="13049865" y="6925154"/>
                  </a:lnTo>
                  <a:close/>
                </a:path>
                <a:path w="18103215" h="10339070">
                  <a:moveTo>
                    <a:pt x="10732287" y="5931422"/>
                  </a:moveTo>
                  <a:lnTo>
                    <a:pt x="10728331" y="5930524"/>
                  </a:lnTo>
                  <a:lnTo>
                    <a:pt x="10723373" y="5929198"/>
                  </a:lnTo>
                  <a:lnTo>
                    <a:pt x="10719892" y="5928108"/>
                  </a:lnTo>
                  <a:lnTo>
                    <a:pt x="10715797" y="5930307"/>
                  </a:lnTo>
                  <a:lnTo>
                    <a:pt x="10714899" y="5934265"/>
                  </a:lnTo>
                  <a:lnTo>
                    <a:pt x="10713951" y="5937411"/>
                  </a:lnTo>
                  <a:lnTo>
                    <a:pt x="10715958" y="5941029"/>
                  </a:lnTo>
                  <a:lnTo>
                    <a:pt x="10719965" y="5942739"/>
                  </a:lnTo>
                  <a:lnTo>
                    <a:pt x="10724923" y="5944064"/>
                  </a:lnTo>
                  <a:lnTo>
                    <a:pt x="10728737" y="5945297"/>
                  </a:lnTo>
                  <a:lnTo>
                    <a:pt x="10732497" y="5942955"/>
                  </a:lnTo>
                  <a:lnTo>
                    <a:pt x="10733396" y="5938998"/>
                  </a:lnTo>
                  <a:lnTo>
                    <a:pt x="10734486" y="5935517"/>
                  </a:lnTo>
                  <a:lnTo>
                    <a:pt x="10732287" y="5931422"/>
                  </a:lnTo>
                  <a:close/>
                </a:path>
                <a:path w="18103215" h="10339070">
                  <a:moveTo>
                    <a:pt x="2048016" y="2225422"/>
                  </a:moveTo>
                  <a:lnTo>
                    <a:pt x="2043681" y="2226335"/>
                  </a:lnTo>
                  <a:lnTo>
                    <a:pt x="2041447" y="2229722"/>
                  </a:lnTo>
                  <a:lnTo>
                    <a:pt x="2039356" y="2232775"/>
                  </a:lnTo>
                  <a:lnTo>
                    <a:pt x="2040269" y="2237110"/>
                  </a:lnTo>
                  <a:lnTo>
                    <a:pt x="2043656" y="2239344"/>
                  </a:lnTo>
                  <a:lnTo>
                    <a:pt x="2048045" y="2242005"/>
                  </a:lnTo>
                  <a:lnTo>
                    <a:pt x="2049046" y="2242433"/>
                  </a:lnTo>
                  <a:lnTo>
                    <a:pt x="2048904" y="2242766"/>
                  </a:lnTo>
                  <a:lnTo>
                    <a:pt x="2051908" y="2244048"/>
                  </a:lnTo>
                  <a:lnTo>
                    <a:pt x="2055909" y="2242992"/>
                  </a:lnTo>
                  <a:lnTo>
                    <a:pt x="2057315" y="2240436"/>
                  </a:lnTo>
                  <a:lnTo>
                    <a:pt x="2057667" y="2239797"/>
                  </a:lnTo>
                  <a:lnTo>
                    <a:pt x="2059759" y="2236743"/>
                  </a:lnTo>
                  <a:lnTo>
                    <a:pt x="2058846" y="2232408"/>
                  </a:lnTo>
                  <a:lnTo>
                    <a:pt x="2055459" y="2230174"/>
                  </a:lnTo>
                  <a:lnTo>
                    <a:pt x="2051070" y="2227513"/>
                  </a:lnTo>
                  <a:lnTo>
                    <a:pt x="2048016" y="2225422"/>
                  </a:lnTo>
                  <a:close/>
                </a:path>
                <a:path w="18103215" h="10339070">
                  <a:moveTo>
                    <a:pt x="10817818" y="5952914"/>
                  </a:moveTo>
                  <a:lnTo>
                    <a:pt x="10813860" y="5952015"/>
                  </a:lnTo>
                  <a:lnTo>
                    <a:pt x="10808902" y="5950689"/>
                  </a:lnTo>
                  <a:lnTo>
                    <a:pt x="10805087" y="5949456"/>
                  </a:lnTo>
                  <a:lnTo>
                    <a:pt x="10801327" y="5951798"/>
                  </a:lnTo>
                  <a:lnTo>
                    <a:pt x="10800428" y="5955755"/>
                  </a:lnTo>
                  <a:lnTo>
                    <a:pt x="10799481" y="5958902"/>
                  </a:lnTo>
                  <a:lnTo>
                    <a:pt x="10801488" y="5962520"/>
                  </a:lnTo>
                  <a:lnTo>
                    <a:pt x="10805493" y="5964228"/>
                  </a:lnTo>
                  <a:lnTo>
                    <a:pt x="10810453" y="5965555"/>
                  </a:lnTo>
                  <a:lnTo>
                    <a:pt x="10814267" y="5966787"/>
                  </a:lnTo>
                  <a:lnTo>
                    <a:pt x="10818028" y="5964446"/>
                  </a:lnTo>
                  <a:lnTo>
                    <a:pt x="10818926" y="5960489"/>
                  </a:lnTo>
                  <a:lnTo>
                    <a:pt x="10820159" y="5956674"/>
                  </a:lnTo>
                  <a:lnTo>
                    <a:pt x="10817818" y="5952914"/>
                  </a:lnTo>
                  <a:close/>
                </a:path>
                <a:path w="18103215" h="10339070">
                  <a:moveTo>
                    <a:pt x="1973309" y="2178560"/>
                  </a:moveTo>
                  <a:lnTo>
                    <a:pt x="1968974" y="2179473"/>
                  </a:lnTo>
                  <a:lnTo>
                    <a:pt x="1966740" y="2182861"/>
                  </a:lnTo>
                  <a:lnTo>
                    <a:pt x="1964648" y="2185914"/>
                  </a:lnTo>
                  <a:lnTo>
                    <a:pt x="1965561" y="2190249"/>
                  </a:lnTo>
                  <a:lnTo>
                    <a:pt x="1968948" y="2192483"/>
                  </a:lnTo>
                  <a:lnTo>
                    <a:pt x="1973337" y="2195144"/>
                  </a:lnTo>
                  <a:lnTo>
                    <a:pt x="1977343" y="2196853"/>
                  </a:lnTo>
                  <a:lnTo>
                    <a:pt x="1980868" y="2195990"/>
                  </a:lnTo>
                  <a:lnTo>
                    <a:pt x="1985052" y="2189882"/>
                  </a:lnTo>
                  <a:lnTo>
                    <a:pt x="1984139" y="2185547"/>
                  </a:lnTo>
                  <a:lnTo>
                    <a:pt x="1980751" y="2183314"/>
                  </a:lnTo>
                  <a:lnTo>
                    <a:pt x="1976362" y="2180652"/>
                  </a:lnTo>
                  <a:lnTo>
                    <a:pt x="1973309" y="2178560"/>
                  </a:lnTo>
                  <a:close/>
                </a:path>
                <a:path w="18103215" h="10339070">
                  <a:moveTo>
                    <a:pt x="12980482" y="6869516"/>
                  </a:moveTo>
                  <a:lnTo>
                    <a:pt x="12976146" y="6870429"/>
                  </a:lnTo>
                  <a:lnTo>
                    <a:pt x="12971294" y="6876251"/>
                  </a:lnTo>
                  <a:lnTo>
                    <a:pt x="12972065" y="6880919"/>
                  </a:lnTo>
                  <a:lnTo>
                    <a:pt x="12978747" y="6886532"/>
                  </a:lnTo>
                  <a:lnTo>
                    <a:pt x="12983420" y="6888526"/>
                  </a:lnTo>
                  <a:lnTo>
                    <a:pt x="12986802" y="6887995"/>
                  </a:lnTo>
                  <a:lnTo>
                    <a:pt x="12988751" y="6885276"/>
                  </a:lnTo>
                  <a:lnTo>
                    <a:pt x="12991177" y="6882365"/>
                  </a:lnTo>
                  <a:lnTo>
                    <a:pt x="12990406" y="6877696"/>
                  </a:lnTo>
                  <a:lnTo>
                    <a:pt x="12983726" y="6872084"/>
                  </a:lnTo>
                  <a:lnTo>
                    <a:pt x="12980482" y="6869516"/>
                  </a:lnTo>
                  <a:close/>
                </a:path>
                <a:path w="18103215" h="10339070">
                  <a:moveTo>
                    <a:pt x="10903632" y="5973737"/>
                  </a:moveTo>
                  <a:lnTo>
                    <a:pt x="10899675" y="5972838"/>
                  </a:lnTo>
                  <a:lnTo>
                    <a:pt x="10894716" y="5971512"/>
                  </a:lnTo>
                  <a:lnTo>
                    <a:pt x="10890901" y="5970279"/>
                  </a:lnTo>
                  <a:lnTo>
                    <a:pt x="10887141" y="5972621"/>
                  </a:lnTo>
                  <a:lnTo>
                    <a:pt x="10886241" y="5976577"/>
                  </a:lnTo>
                  <a:lnTo>
                    <a:pt x="10885294" y="5979724"/>
                  </a:lnTo>
                  <a:lnTo>
                    <a:pt x="10887302" y="5983343"/>
                  </a:lnTo>
                  <a:lnTo>
                    <a:pt x="10891307" y="5985052"/>
                  </a:lnTo>
                  <a:lnTo>
                    <a:pt x="10896267" y="5986378"/>
                  </a:lnTo>
                  <a:lnTo>
                    <a:pt x="10900081" y="5987610"/>
                  </a:lnTo>
                  <a:lnTo>
                    <a:pt x="10903842" y="5985268"/>
                  </a:lnTo>
                  <a:lnTo>
                    <a:pt x="10904741" y="5981312"/>
                  </a:lnTo>
                  <a:lnTo>
                    <a:pt x="10905973" y="5977497"/>
                  </a:lnTo>
                  <a:lnTo>
                    <a:pt x="10903632" y="5973737"/>
                  </a:lnTo>
                  <a:close/>
                </a:path>
                <a:path w="18103215" h="10339070">
                  <a:moveTo>
                    <a:pt x="1899029" y="2130697"/>
                  </a:moveTo>
                  <a:lnTo>
                    <a:pt x="1894694" y="2131611"/>
                  </a:lnTo>
                  <a:lnTo>
                    <a:pt x="1890226" y="2138385"/>
                  </a:lnTo>
                  <a:lnTo>
                    <a:pt x="1891139" y="2142720"/>
                  </a:lnTo>
                  <a:lnTo>
                    <a:pt x="1894526" y="2144954"/>
                  </a:lnTo>
                  <a:lnTo>
                    <a:pt x="1898915" y="2147616"/>
                  </a:lnTo>
                  <a:lnTo>
                    <a:pt x="1899916" y="2148043"/>
                  </a:lnTo>
                  <a:lnTo>
                    <a:pt x="1900392" y="2147851"/>
                  </a:lnTo>
                  <a:lnTo>
                    <a:pt x="1903397" y="2149133"/>
                  </a:lnTo>
                  <a:lnTo>
                    <a:pt x="1906922" y="2148269"/>
                  </a:lnTo>
                  <a:lnTo>
                    <a:pt x="1911105" y="2142162"/>
                  </a:lnTo>
                  <a:lnTo>
                    <a:pt x="1910192" y="2137827"/>
                  </a:lnTo>
                  <a:lnTo>
                    <a:pt x="1906805" y="2135593"/>
                  </a:lnTo>
                  <a:lnTo>
                    <a:pt x="1902416" y="2132931"/>
                  </a:lnTo>
                  <a:lnTo>
                    <a:pt x="1899029" y="2130697"/>
                  </a:lnTo>
                  <a:close/>
                </a:path>
                <a:path w="18103215" h="10339070">
                  <a:moveTo>
                    <a:pt x="12910241" y="6815880"/>
                  </a:moveTo>
                  <a:lnTo>
                    <a:pt x="12905907" y="6816793"/>
                  </a:lnTo>
                  <a:lnTo>
                    <a:pt x="12903481" y="6819704"/>
                  </a:lnTo>
                  <a:lnTo>
                    <a:pt x="12900913" y="6822948"/>
                  </a:lnTo>
                  <a:lnTo>
                    <a:pt x="12901826" y="6827284"/>
                  </a:lnTo>
                  <a:lnTo>
                    <a:pt x="12904737" y="6829710"/>
                  </a:lnTo>
                  <a:lnTo>
                    <a:pt x="12908649" y="6832562"/>
                  </a:lnTo>
                  <a:lnTo>
                    <a:pt x="12910320" y="6833275"/>
                  </a:lnTo>
                  <a:lnTo>
                    <a:pt x="12910178" y="6833608"/>
                  </a:lnTo>
                  <a:lnTo>
                    <a:pt x="12913182" y="6834889"/>
                  </a:lnTo>
                  <a:lnTo>
                    <a:pt x="12916706" y="6834026"/>
                  </a:lnTo>
                  <a:lnTo>
                    <a:pt x="12918655" y="6831306"/>
                  </a:lnTo>
                  <a:lnTo>
                    <a:pt x="12921222" y="6828061"/>
                  </a:lnTo>
                  <a:lnTo>
                    <a:pt x="12920310" y="6823726"/>
                  </a:lnTo>
                  <a:lnTo>
                    <a:pt x="12917399" y="6821301"/>
                  </a:lnTo>
                  <a:lnTo>
                    <a:pt x="12913487" y="6818448"/>
                  </a:lnTo>
                  <a:lnTo>
                    <a:pt x="12910241" y="6815880"/>
                  </a:lnTo>
                  <a:close/>
                </a:path>
                <a:path w="18103215" h="10339070">
                  <a:moveTo>
                    <a:pt x="10989446" y="5994559"/>
                  </a:moveTo>
                  <a:lnTo>
                    <a:pt x="10985489" y="5993660"/>
                  </a:lnTo>
                  <a:lnTo>
                    <a:pt x="10980531" y="5992335"/>
                  </a:lnTo>
                  <a:lnTo>
                    <a:pt x="10976717" y="5991102"/>
                  </a:lnTo>
                  <a:lnTo>
                    <a:pt x="10972956" y="5993443"/>
                  </a:lnTo>
                  <a:lnTo>
                    <a:pt x="10972057" y="5997400"/>
                  </a:lnTo>
                  <a:lnTo>
                    <a:pt x="10971109" y="6000547"/>
                  </a:lnTo>
                  <a:lnTo>
                    <a:pt x="10973117" y="6004166"/>
                  </a:lnTo>
                  <a:lnTo>
                    <a:pt x="10977123" y="6005875"/>
                  </a:lnTo>
                  <a:lnTo>
                    <a:pt x="10982081" y="6007201"/>
                  </a:lnTo>
                  <a:lnTo>
                    <a:pt x="10985895" y="6008433"/>
                  </a:lnTo>
                  <a:lnTo>
                    <a:pt x="10989657" y="6006091"/>
                  </a:lnTo>
                  <a:lnTo>
                    <a:pt x="10990555" y="6002134"/>
                  </a:lnTo>
                  <a:lnTo>
                    <a:pt x="10991788" y="5998320"/>
                  </a:lnTo>
                  <a:lnTo>
                    <a:pt x="10989446" y="5994559"/>
                  </a:lnTo>
                  <a:close/>
                </a:path>
                <a:path w="18103215" h="10339070">
                  <a:moveTo>
                    <a:pt x="1824892" y="2082501"/>
                  </a:moveTo>
                  <a:lnTo>
                    <a:pt x="1820557" y="2083414"/>
                  </a:lnTo>
                  <a:lnTo>
                    <a:pt x="1816088" y="2090188"/>
                  </a:lnTo>
                  <a:lnTo>
                    <a:pt x="1817001" y="2094523"/>
                  </a:lnTo>
                  <a:lnTo>
                    <a:pt x="1820388" y="2096757"/>
                  </a:lnTo>
                  <a:lnTo>
                    <a:pt x="1824777" y="2099418"/>
                  </a:lnTo>
                  <a:lnTo>
                    <a:pt x="1829117" y="2101270"/>
                  </a:lnTo>
                  <a:lnTo>
                    <a:pt x="1832785" y="2100072"/>
                  </a:lnTo>
                  <a:lnTo>
                    <a:pt x="1834734" y="2097353"/>
                  </a:lnTo>
                  <a:lnTo>
                    <a:pt x="1836968" y="2093965"/>
                  </a:lnTo>
                  <a:lnTo>
                    <a:pt x="1836055" y="2089630"/>
                  </a:lnTo>
                  <a:lnTo>
                    <a:pt x="1832668" y="2087396"/>
                  </a:lnTo>
                  <a:lnTo>
                    <a:pt x="1828279" y="2084735"/>
                  </a:lnTo>
                  <a:lnTo>
                    <a:pt x="1824892" y="2082501"/>
                  </a:lnTo>
                  <a:close/>
                </a:path>
                <a:path w="18103215" h="10339070">
                  <a:moveTo>
                    <a:pt x="11075118" y="6015716"/>
                  </a:moveTo>
                  <a:lnTo>
                    <a:pt x="11071161" y="6014817"/>
                  </a:lnTo>
                  <a:lnTo>
                    <a:pt x="11066203" y="6013491"/>
                  </a:lnTo>
                  <a:lnTo>
                    <a:pt x="11062389" y="6012259"/>
                  </a:lnTo>
                  <a:lnTo>
                    <a:pt x="11058628" y="6014600"/>
                  </a:lnTo>
                  <a:lnTo>
                    <a:pt x="11057729" y="6018557"/>
                  </a:lnTo>
                  <a:lnTo>
                    <a:pt x="11056782" y="6021703"/>
                  </a:lnTo>
                  <a:lnTo>
                    <a:pt x="11058790" y="6025322"/>
                  </a:lnTo>
                  <a:lnTo>
                    <a:pt x="11062795" y="6027031"/>
                  </a:lnTo>
                  <a:lnTo>
                    <a:pt x="11067753" y="6028357"/>
                  </a:lnTo>
                  <a:lnTo>
                    <a:pt x="11071568" y="6029589"/>
                  </a:lnTo>
                  <a:lnTo>
                    <a:pt x="11075329" y="6027248"/>
                  </a:lnTo>
                  <a:lnTo>
                    <a:pt x="11076227" y="6023291"/>
                  </a:lnTo>
                  <a:lnTo>
                    <a:pt x="11077460" y="6019477"/>
                  </a:lnTo>
                  <a:lnTo>
                    <a:pt x="11075118" y="6015716"/>
                  </a:lnTo>
                  <a:close/>
                </a:path>
                <a:path w="18103215" h="10339070">
                  <a:moveTo>
                    <a:pt x="1751515" y="2033445"/>
                  </a:moveTo>
                  <a:lnTo>
                    <a:pt x="1747180" y="2034358"/>
                  </a:lnTo>
                  <a:lnTo>
                    <a:pt x="1744946" y="2037745"/>
                  </a:lnTo>
                  <a:lnTo>
                    <a:pt x="1742378" y="2040991"/>
                  </a:lnTo>
                  <a:lnTo>
                    <a:pt x="1743291" y="2045325"/>
                  </a:lnTo>
                  <a:lnTo>
                    <a:pt x="1746678" y="2047560"/>
                  </a:lnTo>
                  <a:lnTo>
                    <a:pt x="1750924" y="2050555"/>
                  </a:lnTo>
                  <a:lnTo>
                    <a:pt x="1752259" y="2051124"/>
                  </a:lnTo>
                  <a:lnTo>
                    <a:pt x="1752451" y="2051600"/>
                  </a:lnTo>
                  <a:lnTo>
                    <a:pt x="1755456" y="2052882"/>
                  </a:lnTo>
                  <a:lnTo>
                    <a:pt x="1759123" y="2051684"/>
                  </a:lnTo>
                  <a:lnTo>
                    <a:pt x="1761072" y="2048965"/>
                  </a:lnTo>
                  <a:lnTo>
                    <a:pt x="1763307" y="2045577"/>
                  </a:lnTo>
                  <a:lnTo>
                    <a:pt x="1762394" y="2041242"/>
                  </a:lnTo>
                  <a:lnTo>
                    <a:pt x="1759006" y="2039008"/>
                  </a:lnTo>
                  <a:lnTo>
                    <a:pt x="1754760" y="2036013"/>
                  </a:lnTo>
                  <a:lnTo>
                    <a:pt x="1751515" y="2033445"/>
                  </a:lnTo>
                  <a:close/>
                </a:path>
                <a:path w="18103215" h="10339070">
                  <a:moveTo>
                    <a:pt x="12839576" y="6763245"/>
                  </a:moveTo>
                  <a:lnTo>
                    <a:pt x="12834906" y="6764016"/>
                  </a:lnTo>
                  <a:lnTo>
                    <a:pt x="12830723" y="6770123"/>
                  </a:lnTo>
                  <a:lnTo>
                    <a:pt x="12831493" y="6774792"/>
                  </a:lnTo>
                  <a:lnTo>
                    <a:pt x="12834546" y="6776883"/>
                  </a:lnTo>
                  <a:lnTo>
                    <a:pt x="12838459" y="6779736"/>
                  </a:lnTo>
                  <a:lnTo>
                    <a:pt x="12842799" y="6781587"/>
                  </a:lnTo>
                  <a:lnTo>
                    <a:pt x="12846325" y="6780724"/>
                  </a:lnTo>
                  <a:lnTo>
                    <a:pt x="12848274" y="6778004"/>
                  </a:lnTo>
                  <a:lnTo>
                    <a:pt x="12850366" y="6774950"/>
                  </a:lnTo>
                  <a:lnTo>
                    <a:pt x="12849595" y="6770282"/>
                  </a:lnTo>
                  <a:lnTo>
                    <a:pt x="12846542" y="6768190"/>
                  </a:lnTo>
                  <a:lnTo>
                    <a:pt x="12842628" y="6765337"/>
                  </a:lnTo>
                  <a:lnTo>
                    <a:pt x="12839576" y="6763245"/>
                  </a:lnTo>
                  <a:close/>
                </a:path>
                <a:path w="18103215" h="10339070">
                  <a:moveTo>
                    <a:pt x="11160789" y="6036872"/>
                  </a:moveTo>
                  <a:lnTo>
                    <a:pt x="11156833" y="6035974"/>
                  </a:lnTo>
                  <a:lnTo>
                    <a:pt x="11151875" y="6034647"/>
                  </a:lnTo>
                  <a:lnTo>
                    <a:pt x="11148395" y="6033557"/>
                  </a:lnTo>
                  <a:lnTo>
                    <a:pt x="11144300" y="6035757"/>
                  </a:lnTo>
                  <a:lnTo>
                    <a:pt x="11143401" y="6039713"/>
                  </a:lnTo>
                  <a:lnTo>
                    <a:pt x="11142453" y="6042860"/>
                  </a:lnTo>
                  <a:lnTo>
                    <a:pt x="11144461" y="6046478"/>
                  </a:lnTo>
                  <a:lnTo>
                    <a:pt x="11148467" y="6048187"/>
                  </a:lnTo>
                  <a:lnTo>
                    <a:pt x="11153426" y="6049513"/>
                  </a:lnTo>
                  <a:lnTo>
                    <a:pt x="11157241" y="6050746"/>
                  </a:lnTo>
                  <a:lnTo>
                    <a:pt x="11160666" y="6048262"/>
                  </a:lnTo>
                  <a:lnTo>
                    <a:pt x="11163132" y="6040633"/>
                  </a:lnTo>
                  <a:lnTo>
                    <a:pt x="11160789" y="6036872"/>
                  </a:lnTo>
                  <a:close/>
                </a:path>
                <a:path w="18103215" h="10339070">
                  <a:moveTo>
                    <a:pt x="1678281" y="1984056"/>
                  </a:moveTo>
                  <a:lnTo>
                    <a:pt x="1674087" y="1984635"/>
                  </a:lnTo>
                  <a:lnTo>
                    <a:pt x="1669620" y="1991409"/>
                  </a:lnTo>
                  <a:lnTo>
                    <a:pt x="1670199" y="1995602"/>
                  </a:lnTo>
                  <a:lnTo>
                    <a:pt x="1673586" y="1997836"/>
                  </a:lnTo>
                  <a:lnTo>
                    <a:pt x="1677833" y="2000831"/>
                  </a:lnTo>
                  <a:lnTo>
                    <a:pt x="1679168" y="2001400"/>
                  </a:lnTo>
                  <a:lnTo>
                    <a:pt x="1678691" y="2001592"/>
                  </a:lnTo>
                  <a:lnTo>
                    <a:pt x="1681696" y="2002874"/>
                  </a:lnTo>
                  <a:lnTo>
                    <a:pt x="1685363" y="2001676"/>
                  </a:lnTo>
                  <a:lnTo>
                    <a:pt x="1687313" y="1998957"/>
                  </a:lnTo>
                  <a:lnTo>
                    <a:pt x="1689547" y="1995569"/>
                  </a:lnTo>
                  <a:lnTo>
                    <a:pt x="1688967" y="1991377"/>
                  </a:lnTo>
                  <a:lnTo>
                    <a:pt x="1685580" y="1989143"/>
                  </a:lnTo>
                  <a:lnTo>
                    <a:pt x="1681668" y="1986289"/>
                  </a:lnTo>
                  <a:lnTo>
                    <a:pt x="1678281" y="1984056"/>
                  </a:lnTo>
                  <a:close/>
                </a:path>
                <a:path w="18103215" h="10339070">
                  <a:moveTo>
                    <a:pt x="12768006" y="6711804"/>
                  </a:moveTo>
                  <a:lnTo>
                    <a:pt x="12763479" y="6712240"/>
                  </a:lnTo>
                  <a:lnTo>
                    <a:pt x="12761245" y="6715627"/>
                  </a:lnTo>
                  <a:lnTo>
                    <a:pt x="12759154" y="6718681"/>
                  </a:lnTo>
                  <a:lnTo>
                    <a:pt x="12759590" y="6723208"/>
                  </a:lnTo>
                  <a:lnTo>
                    <a:pt x="12762976" y="6725442"/>
                  </a:lnTo>
                  <a:lnTo>
                    <a:pt x="12766890" y="6728295"/>
                  </a:lnTo>
                  <a:lnTo>
                    <a:pt x="12771229" y="6730146"/>
                  </a:lnTo>
                  <a:lnTo>
                    <a:pt x="12774755" y="6729282"/>
                  </a:lnTo>
                  <a:lnTo>
                    <a:pt x="12776704" y="6726562"/>
                  </a:lnTo>
                  <a:lnTo>
                    <a:pt x="12778796" y="6723509"/>
                  </a:lnTo>
                  <a:lnTo>
                    <a:pt x="12778359" y="6718983"/>
                  </a:lnTo>
                  <a:lnTo>
                    <a:pt x="12774972" y="6716749"/>
                  </a:lnTo>
                  <a:lnTo>
                    <a:pt x="12771059" y="6713895"/>
                  </a:lnTo>
                  <a:lnTo>
                    <a:pt x="12768006" y="6711804"/>
                  </a:lnTo>
                  <a:close/>
                </a:path>
                <a:path w="18103215" h="10339070">
                  <a:moveTo>
                    <a:pt x="11246463" y="6058029"/>
                  </a:moveTo>
                  <a:lnTo>
                    <a:pt x="11242505" y="6057130"/>
                  </a:lnTo>
                  <a:lnTo>
                    <a:pt x="11237547" y="6055805"/>
                  </a:lnTo>
                  <a:lnTo>
                    <a:pt x="11234066" y="6054714"/>
                  </a:lnTo>
                  <a:lnTo>
                    <a:pt x="11229972" y="6056913"/>
                  </a:lnTo>
                  <a:lnTo>
                    <a:pt x="11229073" y="6060870"/>
                  </a:lnTo>
                  <a:lnTo>
                    <a:pt x="11228125" y="6064017"/>
                  </a:lnTo>
                  <a:lnTo>
                    <a:pt x="11230132" y="6067635"/>
                  </a:lnTo>
                  <a:lnTo>
                    <a:pt x="11234138" y="6069344"/>
                  </a:lnTo>
                  <a:lnTo>
                    <a:pt x="11239097" y="6070670"/>
                  </a:lnTo>
                  <a:lnTo>
                    <a:pt x="11242577" y="6071761"/>
                  </a:lnTo>
                  <a:lnTo>
                    <a:pt x="11246673" y="6069561"/>
                  </a:lnTo>
                  <a:lnTo>
                    <a:pt x="11247571" y="6065604"/>
                  </a:lnTo>
                  <a:lnTo>
                    <a:pt x="11248661" y="6062124"/>
                  </a:lnTo>
                  <a:lnTo>
                    <a:pt x="11246463" y="6058029"/>
                  </a:lnTo>
                  <a:close/>
                </a:path>
                <a:path w="18103215" h="10339070">
                  <a:moveTo>
                    <a:pt x="1606141" y="1933950"/>
                  </a:moveTo>
                  <a:lnTo>
                    <a:pt x="1601615" y="1934386"/>
                  </a:lnTo>
                  <a:lnTo>
                    <a:pt x="1599381" y="1937774"/>
                  </a:lnTo>
                  <a:lnTo>
                    <a:pt x="1597289" y="1940827"/>
                  </a:lnTo>
                  <a:lnTo>
                    <a:pt x="1597726" y="1945353"/>
                  </a:lnTo>
                  <a:lnTo>
                    <a:pt x="1601113" y="1947587"/>
                  </a:lnTo>
                  <a:lnTo>
                    <a:pt x="1605025" y="1950440"/>
                  </a:lnTo>
                  <a:lnTo>
                    <a:pt x="1609365" y="1952291"/>
                  </a:lnTo>
                  <a:lnTo>
                    <a:pt x="1612890" y="1951427"/>
                  </a:lnTo>
                  <a:lnTo>
                    <a:pt x="1614839" y="1948708"/>
                  </a:lnTo>
                  <a:lnTo>
                    <a:pt x="1616931" y="1945655"/>
                  </a:lnTo>
                  <a:lnTo>
                    <a:pt x="1616494" y="1941128"/>
                  </a:lnTo>
                  <a:lnTo>
                    <a:pt x="1613107" y="1938894"/>
                  </a:lnTo>
                  <a:lnTo>
                    <a:pt x="1609195" y="1936042"/>
                  </a:lnTo>
                  <a:lnTo>
                    <a:pt x="1606141" y="1933950"/>
                  </a:lnTo>
                  <a:close/>
                </a:path>
                <a:path w="18103215" h="10339070">
                  <a:moveTo>
                    <a:pt x="12694674" y="6660794"/>
                  </a:moveTo>
                  <a:lnTo>
                    <a:pt x="12690338" y="6661707"/>
                  </a:lnTo>
                  <a:lnTo>
                    <a:pt x="12685870" y="6668483"/>
                  </a:lnTo>
                  <a:lnTo>
                    <a:pt x="12686449" y="6672674"/>
                  </a:lnTo>
                  <a:lnTo>
                    <a:pt x="12689837" y="6674909"/>
                  </a:lnTo>
                  <a:lnTo>
                    <a:pt x="12694083" y="6677904"/>
                  </a:lnTo>
                  <a:lnTo>
                    <a:pt x="12695417" y="6678473"/>
                  </a:lnTo>
                  <a:lnTo>
                    <a:pt x="12695275" y="6678807"/>
                  </a:lnTo>
                  <a:lnTo>
                    <a:pt x="12698280" y="6680088"/>
                  </a:lnTo>
                  <a:lnTo>
                    <a:pt x="12701947" y="6678891"/>
                  </a:lnTo>
                  <a:lnTo>
                    <a:pt x="12703896" y="6676172"/>
                  </a:lnTo>
                  <a:lnTo>
                    <a:pt x="12706130" y="6672784"/>
                  </a:lnTo>
                  <a:lnTo>
                    <a:pt x="12705552" y="6668591"/>
                  </a:lnTo>
                  <a:lnTo>
                    <a:pt x="12702164" y="6666357"/>
                  </a:lnTo>
                  <a:lnTo>
                    <a:pt x="12697919" y="6663363"/>
                  </a:lnTo>
                  <a:lnTo>
                    <a:pt x="12694674" y="6660794"/>
                  </a:lnTo>
                  <a:close/>
                </a:path>
                <a:path w="18103215" h="10339070">
                  <a:moveTo>
                    <a:pt x="11331993" y="6079519"/>
                  </a:moveTo>
                  <a:lnTo>
                    <a:pt x="11328035" y="6078621"/>
                  </a:lnTo>
                  <a:lnTo>
                    <a:pt x="11323077" y="6077295"/>
                  </a:lnTo>
                  <a:lnTo>
                    <a:pt x="11319595" y="6076204"/>
                  </a:lnTo>
                  <a:lnTo>
                    <a:pt x="11315501" y="6078404"/>
                  </a:lnTo>
                  <a:lnTo>
                    <a:pt x="11314603" y="6082361"/>
                  </a:lnTo>
                  <a:lnTo>
                    <a:pt x="11313513" y="6085841"/>
                  </a:lnTo>
                  <a:lnTo>
                    <a:pt x="11315520" y="6089460"/>
                  </a:lnTo>
                  <a:lnTo>
                    <a:pt x="11318525" y="6090742"/>
                  </a:lnTo>
                  <a:lnTo>
                    <a:pt x="11318667" y="6090408"/>
                  </a:lnTo>
                  <a:lnTo>
                    <a:pt x="11319668" y="6090835"/>
                  </a:lnTo>
                  <a:lnTo>
                    <a:pt x="11324627" y="6092161"/>
                  </a:lnTo>
                  <a:lnTo>
                    <a:pt x="11328107" y="6093251"/>
                  </a:lnTo>
                  <a:lnTo>
                    <a:pt x="11332202" y="6091052"/>
                  </a:lnTo>
                  <a:lnTo>
                    <a:pt x="11333101" y="6087095"/>
                  </a:lnTo>
                  <a:lnTo>
                    <a:pt x="11334191" y="6083614"/>
                  </a:lnTo>
                  <a:lnTo>
                    <a:pt x="11331993" y="6079519"/>
                  </a:lnTo>
                  <a:close/>
                </a:path>
                <a:path w="18103215" h="10339070">
                  <a:moveTo>
                    <a:pt x="11417904" y="6101962"/>
                  </a:moveTo>
                  <a:lnTo>
                    <a:pt x="11413947" y="6101063"/>
                  </a:lnTo>
                  <a:lnTo>
                    <a:pt x="11408989" y="6099738"/>
                  </a:lnTo>
                  <a:lnTo>
                    <a:pt x="11405175" y="6098505"/>
                  </a:lnTo>
                  <a:lnTo>
                    <a:pt x="11401080" y="6100705"/>
                  </a:lnTo>
                  <a:lnTo>
                    <a:pt x="11400181" y="6104661"/>
                  </a:lnTo>
                  <a:lnTo>
                    <a:pt x="11399091" y="6108142"/>
                  </a:lnTo>
                  <a:lnTo>
                    <a:pt x="11400764" y="6111618"/>
                  </a:lnTo>
                  <a:lnTo>
                    <a:pt x="11405104" y="6113469"/>
                  </a:lnTo>
                  <a:lnTo>
                    <a:pt x="11410063" y="6114795"/>
                  </a:lnTo>
                  <a:lnTo>
                    <a:pt x="11413877" y="6116027"/>
                  </a:lnTo>
                  <a:lnTo>
                    <a:pt x="11417971" y="6113828"/>
                  </a:lnTo>
                  <a:lnTo>
                    <a:pt x="11418871" y="6109871"/>
                  </a:lnTo>
                  <a:lnTo>
                    <a:pt x="11420104" y="6106057"/>
                  </a:lnTo>
                  <a:lnTo>
                    <a:pt x="11417904" y="6101962"/>
                  </a:lnTo>
                  <a:close/>
                </a:path>
                <a:path w="18103215" h="10339070">
                  <a:moveTo>
                    <a:pt x="12621154" y="6612073"/>
                  </a:moveTo>
                  <a:lnTo>
                    <a:pt x="12616819" y="6612985"/>
                  </a:lnTo>
                  <a:lnTo>
                    <a:pt x="12612350" y="6619760"/>
                  </a:lnTo>
                  <a:lnTo>
                    <a:pt x="12613264" y="6624095"/>
                  </a:lnTo>
                  <a:lnTo>
                    <a:pt x="12616651" y="6626328"/>
                  </a:lnTo>
                  <a:lnTo>
                    <a:pt x="12621040" y="6628990"/>
                  </a:lnTo>
                  <a:lnTo>
                    <a:pt x="12625380" y="6630841"/>
                  </a:lnTo>
                  <a:lnTo>
                    <a:pt x="12629046" y="6629644"/>
                  </a:lnTo>
                  <a:lnTo>
                    <a:pt x="12630996" y="6626924"/>
                  </a:lnTo>
                  <a:lnTo>
                    <a:pt x="12633230" y="6623537"/>
                  </a:lnTo>
                  <a:lnTo>
                    <a:pt x="12632318" y="6619202"/>
                  </a:lnTo>
                  <a:lnTo>
                    <a:pt x="12628931" y="6616969"/>
                  </a:lnTo>
                  <a:lnTo>
                    <a:pt x="12624541" y="6614307"/>
                  </a:lnTo>
                  <a:lnTo>
                    <a:pt x="12621154" y="6612073"/>
                  </a:lnTo>
                  <a:close/>
                </a:path>
                <a:path w="18103215" h="10339070">
                  <a:moveTo>
                    <a:pt x="1534429" y="1882842"/>
                  </a:moveTo>
                  <a:lnTo>
                    <a:pt x="1529760" y="1883612"/>
                  </a:lnTo>
                  <a:lnTo>
                    <a:pt x="1525577" y="1889719"/>
                  </a:lnTo>
                  <a:lnTo>
                    <a:pt x="1526013" y="1894246"/>
                  </a:lnTo>
                  <a:lnTo>
                    <a:pt x="1529401" y="1896480"/>
                  </a:lnTo>
                  <a:lnTo>
                    <a:pt x="1533313" y="1899332"/>
                  </a:lnTo>
                  <a:lnTo>
                    <a:pt x="1537653" y="1901183"/>
                  </a:lnTo>
                  <a:lnTo>
                    <a:pt x="1541178" y="1900320"/>
                  </a:lnTo>
                  <a:lnTo>
                    <a:pt x="1543127" y="1897600"/>
                  </a:lnTo>
                  <a:lnTo>
                    <a:pt x="1545219" y="1894546"/>
                  </a:lnTo>
                  <a:lnTo>
                    <a:pt x="1544782" y="1890020"/>
                  </a:lnTo>
                  <a:lnTo>
                    <a:pt x="1541395" y="1887786"/>
                  </a:lnTo>
                  <a:lnTo>
                    <a:pt x="1537482" y="1884934"/>
                  </a:lnTo>
                  <a:lnTo>
                    <a:pt x="1534429" y="1882842"/>
                  </a:lnTo>
                  <a:close/>
                </a:path>
                <a:path w="18103215" h="10339070">
                  <a:moveTo>
                    <a:pt x="11502913" y="6125598"/>
                  </a:moveTo>
                  <a:lnTo>
                    <a:pt x="11499099" y="6124366"/>
                  </a:lnTo>
                  <a:lnTo>
                    <a:pt x="11494141" y="6123040"/>
                  </a:lnTo>
                  <a:lnTo>
                    <a:pt x="11490184" y="6122141"/>
                  </a:lnTo>
                  <a:lnTo>
                    <a:pt x="11486565" y="6124149"/>
                  </a:lnTo>
                  <a:lnTo>
                    <a:pt x="11485333" y="6127964"/>
                  </a:lnTo>
                  <a:lnTo>
                    <a:pt x="11484243" y="6131444"/>
                  </a:lnTo>
                  <a:lnTo>
                    <a:pt x="11485916" y="6134920"/>
                  </a:lnTo>
                  <a:lnTo>
                    <a:pt x="11490255" y="6136771"/>
                  </a:lnTo>
                  <a:lnTo>
                    <a:pt x="11495215" y="6138097"/>
                  </a:lnTo>
                  <a:lnTo>
                    <a:pt x="11499171" y="6138996"/>
                  </a:lnTo>
                  <a:lnTo>
                    <a:pt x="11502790" y="6136988"/>
                  </a:lnTo>
                  <a:lnTo>
                    <a:pt x="11504023" y="6133174"/>
                  </a:lnTo>
                  <a:lnTo>
                    <a:pt x="11504921" y="6129217"/>
                  </a:lnTo>
                  <a:lnTo>
                    <a:pt x="11502913" y="6125598"/>
                  </a:lnTo>
                  <a:close/>
                </a:path>
                <a:path w="18103215" h="10339070">
                  <a:moveTo>
                    <a:pt x="12546447" y="6565211"/>
                  </a:moveTo>
                  <a:lnTo>
                    <a:pt x="12542112" y="6566124"/>
                  </a:lnTo>
                  <a:lnTo>
                    <a:pt x="12539877" y="6569511"/>
                  </a:lnTo>
                  <a:lnTo>
                    <a:pt x="12537786" y="6572564"/>
                  </a:lnTo>
                  <a:lnTo>
                    <a:pt x="12538699" y="6576900"/>
                  </a:lnTo>
                  <a:lnTo>
                    <a:pt x="12542086" y="6579134"/>
                  </a:lnTo>
                  <a:lnTo>
                    <a:pt x="12546475" y="6581796"/>
                  </a:lnTo>
                  <a:lnTo>
                    <a:pt x="12547477" y="6582223"/>
                  </a:lnTo>
                  <a:lnTo>
                    <a:pt x="12547335" y="6582556"/>
                  </a:lnTo>
                  <a:lnTo>
                    <a:pt x="12550339" y="6583838"/>
                  </a:lnTo>
                  <a:lnTo>
                    <a:pt x="12554340" y="6582783"/>
                  </a:lnTo>
                  <a:lnTo>
                    <a:pt x="12555747" y="6580226"/>
                  </a:lnTo>
                  <a:lnTo>
                    <a:pt x="12556098" y="6579587"/>
                  </a:lnTo>
                  <a:lnTo>
                    <a:pt x="12558190" y="6576534"/>
                  </a:lnTo>
                  <a:lnTo>
                    <a:pt x="12557277" y="6572198"/>
                  </a:lnTo>
                  <a:lnTo>
                    <a:pt x="12553890" y="6569965"/>
                  </a:lnTo>
                  <a:lnTo>
                    <a:pt x="12549500" y="6567303"/>
                  </a:lnTo>
                  <a:lnTo>
                    <a:pt x="12546447" y="6565211"/>
                  </a:lnTo>
                  <a:close/>
                </a:path>
                <a:path w="18103215" h="10339070">
                  <a:moveTo>
                    <a:pt x="1463429" y="1830065"/>
                  </a:moveTo>
                  <a:lnTo>
                    <a:pt x="1459093" y="1830978"/>
                  </a:lnTo>
                  <a:lnTo>
                    <a:pt x="1456668" y="1833889"/>
                  </a:lnTo>
                  <a:lnTo>
                    <a:pt x="1454100" y="1837134"/>
                  </a:lnTo>
                  <a:lnTo>
                    <a:pt x="1455013" y="1841469"/>
                  </a:lnTo>
                  <a:lnTo>
                    <a:pt x="1457924" y="1843895"/>
                  </a:lnTo>
                  <a:lnTo>
                    <a:pt x="1461836" y="1846747"/>
                  </a:lnTo>
                  <a:lnTo>
                    <a:pt x="1466510" y="1848741"/>
                  </a:lnTo>
                  <a:lnTo>
                    <a:pt x="1470036" y="1847877"/>
                  </a:lnTo>
                  <a:lnTo>
                    <a:pt x="1471985" y="1845157"/>
                  </a:lnTo>
                  <a:lnTo>
                    <a:pt x="1474410" y="1842246"/>
                  </a:lnTo>
                  <a:lnTo>
                    <a:pt x="1473639" y="1837578"/>
                  </a:lnTo>
                  <a:lnTo>
                    <a:pt x="1470586" y="1835486"/>
                  </a:lnTo>
                  <a:lnTo>
                    <a:pt x="1466674" y="1832633"/>
                  </a:lnTo>
                  <a:lnTo>
                    <a:pt x="1463429" y="1830065"/>
                  </a:lnTo>
                  <a:close/>
                </a:path>
                <a:path w="18103215" h="10339070">
                  <a:moveTo>
                    <a:pt x="11587780" y="6149568"/>
                  </a:moveTo>
                  <a:lnTo>
                    <a:pt x="11583966" y="6148335"/>
                  </a:lnTo>
                  <a:lnTo>
                    <a:pt x="11579007" y="6147010"/>
                  </a:lnTo>
                  <a:lnTo>
                    <a:pt x="11575051" y="6146111"/>
                  </a:lnTo>
                  <a:lnTo>
                    <a:pt x="11571432" y="6148118"/>
                  </a:lnTo>
                  <a:lnTo>
                    <a:pt x="11570199" y="6151933"/>
                  </a:lnTo>
                  <a:lnTo>
                    <a:pt x="11569109" y="6155414"/>
                  </a:lnTo>
                  <a:lnTo>
                    <a:pt x="11570782" y="6158890"/>
                  </a:lnTo>
                  <a:lnTo>
                    <a:pt x="11575123" y="6160741"/>
                  </a:lnTo>
                  <a:lnTo>
                    <a:pt x="11580081" y="6162067"/>
                  </a:lnTo>
                  <a:lnTo>
                    <a:pt x="11584038" y="6162966"/>
                  </a:lnTo>
                  <a:lnTo>
                    <a:pt x="11587657" y="6160958"/>
                  </a:lnTo>
                  <a:lnTo>
                    <a:pt x="11588889" y="6157143"/>
                  </a:lnTo>
                  <a:lnTo>
                    <a:pt x="11589788" y="6153186"/>
                  </a:lnTo>
                  <a:lnTo>
                    <a:pt x="11587780" y="6149568"/>
                  </a:lnTo>
                  <a:close/>
                </a:path>
                <a:path w="18103215" h="10339070">
                  <a:moveTo>
                    <a:pt x="12470360" y="6519734"/>
                  </a:moveTo>
                  <a:lnTo>
                    <a:pt x="12466025" y="6520647"/>
                  </a:lnTo>
                  <a:lnTo>
                    <a:pt x="12462224" y="6527706"/>
                  </a:lnTo>
                  <a:lnTo>
                    <a:pt x="12463137" y="6532041"/>
                  </a:lnTo>
                  <a:lnTo>
                    <a:pt x="12466668" y="6533942"/>
                  </a:lnTo>
                  <a:lnTo>
                    <a:pt x="12471055" y="6536603"/>
                  </a:lnTo>
                  <a:lnTo>
                    <a:pt x="12475062" y="6538312"/>
                  </a:lnTo>
                  <a:lnTo>
                    <a:pt x="12479062" y="6537257"/>
                  </a:lnTo>
                  <a:lnTo>
                    <a:pt x="12480820" y="6534061"/>
                  </a:lnTo>
                  <a:lnTo>
                    <a:pt x="12482721" y="6530531"/>
                  </a:lnTo>
                  <a:lnTo>
                    <a:pt x="12481808" y="6526196"/>
                  </a:lnTo>
                  <a:lnTo>
                    <a:pt x="12478279" y="6524296"/>
                  </a:lnTo>
                  <a:lnTo>
                    <a:pt x="12473889" y="6521635"/>
                  </a:lnTo>
                  <a:lnTo>
                    <a:pt x="12470360" y="6519734"/>
                  </a:lnTo>
                  <a:close/>
                </a:path>
                <a:path w="18103215" h="10339070">
                  <a:moveTo>
                    <a:pt x="11672269" y="6175349"/>
                  </a:moveTo>
                  <a:lnTo>
                    <a:pt x="11668170" y="6174784"/>
                  </a:lnTo>
                  <a:lnTo>
                    <a:pt x="11663496" y="6172790"/>
                  </a:lnTo>
                  <a:lnTo>
                    <a:pt x="11660015" y="6171700"/>
                  </a:lnTo>
                  <a:lnTo>
                    <a:pt x="11656063" y="6173566"/>
                  </a:lnTo>
                  <a:lnTo>
                    <a:pt x="11654831" y="6177380"/>
                  </a:lnTo>
                  <a:lnTo>
                    <a:pt x="11653741" y="6180861"/>
                  </a:lnTo>
                  <a:lnTo>
                    <a:pt x="11655415" y="6184337"/>
                  </a:lnTo>
                  <a:lnTo>
                    <a:pt x="11658753" y="6185761"/>
                  </a:lnTo>
                  <a:lnTo>
                    <a:pt x="11658610" y="6186095"/>
                  </a:lnTo>
                  <a:lnTo>
                    <a:pt x="11658944" y="6186237"/>
                  </a:lnTo>
                  <a:lnTo>
                    <a:pt x="11659563" y="6185712"/>
                  </a:lnTo>
                  <a:lnTo>
                    <a:pt x="11664235" y="6187705"/>
                  </a:lnTo>
                  <a:lnTo>
                    <a:pt x="11667716" y="6188796"/>
                  </a:lnTo>
                  <a:lnTo>
                    <a:pt x="11671669" y="6186931"/>
                  </a:lnTo>
                  <a:lnTo>
                    <a:pt x="11674134" y="6179301"/>
                  </a:lnTo>
                  <a:lnTo>
                    <a:pt x="11672269" y="6175349"/>
                  </a:lnTo>
                  <a:close/>
                </a:path>
                <a:path w="18103215" h="10339070">
                  <a:moveTo>
                    <a:pt x="12393562" y="6475926"/>
                  </a:moveTo>
                  <a:lnTo>
                    <a:pt x="12389084" y="6477173"/>
                  </a:lnTo>
                  <a:lnTo>
                    <a:pt x="12387184" y="6480704"/>
                  </a:lnTo>
                  <a:lnTo>
                    <a:pt x="12384950" y="6484090"/>
                  </a:lnTo>
                  <a:lnTo>
                    <a:pt x="12386196" y="6488567"/>
                  </a:lnTo>
                  <a:lnTo>
                    <a:pt x="12389583" y="6490801"/>
                  </a:lnTo>
                  <a:lnTo>
                    <a:pt x="12394924" y="6493079"/>
                  </a:lnTo>
                  <a:lnTo>
                    <a:pt x="12394781" y="6493413"/>
                  </a:lnTo>
                  <a:lnTo>
                    <a:pt x="12397786" y="6494695"/>
                  </a:lnTo>
                  <a:lnTo>
                    <a:pt x="12401929" y="6493307"/>
                  </a:lnTo>
                  <a:lnTo>
                    <a:pt x="12403687" y="6490110"/>
                  </a:lnTo>
                  <a:lnTo>
                    <a:pt x="12405921" y="6486723"/>
                  </a:lnTo>
                  <a:lnTo>
                    <a:pt x="12404676" y="6482245"/>
                  </a:lnTo>
                  <a:lnTo>
                    <a:pt x="12401289" y="6480011"/>
                  </a:lnTo>
                  <a:lnTo>
                    <a:pt x="12396614" y="6478017"/>
                  </a:lnTo>
                  <a:lnTo>
                    <a:pt x="12393562" y="6475926"/>
                  </a:lnTo>
                  <a:close/>
                </a:path>
                <a:path w="18103215" h="10339070">
                  <a:moveTo>
                    <a:pt x="11756664" y="6202274"/>
                  </a:moveTo>
                  <a:lnTo>
                    <a:pt x="11752707" y="6201376"/>
                  </a:lnTo>
                  <a:lnTo>
                    <a:pt x="11748032" y="6199382"/>
                  </a:lnTo>
                  <a:lnTo>
                    <a:pt x="11744218" y="6198150"/>
                  </a:lnTo>
                  <a:lnTo>
                    <a:pt x="11740600" y="6200156"/>
                  </a:lnTo>
                  <a:lnTo>
                    <a:pt x="11737609" y="6207167"/>
                  </a:lnTo>
                  <a:lnTo>
                    <a:pt x="11739475" y="6211119"/>
                  </a:lnTo>
                  <a:lnTo>
                    <a:pt x="11743147" y="6212686"/>
                  </a:lnTo>
                  <a:lnTo>
                    <a:pt x="11743623" y="6212494"/>
                  </a:lnTo>
                  <a:lnTo>
                    <a:pt x="11748298" y="6214488"/>
                  </a:lnTo>
                  <a:lnTo>
                    <a:pt x="11752112" y="6215721"/>
                  </a:lnTo>
                  <a:lnTo>
                    <a:pt x="11755729" y="6213713"/>
                  </a:lnTo>
                  <a:lnTo>
                    <a:pt x="11757296" y="6210041"/>
                  </a:lnTo>
                  <a:lnTo>
                    <a:pt x="11758528" y="6206226"/>
                  </a:lnTo>
                  <a:lnTo>
                    <a:pt x="11756664" y="6202274"/>
                  </a:lnTo>
                  <a:close/>
                </a:path>
                <a:path w="18103215" h="10339070">
                  <a:moveTo>
                    <a:pt x="1392571" y="1776954"/>
                  </a:moveTo>
                  <a:lnTo>
                    <a:pt x="1388236" y="1777867"/>
                  </a:lnTo>
                  <a:lnTo>
                    <a:pt x="1385811" y="1780778"/>
                  </a:lnTo>
                  <a:lnTo>
                    <a:pt x="1383243" y="1784023"/>
                  </a:lnTo>
                  <a:lnTo>
                    <a:pt x="1384155" y="1788358"/>
                  </a:lnTo>
                  <a:lnTo>
                    <a:pt x="1387067" y="1790784"/>
                  </a:lnTo>
                  <a:lnTo>
                    <a:pt x="1390979" y="1793636"/>
                  </a:lnTo>
                  <a:lnTo>
                    <a:pt x="1392648" y="1794348"/>
                  </a:lnTo>
                  <a:lnTo>
                    <a:pt x="1392506" y="1794682"/>
                  </a:lnTo>
                  <a:lnTo>
                    <a:pt x="1395510" y="1795964"/>
                  </a:lnTo>
                  <a:lnTo>
                    <a:pt x="1399035" y="1795100"/>
                  </a:lnTo>
                  <a:lnTo>
                    <a:pt x="1400984" y="1792380"/>
                  </a:lnTo>
                  <a:lnTo>
                    <a:pt x="1403552" y="1789136"/>
                  </a:lnTo>
                  <a:lnTo>
                    <a:pt x="1402639" y="1784800"/>
                  </a:lnTo>
                  <a:lnTo>
                    <a:pt x="1399728" y="1782375"/>
                  </a:lnTo>
                  <a:lnTo>
                    <a:pt x="1395816" y="1779522"/>
                  </a:lnTo>
                  <a:lnTo>
                    <a:pt x="1392571" y="1776954"/>
                  </a:lnTo>
                  <a:close/>
                </a:path>
                <a:path w="18103215" h="10339070">
                  <a:moveTo>
                    <a:pt x="12315098" y="6434171"/>
                  </a:moveTo>
                  <a:lnTo>
                    <a:pt x="12310621" y="6435417"/>
                  </a:lnTo>
                  <a:lnTo>
                    <a:pt x="12309054" y="6439090"/>
                  </a:lnTo>
                  <a:lnTo>
                    <a:pt x="12307154" y="6442619"/>
                  </a:lnTo>
                  <a:lnTo>
                    <a:pt x="12308542" y="6446762"/>
                  </a:lnTo>
                  <a:lnTo>
                    <a:pt x="12311930" y="6448997"/>
                  </a:lnTo>
                  <a:lnTo>
                    <a:pt x="12320609" y="6452699"/>
                  </a:lnTo>
                  <a:lnTo>
                    <a:pt x="12324754" y="6451310"/>
                  </a:lnTo>
                  <a:lnTo>
                    <a:pt x="12326178" y="6447971"/>
                  </a:lnTo>
                  <a:lnTo>
                    <a:pt x="12328078" y="6444442"/>
                  </a:lnTo>
                  <a:lnTo>
                    <a:pt x="12326688" y="6440299"/>
                  </a:lnTo>
                  <a:lnTo>
                    <a:pt x="12323300" y="6438064"/>
                  </a:lnTo>
                  <a:lnTo>
                    <a:pt x="12318628" y="6436071"/>
                  </a:lnTo>
                  <a:lnTo>
                    <a:pt x="12315098" y="6434171"/>
                  </a:lnTo>
                  <a:close/>
                </a:path>
                <a:path w="18103215" h="10339070">
                  <a:moveTo>
                    <a:pt x="11840155" y="6230392"/>
                  </a:moveTo>
                  <a:lnTo>
                    <a:pt x="11836199" y="6229494"/>
                  </a:lnTo>
                  <a:lnTo>
                    <a:pt x="11831525" y="6227500"/>
                  </a:lnTo>
                  <a:lnTo>
                    <a:pt x="11827710" y="6226267"/>
                  </a:lnTo>
                  <a:lnTo>
                    <a:pt x="11824093" y="6228275"/>
                  </a:lnTo>
                  <a:lnTo>
                    <a:pt x="11821102" y="6235285"/>
                  </a:lnTo>
                  <a:lnTo>
                    <a:pt x="11822967" y="6239238"/>
                  </a:lnTo>
                  <a:lnTo>
                    <a:pt x="11826306" y="6240662"/>
                  </a:lnTo>
                  <a:lnTo>
                    <a:pt x="11826781" y="6240470"/>
                  </a:lnTo>
                  <a:lnTo>
                    <a:pt x="11831789" y="6242606"/>
                  </a:lnTo>
                  <a:lnTo>
                    <a:pt x="11835604" y="6243838"/>
                  </a:lnTo>
                  <a:lnTo>
                    <a:pt x="11839222" y="6241831"/>
                  </a:lnTo>
                  <a:lnTo>
                    <a:pt x="11840789" y="6238159"/>
                  </a:lnTo>
                  <a:lnTo>
                    <a:pt x="11842021" y="6234345"/>
                  </a:lnTo>
                  <a:lnTo>
                    <a:pt x="11840155" y="6230392"/>
                  </a:lnTo>
                  <a:close/>
                </a:path>
                <a:path w="18103215" h="10339070">
                  <a:moveTo>
                    <a:pt x="12236449" y="6394703"/>
                  </a:moveTo>
                  <a:lnTo>
                    <a:pt x="12231971" y="6395949"/>
                  </a:lnTo>
                  <a:lnTo>
                    <a:pt x="12229886" y="6400584"/>
                  </a:lnTo>
                  <a:lnTo>
                    <a:pt x="12228504" y="6403151"/>
                  </a:lnTo>
                  <a:lnTo>
                    <a:pt x="12229892" y="6407294"/>
                  </a:lnTo>
                  <a:lnTo>
                    <a:pt x="12233423" y="6409195"/>
                  </a:lnTo>
                  <a:lnTo>
                    <a:pt x="12241768" y="6412754"/>
                  </a:lnTo>
                  <a:lnTo>
                    <a:pt x="12245911" y="6411366"/>
                  </a:lnTo>
                  <a:lnTo>
                    <a:pt x="12247853" y="6407065"/>
                  </a:lnTo>
                  <a:lnTo>
                    <a:pt x="12249235" y="6404497"/>
                  </a:lnTo>
                  <a:lnTo>
                    <a:pt x="12247847" y="6400354"/>
                  </a:lnTo>
                  <a:lnTo>
                    <a:pt x="12244317" y="6398454"/>
                  </a:lnTo>
                  <a:lnTo>
                    <a:pt x="12239644" y="6396460"/>
                  </a:lnTo>
                  <a:lnTo>
                    <a:pt x="12236449" y="6394703"/>
                  </a:lnTo>
                  <a:close/>
                </a:path>
                <a:path w="18103215" h="10339070">
                  <a:moveTo>
                    <a:pt x="11922984" y="6260990"/>
                  </a:moveTo>
                  <a:lnTo>
                    <a:pt x="11911300" y="6256006"/>
                  </a:lnTo>
                  <a:lnTo>
                    <a:pt x="11907348" y="6257870"/>
                  </a:lnTo>
                  <a:lnTo>
                    <a:pt x="11904215" y="6265215"/>
                  </a:lnTo>
                  <a:lnTo>
                    <a:pt x="11906081" y="6269167"/>
                  </a:lnTo>
                  <a:lnTo>
                    <a:pt x="11917763" y="6274151"/>
                  </a:lnTo>
                  <a:lnTo>
                    <a:pt x="11921716" y="6272286"/>
                  </a:lnTo>
                  <a:lnTo>
                    <a:pt x="11924849" y="6264941"/>
                  </a:lnTo>
                  <a:lnTo>
                    <a:pt x="11922984" y="6260990"/>
                  </a:lnTo>
                  <a:close/>
                </a:path>
                <a:path w="18103215" h="10339070">
                  <a:moveTo>
                    <a:pt x="12167817" y="6362270"/>
                  </a:moveTo>
                  <a:lnTo>
                    <a:pt x="12156134" y="6357287"/>
                  </a:lnTo>
                  <a:lnTo>
                    <a:pt x="12151989" y="6358676"/>
                  </a:lnTo>
                  <a:lnTo>
                    <a:pt x="12148999" y="6365686"/>
                  </a:lnTo>
                  <a:lnTo>
                    <a:pt x="12150246" y="6370164"/>
                  </a:lnTo>
                  <a:lnTo>
                    <a:pt x="12161929" y="6375147"/>
                  </a:lnTo>
                  <a:lnTo>
                    <a:pt x="12166073" y="6373758"/>
                  </a:lnTo>
                  <a:lnTo>
                    <a:pt x="12169064" y="6366748"/>
                  </a:lnTo>
                  <a:lnTo>
                    <a:pt x="12167817" y="6362270"/>
                  </a:lnTo>
                  <a:close/>
                </a:path>
                <a:path w="18103215" h="10339070">
                  <a:moveTo>
                    <a:pt x="12005386" y="6292588"/>
                  </a:moveTo>
                  <a:lnTo>
                    <a:pt x="11993367" y="6287462"/>
                  </a:lnTo>
                  <a:lnTo>
                    <a:pt x="11989416" y="6289328"/>
                  </a:lnTo>
                  <a:lnTo>
                    <a:pt x="11987850" y="6292999"/>
                  </a:lnTo>
                  <a:lnTo>
                    <a:pt x="11986730" y="6296466"/>
                  </a:lnTo>
                  <a:lnTo>
                    <a:pt x="11986618" y="6296814"/>
                  </a:lnTo>
                  <a:lnTo>
                    <a:pt x="11988148" y="6300623"/>
                  </a:lnTo>
                  <a:lnTo>
                    <a:pt x="12000166" y="6305750"/>
                  </a:lnTo>
                  <a:lnTo>
                    <a:pt x="12004119" y="6303884"/>
                  </a:lnTo>
                  <a:lnTo>
                    <a:pt x="12007252" y="6296540"/>
                  </a:lnTo>
                  <a:lnTo>
                    <a:pt x="12005386" y="6292588"/>
                  </a:lnTo>
                  <a:close/>
                </a:path>
                <a:path w="18103215" h="10339070">
                  <a:moveTo>
                    <a:pt x="12087410" y="6325998"/>
                  </a:moveTo>
                  <a:lnTo>
                    <a:pt x="12075391" y="6320872"/>
                  </a:lnTo>
                  <a:lnTo>
                    <a:pt x="12071105" y="6322595"/>
                  </a:lnTo>
                  <a:lnTo>
                    <a:pt x="12067972" y="6329939"/>
                  </a:lnTo>
                  <a:lnTo>
                    <a:pt x="12069695" y="6334224"/>
                  </a:lnTo>
                  <a:lnTo>
                    <a:pt x="12078041" y="6337785"/>
                  </a:lnTo>
                  <a:lnTo>
                    <a:pt x="12077849" y="6337308"/>
                  </a:lnTo>
                  <a:lnTo>
                    <a:pt x="12081521" y="6338875"/>
                  </a:lnTo>
                  <a:lnTo>
                    <a:pt x="12085665" y="6337486"/>
                  </a:lnTo>
                  <a:lnTo>
                    <a:pt x="12088798" y="6330142"/>
                  </a:lnTo>
                  <a:lnTo>
                    <a:pt x="12087410" y="6325998"/>
                  </a:lnTo>
                  <a:close/>
                </a:path>
                <a:path w="18103215" h="10339070">
                  <a:moveTo>
                    <a:pt x="1322951" y="1722793"/>
                  </a:moveTo>
                  <a:lnTo>
                    <a:pt x="1318615" y="1723706"/>
                  </a:lnTo>
                  <a:lnTo>
                    <a:pt x="1316190" y="1726617"/>
                  </a:lnTo>
                  <a:lnTo>
                    <a:pt x="1313622" y="1729862"/>
                  </a:lnTo>
                  <a:lnTo>
                    <a:pt x="1314535" y="1734197"/>
                  </a:lnTo>
                  <a:lnTo>
                    <a:pt x="1321216" y="1739809"/>
                  </a:lnTo>
                  <a:lnTo>
                    <a:pt x="1325890" y="1741803"/>
                  </a:lnTo>
                  <a:lnTo>
                    <a:pt x="1329272" y="1741273"/>
                  </a:lnTo>
                  <a:lnTo>
                    <a:pt x="1331221" y="1738553"/>
                  </a:lnTo>
                  <a:lnTo>
                    <a:pt x="1333790" y="1735308"/>
                  </a:lnTo>
                  <a:lnTo>
                    <a:pt x="1332877" y="1730973"/>
                  </a:lnTo>
                  <a:lnTo>
                    <a:pt x="1326195" y="1725361"/>
                  </a:lnTo>
                  <a:lnTo>
                    <a:pt x="1322951" y="1722793"/>
                  </a:lnTo>
                  <a:close/>
                </a:path>
                <a:path w="18103215" h="10339070">
                  <a:moveTo>
                    <a:pt x="1254140" y="1668583"/>
                  </a:moveTo>
                  <a:lnTo>
                    <a:pt x="1249613" y="1669020"/>
                  </a:lnTo>
                  <a:lnTo>
                    <a:pt x="1244763" y="1674841"/>
                  </a:lnTo>
                  <a:lnTo>
                    <a:pt x="1245199" y="1679368"/>
                  </a:lnTo>
                  <a:lnTo>
                    <a:pt x="1251880" y="1684980"/>
                  </a:lnTo>
                  <a:lnTo>
                    <a:pt x="1253549" y="1685692"/>
                  </a:lnTo>
                  <a:lnTo>
                    <a:pt x="1253407" y="1686026"/>
                  </a:lnTo>
                  <a:lnTo>
                    <a:pt x="1256411" y="1687307"/>
                  </a:lnTo>
                  <a:lnTo>
                    <a:pt x="1259794" y="1686778"/>
                  </a:lnTo>
                  <a:lnTo>
                    <a:pt x="1261743" y="1684058"/>
                  </a:lnTo>
                  <a:lnTo>
                    <a:pt x="1264169" y="1681147"/>
                  </a:lnTo>
                  <a:lnTo>
                    <a:pt x="1263732" y="1676620"/>
                  </a:lnTo>
                  <a:lnTo>
                    <a:pt x="1254140" y="1668583"/>
                  </a:lnTo>
                  <a:close/>
                </a:path>
                <a:path w="18103215" h="10339070">
                  <a:moveTo>
                    <a:pt x="1185374" y="1612419"/>
                  </a:moveTo>
                  <a:lnTo>
                    <a:pt x="1180847" y="1612855"/>
                  </a:lnTo>
                  <a:lnTo>
                    <a:pt x="1175996" y="1618677"/>
                  </a:lnTo>
                  <a:lnTo>
                    <a:pt x="1176433" y="1623204"/>
                  </a:lnTo>
                  <a:lnTo>
                    <a:pt x="1183114" y="1628816"/>
                  </a:lnTo>
                  <a:lnTo>
                    <a:pt x="1185117" y="1629670"/>
                  </a:lnTo>
                  <a:lnTo>
                    <a:pt x="1184641" y="1629862"/>
                  </a:lnTo>
                  <a:lnTo>
                    <a:pt x="1187646" y="1631143"/>
                  </a:lnTo>
                  <a:lnTo>
                    <a:pt x="1190836" y="1630137"/>
                  </a:lnTo>
                  <a:lnTo>
                    <a:pt x="1192977" y="1627894"/>
                  </a:lnTo>
                  <a:lnTo>
                    <a:pt x="1195402" y="1624983"/>
                  </a:lnTo>
                  <a:lnTo>
                    <a:pt x="1194966" y="1620456"/>
                  </a:lnTo>
                  <a:lnTo>
                    <a:pt x="1185374" y="1612419"/>
                  </a:lnTo>
                  <a:close/>
                </a:path>
                <a:path w="18103215" h="10339070">
                  <a:moveTo>
                    <a:pt x="1118037" y="1555681"/>
                  </a:moveTo>
                  <a:lnTo>
                    <a:pt x="1113510" y="1556118"/>
                  </a:lnTo>
                  <a:lnTo>
                    <a:pt x="1108659" y="1561939"/>
                  </a:lnTo>
                  <a:lnTo>
                    <a:pt x="1109096" y="1566466"/>
                  </a:lnTo>
                  <a:lnTo>
                    <a:pt x="1115776" y="1572078"/>
                  </a:lnTo>
                  <a:lnTo>
                    <a:pt x="1117779" y="1572932"/>
                  </a:lnTo>
                  <a:lnTo>
                    <a:pt x="1117303" y="1573123"/>
                  </a:lnTo>
                  <a:lnTo>
                    <a:pt x="1120308" y="1574405"/>
                  </a:lnTo>
                  <a:lnTo>
                    <a:pt x="1123499" y="1573399"/>
                  </a:lnTo>
                  <a:lnTo>
                    <a:pt x="1125640" y="1571155"/>
                  </a:lnTo>
                  <a:lnTo>
                    <a:pt x="1128065" y="1568244"/>
                  </a:lnTo>
                  <a:lnTo>
                    <a:pt x="1127629" y="1563718"/>
                  </a:lnTo>
                  <a:lnTo>
                    <a:pt x="1118037" y="1555681"/>
                  </a:lnTo>
                  <a:close/>
                </a:path>
                <a:path w="18103215" h="10339070">
                  <a:moveTo>
                    <a:pt x="1051887" y="1497082"/>
                  </a:moveTo>
                  <a:lnTo>
                    <a:pt x="1047361" y="1497518"/>
                  </a:lnTo>
                  <a:lnTo>
                    <a:pt x="1044935" y="1500429"/>
                  </a:lnTo>
                  <a:lnTo>
                    <a:pt x="1042033" y="1503532"/>
                  </a:lnTo>
                  <a:lnTo>
                    <a:pt x="1042470" y="1508058"/>
                  </a:lnTo>
                  <a:lnTo>
                    <a:pt x="1049151" y="1513670"/>
                  </a:lnTo>
                  <a:lnTo>
                    <a:pt x="1049677" y="1514290"/>
                  </a:lnTo>
                  <a:lnTo>
                    <a:pt x="1054016" y="1516140"/>
                  </a:lnTo>
                  <a:lnTo>
                    <a:pt x="1057065" y="1515468"/>
                  </a:lnTo>
                  <a:lnTo>
                    <a:pt x="1059206" y="1513224"/>
                  </a:lnTo>
                  <a:lnTo>
                    <a:pt x="1062108" y="1510122"/>
                  </a:lnTo>
                  <a:lnTo>
                    <a:pt x="1061670" y="1505595"/>
                  </a:lnTo>
                  <a:lnTo>
                    <a:pt x="1054990" y="1499983"/>
                  </a:lnTo>
                  <a:lnTo>
                    <a:pt x="1051887" y="1497082"/>
                  </a:lnTo>
                  <a:close/>
                </a:path>
                <a:path w="18103215" h="10339070">
                  <a:moveTo>
                    <a:pt x="986690" y="1438100"/>
                  </a:moveTo>
                  <a:lnTo>
                    <a:pt x="982306" y="1438202"/>
                  </a:lnTo>
                  <a:lnTo>
                    <a:pt x="979547" y="1440971"/>
                  </a:lnTo>
                  <a:lnTo>
                    <a:pt x="977121" y="1443882"/>
                  </a:lnTo>
                  <a:lnTo>
                    <a:pt x="977224" y="1448266"/>
                  </a:lnTo>
                  <a:lnTo>
                    <a:pt x="979993" y="1451025"/>
                  </a:lnTo>
                  <a:lnTo>
                    <a:pt x="983621" y="1454546"/>
                  </a:lnTo>
                  <a:lnTo>
                    <a:pt x="984146" y="1455164"/>
                  </a:lnTo>
                  <a:lnTo>
                    <a:pt x="988485" y="1457015"/>
                  </a:lnTo>
                  <a:lnTo>
                    <a:pt x="991534" y="1456344"/>
                  </a:lnTo>
                  <a:lnTo>
                    <a:pt x="993675" y="1454100"/>
                  </a:lnTo>
                  <a:lnTo>
                    <a:pt x="996100" y="1451189"/>
                  </a:lnTo>
                  <a:lnTo>
                    <a:pt x="995998" y="1446805"/>
                  </a:lnTo>
                  <a:lnTo>
                    <a:pt x="993229" y="1444046"/>
                  </a:lnTo>
                  <a:lnTo>
                    <a:pt x="989601" y="1440525"/>
                  </a:lnTo>
                  <a:lnTo>
                    <a:pt x="986690" y="1438100"/>
                  </a:lnTo>
                  <a:close/>
                </a:path>
                <a:path w="18103215" h="10339070">
                  <a:moveTo>
                    <a:pt x="922063" y="1377783"/>
                  </a:moveTo>
                  <a:lnTo>
                    <a:pt x="917679" y="1377885"/>
                  </a:lnTo>
                  <a:lnTo>
                    <a:pt x="912160" y="1383422"/>
                  </a:lnTo>
                  <a:lnTo>
                    <a:pt x="912263" y="1387806"/>
                  </a:lnTo>
                  <a:lnTo>
                    <a:pt x="915032" y="1390565"/>
                  </a:lnTo>
                  <a:lnTo>
                    <a:pt x="918659" y="1394086"/>
                  </a:lnTo>
                  <a:lnTo>
                    <a:pt x="919185" y="1394705"/>
                  </a:lnTo>
                  <a:lnTo>
                    <a:pt x="920854" y="1395417"/>
                  </a:lnTo>
                  <a:lnTo>
                    <a:pt x="920712" y="1395751"/>
                  </a:lnTo>
                  <a:lnTo>
                    <a:pt x="923382" y="1396890"/>
                  </a:lnTo>
                  <a:lnTo>
                    <a:pt x="926431" y="1396217"/>
                  </a:lnTo>
                  <a:lnTo>
                    <a:pt x="928571" y="1393974"/>
                  </a:lnTo>
                  <a:lnTo>
                    <a:pt x="931331" y="1391205"/>
                  </a:lnTo>
                  <a:lnTo>
                    <a:pt x="931228" y="1386821"/>
                  </a:lnTo>
                  <a:lnTo>
                    <a:pt x="928460" y="1384062"/>
                  </a:lnTo>
                  <a:lnTo>
                    <a:pt x="924832" y="1380542"/>
                  </a:lnTo>
                  <a:lnTo>
                    <a:pt x="922063" y="1377783"/>
                  </a:lnTo>
                  <a:close/>
                </a:path>
                <a:path w="18103215" h="10339070">
                  <a:moveTo>
                    <a:pt x="858673" y="1316415"/>
                  </a:moveTo>
                  <a:lnTo>
                    <a:pt x="854289" y="1316518"/>
                  </a:lnTo>
                  <a:lnTo>
                    <a:pt x="848770" y="1322055"/>
                  </a:lnTo>
                  <a:lnTo>
                    <a:pt x="848873" y="1326439"/>
                  </a:lnTo>
                  <a:lnTo>
                    <a:pt x="851642" y="1329198"/>
                  </a:lnTo>
                  <a:lnTo>
                    <a:pt x="855269" y="1332718"/>
                  </a:lnTo>
                  <a:lnTo>
                    <a:pt x="855795" y="1333337"/>
                  </a:lnTo>
                  <a:lnTo>
                    <a:pt x="860135" y="1335188"/>
                  </a:lnTo>
                  <a:lnTo>
                    <a:pt x="863041" y="1334850"/>
                  </a:lnTo>
                  <a:lnTo>
                    <a:pt x="865181" y="1332607"/>
                  </a:lnTo>
                  <a:lnTo>
                    <a:pt x="867941" y="1329838"/>
                  </a:lnTo>
                  <a:lnTo>
                    <a:pt x="867838" y="1325454"/>
                  </a:lnTo>
                  <a:lnTo>
                    <a:pt x="865069" y="1322695"/>
                  </a:lnTo>
                  <a:lnTo>
                    <a:pt x="861442" y="1319174"/>
                  </a:lnTo>
                  <a:lnTo>
                    <a:pt x="858673" y="1316415"/>
                  </a:lnTo>
                  <a:close/>
                </a:path>
                <a:path w="18103215" h="10339070">
                  <a:moveTo>
                    <a:pt x="797281" y="1253138"/>
                  </a:moveTo>
                  <a:lnTo>
                    <a:pt x="792564" y="1253098"/>
                  </a:lnTo>
                  <a:lnTo>
                    <a:pt x="789804" y="1255867"/>
                  </a:lnTo>
                  <a:lnTo>
                    <a:pt x="786711" y="1258493"/>
                  </a:lnTo>
                  <a:lnTo>
                    <a:pt x="786671" y="1263211"/>
                  </a:lnTo>
                  <a:lnTo>
                    <a:pt x="789440" y="1265970"/>
                  </a:lnTo>
                  <a:lnTo>
                    <a:pt x="793068" y="1269490"/>
                  </a:lnTo>
                  <a:lnTo>
                    <a:pt x="793784" y="1270585"/>
                  </a:lnTo>
                  <a:lnTo>
                    <a:pt x="798124" y="1272437"/>
                  </a:lnTo>
                  <a:lnTo>
                    <a:pt x="801173" y="1271764"/>
                  </a:lnTo>
                  <a:lnTo>
                    <a:pt x="803171" y="1269854"/>
                  </a:lnTo>
                  <a:lnTo>
                    <a:pt x="806264" y="1267228"/>
                  </a:lnTo>
                  <a:lnTo>
                    <a:pt x="806304" y="1262510"/>
                  </a:lnTo>
                  <a:lnTo>
                    <a:pt x="803536" y="1259751"/>
                  </a:lnTo>
                  <a:lnTo>
                    <a:pt x="799908" y="1256231"/>
                  </a:lnTo>
                  <a:lnTo>
                    <a:pt x="797281" y="1253138"/>
                  </a:lnTo>
                  <a:close/>
                </a:path>
                <a:path w="18103215" h="10339070">
                  <a:moveTo>
                    <a:pt x="736174" y="1189193"/>
                  </a:moveTo>
                  <a:lnTo>
                    <a:pt x="731599" y="1188820"/>
                  </a:lnTo>
                  <a:lnTo>
                    <a:pt x="726080" y="1194357"/>
                  </a:lnTo>
                  <a:lnTo>
                    <a:pt x="725707" y="1198932"/>
                  </a:lnTo>
                  <a:lnTo>
                    <a:pt x="728476" y="1201692"/>
                  </a:lnTo>
                  <a:lnTo>
                    <a:pt x="731961" y="1205545"/>
                  </a:lnTo>
                  <a:lnTo>
                    <a:pt x="732677" y="1206640"/>
                  </a:lnTo>
                  <a:lnTo>
                    <a:pt x="737017" y="1208491"/>
                  </a:lnTo>
                  <a:lnTo>
                    <a:pt x="740066" y="1207819"/>
                  </a:lnTo>
                  <a:lnTo>
                    <a:pt x="742065" y="1205910"/>
                  </a:lnTo>
                  <a:lnTo>
                    <a:pt x="744824" y="1203141"/>
                  </a:lnTo>
                  <a:lnTo>
                    <a:pt x="745197" y="1198565"/>
                  </a:lnTo>
                  <a:lnTo>
                    <a:pt x="742428" y="1195806"/>
                  </a:lnTo>
                  <a:lnTo>
                    <a:pt x="738943" y="1191952"/>
                  </a:lnTo>
                  <a:lnTo>
                    <a:pt x="736174" y="1189193"/>
                  </a:lnTo>
                  <a:close/>
                </a:path>
                <a:path w="18103215" h="10339070">
                  <a:moveTo>
                    <a:pt x="676972" y="1124482"/>
                  </a:moveTo>
                  <a:lnTo>
                    <a:pt x="672731" y="1124251"/>
                  </a:lnTo>
                  <a:lnTo>
                    <a:pt x="666545" y="1129503"/>
                  </a:lnTo>
                  <a:lnTo>
                    <a:pt x="666313" y="1133746"/>
                  </a:lnTo>
                  <a:lnTo>
                    <a:pt x="672091" y="1140550"/>
                  </a:lnTo>
                  <a:lnTo>
                    <a:pt x="672474" y="1141503"/>
                  </a:lnTo>
                  <a:lnTo>
                    <a:pt x="677148" y="1143496"/>
                  </a:lnTo>
                  <a:lnTo>
                    <a:pt x="680054" y="1143158"/>
                  </a:lnTo>
                  <a:lnTo>
                    <a:pt x="682053" y="1141248"/>
                  </a:lnTo>
                  <a:lnTo>
                    <a:pt x="685146" y="1138622"/>
                  </a:lnTo>
                  <a:lnTo>
                    <a:pt x="685377" y="1134381"/>
                  </a:lnTo>
                  <a:lnTo>
                    <a:pt x="676972" y="1124482"/>
                  </a:lnTo>
                  <a:close/>
                </a:path>
                <a:path w="18103215" h="10339070">
                  <a:moveTo>
                    <a:pt x="618625" y="1057769"/>
                  </a:moveTo>
                  <a:lnTo>
                    <a:pt x="614383" y="1057538"/>
                  </a:lnTo>
                  <a:lnTo>
                    <a:pt x="608197" y="1062790"/>
                  </a:lnTo>
                  <a:lnTo>
                    <a:pt x="607966" y="1067032"/>
                  </a:lnTo>
                  <a:lnTo>
                    <a:pt x="613744" y="1073836"/>
                  </a:lnTo>
                  <a:lnTo>
                    <a:pt x="614460" y="1074931"/>
                  </a:lnTo>
                  <a:lnTo>
                    <a:pt x="618800" y="1076783"/>
                  </a:lnTo>
                  <a:lnTo>
                    <a:pt x="621707" y="1076445"/>
                  </a:lnTo>
                  <a:lnTo>
                    <a:pt x="623705" y="1074535"/>
                  </a:lnTo>
                  <a:lnTo>
                    <a:pt x="626798" y="1071909"/>
                  </a:lnTo>
                  <a:lnTo>
                    <a:pt x="627029" y="1067667"/>
                  </a:lnTo>
                  <a:lnTo>
                    <a:pt x="618625" y="1057769"/>
                  </a:lnTo>
                  <a:close/>
                </a:path>
                <a:path w="18103215" h="10339070">
                  <a:moveTo>
                    <a:pt x="562374" y="990765"/>
                  </a:moveTo>
                  <a:lnTo>
                    <a:pt x="557941" y="990058"/>
                  </a:lnTo>
                  <a:lnTo>
                    <a:pt x="554848" y="992685"/>
                  </a:lnTo>
                  <a:lnTo>
                    <a:pt x="551897" y="994977"/>
                  </a:lnTo>
                  <a:lnTo>
                    <a:pt x="551190" y="999410"/>
                  </a:lnTo>
                  <a:lnTo>
                    <a:pt x="556967" y="1006215"/>
                  </a:lnTo>
                  <a:lnTo>
                    <a:pt x="557684" y="1007310"/>
                  </a:lnTo>
                  <a:lnTo>
                    <a:pt x="562023" y="1009161"/>
                  </a:lnTo>
                  <a:lnTo>
                    <a:pt x="564788" y="1009157"/>
                  </a:lnTo>
                  <a:lnTo>
                    <a:pt x="566786" y="1007247"/>
                  </a:lnTo>
                  <a:lnTo>
                    <a:pt x="569737" y="1004954"/>
                  </a:lnTo>
                  <a:lnTo>
                    <a:pt x="570444" y="1000521"/>
                  </a:lnTo>
                  <a:lnTo>
                    <a:pt x="564666" y="993716"/>
                  </a:lnTo>
                  <a:lnTo>
                    <a:pt x="562374" y="990765"/>
                  </a:lnTo>
                  <a:close/>
                </a:path>
                <a:path w="18103215" h="10339070">
                  <a:moveTo>
                    <a:pt x="507738" y="920900"/>
                  </a:moveTo>
                  <a:lnTo>
                    <a:pt x="503162" y="920527"/>
                  </a:lnTo>
                  <a:lnTo>
                    <a:pt x="500212" y="922819"/>
                  </a:lnTo>
                  <a:lnTo>
                    <a:pt x="497119" y="925446"/>
                  </a:lnTo>
                  <a:lnTo>
                    <a:pt x="496745" y="930021"/>
                  </a:lnTo>
                  <a:lnTo>
                    <a:pt x="499038" y="932972"/>
                  </a:lnTo>
                  <a:lnTo>
                    <a:pt x="502047" y="937017"/>
                  </a:lnTo>
                  <a:lnTo>
                    <a:pt x="502763" y="938112"/>
                  </a:lnTo>
                  <a:lnTo>
                    <a:pt x="507437" y="940106"/>
                  </a:lnTo>
                  <a:lnTo>
                    <a:pt x="510010" y="939625"/>
                  </a:lnTo>
                  <a:lnTo>
                    <a:pt x="512199" y="938192"/>
                  </a:lnTo>
                  <a:lnTo>
                    <a:pt x="515292" y="935566"/>
                  </a:lnTo>
                  <a:lnTo>
                    <a:pt x="515666" y="930990"/>
                  </a:lnTo>
                  <a:lnTo>
                    <a:pt x="513374" y="928039"/>
                  </a:lnTo>
                  <a:lnTo>
                    <a:pt x="510364" y="923994"/>
                  </a:lnTo>
                  <a:lnTo>
                    <a:pt x="507738" y="920900"/>
                  </a:lnTo>
                  <a:close/>
                </a:path>
                <a:path w="18103215" h="10339070">
                  <a:moveTo>
                    <a:pt x="454388" y="850795"/>
                  </a:moveTo>
                  <a:lnTo>
                    <a:pt x="449955" y="850088"/>
                  </a:lnTo>
                  <a:lnTo>
                    <a:pt x="447005" y="852380"/>
                  </a:lnTo>
                  <a:lnTo>
                    <a:pt x="443911" y="855007"/>
                  </a:lnTo>
                  <a:lnTo>
                    <a:pt x="443204" y="859439"/>
                  </a:lnTo>
                  <a:lnTo>
                    <a:pt x="445496" y="862390"/>
                  </a:lnTo>
                  <a:lnTo>
                    <a:pt x="448506" y="866435"/>
                  </a:lnTo>
                  <a:lnTo>
                    <a:pt x="449080" y="867864"/>
                  </a:lnTo>
                  <a:lnTo>
                    <a:pt x="453754" y="869858"/>
                  </a:lnTo>
                  <a:lnTo>
                    <a:pt x="456326" y="869377"/>
                  </a:lnTo>
                  <a:lnTo>
                    <a:pt x="458516" y="867944"/>
                  </a:lnTo>
                  <a:lnTo>
                    <a:pt x="461609" y="865317"/>
                  </a:lnTo>
                  <a:lnTo>
                    <a:pt x="462316" y="860884"/>
                  </a:lnTo>
                  <a:lnTo>
                    <a:pt x="460024" y="857934"/>
                  </a:lnTo>
                  <a:lnTo>
                    <a:pt x="457014" y="853888"/>
                  </a:lnTo>
                  <a:lnTo>
                    <a:pt x="454388" y="850795"/>
                  </a:lnTo>
                  <a:close/>
                </a:path>
                <a:path w="18103215" h="10339070">
                  <a:moveTo>
                    <a:pt x="403562" y="779399"/>
                  </a:moveTo>
                  <a:lnTo>
                    <a:pt x="399129" y="778691"/>
                  </a:lnTo>
                  <a:lnTo>
                    <a:pt x="392560" y="782991"/>
                  </a:lnTo>
                  <a:lnTo>
                    <a:pt x="391853" y="787425"/>
                  </a:lnTo>
                  <a:lnTo>
                    <a:pt x="394003" y="790709"/>
                  </a:lnTo>
                  <a:lnTo>
                    <a:pt x="397012" y="794755"/>
                  </a:lnTo>
                  <a:lnTo>
                    <a:pt x="397586" y="796184"/>
                  </a:lnTo>
                  <a:lnTo>
                    <a:pt x="402257" y="798176"/>
                  </a:lnTo>
                  <a:lnTo>
                    <a:pt x="404690" y="798030"/>
                  </a:lnTo>
                  <a:lnTo>
                    <a:pt x="410164" y="794447"/>
                  </a:lnTo>
                  <a:lnTo>
                    <a:pt x="410872" y="790013"/>
                  </a:lnTo>
                  <a:lnTo>
                    <a:pt x="408721" y="786729"/>
                  </a:lnTo>
                  <a:lnTo>
                    <a:pt x="405712" y="782683"/>
                  </a:lnTo>
                  <a:lnTo>
                    <a:pt x="403562" y="779399"/>
                  </a:lnTo>
                  <a:close/>
                </a:path>
                <a:path w="18103215" h="10339070">
                  <a:moveTo>
                    <a:pt x="354592" y="706426"/>
                  </a:moveTo>
                  <a:lnTo>
                    <a:pt x="350302" y="705385"/>
                  </a:lnTo>
                  <a:lnTo>
                    <a:pt x="343733" y="709685"/>
                  </a:lnTo>
                  <a:lnTo>
                    <a:pt x="342691" y="713976"/>
                  </a:lnTo>
                  <a:lnTo>
                    <a:pt x="344841" y="717261"/>
                  </a:lnTo>
                  <a:lnTo>
                    <a:pt x="347375" y="721497"/>
                  </a:lnTo>
                  <a:lnTo>
                    <a:pt x="348425" y="722734"/>
                  </a:lnTo>
                  <a:lnTo>
                    <a:pt x="350619" y="724065"/>
                  </a:lnTo>
                  <a:lnTo>
                    <a:pt x="350477" y="724399"/>
                  </a:lnTo>
                  <a:lnTo>
                    <a:pt x="352480" y="725253"/>
                  </a:lnTo>
                  <a:lnTo>
                    <a:pt x="354910" y="725106"/>
                  </a:lnTo>
                  <a:lnTo>
                    <a:pt x="360384" y="721523"/>
                  </a:lnTo>
                  <a:lnTo>
                    <a:pt x="361425" y="717232"/>
                  </a:lnTo>
                  <a:lnTo>
                    <a:pt x="359275" y="713947"/>
                  </a:lnTo>
                  <a:lnTo>
                    <a:pt x="356742" y="709711"/>
                  </a:lnTo>
                  <a:lnTo>
                    <a:pt x="354592" y="706426"/>
                  </a:lnTo>
                  <a:close/>
                </a:path>
                <a:path w="18103215" h="10339070">
                  <a:moveTo>
                    <a:pt x="307144" y="631736"/>
                  </a:moveTo>
                  <a:lnTo>
                    <a:pt x="302854" y="630695"/>
                  </a:lnTo>
                  <a:lnTo>
                    <a:pt x="296284" y="634995"/>
                  </a:lnTo>
                  <a:lnTo>
                    <a:pt x="295244" y="639285"/>
                  </a:lnTo>
                  <a:lnTo>
                    <a:pt x="297393" y="642570"/>
                  </a:lnTo>
                  <a:lnTo>
                    <a:pt x="299927" y="646807"/>
                  </a:lnTo>
                  <a:lnTo>
                    <a:pt x="300501" y="648235"/>
                  </a:lnTo>
                  <a:lnTo>
                    <a:pt x="303029" y="649708"/>
                  </a:lnTo>
                  <a:lnTo>
                    <a:pt x="303171" y="649375"/>
                  </a:lnTo>
                  <a:lnTo>
                    <a:pt x="305174" y="650229"/>
                  </a:lnTo>
                  <a:lnTo>
                    <a:pt x="307604" y="650082"/>
                  </a:lnTo>
                  <a:lnTo>
                    <a:pt x="309651" y="648983"/>
                  </a:lnTo>
                  <a:lnTo>
                    <a:pt x="312936" y="646832"/>
                  </a:lnTo>
                  <a:lnTo>
                    <a:pt x="313977" y="642542"/>
                  </a:lnTo>
                  <a:lnTo>
                    <a:pt x="311827" y="639257"/>
                  </a:lnTo>
                  <a:lnTo>
                    <a:pt x="309294" y="635021"/>
                  </a:lnTo>
                  <a:lnTo>
                    <a:pt x="307144" y="631736"/>
                  </a:lnTo>
                  <a:close/>
                </a:path>
                <a:path w="18103215" h="10339070">
                  <a:moveTo>
                    <a:pt x="261935" y="556422"/>
                  </a:moveTo>
                  <a:lnTo>
                    <a:pt x="257453" y="554904"/>
                  </a:lnTo>
                  <a:lnTo>
                    <a:pt x="254168" y="557055"/>
                  </a:lnTo>
                  <a:lnTo>
                    <a:pt x="251026" y="558871"/>
                  </a:lnTo>
                  <a:lnTo>
                    <a:pt x="249509" y="563354"/>
                  </a:lnTo>
                  <a:lnTo>
                    <a:pt x="251659" y="566637"/>
                  </a:lnTo>
                  <a:lnTo>
                    <a:pt x="254192" y="570875"/>
                  </a:lnTo>
                  <a:lnTo>
                    <a:pt x="255100" y="572445"/>
                  </a:lnTo>
                  <a:lnTo>
                    <a:pt x="257628" y="573918"/>
                  </a:lnTo>
                  <a:lnTo>
                    <a:pt x="259297" y="574630"/>
                  </a:lnTo>
                  <a:lnTo>
                    <a:pt x="261727" y="574484"/>
                  </a:lnTo>
                  <a:lnTo>
                    <a:pt x="263775" y="573384"/>
                  </a:lnTo>
                  <a:lnTo>
                    <a:pt x="266916" y="571569"/>
                  </a:lnTo>
                  <a:lnTo>
                    <a:pt x="268434" y="567086"/>
                  </a:lnTo>
                  <a:lnTo>
                    <a:pt x="266284" y="563801"/>
                  </a:lnTo>
                  <a:lnTo>
                    <a:pt x="263751" y="559564"/>
                  </a:lnTo>
                  <a:lnTo>
                    <a:pt x="261935" y="556422"/>
                  </a:lnTo>
                  <a:close/>
                </a:path>
                <a:path w="18103215" h="10339070">
                  <a:moveTo>
                    <a:pt x="219058" y="479341"/>
                  </a:moveTo>
                  <a:lnTo>
                    <a:pt x="214767" y="478300"/>
                  </a:lnTo>
                  <a:lnTo>
                    <a:pt x="207815" y="481648"/>
                  </a:lnTo>
                  <a:lnTo>
                    <a:pt x="206774" y="485938"/>
                  </a:lnTo>
                  <a:lnTo>
                    <a:pt x="208448" y="489414"/>
                  </a:lnTo>
                  <a:lnTo>
                    <a:pt x="210838" y="493986"/>
                  </a:lnTo>
                  <a:lnTo>
                    <a:pt x="211413" y="495414"/>
                  </a:lnTo>
                  <a:lnTo>
                    <a:pt x="214275" y="497029"/>
                  </a:lnTo>
                  <a:lnTo>
                    <a:pt x="215944" y="497741"/>
                  </a:lnTo>
                  <a:lnTo>
                    <a:pt x="218231" y="497928"/>
                  </a:lnTo>
                  <a:lnTo>
                    <a:pt x="220278" y="496829"/>
                  </a:lnTo>
                  <a:lnTo>
                    <a:pt x="223755" y="495155"/>
                  </a:lnTo>
                  <a:lnTo>
                    <a:pt x="224796" y="490864"/>
                  </a:lnTo>
                  <a:lnTo>
                    <a:pt x="223122" y="487388"/>
                  </a:lnTo>
                  <a:lnTo>
                    <a:pt x="220731" y="482818"/>
                  </a:lnTo>
                  <a:lnTo>
                    <a:pt x="219058" y="479341"/>
                  </a:lnTo>
                  <a:close/>
                </a:path>
                <a:path w="18103215" h="10339070">
                  <a:moveTo>
                    <a:pt x="178228" y="401161"/>
                  </a:moveTo>
                  <a:lnTo>
                    <a:pt x="174080" y="399786"/>
                  </a:lnTo>
                  <a:lnTo>
                    <a:pt x="167128" y="403133"/>
                  </a:lnTo>
                  <a:lnTo>
                    <a:pt x="165752" y="407282"/>
                  </a:lnTo>
                  <a:lnTo>
                    <a:pt x="167426" y="410758"/>
                  </a:lnTo>
                  <a:lnTo>
                    <a:pt x="176734" y="419463"/>
                  </a:lnTo>
                  <a:lnTo>
                    <a:pt x="178781" y="418363"/>
                  </a:lnTo>
                  <a:lnTo>
                    <a:pt x="182257" y="416689"/>
                  </a:lnTo>
                  <a:lnTo>
                    <a:pt x="183632" y="412541"/>
                  </a:lnTo>
                  <a:lnTo>
                    <a:pt x="181958" y="409065"/>
                  </a:lnTo>
                  <a:lnTo>
                    <a:pt x="179901" y="404637"/>
                  </a:lnTo>
                  <a:lnTo>
                    <a:pt x="178228" y="401161"/>
                  </a:lnTo>
                  <a:close/>
                </a:path>
                <a:path w="18103215" h="10339070">
                  <a:moveTo>
                    <a:pt x="140589" y="321974"/>
                  </a:moveTo>
                  <a:lnTo>
                    <a:pt x="136107" y="320456"/>
                  </a:lnTo>
                  <a:lnTo>
                    <a:pt x="132631" y="322131"/>
                  </a:lnTo>
                  <a:lnTo>
                    <a:pt x="128821" y="323663"/>
                  </a:lnTo>
                  <a:lnTo>
                    <a:pt x="127304" y="328143"/>
                  </a:lnTo>
                  <a:lnTo>
                    <a:pt x="128978" y="331620"/>
                  </a:lnTo>
                  <a:lnTo>
                    <a:pt x="131034" y="336049"/>
                  </a:lnTo>
                  <a:lnTo>
                    <a:pt x="131942" y="337620"/>
                  </a:lnTo>
                  <a:lnTo>
                    <a:pt x="134662" y="339568"/>
                  </a:lnTo>
                  <a:lnTo>
                    <a:pt x="136999" y="340565"/>
                  </a:lnTo>
                  <a:lnTo>
                    <a:pt x="138952" y="340611"/>
                  </a:lnTo>
                  <a:lnTo>
                    <a:pt x="140857" y="339845"/>
                  </a:lnTo>
                  <a:lnTo>
                    <a:pt x="144334" y="338170"/>
                  </a:lnTo>
                  <a:lnTo>
                    <a:pt x="145851" y="333688"/>
                  </a:lnTo>
                  <a:lnTo>
                    <a:pt x="144177" y="330213"/>
                  </a:lnTo>
                  <a:lnTo>
                    <a:pt x="142121" y="325784"/>
                  </a:lnTo>
                  <a:lnTo>
                    <a:pt x="140589" y="321974"/>
                  </a:lnTo>
                  <a:close/>
                </a:path>
                <a:path w="18103215" h="10339070">
                  <a:moveTo>
                    <a:pt x="104998" y="241688"/>
                  </a:moveTo>
                  <a:lnTo>
                    <a:pt x="100658" y="239837"/>
                  </a:lnTo>
                  <a:lnTo>
                    <a:pt x="97182" y="241511"/>
                  </a:lnTo>
                  <a:lnTo>
                    <a:pt x="93372" y="243042"/>
                  </a:lnTo>
                  <a:lnTo>
                    <a:pt x="91521" y="247381"/>
                  </a:lnTo>
                  <a:lnTo>
                    <a:pt x="93195" y="250858"/>
                  </a:lnTo>
                  <a:lnTo>
                    <a:pt x="95683" y="257048"/>
                  </a:lnTo>
                  <a:lnTo>
                    <a:pt x="98737" y="259140"/>
                  </a:lnTo>
                  <a:lnTo>
                    <a:pt x="100740" y="259995"/>
                  </a:lnTo>
                  <a:lnTo>
                    <a:pt x="102694" y="260039"/>
                  </a:lnTo>
                  <a:lnTo>
                    <a:pt x="108408" y="257742"/>
                  </a:lnTo>
                  <a:lnTo>
                    <a:pt x="110260" y="253401"/>
                  </a:lnTo>
                  <a:lnTo>
                    <a:pt x="108586" y="249926"/>
                  </a:lnTo>
                  <a:lnTo>
                    <a:pt x="106529" y="245498"/>
                  </a:lnTo>
                  <a:lnTo>
                    <a:pt x="104998" y="241688"/>
                  </a:lnTo>
                  <a:close/>
                </a:path>
                <a:path w="18103215" h="10339070">
                  <a:moveTo>
                    <a:pt x="67399" y="157783"/>
                  </a:moveTo>
                  <a:lnTo>
                    <a:pt x="63589" y="159315"/>
                  </a:lnTo>
                  <a:lnTo>
                    <a:pt x="60113" y="160989"/>
                  </a:lnTo>
                  <a:lnTo>
                    <a:pt x="58411" y="164208"/>
                  </a:lnTo>
                  <a:lnTo>
                    <a:pt x="58070" y="164852"/>
                  </a:lnTo>
                  <a:lnTo>
                    <a:pt x="62282" y="175329"/>
                  </a:lnTo>
                  <a:lnTo>
                    <a:pt x="63666" y="176709"/>
                  </a:lnTo>
                  <a:lnTo>
                    <a:pt x="67004" y="178133"/>
                  </a:lnTo>
                  <a:lnTo>
                    <a:pt x="68958" y="178177"/>
                  </a:lnTo>
                  <a:lnTo>
                    <a:pt x="70863" y="177411"/>
                  </a:lnTo>
                  <a:lnTo>
                    <a:pt x="74339" y="175738"/>
                  </a:lnTo>
                  <a:lnTo>
                    <a:pt x="76041" y="172518"/>
                  </a:lnTo>
                  <a:lnTo>
                    <a:pt x="76382" y="171874"/>
                  </a:lnTo>
                  <a:lnTo>
                    <a:pt x="72936" y="163303"/>
                  </a:lnTo>
                  <a:lnTo>
                    <a:pt x="71262" y="159826"/>
                  </a:lnTo>
                  <a:lnTo>
                    <a:pt x="67399" y="157783"/>
                  </a:lnTo>
                  <a:close/>
                </a:path>
                <a:path w="18103215" h="10339070">
                  <a:moveTo>
                    <a:pt x="41243" y="77576"/>
                  </a:moveTo>
                  <a:lnTo>
                    <a:pt x="37237" y="75868"/>
                  </a:lnTo>
                  <a:lnTo>
                    <a:pt x="33569" y="77066"/>
                  </a:lnTo>
                  <a:lnTo>
                    <a:pt x="29760" y="78596"/>
                  </a:lnTo>
                  <a:lnTo>
                    <a:pt x="28051" y="82602"/>
                  </a:lnTo>
                  <a:lnTo>
                    <a:pt x="29249" y="86270"/>
                  </a:lnTo>
                  <a:lnTo>
                    <a:pt x="30829" y="90891"/>
                  </a:lnTo>
                  <a:lnTo>
                    <a:pt x="31595" y="92795"/>
                  </a:lnTo>
                  <a:lnTo>
                    <a:pt x="32979" y="94174"/>
                  </a:lnTo>
                  <a:lnTo>
                    <a:pt x="36651" y="95741"/>
                  </a:lnTo>
                  <a:lnTo>
                    <a:pt x="38271" y="95643"/>
                  </a:lnTo>
                  <a:lnTo>
                    <a:pt x="40034" y="95212"/>
                  </a:lnTo>
                  <a:lnTo>
                    <a:pt x="43844" y="93680"/>
                  </a:lnTo>
                  <a:lnTo>
                    <a:pt x="45552" y="89674"/>
                  </a:lnTo>
                  <a:lnTo>
                    <a:pt x="44355" y="86006"/>
                  </a:lnTo>
                  <a:lnTo>
                    <a:pt x="42774" y="81387"/>
                  </a:lnTo>
                  <a:lnTo>
                    <a:pt x="41243" y="77576"/>
                  </a:lnTo>
                  <a:close/>
                </a:path>
                <a:path w="18103215" h="10339070">
                  <a:moveTo>
                    <a:pt x="15189" y="0"/>
                  </a:moveTo>
                  <a:lnTo>
                    <a:pt x="0" y="0"/>
                  </a:lnTo>
                  <a:lnTo>
                    <a:pt x="751" y="2303"/>
                  </a:lnTo>
                  <a:lnTo>
                    <a:pt x="2332" y="6922"/>
                  </a:lnTo>
                  <a:lnTo>
                    <a:pt x="2955" y="9161"/>
                  </a:lnTo>
                  <a:lnTo>
                    <a:pt x="4673" y="10683"/>
                  </a:lnTo>
                  <a:lnTo>
                    <a:pt x="8012" y="12107"/>
                  </a:lnTo>
                  <a:lnTo>
                    <a:pt x="9632" y="12009"/>
                  </a:lnTo>
                  <a:lnTo>
                    <a:pt x="11394" y="11577"/>
                  </a:lnTo>
                  <a:lnTo>
                    <a:pt x="15204" y="10045"/>
                  </a:lnTo>
                  <a:lnTo>
                    <a:pt x="16740" y="7141"/>
                  </a:lnTo>
                  <a:lnTo>
                    <a:pt x="17247" y="6182"/>
                  </a:lnTo>
                  <a:lnTo>
                    <a:pt x="16049" y="2515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61797" y="1077"/>
              <a:ext cx="18238470" cy="10444480"/>
            </a:xfrm>
            <a:custGeom>
              <a:avLst/>
              <a:gdLst/>
              <a:ahLst/>
              <a:cxnLst/>
              <a:rect l="l" t="t" r="r" b="b"/>
              <a:pathLst>
                <a:path w="18238470" h="10444480">
                  <a:moveTo>
                    <a:pt x="16958630" y="10099983"/>
                  </a:moveTo>
                  <a:lnTo>
                    <a:pt x="16950618" y="10096565"/>
                  </a:lnTo>
                  <a:lnTo>
                    <a:pt x="16946666" y="10098431"/>
                  </a:lnTo>
                  <a:lnTo>
                    <a:pt x="16943676" y="10105442"/>
                  </a:lnTo>
                  <a:lnTo>
                    <a:pt x="16945541" y="10109393"/>
                  </a:lnTo>
                  <a:lnTo>
                    <a:pt x="16953219" y="10112668"/>
                  </a:lnTo>
                  <a:lnTo>
                    <a:pt x="16958630" y="10099983"/>
                  </a:lnTo>
                  <a:close/>
                </a:path>
                <a:path w="18238470" h="10444480">
                  <a:moveTo>
                    <a:pt x="16880656" y="10066327"/>
                  </a:moveTo>
                  <a:lnTo>
                    <a:pt x="16869640" y="10061628"/>
                  </a:lnTo>
                  <a:lnTo>
                    <a:pt x="16865355" y="10063351"/>
                  </a:lnTo>
                  <a:lnTo>
                    <a:pt x="16862507" y="10070028"/>
                  </a:lnTo>
                  <a:lnTo>
                    <a:pt x="16864229" y="10074313"/>
                  </a:lnTo>
                  <a:lnTo>
                    <a:pt x="16875245" y="10079013"/>
                  </a:lnTo>
                  <a:lnTo>
                    <a:pt x="16879532" y="10077290"/>
                  </a:lnTo>
                  <a:lnTo>
                    <a:pt x="16882380" y="10070614"/>
                  </a:lnTo>
                  <a:lnTo>
                    <a:pt x="16880656" y="10066327"/>
                  </a:lnTo>
                  <a:close/>
                </a:path>
                <a:path w="18238470" h="10444480">
                  <a:moveTo>
                    <a:pt x="17043039" y="10135200"/>
                  </a:moveTo>
                  <a:lnTo>
                    <a:pt x="17031689" y="10130358"/>
                  </a:lnTo>
                  <a:lnTo>
                    <a:pt x="17027736" y="10132223"/>
                  </a:lnTo>
                  <a:lnTo>
                    <a:pt x="17024746" y="10139234"/>
                  </a:lnTo>
                  <a:lnTo>
                    <a:pt x="17026612" y="10143186"/>
                  </a:lnTo>
                  <a:lnTo>
                    <a:pt x="17029949" y="10144610"/>
                  </a:lnTo>
                  <a:lnTo>
                    <a:pt x="17030092" y="10144276"/>
                  </a:lnTo>
                  <a:lnTo>
                    <a:pt x="17038104" y="10147694"/>
                  </a:lnTo>
                  <a:lnTo>
                    <a:pt x="17042056" y="10145828"/>
                  </a:lnTo>
                  <a:lnTo>
                    <a:pt x="17044904" y="10139152"/>
                  </a:lnTo>
                  <a:lnTo>
                    <a:pt x="17043039" y="10135200"/>
                  </a:lnTo>
                  <a:close/>
                </a:path>
                <a:path w="18238470" h="10444480">
                  <a:moveTo>
                    <a:pt x="16800724" y="10029863"/>
                  </a:moveTo>
                  <a:lnTo>
                    <a:pt x="16789710" y="10025165"/>
                  </a:lnTo>
                  <a:lnTo>
                    <a:pt x="16785565" y="10026554"/>
                  </a:lnTo>
                  <a:lnTo>
                    <a:pt x="16782717" y="10033231"/>
                  </a:lnTo>
                  <a:lnTo>
                    <a:pt x="16784298" y="10037850"/>
                  </a:lnTo>
                  <a:lnTo>
                    <a:pt x="16794981" y="10042407"/>
                  </a:lnTo>
                  <a:lnTo>
                    <a:pt x="16799124" y="10041018"/>
                  </a:lnTo>
                  <a:lnTo>
                    <a:pt x="16800548" y="10037680"/>
                  </a:lnTo>
                  <a:lnTo>
                    <a:pt x="16802306" y="10034484"/>
                  </a:lnTo>
                  <a:lnTo>
                    <a:pt x="16800724" y="10029863"/>
                  </a:lnTo>
                  <a:close/>
                </a:path>
                <a:path w="18238470" h="10444480">
                  <a:moveTo>
                    <a:pt x="17125297" y="10167132"/>
                  </a:moveTo>
                  <a:lnTo>
                    <a:pt x="17117285" y="10163714"/>
                  </a:lnTo>
                  <a:lnTo>
                    <a:pt x="17113805" y="10162624"/>
                  </a:lnTo>
                  <a:lnTo>
                    <a:pt x="17109853" y="10164490"/>
                  </a:lnTo>
                  <a:lnTo>
                    <a:pt x="17107005" y="10171166"/>
                  </a:lnTo>
                  <a:lnTo>
                    <a:pt x="17108870" y="10175119"/>
                  </a:lnTo>
                  <a:lnTo>
                    <a:pt x="17116882" y="10178536"/>
                  </a:lnTo>
                  <a:lnTo>
                    <a:pt x="17120363" y="10179627"/>
                  </a:lnTo>
                  <a:lnTo>
                    <a:pt x="17124315" y="10177761"/>
                  </a:lnTo>
                  <a:lnTo>
                    <a:pt x="17125739" y="10174423"/>
                  </a:lnTo>
                  <a:lnTo>
                    <a:pt x="17126635" y="10171649"/>
                  </a:lnTo>
                  <a:lnTo>
                    <a:pt x="17126971" y="10170609"/>
                  </a:lnTo>
                  <a:lnTo>
                    <a:pt x="17125297" y="10167132"/>
                  </a:lnTo>
                  <a:close/>
                </a:path>
                <a:path w="18238470" h="10444480">
                  <a:moveTo>
                    <a:pt x="16718835" y="9990592"/>
                  </a:moveTo>
                  <a:lnTo>
                    <a:pt x="16711156" y="9987317"/>
                  </a:lnTo>
                  <a:lnTo>
                    <a:pt x="16706678" y="9988563"/>
                  </a:lnTo>
                  <a:lnTo>
                    <a:pt x="16703688" y="9995574"/>
                  </a:lnTo>
                  <a:lnTo>
                    <a:pt x="16705083" y="9999720"/>
                  </a:lnTo>
                  <a:lnTo>
                    <a:pt x="16708273" y="10001475"/>
                  </a:lnTo>
                  <a:lnTo>
                    <a:pt x="16712612" y="10003326"/>
                  </a:lnTo>
                  <a:lnTo>
                    <a:pt x="16713090" y="10003135"/>
                  </a:lnTo>
                  <a:lnTo>
                    <a:pt x="16716427" y="10004559"/>
                  </a:lnTo>
                  <a:lnTo>
                    <a:pt x="16720572" y="10003170"/>
                  </a:lnTo>
                  <a:lnTo>
                    <a:pt x="16723420" y="9996493"/>
                  </a:lnTo>
                  <a:lnTo>
                    <a:pt x="16722030" y="9992350"/>
                  </a:lnTo>
                  <a:lnTo>
                    <a:pt x="16718835" y="9990592"/>
                  </a:lnTo>
                  <a:close/>
                </a:path>
                <a:path w="18238470" h="10444480">
                  <a:moveTo>
                    <a:pt x="17207460" y="10197445"/>
                  </a:moveTo>
                  <a:lnTo>
                    <a:pt x="17203979" y="10196355"/>
                  </a:lnTo>
                  <a:lnTo>
                    <a:pt x="17199640" y="10194504"/>
                  </a:lnTo>
                  <a:lnTo>
                    <a:pt x="17195825" y="10193271"/>
                  </a:lnTo>
                  <a:lnTo>
                    <a:pt x="17192205" y="10195278"/>
                  </a:lnTo>
                  <a:lnTo>
                    <a:pt x="17190781" y="10198616"/>
                  </a:lnTo>
                  <a:lnTo>
                    <a:pt x="17190018" y="10201053"/>
                  </a:lnTo>
                  <a:lnTo>
                    <a:pt x="17189691" y="10202096"/>
                  </a:lnTo>
                  <a:lnTo>
                    <a:pt x="17191222" y="10205907"/>
                  </a:lnTo>
                  <a:lnTo>
                    <a:pt x="17194560" y="10207331"/>
                  </a:lnTo>
                  <a:lnTo>
                    <a:pt x="17194703" y="10206997"/>
                  </a:lnTo>
                  <a:lnTo>
                    <a:pt x="17199377" y="10208991"/>
                  </a:lnTo>
                  <a:lnTo>
                    <a:pt x="17203191" y="10210223"/>
                  </a:lnTo>
                  <a:lnTo>
                    <a:pt x="17207143" y="10208358"/>
                  </a:lnTo>
                  <a:lnTo>
                    <a:pt x="17208996" y="10202440"/>
                  </a:lnTo>
                  <a:lnTo>
                    <a:pt x="17209323" y="10201396"/>
                  </a:lnTo>
                  <a:lnTo>
                    <a:pt x="17207460" y="10197445"/>
                  </a:lnTo>
                  <a:close/>
                </a:path>
                <a:path w="18238470" h="10444480">
                  <a:moveTo>
                    <a:pt x="16639708" y="9951315"/>
                  </a:moveTo>
                  <a:lnTo>
                    <a:pt x="16632030" y="9948040"/>
                  </a:lnTo>
                  <a:lnTo>
                    <a:pt x="16627553" y="9949287"/>
                  </a:lnTo>
                  <a:lnTo>
                    <a:pt x="16624705" y="9955964"/>
                  </a:lnTo>
                  <a:lnTo>
                    <a:pt x="16626093" y="9960106"/>
                  </a:lnTo>
                  <a:lnTo>
                    <a:pt x="16629146" y="9962198"/>
                  </a:lnTo>
                  <a:lnTo>
                    <a:pt x="16637159" y="9965616"/>
                  </a:lnTo>
                  <a:lnTo>
                    <a:pt x="16641303" y="9964227"/>
                  </a:lnTo>
                  <a:lnTo>
                    <a:pt x="16644151" y="9957550"/>
                  </a:lnTo>
                  <a:lnTo>
                    <a:pt x="16642763" y="9953407"/>
                  </a:lnTo>
                  <a:lnTo>
                    <a:pt x="16639708" y="9951315"/>
                  </a:lnTo>
                  <a:close/>
                </a:path>
                <a:path w="18238470" h="10444480">
                  <a:moveTo>
                    <a:pt x="17290333" y="10226088"/>
                  </a:moveTo>
                  <a:lnTo>
                    <a:pt x="17286709" y="10225331"/>
                  </a:lnTo>
                  <a:lnTo>
                    <a:pt x="17279030" y="10222056"/>
                  </a:lnTo>
                  <a:lnTo>
                    <a:pt x="17275270" y="10224398"/>
                  </a:lnTo>
                  <a:lnTo>
                    <a:pt x="17273846" y="10227736"/>
                  </a:lnTo>
                  <a:lnTo>
                    <a:pt x="17273215" y="10229834"/>
                  </a:lnTo>
                  <a:lnTo>
                    <a:pt x="17272899" y="10230883"/>
                  </a:lnTo>
                  <a:lnTo>
                    <a:pt x="17274431" y="10234693"/>
                  </a:lnTo>
                  <a:lnTo>
                    <a:pt x="17278102" y="10236259"/>
                  </a:lnTo>
                  <a:lnTo>
                    <a:pt x="17278245" y="10235925"/>
                  </a:lnTo>
                  <a:lnTo>
                    <a:pt x="17285921" y="10239200"/>
                  </a:lnTo>
                  <a:lnTo>
                    <a:pt x="17289683" y="10236859"/>
                  </a:lnTo>
                  <a:lnTo>
                    <a:pt x="17292531" y="10230182"/>
                  </a:lnTo>
                  <a:lnTo>
                    <a:pt x="17290333" y="10226088"/>
                  </a:lnTo>
                  <a:close/>
                </a:path>
                <a:path w="18238470" h="10444480">
                  <a:moveTo>
                    <a:pt x="16553474" y="9907429"/>
                  </a:moveTo>
                  <a:lnTo>
                    <a:pt x="16548996" y="9908675"/>
                  </a:lnTo>
                  <a:lnTo>
                    <a:pt x="16547572" y="9912013"/>
                  </a:lnTo>
                  <a:lnTo>
                    <a:pt x="16545814" y="9915209"/>
                  </a:lnTo>
                  <a:lnTo>
                    <a:pt x="16547202" y="9919353"/>
                  </a:lnTo>
                  <a:lnTo>
                    <a:pt x="16550257" y="9921444"/>
                  </a:lnTo>
                  <a:lnTo>
                    <a:pt x="16558269" y="9924862"/>
                  </a:lnTo>
                  <a:lnTo>
                    <a:pt x="16562270" y="9923806"/>
                  </a:lnTo>
                  <a:lnTo>
                    <a:pt x="16563694" y="9920468"/>
                  </a:lnTo>
                  <a:lnTo>
                    <a:pt x="16565451" y="9917273"/>
                  </a:lnTo>
                  <a:lnTo>
                    <a:pt x="16564063" y="9913129"/>
                  </a:lnTo>
                  <a:lnTo>
                    <a:pt x="16561010" y="9911037"/>
                  </a:lnTo>
                  <a:lnTo>
                    <a:pt x="16556670" y="9909186"/>
                  </a:lnTo>
                  <a:lnTo>
                    <a:pt x="16553474" y="9907429"/>
                  </a:lnTo>
                  <a:close/>
                </a:path>
                <a:path w="18238470" h="10444480">
                  <a:moveTo>
                    <a:pt x="17374251" y="10253204"/>
                  </a:moveTo>
                  <a:lnTo>
                    <a:pt x="17370628" y="10252448"/>
                  </a:lnTo>
                  <a:lnTo>
                    <a:pt x="17366287" y="10250596"/>
                  </a:lnTo>
                  <a:lnTo>
                    <a:pt x="17362807" y="10249506"/>
                  </a:lnTo>
                  <a:lnTo>
                    <a:pt x="17358713" y="10251706"/>
                  </a:lnTo>
                  <a:lnTo>
                    <a:pt x="17356533" y="10258667"/>
                  </a:lnTo>
                  <a:lnTo>
                    <a:pt x="17358206" y="10262143"/>
                  </a:lnTo>
                  <a:lnTo>
                    <a:pt x="17361879" y="10263709"/>
                  </a:lnTo>
                  <a:lnTo>
                    <a:pt x="17362355" y="10263519"/>
                  </a:lnTo>
                  <a:lnTo>
                    <a:pt x="17366695" y="10265370"/>
                  </a:lnTo>
                  <a:lnTo>
                    <a:pt x="17370176" y="10266460"/>
                  </a:lnTo>
                  <a:lnTo>
                    <a:pt x="17374270" y="10264260"/>
                  </a:lnTo>
                  <a:lnTo>
                    <a:pt x="17375360" y="10260780"/>
                  </a:lnTo>
                  <a:lnTo>
                    <a:pt x="17376593" y="10256965"/>
                  </a:lnTo>
                  <a:lnTo>
                    <a:pt x="17374251" y="10253204"/>
                  </a:lnTo>
                  <a:close/>
                </a:path>
                <a:path w="18238470" h="10444480">
                  <a:moveTo>
                    <a:pt x="16476153" y="9865765"/>
                  </a:moveTo>
                  <a:lnTo>
                    <a:pt x="16472009" y="9867154"/>
                  </a:lnTo>
                  <a:lnTo>
                    <a:pt x="16468493" y="9873546"/>
                  </a:lnTo>
                  <a:lnTo>
                    <a:pt x="16469742" y="9878024"/>
                  </a:lnTo>
                  <a:lnTo>
                    <a:pt x="16472795" y="9880115"/>
                  </a:lnTo>
                  <a:lnTo>
                    <a:pt x="16481140" y="9883675"/>
                  </a:lnTo>
                  <a:lnTo>
                    <a:pt x="16485140" y="9882619"/>
                  </a:lnTo>
                  <a:lnTo>
                    <a:pt x="16486565" y="9879281"/>
                  </a:lnTo>
                  <a:lnTo>
                    <a:pt x="16488322" y="9876086"/>
                  </a:lnTo>
                  <a:lnTo>
                    <a:pt x="16487076" y="9871608"/>
                  </a:lnTo>
                  <a:lnTo>
                    <a:pt x="16484023" y="9869517"/>
                  </a:lnTo>
                  <a:lnTo>
                    <a:pt x="16479684" y="9867666"/>
                  </a:lnTo>
                  <a:lnTo>
                    <a:pt x="16476153" y="9865765"/>
                  </a:lnTo>
                  <a:close/>
                </a:path>
                <a:path w="18238470" h="10444480">
                  <a:moveTo>
                    <a:pt x="17458691" y="10278176"/>
                  </a:moveTo>
                  <a:lnTo>
                    <a:pt x="17455210" y="10277085"/>
                  </a:lnTo>
                  <a:lnTo>
                    <a:pt x="17450585" y="10275902"/>
                  </a:lnTo>
                  <a:lnTo>
                    <a:pt x="17446771" y="10274670"/>
                  </a:lnTo>
                  <a:lnTo>
                    <a:pt x="17443009" y="10277010"/>
                  </a:lnTo>
                  <a:lnTo>
                    <a:pt x="17440829" y="10283972"/>
                  </a:lnTo>
                  <a:lnTo>
                    <a:pt x="17442836" y="10287590"/>
                  </a:lnTo>
                  <a:lnTo>
                    <a:pt x="17446509" y="10289156"/>
                  </a:lnTo>
                  <a:lnTo>
                    <a:pt x="17451134" y="10290341"/>
                  </a:lnTo>
                  <a:lnTo>
                    <a:pt x="17454948" y="10291573"/>
                  </a:lnTo>
                  <a:lnTo>
                    <a:pt x="17458708" y="10289231"/>
                  </a:lnTo>
                  <a:lnTo>
                    <a:pt x="17459798" y="10285750"/>
                  </a:lnTo>
                  <a:lnTo>
                    <a:pt x="17461031" y="10281936"/>
                  </a:lnTo>
                  <a:lnTo>
                    <a:pt x="17458691" y="10278176"/>
                  </a:lnTo>
                  <a:close/>
                </a:path>
                <a:path w="18238470" h="10444480">
                  <a:moveTo>
                    <a:pt x="16399262" y="9823102"/>
                  </a:moveTo>
                  <a:lnTo>
                    <a:pt x="16394784" y="9824348"/>
                  </a:lnTo>
                  <a:lnTo>
                    <a:pt x="16391268" y="9830740"/>
                  </a:lnTo>
                  <a:lnTo>
                    <a:pt x="16392657" y="9834883"/>
                  </a:lnTo>
                  <a:lnTo>
                    <a:pt x="16395567" y="9837308"/>
                  </a:lnTo>
                  <a:lnTo>
                    <a:pt x="16403914" y="9840868"/>
                  </a:lnTo>
                  <a:lnTo>
                    <a:pt x="16407582" y="9839671"/>
                  </a:lnTo>
                  <a:lnTo>
                    <a:pt x="16411097" y="9833280"/>
                  </a:lnTo>
                  <a:lnTo>
                    <a:pt x="16409709" y="9829136"/>
                  </a:lnTo>
                  <a:lnTo>
                    <a:pt x="16406797" y="9826711"/>
                  </a:lnTo>
                  <a:lnTo>
                    <a:pt x="16402458" y="9824859"/>
                  </a:lnTo>
                  <a:lnTo>
                    <a:pt x="16399262" y="9823102"/>
                  </a:lnTo>
                  <a:close/>
                </a:path>
                <a:path w="18238470" h="10444480">
                  <a:moveTo>
                    <a:pt x="17543081" y="10302336"/>
                  </a:moveTo>
                  <a:lnTo>
                    <a:pt x="17539599" y="10301246"/>
                  </a:lnTo>
                  <a:lnTo>
                    <a:pt x="17534975" y="10300062"/>
                  </a:lnTo>
                  <a:lnTo>
                    <a:pt x="17531495" y="10298972"/>
                  </a:lnTo>
                  <a:lnTo>
                    <a:pt x="17527735" y="10301314"/>
                  </a:lnTo>
                  <a:lnTo>
                    <a:pt x="17526645" y="10304794"/>
                  </a:lnTo>
                  <a:lnTo>
                    <a:pt x="17526031" y="10308084"/>
                  </a:lnTo>
                  <a:lnTo>
                    <a:pt x="17527704" y="10311560"/>
                  </a:lnTo>
                  <a:lnTo>
                    <a:pt x="17531377" y="10313127"/>
                  </a:lnTo>
                  <a:lnTo>
                    <a:pt x="17536000" y="10314310"/>
                  </a:lnTo>
                  <a:lnTo>
                    <a:pt x="17539480" y="10315400"/>
                  </a:lnTo>
                  <a:lnTo>
                    <a:pt x="17543242" y="10313059"/>
                  </a:lnTo>
                  <a:lnTo>
                    <a:pt x="17545423" y="10306098"/>
                  </a:lnTo>
                  <a:lnTo>
                    <a:pt x="17543081" y="10302336"/>
                  </a:lnTo>
                  <a:close/>
                </a:path>
                <a:path w="18238470" h="10444480">
                  <a:moveTo>
                    <a:pt x="16323415" y="9778911"/>
                  </a:moveTo>
                  <a:lnTo>
                    <a:pt x="16319273" y="9780300"/>
                  </a:lnTo>
                  <a:lnTo>
                    <a:pt x="16315089" y="9786407"/>
                  </a:lnTo>
                  <a:lnTo>
                    <a:pt x="16316335" y="9790884"/>
                  </a:lnTo>
                  <a:lnTo>
                    <a:pt x="16319531" y="9792642"/>
                  </a:lnTo>
                  <a:lnTo>
                    <a:pt x="16323585" y="9795161"/>
                  </a:lnTo>
                  <a:lnTo>
                    <a:pt x="16324254" y="9795446"/>
                  </a:lnTo>
                  <a:lnTo>
                    <a:pt x="16324112" y="9795780"/>
                  </a:lnTo>
                  <a:lnTo>
                    <a:pt x="16327449" y="9797204"/>
                  </a:lnTo>
                  <a:lnTo>
                    <a:pt x="16331117" y="9796007"/>
                  </a:lnTo>
                  <a:lnTo>
                    <a:pt x="16332348" y="9793769"/>
                  </a:lnTo>
                  <a:lnTo>
                    <a:pt x="16332875" y="9792811"/>
                  </a:lnTo>
                  <a:lnTo>
                    <a:pt x="16334967" y="9789757"/>
                  </a:lnTo>
                  <a:lnTo>
                    <a:pt x="16333719" y="9785279"/>
                  </a:lnTo>
                  <a:lnTo>
                    <a:pt x="16330523" y="9783521"/>
                  </a:lnTo>
                  <a:lnTo>
                    <a:pt x="16326467" y="9781002"/>
                  </a:lnTo>
                  <a:lnTo>
                    <a:pt x="16323415" y="9778911"/>
                  </a:lnTo>
                  <a:close/>
                </a:path>
                <a:path w="18238470" h="10444480">
                  <a:moveTo>
                    <a:pt x="17628611" y="10323827"/>
                  </a:moveTo>
                  <a:lnTo>
                    <a:pt x="17624987" y="10323071"/>
                  </a:lnTo>
                  <a:lnTo>
                    <a:pt x="17620363" y="10321887"/>
                  </a:lnTo>
                  <a:lnTo>
                    <a:pt x="17616405" y="10320989"/>
                  </a:lnTo>
                  <a:lnTo>
                    <a:pt x="17612646" y="10323331"/>
                  </a:lnTo>
                  <a:lnTo>
                    <a:pt x="17611889" y="10326953"/>
                  </a:lnTo>
                  <a:lnTo>
                    <a:pt x="17611275" y="10330242"/>
                  </a:lnTo>
                  <a:lnTo>
                    <a:pt x="17612947" y="10333717"/>
                  </a:lnTo>
                  <a:lnTo>
                    <a:pt x="17616954" y="10335427"/>
                  </a:lnTo>
                  <a:lnTo>
                    <a:pt x="17621579" y="10336611"/>
                  </a:lnTo>
                  <a:lnTo>
                    <a:pt x="17625536" y="10337509"/>
                  </a:lnTo>
                  <a:lnTo>
                    <a:pt x="17629296" y="10335168"/>
                  </a:lnTo>
                  <a:lnTo>
                    <a:pt x="17630052" y="10331544"/>
                  </a:lnTo>
                  <a:lnTo>
                    <a:pt x="17630951" y="10327588"/>
                  </a:lnTo>
                  <a:lnTo>
                    <a:pt x="17628611" y="10323827"/>
                  </a:lnTo>
                  <a:close/>
                </a:path>
                <a:path w="18238470" h="10444480">
                  <a:moveTo>
                    <a:pt x="16247044" y="9734102"/>
                  </a:moveTo>
                  <a:lnTo>
                    <a:pt x="16242565" y="9735347"/>
                  </a:lnTo>
                  <a:lnTo>
                    <a:pt x="16241335" y="9737585"/>
                  </a:lnTo>
                  <a:lnTo>
                    <a:pt x="16240808" y="9738544"/>
                  </a:lnTo>
                  <a:lnTo>
                    <a:pt x="16238716" y="9741597"/>
                  </a:lnTo>
                  <a:lnTo>
                    <a:pt x="16239963" y="9746075"/>
                  </a:lnTo>
                  <a:lnTo>
                    <a:pt x="16243160" y="9747833"/>
                  </a:lnTo>
                  <a:lnTo>
                    <a:pt x="16247214" y="9750352"/>
                  </a:lnTo>
                  <a:lnTo>
                    <a:pt x="16251219" y="9752060"/>
                  </a:lnTo>
                  <a:lnTo>
                    <a:pt x="16254887" y="9750863"/>
                  </a:lnTo>
                  <a:lnTo>
                    <a:pt x="16255964" y="9748955"/>
                  </a:lnTo>
                  <a:lnTo>
                    <a:pt x="16256502" y="9748001"/>
                  </a:lnTo>
                  <a:lnTo>
                    <a:pt x="16258594" y="9744948"/>
                  </a:lnTo>
                  <a:lnTo>
                    <a:pt x="16257348" y="9740470"/>
                  </a:lnTo>
                  <a:lnTo>
                    <a:pt x="16254152" y="9738712"/>
                  </a:lnTo>
                  <a:lnTo>
                    <a:pt x="16250097" y="9736193"/>
                  </a:lnTo>
                  <a:lnTo>
                    <a:pt x="16247044" y="9734102"/>
                  </a:lnTo>
                  <a:close/>
                </a:path>
                <a:path w="18238470" h="10444480">
                  <a:moveTo>
                    <a:pt x="16171908" y="9688242"/>
                  </a:moveTo>
                  <a:lnTo>
                    <a:pt x="16167908" y="9689297"/>
                  </a:lnTo>
                  <a:lnTo>
                    <a:pt x="16165817" y="9692351"/>
                  </a:lnTo>
                  <a:lnTo>
                    <a:pt x="16164435" y="9694918"/>
                  </a:lnTo>
                  <a:lnTo>
                    <a:pt x="16163917" y="9695880"/>
                  </a:lnTo>
                  <a:lnTo>
                    <a:pt x="16164970" y="9699881"/>
                  </a:lnTo>
                  <a:lnTo>
                    <a:pt x="16168024" y="9701972"/>
                  </a:lnTo>
                  <a:lnTo>
                    <a:pt x="16172079" y="9704492"/>
                  </a:lnTo>
                  <a:lnTo>
                    <a:pt x="16176419" y="9706343"/>
                  </a:lnTo>
                  <a:lnTo>
                    <a:pt x="16180088" y="9705146"/>
                  </a:lnTo>
                  <a:lnTo>
                    <a:pt x="16181164" y="9703238"/>
                  </a:lnTo>
                  <a:lnTo>
                    <a:pt x="16181703" y="9702284"/>
                  </a:lnTo>
                  <a:lnTo>
                    <a:pt x="16183085" y="9699717"/>
                  </a:lnTo>
                  <a:lnTo>
                    <a:pt x="16183603" y="9698754"/>
                  </a:lnTo>
                  <a:lnTo>
                    <a:pt x="16182547" y="9694752"/>
                  </a:lnTo>
                  <a:lnTo>
                    <a:pt x="16179493" y="9692661"/>
                  </a:lnTo>
                  <a:lnTo>
                    <a:pt x="16175437" y="9690142"/>
                  </a:lnTo>
                  <a:lnTo>
                    <a:pt x="16171908" y="9688242"/>
                  </a:lnTo>
                  <a:close/>
                </a:path>
                <a:path w="18238470" h="10444480">
                  <a:moveTo>
                    <a:pt x="17713900" y="10344031"/>
                  </a:moveTo>
                  <a:lnTo>
                    <a:pt x="17710277" y="10343274"/>
                  </a:lnTo>
                  <a:lnTo>
                    <a:pt x="17705652" y="10342091"/>
                  </a:lnTo>
                  <a:lnTo>
                    <a:pt x="17702030" y="10341335"/>
                  </a:lnTo>
                  <a:lnTo>
                    <a:pt x="17698267" y="10343676"/>
                  </a:lnTo>
                  <a:lnTo>
                    <a:pt x="17696755" y="10350922"/>
                  </a:lnTo>
                  <a:lnTo>
                    <a:pt x="17698572" y="10354065"/>
                  </a:lnTo>
                  <a:lnTo>
                    <a:pt x="17701575" y="10355346"/>
                  </a:lnTo>
                  <a:lnTo>
                    <a:pt x="17701718" y="10355012"/>
                  </a:lnTo>
                  <a:lnTo>
                    <a:pt x="17702721" y="10355440"/>
                  </a:lnTo>
                  <a:lnTo>
                    <a:pt x="17707345" y="10356623"/>
                  </a:lnTo>
                  <a:lnTo>
                    <a:pt x="17710969" y="10357380"/>
                  </a:lnTo>
                  <a:lnTo>
                    <a:pt x="17714728" y="10355038"/>
                  </a:lnTo>
                  <a:lnTo>
                    <a:pt x="17716240" y="10347791"/>
                  </a:lnTo>
                  <a:lnTo>
                    <a:pt x="17713900" y="10344031"/>
                  </a:lnTo>
                  <a:close/>
                </a:path>
                <a:path w="18238470" h="10444480">
                  <a:moveTo>
                    <a:pt x="16097202" y="9641381"/>
                  </a:moveTo>
                  <a:lnTo>
                    <a:pt x="16093200" y="9642436"/>
                  </a:lnTo>
                  <a:lnTo>
                    <a:pt x="16091109" y="9645489"/>
                  </a:lnTo>
                  <a:lnTo>
                    <a:pt x="16089727" y="9648056"/>
                  </a:lnTo>
                  <a:lnTo>
                    <a:pt x="16089208" y="9649019"/>
                  </a:lnTo>
                  <a:lnTo>
                    <a:pt x="16090264" y="9653020"/>
                  </a:lnTo>
                  <a:lnTo>
                    <a:pt x="16093318" y="9655113"/>
                  </a:lnTo>
                  <a:lnTo>
                    <a:pt x="16097372" y="9657630"/>
                  </a:lnTo>
                  <a:lnTo>
                    <a:pt x="16101378" y="9659339"/>
                  </a:lnTo>
                  <a:lnTo>
                    <a:pt x="16105045" y="9658142"/>
                  </a:lnTo>
                  <a:lnTo>
                    <a:pt x="16106995" y="9655422"/>
                  </a:lnTo>
                  <a:lnTo>
                    <a:pt x="16108377" y="9652855"/>
                  </a:lnTo>
                  <a:lnTo>
                    <a:pt x="16108895" y="9651892"/>
                  </a:lnTo>
                  <a:lnTo>
                    <a:pt x="16107839" y="9647891"/>
                  </a:lnTo>
                  <a:lnTo>
                    <a:pt x="16104785" y="9645799"/>
                  </a:lnTo>
                  <a:lnTo>
                    <a:pt x="16100731" y="9643281"/>
                  </a:lnTo>
                  <a:lnTo>
                    <a:pt x="16097202" y="9641381"/>
                  </a:lnTo>
                  <a:close/>
                </a:path>
                <a:path w="18238470" h="10444480">
                  <a:moveTo>
                    <a:pt x="17800093" y="10363043"/>
                  </a:moveTo>
                  <a:lnTo>
                    <a:pt x="17796470" y="10362287"/>
                  </a:lnTo>
                  <a:lnTo>
                    <a:pt x="17791704" y="10361437"/>
                  </a:lnTo>
                  <a:lnTo>
                    <a:pt x="17788080" y="10360680"/>
                  </a:lnTo>
                  <a:lnTo>
                    <a:pt x="17784318" y="10363021"/>
                  </a:lnTo>
                  <a:lnTo>
                    <a:pt x="17783562" y="10366645"/>
                  </a:lnTo>
                  <a:lnTo>
                    <a:pt x="17782948" y="10369934"/>
                  </a:lnTo>
                  <a:lnTo>
                    <a:pt x="17784764" y="10373076"/>
                  </a:lnTo>
                  <a:lnTo>
                    <a:pt x="17788771" y="10374785"/>
                  </a:lnTo>
                  <a:lnTo>
                    <a:pt x="17793536" y="10375634"/>
                  </a:lnTo>
                  <a:lnTo>
                    <a:pt x="17797159" y="10376390"/>
                  </a:lnTo>
                  <a:lnTo>
                    <a:pt x="17800921" y="10374050"/>
                  </a:lnTo>
                  <a:lnTo>
                    <a:pt x="17802434" y="10366803"/>
                  </a:lnTo>
                  <a:lnTo>
                    <a:pt x="17800093" y="10363043"/>
                  </a:lnTo>
                  <a:close/>
                </a:path>
                <a:path w="18238470" h="10444480">
                  <a:moveTo>
                    <a:pt x="16023924" y="9593945"/>
                  </a:moveTo>
                  <a:lnTo>
                    <a:pt x="16019587" y="9594857"/>
                  </a:lnTo>
                  <a:lnTo>
                    <a:pt x="16015614" y="9600659"/>
                  </a:lnTo>
                  <a:lnTo>
                    <a:pt x="16015405" y="9600964"/>
                  </a:lnTo>
                  <a:lnTo>
                    <a:pt x="16016318" y="9605300"/>
                  </a:lnTo>
                  <a:lnTo>
                    <a:pt x="16019371" y="9607391"/>
                  </a:lnTo>
                  <a:lnTo>
                    <a:pt x="16023427" y="9609911"/>
                  </a:lnTo>
                  <a:lnTo>
                    <a:pt x="16024427" y="9610337"/>
                  </a:lnTo>
                  <a:lnTo>
                    <a:pt x="16024285" y="9610671"/>
                  </a:lnTo>
                  <a:lnTo>
                    <a:pt x="16027289" y="9611953"/>
                  </a:lnTo>
                  <a:lnTo>
                    <a:pt x="16030957" y="9610755"/>
                  </a:lnTo>
                  <a:lnTo>
                    <a:pt x="16032689" y="9608337"/>
                  </a:lnTo>
                  <a:lnTo>
                    <a:pt x="16034998" y="9604982"/>
                  </a:lnTo>
                  <a:lnTo>
                    <a:pt x="16034086" y="9600647"/>
                  </a:lnTo>
                  <a:lnTo>
                    <a:pt x="16031033" y="9598556"/>
                  </a:lnTo>
                  <a:lnTo>
                    <a:pt x="16026977" y="9596036"/>
                  </a:lnTo>
                  <a:lnTo>
                    <a:pt x="16023924" y="9593945"/>
                  </a:lnTo>
                  <a:close/>
                </a:path>
                <a:path w="18238470" h="10444480">
                  <a:moveTo>
                    <a:pt x="17886614" y="10379432"/>
                  </a:moveTo>
                  <a:lnTo>
                    <a:pt x="17882992" y="10378676"/>
                  </a:lnTo>
                  <a:lnTo>
                    <a:pt x="17878225" y="10377826"/>
                  </a:lnTo>
                  <a:lnTo>
                    <a:pt x="17874459" y="10377404"/>
                  </a:lnTo>
                  <a:lnTo>
                    <a:pt x="17871031" y="10379887"/>
                  </a:lnTo>
                  <a:lnTo>
                    <a:pt x="17870275" y="10383511"/>
                  </a:lnTo>
                  <a:lnTo>
                    <a:pt x="17869730" y="10386434"/>
                  </a:lnTo>
                  <a:lnTo>
                    <a:pt x="17869661" y="10386800"/>
                  </a:lnTo>
                  <a:lnTo>
                    <a:pt x="17871143" y="10389799"/>
                  </a:lnTo>
                  <a:lnTo>
                    <a:pt x="17874148" y="10391081"/>
                  </a:lnTo>
                  <a:lnTo>
                    <a:pt x="17874624" y="10390890"/>
                  </a:lnTo>
                  <a:lnTo>
                    <a:pt x="17875959" y="10391459"/>
                  </a:lnTo>
                  <a:lnTo>
                    <a:pt x="17880727" y="10392309"/>
                  </a:lnTo>
                  <a:lnTo>
                    <a:pt x="17884492" y="10392731"/>
                  </a:lnTo>
                  <a:lnTo>
                    <a:pt x="17887919" y="10390248"/>
                  </a:lnTo>
                  <a:lnTo>
                    <a:pt x="17888675" y="10386624"/>
                  </a:lnTo>
                  <a:lnTo>
                    <a:pt x="17889098" y="10382859"/>
                  </a:lnTo>
                  <a:lnTo>
                    <a:pt x="17886614" y="10379432"/>
                  </a:lnTo>
                  <a:close/>
                </a:path>
                <a:path w="18238470" h="10444480">
                  <a:moveTo>
                    <a:pt x="15950070" y="9545081"/>
                  </a:moveTo>
                  <a:lnTo>
                    <a:pt x="15945735" y="9545994"/>
                  </a:lnTo>
                  <a:lnTo>
                    <a:pt x="15941762" y="9551795"/>
                  </a:lnTo>
                  <a:lnTo>
                    <a:pt x="15941553" y="9552101"/>
                  </a:lnTo>
                  <a:lnTo>
                    <a:pt x="15942464" y="9556435"/>
                  </a:lnTo>
                  <a:lnTo>
                    <a:pt x="15945518" y="9558527"/>
                  </a:lnTo>
                  <a:lnTo>
                    <a:pt x="15949573" y="9561046"/>
                  </a:lnTo>
                  <a:lnTo>
                    <a:pt x="15953579" y="9562755"/>
                  </a:lnTo>
                  <a:lnTo>
                    <a:pt x="15957105" y="9561891"/>
                  </a:lnTo>
                  <a:lnTo>
                    <a:pt x="15958838" y="9559474"/>
                  </a:lnTo>
                  <a:lnTo>
                    <a:pt x="15961146" y="9556118"/>
                  </a:lnTo>
                  <a:lnTo>
                    <a:pt x="15960232" y="9551783"/>
                  </a:lnTo>
                  <a:lnTo>
                    <a:pt x="15957179" y="9549691"/>
                  </a:lnTo>
                  <a:lnTo>
                    <a:pt x="15953123" y="9547172"/>
                  </a:lnTo>
                  <a:lnTo>
                    <a:pt x="15950070" y="9545081"/>
                  </a:lnTo>
                  <a:close/>
                </a:path>
                <a:path w="18238470" h="10444480">
                  <a:moveTo>
                    <a:pt x="17973087" y="10395012"/>
                  </a:moveTo>
                  <a:lnTo>
                    <a:pt x="17969463" y="10394255"/>
                  </a:lnTo>
                  <a:lnTo>
                    <a:pt x="17964697" y="10393406"/>
                  </a:lnTo>
                  <a:lnTo>
                    <a:pt x="17960931" y="10392984"/>
                  </a:lnTo>
                  <a:lnTo>
                    <a:pt x="17957504" y="10395467"/>
                  </a:lnTo>
                  <a:lnTo>
                    <a:pt x="17956748" y="10399090"/>
                  </a:lnTo>
                  <a:lnTo>
                    <a:pt x="17956276" y="10402045"/>
                  </a:lnTo>
                  <a:lnTo>
                    <a:pt x="17957759" y="10405045"/>
                  </a:lnTo>
                  <a:lnTo>
                    <a:pt x="17962434" y="10407039"/>
                  </a:lnTo>
                  <a:lnTo>
                    <a:pt x="17967199" y="10407889"/>
                  </a:lnTo>
                  <a:lnTo>
                    <a:pt x="17970963" y="10408310"/>
                  </a:lnTo>
                  <a:lnTo>
                    <a:pt x="17974390" y="10405827"/>
                  </a:lnTo>
                  <a:lnTo>
                    <a:pt x="17975146" y="10402204"/>
                  </a:lnTo>
                  <a:lnTo>
                    <a:pt x="17975571" y="10398439"/>
                  </a:lnTo>
                  <a:lnTo>
                    <a:pt x="17973087" y="10395012"/>
                  </a:lnTo>
                  <a:close/>
                </a:path>
                <a:path w="18238470" h="10444480">
                  <a:moveTo>
                    <a:pt x="15877312" y="9495500"/>
                  </a:moveTo>
                  <a:lnTo>
                    <a:pt x="15872978" y="9496412"/>
                  </a:lnTo>
                  <a:lnTo>
                    <a:pt x="15868794" y="9502519"/>
                  </a:lnTo>
                  <a:lnTo>
                    <a:pt x="15869706" y="9506854"/>
                  </a:lnTo>
                  <a:lnTo>
                    <a:pt x="15872759" y="9508945"/>
                  </a:lnTo>
                  <a:lnTo>
                    <a:pt x="15876672" y="9511799"/>
                  </a:lnTo>
                  <a:lnTo>
                    <a:pt x="15880679" y="9513508"/>
                  </a:lnTo>
                  <a:lnTo>
                    <a:pt x="15884204" y="9512644"/>
                  </a:lnTo>
                  <a:lnTo>
                    <a:pt x="15886153" y="9509924"/>
                  </a:lnTo>
                  <a:lnTo>
                    <a:pt x="15888245" y="9506871"/>
                  </a:lnTo>
                  <a:lnTo>
                    <a:pt x="15887331" y="9502535"/>
                  </a:lnTo>
                  <a:lnTo>
                    <a:pt x="15884278" y="9500444"/>
                  </a:lnTo>
                  <a:lnTo>
                    <a:pt x="15880365" y="9497591"/>
                  </a:lnTo>
                  <a:lnTo>
                    <a:pt x="15877312" y="9495500"/>
                  </a:lnTo>
                  <a:close/>
                </a:path>
                <a:path w="18238470" h="10444480">
                  <a:moveTo>
                    <a:pt x="18060222" y="10408112"/>
                  </a:moveTo>
                  <a:lnTo>
                    <a:pt x="18056456" y="10407689"/>
                  </a:lnTo>
                  <a:lnTo>
                    <a:pt x="18051690" y="10406840"/>
                  </a:lnTo>
                  <a:lnTo>
                    <a:pt x="18047924" y="10406417"/>
                  </a:lnTo>
                  <a:lnTo>
                    <a:pt x="18044497" y="10408901"/>
                  </a:lnTo>
                  <a:lnTo>
                    <a:pt x="18044074" y="10412667"/>
                  </a:lnTo>
                  <a:lnTo>
                    <a:pt x="18043662" y="10415252"/>
                  </a:lnTo>
                  <a:lnTo>
                    <a:pt x="18043603" y="10415623"/>
                  </a:lnTo>
                  <a:lnTo>
                    <a:pt x="18045420" y="10418765"/>
                  </a:lnTo>
                  <a:lnTo>
                    <a:pt x="18048091" y="10419904"/>
                  </a:lnTo>
                  <a:lnTo>
                    <a:pt x="18048234" y="10419570"/>
                  </a:lnTo>
                  <a:lnTo>
                    <a:pt x="18049903" y="10420282"/>
                  </a:lnTo>
                  <a:lnTo>
                    <a:pt x="18054668" y="10421131"/>
                  </a:lnTo>
                  <a:lnTo>
                    <a:pt x="18058435" y="10421554"/>
                  </a:lnTo>
                  <a:lnTo>
                    <a:pt x="18061862" y="10419071"/>
                  </a:lnTo>
                  <a:lnTo>
                    <a:pt x="18062706" y="10411539"/>
                  </a:lnTo>
                  <a:lnTo>
                    <a:pt x="18060222" y="10408112"/>
                  </a:lnTo>
                  <a:close/>
                </a:path>
                <a:path w="18238470" h="10444480">
                  <a:moveTo>
                    <a:pt x="15804838" y="9445251"/>
                  </a:moveTo>
                  <a:lnTo>
                    <a:pt x="15800504" y="9446164"/>
                  </a:lnTo>
                  <a:lnTo>
                    <a:pt x="15796321" y="9452271"/>
                  </a:lnTo>
                  <a:lnTo>
                    <a:pt x="15797233" y="9456605"/>
                  </a:lnTo>
                  <a:lnTo>
                    <a:pt x="15800286" y="9458697"/>
                  </a:lnTo>
                  <a:lnTo>
                    <a:pt x="15804198" y="9461549"/>
                  </a:lnTo>
                  <a:lnTo>
                    <a:pt x="15808206" y="9463259"/>
                  </a:lnTo>
                  <a:lnTo>
                    <a:pt x="15811731" y="9462395"/>
                  </a:lnTo>
                  <a:lnTo>
                    <a:pt x="15813680" y="9459676"/>
                  </a:lnTo>
                  <a:lnTo>
                    <a:pt x="15815772" y="9456622"/>
                  </a:lnTo>
                  <a:lnTo>
                    <a:pt x="15814858" y="9452287"/>
                  </a:lnTo>
                  <a:lnTo>
                    <a:pt x="15811804" y="9450195"/>
                  </a:lnTo>
                  <a:lnTo>
                    <a:pt x="15807892" y="9447342"/>
                  </a:lnTo>
                  <a:lnTo>
                    <a:pt x="15804838" y="9445251"/>
                  </a:lnTo>
                  <a:close/>
                </a:path>
                <a:path w="18238470" h="10444480">
                  <a:moveTo>
                    <a:pt x="15733461" y="9394286"/>
                  </a:moveTo>
                  <a:lnTo>
                    <a:pt x="15729124" y="9395198"/>
                  </a:lnTo>
                  <a:lnTo>
                    <a:pt x="15727032" y="9398251"/>
                  </a:lnTo>
                  <a:lnTo>
                    <a:pt x="15724465" y="9401497"/>
                  </a:lnTo>
                  <a:lnTo>
                    <a:pt x="15725379" y="9405832"/>
                  </a:lnTo>
                  <a:lnTo>
                    <a:pt x="15728432" y="9407923"/>
                  </a:lnTo>
                  <a:lnTo>
                    <a:pt x="15732344" y="9410776"/>
                  </a:lnTo>
                  <a:lnTo>
                    <a:pt x="15733681" y="9411346"/>
                  </a:lnTo>
                  <a:lnTo>
                    <a:pt x="15733871" y="9411821"/>
                  </a:lnTo>
                  <a:lnTo>
                    <a:pt x="15736541" y="9412960"/>
                  </a:lnTo>
                  <a:lnTo>
                    <a:pt x="15740067" y="9412097"/>
                  </a:lnTo>
                  <a:lnTo>
                    <a:pt x="15742016" y="9409377"/>
                  </a:lnTo>
                  <a:lnTo>
                    <a:pt x="15744583" y="9406132"/>
                  </a:lnTo>
                  <a:lnTo>
                    <a:pt x="15743672" y="9401798"/>
                  </a:lnTo>
                  <a:lnTo>
                    <a:pt x="15740619" y="9399707"/>
                  </a:lnTo>
                  <a:lnTo>
                    <a:pt x="15736705" y="9396854"/>
                  </a:lnTo>
                  <a:lnTo>
                    <a:pt x="15733461" y="9394286"/>
                  </a:lnTo>
                  <a:close/>
                </a:path>
                <a:path w="18238470" h="10444480">
                  <a:moveTo>
                    <a:pt x="18147595" y="10419736"/>
                  </a:moveTo>
                  <a:lnTo>
                    <a:pt x="18138919" y="10418796"/>
                  </a:lnTo>
                  <a:lnTo>
                    <a:pt x="18135295" y="10418040"/>
                  </a:lnTo>
                  <a:lnTo>
                    <a:pt x="18131728" y="10420858"/>
                  </a:lnTo>
                  <a:lnTo>
                    <a:pt x="18131303" y="10424623"/>
                  </a:lnTo>
                  <a:lnTo>
                    <a:pt x="18130690" y="10427913"/>
                  </a:lnTo>
                  <a:lnTo>
                    <a:pt x="18132648" y="10430721"/>
                  </a:lnTo>
                  <a:lnTo>
                    <a:pt x="18135320" y="10431860"/>
                  </a:lnTo>
                  <a:lnTo>
                    <a:pt x="18135462" y="10431526"/>
                  </a:lnTo>
                  <a:lnTo>
                    <a:pt x="18137129" y="10432238"/>
                  </a:lnTo>
                  <a:lnTo>
                    <a:pt x="18142039" y="10432754"/>
                  </a:lnTo>
                  <a:lnTo>
                    <a:pt x="18145663" y="10433511"/>
                  </a:lnTo>
                  <a:lnTo>
                    <a:pt x="18149233" y="10430693"/>
                  </a:lnTo>
                  <a:lnTo>
                    <a:pt x="18149655" y="10426927"/>
                  </a:lnTo>
                  <a:lnTo>
                    <a:pt x="18150336" y="10423666"/>
                  </a:lnTo>
                  <a:lnTo>
                    <a:pt x="18150412" y="10423304"/>
                  </a:lnTo>
                  <a:lnTo>
                    <a:pt x="18147595" y="10419736"/>
                  </a:lnTo>
                  <a:close/>
                </a:path>
                <a:path w="18238470" h="10444480">
                  <a:moveTo>
                    <a:pt x="15662368" y="9342653"/>
                  </a:moveTo>
                  <a:lnTo>
                    <a:pt x="15657697" y="9343422"/>
                  </a:lnTo>
                  <a:lnTo>
                    <a:pt x="15655605" y="9346476"/>
                  </a:lnTo>
                  <a:lnTo>
                    <a:pt x="15653181" y="9349388"/>
                  </a:lnTo>
                  <a:lnTo>
                    <a:pt x="15653951" y="9354057"/>
                  </a:lnTo>
                  <a:lnTo>
                    <a:pt x="15657004" y="9356148"/>
                  </a:lnTo>
                  <a:lnTo>
                    <a:pt x="15660917" y="9359001"/>
                  </a:lnTo>
                  <a:lnTo>
                    <a:pt x="15662251" y="9359570"/>
                  </a:lnTo>
                  <a:lnTo>
                    <a:pt x="15662444" y="9360047"/>
                  </a:lnTo>
                  <a:lnTo>
                    <a:pt x="15665114" y="9361185"/>
                  </a:lnTo>
                  <a:lnTo>
                    <a:pt x="15668639" y="9360322"/>
                  </a:lnTo>
                  <a:lnTo>
                    <a:pt x="15670587" y="9357602"/>
                  </a:lnTo>
                  <a:lnTo>
                    <a:pt x="15673013" y="9354691"/>
                  </a:lnTo>
                  <a:lnTo>
                    <a:pt x="15672245" y="9350023"/>
                  </a:lnTo>
                  <a:lnTo>
                    <a:pt x="15669192" y="9347931"/>
                  </a:lnTo>
                  <a:lnTo>
                    <a:pt x="15665278" y="9345078"/>
                  </a:lnTo>
                  <a:lnTo>
                    <a:pt x="15662368" y="9342653"/>
                  </a:lnTo>
                  <a:close/>
                </a:path>
                <a:path w="18238470" h="10444480">
                  <a:moveTo>
                    <a:pt x="18235060" y="10430214"/>
                  </a:moveTo>
                  <a:lnTo>
                    <a:pt x="18222619" y="10428853"/>
                  </a:lnTo>
                  <a:lnTo>
                    <a:pt x="18219050" y="10431671"/>
                  </a:lnTo>
                  <a:lnTo>
                    <a:pt x="18218628" y="10435436"/>
                  </a:lnTo>
                  <a:lnTo>
                    <a:pt x="18218156" y="10438392"/>
                  </a:lnTo>
                  <a:lnTo>
                    <a:pt x="18220115" y="10441201"/>
                  </a:lnTo>
                  <a:lnTo>
                    <a:pt x="18224787" y="10443194"/>
                  </a:lnTo>
                  <a:lnTo>
                    <a:pt x="18233461" y="10444132"/>
                  </a:lnTo>
                  <a:lnTo>
                    <a:pt x="18237031" y="10441314"/>
                  </a:lnTo>
                  <a:lnTo>
                    <a:pt x="18237878" y="10433784"/>
                  </a:lnTo>
                  <a:lnTo>
                    <a:pt x="18235060" y="10430214"/>
                  </a:lnTo>
                  <a:close/>
                </a:path>
                <a:path w="18238470" h="10444480">
                  <a:moveTo>
                    <a:pt x="15591415" y="9290685"/>
                  </a:moveTo>
                  <a:lnTo>
                    <a:pt x="15586888" y="9291122"/>
                  </a:lnTo>
                  <a:lnTo>
                    <a:pt x="15582706" y="9297229"/>
                  </a:lnTo>
                  <a:lnTo>
                    <a:pt x="15583143" y="9301756"/>
                  </a:lnTo>
                  <a:lnTo>
                    <a:pt x="15586196" y="9303848"/>
                  </a:lnTo>
                  <a:lnTo>
                    <a:pt x="15590108" y="9306700"/>
                  </a:lnTo>
                  <a:lnTo>
                    <a:pt x="15594448" y="9308551"/>
                  </a:lnTo>
                  <a:lnTo>
                    <a:pt x="15597831" y="9308021"/>
                  </a:lnTo>
                  <a:lnTo>
                    <a:pt x="15599780" y="9305302"/>
                  </a:lnTo>
                  <a:lnTo>
                    <a:pt x="15601871" y="9302248"/>
                  </a:lnTo>
                  <a:lnTo>
                    <a:pt x="15601434" y="9297721"/>
                  </a:lnTo>
                  <a:lnTo>
                    <a:pt x="15598381" y="9295630"/>
                  </a:lnTo>
                  <a:lnTo>
                    <a:pt x="15594469" y="9292777"/>
                  </a:lnTo>
                  <a:lnTo>
                    <a:pt x="15591415" y="9290685"/>
                  </a:lnTo>
                  <a:close/>
                </a:path>
                <a:path w="18238470" h="10444480">
                  <a:moveTo>
                    <a:pt x="15520557" y="9237575"/>
                  </a:moveTo>
                  <a:lnTo>
                    <a:pt x="15516365" y="9238154"/>
                  </a:lnTo>
                  <a:lnTo>
                    <a:pt x="15513939" y="9241065"/>
                  </a:lnTo>
                  <a:lnTo>
                    <a:pt x="15511848" y="9244119"/>
                  </a:lnTo>
                  <a:lnTo>
                    <a:pt x="15512428" y="9248312"/>
                  </a:lnTo>
                  <a:lnTo>
                    <a:pt x="15515338" y="9250737"/>
                  </a:lnTo>
                  <a:lnTo>
                    <a:pt x="15519250" y="9253590"/>
                  </a:lnTo>
                  <a:lnTo>
                    <a:pt x="15523590" y="9255441"/>
                  </a:lnTo>
                  <a:lnTo>
                    <a:pt x="15526973" y="9254911"/>
                  </a:lnTo>
                  <a:lnTo>
                    <a:pt x="15528923" y="9252191"/>
                  </a:lnTo>
                  <a:lnTo>
                    <a:pt x="15531013" y="9249137"/>
                  </a:lnTo>
                  <a:lnTo>
                    <a:pt x="15530434" y="9244944"/>
                  </a:lnTo>
                  <a:lnTo>
                    <a:pt x="15527523" y="9242519"/>
                  </a:lnTo>
                  <a:lnTo>
                    <a:pt x="15523611" y="9239667"/>
                  </a:lnTo>
                  <a:lnTo>
                    <a:pt x="15520557" y="9237575"/>
                  </a:lnTo>
                  <a:close/>
                </a:path>
                <a:path w="18238470" h="10444480">
                  <a:moveTo>
                    <a:pt x="15450653" y="9184082"/>
                  </a:moveTo>
                  <a:lnTo>
                    <a:pt x="15446461" y="9184661"/>
                  </a:lnTo>
                  <a:lnTo>
                    <a:pt x="15444035" y="9187573"/>
                  </a:lnTo>
                  <a:lnTo>
                    <a:pt x="15441943" y="9190625"/>
                  </a:lnTo>
                  <a:lnTo>
                    <a:pt x="15442520" y="9194817"/>
                  </a:lnTo>
                  <a:lnTo>
                    <a:pt x="15445432" y="9197243"/>
                  </a:lnTo>
                  <a:lnTo>
                    <a:pt x="15449345" y="9200096"/>
                  </a:lnTo>
                  <a:lnTo>
                    <a:pt x="15453686" y="9201948"/>
                  </a:lnTo>
                  <a:lnTo>
                    <a:pt x="15457068" y="9201418"/>
                  </a:lnTo>
                  <a:lnTo>
                    <a:pt x="15459018" y="9198698"/>
                  </a:lnTo>
                  <a:lnTo>
                    <a:pt x="15461109" y="9195645"/>
                  </a:lnTo>
                  <a:lnTo>
                    <a:pt x="15460530" y="9191452"/>
                  </a:lnTo>
                  <a:lnTo>
                    <a:pt x="15457618" y="9189026"/>
                  </a:lnTo>
                  <a:lnTo>
                    <a:pt x="15453706" y="9186173"/>
                  </a:lnTo>
                  <a:lnTo>
                    <a:pt x="15450653" y="9184082"/>
                  </a:lnTo>
                  <a:close/>
                </a:path>
                <a:path w="18238470" h="10444480">
                  <a:moveTo>
                    <a:pt x="15381507" y="9129728"/>
                  </a:moveTo>
                  <a:lnTo>
                    <a:pt x="15377316" y="9130308"/>
                  </a:lnTo>
                  <a:lnTo>
                    <a:pt x="15372464" y="9136130"/>
                  </a:lnTo>
                  <a:lnTo>
                    <a:pt x="15373044" y="9140323"/>
                  </a:lnTo>
                  <a:lnTo>
                    <a:pt x="15375954" y="9142748"/>
                  </a:lnTo>
                  <a:lnTo>
                    <a:pt x="15379867" y="9145600"/>
                  </a:lnTo>
                  <a:lnTo>
                    <a:pt x="15381536" y="9146313"/>
                  </a:lnTo>
                  <a:lnTo>
                    <a:pt x="15381394" y="9146647"/>
                  </a:lnTo>
                  <a:lnTo>
                    <a:pt x="15384064" y="9147786"/>
                  </a:lnTo>
                  <a:lnTo>
                    <a:pt x="15387589" y="9146923"/>
                  </a:lnTo>
                  <a:lnTo>
                    <a:pt x="15389396" y="9144536"/>
                  </a:lnTo>
                  <a:lnTo>
                    <a:pt x="15391821" y="9141625"/>
                  </a:lnTo>
                  <a:lnTo>
                    <a:pt x="15391243" y="9137432"/>
                  </a:lnTo>
                  <a:lnTo>
                    <a:pt x="15388331" y="9135007"/>
                  </a:lnTo>
                  <a:lnTo>
                    <a:pt x="15384419" y="9132154"/>
                  </a:lnTo>
                  <a:lnTo>
                    <a:pt x="15381507" y="9129728"/>
                  </a:lnTo>
                  <a:close/>
                </a:path>
                <a:path w="18238470" h="10444480">
                  <a:moveTo>
                    <a:pt x="15312649" y="9074709"/>
                  </a:moveTo>
                  <a:lnTo>
                    <a:pt x="15308457" y="9075289"/>
                  </a:lnTo>
                  <a:lnTo>
                    <a:pt x="15303605" y="9081110"/>
                  </a:lnTo>
                  <a:lnTo>
                    <a:pt x="15304184" y="9085303"/>
                  </a:lnTo>
                  <a:lnTo>
                    <a:pt x="15310864" y="9090914"/>
                  </a:lnTo>
                  <a:lnTo>
                    <a:pt x="15312535" y="9091627"/>
                  </a:lnTo>
                  <a:lnTo>
                    <a:pt x="15312392" y="9091961"/>
                  </a:lnTo>
                  <a:lnTo>
                    <a:pt x="15315063" y="9093100"/>
                  </a:lnTo>
                  <a:lnTo>
                    <a:pt x="15318588" y="9092236"/>
                  </a:lnTo>
                  <a:lnTo>
                    <a:pt x="15320395" y="9089850"/>
                  </a:lnTo>
                  <a:lnTo>
                    <a:pt x="15322820" y="9086939"/>
                  </a:lnTo>
                  <a:lnTo>
                    <a:pt x="15322241" y="9082746"/>
                  </a:lnTo>
                  <a:lnTo>
                    <a:pt x="15312649" y="9074709"/>
                  </a:lnTo>
                  <a:close/>
                </a:path>
                <a:path w="18238470" h="10444480">
                  <a:moveTo>
                    <a:pt x="15243931" y="9019355"/>
                  </a:moveTo>
                  <a:lnTo>
                    <a:pt x="15239739" y="9019934"/>
                  </a:lnTo>
                  <a:lnTo>
                    <a:pt x="15234887" y="9025756"/>
                  </a:lnTo>
                  <a:lnTo>
                    <a:pt x="15235467" y="9029949"/>
                  </a:lnTo>
                  <a:lnTo>
                    <a:pt x="15242148" y="9035561"/>
                  </a:lnTo>
                  <a:lnTo>
                    <a:pt x="15243817" y="9036273"/>
                  </a:lnTo>
                  <a:lnTo>
                    <a:pt x="15243674" y="9036606"/>
                  </a:lnTo>
                  <a:lnTo>
                    <a:pt x="15246345" y="9037746"/>
                  </a:lnTo>
                  <a:lnTo>
                    <a:pt x="15249870" y="9036882"/>
                  </a:lnTo>
                  <a:lnTo>
                    <a:pt x="15251677" y="9034496"/>
                  </a:lnTo>
                  <a:lnTo>
                    <a:pt x="15254102" y="9031585"/>
                  </a:lnTo>
                  <a:lnTo>
                    <a:pt x="15253523" y="9027392"/>
                  </a:lnTo>
                  <a:lnTo>
                    <a:pt x="15243931" y="9019355"/>
                  </a:lnTo>
                  <a:close/>
                </a:path>
                <a:path w="18238470" h="10444480">
                  <a:moveTo>
                    <a:pt x="15176308" y="8963284"/>
                  </a:moveTo>
                  <a:lnTo>
                    <a:pt x="15171782" y="8963720"/>
                  </a:lnTo>
                  <a:lnTo>
                    <a:pt x="15169356" y="8966631"/>
                  </a:lnTo>
                  <a:lnTo>
                    <a:pt x="15166788" y="8969876"/>
                  </a:lnTo>
                  <a:lnTo>
                    <a:pt x="15167368" y="8974069"/>
                  </a:lnTo>
                  <a:lnTo>
                    <a:pt x="15174049" y="8979681"/>
                  </a:lnTo>
                  <a:lnTo>
                    <a:pt x="15178723" y="8981675"/>
                  </a:lnTo>
                  <a:lnTo>
                    <a:pt x="15182247" y="8980810"/>
                  </a:lnTo>
                  <a:lnTo>
                    <a:pt x="15184054" y="8978425"/>
                  </a:lnTo>
                  <a:lnTo>
                    <a:pt x="15186480" y="8975514"/>
                  </a:lnTo>
                  <a:lnTo>
                    <a:pt x="15185900" y="8971321"/>
                  </a:lnTo>
                  <a:lnTo>
                    <a:pt x="15176308" y="8963284"/>
                  </a:lnTo>
                  <a:close/>
                </a:path>
                <a:path w="18238470" h="10444480">
                  <a:moveTo>
                    <a:pt x="15108354" y="8907071"/>
                  </a:moveTo>
                  <a:lnTo>
                    <a:pt x="15103828" y="8907508"/>
                  </a:lnTo>
                  <a:lnTo>
                    <a:pt x="15098976" y="8913330"/>
                  </a:lnTo>
                  <a:lnTo>
                    <a:pt x="15099411" y="8917856"/>
                  </a:lnTo>
                  <a:lnTo>
                    <a:pt x="15106092" y="8923468"/>
                  </a:lnTo>
                  <a:lnTo>
                    <a:pt x="15110766" y="8925461"/>
                  </a:lnTo>
                  <a:lnTo>
                    <a:pt x="15114150" y="8924932"/>
                  </a:lnTo>
                  <a:lnTo>
                    <a:pt x="15115957" y="8922547"/>
                  </a:lnTo>
                  <a:lnTo>
                    <a:pt x="15118383" y="8919636"/>
                  </a:lnTo>
                  <a:lnTo>
                    <a:pt x="15117946" y="8915109"/>
                  </a:lnTo>
                  <a:lnTo>
                    <a:pt x="15108354" y="8907071"/>
                  </a:lnTo>
                  <a:close/>
                </a:path>
                <a:path w="18238470" h="10444480">
                  <a:moveTo>
                    <a:pt x="15041158" y="8849999"/>
                  </a:moveTo>
                  <a:lnTo>
                    <a:pt x="15036632" y="8850435"/>
                  </a:lnTo>
                  <a:lnTo>
                    <a:pt x="15034206" y="8853346"/>
                  </a:lnTo>
                  <a:lnTo>
                    <a:pt x="15031448" y="8856115"/>
                  </a:lnTo>
                  <a:lnTo>
                    <a:pt x="15031884" y="8860642"/>
                  </a:lnTo>
                  <a:lnTo>
                    <a:pt x="15038565" y="8866254"/>
                  </a:lnTo>
                  <a:lnTo>
                    <a:pt x="15040568" y="8867108"/>
                  </a:lnTo>
                  <a:lnTo>
                    <a:pt x="15040425" y="8867442"/>
                  </a:lnTo>
                  <a:lnTo>
                    <a:pt x="15043096" y="8868581"/>
                  </a:lnTo>
                  <a:lnTo>
                    <a:pt x="15046144" y="8867909"/>
                  </a:lnTo>
                  <a:lnTo>
                    <a:pt x="15048285" y="8865665"/>
                  </a:lnTo>
                  <a:lnTo>
                    <a:pt x="15051045" y="8862897"/>
                  </a:lnTo>
                  <a:lnTo>
                    <a:pt x="15050608" y="8858370"/>
                  </a:lnTo>
                  <a:lnTo>
                    <a:pt x="15043927" y="8852758"/>
                  </a:lnTo>
                  <a:lnTo>
                    <a:pt x="15041158" y="8849999"/>
                  </a:lnTo>
                  <a:close/>
                </a:path>
                <a:path w="18238470" h="10444480">
                  <a:moveTo>
                    <a:pt x="14974155" y="8793403"/>
                  </a:moveTo>
                  <a:lnTo>
                    <a:pt x="14969771" y="8793506"/>
                  </a:lnTo>
                  <a:lnTo>
                    <a:pt x="14964920" y="8799328"/>
                  </a:lnTo>
                  <a:lnTo>
                    <a:pt x="14965023" y="8803712"/>
                  </a:lnTo>
                  <a:lnTo>
                    <a:pt x="14971704" y="8809323"/>
                  </a:lnTo>
                  <a:lnTo>
                    <a:pt x="14973707" y="8810178"/>
                  </a:lnTo>
                  <a:lnTo>
                    <a:pt x="14973564" y="8810513"/>
                  </a:lnTo>
                  <a:lnTo>
                    <a:pt x="14976236" y="8811652"/>
                  </a:lnTo>
                  <a:lnTo>
                    <a:pt x="14979284" y="8810979"/>
                  </a:lnTo>
                  <a:lnTo>
                    <a:pt x="14981425" y="8808736"/>
                  </a:lnTo>
                  <a:lnTo>
                    <a:pt x="14983850" y="8805825"/>
                  </a:lnTo>
                  <a:lnTo>
                    <a:pt x="14983747" y="8801440"/>
                  </a:lnTo>
                  <a:lnTo>
                    <a:pt x="14974155" y="8793403"/>
                  </a:lnTo>
                  <a:close/>
                </a:path>
                <a:path w="18238470" h="10444480">
                  <a:moveTo>
                    <a:pt x="14907721" y="8735471"/>
                  </a:moveTo>
                  <a:lnTo>
                    <a:pt x="14903337" y="8735574"/>
                  </a:lnTo>
                  <a:lnTo>
                    <a:pt x="14898487" y="8741397"/>
                  </a:lnTo>
                  <a:lnTo>
                    <a:pt x="14898589" y="8745781"/>
                  </a:lnTo>
                  <a:lnTo>
                    <a:pt x="14905270" y="8751393"/>
                  </a:lnTo>
                  <a:lnTo>
                    <a:pt x="14907274" y="8752247"/>
                  </a:lnTo>
                  <a:lnTo>
                    <a:pt x="14907131" y="8752581"/>
                  </a:lnTo>
                  <a:lnTo>
                    <a:pt x="14909801" y="8753720"/>
                  </a:lnTo>
                  <a:lnTo>
                    <a:pt x="14912849" y="8753048"/>
                  </a:lnTo>
                  <a:lnTo>
                    <a:pt x="14914990" y="8750804"/>
                  </a:lnTo>
                  <a:lnTo>
                    <a:pt x="14917416" y="8747893"/>
                  </a:lnTo>
                  <a:lnTo>
                    <a:pt x="14917314" y="8743509"/>
                  </a:lnTo>
                  <a:lnTo>
                    <a:pt x="14907721" y="8735471"/>
                  </a:lnTo>
                  <a:close/>
                </a:path>
                <a:path w="18238470" h="10444480">
                  <a:moveTo>
                    <a:pt x="14841430" y="8677207"/>
                  </a:moveTo>
                  <a:lnTo>
                    <a:pt x="14837046" y="8677310"/>
                  </a:lnTo>
                  <a:lnTo>
                    <a:pt x="14832194" y="8683131"/>
                  </a:lnTo>
                  <a:lnTo>
                    <a:pt x="14832297" y="8687516"/>
                  </a:lnTo>
                  <a:lnTo>
                    <a:pt x="14838978" y="8693127"/>
                  </a:lnTo>
                  <a:lnTo>
                    <a:pt x="14840981" y="8693982"/>
                  </a:lnTo>
                  <a:lnTo>
                    <a:pt x="14840839" y="8694316"/>
                  </a:lnTo>
                  <a:lnTo>
                    <a:pt x="14843510" y="8695455"/>
                  </a:lnTo>
                  <a:lnTo>
                    <a:pt x="14846558" y="8694783"/>
                  </a:lnTo>
                  <a:lnTo>
                    <a:pt x="14848699" y="8692540"/>
                  </a:lnTo>
                  <a:lnTo>
                    <a:pt x="14851125" y="8689628"/>
                  </a:lnTo>
                  <a:lnTo>
                    <a:pt x="14851022" y="8685244"/>
                  </a:lnTo>
                  <a:lnTo>
                    <a:pt x="14841430" y="8677207"/>
                  </a:lnTo>
                  <a:close/>
                </a:path>
                <a:path w="18238470" h="10444480">
                  <a:moveTo>
                    <a:pt x="14775757" y="8618417"/>
                  </a:moveTo>
                  <a:lnTo>
                    <a:pt x="14771371" y="8618519"/>
                  </a:lnTo>
                  <a:lnTo>
                    <a:pt x="14766520" y="8624340"/>
                  </a:lnTo>
                  <a:lnTo>
                    <a:pt x="14766623" y="8628725"/>
                  </a:lnTo>
                  <a:lnTo>
                    <a:pt x="14773303" y="8634336"/>
                  </a:lnTo>
                  <a:lnTo>
                    <a:pt x="14773829" y="8634955"/>
                  </a:lnTo>
                  <a:lnTo>
                    <a:pt x="14777503" y="8636522"/>
                  </a:lnTo>
                  <a:lnTo>
                    <a:pt x="14780551" y="8635850"/>
                  </a:lnTo>
                  <a:lnTo>
                    <a:pt x="14782692" y="8633606"/>
                  </a:lnTo>
                  <a:lnTo>
                    <a:pt x="14785117" y="8630695"/>
                  </a:lnTo>
                  <a:lnTo>
                    <a:pt x="14785015" y="8626311"/>
                  </a:lnTo>
                  <a:lnTo>
                    <a:pt x="14782104" y="8623885"/>
                  </a:lnTo>
                  <a:lnTo>
                    <a:pt x="14778668" y="8620842"/>
                  </a:lnTo>
                  <a:lnTo>
                    <a:pt x="14775757" y="8618417"/>
                  </a:lnTo>
                  <a:close/>
                </a:path>
                <a:path w="18238470" h="10444480">
                  <a:moveTo>
                    <a:pt x="14710559" y="8559434"/>
                  </a:moveTo>
                  <a:lnTo>
                    <a:pt x="14706175" y="8559536"/>
                  </a:lnTo>
                  <a:lnTo>
                    <a:pt x="14701324" y="8565359"/>
                  </a:lnTo>
                  <a:lnTo>
                    <a:pt x="14701427" y="8569743"/>
                  </a:lnTo>
                  <a:lnTo>
                    <a:pt x="14704337" y="8572168"/>
                  </a:lnTo>
                  <a:lnTo>
                    <a:pt x="14707773" y="8575213"/>
                  </a:lnTo>
                  <a:lnTo>
                    <a:pt x="14708299" y="8575831"/>
                  </a:lnTo>
                  <a:lnTo>
                    <a:pt x="14712303" y="8577540"/>
                  </a:lnTo>
                  <a:lnTo>
                    <a:pt x="14715354" y="8576868"/>
                  </a:lnTo>
                  <a:lnTo>
                    <a:pt x="14717494" y="8574624"/>
                  </a:lnTo>
                  <a:lnTo>
                    <a:pt x="14719919" y="8571713"/>
                  </a:lnTo>
                  <a:lnTo>
                    <a:pt x="14719817" y="8567329"/>
                  </a:lnTo>
                  <a:lnTo>
                    <a:pt x="14716905" y="8564903"/>
                  </a:lnTo>
                  <a:lnTo>
                    <a:pt x="14713469" y="8561859"/>
                  </a:lnTo>
                  <a:lnTo>
                    <a:pt x="14710559" y="8559434"/>
                  </a:lnTo>
                  <a:close/>
                </a:path>
                <a:path w="18238470" h="10444480">
                  <a:moveTo>
                    <a:pt x="14645505" y="8500118"/>
                  </a:moveTo>
                  <a:lnTo>
                    <a:pt x="14641122" y="8500222"/>
                  </a:lnTo>
                  <a:lnTo>
                    <a:pt x="14636270" y="8506044"/>
                  </a:lnTo>
                  <a:lnTo>
                    <a:pt x="14636373" y="8510428"/>
                  </a:lnTo>
                  <a:lnTo>
                    <a:pt x="14639284" y="8512853"/>
                  </a:lnTo>
                  <a:lnTo>
                    <a:pt x="14642720" y="8515897"/>
                  </a:lnTo>
                  <a:lnTo>
                    <a:pt x="14643245" y="8516516"/>
                  </a:lnTo>
                  <a:lnTo>
                    <a:pt x="14647251" y="8518225"/>
                  </a:lnTo>
                  <a:lnTo>
                    <a:pt x="14650300" y="8517552"/>
                  </a:lnTo>
                  <a:lnTo>
                    <a:pt x="14652440" y="8515308"/>
                  </a:lnTo>
                  <a:lnTo>
                    <a:pt x="14654865" y="8512397"/>
                  </a:lnTo>
                  <a:lnTo>
                    <a:pt x="14654763" y="8508014"/>
                  </a:lnTo>
                  <a:lnTo>
                    <a:pt x="14651852" y="8505588"/>
                  </a:lnTo>
                  <a:lnTo>
                    <a:pt x="14648416" y="8502544"/>
                  </a:lnTo>
                  <a:lnTo>
                    <a:pt x="14645505" y="8500118"/>
                  </a:lnTo>
                  <a:close/>
                </a:path>
                <a:path w="18238470" h="10444480">
                  <a:moveTo>
                    <a:pt x="14580925" y="8440611"/>
                  </a:moveTo>
                  <a:lnTo>
                    <a:pt x="14576876" y="8440856"/>
                  </a:lnTo>
                  <a:lnTo>
                    <a:pt x="14571357" y="8446393"/>
                  </a:lnTo>
                  <a:lnTo>
                    <a:pt x="14571602" y="8450444"/>
                  </a:lnTo>
                  <a:lnTo>
                    <a:pt x="14574370" y="8453203"/>
                  </a:lnTo>
                  <a:lnTo>
                    <a:pt x="14577806" y="8456247"/>
                  </a:lnTo>
                  <a:lnTo>
                    <a:pt x="14578332" y="8456866"/>
                  </a:lnTo>
                  <a:lnTo>
                    <a:pt x="14579667" y="8457435"/>
                  </a:lnTo>
                  <a:lnTo>
                    <a:pt x="14579525" y="8457769"/>
                  </a:lnTo>
                  <a:lnTo>
                    <a:pt x="14582195" y="8458908"/>
                  </a:lnTo>
                  <a:lnTo>
                    <a:pt x="14585246" y="8458237"/>
                  </a:lnTo>
                  <a:lnTo>
                    <a:pt x="14587386" y="8455993"/>
                  </a:lnTo>
                  <a:lnTo>
                    <a:pt x="14590146" y="8453225"/>
                  </a:lnTo>
                  <a:lnTo>
                    <a:pt x="14589899" y="8449174"/>
                  </a:lnTo>
                  <a:lnTo>
                    <a:pt x="14587131" y="8446414"/>
                  </a:lnTo>
                  <a:lnTo>
                    <a:pt x="14583695" y="8443371"/>
                  </a:lnTo>
                  <a:lnTo>
                    <a:pt x="14580925" y="8440611"/>
                  </a:lnTo>
                  <a:close/>
                </a:path>
                <a:path w="18238470" h="10444480">
                  <a:moveTo>
                    <a:pt x="14516775" y="8380103"/>
                  </a:moveTo>
                  <a:lnTo>
                    <a:pt x="14512726" y="8380348"/>
                  </a:lnTo>
                  <a:lnTo>
                    <a:pt x="14507208" y="8385886"/>
                  </a:lnTo>
                  <a:lnTo>
                    <a:pt x="14507452" y="8389936"/>
                  </a:lnTo>
                  <a:lnTo>
                    <a:pt x="14510220" y="8392695"/>
                  </a:lnTo>
                  <a:lnTo>
                    <a:pt x="14513515" y="8396073"/>
                  </a:lnTo>
                  <a:lnTo>
                    <a:pt x="14514039" y="8396691"/>
                  </a:lnTo>
                  <a:lnTo>
                    <a:pt x="14518046" y="8398401"/>
                  </a:lnTo>
                  <a:lnTo>
                    <a:pt x="14520952" y="8398061"/>
                  </a:lnTo>
                  <a:lnTo>
                    <a:pt x="14523092" y="8395818"/>
                  </a:lnTo>
                  <a:lnTo>
                    <a:pt x="14525852" y="8393050"/>
                  </a:lnTo>
                  <a:lnTo>
                    <a:pt x="14525607" y="8388999"/>
                  </a:lnTo>
                  <a:lnTo>
                    <a:pt x="14522838" y="8386240"/>
                  </a:lnTo>
                  <a:lnTo>
                    <a:pt x="14519545" y="8382862"/>
                  </a:lnTo>
                  <a:lnTo>
                    <a:pt x="14516775" y="8380103"/>
                  </a:lnTo>
                  <a:close/>
                </a:path>
                <a:path w="18238470" h="10444480">
                  <a:moveTo>
                    <a:pt x="14452482" y="8319928"/>
                  </a:moveTo>
                  <a:lnTo>
                    <a:pt x="14448097" y="8320030"/>
                  </a:lnTo>
                  <a:lnTo>
                    <a:pt x="14445338" y="8322800"/>
                  </a:lnTo>
                  <a:lnTo>
                    <a:pt x="14442721" y="8325234"/>
                  </a:lnTo>
                  <a:lnTo>
                    <a:pt x="14442823" y="8329618"/>
                  </a:lnTo>
                  <a:lnTo>
                    <a:pt x="14445593" y="8332377"/>
                  </a:lnTo>
                  <a:lnTo>
                    <a:pt x="14448887" y="8335756"/>
                  </a:lnTo>
                  <a:lnTo>
                    <a:pt x="14449746" y="8336517"/>
                  </a:lnTo>
                  <a:lnTo>
                    <a:pt x="14453418" y="8338084"/>
                  </a:lnTo>
                  <a:lnTo>
                    <a:pt x="14456325" y="8337745"/>
                  </a:lnTo>
                  <a:lnTo>
                    <a:pt x="14458466" y="8335502"/>
                  </a:lnTo>
                  <a:lnTo>
                    <a:pt x="14461083" y="8333067"/>
                  </a:lnTo>
                  <a:lnTo>
                    <a:pt x="14460979" y="8328682"/>
                  </a:lnTo>
                  <a:lnTo>
                    <a:pt x="14458210" y="8325922"/>
                  </a:lnTo>
                  <a:lnTo>
                    <a:pt x="14454916" y="8322545"/>
                  </a:lnTo>
                  <a:lnTo>
                    <a:pt x="14452482" y="8319928"/>
                  </a:lnTo>
                  <a:close/>
                </a:path>
                <a:path w="18238470" h="10444480">
                  <a:moveTo>
                    <a:pt x="14388474" y="8259086"/>
                  </a:moveTo>
                  <a:lnTo>
                    <a:pt x="14384090" y="8259189"/>
                  </a:lnTo>
                  <a:lnTo>
                    <a:pt x="14381331" y="8261958"/>
                  </a:lnTo>
                  <a:lnTo>
                    <a:pt x="14378713" y="8264392"/>
                  </a:lnTo>
                  <a:lnTo>
                    <a:pt x="14378816" y="8268776"/>
                  </a:lnTo>
                  <a:lnTo>
                    <a:pt x="14381585" y="8271535"/>
                  </a:lnTo>
                  <a:lnTo>
                    <a:pt x="14384878" y="8274913"/>
                  </a:lnTo>
                  <a:lnTo>
                    <a:pt x="14385739" y="8275676"/>
                  </a:lnTo>
                  <a:lnTo>
                    <a:pt x="14389409" y="8277241"/>
                  </a:lnTo>
                  <a:lnTo>
                    <a:pt x="14392315" y="8276902"/>
                  </a:lnTo>
                  <a:lnTo>
                    <a:pt x="14394456" y="8274658"/>
                  </a:lnTo>
                  <a:lnTo>
                    <a:pt x="14397073" y="8272224"/>
                  </a:lnTo>
                  <a:lnTo>
                    <a:pt x="14396971" y="8267840"/>
                  </a:lnTo>
                  <a:lnTo>
                    <a:pt x="14394202" y="8265081"/>
                  </a:lnTo>
                  <a:lnTo>
                    <a:pt x="14390908" y="8261703"/>
                  </a:lnTo>
                  <a:lnTo>
                    <a:pt x="14388474" y="8259086"/>
                  </a:lnTo>
                  <a:close/>
                </a:path>
                <a:path w="18238470" h="10444480">
                  <a:moveTo>
                    <a:pt x="14324940" y="8198052"/>
                  </a:moveTo>
                  <a:lnTo>
                    <a:pt x="14320556" y="8198154"/>
                  </a:lnTo>
                  <a:lnTo>
                    <a:pt x="14317797" y="8200923"/>
                  </a:lnTo>
                  <a:lnTo>
                    <a:pt x="14315181" y="8203358"/>
                  </a:lnTo>
                  <a:lnTo>
                    <a:pt x="14315283" y="8207742"/>
                  </a:lnTo>
                  <a:lnTo>
                    <a:pt x="14318051" y="8210501"/>
                  </a:lnTo>
                  <a:lnTo>
                    <a:pt x="14321346" y="8213879"/>
                  </a:lnTo>
                  <a:lnTo>
                    <a:pt x="14321871" y="8214498"/>
                  </a:lnTo>
                  <a:lnTo>
                    <a:pt x="14325877" y="8216207"/>
                  </a:lnTo>
                  <a:lnTo>
                    <a:pt x="14328785" y="8215869"/>
                  </a:lnTo>
                  <a:lnTo>
                    <a:pt x="14330926" y="8213625"/>
                  </a:lnTo>
                  <a:lnTo>
                    <a:pt x="14333541" y="8211190"/>
                  </a:lnTo>
                  <a:lnTo>
                    <a:pt x="14333437" y="8206806"/>
                  </a:lnTo>
                  <a:lnTo>
                    <a:pt x="14330669" y="8204047"/>
                  </a:lnTo>
                  <a:lnTo>
                    <a:pt x="14327376" y="8200669"/>
                  </a:lnTo>
                  <a:lnTo>
                    <a:pt x="14324940" y="8198052"/>
                  </a:lnTo>
                  <a:close/>
                </a:path>
                <a:path w="18238470" h="10444480">
                  <a:moveTo>
                    <a:pt x="14261884" y="8136826"/>
                  </a:moveTo>
                  <a:lnTo>
                    <a:pt x="14257500" y="8136929"/>
                  </a:lnTo>
                  <a:lnTo>
                    <a:pt x="14254741" y="8139697"/>
                  </a:lnTo>
                  <a:lnTo>
                    <a:pt x="14252125" y="8142133"/>
                  </a:lnTo>
                  <a:lnTo>
                    <a:pt x="14252227" y="8146516"/>
                  </a:lnTo>
                  <a:lnTo>
                    <a:pt x="14254995" y="8149276"/>
                  </a:lnTo>
                  <a:lnTo>
                    <a:pt x="14258290" y="8152655"/>
                  </a:lnTo>
                  <a:lnTo>
                    <a:pt x="14258816" y="8153273"/>
                  </a:lnTo>
                  <a:lnTo>
                    <a:pt x="14262822" y="8154982"/>
                  </a:lnTo>
                  <a:lnTo>
                    <a:pt x="14265728" y="8154644"/>
                  </a:lnTo>
                  <a:lnTo>
                    <a:pt x="14267869" y="8152400"/>
                  </a:lnTo>
                  <a:lnTo>
                    <a:pt x="14270485" y="8149965"/>
                  </a:lnTo>
                  <a:lnTo>
                    <a:pt x="14270381" y="8145580"/>
                  </a:lnTo>
                  <a:lnTo>
                    <a:pt x="14267613" y="8142821"/>
                  </a:lnTo>
                  <a:lnTo>
                    <a:pt x="14264319" y="8139444"/>
                  </a:lnTo>
                  <a:lnTo>
                    <a:pt x="14261884" y="8136826"/>
                  </a:lnTo>
                  <a:close/>
                </a:path>
                <a:path w="18238470" h="10444480">
                  <a:moveTo>
                    <a:pt x="14198923" y="8074458"/>
                  </a:moveTo>
                  <a:lnTo>
                    <a:pt x="14194540" y="8074561"/>
                  </a:lnTo>
                  <a:lnTo>
                    <a:pt x="14189020" y="8080098"/>
                  </a:lnTo>
                  <a:lnTo>
                    <a:pt x="14189122" y="8084482"/>
                  </a:lnTo>
                  <a:lnTo>
                    <a:pt x="14191892" y="8087241"/>
                  </a:lnTo>
                  <a:lnTo>
                    <a:pt x="14195185" y="8090619"/>
                  </a:lnTo>
                  <a:lnTo>
                    <a:pt x="14195711" y="8091238"/>
                  </a:lnTo>
                  <a:lnTo>
                    <a:pt x="14200050" y="8093089"/>
                  </a:lnTo>
                  <a:lnTo>
                    <a:pt x="14203099" y="8092417"/>
                  </a:lnTo>
                  <a:lnTo>
                    <a:pt x="14205097" y="8090507"/>
                  </a:lnTo>
                  <a:lnTo>
                    <a:pt x="14207856" y="8087738"/>
                  </a:lnTo>
                  <a:lnTo>
                    <a:pt x="14207754" y="8083355"/>
                  </a:lnTo>
                  <a:lnTo>
                    <a:pt x="14204985" y="8080595"/>
                  </a:lnTo>
                  <a:lnTo>
                    <a:pt x="14201691" y="8077217"/>
                  </a:lnTo>
                  <a:lnTo>
                    <a:pt x="14198923" y="8074458"/>
                  </a:lnTo>
                  <a:close/>
                </a:path>
                <a:path w="18238470" h="10444480">
                  <a:moveTo>
                    <a:pt x="14136343" y="8013041"/>
                  </a:moveTo>
                  <a:lnTo>
                    <a:pt x="14132102" y="8012810"/>
                  </a:lnTo>
                  <a:lnTo>
                    <a:pt x="14129342" y="8015579"/>
                  </a:lnTo>
                  <a:lnTo>
                    <a:pt x="14127159" y="8018199"/>
                  </a:lnTo>
                  <a:lnTo>
                    <a:pt x="14126917" y="8018490"/>
                  </a:lnTo>
                  <a:lnTo>
                    <a:pt x="14126685" y="8022731"/>
                  </a:lnTo>
                  <a:lnTo>
                    <a:pt x="14129454" y="8025491"/>
                  </a:lnTo>
                  <a:lnTo>
                    <a:pt x="14132748" y="8028868"/>
                  </a:lnTo>
                  <a:lnTo>
                    <a:pt x="14133273" y="8029487"/>
                  </a:lnTo>
                  <a:lnTo>
                    <a:pt x="14137612" y="8031338"/>
                  </a:lnTo>
                  <a:lnTo>
                    <a:pt x="14140662" y="8030666"/>
                  </a:lnTo>
                  <a:lnTo>
                    <a:pt x="14142660" y="8028757"/>
                  </a:lnTo>
                  <a:lnTo>
                    <a:pt x="14144842" y="8026137"/>
                  </a:lnTo>
                  <a:lnTo>
                    <a:pt x="14145085" y="8025845"/>
                  </a:lnTo>
                  <a:lnTo>
                    <a:pt x="14145317" y="8021604"/>
                  </a:lnTo>
                  <a:lnTo>
                    <a:pt x="14142548" y="8018845"/>
                  </a:lnTo>
                  <a:lnTo>
                    <a:pt x="14139254" y="8015466"/>
                  </a:lnTo>
                  <a:lnTo>
                    <a:pt x="14136343" y="8013041"/>
                  </a:lnTo>
                  <a:close/>
                </a:path>
                <a:path w="18238470" h="10444480">
                  <a:moveTo>
                    <a:pt x="14074048" y="7950957"/>
                  </a:moveTo>
                  <a:lnTo>
                    <a:pt x="14069807" y="7950726"/>
                  </a:lnTo>
                  <a:lnTo>
                    <a:pt x="14064288" y="7956263"/>
                  </a:lnTo>
                  <a:lnTo>
                    <a:pt x="14064056" y="7960505"/>
                  </a:lnTo>
                  <a:lnTo>
                    <a:pt x="14066825" y="7963264"/>
                  </a:lnTo>
                  <a:lnTo>
                    <a:pt x="14070119" y="7966641"/>
                  </a:lnTo>
                  <a:lnTo>
                    <a:pt x="14070645" y="7967261"/>
                  </a:lnTo>
                  <a:lnTo>
                    <a:pt x="14072313" y="7967973"/>
                  </a:lnTo>
                  <a:lnTo>
                    <a:pt x="14072171" y="7968306"/>
                  </a:lnTo>
                  <a:lnTo>
                    <a:pt x="14074841" y="7969445"/>
                  </a:lnTo>
                  <a:lnTo>
                    <a:pt x="14077890" y="7968773"/>
                  </a:lnTo>
                  <a:lnTo>
                    <a:pt x="14079887" y="7966863"/>
                  </a:lnTo>
                  <a:lnTo>
                    <a:pt x="14082647" y="7964095"/>
                  </a:lnTo>
                  <a:lnTo>
                    <a:pt x="14082879" y="7959853"/>
                  </a:lnTo>
                  <a:lnTo>
                    <a:pt x="14080111" y="7957094"/>
                  </a:lnTo>
                  <a:lnTo>
                    <a:pt x="14076819" y="7953717"/>
                  </a:lnTo>
                  <a:lnTo>
                    <a:pt x="14074048" y="7950957"/>
                  </a:lnTo>
                  <a:close/>
                </a:path>
                <a:path w="18238470" h="10444480">
                  <a:moveTo>
                    <a:pt x="14011895" y="7888538"/>
                  </a:moveTo>
                  <a:lnTo>
                    <a:pt x="14007654" y="7888308"/>
                  </a:lnTo>
                  <a:lnTo>
                    <a:pt x="14002135" y="7893845"/>
                  </a:lnTo>
                  <a:lnTo>
                    <a:pt x="14001903" y="7898086"/>
                  </a:lnTo>
                  <a:lnTo>
                    <a:pt x="14004672" y="7900846"/>
                  </a:lnTo>
                  <a:lnTo>
                    <a:pt x="14007966" y="7904224"/>
                  </a:lnTo>
                  <a:lnTo>
                    <a:pt x="14008491" y="7904842"/>
                  </a:lnTo>
                  <a:lnTo>
                    <a:pt x="14010161" y="7905554"/>
                  </a:lnTo>
                  <a:lnTo>
                    <a:pt x="14010018" y="7905888"/>
                  </a:lnTo>
                  <a:lnTo>
                    <a:pt x="14012688" y="7907027"/>
                  </a:lnTo>
                  <a:lnTo>
                    <a:pt x="14015737" y="7906355"/>
                  </a:lnTo>
                  <a:lnTo>
                    <a:pt x="14017736" y="7904445"/>
                  </a:lnTo>
                  <a:lnTo>
                    <a:pt x="14020494" y="7901677"/>
                  </a:lnTo>
                  <a:lnTo>
                    <a:pt x="14020726" y="7897435"/>
                  </a:lnTo>
                  <a:lnTo>
                    <a:pt x="14017958" y="7894676"/>
                  </a:lnTo>
                  <a:lnTo>
                    <a:pt x="14014665" y="7891298"/>
                  </a:lnTo>
                  <a:lnTo>
                    <a:pt x="14011895" y="7888538"/>
                  </a:lnTo>
                  <a:close/>
                </a:path>
                <a:path w="18238470" h="10444480">
                  <a:moveTo>
                    <a:pt x="13950218" y="7825928"/>
                  </a:moveTo>
                  <a:lnTo>
                    <a:pt x="13945975" y="7825697"/>
                  </a:lnTo>
                  <a:lnTo>
                    <a:pt x="13940457" y="7831235"/>
                  </a:lnTo>
                  <a:lnTo>
                    <a:pt x="13940227" y="7835477"/>
                  </a:lnTo>
                  <a:lnTo>
                    <a:pt x="13942995" y="7838236"/>
                  </a:lnTo>
                  <a:lnTo>
                    <a:pt x="13946289" y="7841614"/>
                  </a:lnTo>
                  <a:lnTo>
                    <a:pt x="13946815" y="7842233"/>
                  </a:lnTo>
                  <a:lnTo>
                    <a:pt x="13948484" y="7842945"/>
                  </a:lnTo>
                  <a:lnTo>
                    <a:pt x="13948342" y="7843279"/>
                  </a:lnTo>
                  <a:lnTo>
                    <a:pt x="13951013" y="7844418"/>
                  </a:lnTo>
                  <a:lnTo>
                    <a:pt x="13954061" y="7843745"/>
                  </a:lnTo>
                  <a:lnTo>
                    <a:pt x="13956059" y="7841836"/>
                  </a:lnTo>
                  <a:lnTo>
                    <a:pt x="13958819" y="7839068"/>
                  </a:lnTo>
                  <a:lnTo>
                    <a:pt x="13959048" y="7834825"/>
                  </a:lnTo>
                  <a:lnTo>
                    <a:pt x="13956279" y="7832065"/>
                  </a:lnTo>
                  <a:lnTo>
                    <a:pt x="13952986" y="7828688"/>
                  </a:lnTo>
                  <a:lnTo>
                    <a:pt x="13950218" y="7825928"/>
                  </a:lnTo>
                  <a:close/>
                </a:path>
                <a:path w="18238470" h="10444480">
                  <a:moveTo>
                    <a:pt x="13888349" y="7762843"/>
                  </a:moveTo>
                  <a:lnTo>
                    <a:pt x="13884108" y="7762612"/>
                  </a:lnTo>
                  <a:lnTo>
                    <a:pt x="13878589" y="7768149"/>
                  </a:lnTo>
                  <a:lnTo>
                    <a:pt x="13878359" y="7772391"/>
                  </a:lnTo>
                  <a:lnTo>
                    <a:pt x="13881128" y="7775150"/>
                  </a:lnTo>
                  <a:lnTo>
                    <a:pt x="13884421" y="7778528"/>
                  </a:lnTo>
                  <a:lnTo>
                    <a:pt x="13884946" y="7779147"/>
                  </a:lnTo>
                  <a:lnTo>
                    <a:pt x="13886617" y="7779859"/>
                  </a:lnTo>
                  <a:lnTo>
                    <a:pt x="13886807" y="7780335"/>
                  </a:lnTo>
                  <a:lnTo>
                    <a:pt x="13889145" y="7781332"/>
                  </a:lnTo>
                  <a:lnTo>
                    <a:pt x="13892193" y="7780659"/>
                  </a:lnTo>
                  <a:lnTo>
                    <a:pt x="13894191" y="7778750"/>
                  </a:lnTo>
                  <a:lnTo>
                    <a:pt x="13896951" y="7775981"/>
                  </a:lnTo>
                  <a:lnTo>
                    <a:pt x="13897181" y="7771739"/>
                  </a:lnTo>
                  <a:lnTo>
                    <a:pt x="13894411" y="7768980"/>
                  </a:lnTo>
                  <a:lnTo>
                    <a:pt x="13891117" y="7765602"/>
                  </a:lnTo>
                  <a:lnTo>
                    <a:pt x="13888349" y="7762843"/>
                  </a:lnTo>
                  <a:close/>
                </a:path>
                <a:path w="18238470" h="10444480">
                  <a:moveTo>
                    <a:pt x="13826958" y="7699566"/>
                  </a:moveTo>
                  <a:lnTo>
                    <a:pt x="13822716" y="7699335"/>
                  </a:lnTo>
                  <a:lnTo>
                    <a:pt x="13817197" y="7704872"/>
                  </a:lnTo>
                  <a:lnTo>
                    <a:pt x="13816968" y="7709113"/>
                  </a:lnTo>
                  <a:lnTo>
                    <a:pt x="13819737" y="7711873"/>
                  </a:lnTo>
                  <a:lnTo>
                    <a:pt x="13823031" y="7715251"/>
                  </a:lnTo>
                  <a:lnTo>
                    <a:pt x="13823557" y="7715871"/>
                  </a:lnTo>
                  <a:lnTo>
                    <a:pt x="13825224" y="7716582"/>
                  </a:lnTo>
                  <a:lnTo>
                    <a:pt x="13825414" y="7717058"/>
                  </a:lnTo>
                  <a:lnTo>
                    <a:pt x="13827752" y="7718055"/>
                  </a:lnTo>
                  <a:lnTo>
                    <a:pt x="13830801" y="7717382"/>
                  </a:lnTo>
                  <a:lnTo>
                    <a:pt x="13832800" y="7715473"/>
                  </a:lnTo>
                  <a:lnTo>
                    <a:pt x="13835559" y="7712704"/>
                  </a:lnTo>
                  <a:lnTo>
                    <a:pt x="13835789" y="7708462"/>
                  </a:lnTo>
                  <a:lnTo>
                    <a:pt x="13833021" y="7705703"/>
                  </a:lnTo>
                  <a:lnTo>
                    <a:pt x="13829727" y="7702325"/>
                  </a:lnTo>
                  <a:lnTo>
                    <a:pt x="13826958" y="7699566"/>
                  </a:lnTo>
                  <a:close/>
                </a:path>
                <a:path w="18238470" h="10444480">
                  <a:moveTo>
                    <a:pt x="13766186" y="7635763"/>
                  </a:moveTo>
                  <a:lnTo>
                    <a:pt x="13761943" y="7635532"/>
                  </a:lnTo>
                  <a:lnTo>
                    <a:pt x="13756426" y="7641070"/>
                  </a:lnTo>
                  <a:lnTo>
                    <a:pt x="13756193" y="7645311"/>
                  </a:lnTo>
                  <a:lnTo>
                    <a:pt x="13758962" y="7648070"/>
                  </a:lnTo>
                  <a:lnTo>
                    <a:pt x="13762256" y="7651448"/>
                  </a:lnTo>
                  <a:lnTo>
                    <a:pt x="13762638" y="7652401"/>
                  </a:lnTo>
                  <a:lnTo>
                    <a:pt x="13766978" y="7654252"/>
                  </a:lnTo>
                  <a:lnTo>
                    <a:pt x="13770027" y="7653579"/>
                  </a:lnTo>
                  <a:lnTo>
                    <a:pt x="13772025" y="7651670"/>
                  </a:lnTo>
                  <a:lnTo>
                    <a:pt x="13774785" y="7648901"/>
                  </a:lnTo>
                  <a:lnTo>
                    <a:pt x="13775017" y="7644660"/>
                  </a:lnTo>
                  <a:lnTo>
                    <a:pt x="13772248" y="7641900"/>
                  </a:lnTo>
                  <a:lnTo>
                    <a:pt x="13768955" y="7638523"/>
                  </a:lnTo>
                  <a:lnTo>
                    <a:pt x="13766186" y="7635763"/>
                  </a:lnTo>
                  <a:close/>
                </a:path>
                <a:path w="18238470" h="10444480">
                  <a:moveTo>
                    <a:pt x="13704652" y="7572820"/>
                  </a:moveTo>
                  <a:lnTo>
                    <a:pt x="13700410" y="7572589"/>
                  </a:lnTo>
                  <a:lnTo>
                    <a:pt x="13694891" y="7578127"/>
                  </a:lnTo>
                  <a:lnTo>
                    <a:pt x="13694659" y="7582368"/>
                  </a:lnTo>
                  <a:lnTo>
                    <a:pt x="13697429" y="7585127"/>
                  </a:lnTo>
                  <a:lnTo>
                    <a:pt x="13700722" y="7588505"/>
                  </a:lnTo>
                  <a:lnTo>
                    <a:pt x="13701249" y="7589124"/>
                  </a:lnTo>
                  <a:lnTo>
                    <a:pt x="13702917" y="7589836"/>
                  </a:lnTo>
                  <a:lnTo>
                    <a:pt x="13703109" y="7590312"/>
                  </a:lnTo>
                  <a:lnTo>
                    <a:pt x="13705445" y="7591308"/>
                  </a:lnTo>
                  <a:lnTo>
                    <a:pt x="13708494" y="7590637"/>
                  </a:lnTo>
                  <a:lnTo>
                    <a:pt x="13710491" y="7588726"/>
                  </a:lnTo>
                  <a:lnTo>
                    <a:pt x="13713251" y="7585958"/>
                  </a:lnTo>
                  <a:lnTo>
                    <a:pt x="13713483" y="7581717"/>
                  </a:lnTo>
                  <a:lnTo>
                    <a:pt x="13710715" y="7578958"/>
                  </a:lnTo>
                  <a:lnTo>
                    <a:pt x="13707420" y="7575579"/>
                  </a:lnTo>
                  <a:lnTo>
                    <a:pt x="13704652" y="7572820"/>
                  </a:lnTo>
                  <a:close/>
                </a:path>
                <a:path w="18238470" h="10444480">
                  <a:moveTo>
                    <a:pt x="13642784" y="7509734"/>
                  </a:moveTo>
                  <a:lnTo>
                    <a:pt x="13638543" y="7509503"/>
                  </a:lnTo>
                  <a:lnTo>
                    <a:pt x="13633023" y="7515040"/>
                  </a:lnTo>
                  <a:lnTo>
                    <a:pt x="13632791" y="7519282"/>
                  </a:lnTo>
                  <a:lnTo>
                    <a:pt x="13635561" y="7522041"/>
                  </a:lnTo>
                  <a:lnTo>
                    <a:pt x="13638854" y="7525419"/>
                  </a:lnTo>
                  <a:lnTo>
                    <a:pt x="13639380" y="7526038"/>
                  </a:lnTo>
                  <a:lnTo>
                    <a:pt x="13641049" y="7526750"/>
                  </a:lnTo>
                  <a:lnTo>
                    <a:pt x="13640907" y="7527084"/>
                  </a:lnTo>
                  <a:lnTo>
                    <a:pt x="13643577" y="7528222"/>
                  </a:lnTo>
                  <a:lnTo>
                    <a:pt x="13646626" y="7527551"/>
                  </a:lnTo>
                  <a:lnTo>
                    <a:pt x="13648623" y="7525640"/>
                  </a:lnTo>
                  <a:lnTo>
                    <a:pt x="13651383" y="7522872"/>
                  </a:lnTo>
                  <a:lnTo>
                    <a:pt x="13651615" y="7518631"/>
                  </a:lnTo>
                  <a:lnTo>
                    <a:pt x="13648847" y="7515872"/>
                  </a:lnTo>
                  <a:lnTo>
                    <a:pt x="13645553" y="7512494"/>
                  </a:lnTo>
                  <a:lnTo>
                    <a:pt x="13642784" y="7509734"/>
                  </a:lnTo>
                  <a:close/>
                </a:path>
                <a:path w="18238470" h="10444480">
                  <a:moveTo>
                    <a:pt x="13580965" y="7447459"/>
                  </a:moveTo>
                  <a:lnTo>
                    <a:pt x="13576723" y="7447228"/>
                  </a:lnTo>
                  <a:lnTo>
                    <a:pt x="13571206" y="7452765"/>
                  </a:lnTo>
                  <a:lnTo>
                    <a:pt x="13570974" y="7457006"/>
                  </a:lnTo>
                  <a:lnTo>
                    <a:pt x="13573742" y="7459765"/>
                  </a:lnTo>
                  <a:lnTo>
                    <a:pt x="13577035" y="7463143"/>
                  </a:lnTo>
                  <a:lnTo>
                    <a:pt x="13577561" y="7463762"/>
                  </a:lnTo>
                  <a:lnTo>
                    <a:pt x="13579230" y="7464474"/>
                  </a:lnTo>
                  <a:lnTo>
                    <a:pt x="13579088" y="7464808"/>
                  </a:lnTo>
                  <a:lnTo>
                    <a:pt x="13581759" y="7465947"/>
                  </a:lnTo>
                  <a:lnTo>
                    <a:pt x="13584807" y="7465274"/>
                  </a:lnTo>
                  <a:lnTo>
                    <a:pt x="13586806" y="7463365"/>
                  </a:lnTo>
                  <a:lnTo>
                    <a:pt x="13589565" y="7460596"/>
                  </a:lnTo>
                  <a:lnTo>
                    <a:pt x="13589796" y="7456355"/>
                  </a:lnTo>
                  <a:lnTo>
                    <a:pt x="13587028" y="7453596"/>
                  </a:lnTo>
                  <a:lnTo>
                    <a:pt x="13583734" y="7450219"/>
                  </a:lnTo>
                  <a:lnTo>
                    <a:pt x="13580965" y="7447459"/>
                  </a:lnTo>
                  <a:close/>
                </a:path>
                <a:path w="18238470" h="10444480">
                  <a:moveTo>
                    <a:pt x="13518144" y="7384755"/>
                  </a:moveTo>
                  <a:lnTo>
                    <a:pt x="13513903" y="7384524"/>
                  </a:lnTo>
                  <a:lnTo>
                    <a:pt x="13511143" y="7387293"/>
                  </a:lnTo>
                  <a:lnTo>
                    <a:pt x="13508960" y="7389913"/>
                  </a:lnTo>
                  <a:lnTo>
                    <a:pt x="13508718" y="7390204"/>
                  </a:lnTo>
                  <a:lnTo>
                    <a:pt x="13508487" y="7394446"/>
                  </a:lnTo>
                  <a:lnTo>
                    <a:pt x="13511255" y="7397205"/>
                  </a:lnTo>
                  <a:lnTo>
                    <a:pt x="13514549" y="7400582"/>
                  </a:lnTo>
                  <a:lnTo>
                    <a:pt x="13515075" y="7401202"/>
                  </a:lnTo>
                  <a:lnTo>
                    <a:pt x="13519413" y="7403053"/>
                  </a:lnTo>
                  <a:lnTo>
                    <a:pt x="13522463" y="7402380"/>
                  </a:lnTo>
                  <a:lnTo>
                    <a:pt x="13524461" y="7400471"/>
                  </a:lnTo>
                  <a:lnTo>
                    <a:pt x="13526643" y="7397850"/>
                  </a:lnTo>
                  <a:lnTo>
                    <a:pt x="13526886" y="7397559"/>
                  </a:lnTo>
                  <a:lnTo>
                    <a:pt x="13527118" y="7393318"/>
                  </a:lnTo>
                  <a:lnTo>
                    <a:pt x="13524350" y="7390559"/>
                  </a:lnTo>
                  <a:lnTo>
                    <a:pt x="13521056" y="7387181"/>
                  </a:lnTo>
                  <a:lnTo>
                    <a:pt x="13518144" y="7384755"/>
                  </a:lnTo>
                  <a:close/>
                </a:path>
                <a:path w="18238470" h="10444480">
                  <a:moveTo>
                    <a:pt x="13455373" y="7322862"/>
                  </a:moveTo>
                  <a:lnTo>
                    <a:pt x="13450989" y="7322966"/>
                  </a:lnTo>
                  <a:lnTo>
                    <a:pt x="13445470" y="7328503"/>
                  </a:lnTo>
                  <a:lnTo>
                    <a:pt x="13445572" y="7332886"/>
                  </a:lnTo>
                  <a:lnTo>
                    <a:pt x="13448341" y="7335646"/>
                  </a:lnTo>
                  <a:lnTo>
                    <a:pt x="13451634" y="7339024"/>
                  </a:lnTo>
                  <a:lnTo>
                    <a:pt x="13452160" y="7339643"/>
                  </a:lnTo>
                  <a:lnTo>
                    <a:pt x="13456498" y="7341494"/>
                  </a:lnTo>
                  <a:lnTo>
                    <a:pt x="13459549" y="7340821"/>
                  </a:lnTo>
                  <a:lnTo>
                    <a:pt x="13461547" y="7338912"/>
                  </a:lnTo>
                  <a:lnTo>
                    <a:pt x="13464306" y="7336143"/>
                  </a:lnTo>
                  <a:lnTo>
                    <a:pt x="13464204" y="7331759"/>
                  </a:lnTo>
                  <a:lnTo>
                    <a:pt x="13461435" y="7329000"/>
                  </a:lnTo>
                  <a:lnTo>
                    <a:pt x="13458141" y="7325622"/>
                  </a:lnTo>
                  <a:lnTo>
                    <a:pt x="13455373" y="7322862"/>
                  </a:lnTo>
                  <a:close/>
                </a:path>
                <a:path w="18238470" h="10444480">
                  <a:moveTo>
                    <a:pt x="13392316" y="7261637"/>
                  </a:moveTo>
                  <a:lnTo>
                    <a:pt x="13387933" y="7261740"/>
                  </a:lnTo>
                  <a:lnTo>
                    <a:pt x="13385173" y="7264508"/>
                  </a:lnTo>
                  <a:lnTo>
                    <a:pt x="13382556" y="7266944"/>
                  </a:lnTo>
                  <a:lnTo>
                    <a:pt x="13382658" y="7271327"/>
                  </a:lnTo>
                  <a:lnTo>
                    <a:pt x="13385427" y="7274087"/>
                  </a:lnTo>
                  <a:lnTo>
                    <a:pt x="13388723" y="7277466"/>
                  </a:lnTo>
                  <a:lnTo>
                    <a:pt x="13389247" y="7278084"/>
                  </a:lnTo>
                  <a:lnTo>
                    <a:pt x="13393253" y="7279793"/>
                  </a:lnTo>
                  <a:lnTo>
                    <a:pt x="13396160" y="7279454"/>
                  </a:lnTo>
                  <a:lnTo>
                    <a:pt x="13398301" y="7277210"/>
                  </a:lnTo>
                  <a:lnTo>
                    <a:pt x="13400918" y="7274776"/>
                  </a:lnTo>
                  <a:lnTo>
                    <a:pt x="13400814" y="7270391"/>
                  </a:lnTo>
                  <a:lnTo>
                    <a:pt x="13398044" y="7267631"/>
                  </a:lnTo>
                  <a:lnTo>
                    <a:pt x="13394751" y="7264254"/>
                  </a:lnTo>
                  <a:lnTo>
                    <a:pt x="13392316" y="7261637"/>
                  </a:lnTo>
                  <a:close/>
                </a:path>
                <a:path w="18238470" h="10444480">
                  <a:moveTo>
                    <a:pt x="13328785" y="7200603"/>
                  </a:moveTo>
                  <a:lnTo>
                    <a:pt x="13324401" y="7200707"/>
                  </a:lnTo>
                  <a:lnTo>
                    <a:pt x="13321642" y="7203475"/>
                  </a:lnTo>
                  <a:lnTo>
                    <a:pt x="13319024" y="7205910"/>
                  </a:lnTo>
                  <a:lnTo>
                    <a:pt x="13319128" y="7210294"/>
                  </a:lnTo>
                  <a:lnTo>
                    <a:pt x="13321896" y="7213053"/>
                  </a:lnTo>
                  <a:lnTo>
                    <a:pt x="13325189" y="7216431"/>
                  </a:lnTo>
                  <a:lnTo>
                    <a:pt x="13326048" y="7217193"/>
                  </a:lnTo>
                  <a:lnTo>
                    <a:pt x="13329719" y="7218758"/>
                  </a:lnTo>
                  <a:lnTo>
                    <a:pt x="13332627" y="7218420"/>
                  </a:lnTo>
                  <a:lnTo>
                    <a:pt x="13334768" y="7216176"/>
                  </a:lnTo>
                  <a:lnTo>
                    <a:pt x="13337384" y="7213742"/>
                  </a:lnTo>
                  <a:lnTo>
                    <a:pt x="13337282" y="7209357"/>
                  </a:lnTo>
                  <a:lnTo>
                    <a:pt x="13334514" y="7206598"/>
                  </a:lnTo>
                  <a:lnTo>
                    <a:pt x="13331219" y="7203220"/>
                  </a:lnTo>
                  <a:lnTo>
                    <a:pt x="13328785" y="7200603"/>
                  </a:lnTo>
                  <a:close/>
                </a:path>
                <a:path w="18238470" h="10444480">
                  <a:moveTo>
                    <a:pt x="13264491" y="7140429"/>
                  </a:moveTo>
                  <a:lnTo>
                    <a:pt x="13260441" y="7140674"/>
                  </a:lnTo>
                  <a:lnTo>
                    <a:pt x="13254922" y="7146212"/>
                  </a:lnTo>
                  <a:lnTo>
                    <a:pt x="13255167" y="7150261"/>
                  </a:lnTo>
                  <a:lnTo>
                    <a:pt x="13257936" y="7153021"/>
                  </a:lnTo>
                  <a:lnTo>
                    <a:pt x="13261230" y="7156399"/>
                  </a:lnTo>
                  <a:lnTo>
                    <a:pt x="13261755" y="7157017"/>
                  </a:lnTo>
                  <a:lnTo>
                    <a:pt x="13263090" y="7157587"/>
                  </a:lnTo>
                  <a:lnTo>
                    <a:pt x="13263233" y="7157253"/>
                  </a:lnTo>
                  <a:lnTo>
                    <a:pt x="13265903" y="7158392"/>
                  </a:lnTo>
                  <a:lnTo>
                    <a:pt x="13268808" y="7158054"/>
                  </a:lnTo>
                  <a:lnTo>
                    <a:pt x="13270950" y="7155810"/>
                  </a:lnTo>
                  <a:lnTo>
                    <a:pt x="13273709" y="7153042"/>
                  </a:lnTo>
                  <a:lnTo>
                    <a:pt x="13273465" y="7148991"/>
                  </a:lnTo>
                  <a:lnTo>
                    <a:pt x="13270695" y="7146232"/>
                  </a:lnTo>
                  <a:lnTo>
                    <a:pt x="13267259" y="7143188"/>
                  </a:lnTo>
                  <a:lnTo>
                    <a:pt x="13264491" y="7140429"/>
                  </a:lnTo>
                  <a:close/>
                </a:path>
                <a:path w="18238470" h="10444480">
                  <a:moveTo>
                    <a:pt x="13199245" y="7080637"/>
                  </a:moveTo>
                  <a:lnTo>
                    <a:pt x="13194862" y="7080739"/>
                  </a:lnTo>
                  <a:lnTo>
                    <a:pt x="13190011" y="7086562"/>
                  </a:lnTo>
                  <a:lnTo>
                    <a:pt x="13190113" y="7090946"/>
                  </a:lnTo>
                  <a:lnTo>
                    <a:pt x="13193025" y="7093372"/>
                  </a:lnTo>
                  <a:lnTo>
                    <a:pt x="13196461" y="7096415"/>
                  </a:lnTo>
                  <a:lnTo>
                    <a:pt x="13196986" y="7097034"/>
                  </a:lnTo>
                  <a:lnTo>
                    <a:pt x="13200992" y="7098743"/>
                  </a:lnTo>
                  <a:lnTo>
                    <a:pt x="13204040" y="7098070"/>
                  </a:lnTo>
                  <a:lnTo>
                    <a:pt x="13206181" y="7095827"/>
                  </a:lnTo>
                  <a:lnTo>
                    <a:pt x="13208606" y="7092916"/>
                  </a:lnTo>
                  <a:lnTo>
                    <a:pt x="13208503" y="7088532"/>
                  </a:lnTo>
                  <a:lnTo>
                    <a:pt x="13205593" y="7086107"/>
                  </a:lnTo>
                  <a:lnTo>
                    <a:pt x="13202157" y="7083062"/>
                  </a:lnTo>
                  <a:lnTo>
                    <a:pt x="13199245" y="7080637"/>
                  </a:lnTo>
                  <a:close/>
                </a:path>
                <a:path w="18238470" h="10444480">
                  <a:moveTo>
                    <a:pt x="13134192" y="7021321"/>
                  </a:moveTo>
                  <a:lnTo>
                    <a:pt x="13129808" y="7021424"/>
                  </a:lnTo>
                  <a:lnTo>
                    <a:pt x="13124957" y="7027247"/>
                  </a:lnTo>
                  <a:lnTo>
                    <a:pt x="13125060" y="7031630"/>
                  </a:lnTo>
                  <a:lnTo>
                    <a:pt x="13127971" y="7034056"/>
                  </a:lnTo>
                  <a:lnTo>
                    <a:pt x="13131407" y="7037100"/>
                  </a:lnTo>
                  <a:lnTo>
                    <a:pt x="13131932" y="7037719"/>
                  </a:lnTo>
                  <a:lnTo>
                    <a:pt x="13135938" y="7039428"/>
                  </a:lnTo>
                  <a:lnTo>
                    <a:pt x="13138986" y="7038755"/>
                  </a:lnTo>
                  <a:lnTo>
                    <a:pt x="13141127" y="7036512"/>
                  </a:lnTo>
                  <a:lnTo>
                    <a:pt x="13143553" y="7033600"/>
                  </a:lnTo>
                  <a:lnTo>
                    <a:pt x="13143450" y="7029217"/>
                  </a:lnTo>
                  <a:lnTo>
                    <a:pt x="13140539" y="7026791"/>
                  </a:lnTo>
                  <a:lnTo>
                    <a:pt x="13137103" y="7023747"/>
                  </a:lnTo>
                  <a:lnTo>
                    <a:pt x="13134192" y="7021321"/>
                  </a:lnTo>
                  <a:close/>
                </a:path>
                <a:path w="18238470" h="10444480">
                  <a:moveTo>
                    <a:pt x="13067900" y="6963057"/>
                  </a:moveTo>
                  <a:lnTo>
                    <a:pt x="13063514" y="6963158"/>
                  </a:lnTo>
                  <a:lnTo>
                    <a:pt x="13058663" y="6968980"/>
                  </a:lnTo>
                  <a:lnTo>
                    <a:pt x="13058768" y="6973366"/>
                  </a:lnTo>
                  <a:lnTo>
                    <a:pt x="13065448" y="6978976"/>
                  </a:lnTo>
                  <a:lnTo>
                    <a:pt x="13067452" y="6979832"/>
                  </a:lnTo>
                  <a:lnTo>
                    <a:pt x="13067310" y="6980166"/>
                  </a:lnTo>
                  <a:lnTo>
                    <a:pt x="13069981" y="6981305"/>
                  </a:lnTo>
                  <a:lnTo>
                    <a:pt x="13073028" y="6980633"/>
                  </a:lnTo>
                  <a:lnTo>
                    <a:pt x="13075170" y="6978389"/>
                  </a:lnTo>
                  <a:lnTo>
                    <a:pt x="13077595" y="6975479"/>
                  </a:lnTo>
                  <a:lnTo>
                    <a:pt x="13077493" y="6971094"/>
                  </a:lnTo>
                  <a:lnTo>
                    <a:pt x="13067900" y="6963057"/>
                  </a:lnTo>
                  <a:close/>
                </a:path>
                <a:path w="18238470" h="10444480">
                  <a:moveTo>
                    <a:pt x="13001608" y="6904791"/>
                  </a:moveTo>
                  <a:lnTo>
                    <a:pt x="12997081" y="6905228"/>
                  </a:lnTo>
                  <a:lnTo>
                    <a:pt x="12992229" y="6911050"/>
                  </a:lnTo>
                  <a:lnTo>
                    <a:pt x="12992334" y="6915434"/>
                  </a:lnTo>
                  <a:lnTo>
                    <a:pt x="12999013" y="6921045"/>
                  </a:lnTo>
                  <a:lnTo>
                    <a:pt x="13001017" y="6921900"/>
                  </a:lnTo>
                  <a:lnTo>
                    <a:pt x="13000874" y="6922234"/>
                  </a:lnTo>
                  <a:lnTo>
                    <a:pt x="13003544" y="6923373"/>
                  </a:lnTo>
                  <a:lnTo>
                    <a:pt x="13006596" y="6922702"/>
                  </a:lnTo>
                  <a:lnTo>
                    <a:pt x="13008735" y="6920458"/>
                  </a:lnTo>
                  <a:lnTo>
                    <a:pt x="13011161" y="6917547"/>
                  </a:lnTo>
                  <a:lnTo>
                    <a:pt x="13011059" y="6913163"/>
                  </a:lnTo>
                  <a:lnTo>
                    <a:pt x="13004378" y="6907551"/>
                  </a:lnTo>
                  <a:lnTo>
                    <a:pt x="13001608" y="6904791"/>
                  </a:lnTo>
                  <a:close/>
                </a:path>
                <a:path w="18238470" h="10444480">
                  <a:moveTo>
                    <a:pt x="8425499" y="4947250"/>
                  </a:moveTo>
                  <a:lnTo>
                    <a:pt x="8414149" y="4942409"/>
                  </a:lnTo>
                  <a:lnTo>
                    <a:pt x="8410339" y="4943940"/>
                  </a:lnTo>
                  <a:lnTo>
                    <a:pt x="8407206" y="4951284"/>
                  </a:lnTo>
                  <a:lnTo>
                    <a:pt x="8409071" y="4955237"/>
                  </a:lnTo>
                  <a:lnTo>
                    <a:pt x="8420422" y="4960078"/>
                  </a:lnTo>
                  <a:lnTo>
                    <a:pt x="8424374" y="4958212"/>
                  </a:lnTo>
                  <a:lnTo>
                    <a:pt x="8427222" y="4951536"/>
                  </a:lnTo>
                  <a:lnTo>
                    <a:pt x="8425499" y="4947250"/>
                  </a:lnTo>
                  <a:close/>
                </a:path>
                <a:path w="18238470" h="10444480">
                  <a:moveTo>
                    <a:pt x="8506285" y="4981711"/>
                  </a:moveTo>
                  <a:lnTo>
                    <a:pt x="8494934" y="4976869"/>
                  </a:lnTo>
                  <a:lnTo>
                    <a:pt x="8490982" y="4978734"/>
                  </a:lnTo>
                  <a:lnTo>
                    <a:pt x="8487992" y="4985744"/>
                  </a:lnTo>
                  <a:lnTo>
                    <a:pt x="8489857" y="4989697"/>
                  </a:lnTo>
                  <a:lnTo>
                    <a:pt x="8501207" y="4994539"/>
                  </a:lnTo>
                  <a:lnTo>
                    <a:pt x="8505160" y="4992673"/>
                  </a:lnTo>
                  <a:lnTo>
                    <a:pt x="8508150" y="4985663"/>
                  </a:lnTo>
                  <a:lnTo>
                    <a:pt x="8506285" y="4981711"/>
                  </a:lnTo>
                  <a:close/>
                </a:path>
                <a:path w="18238470" h="10444480">
                  <a:moveTo>
                    <a:pt x="8344379" y="4912647"/>
                  </a:moveTo>
                  <a:lnTo>
                    <a:pt x="8333363" y="4907948"/>
                  </a:lnTo>
                  <a:lnTo>
                    <a:pt x="8329077" y="4909671"/>
                  </a:lnTo>
                  <a:lnTo>
                    <a:pt x="8326229" y="4916347"/>
                  </a:lnTo>
                  <a:lnTo>
                    <a:pt x="8327952" y="4920634"/>
                  </a:lnTo>
                  <a:lnTo>
                    <a:pt x="8339302" y="4925475"/>
                  </a:lnTo>
                  <a:lnTo>
                    <a:pt x="8343254" y="4923609"/>
                  </a:lnTo>
                  <a:lnTo>
                    <a:pt x="8346102" y="4916933"/>
                  </a:lnTo>
                  <a:lnTo>
                    <a:pt x="8344379" y="4912647"/>
                  </a:lnTo>
                  <a:close/>
                </a:path>
                <a:path w="18238470" h="10444480">
                  <a:moveTo>
                    <a:pt x="8587546" y="5015980"/>
                  </a:moveTo>
                  <a:lnTo>
                    <a:pt x="8576199" y="5011139"/>
                  </a:lnTo>
                  <a:lnTo>
                    <a:pt x="8572246" y="5013005"/>
                  </a:lnTo>
                  <a:lnTo>
                    <a:pt x="8569255" y="5020015"/>
                  </a:lnTo>
                  <a:lnTo>
                    <a:pt x="8571121" y="5023967"/>
                  </a:lnTo>
                  <a:lnTo>
                    <a:pt x="8582469" y="5028808"/>
                  </a:lnTo>
                  <a:lnTo>
                    <a:pt x="8586422" y="5026943"/>
                  </a:lnTo>
                  <a:lnTo>
                    <a:pt x="8589412" y="5019933"/>
                  </a:lnTo>
                  <a:lnTo>
                    <a:pt x="8587546" y="5015980"/>
                  </a:lnTo>
                  <a:close/>
                </a:path>
                <a:path w="18238470" h="10444480">
                  <a:moveTo>
                    <a:pt x="8263402" y="4877710"/>
                  </a:moveTo>
                  <a:lnTo>
                    <a:pt x="8252385" y="4873011"/>
                  </a:lnTo>
                  <a:lnTo>
                    <a:pt x="8248099" y="4874734"/>
                  </a:lnTo>
                  <a:lnTo>
                    <a:pt x="8245251" y="4881411"/>
                  </a:lnTo>
                  <a:lnTo>
                    <a:pt x="8246974" y="4885697"/>
                  </a:lnTo>
                  <a:lnTo>
                    <a:pt x="8257991" y="4890396"/>
                  </a:lnTo>
                  <a:lnTo>
                    <a:pt x="8262277" y="4888673"/>
                  </a:lnTo>
                  <a:lnTo>
                    <a:pt x="8265125" y="4881997"/>
                  </a:lnTo>
                  <a:lnTo>
                    <a:pt x="8263402" y="4877710"/>
                  </a:lnTo>
                  <a:close/>
                </a:path>
                <a:path w="18238470" h="10444480">
                  <a:moveTo>
                    <a:pt x="8668954" y="5049916"/>
                  </a:moveTo>
                  <a:lnTo>
                    <a:pt x="8661275" y="5046641"/>
                  </a:lnTo>
                  <a:lnTo>
                    <a:pt x="8655864" y="5059326"/>
                  </a:lnTo>
                  <a:lnTo>
                    <a:pt x="8663876" y="5062744"/>
                  </a:lnTo>
                  <a:lnTo>
                    <a:pt x="8667828" y="5060879"/>
                  </a:lnTo>
                  <a:lnTo>
                    <a:pt x="8670818" y="5053868"/>
                  </a:lnTo>
                  <a:lnTo>
                    <a:pt x="8668954" y="5049916"/>
                  </a:lnTo>
                  <a:close/>
                </a:path>
                <a:path w="18238470" h="10444480">
                  <a:moveTo>
                    <a:pt x="8182567" y="4842439"/>
                  </a:moveTo>
                  <a:lnTo>
                    <a:pt x="8171551" y="4837740"/>
                  </a:lnTo>
                  <a:lnTo>
                    <a:pt x="8167264" y="4839464"/>
                  </a:lnTo>
                  <a:lnTo>
                    <a:pt x="8164417" y="4846140"/>
                  </a:lnTo>
                  <a:lnTo>
                    <a:pt x="8166140" y="4850426"/>
                  </a:lnTo>
                  <a:lnTo>
                    <a:pt x="8177156" y="4855125"/>
                  </a:lnTo>
                  <a:lnTo>
                    <a:pt x="8181442" y="4853402"/>
                  </a:lnTo>
                  <a:lnTo>
                    <a:pt x="8184290" y="4846726"/>
                  </a:lnTo>
                  <a:lnTo>
                    <a:pt x="8182567" y="4842439"/>
                  </a:lnTo>
                  <a:close/>
                </a:path>
                <a:path w="18238470" h="10444480">
                  <a:moveTo>
                    <a:pt x="8101875" y="4806835"/>
                  </a:moveTo>
                  <a:lnTo>
                    <a:pt x="8090859" y="4802136"/>
                  </a:lnTo>
                  <a:lnTo>
                    <a:pt x="8086572" y="4803859"/>
                  </a:lnTo>
                  <a:lnTo>
                    <a:pt x="8083724" y="4810536"/>
                  </a:lnTo>
                  <a:lnTo>
                    <a:pt x="8085447" y="4814821"/>
                  </a:lnTo>
                  <a:lnTo>
                    <a:pt x="8096463" y="4819520"/>
                  </a:lnTo>
                  <a:lnTo>
                    <a:pt x="8100749" y="4817798"/>
                  </a:lnTo>
                  <a:lnTo>
                    <a:pt x="8103597" y="4811121"/>
                  </a:lnTo>
                  <a:lnTo>
                    <a:pt x="8101875" y="4806835"/>
                  </a:lnTo>
                  <a:close/>
                </a:path>
                <a:path w="18238470" h="10444480">
                  <a:moveTo>
                    <a:pt x="8750500" y="5083517"/>
                  </a:moveTo>
                  <a:lnTo>
                    <a:pt x="8739150" y="5078675"/>
                  </a:lnTo>
                  <a:lnTo>
                    <a:pt x="8735198" y="5080541"/>
                  </a:lnTo>
                  <a:lnTo>
                    <a:pt x="8732208" y="5087552"/>
                  </a:lnTo>
                  <a:lnTo>
                    <a:pt x="8734073" y="5091503"/>
                  </a:lnTo>
                  <a:lnTo>
                    <a:pt x="8745423" y="5096345"/>
                  </a:lnTo>
                  <a:lnTo>
                    <a:pt x="8749375" y="5094481"/>
                  </a:lnTo>
                  <a:lnTo>
                    <a:pt x="8752366" y="5087470"/>
                  </a:lnTo>
                  <a:lnTo>
                    <a:pt x="8750500" y="5083517"/>
                  </a:lnTo>
                  <a:close/>
                </a:path>
                <a:path w="18238470" h="10444480">
                  <a:moveTo>
                    <a:pt x="8021514" y="4771372"/>
                  </a:moveTo>
                  <a:lnTo>
                    <a:pt x="8010165" y="4766531"/>
                  </a:lnTo>
                  <a:lnTo>
                    <a:pt x="8005879" y="4768254"/>
                  </a:lnTo>
                  <a:lnTo>
                    <a:pt x="8003031" y="4774931"/>
                  </a:lnTo>
                  <a:lnTo>
                    <a:pt x="8004754" y="4779217"/>
                  </a:lnTo>
                  <a:lnTo>
                    <a:pt x="8016103" y="4784058"/>
                  </a:lnTo>
                  <a:lnTo>
                    <a:pt x="8020389" y="4782335"/>
                  </a:lnTo>
                  <a:lnTo>
                    <a:pt x="8023237" y="4775659"/>
                  </a:lnTo>
                  <a:lnTo>
                    <a:pt x="8021514" y="4771372"/>
                  </a:lnTo>
                  <a:close/>
                </a:path>
                <a:path w="18238470" h="10444480">
                  <a:moveTo>
                    <a:pt x="8832189" y="5116786"/>
                  </a:moveTo>
                  <a:lnTo>
                    <a:pt x="8820505" y="5111802"/>
                  </a:lnTo>
                  <a:lnTo>
                    <a:pt x="8816553" y="5113666"/>
                  </a:lnTo>
                  <a:lnTo>
                    <a:pt x="8813562" y="5120677"/>
                  </a:lnTo>
                  <a:lnTo>
                    <a:pt x="8815427" y="5124629"/>
                  </a:lnTo>
                  <a:lnTo>
                    <a:pt x="8818766" y="5126054"/>
                  </a:lnTo>
                  <a:lnTo>
                    <a:pt x="8818908" y="5125719"/>
                  </a:lnTo>
                  <a:lnTo>
                    <a:pt x="8826921" y="5129137"/>
                  </a:lnTo>
                  <a:lnTo>
                    <a:pt x="8830872" y="5127271"/>
                  </a:lnTo>
                  <a:lnTo>
                    <a:pt x="8833720" y="5120595"/>
                  </a:lnTo>
                  <a:lnTo>
                    <a:pt x="8832189" y="5116786"/>
                  </a:lnTo>
                  <a:close/>
                </a:path>
                <a:path w="18238470" h="10444480">
                  <a:moveTo>
                    <a:pt x="7940772" y="4734958"/>
                  </a:moveTo>
                  <a:lnTo>
                    <a:pt x="7929756" y="4730259"/>
                  </a:lnTo>
                  <a:lnTo>
                    <a:pt x="7925470" y="4731982"/>
                  </a:lnTo>
                  <a:lnTo>
                    <a:pt x="7922480" y="4738992"/>
                  </a:lnTo>
                  <a:lnTo>
                    <a:pt x="7924203" y="4743278"/>
                  </a:lnTo>
                  <a:lnTo>
                    <a:pt x="7935219" y="4747977"/>
                  </a:lnTo>
                  <a:lnTo>
                    <a:pt x="7939505" y="4746254"/>
                  </a:lnTo>
                  <a:lnTo>
                    <a:pt x="7942495" y="4739244"/>
                  </a:lnTo>
                  <a:lnTo>
                    <a:pt x="7940772" y="4734958"/>
                  </a:lnTo>
                  <a:close/>
                </a:path>
                <a:path w="18238470" h="10444480">
                  <a:moveTo>
                    <a:pt x="8913544" y="5149910"/>
                  </a:moveTo>
                  <a:lnTo>
                    <a:pt x="8902194" y="5145069"/>
                  </a:lnTo>
                  <a:lnTo>
                    <a:pt x="8898243" y="5146934"/>
                  </a:lnTo>
                  <a:lnTo>
                    <a:pt x="8895252" y="5153944"/>
                  </a:lnTo>
                  <a:lnTo>
                    <a:pt x="8897117" y="5157897"/>
                  </a:lnTo>
                  <a:lnTo>
                    <a:pt x="8900456" y="5159321"/>
                  </a:lnTo>
                  <a:lnTo>
                    <a:pt x="8900598" y="5158987"/>
                  </a:lnTo>
                  <a:lnTo>
                    <a:pt x="8908609" y="5162405"/>
                  </a:lnTo>
                  <a:lnTo>
                    <a:pt x="8912562" y="5160539"/>
                  </a:lnTo>
                  <a:lnTo>
                    <a:pt x="8915410" y="5153863"/>
                  </a:lnTo>
                  <a:lnTo>
                    <a:pt x="8913544" y="5149910"/>
                  </a:lnTo>
                  <a:close/>
                </a:path>
                <a:path w="18238470" h="10444480">
                  <a:moveTo>
                    <a:pt x="7860365" y="4698686"/>
                  </a:moveTo>
                  <a:lnTo>
                    <a:pt x="7849348" y="4693987"/>
                  </a:lnTo>
                  <a:lnTo>
                    <a:pt x="7845062" y="4695710"/>
                  </a:lnTo>
                  <a:lnTo>
                    <a:pt x="7842072" y="4702720"/>
                  </a:lnTo>
                  <a:lnTo>
                    <a:pt x="7843794" y="4707006"/>
                  </a:lnTo>
                  <a:lnTo>
                    <a:pt x="7854811" y="4711705"/>
                  </a:lnTo>
                  <a:lnTo>
                    <a:pt x="7859097" y="4709982"/>
                  </a:lnTo>
                  <a:lnTo>
                    <a:pt x="7862088" y="4702972"/>
                  </a:lnTo>
                  <a:lnTo>
                    <a:pt x="7860365" y="4698686"/>
                  </a:lnTo>
                  <a:close/>
                </a:path>
                <a:path w="18238470" h="10444480">
                  <a:moveTo>
                    <a:pt x="8995042" y="5182702"/>
                  </a:moveTo>
                  <a:lnTo>
                    <a:pt x="8984026" y="5178003"/>
                  </a:lnTo>
                  <a:lnTo>
                    <a:pt x="8980074" y="5179867"/>
                  </a:lnTo>
                  <a:lnTo>
                    <a:pt x="8977226" y="5186544"/>
                  </a:lnTo>
                  <a:lnTo>
                    <a:pt x="8979091" y="5190497"/>
                  </a:lnTo>
                  <a:lnTo>
                    <a:pt x="8990108" y="5195196"/>
                  </a:lnTo>
                  <a:lnTo>
                    <a:pt x="8994059" y="5193330"/>
                  </a:lnTo>
                  <a:lnTo>
                    <a:pt x="8996907" y="5186654"/>
                  </a:lnTo>
                  <a:lnTo>
                    <a:pt x="8995042" y="5182702"/>
                  </a:lnTo>
                  <a:close/>
                </a:path>
                <a:path w="18238470" h="10444480">
                  <a:moveTo>
                    <a:pt x="7769417" y="4657524"/>
                  </a:moveTo>
                  <a:lnTo>
                    <a:pt x="7765131" y="4659246"/>
                  </a:lnTo>
                  <a:lnTo>
                    <a:pt x="7763361" y="4663226"/>
                  </a:lnTo>
                  <a:lnTo>
                    <a:pt x="7761807" y="4666114"/>
                  </a:lnTo>
                  <a:lnTo>
                    <a:pt x="7763529" y="4670399"/>
                  </a:lnTo>
                  <a:lnTo>
                    <a:pt x="7774546" y="4675099"/>
                  </a:lnTo>
                  <a:lnTo>
                    <a:pt x="7778690" y="4673711"/>
                  </a:lnTo>
                  <a:lnTo>
                    <a:pt x="7780460" y="4669730"/>
                  </a:lnTo>
                  <a:lnTo>
                    <a:pt x="7782014" y="4666842"/>
                  </a:lnTo>
                  <a:lnTo>
                    <a:pt x="7780291" y="4662556"/>
                  </a:lnTo>
                  <a:lnTo>
                    <a:pt x="7772613" y="4659281"/>
                  </a:lnTo>
                  <a:lnTo>
                    <a:pt x="7769417" y="4657524"/>
                  </a:lnTo>
                  <a:close/>
                </a:path>
                <a:path w="18238470" h="10444480">
                  <a:moveTo>
                    <a:pt x="9076684" y="5215160"/>
                  </a:moveTo>
                  <a:lnTo>
                    <a:pt x="9065668" y="5210461"/>
                  </a:lnTo>
                  <a:lnTo>
                    <a:pt x="9061715" y="5212326"/>
                  </a:lnTo>
                  <a:lnTo>
                    <a:pt x="9058867" y="5219003"/>
                  </a:lnTo>
                  <a:lnTo>
                    <a:pt x="9060733" y="5222955"/>
                  </a:lnTo>
                  <a:lnTo>
                    <a:pt x="9071747" y="5227653"/>
                  </a:lnTo>
                  <a:lnTo>
                    <a:pt x="9075701" y="5225789"/>
                  </a:lnTo>
                  <a:lnTo>
                    <a:pt x="9078549" y="5219112"/>
                  </a:lnTo>
                  <a:lnTo>
                    <a:pt x="9076684" y="5215160"/>
                  </a:lnTo>
                  <a:close/>
                </a:path>
                <a:path w="18238470" h="10444480">
                  <a:moveTo>
                    <a:pt x="4378212" y="3210552"/>
                  </a:moveTo>
                  <a:lnTo>
                    <a:pt x="4366862" y="3205711"/>
                  </a:lnTo>
                  <a:lnTo>
                    <a:pt x="4363052" y="3207242"/>
                  </a:lnTo>
                  <a:lnTo>
                    <a:pt x="4359919" y="3214587"/>
                  </a:lnTo>
                  <a:lnTo>
                    <a:pt x="4361784" y="3218539"/>
                  </a:lnTo>
                  <a:lnTo>
                    <a:pt x="4373135" y="3223381"/>
                  </a:lnTo>
                  <a:lnTo>
                    <a:pt x="4377086" y="3221515"/>
                  </a:lnTo>
                  <a:lnTo>
                    <a:pt x="4380077" y="3214504"/>
                  </a:lnTo>
                  <a:lnTo>
                    <a:pt x="4378212" y="3210552"/>
                  </a:lnTo>
                  <a:close/>
                </a:path>
                <a:path w="18238470" h="10444480">
                  <a:moveTo>
                    <a:pt x="4458998" y="3245013"/>
                  </a:moveTo>
                  <a:lnTo>
                    <a:pt x="4447648" y="3240171"/>
                  </a:lnTo>
                  <a:lnTo>
                    <a:pt x="4443696" y="3242037"/>
                  </a:lnTo>
                  <a:lnTo>
                    <a:pt x="4440705" y="3249047"/>
                  </a:lnTo>
                  <a:lnTo>
                    <a:pt x="4442570" y="3252999"/>
                  </a:lnTo>
                  <a:lnTo>
                    <a:pt x="4453921" y="3257841"/>
                  </a:lnTo>
                  <a:lnTo>
                    <a:pt x="4457731" y="3256310"/>
                  </a:lnTo>
                  <a:lnTo>
                    <a:pt x="4460864" y="3248965"/>
                  </a:lnTo>
                  <a:lnTo>
                    <a:pt x="4458998" y="3245013"/>
                  </a:lnTo>
                  <a:close/>
                </a:path>
                <a:path w="18238470" h="10444480">
                  <a:moveTo>
                    <a:pt x="4297234" y="3175616"/>
                  </a:moveTo>
                  <a:lnTo>
                    <a:pt x="4285884" y="3170774"/>
                  </a:lnTo>
                  <a:lnTo>
                    <a:pt x="4281932" y="3172639"/>
                  </a:lnTo>
                  <a:lnTo>
                    <a:pt x="4279084" y="3179316"/>
                  </a:lnTo>
                  <a:lnTo>
                    <a:pt x="4280807" y="3183601"/>
                  </a:lnTo>
                  <a:lnTo>
                    <a:pt x="4292157" y="3188443"/>
                  </a:lnTo>
                  <a:lnTo>
                    <a:pt x="4296109" y="3186578"/>
                  </a:lnTo>
                  <a:lnTo>
                    <a:pt x="4298957" y="3179901"/>
                  </a:lnTo>
                  <a:lnTo>
                    <a:pt x="4297234" y="3175616"/>
                  </a:lnTo>
                  <a:close/>
                </a:path>
                <a:path w="18238470" h="10444480">
                  <a:moveTo>
                    <a:pt x="4540260" y="3279283"/>
                  </a:moveTo>
                  <a:lnTo>
                    <a:pt x="4528910" y="3274441"/>
                  </a:lnTo>
                  <a:lnTo>
                    <a:pt x="4524958" y="3276306"/>
                  </a:lnTo>
                  <a:lnTo>
                    <a:pt x="4521968" y="3283317"/>
                  </a:lnTo>
                  <a:lnTo>
                    <a:pt x="4523833" y="3287268"/>
                  </a:lnTo>
                  <a:lnTo>
                    <a:pt x="4535183" y="3292110"/>
                  </a:lnTo>
                  <a:lnTo>
                    <a:pt x="4539135" y="3290245"/>
                  </a:lnTo>
                  <a:lnTo>
                    <a:pt x="4542125" y="3283235"/>
                  </a:lnTo>
                  <a:lnTo>
                    <a:pt x="4540260" y="3279283"/>
                  </a:lnTo>
                  <a:close/>
                </a:path>
                <a:path w="18238470" h="10444480">
                  <a:moveTo>
                    <a:pt x="4216448" y="3141155"/>
                  </a:moveTo>
                  <a:lnTo>
                    <a:pt x="4205432" y="3136456"/>
                  </a:lnTo>
                  <a:lnTo>
                    <a:pt x="4201146" y="3138178"/>
                  </a:lnTo>
                  <a:lnTo>
                    <a:pt x="4198298" y="3144855"/>
                  </a:lnTo>
                  <a:lnTo>
                    <a:pt x="4200021" y="3149141"/>
                  </a:lnTo>
                  <a:lnTo>
                    <a:pt x="4211037" y="3153840"/>
                  </a:lnTo>
                  <a:lnTo>
                    <a:pt x="4215323" y="3152117"/>
                  </a:lnTo>
                  <a:lnTo>
                    <a:pt x="4218171" y="3145441"/>
                  </a:lnTo>
                  <a:lnTo>
                    <a:pt x="4216448" y="3141155"/>
                  </a:lnTo>
                  <a:close/>
                </a:path>
                <a:path w="18238470" h="10444480">
                  <a:moveTo>
                    <a:pt x="4621189" y="3313409"/>
                  </a:moveTo>
                  <a:lnTo>
                    <a:pt x="4609839" y="3308567"/>
                  </a:lnTo>
                  <a:lnTo>
                    <a:pt x="4605887" y="3310433"/>
                  </a:lnTo>
                  <a:lnTo>
                    <a:pt x="4602896" y="3317443"/>
                  </a:lnTo>
                  <a:lnTo>
                    <a:pt x="4604762" y="3321396"/>
                  </a:lnTo>
                  <a:lnTo>
                    <a:pt x="4616112" y="3326237"/>
                  </a:lnTo>
                  <a:lnTo>
                    <a:pt x="4620064" y="3324372"/>
                  </a:lnTo>
                  <a:lnTo>
                    <a:pt x="4623054" y="3317361"/>
                  </a:lnTo>
                  <a:lnTo>
                    <a:pt x="4621189" y="3313409"/>
                  </a:lnTo>
                  <a:close/>
                </a:path>
                <a:path w="18238470" h="10444480">
                  <a:moveTo>
                    <a:pt x="4135471" y="3106218"/>
                  </a:moveTo>
                  <a:lnTo>
                    <a:pt x="4124454" y="3101518"/>
                  </a:lnTo>
                  <a:lnTo>
                    <a:pt x="4120168" y="3103241"/>
                  </a:lnTo>
                  <a:lnTo>
                    <a:pt x="4117320" y="3109918"/>
                  </a:lnTo>
                  <a:lnTo>
                    <a:pt x="4119043" y="3114204"/>
                  </a:lnTo>
                  <a:lnTo>
                    <a:pt x="4130060" y="3118903"/>
                  </a:lnTo>
                  <a:lnTo>
                    <a:pt x="4134345" y="3117180"/>
                  </a:lnTo>
                  <a:lnTo>
                    <a:pt x="4137193" y="3110504"/>
                  </a:lnTo>
                  <a:lnTo>
                    <a:pt x="4135471" y="3106218"/>
                  </a:lnTo>
                  <a:close/>
                </a:path>
                <a:path w="18238470" h="10444480">
                  <a:moveTo>
                    <a:pt x="4702451" y="3347679"/>
                  </a:moveTo>
                  <a:lnTo>
                    <a:pt x="4691101" y="3342837"/>
                  </a:lnTo>
                  <a:lnTo>
                    <a:pt x="4687149" y="3344702"/>
                  </a:lnTo>
                  <a:lnTo>
                    <a:pt x="4684158" y="3351712"/>
                  </a:lnTo>
                  <a:lnTo>
                    <a:pt x="4686024" y="3355665"/>
                  </a:lnTo>
                  <a:lnTo>
                    <a:pt x="4697373" y="3360507"/>
                  </a:lnTo>
                  <a:lnTo>
                    <a:pt x="4701326" y="3358641"/>
                  </a:lnTo>
                  <a:lnTo>
                    <a:pt x="4704316" y="3351631"/>
                  </a:lnTo>
                  <a:lnTo>
                    <a:pt x="4702451" y="3347679"/>
                  </a:lnTo>
                  <a:close/>
                </a:path>
                <a:path w="18238470" h="10444480">
                  <a:moveTo>
                    <a:pt x="4783380" y="3381806"/>
                  </a:moveTo>
                  <a:lnTo>
                    <a:pt x="4772029" y="3376964"/>
                  </a:lnTo>
                  <a:lnTo>
                    <a:pt x="4768077" y="3378829"/>
                  </a:lnTo>
                  <a:lnTo>
                    <a:pt x="4765087" y="3385839"/>
                  </a:lnTo>
                  <a:lnTo>
                    <a:pt x="4766952" y="3389791"/>
                  </a:lnTo>
                  <a:lnTo>
                    <a:pt x="4778302" y="3394633"/>
                  </a:lnTo>
                  <a:lnTo>
                    <a:pt x="4782255" y="3392768"/>
                  </a:lnTo>
                  <a:lnTo>
                    <a:pt x="4785245" y="3385757"/>
                  </a:lnTo>
                  <a:lnTo>
                    <a:pt x="4783380" y="3381806"/>
                  </a:lnTo>
                  <a:close/>
                </a:path>
                <a:path w="18238470" h="10444480">
                  <a:moveTo>
                    <a:pt x="7700026" y="4625951"/>
                  </a:moveTo>
                  <a:lnTo>
                    <a:pt x="7689009" y="4621251"/>
                  </a:lnTo>
                  <a:lnTo>
                    <a:pt x="7684866" y="4622640"/>
                  </a:lnTo>
                  <a:lnTo>
                    <a:pt x="7683096" y="4626620"/>
                  </a:lnTo>
                  <a:lnTo>
                    <a:pt x="7681541" y="4629508"/>
                  </a:lnTo>
                  <a:lnTo>
                    <a:pt x="7683264" y="4633794"/>
                  </a:lnTo>
                  <a:lnTo>
                    <a:pt x="7694280" y="4638493"/>
                  </a:lnTo>
                  <a:lnTo>
                    <a:pt x="7698424" y="4637104"/>
                  </a:lnTo>
                  <a:lnTo>
                    <a:pt x="7700193" y="4633124"/>
                  </a:lnTo>
                  <a:lnTo>
                    <a:pt x="7701748" y="4630236"/>
                  </a:lnTo>
                  <a:lnTo>
                    <a:pt x="7700026" y="4625951"/>
                  </a:lnTo>
                  <a:close/>
                </a:path>
                <a:path w="18238470" h="10444480">
                  <a:moveTo>
                    <a:pt x="4054636" y="3070947"/>
                  </a:moveTo>
                  <a:lnTo>
                    <a:pt x="4043619" y="3066248"/>
                  </a:lnTo>
                  <a:lnTo>
                    <a:pt x="4039334" y="3067971"/>
                  </a:lnTo>
                  <a:lnTo>
                    <a:pt x="4036486" y="3074647"/>
                  </a:lnTo>
                  <a:lnTo>
                    <a:pt x="4038208" y="3078933"/>
                  </a:lnTo>
                  <a:lnTo>
                    <a:pt x="4049225" y="3083633"/>
                  </a:lnTo>
                  <a:lnTo>
                    <a:pt x="4053511" y="3081910"/>
                  </a:lnTo>
                  <a:lnTo>
                    <a:pt x="4056359" y="3075233"/>
                  </a:lnTo>
                  <a:lnTo>
                    <a:pt x="4054636" y="3070947"/>
                  </a:lnTo>
                  <a:close/>
                </a:path>
                <a:path w="18238470" h="10444480">
                  <a:moveTo>
                    <a:pt x="4864642" y="3416075"/>
                  </a:moveTo>
                  <a:lnTo>
                    <a:pt x="4853291" y="3411233"/>
                  </a:lnTo>
                  <a:lnTo>
                    <a:pt x="4849339" y="3413098"/>
                  </a:lnTo>
                  <a:lnTo>
                    <a:pt x="4846349" y="3420108"/>
                  </a:lnTo>
                  <a:lnTo>
                    <a:pt x="4848214" y="3424061"/>
                  </a:lnTo>
                  <a:lnTo>
                    <a:pt x="4859565" y="3428903"/>
                  </a:lnTo>
                  <a:lnTo>
                    <a:pt x="4863517" y="3427037"/>
                  </a:lnTo>
                  <a:lnTo>
                    <a:pt x="4866507" y="3420027"/>
                  </a:lnTo>
                  <a:lnTo>
                    <a:pt x="4864642" y="3416075"/>
                  </a:lnTo>
                  <a:close/>
                </a:path>
                <a:path w="18238470" h="10444480">
                  <a:moveTo>
                    <a:pt x="3973800" y="3035677"/>
                  </a:moveTo>
                  <a:lnTo>
                    <a:pt x="3962784" y="3030977"/>
                  </a:lnTo>
                  <a:lnTo>
                    <a:pt x="3958498" y="3032700"/>
                  </a:lnTo>
                  <a:lnTo>
                    <a:pt x="3955650" y="3039377"/>
                  </a:lnTo>
                  <a:lnTo>
                    <a:pt x="3957373" y="3043663"/>
                  </a:lnTo>
                  <a:lnTo>
                    <a:pt x="3968389" y="3048362"/>
                  </a:lnTo>
                  <a:lnTo>
                    <a:pt x="3972675" y="3046639"/>
                  </a:lnTo>
                  <a:lnTo>
                    <a:pt x="3975523" y="3039963"/>
                  </a:lnTo>
                  <a:lnTo>
                    <a:pt x="3973800" y="3035677"/>
                  </a:lnTo>
                  <a:close/>
                </a:path>
                <a:path w="18238470" h="10444480">
                  <a:moveTo>
                    <a:pt x="4945713" y="3449868"/>
                  </a:moveTo>
                  <a:lnTo>
                    <a:pt x="4934363" y="3445026"/>
                  </a:lnTo>
                  <a:lnTo>
                    <a:pt x="4930411" y="3446891"/>
                  </a:lnTo>
                  <a:lnTo>
                    <a:pt x="4927420" y="3453901"/>
                  </a:lnTo>
                  <a:lnTo>
                    <a:pt x="4929285" y="3457854"/>
                  </a:lnTo>
                  <a:lnTo>
                    <a:pt x="4940636" y="3462696"/>
                  </a:lnTo>
                  <a:lnTo>
                    <a:pt x="4944588" y="3460830"/>
                  </a:lnTo>
                  <a:lnTo>
                    <a:pt x="4947578" y="3453820"/>
                  </a:lnTo>
                  <a:lnTo>
                    <a:pt x="4945713" y="3449868"/>
                  </a:lnTo>
                  <a:close/>
                </a:path>
                <a:path w="18238470" h="10444480">
                  <a:moveTo>
                    <a:pt x="9158943" y="5247093"/>
                  </a:moveTo>
                  <a:lnTo>
                    <a:pt x="9151265" y="5243817"/>
                  </a:lnTo>
                  <a:lnTo>
                    <a:pt x="9147784" y="5242727"/>
                  </a:lnTo>
                  <a:lnTo>
                    <a:pt x="9143832" y="5244592"/>
                  </a:lnTo>
                  <a:lnTo>
                    <a:pt x="9140984" y="5251269"/>
                  </a:lnTo>
                  <a:lnTo>
                    <a:pt x="9142850" y="5255222"/>
                  </a:lnTo>
                  <a:lnTo>
                    <a:pt x="9150860" y="5258638"/>
                  </a:lnTo>
                  <a:lnTo>
                    <a:pt x="9154340" y="5259728"/>
                  </a:lnTo>
                  <a:lnTo>
                    <a:pt x="9158294" y="5257864"/>
                  </a:lnTo>
                  <a:lnTo>
                    <a:pt x="9159718" y="5254525"/>
                  </a:lnTo>
                  <a:lnTo>
                    <a:pt x="9160614" y="5251751"/>
                  </a:lnTo>
                  <a:lnTo>
                    <a:pt x="9160951" y="5250711"/>
                  </a:lnTo>
                  <a:lnTo>
                    <a:pt x="9158943" y="5247093"/>
                  </a:lnTo>
                  <a:close/>
                </a:path>
                <a:path w="18238470" h="10444480">
                  <a:moveTo>
                    <a:pt x="3893441" y="3000214"/>
                  </a:moveTo>
                  <a:lnTo>
                    <a:pt x="3882425" y="2995515"/>
                  </a:lnTo>
                  <a:lnTo>
                    <a:pt x="3878139" y="2997238"/>
                  </a:lnTo>
                  <a:lnTo>
                    <a:pt x="3875291" y="3003915"/>
                  </a:lnTo>
                  <a:lnTo>
                    <a:pt x="3877014" y="3008201"/>
                  </a:lnTo>
                  <a:lnTo>
                    <a:pt x="3888030" y="3012900"/>
                  </a:lnTo>
                  <a:lnTo>
                    <a:pt x="3892316" y="3011177"/>
                  </a:lnTo>
                  <a:lnTo>
                    <a:pt x="3895164" y="3004501"/>
                  </a:lnTo>
                  <a:lnTo>
                    <a:pt x="3893441" y="3000214"/>
                  </a:lnTo>
                  <a:close/>
                </a:path>
                <a:path w="18238470" h="10444480">
                  <a:moveTo>
                    <a:pt x="5027118" y="3483803"/>
                  </a:moveTo>
                  <a:lnTo>
                    <a:pt x="5015767" y="3478961"/>
                  </a:lnTo>
                  <a:lnTo>
                    <a:pt x="5011815" y="3480827"/>
                  </a:lnTo>
                  <a:lnTo>
                    <a:pt x="5008825" y="3487837"/>
                  </a:lnTo>
                  <a:lnTo>
                    <a:pt x="5010690" y="3491789"/>
                  </a:lnTo>
                  <a:lnTo>
                    <a:pt x="5022041" y="3496631"/>
                  </a:lnTo>
                  <a:lnTo>
                    <a:pt x="5025993" y="3494766"/>
                  </a:lnTo>
                  <a:lnTo>
                    <a:pt x="5028983" y="3487756"/>
                  </a:lnTo>
                  <a:lnTo>
                    <a:pt x="5027118" y="3483803"/>
                  </a:lnTo>
                  <a:close/>
                </a:path>
                <a:path w="18238470" h="10444480">
                  <a:moveTo>
                    <a:pt x="7619760" y="4589344"/>
                  </a:moveTo>
                  <a:lnTo>
                    <a:pt x="7608744" y="4584645"/>
                  </a:lnTo>
                  <a:lnTo>
                    <a:pt x="7604600" y="4586034"/>
                  </a:lnTo>
                  <a:lnTo>
                    <a:pt x="7602831" y="4590014"/>
                  </a:lnTo>
                  <a:lnTo>
                    <a:pt x="7601276" y="4592902"/>
                  </a:lnTo>
                  <a:lnTo>
                    <a:pt x="7602999" y="4597188"/>
                  </a:lnTo>
                  <a:lnTo>
                    <a:pt x="7614015" y="4601887"/>
                  </a:lnTo>
                  <a:lnTo>
                    <a:pt x="7618159" y="4600498"/>
                  </a:lnTo>
                  <a:lnTo>
                    <a:pt x="7619929" y="4596518"/>
                  </a:lnTo>
                  <a:lnTo>
                    <a:pt x="7621483" y="4593631"/>
                  </a:lnTo>
                  <a:lnTo>
                    <a:pt x="7619760" y="4589344"/>
                  </a:lnTo>
                  <a:close/>
                </a:path>
                <a:path w="18238470" h="10444480">
                  <a:moveTo>
                    <a:pt x="5108523" y="3517738"/>
                  </a:moveTo>
                  <a:lnTo>
                    <a:pt x="5096839" y="3512754"/>
                  </a:lnTo>
                  <a:lnTo>
                    <a:pt x="5092887" y="3514620"/>
                  </a:lnTo>
                  <a:lnTo>
                    <a:pt x="5089896" y="3521630"/>
                  </a:lnTo>
                  <a:lnTo>
                    <a:pt x="5091762" y="3525583"/>
                  </a:lnTo>
                  <a:lnTo>
                    <a:pt x="5103112" y="3530424"/>
                  </a:lnTo>
                  <a:lnTo>
                    <a:pt x="5107063" y="3528559"/>
                  </a:lnTo>
                  <a:lnTo>
                    <a:pt x="5110053" y="3521548"/>
                  </a:lnTo>
                  <a:lnTo>
                    <a:pt x="5108523" y="3517738"/>
                  </a:lnTo>
                  <a:close/>
                </a:path>
                <a:path w="18238470" h="10444480">
                  <a:moveTo>
                    <a:pt x="3812748" y="2964610"/>
                  </a:moveTo>
                  <a:lnTo>
                    <a:pt x="3801732" y="2959911"/>
                  </a:lnTo>
                  <a:lnTo>
                    <a:pt x="3797446" y="2961634"/>
                  </a:lnTo>
                  <a:lnTo>
                    <a:pt x="3794598" y="2968310"/>
                  </a:lnTo>
                  <a:lnTo>
                    <a:pt x="3796321" y="2972596"/>
                  </a:lnTo>
                  <a:lnTo>
                    <a:pt x="3807337" y="2977295"/>
                  </a:lnTo>
                  <a:lnTo>
                    <a:pt x="3811624" y="2975573"/>
                  </a:lnTo>
                  <a:lnTo>
                    <a:pt x="3814472" y="2968896"/>
                  </a:lnTo>
                  <a:lnTo>
                    <a:pt x="3812748" y="2964610"/>
                  </a:lnTo>
                  <a:close/>
                </a:path>
                <a:path w="18238470" h="10444480">
                  <a:moveTo>
                    <a:pt x="5189594" y="3551531"/>
                  </a:moveTo>
                  <a:lnTo>
                    <a:pt x="5178243" y="3546690"/>
                  </a:lnTo>
                  <a:lnTo>
                    <a:pt x="5174291" y="3548555"/>
                  </a:lnTo>
                  <a:lnTo>
                    <a:pt x="5171301" y="3555565"/>
                  </a:lnTo>
                  <a:lnTo>
                    <a:pt x="5173166" y="3559518"/>
                  </a:lnTo>
                  <a:lnTo>
                    <a:pt x="5184516" y="3564359"/>
                  </a:lnTo>
                  <a:lnTo>
                    <a:pt x="5188469" y="3562494"/>
                  </a:lnTo>
                  <a:lnTo>
                    <a:pt x="5191459" y="3555484"/>
                  </a:lnTo>
                  <a:lnTo>
                    <a:pt x="5189594" y="3551531"/>
                  </a:lnTo>
                  <a:close/>
                </a:path>
                <a:path w="18238470" h="10444480">
                  <a:moveTo>
                    <a:pt x="7539161" y="4552596"/>
                  </a:moveTo>
                  <a:lnTo>
                    <a:pt x="7528145" y="4547896"/>
                  </a:lnTo>
                  <a:lnTo>
                    <a:pt x="7523858" y="4549619"/>
                  </a:lnTo>
                  <a:lnTo>
                    <a:pt x="7520868" y="4556630"/>
                  </a:lnTo>
                  <a:lnTo>
                    <a:pt x="7522591" y="4560915"/>
                  </a:lnTo>
                  <a:lnTo>
                    <a:pt x="7533608" y="4565615"/>
                  </a:lnTo>
                  <a:lnTo>
                    <a:pt x="7537894" y="4563893"/>
                  </a:lnTo>
                  <a:lnTo>
                    <a:pt x="7540884" y="4556882"/>
                  </a:lnTo>
                  <a:lnTo>
                    <a:pt x="7539161" y="4552596"/>
                  </a:lnTo>
                  <a:close/>
                </a:path>
                <a:path w="18238470" h="10444480">
                  <a:moveTo>
                    <a:pt x="5270663" y="3585325"/>
                  </a:moveTo>
                  <a:lnTo>
                    <a:pt x="5259314" y="3580484"/>
                  </a:lnTo>
                  <a:lnTo>
                    <a:pt x="5255363" y="3582349"/>
                  </a:lnTo>
                  <a:lnTo>
                    <a:pt x="5252372" y="3589359"/>
                  </a:lnTo>
                  <a:lnTo>
                    <a:pt x="5254238" y="3593311"/>
                  </a:lnTo>
                  <a:lnTo>
                    <a:pt x="5265587" y="3598152"/>
                  </a:lnTo>
                  <a:lnTo>
                    <a:pt x="5269538" y="3596287"/>
                  </a:lnTo>
                  <a:lnTo>
                    <a:pt x="5272529" y="3589277"/>
                  </a:lnTo>
                  <a:lnTo>
                    <a:pt x="5270663" y="3585325"/>
                  </a:lnTo>
                  <a:close/>
                </a:path>
                <a:path w="18238470" h="10444480">
                  <a:moveTo>
                    <a:pt x="9241535" y="5279168"/>
                  </a:moveTo>
                  <a:lnTo>
                    <a:pt x="9233523" y="5275750"/>
                  </a:lnTo>
                  <a:lnTo>
                    <a:pt x="9230043" y="5274659"/>
                  </a:lnTo>
                  <a:lnTo>
                    <a:pt x="9226091" y="5276525"/>
                  </a:lnTo>
                  <a:lnTo>
                    <a:pt x="9223243" y="5283202"/>
                  </a:lnTo>
                  <a:lnTo>
                    <a:pt x="9225108" y="5287153"/>
                  </a:lnTo>
                  <a:lnTo>
                    <a:pt x="9233121" y="5290571"/>
                  </a:lnTo>
                  <a:lnTo>
                    <a:pt x="9236602" y="5291661"/>
                  </a:lnTo>
                  <a:lnTo>
                    <a:pt x="9240553" y="5289796"/>
                  </a:lnTo>
                  <a:lnTo>
                    <a:pt x="9241977" y="5286458"/>
                  </a:lnTo>
                  <a:lnTo>
                    <a:pt x="9242874" y="5283684"/>
                  </a:lnTo>
                  <a:lnTo>
                    <a:pt x="9243210" y="5282643"/>
                  </a:lnTo>
                  <a:lnTo>
                    <a:pt x="9241535" y="5279168"/>
                  </a:lnTo>
                  <a:close/>
                </a:path>
                <a:path w="18238470" h="10444480">
                  <a:moveTo>
                    <a:pt x="3732340" y="2928338"/>
                  </a:moveTo>
                  <a:lnTo>
                    <a:pt x="3721325" y="2923639"/>
                  </a:lnTo>
                  <a:lnTo>
                    <a:pt x="3717039" y="2925361"/>
                  </a:lnTo>
                  <a:lnTo>
                    <a:pt x="3714048" y="2932372"/>
                  </a:lnTo>
                  <a:lnTo>
                    <a:pt x="3715771" y="2936657"/>
                  </a:lnTo>
                  <a:lnTo>
                    <a:pt x="3723449" y="2939932"/>
                  </a:lnTo>
                  <a:lnTo>
                    <a:pt x="3723591" y="2939599"/>
                  </a:lnTo>
                  <a:lnTo>
                    <a:pt x="3726929" y="2941023"/>
                  </a:lnTo>
                  <a:lnTo>
                    <a:pt x="3731215" y="2939300"/>
                  </a:lnTo>
                  <a:lnTo>
                    <a:pt x="3734063" y="2932623"/>
                  </a:lnTo>
                  <a:lnTo>
                    <a:pt x="3732340" y="2928338"/>
                  </a:lnTo>
                  <a:close/>
                </a:path>
                <a:path w="18238470" h="10444480">
                  <a:moveTo>
                    <a:pt x="5352069" y="3619261"/>
                  </a:moveTo>
                  <a:lnTo>
                    <a:pt x="5340719" y="3614419"/>
                  </a:lnTo>
                  <a:lnTo>
                    <a:pt x="5336767" y="3616284"/>
                  </a:lnTo>
                  <a:lnTo>
                    <a:pt x="5333776" y="3623294"/>
                  </a:lnTo>
                  <a:lnTo>
                    <a:pt x="5335642" y="3627247"/>
                  </a:lnTo>
                  <a:lnTo>
                    <a:pt x="5346992" y="3632088"/>
                  </a:lnTo>
                  <a:lnTo>
                    <a:pt x="5350945" y="3630223"/>
                  </a:lnTo>
                  <a:lnTo>
                    <a:pt x="5353935" y="3623212"/>
                  </a:lnTo>
                  <a:lnTo>
                    <a:pt x="5352069" y="3619261"/>
                  </a:lnTo>
                  <a:close/>
                </a:path>
                <a:path w="18238470" h="10444480">
                  <a:moveTo>
                    <a:pt x="5433282" y="3652719"/>
                  </a:moveTo>
                  <a:lnTo>
                    <a:pt x="5421932" y="3647878"/>
                  </a:lnTo>
                  <a:lnTo>
                    <a:pt x="5417980" y="3649743"/>
                  </a:lnTo>
                  <a:lnTo>
                    <a:pt x="5414989" y="3656753"/>
                  </a:lnTo>
                  <a:lnTo>
                    <a:pt x="5416854" y="3660706"/>
                  </a:lnTo>
                  <a:lnTo>
                    <a:pt x="5428204" y="3665547"/>
                  </a:lnTo>
                  <a:lnTo>
                    <a:pt x="5432157" y="3663682"/>
                  </a:lnTo>
                  <a:lnTo>
                    <a:pt x="5435147" y="3656672"/>
                  </a:lnTo>
                  <a:lnTo>
                    <a:pt x="5433282" y="3652719"/>
                  </a:lnTo>
                  <a:close/>
                </a:path>
                <a:path w="18238470" h="10444480">
                  <a:moveTo>
                    <a:pt x="7459085" y="4516466"/>
                  </a:moveTo>
                  <a:lnTo>
                    <a:pt x="7448071" y="4511767"/>
                  </a:lnTo>
                  <a:lnTo>
                    <a:pt x="7443785" y="4513490"/>
                  </a:lnTo>
                  <a:lnTo>
                    <a:pt x="7440794" y="4520500"/>
                  </a:lnTo>
                  <a:lnTo>
                    <a:pt x="7442517" y="4524787"/>
                  </a:lnTo>
                  <a:lnTo>
                    <a:pt x="7453532" y="4529485"/>
                  </a:lnTo>
                  <a:lnTo>
                    <a:pt x="7457818" y="4527762"/>
                  </a:lnTo>
                  <a:lnTo>
                    <a:pt x="7460808" y="4520752"/>
                  </a:lnTo>
                  <a:lnTo>
                    <a:pt x="7459085" y="4516466"/>
                  </a:lnTo>
                  <a:close/>
                </a:path>
                <a:path w="18238470" h="10444480">
                  <a:moveTo>
                    <a:pt x="3651933" y="2892065"/>
                  </a:moveTo>
                  <a:lnTo>
                    <a:pt x="3640916" y="2887366"/>
                  </a:lnTo>
                  <a:lnTo>
                    <a:pt x="3636630" y="2889089"/>
                  </a:lnTo>
                  <a:lnTo>
                    <a:pt x="3633640" y="2896099"/>
                  </a:lnTo>
                  <a:lnTo>
                    <a:pt x="3635363" y="2900385"/>
                  </a:lnTo>
                  <a:lnTo>
                    <a:pt x="3646379" y="2905084"/>
                  </a:lnTo>
                  <a:lnTo>
                    <a:pt x="3650665" y="2903362"/>
                  </a:lnTo>
                  <a:lnTo>
                    <a:pt x="3653656" y="2896351"/>
                  </a:lnTo>
                  <a:lnTo>
                    <a:pt x="3651933" y="2892065"/>
                  </a:lnTo>
                  <a:close/>
                </a:path>
                <a:path w="18238470" h="10444480">
                  <a:moveTo>
                    <a:pt x="5514687" y="3686655"/>
                  </a:moveTo>
                  <a:lnTo>
                    <a:pt x="5503337" y="3681813"/>
                  </a:lnTo>
                  <a:lnTo>
                    <a:pt x="5499385" y="3683679"/>
                  </a:lnTo>
                  <a:lnTo>
                    <a:pt x="5496395" y="3690689"/>
                  </a:lnTo>
                  <a:lnTo>
                    <a:pt x="5498260" y="3694642"/>
                  </a:lnTo>
                  <a:lnTo>
                    <a:pt x="5509609" y="3699483"/>
                  </a:lnTo>
                  <a:lnTo>
                    <a:pt x="5513562" y="3697617"/>
                  </a:lnTo>
                  <a:lnTo>
                    <a:pt x="5516552" y="3690607"/>
                  </a:lnTo>
                  <a:lnTo>
                    <a:pt x="5514687" y="3686655"/>
                  </a:lnTo>
                  <a:close/>
                </a:path>
                <a:path w="18238470" h="10444480">
                  <a:moveTo>
                    <a:pt x="7378059" y="4480718"/>
                  </a:moveTo>
                  <a:lnTo>
                    <a:pt x="7367045" y="4476020"/>
                  </a:lnTo>
                  <a:lnTo>
                    <a:pt x="7362759" y="4477743"/>
                  </a:lnTo>
                  <a:lnTo>
                    <a:pt x="7359911" y="4484419"/>
                  </a:lnTo>
                  <a:lnTo>
                    <a:pt x="7361633" y="4488706"/>
                  </a:lnTo>
                  <a:lnTo>
                    <a:pt x="7372648" y="4493404"/>
                  </a:lnTo>
                  <a:lnTo>
                    <a:pt x="7376934" y="4491681"/>
                  </a:lnTo>
                  <a:lnTo>
                    <a:pt x="7379782" y="4485005"/>
                  </a:lnTo>
                  <a:lnTo>
                    <a:pt x="7378059" y="4480718"/>
                  </a:lnTo>
                  <a:close/>
                </a:path>
                <a:path w="18238470" h="10444480">
                  <a:moveTo>
                    <a:pt x="5596092" y="3720590"/>
                  </a:moveTo>
                  <a:lnTo>
                    <a:pt x="5584408" y="3715606"/>
                  </a:lnTo>
                  <a:lnTo>
                    <a:pt x="5580456" y="3717471"/>
                  </a:lnTo>
                  <a:lnTo>
                    <a:pt x="5577465" y="3724481"/>
                  </a:lnTo>
                  <a:lnTo>
                    <a:pt x="5579330" y="3728434"/>
                  </a:lnTo>
                  <a:lnTo>
                    <a:pt x="5590681" y="3733276"/>
                  </a:lnTo>
                  <a:lnTo>
                    <a:pt x="5594633" y="3731410"/>
                  </a:lnTo>
                  <a:lnTo>
                    <a:pt x="5597623" y="3724400"/>
                  </a:lnTo>
                  <a:lnTo>
                    <a:pt x="5596092" y="3720590"/>
                  </a:lnTo>
                  <a:close/>
                </a:path>
                <a:path w="18238470" h="10444480">
                  <a:moveTo>
                    <a:pt x="9323412" y="5310147"/>
                  </a:moveTo>
                  <a:lnTo>
                    <a:pt x="9315733" y="5306872"/>
                  </a:lnTo>
                  <a:lnTo>
                    <a:pt x="9312252" y="5305781"/>
                  </a:lnTo>
                  <a:lnTo>
                    <a:pt x="9308300" y="5307647"/>
                  </a:lnTo>
                  <a:lnTo>
                    <a:pt x="9306876" y="5310985"/>
                  </a:lnTo>
                  <a:lnTo>
                    <a:pt x="9305895" y="5314118"/>
                  </a:lnTo>
                  <a:lnTo>
                    <a:pt x="9305787" y="5314465"/>
                  </a:lnTo>
                  <a:lnTo>
                    <a:pt x="9307318" y="5318276"/>
                  </a:lnTo>
                  <a:lnTo>
                    <a:pt x="9315331" y="5321694"/>
                  </a:lnTo>
                  <a:lnTo>
                    <a:pt x="9318811" y="5322784"/>
                  </a:lnTo>
                  <a:lnTo>
                    <a:pt x="9322954" y="5321394"/>
                  </a:lnTo>
                  <a:lnTo>
                    <a:pt x="9325083" y="5314806"/>
                  </a:lnTo>
                  <a:lnTo>
                    <a:pt x="9325419" y="5313766"/>
                  </a:lnTo>
                  <a:lnTo>
                    <a:pt x="9323412" y="5310147"/>
                  </a:lnTo>
                  <a:close/>
                </a:path>
                <a:path w="18238470" h="10444480">
                  <a:moveTo>
                    <a:pt x="3560843" y="2851236"/>
                  </a:moveTo>
                  <a:lnTo>
                    <a:pt x="3556556" y="2852959"/>
                  </a:lnTo>
                  <a:lnTo>
                    <a:pt x="3554787" y="2856939"/>
                  </a:lnTo>
                  <a:lnTo>
                    <a:pt x="3553232" y="2859827"/>
                  </a:lnTo>
                  <a:lnTo>
                    <a:pt x="3554955" y="2864113"/>
                  </a:lnTo>
                  <a:lnTo>
                    <a:pt x="3565971" y="2868812"/>
                  </a:lnTo>
                  <a:lnTo>
                    <a:pt x="3570115" y="2867423"/>
                  </a:lnTo>
                  <a:lnTo>
                    <a:pt x="3571884" y="2863443"/>
                  </a:lnTo>
                  <a:lnTo>
                    <a:pt x="3573439" y="2860556"/>
                  </a:lnTo>
                  <a:lnTo>
                    <a:pt x="3571717" y="2856269"/>
                  </a:lnTo>
                  <a:lnTo>
                    <a:pt x="3564038" y="2852994"/>
                  </a:lnTo>
                  <a:lnTo>
                    <a:pt x="3560843" y="2851236"/>
                  </a:lnTo>
                  <a:close/>
                </a:path>
                <a:path w="18238470" h="10444480">
                  <a:moveTo>
                    <a:pt x="12934413" y="6847720"/>
                  </a:moveTo>
                  <a:lnTo>
                    <a:pt x="12929888" y="6848156"/>
                  </a:lnTo>
                  <a:lnTo>
                    <a:pt x="12925036" y="6853978"/>
                  </a:lnTo>
                  <a:lnTo>
                    <a:pt x="12925471" y="6858503"/>
                  </a:lnTo>
                  <a:lnTo>
                    <a:pt x="12932152" y="6864116"/>
                  </a:lnTo>
                  <a:lnTo>
                    <a:pt x="12936826" y="6866109"/>
                  </a:lnTo>
                  <a:lnTo>
                    <a:pt x="12940210" y="6865580"/>
                  </a:lnTo>
                  <a:lnTo>
                    <a:pt x="12942017" y="6863195"/>
                  </a:lnTo>
                  <a:lnTo>
                    <a:pt x="12944443" y="6860284"/>
                  </a:lnTo>
                  <a:lnTo>
                    <a:pt x="12944006" y="6855757"/>
                  </a:lnTo>
                  <a:lnTo>
                    <a:pt x="12934413" y="6847720"/>
                  </a:lnTo>
                  <a:close/>
                </a:path>
                <a:path w="18238470" h="10444480">
                  <a:moveTo>
                    <a:pt x="5677162" y="3754383"/>
                  </a:moveTo>
                  <a:lnTo>
                    <a:pt x="5665812" y="3749541"/>
                  </a:lnTo>
                  <a:lnTo>
                    <a:pt x="5661860" y="3751407"/>
                  </a:lnTo>
                  <a:lnTo>
                    <a:pt x="5658870" y="3758417"/>
                  </a:lnTo>
                  <a:lnTo>
                    <a:pt x="5660735" y="3762369"/>
                  </a:lnTo>
                  <a:lnTo>
                    <a:pt x="5672085" y="3767211"/>
                  </a:lnTo>
                  <a:lnTo>
                    <a:pt x="5676037" y="3765346"/>
                  </a:lnTo>
                  <a:lnTo>
                    <a:pt x="5679028" y="3758336"/>
                  </a:lnTo>
                  <a:lnTo>
                    <a:pt x="5677162" y="3754383"/>
                  </a:lnTo>
                  <a:close/>
                </a:path>
                <a:path w="18238470" h="10444480">
                  <a:moveTo>
                    <a:pt x="7297843" y="4444922"/>
                  </a:moveTo>
                  <a:lnTo>
                    <a:pt x="7286826" y="4440223"/>
                  </a:lnTo>
                  <a:lnTo>
                    <a:pt x="7282540" y="4441946"/>
                  </a:lnTo>
                  <a:lnTo>
                    <a:pt x="7279692" y="4448623"/>
                  </a:lnTo>
                  <a:lnTo>
                    <a:pt x="7281415" y="4452909"/>
                  </a:lnTo>
                  <a:lnTo>
                    <a:pt x="7292432" y="4457608"/>
                  </a:lnTo>
                  <a:lnTo>
                    <a:pt x="7296718" y="4455886"/>
                  </a:lnTo>
                  <a:lnTo>
                    <a:pt x="7299566" y="4449209"/>
                  </a:lnTo>
                  <a:lnTo>
                    <a:pt x="7297843" y="4444922"/>
                  </a:lnTo>
                  <a:close/>
                </a:path>
                <a:path w="18238470" h="10444480">
                  <a:moveTo>
                    <a:pt x="5758376" y="3787843"/>
                  </a:moveTo>
                  <a:lnTo>
                    <a:pt x="5747026" y="3783001"/>
                  </a:lnTo>
                  <a:lnTo>
                    <a:pt x="5743074" y="3784866"/>
                  </a:lnTo>
                  <a:lnTo>
                    <a:pt x="5740083" y="3791876"/>
                  </a:lnTo>
                  <a:lnTo>
                    <a:pt x="5741949" y="3795829"/>
                  </a:lnTo>
                  <a:lnTo>
                    <a:pt x="5753299" y="3800670"/>
                  </a:lnTo>
                  <a:lnTo>
                    <a:pt x="5757251" y="3798805"/>
                  </a:lnTo>
                  <a:lnTo>
                    <a:pt x="5760241" y="3791795"/>
                  </a:lnTo>
                  <a:lnTo>
                    <a:pt x="5758376" y="3787843"/>
                  </a:lnTo>
                  <a:close/>
                </a:path>
                <a:path w="18238470" h="10444480">
                  <a:moveTo>
                    <a:pt x="5839781" y="3821778"/>
                  </a:moveTo>
                  <a:lnTo>
                    <a:pt x="5828430" y="3816936"/>
                  </a:lnTo>
                  <a:lnTo>
                    <a:pt x="5824478" y="3818802"/>
                  </a:lnTo>
                  <a:lnTo>
                    <a:pt x="5821488" y="3825812"/>
                  </a:lnTo>
                  <a:lnTo>
                    <a:pt x="5823353" y="3829764"/>
                  </a:lnTo>
                  <a:lnTo>
                    <a:pt x="5834703" y="3834606"/>
                  </a:lnTo>
                  <a:lnTo>
                    <a:pt x="5838655" y="3832741"/>
                  </a:lnTo>
                  <a:lnTo>
                    <a:pt x="5841646" y="3825730"/>
                  </a:lnTo>
                  <a:lnTo>
                    <a:pt x="5839781" y="3821778"/>
                  </a:lnTo>
                  <a:close/>
                </a:path>
                <a:path w="18238470" h="10444480">
                  <a:moveTo>
                    <a:pt x="7217151" y="4409318"/>
                  </a:moveTo>
                  <a:lnTo>
                    <a:pt x="7206134" y="4404619"/>
                  </a:lnTo>
                  <a:lnTo>
                    <a:pt x="7201848" y="4406342"/>
                  </a:lnTo>
                  <a:lnTo>
                    <a:pt x="7199000" y="4413019"/>
                  </a:lnTo>
                  <a:lnTo>
                    <a:pt x="7200723" y="4417305"/>
                  </a:lnTo>
                  <a:lnTo>
                    <a:pt x="7211739" y="4422004"/>
                  </a:lnTo>
                  <a:lnTo>
                    <a:pt x="7216025" y="4420281"/>
                  </a:lnTo>
                  <a:lnTo>
                    <a:pt x="7218874" y="4413604"/>
                  </a:lnTo>
                  <a:lnTo>
                    <a:pt x="7217151" y="4409318"/>
                  </a:lnTo>
                  <a:close/>
                </a:path>
                <a:path w="18238470" h="10444480">
                  <a:moveTo>
                    <a:pt x="3480577" y="2814631"/>
                  </a:moveTo>
                  <a:lnTo>
                    <a:pt x="3476291" y="2816353"/>
                  </a:lnTo>
                  <a:lnTo>
                    <a:pt x="3474521" y="2820333"/>
                  </a:lnTo>
                  <a:lnTo>
                    <a:pt x="3472967" y="2823221"/>
                  </a:lnTo>
                  <a:lnTo>
                    <a:pt x="3474689" y="2827507"/>
                  </a:lnTo>
                  <a:lnTo>
                    <a:pt x="3485706" y="2832206"/>
                  </a:lnTo>
                  <a:lnTo>
                    <a:pt x="3489849" y="2830818"/>
                  </a:lnTo>
                  <a:lnTo>
                    <a:pt x="3491619" y="2826837"/>
                  </a:lnTo>
                  <a:lnTo>
                    <a:pt x="3493174" y="2823949"/>
                  </a:lnTo>
                  <a:lnTo>
                    <a:pt x="3491450" y="2819664"/>
                  </a:lnTo>
                  <a:lnTo>
                    <a:pt x="3483773" y="2816389"/>
                  </a:lnTo>
                  <a:lnTo>
                    <a:pt x="3480577" y="2814631"/>
                  </a:lnTo>
                  <a:close/>
                </a:path>
                <a:path w="18238470" h="10444480">
                  <a:moveTo>
                    <a:pt x="5921186" y="3855713"/>
                  </a:moveTo>
                  <a:lnTo>
                    <a:pt x="5909835" y="3850871"/>
                  </a:lnTo>
                  <a:lnTo>
                    <a:pt x="5905883" y="3852737"/>
                  </a:lnTo>
                  <a:lnTo>
                    <a:pt x="5902892" y="3859747"/>
                  </a:lnTo>
                  <a:lnTo>
                    <a:pt x="5904757" y="3863699"/>
                  </a:lnTo>
                  <a:lnTo>
                    <a:pt x="5916108" y="3868541"/>
                  </a:lnTo>
                  <a:lnTo>
                    <a:pt x="5920060" y="3866676"/>
                  </a:lnTo>
                  <a:lnTo>
                    <a:pt x="5923051" y="3859665"/>
                  </a:lnTo>
                  <a:lnTo>
                    <a:pt x="5921186" y="3855713"/>
                  </a:lnTo>
                  <a:close/>
                </a:path>
                <a:path w="18238470" h="10444480">
                  <a:moveTo>
                    <a:pt x="7136457" y="4373714"/>
                  </a:moveTo>
                  <a:lnTo>
                    <a:pt x="7125442" y="4369015"/>
                  </a:lnTo>
                  <a:lnTo>
                    <a:pt x="7121156" y="4370738"/>
                  </a:lnTo>
                  <a:lnTo>
                    <a:pt x="7118308" y="4377414"/>
                  </a:lnTo>
                  <a:lnTo>
                    <a:pt x="7120031" y="4381700"/>
                  </a:lnTo>
                  <a:lnTo>
                    <a:pt x="7131046" y="4386399"/>
                  </a:lnTo>
                  <a:lnTo>
                    <a:pt x="7135332" y="4384676"/>
                  </a:lnTo>
                  <a:lnTo>
                    <a:pt x="7138180" y="4377999"/>
                  </a:lnTo>
                  <a:lnTo>
                    <a:pt x="7136457" y="4373714"/>
                  </a:lnTo>
                  <a:close/>
                </a:path>
                <a:path w="18238470" h="10444480">
                  <a:moveTo>
                    <a:pt x="6002114" y="3889841"/>
                  </a:moveTo>
                  <a:lnTo>
                    <a:pt x="5990764" y="3884999"/>
                  </a:lnTo>
                  <a:lnTo>
                    <a:pt x="5986812" y="3886864"/>
                  </a:lnTo>
                  <a:lnTo>
                    <a:pt x="5983821" y="3893874"/>
                  </a:lnTo>
                  <a:lnTo>
                    <a:pt x="5985687" y="3897827"/>
                  </a:lnTo>
                  <a:lnTo>
                    <a:pt x="5997037" y="3902668"/>
                  </a:lnTo>
                  <a:lnTo>
                    <a:pt x="6000989" y="3900803"/>
                  </a:lnTo>
                  <a:lnTo>
                    <a:pt x="6003979" y="3893792"/>
                  </a:lnTo>
                  <a:lnTo>
                    <a:pt x="6002114" y="3889841"/>
                  </a:lnTo>
                  <a:close/>
                </a:path>
                <a:path w="18238470" h="10444480">
                  <a:moveTo>
                    <a:pt x="9406289" y="5341554"/>
                  </a:moveTo>
                  <a:lnTo>
                    <a:pt x="9398276" y="5338136"/>
                  </a:lnTo>
                  <a:lnTo>
                    <a:pt x="9394796" y="5337046"/>
                  </a:lnTo>
                  <a:lnTo>
                    <a:pt x="9390845" y="5338912"/>
                  </a:lnTo>
                  <a:lnTo>
                    <a:pt x="9389420" y="5342251"/>
                  </a:lnTo>
                  <a:lnTo>
                    <a:pt x="9388549" y="5345035"/>
                  </a:lnTo>
                  <a:lnTo>
                    <a:pt x="9388330" y="5345731"/>
                  </a:lnTo>
                  <a:lnTo>
                    <a:pt x="9389861" y="5349540"/>
                  </a:lnTo>
                  <a:lnTo>
                    <a:pt x="9397874" y="5352958"/>
                  </a:lnTo>
                  <a:lnTo>
                    <a:pt x="9401355" y="5354049"/>
                  </a:lnTo>
                  <a:lnTo>
                    <a:pt x="9405307" y="5352183"/>
                  </a:lnTo>
                  <a:lnTo>
                    <a:pt x="9406730" y="5348845"/>
                  </a:lnTo>
                  <a:lnTo>
                    <a:pt x="9407627" y="5346070"/>
                  </a:lnTo>
                  <a:lnTo>
                    <a:pt x="9407963" y="5345030"/>
                  </a:lnTo>
                  <a:lnTo>
                    <a:pt x="9406289" y="5341554"/>
                  </a:lnTo>
                  <a:close/>
                </a:path>
                <a:path w="18238470" h="10444480">
                  <a:moveTo>
                    <a:pt x="7055957" y="4338586"/>
                  </a:moveTo>
                  <a:lnTo>
                    <a:pt x="7044940" y="4333886"/>
                  </a:lnTo>
                  <a:lnTo>
                    <a:pt x="7040654" y="4335609"/>
                  </a:lnTo>
                  <a:lnTo>
                    <a:pt x="7037806" y="4342285"/>
                  </a:lnTo>
                  <a:lnTo>
                    <a:pt x="7039529" y="4346572"/>
                  </a:lnTo>
                  <a:lnTo>
                    <a:pt x="7050546" y="4351271"/>
                  </a:lnTo>
                  <a:lnTo>
                    <a:pt x="7054832" y="4349548"/>
                  </a:lnTo>
                  <a:lnTo>
                    <a:pt x="7057680" y="4342871"/>
                  </a:lnTo>
                  <a:lnTo>
                    <a:pt x="7055957" y="4338586"/>
                  </a:lnTo>
                  <a:close/>
                </a:path>
                <a:path w="18238470" h="10444480">
                  <a:moveTo>
                    <a:pt x="6083518" y="3923776"/>
                  </a:moveTo>
                  <a:lnTo>
                    <a:pt x="6072168" y="3918934"/>
                  </a:lnTo>
                  <a:lnTo>
                    <a:pt x="6068216" y="3920799"/>
                  </a:lnTo>
                  <a:lnTo>
                    <a:pt x="6065226" y="3927809"/>
                  </a:lnTo>
                  <a:lnTo>
                    <a:pt x="6067091" y="3931762"/>
                  </a:lnTo>
                  <a:lnTo>
                    <a:pt x="6078441" y="3936603"/>
                  </a:lnTo>
                  <a:lnTo>
                    <a:pt x="6082394" y="3934738"/>
                  </a:lnTo>
                  <a:lnTo>
                    <a:pt x="6085384" y="3927728"/>
                  </a:lnTo>
                  <a:lnTo>
                    <a:pt x="6083518" y="3923776"/>
                  </a:lnTo>
                  <a:close/>
                </a:path>
                <a:path w="18238470" h="10444480">
                  <a:moveTo>
                    <a:pt x="6164590" y="3957569"/>
                  </a:moveTo>
                  <a:lnTo>
                    <a:pt x="6153240" y="3952727"/>
                  </a:lnTo>
                  <a:lnTo>
                    <a:pt x="6149288" y="3954592"/>
                  </a:lnTo>
                  <a:lnTo>
                    <a:pt x="6146297" y="3961603"/>
                  </a:lnTo>
                  <a:lnTo>
                    <a:pt x="6148163" y="3965555"/>
                  </a:lnTo>
                  <a:lnTo>
                    <a:pt x="6159513" y="3970396"/>
                  </a:lnTo>
                  <a:lnTo>
                    <a:pt x="6163465" y="3968531"/>
                  </a:lnTo>
                  <a:lnTo>
                    <a:pt x="6166456" y="3961521"/>
                  </a:lnTo>
                  <a:lnTo>
                    <a:pt x="6164590" y="3957569"/>
                  </a:lnTo>
                  <a:close/>
                </a:path>
                <a:path w="18238470" h="10444480">
                  <a:moveTo>
                    <a:pt x="6975122" y="4303315"/>
                  </a:moveTo>
                  <a:lnTo>
                    <a:pt x="6964105" y="4298616"/>
                  </a:lnTo>
                  <a:lnTo>
                    <a:pt x="6959820" y="4300338"/>
                  </a:lnTo>
                  <a:lnTo>
                    <a:pt x="6956971" y="4307015"/>
                  </a:lnTo>
                  <a:lnTo>
                    <a:pt x="6958694" y="4311301"/>
                  </a:lnTo>
                  <a:lnTo>
                    <a:pt x="6969711" y="4316000"/>
                  </a:lnTo>
                  <a:lnTo>
                    <a:pt x="6973997" y="4314277"/>
                  </a:lnTo>
                  <a:lnTo>
                    <a:pt x="6976845" y="4307600"/>
                  </a:lnTo>
                  <a:lnTo>
                    <a:pt x="6975122" y="4303315"/>
                  </a:lnTo>
                  <a:close/>
                </a:path>
                <a:path w="18238470" h="10444480">
                  <a:moveTo>
                    <a:pt x="3411661" y="2782866"/>
                  </a:moveTo>
                  <a:lnTo>
                    <a:pt x="3400645" y="2778167"/>
                  </a:lnTo>
                  <a:lnTo>
                    <a:pt x="3396502" y="2779556"/>
                  </a:lnTo>
                  <a:lnTo>
                    <a:pt x="3394732" y="2783536"/>
                  </a:lnTo>
                  <a:lnTo>
                    <a:pt x="3393177" y="2786424"/>
                  </a:lnTo>
                  <a:lnTo>
                    <a:pt x="3394900" y="2790710"/>
                  </a:lnTo>
                  <a:lnTo>
                    <a:pt x="3405916" y="2795409"/>
                  </a:lnTo>
                  <a:lnTo>
                    <a:pt x="3410060" y="2794020"/>
                  </a:lnTo>
                  <a:lnTo>
                    <a:pt x="3411830" y="2790040"/>
                  </a:lnTo>
                  <a:lnTo>
                    <a:pt x="3413385" y="2787151"/>
                  </a:lnTo>
                  <a:lnTo>
                    <a:pt x="3411661" y="2782866"/>
                  </a:lnTo>
                  <a:close/>
                </a:path>
                <a:path w="18238470" h="10444480">
                  <a:moveTo>
                    <a:pt x="6245852" y="3991838"/>
                  </a:moveTo>
                  <a:lnTo>
                    <a:pt x="6234502" y="3986996"/>
                  </a:lnTo>
                  <a:lnTo>
                    <a:pt x="6230550" y="3988862"/>
                  </a:lnTo>
                  <a:lnTo>
                    <a:pt x="6227559" y="3995872"/>
                  </a:lnTo>
                  <a:lnTo>
                    <a:pt x="6229424" y="3999824"/>
                  </a:lnTo>
                  <a:lnTo>
                    <a:pt x="6240775" y="4004666"/>
                  </a:lnTo>
                  <a:lnTo>
                    <a:pt x="6244727" y="4002800"/>
                  </a:lnTo>
                  <a:lnTo>
                    <a:pt x="6247717" y="3995790"/>
                  </a:lnTo>
                  <a:lnTo>
                    <a:pt x="6245852" y="3991838"/>
                  </a:lnTo>
                  <a:close/>
                </a:path>
                <a:path w="18238470" h="10444480">
                  <a:moveTo>
                    <a:pt x="6894143" y="4268378"/>
                  </a:moveTo>
                  <a:lnTo>
                    <a:pt x="6883128" y="4263679"/>
                  </a:lnTo>
                  <a:lnTo>
                    <a:pt x="6878842" y="4265402"/>
                  </a:lnTo>
                  <a:lnTo>
                    <a:pt x="6875994" y="4272078"/>
                  </a:lnTo>
                  <a:lnTo>
                    <a:pt x="6877717" y="4276365"/>
                  </a:lnTo>
                  <a:lnTo>
                    <a:pt x="6888732" y="4281063"/>
                  </a:lnTo>
                  <a:lnTo>
                    <a:pt x="6893018" y="4279340"/>
                  </a:lnTo>
                  <a:lnTo>
                    <a:pt x="6895866" y="4272664"/>
                  </a:lnTo>
                  <a:lnTo>
                    <a:pt x="6894143" y="4268378"/>
                  </a:lnTo>
                  <a:close/>
                </a:path>
                <a:path w="18238470" h="10444480">
                  <a:moveTo>
                    <a:pt x="6327114" y="4026107"/>
                  </a:moveTo>
                  <a:lnTo>
                    <a:pt x="6315764" y="4021265"/>
                  </a:lnTo>
                  <a:lnTo>
                    <a:pt x="6311811" y="4023131"/>
                  </a:lnTo>
                  <a:lnTo>
                    <a:pt x="6308821" y="4030141"/>
                  </a:lnTo>
                  <a:lnTo>
                    <a:pt x="6310687" y="4034093"/>
                  </a:lnTo>
                  <a:lnTo>
                    <a:pt x="6322037" y="4038935"/>
                  </a:lnTo>
                  <a:lnTo>
                    <a:pt x="6325989" y="4037070"/>
                  </a:lnTo>
                  <a:lnTo>
                    <a:pt x="6328980" y="4030060"/>
                  </a:lnTo>
                  <a:lnTo>
                    <a:pt x="6327114" y="4026107"/>
                  </a:lnTo>
                  <a:close/>
                </a:path>
                <a:path w="18238470" h="10444480">
                  <a:moveTo>
                    <a:pt x="6813166" y="4233441"/>
                  </a:moveTo>
                  <a:lnTo>
                    <a:pt x="6802150" y="4228742"/>
                  </a:lnTo>
                  <a:lnTo>
                    <a:pt x="6797863" y="4230465"/>
                  </a:lnTo>
                  <a:lnTo>
                    <a:pt x="6795015" y="4237141"/>
                  </a:lnTo>
                  <a:lnTo>
                    <a:pt x="6796739" y="4241427"/>
                  </a:lnTo>
                  <a:lnTo>
                    <a:pt x="6807755" y="4246126"/>
                  </a:lnTo>
                  <a:lnTo>
                    <a:pt x="6812041" y="4244404"/>
                  </a:lnTo>
                  <a:lnTo>
                    <a:pt x="6814889" y="4237727"/>
                  </a:lnTo>
                  <a:lnTo>
                    <a:pt x="6813166" y="4233441"/>
                  </a:lnTo>
                  <a:close/>
                </a:path>
                <a:path w="18238470" h="10444480">
                  <a:moveTo>
                    <a:pt x="6408043" y="4060234"/>
                  </a:moveTo>
                  <a:lnTo>
                    <a:pt x="6396693" y="4055392"/>
                  </a:lnTo>
                  <a:lnTo>
                    <a:pt x="6392741" y="4057258"/>
                  </a:lnTo>
                  <a:lnTo>
                    <a:pt x="6389751" y="4064268"/>
                  </a:lnTo>
                  <a:lnTo>
                    <a:pt x="6391616" y="4068221"/>
                  </a:lnTo>
                  <a:lnTo>
                    <a:pt x="6402966" y="4073062"/>
                  </a:lnTo>
                  <a:lnTo>
                    <a:pt x="6406918" y="4071196"/>
                  </a:lnTo>
                  <a:lnTo>
                    <a:pt x="6409908" y="4064186"/>
                  </a:lnTo>
                  <a:lnTo>
                    <a:pt x="6408043" y="4060234"/>
                  </a:lnTo>
                  <a:close/>
                </a:path>
                <a:path w="18238470" h="10444480">
                  <a:moveTo>
                    <a:pt x="6732189" y="4198504"/>
                  </a:moveTo>
                  <a:lnTo>
                    <a:pt x="6720838" y="4193662"/>
                  </a:lnTo>
                  <a:lnTo>
                    <a:pt x="6716886" y="4195527"/>
                  </a:lnTo>
                  <a:lnTo>
                    <a:pt x="6714038" y="4202204"/>
                  </a:lnTo>
                  <a:lnTo>
                    <a:pt x="6715761" y="4206490"/>
                  </a:lnTo>
                  <a:lnTo>
                    <a:pt x="6727112" y="4211332"/>
                  </a:lnTo>
                  <a:lnTo>
                    <a:pt x="6731064" y="4209466"/>
                  </a:lnTo>
                  <a:lnTo>
                    <a:pt x="6733912" y="4202790"/>
                  </a:lnTo>
                  <a:lnTo>
                    <a:pt x="6732189" y="4198504"/>
                  </a:lnTo>
                  <a:close/>
                </a:path>
                <a:path w="18238470" h="10444480">
                  <a:moveTo>
                    <a:pt x="6489163" y="4094837"/>
                  </a:moveTo>
                  <a:lnTo>
                    <a:pt x="6477813" y="4089995"/>
                  </a:lnTo>
                  <a:lnTo>
                    <a:pt x="6473860" y="4091861"/>
                  </a:lnTo>
                  <a:lnTo>
                    <a:pt x="6470870" y="4098871"/>
                  </a:lnTo>
                  <a:lnTo>
                    <a:pt x="6472735" y="4102823"/>
                  </a:lnTo>
                  <a:lnTo>
                    <a:pt x="6484085" y="4107665"/>
                  </a:lnTo>
                  <a:lnTo>
                    <a:pt x="6488038" y="4105799"/>
                  </a:lnTo>
                  <a:lnTo>
                    <a:pt x="6491029" y="4098789"/>
                  </a:lnTo>
                  <a:lnTo>
                    <a:pt x="6489163" y="4094837"/>
                  </a:lnTo>
                  <a:close/>
                </a:path>
                <a:path w="18238470" h="10444480">
                  <a:moveTo>
                    <a:pt x="6651545" y="4163709"/>
                  </a:moveTo>
                  <a:lnTo>
                    <a:pt x="6640195" y="4158868"/>
                  </a:lnTo>
                  <a:lnTo>
                    <a:pt x="6636243" y="4160734"/>
                  </a:lnTo>
                  <a:lnTo>
                    <a:pt x="6633395" y="4167410"/>
                  </a:lnTo>
                  <a:lnTo>
                    <a:pt x="6635118" y="4171696"/>
                  </a:lnTo>
                  <a:lnTo>
                    <a:pt x="6646467" y="4176537"/>
                  </a:lnTo>
                  <a:lnTo>
                    <a:pt x="6650277" y="4175006"/>
                  </a:lnTo>
                  <a:lnTo>
                    <a:pt x="6653410" y="4167662"/>
                  </a:lnTo>
                  <a:lnTo>
                    <a:pt x="6651545" y="4163709"/>
                  </a:lnTo>
                  <a:close/>
                </a:path>
                <a:path w="18238470" h="10444480">
                  <a:moveTo>
                    <a:pt x="6570425" y="4129106"/>
                  </a:moveTo>
                  <a:lnTo>
                    <a:pt x="6559075" y="4124264"/>
                  </a:lnTo>
                  <a:lnTo>
                    <a:pt x="6555265" y="4125796"/>
                  </a:lnTo>
                  <a:lnTo>
                    <a:pt x="6552132" y="4133140"/>
                  </a:lnTo>
                  <a:lnTo>
                    <a:pt x="6553997" y="4137092"/>
                  </a:lnTo>
                  <a:lnTo>
                    <a:pt x="6565348" y="4141934"/>
                  </a:lnTo>
                  <a:lnTo>
                    <a:pt x="6569300" y="4140069"/>
                  </a:lnTo>
                  <a:lnTo>
                    <a:pt x="6572290" y="4133059"/>
                  </a:lnTo>
                  <a:lnTo>
                    <a:pt x="6570425" y="4129106"/>
                  </a:lnTo>
                  <a:close/>
                </a:path>
                <a:path w="18238470" h="10444480">
                  <a:moveTo>
                    <a:pt x="9488451" y="5371867"/>
                  </a:moveTo>
                  <a:lnTo>
                    <a:pt x="9484971" y="5370777"/>
                  </a:lnTo>
                  <a:lnTo>
                    <a:pt x="9480631" y="5368926"/>
                  </a:lnTo>
                  <a:lnTo>
                    <a:pt x="9477150" y="5367836"/>
                  </a:lnTo>
                  <a:lnTo>
                    <a:pt x="9473198" y="5369701"/>
                  </a:lnTo>
                  <a:lnTo>
                    <a:pt x="9471774" y="5373039"/>
                  </a:lnTo>
                  <a:lnTo>
                    <a:pt x="9471011" y="5375476"/>
                  </a:lnTo>
                  <a:lnTo>
                    <a:pt x="9470684" y="5376520"/>
                  </a:lnTo>
                  <a:lnTo>
                    <a:pt x="9472214" y="5380329"/>
                  </a:lnTo>
                  <a:lnTo>
                    <a:pt x="9475552" y="5381753"/>
                  </a:lnTo>
                  <a:lnTo>
                    <a:pt x="9476028" y="5381561"/>
                  </a:lnTo>
                  <a:lnTo>
                    <a:pt x="9480369" y="5383413"/>
                  </a:lnTo>
                  <a:lnTo>
                    <a:pt x="9483849" y="5384503"/>
                  </a:lnTo>
                  <a:lnTo>
                    <a:pt x="9487800" y="5382638"/>
                  </a:lnTo>
                  <a:lnTo>
                    <a:pt x="9489224" y="5379299"/>
                  </a:lnTo>
                  <a:lnTo>
                    <a:pt x="9489988" y="5376863"/>
                  </a:lnTo>
                  <a:lnTo>
                    <a:pt x="9490316" y="5375819"/>
                  </a:lnTo>
                  <a:lnTo>
                    <a:pt x="9488451" y="5371867"/>
                  </a:lnTo>
                  <a:close/>
                </a:path>
                <a:path w="18238470" h="10444480">
                  <a:moveTo>
                    <a:pt x="3320807" y="2740558"/>
                  </a:moveTo>
                  <a:lnTo>
                    <a:pt x="3316521" y="2742282"/>
                  </a:lnTo>
                  <a:lnTo>
                    <a:pt x="3314745" y="2746259"/>
                  </a:lnTo>
                  <a:lnTo>
                    <a:pt x="3313339" y="2748816"/>
                  </a:lnTo>
                  <a:lnTo>
                    <a:pt x="3314920" y="2753436"/>
                  </a:lnTo>
                  <a:lnTo>
                    <a:pt x="3326270" y="2758277"/>
                  </a:lnTo>
                  <a:lnTo>
                    <a:pt x="3330413" y="2756888"/>
                  </a:lnTo>
                  <a:lnTo>
                    <a:pt x="3332189" y="2752911"/>
                  </a:lnTo>
                  <a:lnTo>
                    <a:pt x="3333595" y="2750354"/>
                  </a:lnTo>
                  <a:lnTo>
                    <a:pt x="3332015" y="2745734"/>
                  </a:lnTo>
                  <a:lnTo>
                    <a:pt x="3324336" y="2742459"/>
                  </a:lnTo>
                  <a:lnTo>
                    <a:pt x="3320807" y="2740558"/>
                  </a:lnTo>
                  <a:close/>
                </a:path>
                <a:path w="18238470" h="10444480">
                  <a:moveTo>
                    <a:pt x="3240826" y="2703285"/>
                  </a:moveTo>
                  <a:lnTo>
                    <a:pt x="3236540" y="2705008"/>
                  </a:lnTo>
                  <a:lnTo>
                    <a:pt x="3234765" y="2708986"/>
                  </a:lnTo>
                  <a:lnTo>
                    <a:pt x="3233358" y="2711542"/>
                  </a:lnTo>
                  <a:lnTo>
                    <a:pt x="3234938" y="2716163"/>
                  </a:lnTo>
                  <a:lnTo>
                    <a:pt x="3246288" y="2721004"/>
                  </a:lnTo>
                  <a:lnTo>
                    <a:pt x="3250432" y="2719615"/>
                  </a:lnTo>
                  <a:lnTo>
                    <a:pt x="3252208" y="2715638"/>
                  </a:lnTo>
                  <a:lnTo>
                    <a:pt x="3253614" y="2713080"/>
                  </a:lnTo>
                  <a:lnTo>
                    <a:pt x="3252034" y="2708461"/>
                  </a:lnTo>
                  <a:lnTo>
                    <a:pt x="3244356" y="2705186"/>
                  </a:lnTo>
                  <a:lnTo>
                    <a:pt x="3240826" y="2703285"/>
                  </a:lnTo>
                  <a:close/>
                </a:path>
                <a:path w="18238470" h="10444480">
                  <a:moveTo>
                    <a:pt x="9571614" y="5402606"/>
                  </a:moveTo>
                  <a:lnTo>
                    <a:pt x="9567800" y="5401374"/>
                  </a:lnTo>
                  <a:lnTo>
                    <a:pt x="9563459" y="5399523"/>
                  </a:lnTo>
                  <a:lnTo>
                    <a:pt x="9559645" y="5398290"/>
                  </a:lnTo>
                  <a:lnTo>
                    <a:pt x="9556027" y="5400298"/>
                  </a:lnTo>
                  <a:lnTo>
                    <a:pt x="9554603" y="5403637"/>
                  </a:lnTo>
                  <a:lnTo>
                    <a:pt x="9553840" y="5406072"/>
                  </a:lnTo>
                  <a:lnTo>
                    <a:pt x="9553512" y="5407116"/>
                  </a:lnTo>
                  <a:lnTo>
                    <a:pt x="9555044" y="5410927"/>
                  </a:lnTo>
                  <a:lnTo>
                    <a:pt x="9558382" y="5412351"/>
                  </a:lnTo>
                  <a:lnTo>
                    <a:pt x="9558524" y="5412017"/>
                  </a:lnTo>
                  <a:lnTo>
                    <a:pt x="9563196" y="5414010"/>
                  </a:lnTo>
                  <a:lnTo>
                    <a:pt x="9567012" y="5415243"/>
                  </a:lnTo>
                  <a:lnTo>
                    <a:pt x="9570629" y="5413234"/>
                  </a:lnTo>
                  <a:lnTo>
                    <a:pt x="9572053" y="5409896"/>
                  </a:lnTo>
                  <a:lnTo>
                    <a:pt x="9572817" y="5407459"/>
                  </a:lnTo>
                  <a:lnTo>
                    <a:pt x="9573143" y="5406415"/>
                  </a:lnTo>
                  <a:lnTo>
                    <a:pt x="9571614" y="5402606"/>
                  </a:lnTo>
                  <a:close/>
                </a:path>
                <a:path w="18238470" h="10444480">
                  <a:moveTo>
                    <a:pt x="3161464" y="2665486"/>
                  </a:moveTo>
                  <a:lnTo>
                    <a:pt x="3157178" y="2667209"/>
                  </a:lnTo>
                  <a:lnTo>
                    <a:pt x="3155403" y="2671186"/>
                  </a:lnTo>
                  <a:lnTo>
                    <a:pt x="3153996" y="2673744"/>
                  </a:lnTo>
                  <a:lnTo>
                    <a:pt x="3155577" y="2678363"/>
                  </a:lnTo>
                  <a:lnTo>
                    <a:pt x="3166927" y="2683205"/>
                  </a:lnTo>
                  <a:lnTo>
                    <a:pt x="3171070" y="2681816"/>
                  </a:lnTo>
                  <a:lnTo>
                    <a:pt x="3172846" y="2677838"/>
                  </a:lnTo>
                  <a:lnTo>
                    <a:pt x="3174252" y="2675282"/>
                  </a:lnTo>
                  <a:lnTo>
                    <a:pt x="3172672" y="2670662"/>
                  </a:lnTo>
                  <a:lnTo>
                    <a:pt x="3164994" y="2667387"/>
                  </a:lnTo>
                  <a:lnTo>
                    <a:pt x="3161464" y="2665486"/>
                  </a:lnTo>
                  <a:close/>
                </a:path>
                <a:path w="18238470" h="10444480">
                  <a:moveTo>
                    <a:pt x="9653917" y="5432585"/>
                  </a:moveTo>
                  <a:lnTo>
                    <a:pt x="9650436" y="5431495"/>
                  </a:lnTo>
                  <a:lnTo>
                    <a:pt x="9646096" y="5429644"/>
                  </a:lnTo>
                  <a:lnTo>
                    <a:pt x="9642281" y="5428411"/>
                  </a:lnTo>
                  <a:lnTo>
                    <a:pt x="9638664" y="5430418"/>
                  </a:lnTo>
                  <a:lnTo>
                    <a:pt x="9637239" y="5433757"/>
                  </a:lnTo>
                  <a:lnTo>
                    <a:pt x="9636477" y="5436193"/>
                  </a:lnTo>
                  <a:lnTo>
                    <a:pt x="9636149" y="5437238"/>
                  </a:lnTo>
                  <a:lnTo>
                    <a:pt x="9637681" y="5441048"/>
                  </a:lnTo>
                  <a:lnTo>
                    <a:pt x="9641019" y="5442471"/>
                  </a:lnTo>
                  <a:lnTo>
                    <a:pt x="9641161" y="5442138"/>
                  </a:lnTo>
                  <a:lnTo>
                    <a:pt x="9645836" y="5444132"/>
                  </a:lnTo>
                  <a:lnTo>
                    <a:pt x="9649650" y="5445364"/>
                  </a:lnTo>
                  <a:lnTo>
                    <a:pt x="9653268" y="5443356"/>
                  </a:lnTo>
                  <a:lnTo>
                    <a:pt x="9654692" y="5440018"/>
                  </a:lnTo>
                  <a:lnTo>
                    <a:pt x="9655455" y="5437581"/>
                  </a:lnTo>
                  <a:lnTo>
                    <a:pt x="9655782" y="5436537"/>
                  </a:lnTo>
                  <a:lnTo>
                    <a:pt x="9653917" y="5432585"/>
                  </a:lnTo>
                  <a:close/>
                </a:path>
                <a:path w="18238470" h="10444480">
                  <a:moveTo>
                    <a:pt x="3089637" y="2631296"/>
                  </a:moveTo>
                  <a:lnTo>
                    <a:pt x="3081625" y="2627879"/>
                  </a:lnTo>
                  <a:lnTo>
                    <a:pt x="3077482" y="2629268"/>
                  </a:lnTo>
                  <a:lnTo>
                    <a:pt x="3075706" y="2633245"/>
                  </a:lnTo>
                  <a:lnTo>
                    <a:pt x="3074300" y="2635802"/>
                  </a:lnTo>
                  <a:lnTo>
                    <a:pt x="3076023" y="2640088"/>
                  </a:lnTo>
                  <a:lnTo>
                    <a:pt x="3079219" y="2641846"/>
                  </a:lnTo>
                  <a:lnTo>
                    <a:pt x="3087231" y="2645264"/>
                  </a:lnTo>
                  <a:lnTo>
                    <a:pt x="3091375" y="2643874"/>
                  </a:lnTo>
                  <a:lnTo>
                    <a:pt x="3093150" y="2639897"/>
                  </a:lnTo>
                  <a:lnTo>
                    <a:pt x="3094557" y="2637340"/>
                  </a:lnTo>
                  <a:lnTo>
                    <a:pt x="3092833" y="2633054"/>
                  </a:lnTo>
                  <a:lnTo>
                    <a:pt x="3089637" y="2631296"/>
                  </a:lnTo>
                  <a:close/>
                </a:path>
                <a:path w="18238470" h="10444480">
                  <a:moveTo>
                    <a:pt x="9737172" y="5462180"/>
                  </a:moveTo>
                  <a:lnTo>
                    <a:pt x="9733550" y="5461424"/>
                  </a:lnTo>
                  <a:lnTo>
                    <a:pt x="9729209" y="5459572"/>
                  </a:lnTo>
                  <a:lnTo>
                    <a:pt x="9725395" y="5458340"/>
                  </a:lnTo>
                  <a:lnTo>
                    <a:pt x="9721777" y="5460348"/>
                  </a:lnTo>
                  <a:lnTo>
                    <a:pt x="9720353" y="5463687"/>
                  </a:lnTo>
                  <a:lnTo>
                    <a:pt x="9719590" y="5466123"/>
                  </a:lnTo>
                  <a:lnTo>
                    <a:pt x="9719263" y="5467167"/>
                  </a:lnTo>
                  <a:lnTo>
                    <a:pt x="9720794" y="5470976"/>
                  </a:lnTo>
                  <a:lnTo>
                    <a:pt x="9724133" y="5472401"/>
                  </a:lnTo>
                  <a:lnTo>
                    <a:pt x="9724275" y="5472067"/>
                  </a:lnTo>
                  <a:lnTo>
                    <a:pt x="9728949" y="5474061"/>
                  </a:lnTo>
                  <a:lnTo>
                    <a:pt x="9732764" y="5475294"/>
                  </a:lnTo>
                  <a:lnTo>
                    <a:pt x="9736382" y="5473286"/>
                  </a:lnTo>
                  <a:lnTo>
                    <a:pt x="9737805" y="5469948"/>
                  </a:lnTo>
                  <a:lnTo>
                    <a:pt x="9738569" y="5467511"/>
                  </a:lnTo>
                  <a:lnTo>
                    <a:pt x="9738896" y="5466466"/>
                  </a:lnTo>
                  <a:lnTo>
                    <a:pt x="9737172" y="5462180"/>
                  </a:lnTo>
                  <a:close/>
                </a:path>
                <a:path w="18238470" h="10444480">
                  <a:moveTo>
                    <a:pt x="3010369" y="2592353"/>
                  </a:moveTo>
                  <a:lnTo>
                    <a:pt x="3002357" y="2588936"/>
                  </a:lnTo>
                  <a:lnTo>
                    <a:pt x="2998213" y="2590325"/>
                  </a:lnTo>
                  <a:lnTo>
                    <a:pt x="2995223" y="2597335"/>
                  </a:lnTo>
                  <a:lnTo>
                    <a:pt x="2996612" y="2601478"/>
                  </a:lnTo>
                  <a:lnTo>
                    <a:pt x="2999808" y="2603236"/>
                  </a:lnTo>
                  <a:lnTo>
                    <a:pt x="3007820" y="2606654"/>
                  </a:lnTo>
                  <a:lnTo>
                    <a:pt x="3011963" y="2605266"/>
                  </a:lnTo>
                  <a:lnTo>
                    <a:pt x="3014954" y="2598255"/>
                  </a:lnTo>
                  <a:lnTo>
                    <a:pt x="3013565" y="2594111"/>
                  </a:lnTo>
                  <a:lnTo>
                    <a:pt x="3010369" y="2592353"/>
                  </a:lnTo>
                  <a:close/>
                </a:path>
                <a:path w="18238470" h="10444480">
                  <a:moveTo>
                    <a:pt x="12866314" y="6791840"/>
                  </a:moveTo>
                  <a:lnTo>
                    <a:pt x="12862122" y="6792419"/>
                  </a:lnTo>
                  <a:lnTo>
                    <a:pt x="12857271" y="6798241"/>
                  </a:lnTo>
                  <a:lnTo>
                    <a:pt x="12857851" y="6802433"/>
                  </a:lnTo>
                  <a:lnTo>
                    <a:pt x="12864532" y="6808046"/>
                  </a:lnTo>
                  <a:lnTo>
                    <a:pt x="12866200" y="6808758"/>
                  </a:lnTo>
                  <a:lnTo>
                    <a:pt x="12866058" y="6809091"/>
                  </a:lnTo>
                  <a:lnTo>
                    <a:pt x="12868729" y="6810231"/>
                  </a:lnTo>
                  <a:lnTo>
                    <a:pt x="12872254" y="6809366"/>
                  </a:lnTo>
                  <a:lnTo>
                    <a:pt x="12874060" y="6806981"/>
                  </a:lnTo>
                  <a:lnTo>
                    <a:pt x="12876486" y="6804070"/>
                  </a:lnTo>
                  <a:lnTo>
                    <a:pt x="12875907" y="6799877"/>
                  </a:lnTo>
                  <a:lnTo>
                    <a:pt x="12866314" y="6791840"/>
                  </a:lnTo>
                  <a:close/>
                </a:path>
                <a:path w="18238470" h="10444480">
                  <a:moveTo>
                    <a:pt x="2931100" y="2553411"/>
                  </a:moveTo>
                  <a:lnTo>
                    <a:pt x="2923421" y="2550136"/>
                  </a:lnTo>
                  <a:lnTo>
                    <a:pt x="2918944" y="2551382"/>
                  </a:lnTo>
                  <a:lnTo>
                    <a:pt x="2915954" y="2558393"/>
                  </a:lnTo>
                  <a:lnTo>
                    <a:pt x="2917343" y="2562537"/>
                  </a:lnTo>
                  <a:lnTo>
                    <a:pt x="2920539" y="2564294"/>
                  </a:lnTo>
                  <a:lnTo>
                    <a:pt x="2928551" y="2567711"/>
                  </a:lnTo>
                  <a:lnTo>
                    <a:pt x="2932695" y="2566322"/>
                  </a:lnTo>
                  <a:lnTo>
                    <a:pt x="2935685" y="2559312"/>
                  </a:lnTo>
                  <a:lnTo>
                    <a:pt x="2934296" y="2555169"/>
                  </a:lnTo>
                  <a:lnTo>
                    <a:pt x="2931100" y="2553411"/>
                  </a:lnTo>
                  <a:close/>
                </a:path>
                <a:path w="18238470" h="10444480">
                  <a:moveTo>
                    <a:pt x="9820094" y="5491634"/>
                  </a:moveTo>
                  <a:lnTo>
                    <a:pt x="9816613" y="5490544"/>
                  </a:lnTo>
                  <a:lnTo>
                    <a:pt x="9812273" y="5488693"/>
                  </a:lnTo>
                  <a:lnTo>
                    <a:pt x="9808458" y="5487459"/>
                  </a:lnTo>
                  <a:lnTo>
                    <a:pt x="9804841" y="5489467"/>
                  </a:lnTo>
                  <a:lnTo>
                    <a:pt x="9803417" y="5492806"/>
                  </a:lnTo>
                  <a:lnTo>
                    <a:pt x="9802654" y="5495242"/>
                  </a:lnTo>
                  <a:lnTo>
                    <a:pt x="9802326" y="5496286"/>
                  </a:lnTo>
                  <a:lnTo>
                    <a:pt x="9803859" y="5500096"/>
                  </a:lnTo>
                  <a:lnTo>
                    <a:pt x="9807196" y="5501520"/>
                  </a:lnTo>
                  <a:lnTo>
                    <a:pt x="9807339" y="5501186"/>
                  </a:lnTo>
                  <a:lnTo>
                    <a:pt x="9812013" y="5503180"/>
                  </a:lnTo>
                  <a:lnTo>
                    <a:pt x="9815827" y="5504413"/>
                  </a:lnTo>
                  <a:lnTo>
                    <a:pt x="9819445" y="5502405"/>
                  </a:lnTo>
                  <a:lnTo>
                    <a:pt x="9820869" y="5499066"/>
                  </a:lnTo>
                  <a:lnTo>
                    <a:pt x="9822102" y="5495252"/>
                  </a:lnTo>
                  <a:lnTo>
                    <a:pt x="9820094" y="5491634"/>
                  </a:lnTo>
                  <a:close/>
                </a:path>
                <a:path w="18238470" h="10444480">
                  <a:moveTo>
                    <a:pt x="2844438" y="2510525"/>
                  </a:moveTo>
                  <a:lnTo>
                    <a:pt x="2839818" y="2512106"/>
                  </a:lnTo>
                  <a:lnTo>
                    <a:pt x="2836828" y="2519116"/>
                  </a:lnTo>
                  <a:lnTo>
                    <a:pt x="2838217" y="2523259"/>
                  </a:lnTo>
                  <a:lnTo>
                    <a:pt x="2841412" y="2525017"/>
                  </a:lnTo>
                  <a:lnTo>
                    <a:pt x="2849424" y="2528435"/>
                  </a:lnTo>
                  <a:lnTo>
                    <a:pt x="2853568" y="2527046"/>
                  </a:lnTo>
                  <a:lnTo>
                    <a:pt x="2856558" y="2520036"/>
                  </a:lnTo>
                  <a:lnTo>
                    <a:pt x="2855170" y="2515892"/>
                  </a:lnTo>
                  <a:lnTo>
                    <a:pt x="2851974" y="2514134"/>
                  </a:lnTo>
                  <a:lnTo>
                    <a:pt x="2847634" y="2512283"/>
                  </a:lnTo>
                  <a:lnTo>
                    <a:pt x="2844438" y="2510525"/>
                  </a:lnTo>
                  <a:close/>
                </a:path>
                <a:path w="18238470" h="10444480">
                  <a:moveTo>
                    <a:pt x="9903303" y="5520420"/>
                  </a:moveTo>
                  <a:lnTo>
                    <a:pt x="9899679" y="5519663"/>
                  </a:lnTo>
                  <a:lnTo>
                    <a:pt x="9895339" y="5517812"/>
                  </a:lnTo>
                  <a:lnTo>
                    <a:pt x="9891525" y="5516580"/>
                  </a:lnTo>
                  <a:lnTo>
                    <a:pt x="9887906" y="5518587"/>
                  </a:lnTo>
                  <a:lnTo>
                    <a:pt x="9886483" y="5521925"/>
                  </a:lnTo>
                  <a:lnTo>
                    <a:pt x="9885719" y="5524362"/>
                  </a:lnTo>
                  <a:lnTo>
                    <a:pt x="9885392" y="5525406"/>
                  </a:lnTo>
                  <a:lnTo>
                    <a:pt x="9886924" y="5529217"/>
                  </a:lnTo>
                  <a:lnTo>
                    <a:pt x="9890262" y="5530640"/>
                  </a:lnTo>
                  <a:lnTo>
                    <a:pt x="9890405" y="5530306"/>
                  </a:lnTo>
                  <a:lnTo>
                    <a:pt x="9895077" y="5532299"/>
                  </a:lnTo>
                  <a:lnTo>
                    <a:pt x="9898891" y="5533531"/>
                  </a:lnTo>
                  <a:lnTo>
                    <a:pt x="9902510" y="5531524"/>
                  </a:lnTo>
                  <a:lnTo>
                    <a:pt x="9903934" y="5528186"/>
                  </a:lnTo>
                  <a:lnTo>
                    <a:pt x="9905166" y="5524371"/>
                  </a:lnTo>
                  <a:lnTo>
                    <a:pt x="9903303" y="5520420"/>
                  </a:lnTo>
                  <a:close/>
                </a:path>
                <a:path w="18238470" h="10444480">
                  <a:moveTo>
                    <a:pt x="2773324" y="2474666"/>
                  </a:moveTo>
                  <a:lnTo>
                    <a:pt x="2765646" y="2471391"/>
                  </a:lnTo>
                  <a:lnTo>
                    <a:pt x="2761168" y="2472638"/>
                  </a:lnTo>
                  <a:lnTo>
                    <a:pt x="2758320" y="2479315"/>
                  </a:lnTo>
                  <a:lnTo>
                    <a:pt x="2759709" y="2483458"/>
                  </a:lnTo>
                  <a:lnTo>
                    <a:pt x="2762762" y="2485549"/>
                  </a:lnTo>
                  <a:lnTo>
                    <a:pt x="2770774" y="2488967"/>
                  </a:lnTo>
                  <a:lnTo>
                    <a:pt x="2774918" y="2487578"/>
                  </a:lnTo>
                  <a:lnTo>
                    <a:pt x="2777766" y="2480901"/>
                  </a:lnTo>
                  <a:lnTo>
                    <a:pt x="2776377" y="2476758"/>
                  </a:lnTo>
                  <a:lnTo>
                    <a:pt x="2773324" y="2474666"/>
                  </a:lnTo>
                  <a:close/>
                </a:path>
                <a:path w="18238470" h="10444480">
                  <a:moveTo>
                    <a:pt x="9986175" y="5549063"/>
                  </a:moveTo>
                  <a:lnTo>
                    <a:pt x="9982552" y="5548307"/>
                  </a:lnTo>
                  <a:lnTo>
                    <a:pt x="9974874" y="5545031"/>
                  </a:lnTo>
                  <a:lnTo>
                    <a:pt x="9971113" y="5547373"/>
                  </a:lnTo>
                  <a:lnTo>
                    <a:pt x="9969690" y="5550711"/>
                  </a:lnTo>
                  <a:lnTo>
                    <a:pt x="9968926" y="5553148"/>
                  </a:lnTo>
                  <a:lnTo>
                    <a:pt x="9968599" y="5554192"/>
                  </a:lnTo>
                  <a:lnTo>
                    <a:pt x="9970130" y="5558002"/>
                  </a:lnTo>
                  <a:lnTo>
                    <a:pt x="9973468" y="5559426"/>
                  </a:lnTo>
                  <a:lnTo>
                    <a:pt x="9973612" y="5559092"/>
                  </a:lnTo>
                  <a:lnTo>
                    <a:pt x="9977951" y="5560943"/>
                  </a:lnTo>
                  <a:lnTo>
                    <a:pt x="9981765" y="5562175"/>
                  </a:lnTo>
                  <a:lnTo>
                    <a:pt x="9985384" y="5560168"/>
                  </a:lnTo>
                  <a:lnTo>
                    <a:pt x="9986808" y="5556830"/>
                  </a:lnTo>
                  <a:lnTo>
                    <a:pt x="9988040" y="5553015"/>
                  </a:lnTo>
                  <a:lnTo>
                    <a:pt x="9986175" y="5549063"/>
                  </a:lnTo>
                  <a:close/>
                </a:path>
                <a:path w="18238470" h="10444480">
                  <a:moveTo>
                    <a:pt x="2694958" y="2434530"/>
                  </a:moveTo>
                  <a:lnTo>
                    <a:pt x="2687280" y="2431255"/>
                  </a:lnTo>
                  <a:lnTo>
                    <a:pt x="2682803" y="2432502"/>
                  </a:lnTo>
                  <a:lnTo>
                    <a:pt x="2679955" y="2439179"/>
                  </a:lnTo>
                  <a:lnTo>
                    <a:pt x="2681344" y="2443322"/>
                  </a:lnTo>
                  <a:lnTo>
                    <a:pt x="2684397" y="2445414"/>
                  </a:lnTo>
                  <a:lnTo>
                    <a:pt x="2692409" y="2448831"/>
                  </a:lnTo>
                  <a:lnTo>
                    <a:pt x="2696553" y="2447442"/>
                  </a:lnTo>
                  <a:lnTo>
                    <a:pt x="2699400" y="2440766"/>
                  </a:lnTo>
                  <a:lnTo>
                    <a:pt x="2698011" y="2436622"/>
                  </a:lnTo>
                  <a:lnTo>
                    <a:pt x="2694958" y="2434530"/>
                  </a:lnTo>
                  <a:close/>
                </a:path>
                <a:path w="18238470" h="10444480">
                  <a:moveTo>
                    <a:pt x="10069380" y="5577848"/>
                  </a:moveTo>
                  <a:lnTo>
                    <a:pt x="10065758" y="5577092"/>
                  </a:lnTo>
                  <a:lnTo>
                    <a:pt x="10058079" y="5573816"/>
                  </a:lnTo>
                  <a:lnTo>
                    <a:pt x="10054319" y="5576158"/>
                  </a:lnTo>
                  <a:lnTo>
                    <a:pt x="10052895" y="5579496"/>
                  </a:lnTo>
                  <a:lnTo>
                    <a:pt x="10052263" y="5581594"/>
                  </a:lnTo>
                  <a:lnTo>
                    <a:pt x="10051947" y="5582644"/>
                  </a:lnTo>
                  <a:lnTo>
                    <a:pt x="10053480" y="5586453"/>
                  </a:lnTo>
                  <a:lnTo>
                    <a:pt x="10057151" y="5588019"/>
                  </a:lnTo>
                  <a:lnTo>
                    <a:pt x="10057294" y="5587686"/>
                  </a:lnTo>
                  <a:lnTo>
                    <a:pt x="10064972" y="5590961"/>
                  </a:lnTo>
                  <a:lnTo>
                    <a:pt x="10068732" y="5588619"/>
                  </a:lnTo>
                  <a:lnTo>
                    <a:pt x="10071580" y="5581943"/>
                  </a:lnTo>
                  <a:lnTo>
                    <a:pt x="10069380" y="5577848"/>
                  </a:lnTo>
                  <a:close/>
                </a:path>
                <a:path w="18238470" h="10444480">
                  <a:moveTo>
                    <a:pt x="12797312" y="6737153"/>
                  </a:moveTo>
                  <a:lnTo>
                    <a:pt x="12793120" y="6737732"/>
                  </a:lnTo>
                  <a:lnTo>
                    <a:pt x="12788268" y="6743554"/>
                  </a:lnTo>
                  <a:lnTo>
                    <a:pt x="12788848" y="6747747"/>
                  </a:lnTo>
                  <a:lnTo>
                    <a:pt x="12791758" y="6750172"/>
                  </a:lnTo>
                  <a:lnTo>
                    <a:pt x="12795672" y="6753026"/>
                  </a:lnTo>
                  <a:lnTo>
                    <a:pt x="12797340" y="6753737"/>
                  </a:lnTo>
                  <a:lnTo>
                    <a:pt x="12797197" y="6754071"/>
                  </a:lnTo>
                  <a:lnTo>
                    <a:pt x="12799869" y="6755211"/>
                  </a:lnTo>
                  <a:lnTo>
                    <a:pt x="12803393" y="6754346"/>
                  </a:lnTo>
                  <a:lnTo>
                    <a:pt x="12805200" y="6751960"/>
                  </a:lnTo>
                  <a:lnTo>
                    <a:pt x="12807626" y="6749049"/>
                  </a:lnTo>
                  <a:lnTo>
                    <a:pt x="12807047" y="6744856"/>
                  </a:lnTo>
                  <a:lnTo>
                    <a:pt x="12804136" y="6742431"/>
                  </a:lnTo>
                  <a:lnTo>
                    <a:pt x="12800222" y="6739578"/>
                  </a:lnTo>
                  <a:lnTo>
                    <a:pt x="12797312" y="6737153"/>
                  </a:lnTo>
                  <a:close/>
                </a:path>
                <a:path w="18238470" h="10444480">
                  <a:moveTo>
                    <a:pt x="2609391" y="2390928"/>
                  </a:moveTo>
                  <a:lnTo>
                    <a:pt x="2604914" y="2392175"/>
                  </a:lnTo>
                  <a:lnTo>
                    <a:pt x="2603490" y="2395513"/>
                  </a:lnTo>
                  <a:lnTo>
                    <a:pt x="2601732" y="2398709"/>
                  </a:lnTo>
                  <a:lnTo>
                    <a:pt x="2603121" y="2402852"/>
                  </a:lnTo>
                  <a:lnTo>
                    <a:pt x="2606174" y="2404944"/>
                  </a:lnTo>
                  <a:lnTo>
                    <a:pt x="2614186" y="2408362"/>
                  </a:lnTo>
                  <a:lnTo>
                    <a:pt x="2618188" y="2407307"/>
                  </a:lnTo>
                  <a:lnTo>
                    <a:pt x="2619612" y="2403968"/>
                  </a:lnTo>
                  <a:lnTo>
                    <a:pt x="2621369" y="2400773"/>
                  </a:lnTo>
                  <a:lnTo>
                    <a:pt x="2619981" y="2396629"/>
                  </a:lnTo>
                  <a:lnTo>
                    <a:pt x="2616927" y="2394537"/>
                  </a:lnTo>
                  <a:lnTo>
                    <a:pt x="2612587" y="2392686"/>
                  </a:lnTo>
                  <a:lnTo>
                    <a:pt x="2609391" y="2390928"/>
                  </a:lnTo>
                  <a:close/>
                </a:path>
                <a:path w="18238470" h="10444480">
                  <a:moveTo>
                    <a:pt x="10153017" y="5605633"/>
                  </a:moveTo>
                  <a:lnTo>
                    <a:pt x="10149393" y="5604877"/>
                  </a:lnTo>
                  <a:lnTo>
                    <a:pt x="10141715" y="5601601"/>
                  </a:lnTo>
                  <a:lnTo>
                    <a:pt x="10137952" y="5603942"/>
                  </a:lnTo>
                  <a:lnTo>
                    <a:pt x="10136528" y="5607280"/>
                  </a:lnTo>
                  <a:lnTo>
                    <a:pt x="10135438" y="5610761"/>
                  </a:lnTo>
                  <a:lnTo>
                    <a:pt x="10137113" y="5614237"/>
                  </a:lnTo>
                  <a:lnTo>
                    <a:pt x="10140453" y="5615662"/>
                  </a:lnTo>
                  <a:lnTo>
                    <a:pt x="10140928" y="5615469"/>
                  </a:lnTo>
                  <a:lnTo>
                    <a:pt x="10148605" y="5618744"/>
                  </a:lnTo>
                  <a:lnTo>
                    <a:pt x="10152366" y="5616403"/>
                  </a:lnTo>
                  <a:lnTo>
                    <a:pt x="10155214" y="5609727"/>
                  </a:lnTo>
                  <a:lnTo>
                    <a:pt x="10153017" y="5605633"/>
                  </a:lnTo>
                  <a:close/>
                </a:path>
                <a:path w="18238470" h="10444480">
                  <a:moveTo>
                    <a:pt x="2531119" y="2349648"/>
                  </a:moveTo>
                  <a:lnTo>
                    <a:pt x="2526641" y="2350895"/>
                  </a:lnTo>
                  <a:lnTo>
                    <a:pt x="2525218" y="2354233"/>
                  </a:lnTo>
                  <a:lnTo>
                    <a:pt x="2523317" y="2357763"/>
                  </a:lnTo>
                  <a:lnTo>
                    <a:pt x="2524706" y="2361906"/>
                  </a:lnTo>
                  <a:lnTo>
                    <a:pt x="2527760" y="2363998"/>
                  </a:lnTo>
                  <a:lnTo>
                    <a:pt x="2535772" y="2367416"/>
                  </a:lnTo>
                  <a:lnTo>
                    <a:pt x="2539773" y="2366360"/>
                  </a:lnTo>
                  <a:lnTo>
                    <a:pt x="2541197" y="2363022"/>
                  </a:lnTo>
                  <a:lnTo>
                    <a:pt x="2543097" y="2359493"/>
                  </a:lnTo>
                  <a:lnTo>
                    <a:pt x="2541708" y="2355349"/>
                  </a:lnTo>
                  <a:lnTo>
                    <a:pt x="2538655" y="2353258"/>
                  </a:lnTo>
                  <a:lnTo>
                    <a:pt x="2534315" y="2351406"/>
                  </a:lnTo>
                  <a:lnTo>
                    <a:pt x="2531119" y="2349648"/>
                  </a:lnTo>
                  <a:close/>
                </a:path>
                <a:path w="18238470" h="10444480">
                  <a:moveTo>
                    <a:pt x="10236650" y="5633417"/>
                  </a:moveTo>
                  <a:lnTo>
                    <a:pt x="10233028" y="5632660"/>
                  </a:lnTo>
                  <a:lnTo>
                    <a:pt x="10225349" y="5629385"/>
                  </a:lnTo>
                  <a:lnTo>
                    <a:pt x="10221589" y="5631727"/>
                  </a:lnTo>
                  <a:lnTo>
                    <a:pt x="10220165" y="5635066"/>
                  </a:lnTo>
                  <a:lnTo>
                    <a:pt x="10219075" y="5638546"/>
                  </a:lnTo>
                  <a:lnTo>
                    <a:pt x="10220748" y="5642022"/>
                  </a:lnTo>
                  <a:lnTo>
                    <a:pt x="10224086" y="5643446"/>
                  </a:lnTo>
                  <a:lnTo>
                    <a:pt x="10224563" y="5643254"/>
                  </a:lnTo>
                  <a:lnTo>
                    <a:pt x="10232239" y="5646529"/>
                  </a:lnTo>
                  <a:lnTo>
                    <a:pt x="10236002" y="5644188"/>
                  </a:lnTo>
                  <a:lnTo>
                    <a:pt x="10238850" y="5637511"/>
                  </a:lnTo>
                  <a:lnTo>
                    <a:pt x="10236650" y="5633417"/>
                  </a:lnTo>
                  <a:close/>
                </a:path>
                <a:path w="18238470" h="10444480">
                  <a:moveTo>
                    <a:pt x="2460859" y="2311786"/>
                  </a:moveTo>
                  <a:lnTo>
                    <a:pt x="2456519" y="2309935"/>
                  </a:lnTo>
                  <a:lnTo>
                    <a:pt x="2453146" y="2315993"/>
                  </a:lnTo>
                  <a:lnTo>
                    <a:pt x="2449964" y="2322527"/>
                  </a:lnTo>
                  <a:lnTo>
                    <a:pt x="2457976" y="2325944"/>
                  </a:lnTo>
                  <a:lnTo>
                    <a:pt x="2461977" y="2324889"/>
                  </a:lnTo>
                  <a:lnTo>
                    <a:pt x="2463919" y="2320589"/>
                  </a:lnTo>
                  <a:lnTo>
                    <a:pt x="2465301" y="2318022"/>
                  </a:lnTo>
                  <a:lnTo>
                    <a:pt x="2463913" y="2313877"/>
                  </a:lnTo>
                  <a:lnTo>
                    <a:pt x="2460859" y="2311786"/>
                  </a:lnTo>
                  <a:close/>
                </a:path>
                <a:path w="18238470" h="10444480">
                  <a:moveTo>
                    <a:pt x="10320568" y="5660533"/>
                  </a:moveTo>
                  <a:lnTo>
                    <a:pt x="10316945" y="5659777"/>
                  </a:lnTo>
                  <a:lnTo>
                    <a:pt x="10312606" y="5657925"/>
                  </a:lnTo>
                  <a:lnTo>
                    <a:pt x="10309124" y="5656835"/>
                  </a:lnTo>
                  <a:lnTo>
                    <a:pt x="10305364" y="5659177"/>
                  </a:lnTo>
                  <a:lnTo>
                    <a:pt x="10303940" y="5662515"/>
                  </a:lnTo>
                  <a:lnTo>
                    <a:pt x="10302850" y="5665996"/>
                  </a:lnTo>
                  <a:lnTo>
                    <a:pt x="10304525" y="5669472"/>
                  </a:lnTo>
                  <a:lnTo>
                    <a:pt x="10308196" y="5671038"/>
                  </a:lnTo>
                  <a:lnTo>
                    <a:pt x="10308673" y="5670847"/>
                  </a:lnTo>
                  <a:lnTo>
                    <a:pt x="10313013" y="5672699"/>
                  </a:lnTo>
                  <a:lnTo>
                    <a:pt x="10316493" y="5673788"/>
                  </a:lnTo>
                  <a:lnTo>
                    <a:pt x="10320253" y="5671447"/>
                  </a:lnTo>
                  <a:lnTo>
                    <a:pt x="10321678" y="5668108"/>
                  </a:lnTo>
                  <a:lnTo>
                    <a:pt x="10322768" y="5664627"/>
                  </a:lnTo>
                  <a:lnTo>
                    <a:pt x="10320568" y="5660533"/>
                  </a:lnTo>
                  <a:close/>
                </a:path>
                <a:path w="18238470" h="10444480">
                  <a:moveTo>
                    <a:pt x="12727358" y="6682849"/>
                  </a:moveTo>
                  <a:lnTo>
                    <a:pt x="12723166" y="6683428"/>
                  </a:lnTo>
                  <a:lnTo>
                    <a:pt x="12720740" y="6686340"/>
                  </a:lnTo>
                  <a:lnTo>
                    <a:pt x="12718648" y="6689393"/>
                  </a:lnTo>
                  <a:lnTo>
                    <a:pt x="12719227" y="6693586"/>
                  </a:lnTo>
                  <a:lnTo>
                    <a:pt x="12722139" y="6696012"/>
                  </a:lnTo>
                  <a:lnTo>
                    <a:pt x="12726051" y="6698864"/>
                  </a:lnTo>
                  <a:lnTo>
                    <a:pt x="12730391" y="6700716"/>
                  </a:lnTo>
                  <a:lnTo>
                    <a:pt x="12733773" y="6700186"/>
                  </a:lnTo>
                  <a:lnTo>
                    <a:pt x="12735722" y="6697465"/>
                  </a:lnTo>
                  <a:lnTo>
                    <a:pt x="12737814" y="6694412"/>
                  </a:lnTo>
                  <a:lnTo>
                    <a:pt x="12737235" y="6690219"/>
                  </a:lnTo>
                  <a:lnTo>
                    <a:pt x="12734324" y="6687795"/>
                  </a:lnTo>
                  <a:lnTo>
                    <a:pt x="12730411" y="6684941"/>
                  </a:lnTo>
                  <a:lnTo>
                    <a:pt x="12727358" y="6682849"/>
                  </a:lnTo>
                  <a:close/>
                </a:path>
                <a:path w="18238470" h="10444480">
                  <a:moveTo>
                    <a:pt x="2375670" y="2266373"/>
                  </a:moveTo>
                  <a:lnTo>
                    <a:pt x="2371527" y="2267761"/>
                  </a:lnTo>
                  <a:lnTo>
                    <a:pt x="2368011" y="2274153"/>
                  </a:lnTo>
                  <a:lnTo>
                    <a:pt x="2369257" y="2278630"/>
                  </a:lnTo>
                  <a:lnTo>
                    <a:pt x="2372311" y="2280722"/>
                  </a:lnTo>
                  <a:lnTo>
                    <a:pt x="2380657" y="2284282"/>
                  </a:lnTo>
                  <a:lnTo>
                    <a:pt x="2384658" y="2283227"/>
                  </a:lnTo>
                  <a:lnTo>
                    <a:pt x="2386082" y="2279889"/>
                  </a:lnTo>
                  <a:lnTo>
                    <a:pt x="2387839" y="2276693"/>
                  </a:lnTo>
                  <a:lnTo>
                    <a:pt x="2386593" y="2272215"/>
                  </a:lnTo>
                  <a:lnTo>
                    <a:pt x="2383539" y="2270124"/>
                  </a:lnTo>
                  <a:lnTo>
                    <a:pt x="2379200" y="2268273"/>
                  </a:lnTo>
                  <a:lnTo>
                    <a:pt x="2375670" y="2266373"/>
                  </a:lnTo>
                  <a:close/>
                </a:path>
                <a:path w="18238470" h="10444480">
                  <a:moveTo>
                    <a:pt x="10404487" y="5687649"/>
                  </a:moveTo>
                  <a:lnTo>
                    <a:pt x="10400863" y="5686892"/>
                  </a:lnTo>
                  <a:lnTo>
                    <a:pt x="10396526" y="5685042"/>
                  </a:lnTo>
                  <a:lnTo>
                    <a:pt x="10393045" y="5683952"/>
                  </a:lnTo>
                  <a:lnTo>
                    <a:pt x="10389282" y="5686293"/>
                  </a:lnTo>
                  <a:lnTo>
                    <a:pt x="10387858" y="5689631"/>
                  </a:lnTo>
                  <a:lnTo>
                    <a:pt x="10386768" y="5693112"/>
                  </a:lnTo>
                  <a:lnTo>
                    <a:pt x="10388442" y="5696588"/>
                  </a:lnTo>
                  <a:lnTo>
                    <a:pt x="10392114" y="5698154"/>
                  </a:lnTo>
                  <a:lnTo>
                    <a:pt x="10392592" y="5697963"/>
                  </a:lnTo>
                  <a:lnTo>
                    <a:pt x="10396931" y="5699814"/>
                  </a:lnTo>
                  <a:lnTo>
                    <a:pt x="10400413" y="5700905"/>
                  </a:lnTo>
                  <a:lnTo>
                    <a:pt x="10404172" y="5698563"/>
                  </a:lnTo>
                  <a:lnTo>
                    <a:pt x="10405597" y="5695224"/>
                  </a:lnTo>
                  <a:lnTo>
                    <a:pt x="10406829" y="5691410"/>
                  </a:lnTo>
                  <a:lnTo>
                    <a:pt x="10404487" y="5687649"/>
                  </a:lnTo>
                  <a:close/>
                </a:path>
                <a:path w="18238470" h="10444480">
                  <a:moveTo>
                    <a:pt x="2298301" y="2223900"/>
                  </a:moveTo>
                  <a:lnTo>
                    <a:pt x="2294158" y="2225289"/>
                  </a:lnTo>
                  <a:lnTo>
                    <a:pt x="2290642" y="2231681"/>
                  </a:lnTo>
                  <a:lnTo>
                    <a:pt x="2291889" y="2236158"/>
                  </a:lnTo>
                  <a:lnTo>
                    <a:pt x="2294942" y="2238250"/>
                  </a:lnTo>
                  <a:lnTo>
                    <a:pt x="2303288" y="2241810"/>
                  </a:lnTo>
                  <a:lnTo>
                    <a:pt x="2306955" y="2240612"/>
                  </a:lnTo>
                  <a:lnTo>
                    <a:pt x="2310471" y="2234221"/>
                  </a:lnTo>
                  <a:lnTo>
                    <a:pt x="2309224" y="2229743"/>
                  </a:lnTo>
                  <a:lnTo>
                    <a:pt x="2306171" y="2227651"/>
                  </a:lnTo>
                  <a:lnTo>
                    <a:pt x="2301831" y="2225800"/>
                  </a:lnTo>
                  <a:lnTo>
                    <a:pt x="2298301" y="2223900"/>
                  </a:lnTo>
                  <a:close/>
                </a:path>
                <a:path w="18238470" h="10444480">
                  <a:moveTo>
                    <a:pt x="10488215" y="5714290"/>
                  </a:moveTo>
                  <a:lnTo>
                    <a:pt x="10484592" y="5713533"/>
                  </a:lnTo>
                  <a:lnTo>
                    <a:pt x="10480252" y="5711682"/>
                  </a:lnTo>
                  <a:lnTo>
                    <a:pt x="10476772" y="5710592"/>
                  </a:lnTo>
                  <a:lnTo>
                    <a:pt x="10473011" y="5712934"/>
                  </a:lnTo>
                  <a:lnTo>
                    <a:pt x="10471587" y="5716272"/>
                  </a:lnTo>
                  <a:lnTo>
                    <a:pt x="10470497" y="5719753"/>
                  </a:lnTo>
                  <a:lnTo>
                    <a:pt x="10472171" y="5723229"/>
                  </a:lnTo>
                  <a:lnTo>
                    <a:pt x="10475843" y="5724795"/>
                  </a:lnTo>
                  <a:lnTo>
                    <a:pt x="10476318" y="5724604"/>
                  </a:lnTo>
                  <a:lnTo>
                    <a:pt x="10480657" y="5726455"/>
                  </a:lnTo>
                  <a:lnTo>
                    <a:pt x="10484139" y="5727545"/>
                  </a:lnTo>
                  <a:lnTo>
                    <a:pt x="10488235" y="5725346"/>
                  </a:lnTo>
                  <a:lnTo>
                    <a:pt x="10489325" y="5721866"/>
                  </a:lnTo>
                  <a:lnTo>
                    <a:pt x="10490558" y="5718051"/>
                  </a:lnTo>
                  <a:lnTo>
                    <a:pt x="10488215" y="5714290"/>
                  </a:lnTo>
                  <a:close/>
                </a:path>
                <a:path w="18238470" h="10444480">
                  <a:moveTo>
                    <a:pt x="2221552" y="2180902"/>
                  </a:moveTo>
                  <a:lnTo>
                    <a:pt x="2217408" y="2182291"/>
                  </a:lnTo>
                  <a:lnTo>
                    <a:pt x="2213892" y="2188683"/>
                  </a:lnTo>
                  <a:lnTo>
                    <a:pt x="2215281" y="2192826"/>
                  </a:lnTo>
                  <a:lnTo>
                    <a:pt x="2218192" y="2195251"/>
                  </a:lnTo>
                  <a:lnTo>
                    <a:pt x="2226538" y="2198811"/>
                  </a:lnTo>
                  <a:lnTo>
                    <a:pt x="2230206" y="2197615"/>
                  </a:lnTo>
                  <a:lnTo>
                    <a:pt x="2233721" y="2191223"/>
                  </a:lnTo>
                  <a:lnTo>
                    <a:pt x="2232332" y="2187079"/>
                  </a:lnTo>
                  <a:lnTo>
                    <a:pt x="2229421" y="2184653"/>
                  </a:lnTo>
                  <a:lnTo>
                    <a:pt x="2225082" y="2182802"/>
                  </a:lnTo>
                  <a:lnTo>
                    <a:pt x="2221552" y="2180902"/>
                  </a:lnTo>
                  <a:close/>
                </a:path>
                <a:path w="18238470" h="10444480">
                  <a:moveTo>
                    <a:pt x="12657310" y="6629690"/>
                  </a:moveTo>
                  <a:lnTo>
                    <a:pt x="12652641" y="6630460"/>
                  </a:lnTo>
                  <a:lnTo>
                    <a:pt x="12648457" y="6636567"/>
                  </a:lnTo>
                  <a:lnTo>
                    <a:pt x="12648894" y="6641094"/>
                  </a:lnTo>
                  <a:lnTo>
                    <a:pt x="12651947" y="6643185"/>
                  </a:lnTo>
                  <a:lnTo>
                    <a:pt x="12655860" y="6646038"/>
                  </a:lnTo>
                  <a:lnTo>
                    <a:pt x="12657197" y="6646609"/>
                  </a:lnTo>
                  <a:lnTo>
                    <a:pt x="12657387" y="6647083"/>
                  </a:lnTo>
                  <a:lnTo>
                    <a:pt x="12660058" y="6648223"/>
                  </a:lnTo>
                  <a:lnTo>
                    <a:pt x="12663582" y="6647359"/>
                  </a:lnTo>
                  <a:lnTo>
                    <a:pt x="12665531" y="6644639"/>
                  </a:lnTo>
                  <a:lnTo>
                    <a:pt x="12667623" y="6641586"/>
                  </a:lnTo>
                  <a:lnTo>
                    <a:pt x="12667187" y="6637060"/>
                  </a:lnTo>
                  <a:lnTo>
                    <a:pt x="12664134" y="6634968"/>
                  </a:lnTo>
                  <a:lnTo>
                    <a:pt x="12660222" y="6632116"/>
                  </a:lnTo>
                  <a:lnTo>
                    <a:pt x="12657310" y="6629690"/>
                  </a:lnTo>
                  <a:close/>
                </a:path>
                <a:path w="18238470" h="10444480">
                  <a:moveTo>
                    <a:pt x="10572418" y="5740738"/>
                  </a:moveTo>
                  <a:lnTo>
                    <a:pt x="10568796" y="5739982"/>
                  </a:lnTo>
                  <a:lnTo>
                    <a:pt x="10564455" y="5738131"/>
                  </a:lnTo>
                  <a:lnTo>
                    <a:pt x="10560975" y="5737041"/>
                  </a:lnTo>
                  <a:lnTo>
                    <a:pt x="10556881" y="5739240"/>
                  </a:lnTo>
                  <a:lnTo>
                    <a:pt x="10554701" y="5746201"/>
                  </a:lnTo>
                  <a:lnTo>
                    <a:pt x="10556374" y="5749677"/>
                  </a:lnTo>
                  <a:lnTo>
                    <a:pt x="10560047" y="5751244"/>
                  </a:lnTo>
                  <a:lnTo>
                    <a:pt x="10560523" y="5751053"/>
                  </a:lnTo>
                  <a:lnTo>
                    <a:pt x="10564863" y="5752904"/>
                  </a:lnTo>
                  <a:lnTo>
                    <a:pt x="10568344" y="5753994"/>
                  </a:lnTo>
                  <a:lnTo>
                    <a:pt x="10572438" y="5751795"/>
                  </a:lnTo>
                  <a:lnTo>
                    <a:pt x="10573528" y="5748314"/>
                  </a:lnTo>
                  <a:lnTo>
                    <a:pt x="10574760" y="5744499"/>
                  </a:lnTo>
                  <a:lnTo>
                    <a:pt x="10572418" y="5740738"/>
                  </a:lnTo>
                  <a:close/>
                </a:path>
                <a:path w="18238470" h="10444480">
                  <a:moveTo>
                    <a:pt x="2145229" y="2136903"/>
                  </a:moveTo>
                  <a:lnTo>
                    <a:pt x="2140752" y="2138149"/>
                  </a:lnTo>
                  <a:lnTo>
                    <a:pt x="2137236" y="2144541"/>
                  </a:lnTo>
                  <a:lnTo>
                    <a:pt x="2138482" y="2149019"/>
                  </a:lnTo>
                  <a:lnTo>
                    <a:pt x="2141678" y="2150777"/>
                  </a:lnTo>
                  <a:lnTo>
                    <a:pt x="2145733" y="2153295"/>
                  </a:lnTo>
                  <a:lnTo>
                    <a:pt x="2149739" y="2155004"/>
                  </a:lnTo>
                  <a:lnTo>
                    <a:pt x="2153407" y="2153806"/>
                  </a:lnTo>
                  <a:lnTo>
                    <a:pt x="2156922" y="2147414"/>
                  </a:lnTo>
                  <a:lnTo>
                    <a:pt x="2155675" y="2142937"/>
                  </a:lnTo>
                  <a:lnTo>
                    <a:pt x="2152480" y="2141180"/>
                  </a:lnTo>
                  <a:lnTo>
                    <a:pt x="2148425" y="2138661"/>
                  </a:lnTo>
                  <a:lnTo>
                    <a:pt x="2145229" y="2136903"/>
                  </a:lnTo>
                  <a:close/>
                </a:path>
                <a:path w="18238470" h="10444480">
                  <a:moveTo>
                    <a:pt x="10656289" y="5767045"/>
                  </a:moveTo>
                  <a:lnTo>
                    <a:pt x="10652667" y="5766289"/>
                  </a:lnTo>
                  <a:lnTo>
                    <a:pt x="10648326" y="5764438"/>
                  </a:lnTo>
                  <a:lnTo>
                    <a:pt x="10644512" y="5763205"/>
                  </a:lnTo>
                  <a:lnTo>
                    <a:pt x="10640750" y="5765546"/>
                  </a:lnTo>
                  <a:lnTo>
                    <a:pt x="10638569" y="5772507"/>
                  </a:lnTo>
                  <a:lnTo>
                    <a:pt x="10640244" y="5775984"/>
                  </a:lnTo>
                  <a:lnTo>
                    <a:pt x="10643915" y="5777550"/>
                  </a:lnTo>
                  <a:lnTo>
                    <a:pt x="10644392" y="5777358"/>
                  </a:lnTo>
                  <a:lnTo>
                    <a:pt x="10648732" y="5779210"/>
                  </a:lnTo>
                  <a:lnTo>
                    <a:pt x="10652213" y="5780300"/>
                  </a:lnTo>
                  <a:lnTo>
                    <a:pt x="10656306" y="5778101"/>
                  </a:lnTo>
                  <a:lnTo>
                    <a:pt x="10657396" y="5774621"/>
                  </a:lnTo>
                  <a:lnTo>
                    <a:pt x="10658629" y="5770805"/>
                  </a:lnTo>
                  <a:lnTo>
                    <a:pt x="10656289" y="5767045"/>
                  </a:lnTo>
                  <a:close/>
                </a:path>
                <a:path w="18238470" h="10444480">
                  <a:moveTo>
                    <a:pt x="10740635" y="5793160"/>
                  </a:moveTo>
                  <a:lnTo>
                    <a:pt x="10737012" y="5792404"/>
                  </a:lnTo>
                  <a:lnTo>
                    <a:pt x="10732672" y="5790553"/>
                  </a:lnTo>
                  <a:lnTo>
                    <a:pt x="10728857" y="5789320"/>
                  </a:lnTo>
                  <a:lnTo>
                    <a:pt x="10725097" y="5791661"/>
                  </a:lnTo>
                  <a:lnTo>
                    <a:pt x="10722917" y="5798623"/>
                  </a:lnTo>
                  <a:lnTo>
                    <a:pt x="10724591" y="5802100"/>
                  </a:lnTo>
                  <a:lnTo>
                    <a:pt x="10728263" y="5803666"/>
                  </a:lnTo>
                  <a:lnTo>
                    <a:pt x="10728738" y="5803474"/>
                  </a:lnTo>
                  <a:lnTo>
                    <a:pt x="10733077" y="5805325"/>
                  </a:lnTo>
                  <a:lnTo>
                    <a:pt x="10736892" y="5806558"/>
                  </a:lnTo>
                  <a:lnTo>
                    <a:pt x="10740654" y="5804216"/>
                  </a:lnTo>
                  <a:lnTo>
                    <a:pt x="10741745" y="5800736"/>
                  </a:lnTo>
                  <a:lnTo>
                    <a:pt x="10742977" y="5796922"/>
                  </a:lnTo>
                  <a:lnTo>
                    <a:pt x="10740635" y="5793160"/>
                  </a:lnTo>
                  <a:close/>
                </a:path>
                <a:path w="18238470" h="10444480">
                  <a:moveTo>
                    <a:pt x="12585265" y="6578440"/>
                  </a:moveTo>
                  <a:lnTo>
                    <a:pt x="12580929" y="6579353"/>
                  </a:lnTo>
                  <a:lnTo>
                    <a:pt x="12576745" y="6585460"/>
                  </a:lnTo>
                  <a:lnTo>
                    <a:pt x="12577659" y="6589794"/>
                  </a:lnTo>
                  <a:lnTo>
                    <a:pt x="12580713" y="6591887"/>
                  </a:lnTo>
                  <a:lnTo>
                    <a:pt x="12584625" y="6594739"/>
                  </a:lnTo>
                  <a:lnTo>
                    <a:pt x="12588630" y="6596448"/>
                  </a:lnTo>
                  <a:lnTo>
                    <a:pt x="12592155" y="6595583"/>
                  </a:lnTo>
                  <a:lnTo>
                    <a:pt x="12594104" y="6592864"/>
                  </a:lnTo>
                  <a:lnTo>
                    <a:pt x="12596196" y="6589810"/>
                  </a:lnTo>
                  <a:lnTo>
                    <a:pt x="12595284" y="6585476"/>
                  </a:lnTo>
                  <a:lnTo>
                    <a:pt x="12592231" y="6583385"/>
                  </a:lnTo>
                  <a:lnTo>
                    <a:pt x="12588318" y="6580531"/>
                  </a:lnTo>
                  <a:lnTo>
                    <a:pt x="12585265" y="6578440"/>
                  </a:lnTo>
                  <a:close/>
                </a:path>
                <a:path w="18238470" h="10444480">
                  <a:moveTo>
                    <a:pt x="2069382" y="2092712"/>
                  </a:moveTo>
                  <a:lnTo>
                    <a:pt x="2064905" y="2093959"/>
                  </a:lnTo>
                  <a:lnTo>
                    <a:pt x="2063675" y="2096196"/>
                  </a:lnTo>
                  <a:lnTo>
                    <a:pt x="2063148" y="2097154"/>
                  </a:lnTo>
                  <a:lnTo>
                    <a:pt x="2061056" y="2100208"/>
                  </a:lnTo>
                  <a:lnTo>
                    <a:pt x="2062302" y="2104685"/>
                  </a:lnTo>
                  <a:lnTo>
                    <a:pt x="2065498" y="2106443"/>
                  </a:lnTo>
                  <a:lnTo>
                    <a:pt x="2069553" y="2108962"/>
                  </a:lnTo>
                  <a:lnTo>
                    <a:pt x="2070221" y="2109247"/>
                  </a:lnTo>
                  <a:lnTo>
                    <a:pt x="2070078" y="2109581"/>
                  </a:lnTo>
                  <a:lnTo>
                    <a:pt x="2073417" y="2111005"/>
                  </a:lnTo>
                  <a:lnTo>
                    <a:pt x="2077084" y="2109807"/>
                  </a:lnTo>
                  <a:lnTo>
                    <a:pt x="2078315" y="2107570"/>
                  </a:lnTo>
                  <a:lnTo>
                    <a:pt x="2078842" y="2106612"/>
                  </a:lnTo>
                  <a:lnTo>
                    <a:pt x="2080933" y="2103558"/>
                  </a:lnTo>
                  <a:lnTo>
                    <a:pt x="2079687" y="2099080"/>
                  </a:lnTo>
                  <a:lnTo>
                    <a:pt x="2076491" y="2097323"/>
                  </a:lnTo>
                  <a:lnTo>
                    <a:pt x="2072436" y="2094804"/>
                  </a:lnTo>
                  <a:lnTo>
                    <a:pt x="2069382" y="2092712"/>
                  </a:lnTo>
                  <a:close/>
                </a:path>
                <a:path w="18238470" h="10444480">
                  <a:moveTo>
                    <a:pt x="10824647" y="5819133"/>
                  </a:moveTo>
                  <a:lnTo>
                    <a:pt x="10821023" y="5818376"/>
                  </a:lnTo>
                  <a:lnTo>
                    <a:pt x="10816683" y="5816525"/>
                  </a:lnTo>
                  <a:lnTo>
                    <a:pt x="10812869" y="5815292"/>
                  </a:lnTo>
                  <a:lnTo>
                    <a:pt x="10809108" y="5817633"/>
                  </a:lnTo>
                  <a:lnTo>
                    <a:pt x="10806928" y="5824594"/>
                  </a:lnTo>
                  <a:lnTo>
                    <a:pt x="10808602" y="5828071"/>
                  </a:lnTo>
                  <a:lnTo>
                    <a:pt x="10811940" y="5829495"/>
                  </a:lnTo>
                  <a:lnTo>
                    <a:pt x="10812082" y="5829161"/>
                  </a:lnTo>
                  <a:lnTo>
                    <a:pt x="10812416" y="5829304"/>
                  </a:lnTo>
                  <a:lnTo>
                    <a:pt x="10812894" y="5829113"/>
                  </a:lnTo>
                  <a:lnTo>
                    <a:pt x="10817233" y="5830964"/>
                  </a:lnTo>
                  <a:lnTo>
                    <a:pt x="10821049" y="5832196"/>
                  </a:lnTo>
                  <a:lnTo>
                    <a:pt x="10824808" y="5829855"/>
                  </a:lnTo>
                  <a:lnTo>
                    <a:pt x="10826989" y="5822894"/>
                  </a:lnTo>
                  <a:lnTo>
                    <a:pt x="10824647" y="5819133"/>
                  </a:lnTo>
                  <a:close/>
                </a:path>
                <a:path w="18238470" h="10444480">
                  <a:moveTo>
                    <a:pt x="1993487" y="2047711"/>
                  </a:moveTo>
                  <a:lnTo>
                    <a:pt x="1989009" y="2048958"/>
                  </a:lnTo>
                  <a:lnTo>
                    <a:pt x="1987779" y="2051195"/>
                  </a:lnTo>
                  <a:lnTo>
                    <a:pt x="1987252" y="2052154"/>
                  </a:lnTo>
                  <a:lnTo>
                    <a:pt x="1985160" y="2055207"/>
                  </a:lnTo>
                  <a:lnTo>
                    <a:pt x="1986407" y="2059685"/>
                  </a:lnTo>
                  <a:lnTo>
                    <a:pt x="1989603" y="2061443"/>
                  </a:lnTo>
                  <a:lnTo>
                    <a:pt x="1993657" y="2063962"/>
                  </a:lnTo>
                  <a:lnTo>
                    <a:pt x="1997663" y="2065670"/>
                  </a:lnTo>
                  <a:lnTo>
                    <a:pt x="2001331" y="2064473"/>
                  </a:lnTo>
                  <a:lnTo>
                    <a:pt x="2002408" y="2062565"/>
                  </a:lnTo>
                  <a:lnTo>
                    <a:pt x="2002946" y="2061610"/>
                  </a:lnTo>
                  <a:lnTo>
                    <a:pt x="2005038" y="2058557"/>
                  </a:lnTo>
                  <a:lnTo>
                    <a:pt x="2003791" y="2054080"/>
                  </a:lnTo>
                  <a:lnTo>
                    <a:pt x="2000595" y="2052322"/>
                  </a:lnTo>
                  <a:lnTo>
                    <a:pt x="1996540" y="2049803"/>
                  </a:lnTo>
                  <a:lnTo>
                    <a:pt x="1993487" y="2047711"/>
                  </a:lnTo>
                  <a:close/>
                </a:path>
                <a:path w="18238470" h="10444480">
                  <a:moveTo>
                    <a:pt x="10908660" y="5845106"/>
                  </a:moveTo>
                  <a:lnTo>
                    <a:pt x="10905036" y="5844349"/>
                  </a:lnTo>
                  <a:lnTo>
                    <a:pt x="10900697" y="5842498"/>
                  </a:lnTo>
                  <a:lnTo>
                    <a:pt x="10896883" y="5841266"/>
                  </a:lnTo>
                  <a:lnTo>
                    <a:pt x="10893122" y="5843607"/>
                  </a:lnTo>
                  <a:lnTo>
                    <a:pt x="10890941" y="5850568"/>
                  </a:lnTo>
                  <a:lnTo>
                    <a:pt x="10892615" y="5854045"/>
                  </a:lnTo>
                  <a:lnTo>
                    <a:pt x="10895953" y="5855469"/>
                  </a:lnTo>
                  <a:lnTo>
                    <a:pt x="10896096" y="5855134"/>
                  </a:lnTo>
                  <a:lnTo>
                    <a:pt x="10896430" y="5855277"/>
                  </a:lnTo>
                  <a:lnTo>
                    <a:pt x="10896905" y="5855085"/>
                  </a:lnTo>
                  <a:lnTo>
                    <a:pt x="10901244" y="5856936"/>
                  </a:lnTo>
                  <a:lnTo>
                    <a:pt x="10905059" y="5858169"/>
                  </a:lnTo>
                  <a:lnTo>
                    <a:pt x="10908820" y="5855827"/>
                  </a:lnTo>
                  <a:lnTo>
                    <a:pt x="10911000" y="5848866"/>
                  </a:lnTo>
                  <a:lnTo>
                    <a:pt x="10908660" y="5845106"/>
                  </a:lnTo>
                  <a:close/>
                </a:path>
                <a:path w="18238470" h="10444480">
                  <a:moveTo>
                    <a:pt x="12512791" y="6528191"/>
                  </a:moveTo>
                  <a:lnTo>
                    <a:pt x="12508454" y="6529104"/>
                  </a:lnTo>
                  <a:lnTo>
                    <a:pt x="12504272" y="6535211"/>
                  </a:lnTo>
                  <a:lnTo>
                    <a:pt x="12505185" y="6539546"/>
                  </a:lnTo>
                  <a:lnTo>
                    <a:pt x="12508238" y="6541638"/>
                  </a:lnTo>
                  <a:lnTo>
                    <a:pt x="12512152" y="6544490"/>
                  </a:lnTo>
                  <a:lnTo>
                    <a:pt x="12516159" y="6546199"/>
                  </a:lnTo>
                  <a:lnTo>
                    <a:pt x="12519682" y="6545335"/>
                  </a:lnTo>
                  <a:lnTo>
                    <a:pt x="12521631" y="6542616"/>
                  </a:lnTo>
                  <a:lnTo>
                    <a:pt x="12523722" y="6539562"/>
                  </a:lnTo>
                  <a:lnTo>
                    <a:pt x="12522811" y="6535228"/>
                  </a:lnTo>
                  <a:lnTo>
                    <a:pt x="12519757" y="6533136"/>
                  </a:lnTo>
                  <a:lnTo>
                    <a:pt x="12515844" y="6530283"/>
                  </a:lnTo>
                  <a:lnTo>
                    <a:pt x="12512791" y="6528191"/>
                  </a:lnTo>
                  <a:close/>
                </a:path>
                <a:path w="18238470" h="10444480">
                  <a:moveTo>
                    <a:pt x="1917734" y="2002377"/>
                  </a:moveTo>
                  <a:lnTo>
                    <a:pt x="1913256" y="2003624"/>
                  </a:lnTo>
                  <a:lnTo>
                    <a:pt x="1912026" y="2005860"/>
                  </a:lnTo>
                  <a:lnTo>
                    <a:pt x="1911499" y="2006819"/>
                  </a:lnTo>
                  <a:lnTo>
                    <a:pt x="1909407" y="2009873"/>
                  </a:lnTo>
                  <a:lnTo>
                    <a:pt x="1910796" y="2014017"/>
                  </a:lnTo>
                  <a:lnTo>
                    <a:pt x="1913850" y="2016108"/>
                  </a:lnTo>
                  <a:lnTo>
                    <a:pt x="1917905" y="2018627"/>
                  </a:lnTo>
                  <a:lnTo>
                    <a:pt x="1921910" y="2020335"/>
                  </a:lnTo>
                  <a:lnTo>
                    <a:pt x="1925578" y="2019138"/>
                  </a:lnTo>
                  <a:lnTo>
                    <a:pt x="1926654" y="2017230"/>
                  </a:lnTo>
                  <a:lnTo>
                    <a:pt x="1927193" y="2016276"/>
                  </a:lnTo>
                  <a:lnTo>
                    <a:pt x="1929285" y="2013222"/>
                  </a:lnTo>
                  <a:lnTo>
                    <a:pt x="1927895" y="2009079"/>
                  </a:lnTo>
                  <a:lnTo>
                    <a:pt x="1924842" y="2006987"/>
                  </a:lnTo>
                  <a:lnTo>
                    <a:pt x="1920788" y="2004469"/>
                  </a:lnTo>
                  <a:lnTo>
                    <a:pt x="1917734" y="2002377"/>
                  </a:lnTo>
                  <a:close/>
                </a:path>
                <a:path w="18238470" h="10444480">
                  <a:moveTo>
                    <a:pt x="10993147" y="5870887"/>
                  </a:moveTo>
                  <a:lnTo>
                    <a:pt x="10989525" y="5870131"/>
                  </a:lnTo>
                  <a:lnTo>
                    <a:pt x="10985184" y="5868279"/>
                  </a:lnTo>
                  <a:lnTo>
                    <a:pt x="10981370" y="5867047"/>
                  </a:lnTo>
                  <a:lnTo>
                    <a:pt x="10977610" y="5869388"/>
                  </a:lnTo>
                  <a:lnTo>
                    <a:pt x="10975430" y="5876349"/>
                  </a:lnTo>
                  <a:lnTo>
                    <a:pt x="10977103" y="5879825"/>
                  </a:lnTo>
                  <a:lnTo>
                    <a:pt x="10980776" y="5881392"/>
                  </a:lnTo>
                  <a:lnTo>
                    <a:pt x="10981252" y="5881200"/>
                  </a:lnTo>
                  <a:lnTo>
                    <a:pt x="10985591" y="5883051"/>
                  </a:lnTo>
                  <a:lnTo>
                    <a:pt x="10989405" y="5884283"/>
                  </a:lnTo>
                  <a:lnTo>
                    <a:pt x="10993167" y="5881943"/>
                  </a:lnTo>
                  <a:lnTo>
                    <a:pt x="10994257" y="5878462"/>
                  </a:lnTo>
                  <a:lnTo>
                    <a:pt x="10995490" y="5874647"/>
                  </a:lnTo>
                  <a:lnTo>
                    <a:pt x="10993147" y="5870887"/>
                  </a:lnTo>
                  <a:close/>
                </a:path>
                <a:path w="18238470" h="10444480">
                  <a:moveTo>
                    <a:pt x="12439463" y="6479945"/>
                  </a:moveTo>
                  <a:lnTo>
                    <a:pt x="12435130" y="6480859"/>
                  </a:lnTo>
                  <a:lnTo>
                    <a:pt x="12431155" y="6486660"/>
                  </a:lnTo>
                  <a:lnTo>
                    <a:pt x="12430946" y="6486966"/>
                  </a:lnTo>
                  <a:lnTo>
                    <a:pt x="12431858" y="6491301"/>
                  </a:lnTo>
                  <a:lnTo>
                    <a:pt x="12434911" y="6493392"/>
                  </a:lnTo>
                  <a:lnTo>
                    <a:pt x="12438966" y="6495910"/>
                  </a:lnTo>
                  <a:lnTo>
                    <a:pt x="12439969" y="6496338"/>
                  </a:lnTo>
                  <a:lnTo>
                    <a:pt x="12439826" y="6496672"/>
                  </a:lnTo>
                  <a:lnTo>
                    <a:pt x="12442831" y="6497954"/>
                  </a:lnTo>
                  <a:lnTo>
                    <a:pt x="12446498" y="6496756"/>
                  </a:lnTo>
                  <a:lnTo>
                    <a:pt x="12448231" y="6494339"/>
                  </a:lnTo>
                  <a:lnTo>
                    <a:pt x="12450539" y="6490984"/>
                  </a:lnTo>
                  <a:lnTo>
                    <a:pt x="12449626" y="6486648"/>
                  </a:lnTo>
                  <a:lnTo>
                    <a:pt x="12446572" y="6484556"/>
                  </a:lnTo>
                  <a:lnTo>
                    <a:pt x="12442517" y="6482037"/>
                  </a:lnTo>
                  <a:lnTo>
                    <a:pt x="12439463" y="6479945"/>
                  </a:lnTo>
                  <a:close/>
                </a:path>
                <a:path w="18238470" h="10444480">
                  <a:moveTo>
                    <a:pt x="11077161" y="5896860"/>
                  </a:moveTo>
                  <a:lnTo>
                    <a:pt x="11073538" y="5896104"/>
                  </a:lnTo>
                  <a:lnTo>
                    <a:pt x="11069198" y="5894252"/>
                  </a:lnTo>
                  <a:lnTo>
                    <a:pt x="11065717" y="5893162"/>
                  </a:lnTo>
                  <a:lnTo>
                    <a:pt x="11061621" y="5895360"/>
                  </a:lnTo>
                  <a:lnTo>
                    <a:pt x="11059441" y="5902322"/>
                  </a:lnTo>
                  <a:lnTo>
                    <a:pt x="11061115" y="5905798"/>
                  </a:lnTo>
                  <a:lnTo>
                    <a:pt x="11064787" y="5907364"/>
                  </a:lnTo>
                  <a:lnTo>
                    <a:pt x="11065263" y="5907173"/>
                  </a:lnTo>
                  <a:lnTo>
                    <a:pt x="11069604" y="5909025"/>
                  </a:lnTo>
                  <a:lnTo>
                    <a:pt x="11073418" y="5910257"/>
                  </a:lnTo>
                  <a:lnTo>
                    <a:pt x="11077036" y="5908248"/>
                  </a:lnTo>
                  <a:lnTo>
                    <a:pt x="11079501" y="5900619"/>
                  </a:lnTo>
                  <a:lnTo>
                    <a:pt x="11077161" y="5896860"/>
                  </a:lnTo>
                  <a:close/>
                </a:path>
                <a:path w="18238470" h="10444480">
                  <a:moveTo>
                    <a:pt x="1842884" y="1955849"/>
                  </a:moveTo>
                  <a:lnTo>
                    <a:pt x="1838883" y="1956905"/>
                  </a:lnTo>
                  <a:lnTo>
                    <a:pt x="1836792" y="1959958"/>
                  </a:lnTo>
                  <a:lnTo>
                    <a:pt x="1835409" y="1962525"/>
                  </a:lnTo>
                  <a:lnTo>
                    <a:pt x="1834891" y="1963488"/>
                  </a:lnTo>
                  <a:lnTo>
                    <a:pt x="1835946" y="1967489"/>
                  </a:lnTo>
                  <a:lnTo>
                    <a:pt x="1839000" y="1969581"/>
                  </a:lnTo>
                  <a:lnTo>
                    <a:pt x="1843055" y="1972100"/>
                  </a:lnTo>
                  <a:lnTo>
                    <a:pt x="1847060" y="1973808"/>
                  </a:lnTo>
                  <a:lnTo>
                    <a:pt x="1851062" y="1972753"/>
                  </a:lnTo>
                  <a:lnTo>
                    <a:pt x="1852139" y="1970845"/>
                  </a:lnTo>
                  <a:lnTo>
                    <a:pt x="1852677" y="1969891"/>
                  </a:lnTo>
                  <a:lnTo>
                    <a:pt x="1854059" y="1967324"/>
                  </a:lnTo>
                  <a:lnTo>
                    <a:pt x="1854578" y="1966361"/>
                  </a:lnTo>
                  <a:lnTo>
                    <a:pt x="1853522" y="1962360"/>
                  </a:lnTo>
                  <a:lnTo>
                    <a:pt x="1850469" y="1960268"/>
                  </a:lnTo>
                  <a:lnTo>
                    <a:pt x="1846414" y="1957749"/>
                  </a:lnTo>
                  <a:lnTo>
                    <a:pt x="1842884" y="1955849"/>
                  </a:lnTo>
                  <a:close/>
                </a:path>
                <a:path w="18238470" h="10444480">
                  <a:moveTo>
                    <a:pt x="11161364" y="5923308"/>
                  </a:moveTo>
                  <a:lnTo>
                    <a:pt x="11157741" y="5922552"/>
                  </a:lnTo>
                  <a:lnTo>
                    <a:pt x="11153402" y="5920701"/>
                  </a:lnTo>
                  <a:lnTo>
                    <a:pt x="11149920" y="5919610"/>
                  </a:lnTo>
                  <a:lnTo>
                    <a:pt x="11145827" y="5921809"/>
                  </a:lnTo>
                  <a:lnTo>
                    <a:pt x="11143646" y="5928771"/>
                  </a:lnTo>
                  <a:lnTo>
                    <a:pt x="11145320" y="5932247"/>
                  </a:lnTo>
                  <a:lnTo>
                    <a:pt x="11148992" y="5933813"/>
                  </a:lnTo>
                  <a:lnTo>
                    <a:pt x="11149467" y="5933622"/>
                  </a:lnTo>
                  <a:lnTo>
                    <a:pt x="11153807" y="5935473"/>
                  </a:lnTo>
                  <a:lnTo>
                    <a:pt x="11157288" y="5936563"/>
                  </a:lnTo>
                  <a:lnTo>
                    <a:pt x="11161382" y="5934364"/>
                  </a:lnTo>
                  <a:lnTo>
                    <a:pt x="11162472" y="5930883"/>
                  </a:lnTo>
                  <a:lnTo>
                    <a:pt x="11163705" y="5927069"/>
                  </a:lnTo>
                  <a:lnTo>
                    <a:pt x="11161364" y="5923308"/>
                  </a:lnTo>
                  <a:close/>
                </a:path>
                <a:path w="18238470" h="10444480">
                  <a:moveTo>
                    <a:pt x="12364564" y="6432608"/>
                  </a:moveTo>
                  <a:lnTo>
                    <a:pt x="12360563" y="6433663"/>
                  </a:lnTo>
                  <a:lnTo>
                    <a:pt x="12358472" y="6436717"/>
                  </a:lnTo>
                  <a:lnTo>
                    <a:pt x="12357090" y="6439284"/>
                  </a:lnTo>
                  <a:lnTo>
                    <a:pt x="12356571" y="6440246"/>
                  </a:lnTo>
                  <a:lnTo>
                    <a:pt x="12357626" y="6444248"/>
                  </a:lnTo>
                  <a:lnTo>
                    <a:pt x="12360680" y="6446340"/>
                  </a:lnTo>
                  <a:lnTo>
                    <a:pt x="12364735" y="6448857"/>
                  </a:lnTo>
                  <a:lnTo>
                    <a:pt x="12369076" y="6450709"/>
                  </a:lnTo>
                  <a:lnTo>
                    <a:pt x="12372743" y="6449512"/>
                  </a:lnTo>
                  <a:lnTo>
                    <a:pt x="12373820" y="6447604"/>
                  </a:lnTo>
                  <a:lnTo>
                    <a:pt x="12374359" y="6446650"/>
                  </a:lnTo>
                  <a:lnTo>
                    <a:pt x="12375740" y="6444083"/>
                  </a:lnTo>
                  <a:lnTo>
                    <a:pt x="12376258" y="6443120"/>
                  </a:lnTo>
                  <a:lnTo>
                    <a:pt x="12375202" y="6439119"/>
                  </a:lnTo>
                  <a:lnTo>
                    <a:pt x="12372148" y="6437027"/>
                  </a:lnTo>
                  <a:lnTo>
                    <a:pt x="12368093" y="6434508"/>
                  </a:lnTo>
                  <a:lnTo>
                    <a:pt x="12364564" y="6432608"/>
                  </a:lnTo>
                  <a:close/>
                </a:path>
                <a:path w="18238470" h="10444480">
                  <a:moveTo>
                    <a:pt x="1768177" y="1908988"/>
                  </a:moveTo>
                  <a:lnTo>
                    <a:pt x="1764176" y="1910043"/>
                  </a:lnTo>
                  <a:lnTo>
                    <a:pt x="1762084" y="1913096"/>
                  </a:lnTo>
                  <a:lnTo>
                    <a:pt x="1760702" y="1915664"/>
                  </a:lnTo>
                  <a:lnTo>
                    <a:pt x="1760184" y="1916626"/>
                  </a:lnTo>
                  <a:lnTo>
                    <a:pt x="1761239" y="1920627"/>
                  </a:lnTo>
                  <a:lnTo>
                    <a:pt x="1764292" y="1922719"/>
                  </a:lnTo>
                  <a:lnTo>
                    <a:pt x="1768348" y="1925238"/>
                  </a:lnTo>
                  <a:lnTo>
                    <a:pt x="1772354" y="1926947"/>
                  </a:lnTo>
                  <a:lnTo>
                    <a:pt x="1776021" y="1925749"/>
                  </a:lnTo>
                  <a:lnTo>
                    <a:pt x="1777970" y="1923030"/>
                  </a:lnTo>
                  <a:lnTo>
                    <a:pt x="1779352" y="1920462"/>
                  </a:lnTo>
                  <a:lnTo>
                    <a:pt x="1779870" y="1919500"/>
                  </a:lnTo>
                  <a:lnTo>
                    <a:pt x="1778815" y="1915499"/>
                  </a:lnTo>
                  <a:lnTo>
                    <a:pt x="1775762" y="1913407"/>
                  </a:lnTo>
                  <a:lnTo>
                    <a:pt x="1771706" y="1910888"/>
                  </a:lnTo>
                  <a:lnTo>
                    <a:pt x="1768177" y="1908988"/>
                  </a:lnTo>
                  <a:close/>
                </a:path>
                <a:path w="18238470" h="10444480">
                  <a:moveTo>
                    <a:pt x="11245234" y="5949614"/>
                  </a:moveTo>
                  <a:lnTo>
                    <a:pt x="11241610" y="5948858"/>
                  </a:lnTo>
                  <a:lnTo>
                    <a:pt x="11237270" y="5947007"/>
                  </a:lnTo>
                  <a:lnTo>
                    <a:pt x="11233789" y="5945916"/>
                  </a:lnTo>
                  <a:lnTo>
                    <a:pt x="11230029" y="5948258"/>
                  </a:lnTo>
                  <a:lnTo>
                    <a:pt x="11228605" y="5951596"/>
                  </a:lnTo>
                  <a:lnTo>
                    <a:pt x="11227515" y="5955077"/>
                  </a:lnTo>
                  <a:lnTo>
                    <a:pt x="11229189" y="5958553"/>
                  </a:lnTo>
                  <a:lnTo>
                    <a:pt x="11232861" y="5960120"/>
                  </a:lnTo>
                  <a:lnTo>
                    <a:pt x="11233338" y="5959929"/>
                  </a:lnTo>
                  <a:lnTo>
                    <a:pt x="11237678" y="5961780"/>
                  </a:lnTo>
                  <a:lnTo>
                    <a:pt x="11241159" y="5962871"/>
                  </a:lnTo>
                  <a:lnTo>
                    <a:pt x="11244919" y="5960528"/>
                  </a:lnTo>
                  <a:lnTo>
                    <a:pt x="11246343" y="5957190"/>
                  </a:lnTo>
                  <a:lnTo>
                    <a:pt x="11247576" y="5953375"/>
                  </a:lnTo>
                  <a:lnTo>
                    <a:pt x="11245234" y="5949614"/>
                  </a:lnTo>
                  <a:close/>
                </a:path>
                <a:path w="18238470" h="10444480">
                  <a:moveTo>
                    <a:pt x="12289622" y="6387225"/>
                  </a:moveTo>
                  <a:lnTo>
                    <a:pt x="12285144" y="6388471"/>
                  </a:lnTo>
                  <a:lnTo>
                    <a:pt x="12283914" y="6390708"/>
                  </a:lnTo>
                  <a:lnTo>
                    <a:pt x="12283386" y="6391667"/>
                  </a:lnTo>
                  <a:lnTo>
                    <a:pt x="12281295" y="6394720"/>
                  </a:lnTo>
                  <a:lnTo>
                    <a:pt x="12282542" y="6399198"/>
                  </a:lnTo>
                  <a:lnTo>
                    <a:pt x="12285738" y="6400956"/>
                  </a:lnTo>
                  <a:lnTo>
                    <a:pt x="12289793" y="6403475"/>
                  </a:lnTo>
                  <a:lnTo>
                    <a:pt x="12290459" y="6403759"/>
                  </a:lnTo>
                  <a:lnTo>
                    <a:pt x="12290317" y="6404093"/>
                  </a:lnTo>
                  <a:lnTo>
                    <a:pt x="12293655" y="6405516"/>
                  </a:lnTo>
                  <a:lnTo>
                    <a:pt x="12297323" y="6404320"/>
                  </a:lnTo>
                  <a:lnTo>
                    <a:pt x="12298553" y="6402082"/>
                  </a:lnTo>
                  <a:lnTo>
                    <a:pt x="12299081" y="6401123"/>
                  </a:lnTo>
                  <a:lnTo>
                    <a:pt x="12301172" y="6398070"/>
                  </a:lnTo>
                  <a:lnTo>
                    <a:pt x="12299926" y="6393594"/>
                  </a:lnTo>
                  <a:lnTo>
                    <a:pt x="12296730" y="6391835"/>
                  </a:lnTo>
                  <a:lnTo>
                    <a:pt x="12292675" y="6389316"/>
                  </a:lnTo>
                  <a:lnTo>
                    <a:pt x="12289622" y="6387225"/>
                  </a:lnTo>
                  <a:close/>
                </a:path>
                <a:path w="18238470" h="10444480">
                  <a:moveTo>
                    <a:pt x="11329154" y="5976731"/>
                  </a:moveTo>
                  <a:lnTo>
                    <a:pt x="11325530" y="5975975"/>
                  </a:lnTo>
                  <a:lnTo>
                    <a:pt x="11321190" y="5974124"/>
                  </a:lnTo>
                  <a:lnTo>
                    <a:pt x="11317710" y="5973034"/>
                  </a:lnTo>
                  <a:lnTo>
                    <a:pt x="11313948" y="5975374"/>
                  </a:lnTo>
                  <a:lnTo>
                    <a:pt x="11312524" y="5978713"/>
                  </a:lnTo>
                  <a:lnTo>
                    <a:pt x="11311434" y="5982193"/>
                  </a:lnTo>
                  <a:lnTo>
                    <a:pt x="11313107" y="5985669"/>
                  </a:lnTo>
                  <a:lnTo>
                    <a:pt x="11316780" y="5987236"/>
                  </a:lnTo>
                  <a:lnTo>
                    <a:pt x="11317256" y="5987045"/>
                  </a:lnTo>
                  <a:lnTo>
                    <a:pt x="11321597" y="5988896"/>
                  </a:lnTo>
                  <a:lnTo>
                    <a:pt x="11325077" y="5989986"/>
                  </a:lnTo>
                  <a:lnTo>
                    <a:pt x="11328837" y="5987644"/>
                  </a:lnTo>
                  <a:lnTo>
                    <a:pt x="11330261" y="5984306"/>
                  </a:lnTo>
                  <a:lnTo>
                    <a:pt x="11331351" y="5980825"/>
                  </a:lnTo>
                  <a:lnTo>
                    <a:pt x="11329154" y="5976731"/>
                  </a:lnTo>
                  <a:close/>
                </a:path>
                <a:path w="18238470" h="10444480">
                  <a:moveTo>
                    <a:pt x="1694898" y="1861553"/>
                  </a:moveTo>
                  <a:lnTo>
                    <a:pt x="1690563" y="1862465"/>
                  </a:lnTo>
                  <a:lnTo>
                    <a:pt x="1686590" y="1868267"/>
                  </a:lnTo>
                  <a:lnTo>
                    <a:pt x="1686380" y="1868572"/>
                  </a:lnTo>
                  <a:lnTo>
                    <a:pt x="1687292" y="1872908"/>
                  </a:lnTo>
                  <a:lnTo>
                    <a:pt x="1690346" y="1874999"/>
                  </a:lnTo>
                  <a:lnTo>
                    <a:pt x="1694401" y="1877517"/>
                  </a:lnTo>
                  <a:lnTo>
                    <a:pt x="1695403" y="1877944"/>
                  </a:lnTo>
                  <a:lnTo>
                    <a:pt x="1695260" y="1878279"/>
                  </a:lnTo>
                  <a:lnTo>
                    <a:pt x="1698265" y="1879560"/>
                  </a:lnTo>
                  <a:lnTo>
                    <a:pt x="1701932" y="1878363"/>
                  </a:lnTo>
                  <a:lnTo>
                    <a:pt x="1703665" y="1875945"/>
                  </a:lnTo>
                  <a:lnTo>
                    <a:pt x="1705973" y="1872590"/>
                  </a:lnTo>
                  <a:lnTo>
                    <a:pt x="1705060" y="1868255"/>
                  </a:lnTo>
                  <a:lnTo>
                    <a:pt x="1702007" y="1866163"/>
                  </a:lnTo>
                  <a:lnTo>
                    <a:pt x="1697952" y="1863644"/>
                  </a:lnTo>
                  <a:lnTo>
                    <a:pt x="1694898" y="1861553"/>
                  </a:lnTo>
                  <a:close/>
                </a:path>
                <a:path w="18238470" h="10444480">
                  <a:moveTo>
                    <a:pt x="11412644" y="6004849"/>
                  </a:moveTo>
                  <a:lnTo>
                    <a:pt x="11408688" y="6003950"/>
                  </a:lnTo>
                  <a:lnTo>
                    <a:pt x="11401009" y="6000675"/>
                  </a:lnTo>
                  <a:lnTo>
                    <a:pt x="11397249" y="6003017"/>
                  </a:lnTo>
                  <a:lnTo>
                    <a:pt x="11395825" y="6006355"/>
                  </a:lnTo>
                  <a:lnTo>
                    <a:pt x="11395194" y="6008452"/>
                  </a:lnTo>
                  <a:lnTo>
                    <a:pt x="11394878" y="6009502"/>
                  </a:lnTo>
                  <a:lnTo>
                    <a:pt x="11396408" y="6013312"/>
                  </a:lnTo>
                  <a:lnTo>
                    <a:pt x="11399746" y="6014736"/>
                  </a:lnTo>
                  <a:lnTo>
                    <a:pt x="11400224" y="6014545"/>
                  </a:lnTo>
                  <a:lnTo>
                    <a:pt x="11407900" y="6017819"/>
                  </a:lnTo>
                  <a:lnTo>
                    <a:pt x="11411662" y="6015477"/>
                  </a:lnTo>
                  <a:lnTo>
                    <a:pt x="11414510" y="6008801"/>
                  </a:lnTo>
                  <a:lnTo>
                    <a:pt x="11412644" y="6004849"/>
                  </a:lnTo>
                  <a:close/>
                </a:path>
                <a:path w="18238470" h="10444480">
                  <a:moveTo>
                    <a:pt x="12212205" y="6343942"/>
                  </a:moveTo>
                  <a:lnTo>
                    <a:pt x="12208060" y="6345331"/>
                  </a:lnTo>
                  <a:lnTo>
                    <a:pt x="12204545" y="6351722"/>
                  </a:lnTo>
                  <a:lnTo>
                    <a:pt x="12205791" y="6356200"/>
                  </a:lnTo>
                  <a:lnTo>
                    <a:pt x="12208845" y="6358292"/>
                  </a:lnTo>
                  <a:lnTo>
                    <a:pt x="12217191" y="6361852"/>
                  </a:lnTo>
                  <a:lnTo>
                    <a:pt x="12220859" y="6360654"/>
                  </a:lnTo>
                  <a:lnTo>
                    <a:pt x="12224375" y="6354263"/>
                  </a:lnTo>
                  <a:lnTo>
                    <a:pt x="12223126" y="6349784"/>
                  </a:lnTo>
                  <a:lnTo>
                    <a:pt x="12220072" y="6347692"/>
                  </a:lnTo>
                  <a:lnTo>
                    <a:pt x="12215735" y="6345842"/>
                  </a:lnTo>
                  <a:lnTo>
                    <a:pt x="12212205" y="6343942"/>
                  </a:lnTo>
                  <a:close/>
                </a:path>
                <a:path w="18238470" h="10444480">
                  <a:moveTo>
                    <a:pt x="11496279" y="6032633"/>
                  </a:moveTo>
                  <a:lnTo>
                    <a:pt x="11492655" y="6031876"/>
                  </a:lnTo>
                  <a:lnTo>
                    <a:pt x="11488315" y="6030025"/>
                  </a:lnTo>
                  <a:lnTo>
                    <a:pt x="11484501" y="6028793"/>
                  </a:lnTo>
                  <a:lnTo>
                    <a:pt x="11480882" y="6030801"/>
                  </a:lnTo>
                  <a:lnTo>
                    <a:pt x="11479458" y="6034139"/>
                  </a:lnTo>
                  <a:lnTo>
                    <a:pt x="11478696" y="6036575"/>
                  </a:lnTo>
                  <a:lnTo>
                    <a:pt x="11478368" y="6037620"/>
                  </a:lnTo>
                  <a:lnTo>
                    <a:pt x="11479900" y="6041430"/>
                  </a:lnTo>
                  <a:lnTo>
                    <a:pt x="11483238" y="6042853"/>
                  </a:lnTo>
                  <a:lnTo>
                    <a:pt x="11483380" y="6042520"/>
                  </a:lnTo>
                  <a:lnTo>
                    <a:pt x="11488055" y="6044514"/>
                  </a:lnTo>
                  <a:lnTo>
                    <a:pt x="11491869" y="6045746"/>
                  </a:lnTo>
                  <a:lnTo>
                    <a:pt x="11495487" y="6043737"/>
                  </a:lnTo>
                  <a:lnTo>
                    <a:pt x="11496911" y="6040399"/>
                  </a:lnTo>
                  <a:lnTo>
                    <a:pt x="11498143" y="6036585"/>
                  </a:lnTo>
                  <a:lnTo>
                    <a:pt x="11496279" y="6032633"/>
                  </a:lnTo>
                  <a:close/>
                </a:path>
                <a:path w="18238470" h="10444480">
                  <a:moveTo>
                    <a:pt x="12134550" y="6302136"/>
                  </a:moveTo>
                  <a:lnTo>
                    <a:pt x="12130074" y="6303384"/>
                  </a:lnTo>
                  <a:lnTo>
                    <a:pt x="12128650" y="6306723"/>
                  </a:lnTo>
                  <a:lnTo>
                    <a:pt x="12126892" y="6309918"/>
                  </a:lnTo>
                  <a:lnTo>
                    <a:pt x="12128281" y="6314061"/>
                  </a:lnTo>
                  <a:lnTo>
                    <a:pt x="12131334" y="6316152"/>
                  </a:lnTo>
                  <a:lnTo>
                    <a:pt x="12139346" y="6319570"/>
                  </a:lnTo>
                  <a:lnTo>
                    <a:pt x="12143348" y="6318516"/>
                  </a:lnTo>
                  <a:lnTo>
                    <a:pt x="12144772" y="6315177"/>
                  </a:lnTo>
                  <a:lnTo>
                    <a:pt x="12146530" y="6311982"/>
                  </a:lnTo>
                  <a:lnTo>
                    <a:pt x="12145139" y="6307837"/>
                  </a:lnTo>
                  <a:lnTo>
                    <a:pt x="12142086" y="6305746"/>
                  </a:lnTo>
                  <a:lnTo>
                    <a:pt x="12137745" y="6303894"/>
                  </a:lnTo>
                  <a:lnTo>
                    <a:pt x="12134550" y="6302136"/>
                  </a:lnTo>
                  <a:close/>
                </a:path>
                <a:path w="18238470" h="10444480">
                  <a:moveTo>
                    <a:pt x="11579725" y="6062705"/>
                  </a:moveTo>
                  <a:lnTo>
                    <a:pt x="11575911" y="6061472"/>
                  </a:lnTo>
                  <a:lnTo>
                    <a:pt x="11571571" y="6059621"/>
                  </a:lnTo>
                  <a:lnTo>
                    <a:pt x="11567756" y="6058388"/>
                  </a:lnTo>
                  <a:lnTo>
                    <a:pt x="11564139" y="6060396"/>
                  </a:lnTo>
                  <a:lnTo>
                    <a:pt x="11562714" y="6063735"/>
                  </a:lnTo>
                  <a:lnTo>
                    <a:pt x="11561951" y="6066171"/>
                  </a:lnTo>
                  <a:lnTo>
                    <a:pt x="11561625" y="6067215"/>
                  </a:lnTo>
                  <a:lnTo>
                    <a:pt x="11563155" y="6071025"/>
                  </a:lnTo>
                  <a:lnTo>
                    <a:pt x="11566494" y="6072449"/>
                  </a:lnTo>
                  <a:lnTo>
                    <a:pt x="11566636" y="6072115"/>
                  </a:lnTo>
                  <a:lnTo>
                    <a:pt x="11571310" y="6074109"/>
                  </a:lnTo>
                  <a:lnTo>
                    <a:pt x="11581257" y="6066515"/>
                  </a:lnTo>
                  <a:lnTo>
                    <a:pt x="11579725" y="6062705"/>
                  </a:lnTo>
                  <a:close/>
                </a:path>
                <a:path w="18238470" h="10444480">
                  <a:moveTo>
                    <a:pt x="1620903" y="1813022"/>
                  </a:moveTo>
                  <a:lnTo>
                    <a:pt x="1616568" y="1813935"/>
                  </a:lnTo>
                  <a:lnTo>
                    <a:pt x="1612594" y="1819736"/>
                  </a:lnTo>
                  <a:lnTo>
                    <a:pt x="1612385" y="1820041"/>
                  </a:lnTo>
                  <a:lnTo>
                    <a:pt x="1613298" y="1824377"/>
                  </a:lnTo>
                  <a:lnTo>
                    <a:pt x="1616351" y="1826468"/>
                  </a:lnTo>
                  <a:lnTo>
                    <a:pt x="1620406" y="1828987"/>
                  </a:lnTo>
                  <a:lnTo>
                    <a:pt x="1624411" y="1830696"/>
                  </a:lnTo>
                  <a:lnTo>
                    <a:pt x="1627937" y="1829832"/>
                  </a:lnTo>
                  <a:lnTo>
                    <a:pt x="1629669" y="1827414"/>
                  </a:lnTo>
                  <a:lnTo>
                    <a:pt x="1631978" y="1824059"/>
                  </a:lnTo>
                  <a:lnTo>
                    <a:pt x="1631065" y="1819724"/>
                  </a:lnTo>
                  <a:lnTo>
                    <a:pt x="1628011" y="1817632"/>
                  </a:lnTo>
                  <a:lnTo>
                    <a:pt x="1623957" y="1815113"/>
                  </a:lnTo>
                  <a:lnTo>
                    <a:pt x="1620903" y="1813022"/>
                  </a:lnTo>
                  <a:close/>
                </a:path>
                <a:path w="18238470" h="10444480">
                  <a:moveTo>
                    <a:pt x="12063721" y="6265610"/>
                  </a:moveTo>
                  <a:lnTo>
                    <a:pt x="12056042" y="6262335"/>
                  </a:lnTo>
                  <a:lnTo>
                    <a:pt x="12051565" y="6263581"/>
                  </a:lnTo>
                  <a:lnTo>
                    <a:pt x="12048575" y="6270592"/>
                  </a:lnTo>
                  <a:lnTo>
                    <a:pt x="12049963" y="6274735"/>
                  </a:lnTo>
                  <a:lnTo>
                    <a:pt x="12053159" y="6276493"/>
                  </a:lnTo>
                  <a:lnTo>
                    <a:pt x="12061171" y="6279910"/>
                  </a:lnTo>
                  <a:lnTo>
                    <a:pt x="12065315" y="6278522"/>
                  </a:lnTo>
                  <a:lnTo>
                    <a:pt x="12068305" y="6271512"/>
                  </a:lnTo>
                  <a:lnTo>
                    <a:pt x="12066917" y="6267368"/>
                  </a:lnTo>
                  <a:lnTo>
                    <a:pt x="12063721" y="6265610"/>
                  </a:lnTo>
                  <a:close/>
                </a:path>
                <a:path w="18238470" h="10444480">
                  <a:moveTo>
                    <a:pt x="11661886" y="6093017"/>
                  </a:moveTo>
                  <a:lnTo>
                    <a:pt x="11654210" y="6089743"/>
                  </a:lnTo>
                  <a:lnTo>
                    <a:pt x="11650729" y="6088652"/>
                  </a:lnTo>
                  <a:lnTo>
                    <a:pt x="11646775" y="6090517"/>
                  </a:lnTo>
                  <a:lnTo>
                    <a:pt x="11645351" y="6093855"/>
                  </a:lnTo>
                  <a:lnTo>
                    <a:pt x="11644479" y="6096639"/>
                  </a:lnTo>
                  <a:lnTo>
                    <a:pt x="11644261" y="6097336"/>
                  </a:lnTo>
                  <a:lnTo>
                    <a:pt x="11645793" y="6101146"/>
                  </a:lnTo>
                  <a:lnTo>
                    <a:pt x="11653471" y="6104421"/>
                  </a:lnTo>
                  <a:lnTo>
                    <a:pt x="11656951" y="6105512"/>
                  </a:lnTo>
                  <a:lnTo>
                    <a:pt x="11660903" y="6103645"/>
                  </a:lnTo>
                  <a:lnTo>
                    <a:pt x="11662327" y="6100308"/>
                  </a:lnTo>
                  <a:lnTo>
                    <a:pt x="11663199" y="6097523"/>
                  </a:lnTo>
                  <a:lnTo>
                    <a:pt x="11663417" y="6096827"/>
                  </a:lnTo>
                  <a:lnTo>
                    <a:pt x="11661886" y="6093017"/>
                  </a:lnTo>
                  <a:close/>
                </a:path>
                <a:path w="18238470" h="10444480">
                  <a:moveTo>
                    <a:pt x="11976824" y="6224202"/>
                  </a:moveTo>
                  <a:lnTo>
                    <a:pt x="11972537" y="6225925"/>
                  </a:lnTo>
                  <a:lnTo>
                    <a:pt x="11970761" y="6229902"/>
                  </a:lnTo>
                  <a:lnTo>
                    <a:pt x="11969356" y="6232460"/>
                  </a:lnTo>
                  <a:lnTo>
                    <a:pt x="11970936" y="6237079"/>
                  </a:lnTo>
                  <a:lnTo>
                    <a:pt x="11982286" y="6241921"/>
                  </a:lnTo>
                  <a:lnTo>
                    <a:pt x="11986430" y="6240532"/>
                  </a:lnTo>
                  <a:lnTo>
                    <a:pt x="11988206" y="6236554"/>
                  </a:lnTo>
                  <a:lnTo>
                    <a:pt x="11989612" y="6233998"/>
                  </a:lnTo>
                  <a:lnTo>
                    <a:pt x="11988031" y="6229378"/>
                  </a:lnTo>
                  <a:lnTo>
                    <a:pt x="11980354" y="6226103"/>
                  </a:lnTo>
                  <a:lnTo>
                    <a:pt x="11976824" y="6224202"/>
                  </a:lnTo>
                  <a:close/>
                </a:path>
                <a:path w="18238470" h="10444480">
                  <a:moveTo>
                    <a:pt x="11743670" y="6125141"/>
                  </a:moveTo>
                  <a:lnTo>
                    <a:pt x="11732654" y="6120442"/>
                  </a:lnTo>
                  <a:lnTo>
                    <a:pt x="11728701" y="6122308"/>
                  </a:lnTo>
                  <a:lnTo>
                    <a:pt x="11725853" y="6128985"/>
                  </a:lnTo>
                  <a:lnTo>
                    <a:pt x="11727719" y="6132936"/>
                  </a:lnTo>
                  <a:lnTo>
                    <a:pt x="11738735" y="6137636"/>
                  </a:lnTo>
                  <a:lnTo>
                    <a:pt x="11742687" y="6135770"/>
                  </a:lnTo>
                  <a:lnTo>
                    <a:pt x="11745535" y="6129093"/>
                  </a:lnTo>
                  <a:lnTo>
                    <a:pt x="11743670" y="6125141"/>
                  </a:lnTo>
                  <a:close/>
                </a:path>
                <a:path w="18238470" h="10444480">
                  <a:moveTo>
                    <a:pt x="11907097" y="6192487"/>
                  </a:moveTo>
                  <a:lnTo>
                    <a:pt x="11896081" y="6187788"/>
                  </a:lnTo>
                  <a:lnTo>
                    <a:pt x="11891796" y="6189511"/>
                  </a:lnTo>
                  <a:lnTo>
                    <a:pt x="11888948" y="6196187"/>
                  </a:lnTo>
                  <a:lnTo>
                    <a:pt x="11890670" y="6200473"/>
                  </a:lnTo>
                  <a:lnTo>
                    <a:pt x="11901687" y="6205172"/>
                  </a:lnTo>
                  <a:lnTo>
                    <a:pt x="11905973" y="6203450"/>
                  </a:lnTo>
                  <a:lnTo>
                    <a:pt x="11908821" y="6196773"/>
                  </a:lnTo>
                  <a:lnTo>
                    <a:pt x="11907097" y="6192487"/>
                  </a:lnTo>
                  <a:close/>
                </a:path>
                <a:path w="18238470" h="10444480">
                  <a:moveTo>
                    <a:pt x="11825978" y="6157885"/>
                  </a:moveTo>
                  <a:lnTo>
                    <a:pt x="11814628" y="6153043"/>
                  </a:lnTo>
                  <a:lnTo>
                    <a:pt x="11810676" y="6154908"/>
                  </a:lnTo>
                  <a:lnTo>
                    <a:pt x="11807686" y="6161918"/>
                  </a:lnTo>
                  <a:lnTo>
                    <a:pt x="11809551" y="6165870"/>
                  </a:lnTo>
                  <a:lnTo>
                    <a:pt x="11820902" y="6170712"/>
                  </a:lnTo>
                  <a:lnTo>
                    <a:pt x="11824853" y="6168847"/>
                  </a:lnTo>
                  <a:lnTo>
                    <a:pt x="11827843" y="6161836"/>
                  </a:lnTo>
                  <a:lnTo>
                    <a:pt x="11825978" y="6157885"/>
                  </a:lnTo>
                  <a:close/>
                </a:path>
                <a:path w="18238470" h="10444480">
                  <a:moveTo>
                    <a:pt x="1548145" y="1763441"/>
                  </a:moveTo>
                  <a:lnTo>
                    <a:pt x="1543810" y="1764354"/>
                  </a:lnTo>
                  <a:lnTo>
                    <a:pt x="1539627" y="1770461"/>
                  </a:lnTo>
                  <a:lnTo>
                    <a:pt x="1540540" y="1774796"/>
                  </a:lnTo>
                  <a:lnTo>
                    <a:pt x="1543593" y="1776888"/>
                  </a:lnTo>
                  <a:lnTo>
                    <a:pt x="1547506" y="1779740"/>
                  </a:lnTo>
                  <a:lnTo>
                    <a:pt x="1551512" y="1781449"/>
                  </a:lnTo>
                  <a:lnTo>
                    <a:pt x="1555036" y="1780585"/>
                  </a:lnTo>
                  <a:lnTo>
                    <a:pt x="1556986" y="1777866"/>
                  </a:lnTo>
                  <a:lnTo>
                    <a:pt x="1559077" y="1774812"/>
                  </a:lnTo>
                  <a:lnTo>
                    <a:pt x="1558164" y="1770477"/>
                  </a:lnTo>
                  <a:lnTo>
                    <a:pt x="1555111" y="1768386"/>
                  </a:lnTo>
                  <a:lnTo>
                    <a:pt x="1551198" y="1765533"/>
                  </a:lnTo>
                  <a:lnTo>
                    <a:pt x="1548145" y="1763441"/>
                  </a:lnTo>
                  <a:close/>
                </a:path>
                <a:path w="18238470" h="10444480">
                  <a:moveTo>
                    <a:pt x="1475672" y="1713193"/>
                  </a:moveTo>
                  <a:lnTo>
                    <a:pt x="1471337" y="1714105"/>
                  </a:lnTo>
                  <a:lnTo>
                    <a:pt x="1467153" y="1720212"/>
                  </a:lnTo>
                  <a:lnTo>
                    <a:pt x="1468066" y="1724547"/>
                  </a:lnTo>
                  <a:lnTo>
                    <a:pt x="1471119" y="1726639"/>
                  </a:lnTo>
                  <a:lnTo>
                    <a:pt x="1475032" y="1729492"/>
                  </a:lnTo>
                  <a:lnTo>
                    <a:pt x="1479038" y="1731200"/>
                  </a:lnTo>
                  <a:lnTo>
                    <a:pt x="1482563" y="1730337"/>
                  </a:lnTo>
                  <a:lnTo>
                    <a:pt x="1484512" y="1727617"/>
                  </a:lnTo>
                  <a:lnTo>
                    <a:pt x="1486604" y="1724564"/>
                  </a:lnTo>
                  <a:lnTo>
                    <a:pt x="1485691" y="1720228"/>
                  </a:lnTo>
                  <a:lnTo>
                    <a:pt x="1482638" y="1718136"/>
                  </a:lnTo>
                  <a:lnTo>
                    <a:pt x="1478725" y="1715284"/>
                  </a:lnTo>
                  <a:lnTo>
                    <a:pt x="1475672" y="1713193"/>
                  </a:lnTo>
                  <a:close/>
                </a:path>
                <a:path w="18238470" h="10444480">
                  <a:moveTo>
                    <a:pt x="1404436" y="1661893"/>
                  </a:moveTo>
                  <a:lnTo>
                    <a:pt x="1400101" y="1662807"/>
                  </a:lnTo>
                  <a:lnTo>
                    <a:pt x="1398009" y="1665860"/>
                  </a:lnTo>
                  <a:lnTo>
                    <a:pt x="1395441" y="1669105"/>
                  </a:lnTo>
                  <a:lnTo>
                    <a:pt x="1396354" y="1673440"/>
                  </a:lnTo>
                  <a:lnTo>
                    <a:pt x="1399407" y="1675532"/>
                  </a:lnTo>
                  <a:lnTo>
                    <a:pt x="1403320" y="1678384"/>
                  </a:lnTo>
                  <a:lnTo>
                    <a:pt x="1404655" y="1678953"/>
                  </a:lnTo>
                  <a:lnTo>
                    <a:pt x="1404847" y="1679429"/>
                  </a:lnTo>
                  <a:lnTo>
                    <a:pt x="1407517" y="1680568"/>
                  </a:lnTo>
                  <a:lnTo>
                    <a:pt x="1411042" y="1679705"/>
                  </a:lnTo>
                  <a:lnTo>
                    <a:pt x="1412992" y="1676985"/>
                  </a:lnTo>
                  <a:lnTo>
                    <a:pt x="1415560" y="1673741"/>
                  </a:lnTo>
                  <a:lnTo>
                    <a:pt x="1414647" y="1669406"/>
                  </a:lnTo>
                  <a:lnTo>
                    <a:pt x="1411593" y="1667314"/>
                  </a:lnTo>
                  <a:lnTo>
                    <a:pt x="1407680" y="1664461"/>
                  </a:lnTo>
                  <a:lnTo>
                    <a:pt x="1404436" y="1661893"/>
                  </a:lnTo>
                  <a:close/>
                </a:path>
                <a:path w="18238470" h="10444480">
                  <a:moveTo>
                    <a:pt x="1333342" y="1610260"/>
                  </a:moveTo>
                  <a:lnTo>
                    <a:pt x="1328816" y="1610697"/>
                  </a:lnTo>
                  <a:lnTo>
                    <a:pt x="1324632" y="1616804"/>
                  </a:lnTo>
                  <a:lnTo>
                    <a:pt x="1325069" y="1621330"/>
                  </a:lnTo>
                  <a:lnTo>
                    <a:pt x="1328123" y="1623422"/>
                  </a:lnTo>
                  <a:lnTo>
                    <a:pt x="1332035" y="1626274"/>
                  </a:lnTo>
                  <a:lnTo>
                    <a:pt x="1333371" y="1626844"/>
                  </a:lnTo>
                  <a:lnTo>
                    <a:pt x="1333562" y="1627321"/>
                  </a:lnTo>
                  <a:lnTo>
                    <a:pt x="1336232" y="1628460"/>
                  </a:lnTo>
                  <a:lnTo>
                    <a:pt x="1339758" y="1627596"/>
                  </a:lnTo>
                  <a:lnTo>
                    <a:pt x="1341707" y="1624876"/>
                  </a:lnTo>
                  <a:lnTo>
                    <a:pt x="1343799" y="1621823"/>
                  </a:lnTo>
                  <a:lnTo>
                    <a:pt x="1343362" y="1617297"/>
                  </a:lnTo>
                  <a:lnTo>
                    <a:pt x="1340308" y="1615205"/>
                  </a:lnTo>
                  <a:lnTo>
                    <a:pt x="1336396" y="1612352"/>
                  </a:lnTo>
                  <a:lnTo>
                    <a:pt x="1333342" y="1610260"/>
                  </a:lnTo>
                  <a:close/>
                </a:path>
                <a:path w="18238470" h="10444480">
                  <a:moveTo>
                    <a:pt x="1262627" y="1556816"/>
                  </a:moveTo>
                  <a:lnTo>
                    <a:pt x="1258434" y="1557395"/>
                  </a:lnTo>
                  <a:lnTo>
                    <a:pt x="1256008" y="1560306"/>
                  </a:lnTo>
                  <a:lnTo>
                    <a:pt x="1253917" y="1563359"/>
                  </a:lnTo>
                  <a:lnTo>
                    <a:pt x="1254496" y="1567552"/>
                  </a:lnTo>
                  <a:lnTo>
                    <a:pt x="1257407" y="1569977"/>
                  </a:lnTo>
                  <a:lnTo>
                    <a:pt x="1261320" y="1572830"/>
                  </a:lnTo>
                  <a:lnTo>
                    <a:pt x="1265659" y="1574681"/>
                  </a:lnTo>
                  <a:lnTo>
                    <a:pt x="1269042" y="1574151"/>
                  </a:lnTo>
                  <a:lnTo>
                    <a:pt x="1270991" y="1571432"/>
                  </a:lnTo>
                  <a:lnTo>
                    <a:pt x="1273083" y="1568378"/>
                  </a:lnTo>
                  <a:lnTo>
                    <a:pt x="1272504" y="1564185"/>
                  </a:lnTo>
                  <a:lnTo>
                    <a:pt x="1269593" y="1561760"/>
                  </a:lnTo>
                  <a:lnTo>
                    <a:pt x="1265680" y="1558908"/>
                  </a:lnTo>
                  <a:lnTo>
                    <a:pt x="1262627" y="1556816"/>
                  </a:lnTo>
                  <a:close/>
                </a:path>
                <a:path w="18238470" h="10444480">
                  <a:moveTo>
                    <a:pt x="1193198" y="1503131"/>
                  </a:moveTo>
                  <a:lnTo>
                    <a:pt x="1189005" y="1503710"/>
                  </a:lnTo>
                  <a:lnTo>
                    <a:pt x="1184154" y="1509532"/>
                  </a:lnTo>
                  <a:lnTo>
                    <a:pt x="1184733" y="1513725"/>
                  </a:lnTo>
                  <a:lnTo>
                    <a:pt x="1187644" y="1516150"/>
                  </a:lnTo>
                  <a:lnTo>
                    <a:pt x="1191556" y="1519003"/>
                  </a:lnTo>
                  <a:lnTo>
                    <a:pt x="1193226" y="1519715"/>
                  </a:lnTo>
                  <a:lnTo>
                    <a:pt x="1193083" y="1520048"/>
                  </a:lnTo>
                  <a:lnTo>
                    <a:pt x="1195754" y="1521188"/>
                  </a:lnTo>
                  <a:lnTo>
                    <a:pt x="1199279" y="1520324"/>
                  </a:lnTo>
                  <a:lnTo>
                    <a:pt x="1201086" y="1517938"/>
                  </a:lnTo>
                  <a:lnTo>
                    <a:pt x="1203512" y="1515027"/>
                  </a:lnTo>
                  <a:lnTo>
                    <a:pt x="1202932" y="1510834"/>
                  </a:lnTo>
                  <a:lnTo>
                    <a:pt x="1200021" y="1508409"/>
                  </a:lnTo>
                  <a:lnTo>
                    <a:pt x="1196109" y="1505556"/>
                  </a:lnTo>
                  <a:lnTo>
                    <a:pt x="1193198" y="1503131"/>
                  </a:lnTo>
                  <a:close/>
                </a:path>
                <a:path w="18238470" h="10444480">
                  <a:moveTo>
                    <a:pt x="1124814" y="1447919"/>
                  </a:moveTo>
                  <a:lnTo>
                    <a:pt x="1120621" y="1448499"/>
                  </a:lnTo>
                  <a:lnTo>
                    <a:pt x="1115771" y="1454320"/>
                  </a:lnTo>
                  <a:lnTo>
                    <a:pt x="1116350" y="1458513"/>
                  </a:lnTo>
                  <a:lnTo>
                    <a:pt x="1123031" y="1464125"/>
                  </a:lnTo>
                  <a:lnTo>
                    <a:pt x="1124700" y="1464837"/>
                  </a:lnTo>
                  <a:lnTo>
                    <a:pt x="1124557" y="1465171"/>
                  </a:lnTo>
                  <a:lnTo>
                    <a:pt x="1127228" y="1466310"/>
                  </a:lnTo>
                  <a:lnTo>
                    <a:pt x="1130753" y="1465447"/>
                  </a:lnTo>
                  <a:lnTo>
                    <a:pt x="1132560" y="1463060"/>
                  </a:lnTo>
                  <a:lnTo>
                    <a:pt x="1134986" y="1460150"/>
                  </a:lnTo>
                  <a:lnTo>
                    <a:pt x="1134407" y="1455957"/>
                  </a:lnTo>
                  <a:lnTo>
                    <a:pt x="1124814" y="1447919"/>
                  </a:lnTo>
                  <a:close/>
                </a:path>
                <a:path w="18238470" h="10444480">
                  <a:moveTo>
                    <a:pt x="1057001" y="1391372"/>
                  </a:moveTo>
                  <a:lnTo>
                    <a:pt x="1052474" y="1391809"/>
                  </a:lnTo>
                  <a:lnTo>
                    <a:pt x="1047623" y="1397631"/>
                  </a:lnTo>
                  <a:lnTo>
                    <a:pt x="1048060" y="1402157"/>
                  </a:lnTo>
                  <a:lnTo>
                    <a:pt x="1054741" y="1407769"/>
                  </a:lnTo>
                  <a:lnTo>
                    <a:pt x="1059415" y="1409762"/>
                  </a:lnTo>
                  <a:lnTo>
                    <a:pt x="1062797" y="1409233"/>
                  </a:lnTo>
                  <a:lnTo>
                    <a:pt x="1064604" y="1406847"/>
                  </a:lnTo>
                  <a:lnTo>
                    <a:pt x="1067030" y="1403936"/>
                  </a:lnTo>
                  <a:lnTo>
                    <a:pt x="1066593" y="1399409"/>
                  </a:lnTo>
                  <a:lnTo>
                    <a:pt x="1057001" y="1391372"/>
                  </a:lnTo>
                  <a:close/>
                </a:path>
                <a:path w="18238470" h="10444480">
                  <a:moveTo>
                    <a:pt x="990139" y="1334442"/>
                  </a:moveTo>
                  <a:lnTo>
                    <a:pt x="985756" y="1334545"/>
                  </a:lnTo>
                  <a:lnTo>
                    <a:pt x="980905" y="1340367"/>
                  </a:lnTo>
                  <a:lnTo>
                    <a:pt x="981007" y="1344751"/>
                  </a:lnTo>
                  <a:lnTo>
                    <a:pt x="987689" y="1350363"/>
                  </a:lnTo>
                  <a:lnTo>
                    <a:pt x="989692" y="1351217"/>
                  </a:lnTo>
                  <a:lnTo>
                    <a:pt x="989549" y="1351551"/>
                  </a:lnTo>
                  <a:lnTo>
                    <a:pt x="992220" y="1352691"/>
                  </a:lnTo>
                  <a:lnTo>
                    <a:pt x="995268" y="1352018"/>
                  </a:lnTo>
                  <a:lnTo>
                    <a:pt x="997409" y="1349774"/>
                  </a:lnTo>
                  <a:lnTo>
                    <a:pt x="999834" y="1346864"/>
                  </a:lnTo>
                  <a:lnTo>
                    <a:pt x="999732" y="1342479"/>
                  </a:lnTo>
                  <a:lnTo>
                    <a:pt x="990139" y="1334442"/>
                  </a:lnTo>
                  <a:close/>
                </a:path>
                <a:path w="18238470" h="10444480">
                  <a:moveTo>
                    <a:pt x="924467" y="1275652"/>
                  </a:moveTo>
                  <a:lnTo>
                    <a:pt x="920083" y="1275754"/>
                  </a:lnTo>
                  <a:lnTo>
                    <a:pt x="915232" y="1281577"/>
                  </a:lnTo>
                  <a:lnTo>
                    <a:pt x="915334" y="1285961"/>
                  </a:lnTo>
                  <a:lnTo>
                    <a:pt x="922015" y="1291573"/>
                  </a:lnTo>
                  <a:lnTo>
                    <a:pt x="922541" y="1292191"/>
                  </a:lnTo>
                  <a:lnTo>
                    <a:pt x="926213" y="1293758"/>
                  </a:lnTo>
                  <a:lnTo>
                    <a:pt x="929261" y="1293085"/>
                  </a:lnTo>
                  <a:lnTo>
                    <a:pt x="931402" y="1290842"/>
                  </a:lnTo>
                  <a:lnTo>
                    <a:pt x="933828" y="1287931"/>
                  </a:lnTo>
                  <a:lnTo>
                    <a:pt x="933725" y="1283547"/>
                  </a:lnTo>
                  <a:lnTo>
                    <a:pt x="930814" y="1281121"/>
                  </a:lnTo>
                  <a:lnTo>
                    <a:pt x="927378" y="1278077"/>
                  </a:lnTo>
                  <a:lnTo>
                    <a:pt x="924467" y="1275652"/>
                  </a:lnTo>
                  <a:close/>
                </a:path>
                <a:path w="18238470" h="10444480">
                  <a:moveTo>
                    <a:pt x="860365" y="1215954"/>
                  </a:moveTo>
                  <a:lnTo>
                    <a:pt x="856314" y="1216198"/>
                  </a:lnTo>
                  <a:lnTo>
                    <a:pt x="850795" y="1221736"/>
                  </a:lnTo>
                  <a:lnTo>
                    <a:pt x="851041" y="1225786"/>
                  </a:lnTo>
                  <a:lnTo>
                    <a:pt x="853809" y="1228545"/>
                  </a:lnTo>
                  <a:lnTo>
                    <a:pt x="857104" y="1231924"/>
                  </a:lnTo>
                  <a:lnTo>
                    <a:pt x="857630" y="1232543"/>
                  </a:lnTo>
                  <a:lnTo>
                    <a:pt x="861635" y="1234251"/>
                  </a:lnTo>
                  <a:lnTo>
                    <a:pt x="864541" y="1233912"/>
                  </a:lnTo>
                  <a:lnTo>
                    <a:pt x="866682" y="1231668"/>
                  </a:lnTo>
                  <a:lnTo>
                    <a:pt x="869441" y="1228900"/>
                  </a:lnTo>
                  <a:lnTo>
                    <a:pt x="869196" y="1224850"/>
                  </a:lnTo>
                  <a:lnTo>
                    <a:pt x="866427" y="1222091"/>
                  </a:lnTo>
                  <a:lnTo>
                    <a:pt x="863133" y="1218712"/>
                  </a:lnTo>
                  <a:lnTo>
                    <a:pt x="860365" y="1215954"/>
                  </a:lnTo>
                  <a:close/>
                </a:path>
                <a:path w="18238470" h="10444480">
                  <a:moveTo>
                    <a:pt x="796690" y="1155253"/>
                  </a:moveTo>
                  <a:lnTo>
                    <a:pt x="792306" y="1155356"/>
                  </a:lnTo>
                  <a:lnTo>
                    <a:pt x="789547" y="1158124"/>
                  </a:lnTo>
                  <a:lnTo>
                    <a:pt x="786929" y="1160560"/>
                  </a:lnTo>
                  <a:lnTo>
                    <a:pt x="787032" y="1164943"/>
                  </a:lnTo>
                  <a:lnTo>
                    <a:pt x="789801" y="1167703"/>
                  </a:lnTo>
                  <a:lnTo>
                    <a:pt x="793094" y="1171081"/>
                  </a:lnTo>
                  <a:lnTo>
                    <a:pt x="793620" y="1171700"/>
                  </a:lnTo>
                  <a:lnTo>
                    <a:pt x="797626" y="1173409"/>
                  </a:lnTo>
                  <a:lnTo>
                    <a:pt x="800532" y="1173070"/>
                  </a:lnTo>
                  <a:lnTo>
                    <a:pt x="802673" y="1170827"/>
                  </a:lnTo>
                  <a:lnTo>
                    <a:pt x="805290" y="1168392"/>
                  </a:lnTo>
                  <a:lnTo>
                    <a:pt x="805187" y="1164007"/>
                  </a:lnTo>
                  <a:lnTo>
                    <a:pt x="802418" y="1161248"/>
                  </a:lnTo>
                  <a:lnTo>
                    <a:pt x="799125" y="1157870"/>
                  </a:lnTo>
                  <a:lnTo>
                    <a:pt x="796690" y="1155253"/>
                  </a:lnTo>
                  <a:close/>
                </a:path>
                <a:path w="18238470" h="10444480">
                  <a:moveTo>
                    <a:pt x="734395" y="1093168"/>
                  </a:moveTo>
                  <a:lnTo>
                    <a:pt x="730153" y="1092938"/>
                  </a:lnTo>
                  <a:lnTo>
                    <a:pt x="724634" y="1098475"/>
                  </a:lnTo>
                  <a:lnTo>
                    <a:pt x="724404" y="1102716"/>
                  </a:lnTo>
                  <a:lnTo>
                    <a:pt x="727172" y="1105476"/>
                  </a:lnTo>
                  <a:lnTo>
                    <a:pt x="730466" y="1108854"/>
                  </a:lnTo>
                  <a:lnTo>
                    <a:pt x="730991" y="1109473"/>
                  </a:lnTo>
                  <a:lnTo>
                    <a:pt x="732660" y="1110185"/>
                  </a:lnTo>
                  <a:lnTo>
                    <a:pt x="732518" y="1110519"/>
                  </a:lnTo>
                  <a:lnTo>
                    <a:pt x="735189" y="1111658"/>
                  </a:lnTo>
                  <a:lnTo>
                    <a:pt x="738237" y="1110985"/>
                  </a:lnTo>
                  <a:lnTo>
                    <a:pt x="740236" y="1109075"/>
                  </a:lnTo>
                  <a:lnTo>
                    <a:pt x="742995" y="1106307"/>
                  </a:lnTo>
                  <a:lnTo>
                    <a:pt x="743226" y="1102066"/>
                  </a:lnTo>
                  <a:lnTo>
                    <a:pt x="740457" y="1099306"/>
                  </a:lnTo>
                  <a:lnTo>
                    <a:pt x="737163" y="1095928"/>
                  </a:lnTo>
                  <a:lnTo>
                    <a:pt x="734395" y="1093168"/>
                  </a:lnTo>
                  <a:close/>
                </a:path>
                <a:path w="18238470" h="10444480">
                  <a:moveTo>
                    <a:pt x="672812" y="1029415"/>
                  </a:moveTo>
                  <a:lnTo>
                    <a:pt x="668570" y="1029185"/>
                  </a:lnTo>
                  <a:lnTo>
                    <a:pt x="663051" y="1034722"/>
                  </a:lnTo>
                  <a:lnTo>
                    <a:pt x="662820" y="1038964"/>
                  </a:lnTo>
                  <a:lnTo>
                    <a:pt x="665589" y="1041723"/>
                  </a:lnTo>
                  <a:lnTo>
                    <a:pt x="668882" y="1045101"/>
                  </a:lnTo>
                  <a:lnTo>
                    <a:pt x="669600" y="1046195"/>
                  </a:lnTo>
                  <a:lnTo>
                    <a:pt x="671269" y="1046907"/>
                  </a:lnTo>
                  <a:lnTo>
                    <a:pt x="671411" y="1046574"/>
                  </a:lnTo>
                  <a:lnTo>
                    <a:pt x="673748" y="1047571"/>
                  </a:lnTo>
                  <a:lnTo>
                    <a:pt x="676654" y="1047232"/>
                  </a:lnTo>
                  <a:lnTo>
                    <a:pt x="678653" y="1045322"/>
                  </a:lnTo>
                  <a:lnTo>
                    <a:pt x="681412" y="1042554"/>
                  </a:lnTo>
                  <a:lnTo>
                    <a:pt x="681643" y="1038312"/>
                  </a:lnTo>
                  <a:lnTo>
                    <a:pt x="678874" y="1035553"/>
                  </a:lnTo>
                  <a:lnTo>
                    <a:pt x="675580" y="1032175"/>
                  </a:lnTo>
                  <a:lnTo>
                    <a:pt x="672812" y="1029415"/>
                  </a:lnTo>
                  <a:close/>
                </a:path>
                <a:path w="18238470" h="10444480">
                  <a:moveTo>
                    <a:pt x="614086" y="964514"/>
                  </a:moveTo>
                  <a:lnTo>
                    <a:pt x="609368" y="964474"/>
                  </a:lnTo>
                  <a:lnTo>
                    <a:pt x="606751" y="966909"/>
                  </a:lnTo>
                  <a:lnTo>
                    <a:pt x="603800" y="969202"/>
                  </a:lnTo>
                  <a:lnTo>
                    <a:pt x="603761" y="973919"/>
                  </a:lnTo>
                  <a:lnTo>
                    <a:pt x="606195" y="976536"/>
                  </a:lnTo>
                  <a:lnTo>
                    <a:pt x="609347" y="980247"/>
                  </a:lnTo>
                  <a:lnTo>
                    <a:pt x="610064" y="981342"/>
                  </a:lnTo>
                  <a:lnTo>
                    <a:pt x="614070" y="983051"/>
                  </a:lnTo>
                  <a:lnTo>
                    <a:pt x="616976" y="982714"/>
                  </a:lnTo>
                  <a:lnTo>
                    <a:pt x="618974" y="980803"/>
                  </a:lnTo>
                  <a:lnTo>
                    <a:pt x="621925" y="978510"/>
                  </a:lnTo>
                  <a:lnTo>
                    <a:pt x="621965" y="973793"/>
                  </a:lnTo>
                  <a:lnTo>
                    <a:pt x="619530" y="971176"/>
                  </a:lnTo>
                  <a:lnTo>
                    <a:pt x="616378" y="967465"/>
                  </a:lnTo>
                  <a:lnTo>
                    <a:pt x="614086" y="964514"/>
                  </a:lnTo>
                  <a:close/>
                </a:path>
                <a:path w="18238470" h="10444480">
                  <a:moveTo>
                    <a:pt x="555645" y="898944"/>
                  </a:moveTo>
                  <a:lnTo>
                    <a:pt x="551403" y="898713"/>
                  </a:lnTo>
                  <a:lnTo>
                    <a:pt x="548453" y="901005"/>
                  </a:lnTo>
                  <a:lnTo>
                    <a:pt x="545835" y="903440"/>
                  </a:lnTo>
                  <a:lnTo>
                    <a:pt x="545605" y="907682"/>
                  </a:lnTo>
                  <a:lnTo>
                    <a:pt x="547897" y="910633"/>
                  </a:lnTo>
                  <a:lnTo>
                    <a:pt x="551049" y="914344"/>
                  </a:lnTo>
                  <a:lnTo>
                    <a:pt x="551431" y="915296"/>
                  </a:lnTo>
                  <a:lnTo>
                    <a:pt x="555771" y="917148"/>
                  </a:lnTo>
                  <a:lnTo>
                    <a:pt x="558677" y="916810"/>
                  </a:lnTo>
                  <a:lnTo>
                    <a:pt x="560676" y="914900"/>
                  </a:lnTo>
                  <a:lnTo>
                    <a:pt x="563293" y="912464"/>
                  </a:lnTo>
                  <a:lnTo>
                    <a:pt x="563524" y="908223"/>
                  </a:lnTo>
                  <a:lnTo>
                    <a:pt x="561231" y="905273"/>
                  </a:lnTo>
                  <a:lnTo>
                    <a:pt x="558080" y="901561"/>
                  </a:lnTo>
                  <a:lnTo>
                    <a:pt x="555645" y="898944"/>
                  </a:lnTo>
                  <a:close/>
                </a:path>
                <a:path w="18238470" h="10444480">
                  <a:moveTo>
                    <a:pt x="499011" y="830988"/>
                  </a:moveTo>
                  <a:lnTo>
                    <a:pt x="494912" y="830423"/>
                  </a:lnTo>
                  <a:lnTo>
                    <a:pt x="488725" y="835676"/>
                  </a:lnTo>
                  <a:lnTo>
                    <a:pt x="488494" y="839917"/>
                  </a:lnTo>
                  <a:lnTo>
                    <a:pt x="490787" y="842868"/>
                  </a:lnTo>
                  <a:lnTo>
                    <a:pt x="493938" y="846580"/>
                  </a:lnTo>
                  <a:lnTo>
                    <a:pt x="494655" y="847675"/>
                  </a:lnTo>
                  <a:lnTo>
                    <a:pt x="498994" y="849527"/>
                  </a:lnTo>
                  <a:lnTo>
                    <a:pt x="501901" y="849188"/>
                  </a:lnTo>
                  <a:lnTo>
                    <a:pt x="506850" y="844986"/>
                  </a:lnTo>
                  <a:lnTo>
                    <a:pt x="507081" y="840743"/>
                  </a:lnTo>
                  <a:lnTo>
                    <a:pt x="504788" y="837793"/>
                  </a:lnTo>
                  <a:lnTo>
                    <a:pt x="499011" y="830988"/>
                  </a:lnTo>
                  <a:close/>
                </a:path>
                <a:path w="18238470" h="10444480">
                  <a:moveTo>
                    <a:pt x="444331" y="763077"/>
                  </a:moveTo>
                  <a:lnTo>
                    <a:pt x="439898" y="762370"/>
                  </a:lnTo>
                  <a:lnTo>
                    <a:pt x="433996" y="766955"/>
                  </a:lnTo>
                  <a:lnTo>
                    <a:pt x="433289" y="771388"/>
                  </a:lnTo>
                  <a:lnTo>
                    <a:pt x="435581" y="774339"/>
                  </a:lnTo>
                  <a:lnTo>
                    <a:pt x="438733" y="778050"/>
                  </a:lnTo>
                  <a:lnTo>
                    <a:pt x="439450" y="779145"/>
                  </a:lnTo>
                  <a:lnTo>
                    <a:pt x="441453" y="779999"/>
                  </a:lnTo>
                  <a:lnTo>
                    <a:pt x="441310" y="780333"/>
                  </a:lnTo>
                  <a:lnTo>
                    <a:pt x="443647" y="781330"/>
                  </a:lnTo>
                  <a:lnTo>
                    <a:pt x="446553" y="780991"/>
                  </a:lnTo>
                  <a:lnTo>
                    <a:pt x="448409" y="779416"/>
                  </a:lnTo>
                  <a:lnTo>
                    <a:pt x="451360" y="777123"/>
                  </a:lnTo>
                  <a:lnTo>
                    <a:pt x="452067" y="772690"/>
                  </a:lnTo>
                  <a:lnTo>
                    <a:pt x="449775" y="769739"/>
                  </a:lnTo>
                  <a:lnTo>
                    <a:pt x="446623" y="766028"/>
                  </a:lnTo>
                  <a:lnTo>
                    <a:pt x="444331" y="763077"/>
                  </a:lnTo>
                  <a:close/>
                </a:path>
                <a:path w="18238470" h="10444480">
                  <a:moveTo>
                    <a:pt x="391742" y="692112"/>
                  </a:moveTo>
                  <a:lnTo>
                    <a:pt x="387309" y="691405"/>
                  </a:lnTo>
                  <a:lnTo>
                    <a:pt x="381407" y="695990"/>
                  </a:lnTo>
                  <a:lnTo>
                    <a:pt x="380700" y="700423"/>
                  </a:lnTo>
                  <a:lnTo>
                    <a:pt x="382992" y="703374"/>
                  </a:lnTo>
                  <a:lnTo>
                    <a:pt x="385668" y="707278"/>
                  </a:lnTo>
                  <a:lnTo>
                    <a:pt x="386242" y="708705"/>
                  </a:lnTo>
                  <a:lnTo>
                    <a:pt x="388579" y="709702"/>
                  </a:lnTo>
                  <a:lnTo>
                    <a:pt x="388722" y="709368"/>
                  </a:lnTo>
                  <a:lnTo>
                    <a:pt x="390725" y="710223"/>
                  </a:lnTo>
                  <a:lnTo>
                    <a:pt x="393154" y="710077"/>
                  </a:lnTo>
                  <a:lnTo>
                    <a:pt x="395344" y="708643"/>
                  </a:lnTo>
                  <a:lnTo>
                    <a:pt x="398295" y="706350"/>
                  </a:lnTo>
                  <a:lnTo>
                    <a:pt x="399002" y="701917"/>
                  </a:lnTo>
                  <a:lnTo>
                    <a:pt x="396710" y="698966"/>
                  </a:lnTo>
                  <a:lnTo>
                    <a:pt x="394034" y="695063"/>
                  </a:lnTo>
                  <a:lnTo>
                    <a:pt x="391742" y="692112"/>
                  </a:lnTo>
                  <a:close/>
                </a:path>
                <a:path w="18238470" h="10444480">
                  <a:moveTo>
                    <a:pt x="340440" y="620908"/>
                  </a:moveTo>
                  <a:lnTo>
                    <a:pt x="336341" y="620342"/>
                  </a:lnTo>
                  <a:lnTo>
                    <a:pt x="329772" y="624642"/>
                  </a:lnTo>
                  <a:lnTo>
                    <a:pt x="329206" y="628743"/>
                  </a:lnTo>
                  <a:lnTo>
                    <a:pt x="331357" y="632026"/>
                  </a:lnTo>
                  <a:lnTo>
                    <a:pt x="334032" y="635930"/>
                  </a:lnTo>
                  <a:lnTo>
                    <a:pt x="334607" y="637358"/>
                  </a:lnTo>
                  <a:lnTo>
                    <a:pt x="338946" y="639209"/>
                  </a:lnTo>
                  <a:lnTo>
                    <a:pt x="341376" y="639063"/>
                  </a:lnTo>
                  <a:lnTo>
                    <a:pt x="346850" y="635479"/>
                  </a:lnTo>
                  <a:lnTo>
                    <a:pt x="347415" y="631379"/>
                  </a:lnTo>
                  <a:lnTo>
                    <a:pt x="345265" y="628096"/>
                  </a:lnTo>
                  <a:lnTo>
                    <a:pt x="342590" y="624192"/>
                  </a:lnTo>
                  <a:lnTo>
                    <a:pt x="340440" y="620908"/>
                  </a:lnTo>
                  <a:close/>
                </a:path>
                <a:path w="18238470" h="10444480">
                  <a:moveTo>
                    <a:pt x="291661" y="548411"/>
                  </a:moveTo>
                  <a:lnTo>
                    <a:pt x="287370" y="547370"/>
                  </a:lnTo>
                  <a:lnTo>
                    <a:pt x="284086" y="549520"/>
                  </a:lnTo>
                  <a:lnTo>
                    <a:pt x="280944" y="551337"/>
                  </a:lnTo>
                  <a:lnTo>
                    <a:pt x="279903" y="555627"/>
                  </a:lnTo>
                  <a:lnTo>
                    <a:pt x="282053" y="558912"/>
                  </a:lnTo>
                  <a:lnTo>
                    <a:pt x="284728" y="562815"/>
                  </a:lnTo>
                  <a:lnTo>
                    <a:pt x="285445" y="563910"/>
                  </a:lnTo>
                  <a:lnTo>
                    <a:pt x="287639" y="565240"/>
                  </a:lnTo>
                  <a:lnTo>
                    <a:pt x="289642" y="566095"/>
                  </a:lnTo>
                  <a:lnTo>
                    <a:pt x="292072" y="565947"/>
                  </a:lnTo>
                  <a:lnTo>
                    <a:pt x="294119" y="564849"/>
                  </a:lnTo>
                  <a:lnTo>
                    <a:pt x="297262" y="563032"/>
                  </a:lnTo>
                  <a:lnTo>
                    <a:pt x="298303" y="558741"/>
                  </a:lnTo>
                  <a:lnTo>
                    <a:pt x="296153" y="555457"/>
                  </a:lnTo>
                  <a:lnTo>
                    <a:pt x="293477" y="551554"/>
                  </a:lnTo>
                  <a:lnTo>
                    <a:pt x="291661" y="548411"/>
                  </a:lnTo>
                  <a:close/>
                </a:path>
                <a:path w="18238470" h="10444480">
                  <a:moveTo>
                    <a:pt x="244547" y="473863"/>
                  </a:moveTo>
                  <a:lnTo>
                    <a:pt x="240256" y="472822"/>
                  </a:lnTo>
                  <a:lnTo>
                    <a:pt x="236972" y="474972"/>
                  </a:lnTo>
                  <a:lnTo>
                    <a:pt x="233496" y="476646"/>
                  </a:lnTo>
                  <a:lnTo>
                    <a:pt x="232455" y="480937"/>
                  </a:lnTo>
                  <a:lnTo>
                    <a:pt x="234605" y="484222"/>
                  </a:lnTo>
                  <a:lnTo>
                    <a:pt x="237138" y="488458"/>
                  </a:lnTo>
                  <a:lnTo>
                    <a:pt x="237854" y="489553"/>
                  </a:lnTo>
                  <a:lnTo>
                    <a:pt x="240383" y="491026"/>
                  </a:lnTo>
                  <a:lnTo>
                    <a:pt x="240574" y="491502"/>
                  </a:lnTo>
                  <a:lnTo>
                    <a:pt x="242243" y="492214"/>
                  </a:lnTo>
                  <a:lnTo>
                    <a:pt x="244673" y="492067"/>
                  </a:lnTo>
                  <a:lnTo>
                    <a:pt x="246721" y="490967"/>
                  </a:lnTo>
                  <a:lnTo>
                    <a:pt x="249863" y="489152"/>
                  </a:lnTo>
                  <a:lnTo>
                    <a:pt x="250904" y="484861"/>
                  </a:lnTo>
                  <a:lnTo>
                    <a:pt x="248754" y="481576"/>
                  </a:lnTo>
                  <a:lnTo>
                    <a:pt x="246221" y="477340"/>
                  </a:lnTo>
                  <a:lnTo>
                    <a:pt x="244547" y="473863"/>
                  </a:lnTo>
                  <a:close/>
                </a:path>
                <a:path w="18238470" h="10444480">
                  <a:moveTo>
                    <a:pt x="199622" y="397883"/>
                  </a:moveTo>
                  <a:lnTo>
                    <a:pt x="195332" y="396841"/>
                  </a:lnTo>
                  <a:lnTo>
                    <a:pt x="192189" y="398657"/>
                  </a:lnTo>
                  <a:lnTo>
                    <a:pt x="188905" y="400807"/>
                  </a:lnTo>
                  <a:lnTo>
                    <a:pt x="187864" y="405098"/>
                  </a:lnTo>
                  <a:lnTo>
                    <a:pt x="189680" y="408240"/>
                  </a:lnTo>
                  <a:lnTo>
                    <a:pt x="192213" y="412477"/>
                  </a:lnTo>
                  <a:lnTo>
                    <a:pt x="192787" y="413906"/>
                  </a:lnTo>
                  <a:lnTo>
                    <a:pt x="195315" y="415379"/>
                  </a:lnTo>
                  <a:lnTo>
                    <a:pt x="197652" y="416376"/>
                  </a:lnTo>
                  <a:lnTo>
                    <a:pt x="199748" y="416086"/>
                  </a:lnTo>
                  <a:lnTo>
                    <a:pt x="201796" y="414986"/>
                  </a:lnTo>
                  <a:lnTo>
                    <a:pt x="205080" y="412837"/>
                  </a:lnTo>
                  <a:lnTo>
                    <a:pt x="206122" y="408545"/>
                  </a:lnTo>
                  <a:lnTo>
                    <a:pt x="204306" y="405403"/>
                  </a:lnTo>
                  <a:lnTo>
                    <a:pt x="201773" y="401167"/>
                  </a:lnTo>
                  <a:lnTo>
                    <a:pt x="199622" y="397883"/>
                  </a:lnTo>
                  <a:close/>
                </a:path>
                <a:path w="18238470" h="10444480">
                  <a:moveTo>
                    <a:pt x="157271" y="321420"/>
                  </a:moveTo>
                  <a:lnTo>
                    <a:pt x="153456" y="320187"/>
                  </a:lnTo>
                  <a:lnTo>
                    <a:pt x="149980" y="321862"/>
                  </a:lnTo>
                  <a:lnTo>
                    <a:pt x="146695" y="324011"/>
                  </a:lnTo>
                  <a:lnTo>
                    <a:pt x="145463" y="327825"/>
                  </a:lnTo>
                  <a:lnTo>
                    <a:pt x="147137" y="331302"/>
                  </a:lnTo>
                  <a:lnTo>
                    <a:pt x="156729" y="339339"/>
                  </a:lnTo>
                  <a:lnTo>
                    <a:pt x="158776" y="338240"/>
                  </a:lnTo>
                  <a:lnTo>
                    <a:pt x="162061" y="336089"/>
                  </a:lnTo>
                  <a:lnTo>
                    <a:pt x="163293" y="332275"/>
                  </a:lnTo>
                  <a:lnTo>
                    <a:pt x="161620" y="328799"/>
                  </a:lnTo>
                  <a:lnTo>
                    <a:pt x="159420" y="324705"/>
                  </a:lnTo>
                  <a:lnTo>
                    <a:pt x="157271" y="321420"/>
                  </a:lnTo>
                  <a:close/>
                </a:path>
                <a:path w="18238470" h="10444480">
                  <a:moveTo>
                    <a:pt x="117869" y="242665"/>
                  </a:moveTo>
                  <a:lnTo>
                    <a:pt x="113721" y="241290"/>
                  </a:lnTo>
                  <a:lnTo>
                    <a:pt x="106769" y="244637"/>
                  </a:lnTo>
                  <a:lnTo>
                    <a:pt x="105394" y="248787"/>
                  </a:lnTo>
                  <a:lnTo>
                    <a:pt x="107068" y="252262"/>
                  </a:lnTo>
                  <a:lnTo>
                    <a:pt x="109125" y="256690"/>
                  </a:lnTo>
                  <a:lnTo>
                    <a:pt x="109557" y="258453"/>
                  </a:lnTo>
                  <a:lnTo>
                    <a:pt x="112419" y="260068"/>
                  </a:lnTo>
                  <a:lnTo>
                    <a:pt x="114421" y="260922"/>
                  </a:lnTo>
                  <a:lnTo>
                    <a:pt x="116518" y="260633"/>
                  </a:lnTo>
                  <a:lnTo>
                    <a:pt x="118422" y="259868"/>
                  </a:lnTo>
                  <a:lnTo>
                    <a:pt x="121898" y="258194"/>
                  </a:lnTo>
                  <a:lnTo>
                    <a:pt x="123273" y="254046"/>
                  </a:lnTo>
                  <a:lnTo>
                    <a:pt x="121600" y="250569"/>
                  </a:lnTo>
                  <a:lnTo>
                    <a:pt x="119543" y="246141"/>
                  </a:lnTo>
                  <a:lnTo>
                    <a:pt x="117869" y="242665"/>
                  </a:lnTo>
                  <a:close/>
                </a:path>
                <a:path w="18238470" h="10444480">
                  <a:moveTo>
                    <a:pt x="79754" y="163669"/>
                  </a:moveTo>
                  <a:lnTo>
                    <a:pt x="75748" y="161960"/>
                  </a:lnTo>
                  <a:lnTo>
                    <a:pt x="68796" y="165309"/>
                  </a:lnTo>
                  <a:lnTo>
                    <a:pt x="67087" y="169315"/>
                  </a:lnTo>
                  <a:lnTo>
                    <a:pt x="68762" y="172790"/>
                  </a:lnTo>
                  <a:lnTo>
                    <a:pt x="70818" y="177219"/>
                  </a:lnTo>
                  <a:lnTo>
                    <a:pt x="71726" y="178790"/>
                  </a:lnTo>
                  <a:lnTo>
                    <a:pt x="74446" y="180740"/>
                  </a:lnTo>
                  <a:lnTo>
                    <a:pt x="76115" y="181452"/>
                  </a:lnTo>
                  <a:lnTo>
                    <a:pt x="78069" y="181496"/>
                  </a:lnTo>
                  <a:lnTo>
                    <a:pt x="79974" y="180730"/>
                  </a:lnTo>
                  <a:lnTo>
                    <a:pt x="83450" y="179056"/>
                  </a:lnTo>
                  <a:lnTo>
                    <a:pt x="85159" y="175050"/>
                  </a:lnTo>
                  <a:lnTo>
                    <a:pt x="83484" y="171575"/>
                  </a:lnTo>
                  <a:lnTo>
                    <a:pt x="81428" y="167146"/>
                  </a:lnTo>
                  <a:lnTo>
                    <a:pt x="79754" y="163669"/>
                  </a:lnTo>
                  <a:close/>
                </a:path>
                <a:path w="18238470" h="10444480">
                  <a:moveTo>
                    <a:pt x="45307" y="83477"/>
                  </a:moveTo>
                  <a:lnTo>
                    <a:pt x="41158" y="82102"/>
                  </a:lnTo>
                  <a:lnTo>
                    <a:pt x="34015" y="84973"/>
                  </a:lnTo>
                  <a:lnTo>
                    <a:pt x="33098" y="87739"/>
                  </a:lnTo>
                  <a:lnTo>
                    <a:pt x="32640" y="89121"/>
                  </a:lnTo>
                  <a:lnTo>
                    <a:pt x="35703" y="96742"/>
                  </a:lnTo>
                  <a:lnTo>
                    <a:pt x="36611" y="98312"/>
                  </a:lnTo>
                  <a:lnTo>
                    <a:pt x="39331" y="100261"/>
                  </a:lnTo>
                  <a:lnTo>
                    <a:pt x="39188" y="100595"/>
                  </a:lnTo>
                  <a:lnTo>
                    <a:pt x="40857" y="101307"/>
                  </a:lnTo>
                  <a:lnTo>
                    <a:pt x="42811" y="101352"/>
                  </a:lnTo>
                  <a:lnTo>
                    <a:pt x="48526" y="99055"/>
                  </a:lnTo>
                  <a:lnTo>
                    <a:pt x="50235" y="95049"/>
                  </a:lnTo>
                  <a:lnTo>
                    <a:pt x="48561" y="91573"/>
                  </a:lnTo>
                  <a:lnTo>
                    <a:pt x="45307" y="83477"/>
                  </a:lnTo>
                  <a:close/>
                </a:path>
                <a:path w="18238470" h="10444480">
                  <a:moveTo>
                    <a:pt x="12715" y="1708"/>
                  </a:moveTo>
                  <a:lnTo>
                    <a:pt x="8709" y="0"/>
                  </a:lnTo>
                  <a:lnTo>
                    <a:pt x="5041" y="1198"/>
                  </a:lnTo>
                  <a:lnTo>
                    <a:pt x="1708" y="2537"/>
                  </a:lnTo>
                  <a:lnTo>
                    <a:pt x="0" y="6542"/>
                  </a:lnTo>
                  <a:lnTo>
                    <a:pt x="1197" y="10210"/>
                  </a:lnTo>
                  <a:lnTo>
                    <a:pt x="2777" y="14831"/>
                  </a:lnTo>
                  <a:lnTo>
                    <a:pt x="3543" y="16735"/>
                  </a:lnTo>
                  <a:lnTo>
                    <a:pt x="6597" y="18827"/>
                  </a:lnTo>
                  <a:lnTo>
                    <a:pt x="6882" y="18159"/>
                  </a:lnTo>
                  <a:lnTo>
                    <a:pt x="8551" y="18871"/>
                  </a:lnTo>
                  <a:lnTo>
                    <a:pt x="10028" y="19108"/>
                  </a:lnTo>
                  <a:lnTo>
                    <a:pt x="15267" y="17001"/>
                  </a:lnTo>
                  <a:lnTo>
                    <a:pt x="16975" y="12996"/>
                  </a:lnTo>
                  <a:lnTo>
                    <a:pt x="15778" y="9328"/>
                  </a:lnTo>
                  <a:lnTo>
                    <a:pt x="12715" y="1708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63726" y="6202"/>
              <a:ext cx="18339435" cy="10542905"/>
            </a:xfrm>
            <a:custGeom>
              <a:avLst/>
              <a:gdLst/>
              <a:ahLst/>
              <a:cxnLst/>
              <a:rect l="l" t="t" r="r" b="b"/>
              <a:pathLst>
                <a:path w="18339435" h="10542905">
                  <a:moveTo>
                    <a:pt x="16976683" y="10207509"/>
                  </a:moveTo>
                  <a:lnTo>
                    <a:pt x="16965666" y="10202810"/>
                  </a:lnTo>
                  <a:lnTo>
                    <a:pt x="16961857" y="10204341"/>
                  </a:lnTo>
                  <a:lnTo>
                    <a:pt x="16959009" y="10211018"/>
                  </a:lnTo>
                  <a:lnTo>
                    <a:pt x="16960540" y="10214828"/>
                  </a:lnTo>
                  <a:lnTo>
                    <a:pt x="16971556" y="10219527"/>
                  </a:lnTo>
                  <a:lnTo>
                    <a:pt x="16975365" y="10217995"/>
                  </a:lnTo>
                  <a:lnTo>
                    <a:pt x="16978213" y="10211318"/>
                  </a:lnTo>
                  <a:lnTo>
                    <a:pt x="16976683" y="10207509"/>
                  </a:lnTo>
                  <a:close/>
                </a:path>
                <a:path w="18339435" h="10542905">
                  <a:moveTo>
                    <a:pt x="16895705" y="10172572"/>
                  </a:moveTo>
                  <a:lnTo>
                    <a:pt x="16884689" y="10167873"/>
                  </a:lnTo>
                  <a:lnTo>
                    <a:pt x="16880879" y="10169405"/>
                  </a:lnTo>
                  <a:lnTo>
                    <a:pt x="16878031" y="10176081"/>
                  </a:lnTo>
                  <a:lnTo>
                    <a:pt x="16879420" y="10180224"/>
                  </a:lnTo>
                  <a:lnTo>
                    <a:pt x="16890436" y="10184924"/>
                  </a:lnTo>
                  <a:lnTo>
                    <a:pt x="16894246" y="10183392"/>
                  </a:lnTo>
                  <a:lnTo>
                    <a:pt x="16897094" y="10176716"/>
                  </a:lnTo>
                  <a:lnTo>
                    <a:pt x="16895705" y="10172572"/>
                  </a:lnTo>
                  <a:close/>
                </a:path>
                <a:path w="18339435" h="10542905">
                  <a:moveTo>
                    <a:pt x="17058182" y="10240301"/>
                  </a:moveTo>
                  <a:lnTo>
                    <a:pt x="17047166" y="10235602"/>
                  </a:lnTo>
                  <a:lnTo>
                    <a:pt x="17043212" y="10237467"/>
                  </a:lnTo>
                  <a:lnTo>
                    <a:pt x="17040364" y="10244143"/>
                  </a:lnTo>
                  <a:lnTo>
                    <a:pt x="17041897" y="10247953"/>
                  </a:lnTo>
                  <a:lnTo>
                    <a:pt x="17052913" y="10252652"/>
                  </a:lnTo>
                  <a:lnTo>
                    <a:pt x="17056866" y="10250787"/>
                  </a:lnTo>
                  <a:lnTo>
                    <a:pt x="17059714" y="10244111"/>
                  </a:lnTo>
                  <a:lnTo>
                    <a:pt x="17058182" y="10240301"/>
                  </a:lnTo>
                  <a:close/>
                </a:path>
                <a:path w="18339435" h="10542905">
                  <a:moveTo>
                    <a:pt x="16815966" y="10136584"/>
                  </a:moveTo>
                  <a:lnTo>
                    <a:pt x="16804950" y="10131885"/>
                  </a:lnTo>
                  <a:lnTo>
                    <a:pt x="16800806" y="10133275"/>
                  </a:lnTo>
                  <a:lnTo>
                    <a:pt x="16797958" y="10139952"/>
                  </a:lnTo>
                  <a:lnTo>
                    <a:pt x="16799347" y="10144095"/>
                  </a:lnTo>
                  <a:lnTo>
                    <a:pt x="16810697" y="10148937"/>
                  </a:lnTo>
                  <a:lnTo>
                    <a:pt x="16814507" y="10147405"/>
                  </a:lnTo>
                  <a:lnTo>
                    <a:pt x="16817355" y="10140728"/>
                  </a:lnTo>
                  <a:lnTo>
                    <a:pt x="16815966" y="10136584"/>
                  </a:lnTo>
                  <a:close/>
                </a:path>
                <a:path w="18339435" h="10542905">
                  <a:moveTo>
                    <a:pt x="17140250" y="10271757"/>
                  </a:moveTo>
                  <a:lnTo>
                    <a:pt x="17136768" y="10270667"/>
                  </a:lnTo>
                  <a:lnTo>
                    <a:pt x="17128757" y="10267250"/>
                  </a:lnTo>
                  <a:lnTo>
                    <a:pt x="17125138" y="10269257"/>
                  </a:lnTo>
                  <a:lnTo>
                    <a:pt x="17122290" y="10275933"/>
                  </a:lnTo>
                  <a:lnTo>
                    <a:pt x="17123822" y="10279743"/>
                  </a:lnTo>
                  <a:lnTo>
                    <a:pt x="17127160" y="10281167"/>
                  </a:lnTo>
                  <a:lnTo>
                    <a:pt x="17127636" y="10280976"/>
                  </a:lnTo>
                  <a:lnTo>
                    <a:pt x="17135649" y="10284394"/>
                  </a:lnTo>
                  <a:lnTo>
                    <a:pt x="17139267" y="10282385"/>
                  </a:lnTo>
                  <a:lnTo>
                    <a:pt x="17142114" y="10275709"/>
                  </a:lnTo>
                  <a:lnTo>
                    <a:pt x="17140250" y="10271757"/>
                  </a:lnTo>
                  <a:close/>
                </a:path>
                <a:path w="18339435" h="10542905">
                  <a:moveTo>
                    <a:pt x="16725920" y="10094229"/>
                  </a:moveTo>
                  <a:lnTo>
                    <a:pt x="16721777" y="10095618"/>
                  </a:lnTo>
                  <a:lnTo>
                    <a:pt x="16718929" y="10102294"/>
                  </a:lnTo>
                  <a:lnTo>
                    <a:pt x="16720317" y="10106438"/>
                  </a:lnTo>
                  <a:lnTo>
                    <a:pt x="16723513" y="10108196"/>
                  </a:lnTo>
                  <a:lnTo>
                    <a:pt x="16727520" y="10109905"/>
                  </a:lnTo>
                  <a:lnTo>
                    <a:pt x="16728045" y="10110524"/>
                  </a:lnTo>
                  <a:lnTo>
                    <a:pt x="16731049" y="10111805"/>
                  </a:lnTo>
                  <a:lnTo>
                    <a:pt x="16735193" y="10110416"/>
                  </a:lnTo>
                  <a:lnTo>
                    <a:pt x="16738041" y="10103739"/>
                  </a:lnTo>
                  <a:lnTo>
                    <a:pt x="16736651" y="10099596"/>
                  </a:lnTo>
                  <a:lnTo>
                    <a:pt x="16733456" y="10097838"/>
                  </a:lnTo>
                  <a:lnTo>
                    <a:pt x="16729116" y="10095987"/>
                  </a:lnTo>
                  <a:lnTo>
                    <a:pt x="16725920" y="10094229"/>
                  </a:lnTo>
                  <a:close/>
                </a:path>
                <a:path w="18339435" h="10542905">
                  <a:moveTo>
                    <a:pt x="17222218" y="10301593"/>
                  </a:moveTo>
                  <a:lnTo>
                    <a:pt x="17218594" y="10300836"/>
                  </a:lnTo>
                  <a:lnTo>
                    <a:pt x="17210916" y="10297561"/>
                  </a:lnTo>
                  <a:lnTo>
                    <a:pt x="17207298" y="10299569"/>
                  </a:lnTo>
                  <a:lnTo>
                    <a:pt x="17204450" y="10306245"/>
                  </a:lnTo>
                  <a:lnTo>
                    <a:pt x="17206125" y="10309722"/>
                  </a:lnTo>
                  <a:lnTo>
                    <a:pt x="17214471" y="10313282"/>
                  </a:lnTo>
                  <a:lnTo>
                    <a:pt x="17217951" y="10314372"/>
                  </a:lnTo>
                  <a:lnTo>
                    <a:pt x="17221569" y="10312364"/>
                  </a:lnTo>
                  <a:lnTo>
                    <a:pt x="17222993" y="10309025"/>
                  </a:lnTo>
                  <a:lnTo>
                    <a:pt x="17223757" y="10306589"/>
                  </a:lnTo>
                  <a:lnTo>
                    <a:pt x="17224084" y="10305545"/>
                  </a:lnTo>
                  <a:lnTo>
                    <a:pt x="17222218" y="10301593"/>
                  </a:lnTo>
                  <a:close/>
                </a:path>
                <a:path w="18339435" h="10542905">
                  <a:moveTo>
                    <a:pt x="16646651" y="10055286"/>
                  </a:moveTo>
                  <a:lnTo>
                    <a:pt x="16642508" y="10056675"/>
                  </a:lnTo>
                  <a:lnTo>
                    <a:pt x="16640557" y="10060972"/>
                  </a:lnTo>
                  <a:lnTo>
                    <a:pt x="16639326" y="10063210"/>
                  </a:lnTo>
                  <a:lnTo>
                    <a:pt x="16640717" y="10067353"/>
                  </a:lnTo>
                  <a:lnTo>
                    <a:pt x="16643912" y="10069111"/>
                  </a:lnTo>
                  <a:lnTo>
                    <a:pt x="16651589" y="10072386"/>
                  </a:lnTo>
                  <a:lnTo>
                    <a:pt x="16655590" y="10071331"/>
                  </a:lnTo>
                  <a:lnTo>
                    <a:pt x="16657541" y="10067034"/>
                  </a:lnTo>
                  <a:lnTo>
                    <a:pt x="16658772" y="10064796"/>
                  </a:lnTo>
                  <a:lnTo>
                    <a:pt x="16657383" y="10060654"/>
                  </a:lnTo>
                  <a:lnTo>
                    <a:pt x="16654187" y="10058895"/>
                  </a:lnTo>
                  <a:lnTo>
                    <a:pt x="16649847" y="10057044"/>
                  </a:lnTo>
                  <a:lnTo>
                    <a:pt x="16646651" y="10055286"/>
                  </a:lnTo>
                  <a:close/>
                </a:path>
                <a:path w="18339435" h="10542905">
                  <a:moveTo>
                    <a:pt x="17305711" y="10329712"/>
                  </a:moveTo>
                  <a:lnTo>
                    <a:pt x="17302087" y="10328955"/>
                  </a:lnTo>
                  <a:lnTo>
                    <a:pt x="17297748" y="10327104"/>
                  </a:lnTo>
                  <a:lnTo>
                    <a:pt x="17294268" y="10326014"/>
                  </a:lnTo>
                  <a:lnTo>
                    <a:pt x="17290648" y="10328021"/>
                  </a:lnTo>
                  <a:lnTo>
                    <a:pt x="17289224" y="10331359"/>
                  </a:lnTo>
                  <a:lnTo>
                    <a:pt x="17288134" y="10334840"/>
                  </a:lnTo>
                  <a:lnTo>
                    <a:pt x="17289809" y="10338316"/>
                  </a:lnTo>
                  <a:lnTo>
                    <a:pt x="17293147" y="10339740"/>
                  </a:lnTo>
                  <a:lnTo>
                    <a:pt x="17293622" y="10339548"/>
                  </a:lnTo>
                  <a:lnTo>
                    <a:pt x="17297962" y="10341399"/>
                  </a:lnTo>
                  <a:lnTo>
                    <a:pt x="17301443" y="10342490"/>
                  </a:lnTo>
                  <a:lnTo>
                    <a:pt x="17305060" y="10340482"/>
                  </a:lnTo>
                  <a:lnTo>
                    <a:pt x="17306484" y="10337144"/>
                  </a:lnTo>
                  <a:lnTo>
                    <a:pt x="17307575" y="10333663"/>
                  </a:lnTo>
                  <a:lnTo>
                    <a:pt x="17305711" y="10329712"/>
                  </a:lnTo>
                  <a:close/>
                </a:path>
                <a:path w="18339435" h="10542905">
                  <a:moveTo>
                    <a:pt x="16568429" y="10014817"/>
                  </a:moveTo>
                  <a:lnTo>
                    <a:pt x="16564286" y="10016206"/>
                  </a:lnTo>
                  <a:lnTo>
                    <a:pt x="16562862" y="10019544"/>
                  </a:lnTo>
                  <a:lnTo>
                    <a:pt x="16561104" y="10022740"/>
                  </a:lnTo>
                  <a:lnTo>
                    <a:pt x="16562493" y="10026883"/>
                  </a:lnTo>
                  <a:lnTo>
                    <a:pt x="16565546" y="10028975"/>
                  </a:lnTo>
                  <a:lnTo>
                    <a:pt x="16573558" y="10032393"/>
                  </a:lnTo>
                  <a:lnTo>
                    <a:pt x="16577560" y="10031338"/>
                  </a:lnTo>
                  <a:lnTo>
                    <a:pt x="16578984" y="10027999"/>
                  </a:lnTo>
                  <a:lnTo>
                    <a:pt x="16580741" y="10024804"/>
                  </a:lnTo>
                  <a:lnTo>
                    <a:pt x="16579352" y="10020660"/>
                  </a:lnTo>
                  <a:lnTo>
                    <a:pt x="16576299" y="10018568"/>
                  </a:lnTo>
                  <a:lnTo>
                    <a:pt x="16571960" y="10016717"/>
                  </a:lnTo>
                  <a:lnTo>
                    <a:pt x="16568429" y="10014817"/>
                  </a:lnTo>
                  <a:close/>
                </a:path>
                <a:path w="18339435" h="10542905">
                  <a:moveTo>
                    <a:pt x="16490966" y="9973487"/>
                  </a:moveTo>
                  <a:lnTo>
                    <a:pt x="16486490" y="9974735"/>
                  </a:lnTo>
                  <a:lnTo>
                    <a:pt x="16483642" y="9981412"/>
                  </a:lnTo>
                  <a:lnTo>
                    <a:pt x="16484697" y="9985412"/>
                  </a:lnTo>
                  <a:lnTo>
                    <a:pt x="16487751" y="9987504"/>
                  </a:lnTo>
                  <a:lnTo>
                    <a:pt x="16495763" y="9990922"/>
                  </a:lnTo>
                  <a:lnTo>
                    <a:pt x="16499764" y="9989866"/>
                  </a:lnTo>
                  <a:lnTo>
                    <a:pt x="16501188" y="9986528"/>
                  </a:lnTo>
                  <a:lnTo>
                    <a:pt x="16502946" y="9983333"/>
                  </a:lnTo>
                  <a:lnTo>
                    <a:pt x="16501555" y="9979188"/>
                  </a:lnTo>
                  <a:lnTo>
                    <a:pt x="16498502" y="9977096"/>
                  </a:lnTo>
                  <a:lnTo>
                    <a:pt x="16494163" y="9975245"/>
                  </a:lnTo>
                  <a:lnTo>
                    <a:pt x="16490966" y="9973487"/>
                  </a:lnTo>
                  <a:close/>
                </a:path>
                <a:path w="18339435" h="10542905">
                  <a:moveTo>
                    <a:pt x="17388961" y="10356543"/>
                  </a:moveTo>
                  <a:lnTo>
                    <a:pt x="17385337" y="10355786"/>
                  </a:lnTo>
                  <a:lnTo>
                    <a:pt x="17380998" y="10353935"/>
                  </a:lnTo>
                  <a:lnTo>
                    <a:pt x="17377518" y="10352845"/>
                  </a:lnTo>
                  <a:lnTo>
                    <a:pt x="17373900" y="10354853"/>
                  </a:lnTo>
                  <a:lnTo>
                    <a:pt x="17372810" y="10358333"/>
                  </a:lnTo>
                  <a:lnTo>
                    <a:pt x="17371862" y="10361480"/>
                  </a:lnTo>
                  <a:lnTo>
                    <a:pt x="17373535" y="10364956"/>
                  </a:lnTo>
                  <a:lnTo>
                    <a:pt x="17376873" y="10366380"/>
                  </a:lnTo>
                  <a:lnTo>
                    <a:pt x="17377351" y="10366189"/>
                  </a:lnTo>
                  <a:lnTo>
                    <a:pt x="17381690" y="10368040"/>
                  </a:lnTo>
                  <a:lnTo>
                    <a:pt x="17385172" y="10369130"/>
                  </a:lnTo>
                  <a:lnTo>
                    <a:pt x="17388789" y="10367123"/>
                  </a:lnTo>
                  <a:lnTo>
                    <a:pt x="17390970" y="10360161"/>
                  </a:lnTo>
                  <a:lnTo>
                    <a:pt x="17388961" y="10356543"/>
                  </a:lnTo>
                  <a:close/>
                </a:path>
                <a:path w="18339435" h="10542905">
                  <a:moveTo>
                    <a:pt x="16414409" y="9930966"/>
                  </a:moveTo>
                  <a:lnTo>
                    <a:pt x="16410407" y="9932021"/>
                  </a:lnTo>
                  <a:lnTo>
                    <a:pt x="16406891" y="9938413"/>
                  </a:lnTo>
                  <a:lnTo>
                    <a:pt x="16407806" y="9942748"/>
                  </a:lnTo>
                  <a:lnTo>
                    <a:pt x="16410859" y="9944840"/>
                  </a:lnTo>
                  <a:lnTo>
                    <a:pt x="16418870" y="9948257"/>
                  </a:lnTo>
                  <a:lnTo>
                    <a:pt x="16422537" y="9947060"/>
                  </a:lnTo>
                  <a:lnTo>
                    <a:pt x="16424152" y="9944198"/>
                  </a:lnTo>
                  <a:lnTo>
                    <a:pt x="16425910" y="9941002"/>
                  </a:lnTo>
                  <a:lnTo>
                    <a:pt x="16424998" y="9936667"/>
                  </a:lnTo>
                  <a:lnTo>
                    <a:pt x="16421945" y="9934575"/>
                  </a:lnTo>
                  <a:lnTo>
                    <a:pt x="16417606" y="9932724"/>
                  </a:lnTo>
                  <a:lnTo>
                    <a:pt x="16414409" y="9930966"/>
                  </a:lnTo>
                  <a:close/>
                </a:path>
                <a:path w="18339435" h="10542905">
                  <a:moveTo>
                    <a:pt x="17473353" y="10380704"/>
                  </a:moveTo>
                  <a:lnTo>
                    <a:pt x="17469871" y="10379614"/>
                  </a:lnTo>
                  <a:lnTo>
                    <a:pt x="17465247" y="10378430"/>
                  </a:lnTo>
                  <a:lnTo>
                    <a:pt x="17461623" y="10377674"/>
                  </a:lnTo>
                  <a:lnTo>
                    <a:pt x="17458007" y="10379682"/>
                  </a:lnTo>
                  <a:lnTo>
                    <a:pt x="17456916" y="10383162"/>
                  </a:lnTo>
                  <a:lnTo>
                    <a:pt x="17455968" y="10386309"/>
                  </a:lnTo>
                  <a:lnTo>
                    <a:pt x="17457642" y="10389785"/>
                  </a:lnTo>
                  <a:lnTo>
                    <a:pt x="17461647" y="10391494"/>
                  </a:lnTo>
                  <a:lnTo>
                    <a:pt x="17466272" y="10392677"/>
                  </a:lnTo>
                  <a:lnTo>
                    <a:pt x="17469895" y="10393433"/>
                  </a:lnTo>
                  <a:lnTo>
                    <a:pt x="17473514" y="10391426"/>
                  </a:lnTo>
                  <a:lnTo>
                    <a:pt x="17474605" y="10387946"/>
                  </a:lnTo>
                  <a:lnTo>
                    <a:pt x="17475361" y="10384322"/>
                  </a:lnTo>
                  <a:lnTo>
                    <a:pt x="17473353" y="10380704"/>
                  </a:lnTo>
                  <a:close/>
                </a:path>
                <a:path w="18339435" h="10542905">
                  <a:moveTo>
                    <a:pt x="16338276" y="9887443"/>
                  </a:moveTo>
                  <a:lnTo>
                    <a:pt x="16334276" y="9888498"/>
                  </a:lnTo>
                  <a:lnTo>
                    <a:pt x="16330760" y="9894890"/>
                  </a:lnTo>
                  <a:lnTo>
                    <a:pt x="16331816" y="9898891"/>
                  </a:lnTo>
                  <a:lnTo>
                    <a:pt x="16335012" y="9900650"/>
                  </a:lnTo>
                  <a:lnTo>
                    <a:pt x="16339067" y="9903169"/>
                  </a:lnTo>
                  <a:lnTo>
                    <a:pt x="16342740" y="9904735"/>
                  </a:lnTo>
                  <a:lnTo>
                    <a:pt x="16346407" y="9903537"/>
                  </a:lnTo>
                  <a:lnTo>
                    <a:pt x="16348022" y="9900675"/>
                  </a:lnTo>
                  <a:lnTo>
                    <a:pt x="16349780" y="9897479"/>
                  </a:lnTo>
                  <a:lnTo>
                    <a:pt x="16348724" y="9893478"/>
                  </a:lnTo>
                  <a:lnTo>
                    <a:pt x="16345528" y="9891720"/>
                  </a:lnTo>
                  <a:lnTo>
                    <a:pt x="16341473" y="9889201"/>
                  </a:lnTo>
                  <a:lnTo>
                    <a:pt x="16338276" y="9887443"/>
                  </a:lnTo>
                  <a:close/>
                </a:path>
                <a:path w="18339435" h="10542905">
                  <a:moveTo>
                    <a:pt x="17557645" y="10403245"/>
                  </a:moveTo>
                  <a:lnTo>
                    <a:pt x="17554021" y="10402488"/>
                  </a:lnTo>
                  <a:lnTo>
                    <a:pt x="17549731" y="10401447"/>
                  </a:lnTo>
                  <a:lnTo>
                    <a:pt x="17546108" y="10400691"/>
                  </a:lnTo>
                  <a:lnTo>
                    <a:pt x="17542823" y="10402841"/>
                  </a:lnTo>
                  <a:lnTo>
                    <a:pt x="17541732" y="10406321"/>
                  </a:lnTo>
                  <a:lnTo>
                    <a:pt x="17540784" y="10409468"/>
                  </a:lnTo>
                  <a:lnTo>
                    <a:pt x="17542459" y="10412945"/>
                  </a:lnTo>
                  <a:lnTo>
                    <a:pt x="17545463" y="10414226"/>
                  </a:lnTo>
                  <a:lnTo>
                    <a:pt x="17545271" y="10413749"/>
                  </a:lnTo>
                  <a:lnTo>
                    <a:pt x="17546274" y="10414177"/>
                  </a:lnTo>
                  <a:lnTo>
                    <a:pt x="17550898" y="10415361"/>
                  </a:lnTo>
                  <a:lnTo>
                    <a:pt x="17554521" y="10416117"/>
                  </a:lnTo>
                  <a:lnTo>
                    <a:pt x="17558139" y="10414109"/>
                  </a:lnTo>
                  <a:lnTo>
                    <a:pt x="17559651" y="10406862"/>
                  </a:lnTo>
                  <a:lnTo>
                    <a:pt x="17557645" y="10403245"/>
                  </a:lnTo>
                  <a:close/>
                </a:path>
                <a:path w="18339435" h="10542905">
                  <a:moveTo>
                    <a:pt x="16262382" y="9842443"/>
                  </a:moveTo>
                  <a:lnTo>
                    <a:pt x="16258046" y="9843355"/>
                  </a:lnTo>
                  <a:lnTo>
                    <a:pt x="16255058" y="9848788"/>
                  </a:lnTo>
                  <a:lnTo>
                    <a:pt x="16254530" y="9849747"/>
                  </a:lnTo>
                  <a:lnTo>
                    <a:pt x="16255445" y="9854082"/>
                  </a:lnTo>
                  <a:lnTo>
                    <a:pt x="16258640" y="9855840"/>
                  </a:lnTo>
                  <a:lnTo>
                    <a:pt x="16262696" y="9858359"/>
                  </a:lnTo>
                  <a:lnTo>
                    <a:pt x="16266701" y="9860067"/>
                  </a:lnTo>
                  <a:lnTo>
                    <a:pt x="16270367" y="9858870"/>
                  </a:lnTo>
                  <a:lnTo>
                    <a:pt x="16273741" y="9852812"/>
                  </a:lnTo>
                  <a:lnTo>
                    <a:pt x="16272828" y="9848477"/>
                  </a:lnTo>
                  <a:lnTo>
                    <a:pt x="16269633" y="9846720"/>
                  </a:lnTo>
                  <a:lnTo>
                    <a:pt x="16265579" y="9844201"/>
                  </a:lnTo>
                  <a:lnTo>
                    <a:pt x="16262382" y="9842443"/>
                  </a:lnTo>
                  <a:close/>
                </a:path>
                <a:path w="18339435" h="10542905">
                  <a:moveTo>
                    <a:pt x="17642699" y="10424926"/>
                  </a:moveTo>
                  <a:lnTo>
                    <a:pt x="17639076" y="10424170"/>
                  </a:lnTo>
                  <a:lnTo>
                    <a:pt x="17634783" y="10423129"/>
                  </a:lnTo>
                  <a:lnTo>
                    <a:pt x="17631160" y="10422373"/>
                  </a:lnTo>
                  <a:lnTo>
                    <a:pt x="17627543" y="10424381"/>
                  </a:lnTo>
                  <a:lnTo>
                    <a:pt x="17626787" y="10428004"/>
                  </a:lnTo>
                  <a:lnTo>
                    <a:pt x="17625839" y="10431151"/>
                  </a:lnTo>
                  <a:lnTo>
                    <a:pt x="17627654" y="10434292"/>
                  </a:lnTo>
                  <a:lnTo>
                    <a:pt x="17631661" y="10436002"/>
                  </a:lnTo>
                  <a:lnTo>
                    <a:pt x="17635953" y="10437043"/>
                  </a:lnTo>
                  <a:lnTo>
                    <a:pt x="17639575" y="10437799"/>
                  </a:lnTo>
                  <a:lnTo>
                    <a:pt x="17643192" y="10435791"/>
                  </a:lnTo>
                  <a:lnTo>
                    <a:pt x="17644705" y="10428545"/>
                  </a:lnTo>
                  <a:lnTo>
                    <a:pt x="17642699" y="10424926"/>
                  </a:lnTo>
                  <a:close/>
                </a:path>
                <a:path w="18339435" h="10542905">
                  <a:moveTo>
                    <a:pt x="16187915" y="9796868"/>
                  </a:moveTo>
                  <a:lnTo>
                    <a:pt x="16183914" y="9797923"/>
                  </a:lnTo>
                  <a:lnTo>
                    <a:pt x="16179730" y="9804030"/>
                  </a:lnTo>
                  <a:lnTo>
                    <a:pt x="16180786" y="9808031"/>
                  </a:lnTo>
                  <a:lnTo>
                    <a:pt x="16183840" y="9810123"/>
                  </a:lnTo>
                  <a:lnTo>
                    <a:pt x="16187895" y="9812641"/>
                  </a:lnTo>
                  <a:lnTo>
                    <a:pt x="16188895" y="9813068"/>
                  </a:lnTo>
                  <a:lnTo>
                    <a:pt x="16188419" y="9813260"/>
                  </a:lnTo>
                  <a:lnTo>
                    <a:pt x="16191423" y="9814541"/>
                  </a:lnTo>
                  <a:lnTo>
                    <a:pt x="16195092" y="9813344"/>
                  </a:lnTo>
                  <a:lnTo>
                    <a:pt x="16196348" y="9811118"/>
                  </a:lnTo>
                  <a:lnTo>
                    <a:pt x="16196707" y="9810482"/>
                  </a:lnTo>
                  <a:lnTo>
                    <a:pt x="16198799" y="9807429"/>
                  </a:lnTo>
                  <a:lnTo>
                    <a:pt x="16197743" y="9803427"/>
                  </a:lnTo>
                  <a:lnTo>
                    <a:pt x="16194690" y="9801336"/>
                  </a:lnTo>
                  <a:lnTo>
                    <a:pt x="16190968" y="9798959"/>
                  </a:lnTo>
                  <a:lnTo>
                    <a:pt x="16187915" y="9796868"/>
                  </a:lnTo>
                  <a:close/>
                </a:path>
                <a:path w="18339435" h="10542905">
                  <a:moveTo>
                    <a:pt x="17728605" y="10444605"/>
                  </a:moveTo>
                  <a:lnTo>
                    <a:pt x="17724982" y="10443849"/>
                  </a:lnTo>
                  <a:lnTo>
                    <a:pt x="17720692" y="10442809"/>
                  </a:lnTo>
                  <a:lnTo>
                    <a:pt x="17717211" y="10441718"/>
                  </a:lnTo>
                  <a:lnTo>
                    <a:pt x="17713452" y="10444060"/>
                  </a:lnTo>
                  <a:lnTo>
                    <a:pt x="17712694" y="10447683"/>
                  </a:lnTo>
                  <a:lnTo>
                    <a:pt x="17712080" y="10450972"/>
                  </a:lnTo>
                  <a:lnTo>
                    <a:pt x="17713563" y="10453972"/>
                  </a:lnTo>
                  <a:lnTo>
                    <a:pt x="17716567" y="10455253"/>
                  </a:lnTo>
                  <a:lnTo>
                    <a:pt x="17716759" y="10455729"/>
                  </a:lnTo>
                  <a:lnTo>
                    <a:pt x="17717759" y="10456156"/>
                  </a:lnTo>
                  <a:lnTo>
                    <a:pt x="17722051" y="10457198"/>
                  </a:lnTo>
                  <a:lnTo>
                    <a:pt x="17725673" y="10457954"/>
                  </a:lnTo>
                  <a:lnTo>
                    <a:pt x="17729435" y="10455612"/>
                  </a:lnTo>
                  <a:lnTo>
                    <a:pt x="17730947" y="10448366"/>
                  </a:lnTo>
                  <a:lnTo>
                    <a:pt x="17728605" y="10444605"/>
                  </a:lnTo>
                  <a:close/>
                </a:path>
                <a:path w="18339435" h="10542905">
                  <a:moveTo>
                    <a:pt x="16113541" y="9750148"/>
                  </a:moveTo>
                  <a:lnTo>
                    <a:pt x="16109541" y="9751204"/>
                  </a:lnTo>
                  <a:lnTo>
                    <a:pt x="16105358" y="9757311"/>
                  </a:lnTo>
                  <a:lnTo>
                    <a:pt x="16106412" y="9761312"/>
                  </a:lnTo>
                  <a:lnTo>
                    <a:pt x="16109465" y="9763403"/>
                  </a:lnTo>
                  <a:lnTo>
                    <a:pt x="16113186" y="9765780"/>
                  </a:lnTo>
                  <a:lnTo>
                    <a:pt x="16117194" y="9767490"/>
                  </a:lnTo>
                  <a:lnTo>
                    <a:pt x="16120718" y="9766625"/>
                  </a:lnTo>
                  <a:lnTo>
                    <a:pt x="16121975" y="9764399"/>
                  </a:lnTo>
                  <a:lnTo>
                    <a:pt x="16122334" y="9763763"/>
                  </a:lnTo>
                  <a:lnTo>
                    <a:pt x="16124426" y="9760710"/>
                  </a:lnTo>
                  <a:lnTo>
                    <a:pt x="16123369" y="9756708"/>
                  </a:lnTo>
                  <a:lnTo>
                    <a:pt x="16120316" y="9754617"/>
                  </a:lnTo>
                  <a:lnTo>
                    <a:pt x="16116595" y="9752240"/>
                  </a:lnTo>
                  <a:lnTo>
                    <a:pt x="16113541" y="9750148"/>
                  </a:lnTo>
                  <a:close/>
                </a:path>
                <a:path w="18339435" h="10542905">
                  <a:moveTo>
                    <a:pt x="17814651" y="10461187"/>
                  </a:moveTo>
                  <a:lnTo>
                    <a:pt x="17811030" y="10460431"/>
                  </a:lnTo>
                  <a:lnTo>
                    <a:pt x="17806594" y="10459722"/>
                  </a:lnTo>
                  <a:lnTo>
                    <a:pt x="17802970" y="10458966"/>
                  </a:lnTo>
                  <a:lnTo>
                    <a:pt x="17799546" y="10461451"/>
                  </a:lnTo>
                  <a:lnTo>
                    <a:pt x="17798865" y="10464712"/>
                  </a:lnTo>
                  <a:lnTo>
                    <a:pt x="17798175" y="10468363"/>
                  </a:lnTo>
                  <a:lnTo>
                    <a:pt x="17799992" y="10471505"/>
                  </a:lnTo>
                  <a:lnTo>
                    <a:pt x="17802663" y="10472645"/>
                  </a:lnTo>
                  <a:lnTo>
                    <a:pt x="17802805" y="10472311"/>
                  </a:lnTo>
                  <a:lnTo>
                    <a:pt x="17804138" y="10472880"/>
                  </a:lnTo>
                  <a:lnTo>
                    <a:pt x="17808572" y="10473588"/>
                  </a:lnTo>
                  <a:lnTo>
                    <a:pt x="17812194" y="10474343"/>
                  </a:lnTo>
                  <a:lnTo>
                    <a:pt x="17815623" y="10471860"/>
                  </a:lnTo>
                  <a:lnTo>
                    <a:pt x="17817060" y="10464976"/>
                  </a:lnTo>
                  <a:lnTo>
                    <a:pt x="17817136" y="10464614"/>
                  </a:lnTo>
                  <a:lnTo>
                    <a:pt x="17814651" y="10461187"/>
                  </a:lnTo>
                  <a:close/>
                </a:path>
                <a:path w="18339435" h="10542905">
                  <a:moveTo>
                    <a:pt x="16039786" y="9702904"/>
                  </a:moveTo>
                  <a:lnTo>
                    <a:pt x="16035787" y="9703960"/>
                  </a:lnTo>
                  <a:lnTo>
                    <a:pt x="16031603" y="9710067"/>
                  </a:lnTo>
                  <a:lnTo>
                    <a:pt x="16032658" y="9714068"/>
                  </a:lnTo>
                  <a:lnTo>
                    <a:pt x="16035710" y="9716160"/>
                  </a:lnTo>
                  <a:lnTo>
                    <a:pt x="16039431" y="9718535"/>
                  </a:lnTo>
                  <a:lnTo>
                    <a:pt x="16043438" y="9720245"/>
                  </a:lnTo>
                  <a:lnTo>
                    <a:pt x="16046630" y="9719239"/>
                  </a:lnTo>
                  <a:lnTo>
                    <a:pt x="16048579" y="9716519"/>
                  </a:lnTo>
                  <a:lnTo>
                    <a:pt x="16050670" y="9713465"/>
                  </a:lnTo>
                  <a:lnTo>
                    <a:pt x="16049614" y="9709464"/>
                  </a:lnTo>
                  <a:lnTo>
                    <a:pt x="16046561" y="9707372"/>
                  </a:lnTo>
                  <a:lnTo>
                    <a:pt x="16042840" y="9704996"/>
                  </a:lnTo>
                  <a:lnTo>
                    <a:pt x="16039786" y="9702904"/>
                  </a:lnTo>
                  <a:close/>
                </a:path>
                <a:path w="18339435" h="10542905">
                  <a:moveTo>
                    <a:pt x="15966601" y="9654325"/>
                  </a:moveTo>
                  <a:lnTo>
                    <a:pt x="15962267" y="9655238"/>
                  </a:lnTo>
                  <a:lnTo>
                    <a:pt x="15960175" y="9658291"/>
                  </a:lnTo>
                  <a:lnTo>
                    <a:pt x="15958739" y="9660835"/>
                  </a:lnTo>
                  <a:lnTo>
                    <a:pt x="15958559" y="9661153"/>
                  </a:lnTo>
                  <a:lnTo>
                    <a:pt x="15959137" y="9665346"/>
                  </a:lnTo>
                  <a:lnTo>
                    <a:pt x="15962190" y="9667437"/>
                  </a:lnTo>
                  <a:lnTo>
                    <a:pt x="15965914" y="9669814"/>
                  </a:lnTo>
                  <a:lnTo>
                    <a:pt x="15969919" y="9671523"/>
                  </a:lnTo>
                  <a:lnTo>
                    <a:pt x="15973110" y="9670516"/>
                  </a:lnTo>
                  <a:lnTo>
                    <a:pt x="15974842" y="9668099"/>
                  </a:lnTo>
                  <a:lnTo>
                    <a:pt x="15977151" y="9664743"/>
                  </a:lnTo>
                  <a:lnTo>
                    <a:pt x="15976096" y="9660742"/>
                  </a:lnTo>
                  <a:lnTo>
                    <a:pt x="15973043" y="9658651"/>
                  </a:lnTo>
                  <a:lnTo>
                    <a:pt x="15969320" y="9656274"/>
                  </a:lnTo>
                  <a:lnTo>
                    <a:pt x="15966601" y="9654325"/>
                  </a:lnTo>
                  <a:close/>
                </a:path>
                <a:path w="18339435" h="10542905">
                  <a:moveTo>
                    <a:pt x="17900839" y="10477434"/>
                  </a:moveTo>
                  <a:lnTo>
                    <a:pt x="17897217" y="10476679"/>
                  </a:lnTo>
                  <a:lnTo>
                    <a:pt x="17892784" y="10475971"/>
                  </a:lnTo>
                  <a:lnTo>
                    <a:pt x="17889160" y="10475214"/>
                  </a:lnTo>
                  <a:lnTo>
                    <a:pt x="17885732" y="10477698"/>
                  </a:lnTo>
                  <a:lnTo>
                    <a:pt x="17885052" y="10480959"/>
                  </a:lnTo>
                  <a:lnTo>
                    <a:pt x="17884976" y="10481321"/>
                  </a:lnTo>
                  <a:lnTo>
                    <a:pt x="17884505" y="10484276"/>
                  </a:lnTo>
                  <a:lnTo>
                    <a:pt x="17886322" y="10487419"/>
                  </a:lnTo>
                  <a:lnTo>
                    <a:pt x="17890326" y="10489127"/>
                  </a:lnTo>
                  <a:lnTo>
                    <a:pt x="17894762" y="10489835"/>
                  </a:lnTo>
                  <a:lnTo>
                    <a:pt x="17898384" y="10490591"/>
                  </a:lnTo>
                  <a:lnTo>
                    <a:pt x="17901809" y="10488107"/>
                  </a:lnTo>
                  <a:lnTo>
                    <a:pt x="17903248" y="10481223"/>
                  </a:lnTo>
                  <a:lnTo>
                    <a:pt x="17903323" y="10480861"/>
                  </a:lnTo>
                  <a:lnTo>
                    <a:pt x="17900839" y="10477434"/>
                  </a:lnTo>
                  <a:close/>
                </a:path>
                <a:path w="18339435" h="10542905">
                  <a:moveTo>
                    <a:pt x="15894177" y="9604887"/>
                  </a:moveTo>
                  <a:lnTo>
                    <a:pt x="15889985" y="9605466"/>
                  </a:lnTo>
                  <a:lnTo>
                    <a:pt x="15885801" y="9611573"/>
                  </a:lnTo>
                  <a:lnTo>
                    <a:pt x="15886382" y="9615766"/>
                  </a:lnTo>
                  <a:lnTo>
                    <a:pt x="15889435" y="9617857"/>
                  </a:lnTo>
                  <a:lnTo>
                    <a:pt x="15893156" y="9620233"/>
                  </a:lnTo>
                  <a:lnTo>
                    <a:pt x="15894490" y="9620803"/>
                  </a:lnTo>
                  <a:lnTo>
                    <a:pt x="15894348" y="9621137"/>
                  </a:lnTo>
                  <a:lnTo>
                    <a:pt x="15897353" y="9622418"/>
                  </a:lnTo>
                  <a:lnTo>
                    <a:pt x="15900543" y="9621412"/>
                  </a:lnTo>
                  <a:lnTo>
                    <a:pt x="15902492" y="9618692"/>
                  </a:lnTo>
                  <a:lnTo>
                    <a:pt x="15904585" y="9615638"/>
                  </a:lnTo>
                  <a:lnTo>
                    <a:pt x="15904005" y="9611446"/>
                  </a:lnTo>
                  <a:lnTo>
                    <a:pt x="15900951" y="9609355"/>
                  </a:lnTo>
                  <a:lnTo>
                    <a:pt x="15897230" y="9606978"/>
                  </a:lnTo>
                  <a:lnTo>
                    <a:pt x="15894177" y="9604887"/>
                  </a:lnTo>
                  <a:close/>
                </a:path>
                <a:path w="18339435" h="10542905">
                  <a:moveTo>
                    <a:pt x="17987355" y="10491060"/>
                  </a:moveTo>
                  <a:lnTo>
                    <a:pt x="17983589" y="10490636"/>
                  </a:lnTo>
                  <a:lnTo>
                    <a:pt x="17979158" y="10489930"/>
                  </a:lnTo>
                  <a:lnTo>
                    <a:pt x="17975534" y="10489174"/>
                  </a:lnTo>
                  <a:lnTo>
                    <a:pt x="17972107" y="10491657"/>
                  </a:lnTo>
                  <a:lnTo>
                    <a:pt x="17971684" y="10495422"/>
                  </a:lnTo>
                  <a:lnTo>
                    <a:pt x="17971214" y="10498379"/>
                  </a:lnTo>
                  <a:lnTo>
                    <a:pt x="17973030" y="10501521"/>
                  </a:lnTo>
                  <a:lnTo>
                    <a:pt x="17975698" y="10502659"/>
                  </a:lnTo>
                  <a:lnTo>
                    <a:pt x="17975509" y="10502184"/>
                  </a:lnTo>
                  <a:lnTo>
                    <a:pt x="17977179" y="10502896"/>
                  </a:lnTo>
                  <a:lnTo>
                    <a:pt x="17981610" y="10503603"/>
                  </a:lnTo>
                  <a:lnTo>
                    <a:pt x="17985234" y="10504359"/>
                  </a:lnTo>
                  <a:lnTo>
                    <a:pt x="17988661" y="10501876"/>
                  </a:lnTo>
                  <a:lnTo>
                    <a:pt x="17989084" y="10498110"/>
                  </a:lnTo>
                  <a:lnTo>
                    <a:pt x="17989840" y="10494487"/>
                  </a:lnTo>
                  <a:lnTo>
                    <a:pt x="17987355" y="10491060"/>
                  </a:lnTo>
                  <a:close/>
                </a:path>
                <a:path w="18339435" h="10542905">
                  <a:moveTo>
                    <a:pt x="15822180" y="9554447"/>
                  </a:moveTo>
                  <a:lnTo>
                    <a:pt x="15817988" y="9555026"/>
                  </a:lnTo>
                  <a:lnTo>
                    <a:pt x="15813804" y="9561133"/>
                  </a:lnTo>
                  <a:lnTo>
                    <a:pt x="15814383" y="9565325"/>
                  </a:lnTo>
                  <a:lnTo>
                    <a:pt x="15817436" y="9567416"/>
                  </a:lnTo>
                  <a:lnTo>
                    <a:pt x="15821016" y="9570128"/>
                  </a:lnTo>
                  <a:lnTo>
                    <a:pt x="15822351" y="9570697"/>
                  </a:lnTo>
                  <a:lnTo>
                    <a:pt x="15822209" y="9571030"/>
                  </a:lnTo>
                  <a:lnTo>
                    <a:pt x="15825214" y="9572312"/>
                  </a:lnTo>
                  <a:lnTo>
                    <a:pt x="15828404" y="9571306"/>
                  </a:lnTo>
                  <a:lnTo>
                    <a:pt x="15830354" y="9568586"/>
                  </a:lnTo>
                  <a:lnTo>
                    <a:pt x="15832445" y="9565533"/>
                  </a:lnTo>
                  <a:lnTo>
                    <a:pt x="15831866" y="9561340"/>
                  </a:lnTo>
                  <a:lnTo>
                    <a:pt x="15828812" y="9559248"/>
                  </a:lnTo>
                  <a:lnTo>
                    <a:pt x="15825233" y="9556538"/>
                  </a:lnTo>
                  <a:lnTo>
                    <a:pt x="15822180" y="9554447"/>
                  </a:lnTo>
                  <a:close/>
                </a:path>
                <a:path w="18339435" h="10542905">
                  <a:moveTo>
                    <a:pt x="18074444" y="10503351"/>
                  </a:moveTo>
                  <a:lnTo>
                    <a:pt x="18070678" y="10502927"/>
                  </a:lnTo>
                  <a:lnTo>
                    <a:pt x="18066244" y="10502220"/>
                  </a:lnTo>
                  <a:lnTo>
                    <a:pt x="18062480" y="10501798"/>
                  </a:lnTo>
                  <a:lnTo>
                    <a:pt x="18059053" y="10504282"/>
                  </a:lnTo>
                  <a:lnTo>
                    <a:pt x="18058630" y="10508048"/>
                  </a:lnTo>
                  <a:lnTo>
                    <a:pt x="18058491" y="10511145"/>
                  </a:lnTo>
                  <a:lnTo>
                    <a:pt x="18060116" y="10513811"/>
                  </a:lnTo>
                  <a:lnTo>
                    <a:pt x="18064457" y="10515662"/>
                  </a:lnTo>
                  <a:lnTo>
                    <a:pt x="18068888" y="10516369"/>
                  </a:lnTo>
                  <a:lnTo>
                    <a:pt x="18072655" y="10516791"/>
                  </a:lnTo>
                  <a:lnTo>
                    <a:pt x="18076082" y="10514308"/>
                  </a:lnTo>
                  <a:lnTo>
                    <a:pt x="18076926" y="10506777"/>
                  </a:lnTo>
                  <a:lnTo>
                    <a:pt x="18074444" y="10503351"/>
                  </a:lnTo>
                  <a:close/>
                </a:path>
                <a:path w="18339435" h="10542905">
                  <a:moveTo>
                    <a:pt x="15750469" y="9503339"/>
                  </a:moveTo>
                  <a:lnTo>
                    <a:pt x="15746276" y="9503918"/>
                  </a:lnTo>
                  <a:lnTo>
                    <a:pt x="15742093" y="9510025"/>
                  </a:lnTo>
                  <a:lnTo>
                    <a:pt x="15742671" y="9514217"/>
                  </a:lnTo>
                  <a:lnTo>
                    <a:pt x="15745724" y="9516309"/>
                  </a:lnTo>
                  <a:lnTo>
                    <a:pt x="15749302" y="9519019"/>
                  </a:lnTo>
                  <a:lnTo>
                    <a:pt x="15753644" y="9520871"/>
                  </a:lnTo>
                  <a:lnTo>
                    <a:pt x="15756692" y="9520198"/>
                  </a:lnTo>
                  <a:lnTo>
                    <a:pt x="15758642" y="9517478"/>
                  </a:lnTo>
                  <a:lnTo>
                    <a:pt x="15760733" y="9514425"/>
                  </a:lnTo>
                  <a:lnTo>
                    <a:pt x="15760154" y="9510233"/>
                  </a:lnTo>
                  <a:lnTo>
                    <a:pt x="15757100" y="9508140"/>
                  </a:lnTo>
                  <a:lnTo>
                    <a:pt x="15753521" y="9505430"/>
                  </a:lnTo>
                  <a:lnTo>
                    <a:pt x="15750469" y="9503339"/>
                  </a:lnTo>
                  <a:close/>
                </a:path>
                <a:path w="18339435" h="10542905">
                  <a:moveTo>
                    <a:pt x="18161383" y="10513211"/>
                  </a:moveTo>
                  <a:lnTo>
                    <a:pt x="18157617" y="10512788"/>
                  </a:lnTo>
                  <a:lnTo>
                    <a:pt x="18149611" y="10512135"/>
                  </a:lnTo>
                  <a:lnTo>
                    <a:pt x="18146183" y="10514618"/>
                  </a:lnTo>
                  <a:lnTo>
                    <a:pt x="18145761" y="10518384"/>
                  </a:lnTo>
                  <a:lnTo>
                    <a:pt x="18145624" y="10521481"/>
                  </a:lnTo>
                  <a:lnTo>
                    <a:pt x="18147249" y="10524148"/>
                  </a:lnTo>
                  <a:lnTo>
                    <a:pt x="18149918" y="10525286"/>
                  </a:lnTo>
                  <a:lnTo>
                    <a:pt x="18150060" y="10524952"/>
                  </a:lnTo>
                  <a:lnTo>
                    <a:pt x="18151729" y="10525665"/>
                  </a:lnTo>
                  <a:lnTo>
                    <a:pt x="18159736" y="10526318"/>
                  </a:lnTo>
                  <a:lnTo>
                    <a:pt x="18163163" y="10523834"/>
                  </a:lnTo>
                  <a:lnTo>
                    <a:pt x="18163585" y="10520068"/>
                  </a:lnTo>
                  <a:lnTo>
                    <a:pt x="18163865" y="10516637"/>
                  </a:lnTo>
                  <a:lnTo>
                    <a:pt x="18161383" y="10513211"/>
                  </a:lnTo>
                  <a:close/>
                </a:path>
                <a:path w="18339435" h="10542905">
                  <a:moveTo>
                    <a:pt x="15679375" y="9451706"/>
                  </a:moveTo>
                  <a:lnTo>
                    <a:pt x="15675182" y="9452285"/>
                  </a:lnTo>
                  <a:lnTo>
                    <a:pt x="15670998" y="9458392"/>
                  </a:lnTo>
                  <a:lnTo>
                    <a:pt x="15671578" y="9462585"/>
                  </a:lnTo>
                  <a:lnTo>
                    <a:pt x="15674630" y="9464676"/>
                  </a:lnTo>
                  <a:lnTo>
                    <a:pt x="15678209" y="9467386"/>
                  </a:lnTo>
                  <a:lnTo>
                    <a:pt x="15682217" y="9469096"/>
                  </a:lnTo>
                  <a:lnTo>
                    <a:pt x="15685741" y="9468232"/>
                  </a:lnTo>
                  <a:lnTo>
                    <a:pt x="15687548" y="9465846"/>
                  </a:lnTo>
                  <a:lnTo>
                    <a:pt x="15689640" y="9462792"/>
                  </a:lnTo>
                  <a:lnTo>
                    <a:pt x="15689061" y="9458600"/>
                  </a:lnTo>
                  <a:lnTo>
                    <a:pt x="15686007" y="9456507"/>
                  </a:lnTo>
                  <a:lnTo>
                    <a:pt x="15682428" y="9453798"/>
                  </a:lnTo>
                  <a:lnTo>
                    <a:pt x="15679375" y="9451706"/>
                  </a:lnTo>
                  <a:close/>
                </a:path>
                <a:path w="18339435" h="10542905">
                  <a:moveTo>
                    <a:pt x="15609041" y="9399213"/>
                  </a:moveTo>
                  <a:lnTo>
                    <a:pt x="15604850" y="9399793"/>
                  </a:lnTo>
                  <a:lnTo>
                    <a:pt x="15602758" y="9402846"/>
                  </a:lnTo>
                  <a:lnTo>
                    <a:pt x="15600332" y="9405757"/>
                  </a:lnTo>
                  <a:lnTo>
                    <a:pt x="15600912" y="9409950"/>
                  </a:lnTo>
                  <a:lnTo>
                    <a:pt x="15603965" y="9412041"/>
                  </a:lnTo>
                  <a:lnTo>
                    <a:pt x="15607544" y="9414752"/>
                  </a:lnTo>
                  <a:lnTo>
                    <a:pt x="15608878" y="9415322"/>
                  </a:lnTo>
                  <a:lnTo>
                    <a:pt x="15608736" y="9415655"/>
                  </a:lnTo>
                  <a:lnTo>
                    <a:pt x="15611406" y="9416794"/>
                  </a:lnTo>
                  <a:lnTo>
                    <a:pt x="15614932" y="9415930"/>
                  </a:lnTo>
                  <a:lnTo>
                    <a:pt x="15616737" y="9413544"/>
                  </a:lnTo>
                  <a:lnTo>
                    <a:pt x="15619163" y="9410633"/>
                  </a:lnTo>
                  <a:lnTo>
                    <a:pt x="15618586" y="9406442"/>
                  </a:lnTo>
                  <a:lnTo>
                    <a:pt x="15615533" y="9404350"/>
                  </a:lnTo>
                  <a:lnTo>
                    <a:pt x="15611952" y="9401639"/>
                  </a:lnTo>
                  <a:lnTo>
                    <a:pt x="15609041" y="9399213"/>
                  </a:lnTo>
                  <a:close/>
                </a:path>
                <a:path w="18339435" h="10542905">
                  <a:moveTo>
                    <a:pt x="18249083" y="10522212"/>
                  </a:moveTo>
                  <a:lnTo>
                    <a:pt x="18245317" y="10521789"/>
                  </a:lnTo>
                  <a:lnTo>
                    <a:pt x="18240743" y="10521416"/>
                  </a:lnTo>
                  <a:lnTo>
                    <a:pt x="18236977" y="10520993"/>
                  </a:lnTo>
                  <a:lnTo>
                    <a:pt x="18233883" y="10523619"/>
                  </a:lnTo>
                  <a:lnTo>
                    <a:pt x="18233461" y="10527385"/>
                  </a:lnTo>
                  <a:lnTo>
                    <a:pt x="18232990" y="10530340"/>
                  </a:lnTo>
                  <a:lnTo>
                    <a:pt x="18234615" y="10533006"/>
                  </a:lnTo>
                  <a:lnTo>
                    <a:pt x="18237286" y="10534146"/>
                  </a:lnTo>
                  <a:lnTo>
                    <a:pt x="18237428" y="10533812"/>
                  </a:lnTo>
                  <a:lnTo>
                    <a:pt x="18239429" y="10534666"/>
                  </a:lnTo>
                  <a:lnTo>
                    <a:pt x="18244006" y="10535039"/>
                  </a:lnTo>
                  <a:lnTo>
                    <a:pt x="18247772" y="10535462"/>
                  </a:lnTo>
                  <a:lnTo>
                    <a:pt x="18250863" y="10532835"/>
                  </a:lnTo>
                  <a:lnTo>
                    <a:pt x="18251710" y="10525305"/>
                  </a:lnTo>
                  <a:lnTo>
                    <a:pt x="18249083" y="10522212"/>
                  </a:lnTo>
                  <a:close/>
                </a:path>
                <a:path w="18339435" h="10542905">
                  <a:moveTo>
                    <a:pt x="15538518" y="9346246"/>
                  </a:moveTo>
                  <a:lnTo>
                    <a:pt x="15534660" y="9346967"/>
                  </a:lnTo>
                  <a:lnTo>
                    <a:pt x="15532234" y="9349878"/>
                  </a:lnTo>
                  <a:lnTo>
                    <a:pt x="15529951" y="9352455"/>
                  </a:lnTo>
                  <a:lnTo>
                    <a:pt x="15530530" y="9356648"/>
                  </a:lnTo>
                  <a:lnTo>
                    <a:pt x="15533442" y="9359074"/>
                  </a:lnTo>
                  <a:lnTo>
                    <a:pt x="15537020" y="9361784"/>
                  </a:lnTo>
                  <a:lnTo>
                    <a:pt x="15538689" y="9362495"/>
                  </a:lnTo>
                  <a:lnTo>
                    <a:pt x="15538212" y="9362687"/>
                  </a:lnTo>
                  <a:lnTo>
                    <a:pt x="15540882" y="9363826"/>
                  </a:lnTo>
                  <a:lnTo>
                    <a:pt x="15544408" y="9362962"/>
                  </a:lnTo>
                  <a:lnTo>
                    <a:pt x="15546215" y="9360577"/>
                  </a:lnTo>
                  <a:lnTo>
                    <a:pt x="15548497" y="9357999"/>
                  </a:lnTo>
                  <a:lnTo>
                    <a:pt x="15547919" y="9353807"/>
                  </a:lnTo>
                  <a:lnTo>
                    <a:pt x="15545007" y="9351381"/>
                  </a:lnTo>
                  <a:lnTo>
                    <a:pt x="15541429" y="9348671"/>
                  </a:lnTo>
                  <a:lnTo>
                    <a:pt x="15538518" y="9346246"/>
                  </a:lnTo>
                  <a:close/>
                </a:path>
                <a:path w="18339435" h="10542905">
                  <a:moveTo>
                    <a:pt x="18336351" y="10529450"/>
                  </a:moveTo>
                  <a:lnTo>
                    <a:pt x="18332585" y="10529027"/>
                  </a:lnTo>
                  <a:lnTo>
                    <a:pt x="18324579" y="10528374"/>
                  </a:lnTo>
                  <a:lnTo>
                    <a:pt x="18321485" y="10531000"/>
                  </a:lnTo>
                  <a:lnTo>
                    <a:pt x="18321063" y="10534766"/>
                  </a:lnTo>
                  <a:lnTo>
                    <a:pt x="18320734" y="10537387"/>
                  </a:lnTo>
                  <a:lnTo>
                    <a:pt x="18322359" y="10540053"/>
                  </a:lnTo>
                  <a:lnTo>
                    <a:pt x="18325030" y="10541192"/>
                  </a:lnTo>
                  <a:lnTo>
                    <a:pt x="18325173" y="10540859"/>
                  </a:lnTo>
                  <a:lnTo>
                    <a:pt x="18327174" y="10541713"/>
                  </a:lnTo>
                  <a:lnTo>
                    <a:pt x="18335182" y="10542366"/>
                  </a:lnTo>
                  <a:lnTo>
                    <a:pt x="18338276" y="10539740"/>
                  </a:lnTo>
                  <a:lnTo>
                    <a:pt x="18338698" y="10535975"/>
                  </a:lnTo>
                  <a:lnTo>
                    <a:pt x="18338978" y="10532543"/>
                  </a:lnTo>
                  <a:lnTo>
                    <a:pt x="18336351" y="10529450"/>
                  </a:lnTo>
                  <a:close/>
                </a:path>
                <a:path w="18339435" h="10542905">
                  <a:moveTo>
                    <a:pt x="15469566" y="9292369"/>
                  </a:moveTo>
                  <a:lnTo>
                    <a:pt x="15465372" y="9292948"/>
                  </a:lnTo>
                  <a:lnTo>
                    <a:pt x="15462947" y="9295859"/>
                  </a:lnTo>
                  <a:lnTo>
                    <a:pt x="15460663" y="9298436"/>
                  </a:lnTo>
                  <a:lnTo>
                    <a:pt x="15461243" y="9302629"/>
                  </a:lnTo>
                  <a:lnTo>
                    <a:pt x="15464153" y="9305054"/>
                  </a:lnTo>
                  <a:lnTo>
                    <a:pt x="15467733" y="9307765"/>
                  </a:lnTo>
                  <a:lnTo>
                    <a:pt x="15469401" y="9308477"/>
                  </a:lnTo>
                  <a:lnTo>
                    <a:pt x="15468926" y="9308668"/>
                  </a:lnTo>
                  <a:lnTo>
                    <a:pt x="15471597" y="9309808"/>
                  </a:lnTo>
                  <a:lnTo>
                    <a:pt x="15475122" y="9308944"/>
                  </a:lnTo>
                  <a:lnTo>
                    <a:pt x="15476929" y="9306558"/>
                  </a:lnTo>
                  <a:lnTo>
                    <a:pt x="15479212" y="9303981"/>
                  </a:lnTo>
                  <a:lnTo>
                    <a:pt x="15478633" y="9299788"/>
                  </a:lnTo>
                  <a:lnTo>
                    <a:pt x="15475724" y="9297364"/>
                  </a:lnTo>
                  <a:lnTo>
                    <a:pt x="15472144" y="9294653"/>
                  </a:lnTo>
                  <a:lnTo>
                    <a:pt x="15469566" y="9292369"/>
                  </a:lnTo>
                  <a:close/>
                </a:path>
                <a:path w="18339435" h="10542905">
                  <a:moveTo>
                    <a:pt x="15400563" y="9237683"/>
                  </a:moveTo>
                  <a:lnTo>
                    <a:pt x="15396371" y="9238262"/>
                  </a:lnTo>
                  <a:lnTo>
                    <a:pt x="15391521" y="9244084"/>
                  </a:lnTo>
                  <a:lnTo>
                    <a:pt x="15392100" y="9248277"/>
                  </a:lnTo>
                  <a:lnTo>
                    <a:pt x="15395011" y="9250702"/>
                  </a:lnTo>
                  <a:lnTo>
                    <a:pt x="15398589" y="9253413"/>
                  </a:lnTo>
                  <a:lnTo>
                    <a:pt x="15402928" y="9255264"/>
                  </a:lnTo>
                  <a:lnTo>
                    <a:pt x="15406310" y="9254734"/>
                  </a:lnTo>
                  <a:lnTo>
                    <a:pt x="15408117" y="9252348"/>
                  </a:lnTo>
                  <a:lnTo>
                    <a:pt x="15410543" y="9249437"/>
                  </a:lnTo>
                  <a:lnTo>
                    <a:pt x="15409964" y="9245244"/>
                  </a:lnTo>
                  <a:lnTo>
                    <a:pt x="15407053" y="9242818"/>
                  </a:lnTo>
                  <a:lnTo>
                    <a:pt x="15403475" y="9240108"/>
                  </a:lnTo>
                  <a:lnTo>
                    <a:pt x="15400563" y="9237683"/>
                  </a:lnTo>
                  <a:close/>
                </a:path>
                <a:path w="18339435" h="10542905">
                  <a:moveTo>
                    <a:pt x="15331894" y="9183138"/>
                  </a:moveTo>
                  <a:lnTo>
                    <a:pt x="15327846" y="9183384"/>
                  </a:lnTo>
                  <a:lnTo>
                    <a:pt x="15325420" y="9186295"/>
                  </a:lnTo>
                  <a:lnTo>
                    <a:pt x="15323328" y="9189349"/>
                  </a:lnTo>
                  <a:lnTo>
                    <a:pt x="15323574" y="9193399"/>
                  </a:lnTo>
                  <a:lnTo>
                    <a:pt x="15326484" y="9195824"/>
                  </a:lnTo>
                  <a:lnTo>
                    <a:pt x="15330063" y="9198535"/>
                  </a:lnTo>
                  <a:lnTo>
                    <a:pt x="15334402" y="9200386"/>
                  </a:lnTo>
                  <a:lnTo>
                    <a:pt x="15337784" y="9199855"/>
                  </a:lnTo>
                  <a:lnTo>
                    <a:pt x="15339591" y="9197469"/>
                  </a:lnTo>
                  <a:lnTo>
                    <a:pt x="15341683" y="9194416"/>
                  </a:lnTo>
                  <a:lnTo>
                    <a:pt x="15341438" y="9190365"/>
                  </a:lnTo>
                  <a:lnTo>
                    <a:pt x="15338527" y="9187941"/>
                  </a:lnTo>
                  <a:lnTo>
                    <a:pt x="15334948" y="9185230"/>
                  </a:lnTo>
                  <a:lnTo>
                    <a:pt x="15331894" y="9183138"/>
                  </a:lnTo>
                  <a:close/>
                </a:path>
                <a:path w="18339435" h="10542905">
                  <a:moveTo>
                    <a:pt x="15264130" y="9127402"/>
                  </a:moveTo>
                  <a:lnTo>
                    <a:pt x="15260080" y="9127647"/>
                  </a:lnTo>
                  <a:lnTo>
                    <a:pt x="15255229" y="9133469"/>
                  </a:lnTo>
                  <a:lnTo>
                    <a:pt x="15255475" y="9137519"/>
                  </a:lnTo>
                  <a:lnTo>
                    <a:pt x="15258385" y="9139945"/>
                  </a:lnTo>
                  <a:lnTo>
                    <a:pt x="15261821" y="9142989"/>
                  </a:lnTo>
                  <a:lnTo>
                    <a:pt x="15263490" y="9143701"/>
                  </a:lnTo>
                  <a:lnTo>
                    <a:pt x="15263348" y="9144034"/>
                  </a:lnTo>
                  <a:lnTo>
                    <a:pt x="15266018" y="9145173"/>
                  </a:lnTo>
                  <a:lnTo>
                    <a:pt x="15269400" y="9144644"/>
                  </a:lnTo>
                  <a:lnTo>
                    <a:pt x="15271207" y="9142257"/>
                  </a:lnTo>
                  <a:lnTo>
                    <a:pt x="15273633" y="9139347"/>
                  </a:lnTo>
                  <a:lnTo>
                    <a:pt x="15273389" y="9135297"/>
                  </a:lnTo>
                  <a:lnTo>
                    <a:pt x="15270477" y="9132871"/>
                  </a:lnTo>
                  <a:lnTo>
                    <a:pt x="15267041" y="9129827"/>
                  </a:lnTo>
                  <a:lnTo>
                    <a:pt x="15264130" y="9127402"/>
                  </a:lnTo>
                  <a:close/>
                </a:path>
                <a:path w="18339435" h="10542905">
                  <a:moveTo>
                    <a:pt x="15196507" y="9071331"/>
                  </a:moveTo>
                  <a:lnTo>
                    <a:pt x="15192457" y="9071576"/>
                  </a:lnTo>
                  <a:lnTo>
                    <a:pt x="15187606" y="9077398"/>
                  </a:lnTo>
                  <a:lnTo>
                    <a:pt x="15187852" y="9081448"/>
                  </a:lnTo>
                  <a:lnTo>
                    <a:pt x="15190764" y="9083875"/>
                  </a:lnTo>
                  <a:lnTo>
                    <a:pt x="15194199" y="9086918"/>
                  </a:lnTo>
                  <a:lnTo>
                    <a:pt x="15195868" y="9087630"/>
                  </a:lnTo>
                  <a:lnTo>
                    <a:pt x="15195725" y="9087963"/>
                  </a:lnTo>
                  <a:lnTo>
                    <a:pt x="15198397" y="9089103"/>
                  </a:lnTo>
                  <a:lnTo>
                    <a:pt x="15201781" y="9088574"/>
                  </a:lnTo>
                  <a:lnTo>
                    <a:pt x="15203587" y="9086188"/>
                  </a:lnTo>
                  <a:lnTo>
                    <a:pt x="15206012" y="9083277"/>
                  </a:lnTo>
                  <a:lnTo>
                    <a:pt x="15205768" y="9079227"/>
                  </a:lnTo>
                  <a:lnTo>
                    <a:pt x="15202856" y="9076801"/>
                  </a:lnTo>
                  <a:lnTo>
                    <a:pt x="15199418" y="9073756"/>
                  </a:lnTo>
                  <a:lnTo>
                    <a:pt x="15196507" y="9071331"/>
                  </a:lnTo>
                  <a:close/>
                </a:path>
                <a:path w="18339435" h="10542905">
                  <a:moveTo>
                    <a:pt x="15129172" y="9014593"/>
                  </a:moveTo>
                  <a:lnTo>
                    <a:pt x="15125119" y="9014837"/>
                  </a:lnTo>
                  <a:lnTo>
                    <a:pt x="15120269" y="9020660"/>
                  </a:lnTo>
                  <a:lnTo>
                    <a:pt x="15120513" y="9024710"/>
                  </a:lnTo>
                  <a:lnTo>
                    <a:pt x="15123425" y="9027135"/>
                  </a:lnTo>
                  <a:lnTo>
                    <a:pt x="15126861" y="9030179"/>
                  </a:lnTo>
                  <a:lnTo>
                    <a:pt x="15128532" y="9030892"/>
                  </a:lnTo>
                  <a:lnTo>
                    <a:pt x="15128389" y="9031226"/>
                  </a:lnTo>
                  <a:lnTo>
                    <a:pt x="15131061" y="9032366"/>
                  </a:lnTo>
                  <a:lnTo>
                    <a:pt x="15134443" y="9031835"/>
                  </a:lnTo>
                  <a:lnTo>
                    <a:pt x="15136250" y="9029449"/>
                  </a:lnTo>
                  <a:lnTo>
                    <a:pt x="15138675" y="9026538"/>
                  </a:lnTo>
                  <a:lnTo>
                    <a:pt x="15138430" y="9022488"/>
                  </a:lnTo>
                  <a:lnTo>
                    <a:pt x="15135519" y="9020063"/>
                  </a:lnTo>
                  <a:lnTo>
                    <a:pt x="15132082" y="9017018"/>
                  </a:lnTo>
                  <a:lnTo>
                    <a:pt x="15129172" y="9014593"/>
                  </a:lnTo>
                  <a:close/>
                </a:path>
                <a:path w="18339435" h="10542905">
                  <a:moveTo>
                    <a:pt x="15062118" y="8957187"/>
                  </a:moveTo>
                  <a:lnTo>
                    <a:pt x="15058067" y="8957431"/>
                  </a:lnTo>
                  <a:lnTo>
                    <a:pt x="15053216" y="8963253"/>
                  </a:lnTo>
                  <a:lnTo>
                    <a:pt x="15053461" y="8967304"/>
                  </a:lnTo>
                  <a:lnTo>
                    <a:pt x="15056372" y="8969729"/>
                  </a:lnTo>
                  <a:lnTo>
                    <a:pt x="15059810" y="8972774"/>
                  </a:lnTo>
                  <a:lnTo>
                    <a:pt x="15061814" y="8973629"/>
                  </a:lnTo>
                  <a:lnTo>
                    <a:pt x="15061671" y="8973963"/>
                  </a:lnTo>
                  <a:lnTo>
                    <a:pt x="15064007" y="8974959"/>
                  </a:lnTo>
                  <a:lnTo>
                    <a:pt x="15067389" y="8974429"/>
                  </a:lnTo>
                  <a:lnTo>
                    <a:pt x="15069196" y="8972043"/>
                  </a:lnTo>
                  <a:lnTo>
                    <a:pt x="15071622" y="8969132"/>
                  </a:lnTo>
                  <a:lnTo>
                    <a:pt x="15071377" y="8965081"/>
                  </a:lnTo>
                  <a:lnTo>
                    <a:pt x="15068466" y="8962656"/>
                  </a:lnTo>
                  <a:lnTo>
                    <a:pt x="15065030" y="8959613"/>
                  </a:lnTo>
                  <a:lnTo>
                    <a:pt x="15062118" y="8957187"/>
                  </a:lnTo>
                  <a:close/>
                </a:path>
                <a:path w="18339435" h="10542905">
                  <a:moveTo>
                    <a:pt x="14996208" y="8899873"/>
                  </a:moveTo>
                  <a:lnTo>
                    <a:pt x="14991682" y="8900310"/>
                  </a:lnTo>
                  <a:lnTo>
                    <a:pt x="14987116" y="8905465"/>
                  </a:lnTo>
                  <a:lnTo>
                    <a:pt x="14987218" y="8909849"/>
                  </a:lnTo>
                  <a:lnTo>
                    <a:pt x="14990130" y="8912274"/>
                  </a:lnTo>
                  <a:lnTo>
                    <a:pt x="14993566" y="8915318"/>
                  </a:lnTo>
                  <a:lnTo>
                    <a:pt x="14995570" y="8916173"/>
                  </a:lnTo>
                  <a:lnTo>
                    <a:pt x="14995427" y="8916507"/>
                  </a:lnTo>
                  <a:lnTo>
                    <a:pt x="14997763" y="8917503"/>
                  </a:lnTo>
                  <a:lnTo>
                    <a:pt x="15000814" y="8916832"/>
                  </a:lnTo>
                  <a:lnTo>
                    <a:pt x="15002955" y="8914588"/>
                  </a:lnTo>
                  <a:lnTo>
                    <a:pt x="15005238" y="8912011"/>
                  </a:lnTo>
                  <a:lnTo>
                    <a:pt x="15005135" y="8907627"/>
                  </a:lnTo>
                  <a:lnTo>
                    <a:pt x="15002224" y="8905202"/>
                  </a:lnTo>
                  <a:lnTo>
                    <a:pt x="14996208" y="8899873"/>
                  </a:lnTo>
                  <a:close/>
                </a:path>
                <a:path w="18339435" h="10542905">
                  <a:moveTo>
                    <a:pt x="14930251" y="8841751"/>
                  </a:moveTo>
                  <a:lnTo>
                    <a:pt x="14925725" y="8842187"/>
                  </a:lnTo>
                  <a:lnTo>
                    <a:pt x="14921160" y="8847342"/>
                  </a:lnTo>
                  <a:lnTo>
                    <a:pt x="14921261" y="8851727"/>
                  </a:lnTo>
                  <a:lnTo>
                    <a:pt x="14924173" y="8854152"/>
                  </a:lnTo>
                  <a:lnTo>
                    <a:pt x="14927609" y="8857196"/>
                  </a:lnTo>
                  <a:lnTo>
                    <a:pt x="14929611" y="8858050"/>
                  </a:lnTo>
                  <a:lnTo>
                    <a:pt x="14929469" y="8858384"/>
                  </a:lnTo>
                  <a:lnTo>
                    <a:pt x="14931806" y="8859381"/>
                  </a:lnTo>
                  <a:lnTo>
                    <a:pt x="14934854" y="8858708"/>
                  </a:lnTo>
                  <a:lnTo>
                    <a:pt x="14936995" y="8856465"/>
                  </a:lnTo>
                  <a:lnTo>
                    <a:pt x="14939278" y="8853888"/>
                  </a:lnTo>
                  <a:lnTo>
                    <a:pt x="14939175" y="8849503"/>
                  </a:lnTo>
                  <a:lnTo>
                    <a:pt x="14936265" y="8847078"/>
                  </a:lnTo>
                  <a:lnTo>
                    <a:pt x="14930251" y="8841751"/>
                  </a:lnTo>
                  <a:close/>
                </a:path>
                <a:path w="18339435" h="10542905">
                  <a:moveTo>
                    <a:pt x="14864913" y="8783103"/>
                  </a:moveTo>
                  <a:lnTo>
                    <a:pt x="14860529" y="8783206"/>
                  </a:lnTo>
                  <a:lnTo>
                    <a:pt x="14858103" y="8786117"/>
                  </a:lnTo>
                  <a:lnTo>
                    <a:pt x="14855487" y="8788553"/>
                  </a:lnTo>
                  <a:lnTo>
                    <a:pt x="14855589" y="8792936"/>
                  </a:lnTo>
                  <a:lnTo>
                    <a:pt x="14858499" y="8795362"/>
                  </a:lnTo>
                  <a:lnTo>
                    <a:pt x="14861935" y="8798406"/>
                  </a:lnTo>
                  <a:lnTo>
                    <a:pt x="14863939" y="8799260"/>
                  </a:lnTo>
                  <a:lnTo>
                    <a:pt x="14863797" y="8799593"/>
                  </a:lnTo>
                  <a:lnTo>
                    <a:pt x="14866134" y="8800590"/>
                  </a:lnTo>
                  <a:lnTo>
                    <a:pt x="14869039" y="8800252"/>
                  </a:lnTo>
                  <a:lnTo>
                    <a:pt x="14871180" y="8798009"/>
                  </a:lnTo>
                  <a:lnTo>
                    <a:pt x="14873796" y="8795573"/>
                  </a:lnTo>
                  <a:lnTo>
                    <a:pt x="14873695" y="8791189"/>
                  </a:lnTo>
                  <a:lnTo>
                    <a:pt x="14870784" y="8788765"/>
                  </a:lnTo>
                  <a:lnTo>
                    <a:pt x="14867347" y="8785720"/>
                  </a:lnTo>
                  <a:lnTo>
                    <a:pt x="14864913" y="8783103"/>
                  </a:lnTo>
                  <a:close/>
                </a:path>
                <a:path w="18339435" h="10542905">
                  <a:moveTo>
                    <a:pt x="14799859" y="8723788"/>
                  </a:moveTo>
                  <a:lnTo>
                    <a:pt x="14795473" y="8723890"/>
                  </a:lnTo>
                  <a:lnTo>
                    <a:pt x="14793048" y="8726801"/>
                  </a:lnTo>
                  <a:lnTo>
                    <a:pt x="14790431" y="8729236"/>
                  </a:lnTo>
                  <a:lnTo>
                    <a:pt x="14790533" y="8733620"/>
                  </a:lnTo>
                  <a:lnTo>
                    <a:pt x="14793443" y="8736045"/>
                  </a:lnTo>
                  <a:lnTo>
                    <a:pt x="14796882" y="8739090"/>
                  </a:lnTo>
                  <a:lnTo>
                    <a:pt x="14797407" y="8739709"/>
                  </a:lnTo>
                  <a:lnTo>
                    <a:pt x="14801080" y="8741276"/>
                  </a:lnTo>
                  <a:lnTo>
                    <a:pt x="14803986" y="8740936"/>
                  </a:lnTo>
                  <a:lnTo>
                    <a:pt x="14806127" y="8738693"/>
                  </a:lnTo>
                  <a:lnTo>
                    <a:pt x="14808743" y="8736258"/>
                  </a:lnTo>
                  <a:lnTo>
                    <a:pt x="14808641" y="8731875"/>
                  </a:lnTo>
                  <a:lnTo>
                    <a:pt x="14805730" y="8729449"/>
                  </a:lnTo>
                  <a:lnTo>
                    <a:pt x="14802293" y="8726405"/>
                  </a:lnTo>
                  <a:lnTo>
                    <a:pt x="14799859" y="8723788"/>
                  </a:lnTo>
                  <a:close/>
                </a:path>
                <a:path w="18339435" h="10542905">
                  <a:moveTo>
                    <a:pt x="14735279" y="8664280"/>
                  </a:moveTo>
                  <a:lnTo>
                    <a:pt x="14730897" y="8664383"/>
                  </a:lnTo>
                  <a:lnTo>
                    <a:pt x="14728471" y="8667294"/>
                  </a:lnTo>
                  <a:lnTo>
                    <a:pt x="14725854" y="8669729"/>
                  </a:lnTo>
                  <a:lnTo>
                    <a:pt x="14725956" y="8674114"/>
                  </a:lnTo>
                  <a:lnTo>
                    <a:pt x="14728867" y="8676539"/>
                  </a:lnTo>
                  <a:lnTo>
                    <a:pt x="14732304" y="8679583"/>
                  </a:lnTo>
                  <a:lnTo>
                    <a:pt x="14732829" y="8680201"/>
                  </a:lnTo>
                  <a:lnTo>
                    <a:pt x="14736501" y="8681768"/>
                  </a:lnTo>
                  <a:lnTo>
                    <a:pt x="14739406" y="8681429"/>
                  </a:lnTo>
                  <a:lnTo>
                    <a:pt x="14741547" y="8679186"/>
                  </a:lnTo>
                  <a:lnTo>
                    <a:pt x="14744164" y="8676751"/>
                  </a:lnTo>
                  <a:lnTo>
                    <a:pt x="14744061" y="8672367"/>
                  </a:lnTo>
                  <a:lnTo>
                    <a:pt x="14741150" y="8669942"/>
                  </a:lnTo>
                  <a:lnTo>
                    <a:pt x="14737715" y="8666897"/>
                  </a:lnTo>
                  <a:lnTo>
                    <a:pt x="14735279" y="8664280"/>
                  </a:lnTo>
                  <a:close/>
                </a:path>
                <a:path w="18339435" h="10542905">
                  <a:moveTo>
                    <a:pt x="14670843" y="8604439"/>
                  </a:moveTo>
                  <a:lnTo>
                    <a:pt x="14666602" y="8604208"/>
                  </a:lnTo>
                  <a:lnTo>
                    <a:pt x="14661750" y="8610030"/>
                  </a:lnTo>
                  <a:lnTo>
                    <a:pt x="14661520" y="8614272"/>
                  </a:lnTo>
                  <a:lnTo>
                    <a:pt x="14664432" y="8616698"/>
                  </a:lnTo>
                  <a:lnTo>
                    <a:pt x="14667869" y="8619742"/>
                  </a:lnTo>
                  <a:lnTo>
                    <a:pt x="14668394" y="8620361"/>
                  </a:lnTo>
                  <a:lnTo>
                    <a:pt x="14672398" y="8622069"/>
                  </a:lnTo>
                  <a:lnTo>
                    <a:pt x="14675449" y="8621398"/>
                  </a:lnTo>
                  <a:lnTo>
                    <a:pt x="14677446" y="8619488"/>
                  </a:lnTo>
                  <a:lnTo>
                    <a:pt x="14679872" y="8616577"/>
                  </a:lnTo>
                  <a:lnTo>
                    <a:pt x="14680101" y="8612334"/>
                  </a:lnTo>
                  <a:lnTo>
                    <a:pt x="14677191" y="8609909"/>
                  </a:lnTo>
                  <a:lnTo>
                    <a:pt x="14673754" y="8606864"/>
                  </a:lnTo>
                  <a:lnTo>
                    <a:pt x="14670843" y="8604439"/>
                  </a:lnTo>
                  <a:close/>
                </a:path>
                <a:path w="18339435" h="10542905">
                  <a:moveTo>
                    <a:pt x="14606884" y="8544408"/>
                  </a:moveTo>
                  <a:lnTo>
                    <a:pt x="14602977" y="8544319"/>
                  </a:lnTo>
                  <a:lnTo>
                    <a:pt x="14600219" y="8547088"/>
                  </a:lnTo>
                  <a:lnTo>
                    <a:pt x="14597793" y="8549999"/>
                  </a:lnTo>
                  <a:lnTo>
                    <a:pt x="14597704" y="8553906"/>
                  </a:lnTo>
                  <a:lnTo>
                    <a:pt x="14600473" y="8556666"/>
                  </a:lnTo>
                  <a:lnTo>
                    <a:pt x="14603909" y="8559710"/>
                  </a:lnTo>
                  <a:lnTo>
                    <a:pt x="14604434" y="8560329"/>
                  </a:lnTo>
                  <a:lnTo>
                    <a:pt x="14608440" y="8562037"/>
                  </a:lnTo>
                  <a:lnTo>
                    <a:pt x="14611488" y="8561364"/>
                  </a:lnTo>
                  <a:lnTo>
                    <a:pt x="14613486" y="8559455"/>
                  </a:lnTo>
                  <a:lnTo>
                    <a:pt x="14615912" y="8556544"/>
                  </a:lnTo>
                  <a:lnTo>
                    <a:pt x="14616000" y="8552636"/>
                  </a:lnTo>
                  <a:lnTo>
                    <a:pt x="14613232" y="8549877"/>
                  </a:lnTo>
                  <a:lnTo>
                    <a:pt x="14609796" y="8546834"/>
                  </a:lnTo>
                  <a:lnTo>
                    <a:pt x="14606884" y="8544408"/>
                  </a:lnTo>
                  <a:close/>
                </a:path>
                <a:path w="18339435" h="10542905">
                  <a:moveTo>
                    <a:pt x="14543210" y="8483707"/>
                  </a:moveTo>
                  <a:lnTo>
                    <a:pt x="14539160" y="8483953"/>
                  </a:lnTo>
                  <a:lnTo>
                    <a:pt x="14536542" y="8486387"/>
                  </a:lnTo>
                  <a:lnTo>
                    <a:pt x="14534117" y="8489298"/>
                  </a:lnTo>
                  <a:lnTo>
                    <a:pt x="14534362" y="8493349"/>
                  </a:lnTo>
                  <a:lnTo>
                    <a:pt x="14536797" y="8495965"/>
                  </a:lnTo>
                  <a:lnTo>
                    <a:pt x="14540233" y="8499009"/>
                  </a:lnTo>
                  <a:lnTo>
                    <a:pt x="14540758" y="8499628"/>
                  </a:lnTo>
                  <a:lnTo>
                    <a:pt x="14544765" y="8501337"/>
                  </a:lnTo>
                  <a:lnTo>
                    <a:pt x="14547813" y="8500664"/>
                  </a:lnTo>
                  <a:lnTo>
                    <a:pt x="14549811" y="8498755"/>
                  </a:lnTo>
                  <a:lnTo>
                    <a:pt x="14552236" y="8495843"/>
                  </a:lnTo>
                  <a:lnTo>
                    <a:pt x="14551991" y="8491793"/>
                  </a:lnTo>
                  <a:lnTo>
                    <a:pt x="14549557" y="8489177"/>
                  </a:lnTo>
                  <a:lnTo>
                    <a:pt x="14546121" y="8486133"/>
                  </a:lnTo>
                  <a:lnTo>
                    <a:pt x="14543210" y="8483707"/>
                  </a:lnTo>
                  <a:close/>
                </a:path>
                <a:path w="18339435" h="10542905">
                  <a:moveTo>
                    <a:pt x="14479485" y="8422197"/>
                  </a:moveTo>
                  <a:lnTo>
                    <a:pt x="14475434" y="8422442"/>
                  </a:lnTo>
                  <a:lnTo>
                    <a:pt x="14472818" y="8424877"/>
                  </a:lnTo>
                  <a:lnTo>
                    <a:pt x="14470393" y="8427788"/>
                  </a:lnTo>
                  <a:lnTo>
                    <a:pt x="14470639" y="8431839"/>
                  </a:lnTo>
                  <a:lnTo>
                    <a:pt x="14473074" y="8434456"/>
                  </a:lnTo>
                  <a:lnTo>
                    <a:pt x="14476369" y="8437834"/>
                  </a:lnTo>
                  <a:lnTo>
                    <a:pt x="14477227" y="8438594"/>
                  </a:lnTo>
                  <a:lnTo>
                    <a:pt x="14480899" y="8440161"/>
                  </a:lnTo>
                  <a:lnTo>
                    <a:pt x="14483947" y="8439489"/>
                  </a:lnTo>
                  <a:lnTo>
                    <a:pt x="14485946" y="8437579"/>
                  </a:lnTo>
                  <a:lnTo>
                    <a:pt x="14488372" y="8434668"/>
                  </a:lnTo>
                  <a:lnTo>
                    <a:pt x="14488126" y="8430618"/>
                  </a:lnTo>
                  <a:lnTo>
                    <a:pt x="14485692" y="8428001"/>
                  </a:lnTo>
                  <a:lnTo>
                    <a:pt x="14482396" y="8424622"/>
                  </a:lnTo>
                  <a:lnTo>
                    <a:pt x="14479485" y="8422197"/>
                  </a:lnTo>
                  <a:close/>
                </a:path>
                <a:path w="18339435" h="10542905">
                  <a:moveTo>
                    <a:pt x="14416763" y="8361114"/>
                  </a:moveTo>
                  <a:lnTo>
                    <a:pt x="14412856" y="8361025"/>
                  </a:lnTo>
                  <a:lnTo>
                    <a:pt x="14407336" y="8366563"/>
                  </a:lnTo>
                  <a:lnTo>
                    <a:pt x="14407583" y="8370614"/>
                  </a:lnTo>
                  <a:lnTo>
                    <a:pt x="14410017" y="8373230"/>
                  </a:lnTo>
                  <a:lnTo>
                    <a:pt x="14413311" y="8376608"/>
                  </a:lnTo>
                  <a:lnTo>
                    <a:pt x="14414170" y="8377369"/>
                  </a:lnTo>
                  <a:lnTo>
                    <a:pt x="14415506" y="8377939"/>
                  </a:lnTo>
                  <a:lnTo>
                    <a:pt x="14415363" y="8378272"/>
                  </a:lnTo>
                  <a:lnTo>
                    <a:pt x="14417701" y="8379269"/>
                  </a:lnTo>
                  <a:lnTo>
                    <a:pt x="14420749" y="8378597"/>
                  </a:lnTo>
                  <a:lnTo>
                    <a:pt x="14422747" y="8376688"/>
                  </a:lnTo>
                  <a:lnTo>
                    <a:pt x="14425506" y="8373919"/>
                  </a:lnTo>
                  <a:lnTo>
                    <a:pt x="14425261" y="8369869"/>
                  </a:lnTo>
                  <a:lnTo>
                    <a:pt x="14422827" y="8367252"/>
                  </a:lnTo>
                  <a:lnTo>
                    <a:pt x="14419531" y="8363873"/>
                  </a:lnTo>
                  <a:lnTo>
                    <a:pt x="14416763" y="8361114"/>
                  </a:lnTo>
                  <a:close/>
                </a:path>
                <a:path w="18339435" h="10542905">
                  <a:moveTo>
                    <a:pt x="14354183" y="8299697"/>
                  </a:moveTo>
                  <a:lnTo>
                    <a:pt x="14350133" y="8299943"/>
                  </a:lnTo>
                  <a:lnTo>
                    <a:pt x="14347516" y="8302378"/>
                  </a:lnTo>
                  <a:lnTo>
                    <a:pt x="14344756" y="8305146"/>
                  </a:lnTo>
                  <a:lnTo>
                    <a:pt x="14345003" y="8309197"/>
                  </a:lnTo>
                  <a:lnTo>
                    <a:pt x="14347437" y="8311813"/>
                  </a:lnTo>
                  <a:lnTo>
                    <a:pt x="14350731" y="8315191"/>
                  </a:lnTo>
                  <a:lnTo>
                    <a:pt x="14351256" y="8315810"/>
                  </a:lnTo>
                  <a:lnTo>
                    <a:pt x="14352926" y="8316522"/>
                  </a:lnTo>
                  <a:lnTo>
                    <a:pt x="14352783" y="8316856"/>
                  </a:lnTo>
                  <a:lnTo>
                    <a:pt x="14355121" y="8317853"/>
                  </a:lnTo>
                  <a:lnTo>
                    <a:pt x="14358169" y="8317180"/>
                  </a:lnTo>
                  <a:lnTo>
                    <a:pt x="14360167" y="8315271"/>
                  </a:lnTo>
                  <a:lnTo>
                    <a:pt x="14362927" y="8312502"/>
                  </a:lnTo>
                  <a:lnTo>
                    <a:pt x="14362682" y="8308453"/>
                  </a:lnTo>
                  <a:lnTo>
                    <a:pt x="14360247" y="8305835"/>
                  </a:lnTo>
                  <a:lnTo>
                    <a:pt x="14356951" y="8302456"/>
                  </a:lnTo>
                  <a:lnTo>
                    <a:pt x="14354183" y="8299697"/>
                  </a:lnTo>
                  <a:close/>
                </a:path>
                <a:path w="18339435" h="10542905">
                  <a:moveTo>
                    <a:pt x="14291888" y="8237613"/>
                  </a:moveTo>
                  <a:lnTo>
                    <a:pt x="14287838" y="8237858"/>
                  </a:lnTo>
                  <a:lnTo>
                    <a:pt x="14285221" y="8240293"/>
                  </a:lnTo>
                  <a:lnTo>
                    <a:pt x="14282461" y="8243061"/>
                  </a:lnTo>
                  <a:lnTo>
                    <a:pt x="14282708" y="8247113"/>
                  </a:lnTo>
                  <a:lnTo>
                    <a:pt x="14285142" y="8249729"/>
                  </a:lnTo>
                  <a:lnTo>
                    <a:pt x="14288437" y="8253108"/>
                  </a:lnTo>
                  <a:lnTo>
                    <a:pt x="14288961" y="8253726"/>
                  </a:lnTo>
                  <a:lnTo>
                    <a:pt x="14290630" y="8254438"/>
                  </a:lnTo>
                  <a:lnTo>
                    <a:pt x="14290488" y="8254772"/>
                  </a:lnTo>
                  <a:lnTo>
                    <a:pt x="14292825" y="8255769"/>
                  </a:lnTo>
                  <a:lnTo>
                    <a:pt x="14295873" y="8255096"/>
                  </a:lnTo>
                  <a:lnTo>
                    <a:pt x="14297872" y="8253186"/>
                  </a:lnTo>
                  <a:lnTo>
                    <a:pt x="14300631" y="8250418"/>
                  </a:lnTo>
                  <a:lnTo>
                    <a:pt x="14300387" y="8246368"/>
                  </a:lnTo>
                  <a:lnTo>
                    <a:pt x="14297952" y="8243751"/>
                  </a:lnTo>
                  <a:lnTo>
                    <a:pt x="14294656" y="8240372"/>
                  </a:lnTo>
                  <a:lnTo>
                    <a:pt x="14291888" y="8237613"/>
                  </a:lnTo>
                  <a:close/>
                </a:path>
                <a:path w="18339435" h="10542905">
                  <a:moveTo>
                    <a:pt x="14230069" y="8175337"/>
                  </a:moveTo>
                  <a:lnTo>
                    <a:pt x="14225685" y="8175440"/>
                  </a:lnTo>
                  <a:lnTo>
                    <a:pt x="14220451" y="8180309"/>
                  </a:lnTo>
                  <a:lnTo>
                    <a:pt x="14220555" y="8184694"/>
                  </a:lnTo>
                  <a:lnTo>
                    <a:pt x="14222991" y="8187311"/>
                  </a:lnTo>
                  <a:lnTo>
                    <a:pt x="14226284" y="8190689"/>
                  </a:lnTo>
                  <a:lnTo>
                    <a:pt x="14226809" y="8191308"/>
                  </a:lnTo>
                  <a:lnTo>
                    <a:pt x="14230815" y="8193017"/>
                  </a:lnTo>
                  <a:lnTo>
                    <a:pt x="14233721" y="8192678"/>
                  </a:lnTo>
                  <a:lnTo>
                    <a:pt x="14235719" y="8190768"/>
                  </a:lnTo>
                  <a:lnTo>
                    <a:pt x="14238336" y="8188333"/>
                  </a:lnTo>
                  <a:lnTo>
                    <a:pt x="14238234" y="8183950"/>
                  </a:lnTo>
                  <a:lnTo>
                    <a:pt x="14235799" y="8181333"/>
                  </a:lnTo>
                  <a:lnTo>
                    <a:pt x="14232503" y="8177954"/>
                  </a:lnTo>
                  <a:lnTo>
                    <a:pt x="14230069" y="8175337"/>
                  </a:lnTo>
                  <a:close/>
                </a:path>
                <a:path w="18339435" h="10542905">
                  <a:moveTo>
                    <a:pt x="14168392" y="8112728"/>
                  </a:moveTo>
                  <a:lnTo>
                    <a:pt x="14164009" y="8112830"/>
                  </a:lnTo>
                  <a:lnTo>
                    <a:pt x="14158775" y="8117701"/>
                  </a:lnTo>
                  <a:lnTo>
                    <a:pt x="14158878" y="8122085"/>
                  </a:lnTo>
                  <a:lnTo>
                    <a:pt x="14161314" y="8124702"/>
                  </a:lnTo>
                  <a:lnTo>
                    <a:pt x="14164607" y="8128080"/>
                  </a:lnTo>
                  <a:lnTo>
                    <a:pt x="14165133" y="8128699"/>
                  </a:lnTo>
                  <a:lnTo>
                    <a:pt x="14169137" y="8130407"/>
                  </a:lnTo>
                  <a:lnTo>
                    <a:pt x="14172045" y="8130069"/>
                  </a:lnTo>
                  <a:lnTo>
                    <a:pt x="14174043" y="8128159"/>
                  </a:lnTo>
                  <a:lnTo>
                    <a:pt x="14176660" y="8125724"/>
                  </a:lnTo>
                  <a:lnTo>
                    <a:pt x="14176555" y="8121340"/>
                  </a:lnTo>
                  <a:lnTo>
                    <a:pt x="14174121" y="8118723"/>
                  </a:lnTo>
                  <a:lnTo>
                    <a:pt x="14170828" y="8115345"/>
                  </a:lnTo>
                  <a:lnTo>
                    <a:pt x="14168392" y="8112728"/>
                  </a:lnTo>
                  <a:close/>
                </a:path>
                <a:path w="18339435" h="10542905">
                  <a:moveTo>
                    <a:pt x="14106859" y="8049784"/>
                  </a:moveTo>
                  <a:lnTo>
                    <a:pt x="14102474" y="8049887"/>
                  </a:lnTo>
                  <a:lnTo>
                    <a:pt x="14097241" y="8054757"/>
                  </a:lnTo>
                  <a:lnTo>
                    <a:pt x="14097343" y="8059141"/>
                  </a:lnTo>
                  <a:lnTo>
                    <a:pt x="14099777" y="8061757"/>
                  </a:lnTo>
                  <a:lnTo>
                    <a:pt x="14103072" y="8065135"/>
                  </a:lnTo>
                  <a:lnTo>
                    <a:pt x="14103597" y="8065755"/>
                  </a:lnTo>
                  <a:lnTo>
                    <a:pt x="14107603" y="8067463"/>
                  </a:lnTo>
                  <a:lnTo>
                    <a:pt x="14110511" y="8067125"/>
                  </a:lnTo>
                  <a:lnTo>
                    <a:pt x="14112510" y="8065216"/>
                  </a:lnTo>
                  <a:lnTo>
                    <a:pt x="14115126" y="8062781"/>
                  </a:lnTo>
                  <a:lnTo>
                    <a:pt x="14115023" y="8058396"/>
                  </a:lnTo>
                  <a:lnTo>
                    <a:pt x="14112587" y="8055779"/>
                  </a:lnTo>
                  <a:lnTo>
                    <a:pt x="14109294" y="8052401"/>
                  </a:lnTo>
                  <a:lnTo>
                    <a:pt x="14106859" y="8049784"/>
                  </a:lnTo>
                  <a:close/>
                </a:path>
                <a:path w="18339435" h="10542905">
                  <a:moveTo>
                    <a:pt x="14045659" y="7986984"/>
                  </a:moveTo>
                  <a:lnTo>
                    <a:pt x="14041276" y="7987086"/>
                  </a:lnTo>
                  <a:lnTo>
                    <a:pt x="14036041" y="7991956"/>
                  </a:lnTo>
                  <a:lnTo>
                    <a:pt x="14036143" y="7996340"/>
                  </a:lnTo>
                  <a:lnTo>
                    <a:pt x="14038578" y="7998957"/>
                  </a:lnTo>
                  <a:lnTo>
                    <a:pt x="14041872" y="8002335"/>
                  </a:lnTo>
                  <a:lnTo>
                    <a:pt x="14042397" y="8002953"/>
                  </a:lnTo>
                  <a:lnTo>
                    <a:pt x="14046404" y="8004662"/>
                  </a:lnTo>
                  <a:lnTo>
                    <a:pt x="14049310" y="8004323"/>
                  </a:lnTo>
                  <a:lnTo>
                    <a:pt x="14051307" y="8002414"/>
                  </a:lnTo>
                  <a:lnTo>
                    <a:pt x="14053924" y="7999979"/>
                  </a:lnTo>
                  <a:lnTo>
                    <a:pt x="14053822" y="7995595"/>
                  </a:lnTo>
                  <a:lnTo>
                    <a:pt x="14051388" y="7992979"/>
                  </a:lnTo>
                  <a:lnTo>
                    <a:pt x="14048094" y="7989601"/>
                  </a:lnTo>
                  <a:lnTo>
                    <a:pt x="14045659" y="7986984"/>
                  </a:lnTo>
                  <a:close/>
                </a:path>
                <a:path w="18339435" h="10542905">
                  <a:moveTo>
                    <a:pt x="13984887" y="7923181"/>
                  </a:moveTo>
                  <a:lnTo>
                    <a:pt x="13980501" y="7923284"/>
                  </a:lnTo>
                  <a:lnTo>
                    <a:pt x="13975267" y="7928153"/>
                  </a:lnTo>
                  <a:lnTo>
                    <a:pt x="13975371" y="7932538"/>
                  </a:lnTo>
                  <a:lnTo>
                    <a:pt x="13977807" y="7935155"/>
                  </a:lnTo>
                  <a:lnTo>
                    <a:pt x="13981100" y="7938533"/>
                  </a:lnTo>
                  <a:lnTo>
                    <a:pt x="13981483" y="7939485"/>
                  </a:lnTo>
                  <a:lnTo>
                    <a:pt x="13983151" y="7940197"/>
                  </a:lnTo>
                  <a:lnTo>
                    <a:pt x="13983294" y="7939863"/>
                  </a:lnTo>
                  <a:lnTo>
                    <a:pt x="13985631" y="7940860"/>
                  </a:lnTo>
                  <a:lnTo>
                    <a:pt x="13988537" y="7940521"/>
                  </a:lnTo>
                  <a:lnTo>
                    <a:pt x="13990535" y="7938612"/>
                  </a:lnTo>
                  <a:lnTo>
                    <a:pt x="13993152" y="7936177"/>
                  </a:lnTo>
                  <a:lnTo>
                    <a:pt x="13993051" y="7931793"/>
                  </a:lnTo>
                  <a:lnTo>
                    <a:pt x="13990615" y="7929176"/>
                  </a:lnTo>
                  <a:lnTo>
                    <a:pt x="13987322" y="7925798"/>
                  </a:lnTo>
                  <a:lnTo>
                    <a:pt x="13984887" y="7923181"/>
                  </a:lnTo>
                  <a:close/>
                </a:path>
                <a:path w="18339435" h="10542905">
                  <a:moveTo>
                    <a:pt x="13924447" y="7859521"/>
                  </a:moveTo>
                  <a:lnTo>
                    <a:pt x="13920063" y="7859624"/>
                  </a:lnTo>
                  <a:lnTo>
                    <a:pt x="13914829" y="7864494"/>
                  </a:lnTo>
                  <a:lnTo>
                    <a:pt x="13914931" y="7868877"/>
                  </a:lnTo>
                  <a:lnTo>
                    <a:pt x="13917366" y="7871494"/>
                  </a:lnTo>
                  <a:lnTo>
                    <a:pt x="13920660" y="7874872"/>
                  </a:lnTo>
                  <a:lnTo>
                    <a:pt x="13921043" y="7875825"/>
                  </a:lnTo>
                  <a:lnTo>
                    <a:pt x="13922712" y="7876537"/>
                  </a:lnTo>
                  <a:lnTo>
                    <a:pt x="13922855" y="7876203"/>
                  </a:lnTo>
                  <a:lnTo>
                    <a:pt x="13925191" y="7877199"/>
                  </a:lnTo>
                  <a:lnTo>
                    <a:pt x="13928099" y="7876862"/>
                  </a:lnTo>
                  <a:lnTo>
                    <a:pt x="13930097" y="7874952"/>
                  </a:lnTo>
                  <a:lnTo>
                    <a:pt x="13932714" y="7872518"/>
                  </a:lnTo>
                  <a:lnTo>
                    <a:pt x="13932610" y="7868133"/>
                  </a:lnTo>
                  <a:lnTo>
                    <a:pt x="13930175" y="7865515"/>
                  </a:lnTo>
                  <a:lnTo>
                    <a:pt x="13926881" y="7862138"/>
                  </a:lnTo>
                  <a:lnTo>
                    <a:pt x="13924447" y="7859521"/>
                  </a:lnTo>
                  <a:close/>
                </a:path>
                <a:path w="18339435" h="10542905">
                  <a:moveTo>
                    <a:pt x="13864483" y="7795669"/>
                  </a:moveTo>
                  <a:lnTo>
                    <a:pt x="13860099" y="7795772"/>
                  </a:lnTo>
                  <a:lnTo>
                    <a:pt x="13857482" y="7798207"/>
                  </a:lnTo>
                  <a:lnTo>
                    <a:pt x="13854531" y="7800499"/>
                  </a:lnTo>
                  <a:lnTo>
                    <a:pt x="13854635" y="7804884"/>
                  </a:lnTo>
                  <a:lnTo>
                    <a:pt x="13857069" y="7807501"/>
                  </a:lnTo>
                  <a:lnTo>
                    <a:pt x="13860363" y="7810878"/>
                  </a:lnTo>
                  <a:lnTo>
                    <a:pt x="13860746" y="7811831"/>
                  </a:lnTo>
                  <a:lnTo>
                    <a:pt x="13864753" y="7813540"/>
                  </a:lnTo>
                  <a:lnTo>
                    <a:pt x="13867658" y="7813202"/>
                  </a:lnTo>
                  <a:lnTo>
                    <a:pt x="13869657" y="7811292"/>
                  </a:lnTo>
                  <a:lnTo>
                    <a:pt x="13872274" y="7808857"/>
                  </a:lnTo>
                  <a:lnTo>
                    <a:pt x="13872504" y="7804614"/>
                  </a:lnTo>
                  <a:lnTo>
                    <a:pt x="13870069" y="7801998"/>
                  </a:lnTo>
                  <a:lnTo>
                    <a:pt x="13866775" y="7798620"/>
                  </a:lnTo>
                  <a:lnTo>
                    <a:pt x="13864483" y="7795669"/>
                  </a:lnTo>
                  <a:close/>
                </a:path>
                <a:path w="18339435" h="10542905">
                  <a:moveTo>
                    <a:pt x="13804187" y="7731676"/>
                  </a:moveTo>
                  <a:lnTo>
                    <a:pt x="13799946" y="7731445"/>
                  </a:lnTo>
                  <a:lnTo>
                    <a:pt x="13794712" y="7736315"/>
                  </a:lnTo>
                  <a:lnTo>
                    <a:pt x="13794480" y="7740556"/>
                  </a:lnTo>
                  <a:lnTo>
                    <a:pt x="13796914" y="7743172"/>
                  </a:lnTo>
                  <a:lnTo>
                    <a:pt x="13800207" y="7746551"/>
                  </a:lnTo>
                  <a:lnTo>
                    <a:pt x="13800590" y="7747503"/>
                  </a:lnTo>
                  <a:lnTo>
                    <a:pt x="13804596" y="7749212"/>
                  </a:lnTo>
                  <a:lnTo>
                    <a:pt x="13807506" y="7748874"/>
                  </a:lnTo>
                  <a:lnTo>
                    <a:pt x="13809503" y="7746965"/>
                  </a:lnTo>
                  <a:lnTo>
                    <a:pt x="13812120" y="7744529"/>
                  </a:lnTo>
                  <a:lnTo>
                    <a:pt x="13812351" y="7740288"/>
                  </a:lnTo>
                  <a:lnTo>
                    <a:pt x="13809915" y="7737671"/>
                  </a:lnTo>
                  <a:lnTo>
                    <a:pt x="13806622" y="7734293"/>
                  </a:lnTo>
                  <a:lnTo>
                    <a:pt x="13804187" y="7731676"/>
                  </a:lnTo>
                  <a:close/>
                </a:path>
                <a:path w="18339435" h="10542905">
                  <a:moveTo>
                    <a:pt x="13744032" y="7667348"/>
                  </a:moveTo>
                  <a:lnTo>
                    <a:pt x="13739790" y="7667117"/>
                  </a:lnTo>
                  <a:lnTo>
                    <a:pt x="13734556" y="7671986"/>
                  </a:lnTo>
                  <a:lnTo>
                    <a:pt x="13734328" y="7676229"/>
                  </a:lnTo>
                  <a:lnTo>
                    <a:pt x="13736761" y="7678845"/>
                  </a:lnTo>
                  <a:lnTo>
                    <a:pt x="13740054" y="7682223"/>
                  </a:lnTo>
                  <a:lnTo>
                    <a:pt x="13740438" y="7683176"/>
                  </a:lnTo>
                  <a:lnTo>
                    <a:pt x="13744444" y="7684885"/>
                  </a:lnTo>
                  <a:lnTo>
                    <a:pt x="13747350" y="7684546"/>
                  </a:lnTo>
                  <a:lnTo>
                    <a:pt x="13749348" y="7682636"/>
                  </a:lnTo>
                  <a:lnTo>
                    <a:pt x="13751964" y="7680201"/>
                  </a:lnTo>
                  <a:lnTo>
                    <a:pt x="13752198" y="7675960"/>
                  </a:lnTo>
                  <a:lnTo>
                    <a:pt x="13749762" y="7673343"/>
                  </a:lnTo>
                  <a:lnTo>
                    <a:pt x="13746466" y="7669965"/>
                  </a:lnTo>
                  <a:lnTo>
                    <a:pt x="13744032" y="7667348"/>
                  </a:lnTo>
                  <a:close/>
                </a:path>
                <a:path w="18339435" h="10542905">
                  <a:moveTo>
                    <a:pt x="13684213" y="7603163"/>
                  </a:moveTo>
                  <a:lnTo>
                    <a:pt x="13679829" y="7603266"/>
                  </a:lnTo>
                  <a:lnTo>
                    <a:pt x="13677212" y="7605701"/>
                  </a:lnTo>
                  <a:lnTo>
                    <a:pt x="13674260" y="7607993"/>
                  </a:lnTo>
                  <a:lnTo>
                    <a:pt x="13674362" y="7612377"/>
                  </a:lnTo>
                  <a:lnTo>
                    <a:pt x="13676797" y="7614993"/>
                  </a:lnTo>
                  <a:lnTo>
                    <a:pt x="13680090" y="7618371"/>
                  </a:lnTo>
                  <a:lnTo>
                    <a:pt x="13680473" y="7619324"/>
                  </a:lnTo>
                  <a:lnTo>
                    <a:pt x="13684480" y="7621033"/>
                  </a:lnTo>
                  <a:lnTo>
                    <a:pt x="13687386" y="7620694"/>
                  </a:lnTo>
                  <a:lnTo>
                    <a:pt x="13689384" y="7618785"/>
                  </a:lnTo>
                  <a:lnTo>
                    <a:pt x="13692335" y="7616492"/>
                  </a:lnTo>
                  <a:lnTo>
                    <a:pt x="13692234" y="7612109"/>
                  </a:lnTo>
                  <a:lnTo>
                    <a:pt x="13689798" y="7609491"/>
                  </a:lnTo>
                  <a:lnTo>
                    <a:pt x="13686504" y="7606114"/>
                  </a:lnTo>
                  <a:lnTo>
                    <a:pt x="13684213" y="7603163"/>
                  </a:lnTo>
                  <a:close/>
                </a:path>
                <a:path w="18339435" h="10542905">
                  <a:moveTo>
                    <a:pt x="13623580" y="7539025"/>
                  </a:moveTo>
                  <a:lnTo>
                    <a:pt x="13619196" y="7539129"/>
                  </a:lnTo>
                  <a:lnTo>
                    <a:pt x="13613963" y="7543999"/>
                  </a:lnTo>
                  <a:lnTo>
                    <a:pt x="13614067" y="7548384"/>
                  </a:lnTo>
                  <a:lnTo>
                    <a:pt x="13616501" y="7551000"/>
                  </a:lnTo>
                  <a:lnTo>
                    <a:pt x="13619795" y="7554377"/>
                  </a:lnTo>
                  <a:lnTo>
                    <a:pt x="13620178" y="7555330"/>
                  </a:lnTo>
                  <a:lnTo>
                    <a:pt x="13621847" y="7556042"/>
                  </a:lnTo>
                  <a:lnTo>
                    <a:pt x="13621990" y="7555708"/>
                  </a:lnTo>
                  <a:lnTo>
                    <a:pt x="13624327" y="7556705"/>
                  </a:lnTo>
                  <a:lnTo>
                    <a:pt x="13627233" y="7556367"/>
                  </a:lnTo>
                  <a:lnTo>
                    <a:pt x="13629231" y="7554457"/>
                  </a:lnTo>
                  <a:lnTo>
                    <a:pt x="13631847" y="7552022"/>
                  </a:lnTo>
                  <a:lnTo>
                    <a:pt x="13631745" y="7547638"/>
                  </a:lnTo>
                  <a:lnTo>
                    <a:pt x="13629311" y="7545021"/>
                  </a:lnTo>
                  <a:lnTo>
                    <a:pt x="13626015" y="7541643"/>
                  </a:lnTo>
                  <a:lnTo>
                    <a:pt x="13623580" y="7539025"/>
                  </a:lnTo>
                  <a:close/>
                </a:path>
                <a:path w="18339435" h="10542905">
                  <a:moveTo>
                    <a:pt x="13562665" y="7475558"/>
                  </a:moveTo>
                  <a:lnTo>
                    <a:pt x="13558282" y="7475660"/>
                  </a:lnTo>
                  <a:lnTo>
                    <a:pt x="13553047" y="7480530"/>
                  </a:lnTo>
                  <a:lnTo>
                    <a:pt x="13553149" y="7484913"/>
                  </a:lnTo>
                  <a:lnTo>
                    <a:pt x="13555585" y="7487530"/>
                  </a:lnTo>
                  <a:lnTo>
                    <a:pt x="13558878" y="7490908"/>
                  </a:lnTo>
                  <a:lnTo>
                    <a:pt x="13559405" y="7491528"/>
                  </a:lnTo>
                  <a:lnTo>
                    <a:pt x="13563409" y="7493236"/>
                  </a:lnTo>
                  <a:lnTo>
                    <a:pt x="13566317" y="7492898"/>
                  </a:lnTo>
                  <a:lnTo>
                    <a:pt x="13568316" y="7490989"/>
                  </a:lnTo>
                  <a:lnTo>
                    <a:pt x="13570933" y="7488554"/>
                  </a:lnTo>
                  <a:lnTo>
                    <a:pt x="13570829" y="7484169"/>
                  </a:lnTo>
                  <a:lnTo>
                    <a:pt x="13568394" y="7481552"/>
                  </a:lnTo>
                  <a:lnTo>
                    <a:pt x="13565100" y="7478174"/>
                  </a:lnTo>
                  <a:lnTo>
                    <a:pt x="13562665" y="7475558"/>
                  </a:lnTo>
                  <a:close/>
                </a:path>
                <a:path w="18339435" h="10542905">
                  <a:moveTo>
                    <a:pt x="13501751" y="7412089"/>
                  </a:moveTo>
                  <a:lnTo>
                    <a:pt x="13497366" y="7412192"/>
                  </a:lnTo>
                  <a:lnTo>
                    <a:pt x="13492133" y="7417062"/>
                  </a:lnTo>
                  <a:lnTo>
                    <a:pt x="13492235" y="7421445"/>
                  </a:lnTo>
                  <a:lnTo>
                    <a:pt x="13494669" y="7424062"/>
                  </a:lnTo>
                  <a:lnTo>
                    <a:pt x="13497964" y="7427441"/>
                  </a:lnTo>
                  <a:lnTo>
                    <a:pt x="13498488" y="7428059"/>
                  </a:lnTo>
                  <a:lnTo>
                    <a:pt x="13502494" y="7429768"/>
                  </a:lnTo>
                  <a:lnTo>
                    <a:pt x="13505401" y="7429429"/>
                  </a:lnTo>
                  <a:lnTo>
                    <a:pt x="13507399" y="7427519"/>
                  </a:lnTo>
                  <a:lnTo>
                    <a:pt x="13510016" y="7425085"/>
                  </a:lnTo>
                  <a:lnTo>
                    <a:pt x="13509914" y="7420701"/>
                  </a:lnTo>
                  <a:lnTo>
                    <a:pt x="13507479" y="7418084"/>
                  </a:lnTo>
                  <a:lnTo>
                    <a:pt x="13504185" y="7414706"/>
                  </a:lnTo>
                  <a:lnTo>
                    <a:pt x="13501751" y="7412089"/>
                  </a:lnTo>
                  <a:close/>
                </a:path>
                <a:path w="18339435" h="10542905">
                  <a:moveTo>
                    <a:pt x="13440693" y="7348955"/>
                  </a:moveTo>
                  <a:lnTo>
                    <a:pt x="13436307" y="7349056"/>
                  </a:lnTo>
                  <a:lnTo>
                    <a:pt x="13431074" y="7353927"/>
                  </a:lnTo>
                  <a:lnTo>
                    <a:pt x="13431177" y="7358310"/>
                  </a:lnTo>
                  <a:lnTo>
                    <a:pt x="13433613" y="7360927"/>
                  </a:lnTo>
                  <a:lnTo>
                    <a:pt x="13436906" y="7364305"/>
                  </a:lnTo>
                  <a:lnTo>
                    <a:pt x="13437432" y="7364924"/>
                  </a:lnTo>
                  <a:lnTo>
                    <a:pt x="13441438" y="7366633"/>
                  </a:lnTo>
                  <a:lnTo>
                    <a:pt x="13444344" y="7366295"/>
                  </a:lnTo>
                  <a:lnTo>
                    <a:pt x="13446341" y="7364385"/>
                  </a:lnTo>
                  <a:lnTo>
                    <a:pt x="13448958" y="7361950"/>
                  </a:lnTo>
                  <a:lnTo>
                    <a:pt x="13448857" y="7357566"/>
                  </a:lnTo>
                  <a:lnTo>
                    <a:pt x="13446422" y="7354949"/>
                  </a:lnTo>
                  <a:lnTo>
                    <a:pt x="13443129" y="7351572"/>
                  </a:lnTo>
                  <a:lnTo>
                    <a:pt x="13440693" y="7348955"/>
                  </a:lnTo>
                  <a:close/>
                </a:path>
                <a:path w="18339435" h="10542905">
                  <a:moveTo>
                    <a:pt x="13379016" y="7286344"/>
                  </a:moveTo>
                  <a:lnTo>
                    <a:pt x="13374632" y="7286448"/>
                  </a:lnTo>
                  <a:lnTo>
                    <a:pt x="13369397" y="7291317"/>
                  </a:lnTo>
                  <a:lnTo>
                    <a:pt x="13369502" y="7295701"/>
                  </a:lnTo>
                  <a:lnTo>
                    <a:pt x="13371936" y="7298318"/>
                  </a:lnTo>
                  <a:lnTo>
                    <a:pt x="13375230" y="7301696"/>
                  </a:lnTo>
                  <a:lnTo>
                    <a:pt x="13375755" y="7302315"/>
                  </a:lnTo>
                  <a:lnTo>
                    <a:pt x="13379761" y="7304023"/>
                  </a:lnTo>
                  <a:lnTo>
                    <a:pt x="13382668" y="7303685"/>
                  </a:lnTo>
                  <a:lnTo>
                    <a:pt x="13384666" y="7301775"/>
                  </a:lnTo>
                  <a:lnTo>
                    <a:pt x="13387283" y="7299341"/>
                  </a:lnTo>
                  <a:lnTo>
                    <a:pt x="13387179" y="7294956"/>
                  </a:lnTo>
                  <a:lnTo>
                    <a:pt x="13384743" y="7292339"/>
                  </a:lnTo>
                  <a:lnTo>
                    <a:pt x="13381450" y="7288961"/>
                  </a:lnTo>
                  <a:lnTo>
                    <a:pt x="13379016" y="7286344"/>
                  </a:lnTo>
                  <a:close/>
                </a:path>
                <a:path w="18339435" h="10542905">
                  <a:moveTo>
                    <a:pt x="13317339" y="7223735"/>
                  </a:moveTo>
                  <a:lnTo>
                    <a:pt x="13312955" y="7223838"/>
                  </a:lnTo>
                  <a:lnTo>
                    <a:pt x="13307721" y="7228707"/>
                  </a:lnTo>
                  <a:lnTo>
                    <a:pt x="13307823" y="7233091"/>
                  </a:lnTo>
                  <a:lnTo>
                    <a:pt x="13310258" y="7235708"/>
                  </a:lnTo>
                  <a:lnTo>
                    <a:pt x="13313554" y="7239087"/>
                  </a:lnTo>
                  <a:lnTo>
                    <a:pt x="13314080" y="7239706"/>
                  </a:lnTo>
                  <a:lnTo>
                    <a:pt x="13318083" y="7241413"/>
                  </a:lnTo>
                  <a:lnTo>
                    <a:pt x="13320991" y="7241075"/>
                  </a:lnTo>
                  <a:lnTo>
                    <a:pt x="13322990" y="7239165"/>
                  </a:lnTo>
                  <a:lnTo>
                    <a:pt x="13325607" y="7236731"/>
                  </a:lnTo>
                  <a:lnTo>
                    <a:pt x="13325502" y="7232347"/>
                  </a:lnTo>
                  <a:lnTo>
                    <a:pt x="13323068" y="7229730"/>
                  </a:lnTo>
                  <a:lnTo>
                    <a:pt x="13319773" y="7226351"/>
                  </a:lnTo>
                  <a:lnTo>
                    <a:pt x="13317339" y="7223735"/>
                  </a:lnTo>
                  <a:close/>
                </a:path>
                <a:path w="18339435" h="10542905">
                  <a:moveTo>
                    <a:pt x="13254710" y="7161508"/>
                  </a:moveTo>
                  <a:lnTo>
                    <a:pt x="13250660" y="7161753"/>
                  </a:lnTo>
                  <a:lnTo>
                    <a:pt x="13248043" y="7164188"/>
                  </a:lnTo>
                  <a:lnTo>
                    <a:pt x="13245284" y="7166956"/>
                  </a:lnTo>
                  <a:lnTo>
                    <a:pt x="13245529" y="7171007"/>
                  </a:lnTo>
                  <a:lnTo>
                    <a:pt x="13247964" y="7173624"/>
                  </a:lnTo>
                  <a:lnTo>
                    <a:pt x="13251259" y="7177002"/>
                  </a:lnTo>
                  <a:lnTo>
                    <a:pt x="13251785" y="7177621"/>
                  </a:lnTo>
                  <a:lnTo>
                    <a:pt x="13253452" y="7178332"/>
                  </a:lnTo>
                  <a:lnTo>
                    <a:pt x="13253309" y="7178666"/>
                  </a:lnTo>
                  <a:lnTo>
                    <a:pt x="13255646" y="7179663"/>
                  </a:lnTo>
                  <a:lnTo>
                    <a:pt x="13258696" y="7178991"/>
                  </a:lnTo>
                  <a:lnTo>
                    <a:pt x="13260694" y="7177082"/>
                  </a:lnTo>
                  <a:lnTo>
                    <a:pt x="13263454" y="7174313"/>
                  </a:lnTo>
                  <a:lnTo>
                    <a:pt x="13263207" y="7170262"/>
                  </a:lnTo>
                  <a:lnTo>
                    <a:pt x="13260773" y="7167645"/>
                  </a:lnTo>
                  <a:lnTo>
                    <a:pt x="13257480" y="7164267"/>
                  </a:lnTo>
                  <a:lnTo>
                    <a:pt x="13254710" y="7161508"/>
                  </a:lnTo>
                  <a:close/>
                </a:path>
                <a:path w="18339435" h="10542905">
                  <a:moveTo>
                    <a:pt x="13192272" y="7099758"/>
                  </a:moveTo>
                  <a:lnTo>
                    <a:pt x="13188223" y="7100003"/>
                  </a:lnTo>
                  <a:lnTo>
                    <a:pt x="13185605" y="7102438"/>
                  </a:lnTo>
                  <a:lnTo>
                    <a:pt x="13182847" y="7105207"/>
                  </a:lnTo>
                  <a:lnTo>
                    <a:pt x="13183091" y="7109257"/>
                  </a:lnTo>
                  <a:lnTo>
                    <a:pt x="13185527" y="7111874"/>
                  </a:lnTo>
                  <a:lnTo>
                    <a:pt x="13188820" y="7115251"/>
                  </a:lnTo>
                  <a:lnTo>
                    <a:pt x="13189680" y="7116012"/>
                  </a:lnTo>
                  <a:lnTo>
                    <a:pt x="13191015" y="7116582"/>
                  </a:lnTo>
                  <a:lnTo>
                    <a:pt x="13190873" y="7116916"/>
                  </a:lnTo>
                  <a:lnTo>
                    <a:pt x="13193209" y="7117912"/>
                  </a:lnTo>
                  <a:lnTo>
                    <a:pt x="13196258" y="7117240"/>
                  </a:lnTo>
                  <a:lnTo>
                    <a:pt x="13198255" y="7115331"/>
                  </a:lnTo>
                  <a:lnTo>
                    <a:pt x="13201015" y="7112562"/>
                  </a:lnTo>
                  <a:lnTo>
                    <a:pt x="13200771" y="7108512"/>
                  </a:lnTo>
                  <a:lnTo>
                    <a:pt x="13198337" y="7105895"/>
                  </a:lnTo>
                  <a:lnTo>
                    <a:pt x="13195042" y="7102517"/>
                  </a:lnTo>
                  <a:lnTo>
                    <a:pt x="13192272" y="7099758"/>
                  </a:lnTo>
                  <a:close/>
                </a:path>
                <a:path w="18339435" h="10542905">
                  <a:moveTo>
                    <a:pt x="13128741" y="7038724"/>
                  </a:moveTo>
                  <a:lnTo>
                    <a:pt x="13124691" y="7038969"/>
                  </a:lnTo>
                  <a:lnTo>
                    <a:pt x="13122074" y="7041404"/>
                  </a:lnTo>
                  <a:lnTo>
                    <a:pt x="13119648" y="7044315"/>
                  </a:lnTo>
                  <a:lnTo>
                    <a:pt x="13119892" y="7048365"/>
                  </a:lnTo>
                  <a:lnTo>
                    <a:pt x="13122328" y="7050983"/>
                  </a:lnTo>
                  <a:lnTo>
                    <a:pt x="13126625" y="7054788"/>
                  </a:lnTo>
                  <a:lnTo>
                    <a:pt x="13130295" y="7056354"/>
                  </a:lnTo>
                  <a:lnTo>
                    <a:pt x="13133343" y="7055681"/>
                  </a:lnTo>
                  <a:lnTo>
                    <a:pt x="13135343" y="7053772"/>
                  </a:lnTo>
                  <a:lnTo>
                    <a:pt x="13137768" y="7050861"/>
                  </a:lnTo>
                  <a:lnTo>
                    <a:pt x="13137523" y="7046811"/>
                  </a:lnTo>
                  <a:lnTo>
                    <a:pt x="13135087" y="7044194"/>
                  </a:lnTo>
                  <a:lnTo>
                    <a:pt x="13131652" y="7041149"/>
                  </a:lnTo>
                  <a:lnTo>
                    <a:pt x="13128741" y="7038724"/>
                  </a:lnTo>
                  <a:close/>
                </a:path>
                <a:path w="18339435" h="10542905">
                  <a:moveTo>
                    <a:pt x="13065876" y="6977975"/>
                  </a:moveTo>
                  <a:lnTo>
                    <a:pt x="13061969" y="6977886"/>
                  </a:lnTo>
                  <a:lnTo>
                    <a:pt x="13059209" y="6980655"/>
                  </a:lnTo>
                  <a:lnTo>
                    <a:pt x="13056783" y="6983566"/>
                  </a:lnTo>
                  <a:lnTo>
                    <a:pt x="13056694" y="6987474"/>
                  </a:lnTo>
                  <a:lnTo>
                    <a:pt x="13059463" y="6990234"/>
                  </a:lnTo>
                  <a:lnTo>
                    <a:pt x="13062899" y="6993277"/>
                  </a:lnTo>
                  <a:lnTo>
                    <a:pt x="13063426" y="6993896"/>
                  </a:lnTo>
                  <a:lnTo>
                    <a:pt x="13067430" y="6995605"/>
                  </a:lnTo>
                  <a:lnTo>
                    <a:pt x="13070478" y="6994932"/>
                  </a:lnTo>
                  <a:lnTo>
                    <a:pt x="13072478" y="6993023"/>
                  </a:lnTo>
                  <a:lnTo>
                    <a:pt x="13074904" y="6990112"/>
                  </a:lnTo>
                  <a:lnTo>
                    <a:pt x="13074992" y="6986204"/>
                  </a:lnTo>
                  <a:lnTo>
                    <a:pt x="13072223" y="6983444"/>
                  </a:lnTo>
                  <a:lnTo>
                    <a:pt x="13068787" y="6980400"/>
                  </a:lnTo>
                  <a:lnTo>
                    <a:pt x="13065876" y="6977975"/>
                  </a:lnTo>
                  <a:close/>
                </a:path>
                <a:path w="18339435" h="10542905">
                  <a:moveTo>
                    <a:pt x="13001916" y="6917942"/>
                  </a:moveTo>
                  <a:lnTo>
                    <a:pt x="12997674" y="6917711"/>
                  </a:lnTo>
                  <a:lnTo>
                    <a:pt x="12992824" y="6923533"/>
                  </a:lnTo>
                  <a:lnTo>
                    <a:pt x="12992593" y="6927776"/>
                  </a:lnTo>
                  <a:lnTo>
                    <a:pt x="12995503" y="6930201"/>
                  </a:lnTo>
                  <a:lnTo>
                    <a:pt x="12998941" y="6933245"/>
                  </a:lnTo>
                  <a:lnTo>
                    <a:pt x="12999465" y="6933863"/>
                  </a:lnTo>
                  <a:lnTo>
                    <a:pt x="13003472" y="6935572"/>
                  </a:lnTo>
                  <a:lnTo>
                    <a:pt x="13006519" y="6934900"/>
                  </a:lnTo>
                  <a:lnTo>
                    <a:pt x="13008518" y="6932990"/>
                  </a:lnTo>
                  <a:lnTo>
                    <a:pt x="13010944" y="6930079"/>
                  </a:lnTo>
                  <a:lnTo>
                    <a:pt x="13011175" y="6925837"/>
                  </a:lnTo>
                  <a:lnTo>
                    <a:pt x="13008264" y="6923413"/>
                  </a:lnTo>
                  <a:lnTo>
                    <a:pt x="13004828" y="6920368"/>
                  </a:lnTo>
                  <a:lnTo>
                    <a:pt x="13001916" y="6917942"/>
                  </a:lnTo>
                  <a:close/>
                </a:path>
                <a:path w="18339435" h="10542905">
                  <a:moveTo>
                    <a:pt x="12937146" y="6857959"/>
                  </a:moveTo>
                  <a:lnTo>
                    <a:pt x="12932954" y="6858538"/>
                  </a:lnTo>
                  <a:lnTo>
                    <a:pt x="12927721" y="6863408"/>
                  </a:lnTo>
                  <a:lnTo>
                    <a:pt x="12927823" y="6867791"/>
                  </a:lnTo>
                  <a:lnTo>
                    <a:pt x="12930735" y="6870217"/>
                  </a:lnTo>
                  <a:lnTo>
                    <a:pt x="12934171" y="6873262"/>
                  </a:lnTo>
                  <a:lnTo>
                    <a:pt x="12934696" y="6873880"/>
                  </a:lnTo>
                  <a:lnTo>
                    <a:pt x="12938368" y="6875447"/>
                  </a:lnTo>
                  <a:lnTo>
                    <a:pt x="12941275" y="6875108"/>
                  </a:lnTo>
                  <a:lnTo>
                    <a:pt x="12943415" y="6872865"/>
                  </a:lnTo>
                  <a:lnTo>
                    <a:pt x="12946031" y="6870429"/>
                  </a:lnTo>
                  <a:lnTo>
                    <a:pt x="12945928" y="6866046"/>
                  </a:lnTo>
                  <a:lnTo>
                    <a:pt x="12943018" y="6863620"/>
                  </a:lnTo>
                  <a:lnTo>
                    <a:pt x="12939582" y="6860576"/>
                  </a:lnTo>
                  <a:lnTo>
                    <a:pt x="12937146" y="6857959"/>
                  </a:lnTo>
                  <a:close/>
                </a:path>
                <a:path w="18339435" h="10542905">
                  <a:moveTo>
                    <a:pt x="12871665" y="6799645"/>
                  </a:moveTo>
                  <a:lnTo>
                    <a:pt x="12867282" y="6799748"/>
                  </a:lnTo>
                  <a:lnTo>
                    <a:pt x="12864856" y="6802659"/>
                  </a:lnTo>
                  <a:lnTo>
                    <a:pt x="12862573" y="6805236"/>
                  </a:lnTo>
                  <a:lnTo>
                    <a:pt x="12862675" y="6809620"/>
                  </a:lnTo>
                  <a:lnTo>
                    <a:pt x="12865586" y="6812046"/>
                  </a:lnTo>
                  <a:lnTo>
                    <a:pt x="12869022" y="6815090"/>
                  </a:lnTo>
                  <a:lnTo>
                    <a:pt x="12873362" y="6816941"/>
                  </a:lnTo>
                  <a:lnTo>
                    <a:pt x="12876269" y="6816603"/>
                  </a:lnTo>
                  <a:lnTo>
                    <a:pt x="12878410" y="6814359"/>
                  </a:lnTo>
                  <a:lnTo>
                    <a:pt x="12880693" y="6811782"/>
                  </a:lnTo>
                  <a:lnTo>
                    <a:pt x="12880590" y="6807397"/>
                  </a:lnTo>
                  <a:lnTo>
                    <a:pt x="12877680" y="6804972"/>
                  </a:lnTo>
                  <a:lnTo>
                    <a:pt x="12871665" y="6799645"/>
                  </a:lnTo>
                  <a:close/>
                </a:path>
                <a:path w="18339435" h="10542905">
                  <a:moveTo>
                    <a:pt x="12805516" y="6741046"/>
                  </a:moveTo>
                  <a:lnTo>
                    <a:pt x="12801466" y="6741291"/>
                  </a:lnTo>
                  <a:lnTo>
                    <a:pt x="12796616" y="6747114"/>
                  </a:lnTo>
                  <a:lnTo>
                    <a:pt x="12796860" y="6751164"/>
                  </a:lnTo>
                  <a:lnTo>
                    <a:pt x="12799772" y="6753589"/>
                  </a:lnTo>
                  <a:lnTo>
                    <a:pt x="12803208" y="6756634"/>
                  </a:lnTo>
                  <a:lnTo>
                    <a:pt x="12805210" y="6757488"/>
                  </a:lnTo>
                  <a:lnTo>
                    <a:pt x="12805068" y="6757821"/>
                  </a:lnTo>
                  <a:lnTo>
                    <a:pt x="12807405" y="6758818"/>
                  </a:lnTo>
                  <a:lnTo>
                    <a:pt x="12810453" y="6758146"/>
                  </a:lnTo>
                  <a:lnTo>
                    <a:pt x="12812594" y="6755903"/>
                  </a:lnTo>
                  <a:lnTo>
                    <a:pt x="12815020" y="6752991"/>
                  </a:lnTo>
                  <a:lnTo>
                    <a:pt x="12814774" y="6748941"/>
                  </a:lnTo>
                  <a:lnTo>
                    <a:pt x="12811863" y="6746516"/>
                  </a:lnTo>
                  <a:lnTo>
                    <a:pt x="12808428" y="6743472"/>
                  </a:lnTo>
                  <a:lnTo>
                    <a:pt x="12805516" y="6741046"/>
                  </a:lnTo>
                  <a:close/>
                </a:path>
                <a:path w="18339435" h="10542905">
                  <a:moveTo>
                    <a:pt x="12739131" y="6683925"/>
                  </a:moveTo>
                  <a:lnTo>
                    <a:pt x="12735081" y="6684169"/>
                  </a:lnTo>
                  <a:lnTo>
                    <a:pt x="12730229" y="6689992"/>
                  </a:lnTo>
                  <a:lnTo>
                    <a:pt x="12730474" y="6694043"/>
                  </a:lnTo>
                  <a:lnTo>
                    <a:pt x="12733385" y="6696468"/>
                  </a:lnTo>
                  <a:lnTo>
                    <a:pt x="12736822" y="6699512"/>
                  </a:lnTo>
                  <a:lnTo>
                    <a:pt x="12738492" y="6700224"/>
                  </a:lnTo>
                  <a:lnTo>
                    <a:pt x="12738349" y="6700558"/>
                  </a:lnTo>
                  <a:lnTo>
                    <a:pt x="12741019" y="6701697"/>
                  </a:lnTo>
                  <a:lnTo>
                    <a:pt x="12744402" y="6701167"/>
                  </a:lnTo>
                  <a:lnTo>
                    <a:pt x="12746209" y="6698782"/>
                  </a:lnTo>
                  <a:lnTo>
                    <a:pt x="12748634" y="6695870"/>
                  </a:lnTo>
                  <a:lnTo>
                    <a:pt x="12748390" y="6691820"/>
                  </a:lnTo>
                  <a:lnTo>
                    <a:pt x="12745478" y="6689394"/>
                  </a:lnTo>
                  <a:lnTo>
                    <a:pt x="12742042" y="6686350"/>
                  </a:lnTo>
                  <a:lnTo>
                    <a:pt x="12739131" y="6683925"/>
                  </a:lnTo>
                  <a:close/>
                </a:path>
                <a:path w="18339435" h="10542905">
                  <a:moveTo>
                    <a:pt x="12671651" y="6627521"/>
                  </a:moveTo>
                  <a:lnTo>
                    <a:pt x="12667600" y="6627765"/>
                  </a:lnTo>
                  <a:lnTo>
                    <a:pt x="12662750" y="6633587"/>
                  </a:lnTo>
                  <a:lnTo>
                    <a:pt x="12662995" y="6637638"/>
                  </a:lnTo>
                  <a:lnTo>
                    <a:pt x="12665910" y="6640066"/>
                  </a:lnTo>
                  <a:lnTo>
                    <a:pt x="12669343" y="6643107"/>
                  </a:lnTo>
                  <a:lnTo>
                    <a:pt x="12671011" y="6643819"/>
                  </a:lnTo>
                  <a:lnTo>
                    <a:pt x="12670869" y="6644153"/>
                  </a:lnTo>
                  <a:lnTo>
                    <a:pt x="12673540" y="6645292"/>
                  </a:lnTo>
                  <a:lnTo>
                    <a:pt x="12676922" y="6644763"/>
                  </a:lnTo>
                  <a:lnTo>
                    <a:pt x="12678729" y="6642377"/>
                  </a:lnTo>
                  <a:lnTo>
                    <a:pt x="12681154" y="6639466"/>
                  </a:lnTo>
                  <a:lnTo>
                    <a:pt x="12680909" y="6635415"/>
                  </a:lnTo>
                  <a:lnTo>
                    <a:pt x="12677999" y="6632990"/>
                  </a:lnTo>
                  <a:lnTo>
                    <a:pt x="12674562" y="6629947"/>
                  </a:lnTo>
                  <a:lnTo>
                    <a:pt x="12671651" y="6627521"/>
                  </a:lnTo>
                  <a:close/>
                </a:path>
                <a:path w="18339435" h="10542905">
                  <a:moveTo>
                    <a:pt x="12603268" y="6572309"/>
                  </a:moveTo>
                  <a:lnTo>
                    <a:pt x="12598883" y="6572411"/>
                  </a:lnTo>
                  <a:lnTo>
                    <a:pt x="12594701" y="6578518"/>
                  </a:lnTo>
                  <a:lnTo>
                    <a:pt x="12594945" y="6582569"/>
                  </a:lnTo>
                  <a:lnTo>
                    <a:pt x="12597857" y="6584994"/>
                  </a:lnTo>
                  <a:lnTo>
                    <a:pt x="12601435" y="6587704"/>
                  </a:lnTo>
                  <a:lnTo>
                    <a:pt x="12605775" y="6589555"/>
                  </a:lnTo>
                  <a:lnTo>
                    <a:pt x="12609158" y="6589026"/>
                  </a:lnTo>
                  <a:lnTo>
                    <a:pt x="12610965" y="6586640"/>
                  </a:lnTo>
                  <a:lnTo>
                    <a:pt x="12613057" y="6583586"/>
                  </a:lnTo>
                  <a:lnTo>
                    <a:pt x="12612811" y="6579536"/>
                  </a:lnTo>
                  <a:lnTo>
                    <a:pt x="12609901" y="6577111"/>
                  </a:lnTo>
                  <a:lnTo>
                    <a:pt x="12606322" y="6574401"/>
                  </a:lnTo>
                  <a:lnTo>
                    <a:pt x="12603268" y="6572309"/>
                  </a:lnTo>
                  <a:close/>
                </a:path>
                <a:path w="18339435" h="10542905">
                  <a:moveTo>
                    <a:pt x="12534124" y="6517956"/>
                  </a:moveTo>
                  <a:lnTo>
                    <a:pt x="12529931" y="6518535"/>
                  </a:lnTo>
                  <a:lnTo>
                    <a:pt x="12527505" y="6521446"/>
                  </a:lnTo>
                  <a:lnTo>
                    <a:pt x="12525222" y="6524023"/>
                  </a:lnTo>
                  <a:lnTo>
                    <a:pt x="12525801" y="6528216"/>
                  </a:lnTo>
                  <a:lnTo>
                    <a:pt x="12528713" y="6530642"/>
                  </a:lnTo>
                  <a:lnTo>
                    <a:pt x="12532291" y="6533352"/>
                  </a:lnTo>
                  <a:lnTo>
                    <a:pt x="12533960" y="6534064"/>
                  </a:lnTo>
                  <a:lnTo>
                    <a:pt x="12533485" y="6534255"/>
                  </a:lnTo>
                  <a:lnTo>
                    <a:pt x="12536155" y="6535394"/>
                  </a:lnTo>
                  <a:lnTo>
                    <a:pt x="12539680" y="6534531"/>
                  </a:lnTo>
                  <a:lnTo>
                    <a:pt x="12541487" y="6532145"/>
                  </a:lnTo>
                  <a:lnTo>
                    <a:pt x="12543769" y="6529567"/>
                  </a:lnTo>
                  <a:lnTo>
                    <a:pt x="12543191" y="6525375"/>
                  </a:lnTo>
                  <a:lnTo>
                    <a:pt x="12540279" y="6522949"/>
                  </a:lnTo>
                  <a:lnTo>
                    <a:pt x="12536701" y="6520239"/>
                  </a:lnTo>
                  <a:lnTo>
                    <a:pt x="12534124" y="6517956"/>
                  </a:lnTo>
                  <a:close/>
                </a:path>
                <a:path w="18339435" h="10542905">
                  <a:moveTo>
                    <a:pt x="3673518" y="2722138"/>
                  </a:moveTo>
                  <a:lnTo>
                    <a:pt x="3662502" y="2717439"/>
                  </a:lnTo>
                  <a:lnTo>
                    <a:pt x="3658693" y="2718969"/>
                  </a:lnTo>
                  <a:lnTo>
                    <a:pt x="3655845" y="2725646"/>
                  </a:lnTo>
                  <a:lnTo>
                    <a:pt x="3657376" y="2729457"/>
                  </a:lnTo>
                  <a:lnTo>
                    <a:pt x="3668392" y="2734156"/>
                  </a:lnTo>
                  <a:lnTo>
                    <a:pt x="3672203" y="2732624"/>
                  </a:lnTo>
                  <a:lnTo>
                    <a:pt x="3675051" y="2725947"/>
                  </a:lnTo>
                  <a:lnTo>
                    <a:pt x="3673518" y="2722138"/>
                  </a:lnTo>
                  <a:close/>
                </a:path>
                <a:path w="18339435" h="10542905">
                  <a:moveTo>
                    <a:pt x="3754639" y="2756741"/>
                  </a:moveTo>
                  <a:lnTo>
                    <a:pt x="3743622" y="2752042"/>
                  </a:lnTo>
                  <a:lnTo>
                    <a:pt x="3739813" y="2753573"/>
                  </a:lnTo>
                  <a:lnTo>
                    <a:pt x="3736965" y="2760249"/>
                  </a:lnTo>
                  <a:lnTo>
                    <a:pt x="3738496" y="2764060"/>
                  </a:lnTo>
                  <a:lnTo>
                    <a:pt x="3749513" y="2768759"/>
                  </a:lnTo>
                  <a:lnTo>
                    <a:pt x="3753322" y="2767227"/>
                  </a:lnTo>
                  <a:lnTo>
                    <a:pt x="3756170" y="2760550"/>
                  </a:lnTo>
                  <a:lnTo>
                    <a:pt x="3754639" y="2756741"/>
                  </a:lnTo>
                  <a:close/>
                </a:path>
                <a:path w="18339435" h="10542905">
                  <a:moveTo>
                    <a:pt x="3592875" y="2687343"/>
                  </a:moveTo>
                  <a:lnTo>
                    <a:pt x="3581859" y="2682643"/>
                  </a:lnTo>
                  <a:lnTo>
                    <a:pt x="3578049" y="2684175"/>
                  </a:lnTo>
                  <a:lnTo>
                    <a:pt x="3575201" y="2690852"/>
                  </a:lnTo>
                  <a:lnTo>
                    <a:pt x="3576732" y="2694661"/>
                  </a:lnTo>
                  <a:lnTo>
                    <a:pt x="3587749" y="2699361"/>
                  </a:lnTo>
                  <a:lnTo>
                    <a:pt x="3591558" y="2697829"/>
                  </a:lnTo>
                  <a:lnTo>
                    <a:pt x="3594407" y="2691152"/>
                  </a:lnTo>
                  <a:lnTo>
                    <a:pt x="3592875" y="2687343"/>
                  </a:lnTo>
                  <a:close/>
                </a:path>
                <a:path w="18339435" h="10542905">
                  <a:moveTo>
                    <a:pt x="3835567" y="2790867"/>
                  </a:moveTo>
                  <a:lnTo>
                    <a:pt x="3824551" y="2786168"/>
                  </a:lnTo>
                  <a:lnTo>
                    <a:pt x="3820741" y="2787699"/>
                  </a:lnTo>
                  <a:lnTo>
                    <a:pt x="3817893" y="2794376"/>
                  </a:lnTo>
                  <a:lnTo>
                    <a:pt x="3819425" y="2798186"/>
                  </a:lnTo>
                  <a:lnTo>
                    <a:pt x="3830441" y="2802885"/>
                  </a:lnTo>
                  <a:lnTo>
                    <a:pt x="3834251" y="2801354"/>
                  </a:lnTo>
                  <a:lnTo>
                    <a:pt x="3837099" y="2794677"/>
                  </a:lnTo>
                  <a:lnTo>
                    <a:pt x="3835567" y="2790867"/>
                  </a:lnTo>
                  <a:close/>
                </a:path>
                <a:path w="18339435" h="10542905">
                  <a:moveTo>
                    <a:pt x="3512374" y="2652214"/>
                  </a:moveTo>
                  <a:lnTo>
                    <a:pt x="3501358" y="2647515"/>
                  </a:lnTo>
                  <a:lnTo>
                    <a:pt x="3497548" y="2649047"/>
                  </a:lnTo>
                  <a:lnTo>
                    <a:pt x="3494558" y="2656057"/>
                  </a:lnTo>
                  <a:lnTo>
                    <a:pt x="3496089" y="2659867"/>
                  </a:lnTo>
                  <a:lnTo>
                    <a:pt x="3507105" y="2664567"/>
                  </a:lnTo>
                  <a:lnTo>
                    <a:pt x="3510915" y="2663035"/>
                  </a:lnTo>
                  <a:lnTo>
                    <a:pt x="3513905" y="2656024"/>
                  </a:lnTo>
                  <a:lnTo>
                    <a:pt x="3512374" y="2652214"/>
                  </a:lnTo>
                  <a:close/>
                </a:path>
                <a:path w="18339435" h="10542905">
                  <a:moveTo>
                    <a:pt x="3916496" y="2824995"/>
                  </a:moveTo>
                  <a:lnTo>
                    <a:pt x="3905480" y="2820295"/>
                  </a:lnTo>
                  <a:lnTo>
                    <a:pt x="3901670" y="2821826"/>
                  </a:lnTo>
                  <a:lnTo>
                    <a:pt x="3898822" y="2828503"/>
                  </a:lnTo>
                  <a:lnTo>
                    <a:pt x="3900353" y="2832313"/>
                  </a:lnTo>
                  <a:lnTo>
                    <a:pt x="3911369" y="2837013"/>
                  </a:lnTo>
                  <a:lnTo>
                    <a:pt x="3915179" y="2835481"/>
                  </a:lnTo>
                  <a:lnTo>
                    <a:pt x="3918027" y="2828804"/>
                  </a:lnTo>
                  <a:lnTo>
                    <a:pt x="3916496" y="2824995"/>
                  </a:lnTo>
                  <a:close/>
                </a:path>
                <a:path w="18339435" h="10542905">
                  <a:moveTo>
                    <a:pt x="3431872" y="2617086"/>
                  </a:moveTo>
                  <a:lnTo>
                    <a:pt x="3420856" y="2612387"/>
                  </a:lnTo>
                  <a:lnTo>
                    <a:pt x="3417047" y="2613918"/>
                  </a:lnTo>
                  <a:lnTo>
                    <a:pt x="3414199" y="2620595"/>
                  </a:lnTo>
                  <a:lnTo>
                    <a:pt x="3415587" y="2624739"/>
                  </a:lnTo>
                  <a:lnTo>
                    <a:pt x="3426604" y="2629438"/>
                  </a:lnTo>
                  <a:lnTo>
                    <a:pt x="3430413" y="2627907"/>
                  </a:lnTo>
                  <a:lnTo>
                    <a:pt x="3433261" y="2621230"/>
                  </a:lnTo>
                  <a:lnTo>
                    <a:pt x="3431872" y="2617086"/>
                  </a:lnTo>
                  <a:close/>
                </a:path>
                <a:path w="18339435" h="10542905">
                  <a:moveTo>
                    <a:pt x="3998043" y="2858596"/>
                  </a:moveTo>
                  <a:lnTo>
                    <a:pt x="3990365" y="2855321"/>
                  </a:lnTo>
                  <a:lnTo>
                    <a:pt x="3986885" y="2854231"/>
                  </a:lnTo>
                  <a:lnTo>
                    <a:pt x="3983074" y="2855762"/>
                  </a:lnTo>
                  <a:lnTo>
                    <a:pt x="3980226" y="2862439"/>
                  </a:lnTo>
                  <a:lnTo>
                    <a:pt x="3981758" y="2866249"/>
                  </a:lnTo>
                  <a:lnTo>
                    <a:pt x="3989435" y="2869524"/>
                  </a:lnTo>
                  <a:lnTo>
                    <a:pt x="3992916" y="2870614"/>
                  </a:lnTo>
                  <a:lnTo>
                    <a:pt x="3996727" y="2869082"/>
                  </a:lnTo>
                  <a:lnTo>
                    <a:pt x="3999575" y="2862405"/>
                  </a:lnTo>
                  <a:lnTo>
                    <a:pt x="3998043" y="2858596"/>
                  </a:lnTo>
                  <a:close/>
                </a:path>
                <a:path w="18339435" h="10542905">
                  <a:moveTo>
                    <a:pt x="3351514" y="2581624"/>
                  </a:moveTo>
                  <a:lnTo>
                    <a:pt x="3340163" y="2576782"/>
                  </a:lnTo>
                  <a:lnTo>
                    <a:pt x="3336354" y="2578314"/>
                  </a:lnTo>
                  <a:lnTo>
                    <a:pt x="3333506" y="2584991"/>
                  </a:lnTo>
                  <a:lnTo>
                    <a:pt x="3334895" y="2589134"/>
                  </a:lnTo>
                  <a:lnTo>
                    <a:pt x="3346245" y="2593976"/>
                  </a:lnTo>
                  <a:lnTo>
                    <a:pt x="3350054" y="2592444"/>
                  </a:lnTo>
                  <a:lnTo>
                    <a:pt x="3352902" y="2585768"/>
                  </a:lnTo>
                  <a:lnTo>
                    <a:pt x="3351514" y="2581624"/>
                  </a:lnTo>
                  <a:close/>
                </a:path>
                <a:path w="18339435" h="10542905">
                  <a:moveTo>
                    <a:pt x="4079256" y="2892055"/>
                  </a:moveTo>
                  <a:lnTo>
                    <a:pt x="4071578" y="2888780"/>
                  </a:lnTo>
                  <a:lnTo>
                    <a:pt x="4068098" y="2887690"/>
                  </a:lnTo>
                  <a:lnTo>
                    <a:pt x="4064288" y="2889222"/>
                  </a:lnTo>
                  <a:lnTo>
                    <a:pt x="4061440" y="2895898"/>
                  </a:lnTo>
                  <a:lnTo>
                    <a:pt x="4062971" y="2899708"/>
                  </a:lnTo>
                  <a:lnTo>
                    <a:pt x="4070649" y="2902983"/>
                  </a:lnTo>
                  <a:lnTo>
                    <a:pt x="4074130" y="2904073"/>
                  </a:lnTo>
                  <a:lnTo>
                    <a:pt x="4077939" y="2902541"/>
                  </a:lnTo>
                  <a:lnTo>
                    <a:pt x="4080788" y="2895865"/>
                  </a:lnTo>
                  <a:lnTo>
                    <a:pt x="4079256" y="2892055"/>
                  </a:lnTo>
                  <a:close/>
                </a:path>
                <a:path w="18339435" h="10542905">
                  <a:moveTo>
                    <a:pt x="4160470" y="2925515"/>
                  </a:moveTo>
                  <a:lnTo>
                    <a:pt x="4152792" y="2922239"/>
                  </a:lnTo>
                  <a:lnTo>
                    <a:pt x="4149311" y="2921149"/>
                  </a:lnTo>
                  <a:lnTo>
                    <a:pt x="4145501" y="2922680"/>
                  </a:lnTo>
                  <a:lnTo>
                    <a:pt x="4142653" y="2929357"/>
                  </a:lnTo>
                  <a:lnTo>
                    <a:pt x="4144185" y="2933167"/>
                  </a:lnTo>
                  <a:lnTo>
                    <a:pt x="4152196" y="2936584"/>
                  </a:lnTo>
                  <a:lnTo>
                    <a:pt x="4155677" y="2937674"/>
                  </a:lnTo>
                  <a:lnTo>
                    <a:pt x="4159487" y="2936143"/>
                  </a:lnTo>
                  <a:lnTo>
                    <a:pt x="4160911" y="2932804"/>
                  </a:lnTo>
                  <a:lnTo>
                    <a:pt x="4161892" y="2929672"/>
                  </a:lnTo>
                  <a:lnTo>
                    <a:pt x="4162001" y="2929324"/>
                  </a:lnTo>
                  <a:lnTo>
                    <a:pt x="4160470" y="2925515"/>
                  </a:lnTo>
                  <a:close/>
                </a:path>
                <a:path w="18339435" h="10542905">
                  <a:moveTo>
                    <a:pt x="3271154" y="2546162"/>
                  </a:moveTo>
                  <a:lnTo>
                    <a:pt x="3260138" y="2541463"/>
                  </a:lnTo>
                  <a:lnTo>
                    <a:pt x="3255995" y="2542852"/>
                  </a:lnTo>
                  <a:lnTo>
                    <a:pt x="3253147" y="2549528"/>
                  </a:lnTo>
                  <a:lnTo>
                    <a:pt x="3254536" y="2553672"/>
                  </a:lnTo>
                  <a:lnTo>
                    <a:pt x="3265886" y="2558513"/>
                  </a:lnTo>
                  <a:lnTo>
                    <a:pt x="3269696" y="2556982"/>
                  </a:lnTo>
                  <a:lnTo>
                    <a:pt x="3272544" y="2550305"/>
                  </a:lnTo>
                  <a:lnTo>
                    <a:pt x="3271154" y="2546162"/>
                  </a:lnTo>
                  <a:close/>
                </a:path>
                <a:path w="18339435" h="10542905">
                  <a:moveTo>
                    <a:pt x="12463742" y="6464654"/>
                  </a:moveTo>
                  <a:lnTo>
                    <a:pt x="12459550" y="6465233"/>
                  </a:lnTo>
                  <a:lnTo>
                    <a:pt x="12455366" y="6471340"/>
                  </a:lnTo>
                  <a:lnTo>
                    <a:pt x="12455945" y="6475533"/>
                  </a:lnTo>
                  <a:lnTo>
                    <a:pt x="12458998" y="6477624"/>
                  </a:lnTo>
                  <a:lnTo>
                    <a:pt x="12462578" y="6480335"/>
                  </a:lnTo>
                  <a:lnTo>
                    <a:pt x="12466582" y="6482043"/>
                  </a:lnTo>
                  <a:lnTo>
                    <a:pt x="12470108" y="6481180"/>
                  </a:lnTo>
                  <a:lnTo>
                    <a:pt x="12471915" y="6478794"/>
                  </a:lnTo>
                  <a:lnTo>
                    <a:pt x="12474007" y="6475741"/>
                  </a:lnTo>
                  <a:lnTo>
                    <a:pt x="12473427" y="6471547"/>
                  </a:lnTo>
                  <a:lnTo>
                    <a:pt x="12470374" y="6469456"/>
                  </a:lnTo>
                  <a:lnTo>
                    <a:pt x="12466796" y="6466746"/>
                  </a:lnTo>
                  <a:lnTo>
                    <a:pt x="12463742" y="6464654"/>
                  </a:lnTo>
                  <a:close/>
                </a:path>
                <a:path w="18339435" h="10542905">
                  <a:moveTo>
                    <a:pt x="4242017" y="2959117"/>
                  </a:moveTo>
                  <a:lnTo>
                    <a:pt x="4234338" y="2955841"/>
                  </a:lnTo>
                  <a:lnTo>
                    <a:pt x="4230858" y="2954751"/>
                  </a:lnTo>
                  <a:lnTo>
                    <a:pt x="4227048" y="2956282"/>
                  </a:lnTo>
                  <a:lnTo>
                    <a:pt x="4224201" y="2962958"/>
                  </a:lnTo>
                  <a:lnTo>
                    <a:pt x="4225731" y="2966768"/>
                  </a:lnTo>
                  <a:lnTo>
                    <a:pt x="4233744" y="2970186"/>
                  </a:lnTo>
                  <a:lnTo>
                    <a:pt x="4237224" y="2971276"/>
                  </a:lnTo>
                  <a:lnTo>
                    <a:pt x="4241034" y="2969745"/>
                  </a:lnTo>
                  <a:lnTo>
                    <a:pt x="4242458" y="2966407"/>
                  </a:lnTo>
                  <a:lnTo>
                    <a:pt x="4243439" y="2963274"/>
                  </a:lnTo>
                  <a:lnTo>
                    <a:pt x="4243548" y="2962926"/>
                  </a:lnTo>
                  <a:lnTo>
                    <a:pt x="4242017" y="2959117"/>
                  </a:lnTo>
                  <a:close/>
                </a:path>
                <a:path w="18339435" h="10542905">
                  <a:moveTo>
                    <a:pt x="3191080" y="2510032"/>
                  </a:moveTo>
                  <a:lnTo>
                    <a:pt x="3180064" y="2505333"/>
                  </a:lnTo>
                  <a:lnTo>
                    <a:pt x="3175921" y="2506722"/>
                  </a:lnTo>
                  <a:lnTo>
                    <a:pt x="3173073" y="2513399"/>
                  </a:lnTo>
                  <a:lnTo>
                    <a:pt x="3174462" y="2517542"/>
                  </a:lnTo>
                  <a:lnTo>
                    <a:pt x="3185812" y="2522383"/>
                  </a:lnTo>
                  <a:lnTo>
                    <a:pt x="3189621" y="2520852"/>
                  </a:lnTo>
                  <a:lnTo>
                    <a:pt x="3192470" y="2514176"/>
                  </a:lnTo>
                  <a:lnTo>
                    <a:pt x="3191080" y="2510032"/>
                  </a:lnTo>
                  <a:close/>
                </a:path>
                <a:path w="18339435" h="10542905">
                  <a:moveTo>
                    <a:pt x="4323039" y="2992099"/>
                  </a:moveTo>
                  <a:lnTo>
                    <a:pt x="4315360" y="2988824"/>
                  </a:lnTo>
                  <a:lnTo>
                    <a:pt x="4311880" y="2987733"/>
                  </a:lnTo>
                  <a:lnTo>
                    <a:pt x="4308070" y="2989265"/>
                  </a:lnTo>
                  <a:lnTo>
                    <a:pt x="4305222" y="2995942"/>
                  </a:lnTo>
                  <a:lnTo>
                    <a:pt x="4306754" y="2999751"/>
                  </a:lnTo>
                  <a:lnTo>
                    <a:pt x="4314766" y="3003168"/>
                  </a:lnTo>
                  <a:lnTo>
                    <a:pt x="4318246" y="3004259"/>
                  </a:lnTo>
                  <a:lnTo>
                    <a:pt x="4322056" y="3002728"/>
                  </a:lnTo>
                  <a:lnTo>
                    <a:pt x="4323480" y="2999390"/>
                  </a:lnTo>
                  <a:lnTo>
                    <a:pt x="4324461" y="2996257"/>
                  </a:lnTo>
                  <a:lnTo>
                    <a:pt x="4324570" y="2995909"/>
                  </a:lnTo>
                  <a:lnTo>
                    <a:pt x="4323039" y="2992099"/>
                  </a:lnTo>
                  <a:close/>
                </a:path>
                <a:path w="18339435" h="10542905">
                  <a:moveTo>
                    <a:pt x="3110673" y="2473760"/>
                  </a:moveTo>
                  <a:lnTo>
                    <a:pt x="3099656" y="2469061"/>
                  </a:lnTo>
                  <a:lnTo>
                    <a:pt x="3095847" y="2470592"/>
                  </a:lnTo>
                  <a:lnTo>
                    <a:pt x="3092999" y="2477269"/>
                  </a:lnTo>
                  <a:lnTo>
                    <a:pt x="3094388" y="2481412"/>
                  </a:lnTo>
                  <a:lnTo>
                    <a:pt x="3105404" y="2486111"/>
                  </a:lnTo>
                  <a:lnTo>
                    <a:pt x="3109214" y="2484580"/>
                  </a:lnTo>
                  <a:lnTo>
                    <a:pt x="3112061" y="2477904"/>
                  </a:lnTo>
                  <a:lnTo>
                    <a:pt x="3110673" y="2473760"/>
                  </a:lnTo>
                  <a:close/>
                </a:path>
                <a:path w="18339435" h="10542905">
                  <a:moveTo>
                    <a:pt x="4404395" y="3025224"/>
                  </a:moveTo>
                  <a:lnTo>
                    <a:pt x="4396716" y="3021949"/>
                  </a:lnTo>
                  <a:lnTo>
                    <a:pt x="4393235" y="3020859"/>
                  </a:lnTo>
                  <a:lnTo>
                    <a:pt x="4389426" y="3022390"/>
                  </a:lnTo>
                  <a:lnTo>
                    <a:pt x="4386578" y="3029067"/>
                  </a:lnTo>
                  <a:lnTo>
                    <a:pt x="4388109" y="3032877"/>
                  </a:lnTo>
                  <a:lnTo>
                    <a:pt x="4399126" y="3037576"/>
                  </a:lnTo>
                  <a:lnTo>
                    <a:pt x="4403078" y="3035710"/>
                  </a:lnTo>
                  <a:lnTo>
                    <a:pt x="4405925" y="3029034"/>
                  </a:lnTo>
                  <a:lnTo>
                    <a:pt x="4404395" y="3025224"/>
                  </a:lnTo>
                  <a:close/>
                </a:path>
                <a:path w="18339435" h="10542905">
                  <a:moveTo>
                    <a:pt x="4485417" y="3058207"/>
                  </a:moveTo>
                  <a:lnTo>
                    <a:pt x="4474400" y="3053508"/>
                  </a:lnTo>
                  <a:lnTo>
                    <a:pt x="4470448" y="3055373"/>
                  </a:lnTo>
                  <a:lnTo>
                    <a:pt x="4467600" y="3062050"/>
                  </a:lnTo>
                  <a:lnTo>
                    <a:pt x="4469131" y="3065860"/>
                  </a:lnTo>
                  <a:lnTo>
                    <a:pt x="4480148" y="3070559"/>
                  </a:lnTo>
                  <a:lnTo>
                    <a:pt x="4484100" y="3068694"/>
                  </a:lnTo>
                  <a:lnTo>
                    <a:pt x="4486948" y="3062018"/>
                  </a:lnTo>
                  <a:lnTo>
                    <a:pt x="4485417" y="3058207"/>
                  </a:lnTo>
                  <a:close/>
                </a:path>
                <a:path w="18339435" h="10542905">
                  <a:moveTo>
                    <a:pt x="3031217" y="2437105"/>
                  </a:moveTo>
                  <a:lnTo>
                    <a:pt x="3020201" y="2432405"/>
                  </a:lnTo>
                  <a:lnTo>
                    <a:pt x="3016057" y="2433795"/>
                  </a:lnTo>
                  <a:lnTo>
                    <a:pt x="3013209" y="2440472"/>
                  </a:lnTo>
                  <a:lnTo>
                    <a:pt x="3014598" y="2444615"/>
                  </a:lnTo>
                  <a:lnTo>
                    <a:pt x="3025948" y="2449456"/>
                  </a:lnTo>
                  <a:lnTo>
                    <a:pt x="3029759" y="2447925"/>
                  </a:lnTo>
                  <a:lnTo>
                    <a:pt x="3032607" y="2441248"/>
                  </a:lnTo>
                  <a:lnTo>
                    <a:pt x="3031217" y="2437105"/>
                  </a:lnTo>
                  <a:close/>
                </a:path>
                <a:path w="18339435" h="10542905">
                  <a:moveTo>
                    <a:pt x="4566915" y="3090998"/>
                  </a:moveTo>
                  <a:lnTo>
                    <a:pt x="4555898" y="3086299"/>
                  </a:lnTo>
                  <a:lnTo>
                    <a:pt x="4551946" y="3088165"/>
                  </a:lnTo>
                  <a:lnTo>
                    <a:pt x="4549098" y="3094842"/>
                  </a:lnTo>
                  <a:lnTo>
                    <a:pt x="4550629" y="3098651"/>
                  </a:lnTo>
                  <a:lnTo>
                    <a:pt x="4561646" y="3103351"/>
                  </a:lnTo>
                  <a:lnTo>
                    <a:pt x="4565597" y="3101485"/>
                  </a:lnTo>
                  <a:lnTo>
                    <a:pt x="4568445" y="3094809"/>
                  </a:lnTo>
                  <a:lnTo>
                    <a:pt x="4566915" y="3090998"/>
                  </a:lnTo>
                  <a:close/>
                </a:path>
                <a:path w="18339435" h="10542905">
                  <a:moveTo>
                    <a:pt x="2951236" y="2399832"/>
                  </a:moveTo>
                  <a:lnTo>
                    <a:pt x="2940220" y="2395132"/>
                  </a:lnTo>
                  <a:lnTo>
                    <a:pt x="2936077" y="2396521"/>
                  </a:lnTo>
                  <a:lnTo>
                    <a:pt x="2933228" y="2403197"/>
                  </a:lnTo>
                  <a:lnTo>
                    <a:pt x="2934618" y="2407341"/>
                  </a:lnTo>
                  <a:lnTo>
                    <a:pt x="2945968" y="2412183"/>
                  </a:lnTo>
                  <a:lnTo>
                    <a:pt x="2949777" y="2410651"/>
                  </a:lnTo>
                  <a:lnTo>
                    <a:pt x="2952625" y="2403974"/>
                  </a:lnTo>
                  <a:lnTo>
                    <a:pt x="2951236" y="2399832"/>
                  </a:lnTo>
                  <a:close/>
                </a:path>
                <a:path w="18339435" h="10542905">
                  <a:moveTo>
                    <a:pt x="4648079" y="3123648"/>
                  </a:moveTo>
                  <a:lnTo>
                    <a:pt x="4637062" y="3118949"/>
                  </a:lnTo>
                  <a:lnTo>
                    <a:pt x="4633110" y="3120814"/>
                  </a:lnTo>
                  <a:lnTo>
                    <a:pt x="4630262" y="3127490"/>
                  </a:lnTo>
                  <a:lnTo>
                    <a:pt x="4631794" y="3131300"/>
                  </a:lnTo>
                  <a:lnTo>
                    <a:pt x="4643144" y="3136142"/>
                  </a:lnTo>
                  <a:lnTo>
                    <a:pt x="4647096" y="3134277"/>
                  </a:lnTo>
                  <a:lnTo>
                    <a:pt x="4649944" y="3127600"/>
                  </a:lnTo>
                  <a:lnTo>
                    <a:pt x="4648079" y="3123648"/>
                  </a:lnTo>
                  <a:close/>
                </a:path>
                <a:path w="18339435" h="10542905">
                  <a:moveTo>
                    <a:pt x="4729577" y="3156439"/>
                  </a:moveTo>
                  <a:lnTo>
                    <a:pt x="4718560" y="3151740"/>
                  </a:lnTo>
                  <a:lnTo>
                    <a:pt x="4714607" y="3153606"/>
                  </a:lnTo>
                  <a:lnTo>
                    <a:pt x="4711760" y="3160282"/>
                  </a:lnTo>
                  <a:lnTo>
                    <a:pt x="4713292" y="3164092"/>
                  </a:lnTo>
                  <a:lnTo>
                    <a:pt x="4724642" y="3168934"/>
                  </a:lnTo>
                  <a:lnTo>
                    <a:pt x="4728594" y="3167068"/>
                  </a:lnTo>
                  <a:lnTo>
                    <a:pt x="4731442" y="3160392"/>
                  </a:lnTo>
                  <a:lnTo>
                    <a:pt x="4729577" y="3156439"/>
                  </a:lnTo>
                  <a:close/>
                </a:path>
                <a:path w="18339435" h="10542905">
                  <a:moveTo>
                    <a:pt x="2871732" y="2362366"/>
                  </a:moveTo>
                  <a:lnTo>
                    <a:pt x="2864388" y="2359233"/>
                  </a:lnTo>
                  <a:lnTo>
                    <a:pt x="2859845" y="2369133"/>
                  </a:lnTo>
                  <a:lnTo>
                    <a:pt x="2858785" y="2371442"/>
                  </a:lnTo>
                  <a:lnTo>
                    <a:pt x="2862791" y="2373151"/>
                  </a:lnTo>
                  <a:lnTo>
                    <a:pt x="2862983" y="2373627"/>
                  </a:lnTo>
                  <a:lnTo>
                    <a:pt x="2865987" y="2374909"/>
                  </a:lnTo>
                  <a:lnTo>
                    <a:pt x="2870130" y="2373521"/>
                  </a:lnTo>
                  <a:lnTo>
                    <a:pt x="2873121" y="2366510"/>
                  </a:lnTo>
                  <a:lnTo>
                    <a:pt x="2871732" y="2362366"/>
                  </a:lnTo>
                  <a:close/>
                </a:path>
                <a:path w="18339435" h="10542905">
                  <a:moveTo>
                    <a:pt x="4810883" y="3188755"/>
                  </a:moveTo>
                  <a:lnTo>
                    <a:pt x="4799867" y="3184056"/>
                  </a:lnTo>
                  <a:lnTo>
                    <a:pt x="4795915" y="3185921"/>
                  </a:lnTo>
                  <a:lnTo>
                    <a:pt x="4793067" y="3192597"/>
                  </a:lnTo>
                  <a:lnTo>
                    <a:pt x="4794599" y="3196407"/>
                  </a:lnTo>
                  <a:lnTo>
                    <a:pt x="4805949" y="3201249"/>
                  </a:lnTo>
                  <a:lnTo>
                    <a:pt x="4809901" y="3199384"/>
                  </a:lnTo>
                  <a:lnTo>
                    <a:pt x="4812749" y="3192707"/>
                  </a:lnTo>
                  <a:lnTo>
                    <a:pt x="4810883" y="3188755"/>
                  </a:lnTo>
                  <a:close/>
                </a:path>
                <a:path w="18339435" h="10542905">
                  <a:moveTo>
                    <a:pt x="4892381" y="3221547"/>
                  </a:moveTo>
                  <a:lnTo>
                    <a:pt x="4881365" y="3216848"/>
                  </a:lnTo>
                  <a:lnTo>
                    <a:pt x="4877413" y="3218712"/>
                  </a:lnTo>
                  <a:lnTo>
                    <a:pt x="4874565" y="3225389"/>
                  </a:lnTo>
                  <a:lnTo>
                    <a:pt x="4876097" y="3229199"/>
                  </a:lnTo>
                  <a:lnTo>
                    <a:pt x="4887446" y="3234040"/>
                  </a:lnTo>
                  <a:lnTo>
                    <a:pt x="4891399" y="3232175"/>
                  </a:lnTo>
                  <a:lnTo>
                    <a:pt x="4894389" y="3225165"/>
                  </a:lnTo>
                  <a:lnTo>
                    <a:pt x="4892381" y="3221547"/>
                  </a:lnTo>
                  <a:close/>
                </a:path>
                <a:path w="18339435" h="10542905">
                  <a:moveTo>
                    <a:pt x="2789174" y="2322809"/>
                  </a:moveTo>
                  <a:lnTo>
                    <a:pt x="2781496" y="2319534"/>
                  </a:lnTo>
                  <a:lnTo>
                    <a:pt x="2777352" y="2320923"/>
                  </a:lnTo>
                  <a:lnTo>
                    <a:pt x="2774504" y="2327599"/>
                  </a:lnTo>
                  <a:lnTo>
                    <a:pt x="2775893" y="2331743"/>
                  </a:lnTo>
                  <a:lnTo>
                    <a:pt x="2779089" y="2333501"/>
                  </a:lnTo>
                  <a:lnTo>
                    <a:pt x="2786767" y="2336777"/>
                  </a:lnTo>
                  <a:lnTo>
                    <a:pt x="2790911" y="2335387"/>
                  </a:lnTo>
                  <a:lnTo>
                    <a:pt x="2793759" y="2328711"/>
                  </a:lnTo>
                  <a:lnTo>
                    <a:pt x="2792369" y="2324567"/>
                  </a:lnTo>
                  <a:lnTo>
                    <a:pt x="2789174" y="2322809"/>
                  </a:lnTo>
                  <a:close/>
                </a:path>
                <a:path w="18339435" h="10542905">
                  <a:moveTo>
                    <a:pt x="4973688" y="3253862"/>
                  </a:moveTo>
                  <a:lnTo>
                    <a:pt x="4962672" y="3249163"/>
                  </a:lnTo>
                  <a:lnTo>
                    <a:pt x="4958720" y="3251028"/>
                  </a:lnTo>
                  <a:lnTo>
                    <a:pt x="4955872" y="3257705"/>
                  </a:lnTo>
                  <a:lnTo>
                    <a:pt x="4957403" y="3261514"/>
                  </a:lnTo>
                  <a:lnTo>
                    <a:pt x="4968753" y="3266356"/>
                  </a:lnTo>
                  <a:lnTo>
                    <a:pt x="4972706" y="3264490"/>
                  </a:lnTo>
                  <a:lnTo>
                    <a:pt x="4975697" y="3257480"/>
                  </a:lnTo>
                  <a:lnTo>
                    <a:pt x="4973688" y="3253862"/>
                  </a:lnTo>
                  <a:close/>
                </a:path>
                <a:path w="18339435" h="10542905">
                  <a:moveTo>
                    <a:pt x="5055328" y="3286319"/>
                  </a:moveTo>
                  <a:lnTo>
                    <a:pt x="5044312" y="3281620"/>
                  </a:lnTo>
                  <a:lnTo>
                    <a:pt x="5040360" y="3283486"/>
                  </a:lnTo>
                  <a:lnTo>
                    <a:pt x="5037512" y="3290162"/>
                  </a:lnTo>
                  <a:lnTo>
                    <a:pt x="5039043" y="3293971"/>
                  </a:lnTo>
                  <a:lnTo>
                    <a:pt x="5050394" y="3298813"/>
                  </a:lnTo>
                  <a:lnTo>
                    <a:pt x="5054346" y="3296948"/>
                  </a:lnTo>
                  <a:lnTo>
                    <a:pt x="5057336" y="3289938"/>
                  </a:lnTo>
                  <a:lnTo>
                    <a:pt x="5055328" y="3286319"/>
                  </a:lnTo>
                  <a:close/>
                </a:path>
                <a:path w="18339435" h="10542905">
                  <a:moveTo>
                    <a:pt x="2702610" y="2281544"/>
                  </a:moveTo>
                  <a:lnTo>
                    <a:pt x="2698466" y="2282933"/>
                  </a:lnTo>
                  <a:lnTo>
                    <a:pt x="2696515" y="2287229"/>
                  </a:lnTo>
                  <a:lnTo>
                    <a:pt x="2695284" y="2289467"/>
                  </a:lnTo>
                  <a:lnTo>
                    <a:pt x="2696674" y="2293610"/>
                  </a:lnTo>
                  <a:lnTo>
                    <a:pt x="2699870" y="2295368"/>
                  </a:lnTo>
                  <a:lnTo>
                    <a:pt x="2707547" y="2298643"/>
                  </a:lnTo>
                  <a:lnTo>
                    <a:pt x="2711549" y="2297589"/>
                  </a:lnTo>
                  <a:lnTo>
                    <a:pt x="2713500" y="2293291"/>
                  </a:lnTo>
                  <a:lnTo>
                    <a:pt x="2714731" y="2291054"/>
                  </a:lnTo>
                  <a:lnTo>
                    <a:pt x="2713342" y="2286911"/>
                  </a:lnTo>
                  <a:lnTo>
                    <a:pt x="2710146" y="2285153"/>
                  </a:lnTo>
                  <a:lnTo>
                    <a:pt x="2705806" y="2283302"/>
                  </a:lnTo>
                  <a:lnTo>
                    <a:pt x="2702610" y="2281544"/>
                  </a:lnTo>
                  <a:close/>
                </a:path>
                <a:path w="18339435" h="10542905">
                  <a:moveTo>
                    <a:pt x="12392647" y="6413021"/>
                  </a:moveTo>
                  <a:lnTo>
                    <a:pt x="12388457" y="6413600"/>
                  </a:lnTo>
                  <a:lnTo>
                    <a:pt x="12384273" y="6419707"/>
                  </a:lnTo>
                  <a:lnTo>
                    <a:pt x="12384851" y="6423899"/>
                  </a:lnTo>
                  <a:lnTo>
                    <a:pt x="12387905" y="6425991"/>
                  </a:lnTo>
                  <a:lnTo>
                    <a:pt x="12391484" y="6428701"/>
                  </a:lnTo>
                  <a:lnTo>
                    <a:pt x="12395823" y="6430552"/>
                  </a:lnTo>
                  <a:lnTo>
                    <a:pt x="12398872" y="6429880"/>
                  </a:lnTo>
                  <a:lnTo>
                    <a:pt x="12400822" y="6427161"/>
                  </a:lnTo>
                  <a:lnTo>
                    <a:pt x="12402912" y="6424107"/>
                  </a:lnTo>
                  <a:lnTo>
                    <a:pt x="12402334" y="6419914"/>
                  </a:lnTo>
                  <a:lnTo>
                    <a:pt x="12399281" y="6417823"/>
                  </a:lnTo>
                  <a:lnTo>
                    <a:pt x="12395702" y="6415112"/>
                  </a:lnTo>
                  <a:lnTo>
                    <a:pt x="12392647" y="6413021"/>
                  </a:lnTo>
                  <a:close/>
                </a:path>
                <a:path w="18339435" h="10542905">
                  <a:moveTo>
                    <a:pt x="5136635" y="3318634"/>
                  </a:moveTo>
                  <a:lnTo>
                    <a:pt x="5125619" y="3313935"/>
                  </a:lnTo>
                  <a:lnTo>
                    <a:pt x="5121667" y="3315801"/>
                  </a:lnTo>
                  <a:lnTo>
                    <a:pt x="5118819" y="3322477"/>
                  </a:lnTo>
                  <a:lnTo>
                    <a:pt x="5120350" y="3326288"/>
                  </a:lnTo>
                  <a:lnTo>
                    <a:pt x="5131701" y="3331129"/>
                  </a:lnTo>
                  <a:lnTo>
                    <a:pt x="5135653" y="3329264"/>
                  </a:lnTo>
                  <a:lnTo>
                    <a:pt x="5138643" y="3322253"/>
                  </a:lnTo>
                  <a:lnTo>
                    <a:pt x="5136635" y="3318634"/>
                  </a:lnTo>
                  <a:close/>
                </a:path>
                <a:path w="18339435" h="10542905">
                  <a:moveTo>
                    <a:pt x="5218276" y="3351093"/>
                  </a:moveTo>
                  <a:lnTo>
                    <a:pt x="5207260" y="3346393"/>
                  </a:lnTo>
                  <a:lnTo>
                    <a:pt x="5203308" y="3348259"/>
                  </a:lnTo>
                  <a:lnTo>
                    <a:pt x="5200460" y="3354935"/>
                  </a:lnTo>
                  <a:lnTo>
                    <a:pt x="5201991" y="3358745"/>
                  </a:lnTo>
                  <a:lnTo>
                    <a:pt x="5213341" y="3363587"/>
                  </a:lnTo>
                  <a:lnTo>
                    <a:pt x="5217294" y="3361721"/>
                  </a:lnTo>
                  <a:lnTo>
                    <a:pt x="5220284" y="3354711"/>
                  </a:lnTo>
                  <a:lnTo>
                    <a:pt x="5218276" y="3351093"/>
                  </a:lnTo>
                  <a:close/>
                </a:path>
                <a:path w="18339435" h="10542905">
                  <a:moveTo>
                    <a:pt x="2623341" y="2242600"/>
                  </a:moveTo>
                  <a:lnTo>
                    <a:pt x="2619532" y="2244133"/>
                  </a:lnTo>
                  <a:lnTo>
                    <a:pt x="2616016" y="2250524"/>
                  </a:lnTo>
                  <a:lnTo>
                    <a:pt x="2617405" y="2254667"/>
                  </a:lnTo>
                  <a:lnTo>
                    <a:pt x="2620601" y="2256425"/>
                  </a:lnTo>
                  <a:lnTo>
                    <a:pt x="2628279" y="2259701"/>
                  </a:lnTo>
                  <a:lnTo>
                    <a:pt x="2632280" y="2258645"/>
                  </a:lnTo>
                  <a:lnTo>
                    <a:pt x="2633704" y="2255307"/>
                  </a:lnTo>
                  <a:lnTo>
                    <a:pt x="2635462" y="2252111"/>
                  </a:lnTo>
                  <a:lnTo>
                    <a:pt x="2634073" y="2247967"/>
                  </a:lnTo>
                  <a:lnTo>
                    <a:pt x="2630877" y="2246210"/>
                  </a:lnTo>
                  <a:lnTo>
                    <a:pt x="2626537" y="2244358"/>
                  </a:lnTo>
                  <a:lnTo>
                    <a:pt x="2623341" y="2242600"/>
                  </a:lnTo>
                  <a:close/>
                </a:path>
                <a:path w="18339435" h="10542905">
                  <a:moveTo>
                    <a:pt x="5299916" y="3383550"/>
                  </a:moveTo>
                  <a:lnTo>
                    <a:pt x="5288899" y="3378851"/>
                  </a:lnTo>
                  <a:lnTo>
                    <a:pt x="5284948" y="3380716"/>
                  </a:lnTo>
                  <a:lnTo>
                    <a:pt x="5282100" y="3387393"/>
                  </a:lnTo>
                  <a:lnTo>
                    <a:pt x="5283631" y="3391202"/>
                  </a:lnTo>
                  <a:lnTo>
                    <a:pt x="5294982" y="3396044"/>
                  </a:lnTo>
                  <a:lnTo>
                    <a:pt x="5298933" y="3394179"/>
                  </a:lnTo>
                  <a:lnTo>
                    <a:pt x="5301924" y="3387169"/>
                  </a:lnTo>
                  <a:lnTo>
                    <a:pt x="5299916" y="3383550"/>
                  </a:lnTo>
                  <a:close/>
                </a:path>
                <a:path w="18339435" h="10542905">
                  <a:moveTo>
                    <a:pt x="5381223" y="3415866"/>
                  </a:moveTo>
                  <a:lnTo>
                    <a:pt x="5370207" y="3411167"/>
                  </a:lnTo>
                  <a:lnTo>
                    <a:pt x="5366255" y="3413031"/>
                  </a:lnTo>
                  <a:lnTo>
                    <a:pt x="5363407" y="3419708"/>
                  </a:lnTo>
                  <a:lnTo>
                    <a:pt x="5364938" y="3423518"/>
                  </a:lnTo>
                  <a:lnTo>
                    <a:pt x="5375954" y="3428217"/>
                  </a:lnTo>
                  <a:lnTo>
                    <a:pt x="5379906" y="3426352"/>
                  </a:lnTo>
                  <a:lnTo>
                    <a:pt x="5382755" y="3419675"/>
                  </a:lnTo>
                  <a:lnTo>
                    <a:pt x="5381223" y="3415866"/>
                  </a:lnTo>
                  <a:close/>
                </a:path>
                <a:path w="18339435" h="10542905">
                  <a:moveTo>
                    <a:pt x="2544549" y="2203466"/>
                  </a:moveTo>
                  <a:lnTo>
                    <a:pt x="2540405" y="2204856"/>
                  </a:lnTo>
                  <a:lnTo>
                    <a:pt x="2538454" y="2209153"/>
                  </a:lnTo>
                  <a:lnTo>
                    <a:pt x="2537223" y="2211390"/>
                  </a:lnTo>
                  <a:lnTo>
                    <a:pt x="2538612" y="2215533"/>
                  </a:lnTo>
                  <a:lnTo>
                    <a:pt x="2541808" y="2217291"/>
                  </a:lnTo>
                  <a:lnTo>
                    <a:pt x="2549486" y="2220567"/>
                  </a:lnTo>
                  <a:lnTo>
                    <a:pt x="2553487" y="2219511"/>
                  </a:lnTo>
                  <a:lnTo>
                    <a:pt x="2555439" y="2215214"/>
                  </a:lnTo>
                  <a:lnTo>
                    <a:pt x="2556669" y="2212976"/>
                  </a:lnTo>
                  <a:lnTo>
                    <a:pt x="2555280" y="2208833"/>
                  </a:lnTo>
                  <a:lnTo>
                    <a:pt x="2552084" y="2207075"/>
                  </a:lnTo>
                  <a:lnTo>
                    <a:pt x="2547744" y="2205224"/>
                  </a:lnTo>
                  <a:lnTo>
                    <a:pt x="2544549" y="2203466"/>
                  </a:lnTo>
                  <a:close/>
                </a:path>
                <a:path w="18339435" h="10542905">
                  <a:moveTo>
                    <a:pt x="5462864" y="3448323"/>
                  </a:moveTo>
                  <a:lnTo>
                    <a:pt x="5451848" y="3443624"/>
                  </a:lnTo>
                  <a:lnTo>
                    <a:pt x="5447895" y="3445490"/>
                  </a:lnTo>
                  <a:lnTo>
                    <a:pt x="5445047" y="3452166"/>
                  </a:lnTo>
                  <a:lnTo>
                    <a:pt x="5446579" y="3455976"/>
                  </a:lnTo>
                  <a:lnTo>
                    <a:pt x="5457928" y="3460817"/>
                  </a:lnTo>
                  <a:lnTo>
                    <a:pt x="5461882" y="3458952"/>
                  </a:lnTo>
                  <a:lnTo>
                    <a:pt x="5464872" y="3451942"/>
                  </a:lnTo>
                  <a:lnTo>
                    <a:pt x="5462864" y="3448323"/>
                  </a:lnTo>
                  <a:close/>
                </a:path>
                <a:path w="18339435" h="10542905">
                  <a:moveTo>
                    <a:pt x="8856976" y="4894956"/>
                  </a:moveTo>
                  <a:lnTo>
                    <a:pt x="8845959" y="4890257"/>
                  </a:lnTo>
                  <a:lnTo>
                    <a:pt x="8842149" y="4891788"/>
                  </a:lnTo>
                  <a:lnTo>
                    <a:pt x="8839301" y="4898464"/>
                  </a:lnTo>
                  <a:lnTo>
                    <a:pt x="8840833" y="4902274"/>
                  </a:lnTo>
                  <a:lnTo>
                    <a:pt x="8851850" y="4906973"/>
                  </a:lnTo>
                  <a:lnTo>
                    <a:pt x="8855659" y="4905442"/>
                  </a:lnTo>
                  <a:lnTo>
                    <a:pt x="8858507" y="4898766"/>
                  </a:lnTo>
                  <a:lnTo>
                    <a:pt x="8856976" y="4894956"/>
                  </a:lnTo>
                  <a:close/>
                </a:path>
                <a:path w="18339435" h="10542905">
                  <a:moveTo>
                    <a:pt x="8938238" y="4929224"/>
                  </a:moveTo>
                  <a:lnTo>
                    <a:pt x="8930559" y="4925949"/>
                  </a:lnTo>
                  <a:lnTo>
                    <a:pt x="8925433" y="4937967"/>
                  </a:lnTo>
                  <a:lnTo>
                    <a:pt x="8933111" y="4941242"/>
                  </a:lnTo>
                  <a:lnTo>
                    <a:pt x="8936920" y="4939711"/>
                  </a:lnTo>
                  <a:lnTo>
                    <a:pt x="8939768" y="4933034"/>
                  </a:lnTo>
                  <a:lnTo>
                    <a:pt x="8938238" y="4929224"/>
                  </a:lnTo>
                  <a:close/>
                </a:path>
                <a:path w="18339435" h="10542905">
                  <a:moveTo>
                    <a:pt x="8776189" y="4860495"/>
                  </a:moveTo>
                  <a:lnTo>
                    <a:pt x="8765173" y="4855796"/>
                  </a:lnTo>
                  <a:lnTo>
                    <a:pt x="8761363" y="4857327"/>
                  </a:lnTo>
                  <a:lnTo>
                    <a:pt x="8758516" y="4864004"/>
                  </a:lnTo>
                  <a:lnTo>
                    <a:pt x="8760046" y="4867813"/>
                  </a:lnTo>
                  <a:lnTo>
                    <a:pt x="8771063" y="4872512"/>
                  </a:lnTo>
                  <a:lnTo>
                    <a:pt x="8774873" y="4870981"/>
                  </a:lnTo>
                  <a:lnTo>
                    <a:pt x="8777721" y="4864305"/>
                  </a:lnTo>
                  <a:lnTo>
                    <a:pt x="8776189" y="4860495"/>
                  </a:lnTo>
                  <a:close/>
                </a:path>
                <a:path w="18339435" h="10542905">
                  <a:moveTo>
                    <a:pt x="9006362" y="4972094"/>
                  </a:moveTo>
                  <a:lnTo>
                    <a:pt x="9006028" y="4971951"/>
                  </a:lnTo>
                  <a:lnTo>
                    <a:pt x="9006219" y="4972428"/>
                  </a:lnTo>
                  <a:lnTo>
                    <a:pt x="9006362" y="4972094"/>
                  </a:lnTo>
                  <a:close/>
                </a:path>
                <a:path w="18339435" h="10542905">
                  <a:moveTo>
                    <a:pt x="9018832" y="4963209"/>
                  </a:moveTo>
                  <a:lnTo>
                    <a:pt x="9011488" y="4960076"/>
                  </a:lnTo>
                  <a:lnTo>
                    <a:pt x="9006362" y="4972094"/>
                  </a:lnTo>
                  <a:lnTo>
                    <a:pt x="9013706" y="4975227"/>
                  </a:lnTo>
                  <a:lnTo>
                    <a:pt x="9017517" y="4973696"/>
                  </a:lnTo>
                  <a:lnTo>
                    <a:pt x="9020364" y="4967019"/>
                  </a:lnTo>
                  <a:lnTo>
                    <a:pt x="9018832" y="4963209"/>
                  </a:lnTo>
                  <a:close/>
                </a:path>
                <a:path w="18339435" h="10542905">
                  <a:moveTo>
                    <a:pt x="8695687" y="4825366"/>
                  </a:moveTo>
                  <a:lnTo>
                    <a:pt x="8684672" y="4820668"/>
                  </a:lnTo>
                  <a:lnTo>
                    <a:pt x="8680861" y="4822198"/>
                  </a:lnTo>
                  <a:lnTo>
                    <a:pt x="8677871" y="4829208"/>
                  </a:lnTo>
                  <a:lnTo>
                    <a:pt x="8679404" y="4833019"/>
                  </a:lnTo>
                  <a:lnTo>
                    <a:pt x="8687081" y="4836294"/>
                  </a:lnTo>
                  <a:lnTo>
                    <a:pt x="8687224" y="4835960"/>
                  </a:lnTo>
                  <a:lnTo>
                    <a:pt x="8690561" y="4837384"/>
                  </a:lnTo>
                  <a:lnTo>
                    <a:pt x="8694372" y="4835853"/>
                  </a:lnTo>
                  <a:lnTo>
                    <a:pt x="8697219" y="4829176"/>
                  </a:lnTo>
                  <a:lnTo>
                    <a:pt x="8695687" y="4825366"/>
                  </a:lnTo>
                  <a:close/>
                </a:path>
                <a:path w="18339435" h="10542905">
                  <a:moveTo>
                    <a:pt x="5544503" y="3480781"/>
                  </a:moveTo>
                  <a:lnTo>
                    <a:pt x="5533487" y="3476082"/>
                  </a:lnTo>
                  <a:lnTo>
                    <a:pt x="5529535" y="3477947"/>
                  </a:lnTo>
                  <a:lnTo>
                    <a:pt x="5526687" y="3484623"/>
                  </a:lnTo>
                  <a:lnTo>
                    <a:pt x="5528219" y="3488433"/>
                  </a:lnTo>
                  <a:lnTo>
                    <a:pt x="5539570" y="3493275"/>
                  </a:lnTo>
                  <a:lnTo>
                    <a:pt x="5543521" y="3491410"/>
                  </a:lnTo>
                  <a:lnTo>
                    <a:pt x="5546512" y="3484399"/>
                  </a:lnTo>
                  <a:lnTo>
                    <a:pt x="5544503" y="3480781"/>
                  </a:lnTo>
                  <a:close/>
                </a:path>
                <a:path w="18339435" h="10542905">
                  <a:moveTo>
                    <a:pt x="9087433" y="5005887"/>
                  </a:moveTo>
                  <a:lnTo>
                    <a:pt x="9087099" y="5005744"/>
                  </a:lnTo>
                  <a:lnTo>
                    <a:pt x="9087290" y="5006221"/>
                  </a:lnTo>
                  <a:lnTo>
                    <a:pt x="9087433" y="5005887"/>
                  </a:lnTo>
                  <a:close/>
                </a:path>
                <a:path w="18339435" h="10542905">
                  <a:moveTo>
                    <a:pt x="9099903" y="4997002"/>
                  </a:moveTo>
                  <a:lnTo>
                    <a:pt x="9092559" y="4993869"/>
                  </a:lnTo>
                  <a:lnTo>
                    <a:pt x="9087433" y="5005887"/>
                  </a:lnTo>
                  <a:lnTo>
                    <a:pt x="9094777" y="5009020"/>
                  </a:lnTo>
                  <a:lnTo>
                    <a:pt x="9098586" y="5007489"/>
                  </a:lnTo>
                  <a:lnTo>
                    <a:pt x="9101434" y="5000812"/>
                  </a:lnTo>
                  <a:lnTo>
                    <a:pt x="9099903" y="4997002"/>
                  </a:lnTo>
                  <a:close/>
                </a:path>
                <a:path w="18339435" h="10542905">
                  <a:moveTo>
                    <a:pt x="8614852" y="4790095"/>
                  </a:moveTo>
                  <a:lnTo>
                    <a:pt x="8603836" y="4785396"/>
                  </a:lnTo>
                  <a:lnTo>
                    <a:pt x="8600027" y="4786928"/>
                  </a:lnTo>
                  <a:lnTo>
                    <a:pt x="8597036" y="4793939"/>
                  </a:lnTo>
                  <a:lnTo>
                    <a:pt x="8598567" y="4797748"/>
                  </a:lnTo>
                  <a:lnTo>
                    <a:pt x="8609583" y="4802447"/>
                  </a:lnTo>
                  <a:lnTo>
                    <a:pt x="8613394" y="4800916"/>
                  </a:lnTo>
                  <a:lnTo>
                    <a:pt x="8616384" y="4793905"/>
                  </a:lnTo>
                  <a:lnTo>
                    <a:pt x="8614852" y="4790095"/>
                  </a:lnTo>
                  <a:close/>
                </a:path>
                <a:path w="18339435" h="10542905">
                  <a:moveTo>
                    <a:pt x="9181307" y="5030937"/>
                  </a:moveTo>
                  <a:lnTo>
                    <a:pt x="9173630" y="5027662"/>
                  </a:lnTo>
                  <a:lnTo>
                    <a:pt x="9170150" y="5026572"/>
                  </a:lnTo>
                  <a:lnTo>
                    <a:pt x="9166339" y="5028104"/>
                  </a:lnTo>
                  <a:lnTo>
                    <a:pt x="9163491" y="5034780"/>
                  </a:lnTo>
                  <a:lnTo>
                    <a:pt x="9165023" y="5038590"/>
                  </a:lnTo>
                  <a:lnTo>
                    <a:pt x="9172701" y="5041865"/>
                  </a:lnTo>
                  <a:lnTo>
                    <a:pt x="9176181" y="5042955"/>
                  </a:lnTo>
                  <a:lnTo>
                    <a:pt x="9179991" y="5041424"/>
                  </a:lnTo>
                  <a:lnTo>
                    <a:pt x="9182839" y="5034747"/>
                  </a:lnTo>
                  <a:lnTo>
                    <a:pt x="9181307" y="5030937"/>
                  </a:lnTo>
                  <a:close/>
                </a:path>
                <a:path w="18339435" h="10542905">
                  <a:moveTo>
                    <a:pt x="8534352" y="4754967"/>
                  </a:moveTo>
                  <a:lnTo>
                    <a:pt x="8523335" y="4750268"/>
                  </a:lnTo>
                  <a:lnTo>
                    <a:pt x="8519526" y="4751800"/>
                  </a:lnTo>
                  <a:lnTo>
                    <a:pt x="8516678" y="4758476"/>
                  </a:lnTo>
                  <a:lnTo>
                    <a:pt x="8518066" y="4762620"/>
                  </a:lnTo>
                  <a:lnTo>
                    <a:pt x="8529083" y="4767319"/>
                  </a:lnTo>
                  <a:lnTo>
                    <a:pt x="8532892" y="4765788"/>
                  </a:lnTo>
                  <a:lnTo>
                    <a:pt x="8535740" y="4759111"/>
                  </a:lnTo>
                  <a:lnTo>
                    <a:pt x="8534352" y="4754967"/>
                  </a:lnTo>
                  <a:close/>
                </a:path>
                <a:path w="18339435" h="10542905">
                  <a:moveTo>
                    <a:pt x="5625668" y="3513431"/>
                  </a:moveTo>
                  <a:lnTo>
                    <a:pt x="5614652" y="3508731"/>
                  </a:lnTo>
                  <a:lnTo>
                    <a:pt x="5610699" y="3510596"/>
                  </a:lnTo>
                  <a:lnTo>
                    <a:pt x="5607852" y="3517273"/>
                  </a:lnTo>
                  <a:lnTo>
                    <a:pt x="5609383" y="3521082"/>
                  </a:lnTo>
                  <a:lnTo>
                    <a:pt x="5620734" y="3525924"/>
                  </a:lnTo>
                  <a:lnTo>
                    <a:pt x="5624686" y="3524059"/>
                  </a:lnTo>
                  <a:lnTo>
                    <a:pt x="5627676" y="3517048"/>
                  </a:lnTo>
                  <a:lnTo>
                    <a:pt x="5625668" y="3513431"/>
                  </a:lnTo>
                  <a:close/>
                </a:path>
                <a:path w="18339435" h="10542905">
                  <a:moveTo>
                    <a:pt x="9262856" y="5064540"/>
                  </a:moveTo>
                  <a:lnTo>
                    <a:pt x="9255177" y="5061264"/>
                  </a:lnTo>
                  <a:lnTo>
                    <a:pt x="9251697" y="5060174"/>
                  </a:lnTo>
                  <a:lnTo>
                    <a:pt x="9247887" y="5061705"/>
                  </a:lnTo>
                  <a:lnTo>
                    <a:pt x="9245039" y="5068382"/>
                  </a:lnTo>
                  <a:lnTo>
                    <a:pt x="9246571" y="5072192"/>
                  </a:lnTo>
                  <a:lnTo>
                    <a:pt x="9254248" y="5075467"/>
                  </a:lnTo>
                  <a:lnTo>
                    <a:pt x="9257729" y="5076558"/>
                  </a:lnTo>
                  <a:lnTo>
                    <a:pt x="9261539" y="5075025"/>
                  </a:lnTo>
                  <a:lnTo>
                    <a:pt x="9264386" y="5068349"/>
                  </a:lnTo>
                  <a:lnTo>
                    <a:pt x="9262856" y="5064540"/>
                  </a:lnTo>
                  <a:close/>
                </a:path>
                <a:path w="18339435" h="10542905">
                  <a:moveTo>
                    <a:pt x="8453992" y="4719505"/>
                  </a:moveTo>
                  <a:lnTo>
                    <a:pt x="8442976" y="4714806"/>
                  </a:lnTo>
                  <a:lnTo>
                    <a:pt x="8439166" y="4716338"/>
                  </a:lnTo>
                  <a:lnTo>
                    <a:pt x="8436318" y="4723014"/>
                  </a:lnTo>
                  <a:lnTo>
                    <a:pt x="8437707" y="4727158"/>
                  </a:lnTo>
                  <a:lnTo>
                    <a:pt x="8448723" y="4731857"/>
                  </a:lnTo>
                  <a:lnTo>
                    <a:pt x="8452533" y="4730325"/>
                  </a:lnTo>
                  <a:lnTo>
                    <a:pt x="8455381" y="4723648"/>
                  </a:lnTo>
                  <a:lnTo>
                    <a:pt x="8453992" y="4719505"/>
                  </a:lnTo>
                  <a:close/>
                </a:path>
                <a:path w="18339435" h="10542905">
                  <a:moveTo>
                    <a:pt x="2466566" y="2164283"/>
                  </a:moveTo>
                  <a:lnTo>
                    <a:pt x="2462089" y="2165530"/>
                  </a:lnTo>
                  <a:lnTo>
                    <a:pt x="2460137" y="2169827"/>
                  </a:lnTo>
                  <a:lnTo>
                    <a:pt x="2458907" y="2172064"/>
                  </a:lnTo>
                  <a:lnTo>
                    <a:pt x="2460438" y="2175874"/>
                  </a:lnTo>
                  <a:lnTo>
                    <a:pt x="2463492" y="2177966"/>
                  </a:lnTo>
                  <a:lnTo>
                    <a:pt x="2471503" y="2181383"/>
                  </a:lnTo>
                  <a:lnTo>
                    <a:pt x="2475505" y="2180328"/>
                  </a:lnTo>
                  <a:lnTo>
                    <a:pt x="2477456" y="2176031"/>
                  </a:lnTo>
                  <a:lnTo>
                    <a:pt x="2478687" y="2173794"/>
                  </a:lnTo>
                  <a:lnTo>
                    <a:pt x="2477156" y="2169984"/>
                  </a:lnTo>
                  <a:lnTo>
                    <a:pt x="2474102" y="2167892"/>
                  </a:lnTo>
                  <a:lnTo>
                    <a:pt x="2469762" y="2166041"/>
                  </a:lnTo>
                  <a:lnTo>
                    <a:pt x="2466566" y="2164283"/>
                  </a:lnTo>
                  <a:close/>
                </a:path>
                <a:path w="18339435" h="10542905">
                  <a:moveTo>
                    <a:pt x="8373967" y="4684185"/>
                  </a:moveTo>
                  <a:lnTo>
                    <a:pt x="8362951" y="4679486"/>
                  </a:lnTo>
                  <a:lnTo>
                    <a:pt x="8359141" y="4681018"/>
                  </a:lnTo>
                  <a:lnTo>
                    <a:pt x="8356293" y="4687694"/>
                  </a:lnTo>
                  <a:lnTo>
                    <a:pt x="8357682" y="4691838"/>
                  </a:lnTo>
                  <a:lnTo>
                    <a:pt x="8368698" y="4696537"/>
                  </a:lnTo>
                  <a:lnTo>
                    <a:pt x="8372508" y="4695005"/>
                  </a:lnTo>
                  <a:lnTo>
                    <a:pt x="8375356" y="4688329"/>
                  </a:lnTo>
                  <a:lnTo>
                    <a:pt x="8373967" y="4684185"/>
                  </a:lnTo>
                  <a:close/>
                </a:path>
                <a:path w="18339435" h="10542905">
                  <a:moveTo>
                    <a:pt x="9344068" y="5097998"/>
                  </a:moveTo>
                  <a:lnTo>
                    <a:pt x="9336389" y="5094723"/>
                  </a:lnTo>
                  <a:lnTo>
                    <a:pt x="9332909" y="5093633"/>
                  </a:lnTo>
                  <a:lnTo>
                    <a:pt x="9329100" y="5095165"/>
                  </a:lnTo>
                  <a:lnTo>
                    <a:pt x="9326252" y="5101841"/>
                  </a:lnTo>
                  <a:lnTo>
                    <a:pt x="9327783" y="5105651"/>
                  </a:lnTo>
                  <a:lnTo>
                    <a:pt x="9335795" y="5109069"/>
                  </a:lnTo>
                  <a:lnTo>
                    <a:pt x="9339275" y="5110159"/>
                  </a:lnTo>
                  <a:lnTo>
                    <a:pt x="9343086" y="5108627"/>
                  </a:lnTo>
                  <a:lnTo>
                    <a:pt x="9344510" y="5105289"/>
                  </a:lnTo>
                  <a:lnTo>
                    <a:pt x="9345491" y="5102156"/>
                  </a:lnTo>
                  <a:lnTo>
                    <a:pt x="9345600" y="5101808"/>
                  </a:lnTo>
                  <a:lnTo>
                    <a:pt x="9344068" y="5097998"/>
                  </a:lnTo>
                  <a:close/>
                </a:path>
                <a:path w="18339435" h="10542905">
                  <a:moveTo>
                    <a:pt x="5707309" y="3545888"/>
                  </a:moveTo>
                  <a:lnTo>
                    <a:pt x="5696293" y="3541189"/>
                  </a:lnTo>
                  <a:lnTo>
                    <a:pt x="5692341" y="3543054"/>
                  </a:lnTo>
                  <a:lnTo>
                    <a:pt x="5689493" y="3549730"/>
                  </a:lnTo>
                  <a:lnTo>
                    <a:pt x="5691024" y="3553541"/>
                  </a:lnTo>
                  <a:lnTo>
                    <a:pt x="5702040" y="3558240"/>
                  </a:lnTo>
                  <a:lnTo>
                    <a:pt x="5705993" y="3556374"/>
                  </a:lnTo>
                  <a:lnTo>
                    <a:pt x="5708841" y="3549698"/>
                  </a:lnTo>
                  <a:lnTo>
                    <a:pt x="5707309" y="3545888"/>
                  </a:lnTo>
                  <a:close/>
                </a:path>
                <a:path w="18339435" h="10542905">
                  <a:moveTo>
                    <a:pt x="8293275" y="4648581"/>
                  </a:moveTo>
                  <a:lnTo>
                    <a:pt x="8281924" y="4643739"/>
                  </a:lnTo>
                  <a:lnTo>
                    <a:pt x="8278114" y="4645271"/>
                  </a:lnTo>
                  <a:lnTo>
                    <a:pt x="8275266" y="4651948"/>
                  </a:lnTo>
                  <a:lnTo>
                    <a:pt x="8276655" y="4656091"/>
                  </a:lnTo>
                  <a:lnTo>
                    <a:pt x="8288006" y="4660933"/>
                  </a:lnTo>
                  <a:lnTo>
                    <a:pt x="8291815" y="4659401"/>
                  </a:lnTo>
                  <a:lnTo>
                    <a:pt x="8294663" y="4652724"/>
                  </a:lnTo>
                  <a:lnTo>
                    <a:pt x="8293275" y="4648581"/>
                  </a:lnTo>
                  <a:close/>
                </a:path>
                <a:path w="18339435" h="10542905">
                  <a:moveTo>
                    <a:pt x="9425425" y="5131124"/>
                  </a:moveTo>
                  <a:lnTo>
                    <a:pt x="9417747" y="5127849"/>
                  </a:lnTo>
                  <a:lnTo>
                    <a:pt x="9414265" y="5126758"/>
                  </a:lnTo>
                  <a:lnTo>
                    <a:pt x="9410456" y="5128290"/>
                  </a:lnTo>
                  <a:lnTo>
                    <a:pt x="9407608" y="5134967"/>
                  </a:lnTo>
                  <a:lnTo>
                    <a:pt x="9409139" y="5138776"/>
                  </a:lnTo>
                  <a:lnTo>
                    <a:pt x="9420156" y="5143476"/>
                  </a:lnTo>
                  <a:lnTo>
                    <a:pt x="9424108" y="5141610"/>
                  </a:lnTo>
                  <a:lnTo>
                    <a:pt x="9426956" y="5134933"/>
                  </a:lnTo>
                  <a:lnTo>
                    <a:pt x="9425425" y="5131124"/>
                  </a:lnTo>
                  <a:close/>
                </a:path>
                <a:path w="18339435" h="10542905">
                  <a:moveTo>
                    <a:pt x="5788949" y="3578345"/>
                  </a:moveTo>
                  <a:lnTo>
                    <a:pt x="5777933" y="3573646"/>
                  </a:lnTo>
                  <a:lnTo>
                    <a:pt x="5773981" y="3575512"/>
                  </a:lnTo>
                  <a:lnTo>
                    <a:pt x="5771133" y="3582188"/>
                  </a:lnTo>
                  <a:lnTo>
                    <a:pt x="5772664" y="3585998"/>
                  </a:lnTo>
                  <a:lnTo>
                    <a:pt x="5784014" y="3590840"/>
                  </a:lnTo>
                  <a:lnTo>
                    <a:pt x="5787966" y="3588974"/>
                  </a:lnTo>
                  <a:lnTo>
                    <a:pt x="5790815" y="3582298"/>
                  </a:lnTo>
                  <a:lnTo>
                    <a:pt x="5788949" y="3578345"/>
                  </a:lnTo>
                  <a:close/>
                </a:path>
                <a:path w="18339435" h="10542905">
                  <a:moveTo>
                    <a:pt x="8212867" y="4612308"/>
                  </a:moveTo>
                  <a:lnTo>
                    <a:pt x="8201851" y="4607609"/>
                  </a:lnTo>
                  <a:lnTo>
                    <a:pt x="8198041" y="4609141"/>
                  </a:lnTo>
                  <a:lnTo>
                    <a:pt x="8195193" y="4615818"/>
                  </a:lnTo>
                  <a:lnTo>
                    <a:pt x="8196582" y="4619961"/>
                  </a:lnTo>
                  <a:lnTo>
                    <a:pt x="8207598" y="4624661"/>
                  </a:lnTo>
                  <a:lnTo>
                    <a:pt x="8211408" y="4623129"/>
                  </a:lnTo>
                  <a:lnTo>
                    <a:pt x="8214256" y="4616452"/>
                  </a:lnTo>
                  <a:lnTo>
                    <a:pt x="8212867" y="4612308"/>
                  </a:lnTo>
                  <a:close/>
                </a:path>
                <a:path w="18339435" h="10542905">
                  <a:moveTo>
                    <a:pt x="9506922" y="5163915"/>
                  </a:moveTo>
                  <a:lnTo>
                    <a:pt x="9495907" y="5159217"/>
                  </a:lnTo>
                  <a:lnTo>
                    <a:pt x="9491953" y="5161081"/>
                  </a:lnTo>
                  <a:lnTo>
                    <a:pt x="9489105" y="5167758"/>
                  </a:lnTo>
                  <a:lnTo>
                    <a:pt x="9490638" y="5171568"/>
                  </a:lnTo>
                  <a:lnTo>
                    <a:pt x="9501653" y="5176266"/>
                  </a:lnTo>
                  <a:lnTo>
                    <a:pt x="9505606" y="5174402"/>
                  </a:lnTo>
                  <a:lnTo>
                    <a:pt x="9508454" y="5167725"/>
                  </a:lnTo>
                  <a:lnTo>
                    <a:pt x="9506922" y="5163915"/>
                  </a:lnTo>
                  <a:close/>
                </a:path>
                <a:path w="18339435" h="10542905">
                  <a:moveTo>
                    <a:pt x="12320843" y="6363058"/>
                  </a:moveTo>
                  <a:lnTo>
                    <a:pt x="12316650" y="6363636"/>
                  </a:lnTo>
                  <a:lnTo>
                    <a:pt x="12312466" y="6369743"/>
                  </a:lnTo>
                  <a:lnTo>
                    <a:pt x="12313045" y="6373936"/>
                  </a:lnTo>
                  <a:lnTo>
                    <a:pt x="12316100" y="6376028"/>
                  </a:lnTo>
                  <a:lnTo>
                    <a:pt x="12319821" y="6378404"/>
                  </a:lnTo>
                  <a:lnTo>
                    <a:pt x="12321155" y="6378973"/>
                  </a:lnTo>
                  <a:lnTo>
                    <a:pt x="12321013" y="6379307"/>
                  </a:lnTo>
                  <a:lnTo>
                    <a:pt x="12324018" y="6380589"/>
                  </a:lnTo>
                  <a:lnTo>
                    <a:pt x="12327209" y="6379583"/>
                  </a:lnTo>
                  <a:lnTo>
                    <a:pt x="12329159" y="6376863"/>
                  </a:lnTo>
                  <a:lnTo>
                    <a:pt x="12331251" y="6373810"/>
                  </a:lnTo>
                  <a:lnTo>
                    <a:pt x="12330671" y="6369617"/>
                  </a:lnTo>
                  <a:lnTo>
                    <a:pt x="12327617" y="6367525"/>
                  </a:lnTo>
                  <a:lnTo>
                    <a:pt x="12323896" y="6365149"/>
                  </a:lnTo>
                  <a:lnTo>
                    <a:pt x="12320843" y="6363058"/>
                  </a:lnTo>
                  <a:close/>
                </a:path>
                <a:path w="18339435" h="10542905">
                  <a:moveTo>
                    <a:pt x="8132984" y="4576655"/>
                  </a:moveTo>
                  <a:lnTo>
                    <a:pt x="8121968" y="4571956"/>
                  </a:lnTo>
                  <a:lnTo>
                    <a:pt x="8117824" y="4573345"/>
                  </a:lnTo>
                  <a:lnTo>
                    <a:pt x="8114976" y="4580021"/>
                  </a:lnTo>
                  <a:lnTo>
                    <a:pt x="8116365" y="4584165"/>
                  </a:lnTo>
                  <a:lnTo>
                    <a:pt x="8127715" y="4589007"/>
                  </a:lnTo>
                  <a:lnTo>
                    <a:pt x="8131525" y="4587475"/>
                  </a:lnTo>
                  <a:lnTo>
                    <a:pt x="8134373" y="4580799"/>
                  </a:lnTo>
                  <a:lnTo>
                    <a:pt x="8132984" y="4576655"/>
                  </a:lnTo>
                  <a:close/>
                </a:path>
                <a:path w="18339435" h="10542905">
                  <a:moveTo>
                    <a:pt x="5870448" y="3611138"/>
                  </a:moveTo>
                  <a:lnTo>
                    <a:pt x="5859431" y="3606438"/>
                  </a:lnTo>
                  <a:lnTo>
                    <a:pt x="5855480" y="3608303"/>
                  </a:lnTo>
                  <a:lnTo>
                    <a:pt x="5852632" y="3614980"/>
                  </a:lnTo>
                  <a:lnTo>
                    <a:pt x="5854163" y="3618789"/>
                  </a:lnTo>
                  <a:lnTo>
                    <a:pt x="5865179" y="3623489"/>
                  </a:lnTo>
                  <a:lnTo>
                    <a:pt x="5869131" y="3621623"/>
                  </a:lnTo>
                  <a:lnTo>
                    <a:pt x="5871979" y="3614947"/>
                  </a:lnTo>
                  <a:lnTo>
                    <a:pt x="5870448" y="3611138"/>
                  </a:lnTo>
                  <a:close/>
                </a:path>
                <a:path w="18339435" h="10542905">
                  <a:moveTo>
                    <a:pt x="9588420" y="5196707"/>
                  </a:moveTo>
                  <a:lnTo>
                    <a:pt x="9577404" y="5192008"/>
                  </a:lnTo>
                  <a:lnTo>
                    <a:pt x="9573453" y="5193873"/>
                  </a:lnTo>
                  <a:lnTo>
                    <a:pt x="9570604" y="5200550"/>
                  </a:lnTo>
                  <a:lnTo>
                    <a:pt x="9572135" y="5204360"/>
                  </a:lnTo>
                  <a:lnTo>
                    <a:pt x="9583151" y="5209059"/>
                  </a:lnTo>
                  <a:lnTo>
                    <a:pt x="9587104" y="5207193"/>
                  </a:lnTo>
                  <a:lnTo>
                    <a:pt x="9589952" y="5200517"/>
                  </a:lnTo>
                  <a:lnTo>
                    <a:pt x="9588420" y="5196707"/>
                  </a:lnTo>
                  <a:close/>
                </a:path>
                <a:path w="18339435" h="10542905">
                  <a:moveTo>
                    <a:pt x="2388343" y="2123814"/>
                  </a:moveTo>
                  <a:lnTo>
                    <a:pt x="2383866" y="2125060"/>
                  </a:lnTo>
                  <a:lnTo>
                    <a:pt x="2382442" y="2128399"/>
                  </a:lnTo>
                  <a:lnTo>
                    <a:pt x="2380542" y="2131928"/>
                  </a:lnTo>
                  <a:lnTo>
                    <a:pt x="2382073" y="2135738"/>
                  </a:lnTo>
                  <a:lnTo>
                    <a:pt x="2385127" y="2137830"/>
                  </a:lnTo>
                  <a:lnTo>
                    <a:pt x="2393138" y="2141248"/>
                  </a:lnTo>
                  <a:lnTo>
                    <a:pt x="2397140" y="2140192"/>
                  </a:lnTo>
                  <a:lnTo>
                    <a:pt x="2398564" y="2136854"/>
                  </a:lnTo>
                  <a:lnTo>
                    <a:pt x="2400464" y="2133324"/>
                  </a:lnTo>
                  <a:lnTo>
                    <a:pt x="2398933" y="2129515"/>
                  </a:lnTo>
                  <a:lnTo>
                    <a:pt x="2395879" y="2127423"/>
                  </a:lnTo>
                  <a:lnTo>
                    <a:pt x="2391539" y="2125572"/>
                  </a:lnTo>
                  <a:lnTo>
                    <a:pt x="2388343" y="2123814"/>
                  </a:lnTo>
                  <a:close/>
                </a:path>
                <a:path w="18339435" h="10542905">
                  <a:moveTo>
                    <a:pt x="8053052" y="4540191"/>
                  </a:moveTo>
                  <a:lnTo>
                    <a:pt x="8041702" y="4535350"/>
                  </a:lnTo>
                  <a:lnTo>
                    <a:pt x="8037892" y="4536881"/>
                  </a:lnTo>
                  <a:lnTo>
                    <a:pt x="8035044" y="4543557"/>
                  </a:lnTo>
                  <a:lnTo>
                    <a:pt x="8036434" y="4547702"/>
                  </a:lnTo>
                  <a:lnTo>
                    <a:pt x="8047783" y="4552543"/>
                  </a:lnTo>
                  <a:lnTo>
                    <a:pt x="8051593" y="4551011"/>
                  </a:lnTo>
                  <a:lnTo>
                    <a:pt x="8054440" y="4544335"/>
                  </a:lnTo>
                  <a:lnTo>
                    <a:pt x="8053052" y="4540191"/>
                  </a:lnTo>
                  <a:close/>
                </a:path>
                <a:path w="18339435" h="10542905">
                  <a:moveTo>
                    <a:pt x="5951612" y="3643787"/>
                  </a:moveTo>
                  <a:lnTo>
                    <a:pt x="5940596" y="3639087"/>
                  </a:lnTo>
                  <a:lnTo>
                    <a:pt x="5936644" y="3640953"/>
                  </a:lnTo>
                  <a:lnTo>
                    <a:pt x="5933796" y="3647629"/>
                  </a:lnTo>
                  <a:lnTo>
                    <a:pt x="5935327" y="3651439"/>
                  </a:lnTo>
                  <a:lnTo>
                    <a:pt x="5946676" y="3656280"/>
                  </a:lnTo>
                  <a:lnTo>
                    <a:pt x="5950630" y="3654415"/>
                  </a:lnTo>
                  <a:lnTo>
                    <a:pt x="5953478" y="3647739"/>
                  </a:lnTo>
                  <a:lnTo>
                    <a:pt x="5951612" y="3643787"/>
                  </a:lnTo>
                  <a:close/>
                </a:path>
                <a:path w="18339435" h="10542905">
                  <a:moveTo>
                    <a:pt x="9670061" y="5229164"/>
                  </a:moveTo>
                  <a:lnTo>
                    <a:pt x="9659045" y="5224465"/>
                  </a:lnTo>
                  <a:lnTo>
                    <a:pt x="9655092" y="5226331"/>
                  </a:lnTo>
                  <a:lnTo>
                    <a:pt x="9652244" y="5233007"/>
                  </a:lnTo>
                  <a:lnTo>
                    <a:pt x="9653776" y="5236817"/>
                  </a:lnTo>
                  <a:lnTo>
                    <a:pt x="9665126" y="5241659"/>
                  </a:lnTo>
                  <a:lnTo>
                    <a:pt x="9669077" y="5239794"/>
                  </a:lnTo>
                  <a:lnTo>
                    <a:pt x="9672068" y="5232783"/>
                  </a:lnTo>
                  <a:lnTo>
                    <a:pt x="9670061" y="5229164"/>
                  </a:lnTo>
                  <a:close/>
                </a:path>
                <a:path w="18339435" h="10542905">
                  <a:moveTo>
                    <a:pt x="6033110" y="3676578"/>
                  </a:moveTo>
                  <a:lnTo>
                    <a:pt x="6022093" y="3671878"/>
                  </a:lnTo>
                  <a:lnTo>
                    <a:pt x="6018142" y="3673744"/>
                  </a:lnTo>
                  <a:lnTo>
                    <a:pt x="6015293" y="3680421"/>
                  </a:lnTo>
                  <a:lnTo>
                    <a:pt x="6016825" y="3684230"/>
                  </a:lnTo>
                  <a:lnTo>
                    <a:pt x="6028175" y="3689072"/>
                  </a:lnTo>
                  <a:lnTo>
                    <a:pt x="6032127" y="3687207"/>
                  </a:lnTo>
                  <a:lnTo>
                    <a:pt x="6034975" y="3680530"/>
                  </a:lnTo>
                  <a:lnTo>
                    <a:pt x="6033110" y="3676578"/>
                  </a:lnTo>
                  <a:close/>
                </a:path>
                <a:path w="18339435" h="10542905">
                  <a:moveTo>
                    <a:pt x="7973121" y="4503728"/>
                  </a:moveTo>
                  <a:lnTo>
                    <a:pt x="7962104" y="4499029"/>
                  </a:lnTo>
                  <a:lnTo>
                    <a:pt x="7957961" y="4500418"/>
                  </a:lnTo>
                  <a:lnTo>
                    <a:pt x="7955112" y="4507094"/>
                  </a:lnTo>
                  <a:lnTo>
                    <a:pt x="7956502" y="4511237"/>
                  </a:lnTo>
                  <a:lnTo>
                    <a:pt x="7967852" y="4516079"/>
                  </a:lnTo>
                  <a:lnTo>
                    <a:pt x="7971661" y="4514548"/>
                  </a:lnTo>
                  <a:lnTo>
                    <a:pt x="7974509" y="4507871"/>
                  </a:lnTo>
                  <a:lnTo>
                    <a:pt x="7973121" y="4503728"/>
                  </a:lnTo>
                  <a:close/>
                </a:path>
                <a:path w="18339435" h="10542905">
                  <a:moveTo>
                    <a:pt x="9751701" y="5261622"/>
                  </a:moveTo>
                  <a:lnTo>
                    <a:pt x="9740685" y="5256923"/>
                  </a:lnTo>
                  <a:lnTo>
                    <a:pt x="9736732" y="5258788"/>
                  </a:lnTo>
                  <a:lnTo>
                    <a:pt x="9733884" y="5265465"/>
                  </a:lnTo>
                  <a:lnTo>
                    <a:pt x="9735417" y="5269274"/>
                  </a:lnTo>
                  <a:lnTo>
                    <a:pt x="9738754" y="5270698"/>
                  </a:lnTo>
                  <a:lnTo>
                    <a:pt x="9739230" y="5270507"/>
                  </a:lnTo>
                  <a:lnTo>
                    <a:pt x="9746909" y="5273783"/>
                  </a:lnTo>
                  <a:lnTo>
                    <a:pt x="9750860" y="5271917"/>
                  </a:lnTo>
                  <a:lnTo>
                    <a:pt x="9753709" y="5265240"/>
                  </a:lnTo>
                  <a:lnTo>
                    <a:pt x="9751701" y="5261622"/>
                  </a:lnTo>
                  <a:close/>
                </a:path>
                <a:path w="18339435" h="10542905">
                  <a:moveTo>
                    <a:pt x="6114608" y="3709369"/>
                  </a:moveTo>
                  <a:lnTo>
                    <a:pt x="6103592" y="3704670"/>
                  </a:lnTo>
                  <a:lnTo>
                    <a:pt x="6099640" y="3706536"/>
                  </a:lnTo>
                  <a:lnTo>
                    <a:pt x="6096792" y="3713212"/>
                  </a:lnTo>
                  <a:lnTo>
                    <a:pt x="6098323" y="3717023"/>
                  </a:lnTo>
                  <a:lnTo>
                    <a:pt x="6109339" y="3721722"/>
                  </a:lnTo>
                  <a:lnTo>
                    <a:pt x="6113292" y="3719856"/>
                  </a:lnTo>
                  <a:lnTo>
                    <a:pt x="6116140" y="3713179"/>
                  </a:lnTo>
                  <a:lnTo>
                    <a:pt x="6114608" y="3709369"/>
                  </a:lnTo>
                  <a:close/>
                </a:path>
                <a:path w="18339435" h="10542905">
                  <a:moveTo>
                    <a:pt x="7892521" y="4466980"/>
                  </a:moveTo>
                  <a:lnTo>
                    <a:pt x="7881505" y="4462281"/>
                  </a:lnTo>
                  <a:lnTo>
                    <a:pt x="7877696" y="4463811"/>
                  </a:lnTo>
                  <a:lnTo>
                    <a:pt x="7874847" y="4470488"/>
                  </a:lnTo>
                  <a:lnTo>
                    <a:pt x="7876236" y="4474632"/>
                  </a:lnTo>
                  <a:lnTo>
                    <a:pt x="7887252" y="4479331"/>
                  </a:lnTo>
                  <a:lnTo>
                    <a:pt x="7891062" y="4477799"/>
                  </a:lnTo>
                  <a:lnTo>
                    <a:pt x="7893910" y="4471123"/>
                  </a:lnTo>
                  <a:lnTo>
                    <a:pt x="7892521" y="4466980"/>
                  </a:lnTo>
                  <a:close/>
                </a:path>
                <a:path w="18339435" h="10542905">
                  <a:moveTo>
                    <a:pt x="6196106" y="3742161"/>
                  </a:moveTo>
                  <a:lnTo>
                    <a:pt x="6185090" y="3737462"/>
                  </a:lnTo>
                  <a:lnTo>
                    <a:pt x="6181138" y="3739327"/>
                  </a:lnTo>
                  <a:lnTo>
                    <a:pt x="6178290" y="3746003"/>
                  </a:lnTo>
                  <a:lnTo>
                    <a:pt x="6179821" y="3749814"/>
                  </a:lnTo>
                  <a:lnTo>
                    <a:pt x="6187833" y="3753231"/>
                  </a:lnTo>
                  <a:lnTo>
                    <a:pt x="6191313" y="3754321"/>
                  </a:lnTo>
                  <a:lnTo>
                    <a:pt x="6195123" y="3752789"/>
                  </a:lnTo>
                  <a:lnTo>
                    <a:pt x="6196547" y="3749451"/>
                  </a:lnTo>
                  <a:lnTo>
                    <a:pt x="6197528" y="3746318"/>
                  </a:lnTo>
                  <a:lnTo>
                    <a:pt x="6197637" y="3745971"/>
                  </a:lnTo>
                  <a:lnTo>
                    <a:pt x="6196106" y="3742161"/>
                  </a:lnTo>
                  <a:close/>
                </a:path>
                <a:path w="18339435" h="10542905">
                  <a:moveTo>
                    <a:pt x="9833961" y="5293555"/>
                  </a:moveTo>
                  <a:lnTo>
                    <a:pt x="9822943" y="5288855"/>
                  </a:lnTo>
                  <a:lnTo>
                    <a:pt x="9818992" y="5290721"/>
                  </a:lnTo>
                  <a:lnTo>
                    <a:pt x="9816144" y="5297397"/>
                  </a:lnTo>
                  <a:lnTo>
                    <a:pt x="9817674" y="5301207"/>
                  </a:lnTo>
                  <a:lnTo>
                    <a:pt x="9821013" y="5302631"/>
                  </a:lnTo>
                  <a:lnTo>
                    <a:pt x="9821490" y="5302440"/>
                  </a:lnTo>
                  <a:lnTo>
                    <a:pt x="9829168" y="5305715"/>
                  </a:lnTo>
                  <a:lnTo>
                    <a:pt x="9833120" y="5303849"/>
                  </a:lnTo>
                  <a:lnTo>
                    <a:pt x="9835968" y="5297173"/>
                  </a:lnTo>
                  <a:lnTo>
                    <a:pt x="9833961" y="5293555"/>
                  </a:lnTo>
                  <a:close/>
                </a:path>
                <a:path w="18339435" h="10542905">
                  <a:moveTo>
                    <a:pt x="2309929" y="2082868"/>
                  </a:moveTo>
                  <a:lnTo>
                    <a:pt x="2305452" y="2084114"/>
                  </a:lnTo>
                  <a:lnTo>
                    <a:pt x="2304028" y="2087453"/>
                  </a:lnTo>
                  <a:lnTo>
                    <a:pt x="2302270" y="2090648"/>
                  </a:lnTo>
                  <a:lnTo>
                    <a:pt x="2303659" y="2094792"/>
                  </a:lnTo>
                  <a:lnTo>
                    <a:pt x="2306712" y="2096884"/>
                  </a:lnTo>
                  <a:lnTo>
                    <a:pt x="2314724" y="2100302"/>
                  </a:lnTo>
                  <a:lnTo>
                    <a:pt x="2318725" y="2099246"/>
                  </a:lnTo>
                  <a:lnTo>
                    <a:pt x="2320149" y="2095908"/>
                  </a:lnTo>
                  <a:lnTo>
                    <a:pt x="2321907" y="2092712"/>
                  </a:lnTo>
                  <a:lnTo>
                    <a:pt x="2320518" y="2088569"/>
                  </a:lnTo>
                  <a:lnTo>
                    <a:pt x="2317465" y="2086477"/>
                  </a:lnTo>
                  <a:lnTo>
                    <a:pt x="2313125" y="2084626"/>
                  </a:lnTo>
                  <a:lnTo>
                    <a:pt x="2309929" y="2082868"/>
                  </a:lnTo>
                  <a:close/>
                </a:path>
                <a:path w="18339435" h="10542905">
                  <a:moveTo>
                    <a:pt x="7812924" y="4430658"/>
                  </a:moveTo>
                  <a:lnTo>
                    <a:pt x="7801907" y="4425959"/>
                  </a:lnTo>
                  <a:lnTo>
                    <a:pt x="7797763" y="4427348"/>
                  </a:lnTo>
                  <a:lnTo>
                    <a:pt x="7794915" y="4434024"/>
                  </a:lnTo>
                  <a:lnTo>
                    <a:pt x="7796304" y="4438168"/>
                  </a:lnTo>
                  <a:lnTo>
                    <a:pt x="7807655" y="4443010"/>
                  </a:lnTo>
                  <a:lnTo>
                    <a:pt x="7811465" y="4441478"/>
                  </a:lnTo>
                  <a:lnTo>
                    <a:pt x="7814312" y="4434802"/>
                  </a:lnTo>
                  <a:lnTo>
                    <a:pt x="7812924" y="4430658"/>
                  </a:lnTo>
                  <a:close/>
                </a:path>
                <a:path w="18339435" h="10542905">
                  <a:moveTo>
                    <a:pt x="6277462" y="3775286"/>
                  </a:moveTo>
                  <a:lnTo>
                    <a:pt x="6269784" y="3772011"/>
                  </a:lnTo>
                  <a:lnTo>
                    <a:pt x="6266303" y="3770921"/>
                  </a:lnTo>
                  <a:lnTo>
                    <a:pt x="6262494" y="3772453"/>
                  </a:lnTo>
                  <a:lnTo>
                    <a:pt x="6259646" y="3779129"/>
                  </a:lnTo>
                  <a:lnTo>
                    <a:pt x="6261177" y="3782939"/>
                  </a:lnTo>
                  <a:lnTo>
                    <a:pt x="6269189" y="3786357"/>
                  </a:lnTo>
                  <a:lnTo>
                    <a:pt x="6272670" y="3787447"/>
                  </a:lnTo>
                  <a:lnTo>
                    <a:pt x="6276480" y="3785915"/>
                  </a:lnTo>
                  <a:lnTo>
                    <a:pt x="6277904" y="3782577"/>
                  </a:lnTo>
                  <a:lnTo>
                    <a:pt x="6278884" y="3779445"/>
                  </a:lnTo>
                  <a:lnTo>
                    <a:pt x="6278994" y="3779096"/>
                  </a:lnTo>
                  <a:lnTo>
                    <a:pt x="6277462" y="3775286"/>
                  </a:lnTo>
                  <a:close/>
                </a:path>
                <a:path w="18339435" h="10542905">
                  <a:moveTo>
                    <a:pt x="7732516" y="4394386"/>
                  </a:moveTo>
                  <a:lnTo>
                    <a:pt x="7721499" y="4389687"/>
                  </a:lnTo>
                  <a:lnTo>
                    <a:pt x="7717690" y="4391218"/>
                  </a:lnTo>
                  <a:lnTo>
                    <a:pt x="7714842" y="4397895"/>
                  </a:lnTo>
                  <a:lnTo>
                    <a:pt x="7716230" y="4402038"/>
                  </a:lnTo>
                  <a:lnTo>
                    <a:pt x="7727247" y="4406737"/>
                  </a:lnTo>
                  <a:lnTo>
                    <a:pt x="7731056" y="4405206"/>
                  </a:lnTo>
                  <a:lnTo>
                    <a:pt x="7733904" y="4398530"/>
                  </a:lnTo>
                  <a:lnTo>
                    <a:pt x="7732516" y="4394386"/>
                  </a:lnTo>
                  <a:close/>
                </a:path>
                <a:path w="18339435" h="10542905">
                  <a:moveTo>
                    <a:pt x="6358484" y="3808270"/>
                  </a:moveTo>
                  <a:lnTo>
                    <a:pt x="6350806" y="3804994"/>
                  </a:lnTo>
                  <a:lnTo>
                    <a:pt x="6347325" y="3803904"/>
                  </a:lnTo>
                  <a:lnTo>
                    <a:pt x="6343516" y="3805436"/>
                  </a:lnTo>
                  <a:lnTo>
                    <a:pt x="6340668" y="3812112"/>
                  </a:lnTo>
                  <a:lnTo>
                    <a:pt x="6342199" y="3815921"/>
                  </a:lnTo>
                  <a:lnTo>
                    <a:pt x="6350210" y="3819339"/>
                  </a:lnTo>
                  <a:lnTo>
                    <a:pt x="6353691" y="3820429"/>
                  </a:lnTo>
                  <a:lnTo>
                    <a:pt x="6357501" y="3818899"/>
                  </a:lnTo>
                  <a:lnTo>
                    <a:pt x="6358926" y="3815560"/>
                  </a:lnTo>
                  <a:lnTo>
                    <a:pt x="6359906" y="3812428"/>
                  </a:lnTo>
                  <a:lnTo>
                    <a:pt x="6360016" y="3812079"/>
                  </a:lnTo>
                  <a:lnTo>
                    <a:pt x="6358484" y="3808270"/>
                  </a:lnTo>
                  <a:close/>
                </a:path>
                <a:path w="18339435" h="10542905">
                  <a:moveTo>
                    <a:pt x="9915886" y="5325345"/>
                  </a:moveTo>
                  <a:lnTo>
                    <a:pt x="9904870" y="5320645"/>
                  </a:lnTo>
                  <a:lnTo>
                    <a:pt x="9900917" y="5322511"/>
                  </a:lnTo>
                  <a:lnTo>
                    <a:pt x="9898069" y="5329188"/>
                  </a:lnTo>
                  <a:lnTo>
                    <a:pt x="9899601" y="5332998"/>
                  </a:lnTo>
                  <a:lnTo>
                    <a:pt x="9910617" y="5337697"/>
                  </a:lnTo>
                  <a:lnTo>
                    <a:pt x="9914569" y="5335831"/>
                  </a:lnTo>
                  <a:lnTo>
                    <a:pt x="9917417" y="5329155"/>
                  </a:lnTo>
                  <a:lnTo>
                    <a:pt x="9915886" y="5325345"/>
                  </a:lnTo>
                  <a:close/>
                </a:path>
                <a:path w="18339435" h="10542905">
                  <a:moveTo>
                    <a:pt x="6439839" y="3841395"/>
                  </a:moveTo>
                  <a:lnTo>
                    <a:pt x="6432161" y="3838119"/>
                  </a:lnTo>
                  <a:lnTo>
                    <a:pt x="6428680" y="3837029"/>
                  </a:lnTo>
                  <a:lnTo>
                    <a:pt x="6424871" y="3838561"/>
                  </a:lnTo>
                  <a:lnTo>
                    <a:pt x="6422023" y="3845237"/>
                  </a:lnTo>
                  <a:lnTo>
                    <a:pt x="6423554" y="3849046"/>
                  </a:lnTo>
                  <a:lnTo>
                    <a:pt x="6431566" y="3852464"/>
                  </a:lnTo>
                  <a:lnTo>
                    <a:pt x="6435047" y="3853554"/>
                  </a:lnTo>
                  <a:lnTo>
                    <a:pt x="6438857" y="3852023"/>
                  </a:lnTo>
                  <a:lnTo>
                    <a:pt x="6440280" y="3848686"/>
                  </a:lnTo>
                  <a:lnTo>
                    <a:pt x="6441262" y="3845552"/>
                  </a:lnTo>
                  <a:lnTo>
                    <a:pt x="6441371" y="3845204"/>
                  </a:lnTo>
                  <a:lnTo>
                    <a:pt x="6439839" y="3841395"/>
                  </a:lnTo>
                  <a:close/>
                </a:path>
                <a:path w="18339435" h="10542905">
                  <a:moveTo>
                    <a:pt x="7652441" y="4358256"/>
                  </a:moveTo>
                  <a:lnTo>
                    <a:pt x="7641425" y="4353557"/>
                  </a:lnTo>
                  <a:lnTo>
                    <a:pt x="7637615" y="4355088"/>
                  </a:lnTo>
                  <a:lnTo>
                    <a:pt x="7634767" y="4361765"/>
                  </a:lnTo>
                  <a:lnTo>
                    <a:pt x="7636156" y="4365908"/>
                  </a:lnTo>
                  <a:lnTo>
                    <a:pt x="7647172" y="4370608"/>
                  </a:lnTo>
                  <a:lnTo>
                    <a:pt x="7650982" y="4369076"/>
                  </a:lnTo>
                  <a:lnTo>
                    <a:pt x="7653830" y="4362399"/>
                  </a:lnTo>
                  <a:lnTo>
                    <a:pt x="7652441" y="4358256"/>
                  </a:lnTo>
                  <a:close/>
                </a:path>
                <a:path w="18339435" h="10542905">
                  <a:moveTo>
                    <a:pt x="6521053" y="3874854"/>
                  </a:moveTo>
                  <a:lnTo>
                    <a:pt x="6513375" y="3871579"/>
                  </a:lnTo>
                  <a:lnTo>
                    <a:pt x="6509894" y="3870489"/>
                  </a:lnTo>
                  <a:lnTo>
                    <a:pt x="6506085" y="3872020"/>
                  </a:lnTo>
                  <a:lnTo>
                    <a:pt x="6503237" y="3878696"/>
                  </a:lnTo>
                  <a:lnTo>
                    <a:pt x="6504768" y="3882506"/>
                  </a:lnTo>
                  <a:lnTo>
                    <a:pt x="6512446" y="3885781"/>
                  </a:lnTo>
                  <a:lnTo>
                    <a:pt x="6515927" y="3886871"/>
                  </a:lnTo>
                  <a:lnTo>
                    <a:pt x="6519736" y="3885340"/>
                  </a:lnTo>
                  <a:lnTo>
                    <a:pt x="6522584" y="3878664"/>
                  </a:lnTo>
                  <a:lnTo>
                    <a:pt x="6521053" y="3874854"/>
                  </a:lnTo>
                  <a:close/>
                </a:path>
                <a:path w="18339435" h="10542905">
                  <a:moveTo>
                    <a:pt x="7571891" y="4322318"/>
                  </a:moveTo>
                  <a:lnTo>
                    <a:pt x="7560874" y="4317618"/>
                  </a:lnTo>
                  <a:lnTo>
                    <a:pt x="7557065" y="4319150"/>
                  </a:lnTo>
                  <a:lnTo>
                    <a:pt x="7554217" y="4325826"/>
                  </a:lnTo>
                  <a:lnTo>
                    <a:pt x="7555606" y="4329970"/>
                  </a:lnTo>
                  <a:lnTo>
                    <a:pt x="7566622" y="4334670"/>
                  </a:lnTo>
                  <a:lnTo>
                    <a:pt x="7570432" y="4333137"/>
                  </a:lnTo>
                  <a:lnTo>
                    <a:pt x="7573280" y="4326461"/>
                  </a:lnTo>
                  <a:lnTo>
                    <a:pt x="7571891" y="4322318"/>
                  </a:lnTo>
                  <a:close/>
                </a:path>
                <a:path w="18339435" h="10542905">
                  <a:moveTo>
                    <a:pt x="9997810" y="5357135"/>
                  </a:moveTo>
                  <a:lnTo>
                    <a:pt x="9986795" y="5352436"/>
                  </a:lnTo>
                  <a:lnTo>
                    <a:pt x="9982843" y="5354301"/>
                  </a:lnTo>
                  <a:lnTo>
                    <a:pt x="9979995" y="5360977"/>
                  </a:lnTo>
                  <a:lnTo>
                    <a:pt x="9981526" y="5364788"/>
                  </a:lnTo>
                  <a:lnTo>
                    <a:pt x="9984864" y="5366212"/>
                  </a:lnTo>
                  <a:lnTo>
                    <a:pt x="9985341" y="5366020"/>
                  </a:lnTo>
                  <a:lnTo>
                    <a:pt x="9993019" y="5369296"/>
                  </a:lnTo>
                  <a:lnTo>
                    <a:pt x="9996971" y="5367430"/>
                  </a:lnTo>
                  <a:lnTo>
                    <a:pt x="9999819" y="5360753"/>
                  </a:lnTo>
                  <a:lnTo>
                    <a:pt x="9997810" y="5357135"/>
                  </a:lnTo>
                  <a:close/>
                </a:path>
                <a:path w="18339435" h="10542905">
                  <a:moveTo>
                    <a:pt x="6602266" y="3908313"/>
                  </a:moveTo>
                  <a:lnTo>
                    <a:pt x="6594588" y="3905038"/>
                  </a:lnTo>
                  <a:lnTo>
                    <a:pt x="6591108" y="3903948"/>
                  </a:lnTo>
                  <a:lnTo>
                    <a:pt x="6587297" y="3905479"/>
                  </a:lnTo>
                  <a:lnTo>
                    <a:pt x="6584449" y="3912155"/>
                  </a:lnTo>
                  <a:lnTo>
                    <a:pt x="6585981" y="3915966"/>
                  </a:lnTo>
                  <a:lnTo>
                    <a:pt x="6593993" y="3919383"/>
                  </a:lnTo>
                  <a:lnTo>
                    <a:pt x="6597473" y="3920473"/>
                  </a:lnTo>
                  <a:lnTo>
                    <a:pt x="6601283" y="3918941"/>
                  </a:lnTo>
                  <a:lnTo>
                    <a:pt x="6602707" y="3915604"/>
                  </a:lnTo>
                  <a:lnTo>
                    <a:pt x="6603688" y="3912471"/>
                  </a:lnTo>
                  <a:lnTo>
                    <a:pt x="6603797" y="3912122"/>
                  </a:lnTo>
                  <a:lnTo>
                    <a:pt x="6602266" y="3908313"/>
                  </a:lnTo>
                  <a:close/>
                </a:path>
                <a:path w="18339435" h="10542905">
                  <a:moveTo>
                    <a:pt x="7491866" y="4286998"/>
                  </a:moveTo>
                  <a:lnTo>
                    <a:pt x="7480515" y="4282156"/>
                  </a:lnTo>
                  <a:lnTo>
                    <a:pt x="7476705" y="4283688"/>
                  </a:lnTo>
                  <a:lnTo>
                    <a:pt x="7473858" y="4290364"/>
                  </a:lnTo>
                  <a:lnTo>
                    <a:pt x="7475247" y="4294508"/>
                  </a:lnTo>
                  <a:lnTo>
                    <a:pt x="7486597" y="4299350"/>
                  </a:lnTo>
                  <a:lnTo>
                    <a:pt x="7490407" y="4297817"/>
                  </a:lnTo>
                  <a:lnTo>
                    <a:pt x="7493254" y="4291141"/>
                  </a:lnTo>
                  <a:lnTo>
                    <a:pt x="7491866" y="4286998"/>
                  </a:lnTo>
                  <a:close/>
                </a:path>
                <a:path w="18339435" h="10542905">
                  <a:moveTo>
                    <a:pt x="6683480" y="3941772"/>
                  </a:moveTo>
                  <a:lnTo>
                    <a:pt x="6675801" y="3938497"/>
                  </a:lnTo>
                  <a:lnTo>
                    <a:pt x="6672321" y="3937407"/>
                  </a:lnTo>
                  <a:lnTo>
                    <a:pt x="6668511" y="3938939"/>
                  </a:lnTo>
                  <a:lnTo>
                    <a:pt x="6665663" y="3945615"/>
                  </a:lnTo>
                  <a:lnTo>
                    <a:pt x="6667194" y="3949425"/>
                  </a:lnTo>
                  <a:lnTo>
                    <a:pt x="6674872" y="3952700"/>
                  </a:lnTo>
                  <a:lnTo>
                    <a:pt x="6678353" y="3953790"/>
                  </a:lnTo>
                  <a:lnTo>
                    <a:pt x="6682163" y="3952258"/>
                  </a:lnTo>
                  <a:lnTo>
                    <a:pt x="6685011" y="3945582"/>
                  </a:lnTo>
                  <a:lnTo>
                    <a:pt x="6683480" y="3941772"/>
                  </a:lnTo>
                  <a:close/>
                </a:path>
                <a:path w="18339435" h="10542905">
                  <a:moveTo>
                    <a:pt x="12247465" y="6314002"/>
                  </a:moveTo>
                  <a:lnTo>
                    <a:pt x="12243465" y="6315057"/>
                  </a:lnTo>
                  <a:lnTo>
                    <a:pt x="12239281" y="6321164"/>
                  </a:lnTo>
                  <a:lnTo>
                    <a:pt x="12240336" y="6325164"/>
                  </a:lnTo>
                  <a:lnTo>
                    <a:pt x="12243390" y="6327256"/>
                  </a:lnTo>
                  <a:lnTo>
                    <a:pt x="12247112" y="6329633"/>
                  </a:lnTo>
                  <a:lnTo>
                    <a:pt x="12251117" y="6331342"/>
                  </a:lnTo>
                  <a:lnTo>
                    <a:pt x="12254309" y="6330336"/>
                  </a:lnTo>
                  <a:lnTo>
                    <a:pt x="12256257" y="6327616"/>
                  </a:lnTo>
                  <a:lnTo>
                    <a:pt x="12258349" y="6324562"/>
                  </a:lnTo>
                  <a:lnTo>
                    <a:pt x="12257295" y="6320562"/>
                  </a:lnTo>
                  <a:lnTo>
                    <a:pt x="12254240" y="6318469"/>
                  </a:lnTo>
                  <a:lnTo>
                    <a:pt x="12250518" y="6316093"/>
                  </a:lnTo>
                  <a:lnTo>
                    <a:pt x="12247465" y="6314002"/>
                  </a:lnTo>
                  <a:close/>
                </a:path>
                <a:path w="18339435" h="10542905">
                  <a:moveTo>
                    <a:pt x="2239718" y="2045816"/>
                  </a:moveTo>
                  <a:lnTo>
                    <a:pt x="2235712" y="2044107"/>
                  </a:lnTo>
                  <a:lnTo>
                    <a:pt x="2232481" y="2049831"/>
                  </a:lnTo>
                  <a:lnTo>
                    <a:pt x="2230402" y="2054073"/>
                  </a:lnTo>
                  <a:lnTo>
                    <a:pt x="2229442" y="2056031"/>
                  </a:lnTo>
                  <a:lnTo>
                    <a:pt x="2234115" y="2058025"/>
                  </a:lnTo>
                  <a:lnTo>
                    <a:pt x="2233973" y="2058359"/>
                  </a:lnTo>
                  <a:lnTo>
                    <a:pt x="2236977" y="2059641"/>
                  </a:lnTo>
                  <a:lnTo>
                    <a:pt x="2240979" y="2058585"/>
                  </a:lnTo>
                  <a:lnTo>
                    <a:pt x="2242930" y="2054288"/>
                  </a:lnTo>
                  <a:lnTo>
                    <a:pt x="2244160" y="2052051"/>
                  </a:lnTo>
                  <a:lnTo>
                    <a:pt x="2242771" y="2047907"/>
                  </a:lnTo>
                  <a:lnTo>
                    <a:pt x="2239718" y="2045816"/>
                  </a:lnTo>
                  <a:close/>
                </a:path>
                <a:path w="18339435" h="10542905">
                  <a:moveTo>
                    <a:pt x="7411364" y="4251870"/>
                  </a:moveTo>
                  <a:lnTo>
                    <a:pt x="7400014" y="4247028"/>
                  </a:lnTo>
                  <a:lnTo>
                    <a:pt x="7396205" y="4248560"/>
                  </a:lnTo>
                  <a:lnTo>
                    <a:pt x="7393357" y="4255236"/>
                  </a:lnTo>
                  <a:lnTo>
                    <a:pt x="7394746" y="4259380"/>
                  </a:lnTo>
                  <a:lnTo>
                    <a:pt x="7406095" y="4264221"/>
                  </a:lnTo>
                  <a:lnTo>
                    <a:pt x="7409906" y="4262689"/>
                  </a:lnTo>
                  <a:lnTo>
                    <a:pt x="7412754" y="4256013"/>
                  </a:lnTo>
                  <a:lnTo>
                    <a:pt x="7411364" y="4251870"/>
                  </a:lnTo>
                  <a:close/>
                </a:path>
                <a:path w="18339435" h="10542905">
                  <a:moveTo>
                    <a:pt x="6764551" y="3975565"/>
                  </a:moveTo>
                  <a:lnTo>
                    <a:pt x="6756873" y="3972290"/>
                  </a:lnTo>
                  <a:lnTo>
                    <a:pt x="6753392" y="3971200"/>
                  </a:lnTo>
                  <a:lnTo>
                    <a:pt x="6749581" y="3972731"/>
                  </a:lnTo>
                  <a:lnTo>
                    <a:pt x="6746733" y="3979408"/>
                  </a:lnTo>
                  <a:lnTo>
                    <a:pt x="6748266" y="3983218"/>
                  </a:lnTo>
                  <a:lnTo>
                    <a:pt x="6756277" y="3986635"/>
                  </a:lnTo>
                  <a:lnTo>
                    <a:pt x="6759758" y="3987725"/>
                  </a:lnTo>
                  <a:lnTo>
                    <a:pt x="6763567" y="3986194"/>
                  </a:lnTo>
                  <a:lnTo>
                    <a:pt x="6764991" y="3982856"/>
                  </a:lnTo>
                  <a:lnTo>
                    <a:pt x="6765972" y="3979723"/>
                  </a:lnTo>
                  <a:lnTo>
                    <a:pt x="6766081" y="3979375"/>
                  </a:lnTo>
                  <a:lnTo>
                    <a:pt x="6764551" y="3975565"/>
                  </a:lnTo>
                  <a:close/>
                </a:path>
                <a:path w="18339435" h="10542905">
                  <a:moveTo>
                    <a:pt x="7330529" y="4216599"/>
                  </a:moveTo>
                  <a:lnTo>
                    <a:pt x="7319512" y="4211900"/>
                  </a:lnTo>
                  <a:lnTo>
                    <a:pt x="7315703" y="4213431"/>
                  </a:lnTo>
                  <a:lnTo>
                    <a:pt x="7312713" y="4220442"/>
                  </a:lnTo>
                  <a:lnTo>
                    <a:pt x="7314244" y="4224251"/>
                  </a:lnTo>
                  <a:lnTo>
                    <a:pt x="7325261" y="4228950"/>
                  </a:lnTo>
                  <a:lnTo>
                    <a:pt x="7329070" y="4227419"/>
                  </a:lnTo>
                  <a:lnTo>
                    <a:pt x="7332060" y="4220408"/>
                  </a:lnTo>
                  <a:lnTo>
                    <a:pt x="7330529" y="4216599"/>
                  </a:lnTo>
                  <a:close/>
                </a:path>
                <a:path w="18339435" h="10542905">
                  <a:moveTo>
                    <a:pt x="6845479" y="4009692"/>
                  </a:moveTo>
                  <a:lnTo>
                    <a:pt x="6834462" y="4004993"/>
                  </a:lnTo>
                  <a:lnTo>
                    <a:pt x="6830653" y="4006525"/>
                  </a:lnTo>
                  <a:lnTo>
                    <a:pt x="6827805" y="4013201"/>
                  </a:lnTo>
                  <a:lnTo>
                    <a:pt x="6829336" y="4017011"/>
                  </a:lnTo>
                  <a:lnTo>
                    <a:pt x="6840352" y="4021710"/>
                  </a:lnTo>
                  <a:lnTo>
                    <a:pt x="6844162" y="4020178"/>
                  </a:lnTo>
                  <a:lnTo>
                    <a:pt x="6847010" y="4013502"/>
                  </a:lnTo>
                  <a:lnTo>
                    <a:pt x="6845479" y="4009692"/>
                  </a:lnTo>
                  <a:close/>
                </a:path>
                <a:path w="18339435" h="10542905">
                  <a:moveTo>
                    <a:pt x="7249886" y="4181804"/>
                  </a:moveTo>
                  <a:lnTo>
                    <a:pt x="7238870" y="4177105"/>
                  </a:lnTo>
                  <a:lnTo>
                    <a:pt x="7235060" y="4178637"/>
                  </a:lnTo>
                  <a:lnTo>
                    <a:pt x="7232212" y="4185314"/>
                  </a:lnTo>
                  <a:lnTo>
                    <a:pt x="7233743" y="4189122"/>
                  </a:lnTo>
                  <a:lnTo>
                    <a:pt x="7241421" y="4192398"/>
                  </a:lnTo>
                  <a:lnTo>
                    <a:pt x="7241279" y="4192732"/>
                  </a:lnTo>
                  <a:lnTo>
                    <a:pt x="7244617" y="4194156"/>
                  </a:lnTo>
                  <a:lnTo>
                    <a:pt x="7248427" y="4192624"/>
                  </a:lnTo>
                  <a:lnTo>
                    <a:pt x="7251417" y="4185614"/>
                  </a:lnTo>
                  <a:lnTo>
                    <a:pt x="7249886" y="4181804"/>
                  </a:lnTo>
                  <a:close/>
                </a:path>
                <a:path w="18339435" h="10542905">
                  <a:moveTo>
                    <a:pt x="6926408" y="4043819"/>
                  </a:moveTo>
                  <a:lnTo>
                    <a:pt x="6915391" y="4039120"/>
                  </a:lnTo>
                  <a:lnTo>
                    <a:pt x="6911582" y="4040652"/>
                  </a:lnTo>
                  <a:lnTo>
                    <a:pt x="6908734" y="4047328"/>
                  </a:lnTo>
                  <a:lnTo>
                    <a:pt x="6910265" y="4051137"/>
                  </a:lnTo>
                  <a:lnTo>
                    <a:pt x="6921282" y="4055837"/>
                  </a:lnTo>
                  <a:lnTo>
                    <a:pt x="6925091" y="4054306"/>
                  </a:lnTo>
                  <a:lnTo>
                    <a:pt x="6927939" y="4047629"/>
                  </a:lnTo>
                  <a:lnTo>
                    <a:pt x="6926408" y="4043819"/>
                  </a:lnTo>
                  <a:close/>
                </a:path>
                <a:path w="18339435" h="10542905">
                  <a:moveTo>
                    <a:pt x="10079879" y="5388592"/>
                  </a:moveTo>
                  <a:lnTo>
                    <a:pt x="10068862" y="5383892"/>
                  </a:lnTo>
                  <a:lnTo>
                    <a:pt x="10064910" y="5385757"/>
                  </a:lnTo>
                  <a:lnTo>
                    <a:pt x="10062062" y="5392434"/>
                  </a:lnTo>
                  <a:lnTo>
                    <a:pt x="10063593" y="5396243"/>
                  </a:lnTo>
                  <a:lnTo>
                    <a:pt x="10066932" y="5397667"/>
                  </a:lnTo>
                  <a:lnTo>
                    <a:pt x="10067409" y="5397476"/>
                  </a:lnTo>
                  <a:lnTo>
                    <a:pt x="10075087" y="5400751"/>
                  </a:lnTo>
                  <a:lnTo>
                    <a:pt x="10079038" y="5398886"/>
                  </a:lnTo>
                  <a:lnTo>
                    <a:pt x="10081886" y="5392210"/>
                  </a:lnTo>
                  <a:lnTo>
                    <a:pt x="10079879" y="5388592"/>
                  </a:lnTo>
                  <a:close/>
                </a:path>
                <a:path w="18339435" h="10542905">
                  <a:moveTo>
                    <a:pt x="7007335" y="4077946"/>
                  </a:moveTo>
                  <a:lnTo>
                    <a:pt x="6996319" y="4073247"/>
                  </a:lnTo>
                  <a:lnTo>
                    <a:pt x="6992509" y="4074778"/>
                  </a:lnTo>
                  <a:lnTo>
                    <a:pt x="6989661" y="4081455"/>
                  </a:lnTo>
                  <a:lnTo>
                    <a:pt x="6991193" y="4085264"/>
                  </a:lnTo>
                  <a:lnTo>
                    <a:pt x="7002209" y="4089963"/>
                  </a:lnTo>
                  <a:lnTo>
                    <a:pt x="7006019" y="4088432"/>
                  </a:lnTo>
                  <a:lnTo>
                    <a:pt x="7008867" y="4081756"/>
                  </a:lnTo>
                  <a:lnTo>
                    <a:pt x="7007335" y="4077946"/>
                  </a:lnTo>
                  <a:close/>
                </a:path>
                <a:path w="18339435" h="10542905">
                  <a:moveTo>
                    <a:pt x="7168908" y="4146867"/>
                  </a:moveTo>
                  <a:lnTo>
                    <a:pt x="7157892" y="4142168"/>
                  </a:lnTo>
                  <a:lnTo>
                    <a:pt x="7154082" y="4143700"/>
                  </a:lnTo>
                  <a:lnTo>
                    <a:pt x="7151234" y="4150376"/>
                  </a:lnTo>
                  <a:lnTo>
                    <a:pt x="7152766" y="4154186"/>
                  </a:lnTo>
                  <a:lnTo>
                    <a:pt x="7163782" y="4158885"/>
                  </a:lnTo>
                  <a:lnTo>
                    <a:pt x="7167592" y="4157354"/>
                  </a:lnTo>
                  <a:lnTo>
                    <a:pt x="7170440" y="4150677"/>
                  </a:lnTo>
                  <a:lnTo>
                    <a:pt x="7168908" y="4146867"/>
                  </a:lnTo>
                  <a:close/>
                </a:path>
                <a:path w="18339435" h="10542905">
                  <a:moveTo>
                    <a:pt x="7088122" y="4112407"/>
                  </a:moveTo>
                  <a:lnTo>
                    <a:pt x="7077106" y="4107708"/>
                  </a:lnTo>
                  <a:lnTo>
                    <a:pt x="7073296" y="4109239"/>
                  </a:lnTo>
                  <a:lnTo>
                    <a:pt x="7070448" y="4115916"/>
                  </a:lnTo>
                  <a:lnTo>
                    <a:pt x="7071980" y="4119725"/>
                  </a:lnTo>
                  <a:lnTo>
                    <a:pt x="7082996" y="4124424"/>
                  </a:lnTo>
                  <a:lnTo>
                    <a:pt x="7086805" y="4122893"/>
                  </a:lnTo>
                  <a:lnTo>
                    <a:pt x="7089654" y="4116217"/>
                  </a:lnTo>
                  <a:lnTo>
                    <a:pt x="7088122" y="4112407"/>
                  </a:lnTo>
                  <a:close/>
                </a:path>
                <a:path w="18339435" h="10542905">
                  <a:moveTo>
                    <a:pt x="10162232" y="5419380"/>
                  </a:moveTo>
                  <a:lnTo>
                    <a:pt x="10158751" y="5418290"/>
                  </a:lnTo>
                  <a:lnTo>
                    <a:pt x="10150739" y="5414872"/>
                  </a:lnTo>
                  <a:lnTo>
                    <a:pt x="10147120" y="5416879"/>
                  </a:lnTo>
                  <a:lnTo>
                    <a:pt x="10144272" y="5423556"/>
                  </a:lnTo>
                  <a:lnTo>
                    <a:pt x="10145805" y="5427367"/>
                  </a:lnTo>
                  <a:lnTo>
                    <a:pt x="10149142" y="5428790"/>
                  </a:lnTo>
                  <a:lnTo>
                    <a:pt x="10149617" y="5428598"/>
                  </a:lnTo>
                  <a:lnTo>
                    <a:pt x="10157630" y="5432016"/>
                  </a:lnTo>
                  <a:lnTo>
                    <a:pt x="10161249" y="5430009"/>
                  </a:lnTo>
                  <a:lnTo>
                    <a:pt x="10164096" y="5423333"/>
                  </a:lnTo>
                  <a:lnTo>
                    <a:pt x="10162232" y="5419380"/>
                  </a:lnTo>
                  <a:close/>
                </a:path>
                <a:path w="18339435" h="10542905">
                  <a:moveTo>
                    <a:pt x="2155147" y="1999877"/>
                  </a:moveTo>
                  <a:lnTo>
                    <a:pt x="2150670" y="2001123"/>
                  </a:lnTo>
                  <a:lnTo>
                    <a:pt x="2147822" y="2007800"/>
                  </a:lnTo>
                  <a:lnTo>
                    <a:pt x="2148877" y="2011802"/>
                  </a:lnTo>
                  <a:lnTo>
                    <a:pt x="2151931" y="2013893"/>
                  </a:lnTo>
                  <a:lnTo>
                    <a:pt x="2159609" y="2017168"/>
                  </a:lnTo>
                  <a:lnTo>
                    <a:pt x="2163752" y="2015779"/>
                  </a:lnTo>
                  <a:lnTo>
                    <a:pt x="2165034" y="2012774"/>
                  </a:lnTo>
                  <a:lnTo>
                    <a:pt x="2166792" y="2009579"/>
                  </a:lnTo>
                  <a:lnTo>
                    <a:pt x="2165737" y="2005578"/>
                  </a:lnTo>
                  <a:lnTo>
                    <a:pt x="2162683" y="2003486"/>
                  </a:lnTo>
                  <a:lnTo>
                    <a:pt x="2158343" y="2001635"/>
                  </a:lnTo>
                  <a:lnTo>
                    <a:pt x="2155147" y="1999877"/>
                  </a:lnTo>
                  <a:close/>
                </a:path>
                <a:path w="18339435" h="10542905">
                  <a:moveTo>
                    <a:pt x="10244441" y="5450503"/>
                  </a:moveTo>
                  <a:lnTo>
                    <a:pt x="10240961" y="5449413"/>
                  </a:lnTo>
                  <a:lnTo>
                    <a:pt x="10232948" y="5445995"/>
                  </a:lnTo>
                  <a:lnTo>
                    <a:pt x="10229331" y="5448002"/>
                  </a:lnTo>
                  <a:lnTo>
                    <a:pt x="10226483" y="5454679"/>
                  </a:lnTo>
                  <a:lnTo>
                    <a:pt x="10228014" y="5458488"/>
                  </a:lnTo>
                  <a:lnTo>
                    <a:pt x="10231353" y="5459912"/>
                  </a:lnTo>
                  <a:lnTo>
                    <a:pt x="10231829" y="5459721"/>
                  </a:lnTo>
                  <a:lnTo>
                    <a:pt x="10239840" y="5463139"/>
                  </a:lnTo>
                  <a:lnTo>
                    <a:pt x="10243459" y="5461131"/>
                  </a:lnTo>
                  <a:lnTo>
                    <a:pt x="10246307" y="5454454"/>
                  </a:lnTo>
                  <a:lnTo>
                    <a:pt x="10244441" y="5450503"/>
                  </a:lnTo>
                  <a:close/>
                </a:path>
                <a:path w="18339435" h="10542905">
                  <a:moveTo>
                    <a:pt x="10326653" y="5481625"/>
                  </a:moveTo>
                  <a:lnTo>
                    <a:pt x="10315301" y="5476783"/>
                  </a:lnTo>
                  <a:lnTo>
                    <a:pt x="10311683" y="5478791"/>
                  </a:lnTo>
                  <a:lnTo>
                    <a:pt x="10308835" y="5485468"/>
                  </a:lnTo>
                  <a:lnTo>
                    <a:pt x="10310366" y="5489277"/>
                  </a:lnTo>
                  <a:lnTo>
                    <a:pt x="10313705" y="5490701"/>
                  </a:lnTo>
                  <a:lnTo>
                    <a:pt x="10314180" y="5490509"/>
                  </a:lnTo>
                  <a:lnTo>
                    <a:pt x="10322193" y="5493927"/>
                  </a:lnTo>
                  <a:lnTo>
                    <a:pt x="10325811" y="5491920"/>
                  </a:lnTo>
                  <a:lnTo>
                    <a:pt x="10328659" y="5485243"/>
                  </a:lnTo>
                  <a:lnTo>
                    <a:pt x="10326653" y="5481625"/>
                  </a:lnTo>
                  <a:close/>
                </a:path>
                <a:path w="18339435" h="10542905">
                  <a:moveTo>
                    <a:pt x="12173377" y="6266615"/>
                  </a:moveTo>
                  <a:lnTo>
                    <a:pt x="12169376" y="6267671"/>
                  </a:lnTo>
                  <a:lnTo>
                    <a:pt x="12165193" y="6273777"/>
                  </a:lnTo>
                  <a:lnTo>
                    <a:pt x="12166248" y="6277778"/>
                  </a:lnTo>
                  <a:lnTo>
                    <a:pt x="12169301" y="6279870"/>
                  </a:lnTo>
                  <a:lnTo>
                    <a:pt x="12173022" y="6282246"/>
                  </a:lnTo>
                  <a:lnTo>
                    <a:pt x="12174024" y="6282674"/>
                  </a:lnTo>
                  <a:lnTo>
                    <a:pt x="12173882" y="6283007"/>
                  </a:lnTo>
                  <a:lnTo>
                    <a:pt x="12176887" y="6284289"/>
                  </a:lnTo>
                  <a:lnTo>
                    <a:pt x="12180553" y="6283091"/>
                  </a:lnTo>
                  <a:lnTo>
                    <a:pt x="12181810" y="6280865"/>
                  </a:lnTo>
                  <a:lnTo>
                    <a:pt x="12182169" y="6280229"/>
                  </a:lnTo>
                  <a:lnTo>
                    <a:pt x="12184261" y="6277176"/>
                  </a:lnTo>
                  <a:lnTo>
                    <a:pt x="12183205" y="6273174"/>
                  </a:lnTo>
                  <a:lnTo>
                    <a:pt x="12180152" y="6271083"/>
                  </a:lnTo>
                  <a:lnTo>
                    <a:pt x="12176431" y="6268707"/>
                  </a:lnTo>
                  <a:lnTo>
                    <a:pt x="12173377" y="6266615"/>
                  </a:lnTo>
                  <a:close/>
                </a:path>
                <a:path w="18339435" h="10542905">
                  <a:moveTo>
                    <a:pt x="10408813" y="5511938"/>
                  </a:moveTo>
                  <a:lnTo>
                    <a:pt x="10405332" y="5510847"/>
                  </a:lnTo>
                  <a:lnTo>
                    <a:pt x="10397654" y="5507572"/>
                  </a:lnTo>
                  <a:lnTo>
                    <a:pt x="10394035" y="5509579"/>
                  </a:lnTo>
                  <a:lnTo>
                    <a:pt x="10391187" y="5516255"/>
                  </a:lnTo>
                  <a:lnTo>
                    <a:pt x="10392719" y="5520065"/>
                  </a:lnTo>
                  <a:lnTo>
                    <a:pt x="10396057" y="5521489"/>
                  </a:lnTo>
                  <a:lnTo>
                    <a:pt x="10396533" y="5521298"/>
                  </a:lnTo>
                  <a:lnTo>
                    <a:pt x="10404211" y="5524574"/>
                  </a:lnTo>
                  <a:lnTo>
                    <a:pt x="10407829" y="5522565"/>
                  </a:lnTo>
                  <a:lnTo>
                    <a:pt x="10410677" y="5515889"/>
                  </a:lnTo>
                  <a:lnTo>
                    <a:pt x="10408813" y="5511938"/>
                  </a:lnTo>
                  <a:close/>
                </a:path>
                <a:path w="18339435" h="10542905">
                  <a:moveTo>
                    <a:pt x="2078304" y="1958023"/>
                  </a:moveTo>
                  <a:lnTo>
                    <a:pt x="2074303" y="1959078"/>
                  </a:lnTo>
                  <a:lnTo>
                    <a:pt x="2070788" y="1965469"/>
                  </a:lnTo>
                  <a:lnTo>
                    <a:pt x="2071843" y="1969471"/>
                  </a:lnTo>
                  <a:lnTo>
                    <a:pt x="2074896" y="1971563"/>
                  </a:lnTo>
                  <a:lnTo>
                    <a:pt x="2079903" y="1973699"/>
                  </a:lnTo>
                  <a:lnTo>
                    <a:pt x="2079761" y="1974032"/>
                  </a:lnTo>
                  <a:lnTo>
                    <a:pt x="2082765" y="1975314"/>
                  </a:lnTo>
                  <a:lnTo>
                    <a:pt x="2086767" y="1974259"/>
                  </a:lnTo>
                  <a:lnTo>
                    <a:pt x="2088048" y="1971255"/>
                  </a:lnTo>
                  <a:lnTo>
                    <a:pt x="2089949" y="1967725"/>
                  </a:lnTo>
                  <a:lnTo>
                    <a:pt x="2088893" y="1963724"/>
                  </a:lnTo>
                  <a:lnTo>
                    <a:pt x="2085840" y="1961632"/>
                  </a:lnTo>
                  <a:lnTo>
                    <a:pt x="2081500" y="1959781"/>
                  </a:lnTo>
                  <a:lnTo>
                    <a:pt x="2078304" y="1958023"/>
                  </a:lnTo>
                  <a:close/>
                </a:path>
                <a:path w="18339435" h="10542905">
                  <a:moveTo>
                    <a:pt x="10490831" y="5542583"/>
                  </a:moveTo>
                  <a:lnTo>
                    <a:pt x="10487350" y="5541493"/>
                  </a:lnTo>
                  <a:lnTo>
                    <a:pt x="10479674" y="5538218"/>
                  </a:lnTo>
                  <a:lnTo>
                    <a:pt x="10476055" y="5540226"/>
                  </a:lnTo>
                  <a:lnTo>
                    <a:pt x="10473349" y="5546569"/>
                  </a:lnTo>
                  <a:lnTo>
                    <a:pt x="10474880" y="5550378"/>
                  </a:lnTo>
                  <a:lnTo>
                    <a:pt x="10486230" y="5555220"/>
                  </a:lnTo>
                  <a:lnTo>
                    <a:pt x="10489848" y="5553212"/>
                  </a:lnTo>
                  <a:lnTo>
                    <a:pt x="10492696" y="5546535"/>
                  </a:lnTo>
                  <a:lnTo>
                    <a:pt x="10490831" y="5542583"/>
                  </a:lnTo>
                  <a:close/>
                </a:path>
                <a:path w="18339435" h="10542905">
                  <a:moveTo>
                    <a:pt x="10573184" y="5573372"/>
                  </a:moveTo>
                  <a:lnTo>
                    <a:pt x="10569704" y="5572282"/>
                  </a:lnTo>
                  <a:lnTo>
                    <a:pt x="10562025" y="5569006"/>
                  </a:lnTo>
                  <a:lnTo>
                    <a:pt x="10558407" y="5571015"/>
                  </a:lnTo>
                  <a:lnTo>
                    <a:pt x="10555702" y="5577357"/>
                  </a:lnTo>
                  <a:lnTo>
                    <a:pt x="10557233" y="5581167"/>
                  </a:lnTo>
                  <a:lnTo>
                    <a:pt x="10568583" y="5586008"/>
                  </a:lnTo>
                  <a:lnTo>
                    <a:pt x="10572202" y="5584001"/>
                  </a:lnTo>
                  <a:lnTo>
                    <a:pt x="10575049" y="5577325"/>
                  </a:lnTo>
                  <a:lnTo>
                    <a:pt x="10573184" y="5573372"/>
                  </a:lnTo>
                  <a:close/>
                </a:path>
                <a:path w="18339435" h="10542905">
                  <a:moveTo>
                    <a:pt x="2001697" y="1914691"/>
                  </a:moveTo>
                  <a:lnTo>
                    <a:pt x="1997695" y="1915746"/>
                  </a:lnTo>
                  <a:lnTo>
                    <a:pt x="1994180" y="1922138"/>
                  </a:lnTo>
                  <a:lnTo>
                    <a:pt x="1995235" y="1926140"/>
                  </a:lnTo>
                  <a:lnTo>
                    <a:pt x="1998146" y="1928565"/>
                  </a:lnTo>
                  <a:lnTo>
                    <a:pt x="2006158" y="1931983"/>
                  </a:lnTo>
                  <a:lnTo>
                    <a:pt x="2009825" y="1930785"/>
                  </a:lnTo>
                  <a:lnTo>
                    <a:pt x="2011441" y="1927923"/>
                  </a:lnTo>
                  <a:lnTo>
                    <a:pt x="2013198" y="1924727"/>
                  </a:lnTo>
                  <a:lnTo>
                    <a:pt x="2012144" y="1920725"/>
                  </a:lnTo>
                  <a:lnTo>
                    <a:pt x="2009232" y="1918300"/>
                  </a:lnTo>
                  <a:lnTo>
                    <a:pt x="2004893" y="1916449"/>
                  </a:lnTo>
                  <a:lnTo>
                    <a:pt x="2001697" y="1914691"/>
                  </a:lnTo>
                  <a:close/>
                </a:path>
                <a:path w="18339435" h="10542905">
                  <a:moveTo>
                    <a:pt x="12098101" y="6221090"/>
                  </a:moveTo>
                  <a:lnTo>
                    <a:pt x="12093766" y="6222002"/>
                  </a:lnTo>
                  <a:lnTo>
                    <a:pt x="12090777" y="6227434"/>
                  </a:lnTo>
                  <a:lnTo>
                    <a:pt x="12090250" y="6228393"/>
                  </a:lnTo>
                  <a:lnTo>
                    <a:pt x="12091162" y="6232728"/>
                  </a:lnTo>
                  <a:lnTo>
                    <a:pt x="12094358" y="6234486"/>
                  </a:lnTo>
                  <a:lnTo>
                    <a:pt x="12098080" y="6236863"/>
                  </a:lnTo>
                  <a:lnTo>
                    <a:pt x="12102419" y="6238714"/>
                  </a:lnTo>
                  <a:lnTo>
                    <a:pt x="12106086" y="6237517"/>
                  </a:lnTo>
                  <a:lnTo>
                    <a:pt x="12109460" y="6231459"/>
                  </a:lnTo>
                  <a:lnTo>
                    <a:pt x="12108548" y="6227123"/>
                  </a:lnTo>
                  <a:lnTo>
                    <a:pt x="12105352" y="6225365"/>
                  </a:lnTo>
                  <a:lnTo>
                    <a:pt x="12101296" y="6222847"/>
                  </a:lnTo>
                  <a:lnTo>
                    <a:pt x="12098101" y="6221090"/>
                  </a:lnTo>
                  <a:close/>
                </a:path>
                <a:path w="18339435" h="10542905">
                  <a:moveTo>
                    <a:pt x="10655821" y="5603493"/>
                  </a:moveTo>
                  <a:lnTo>
                    <a:pt x="10652341" y="5602403"/>
                  </a:lnTo>
                  <a:lnTo>
                    <a:pt x="10644662" y="5599128"/>
                  </a:lnTo>
                  <a:lnTo>
                    <a:pt x="10641044" y="5601134"/>
                  </a:lnTo>
                  <a:lnTo>
                    <a:pt x="10638338" y="5607477"/>
                  </a:lnTo>
                  <a:lnTo>
                    <a:pt x="10639870" y="5611288"/>
                  </a:lnTo>
                  <a:lnTo>
                    <a:pt x="10651220" y="5616129"/>
                  </a:lnTo>
                  <a:lnTo>
                    <a:pt x="10654838" y="5614121"/>
                  </a:lnTo>
                  <a:lnTo>
                    <a:pt x="10657686" y="5607444"/>
                  </a:lnTo>
                  <a:lnTo>
                    <a:pt x="10655821" y="5603493"/>
                  </a:lnTo>
                  <a:close/>
                </a:path>
                <a:path w="18339435" h="10542905">
                  <a:moveTo>
                    <a:pt x="10738316" y="5633948"/>
                  </a:moveTo>
                  <a:lnTo>
                    <a:pt x="10734835" y="5632857"/>
                  </a:lnTo>
                  <a:lnTo>
                    <a:pt x="10727158" y="5629582"/>
                  </a:lnTo>
                  <a:lnTo>
                    <a:pt x="10723540" y="5631590"/>
                  </a:lnTo>
                  <a:lnTo>
                    <a:pt x="10720834" y="5637933"/>
                  </a:lnTo>
                  <a:lnTo>
                    <a:pt x="10722365" y="5641742"/>
                  </a:lnTo>
                  <a:lnTo>
                    <a:pt x="10733714" y="5646584"/>
                  </a:lnTo>
                  <a:lnTo>
                    <a:pt x="10737333" y="5644576"/>
                  </a:lnTo>
                  <a:lnTo>
                    <a:pt x="10740181" y="5637899"/>
                  </a:lnTo>
                  <a:lnTo>
                    <a:pt x="10738316" y="5633948"/>
                  </a:lnTo>
                  <a:close/>
                </a:path>
                <a:path w="18339435" h="10542905">
                  <a:moveTo>
                    <a:pt x="1925232" y="1871026"/>
                  </a:moveTo>
                  <a:lnTo>
                    <a:pt x="1921231" y="1872081"/>
                  </a:lnTo>
                  <a:lnTo>
                    <a:pt x="1917715" y="1878473"/>
                  </a:lnTo>
                  <a:lnTo>
                    <a:pt x="1918770" y="1882474"/>
                  </a:lnTo>
                  <a:lnTo>
                    <a:pt x="1921966" y="1884232"/>
                  </a:lnTo>
                  <a:lnTo>
                    <a:pt x="1926021" y="1886751"/>
                  </a:lnTo>
                  <a:lnTo>
                    <a:pt x="1929693" y="1888317"/>
                  </a:lnTo>
                  <a:lnTo>
                    <a:pt x="1933360" y="1887120"/>
                  </a:lnTo>
                  <a:lnTo>
                    <a:pt x="1934975" y="1884257"/>
                  </a:lnTo>
                  <a:lnTo>
                    <a:pt x="1936733" y="1881061"/>
                  </a:lnTo>
                  <a:lnTo>
                    <a:pt x="1935679" y="1877060"/>
                  </a:lnTo>
                  <a:lnTo>
                    <a:pt x="1932483" y="1875302"/>
                  </a:lnTo>
                  <a:lnTo>
                    <a:pt x="1928428" y="1872783"/>
                  </a:lnTo>
                  <a:lnTo>
                    <a:pt x="1925232" y="1871026"/>
                  </a:lnTo>
                  <a:close/>
                </a:path>
                <a:path w="18339435" h="10542905">
                  <a:moveTo>
                    <a:pt x="12021301" y="6177281"/>
                  </a:moveTo>
                  <a:lnTo>
                    <a:pt x="12017300" y="6178337"/>
                  </a:lnTo>
                  <a:lnTo>
                    <a:pt x="12013785" y="6184728"/>
                  </a:lnTo>
                  <a:lnTo>
                    <a:pt x="12014697" y="6189063"/>
                  </a:lnTo>
                  <a:lnTo>
                    <a:pt x="12017751" y="6191155"/>
                  </a:lnTo>
                  <a:lnTo>
                    <a:pt x="12025763" y="6194573"/>
                  </a:lnTo>
                  <a:lnTo>
                    <a:pt x="12029430" y="6193374"/>
                  </a:lnTo>
                  <a:lnTo>
                    <a:pt x="12031045" y="6190513"/>
                  </a:lnTo>
                  <a:lnTo>
                    <a:pt x="12032804" y="6187316"/>
                  </a:lnTo>
                  <a:lnTo>
                    <a:pt x="12031890" y="6182981"/>
                  </a:lnTo>
                  <a:lnTo>
                    <a:pt x="12028837" y="6180890"/>
                  </a:lnTo>
                  <a:lnTo>
                    <a:pt x="12024498" y="6179039"/>
                  </a:lnTo>
                  <a:lnTo>
                    <a:pt x="12021301" y="6177281"/>
                  </a:lnTo>
                  <a:close/>
                </a:path>
                <a:path w="18339435" h="10542905">
                  <a:moveTo>
                    <a:pt x="10820811" y="5664403"/>
                  </a:moveTo>
                  <a:lnTo>
                    <a:pt x="10817331" y="5663313"/>
                  </a:lnTo>
                  <a:lnTo>
                    <a:pt x="10809652" y="5660037"/>
                  </a:lnTo>
                  <a:lnTo>
                    <a:pt x="10806034" y="5662045"/>
                  </a:lnTo>
                  <a:lnTo>
                    <a:pt x="10803328" y="5668388"/>
                  </a:lnTo>
                  <a:lnTo>
                    <a:pt x="10804859" y="5672197"/>
                  </a:lnTo>
                  <a:lnTo>
                    <a:pt x="10816210" y="5677039"/>
                  </a:lnTo>
                  <a:lnTo>
                    <a:pt x="10819829" y="5675032"/>
                  </a:lnTo>
                  <a:lnTo>
                    <a:pt x="10822677" y="5668355"/>
                  </a:lnTo>
                  <a:lnTo>
                    <a:pt x="10820811" y="5664403"/>
                  </a:lnTo>
                  <a:close/>
                </a:path>
                <a:path w="18339435" h="10542905">
                  <a:moveTo>
                    <a:pt x="10903164" y="5695191"/>
                  </a:moveTo>
                  <a:lnTo>
                    <a:pt x="10892146" y="5690491"/>
                  </a:lnTo>
                  <a:lnTo>
                    <a:pt x="10888529" y="5692499"/>
                  </a:lnTo>
                  <a:lnTo>
                    <a:pt x="10885823" y="5698842"/>
                  </a:lnTo>
                  <a:lnTo>
                    <a:pt x="10887355" y="5702652"/>
                  </a:lnTo>
                  <a:lnTo>
                    <a:pt x="10898705" y="5707494"/>
                  </a:lnTo>
                  <a:lnTo>
                    <a:pt x="10902323" y="5705486"/>
                  </a:lnTo>
                  <a:lnTo>
                    <a:pt x="10905171" y="5698810"/>
                  </a:lnTo>
                  <a:lnTo>
                    <a:pt x="10903164" y="5695191"/>
                  </a:lnTo>
                  <a:close/>
                </a:path>
                <a:path w="18339435" h="10542905">
                  <a:moveTo>
                    <a:pt x="11944266" y="6134951"/>
                  </a:moveTo>
                  <a:lnTo>
                    <a:pt x="11939789" y="6136197"/>
                  </a:lnTo>
                  <a:lnTo>
                    <a:pt x="11938365" y="6139536"/>
                  </a:lnTo>
                  <a:lnTo>
                    <a:pt x="11936607" y="6142732"/>
                  </a:lnTo>
                  <a:lnTo>
                    <a:pt x="11937996" y="6146874"/>
                  </a:lnTo>
                  <a:lnTo>
                    <a:pt x="11941050" y="6148967"/>
                  </a:lnTo>
                  <a:lnTo>
                    <a:pt x="11949061" y="6152384"/>
                  </a:lnTo>
                  <a:lnTo>
                    <a:pt x="11953063" y="6151329"/>
                  </a:lnTo>
                  <a:lnTo>
                    <a:pt x="11954487" y="6147991"/>
                  </a:lnTo>
                  <a:lnTo>
                    <a:pt x="11956245" y="6144795"/>
                  </a:lnTo>
                  <a:lnTo>
                    <a:pt x="11954855" y="6140651"/>
                  </a:lnTo>
                  <a:lnTo>
                    <a:pt x="11951802" y="6138560"/>
                  </a:lnTo>
                  <a:lnTo>
                    <a:pt x="11947463" y="6136709"/>
                  </a:lnTo>
                  <a:lnTo>
                    <a:pt x="11944266" y="6134951"/>
                  </a:lnTo>
                  <a:close/>
                </a:path>
                <a:path w="18339435" h="10542905">
                  <a:moveTo>
                    <a:pt x="10985801" y="5725312"/>
                  </a:moveTo>
                  <a:lnTo>
                    <a:pt x="10974785" y="5720613"/>
                  </a:lnTo>
                  <a:lnTo>
                    <a:pt x="10971166" y="5722621"/>
                  </a:lnTo>
                  <a:lnTo>
                    <a:pt x="10968318" y="5729297"/>
                  </a:lnTo>
                  <a:lnTo>
                    <a:pt x="10969850" y="5733107"/>
                  </a:lnTo>
                  <a:lnTo>
                    <a:pt x="10973188" y="5734531"/>
                  </a:lnTo>
                  <a:lnTo>
                    <a:pt x="10973330" y="5734197"/>
                  </a:lnTo>
                  <a:lnTo>
                    <a:pt x="10981007" y="5737472"/>
                  </a:lnTo>
                  <a:lnTo>
                    <a:pt x="10984626" y="5735464"/>
                  </a:lnTo>
                  <a:lnTo>
                    <a:pt x="10987332" y="5729121"/>
                  </a:lnTo>
                  <a:lnTo>
                    <a:pt x="10985801" y="5725312"/>
                  </a:lnTo>
                  <a:close/>
                </a:path>
                <a:path w="18339435" h="10542905">
                  <a:moveTo>
                    <a:pt x="1850338" y="1826452"/>
                  </a:moveTo>
                  <a:lnTo>
                    <a:pt x="1846003" y="1827365"/>
                  </a:lnTo>
                  <a:lnTo>
                    <a:pt x="1843014" y="1832798"/>
                  </a:lnTo>
                  <a:lnTo>
                    <a:pt x="1842487" y="1833757"/>
                  </a:lnTo>
                  <a:lnTo>
                    <a:pt x="1843400" y="1838092"/>
                  </a:lnTo>
                  <a:lnTo>
                    <a:pt x="1846595" y="1839850"/>
                  </a:lnTo>
                  <a:lnTo>
                    <a:pt x="1850317" y="1842226"/>
                  </a:lnTo>
                  <a:lnTo>
                    <a:pt x="1854656" y="1844077"/>
                  </a:lnTo>
                  <a:lnTo>
                    <a:pt x="1858324" y="1842880"/>
                  </a:lnTo>
                  <a:lnTo>
                    <a:pt x="1861697" y="1836822"/>
                  </a:lnTo>
                  <a:lnTo>
                    <a:pt x="1860784" y="1832487"/>
                  </a:lnTo>
                  <a:lnTo>
                    <a:pt x="1857588" y="1830729"/>
                  </a:lnTo>
                  <a:lnTo>
                    <a:pt x="1853533" y="1828210"/>
                  </a:lnTo>
                  <a:lnTo>
                    <a:pt x="1850338" y="1826452"/>
                  </a:lnTo>
                  <a:close/>
                </a:path>
                <a:path w="18339435" h="10542905">
                  <a:moveTo>
                    <a:pt x="11068630" y="5755909"/>
                  </a:moveTo>
                  <a:lnTo>
                    <a:pt x="11065149" y="5754819"/>
                  </a:lnTo>
                  <a:lnTo>
                    <a:pt x="11057136" y="5751401"/>
                  </a:lnTo>
                  <a:lnTo>
                    <a:pt x="11053519" y="5753409"/>
                  </a:lnTo>
                  <a:lnTo>
                    <a:pt x="11050671" y="5760086"/>
                  </a:lnTo>
                  <a:lnTo>
                    <a:pt x="11052202" y="5763895"/>
                  </a:lnTo>
                  <a:lnTo>
                    <a:pt x="11055541" y="5765319"/>
                  </a:lnTo>
                  <a:lnTo>
                    <a:pt x="11056017" y="5765128"/>
                  </a:lnTo>
                  <a:lnTo>
                    <a:pt x="11064029" y="5768546"/>
                  </a:lnTo>
                  <a:lnTo>
                    <a:pt x="11067647" y="5766538"/>
                  </a:lnTo>
                  <a:lnTo>
                    <a:pt x="11070495" y="5759861"/>
                  </a:lnTo>
                  <a:lnTo>
                    <a:pt x="11068630" y="5755909"/>
                  </a:lnTo>
                  <a:close/>
                </a:path>
                <a:path w="18339435" h="10542905">
                  <a:moveTo>
                    <a:pt x="11866043" y="6094481"/>
                  </a:moveTo>
                  <a:lnTo>
                    <a:pt x="11861900" y="6095870"/>
                  </a:lnTo>
                  <a:lnTo>
                    <a:pt x="11859949" y="6100168"/>
                  </a:lnTo>
                  <a:lnTo>
                    <a:pt x="11858718" y="6102404"/>
                  </a:lnTo>
                  <a:lnTo>
                    <a:pt x="11860249" y="6106215"/>
                  </a:lnTo>
                  <a:lnTo>
                    <a:pt x="11863303" y="6108307"/>
                  </a:lnTo>
                  <a:lnTo>
                    <a:pt x="11871315" y="6111724"/>
                  </a:lnTo>
                  <a:lnTo>
                    <a:pt x="11875316" y="6110668"/>
                  </a:lnTo>
                  <a:lnTo>
                    <a:pt x="11877268" y="6106371"/>
                  </a:lnTo>
                  <a:lnTo>
                    <a:pt x="11878498" y="6104134"/>
                  </a:lnTo>
                  <a:lnTo>
                    <a:pt x="11876966" y="6100324"/>
                  </a:lnTo>
                  <a:lnTo>
                    <a:pt x="11873913" y="6098233"/>
                  </a:lnTo>
                  <a:lnTo>
                    <a:pt x="11869574" y="6096382"/>
                  </a:lnTo>
                  <a:lnTo>
                    <a:pt x="11866043" y="6094481"/>
                  </a:lnTo>
                  <a:close/>
                </a:path>
                <a:path w="18339435" h="10542905">
                  <a:moveTo>
                    <a:pt x="11150840" y="5787032"/>
                  </a:moveTo>
                  <a:lnTo>
                    <a:pt x="11147359" y="5785941"/>
                  </a:lnTo>
                  <a:lnTo>
                    <a:pt x="11139348" y="5782524"/>
                  </a:lnTo>
                  <a:lnTo>
                    <a:pt x="11135728" y="5784531"/>
                  </a:lnTo>
                  <a:lnTo>
                    <a:pt x="11132880" y="5791207"/>
                  </a:lnTo>
                  <a:lnTo>
                    <a:pt x="11134413" y="5795018"/>
                  </a:lnTo>
                  <a:lnTo>
                    <a:pt x="11137751" y="5796441"/>
                  </a:lnTo>
                  <a:lnTo>
                    <a:pt x="11138226" y="5796250"/>
                  </a:lnTo>
                  <a:lnTo>
                    <a:pt x="11146238" y="5799668"/>
                  </a:lnTo>
                  <a:lnTo>
                    <a:pt x="11149857" y="5797660"/>
                  </a:lnTo>
                  <a:lnTo>
                    <a:pt x="11152705" y="5790984"/>
                  </a:lnTo>
                  <a:lnTo>
                    <a:pt x="11150840" y="5787032"/>
                  </a:lnTo>
                  <a:close/>
                </a:path>
                <a:path w="18339435" h="10542905">
                  <a:moveTo>
                    <a:pt x="11787728" y="6055156"/>
                  </a:moveTo>
                  <a:lnTo>
                    <a:pt x="11783918" y="6056687"/>
                  </a:lnTo>
                  <a:lnTo>
                    <a:pt x="11780402" y="6063079"/>
                  </a:lnTo>
                  <a:lnTo>
                    <a:pt x="11781792" y="6067222"/>
                  </a:lnTo>
                  <a:lnTo>
                    <a:pt x="11784988" y="6068980"/>
                  </a:lnTo>
                  <a:lnTo>
                    <a:pt x="11792666" y="6072255"/>
                  </a:lnTo>
                  <a:lnTo>
                    <a:pt x="11796666" y="6071200"/>
                  </a:lnTo>
                  <a:lnTo>
                    <a:pt x="11798090" y="6067862"/>
                  </a:lnTo>
                  <a:lnTo>
                    <a:pt x="11799848" y="6064666"/>
                  </a:lnTo>
                  <a:lnTo>
                    <a:pt x="11798460" y="6060523"/>
                  </a:lnTo>
                  <a:lnTo>
                    <a:pt x="11795264" y="6058765"/>
                  </a:lnTo>
                  <a:lnTo>
                    <a:pt x="11790924" y="6056914"/>
                  </a:lnTo>
                  <a:lnTo>
                    <a:pt x="11787728" y="6055156"/>
                  </a:lnTo>
                  <a:close/>
                </a:path>
                <a:path w="18339435" h="10542905">
                  <a:moveTo>
                    <a:pt x="11232765" y="5818821"/>
                  </a:moveTo>
                  <a:lnTo>
                    <a:pt x="11221748" y="5814122"/>
                  </a:lnTo>
                  <a:lnTo>
                    <a:pt x="11217797" y="5815988"/>
                  </a:lnTo>
                  <a:lnTo>
                    <a:pt x="11214949" y="5822664"/>
                  </a:lnTo>
                  <a:lnTo>
                    <a:pt x="11216480" y="5826473"/>
                  </a:lnTo>
                  <a:lnTo>
                    <a:pt x="11219817" y="5827897"/>
                  </a:lnTo>
                  <a:lnTo>
                    <a:pt x="11220295" y="5827707"/>
                  </a:lnTo>
                  <a:lnTo>
                    <a:pt x="11227972" y="5830982"/>
                  </a:lnTo>
                  <a:lnTo>
                    <a:pt x="11231925" y="5829117"/>
                  </a:lnTo>
                  <a:lnTo>
                    <a:pt x="11234773" y="5822440"/>
                  </a:lnTo>
                  <a:lnTo>
                    <a:pt x="11232765" y="5818821"/>
                  </a:lnTo>
                  <a:close/>
                </a:path>
                <a:path w="18339435" h="10542905">
                  <a:moveTo>
                    <a:pt x="1774251" y="1780975"/>
                  </a:moveTo>
                  <a:lnTo>
                    <a:pt x="1769916" y="1781888"/>
                  </a:lnTo>
                  <a:lnTo>
                    <a:pt x="1766927" y="1787322"/>
                  </a:lnTo>
                  <a:lnTo>
                    <a:pt x="1766400" y="1788279"/>
                  </a:lnTo>
                  <a:lnTo>
                    <a:pt x="1767312" y="1792615"/>
                  </a:lnTo>
                  <a:lnTo>
                    <a:pt x="1770508" y="1794373"/>
                  </a:lnTo>
                  <a:lnTo>
                    <a:pt x="1774564" y="1796891"/>
                  </a:lnTo>
                  <a:lnTo>
                    <a:pt x="1778236" y="1798458"/>
                  </a:lnTo>
                  <a:lnTo>
                    <a:pt x="1781903" y="1797260"/>
                  </a:lnTo>
                  <a:lnTo>
                    <a:pt x="1782980" y="1795352"/>
                  </a:lnTo>
                  <a:lnTo>
                    <a:pt x="1785276" y="1791202"/>
                  </a:lnTo>
                  <a:lnTo>
                    <a:pt x="1784363" y="1786868"/>
                  </a:lnTo>
                  <a:lnTo>
                    <a:pt x="1781167" y="1785110"/>
                  </a:lnTo>
                  <a:lnTo>
                    <a:pt x="1777446" y="1782733"/>
                  </a:lnTo>
                  <a:lnTo>
                    <a:pt x="1774251" y="1780975"/>
                  </a:lnTo>
                  <a:close/>
                </a:path>
                <a:path w="18339435" h="10542905">
                  <a:moveTo>
                    <a:pt x="11314691" y="5850612"/>
                  </a:moveTo>
                  <a:lnTo>
                    <a:pt x="11303674" y="5845912"/>
                  </a:lnTo>
                  <a:lnTo>
                    <a:pt x="11299722" y="5847778"/>
                  </a:lnTo>
                  <a:lnTo>
                    <a:pt x="11296874" y="5854454"/>
                  </a:lnTo>
                  <a:lnTo>
                    <a:pt x="11298405" y="5858264"/>
                  </a:lnTo>
                  <a:lnTo>
                    <a:pt x="11301744" y="5859688"/>
                  </a:lnTo>
                  <a:lnTo>
                    <a:pt x="11302220" y="5859497"/>
                  </a:lnTo>
                  <a:lnTo>
                    <a:pt x="11309897" y="5862772"/>
                  </a:lnTo>
                  <a:lnTo>
                    <a:pt x="11313850" y="5860906"/>
                  </a:lnTo>
                  <a:lnTo>
                    <a:pt x="11316698" y="5854230"/>
                  </a:lnTo>
                  <a:lnTo>
                    <a:pt x="11314691" y="5850612"/>
                  </a:lnTo>
                  <a:close/>
                </a:path>
                <a:path w="18339435" h="10542905">
                  <a:moveTo>
                    <a:pt x="11719240" y="6022390"/>
                  </a:moveTo>
                  <a:lnTo>
                    <a:pt x="11708222" y="6017690"/>
                  </a:lnTo>
                  <a:lnTo>
                    <a:pt x="11704079" y="6019080"/>
                  </a:lnTo>
                  <a:lnTo>
                    <a:pt x="11701231" y="6025756"/>
                  </a:lnTo>
                  <a:lnTo>
                    <a:pt x="11702621" y="6029900"/>
                  </a:lnTo>
                  <a:lnTo>
                    <a:pt x="11713971" y="6034742"/>
                  </a:lnTo>
                  <a:lnTo>
                    <a:pt x="11717780" y="6033209"/>
                  </a:lnTo>
                  <a:lnTo>
                    <a:pt x="11720628" y="6026533"/>
                  </a:lnTo>
                  <a:lnTo>
                    <a:pt x="11719240" y="6022390"/>
                  </a:lnTo>
                  <a:close/>
                </a:path>
                <a:path w="18339435" h="10542905">
                  <a:moveTo>
                    <a:pt x="11395856" y="5883261"/>
                  </a:moveTo>
                  <a:lnTo>
                    <a:pt x="11388510" y="5880127"/>
                  </a:lnTo>
                  <a:lnTo>
                    <a:pt x="11383241" y="5892479"/>
                  </a:lnTo>
                  <a:lnTo>
                    <a:pt x="11387248" y="5894188"/>
                  </a:lnTo>
                  <a:lnTo>
                    <a:pt x="11390729" y="5895279"/>
                  </a:lnTo>
                  <a:lnTo>
                    <a:pt x="11394538" y="5893748"/>
                  </a:lnTo>
                  <a:lnTo>
                    <a:pt x="11397386" y="5887071"/>
                  </a:lnTo>
                  <a:lnTo>
                    <a:pt x="11395856" y="5883261"/>
                  </a:lnTo>
                  <a:close/>
                </a:path>
                <a:path w="18339435" h="10542905">
                  <a:moveTo>
                    <a:pt x="11638974" y="5985783"/>
                  </a:moveTo>
                  <a:lnTo>
                    <a:pt x="11627958" y="5981084"/>
                  </a:lnTo>
                  <a:lnTo>
                    <a:pt x="11624147" y="5982616"/>
                  </a:lnTo>
                  <a:lnTo>
                    <a:pt x="11621299" y="5989293"/>
                  </a:lnTo>
                  <a:lnTo>
                    <a:pt x="11622689" y="5993436"/>
                  </a:lnTo>
                  <a:lnTo>
                    <a:pt x="11633705" y="5998135"/>
                  </a:lnTo>
                  <a:lnTo>
                    <a:pt x="11637514" y="5996604"/>
                  </a:lnTo>
                  <a:lnTo>
                    <a:pt x="11640362" y="5989927"/>
                  </a:lnTo>
                  <a:lnTo>
                    <a:pt x="11638974" y="5985783"/>
                  </a:lnTo>
                  <a:close/>
                </a:path>
                <a:path w="18339435" h="10542905">
                  <a:moveTo>
                    <a:pt x="11477544" y="5916528"/>
                  </a:moveTo>
                  <a:lnTo>
                    <a:pt x="11469866" y="5913253"/>
                  </a:lnTo>
                  <a:lnTo>
                    <a:pt x="11466385" y="5912163"/>
                  </a:lnTo>
                  <a:lnTo>
                    <a:pt x="11462576" y="5913695"/>
                  </a:lnTo>
                  <a:lnTo>
                    <a:pt x="11459728" y="5920372"/>
                  </a:lnTo>
                  <a:lnTo>
                    <a:pt x="11461259" y="5924181"/>
                  </a:lnTo>
                  <a:lnTo>
                    <a:pt x="11468938" y="5927456"/>
                  </a:lnTo>
                  <a:lnTo>
                    <a:pt x="11472418" y="5928546"/>
                  </a:lnTo>
                  <a:lnTo>
                    <a:pt x="11476228" y="5927015"/>
                  </a:lnTo>
                  <a:lnTo>
                    <a:pt x="11479076" y="5920338"/>
                  </a:lnTo>
                  <a:lnTo>
                    <a:pt x="11477544" y="5916528"/>
                  </a:lnTo>
                  <a:close/>
                </a:path>
                <a:path w="18339435" h="10542905">
                  <a:moveTo>
                    <a:pt x="11558330" y="5950989"/>
                  </a:moveTo>
                  <a:lnTo>
                    <a:pt x="11547314" y="5946290"/>
                  </a:lnTo>
                  <a:lnTo>
                    <a:pt x="11543504" y="5947821"/>
                  </a:lnTo>
                  <a:lnTo>
                    <a:pt x="11540656" y="5954498"/>
                  </a:lnTo>
                  <a:lnTo>
                    <a:pt x="11542188" y="5958308"/>
                  </a:lnTo>
                  <a:lnTo>
                    <a:pt x="11553204" y="5963007"/>
                  </a:lnTo>
                  <a:lnTo>
                    <a:pt x="11557014" y="5961476"/>
                  </a:lnTo>
                  <a:lnTo>
                    <a:pt x="11559862" y="5954799"/>
                  </a:lnTo>
                  <a:lnTo>
                    <a:pt x="11558330" y="5950989"/>
                  </a:lnTo>
                  <a:close/>
                </a:path>
                <a:path w="18339435" h="10542905">
                  <a:moveTo>
                    <a:pt x="1699450" y="1735258"/>
                  </a:moveTo>
                  <a:lnTo>
                    <a:pt x="1695449" y="1736314"/>
                  </a:lnTo>
                  <a:lnTo>
                    <a:pt x="1691266" y="1742420"/>
                  </a:lnTo>
                  <a:lnTo>
                    <a:pt x="1692321" y="1746421"/>
                  </a:lnTo>
                  <a:lnTo>
                    <a:pt x="1695374" y="1748513"/>
                  </a:lnTo>
                  <a:lnTo>
                    <a:pt x="1699429" y="1751032"/>
                  </a:lnTo>
                  <a:lnTo>
                    <a:pt x="1700431" y="1751459"/>
                  </a:lnTo>
                  <a:lnTo>
                    <a:pt x="1699954" y="1751650"/>
                  </a:lnTo>
                  <a:lnTo>
                    <a:pt x="1702959" y="1752932"/>
                  </a:lnTo>
                  <a:lnTo>
                    <a:pt x="1706627" y="1751734"/>
                  </a:lnTo>
                  <a:lnTo>
                    <a:pt x="1707883" y="1749508"/>
                  </a:lnTo>
                  <a:lnTo>
                    <a:pt x="1708242" y="1748872"/>
                  </a:lnTo>
                  <a:lnTo>
                    <a:pt x="1710334" y="1745819"/>
                  </a:lnTo>
                  <a:lnTo>
                    <a:pt x="1709278" y="1741818"/>
                  </a:lnTo>
                  <a:lnTo>
                    <a:pt x="1706224" y="1739726"/>
                  </a:lnTo>
                  <a:lnTo>
                    <a:pt x="1702503" y="1737350"/>
                  </a:lnTo>
                  <a:lnTo>
                    <a:pt x="1699450" y="1735258"/>
                  </a:lnTo>
                  <a:close/>
                </a:path>
                <a:path w="18339435" h="10542905">
                  <a:moveTo>
                    <a:pt x="1625410" y="1688681"/>
                  </a:moveTo>
                  <a:lnTo>
                    <a:pt x="1621409" y="1689737"/>
                  </a:lnTo>
                  <a:lnTo>
                    <a:pt x="1617226" y="1695844"/>
                  </a:lnTo>
                  <a:lnTo>
                    <a:pt x="1618281" y="1699844"/>
                  </a:lnTo>
                  <a:lnTo>
                    <a:pt x="1621335" y="1701936"/>
                  </a:lnTo>
                  <a:lnTo>
                    <a:pt x="1625056" y="1704313"/>
                  </a:lnTo>
                  <a:lnTo>
                    <a:pt x="1629062" y="1706022"/>
                  </a:lnTo>
                  <a:lnTo>
                    <a:pt x="1632587" y="1705157"/>
                  </a:lnTo>
                  <a:lnTo>
                    <a:pt x="1633843" y="1702932"/>
                  </a:lnTo>
                  <a:lnTo>
                    <a:pt x="1634202" y="1702296"/>
                  </a:lnTo>
                  <a:lnTo>
                    <a:pt x="1636294" y="1699242"/>
                  </a:lnTo>
                  <a:lnTo>
                    <a:pt x="1635239" y="1695241"/>
                  </a:lnTo>
                  <a:lnTo>
                    <a:pt x="1632185" y="1693149"/>
                  </a:lnTo>
                  <a:lnTo>
                    <a:pt x="1628464" y="1690773"/>
                  </a:lnTo>
                  <a:lnTo>
                    <a:pt x="1625410" y="1688681"/>
                  </a:lnTo>
                  <a:close/>
                </a:path>
                <a:path w="18339435" h="10542905">
                  <a:moveTo>
                    <a:pt x="1551322" y="1641294"/>
                  </a:moveTo>
                  <a:lnTo>
                    <a:pt x="1547321" y="1642350"/>
                  </a:lnTo>
                  <a:lnTo>
                    <a:pt x="1543137" y="1648457"/>
                  </a:lnTo>
                  <a:lnTo>
                    <a:pt x="1544193" y="1652458"/>
                  </a:lnTo>
                  <a:lnTo>
                    <a:pt x="1547246" y="1654549"/>
                  </a:lnTo>
                  <a:lnTo>
                    <a:pt x="1550967" y="1656926"/>
                  </a:lnTo>
                  <a:lnTo>
                    <a:pt x="1554973" y="1658635"/>
                  </a:lnTo>
                  <a:lnTo>
                    <a:pt x="1558164" y="1657628"/>
                  </a:lnTo>
                  <a:lnTo>
                    <a:pt x="1560113" y="1654909"/>
                  </a:lnTo>
                  <a:lnTo>
                    <a:pt x="1562205" y="1651856"/>
                  </a:lnTo>
                  <a:lnTo>
                    <a:pt x="1561150" y="1647854"/>
                  </a:lnTo>
                  <a:lnTo>
                    <a:pt x="1558097" y="1645763"/>
                  </a:lnTo>
                  <a:lnTo>
                    <a:pt x="1554375" y="1643386"/>
                  </a:lnTo>
                  <a:lnTo>
                    <a:pt x="1551322" y="1641294"/>
                  </a:lnTo>
                  <a:close/>
                </a:path>
                <a:path w="18339435" h="10542905">
                  <a:moveTo>
                    <a:pt x="1477660" y="1592907"/>
                  </a:moveTo>
                  <a:lnTo>
                    <a:pt x="1473659" y="1593962"/>
                  </a:lnTo>
                  <a:lnTo>
                    <a:pt x="1469476" y="1600070"/>
                  </a:lnTo>
                  <a:lnTo>
                    <a:pt x="1470531" y="1604070"/>
                  </a:lnTo>
                  <a:lnTo>
                    <a:pt x="1473584" y="1606162"/>
                  </a:lnTo>
                  <a:lnTo>
                    <a:pt x="1477306" y="1608537"/>
                  </a:lnTo>
                  <a:lnTo>
                    <a:pt x="1481312" y="1610246"/>
                  </a:lnTo>
                  <a:lnTo>
                    <a:pt x="1484503" y="1609241"/>
                  </a:lnTo>
                  <a:lnTo>
                    <a:pt x="1486452" y="1606522"/>
                  </a:lnTo>
                  <a:lnTo>
                    <a:pt x="1488544" y="1603467"/>
                  </a:lnTo>
                  <a:lnTo>
                    <a:pt x="1487489" y="1599466"/>
                  </a:lnTo>
                  <a:lnTo>
                    <a:pt x="1484435" y="1597375"/>
                  </a:lnTo>
                  <a:lnTo>
                    <a:pt x="1480714" y="1594998"/>
                  </a:lnTo>
                  <a:lnTo>
                    <a:pt x="1477660" y="1592907"/>
                  </a:lnTo>
                  <a:close/>
                </a:path>
                <a:path w="18339435" h="10542905">
                  <a:moveTo>
                    <a:pt x="1405427" y="1543945"/>
                  </a:moveTo>
                  <a:lnTo>
                    <a:pt x="1401234" y="1544524"/>
                  </a:lnTo>
                  <a:lnTo>
                    <a:pt x="1397052" y="1550630"/>
                  </a:lnTo>
                  <a:lnTo>
                    <a:pt x="1397630" y="1554823"/>
                  </a:lnTo>
                  <a:lnTo>
                    <a:pt x="1400684" y="1556915"/>
                  </a:lnTo>
                  <a:lnTo>
                    <a:pt x="1404405" y="1559292"/>
                  </a:lnTo>
                  <a:lnTo>
                    <a:pt x="1405740" y="1559861"/>
                  </a:lnTo>
                  <a:lnTo>
                    <a:pt x="1405598" y="1560194"/>
                  </a:lnTo>
                  <a:lnTo>
                    <a:pt x="1408603" y="1561476"/>
                  </a:lnTo>
                  <a:lnTo>
                    <a:pt x="1411794" y="1560470"/>
                  </a:lnTo>
                  <a:lnTo>
                    <a:pt x="1413743" y="1557750"/>
                  </a:lnTo>
                  <a:lnTo>
                    <a:pt x="1415835" y="1554697"/>
                  </a:lnTo>
                  <a:lnTo>
                    <a:pt x="1415255" y="1550505"/>
                  </a:lnTo>
                  <a:lnTo>
                    <a:pt x="1412202" y="1548413"/>
                  </a:lnTo>
                  <a:lnTo>
                    <a:pt x="1408481" y="1546036"/>
                  </a:lnTo>
                  <a:lnTo>
                    <a:pt x="1405427" y="1543945"/>
                  </a:lnTo>
                  <a:close/>
                </a:path>
                <a:path w="18339435" h="10542905">
                  <a:moveTo>
                    <a:pt x="1333240" y="1493027"/>
                  </a:moveTo>
                  <a:lnTo>
                    <a:pt x="1329047" y="1493607"/>
                  </a:lnTo>
                  <a:lnTo>
                    <a:pt x="1324863" y="1499714"/>
                  </a:lnTo>
                  <a:lnTo>
                    <a:pt x="1325442" y="1503907"/>
                  </a:lnTo>
                  <a:lnTo>
                    <a:pt x="1328496" y="1505999"/>
                  </a:lnTo>
                  <a:lnTo>
                    <a:pt x="1332074" y="1508708"/>
                  </a:lnTo>
                  <a:lnTo>
                    <a:pt x="1336414" y="1510560"/>
                  </a:lnTo>
                  <a:lnTo>
                    <a:pt x="1339463" y="1509888"/>
                  </a:lnTo>
                  <a:lnTo>
                    <a:pt x="1341412" y="1507168"/>
                  </a:lnTo>
                  <a:lnTo>
                    <a:pt x="1343504" y="1504115"/>
                  </a:lnTo>
                  <a:lnTo>
                    <a:pt x="1342925" y="1499921"/>
                  </a:lnTo>
                  <a:lnTo>
                    <a:pt x="1339872" y="1497830"/>
                  </a:lnTo>
                  <a:lnTo>
                    <a:pt x="1336293" y="1495119"/>
                  </a:lnTo>
                  <a:lnTo>
                    <a:pt x="1333240" y="1493027"/>
                  </a:lnTo>
                  <a:close/>
                </a:path>
                <a:path w="18339435" h="10542905">
                  <a:moveTo>
                    <a:pt x="1261861" y="1442063"/>
                  </a:moveTo>
                  <a:lnTo>
                    <a:pt x="1257668" y="1442641"/>
                  </a:lnTo>
                  <a:lnTo>
                    <a:pt x="1253485" y="1448748"/>
                  </a:lnTo>
                  <a:lnTo>
                    <a:pt x="1254064" y="1452942"/>
                  </a:lnTo>
                  <a:lnTo>
                    <a:pt x="1257117" y="1455032"/>
                  </a:lnTo>
                  <a:lnTo>
                    <a:pt x="1260696" y="1457743"/>
                  </a:lnTo>
                  <a:lnTo>
                    <a:pt x="1264702" y="1459452"/>
                  </a:lnTo>
                  <a:lnTo>
                    <a:pt x="1268227" y="1458589"/>
                  </a:lnTo>
                  <a:lnTo>
                    <a:pt x="1270034" y="1456202"/>
                  </a:lnTo>
                  <a:lnTo>
                    <a:pt x="1272126" y="1453148"/>
                  </a:lnTo>
                  <a:lnTo>
                    <a:pt x="1271547" y="1448956"/>
                  </a:lnTo>
                  <a:lnTo>
                    <a:pt x="1268493" y="1446864"/>
                  </a:lnTo>
                  <a:lnTo>
                    <a:pt x="1264914" y="1444155"/>
                  </a:lnTo>
                  <a:lnTo>
                    <a:pt x="1261861" y="1442063"/>
                  </a:lnTo>
                  <a:close/>
                </a:path>
                <a:path w="18339435" h="10542905">
                  <a:moveTo>
                    <a:pt x="1191386" y="1389905"/>
                  </a:moveTo>
                  <a:lnTo>
                    <a:pt x="1187193" y="1390483"/>
                  </a:lnTo>
                  <a:lnTo>
                    <a:pt x="1185102" y="1393537"/>
                  </a:lnTo>
                  <a:lnTo>
                    <a:pt x="1182676" y="1396448"/>
                  </a:lnTo>
                  <a:lnTo>
                    <a:pt x="1183255" y="1400641"/>
                  </a:lnTo>
                  <a:lnTo>
                    <a:pt x="1186308" y="1402733"/>
                  </a:lnTo>
                  <a:lnTo>
                    <a:pt x="1189887" y="1405442"/>
                  </a:lnTo>
                  <a:lnTo>
                    <a:pt x="1191223" y="1406012"/>
                  </a:lnTo>
                  <a:lnTo>
                    <a:pt x="1191081" y="1406346"/>
                  </a:lnTo>
                  <a:lnTo>
                    <a:pt x="1193751" y="1407485"/>
                  </a:lnTo>
                  <a:lnTo>
                    <a:pt x="1197274" y="1406621"/>
                  </a:lnTo>
                  <a:lnTo>
                    <a:pt x="1199083" y="1404235"/>
                  </a:lnTo>
                  <a:lnTo>
                    <a:pt x="1201508" y="1401325"/>
                  </a:lnTo>
                  <a:lnTo>
                    <a:pt x="1200929" y="1397131"/>
                  </a:lnTo>
                  <a:lnTo>
                    <a:pt x="1197876" y="1395040"/>
                  </a:lnTo>
                  <a:lnTo>
                    <a:pt x="1194297" y="1392329"/>
                  </a:lnTo>
                  <a:lnTo>
                    <a:pt x="1191386" y="1389905"/>
                  </a:lnTo>
                  <a:close/>
                </a:path>
                <a:path w="18339435" h="10542905">
                  <a:moveTo>
                    <a:pt x="1121338" y="1336744"/>
                  </a:moveTo>
                  <a:lnTo>
                    <a:pt x="1117145" y="1337324"/>
                  </a:lnTo>
                  <a:lnTo>
                    <a:pt x="1114719" y="1340235"/>
                  </a:lnTo>
                  <a:lnTo>
                    <a:pt x="1112437" y="1342812"/>
                  </a:lnTo>
                  <a:lnTo>
                    <a:pt x="1113016" y="1347004"/>
                  </a:lnTo>
                  <a:lnTo>
                    <a:pt x="1115927" y="1349430"/>
                  </a:lnTo>
                  <a:lnTo>
                    <a:pt x="1119506" y="1352141"/>
                  </a:lnTo>
                  <a:lnTo>
                    <a:pt x="1121175" y="1352853"/>
                  </a:lnTo>
                  <a:lnTo>
                    <a:pt x="1120699" y="1353044"/>
                  </a:lnTo>
                  <a:lnTo>
                    <a:pt x="1123369" y="1354183"/>
                  </a:lnTo>
                  <a:lnTo>
                    <a:pt x="1126894" y="1353319"/>
                  </a:lnTo>
                  <a:lnTo>
                    <a:pt x="1128701" y="1350933"/>
                  </a:lnTo>
                  <a:lnTo>
                    <a:pt x="1130984" y="1348356"/>
                  </a:lnTo>
                  <a:lnTo>
                    <a:pt x="1130405" y="1344164"/>
                  </a:lnTo>
                  <a:lnTo>
                    <a:pt x="1127494" y="1341738"/>
                  </a:lnTo>
                  <a:lnTo>
                    <a:pt x="1123915" y="1339028"/>
                  </a:lnTo>
                  <a:lnTo>
                    <a:pt x="1121338" y="1336744"/>
                  </a:lnTo>
                  <a:close/>
                </a:path>
                <a:path w="18339435" h="10542905">
                  <a:moveTo>
                    <a:pt x="1052528" y="1282535"/>
                  </a:moveTo>
                  <a:lnTo>
                    <a:pt x="1048477" y="1282780"/>
                  </a:lnTo>
                  <a:lnTo>
                    <a:pt x="1046052" y="1285691"/>
                  </a:lnTo>
                  <a:lnTo>
                    <a:pt x="1043960" y="1288744"/>
                  </a:lnTo>
                  <a:lnTo>
                    <a:pt x="1044205" y="1292795"/>
                  </a:lnTo>
                  <a:lnTo>
                    <a:pt x="1047116" y="1295220"/>
                  </a:lnTo>
                  <a:lnTo>
                    <a:pt x="1050695" y="1297931"/>
                  </a:lnTo>
                  <a:lnTo>
                    <a:pt x="1055035" y="1299782"/>
                  </a:lnTo>
                  <a:lnTo>
                    <a:pt x="1058418" y="1299252"/>
                  </a:lnTo>
                  <a:lnTo>
                    <a:pt x="1060225" y="1296865"/>
                  </a:lnTo>
                  <a:lnTo>
                    <a:pt x="1062316" y="1293812"/>
                  </a:lnTo>
                  <a:lnTo>
                    <a:pt x="1062071" y="1289763"/>
                  </a:lnTo>
                  <a:lnTo>
                    <a:pt x="1059160" y="1287337"/>
                  </a:lnTo>
                  <a:lnTo>
                    <a:pt x="1055581" y="1284626"/>
                  </a:lnTo>
                  <a:lnTo>
                    <a:pt x="1052528" y="1282535"/>
                  </a:lnTo>
                  <a:close/>
                </a:path>
                <a:path w="18339435" h="10542905">
                  <a:moveTo>
                    <a:pt x="984763" y="1226798"/>
                  </a:moveTo>
                  <a:lnTo>
                    <a:pt x="980713" y="1227043"/>
                  </a:lnTo>
                  <a:lnTo>
                    <a:pt x="975862" y="1232864"/>
                  </a:lnTo>
                  <a:lnTo>
                    <a:pt x="976107" y="1236915"/>
                  </a:lnTo>
                  <a:lnTo>
                    <a:pt x="979018" y="1239341"/>
                  </a:lnTo>
                  <a:lnTo>
                    <a:pt x="982454" y="1242385"/>
                  </a:lnTo>
                  <a:lnTo>
                    <a:pt x="984123" y="1243097"/>
                  </a:lnTo>
                  <a:lnTo>
                    <a:pt x="983981" y="1243430"/>
                  </a:lnTo>
                  <a:lnTo>
                    <a:pt x="986652" y="1244569"/>
                  </a:lnTo>
                  <a:lnTo>
                    <a:pt x="990034" y="1244040"/>
                  </a:lnTo>
                  <a:lnTo>
                    <a:pt x="991841" y="1241654"/>
                  </a:lnTo>
                  <a:lnTo>
                    <a:pt x="994267" y="1238742"/>
                  </a:lnTo>
                  <a:lnTo>
                    <a:pt x="994021" y="1234692"/>
                  </a:lnTo>
                  <a:lnTo>
                    <a:pt x="991110" y="1232267"/>
                  </a:lnTo>
                  <a:lnTo>
                    <a:pt x="987674" y="1229223"/>
                  </a:lnTo>
                  <a:lnTo>
                    <a:pt x="984763" y="1226798"/>
                  </a:lnTo>
                  <a:close/>
                </a:path>
                <a:path w="18339435" h="10542905">
                  <a:moveTo>
                    <a:pt x="917092" y="1169917"/>
                  </a:moveTo>
                  <a:lnTo>
                    <a:pt x="913041" y="1170162"/>
                  </a:lnTo>
                  <a:lnTo>
                    <a:pt x="908190" y="1175985"/>
                  </a:lnTo>
                  <a:lnTo>
                    <a:pt x="908435" y="1180034"/>
                  </a:lnTo>
                  <a:lnTo>
                    <a:pt x="911346" y="1182460"/>
                  </a:lnTo>
                  <a:lnTo>
                    <a:pt x="914783" y="1185505"/>
                  </a:lnTo>
                  <a:lnTo>
                    <a:pt x="916786" y="1186359"/>
                  </a:lnTo>
                  <a:lnTo>
                    <a:pt x="916309" y="1186550"/>
                  </a:lnTo>
                  <a:lnTo>
                    <a:pt x="918980" y="1187689"/>
                  </a:lnTo>
                  <a:lnTo>
                    <a:pt x="922363" y="1187159"/>
                  </a:lnTo>
                  <a:lnTo>
                    <a:pt x="924170" y="1184773"/>
                  </a:lnTo>
                  <a:lnTo>
                    <a:pt x="926595" y="1181862"/>
                  </a:lnTo>
                  <a:lnTo>
                    <a:pt x="926350" y="1177813"/>
                  </a:lnTo>
                  <a:lnTo>
                    <a:pt x="923439" y="1175387"/>
                  </a:lnTo>
                  <a:lnTo>
                    <a:pt x="920003" y="1172342"/>
                  </a:lnTo>
                  <a:lnTo>
                    <a:pt x="917092" y="1169917"/>
                  </a:lnTo>
                  <a:close/>
                </a:path>
                <a:path w="18339435" h="10542905">
                  <a:moveTo>
                    <a:pt x="851325" y="1112270"/>
                  </a:moveTo>
                  <a:lnTo>
                    <a:pt x="846941" y="1112373"/>
                  </a:lnTo>
                  <a:lnTo>
                    <a:pt x="844515" y="1115285"/>
                  </a:lnTo>
                  <a:lnTo>
                    <a:pt x="842233" y="1117861"/>
                  </a:lnTo>
                  <a:lnTo>
                    <a:pt x="842335" y="1122245"/>
                  </a:lnTo>
                  <a:lnTo>
                    <a:pt x="845246" y="1124671"/>
                  </a:lnTo>
                  <a:lnTo>
                    <a:pt x="848683" y="1127715"/>
                  </a:lnTo>
                  <a:lnTo>
                    <a:pt x="850686" y="1128570"/>
                  </a:lnTo>
                  <a:lnTo>
                    <a:pt x="850543" y="1128903"/>
                  </a:lnTo>
                  <a:lnTo>
                    <a:pt x="852880" y="1129900"/>
                  </a:lnTo>
                  <a:lnTo>
                    <a:pt x="855929" y="1129228"/>
                  </a:lnTo>
                  <a:lnTo>
                    <a:pt x="858070" y="1126984"/>
                  </a:lnTo>
                  <a:lnTo>
                    <a:pt x="860353" y="1124407"/>
                  </a:lnTo>
                  <a:lnTo>
                    <a:pt x="860250" y="1120023"/>
                  </a:lnTo>
                  <a:lnTo>
                    <a:pt x="857339" y="1117598"/>
                  </a:lnTo>
                  <a:lnTo>
                    <a:pt x="851325" y="1112270"/>
                  </a:lnTo>
                  <a:close/>
                </a:path>
                <a:path w="18339435" h="10542905">
                  <a:moveTo>
                    <a:pt x="786747" y="1052763"/>
                  </a:moveTo>
                  <a:lnTo>
                    <a:pt x="782220" y="1053200"/>
                  </a:lnTo>
                  <a:lnTo>
                    <a:pt x="777654" y="1058355"/>
                  </a:lnTo>
                  <a:lnTo>
                    <a:pt x="777423" y="1062596"/>
                  </a:lnTo>
                  <a:lnTo>
                    <a:pt x="780334" y="1065022"/>
                  </a:lnTo>
                  <a:lnTo>
                    <a:pt x="783771" y="1068065"/>
                  </a:lnTo>
                  <a:lnTo>
                    <a:pt x="784296" y="1068683"/>
                  </a:lnTo>
                  <a:lnTo>
                    <a:pt x="787969" y="1070250"/>
                  </a:lnTo>
                  <a:lnTo>
                    <a:pt x="791017" y="1069578"/>
                  </a:lnTo>
                  <a:lnTo>
                    <a:pt x="793016" y="1067668"/>
                  </a:lnTo>
                  <a:lnTo>
                    <a:pt x="795632" y="1065234"/>
                  </a:lnTo>
                  <a:lnTo>
                    <a:pt x="795530" y="1060849"/>
                  </a:lnTo>
                  <a:lnTo>
                    <a:pt x="792618" y="1058425"/>
                  </a:lnTo>
                  <a:lnTo>
                    <a:pt x="789182" y="1055380"/>
                  </a:lnTo>
                  <a:lnTo>
                    <a:pt x="786747" y="1052763"/>
                  </a:lnTo>
                  <a:close/>
                </a:path>
                <a:path w="18339435" h="10542905">
                  <a:moveTo>
                    <a:pt x="722738" y="991921"/>
                  </a:moveTo>
                  <a:lnTo>
                    <a:pt x="718688" y="992166"/>
                  </a:lnTo>
                  <a:lnTo>
                    <a:pt x="716071" y="994601"/>
                  </a:lnTo>
                  <a:lnTo>
                    <a:pt x="713646" y="997511"/>
                  </a:lnTo>
                  <a:lnTo>
                    <a:pt x="713891" y="1001562"/>
                  </a:lnTo>
                  <a:lnTo>
                    <a:pt x="716326" y="1004179"/>
                  </a:lnTo>
                  <a:lnTo>
                    <a:pt x="719620" y="1007558"/>
                  </a:lnTo>
                  <a:lnTo>
                    <a:pt x="720479" y="1008319"/>
                  </a:lnTo>
                  <a:lnTo>
                    <a:pt x="724149" y="1009884"/>
                  </a:lnTo>
                  <a:lnTo>
                    <a:pt x="727200" y="1009212"/>
                  </a:lnTo>
                  <a:lnTo>
                    <a:pt x="729198" y="1007302"/>
                  </a:lnTo>
                  <a:lnTo>
                    <a:pt x="731623" y="1004392"/>
                  </a:lnTo>
                  <a:lnTo>
                    <a:pt x="731379" y="1000341"/>
                  </a:lnTo>
                  <a:lnTo>
                    <a:pt x="728943" y="997725"/>
                  </a:lnTo>
                  <a:lnTo>
                    <a:pt x="725649" y="994346"/>
                  </a:lnTo>
                  <a:lnTo>
                    <a:pt x="722738" y="991921"/>
                  </a:lnTo>
                  <a:close/>
                </a:path>
                <a:path w="18339435" h="10542905">
                  <a:moveTo>
                    <a:pt x="660969" y="930455"/>
                  </a:moveTo>
                  <a:lnTo>
                    <a:pt x="656585" y="930558"/>
                  </a:lnTo>
                  <a:lnTo>
                    <a:pt x="651351" y="935428"/>
                  </a:lnTo>
                  <a:lnTo>
                    <a:pt x="651454" y="939811"/>
                  </a:lnTo>
                  <a:lnTo>
                    <a:pt x="653888" y="942429"/>
                  </a:lnTo>
                  <a:lnTo>
                    <a:pt x="657182" y="945807"/>
                  </a:lnTo>
                  <a:lnTo>
                    <a:pt x="657708" y="946426"/>
                  </a:lnTo>
                  <a:lnTo>
                    <a:pt x="661711" y="948133"/>
                  </a:lnTo>
                  <a:lnTo>
                    <a:pt x="664620" y="947796"/>
                  </a:lnTo>
                  <a:lnTo>
                    <a:pt x="666618" y="945885"/>
                  </a:lnTo>
                  <a:lnTo>
                    <a:pt x="669235" y="943451"/>
                  </a:lnTo>
                  <a:lnTo>
                    <a:pt x="669133" y="939066"/>
                  </a:lnTo>
                  <a:lnTo>
                    <a:pt x="666698" y="936449"/>
                  </a:lnTo>
                  <a:lnTo>
                    <a:pt x="663404" y="933072"/>
                  </a:lnTo>
                  <a:lnTo>
                    <a:pt x="660969" y="930455"/>
                  </a:lnTo>
                  <a:close/>
                </a:path>
                <a:path w="18339435" h="10542905">
                  <a:moveTo>
                    <a:pt x="599719" y="866844"/>
                  </a:moveTo>
                  <a:lnTo>
                    <a:pt x="595335" y="866946"/>
                  </a:lnTo>
                  <a:lnTo>
                    <a:pt x="590102" y="871816"/>
                  </a:lnTo>
                  <a:lnTo>
                    <a:pt x="590204" y="876201"/>
                  </a:lnTo>
                  <a:lnTo>
                    <a:pt x="592640" y="878817"/>
                  </a:lnTo>
                  <a:lnTo>
                    <a:pt x="595933" y="882195"/>
                  </a:lnTo>
                  <a:lnTo>
                    <a:pt x="596316" y="883148"/>
                  </a:lnTo>
                  <a:lnTo>
                    <a:pt x="597985" y="883860"/>
                  </a:lnTo>
                  <a:lnTo>
                    <a:pt x="598127" y="883526"/>
                  </a:lnTo>
                  <a:lnTo>
                    <a:pt x="600464" y="884523"/>
                  </a:lnTo>
                  <a:lnTo>
                    <a:pt x="603371" y="884184"/>
                  </a:lnTo>
                  <a:lnTo>
                    <a:pt x="605369" y="882275"/>
                  </a:lnTo>
                  <a:lnTo>
                    <a:pt x="607986" y="879840"/>
                  </a:lnTo>
                  <a:lnTo>
                    <a:pt x="607883" y="875456"/>
                  </a:lnTo>
                  <a:lnTo>
                    <a:pt x="605448" y="872839"/>
                  </a:lnTo>
                  <a:lnTo>
                    <a:pt x="602155" y="869460"/>
                  </a:lnTo>
                  <a:lnTo>
                    <a:pt x="599719" y="866844"/>
                  </a:lnTo>
                  <a:close/>
                </a:path>
                <a:path w="18339435" h="10542905">
                  <a:moveTo>
                    <a:pt x="540090" y="803135"/>
                  </a:moveTo>
                  <a:lnTo>
                    <a:pt x="535849" y="802904"/>
                  </a:lnTo>
                  <a:lnTo>
                    <a:pt x="530615" y="807773"/>
                  </a:lnTo>
                  <a:lnTo>
                    <a:pt x="530384" y="812015"/>
                  </a:lnTo>
                  <a:lnTo>
                    <a:pt x="532819" y="814632"/>
                  </a:lnTo>
                  <a:lnTo>
                    <a:pt x="535778" y="817868"/>
                  </a:lnTo>
                  <a:lnTo>
                    <a:pt x="536495" y="818963"/>
                  </a:lnTo>
                  <a:lnTo>
                    <a:pt x="540167" y="820529"/>
                  </a:lnTo>
                  <a:lnTo>
                    <a:pt x="543074" y="820190"/>
                  </a:lnTo>
                  <a:lnTo>
                    <a:pt x="545072" y="818280"/>
                  </a:lnTo>
                  <a:lnTo>
                    <a:pt x="547689" y="815846"/>
                  </a:lnTo>
                  <a:lnTo>
                    <a:pt x="547920" y="811605"/>
                  </a:lnTo>
                  <a:lnTo>
                    <a:pt x="545485" y="808988"/>
                  </a:lnTo>
                  <a:lnTo>
                    <a:pt x="542525" y="805752"/>
                  </a:lnTo>
                  <a:lnTo>
                    <a:pt x="540090" y="803135"/>
                  </a:lnTo>
                  <a:close/>
                </a:path>
                <a:path w="18339435" h="10542905">
                  <a:moveTo>
                    <a:pt x="482744" y="736848"/>
                  </a:moveTo>
                  <a:lnTo>
                    <a:pt x="478503" y="736617"/>
                  </a:lnTo>
                  <a:lnTo>
                    <a:pt x="475885" y="739053"/>
                  </a:lnTo>
                  <a:lnTo>
                    <a:pt x="472793" y="741678"/>
                  </a:lnTo>
                  <a:lnTo>
                    <a:pt x="472562" y="745920"/>
                  </a:lnTo>
                  <a:lnTo>
                    <a:pt x="474996" y="748537"/>
                  </a:lnTo>
                  <a:lnTo>
                    <a:pt x="477814" y="752107"/>
                  </a:lnTo>
                  <a:lnTo>
                    <a:pt x="478530" y="753202"/>
                  </a:lnTo>
                  <a:lnTo>
                    <a:pt x="482536" y="754910"/>
                  </a:lnTo>
                  <a:lnTo>
                    <a:pt x="485443" y="754572"/>
                  </a:lnTo>
                  <a:lnTo>
                    <a:pt x="490392" y="750370"/>
                  </a:lnTo>
                  <a:lnTo>
                    <a:pt x="490623" y="746128"/>
                  </a:lnTo>
                  <a:lnTo>
                    <a:pt x="488188" y="743511"/>
                  </a:lnTo>
                  <a:lnTo>
                    <a:pt x="485371" y="739941"/>
                  </a:lnTo>
                  <a:lnTo>
                    <a:pt x="482744" y="736848"/>
                  </a:lnTo>
                  <a:close/>
                </a:path>
                <a:path w="18339435" h="10542905">
                  <a:moveTo>
                    <a:pt x="426493" y="669846"/>
                  </a:moveTo>
                  <a:lnTo>
                    <a:pt x="422394" y="669280"/>
                  </a:lnTo>
                  <a:lnTo>
                    <a:pt x="419443" y="671573"/>
                  </a:lnTo>
                  <a:lnTo>
                    <a:pt x="416826" y="674008"/>
                  </a:lnTo>
                  <a:lnTo>
                    <a:pt x="416261" y="678107"/>
                  </a:lnTo>
                  <a:lnTo>
                    <a:pt x="418553" y="681058"/>
                  </a:lnTo>
                  <a:lnTo>
                    <a:pt x="421371" y="684627"/>
                  </a:lnTo>
                  <a:lnTo>
                    <a:pt x="421754" y="685579"/>
                  </a:lnTo>
                  <a:lnTo>
                    <a:pt x="426094" y="687431"/>
                  </a:lnTo>
                  <a:lnTo>
                    <a:pt x="429001" y="687092"/>
                  </a:lnTo>
                  <a:lnTo>
                    <a:pt x="430856" y="685517"/>
                  </a:lnTo>
                  <a:lnTo>
                    <a:pt x="433473" y="683081"/>
                  </a:lnTo>
                  <a:lnTo>
                    <a:pt x="434038" y="678982"/>
                  </a:lnTo>
                  <a:lnTo>
                    <a:pt x="431746" y="676031"/>
                  </a:lnTo>
                  <a:lnTo>
                    <a:pt x="428928" y="672462"/>
                  </a:lnTo>
                  <a:lnTo>
                    <a:pt x="426493" y="669846"/>
                  </a:lnTo>
                  <a:close/>
                </a:path>
                <a:path w="18339435" h="10542905">
                  <a:moveTo>
                    <a:pt x="371430" y="600982"/>
                  </a:moveTo>
                  <a:lnTo>
                    <a:pt x="367331" y="600417"/>
                  </a:lnTo>
                  <a:lnTo>
                    <a:pt x="361429" y="605001"/>
                  </a:lnTo>
                  <a:lnTo>
                    <a:pt x="360864" y="609102"/>
                  </a:lnTo>
                  <a:lnTo>
                    <a:pt x="365974" y="615621"/>
                  </a:lnTo>
                  <a:lnTo>
                    <a:pt x="366691" y="616716"/>
                  </a:lnTo>
                  <a:lnTo>
                    <a:pt x="370697" y="618425"/>
                  </a:lnTo>
                  <a:lnTo>
                    <a:pt x="373461" y="618420"/>
                  </a:lnTo>
                  <a:lnTo>
                    <a:pt x="375317" y="616845"/>
                  </a:lnTo>
                  <a:lnTo>
                    <a:pt x="378268" y="614552"/>
                  </a:lnTo>
                  <a:lnTo>
                    <a:pt x="378832" y="610453"/>
                  </a:lnTo>
                  <a:lnTo>
                    <a:pt x="371430" y="600982"/>
                  </a:lnTo>
                  <a:close/>
                </a:path>
                <a:path w="18339435" h="10542905">
                  <a:moveTo>
                    <a:pt x="319224" y="530969"/>
                  </a:moveTo>
                  <a:lnTo>
                    <a:pt x="315125" y="530404"/>
                  </a:lnTo>
                  <a:lnTo>
                    <a:pt x="312174" y="532697"/>
                  </a:lnTo>
                  <a:lnTo>
                    <a:pt x="308890" y="534847"/>
                  </a:lnTo>
                  <a:lnTo>
                    <a:pt x="308325" y="538947"/>
                  </a:lnTo>
                  <a:lnTo>
                    <a:pt x="313435" y="545467"/>
                  </a:lnTo>
                  <a:lnTo>
                    <a:pt x="314009" y="546896"/>
                  </a:lnTo>
                  <a:lnTo>
                    <a:pt x="318015" y="548604"/>
                  </a:lnTo>
                  <a:lnTo>
                    <a:pt x="320779" y="548599"/>
                  </a:lnTo>
                  <a:lnTo>
                    <a:pt x="322635" y="547023"/>
                  </a:lnTo>
                  <a:lnTo>
                    <a:pt x="325920" y="544874"/>
                  </a:lnTo>
                  <a:lnTo>
                    <a:pt x="326484" y="540775"/>
                  </a:lnTo>
                  <a:lnTo>
                    <a:pt x="324192" y="537824"/>
                  </a:lnTo>
                  <a:lnTo>
                    <a:pt x="321374" y="534254"/>
                  </a:lnTo>
                  <a:lnTo>
                    <a:pt x="319224" y="530969"/>
                  </a:lnTo>
                  <a:close/>
                </a:path>
                <a:path w="18339435" h="10542905">
                  <a:moveTo>
                    <a:pt x="268207" y="459097"/>
                  </a:moveTo>
                  <a:lnTo>
                    <a:pt x="263916" y="458056"/>
                  </a:lnTo>
                  <a:lnTo>
                    <a:pt x="260966" y="460348"/>
                  </a:lnTo>
                  <a:lnTo>
                    <a:pt x="258157" y="462307"/>
                  </a:lnTo>
                  <a:lnTo>
                    <a:pt x="257290" y="465882"/>
                  </a:lnTo>
                  <a:lnTo>
                    <a:pt x="257116" y="466598"/>
                  </a:lnTo>
                  <a:lnTo>
                    <a:pt x="259408" y="469549"/>
                  </a:lnTo>
                  <a:lnTo>
                    <a:pt x="262083" y="473452"/>
                  </a:lnTo>
                  <a:lnTo>
                    <a:pt x="262658" y="474880"/>
                  </a:lnTo>
                  <a:lnTo>
                    <a:pt x="266998" y="476731"/>
                  </a:lnTo>
                  <a:lnTo>
                    <a:pt x="269428" y="476585"/>
                  </a:lnTo>
                  <a:lnTo>
                    <a:pt x="271284" y="475009"/>
                  </a:lnTo>
                  <a:lnTo>
                    <a:pt x="274092" y="473050"/>
                  </a:lnTo>
                  <a:lnTo>
                    <a:pt x="274960" y="469475"/>
                  </a:lnTo>
                  <a:lnTo>
                    <a:pt x="275133" y="468759"/>
                  </a:lnTo>
                  <a:lnTo>
                    <a:pt x="272841" y="465808"/>
                  </a:lnTo>
                  <a:lnTo>
                    <a:pt x="270165" y="461906"/>
                  </a:lnTo>
                  <a:lnTo>
                    <a:pt x="268207" y="459097"/>
                  </a:lnTo>
                  <a:close/>
                </a:path>
                <a:path w="18339435" h="10542905">
                  <a:moveTo>
                    <a:pt x="219904" y="386410"/>
                  </a:moveTo>
                  <a:lnTo>
                    <a:pt x="215805" y="385845"/>
                  </a:lnTo>
                  <a:lnTo>
                    <a:pt x="209521" y="389478"/>
                  </a:lnTo>
                  <a:lnTo>
                    <a:pt x="208956" y="393577"/>
                  </a:lnTo>
                  <a:lnTo>
                    <a:pt x="210772" y="396719"/>
                  </a:lnTo>
                  <a:lnTo>
                    <a:pt x="213114" y="400479"/>
                  </a:lnTo>
                  <a:lnTo>
                    <a:pt x="213830" y="401574"/>
                  </a:lnTo>
                  <a:lnTo>
                    <a:pt x="216025" y="402905"/>
                  </a:lnTo>
                  <a:lnTo>
                    <a:pt x="218028" y="403759"/>
                  </a:lnTo>
                  <a:lnTo>
                    <a:pt x="220124" y="403470"/>
                  </a:lnTo>
                  <a:lnTo>
                    <a:pt x="222171" y="402371"/>
                  </a:lnTo>
                  <a:lnTo>
                    <a:pt x="225313" y="400554"/>
                  </a:lnTo>
                  <a:lnTo>
                    <a:pt x="225878" y="396455"/>
                  </a:lnTo>
                  <a:lnTo>
                    <a:pt x="224062" y="393313"/>
                  </a:lnTo>
                  <a:lnTo>
                    <a:pt x="221720" y="389553"/>
                  </a:lnTo>
                  <a:lnTo>
                    <a:pt x="219904" y="386410"/>
                  </a:lnTo>
                  <a:close/>
                </a:path>
                <a:path w="18339435" h="10542905">
                  <a:moveTo>
                    <a:pt x="173124" y="312004"/>
                  </a:moveTo>
                  <a:lnTo>
                    <a:pt x="169167" y="311106"/>
                  </a:lnTo>
                  <a:lnTo>
                    <a:pt x="166025" y="312921"/>
                  </a:lnTo>
                  <a:lnTo>
                    <a:pt x="162741" y="315071"/>
                  </a:lnTo>
                  <a:lnTo>
                    <a:pt x="161842" y="319028"/>
                  </a:lnTo>
                  <a:lnTo>
                    <a:pt x="163658" y="322171"/>
                  </a:lnTo>
                  <a:lnTo>
                    <a:pt x="165999" y="325931"/>
                  </a:lnTo>
                  <a:lnTo>
                    <a:pt x="167050" y="327168"/>
                  </a:lnTo>
                  <a:lnTo>
                    <a:pt x="169244" y="328499"/>
                  </a:lnTo>
                  <a:lnTo>
                    <a:pt x="169102" y="328833"/>
                  </a:lnTo>
                  <a:lnTo>
                    <a:pt x="171105" y="329687"/>
                  </a:lnTo>
                  <a:lnTo>
                    <a:pt x="173201" y="329398"/>
                  </a:lnTo>
                  <a:lnTo>
                    <a:pt x="175248" y="328299"/>
                  </a:lnTo>
                  <a:lnTo>
                    <a:pt x="178533" y="326148"/>
                  </a:lnTo>
                  <a:lnTo>
                    <a:pt x="179432" y="322191"/>
                  </a:lnTo>
                  <a:lnTo>
                    <a:pt x="177616" y="319049"/>
                  </a:lnTo>
                  <a:lnTo>
                    <a:pt x="175274" y="315288"/>
                  </a:lnTo>
                  <a:lnTo>
                    <a:pt x="173124" y="312004"/>
                  </a:lnTo>
                  <a:close/>
                </a:path>
                <a:path w="18339435" h="10542905">
                  <a:moveTo>
                    <a:pt x="129819" y="235924"/>
                  </a:moveTo>
                  <a:lnTo>
                    <a:pt x="125529" y="234883"/>
                  </a:lnTo>
                  <a:lnTo>
                    <a:pt x="122387" y="236700"/>
                  </a:lnTo>
                  <a:lnTo>
                    <a:pt x="118911" y="238373"/>
                  </a:lnTo>
                  <a:lnTo>
                    <a:pt x="117870" y="242664"/>
                  </a:lnTo>
                  <a:lnTo>
                    <a:pt x="119686" y="245806"/>
                  </a:lnTo>
                  <a:lnTo>
                    <a:pt x="121885" y="249901"/>
                  </a:lnTo>
                  <a:lnTo>
                    <a:pt x="122459" y="251329"/>
                  </a:lnTo>
                  <a:lnTo>
                    <a:pt x="124987" y="252802"/>
                  </a:lnTo>
                  <a:lnTo>
                    <a:pt x="126990" y="253657"/>
                  </a:lnTo>
                  <a:lnTo>
                    <a:pt x="128944" y="253702"/>
                  </a:lnTo>
                  <a:lnTo>
                    <a:pt x="130991" y="252602"/>
                  </a:lnTo>
                  <a:lnTo>
                    <a:pt x="134468" y="250928"/>
                  </a:lnTo>
                  <a:lnTo>
                    <a:pt x="135509" y="246637"/>
                  </a:lnTo>
                  <a:lnTo>
                    <a:pt x="133692" y="243496"/>
                  </a:lnTo>
                  <a:lnTo>
                    <a:pt x="131493" y="239401"/>
                  </a:lnTo>
                  <a:lnTo>
                    <a:pt x="129819" y="235924"/>
                  </a:lnTo>
                  <a:close/>
                </a:path>
                <a:path w="18339435" h="10542905">
                  <a:moveTo>
                    <a:pt x="87276" y="158986"/>
                  </a:moveTo>
                  <a:lnTo>
                    <a:pt x="83128" y="157611"/>
                  </a:lnTo>
                  <a:lnTo>
                    <a:pt x="76843" y="161244"/>
                  </a:lnTo>
                  <a:lnTo>
                    <a:pt x="75469" y="165392"/>
                  </a:lnTo>
                  <a:lnTo>
                    <a:pt x="77285" y="168534"/>
                  </a:lnTo>
                  <a:lnTo>
                    <a:pt x="79484" y="172628"/>
                  </a:lnTo>
                  <a:lnTo>
                    <a:pt x="80392" y="174199"/>
                  </a:lnTo>
                  <a:lnTo>
                    <a:pt x="82920" y="175672"/>
                  </a:lnTo>
                  <a:lnTo>
                    <a:pt x="84589" y="176384"/>
                  </a:lnTo>
                  <a:lnTo>
                    <a:pt x="86686" y="176095"/>
                  </a:lnTo>
                  <a:lnTo>
                    <a:pt x="88591" y="175329"/>
                  </a:lnTo>
                  <a:lnTo>
                    <a:pt x="91733" y="173513"/>
                  </a:lnTo>
                  <a:lnTo>
                    <a:pt x="93107" y="169365"/>
                  </a:lnTo>
                  <a:lnTo>
                    <a:pt x="91291" y="166223"/>
                  </a:lnTo>
                  <a:lnTo>
                    <a:pt x="89093" y="162128"/>
                  </a:lnTo>
                  <a:lnTo>
                    <a:pt x="87276" y="158986"/>
                  </a:lnTo>
                  <a:close/>
                </a:path>
                <a:path w="18339435" h="10542905">
                  <a:moveTo>
                    <a:pt x="48066" y="80707"/>
                  </a:moveTo>
                  <a:lnTo>
                    <a:pt x="44394" y="79141"/>
                  </a:lnTo>
                  <a:lnTo>
                    <a:pt x="40918" y="80816"/>
                  </a:lnTo>
                  <a:lnTo>
                    <a:pt x="37776" y="82631"/>
                  </a:lnTo>
                  <a:lnTo>
                    <a:pt x="36210" y="86303"/>
                  </a:lnTo>
                  <a:lnTo>
                    <a:pt x="37883" y="89779"/>
                  </a:lnTo>
                  <a:lnTo>
                    <a:pt x="40082" y="93874"/>
                  </a:lnTo>
                  <a:lnTo>
                    <a:pt x="40514" y="95636"/>
                  </a:lnTo>
                  <a:lnTo>
                    <a:pt x="43377" y="97251"/>
                  </a:lnTo>
                  <a:lnTo>
                    <a:pt x="43519" y="96918"/>
                  </a:lnTo>
                  <a:lnTo>
                    <a:pt x="45188" y="97630"/>
                  </a:lnTo>
                  <a:lnTo>
                    <a:pt x="47142" y="97675"/>
                  </a:lnTo>
                  <a:lnTo>
                    <a:pt x="49047" y="96909"/>
                  </a:lnTo>
                  <a:lnTo>
                    <a:pt x="52189" y="95092"/>
                  </a:lnTo>
                  <a:lnTo>
                    <a:pt x="53755" y="91421"/>
                  </a:lnTo>
                  <a:lnTo>
                    <a:pt x="52082" y="87944"/>
                  </a:lnTo>
                  <a:lnTo>
                    <a:pt x="49882" y="83850"/>
                  </a:lnTo>
                  <a:lnTo>
                    <a:pt x="48066" y="80707"/>
                  </a:lnTo>
                  <a:close/>
                </a:path>
                <a:path w="18339435" h="10542905">
                  <a:moveTo>
                    <a:pt x="12524" y="1232"/>
                  </a:moveTo>
                  <a:lnTo>
                    <a:pt x="8709" y="0"/>
                  </a:lnTo>
                  <a:lnTo>
                    <a:pt x="1374" y="2394"/>
                  </a:lnTo>
                  <a:lnTo>
                    <a:pt x="343" y="5505"/>
                  </a:lnTo>
                  <a:lnTo>
                    <a:pt x="0" y="6542"/>
                  </a:lnTo>
                  <a:lnTo>
                    <a:pt x="3062" y="14162"/>
                  </a:lnTo>
                  <a:lnTo>
                    <a:pt x="3971" y="15733"/>
                  </a:lnTo>
                  <a:lnTo>
                    <a:pt x="6690" y="17681"/>
                  </a:lnTo>
                  <a:lnTo>
                    <a:pt x="6548" y="18015"/>
                  </a:lnTo>
                  <a:lnTo>
                    <a:pt x="7883" y="18585"/>
                  </a:lnTo>
                  <a:lnTo>
                    <a:pt x="9837" y="18630"/>
                  </a:lnTo>
                  <a:lnTo>
                    <a:pt x="11742" y="17864"/>
                  </a:lnTo>
                  <a:lnTo>
                    <a:pt x="15409" y="16667"/>
                  </a:lnTo>
                  <a:lnTo>
                    <a:pt x="16440" y="13556"/>
                  </a:lnTo>
                  <a:lnTo>
                    <a:pt x="16784" y="12518"/>
                  </a:lnTo>
                  <a:lnTo>
                    <a:pt x="13721" y="4899"/>
                  </a:lnTo>
                  <a:lnTo>
                    <a:pt x="12524" y="1232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67562" y="7033"/>
              <a:ext cx="18413730" cy="10647045"/>
            </a:xfrm>
            <a:custGeom>
              <a:avLst/>
              <a:gdLst/>
              <a:ahLst/>
              <a:cxnLst/>
              <a:rect l="l" t="t" r="r" b="b"/>
              <a:pathLst>
                <a:path w="18413730" h="10647045">
                  <a:moveTo>
                    <a:pt x="16966945" y="10310650"/>
                  </a:moveTo>
                  <a:lnTo>
                    <a:pt x="16956262" y="10306094"/>
                  </a:lnTo>
                  <a:lnTo>
                    <a:pt x="16952453" y="10307625"/>
                  </a:lnTo>
                  <a:lnTo>
                    <a:pt x="16949605" y="10314301"/>
                  </a:lnTo>
                  <a:lnTo>
                    <a:pt x="16951136" y="10318111"/>
                  </a:lnTo>
                  <a:lnTo>
                    <a:pt x="16961818" y="10322668"/>
                  </a:lnTo>
                  <a:lnTo>
                    <a:pt x="16965628" y="10321136"/>
                  </a:lnTo>
                  <a:lnTo>
                    <a:pt x="16968476" y="10314460"/>
                  </a:lnTo>
                  <a:lnTo>
                    <a:pt x="16966945" y="10310650"/>
                  </a:lnTo>
                  <a:close/>
                </a:path>
                <a:path w="18413730" h="10647045">
                  <a:moveTo>
                    <a:pt x="16886445" y="10275522"/>
                  </a:moveTo>
                  <a:lnTo>
                    <a:pt x="16875762" y="10270966"/>
                  </a:lnTo>
                  <a:lnTo>
                    <a:pt x="16871952" y="10272497"/>
                  </a:lnTo>
                  <a:lnTo>
                    <a:pt x="16869104" y="10279173"/>
                  </a:lnTo>
                  <a:lnTo>
                    <a:pt x="16870636" y="10282983"/>
                  </a:lnTo>
                  <a:lnTo>
                    <a:pt x="16881318" y="10287540"/>
                  </a:lnTo>
                  <a:lnTo>
                    <a:pt x="16885128" y="10286008"/>
                  </a:lnTo>
                  <a:lnTo>
                    <a:pt x="16887975" y="10279332"/>
                  </a:lnTo>
                  <a:lnTo>
                    <a:pt x="16886445" y="10275522"/>
                  </a:lnTo>
                  <a:close/>
                </a:path>
                <a:path w="18413730" h="10647045">
                  <a:moveTo>
                    <a:pt x="17047492" y="10343825"/>
                  </a:moveTo>
                  <a:lnTo>
                    <a:pt x="17037143" y="10339411"/>
                  </a:lnTo>
                  <a:lnTo>
                    <a:pt x="17033332" y="10340941"/>
                  </a:lnTo>
                  <a:lnTo>
                    <a:pt x="17030626" y="10347284"/>
                  </a:lnTo>
                  <a:lnTo>
                    <a:pt x="17032159" y="10351095"/>
                  </a:lnTo>
                  <a:lnTo>
                    <a:pt x="17042508" y="10355509"/>
                  </a:lnTo>
                  <a:lnTo>
                    <a:pt x="17046317" y="10353977"/>
                  </a:lnTo>
                  <a:lnTo>
                    <a:pt x="17049022" y="10347634"/>
                  </a:lnTo>
                  <a:lnTo>
                    <a:pt x="17047492" y="10343825"/>
                  </a:lnTo>
                  <a:close/>
                </a:path>
                <a:path w="18413730" h="10647045">
                  <a:moveTo>
                    <a:pt x="16807037" y="10239676"/>
                  </a:moveTo>
                  <a:lnTo>
                    <a:pt x="16796689" y="10235262"/>
                  </a:lnTo>
                  <a:lnTo>
                    <a:pt x="16792688" y="10236317"/>
                  </a:lnTo>
                  <a:lnTo>
                    <a:pt x="16790912" y="10240295"/>
                  </a:lnTo>
                  <a:lnTo>
                    <a:pt x="16789506" y="10242852"/>
                  </a:lnTo>
                  <a:lnTo>
                    <a:pt x="16790895" y="10246995"/>
                  </a:lnTo>
                  <a:lnTo>
                    <a:pt x="16801577" y="10251552"/>
                  </a:lnTo>
                  <a:lnTo>
                    <a:pt x="16805246" y="10250355"/>
                  </a:lnTo>
                  <a:lnTo>
                    <a:pt x="16807022" y="10246377"/>
                  </a:lnTo>
                  <a:lnTo>
                    <a:pt x="16808428" y="10243821"/>
                  </a:lnTo>
                  <a:lnTo>
                    <a:pt x="16807037" y="10239676"/>
                  </a:lnTo>
                  <a:close/>
                </a:path>
                <a:path w="18413730" h="10647045">
                  <a:moveTo>
                    <a:pt x="17129558" y="10375281"/>
                  </a:moveTo>
                  <a:lnTo>
                    <a:pt x="17122215" y="10372148"/>
                  </a:lnTo>
                  <a:lnTo>
                    <a:pt x="17118734" y="10371058"/>
                  </a:lnTo>
                  <a:lnTo>
                    <a:pt x="17115258" y="10372732"/>
                  </a:lnTo>
                  <a:lnTo>
                    <a:pt x="17113834" y="10376070"/>
                  </a:lnTo>
                  <a:lnTo>
                    <a:pt x="17113071" y="10378507"/>
                  </a:lnTo>
                  <a:lnTo>
                    <a:pt x="17112744" y="10379551"/>
                  </a:lnTo>
                  <a:lnTo>
                    <a:pt x="17114417" y="10383027"/>
                  </a:lnTo>
                  <a:lnTo>
                    <a:pt x="17117422" y="10384309"/>
                  </a:lnTo>
                  <a:lnTo>
                    <a:pt x="17117899" y="10384117"/>
                  </a:lnTo>
                  <a:lnTo>
                    <a:pt x="17121904" y="10385826"/>
                  </a:lnTo>
                  <a:lnTo>
                    <a:pt x="17125386" y="10386916"/>
                  </a:lnTo>
                  <a:lnTo>
                    <a:pt x="17128861" y="10385242"/>
                  </a:lnTo>
                  <a:lnTo>
                    <a:pt x="17130285" y="10381904"/>
                  </a:lnTo>
                  <a:lnTo>
                    <a:pt x="17131022" y="10379456"/>
                  </a:lnTo>
                  <a:lnTo>
                    <a:pt x="17131233" y="10378757"/>
                  </a:lnTo>
                  <a:lnTo>
                    <a:pt x="17129558" y="10375281"/>
                  </a:lnTo>
                  <a:close/>
                </a:path>
                <a:path w="18413730" h="10647045">
                  <a:moveTo>
                    <a:pt x="16724671" y="10200597"/>
                  </a:moveTo>
                  <a:lnTo>
                    <a:pt x="16717327" y="10197464"/>
                  </a:lnTo>
                  <a:lnTo>
                    <a:pt x="16713326" y="10198519"/>
                  </a:lnTo>
                  <a:lnTo>
                    <a:pt x="16710478" y="10205196"/>
                  </a:lnTo>
                  <a:lnTo>
                    <a:pt x="16711674" y="10208863"/>
                  </a:lnTo>
                  <a:lnTo>
                    <a:pt x="16714871" y="10210621"/>
                  </a:lnTo>
                  <a:lnTo>
                    <a:pt x="16722548" y="10213896"/>
                  </a:lnTo>
                  <a:lnTo>
                    <a:pt x="16726216" y="10212698"/>
                  </a:lnTo>
                  <a:lnTo>
                    <a:pt x="16729065" y="10206021"/>
                  </a:lnTo>
                  <a:lnTo>
                    <a:pt x="16727867" y="10202355"/>
                  </a:lnTo>
                  <a:lnTo>
                    <a:pt x="16724671" y="10200597"/>
                  </a:lnTo>
                  <a:close/>
                </a:path>
                <a:path w="18413730" h="10647045">
                  <a:moveTo>
                    <a:pt x="17211863" y="10405259"/>
                  </a:moveTo>
                  <a:lnTo>
                    <a:pt x="17208383" y="10404170"/>
                  </a:lnTo>
                  <a:lnTo>
                    <a:pt x="17204375" y="10402460"/>
                  </a:lnTo>
                  <a:lnTo>
                    <a:pt x="17200894" y="10401370"/>
                  </a:lnTo>
                  <a:lnTo>
                    <a:pt x="17197418" y="10403044"/>
                  </a:lnTo>
                  <a:lnTo>
                    <a:pt x="17195994" y="10406382"/>
                  </a:lnTo>
                  <a:lnTo>
                    <a:pt x="17195231" y="10408819"/>
                  </a:lnTo>
                  <a:lnTo>
                    <a:pt x="17194904" y="10409863"/>
                  </a:lnTo>
                  <a:lnTo>
                    <a:pt x="17196579" y="10413339"/>
                  </a:lnTo>
                  <a:lnTo>
                    <a:pt x="17199582" y="10414620"/>
                  </a:lnTo>
                  <a:lnTo>
                    <a:pt x="17199725" y="10414287"/>
                  </a:lnTo>
                  <a:lnTo>
                    <a:pt x="17204064" y="10416138"/>
                  </a:lnTo>
                  <a:lnTo>
                    <a:pt x="17213535" y="10408735"/>
                  </a:lnTo>
                  <a:lnTo>
                    <a:pt x="17211863" y="10405259"/>
                  </a:lnTo>
                  <a:close/>
                </a:path>
                <a:path w="18413730" h="10647045">
                  <a:moveTo>
                    <a:pt x="16645879" y="10161463"/>
                  </a:moveTo>
                  <a:lnTo>
                    <a:pt x="16638535" y="10158330"/>
                  </a:lnTo>
                  <a:lnTo>
                    <a:pt x="16634534" y="10159385"/>
                  </a:lnTo>
                  <a:lnTo>
                    <a:pt x="16631686" y="10166062"/>
                  </a:lnTo>
                  <a:lnTo>
                    <a:pt x="16632741" y="10170062"/>
                  </a:lnTo>
                  <a:lnTo>
                    <a:pt x="16635936" y="10171820"/>
                  </a:lnTo>
                  <a:lnTo>
                    <a:pt x="16643615" y="10175096"/>
                  </a:lnTo>
                  <a:lnTo>
                    <a:pt x="16647424" y="10173564"/>
                  </a:lnTo>
                  <a:lnTo>
                    <a:pt x="16650129" y="10167221"/>
                  </a:lnTo>
                  <a:lnTo>
                    <a:pt x="16649075" y="10163221"/>
                  </a:lnTo>
                  <a:lnTo>
                    <a:pt x="16645879" y="10161463"/>
                  </a:lnTo>
                  <a:close/>
                </a:path>
                <a:path w="18413730" h="10647045">
                  <a:moveTo>
                    <a:pt x="17294543" y="10433427"/>
                  </a:moveTo>
                  <a:lnTo>
                    <a:pt x="17290921" y="10432670"/>
                  </a:lnTo>
                  <a:lnTo>
                    <a:pt x="17286915" y="10430961"/>
                  </a:lnTo>
                  <a:lnTo>
                    <a:pt x="17283434" y="10429871"/>
                  </a:lnTo>
                  <a:lnTo>
                    <a:pt x="17280292" y="10431688"/>
                  </a:lnTo>
                  <a:lnTo>
                    <a:pt x="17278869" y="10435026"/>
                  </a:lnTo>
                  <a:lnTo>
                    <a:pt x="17278237" y="10437124"/>
                  </a:lnTo>
                  <a:lnTo>
                    <a:pt x="17277921" y="10438173"/>
                  </a:lnTo>
                  <a:lnTo>
                    <a:pt x="17279595" y="10441649"/>
                  </a:lnTo>
                  <a:lnTo>
                    <a:pt x="17282933" y="10443073"/>
                  </a:lnTo>
                  <a:lnTo>
                    <a:pt x="17283076" y="10442739"/>
                  </a:lnTo>
                  <a:lnTo>
                    <a:pt x="17287081" y="10444447"/>
                  </a:lnTo>
                  <a:lnTo>
                    <a:pt x="17290562" y="10445538"/>
                  </a:lnTo>
                  <a:lnTo>
                    <a:pt x="17293704" y="10443721"/>
                  </a:lnTo>
                  <a:lnTo>
                    <a:pt x="17295128" y="10440383"/>
                  </a:lnTo>
                  <a:lnTo>
                    <a:pt x="17296218" y="10436903"/>
                  </a:lnTo>
                  <a:lnTo>
                    <a:pt x="17294543" y="10433427"/>
                  </a:lnTo>
                  <a:close/>
                </a:path>
                <a:path w="18413730" h="10647045">
                  <a:moveTo>
                    <a:pt x="16560980" y="10118145"/>
                  </a:moveTo>
                  <a:lnTo>
                    <a:pt x="16556978" y="10119199"/>
                  </a:lnTo>
                  <a:lnTo>
                    <a:pt x="16555554" y="10122538"/>
                  </a:lnTo>
                  <a:lnTo>
                    <a:pt x="16553796" y="10125734"/>
                  </a:lnTo>
                  <a:lnTo>
                    <a:pt x="16554993" y="10129401"/>
                  </a:lnTo>
                  <a:lnTo>
                    <a:pt x="16558046" y="10131492"/>
                  </a:lnTo>
                  <a:lnTo>
                    <a:pt x="16565390" y="10134625"/>
                  </a:lnTo>
                  <a:lnTo>
                    <a:pt x="16569391" y="10133570"/>
                  </a:lnTo>
                  <a:lnTo>
                    <a:pt x="16570673" y="10130566"/>
                  </a:lnTo>
                  <a:lnTo>
                    <a:pt x="16572431" y="10127370"/>
                  </a:lnTo>
                  <a:lnTo>
                    <a:pt x="16571235" y="10123703"/>
                  </a:lnTo>
                  <a:lnTo>
                    <a:pt x="16568181" y="10121611"/>
                  </a:lnTo>
                  <a:lnTo>
                    <a:pt x="16564175" y="10119902"/>
                  </a:lnTo>
                  <a:lnTo>
                    <a:pt x="16560980" y="10118145"/>
                  </a:lnTo>
                  <a:close/>
                </a:path>
                <a:path w="18413730" h="10647045">
                  <a:moveTo>
                    <a:pt x="17377938" y="10459925"/>
                  </a:moveTo>
                  <a:lnTo>
                    <a:pt x="17374315" y="10459168"/>
                  </a:lnTo>
                  <a:lnTo>
                    <a:pt x="17370309" y="10457459"/>
                  </a:lnTo>
                  <a:lnTo>
                    <a:pt x="17366829" y="10456369"/>
                  </a:lnTo>
                  <a:lnTo>
                    <a:pt x="17363209" y="10458376"/>
                  </a:lnTo>
                  <a:lnTo>
                    <a:pt x="17362119" y="10461857"/>
                  </a:lnTo>
                  <a:lnTo>
                    <a:pt x="17361171" y="10465004"/>
                  </a:lnTo>
                  <a:lnTo>
                    <a:pt x="17362844" y="10468480"/>
                  </a:lnTo>
                  <a:lnTo>
                    <a:pt x="17366183" y="10469904"/>
                  </a:lnTo>
                  <a:lnTo>
                    <a:pt x="17366659" y="10469713"/>
                  </a:lnTo>
                  <a:lnTo>
                    <a:pt x="17370666" y="10471422"/>
                  </a:lnTo>
                  <a:lnTo>
                    <a:pt x="17374146" y="10472512"/>
                  </a:lnTo>
                  <a:lnTo>
                    <a:pt x="17377766" y="10470505"/>
                  </a:lnTo>
                  <a:lnTo>
                    <a:pt x="17379947" y="10463543"/>
                  </a:lnTo>
                  <a:lnTo>
                    <a:pt x="17377938" y="10459925"/>
                  </a:lnTo>
                  <a:close/>
                </a:path>
                <a:path w="18413730" h="10647045">
                  <a:moveTo>
                    <a:pt x="16483803" y="10076148"/>
                  </a:moveTo>
                  <a:lnTo>
                    <a:pt x="16479468" y="10077061"/>
                  </a:lnTo>
                  <a:lnTo>
                    <a:pt x="16478044" y="10080400"/>
                  </a:lnTo>
                  <a:lnTo>
                    <a:pt x="16476286" y="10083596"/>
                  </a:lnTo>
                  <a:lnTo>
                    <a:pt x="16477340" y="10087596"/>
                  </a:lnTo>
                  <a:lnTo>
                    <a:pt x="16480394" y="10089688"/>
                  </a:lnTo>
                  <a:lnTo>
                    <a:pt x="16487738" y="10092821"/>
                  </a:lnTo>
                  <a:lnTo>
                    <a:pt x="16491739" y="10091766"/>
                  </a:lnTo>
                  <a:lnTo>
                    <a:pt x="16493020" y="10088761"/>
                  </a:lnTo>
                  <a:lnTo>
                    <a:pt x="16494778" y="10085565"/>
                  </a:lnTo>
                  <a:lnTo>
                    <a:pt x="16493724" y="10081564"/>
                  </a:lnTo>
                  <a:lnTo>
                    <a:pt x="16490671" y="10079473"/>
                  </a:lnTo>
                  <a:lnTo>
                    <a:pt x="16486665" y="10077764"/>
                  </a:lnTo>
                  <a:lnTo>
                    <a:pt x="16483803" y="10076148"/>
                  </a:lnTo>
                  <a:close/>
                </a:path>
                <a:path w="18413730" h="10647045">
                  <a:moveTo>
                    <a:pt x="17461851" y="10484277"/>
                  </a:moveTo>
                  <a:lnTo>
                    <a:pt x="17458370" y="10483186"/>
                  </a:lnTo>
                  <a:lnTo>
                    <a:pt x="17454079" y="10482146"/>
                  </a:lnTo>
                  <a:lnTo>
                    <a:pt x="17450933" y="10481198"/>
                  </a:lnTo>
                  <a:lnTo>
                    <a:pt x="17447316" y="10483205"/>
                  </a:lnTo>
                  <a:lnTo>
                    <a:pt x="17446225" y="10486686"/>
                  </a:lnTo>
                  <a:lnTo>
                    <a:pt x="17445612" y="10489976"/>
                  </a:lnTo>
                  <a:lnTo>
                    <a:pt x="17446951" y="10493309"/>
                  </a:lnTo>
                  <a:lnTo>
                    <a:pt x="17449956" y="10494591"/>
                  </a:lnTo>
                  <a:lnTo>
                    <a:pt x="17450098" y="10494257"/>
                  </a:lnTo>
                  <a:lnTo>
                    <a:pt x="17450766" y="10494542"/>
                  </a:lnTo>
                  <a:lnTo>
                    <a:pt x="17455057" y="10495582"/>
                  </a:lnTo>
                  <a:lnTo>
                    <a:pt x="17458204" y="10496530"/>
                  </a:lnTo>
                  <a:lnTo>
                    <a:pt x="17461821" y="10494522"/>
                  </a:lnTo>
                  <a:lnTo>
                    <a:pt x="17462911" y="10491042"/>
                  </a:lnTo>
                  <a:lnTo>
                    <a:pt x="17463858" y="10487895"/>
                  </a:lnTo>
                  <a:lnTo>
                    <a:pt x="17461851" y="10484277"/>
                  </a:lnTo>
                  <a:close/>
                </a:path>
                <a:path w="18413730" h="10647045">
                  <a:moveTo>
                    <a:pt x="16407244" y="10033627"/>
                  </a:moveTo>
                  <a:lnTo>
                    <a:pt x="16403242" y="10034682"/>
                  </a:lnTo>
                  <a:lnTo>
                    <a:pt x="16399726" y="10041074"/>
                  </a:lnTo>
                  <a:lnTo>
                    <a:pt x="16400782" y="10045075"/>
                  </a:lnTo>
                  <a:lnTo>
                    <a:pt x="16403836" y="10047167"/>
                  </a:lnTo>
                  <a:lnTo>
                    <a:pt x="16411513" y="10050441"/>
                  </a:lnTo>
                  <a:lnTo>
                    <a:pt x="16415180" y="10049244"/>
                  </a:lnTo>
                  <a:lnTo>
                    <a:pt x="16416795" y="10046382"/>
                  </a:lnTo>
                  <a:lnTo>
                    <a:pt x="16418552" y="10043186"/>
                  </a:lnTo>
                  <a:lnTo>
                    <a:pt x="16417499" y="10039185"/>
                  </a:lnTo>
                  <a:lnTo>
                    <a:pt x="16414445" y="10037093"/>
                  </a:lnTo>
                  <a:lnTo>
                    <a:pt x="16410439" y="10035385"/>
                  </a:lnTo>
                  <a:lnTo>
                    <a:pt x="16407244" y="10033627"/>
                  </a:lnTo>
                  <a:close/>
                </a:path>
                <a:path w="18413730" h="10647045">
                  <a:moveTo>
                    <a:pt x="16331730" y="9989579"/>
                  </a:moveTo>
                  <a:lnTo>
                    <a:pt x="16327728" y="9990633"/>
                  </a:lnTo>
                  <a:lnTo>
                    <a:pt x="16326498" y="9992870"/>
                  </a:lnTo>
                  <a:lnTo>
                    <a:pt x="16325971" y="9993829"/>
                  </a:lnTo>
                  <a:lnTo>
                    <a:pt x="16323879" y="9996882"/>
                  </a:lnTo>
                  <a:lnTo>
                    <a:pt x="16324936" y="10000884"/>
                  </a:lnTo>
                  <a:lnTo>
                    <a:pt x="16328131" y="10002642"/>
                  </a:lnTo>
                  <a:lnTo>
                    <a:pt x="16331852" y="10005018"/>
                  </a:lnTo>
                  <a:lnTo>
                    <a:pt x="16332521" y="10005304"/>
                  </a:lnTo>
                  <a:lnTo>
                    <a:pt x="16332379" y="10005637"/>
                  </a:lnTo>
                  <a:lnTo>
                    <a:pt x="16335383" y="10006918"/>
                  </a:lnTo>
                  <a:lnTo>
                    <a:pt x="16339050" y="10005722"/>
                  </a:lnTo>
                  <a:lnTo>
                    <a:pt x="16340127" y="10003813"/>
                  </a:lnTo>
                  <a:lnTo>
                    <a:pt x="16340664" y="10002859"/>
                  </a:lnTo>
                  <a:lnTo>
                    <a:pt x="16342756" y="9999806"/>
                  </a:lnTo>
                  <a:lnTo>
                    <a:pt x="16341701" y="9995804"/>
                  </a:lnTo>
                  <a:lnTo>
                    <a:pt x="16338505" y="9994046"/>
                  </a:lnTo>
                  <a:lnTo>
                    <a:pt x="16334783" y="9991670"/>
                  </a:lnTo>
                  <a:lnTo>
                    <a:pt x="16331730" y="9989579"/>
                  </a:lnTo>
                  <a:close/>
                </a:path>
                <a:path w="18413730" h="10647045">
                  <a:moveTo>
                    <a:pt x="17546527" y="10507770"/>
                  </a:moveTo>
                  <a:lnTo>
                    <a:pt x="17543046" y="10506680"/>
                  </a:lnTo>
                  <a:lnTo>
                    <a:pt x="17538756" y="10505639"/>
                  </a:lnTo>
                  <a:lnTo>
                    <a:pt x="17535274" y="10504549"/>
                  </a:lnTo>
                  <a:lnTo>
                    <a:pt x="17531990" y="10506699"/>
                  </a:lnTo>
                  <a:lnTo>
                    <a:pt x="17530899" y="10510179"/>
                  </a:lnTo>
                  <a:lnTo>
                    <a:pt x="17530286" y="10513468"/>
                  </a:lnTo>
                  <a:lnTo>
                    <a:pt x="17531770" y="10516469"/>
                  </a:lnTo>
                  <a:lnTo>
                    <a:pt x="17535440" y="10518035"/>
                  </a:lnTo>
                  <a:lnTo>
                    <a:pt x="17539731" y="10519076"/>
                  </a:lnTo>
                  <a:lnTo>
                    <a:pt x="17543212" y="10520166"/>
                  </a:lnTo>
                  <a:lnTo>
                    <a:pt x="17546497" y="10518017"/>
                  </a:lnTo>
                  <a:lnTo>
                    <a:pt x="17548677" y="10511055"/>
                  </a:lnTo>
                  <a:lnTo>
                    <a:pt x="17546527" y="10507770"/>
                  </a:lnTo>
                  <a:close/>
                </a:path>
                <a:path w="18413730" h="10647045">
                  <a:moveTo>
                    <a:pt x="16255836" y="9944578"/>
                  </a:moveTo>
                  <a:lnTo>
                    <a:pt x="16251834" y="9945633"/>
                  </a:lnTo>
                  <a:lnTo>
                    <a:pt x="16248846" y="9951066"/>
                  </a:lnTo>
                  <a:lnTo>
                    <a:pt x="16248318" y="9952025"/>
                  </a:lnTo>
                  <a:lnTo>
                    <a:pt x="16249039" y="9955883"/>
                  </a:lnTo>
                  <a:lnTo>
                    <a:pt x="16252234" y="9957641"/>
                  </a:lnTo>
                  <a:lnTo>
                    <a:pt x="16255958" y="9960018"/>
                  </a:lnTo>
                  <a:lnTo>
                    <a:pt x="16259628" y="9961583"/>
                  </a:lnTo>
                  <a:lnTo>
                    <a:pt x="16263154" y="9960720"/>
                  </a:lnTo>
                  <a:lnTo>
                    <a:pt x="16264231" y="9958812"/>
                  </a:lnTo>
                  <a:lnTo>
                    <a:pt x="16266526" y="9954661"/>
                  </a:lnTo>
                  <a:lnTo>
                    <a:pt x="16265806" y="9950804"/>
                  </a:lnTo>
                  <a:lnTo>
                    <a:pt x="16262610" y="9949046"/>
                  </a:lnTo>
                  <a:lnTo>
                    <a:pt x="16258889" y="9946669"/>
                  </a:lnTo>
                  <a:lnTo>
                    <a:pt x="16255836" y="9944578"/>
                  </a:lnTo>
                  <a:close/>
                </a:path>
                <a:path w="18413730" h="10647045">
                  <a:moveTo>
                    <a:pt x="17631674" y="10528308"/>
                  </a:moveTo>
                  <a:lnTo>
                    <a:pt x="17628050" y="10527552"/>
                  </a:lnTo>
                  <a:lnTo>
                    <a:pt x="17623760" y="10526511"/>
                  </a:lnTo>
                  <a:lnTo>
                    <a:pt x="17620138" y="10525755"/>
                  </a:lnTo>
                  <a:lnTo>
                    <a:pt x="17616517" y="10527762"/>
                  </a:lnTo>
                  <a:lnTo>
                    <a:pt x="17615761" y="10531385"/>
                  </a:lnTo>
                  <a:lnTo>
                    <a:pt x="17615147" y="10534674"/>
                  </a:lnTo>
                  <a:lnTo>
                    <a:pt x="17616630" y="10537674"/>
                  </a:lnTo>
                  <a:lnTo>
                    <a:pt x="17620637" y="10539383"/>
                  </a:lnTo>
                  <a:lnTo>
                    <a:pt x="17624928" y="10540424"/>
                  </a:lnTo>
                  <a:lnTo>
                    <a:pt x="17628550" y="10541180"/>
                  </a:lnTo>
                  <a:lnTo>
                    <a:pt x="17632170" y="10539173"/>
                  </a:lnTo>
                  <a:lnTo>
                    <a:pt x="17633682" y="10531928"/>
                  </a:lnTo>
                  <a:lnTo>
                    <a:pt x="17631674" y="10528308"/>
                  </a:lnTo>
                  <a:close/>
                </a:path>
                <a:path w="18413730" h="10647045">
                  <a:moveTo>
                    <a:pt x="16181368" y="9899002"/>
                  </a:moveTo>
                  <a:lnTo>
                    <a:pt x="16177033" y="9899916"/>
                  </a:lnTo>
                  <a:lnTo>
                    <a:pt x="16173802" y="9905640"/>
                  </a:lnTo>
                  <a:lnTo>
                    <a:pt x="16174524" y="9909498"/>
                  </a:lnTo>
                  <a:lnTo>
                    <a:pt x="16177577" y="9911590"/>
                  </a:lnTo>
                  <a:lnTo>
                    <a:pt x="16181299" y="9913967"/>
                  </a:lnTo>
                  <a:lnTo>
                    <a:pt x="16184970" y="9915533"/>
                  </a:lnTo>
                  <a:lnTo>
                    <a:pt x="16188497" y="9914669"/>
                  </a:lnTo>
                  <a:lnTo>
                    <a:pt x="16191728" y="9908945"/>
                  </a:lnTo>
                  <a:lnTo>
                    <a:pt x="16191005" y="9905086"/>
                  </a:lnTo>
                  <a:lnTo>
                    <a:pt x="16187952" y="9902995"/>
                  </a:lnTo>
                  <a:lnTo>
                    <a:pt x="16184231" y="9900618"/>
                  </a:lnTo>
                  <a:lnTo>
                    <a:pt x="16181368" y="9899002"/>
                  </a:lnTo>
                  <a:close/>
                </a:path>
                <a:path w="18413730" h="10647045">
                  <a:moveTo>
                    <a:pt x="17717106" y="10548179"/>
                  </a:moveTo>
                  <a:lnTo>
                    <a:pt x="17713482" y="10547422"/>
                  </a:lnTo>
                  <a:lnTo>
                    <a:pt x="17709193" y="10546382"/>
                  </a:lnTo>
                  <a:lnTo>
                    <a:pt x="17705569" y="10545625"/>
                  </a:lnTo>
                  <a:lnTo>
                    <a:pt x="17702284" y="10547775"/>
                  </a:lnTo>
                  <a:lnTo>
                    <a:pt x="17701528" y="10551398"/>
                  </a:lnTo>
                  <a:lnTo>
                    <a:pt x="17700722" y="10554211"/>
                  </a:lnTo>
                  <a:lnTo>
                    <a:pt x="17702537" y="10557352"/>
                  </a:lnTo>
                  <a:lnTo>
                    <a:pt x="17706546" y="10559062"/>
                  </a:lnTo>
                  <a:lnTo>
                    <a:pt x="17710835" y="10560103"/>
                  </a:lnTo>
                  <a:lnTo>
                    <a:pt x="17714459" y="10560860"/>
                  </a:lnTo>
                  <a:lnTo>
                    <a:pt x="17717744" y="10558710"/>
                  </a:lnTo>
                  <a:lnTo>
                    <a:pt x="17719256" y="10551463"/>
                  </a:lnTo>
                  <a:lnTo>
                    <a:pt x="17717106" y="10548179"/>
                  </a:lnTo>
                  <a:close/>
                </a:path>
                <a:path w="18413730" h="10647045">
                  <a:moveTo>
                    <a:pt x="16107614" y="9851758"/>
                  </a:moveTo>
                  <a:lnTo>
                    <a:pt x="16103754" y="9852479"/>
                  </a:lnTo>
                  <a:lnTo>
                    <a:pt x="16101662" y="9855533"/>
                  </a:lnTo>
                  <a:lnTo>
                    <a:pt x="16100256" y="9858090"/>
                  </a:lnTo>
                  <a:lnTo>
                    <a:pt x="16099904" y="9858729"/>
                  </a:lnTo>
                  <a:lnTo>
                    <a:pt x="16100627" y="9862588"/>
                  </a:lnTo>
                  <a:lnTo>
                    <a:pt x="16103680" y="9864680"/>
                  </a:lnTo>
                  <a:lnTo>
                    <a:pt x="16107401" y="9867056"/>
                  </a:lnTo>
                  <a:lnTo>
                    <a:pt x="16111407" y="9868764"/>
                  </a:lnTo>
                  <a:lnTo>
                    <a:pt x="16114933" y="9867902"/>
                  </a:lnTo>
                  <a:lnTo>
                    <a:pt x="16116190" y="9865676"/>
                  </a:lnTo>
                  <a:lnTo>
                    <a:pt x="16117955" y="9862483"/>
                  </a:lnTo>
                  <a:lnTo>
                    <a:pt x="16118307" y="9861844"/>
                  </a:lnTo>
                  <a:lnTo>
                    <a:pt x="16117584" y="9857985"/>
                  </a:lnTo>
                  <a:lnTo>
                    <a:pt x="16114531" y="9855893"/>
                  </a:lnTo>
                  <a:lnTo>
                    <a:pt x="16110810" y="9853517"/>
                  </a:lnTo>
                  <a:lnTo>
                    <a:pt x="16107614" y="9851758"/>
                  </a:lnTo>
                  <a:close/>
                </a:path>
                <a:path w="18413730" h="10647045">
                  <a:moveTo>
                    <a:pt x="17802866" y="10565428"/>
                  </a:moveTo>
                  <a:lnTo>
                    <a:pt x="17799242" y="10564671"/>
                  </a:lnTo>
                  <a:lnTo>
                    <a:pt x="17794811" y="10563964"/>
                  </a:lnTo>
                  <a:lnTo>
                    <a:pt x="17791187" y="10563208"/>
                  </a:lnTo>
                  <a:lnTo>
                    <a:pt x="17787902" y="10565357"/>
                  </a:lnTo>
                  <a:lnTo>
                    <a:pt x="17787146" y="10568981"/>
                  </a:lnTo>
                  <a:lnTo>
                    <a:pt x="17786340" y="10571794"/>
                  </a:lnTo>
                  <a:lnTo>
                    <a:pt x="17788157" y="10574936"/>
                  </a:lnTo>
                  <a:lnTo>
                    <a:pt x="17792162" y="10576644"/>
                  </a:lnTo>
                  <a:lnTo>
                    <a:pt x="17796596" y="10577352"/>
                  </a:lnTo>
                  <a:lnTo>
                    <a:pt x="17800219" y="10578108"/>
                  </a:lnTo>
                  <a:lnTo>
                    <a:pt x="17803504" y="10575959"/>
                  </a:lnTo>
                  <a:lnTo>
                    <a:pt x="17804941" y="10569075"/>
                  </a:lnTo>
                  <a:lnTo>
                    <a:pt x="17805017" y="10568712"/>
                  </a:lnTo>
                  <a:lnTo>
                    <a:pt x="17802866" y="10565428"/>
                  </a:lnTo>
                  <a:close/>
                </a:path>
                <a:path w="18413730" h="10647045">
                  <a:moveTo>
                    <a:pt x="16034478" y="9803989"/>
                  </a:moveTo>
                  <a:lnTo>
                    <a:pt x="16030618" y="9804710"/>
                  </a:lnTo>
                  <a:lnTo>
                    <a:pt x="16026644" y="9810512"/>
                  </a:lnTo>
                  <a:lnTo>
                    <a:pt x="16026435" y="9810817"/>
                  </a:lnTo>
                  <a:lnTo>
                    <a:pt x="16027156" y="9814676"/>
                  </a:lnTo>
                  <a:lnTo>
                    <a:pt x="16030210" y="9816768"/>
                  </a:lnTo>
                  <a:lnTo>
                    <a:pt x="16033931" y="9819144"/>
                  </a:lnTo>
                  <a:lnTo>
                    <a:pt x="16034932" y="9819571"/>
                  </a:lnTo>
                  <a:lnTo>
                    <a:pt x="16035123" y="9820047"/>
                  </a:lnTo>
                  <a:lnTo>
                    <a:pt x="16037794" y="9821187"/>
                  </a:lnTo>
                  <a:lnTo>
                    <a:pt x="16040987" y="9820181"/>
                  </a:lnTo>
                  <a:lnTo>
                    <a:pt x="16042719" y="9817764"/>
                  </a:lnTo>
                  <a:lnTo>
                    <a:pt x="16045027" y="9814408"/>
                  </a:lnTo>
                  <a:lnTo>
                    <a:pt x="16044306" y="9810549"/>
                  </a:lnTo>
                  <a:lnTo>
                    <a:pt x="16041253" y="9808457"/>
                  </a:lnTo>
                  <a:lnTo>
                    <a:pt x="16037532" y="9806081"/>
                  </a:lnTo>
                  <a:lnTo>
                    <a:pt x="16034478" y="9803989"/>
                  </a:lnTo>
                  <a:close/>
                </a:path>
                <a:path w="18413730" h="10647045">
                  <a:moveTo>
                    <a:pt x="17889007" y="10580866"/>
                  </a:moveTo>
                  <a:lnTo>
                    <a:pt x="17885383" y="10580109"/>
                  </a:lnTo>
                  <a:lnTo>
                    <a:pt x="17880947" y="10579400"/>
                  </a:lnTo>
                  <a:lnTo>
                    <a:pt x="17877659" y="10578787"/>
                  </a:lnTo>
                  <a:lnTo>
                    <a:pt x="17874377" y="10580938"/>
                  </a:lnTo>
                  <a:lnTo>
                    <a:pt x="17873696" y="10584199"/>
                  </a:lnTo>
                  <a:lnTo>
                    <a:pt x="17873075" y="10587485"/>
                  </a:lnTo>
                  <a:lnTo>
                    <a:pt x="17873007" y="10587850"/>
                  </a:lnTo>
                  <a:lnTo>
                    <a:pt x="17874630" y="10590515"/>
                  </a:lnTo>
                  <a:lnTo>
                    <a:pt x="17877301" y="10591655"/>
                  </a:lnTo>
                  <a:lnTo>
                    <a:pt x="17877443" y="10591321"/>
                  </a:lnTo>
                  <a:lnTo>
                    <a:pt x="17878777" y="10591889"/>
                  </a:lnTo>
                  <a:lnTo>
                    <a:pt x="17883211" y="10592597"/>
                  </a:lnTo>
                  <a:lnTo>
                    <a:pt x="17886500" y="10593212"/>
                  </a:lnTo>
                  <a:lnTo>
                    <a:pt x="17889785" y="10591062"/>
                  </a:lnTo>
                  <a:lnTo>
                    <a:pt x="17890466" y="10587801"/>
                  </a:lnTo>
                  <a:lnTo>
                    <a:pt x="17891087" y="10584515"/>
                  </a:lnTo>
                  <a:lnTo>
                    <a:pt x="17891155" y="10584149"/>
                  </a:lnTo>
                  <a:lnTo>
                    <a:pt x="17889007" y="10580866"/>
                  </a:lnTo>
                  <a:close/>
                </a:path>
                <a:path w="18413730" h="10647045">
                  <a:moveTo>
                    <a:pt x="15961626" y="9755552"/>
                  </a:moveTo>
                  <a:lnTo>
                    <a:pt x="15957767" y="9756273"/>
                  </a:lnTo>
                  <a:lnTo>
                    <a:pt x="15953793" y="9762075"/>
                  </a:lnTo>
                  <a:lnTo>
                    <a:pt x="15953583" y="9762380"/>
                  </a:lnTo>
                  <a:lnTo>
                    <a:pt x="15954305" y="9766239"/>
                  </a:lnTo>
                  <a:lnTo>
                    <a:pt x="15957359" y="9768331"/>
                  </a:lnTo>
                  <a:lnTo>
                    <a:pt x="15961080" y="9770708"/>
                  </a:lnTo>
                  <a:lnTo>
                    <a:pt x="15965086" y="9772416"/>
                  </a:lnTo>
                  <a:lnTo>
                    <a:pt x="15968277" y="9771410"/>
                  </a:lnTo>
                  <a:lnTo>
                    <a:pt x="15969858" y="9769322"/>
                  </a:lnTo>
                  <a:lnTo>
                    <a:pt x="15970084" y="9769024"/>
                  </a:lnTo>
                  <a:lnTo>
                    <a:pt x="15972176" y="9765971"/>
                  </a:lnTo>
                  <a:lnTo>
                    <a:pt x="15971454" y="9762112"/>
                  </a:lnTo>
                  <a:lnTo>
                    <a:pt x="15968401" y="9760020"/>
                  </a:lnTo>
                  <a:lnTo>
                    <a:pt x="15964681" y="9757644"/>
                  </a:lnTo>
                  <a:lnTo>
                    <a:pt x="15961626" y="9755552"/>
                  </a:lnTo>
                  <a:close/>
                </a:path>
                <a:path w="18413730" h="10647045">
                  <a:moveTo>
                    <a:pt x="15889011" y="9705638"/>
                  </a:moveTo>
                  <a:lnTo>
                    <a:pt x="15885151" y="9706359"/>
                  </a:lnTo>
                  <a:lnTo>
                    <a:pt x="15881177" y="9712160"/>
                  </a:lnTo>
                  <a:lnTo>
                    <a:pt x="15880968" y="9712465"/>
                  </a:lnTo>
                  <a:lnTo>
                    <a:pt x="15881690" y="9716325"/>
                  </a:lnTo>
                  <a:lnTo>
                    <a:pt x="15884742" y="9718416"/>
                  </a:lnTo>
                  <a:lnTo>
                    <a:pt x="15888465" y="9720793"/>
                  </a:lnTo>
                  <a:lnTo>
                    <a:pt x="15892469" y="9722501"/>
                  </a:lnTo>
                  <a:lnTo>
                    <a:pt x="15895662" y="9721495"/>
                  </a:lnTo>
                  <a:lnTo>
                    <a:pt x="15897243" y="9719407"/>
                  </a:lnTo>
                  <a:lnTo>
                    <a:pt x="15897469" y="9719109"/>
                  </a:lnTo>
                  <a:lnTo>
                    <a:pt x="15899561" y="9716056"/>
                  </a:lnTo>
                  <a:lnTo>
                    <a:pt x="15898839" y="9712197"/>
                  </a:lnTo>
                  <a:lnTo>
                    <a:pt x="15895785" y="9710105"/>
                  </a:lnTo>
                  <a:lnTo>
                    <a:pt x="15892064" y="9707729"/>
                  </a:lnTo>
                  <a:lnTo>
                    <a:pt x="15889011" y="9705638"/>
                  </a:lnTo>
                  <a:close/>
                </a:path>
                <a:path w="18413730" h="10647045">
                  <a:moveTo>
                    <a:pt x="17975664" y="10594156"/>
                  </a:moveTo>
                  <a:lnTo>
                    <a:pt x="17971900" y="10593735"/>
                  </a:lnTo>
                  <a:lnTo>
                    <a:pt x="17967464" y="10593026"/>
                  </a:lnTo>
                  <a:lnTo>
                    <a:pt x="17963700" y="10592604"/>
                  </a:lnTo>
                  <a:lnTo>
                    <a:pt x="17960749" y="10594896"/>
                  </a:lnTo>
                  <a:lnTo>
                    <a:pt x="17959992" y="10598520"/>
                  </a:lnTo>
                  <a:lnTo>
                    <a:pt x="17959580" y="10601105"/>
                  </a:lnTo>
                  <a:lnTo>
                    <a:pt x="17959521" y="10601475"/>
                  </a:lnTo>
                  <a:lnTo>
                    <a:pt x="17961146" y="10604141"/>
                  </a:lnTo>
                  <a:lnTo>
                    <a:pt x="17965487" y="10605993"/>
                  </a:lnTo>
                  <a:lnTo>
                    <a:pt x="17969921" y="10606700"/>
                  </a:lnTo>
                  <a:lnTo>
                    <a:pt x="17973685" y="10607121"/>
                  </a:lnTo>
                  <a:lnTo>
                    <a:pt x="17976970" y="10604972"/>
                  </a:lnTo>
                  <a:lnTo>
                    <a:pt x="17977814" y="10597441"/>
                  </a:lnTo>
                  <a:lnTo>
                    <a:pt x="17975664" y="10594156"/>
                  </a:lnTo>
                  <a:close/>
                </a:path>
                <a:path w="18413730" h="10647045">
                  <a:moveTo>
                    <a:pt x="15817490" y="9655006"/>
                  </a:moveTo>
                  <a:lnTo>
                    <a:pt x="15813297" y="9655585"/>
                  </a:lnTo>
                  <a:lnTo>
                    <a:pt x="15811205" y="9658638"/>
                  </a:lnTo>
                  <a:lnTo>
                    <a:pt x="15809256" y="9661358"/>
                  </a:lnTo>
                  <a:lnTo>
                    <a:pt x="15809835" y="9665550"/>
                  </a:lnTo>
                  <a:lnTo>
                    <a:pt x="15812888" y="9667642"/>
                  </a:lnTo>
                  <a:lnTo>
                    <a:pt x="15816468" y="9670353"/>
                  </a:lnTo>
                  <a:lnTo>
                    <a:pt x="15820472" y="9672061"/>
                  </a:lnTo>
                  <a:lnTo>
                    <a:pt x="15823665" y="9671055"/>
                  </a:lnTo>
                  <a:lnTo>
                    <a:pt x="15825472" y="9668669"/>
                  </a:lnTo>
                  <a:lnTo>
                    <a:pt x="15827422" y="9665950"/>
                  </a:lnTo>
                  <a:lnTo>
                    <a:pt x="15826842" y="9661757"/>
                  </a:lnTo>
                  <a:lnTo>
                    <a:pt x="15823788" y="9659665"/>
                  </a:lnTo>
                  <a:lnTo>
                    <a:pt x="15820209" y="9656956"/>
                  </a:lnTo>
                  <a:lnTo>
                    <a:pt x="15817490" y="9655006"/>
                  </a:lnTo>
                  <a:close/>
                </a:path>
                <a:path w="18413730" h="10647045">
                  <a:moveTo>
                    <a:pt x="18061893" y="10605687"/>
                  </a:moveTo>
                  <a:lnTo>
                    <a:pt x="18058461" y="10605406"/>
                  </a:lnTo>
                  <a:lnTo>
                    <a:pt x="18054027" y="10604698"/>
                  </a:lnTo>
                  <a:lnTo>
                    <a:pt x="18050597" y="10604419"/>
                  </a:lnTo>
                  <a:lnTo>
                    <a:pt x="18047169" y="10606902"/>
                  </a:lnTo>
                  <a:lnTo>
                    <a:pt x="18046890" y="10610334"/>
                  </a:lnTo>
                  <a:lnTo>
                    <a:pt x="18046418" y="10613290"/>
                  </a:lnTo>
                  <a:lnTo>
                    <a:pt x="18048041" y="10615955"/>
                  </a:lnTo>
                  <a:lnTo>
                    <a:pt x="18050712" y="10617094"/>
                  </a:lnTo>
                  <a:lnTo>
                    <a:pt x="18050855" y="10616761"/>
                  </a:lnTo>
                  <a:lnTo>
                    <a:pt x="18052524" y="10617473"/>
                  </a:lnTo>
                  <a:lnTo>
                    <a:pt x="18056956" y="10618179"/>
                  </a:lnTo>
                  <a:lnTo>
                    <a:pt x="18060388" y="10618459"/>
                  </a:lnTo>
                  <a:lnTo>
                    <a:pt x="18063815" y="10615976"/>
                  </a:lnTo>
                  <a:lnTo>
                    <a:pt x="18064375" y="10609113"/>
                  </a:lnTo>
                  <a:lnTo>
                    <a:pt x="18061893" y="10605687"/>
                  </a:lnTo>
                  <a:close/>
                </a:path>
                <a:path w="18413730" h="10647045">
                  <a:moveTo>
                    <a:pt x="15746921" y="9603992"/>
                  </a:moveTo>
                  <a:lnTo>
                    <a:pt x="15742728" y="9604570"/>
                  </a:lnTo>
                  <a:lnTo>
                    <a:pt x="15740636" y="9607624"/>
                  </a:lnTo>
                  <a:lnTo>
                    <a:pt x="15738353" y="9610201"/>
                  </a:lnTo>
                  <a:lnTo>
                    <a:pt x="15738933" y="9614393"/>
                  </a:lnTo>
                  <a:lnTo>
                    <a:pt x="15741985" y="9616485"/>
                  </a:lnTo>
                  <a:lnTo>
                    <a:pt x="15745564" y="9619195"/>
                  </a:lnTo>
                  <a:lnTo>
                    <a:pt x="15746900" y="9619765"/>
                  </a:lnTo>
                  <a:lnTo>
                    <a:pt x="15746758" y="9620099"/>
                  </a:lnTo>
                  <a:lnTo>
                    <a:pt x="15749429" y="9621239"/>
                  </a:lnTo>
                  <a:lnTo>
                    <a:pt x="15752620" y="9620232"/>
                  </a:lnTo>
                  <a:lnTo>
                    <a:pt x="15754427" y="9617846"/>
                  </a:lnTo>
                  <a:lnTo>
                    <a:pt x="15756709" y="9615268"/>
                  </a:lnTo>
                  <a:lnTo>
                    <a:pt x="15756131" y="9611077"/>
                  </a:lnTo>
                  <a:lnTo>
                    <a:pt x="15753076" y="9608984"/>
                  </a:lnTo>
                  <a:lnTo>
                    <a:pt x="15749498" y="9606274"/>
                  </a:lnTo>
                  <a:lnTo>
                    <a:pt x="15746921" y="9603992"/>
                  </a:lnTo>
                  <a:close/>
                </a:path>
                <a:path w="18413730" h="10647045">
                  <a:moveTo>
                    <a:pt x="18148974" y="10615213"/>
                  </a:moveTo>
                  <a:lnTo>
                    <a:pt x="18145542" y="10614932"/>
                  </a:lnTo>
                  <a:lnTo>
                    <a:pt x="18141302" y="10614702"/>
                  </a:lnTo>
                  <a:lnTo>
                    <a:pt x="18137536" y="10614279"/>
                  </a:lnTo>
                  <a:lnTo>
                    <a:pt x="18134442" y="10616905"/>
                  </a:lnTo>
                  <a:lnTo>
                    <a:pt x="18134162" y="10620337"/>
                  </a:lnTo>
                  <a:lnTo>
                    <a:pt x="18133691" y="10623292"/>
                  </a:lnTo>
                  <a:lnTo>
                    <a:pt x="18135316" y="10625958"/>
                  </a:lnTo>
                  <a:lnTo>
                    <a:pt x="18137985" y="10627097"/>
                  </a:lnTo>
                  <a:lnTo>
                    <a:pt x="18137793" y="10626621"/>
                  </a:lnTo>
                  <a:lnTo>
                    <a:pt x="18139463" y="10627333"/>
                  </a:lnTo>
                  <a:lnTo>
                    <a:pt x="18144039" y="10627706"/>
                  </a:lnTo>
                  <a:lnTo>
                    <a:pt x="18147803" y="10628128"/>
                  </a:lnTo>
                  <a:lnTo>
                    <a:pt x="18150899" y="10625503"/>
                  </a:lnTo>
                  <a:lnTo>
                    <a:pt x="18151179" y="10622072"/>
                  </a:lnTo>
                  <a:lnTo>
                    <a:pt x="18151601" y="10618306"/>
                  </a:lnTo>
                  <a:lnTo>
                    <a:pt x="18148974" y="10615213"/>
                  </a:lnTo>
                  <a:close/>
                </a:path>
                <a:path w="18413730" h="10647045">
                  <a:moveTo>
                    <a:pt x="15675971" y="9552025"/>
                  </a:moveTo>
                  <a:lnTo>
                    <a:pt x="15671919" y="9552270"/>
                  </a:lnTo>
                  <a:lnTo>
                    <a:pt x="15669828" y="9555323"/>
                  </a:lnTo>
                  <a:lnTo>
                    <a:pt x="15667878" y="9558042"/>
                  </a:lnTo>
                  <a:lnTo>
                    <a:pt x="15668124" y="9562093"/>
                  </a:lnTo>
                  <a:lnTo>
                    <a:pt x="15671177" y="9564185"/>
                  </a:lnTo>
                  <a:lnTo>
                    <a:pt x="15674755" y="9566894"/>
                  </a:lnTo>
                  <a:lnTo>
                    <a:pt x="15676092" y="9567465"/>
                  </a:lnTo>
                  <a:lnTo>
                    <a:pt x="15675950" y="9567798"/>
                  </a:lnTo>
                  <a:lnTo>
                    <a:pt x="15678621" y="9568938"/>
                  </a:lnTo>
                  <a:lnTo>
                    <a:pt x="15681811" y="9567932"/>
                  </a:lnTo>
                  <a:lnTo>
                    <a:pt x="15683618" y="9565546"/>
                  </a:lnTo>
                  <a:lnTo>
                    <a:pt x="15685568" y="9562826"/>
                  </a:lnTo>
                  <a:lnTo>
                    <a:pt x="15685322" y="9558776"/>
                  </a:lnTo>
                  <a:lnTo>
                    <a:pt x="15682268" y="9556684"/>
                  </a:lnTo>
                  <a:lnTo>
                    <a:pt x="15678690" y="9553974"/>
                  </a:lnTo>
                  <a:lnTo>
                    <a:pt x="15675971" y="9552025"/>
                  </a:lnTo>
                  <a:close/>
                </a:path>
                <a:path w="18413730" h="10647045">
                  <a:moveTo>
                    <a:pt x="18235815" y="10623452"/>
                  </a:moveTo>
                  <a:lnTo>
                    <a:pt x="18232383" y="10623171"/>
                  </a:lnTo>
                  <a:lnTo>
                    <a:pt x="18228143" y="10622941"/>
                  </a:lnTo>
                  <a:lnTo>
                    <a:pt x="18224710" y="10622661"/>
                  </a:lnTo>
                  <a:lnTo>
                    <a:pt x="18221617" y="10625287"/>
                  </a:lnTo>
                  <a:lnTo>
                    <a:pt x="18221337" y="10628719"/>
                  </a:lnTo>
                  <a:lnTo>
                    <a:pt x="18221342" y="10631483"/>
                  </a:lnTo>
                  <a:lnTo>
                    <a:pt x="18222967" y="10634149"/>
                  </a:lnTo>
                  <a:lnTo>
                    <a:pt x="18225302" y="10635145"/>
                  </a:lnTo>
                  <a:lnTo>
                    <a:pt x="18225444" y="10634812"/>
                  </a:lnTo>
                  <a:lnTo>
                    <a:pt x="18227448" y="10635666"/>
                  </a:lnTo>
                  <a:lnTo>
                    <a:pt x="18231690" y="10635897"/>
                  </a:lnTo>
                  <a:lnTo>
                    <a:pt x="18235120" y="10636177"/>
                  </a:lnTo>
                  <a:lnTo>
                    <a:pt x="18238216" y="10633551"/>
                  </a:lnTo>
                  <a:lnTo>
                    <a:pt x="18238496" y="10630120"/>
                  </a:lnTo>
                  <a:lnTo>
                    <a:pt x="18238442" y="10626545"/>
                  </a:lnTo>
                  <a:lnTo>
                    <a:pt x="18235815" y="10623452"/>
                  </a:lnTo>
                  <a:close/>
                </a:path>
                <a:path w="18413730" h="10647045">
                  <a:moveTo>
                    <a:pt x="15606256" y="9499007"/>
                  </a:moveTo>
                  <a:lnTo>
                    <a:pt x="15602206" y="9499253"/>
                  </a:lnTo>
                  <a:lnTo>
                    <a:pt x="15598024" y="9505360"/>
                  </a:lnTo>
                  <a:lnTo>
                    <a:pt x="15598268" y="9509410"/>
                  </a:lnTo>
                  <a:lnTo>
                    <a:pt x="15601322" y="9511502"/>
                  </a:lnTo>
                  <a:lnTo>
                    <a:pt x="15604901" y="9514212"/>
                  </a:lnTo>
                  <a:lnTo>
                    <a:pt x="15609240" y="9516063"/>
                  </a:lnTo>
                  <a:lnTo>
                    <a:pt x="15612287" y="9515390"/>
                  </a:lnTo>
                  <a:lnTo>
                    <a:pt x="15614095" y="9513004"/>
                  </a:lnTo>
                  <a:lnTo>
                    <a:pt x="15616187" y="9509951"/>
                  </a:lnTo>
                  <a:lnTo>
                    <a:pt x="15615941" y="9505901"/>
                  </a:lnTo>
                  <a:lnTo>
                    <a:pt x="15612887" y="9503809"/>
                  </a:lnTo>
                  <a:lnTo>
                    <a:pt x="15609309" y="9501098"/>
                  </a:lnTo>
                  <a:lnTo>
                    <a:pt x="15606256" y="9499007"/>
                  </a:lnTo>
                  <a:close/>
                </a:path>
                <a:path w="18413730" h="10647045">
                  <a:moveTo>
                    <a:pt x="15536351" y="9445514"/>
                  </a:moveTo>
                  <a:lnTo>
                    <a:pt x="15532634" y="9445902"/>
                  </a:lnTo>
                  <a:lnTo>
                    <a:pt x="15530208" y="9448813"/>
                  </a:lnTo>
                  <a:lnTo>
                    <a:pt x="15528116" y="9451866"/>
                  </a:lnTo>
                  <a:lnTo>
                    <a:pt x="15528505" y="9455582"/>
                  </a:lnTo>
                  <a:lnTo>
                    <a:pt x="15531415" y="9458007"/>
                  </a:lnTo>
                  <a:lnTo>
                    <a:pt x="15534994" y="9460718"/>
                  </a:lnTo>
                  <a:lnTo>
                    <a:pt x="15539334" y="9462570"/>
                  </a:lnTo>
                  <a:lnTo>
                    <a:pt x="15542383" y="9461897"/>
                  </a:lnTo>
                  <a:lnTo>
                    <a:pt x="15544190" y="9459511"/>
                  </a:lnTo>
                  <a:lnTo>
                    <a:pt x="15546282" y="9456458"/>
                  </a:lnTo>
                  <a:lnTo>
                    <a:pt x="15546036" y="9452407"/>
                  </a:lnTo>
                  <a:lnTo>
                    <a:pt x="15542986" y="9450318"/>
                  </a:lnTo>
                  <a:lnTo>
                    <a:pt x="15539405" y="9447606"/>
                  </a:lnTo>
                  <a:lnTo>
                    <a:pt x="15536351" y="9445514"/>
                  </a:lnTo>
                  <a:close/>
                </a:path>
                <a:path w="18413730" h="10647045">
                  <a:moveTo>
                    <a:pt x="18323179" y="10629547"/>
                  </a:moveTo>
                  <a:lnTo>
                    <a:pt x="18319746" y="10629267"/>
                  </a:lnTo>
                  <a:lnTo>
                    <a:pt x="18315504" y="10629036"/>
                  </a:lnTo>
                  <a:lnTo>
                    <a:pt x="18311932" y="10629090"/>
                  </a:lnTo>
                  <a:lnTo>
                    <a:pt x="18308836" y="10631716"/>
                  </a:lnTo>
                  <a:lnTo>
                    <a:pt x="18308556" y="10635147"/>
                  </a:lnTo>
                  <a:lnTo>
                    <a:pt x="18308561" y="10637911"/>
                  </a:lnTo>
                  <a:lnTo>
                    <a:pt x="18322818" y="10642414"/>
                  </a:lnTo>
                  <a:lnTo>
                    <a:pt x="18325577" y="10639646"/>
                  </a:lnTo>
                  <a:lnTo>
                    <a:pt x="18325857" y="10636214"/>
                  </a:lnTo>
                  <a:lnTo>
                    <a:pt x="18325803" y="10632640"/>
                  </a:lnTo>
                  <a:lnTo>
                    <a:pt x="18323179" y="10629547"/>
                  </a:lnTo>
                  <a:close/>
                </a:path>
                <a:path w="18413730" h="10647045">
                  <a:moveTo>
                    <a:pt x="15467540" y="9391304"/>
                  </a:moveTo>
                  <a:lnTo>
                    <a:pt x="15463683" y="9392026"/>
                  </a:lnTo>
                  <a:lnTo>
                    <a:pt x="15461399" y="9394603"/>
                  </a:lnTo>
                  <a:lnTo>
                    <a:pt x="15458974" y="9397513"/>
                  </a:lnTo>
                  <a:lnTo>
                    <a:pt x="15459696" y="9401372"/>
                  </a:lnTo>
                  <a:lnTo>
                    <a:pt x="15462272" y="9403656"/>
                  </a:lnTo>
                  <a:lnTo>
                    <a:pt x="15465850" y="9406366"/>
                  </a:lnTo>
                  <a:lnTo>
                    <a:pt x="15467520" y="9407078"/>
                  </a:lnTo>
                  <a:lnTo>
                    <a:pt x="15467378" y="9407411"/>
                  </a:lnTo>
                  <a:lnTo>
                    <a:pt x="15470048" y="9408550"/>
                  </a:lnTo>
                  <a:lnTo>
                    <a:pt x="15473096" y="9407878"/>
                  </a:lnTo>
                  <a:lnTo>
                    <a:pt x="15474903" y="9405492"/>
                  </a:lnTo>
                  <a:lnTo>
                    <a:pt x="15477328" y="9402581"/>
                  </a:lnTo>
                  <a:lnTo>
                    <a:pt x="15476607" y="9398722"/>
                  </a:lnTo>
                  <a:lnTo>
                    <a:pt x="15474030" y="9396440"/>
                  </a:lnTo>
                  <a:lnTo>
                    <a:pt x="15470451" y="9393729"/>
                  </a:lnTo>
                  <a:lnTo>
                    <a:pt x="15467540" y="9391304"/>
                  </a:lnTo>
                  <a:close/>
                </a:path>
                <a:path w="18413730" h="10647045">
                  <a:moveTo>
                    <a:pt x="18410442" y="10634022"/>
                  </a:moveTo>
                  <a:lnTo>
                    <a:pt x="18407012" y="10633743"/>
                  </a:lnTo>
                  <a:lnTo>
                    <a:pt x="18402769" y="10633511"/>
                  </a:lnTo>
                  <a:lnTo>
                    <a:pt x="18399195" y="10633564"/>
                  </a:lnTo>
                  <a:lnTo>
                    <a:pt x="18396435" y="10636333"/>
                  </a:lnTo>
                  <a:lnTo>
                    <a:pt x="18396155" y="10639765"/>
                  </a:lnTo>
                  <a:lnTo>
                    <a:pt x="18396018" y="10642863"/>
                  </a:lnTo>
                  <a:lnTo>
                    <a:pt x="18397783" y="10645194"/>
                  </a:lnTo>
                  <a:lnTo>
                    <a:pt x="18400120" y="10646191"/>
                  </a:lnTo>
                  <a:lnTo>
                    <a:pt x="18400263" y="10645857"/>
                  </a:lnTo>
                  <a:lnTo>
                    <a:pt x="18400930" y="10646142"/>
                  </a:lnTo>
                  <a:lnTo>
                    <a:pt x="18402408" y="10646378"/>
                  </a:lnTo>
                  <a:lnTo>
                    <a:pt x="18406651" y="10646609"/>
                  </a:lnTo>
                  <a:lnTo>
                    <a:pt x="18410226" y="10646556"/>
                  </a:lnTo>
                  <a:lnTo>
                    <a:pt x="18412983" y="10643787"/>
                  </a:lnTo>
                  <a:lnTo>
                    <a:pt x="18413265" y="10640356"/>
                  </a:lnTo>
                  <a:lnTo>
                    <a:pt x="18413211" y="10636782"/>
                  </a:lnTo>
                  <a:lnTo>
                    <a:pt x="18410442" y="10634022"/>
                  </a:lnTo>
                  <a:close/>
                </a:path>
                <a:path w="18413730" h="10647045">
                  <a:moveTo>
                    <a:pt x="15399682" y="9336711"/>
                  </a:moveTo>
                  <a:lnTo>
                    <a:pt x="15395490" y="9337290"/>
                  </a:lnTo>
                  <a:lnTo>
                    <a:pt x="15390924" y="9342444"/>
                  </a:lnTo>
                  <a:lnTo>
                    <a:pt x="15391503" y="9346636"/>
                  </a:lnTo>
                  <a:lnTo>
                    <a:pt x="15394080" y="9348919"/>
                  </a:lnTo>
                  <a:lnTo>
                    <a:pt x="15397658" y="9351630"/>
                  </a:lnTo>
                  <a:lnTo>
                    <a:pt x="15399328" y="9352342"/>
                  </a:lnTo>
                  <a:lnTo>
                    <a:pt x="15399185" y="9352676"/>
                  </a:lnTo>
                  <a:lnTo>
                    <a:pt x="15401855" y="9353815"/>
                  </a:lnTo>
                  <a:lnTo>
                    <a:pt x="15404903" y="9353142"/>
                  </a:lnTo>
                  <a:lnTo>
                    <a:pt x="15406710" y="9350756"/>
                  </a:lnTo>
                  <a:lnTo>
                    <a:pt x="15409136" y="9347846"/>
                  </a:lnTo>
                  <a:lnTo>
                    <a:pt x="15408415" y="9343987"/>
                  </a:lnTo>
                  <a:lnTo>
                    <a:pt x="15405837" y="9341704"/>
                  </a:lnTo>
                  <a:lnTo>
                    <a:pt x="15402259" y="9338993"/>
                  </a:lnTo>
                  <a:lnTo>
                    <a:pt x="15399682" y="9336711"/>
                  </a:lnTo>
                  <a:close/>
                </a:path>
                <a:path w="18413730" h="10647045">
                  <a:moveTo>
                    <a:pt x="15331441" y="9281165"/>
                  </a:moveTo>
                  <a:lnTo>
                    <a:pt x="15327249" y="9281744"/>
                  </a:lnTo>
                  <a:lnTo>
                    <a:pt x="15322682" y="9286898"/>
                  </a:lnTo>
                  <a:lnTo>
                    <a:pt x="15323262" y="9291091"/>
                  </a:lnTo>
                  <a:lnTo>
                    <a:pt x="15325838" y="9293374"/>
                  </a:lnTo>
                  <a:lnTo>
                    <a:pt x="15329418" y="9296085"/>
                  </a:lnTo>
                  <a:lnTo>
                    <a:pt x="15331086" y="9296796"/>
                  </a:lnTo>
                  <a:lnTo>
                    <a:pt x="15330944" y="9297130"/>
                  </a:lnTo>
                  <a:lnTo>
                    <a:pt x="15333613" y="9298269"/>
                  </a:lnTo>
                  <a:lnTo>
                    <a:pt x="15336664" y="9297597"/>
                  </a:lnTo>
                  <a:lnTo>
                    <a:pt x="15338471" y="9295211"/>
                  </a:lnTo>
                  <a:lnTo>
                    <a:pt x="15340754" y="9292634"/>
                  </a:lnTo>
                  <a:lnTo>
                    <a:pt x="15340176" y="9288442"/>
                  </a:lnTo>
                  <a:lnTo>
                    <a:pt x="15337598" y="9286159"/>
                  </a:lnTo>
                  <a:lnTo>
                    <a:pt x="15334018" y="9283448"/>
                  </a:lnTo>
                  <a:lnTo>
                    <a:pt x="15331441" y="9281165"/>
                  </a:lnTo>
                  <a:close/>
                </a:path>
                <a:path w="18413730" h="10647045">
                  <a:moveTo>
                    <a:pt x="15264152" y="9225236"/>
                  </a:moveTo>
                  <a:lnTo>
                    <a:pt x="15259961" y="9225816"/>
                  </a:lnTo>
                  <a:lnTo>
                    <a:pt x="15255394" y="9230970"/>
                  </a:lnTo>
                  <a:lnTo>
                    <a:pt x="15255973" y="9235162"/>
                  </a:lnTo>
                  <a:lnTo>
                    <a:pt x="15258550" y="9237446"/>
                  </a:lnTo>
                  <a:lnTo>
                    <a:pt x="15262129" y="9240156"/>
                  </a:lnTo>
                  <a:lnTo>
                    <a:pt x="15263797" y="9240868"/>
                  </a:lnTo>
                  <a:lnTo>
                    <a:pt x="15263655" y="9241202"/>
                  </a:lnTo>
                  <a:lnTo>
                    <a:pt x="15266326" y="9242341"/>
                  </a:lnTo>
                  <a:lnTo>
                    <a:pt x="15269376" y="9241669"/>
                  </a:lnTo>
                  <a:lnTo>
                    <a:pt x="15271183" y="9239283"/>
                  </a:lnTo>
                  <a:lnTo>
                    <a:pt x="15273467" y="9236706"/>
                  </a:lnTo>
                  <a:lnTo>
                    <a:pt x="15272885" y="9232512"/>
                  </a:lnTo>
                  <a:lnTo>
                    <a:pt x="15270308" y="9230230"/>
                  </a:lnTo>
                  <a:lnTo>
                    <a:pt x="15266730" y="9227519"/>
                  </a:lnTo>
                  <a:lnTo>
                    <a:pt x="15264152" y="9225236"/>
                  </a:lnTo>
                  <a:close/>
                </a:path>
                <a:path w="18413730" h="10647045">
                  <a:moveTo>
                    <a:pt x="15197149" y="9168641"/>
                  </a:moveTo>
                  <a:lnTo>
                    <a:pt x="15192957" y="9169220"/>
                  </a:lnTo>
                  <a:lnTo>
                    <a:pt x="15188390" y="9174374"/>
                  </a:lnTo>
                  <a:lnTo>
                    <a:pt x="15188969" y="9178567"/>
                  </a:lnTo>
                  <a:lnTo>
                    <a:pt x="15194983" y="9183894"/>
                  </a:lnTo>
                  <a:lnTo>
                    <a:pt x="15198988" y="9185602"/>
                  </a:lnTo>
                  <a:lnTo>
                    <a:pt x="15201896" y="9185265"/>
                  </a:lnTo>
                  <a:lnTo>
                    <a:pt x="15203703" y="9182879"/>
                  </a:lnTo>
                  <a:lnTo>
                    <a:pt x="15205986" y="9180302"/>
                  </a:lnTo>
                  <a:lnTo>
                    <a:pt x="15205407" y="9176109"/>
                  </a:lnTo>
                  <a:lnTo>
                    <a:pt x="15202830" y="9173826"/>
                  </a:lnTo>
                  <a:lnTo>
                    <a:pt x="15199725" y="9170924"/>
                  </a:lnTo>
                  <a:lnTo>
                    <a:pt x="15197149" y="9168641"/>
                  </a:lnTo>
                  <a:close/>
                </a:path>
                <a:path w="18413730" h="10647045">
                  <a:moveTo>
                    <a:pt x="15130763" y="9111519"/>
                  </a:moveTo>
                  <a:lnTo>
                    <a:pt x="15126572" y="9112099"/>
                  </a:lnTo>
                  <a:lnTo>
                    <a:pt x="15122006" y="9117253"/>
                  </a:lnTo>
                  <a:lnTo>
                    <a:pt x="15122250" y="9121303"/>
                  </a:lnTo>
                  <a:lnTo>
                    <a:pt x="15128264" y="9126630"/>
                  </a:lnTo>
                  <a:lnTo>
                    <a:pt x="15132603" y="9128482"/>
                  </a:lnTo>
                  <a:lnTo>
                    <a:pt x="15135509" y="9128142"/>
                  </a:lnTo>
                  <a:lnTo>
                    <a:pt x="15137316" y="9125757"/>
                  </a:lnTo>
                  <a:lnTo>
                    <a:pt x="15139599" y="9123180"/>
                  </a:lnTo>
                  <a:lnTo>
                    <a:pt x="15139020" y="9118987"/>
                  </a:lnTo>
                  <a:lnTo>
                    <a:pt x="15136443" y="9116704"/>
                  </a:lnTo>
                  <a:lnTo>
                    <a:pt x="15133341" y="9113802"/>
                  </a:lnTo>
                  <a:lnTo>
                    <a:pt x="15130763" y="9111519"/>
                  </a:lnTo>
                  <a:close/>
                </a:path>
                <a:path w="18413730" h="10647045">
                  <a:moveTo>
                    <a:pt x="15064521" y="9054064"/>
                  </a:moveTo>
                  <a:lnTo>
                    <a:pt x="15060470" y="9054309"/>
                  </a:lnTo>
                  <a:lnTo>
                    <a:pt x="15055904" y="9059464"/>
                  </a:lnTo>
                  <a:lnTo>
                    <a:pt x="15056150" y="9063515"/>
                  </a:lnTo>
                  <a:lnTo>
                    <a:pt x="15058728" y="9065798"/>
                  </a:lnTo>
                  <a:lnTo>
                    <a:pt x="15061831" y="9068699"/>
                  </a:lnTo>
                  <a:lnTo>
                    <a:pt x="15063833" y="9069553"/>
                  </a:lnTo>
                  <a:lnTo>
                    <a:pt x="15063356" y="9069745"/>
                  </a:lnTo>
                  <a:lnTo>
                    <a:pt x="15066028" y="9070884"/>
                  </a:lnTo>
                  <a:lnTo>
                    <a:pt x="15069076" y="9070212"/>
                  </a:lnTo>
                  <a:lnTo>
                    <a:pt x="15070740" y="9068160"/>
                  </a:lnTo>
                  <a:lnTo>
                    <a:pt x="15073022" y="9065582"/>
                  </a:lnTo>
                  <a:lnTo>
                    <a:pt x="15072778" y="9061532"/>
                  </a:lnTo>
                  <a:lnTo>
                    <a:pt x="15070201" y="9059249"/>
                  </a:lnTo>
                  <a:lnTo>
                    <a:pt x="15067099" y="9056348"/>
                  </a:lnTo>
                  <a:lnTo>
                    <a:pt x="15064521" y="9054064"/>
                  </a:lnTo>
                  <a:close/>
                </a:path>
                <a:path w="18413730" h="10647045">
                  <a:moveTo>
                    <a:pt x="14999039" y="8995750"/>
                  </a:moveTo>
                  <a:lnTo>
                    <a:pt x="14994990" y="8995995"/>
                  </a:lnTo>
                  <a:lnTo>
                    <a:pt x="14992706" y="8998572"/>
                  </a:lnTo>
                  <a:lnTo>
                    <a:pt x="14990281" y="9001483"/>
                  </a:lnTo>
                  <a:lnTo>
                    <a:pt x="14990525" y="9005533"/>
                  </a:lnTo>
                  <a:lnTo>
                    <a:pt x="14993104" y="9007818"/>
                  </a:lnTo>
                  <a:lnTo>
                    <a:pt x="14996207" y="9010719"/>
                  </a:lnTo>
                  <a:lnTo>
                    <a:pt x="14998210" y="9011573"/>
                  </a:lnTo>
                  <a:lnTo>
                    <a:pt x="14998067" y="9011907"/>
                  </a:lnTo>
                  <a:lnTo>
                    <a:pt x="15000738" y="9013047"/>
                  </a:lnTo>
                  <a:lnTo>
                    <a:pt x="15003452" y="9012232"/>
                  </a:lnTo>
                  <a:lnTo>
                    <a:pt x="15005451" y="9010322"/>
                  </a:lnTo>
                  <a:lnTo>
                    <a:pt x="15007876" y="9007411"/>
                  </a:lnTo>
                  <a:lnTo>
                    <a:pt x="15007631" y="9003360"/>
                  </a:lnTo>
                  <a:lnTo>
                    <a:pt x="15005054" y="9001078"/>
                  </a:lnTo>
                  <a:lnTo>
                    <a:pt x="15001950" y="8998175"/>
                  </a:lnTo>
                  <a:lnTo>
                    <a:pt x="14999039" y="8995750"/>
                  </a:lnTo>
                  <a:close/>
                </a:path>
                <a:path w="18413730" h="10647045">
                  <a:moveTo>
                    <a:pt x="14933701" y="8937102"/>
                  </a:moveTo>
                  <a:lnTo>
                    <a:pt x="14929651" y="8937348"/>
                  </a:lnTo>
                  <a:lnTo>
                    <a:pt x="14927368" y="8939925"/>
                  </a:lnTo>
                  <a:lnTo>
                    <a:pt x="14924942" y="8942836"/>
                  </a:lnTo>
                  <a:lnTo>
                    <a:pt x="14925187" y="8946886"/>
                  </a:lnTo>
                  <a:lnTo>
                    <a:pt x="14927764" y="8949169"/>
                  </a:lnTo>
                  <a:lnTo>
                    <a:pt x="14930866" y="8952071"/>
                  </a:lnTo>
                  <a:lnTo>
                    <a:pt x="14932869" y="8952925"/>
                  </a:lnTo>
                  <a:lnTo>
                    <a:pt x="14932726" y="8953258"/>
                  </a:lnTo>
                  <a:lnTo>
                    <a:pt x="14935397" y="8954398"/>
                  </a:lnTo>
                  <a:lnTo>
                    <a:pt x="14938114" y="8953584"/>
                  </a:lnTo>
                  <a:lnTo>
                    <a:pt x="14940112" y="8951675"/>
                  </a:lnTo>
                  <a:lnTo>
                    <a:pt x="14942537" y="8948763"/>
                  </a:lnTo>
                  <a:lnTo>
                    <a:pt x="14942290" y="8944712"/>
                  </a:lnTo>
                  <a:lnTo>
                    <a:pt x="14939714" y="8942429"/>
                  </a:lnTo>
                  <a:lnTo>
                    <a:pt x="14936612" y="8939528"/>
                  </a:lnTo>
                  <a:lnTo>
                    <a:pt x="14933701" y="8937102"/>
                  </a:lnTo>
                  <a:close/>
                </a:path>
                <a:path w="18413730" h="10647045">
                  <a:moveTo>
                    <a:pt x="14869124" y="8877596"/>
                  </a:moveTo>
                  <a:lnTo>
                    <a:pt x="14865072" y="8877840"/>
                  </a:lnTo>
                  <a:lnTo>
                    <a:pt x="14862788" y="8880417"/>
                  </a:lnTo>
                  <a:lnTo>
                    <a:pt x="14860364" y="8883329"/>
                  </a:lnTo>
                  <a:lnTo>
                    <a:pt x="14860608" y="8887379"/>
                  </a:lnTo>
                  <a:lnTo>
                    <a:pt x="14863185" y="8889661"/>
                  </a:lnTo>
                  <a:lnTo>
                    <a:pt x="14866289" y="8892563"/>
                  </a:lnTo>
                  <a:lnTo>
                    <a:pt x="14866816" y="8893183"/>
                  </a:lnTo>
                  <a:lnTo>
                    <a:pt x="14870820" y="8894891"/>
                  </a:lnTo>
                  <a:lnTo>
                    <a:pt x="14873534" y="8894076"/>
                  </a:lnTo>
                  <a:lnTo>
                    <a:pt x="14875533" y="8892167"/>
                  </a:lnTo>
                  <a:lnTo>
                    <a:pt x="14877959" y="8889256"/>
                  </a:lnTo>
                  <a:lnTo>
                    <a:pt x="14877714" y="8885206"/>
                  </a:lnTo>
                  <a:lnTo>
                    <a:pt x="14875136" y="8882922"/>
                  </a:lnTo>
                  <a:lnTo>
                    <a:pt x="14872034" y="8880021"/>
                  </a:lnTo>
                  <a:lnTo>
                    <a:pt x="14869124" y="8877596"/>
                  </a:lnTo>
                  <a:close/>
                </a:path>
                <a:path w="18413730" h="10647045">
                  <a:moveTo>
                    <a:pt x="14805212" y="8818373"/>
                  </a:moveTo>
                  <a:lnTo>
                    <a:pt x="14800829" y="8818477"/>
                  </a:lnTo>
                  <a:lnTo>
                    <a:pt x="14796263" y="8823631"/>
                  </a:lnTo>
                  <a:lnTo>
                    <a:pt x="14796365" y="8828014"/>
                  </a:lnTo>
                  <a:lnTo>
                    <a:pt x="14798942" y="8830298"/>
                  </a:lnTo>
                  <a:lnTo>
                    <a:pt x="14802045" y="8833199"/>
                  </a:lnTo>
                  <a:lnTo>
                    <a:pt x="14802570" y="8833818"/>
                  </a:lnTo>
                  <a:lnTo>
                    <a:pt x="14806576" y="8835526"/>
                  </a:lnTo>
                  <a:lnTo>
                    <a:pt x="14809289" y="8834711"/>
                  </a:lnTo>
                  <a:lnTo>
                    <a:pt x="14811288" y="8832802"/>
                  </a:lnTo>
                  <a:lnTo>
                    <a:pt x="14813572" y="8830224"/>
                  </a:lnTo>
                  <a:lnTo>
                    <a:pt x="14813468" y="8825841"/>
                  </a:lnTo>
                  <a:lnTo>
                    <a:pt x="14810892" y="8823558"/>
                  </a:lnTo>
                  <a:lnTo>
                    <a:pt x="14807790" y="8820656"/>
                  </a:lnTo>
                  <a:lnTo>
                    <a:pt x="14805212" y="8818373"/>
                  </a:lnTo>
                  <a:close/>
                </a:path>
                <a:path w="18413730" h="10647045">
                  <a:moveTo>
                    <a:pt x="14741252" y="8758341"/>
                  </a:moveTo>
                  <a:lnTo>
                    <a:pt x="14736868" y="8758443"/>
                  </a:lnTo>
                  <a:lnTo>
                    <a:pt x="14732303" y="8763598"/>
                  </a:lnTo>
                  <a:lnTo>
                    <a:pt x="14732405" y="8767982"/>
                  </a:lnTo>
                  <a:lnTo>
                    <a:pt x="14734982" y="8770264"/>
                  </a:lnTo>
                  <a:lnTo>
                    <a:pt x="14738084" y="8773166"/>
                  </a:lnTo>
                  <a:lnTo>
                    <a:pt x="14738610" y="8773785"/>
                  </a:lnTo>
                  <a:lnTo>
                    <a:pt x="14742614" y="8775494"/>
                  </a:lnTo>
                  <a:lnTo>
                    <a:pt x="14745331" y="8774679"/>
                  </a:lnTo>
                  <a:lnTo>
                    <a:pt x="14747330" y="8772770"/>
                  </a:lnTo>
                  <a:lnTo>
                    <a:pt x="14749613" y="8770193"/>
                  </a:lnTo>
                  <a:lnTo>
                    <a:pt x="14749509" y="8765808"/>
                  </a:lnTo>
                  <a:lnTo>
                    <a:pt x="14746931" y="8763525"/>
                  </a:lnTo>
                  <a:lnTo>
                    <a:pt x="14743830" y="8760623"/>
                  </a:lnTo>
                  <a:lnTo>
                    <a:pt x="14741252" y="8758341"/>
                  </a:lnTo>
                  <a:close/>
                </a:path>
                <a:path w="18413730" h="10647045">
                  <a:moveTo>
                    <a:pt x="14677769" y="8698116"/>
                  </a:moveTo>
                  <a:lnTo>
                    <a:pt x="14673385" y="8698219"/>
                  </a:lnTo>
                  <a:lnTo>
                    <a:pt x="14671102" y="8700796"/>
                  </a:lnTo>
                  <a:lnTo>
                    <a:pt x="14668486" y="8703231"/>
                  </a:lnTo>
                  <a:lnTo>
                    <a:pt x="14668587" y="8707616"/>
                  </a:lnTo>
                  <a:lnTo>
                    <a:pt x="14671164" y="8709898"/>
                  </a:lnTo>
                  <a:lnTo>
                    <a:pt x="14674269" y="8712801"/>
                  </a:lnTo>
                  <a:lnTo>
                    <a:pt x="14674794" y="8713419"/>
                  </a:lnTo>
                  <a:lnTo>
                    <a:pt x="14676128" y="8713988"/>
                  </a:lnTo>
                  <a:lnTo>
                    <a:pt x="14675986" y="8714322"/>
                  </a:lnTo>
                  <a:lnTo>
                    <a:pt x="14678657" y="8715462"/>
                  </a:lnTo>
                  <a:lnTo>
                    <a:pt x="14681371" y="8714647"/>
                  </a:lnTo>
                  <a:lnTo>
                    <a:pt x="14683370" y="8712738"/>
                  </a:lnTo>
                  <a:lnTo>
                    <a:pt x="14685987" y="8710303"/>
                  </a:lnTo>
                  <a:lnTo>
                    <a:pt x="14685885" y="8705919"/>
                  </a:lnTo>
                  <a:lnTo>
                    <a:pt x="14683307" y="8703635"/>
                  </a:lnTo>
                  <a:lnTo>
                    <a:pt x="14680203" y="8700733"/>
                  </a:lnTo>
                  <a:lnTo>
                    <a:pt x="14677769" y="8698116"/>
                  </a:lnTo>
                  <a:close/>
                </a:path>
                <a:path w="18413730" h="10647045">
                  <a:moveTo>
                    <a:pt x="14614572" y="8637226"/>
                  </a:moveTo>
                  <a:lnTo>
                    <a:pt x="14610520" y="8637470"/>
                  </a:lnTo>
                  <a:lnTo>
                    <a:pt x="14605286" y="8642339"/>
                  </a:lnTo>
                  <a:lnTo>
                    <a:pt x="14605532" y="8646391"/>
                  </a:lnTo>
                  <a:lnTo>
                    <a:pt x="14607968" y="8649008"/>
                  </a:lnTo>
                  <a:lnTo>
                    <a:pt x="14611070" y="8651909"/>
                  </a:lnTo>
                  <a:lnTo>
                    <a:pt x="14611595" y="8652528"/>
                  </a:lnTo>
                  <a:lnTo>
                    <a:pt x="14615601" y="8654237"/>
                  </a:lnTo>
                  <a:lnTo>
                    <a:pt x="14618173" y="8653755"/>
                  </a:lnTo>
                  <a:lnTo>
                    <a:pt x="14620171" y="8651846"/>
                  </a:lnTo>
                  <a:lnTo>
                    <a:pt x="14622787" y="8649411"/>
                  </a:lnTo>
                  <a:lnTo>
                    <a:pt x="14622543" y="8645361"/>
                  </a:lnTo>
                  <a:lnTo>
                    <a:pt x="14620109" y="8642744"/>
                  </a:lnTo>
                  <a:lnTo>
                    <a:pt x="14617006" y="8639843"/>
                  </a:lnTo>
                  <a:lnTo>
                    <a:pt x="14614572" y="8637226"/>
                  </a:lnTo>
                  <a:close/>
                </a:path>
                <a:path w="18413730" h="10647045">
                  <a:moveTo>
                    <a:pt x="14551850" y="8576143"/>
                  </a:moveTo>
                  <a:lnTo>
                    <a:pt x="14547798" y="8576387"/>
                  </a:lnTo>
                  <a:lnTo>
                    <a:pt x="14542563" y="8581257"/>
                  </a:lnTo>
                  <a:lnTo>
                    <a:pt x="14542810" y="8585307"/>
                  </a:lnTo>
                  <a:lnTo>
                    <a:pt x="14545245" y="8587925"/>
                  </a:lnTo>
                  <a:lnTo>
                    <a:pt x="14548347" y="8590827"/>
                  </a:lnTo>
                  <a:lnTo>
                    <a:pt x="14548873" y="8591445"/>
                  </a:lnTo>
                  <a:lnTo>
                    <a:pt x="14552877" y="8593154"/>
                  </a:lnTo>
                  <a:lnTo>
                    <a:pt x="14555450" y="8592673"/>
                  </a:lnTo>
                  <a:lnTo>
                    <a:pt x="14557449" y="8590763"/>
                  </a:lnTo>
                  <a:lnTo>
                    <a:pt x="14560066" y="8588328"/>
                  </a:lnTo>
                  <a:lnTo>
                    <a:pt x="14559822" y="8584278"/>
                  </a:lnTo>
                  <a:lnTo>
                    <a:pt x="14557386" y="8581662"/>
                  </a:lnTo>
                  <a:lnTo>
                    <a:pt x="14554284" y="8578760"/>
                  </a:lnTo>
                  <a:lnTo>
                    <a:pt x="14551850" y="8576143"/>
                  </a:lnTo>
                  <a:close/>
                </a:path>
                <a:path w="18413730" h="10647045">
                  <a:moveTo>
                    <a:pt x="14489077" y="8514249"/>
                  </a:moveTo>
                  <a:lnTo>
                    <a:pt x="14485026" y="8514494"/>
                  </a:lnTo>
                  <a:lnTo>
                    <a:pt x="14479792" y="8519364"/>
                  </a:lnTo>
                  <a:lnTo>
                    <a:pt x="14480038" y="8523415"/>
                  </a:lnTo>
                  <a:lnTo>
                    <a:pt x="14482474" y="8526032"/>
                  </a:lnTo>
                  <a:lnTo>
                    <a:pt x="14485576" y="8528933"/>
                  </a:lnTo>
                  <a:lnTo>
                    <a:pt x="14486434" y="8529694"/>
                  </a:lnTo>
                  <a:lnTo>
                    <a:pt x="14490107" y="8531261"/>
                  </a:lnTo>
                  <a:lnTo>
                    <a:pt x="14492679" y="8530779"/>
                  </a:lnTo>
                  <a:lnTo>
                    <a:pt x="14494677" y="8528870"/>
                  </a:lnTo>
                  <a:lnTo>
                    <a:pt x="14497293" y="8526435"/>
                  </a:lnTo>
                  <a:lnTo>
                    <a:pt x="14497049" y="8522385"/>
                  </a:lnTo>
                  <a:lnTo>
                    <a:pt x="14494615" y="8519768"/>
                  </a:lnTo>
                  <a:lnTo>
                    <a:pt x="14491513" y="8516867"/>
                  </a:lnTo>
                  <a:lnTo>
                    <a:pt x="14489077" y="8514249"/>
                  </a:lnTo>
                  <a:close/>
                </a:path>
                <a:path w="18413730" h="10647045">
                  <a:moveTo>
                    <a:pt x="14426783" y="8452166"/>
                  </a:moveTo>
                  <a:lnTo>
                    <a:pt x="14422731" y="8452410"/>
                  </a:lnTo>
                  <a:lnTo>
                    <a:pt x="14417496" y="8457280"/>
                  </a:lnTo>
                  <a:lnTo>
                    <a:pt x="14417743" y="8461331"/>
                  </a:lnTo>
                  <a:lnTo>
                    <a:pt x="14420179" y="8463948"/>
                  </a:lnTo>
                  <a:lnTo>
                    <a:pt x="14423138" y="8467183"/>
                  </a:lnTo>
                  <a:lnTo>
                    <a:pt x="14423996" y="8467944"/>
                  </a:lnTo>
                  <a:lnTo>
                    <a:pt x="14427668" y="8469510"/>
                  </a:lnTo>
                  <a:lnTo>
                    <a:pt x="14430241" y="8469029"/>
                  </a:lnTo>
                  <a:lnTo>
                    <a:pt x="14432240" y="8467119"/>
                  </a:lnTo>
                  <a:lnTo>
                    <a:pt x="14434855" y="8464684"/>
                  </a:lnTo>
                  <a:lnTo>
                    <a:pt x="14434611" y="8460635"/>
                  </a:lnTo>
                  <a:lnTo>
                    <a:pt x="14426783" y="8452166"/>
                  </a:lnTo>
                  <a:close/>
                </a:path>
                <a:path w="18413730" h="10647045">
                  <a:moveTo>
                    <a:pt x="14364822" y="8390224"/>
                  </a:moveTo>
                  <a:lnTo>
                    <a:pt x="14360912" y="8390134"/>
                  </a:lnTo>
                  <a:lnTo>
                    <a:pt x="14358296" y="8392569"/>
                  </a:lnTo>
                  <a:lnTo>
                    <a:pt x="14356013" y="8395147"/>
                  </a:lnTo>
                  <a:lnTo>
                    <a:pt x="14355925" y="8399055"/>
                  </a:lnTo>
                  <a:lnTo>
                    <a:pt x="14358360" y="8401671"/>
                  </a:lnTo>
                  <a:lnTo>
                    <a:pt x="14361319" y="8404907"/>
                  </a:lnTo>
                  <a:lnTo>
                    <a:pt x="14361845" y="8405526"/>
                  </a:lnTo>
                  <a:lnTo>
                    <a:pt x="14365850" y="8407235"/>
                  </a:lnTo>
                  <a:lnTo>
                    <a:pt x="14368422" y="8406753"/>
                  </a:lnTo>
                  <a:lnTo>
                    <a:pt x="14370421" y="8404844"/>
                  </a:lnTo>
                  <a:lnTo>
                    <a:pt x="14372704" y="8402266"/>
                  </a:lnTo>
                  <a:lnTo>
                    <a:pt x="14372794" y="8398359"/>
                  </a:lnTo>
                  <a:lnTo>
                    <a:pt x="14370358" y="8395742"/>
                  </a:lnTo>
                  <a:lnTo>
                    <a:pt x="14367398" y="8392506"/>
                  </a:lnTo>
                  <a:lnTo>
                    <a:pt x="14364822" y="8390224"/>
                  </a:lnTo>
                  <a:close/>
                </a:path>
                <a:path w="18413730" h="10647045">
                  <a:moveTo>
                    <a:pt x="14303620" y="8327423"/>
                  </a:moveTo>
                  <a:lnTo>
                    <a:pt x="14299713" y="8327334"/>
                  </a:lnTo>
                  <a:lnTo>
                    <a:pt x="14297096" y="8329768"/>
                  </a:lnTo>
                  <a:lnTo>
                    <a:pt x="14294812" y="8332346"/>
                  </a:lnTo>
                  <a:lnTo>
                    <a:pt x="14294723" y="8336253"/>
                  </a:lnTo>
                  <a:lnTo>
                    <a:pt x="14300119" y="8342106"/>
                  </a:lnTo>
                  <a:lnTo>
                    <a:pt x="14300644" y="8342725"/>
                  </a:lnTo>
                  <a:lnTo>
                    <a:pt x="14304649" y="8344433"/>
                  </a:lnTo>
                  <a:lnTo>
                    <a:pt x="14307223" y="8343953"/>
                  </a:lnTo>
                  <a:lnTo>
                    <a:pt x="14309222" y="8342043"/>
                  </a:lnTo>
                  <a:lnTo>
                    <a:pt x="14311504" y="8339466"/>
                  </a:lnTo>
                  <a:lnTo>
                    <a:pt x="14311592" y="8335558"/>
                  </a:lnTo>
                  <a:lnTo>
                    <a:pt x="14309157" y="8332941"/>
                  </a:lnTo>
                  <a:lnTo>
                    <a:pt x="14306197" y="8329705"/>
                  </a:lnTo>
                  <a:lnTo>
                    <a:pt x="14303620" y="8327423"/>
                  </a:lnTo>
                  <a:close/>
                </a:path>
                <a:path w="18413730" h="10647045">
                  <a:moveTo>
                    <a:pt x="14242754" y="8264764"/>
                  </a:moveTo>
                  <a:lnTo>
                    <a:pt x="14238845" y="8264675"/>
                  </a:lnTo>
                  <a:lnTo>
                    <a:pt x="14233611" y="8269544"/>
                  </a:lnTo>
                  <a:lnTo>
                    <a:pt x="14233524" y="8273453"/>
                  </a:lnTo>
                  <a:lnTo>
                    <a:pt x="14235958" y="8276069"/>
                  </a:lnTo>
                  <a:lnTo>
                    <a:pt x="14238918" y="8279305"/>
                  </a:lnTo>
                  <a:lnTo>
                    <a:pt x="14239443" y="8279924"/>
                  </a:lnTo>
                  <a:lnTo>
                    <a:pt x="14241113" y="8280636"/>
                  </a:lnTo>
                  <a:lnTo>
                    <a:pt x="14240970" y="8280970"/>
                  </a:lnTo>
                  <a:lnTo>
                    <a:pt x="14243307" y="8281967"/>
                  </a:lnTo>
                  <a:lnTo>
                    <a:pt x="14245880" y="8281486"/>
                  </a:lnTo>
                  <a:lnTo>
                    <a:pt x="14247879" y="8279576"/>
                  </a:lnTo>
                  <a:lnTo>
                    <a:pt x="14250496" y="8277142"/>
                  </a:lnTo>
                  <a:lnTo>
                    <a:pt x="14250583" y="8273233"/>
                  </a:lnTo>
                  <a:lnTo>
                    <a:pt x="14248149" y="8270617"/>
                  </a:lnTo>
                  <a:lnTo>
                    <a:pt x="14245189" y="8267381"/>
                  </a:lnTo>
                  <a:lnTo>
                    <a:pt x="14242754" y="8264764"/>
                  </a:lnTo>
                  <a:close/>
                </a:path>
                <a:path w="18413730" h="10647045">
                  <a:moveTo>
                    <a:pt x="14182171" y="8201437"/>
                  </a:moveTo>
                  <a:lnTo>
                    <a:pt x="14178265" y="8201349"/>
                  </a:lnTo>
                  <a:lnTo>
                    <a:pt x="14173031" y="8206219"/>
                  </a:lnTo>
                  <a:lnTo>
                    <a:pt x="14172941" y="8210126"/>
                  </a:lnTo>
                  <a:lnTo>
                    <a:pt x="14178337" y="8215979"/>
                  </a:lnTo>
                  <a:lnTo>
                    <a:pt x="14178863" y="8216598"/>
                  </a:lnTo>
                  <a:lnTo>
                    <a:pt x="14180532" y="8217310"/>
                  </a:lnTo>
                  <a:lnTo>
                    <a:pt x="14180390" y="8217644"/>
                  </a:lnTo>
                  <a:lnTo>
                    <a:pt x="14182726" y="8218640"/>
                  </a:lnTo>
                  <a:lnTo>
                    <a:pt x="14185298" y="8218159"/>
                  </a:lnTo>
                  <a:lnTo>
                    <a:pt x="14187296" y="8216250"/>
                  </a:lnTo>
                  <a:lnTo>
                    <a:pt x="14189913" y="8213815"/>
                  </a:lnTo>
                  <a:lnTo>
                    <a:pt x="14190001" y="8209906"/>
                  </a:lnTo>
                  <a:lnTo>
                    <a:pt x="14182171" y="8201437"/>
                  </a:lnTo>
                  <a:close/>
                </a:path>
                <a:path w="18413730" h="10647045">
                  <a:moveTo>
                    <a:pt x="14121591" y="8138111"/>
                  </a:moveTo>
                  <a:lnTo>
                    <a:pt x="14117682" y="8138022"/>
                  </a:lnTo>
                  <a:lnTo>
                    <a:pt x="14112448" y="8142892"/>
                  </a:lnTo>
                  <a:lnTo>
                    <a:pt x="14112361" y="8146800"/>
                  </a:lnTo>
                  <a:lnTo>
                    <a:pt x="14117755" y="8152652"/>
                  </a:lnTo>
                  <a:lnTo>
                    <a:pt x="14118280" y="8153271"/>
                  </a:lnTo>
                  <a:lnTo>
                    <a:pt x="14119949" y="8153983"/>
                  </a:lnTo>
                  <a:lnTo>
                    <a:pt x="14119807" y="8154317"/>
                  </a:lnTo>
                  <a:lnTo>
                    <a:pt x="14122143" y="8155313"/>
                  </a:lnTo>
                  <a:lnTo>
                    <a:pt x="14124717" y="8154833"/>
                  </a:lnTo>
                  <a:lnTo>
                    <a:pt x="14126716" y="8152924"/>
                  </a:lnTo>
                  <a:lnTo>
                    <a:pt x="14129333" y="8150489"/>
                  </a:lnTo>
                  <a:lnTo>
                    <a:pt x="14129420" y="8146580"/>
                  </a:lnTo>
                  <a:lnTo>
                    <a:pt x="14121591" y="8138111"/>
                  </a:lnTo>
                  <a:close/>
                </a:path>
                <a:path w="18413730" h="10647045">
                  <a:moveTo>
                    <a:pt x="14061769" y="8073926"/>
                  </a:moveTo>
                  <a:lnTo>
                    <a:pt x="14057863" y="8073837"/>
                  </a:lnTo>
                  <a:lnTo>
                    <a:pt x="14052629" y="8078707"/>
                  </a:lnTo>
                  <a:lnTo>
                    <a:pt x="14052539" y="8082615"/>
                  </a:lnTo>
                  <a:lnTo>
                    <a:pt x="14057935" y="8088467"/>
                  </a:lnTo>
                  <a:lnTo>
                    <a:pt x="14058318" y="8089420"/>
                  </a:lnTo>
                  <a:lnTo>
                    <a:pt x="14062323" y="8091128"/>
                  </a:lnTo>
                  <a:lnTo>
                    <a:pt x="14064896" y="8090647"/>
                  </a:lnTo>
                  <a:lnTo>
                    <a:pt x="14066894" y="8088738"/>
                  </a:lnTo>
                  <a:lnTo>
                    <a:pt x="14069512" y="8086303"/>
                  </a:lnTo>
                  <a:lnTo>
                    <a:pt x="14069599" y="8082395"/>
                  </a:lnTo>
                  <a:lnTo>
                    <a:pt x="14067164" y="8079778"/>
                  </a:lnTo>
                  <a:lnTo>
                    <a:pt x="14064205" y="8076542"/>
                  </a:lnTo>
                  <a:lnTo>
                    <a:pt x="14061769" y="8073926"/>
                  </a:lnTo>
                  <a:close/>
                </a:path>
                <a:path w="18413730" h="10647045">
                  <a:moveTo>
                    <a:pt x="14002283" y="8009883"/>
                  </a:moveTo>
                  <a:lnTo>
                    <a:pt x="13998041" y="8009652"/>
                  </a:lnTo>
                  <a:lnTo>
                    <a:pt x="13995424" y="8012087"/>
                  </a:lnTo>
                  <a:lnTo>
                    <a:pt x="13992949" y="8014187"/>
                  </a:lnTo>
                  <a:lnTo>
                    <a:pt x="13992721" y="8018430"/>
                  </a:lnTo>
                  <a:lnTo>
                    <a:pt x="13995154" y="8021046"/>
                  </a:lnTo>
                  <a:lnTo>
                    <a:pt x="13998114" y="8024282"/>
                  </a:lnTo>
                  <a:lnTo>
                    <a:pt x="13998497" y="8025235"/>
                  </a:lnTo>
                  <a:lnTo>
                    <a:pt x="14002503" y="8026944"/>
                  </a:lnTo>
                  <a:lnTo>
                    <a:pt x="14005075" y="8026462"/>
                  </a:lnTo>
                  <a:lnTo>
                    <a:pt x="14007073" y="8024552"/>
                  </a:lnTo>
                  <a:lnTo>
                    <a:pt x="14009547" y="8022451"/>
                  </a:lnTo>
                  <a:lnTo>
                    <a:pt x="14009779" y="8018210"/>
                  </a:lnTo>
                  <a:lnTo>
                    <a:pt x="14004383" y="8012357"/>
                  </a:lnTo>
                  <a:lnTo>
                    <a:pt x="14002283" y="8009883"/>
                  </a:lnTo>
                  <a:close/>
                </a:path>
                <a:path w="18413730" h="10647045">
                  <a:moveTo>
                    <a:pt x="13942748" y="7945030"/>
                  </a:moveTo>
                  <a:lnTo>
                    <a:pt x="13938507" y="7944800"/>
                  </a:lnTo>
                  <a:lnTo>
                    <a:pt x="13933273" y="7949669"/>
                  </a:lnTo>
                  <a:lnTo>
                    <a:pt x="13933040" y="7953911"/>
                  </a:lnTo>
                  <a:lnTo>
                    <a:pt x="13935476" y="7956527"/>
                  </a:lnTo>
                  <a:lnTo>
                    <a:pt x="13938435" y="7959762"/>
                  </a:lnTo>
                  <a:lnTo>
                    <a:pt x="13938818" y="7960715"/>
                  </a:lnTo>
                  <a:lnTo>
                    <a:pt x="13940487" y="7961427"/>
                  </a:lnTo>
                  <a:lnTo>
                    <a:pt x="13940965" y="7961236"/>
                  </a:lnTo>
                  <a:lnTo>
                    <a:pt x="13943301" y="7962232"/>
                  </a:lnTo>
                  <a:lnTo>
                    <a:pt x="13945730" y="7962085"/>
                  </a:lnTo>
                  <a:lnTo>
                    <a:pt x="13947728" y="7960176"/>
                  </a:lnTo>
                  <a:lnTo>
                    <a:pt x="13950346" y="7957741"/>
                  </a:lnTo>
                  <a:lnTo>
                    <a:pt x="13950578" y="7953500"/>
                  </a:lnTo>
                  <a:lnTo>
                    <a:pt x="13942748" y="7945030"/>
                  </a:lnTo>
                  <a:close/>
                </a:path>
                <a:path w="18413730" h="10647045">
                  <a:moveTo>
                    <a:pt x="13883545" y="7880319"/>
                  </a:moveTo>
                  <a:lnTo>
                    <a:pt x="13879304" y="7880088"/>
                  </a:lnTo>
                  <a:lnTo>
                    <a:pt x="13874071" y="7884958"/>
                  </a:lnTo>
                  <a:lnTo>
                    <a:pt x="13873839" y="7889200"/>
                  </a:lnTo>
                  <a:lnTo>
                    <a:pt x="13879235" y="7895052"/>
                  </a:lnTo>
                  <a:lnTo>
                    <a:pt x="13879618" y="7896005"/>
                  </a:lnTo>
                  <a:lnTo>
                    <a:pt x="13881285" y="7896716"/>
                  </a:lnTo>
                  <a:lnTo>
                    <a:pt x="13881762" y="7896525"/>
                  </a:lnTo>
                  <a:lnTo>
                    <a:pt x="13884099" y="7897522"/>
                  </a:lnTo>
                  <a:lnTo>
                    <a:pt x="13886529" y="7897375"/>
                  </a:lnTo>
                  <a:lnTo>
                    <a:pt x="13888528" y="7895466"/>
                  </a:lnTo>
                  <a:lnTo>
                    <a:pt x="13891145" y="7893031"/>
                  </a:lnTo>
                  <a:lnTo>
                    <a:pt x="13891375" y="7888789"/>
                  </a:lnTo>
                  <a:lnTo>
                    <a:pt x="13888940" y="7886172"/>
                  </a:lnTo>
                  <a:lnTo>
                    <a:pt x="13885981" y="7882936"/>
                  </a:lnTo>
                  <a:lnTo>
                    <a:pt x="13883545" y="7880319"/>
                  </a:lnTo>
                  <a:close/>
                </a:path>
                <a:path w="18413730" h="10647045">
                  <a:moveTo>
                    <a:pt x="13824486" y="7815275"/>
                  </a:moveTo>
                  <a:lnTo>
                    <a:pt x="13820245" y="7815044"/>
                  </a:lnTo>
                  <a:lnTo>
                    <a:pt x="13815010" y="7819914"/>
                  </a:lnTo>
                  <a:lnTo>
                    <a:pt x="13814780" y="7824156"/>
                  </a:lnTo>
                  <a:lnTo>
                    <a:pt x="13820175" y="7830007"/>
                  </a:lnTo>
                  <a:lnTo>
                    <a:pt x="13820558" y="7830961"/>
                  </a:lnTo>
                  <a:lnTo>
                    <a:pt x="13822227" y="7831673"/>
                  </a:lnTo>
                  <a:lnTo>
                    <a:pt x="13822701" y="7831480"/>
                  </a:lnTo>
                  <a:lnTo>
                    <a:pt x="13825038" y="7832477"/>
                  </a:lnTo>
                  <a:lnTo>
                    <a:pt x="13827470" y="7832331"/>
                  </a:lnTo>
                  <a:lnTo>
                    <a:pt x="13829467" y="7830421"/>
                  </a:lnTo>
                  <a:lnTo>
                    <a:pt x="13832085" y="7827986"/>
                  </a:lnTo>
                  <a:lnTo>
                    <a:pt x="13832315" y="7823744"/>
                  </a:lnTo>
                  <a:lnTo>
                    <a:pt x="13824486" y="7815275"/>
                  </a:lnTo>
                  <a:close/>
                </a:path>
                <a:path w="18413730" h="10647045">
                  <a:moveTo>
                    <a:pt x="13765902" y="7750039"/>
                  </a:moveTo>
                  <a:lnTo>
                    <a:pt x="13761660" y="7749808"/>
                  </a:lnTo>
                  <a:lnTo>
                    <a:pt x="13756427" y="7754678"/>
                  </a:lnTo>
                  <a:lnTo>
                    <a:pt x="13756196" y="7758920"/>
                  </a:lnTo>
                  <a:lnTo>
                    <a:pt x="13758632" y="7761537"/>
                  </a:lnTo>
                  <a:lnTo>
                    <a:pt x="13761592" y="7764772"/>
                  </a:lnTo>
                  <a:lnTo>
                    <a:pt x="13761975" y="7765724"/>
                  </a:lnTo>
                  <a:lnTo>
                    <a:pt x="13763644" y="7766437"/>
                  </a:lnTo>
                  <a:lnTo>
                    <a:pt x="13764118" y="7766245"/>
                  </a:lnTo>
                  <a:lnTo>
                    <a:pt x="13766455" y="7767242"/>
                  </a:lnTo>
                  <a:lnTo>
                    <a:pt x="13769028" y="7766761"/>
                  </a:lnTo>
                  <a:lnTo>
                    <a:pt x="13770884" y="7765185"/>
                  </a:lnTo>
                  <a:lnTo>
                    <a:pt x="13773502" y="7762750"/>
                  </a:lnTo>
                  <a:lnTo>
                    <a:pt x="13773731" y="7758507"/>
                  </a:lnTo>
                  <a:lnTo>
                    <a:pt x="13771297" y="7755891"/>
                  </a:lnTo>
                  <a:lnTo>
                    <a:pt x="13768337" y="7752656"/>
                  </a:lnTo>
                  <a:lnTo>
                    <a:pt x="13765902" y="7750039"/>
                  </a:lnTo>
                  <a:close/>
                </a:path>
                <a:path w="18413730" h="10647045">
                  <a:moveTo>
                    <a:pt x="13707176" y="7685137"/>
                  </a:moveTo>
                  <a:lnTo>
                    <a:pt x="13702935" y="7684906"/>
                  </a:lnTo>
                  <a:lnTo>
                    <a:pt x="13697702" y="7689776"/>
                  </a:lnTo>
                  <a:lnTo>
                    <a:pt x="13697471" y="7694018"/>
                  </a:lnTo>
                  <a:lnTo>
                    <a:pt x="13699906" y="7696635"/>
                  </a:lnTo>
                  <a:lnTo>
                    <a:pt x="13702865" y="7699870"/>
                  </a:lnTo>
                  <a:lnTo>
                    <a:pt x="13703248" y="7700822"/>
                  </a:lnTo>
                  <a:lnTo>
                    <a:pt x="13704917" y="7701534"/>
                  </a:lnTo>
                  <a:lnTo>
                    <a:pt x="13705395" y="7701343"/>
                  </a:lnTo>
                  <a:lnTo>
                    <a:pt x="13707731" y="7702340"/>
                  </a:lnTo>
                  <a:lnTo>
                    <a:pt x="13710160" y="7702193"/>
                  </a:lnTo>
                  <a:lnTo>
                    <a:pt x="13712159" y="7700283"/>
                  </a:lnTo>
                  <a:lnTo>
                    <a:pt x="13714776" y="7697849"/>
                  </a:lnTo>
                  <a:lnTo>
                    <a:pt x="13715006" y="7693606"/>
                  </a:lnTo>
                  <a:lnTo>
                    <a:pt x="13712571" y="7690989"/>
                  </a:lnTo>
                  <a:lnTo>
                    <a:pt x="13709613" y="7687755"/>
                  </a:lnTo>
                  <a:lnTo>
                    <a:pt x="13707176" y="7685137"/>
                  </a:lnTo>
                  <a:close/>
                </a:path>
                <a:path w="18413730" h="10647045">
                  <a:moveTo>
                    <a:pt x="13648117" y="7620093"/>
                  </a:moveTo>
                  <a:lnTo>
                    <a:pt x="13643876" y="7619861"/>
                  </a:lnTo>
                  <a:lnTo>
                    <a:pt x="13638641" y="7624731"/>
                  </a:lnTo>
                  <a:lnTo>
                    <a:pt x="13638412" y="7628973"/>
                  </a:lnTo>
                  <a:lnTo>
                    <a:pt x="13643806" y="7634825"/>
                  </a:lnTo>
                  <a:lnTo>
                    <a:pt x="13644189" y="7635778"/>
                  </a:lnTo>
                  <a:lnTo>
                    <a:pt x="13645857" y="7636490"/>
                  </a:lnTo>
                  <a:lnTo>
                    <a:pt x="13646334" y="7636299"/>
                  </a:lnTo>
                  <a:lnTo>
                    <a:pt x="13648672" y="7637296"/>
                  </a:lnTo>
                  <a:lnTo>
                    <a:pt x="13651100" y="7637148"/>
                  </a:lnTo>
                  <a:lnTo>
                    <a:pt x="13653098" y="7635238"/>
                  </a:lnTo>
                  <a:lnTo>
                    <a:pt x="13655716" y="7632803"/>
                  </a:lnTo>
                  <a:lnTo>
                    <a:pt x="13655947" y="7628563"/>
                  </a:lnTo>
                  <a:lnTo>
                    <a:pt x="13648117" y="7620093"/>
                  </a:lnTo>
                  <a:close/>
                </a:path>
                <a:path w="18413730" h="10647045">
                  <a:moveTo>
                    <a:pt x="13588916" y="7555383"/>
                  </a:moveTo>
                  <a:lnTo>
                    <a:pt x="13584673" y="7555151"/>
                  </a:lnTo>
                  <a:lnTo>
                    <a:pt x="13579438" y="7560020"/>
                  </a:lnTo>
                  <a:lnTo>
                    <a:pt x="13579209" y="7564263"/>
                  </a:lnTo>
                  <a:lnTo>
                    <a:pt x="13581643" y="7566879"/>
                  </a:lnTo>
                  <a:lnTo>
                    <a:pt x="13584603" y="7570115"/>
                  </a:lnTo>
                  <a:lnTo>
                    <a:pt x="13584986" y="7571067"/>
                  </a:lnTo>
                  <a:lnTo>
                    <a:pt x="13586654" y="7571779"/>
                  </a:lnTo>
                  <a:lnTo>
                    <a:pt x="13587132" y="7571587"/>
                  </a:lnTo>
                  <a:lnTo>
                    <a:pt x="13589469" y="7572584"/>
                  </a:lnTo>
                  <a:lnTo>
                    <a:pt x="13591898" y="7572437"/>
                  </a:lnTo>
                  <a:lnTo>
                    <a:pt x="13593896" y="7570528"/>
                  </a:lnTo>
                  <a:lnTo>
                    <a:pt x="13596514" y="7568093"/>
                  </a:lnTo>
                  <a:lnTo>
                    <a:pt x="13596746" y="7563852"/>
                  </a:lnTo>
                  <a:lnTo>
                    <a:pt x="13594310" y="7561235"/>
                  </a:lnTo>
                  <a:lnTo>
                    <a:pt x="13591351" y="7557999"/>
                  </a:lnTo>
                  <a:lnTo>
                    <a:pt x="13588916" y="7555383"/>
                  </a:lnTo>
                  <a:close/>
                </a:path>
                <a:path w="18413730" h="10647045">
                  <a:moveTo>
                    <a:pt x="13529714" y="7490671"/>
                  </a:moveTo>
                  <a:lnTo>
                    <a:pt x="13525472" y="7490441"/>
                  </a:lnTo>
                  <a:lnTo>
                    <a:pt x="13520239" y="7495310"/>
                  </a:lnTo>
                  <a:lnTo>
                    <a:pt x="13520006" y="7499551"/>
                  </a:lnTo>
                  <a:lnTo>
                    <a:pt x="13522441" y="7502169"/>
                  </a:lnTo>
                  <a:lnTo>
                    <a:pt x="13525401" y="7505404"/>
                  </a:lnTo>
                  <a:lnTo>
                    <a:pt x="13525784" y="7506356"/>
                  </a:lnTo>
                  <a:lnTo>
                    <a:pt x="13527453" y="7507069"/>
                  </a:lnTo>
                  <a:lnTo>
                    <a:pt x="13527930" y="7506877"/>
                  </a:lnTo>
                  <a:lnTo>
                    <a:pt x="13530266" y="7507874"/>
                  </a:lnTo>
                  <a:lnTo>
                    <a:pt x="13532698" y="7507727"/>
                  </a:lnTo>
                  <a:lnTo>
                    <a:pt x="13534696" y="7505818"/>
                  </a:lnTo>
                  <a:lnTo>
                    <a:pt x="13537313" y="7503383"/>
                  </a:lnTo>
                  <a:lnTo>
                    <a:pt x="13537543" y="7499141"/>
                  </a:lnTo>
                  <a:lnTo>
                    <a:pt x="13529714" y="7490671"/>
                  </a:lnTo>
                  <a:close/>
                </a:path>
                <a:path w="18413730" h="10647045">
                  <a:moveTo>
                    <a:pt x="13470512" y="7425961"/>
                  </a:moveTo>
                  <a:lnTo>
                    <a:pt x="13466271" y="7425730"/>
                  </a:lnTo>
                  <a:lnTo>
                    <a:pt x="13461036" y="7430599"/>
                  </a:lnTo>
                  <a:lnTo>
                    <a:pt x="13460804" y="7434841"/>
                  </a:lnTo>
                  <a:lnTo>
                    <a:pt x="13466200" y="7440694"/>
                  </a:lnTo>
                  <a:lnTo>
                    <a:pt x="13466583" y="7441647"/>
                  </a:lnTo>
                  <a:lnTo>
                    <a:pt x="13468250" y="7442358"/>
                  </a:lnTo>
                  <a:lnTo>
                    <a:pt x="13468727" y="7442166"/>
                  </a:lnTo>
                  <a:lnTo>
                    <a:pt x="13471064" y="7443163"/>
                  </a:lnTo>
                  <a:lnTo>
                    <a:pt x="13473496" y="7443017"/>
                  </a:lnTo>
                  <a:lnTo>
                    <a:pt x="13475493" y="7441107"/>
                  </a:lnTo>
                  <a:lnTo>
                    <a:pt x="13478110" y="7438672"/>
                  </a:lnTo>
                  <a:lnTo>
                    <a:pt x="13478341" y="7434430"/>
                  </a:lnTo>
                  <a:lnTo>
                    <a:pt x="13475906" y="7431813"/>
                  </a:lnTo>
                  <a:lnTo>
                    <a:pt x="13472946" y="7428578"/>
                  </a:lnTo>
                  <a:lnTo>
                    <a:pt x="13470512" y="7425961"/>
                  </a:lnTo>
                  <a:close/>
                </a:path>
                <a:path w="18413730" h="10647045">
                  <a:moveTo>
                    <a:pt x="13410882" y="7362251"/>
                  </a:moveTo>
                  <a:lnTo>
                    <a:pt x="13406640" y="7362021"/>
                  </a:lnTo>
                  <a:lnTo>
                    <a:pt x="13404023" y="7364455"/>
                  </a:lnTo>
                  <a:lnTo>
                    <a:pt x="13401549" y="7366557"/>
                  </a:lnTo>
                  <a:lnTo>
                    <a:pt x="13401319" y="7370798"/>
                  </a:lnTo>
                  <a:lnTo>
                    <a:pt x="13403754" y="7373416"/>
                  </a:lnTo>
                  <a:lnTo>
                    <a:pt x="13406714" y="7376651"/>
                  </a:lnTo>
                  <a:lnTo>
                    <a:pt x="13407096" y="7377603"/>
                  </a:lnTo>
                  <a:lnTo>
                    <a:pt x="13411102" y="7379312"/>
                  </a:lnTo>
                  <a:lnTo>
                    <a:pt x="13413674" y="7378831"/>
                  </a:lnTo>
                  <a:lnTo>
                    <a:pt x="13415673" y="7376921"/>
                  </a:lnTo>
                  <a:lnTo>
                    <a:pt x="13418146" y="7374820"/>
                  </a:lnTo>
                  <a:lnTo>
                    <a:pt x="13418380" y="7370579"/>
                  </a:lnTo>
                  <a:lnTo>
                    <a:pt x="13412982" y="7364726"/>
                  </a:lnTo>
                  <a:lnTo>
                    <a:pt x="13410882" y="7362251"/>
                  </a:lnTo>
                  <a:close/>
                </a:path>
                <a:path w="18413730" h="10647045">
                  <a:moveTo>
                    <a:pt x="13350871" y="7297591"/>
                  </a:moveTo>
                  <a:lnTo>
                    <a:pt x="13346961" y="7297502"/>
                  </a:lnTo>
                  <a:lnTo>
                    <a:pt x="13341728" y="7302372"/>
                  </a:lnTo>
                  <a:lnTo>
                    <a:pt x="13341640" y="7306279"/>
                  </a:lnTo>
                  <a:lnTo>
                    <a:pt x="13344075" y="7308896"/>
                  </a:lnTo>
                  <a:lnTo>
                    <a:pt x="13347035" y="7312132"/>
                  </a:lnTo>
                  <a:lnTo>
                    <a:pt x="13347418" y="7313084"/>
                  </a:lnTo>
                  <a:lnTo>
                    <a:pt x="13351422" y="7314792"/>
                  </a:lnTo>
                  <a:lnTo>
                    <a:pt x="13353995" y="7314311"/>
                  </a:lnTo>
                  <a:lnTo>
                    <a:pt x="13355993" y="7312402"/>
                  </a:lnTo>
                  <a:lnTo>
                    <a:pt x="13358468" y="7310300"/>
                  </a:lnTo>
                  <a:lnTo>
                    <a:pt x="13358700" y="7306060"/>
                  </a:lnTo>
                  <a:lnTo>
                    <a:pt x="13356265" y="7303442"/>
                  </a:lnTo>
                  <a:lnTo>
                    <a:pt x="13353306" y="7300208"/>
                  </a:lnTo>
                  <a:lnTo>
                    <a:pt x="13350871" y="7297591"/>
                  </a:lnTo>
                  <a:close/>
                </a:path>
                <a:path w="18413730" h="10647045">
                  <a:moveTo>
                    <a:pt x="13290907" y="7233738"/>
                  </a:moveTo>
                  <a:lnTo>
                    <a:pt x="13286998" y="7233649"/>
                  </a:lnTo>
                  <a:lnTo>
                    <a:pt x="13281765" y="7238519"/>
                  </a:lnTo>
                  <a:lnTo>
                    <a:pt x="13281678" y="7242429"/>
                  </a:lnTo>
                  <a:lnTo>
                    <a:pt x="13284112" y="7245044"/>
                  </a:lnTo>
                  <a:lnTo>
                    <a:pt x="13287072" y="7248280"/>
                  </a:lnTo>
                  <a:lnTo>
                    <a:pt x="13287455" y="7249233"/>
                  </a:lnTo>
                  <a:lnTo>
                    <a:pt x="13291460" y="7250941"/>
                  </a:lnTo>
                  <a:lnTo>
                    <a:pt x="13294033" y="7250460"/>
                  </a:lnTo>
                  <a:lnTo>
                    <a:pt x="13296032" y="7248551"/>
                  </a:lnTo>
                  <a:lnTo>
                    <a:pt x="13298649" y="7246116"/>
                  </a:lnTo>
                  <a:lnTo>
                    <a:pt x="13298738" y="7242208"/>
                  </a:lnTo>
                  <a:lnTo>
                    <a:pt x="13296302" y="7239591"/>
                  </a:lnTo>
                  <a:lnTo>
                    <a:pt x="13293342" y="7236355"/>
                  </a:lnTo>
                  <a:lnTo>
                    <a:pt x="13290907" y="7233738"/>
                  </a:lnTo>
                  <a:close/>
                </a:path>
                <a:path w="18413730" h="10647045">
                  <a:moveTo>
                    <a:pt x="13230802" y="7170221"/>
                  </a:moveTo>
                  <a:lnTo>
                    <a:pt x="13226894" y="7170133"/>
                  </a:lnTo>
                  <a:lnTo>
                    <a:pt x="13221660" y="7175002"/>
                  </a:lnTo>
                  <a:lnTo>
                    <a:pt x="13221572" y="7178910"/>
                  </a:lnTo>
                  <a:lnTo>
                    <a:pt x="13226967" y="7184762"/>
                  </a:lnTo>
                  <a:lnTo>
                    <a:pt x="13227493" y="7185382"/>
                  </a:lnTo>
                  <a:lnTo>
                    <a:pt x="13229161" y="7186094"/>
                  </a:lnTo>
                  <a:lnTo>
                    <a:pt x="13229019" y="7186427"/>
                  </a:lnTo>
                  <a:lnTo>
                    <a:pt x="13231355" y="7187424"/>
                  </a:lnTo>
                  <a:lnTo>
                    <a:pt x="13233927" y="7186943"/>
                  </a:lnTo>
                  <a:lnTo>
                    <a:pt x="13235926" y="7185033"/>
                  </a:lnTo>
                  <a:lnTo>
                    <a:pt x="13238542" y="7182598"/>
                  </a:lnTo>
                  <a:lnTo>
                    <a:pt x="13238631" y="7178690"/>
                  </a:lnTo>
                  <a:lnTo>
                    <a:pt x="13236196" y="7176074"/>
                  </a:lnTo>
                  <a:lnTo>
                    <a:pt x="13233237" y="7172838"/>
                  </a:lnTo>
                  <a:lnTo>
                    <a:pt x="13230802" y="7170221"/>
                  </a:lnTo>
                  <a:close/>
                </a:path>
                <a:path w="18413730" h="10647045">
                  <a:moveTo>
                    <a:pt x="13170220" y="7106895"/>
                  </a:moveTo>
                  <a:lnTo>
                    <a:pt x="13166311" y="7106806"/>
                  </a:lnTo>
                  <a:lnTo>
                    <a:pt x="13161078" y="7111675"/>
                  </a:lnTo>
                  <a:lnTo>
                    <a:pt x="13160991" y="7115585"/>
                  </a:lnTo>
                  <a:lnTo>
                    <a:pt x="13163424" y="7118200"/>
                  </a:lnTo>
                  <a:lnTo>
                    <a:pt x="13166385" y="7121436"/>
                  </a:lnTo>
                  <a:lnTo>
                    <a:pt x="13166911" y="7122055"/>
                  </a:lnTo>
                  <a:lnTo>
                    <a:pt x="13168580" y="7122767"/>
                  </a:lnTo>
                  <a:lnTo>
                    <a:pt x="13168438" y="7123101"/>
                  </a:lnTo>
                  <a:lnTo>
                    <a:pt x="13170774" y="7124097"/>
                  </a:lnTo>
                  <a:lnTo>
                    <a:pt x="13173345" y="7123616"/>
                  </a:lnTo>
                  <a:lnTo>
                    <a:pt x="13175344" y="7121707"/>
                  </a:lnTo>
                  <a:lnTo>
                    <a:pt x="13177961" y="7119272"/>
                  </a:lnTo>
                  <a:lnTo>
                    <a:pt x="13178049" y="7115364"/>
                  </a:lnTo>
                  <a:lnTo>
                    <a:pt x="13170220" y="7106895"/>
                  </a:lnTo>
                  <a:close/>
                </a:path>
                <a:path w="18413730" h="10647045">
                  <a:moveTo>
                    <a:pt x="13109639" y="7043568"/>
                  </a:moveTo>
                  <a:lnTo>
                    <a:pt x="13105730" y="7043480"/>
                  </a:lnTo>
                  <a:lnTo>
                    <a:pt x="13100497" y="7048350"/>
                  </a:lnTo>
                  <a:lnTo>
                    <a:pt x="13100408" y="7052258"/>
                  </a:lnTo>
                  <a:lnTo>
                    <a:pt x="13102843" y="7054874"/>
                  </a:lnTo>
                  <a:lnTo>
                    <a:pt x="13105803" y="7058110"/>
                  </a:lnTo>
                  <a:lnTo>
                    <a:pt x="13106329" y="7058729"/>
                  </a:lnTo>
                  <a:lnTo>
                    <a:pt x="13107998" y="7059441"/>
                  </a:lnTo>
                  <a:lnTo>
                    <a:pt x="13107856" y="7059775"/>
                  </a:lnTo>
                  <a:lnTo>
                    <a:pt x="13110192" y="7060772"/>
                  </a:lnTo>
                  <a:lnTo>
                    <a:pt x="13112764" y="7060290"/>
                  </a:lnTo>
                  <a:lnTo>
                    <a:pt x="13114762" y="7058381"/>
                  </a:lnTo>
                  <a:lnTo>
                    <a:pt x="13117379" y="7055946"/>
                  </a:lnTo>
                  <a:lnTo>
                    <a:pt x="13117468" y="7052037"/>
                  </a:lnTo>
                  <a:lnTo>
                    <a:pt x="13115033" y="7049420"/>
                  </a:lnTo>
                  <a:lnTo>
                    <a:pt x="13112074" y="7046186"/>
                  </a:lnTo>
                  <a:lnTo>
                    <a:pt x="13109639" y="7043568"/>
                  </a:lnTo>
                  <a:close/>
                </a:path>
                <a:path w="18413730" h="10647045">
                  <a:moveTo>
                    <a:pt x="13048104" y="6980626"/>
                  </a:moveTo>
                  <a:lnTo>
                    <a:pt x="13044197" y="6980536"/>
                  </a:lnTo>
                  <a:lnTo>
                    <a:pt x="13041580" y="6982972"/>
                  </a:lnTo>
                  <a:lnTo>
                    <a:pt x="13039297" y="6985548"/>
                  </a:lnTo>
                  <a:lnTo>
                    <a:pt x="13039208" y="6989457"/>
                  </a:lnTo>
                  <a:lnTo>
                    <a:pt x="13041642" y="6992073"/>
                  </a:lnTo>
                  <a:lnTo>
                    <a:pt x="13044602" y="6995308"/>
                  </a:lnTo>
                  <a:lnTo>
                    <a:pt x="13045128" y="6995927"/>
                  </a:lnTo>
                  <a:lnTo>
                    <a:pt x="13049134" y="6997636"/>
                  </a:lnTo>
                  <a:lnTo>
                    <a:pt x="13051707" y="6997156"/>
                  </a:lnTo>
                  <a:lnTo>
                    <a:pt x="13053704" y="6995246"/>
                  </a:lnTo>
                  <a:lnTo>
                    <a:pt x="13055988" y="6992668"/>
                  </a:lnTo>
                  <a:lnTo>
                    <a:pt x="13056076" y="6988760"/>
                  </a:lnTo>
                  <a:lnTo>
                    <a:pt x="13053642" y="6986144"/>
                  </a:lnTo>
                  <a:lnTo>
                    <a:pt x="13050682" y="6982909"/>
                  </a:lnTo>
                  <a:lnTo>
                    <a:pt x="13048104" y="6980626"/>
                  </a:lnTo>
                  <a:close/>
                </a:path>
                <a:path w="18413730" h="10647045">
                  <a:moveTo>
                    <a:pt x="12986762" y="6918158"/>
                  </a:moveTo>
                  <a:lnTo>
                    <a:pt x="12982853" y="6918069"/>
                  </a:lnTo>
                  <a:lnTo>
                    <a:pt x="12980237" y="6920504"/>
                  </a:lnTo>
                  <a:lnTo>
                    <a:pt x="12977954" y="6923082"/>
                  </a:lnTo>
                  <a:lnTo>
                    <a:pt x="12977866" y="6926989"/>
                  </a:lnTo>
                  <a:lnTo>
                    <a:pt x="12980300" y="6929606"/>
                  </a:lnTo>
                  <a:lnTo>
                    <a:pt x="12983261" y="6932842"/>
                  </a:lnTo>
                  <a:lnTo>
                    <a:pt x="12983787" y="6933461"/>
                  </a:lnTo>
                  <a:lnTo>
                    <a:pt x="12987790" y="6935169"/>
                  </a:lnTo>
                  <a:lnTo>
                    <a:pt x="12990363" y="6934688"/>
                  </a:lnTo>
                  <a:lnTo>
                    <a:pt x="12992362" y="6932778"/>
                  </a:lnTo>
                  <a:lnTo>
                    <a:pt x="12994645" y="6930202"/>
                  </a:lnTo>
                  <a:lnTo>
                    <a:pt x="12994734" y="6926293"/>
                  </a:lnTo>
                  <a:lnTo>
                    <a:pt x="12992298" y="6923676"/>
                  </a:lnTo>
                  <a:lnTo>
                    <a:pt x="12989340" y="6920442"/>
                  </a:lnTo>
                  <a:lnTo>
                    <a:pt x="12986762" y="6918158"/>
                  </a:lnTo>
                  <a:close/>
                </a:path>
                <a:path w="18413730" h="10647045">
                  <a:moveTo>
                    <a:pt x="12924943" y="6855882"/>
                  </a:moveTo>
                  <a:lnTo>
                    <a:pt x="12920893" y="6856128"/>
                  </a:lnTo>
                  <a:lnTo>
                    <a:pt x="12915659" y="6860997"/>
                  </a:lnTo>
                  <a:lnTo>
                    <a:pt x="12915904" y="6865047"/>
                  </a:lnTo>
                  <a:lnTo>
                    <a:pt x="12918339" y="6867664"/>
                  </a:lnTo>
                  <a:lnTo>
                    <a:pt x="12921441" y="6870565"/>
                  </a:lnTo>
                  <a:lnTo>
                    <a:pt x="12922301" y="6871328"/>
                  </a:lnTo>
                  <a:lnTo>
                    <a:pt x="12925973" y="6872894"/>
                  </a:lnTo>
                  <a:lnTo>
                    <a:pt x="12928546" y="6872413"/>
                  </a:lnTo>
                  <a:lnTo>
                    <a:pt x="12930543" y="6870503"/>
                  </a:lnTo>
                  <a:lnTo>
                    <a:pt x="12933160" y="6868068"/>
                  </a:lnTo>
                  <a:lnTo>
                    <a:pt x="12932914" y="6864018"/>
                  </a:lnTo>
                  <a:lnTo>
                    <a:pt x="12930480" y="6861401"/>
                  </a:lnTo>
                  <a:lnTo>
                    <a:pt x="12927378" y="6858499"/>
                  </a:lnTo>
                  <a:lnTo>
                    <a:pt x="12924943" y="6855882"/>
                  </a:lnTo>
                  <a:close/>
                </a:path>
                <a:path w="18413730" h="10647045">
                  <a:moveTo>
                    <a:pt x="12862697" y="6794608"/>
                  </a:moveTo>
                  <a:lnTo>
                    <a:pt x="12858647" y="6794853"/>
                  </a:lnTo>
                  <a:lnTo>
                    <a:pt x="12853413" y="6799723"/>
                  </a:lnTo>
                  <a:lnTo>
                    <a:pt x="12853657" y="6803772"/>
                  </a:lnTo>
                  <a:lnTo>
                    <a:pt x="12856092" y="6806390"/>
                  </a:lnTo>
                  <a:lnTo>
                    <a:pt x="12859196" y="6809292"/>
                  </a:lnTo>
                  <a:lnTo>
                    <a:pt x="12859721" y="6809911"/>
                  </a:lnTo>
                  <a:lnTo>
                    <a:pt x="12863727" y="6811619"/>
                  </a:lnTo>
                  <a:lnTo>
                    <a:pt x="12866300" y="6811138"/>
                  </a:lnTo>
                  <a:lnTo>
                    <a:pt x="12868298" y="6809229"/>
                  </a:lnTo>
                  <a:lnTo>
                    <a:pt x="12870914" y="6806794"/>
                  </a:lnTo>
                  <a:lnTo>
                    <a:pt x="12870670" y="6802744"/>
                  </a:lnTo>
                  <a:lnTo>
                    <a:pt x="12868234" y="6800127"/>
                  </a:lnTo>
                  <a:lnTo>
                    <a:pt x="12865131" y="6797224"/>
                  </a:lnTo>
                  <a:lnTo>
                    <a:pt x="12862697" y="6794608"/>
                  </a:lnTo>
                  <a:close/>
                </a:path>
                <a:path w="18413730" h="10647045">
                  <a:moveTo>
                    <a:pt x="12799975" y="6733525"/>
                  </a:moveTo>
                  <a:lnTo>
                    <a:pt x="12795591" y="6733628"/>
                  </a:lnTo>
                  <a:lnTo>
                    <a:pt x="12793307" y="6736206"/>
                  </a:lnTo>
                  <a:lnTo>
                    <a:pt x="12790690" y="6738640"/>
                  </a:lnTo>
                  <a:lnTo>
                    <a:pt x="12790793" y="6743024"/>
                  </a:lnTo>
                  <a:lnTo>
                    <a:pt x="12793370" y="6745307"/>
                  </a:lnTo>
                  <a:lnTo>
                    <a:pt x="12796473" y="6748209"/>
                  </a:lnTo>
                  <a:lnTo>
                    <a:pt x="12796999" y="6748828"/>
                  </a:lnTo>
                  <a:lnTo>
                    <a:pt x="12801004" y="6750536"/>
                  </a:lnTo>
                  <a:lnTo>
                    <a:pt x="12803577" y="6750055"/>
                  </a:lnTo>
                  <a:lnTo>
                    <a:pt x="12805576" y="6748146"/>
                  </a:lnTo>
                  <a:lnTo>
                    <a:pt x="12808193" y="6745711"/>
                  </a:lnTo>
                  <a:lnTo>
                    <a:pt x="12808090" y="6741327"/>
                  </a:lnTo>
                  <a:lnTo>
                    <a:pt x="12805512" y="6739044"/>
                  </a:lnTo>
                  <a:lnTo>
                    <a:pt x="12802409" y="6736141"/>
                  </a:lnTo>
                  <a:lnTo>
                    <a:pt x="12799975" y="6733525"/>
                  </a:lnTo>
                  <a:close/>
                </a:path>
                <a:path w="18413730" h="10647045">
                  <a:moveTo>
                    <a:pt x="12736157" y="6673159"/>
                  </a:moveTo>
                  <a:lnTo>
                    <a:pt x="12731773" y="6673262"/>
                  </a:lnTo>
                  <a:lnTo>
                    <a:pt x="12727207" y="6678416"/>
                  </a:lnTo>
                  <a:lnTo>
                    <a:pt x="12727310" y="6682800"/>
                  </a:lnTo>
                  <a:lnTo>
                    <a:pt x="12729888" y="6685083"/>
                  </a:lnTo>
                  <a:lnTo>
                    <a:pt x="12732990" y="6687985"/>
                  </a:lnTo>
                  <a:lnTo>
                    <a:pt x="12733515" y="6688604"/>
                  </a:lnTo>
                  <a:lnTo>
                    <a:pt x="12737521" y="6690313"/>
                  </a:lnTo>
                  <a:lnTo>
                    <a:pt x="12740236" y="6689498"/>
                  </a:lnTo>
                  <a:lnTo>
                    <a:pt x="12742235" y="6687588"/>
                  </a:lnTo>
                  <a:lnTo>
                    <a:pt x="12744517" y="6685011"/>
                  </a:lnTo>
                  <a:lnTo>
                    <a:pt x="12744413" y="6680627"/>
                  </a:lnTo>
                  <a:lnTo>
                    <a:pt x="12741837" y="6678344"/>
                  </a:lnTo>
                  <a:lnTo>
                    <a:pt x="12738735" y="6675442"/>
                  </a:lnTo>
                  <a:lnTo>
                    <a:pt x="12736157" y="6673159"/>
                  </a:lnTo>
                  <a:close/>
                </a:path>
                <a:path w="18413730" h="10647045">
                  <a:moveTo>
                    <a:pt x="12671722" y="6613318"/>
                  </a:moveTo>
                  <a:lnTo>
                    <a:pt x="12667671" y="6613563"/>
                  </a:lnTo>
                  <a:lnTo>
                    <a:pt x="12665388" y="6616140"/>
                  </a:lnTo>
                  <a:lnTo>
                    <a:pt x="12662963" y="6619052"/>
                  </a:lnTo>
                  <a:lnTo>
                    <a:pt x="12663208" y="6623102"/>
                  </a:lnTo>
                  <a:lnTo>
                    <a:pt x="12665784" y="6625385"/>
                  </a:lnTo>
                  <a:lnTo>
                    <a:pt x="12668887" y="6628287"/>
                  </a:lnTo>
                  <a:lnTo>
                    <a:pt x="12669413" y="6628906"/>
                  </a:lnTo>
                  <a:lnTo>
                    <a:pt x="12673418" y="6630614"/>
                  </a:lnTo>
                  <a:lnTo>
                    <a:pt x="12676134" y="6629799"/>
                  </a:lnTo>
                  <a:lnTo>
                    <a:pt x="12678132" y="6627890"/>
                  </a:lnTo>
                  <a:lnTo>
                    <a:pt x="12680558" y="6624979"/>
                  </a:lnTo>
                  <a:lnTo>
                    <a:pt x="12680313" y="6620928"/>
                  </a:lnTo>
                  <a:lnTo>
                    <a:pt x="12677735" y="6618645"/>
                  </a:lnTo>
                  <a:lnTo>
                    <a:pt x="12674633" y="6615744"/>
                  </a:lnTo>
                  <a:lnTo>
                    <a:pt x="12671722" y="6613318"/>
                  </a:lnTo>
                  <a:close/>
                </a:path>
                <a:path w="18413730" h="10647045">
                  <a:moveTo>
                    <a:pt x="12606859" y="6554479"/>
                  </a:moveTo>
                  <a:lnTo>
                    <a:pt x="12602809" y="6554724"/>
                  </a:lnTo>
                  <a:lnTo>
                    <a:pt x="12600526" y="6557301"/>
                  </a:lnTo>
                  <a:lnTo>
                    <a:pt x="12598100" y="6560212"/>
                  </a:lnTo>
                  <a:lnTo>
                    <a:pt x="12598344" y="6564262"/>
                  </a:lnTo>
                  <a:lnTo>
                    <a:pt x="12600922" y="6566545"/>
                  </a:lnTo>
                  <a:lnTo>
                    <a:pt x="12604026" y="6569447"/>
                  </a:lnTo>
                  <a:lnTo>
                    <a:pt x="12606028" y="6570301"/>
                  </a:lnTo>
                  <a:lnTo>
                    <a:pt x="12605885" y="6570635"/>
                  </a:lnTo>
                  <a:lnTo>
                    <a:pt x="12608556" y="6571774"/>
                  </a:lnTo>
                  <a:lnTo>
                    <a:pt x="12611270" y="6570959"/>
                  </a:lnTo>
                  <a:lnTo>
                    <a:pt x="12613269" y="6569050"/>
                  </a:lnTo>
                  <a:lnTo>
                    <a:pt x="12615694" y="6566138"/>
                  </a:lnTo>
                  <a:lnTo>
                    <a:pt x="12615449" y="6562089"/>
                  </a:lnTo>
                  <a:lnTo>
                    <a:pt x="12612873" y="6559806"/>
                  </a:lnTo>
                  <a:lnTo>
                    <a:pt x="12609770" y="6556904"/>
                  </a:lnTo>
                  <a:lnTo>
                    <a:pt x="12606859" y="6554479"/>
                  </a:lnTo>
                  <a:close/>
                </a:path>
                <a:path w="18413730" h="10647045">
                  <a:moveTo>
                    <a:pt x="12541092" y="6496832"/>
                  </a:moveTo>
                  <a:lnTo>
                    <a:pt x="12537042" y="6497078"/>
                  </a:lnTo>
                  <a:lnTo>
                    <a:pt x="12532475" y="6502232"/>
                  </a:lnTo>
                  <a:lnTo>
                    <a:pt x="12532721" y="6506282"/>
                  </a:lnTo>
                  <a:lnTo>
                    <a:pt x="12535299" y="6508565"/>
                  </a:lnTo>
                  <a:lnTo>
                    <a:pt x="12538401" y="6511467"/>
                  </a:lnTo>
                  <a:lnTo>
                    <a:pt x="12540403" y="6512321"/>
                  </a:lnTo>
                  <a:lnTo>
                    <a:pt x="12539928" y="6512513"/>
                  </a:lnTo>
                  <a:lnTo>
                    <a:pt x="12542598" y="6513652"/>
                  </a:lnTo>
                  <a:lnTo>
                    <a:pt x="12545504" y="6513313"/>
                  </a:lnTo>
                  <a:lnTo>
                    <a:pt x="12547311" y="6510927"/>
                  </a:lnTo>
                  <a:lnTo>
                    <a:pt x="12549594" y="6508350"/>
                  </a:lnTo>
                  <a:lnTo>
                    <a:pt x="12549349" y="6504301"/>
                  </a:lnTo>
                  <a:lnTo>
                    <a:pt x="12546772" y="6502017"/>
                  </a:lnTo>
                  <a:lnTo>
                    <a:pt x="12543670" y="6499115"/>
                  </a:lnTo>
                  <a:lnTo>
                    <a:pt x="12541092" y="6496832"/>
                  </a:lnTo>
                  <a:close/>
                </a:path>
                <a:path w="18413730" h="10647045">
                  <a:moveTo>
                    <a:pt x="12474181" y="6439091"/>
                  </a:moveTo>
                  <a:lnTo>
                    <a:pt x="12469989" y="6439671"/>
                  </a:lnTo>
                  <a:lnTo>
                    <a:pt x="12465422" y="6444825"/>
                  </a:lnTo>
                  <a:lnTo>
                    <a:pt x="12466003" y="6449018"/>
                  </a:lnTo>
                  <a:lnTo>
                    <a:pt x="12472015" y="6454346"/>
                  </a:lnTo>
                  <a:lnTo>
                    <a:pt x="12473685" y="6455058"/>
                  </a:lnTo>
                  <a:lnTo>
                    <a:pt x="12473543" y="6455392"/>
                  </a:lnTo>
                  <a:lnTo>
                    <a:pt x="12476213" y="6456530"/>
                  </a:lnTo>
                  <a:lnTo>
                    <a:pt x="12479262" y="6455858"/>
                  </a:lnTo>
                  <a:lnTo>
                    <a:pt x="12481069" y="6453472"/>
                  </a:lnTo>
                  <a:lnTo>
                    <a:pt x="12483352" y="6450895"/>
                  </a:lnTo>
                  <a:lnTo>
                    <a:pt x="12482773" y="6446703"/>
                  </a:lnTo>
                  <a:lnTo>
                    <a:pt x="12474181" y="6439091"/>
                  </a:lnTo>
                  <a:close/>
                </a:path>
                <a:path w="18413730" h="10647045">
                  <a:moveTo>
                    <a:pt x="12406751" y="6383497"/>
                  </a:moveTo>
                  <a:lnTo>
                    <a:pt x="12402557" y="6384076"/>
                  </a:lnTo>
                  <a:lnTo>
                    <a:pt x="12397992" y="6389231"/>
                  </a:lnTo>
                  <a:lnTo>
                    <a:pt x="12398570" y="6393423"/>
                  </a:lnTo>
                  <a:lnTo>
                    <a:pt x="12401148" y="6395707"/>
                  </a:lnTo>
                  <a:lnTo>
                    <a:pt x="12404728" y="6398417"/>
                  </a:lnTo>
                  <a:lnTo>
                    <a:pt x="12406396" y="6399129"/>
                  </a:lnTo>
                  <a:lnTo>
                    <a:pt x="12406254" y="6399463"/>
                  </a:lnTo>
                  <a:lnTo>
                    <a:pt x="12408925" y="6400602"/>
                  </a:lnTo>
                  <a:lnTo>
                    <a:pt x="12411974" y="6399930"/>
                  </a:lnTo>
                  <a:lnTo>
                    <a:pt x="12413781" y="6397544"/>
                  </a:lnTo>
                  <a:lnTo>
                    <a:pt x="12416063" y="6394967"/>
                  </a:lnTo>
                  <a:lnTo>
                    <a:pt x="12415484" y="6390774"/>
                  </a:lnTo>
                  <a:lnTo>
                    <a:pt x="12412907" y="6388491"/>
                  </a:lnTo>
                  <a:lnTo>
                    <a:pt x="12409328" y="6385780"/>
                  </a:lnTo>
                  <a:lnTo>
                    <a:pt x="12406751" y="6383497"/>
                  </a:lnTo>
                  <a:close/>
                </a:path>
                <a:path w="18413730" h="10647045">
                  <a:moveTo>
                    <a:pt x="12337892" y="6328477"/>
                  </a:moveTo>
                  <a:lnTo>
                    <a:pt x="12334032" y="6329199"/>
                  </a:lnTo>
                  <a:lnTo>
                    <a:pt x="12331750" y="6331776"/>
                  </a:lnTo>
                  <a:lnTo>
                    <a:pt x="12329659" y="6334829"/>
                  </a:lnTo>
                  <a:lnTo>
                    <a:pt x="12330379" y="6338688"/>
                  </a:lnTo>
                  <a:lnTo>
                    <a:pt x="12332957" y="6340972"/>
                  </a:lnTo>
                  <a:lnTo>
                    <a:pt x="12336535" y="6343682"/>
                  </a:lnTo>
                  <a:lnTo>
                    <a:pt x="12340875" y="6345533"/>
                  </a:lnTo>
                  <a:lnTo>
                    <a:pt x="12343924" y="6344861"/>
                  </a:lnTo>
                  <a:lnTo>
                    <a:pt x="12345731" y="6342474"/>
                  </a:lnTo>
                  <a:lnTo>
                    <a:pt x="12347823" y="6339421"/>
                  </a:lnTo>
                  <a:lnTo>
                    <a:pt x="12347101" y="6335563"/>
                  </a:lnTo>
                  <a:lnTo>
                    <a:pt x="12344524" y="6333280"/>
                  </a:lnTo>
                  <a:lnTo>
                    <a:pt x="12340945" y="6330569"/>
                  </a:lnTo>
                  <a:lnTo>
                    <a:pt x="12337892" y="6328477"/>
                  </a:lnTo>
                  <a:close/>
                </a:path>
                <a:path w="18413730" h="10647045">
                  <a:moveTo>
                    <a:pt x="12268796" y="6274935"/>
                  </a:moveTo>
                  <a:lnTo>
                    <a:pt x="12264746" y="6275180"/>
                  </a:lnTo>
                  <a:lnTo>
                    <a:pt x="12260563" y="6281287"/>
                  </a:lnTo>
                  <a:lnTo>
                    <a:pt x="12260808" y="6285338"/>
                  </a:lnTo>
                  <a:lnTo>
                    <a:pt x="12263861" y="6287428"/>
                  </a:lnTo>
                  <a:lnTo>
                    <a:pt x="12267439" y="6290139"/>
                  </a:lnTo>
                  <a:lnTo>
                    <a:pt x="12271780" y="6291990"/>
                  </a:lnTo>
                  <a:lnTo>
                    <a:pt x="12274828" y="6291318"/>
                  </a:lnTo>
                  <a:lnTo>
                    <a:pt x="12276635" y="6288932"/>
                  </a:lnTo>
                  <a:lnTo>
                    <a:pt x="12278727" y="6285879"/>
                  </a:lnTo>
                  <a:lnTo>
                    <a:pt x="12278483" y="6281828"/>
                  </a:lnTo>
                  <a:lnTo>
                    <a:pt x="12275428" y="6279736"/>
                  </a:lnTo>
                  <a:lnTo>
                    <a:pt x="12271849" y="6277027"/>
                  </a:lnTo>
                  <a:lnTo>
                    <a:pt x="12268796" y="6274935"/>
                  </a:lnTo>
                  <a:close/>
                </a:path>
                <a:path w="18413730" h="10647045">
                  <a:moveTo>
                    <a:pt x="12198797" y="6222585"/>
                  </a:moveTo>
                  <a:lnTo>
                    <a:pt x="12194604" y="6223164"/>
                  </a:lnTo>
                  <a:lnTo>
                    <a:pt x="12192512" y="6226217"/>
                  </a:lnTo>
                  <a:lnTo>
                    <a:pt x="12190230" y="6228794"/>
                  </a:lnTo>
                  <a:lnTo>
                    <a:pt x="12190808" y="6232987"/>
                  </a:lnTo>
                  <a:lnTo>
                    <a:pt x="12193863" y="6235080"/>
                  </a:lnTo>
                  <a:lnTo>
                    <a:pt x="12197441" y="6237789"/>
                  </a:lnTo>
                  <a:lnTo>
                    <a:pt x="12198777" y="6238358"/>
                  </a:lnTo>
                  <a:lnTo>
                    <a:pt x="12198634" y="6238692"/>
                  </a:lnTo>
                  <a:lnTo>
                    <a:pt x="12201304" y="6239831"/>
                  </a:lnTo>
                  <a:lnTo>
                    <a:pt x="12204496" y="6238826"/>
                  </a:lnTo>
                  <a:lnTo>
                    <a:pt x="12206303" y="6236440"/>
                  </a:lnTo>
                  <a:lnTo>
                    <a:pt x="12208586" y="6233863"/>
                  </a:lnTo>
                  <a:lnTo>
                    <a:pt x="12208007" y="6229670"/>
                  </a:lnTo>
                  <a:lnTo>
                    <a:pt x="12204954" y="6227579"/>
                  </a:lnTo>
                  <a:lnTo>
                    <a:pt x="12201375" y="6224869"/>
                  </a:lnTo>
                  <a:lnTo>
                    <a:pt x="12198797" y="6222585"/>
                  </a:lnTo>
                  <a:close/>
                </a:path>
                <a:path w="18413730" h="10647045">
                  <a:moveTo>
                    <a:pt x="12126466" y="6172003"/>
                  </a:moveTo>
                  <a:lnTo>
                    <a:pt x="12122607" y="6172724"/>
                  </a:lnTo>
                  <a:lnTo>
                    <a:pt x="12118633" y="6178525"/>
                  </a:lnTo>
                  <a:lnTo>
                    <a:pt x="12118424" y="6178830"/>
                  </a:lnTo>
                  <a:lnTo>
                    <a:pt x="12119147" y="6182691"/>
                  </a:lnTo>
                  <a:lnTo>
                    <a:pt x="12122200" y="6184782"/>
                  </a:lnTo>
                  <a:lnTo>
                    <a:pt x="12125920" y="6187159"/>
                  </a:lnTo>
                  <a:lnTo>
                    <a:pt x="12129927" y="6188868"/>
                  </a:lnTo>
                  <a:lnTo>
                    <a:pt x="12133118" y="6187861"/>
                  </a:lnTo>
                  <a:lnTo>
                    <a:pt x="12134699" y="6185773"/>
                  </a:lnTo>
                  <a:lnTo>
                    <a:pt x="12134925" y="6185475"/>
                  </a:lnTo>
                  <a:lnTo>
                    <a:pt x="12137017" y="6182422"/>
                  </a:lnTo>
                  <a:lnTo>
                    <a:pt x="12136294" y="6178563"/>
                  </a:lnTo>
                  <a:lnTo>
                    <a:pt x="12133242" y="6176472"/>
                  </a:lnTo>
                  <a:lnTo>
                    <a:pt x="12129520" y="6174095"/>
                  </a:lnTo>
                  <a:lnTo>
                    <a:pt x="12126466" y="6172003"/>
                  </a:lnTo>
                  <a:close/>
                </a:path>
                <a:path w="18413730" h="10647045">
                  <a:moveTo>
                    <a:pt x="3198158" y="2356379"/>
                  </a:moveTo>
                  <a:lnTo>
                    <a:pt x="3187475" y="2351822"/>
                  </a:lnTo>
                  <a:lnTo>
                    <a:pt x="3183666" y="2353353"/>
                  </a:lnTo>
                  <a:lnTo>
                    <a:pt x="3180818" y="2360031"/>
                  </a:lnTo>
                  <a:lnTo>
                    <a:pt x="3182349" y="2363840"/>
                  </a:lnTo>
                  <a:lnTo>
                    <a:pt x="3193031" y="2368397"/>
                  </a:lnTo>
                  <a:lnTo>
                    <a:pt x="3196841" y="2366866"/>
                  </a:lnTo>
                  <a:lnTo>
                    <a:pt x="3199689" y="2360188"/>
                  </a:lnTo>
                  <a:lnTo>
                    <a:pt x="3198158" y="2356379"/>
                  </a:lnTo>
                  <a:close/>
                </a:path>
                <a:path w="18413730" h="10647045">
                  <a:moveTo>
                    <a:pt x="3278610" y="2390697"/>
                  </a:moveTo>
                  <a:lnTo>
                    <a:pt x="3267928" y="2386141"/>
                  </a:lnTo>
                  <a:lnTo>
                    <a:pt x="3264118" y="2387672"/>
                  </a:lnTo>
                  <a:lnTo>
                    <a:pt x="3261270" y="2394349"/>
                  </a:lnTo>
                  <a:lnTo>
                    <a:pt x="3262802" y="2398159"/>
                  </a:lnTo>
                  <a:lnTo>
                    <a:pt x="3273484" y="2402715"/>
                  </a:lnTo>
                  <a:lnTo>
                    <a:pt x="3277293" y="2401184"/>
                  </a:lnTo>
                  <a:lnTo>
                    <a:pt x="3280142" y="2394507"/>
                  </a:lnTo>
                  <a:lnTo>
                    <a:pt x="3278610" y="2390697"/>
                  </a:lnTo>
                  <a:close/>
                </a:path>
                <a:path w="18413730" h="10647045">
                  <a:moveTo>
                    <a:pt x="3117514" y="2321584"/>
                  </a:moveTo>
                  <a:lnTo>
                    <a:pt x="3106831" y="2317028"/>
                  </a:lnTo>
                  <a:lnTo>
                    <a:pt x="3103022" y="2318559"/>
                  </a:lnTo>
                  <a:lnTo>
                    <a:pt x="3100174" y="2325235"/>
                  </a:lnTo>
                  <a:lnTo>
                    <a:pt x="3101705" y="2329045"/>
                  </a:lnTo>
                  <a:lnTo>
                    <a:pt x="3112387" y="2333602"/>
                  </a:lnTo>
                  <a:lnTo>
                    <a:pt x="3116198" y="2332071"/>
                  </a:lnTo>
                  <a:lnTo>
                    <a:pt x="3119046" y="2325394"/>
                  </a:lnTo>
                  <a:lnTo>
                    <a:pt x="3117514" y="2321584"/>
                  </a:lnTo>
                  <a:close/>
                </a:path>
                <a:path w="18413730" h="10647045">
                  <a:moveTo>
                    <a:pt x="3359538" y="2424824"/>
                  </a:moveTo>
                  <a:lnTo>
                    <a:pt x="3348856" y="2420267"/>
                  </a:lnTo>
                  <a:lnTo>
                    <a:pt x="3345047" y="2421798"/>
                  </a:lnTo>
                  <a:lnTo>
                    <a:pt x="3342198" y="2428475"/>
                  </a:lnTo>
                  <a:lnTo>
                    <a:pt x="3343729" y="2432285"/>
                  </a:lnTo>
                  <a:lnTo>
                    <a:pt x="3354412" y="2436842"/>
                  </a:lnTo>
                  <a:lnTo>
                    <a:pt x="3358223" y="2435310"/>
                  </a:lnTo>
                  <a:lnTo>
                    <a:pt x="3361071" y="2428633"/>
                  </a:lnTo>
                  <a:lnTo>
                    <a:pt x="3359538" y="2424824"/>
                  </a:lnTo>
                  <a:close/>
                </a:path>
                <a:path w="18413730" h="10647045">
                  <a:moveTo>
                    <a:pt x="3036871" y="2286790"/>
                  </a:moveTo>
                  <a:lnTo>
                    <a:pt x="3026188" y="2282233"/>
                  </a:lnTo>
                  <a:lnTo>
                    <a:pt x="3022379" y="2283764"/>
                  </a:lnTo>
                  <a:lnTo>
                    <a:pt x="3019530" y="2290442"/>
                  </a:lnTo>
                  <a:lnTo>
                    <a:pt x="3021062" y="2294251"/>
                  </a:lnTo>
                  <a:lnTo>
                    <a:pt x="3031744" y="2298808"/>
                  </a:lnTo>
                  <a:lnTo>
                    <a:pt x="3035553" y="2297277"/>
                  </a:lnTo>
                  <a:lnTo>
                    <a:pt x="3038402" y="2290599"/>
                  </a:lnTo>
                  <a:lnTo>
                    <a:pt x="3036871" y="2286790"/>
                  </a:lnTo>
                  <a:close/>
                </a:path>
                <a:path w="18413730" h="10647045">
                  <a:moveTo>
                    <a:pt x="3440752" y="2458283"/>
                  </a:moveTo>
                  <a:lnTo>
                    <a:pt x="3430070" y="2453727"/>
                  </a:lnTo>
                  <a:lnTo>
                    <a:pt x="3426260" y="2455258"/>
                  </a:lnTo>
                  <a:lnTo>
                    <a:pt x="3423412" y="2461935"/>
                  </a:lnTo>
                  <a:lnTo>
                    <a:pt x="3424943" y="2465744"/>
                  </a:lnTo>
                  <a:lnTo>
                    <a:pt x="3428281" y="2467168"/>
                  </a:lnTo>
                  <a:lnTo>
                    <a:pt x="3428424" y="2466834"/>
                  </a:lnTo>
                  <a:lnTo>
                    <a:pt x="3435768" y="2469967"/>
                  </a:lnTo>
                  <a:lnTo>
                    <a:pt x="3439577" y="2468436"/>
                  </a:lnTo>
                  <a:lnTo>
                    <a:pt x="3442283" y="2462093"/>
                  </a:lnTo>
                  <a:lnTo>
                    <a:pt x="3440752" y="2458283"/>
                  </a:lnTo>
                  <a:close/>
                </a:path>
                <a:path w="18413730" h="10647045">
                  <a:moveTo>
                    <a:pt x="2956845" y="2251470"/>
                  </a:moveTo>
                  <a:lnTo>
                    <a:pt x="2949501" y="2248337"/>
                  </a:lnTo>
                  <a:lnTo>
                    <a:pt x="2946021" y="2247247"/>
                  </a:lnTo>
                  <a:lnTo>
                    <a:pt x="2942353" y="2248445"/>
                  </a:lnTo>
                  <a:lnTo>
                    <a:pt x="2939505" y="2255122"/>
                  </a:lnTo>
                  <a:lnTo>
                    <a:pt x="2941037" y="2258931"/>
                  </a:lnTo>
                  <a:lnTo>
                    <a:pt x="2951719" y="2263488"/>
                  </a:lnTo>
                  <a:lnTo>
                    <a:pt x="2955528" y="2261957"/>
                  </a:lnTo>
                  <a:lnTo>
                    <a:pt x="2958376" y="2255280"/>
                  </a:lnTo>
                  <a:lnTo>
                    <a:pt x="2956845" y="2251470"/>
                  </a:lnTo>
                  <a:close/>
                </a:path>
                <a:path w="18413730" h="10647045">
                  <a:moveTo>
                    <a:pt x="3521489" y="2491934"/>
                  </a:moveTo>
                  <a:lnTo>
                    <a:pt x="3510807" y="2487377"/>
                  </a:lnTo>
                  <a:lnTo>
                    <a:pt x="3506998" y="2488908"/>
                  </a:lnTo>
                  <a:lnTo>
                    <a:pt x="3504149" y="2495586"/>
                  </a:lnTo>
                  <a:lnTo>
                    <a:pt x="3505681" y="2499395"/>
                  </a:lnTo>
                  <a:lnTo>
                    <a:pt x="3516363" y="2503952"/>
                  </a:lnTo>
                  <a:lnTo>
                    <a:pt x="3520172" y="2502421"/>
                  </a:lnTo>
                  <a:lnTo>
                    <a:pt x="3523021" y="2495743"/>
                  </a:lnTo>
                  <a:lnTo>
                    <a:pt x="3521489" y="2491934"/>
                  </a:lnTo>
                  <a:close/>
                </a:path>
                <a:path w="18413730" h="10647045">
                  <a:moveTo>
                    <a:pt x="2866281" y="2211259"/>
                  </a:moveTo>
                  <a:lnTo>
                    <a:pt x="2862470" y="2212791"/>
                  </a:lnTo>
                  <a:lnTo>
                    <a:pt x="2860867" y="2216447"/>
                  </a:lnTo>
                  <a:lnTo>
                    <a:pt x="2859431" y="2218992"/>
                  </a:lnTo>
                  <a:lnTo>
                    <a:pt x="2860820" y="2223136"/>
                  </a:lnTo>
                  <a:lnTo>
                    <a:pt x="2871502" y="2227693"/>
                  </a:lnTo>
                  <a:lnTo>
                    <a:pt x="2875170" y="2226495"/>
                  </a:lnTo>
                  <a:lnTo>
                    <a:pt x="2876770" y="2222836"/>
                  </a:lnTo>
                  <a:lnTo>
                    <a:pt x="2878352" y="2219960"/>
                  </a:lnTo>
                  <a:lnTo>
                    <a:pt x="2876821" y="2216150"/>
                  </a:lnTo>
                  <a:lnTo>
                    <a:pt x="2869476" y="2213017"/>
                  </a:lnTo>
                  <a:lnTo>
                    <a:pt x="2866281" y="2211259"/>
                  </a:lnTo>
                  <a:close/>
                </a:path>
                <a:path w="18413730" h="10647045">
                  <a:moveTo>
                    <a:pt x="3602368" y="2525252"/>
                  </a:moveTo>
                  <a:lnTo>
                    <a:pt x="3592020" y="2520837"/>
                  </a:lnTo>
                  <a:lnTo>
                    <a:pt x="3588210" y="2522368"/>
                  </a:lnTo>
                  <a:lnTo>
                    <a:pt x="3585504" y="2528711"/>
                  </a:lnTo>
                  <a:lnTo>
                    <a:pt x="3587036" y="2532520"/>
                  </a:lnTo>
                  <a:lnTo>
                    <a:pt x="3590374" y="2533944"/>
                  </a:lnTo>
                  <a:lnTo>
                    <a:pt x="3589898" y="2534137"/>
                  </a:lnTo>
                  <a:lnTo>
                    <a:pt x="3597242" y="2537269"/>
                  </a:lnTo>
                  <a:lnTo>
                    <a:pt x="3601052" y="2535737"/>
                  </a:lnTo>
                  <a:lnTo>
                    <a:pt x="3603900" y="2529061"/>
                  </a:lnTo>
                  <a:lnTo>
                    <a:pt x="3602368" y="2525252"/>
                  </a:lnTo>
                  <a:close/>
                </a:path>
                <a:path w="18413730" h="10647045">
                  <a:moveTo>
                    <a:pt x="2786206" y="2175130"/>
                  </a:moveTo>
                  <a:lnTo>
                    <a:pt x="2782396" y="2176661"/>
                  </a:lnTo>
                  <a:lnTo>
                    <a:pt x="2780792" y="2180318"/>
                  </a:lnTo>
                  <a:lnTo>
                    <a:pt x="2779357" y="2182861"/>
                  </a:lnTo>
                  <a:lnTo>
                    <a:pt x="2780746" y="2187006"/>
                  </a:lnTo>
                  <a:lnTo>
                    <a:pt x="2791428" y="2191562"/>
                  </a:lnTo>
                  <a:lnTo>
                    <a:pt x="2795096" y="2190364"/>
                  </a:lnTo>
                  <a:lnTo>
                    <a:pt x="2796700" y="2186708"/>
                  </a:lnTo>
                  <a:lnTo>
                    <a:pt x="2798135" y="2184164"/>
                  </a:lnTo>
                  <a:lnTo>
                    <a:pt x="2796746" y="2180021"/>
                  </a:lnTo>
                  <a:lnTo>
                    <a:pt x="2789402" y="2176888"/>
                  </a:lnTo>
                  <a:lnTo>
                    <a:pt x="2786206" y="2175130"/>
                  </a:lnTo>
                  <a:close/>
                </a:path>
                <a:path w="18413730" h="10647045">
                  <a:moveTo>
                    <a:pt x="3683724" y="2558376"/>
                  </a:moveTo>
                  <a:lnTo>
                    <a:pt x="3673375" y="2553962"/>
                  </a:lnTo>
                  <a:lnTo>
                    <a:pt x="3669566" y="2555493"/>
                  </a:lnTo>
                  <a:lnTo>
                    <a:pt x="3666861" y="2561836"/>
                  </a:lnTo>
                  <a:lnTo>
                    <a:pt x="3668391" y="2565646"/>
                  </a:lnTo>
                  <a:lnTo>
                    <a:pt x="3678740" y="2570061"/>
                  </a:lnTo>
                  <a:lnTo>
                    <a:pt x="3682550" y="2568529"/>
                  </a:lnTo>
                  <a:lnTo>
                    <a:pt x="3685256" y="2562186"/>
                  </a:lnTo>
                  <a:lnTo>
                    <a:pt x="3683724" y="2558376"/>
                  </a:lnTo>
                  <a:close/>
                </a:path>
                <a:path w="18413730" h="10647045">
                  <a:moveTo>
                    <a:pt x="3764888" y="2591025"/>
                  </a:moveTo>
                  <a:lnTo>
                    <a:pt x="3754540" y="2586611"/>
                  </a:lnTo>
                  <a:lnTo>
                    <a:pt x="3750730" y="2588143"/>
                  </a:lnTo>
                  <a:lnTo>
                    <a:pt x="3748025" y="2594485"/>
                  </a:lnTo>
                  <a:lnTo>
                    <a:pt x="3749556" y="2598295"/>
                  </a:lnTo>
                  <a:lnTo>
                    <a:pt x="3759905" y="2602709"/>
                  </a:lnTo>
                  <a:lnTo>
                    <a:pt x="3763714" y="2601177"/>
                  </a:lnTo>
                  <a:lnTo>
                    <a:pt x="3766562" y="2594502"/>
                  </a:lnTo>
                  <a:lnTo>
                    <a:pt x="3764888" y="2591025"/>
                  </a:lnTo>
                  <a:close/>
                </a:path>
                <a:path w="18413730" h="10647045">
                  <a:moveTo>
                    <a:pt x="2717291" y="2143365"/>
                  </a:moveTo>
                  <a:lnTo>
                    <a:pt x="2706608" y="2138809"/>
                  </a:lnTo>
                  <a:lnTo>
                    <a:pt x="2702941" y="2140007"/>
                  </a:lnTo>
                  <a:lnTo>
                    <a:pt x="2701165" y="2143984"/>
                  </a:lnTo>
                  <a:lnTo>
                    <a:pt x="2699759" y="2146540"/>
                  </a:lnTo>
                  <a:lnTo>
                    <a:pt x="2701148" y="2150684"/>
                  </a:lnTo>
                  <a:lnTo>
                    <a:pt x="2711831" y="2155241"/>
                  </a:lnTo>
                  <a:lnTo>
                    <a:pt x="2715498" y="2154043"/>
                  </a:lnTo>
                  <a:lnTo>
                    <a:pt x="2717273" y="2150066"/>
                  </a:lnTo>
                  <a:lnTo>
                    <a:pt x="2718679" y="2147510"/>
                  </a:lnTo>
                  <a:lnTo>
                    <a:pt x="2717291" y="2143365"/>
                  </a:lnTo>
                  <a:close/>
                </a:path>
                <a:path w="18413730" h="10647045">
                  <a:moveTo>
                    <a:pt x="3846530" y="2623483"/>
                  </a:moveTo>
                  <a:lnTo>
                    <a:pt x="3836181" y="2619069"/>
                  </a:lnTo>
                  <a:lnTo>
                    <a:pt x="3832371" y="2620600"/>
                  </a:lnTo>
                  <a:lnTo>
                    <a:pt x="3829665" y="2626943"/>
                  </a:lnTo>
                  <a:lnTo>
                    <a:pt x="3831196" y="2630752"/>
                  </a:lnTo>
                  <a:lnTo>
                    <a:pt x="3841545" y="2635167"/>
                  </a:lnTo>
                  <a:lnTo>
                    <a:pt x="3845355" y="2633636"/>
                  </a:lnTo>
                  <a:lnTo>
                    <a:pt x="3848203" y="2626959"/>
                  </a:lnTo>
                  <a:lnTo>
                    <a:pt x="3846530" y="2623483"/>
                  </a:lnTo>
                  <a:close/>
                </a:path>
                <a:path w="18413730" h="10647045">
                  <a:moveTo>
                    <a:pt x="12054377" y="6122706"/>
                  </a:moveTo>
                  <a:lnTo>
                    <a:pt x="12050517" y="6123428"/>
                  </a:lnTo>
                  <a:lnTo>
                    <a:pt x="12046544" y="6129230"/>
                  </a:lnTo>
                  <a:lnTo>
                    <a:pt x="12046335" y="6129535"/>
                  </a:lnTo>
                  <a:lnTo>
                    <a:pt x="12047056" y="6133393"/>
                  </a:lnTo>
                  <a:lnTo>
                    <a:pt x="12050109" y="6135485"/>
                  </a:lnTo>
                  <a:lnTo>
                    <a:pt x="12053829" y="6137861"/>
                  </a:lnTo>
                  <a:lnTo>
                    <a:pt x="12054831" y="6138288"/>
                  </a:lnTo>
                  <a:lnTo>
                    <a:pt x="12055023" y="6138765"/>
                  </a:lnTo>
                  <a:lnTo>
                    <a:pt x="12057694" y="6139904"/>
                  </a:lnTo>
                  <a:lnTo>
                    <a:pt x="12060885" y="6138899"/>
                  </a:lnTo>
                  <a:lnTo>
                    <a:pt x="12062618" y="6136481"/>
                  </a:lnTo>
                  <a:lnTo>
                    <a:pt x="12064926" y="6133126"/>
                  </a:lnTo>
                  <a:lnTo>
                    <a:pt x="12064205" y="6129266"/>
                  </a:lnTo>
                  <a:lnTo>
                    <a:pt x="12061151" y="6127174"/>
                  </a:lnTo>
                  <a:lnTo>
                    <a:pt x="12057430" y="6124798"/>
                  </a:lnTo>
                  <a:lnTo>
                    <a:pt x="12054377" y="6122706"/>
                  </a:lnTo>
                  <a:close/>
                </a:path>
                <a:path w="18413730" h="10647045">
                  <a:moveTo>
                    <a:pt x="2637502" y="2106568"/>
                  </a:moveTo>
                  <a:lnTo>
                    <a:pt x="2627153" y="2102153"/>
                  </a:lnTo>
                  <a:lnTo>
                    <a:pt x="2623152" y="2103209"/>
                  </a:lnTo>
                  <a:lnTo>
                    <a:pt x="2620304" y="2109886"/>
                  </a:lnTo>
                  <a:lnTo>
                    <a:pt x="2621359" y="2113886"/>
                  </a:lnTo>
                  <a:lnTo>
                    <a:pt x="2632041" y="2118443"/>
                  </a:lnTo>
                  <a:lnTo>
                    <a:pt x="2635709" y="2117246"/>
                  </a:lnTo>
                  <a:lnTo>
                    <a:pt x="2638557" y="2110569"/>
                  </a:lnTo>
                  <a:lnTo>
                    <a:pt x="2637502" y="2106568"/>
                  </a:lnTo>
                  <a:close/>
                </a:path>
                <a:path w="18413730" h="10647045">
                  <a:moveTo>
                    <a:pt x="3928170" y="2655940"/>
                  </a:moveTo>
                  <a:lnTo>
                    <a:pt x="3917488" y="2651383"/>
                  </a:lnTo>
                  <a:lnTo>
                    <a:pt x="3914011" y="2653058"/>
                  </a:lnTo>
                  <a:lnTo>
                    <a:pt x="3911306" y="2659401"/>
                  </a:lnTo>
                  <a:lnTo>
                    <a:pt x="3912837" y="2663211"/>
                  </a:lnTo>
                  <a:lnTo>
                    <a:pt x="3923185" y="2667625"/>
                  </a:lnTo>
                  <a:lnTo>
                    <a:pt x="3926996" y="2666093"/>
                  </a:lnTo>
                  <a:lnTo>
                    <a:pt x="3929844" y="2659417"/>
                  </a:lnTo>
                  <a:lnTo>
                    <a:pt x="3928170" y="2655940"/>
                  </a:lnTo>
                  <a:close/>
                </a:path>
                <a:path w="18413730" h="10647045">
                  <a:moveTo>
                    <a:pt x="2547790" y="2064355"/>
                  </a:moveTo>
                  <a:lnTo>
                    <a:pt x="2543647" y="2065743"/>
                  </a:lnTo>
                  <a:lnTo>
                    <a:pt x="2540799" y="2072420"/>
                  </a:lnTo>
                  <a:lnTo>
                    <a:pt x="2541854" y="2076422"/>
                  </a:lnTo>
                  <a:lnTo>
                    <a:pt x="2552536" y="2080978"/>
                  </a:lnTo>
                  <a:lnTo>
                    <a:pt x="2556204" y="2079780"/>
                  </a:lnTo>
                  <a:lnTo>
                    <a:pt x="2559052" y="2073104"/>
                  </a:lnTo>
                  <a:lnTo>
                    <a:pt x="2557997" y="2069103"/>
                  </a:lnTo>
                  <a:lnTo>
                    <a:pt x="2550652" y="2065970"/>
                  </a:lnTo>
                  <a:lnTo>
                    <a:pt x="2547790" y="2064355"/>
                  </a:lnTo>
                  <a:close/>
                </a:path>
                <a:path w="18413730" h="10647045">
                  <a:moveTo>
                    <a:pt x="4009476" y="2688256"/>
                  </a:moveTo>
                  <a:lnTo>
                    <a:pt x="3998794" y="2683699"/>
                  </a:lnTo>
                  <a:lnTo>
                    <a:pt x="3995318" y="2685374"/>
                  </a:lnTo>
                  <a:lnTo>
                    <a:pt x="3992613" y="2691717"/>
                  </a:lnTo>
                  <a:lnTo>
                    <a:pt x="3994144" y="2695526"/>
                  </a:lnTo>
                  <a:lnTo>
                    <a:pt x="4004826" y="2700082"/>
                  </a:lnTo>
                  <a:lnTo>
                    <a:pt x="4008300" y="2698409"/>
                  </a:lnTo>
                  <a:lnTo>
                    <a:pt x="4011150" y="2691731"/>
                  </a:lnTo>
                  <a:lnTo>
                    <a:pt x="4009476" y="2688256"/>
                  </a:lnTo>
                  <a:close/>
                </a:path>
                <a:path w="18413730" h="10647045">
                  <a:moveTo>
                    <a:pt x="4091259" y="2720381"/>
                  </a:moveTo>
                  <a:lnTo>
                    <a:pt x="4080577" y="2715824"/>
                  </a:lnTo>
                  <a:lnTo>
                    <a:pt x="4077100" y="2717497"/>
                  </a:lnTo>
                  <a:lnTo>
                    <a:pt x="4075677" y="2720835"/>
                  </a:lnTo>
                  <a:lnTo>
                    <a:pt x="4074729" y="2723982"/>
                  </a:lnTo>
                  <a:lnTo>
                    <a:pt x="4075926" y="2727649"/>
                  </a:lnTo>
                  <a:lnTo>
                    <a:pt x="4086609" y="2732206"/>
                  </a:lnTo>
                  <a:lnTo>
                    <a:pt x="4090085" y="2730533"/>
                  </a:lnTo>
                  <a:lnTo>
                    <a:pt x="4092933" y="2723856"/>
                  </a:lnTo>
                  <a:lnTo>
                    <a:pt x="4091259" y="2720381"/>
                  </a:lnTo>
                  <a:close/>
                </a:path>
                <a:path w="18413730" h="10647045">
                  <a:moveTo>
                    <a:pt x="2476106" y="2029831"/>
                  </a:moveTo>
                  <a:lnTo>
                    <a:pt x="2468762" y="2026699"/>
                  </a:lnTo>
                  <a:lnTo>
                    <a:pt x="2464761" y="2027753"/>
                  </a:lnTo>
                  <a:lnTo>
                    <a:pt x="2461913" y="2034430"/>
                  </a:lnTo>
                  <a:lnTo>
                    <a:pt x="2463110" y="2038098"/>
                  </a:lnTo>
                  <a:lnTo>
                    <a:pt x="2466306" y="2039856"/>
                  </a:lnTo>
                  <a:lnTo>
                    <a:pt x="2473984" y="2043131"/>
                  </a:lnTo>
                  <a:lnTo>
                    <a:pt x="2477652" y="2041933"/>
                  </a:lnTo>
                  <a:lnTo>
                    <a:pt x="2480500" y="2035256"/>
                  </a:lnTo>
                  <a:lnTo>
                    <a:pt x="2479302" y="2031589"/>
                  </a:lnTo>
                  <a:lnTo>
                    <a:pt x="2476106" y="2029831"/>
                  </a:lnTo>
                  <a:close/>
                </a:path>
                <a:path w="18413730" h="10647045">
                  <a:moveTo>
                    <a:pt x="4172851" y="2752028"/>
                  </a:moveTo>
                  <a:lnTo>
                    <a:pt x="4162168" y="2747471"/>
                  </a:lnTo>
                  <a:lnTo>
                    <a:pt x="4158692" y="2749146"/>
                  </a:lnTo>
                  <a:lnTo>
                    <a:pt x="4157269" y="2752483"/>
                  </a:lnTo>
                  <a:lnTo>
                    <a:pt x="4156320" y="2755629"/>
                  </a:lnTo>
                  <a:lnTo>
                    <a:pt x="4157518" y="2759297"/>
                  </a:lnTo>
                  <a:lnTo>
                    <a:pt x="4168200" y="2763854"/>
                  </a:lnTo>
                  <a:lnTo>
                    <a:pt x="4171677" y="2762180"/>
                  </a:lnTo>
                  <a:lnTo>
                    <a:pt x="4173101" y="2758842"/>
                  </a:lnTo>
                  <a:lnTo>
                    <a:pt x="4174048" y="2755696"/>
                  </a:lnTo>
                  <a:lnTo>
                    <a:pt x="4172851" y="2752028"/>
                  </a:lnTo>
                  <a:close/>
                </a:path>
                <a:path w="18413730" h="10647045">
                  <a:moveTo>
                    <a:pt x="2397363" y="1991506"/>
                  </a:moveTo>
                  <a:lnTo>
                    <a:pt x="2390019" y="1988374"/>
                  </a:lnTo>
                  <a:lnTo>
                    <a:pt x="2386017" y="1989429"/>
                  </a:lnTo>
                  <a:lnTo>
                    <a:pt x="2383312" y="1995772"/>
                  </a:lnTo>
                  <a:lnTo>
                    <a:pt x="2384367" y="1999773"/>
                  </a:lnTo>
                  <a:lnTo>
                    <a:pt x="2387563" y="2001531"/>
                  </a:lnTo>
                  <a:lnTo>
                    <a:pt x="2395241" y="2004806"/>
                  </a:lnTo>
                  <a:lnTo>
                    <a:pt x="2399051" y="2003275"/>
                  </a:lnTo>
                  <a:lnTo>
                    <a:pt x="2401614" y="1997266"/>
                  </a:lnTo>
                  <a:lnTo>
                    <a:pt x="2400559" y="1993264"/>
                  </a:lnTo>
                  <a:lnTo>
                    <a:pt x="2397363" y="1991506"/>
                  </a:lnTo>
                  <a:close/>
                </a:path>
                <a:path w="18413730" h="10647045">
                  <a:moveTo>
                    <a:pt x="4254776" y="2783817"/>
                  </a:moveTo>
                  <a:lnTo>
                    <a:pt x="4244093" y="2779260"/>
                  </a:lnTo>
                  <a:lnTo>
                    <a:pt x="4240618" y="2780935"/>
                  </a:lnTo>
                  <a:lnTo>
                    <a:pt x="4239194" y="2784273"/>
                  </a:lnTo>
                  <a:lnTo>
                    <a:pt x="4238247" y="2787421"/>
                  </a:lnTo>
                  <a:lnTo>
                    <a:pt x="4239444" y="2791087"/>
                  </a:lnTo>
                  <a:lnTo>
                    <a:pt x="4250126" y="2795644"/>
                  </a:lnTo>
                  <a:lnTo>
                    <a:pt x="4253601" y="2793970"/>
                  </a:lnTo>
                  <a:lnTo>
                    <a:pt x="4256449" y="2787294"/>
                  </a:lnTo>
                  <a:lnTo>
                    <a:pt x="4254776" y="2783817"/>
                  </a:lnTo>
                  <a:close/>
                </a:path>
                <a:path w="18413730" h="10647045">
                  <a:moveTo>
                    <a:pt x="4336367" y="2815465"/>
                  </a:moveTo>
                  <a:lnTo>
                    <a:pt x="4325685" y="2810909"/>
                  </a:lnTo>
                  <a:lnTo>
                    <a:pt x="4322209" y="2812582"/>
                  </a:lnTo>
                  <a:lnTo>
                    <a:pt x="4320785" y="2815921"/>
                  </a:lnTo>
                  <a:lnTo>
                    <a:pt x="4319837" y="2819067"/>
                  </a:lnTo>
                  <a:lnTo>
                    <a:pt x="4321035" y="2822735"/>
                  </a:lnTo>
                  <a:lnTo>
                    <a:pt x="4331718" y="2827292"/>
                  </a:lnTo>
                  <a:lnTo>
                    <a:pt x="4335193" y="2825618"/>
                  </a:lnTo>
                  <a:lnTo>
                    <a:pt x="4338041" y="2818941"/>
                  </a:lnTo>
                  <a:lnTo>
                    <a:pt x="4336367" y="2815465"/>
                  </a:lnTo>
                  <a:close/>
                </a:path>
                <a:path w="18413730" h="10647045">
                  <a:moveTo>
                    <a:pt x="11980763" y="6075128"/>
                  </a:moveTo>
                  <a:lnTo>
                    <a:pt x="11976905" y="6075850"/>
                  </a:lnTo>
                  <a:lnTo>
                    <a:pt x="11974813" y="6078903"/>
                  </a:lnTo>
                  <a:lnTo>
                    <a:pt x="11973198" y="6081766"/>
                  </a:lnTo>
                  <a:lnTo>
                    <a:pt x="11973920" y="6085625"/>
                  </a:lnTo>
                  <a:lnTo>
                    <a:pt x="11976972" y="6087716"/>
                  </a:lnTo>
                  <a:lnTo>
                    <a:pt x="11980693" y="6090093"/>
                  </a:lnTo>
                  <a:lnTo>
                    <a:pt x="11984366" y="6091659"/>
                  </a:lnTo>
                  <a:lnTo>
                    <a:pt x="11987892" y="6090795"/>
                  </a:lnTo>
                  <a:lnTo>
                    <a:pt x="11990763" y="6085707"/>
                  </a:lnTo>
                  <a:lnTo>
                    <a:pt x="11991122" y="6085071"/>
                  </a:lnTo>
                  <a:lnTo>
                    <a:pt x="11990401" y="6081213"/>
                  </a:lnTo>
                  <a:lnTo>
                    <a:pt x="11987348" y="6079121"/>
                  </a:lnTo>
                  <a:lnTo>
                    <a:pt x="11983626" y="6076744"/>
                  </a:lnTo>
                  <a:lnTo>
                    <a:pt x="11980763" y="6075128"/>
                  </a:lnTo>
                  <a:close/>
                </a:path>
                <a:path w="18413730" h="10647045">
                  <a:moveTo>
                    <a:pt x="2318237" y="1952230"/>
                  </a:moveTo>
                  <a:lnTo>
                    <a:pt x="2310893" y="1949097"/>
                  </a:lnTo>
                  <a:lnTo>
                    <a:pt x="2306891" y="1950153"/>
                  </a:lnTo>
                  <a:lnTo>
                    <a:pt x="2304043" y="1956830"/>
                  </a:lnTo>
                  <a:lnTo>
                    <a:pt x="2305098" y="1960830"/>
                  </a:lnTo>
                  <a:lnTo>
                    <a:pt x="2308294" y="1962588"/>
                  </a:lnTo>
                  <a:lnTo>
                    <a:pt x="2315972" y="1965863"/>
                  </a:lnTo>
                  <a:lnTo>
                    <a:pt x="2319782" y="1964332"/>
                  </a:lnTo>
                  <a:lnTo>
                    <a:pt x="2322488" y="1957988"/>
                  </a:lnTo>
                  <a:lnTo>
                    <a:pt x="2321432" y="1953988"/>
                  </a:lnTo>
                  <a:lnTo>
                    <a:pt x="2318237" y="1952230"/>
                  </a:lnTo>
                  <a:close/>
                </a:path>
                <a:path w="18413730" h="10647045">
                  <a:moveTo>
                    <a:pt x="4418435" y="2846923"/>
                  </a:moveTo>
                  <a:lnTo>
                    <a:pt x="4407753" y="2842366"/>
                  </a:lnTo>
                  <a:lnTo>
                    <a:pt x="4404277" y="2844039"/>
                  </a:lnTo>
                  <a:lnTo>
                    <a:pt x="4402853" y="2847377"/>
                  </a:lnTo>
                  <a:lnTo>
                    <a:pt x="4401905" y="2850524"/>
                  </a:lnTo>
                  <a:lnTo>
                    <a:pt x="4403103" y="2854191"/>
                  </a:lnTo>
                  <a:lnTo>
                    <a:pt x="4413785" y="2858748"/>
                  </a:lnTo>
                  <a:lnTo>
                    <a:pt x="4417261" y="2857075"/>
                  </a:lnTo>
                  <a:lnTo>
                    <a:pt x="4420109" y="2850398"/>
                  </a:lnTo>
                  <a:lnTo>
                    <a:pt x="4418435" y="2846923"/>
                  </a:lnTo>
                  <a:close/>
                </a:path>
                <a:path w="18413730" h="10647045">
                  <a:moveTo>
                    <a:pt x="4500360" y="2878712"/>
                  </a:moveTo>
                  <a:lnTo>
                    <a:pt x="4489678" y="2874155"/>
                  </a:lnTo>
                  <a:lnTo>
                    <a:pt x="4486203" y="2875829"/>
                  </a:lnTo>
                  <a:lnTo>
                    <a:pt x="4484779" y="2879166"/>
                  </a:lnTo>
                  <a:lnTo>
                    <a:pt x="4483831" y="2882314"/>
                  </a:lnTo>
                  <a:lnTo>
                    <a:pt x="4485028" y="2885982"/>
                  </a:lnTo>
                  <a:lnTo>
                    <a:pt x="4495710" y="2890538"/>
                  </a:lnTo>
                  <a:lnTo>
                    <a:pt x="4499186" y="2888864"/>
                  </a:lnTo>
                  <a:lnTo>
                    <a:pt x="4502034" y="2882188"/>
                  </a:lnTo>
                  <a:lnTo>
                    <a:pt x="4500360" y="2878712"/>
                  </a:lnTo>
                  <a:close/>
                </a:path>
                <a:path w="18413730" h="10647045">
                  <a:moveTo>
                    <a:pt x="2239920" y="1912904"/>
                  </a:moveTo>
                  <a:lnTo>
                    <a:pt x="2232576" y="1909772"/>
                  </a:lnTo>
                  <a:lnTo>
                    <a:pt x="2228575" y="1910827"/>
                  </a:lnTo>
                  <a:lnTo>
                    <a:pt x="2225727" y="1917503"/>
                  </a:lnTo>
                  <a:lnTo>
                    <a:pt x="2226782" y="1921505"/>
                  </a:lnTo>
                  <a:lnTo>
                    <a:pt x="2229978" y="1923262"/>
                  </a:lnTo>
                  <a:lnTo>
                    <a:pt x="2237656" y="1926538"/>
                  </a:lnTo>
                  <a:lnTo>
                    <a:pt x="2241466" y="1925006"/>
                  </a:lnTo>
                  <a:lnTo>
                    <a:pt x="2244171" y="1918664"/>
                  </a:lnTo>
                  <a:lnTo>
                    <a:pt x="2243116" y="1914662"/>
                  </a:lnTo>
                  <a:lnTo>
                    <a:pt x="2239920" y="1912904"/>
                  </a:lnTo>
                  <a:close/>
                </a:path>
                <a:path w="18413730" h="10647045">
                  <a:moveTo>
                    <a:pt x="4582237" y="2909691"/>
                  </a:moveTo>
                  <a:lnTo>
                    <a:pt x="4571555" y="2905135"/>
                  </a:lnTo>
                  <a:lnTo>
                    <a:pt x="4568078" y="2906809"/>
                  </a:lnTo>
                  <a:lnTo>
                    <a:pt x="4566654" y="2910148"/>
                  </a:lnTo>
                  <a:lnTo>
                    <a:pt x="4565706" y="2913294"/>
                  </a:lnTo>
                  <a:lnTo>
                    <a:pt x="4567238" y="2917103"/>
                  </a:lnTo>
                  <a:lnTo>
                    <a:pt x="4577587" y="2921518"/>
                  </a:lnTo>
                  <a:lnTo>
                    <a:pt x="4581062" y="2919844"/>
                  </a:lnTo>
                  <a:lnTo>
                    <a:pt x="4583910" y="2913168"/>
                  </a:lnTo>
                  <a:lnTo>
                    <a:pt x="4582237" y="2909691"/>
                  </a:lnTo>
                  <a:close/>
                </a:path>
                <a:path w="18413730" h="10647045">
                  <a:moveTo>
                    <a:pt x="4664447" y="2940814"/>
                  </a:moveTo>
                  <a:lnTo>
                    <a:pt x="4660967" y="2939724"/>
                  </a:lnTo>
                  <a:lnTo>
                    <a:pt x="4653623" y="2936592"/>
                  </a:lnTo>
                  <a:lnTo>
                    <a:pt x="4650147" y="2938265"/>
                  </a:lnTo>
                  <a:lnTo>
                    <a:pt x="4648722" y="2941604"/>
                  </a:lnTo>
                  <a:lnTo>
                    <a:pt x="4647775" y="2944750"/>
                  </a:lnTo>
                  <a:lnTo>
                    <a:pt x="4649305" y="2948560"/>
                  </a:lnTo>
                  <a:lnTo>
                    <a:pt x="4659654" y="2952974"/>
                  </a:lnTo>
                  <a:lnTo>
                    <a:pt x="4663130" y="2951300"/>
                  </a:lnTo>
                  <a:lnTo>
                    <a:pt x="4665979" y="2944623"/>
                  </a:lnTo>
                  <a:lnTo>
                    <a:pt x="4664447" y="2940814"/>
                  </a:lnTo>
                  <a:close/>
                </a:path>
                <a:path w="18413730" h="10647045">
                  <a:moveTo>
                    <a:pt x="2154879" y="1869921"/>
                  </a:moveTo>
                  <a:lnTo>
                    <a:pt x="2151212" y="1871118"/>
                  </a:lnTo>
                  <a:lnTo>
                    <a:pt x="2147696" y="1877509"/>
                  </a:lnTo>
                  <a:lnTo>
                    <a:pt x="2148893" y="1881177"/>
                  </a:lnTo>
                  <a:lnTo>
                    <a:pt x="2151947" y="1883269"/>
                  </a:lnTo>
                  <a:lnTo>
                    <a:pt x="2159290" y="1886402"/>
                  </a:lnTo>
                  <a:lnTo>
                    <a:pt x="2163292" y="1885346"/>
                  </a:lnTo>
                  <a:lnTo>
                    <a:pt x="2164573" y="1882342"/>
                  </a:lnTo>
                  <a:lnTo>
                    <a:pt x="2166332" y="1879146"/>
                  </a:lnTo>
                  <a:lnTo>
                    <a:pt x="2165134" y="1875479"/>
                  </a:lnTo>
                  <a:lnTo>
                    <a:pt x="2162080" y="1873387"/>
                  </a:lnTo>
                  <a:lnTo>
                    <a:pt x="2158075" y="1871679"/>
                  </a:lnTo>
                  <a:lnTo>
                    <a:pt x="2154879" y="1869921"/>
                  </a:lnTo>
                  <a:close/>
                </a:path>
                <a:path w="18413730" h="10647045">
                  <a:moveTo>
                    <a:pt x="11906390" y="6028409"/>
                  </a:moveTo>
                  <a:lnTo>
                    <a:pt x="11902198" y="6028989"/>
                  </a:lnTo>
                  <a:lnTo>
                    <a:pt x="11899209" y="6034422"/>
                  </a:lnTo>
                  <a:lnTo>
                    <a:pt x="11898682" y="6035381"/>
                  </a:lnTo>
                  <a:lnTo>
                    <a:pt x="11899404" y="6039239"/>
                  </a:lnTo>
                  <a:lnTo>
                    <a:pt x="11902600" y="6040997"/>
                  </a:lnTo>
                  <a:lnTo>
                    <a:pt x="11906321" y="6043374"/>
                  </a:lnTo>
                  <a:lnTo>
                    <a:pt x="11909993" y="6044940"/>
                  </a:lnTo>
                  <a:lnTo>
                    <a:pt x="11913517" y="6044076"/>
                  </a:lnTo>
                  <a:lnTo>
                    <a:pt x="11914594" y="6042168"/>
                  </a:lnTo>
                  <a:lnTo>
                    <a:pt x="11916891" y="6038018"/>
                  </a:lnTo>
                  <a:lnTo>
                    <a:pt x="11916169" y="6034159"/>
                  </a:lnTo>
                  <a:lnTo>
                    <a:pt x="11912973" y="6032402"/>
                  </a:lnTo>
                  <a:lnTo>
                    <a:pt x="11909253" y="6030025"/>
                  </a:lnTo>
                  <a:lnTo>
                    <a:pt x="11906390" y="6028409"/>
                  </a:lnTo>
                  <a:close/>
                </a:path>
                <a:path w="18413730" h="10647045">
                  <a:moveTo>
                    <a:pt x="4745704" y="2972320"/>
                  </a:moveTo>
                  <a:lnTo>
                    <a:pt x="4735022" y="2967763"/>
                  </a:lnTo>
                  <a:lnTo>
                    <a:pt x="4731546" y="2969436"/>
                  </a:lnTo>
                  <a:lnTo>
                    <a:pt x="4730122" y="2972774"/>
                  </a:lnTo>
                  <a:lnTo>
                    <a:pt x="4729141" y="2975907"/>
                  </a:lnTo>
                  <a:lnTo>
                    <a:pt x="4729032" y="2976256"/>
                  </a:lnTo>
                  <a:lnTo>
                    <a:pt x="4730706" y="2979731"/>
                  </a:lnTo>
                  <a:lnTo>
                    <a:pt x="4741055" y="2984146"/>
                  </a:lnTo>
                  <a:lnTo>
                    <a:pt x="4744530" y="2982472"/>
                  </a:lnTo>
                  <a:lnTo>
                    <a:pt x="4747378" y="2975795"/>
                  </a:lnTo>
                  <a:lnTo>
                    <a:pt x="4745704" y="2972320"/>
                  </a:lnTo>
                  <a:close/>
                </a:path>
                <a:path w="18413730" h="10647045">
                  <a:moveTo>
                    <a:pt x="4827724" y="3002966"/>
                  </a:moveTo>
                  <a:lnTo>
                    <a:pt x="4824243" y="3001876"/>
                  </a:lnTo>
                  <a:lnTo>
                    <a:pt x="4816899" y="2998743"/>
                  </a:lnTo>
                  <a:lnTo>
                    <a:pt x="4813422" y="3000417"/>
                  </a:lnTo>
                  <a:lnTo>
                    <a:pt x="4811999" y="3003755"/>
                  </a:lnTo>
                  <a:lnTo>
                    <a:pt x="4811018" y="3006887"/>
                  </a:lnTo>
                  <a:lnTo>
                    <a:pt x="4810909" y="3007235"/>
                  </a:lnTo>
                  <a:lnTo>
                    <a:pt x="4812582" y="3010711"/>
                  </a:lnTo>
                  <a:lnTo>
                    <a:pt x="4822930" y="3015126"/>
                  </a:lnTo>
                  <a:lnTo>
                    <a:pt x="4826407" y="3013451"/>
                  </a:lnTo>
                  <a:lnTo>
                    <a:pt x="4829254" y="3006776"/>
                  </a:lnTo>
                  <a:lnTo>
                    <a:pt x="4827724" y="3002966"/>
                  </a:lnTo>
                  <a:close/>
                </a:path>
                <a:path w="18413730" h="10647045">
                  <a:moveTo>
                    <a:pt x="2083808" y="1832107"/>
                  </a:moveTo>
                  <a:lnTo>
                    <a:pt x="2079802" y="1830399"/>
                  </a:lnTo>
                  <a:lnTo>
                    <a:pt x="2076571" y="1836123"/>
                  </a:lnTo>
                  <a:lnTo>
                    <a:pt x="2073866" y="1842466"/>
                  </a:lnTo>
                  <a:lnTo>
                    <a:pt x="2078539" y="1844459"/>
                  </a:lnTo>
                  <a:lnTo>
                    <a:pt x="2078014" y="1843841"/>
                  </a:lnTo>
                  <a:lnTo>
                    <a:pt x="2081019" y="1845122"/>
                  </a:lnTo>
                  <a:lnTo>
                    <a:pt x="2085020" y="1844066"/>
                  </a:lnTo>
                  <a:lnTo>
                    <a:pt x="2086653" y="1840423"/>
                  </a:lnTo>
                  <a:lnTo>
                    <a:pt x="2088059" y="1837867"/>
                  </a:lnTo>
                  <a:lnTo>
                    <a:pt x="2086862" y="1834199"/>
                  </a:lnTo>
                  <a:lnTo>
                    <a:pt x="2083808" y="1832107"/>
                  </a:lnTo>
                  <a:close/>
                </a:path>
                <a:path w="18413730" h="10647045">
                  <a:moveTo>
                    <a:pt x="4909458" y="3034280"/>
                  </a:moveTo>
                  <a:lnTo>
                    <a:pt x="4898774" y="3029723"/>
                  </a:lnTo>
                  <a:lnTo>
                    <a:pt x="4895299" y="3031397"/>
                  </a:lnTo>
                  <a:lnTo>
                    <a:pt x="4893875" y="3034735"/>
                  </a:lnTo>
                  <a:lnTo>
                    <a:pt x="4892894" y="3037868"/>
                  </a:lnTo>
                  <a:lnTo>
                    <a:pt x="4892785" y="3038216"/>
                  </a:lnTo>
                  <a:lnTo>
                    <a:pt x="4894458" y="3041691"/>
                  </a:lnTo>
                  <a:lnTo>
                    <a:pt x="4897463" y="3042972"/>
                  </a:lnTo>
                  <a:lnTo>
                    <a:pt x="4897655" y="3043449"/>
                  </a:lnTo>
                  <a:lnTo>
                    <a:pt x="4901660" y="3045158"/>
                  </a:lnTo>
                  <a:lnTo>
                    <a:pt x="4905141" y="3046248"/>
                  </a:lnTo>
                  <a:lnTo>
                    <a:pt x="4908617" y="3044575"/>
                  </a:lnTo>
                  <a:lnTo>
                    <a:pt x="4910041" y="3041237"/>
                  </a:lnTo>
                  <a:lnTo>
                    <a:pt x="4911023" y="3038104"/>
                  </a:lnTo>
                  <a:lnTo>
                    <a:pt x="4911132" y="3037756"/>
                  </a:lnTo>
                  <a:lnTo>
                    <a:pt x="4909458" y="3034280"/>
                  </a:lnTo>
                  <a:close/>
                </a:path>
                <a:path w="18413730" h="10647045">
                  <a:moveTo>
                    <a:pt x="11831162" y="5983694"/>
                  </a:moveTo>
                  <a:lnTo>
                    <a:pt x="11827160" y="5984749"/>
                  </a:lnTo>
                  <a:lnTo>
                    <a:pt x="11825930" y="5986985"/>
                  </a:lnTo>
                  <a:lnTo>
                    <a:pt x="11825403" y="5987944"/>
                  </a:lnTo>
                  <a:lnTo>
                    <a:pt x="11823454" y="5990665"/>
                  </a:lnTo>
                  <a:lnTo>
                    <a:pt x="11824510" y="5994666"/>
                  </a:lnTo>
                  <a:lnTo>
                    <a:pt x="11827420" y="5997091"/>
                  </a:lnTo>
                  <a:lnTo>
                    <a:pt x="11832094" y="5999085"/>
                  </a:lnTo>
                  <a:lnTo>
                    <a:pt x="11831809" y="5999753"/>
                  </a:lnTo>
                  <a:lnTo>
                    <a:pt x="11834813" y="6001034"/>
                  </a:lnTo>
                  <a:lnTo>
                    <a:pt x="11838481" y="5999836"/>
                  </a:lnTo>
                  <a:lnTo>
                    <a:pt x="11839737" y="5997611"/>
                  </a:lnTo>
                  <a:lnTo>
                    <a:pt x="11840096" y="5996975"/>
                  </a:lnTo>
                  <a:lnTo>
                    <a:pt x="11842188" y="5993921"/>
                  </a:lnTo>
                  <a:lnTo>
                    <a:pt x="11841132" y="5989920"/>
                  </a:lnTo>
                  <a:lnTo>
                    <a:pt x="11837937" y="5988162"/>
                  </a:lnTo>
                  <a:lnTo>
                    <a:pt x="11834216" y="5985786"/>
                  </a:lnTo>
                  <a:lnTo>
                    <a:pt x="11831162" y="5983694"/>
                  </a:lnTo>
                  <a:close/>
                </a:path>
                <a:path w="18413730" h="10647045">
                  <a:moveTo>
                    <a:pt x="4991142" y="3064784"/>
                  </a:moveTo>
                  <a:lnTo>
                    <a:pt x="4983798" y="3061652"/>
                  </a:lnTo>
                  <a:lnTo>
                    <a:pt x="4980317" y="3060560"/>
                  </a:lnTo>
                  <a:lnTo>
                    <a:pt x="4976841" y="3062233"/>
                  </a:lnTo>
                  <a:lnTo>
                    <a:pt x="4975417" y="3065572"/>
                  </a:lnTo>
                  <a:lnTo>
                    <a:pt x="4974545" y="3068357"/>
                  </a:lnTo>
                  <a:lnTo>
                    <a:pt x="4974327" y="3069052"/>
                  </a:lnTo>
                  <a:lnTo>
                    <a:pt x="4976001" y="3072529"/>
                  </a:lnTo>
                  <a:lnTo>
                    <a:pt x="4979005" y="3073810"/>
                  </a:lnTo>
                  <a:lnTo>
                    <a:pt x="4979147" y="3073477"/>
                  </a:lnTo>
                  <a:lnTo>
                    <a:pt x="4986493" y="3076610"/>
                  </a:lnTo>
                  <a:lnTo>
                    <a:pt x="4989968" y="3074936"/>
                  </a:lnTo>
                  <a:lnTo>
                    <a:pt x="4992816" y="3068259"/>
                  </a:lnTo>
                  <a:lnTo>
                    <a:pt x="4991142" y="3064784"/>
                  </a:lnTo>
                  <a:close/>
                </a:path>
                <a:path w="18413730" h="10647045">
                  <a:moveTo>
                    <a:pt x="2007014" y="1791064"/>
                  </a:moveTo>
                  <a:lnTo>
                    <a:pt x="2003008" y="1789356"/>
                  </a:lnTo>
                  <a:lnTo>
                    <a:pt x="1999777" y="1795079"/>
                  </a:lnTo>
                  <a:lnTo>
                    <a:pt x="1996898" y="1800953"/>
                  </a:lnTo>
                  <a:lnTo>
                    <a:pt x="1996738" y="1801279"/>
                  </a:lnTo>
                  <a:lnTo>
                    <a:pt x="2001078" y="1803130"/>
                  </a:lnTo>
                  <a:lnTo>
                    <a:pt x="2001220" y="1802797"/>
                  </a:lnTo>
                  <a:lnTo>
                    <a:pt x="2004225" y="1804078"/>
                  </a:lnTo>
                  <a:lnTo>
                    <a:pt x="2008226" y="1803024"/>
                  </a:lnTo>
                  <a:lnTo>
                    <a:pt x="2009866" y="1799382"/>
                  </a:lnTo>
                  <a:lnTo>
                    <a:pt x="2011122" y="1797157"/>
                  </a:lnTo>
                  <a:lnTo>
                    <a:pt x="2010068" y="1793155"/>
                  </a:lnTo>
                  <a:lnTo>
                    <a:pt x="2007014" y="1791064"/>
                  </a:lnTo>
                  <a:close/>
                </a:path>
                <a:path w="18413730" h="10647045">
                  <a:moveTo>
                    <a:pt x="5073018" y="3095763"/>
                  </a:moveTo>
                  <a:lnTo>
                    <a:pt x="5065674" y="3092631"/>
                  </a:lnTo>
                  <a:lnTo>
                    <a:pt x="5062193" y="3091540"/>
                  </a:lnTo>
                  <a:lnTo>
                    <a:pt x="5058718" y="3093214"/>
                  </a:lnTo>
                  <a:lnTo>
                    <a:pt x="5057294" y="3096553"/>
                  </a:lnTo>
                  <a:lnTo>
                    <a:pt x="5056422" y="3099337"/>
                  </a:lnTo>
                  <a:lnTo>
                    <a:pt x="5056204" y="3100033"/>
                  </a:lnTo>
                  <a:lnTo>
                    <a:pt x="5057877" y="3103509"/>
                  </a:lnTo>
                  <a:lnTo>
                    <a:pt x="5060881" y="3104791"/>
                  </a:lnTo>
                  <a:lnTo>
                    <a:pt x="5061024" y="3104457"/>
                  </a:lnTo>
                  <a:lnTo>
                    <a:pt x="5068368" y="3107590"/>
                  </a:lnTo>
                  <a:lnTo>
                    <a:pt x="5071844" y="3105916"/>
                  </a:lnTo>
                  <a:lnTo>
                    <a:pt x="5074692" y="3099239"/>
                  </a:lnTo>
                  <a:lnTo>
                    <a:pt x="5073018" y="3095763"/>
                  </a:lnTo>
                  <a:close/>
                </a:path>
                <a:path w="18413730" h="10647045">
                  <a:moveTo>
                    <a:pt x="5154894" y="3126743"/>
                  </a:moveTo>
                  <a:lnTo>
                    <a:pt x="5147550" y="3123610"/>
                  </a:lnTo>
                  <a:lnTo>
                    <a:pt x="5144070" y="3122520"/>
                  </a:lnTo>
                  <a:lnTo>
                    <a:pt x="5140594" y="3124194"/>
                  </a:lnTo>
                  <a:lnTo>
                    <a:pt x="5139170" y="3127532"/>
                  </a:lnTo>
                  <a:lnTo>
                    <a:pt x="5138298" y="3130316"/>
                  </a:lnTo>
                  <a:lnTo>
                    <a:pt x="5138080" y="3131012"/>
                  </a:lnTo>
                  <a:lnTo>
                    <a:pt x="5139753" y="3134489"/>
                  </a:lnTo>
                  <a:lnTo>
                    <a:pt x="5142758" y="3135770"/>
                  </a:lnTo>
                  <a:lnTo>
                    <a:pt x="5142900" y="3135436"/>
                  </a:lnTo>
                  <a:lnTo>
                    <a:pt x="5150244" y="3138569"/>
                  </a:lnTo>
                  <a:lnTo>
                    <a:pt x="5153721" y="3136895"/>
                  </a:lnTo>
                  <a:lnTo>
                    <a:pt x="5156568" y="3130219"/>
                  </a:lnTo>
                  <a:lnTo>
                    <a:pt x="5154894" y="3126743"/>
                  </a:lnTo>
                  <a:close/>
                </a:path>
                <a:path w="18413730" h="10647045">
                  <a:moveTo>
                    <a:pt x="11754697" y="5940029"/>
                  </a:moveTo>
                  <a:lnTo>
                    <a:pt x="11750697" y="5941083"/>
                  </a:lnTo>
                  <a:lnTo>
                    <a:pt x="11747181" y="5947475"/>
                  </a:lnTo>
                  <a:lnTo>
                    <a:pt x="11748235" y="5951476"/>
                  </a:lnTo>
                  <a:lnTo>
                    <a:pt x="11751288" y="5953567"/>
                  </a:lnTo>
                  <a:lnTo>
                    <a:pt x="11758968" y="5956843"/>
                  </a:lnTo>
                  <a:lnTo>
                    <a:pt x="11762968" y="5955788"/>
                  </a:lnTo>
                  <a:lnTo>
                    <a:pt x="11764250" y="5952783"/>
                  </a:lnTo>
                  <a:lnTo>
                    <a:pt x="11766008" y="5949588"/>
                  </a:lnTo>
                  <a:lnTo>
                    <a:pt x="11764952" y="5945586"/>
                  </a:lnTo>
                  <a:lnTo>
                    <a:pt x="11761899" y="5943495"/>
                  </a:lnTo>
                  <a:lnTo>
                    <a:pt x="11757893" y="5941787"/>
                  </a:lnTo>
                  <a:lnTo>
                    <a:pt x="11754697" y="5940029"/>
                  </a:lnTo>
                  <a:close/>
                </a:path>
                <a:path w="18413730" h="10647045">
                  <a:moveTo>
                    <a:pt x="1922969" y="1745743"/>
                  </a:moveTo>
                  <a:lnTo>
                    <a:pt x="1918634" y="1746655"/>
                  </a:lnTo>
                  <a:lnTo>
                    <a:pt x="1917209" y="1749994"/>
                  </a:lnTo>
                  <a:lnTo>
                    <a:pt x="1915452" y="1753190"/>
                  </a:lnTo>
                  <a:lnTo>
                    <a:pt x="1916507" y="1757192"/>
                  </a:lnTo>
                  <a:lnTo>
                    <a:pt x="1919561" y="1759282"/>
                  </a:lnTo>
                  <a:lnTo>
                    <a:pt x="1926905" y="1762415"/>
                  </a:lnTo>
                  <a:lnTo>
                    <a:pt x="1930906" y="1761361"/>
                  </a:lnTo>
                  <a:lnTo>
                    <a:pt x="1932187" y="1758357"/>
                  </a:lnTo>
                  <a:lnTo>
                    <a:pt x="1933945" y="1755160"/>
                  </a:lnTo>
                  <a:lnTo>
                    <a:pt x="1932890" y="1751160"/>
                  </a:lnTo>
                  <a:lnTo>
                    <a:pt x="1929837" y="1749068"/>
                  </a:lnTo>
                  <a:lnTo>
                    <a:pt x="1925831" y="1747359"/>
                  </a:lnTo>
                  <a:lnTo>
                    <a:pt x="1922969" y="1745743"/>
                  </a:lnTo>
                  <a:close/>
                </a:path>
                <a:path w="18413730" h="10647045">
                  <a:moveTo>
                    <a:pt x="5236913" y="3157389"/>
                  </a:moveTo>
                  <a:lnTo>
                    <a:pt x="5233432" y="3156299"/>
                  </a:lnTo>
                  <a:lnTo>
                    <a:pt x="5229426" y="3154590"/>
                  </a:lnTo>
                  <a:lnTo>
                    <a:pt x="5225946" y="3153500"/>
                  </a:lnTo>
                  <a:lnTo>
                    <a:pt x="5222471" y="3155174"/>
                  </a:lnTo>
                  <a:lnTo>
                    <a:pt x="5221046" y="3158513"/>
                  </a:lnTo>
                  <a:lnTo>
                    <a:pt x="5220174" y="3161298"/>
                  </a:lnTo>
                  <a:lnTo>
                    <a:pt x="5219956" y="3161994"/>
                  </a:lnTo>
                  <a:lnTo>
                    <a:pt x="5221629" y="3165469"/>
                  </a:lnTo>
                  <a:lnTo>
                    <a:pt x="5224634" y="3166751"/>
                  </a:lnTo>
                  <a:lnTo>
                    <a:pt x="5224776" y="3166417"/>
                  </a:lnTo>
                  <a:lnTo>
                    <a:pt x="5232121" y="3169550"/>
                  </a:lnTo>
                  <a:lnTo>
                    <a:pt x="5235596" y="3167876"/>
                  </a:lnTo>
                  <a:lnTo>
                    <a:pt x="5238444" y="3161198"/>
                  </a:lnTo>
                  <a:lnTo>
                    <a:pt x="5236913" y="3157389"/>
                  </a:lnTo>
                  <a:close/>
                </a:path>
                <a:path w="18413730" h="10647045">
                  <a:moveTo>
                    <a:pt x="5318646" y="3188704"/>
                  </a:moveTo>
                  <a:lnTo>
                    <a:pt x="5311303" y="3185571"/>
                  </a:lnTo>
                  <a:lnTo>
                    <a:pt x="5307822" y="3184481"/>
                  </a:lnTo>
                  <a:lnTo>
                    <a:pt x="5304346" y="3186154"/>
                  </a:lnTo>
                  <a:lnTo>
                    <a:pt x="5302922" y="3189492"/>
                  </a:lnTo>
                  <a:lnTo>
                    <a:pt x="5302049" y="3192277"/>
                  </a:lnTo>
                  <a:lnTo>
                    <a:pt x="5301831" y="3192973"/>
                  </a:lnTo>
                  <a:lnTo>
                    <a:pt x="5303506" y="3196450"/>
                  </a:lnTo>
                  <a:lnTo>
                    <a:pt x="5306511" y="3197732"/>
                  </a:lnTo>
                  <a:lnTo>
                    <a:pt x="5306653" y="3197398"/>
                  </a:lnTo>
                  <a:lnTo>
                    <a:pt x="5313997" y="3200530"/>
                  </a:lnTo>
                  <a:lnTo>
                    <a:pt x="5317472" y="3198856"/>
                  </a:lnTo>
                  <a:lnTo>
                    <a:pt x="5320321" y="3192179"/>
                  </a:lnTo>
                  <a:lnTo>
                    <a:pt x="5318646" y="3188704"/>
                  </a:lnTo>
                  <a:close/>
                </a:path>
                <a:path w="18413730" h="10647045">
                  <a:moveTo>
                    <a:pt x="11677520" y="5898032"/>
                  </a:moveTo>
                  <a:lnTo>
                    <a:pt x="11673518" y="5899087"/>
                  </a:lnTo>
                  <a:lnTo>
                    <a:pt x="11672094" y="5902425"/>
                  </a:lnTo>
                  <a:lnTo>
                    <a:pt x="11670480" y="5905287"/>
                  </a:lnTo>
                  <a:lnTo>
                    <a:pt x="11671534" y="5909289"/>
                  </a:lnTo>
                  <a:lnTo>
                    <a:pt x="11674588" y="5911381"/>
                  </a:lnTo>
                  <a:lnTo>
                    <a:pt x="11681932" y="5914513"/>
                  </a:lnTo>
                  <a:lnTo>
                    <a:pt x="11685934" y="5913458"/>
                  </a:lnTo>
                  <a:lnTo>
                    <a:pt x="11687215" y="5910454"/>
                  </a:lnTo>
                  <a:lnTo>
                    <a:pt x="11688831" y="5907591"/>
                  </a:lnTo>
                  <a:lnTo>
                    <a:pt x="11687775" y="5903590"/>
                  </a:lnTo>
                  <a:lnTo>
                    <a:pt x="11684722" y="5901499"/>
                  </a:lnTo>
                  <a:lnTo>
                    <a:pt x="11680715" y="5899790"/>
                  </a:lnTo>
                  <a:lnTo>
                    <a:pt x="11677520" y="5898032"/>
                  </a:lnTo>
                  <a:close/>
                </a:path>
                <a:path w="18413730" h="10647045">
                  <a:moveTo>
                    <a:pt x="1846077" y="1703079"/>
                  </a:moveTo>
                  <a:lnTo>
                    <a:pt x="1842075" y="1704135"/>
                  </a:lnTo>
                  <a:lnTo>
                    <a:pt x="1838560" y="1710526"/>
                  </a:lnTo>
                  <a:lnTo>
                    <a:pt x="1839615" y="1714527"/>
                  </a:lnTo>
                  <a:lnTo>
                    <a:pt x="1842668" y="1716619"/>
                  </a:lnTo>
                  <a:lnTo>
                    <a:pt x="1850347" y="1719894"/>
                  </a:lnTo>
                  <a:lnTo>
                    <a:pt x="1854014" y="1718696"/>
                  </a:lnTo>
                  <a:lnTo>
                    <a:pt x="1855629" y="1715835"/>
                  </a:lnTo>
                  <a:lnTo>
                    <a:pt x="1857387" y="1712639"/>
                  </a:lnTo>
                  <a:lnTo>
                    <a:pt x="1856332" y="1708637"/>
                  </a:lnTo>
                  <a:lnTo>
                    <a:pt x="1853278" y="1706546"/>
                  </a:lnTo>
                  <a:lnTo>
                    <a:pt x="1849273" y="1704837"/>
                  </a:lnTo>
                  <a:lnTo>
                    <a:pt x="1846077" y="1703079"/>
                  </a:lnTo>
                  <a:close/>
                </a:path>
                <a:path w="18413730" h="10647045">
                  <a:moveTo>
                    <a:pt x="5400047" y="3219875"/>
                  </a:moveTo>
                  <a:lnTo>
                    <a:pt x="5389364" y="3215318"/>
                  </a:lnTo>
                  <a:lnTo>
                    <a:pt x="5385889" y="3216992"/>
                  </a:lnTo>
                  <a:lnTo>
                    <a:pt x="5384465" y="3220330"/>
                  </a:lnTo>
                  <a:lnTo>
                    <a:pt x="5383484" y="3223462"/>
                  </a:lnTo>
                  <a:lnTo>
                    <a:pt x="5383375" y="3223810"/>
                  </a:lnTo>
                  <a:lnTo>
                    <a:pt x="5385048" y="3227287"/>
                  </a:lnTo>
                  <a:lnTo>
                    <a:pt x="5388053" y="3228568"/>
                  </a:lnTo>
                  <a:lnTo>
                    <a:pt x="5388245" y="3229045"/>
                  </a:lnTo>
                  <a:lnTo>
                    <a:pt x="5392250" y="3230753"/>
                  </a:lnTo>
                  <a:lnTo>
                    <a:pt x="5395731" y="3231844"/>
                  </a:lnTo>
                  <a:lnTo>
                    <a:pt x="5399207" y="3230169"/>
                  </a:lnTo>
                  <a:lnTo>
                    <a:pt x="5400630" y="3226831"/>
                  </a:lnTo>
                  <a:lnTo>
                    <a:pt x="5401611" y="3223699"/>
                  </a:lnTo>
                  <a:lnTo>
                    <a:pt x="5401720" y="3223351"/>
                  </a:lnTo>
                  <a:lnTo>
                    <a:pt x="5400047" y="3219875"/>
                  </a:lnTo>
                  <a:close/>
                </a:path>
                <a:path w="18413730" h="10647045">
                  <a:moveTo>
                    <a:pt x="5481923" y="3250854"/>
                  </a:moveTo>
                  <a:lnTo>
                    <a:pt x="5471241" y="3246297"/>
                  </a:lnTo>
                  <a:lnTo>
                    <a:pt x="5467764" y="3247971"/>
                  </a:lnTo>
                  <a:lnTo>
                    <a:pt x="5466340" y="3251310"/>
                  </a:lnTo>
                  <a:lnTo>
                    <a:pt x="5465393" y="3254457"/>
                  </a:lnTo>
                  <a:lnTo>
                    <a:pt x="5466925" y="3258267"/>
                  </a:lnTo>
                  <a:lnTo>
                    <a:pt x="5469929" y="3259549"/>
                  </a:lnTo>
                  <a:lnTo>
                    <a:pt x="5470120" y="3260024"/>
                  </a:lnTo>
                  <a:lnTo>
                    <a:pt x="5474127" y="3261733"/>
                  </a:lnTo>
                  <a:lnTo>
                    <a:pt x="5477595" y="3262819"/>
                  </a:lnTo>
                  <a:lnTo>
                    <a:pt x="5481083" y="3261149"/>
                  </a:lnTo>
                  <a:lnTo>
                    <a:pt x="5482507" y="3257812"/>
                  </a:lnTo>
                  <a:lnTo>
                    <a:pt x="5483488" y="3254678"/>
                  </a:lnTo>
                  <a:lnTo>
                    <a:pt x="5483597" y="3254330"/>
                  </a:lnTo>
                  <a:lnTo>
                    <a:pt x="5481923" y="3250854"/>
                  </a:lnTo>
                  <a:close/>
                </a:path>
                <a:path w="18413730" h="10647045">
                  <a:moveTo>
                    <a:pt x="11600250" y="5857179"/>
                  </a:moveTo>
                  <a:lnTo>
                    <a:pt x="11596249" y="5858235"/>
                  </a:lnTo>
                  <a:lnTo>
                    <a:pt x="11594825" y="5861573"/>
                  </a:lnTo>
                  <a:lnTo>
                    <a:pt x="11593067" y="5864769"/>
                  </a:lnTo>
                  <a:lnTo>
                    <a:pt x="11594264" y="5868436"/>
                  </a:lnTo>
                  <a:lnTo>
                    <a:pt x="11597318" y="5870528"/>
                  </a:lnTo>
                  <a:lnTo>
                    <a:pt x="11604663" y="5873661"/>
                  </a:lnTo>
                  <a:lnTo>
                    <a:pt x="11608663" y="5872606"/>
                  </a:lnTo>
                  <a:lnTo>
                    <a:pt x="11609945" y="5869601"/>
                  </a:lnTo>
                  <a:lnTo>
                    <a:pt x="11611702" y="5866406"/>
                  </a:lnTo>
                  <a:lnTo>
                    <a:pt x="11610505" y="5862738"/>
                  </a:lnTo>
                  <a:lnTo>
                    <a:pt x="11607452" y="5860646"/>
                  </a:lnTo>
                  <a:lnTo>
                    <a:pt x="11603446" y="5858937"/>
                  </a:lnTo>
                  <a:lnTo>
                    <a:pt x="11600250" y="5857179"/>
                  </a:lnTo>
                  <a:close/>
                </a:path>
                <a:path w="18413730" h="10647045">
                  <a:moveTo>
                    <a:pt x="5563799" y="3281834"/>
                  </a:moveTo>
                  <a:lnTo>
                    <a:pt x="5553117" y="3277278"/>
                  </a:lnTo>
                  <a:lnTo>
                    <a:pt x="5549640" y="3278952"/>
                  </a:lnTo>
                  <a:lnTo>
                    <a:pt x="5548217" y="3282290"/>
                  </a:lnTo>
                  <a:lnTo>
                    <a:pt x="5547235" y="3285423"/>
                  </a:lnTo>
                  <a:lnTo>
                    <a:pt x="5547126" y="3285771"/>
                  </a:lnTo>
                  <a:lnTo>
                    <a:pt x="5548802" y="3289247"/>
                  </a:lnTo>
                  <a:lnTo>
                    <a:pt x="5559150" y="3293661"/>
                  </a:lnTo>
                  <a:lnTo>
                    <a:pt x="5562625" y="3291988"/>
                  </a:lnTo>
                  <a:lnTo>
                    <a:pt x="5565473" y="3285311"/>
                  </a:lnTo>
                  <a:lnTo>
                    <a:pt x="5563799" y="3281834"/>
                  </a:lnTo>
                  <a:close/>
                </a:path>
                <a:path w="18413730" h="10647045">
                  <a:moveTo>
                    <a:pt x="1769945" y="1659556"/>
                  </a:moveTo>
                  <a:lnTo>
                    <a:pt x="1765944" y="1660611"/>
                  </a:lnTo>
                  <a:lnTo>
                    <a:pt x="1762429" y="1667003"/>
                  </a:lnTo>
                  <a:lnTo>
                    <a:pt x="1763626" y="1670671"/>
                  </a:lnTo>
                  <a:lnTo>
                    <a:pt x="1766537" y="1673096"/>
                  </a:lnTo>
                  <a:lnTo>
                    <a:pt x="1774215" y="1676372"/>
                  </a:lnTo>
                  <a:lnTo>
                    <a:pt x="1777883" y="1675174"/>
                  </a:lnTo>
                  <a:lnTo>
                    <a:pt x="1779499" y="1672311"/>
                  </a:lnTo>
                  <a:lnTo>
                    <a:pt x="1781256" y="1669116"/>
                  </a:lnTo>
                  <a:lnTo>
                    <a:pt x="1780058" y="1665448"/>
                  </a:lnTo>
                  <a:lnTo>
                    <a:pt x="1777147" y="1663023"/>
                  </a:lnTo>
                  <a:lnTo>
                    <a:pt x="1773141" y="1661314"/>
                  </a:lnTo>
                  <a:lnTo>
                    <a:pt x="1769945" y="1659556"/>
                  </a:lnTo>
                  <a:close/>
                </a:path>
                <a:path w="18413730" h="10647045">
                  <a:moveTo>
                    <a:pt x="5645533" y="3313149"/>
                  </a:moveTo>
                  <a:lnTo>
                    <a:pt x="5634851" y="3308592"/>
                  </a:lnTo>
                  <a:lnTo>
                    <a:pt x="5631375" y="3310265"/>
                  </a:lnTo>
                  <a:lnTo>
                    <a:pt x="5629951" y="3313604"/>
                  </a:lnTo>
                  <a:lnTo>
                    <a:pt x="5629003" y="3316750"/>
                  </a:lnTo>
                  <a:lnTo>
                    <a:pt x="5630200" y="3320418"/>
                  </a:lnTo>
                  <a:lnTo>
                    <a:pt x="5640884" y="3324975"/>
                  </a:lnTo>
                  <a:lnTo>
                    <a:pt x="5644359" y="3323301"/>
                  </a:lnTo>
                  <a:lnTo>
                    <a:pt x="5647207" y="3316625"/>
                  </a:lnTo>
                  <a:lnTo>
                    <a:pt x="5645533" y="3313149"/>
                  </a:lnTo>
                  <a:close/>
                </a:path>
                <a:path w="18413730" h="10647045">
                  <a:moveTo>
                    <a:pt x="11529420" y="5820653"/>
                  </a:moveTo>
                  <a:lnTo>
                    <a:pt x="11522076" y="5817520"/>
                  </a:lnTo>
                  <a:lnTo>
                    <a:pt x="11518075" y="5818576"/>
                  </a:lnTo>
                  <a:lnTo>
                    <a:pt x="11515227" y="5825251"/>
                  </a:lnTo>
                  <a:lnTo>
                    <a:pt x="11516281" y="5829253"/>
                  </a:lnTo>
                  <a:lnTo>
                    <a:pt x="11519478" y="5831011"/>
                  </a:lnTo>
                  <a:lnTo>
                    <a:pt x="11527156" y="5834286"/>
                  </a:lnTo>
                  <a:lnTo>
                    <a:pt x="11530966" y="5832754"/>
                  </a:lnTo>
                  <a:lnTo>
                    <a:pt x="11533671" y="5826412"/>
                  </a:lnTo>
                  <a:lnTo>
                    <a:pt x="11532616" y="5822410"/>
                  </a:lnTo>
                  <a:lnTo>
                    <a:pt x="11529420" y="5820653"/>
                  </a:lnTo>
                  <a:close/>
                </a:path>
                <a:path w="18413730" h="10647045">
                  <a:moveTo>
                    <a:pt x="5727410" y="3344128"/>
                  </a:moveTo>
                  <a:lnTo>
                    <a:pt x="5716728" y="3339572"/>
                  </a:lnTo>
                  <a:lnTo>
                    <a:pt x="5713251" y="3341246"/>
                  </a:lnTo>
                  <a:lnTo>
                    <a:pt x="5711828" y="3344584"/>
                  </a:lnTo>
                  <a:lnTo>
                    <a:pt x="5710881" y="3347732"/>
                  </a:lnTo>
                  <a:lnTo>
                    <a:pt x="5712077" y="3351398"/>
                  </a:lnTo>
                  <a:lnTo>
                    <a:pt x="5722760" y="3355955"/>
                  </a:lnTo>
                  <a:lnTo>
                    <a:pt x="5726235" y="3354281"/>
                  </a:lnTo>
                  <a:lnTo>
                    <a:pt x="5729083" y="3347605"/>
                  </a:lnTo>
                  <a:lnTo>
                    <a:pt x="5727410" y="3344128"/>
                  </a:lnTo>
                  <a:close/>
                </a:path>
                <a:path w="18413730" h="10647045">
                  <a:moveTo>
                    <a:pt x="11450676" y="5782329"/>
                  </a:moveTo>
                  <a:lnTo>
                    <a:pt x="11443332" y="5779196"/>
                  </a:lnTo>
                  <a:lnTo>
                    <a:pt x="11439330" y="5780250"/>
                  </a:lnTo>
                  <a:lnTo>
                    <a:pt x="11436482" y="5786927"/>
                  </a:lnTo>
                  <a:lnTo>
                    <a:pt x="11437680" y="5790595"/>
                  </a:lnTo>
                  <a:lnTo>
                    <a:pt x="11440877" y="5792353"/>
                  </a:lnTo>
                  <a:lnTo>
                    <a:pt x="11448555" y="5795629"/>
                  </a:lnTo>
                  <a:lnTo>
                    <a:pt x="11452222" y="5794430"/>
                  </a:lnTo>
                  <a:lnTo>
                    <a:pt x="11455070" y="5787754"/>
                  </a:lnTo>
                  <a:lnTo>
                    <a:pt x="11453873" y="5784087"/>
                  </a:lnTo>
                  <a:lnTo>
                    <a:pt x="11450676" y="5782329"/>
                  </a:lnTo>
                  <a:close/>
                </a:path>
                <a:path w="18413730" h="10647045">
                  <a:moveTo>
                    <a:pt x="5809144" y="3375443"/>
                  </a:moveTo>
                  <a:lnTo>
                    <a:pt x="5798462" y="3370886"/>
                  </a:lnTo>
                  <a:lnTo>
                    <a:pt x="5794986" y="3372559"/>
                  </a:lnTo>
                  <a:lnTo>
                    <a:pt x="5793561" y="3375898"/>
                  </a:lnTo>
                  <a:lnTo>
                    <a:pt x="5792614" y="3379046"/>
                  </a:lnTo>
                  <a:lnTo>
                    <a:pt x="5793811" y="3382712"/>
                  </a:lnTo>
                  <a:lnTo>
                    <a:pt x="5804493" y="3387269"/>
                  </a:lnTo>
                  <a:lnTo>
                    <a:pt x="5807969" y="3385596"/>
                  </a:lnTo>
                  <a:lnTo>
                    <a:pt x="5810818" y="3378918"/>
                  </a:lnTo>
                  <a:lnTo>
                    <a:pt x="5809144" y="3375443"/>
                  </a:lnTo>
                  <a:close/>
                </a:path>
                <a:path w="18413730" h="10647045">
                  <a:moveTo>
                    <a:pt x="1694575" y="1615174"/>
                  </a:moveTo>
                  <a:lnTo>
                    <a:pt x="1690574" y="1616229"/>
                  </a:lnTo>
                  <a:lnTo>
                    <a:pt x="1689343" y="1618466"/>
                  </a:lnTo>
                  <a:lnTo>
                    <a:pt x="1688816" y="1619424"/>
                  </a:lnTo>
                  <a:lnTo>
                    <a:pt x="1686724" y="1622479"/>
                  </a:lnTo>
                  <a:lnTo>
                    <a:pt x="1687780" y="1626480"/>
                  </a:lnTo>
                  <a:lnTo>
                    <a:pt x="1690976" y="1628237"/>
                  </a:lnTo>
                  <a:lnTo>
                    <a:pt x="1694697" y="1630614"/>
                  </a:lnTo>
                  <a:lnTo>
                    <a:pt x="1695364" y="1630898"/>
                  </a:lnTo>
                  <a:lnTo>
                    <a:pt x="1695222" y="1631232"/>
                  </a:lnTo>
                  <a:lnTo>
                    <a:pt x="1698227" y="1632514"/>
                  </a:lnTo>
                  <a:lnTo>
                    <a:pt x="1701894" y="1631317"/>
                  </a:lnTo>
                  <a:lnTo>
                    <a:pt x="1702971" y="1629409"/>
                  </a:lnTo>
                  <a:lnTo>
                    <a:pt x="1703509" y="1628454"/>
                  </a:lnTo>
                  <a:lnTo>
                    <a:pt x="1705601" y="1625401"/>
                  </a:lnTo>
                  <a:lnTo>
                    <a:pt x="1704546" y="1621400"/>
                  </a:lnTo>
                  <a:lnTo>
                    <a:pt x="1701350" y="1619642"/>
                  </a:lnTo>
                  <a:lnTo>
                    <a:pt x="1697628" y="1617266"/>
                  </a:lnTo>
                  <a:lnTo>
                    <a:pt x="1694575" y="1615174"/>
                  </a:lnTo>
                  <a:close/>
                </a:path>
                <a:path w="18413730" h="10647045">
                  <a:moveTo>
                    <a:pt x="11374795" y="5745621"/>
                  </a:moveTo>
                  <a:lnTo>
                    <a:pt x="11364447" y="5741206"/>
                  </a:lnTo>
                  <a:lnTo>
                    <a:pt x="11360445" y="5742261"/>
                  </a:lnTo>
                  <a:lnTo>
                    <a:pt x="11357597" y="5748937"/>
                  </a:lnTo>
                  <a:lnTo>
                    <a:pt x="11358652" y="5752938"/>
                  </a:lnTo>
                  <a:lnTo>
                    <a:pt x="11369334" y="5757495"/>
                  </a:lnTo>
                  <a:lnTo>
                    <a:pt x="11373003" y="5756298"/>
                  </a:lnTo>
                  <a:lnTo>
                    <a:pt x="11375851" y="5749622"/>
                  </a:lnTo>
                  <a:lnTo>
                    <a:pt x="11374795" y="5745621"/>
                  </a:lnTo>
                  <a:close/>
                </a:path>
                <a:path w="18413730" h="10647045">
                  <a:moveTo>
                    <a:pt x="5890878" y="3406756"/>
                  </a:moveTo>
                  <a:lnTo>
                    <a:pt x="5880195" y="3402199"/>
                  </a:lnTo>
                  <a:lnTo>
                    <a:pt x="5876719" y="3403874"/>
                  </a:lnTo>
                  <a:lnTo>
                    <a:pt x="5875295" y="3407211"/>
                  </a:lnTo>
                  <a:lnTo>
                    <a:pt x="5874347" y="3410359"/>
                  </a:lnTo>
                  <a:lnTo>
                    <a:pt x="5875545" y="3414026"/>
                  </a:lnTo>
                  <a:lnTo>
                    <a:pt x="5886228" y="3418582"/>
                  </a:lnTo>
                  <a:lnTo>
                    <a:pt x="5889704" y="3416909"/>
                  </a:lnTo>
                  <a:lnTo>
                    <a:pt x="5892552" y="3410233"/>
                  </a:lnTo>
                  <a:lnTo>
                    <a:pt x="5890878" y="3406756"/>
                  </a:lnTo>
                  <a:close/>
                </a:path>
                <a:path w="18413730" h="10647045">
                  <a:moveTo>
                    <a:pt x="11295481" y="5708631"/>
                  </a:moveTo>
                  <a:lnTo>
                    <a:pt x="11285133" y="5704216"/>
                  </a:lnTo>
                  <a:lnTo>
                    <a:pt x="11281133" y="5705271"/>
                  </a:lnTo>
                  <a:lnTo>
                    <a:pt x="11279357" y="5709249"/>
                  </a:lnTo>
                  <a:lnTo>
                    <a:pt x="11277951" y="5711806"/>
                  </a:lnTo>
                  <a:lnTo>
                    <a:pt x="11279339" y="5715950"/>
                  </a:lnTo>
                  <a:lnTo>
                    <a:pt x="11290021" y="5720506"/>
                  </a:lnTo>
                  <a:lnTo>
                    <a:pt x="11293689" y="5719308"/>
                  </a:lnTo>
                  <a:lnTo>
                    <a:pt x="11295465" y="5715331"/>
                  </a:lnTo>
                  <a:lnTo>
                    <a:pt x="11296871" y="5712774"/>
                  </a:lnTo>
                  <a:lnTo>
                    <a:pt x="11295481" y="5708631"/>
                  </a:lnTo>
                  <a:close/>
                </a:path>
                <a:path w="18413730" h="10647045">
                  <a:moveTo>
                    <a:pt x="9682097" y="5020414"/>
                  </a:moveTo>
                  <a:lnTo>
                    <a:pt x="9671413" y="5015857"/>
                  </a:lnTo>
                  <a:lnTo>
                    <a:pt x="9667604" y="5017389"/>
                  </a:lnTo>
                  <a:lnTo>
                    <a:pt x="9664756" y="5024065"/>
                  </a:lnTo>
                  <a:lnTo>
                    <a:pt x="9666287" y="5027875"/>
                  </a:lnTo>
                  <a:lnTo>
                    <a:pt x="9676970" y="5032432"/>
                  </a:lnTo>
                  <a:lnTo>
                    <a:pt x="9680780" y="5030900"/>
                  </a:lnTo>
                  <a:lnTo>
                    <a:pt x="9683627" y="5024224"/>
                  </a:lnTo>
                  <a:lnTo>
                    <a:pt x="9682097" y="5020414"/>
                  </a:lnTo>
                  <a:close/>
                </a:path>
                <a:path w="18413730" h="10647045">
                  <a:moveTo>
                    <a:pt x="9601310" y="4985953"/>
                  </a:moveTo>
                  <a:lnTo>
                    <a:pt x="9590628" y="4981397"/>
                  </a:lnTo>
                  <a:lnTo>
                    <a:pt x="9586819" y="4982929"/>
                  </a:lnTo>
                  <a:lnTo>
                    <a:pt x="9583971" y="4989604"/>
                  </a:lnTo>
                  <a:lnTo>
                    <a:pt x="9585502" y="4993415"/>
                  </a:lnTo>
                  <a:lnTo>
                    <a:pt x="9596184" y="4997971"/>
                  </a:lnTo>
                  <a:lnTo>
                    <a:pt x="9599993" y="4996439"/>
                  </a:lnTo>
                  <a:lnTo>
                    <a:pt x="9602841" y="4989763"/>
                  </a:lnTo>
                  <a:lnTo>
                    <a:pt x="9601310" y="4985953"/>
                  </a:lnTo>
                  <a:close/>
                </a:path>
                <a:path w="18413730" h="10647045">
                  <a:moveTo>
                    <a:pt x="9762691" y="5054399"/>
                  </a:moveTo>
                  <a:lnTo>
                    <a:pt x="9752008" y="5049841"/>
                  </a:lnTo>
                  <a:lnTo>
                    <a:pt x="9748199" y="5051372"/>
                  </a:lnTo>
                  <a:lnTo>
                    <a:pt x="9745351" y="5058049"/>
                  </a:lnTo>
                  <a:lnTo>
                    <a:pt x="9746881" y="5061859"/>
                  </a:lnTo>
                  <a:lnTo>
                    <a:pt x="9757565" y="5066416"/>
                  </a:lnTo>
                  <a:lnTo>
                    <a:pt x="9761375" y="5064885"/>
                  </a:lnTo>
                  <a:lnTo>
                    <a:pt x="9764224" y="5058208"/>
                  </a:lnTo>
                  <a:lnTo>
                    <a:pt x="9762691" y="5054399"/>
                  </a:lnTo>
                  <a:close/>
                </a:path>
                <a:path w="18413730" h="10647045">
                  <a:moveTo>
                    <a:pt x="9520667" y="4951159"/>
                  </a:moveTo>
                  <a:lnTo>
                    <a:pt x="9509984" y="4946602"/>
                  </a:lnTo>
                  <a:lnTo>
                    <a:pt x="9506174" y="4948133"/>
                  </a:lnTo>
                  <a:lnTo>
                    <a:pt x="9503326" y="4954809"/>
                  </a:lnTo>
                  <a:lnTo>
                    <a:pt x="9504858" y="4958620"/>
                  </a:lnTo>
                  <a:lnTo>
                    <a:pt x="9515540" y="4963177"/>
                  </a:lnTo>
                  <a:lnTo>
                    <a:pt x="9519351" y="4961645"/>
                  </a:lnTo>
                  <a:lnTo>
                    <a:pt x="9522199" y="4954968"/>
                  </a:lnTo>
                  <a:lnTo>
                    <a:pt x="9520667" y="4951159"/>
                  </a:lnTo>
                  <a:close/>
                </a:path>
                <a:path w="18413730" h="10647045">
                  <a:moveTo>
                    <a:pt x="9843478" y="5088859"/>
                  </a:moveTo>
                  <a:lnTo>
                    <a:pt x="9832795" y="5084303"/>
                  </a:lnTo>
                  <a:lnTo>
                    <a:pt x="9828985" y="5085833"/>
                  </a:lnTo>
                  <a:lnTo>
                    <a:pt x="9826137" y="5092510"/>
                  </a:lnTo>
                  <a:lnTo>
                    <a:pt x="9827669" y="5096320"/>
                  </a:lnTo>
                  <a:lnTo>
                    <a:pt x="9838351" y="5100877"/>
                  </a:lnTo>
                  <a:lnTo>
                    <a:pt x="9842161" y="5099345"/>
                  </a:lnTo>
                  <a:lnTo>
                    <a:pt x="9845009" y="5092668"/>
                  </a:lnTo>
                  <a:lnTo>
                    <a:pt x="9843478" y="5088859"/>
                  </a:lnTo>
                  <a:close/>
                </a:path>
                <a:path w="18413730" h="10647045">
                  <a:moveTo>
                    <a:pt x="5972753" y="3437736"/>
                  </a:moveTo>
                  <a:lnTo>
                    <a:pt x="5969273" y="3436646"/>
                  </a:lnTo>
                  <a:lnTo>
                    <a:pt x="5961928" y="3433513"/>
                  </a:lnTo>
                  <a:lnTo>
                    <a:pt x="5958453" y="3435188"/>
                  </a:lnTo>
                  <a:lnTo>
                    <a:pt x="5957029" y="3438526"/>
                  </a:lnTo>
                  <a:lnTo>
                    <a:pt x="5956082" y="3441672"/>
                  </a:lnTo>
                  <a:lnTo>
                    <a:pt x="5957279" y="3445340"/>
                  </a:lnTo>
                  <a:lnTo>
                    <a:pt x="5967961" y="3449897"/>
                  </a:lnTo>
                  <a:lnTo>
                    <a:pt x="5971438" y="3448223"/>
                  </a:lnTo>
                  <a:lnTo>
                    <a:pt x="5974286" y="3441546"/>
                  </a:lnTo>
                  <a:lnTo>
                    <a:pt x="5972753" y="3437736"/>
                  </a:lnTo>
                  <a:close/>
                </a:path>
                <a:path w="18413730" h="10647045">
                  <a:moveTo>
                    <a:pt x="9440357" y="4916507"/>
                  </a:moveTo>
                  <a:lnTo>
                    <a:pt x="9429673" y="4911949"/>
                  </a:lnTo>
                  <a:lnTo>
                    <a:pt x="9425864" y="4913482"/>
                  </a:lnTo>
                  <a:lnTo>
                    <a:pt x="9423016" y="4920157"/>
                  </a:lnTo>
                  <a:lnTo>
                    <a:pt x="9424547" y="4923967"/>
                  </a:lnTo>
                  <a:lnTo>
                    <a:pt x="9435230" y="4928524"/>
                  </a:lnTo>
                  <a:lnTo>
                    <a:pt x="9439041" y="4926993"/>
                  </a:lnTo>
                  <a:lnTo>
                    <a:pt x="9441888" y="4920317"/>
                  </a:lnTo>
                  <a:lnTo>
                    <a:pt x="9440357" y="4916507"/>
                  </a:lnTo>
                  <a:close/>
                </a:path>
                <a:path w="18413730" h="10647045">
                  <a:moveTo>
                    <a:pt x="9924406" y="5122986"/>
                  </a:moveTo>
                  <a:lnTo>
                    <a:pt x="9917062" y="5119853"/>
                  </a:lnTo>
                  <a:lnTo>
                    <a:pt x="9911935" y="5131871"/>
                  </a:lnTo>
                  <a:lnTo>
                    <a:pt x="9919280" y="5135004"/>
                  </a:lnTo>
                  <a:lnTo>
                    <a:pt x="9923089" y="5133472"/>
                  </a:lnTo>
                  <a:lnTo>
                    <a:pt x="9925937" y="5126796"/>
                  </a:lnTo>
                  <a:lnTo>
                    <a:pt x="9924406" y="5122986"/>
                  </a:lnTo>
                  <a:close/>
                </a:path>
                <a:path w="18413730" h="10647045">
                  <a:moveTo>
                    <a:pt x="9359713" y="4881712"/>
                  </a:moveTo>
                  <a:lnTo>
                    <a:pt x="9349031" y="4877155"/>
                  </a:lnTo>
                  <a:lnTo>
                    <a:pt x="9345221" y="4878687"/>
                  </a:lnTo>
                  <a:lnTo>
                    <a:pt x="9342373" y="4885364"/>
                  </a:lnTo>
                  <a:lnTo>
                    <a:pt x="9343904" y="4889173"/>
                  </a:lnTo>
                  <a:lnTo>
                    <a:pt x="9354586" y="4893730"/>
                  </a:lnTo>
                  <a:lnTo>
                    <a:pt x="9358395" y="4892199"/>
                  </a:lnTo>
                  <a:lnTo>
                    <a:pt x="9361243" y="4885522"/>
                  </a:lnTo>
                  <a:lnTo>
                    <a:pt x="9359713" y="4881712"/>
                  </a:lnTo>
                  <a:close/>
                </a:path>
                <a:path w="18413730" h="10647045">
                  <a:moveTo>
                    <a:pt x="10005001" y="5156971"/>
                  </a:moveTo>
                  <a:lnTo>
                    <a:pt x="9994317" y="5152413"/>
                  </a:lnTo>
                  <a:lnTo>
                    <a:pt x="9990508" y="5153946"/>
                  </a:lnTo>
                  <a:lnTo>
                    <a:pt x="9987660" y="5160622"/>
                  </a:lnTo>
                  <a:lnTo>
                    <a:pt x="9989191" y="5164431"/>
                  </a:lnTo>
                  <a:lnTo>
                    <a:pt x="9999875" y="5168988"/>
                  </a:lnTo>
                  <a:lnTo>
                    <a:pt x="10003683" y="5167457"/>
                  </a:lnTo>
                  <a:lnTo>
                    <a:pt x="10006532" y="5160781"/>
                  </a:lnTo>
                  <a:lnTo>
                    <a:pt x="10005001" y="5156971"/>
                  </a:lnTo>
                  <a:close/>
                </a:path>
                <a:path w="18413730" h="10647045">
                  <a:moveTo>
                    <a:pt x="10085928" y="5191097"/>
                  </a:moveTo>
                  <a:lnTo>
                    <a:pt x="10075246" y="5186540"/>
                  </a:lnTo>
                  <a:lnTo>
                    <a:pt x="10071437" y="5188072"/>
                  </a:lnTo>
                  <a:lnTo>
                    <a:pt x="10068589" y="5194748"/>
                  </a:lnTo>
                  <a:lnTo>
                    <a:pt x="10070120" y="5198558"/>
                  </a:lnTo>
                  <a:lnTo>
                    <a:pt x="10080802" y="5203115"/>
                  </a:lnTo>
                  <a:lnTo>
                    <a:pt x="10084613" y="5201583"/>
                  </a:lnTo>
                  <a:lnTo>
                    <a:pt x="10087460" y="5194907"/>
                  </a:lnTo>
                  <a:lnTo>
                    <a:pt x="10085928" y="5191097"/>
                  </a:lnTo>
                  <a:close/>
                </a:path>
                <a:path w="18413730" h="10647045">
                  <a:moveTo>
                    <a:pt x="9279070" y="4846918"/>
                  </a:moveTo>
                  <a:lnTo>
                    <a:pt x="9268387" y="4842361"/>
                  </a:lnTo>
                  <a:lnTo>
                    <a:pt x="9264576" y="4843892"/>
                  </a:lnTo>
                  <a:lnTo>
                    <a:pt x="9261729" y="4850568"/>
                  </a:lnTo>
                  <a:lnTo>
                    <a:pt x="9263260" y="4854378"/>
                  </a:lnTo>
                  <a:lnTo>
                    <a:pt x="9273944" y="4858936"/>
                  </a:lnTo>
                  <a:lnTo>
                    <a:pt x="9277753" y="4857403"/>
                  </a:lnTo>
                  <a:lnTo>
                    <a:pt x="9280601" y="4850728"/>
                  </a:lnTo>
                  <a:lnTo>
                    <a:pt x="9279070" y="4846918"/>
                  </a:lnTo>
                  <a:close/>
                </a:path>
                <a:path w="18413730" h="10647045">
                  <a:moveTo>
                    <a:pt x="10166858" y="5225224"/>
                  </a:moveTo>
                  <a:lnTo>
                    <a:pt x="10156175" y="5220667"/>
                  </a:lnTo>
                  <a:lnTo>
                    <a:pt x="10152365" y="5222199"/>
                  </a:lnTo>
                  <a:lnTo>
                    <a:pt x="10149517" y="5228876"/>
                  </a:lnTo>
                  <a:lnTo>
                    <a:pt x="10151048" y="5232685"/>
                  </a:lnTo>
                  <a:lnTo>
                    <a:pt x="10161732" y="5237242"/>
                  </a:lnTo>
                  <a:lnTo>
                    <a:pt x="10165541" y="5235711"/>
                  </a:lnTo>
                  <a:lnTo>
                    <a:pt x="10168389" y="5229034"/>
                  </a:lnTo>
                  <a:lnTo>
                    <a:pt x="10166858" y="5225224"/>
                  </a:lnTo>
                  <a:close/>
                </a:path>
                <a:path w="18413730" h="10647045">
                  <a:moveTo>
                    <a:pt x="9198903" y="4811932"/>
                  </a:moveTo>
                  <a:lnTo>
                    <a:pt x="9188219" y="4807375"/>
                  </a:lnTo>
                  <a:lnTo>
                    <a:pt x="9184409" y="4808906"/>
                  </a:lnTo>
                  <a:lnTo>
                    <a:pt x="9181561" y="4815582"/>
                  </a:lnTo>
                  <a:lnTo>
                    <a:pt x="9183093" y="4819392"/>
                  </a:lnTo>
                  <a:lnTo>
                    <a:pt x="9193776" y="4823950"/>
                  </a:lnTo>
                  <a:lnTo>
                    <a:pt x="9197586" y="4822417"/>
                  </a:lnTo>
                  <a:lnTo>
                    <a:pt x="9200433" y="4815742"/>
                  </a:lnTo>
                  <a:lnTo>
                    <a:pt x="9198903" y="4811932"/>
                  </a:lnTo>
                  <a:close/>
                </a:path>
                <a:path w="18413730" h="10647045">
                  <a:moveTo>
                    <a:pt x="11205201" y="5667752"/>
                  </a:moveTo>
                  <a:lnTo>
                    <a:pt x="11201392" y="5669285"/>
                  </a:lnTo>
                  <a:lnTo>
                    <a:pt x="11199789" y="5672940"/>
                  </a:lnTo>
                  <a:lnTo>
                    <a:pt x="11198353" y="5675484"/>
                  </a:lnTo>
                  <a:lnTo>
                    <a:pt x="11199741" y="5679628"/>
                  </a:lnTo>
                  <a:lnTo>
                    <a:pt x="11210424" y="5684185"/>
                  </a:lnTo>
                  <a:lnTo>
                    <a:pt x="11214091" y="5682988"/>
                  </a:lnTo>
                  <a:lnTo>
                    <a:pt x="11215695" y="5679331"/>
                  </a:lnTo>
                  <a:lnTo>
                    <a:pt x="11217130" y="5676787"/>
                  </a:lnTo>
                  <a:lnTo>
                    <a:pt x="11215741" y="5672643"/>
                  </a:lnTo>
                  <a:lnTo>
                    <a:pt x="11208398" y="5669511"/>
                  </a:lnTo>
                  <a:lnTo>
                    <a:pt x="11205201" y="5667752"/>
                  </a:lnTo>
                  <a:close/>
                </a:path>
                <a:path w="18413730" h="10647045">
                  <a:moveTo>
                    <a:pt x="10247928" y="5259017"/>
                  </a:moveTo>
                  <a:lnTo>
                    <a:pt x="10240585" y="5255884"/>
                  </a:lnTo>
                  <a:lnTo>
                    <a:pt x="10235458" y="5267902"/>
                  </a:lnTo>
                  <a:lnTo>
                    <a:pt x="10242802" y="5271035"/>
                  </a:lnTo>
                  <a:lnTo>
                    <a:pt x="10246612" y="5269503"/>
                  </a:lnTo>
                  <a:lnTo>
                    <a:pt x="10249460" y="5262827"/>
                  </a:lnTo>
                  <a:lnTo>
                    <a:pt x="10247928" y="5259017"/>
                  </a:lnTo>
                  <a:close/>
                </a:path>
                <a:path w="18413730" h="10647045">
                  <a:moveTo>
                    <a:pt x="9118400" y="4776803"/>
                  </a:moveTo>
                  <a:lnTo>
                    <a:pt x="9107718" y="4772246"/>
                  </a:lnTo>
                  <a:lnTo>
                    <a:pt x="9103909" y="4773778"/>
                  </a:lnTo>
                  <a:lnTo>
                    <a:pt x="9101060" y="4780455"/>
                  </a:lnTo>
                  <a:lnTo>
                    <a:pt x="9102592" y="4784264"/>
                  </a:lnTo>
                  <a:lnTo>
                    <a:pt x="9113274" y="4788821"/>
                  </a:lnTo>
                  <a:lnTo>
                    <a:pt x="9117084" y="4787290"/>
                  </a:lnTo>
                  <a:lnTo>
                    <a:pt x="9119932" y="4780613"/>
                  </a:lnTo>
                  <a:lnTo>
                    <a:pt x="9118400" y="4776803"/>
                  </a:lnTo>
                  <a:close/>
                </a:path>
                <a:path w="18413730" h="10647045">
                  <a:moveTo>
                    <a:pt x="10328523" y="5293001"/>
                  </a:moveTo>
                  <a:lnTo>
                    <a:pt x="10317841" y="5288444"/>
                  </a:lnTo>
                  <a:lnTo>
                    <a:pt x="10314031" y="5289977"/>
                  </a:lnTo>
                  <a:lnTo>
                    <a:pt x="10311183" y="5296653"/>
                  </a:lnTo>
                  <a:lnTo>
                    <a:pt x="10312714" y="5300462"/>
                  </a:lnTo>
                  <a:lnTo>
                    <a:pt x="10323396" y="5305019"/>
                  </a:lnTo>
                  <a:lnTo>
                    <a:pt x="10327207" y="5303488"/>
                  </a:lnTo>
                  <a:lnTo>
                    <a:pt x="10330055" y="5296812"/>
                  </a:lnTo>
                  <a:lnTo>
                    <a:pt x="10328523" y="5293001"/>
                  </a:lnTo>
                  <a:close/>
                </a:path>
                <a:path w="18413730" h="10647045">
                  <a:moveTo>
                    <a:pt x="6054345" y="3469383"/>
                  </a:moveTo>
                  <a:lnTo>
                    <a:pt x="6043663" y="3464827"/>
                  </a:lnTo>
                  <a:lnTo>
                    <a:pt x="6040187" y="3466501"/>
                  </a:lnTo>
                  <a:lnTo>
                    <a:pt x="6038763" y="3469839"/>
                  </a:lnTo>
                  <a:lnTo>
                    <a:pt x="6037815" y="3472986"/>
                  </a:lnTo>
                  <a:lnTo>
                    <a:pt x="6039013" y="3476653"/>
                  </a:lnTo>
                  <a:lnTo>
                    <a:pt x="6049695" y="3481210"/>
                  </a:lnTo>
                  <a:lnTo>
                    <a:pt x="6053172" y="3479537"/>
                  </a:lnTo>
                  <a:lnTo>
                    <a:pt x="6056020" y="3472860"/>
                  </a:lnTo>
                  <a:lnTo>
                    <a:pt x="6054345" y="3469383"/>
                  </a:lnTo>
                  <a:close/>
                </a:path>
                <a:path w="18413730" h="10647045">
                  <a:moveTo>
                    <a:pt x="10409595" y="5326794"/>
                  </a:moveTo>
                  <a:lnTo>
                    <a:pt x="10398912" y="5322237"/>
                  </a:lnTo>
                  <a:lnTo>
                    <a:pt x="10395101" y="5323769"/>
                  </a:lnTo>
                  <a:lnTo>
                    <a:pt x="10392253" y="5330446"/>
                  </a:lnTo>
                  <a:lnTo>
                    <a:pt x="10393785" y="5334255"/>
                  </a:lnTo>
                  <a:lnTo>
                    <a:pt x="10404469" y="5338812"/>
                  </a:lnTo>
                  <a:lnTo>
                    <a:pt x="10408278" y="5337281"/>
                  </a:lnTo>
                  <a:lnTo>
                    <a:pt x="10411126" y="5330605"/>
                  </a:lnTo>
                  <a:lnTo>
                    <a:pt x="10409595" y="5326794"/>
                  </a:lnTo>
                  <a:close/>
                </a:path>
                <a:path w="18413730" h="10647045">
                  <a:moveTo>
                    <a:pt x="9037900" y="4741675"/>
                  </a:moveTo>
                  <a:lnTo>
                    <a:pt x="9027217" y="4737117"/>
                  </a:lnTo>
                  <a:lnTo>
                    <a:pt x="9023407" y="4738650"/>
                  </a:lnTo>
                  <a:lnTo>
                    <a:pt x="9020559" y="4745326"/>
                  </a:lnTo>
                  <a:lnTo>
                    <a:pt x="9022090" y="4749135"/>
                  </a:lnTo>
                  <a:lnTo>
                    <a:pt x="9032774" y="4753693"/>
                  </a:lnTo>
                  <a:lnTo>
                    <a:pt x="9036583" y="4752161"/>
                  </a:lnTo>
                  <a:lnTo>
                    <a:pt x="9039431" y="4745485"/>
                  </a:lnTo>
                  <a:lnTo>
                    <a:pt x="9037900" y="4741675"/>
                  </a:lnTo>
                  <a:close/>
                </a:path>
                <a:path w="18413730" h="10647045">
                  <a:moveTo>
                    <a:pt x="11135334" y="5636371"/>
                  </a:moveTo>
                  <a:lnTo>
                    <a:pt x="11124652" y="5631814"/>
                  </a:lnTo>
                  <a:lnTo>
                    <a:pt x="11120841" y="5633346"/>
                  </a:lnTo>
                  <a:lnTo>
                    <a:pt x="11117993" y="5640023"/>
                  </a:lnTo>
                  <a:lnTo>
                    <a:pt x="11119526" y="5643832"/>
                  </a:lnTo>
                  <a:lnTo>
                    <a:pt x="11130208" y="5648389"/>
                  </a:lnTo>
                  <a:lnTo>
                    <a:pt x="11134017" y="5646858"/>
                  </a:lnTo>
                  <a:lnTo>
                    <a:pt x="11136865" y="5640181"/>
                  </a:lnTo>
                  <a:lnTo>
                    <a:pt x="11135334" y="5636371"/>
                  </a:lnTo>
                  <a:close/>
                </a:path>
                <a:path w="18413730" h="10647045">
                  <a:moveTo>
                    <a:pt x="10490665" y="5360587"/>
                  </a:moveTo>
                  <a:lnTo>
                    <a:pt x="10483321" y="5357454"/>
                  </a:lnTo>
                  <a:lnTo>
                    <a:pt x="10478194" y="5369472"/>
                  </a:lnTo>
                  <a:lnTo>
                    <a:pt x="10485539" y="5372605"/>
                  </a:lnTo>
                  <a:lnTo>
                    <a:pt x="10489348" y="5371074"/>
                  </a:lnTo>
                  <a:lnTo>
                    <a:pt x="10492196" y="5364397"/>
                  </a:lnTo>
                  <a:lnTo>
                    <a:pt x="10490665" y="5360587"/>
                  </a:lnTo>
                  <a:close/>
                </a:path>
                <a:path w="18413730" h="10647045">
                  <a:moveTo>
                    <a:pt x="8957875" y="4706355"/>
                  </a:moveTo>
                  <a:lnTo>
                    <a:pt x="8947192" y="4701797"/>
                  </a:lnTo>
                  <a:lnTo>
                    <a:pt x="8943382" y="4703330"/>
                  </a:lnTo>
                  <a:lnTo>
                    <a:pt x="8940534" y="4710006"/>
                  </a:lnTo>
                  <a:lnTo>
                    <a:pt x="8942065" y="4713815"/>
                  </a:lnTo>
                  <a:lnTo>
                    <a:pt x="8952749" y="4718373"/>
                  </a:lnTo>
                  <a:lnTo>
                    <a:pt x="8956558" y="4716842"/>
                  </a:lnTo>
                  <a:lnTo>
                    <a:pt x="8959406" y="4710165"/>
                  </a:lnTo>
                  <a:lnTo>
                    <a:pt x="8957875" y="4706355"/>
                  </a:lnTo>
                  <a:close/>
                </a:path>
                <a:path w="18413730" h="10647045">
                  <a:moveTo>
                    <a:pt x="10571260" y="5394571"/>
                  </a:moveTo>
                  <a:lnTo>
                    <a:pt x="10560578" y="5390015"/>
                  </a:lnTo>
                  <a:lnTo>
                    <a:pt x="10556768" y="5391547"/>
                  </a:lnTo>
                  <a:lnTo>
                    <a:pt x="10553920" y="5398224"/>
                  </a:lnTo>
                  <a:lnTo>
                    <a:pt x="10555451" y="5402032"/>
                  </a:lnTo>
                  <a:lnTo>
                    <a:pt x="10566133" y="5406589"/>
                  </a:lnTo>
                  <a:lnTo>
                    <a:pt x="10569942" y="5405058"/>
                  </a:lnTo>
                  <a:lnTo>
                    <a:pt x="10572790" y="5398381"/>
                  </a:lnTo>
                  <a:lnTo>
                    <a:pt x="10571260" y="5394571"/>
                  </a:lnTo>
                  <a:close/>
                </a:path>
                <a:path w="18413730" h="10647045">
                  <a:moveTo>
                    <a:pt x="11055309" y="5601051"/>
                  </a:moveTo>
                  <a:lnTo>
                    <a:pt x="11044627" y="5596494"/>
                  </a:lnTo>
                  <a:lnTo>
                    <a:pt x="11040816" y="5598026"/>
                  </a:lnTo>
                  <a:lnTo>
                    <a:pt x="11037968" y="5604703"/>
                  </a:lnTo>
                  <a:lnTo>
                    <a:pt x="11039501" y="5608512"/>
                  </a:lnTo>
                  <a:lnTo>
                    <a:pt x="11050183" y="5613069"/>
                  </a:lnTo>
                  <a:lnTo>
                    <a:pt x="11053992" y="5611538"/>
                  </a:lnTo>
                  <a:lnTo>
                    <a:pt x="11056840" y="5604861"/>
                  </a:lnTo>
                  <a:lnTo>
                    <a:pt x="11055309" y="5601051"/>
                  </a:lnTo>
                  <a:close/>
                </a:path>
                <a:path w="18413730" h="10647045">
                  <a:moveTo>
                    <a:pt x="10652330" y="5428365"/>
                  </a:moveTo>
                  <a:lnTo>
                    <a:pt x="10641648" y="5423809"/>
                  </a:lnTo>
                  <a:lnTo>
                    <a:pt x="10637838" y="5425339"/>
                  </a:lnTo>
                  <a:lnTo>
                    <a:pt x="10634990" y="5432016"/>
                  </a:lnTo>
                  <a:lnTo>
                    <a:pt x="10636522" y="5435827"/>
                  </a:lnTo>
                  <a:lnTo>
                    <a:pt x="10647204" y="5440383"/>
                  </a:lnTo>
                  <a:lnTo>
                    <a:pt x="10651015" y="5438852"/>
                  </a:lnTo>
                  <a:lnTo>
                    <a:pt x="10653863" y="5432175"/>
                  </a:lnTo>
                  <a:lnTo>
                    <a:pt x="10652330" y="5428365"/>
                  </a:lnTo>
                  <a:close/>
                </a:path>
                <a:path w="18413730" h="10647045">
                  <a:moveTo>
                    <a:pt x="10974807" y="5565924"/>
                  </a:moveTo>
                  <a:lnTo>
                    <a:pt x="10964124" y="5561366"/>
                  </a:lnTo>
                  <a:lnTo>
                    <a:pt x="10960315" y="5562897"/>
                  </a:lnTo>
                  <a:lnTo>
                    <a:pt x="10957467" y="5569574"/>
                  </a:lnTo>
                  <a:lnTo>
                    <a:pt x="10958998" y="5573384"/>
                  </a:lnTo>
                  <a:lnTo>
                    <a:pt x="10969681" y="5577941"/>
                  </a:lnTo>
                  <a:lnTo>
                    <a:pt x="10973492" y="5576410"/>
                  </a:lnTo>
                  <a:lnTo>
                    <a:pt x="10976340" y="5569733"/>
                  </a:lnTo>
                  <a:lnTo>
                    <a:pt x="10974807" y="5565924"/>
                  </a:lnTo>
                  <a:close/>
                </a:path>
                <a:path w="18413730" h="10647045">
                  <a:moveTo>
                    <a:pt x="10733260" y="5462491"/>
                  </a:moveTo>
                  <a:lnTo>
                    <a:pt x="10722577" y="5457934"/>
                  </a:lnTo>
                  <a:lnTo>
                    <a:pt x="10718767" y="5459466"/>
                  </a:lnTo>
                  <a:lnTo>
                    <a:pt x="10715919" y="5466143"/>
                  </a:lnTo>
                  <a:lnTo>
                    <a:pt x="10717451" y="5469952"/>
                  </a:lnTo>
                  <a:lnTo>
                    <a:pt x="10728133" y="5474509"/>
                  </a:lnTo>
                  <a:lnTo>
                    <a:pt x="10731942" y="5472978"/>
                  </a:lnTo>
                  <a:lnTo>
                    <a:pt x="10734790" y="5466301"/>
                  </a:lnTo>
                  <a:lnTo>
                    <a:pt x="10733260" y="5462491"/>
                  </a:lnTo>
                  <a:close/>
                </a:path>
                <a:path w="18413730" h="10647045">
                  <a:moveTo>
                    <a:pt x="10894498" y="5531270"/>
                  </a:moveTo>
                  <a:lnTo>
                    <a:pt x="10883815" y="5526713"/>
                  </a:lnTo>
                  <a:lnTo>
                    <a:pt x="10880005" y="5528245"/>
                  </a:lnTo>
                  <a:lnTo>
                    <a:pt x="10877157" y="5534922"/>
                  </a:lnTo>
                  <a:lnTo>
                    <a:pt x="10878688" y="5538731"/>
                  </a:lnTo>
                  <a:lnTo>
                    <a:pt x="10889372" y="5543288"/>
                  </a:lnTo>
                  <a:lnTo>
                    <a:pt x="10893182" y="5541757"/>
                  </a:lnTo>
                  <a:lnTo>
                    <a:pt x="10896030" y="5535081"/>
                  </a:lnTo>
                  <a:lnTo>
                    <a:pt x="10894498" y="5531270"/>
                  </a:lnTo>
                  <a:close/>
                </a:path>
                <a:path w="18413730" h="10647045">
                  <a:moveTo>
                    <a:pt x="10813712" y="5496809"/>
                  </a:moveTo>
                  <a:lnTo>
                    <a:pt x="10803030" y="5492253"/>
                  </a:lnTo>
                  <a:lnTo>
                    <a:pt x="10799220" y="5493785"/>
                  </a:lnTo>
                  <a:lnTo>
                    <a:pt x="10796372" y="5500462"/>
                  </a:lnTo>
                  <a:lnTo>
                    <a:pt x="10797903" y="5504271"/>
                  </a:lnTo>
                  <a:lnTo>
                    <a:pt x="10808585" y="5508827"/>
                  </a:lnTo>
                  <a:lnTo>
                    <a:pt x="10812394" y="5507296"/>
                  </a:lnTo>
                  <a:lnTo>
                    <a:pt x="10815242" y="5500620"/>
                  </a:lnTo>
                  <a:lnTo>
                    <a:pt x="10813712" y="5496809"/>
                  </a:lnTo>
                  <a:close/>
                </a:path>
                <a:path w="18413730" h="10647045">
                  <a:moveTo>
                    <a:pt x="8877515" y="4670892"/>
                  </a:moveTo>
                  <a:lnTo>
                    <a:pt x="8866833" y="4666335"/>
                  </a:lnTo>
                  <a:lnTo>
                    <a:pt x="8863023" y="4667867"/>
                  </a:lnTo>
                  <a:lnTo>
                    <a:pt x="8860175" y="4674544"/>
                  </a:lnTo>
                  <a:lnTo>
                    <a:pt x="8861706" y="4678353"/>
                  </a:lnTo>
                  <a:lnTo>
                    <a:pt x="8872389" y="4682910"/>
                  </a:lnTo>
                  <a:lnTo>
                    <a:pt x="8876199" y="4681379"/>
                  </a:lnTo>
                  <a:lnTo>
                    <a:pt x="8879047" y="4674702"/>
                  </a:lnTo>
                  <a:lnTo>
                    <a:pt x="8877515" y="4670892"/>
                  </a:lnTo>
                  <a:close/>
                </a:path>
                <a:path w="18413730" h="10647045">
                  <a:moveTo>
                    <a:pt x="6135937" y="3501032"/>
                  </a:moveTo>
                  <a:lnTo>
                    <a:pt x="6125254" y="3496475"/>
                  </a:lnTo>
                  <a:lnTo>
                    <a:pt x="6121778" y="3498150"/>
                  </a:lnTo>
                  <a:lnTo>
                    <a:pt x="6120355" y="3501487"/>
                  </a:lnTo>
                  <a:lnTo>
                    <a:pt x="6119407" y="3504635"/>
                  </a:lnTo>
                  <a:lnTo>
                    <a:pt x="6120604" y="3508302"/>
                  </a:lnTo>
                  <a:lnTo>
                    <a:pt x="6131287" y="3512858"/>
                  </a:lnTo>
                  <a:lnTo>
                    <a:pt x="6134761" y="3511184"/>
                  </a:lnTo>
                  <a:lnTo>
                    <a:pt x="6137610" y="3504507"/>
                  </a:lnTo>
                  <a:lnTo>
                    <a:pt x="6135937" y="3501032"/>
                  </a:lnTo>
                  <a:close/>
                </a:path>
                <a:path w="18413730" h="10647045">
                  <a:moveTo>
                    <a:pt x="8797299" y="4635097"/>
                  </a:moveTo>
                  <a:lnTo>
                    <a:pt x="8786616" y="4630540"/>
                  </a:lnTo>
                  <a:lnTo>
                    <a:pt x="8782807" y="4632071"/>
                  </a:lnTo>
                  <a:lnTo>
                    <a:pt x="8779959" y="4638748"/>
                  </a:lnTo>
                  <a:lnTo>
                    <a:pt x="8781489" y="4642558"/>
                  </a:lnTo>
                  <a:lnTo>
                    <a:pt x="8792173" y="4647115"/>
                  </a:lnTo>
                  <a:lnTo>
                    <a:pt x="8795982" y="4645583"/>
                  </a:lnTo>
                  <a:lnTo>
                    <a:pt x="8798830" y="4638906"/>
                  </a:lnTo>
                  <a:lnTo>
                    <a:pt x="8797299" y="4635097"/>
                  </a:lnTo>
                  <a:close/>
                </a:path>
                <a:path w="18413730" h="10647045">
                  <a:moveTo>
                    <a:pt x="8717464" y="4600253"/>
                  </a:moveTo>
                  <a:lnTo>
                    <a:pt x="8706782" y="4595696"/>
                  </a:lnTo>
                  <a:lnTo>
                    <a:pt x="8703116" y="4596893"/>
                  </a:lnTo>
                  <a:lnTo>
                    <a:pt x="8701515" y="4600552"/>
                  </a:lnTo>
                  <a:lnTo>
                    <a:pt x="8699934" y="4603428"/>
                  </a:lnTo>
                  <a:lnTo>
                    <a:pt x="8701464" y="4607238"/>
                  </a:lnTo>
                  <a:lnTo>
                    <a:pt x="8712148" y="4611795"/>
                  </a:lnTo>
                  <a:lnTo>
                    <a:pt x="8715814" y="4610598"/>
                  </a:lnTo>
                  <a:lnTo>
                    <a:pt x="8717414" y="4606939"/>
                  </a:lnTo>
                  <a:lnTo>
                    <a:pt x="8718997" y="4604062"/>
                  </a:lnTo>
                  <a:lnTo>
                    <a:pt x="8717464" y="4600253"/>
                  </a:lnTo>
                  <a:close/>
                </a:path>
                <a:path w="18413730" h="10647045">
                  <a:moveTo>
                    <a:pt x="1619205" y="1570791"/>
                  </a:moveTo>
                  <a:lnTo>
                    <a:pt x="1615346" y="1571513"/>
                  </a:lnTo>
                  <a:lnTo>
                    <a:pt x="1612358" y="1576946"/>
                  </a:lnTo>
                  <a:lnTo>
                    <a:pt x="1611830" y="1577905"/>
                  </a:lnTo>
                  <a:lnTo>
                    <a:pt x="1612552" y="1581765"/>
                  </a:lnTo>
                  <a:lnTo>
                    <a:pt x="1615747" y="1583523"/>
                  </a:lnTo>
                  <a:lnTo>
                    <a:pt x="1619469" y="1585898"/>
                  </a:lnTo>
                  <a:lnTo>
                    <a:pt x="1623141" y="1587464"/>
                  </a:lnTo>
                  <a:lnTo>
                    <a:pt x="1626666" y="1586600"/>
                  </a:lnTo>
                  <a:lnTo>
                    <a:pt x="1627743" y="1584693"/>
                  </a:lnTo>
                  <a:lnTo>
                    <a:pt x="1630039" y="1580542"/>
                  </a:lnTo>
                  <a:lnTo>
                    <a:pt x="1629318" y="1576684"/>
                  </a:lnTo>
                  <a:lnTo>
                    <a:pt x="1626122" y="1574926"/>
                  </a:lnTo>
                  <a:lnTo>
                    <a:pt x="1622401" y="1572549"/>
                  </a:lnTo>
                  <a:lnTo>
                    <a:pt x="1619205" y="1570791"/>
                  </a:lnTo>
                  <a:close/>
                </a:path>
                <a:path w="18413730" h="10647045">
                  <a:moveTo>
                    <a:pt x="6217529" y="3532679"/>
                  </a:moveTo>
                  <a:lnTo>
                    <a:pt x="6206846" y="3528122"/>
                  </a:lnTo>
                  <a:lnTo>
                    <a:pt x="6203370" y="3529796"/>
                  </a:lnTo>
                  <a:lnTo>
                    <a:pt x="6201946" y="3533134"/>
                  </a:lnTo>
                  <a:lnTo>
                    <a:pt x="6200998" y="3536282"/>
                  </a:lnTo>
                  <a:lnTo>
                    <a:pt x="6202196" y="3539950"/>
                  </a:lnTo>
                  <a:lnTo>
                    <a:pt x="6212878" y="3544507"/>
                  </a:lnTo>
                  <a:lnTo>
                    <a:pt x="6216353" y="3542832"/>
                  </a:lnTo>
                  <a:lnTo>
                    <a:pt x="6219202" y="3536154"/>
                  </a:lnTo>
                  <a:lnTo>
                    <a:pt x="6217529" y="3532679"/>
                  </a:lnTo>
                  <a:close/>
                </a:path>
                <a:path w="18413730" h="10647045">
                  <a:moveTo>
                    <a:pt x="8626852" y="4559233"/>
                  </a:moveTo>
                  <a:lnTo>
                    <a:pt x="8623041" y="4560764"/>
                  </a:lnTo>
                  <a:lnTo>
                    <a:pt x="8621438" y="4564420"/>
                  </a:lnTo>
                  <a:lnTo>
                    <a:pt x="8620001" y="4566965"/>
                  </a:lnTo>
                  <a:lnTo>
                    <a:pt x="8621391" y="4571109"/>
                  </a:lnTo>
                  <a:lnTo>
                    <a:pt x="8632073" y="4575666"/>
                  </a:lnTo>
                  <a:lnTo>
                    <a:pt x="8635740" y="4574468"/>
                  </a:lnTo>
                  <a:lnTo>
                    <a:pt x="8637340" y="4570809"/>
                  </a:lnTo>
                  <a:lnTo>
                    <a:pt x="8638922" y="4567933"/>
                  </a:lnTo>
                  <a:lnTo>
                    <a:pt x="8637391" y="4564123"/>
                  </a:lnTo>
                  <a:lnTo>
                    <a:pt x="8630047" y="4560990"/>
                  </a:lnTo>
                  <a:lnTo>
                    <a:pt x="8626852" y="4559233"/>
                  </a:lnTo>
                  <a:close/>
                </a:path>
                <a:path w="18413730" h="10647045">
                  <a:moveTo>
                    <a:pt x="8546634" y="4523437"/>
                  </a:moveTo>
                  <a:lnTo>
                    <a:pt x="8543016" y="4525444"/>
                  </a:lnTo>
                  <a:lnTo>
                    <a:pt x="8539786" y="4531169"/>
                  </a:lnTo>
                  <a:lnTo>
                    <a:pt x="8541174" y="4535313"/>
                  </a:lnTo>
                  <a:lnTo>
                    <a:pt x="8551857" y="4539870"/>
                  </a:lnTo>
                  <a:lnTo>
                    <a:pt x="8555524" y="4538672"/>
                  </a:lnTo>
                  <a:lnTo>
                    <a:pt x="8556948" y="4535333"/>
                  </a:lnTo>
                  <a:lnTo>
                    <a:pt x="8558564" y="4532471"/>
                  </a:lnTo>
                  <a:lnTo>
                    <a:pt x="8557174" y="4528328"/>
                  </a:lnTo>
                  <a:lnTo>
                    <a:pt x="8549830" y="4525195"/>
                  </a:lnTo>
                  <a:lnTo>
                    <a:pt x="8546634" y="4523437"/>
                  </a:lnTo>
                  <a:close/>
                </a:path>
                <a:path w="18413730" h="10647045">
                  <a:moveTo>
                    <a:pt x="6299454" y="3564470"/>
                  </a:moveTo>
                  <a:lnTo>
                    <a:pt x="6288771" y="3559913"/>
                  </a:lnTo>
                  <a:lnTo>
                    <a:pt x="6285295" y="3561586"/>
                  </a:lnTo>
                  <a:lnTo>
                    <a:pt x="6283871" y="3564925"/>
                  </a:lnTo>
                  <a:lnTo>
                    <a:pt x="6282923" y="3568071"/>
                  </a:lnTo>
                  <a:lnTo>
                    <a:pt x="6284121" y="3571739"/>
                  </a:lnTo>
                  <a:lnTo>
                    <a:pt x="6294803" y="3576296"/>
                  </a:lnTo>
                  <a:lnTo>
                    <a:pt x="6298280" y="3574622"/>
                  </a:lnTo>
                  <a:lnTo>
                    <a:pt x="6301128" y="3567945"/>
                  </a:lnTo>
                  <a:lnTo>
                    <a:pt x="6299454" y="3564470"/>
                  </a:lnTo>
                  <a:close/>
                </a:path>
                <a:path w="18413730" h="10647045">
                  <a:moveTo>
                    <a:pt x="8477434" y="4492340"/>
                  </a:moveTo>
                  <a:lnTo>
                    <a:pt x="8466751" y="4487783"/>
                  </a:lnTo>
                  <a:lnTo>
                    <a:pt x="8463084" y="4488980"/>
                  </a:lnTo>
                  <a:lnTo>
                    <a:pt x="8461480" y="4492637"/>
                  </a:lnTo>
                  <a:lnTo>
                    <a:pt x="8460045" y="4495181"/>
                  </a:lnTo>
                  <a:lnTo>
                    <a:pt x="8461433" y="4499325"/>
                  </a:lnTo>
                  <a:lnTo>
                    <a:pt x="8472116" y="4503882"/>
                  </a:lnTo>
                  <a:lnTo>
                    <a:pt x="8475784" y="4502684"/>
                  </a:lnTo>
                  <a:lnTo>
                    <a:pt x="8477387" y="4499028"/>
                  </a:lnTo>
                  <a:lnTo>
                    <a:pt x="8478823" y="4496485"/>
                  </a:lnTo>
                  <a:lnTo>
                    <a:pt x="8477434" y="4492340"/>
                  </a:lnTo>
                  <a:close/>
                </a:path>
                <a:path w="18413730" h="10647045">
                  <a:moveTo>
                    <a:pt x="6380904" y="3596451"/>
                  </a:moveTo>
                  <a:lnTo>
                    <a:pt x="6370220" y="3591894"/>
                  </a:lnTo>
                  <a:lnTo>
                    <a:pt x="6366745" y="3593568"/>
                  </a:lnTo>
                  <a:lnTo>
                    <a:pt x="6365321" y="3596906"/>
                  </a:lnTo>
                  <a:lnTo>
                    <a:pt x="6364373" y="3600053"/>
                  </a:lnTo>
                  <a:lnTo>
                    <a:pt x="6365570" y="3603720"/>
                  </a:lnTo>
                  <a:lnTo>
                    <a:pt x="6376252" y="3608277"/>
                  </a:lnTo>
                  <a:lnTo>
                    <a:pt x="6379729" y="3606603"/>
                  </a:lnTo>
                  <a:lnTo>
                    <a:pt x="6382577" y="3599927"/>
                  </a:lnTo>
                  <a:lnTo>
                    <a:pt x="6380904" y="3596451"/>
                  </a:lnTo>
                  <a:close/>
                </a:path>
                <a:path w="18413730" h="10647045">
                  <a:moveTo>
                    <a:pt x="8397360" y="4456210"/>
                  </a:moveTo>
                  <a:lnTo>
                    <a:pt x="8386678" y="4451653"/>
                  </a:lnTo>
                  <a:lnTo>
                    <a:pt x="8383010" y="4452851"/>
                  </a:lnTo>
                  <a:lnTo>
                    <a:pt x="8381406" y="4456507"/>
                  </a:lnTo>
                  <a:lnTo>
                    <a:pt x="8379970" y="4459052"/>
                  </a:lnTo>
                  <a:lnTo>
                    <a:pt x="8381360" y="4463195"/>
                  </a:lnTo>
                  <a:lnTo>
                    <a:pt x="8392042" y="4467752"/>
                  </a:lnTo>
                  <a:lnTo>
                    <a:pt x="8395709" y="4466553"/>
                  </a:lnTo>
                  <a:lnTo>
                    <a:pt x="8397313" y="4462898"/>
                  </a:lnTo>
                  <a:lnTo>
                    <a:pt x="8398748" y="4460354"/>
                  </a:lnTo>
                  <a:lnTo>
                    <a:pt x="8397360" y="4456210"/>
                  </a:lnTo>
                  <a:close/>
                </a:path>
                <a:path w="18413730" h="10647045">
                  <a:moveTo>
                    <a:pt x="8317762" y="4419888"/>
                  </a:moveTo>
                  <a:lnTo>
                    <a:pt x="8307080" y="4415332"/>
                  </a:lnTo>
                  <a:lnTo>
                    <a:pt x="8303412" y="4416530"/>
                  </a:lnTo>
                  <a:lnTo>
                    <a:pt x="8301808" y="4420187"/>
                  </a:lnTo>
                  <a:lnTo>
                    <a:pt x="8300372" y="4422730"/>
                  </a:lnTo>
                  <a:lnTo>
                    <a:pt x="8301762" y="4426873"/>
                  </a:lnTo>
                  <a:lnTo>
                    <a:pt x="8312445" y="4431430"/>
                  </a:lnTo>
                  <a:lnTo>
                    <a:pt x="8316111" y="4430233"/>
                  </a:lnTo>
                  <a:lnTo>
                    <a:pt x="8317715" y="4426576"/>
                  </a:lnTo>
                  <a:lnTo>
                    <a:pt x="8319151" y="4424032"/>
                  </a:lnTo>
                  <a:lnTo>
                    <a:pt x="8317762" y="4419888"/>
                  </a:lnTo>
                  <a:close/>
                </a:path>
                <a:path w="18413730" h="10647045">
                  <a:moveTo>
                    <a:pt x="6462352" y="3628432"/>
                  </a:moveTo>
                  <a:lnTo>
                    <a:pt x="6451669" y="3623875"/>
                  </a:lnTo>
                  <a:lnTo>
                    <a:pt x="6448194" y="3625549"/>
                  </a:lnTo>
                  <a:lnTo>
                    <a:pt x="6446770" y="3628888"/>
                  </a:lnTo>
                  <a:lnTo>
                    <a:pt x="6445822" y="3632035"/>
                  </a:lnTo>
                  <a:lnTo>
                    <a:pt x="6447019" y="3635701"/>
                  </a:lnTo>
                  <a:lnTo>
                    <a:pt x="6457702" y="3640258"/>
                  </a:lnTo>
                  <a:lnTo>
                    <a:pt x="6461178" y="3638585"/>
                  </a:lnTo>
                  <a:lnTo>
                    <a:pt x="6464026" y="3631908"/>
                  </a:lnTo>
                  <a:lnTo>
                    <a:pt x="6462352" y="3628432"/>
                  </a:lnTo>
                  <a:close/>
                </a:path>
                <a:path w="18413730" h="10647045">
                  <a:moveTo>
                    <a:pt x="8237830" y="4383425"/>
                  </a:moveTo>
                  <a:lnTo>
                    <a:pt x="8227147" y="4378869"/>
                  </a:lnTo>
                  <a:lnTo>
                    <a:pt x="8223481" y="4380066"/>
                  </a:lnTo>
                  <a:lnTo>
                    <a:pt x="8221705" y="4384044"/>
                  </a:lnTo>
                  <a:lnTo>
                    <a:pt x="8220299" y="4386600"/>
                  </a:lnTo>
                  <a:lnTo>
                    <a:pt x="8221687" y="4390744"/>
                  </a:lnTo>
                  <a:lnTo>
                    <a:pt x="8232371" y="4395301"/>
                  </a:lnTo>
                  <a:lnTo>
                    <a:pt x="8236038" y="4394103"/>
                  </a:lnTo>
                  <a:lnTo>
                    <a:pt x="8237813" y="4390126"/>
                  </a:lnTo>
                  <a:lnTo>
                    <a:pt x="8239220" y="4387569"/>
                  </a:lnTo>
                  <a:lnTo>
                    <a:pt x="8237830" y="4383425"/>
                  </a:lnTo>
                  <a:close/>
                </a:path>
                <a:path w="18413730" h="10647045">
                  <a:moveTo>
                    <a:pt x="6543801" y="3660414"/>
                  </a:moveTo>
                  <a:lnTo>
                    <a:pt x="6533118" y="3655857"/>
                  </a:lnTo>
                  <a:lnTo>
                    <a:pt x="6529643" y="3657531"/>
                  </a:lnTo>
                  <a:lnTo>
                    <a:pt x="6526938" y="3663873"/>
                  </a:lnTo>
                  <a:lnTo>
                    <a:pt x="6528469" y="3667684"/>
                  </a:lnTo>
                  <a:lnTo>
                    <a:pt x="6538817" y="3672098"/>
                  </a:lnTo>
                  <a:lnTo>
                    <a:pt x="6542628" y="3670566"/>
                  </a:lnTo>
                  <a:lnTo>
                    <a:pt x="6545476" y="3663890"/>
                  </a:lnTo>
                  <a:lnTo>
                    <a:pt x="6543801" y="3660414"/>
                  </a:lnTo>
                  <a:close/>
                </a:path>
                <a:path w="18413730" h="10647045">
                  <a:moveTo>
                    <a:pt x="1544070" y="1524933"/>
                  </a:moveTo>
                  <a:lnTo>
                    <a:pt x="1539877" y="1525511"/>
                  </a:lnTo>
                  <a:lnTo>
                    <a:pt x="1538472" y="1528067"/>
                  </a:lnTo>
                  <a:lnTo>
                    <a:pt x="1536504" y="1531569"/>
                  </a:lnTo>
                  <a:lnTo>
                    <a:pt x="1537084" y="1535761"/>
                  </a:lnTo>
                  <a:lnTo>
                    <a:pt x="1540280" y="1537519"/>
                  </a:lnTo>
                  <a:lnTo>
                    <a:pt x="1544001" y="1539896"/>
                  </a:lnTo>
                  <a:lnTo>
                    <a:pt x="1547673" y="1541462"/>
                  </a:lnTo>
                  <a:lnTo>
                    <a:pt x="1551198" y="1540598"/>
                  </a:lnTo>
                  <a:lnTo>
                    <a:pt x="1554070" y="1535510"/>
                  </a:lnTo>
                  <a:lnTo>
                    <a:pt x="1554429" y="1534874"/>
                  </a:lnTo>
                  <a:lnTo>
                    <a:pt x="1553850" y="1530682"/>
                  </a:lnTo>
                  <a:lnTo>
                    <a:pt x="1550654" y="1528924"/>
                  </a:lnTo>
                  <a:lnTo>
                    <a:pt x="1546933" y="1526547"/>
                  </a:lnTo>
                  <a:lnTo>
                    <a:pt x="1544070" y="1524933"/>
                  </a:lnTo>
                  <a:close/>
                </a:path>
                <a:path w="18413730" h="10647045">
                  <a:moveTo>
                    <a:pt x="8158042" y="4346628"/>
                  </a:moveTo>
                  <a:lnTo>
                    <a:pt x="8147359" y="4342071"/>
                  </a:lnTo>
                  <a:lnTo>
                    <a:pt x="8143691" y="4343269"/>
                  </a:lnTo>
                  <a:lnTo>
                    <a:pt x="8141915" y="4347246"/>
                  </a:lnTo>
                  <a:lnTo>
                    <a:pt x="8140509" y="4349803"/>
                  </a:lnTo>
                  <a:lnTo>
                    <a:pt x="8141898" y="4353946"/>
                  </a:lnTo>
                  <a:lnTo>
                    <a:pt x="8152581" y="4358503"/>
                  </a:lnTo>
                  <a:lnTo>
                    <a:pt x="8156248" y="4357305"/>
                  </a:lnTo>
                  <a:lnTo>
                    <a:pt x="8158024" y="4353328"/>
                  </a:lnTo>
                  <a:lnTo>
                    <a:pt x="8159430" y="4350771"/>
                  </a:lnTo>
                  <a:lnTo>
                    <a:pt x="8158042" y="4346628"/>
                  </a:lnTo>
                  <a:close/>
                </a:path>
                <a:path w="18413730" h="10647045">
                  <a:moveTo>
                    <a:pt x="6625442" y="3692871"/>
                  </a:moveTo>
                  <a:lnTo>
                    <a:pt x="6614760" y="3688315"/>
                  </a:lnTo>
                  <a:lnTo>
                    <a:pt x="6611283" y="3689989"/>
                  </a:lnTo>
                  <a:lnTo>
                    <a:pt x="6608577" y="3696332"/>
                  </a:lnTo>
                  <a:lnTo>
                    <a:pt x="6610108" y="3700141"/>
                  </a:lnTo>
                  <a:lnTo>
                    <a:pt x="6620458" y="3704555"/>
                  </a:lnTo>
                  <a:lnTo>
                    <a:pt x="6624267" y="3703024"/>
                  </a:lnTo>
                  <a:lnTo>
                    <a:pt x="6627115" y="3696348"/>
                  </a:lnTo>
                  <a:lnTo>
                    <a:pt x="6625442" y="3692871"/>
                  </a:lnTo>
                  <a:close/>
                </a:path>
                <a:path w="18413730" h="10647045">
                  <a:moveTo>
                    <a:pt x="8078443" y="4310306"/>
                  </a:moveTo>
                  <a:lnTo>
                    <a:pt x="8068095" y="4305892"/>
                  </a:lnTo>
                  <a:lnTo>
                    <a:pt x="8064093" y="4306947"/>
                  </a:lnTo>
                  <a:lnTo>
                    <a:pt x="8062318" y="4310924"/>
                  </a:lnTo>
                  <a:lnTo>
                    <a:pt x="8060911" y="4313481"/>
                  </a:lnTo>
                  <a:lnTo>
                    <a:pt x="8062301" y="4317625"/>
                  </a:lnTo>
                  <a:lnTo>
                    <a:pt x="8072983" y="4322181"/>
                  </a:lnTo>
                  <a:lnTo>
                    <a:pt x="8076650" y="4320984"/>
                  </a:lnTo>
                  <a:lnTo>
                    <a:pt x="8078425" y="4317007"/>
                  </a:lnTo>
                  <a:lnTo>
                    <a:pt x="8079831" y="4314450"/>
                  </a:lnTo>
                  <a:lnTo>
                    <a:pt x="8078443" y="4310306"/>
                  </a:lnTo>
                  <a:close/>
                </a:path>
                <a:path w="18413730" h="10647045">
                  <a:moveTo>
                    <a:pt x="6706606" y="3725521"/>
                  </a:moveTo>
                  <a:lnTo>
                    <a:pt x="6696257" y="3721107"/>
                  </a:lnTo>
                  <a:lnTo>
                    <a:pt x="6692447" y="3722638"/>
                  </a:lnTo>
                  <a:lnTo>
                    <a:pt x="6689742" y="3728980"/>
                  </a:lnTo>
                  <a:lnTo>
                    <a:pt x="6691273" y="3732790"/>
                  </a:lnTo>
                  <a:lnTo>
                    <a:pt x="6701622" y="3737204"/>
                  </a:lnTo>
                  <a:lnTo>
                    <a:pt x="6705432" y="3735673"/>
                  </a:lnTo>
                  <a:lnTo>
                    <a:pt x="6708280" y="3728997"/>
                  </a:lnTo>
                  <a:lnTo>
                    <a:pt x="6706606" y="3725521"/>
                  </a:lnTo>
                  <a:close/>
                </a:path>
                <a:path w="18413730" h="10647045">
                  <a:moveTo>
                    <a:pt x="6787913" y="3757836"/>
                  </a:moveTo>
                  <a:lnTo>
                    <a:pt x="6777563" y="3753421"/>
                  </a:lnTo>
                  <a:lnTo>
                    <a:pt x="6773754" y="3754953"/>
                  </a:lnTo>
                  <a:lnTo>
                    <a:pt x="6771049" y="3761295"/>
                  </a:lnTo>
                  <a:lnTo>
                    <a:pt x="6772580" y="3765106"/>
                  </a:lnTo>
                  <a:lnTo>
                    <a:pt x="6782928" y="3769520"/>
                  </a:lnTo>
                  <a:lnTo>
                    <a:pt x="6786739" y="3767988"/>
                  </a:lnTo>
                  <a:lnTo>
                    <a:pt x="6789586" y="3761313"/>
                  </a:lnTo>
                  <a:lnTo>
                    <a:pt x="6787913" y="3757836"/>
                  </a:lnTo>
                  <a:close/>
                </a:path>
                <a:path w="18413730" h="10647045">
                  <a:moveTo>
                    <a:pt x="7998369" y="4274177"/>
                  </a:moveTo>
                  <a:lnTo>
                    <a:pt x="7987686" y="4269620"/>
                  </a:lnTo>
                  <a:lnTo>
                    <a:pt x="7984019" y="4270818"/>
                  </a:lnTo>
                  <a:lnTo>
                    <a:pt x="7982416" y="4274474"/>
                  </a:lnTo>
                  <a:lnTo>
                    <a:pt x="7980980" y="4277017"/>
                  </a:lnTo>
                  <a:lnTo>
                    <a:pt x="7982368" y="4281161"/>
                  </a:lnTo>
                  <a:lnTo>
                    <a:pt x="7993051" y="4285719"/>
                  </a:lnTo>
                  <a:lnTo>
                    <a:pt x="7996719" y="4284521"/>
                  </a:lnTo>
                  <a:lnTo>
                    <a:pt x="7998322" y="4280865"/>
                  </a:lnTo>
                  <a:lnTo>
                    <a:pt x="7999759" y="4278320"/>
                  </a:lnTo>
                  <a:lnTo>
                    <a:pt x="7998369" y="4274177"/>
                  </a:lnTo>
                  <a:close/>
                </a:path>
                <a:path w="18413730" h="10647045">
                  <a:moveTo>
                    <a:pt x="6869268" y="3790961"/>
                  </a:moveTo>
                  <a:lnTo>
                    <a:pt x="6858920" y="3786547"/>
                  </a:lnTo>
                  <a:lnTo>
                    <a:pt x="6855109" y="3788079"/>
                  </a:lnTo>
                  <a:lnTo>
                    <a:pt x="6852403" y="3794421"/>
                  </a:lnTo>
                  <a:lnTo>
                    <a:pt x="6853936" y="3798231"/>
                  </a:lnTo>
                  <a:lnTo>
                    <a:pt x="6864284" y="3802645"/>
                  </a:lnTo>
                  <a:lnTo>
                    <a:pt x="6868092" y="3801114"/>
                  </a:lnTo>
                  <a:lnTo>
                    <a:pt x="6870799" y="3794772"/>
                  </a:lnTo>
                  <a:lnTo>
                    <a:pt x="6869268" y="3790961"/>
                  </a:lnTo>
                  <a:close/>
                </a:path>
                <a:path w="18413730" h="10647045">
                  <a:moveTo>
                    <a:pt x="7918438" y="4237713"/>
                  </a:moveTo>
                  <a:lnTo>
                    <a:pt x="7907755" y="4233156"/>
                  </a:lnTo>
                  <a:lnTo>
                    <a:pt x="7904087" y="4234354"/>
                  </a:lnTo>
                  <a:lnTo>
                    <a:pt x="7902484" y="4238010"/>
                  </a:lnTo>
                  <a:lnTo>
                    <a:pt x="7901048" y="4240554"/>
                  </a:lnTo>
                  <a:lnTo>
                    <a:pt x="7902437" y="4244698"/>
                  </a:lnTo>
                  <a:lnTo>
                    <a:pt x="7913119" y="4249254"/>
                  </a:lnTo>
                  <a:lnTo>
                    <a:pt x="7916787" y="4248056"/>
                  </a:lnTo>
                  <a:lnTo>
                    <a:pt x="7918390" y="4244400"/>
                  </a:lnTo>
                  <a:lnTo>
                    <a:pt x="7919826" y="4241857"/>
                  </a:lnTo>
                  <a:lnTo>
                    <a:pt x="7918438" y="4237713"/>
                  </a:lnTo>
                  <a:close/>
                </a:path>
                <a:path w="18413730" h="10647045">
                  <a:moveTo>
                    <a:pt x="6950767" y="3823753"/>
                  </a:moveTo>
                  <a:lnTo>
                    <a:pt x="6940085" y="3819196"/>
                  </a:lnTo>
                  <a:lnTo>
                    <a:pt x="6936274" y="3820727"/>
                  </a:lnTo>
                  <a:lnTo>
                    <a:pt x="6933426" y="3827404"/>
                  </a:lnTo>
                  <a:lnTo>
                    <a:pt x="6934958" y="3831214"/>
                  </a:lnTo>
                  <a:lnTo>
                    <a:pt x="6938296" y="3832638"/>
                  </a:lnTo>
                  <a:lnTo>
                    <a:pt x="6938772" y="3832446"/>
                  </a:lnTo>
                  <a:lnTo>
                    <a:pt x="6945782" y="3835436"/>
                  </a:lnTo>
                  <a:lnTo>
                    <a:pt x="6949592" y="3833904"/>
                  </a:lnTo>
                  <a:lnTo>
                    <a:pt x="6952440" y="3827229"/>
                  </a:lnTo>
                  <a:lnTo>
                    <a:pt x="6950767" y="3823753"/>
                  </a:lnTo>
                  <a:close/>
                </a:path>
                <a:path w="18413730" h="10647045">
                  <a:moveTo>
                    <a:pt x="7838555" y="4202059"/>
                  </a:moveTo>
                  <a:lnTo>
                    <a:pt x="7827873" y="4197502"/>
                  </a:lnTo>
                  <a:lnTo>
                    <a:pt x="7824204" y="4198700"/>
                  </a:lnTo>
                  <a:lnTo>
                    <a:pt x="7822780" y="4202038"/>
                  </a:lnTo>
                  <a:lnTo>
                    <a:pt x="7821023" y="4205234"/>
                  </a:lnTo>
                  <a:lnTo>
                    <a:pt x="7822554" y="4209044"/>
                  </a:lnTo>
                  <a:lnTo>
                    <a:pt x="7829899" y="4212177"/>
                  </a:lnTo>
                  <a:lnTo>
                    <a:pt x="7830090" y="4212653"/>
                  </a:lnTo>
                  <a:lnTo>
                    <a:pt x="7833429" y="4214077"/>
                  </a:lnTo>
                  <a:lnTo>
                    <a:pt x="7837238" y="4212545"/>
                  </a:lnTo>
                  <a:lnTo>
                    <a:pt x="7840086" y="4205869"/>
                  </a:lnTo>
                  <a:lnTo>
                    <a:pt x="7838555" y="4202059"/>
                  </a:lnTo>
                  <a:close/>
                </a:path>
                <a:path w="18413730" h="10647045">
                  <a:moveTo>
                    <a:pt x="7031789" y="3856735"/>
                  </a:moveTo>
                  <a:lnTo>
                    <a:pt x="7021106" y="3852178"/>
                  </a:lnTo>
                  <a:lnTo>
                    <a:pt x="7017296" y="3853710"/>
                  </a:lnTo>
                  <a:lnTo>
                    <a:pt x="7014448" y="3860387"/>
                  </a:lnTo>
                  <a:lnTo>
                    <a:pt x="7015979" y="3864196"/>
                  </a:lnTo>
                  <a:lnTo>
                    <a:pt x="7026663" y="3868753"/>
                  </a:lnTo>
                  <a:lnTo>
                    <a:pt x="7030472" y="3867222"/>
                  </a:lnTo>
                  <a:lnTo>
                    <a:pt x="7033320" y="3860546"/>
                  </a:lnTo>
                  <a:lnTo>
                    <a:pt x="7031789" y="3856735"/>
                  </a:lnTo>
                  <a:close/>
                </a:path>
                <a:path w="18413730" h="10647045">
                  <a:moveTo>
                    <a:pt x="7758147" y="4165786"/>
                  </a:moveTo>
                  <a:lnTo>
                    <a:pt x="7747464" y="4161229"/>
                  </a:lnTo>
                  <a:lnTo>
                    <a:pt x="7743654" y="4162761"/>
                  </a:lnTo>
                  <a:lnTo>
                    <a:pt x="7740806" y="4169438"/>
                  </a:lnTo>
                  <a:lnTo>
                    <a:pt x="7742338" y="4173247"/>
                  </a:lnTo>
                  <a:lnTo>
                    <a:pt x="7753021" y="4177804"/>
                  </a:lnTo>
                  <a:lnTo>
                    <a:pt x="7756830" y="4176273"/>
                  </a:lnTo>
                  <a:lnTo>
                    <a:pt x="7759678" y="4169597"/>
                  </a:lnTo>
                  <a:lnTo>
                    <a:pt x="7758147" y="4165786"/>
                  </a:lnTo>
                  <a:close/>
                </a:path>
                <a:path w="18413730" h="10647045">
                  <a:moveTo>
                    <a:pt x="7113002" y="3890195"/>
                  </a:moveTo>
                  <a:lnTo>
                    <a:pt x="7102319" y="3885639"/>
                  </a:lnTo>
                  <a:lnTo>
                    <a:pt x="7098510" y="3887169"/>
                  </a:lnTo>
                  <a:lnTo>
                    <a:pt x="7095662" y="3893846"/>
                  </a:lnTo>
                  <a:lnTo>
                    <a:pt x="7097193" y="3897657"/>
                  </a:lnTo>
                  <a:lnTo>
                    <a:pt x="7107875" y="3902213"/>
                  </a:lnTo>
                  <a:lnTo>
                    <a:pt x="7111685" y="3900681"/>
                  </a:lnTo>
                  <a:lnTo>
                    <a:pt x="7114533" y="3894004"/>
                  </a:lnTo>
                  <a:lnTo>
                    <a:pt x="7113002" y="3890195"/>
                  </a:lnTo>
                  <a:close/>
                </a:path>
                <a:path w="18413730" h="10647045">
                  <a:moveTo>
                    <a:pt x="7677646" y="4130658"/>
                  </a:moveTo>
                  <a:lnTo>
                    <a:pt x="7666963" y="4126101"/>
                  </a:lnTo>
                  <a:lnTo>
                    <a:pt x="7663153" y="4127633"/>
                  </a:lnTo>
                  <a:lnTo>
                    <a:pt x="7660305" y="4134310"/>
                  </a:lnTo>
                  <a:lnTo>
                    <a:pt x="7661837" y="4138119"/>
                  </a:lnTo>
                  <a:lnTo>
                    <a:pt x="7672519" y="4142676"/>
                  </a:lnTo>
                  <a:lnTo>
                    <a:pt x="7676329" y="4141145"/>
                  </a:lnTo>
                  <a:lnTo>
                    <a:pt x="7679177" y="4134468"/>
                  </a:lnTo>
                  <a:lnTo>
                    <a:pt x="7677646" y="4130658"/>
                  </a:lnTo>
                  <a:close/>
                </a:path>
                <a:path w="18413730" h="10647045">
                  <a:moveTo>
                    <a:pt x="7193739" y="3923846"/>
                  </a:moveTo>
                  <a:lnTo>
                    <a:pt x="7183056" y="3919289"/>
                  </a:lnTo>
                  <a:lnTo>
                    <a:pt x="7179247" y="3920820"/>
                  </a:lnTo>
                  <a:lnTo>
                    <a:pt x="7176398" y="3927498"/>
                  </a:lnTo>
                  <a:lnTo>
                    <a:pt x="7177930" y="3931307"/>
                  </a:lnTo>
                  <a:lnTo>
                    <a:pt x="7188612" y="3935864"/>
                  </a:lnTo>
                  <a:lnTo>
                    <a:pt x="7192421" y="3934333"/>
                  </a:lnTo>
                  <a:lnTo>
                    <a:pt x="7195270" y="3927655"/>
                  </a:lnTo>
                  <a:lnTo>
                    <a:pt x="7193739" y="3923846"/>
                  </a:lnTo>
                  <a:close/>
                </a:path>
                <a:path w="18413730" h="10647045">
                  <a:moveTo>
                    <a:pt x="7597478" y="4095673"/>
                  </a:moveTo>
                  <a:lnTo>
                    <a:pt x="7586795" y="4091116"/>
                  </a:lnTo>
                  <a:lnTo>
                    <a:pt x="7582986" y="4092647"/>
                  </a:lnTo>
                  <a:lnTo>
                    <a:pt x="7580138" y="4099324"/>
                  </a:lnTo>
                  <a:lnTo>
                    <a:pt x="7581669" y="4103134"/>
                  </a:lnTo>
                  <a:lnTo>
                    <a:pt x="7592351" y="4107691"/>
                  </a:lnTo>
                  <a:lnTo>
                    <a:pt x="7596161" y="4106159"/>
                  </a:lnTo>
                  <a:lnTo>
                    <a:pt x="7599009" y="4099482"/>
                  </a:lnTo>
                  <a:lnTo>
                    <a:pt x="7597478" y="4095673"/>
                  </a:lnTo>
                  <a:close/>
                </a:path>
                <a:path w="18413730" h="10647045">
                  <a:moveTo>
                    <a:pt x="7274810" y="3957639"/>
                  </a:moveTo>
                  <a:lnTo>
                    <a:pt x="7264127" y="3953082"/>
                  </a:lnTo>
                  <a:lnTo>
                    <a:pt x="7260317" y="3954613"/>
                  </a:lnTo>
                  <a:lnTo>
                    <a:pt x="7257469" y="3961291"/>
                  </a:lnTo>
                  <a:lnTo>
                    <a:pt x="7259000" y="3965100"/>
                  </a:lnTo>
                  <a:lnTo>
                    <a:pt x="7269683" y="3969657"/>
                  </a:lnTo>
                  <a:lnTo>
                    <a:pt x="7273493" y="3968126"/>
                  </a:lnTo>
                  <a:lnTo>
                    <a:pt x="7276341" y="3961448"/>
                  </a:lnTo>
                  <a:lnTo>
                    <a:pt x="7274810" y="3957639"/>
                  </a:lnTo>
                  <a:close/>
                </a:path>
                <a:path w="18413730" h="10647045">
                  <a:moveTo>
                    <a:pt x="7516835" y="4060879"/>
                  </a:moveTo>
                  <a:lnTo>
                    <a:pt x="7506151" y="4056321"/>
                  </a:lnTo>
                  <a:lnTo>
                    <a:pt x="7502342" y="4057852"/>
                  </a:lnTo>
                  <a:lnTo>
                    <a:pt x="7499493" y="4064530"/>
                  </a:lnTo>
                  <a:lnTo>
                    <a:pt x="7501025" y="4068339"/>
                  </a:lnTo>
                  <a:lnTo>
                    <a:pt x="7511708" y="4072896"/>
                  </a:lnTo>
                  <a:lnTo>
                    <a:pt x="7515518" y="4071366"/>
                  </a:lnTo>
                  <a:lnTo>
                    <a:pt x="7518366" y="4064688"/>
                  </a:lnTo>
                  <a:lnTo>
                    <a:pt x="7516835" y="4060879"/>
                  </a:lnTo>
                  <a:close/>
                </a:path>
                <a:path w="18413730" h="10647045">
                  <a:moveTo>
                    <a:pt x="7355738" y="3991765"/>
                  </a:moveTo>
                  <a:lnTo>
                    <a:pt x="7345056" y="3987209"/>
                  </a:lnTo>
                  <a:lnTo>
                    <a:pt x="7341246" y="3988741"/>
                  </a:lnTo>
                  <a:lnTo>
                    <a:pt x="7338397" y="3995417"/>
                  </a:lnTo>
                  <a:lnTo>
                    <a:pt x="7339929" y="3999227"/>
                  </a:lnTo>
                  <a:lnTo>
                    <a:pt x="7350611" y="4003783"/>
                  </a:lnTo>
                  <a:lnTo>
                    <a:pt x="7354421" y="4002252"/>
                  </a:lnTo>
                  <a:lnTo>
                    <a:pt x="7357269" y="3995576"/>
                  </a:lnTo>
                  <a:lnTo>
                    <a:pt x="7355738" y="3991765"/>
                  </a:lnTo>
                  <a:close/>
                </a:path>
                <a:path w="18413730" h="10647045">
                  <a:moveTo>
                    <a:pt x="7436190" y="4026084"/>
                  </a:moveTo>
                  <a:lnTo>
                    <a:pt x="7425508" y="4021527"/>
                  </a:lnTo>
                  <a:lnTo>
                    <a:pt x="7421698" y="4023059"/>
                  </a:lnTo>
                  <a:lnTo>
                    <a:pt x="7418850" y="4029736"/>
                  </a:lnTo>
                  <a:lnTo>
                    <a:pt x="7420381" y="4033545"/>
                  </a:lnTo>
                  <a:lnTo>
                    <a:pt x="7431064" y="4038102"/>
                  </a:lnTo>
                  <a:lnTo>
                    <a:pt x="7434873" y="4036571"/>
                  </a:lnTo>
                  <a:lnTo>
                    <a:pt x="7437721" y="4029894"/>
                  </a:lnTo>
                  <a:lnTo>
                    <a:pt x="7436190" y="4026084"/>
                  </a:lnTo>
                  <a:close/>
                </a:path>
                <a:path w="18413730" h="10647045">
                  <a:moveTo>
                    <a:pt x="1470031" y="1478356"/>
                  </a:moveTo>
                  <a:lnTo>
                    <a:pt x="1466172" y="1479077"/>
                  </a:lnTo>
                  <a:lnTo>
                    <a:pt x="1464081" y="1482130"/>
                  </a:lnTo>
                  <a:lnTo>
                    <a:pt x="1462465" y="1484992"/>
                  </a:lnTo>
                  <a:lnTo>
                    <a:pt x="1463186" y="1488850"/>
                  </a:lnTo>
                  <a:lnTo>
                    <a:pt x="1466240" y="1490942"/>
                  </a:lnTo>
                  <a:lnTo>
                    <a:pt x="1469961" y="1493319"/>
                  </a:lnTo>
                  <a:lnTo>
                    <a:pt x="1473633" y="1494885"/>
                  </a:lnTo>
                  <a:lnTo>
                    <a:pt x="1477158" y="1494022"/>
                  </a:lnTo>
                  <a:lnTo>
                    <a:pt x="1480030" y="1488933"/>
                  </a:lnTo>
                  <a:lnTo>
                    <a:pt x="1480389" y="1488298"/>
                  </a:lnTo>
                  <a:lnTo>
                    <a:pt x="1479667" y="1484439"/>
                  </a:lnTo>
                  <a:lnTo>
                    <a:pt x="1476614" y="1482348"/>
                  </a:lnTo>
                  <a:lnTo>
                    <a:pt x="1472893" y="1479971"/>
                  </a:lnTo>
                  <a:lnTo>
                    <a:pt x="1470031" y="1478356"/>
                  </a:lnTo>
                  <a:close/>
                </a:path>
                <a:path w="18413730" h="10647045">
                  <a:moveTo>
                    <a:pt x="1396895" y="1430586"/>
                  </a:moveTo>
                  <a:lnTo>
                    <a:pt x="1393035" y="1431308"/>
                  </a:lnTo>
                  <a:lnTo>
                    <a:pt x="1389062" y="1437108"/>
                  </a:lnTo>
                  <a:lnTo>
                    <a:pt x="1388853" y="1437414"/>
                  </a:lnTo>
                  <a:lnTo>
                    <a:pt x="1389574" y="1441273"/>
                  </a:lnTo>
                  <a:lnTo>
                    <a:pt x="1392628" y="1443365"/>
                  </a:lnTo>
                  <a:lnTo>
                    <a:pt x="1396348" y="1445742"/>
                  </a:lnTo>
                  <a:lnTo>
                    <a:pt x="1397350" y="1446169"/>
                  </a:lnTo>
                  <a:lnTo>
                    <a:pt x="1397541" y="1446645"/>
                  </a:lnTo>
                  <a:lnTo>
                    <a:pt x="1400212" y="1447784"/>
                  </a:lnTo>
                  <a:lnTo>
                    <a:pt x="1403403" y="1446778"/>
                  </a:lnTo>
                  <a:lnTo>
                    <a:pt x="1405136" y="1444360"/>
                  </a:lnTo>
                  <a:lnTo>
                    <a:pt x="1407444" y="1441004"/>
                  </a:lnTo>
                  <a:lnTo>
                    <a:pt x="1406722" y="1437146"/>
                  </a:lnTo>
                  <a:lnTo>
                    <a:pt x="1403669" y="1435054"/>
                  </a:lnTo>
                  <a:lnTo>
                    <a:pt x="1399948" y="1432678"/>
                  </a:lnTo>
                  <a:lnTo>
                    <a:pt x="1396895" y="1430586"/>
                  </a:lnTo>
                  <a:close/>
                </a:path>
                <a:path w="18413730" h="10647045">
                  <a:moveTo>
                    <a:pt x="1323709" y="1382006"/>
                  </a:moveTo>
                  <a:lnTo>
                    <a:pt x="1319851" y="1382728"/>
                  </a:lnTo>
                  <a:lnTo>
                    <a:pt x="1315877" y="1388529"/>
                  </a:lnTo>
                  <a:lnTo>
                    <a:pt x="1315667" y="1388835"/>
                  </a:lnTo>
                  <a:lnTo>
                    <a:pt x="1316389" y="1392693"/>
                  </a:lnTo>
                  <a:lnTo>
                    <a:pt x="1319442" y="1394785"/>
                  </a:lnTo>
                  <a:lnTo>
                    <a:pt x="1323163" y="1397161"/>
                  </a:lnTo>
                  <a:lnTo>
                    <a:pt x="1327169" y="1398870"/>
                  </a:lnTo>
                  <a:lnTo>
                    <a:pt x="1330218" y="1398199"/>
                  </a:lnTo>
                  <a:lnTo>
                    <a:pt x="1331951" y="1395781"/>
                  </a:lnTo>
                  <a:lnTo>
                    <a:pt x="1334259" y="1392425"/>
                  </a:lnTo>
                  <a:lnTo>
                    <a:pt x="1333538" y="1388566"/>
                  </a:lnTo>
                  <a:lnTo>
                    <a:pt x="1330484" y="1386474"/>
                  </a:lnTo>
                  <a:lnTo>
                    <a:pt x="1326763" y="1384098"/>
                  </a:lnTo>
                  <a:lnTo>
                    <a:pt x="1323709" y="1382006"/>
                  </a:lnTo>
                  <a:close/>
                </a:path>
                <a:path w="18413730" h="10647045">
                  <a:moveTo>
                    <a:pt x="1250952" y="1332425"/>
                  </a:moveTo>
                  <a:lnTo>
                    <a:pt x="1247092" y="1333147"/>
                  </a:lnTo>
                  <a:lnTo>
                    <a:pt x="1243118" y="1338949"/>
                  </a:lnTo>
                  <a:lnTo>
                    <a:pt x="1242909" y="1339254"/>
                  </a:lnTo>
                  <a:lnTo>
                    <a:pt x="1243631" y="1343112"/>
                  </a:lnTo>
                  <a:lnTo>
                    <a:pt x="1246684" y="1345204"/>
                  </a:lnTo>
                  <a:lnTo>
                    <a:pt x="1250405" y="1347581"/>
                  </a:lnTo>
                  <a:lnTo>
                    <a:pt x="1254411" y="1349290"/>
                  </a:lnTo>
                  <a:lnTo>
                    <a:pt x="1257602" y="1348284"/>
                  </a:lnTo>
                  <a:lnTo>
                    <a:pt x="1259183" y="1346196"/>
                  </a:lnTo>
                  <a:lnTo>
                    <a:pt x="1259409" y="1345898"/>
                  </a:lnTo>
                  <a:lnTo>
                    <a:pt x="1261501" y="1342844"/>
                  </a:lnTo>
                  <a:lnTo>
                    <a:pt x="1260779" y="1338985"/>
                  </a:lnTo>
                  <a:lnTo>
                    <a:pt x="1257726" y="1336894"/>
                  </a:lnTo>
                  <a:lnTo>
                    <a:pt x="1254005" y="1334517"/>
                  </a:lnTo>
                  <a:lnTo>
                    <a:pt x="1250952" y="1332425"/>
                  </a:lnTo>
                  <a:close/>
                </a:path>
                <a:path w="18413730" h="10647045">
                  <a:moveTo>
                    <a:pt x="1179431" y="1281794"/>
                  </a:moveTo>
                  <a:lnTo>
                    <a:pt x="1175238" y="1282373"/>
                  </a:lnTo>
                  <a:lnTo>
                    <a:pt x="1173147" y="1285426"/>
                  </a:lnTo>
                  <a:lnTo>
                    <a:pt x="1171197" y="1288146"/>
                  </a:lnTo>
                  <a:lnTo>
                    <a:pt x="1171776" y="1292339"/>
                  </a:lnTo>
                  <a:lnTo>
                    <a:pt x="1174830" y="1294430"/>
                  </a:lnTo>
                  <a:lnTo>
                    <a:pt x="1178408" y="1297141"/>
                  </a:lnTo>
                  <a:lnTo>
                    <a:pt x="1182414" y="1298850"/>
                  </a:lnTo>
                  <a:lnTo>
                    <a:pt x="1185606" y="1297843"/>
                  </a:lnTo>
                  <a:lnTo>
                    <a:pt x="1187412" y="1295458"/>
                  </a:lnTo>
                  <a:lnTo>
                    <a:pt x="1189362" y="1292738"/>
                  </a:lnTo>
                  <a:lnTo>
                    <a:pt x="1188783" y="1288546"/>
                  </a:lnTo>
                  <a:lnTo>
                    <a:pt x="1185729" y="1286454"/>
                  </a:lnTo>
                  <a:lnTo>
                    <a:pt x="1182150" y="1283743"/>
                  </a:lnTo>
                  <a:lnTo>
                    <a:pt x="1179431" y="1281794"/>
                  </a:lnTo>
                  <a:close/>
                </a:path>
                <a:path w="18413730" h="10647045">
                  <a:moveTo>
                    <a:pt x="1108862" y="1230779"/>
                  </a:moveTo>
                  <a:lnTo>
                    <a:pt x="1104812" y="1231025"/>
                  </a:lnTo>
                  <a:lnTo>
                    <a:pt x="1102721" y="1234078"/>
                  </a:lnTo>
                  <a:lnTo>
                    <a:pt x="1100771" y="1236798"/>
                  </a:lnTo>
                  <a:lnTo>
                    <a:pt x="1101022" y="1240852"/>
                  </a:lnTo>
                  <a:lnTo>
                    <a:pt x="1104070" y="1242940"/>
                  </a:lnTo>
                  <a:lnTo>
                    <a:pt x="1107649" y="1245650"/>
                  </a:lnTo>
                  <a:lnTo>
                    <a:pt x="1108984" y="1246220"/>
                  </a:lnTo>
                  <a:lnTo>
                    <a:pt x="1108841" y="1246554"/>
                  </a:lnTo>
                  <a:lnTo>
                    <a:pt x="1111512" y="1247693"/>
                  </a:lnTo>
                  <a:lnTo>
                    <a:pt x="1114703" y="1246687"/>
                  </a:lnTo>
                  <a:lnTo>
                    <a:pt x="1116510" y="1244301"/>
                  </a:lnTo>
                  <a:lnTo>
                    <a:pt x="1118459" y="1241581"/>
                  </a:lnTo>
                  <a:lnTo>
                    <a:pt x="1118214" y="1237531"/>
                  </a:lnTo>
                  <a:lnTo>
                    <a:pt x="1115160" y="1235439"/>
                  </a:lnTo>
                  <a:lnTo>
                    <a:pt x="1111582" y="1232729"/>
                  </a:lnTo>
                  <a:lnTo>
                    <a:pt x="1108862" y="1230779"/>
                  </a:lnTo>
                  <a:close/>
                </a:path>
                <a:path w="18413730" h="10647045">
                  <a:moveTo>
                    <a:pt x="1038814" y="1177620"/>
                  </a:moveTo>
                  <a:lnTo>
                    <a:pt x="1034765" y="1177865"/>
                  </a:lnTo>
                  <a:lnTo>
                    <a:pt x="1030581" y="1183972"/>
                  </a:lnTo>
                  <a:lnTo>
                    <a:pt x="1030832" y="1188025"/>
                  </a:lnTo>
                  <a:lnTo>
                    <a:pt x="1033880" y="1190113"/>
                  </a:lnTo>
                  <a:lnTo>
                    <a:pt x="1037459" y="1192824"/>
                  </a:lnTo>
                  <a:lnTo>
                    <a:pt x="1041798" y="1194675"/>
                  </a:lnTo>
                  <a:lnTo>
                    <a:pt x="1044847" y="1194004"/>
                  </a:lnTo>
                  <a:lnTo>
                    <a:pt x="1046654" y="1191617"/>
                  </a:lnTo>
                  <a:lnTo>
                    <a:pt x="1048745" y="1188564"/>
                  </a:lnTo>
                  <a:lnTo>
                    <a:pt x="1048500" y="1184513"/>
                  </a:lnTo>
                  <a:lnTo>
                    <a:pt x="1045447" y="1182421"/>
                  </a:lnTo>
                  <a:lnTo>
                    <a:pt x="1041868" y="1179712"/>
                  </a:lnTo>
                  <a:lnTo>
                    <a:pt x="1038814" y="1177620"/>
                  </a:lnTo>
                  <a:close/>
                </a:path>
                <a:path w="18413730" h="10647045">
                  <a:moveTo>
                    <a:pt x="969719" y="1124077"/>
                  </a:moveTo>
                  <a:lnTo>
                    <a:pt x="965860" y="1124799"/>
                  </a:lnTo>
                  <a:lnTo>
                    <a:pt x="963577" y="1127377"/>
                  </a:lnTo>
                  <a:lnTo>
                    <a:pt x="961152" y="1130287"/>
                  </a:lnTo>
                  <a:lnTo>
                    <a:pt x="961873" y="1134146"/>
                  </a:lnTo>
                  <a:lnTo>
                    <a:pt x="964450" y="1136429"/>
                  </a:lnTo>
                  <a:lnTo>
                    <a:pt x="968029" y="1139140"/>
                  </a:lnTo>
                  <a:lnTo>
                    <a:pt x="969699" y="1139852"/>
                  </a:lnTo>
                  <a:lnTo>
                    <a:pt x="969556" y="1140185"/>
                  </a:lnTo>
                  <a:lnTo>
                    <a:pt x="972227" y="1141325"/>
                  </a:lnTo>
                  <a:lnTo>
                    <a:pt x="975276" y="1140652"/>
                  </a:lnTo>
                  <a:lnTo>
                    <a:pt x="977083" y="1138266"/>
                  </a:lnTo>
                  <a:lnTo>
                    <a:pt x="979508" y="1135355"/>
                  </a:lnTo>
                  <a:lnTo>
                    <a:pt x="978786" y="1131497"/>
                  </a:lnTo>
                  <a:lnTo>
                    <a:pt x="976209" y="1129213"/>
                  </a:lnTo>
                  <a:lnTo>
                    <a:pt x="972630" y="1126503"/>
                  </a:lnTo>
                  <a:lnTo>
                    <a:pt x="969719" y="1124077"/>
                  </a:lnTo>
                  <a:close/>
                </a:path>
                <a:path w="18413730" h="10647045">
                  <a:moveTo>
                    <a:pt x="901670" y="1069008"/>
                  </a:moveTo>
                  <a:lnTo>
                    <a:pt x="897477" y="1069587"/>
                  </a:lnTo>
                  <a:lnTo>
                    <a:pt x="892911" y="1074741"/>
                  </a:lnTo>
                  <a:lnTo>
                    <a:pt x="893490" y="1078934"/>
                  </a:lnTo>
                  <a:lnTo>
                    <a:pt x="896067" y="1081218"/>
                  </a:lnTo>
                  <a:lnTo>
                    <a:pt x="899646" y="1083928"/>
                  </a:lnTo>
                  <a:lnTo>
                    <a:pt x="901315" y="1084640"/>
                  </a:lnTo>
                  <a:lnTo>
                    <a:pt x="901173" y="1084974"/>
                  </a:lnTo>
                  <a:lnTo>
                    <a:pt x="903843" y="1086113"/>
                  </a:lnTo>
                  <a:lnTo>
                    <a:pt x="906892" y="1085440"/>
                  </a:lnTo>
                  <a:lnTo>
                    <a:pt x="908699" y="1083054"/>
                  </a:lnTo>
                  <a:lnTo>
                    <a:pt x="910982" y="1080477"/>
                  </a:lnTo>
                  <a:lnTo>
                    <a:pt x="910403" y="1076285"/>
                  </a:lnTo>
                  <a:lnTo>
                    <a:pt x="907825" y="1074002"/>
                  </a:lnTo>
                  <a:lnTo>
                    <a:pt x="904247" y="1071291"/>
                  </a:lnTo>
                  <a:lnTo>
                    <a:pt x="901670" y="1069008"/>
                  </a:lnTo>
                  <a:close/>
                </a:path>
                <a:path w="18413730" h="10647045">
                  <a:moveTo>
                    <a:pt x="834666" y="1012412"/>
                  </a:moveTo>
                  <a:lnTo>
                    <a:pt x="830473" y="1012991"/>
                  </a:lnTo>
                  <a:lnTo>
                    <a:pt x="825907" y="1018146"/>
                  </a:lnTo>
                  <a:lnTo>
                    <a:pt x="826486" y="1022338"/>
                  </a:lnTo>
                  <a:lnTo>
                    <a:pt x="832500" y="1027666"/>
                  </a:lnTo>
                  <a:lnTo>
                    <a:pt x="836839" y="1029517"/>
                  </a:lnTo>
                  <a:lnTo>
                    <a:pt x="839746" y="1029178"/>
                  </a:lnTo>
                  <a:lnTo>
                    <a:pt x="841553" y="1026792"/>
                  </a:lnTo>
                  <a:lnTo>
                    <a:pt x="843836" y="1024215"/>
                  </a:lnTo>
                  <a:lnTo>
                    <a:pt x="843257" y="1020023"/>
                  </a:lnTo>
                  <a:lnTo>
                    <a:pt x="834666" y="1012412"/>
                  </a:lnTo>
                  <a:close/>
                </a:path>
                <a:path w="18413730" h="10647045">
                  <a:moveTo>
                    <a:pt x="768758" y="955099"/>
                  </a:moveTo>
                  <a:lnTo>
                    <a:pt x="764707" y="955344"/>
                  </a:lnTo>
                  <a:lnTo>
                    <a:pt x="762424" y="957922"/>
                  </a:lnTo>
                  <a:lnTo>
                    <a:pt x="759999" y="960833"/>
                  </a:lnTo>
                  <a:lnTo>
                    <a:pt x="760244" y="964883"/>
                  </a:lnTo>
                  <a:lnTo>
                    <a:pt x="762821" y="967166"/>
                  </a:lnTo>
                  <a:lnTo>
                    <a:pt x="765923" y="970068"/>
                  </a:lnTo>
                  <a:lnTo>
                    <a:pt x="770597" y="972061"/>
                  </a:lnTo>
                  <a:lnTo>
                    <a:pt x="773646" y="971389"/>
                  </a:lnTo>
                  <a:lnTo>
                    <a:pt x="775310" y="969337"/>
                  </a:lnTo>
                  <a:lnTo>
                    <a:pt x="777594" y="966760"/>
                  </a:lnTo>
                  <a:lnTo>
                    <a:pt x="777348" y="962710"/>
                  </a:lnTo>
                  <a:lnTo>
                    <a:pt x="774771" y="960427"/>
                  </a:lnTo>
                  <a:lnTo>
                    <a:pt x="771669" y="957525"/>
                  </a:lnTo>
                  <a:lnTo>
                    <a:pt x="768758" y="955099"/>
                  </a:lnTo>
                  <a:close/>
                </a:path>
                <a:path w="18413730" h="10647045">
                  <a:moveTo>
                    <a:pt x="703703" y="895784"/>
                  </a:moveTo>
                  <a:lnTo>
                    <a:pt x="699652" y="896029"/>
                  </a:lnTo>
                  <a:lnTo>
                    <a:pt x="697370" y="898606"/>
                  </a:lnTo>
                  <a:lnTo>
                    <a:pt x="694944" y="901518"/>
                  </a:lnTo>
                  <a:lnTo>
                    <a:pt x="695189" y="905567"/>
                  </a:lnTo>
                  <a:lnTo>
                    <a:pt x="697766" y="907851"/>
                  </a:lnTo>
                  <a:lnTo>
                    <a:pt x="700869" y="910753"/>
                  </a:lnTo>
                  <a:lnTo>
                    <a:pt x="701394" y="911371"/>
                  </a:lnTo>
                  <a:lnTo>
                    <a:pt x="705400" y="913080"/>
                  </a:lnTo>
                  <a:lnTo>
                    <a:pt x="708115" y="912265"/>
                  </a:lnTo>
                  <a:lnTo>
                    <a:pt x="710113" y="910356"/>
                  </a:lnTo>
                  <a:lnTo>
                    <a:pt x="712539" y="907444"/>
                  </a:lnTo>
                  <a:lnTo>
                    <a:pt x="712293" y="903395"/>
                  </a:lnTo>
                  <a:lnTo>
                    <a:pt x="709716" y="901111"/>
                  </a:lnTo>
                  <a:lnTo>
                    <a:pt x="706614" y="898209"/>
                  </a:lnTo>
                  <a:lnTo>
                    <a:pt x="703703" y="895784"/>
                  </a:lnTo>
                  <a:close/>
                </a:path>
                <a:path w="18413730" h="10647045">
                  <a:moveTo>
                    <a:pt x="640411" y="836036"/>
                  </a:moveTo>
                  <a:lnTo>
                    <a:pt x="636361" y="836282"/>
                  </a:lnTo>
                  <a:lnTo>
                    <a:pt x="631127" y="841152"/>
                  </a:lnTo>
                  <a:lnTo>
                    <a:pt x="631372" y="845201"/>
                  </a:lnTo>
                  <a:lnTo>
                    <a:pt x="633807" y="847818"/>
                  </a:lnTo>
                  <a:lnTo>
                    <a:pt x="636909" y="850720"/>
                  </a:lnTo>
                  <a:lnTo>
                    <a:pt x="637434" y="851339"/>
                  </a:lnTo>
                  <a:lnTo>
                    <a:pt x="641440" y="853048"/>
                  </a:lnTo>
                  <a:lnTo>
                    <a:pt x="644013" y="852567"/>
                  </a:lnTo>
                  <a:lnTo>
                    <a:pt x="646011" y="850657"/>
                  </a:lnTo>
                  <a:lnTo>
                    <a:pt x="648628" y="848222"/>
                  </a:lnTo>
                  <a:lnTo>
                    <a:pt x="648526" y="843838"/>
                  </a:lnTo>
                  <a:lnTo>
                    <a:pt x="645948" y="841555"/>
                  </a:lnTo>
                  <a:lnTo>
                    <a:pt x="642846" y="838653"/>
                  </a:lnTo>
                  <a:lnTo>
                    <a:pt x="640411" y="836036"/>
                  </a:lnTo>
                  <a:close/>
                </a:path>
                <a:path w="18413730" h="10647045">
                  <a:moveTo>
                    <a:pt x="577973" y="774286"/>
                  </a:moveTo>
                  <a:lnTo>
                    <a:pt x="574066" y="774197"/>
                  </a:lnTo>
                  <a:lnTo>
                    <a:pt x="571449" y="776632"/>
                  </a:lnTo>
                  <a:lnTo>
                    <a:pt x="569166" y="779209"/>
                  </a:lnTo>
                  <a:lnTo>
                    <a:pt x="569077" y="783118"/>
                  </a:lnTo>
                  <a:lnTo>
                    <a:pt x="571512" y="785734"/>
                  </a:lnTo>
                  <a:lnTo>
                    <a:pt x="574472" y="788970"/>
                  </a:lnTo>
                  <a:lnTo>
                    <a:pt x="575331" y="789731"/>
                  </a:lnTo>
                  <a:lnTo>
                    <a:pt x="579003" y="791297"/>
                  </a:lnTo>
                  <a:lnTo>
                    <a:pt x="581576" y="790816"/>
                  </a:lnTo>
                  <a:lnTo>
                    <a:pt x="583574" y="788907"/>
                  </a:lnTo>
                  <a:lnTo>
                    <a:pt x="585857" y="786329"/>
                  </a:lnTo>
                  <a:lnTo>
                    <a:pt x="585946" y="782421"/>
                  </a:lnTo>
                  <a:lnTo>
                    <a:pt x="583511" y="779805"/>
                  </a:lnTo>
                  <a:lnTo>
                    <a:pt x="580551" y="776569"/>
                  </a:lnTo>
                  <a:lnTo>
                    <a:pt x="577973" y="774286"/>
                  </a:lnTo>
                  <a:close/>
                </a:path>
                <a:path w="18413730" h="10647045">
                  <a:moveTo>
                    <a:pt x="517107" y="711628"/>
                  </a:moveTo>
                  <a:lnTo>
                    <a:pt x="513199" y="711538"/>
                  </a:lnTo>
                  <a:lnTo>
                    <a:pt x="507966" y="716408"/>
                  </a:lnTo>
                  <a:lnTo>
                    <a:pt x="507877" y="720316"/>
                  </a:lnTo>
                  <a:lnTo>
                    <a:pt x="510312" y="722932"/>
                  </a:lnTo>
                  <a:lnTo>
                    <a:pt x="513272" y="726168"/>
                  </a:lnTo>
                  <a:lnTo>
                    <a:pt x="513797" y="726787"/>
                  </a:lnTo>
                  <a:lnTo>
                    <a:pt x="515466" y="727499"/>
                  </a:lnTo>
                  <a:lnTo>
                    <a:pt x="515324" y="727833"/>
                  </a:lnTo>
                  <a:lnTo>
                    <a:pt x="517660" y="728830"/>
                  </a:lnTo>
                  <a:lnTo>
                    <a:pt x="520233" y="728348"/>
                  </a:lnTo>
                  <a:lnTo>
                    <a:pt x="522231" y="726440"/>
                  </a:lnTo>
                  <a:lnTo>
                    <a:pt x="524848" y="724004"/>
                  </a:lnTo>
                  <a:lnTo>
                    <a:pt x="524937" y="720097"/>
                  </a:lnTo>
                  <a:lnTo>
                    <a:pt x="522502" y="717480"/>
                  </a:lnTo>
                  <a:lnTo>
                    <a:pt x="519542" y="714244"/>
                  </a:lnTo>
                  <a:lnTo>
                    <a:pt x="517107" y="711628"/>
                  </a:lnTo>
                  <a:close/>
                </a:path>
                <a:path w="18413730" h="10647045">
                  <a:moveTo>
                    <a:pt x="458382" y="646725"/>
                  </a:moveTo>
                  <a:lnTo>
                    <a:pt x="454140" y="646494"/>
                  </a:lnTo>
                  <a:lnTo>
                    <a:pt x="448906" y="651364"/>
                  </a:lnTo>
                  <a:lnTo>
                    <a:pt x="448675" y="655606"/>
                  </a:lnTo>
                  <a:lnTo>
                    <a:pt x="451110" y="658222"/>
                  </a:lnTo>
                  <a:lnTo>
                    <a:pt x="454070" y="661458"/>
                  </a:lnTo>
                  <a:lnTo>
                    <a:pt x="454453" y="662410"/>
                  </a:lnTo>
                  <a:lnTo>
                    <a:pt x="456122" y="663123"/>
                  </a:lnTo>
                  <a:lnTo>
                    <a:pt x="456598" y="662931"/>
                  </a:lnTo>
                  <a:lnTo>
                    <a:pt x="458935" y="663928"/>
                  </a:lnTo>
                  <a:lnTo>
                    <a:pt x="461507" y="663447"/>
                  </a:lnTo>
                  <a:lnTo>
                    <a:pt x="463362" y="661871"/>
                  </a:lnTo>
                  <a:lnTo>
                    <a:pt x="465980" y="659436"/>
                  </a:lnTo>
                  <a:lnTo>
                    <a:pt x="466211" y="655195"/>
                  </a:lnTo>
                  <a:lnTo>
                    <a:pt x="463776" y="652578"/>
                  </a:lnTo>
                  <a:lnTo>
                    <a:pt x="460816" y="649342"/>
                  </a:lnTo>
                  <a:lnTo>
                    <a:pt x="458382" y="646725"/>
                  </a:lnTo>
                  <a:close/>
                </a:path>
                <a:path w="18413730" h="10647045">
                  <a:moveTo>
                    <a:pt x="400417" y="580963"/>
                  </a:moveTo>
                  <a:lnTo>
                    <a:pt x="396317" y="580399"/>
                  </a:lnTo>
                  <a:lnTo>
                    <a:pt x="391084" y="585268"/>
                  </a:lnTo>
                  <a:lnTo>
                    <a:pt x="390518" y="589369"/>
                  </a:lnTo>
                  <a:lnTo>
                    <a:pt x="392954" y="591985"/>
                  </a:lnTo>
                  <a:lnTo>
                    <a:pt x="395914" y="595220"/>
                  </a:lnTo>
                  <a:lnTo>
                    <a:pt x="396630" y="596315"/>
                  </a:lnTo>
                  <a:lnTo>
                    <a:pt x="400636" y="598024"/>
                  </a:lnTo>
                  <a:lnTo>
                    <a:pt x="403209" y="597543"/>
                  </a:lnTo>
                  <a:lnTo>
                    <a:pt x="405064" y="595968"/>
                  </a:lnTo>
                  <a:lnTo>
                    <a:pt x="407681" y="593533"/>
                  </a:lnTo>
                  <a:lnTo>
                    <a:pt x="408246" y="589434"/>
                  </a:lnTo>
                  <a:lnTo>
                    <a:pt x="405812" y="586817"/>
                  </a:lnTo>
                  <a:lnTo>
                    <a:pt x="402852" y="583581"/>
                  </a:lnTo>
                  <a:lnTo>
                    <a:pt x="400417" y="580963"/>
                  </a:lnTo>
                  <a:close/>
                </a:path>
                <a:path w="18413730" h="10647045">
                  <a:moveTo>
                    <a:pt x="344784" y="513436"/>
                  </a:moveTo>
                  <a:lnTo>
                    <a:pt x="341018" y="513013"/>
                  </a:lnTo>
                  <a:lnTo>
                    <a:pt x="335117" y="517598"/>
                  </a:lnTo>
                  <a:lnTo>
                    <a:pt x="334694" y="521363"/>
                  </a:lnTo>
                  <a:lnTo>
                    <a:pt x="336987" y="524314"/>
                  </a:lnTo>
                  <a:lnTo>
                    <a:pt x="339805" y="527883"/>
                  </a:lnTo>
                  <a:lnTo>
                    <a:pt x="340188" y="528836"/>
                  </a:lnTo>
                  <a:lnTo>
                    <a:pt x="344528" y="530687"/>
                  </a:lnTo>
                  <a:lnTo>
                    <a:pt x="346958" y="530540"/>
                  </a:lnTo>
                  <a:lnTo>
                    <a:pt x="348813" y="528965"/>
                  </a:lnTo>
                  <a:lnTo>
                    <a:pt x="351764" y="526673"/>
                  </a:lnTo>
                  <a:lnTo>
                    <a:pt x="352187" y="522907"/>
                  </a:lnTo>
                  <a:lnTo>
                    <a:pt x="349894" y="519956"/>
                  </a:lnTo>
                  <a:lnTo>
                    <a:pt x="347076" y="516387"/>
                  </a:lnTo>
                  <a:lnTo>
                    <a:pt x="344784" y="513436"/>
                  </a:lnTo>
                  <a:close/>
                </a:path>
                <a:path w="18413730" h="10647045">
                  <a:moveTo>
                    <a:pt x="290388" y="444857"/>
                  </a:moveTo>
                  <a:lnTo>
                    <a:pt x="286289" y="444293"/>
                  </a:lnTo>
                  <a:lnTo>
                    <a:pt x="283339" y="446585"/>
                  </a:lnTo>
                  <a:lnTo>
                    <a:pt x="280531" y="448543"/>
                  </a:lnTo>
                  <a:lnTo>
                    <a:pt x="279965" y="452643"/>
                  </a:lnTo>
                  <a:lnTo>
                    <a:pt x="282258" y="455594"/>
                  </a:lnTo>
                  <a:lnTo>
                    <a:pt x="285076" y="459162"/>
                  </a:lnTo>
                  <a:lnTo>
                    <a:pt x="285792" y="460257"/>
                  </a:lnTo>
                  <a:lnTo>
                    <a:pt x="289464" y="461824"/>
                  </a:lnTo>
                  <a:lnTo>
                    <a:pt x="291894" y="461677"/>
                  </a:lnTo>
                  <a:lnTo>
                    <a:pt x="293750" y="460101"/>
                  </a:lnTo>
                  <a:lnTo>
                    <a:pt x="296559" y="458142"/>
                  </a:lnTo>
                  <a:lnTo>
                    <a:pt x="297123" y="454043"/>
                  </a:lnTo>
                  <a:lnTo>
                    <a:pt x="294831" y="451092"/>
                  </a:lnTo>
                  <a:lnTo>
                    <a:pt x="292347" y="447666"/>
                  </a:lnTo>
                  <a:lnTo>
                    <a:pt x="290388" y="444857"/>
                  </a:lnTo>
                  <a:close/>
                </a:path>
                <a:path w="18413730" h="10647045">
                  <a:moveTo>
                    <a:pt x="238659" y="374654"/>
                  </a:moveTo>
                  <a:lnTo>
                    <a:pt x="234560" y="374088"/>
                  </a:lnTo>
                  <a:lnTo>
                    <a:pt x="228943" y="378006"/>
                  </a:lnTo>
                  <a:lnTo>
                    <a:pt x="228378" y="382105"/>
                  </a:lnTo>
                  <a:lnTo>
                    <a:pt x="230337" y="384914"/>
                  </a:lnTo>
                  <a:lnTo>
                    <a:pt x="232821" y="388340"/>
                  </a:lnTo>
                  <a:lnTo>
                    <a:pt x="233395" y="389769"/>
                  </a:lnTo>
                  <a:lnTo>
                    <a:pt x="237401" y="391478"/>
                  </a:lnTo>
                  <a:lnTo>
                    <a:pt x="239831" y="391330"/>
                  </a:lnTo>
                  <a:lnTo>
                    <a:pt x="241687" y="389755"/>
                  </a:lnTo>
                  <a:lnTo>
                    <a:pt x="244496" y="387796"/>
                  </a:lnTo>
                  <a:lnTo>
                    <a:pt x="245060" y="383697"/>
                  </a:lnTo>
                  <a:lnTo>
                    <a:pt x="243102" y="380888"/>
                  </a:lnTo>
                  <a:lnTo>
                    <a:pt x="240618" y="377461"/>
                  </a:lnTo>
                  <a:lnTo>
                    <a:pt x="238659" y="374654"/>
                  </a:lnTo>
                  <a:close/>
                </a:path>
                <a:path w="18413730" h="10647045">
                  <a:moveTo>
                    <a:pt x="188737" y="302064"/>
                  </a:moveTo>
                  <a:lnTo>
                    <a:pt x="184637" y="301499"/>
                  </a:lnTo>
                  <a:lnTo>
                    <a:pt x="181829" y="303458"/>
                  </a:lnTo>
                  <a:lnTo>
                    <a:pt x="178544" y="305607"/>
                  </a:lnTo>
                  <a:lnTo>
                    <a:pt x="177980" y="309706"/>
                  </a:lnTo>
                  <a:lnTo>
                    <a:pt x="179938" y="312515"/>
                  </a:lnTo>
                  <a:lnTo>
                    <a:pt x="182280" y="316276"/>
                  </a:lnTo>
                  <a:lnTo>
                    <a:pt x="182854" y="317705"/>
                  </a:lnTo>
                  <a:lnTo>
                    <a:pt x="187193" y="319556"/>
                  </a:lnTo>
                  <a:lnTo>
                    <a:pt x="189624" y="319409"/>
                  </a:lnTo>
                  <a:lnTo>
                    <a:pt x="191337" y="318167"/>
                  </a:lnTo>
                  <a:lnTo>
                    <a:pt x="194622" y="316016"/>
                  </a:lnTo>
                  <a:lnTo>
                    <a:pt x="195187" y="311917"/>
                  </a:lnTo>
                  <a:lnTo>
                    <a:pt x="193228" y="309110"/>
                  </a:lnTo>
                  <a:lnTo>
                    <a:pt x="190887" y="305349"/>
                  </a:lnTo>
                  <a:lnTo>
                    <a:pt x="188737" y="302064"/>
                  </a:lnTo>
                  <a:close/>
                </a:path>
                <a:path w="18413730" h="10647045">
                  <a:moveTo>
                    <a:pt x="140768" y="229519"/>
                  </a:moveTo>
                  <a:lnTo>
                    <a:pt x="136811" y="228620"/>
                  </a:lnTo>
                  <a:lnTo>
                    <a:pt x="133669" y="230437"/>
                  </a:lnTo>
                  <a:lnTo>
                    <a:pt x="130861" y="232395"/>
                  </a:lnTo>
                  <a:lnTo>
                    <a:pt x="129962" y="236351"/>
                  </a:lnTo>
                  <a:lnTo>
                    <a:pt x="131778" y="239494"/>
                  </a:lnTo>
                  <a:lnTo>
                    <a:pt x="134119" y="243255"/>
                  </a:lnTo>
                  <a:lnTo>
                    <a:pt x="134836" y="244350"/>
                  </a:lnTo>
                  <a:lnTo>
                    <a:pt x="137031" y="245680"/>
                  </a:lnTo>
                  <a:lnTo>
                    <a:pt x="139034" y="246534"/>
                  </a:lnTo>
                  <a:lnTo>
                    <a:pt x="141463" y="246388"/>
                  </a:lnTo>
                  <a:lnTo>
                    <a:pt x="143177" y="245146"/>
                  </a:lnTo>
                  <a:lnTo>
                    <a:pt x="145986" y="243187"/>
                  </a:lnTo>
                  <a:lnTo>
                    <a:pt x="146884" y="239230"/>
                  </a:lnTo>
                  <a:lnTo>
                    <a:pt x="145068" y="236089"/>
                  </a:lnTo>
                  <a:lnTo>
                    <a:pt x="142727" y="232328"/>
                  </a:lnTo>
                  <a:lnTo>
                    <a:pt x="140768" y="229519"/>
                  </a:lnTo>
                  <a:close/>
                </a:path>
                <a:path w="18413730" h="10647045">
                  <a:moveTo>
                    <a:pt x="94940" y="154730"/>
                  </a:moveTo>
                  <a:lnTo>
                    <a:pt x="90983" y="153832"/>
                  </a:lnTo>
                  <a:lnTo>
                    <a:pt x="84699" y="157464"/>
                  </a:lnTo>
                  <a:lnTo>
                    <a:pt x="83800" y="161420"/>
                  </a:lnTo>
                  <a:lnTo>
                    <a:pt x="85616" y="164563"/>
                  </a:lnTo>
                  <a:lnTo>
                    <a:pt x="95159" y="171791"/>
                  </a:lnTo>
                  <a:lnTo>
                    <a:pt x="96873" y="170549"/>
                  </a:lnTo>
                  <a:lnTo>
                    <a:pt x="100015" y="168732"/>
                  </a:lnTo>
                  <a:lnTo>
                    <a:pt x="100914" y="164775"/>
                  </a:lnTo>
                  <a:lnTo>
                    <a:pt x="99098" y="161633"/>
                  </a:lnTo>
                  <a:lnTo>
                    <a:pt x="96756" y="157873"/>
                  </a:lnTo>
                  <a:lnTo>
                    <a:pt x="94940" y="154730"/>
                  </a:lnTo>
                  <a:close/>
                </a:path>
                <a:path w="18413730" h="10647045">
                  <a:moveTo>
                    <a:pt x="51635" y="78651"/>
                  </a:moveTo>
                  <a:lnTo>
                    <a:pt x="47822" y="77418"/>
                  </a:lnTo>
                  <a:lnTo>
                    <a:pt x="41537" y="81051"/>
                  </a:lnTo>
                  <a:lnTo>
                    <a:pt x="40304" y="84865"/>
                  </a:lnTo>
                  <a:lnTo>
                    <a:pt x="42120" y="88008"/>
                  </a:lnTo>
                  <a:lnTo>
                    <a:pt x="44462" y="91768"/>
                  </a:lnTo>
                  <a:lnTo>
                    <a:pt x="45036" y="93197"/>
                  </a:lnTo>
                  <a:lnTo>
                    <a:pt x="47564" y="94670"/>
                  </a:lnTo>
                  <a:lnTo>
                    <a:pt x="48900" y="95240"/>
                  </a:lnTo>
                  <a:lnTo>
                    <a:pt x="50996" y="94950"/>
                  </a:lnTo>
                  <a:lnTo>
                    <a:pt x="52901" y="94184"/>
                  </a:lnTo>
                  <a:lnTo>
                    <a:pt x="56043" y="92368"/>
                  </a:lnTo>
                  <a:lnTo>
                    <a:pt x="57275" y="88554"/>
                  </a:lnTo>
                  <a:lnTo>
                    <a:pt x="55459" y="85412"/>
                  </a:lnTo>
                  <a:lnTo>
                    <a:pt x="53452" y="81793"/>
                  </a:lnTo>
                  <a:lnTo>
                    <a:pt x="51635" y="78651"/>
                  </a:lnTo>
                  <a:close/>
                </a:path>
                <a:path w="18413730" h="10647045">
                  <a:moveTo>
                    <a:pt x="11856" y="1708"/>
                  </a:moveTo>
                  <a:lnTo>
                    <a:pt x="7850" y="0"/>
                  </a:lnTo>
                  <a:lnTo>
                    <a:pt x="4708" y="1815"/>
                  </a:lnTo>
                  <a:lnTo>
                    <a:pt x="1709" y="3297"/>
                  </a:lnTo>
                  <a:lnTo>
                    <a:pt x="0" y="7304"/>
                  </a:lnTo>
                  <a:lnTo>
                    <a:pt x="1816" y="10446"/>
                  </a:lnTo>
                  <a:lnTo>
                    <a:pt x="3681" y="14398"/>
                  </a:lnTo>
                  <a:lnTo>
                    <a:pt x="4255" y="15827"/>
                  </a:lnTo>
                  <a:lnTo>
                    <a:pt x="6783" y="17300"/>
                  </a:lnTo>
                  <a:lnTo>
                    <a:pt x="8452" y="18012"/>
                  </a:lnTo>
                  <a:lnTo>
                    <a:pt x="10406" y="18056"/>
                  </a:lnTo>
                  <a:lnTo>
                    <a:pt x="15645" y="15951"/>
                  </a:lnTo>
                  <a:lnTo>
                    <a:pt x="17020" y="11801"/>
                  </a:lnTo>
                  <a:lnTo>
                    <a:pt x="15204" y="8660"/>
                  </a:lnTo>
                  <a:lnTo>
                    <a:pt x="13338" y="4707"/>
                  </a:lnTo>
                  <a:lnTo>
                    <a:pt x="11856" y="1708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72912" y="4334"/>
              <a:ext cx="18531205" cy="10759440"/>
            </a:xfrm>
            <a:custGeom>
              <a:avLst/>
              <a:gdLst/>
              <a:ahLst/>
              <a:cxnLst/>
              <a:rect l="l" t="t" r="r" b="b"/>
              <a:pathLst>
                <a:path w="18531205" h="10759440">
                  <a:moveTo>
                    <a:pt x="16927124" y="10407503"/>
                  </a:moveTo>
                  <a:lnTo>
                    <a:pt x="16916775" y="10403089"/>
                  </a:lnTo>
                  <a:lnTo>
                    <a:pt x="16912966" y="10404620"/>
                  </a:lnTo>
                  <a:lnTo>
                    <a:pt x="16910403" y="10410629"/>
                  </a:lnTo>
                  <a:lnTo>
                    <a:pt x="16911600" y="10414296"/>
                  </a:lnTo>
                  <a:lnTo>
                    <a:pt x="16921948" y="10418710"/>
                  </a:lnTo>
                  <a:lnTo>
                    <a:pt x="16925760" y="10417180"/>
                  </a:lnTo>
                  <a:lnTo>
                    <a:pt x="16928323" y="10411171"/>
                  </a:lnTo>
                  <a:lnTo>
                    <a:pt x="16927124" y="10407503"/>
                  </a:lnTo>
                  <a:close/>
                </a:path>
                <a:path w="18531205" h="10759440">
                  <a:moveTo>
                    <a:pt x="17006909" y="10441537"/>
                  </a:moveTo>
                  <a:lnTo>
                    <a:pt x="16997229" y="10437407"/>
                  </a:lnTo>
                  <a:lnTo>
                    <a:pt x="16993562" y="10438605"/>
                  </a:lnTo>
                  <a:lnTo>
                    <a:pt x="16990856" y="10444948"/>
                  </a:lnTo>
                  <a:lnTo>
                    <a:pt x="16992387" y="10448757"/>
                  </a:lnTo>
                  <a:lnTo>
                    <a:pt x="17002402" y="10453029"/>
                  </a:lnTo>
                  <a:lnTo>
                    <a:pt x="17005735" y="10451689"/>
                  </a:lnTo>
                  <a:lnTo>
                    <a:pt x="17008583" y="10445012"/>
                  </a:lnTo>
                  <a:lnTo>
                    <a:pt x="17006909" y="10441537"/>
                  </a:lnTo>
                  <a:close/>
                </a:path>
                <a:path w="18531205" h="10759440">
                  <a:moveTo>
                    <a:pt x="16846574" y="10371565"/>
                  </a:moveTo>
                  <a:lnTo>
                    <a:pt x="16836560" y="10367293"/>
                  </a:lnTo>
                  <a:lnTo>
                    <a:pt x="16832893" y="10368491"/>
                  </a:lnTo>
                  <a:lnTo>
                    <a:pt x="16830045" y="10375168"/>
                  </a:lnTo>
                  <a:lnTo>
                    <a:pt x="16831576" y="10378977"/>
                  </a:lnTo>
                  <a:lnTo>
                    <a:pt x="16841590" y="10383249"/>
                  </a:lnTo>
                  <a:lnTo>
                    <a:pt x="16845399" y="10381717"/>
                  </a:lnTo>
                  <a:lnTo>
                    <a:pt x="16848105" y="10375375"/>
                  </a:lnTo>
                  <a:lnTo>
                    <a:pt x="16846574" y="10371565"/>
                  </a:lnTo>
                  <a:close/>
                </a:path>
                <a:path w="18531205" h="10759440">
                  <a:moveTo>
                    <a:pt x="17088358" y="10473517"/>
                  </a:moveTo>
                  <a:lnTo>
                    <a:pt x="17081682" y="10470670"/>
                  </a:lnTo>
                  <a:lnTo>
                    <a:pt x="17078202" y="10469580"/>
                  </a:lnTo>
                  <a:lnTo>
                    <a:pt x="17074725" y="10471254"/>
                  </a:lnTo>
                  <a:lnTo>
                    <a:pt x="17072019" y="10477597"/>
                  </a:lnTo>
                  <a:lnTo>
                    <a:pt x="17073693" y="10481072"/>
                  </a:lnTo>
                  <a:lnTo>
                    <a:pt x="17076698" y="10482354"/>
                  </a:lnTo>
                  <a:lnTo>
                    <a:pt x="17077174" y="10482163"/>
                  </a:lnTo>
                  <a:lnTo>
                    <a:pt x="17080846" y="10483729"/>
                  </a:lnTo>
                  <a:lnTo>
                    <a:pt x="17090033" y="10476994"/>
                  </a:lnTo>
                  <a:lnTo>
                    <a:pt x="17088358" y="10473517"/>
                  </a:lnTo>
                  <a:close/>
                </a:path>
                <a:path w="18531205" h="10759440">
                  <a:moveTo>
                    <a:pt x="16757915" y="10330589"/>
                  </a:moveTo>
                  <a:lnTo>
                    <a:pt x="16754104" y="10332120"/>
                  </a:lnTo>
                  <a:lnTo>
                    <a:pt x="16751541" y="10338129"/>
                  </a:lnTo>
                  <a:lnTo>
                    <a:pt x="16752929" y="10342272"/>
                  </a:lnTo>
                  <a:lnTo>
                    <a:pt x="16759608" y="10345121"/>
                  </a:lnTo>
                  <a:lnTo>
                    <a:pt x="16759466" y="10345456"/>
                  </a:lnTo>
                  <a:lnTo>
                    <a:pt x="16762470" y="10346737"/>
                  </a:lnTo>
                  <a:lnTo>
                    <a:pt x="16766279" y="10345205"/>
                  </a:lnTo>
                  <a:lnTo>
                    <a:pt x="16767561" y="10342200"/>
                  </a:lnTo>
                  <a:lnTo>
                    <a:pt x="16769176" y="10339338"/>
                  </a:lnTo>
                  <a:lnTo>
                    <a:pt x="16768119" y="10335336"/>
                  </a:lnTo>
                  <a:lnTo>
                    <a:pt x="16761110" y="10332346"/>
                  </a:lnTo>
                  <a:lnTo>
                    <a:pt x="16757915" y="10330589"/>
                  </a:lnTo>
                  <a:close/>
                </a:path>
                <a:path w="18531205" h="10759440">
                  <a:moveTo>
                    <a:pt x="17169901" y="10504356"/>
                  </a:moveTo>
                  <a:lnTo>
                    <a:pt x="17166755" y="10503408"/>
                  </a:lnTo>
                  <a:lnTo>
                    <a:pt x="17160078" y="10500560"/>
                  </a:lnTo>
                  <a:lnTo>
                    <a:pt x="17156459" y="10502568"/>
                  </a:lnTo>
                  <a:lnTo>
                    <a:pt x="17153896" y="10508577"/>
                  </a:lnTo>
                  <a:lnTo>
                    <a:pt x="17155570" y="10512053"/>
                  </a:lnTo>
                  <a:lnTo>
                    <a:pt x="17165585" y="10516325"/>
                  </a:lnTo>
                  <a:lnTo>
                    <a:pt x="17169202" y="10514317"/>
                  </a:lnTo>
                  <a:lnTo>
                    <a:pt x="17171908" y="10507974"/>
                  </a:lnTo>
                  <a:lnTo>
                    <a:pt x="17169901" y="10504356"/>
                  </a:lnTo>
                  <a:close/>
                </a:path>
                <a:path w="18531205" h="10759440">
                  <a:moveTo>
                    <a:pt x="16679647" y="10292073"/>
                  </a:moveTo>
                  <a:lnTo>
                    <a:pt x="16675504" y="10293463"/>
                  </a:lnTo>
                  <a:lnTo>
                    <a:pt x="16673695" y="10297425"/>
                  </a:lnTo>
                  <a:lnTo>
                    <a:pt x="16672465" y="10299663"/>
                  </a:lnTo>
                  <a:lnTo>
                    <a:pt x="16673995" y="10303472"/>
                  </a:lnTo>
                  <a:lnTo>
                    <a:pt x="16676857" y="10305088"/>
                  </a:lnTo>
                  <a:lnTo>
                    <a:pt x="16683868" y="10308078"/>
                  </a:lnTo>
                  <a:lnTo>
                    <a:pt x="16687535" y="10306880"/>
                  </a:lnTo>
                  <a:lnTo>
                    <a:pt x="16689343" y="10302917"/>
                  </a:lnTo>
                  <a:lnTo>
                    <a:pt x="16690574" y="10300680"/>
                  </a:lnTo>
                  <a:lnTo>
                    <a:pt x="16689043" y="10296870"/>
                  </a:lnTo>
                  <a:lnTo>
                    <a:pt x="16686182" y="10295255"/>
                  </a:lnTo>
                  <a:lnTo>
                    <a:pt x="16682510" y="10293689"/>
                  </a:lnTo>
                  <a:lnTo>
                    <a:pt x="16679647" y="10292073"/>
                  </a:lnTo>
                  <a:close/>
                </a:path>
                <a:path w="18531205" h="10759440">
                  <a:moveTo>
                    <a:pt x="17252490" y="10533667"/>
                  </a:moveTo>
                  <a:lnTo>
                    <a:pt x="17248867" y="10532910"/>
                  </a:lnTo>
                  <a:lnTo>
                    <a:pt x="17241855" y="10529919"/>
                  </a:lnTo>
                  <a:lnTo>
                    <a:pt x="17238571" y="10532070"/>
                  </a:lnTo>
                  <a:lnTo>
                    <a:pt x="17237289" y="10535075"/>
                  </a:lnTo>
                  <a:lnTo>
                    <a:pt x="17236658" y="10537173"/>
                  </a:lnTo>
                  <a:lnTo>
                    <a:pt x="17236342" y="10538222"/>
                  </a:lnTo>
                  <a:lnTo>
                    <a:pt x="17237681" y="10541554"/>
                  </a:lnTo>
                  <a:lnTo>
                    <a:pt x="17240686" y="10542836"/>
                  </a:lnTo>
                  <a:lnTo>
                    <a:pt x="17240828" y="10542503"/>
                  </a:lnTo>
                  <a:lnTo>
                    <a:pt x="17248172" y="10545635"/>
                  </a:lnTo>
                  <a:lnTo>
                    <a:pt x="17251458" y="10543486"/>
                  </a:lnTo>
                  <a:lnTo>
                    <a:pt x="17254021" y="10537477"/>
                  </a:lnTo>
                  <a:lnTo>
                    <a:pt x="17252490" y="10533667"/>
                  </a:lnTo>
                  <a:close/>
                </a:path>
                <a:path w="18531205" h="10759440">
                  <a:moveTo>
                    <a:pt x="16601472" y="10252413"/>
                  </a:moveTo>
                  <a:lnTo>
                    <a:pt x="16597329" y="10253803"/>
                  </a:lnTo>
                  <a:lnTo>
                    <a:pt x="16595509" y="10257761"/>
                  </a:lnTo>
                  <a:lnTo>
                    <a:pt x="16594432" y="10259669"/>
                  </a:lnTo>
                  <a:lnTo>
                    <a:pt x="16595965" y="10263480"/>
                  </a:lnTo>
                  <a:lnTo>
                    <a:pt x="16598684" y="10265428"/>
                  </a:lnTo>
                  <a:lnTo>
                    <a:pt x="16605695" y="10268419"/>
                  </a:lnTo>
                  <a:lnTo>
                    <a:pt x="16609362" y="10267221"/>
                  </a:lnTo>
                  <a:lnTo>
                    <a:pt x="16611182" y="10263263"/>
                  </a:lnTo>
                  <a:lnTo>
                    <a:pt x="16612259" y="10261354"/>
                  </a:lnTo>
                  <a:lnTo>
                    <a:pt x="16610728" y="10257546"/>
                  </a:lnTo>
                  <a:lnTo>
                    <a:pt x="16608009" y="10255596"/>
                  </a:lnTo>
                  <a:lnTo>
                    <a:pt x="16604335" y="10254029"/>
                  </a:lnTo>
                  <a:lnTo>
                    <a:pt x="16601472" y="10252413"/>
                  </a:lnTo>
                  <a:close/>
                </a:path>
                <a:path w="18531205" h="10759440">
                  <a:moveTo>
                    <a:pt x="17335932" y="10560975"/>
                  </a:moveTo>
                  <a:lnTo>
                    <a:pt x="17332309" y="10560219"/>
                  </a:lnTo>
                  <a:lnTo>
                    <a:pt x="17328638" y="10558652"/>
                  </a:lnTo>
                  <a:lnTo>
                    <a:pt x="17325156" y="10557562"/>
                  </a:lnTo>
                  <a:lnTo>
                    <a:pt x="17321872" y="10559711"/>
                  </a:lnTo>
                  <a:lnTo>
                    <a:pt x="17320590" y="10562716"/>
                  </a:lnTo>
                  <a:lnTo>
                    <a:pt x="17319641" y="10565862"/>
                  </a:lnTo>
                  <a:lnTo>
                    <a:pt x="17320983" y="10569197"/>
                  </a:lnTo>
                  <a:lnTo>
                    <a:pt x="17323988" y="10570479"/>
                  </a:lnTo>
                  <a:lnTo>
                    <a:pt x="17324130" y="10570145"/>
                  </a:lnTo>
                  <a:lnTo>
                    <a:pt x="17324464" y="10570287"/>
                  </a:lnTo>
                  <a:lnTo>
                    <a:pt x="17324938" y="10570095"/>
                  </a:lnTo>
                  <a:lnTo>
                    <a:pt x="17328612" y="10571662"/>
                  </a:lnTo>
                  <a:lnTo>
                    <a:pt x="17332093" y="10572753"/>
                  </a:lnTo>
                  <a:lnTo>
                    <a:pt x="17335376" y="10570602"/>
                  </a:lnTo>
                  <a:lnTo>
                    <a:pt x="17336657" y="10567598"/>
                  </a:lnTo>
                  <a:lnTo>
                    <a:pt x="17337606" y="10564451"/>
                  </a:lnTo>
                  <a:lnTo>
                    <a:pt x="17335932" y="10560975"/>
                  </a:lnTo>
                  <a:close/>
                </a:path>
                <a:path w="18531205" h="10759440">
                  <a:moveTo>
                    <a:pt x="16531022" y="10214076"/>
                  </a:moveTo>
                  <a:lnTo>
                    <a:pt x="16524012" y="10211086"/>
                  </a:lnTo>
                  <a:lnTo>
                    <a:pt x="16520011" y="10212140"/>
                  </a:lnTo>
                  <a:lnTo>
                    <a:pt x="16517305" y="10218483"/>
                  </a:lnTo>
                  <a:lnTo>
                    <a:pt x="16518502" y="10222151"/>
                  </a:lnTo>
                  <a:lnTo>
                    <a:pt x="16521221" y="10224099"/>
                  </a:lnTo>
                  <a:lnTo>
                    <a:pt x="16528566" y="10227232"/>
                  </a:lnTo>
                  <a:lnTo>
                    <a:pt x="16532232" y="10226035"/>
                  </a:lnTo>
                  <a:lnTo>
                    <a:pt x="16534938" y="10219692"/>
                  </a:lnTo>
                  <a:lnTo>
                    <a:pt x="16533741" y="10216025"/>
                  </a:lnTo>
                  <a:lnTo>
                    <a:pt x="16531022" y="10214076"/>
                  </a:lnTo>
                  <a:close/>
                </a:path>
                <a:path w="18531205" h="10759440">
                  <a:moveTo>
                    <a:pt x="17418466" y="10586711"/>
                  </a:moveTo>
                  <a:lnTo>
                    <a:pt x="17415178" y="10586098"/>
                  </a:lnTo>
                  <a:lnTo>
                    <a:pt x="17411506" y="10584532"/>
                  </a:lnTo>
                  <a:lnTo>
                    <a:pt x="17408358" y="10583584"/>
                  </a:lnTo>
                  <a:lnTo>
                    <a:pt x="17404740" y="10585591"/>
                  </a:lnTo>
                  <a:lnTo>
                    <a:pt x="17402844" y="10591885"/>
                  </a:lnTo>
                  <a:lnTo>
                    <a:pt x="17404326" y="10594884"/>
                  </a:lnTo>
                  <a:lnTo>
                    <a:pt x="17407664" y="10596308"/>
                  </a:lnTo>
                  <a:lnTo>
                    <a:pt x="17408141" y="10596117"/>
                  </a:lnTo>
                  <a:lnTo>
                    <a:pt x="17411813" y="10597683"/>
                  </a:lnTo>
                  <a:lnTo>
                    <a:pt x="17414959" y="10598631"/>
                  </a:lnTo>
                  <a:lnTo>
                    <a:pt x="17418437" y="10596958"/>
                  </a:lnTo>
                  <a:lnTo>
                    <a:pt x="17420617" y="10589996"/>
                  </a:lnTo>
                  <a:lnTo>
                    <a:pt x="17418466" y="10586711"/>
                  </a:lnTo>
                  <a:close/>
                </a:path>
                <a:path w="18531205" h="10759440">
                  <a:moveTo>
                    <a:pt x="16447978" y="10169182"/>
                  </a:moveTo>
                  <a:lnTo>
                    <a:pt x="16443977" y="10170237"/>
                  </a:lnTo>
                  <a:lnTo>
                    <a:pt x="16440747" y="10175962"/>
                  </a:lnTo>
                  <a:lnTo>
                    <a:pt x="16441802" y="10179963"/>
                  </a:lnTo>
                  <a:lnTo>
                    <a:pt x="16444521" y="10181912"/>
                  </a:lnTo>
                  <a:lnTo>
                    <a:pt x="16451864" y="10185044"/>
                  </a:lnTo>
                  <a:lnTo>
                    <a:pt x="16455390" y="10184181"/>
                  </a:lnTo>
                  <a:lnTo>
                    <a:pt x="16456672" y="10181177"/>
                  </a:lnTo>
                  <a:lnTo>
                    <a:pt x="16458287" y="10178315"/>
                  </a:lnTo>
                  <a:lnTo>
                    <a:pt x="16457232" y="10174313"/>
                  </a:lnTo>
                  <a:lnTo>
                    <a:pt x="16454511" y="10172364"/>
                  </a:lnTo>
                  <a:lnTo>
                    <a:pt x="16450840" y="10170797"/>
                  </a:lnTo>
                  <a:lnTo>
                    <a:pt x="16447978" y="10169182"/>
                  </a:lnTo>
                  <a:close/>
                </a:path>
                <a:path w="18531205" h="10759440">
                  <a:moveTo>
                    <a:pt x="17502667" y="10610396"/>
                  </a:moveTo>
                  <a:lnTo>
                    <a:pt x="17499519" y="10609448"/>
                  </a:lnTo>
                  <a:lnTo>
                    <a:pt x="17495563" y="10608550"/>
                  </a:lnTo>
                  <a:lnTo>
                    <a:pt x="17492082" y="10607460"/>
                  </a:lnTo>
                  <a:lnTo>
                    <a:pt x="17488797" y="10609610"/>
                  </a:lnTo>
                  <a:lnTo>
                    <a:pt x="17486901" y="10615903"/>
                  </a:lnTo>
                  <a:lnTo>
                    <a:pt x="17488718" y="10619046"/>
                  </a:lnTo>
                  <a:lnTo>
                    <a:pt x="17492055" y="10620469"/>
                  </a:lnTo>
                  <a:lnTo>
                    <a:pt x="17496012" y="10621368"/>
                  </a:lnTo>
                  <a:lnTo>
                    <a:pt x="17499493" y="10622459"/>
                  </a:lnTo>
                  <a:lnTo>
                    <a:pt x="17502778" y="10620309"/>
                  </a:lnTo>
                  <a:lnTo>
                    <a:pt x="17503726" y="10617162"/>
                  </a:lnTo>
                  <a:lnTo>
                    <a:pt x="17504816" y="10613681"/>
                  </a:lnTo>
                  <a:lnTo>
                    <a:pt x="17502667" y="10610396"/>
                  </a:lnTo>
                  <a:close/>
                </a:path>
                <a:path w="18531205" h="10759440">
                  <a:moveTo>
                    <a:pt x="16372181" y="10125801"/>
                  </a:moveTo>
                  <a:lnTo>
                    <a:pt x="16368321" y="10126523"/>
                  </a:lnTo>
                  <a:lnTo>
                    <a:pt x="16364806" y="10132915"/>
                  </a:lnTo>
                  <a:lnTo>
                    <a:pt x="16366004" y="10136582"/>
                  </a:lnTo>
                  <a:lnTo>
                    <a:pt x="16368582" y="10138865"/>
                  </a:lnTo>
                  <a:lnTo>
                    <a:pt x="16375926" y="10141998"/>
                  </a:lnTo>
                  <a:lnTo>
                    <a:pt x="16379117" y="10140992"/>
                  </a:lnTo>
                  <a:lnTo>
                    <a:pt x="16380732" y="10138130"/>
                  </a:lnTo>
                  <a:lnTo>
                    <a:pt x="16382490" y="10134934"/>
                  </a:lnTo>
                  <a:lnTo>
                    <a:pt x="16381291" y="10131266"/>
                  </a:lnTo>
                  <a:lnTo>
                    <a:pt x="16378714" y="10128983"/>
                  </a:lnTo>
                  <a:lnTo>
                    <a:pt x="16375043" y="10127417"/>
                  </a:lnTo>
                  <a:lnTo>
                    <a:pt x="16372181" y="10125801"/>
                  </a:lnTo>
                  <a:close/>
                </a:path>
                <a:path w="18531205" h="10759440">
                  <a:moveTo>
                    <a:pt x="17587243" y="10632270"/>
                  </a:moveTo>
                  <a:lnTo>
                    <a:pt x="17583953" y="10631656"/>
                  </a:lnTo>
                  <a:lnTo>
                    <a:pt x="17579996" y="10630757"/>
                  </a:lnTo>
                  <a:lnTo>
                    <a:pt x="17576706" y="10630143"/>
                  </a:lnTo>
                  <a:lnTo>
                    <a:pt x="17573090" y="10632151"/>
                  </a:lnTo>
                  <a:lnTo>
                    <a:pt x="17572476" y="10635440"/>
                  </a:lnTo>
                  <a:lnTo>
                    <a:pt x="17571670" y="10638253"/>
                  </a:lnTo>
                  <a:lnTo>
                    <a:pt x="17573485" y="10641395"/>
                  </a:lnTo>
                  <a:lnTo>
                    <a:pt x="17577160" y="10642963"/>
                  </a:lnTo>
                  <a:lnTo>
                    <a:pt x="17581115" y="10643861"/>
                  </a:lnTo>
                  <a:lnTo>
                    <a:pt x="17584405" y="10644475"/>
                  </a:lnTo>
                  <a:lnTo>
                    <a:pt x="17588024" y="10642467"/>
                  </a:lnTo>
                  <a:lnTo>
                    <a:pt x="17589252" y="10635889"/>
                  </a:lnTo>
                  <a:lnTo>
                    <a:pt x="17587243" y="10632270"/>
                  </a:lnTo>
                  <a:close/>
                </a:path>
                <a:path w="18531205" h="10759440">
                  <a:moveTo>
                    <a:pt x="16296952" y="10081085"/>
                  </a:moveTo>
                  <a:lnTo>
                    <a:pt x="16292950" y="10082140"/>
                  </a:lnTo>
                  <a:lnTo>
                    <a:pt x="16289720" y="10087865"/>
                  </a:lnTo>
                  <a:lnTo>
                    <a:pt x="16290776" y="10091866"/>
                  </a:lnTo>
                  <a:lnTo>
                    <a:pt x="16293638" y="10093481"/>
                  </a:lnTo>
                  <a:lnTo>
                    <a:pt x="16297024" y="10095715"/>
                  </a:lnTo>
                  <a:lnTo>
                    <a:pt x="16300363" y="10097140"/>
                  </a:lnTo>
                  <a:lnTo>
                    <a:pt x="16303888" y="10096275"/>
                  </a:lnTo>
                  <a:lnTo>
                    <a:pt x="16307119" y="10090551"/>
                  </a:lnTo>
                  <a:lnTo>
                    <a:pt x="16306066" y="10086551"/>
                  </a:lnTo>
                  <a:lnTo>
                    <a:pt x="16303203" y="10084935"/>
                  </a:lnTo>
                  <a:lnTo>
                    <a:pt x="16299814" y="10082700"/>
                  </a:lnTo>
                  <a:lnTo>
                    <a:pt x="16296952" y="10081085"/>
                  </a:lnTo>
                  <a:close/>
                </a:path>
                <a:path w="18531205" h="10759440">
                  <a:moveTo>
                    <a:pt x="16222152" y="10035368"/>
                  </a:moveTo>
                  <a:lnTo>
                    <a:pt x="16218152" y="10036424"/>
                  </a:lnTo>
                  <a:lnTo>
                    <a:pt x="16216896" y="10038650"/>
                  </a:lnTo>
                  <a:lnTo>
                    <a:pt x="16216536" y="10039286"/>
                  </a:lnTo>
                  <a:lnTo>
                    <a:pt x="16214445" y="10042339"/>
                  </a:lnTo>
                  <a:lnTo>
                    <a:pt x="16215498" y="10046340"/>
                  </a:lnTo>
                  <a:lnTo>
                    <a:pt x="16218361" y="10047955"/>
                  </a:lnTo>
                  <a:lnTo>
                    <a:pt x="16221749" y="10050189"/>
                  </a:lnTo>
                  <a:lnTo>
                    <a:pt x="16222749" y="10050616"/>
                  </a:lnTo>
                  <a:lnTo>
                    <a:pt x="16222607" y="10050951"/>
                  </a:lnTo>
                  <a:lnTo>
                    <a:pt x="16225278" y="10052090"/>
                  </a:lnTo>
                  <a:lnTo>
                    <a:pt x="16228802" y="10051226"/>
                  </a:lnTo>
                  <a:lnTo>
                    <a:pt x="16230059" y="10049000"/>
                  </a:lnTo>
                  <a:lnTo>
                    <a:pt x="16230418" y="10048364"/>
                  </a:lnTo>
                  <a:lnTo>
                    <a:pt x="16232510" y="10045310"/>
                  </a:lnTo>
                  <a:lnTo>
                    <a:pt x="16231455" y="10041309"/>
                  </a:lnTo>
                  <a:lnTo>
                    <a:pt x="16228594" y="10039694"/>
                  </a:lnTo>
                  <a:lnTo>
                    <a:pt x="16225205" y="10037459"/>
                  </a:lnTo>
                  <a:lnTo>
                    <a:pt x="16222152" y="10035368"/>
                  </a:lnTo>
                  <a:close/>
                </a:path>
                <a:path w="18531205" h="10759440">
                  <a:moveTo>
                    <a:pt x="17672198" y="10652332"/>
                  </a:moveTo>
                  <a:lnTo>
                    <a:pt x="17668909" y="10651717"/>
                  </a:lnTo>
                  <a:lnTo>
                    <a:pt x="17664953" y="10650819"/>
                  </a:lnTo>
                  <a:lnTo>
                    <a:pt x="17661330" y="10650063"/>
                  </a:lnTo>
                  <a:lnTo>
                    <a:pt x="17658045" y="10652213"/>
                  </a:lnTo>
                  <a:lnTo>
                    <a:pt x="17657431" y="10655502"/>
                  </a:lnTo>
                  <a:lnTo>
                    <a:pt x="17656959" y="10658458"/>
                  </a:lnTo>
                  <a:lnTo>
                    <a:pt x="17658442" y="10661457"/>
                  </a:lnTo>
                  <a:lnTo>
                    <a:pt x="17662115" y="10663024"/>
                  </a:lnTo>
                  <a:lnTo>
                    <a:pt x="17666071" y="10663922"/>
                  </a:lnTo>
                  <a:lnTo>
                    <a:pt x="17669694" y="10664678"/>
                  </a:lnTo>
                  <a:lnTo>
                    <a:pt x="17672979" y="10662529"/>
                  </a:lnTo>
                  <a:lnTo>
                    <a:pt x="17673593" y="10659240"/>
                  </a:lnTo>
                  <a:lnTo>
                    <a:pt x="17674349" y="10655617"/>
                  </a:lnTo>
                  <a:lnTo>
                    <a:pt x="17672198" y="10652332"/>
                  </a:lnTo>
                  <a:close/>
                </a:path>
                <a:path w="18531205" h="10759440">
                  <a:moveTo>
                    <a:pt x="16148113" y="9988792"/>
                  </a:moveTo>
                  <a:lnTo>
                    <a:pt x="16144445" y="9989989"/>
                  </a:lnTo>
                  <a:lnTo>
                    <a:pt x="16142496" y="9992709"/>
                  </a:lnTo>
                  <a:lnTo>
                    <a:pt x="16140405" y="9995763"/>
                  </a:lnTo>
                  <a:lnTo>
                    <a:pt x="16141603" y="9999431"/>
                  </a:lnTo>
                  <a:lnTo>
                    <a:pt x="16144323" y="10001379"/>
                  </a:lnTo>
                  <a:lnTo>
                    <a:pt x="16147709" y="10003613"/>
                  </a:lnTo>
                  <a:lnTo>
                    <a:pt x="16151380" y="10005179"/>
                  </a:lnTo>
                  <a:lnTo>
                    <a:pt x="16154906" y="10004316"/>
                  </a:lnTo>
                  <a:lnTo>
                    <a:pt x="16156011" y="10002420"/>
                  </a:lnTo>
                  <a:lnTo>
                    <a:pt x="16156380" y="10001788"/>
                  </a:lnTo>
                  <a:lnTo>
                    <a:pt x="16158471" y="9998734"/>
                  </a:lnTo>
                  <a:lnTo>
                    <a:pt x="16157273" y="9995067"/>
                  </a:lnTo>
                  <a:lnTo>
                    <a:pt x="16154554" y="9993118"/>
                  </a:lnTo>
                  <a:lnTo>
                    <a:pt x="16151167" y="9990884"/>
                  </a:lnTo>
                  <a:lnTo>
                    <a:pt x="16148113" y="9988792"/>
                  </a:lnTo>
                  <a:close/>
                </a:path>
                <a:path w="18531205" h="10759440">
                  <a:moveTo>
                    <a:pt x="17757532" y="10670581"/>
                  </a:moveTo>
                  <a:lnTo>
                    <a:pt x="17754242" y="10669967"/>
                  </a:lnTo>
                  <a:lnTo>
                    <a:pt x="17750287" y="10669069"/>
                  </a:lnTo>
                  <a:lnTo>
                    <a:pt x="17746997" y="10668455"/>
                  </a:lnTo>
                  <a:lnTo>
                    <a:pt x="17743712" y="10670605"/>
                  </a:lnTo>
                  <a:lnTo>
                    <a:pt x="17743098" y="10673894"/>
                  </a:lnTo>
                  <a:lnTo>
                    <a:pt x="17742627" y="10676850"/>
                  </a:lnTo>
                  <a:lnTo>
                    <a:pt x="17744110" y="10679850"/>
                  </a:lnTo>
                  <a:lnTo>
                    <a:pt x="17746778" y="10680988"/>
                  </a:lnTo>
                  <a:lnTo>
                    <a:pt x="17746921" y="10680655"/>
                  </a:lnTo>
                  <a:lnTo>
                    <a:pt x="17747925" y="10681083"/>
                  </a:lnTo>
                  <a:lnTo>
                    <a:pt x="17751880" y="10681981"/>
                  </a:lnTo>
                  <a:lnTo>
                    <a:pt x="17755170" y="10682595"/>
                  </a:lnTo>
                  <a:lnTo>
                    <a:pt x="17758455" y="10680445"/>
                  </a:lnTo>
                  <a:lnTo>
                    <a:pt x="17759682" y="10673867"/>
                  </a:lnTo>
                  <a:lnTo>
                    <a:pt x="17757532" y="10670581"/>
                  </a:lnTo>
                  <a:close/>
                </a:path>
                <a:path w="18531205" h="10759440">
                  <a:moveTo>
                    <a:pt x="16074835" y="9941356"/>
                  </a:moveTo>
                  <a:lnTo>
                    <a:pt x="16070833" y="9942411"/>
                  </a:lnTo>
                  <a:lnTo>
                    <a:pt x="16067151" y="9947549"/>
                  </a:lnTo>
                  <a:lnTo>
                    <a:pt x="16066934" y="9947850"/>
                  </a:lnTo>
                  <a:lnTo>
                    <a:pt x="16067990" y="9951852"/>
                  </a:lnTo>
                  <a:lnTo>
                    <a:pt x="16070710" y="9953801"/>
                  </a:lnTo>
                  <a:lnTo>
                    <a:pt x="16074097" y="9956035"/>
                  </a:lnTo>
                  <a:lnTo>
                    <a:pt x="16077768" y="9957601"/>
                  </a:lnTo>
                  <a:lnTo>
                    <a:pt x="16080960" y="9956596"/>
                  </a:lnTo>
                  <a:lnTo>
                    <a:pt x="16082542" y="9954508"/>
                  </a:lnTo>
                  <a:lnTo>
                    <a:pt x="16084717" y="9951491"/>
                  </a:lnTo>
                  <a:lnTo>
                    <a:pt x="16083661" y="9947489"/>
                  </a:lnTo>
                  <a:lnTo>
                    <a:pt x="16080941" y="9945539"/>
                  </a:lnTo>
                  <a:lnTo>
                    <a:pt x="16077554" y="9943305"/>
                  </a:lnTo>
                  <a:lnTo>
                    <a:pt x="16074835" y="9941356"/>
                  </a:lnTo>
                  <a:close/>
                </a:path>
                <a:path w="18531205" h="10759440">
                  <a:moveTo>
                    <a:pt x="17843385" y="10686687"/>
                  </a:moveTo>
                  <a:lnTo>
                    <a:pt x="17840096" y="10686073"/>
                  </a:lnTo>
                  <a:lnTo>
                    <a:pt x="17835998" y="10685508"/>
                  </a:lnTo>
                  <a:lnTo>
                    <a:pt x="17832566" y="10685228"/>
                  </a:lnTo>
                  <a:lnTo>
                    <a:pt x="17829281" y="10687378"/>
                  </a:lnTo>
                  <a:lnTo>
                    <a:pt x="17828667" y="10690667"/>
                  </a:lnTo>
                  <a:lnTo>
                    <a:pt x="17828195" y="10693622"/>
                  </a:lnTo>
                  <a:lnTo>
                    <a:pt x="17829821" y="10696288"/>
                  </a:lnTo>
                  <a:lnTo>
                    <a:pt x="17833828" y="10697997"/>
                  </a:lnTo>
                  <a:lnTo>
                    <a:pt x="17837925" y="10698562"/>
                  </a:lnTo>
                  <a:lnTo>
                    <a:pt x="17841215" y="10699176"/>
                  </a:lnTo>
                  <a:lnTo>
                    <a:pt x="17844642" y="10696692"/>
                  </a:lnTo>
                  <a:lnTo>
                    <a:pt x="17845870" y="10690114"/>
                  </a:lnTo>
                  <a:lnTo>
                    <a:pt x="17843385" y="10686687"/>
                  </a:lnTo>
                  <a:close/>
                </a:path>
                <a:path w="18531205" h="10759440">
                  <a:moveTo>
                    <a:pt x="16001841" y="9893253"/>
                  </a:moveTo>
                  <a:lnTo>
                    <a:pt x="15997648" y="9893832"/>
                  </a:lnTo>
                  <a:lnTo>
                    <a:pt x="15994597" y="9899238"/>
                  </a:lnTo>
                  <a:lnTo>
                    <a:pt x="15994417" y="9899556"/>
                  </a:lnTo>
                  <a:lnTo>
                    <a:pt x="15995139" y="9903415"/>
                  </a:lnTo>
                  <a:lnTo>
                    <a:pt x="15997859" y="9905364"/>
                  </a:lnTo>
                  <a:lnTo>
                    <a:pt x="16001246" y="9907598"/>
                  </a:lnTo>
                  <a:lnTo>
                    <a:pt x="16004916" y="9909164"/>
                  </a:lnTo>
                  <a:lnTo>
                    <a:pt x="16008109" y="9908159"/>
                  </a:lnTo>
                  <a:lnTo>
                    <a:pt x="16009690" y="9906071"/>
                  </a:lnTo>
                  <a:lnTo>
                    <a:pt x="16009916" y="9905772"/>
                  </a:lnTo>
                  <a:lnTo>
                    <a:pt x="16011532" y="9902911"/>
                  </a:lnTo>
                  <a:lnTo>
                    <a:pt x="16010810" y="9899052"/>
                  </a:lnTo>
                  <a:lnTo>
                    <a:pt x="16008090" y="9897102"/>
                  </a:lnTo>
                  <a:lnTo>
                    <a:pt x="16004703" y="9894868"/>
                  </a:lnTo>
                  <a:lnTo>
                    <a:pt x="16001841" y="9893253"/>
                  </a:lnTo>
                  <a:close/>
                </a:path>
                <a:path w="18531205" h="10759440">
                  <a:moveTo>
                    <a:pt x="17929617" y="10700979"/>
                  </a:moveTo>
                  <a:lnTo>
                    <a:pt x="17926330" y="10700366"/>
                  </a:lnTo>
                  <a:lnTo>
                    <a:pt x="17922230" y="10699801"/>
                  </a:lnTo>
                  <a:lnTo>
                    <a:pt x="17918940" y="10699187"/>
                  </a:lnTo>
                  <a:lnTo>
                    <a:pt x="17915849" y="10701814"/>
                  </a:lnTo>
                  <a:lnTo>
                    <a:pt x="17915235" y="10705104"/>
                  </a:lnTo>
                  <a:lnTo>
                    <a:pt x="17914820" y="10707689"/>
                  </a:lnTo>
                  <a:lnTo>
                    <a:pt x="17914761" y="10708058"/>
                  </a:lnTo>
                  <a:lnTo>
                    <a:pt x="17916387" y="10710724"/>
                  </a:lnTo>
                  <a:lnTo>
                    <a:pt x="17919058" y="10711864"/>
                  </a:lnTo>
                  <a:lnTo>
                    <a:pt x="17919200" y="10711530"/>
                  </a:lnTo>
                  <a:lnTo>
                    <a:pt x="17920533" y="10712098"/>
                  </a:lnTo>
                  <a:lnTo>
                    <a:pt x="17924636" y="10712664"/>
                  </a:lnTo>
                  <a:lnTo>
                    <a:pt x="17927923" y="10713278"/>
                  </a:lnTo>
                  <a:lnTo>
                    <a:pt x="17931017" y="10710652"/>
                  </a:lnTo>
                  <a:lnTo>
                    <a:pt x="17932244" y="10704073"/>
                  </a:lnTo>
                  <a:lnTo>
                    <a:pt x="17929617" y="10700979"/>
                  </a:lnTo>
                  <a:close/>
                </a:path>
                <a:path w="18531205" h="10759440">
                  <a:moveTo>
                    <a:pt x="15930084" y="9844099"/>
                  </a:moveTo>
                  <a:lnTo>
                    <a:pt x="15926225" y="9844820"/>
                  </a:lnTo>
                  <a:lnTo>
                    <a:pt x="15922326" y="9850259"/>
                  </a:lnTo>
                  <a:lnTo>
                    <a:pt x="15923047" y="9854118"/>
                  </a:lnTo>
                  <a:lnTo>
                    <a:pt x="15925767" y="9856068"/>
                  </a:lnTo>
                  <a:lnTo>
                    <a:pt x="15929156" y="9858302"/>
                  </a:lnTo>
                  <a:lnTo>
                    <a:pt x="15930156" y="9858729"/>
                  </a:lnTo>
                  <a:lnTo>
                    <a:pt x="15930014" y="9859063"/>
                  </a:lnTo>
                  <a:lnTo>
                    <a:pt x="15932684" y="9860202"/>
                  </a:lnTo>
                  <a:lnTo>
                    <a:pt x="15935874" y="9859195"/>
                  </a:lnTo>
                  <a:lnTo>
                    <a:pt x="15937681" y="9856810"/>
                  </a:lnTo>
                  <a:lnTo>
                    <a:pt x="15939631" y="9854090"/>
                  </a:lnTo>
                  <a:lnTo>
                    <a:pt x="15938909" y="9850231"/>
                  </a:lnTo>
                  <a:lnTo>
                    <a:pt x="15936190" y="9848282"/>
                  </a:lnTo>
                  <a:lnTo>
                    <a:pt x="15932803" y="9846048"/>
                  </a:lnTo>
                  <a:lnTo>
                    <a:pt x="15930084" y="9844099"/>
                  </a:lnTo>
                  <a:close/>
                </a:path>
                <a:path w="18531205" h="10759440">
                  <a:moveTo>
                    <a:pt x="18016038" y="10712986"/>
                  </a:moveTo>
                  <a:lnTo>
                    <a:pt x="18012606" y="10712706"/>
                  </a:lnTo>
                  <a:lnTo>
                    <a:pt x="18008506" y="10712140"/>
                  </a:lnTo>
                  <a:lnTo>
                    <a:pt x="18005218" y="10711527"/>
                  </a:lnTo>
                  <a:lnTo>
                    <a:pt x="18001791" y="10714011"/>
                  </a:lnTo>
                  <a:lnTo>
                    <a:pt x="18001511" y="10717443"/>
                  </a:lnTo>
                  <a:lnTo>
                    <a:pt x="18001373" y="10720541"/>
                  </a:lnTo>
                  <a:lnTo>
                    <a:pt x="18002663" y="10723063"/>
                  </a:lnTo>
                  <a:lnTo>
                    <a:pt x="18005334" y="10724203"/>
                  </a:lnTo>
                  <a:lnTo>
                    <a:pt x="18005142" y="10723726"/>
                  </a:lnTo>
                  <a:lnTo>
                    <a:pt x="18006812" y="10724438"/>
                  </a:lnTo>
                  <a:lnTo>
                    <a:pt x="18010909" y="10725003"/>
                  </a:lnTo>
                  <a:lnTo>
                    <a:pt x="18014199" y="10725617"/>
                  </a:lnTo>
                  <a:lnTo>
                    <a:pt x="18017629" y="10723134"/>
                  </a:lnTo>
                  <a:lnTo>
                    <a:pt x="18017909" y="10719703"/>
                  </a:lnTo>
                  <a:lnTo>
                    <a:pt x="18018523" y="10716413"/>
                  </a:lnTo>
                  <a:lnTo>
                    <a:pt x="18016038" y="10712986"/>
                  </a:lnTo>
                  <a:close/>
                </a:path>
                <a:path w="18531205" h="10759440">
                  <a:moveTo>
                    <a:pt x="15858086" y="9793659"/>
                  </a:moveTo>
                  <a:lnTo>
                    <a:pt x="15854228" y="9794380"/>
                  </a:lnTo>
                  <a:lnTo>
                    <a:pt x="15850329" y="9799820"/>
                  </a:lnTo>
                  <a:lnTo>
                    <a:pt x="15851051" y="9803679"/>
                  </a:lnTo>
                  <a:lnTo>
                    <a:pt x="15853770" y="9805628"/>
                  </a:lnTo>
                  <a:lnTo>
                    <a:pt x="15857157" y="9807861"/>
                  </a:lnTo>
                  <a:lnTo>
                    <a:pt x="15858494" y="9808431"/>
                  </a:lnTo>
                  <a:lnTo>
                    <a:pt x="15858017" y="9808623"/>
                  </a:lnTo>
                  <a:lnTo>
                    <a:pt x="15860687" y="9809762"/>
                  </a:lnTo>
                  <a:lnTo>
                    <a:pt x="15863878" y="9808756"/>
                  </a:lnTo>
                  <a:lnTo>
                    <a:pt x="15865685" y="9806370"/>
                  </a:lnTo>
                  <a:lnTo>
                    <a:pt x="15867634" y="9803650"/>
                  </a:lnTo>
                  <a:lnTo>
                    <a:pt x="15866912" y="9799791"/>
                  </a:lnTo>
                  <a:lnTo>
                    <a:pt x="15864193" y="9797842"/>
                  </a:lnTo>
                  <a:lnTo>
                    <a:pt x="15860806" y="9795609"/>
                  </a:lnTo>
                  <a:lnTo>
                    <a:pt x="15858086" y="9793659"/>
                  </a:lnTo>
                  <a:close/>
                </a:path>
                <a:path w="18531205" h="10759440">
                  <a:moveTo>
                    <a:pt x="15787470" y="9741835"/>
                  </a:moveTo>
                  <a:lnTo>
                    <a:pt x="15783753" y="9742223"/>
                  </a:lnTo>
                  <a:lnTo>
                    <a:pt x="15779570" y="9748329"/>
                  </a:lnTo>
                  <a:lnTo>
                    <a:pt x="15780291" y="9752188"/>
                  </a:lnTo>
                  <a:lnTo>
                    <a:pt x="15783012" y="9754138"/>
                  </a:lnTo>
                  <a:lnTo>
                    <a:pt x="15786255" y="9756705"/>
                  </a:lnTo>
                  <a:lnTo>
                    <a:pt x="15790261" y="9758413"/>
                  </a:lnTo>
                  <a:lnTo>
                    <a:pt x="15793311" y="9757742"/>
                  </a:lnTo>
                  <a:lnTo>
                    <a:pt x="15795118" y="9755356"/>
                  </a:lnTo>
                  <a:lnTo>
                    <a:pt x="15797210" y="9752303"/>
                  </a:lnTo>
                  <a:lnTo>
                    <a:pt x="15796488" y="9748444"/>
                  </a:lnTo>
                  <a:lnTo>
                    <a:pt x="15793770" y="9746496"/>
                  </a:lnTo>
                  <a:lnTo>
                    <a:pt x="15790524" y="9743927"/>
                  </a:lnTo>
                  <a:lnTo>
                    <a:pt x="15787470" y="9741835"/>
                  </a:lnTo>
                  <a:close/>
                </a:path>
                <a:path w="18531205" h="10759440">
                  <a:moveTo>
                    <a:pt x="18102884" y="10723990"/>
                  </a:moveTo>
                  <a:lnTo>
                    <a:pt x="18099452" y="10723709"/>
                  </a:lnTo>
                  <a:lnTo>
                    <a:pt x="18095354" y="10723145"/>
                  </a:lnTo>
                  <a:lnTo>
                    <a:pt x="18092064" y="10722531"/>
                  </a:lnTo>
                  <a:lnTo>
                    <a:pt x="18088970" y="10725158"/>
                  </a:lnTo>
                  <a:lnTo>
                    <a:pt x="18088688" y="10728588"/>
                  </a:lnTo>
                  <a:lnTo>
                    <a:pt x="18088406" y="10730835"/>
                  </a:lnTo>
                  <a:lnTo>
                    <a:pt x="18088359" y="10731210"/>
                  </a:lnTo>
                  <a:lnTo>
                    <a:pt x="18089987" y="10733877"/>
                  </a:lnTo>
                  <a:lnTo>
                    <a:pt x="18092324" y="10734874"/>
                  </a:lnTo>
                  <a:lnTo>
                    <a:pt x="18092467" y="10734540"/>
                  </a:lnTo>
                  <a:lnTo>
                    <a:pt x="18094134" y="10735251"/>
                  </a:lnTo>
                  <a:lnTo>
                    <a:pt x="18098234" y="10735817"/>
                  </a:lnTo>
                  <a:lnTo>
                    <a:pt x="18101521" y="10736430"/>
                  </a:lnTo>
                  <a:lnTo>
                    <a:pt x="18104615" y="10733803"/>
                  </a:lnTo>
                  <a:lnTo>
                    <a:pt x="18104895" y="10730372"/>
                  </a:lnTo>
                  <a:lnTo>
                    <a:pt x="18105440" y="10727448"/>
                  </a:lnTo>
                  <a:lnTo>
                    <a:pt x="18105508" y="10727082"/>
                  </a:lnTo>
                  <a:lnTo>
                    <a:pt x="18102884" y="10723990"/>
                  </a:lnTo>
                  <a:close/>
                </a:path>
                <a:path w="18531205" h="10759440">
                  <a:moveTo>
                    <a:pt x="15717328" y="9689819"/>
                  </a:moveTo>
                  <a:lnTo>
                    <a:pt x="15713135" y="9690397"/>
                  </a:lnTo>
                  <a:lnTo>
                    <a:pt x="15709236" y="9695836"/>
                  </a:lnTo>
                  <a:lnTo>
                    <a:pt x="15709815" y="9700030"/>
                  </a:lnTo>
                  <a:lnTo>
                    <a:pt x="15712535" y="9701978"/>
                  </a:lnTo>
                  <a:lnTo>
                    <a:pt x="15715782" y="9704547"/>
                  </a:lnTo>
                  <a:lnTo>
                    <a:pt x="15719787" y="9706256"/>
                  </a:lnTo>
                  <a:lnTo>
                    <a:pt x="15722834" y="9705583"/>
                  </a:lnTo>
                  <a:lnTo>
                    <a:pt x="15724641" y="9703197"/>
                  </a:lnTo>
                  <a:lnTo>
                    <a:pt x="15726591" y="9700477"/>
                  </a:lnTo>
                  <a:lnTo>
                    <a:pt x="15726012" y="9696285"/>
                  </a:lnTo>
                  <a:lnTo>
                    <a:pt x="15723292" y="9694336"/>
                  </a:lnTo>
                  <a:lnTo>
                    <a:pt x="15720047" y="9691768"/>
                  </a:lnTo>
                  <a:lnTo>
                    <a:pt x="15717328" y="9689819"/>
                  </a:lnTo>
                  <a:close/>
                </a:path>
                <a:path w="18531205" h="10759440">
                  <a:moveTo>
                    <a:pt x="18190201" y="10732039"/>
                  </a:moveTo>
                  <a:lnTo>
                    <a:pt x="18186768" y="10731758"/>
                  </a:lnTo>
                  <a:lnTo>
                    <a:pt x="18182529" y="10731527"/>
                  </a:lnTo>
                  <a:lnTo>
                    <a:pt x="18179096" y="10731247"/>
                  </a:lnTo>
                  <a:lnTo>
                    <a:pt x="18176003" y="10733873"/>
                  </a:lnTo>
                  <a:lnTo>
                    <a:pt x="18175723" y="10737305"/>
                  </a:lnTo>
                  <a:lnTo>
                    <a:pt x="18175394" y="10739927"/>
                  </a:lnTo>
                  <a:lnTo>
                    <a:pt x="18177019" y="10742593"/>
                  </a:lnTo>
                  <a:lnTo>
                    <a:pt x="18179356" y="10743590"/>
                  </a:lnTo>
                  <a:lnTo>
                    <a:pt x="18179833" y="10743399"/>
                  </a:lnTo>
                  <a:lnTo>
                    <a:pt x="18181500" y="10744110"/>
                  </a:lnTo>
                  <a:lnTo>
                    <a:pt x="18185742" y="10744341"/>
                  </a:lnTo>
                  <a:lnTo>
                    <a:pt x="18189175" y="10744621"/>
                  </a:lnTo>
                  <a:lnTo>
                    <a:pt x="18192266" y="10741994"/>
                  </a:lnTo>
                  <a:lnTo>
                    <a:pt x="18192826" y="10735130"/>
                  </a:lnTo>
                  <a:lnTo>
                    <a:pt x="18190201" y="10732039"/>
                  </a:lnTo>
                  <a:close/>
                </a:path>
                <a:path w="18531205" h="10759440">
                  <a:moveTo>
                    <a:pt x="15647663" y="9637612"/>
                  </a:moveTo>
                  <a:lnTo>
                    <a:pt x="15643804" y="9638333"/>
                  </a:lnTo>
                  <a:lnTo>
                    <a:pt x="15639239" y="9643488"/>
                  </a:lnTo>
                  <a:lnTo>
                    <a:pt x="15639817" y="9647680"/>
                  </a:lnTo>
                  <a:lnTo>
                    <a:pt x="15642538" y="9649630"/>
                  </a:lnTo>
                  <a:lnTo>
                    <a:pt x="15645782" y="9652197"/>
                  </a:lnTo>
                  <a:lnTo>
                    <a:pt x="15647117" y="9652766"/>
                  </a:lnTo>
                  <a:lnTo>
                    <a:pt x="15646974" y="9653101"/>
                  </a:lnTo>
                  <a:lnTo>
                    <a:pt x="15649644" y="9654240"/>
                  </a:lnTo>
                  <a:lnTo>
                    <a:pt x="15652695" y="9653568"/>
                  </a:lnTo>
                  <a:lnTo>
                    <a:pt x="15654501" y="9651182"/>
                  </a:lnTo>
                  <a:lnTo>
                    <a:pt x="15656785" y="9648605"/>
                  </a:lnTo>
                  <a:lnTo>
                    <a:pt x="15656205" y="9644412"/>
                  </a:lnTo>
                  <a:lnTo>
                    <a:pt x="15653486" y="9642463"/>
                  </a:lnTo>
                  <a:lnTo>
                    <a:pt x="15650239" y="9639894"/>
                  </a:lnTo>
                  <a:lnTo>
                    <a:pt x="15647663" y="9637612"/>
                  </a:lnTo>
                  <a:close/>
                </a:path>
                <a:path w="18531205" h="10759440">
                  <a:moveTo>
                    <a:pt x="18277420" y="10738466"/>
                  </a:moveTo>
                  <a:lnTo>
                    <a:pt x="18273987" y="10738186"/>
                  </a:lnTo>
                  <a:lnTo>
                    <a:pt x="18269747" y="10737956"/>
                  </a:lnTo>
                  <a:lnTo>
                    <a:pt x="18266315" y="10737675"/>
                  </a:lnTo>
                  <a:lnTo>
                    <a:pt x="18263222" y="10740302"/>
                  </a:lnTo>
                  <a:lnTo>
                    <a:pt x="18262942" y="10743733"/>
                  </a:lnTo>
                  <a:lnTo>
                    <a:pt x="18262529" y="10746319"/>
                  </a:lnTo>
                  <a:lnTo>
                    <a:pt x="18262470" y="10746689"/>
                  </a:lnTo>
                  <a:lnTo>
                    <a:pt x="18264238" y="10749021"/>
                  </a:lnTo>
                  <a:lnTo>
                    <a:pt x="18266575" y="10750018"/>
                  </a:lnTo>
                  <a:lnTo>
                    <a:pt x="18266717" y="10749684"/>
                  </a:lnTo>
                  <a:lnTo>
                    <a:pt x="18268719" y="10750538"/>
                  </a:lnTo>
                  <a:lnTo>
                    <a:pt x="18272963" y="10750770"/>
                  </a:lnTo>
                  <a:lnTo>
                    <a:pt x="18276393" y="10751049"/>
                  </a:lnTo>
                  <a:lnTo>
                    <a:pt x="18279487" y="10748423"/>
                  </a:lnTo>
                  <a:lnTo>
                    <a:pt x="18280047" y="10741560"/>
                  </a:lnTo>
                  <a:lnTo>
                    <a:pt x="18277420" y="10738466"/>
                  </a:lnTo>
                  <a:close/>
                </a:path>
                <a:path w="18531205" h="10759440">
                  <a:moveTo>
                    <a:pt x="15578569" y="9584070"/>
                  </a:moveTo>
                  <a:lnTo>
                    <a:pt x="15574376" y="9584649"/>
                  </a:lnTo>
                  <a:lnTo>
                    <a:pt x="15572426" y="9587368"/>
                  </a:lnTo>
                  <a:lnTo>
                    <a:pt x="15570143" y="9589945"/>
                  </a:lnTo>
                  <a:lnTo>
                    <a:pt x="15570721" y="9594137"/>
                  </a:lnTo>
                  <a:lnTo>
                    <a:pt x="15573442" y="9596087"/>
                  </a:lnTo>
                  <a:lnTo>
                    <a:pt x="15576686" y="9598655"/>
                  </a:lnTo>
                  <a:lnTo>
                    <a:pt x="15578023" y="9599225"/>
                  </a:lnTo>
                  <a:lnTo>
                    <a:pt x="15577880" y="9599559"/>
                  </a:lnTo>
                  <a:lnTo>
                    <a:pt x="15580550" y="9600698"/>
                  </a:lnTo>
                  <a:lnTo>
                    <a:pt x="15583599" y="9600025"/>
                  </a:lnTo>
                  <a:lnTo>
                    <a:pt x="15585406" y="9597639"/>
                  </a:lnTo>
                  <a:lnTo>
                    <a:pt x="15587689" y="9595062"/>
                  </a:lnTo>
                  <a:lnTo>
                    <a:pt x="15587109" y="9590870"/>
                  </a:lnTo>
                  <a:lnTo>
                    <a:pt x="15584390" y="9588920"/>
                  </a:lnTo>
                  <a:lnTo>
                    <a:pt x="15581146" y="9586352"/>
                  </a:lnTo>
                  <a:lnTo>
                    <a:pt x="15578569" y="9584070"/>
                  </a:lnTo>
                  <a:close/>
                </a:path>
                <a:path w="18531205" h="10759440">
                  <a:moveTo>
                    <a:pt x="15509423" y="9529716"/>
                  </a:moveTo>
                  <a:lnTo>
                    <a:pt x="15505563" y="9530437"/>
                  </a:lnTo>
                  <a:lnTo>
                    <a:pt x="15500998" y="9535592"/>
                  </a:lnTo>
                  <a:lnTo>
                    <a:pt x="15501721" y="9539452"/>
                  </a:lnTo>
                  <a:lnTo>
                    <a:pt x="15504298" y="9541735"/>
                  </a:lnTo>
                  <a:lnTo>
                    <a:pt x="15507542" y="9544302"/>
                  </a:lnTo>
                  <a:lnTo>
                    <a:pt x="15509212" y="9545014"/>
                  </a:lnTo>
                  <a:lnTo>
                    <a:pt x="15508735" y="9545206"/>
                  </a:lnTo>
                  <a:lnTo>
                    <a:pt x="15511405" y="9546345"/>
                  </a:lnTo>
                  <a:lnTo>
                    <a:pt x="15514453" y="9545672"/>
                  </a:lnTo>
                  <a:lnTo>
                    <a:pt x="15516260" y="9543287"/>
                  </a:lnTo>
                  <a:lnTo>
                    <a:pt x="15518544" y="9540709"/>
                  </a:lnTo>
                  <a:lnTo>
                    <a:pt x="15517822" y="9536850"/>
                  </a:lnTo>
                  <a:lnTo>
                    <a:pt x="15515245" y="9534567"/>
                  </a:lnTo>
                  <a:lnTo>
                    <a:pt x="15512001" y="9531999"/>
                  </a:lnTo>
                  <a:lnTo>
                    <a:pt x="15509423" y="9529716"/>
                  </a:lnTo>
                  <a:close/>
                </a:path>
                <a:path w="18531205" h="10759440">
                  <a:moveTo>
                    <a:pt x="18364067" y="10743467"/>
                  </a:moveTo>
                  <a:lnTo>
                    <a:pt x="18360634" y="10743186"/>
                  </a:lnTo>
                  <a:lnTo>
                    <a:pt x="18356392" y="10742955"/>
                  </a:lnTo>
                  <a:lnTo>
                    <a:pt x="18352962" y="10742676"/>
                  </a:lnTo>
                  <a:lnTo>
                    <a:pt x="18350202" y="10745445"/>
                  </a:lnTo>
                  <a:lnTo>
                    <a:pt x="18349922" y="10748877"/>
                  </a:lnTo>
                  <a:lnTo>
                    <a:pt x="18349640" y="10751123"/>
                  </a:lnTo>
                  <a:lnTo>
                    <a:pt x="18360084" y="10755578"/>
                  </a:lnTo>
                  <a:lnTo>
                    <a:pt x="18363516" y="10755859"/>
                  </a:lnTo>
                  <a:lnTo>
                    <a:pt x="18366276" y="10753090"/>
                  </a:lnTo>
                  <a:lnTo>
                    <a:pt x="18366836" y="10746226"/>
                  </a:lnTo>
                  <a:lnTo>
                    <a:pt x="18364067" y="10743467"/>
                  </a:lnTo>
                  <a:close/>
                </a:path>
                <a:path w="18531205" h="10759440">
                  <a:moveTo>
                    <a:pt x="15441089" y="9475315"/>
                  </a:moveTo>
                  <a:lnTo>
                    <a:pt x="15437373" y="9475703"/>
                  </a:lnTo>
                  <a:lnTo>
                    <a:pt x="15435091" y="9478281"/>
                  </a:lnTo>
                  <a:lnTo>
                    <a:pt x="15433142" y="9481000"/>
                  </a:lnTo>
                  <a:lnTo>
                    <a:pt x="15433529" y="9484716"/>
                  </a:lnTo>
                  <a:lnTo>
                    <a:pt x="15436106" y="9486999"/>
                  </a:lnTo>
                  <a:lnTo>
                    <a:pt x="15439351" y="9489567"/>
                  </a:lnTo>
                  <a:lnTo>
                    <a:pt x="15443355" y="9491275"/>
                  </a:lnTo>
                  <a:lnTo>
                    <a:pt x="15446263" y="9490937"/>
                  </a:lnTo>
                  <a:lnTo>
                    <a:pt x="15448070" y="9488552"/>
                  </a:lnTo>
                  <a:lnTo>
                    <a:pt x="15450020" y="9485832"/>
                  </a:lnTo>
                  <a:lnTo>
                    <a:pt x="15449631" y="9482115"/>
                  </a:lnTo>
                  <a:lnTo>
                    <a:pt x="15447053" y="9479832"/>
                  </a:lnTo>
                  <a:lnTo>
                    <a:pt x="15443809" y="9477263"/>
                  </a:lnTo>
                  <a:lnTo>
                    <a:pt x="15441089" y="9475315"/>
                  </a:lnTo>
                  <a:close/>
                </a:path>
                <a:path w="18531205" h="10759440">
                  <a:moveTo>
                    <a:pt x="18451850" y="10745796"/>
                  </a:moveTo>
                  <a:lnTo>
                    <a:pt x="18448275" y="10745850"/>
                  </a:lnTo>
                  <a:lnTo>
                    <a:pt x="18444035" y="10745619"/>
                  </a:lnTo>
                  <a:lnTo>
                    <a:pt x="18440269" y="10745196"/>
                  </a:lnTo>
                  <a:lnTo>
                    <a:pt x="18437512" y="10747966"/>
                  </a:lnTo>
                  <a:lnTo>
                    <a:pt x="18437563" y="10751539"/>
                  </a:lnTo>
                  <a:lnTo>
                    <a:pt x="18437568" y="10754303"/>
                  </a:lnTo>
                  <a:lnTo>
                    <a:pt x="18439002" y="10756493"/>
                  </a:lnTo>
                  <a:lnTo>
                    <a:pt x="18442005" y="10757773"/>
                  </a:lnTo>
                  <a:lnTo>
                    <a:pt x="18443483" y="10758010"/>
                  </a:lnTo>
                  <a:lnTo>
                    <a:pt x="18447728" y="10758242"/>
                  </a:lnTo>
                  <a:lnTo>
                    <a:pt x="18451491" y="10758664"/>
                  </a:lnTo>
                  <a:lnTo>
                    <a:pt x="18454251" y="10755895"/>
                  </a:lnTo>
                  <a:lnTo>
                    <a:pt x="18454197" y="10752321"/>
                  </a:lnTo>
                  <a:lnTo>
                    <a:pt x="18454619" y="10748556"/>
                  </a:lnTo>
                  <a:lnTo>
                    <a:pt x="18451850" y="10745796"/>
                  </a:lnTo>
                  <a:close/>
                </a:path>
                <a:path w="18531205" h="10759440">
                  <a:moveTo>
                    <a:pt x="15373182" y="9419912"/>
                  </a:moveTo>
                  <a:lnTo>
                    <a:pt x="15369467" y="9420300"/>
                  </a:lnTo>
                  <a:lnTo>
                    <a:pt x="15367184" y="9422877"/>
                  </a:lnTo>
                  <a:lnTo>
                    <a:pt x="15365234" y="9425596"/>
                  </a:lnTo>
                  <a:lnTo>
                    <a:pt x="15365622" y="9429313"/>
                  </a:lnTo>
                  <a:lnTo>
                    <a:pt x="15368199" y="9431596"/>
                  </a:lnTo>
                  <a:lnTo>
                    <a:pt x="15371443" y="9434163"/>
                  </a:lnTo>
                  <a:lnTo>
                    <a:pt x="15375449" y="9435872"/>
                  </a:lnTo>
                  <a:lnTo>
                    <a:pt x="15378357" y="9435535"/>
                  </a:lnTo>
                  <a:lnTo>
                    <a:pt x="15380163" y="9433148"/>
                  </a:lnTo>
                  <a:lnTo>
                    <a:pt x="15382112" y="9430429"/>
                  </a:lnTo>
                  <a:lnTo>
                    <a:pt x="15381725" y="9426713"/>
                  </a:lnTo>
                  <a:lnTo>
                    <a:pt x="15379149" y="9424430"/>
                  </a:lnTo>
                  <a:lnTo>
                    <a:pt x="15375902" y="9421861"/>
                  </a:lnTo>
                  <a:lnTo>
                    <a:pt x="15373182" y="9419912"/>
                  </a:lnTo>
                  <a:close/>
                </a:path>
                <a:path w="18531205" h="10759440">
                  <a:moveTo>
                    <a:pt x="18531185" y="10746520"/>
                  </a:moveTo>
                  <a:lnTo>
                    <a:pt x="18527672" y="10746573"/>
                  </a:lnTo>
                  <a:lnTo>
                    <a:pt x="18524912" y="10749342"/>
                  </a:lnTo>
                  <a:lnTo>
                    <a:pt x="18524966" y="10752916"/>
                  </a:lnTo>
                  <a:lnTo>
                    <a:pt x="18524971" y="10755680"/>
                  </a:lnTo>
                  <a:lnTo>
                    <a:pt x="18526405" y="10757870"/>
                  </a:lnTo>
                  <a:lnTo>
                    <a:pt x="18528742" y="10758867"/>
                  </a:lnTo>
                  <a:lnTo>
                    <a:pt x="18528885" y="10758533"/>
                  </a:lnTo>
                  <a:lnTo>
                    <a:pt x="18529886" y="10758961"/>
                  </a:lnTo>
                  <a:lnTo>
                    <a:pt x="18531185" y="10759167"/>
                  </a:lnTo>
                  <a:lnTo>
                    <a:pt x="18531185" y="10746520"/>
                  </a:lnTo>
                  <a:close/>
                </a:path>
                <a:path w="18531205" h="10759440">
                  <a:moveTo>
                    <a:pt x="15306228" y="9364126"/>
                  </a:moveTo>
                  <a:lnTo>
                    <a:pt x="15302512" y="9364513"/>
                  </a:lnTo>
                  <a:lnTo>
                    <a:pt x="15297946" y="9369668"/>
                  </a:lnTo>
                  <a:lnTo>
                    <a:pt x="15298333" y="9373384"/>
                  </a:lnTo>
                  <a:lnTo>
                    <a:pt x="15300911" y="9375667"/>
                  </a:lnTo>
                  <a:lnTo>
                    <a:pt x="15304156" y="9378235"/>
                  </a:lnTo>
                  <a:lnTo>
                    <a:pt x="15305824" y="9378947"/>
                  </a:lnTo>
                  <a:lnTo>
                    <a:pt x="15305681" y="9379281"/>
                  </a:lnTo>
                  <a:lnTo>
                    <a:pt x="15308018" y="9380277"/>
                  </a:lnTo>
                  <a:lnTo>
                    <a:pt x="15311068" y="9379606"/>
                  </a:lnTo>
                  <a:lnTo>
                    <a:pt x="15312732" y="9377554"/>
                  </a:lnTo>
                  <a:lnTo>
                    <a:pt x="15315016" y="9374977"/>
                  </a:lnTo>
                  <a:lnTo>
                    <a:pt x="15314627" y="9371260"/>
                  </a:lnTo>
                  <a:lnTo>
                    <a:pt x="15312049" y="9368976"/>
                  </a:lnTo>
                  <a:lnTo>
                    <a:pt x="15308804" y="9366409"/>
                  </a:lnTo>
                  <a:lnTo>
                    <a:pt x="15306228" y="9364126"/>
                  </a:lnTo>
                  <a:close/>
                </a:path>
                <a:path w="18531205" h="10759440">
                  <a:moveTo>
                    <a:pt x="15240035" y="9307481"/>
                  </a:moveTo>
                  <a:lnTo>
                    <a:pt x="15235983" y="9307726"/>
                  </a:lnTo>
                  <a:lnTo>
                    <a:pt x="15231417" y="9312881"/>
                  </a:lnTo>
                  <a:lnTo>
                    <a:pt x="15231664" y="9316932"/>
                  </a:lnTo>
                  <a:lnTo>
                    <a:pt x="15234241" y="9319214"/>
                  </a:lnTo>
                  <a:lnTo>
                    <a:pt x="15237485" y="9321782"/>
                  </a:lnTo>
                  <a:lnTo>
                    <a:pt x="15239155" y="9322494"/>
                  </a:lnTo>
                  <a:lnTo>
                    <a:pt x="15239346" y="9322970"/>
                  </a:lnTo>
                  <a:lnTo>
                    <a:pt x="15241682" y="9323966"/>
                  </a:lnTo>
                  <a:lnTo>
                    <a:pt x="15244730" y="9323294"/>
                  </a:lnTo>
                  <a:lnTo>
                    <a:pt x="15246395" y="9321242"/>
                  </a:lnTo>
                  <a:lnTo>
                    <a:pt x="15248678" y="9318665"/>
                  </a:lnTo>
                  <a:lnTo>
                    <a:pt x="15248434" y="9314615"/>
                  </a:lnTo>
                  <a:lnTo>
                    <a:pt x="15245856" y="9312332"/>
                  </a:lnTo>
                  <a:lnTo>
                    <a:pt x="15242612" y="9309764"/>
                  </a:lnTo>
                  <a:lnTo>
                    <a:pt x="15240035" y="9307481"/>
                  </a:lnTo>
                  <a:close/>
                </a:path>
                <a:path w="18531205" h="10759440">
                  <a:moveTo>
                    <a:pt x="15173935" y="9249693"/>
                  </a:moveTo>
                  <a:lnTo>
                    <a:pt x="15169883" y="9249937"/>
                  </a:lnTo>
                  <a:lnTo>
                    <a:pt x="15165318" y="9255091"/>
                  </a:lnTo>
                  <a:lnTo>
                    <a:pt x="15165562" y="9259141"/>
                  </a:lnTo>
                  <a:lnTo>
                    <a:pt x="15168139" y="9261425"/>
                  </a:lnTo>
                  <a:lnTo>
                    <a:pt x="15171243" y="9264327"/>
                  </a:lnTo>
                  <a:lnTo>
                    <a:pt x="15172912" y="9265038"/>
                  </a:lnTo>
                  <a:lnTo>
                    <a:pt x="15173104" y="9265516"/>
                  </a:lnTo>
                  <a:lnTo>
                    <a:pt x="15175440" y="9266512"/>
                  </a:lnTo>
                  <a:lnTo>
                    <a:pt x="15178488" y="9265839"/>
                  </a:lnTo>
                  <a:lnTo>
                    <a:pt x="15180153" y="9263787"/>
                  </a:lnTo>
                  <a:lnTo>
                    <a:pt x="15182436" y="9261210"/>
                  </a:lnTo>
                  <a:lnTo>
                    <a:pt x="15182191" y="9257159"/>
                  </a:lnTo>
                  <a:lnTo>
                    <a:pt x="15179614" y="9254877"/>
                  </a:lnTo>
                  <a:lnTo>
                    <a:pt x="15176512" y="9251976"/>
                  </a:lnTo>
                  <a:lnTo>
                    <a:pt x="15173935" y="9249693"/>
                  </a:lnTo>
                  <a:close/>
                </a:path>
                <a:path w="18531205" h="10759440">
                  <a:moveTo>
                    <a:pt x="15108167" y="9192045"/>
                  </a:moveTo>
                  <a:lnTo>
                    <a:pt x="15104118" y="9192291"/>
                  </a:lnTo>
                  <a:lnTo>
                    <a:pt x="15099552" y="9197445"/>
                  </a:lnTo>
                  <a:lnTo>
                    <a:pt x="15099796" y="9201495"/>
                  </a:lnTo>
                  <a:lnTo>
                    <a:pt x="15102373" y="9203779"/>
                  </a:lnTo>
                  <a:lnTo>
                    <a:pt x="15105475" y="9206680"/>
                  </a:lnTo>
                  <a:lnTo>
                    <a:pt x="15107145" y="9207392"/>
                  </a:lnTo>
                  <a:lnTo>
                    <a:pt x="15107336" y="9207868"/>
                  </a:lnTo>
                  <a:lnTo>
                    <a:pt x="15109672" y="9208865"/>
                  </a:lnTo>
                  <a:lnTo>
                    <a:pt x="15112722" y="9208193"/>
                  </a:lnTo>
                  <a:lnTo>
                    <a:pt x="15114387" y="9206141"/>
                  </a:lnTo>
                  <a:lnTo>
                    <a:pt x="15116671" y="9203564"/>
                  </a:lnTo>
                  <a:lnTo>
                    <a:pt x="15116424" y="9199513"/>
                  </a:lnTo>
                  <a:lnTo>
                    <a:pt x="15113846" y="9197230"/>
                  </a:lnTo>
                  <a:lnTo>
                    <a:pt x="15110744" y="9194328"/>
                  </a:lnTo>
                  <a:lnTo>
                    <a:pt x="15108167" y="9192045"/>
                  </a:lnTo>
                  <a:close/>
                </a:path>
                <a:path w="18531205" h="10759440">
                  <a:moveTo>
                    <a:pt x="15042687" y="9133731"/>
                  </a:moveTo>
                  <a:lnTo>
                    <a:pt x="15038634" y="9133976"/>
                  </a:lnTo>
                  <a:lnTo>
                    <a:pt x="15034069" y="9139131"/>
                  </a:lnTo>
                  <a:lnTo>
                    <a:pt x="15034316" y="9143182"/>
                  </a:lnTo>
                  <a:lnTo>
                    <a:pt x="15036894" y="9145465"/>
                  </a:lnTo>
                  <a:lnTo>
                    <a:pt x="15039994" y="9148366"/>
                  </a:lnTo>
                  <a:lnTo>
                    <a:pt x="15041998" y="9149220"/>
                  </a:lnTo>
                  <a:lnTo>
                    <a:pt x="15041855" y="9149554"/>
                  </a:lnTo>
                  <a:lnTo>
                    <a:pt x="15044191" y="9150551"/>
                  </a:lnTo>
                  <a:lnTo>
                    <a:pt x="15047239" y="9149878"/>
                  </a:lnTo>
                  <a:lnTo>
                    <a:pt x="15048904" y="9147827"/>
                  </a:lnTo>
                  <a:lnTo>
                    <a:pt x="15051187" y="9145249"/>
                  </a:lnTo>
                  <a:lnTo>
                    <a:pt x="15050943" y="9141199"/>
                  </a:lnTo>
                  <a:lnTo>
                    <a:pt x="15048365" y="9138916"/>
                  </a:lnTo>
                  <a:lnTo>
                    <a:pt x="15045263" y="9136014"/>
                  </a:lnTo>
                  <a:lnTo>
                    <a:pt x="15042687" y="9133731"/>
                  </a:lnTo>
                  <a:close/>
                </a:path>
                <a:path w="18531205" h="10759440">
                  <a:moveTo>
                    <a:pt x="14977822" y="9074891"/>
                  </a:moveTo>
                  <a:lnTo>
                    <a:pt x="14973773" y="9075138"/>
                  </a:lnTo>
                  <a:lnTo>
                    <a:pt x="14969207" y="9080291"/>
                  </a:lnTo>
                  <a:lnTo>
                    <a:pt x="14969451" y="9084341"/>
                  </a:lnTo>
                  <a:lnTo>
                    <a:pt x="14972029" y="9086625"/>
                  </a:lnTo>
                  <a:lnTo>
                    <a:pt x="14975131" y="9089526"/>
                  </a:lnTo>
                  <a:lnTo>
                    <a:pt x="14977133" y="9090380"/>
                  </a:lnTo>
                  <a:lnTo>
                    <a:pt x="14976991" y="9090714"/>
                  </a:lnTo>
                  <a:lnTo>
                    <a:pt x="14979328" y="9091711"/>
                  </a:lnTo>
                  <a:lnTo>
                    <a:pt x="14982377" y="9091039"/>
                  </a:lnTo>
                  <a:lnTo>
                    <a:pt x="14984042" y="9088987"/>
                  </a:lnTo>
                  <a:lnTo>
                    <a:pt x="14986326" y="9086410"/>
                  </a:lnTo>
                  <a:lnTo>
                    <a:pt x="14986081" y="9082360"/>
                  </a:lnTo>
                  <a:lnTo>
                    <a:pt x="14983503" y="9080077"/>
                  </a:lnTo>
                  <a:lnTo>
                    <a:pt x="14980400" y="9077175"/>
                  </a:lnTo>
                  <a:lnTo>
                    <a:pt x="14977822" y="9074891"/>
                  </a:lnTo>
                  <a:close/>
                </a:path>
                <a:path w="18531205" h="10759440">
                  <a:moveTo>
                    <a:pt x="14914056" y="9015337"/>
                  </a:moveTo>
                  <a:lnTo>
                    <a:pt x="14910004" y="9015581"/>
                  </a:lnTo>
                  <a:lnTo>
                    <a:pt x="14907722" y="9018158"/>
                  </a:lnTo>
                  <a:lnTo>
                    <a:pt x="14905105" y="9020593"/>
                  </a:lnTo>
                  <a:lnTo>
                    <a:pt x="14905349" y="9024643"/>
                  </a:lnTo>
                  <a:lnTo>
                    <a:pt x="14907926" y="9026926"/>
                  </a:lnTo>
                  <a:lnTo>
                    <a:pt x="14911030" y="9029828"/>
                  </a:lnTo>
                  <a:lnTo>
                    <a:pt x="14911555" y="9030447"/>
                  </a:lnTo>
                  <a:lnTo>
                    <a:pt x="14915227" y="9032013"/>
                  </a:lnTo>
                  <a:lnTo>
                    <a:pt x="14917799" y="9031532"/>
                  </a:lnTo>
                  <a:lnTo>
                    <a:pt x="14919797" y="9029622"/>
                  </a:lnTo>
                  <a:lnTo>
                    <a:pt x="14922415" y="9027188"/>
                  </a:lnTo>
                  <a:lnTo>
                    <a:pt x="14922170" y="9023138"/>
                  </a:lnTo>
                  <a:lnTo>
                    <a:pt x="14919593" y="9020854"/>
                  </a:lnTo>
                  <a:lnTo>
                    <a:pt x="14916490" y="9017953"/>
                  </a:lnTo>
                  <a:lnTo>
                    <a:pt x="14914056" y="9015337"/>
                  </a:lnTo>
                  <a:close/>
                </a:path>
                <a:path w="18531205" h="10759440">
                  <a:moveTo>
                    <a:pt x="14849810" y="8955971"/>
                  </a:moveTo>
                  <a:lnTo>
                    <a:pt x="14845902" y="8955882"/>
                  </a:lnTo>
                  <a:lnTo>
                    <a:pt x="14841335" y="8961037"/>
                  </a:lnTo>
                  <a:lnTo>
                    <a:pt x="14841248" y="8964945"/>
                  </a:lnTo>
                  <a:lnTo>
                    <a:pt x="14843826" y="8967228"/>
                  </a:lnTo>
                  <a:lnTo>
                    <a:pt x="14846928" y="8970129"/>
                  </a:lnTo>
                  <a:lnTo>
                    <a:pt x="14847453" y="8970748"/>
                  </a:lnTo>
                  <a:lnTo>
                    <a:pt x="14851125" y="8972314"/>
                  </a:lnTo>
                  <a:lnTo>
                    <a:pt x="14853697" y="8971833"/>
                  </a:lnTo>
                  <a:lnTo>
                    <a:pt x="14855695" y="8969924"/>
                  </a:lnTo>
                  <a:lnTo>
                    <a:pt x="14858311" y="8967488"/>
                  </a:lnTo>
                  <a:lnTo>
                    <a:pt x="14858067" y="8963439"/>
                  </a:lnTo>
                  <a:lnTo>
                    <a:pt x="14855490" y="8961156"/>
                  </a:lnTo>
                  <a:lnTo>
                    <a:pt x="14852388" y="8958254"/>
                  </a:lnTo>
                  <a:lnTo>
                    <a:pt x="14849810" y="8955971"/>
                  </a:lnTo>
                  <a:close/>
                </a:path>
                <a:path w="18531205" h="10759440">
                  <a:moveTo>
                    <a:pt x="14786327" y="8895747"/>
                  </a:moveTo>
                  <a:lnTo>
                    <a:pt x="14782421" y="8895659"/>
                  </a:lnTo>
                  <a:lnTo>
                    <a:pt x="14777854" y="8900813"/>
                  </a:lnTo>
                  <a:lnTo>
                    <a:pt x="14777764" y="8904721"/>
                  </a:lnTo>
                  <a:lnTo>
                    <a:pt x="14780342" y="8907004"/>
                  </a:lnTo>
                  <a:lnTo>
                    <a:pt x="14783444" y="8909906"/>
                  </a:lnTo>
                  <a:lnTo>
                    <a:pt x="14783969" y="8910524"/>
                  </a:lnTo>
                  <a:lnTo>
                    <a:pt x="14787641" y="8912091"/>
                  </a:lnTo>
                  <a:lnTo>
                    <a:pt x="14790215" y="8911610"/>
                  </a:lnTo>
                  <a:lnTo>
                    <a:pt x="14792213" y="8909700"/>
                  </a:lnTo>
                  <a:lnTo>
                    <a:pt x="14794496" y="8907123"/>
                  </a:lnTo>
                  <a:lnTo>
                    <a:pt x="14794584" y="8903215"/>
                  </a:lnTo>
                  <a:lnTo>
                    <a:pt x="14792007" y="8900932"/>
                  </a:lnTo>
                  <a:lnTo>
                    <a:pt x="14788905" y="8898030"/>
                  </a:lnTo>
                  <a:lnTo>
                    <a:pt x="14786327" y="8895747"/>
                  </a:lnTo>
                  <a:close/>
                </a:path>
                <a:path w="18531205" h="10759440">
                  <a:moveTo>
                    <a:pt x="14723462" y="8834998"/>
                  </a:moveTo>
                  <a:lnTo>
                    <a:pt x="14719556" y="8834911"/>
                  </a:lnTo>
                  <a:lnTo>
                    <a:pt x="14714989" y="8840065"/>
                  </a:lnTo>
                  <a:lnTo>
                    <a:pt x="14714900" y="8843972"/>
                  </a:lnTo>
                  <a:lnTo>
                    <a:pt x="14717478" y="8846255"/>
                  </a:lnTo>
                  <a:lnTo>
                    <a:pt x="14720580" y="8849157"/>
                  </a:lnTo>
                  <a:lnTo>
                    <a:pt x="14721105" y="8849775"/>
                  </a:lnTo>
                  <a:lnTo>
                    <a:pt x="14724777" y="8851342"/>
                  </a:lnTo>
                  <a:lnTo>
                    <a:pt x="14727350" y="8850861"/>
                  </a:lnTo>
                  <a:lnTo>
                    <a:pt x="14729348" y="8848951"/>
                  </a:lnTo>
                  <a:lnTo>
                    <a:pt x="14731631" y="8846374"/>
                  </a:lnTo>
                  <a:lnTo>
                    <a:pt x="14731719" y="8842465"/>
                  </a:lnTo>
                  <a:lnTo>
                    <a:pt x="14729142" y="8840183"/>
                  </a:lnTo>
                  <a:lnTo>
                    <a:pt x="14726040" y="8837281"/>
                  </a:lnTo>
                  <a:lnTo>
                    <a:pt x="14723462" y="8834998"/>
                  </a:lnTo>
                  <a:close/>
                </a:path>
                <a:path w="18531205" h="10759440">
                  <a:moveTo>
                    <a:pt x="14660741" y="8773916"/>
                  </a:moveTo>
                  <a:lnTo>
                    <a:pt x="14656833" y="8773827"/>
                  </a:lnTo>
                  <a:lnTo>
                    <a:pt x="14652267" y="8778981"/>
                  </a:lnTo>
                  <a:lnTo>
                    <a:pt x="14652177" y="8782889"/>
                  </a:lnTo>
                  <a:lnTo>
                    <a:pt x="14654755" y="8785173"/>
                  </a:lnTo>
                  <a:lnTo>
                    <a:pt x="14657857" y="8788074"/>
                  </a:lnTo>
                  <a:lnTo>
                    <a:pt x="14658382" y="8788693"/>
                  </a:lnTo>
                  <a:lnTo>
                    <a:pt x="14662053" y="8790259"/>
                  </a:lnTo>
                  <a:lnTo>
                    <a:pt x="14664628" y="8789779"/>
                  </a:lnTo>
                  <a:lnTo>
                    <a:pt x="14666626" y="8787868"/>
                  </a:lnTo>
                  <a:lnTo>
                    <a:pt x="14668909" y="8785291"/>
                  </a:lnTo>
                  <a:lnTo>
                    <a:pt x="14668996" y="8781383"/>
                  </a:lnTo>
                  <a:lnTo>
                    <a:pt x="14666420" y="8779100"/>
                  </a:lnTo>
                  <a:lnTo>
                    <a:pt x="14663317" y="8776199"/>
                  </a:lnTo>
                  <a:lnTo>
                    <a:pt x="14660741" y="8773916"/>
                  </a:lnTo>
                  <a:close/>
                </a:path>
                <a:path w="18531205" h="10759440">
                  <a:moveTo>
                    <a:pt x="14598829" y="8712784"/>
                  </a:moveTo>
                  <a:lnTo>
                    <a:pt x="14594919" y="8712695"/>
                  </a:lnTo>
                  <a:lnTo>
                    <a:pt x="14592303" y="8715130"/>
                  </a:lnTo>
                  <a:lnTo>
                    <a:pt x="14590162" y="8717373"/>
                  </a:lnTo>
                  <a:lnTo>
                    <a:pt x="14590075" y="8721281"/>
                  </a:lnTo>
                  <a:lnTo>
                    <a:pt x="14592509" y="8723898"/>
                  </a:lnTo>
                  <a:lnTo>
                    <a:pt x="14595611" y="8726800"/>
                  </a:lnTo>
                  <a:lnTo>
                    <a:pt x="14596137" y="8727418"/>
                  </a:lnTo>
                  <a:lnTo>
                    <a:pt x="14599808" y="8728984"/>
                  </a:lnTo>
                  <a:lnTo>
                    <a:pt x="14602380" y="8728503"/>
                  </a:lnTo>
                  <a:lnTo>
                    <a:pt x="14604379" y="8726593"/>
                  </a:lnTo>
                  <a:lnTo>
                    <a:pt x="14606519" y="8724351"/>
                  </a:lnTo>
                  <a:lnTo>
                    <a:pt x="14606609" y="8720442"/>
                  </a:lnTo>
                  <a:lnTo>
                    <a:pt x="14604173" y="8717826"/>
                  </a:lnTo>
                  <a:lnTo>
                    <a:pt x="14601071" y="8714924"/>
                  </a:lnTo>
                  <a:lnTo>
                    <a:pt x="14598829" y="8712784"/>
                  </a:lnTo>
                  <a:close/>
                </a:path>
                <a:path w="18531205" h="10759440">
                  <a:moveTo>
                    <a:pt x="14537201" y="8650985"/>
                  </a:moveTo>
                  <a:lnTo>
                    <a:pt x="14533293" y="8650895"/>
                  </a:lnTo>
                  <a:lnTo>
                    <a:pt x="14530675" y="8653330"/>
                  </a:lnTo>
                  <a:lnTo>
                    <a:pt x="14528201" y="8655431"/>
                  </a:lnTo>
                  <a:lnTo>
                    <a:pt x="14528113" y="8659340"/>
                  </a:lnTo>
                  <a:lnTo>
                    <a:pt x="14530548" y="8661956"/>
                  </a:lnTo>
                  <a:lnTo>
                    <a:pt x="14533650" y="8664858"/>
                  </a:lnTo>
                  <a:lnTo>
                    <a:pt x="14534176" y="8665477"/>
                  </a:lnTo>
                  <a:lnTo>
                    <a:pt x="14535511" y="8666046"/>
                  </a:lnTo>
                  <a:lnTo>
                    <a:pt x="14535368" y="8666380"/>
                  </a:lnTo>
                  <a:lnTo>
                    <a:pt x="14537706" y="8667377"/>
                  </a:lnTo>
                  <a:lnTo>
                    <a:pt x="14540276" y="8666895"/>
                  </a:lnTo>
                  <a:lnTo>
                    <a:pt x="14542275" y="8664986"/>
                  </a:lnTo>
                  <a:lnTo>
                    <a:pt x="14544749" y="8662885"/>
                  </a:lnTo>
                  <a:lnTo>
                    <a:pt x="14544839" y="8658977"/>
                  </a:lnTo>
                  <a:lnTo>
                    <a:pt x="14542405" y="8656360"/>
                  </a:lnTo>
                  <a:lnTo>
                    <a:pt x="14539303" y="8653459"/>
                  </a:lnTo>
                  <a:lnTo>
                    <a:pt x="14537201" y="8650985"/>
                  </a:lnTo>
                  <a:close/>
                </a:path>
                <a:path w="18531205" h="10759440">
                  <a:moveTo>
                    <a:pt x="14475524" y="8588374"/>
                  </a:moveTo>
                  <a:lnTo>
                    <a:pt x="14471616" y="8588286"/>
                  </a:lnTo>
                  <a:lnTo>
                    <a:pt x="14469000" y="8590721"/>
                  </a:lnTo>
                  <a:lnTo>
                    <a:pt x="14466525" y="8592822"/>
                  </a:lnTo>
                  <a:lnTo>
                    <a:pt x="14474169" y="8603580"/>
                  </a:lnTo>
                  <a:lnTo>
                    <a:pt x="14473692" y="8603770"/>
                  </a:lnTo>
                  <a:lnTo>
                    <a:pt x="14476029" y="8604767"/>
                  </a:lnTo>
                  <a:lnTo>
                    <a:pt x="14478601" y="8604286"/>
                  </a:lnTo>
                  <a:lnTo>
                    <a:pt x="14480599" y="8602377"/>
                  </a:lnTo>
                  <a:lnTo>
                    <a:pt x="14483073" y="8600275"/>
                  </a:lnTo>
                  <a:lnTo>
                    <a:pt x="14483164" y="8596368"/>
                  </a:lnTo>
                  <a:lnTo>
                    <a:pt x="14480728" y="8593751"/>
                  </a:lnTo>
                  <a:lnTo>
                    <a:pt x="14477624" y="8590849"/>
                  </a:lnTo>
                  <a:lnTo>
                    <a:pt x="14475524" y="8588374"/>
                  </a:lnTo>
                  <a:close/>
                </a:path>
                <a:path w="18531205" h="10759440">
                  <a:moveTo>
                    <a:pt x="14414658" y="8525716"/>
                  </a:moveTo>
                  <a:lnTo>
                    <a:pt x="14410748" y="8525627"/>
                  </a:lnTo>
                  <a:lnTo>
                    <a:pt x="14405515" y="8530497"/>
                  </a:lnTo>
                  <a:lnTo>
                    <a:pt x="14405427" y="8534405"/>
                  </a:lnTo>
                  <a:lnTo>
                    <a:pt x="14407862" y="8537022"/>
                  </a:lnTo>
                  <a:lnTo>
                    <a:pt x="14410965" y="8539923"/>
                  </a:lnTo>
                  <a:lnTo>
                    <a:pt x="14411825" y="8540686"/>
                  </a:lnTo>
                  <a:lnTo>
                    <a:pt x="14413159" y="8541255"/>
                  </a:lnTo>
                  <a:lnTo>
                    <a:pt x="14413017" y="8541588"/>
                  </a:lnTo>
                  <a:lnTo>
                    <a:pt x="14415353" y="8542584"/>
                  </a:lnTo>
                  <a:lnTo>
                    <a:pt x="14417927" y="8542104"/>
                  </a:lnTo>
                  <a:lnTo>
                    <a:pt x="14419926" y="8540194"/>
                  </a:lnTo>
                  <a:lnTo>
                    <a:pt x="14422541" y="8537760"/>
                  </a:lnTo>
                  <a:lnTo>
                    <a:pt x="14422630" y="8533852"/>
                  </a:lnTo>
                  <a:lnTo>
                    <a:pt x="14420195" y="8531234"/>
                  </a:lnTo>
                  <a:lnTo>
                    <a:pt x="14417094" y="8528334"/>
                  </a:lnTo>
                  <a:lnTo>
                    <a:pt x="14414658" y="8525716"/>
                  </a:lnTo>
                  <a:close/>
                </a:path>
                <a:path w="18531205" h="10759440">
                  <a:moveTo>
                    <a:pt x="14353599" y="8462581"/>
                  </a:moveTo>
                  <a:lnTo>
                    <a:pt x="14349692" y="8462493"/>
                  </a:lnTo>
                  <a:lnTo>
                    <a:pt x="14344457" y="8467362"/>
                  </a:lnTo>
                  <a:lnTo>
                    <a:pt x="14344371" y="8471271"/>
                  </a:lnTo>
                  <a:lnTo>
                    <a:pt x="14346805" y="8473887"/>
                  </a:lnTo>
                  <a:lnTo>
                    <a:pt x="14349907" y="8476788"/>
                  </a:lnTo>
                  <a:lnTo>
                    <a:pt x="14350432" y="8477407"/>
                  </a:lnTo>
                  <a:lnTo>
                    <a:pt x="14352102" y="8478119"/>
                  </a:lnTo>
                  <a:lnTo>
                    <a:pt x="14351959" y="8478453"/>
                  </a:lnTo>
                  <a:lnTo>
                    <a:pt x="14354296" y="8479450"/>
                  </a:lnTo>
                  <a:lnTo>
                    <a:pt x="14356726" y="8479303"/>
                  </a:lnTo>
                  <a:lnTo>
                    <a:pt x="14358723" y="8477393"/>
                  </a:lnTo>
                  <a:lnTo>
                    <a:pt x="14361340" y="8474958"/>
                  </a:lnTo>
                  <a:lnTo>
                    <a:pt x="14361430" y="8471050"/>
                  </a:lnTo>
                  <a:lnTo>
                    <a:pt x="14353599" y="8462581"/>
                  </a:lnTo>
                  <a:close/>
                </a:path>
                <a:path w="18531205" h="10759440">
                  <a:moveTo>
                    <a:pt x="14293637" y="8398730"/>
                  </a:moveTo>
                  <a:lnTo>
                    <a:pt x="14289728" y="8398641"/>
                  </a:lnTo>
                  <a:lnTo>
                    <a:pt x="14284495" y="8403511"/>
                  </a:lnTo>
                  <a:lnTo>
                    <a:pt x="14284406" y="8407419"/>
                  </a:lnTo>
                  <a:lnTo>
                    <a:pt x="14286842" y="8410035"/>
                  </a:lnTo>
                  <a:lnTo>
                    <a:pt x="14289801" y="8413271"/>
                  </a:lnTo>
                  <a:lnTo>
                    <a:pt x="14290326" y="8413889"/>
                  </a:lnTo>
                  <a:lnTo>
                    <a:pt x="14294331" y="8415598"/>
                  </a:lnTo>
                  <a:lnTo>
                    <a:pt x="14296907" y="8415118"/>
                  </a:lnTo>
                  <a:lnTo>
                    <a:pt x="14298761" y="8413542"/>
                  </a:lnTo>
                  <a:lnTo>
                    <a:pt x="14301379" y="8411107"/>
                  </a:lnTo>
                  <a:lnTo>
                    <a:pt x="14301467" y="8407199"/>
                  </a:lnTo>
                  <a:lnTo>
                    <a:pt x="14299032" y="8404582"/>
                  </a:lnTo>
                  <a:lnTo>
                    <a:pt x="14296072" y="8401347"/>
                  </a:lnTo>
                  <a:lnTo>
                    <a:pt x="14293637" y="8398730"/>
                  </a:lnTo>
                  <a:close/>
                </a:path>
                <a:path w="18531205" h="10759440">
                  <a:moveTo>
                    <a:pt x="14233865" y="8335355"/>
                  </a:moveTo>
                  <a:lnTo>
                    <a:pt x="14229958" y="8335266"/>
                  </a:lnTo>
                  <a:lnTo>
                    <a:pt x="14224725" y="8340136"/>
                  </a:lnTo>
                  <a:lnTo>
                    <a:pt x="14224636" y="8344044"/>
                  </a:lnTo>
                  <a:lnTo>
                    <a:pt x="14227069" y="8346660"/>
                  </a:lnTo>
                  <a:lnTo>
                    <a:pt x="14230223" y="8350373"/>
                  </a:lnTo>
                  <a:lnTo>
                    <a:pt x="14234560" y="8352223"/>
                  </a:lnTo>
                  <a:lnTo>
                    <a:pt x="14237134" y="8351742"/>
                  </a:lnTo>
                  <a:lnTo>
                    <a:pt x="14238990" y="8350167"/>
                  </a:lnTo>
                  <a:lnTo>
                    <a:pt x="14241607" y="8347732"/>
                  </a:lnTo>
                  <a:lnTo>
                    <a:pt x="14241695" y="8343823"/>
                  </a:lnTo>
                  <a:lnTo>
                    <a:pt x="14239260" y="8341207"/>
                  </a:lnTo>
                  <a:lnTo>
                    <a:pt x="14236301" y="8337971"/>
                  </a:lnTo>
                  <a:lnTo>
                    <a:pt x="14233865" y="8335355"/>
                  </a:lnTo>
                  <a:close/>
                </a:path>
                <a:path w="18531205" h="10759440">
                  <a:moveTo>
                    <a:pt x="14174521" y="8270978"/>
                  </a:moveTo>
                  <a:lnTo>
                    <a:pt x="14170613" y="8270889"/>
                  </a:lnTo>
                  <a:lnTo>
                    <a:pt x="14165379" y="8275759"/>
                  </a:lnTo>
                  <a:lnTo>
                    <a:pt x="14165290" y="8279666"/>
                  </a:lnTo>
                  <a:lnTo>
                    <a:pt x="14167725" y="8282283"/>
                  </a:lnTo>
                  <a:lnTo>
                    <a:pt x="14170352" y="8285377"/>
                  </a:lnTo>
                  <a:lnTo>
                    <a:pt x="14170735" y="8286329"/>
                  </a:lnTo>
                  <a:lnTo>
                    <a:pt x="14172405" y="8287041"/>
                  </a:lnTo>
                  <a:lnTo>
                    <a:pt x="14172547" y="8286707"/>
                  </a:lnTo>
                  <a:lnTo>
                    <a:pt x="14174883" y="8287704"/>
                  </a:lnTo>
                  <a:lnTo>
                    <a:pt x="14177455" y="8287222"/>
                  </a:lnTo>
                  <a:lnTo>
                    <a:pt x="14179311" y="8285647"/>
                  </a:lnTo>
                  <a:lnTo>
                    <a:pt x="14181928" y="8283212"/>
                  </a:lnTo>
                  <a:lnTo>
                    <a:pt x="14182018" y="8279305"/>
                  </a:lnTo>
                  <a:lnTo>
                    <a:pt x="14179583" y="8276688"/>
                  </a:lnTo>
                  <a:lnTo>
                    <a:pt x="14176956" y="8273595"/>
                  </a:lnTo>
                  <a:lnTo>
                    <a:pt x="14174521" y="8270978"/>
                  </a:lnTo>
                  <a:close/>
                </a:path>
                <a:path w="18531205" h="10759440">
                  <a:moveTo>
                    <a:pt x="14115176" y="8206601"/>
                  </a:moveTo>
                  <a:lnTo>
                    <a:pt x="14111268" y="8206512"/>
                  </a:lnTo>
                  <a:lnTo>
                    <a:pt x="14108652" y="8208947"/>
                  </a:lnTo>
                  <a:lnTo>
                    <a:pt x="14106369" y="8211524"/>
                  </a:lnTo>
                  <a:lnTo>
                    <a:pt x="14105947" y="8215290"/>
                  </a:lnTo>
                  <a:lnTo>
                    <a:pt x="14108382" y="8217907"/>
                  </a:lnTo>
                  <a:lnTo>
                    <a:pt x="14111007" y="8221000"/>
                  </a:lnTo>
                  <a:lnTo>
                    <a:pt x="14111390" y="8221952"/>
                  </a:lnTo>
                  <a:lnTo>
                    <a:pt x="14113059" y="8222664"/>
                  </a:lnTo>
                  <a:lnTo>
                    <a:pt x="14113202" y="8222330"/>
                  </a:lnTo>
                  <a:lnTo>
                    <a:pt x="14115539" y="8223327"/>
                  </a:lnTo>
                  <a:lnTo>
                    <a:pt x="14118111" y="8222846"/>
                  </a:lnTo>
                  <a:lnTo>
                    <a:pt x="14119967" y="8221270"/>
                  </a:lnTo>
                  <a:lnTo>
                    <a:pt x="14122583" y="8218835"/>
                  </a:lnTo>
                  <a:lnTo>
                    <a:pt x="14122674" y="8214928"/>
                  </a:lnTo>
                  <a:lnTo>
                    <a:pt x="14120238" y="8212311"/>
                  </a:lnTo>
                  <a:lnTo>
                    <a:pt x="14117611" y="8209218"/>
                  </a:lnTo>
                  <a:lnTo>
                    <a:pt x="14115176" y="8206601"/>
                  </a:lnTo>
                  <a:close/>
                </a:path>
                <a:path w="18531205" h="10759440">
                  <a:moveTo>
                    <a:pt x="14056165" y="8142366"/>
                  </a:moveTo>
                  <a:lnTo>
                    <a:pt x="14052400" y="8141944"/>
                  </a:lnTo>
                  <a:lnTo>
                    <a:pt x="14047166" y="8146814"/>
                  </a:lnTo>
                  <a:lnTo>
                    <a:pt x="14046745" y="8150579"/>
                  </a:lnTo>
                  <a:lnTo>
                    <a:pt x="14049179" y="8153196"/>
                  </a:lnTo>
                  <a:lnTo>
                    <a:pt x="14051805" y="8156289"/>
                  </a:lnTo>
                  <a:lnTo>
                    <a:pt x="14052188" y="8157241"/>
                  </a:lnTo>
                  <a:lnTo>
                    <a:pt x="14056194" y="8158950"/>
                  </a:lnTo>
                  <a:lnTo>
                    <a:pt x="14058768" y="8158470"/>
                  </a:lnTo>
                  <a:lnTo>
                    <a:pt x="14060624" y="8156894"/>
                  </a:lnTo>
                  <a:lnTo>
                    <a:pt x="14063241" y="8154459"/>
                  </a:lnTo>
                  <a:lnTo>
                    <a:pt x="14063662" y="8150694"/>
                  </a:lnTo>
                  <a:lnTo>
                    <a:pt x="14061228" y="8148077"/>
                  </a:lnTo>
                  <a:lnTo>
                    <a:pt x="14058600" y="8144983"/>
                  </a:lnTo>
                  <a:lnTo>
                    <a:pt x="14056165" y="8142366"/>
                  </a:lnTo>
                  <a:close/>
                </a:path>
                <a:path w="18531205" h="10759440">
                  <a:moveTo>
                    <a:pt x="13997440" y="8077464"/>
                  </a:moveTo>
                  <a:lnTo>
                    <a:pt x="13993675" y="8077042"/>
                  </a:lnTo>
                  <a:lnTo>
                    <a:pt x="13988440" y="8081912"/>
                  </a:lnTo>
                  <a:lnTo>
                    <a:pt x="13988018" y="8085677"/>
                  </a:lnTo>
                  <a:lnTo>
                    <a:pt x="13990454" y="8088294"/>
                  </a:lnTo>
                  <a:lnTo>
                    <a:pt x="13993080" y="8091387"/>
                  </a:lnTo>
                  <a:lnTo>
                    <a:pt x="13993463" y="8092340"/>
                  </a:lnTo>
                  <a:lnTo>
                    <a:pt x="13997468" y="8094048"/>
                  </a:lnTo>
                  <a:lnTo>
                    <a:pt x="14000042" y="8093568"/>
                  </a:lnTo>
                  <a:lnTo>
                    <a:pt x="14001897" y="8091992"/>
                  </a:lnTo>
                  <a:lnTo>
                    <a:pt x="14004514" y="8089557"/>
                  </a:lnTo>
                  <a:lnTo>
                    <a:pt x="14004937" y="8085791"/>
                  </a:lnTo>
                  <a:lnTo>
                    <a:pt x="14002501" y="8083174"/>
                  </a:lnTo>
                  <a:lnTo>
                    <a:pt x="13999874" y="8080081"/>
                  </a:lnTo>
                  <a:lnTo>
                    <a:pt x="13997440" y="8077464"/>
                  </a:lnTo>
                  <a:close/>
                </a:path>
                <a:path w="18531205" h="10759440">
                  <a:moveTo>
                    <a:pt x="13939190" y="8012371"/>
                  </a:moveTo>
                  <a:lnTo>
                    <a:pt x="13935426" y="8011948"/>
                  </a:lnTo>
                  <a:lnTo>
                    <a:pt x="13930192" y="8016818"/>
                  </a:lnTo>
                  <a:lnTo>
                    <a:pt x="13929769" y="8020584"/>
                  </a:lnTo>
                  <a:lnTo>
                    <a:pt x="13932205" y="8023201"/>
                  </a:lnTo>
                  <a:lnTo>
                    <a:pt x="13934830" y="8026294"/>
                  </a:lnTo>
                  <a:lnTo>
                    <a:pt x="13935212" y="8027246"/>
                  </a:lnTo>
                  <a:lnTo>
                    <a:pt x="13939219" y="8028955"/>
                  </a:lnTo>
                  <a:lnTo>
                    <a:pt x="13941791" y="8028473"/>
                  </a:lnTo>
                  <a:lnTo>
                    <a:pt x="13943647" y="8026898"/>
                  </a:lnTo>
                  <a:lnTo>
                    <a:pt x="13946263" y="8024463"/>
                  </a:lnTo>
                  <a:lnTo>
                    <a:pt x="13946688" y="8020698"/>
                  </a:lnTo>
                  <a:lnTo>
                    <a:pt x="13944252" y="8018081"/>
                  </a:lnTo>
                  <a:lnTo>
                    <a:pt x="13941625" y="8014987"/>
                  </a:lnTo>
                  <a:lnTo>
                    <a:pt x="13939190" y="8012371"/>
                  </a:lnTo>
                  <a:close/>
                </a:path>
                <a:path w="18531205" h="10759440">
                  <a:moveTo>
                    <a:pt x="13881083" y="7946944"/>
                  </a:moveTo>
                  <a:lnTo>
                    <a:pt x="13877318" y="7946521"/>
                  </a:lnTo>
                  <a:lnTo>
                    <a:pt x="13872085" y="7951391"/>
                  </a:lnTo>
                  <a:lnTo>
                    <a:pt x="13871662" y="7955156"/>
                  </a:lnTo>
                  <a:lnTo>
                    <a:pt x="13874098" y="7957774"/>
                  </a:lnTo>
                  <a:lnTo>
                    <a:pt x="13876722" y="7960866"/>
                  </a:lnTo>
                  <a:lnTo>
                    <a:pt x="13877105" y="7961819"/>
                  </a:lnTo>
                  <a:lnTo>
                    <a:pt x="13881112" y="7963528"/>
                  </a:lnTo>
                  <a:lnTo>
                    <a:pt x="13883684" y="7963046"/>
                  </a:lnTo>
                  <a:lnTo>
                    <a:pt x="13885540" y="7961471"/>
                  </a:lnTo>
                  <a:lnTo>
                    <a:pt x="13888156" y="7959036"/>
                  </a:lnTo>
                  <a:lnTo>
                    <a:pt x="13888581" y="7955271"/>
                  </a:lnTo>
                  <a:lnTo>
                    <a:pt x="13886145" y="7952654"/>
                  </a:lnTo>
                  <a:lnTo>
                    <a:pt x="13883518" y="7949560"/>
                  </a:lnTo>
                  <a:lnTo>
                    <a:pt x="13881083" y="7946944"/>
                  </a:lnTo>
                  <a:close/>
                </a:path>
                <a:path w="18531205" h="10759440">
                  <a:moveTo>
                    <a:pt x="13823453" y="7881324"/>
                  </a:moveTo>
                  <a:lnTo>
                    <a:pt x="13819689" y="7880903"/>
                  </a:lnTo>
                  <a:lnTo>
                    <a:pt x="13814454" y="7885772"/>
                  </a:lnTo>
                  <a:lnTo>
                    <a:pt x="13814031" y="7889538"/>
                  </a:lnTo>
                  <a:lnTo>
                    <a:pt x="13816465" y="7892154"/>
                  </a:lnTo>
                  <a:lnTo>
                    <a:pt x="13819093" y="7895248"/>
                  </a:lnTo>
                  <a:lnTo>
                    <a:pt x="13819475" y="7896200"/>
                  </a:lnTo>
                  <a:lnTo>
                    <a:pt x="13823482" y="7897909"/>
                  </a:lnTo>
                  <a:lnTo>
                    <a:pt x="13826053" y="7897428"/>
                  </a:lnTo>
                  <a:lnTo>
                    <a:pt x="13827910" y="7895852"/>
                  </a:lnTo>
                  <a:lnTo>
                    <a:pt x="13830525" y="7893418"/>
                  </a:lnTo>
                  <a:lnTo>
                    <a:pt x="13830948" y="7889651"/>
                  </a:lnTo>
                  <a:lnTo>
                    <a:pt x="13828514" y="7887035"/>
                  </a:lnTo>
                  <a:lnTo>
                    <a:pt x="13825888" y="7883942"/>
                  </a:lnTo>
                  <a:lnTo>
                    <a:pt x="13823453" y="7881324"/>
                  </a:lnTo>
                  <a:close/>
                </a:path>
                <a:path w="18531205" h="10759440">
                  <a:moveTo>
                    <a:pt x="13765630" y="7815230"/>
                  </a:moveTo>
                  <a:lnTo>
                    <a:pt x="13761864" y="7814807"/>
                  </a:lnTo>
                  <a:lnTo>
                    <a:pt x="13756630" y="7819677"/>
                  </a:lnTo>
                  <a:lnTo>
                    <a:pt x="13756209" y="7823443"/>
                  </a:lnTo>
                  <a:lnTo>
                    <a:pt x="13758643" y="7826059"/>
                  </a:lnTo>
                  <a:lnTo>
                    <a:pt x="13761270" y="7829153"/>
                  </a:lnTo>
                  <a:lnTo>
                    <a:pt x="13761653" y="7830105"/>
                  </a:lnTo>
                  <a:lnTo>
                    <a:pt x="13765657" y="7831813"/>
                  </a:lnTo>
                  <a:lnTo>
                    <a:pt x="13768231" y="7831333"/>
                  </a:lnTo>
                  <a:lnTo>
                    <a:pt x="13770087" y="7829758"/>
                  </a:lnTo>
                  <a:lnTo>
                    <a:pt x="13772703" y="7827323"/>
                  </a:lnTo>
                  <a:lnTo>
                    <a:pt x="13773126" y="7823556"/>
                  </a:lnTo>
                  <a:lnTo>
                    <a:pt x="13770692" y="7820940"/>
                  </a:lnTo>
                  <a:lnTo>
                    <a:pt x="13768066" y="7817847"/>
                  </a:lnTo>
                  <a:lnTo>
                    <a:pt x="13765630" y="7815230"/>
                  </a:lnTo>
                  <a:close/>
                </a:path>
                <a:path w="18531205" h="10759440">
                  <a:moveTo>
                    <a:pt x="13708142" y="7749278"/>
                  </a:moveTo>
                  <a:lnTo>
                    <a:pt x="13704376" y="7748855"/>
                  </a:lnTo>
                  <a:lnTo>
                    <a:pt x="13699142" y="7753724"/>
                  </a:lnTo>
                  <a:lnTo>
                    <a:pt x="13698721" y="7757491"/>
                  </a:lnTo>
                  <a:lnTo>
                    <a:pt x="13701155" y="7760107"/>
                  </a:lnTo>
                  <a:lnTo>
                    <a:pt x="13703781" y="7763200"/>
                  </a:lnTo>
                  <a:lnTo>
                    <a:pt x="13704164" y="7764153"/>
                  </a:lnTo>
                  <a:lnTo>
                    <a:pt x="13708169" y="7765862"/>
                  </a:lnTo>
                  <a:lnTo>
                    <a:pt x="13710743" y="7765381"/>
                  </a:lnTo>
                  <a:lnTo>
                    <a:pt x="13712599" y="7763806"/>
                  </a:lnTo>
                  <a:lnTo>
                    <a:pt x="13715215" y="7761370"/>
                  </a:lnTo>
                  <a:lnTo>
                    <a:pt x="13715638" y="7757605"/>
                  </a:lnTo>
                  <a:lnTo>
                    <a:pt x="13713203" y="7754988"/>
                  </a:lnTo>
                  <a:lnTo>
                    <a:pt x="13710578" y="7751895"/>
                  </a:lnTo>
                  <a:lnTo>
                    <a:pt x="13708142" y="7749278"/>
                  </a:lnTo>
                  <a:close/>
                </a:path>
                <a:path w="18531205" h="10759440">
                  <a:moveTo>
                    <a:pt x="13650511" y="7683658"/>
                  </a:moveTo>
                  <a:lnTo>
                    <a:pt x="13646746" y="7683236"/>
                  </a:lnTo>
                  <a:lnTo>
                    <a:pt x="13641511" y="7688106"/>
                  </a:lnTo>
                  <a:lnTo>
                    <a:pt x="13641090" y="7691872"/>
                  </a:lnTo>
                  <a:lnTo>
                    <a:pt x="13643524" y="7694489"/>
                  </a:lnTo>
                  <a:lnTo>
                    <a:pt x="13646151" y="7697581"/>
                  </a:lnTo>
                  <a:lnTo>
                    <a:pt x="13646533" y="7698534"/>
                  </a:lnTo>
                  <a:lnTo>
                    <a:pt x="13650539" y="7700242"/>
                  </a:lnTo>
                  <a:lnTo>
                    <a:pt x="13653111" y="7699761"/>
                  </a:lnTo>
                  <a:lnTo>
                    <a:pt x="13654967" y="7698185"/>
                  </a:lnTo>
                  <a:lnTo>
                    <a:pt x="13657584" y="7695751"/>
                  </a:lnTo>
                  <a:lnTo>
                    <a:pt x="13658007" y="7691986"/>
                  </a:lnTo>
                  <a:lnTo>
                    <a:pt x="13655573" y="7689369"/>
                  </a:lnTo>
                  <a:lnTo>
                    <a:pt x="13652945" y="7686275"/>
                  </a:lnTo>
                  <a:lnTo>
                    <a:pt x="13650511" y="7683658"/>
                  </a:lnTo>
                  <a:close/>
                </a:path>
                <a:path w="18531205" h="10759440">
                  <a:moveTo>
                    <a:pt x="13593023" y="7617707"/>
                  </a:moveTo>
                  <a:lnTo>
                    <a:pt x="13589258" y="7617284"/>
                  </a:lnTo>
                  <a:lnTo>
                    <a:pt x="13584025" y="7622154"/>
                  </a:lnTo>
                  <a:lnTo>
                    <a:pt x="13583600" y="7625919"/>
                  </a:lnTo>
                  <a:lnTo>
                    <a:pt x="13586035" y="7628536"/>
                  </a:lnTo>
                  <a:lnTo>
                    <a:pt x="13588662" y="7631629"/>
                  </a:lnTo>
                  <a:lnTo>
                    <a:pt x="13589045" y="7632582"/>
                  </a:lnTo>
                  <a:lnTo>
                    <a:pt x="13593051" y="7634291"/>
                  </a:lnTo>
                  <a:lnTo>
                    <a:pt x="13595623" y="7633809"/>
                  </a:lnTo>
                  <a:lnTo>
                    <a:pt x="13597479" y="7632233"/>
                  </a:lnTo>
                  <a:lnTo>
                    <a:pt x="13600096" y="7629799"/>
                  </a:lnTo>
                  <a:lnTo>
                    <a:pt x="13600518" y="7626033"/>
                  </a:lnTo>
                  <a:lnTo>
                    <a:pt x="13598083" y="7623416"/>
                  </a:lnTo>
                  <a:lnTo>
                    <a:pt x="13595457" y="7620323"/>
                  </a:lnTo>
                  <a:lnTo>
                    <a:pt x="13593023" y="7617707"/>
                  </a:lnTo>
                  <a:close/>
                </a:path>
                <a:path w="18531205" h="10759440">
                  <a:moveTo>
                    <a:pt x="13535535" y="7551754"/>
                  </a:moveTo>
                  <a:lnTo>
                    <a:pt x="13531768" y="7551332"/>
                  </a:lnTo>
                  <a:lnTo>
                    <a:pt x="13526534" y="7556201"/>
                  </a:lnTo>
                  <a:lnTo>
                    <a:pt x="13526112" y="7559966"/>
                  </a:lnTo>
                  <a:lnTo>
                    <a:pt x="13528547" y="7562584"/>
                  </a:lnTo>
                  <a:lnTo>
                    <a:pt x="13531173" y="7565676"/>
                  </a:lnTo>
                  <a:lnTo>
                    <a:pt x="13531555" y="7566628"/>
                  </a:lnTo>
                  <a:lnTo>
                    <a:pt x="13535562" y="7568337"/>
                  </a:lnTo>
                  <a:lnTo>
                    <a:pt x="13538136" y="7567857"/>
                  </a:lnTo>
                  <a:lnTo>
                    <a:pt x="13539991" y="7566281"/>
                  </a:lnTo>
                  <a:lnTo>
                    <a:pt x="13542608" y="7563846"/>
                  </a:lnTo>
                  <a:lnTo>
                    <a:pt x="13543030" y="7560081"/>
                  </a:lnTo>
                  <a:lnTo>
                    <a:pt x="13540595" y="7557464"/>
                  </a:lnTo>
                  <a:lnTo>
                    <a:pt x="13537970" y="7554372"/>
                  </a:lnTo>
                  <a:lnTo>
                    <a:pt x="13535535" y="7551754"/>
                  </a:lnTo>
                  <a:close/>
                </a:path>
                <a:path w="18531205" h="10759440">
                  <a:moveTo>
                    <a:pt x="13477903" y="7486135"/>
                  </a:moveTo>
                  <a:lnTo>
                    <a:pt x="13474138" y="7485712"/>
                  </a:lnTo>
                  <a:lnTo>
                    <a:pt x="13468904" y="7490582"/>
                  </a:lnTo>
                  <a:lnTo>
                    <a:pt x="13468481" y="7494348"/>
                  </a:lnTo>
                  <a:lnTo>
                    <a:pt x="13470917" y="7496965"/>
                  </a:lnTo>
                  <a:lnTo>
                    <a:pt x="13473543" y="7500058"/>
                  </a:lnTo>
                  <a:lnTo>
                    <a:pt x="13473926" y="7501010"/>
                  </a:lnTo>
                  <a:lnTo>
                    <a:pt x="13477931" y="7502719"/>
                  </a:lnTo>
                  <a:lnTo>
                    <a:pt x="13480505" y="7502238"/>
                  </a:lnTo>
                  <a:lnTo>
                    <a:pt x="13482360" y="7500662"/>
                  </a:lnTo>
                  <a:lnTo>
                    <a:pt x="13484977" y="7498228"/>
                  </a:lnTo>
                  <a:lnTo>
                    <a:pt x="13485400" y="7494462"/>
                  </a:lnTo>
                  <a:lnTo>
                    <a:pt x="13482964" y="7491845"/>
                  </a:lnTo>
                  <a:lnTo>
                    <a:pt x="13480337" y="7488751"/>
                  </a:lnTo>
                  <a:lnTo>
                    <a:pt x="13477903" y="7486135"/>
                  </a:lnTo>
                  <a:close/>
                </a:path>
                <a:path w="18531205" h="10759440">
                  <a:moveTo>
                    <a:pt x="13420415" y="7420183"/>
                  </a:moveTo>
                  <a:lnTo>
                    <a:pt x="13416650" y="7419760"/>
                  </a:lnTo>
                  <a:lnTo>
                    <a:pt x="13411416" y="7424629"/>
                  </a:lnTo>
                  <a:lnTo>
                    <a:pt x="13410994" y="7428396"/>
                  </a:lnTo>
                  <a:lnTo>
                    <a:pt x="13413429" y="7431012"/>
                  </a:lnTo>
                  <a:lnTo>
                    <a:pt x="13416054" y="7434106"/>
                  </a:lnTo>
                  <a:lnTo>
                    <a:pt x="13416437" y="7435058"/>
                  </a:lnTo>
                  <a:lnTo>
                    <a:pt x="13420442" y="7436767"/>
                  </a:lnTo>
                  <a:lnTo>
                    <a:pt x="13423015" y="7436286"/>
                  </a:lnTo>
                  <a:lnTo>
                    <a:pt x="13424871" y="7434710"/>
                  </a:lnTo>
                  <a:lnTo>
                    <a:pt x="13427488" y="7432275"/>
                  </a:lnTo>
                  <a:lnTo>
                    <a:pt x="13427912" y="7428510"/>
                  </a:lnTo>
                  <a:lnTo>
                    <a:pt x="13425477" y="7425893"/>
                  </a:lnTo>
                  <a:lnTo>
                    <a:pt x="13422849" y="7422799"/>
                  </a:lnTo>
                  <a:lnTo>
                    <a:pt x="13420415" y="7420183"/>
                  </a:lnTo>
                  <a:close/>
                </a:path>
                <a:path w="18531205" h="10759440">
                  <a:moveTo>
                    <a:pt x="13362785" y="7354564"/>
                  </a:moveTo>
                  <a:lnTo>
                    <a:pt x="13359018" y="7354141"/>
                  </a:lnTo>
                  <a:lnTo>
                    <a:pt x="13353785" y="7359011"/>
                  </a:lnTo>
                  <a:lnTo>
                    <a:pt x="13353362" y="7362776"/>
                  </a:lnTo>
                  <a:lnTo>
                    <a:pt x="13355796" y="7365393"/>
                  </a:lnTo>
                  <a:lnTo>
                    <a:pt x="13358423" y="7368487"/>
                  </a:lnTo>
                  <a:lnTo>
                    <a:pt x="13358806" y="7369440"/>
                  </a:lnTo>
                  <a:lnTo>
                    <a:pt x="13362812" y="7371148"/>
                  </a:lnTo>
                  <a:lnTo>
                    <a:pt x="13365384" y="7370667"/>
                  </a:lnTo>
                  <a:lnTo>
                    <a:pt x="13367241" y="7369091"/>
                  </a:lnTo>
                  <a:lnTo>
                    <a:pt x="13369858" y="7366656"/>
                  </a:lnTo>
                  <a:lnTo>
                    <a:pt x="13370279" y="7362891"/>
                  </a:lnTo>
                  <a:lnTo>
                    <a:pt x="13367845" y="7360274"/>
                  </a:lnTo>
                  <a:lnTo>
                    <a:pt x="13365219" y="7357181"/>
                  </a:lnTo>
                  <a:lnTo>
                    <a:pt x="13362785" y="7354564"/>
                  </a:lnTo>
                  <a:close/>
                </a:path>
                <a:path w="18531205" h="10759440">
                  <a:moveTo>
                    <a:pt x="13304819" y="7288802"/>
                  </a:moveTo>
                  <a:lnTo>
                    <a:pt x="13301054" y="7288380"/>
                  </a:lnTo>
                  <a:lnTo>
                    <a:pt x="13295820" y="7293250"/>
                  </a:lnTo>
                  <a:lnTo>
                    <a:pt x="13295397" y="7297016"/>
                  </a:lnTo>
                  <a:lnTo>
                    <a:pt x="13297832" y="7299632"/>
                  </a:lnTo>
                  <a:lnTo>
                    <a:pt x="13300458" y="7302726"/>
                  </a:lnTo>
                  <a:lnTo>
                    <a:pt x="13300841" y="7303678"/>
                  </a:lnTo>
                  <a:lnTo>
                    <a:pt x="13304846" y="7305387"/>
                  </a:lnTo>
                  <a:lnTo>
                    <a:pt x="13307420" y="7304906"/>
                  </a:lnTo>
                  <a:lnTo>
                    <a:pt x="13309276" y="7303330"/>
                  </a:lnTo>
                  <a:lnTo>
                    <a:pt x="13311893" y="7300896"/>
                  </a:lnTo>
                  <a:lnTo>
                    <a:pt x="13312315" y="7297129"/>
                  </a:lnTo>
                  <a:lnTo>
                    <a:pt x="13309880" y="7294513"/>
                  </a:lnTo>
                  <a:lnTo>
                    <a:pt x="13307253" y="7291419"/>
                  </a:lnTo>
                  <a:lnTo>
                    <a:pt x="13304819" y="7288802"/>
                  </a:lnTo>
                  <a:close/>
                </a:path>
                <a:path w="18531205" h="10759440">
                  <a:moveTo>
                    <a:pt x="13247046" y="7223518"/>
                  </a:moveTo>
                  <a:lnTo>
                    <a:pt x="13243280" y="7223095"/>
                  </a:lnTo>
                  <a:lnTo>
                    <a:pt x="13238047" y="7227965"/>
                  </a:lnTo>
                  <a:lnTo>
                    <a:pt x="13237624" y="7231731"/>
                  </a:lnTo>
                  <a:lnTo>
                    <a:pt x="13240059" y="7234347"/>
                  </a:lnTo>
                  <a:lnTo>
                    <a:pt x="13242684" y="7237440"/>
                  </a:lnTo>
                  <a:lnTo>
                    <a:pt x="13243067" y="7238393"/>
                  </a:lnTo>
                  <a:lnTo>
                    <a:pt x="13247073" y="7240102"/>
                  </a:lnTo>
                  <a:lnTo>
                    <a:pt x="13249646" y="7239621"/>
                  </a:lnTo>
                  <a:lnTo>
                    <a:pt x="13251502" y="7238045"/>
                  </a:lnTo>
                  <a:lnTo>
                    <a:pt x="13254119" y="7235610"/>
                  </a:lnTo>
                  <a:lnTo>
                    <a:pt x="13254542" y="7231844"/>
                  </a:lnTo>
                  <a:lnTo>
                    <a:pt x="13252107" y="7229228"/>
                  </a:lnTo>
                  <a:lnTo>
                    <a:pt x="13249480" y="7226135"/>
                  </a:lnTo>
                  <a:lnTo>
                    <a:pt x="13247046" y="7223518"/>
                  </a:lnTo>
                  <a:close/>
                </a:path>
                <a:path w="18531205" h="10759440">
                  <a:moveTo>
                    <a:pt x="13188939" y="7158091"/>
                  </a:moveTo>
                  <a:lnTo>
                    <a:pt x="13185173" y="7157668"/>
                  </a:lnTo>
                  <a:lnTo>
                    <a:pt x="13179940" y="7162538"/>
                  </a:lnTo>
                  <a:lnTo>
                    <a:pt x="13179516" y="7166303"/>
                  </a:lnTo>
                  <a:lnTo>
                    <a:pt x="13181951" y="7168920"/>
                  </a:lnTo>
                  <a:lnTo>
                    <a:pt x="13184578" y="7172013"/>
                  </a:lnTo>
                  <a:lnTo>
                    <a:pt x="13184961" y="7172966"/>
                  </a:lnTo>
                  <a:lnTo>
                    <a:pt x="13188966" y="7174675"/>
                  </a:lnTo>
                  <a:lnTo>
                    <a:pt x="13191539" y="7174194"/>
                  </a:lnTo>
                  <a:lnTo>
                    <a:pt x="13193395" y="7172618"/>
                  </a:lnTo>
                  <a:lnTo>
                    <a:pt x="13196012" y="7170183"/>
                  </a:lnTo>
                  <a:lnTo>
                    <a:pt x="13196435" y="7166417"/>
                  </a:lnTo>
                  <a:lnTo>
                    <a:pt x="13193999" y="7163800"/>
                  </a:lnTo>
                  <a:lnTo>
                    <a:pt x="13191374" y="7160708"/>
                  </a:lnTo>
                  <a:lnTo>
                    <a:pt x="13188939" y="7158091"/>
                  </a:lnTo>
                  <a:close/>
                </a:path>
                <a:path w="18531205" h="10759440">
                  <a:moveTo>
                    <a:pt x="13130831" y="7092663"/>
                  </a:moveTo>
                  <a:lnTo>
                    <a:pt x="13127066" y="7092241"/>
                  </a:lnTo>
                  <a:lnTo>
                    <a:pt x="13121832" y="7097110"/>
                  </a:lnTo>
                  <a:lnTo>
                    <a:pt x="13121410" y="7100876"/>
                  </a:lnTo>
                  <a:lnTo>
                    <a:pt x="13123844" y="7103492"/>
                  </a:lnTo>
                  <a:lnTo>
                    <a:pt x="13126471" y="7106586"/>
                  </a:lnTo>
                  <a:lnTo>
                    <a:pt x="13126854" y="7107539"/>
                  </a:lnTo>
                  <a:lnTo>
                    <a:pt x="13130859" y="7109248"/>
                  </a:lnTo>
                  <a:lnTo>
                    <a:pt x="13133433" y="7108767"/>
                  </a:lnTo>
                  <a:lnTo>
                    <a:pt x="13135289" y="7107191"/>
                  </a:lnTo>
                  <a:lnTo>
                    <a:pt x="13137906" y="7104756"/>
                  </a:lnTo>
                  <a:lnTo>
                    <a:pt x="13138327" y="7100990"/>
                  </a:lnTo>
                  <a:lnTo>
                    <a:pt x="13135893" y="7098373"/>
                  </a:lnTo>
                  <a:lnTo>
                    <a:pt x="13133266" y="7095280"/>
                  </a:lnTo>
                  <a:lnTo>
                    <a:pt x="13130831" y="7092663"/>
                  </a:lnTo>
                  <a:close/>
                </a:path>
                <a:path w="18531205" h="10759440">
                  <a:moveTo>
                    <a:pt x="13072582" y="7027570"/>
                  </a:moveTo>
                  <a:lnTo>
                    <a:pt x="13068817" y="7027148"/>
                  </a:lnTo>
                  <a:lnTo>
                    <a:pt x="13063583" y="7032017"/>
                  </a:lnTo>
                  <a:lnTo>
                    <a:pt x="13063161" y="7035782"/>
                  </a:lnTo>
                  <a:lnTo>
                    <a:pt x="13065595" y="7038399"/>
                  </a:lnTo>
                  <a:lnTo>
                    <a:pt x="13068222" y="7041493"/>
                  </a:lnTo>
                  <a:lnTo>
                    <a:pt x="13068605" y="7042446"/>
                  </a:lnTo>
                  <a:lnTo>
                    <a:pt x="13072609" y="7044154"/>
                  </a:lnTo>
                  <a:lnTo>
                    <a:pt x="13075182" y="7043673"/>
                  </a:lnTo>
                  <a:lnTo>
                    <a:pt x="13077038" y="7042097"/>
                  </a:lnTo>
                  <a:lnTo>
                    <a:pt x="13079655" y="7039663"/>
                  </a:lnTo>
                  <a:lnTo>
                    <a:pt x="13080078" y="7035897"/>
                  </a:lnTo>
                  <a:lnTo>
                    <a:pt x="13077643" y="7033281"/>
                  </a:lnTo>
                  <a:lnTo>
                    <a:pt x="13075016" y="7030187"/>
                  </a:lnTo>
                  <a:lnTo>
                    <a:pt x="13072582" y="7027570"/>
                  </a:lnTo>
                  <a:close/>
                </a:path>
                <a:path w="18531205" h="10759440">
                  <a:moveTo>
                    <a:pt x="13013856" y="6962668"/>
                  </a:moveTo>
                  <a:lnTo>
                    <a:pt x="13010092" y="6962246"/>
                  </a:lnTo>
                  <a:lnTo>
                    <a:pt x="13004857" y="6967115"/>
                  </a:lnTo>
                  <a:lnTo>
                    <a:pt x="13004435" y="6970881"/>
                  </a:lnTo>
                  <a:lnTo>
                    <a:pt x="13006869" y="6973497"/>
                  </a:lnTo>
                  <a:lnTo>
                    <a:pt x="13009496" y="6976591"/>
                  </a:lnTo>
                  <a:lnTo>
                    <a:pt x="13009878" y="6977543"/>
                  </a:lnTo>
                  <a:lnTo>
                    <a:pt x="13013885" y="6979252"/>
                  </a:lnTo>
                  <a:lnTo>
                    <a:pt x="13016457" y="6978770"/>
                  </a:lnTo>
                  <a:lnTo>
                    <a:pt x="13018313" y="6977195"/>
                  </a:lnTo>
                  <a:lnTo>
                    <a:pt x="13020929" y="6974760"/>
                  </a:lnTo>
                  <a:lnTo>
                    <a:pt x="13021352" y="6970995"/>
                  </a:lnTo>
                  <a:lnTo>
                    <a:pt x="13018918" y="6968378"/>
                  </a:lnTo>
                  <a:lnTo>
                    <a:pt x="13016291" y="6965284"/>
                  </a:lnTo>
                  <a:lnTo>
                    <a:pt x="13013856" y="6962668"/>
                  </a:lnTo>
                  <a:close/>
                </a:path>
                <a:path w="18531205" h="10759440">
                  <a:moveTo>
                    <a:pt x="12955130" y="6897766"/>
                  </a:moveTo>
                  <a:lnTo>
                    <a:pt x="12951365" y="6897344"/>
                  </a:lnTo>
                  <a:lnTo>
                    <a:pt x="12948749" y="6899778"/>
                  </a:lnTo>
                  <a:lnTo>
                    <a:pt x="12946466" y="6902356"/>
                  </a:lnTo>
                  <a:lnTo>
                    <a:pt x="12946042" y="6906121"/>
                  </a:lnTo>
                  <a:lnTo>
                    <a:pt x="12948478" y="6908738"/>
                  </a:lnTo>
                  <a:lnTo>
                    <a:pt x="12951104" y="6911831"/>
                  </a:lnTo>
                  <a:lnTo>
                    <a:pt x="12951487" y="6912783"/>
                  </a:lnTo>
                  <a:lnTo>
                    <a:pt x="12953155" y="6913495"/>
                  </a:lnTo>
                  <a:lnTo>
                    <a:pt x="12953298" y="6913161"/>
                  </a:lnTo>
                  <a:lnTo>
                    <a:pt x="12955635" y="6914158"/>
                  </a:lnTo>
                  <a:lnTo>
                    <a:pt x="12958207" y="6913678"/>
                  </a:lnTo>
                  <a:lnTo>
                    <a:pt x="12960064" y="6912102"/>
                  </a:lnTo>
                  <a:lnTo>
                    <a:pt x="12962346" y="6909525"/>
                  </a:lnTo>
                  <a:lnTo>
                    <a:pt x="12962769" y="6905759"/>
                  </a:lnTo>
                  <a:lnTo>
                    <a:pt x="12960334" y="6903141"/>
                  </a:lnTo>
                  <a:lnTo>
                    <a:pt x="12957708" y="6900049"/>
                  </a:lnTo>
                  <a:lnTo>
                    <a:pt x="12955130" y="6897766"/>
                  </a:lnTo>
                  <a:close/>
                </a:path>
                <a:path w="18531205" h="10759440">
                  <a:moveTo>
                    <a:pt x="12895928" y="6833056"/>
                  </a:moveTo>
                  <a:lnTo>
                    <a:pt x="12892020" y="6832967"/>
                  </a:lnTo>
                  <a:lnTo>
                    <a:pt x="12886787" y="6837836"/>
                  </a:lnTo>
                  <a:lnTo>
                    <a:pt x="12886698" y="6841744"/>
                  </a:lnTo>
                  <a:lnTo>
                    <a:pt x="12889132" y="6844361"/>
                  </a:lnTo>
                  <a:lnTo>
                    <a:pt x="12891760" y="6847454"/>
                  </a:lnTo>
                  <a:lnTo>
                    <a:pt x="12892143" y="6848407"/>
                  </a:lnTo>
                  <a:lnTo>
                    <a:pt x="12893812" y="6849119"/>
                  </a:lnTo>
                  <a:lnTo>
                    <a:pt x="12893954" y="6848786"/>
                  </a:lnTo>
                  <a:lnTo>
                    <a:pt x="12896290" y="6849782"/>
                  </a:lnTo>
                  <a:lnTo>
                    <a:pt x="12898863" y="6849301"/>
                  </a:lnTo>
                  <a:lnTo>
                    <a:pt x="12900719" y="6847725"/>
                  </a:lnTo>
                  <a:lnTo>
                    <a:pt x="12903337" y="6845290"/>
                  </a:lnTo>
                  <a:lnTo>
                    <a:pt x="12903425" y="6841383"/>
                  </a:lnTo>
                  <a:lnTo>
                    <a:pt x="12900991" y="6838766"/>
                  </a:lnTo>
                  <a:lnTo>
                    <a:pt x="12898364" y="6835673"/>
                  </a:lnTo>
                  <a:lnTo>
                    <a:pt x="12895928" y="6833056"/>
                  </a:lnTo>
                  <a:close/>
                </a:path>
                <a:path w="18531205" h="10759440">
                  <a:moveTo>
                    <a:pt x="12836300" y="6769346"/>
                  </a:moveTo>
                  <a:lnTo>
                    <a:pt x="12832391" y="6769257"/>
                  </a:lnTo>
                  <a:lnTo>
                    <a:pt x="12827158" y="6774127"/>
                  </a:lnTo>
                  <a:lnTo>
                    <a:pt x="12827069" y="6778036"/>
                  </a:lnTo>
                  <a:lnTo>
                    <a:pt x="12829504" y="6780653"/>
                  </a:lnTo>
                  <a:lnTo>
                    <a:pt x="12832655" y="6784364"/>
                  </a:lnTo>
                  <a:lnTo>
                    <a:pt x="12836661" y="6786073"/>
                  </a:lnTo>
                  <a:lnTo>
                    <a:pt x="12839235" y="6785592"/>
                  </a:lnTo>
                  <a:lnTo>
                    <a:pt x="12841089" y="6784016"/>
                  </a:lnTo>
                  <a:lnTo>
                    <a:pt x="12843707" y="6781581"/>
                  </a:lnTo>
                  <a:lnTo>
                    <a:pt x="12843795" y="6777673"/>
                  </a:lnTo>
                  <a:lnTo>
                    <a:pt x="12841361" y="6775056"/>
                  </a:lnTo>
                  <a:lnTo>
                    <a:pt x="12838734" y="6771963"/>
                  </a:lnTo>
                  <a:lnTo>
                    <a:pt x="12836300" y="6769346"/>
                  </a:lnTo>
                  <a:close/>
                </a:path>
                <a:path w="18531205" h="10759440">
                  <a:moveTo>
                    <a:pt x="12776337" y="6705495"/>
                  </a:moveTo>
                  <a:lnTo>
                    <a:pt x="12772427" y="6705406"/>
                  </a:lnTo>
                  <a:lnTo>
                    <a:pt x="12767195" y="6710276"/>
                  </a:lnTo>
                  <a:lnTo>
                    <a:pt x="12767105" y="6714183"/>
                  </a:lnTo>
                  <a:lnTo>
                    <a:pt x="12772502" y="6720035"/>
                  </a:lnTo>
                  <a:lnTo>
                    <a:pt x="12773027" y="6720654"/>
                  </a:lnTo>
                  <a:lnTo>
                    <a:pt x="12777033" y="6722363"/>
                  </a:lnTo>
                  <a:lnTo>
                    <a:pt x="12779604" y="6721883"/>
                  </a:lnTo>
                  <a:lnTo>
                    <a:pt x="12781461" y="6720306"/>
                  </a:lnTo>
                  <a:lnTo>
                    <a:pt x="12784077" y="6717872"/>
                  </a:lnTo>
                  <a:lnTo>
                    <a:pt x="12784166" y="6713964"/>
                  </a:lnTo>
                  <a:lnTo>
                    <a:pt x="12781731" y="6711346"/>
                  </a:lnTo>
                  <a:lnTo>
                    <a:pt x="12778772" y="6708112"/>
                  </a:lnTo>
                  <a:lnTo>
                    <a:pt x="12776337" y="6705495"/>
                  </a:lnTo>
                  <a:close/>
                </a:path>
                <a:path w="18531205" h="10759440">
                  <a:moveTo>
                    <a:pt x="12715947" y="6642644"/>
                  </a:moveTo>
                  <a:lnTo>
                    <a:pt x="12712038" y="6642556"/>
                  </a:lnTo>
                  <a:lnTo>
                    <a:pt x="12706804" y="6647427"/>
                  </a:lnTo>
                  <a:lnTo>
                    <a:pt x="12706716" y="6651334"/>
                  </a:lnTo>
                  <a:lnTo>
                    <a:pt x="12709151" y="6653950"/>
                  </a:lnTo>
                  <a:lnTo>
                    <a:pt x="12712254" y="6656852"/>
                  </a:lnTo>
                  <a:lnTo>
                    <a:pt x="12712779" y="6657471"/>
                  </a:lnTo>
                  <a:lnTo>
                    <a:pt x="12716784" y="6659179"/>
                  </a:lnTo>
                  <a:lnTo>
                    <a:pt x="12719214" y="6659032"/>
                  </a:lnTo>
                  <a:lnTo>
                    <a:pt x="12721213" y="6657123"/>
                  </a:lnTo>
                  <a:lnTo>
                    <a:pt x="12723829" y="6654689"/>
                  </a:lnTo>
                  <a:lnTo>
                    <a:pt x="12723918" y="6650780"/>
                  </a:lnTo>
                  <a:lnTo>
                    <a:pt x="12721484" y="6648163"/>
                  </a:lnTo>
                  <a:lnTo>
                    <a:pt x="12718382" y="6645262"/>
                  </a:lnTo>
                  <a:lnTo>
                    <a:pt x="12715947" y="6642644"/>
                  </a:lnTo>
                  <a:close/>
                </a:path>
                <a:path w="18531205" h="10759440">
                  <a:moveTo>
                    <a:pt x="12655080" y="6579986"/>
                  </a:moveTo>
                  <a:lnTo>
                    <a:pt x="12651172" y="6579898"/>
                  </a:lnTo>
                  <a:lnTo>
                    <a:pt x="12648556" y="6582332"/>
                  </a:lnTo>
                  <a:lnTo>
                    <a:pt x="12646081" y="6584434"/>
                  </a:lnTo>
                  <a:lnTo>
                    <a:pt x="12653724" y="6595191"/>
                  </a:lnTo>
                  <a:lnTo>
                    <a:pt x="12653581" y="6595525"/>
                  </a:lnTo>
                  <a:lnTo>
                    <a:pt x="12655917" y="6596521"/>
                  </a:lnTo>
                  <a:lnTo>
                    <a:pt x="12658490" y="6596040"/>
                  </a:lnTo>
                  <a:lnTo>
                    <a:pt x="12660489" y="6594130"/>
                  </a:lnTo>
                  <a:lnTo>
                    <a:pt x="12662964" y="6592029"/>
                  </a:lnTo>
                  <a:lnTo>
                    <a:pt x="12663052" y="6588121"/>
                  </a:lnTo>
                  <a:lnTo>
                    <a:pt x="12660617" y="6585504"/>
                  </a:lnTo>
                  <a:lnTo>
                    <a:pt x="12657516" y="6582604"/>
                  </a:lnTo>
                  <a:lnTo>
                    <a:pt x="12655080" y="6579986"/>
                  </a:lnTo>
                  <a:close/>
                </a:path>
                <a:path w="18531205" h="10759440">
                  <a:moveTo>
                    <a:pt x="12593594" y="6517852"/>
                  </a:moveTo>
                  <a:lnTo>
                    <a:pt x="12589687" y="6517764"/>
                  </a:lnTo>
                  <a:lnTo>
                    <a:pt x="12587070" y="6520198"/>
                  </a:lnTo>
                  <a:lnTo>
                    <a:pt x="12584929" y="6522442"/>
                  </a:lnTo>
                  <a:lnTo>
                    <a:pt x="12584840" y="6526349"/>
                  </a:lnTo>
                  <a:lnTo>
                    <a:pt x="12587276" y="6528967"/>
                  </a:lnTo>
                  <a:lnTo>
                    <a:pt x="12590379" y="6531869"/>
                  </a:lnTo>
                  <a:lnTo>
                    <a:pt x="12590904" y="6532488"/>
                  </a:lnTo>
                  <a:lnTo>
                    <a:pt x="12594576" y="6534054"/>
                  </a:lnTo>
                  <a:lnTo>
                    <a:pt x="12597149" y="6533573"/>
                  </a:lnTo>
                  <a:lnTo>
                    <a:pt x="12599146" y="6531664"/>
                  </a:lnTo>
                  <a:lnTo>
                    <a:pt x="12601287" y="6529420"/>
                  </a:lnTo>
                  <a:lnTo>
                    <a:pt x="12601376" y="6525511"/>
                  </a:lnTo>
                  <a:lnTo>
                    <a:pt x="12598941" y="6522896"/>
                  </a:lnTo>
                  <a:lnTo>
                    <a:pt x="12595838" y="6519993"/>
                  </a:lnTo>
                  <a:lnTo>
                    <a:pt x="12593594" y="6517852"/>
                  </a:lnTo>
                  <a:close/>
                </a:path>
                <a:path w="18531205" h="10759440">
                  <a:moveTo>
                    <a:pt x="12531492" y="6456244"/>
                  </a:moveTo>
                  <a:lnTo>
                    <a:pt x="12527584" y="6456156"/>
                  </a:lnTo>
                  <a:lnTo>
                    <a:pt x="12523018" y="6461310"/>
                  </a:lnTo>
                  <a:lnTo>
                    <a:pt x="12522928" y="6465217"/>
                  </a:lnTo>
                  <a:lnTo>
                    <a:pt x="12525506" y="6467501"/>
                  </a:lnTo>
                  <a:lnTo>
                    <a:pt x="12528608" y="6470403"/>
                  </a:lnTo>
                  <a:lnTo>
                    <a:pt x="12529133" y="6471022"/>
                  </a:lnTo>
                  <a:lnTo>
                    <a:pt x="12532806" y="6472588"/>
                  </a:lnTo>
                  <a:lnTo>
                    <a:pt x="12535378" y="6472107"/>
                  </a:lnTo>
                  <a:lnTo>
                    <a:pt x="12537376" y="6470198"/>
                  </a:lnTo>
                  <a:lnTo>
                    <a:pt x="12539660" y="6467620"/>
                  </a:lnTo>
                  <a:lnTo>
                    <a:pt x="12539748" y="6463713"/>
                  </a:lnTo>
                  <a:lnTo>
                    <a:pt x="12537170" y="6461429"/>
                  </a:lnTo>
                  <a:lnTo>
                    <a:pt x="12534069" y="6458528"/>
                  </a:lnTo>
                  <a:lnTo>
                    <a:pt x="12531492" y="6456244"/>
                  </a:lnTo>
                  <a:close/>
                </a:path>
                <a:path w="18531205" h="10759440">
                  <a:moveTo>
                    <a:pt x="12468626" y="6395496"/>
                  </a:moveTo>
                  <a:lnTo>
                    <a:pt x="12464719" y="6395407"/>
                  </a:lnTo>
                  <a:lnTo>
                    <a:pt x="12460153" y="6400561"/>
                  </a:lnTo>
                  <a:lnTo>
                    <a:pt x="12460063" y="6404470"/>
                  </a:lnTo>
                  <a:lnTo>
                    <a:pt x="12462641" y="6406752"/>
                  </a:lnTo>
                  <a:lnTo>
                    <a:pt x="12465743" y="6409654"/>
                  </a:lnTo>
                  <a:lnTo>
                    <a:pt x="12466269" y="6410273"/>
                  </a:lnTo>
                  <a:lnTo>
                    <a:pt x="12469941" y="6411839"/>
                  </a:lnTo>
                  <a:lnTo>
                    <a:pt x="12472513" y="6411358"/>
                  </a:lnTo>
                  <a:lnTo>
                    <a:pt x="12474511" y="6409449"/>
                  </a:lnTo>
                  <a:lnTo>
                    <a:pt x="12476795" y="6406871"/>
                  </a:lnTo>
                  <a:lnTo>
                    <a:pt x="12476883" y="6402964"/>
                  </a:lnTo>
                  <a:lnTo>
                    <a:pt x="12474307" y="6400681"/>
                  </a:lnTo>
                  <a:lnTo>
                    <a:pt x="12471205" y="6397779"/>
                  </a:lnTo>
                  <a:lnTo>
                    <a:pt x="12468626" y="6395496"/>
                  </a:lnTo>
                  <a:close/>
                </a:path>
                <a:path w="18531205" h="10759440">
                  <a:moveTo>
                    <a:pt x="12405143" y="6335272"/>
                  </a:moveTo>
                  <a:lnTo>
                    <a:pt x="12401093" y="6335517"/>
                  </a:lnTo>
                  <a:lnTo>
                    <a:pt x="12398810" y="6338094"/>
                  </a:lnTo>
                  <a:lnTo>
                    <a:pt x="12396193" y="6340529"/>
                  </a:lnTo>
                  <a:lnTo>
                    <a:pt x="12396439" y="6344579"/>
                  </a:lnTo>
                  <a:lnTo>
                    <a:pt x="12399015" y="6346862"/>
                  </a:lnTo>
                  <a:lnTo>
                    <a:pt x="12402117" y="6349764"/>
                  </a:lnTo>
                  <a:lnTo>
                    <a:pt x="12402643" y="6350383"/>
                  </a:lnTo>
                  <a:lnTo>
                    <a:pt x="12406314" y="6351949"/>
                  </a:lnTo>
                  <a:lnTo>
                    <a:pt x="12408887" y="6351468"/>
                  </a:lnTo>
                  <a:lnTo>
                    <a:pt x="12410886" y="6349558"/>
                  </a:lnTo>
                  <a:lnTo>
                    <a:pt x="12413503" y="6347124"/>
                  </a:lnTo>
                  <a:lnTo>
                    <a:pt x="12413257" y="6343074"/>
                  </a:lnTo>
                  <a:lnTo>
                    <a:pt x="12410679" y="6340790"/>
                  </a:lnTo>
                  <a:lnTo>
                    <a:pt x="12407579" y="6337889"/>
                  </a:lnTo>
                  <a:lnTo>
                    <a:pt x="12405143" y="6335272"/>
                  </a:lnTo>
                  <a:close/>
                </a:path>
                <a:path w="18531205" h="10759440">
                  <a:moveTo>
                    <a:pt x="12340615" y="6276575"/>
                  </a:moveTo>
                  <a:lnTo>
                    <a:pt x="12336564" y="6276819"/>
                  </a:lnTo>
                  <a:lnTo>
                    <a:pt x="12331997" y="6281975"/>
                  </a:lnTo>
                  <a:lnTo>
                    <a:pt x="12332243" y="6286025"/>
                  </a:lnTo>
                  <a:lnTo>
                    <a:pt x="12334820" y="6288308"/>
                  </a:lnTo>
                  <a:lnTo>
                    <a:pt x="12337923" y="6291209"/>
                  </a:lnTo>
                  <a:lnTo>
                    <a:pt x="12339927" y="6292064"/>
                  </a:lnTo>
                  <a:lnTo>
                    <a:pt x="12339784" y="6292398"/>
                  </a:lnTo>
                  <a:lnTo>
                    <a:pt x="12342120" y="6293394"/>
                  </a:lnTo>
                  <a:lnTo>
                    <a:pt x="12345167" y="6292722"/>
                  </a:lnTo>
                  <a:lnTo>
                    <a:pt x="12346834" y="6290670"/>
                  </a:lnTo>
                  <a:lnTo>
                    <a:pt x="12349117" y="6288094"/>
                  </a:lnTo>
                  <a:lnTo>
                    <a:pt x="12348871" y="6284042"/>
                  </a:lnTo>
                  <a:lnTo>
                    <a:pt x="12346294" y="6281759"/>
                  </a:lnTo>
                  <a:lnTo>
                    <a:pt x="12343192" y="6278858"/>
                  </a:lnTo>
                  <a:lnTo>
                    <a:pt x="12340615" y="6276575"/>
                  </a:lnTo>
                  <a:close/>
                </a:path>
                <a:path w="18531205" h="10759440">
                  <a:moveTo>
                    <a:pt x="12275324" y="6218738"/>
                  </a:moveTo>
                  <a:lnTo>
                    <a:pt x="12271274" y="6218982"/>
                  </a:lnTo>
                  <a:lnTo>
                    <a:pt x="12266708" y="6224137"/>
                  </a:lnTo>
                  <a:lnTo>
                    <a:pt x="12266952" y="6228187"/>
                  </a:lnTo>
                  <a:lnTo>
                    <a:pt x="12269530" y="6230471"/>
                  </a:lnTo>
                  <a:lnTo>
                    <a:pt x="12272632" y="6233372"/>
                  </a:lnTo>
                  <a:lnTo>
                    <a:pt x="12274302" y="6234084"/>
                  </a:lnTo>
                  <a:lnTo>
                    <a:pt x="12274493" y="6234560"/>
                  </a:lnTo>
                  <a:lnTo>
                    <a:pt x="12276831" y="6235557"/>
                  </a:lnTo>
                  <a:lnTo>
                    <a:pt x="12279877" y="6234885"/>
                  </a:lnTo>
                  <a:lnTo>
                    <a:pt x="12281543" y="6232833"/>
                  </a:lnTo>
                  <a:lnTo>
                    <a:pt x="12283827" y="6230255"/>
                  </a:lnTo>
                  <a:lnTo>
                    <a:pt x="12283581" y="6226205"/>
                  </a:lnTo>
                  <a:lnTo>
                    <a:pt x="12281003" y="6223922"/>
                  </a:lnTo>
                  <a:lnTo>
                    <a:pt x="12277901" y="6221020"/>
                  </a:lnTo>
                  <a:lnTo>
                    <a:pt x="12275324" y="6218738"/>
                  </a:lnTo>
                  <a:close/>
                </a:path>
                <a:path w="18531205" h="10759440">
                  <a:moveTo>
                    <a:pt x="12208512" y="6162617"/>
                  </a:moveTo>
                  <a:lnTo>
                    <a:pt x="12204796" y="6163005"/>
                  </a:lnTo>
                  <a:lnTo>
                    <a:pt x="12200229" y="6168159"/>
                  </a:lnTo>
                  <a:lnTo>
                    <a:pt x="12200616" y="6171876"/>
                  </a:lnTo>
                  <a:lnTo>
                    <a:pt x="12203194" y="6174158"/>
                  </a:lnTo>
                  <a:lnTo>
                    <a:pt x="12206438" y="6176726"/>
                  </a:lnTo>
                  <a:lnTo>
                    <a:pt x="12208108" y="6177438"/>
                  </a:lnTo>
                  <a:lnTo>
                    <a:pt x="12207966" y="6177772"/>
                  </a:lnTo>
                  <a:lnTo>
                    <a:pt x="12210302" y="6178769"/>
                  </a:lnTo>
                  <a:lnTo>
                    <a:pt x="12213351" y="6178096"/>
                  </a:lnTo>
                  <a:lnTo>
                    <a:pt x="12215015" y="6176045"/>
                  </a:lnTo>
                  <a:lnTo>
                    <a:pt x="12217299" y="6173467"/>
                  </a:lnTo>
                  <a:lnTo>
                    <a:pt x="12216912" y="6169752"/>
                  </a:lnTo>
                  <a:lnTo>
                    <a:pt x="12214334" y="6167468"/>
                  </a:lnTo>
                  <a:lnTo>
                    <a:pt x="12211089" y="6164900"/>
                  </a:lnTo>
                  <a:lnTo>
                    <a:pt x="12208512" y="6162617"/>
                  </a:lnTo>
                  <a:close/>
                </a:path>
                <a:path w="18531205" h="10759440">
                  <a:moveTo>
                    <a:pt x="12140746" y="6106881"/>
                  </a:moveTo>
                  <a:lnTo>
                    <a:pt x="12137031" y="6107268"/>
                  </a:lnTo>
                  <a:lnTo>
                    <a:pt x="12134748" y="6109844"/>
                  </a:lnTo>
                  <a:lnTo>
                    <a:pt x="12132798" y="6112565"/>
                  </a:lnTo>
                  <a:lnTo>
                    <a:pt x="12133186" y="6116282"/>
                  </a:lnTo>
                  <a:lnTo>
                    <a:pt x="12135762" y="6118565"/>
                  </a:lnTo>
                  <a:lnTo>
                    <a:pt x="12139008" y="6121132"/>
                  </a:lnTo>
                  <a:lnTo>
                    <a:pt x="12140677" y="6121844"/>
                  </a:lnTo>
                  <a:lnTo>
                    <a:pt x="12140200" y="6122035"/>
                  </a:lnTo>
                  <a:lnTo>
                    <a:pt x="12142871" y="6123175"/>
                  </a:lnTo>
                  <a:lnTo>
                    <a:pt x="12145921" y="6122502"/>
                  </a:lnTo>
                  <a:lnTo>
                    <a:pt x="12147728" y="6120117"/>
                  </a:lnTo>
                  <a:lnTo>
                    <a:pt x="12149676" y="6117396"/>
                  </a:lnTo>
                  <a:lnTo>
                    <a:pt x="12149289" y="6113681"/>
                  </a:lnTo>
                  <a:lnTo>
                    <a:pt x="12146711" y="6111397"/>
                  </a:lnTo>
                  <a:lnTo>
                    <a:pt x="12143467" y="6108829"/>
                  </a:lnTo>
                  <a:lnTo>
                    <a:pt x="12140746" y="6106881"/>
                  </a:lnTo>
                  <a:close/>
                </a:path>
                <a:path w="18531205" h="10759440">
                  <a:moveTo>
                    <a:pt x="12072747" y="6052621"/>
                  </a:moveTo>
                  <a:lnTo>
                    <a:pt x="12068553" y="6053200"/>
                  </a:lnTo>
                  <a:lnTo>
                    <a:pt x="12066605" y="6055920"/>
                  </a:lnTo>
                  <a:lnTo>
                    <a:pt x="12064322" y="6058497"/>
                  </a:lnTo>
                  <a:lnTo>
                    <a:pt x="12064900" y="6062689"/>
                  </a:lnTo>
                  <a:lnTo>
                    <a:pt x="12067620" y="6064639"/>
                  </a:lnTo>
                  <a:lnTo>
                    <a:pt x="12070866" y="6067207"/>
                  </a:lnTo>
                  <a:lnTo>
                    <a:pt x="12072200" y="6067776"/>
                  </a:lnTo>
                  <a:lnTo>
                    <a:pt x="12072058" y="6068109"/>
                  </a:lnTo>
                  <a:lnTo>
                    <a:pt x="12074728" y="6069248"/>
                  </a:lnTo>
                  <a:lnTo>
                    <a:pt x="12077777" y="6068577"/>
                  </a:lnTo>
                  <a:lnTo>
                    <a:pt x="12079584" y="6066192"/>
                  </a:lnTo>
                  <a:lnTo>
                    <a:pt x="12081868" y="6063614"/>
                  </a:lnTo>
                  <a:lnTo>
                    <a:pt x="12081288" y="6059420"/>
                  </a:lnTo>
                  <a:lnTo>
                    <a:pt x="12078569" y="6057472"/>
                  </a:lnTo>
                  <a:lnTo>
                    <a:pt x="12075323" y="6054904"/>
                  </a:lnTo>
                  <a:lnTo>
                    <a:pt x="12072747" y="6052621"/>
                  </a:lnTo>
                  <a:close/>
                </a:path>
                <a:path w="18531205" h="10759440">
                  <a:moveTo>
                    <a:pt x="12002698" y="5999460"/>
                  </a:moveTo>
                  <a:lnTo>
                    <a:pt x="11998840" y="6000182"/>
                  </a:lnTo>
                  <a:lnTo>
                    <a:pt x="11994941" y="6005622"/>
                  </a:lnTo>
                  <a:lnTo>
                    <a:pt x="11995520" y="6009815"/>
                  </a:lnTo>
                  <a:lnTo>
                    <a:pt x="11998241" y="6011764"/>
                  </a:lnTo>
                  <a:lnTo>
                    <a:pt x="12001485" y="6014332"/>
                  </a:lnTo>
                  <a:lnTo>
                    <a:pt x="12005491" y="6016040"/>
                  </a:lnTo>
                  <a:lnTo>
                    <a:pt x="12008538" y="6015368"/>
                  </a:lnTo>
                  <a:lnTo>
                    <a:pt x="12010347" y="6012983"/>
                  </a:lnTo>
                  <a:lnTo>
                    <a:pt x="12012296" y="6010264"/>
                  </a:lnTo>
                  <a:lnTo>
                    <a:pt x="12011717" y="6006070"/>
                  </a:lnTo>
                  <a:lnTo>
                    <a:pt x="12008998" y="6004121"/>
                  </a:lnTo>
                  <a:lnTo>
                    <a:pt x="12005753" y="6001553"/>
                  </a:lnTo>
                  <a:lnTo>
                    <a:pt x="12002698" y="5999460"/>
                  </a:lnTo>
                  <a:close/>
                </a:path>
                <a:path w="18531205" h="10759440">
                  <a:moveTo>
                    <a:pt x="11932130" y="5948447"/>
                  </a:moveTo>
                  <a:lnTo>
                    <a:pt x="11928272" y="5949168"/>
                  </a:lnTo>
                  <a:lnTo>
                    <a:pt x="11926322" y="5951888"/>
                  </a:lnTo>
                  <a:lnTo>
                    <a:pt x="11924231" y="5954941"/>
                  </a:lnTo>
                  <a:lnTo>
                    <a:pt x="11924952" y="5958801"/>
                  </a:lnTo>
                  <a:lnTo>
                    <a:pt x="11927671" y="5960750"/>
                  </a:lnTo>
                  <a:lnTo>
                    <a:pt x="11931059" y="5962983"/>
                  </a:lnTo>
                  <a:lnTo>
                    <a:pt x="11932394" y="5963553"/>
                  </a:lnTo>
                  <a:lnTo>
                    <a:pt x="11931918" y="5963745"/>
                  </a:lnTo>
                  <a:lnTo>
                    <a:pt x="11934589" y="5964885"/>
                  </a:lnTo>
                  <a:lnTo>
                    <a:pt x="11937781" y="5963878"/>
                  </a:lnTo>
                  <a:lnTo>
                    <a:pt x="11939588" y="5961492"/>
                  </a:lnTo>
                  <a:lnTo>
                    <a:pt x="11941678" y="5958439"/>
                  </a:lnTo>
                  <a:lnTo>
                    <a:pt x="11940958" y="5954580"/>
                  </a:lnTo>
                  <a:lnTo>
                    <a:pt x="11938238" y="5952630"/>
                  </a:lnTo>
                  <a:lnTo>
                    <a:pt x="11934850" y="5950395"/>
                  </a:lnTo>
                  <a:lnTo>
                    <a:pt x="11932130" y="5948447"/>
                  </a:lnTo>
                  <a:close/>
                </a:path>
                <a:path w="18531205" h="10759440">
                  <a:moveTo>
                    <a:pt x="2869625" y="2075578"/>
                  </a:moveTo>
                  <a:lnTo>
                    <a:pt x="2859944" y="2071449"/>
                  </a:lnTo>
                  <a:lnTo>
                    <a:pt x="2856276" y="2072647"/>
                  </a:lnTo>
                  <a:lnTo>
                    <a:pt x="2853570" y="2078989"/>
                  </a:lnTo>
                  <a:lnTo>
                    <a:pt x="2855102" y="2082799"/>
                  </a:lnTo>
                  <a:lnTo>
                    <a:pt x="2864783" y="2086928"/>
                  </a:lnTo>
                  <a:lnTo>
                    <a:pt x="2868450" y="2085732"/>
                  </a:lnTo>
                  <a:lnTo>
                    <a:pt x="2871156" y="2079389"/>
                  </a:lnTo>
                  <a:lnTo>
                    <a:pt x="2869625" y="2075578"/>
                  </a:lnTo>
                  <a:close/>
                </a:path>
                <a:path w="18531205" h="10759440">
                  <a:moveTo>
                    <a:pt x="2789648" y="2041070"/>
                  </a:moveTo>
                  <a:lnTo>
                    <a:pt x="2779633" y="2036798"/>
                  </a:lnTo>
                  <a:lnTo>
                    <a:pt x="2775824" y="2038328"/>
                  </a:lnTo>
                  <a:lnTo>
                    <a:pt x="2773261" y="2044337"/>
                  </a:lnTo>
                  <a:lnTo>
                    <a:pt x="2774458" y="2048005"/>
                  </a:lnTo>
                  <a:lnTo>
                    <a:pt x="2784807" y="2052420"/>
                  </a:lnTo>
                  <a:lnTo>
                    <a:pt x="2788617" y="2050888"/>
                  </a:lnTo>
                  <a:lnTo>
                    <a:pt x="2791180" y="2044879"/>
                  </a:lnTo>
                  <a:lnTo>
                    <a:pt x="2789648" y="2041070"/>
                  </a:lnTo>
                  <a:close/>
                </a:path>
                <a:path w="18531205" h="10759440">
                  <a:moveTo>
                    <a:pt x="2950553" y="2109706"/>
                  </a:moveTo>
                  <a:lnTo>
                    <a:pt x="2940872" y="2105577"/>
                  </a:lnTo>
                  <a:lnTo>
                    <a:pt x="2937205" y="2106774"/>
                  </a:lnTo>
                  <a:lnTo>
                    <a:pt x="2934499" y="2113116"/>
                  </a:lnTo>
                  <a:lnTo>
                    <a:pt x="2936030" y="2116927"/>
                  </a:lnTo>
                  <a:lnTo>
                    <a:pt x="2945711" y="2121056"/>
                  </a:lnTo>
                  <a:lnTo>
                    <a:pt x="2949379" y="2119858"/>
                  </a:lnTo>
                  <a:lnTo>
                    <a:pt x="2952084" y="2113515"/>
                  </a:lnTo>
                  <a:lnTo>
                    <a:pt x="2950553" y="2109706"/>
                  </a:lnTo>
                  <a:close/>
                </a:path>
                <a:path w="18531205" h="10759440">
                  <a:moveTo>
                    <a:pt x="2709672" y="2006559"/>
                  </a:moveTo>
                  <a:lnTo>
                    <a:pt x="2699324" y="2002144"/>
                  </a:lnTo>
                  <a:lnTo>
                    <a:pt x="2695514" y="2003676"/>
                  </a:lnTo>
                  <a:lnTo>
                    <a:pt x="2692951" y="2009685"/>
                  </a:lnTo>
                  <a:lnTo>
                    <a:pt x="2694148" y="2013353"/>
                  </a:lnTo>
                  <a:lnTo>
                    <a:pt x="2704497" y="2017768"/>
                  </a:lnTo>
                  <a:lnTo>
                    <a:pt x="2708306" y="2016235"/>
                  </a:lnTo>
                  <a:lnTo>
                    <a:pt x="2710870" y="2010227"/>
                  </a:lnTo>
                  <a:lnTo>
                    <a:pt x="2709672" y="2006559"/>
                  </a:lnTo>
                  <a:close/>
                </a:path>
                <a:path w="18531205" h="10759440">
                  <a:moveTo>
                    <a:pt x="3031766" y="2143165"/>
                  </a:moveTo>
                  <a:lnTo>
                    <a:pt x="3021417" y="2138751"/>
                  </a:lnTo>
                  <a:lnTo>
                    <a:pt x="3018084" y="2140090"/>
                  </a:lnTo>
                  <a:lnTo>
                    <a:pt x="3015378" y="2146434"/>
                  </a:lnTo>
                  <a:lnTo>
                    <a:pt x="3016910" y="2150243"/>
                  </a:lnTo>
                  <a:lnTo>
                    <a:pt x="3026925" y="2154515"/>
                  </a:lnTo>
                  <a:lnTo>
                    <a:pt x="3030592" y="2153318"/>
                  </a:lnTo>
                  <a:lnTo>
                    <a:pt x="3033298" y="2146974"/>
                  </a:lnTo>
                  <a:lnTo>
                    <a:pt x="3031766" y="2143165"/>
                  </a:lnTo>
                  <a:close/>
                </a:path>
                <a:path w="18531205" h="10759440">
                  <a:moveTo>
                    <a:pt x="2629314" y="1971098"/>
                  </a:moveTo>
                  <a:lnTo>
                    <a:pt x="2619633" y="1966968"/>
                  </a:lnTo>
                  <a:lnTo>
                    <a:pt x="2615966" y="1968165"/>
                  </a:lnTo>
                  <a:lnTo>
                    <a:pt x="2613118" y="1974843"/>
                  </a:lnTo>
                  <a:lnTo>
                    <a:pt x="2614649" y="1978652"/>
                  </a:lnTo>
                  <a:lnTo>
                    <a:pt x="2624330" y="1982782"/>
                  </a:lnTo>
                  <a:lnTo>
                    <a:pt x="2628139" y="1981251"/>
                  </a:lnTo>
                  <a:lnTo>
                    <a:pt x="2630845" y="1974907"/>
                  </a:lnTo>
                  <a:lnTo>
                    <a:pt x="2629314" y="1971098"/>
                  </a:lnTo>
                  <a:close/>
                </a:path>
                <a:path w="18531205" h="10759440">
                  <a:moveTo>
                    <a:pt x="3112312" y="2176339"/>
                  </a:moveTo>
                  <a:lnTo>
                    <a:pt x="3102297" y="2172067"/>
                  </a:lnTo>
                  <a:lnTo>
                    <a:pt x="3098963" y="2173408"/>
                  </a:lnTo>
                  <a:lnTo>
                    <a:pt x="3096258" y="2179751"/>
                  </a:lnTo>
                  <a:lnTo>
                    <a:pt x="3097789" y="2183560"/>
                  </a:lnTo>
                  <a:lnTo>
                    <a:pt x="3107804" y="2187832"/>
                  </a:lnTo>
                  <a:lnTo>
                    <a:pt x="3111137" y="2186493"/>
                  </a:lnTo>
                  <a:lnTo>
                    <a:pt x="3113985" y="2179816"/>
                  </a:lnTo>
                  <a:lnTo>
                    <a:pt x="3112312" y="2176339"/>
                  </a:lnTo>
                  <a:close/>
                </a:path>
                <a:path w="18531205" h="10759440">
                  <a:moveTo>
                    <a:pt x="2549573" y="1935110"/>
                  </a:moveTo>
                  <a:lnTo>
                    <a:pt x="2539559" y="1930838"/>
                  </a:lnTo>
                  <a:lnTo>
                    <a:pt x="2535891" y="1932036"/>
                  </a:lnTo>
                  <a:lnTo>
                    <a:pt x="2533043" y="1938713"/>
                  </a:lnTo>
                  <a:lnTo>
                    <a:pt x="2534575" y="1942522"/>
                  </a:lnTo>
                  <a:lnTo>
                    <a:pt x="2544589" y="1946794"/>
                  </a:lnTo>
                  <a:lnTo>
                    <a:pt x="2548399" y="1945263"/>
                  </a:lnTo>
                  <a:lnTo>
                    <a:pt x="2551104" y="1938920"/>
                  </a:lnTo>
                  <a:lnTo>
                    <a:pt x="2549573" y="1935110"/>
                  </a:lnTo>
                  <a:close/>
                </a:path>
                <a:path w="18531205" h="10759440">
                  <a:moveTo>
                    <a:pt x="3193810" y="2209132"/>
                  </a:moveTo>
                  <a:lnTo>
                    <a:pt x="3186799" y="2206141"/>
                  </a:lnTo>
                  <a:lnTo>
                    <a:pt x="3183319" y="2205050"/>
                  </a:lnTo>
                  <a:lnTo>
                    <a:pt x="3179985" y="2206391"/>
                  </a:lnTo>
                  <a:lnTo>
                    <a:pt x="3177137" y="2213067"/>
                  </a:lnTo>
                  <a:lnTo>
                    <a:pt x="3178811" y="2216543"/>
                  </a:lnTo>
                  <a:lnTo>
                    <a:pt x="3185822" y="2219533"/>
                  </a:lnTo>
                  <a:lnTo>
                    <a:pt x="3189302" y="2220623"/>
                  </a:lnTo>
                  <a:lnTo>
                    <a:pt x="3192635" y="2219284"/>
                  </a:lnTo>
                  <a:lnTo>
                    <a:pt x="3194060" y="2215945"/>
                  </a:lnTo>
                  <a:lnTo>
                    <a:pt x="3195041" y="2212813"/>
                  </a:lnTo>
                  <a:lnTo>
                    <a:pt x="3195150" y="2212465"/>
                  </a:lnTo>
                  <a:lnTo>
                    <a:pt x="3193810" y="2209132"/>
                  </a:lnTo>
                  <a:close/>
                </a:path>
                <a:path w="18531205" h="10759440">
                  <a:moveTo>
                    <a:pt x="2470166" y="1899266"/>
                  </a:moveTo>
                  <a:lnTo>
                    <a:pt x="2460151" y="1894994"/>
                  </a:lnTo>
                  <a:lnTo>
                    <a:pt x="2456342" y="1896524"/>
                  </a:lnTo>
                  <a:lnTo>
                    <a:pt x="2453636" y="1902867"/>
                  </a:lnTo>
                  <a:lnTo>
                    <a:pt x="2454834" y="1906534"/>
                  </a:lnTo>
                  <a:lnTo>
                    <a:pt x="2465183" y="1910948"/>
                  </a:lnTo>
                  <a:lnTo>
                    <a:pt x="2468993" y="1909418"/>
                  </a:lnTo>
                  <a:lnTo>
                    <a:pt x="2471698" y="1903075"/>
                  </a:lnTo>
                  <a:lnTo>
                    <a:pt x="2470166" y="1899266"/>
                  </a:lnTo>
                  <a:close/>
                </a:path>
                <a:path w="18531205" h="10759440">
                  <a:moveTo>
                    <a:pt x="3274974" y="2241781"/>
                  </a:moveTo>
                  <a:lnTo>
                    <a:pt x="3267964" y="2238790"/>
                  </a:lnTo>
                  <a:lnTo>
                    <a:pt x="3264483" y="2237700"/>
                  </a:lnTo>
                  <a:lnTo>
                    <a:pt x="3261150" y="2239039"/>
                  </a:lnTo>
                  <a:lnTo>
                    <a:pt x="3258302" y="2245716"/>
                  </a:lnTo>
                  <a:lnTo>
                    <a:pt x="3259975" y="2249193"/>
                  </a:lnTo>
                  <a:lnTo>
                    <a:pt x="3267319" y="2252325"/>
                  </a:lnTo>
                  <a:lnTo>
                    <a:pt x="3270800" y="2253415"/>
                  </a:lnTo>
                  <a:lnTo>
                    <a:pt x="3274134" y="2252075"/>
                  </a:lnTo>
                  <a:lnTo>
                    <a:pt x="3275559" y="2248736"/>
                  </a:lnTo>
                  <a:lnTo>
                    <a:pt x="3276539" y="2245604"/>
                  </a:lnTo>
                  <a:lnTo>
                    <a:pt x="3276648" y="2245256"/>
                  </a:lnTo>
                  <a:lnTo>
                    <a:pt x="3274974" y="2241781"/>
                  </a:lnTo>
                  <a:close/>
                </a:path>
                <a:path w="18531205" h="10759440">
                  <a:moveTo>
                    <a:pt x="2390377" y="1862468"/>
                  </a:moveTo>
                  <a:lnTo>
                    <a:pt x="2383701" y="1859620"/>
                  </a:lnTo>
                  <a:lnTo>
                    <a:pt x="2378717" y="1871304"/>
                  </a:lnTo>
                  <a:lnTo>
                    <a:pt x="2385393" y="1874152"/>
                  </a:lnTo>
                  <a:lnTo>
                    <a:pt x="2389203" y="1872620"/>
                  </a:lnTo>
                  <a:lnTo>
                    <a:pt x="2391766" y="1866612"/>
                  </a:lnTo>
                  <a:lnTo>
                    <a:pt x="2390377" y="1862468"/>
                  </a:lnTo>
                  <a:close/>
                </a:path>
                <a:path w="18531205" h="10759440">
                  <a:moveTo>
                    <a:pt x="3356281" y="2274095"/>
                  </a:moveTo>
                  <a:lnTo>
                    <a:pt x="3349270" y="2271105"/>
                  </a:lnTo>
                  <a:lnTo>
                    <a:pt x="3345790" y="2270015"/>
                  </a:lnTo>
                  <a:lnTo>
                    <a:pt x="3342456" y="2271354"/>
                  </a:lnTo>
                  <a:lnTo>
                    <a:pt x="3339608" y="2278031"/>
                  </a:lnTo>
                  <a:lnTo>
                    <a:pt x="3341282" y="2281507"/>
                  </a:lnTo>
                  <a:lnTo>
                    <a:pt x="3344286" y="2282789"/>
                  </a:lnTo>
                  <a:lnTo>
                    <a:pt x="3344763" y="2282598"/>
                  </a:lnTo>
                  <a:lnTo>
                    <a:pt x="3348435" y="2284164"/>
                  </a:lnTo>
                  <a:lnTo>
                    <a:pt x="3357621" y="2277430"/>
                  </a:lnTo>
                  <a:lnTo>
                    <a:pt x="3356281" y="2274095"/>
                  </a:lnTo>
                  <a:close/>
                </a:path>
                <a:path w="18531205" h="10759440">
                  <a:moveTo>
                    <a:pt x="11860183" y="5898817"/>
                  </a:moveTo>
                  <a:lnTo>
                    <a:pt x="11852758" y="5905120"/>
                  </a:lnTo>
                  <a:lnTo>
                    <a:pt x="11853480" y="5908978"/>
                  </a:lnTo>
                  <a:lnTo>
                    <a:pt x="11856200" y="5910928"/>
                  </a:lnTo>
                  <a:lnTo>
                    <a:pt x="11859587" y="5913162"/>
                  </a:lnTo>
                  <a:lnTo>
                    <a:pt x="11863259" y="5914728"/>
                  </a:lnTo>
                  <a:lnTo>
                    <a:pt x="11866450" y="5913723"/>
                  </a:lnTo>
                  <a:lnTo>
                    <a:pt x="11868032" y="5911635"/>
                  </a:lnTo>
                  <a:lnTo>
                    <a:pt x="11868258" y="5911337"/>
                  </a:lnTo>
                  <a:lnTo>
                    <a:pt x="11869693" y="5908793"/>
                  </a:lnTo>
                  <a:lnTo>
                    <a:pt x="11869873" y="5908475"/>
                  </a:lnTo>
                  <a:lnTo>
                    <a:pt x="11869151" y="5904616"/>
                  </a:lnTo>
                  <a:lnTo>
                    <a:pt x="11866431" y="5902666"/>
                  </a:lnTo>
                  <a:lnTo>
                    <a:pt x="11863044" y="5900432"/>
                  </a:lnTo>
                  <a:lnTo>
                    <a:pt x="11860183" y="5898817"/>
                  </a:lnTo>
                  <a:close/>
                </a:path>
                <a:path w="18531205" h="10759440">
                  <a:moveTo>
                    <a:pt x="3437396" y="2305934"/>
                  </a:moveTo>
                  <a:lnTo>
                    <a:pt x="3430720" y="2303086"/>
                  </a:lnTo>
                  <a:lnTo>
                    <a:pt x="3427239" y="2301996"/>
                  </a:lnTo>
                  <a:lnTo>
                    <a:pt x="3423763" y="2303670"/>
                  </a:lnTo>
                  <a:lnTo>
                    <a:pt x="3421057" y="2310013"/>
                  </a:lnTo>
                  <a:lnTo>
                    <a:pt x="3422731" y="2313488"/>
                  </a:lnTo>
                  <a:lnTo>
                    <a:pt x="3425736" y="2314770"/>
                  </a:lnTo>
                  <a:lnTo>
                    <a:pt x="3426212" y="2314579"/>
                  </a:lnTo>
                  <a:lnTo>
                    <a:pt x="3429884" y="2316145"/>
                  </a:lnTo>
                  <a:lnTo>
                    <a:pt x="3433365" y="2317236"/>
                  </a:lnTo>
                  <a:lnTo>
                    <a:pt x="3436841" y="2315562"/>
                  </a:lnTo>
                  <a:lnTo>
                    <a:pt x="3438122" y="2312558"/>
                  </a:lnTo>
                  <a:lnTo>
                    <a:pt x="3438860" y="2310110"/>
                  </a:lnTo>
                  <a:lnTo>
                    <a:pt x="3439070" y="2309411"/>
                  </a:lnTo>
                  <a:lnTo>
                    <a:pt x="3437396" y="2305934"/>
                  </a:lnTo>
                  <a:close/>
                </a:path>
                <a:path w="18531205" h="10759440">
                  <a:moveTo>
                    <a:pt x="2311541" y="1825287"/>
                  </a:moveTo>
                  <a:lnTo>
                    <a:pt x="2301526" y="1821015"/>
                  </a:lnTo>
                  <a:lnTo>
                    <a:pt x="2297858" y="1822213"/>
                  </a:lnTo>
                  <a:lnTo>
                    <a:pt x="2295152" y="1828556"/>
                  </a:lnTo>
                  <a:lnTo>
                    <a:pt x="2296542" y="1832699"/>
                  </a:lnTo>
                  <a:lnTo>
                    <a:pt x="2306557" y="1836971"/>
                  </a:lnTo>
                  <a:lnTo>
                    <a:pt x="2310366" y="1835440"/>
                  </a:lnTo>
                  <a:lnTo>
                    <a:pt x="2312929" y="1829431"/>
                  </a:lnTo>
                  <a:lnTo>
                    <a:pt x="2311541" y="1825287"/>
                  </a:lnTo>
                  <a:close/>
                </a:path>
                <a:path w="18531205" h="10759440">
                  <a:moveTo>
                    <a:pt x="3519179" y="2338059"/>
                  </a:moveTo>
                  <a:lnTo>
                    <a:pt x="3512168" y="2335068"/>
                  </a:lnTo>
                  <a:lnTo>
                    <a:pt x="3508688" y="2333978"/>
                  </a:lnTo>
                  <a:lnTo>
                    <a:pt x="3505212" y="2335652"/>
                  </a:lnTo>
                  <a:lnTo>
                    <a:pt x="3502507" y="2341994"/>
                  </a:lnTo>
                  <a:lnTo>
                    <a:pt x="3504181" y="2345470"/>
                  </a:lnTo>
                  <a:lnTo>
                    <a:pt x="3507185" y="2346751"/>
                  </a:lnTo>
                  <a:lnTo>
                    <a:pt x="3507661" y="2346561"/>
                  </a:lnTo>
                  <a:lnTo>
                    <a:pt x="3511333" y="2348127"/>
                  </a:lnTo>
                  <a:lnTo>
                    <a:pt x="3520519" y="2341392"/>
                  </a:lnTo>
                  <a:lnTo>
                    <a:pt x="3519179" y="2338059"/>
                  </a:lnTo>
                  <a:close/>
                </a:path>
                <a:path w="18531205" h="10759440">
                  <a:moveTo>
                    <a:pt x="2222974" y="1783167"/>
                  </a:moveTo>
                  <a:lnTo>
                    <a:pt x="2219164" y="1784698"/>
                  </a:lnTo>
                  <a:lnTo>
                    <a:pt x="2217355" y="1788662"/>
                  </a:lnTo>
                  <a:lnTo>
                    <a:pt x="2216124" y="1790900"/>
                  </a:lnTo>
                  <a:lnTo>
                    <a:pt x="2217513" y="1795043"/>
                  </a:lnTo>
                  <a:lnTo>
                    <a:pt x="2227528" y="1799315"/>
                  </a:lnTo>
                  <a:lnTo>
                    <a:pt x="2231195" y="1798116"/>
                  </a:lnTo>
                  <a:lnTo>
                    <a:pt x="2233004" y="1794154"/>
                  </a:lnTo>
                  <a:lnTo>
                    <a:pt x="2234235" y="1791916"/>
                  </a:lnTo>
                  <a:lnTo>
                    <a:pt x="2232846" y="1787773"/>
                  </a:lnTo>
                  <a:lnTo>
                    <a:pt x="2226170" y="1784925"/>
                  </a:lnTo>
                  <a:lnTo>
                    <a:pt x="2222974" y="1783167"/>
                  </a:lnTo>
                  <a:close/>
                </a:path>
                <a:path w="18531205" h="10759440">
                  <a:moveTo>
                    <a:pt x="3600579" y="2369231"/>
                  </a:moveTo>
                  <a:lnTo>
                    <a:pt x="3593902" y="2366383"/>
                  </a:lnTo>
                  <a:lnTo>
                    <a:pt x="3590421" y="2365293"/>
                  </a:lnTo>
                  <a:lnTo>
                    <a:pt x="3587088" y="2366632"/>
                  </a:lnTo>
                  <a:lnTo>
                    <a:pt x="3584240" y="2373309"/>
                  </a:lnTo>
                  <a:lnTo>
                    <a:pt x="3585914" y="2376784"/>
                  </a:lnTo>
                  <a:lnTo>
                    <a:pt x="3588919" y="2378066"/>
                  </a:lnTo>
                  <a:lnTo>
                    <a:pt x="3589394" y="2377875"/>
                  </a:lnTo>
                  <a:lnTo>
                    <a:pt x="3593067" y="2379442"/>
                  </a:lnTo>
                  <a:lnTo>
                    <a:pt x="3602253" y="2372706"/>
                  </a:lnTo>
                  <a:lnTo>
                    <a:pt x="3600579" y="2369231"/>
                  </a:lnTo>
                  <a:close/>
                </a:path>
                <a:path w="18531205" h="10759440">
                  <a:moveTo>
                    <a:pt x="2144564" y="1744986"/>
                  </a:moveTo>
                  <a:lnTo>
                    <a:pt x="2140420" y="1746375"/>
                  </a:lnTo>
                  <a:lnTo>
                    <a:pt x="2138611" y="1750338"/>
                  </a:lnTo>
                  <a:lnTo>
                    <a:pt x="2137381" y="1752574"/>
                  </a:lnTo>
                  <a:lnTo>
                    <a:pt x="2138912" y="1756385"/>
                  </a:lnTo>
                  <a:lnTo>
                    <a:pt x="2141774" y="1758000"/>
                  </a:lnTo>
                  <a:lnTo>
                    <a:pt x="2148784" y="1760991"/>
                  </a:lnTo>
                  <a:lnTo>
                    <a:pt x="2152452" y="1759793"/>
                  </a:lnTo>
                  <a:lnTo>
                    <a:pt x="2154261" y="1755830"/>
                  </a:lnTo>
                  <a:lnTo>
                    <a:pt x="2155492" y="1753592"/>
                  </a:lnTo>
                  <a:lnTo>
                    <a:pt x="2153960" y="1749783"/>
                  </a:lnTo>
                  <a:lnTo>
                    <a:pt x="2151098" y="1748168"/>
                  </a:lnTo>
                  <a:lnTo>
                    <a:pt x="2147426" y="1746601"/>
                  </a:lnTo>
                  <a:lnTo>
                    <a:pt x="2144564" y="1744986"/>
                  </a:lnTo>
                  <a:close/>
                </a:path>
                <a:path w="18531205" h="10759440">
                  <a:moveTo>
                    <a:pt x="3682312" y="2400544"/>
                  </a:moveTo>
                  <a:lnTo>
                    <a:pt x="3672299" y="2396272"/>
                  </a:lnTo>
                  <a:lnTo>
                    <a:pt x="3668822" y="2397946"/>
                  </a:lnTo>
                  <a:lnTo>
                    <a:pt x="3665974" y="2404622"/>
                  </a:lnTo>
                  <a:lnTo>
                    <a:pt x="3667648" y="2408098"/>
                  </a:lnTo>
                  <a:lnTo>
                    <a:pt x="3670652" y="2409380"/>
                  </a:lnTo>
                  <a:lnTo>
                    <a:pt x="3671129" y="2409189"/>
                  </a:lnTo>
                  <a:lnTo>
                    <a:pt x="3674801" y="2410755"/>
                  </a:lnTo>
                  <a:lnTo>
                    <a:pt x="3683987" y="2404021"/>
                  </a:lnTo>
                  <a:lnTo>
                    <a:pt x="3682312" y="2400544"/>
                  </a:lnTo>
                  <a:close/>
                </a:path>
                <a:path w="18531205" h="10759440">
                  <a:moveTo>
                    <a:pt x="3764190" y="2431523"/>
                  </a:moveTo>
                  <a:lnTo>
                    <a:pt x="3760709" y="2430433"/>
                  </a:lnTo>
                  <a:lnTo>
                    <a:pt x="3754032" y="2427585"/>
                  </a:lnTo>
                  <a:lnTo>
                    <a:pt x="3750556" y="2429260"/>
                  </a:lnTo>
                  <a:lnTo>
                    <a:pt x="3747708" y="2435936"/>
                  </a:lnTo>
                  <a:lnTo>
                    <a:pt x="3749382" y="2439412"/>
                  </a:lnTo>
                  <a:lnTo>
                    <a:pt x="3752387" y="2440693"/>
                  </a:lnTo>
                  <a:lnTo>
                    <a:pt x="3752863" y="2440502"/>
                  </a:lnTo>
                  <a:lnTo>
                    <a:pt x="3759540" y="2443350"/>
                  </a:lnTo>
                  <a:lnTo>
                    <a:pt x="3763015" y="2441676"/>
                  </a:lnTo>
                  <a:lnTo>
                    <a:pt x="3765720" y="2435333"/>
                  </a:lnTo>
                  <a:lnTo>
                    <a:pt x="3764190" y="2431523"/>
                  </a:lnTo>
                  <a:close/>
                </a:path>
                <a:path w="18531205" h="10759440">
                  <a:moveTo>
                    <a:pt x="2065772" y="1705850"/>
                  </a:moveTo>
                  <a:lnTo>
                    <a:pt x="2061628" y="1707240"/>
                  </a:lnTo>
                  <a:lnTo>
                    <a:pt x="2059818" y="1711204"/>
                  </a:lnTo>
                  <a:lnTo>
                    <a:pt x="2058588" y="1713440"/>
                  </a:lnTo>
                  <a:lnTo>
                    <a:pt x="2060119" y="1717251"/>
                  </a:lnTo>
                  <a:lnTo>
                    <a:pt x="2062981" y="1718866"/>
                  </a:lnTo>
                  <a:lnTo>
                    <a:pt x="2069992" y="1721857"/>
                  </a:lnTo>
                  <a:lnTo>
                    <a:pt x="2073659" y="1720659"/>
                  </a:lnTo>
                  <a:lnTo>
                    <a:pt x="2075468" y="1716696"/>
                  </a:lnTo>
                  <a:lnTo>
                    <a:pt x="2076699" y="1714458"/>
                  </a:lnTo>
                  <a:lnTo>
                    <a:pt x="2075168" y="1710648"/>
                  </a:lnTo>
                  <a:lnTo>
                    <a:pt x="2072306" y="1709032"/>
                  </a:lnTo>
                  <a:lnTo>
                    <a:pt x="2068634" y="1707466"/>
                  </a:lnTo>
                  <a:lnTo>
                    <a:pt x="2065772" y="1705850"/>
                  </a:lnTo>
                  <a:close/>
                </a:path>
                <a:path w="18531205" h="10759440">
                  <a:moveTo>
                    <a:pt x="11787949" y="5849854"/>
                  </a:moveTo>
                  <a:lnTo>
                    <a:pt x="11783949" y="5850909"/>
                  </a:lnTo>
                  <a:lnTo>
                    <a:pt x="11780267" y="5856048"/>
                  </a:lnTo>
                  <a:lnTo>
                    <a:pt x="11780050" y="5856350"/>
                  </a:lnTo>
                  <a:lnTo>
                    <a:pt x="11781105" y="5860350"/>
                  </a:lnTo>
                  <a:lnTo>
                    <a:pt x="11783824" y="5862299"/>
                  </a:lnTo>
                  <a:lnTo>
                    <a:pt x="11787212" y="5864534"/>
                  </a:lnTo>
                  <a:lnTo>
                    <a:pt x="11790884" y="5866100"/>
                  </a:lnTo>
                  <a:lnTo>
                    <a:pt x="11794075" y="5865093"/>
                  </a:lnTo>
                  <a:lnTo>
                    <a:pt x="11795655" y="5863006"/>
                  </a:lnTo>
                  <a:lnTo>
                    <a:pt x="11797831" y="5859988"/>
                  </a:lnTo>
                  <a:lnTo>
                    <a:pt x="11796777" y="5855986"/>
                  </a:lnTo>
                  <a:lnTo>
                    <a:pt x="11794057" y="5854038"/>
                  </a:lnTo>
                  <a:lnTo>
                    <a:pt x="11790669" y="5851804"/>
                  </a:lnTo>
                  <a:lnTo>
                    <a:pt x="11787949" y="5849854"/>
                  </a:lnTo>
                  <a:close/>
                </a:path>
                <a:path w="18531205" h="10759440">
                  <a:moveTo>
                    <a:pt x="3845781" y="2463172"/>
                  </a:moveTo>
                  <a:lnTo>
                    <a:pt x="3835766" y="2458900"/>
                  </a:lnTo>
                  <a:lnTo>
                    <a:pt x="3832148" y="2460907"/>
                  </a:lnTo>
                  <a:lnTo>
                    <a:pt x="3829585" y="2466916"/>
                  </a:lnTo>
                  <a:lnTo>
                    <a:pt x="3831258" y="2470392"/>
                  </a:lnTo>
                  <a:lnTo>
                    <a:pt x="3841273" y="2474664"/>
                  </a:lnTo>
                  <a:lnTo>
                    <a:pt x="3844749" y="2472991"/>
                  </a:lnTo>
                  <a:lnTo>
                    <a:pt x="3847597" y="2466314"/>
                  </a:lnTo>
                  <a:lnTo>
                    <a:pt x="3845781" y="2463172"/>
                  </a:lnTo>
                  <a:close/>
                </a:path>
                <a:path w="18531205" h="10759440">
                  <a:moveTo>
                    <a:pt x="1987931" y="1666334"/>
                  </a:moveTo>
                  <a:lnTo>
                    <a:pt x="1983788" y="1667723"/>
                  </a:lnTo>
                  <a:lnTo>
                    <a:pt x="1981968" y="1671681"/>
                  </a:lnTo>
                  <a:lnTo>
                    <a:pt x="1980891" y="1673590"/>
                  </a:lnTo>
                  <a:lnTo>
                    <a:pt x="1982280" y="1677734"/>
                  </a:lnTo>
                  <a:lnTo>
                    <a:pt x="1985142" y="1679349"/>
                  </a:lnTo>
                  <a:lnTo>
                    <a:pt x="1992152" y="1682340"/>
                  </a:lnTo>
                  <a:lnTo>
                    <a:pt x="1995819" y="1681142"/>
                  </a:lnTo>
                  <a:lnTo>
                    <a:pt x="1997640" y="1677182"/>
                  </a:lnTo>
                  <a:lnTo>
                    <a:pt x="1998716" y="1675275"/>
                  </a:lnTo>
                  <a:lnTo>
                    <a:pt x="1997185" y="1671465"/>
                  </a:lnTo>
                  <a:lnTo>
                    <a:pt x="1994466" y="1669515"/>
                  </a:lnTo>
                  <a:lnTo>
                    <a:pt x="1990793" y="1667949"/>
                  </a:lnTo>
                  <a:lnTo>
                    <a:pt x="1987931" y="1666334"/>
                  </a:lnTo>
                  <a:close/>
                </a:path>
                <a:path w="18531205" h="10759440">
                  <a:moveTo>
                    <a:pt x="3927941" y="2493484"/>
                  </a:moveTo>
                  <a:lnTo>
                    <a:pt x="3924461" y="2492394"/>
                  </a:lnTo>
                  <a:lnTo>
                    <a:pt x="3917784" y="2489546"/>
                  </a:lnTo>
                  <a:lnTo>
                    <a:pt x="3914166" y="2491553"/>
                  </a:lnTo>
                  <a:lnTo>
                    <a:pt x="3911603" y="2497562"/>
                  </a:lnTo>
                  <a:lnTo>
                    <a:pt x="3913277" y="2501039"/>
                  </a:lnTo>
                  <a:lnTo>
                    <a:pt x="3923291" y="2505311"/>
                  </a:lnTo>
                  <a:lnTo>
                    <a:pt x="3926768" y="2503636"/>
                  </a:lnTo>
                  <a:lnTo>
                    <a:pt x="3929616" y="2496960"/>
                  </a:lnTo>
                  <a:lnTo>
                    <a:pt x="3927941" y="2493484"/>
                  </a:lnTo>
                  <a:close/>
                </a:path>
                <a:path w="18531205" h="10759440">
                  <a:moveTo>
                    <a:pt x="4009818" y="2524464"/>
                  </a:moveTo>
                  <a:lnTo>
                    <a:pt x="3999803" y="2520192"/>
                  </a:lnTo>
                  <a:lnTo>
                    <a:pt x="3996327" y="2521866"/>
                  </a:lnTo>
                  <a:lnTo>
                    <a:pt x="3993622" y="2528208"/>
                  </a:lnTo>
                  <a:lnTo>
                    <a:pt x="3995296" y="2531684"/>
                  </a:lnTo>
                  <a:lnTo>
                    <a:pt x="4005310" y="2535956"/>
                  </a:lnTo>
                  <a:lnTo>
                    <a:pt x="4008786" y="2534283"/>
                  </a:lnTo>
                  <a:lnTo>
                    <a:pt x="4011635" y="2527606"/>
                  </a:lnTo>
                  <a:lnTo>
                    <a:pt x="4009818" y="2524464"/>
                  </a:lnTo>
                  <a:close/>
                </a:path>
                <a:path w="18531205" h="10759440">
                  <a:moveTo>
                    <a:pt x="1910042" y="1626007"/>
                  </a:moveTo>
                  <a:lnTo>
                    <a:pt x="1905899" y="1627396"/>
                  </a:lnTo>
                  <a:lnTo>
                    <a:pt x="1904078" y="1631355"/>
                  </a:lnTo>
                  <a:lnTo>
                    <a:pt x="1903002" y="1633262"/>
                  </a:lnTo>
                  <a:lnTo>
                    <a:pt x="1904533" y="1637072"/>
                  </a:lnTo>
                  <a:lnTo>
                    <a:pt x="1907253" y="1639021"/>
                  </a:lnTo>
                  <a:lnTo>
                    <a:pt x="1914597" y="1642154"/>
                  </a:lnTo>
                  <a:lnTo>
                    <a:pt x="1918264" y="1640957"/>
                  </a:lnTo>
                  <a:lnTo>
                    <a:pt x="1920085" y="1636998"/>
                  </a:lnTo>
                  <a:lnTo>
                    <a:pt x="1921162" y="1635090"/>
                  </a:lnTo>
                  <a:lnTo>
                    <a:pt x="1919630" y="1631280"/>
                  </a:lnTo>
                  <a:lnTo>
                    <a:pt x="1916910" y="1629330"/>
                  </a:lnTo>
                  <a:lnTo>
                    <a:pt x="1913238" y="1627764"/>
                  </a:lnTo>
                  <a:lnTo>
                    <a:pt x="1910042" y="1626007"/>
                  </a:lnTo>
                  <a:close/>
                </a:path>
                <a:path w="18531205" h="10759440">
                  <a:moveTo>
                    <a:pt x="4091788" y="2554300"/>
                  </a:moveTo>
                  <a:lnTo>
                    <a:pt x="4088641" y="2553353"/>
                  </a:lnTo>
                  <a:lnTo>
                    <a:pt x="4081964" y="2550504"/>
                  </a:lnTo>
                  <a:lnTo>
                    <a:pt x="4078346" y="2552511"/>
                  </a:lnTo>
                  <a:lnTo>
                    <a:pt x="4075783" y="2558520"/>
                  </a:lnTo>
                  <a:lnTo>
                    <a:pt x="4077456" y="2561997"/>
                  </a:lnTo>
                  <a:lnTo>
                    <a:pt x="4087472" y="2566269"/>
                  </a:lnTo>
                  <a:lnTo>
                    <a:pt x="4091090" y="2564261"/>
                  </a:lnTo>
                  <a:lnTo>
                    <a:pt x="4093795" y="2557918"/>
                  </a:lnTo>
                  <a:lnTo>
                    <a:pt x="4091788" y="2554300"/>
                  </a:lnTo>
                  <a:close/>
                </a:path>
                <a:path w="18531205" h="10759440">
                  <a:moveTo>
                    <a:pt x="11714336" y="5802277"/>
                  </a:moveTo>
                  <a:lnTo>
                    <a:pt x="11710336" y="5803332"/>
                  </a:lnTo>
                  <a:lnTo>
                    <a:pt x="11709079" y="5805558"/>
                  </a:lnTo>
                  <a:lnTo>
                    <a:pt x="11708721" y="5806193"/>
                  </a:lnTo>
                  <a:lnTo>
                    <a:pt x="11706630" y="5809248"/>
                  </a:lnTo>
                  <a:lnTo>
                    <a:pt x="11707827" y="5812916"/>
                  </a:lnTo>
                  <a:lnTo>
                    <a:pt x="11710546" y="5814864"/>
                  </a:lnTo>
                  <a:lnTo>
                    <a:pt x="11713934" y="5817098"/>
                  </a:lnTo>
                  <a:lnTo>
                    <a:pt x="11717606" y="5818664"/>
                  </a:lnTo>
                  <a:lnTo>
                    <a:pt x="11721130" y="5817801"/>
                  </a:lnTo>
                  <a:lnTo>
                    <a:pt x="11722235" y="5815904"/>
                  </a:lnTo>
                  <a:lnTo>
                    <a:pt x="11722603" y="5815272"/>
                  </a:lnTo>
                  <a:lnTo>
                    <a:pt x="11724695" y="5812219"/>
                  </a:lnTo>
                  <a:lnTo>
                    <a:pt x="11723498" y="5808552"/>
                  </a:lnTo>
                  <a:lnTo>
                    <a:pt x="11720779" y="5806603"/>
                  </a:lnTo>
                  <a:lnTo>
                    <a:pt x="11717391" y="5804369"/>
                  </a:lnTo>
                  <a:lnTo>
                    <a:pt x="11714336" y="5802277"/>
                  </a:lnTo>
                  <a:close/>
                </a:path>
                <a:path w="18531205" h="10759440">
                  <a:moveTo>
                    <a:pt x="4173615" y="2584470"/>
                  </a:moveTo>
                  <a:lnTo>
                    <a:pt x="4170468" y="2583523"/>
                  </a:lnTo>
                  <a:lnTo>
                    <a:pt x="4163791" y="2580675"/>
                  </a:lnTo>
                  <a:lnTo>
                    <a:pt x="4160173" y="2582682"/>
                  </a:lnTo>
                  <a:lnTo>
                    <a:pt x="4157610" y="2588691"/>
                  </a:lnTo>
                  <a:lnTo>
                    <a:pt x="4159284" y="2592166"/>
                  </a:lnTo>
                  <a:lnTo>
                    <a:pt x="4169299" y="2596438"/>
                  </a:lnTo>
                  <a:lnTo>
                    <a:pt x="4172917" y="2594431"/>
                  </a:lnTo>
                  <a:lnTo>
                    <a:pt x="4175623" y="2588088"/>
                  </a:lnTo>
                  <a:lnTo>
                    <a:pt x="4173615" y="2584470"/>
                  </a:lnTo>
                  <a:close/>
                </a:path>
                <a:path w="18531205" h="10759440">
                  <a:moveTo>
                    <a:pt x="1832580" y="1584678"/>
                  </a:moveTo>
                  <a:lnTo>
                    <a:pt x="1828437" y="1586067"/>
                  </a:lnTo>
                  <a:lnTo>
                    <a:pt x="1825731" y="1592410"/>
                  </a:lnTo>
                  <a:lnTo>
                    <a:pt x="1826928" y="1596078"/>
                  </a:lnTo>
                  <a:lnTo>
                    <a:pt x="1829648" y="1598027"/>
                  </a:lnTo>
                  <a:lnTo>
                    <a:pt x="1836993" y="1601160"/>
                  </a:lnTo>
                  <a:lnTo>
                    <a:pt x="1840660" y="1599962"/>
                  </a:lnTo>
                  <a:lnTo>
                    <a:pt x="1843366" y="1593619"/>
                  </a:lnTo>
                  <a:lnTo>
                    <a:pt x="1842168" y="1589952"/>
                  </a:lnTo>
                  <a:lnTo>
                    <a:pt x="1839448" y="1588003"/>
                  </a:lnTo>
                  <a:lnTo>
                    <a:pt x="1835776" y="1586436"/>
                  </a:lnTo>
                  <a:lnTo>
                    <a:pt x="1832580" y="1584678"/>
                  </a:lnTo>
                  <a:close/>
                </a:path>
                <a:path w="18531205" h="10759440">
                  <a:moveTo>
                    <a:pt x="4256252" y="2614590"/>
                  </a:moveTo>
                  <a:lnTo>
                    <a:pt x="4252772" y="2613500"/>
                  </a:lnTo>
                  <a:lnTo>
                    <a:pt x="4246095" y="2610652"/>
                  </a:lnTo>
                  <a:lnTo>
                    <a:pt x="4242476" y="2612660"/>
                  </a:lnTo>
                  <a:lnTo>
                    <a:pt x="4239913" y="2618669"/>
                  </a:lnTo>
                  <a:lnTo>
                    <a:pt x="4241587" y="2622145"/>
                  </a:lnTo>
                  <a:lnTo>
                    <a:pt x="4251602" y="2626417"/>
                  </a:lnTo>
                  <a:lnTo>
                    <a:pt x="4255221" y="2624410"/>
                  </a:lnTo>
                  <a:lnTo>
                    <a:pt x="4257926" y="2618067"/>
                  </a:lnTo>
                  <a:lnTo>
                    <a:pt x="4256252" y="2614590"/>
                  </a:lnTo>
                  <a:close/>
                </a:path>
                <a:path w="18531205" h="10759440">
                  <a:moveTo>
                    <a:pt x="1762321" y="1546816"/>
                  </a:moveTo>
                  <a:lnTo>
                    <a:pt x="1758648" y="1545250"/>
                  </a:lnTo>
                  <a:lnTo>
                    <a:pt x="1755560" y="1550640"/>
                  </a:lnTo>
                  <a:lnTo>
                    <a:pt x="1753629" y="1554551"/>
                  </a:lnTo>
                  <a:lnTo>
                    <a:pt x="1752663" y="1556507"/>
                  </a:lnTo>
                  <a:lnTo>
                    <a:pt x="1759673" y="1559497"/>
                  </a:lnTo>
                  <a:lnTo>
                    <a:pt x="1763198" y="1558633"/>
                  </a:lnTo>
                  <a:lnTo>
                    <a:pt x="1765007" y="1554670"/>
                  </a:lnTo>
                  <a:lnTo>
                    <a:pt x="1766238" y="1552432"/>
                  </a:lnTo>
                  <a:lnTo>
                    <a:pt x="1765040" y="1548766"/>
                  </a:lnTo>
                  <a:lnTo>
                    <a:pt x="1762321" y="1546816"/>
                  </a:lnTo>
                  <a:close/>
                </a:path>
                <a:path w="18531205" h="10759440">
                  <a:moveTo>
                    <a:pt x="4338079" y="2644761"/>
                  </a:moveTo>
                  <a:lnTo>
                    <a:pt x="4334933" y="2643813"/>
                  </a:lnTo>
                  <a:lnTo>
                    <a:pt x="4328256" y="2640965"/>
                  </a:lnTo>
                  <a:lnTo>
                    <a:pt x="4324638" y="2642972"/>
                  </a:lnTo>
                  <a:lnTo>
                    <a:pt x="4322074" y="2648982"/>
                  </a:lnTo>
                  <a:lnTo>
                    <a:pt x="4323748" y="2652457"/>
                  </a:lnTo>
                  <a:lnTo>
                    <a:pt x="4333764" y="2656730"/>
                  </a:lnTo>
                  <a:lnTo>
                    <a:pt x="4337239" y="2655056"/>
                  </a:lnTo>
                  <a:lnTo>
                    <a:pt x="4340087" y="2648380"/>
                  </a:lnTo>
                  <a:lnTo>
                    <a:pt x="4338079" y="2644761"/>
                  </a:lnTo>
                  <a:close/>
                </a:path>
                <a:path w="18531205" h="10759440">
                  <a:moveTo>
                    <a:pt x="11639536" y="5756560"/>
                  </a:moveTo>
                  <a:lnTo>
                    <a:pt x="11635536" y="5757614"/>
                  </a:lnTo>
                  <a:lnTo>
                    <a:pt x="11632664" y="5762702"/>
                  </a:lnTo>
                  <a:lnTo>
                    <a:pt x="11632305" y="5763338"/>
                  </a:lnTo>
                  <a:lnTo>
                    <a:pt x="11633359" y="5767340"/>
                  </a:lnTo>
                  <a:lnTo>
                    <a:pt x="11636221" y="5768956"/>
                  </a:lnTo>
                  <a:lnTo>
                    <a:pt x="11639609" y="5771190"/>
                  </a:lnTo>
                  <a:lnTo>
                    <a:pt x="11640610" y="5771617"/>
                  </a:lnTo>
                  <a:lnTo>
                    <a:pt x="11640134" y="5771807"/>
                  </a:lnTo>
                  <a:lnTo>
                    <a:pt x="11642805" y="5772947"/>
                  </a:lnTo>
                  <a:lnTo>
                    <a:pt x="11646330" y="5772084"/>
                  </a:lnTo>
                  <a:lnTo>
                    <a:pt x="11647587" y="5769858"/>
                  </a:lnTo>
                  <a:lnTo>
                    <a:pt x="11649704" y="5766026"/>
                  </a:lnTo>
                  <a:lnTo>
                    <a:pt x="11648648" y="5762024"/>
                  </a:lnTo>
                  <a:lnTo>
                    <a:pt x="11645787" y="5760409"/>
                  </a:lnTo>
                  <a:lnTo>
                    <a:pt x="11642399" y="5758175"/>
                  </a:lnTo>
                  <a:lnTo>
                    <a:pt x="11639536" y="5756560"/>
                  </a:lnTo>
                  <a:close/>
                </a:path>
                <a:path w="18531205" h="10759440">
                  <a:moveTo>
                    <a:pt x="4420860" y="2674548"/>
                  </a:moveTo>
                  <a:lnTo>
                    <a:pt x="4417379" y="2673458"/>
                  </a:lnTo>
                  <a:lnTo>
                    <a:pt x="4410702" y="2670610"/>
                  </a:lnTo>
                  <a:lnTo>
                    <a:pt x="4407084" y="2672618"/>
                  </a:lnTo>
                  <a:lnTo>
                    <a:pt x="4404521" y="2678626"/>
                  </a:lnTo>
                  <a:lnTo>
                    <a:pt x="4406194" y="2682103"/>
                  </a:lnTo>
                  <a:lnTo>
                    <a:pt x="4416209" y="2686374"/>
                  </a:lnTo>
                  <a:lnTo>
                    <a:pt x="4419828" y="2684366"/>
                  </a:lnTo>
                  <a:lnTo>
                    <a:pt x="4422533" y="2678025"/>
                  </a:lnTo>
                  <a:lnTo>
                    <a:pt x="4420860" y="2674548"/>
                  </a:lnTo>
                  <a:close/>
                </a:path>
                <a:path w="18531205" h="10759440">
                  <a:moveTo>
                    <a:pt x="1679561" y="1501256"/>
                  </a:moveTo>
                  <a:lnTo>
                    <a:pt x="1675560" y="1502310"/>
                  </a:lnTo>
                  <a:lnTo>
                    <a:pt x="1672329" y="1508034"/>
                  </a:lnTo>
                  <a:lnTo>
                    <a:pt x="1673385" y="1512035"/>
                  </a:lnTo>
                  <a:lnTo>
                    <a:pt x="1676104" y="1513984"/>
                  </a:lnTo>
                  <a:lnTo>
                    <a:pt x="1683449" y="1517117"/>
                  </a:lnTo>
                  <a:lnTo>
                    <a:pt x="1686973" y="1516254"/>
                  </a:lnTo>
                  <a:lnTo>
                    <a:pt x="1688255" y="1513249"/>
                  </a:lnTo>
                  <a:lnTo>
                    <a:pt x="1689870" y="1510388"/>
                  </a:lnTo>
                  <a:lnTo>
                    <a:pt x="1688816" y="1506386"/>
                  </a:lnTo>
                  <a:lnTo>
                    <a:pt x="1686096" y="1504437"/>
                  </a:lnTo>
                  <a:lnTo>
                    <a:pt x="1682424" y="1502870"/>
                  </a:lnTo>
                  <a:lnTo>
                    <a:pt x="1679561" y="1501256"/>
                  </a:lnTo>
                  <a:close/>
                </a:path>
                <a:path w="18531205" h="10759440">
                  <a:moveTo>
                    <a:pt x="4503162" y="2704527"/>
                  </a:moveTo>
                  <a:lnTo>
                    <a:pt x="4499682" y="2703437"/>
                  </a:lnTo>
                  <a:lnTo>
                    <a:pt x="4493005" y="2700589"/>
                  </a:lnTo>
                  <a:lnTo>
                    <a:pt x="4489388" y="2702596"/>
                  </a:lnTo>
                  <a:lnTo>
                    <a:pt x="4486824" y="2708605"/>
                  </a:lnTo>
                  <a:lnTo>
                    <a:pt x="4488498" y="2712081"/>
                  </a:lnTo>
                  <a:lnTo>
                    <a:pt x="4498512" y="2716353"/>
                  </a:lnTo>
                  <a:lnTo>
                    <a:pt x="4502131" y="2714345"/>
                  </a:lnTo>
                  <a:lnTo>
                    <a:pt x="4504837" y="2708002"/>
                  </a:lnTo>
                  <a:lnTo>
                    <a:pt x="4503162" y="2704527"/>
                  </a:lnTo>
                  <a:close/>
                </a:path>
                <a:path w="18531205" h="10759440">
                  <a:moveTo>
                    <a:pt x="11565118" y="5711795"/>
                  </a:moveTo>
                  <a:lnTo>
                    <a:pt x="11561118" y="5712850"/>
                  </a:lnTo>
                  <a:lnTo>
                    <a:pt x="11559503" y="5715711"/>
                  </a:lnTo>
                  <a:lnTo>
                    <a:pt x="11557744" y="5718908"/>
                  </a:lnTo>
                  <a:lnTo>
                    <a:pt x="11558941" y="5722575"/>
                  </a:lnTo>
                  <a:lnTo>
                    <a:pt x="11561519" y="5724858"/>
                  </a:lnTo>
                  <a:lnTo>
                    <a:pt x="11568530" y="5727848"/>
                  </a:lnTo>
                  <a:lnTo>
                    <a:pt x="11572055" y="5726985"/>
                  </a:lnTo>
                  <a:lnTo>
                    <a:pt x="11573671" y="5724123"/>
                  </a:lnTo>
                  <a:lnTo>
                    <a:pt x="11575429" y="5720926"/>
                  </a:lnTo>
                  <a:lnTo>
                    <a:pt x="11574230" y="5717259"/>
                  </a:lnTo>
                  <a:lnTo>
                    <a:pt x="11571653" y="5714977"/>
                  </a:lnTo>
                  <a:lnTo>
                    <a:pt x="11567981" y="5713411"/>
                  </a:lnTo>
                  <a:lnTo>
                    <a:pt x="11565118" y="5711795"/>
                  </a:lnTo>
                  <a:close/>
                </a:path>
                <a:path w="18531205" h="10759440">
                  <a:moveTo>
                    <a:pt x="4584941" y="2733886"/>
                  </a:moveTo>
                  <a:lnTo>
                    <a:pt x="4581795" y="2732938"/>
                  </a:lnTo>
                  <a:lnTo>
                    <a:pt x="4575118" y="2730090"/>
                  </a:lnTo>
                  <a:lnTo>
                    <a:pt x="4571499" y="2732098"/>
                  </a:lnTo>
                  <a:lnTo>
                    <a:pt x="4568936" y="2738107"/>
                  </a:lnTo>
                  <a:lnTo>
                    <a:pt x="4570609" y="2741584"/>
                  </a:lnTo>
                  <a:lnTo>
                    <a:pt x="4580624" y="2745856"/>
                  </a:lnTo>
                  <a:lnTo>
                    <a:pt x="4584100" y="2744181"/>
                  </a:lnTo>
                  <a:lnTo>
                    <a:pt x="4586948" y="2737505"/>
                  </a:lnTo>
                  <a:lnTo>
                    <a:pt x="4584941" y="2733886"/>
                  </a:lnTo>
                  <a:close/>
                </a:path>
                <a:path w="18531205" h="10759440">
                  <a:moveTo>
                    <a:pt x="1603907" y="1457541"/>
                  </a:moveTo>
                  <a:lnTo>
                    <a:pt x="1599905" y="1458596"/>
                  </a:lnTo>
                  <a:lnTo>
                    <a:pt x="1598290" y="1461459"/>
                  </a:lnTo>
                  <a:lnTo>
                    <a:pt x="1596532" y="1464654"/>
                  </a:lnTo>
                  <a:lnTo>
                    <a:pt x="1597730" y="1468321"/>
                  </a:lnTo>
                  <a:lnTo>
                    <a:pt x="1600307" y="1470604"/>
                  </a:lnTo>
                  <a:lnTo>
                    <a:pt x="1604647" y="1472456"/>
                  </a:lnTo>
                  <a:lnTo>
                    <a:pt x="1604789" y="1472122"/>
                  </a:lnTo>
                  <a:lnTo>
                    <a:pt x="1607793" y="1473403"/>
                  </a:lnTo>
                  <a:lnTo>
                    <a:pt x="1610985" y="1472397"/>
                  </a:lnTo>
                  <a:lnTo>
                    <a:pt x="1614216" y="1466673"/>
                  </a:lnTo>
                  <a:lnTo>
                    <a:pt x="1613160" y="1462672"/>
                  </a:lnTo>
                  <a:lnTo>
                    <a:pt x="1610441" y="1460722"/>
                  </a:lnTo>
                  <a:lnTo>
                    <a:pt x="1606769" y="1459156"/>
                  </a:lnTo>
                  <a:lnTo>
                    <a:pt x="1603907" y="1457541"/>
                  </a:lnTo>
                  <a:close/>
                </a:path>
                <a:path w="18531205" h="10759440">
                  <a:moveTo>
                    <a:pt x="4667245" y="2763865"/>
                  </a:moveTo>
                  <a:lnTo>
                    <a:pt x="4664098" y="2762917"/>
                  </a:lnTo>
                  <a:lnTo>
                    <a:pt x="4657421" y="2760069"/>
                  </a:lnTo>
                  <a:lnTo>
                    <a:pt x="4653803" y="2762077"/>
                  </a:lnTo>
                  <a:lnTo>
                    <a:pt x="4651240" y="2768085"/>
                  </a:lnTo>
                  <a:lnTo>
                    <a:pt x="4652914" y="2771562"/>
                  </a:lnTo>
                  <a:lnTo>
                    <a:pt x="4662928" y="2775833"/>
                  </a:lnTo>
                  <a:lnTo>
                    <a:pt x="4666546" y="2773826"/>
                  </a:lnTo>
                  <a:lnTo>
                    <a:pt x="4669252" y="2767484"/>
                  </a:lnTo>
                  <a:lnTo>
                    <a:pt x="4667245" y="2763865"/>
                  </a:lnTo>
                  <a:close/>
                </a:path>
                <a:path w="18531205" h="10759440">
                  <a:moveTo>
                    <a:pt x="11489321" y="5668414"/>
                  </a:moveTo>
                  <a:lnTo>
                    <a:pt x="11485320" y="5669468"/>
                  </a:lnTo>
                  <a:lnTo>
                    <a:pt x="11482088" y="5675193"/>
                  </a:lnTo>
                  <a:lnTo>
                    <a:pt x="11483145" y="5679194"/>
                  </a:lnTo>
                  <a:lnTo>
                    <a:pt x="11485864" y="5681144"/>
                  </a:lnTo>
                  <a:lnTo>
                    <a:pt x="11493209" y="5684277"/>
                  </a:lnTo>
                  <a:lnTo>
                    <a:pt x="11496399" y="5683270"/>
                  </a:lnTo>
                  <a:lnTo>
                    <a:pt x="11499631" y="5677546"/>
                  </a:lnTo>
                  <a:lnTo>
                    <a:pt x="11498576" y="5673545"/>
                  </a:lnTo>
                  <a:lnTo>
                    <a:pt x="11495856" y="5671596"/>
                  </a:lnTo>
                  <a:lnTo>
                    <a:pt x="11492183" y="5670029"/>
                  </a:lnTo>
                  <a:lnTo>
                    <a:pt x="11489321" y="5668414"/>
                  </a:lnTo>
                  <a:close/>
                </a:path>
                <a:path w="18531205" h="10759440">
                  <a:moveTo>
                    <a:pt x="4749690" y="2793510"/>
                  </a:moveTo>
                  <a:lnTo>
                    <a:pt x="4746543" y="2792562"/>
                  </a:lnTo>
                  <a:lnTo>
                    <a:pt x="4739867" y="2789714"/>
                  </a:lnTo>
                  <a:lnTo>
                    <a:pt x="4736249" y="2791721"/>
                  </a:lnTo>
                  <a:lnTo>
                    <a:pt x="4733686" y="2797730"/>
                  </a:lnTo>
                  <a:lnTo>
                    <a:pt x="4735360" y="2801207"/>
                  </a:lnTo>
                  <a:lnTo>
                    <a:pt x="4738364" y="2802488"/>
                  </a:lnTo>
                  <a:lnTo>
                    <a:pt x="4738506" y="2802154"/>
                  </a:lnTo>
                  <a:lnTo>
                    <a:pt x="4745516" y="2805145"/>
                  </a:lnTo>
                  <a:lnTo>
                    <a:pt x="4749135" y="2803137"/>
                  </a:lnTo>
                  <a:lnTo>
                    <a:pt x="4751698" y="2797127"/>
                  </a:lnTo>
                  <a:lnTo>
                    <a:pt x="4749690" y="2793510"/>
                  </a:lnTo>
                  <a:close/>
                </a:path>
                <a:path w="18531205" h="10759440">
                  <a:moveTo>
                    <a:pt x="1528060" y="1413350"/>
                  </a:moveTo>
                  <a:lnTo>
                    <a:pt x="1524058" y="1414406"/>
                  </a:lnTo>
                  <a:lnTo>
                    <a:pt x="1522443" y="1417267"/>
                  </a:lnTo>
                  <a:lnTo>
                    <a:pt x="1520686" y="1420463"/>
                  </a:lnTo>
                  <a:lnTo>
                    <a:pt x="1521883" y="1424131"/>
                  </a:lnTo>
                  <a:lnTo>
                    <a:pt x="1524460" y="1426414"/>
                  </a:lnTo>
                  <a:lnTo>
                    <a:pt x="1531470" y="1429404"/>
                  </a:lnTo>
                  <a:lnTo>
                    <a:pt x="1534996" y="1428540"/>
                  </a:lnTo>
                  <a:lnTo>
                    <a:pt x="1536611" y="1425679"/>
                  </a:lnTo>
                  <a:lnTo>
                    <a:pt x="1538369" y="1422482"/>
                  </a:lnTo>
                  <a:lnTo>
                    <a:pt x="1537171" y="1418815"/>
                  </a:lnTo>
                  <a:lnTo>
                    <a:pt x="1534594" y="1416532"/>
                  </a:lnTo>
                  <a:lnTo>
                    <a:pt x="1530922" y="1414966"/>
                  </a:lnTo>
                  <a:lnTo>
                    <a:pt x="1528060" y="1413350"/>
                  </a:lnTo>
                  <a:close/>
                </a:path>
                <a:path w="18531205" h="10759440">
                  <a:moveTo>
                    <a:pt x="4832279" y="2822821"/>
                  </a:moveTo>
                  <a:lnTo>
                    <a:pt x="4828798" y="2821730"/>
                  </a:lnTo>
                  <a:lnTo>
                    <a:pt x="4822122" y="2818883"/>
                  </a:lnTo>
                  <a:lnTo>
                    <a:pt x="4818502" y="2820891"/>
                  </a:lnTo>
                  <a:lnTo>
                    <a:pt x="4815940" y="2826898"/>
                  </a:lnTo>
                  <a:lnTo>
                    <a:pt x="4817613" y="2830375"/>
                  </a:lnTo>
                  <a:lnTo>
                    <a:pt x="4820618" y="2831657"/>
                  </a:lnTo>
                  <a:lnTo>
                    <a:pt x="4820760" y="2831323"/>
                  </a:lnTo>
                  <a:lnTo>
                    <a:pt x="4827771" y="2834313"/>
                  </a:lnTo>
                  <a:lnTo>
                    <a:pt x="4831389" y="2832305"/>
                  </a:lnTo>
                  <a:lnTo>
                    <a:pt x="4833952" y="2826297"/>
                  </a:lnTo>
                  <a:lnTo>
                    <a:pt x="4832279" y="2822821"/>
                  </a:lnTo>
                  <a:close/>
                </a:path>
                <a:path w="18531205" h="10759440">
                  <a:moveTo>
                    <a:pt x="11412905" y="5625558"/>
                  </a:moveTo>
                  <a:lnTo>
                    <a:pt x="11408905" y="5626613"/>
                  </a:lnTo>
                  <a:lnTo>
                    <a:pt x="11407623" y="5629619"/>
                  </a:lnTo>
                  <a:lnTo>
                    <a:pt x="11406007" y="5632480"/>
                  </a:lnTo>
                  <a:lnTo>
                    <a:pt x="11407062" y="5636480"/>
                  </a:lnTo>
                  <a:lnTo>
                    <a:pt x="11409782" y="5638430"/>
                  </a:lnTo>
                  <a:lnTo>
                    <a:pt x="11414122" y="5640281"/>
                  </a:lnTo>
                  <a:lnTo>
                    <a:pt x="11413979" y="5640615"/>
                  </a:lnTo>
                  <a:lnTo>
                    <a:pt x="11416985" y="5641897"/>
                  </a:lnTo>
                  <a:lnTo>
                    <a:pt x="11420651" y="5640700"/>
                  </a:lnTo>
                  <a:lnTo>
                    <a:pt x="11421932" y="5637696"/>
                  </a:lnTo>
                  <a:lnTo>
                    <a:pt x="11423548" y="5634833"/>
                  </a:lnTo>
                  <a:lnTo>
                    <a:pt x="11422493" y="5630831"/>
                  </a:lnTo>
                  <a:lnTo>
                    <a:pt x="11419774" y="5628882"/>
                  </a:lnTo>
                  <a:lnTo>
                    <a:pt x="11416102" y="5627316"/>
                  </a:lnTo>
                  <a:lnTo>
                    <a:pt x="11412905" y="5625558"/>
                  </a:lnTo>
                  <a:close/>
                </a:path>
                <a:path w="18531205" h="10759440">
                  <a:moveTo>
                    <a:pt x="4914057" y="2852180"/>
                  </a:moveTo>
                  <a:lnTo>
                    <a:pt x="4910910" y="2851232"/>
                  </a:lnTo>
                  <a:lnTo>
                    <a:pt x="4904233" y="2848384"/>
                  </a:lnTo>
                  <a:lnTo>
                    <a:pt x="4900615" y="2850392"/>
                  </a:lnTo>
                  <a:lnTo>
                    <a:pt x="4898052" y="2856401"/>
                  </a:lnTo>
                  <a:lnTo>
                    <a:pt x="4899725" y="2859877"/>
                  </a:lnTo>
                  <a:lnTo>
                    <a:pt x="4902730" y="2861159"/>
                  </a:lnTo>
                  <a:lnTo>
                    <a:pt x="4902872" y="2860825"/>
                  </a:lnTo>
                  <a:lnTo>
                    <a:pt x="4909883" y="2863816"/>
                  </a:lnTo>
                  <a:lnTo>
                    <a:pt x="4913502" y="2861808"/>
                  </a:lnTo>
                  <a:lnTo>
                    <a:pt x="4916065" y="2855799"/>
                  </a:lnTo>
                  <a:lnTo>
                    <a:pt x="4914057" y="2852180"/>
                  </a:lnTo>
                  <a:close/>
                </a:path>
                <a:path w="18531205" h="10759440">
                  <a:moveTo>
                    <a:pt x="4996168" y="2881683"/>
                  </a:moveTo>
                  <a:lnTo>
                    <a:pt x="4992688" y="2880592"/>
                  </a:lnTo>
                  <a:lnTo>
                    <a:pt x="4986012" y="2877744"/>
                  </a:lnTo>
                  <a:lnTo>
                    <a:pt x="4982393" y="2879752"/>
                  </a:lnTo>
                  <a:lnTo>
                    <a:pt x="4979830" y="2885761"/>
                  </a:lnTo>
                  <a:lnTo>
                    <a:pt x="4981504" y="2889238"/>
                  </a:lnTo>
                  <a:lnTo>
                    <a:pt x="4984508" y="2890519"/>
                  </a:lnTo>
                  <a:lnTo>
                    <a:pt x="4984651" y="2890186"/>
                  </a:lnTo>
                  <a:lnTo>
                    <a:pt x="4991661" y="2893176"/>
                  </a:lnTo>
                  <a:lnTo>
                    <a:pt x="4995280" y="2891168"/>
                  </a:lnTo>
                  <a:lnTo>
                    <a:pt x="4997843" y="2885159"/>
                  </a:lnTo>
                  <a:lnTo>
                    <a:pt x="4996168" y="2881683"/>
                  </a:lnTo>
                  <a:close/>
                </a:path>
                <a:path w="18531205" h="10759440">
                  <a:moveTo>
                    <a:pt x="1452974" y="1368300"/>
                  </a:moveTo>
                  <a:lnTo>
                    <a:pt x="1448973" y="1369356"/>
                  </a:lnTo>
                  <a:lnTo>
                    <a:pt x="1445743" y="1375079"/>
                  </a:lnTo>
                  <a:lnTo>
                    <a:pt x="1446798" y="1379081"/>
                  </a:lnTo>
                  <a:lnTo>
                    <a:pt x="1449660" y="1380696"/>
                  </a:lnTo>
                  <a:lnTo>
                    <a:pt x="1453047" y="1382931"/>
                  </a:lnTo>
                  <a:lnTo>
                    <a:pt x="1456385" y="1384355"/>
                  </a:lnTo>
                  <a:lnTo>
                    <a:pt x="1459911" y="1383491"/>
                  </a:lnTo>
                  <a:lnTo>
                    <a:pt x="1463141" y="1377766"/>
                  </a:lnTo>
                  <a:lnTo>
                    <a:pt x="1462086" y="1373766"/>
                  </a:lnTo>
                  <a:lnTo>
                    <a:pt x="1459224" y="1372150"/>
                  </a:lnTo>
                  <a:lnTo>
                    <a:pt x="1455836" y="1369916"/>
                  </a:lnTo>
                  <a:lnTo>
                    <a:pt x="1452974" y="1368300"/>
                  </a:lnTo>
                  <a:close/>
                </a:path>
                <a:path w="18531205" h="10759440">
                  <a:moveTo>
                    <a:pt x="11342739" y="5586553"/>
                  </a:moveTo>
                  <a:lnTo>
                    <a:pt x="11335728" y="5583562"/>
                  </a:lnTo>
                  <a:lnTo>
                    <a:pt x="11331727" y="5584618"/>
                  </a:lnTo>
                  <a:lnTo>
                    <a:pt x="11329022" y="5590960"/>
                  </a:lnTo>
                  <a:lnTo>
                    <a:pt x="11330219" y="5594627"/>
                  </a:lnTo>
                  <a:lnTo>
                    <a:pt x="11332939" y="5596577"/>
                  </a:lnTo>
                  <a:lnTo>
                    <a:pt x="11340283" y="5599710"/>
                  </a:lnTo>
                  <a:lnTo>
                    <a:pt x="11343950" y="5598511"/>
                  </a:lnTo>
                  <a:lnTo>
                    <a:pt x="11346656" y="5592169"/>
                  </a:lnTo>
                  <a:lnTo>
                    <a:pt x="11345458" y="5588502"/>
                  </a:lnTo>
                  <a:lnTo>
                    <a:pt x="11342739" y="5586553"/>
                  </a:lnTo>
                  <a:close/>
                </a:path>
                <a:path w="18531205" h="10759440">
                  <a:moveTo>
                    <a:pt x="5077948" y="2911042"/>
                  </a:moveTo>
                  <a:lnTo>
                    <a:pt x="5074801" y="2910095"/>
                  </a:lnTo>
                  <a:lnTo>
                    <a:pt x="5068124" y="2907247"/>
                  </a:lnTo>
                  <a:lnTo>
                    <a:pt x="5064505" y="2909255"/>
                  </a:lnTo>
                  <a:lnTo>
                    <a:pt x="5061942" y="2915264"/>
                  </a:lnTo>
                  <a:lnTo>
                    <a:pt x="5063616" y="2918739"/>
                  </a:lnTo>
                  <a:lnTo>
                    <a:pt x="5066621" y="2920021"/>
                  </a:lnTo>
                  <a:lnTo>
                    <a:pt x="5066763" y="2919687"/>
                  </a:lnTo>
                  <a:lnTo>
                    <a:pt x="5073773" y="2922677"/>
                  </a:lnTo>
                  <a:lnTo>
                    <a:pt x="5077391" y="2920670"/>
                  </a:lnTo>
                  <a:lnTo>
                    <a:pt x="5079954" y="2914661"/>
                  </a:lnTo>
                  <a:lnTo>
                    <a:pt x="5077948" y="2911042"/>
                  </a:lnTo>
                  <a:close/>
                </a:path>
                <a:path w="18531205" h="10759440">
                  <a:moveTo>
                    <a:pt x="11258792" y="5542852"/>
                  </a:moveTo>
                  <a:lnTo>
                    <a:pt x="11254648" y="5544242"/>
                  </a:lnTo>
                  <a:lnTo>
                    <a:pt x="11252828" y="5548200"/>
                  </a:lnTo>
                  <a:lnTo>
                    <a:pt x="11251751" y="5550108"/>
                  </a:lnTo>
                  <a:lnTo>
                    <a:pt x="11253282" y="5553917"/>
                  </a:lnTo>
                  <a:lnTo>
                    <a:pt x="11256001" y="5555866"/>
                  </a:lnTo>
                  <a:lnTo>
                    <a:pt x="11263346" y="5558999"/>
                  </a:lnTo>
                  <a:lnTo>
                    <a:pt x="11267013" y="5557802"/>
                  </a:lnTo>
                  <a:lnTo>
                    <a:pt x="11268834" y="5553843"/>
                  </a:lnTo>
                  <a:lnTo>
                    <a:pt x="11269911" y="5551935"/>
                  </a:lnTo>
                  <a:lnTo>
                    <a:pt x="11268379" y="5548125"/>
                  </a:lnTo>
                  <a:lnTo>
                    <a:pt x="11265660" y="5546176"/>
                  </a:lnTo>
                  <a:lnTo>
                    <a:pt x="11261987" y="5544610"/>
                  </a:lnTo>
                  <a:lnTo>
                    <a:pt x="11258792" y="5542852"/>
                  </a:lnTo>
                  <a:close/>
                </a:path>
                <a:path w="18531205" h="10759440">
                  <a:moveTo>
                    <a:pt x="5160535" y="2940353"/>
                  </a:moveTo>
                  <a:lnTo>
                    <a:pt x="5157055" y="2939263"/>
                  </a:lnTo>
                  <a:lnTo>
                    <a:pt x="5150378" y="2936415"/>
                  </a:lnTo>
                  <a:lnTo>
                    <a:pt x="5146760" y="2938422"/>
                  </a:lnTo>
                  <a:lnTo>
                    <a:pt x="5144196" y="2944432"/>
                  </a:lnTo>
                  <a:lnTo>
                    <a:pt x="5145870" y="2947908"/>
                  </a:lnTo>
                  <a:lnTo>
                    <a:pt x="5148875" y="2949189"/>
                  </a:lnTo>
                  <a:lnTo>
                    <a:pt x="5149017" y="2948855"/>
                  </a:lnTo>
                  <a:lnTo>
                    <a:pt x="5156028" y="2951846"/>
                  </a:lnTo>
                  <a:lnTo>
                    <a:pt x="5159646" y="2949839"/>
                  </a:lnTo>
                  <a:lnTo>
                    <a:pt x="5162209" y="2943830"/>
                  </a:lnTo>
                  <a:lnTo>
                    <a:pt x="5160535" y="2940353"/>
                  </a:lnTo>
                  <a:close/>
                </a:path>
                <a:path w="18531205" h="10759440">
                  <a:moveTo>
                    <a:pt x="1378650" y="1322391"/>
                  </a:moveTo>
                  <a:lnTo>
                    <a:pt x="1374649" y="1323447"/>
                  </a:lnTo>
                  <a:lnTo>
                    <a:pt x="1373393" y="1325673"/>
                  </a:lnTo>
                  <a:lnTo>
                    <a:pt x="1373034" y="1326309"/>
                  </a:lnTo>
                  <a:lnTo>
                    <a:pt x="1370942" y="1329362"/>
                  </a:lnTo>
                  <a:lnTo>
                    <a:pt x="1371997" y="1333364"/>
                  </a:lnTo>
                  <a:lnTo>
                    <a:pt x="1374859" y="1334979"/>
                  </a:lnTo>
                  <a:lnTo>
                    <a:pt x="1378246" y="1337213"/>
                  </a:lnTo>
                  <a:lnTo>
                    <a:pt x="1379248" y="1337640"/>
                  </a:lnTo>
                  <a:lnTo>
                    <a:pt x="1379105" y="1337974"/>
                  </a:lnTo>
                  <a:lnTo>
                    <a:pt x="1381776" y="1339113"/>
                  </a:lnTo>
                  <a:lnTo>
                    <a:pt x="1385443" y="1337915"/>
                  </a:lnTo>
                  <a:lnTo>
                    <a:pt x="1386548" y="1336019"/>
                  </a:lnTo>
                  <a:lnTo>
                    <a:pt x="1386917" y="1335387"/>
                  </a:lnTo>
                  <a:lnTo>
                    <a:pt x="1389008" y="1332334"/>
                  </a:lnTo>
                  <a:lnTo>
                    <a:pt x="1387953" y="1328333"/>
                  </a:lnTo>
                  <a:lnTo>
                    <a:pt x="1385091" y="1326718"/>
                  </a:lnTo>
                  <a:lnTo>
                    <a:pt x="1381704" y="1324483"/>
                  </a:lnTo>
                  <a:lnTo>
                    <a:pt x="1378650" y="1322391"/>
                  </a:lnTo>
                  <a:close/>
                </a:path>
                <a:path w="18531205" h="10759440">
                  <a:moveTo>
                    <a:pt x="5242647" y="2969856"/>
                  </a:moveTo>
                  <a:lnTo>
                    <a:pt x="5239166" y="2968766"/>
                  </a:lnTo>
                  <a:lnTo>
                    <a:pt x="5232490" y="2965918"/>
                  </a:lnTo>
                  <a:lnTo>
                    <a:pt x="5228872" y="2967925"/>
                  </a:lnTo>
                  <a:lnTo>
                    <a:pt x="5226309" y="2973934"/>
                  </a:lnTo>
                  <a:lnTo>
                    <a:pt x="5227982" y="2977410"/>
                  </a:lnTo>
                  <a:lnTo>
                    <a:pt x="5230986" y="2978692"/>
                  </a:lnTo>
                  <a:lnTo>
                    <a:pt x="5231129" y="2978358"/>
                  </a:lnTo>
                  <a:lnTo>
                    <a:pt x="5238140" y="2981348"/>
                  </a:lnTo>
                  <a:lnTo>
                    <a:pt x="5241758" y="2979340"/>
                  </a:lnTo>
                  <a:lnTo>
                    <a:pt x="5244321" y="2973332"/>
                  </a:lnTo>
                  <a:lnTo>
                    <a:pt x="5242647" y="2969856"/>
                  </a:lnTo>
                  <a:close/>
                </a:path>
                <a:path w="18531205" h="10759440">
                  <a:moveTo>
                    <a:pt x="11181236" y="5502667"/>
                  </a:moveTo>
                  <a:lnTo>
                    <a:pt x="11177092" y="5504056"/>
                  </a:lnTo>
                  <a:lnTo>
                    <a:pt x="11175272" y="5508014"/>
                  </a:lnTo>
                  <a:lnTo>
                    <a:pt x="11174195" y="5509922"/>
                  </a:lnTo>
                  <a:lnTo>
                    <a:pt x="11175585" y="5514066"/>
                  </a:lnTo>
                  <a:lnTo>
                    <a:pt x="11178446" y="5515681"/>
                  </a:lnTo>
                  <a:lnTo>
                    <a:pt x="11185457" y="5518672"/>
                  </a:lnTo>
                  <a:lnTo>
                    <a:pt x="11189125" y="5517474"/>
                  </a:lnTo>
                  <a:lnTo>
                    <a:pt x="11190945" y="5513516"/>
                  </a:lnTo>
                  <a:lnTo>
                    <a:pt x="11192022" y="5511608"/>
                  </a:lnTo>
                  <a:lnTo>
                    <a:pt x="11190490" y="5507798"/>
                  </a:lnTo>
                  <a:lnTo>
                    <a:pt x="11187771" y="5505849"/>
                  </a:lnTo>
                  <a:lnTo>
                    <a:pt x="11184099" y="5504283"/>
                  </a:lnTo>
                  <a:lnTo>
                    <a:pt x="11181236" y="5502667"/>
                  </a:lnTo>
                  <a:close/>
                </a:path>
                <a:path w="18531205" h="10759440">
                  <a:moveTo>
                    <a:pt x="5324425" y="2999216"/>
                  </a:moveTo>
                  <a:lnTo>
                    <a:pt x="5321278" y="2998268"/>
                  </a:lnTo>
                  <a:lnTo>
                    <a:pt x="5314602" y="2995420"/>
                  </a:lnTo>
                  <a:lnTo>
                    <a:pt x="5310984" y="2997427"/>
                  </a:lnTo>
                  <a:lnTo>
                    <a:pt x="5308421" y="3003436"/>
                  </a:lnTo>
                  <a:lnTo>
                    <a:pt x="5310095" y="3006913"/>
                  </a:lnTo>
                  <a:lnTo>
                    <a:pt x="5313100" y="3008195"/>
                  </a:lnTo>
                  <a:lnTo>
                    <a:pt x="5313242" y="3007861"/>
                  </a:lnTo>
                  <a:lnTo>
                    <a:pt x="5320252" y="3010851"/>
                  </a:lnTo>
                  <a:lnTo>
                    <a:pt x="5323871" y="3008843"/>
                  </a:lnTo>
                  <a:lnTo>
                    <a:pt x="5326434" y="3002834"/>
                  </a:lnTo>
                  <a:lnTo>
                    <a:pt x="5324425" y="2999216"/>
                  </a:lnTo>
                  <a:close/>
                </a:path>
                <a:path w="18531205" h="10759440">
                  <a:moveTo>
                    <a:pt x="11103396" y="5463150"/>
                  </a:moveTo>
                  <a:lnTo>
                    <a:pt x="11099252" y="5464538"/>
                  </a:lnTo>
                  <a:lnTo>
                    <a:pt x="11097443" y="5468502"/>
                  </a:lnTo>
                  <a:lnTo>
                    <a:pt x="11096214" y="5470739"/>
                  </a:lnTo>
                  <a:lnTo>
                    <a:pt x="11097744" y="5474549"/>
                  </a:lnTo>
                  <a:lnTo>
                    <a:pt x="11100607" y="5476165"/>
                  </a:lnTo>
                  <a:lnTo>
                    <a:pt x="11107617" y="5479155"/>
                  </a:lnTo>
                  <a:lnTo>
                    <a:pt x="11111284" y="5477958"/>
                  </a:lnTo>
                  <a:lnTo>
                    <a:pt x="11113094" y="5473994"/>
                  </a:lnTo>
                  <a:lnTo>
                    <a:pt x="11114324" y="5471758"/>
                  </a:lnTo>
                  <a:lnTo>
                    <a:pt x="11112793" y="5467948"/>
                  </a:lnTo>
                  <a:lnTo>
                    <a:pt x="11109931" y="5466332"/>
                  </a:lnTo>
                  <a:lnTo>
                    <a:pt x="11106258" y="5464765"/>
                  </a:lnTo>
                  <a:lnTo>
                    <a:pt x="11103396" y="5463150"/>
                  </a:lnTo>
                  <a:close/>
                </a:path>
                <a:path w="18531205" h="10759440">
                  <a:moveTo>
                    <a:pt x="5406538" y="3028719"/>
                  </a:moveTo>
                  <a:lnTo>
                    <a:pt x="5403391" y="3027771"/>
                  </a:lnTo>
                  <a:lnTo>
                    <a:pt x="5396714" y="3024923"/>
                  </a:lnTo>
                  <a:lnTo>
                    <a:pt x="5393095" y="3026930"/>
                  </a:lnTo>
                  <a:lnTo>
                    <a:pt x="5390532" y="3032939"/>
                  </a:lnTo>
                  <a:lnTo>
                    <a:pt x="5392206" y="3036415"/>
                  </a:lnTo>
                  <a:lnTo>
                    <a:pt x="5395211" y="3037697"/>
                  </a:lnTo>
                  <a:lnTo>
                    <a:pt x="5395353" y="3037363"/>
                  </a:lnTo>
                  <a:lnTo>
                    <a:pt x="5402363" y="3040353"/>
                  </a:lnTo>
                  <a:lnTo>
                    <a:pt x="5405982" y="3038345"/>
                  </a:lnTo>
                  <a:lnTo>
                    <a:pt x="5408546" y="3032336"/>
                  </a:lnTo>
                  <a:lnTo>
                    <a:pt x="5406538" y="3028719"/>
                  </a:lnTo>
                  <a:close/>
                </a:path>
                <a:path w="18531205" h="10759440">
                  <a:moveTo>
                    <a:pt x="11025748" y="5424109"/>
                  </a:moveTo>
                  <a:lnTo>
                    <a:pt x="11021604" y="5425499"/>
                  </a:lnTo>
                  <a:lnTo>
                    <a:pt x="11019796" y="5429462"/>
                  </a:lnTo>
                  <a:lnTo>
                    <a:pt x="11018565" y="5431698"/>
                  </a:lnTo>
                  <a:lnTo>
                    <a:pt x="11020097" y="5435509"/>
                  </a:lnTo>
                  <a:lnTo>
                    <a:pt x="11022959" y="5437124"/>
                  </a:lnTo>
                  <a:lnTo>
                    <a:pt x="11029969" y="5440115"/>
                  </a:lnTo>
                  <a:lnTo>
                    <a:pt x="11033636" y="5438916"/>
                  </a:lnTo>
                  <a:lnTo>
                    <a:pt x="11035445" y="5434954"/>
                  </a:lnTo>
                  <a:lnTo>
                    <a:pt x="11036676" y="5432716"/>
                  </a:lnTo>
                  <a:lnTo>
                    <a:pt x="11035143" y="5428907"/>
                  </a:lnTo>
                  <a:lnTo>
                    <a:pt x="11032282" y="5427291"/>
                  </a:lnTo>
                  <a:lnTo>
                    <a:pt x="11028610" y="5425725"/>
                  </a:lnTo>
                  <a:lnTo>
                    <a:pt x="11025748" y="5424109"/>
                  </a:lnTo>
                  <a:close/>
                </a:path>
                <a:path w="18531205" h="10759440">
                  <a:moveTo>
                    <a:pt x="1304753" y="1275481"/>
                  </a:moveTo>
                  <a:lnTo>
                    <a:pt x="1301085" y="1276679"/>
                  </a:lnTo>
                  <a:lnTo>
                    <a:pt x="1299136" y="1279398"/>
                  </a:lnTo>
                  <a:lnTo>
                    <a:pt x="1297044" y="1282452"/>
                  </a:lnTo>
                  <a:lnTo>
                    <a:pt x="1298242" y="1286119"/>
                  </a:lnTo>
                  <a:lnTo>
                    <a:pt x="1300962" y="1288068"/>
                  </a:lnTo>
                  <a:lnTo>
                    <a:pt x="1304349" y="1290302"/>
                  </a:lnTo>
                  <a:lnTo>
                    <a:pt x="1308021" y="1291869"/>
                  </a:lnTo>
                  <a:lnTo>
                    <a:pt x="1311546" y="1291005"/>
                  </a:lnTo>
                  <a:lnTo>
                    <a:pt x="1312651" y="1289109"/>
                  </a:lnTo>
                  <a:lnTo>
                    <a:pt x="1313019" y="1288477"/>
                  </a:lnTo>
                  <a:lnTo>
                    <a:pt x="1315111" y="1285424"/>
                  </a:lnTo>
                  <a:lnTo>
                    <a:pt x="1313913" y="1281756"/>
                  </a:lnTo>
                  <a:lnTo>
                    <a:pt x="1311193" y="1279807"/>
                  </a:lnTo>
                  <a:lnTo>
                    <a:pt x="1307806" y="1277573"/>
                  </a:lnTo>
                  <a:lnTo>
                    <a:pt x="1304753" y="1275481"/>
                  </a:lnTo>
                  <a:close/>
                </a:path>
                <a:path w="18531205" h="10759440">
                  <a:moveTo>
                    <a:pt x="5488650" y="3058220"/>
                  </a:moveTo>
                  <a:lnTo>
                    <a:pt x="5485503" y="3057272"/>
                  </a:lnTo>
                  <a:lnTo>
                    <a:pt x="5478827" y="3054424"/>
                  </a:lnTo>
                  <a:lnTo>
                    <a:pt x="5475207" y="3056432"/>
                  </a:lnTo>
                  <a:lnTo>
                    <a:pt x="5472644" y="3062441"/>
                  </a:lnTo>
                  <a:lnTo>
                    <a:pt x="5474319" y="3065917"/>
                  </a:lnTo>
                  <a:lnTo>
                    <a:pt x="5484333" y="3070189"/>
                  </a:lnTo>
                  <a:lnTo>
                    <a:pt x="5487952" y="3068182"/>
                  </a:lnTo>
                  <a:lnTo>
                    <a:pt x="5490658" y="3061839"/>
                  </a:lnTo>
                  <a:lnTo>
                    <a:pt x="5488650" y="3058220"/>
                  </a:lnTo>
                  <a:close/>
                </a:path>
                <a:path w="18531205" h="10759440">
                  <a:moveTo>
                    <a:pt x="10947004" y="5385784"/>
                  </a:moveTo>
                  <a:lnTo>
                    <a:pt x="10942861" y="5387174"/>
                  </a:lnTo>
                  <a:lnTo>
                    <a:pt x="10941052" y="5391138"/>
                  </a:lnTo>
                  <a:lnTo>
                    <a:pt x="10939822" y="5393374"/>
                  </a:lnTo>
                  <a:lnTo>
                    <a:pt x="10941352" y="5397185"/>
                  </a:lnTo>
                  <a:lnTo>
                    <a:pt x="10944215" y="5398800"/>
                  </a:lnTo>
                  <a:lnTo>
                    <a:pt x="10951558" y="5401933"/>
                  </a:lnTo>
                  <a:lnTo>
                    <a:pt x="10955226" y="5400735"/>
                  </a:lnTo>
                  <a:lnTo>
                    <a:pt x="10957035" y="5396772"/>
                  </a:lnTo>
                  <a:lnTo>
                    <a:pt x="10958266" y="5394534"/>
                  </a:lnTo>
                  <a:lnTo>
                    <a:pt x="10956734" y="5390724"/>
                  </a:lnTo>
                  <a:lnTo>
                    <a:pt x="10953873" y="5389109"/>
                  </a:lnTo>
                  <a:lnTo>
                    <a:pt x="10949867" y="5387400"/>
                  </a:lnTo>
                  <a:lnTo>
                    <a:pt x="10947004" y="5385784"/>
                  </a:lnTo>
                  <a:close/>
                </a:path>
                <a:path w="18531205" h="10759440">
                  <a:moveTo>
                    <a:pt x="10868118" y="5347794"/>
                  </a:moveTo>
                  <a:lnTo>
                    <a:pt x="10864309" y="5349327"/>
                  </a:lnTo>
                  <a:lnTo>
                    <a:pt x="10862669" y="5352967"/>
                  </a:lnTo>
                  <a:lnTo>
                    <a:pt x="10861412" y="5355193"/>
                  </a:lnTo>
                  <a:lnTo>
                    <a:pt x="10862800" y="5359336"/>
                  </a:lnTo>
                  <a:lnTo>
                    <a:pt x="10872816" y="5363608"/>
                  </a:lnTo>
                  <a:lnTo>
                    <a:pt x="10876483" y="5362411"/>
                  </a:lnTo>
                  <a:lnTo>
                    <a:pt x="10878124" y="5358770"/>
                  </a:lnTo>
                  <a:lnTo>
                    <a:pt x="10879380" y="5356543"/>
                  </a:lnTo>
                  <a:lnTo>
                    <a:pt x="10878324" y="5352542"/>
                  </a:lnTo>
                  <a:lnTo>
                    <a:pt x="10871315" y="5349552"/>
                  </a:lnTo>
                  <a:lnTo>
                    <a:pt x="10868118" y="5347794"/>
                  </a:lnTo>
                  <a:close/>
                </a:path>
                <a:path w="18531205" h="10759440">
                  <a:moveTo>
                    <a:pt x="5571095" y="3087866"/>
                  </a:moveTo>
                  <a:lnTo>
                    <a:pt x="5567949" y="3086918"/>
                  </a:lnTo>
                  <a:lnTo>
                    <a:pt x="5561272" y="3084070"/>
                  </a:lnTo>
                  <a:lnTo>
                    <a:pt x="5557653" y="3086077"/>
                  </a:lnTo>
                  <a:lnTo>
                    <a:pt x="5555090" y="3092086"/>
                  </a:lnTo>
                  <a:lnTo>
                    <a:pt x="5556765" y="3095562"/>
                  </a:lnTo>
                  <a:lnTo>
                    <a:pt x="5566779" y="3099833"/>
                  </a:lnTo>
                  <a:lnTo>
                    <a:pt x="5570398" y="3097827"/>
                  </a:lnTo>
                  <a:lnTo>
                    <a:pt x="5573103" y="3091484"/>
                  </a:lnTo>
                  <a:lnTo>
                    <a:pt x="5571095" y="3087866"/>
                  </a:lnTo>
                  <a:close/>
                </a:path>
                <a:path w="18531205" h="10759440">
                  <a:moveTo>
                    <a:pt x="10798772" y="5314268"/>
                  </a:moveTo>
                  <a:lnTo>
                    <a:pt x="10789090" y="5310138"/>
                  </a:lnTo>
                  <a:lnTo>
                    <a:pt x="10785281" y="5311669"/>
                  </a:lnTo>
                  <a:lnTo>
                    <a:pt x="10783820" y="5314992"/>
                  </a:lnTo>
                  <a:lnTo>
                    <a:pt x="10782384" y="5317536"/>
                  </a:lnTo>
                  <a:lnTo>
                    <a:pt x="10783773" y="5321680"/>
                  </a:lnTo>
                  <a:lnTo>
                    <a:pt x="10790449" y="5324528"/>
                  </a:lnTo>
                  <a:lnTo>
                    <a:pt x="10790591" y="5324194"/>
                  </a:lnTo>
                  <a:lnTo>
                    <a:pt x="10793595" y="5325475"/>
                  </a:lnTo>
                  <a:lnTo>
                    <a:pt x="10797263" y="5324277"/>
                  </a:lnTo>
                  <a:lnTo>
                    <a:pt x="10798724" y="5320956"/>
                  </a:lnTo>
                  <a:lnTo>
                    <a:pt x="10800160" y="5318412"/>
                  </a:lnTo>
                  <a:lnTo>
                    <a:pt x="10798772" y="5314268"/>
                  </a:lnTo>
                  <a:close/>
                </a:path>
                <a:path w="18531205" h="10759440">
                  <a:moveTo>
                    <a:pt x="5653542" y="3117510"/>
                  </a:moveTo>
                  <a:lnTo>
                    <a:pt x="5650061" y="3116420"/>
                  </a:lnTo>
                  <a:lnTo>
                    <a:pt x="5643384" y="3113571"/>
                  </a:lnTo>
                  <a:lnTo>
                    <a:pt x="5639765" y="3115580"/>
                  </a:lnTo>
                  <a:lnTo>
                    <a:pt x="5637202" y="3121587"/>
                  </a:lnTo>
                  <a:lnTo>
                    <a:pt x="5638877" y="3125064"/>
                  </a:lnTo>
                  <a:lnTo>
                    <a:pt x="5648891" y="3129336"/>
                  </a:lnTo>
                  <a:lnTo>
                    <a:pt x="5652510" y="3127328"/>
                  </a:lnTo>
                  <a:lnTo>
                    <a:pt x="5655215" y="3120986"/>
                  </a:lnTo>
                  <a:lnTo>
                    <a:pt x="5653542" y="3117510"/>
                  </a:lnTo>
                  <a:close/>
                </a:path>
                <a:path w="18531205" h="10759440">
                  <a:moveTo>
                    <a:pt x="10720077" y="5276753"/>
                  </a:moveTo>
                  <a:lnTo>
                    <a:pt x="10710062" y="5272481"/>
                  </a:lnTo>
                  <a:lnTo>
                    <a:pt x="10706252" y="5274013"/>
                  </a:lnTo>
                  <a:lnTo>
                    <a:pt x="10703689" y="5280022"/>
                  </a:lnTo>
                  <a:lnTo>
                    <a:pt x="10704744" y="5284022"/>
                  </a:lnTo>
                  <a:lnTo>
                    <a:pt x="10715093" y="5288437"/>
                  </a:lnTo>
                  <a:lnTo>
                    <a:pt x="10718902" y="5286906"/>
                  </a:lnTo>
                  <a:lnTo>
                    <a:pt x="10721466" y="5280897"/>
                  </a:lnTo>
                  <a:lnTo>
                    <a:pt x="10720077" y="5276753"/>
                  </a:lnTo>
                  <a:close/>
                </a:path>
                <a:path w="18531205" h="10759440">
                  <a:moveTo>
                    <a:pt x="1231950" y="1227855"/>
                  </a:moveTo>
                  <a:lnTo>
                    <a:pt x="1227950" y="1228909"/>
                  </a:lnTo>
                  <a:lnTo>
                    <a:pt x="1224267" y="1234047"/>
                  </a:lnTo>
                  <a:lnTo>
                    <a:pt x="1224051" y="1234348"/>
                  </a:lnTo>
                  <a:lnTo>
                    <a:pt x="1225106" y="1238350"/>
                  </a:lnTo>
                  <a:lnTo>
                    <a:pt x="1227826" y="1240298"/>
                  </a:lnTo>
                  <a:lnTo>
                    <a:pt x="1231213" y="1242533"/>
                  </a:lnTo>
                  <a:lnTo>
                    <a:pt x="1234885" y="1244099"/>
                  </a:lnTo>
                  <a:lnTo>
                    <a:pt x="1238076" y="1243094"/>
                  </a:lnTo>
                  <a:lnTo>
                    <a:pt x="1239658" y="1241006"/>
                  </a:lnTo>
                  <a:lnTo>
                    <a:pt x="1241832" y="1237988"/>
                  </a:lnTo>
                  <a:lnTo>
                    <a:pt x="1240777" y="1233986"/>
                  </a:lnTo>
                  <a:lnTo>
                    <a:pt x="1238058" y="1232037"/>
                  </a:lnTo>
                  <a:lnTo>
                    <a:pt x="1234670" y="1229804"/>
                  </a:lnTo>
                  <a:lnTo>
                    <a:pt x="1231950" y="1227855"/>
                  </a:lnTo>
                  <a:close/>
                </a:path>
                <a:path w="18531205" h="10759440">
                  <a:moveTo>
                    <a:pt x="10641239" y="5239573"/>
                  </a:moveTo>
                  <a:lnTo>
                    <a:pt x="10630891" y="5235159"/>
                  </a:lnTo>
                  <a:lnTo>
                    <a:pt x="10627224" y="5236356"/>
                  </a:lnTo>
                  <a:lnTo>
                    <a:pt x="10624519" y="5242699"/>
                  </a:lnTo>
                  <a:lnTo>
                    <a:pt x="10625573" y="5246700"/>
                  </a:lnTo>
                  <a:lnTo>
                    <a:pt x="10636255" y="5251257"/>
                  </a:lnTo>
                  <a:lnTo>
                    <a:pt x="10640065" y="5249726"/>
                  </a:lnTo>
                  <a:lnTo>
                    <a:pt x="10642629" y="5243716"/>
                  </a:lnTo>
                  <a:lnTo>
                    <a:pt x="10641239" y="5239573"/>
                  </a:lnTo>
                  <a:close/>
                </a:path>
                <a:path w="18531205" h="10759440">
                  <a:moveTo>
                    <a:pt x="5735320" y="3146870"/>
                  </a:moveTo>
                  <a:lnTo>
                    <a:pt x="5732173" y="3145922"/>
                  </a:lnTo>
                  <a:lnTo>
                    <a:pt x="5725497" y="3143074"/>
                  </a:lnTo>
                  <a:lnTo>
                    <a:pt x="5721878" y="3145081"/>
                  </a:lnTo>
                  <a:lnTo>
                    <a:pt x="5719315" y="3151090"/>
                  </a:lnTo>
                  <a:lnTo>
                    <a:pt x="5720988" y="3154566"/>
                  </a:lnTo>
                  <a:lnTo>
                    <a:pt x="5731003" y="3158838"/>
                  </a:lnTo>
                  <a:lnTo>
                    <a:pt x="5734622" y="3156830"/>
                  </a:lnTo>
                  <a:lnTo>
                    <a:pt x="5737327" y="3150487"/>
                  </a:lnTo>
                  <a:lnTo>
                    <a:pt x="5735320" y="3146870"/>
                  </a:lnTo>
                  <a:close/>
                </a:path>
                <a:path w="18531205" h="10759440">
                  <a:moveTo>
                    <a:pt x="10562117" y="5203061"/>
                  </a:moveTo>
                  <a:lnTo>
                    <a:pt x="10551435" y="5198504"/>
                  </a:lnTo>
                  <a:lnTo>
                    <a:pt x="10547769" y="5199702"/>
                  </a:lnTo>
                  <a:lnTo>
                    <a:pt x="10545063" y="5206044"/>
                  </a:lnTo>
                  <a:lnTo>
                    <a:pt x="10546119" y="5210045"/>
                  </a:lnTo>
                  <a:lnTo>
                    <a:pt x="10556800" y="5214601"/>
                  </a:lnTo>
                  <a:lnTo>
                    <a:pt x="10560610" y="5213071"/>
                  </a:lnTo>
                  <a:lnTo>
                    <a:pt x="10563173" y="5207062"/>
                  </a:lnTo>
                  <a:lnTo>
                    <a:pt x="10562117" y="5203061"/>
                  </a:lnTo>
                  <a:close/>
                </a:path>
                <a:path w="18531205" h="10759440">
                  <a:moveTo>
                    <a:pt x="5817289" y="3176706"/>
                  </a:moveTo>
                  <a:lnTo>
                    <a:pt x="5814142" y="3175758"/>
                  </a:lnTo>
                  <a:lnTo>
                    <a:pt x="5807466" y="3172911"/>
                  </a:lnTo>
                  <a:lnTo>
                    <a:pt x="5803848" y="3174918"/>
                  </a:lnTo>
                  <a:lnTo>
                    <a:pt x="5801284" y="3180927"/>
                  </a:lnTo>
                  <a:lnTo>
                    <a:pt x="5802957" y="3184403"/>
                  </a:lnTo>
                  <a:lnTo>
                    <a:pt x="5812973" y="3188675"/>
                  </a:lnTo>
                  <a:lnTo>
                    <a:pt x="5816449" y="3187000"/>
                  </a:lnTo>
                  <a:lnTo>
                    <a:pt x="5819296" y="3180325"/>
                  </a:lnTo>
                  <a:lnTo>
                    <a:pt x="5817289" y="3176706"/>
                  </a:lnTo>
                  <a:close/>
                </a:path>
                <a:path w="18531205" h="10759440">
                  <a:moveTo>
                    <a:pt x="10482472" y="5165930"/>
                  </a:moveTo>
                  <a:lnTo>
                    <a:pt x="10472122" y="5161515"/>
                  </a:lnTo>
                  <a:lnTo>
                    <a:pt x="10468313" y="5163046"/>
                  </a:lnTo>
                  <a:lnTo>
                    <a:pt x="10465750" y="5169055"/>
                  </a:lnTo>
                  <a:lnTo>
                    <a:pt x="10466805" y="5173057"/>
                  </a:lnTo>
                  <a:lnTo>
                    <a:pt x="10477154" y="5177471"/>
                  </a:lnTo>
                  <a:lnTo>
                    <a:pt x="10480963" y="5175939"/>
                  </a:lnTo>
                  <a:lnTo>
                    <a:pt x="10483526" y="5169930"/>
                  </a:lnTo>
                  <a:lnTo>
                    <a:pt x="10482472" y="5165930"/>
                  </a:lnTo>
                  <a:close/>
                </a:path>
                <a:path w="18531205" h="10759440">
                  <a:moveTo>
                    <a:pt x="10403015" y="5129274"/>
                  </a:moveTo>
                  <a:lnTo>
                    <a:pt x="10392668" y="5124860"/>
                  </a:lnTo>
                  <a:lnTo>
                    <a:pt x="10389000" y="5126058"/>
                  </a:lnTo>
                  <a:lnTo>
                    <a:pt x="10386153" y="5132735"/>
                  </a:lnTo>
                  <a:lnTo>
                    <a:pt x="10387683" y="5136543"/>
                  </a:lnTo>
                  <a:lnTo>
                    <a:pt x="10397698" y="5140816"/>
                  </a:lnTo>
                  <a:lnTo>
                    <a:pt x="10401507" y="5139285"/>
                  </a:lnTo>
                  <a:lnTo>
                    <a:pt x="10404213" y="5132942"/>
                  </a:lnTo>
                  <a:lnTo>
                    <a:pt x="10403015" y="5129274"/>
                  </a:lnTo>
                  <a:close/>
                </a:path>
                <a:path w="18531205" h="10759440">
                  <a:moveTo>
                    <a:pt x="5899259" y="3206541"/>
                  </a:moveTo>
                  <a:lnTo>
                    <a:pt x="5896112" y="3205594"/>
                  </a:lnTo>
                  <a:lnTo>
                    <a:pt x="5889436" y="3202746"/>
                  </a:lnTo>
                  <a:lnTo>
                    <a:pt x="5885817" y="3204754"/>
                  </a:lnTo>
                  <a:lnTo>
                    <a:pt x="5883254" y="3210763"/>
                  </a:lnTo>
                  <a:lnTo>
                    <a:pt x="5884929" y="3214239"/>
                  </a:lnTo>
                  <a:lnTo>
                    <a:pt x="5894943" y="3218510"/>
                  </a:lnTo>
                  <a:lnTo>
                    <a:pt x="5898561" y="3216503"/>
                  </a:lnTo>
                  <a:lnTo>
                    <a:pt x="5901267" y="3210160"/>
                  </a:lnTo>
                  <a:lnTo>
                    <a:pt x="5899259" y="3206541"/>
                  </a:lnTo>
                  <a:close/>
                </a:path>
                <a:path w="18531205" h="10759440">
                  <a:moveTo>
                    <a:pt x="10323417" y="5092952"/>
                  </a:moveTo>
                  <a:lnTo>
                    <a:pt x="10313070" y="5088538"/>
                  </a:lnTo>
                  <a:lnTo>
                    <a:pt x="10309401" y="5089735"/>
                  </a:lnTo>
                  <a:lnTo>
                    <a:pt x="10306553" y="5096412"/>
                  </a:lnTo>
                  <a:lnTo>
                    <a:pt x="10307751" y="5100080"/>
                  </a:lnTo>
                  <a:lnTo>
                    <a:pt x="10318099" y="5104495"/>
                  </a:lnTo>
                  <a:lnTo>
                    <a:pt x="10321910" y="5102963"/>
                  </a:lnTo>
                  <a:lnTo>
                    <a:pt x="10324615" y="5096620"/>
                  </a:lnTo>
                  <a:lnTo>
                    <a:pt x="10323417" y="5092952"/>
                  </a:lnTo>
                  <a:close/>
                </a:path>
                <a:path w="18531205" h="10759440">
                  <a:moveTo>
                    <a:pt x="10243486" y="5056489"/>
                  </a:moveTo>
                  <a:lnTo>
                    <a:pt x="10233471" y="5052217"/>
                  </a:lnTo>
                  <a:lnTo>
                    <a:pt x="10229662" y="5053748"/>
                  </a:lnTo>
                  <a:lnTo>
                    <a:pt x="10226956" y="5060091"/>
                  </a:lnTo>
                  <a:lnTo>
                    <a:pt x="10228153" y="5063759"/>
                  </a:lnTo>
                  <a:lnTo>
                    <a:pt x="10238169" y="5068031"/>
                  </a:lnTo>
                  <a:lnTo>
                    <a:pt x="10241978" y="5066499"/>
                  </a:lnTo>
                  <a:lnTo>
                    <a:pt x="10244684" y="5060156"/>
                  </a:lnTo>
                  <a:lnTo>
                    <a:pt x="10243486" y="5056489"/>
                  </a:lnTo>
                  <a:close/>
                </a:path>
                <a:path w="18531205" h="10759440">
                  <a:moveTo>
                    <a:pt x="1159576" y="1179225"/>
                  </a:moveTo>
                  <a:lnTo>
                    <a:pt x="1155717" y="1179947"/>
                  </a:lnTo>
                  <a:lnTo>
                    <a:pt x="1152035" y="1185084"/>
                  </a:lnTo>
                  <a:lnTo>
                    <a:pt x="1151818" y="1185386"/>
                  </a:lnTo>
                  <a:lnTo>
                    <a:pt x="1152539" y="1189244"/>
                  </a:lnTo>
                  <a:lnTo>
                    <a:pt x="1155259" y="1191194"/>
                  </a:lnTo>
                  <a:lnTo>
                    <a:pt x="1158646" y="1193428"/>
                  </a:lnTo>
                  <a:lnTo>
                    <a:pt x="1162652" y="1195137"/>
                  </a:lnTo>
                  <a:lnTo>
                    <a:pt x="1165843" y="1194132"/>
                  </a:lnTo>
                  <a:lnTo>
                    <a:pt x="1167424" y="1192044"/>
                  </a:lnTo>
                  <a:lnTo>
                    <a:pt x="1167650" y="1191745"/>
                  </a:lnTo>
                  <a:lnTo>
                    <a:pt x="1169266" y="1188883"/>
                  </a:lnTo>
                  <a:lnTo>
                    <a:pt x="1168544" y="1185024"/>
                  </a:lnTo>
                  <a:lnTo>
                    <a:pt x="1165825" y="1183075"/>
                  </a:lnTo>
                  <a:lnTo>
                    <a:pt x="1162438" y="1180841"/>
                  </a:lnTo>
                  <a:lnTo>
                    <a:pt x="1159576" y="1179225"/>
                  </a:lnTo>
                  <a:close/>
                </a:path>
                <a:path w="18531205" h="10759440">
                  <a:moveTo>
                    <a:pt x="5981420" y="3236854"/>
                  </a:moveTo>
                  <a:lnTo>
                    <a:pt x="5971739" y="3232725"/>
                  </a:lnTo>
                  <a:lnTo>
                    <a:pt x="5968121" y="3234732"/>
                  </a:lnTo>
                  <a:lnTo>
                    <a:pt x="5965557" y="3240742"/>
                  </a:lnTo>
                  <a:lnTo>
                    <a:pt x="5967232" y="3244217"/>
                  </a:lnTo>
                  <a:lnTo>
                    <a:pt x="5977247" y="3248489"/>
                  </a:lnTo>
                  <a:lnTo>
                    <a:pt x="5980722" y="3246816"/>
                  </a:lnTo>
                  <a:lnTo>
                    <a:pt x="5983570" y="3240139"/>
                  </a:lnTo>
                  <a:lnTo>
                    <a:pt x="5981420" y="3236854"/>
                  </a:lnTo>
                  <a:close/>
                </a:path>
                <a:path w="18531205" h="10759440">
                  <a:moveTo>
                    <a:pt x="10163889" y="5020168"/>
                  </a:moveTo>
                  <a:lnTo>
                    <a:pt x="10153873" y="5015895"/>
                  </a:lnTo>
                  <a:lnTo>
                    <a:pt x="10150064" y="5017428"/>
                  </a:lnTo>
                  <a:lnTo>
                    <a:pt x="10147358" y="5023771"/>
                  </a:lnTo>
                  <a:lnTo>
                    <a:pt x="10148555" y="5027437"/>
                  </a:lnTo>
                  <a:lnTo>
                    <a:pt x="10158571" y="5031709"/>
                  </a:lnTo>
                  <a:lnTo>
                    <a:pt x="10162380" y="5030178"/>
                  </a:lnTo>
                  <a:lnTo>
                    <a:pt x="10165085" y="5023835"/>
                  </a:lnTo>
                  <a:lnTo>
                    <a:pt x="10163889" y="5020168"/>
                  </a:lnTo>
                  <a:close/>
                </a:path>
                <a:path w="18531205" h="10759440">
                  <a:moveTo>
                    <a:pt x="10084482" y="4984324"/>
                  </a:moveTo>
                  <a:lnTo>
                    <a:pt x="10074466" y="4980051"/>
                  </a:lnTo>
                  <a:lnTo>
                    <a:pt x="10070656" y="4981582"/>
                  </a:lnTo>
                  <a:lnTo>
                    <a:pt x="10067951" y="4987925"/>
                  </a:lnTo>
                  <a:lnTo>
                    <a:pt x="10069148" y="4991593"/>
                  </a:lnTo>
                  <a:lnTo>
                    <a:pt x="10079498" y="4996008"/>
                  </a:lnTo>
                  <a:lnTo>
                    <a:pt x="10083307" y="4994475"/>
                  </a:lnTo>
                  <a:lnTo>
                    <a:pt x="10086013" y="4988133"/>
                  </a:lnTo>
                  <a:lnTo>
                    <a:pt x="10084482" y="4984324"/>
                  </a:lnTo>
                  <a:close/>
                </a:path>
                <a:path w="18531205" h="10759440">
                  <a:moveTo>
                    <a:pt x="10004216" y="4947717"/>
                  </a:moveTo>
                  <a:lnTo>
                    <a:pt x="9994535" y="4943587"/>
                  </a:lnTo>
                  <a:lnTo>
                    <a:pt x="9990725" y="4945119"/>
                  </a:lnTo>
                  <a:lnTo>
                    <a:pt x="9988020" y="4951461"/>
                  </a:lnTo>
                  <a:lnTo>
                    <a:pt x="9989217" y="4955129"/>
                  </a:lnTo>
                  <a:lnTo>
                    <a:pt x="9999232" y="4959401"/>
                  </a:lnTo>
                  <a:lnTo>
                    <a:pt x="10003042" y="4957869"/>
                  </a:lnTo>
                  <a:lnTo>
                    <a:pt x="10005747" y="4951527"/>
                  </a:lnTo>
                  <a:lnTo>
                    <a:pt x="10004216" y="4947717"/>
                  </a:lnTo>
                  <a:close/>
                </a:path>
                <a:path w="18531205" h="10759440">
                  <a:moveTo>
                    <a:pt x="6063724" y="3266833"/>
                  </a:moveTo>
                  <a:lnTo>
                    <a:pt x="6060244" y="3265743"/>
                  </a:lnTo>
                  <a:lnTo>
                    <a:pt x="6053566" y="3262895"/>
                  </a:lnTo>
                  <a:lnTo>
                    <a:pt x="6049948" y="3264903"/>
                  </a:lnTo>
                  <a:lnTo>
                    <a:pt x="6047385" y="3270911"/>
                  </a:lnTo>
                  <a:lnTo>
                    <a:pt x="6049059" y="3274387"/>
                  </a:lnTo>
                  <a:lnTo>
                    <a:pt x="6059074" y="3278660"/>
                  </a:lnTo>
                  <a:lnTo>
                    <a:pt x="6062692" y="3276651"/>
                  </a:lnTo>
                  <a:lnTo>
                    <a:pt x="6065397" y="3270310"/>
                  </a:lnTo>
                  <a:lnTo>
                    <a:pt x="6063724" y="3266833"/>
                  </a:lnTo>
                  <a:close/>
                </a:path>
                <a:path w="18531205" h="10759440">
                  <a:moveTo>
                    <a:pt x="9924810" y="4911872"/>
                  </a:moveTo>
                  <a:lnTo>
                    <a:pt x="9914796" y="4907600"/>
                  </a:lnTo>
                  <a:lnTo>
                    <a:pt x="9910985" y="4909132"/>
                  </a:lnTo>
                  <a:lnTo>
                    <a:pt x="9908281" y="4915475"/>
                  </a:lnTo>
                  <a:lnTo>
                    <a:pt x="9909812" y="4919284"/>
                  </a:lnTo>
                  <a:lnTo>
                    <a:pt x="9919492" y="4923413"/>
                  </a:lnTo>
                  <a:lnTo>
                    <a:pt x="9923302" y="4921883"/>
                  </a:lnTo>
                  <a:lnTo>
                    <a:pt x="9926008" y="4915540"/>
                  </a:lnTo>
                  <a:lnTo>
                    <a:pt x="9924810" y="4911872"/>
                  </a:lnTo>
                  <a:close/>
                </a:path>
                <a:path w="18531205" h="10759440">
                  <a:moveTo>
                    <a:pt x="9845404" y="4876026"/>
                  </a:moveTo>
                  <a:lnTo>
                    <a:pt x="9835388" y="4871754"/>
                  </a:lnTo>
                  <a:lnTo>
                    <a:pt x="9831579" y="4873286"/>
                  </a:lnTo>
                  <a:lnTo>
                    <a:pt x="9828873" y="4879629"/>
                  </a:lnTo>
                  <a:lnTo>
                    <a:pt x="9830070" y="4883296"/>
                  </a:lnTo>
                  <a:lnTo>
                    <a:pt x="9840420" y="4887710"/>
                  </a:lnTo>
                  <a:lnTo>
                    <a:pt x="9844229" y="4886179"/>
                  </a:lnTo>
                  <a:lnTo>
                    <a:pt x="9846934" y="4879837"/>
                  </a:lnTo>
                  <a:lnTo>
                    <a:pt x="9845404" y="4876026"/>
                  </a:lnTo>
                  <a:close/>
                </a:path>
                <a:path w="18531205" h="10759440">
                  <a:moveTo>
                    <a:pt x="6145693" y="3296670"/>
                  </a:moveTo>
                  <a:lnTo>
                    <a:pt x="6142213" y="3295578"/>
                  </a:lnTo>
                  <a:lnTo>
                    <a:pt x="6135536" y="3292730"/>
                  </a:lnTo>
                  <a:lnTo>
                    <a:pt x="6131917" y="3294738"/>
                  </a:lnTo>
                  <a:lnTo>
                    <a:pt x="6129354" y="3300747"/>
                  </a:lnTo>
                  <a:lnTo>
                    <a:pt x="6131028" y="3304224"/>
                  </a:lnTo>
                  <a:lnTo>
                    <a:pt x="6141043" y="3308496"/>
                  </a:lnTo>
                  <a:lnTo>
                    <a:pt x="6144662" y="3306488"/>
                  </a:lnTo>
                  <a:lnTo>
                    <a:pt x="6147367" y="3300145"/>
                  </a:lnTo>
                  <a:lnTo>
                    <a:pt x="6145693" y="3296670"/>
                  </a:lnTo>
                  <a:close/>
                </a:path>
                <a:path w="18531205" h="10759440">
                  <a:moveTo>
                    <a:pt x="9765996" y="4840182"/>
                  </a:moveTo>
                  <a:lnTo>
                    <a:pt x="9755647" y="4835767"/>
                  </a:lnTo>
                  <a:lnTo>
                    <a:pt x="9751981" y="4836965"/>
                  </a:lnTo>
                  <a:lnTo>
                    <a:pt x="9749133" y="4843641"/>
                  </a:lnTo>
                  <a:lnTo>
                    <a:pt x="9750330" y="4847309"/>
                  </a:lnTo>
                  <a:lnTo>
                    <a:pt x="9761012" y="4851866"/>
                  </a:lnTo>
                  <a:lnTo>
                    <a:pt x="9764822" y="4850334"/>
                  </a:lnTo>
                  <a:lnTo>
                    <a:pt x="9767528" y="4843991"/>
                  </a:lnTo>
                  <a:lnTo>
                    <a:pt x="9765996" y="4840182"/>
                  </a:lnTo>
                  <a:close/>
                </a:path>
                <a:path w="18531205" h="10759440">
                  <a:moveTo>
                    <a:pt x="9686257" y="4804194"/>
                  </a:moveTo>
                  <a:lnTo>
                    <a:pt x="9675907" y="4799780"/>
                  </a:lnTo>
                  <a:lnTo>
                    <a:pt x="9672098" y="4801312"/>
                  </a:lnTo>
                  <a:lnTo>
                    <a:pt x="9669392" y="4807655"/>
                  </a:lnTo>
                  <a:lnTo>
                    <a:pt x="9670591" y="4811322"/>
                  </a:lnTo>
                  <a:lnTo>
                    <a:pt x="9680939" y="4815736"/>
                  </a:lnTo>
                  <a:lnTo>
                    <a:pt x="9684748" y="4814205"/>
                  </a:lnTo>
                  <a:lnTo>
                    <a:pt x="9687454" y="4807862"/>
                  </a:lnTo>
                  <a:lnTo>
                    <a:pt x="9686257" y="4804194"/>
                  </a:lnTo>
                  <a:close/>
                </a:path>
                <a:path w="18531205" h="10759440">
                  <a:moveTo>
                    <a:pt x="6227712" y="3327315"/>
                  </a:moveTo>
                  <a:lnTo>
                    <a:pt x="6217697" y="3323043"/>
                  </a:lnTo>
                  <a:lnTo>
                    <a:pt x="6214078" y="3325051"/>
                  </a:lnTo>
                  <a:lnTo>
                    <a:pt x="6211515" y="3331060"/>
                  </a:lnTo>
                  <a:lnTo>
                    <a:pt x="6213189" y="3334535"/>
                  </a:lnTo>
                  <a:lnTo>
                    <a:pt x="6223204" y="3338807"/>
                  </a:lnTo>
                  <a:lnTo>
                    <a:pt x="6226823" y="3336800"/>
                  </a:lnTo>
                  <a:lnTo>
                    <a:pt x="6229528" y="3330458"/>
                  </a:lnTo>
                  <a:lnTo>
                    <a:pt x="6227712" y="3327315"/>
                  </a:lnTo>
                  <a:close/>
                </a:path>
                <a:path w="18531205" h="10759440">
                  <a:moveTo>
                    <a:pt x="9606850" y="4768350"/>
                  </a:moveTo>
                  <a:lnTo>
                    <a:pt x="9596500" y="4763935"/>
                  </a:lnTo>
                  <a:lnTo>
                    <a:pt x="9592692" y="4765467"/>
                  </a:lnTo>
                  <a:lnTo>
                    <a:pt x="9589986" y="4771809"/>
                  </a:lnTo>
                  <a:lnTo>
                    <a:pt x="9591183" y="4775476"/>
                  </a:lnTo>
                  <a:lnTo>
                    <a:pt x="9601533" y="4779891"/>
                  </a:lnTo>
                  <a:lnTo>
                    <a:pt x="9605342" y="4778360"/>
                  </a:lnTo>
                  <a:lnTo>
                    <a:pt x="9608047" y="4772017"/>
                  </a:lnTo>
                  <a:lnTo>
                    <a:pt x="9606850" y="4768350"/>
                  </a:lnTo>
                  <a:close/>
                </a:path>
                <a:path w="18531205" h="10759440">
                  <a:moveTo>
                    <a:pt x="9527109" y="4732362"/>
                  </a:moveTo>
                  <a:lnTo>
                    <a:pt x="9516760" y="4727948"/>
                  </a:lnTo>
                  <a:lnTo>
                    <a:pt x="9513094" y="4729145"/>
                  </a:lnTo>
                  <a:lnTo>
                    <a:pt x="9510246" y="4735822"/>
                  </a:lnTo>
                  <a:lnTo>
                    <a:pt x="9511444" y="4739490"/>
                  </a:lnTo>
                  <a:lnTo>
                    <a:pt x="9522125" y="4744046"/>
                  </a:lnTo>
                  <a:lnTo>
                    <a:pt x="9525935" y="4742514"/>
                  </a:lnTo>
                  <a:lnTo>
                    <a:pt x="9528641" y="4736171"/>
                  </a:lnTo>
                  <a:lnTo>
                    <a:pt x="9527109" y="4732362"/>
                  </a:lnTo>
                  <a:close/>
                </a:path>
                <a:path w="18531205" h="10759440">
                  <a:moveTo>
                    <a:pt x="9447370" y="4696375"/>
                  </a:moveTo>
                  <a:lnTo>
                    <a:pt x="9437021" y="4691960"/>
                  </a:lnTo>
                  <a:lnTo>
                    <a:pt x="9433211" y="4693492"/>
                  </a:lnTo>
                  <a:lnTo>
                    <a:pt x="9430506" y="4699834"/>
                  </a:lnTo>
                  <a:lnTo>
                    <a:pt x="9432037" y="4703644"/>
                  </a:lnTo>
                  <a:lnTo>
                    <a:pt x="9442052" y="4707916"/>
                  </a:lnTo>
                  <a:lnTo>
                    <a:pt x="9445861" y="4706384"/>
                  </a:lnTo>
                  <a:lnTo>
                    <a:pt x="9448566" y="4700042"/>
                  </a:lnTo>
                  <a:lnTo>
                    <a:pt x="9447370" y="4696375"/>
                  </a:lnTo>
                  <a:close/>
                </a:path>
                <a:path w="18531205" h="10759440">
                  <a:moveTo>
                    <a:pt x="1087436" y="1129119"/>
                  </a:moveTo>
                  <a:lnTo>
                    <a:pt x="1083577" y="1129841"/>
                  </a:lnTo>
                  <a:lnTo>
                    <a:pt x="1079678" y="1135280"/>
                  </a:lnTo>
                  <a:lnTo>
                    <a:pt x="1080400" y="1139139"/>
                  </a:lnTo>
                  <a:lnTo>
                    <a:pt x="1083120" y="1141088"/>
                  </a:lnTo>
                  <a:lnTo>
                    <a:pt x="1086507" y="1143322"/>
                  </a:lnTo>
                  <a:lnTo>
                    <a:pt x="1087842" y="1143892"/>
                  </a:lnTo>
                  <a:lnTo>
                    <a:pt x="1087366" y="1144083"/>
                  </a:lnTo>
                  <a:lnTo>
                    <a:pt x="1090037" y="1145222"/>
                  </a:lnTo>
                  <a:lnTo>
                    <a:pt x="1093228" y="1144216"/>
                  </a:lnTo>
                  <a:lnTo>
                    <a:pt x="1095034" y="1141831"/>
                  </a:lnTo>
                  <a:lnTo>
                    <a:pt x="1096984" y="1139110"/>
                  </a:lnTo>
                  <a:lnTo>
                    <a:pt x="1096263" y="1135252"/>
                  </a:lnTo>
                  <a:lnTo>
                    <a:pt x="1093543" y="1133303"/>
                  </a:lnTo>
                  <a:lnTo>
                    <a:pt x="1090156" y="1131069"/>
                  </a:lnTo>
                  <a:lnTo>
                    <a:pt x="1087436" y="1129119"/>
                  </a:lnTo>
                  <a:close/>
                </a:path>
                <a:path w="18531205" h="10759440">
                  <a:moveTo>
                    <a:pt x="6309397" y="3357819"/>
                  </a:moveTo>
                  <a:lnTo>
                    <a:pt x="6299382" y="3353547"/>
                  </a:lnTo>
                  <a:lnTo>
                    <a:pt x="6295763" y="3355554"/>
                  </a:lnTo>
                  <a:lnTo>
                    <a:pt x="6293200" y="3361563"/>
                  </a:lnTo>
                  <a:lnTo>
                    <a:pt x="6294874" y="3365040"/>
                  </a:lnTo>
                  <a:lnTo>
                    <a:pt x="6304889" y="3369311"/>
                  </a:lnTo>
                  <a:lnTo>
                    <a:pt x="6308365" y="3367637"/>
                  </a:lnTo>
                  <a:lnTo>
                    <a:pt x="6311213" y="3360962"/>
                  </a:lnTo>
                  <a:lnTo>
                    <a:pt x="6309397" y="3357819"/>
                  </a:lnTo>
                  <a:close/>
                </a:path>
                <a:path w="18531205" h="10759440">
                  <a:moveTo>
                    <a:pt x="9367296" y="4660245"/>
                  </a:moveTo>
                  <a:lnTo>
                    <a:pt x="9357281" y="4655973"/>
                  </a:lnTo>
                  <a:lnTo>
                    <a:pt x="9353471" y="4657504"/>
                  </a:lnTo>
                  <a:lnTo>
                    <a:pt x="9350766" y="4663848"/>
                  </a:lnTo>
                  <a:lnTo>
                    <a:pt x="9351963" y="4667514"/>
                  </a:lnTo>
                  <a:lnTo>
                    <a:pt x="9362312" y="4671928"/>
                  </a:lnTo>
                  <a:lnTo>
                    <a:pt x="9366121" y="4670397"/>
                  </a:lnTo>
                  <a:lnTo>
                    <a:pt x="9368826" y="4664055"/>
                  </a:lnTo>
                  <a:lnTo>
                    <a:pt x="9367296" y="4660245"/>
                  </a:lnTo>
                  <a:close/>
                </a:path>
                <a:path w="18531205" h="10759440">
                  <a:moveTo>
                    <a:pt x="9287555" y="4624257"/>
                  </a:moveTo>
                  <a:lnTo>
                    <a:pt x="9277207" y="4619842"/>
                  </a:lnTo>
                  <a:lnTo>
                    <a:pt x="9273398" y="4621375"/>
                  </a:lnTo>
                  <a:lnTo>
                    <a:pt x="9270692" y="4627718"/>
                  </a:lnTo>
                  <a:lnTo>
                    <a:pt x="9272223" y="4631526"/>
                  </a:lnTo>
                  <a:lnTo>
                    <a:pt x="9282238" y="4635798"/>
                  </a:lnTo>
                  <a:lnTo>
                    <a:pt x="9286048" y="4634268"/>
                  </a:lnTo>
                  <a:lnTo>
                    <a:pt x="9288753" y="4627925"/>
                  </a:lnTo>
                  <a:lnTo>
                    <a:pt x="9287555" y="4624257"/>
                  </a:lnTo>
                  <a:close/>
                </a:path>
                <a:path w="18531205" h="10759440">
                  <a:moveTo>
                    <a:pt x="6391415" y="3388466"/>
                  </a:moveTo>
                  <a:lnTo>
                    <a:pt x="6381400" y="3384194"/>
                  </a:lnTo>
                  <a:lnTo>
                    <a:pt x="6377782" y="3386201"/>
                  </a:lnTo>
                  <a:lnTo>
                    <a:pt x="6375219" y="3392210"/>
                  </a:lnTo>
                  <a:lnTo>
                    <a:pt x="6376893" y="3395685"/>
                  </a:lnTo>
                  <a:lnTo>
                    <a:pt x="6386908" y="3399957"/>
                  </a:lnTo>
                  <a:lnTo>
                    <a:pt x="6390526" y="3397950"/>
                  </a:lnTo>
                  <a:lnTo>
                    <a:pt x="6393232" y="3391607"/>
                  </a:lnTo>
                  <a:lnTo>
                    <a:pt x="6391415" y="3388466"/>
                  </a:lnTo>
                  <a:close/>
                </a:path>
                <a:path w="18531205" h="10759440">
                  <a:moveTo>
                    <a:pt x="9207815" y="4588270"/>
                  </a:moveTo>
                  <a:lnTo>
                    <a:pt x="9197800" y="4583998"/>
                  </a:lnTo>
                  <a:lnTo>
                    <a:pt x="9193990" y="4585529"/>
                  </a:lnTo>
                  <a:lnTo>
                    <a:pt x="9191285" y="4591872"/>
                  </a:lnTo>
                  <a:lnTo>
                    <a:pt x="9192482" y="4595540"/>
                  </a:lnTo>
                  <a:lnTo>
                    <a:pt x="9202497" y="4599812"/>
                  </a:lnTo>
                  <a:lnTo>
                    <a:pt x="9206307" y="4598280"/>
                  </a:lnTo>
                  <a:lnTo>
                    <a:pt x="9209013" y="4591937"/>
                  </a:lnTo>
                  <a:lnTo>
                    <a:pt x="9207815" y="4588270"/>
                  </a:lnTo>
                  <a:close/>
                </a:path>
                <a:path w="18531205" h="10759440">
                  <a:moveTo>
                    <a:pt x="9128885" y="4552233"/>
                  </a:moveTo>
                  <a:lnTo>
                    <a:pt x="9118203" y="4547677"/>
                  </a:lnTo>
                  <a:lnTo>
                    <a:pt x="9114536" y="4548875"/>
                  </a:lnTo>
                  <a:lnTo>
                    <a:pt x="9111687" y="4555552"/>
                  </a:lnTo>
                  <a:lnTo>
                    <a:pt x="9113219" y="4559361"/>
                  </a:lnTo>
                  <a:lnTo>
                    <a:pt x="9123567" y="4563775"/>
                  </a:lnTo>
                  <a:lnTo>
                    <a:pt x="9127377" y="4562244"/>
                  </a:lnTo>
                  <a:lnTo>
                    <a:pt x="9130083" y="4555900"/>
                  </a:lnTo>
                  <a:lnTo>
                    <a:pt x="9128885" y="4552233"/>
                  </a:lnTo>
                  <a:close/>
                </a:path>
                <a:path w="18531205" h="10759440">
                  <a:moveTo>
                    <a:pt x="6473434" y="3419111"/>
                  </a:moveTo>
                  <a:lnTo>
                    <a:pt x="6463419" y="3414839"/>
                  </a:lnTo>
                  <a:lnTo>
                    <a:pt x="6459800" y="3416847"/>
                  </a:lnTo>
                  <a:lnTo>
                    <a:pt x="6457237" y="3422856"/>
                  </a:lnTo>
                  <a:lnTo>
                    <a:pt x="6458912" y="3426332"/>
                  </a:lnTo>
                  <a:lnTo>
                    <a:pt x="6468926" y="3430604"/>
                  </a:lnTo>
                  <a:lnTo>
                    <a:pt x="6472402" y="3428931"/>
                  </a:lnTo>
                  <a:lnTo>
                    <a:pt x="6475251" y="3422254"/>
                  </a:lnTo>
                  <a:lnTo>
                    <a:pt x="6473434" y="3419111"/>
                  </a:lnTo>
                  <a:close/>
                </a:path>
                <a:path w="18531205" h="10759440">
                  <a:moveTo>
                    <a:pt x="9048142" y="4515819"/>
                  </a:moveTo>
                  <a:lnTo>
                    <a:pt x="9038128" y="4511548"/>
                  </a:lnTo>
                  <a:lnTo>
                    <a:pt x="9034318" y="4513078"/>
                  </a:lnTo>
                  <a:lnTo>
                    <a:pt x="9031612" y="4519421"/>
                  </a:lnTo>
                  <a:lnTo>
                    <a:pt x="9032810" y="4523089"/>
                  </a:lnTo>
                  <a:lnTo>
                    <a:pt x="9043158" y="4527503"/>
                  </a:lnTo>
                  <a:lnTo>
                    <a:pt x="9046968" y="4525971"/>
                  </a:lnTo>
                  <a:lnTo>
                    <a:pt x="9049673" y="4519628"/>
                  </a:lnTo>
                  <a:lnTo>
                    <a:pt x="9048142" y="4515819"/>
                  </a:lnTo>
                  <a:close/>
                </a:path>
                <a:path w="18531205" h="10759440">
                  <a:moveTo>
                    <a:pt x="8968879" y="4479640"/>
                  </a:moveTo>
                  <a:lnTo>
                    <a:pt x="8958530" y="4475226"/>
                  </a:lnTo>
                  <a:lnTo>
                    <a:pt x="8954720" y="4476758"/>
                  </a:lnTo>
                  <a:lnTo>
                    <a:pt x="8952014" y="4483099"/>
                  </a:lnTo>
                  <a:lnTo>
                    <a:pt x="8953212" y="4486767"/>
                  </a:lnTo>
                  <a:lnTo>
                    <a:pt x="8963561" y="4491182"/>
                  </a:lnTo>
                  <a:lnTo>
                    <a:pt x="8967370" y="4489649"/>
                  </a:lnTo>
                  <a:lnTo>
                    <a:pt x="8970075" y="4483308"/>
                  </a:lnTo>
                  <a:lnTo>
                    <a:pt x="8968879" y="4479640"/>
                  </a:lnTo>
                  <a:close/>
                </a:path>
                <a:path w="18531205" h="10759440">
                  <a:moveTo>
                    <a:pt x="6554785" y="3449473"/>
                  </a:moveTo>
                  <a:lnTo>
                    <a:pt x="6545103" y="3445343"/>
                  </a:lnTo>
                  <a:lnTo>
                    <a:pt x="6541485" y="3447351"/>
                  </a:lnTo>
                  <a:lnTo>
                    <a:pt x="6538780" y="3453693"/>
                  </a:lnTo>
                  <a:lnTo>
                    <a:pt x="6540454" y="3457170"/>
                  </a:lnTo>
                  <a:lnTo>
                    <a:pt x="6543458" y="3458451"/>
                  </a:lnTo>
                  <a:lnTo>
                    <a:pt x="6543935" y="3458260"/>
                  </a:lnTo>
                  <a:lnTo>
                    <a:pt x="6550611" y="3461108"/>
                  </a:lnTo>
                  <a:lnTo>
                    <a:pt x="6554230" y="3459100"/>
                  </a:lnTo>
                  <a:lnTo>
                    <a:pt x="6556793" y="3453092"/>
                  </a:lnTo>
                  <a:lnTo>
                    <a:pt x="6554785" y="3449473"/>
                  </a:lnTo>
                  <a:close/>
                </a:path>
                <a:path w="18531205" h="10759440">
                  <a:moveTo>
                    <a:pt x="8889472" y="4443795"/>
                  </a:moveTo>
                  <a:lnTo>
                    <a:pt x="8879124" y="4439381"/>
                  </a:lnTo>
                  <a:lnTo>
                    <a:pt x="8875313" y="4440912"/>
                  </a:lnTo>
                  <a:lnTo>
                    <a:pt x="8872608" y="4447254"/>
                  </a:lnTo>
                  <a:lnTo>
                    <a:pt x="8873806" y="4450922"/>
                  </a:lnTo>
                  <a:lnTo>
                    <a:pt x="8884154" y="4455336"/>
                  </a:lnTo>
                  <a:lnTo>
                    <a:pt x="8887964" y="4453804"/>
                  </a:lnTo>
                  <a:lnTo>
                    <a:pt x="8890669" y="4447462"/>
                  </a:lnTo>
                  <a:lnTo>
                    <a:pt x="8889472" y="4443795"/>
                  </a:lnTo>
                  <a:close/>
                </a:path>
                <a:path w="18531205" h="10759440">
                  <a:moveTo>
                    <a:pt x="6637187" y="3481071"/>
                  </a:moveTo>
                  <a:lnTo>
                    <a:pt x="6630177" y="3478081"/>
                  </a:lnTo>
                  <a:lnTo>
                    <a:pt x="6626696" y="3476990"/>
                  </a:lnTo>
                  <a:lnTo>
                    <a:pt x="6623219" y="3478665"/>
                  </a:lnTo>
                  <a:lnTo>
                    <a:pt x="6620513" y="3485007"/>
                  </a:lnTo>
                  <a:lnTo>
                    <a:pt x="6622188" y="3488483"/>
                  </a:lnTo>
                  <a:lnTo>
                    <a:pt x="6625193" y="3489765"/>
                  </a:lnTo>
                  <a:lnTo>
                    <a:pt x="6625669" y="3489573"/>
                  </a:lnTo>
                  <a:lnTo>
                    <a:pt x="6629341" y="3491139"/>
                  </a:lnTo>
                  <a:lnTo>
                    <a:pt x="6638527" y="3484405"/>
                  </a:lnTo>
                  <a:lnTo>
                    <a:pt x="6637187" y="3481071"/>
                  </a:lnTo>
                  <a:close/>
                </a:path>
                <a:path w="18531205" h="10759440">
                  <a:moveTo>
                    <a:pt x="8809541" y="4407331"/>
                  </a:moveTo>
                  <a:lnTo>
                    <a:pt x="8799526" y="4403059"/>
                  </a:lnTo>
                  <a:lnTo>
                    <a:pt x="8795716" y="4404591"/>
                  </a:lnTo>
                  <a:lnTo>
                    <a:pt x="8793010" y="4410933"/>
                  </a:lnTo>
                  <a:lnTo>
                    <a:pt x="8794208" y="4414600"/>
                  </a:lnTo>
                  <a:lnTo>
                    <a:pt x="8804223" y="4418872"/>
                  </a:lnTo>
                  <a:lnTo>
                    <a:pt x="8808033" y="4417342"/>
                  </a:lnTo>
                  <a:lnTo>
                    <a:pt x="8810738" y="4410999"/>
                  </a:lnTo>
                  <a:lnTo>
                    <a:pt x="8809541" y="4407331"/>
                  </a:lnTo>
                  <a:close/>
                </a:path>
                <a:path w="18531205" h="10759440">
                  <a:moveTo>
                    <a:pt x="8729608" y="4370868"/>
                  </a:moveTo>
                  <a:lnTo>
                    <a:pt x="8719928" y="4366738"/>
                  </a:lnTo>
                  <a:lnTo>
                    <a:pt x="8716118" y="4368269"/>
                  </a:lnTo>
                  <a:lnTo>
                    <a:pt x="8713412" y="4374612"/>
                  </a:lnTo>
                  <a:lnTo>
                    <a:pt x="8714944" y="4378422"/>
                  </a:lnTo>
                  <a:lnTo>
                    <a:pt x="8724624" y="4382552"/>
                  </a:lnTo>
                  <a:lnTo>
                    <a:pt x="8728435" y="4381020"/>
                  </a:lnTo>
                  <a:lnTo>
                    <a:pt x="8731141" y="4374677"/>
                  </a:lnTo>
                  <a:lnTo>
                    <a:pt x="8729608" y="4370868"/>
                  </a:lnTo>
                  <a:close/>
                </a:path>
                <a:path w="18531205" h="10759440">
                  <a:moveTo>
                    <a:pt x="6718586" y="3512243"/>
                  </a:moveTo>
                  <a:lnTo>
                    <a:pt x="6711910" y="3509395"/>
                  </a:lnTo>
                  <a:lnTo>
                    <a:pt x="6708429" y="3508305"/>
                  </a:lnTo>
                  <a:lnTo>
                    <a:pt x="6704953" y="3509978"/>
                  </a:lnTo>
                  <a:lnTo>
                    <a:pt x="6702248" y="3516321"/>
                  </a:lnTo>
                  <a:lnTo>
                    <a:pt x="6703922" y="3519797"/>
                  </a:lnTo>
                  <a:lnTo>
                    <a:pt x="6706926" y="3521079"/>
                  </a:lnTo>
                  <a:lnTo>
                    <a:pt x="6707402" y="3520887"/>
                  </a:lnTo>
                  <a:lnTo>
                    <a:pt x="6711074" y="3522454"/>
                  </a:lnTo>
                  <a:lnTo>
                    <a:pt x="6714555" y="3523544"/>
                  </a:lnTo>
                  <a:lnTo>
                    <a:pt x="6717889" y="3522203"/>
                  </a:lnTo>
                  <a:lnTo>
                    <a:pt x="6719313" y="3518866"/>
                  </a:lnTo>
                  <a:lnTo>
                    <a:pt x="6720050" y="3516418"/>
                  </a:lnTo>
                  <a:lnTo>
                    <a:pt x="6720260" y="3515718"/>
                  </a:lnTo>
                  <a:lnTo>
                    <a:pt x="6718586" y="3512243"/>
                  </a:lnTo>
                  <a:close/>
                </a:path>
                <a:path w="18531205" h="10759440">
                  <a:moveTo>
                    <a:pt x="1016342" y="1077486"/>
                  </a:moveTo>
                  <a:lnTo>
                    <a:pt x="1012483" y="1078208"/>
                  </a:lnTo>
                  <a:lnTo>
                    <a:pt x="1010534" y="1080927"/>
                  </a:lnTo>
                  <a:lnTo>
                    <a:pt x="1008442" y="1083981"/>
                  </a:lnTo>
                  <a:lnTo>
                    <a:pt x="1009164" y="1087839"/>
                  </a:lnTo>
                  <a:lnTo>
                    <a:pt x="1011884" y="1089789"/>
                  </a:lnTo>
                  <a:lnTo>
                    <a:pt x="1015128" y="1092357"/>
                  </a:lnTo>
                  <a:lnTo>
                    <a:pt x="1019135" y="1094066"/>
                  </a:lnTo>
                  <a:lnTo>
                    <a:pt x="1022184" y="1093393"/>
                  </a:lnTo>
                  <a:lnTo>
                    <a:pt x="1023990" y="1091008"/>
                  </a:lnTo>
                  <a:lnTo>
                    <a:pt x="1026082" y="1087954"/>
                  </a:lnTo>
                  <a:lnTo>
                    <a:pt x="1025360" y="1084095"/>
                  </a:lnTo>
                  <a:lnTo>
                    <a:pt x="1022641" y="1082146"/>
                  </a:lnTo>
                  <a:lnTo>
                    <a:pt x="1019396" y="1079578"/>
                  </a:lnTo>
                  <a:lnTo>
                    <a:pt x="1016342" y="1077486"/>
                  </a:lnTo>
                  <a:close/>
                </a:path>
                <a:path w="18531205" h="10759440">
                  <a:moveTo>
                    <a:pt x="8650345" y="4334689"/>
                  </a:moveTo>
                  <a:lnTo>
                    <a:pt x="8640330" y="4330417"/>
                  </a:lnTo>
                  <a:lnTo>
                    <a:pt x="8636520" y="4331948"/>
                  </a:lnTo>
                  <a:lnTo>
                    <a:pt x="8633814" y="4338291"/>
                  </a:lnTo>
                  <a:lnTo>
                    <a:pt x="8635346" y="4342101"/>
                  </a:lnTo>
                  <a:lnTo>
                    <a:pt x="8645027" y="4346230"/>
                  </a:lnTo>
                  <a:lnTo>
                    <a:pt x="8648837" y="4344700"/>
                  </a:lnTo>
                  <a:lnTo>
                    <a:pt x="8651542" y="4338357"/>
                  </a:lnTo>
                  <a:lnTo>
                    <a:pt x="8650345" y="4334689"/>
                  </a:lnTo>
                  <a:close/>
                </a:path>
                <a:path w="18531205" h="10759440">
                  <a:moveTo>
                    <a:pt x="6800321" y="3543556"/>
                  </a:moveTo>
                  <a:lnTo>
                    <a:pt x="6793311" y="3540566"/>
                  </a:lnTo>
                  <a:lnTo>
                    <a:pt x="6789830" y="3539476"/>
                  </a:lnTo>
                  <a:lnTo>
                    <a:pt x="6786495" y="3540816"/>
                  </a:lnTo>
                  <a:lnTo>
                    <a:pt x="6783647" y="3547493"/>
                  </a:lnTo>
                  <a:lnTo>
                    <a:pt x="6785322" y="3550968"/>
                  </a:lnTo>
                  <a:lnTo>
                    <a:pt x="6788327" y="3552250"/>
                  </a:lnTo>
                  <a:lnTo>
                    <a:pt x="6788802" y="3552060"/>
                  </a:lnTo>
                  <a:lnTo>
                    <a:pt x="6792474" y="3553626"/>
                  </a:lnTo>
                  <a:lnTo>
                    <a:pt x="6801661" y="3546890"/>
                  </a:lnTo>
                  <a:lnTo>
                    <a:pt x="6800321" y="3543556"/>
                  </a:lnTo>
                  <a:close/>
                </a:path>
                <a:path w="18531205" h="10759440">
                  <a:moveTo>
                    <a:pt x="8570414" y="4298226"/>
                  </a:moveTo>
                  <a:lnTo>
                    <a:pt x="8560398" y="4293954"/>
                  </a:lnTo>
                  <a:lnTo>
                    <a:pt x="8556589" y="4295485"/>
                  </a:lnTo>
                  <a:lnTo>
                    <a:pt x="8553883" y="4301828"/>
                  </a:lnTo>
                  <a:lnTo>
                    <a:pt x="8555080" y="4305495"/>
                  </a:lnTo>
                  <a:lnTo>
                    <a:pt x="8565096" y="4309768"/>
                  </a:lnTo>
                  <a:lnTo>
                    <a:pt x="8568905" y="4308235"/>
                  </a:lnTo>
                  <a:lnTo>
                    <a:pt x="8571611" y="4301893"/>
                  </a:lnTo>
                  <a:lnTo>
                    <a:pt x="8570414" y="4298226"/>
                  </a:lnTo>
                  <a:close/>
                </a:path>
                <a:path w="18531205" h="10759440">
                  <a:moveTo>
                    <a:pt x="8491483" y="4262189"/>
                  </a:moveTo>
                  <a:lnTo>
                    <a:pt x="8481135" y="4257775"/>
                  </a:lnTo>
                  <a:lnTo>
                    <a:pt x="8477468" y="4258972"/>
                  </a:lnTo>
                  <a:lnTo>
                    <a:pt x="8474620" y="4265648"/>
                  </a:lnTo>
                  <a:lnTo>
                    <a:pt x="8476150" y="4269458"/>
                  </a:lnTo>
                  <a:lnTo>
                    <a:pt x="8486165" y="4273730"/>
                  </a:lnTo>
                  <a:lnTo>
                    <a:pt x="8489975" y="4272199"/>
                  </a:lnTo>
                  <a:lnTo>
                    <a:pt x="8492681" y="4265856"/>
                  </a:lnTo>
                  <a:lnTo>
                    <a:pt x="8491483" y="4262189"/>
                  </a:lnTo>
                  <a:close/>
                </a:path>
                <a:path w="18531205" h="10759440">
                  <a:moveTo>
                    <a:pt x="6881578" y="3575062"/>
                  </a:moveTo>
                  <a:lnTo>
                    <a:pt x="6874902" y="3572214"/>
                  </a:lnTo>
                  <a:lnTo>
                    <a:pt x="6871421" y="3571124"/>
                  </a:lnTo>
                  <a:lnTo>
                    <a:pt x="6868087" y="3572463"/>
                  </a:lnTo>
                  <a:lnTo>
                    <a:pt x="6865239" y="3579140"/>
                  </a:lnTo>
                  <a:lnTo>
                    <a:pt x="6866913" y="3582617"/>
                  </a:lnTo>
                  <a:lnTo>
                    <a:pt x="6869918" y="3583898"/>
                  </a:lnTo>
                  <a:lnTo>
                    <a:pt x="6870394" y="3583706"/>
                  </a:lnTo>
                  <a:lnTo>
                    <a:pt x="6874066" y="3585273"/>
                  </a:lnTo>
                  <a:lnTo>
                    <a:pt x="6883252" y="3578539"/>
                  </a:lnTo>
                  <a:lnTo>
                    <a:pt x="6881578" y="3575062"/>
                  </a:lnTo>
                  <a:close/>
                </a:path>
                <a:path w="18531205" h="10759440">
                  <a:moveTo>
                    <a:pt x="8412361" y="4225676"/>
                  </a:moveTo>
                  <a:lnTo>
                    <a:pt x="8402013" y="4221262"/>
                  </a:lnTo>
                  <a:lnTo>
                    <a:pt x="8398345" y="4222459"/>
                  </a:lnTo>
                  <a:lnTo>
                    <a:pt x="8395498" y="4229136"/>
                  </a:lnTo>
                  <a:lnTo>
                    <a:pt x="8397029" y="4232945"/>
                  </a:lnTo>
                  <a:lnTo>
                    <a:pt x="8407044" y="4237217"/>
                  </a:lnTo>
                  <a:lnTo>
                    <a:pt x="8410853" y="4235687"/>
                  </a:lnTo>
                  <a:lnTo>
                    <a:pt x="8413559" y="4229344"/>
                  </a:lnTo>
                  <a:lnTo>
                    <a:pt x="8412361" y="4225676"/>
                  </a:lnTo>
                  <a:close/>
                </a:path>
                <a:path w="18531205" h="10759440">
                  <a:moveTo>
                    <a:pt x="6963027" y="3607043"/>
                  </a:moveTo>
                  <a:lnTo>
                    <a:pt x="6956351" y="3604195"/>
                  </a:lnTo>
                  <a:lnTo>
                    <a:pt x="6952870" y="3603105"/>
                  </a:lnTo>
                  <a:lnTo>
                    <a:pt x="6949394" y="3604779"/>
                  </a:lnTo>
                  <a:lnTo>
                    <a:pt x="6946689" y="3611121"/>
                  </a:lnTo>
                  <a:lnTo>
                    <a:pt x="6948363" y="3614598"/>
                  </a:lnTo>
                  <a:lnTo>
                    <a:pt x="6951367" y="3615879"/>
                  </a:lnTo>
                  <a:lnTo>
                    <a:pt x="6951843" y="3615687"/>
                  </a:lnTo>
                  <a:lnTo>
                    <a:pt x="6955515" y="3617254"/>
                  </a:lnTo>
                  <a:lnTo>
                    <a:pt x="6958996" y="3618344"/>
                  </a:lnTo>
                  <a:lnTo>
                    <a:pt x="6962329" y="3617005"/>
                  </a:lnTo>
                  <a:lnTo>
                    <a:pt x="6963753" y="3613666"/>
                  </a:lnTo>
                  <a:lnTo>
                    <a:pt x="6964490" y="3611219"/>
                  </a:lnTo>
                  <a:lnTo>
                    <a:pt x="6964701" y="3610519"/>
                  </a:lnTo>
                  <a:lnTo>
                    <a:pt x="6963027" y="3607043"/>
                  </a:lnTo>
                  <a:close/>
                </a:path>
                <a:path w="18531205" h="10759440">
                  <a:moveTo>
                    <a:pt x="8332096" y="4189069"/>
                  </a:moveTo>
                  <a:lnTo>
                    <a:pt x="8322415" y="4184940"/>
                  </a:lnTo>
                  <a:lnTo>
                    <a:pt x="8318604" y="4186471"/>
                  </a:lnTo>
                  <a:lnTo>
                    <a:pt x="8315899" y="4192814"/>
                  </a:lnTo>
                  <a:lnTo>
                    <a:pt x="8317431" y="4196624"/>
                  </a:lnTo>
                  <a:lnTo>
                    <a:pt x="8327112" y="4200753"/>
                  </a:lnTo>
                  <a:lnTo>
                    <a:pt x="8330922" y="4199223"/>
                  </a:lnTo>
                  <a:lnTo>
                    <a:pt x="8333627" y="4192880"/>
                  </a:lnTo>
                  <a:lnTo>
                    <a:pt x="8332096" y="4189069"/>
                  </a:lnTo>
                  <a:close/>
                </a:path>
                <a:path w="18531205" h="10759440">
                  <a:moveTo>
                    <a:pt x="7044477" y="3639024"/>
                  </a:moveTo>
                  <a:lnTo>
                    <a:pt x="7037800" y="3636176"/>
                  </a:lnTo>
                  <a:lnTo>
                    <a:pt x="7034320" y="3635086"/>
                  </a:lnTo>
                  <a:lnTo>
                    <a:pt x="7030985" y="3636426"/>
                  </a:lnTo>
                  <a:lnTo>
                    <a:pt x="7028137" y="3643103"/>
                  </a:lnTo>
                  <a:lnTo>
                    <a:pt x="7029811" y="3646580"/>
                  </a:lnTo>
                  <a:lnTo>
                    <a:pt x="7036488" y="3649428"/>
                  </a:lnTo>
                  <a:lnTo>
                    <a:pt x="7039968" y="3650518"/>
                  </a:lnTo>
                  <a:lnTo>
                    <a:pt x="7043445" y="3648844"/>
                  </a:lnTo>
                  <a:lnTo>
                    <a:pt x="7046151" y="3642501"/>
                  </a:lnTo>
                  <a:lnTo>
                    <a:pt x="7044477" y="3639024"/>
                  </a:lnTo>
                  <a:close/>
                </a:path>
                <a:path w="18531205" h="10759440">
                  <a:moveTo>
                    <a:pt x="8253642" y="4152842"/>
                  </a:moveTo>
                  <a:lnTo>
                    <a:pt x="8242960" y="4148286"/>
                  </a:lnTo>
                  <a:lnTo>
                    <a:pt x="8239293" y="4149482"/>
                  </a:lnTo>
                  <a:lnTo>
                    <a:pt x="8236586" y="4155826"/>
                  </a:lnTo>
                  <a:lnTo>
                    <a:pt x="8237641" y="4159827"/>
                  </a:lnTo>
                  <a:lnTo>
                    <a:pt x="8248324" y="4164384"/>
                  </a:lnTo>
                  <a:lnTo>
                    <a:pt x="8252134" y="4162853"/>
                  </a:lnTo>
                  <a:lnTo>
                    <a:pt x="8254698" y="4156843"/>
                  </a:lnTo>
                  <a:lnTo>
                    <a:pt x="8253642" y="4152842"/>
                  </a:lnTo>
                  <a:close/>
                </a:path>
                <a:path w="18531205" h="10759440">
                  <a:moveTo>
                    <a:pt x="7125783" y="3671340"/>
                  </a:moveTo>
                  <a:lnTo>
                    <a:pt x="7119106" y="3668492"/>
                  </a:lnTo>
                  <a:lnTo>
                    <a:pt x="7115625" y="3667402"/>
                  </a:lnTo>
                  <a:lnTo>
                    <a:pt x="7112293" y="3668742"/>
                  </a:lnTo>
                  <a:lnTo>
                    <a:pt x="7109444" y="3675419"/>
                  </a:lnTo>
                  <a:lnTo>
                    <a:pt x="7111118" y="3678895"/>
                  </a:lnTo>
                  <a:lnTo>
                    <a:pt x="7117795" y="3681743"/>
                  </a:lnTo>
                  <a:lnTo>
                    <a:pt x="7121275" y="3682833"/>
                  </a:lnTo>
                  <a:lnTo>
                    <a:pt x="7124750" y="3681159"/>
                  </a:lnTo>
                  <a:lnTo>
                    <a:pt x="7127456" y="3674815"/>
                  </a:lnTo>
                  <a:lnTo>
                    <a:pt x="7125783" y="3671340"/>
                  </a:lnTo>
                  <a:close/>
                </a:path>
                <a:path w="18531205" h="10759440">
                  <a:moveTo>
                    <a:pt x="7207281" y="3704133"/>
                  </a:moveTo>
                  <a:lnTo>
                    <a:pt x="7200270" y="3701142"/>
                  </a:lnTo>
                  <a:lnTo>
                    <a:pt x="7196789" y="3700052"/>
                  </a:lnTo>
                  <a:lnTo>
                    <a:pt x="7193457" y="3701392"/>
                  </a:lnTo>
                  <a:lnTo>
                    <a:pt x="7190609" y="3708068"/>
                  </a:lnTo>
                  <a:lnTo>
                    <a:pt x="7192282" y="3711543"/>
                  </a:lnTo>
                  <a:lnTo>
                    <a:pt x="7199292" y="3714534"/>
                  </a:lnTo>
                  <a:lnTo>
                    <a:pt x="7202773" y="3715625"/>
                  </a:lnTo>
                  <a:lnTo>
                    <a:pt x="7206107" y="3714285"/>
                  </a:lnTo>
                  <a:lnTo>
                    <a:pt x="7207531" y="3710946"/>
                  </a:lnTo>
                  <a:lnTo>
                    <a:pt x="7208512" y="3707814"/>
                  </a:lnTo>
                  <a:lnTo>
                    <a:pt x="7208621" y="3707465"/>
                  </a:lnTo>
                  <a:lnTo>
                    <a:pt x="7207281" y="3704133"/>
                  </a:lnTo>
                  <a:close/>
                </a:path>
                <a:path w="18531205" h="10759440">
                  <a:moveTo>
                    <a:pt x="8173709" y="4116379"/>
                  </a:moveTo>
                  <a:lnTo>
                    <a:pt x="8163361" y="4111965"/>
                  </a:lnTo>
                  <a:lnTo>
                    <a:pt x="8159694" y="4113162"/>
                  </a:lnTo>
                  <a:lnTo>
                    <a:pt x="8156846" y="4119839"/>
                  </a:lnTo>
                  <a:lnTo>
                    <a:pt x="8158377" y="4123648"/>
                  </a:lnTo>
                  <a:lnTo>
                    <a:pt x="8168392" y="4127919"/>
                  </a:lnTo>
                  <a:lnTo>
                    <a:pt x="8172202" y="4126389"/>
                  </a:lnTo>
                  <a:lnTo>
                    <a:pt x="8174908" y="4120046"/>
                  </a:lnTo>
                  <a:lnTo>
                    <a:pt x="8173709" y="4116379"/>
                  </a:lnTo>
                  <a:close/>
                </a:path>
                <a:path w="18531205" h="10759440">
                  <a:moveTo>
                    <a:pt x="7288445" y="3736781"/>
                  </a:moveTo>
                  <a:lnTo>
                    <a:pt x="7281435" y="3733791"/>
                  </a:lnTo>
                  <a:lnTo>
                    <a:pt x="7277954" y="3732701"/>
                  </a:lnTo>
                  <a:lnTo>
                    <a:pt x="7274621" y="3734040"/>
                  </a:lnTo>
                  <a:lnTo>
                    <a:pt x="7271916" y="3740383"/>
                  </a:lnTo>
                  <a:lnTo>
                    <a:pt x="7273446" y="3744193"/>
                  </a:lnTo>
                  <a:lnTo>
                    <a:pt x="7280456" y="3747184"/>
                  </a:lnTo>
                  <a:lnTo>
                    <a:pt x="7283937" y="3748274"/>
                  </a:lnTo>
                  <a:lnTo>
                    <a:pt x="7287605" y="3747076"/>
                  </a:lnTo>
                  <a:lnTo>
                    <a:pt x="7289676" y="3740462"/>
                  </a:lnTo>
                  <a:lnTo>
                    <a:pt x="7289786" y="3740114"/>
                  </a:lnTo>
                  <a:lnTo>
                    <a:pt x="7288445" y="3736781"/>
                  </a:lnTo>
                  <a:close/>
                </a:path>
                <a:path w="18531205" h="10759440">
                  <a:moveTo>
                    <a:pt x="8093444" y="4079773"/>
                  </a:moveTo>
                  <a:lnTo>
                    <a:pt x="8083430" y="4075501"/>
                  </a:lnTo>
                  <a:lnTo>
                    <a:pt x="8079620" y="4077031"/>
                  </a:lnTo>
                  <a:lnTo>
                    <a:pt x="8076914" y="4083374"/>
                  </a:lnTo>
                  <a:lnTo>
                    <a:pt x="8078112" y="4087042"/>
                  </a:lnTo>
                  <a:lnTo>
                    <a:pt x="8088126" y="4091314"/>
                  </a:lnTo>
                  <a:lnTo>
                    <a:pt x="8091937" y="4089783"/>
                  </a:lnTo>
                  <a:lnTo>
                    <a:pt x="8094643" y="4083440"/>
                  </a:lnTo>
                  <a:lnTo>
                    <a:pt x="8093444" y="4079773"/>
                  </a:lnTo>
                  <a:close/>
                </a:path>
                <a:path w="18531205" h="10759440">
                  <a:moveTo>
                    <a:pt x="7368992" y="3769956"/>
                  </a:moveTo>
                  <a:lnTo>
                    <a:pt x="7358976" y="3765684"/>
                  </a:lnTo>
                  <a:lnTo>
                    <a:pt x="7355643" y="3767024"/>
                  </a:lnTo>
                  <a:lnTo>
                    <a:pt x="7352938" y="3773366"/>
                  </a:lnTo>
                  <a:lnTo>
                    <a:pt x="7354468" y="3777176"/>
                  </a:lnTo>
                  <a:lnTo>
                    <a:pt x="7364484" y="3781448"/>
                  </a:lnTo>
                  <a:lnTo>
                    <a:pt x="7367817" y="3780108"/>
                  </a:lnTo>
                  <a:lnTo>
                    <a:pt x="7370523" y="3773765"/>
                  </a:lnTo>
                  <a:lnTo>
                    <a:pt x="7368992" y="3769956"/>
                  </a:lnTo>
                  <a:close/>
                </a:path>
                <a:path w="18531205" h="10759440">
                  <a:moveTo>
                    <a:pt x="8013228" y="4043977"/>
                  </a:moveTo>
                  <a:lnTo>
                    <a:pt x="8003213" y="4039704"/>
                  </a:lnTo>
                  <a:lnTo>
                    <a:pt x="7999546" y="4040903"/>
                  </a:lnTo>
                  <a:lnTo>
                    <a:pt x="7996698" y="4047578"/>
                  </a:lnTo>
                  <a:lnTo>
                    <a:pt x="7997895" y="4051246"/>
                  </a:lnTo>
                  <a:lnTo>
                    <a:pt x="8007911" y="4055518"/>
                  </a:lnTo>
                  <a:lnTo>
                    <a:pt x="8011720" y="4053986"/>
                  </a:lnTo>
                  <a:lnTo>
                    <a:pt x="8014425" y="4047644"/>
                  </a:lnTo>
                  <a:lnTo>
                    <a:pt x="8013228" y="4043977"/>
                  </a:lnTo>
                  <a:close/>
                </a:path>
                <a:path w="18531205" h="10759440">
                  <a:moveTo>
                    <a:pt x="7450204" y="3803414"/>
                  </a:moveTo>
                  <a:lnTo>
                    <a:pt x="7440189" y="3799143"/>
                  </a:lnTo>
                  <a:lnTo>
                    <a:pt x="7436379" y="3800674"/>
                  </a:lnTo>
                  <a:lnTo>
                    <a:pt x="7433816" y="3806682"/>
                  </a:lnTo>
                  <a:lnTo>
                    <a:pt x="7435348" y="3810493"/>
                  </a:lnTo>
                  <a:lnTo>
                    <a:pt x="7445362" y="3814765"/>
                  </a:lnTo>
                  <a:lnTo>
                    <a:pt x="7449031" y="3813567"/>
                  </a:lnTo>
                  <a:lnTo>
                    <a:pt x="7451736" y="3807225"/>
                  </a:lnTo>
                  <a:lnTo>
                    <a:pt x="7450204" y="3803414"/>
                  </a:lnTo>
                  <a:close/>
                </a:path>
                <a:path w="18531205" h="10759440">
                  <a:moveTo>
                    <a:pt x="7933203" y="4008656"/>
                  </a:moveTo>
                  <a:lnTo>
                    <a:pt x="7923188" y="4004384"/>
                  </a:lnTo>
                  <a:lnTo>
                    <a:pt x="7919378" y="4005917"/>
                  </a:lnTo>
                  <a:lnTo>
                    <a:pt x="7916673" y="4012258"/>
                  </a:lnTo>
                  <a:lnTo>
                    <a:pt x="7917870" y="4015926"/>
                  </a:lnTo>
                  <a:lnTo>
                    <a:pt x="7928219" y="4020340"/>
                  </a:lnTo>
                  <a:lnTo>
                    <a:pt x="7932029" y="4018808"/>
                  </a:lnTo>
                  <a:lnTo>
                    <a:pt x="7934734" y="4012467"/>
                  </a:lnTo>
                  <a:lnTo>
                    <a:pt x="7933203" y="4008656"/>
                  </a:lnTo>
                  <a:close/>
                </a:path>
                <a:path w="18531205" h="10759440">
                  <a:moveTo>
                    <a:pt x="7530607" y="3836923"/>
                  </a:moveTo>
                  <a:lnTo>
                    <a:pt x="7520927" y="3832793"/>
                  </a:lnTo>
                  <a:lnTo>
                    <a:pt x="7517259" y="3833991"/>
                  </a:lnTo>
                  <a:lnTo>
                    <a:pt x="7514554" y="3840333"/>
                  </a:lnTo>
                  <a:lnTo>
                    <a:pt x="7516085" y="3844143"/>
                  </a:lnTo>
                  <a:lnTo>
                    <a:pt x="7525766" y="3848273"/>
                  </a:lnTo>
                  <a:lnTo>
                    <a:pt x="7529434" y="3847075"/>
                  </a:lnTo>
                  <a:lnTo>
                    <a:pt x="7532281" y="3840399"/>
                  </a:lnTo>
                  <a:lnTo>
                    <a:pt x="7530607" y="3836923"/>
                  </a:lnTo>
                  <a:close/>
                </a:path>
                <a:path w="18531205" h="10759440">
                  <a:moveTo>
                    <a:pt x="7852893" y="3974005"/>
                  </a:moveTo>
                  <a:lnTo>
                    <a:pt x="7842878" y="3969732"/>
                  </a:lnTo>
                  <a:lnTo>
                    <a:pt x="7839211" y="3970931"/>
                  </a:lnTo>
                  <a:lnTo>
                    <a:pt x="7836505" y="3977273"/>
                  </a:lnTo>
                  <a:lnTo>
                    <a:pt x="7837702" y="3980940"/>
                  </a:lnTo>
                  <a:lnTo>
                    <a:pt x="7847718" y="3985212"/>
                  </a:lnTo>
                  <a:lnTo>
                    <a:pt x="7851527" y="3983681"/>
                  </a:lnTo>
                  <a:lnTo>
                    <a:pt x="7854090" y="3977672"/>
                  </a:lnTo>
                  <a:lnTo>
                    <a:pt x="7852893" y="3974005"/>
                  </a:lnTo>
                  <a:close/>
                </a:path>
                <a:path w="18531205" h="10759440">
                  <a:moveTo>
                    <a:pt x="7611678" y="3870715"/>
                  </a:moveTo>
                  <a:lnTo>
                    <a:pt x="7601664" y="3866444"/>
                  </a:lnTo>
                  <a:lnTo>
                    <a:pt x="7597996" y="3867642"/>
                  </a:lnTo>
                  <a:lnTo>
                    <a:pt x="7595291" y="3873985"/>
                  </a:lnTo>
                  <a:lnTo>
                    <a:pt x="7596823" y="3877794"/>
                  </a:lnTo>
                  <a:lnTo>
                    <a:pt x="7606503" y="3881923"/>
                  </a:lnTo>
                  <a:lnTo>
                    <a:pt x="7610171" y="3880726"/>
                  </a:lnTo>
                  <a:lnTo>
                    <a:pt x="7612876" y="3874384"/>
                  </a:lnTo>
                  <a:lnTo>
                    <a:pt x="7611678" y="3870715"/>
                  </a:lnTo>
                  <a:close/>
                </a:path>
                <a:path w="18531205" h="10759440">
                  <a:moveTo>
                    <a:pt x="7772584" y="3939352"/>
                  </a:moveTo>
                  <a:lnTo>
                    <a:pt x="7762568" y="3935080"/>
                  </a:lnTo>
                  <a:lnTo>
                    <a:pt x="7758758" y="3936612"/>
                  </a:lnTo>
                  <a:lnTo>
                    <a:pt x="7756195" y="3942621"/>
                  </a:lnTo>
                  <a:lnTo>
                    <a:pt x="7757392" y="3946288"/>
                  </a:lnTo>
                  <a:lnTo>
                    <a:pt x="7767742" y="3950702"/>
                  </a:lnTo>
                  <a:lnTo>
                    <a:pt x="7771551" y="3949171"/>
                  </a:lnTo>
                  <a:lnTo>
                    <a:pt x="7774114" y="3943162"/>
                  </a:lnTo>
                  <a:lnTo>
                    <a:pt x="7772584" y="3939352"/>
                  </a:lnTo>
                  <a:close/>
                </a:path>
                <a:path w="18531205" h="10759440">
                  <a:moveTo>
                    <a:pt x="7692940" y="3904984"/>
                  </a:moveTo>
                  <a:lnTo>
                    <a:pt x="7682592" y="3900570"/>
                  </a:lnTo>
                  <a:lnTo>
                    <a:pt x="7678925" y="3901769"/>
                  </a:lnTo>
                  <a:lnTo>
                    <a:pt x="7676219" y="3908111"/>
                  </a:lnTo>
                  <a:lnTo>
                    <a:pt x="7677416" y="3911778"/>
                  </a:lnTo>
                  <a:lnTo>
                    <a:pt x="7687765" y="3916192"/>
                  </a:lnTo>
                  <a:lnTo>
                    <a:pt x="7691575" y="3914662"/>
                  </a:lnTo>
                  <a:lnTo>
                    <a:pt x="7694138" y="3908653"/>
                  </a:lnTo>
                  <a:lnTo>
                    <a:pt x="7692940" y="3904984"/>
                  </a:lnTo>
                  <a:close/>
                </a:path>
                <a:path w="18531205" h="10759440">
                  <a:moveTo>
                    <a:pt x="947011" y="1025422"/>
                  </a:moveTo>
                  <a:lnTo>
                    <a:pt x="942819" y="1026000"/>
                  </a:lnTo>
                  <a:lnTo>
                    <a:pt x="940870" y="1028721"/>
                  </a:lnTo>
                  <a:lnTo>
                    <a:pt x="938587" y="1031297"/>
                  </a:lnTo>
                  <a:lnTo>
                    <a:pt x="939166" y="1035489"/>
                  </a:lnTo>
                  <a:lnTo>
                    <a:pt x="941885" y="1037439"/>
                  </a:lnTo>
                  <a:lnTo>
                    <a:pt x="945130" y="1040007"/>
                  </a:lnTo>
                  <a:lnTo>
                    <a:pt x="946465" y="1040576"/>
                  </a:lnTo>
                  <a:lnTo>
                    <a:pt x="946657" y="1041053"/>
                  </a:lnTo>
                  <a:lnTo>
                    <a:pt x="949328" y="1042192"/>
                  </a:lnTo>
                  <a:lnTo>
                    <a:pt x="952376" y="1041519"/>
                  </a:lnTo>
                  <a:lnTo>
                    <a:pt x="954183" y="1039134"/>
                  </a:lnTo>
                  <a:lnTo>
                    <a:pt x="956132" y="1036415"/>
                  </a:lnTo>
                  <a:lnTo>
                    <a:pt x="955553" y="1032222"/>
                  </a:lnTo>
                  <a:lnTo>
                    <a:pt x="952834" y="1030272"/>
                  </a:lnTo>
                  <a:lnTo>
                    <a:pt x="949589" y="1027704"/>
                  </a:lnTo>
                  <a:lnTo>
                    <a:pt x="947011" y="1025422"/>
                  </a:lnTo>
                  <a:close/>
                </a:path>
                <a:path w="18531205" h="10759440">
                  <a:moveTo>
                    <a:pt x="877916" y="971879"/>
                  </a:moveTo>
                  <a:lnTo>
                    <a:pt x="873723" y="972458"/>
                  </a:lnTo>
                  <a:lnTo>
                    <a:pt x="871774" y="975177"/>
                  </a:lnTo>
                  <a:lnTo>
                    <a:pt x="869491" y="977755"/>
                  </a:lnTo>
                  <a:lnTo>
                    <a:pt x="870070" y="981947"/>
                  </a:lnTo>
                  <a:lnTo>
                    <a:pt x="872790" y="983897"/>
                  </a:lnTo>
                  <a:lnTo>
                    <a:pt x="876034" y="986465"/>
                  </a:lnTo>
                  <a:lnTo>
                    <a:pt x="877370" y="987034"/>
                  </a:lnTo>
                  <a:lnTo>
                    <a:pt x="877227" y="987368"/>
                  </a:lnTo>
                  <a:lnTo>
                    <a:pt x="879898" y="988507"/>
                  </a:lnTo>
                  <a:lnTo>
                    <a:pt x="882947" y="987835"/>
                  </a:lnTo>
                  <a:lnTo>
                    <a:pt x="884754" y="985448"/>
                  </a:lnTo>
                  <a:lnTo>
                    <a:pt x="887037" y="982872"/>
                  </a:lnTo>
                  <a:lnTo>
                    <a:pt x="886458" y="978680"/>
                  </a:lnTo>
                  <a:lnTo>
                    <a:pt x="883738" y="976730"/>
                  </a:lnTo>
                  <a:lnTo>
                    <a:pt x="880493" y="974162"/>
                  </a:lnTo>
                  <a:lnTo>
                    <a:pt x="877916" y="971879"/>
                  </a:lnTo>
                  <a:close/>
                </a:path>
                <a:path w="18531205" h="10759440">
                  <a:moveTo>
                    <a:pt x="809248" y="917335"/>
                  </a:moveTo>
                  <a:lnTo>
                    <a:pt x="805531" y="917723"/>
                  </a:lnTo>
                  <a:lnTo>
                    <a:pt x="803248" y="920300"/>
                  </a:lnTo>
                  <a:lnTo>
                    <a:pt x="801299" y="923019"/>
                  </a:lnTo>
                  <a:lnTo>
                    <a:pt x="801687" y="926736"/>
                  </a:lnTo>
                  <a:lnTo>
                    <a:pt x="804264" y="929019"/>
                  </a:lnTo>
                  <a:lnTo>
                    <a:pt x="807508" y="931587"/>
                  </a:lnTo>
                  <a:lnTo>
                    <a:pt x="811514" y="933296"/>
                  </a:lnTo>
                  <a:lnTo>
                    <a:pt x="814421" y="932957"/>
                  </a:lnTo>
                  <a:lnTo>
                    <a:pt x="816228" y="930571"/>
                  </a:lnTo>
                  <a:lnTo>
                    <a:pt x="818177" y="927852"/>
                  </a:lnTo>
                  <a:lnTo>
                    <a:pt x="817790" y="924135"/>
                  </a:lnTo>
                  <a:lnTo>
                    <a:pt x="815212" y="921853"/>
                  </a:lnTo>
                  <a:lnTo>
                    <a:pt x="811967" y="919285"/>
                  </a:lnTo>
                  <a:lnTo>
                    <a:pt x="809248" y="917335"/>
                  </a:lnTo>
                  <a:close/>
                </a:path>
                <a:path w="18531205" h="10759440">
                  <a:moveTo>
                    <a:pt x="742436" y="861215"/>
                  </a:moveTo>
                  <a:lnTo>
                    <a:pt x="738719" y="861603"/>
                  </a:lnTo>
                  <a:lnTo>
                    <a:pt x="736436" y="864180"/>
                  </a:lnTo>
                  <a:lnTo>
                    <a:pt x="734011" y="867090"/>
                  </a:lnTo>
                  <a:lnTo>
                    <a:pt x="734398" y="870808"/>
                  </a:lnTo>
                  <a:lnTo>
                    <a:pt x="736975" y="873091"/>
                  </a:lnTo>
                  <a:lnTo>
                    <a:pt x="740220" y="875659"/>
                  </a:lnTo>
                  <a:lnTo>
                    <a:pt x="741889" y="876371"/>
                  </a:lnTo>
                  <a:lnTo>
                    <a:pt x="742081" y="876847"/>
                  </a:lnTo>
                  <a:lnTo>
                    <a:pt x="744417" y="877844"/>
                  </a:lnTo>
                  <a:lnTo>
                    <a:pt x="747466" y="877171"/>
                  </a:lnTo>
                  <a:lnTo>
                    <a:pt x="749131" y="875119"/>
                  </a:lnTo>
                  <a:lnTo>
                    <a:pt x="751556" y="872208"/>
                  </a:lnTo>
                  <a:lnTo>
                    <a:pt x="751169" y="868491"/>
                  </a:lnTo>
                  <a:lnTo>
                    <a:pt x="748591" y="866209"/>
                  </a:lnTo>
                  <a:lnTo>
                    <a:pt x="745347" y="863641"/>
                  </a:lnTo>
                  <a:lnTo>
                    <a:pt x="742436" y="861215"/>
                  </a:lnTo>
                  <a:close/>
                </a:path>
                <a:path w="18531205" h="10759440">
                  <a:moveTo>
                    <a:pt x="676669" y="803568"/>
                  </a:moveTo>
                  <a:lnTo>
                    <a:pt x="672619" y="803814"/>
                  </a:lnTo>
                  <a:lnTo>
                    <a:pt x="668053" y="808968"/>
                  </a:lnTo>
                  <a:lnTo>
                    <a:pt x="668298" y="813018"/>
                  </a:lnTo>
                  <a:lnTo>
                    <a:pt x="670875" y="815301"/>
                  </a:lnTo>
                  <a:lnTo>
                    <a:pt x="673978" y="818203"/>
                  </a:lnTo>
                  <a:lnTo>
                    <a:pt x="675647" y="818915"/>
                  </a:lnTo>
                  <a:lnTo>
                    <a:pt x="675838" y="819392"/>
                  </a:lnTo>
                  <a:lnTo>
                    <a:pt x="678175" y="820389"/>
                  </a:lnTo>
                  <a:lnTo>
                    <a:pt x="681224" y="819716"/>
                  </a:lnTo>
                  <a:lnTo>
                    <a:pt x="682888" y="817663"/>
                  </a:lnTo>
                  <a:lnTo>
                    <a:pt x="685171" y="815087"/>
                  </a:lnTo>
                  <a:lnTo>
                    <a:pt x="684926" y="811037"/>
                  </a:lnTo>
                  <a:lnTo>
                    <a:pt x="682349" y="808754"/>
                  </a:lnTo>
                  <a:lnTo>
                    <a:pt x="679246" y="805852"/>
                  </a:lnTo>
                  <a:lnTo>
                    <a:pt x="676669" y="803568"/>
                  </a:lnTo>
                  <a:close/>
                </a:path>
                <a:path w="18531205" h="10759440">
                  <a:moveTo>
                    <a:pt x="611949" y="744395"/>
                  </a:moveTo>
                  <a:lnTo>
                    <a:pt x="608232" y="744782"/>
                  </a:lnTo>
                  <a:lnTo>
                    <a:pt x="602998" y="749653"/>
                  </a:lnTo>
                  <a:lnTo>
                    <a:pt x="603243" y="753703"/>
                  </a:lnTo>
                  <a:lnTo>
                    <a:pt x="605821" y="755986"/>
                  </a:lnTo>
                  <a:lnTo>
                    <a:pt x="608924" y="758887"/>
                  </a:lnTo>
                  <a:lnTo>
                    <a:pt x="609449" y="759506"/>
                  </a:lnTo>
                  <a:lnTo>
                    <a:pt x="613121" y="761072"/>
                  </a:lnTo>
                  <a:lnTo>
                    <a:pt x="615693" y="760592"/>
                  </a:lnTo>
                  <a:lnTo>
                    <a:pt x="617692" y="758682"/>
                  </a:lnTo>
                  <a:lnTo>
                    <a:pt x="620308" y="756248"/>
                  </a:lnTo>
                  <a:lnTo>
                    <a:pt x="620063" y="752197"/>
                  </a:lnTo>
                  <a:lnTo>
                    <a:pt x="617486" y="749913"/>
                  </a:lnTo>
                  <a:lnTo>
                    <a:pt x="614383" y="747013"/>
                  </a:lnTo>
                  <a:lnTo>
                    <a:pt x="611949" y="744395"/>
                  </a:lnTo>
                  <a:close/>
                </a:path>
                <a:path w="18531205" h="10759440">
                  <a:moveTo>
                    <a:pt x="548180" y="684840"/>
                  </a:moveTo>
                  <a:lnTo>
                    <a:pt x="544273" y="684751"/>
                  </a:lnTo>
                  <a:lnTo>
                    <a:pt x="539707" y="689905"/>
                  </a:lnTo>
                  <a:lnTo>
                    <a:pt x="539618" y="693813"/>
                  </a:lnTo>
                  <a:lnTo>
                    <a:pt x="542195" y="696096"/>
                  </a:lnTo>
                  <a:lnTo>
                    <a:pt x="545298" y="698997"/>
                  </a:lnTo>
                  <a:lnTo>
                    <a:pt x="545823" y="699616"/>
                  </a:lnTo>
                  <a:lnTo>
                    <a:pt x="549495" y="701182"/>
                  </a:lnTo>
                  <a:lnTo>
                    <a:pt x="552067" y="700702"/>
                  </a:lnTo>
                  <a:lnTo>
                    <a:pt x="554066" y="698792"/>
                  </a:lnTo>
                  <a:lnTo>
                    <a:pt x="556349" y="696214"/>
                  </a:lnTo>
                  <a:lnTo>
                    <a:pt x="556437" y="692307"/>
                  </a:lnTo>
                  <a:lnTo>
                    <a:pt x="553860" y="690024"/>
                  </a:lnTo>
                  <a:lnTo>
                    <a:pt x="550757" y="687123"/>
                  </a:lnTo>
                  <a:lnTo>
                    <a:pt x="548180" y="684840"/>
                  </a:lnTo>
                  <a:close/>
                </a:path>
                <a:path w="18531205" h="10759440">
                  <a:moveTo>
                    <a:pt x="486411" y="623374"/>
                  </a:moveTo>
                  <a:lnTo>
                    <a:pt x="482503" y="623285"/>
                  </a:lnTo>
                  <a:lnTo>
                    <a:pt x="479886" y="625720"/>
                  </a:lnTo>
                  <a:lnTo>
                    <a:pt x="477411" y="627821"/>
                  </a:lnTo>
                  <a:lnTo>
                    <a:pt x="485055" y="638577"/>
                  </a:lnTo>
                  <a:lnTo>
                    <a:pt x="484579" y="638769"/>
                  </a:lnTo>
                  <a:lnTo>
                    <a:pt x="486915" y="639766"/>
                  </a:lnTo>
                  <a:lnTo>
                    <a:pt x="489487" y="639285"/>
                  </a:lnTo>
                  <a:lnTo>
                    <a:pt x="491486" y="637375"/>
                  </a:lnTo>
                  <a:lnTo>
                    <a:pt x="493960" y="635275"/>
                  </a:lnTo>
                  <a:lnTo>
                    <a:pt x="494049" y="631367"/>
                  </a:lnTo>
                  <a:lnTo>
                    <a:pt x="491614" y="628749"/>
                  </a:lnTo>
                  <a:lnTo>
                    <a:pt x="488511" y="625849"/>
                  </a:lnTo>
                  <a:lnTo>
                    <a:pt x="486411" y="623374"/>
                  </a:lnTo>
                  <a:close/>
                </a:path>
                <a:path w="18531205" h="10759440">
                  <a:moveTo>
                    <a:pt x="426448" y="559522"/>
                  </a:moveTo>
                  <a:lnTo>
                    <a:pt x="422540" y="559433"/>
                  </a:lnTo>
                  <a:lnTo>
                    <a:pt x="417306" y="564303"/>
                  </a:lnTo>
                  <a:lnTo>
                    <a:pt x="417218" y="568210"/>
                  </a:lnTo>
                  <a:lnTo>
                    <a:pt x="419652" y="570827"/>
                  </a:lnTo>
                  <a:lnTo>
                    <a:pt x="422612" y="574063"/>
                  </a:lnTo>
                  <a:lnTo>
                    <a:pt x="423138" y="574682"/>
                  </a:lnTo>
                  <a:lnTo>
                    <a:pt x="426810" y="576248"/>
                  </a:lnTo>
                  <a:lnTo>
                    <a:pt x="429382" y="575767"/>
                  </a:lnTo>
                  <a:lnTo>
                    <a:pt x="431238" y="574191"/>
                  </a:lnTo>
                  <a:lnTo>
                    <a:pt x="433855" y="571757"/>
                  </a:lnTo>
                  <a:lnTo>
                    <a:pt x="433944" y="567849"/>
                  </a:lnTo>
                  <a:lnTo>
                    <a:pt x="431509" y="565232"/>
                  </a:lnTo>
                  <a:lnTo>
                    <a:pt x="428883" y="562139"/>
                  </a:lnTo>
                  <a:lnTo>
                    <a:pt x="426448" y="559522"/>
                  </a:lnTo>
                  <a:close/>
                </a:path>
                <a:path w="18531205" h="10759440">
                  <a:moveTo>
                    <a:pt x="367771" y="495430"/>
                  </a:moveTo>
                  <a:lnTo>
                    <a:pt x="364006" y="495007"/>
                  </a:lnTo>
                  <a:lnTo>
                    <a:pt x="358772" y="499877"/>
                  </a:lnTo>
                  <a:lnTo>
                    <a:pt x="358349" y="503642"/>
                  </a:lnTo>
                  <a:lnTo>
                    <a:pt x="360784" y="506259"/>
                  </a:lnTo>
                  <a:lnTo>
                    <a:pt x="363410" y="509353"/>
                  </a:lnTo>
                  <a:lnTo>
                    <a:pt x="363793" y="510305"/>
                  </a:lnTo>
                  <a:lnTo>
                    <a:pt x="367799" y="512014"/>
                  </a:lnTo>
                  <a:lnTo>
                    <a:pt x="370372" y="511533"/>
                  </a:lnTo>
                  <a:lnTo>
                    <a:pt x="372228" y="509957"/>
                  </a:lnTo>
                  <a:lnTo>
                    <a:pt x="374845" y="507523"/>
                  </a:lnTo>
                  <a:lnTo>
                    <a:pt x="375267" y="503758"/>
                  </a:lnTo>
                  <a:lnTo>
                    <a:pt x="372832" y="501140"/>
                  </a:lnTo>
                  <a:lnTo>
                    <a:pt x="370206" y="498047"/>
                  </a:lnTo>
                  <a:lnTo>
                    <a:pt x="367771" y="495430"/>
                  </a:lnTo>
                  <a:close/>
                </a:path>
                <a:path w="18531205" h="10759440">
                  <a:moveTo>
                    <a:pt x="310759" y="429286"/>
                  </a:moveTo>
                  <a:lnTo>
                    <a:pt x="306517" y="429055"/>
                  </a:lnTo>
                  <a:lnTo>
                    <a:pt x="301568" y="433257"/>
                  </a:lnTo>
                  <a:lnTo>
                    <a:pt x="301337" y="437499"/>
                  </a:lnTo>
                  <a:lnTo>
                    <a:pt x="306064" y="443066"/>
                  </a:lnTo>
                  <a:lnTo>
                    <a:pt x="306781" y="444161"/>
                  </a:lnTo>
                  <a:lnTo>
                    <a:pt x="308450" y="444873"/>
                  </a:lnTo>
                  <a:lnTo>
                    <a:pt x="308593" y="444539"/>
                  </a:lnTo>
                  <a:lnTo>
                    <a:pt x="310596" y="445394"/>
                  </a:lnTo>
                  <a:lnTo>
                    <a:pt x="313026" y="445246"/>
                  </a:lnTo>
                  <a:lnTo>
                    <a:pt x="317356" y="441570"/>
                  </a:lnTo>
                  <a:lnTo>
                    <a:pt x="317587" y="437329"/>
                  </a:lnTo>
                  <a:lnTo>
                    <a:pt x="310759" y="429286"/>
                  </a:lnTo>
                  <a:close/>
                </a:path>
                <a:path w="18531205" h="10759440">
                  <a:moveTo>
                    <a:pt x="255317" y="362234"/>
                  </a:moveTo>
                  <a:lnTo>
                    <a:pt x="251218" y="361670"/>
                  </a:lnTo>
                  <a:lnTo>
                    <a:pt x="246269" y="365872"/>
                  </a:lnTo>
                  <a:lnTo>
                    <a:pt x="245847" y="369637"/>
                  </a:lnTo>
                  <a:lnTo>
                    <a:pt x="247805" y="372445"/>
                  </a:lnTo>
                  <a:lnTo>
                    <a:pt x="250431" y="375539"/>
                  </a:lnTo>
                  <a:lnTo>
                    <a:pt x="250815" y="376490"/>
                  </a:lnTo>
                  <a:lnTo>
                    <a:pt x="254821" y="378199"/>
                  </a:lnTo>
                  <a:lnTo>
                    <a:pt x="257250" y="378053"/>
                  </a:lnTo>
                  <a:lnTo>
                    <a:pt x="261581" y="374376"/>
                  </a:lnTo>
                  <a:lnTo>
                    <a:pt x="262003" y="370610"/>
                  </a:lnTo>
                  <a:lnTo>
                    <a:pt x="260045" y="367801"/>
                  </a:lnTo>
                  <a:lnTo>
                    <a:pt x="255317" y="362234"/>
                  </a:lnTo>
                  <a:close/>
                </a:path>
                <a:path w="18531205" h="10759440">
                  <a:moveTo>
                    <a:pt x="201968" y="292129"/>
                  </a:moveTo>
                  <a:lnTo>
                    <a:pt x="198202" y="291706"/>
                  </a:lnTo>
                  <a:lnTo>
                    <a:pt x="195394" y="293664"/>
                  </a:lnTo>
                  <a:lnTo>
                    <a:pt x="192443" y="295958"/>
                  </a:lnTo>
                  <a:lnTo>
                    <a:pt x="192021" y="299723"/>
                  </a:lnTo>
                  <a:lnTo>
                    <a:pt x="193979" y="302531"/>
                  </a:lnTo>
                  <a:lnTo>
                    <a:pt x="196463" y="305959"/>
                  </a:lnTo>
                  <a:lnTo>
                    <a:pt x="197180" y="307054"/>
                  </a:lnTo>
                  <a:lnTo>
                    <a:pt x="199183" y="307908"/>
                  </a:lnTo>
                  <a:lnTo>
                    <a:pt x="199041" y="308241"/>
                  </a:lnTo>
                  <a:lnTo>
                    <a:pt x="201044" y="309095"/>
                  </a:lnTo>
                  <a:lnTo>
                    <a:pt x="203473" y="308949"/>
                  </a:lnTo>
                  <a:lnTo>
                    <a:pt x="205329" y="307373"/>
                  </a:lnTo>
                  <a:lnTo>
                    <a:pt x="208280" y="305080"/>
                  </a:lnTo>
                  <a:lnTo>
                    <a:pt x="208703" y="301315"/>
                  </a:lnTo>
                  <a:lnTo>
                    <a:pt x="206744" y="298506"/>
                  </a:lnTo>
                  <a:lnTo>
                    <a:pt x="204260" y="295080"/>
                  </a:lnTo>
                  <a:lnTo>
                    <a:pt x="201968" y="292129"/>
                  </a:lnTo>
                  <a:close/>
                </a:path>
                <a:path w="18531205" h="10759440">
                  <a:moveTo>
                    <a:pt x="150857" y="221400"/>
                  </a:moveTo>
                  <a:lnTo>
                    <a:pt x="146758" y="220835"/>
                  </a:lnTo>
                  <a:lnTo>
                    <a:pt x="141141" y="224752"/>
                  </a:lnTo>
                  <a:lnTo>
                    <a:pt x="140576" y="228851"/>
                  </a:lnTo>
                  <a:lnTo>
                    <a:pt x="142535" y="231660"/>
                  </a:lnTo>
                  <a:lnTo>
                    <a:pt x="145019" y="235086"/>
                  </a:lnTo>
                  <a:lnTo>
                    <a:pt x="145593" y="236515"/>
                  </a:lnTo>
                  <a:lnTo>
                    <a:pt x="147596" y="237369"/>
                  </a:lnTo>
                  <a:lnTo>
                    <a:pt x="147739" y="237035"/>
                  </a:lnTo>
                  <a:lnTo>
                    <a:pt x="149742" y="237890"/>
                  </a:lnTo>
                  <a:lnTo>
                    <a:pt x="152171" y="237743"/>
                  </a:lnTo>
                  <a:lnTo>
                    <a:pt x="153885" y="236501"/>
                  </a:lnTo>
                  <a:lnTo>
                    <a:pt x="156693" y="234543"/>
                  </a:lnTo>
                  <a:lnTo>
                    <a:pt x="157258" y="230443"/>
                  </a:lnTo>
                  <a:lnTo>
                    <a:pt x="155300" y="227635"/>
                  </a:lnTo>
                  <a:lnTo>
                    <a:pt x="152816" y="224208"/>
                  </a:lnTo>
                  <a:lnTo>
                    <a:pt x="150857" y="221400"/>
                  </a:lnTo>
                  <a:close/>
                </a:path>
                <a:path w="18531205" h="10759440">
                  <a:moveTo>
                    <a:pt x="101793" y="149572"/>
                  </a:moveTo>
                  <a:lnTo>
                    <a:pt x="97837" y="148672"/>
                  </a:lnTo>
                  <a:lnTo>
                    <a:pt x="92220" y="152590"/>
                  </a:lnTo>
                  <a:lnTo>
                    <a:pt x="91321" y="156547"/>
                  </a:lnTo>
                  <a:lnTo>
                    <a:pt x="93280" y="159356"/>
                  </a:lnTo>
                  <a:lnTo>
                    <a:pt x="95764" y="162782"/>
                  </a:lnTo>
                  <a:lnTo>
                    <a:pt x="96004" y="164068"/>
                  </a:lnTo>
                  <a:lnTo>
                    <a:pt x="100344" y="165919"/>
                  </a:lnTo>
                  <a:lnTo>
                    <a:pt x="102774" y="165772"/>
                  </a:lnTo>
                  <a:lnTo>
                    <a:pt x="104488" y="164530"/>
                  </a:lnTo>
                  <a:lnTo>
                    <a:pt x="107296" y="162572"/>
                  </a:lnTo>
                  <a:lnTo>
                    <a:pt x="108195" y="158615"/>
                  </a:lnTo>
                  <a:lnTo>
                    <a:pt x="106236" y="155807"/>
                  </a:lnTo>
                  <a:lnTo>
                    <a:pt x="103752" y="152379"/>
                  </a:lnTo>
                  <a:lnTo>
                    <a:pt x="101793" y="149572"/>
                  </a:lnTo>
                  <a:close/>
                </a:path>
                <a:path w="18531205" h="10759440">
                  <a:moveTo>
                    <a:pt x="55205" y="75643"/>
                  </a:moveTo>
                  <a:lnTo>
                    <a:pt x="51582" y="74885"/>
                  </a:lnTo>
                  <a:lnTo>
                    <a:pt x="45297" y="78519"/>
                  </a:lnTo>
                  <a:lnTo>
                    <a:pt x="44541" y="82141"/>
                  </a:lnTo>
                  <a:lnTo>
                    <a:pt x="46357" y="85283"/>
                  </a:lnTo>
                  <a:lnTo>
                    <a:pt x="48365" y="88901"/>
                  </a:lnTo>
                  <a:lnTo>
                    <a:pt x="49082" y="89996"/>
                  </a:lnTo>
                  <a:lnTo>
                    <a:pt x="51276" y="91327"/>
                  </a:lnTo>
                  <a:lnTo>
                    <a:pt x="52945" y="92039"/>
                  </a:lnTo>
                  <a:lnTo>
                    <a:pt x="55233" y="92226"/>
                  </a:lnTo>
                  <a:lnTo>
                    <a:pt x="56946" y="90983"/>
                  </a:lnTo>
                  <a:lnTo>
                    <a:pt x="60088" y="89168"/>
                  </a:lnTo>
                  <a:lnTo>
                    <a:pt x="60987" y="85211"/>
                  </a:lnTo>
                  <a:lnTo>
                    <a:pt x="59028" y="82403"/>
                  </a:lnTo>
                  <a:lnTo>
                    <a:pt x="57021" y="78784"/>
                  </a:lnTo>
                  <a:lnTo>
                    <a:pt x="55205" y="75643"/>
                  </a:lnTo>
                  <a:close/>
                </a:path>
                <a:path w="18531205" h="10759440">
                  <a:moveTo>
                    <a:pt x="11188" y="1232"/>
                  </a:moveTo>
                  <a:lnTo>
                    <a:pt x="7374" y="0"/>
                  </a:lnTo>
                  <a:lnTo>
                    <a:pt x="4232" y="1815"/>
                  </a:lnTo>
                  <a:lnTo>
                    <a:pt x="1232" y="3298"/>
                  </a:lnTo>
                  <a:lnTo>
                    <a:pt x="0" y="7112"/>
                  </a:lnTo>
                  <a:lnTo>
                    <a:pt x="1816" y="10255"/>
                  </a:lnTo>
                  <a:lnTo>
                    <a:pt x="3823" y="13872"/>
                  </a:lnTo>
                  <a:lnTo>
                    <a:pt x="4540" y="14967"/>
                  </a:lnTo>
                  <a:lnTo>
                    <a:pt x="6734" y="16298"/>
                  </a:lnTo>
                  <a:lnTo>
                    <a:pt x="6592" y="16632"/>
                  </a:lnTo>
                  <a:lnTo>
                    <a:pt x="8261" y="17344"/>
                  </a:lnTo>
                  <a:lnTo>
                    <a:pt x="10691" y="17197"/>
                  </a:lnTo>
                  <a:lnTo>
                    <a:pt x="12262" y="16289"/>
                  </a:lnTo>
                  <a:lnTo>
                    <a:pt x="15262" y="14807"/>
                  </a:lnTo>
                  <a:lnTo>
                    <a:pt x="16494" y="10992"/>
                  </a:lnTo>
                  <a:lnTo>
                    <a:pt x="14678" y="7850"/>
                  </a:lnTo>
                  <a:lnTo>
                    <a:pt x="12671" y="4231"/>
                  </a:lnTo>
                  <a:lnTo>
                    <a:pt x="11188" y="1232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79027" y="0"/>
              <a:ext cx="18559780" cy="10876915"/>
            </a:xfrm>
            <a:custGeom>
              <a:avLst/>
              <a:gdLst/>
              <a:ahLst/>
              <a:cxnLst/>
              <a:rect l="l" t="t" r="r" b="b"/>
              <a:pathLst>
                <a:path w="18559780" h="10876915">
                  <a:moveTo>
                    <a:pt x="16946595" y="10533581"/>
                  </a:moveTo>
                  <a:lnTo>
                    <a:pt x="16936581" y="10529309"/>
                  </a:lnTo>
                  <a:lnTo>
                    <a:pt x="16933105" y="10530983"/>
                  </a:lnTo>
                  <a:lnTo>
                    <a:pt x="16930542" y="10536992"/>
                  </a:lnTo>
                  <a:lnTo>
                    <a:pt x="16932073" y="10540801"/>
                  </a:lnTo>
                  <a:lnTo>
                    <a:pt x="16942087" y="10545073"/>
                  </a:lnTo>
                  <a:lnTo>
                    <a:pt x="16945565" y="10543400"/>
                  </a:lnTo>
                  <a:lnTo>
                    <a:pt x="16948128" y="10537391"/>
                  </a:lnTo>
                  <a:lnTo>
                    <a:pt x="16946595" y="10533581"/>
                  </a:lnTo>
                  <a:close/>
                </a:path>
                <a:path w="18559780" h="10876915">
                  <a:moveTo>
                    <a:pt x="17026857" y="10567423"/>
                  </a:moveTo>
                  <a:lnTo>
                    <a:pt x="17017177" y="10563294"/>
                  </a:lnTo>
                  <a:lnTo>
                    <a:pt x="17013699" y="10564967"/>
                  </a:lnTo>
                  <a:lnTo>
                    <a:pt x="17012417" y="10567971"/>
                  </a:lnTo>
                  <a:lnTo>
                    <a:pt x="17011575" y="10570768"/>
                  </a:lnTo>
                  <a:lnTo>
                    <a:pt x="17011470" y="10571118"/>
                  </a:lnTo>
                  <a:lnTo>
                    <a:pt x="17012811" y="10574452"/>
                  </a:lnTo>
                  <a:lnTo>
                    <a:pt x="17022492" y="10578582"/>
                  </a:lnTo>
                  <a:lnTo>
                    <a:pt x="17025967" y="10576908"/>
                  </a:lnTo>
                  <a:lnTo>
                    <a:pt x="17028530" y="10570899"/>
                  </a:lnTo>
                  <a:lnTo>
                    <a:pt x="17026857" y="10567423"/>
                  </a:lnTo>
                  <a:close/>
                </a:path>
                <a:path w="18559780" h="10876915">
                  <a:moveTo>
                    <a:pt x="16867239" y="10498546"/>
                  </a:moveTo>
                  <a:lnTo>
                    <a:pt x="16857557" y="10494416"/>
                  </a:lnTo>
                  <a:lnTo>
                    <a:pt x="16853890" y="10495614"/>
                  </a:lnTo>
                  <a:lnTo>
                    <a:pt x="16851327" y="10501623"/>
                  </a:lnTo>
                  <a:lnTo>
                    <a:pt x="16852525" y="10505291"/>
                  </a:lnTo>
                  <a:lnTo>
                    <a:pt x="16862206" y="10509420"/>
                  </a:lnTo>
                  <a:lnTo>
                    <a:pt x="16865873" y="10508222"/>
                  </a:lnTo>
                  <a:lnTo>
                    <a:pt x="16868436" y="10502213"/>
                  </a:lnTo>
                  <a:lnTo>
                    <a:pt x="16867239" y="10498546"/>
                  </a:lnTo>
                  <a:close/>
                </a:path>
                <a:path w="18559780" h="10876915">
                  <a:moveTo>
                    <a:pt x="17107974" y="10599262"/>
                  </a:moveTo>
                  <a:lnTo>
                    <a:pt x="17104826" y="10598314"/>
                  </a:lnTo>
                  <a:lnTo>
                    <a:pt x="17098148" y="10595466"/>
                  </a:lnTo>
                  <a:lnTo>
                    <a:pt x="17094673" y="10597140"/>
                  </a:lnTo>
                  <a:lnTo>
                    <a:pt x="17093391" y="10600145"/>
                  </a:lnTo>
                  <a:lnTo>
                    <a:pt x="17092549" y="10602942"/>
                  </a:lnTo>
                  <a:lnTo>
                    <a:pt x="17092444" y="10603292"/>
                  </a:lnTo>
                  <a:lnTo>
                    <a:pt x="17093783" y="10606625"/>
                  </a:lnTo>
                  <a:lnTo>
                    <a:pt x="17103463" y="10610754"/>
                  </a:lnTo>
                  <a:lnTo>
                    <a:pt x="17106941" y="10609081"/>
                  </a:lnTo>
                  <a:lnTo>
                    <a:pt x="17109647" y="10602738"/>
                  </a:lnTo>
                  <a:lnTo>
                    <a:pt x="17107974" y="10599262"/>
                  </a:lnTo>
                  <a:close/>
                </a:path>
                <a:path w="18559780" h="10876915">
                  <a:moveTo>
                    <a:pt x="16788260" y="10461700"/>
                  </a:moveTo>
                  <a:lnTo>
                    <a:pt x="16778579" y="10457570"/>
                  </a:lnTo>
                  <a:lnTo>
                    <a:pt x="16774912" y="10458769"/>
                  </a:lnTo>
                  <a:lnTo>
                    <a:pt x="16772349" y="10464777"/>
                  </a:lnTo>
                  <a:lnTo>
                    <a:pt x="16773403" y="10468777"/>
                  </a:lnTo>
                  <a:lnTo>
                    <a:pt x="16783083" y="10472907"/>
                  </a:lnTo>
                  <a:lnTo>
                    <a:pt x="16786750" y="10471709"/>
                  </a:lnTo>
                  <a:lnTo>
                    <a:pt x="16789313" y="10465700"/>
                  </a:lnTo>
                  <a:lnTo>
                    <a:pt x="16788260" y="10461700"/>
                  </a:lnTo>
                  <a:close/>
                </a:path>
                <a:path w="18559780" h="10876915">
                  <a:moveTo>
                    <a:pt x="17189657" y="10629766"/>
                  </a:moveTo>
                  <a:lnTo>
                    <a:pt x="17186510" y="10628818"/>
                  </a:lnTo>
                  <a:lnTo>
                    <a:pt x="17182838" y="10627252"/>
                  </a:lnTo>
                  <a:lnTo>
                    <a:pt x="17179692" y="10626304"/>
                  </a:lnTo>
                  <a:lnTo>
                    <a:pt x="17176216" y="10627978"/>
                  </a:lnTo>
                  <a:lnTo>
                    <a:pt x="17174935" y="10630983"/>
                  </a:lnTo>
                  <a:lnTo>
                    <a:pt x="17174303" y="10633081"/>
                  </a:lnTo>
                  <a:lnTo>
                    <a:pt x="17173987" y="10634130"/>
                  </a:lnTo>
                  <a:lnTo>
                    <a:pt x="17175327" y="10637463"/>
                  </a:lnTo>
                  <a:lnTo>
                    <a:pt x="17178330" y="10638744"/>
                  </a:lnTo>
                  <a:lnTo>
                    <a:pt x="17178808" y="10638553"/>
                  </a:lnTo>
                  <a:lnTo>
                    <a:pt x="17182478" y="10640119"/>
                  </a:lnTo>
                  <a:lnTo>
                    <a:pt x="17191330" y="10633242"/>
                  </a:lnTo>
                  <a:lnTo>
                    <a:pt x="17189657" y="10629766"/>
                  </a:lnTo>
                  <a:close/>
                </a:path>
                <a:path w="18559780" h="10876915">
                  <a:moveTo>
                    <a:pt x="16706844" y="10422236"/>
                  </a:moveTo>
                  <a:lnTo>
                    <a:pt x="16699834" y="10419246"/>
                  </a:lnTo>
                  <a:lnTo>
                    <a:pt x="16696168" y="10420443"/>
                  </a:lnTo>
                  <a:lnTo>
                    <a:pt x="16693605" y="10426452"/>
                  </a:lnTo>
                  <a:lnTo>
                    <a:pt x="16694802" y="10430120"/>
                  </a:lnTo>
                  <a:lnTo>
                    <a:pt x="16697665" y="10431736"/>
                  </a:lnTo>
                  <a:lnTo>
                    <a:pt x="16704675" y="10434726"/>
                  </a:lnTo>
                  <a:lnTo>
                    <a:pt x="16708342" y="10433527"/>
                  </a:lnTo>
                  <a:lnTo>
                    <a:pt x="16710905" y="10427519"/>
                  </a:lnTo>
                  <a:lnTo>
                    <a:pt x="16709706" y="10423852"/>
                  </a:lnTo>
                  <a:lnTo>
                    <a:pt x="16706844" y="10422236"/>
                  </a:lnTo>
                  <a:close/>
                </a:path>
                <a:path w="18559780" h="10876915">
                  <a:moveTo>
                    <a:pt x="17271720" y="10658458"/>
                  </a:moveTo>
                  <a:lnTo>
                    <a:pt x="17268431" y="10657845"/>
                  </a:lnTo>
                  <a:lnTo>
                    <a:pt x="17264760" y="10656278"/>
                  </a:lnTo>
                  <a:lnTo>
                    <a:pt x="17261612" y="10655330"/>
                  </a:lnTo>
                  <a:lnTo>
                    <a:pt x="17258470" y="10657147"/>
                  </a:lnTo>
                  <a:lnTo>
                    <a:pt x="17257188" y="10660151"/>
                  </a:lnTo>
                  <a:lnTo>
                    <a:pt x="17256584" y="10662260"/>
                  </a:lnTo>
                  <a:lnTo>
                    <a:pt x="17256383" y="10662964"/>
                  </a:lnTo>
                  <a:lnTo>
                    <a:pt x="17257722" y="10666297"/>
                  </a:lnTo>
                  <a:lnTo>
                    <a:pt x="17264732" y="10669287"/>
                  </a:lnTo>
                  <a:lnTo>
                    <a:pt x="17267879" y="10670235"/>
                  </a:lnTo>
                  <a:lnTo>
                    <a:pt x="17271022" y="10668419"/>
                  </a:lnTo>
                  <a:lnTo>
                    <a:pt x="17272303" y="10665415"/>
                  </a:lnTo>
                  <a:lnTo>
                    <a:pt x="17273393" y="10661934"/>
                  </a:lnTo>
                  <a:lnTo>
                    <a:pt x="17271720" y="10658458"/>
                  </a:lnTo>
                  <a:close/>
                </a:path>
                <a:path w="18559780" h="10876915">
                  <a:moveTo>
                    <a:pt x="16622472" y="10379538"/>
                  </a:moveTo>
                  <a:lnTo>
                    <a:pt x="16618469" y="10380592"/>
                  </a:lnTo>
                  <a:lnTo>
                    <a:pt x="16617187" y="10383596"/>
                  </a:lnTo>
                  <a:lnTo>
                    <a:pt x="16615572" y="10386458"/>
                  </a:lnTo>
                  <a:lnTo>
                    <a:pt x="16616770" y="10390126"/>
                  </a:lnTo>
                  <a:lnTo>
                    <a:pt x="16619490" y="10392075"/>
                  </a:lnTo>
                  <a:lnTo>
                    <a:pt x="16626500" y="10395065"/>
                  </a:lnTo>
                  <a:lnTo>
                    <a:pt x="16630025" y="10394202"/>
                  </a:lnTo>
                  <a:lnTo>
                    <a:pt x="16631307" y="10391197"/>
                  </a:lnTo>
                  <a:lnTo>
                    <a:pt x="16633063" y="10388002"/>
                  </a:lnTo>
                  <a:lnTo>
                    <a:pt x="16631725" y="10384668"/>
                  </a:lnTo>
                  <a:lnTo>
                    <a:pt x="16629005" y="10382719"/>
                  </a:lnTo>
                  <a:lnTo>
                    <a:pt x="16625333" y="10381152"/>
                  </a:lnTo>
                  <a:lnTo>
                    <a:pt x="16622472" y="10379538"/>
                  </a:lnTo>
                  <a:close/>
                </a:path>
                <a:path w="18559780" h="10876915">
                  <a:moveTo>
                    <a:pt x="17354688" y="10685958"/>
                  </a:moveTo>
                  <a:lnTo>
                    <a:pt x="17351398" y="10685344"/>
                  </a:lnTo>
                  <a:lnTo>
                    <a:pt x="17347725" y="10683777"/>
                  </a:lnTo>
                  <a:lnTo>
                    <a:pt x="17344578" y="10682829"/>
                  </a:lnTo>
                  <a:lnTo>
                    <a:pt x="17341437" y="10684646"/>
                  </a:lnTo>
                  <a:lnTo>
                    <a:pt x="17340156" y="10687651"/>
                  </a:lnTo>
                  <a:lnTo>
                    <a:pt x="17339207" y="10690797"/>
                  </a:lnTo>
                  <a:lnTo>
                    <a:pt x="17341023" y="10693939"/>
                  </a:lnTo>
                  <a:lnTo>
                    <a:pt x="17343694" y="10695078"/>
                  </a:lnTo>
                  <a:lnTo>
                    <a:pt x="17344170" y="10694887"/>
                  </a:lnTo>
                  <a:lnTo>
                    <a:pt x="17347842" y="10696453"/>
                  </a:lnTo>
                  <a:lnTo>
                    <a:pt x="17350989" y="10697401"/>
                  </a:lnTo>
                  <a:lnTo>
                    <a:pt x="17354132" y="10695585"/>
                  </a:lnTo>
                  <a:lnTo>
                    <a:pt x="17355413" y="10692580"/>
                  </a:lnTo>
                  <a:lnTo>
                    <a:pt x="17356361" y="10689434"/>
                  </a:lnTo>
                  <a:lnTo>
                    <a:pt x="17354688" y="10685958"/>
                  </a:lnTo>
                  <a:close/>
                </a:path>
                <a:path w="18559780" h="10876915">
                  <a:moveTo>
                    <a:pt x="16545200" y="10338685"/>
                  </a:moveTo>
                  <a:lnTo>
                    <a:pt x="16541200" y="10339740"/>
                  </a:lnTo>
                  <a:lnTo>
                    <a:pt x="16539918" y="10342745"/>
                  </a:lnTo>
                  <a:lnTo>
                    <a:pt x="16538302" y="10345607"/>
                  </a:lnTo>
                  <a:lnTo>
                    <a:pt x="16539499" y="10349274"/>
                  </a:lnTo>
                  <a:lnTo>
                    <a:pt x="16542218" y="10351223"/>
                  </a:lnTo>
                  <a:lnTo>
                    <a:pt x="16549230" y="10354214"/>
                  </a:lnTo>
                  <a:lnTo>
                    <a:pt x="16552756" y="10353350"/>
                  </a:lnTo>
                  <a:lnTo>
                    <a:pt x="16554037" y="10350346"/>
                  </a:lnTo>
                  <a:lnTo>
                    <a:pt x="16555652" y="10347483"/>
                  </a:lnTo>
                  <a:lnTo>
                    <a:pt x="16554454" y="10343816"/>
                  </a:lnTo>
                  <a:lnTo>
                    <a:pt x="16551735" y="10341867"/>
                  </a:lnTo>
                  <a:lnTo>
                    <a:pt x="16548063" y="10340300"/>
                  </a:lnTo>
                  <a:lnTo>
                    <a:pt x="16545200" y="10338685"/>
                  </a:lnTo>
                  <a:close/>
                </a:path>
                <a:path w="18559780" h="10876915">
                  <a:moveTo>
                    <a:pt x="17438506" y="10711454"/>
                  </a:moveTo>
                  <a:lnTo>
                    <a:pt x="17435219" y="10710840"/>
                  </a:lnTo>
                  <a:lnTo>
                    <a:pt x="17431546" y="10709273"/>
                  </a:lnTo>
                  <a:lnTo>
                    <a:pt x="17428064" y="10708183"/>
                  </a:lnTo>
                  <a:lnTo>
                    <a:pt x="17424922" y="10709999"/>
                  </a:lnTo>
                  <a:lnTo>
                    <a:pt x="17423974" y="10713146"/>
                  </a:lnTo>
                  <a:lnTo>
                    <a:pt x="17422693" y="10716150"/>
                  </a:lnTo>
                  <a:lnTo>
                    <a:pt x="17424509" y="10719293"/>
                  </a:lnTo>
                  <a:lnTo>
                    <a:pt x="17427848" y="10720717"/>
                  </a:lnTo>
                  <a:lnTo>
                    <a:pt x="17428325" y="10720526"/>
                  </a:lnTo>
                  <a:lnTo>
                    <a:pt x="17431998" y="10722092"/>
                  </a:lnTo>
                  <a:lnTo>
                    <a:pt x="17435621" y="10722849"/>
                  </a:lnTo>
                  <a:lnTo>
                    <a:pt x="17438762" y="10721032"/>
                  </a:lnTo>
                  <a:lnTo>
                    <a:pt x="17439709" y="10717885"/>
                  </a:lnTo>
                  <a:lnTo>
                    <a:pt x="17440323" y="10714595"/>
                  </a:lnTo>
                  <a:lnTo>
                    <a:pt x="17438506" y="10711454"/>
                  </a:lnTo>
                  <a:close/>
                </a:path>
                <a:path w="18559780" h="10876915">
                  <a:moveTo>
                    <a:pt x="16468499" y="10296497"/>
                  </a:moveTo>
                  <a:lnTo>
                    <a:pt x="16464498" y="10297551"/>
                  </a:lnTo>
                  <a:lnTo>
                    <a:pt x="16463216" y="10300556"/>
                  </a:lnTo>
                  <a:lnTo>
                    <a:pt x="16461458" y="10303752"/>
                  </a:lnTo>
                  <a:lnTo>
                    <a:pt x="16462657" y="10307420"/>
                  </a:lnTo>
                  <a:lnTo>
                    <a:pt x="16465376" y="10309370"/>
                  </a:lnTo>
                  <a:lnTo>
                    <a:pt x="16469716" y="10311221"/>
                  </a:lnTo>
                  <a:lnTo>
                    <a:pt x="16469525" y="10310744"/>
                  </a:lnTo>
                  <a:lnTo>
                    <a:pt x="16472530" y="10312026"/>
                  </a:lnTo>
                  <a:lnTo>
                    <a:pt x="16476054" y="10311162"/>
                  </a:lnTo>
                  <a:lnTo>
                    <a:pt x="16477336" y="10308157"/>
                  </a:lnTo>
                  <a:lnTo>
                    <a:pt x="16478951" y="10305295"/>
                  </a:lnTo>
                  <a:lnTo>
                    <a:pt x="16477754" y="10301628"/>
                  </a:lnTo>
                  <a:lnTo>
                    <a:pt x="16475035" y="10299679"/>
                  </a:lnTo>
                  <a:lnTo>
                    <a:pt x="16471361" y="10298112"/>
                  </a:lnTo>
                  <a:lnTo>
                    <a:pt x="16468499" y="10296497"/>
                  </a:lnTo>
                  <a:close/>
                </a:path>
                <a:path w="18559780" h="10876915">
                  <a:moveTo>
                    <a:pt x="16393036" y="10253259"/>
                  </a:moveTo>
                  <a:lnTo>
                    <a:pt x="16389368" y="10254456"/>
                  </a:lnTo>
                  <a:lnTo>
                    <a:pt x="16388291" y="10256364"/>
                  </a:lnTo>
                  <a:lnTo>
                    <a:pt x="16387753" y="10257318"/>
                  </a:lnTo>
                  <a:lnTo>
                    <a:pt x="16385803" y="10260038"/>
                  </a:lnTo>
                  <a:lnTo>
                    <a:pt x="16386859" y="10264039"/>
                  </a:lnTo>
                  <a:lnTo>
                    <a:pt x="16389579" y="10265989"/>
                  </a:lnTo>
                  <a:lnTo>
                    <a:pt x="16393918" y="10267840"/>
                  </a:lnTo>
                  <a:lnTo>
                    <a:pt x="16394110" y="10268316"/>
                  </a:lnTo>
                  <a:lnTo>
                    <a:pt x="16396781" y="10269456"/>
                  </a:lnTo>
                  <a:lnTo>
                    <a:pt x="16400114" y="10268115"/>
                  </a:lnTo>
                  <a:lnTo>
                    <a:pt x="16401587" y="10265587"/>
                  </a:lnTo>
                  <a:lnTo>
                    <a:pt x="16403535" y="10262867"/>
                  </a:lnTo>
                  <a:lnTo>
                    <a:pt x="16402482" y="10258866"/>
                  </a:lnTo>
                  <a:lnTo>
                    <a:pt x="16399763" y="10256917"/>
                  </a:lnTo>
                  <a:lnTo>
                    <a:pt x="16396089" y="10255350"/>
                  </a:lnTo>
                  <a:lnTo>
                    <a:pt x="16393036" y="10253259"/>
                  </a:lnTo>
                  <a:close/>
                </a:path>
                <a:path w="18559780" h="10876915">
                  <a:moveTo>
                    <a:pt x="17522180" y="10734520"/>
                  </a:moveTo>
                  <a:lnTo>
                    <a:pt x="17519035" y="10733573"/>
                  </a:lnTo>
                  <a:lnTo>
                    <a:pt x="17515077" y="10732673"/>
                  </a:lnTo>
                  <a:lnTo>
                    <a:pt x="17511930" y="10731725"/>
                  </a:lnTo>
                  <a:lnTo>
                    <a:pt x="17508645" y="10733875"/>
                  </a:lnTo>
                  <a:lnTo>
                    <a:pt x="17507697" y="10737022"/>
                  </a:lnTo>
                  <a:lnTo>
                    <a:pt x="17506892" y="10739835"/>
                  </a:lnTo>
                  <a:lnTo>
                    <a:pt x="17508377" y="10742836"/>
                  </a:lnTo>
                  <a:lnTo>
                    <a:pt x="17512047" y="10744402"/>
                  </a:lnTo>
                  <a:lnTo>
                    <a:pt x="17516003" y="10745300"/>
                  </a:lnTo>
                  <a:lnTo>
                    <a:pt x="17519150" y="10746248"/>
                  </a:lnTo>
                  <a:lnTo>
                    <a:pt x="17522435" y="10744098"/>
                  </a:lnTo>
                  <a:lnTo>
                    <a:pt x="17524330" y="10737805"/>
                  </a:lnTo>
                  <a:lnTo>
                    <a:pt x="17522180" y="10734520"/>
                  </a:lnTo>
                  <a:close/>
                </a:path>
                <a:path w="18559780" h="10876915">
                  <a:moveTo>
                    <a:pt x="16318190" y="10209495"/>
                  </a:moveTo>
                  <a:lnTo>
                    <a:pt x="16314332" y="10210216"/>
                  </a:lnTo>
                  <a:lnTo>
                    <a:pt x="16311460" y="10215305"/>
                  </a:lnTo>
                  <a:lnTo>
                    <a:pt x="16311101" y="10215940"/>
                  </a:lnTo>
                  <a:lnTo>
                    <a:pt x="16311965" y="10219465"/>
                  </a:lnTo>
                  <a:lnTo>
                    <a:pt x="16314542" y="10221748"/>
                  </a:lnTo>
                  <a:lnTo>
                    <a:pt x="16318882" y="10223600"/>
                  </a:lnTo>
                  <a:lnTo>
                    <a:pt x="16319074" y="10224076"/>
                  </a:lnTo>
                  <a:lnTo>
                    <a:pt x="16321744" y="10225215"/>
                  </a:lnTo>
                  <a:lnTo>
                    <a:pt x="16324934" y="10224209"/>
                  </a:lnTo>
                  <a:lnTo>
                    <a:pt x="16326039" y="10222312"/>
                  </a:lnTo>
                  <a:lnTo>
                    <a:pt x="16328023" y="10218819"/>
                  </a:lnTo>
                  <a:lnTo>
                    <a:pt x="16327303" y="10214961"/>
                  </a:lnTo>
                  <a:lnTo>
                    <a:pt x="16324441" y="10213345"/>
                  </a:lnTo>
                  <a:lnTo>
                    <a:pt x="16321053" y="10211110"/>
                  </a:lnTo>
                  <a:lnTo>
                    <a:pt x="16318190" y="10209495"/>
                  </a:lnTo>
                  <a:close/>
                </a:path>
                <a:path w="18559780" h="10876915">
                  <a:moveTo>
                    <a:pt x="17606901" y="10756060"/>
                  </a:moveTo>
                  <a:lnTo>
                    <a:pt x="17603612" y="10755446"/>
                  </a:lnTo>
                  <a:lnTo>
                    <a:pt x="17599654" y="10754546"/>
                  </a:lnTo>
                  <a:lnTo>
                    <a:pt x="17596509" y="10753599"/>
                  </a:lnTo>
                  <a:lnTo>
                    <a:pt x="17593224" y="10755749"/>
                  </a:lnTo>
                  <a:lnTo>
                    <a:pt x="17592276" y="10758896"/>
                  </a:lnTo>
                  <a:lnTo>
                    <a:pt x="17591469" y="10761708"/>
                  </a:lnTo>
                  <a:lnTo>
                    <a:pt x="17592954" y="10764709"/>
                  </a:lnTo>
                  <a:lnTo>
                    <a:pt x="17596624" y="10766275"/>
                  </a:lnTo>
                  <a:lnTo>
                    <a:pt x="17600579" y="10767174"/>
                  </a:lnTo>
                  <a:lnTo>
                    <a:pt x="17603727" y="10768122"/>
                  </a:lnTo>
                  <a:lnTo>
                    <a:pt x="17607012" y="10765972"/>
                  </a:lnTo>
                  <a:lnTo>
                    <a:pt x="17608907" y="10759678"/>
                  </a:lnTo>
                  <a:lnTo>
                    <a:pt x="17606901" y="10756060"/>
                  </a:lnTo>
                  <a:close/>
                </a:path>
                <a:path w="18559780" h="10876915">
                  <a:moveTo>
                    <a:pt x="16243533" y="10163444"/>
                  </a:moveTo>
                  <a:lnTo>
                    <a:pt x="16239675" y="10164166"/>
                  </a:lnTo>
                  <a:lnTo>
                    <a:pt x="16236803" y="10169254"/>
                  </a:lnTo>
                  <a:lnTo>
                    <a:pt x="16236444" y="10169890"/>
                  </a:lnTo>
                  <a:lnTo>
                    <a:pt x="16237163" y="10173748"/>
                  </a:lnTo>
                  <a:lnTo>
                    <a:pt x="16240026" y="10175364"/>
                  </a:lnTo>
                  <a:lnTo>
                    <a:pt x="16243415" y="10177599"/>
                  </a:lnTo>
                  <a:lnTo>
                    <a:pt x="16247085" y="10179164"/>
                  </a:lnTo>
                  <a:lnTo>
                    <a:pt x="16250278" y="10178159"/>
                  </a:lnTo>
                  <a:lnTo>
                    <a:pt x="16251382" y="10176262"/>
                  </a:lnTo>
                  <a:lnTo>
                    <a:pt x="16253366" y="10172768"/>
                  </a:lnTo>
                  <a:lnTo>
                    <a:pt x="16252644" y="10168909"/>
                  </a:lnTo>
                  <a:lnTo>
                    <a:pt x="16249783" y="10167294"/>
                  </a:lnTo>
                  <a:lnTo>
                    <a:pt x="16246396" y="10165060"/>
                  </a:lnTo>
                  <a:lnTo>
                    <a:pt x="16243533" y="10163444"/>
                  </a:lnTo>
                  <a:close/>
                </a:path>
                <a:path w="18559780" h="10876915">
                  <a:moveTo>
                    <a:pt x="17691520" y="10775978"/>
                  </a:moveTo>
                  <a:lnTo>
                    <a:pt x="17688233" y="10775365"/>
                  </a:lnTo>
                  <a:lnTo>
                    <a:pt x="17684275" y="10774466"/>
                  </a:lnTo>
                  <a:lnTo>
                    <a:pt x="17681130" y="10773519"/>
                  </a:lnTo>
                  <a:lnTo>
                    <a:pt x="17677845" y="10775669"/>
                  </a:lnTo>
                  <a:lnTo>
                    <a:pt x="17677231" y="10778958"/>
                  </a:lnTo>
                  <a:lnTo>
                    <a:pt x="17676426" y="10781771"/>
                  </a:lnTo>
                  <a:lnTo>
                    <a:pt x="17677909" y="10784771"/>
                  </a:lnTo>
                  <a:lnTo>
                    <a:pt x="17680580" y="10785911"/>
                  </a:lnTo>
                  <a:lnTo>
                    <a:pt x="17680722" y="10785577"/>
                  </a:lnTo>
                  <a:lnTo>
                    <a:pt x="17681722" y="10786003"/>
                  </a:lnTo>
                  <a:lnTo>
                    <a:pt x="17685680" y="10786902"/>
                  </a:lnTo>
                  <a:lnTo>
                    <a:pt x="17688825" y="10787849"/>
                  </a:lnTo>
                  <a:lnTo>
                    <a:pt x="17692109" y="10785700"/>
                  </a:lnTo>
                  <a:lnTo>
                    <a:pt x="17692723" y="10782410"/>
                  </a:lnTo>
                  <a:lnTo>
                    <a:pt x="17693671" y="10779263"/>
                  </a:lnTo>
                  <a:lnTo>
                    <a:pt x="17691520" y="10775978"/>
                  </a:lnTo>
                  <a:close/>
                </a:path>
                <a:path w="18559780" h="10876915">
                  <a:moveTo>
                    <a:pt x="16169494" y="10116868"/>
                  </a:moveTo>
                  <a:lnTo>
                    <a:pt x="16165969" y="10117732"/>
                  </a:lnTo>
                  <a:lnTo>
                    <a:pt x="16164020" y="10120452"/>
                  </a:lnTo>
                  <a:lnTo>
                    <a:pt x="16162764" y="10122677"/>
                  </a:lnTo>
                  <a:lnTo>
                    <a:pt x="16162404" y="10123314"/>
                  </a:lnTo>
                  <a:lnTo>
                    <a:pt x="16163269" y="10126838"/>
                  </a:lnTo>
                  <a:lnTo>
                    <a:pt x="16165988" y="10128787"/>
                  </a:lnTo>
                  <a:lnTo>
                    <a:pt x="16169374" y="10131021"/>
                  </a:lnTo>
                  <a:lnTo>
                    <a:pt x="16173046" y="10132588"/>
                  </a:lnTo>
                  <a:lnTo>
                    <a:pt x="16176238" y="10131581"/>
                  </a:lnTo>
                  <a:lnTo>
                    <a:pt x="16177342" y="10129686"/>
                  </a:lnTo>
                  <a:lnTo>
                    <a:pt x="16178967" y="10126828"/>
                  </a:lnTo>
                  <a:lnTo>
                    <a:pt x="16179327" y="10126191"/>
                  </a:lnTo>
                  <a:lnTo>
                    <a:pt x="16178462" y="10122666"/>
                  </a:lnTo>
                  <a:lnTo>
                    <a:pt x="16175743" y="10120717"/>
                  </a:lnTo>
                  <a:lnTo>
                    <a:pt x="16172356" y="10118483"/>
                  </a:lnTo>
                  <a:lnTo>
                    <a:pt x="16169494" y="10116868"/>
                  </a:lnTo>
                  <a:close/>
                </a:path>
                <a:path w="18559780" h="10876915">
                  <a:moveTo>
                    <a:pt x="17776998" y="10793896"/>
                  </a:moveTo>
                  <a:lnTo>
                    <a:pt x="17773711" y="10793282"/>
                  </a:lnTo>
                  <a:lnTo>
                    <a:pt x="17769751" y="10792382"/>
                  </a:lnTo>
                  <a:lnTo>
                    <a:pt x="17766461" y="10791768"/>
                  </a:lnTo>
                  <a:lnTo>
                    <a:pt x="17763178" y="10793919"/>
                  </a:lnTo>
                  <a:lnTo>
                    <a:pt x="17762562" y="10797207"/>
                  </a:lnTo>
                  <a:lnTo>
                    <a:pt x="17761757" y="10800020"/>
                  </a:lnTo>
                  <a:lnTo>
                    <a:pt x="17763384" y="10802688"/>
                  </a:lnTo>
                  <a:lnTo>
                    <a:pt x="17767389" y="10804396"/>
                  </a:lnTo>
                  <a:lnTo>
                    <a:pt x="17771346" y="10805295"/>
                  </a:lnTo>
                  <a:lnTo>
                    <a:pt x="17774636" y="10805909"/>
                  </a:lnTo>
                  <a:lnTo>
                    <a:pt x="17777919" y="10803758"/>
                  </a:lnTo>
                  <a:lnTo>
                    <a:pt x="17779147" y="10797179"/>
                  </a:lnTo>
                  <a:lnTo>
                    <a:pt x="17776998" y="10793896"/>
                  </a:lnTo>
                  <a:close/>
                </a:path>
                <a:path w="18559780" h="10876915">
                  <a:moveTo>
                    <a:pt x="16096548" y="10069574"/>
                  </a:moveTo>
                  <a:lnTo>
                    <a:pt x="16093025" y="10070439"/>
                  </a:lnTo>
                  <a:lnTo>
                    <a:pt x="16089343" y="10075576"/>
                  </a:lnTo>
                  <a:lnTo>
                    <a:pt x="16089126" y="10075878"/>
                  </a:lnTo>
                  <a:lnTo>
                    <a:pt x="16089988" y="10079402"/>
                  </a:lnTo>
                  <a:lnTo>
                    <a:pt x="16092707" y="10081351"/>
                  </a:lnTo>
                  <a:lnTo>
                    <a:pt x="16096096" y="10083586"/>
                  </a:lnTo>
                  <a:lnTo>
                    <a:pt x="16097097" y="10084012"/>
                  </a:lnTo>
                  <a:lnTo>
                    <a:pt x="16096954" y="10084347"/>
                  </a:lnTo>
                  <a:lnTo>
                    <a:pt x="16099625" y="10085486"/>
                  </a:lnTo>
                  <a:lnTo>
                    <a:pt x="16102817" y="10084480"/>
                  </a:lnTo>
                  <a:lnTo>
                    <a:pt x="16104106" y="10082268"/>
                  </a:lnTo>
                  <a:lnTo>
                    <a:pt x="16104290" y="10081952"/>
                  </a:lnTo>
                  <a:lnTo>
                    <a:pt x="16106240" y="10079232"/>
                  </a:lnTo>
                  <a:lnTo>
                    <a:pt x="16105375" y="10075707"/>
                  </a:lnTo>
                  <a:lnTo>
                    <a:pt x="16102656" y="10073758"/>
                  </a:lnTo>
                  <a:lnTo>
                    <a:pt x="16099267" y="10071523"/>
                  </a:lnTo>
                  <a:lnTo>
                    <a:pt x="16096548" y="10069574"/>
                  </a:lnTo>
                  <a:close/>
                </a:path>
                <a:path w="18559780" h="10876915">
                  <a:moveTo>
                    <a:pt x="17862184" y="10809715"/>
                  </a:moveTo>
                  <a:lnTo>
                    <a:pt x="17858895" y="10809101"/>
                  </a:lnTo>
                  <a:lnTo>
                    <a:pt x="17854939" y="10808203"/>
                  </a:lnTo>
                  <a:lnTo>
                    <a:pt x="17851649" y="10807589"/>
                  </a:lnTo>
                  <a:lnTo>
                    <a:pt x="17848698" y="10809881"/>
                  </a:lnTo>
                  <a:lnTo>
                    <a:pt x="17848153" y="10812805"/>
                  </a:lnTo>
                  <a:lnTo>
                    <a:pt x="17847613" y="10816126"/>
                  </a:lnTo>
                  <a:lnTo>
                    <a:pt x="17848902" y="10818649"/>
                  </a:lnTo>
                  <a:lnTo>
                    <a:pt x="17852911" y="10820359"/>
                  </a:lnTo>
                  <a:lnTo>
                    <a:pt x="17857009" y="10820923"/>
                  </a:lnTo>
                  <a:lnTo>
                    <a:pt x="17860299" y="10821537"/>
                  </a:lnTo>
                  <a:lnTo>
                    <a:pt x="17863250" y="10819245"/>
                  </a:lnTo>
                  <a:lnTo>
                    <a:pt x="17864409" y="10813032"/>
                  </a:lnTo>
                  <a:lnTo>
                    <a:pt x="17864477" y="10812666"/>
                  </a:lnTo>
                  <a:lnTo>
                    <a:pt x="17862184" y="10809715"/>
                  </a:lnTo>
                  <a:close/>
                </a:path>
                <a:path w="18559780" h="10876915">
                  <a:moveTo>
                    <a:pt x="16024507" y="10021088"/>
                  </a:moveTo>
                  <a:lnTo>
                    <a:pt x="16020647" y="10021810"/>
                  </a:lnTo>
                  <a:lnTo>
                    <a:pt x="16018915" y="10024226"/>
                  </a:lnTo>
                  <a:lnTo>
                    <a:pt x="16016816" y="10027277"/>
                  </a:lnTo>
                  <a:lnTo>
                    <a:pt x="16016606" y="10027582"/>
                  </a:lnTo>
                  <a:lnTo>
                    <a:pt x="16017471" y="10031107"/>
                  </a:lnTo>
                  <a:lnTo>
                    <a:pt x="16020191" y="10033057"/>
                  </a:lnTo>
                  <a:lnTo>
                    <a:pt x="16023578" y="10035291"/>
                  </a:lnTo>
                  <a:lnTo>
                    <a:pt x="16027250" y="10036858"/>
                  </a:lnTo>
                  <a:lnTo>
                    <a:pt x="16030299" y="10036185"/>
                  </a:lnTo>
                  <a:lnTo>
                    <a:pt x="16031880" y="10034097"/>
                  </a:lnTo>
                  <a:lnTo>
                    <a:pt x="16032106" y="10033799"/>
                  </a:lnTo>
                  <a:lnTo>
                    <a:pt x="16033988" y="10031051"/>
                  </a:lnTo>
                  <a:lnTo>
                    <a:pt x="16034197" y="10030746"/>
                  </a:lnTo>
                  <a:lnTo>
                    <a:pt x="16033333" y="10027221"/>
                  </a:lnTo>
                  <a:lnTo>
                    <a:pt x="16030613" y="10025271"/>
                  </a:lnTo>
                  <a:lnTo>
                    <a:pt x="16027226" y="10023037"/>
                  </a:lnTo>
                  <a:lnTo>
                    <a:pt x="16024507" y="10021088"/>
                  </a:lnTo>
                  <a:close/>
                </a:path>
                <a:path w="18559780" h="10876915">
                  <a:moveTo>
                    <a:pt x="17948559" y="10823675"/>
                  </a:moveTo>
                  <a:lnTo>
                    <a:pt x="17945271" y="10823061"/>
                  </a:lnTo>
                  <a:lnTo>
                    <a:pt x="17941168" y="10822495"/>
                  </a:lnTo>
                  <a:lnTo>
                    <a:pt x="17937881" y="10821882"/>
                  </a:lnTo>
                  <a:lnTo>
                    <a:pt x="17934932" y="10824176"/>
                  </a:lnTo>
                  <a:lnTo>
                    <a:pt x="17934318" y="10827465"/>
                  </a:lnTo>
                  <a:lnTo>
                    <a:pt x="17933990" y="10830087"/>
                  </a:lnTo>
                  <a:lnTo>
                    <a:pt x="17935613" y="10832751"/>
                  </a:lnTo>
                  <a:lnTo>
                    <a:pt x="17939283" y="10834317"/>
                  </a:lnTo>
                  <a:lnTo>
                    <a:pt x="17943386" y="10834883"/>
                  </a:lnTo>
                  <a:lnTo>
                    <a:pt x="17946673" y="10835497"/>
                  </a:lnTo>
                  <a:lnTo>
                    <a:pt x="17949624" y="10833205"/>
                  </a:lnTo>
                  <a:lnTo>
                    <a:pt x="17950852" y="10826626"/>
                  </a:lnTo>
                  <a:lnTo>
                    <a:pt x="17948559" y="10823675"/>
                  </a:lnTo>
                  <a:close/>
                </a:path>
                <a:path w="18559780" h="10876915">
                  <a:moveTo>
                    <a:pt x="15952559" y="9971459"/>
                  </a:moveTo>
                  <a:lnTo>
                    <a:pt x="15948700" y="9972179"/>
                  </a:lnTo>
                  <a:lnTo>
                    <a:pt x="15944803" y="9977619"/>
                  </a:lnTo>
                  <a:lnTo>
                    <a:pt x="15945523" y="9981478"/>
                  </a:lnTo>
                  <a:lnTo>
                    <a:pt x="15948243" y="9983427"/>
                  </a:lnTo>
                  <a:lnTo>
                    <a:pt x="15951630" y="9985661"/>
                  </a:lnTo>
                  <a:lnTo>
                    <a:pt x="15955303" y="9987228"/>
                  </a:lnTo>
                  <a:lnTo>
                    <a:pt x="15958351" y="9986555"/>
                  </a:lnTo>
                  <a:lnTo>
                    <a:pt x="15960158" y="9984169"/>
                  </a:lnTo>
                  <a:lnTo>
                    <a:pt x="15962107" y="9981450"/>
                  </a:lnTo>
                  <a:lnTo>
                    <a:pt x="15961386" y="9977591"/>
                  </a:lnTo>
                  <a:lnTo>
                    <a:pt x="15958667" y="9975642"/>
                  </a:lnTo>
                  <a:lnTo>
                    <a:pt x="15955279" y="9973408"/>
                  </a:lnTo>
                  <a:lnTo>
                    <a:pt x="15952559" y="9971459"/>
                  </a:lnTo>
                  <a:close/>
                </a:path>
                <a:path w="18559780" h="10876915">
                  <a:moveTo>
                    <a:pt x="15880896" y="9921161"/>
                  </a:moveTo>
                  <a:lnTo>
                    <a:pt x="15877037" y="9921881"/>
                  </a:lnTo>
                  <a:lnTo>
                    <a:pt x="15873140" y="9927322"/>
                  </a:lnTo>
                  <a:lnTo>
                    <a:pt x="15873860" y="9931180"/>
                  </a:lnTo>
                  <a:lnTo>
                    <a:pt x="15876580" y="9933130"/>
                  </a:lnTo>
                  <a:lnTo>
                    <a:pt x="15879967" y="9935363"/>
                  </a:lnTo>
                  <a:lnTo>
                    <a:pt x="15883639" y="9936930"/>
                  </a:lnTo>
                  <a:lnTo>
                    <a:pt x="15886688" y="9936258"/>
                  </a:lnTo>
                  <a:lnTo>
                    <a:pt x="15888495" y="9933872"/>
                  </a:lnTo>
                  <a:lnTo>
                    <a:pt x="15890444" y="9931152"/>
                  </a:lnTo>
                  <a:lnTo>
                    <a:pt x="15889723" y="9927293"/>
                  </a:lnTo>
                  <a:lnTo>
                    <a:pt x="15887004" y="9925344"/>
                  </a:lnTo>
                  <a:lnTo>
                    <a:pt x="15883617" y="9923110"/>
                  </a:lnTo>
                  <a:lnTo>
                    <a:pt x="15880896" y="9921161"/>
                  </a:lnTo>
                  <a:close/>
                </a:path>
                <a:path w="18559780" h="10876915">
                  <a:moveTo>
                    <a:pt x="18034454" y="10835062"/>
                  </a:moveTo>
                  <a:lnTo>
                    <a:pt x="18031164" y="10834448"/>
                  </a:lnTo>
                  <a:lnTo>
                    <a:pt x="18027398" y="10834025"/>
                  </a:lnTo>
                  <a:lnTo>
                    <a:pt x="18024302" y="10833888"/>
                  </a:lnTo>
                  <a:lnTo>
                    <a:pt x="18021015" y="10836037"/>
                  </a:lnTo>
                  <a:lnTo>
                    <a:pt x="18020735" y="10839469"/>
                  </a:lnTo>
                  <a:lnTo>
                    <a:pt x="18020406" y="10842091"/>
                  </a:lnTo>
                  <a:lnTo>
                    <a:pt x="18022031" y="10844757"/>
                  </a:lnTo>
                  <a:lnTo>
                    <a:pt x="18024368" y="10845754"/>
                  </a:lnTo>
                  <a:lnTo>
                    <a:pt x="18024510" y="10845420"/>
                  </a:lnTo>
                  <a:lnTo>
                    <a:pt x="18026180" y="10846132"/>
                  </a:lnTo>
                  <a:lnTo>
                    <a:pt x="18029946" y="10846555"/>
                  </a:lnTo>
                  <a:lnTo>
                    <a:pt x="18033045" y="10846693"/>
                  </a:lnTo>
                  <a:lnTo>
                    <a:pt x="18036327" y="10844542"/>
                  </a:lnTo>
                  <a:lnTo>
                    <a:pt x="18036610" y="10841111"/>
                  </a:lnTo>
                  <a:lnTo>
                    <a:pt x="18036747" y="10838013"/>
                  </a:lnTo>
                  <a:lnTo>
                    <a:pt x="18034454" y="10835062"/>
                  </a:lnTo>
                  <a:close/>
                </a:path>
                <a:path w="18559780" h="10876915">
                  <a:moveTo>
                    <a:pt x="15810327" y="9870146"/>
                  </a:moveTo>
                  <a:lnTo>
                    <a:pt x="15806802" y="9871010"/>
                  </a:lnTo>
                  <a:lnTo>
                    <a:pt x="15802236" y="9876165"/>
                  </a:lnTo>
                  <a:lnTo>
                    <a:pt x="15802960" y="9880024"/>
                  </a:lnTo>
                  <a:lnTo>
                    <a:pt x="15805677" y="9881972"/>
                  </a:lnTo>
                  <a:lnTo>
                    <a:pt x="15809065" y="9884207"/>
                  </a:lnTo>
                  <a:lnTo>
                    <a:pt x="15810400" y="9884776"/>
                  </a:lnTo>
                  <a:lnTo>
                    <a:pt x="15810257" y="9885110"/>
                  </a:lnTo>
                  <a:lnTo>
                    <a:pt x="15812594" y="9886107"/>
                  </a:lnTo>
                  <a:lnTo>
                    <a:pt x="15815643" y="9885434"/>
                  </a:lnTo>
                  <a:lnTo>
                    <a:pt x="15817450" y="9883049"/>
                  </a:lnTo>
                  <a:lnTo>
                    <a:pt x="15819733" y="9880472"/>
                  </a:lnTo>
                  <a:lnTo>
                    <a:pt x="15819011" y="9876613"/>
                  </a:lnTo>
                  <a:lnTo>
                    <a:pt x="15816292" y="9874663"/>
                  </a:lnTo>
                  <a:lnTo>
                    <a:pt x="15812905" y="9872429"/>
                  </a:lnTo>
                  <a:lnTo>
                    <a:pt x="15810327" y="9870146"/>
                  </a:lnTo>
                  <a:close/>
                </a:path>
                <a:path w="18559780" h="10876915">
                  <a:moveTo>
                    <a:pt x="18121201" y="10844446"/>
                  </a:moveTo>
                  <a:lnTo>
                    <a:pt x="18117769" y="10844166"/>
                  </a:lnTo>
                  <a:lnTo>
                    <a:pt x="18114005" y="10843744"/>
                  </a:lnTo>
                  <a:lnTo>
                    <a:pt x="18110573" y="10843464"/>
                  </a:lnTo>
                  <a:lnTo>
                    <a:pt x="18107622" y="10845756"/>
                  </a:lnTo>
                  <a:lnTo>
                    <a:pt x="18107342" y="10849188"/>
                  </a:lnTo>
                  <a:lnTo>
                    <a:pt x="18107013" y="10851809"/>
                  </a:lnTo>
                  <a:lnTo>
                    <a:pt x="18108636" y="10854474"/>
                  </a:lnTo>
                  <a:lnTo>
                    <a:pt x="18110973" y="10855471"/>
                  </a:lnTo>
                  <a:lnTo>
                    <a:pt x="18111116" y="10855137"/>
                  </a:lnTo>
                  <a:lnTo>
                    <a:pt x="18112785" y="10855849"/>
                  </a:lnTo>
                  <a:lnTo>
                    <a:pt x="18116551" y="10856273"/>
                  </a:lnTo>
                  <a:lnTo>
                    <a:pt x="18119984" y="10856553"/>
                  </a:lnTo>
                  <a:lnTo>
                    <a:pt x="18122935" y="10854260"/>
                  </a:lnTo>
                  <a:lnTo>
                    <a:pt x="18123463" y="10847779"/>
                  </a:lnTo>
                  <a:lnTo>
                    <a:pt x="18123495" y="10847397"/>
                  </a:lnTo>
                  <a:lnTo>
                    <a:pt x="18121201" y="10844446"/>
                  </a:lnTo>
                  <a:close/>
                </a:path>
                <a:path w="18559780" h="10876915">
                  <a:moveTo>
                    <a:pt x="15740519" y="9818272"/>
                  </a:moveTo>
                  <a:lnTo>
                    <a:pt x="15736805" y="9818661"/>
                  </a:lnTo>
                  <a:lnTo>
                    <a:pt x="15732906" y="9824100"/>
                  </a:lnTo>
                  <a:lnTo>
                    <a:pt x="15733294" y="9827816"/>
                  </a:lnTo>
                  <a:lnTo>
                    <a:pt x="15736013" y="9829765"/>
                  </a:lnTo>
                  <a:lnTo>
                    <a:pt x="15739257" y="9832333"/>
                  </a:lnTo>
                  <a:lnTo>
                    <a:pt x="15740593" y="9832903"/>
                  </a:lnTo>
                  <a:lnTo>
                    <a:pt x="15740451" y="9833236"/>
                  </a:lnTo>
                  <a:lnTo>
                    <a:pt x="15742787" y="9834233"/>
                  </a:lnTo>
                  <a:lnTo>
                    <a:pt x="15745837" y="9833561"/>
                  </a:lnTo>
                  <a:lnTo>
                    <a:pt x="15747644" y="9831176"/>
                  </a:lnTo>
                  <a:lnTo>
                    <a:pt x="15749592" y="9828456"/>
                  </a:lnTo>
                  <a:lnTo>
                    <a:pt x="15749205" y="9824740"/>
                  </a:lnTo>
                  <a:lnTo>
                    <a:pt x="15746485" y="9822790"/>
                  </a:lnTo>
                  <a:lnTo>
                    <a:pt x="15743240" y="9820221"/>
                  </a:lnTo>
                  <a:lnTo>
                    <a:pt x="15740519" y="9818272"/>
                  </a:lnTo>
                  <a:close/>
                </a:path>
                <a:path w="18559780" h="10876915">
                  <a:moveTo>
                    <a:pt x="18207708" y="10852543"/>
                  </a:moveTo>
                  <a:lnTo>
                    <a:pt x="18204278" y="10852264"/>
                  </a:lnTo>
                  <a:lnTo>
                    <a:pt x="18200510" y="10851840"/>
                  </a:lnTo>
                  <a:lnTo>
                    <a:pt x="18197414" y="10851703"/>
                  </a:lnTo>
                  <a:lnTo>
                    <a:pt x="18194463" y="10853995"/>
                  </a:lnTo>
                  <a:lnTo>
                    <a:pt x="18194183" y="10857427"/>
                  </a:lnTo>
                  <a:lnTo>
                    <a:pt x="18194188" y="10860192"/>
                  </a:lnTo>
                  <a:lnTo>
                    <a:pt x="18195619" y="10862380"/>
                  </a:lnTo>
                  <a:lnTo>
                    <a:pt x="18197956" y="10863377"/>
                  </a:lnTo>
                  <a:lnTo>
                    <a:pt x="18198099" y="10863043"/>
                  </a:lnTo>
                  <a:lnTo>
                    <a:pt x="18199771" y="10863757"/>
                  </a:lnTo>
                  <a:lnTo>
                    <a:pt x="18203532" y="10864178"/>
                  </a:lnTo>
                  <a:lnTo>
                    <a:pt x="18206633" y="10864316"/>
                  </a:lnTo>
                  <a:lnTo>
                    <a:pt x="18209581" y="10862023"/>
                  </a:lnTo>
                  <a:lnTo>
                    <a:pt x="18209864" y="10858592"/>
                  </a:lnTo>
                  <a:lnTo>
                    <a:pt x="18210001" y="10855495"/>
                  </a:lnTo>
                  <a:lnTo>
                    <a:pt x="18207708" y="10852543"/>
                  </a:lnTo>
                  <a:close/>
                </a:path>
                <a:path w="18559780" h="10876915">
                  <a:moveTo>
                    <a:pt x="15670665" y="9765590"/>
                  </a:moveTo>
                  <a:lnTo>
                    <a:pt x="15666947" y="9765977"/>
                  </a:lnTo>
                  <a:lnTo>
                    <a:pt x="15663049" y="9771416"/>
                  </a:lnTo>
                  <a:lnTo>
                    <a:pt x="15663437" y="9775133"/>
                  </a:lnTo>
                  <a:lnTo>
                    <a:pt x="15666156" y="9777082"/>
                  </a:lnTo>
                  <a:lnTo>
                    <a:pt x="15669400" y="9779649"/>
                  </a:lnTo>
                  <a:lnTo>
                    <a:pt x="15670737" y="9780219"/>
                  </a:lnTo>
                  <a:lnTo>
                    <a:pt x="15670595" y="9780554"/>
                  </a:lnTo>
                  <a:lnTo>
                    <a:pt x="15672932" y="9781551"/>
                  </a:lnTo>
                  <a:lnTo>
                    <a:pt x="15675980" y="9780878"/>
                  </a:lnTo>
                  <a:lnTo>
                    <a:pt x="15677786" y="9778492"/>
                  </a:lnTo>
                  <a:lnTo>
                    <a:pt x="15679735" y="9775772"/>
                  </a:lnTo>
                  <a:lnTo>
                    <a:pt x="15679349" y="9772056"/>
                  </a:lnTo>
                  <a:lnTo>
                    <a:pt x="15676628" y="9770107"/>
                  </a:lnTo>
                  <a:lnTo>
                    <a:pt x="15673384" y="9767539"/>
                  </a:lnTo>
                  <a:lnTo>
                    <a:pt x="15670665" y="9765590"/>
                  </a:lnTo>
                  <a:close/>
                </a:path>
                <a:path w="18559780" h="10876915">
                  <a:moveTo>
                    <a:pt x="15601903" y="9712189"/>
                  </a:moveTo>
                  <a:lnTo>
                    <a:pt x="15598185" y="9712577"/>
                  </a:lnTo>
                  <a:lnTo>
                    <a:pt x="15594288" y="9718016"/>
                  </a:lnTo>
                  <a:lnTo>
                    <a:pt x="15594675" y="9721732"/>
                  </a:lnTo>
                  <a:lnTo>
                    <a:pt x="15597395" y="9723682"/>
                  </a:lnTo>
                  <a:lnTo>
                    <a:pt x="15600640" y="9726249"/>
                  </a:lnTo>
                  <a:lnTo>
                    <a:pt x="15604312" y="9727816"/>
                  </a:lnTo>
                  <a:lnTo>
                    <a:pt x="15607360" y="9727143"/>
                  </a:lnTo>
                  <a:lnTo>
                    <a:pt x="15609025" y="9725092"/>
                  </a:lnTo>
                  <a:lnTo>
                    <a:pt x="15610974" y="9722372"/>
                  </a:lnTo>
                  <a:lnTo>
                    <a:pt x="15610587" y="9718655"/>
                  </a:lnTo>
                  <a:lnTo>
                    <a:pt x="15607867" y="9716707"/>
                  </a:lnTo>
                  <a:lnTo>
                    <a:pt x="15604623" y="9714139"/>
                  </a:lnTo>
                  <a:lnTo>
                    <a:pt x="15601903" y="9712189"/>
                  </a:lnTo>
                  <a:close/>
                </a:path>
                <a:path w="18559780" h="10876915">
                  <a:moveTo>
                    <a:pt x="18294881" y="10858162"/>
                  </a:moveTo>
                  <a:lnTo>
                    <a:pt x="18291448" y="10857882"/>
                  </a:lnTo>
                  <a:lnTo>
                    <a:pt x="18287540" y="10857793"/>
                  </a:lnTo>
                  <a:lnTo>
                    <a:pt x="18284107" y="10857513"/>
                  </a:lnTo>
                  <a:lnTo>
                    <a:pt x="18281493" y="10859948"/>
                  </a:lnTo>
                  <a:lnTo>
                    <a:pt x="18281213" y="10863380"/>
                  </a:lnTo>
                  <a:lnTo>
                    <a:pt x="18281218" y="10866144"/>
                  </a:lnTo>
                  <a:lnTo>
                    <a:pt x="18282649" y="10868333"/>
                  </a:lnTo>
                  <a:lnTo>
                    <a:pt x="18284986" y="10869330"/>
                  </a:lnTo>
                  <a:lnTo>
                    <a:pt x="18284795" y="10868854"/>
                  </a:lnTo>
                  <a:lnTo>
                    <a:pt x="18286798" y="10869708"/>
                  </a:lnTo>
                  <a:lnTo>
                    <a:pt x="18290706" y="10869798"/>
                  </a:lnTo>
                  <a:lnTo>
                    <a:pt x="18294139" y="10870078"/>
                  </a:lnTo>
                  <a:lnTo>
                    <a:pt x="18296754" y="10867642"/>
                  </a:lnTo>
                  <a:lnTo>
                    <a:pt x="18297314" y="10860779"/>
                  </a:lnTo>
                  <a:lnTo>
                    <a:pt x="18294881" y="10858162"/>
                  </a:lnTo>
                  <a:close/>
                </a:path>
                <a:path w="18559780" h="10876915">
                  <a:moveTo>
                    <a:pt x="15534045" y="9657596"/>
                  </a:moveTo>
                  <a:lnTo>
                    <a:pt x="15529994" y="9657841"/>
                  </a:lnTo>
                  <a:lnTo>
                    <a:pt x="15526096" y="9663281"/>
                  </a:lnTo>
                  <a:lnTo>
                    <a:pt x="15526340" y="9667331"/>
                  </a:lnTo>
                  <a:lnTo>
                    <a:pt x="15529060" y="9669280"/>
                  </a:lnTo>
                  <a:lnTo>
                    <a:pt x="15532307" y="9671849"/>
                  </a:lnTo>
                  <a:lnTo>
                    <a:pt x="15533641" y="9672418"/>
                  </a:lnTo>
                  <a:lnTo>
                    <a:pt x="15533784" y="9672084"/>
                  </a:lnTo>
                  <a:lnTo>
                    <a:pt x="15536120" y="9673080"/>
                  </a:lnTo>
                  <a:lnTo>
                    <a:pt x="15539168" y="9672407"/>
                  </a:lnTo>
                  <a:lnTo>
                    <a:pt x="15540833" y="9670356"/>
                  </a:lnTo>
                  <a:lnTo>
                    <a:pt x="15542640" y="9667970"/>
                  </a:lnTo>
                  <a:lnTo>
                    <a:pt x="15542394" y="9663919"/>
                  </a:lnTo>
                  <a:lnTo>
                    <a:pt x="15539675" y="9661971"/>
                  </a:lnTo>
                  <a:lnTo>
                    <a:pt x="15536764" y="9659545"/>
                  </a:lnTo>
                  <a:lnTo>
                    <a:pt x="15534045" y="9657596"/>
                  </a:lnTo>
                  <a:close/>
                </a:path>
                <a:path w="18559780" h="10876915">
                  <a:moveTo>
                    <a:pt x="18382097" y="10861828"/>
                  </a:moveTo>
                  <a:lnTo>
                    <a:pt x="18378664" y="10861547"/>
                  </a:lnTo>
                  <a:lnTo>
                    <a:pt x="18370847" y="10861369"/>
                  </a:lnTo>
                  <a:lnTo>
                    <a:pt x="18368564" y="10863946"/>
                  </a:lnTo>
                  <a:lnTo>
                    <a:pt x="18368284" y="10867378"/>
                  </a:lnTo>
                  <a:lnTo>
                    <a:pt x="18368289" y="10870142"/>
                  </a:lnTo>
                  <a:lnTo>
                    <a:pt x="18369723" y="10872332"/>
                  </a:lnTo>
                  <a:lnTo>
                    <a:pt x="18372058" y="10873328"/>
                  </a:lnTo>
                  <a:lnTo>
                    <a:pt x="18372536" y="10873138"/>
                  </a:lnTo>
                  <a:lnTo>
                    <a:pt x="18373202" y="10873422"/>
                  </a:lnTo>
                  <a:lnTo>
                    <a:pt x="18374680" y="10873658"/>
                  </a:lnTo>
                  <a:lnTo>
                    <a:pt x="18378588" y="10873747"/>
                  </a:lnTo>
                  <a:lnTo>
                    <a:pt x="18382161" y="10873692"/>
                  </a:lnTo>
                  <a:lnTo>
                    <a:pt x="18384446" y="10871116"/>
                  </a:lnTo>
                  <a:lnTo>
                    <a:pt x="18384726" y="10867684"/>
                  </a:lnTo>
                  <a:lnTo>
                    <a:pt x="18384672" y="10864110"/>
                  </a:lnTo>
                  <a:lnTo>
                    <a:pt x="18382097" y="10861828"/>
                  </a:lnTo>
                  <a:close/>
                </a:path>
                <a:path w="18559780" h="10876915">
                  <a:moveTo>
                    <a:pt x="15466187" y="9603003"/>
                  </a:moveTo>
                  <a:lnTo>
                    <a:pt x="15462470" y="9603390"/>
                  </a:lnTo>
                  <a:lnTo>
                    <a:pt x="15457903" y="9608545"/>
                  </a:lnTo>
                  <a:lnTo>
                    <a:pt x="15458291" y="9612262"/>
                  </a:lnTo>
                  <a:lnTo>
                    <a:pt x="15460868" y="9614544"/>
                  </a:lnTo>
                  <a:lnTo>
                    <a:pt x="15463780" y="9616971"/>
                  </a:lnTo>
                  <a:lnTo>
                    <a:pt x="15465449" y="9617682"/>
                  </a:lnTo>
                  <a:lnTo>
                    <a:pt x="15465307" y="9618016"/>
                  </a:lnTo>
                  <a:lnTo>
                    <a:pt x="15467644" y="9619013"/>
                  </a:lnTo>
                  <a:lnTo>
                    <a:pt x="15470691" y="9618340"/>
                  </a:lnTo>
                  <a:lnTo>
                    <a:pt x="15472355" y="9616288"/>
                  </a:lnTo>
                  <a:lnTo>
                    <a:pt x="15474639" y="9613711"/>
                  </a:lnTo>
                  <a:lnTo>
                    <a:pt x="15474252" y="9609995"/>
                  </a:lnTo>
                  <a:lnTo>
                    <a:pt x="15471674" y="9607711"/>
                  </a:lnTo>
                  <a:lnTo>
                    <a:pt x="15468764" y="9605287"/>
                  </a:lnTo>
                  <a:lnTo>
                    <a:pt x="15466187" y="9603003"/>
                  </a:lnTo>
                  <a:close/>
                </a:path>
                <a:path w="18559780" h="10876915">
                  <a:moveTo>
                    <a:pt x="18469212" y="10863872"/>
                  </a:moveTo>
                  <a:lnTo>
                    <a:pt x="18465972" y="10864067"/>
                  </a:lnTo>
                  <a:lnTo>
                    <a:pt x="18462063" y="10863979"/>
                  </a:lnTo>
                  <a:lnTo>
                    <a:pt x="18458488" y="10864032"/>
                  </a:lnTo>
                  <a:lnTo>
                    <a:pt x="18455731" y="10866802"/>
                  </a:lnTo>
                  <a:lnTo>
                    <a:pt x="18455927" y="10870042"/>
                  </a:lnTo>
                  <a:lnTo>
                    <a:pt x="18455772" y="10871949"/>
                  </a:lnTo>
                  <a:lnTo>
                    <a:pt x="18465898" y="10876268"/>
                  </a:lnTo>
                  <a:lnTo>
                    <a:pt x="18469473" y="10876214"/>
                  </a:lnTo>
                  <a:lnTo>
                    <a:pt x="18472230" y="10873445"/>
                  </a:lnTo>
                  <a:lnTo>
                    <a:pt x="18472034" y="10870204"/>
                  </a:lnTo>
                  <a:lnTo>
                    <a:pt x="18471980" y="10866630"/>
                  </a:lnTo>
                  <a:lnTo>
                    <a:pt x="18469212" y="10863872"/>
                  </a:lnTo>
                  <a:close/>
                </a:path>
                <a:path w="18559780" h="10876915">
                  <a:moveTo>
                    <a:pt x="15398756" y="9547409"/>
                  </a:moveTo>
                  <a:lnTo>
                    <a:pt x="15395039" y="9547797"/>
                  </a:lnTo>
                  <a:lnTo>
                    <a:pt x="15390473" y="9552951"/>
                  </a:lnTo>
                  <a:lnTo>
                    <a:pt x="15390860" y="9556667"/>
                  </a:lnTo>
                  <a:lnTo>
                    <a:pt x="15393437" y="9558950"/>
                  </a:lnTo>
                  <a:lnTo>
                    <a:pt x="15396349" y="9561375"/>
                  </a:lnTo>
                  <a:lnTo>
                    <a:pt x="15398019" y="9562088"/>
                  </a:lnTo>
                  <a:lnTo>
                    <a:pt x="15397876" y="9562422"/>
                  </a:lnTo>
                  <a:lnTo>
                    <a:pt x="15400212" y="9563419"/>
                  </a:lnTo>
                  <a:lnTo>
                    <a:pt x="15403260" y="9562746"/>
                  </a:lnTo>
                  <a:lnTo>
                    <a:pt x="15404925" y="9560694"/>
                  </a:lnTo>
                  <a:lnTo>
                    <a:pt x="15407208" y="9558117"/>
                  </a:lnTo>
                  <a:lnTo>
                    <a:pt x="15406820" y="9554400"/>
                  </a:lnTo>
                  <a:lnTo>
                    <a:pt x="15404244" y="9552118"/>
                  </a:lnTo>
                  <a:lnTo>
                    <a:pt x="15401333" y="9549692"/>
                  </a:lnTo>
                  <a:lnTo>
                    <a:pt x="15398756" y="9547409"/>
                  </a:lnTo>
                  <a:close/>
                </a:path>
                <a:path w="18559780" h="10876915">
                  <a:moveTo>
                    <a:pt x="15332086" y="9490955"/>
                  </a:moveTo>
                  <a:lnTo>
                    <a:pt x="15328369" y="9491343"/>
                  </a:lnTo>
                  <a:lnTo>
                    <a:pt x="15323804" y="9496498"/>
                  </a:lnTo>
                  <a:lnTo>
                    <a:pt x="15324190" y="9500214"/>
                  </a:lnTo>
                  <a:lnTo>
                    <a:pt x="15326767" y="9502496"/>
                  </a:lnTo>
                  <a:lnTo>
                    <a:pt x="15329680" y="9504923"/>
                  </a:lnTo>
                  <a:lnTo>
                    <a:pt x="15331348" y="9505634"/>
                  </a:lnTo>
                  <a:lnTo>
                    <a:pt x="15331206" y="9505968"/>
                  </a:lnTo>
                  <a:lnTo>
                    <a:pt x="15333543" y="9506965"/>
                  </a:lnTo>
                  <a:lnTo>
                    <a:pt x="15336591" y="9506293"/>
                  </a:lnTo>
                  <a:lnTo>
                    <a:pt x="15338256" y="9504240"/>
                  </a:lnTo>
                  <a:lnTo>
                    <a:pt x="15340538" y="9501663"/>
                  </a:lnTo>
                  <a:lnTo>
                    <a:pt x="15340151" y="9497947"/>
                  </a:lnTo>
                  <a:lnTo>
                    <a:pt x="15337575" y="9495663"/>
                  </a:lnTo>
                  <a:lnTo>
                    <a:pt x="15334664" y="9493239"/>
                  </a:lnTo>
                  <a:lnTo>
                    <a:pt x="15332086" y="9490955"/>
                  </a:lnTo>
                  <a:close/>
                </a:path>
                <a:path w="18559780" h="10876915">
                  <a:moveTo>
                    <a:pt x="18556372" y="10863962"/>
                  </a:moveTo>
                  <a:lnTo>
                    <a:pt x="18553130" y="10864157"/>
                  </a:lnTo>
                  <a:lnTo>
                    <a:pt x="18549225" y="10864070"/>
                  </a:lnTo>
                  <a:lnTo>
                    <a:pt x="18545651" y="10864123"/>
                  </a:lnTo>
                  <a:lnTo>
                    <a:pt x="18542891" y="10866892"/>
                  </a:lnTo>
                  <a:lnTo>
                    <a:pt x="18543087" y="10870132"/>
                  </a:lnTo>
                  <a:lnTo>
                    <a:pt x="18542932" y="10872038"/>
                  </a:lnTo>
                  <a:lnTo>
                    <a:pt x="18553058" y="10876357"/>
                  </a:lnTo>
                  <a:lnTo>
                    <a:pt x="18556633" y="10876304"/>
                  </a:lnTo>
                  <a:lnTo>
                    <a:pt x="18559392" y="10873536"/>
                  </a:lnTo>
                  <a:lnTo>
                    <a:pt x="18559196" y="10870296"/>
                  </a:lnTo>
                  <a:lnTo>
                    <a:pt x="18559142" y="10866722"/>
                  </a:lnTo>
                  <a:lnTo>
                    <a:pt x="18556372" y="10863962"/>
                  </a:lnTo>
                  <a:close/>
                </a:path>
                <a:path w="18559780" h="10876915">
                  <a:moveTo>
                    <a:pt x="15265892" y="9434310"/>
                  </a:moveTo>
                  <a:lnTo>
                    <a:pt x="15262176" y="9434698"/>
                  </a:lnTo>
                  <a:lnTo>
                    <a:pt x="15257611" y="9439853"/>
                  </a:lnTo>
                  <a:lnTo>
                    <a:pt x="15257998" y="9443569"/>
                  </a:lnTo>
                  <a:lnTo>
                    <a:pt x="15260574" y="9445852"/>
                  </a:lnTo>
                  <a:lnTo>
                    <a:pt x="15263485" y="9448277"/>
                  </a:lnTo>
                  <a:lnTo>
                    <a:pt x="15265153" y="9448988"/>
                  </a:lnTo>
                  <a:lnTo>
                    <a:pt x="15265011" y="9449322"/>
                  </a:lnTo>
                  <a:lnTo>
                    <a:pt x="15267348" y="9450319"/>
                  </a:lnTo>
                  <a:lnTo>
                    <a:pt x="15270398" y="9449648"/>
                  </a:lnTo>
                  <a:lnTo>
                    <a:pt x="15272063" y="9447596"/>
                  </a:lnTo>
                  <a:lnTo>
                    <a:pt x="15274345" y="9445018"/>
                  </a:lnTo>
                  <a:lnTo>
                    <a:pt x="15273959" y="9441302"/>
                  </a:lnTo>
                  <a:lnTo>
                    <a:pt x="15271382" y="9439019"/>
                  </a:lnTo>
                  <a:lnTo>
                    <a:pt x="15268469" y="9436593"/>
                  </a:lnTo>
                  <a:lnTo>
                    <a:pt x="15265892" y="9434310"/>
                  </a:lnTo>
                  <a:close/>
                </a:path>
                <a:path w="18559780" h="10876915">
                  <a:moveTo>
                    <a:pt x="15199842" y="9377332"/>
                  </a:moveTo>
                  <a:lnTo>
                    <a:pt x="15196266" y="9377385"/>
                  </a:lnTo>
                  <a:lnTo>
                    <a:pt x="15193984" y="9379962"/>
                  </a:lnTo>
                  <a:lnTo>
                    <a:pt x="15192034" y="9382682"/>
                  </a:lnTo>
                  <a:lnTo>
                    <a:pt x="15192087" y="9386255"/>
                  </a:lnTo>
                  <a:lnTo>
                    <a:pt x="15194665" y="9388539"/>
                  </a:lnTo>
                  <a:lnTo>
                    <a:pt x="15197577" y="9390965"/>
                  </a:lnTo>
                  <a:lnTo>
                    <a:pt x="15201582" y="9392673"/>
                  </a:lnTo>
                  <a:lnTo>
                    <a:pt x="15204488" y="9392334"/>
                  </a:lnTo>
                  <a:lnTo>
                    <a:pt x="15206153" y="9390282"/>
                  </a:lnTo>
                  <a:lnTo>
                    <a:pt x="15208102" y="9387563"/>
                  </a:lnTo>
                  <a:lnTo>
                    <a:pt x="15208048" y="9383989"/>
                  </a:lnTo>
                  <a:lnTo>
                    <a:pt x="15205471" y="9381706"/>
                  </a:lnTo>
                  <a:lnTo>
                    <a:pt x="15202561" y="9379281"/>
                  </a:lnTo>
                  <a:lnTo>
                    <a:pt x="15199842" y="9377332"/>
                  </a:lnTo>
                  <a:close/>
                </a:path>
                <a:path w="18559780" h="10876915">
                  <a:moveTo>
                    <a:pt x="15135169" y="9318968"/>
                  </a:moveTo>
                  <a:lnTo>
                    <a:pt x="15131597" y="9319022"/>
                  </a:lnTo>
                  <a:lnTo>
                    <a:pt x="15127030" y="9324176"/>
                  </a:lnTo>
                  <a:lnTo>
                    <a:pt x="15127083" y="9327750"/>
                  </a:lnTo>
                  <a:lnTo>
                    <a:pt x="15129661" y="9330033"/>
                  </a:lnTo>
                  <a:lnTo>
                    <a:pt x="15132429" y="9332792"/>
                  </a:lnTo>
                  <a:lnTo>
                    <a:pt x="15136436" y="9334501"/>
                  </a:lnTo>
                  <a:lnTo>
                    <a:pt x="15139341" y="9334163"/>
                  </a:lnTo>
                  <a:lnTo>
                    <a:pt x="15141006" y="9332111"/>
                  </a:lnTo>
                  <a:lnTo>
                    <a:pt x="15143289" y="9329534"/>
                  </a:lnTo>
                  <a:lnTo>
                    <a:pt x="15143236" y="9325960"/>
                  </a:lnTo>
                  <a:lnTo>
                    <a:pt x="15140658" y="9323677"/>
                  </a:lnTo>
                  <a:lnTo>
                    <a:pt x="15137747" y="9321251"/>
                  </a:lnTo>
                  <a:lnTo>
                    <a:pt x="15135169" y="9318968"/>
                  </a:lnTo>
                  <a:close/>
                </a:path>
                <a:path w="18559780" h="10876915">
                  <a:moveTo>
                    <a:pt x="15070497" y="9260605"/>
                  </a:moveTo>
                  <a:lnTo>
                    <a:pt x="15066925" y="9260659"/>
                  </a:lnTo>
                  <a:lnTo>
                    <a:pt x="15064642" y="9263236"/>
                  </a:lnTo>
                  <a:lnTo>
                    <a:pt x="15062501" y="9265479"/>
                  </a:lnTo>
                  <a:lnTo>
                    <a:pt x="15062411" y="9269387"/>
                  </a:lnTo>
                  <a:lnTo>
                    <a:pt x="15064988" y="9271669"/>
                  </a:lnTo>
                  <a:lnTo>
                    <a:pt x="15067758" y="9274430"/>
                  </a:lnTo>
                  <a:lnTo>
                    <a:pt x="15069426" y="9275141"/>
                  </a:lnTo>
                  <a:lnTo>
                    <a:pt x="15069284" y="9275475"/>
                  </a:lnTo>
                  <a:lnTo>
                    <a:pt x="15071621" y="9276472"/>
                  </a:lnTo>
                  <a:lnTo>
                    <a:pt x="15074527" y="9276133"/>
                  </a:lnTo>
                  <a:lnTo>
                    <a:pt x="15076192" y="9274081"/>
                  </a:lnTo>
                  <a:lnTo>
                    <a:pt x="15078474" y="9271504"/>
                  </a:lnTo>
                  <a:lnTo>
                    <a:pt x="15078421" y="9267930"/>
                  </a:lnTo>
                  <a:lnTo>
                    <a:pt x="15075844" y="9265647"/>
                  </a:lnTo>
                  <a:lnTo>
                    <a:pt x="15073074" y="9262887"/>
                  </a:lnTo>
                  <a:lnTo>
                    <a:pt x="15070497" y="9260605"/>
                  </a:lnTo>
                  <a:close/>
                </a:path>
                <a:path w="18559780" h="10876915">
                  <a:moveTo>
                    <a:pt x="15006111" y="9201574"/>
                  </a:moveTo>
                  <a:lnTo>
                    <a:pt x="15002060" y="9201819"/>
                  </a:lnTo>
                  <a:lnTo>
                    <a:pt x="14997778" y="9206306"/>
                  </a:lnTo>
                  <a:lnTo>
                    <a:pt x="14997691" y="9210214"/>
                  </a:lnTo>
                  <a:lnTo>
                    <a:pt x="15000269" y="9212497"/>
                  </a:lnTo>
                  <a:lnTo>
                    <a:pt x="15003036" y="9215256"/>
                  </a:lnTo>
                  <a:lnTo>
                    <a:pt x="15005039" y="9216111"/>
                  </a:lnTo>
                  <a:lnTo>
                    <a:pt x="15004563" y="9216302"/>
                  </a:lnTo>
                  <a:lnTo>
                    <a:pt x="15006899" y="9217298"/>
                  </a:lnTo>
                  <a:lnTo>
                    <a:pt x="15009807" y="9216961"/>
                  </a:lnTo>
                  <a:lnTo>
                    <a:pt x="15011472" y="9214908"/>
                  </a:lnTo>
                  <a:lnTo>
                    <a:pt x="15013613" y="9212665"/>
                  </a:lnTo>
                  <a:lnTo>
                    <a:pt x="15013700" y="9208757"/>
                  </a:lnTo>
                  <a:lnTo>
                    <a:pt x="15011122" y="9206473"/>
                  </a:lnTo>
                  <a:lnTo>
                    <a:pt x="15008355" y="9203715"/>
                  </a:lnTo>
                  <a:lnTo>
                    <a:pt x="15006111" y="9201574"/>
                  </a:lnTo>
                  <a:close/>
                </a:path>
                <a:path w="18559780" h="10876915">
                  <a:moveTo>
                    <a:pt x="14942485" y="9141684"/>
                  </a:moveTo>
                  <a:lnTo>
                    <a:pt x="14938577" y="9141595"/>
                  </a:lnTo>
                  <a:lnTo>
                    <a:pt x="14936293" y="9144172"/>
                  </a:lnTo>
                  <a:lnTo>
                    <a:pt x="14934153" y="9146416"/>
                  </a:lnTo>
                  <a:lnTo>
                    <a:pt x="14934066" y="9150324"/>
                  </a:lnTo>
                  <a:lnTo>
                    <a:pt x="14936643" y="9152607"/>
                  </a:lnTo>
                  <a:lnTo>
                    <a:pt x="14939410" y="9155366"/>
                  </a:lnTo>
                  <a:lnTo>
                    <a:pt x="14939936" y="9155985"/>
                  </a:lnTo>
                  <a:lnTo>
                    <a:pt x="14943273" y="9157408"/>
                  </a:lnTo>
                  <a:lnTo>
                    <a:pt x="14946181" y="9157070"/>
                  </a:lnTo>
                  <a:lnTo>
                    <a:pt x="14947846" y="9155019"/>
                  </a:lnTo>
                  <a:lnTo>
                    <a:pt x="14949986" y="9152775"/>
                  </a:lnTo>
                  <a:lnTo>
                    <a:pt x="14950075" y="9148868"/>
                  </a:lnTo>
                  <a:lnTo>
                    <a:pt x="14947498" y="9146585"/>
                  </a:lnTo>
                  <a:lnTo>
                    <a:pt x="14944728" y="9143824"/>
                  </a:lnTo>
                  <a:lnTo>
                    <a:pt x="14942485" y="9141684"/>
                  </a:lnTo>
                  <a:close/>
                </a:path>
                <a:path w="18559780" h="10876915">
                  <a:moveTo>
                    <a:pt x="14879002" y="9081460"/>
                  </a:moveTo>
                  <a:lnTo>
                    <a:pt x="14875095" y="9081371"/>
                  </a:lnTo>
                  <a:lnTo>
                    <a:pt x="14872812" y="9083949"/>
                  </a:lnTo>
                  <a:lnTo>
                    <a:pt x="14870672" y="9086192"/>
                  </a:lnTo>
                  <a:lnTo>
                    <a:pt x="14870582" y="9090100"/>
                  </a:lnTo>
                  <a:lnTo>
                    <a:pt x="14873159" y="9092383"/>
                  </a:lnTo>
                  <a:lnTo>
                    <a:pt x="14875927" y="9095142"/>
                  </a:lnTo>
                  <a:lnTo>
                    <a:pt x="14876453" y="9095761"/>
                  </a:lnTo>
                  <a:lnTo>
                    <a:pt x="14879792" y="9097186"/>
                  </a:lnTo>
                  <a:lnTo>
                    <a:pt x="14882698" y="9096847"/>
                  </a:lnTo>
                  <a:lnTo>
                    <a:pt x="14884362" y="9094795"/>
                  </a:lnTo>
                  <a:lnTo>
                    <a:pt x="14886502" y="9092551"/>
                  </a:lnTo>
                  <a:lnTo>
                    <a:pt x="14886592" y="9088643"/>
                  </a:lnTo>
                  <a:lnTo>
                    <a:pt x="14884015" y="9086360"/>
                  </a:lnTo>
                  <a:lnTo>
                    <a:pt x="14881245" y="9083601"/>
                  </a:lnTo>
                  <a:lnTo>
                    <a:pt x="14879002" y="9081460"/>
                  </a:lnTo>
                  <a:close/>
                </a:path>
                <a:path w="18559780" h="10876915">
                  <a:moveTo>
                    <a:pt x="14816328" y="9021187"/>
                  </a:moveTo>
                  <a:lnTo>
                    <a:pt x="14812420" y="9021099"/>
                  </a:lnTo>
                  <a:lnTo>
                    <a:pt x="14810136" y="9023676"/>
                  </a:lnTo>
                  <a:lnTo>
                    <a:pt x="14807996" y="9025919"/>
                  </a:lnTo>
                  <a:lnTo>
                    <a:pt x="14807909" y="9029827"/>
                  </a:lnTo>
                  <a:lnTo>
                    <a:pt x="14810486" y="9032111"/>
                  </a:lnTo>
                  <a:lnTo>
                    <a:pt x="14813253" y="9034869"/>
                  </a:lnTo>
                  <a:lnTo>
                    <a:pt x="14813779" y="9035488"/>
                  </a:lnTo>
                  <a:lnTo>
                    <a:pt x="14817116" y="9036912"/>
                  </a:lnTo>
                  <a:lnTo>
                    <a:pt x="14819691" y="9036432"/>
                  </a:lnTo>
                  <a:lnTo>
                    <a:pt x="14821689" y="9034522"/>
                  </a:lnTo>
                  <a:lnTo>
                    <a:pt x="14823830" y="9032278"/>
                  </a:lnTo>
                  <a:lnTo>
                    <a:pt x="14823920" y="9028371"/>
                  </a:lnTo>
                  <a:lnTo>
                    <a:pt x="14821342" y="9026088"/>
                  </a:lnTo>
                  <a:lnTo>
                    <a:pt x="14818573" y="9023328"/>
                  </a:lnTo>
                  <a:lnTo>
                    <a:pt x="14816328" y="9021187"/>
                  </a:lnTo>
                  <a:close/>
                </a:path>
                <a:path w="18559780" h="10876915">
                  <a:moveTo>
                    <a:pt x="14754084" y="8959913"/>
                  </a:moveTo>
                  <a:lnTo>
                    <a:pt x="14750174" y="8959824"/>
                  </a:lnTo>
                  <a:lnTo>
                    <a:pt x="14747892" y="8962402"/>
                  </a:lnTo>
                  <a:lnTo>
                    <a:pt x="14745275" y="8964836"/>
                  </a:lnTo>
                  <a:lnTo>
                    <a:pt x="14745186" y="8968744"/>
                  </a:lnTo>
                  <a:lnTo>
                    <a:pt x="14747764" y="8971028"/>
                  </a:lnTo>
                  <a:lnTo>
                    <a:pt x="14750532" y="8973787"/>
                  </a:lnTo>
                  <a:lnTo>
                    <a:pt x="14751056" y="8974405"/>
                  </a:lnTo>
                  <a:lnTo>
                    <a:pt x="14752392" y="8974975"/>
                  </a:lnTo>
                  <a:lnTo>
                    <a:pt x="14752584" y="8975451"/>
                  </a:lnTo>
                  <a:lnTo>
                    <a:pt x="14754587" y="8976305"/>
                  </a:lnTo>
                  <a:lnTo>
                    <a:pt x="14757160" y="8975825"/>
                  </a:lnTo>
                  <a:lnTo>
                    <a:pt x="14759158" y="8973915"/>
                  </a:lnTo>
                  <a:lnTo>
                    <a:pt x="14761776" y="8971480"/>
                  </a:lnTo>
                  <a:lnTo>
                    <a:pt x="14761863" y="8967572"/>
                  </a:lnTo>
                  <a:lnTo>
                    <a:pt x="14759286" y="8965289"/>
                  </a:lnTo>
                  <a:lnTo>
                    <a:pt x="14756518" y="8962530"/>
                  </a:lnTo>
                  <a:lnTo>
                    <a:pt x="14754084" y="8959913"/>
                  </a:lnTo>
                  <a:close/>
                </a:path>
                <a:path w="18559780" h="10876915">
                  <a:moveTo>
                    <a:pt x="14692312" y="8898448"/>
                  </a:moveTo>
                  <a:lnTo>
                    <a:pt x="14688405" y="8898359"/>
                  </a:lnTo>
                  <a:lnTo>
                    <a:pt x="14686122" y="8900936"/>
                  </a:lnTo>
                  <a:lnTo>
                    <a:pt x="14683505" y="8903371"/>
                  </a:lnTo>
                  <a:lnTo>
                    <a:pt x="14683417" y="8907279"/>
                  </a:lnTo>
                  <a:lnTo>
                    <a:pt x="14685994" y="8909562"/>
                  </a:lnTo>
                  <a:lnTo>
                    <a:pt x="14688762" y="8912321"/>
                  </a:lnTo>
                  <a:lnTo>
                    <a:pt x="14689289" y="8912940"/>
                  </a:lnTo>
                  <a:lnTo>
                    <a:pt x="14692961" y="8914507"/>
                  </a:lnTo>
                  <a:lnTo>
                    <a:pt x="14695531" y="8914025"/>
                  </a:lnTo>
                  <a:lnTo>
                    <a:pt x="14697387" y="8912449"/>
                  </a:lnTo>
                  <a:lnTo>
                    <a:pt x="14700004" y="8910014"/>
                  </a:lnTo>
                  <a:lnTo>
                    <a:pt x="14700094" y="8906107"/>
                  </a:lnTo>
                  <a:lnTo>
                    <a:pt x="14697516" y="8903823"/>
                  </a:lnTo>
                  <a:lnTo>
                    <a:pt x="14694747" y="8901064"/>
                  </a:lnTo>
                  <a:lnTo>
                    <a:pt x="14692312" y="8898448"/>
                  </a:lnTo>
                  <a:close/>
                </a:path>
                <a:path w="18559780" h="10876915">
                  <a:moveTo>
                    <a:pt x="14630685" y="8836648"/>
                  </a:moveTo>
                  <a:lnTo>
                    <a:pt x="14626635" y="8836893"/>
                  </a:lnTo>
                  <a:lnTo>
                    <a:pt x="14624496" y="8839137"/>
                  </a:lnTo>
                  <a:lnTo>
                    <a:pt x="14621878" y="8841572"/>
                  </a:lnTo>
                  <a:lnTo>
                    <a:pt x="14621789" y="8845480"/>
                  </a:lnTo>
                  <a:lnTo>
                    <a:pt x="14624366" y="8847762"/>
                  </a:lnTo>
                  <a:lnTo>
                    <a:pt x="14627136" y="8850522"/>
                  </a:lnTo>
                  <a:lnTo>
                    <a:pt x="14627660" y="8851140"/>
                  </a:lnTo>
                  <a:lnTo>
                    <a:pt x="14631333" y="8852707"/>
                  </a:lnTo>
                  <a:lnTo>
                    <a:pt x="14633905" y="8852226"/>
                  </a:lnTo>
                  <a:lnTo>
                    <a:pt x="14635760" y="8850650"/>
                  </a:lnTo>
                  <a:lnTo>
                    <a:pt x="14638377" y="8848215"/>
                  </a:lnTo>
                  <a:lnTo>
                    <a:pt x="14638134" y="8844166"/>
                  </a:lnTo>
                  <a:lnTo>
                    <a:pt x="14635890" y="8842024"/>
                  </a:lnTo>
                  <a:lnTo>
                    <a:pt x="14633121" y="8839265"/>
                  </a:lnTo>
                  <a:lnTo>
                    <a:pt x="14630685" y="8836648"/>
                  </a:lnTo>
                  <a:close/>
                </a:path>
                <a:path w="18559780" h="10876915">
                  <a:moveTo>
                    <a:pt x="14569201" y="8774515"/>
                  </a:moveTo>
                  <a:lnTo>
                    <a:pt x="14565625" y="8774568"/>
                  </a:lnTo>
                  <a:lnTo>
                    <a:pt x="14563150" y="8776669"/>
                  </a:lnTo>
                  <a:lnTo>
                    <a:pt x="14561122" y="8778960"/>
                  </a:lnTo>
                  <a:lnTo>
                    <a:pt x="14560868" y="8779247"/>
                  </a:lnTo>
                  <a:lnTo>
                    <a:pt x="14560922" y="8782821"/>
                  </a:lnTo>
                  <a:lnTo>
                    <a:pt x="14563024" y="8785296"/>
                  </a:lnTo>
                  <a:lnTo>
                    <a:pt x="14565791" y="8788054"/>
                  </a:lnTo>
                  <a:lnTo>
                    <a:pt x="14566317" y="8788673"/>
                  </a:lnTo>
                  <a:lnTo>
                    <a:pt x="14569989" y="8790239"/>
                  </a:lnTo>
                  <a:lnTo>
                    <a:pt x="14572562" y="8789759"/>
                  </a:lnTo>
                  <a:lnTo>
                    <a:pt x="14574418" y="8788183"/>
                  </a:lnTo>
                  <a:lnTo>
                    <a:pt x="14576448" y="8785893"/>
                  </a:lnTo>
                  <a:lnTo>
                    <a:pt x="14576701" y="8785606"/>
                  </a:lnTo>
                  <a:lnTo>
                    <a:pt x="14576646" y="8782031"/>
                  </a:lnTo>
                  <a:lnTo>
                    <a:pt x="14574546" y="8779557"/>
                  </a:lnTo>
                  <a:lnTo>
                    <a:pt x="14571778" y="8776798"/>
                  </a:lnTo>
                  <a:lnTo>
                    <a:pt x="14569201" y="8774515"/>
                  </a:lnTo>
                  <a:close/>
                </a:path>
                <a:path w="18559780" h="10876915">
                  <a:moveTo>
                    <a:pt x="14508668" y="8711999"/>
                  </a:moveTo>
                  <a:lnTo>
                    <a:pt x="14505094" y="8712052"/>
                  </a:lnTo>
                  <a:lnTo>
                    <a:pt x="14502619" y="8714153"/>
                  </a:lnTo>
                  <a:lnTo>
                    <a:pt x="14500591" y="8716444"/>
                  </a:lnTo>
                  <a:lnTo>
                    <a:pt x="14500337" y="8716731"/>
                  </a:lnTo>
                  <a:lnTo>
                    <a:pt x="14500389" y="8720304"/>
                  </a:lnTo>
                  <a:lnTo>
                    <a:pt x="14502491" y="8722778"/>
                  </a:lnTo>
                  <a:lnTo>
                    <a:pt x="14505260" y="8725538"/>
                  </a:lnTo>
                  <a:lnTo>
                    <a:pt x="14505786" y="8726158"/>
                  </a:lnTo>
                  <a:lnTo>
                    <a:pt x="14509458" y="8727724"/>
                  </a:lnTo>
                  <a:lnTo>
                    <a:pt x="14512029" y="8727242"/>
                  </a:lnTo>
                  <a:lnTo>
                    <a:pt x="14513885" y="8725666"/>
                  </a:lnTo>
                  <a:lnTo>
                    <a:pt x="14515914" y="8723375"/>
                  </a:lnTo>
                  <a:lnTo>
                    <a:pt x="14516168" y="8723089"/>
                  </a:lnTo>
                  <a:lnTo>
                    <a:pt x="14516115" y="8719515"/>
                  </a:lnTo>
                  <a:lnTo>
                    <a:pt x="14514015" y="8717041"/>
                  </a:lnTo>
                  <a:lnTo>
                    <a:pt x="14511244" y="8714281"/>
                  </a:lnTo>
                  <a:lnTo>
                    <a:pt x="14508668" y="8711999"/>
                  </a:lnTo>
                  <a:close/>
                </a:path>
                <a:path w="18559780" h="10876915">
                  <a:moveTo>
                    <a:pt x="14447610" y="8648863"/>
                  </a:moveTo>
                  <a:lnTo>
                    <a:pt x="14444035" y="8648917"/>
                  </a:lnTo>
                  <a:lnTo>
                    <a:pt x="14441560" y="8651018"/>
                  </a:lnTo>
                  <a:lnTo>
                    <a:pt x="14439531" y="8653309"/>
                  </a:lnTo>
                  <a:lnTo>
                    <a:pt x="14439277" y="8653595"/>
                  </a:lnTo>
                  <a:lnTo>
                    <a:pt x="14448399" y="8664588"/>
                  </a:lnTo>
                  <a:lnTo>
                    <a:pt x="14450972" y="8664107"/>
                  </a:lnTo>
                  <a:lnTo>
                    <a:pt x="14452828" y="8662532"/>
                  </a:lnTo>
                  <a:lnTo>
                    <a:pt x="14454858" y="8660241"/>
                  </a:lnTo>
                  <a:lnTo>
                    <a:pt x="14455111" y="8659955"/>
                  </a:lnTo>
                  <a:lnTo>
                    <a:pt x="14455056" y="8656380"/>
                  </a:lnTo>
                  <a:lnTo>
                    <a:pt x="14452956" y="8653906"/>
                  </a:lnTo>
                  <a:lnTo>
                    <a:pt x="14450188" y="8651147"/>
                  </a:lnTo>
                  <a:lnTo>
                    <a:pt x="14447610" y="8648863"/>
                  </a:lnTo>
                  <a:close/>
                </a:path>
                <a:path w="18559780" h="10876915">
                  <a:moveTo>
                    <a:pt x="14388173" y="8585630"/>
                  </a:moveTo>
                  <a:lnTo>
                    <a:pt x="14384265" y="8585542"/>
                  </a:lnTo>
                  <a:lnTo>
                    <a:pt x="14381790" y="8587643"/>
                  </a:lnTo>
                  <a:lnTo>
                    <a:pt x="14379651" y="8589887"/>
                  </a:lnTo>
                  <a:lnTo>
                    <a:pt x="14379560" y="8593794"/>
                  </a:lnTo>
                  <a:lnTo>
                    <a:pt x="14381661" y="8596269"/>
                  </a:lnTo>
                  <a:lnTo>
                    <a:pt x="14384431" y="8599028"/>
                  </a:lnTo>
                  <a:lnTo>
                    <a:pt x="14384956" y="8599647"/>
                  </a:lnTo>
                  <a:lnTo>
                    <a:pt x="14388627" y="8601213"/>
                  </a:lnTo>
                  <a:lnTo>
                    <a:pt x="14391199" y="8600732"/>
                  </a:lnTo>
                  <a:lnTo>
                    <a:pt x="14393056" y="8599156"/>
                  </a:lnTo>
                  <a:lnTo>
                    <a:pt x="14395197" y="8596913"/>
                  </a:lnTo>
                  <a:lnTo>
                    <a:pt x="14395285" y="8593005"/>
                  </a:lnTo>
                  <a:lnTo>
                    <a:pt x="14393183" y="8590530"/>
                  </a:lnTo>
                  <a:lnTo>
                    <a:pt x="14390415" y="8587771"/>
                  </a:lnTo>
                  <a:lnTo>
                    <a:pt x="14388173" y="8585630"/>
                  </a:lnTo>
                  <a:close/>
                </a:path>
                <a:path w="18559780" h="10876915">
                  <a:moveTo>
                    <a:pt x="14328876" y="8522064"/>
                  </a:moveTo>
                  <a:lnTo>
                    <a:pt x="14324970" y="8521976"/>
                  </a:lnTo>
                  <a:lnTo>
                    <a:pt x="14320020" y="8526178"/>
                  </a:lnTo>
                  <a:lnTo>
                    <a:pt x="14319931" y="8530085"/>
                  </a:lnTo>
                  <a:lnTo>
                    <a:pt x="14322031" y="8532559"/>
                  </a:lnTo>
                  <a:lnTo>
                    <a:pt x="14324802" y="8535319"/>
                  </a:lnTo>
                  <a:lnTo>
                    <a:pt x="14325328" y="8535939"/>
                  </a:lnTo>
                  <a:lnTo>
                    <a:pt x="14326996" y="8536651"/>
                  </a:lnTo>
                  <a:lnTo>
                    <a:pt x="14326854" y="8536984"/>
                  </a:lnTo>
                  <a:lnTo>
                    <a:pt x="14328856" y="8537838"/>
                  </a:lnTo>
                  <a:lnTo>
                    <a:pt x="14331428" y="8537356"/>
                  </a:lnTo>
                  <a:lnTo>
                    <a:pt x="14335759" y="8533680"/>
                  </a:lnTo>
                  <a:lnTo>
                    <a:pt x="14335849" y="8529772"/>
                  </a:lnTo>
                  <a:lnTo>
                    <a:pt x="14333747" y="8527298"/>
                  </a:lnTo>
                  <a:lnTo>
                    <a:pt x="14330979" y="8524539"/>
                  </a:lnTo>
                  <a:lnTo>
                    <a:pt x="14328876" y="8522064"/>
                  </a:lnTo>
                  <a:close/>
                </a:path>
                <a:path w="18559780" h="10876915">
                  <a:moveTo>
                    <a:pt x="14269674" y="8457353"/>
                  </a:moveTo>
                  <a:lnTo>
                    <a:pt x="14265767" y="8457265"/>
                  </a:lnTo>
                  <a:lnTo>
                    <a:pt x="14260819" y="8461467"/>
                  </a:lnTo>
                  <a:lnTo>
                    <a:pt x="14260730" y="8465375"/>
                  </a:lnTo>
                  <a:lnTo>
                    <a:pt x="14265982" y="8471561"/>
                  </a:lnTo>
                  <a:lnTo>
                    <a:pt x="14269655" y="8473128"/>
                  </a:lnTo>
                  <a:lnTo>
                    <a:pt x="14272225" y="8472646"/>
                  </a:lnTo>
                  <a:lnTo>
                    <a:pt x="14276556" y="8468969"/>
                  </a:lnTo>
                  <a:lnTo>
                    <a:pt x="14276646" y="8465062"/>
                  </a:lnTo>
                  <a:lnTo>
                    <a:pt x="14274545" y="8462587"/>
                  </a:lnTo>
                  <a:lnTo>
                    <a:pt x="14271775" y="8459827"/>
                  </a:lnTo>
                  <a:lnTo>
                    <a:pt x="14269674" y="8457353"/>
                  </a:lnTo>
                  <a:close/>
                </a:path>
                <a:path w="18559780" h="10876915">
                  <a:moveTo>
                    <a:pt x="14210807" y="8392785"/>
                  </a:moveTo>
                  <a:lnTo>
                    <a:pt x="14206899" y="8392697"/>
                  </a:lnTo>
                  <a:lnTo>
                    <a:pt x="14201950" y="8396899"/>
                  </a:lnTo>
                  <a:lnTo>
                    <a:pt x="14201862" y="8400807"/>
                  </a:lnTo>
                  <a:lnTo>
                    <a:pt x="14206588" y="8406374"/>
                  </a:lnTo>
                  <a:lnTo>
                    <a:pt x="14206971" y="8407327"/>
                  </a:lnTo>
                  <a:lnTo>
                    <a:pt x="14210642" y="8408893"/>
                  </a:lnTo>
                  <a:lnTo>
                    <a:pt x="14213215" y="8408412"/>
                  </a:lnTo>
                  <a:lnTo>
                    <a:pt x="14217546" y="8404735"/>
                  </a:lnTo>
                  <a:lnTo>
                    <a:pt x="14217635" y="8400828"/>
                  </a:lnTo>
                  <a:lnTo>
                    <a:pt x="14210807" y="8392785"/>
                  </a:lnTo>
                  <a:close/>
                </a:path>
                <a:path w="18559780" h="10876915">
                  <a:moveTo>
                    <a:pt x="14152415" y="8328026"/>
                  </a:moveTo>
                  <a:lnTo>
                    <a:pt x="14148508" y="8327937"/>
                  </a:lnTo>
                  <a:lnTo>
                    <a:pt x="14143558" y="8332139"/>
                  </a:lnTo>
                  <a:lnTo>
                    <a:pt x="14143469" y="8336046"/>
                  </a:lnTo>
                  <a:lnTo>
                    <a:pt x="14148197" y="8341614"/>
                  </a:lnTo>
                  <a:lnTo>
                    <a:pt x="14148580" y="8342567"/>
                  </a:lnTo>
                  <a:lnTo>
                    <a:pt x="14152252" y="8344133"/>
                  </a:lnTo>
                  <a:lnTo>
                    <a:pt x="14154824" y="8343652"/>
                  </a:lnTo>
                  <a:lnTo>
                    <a:pt x="14159154" y="8339975"/>
                  </a:lnTo>
                  <a:lnTo>
                    <a:pt x="14159244" y="8336068"/>
                  </a:lnTo>
                  <a:lnTo>
                    <a:pt x="14152415" y="8328026"/>
                  </a:lnTo>
                  <a:close/>
                </a:path>
                <a:path w="18559780" h="10876915">
                  <a:moveTo>
                    <a:pt x="14094165" y="8262932"/>
                  </a:moveTo>
                  <a:lnTo>
                    <a:pt x="14090258" y="8262844"/>
                  </a:lnTo>
                  <a:lnTo>
                    <a:pt x="14085309" y="8267046"/>
                  </a:lnTo>
                  <a:lnTo>
                    <a:pt x="14085219" y="8270954"/>
                  </a:lnTo>
                  <a:lnTo>
                    <a:pt x="14089948" y="8276521"/>
                  </a:lnTo>
                  <a:lnTo>
                    <a:pt x="14090331" y="8277474"/>
                  </a:lnTo>
                  <a:lnTo>
                    <a:pt x="14094003" y="8279040"/>
                  </a:lnTo>
                  <a:lnTo>
                    <a:pt x="14096574" y="8278559"/>
                  </a:lnTo>
                  <a:lnTo>
                    <a:pt x="14100904" y="8274882"/>
                  </a:lnTo>
                  <a:lnTo>
                    <a:pt x="14100995" y="8270975"/>
                  </a:lnTo>
                  <a:lnTo>
                    <a:pt x="14094165" y="8262932"/>
                  </a:lnTo>
                  <a:close/>
                </a:path>
                <a:path w="18559780" h="10876915">
                  <a:moveTo>
                    <a:pt x="14036535" y="8197314"/>
                  </a:moveTo>
                  <a:lnTo>
                    <a:pt x="14032626" y="8197224"/>
                  </a:lnTo>
                  <a:lnTo>
                    <a:pt x="14027677" y="8201426"/>
                  </a:lnTo>
                  <a:lnTo>
                    <a:pt x="14027589" y="8205334"/>
                  </a:lnTo>
                  <a:lnTo>
                    <a:pt x="14032315" y="8210902"/>
                  </a:lnTo>
                  <a:lnTo>
                    <a:pt x="14032698" y="8211854"/>
                  </a:lnTo>
                  <a:lnTo>
                    <a:pt x="14034368" y="8212566"/>
                  </a:lnTo>
                  <a:lnTo>
                    <a:pt x="14034510" y="8212232"/>
                  </a:lnTo>
                  <a:lnTo>
                    <a:pt x="14036513" y="8213087"/>
                  </a:lnTo>
                  <a:lnTo>
                    <a:pt x="14038944" y="8212940"/>
                  </a:lnTo>
                  <a:lnTo>
                    <a:pt x="14043275" y="8209264"/>
                  </a:lnTo>
                  <a:lnTo>
                    <a:pt x="14043362" y="8205355"/>
                  </a:lnTo>
                  <a:lnTo>
                    <a:pt x="14036535" y="8197314"/>
                  </a:lnTo>
                  <a:close/>
                </a:path>
                <a:path w="18559780" h="10876915">
                  <a:moveTo>
                    <a:pt x="13978905" y="8131695"/>
                  </a:moveTo>
                  <a:lnTo>
                    <a:pt x="13974995" y="8131606"/>
                  </a:lnTo>
                  <a:lnTo>
                    <a:pt x="13970047" y="8135808"/>
                  </a:lnTo>
                  <a:lnTo>
                    <a:pt x="13969958" y="8139716"/>
                  </a:lnTo>
                  <a:lnTo>
                    <a:pt x="13974684" y="8145284"/>
                  </a:lnTo>
                  <a:lnTo>
                    <a:pt x="13975067" y="8146236"/>
                  </a:lnTo>
                  <a:lnTo>
                    <a:pt x="13976737" y="8146948"/>
                  </a:lnTo>
                  <a:lnTo>
                    <a:pt x="13976880" y="8146614"/>
                  </a:lnTo>
                  <a:lnTo>
                    <a:pt x="13978883" y="8147468"/>
                  </a:lnTo>
                  <a:lnTo>
                    <a:pt x="13981313" y="8147322"/>
                  </a:lnTo>
                  <a:lnTo>
                    <a:pt x="13985644" y="8143646"/>
                  </a:lnTo>
                  <a:lnTo>
                    <a:pt x="13985731" y="8139737"/>
                  </a:lnTo>
                  <a:lnTo>
                    <a:pt x="13978905" y="8131695"/>
                  </a:lnTo>
                  <a:close/>
                </a:path>
                <a:path w="18559780" h="10876915">
                  <a:moveTo>
                    <a:pt x="13921891" y="8065550"/>
                  </a:moveTo>
                  <a:lnTo>
                    <a:pt x="13917985" y="8065463"/>
                  </a:lnTo>
                  <a:lnTo>
                    <a:pt x="13913035" y="8069664"/>
                  </a:lnTo>
                  <a:lnTo>
                    <a:pt x="13912945" y="8073572"/>
                  </a:lnTo>
                  <a:lnTo>
                    <a:pt x="13917674" y="8079140"/>
                  </a:lnTo>
                  <a:lnTo>
                    <a:pt x="13918057" y="8080092"/>
                  </a:lnTo>
                  <a:lnTo>
                    <a:pt x="13919725" y="8080804"/>
                  </a:lnTo>
                  <a:lnTo>
                    <a:pt x="13919868" y="8080471"/>
                  </a:lnTo>
                  <a:lnTo>
                    <a:pt x="13921871" y="8081325"/>
                  </a:lnTo>
                  <a:lnTo>
                    <a:pt x="13924300" y="8081177"/>
                  </a:lnTo>
                  <a:lnTo>
                    <a:pt x="13928630" y="8077501"/>
                  </a:lnTo>
                  <a:lnTo>
                    <a:pt x="13928721" y="8073594"/>
                  </a:lnTo>
                  <a:lnTo>
                    <a:pt x="13921891" y="8065550"/>
                  </a:lnTo>
                  <a:close/>
                </a:path>
                <a:path w="18559780" h="10876915">
                  <a:moveTo>
                    <a:pt x="13865214" y="7999550"/>
                  </a:moveTo>
                  <a:lnTo>
                    <a:pt x="13861638" y="7999603"/>
                  </a:lnTo>
                  <a:lnTo>
                    <a:pt x="13856022" y="8003521"/>
                  </a:lnTo>
                  <a:lnTo>
                    <a:pt x="13855934" y="8007428"/>
                  </a:lnTo>
                  <a:lnTo>
                    <a:pt x="13860660" y="8012995"/>
                  </a:lnTo>
                  <a:lnTo>
                    <a:pt x="13861043" y="8013948"/>
                  </a:lnTo>
                  <a:lnTo>
                    <a:pt x="13864716" y="8015515"/>
                  </a:lnTo>
                  <a:lnTo>
                    <a:pt x="13867146" y="8015367"/>
                  </a:lnTo>
                  <a:lnTo>
                    <a:pt x="13869002" y="8013792"/>
                  </a:lnTo>
                  <a:lnTo>
                    <a:pt x="13871811" y="8011834"/>
                  </a:lnTo>
                  <a:lnTo>
                    <a:pt x="13871899" y="8007925"/>
                  </a:lnTo>
                  <a:lnTo>
                    <a:pt x="13867172" y="8002358"/>
                  </a:lnTo>
                  <a:lnTo>
                    <a:pt x="13865214" y="7999550"/>
                  </a:lnTo>
                  <a:close/>
                </a:path>
                <a:path w="18559780" h="10876915">
                  <a:moveTo>
                    <a:pt x="13808820" y="7932880"/>
                  </a:moveTo>
                  <a:lnTo>
                    <a:pt x="13804910" y="7932791"/>
                  </a:lnTo>
                  <a:lnTo>
                    <a:pt x="13802437" y="7934892"/>
                  </a:lnTo>
                  <a:lnTo>
                    <a:pt x="13799628" y="7936851"/>
                  </a:lnTo>
                  <a:lnTo>
                    <a:pt x="13799539" y="7940759"/>
                  </a:lnTo>
                  <a:lnTo>
                    <a:pt x="13804268" y="7946326"/>
                  </a:lnTo>
                  <a:lnTo>
                    <a:pt x="13804651" y="7947279"/>
                  </a:lnTo>
                  <a:lnTo>
                    <a:pt x="13808323" y="7948845"/>
                  </a:lnTo>
                  <a:lnTo>
                    <a:pt x="13810752" y="7948698"/>
                  </a:lnTo>
                  <a:lnTo>
                    <a:pt x="13812608" y="7947123"/>
                  </a:lnTo>
                  <a:lnTo>
                    <a:pt x="13815415" y="7945164"/>
                  </a:lnTo>
                  <a:lnTo>
                    <a:pt x="13815504" y="7941256"/>
                  </a:lnTo>
                  <a:lnTo>
                    <a:pt x="13810778" y="7935689"/>
                  </a:lnTo>
                  <a:lnTo>
                    <a:pt x="13808820" y="7932880"/>
                  </a:lnTo>
                  <a:close/>
                </a:path>
                <a:path w="18559780" h="10876915">
                  <a:moveTo>
                    <a:pt x="13752424" y="7866210"/>
                  </a:moveTo>
                  <a:lnTo>
                    <a:pt x="13748518" y="7866123"/>
                  </a:lnTo>
                  <a:lnTo>
                    <a:pt x="13746043" y="7868224"/>
                  </a:lnTo>
                  <a:lnTo>
                    <a:pt x="13743235" y="7870182"/>
                  </a:lnTo>
                  <a:lnTo>
                    <a:pt x="13743146" y="7874090"/>
                  </a:lnTo>
                  <a:lnTo>
                    <a:pt x="13747874" y="7879657"/>
                  </a:lnTo>
                  <a:lnTo>
                    <a:pt x="13748257" y="7880610"/>
                  </a:lnTo>
                  <a:lnTo>
                    <a:pt x="13751928" y="7882176"/>
                  </a:lnTo>
                  <a:lnTo>
                    <a:pt x="13754359" y="7882029"/>
                  </a:lnTo>
                  <a:lnTo>
                    <a:pt x="13756215" y="7880453"/>
                  </a:lnTo>
                  <a:lnTo>
                    <a:pt x="13759024" y="7878495"/>
                  </a:lnTo>
                  <a:lnTo>
                    <a:pt x="13759112" y="7874587"/>
                  </a:lnTo>
                  <a:lnTo>
                    <a:pt x="13754384" y="7869019"/>
                  </a:lnTo>
                  <a:lnTo>
                    <a:pt x="13752424" y="7866210"/>
                  </a:lnTo>
                  <a:close/>
                </a:path>
                <a:path w="18559780" h="10876915">
                  <a:moveTo>
                    <a:pt x="13696224" y="7800018"/>
                  </a:moveTo>
                  <a:lnTo>
                    <a:pt x="13692458" y="7799595"/>
                  </a:lnTo>
                  <a:lnTo>
                    <a:pt x="13687508" y="7803797"/>
                  </a:lnTo>
                  <a:lnTo>
                    <a:pt x="13687086" y="7807563"/>
                  </a:lnTo>
                  <a:lnTo>
                    <a:pt x="13691813" y="7813130"/>
                  </a:lnTo>
                  <a:lnTo>
                    <a:pt x="13692196" y="7814083"/>
                  </a:lnTo>
                  <a:lnTo>
                    <a:pt x="13695867" y="7815649"/>
                  </a:lnTo>
                  <a:lnTo>
                    <a:pt x="13698299" y="7815502"/>
                  </a:lnTo>
                  <a:lnTo>
                    <a:pt x="13702629" y="7811826"/>
                  </a:lnTo>
                  <a:lnTo>
                    <a:pt x="13703052" y="7808060"/>
                  </a:lnTo>
                  <a:lnTo>
                    <a:pt x="13696224" y="7800018"/>
                  </a:lnTo>
                  <a:close/>
                </a:path>
                <a:path w="18559780" h="10876915">
                  <a:moveTo>
                    <a:pt x="13639972" y="7733015"/>
                  </a:moveTo>
                  <a:lnTo>
                    <a:pt x="13636206" y="7732592"/>
                  </a:lnTo>
                  <a:lnTo>
                    <a:pt x="13631256" y="7736794"/>
                  </a:lnTo>
                  <a:lnTo>
                    <a:pt x="13630834" y="7740560"/>
                  </a:lnTo>
                  <a:lnTo>
                    <a:pt x="13635563" y="7746127"/>
                  </a:lnTo>
                  <a:lnTo>
                    <a:pt x="13635946" y="7747080"/>
                  </a:lnTo>
                  <a:lnTo>
                    <a:pt x="13639619" y="7748647"/>
                  </a:lnTo>
                  <a:lnTo>
                    <a:pt x="13642047" y="7748499"/>
                  </a:lnTo>
                  <a:lnTo>
                    <a:pt x="13646378" y="7744822"/>
                  </a:lnTo>
                  <a:lnTo>
                    <a:pt x="13646800" y="7741056"/>
                  </a:lnTo>
                  <a:lnTo>
                    <a:pt x="13639972" y="7733015"/>
                  </a:lnTo>
                  <a:close/>
                </a:path>
                <a:path w="18559780" h="10876915">
                  <a:moveTo>
                    <a:pt x="13583720" y="7666012"/>
                  </a:moveTo>
                  <a:lnTo>
                    <a:pt x="13579955" y="7665589"/>
                  </a:lnTo>
                  <a:lnTo>
                    <a:pt x="13575007" y="7669791"/>
                  </a:lnTo>
                  <a:lnTo>
                    <a:pt x="13574585" y="7673557"/>
                  </a:lnTo>
                  <a:lnTo>
                    <a:pt x="13579311" y="7679124"/>
                  </a:lnTo>
                  <a:lnTo>
                    <a:pt x="13580028" y="7680219"/>
                  </a:lnTo>
                  <a:lnTo>
                    <a:pt x="13583367" y="7681643"/>
                  </a:lnTo>
                  <a:lnTo>
                    <a:pt x="13585797" y="7681497"/>
                  </a:lnTo>
                  <a:lnTo>
                    <a:pt x="13590127" y="7677819"/>
                  </a:lnTo>
                  <a:lnTo>
                    <a:pt x="13590549" y="7674054"/>
                  </a:lnTo>
                  <a:lnTo>
                    <a:pt x="13583720" y="7666012"/>
                  </a:lnTo>
                  <a:close/>
                </a:path>
                <a:path w="18559780" h="10876915">
                  <a:moveTo>
                    <a:pt x="13527805" y="7599152"/>
                  </a:moveTo>
                  <a:lnTo>
                    <a:pt x="13524037" y="7598728"/>
                  </a:lnTo>
                  <a:lnTo>
                    <a:pt x="13519089" y="7602931"/>
                  </a:lnTo>
                  <a:lnTo>
                    <a:pt x="13518667" y="7606696"/>
                  </a:lnTo>
                  <a:lnTo>
                    <a:pt x="13523393" y="7612263"/>
                  </a:lnTo>
                  <a:lnTo>
                    <a:pt x="13524110" y="7613358"/>
                  </a:lnTo>
                  <a:lnTo>
                    <a:pt x="13527449" y="7614783"/>
                  </a:lnTo>
                  <a:lnTo>
                    <a:pt x="13529879" y="7614636"/>
                  </a:lnTo>
                  <a:lnTo>
                    <a:pt x="13534209" y="7610958"/>
                  </a:lnTo>
                  <a:lnTo>
                    <a:pt x="13534632" y="7607193"/>
                  </a:lnTo>
                  <a:lnTo>
                    <a:pt x="13527805" y="7599152"/>
                  </a:lnTo>
                  <a:close/>
                </a:path>
                <a:path w="18559780" h="10876915">
                  <a:moveTo>
                    <a:pt x="13471887" y="7532291"/>
                  </a:moveTo>
                  <a:lnTo>
                    <a:pt x="13468119" y="7531868"/>
                  </a:lnTo>
                  <a:lnTo>
                    <a:pt x="13463171" y="7536070"/>
                  </a:lnTo>
                  <a:lnTo>
                    <a:pt x="13462749" y="7539836"/>
                  </a:lnTo>
                  <a:lnTo>
                    <a:pt x="13467477" y="7545404"/>
                  </a:lnTo>
                  <a:lnTo>
                    <a:pt x="13468194" y="7546499"/>
                  </a:lnTo>
                  <a:lnTo>
                    <a:pt x="13471531" y="7547922"/>
                  </a:lnTo>
                  <a:lnTo>
                    <a:pt x="13473961" y="7547775"/>
                  </a:lnTo>
                  <a:lnTo>
                    <a:pt x="13478292" y="7544098"/>
                  </a:lnTo>
                  <a:lnTo>
                    <a:pt x="13478714" y="7540332"/>
                  </a:lnTo>
                  <a:lnTo>
                    <a:pt x="13471887" y="7532291"/>
                  </a:lnTo>
                  <a:close/>
                </a:path>
                <a:path w="18559780" h="10876915">
                  <a:moveTo>
                    <a:pt x="13416111" y="7465096"/>
                  </a:moveTo>
                  <a:lnTo>
                    <a:pt x="13412345" y="7464673"/>
                  </a:lnTo>
                  <a:lnTo>
                    <a:pt x="13407397" y="7468875"/>
                  </a:lnTo>
                  <a:lnTo>
                    <a:pt x="13406975" y="7472641"/>
                  </a:lnTo>
                  <a:lnTo>
                    <a:pt x="13411702" y="7478209"/>
                  </a:lnTo>
                  <a:lnTo>
                    <a:pt x="13412419" y="7479304"/>
                  </a:lnTo>
                  <a:lnTo>
                    <a:pt x="13415756" y="7480727"/>
                  </a:lnTo>
                  <a:lnTo>
                    <a:pt x="13418186" y="7480580"/>
                  </a:lnTo>
                  <a:lnTo>
                    <a:pt x="13422516" y="7476904"/>
                  </a:lnTo>
                  <a:lnTo>
                    <a:pt x="13422939" y="7473138"/>
                  </a:lnTo>
                  <a:lnTo>
                    <a:pt x="13416111" y="7465096"/>
                  </a:lnTo>
                  <a:close/>
                </a:path>
                <a:path w="18559780" h="10876915">
                  <a:moveTo>
                    <a:pt x="13360337" y="7397901"/>
                  </a:moveTo>
                  <a:lnTo>
                    <a:pt x="13356571" y="7397479"/>
                  </a:lnTo>
                  <a:lnTo>
                    <a:pt x="13351622" y="7401682"/>
                  </a:lnTo>
                  <a:lnTo>
                    <a:pt x="13351199" y="7405447"/>
                  </a:lnTo>
                  <a:lnTo>
                    <a:pt x="13355926" y="7411014"/>
                  </a:lnTo>
                  <a:lnTo>
                    <a:pt x="13356643" y="7412109"/>
                  </a:lnTo>
                  <a:lnTo>
                    <a:pt x="13359981" y="7413533"/>
                  </a:lnTo>
                  <a:lnTo>
                    <a:pt x="13362412" y="7413386"/>
                  </a:lnTo>
                  <a:lnTo>
                    <a:pt x="13366741" y="7409709"/>
                  </a:lnTo>
                  <a:lnTo>
                    <a:pt x="13367163" y="7405943"/>
                  </a:lnTo>
                  <a:lnTo>
                    <a:pt x="13360337" y="7397901"/>
                  </a:lnTo>
                  <a:close/>
                </a:path>
                <a:path w="18559780" h="10876915">
                  <a:moveTo>
                    <a:pt x="13304561" y="7330708"/>
                  </a:moveTo>
                  <a:lnTo>
                    <a:pt x="13300795" y="7330284"/>
                  </a:lnTo>
                  <a:lnTo>
                    <a:pt x="13295847" y="7334487"/>
                  </a:lnTo>
                  <a:lnTo>
                    <a:pt x="13295425" y="7338252"/>
                  </a:lnTo>
                  <a:lnTo>
                    <a:pt x="13300152" y="7343820"/>
                  </a:lnTo>
                  <a:lnTo>
                    <a:pt x="13300869" y="7344915"/>
                  </a:lnTo>
                  <a:lnTo>
                    <a:pt x="13304205" y="7346338"/>
                  </a:lnTo>
                  <a:lnTo>
                    <a:pt x="13306637" y="7346192"/>
                  </a:lnTo>
                  <a:lnTo>
                    <a:pt x="13310967" y="7342514"/>
                  </a:lnTo>
                  <a:lnTo>
                    <a:pt x="13311389" y="7338749"/>
                  </a:lnTo>
                  <a:lnTo>
                    <a:pt x="13304561" y="7330708"/>
                  </a:lnTo>
                  <a:close/>
                </a:path>
                <a:path w="18559780" h="10876915">
                  <a:moveTo>
                    <a:pt x="13249120" y="7263655"/>
                  </a:moveTo>
                  <a:lnTo>
                    <a:pt x="13245355" y="7263233"/>
                  </a:lnTo>
                  <a:lnTo>
                    <a:pt x="13240405" y="7267434"/>
                  </a:lnTo>
                  <a:lnTo>
                    <a:pt x="13239983" y="7271199"/>
                  </a:lnTo>
                  <a:lnTo>
                    <a:pt x="13244710" y="7276768"/>
                  </a:lnTo>
                  <a:lnTo>
                    <a:pt x="13245428" y="7277863"/>
                  </a:lnTo>
                  <a:lnTo>
                    <a:pt x="13248766" y="7279287"/>
                  </a:lnTo>
                  <a:lnTo>
                    <a:pt x="13251195" y="7279139"/>
                  </a:lnTo>
                  <a:lnTo>
                    <a:pt x="13255526" y="7275463"/>
                  </a:lnTo>
                  <a:lnTo>
                    <a:pt x="13255949" y="7271697"/>
                  </a:lnTo>
                  <a:lnTo>
                    <a:pt x="13249120" y="7263655"/>
                  </a:lnTo>
                  <a:close/>
                </a:path>
                <a:path w="18559780" h="10876915">
                  <a:moveTo>
                    <a:pt x="13193346" y="7196460"/>
                  </a:moveTo>
                  <a:lnTo>
                    <a:pt x="13189579" y="7196037"/>
                  </a:lnTo>
                  <a:lnTo>
                    <a:pt x="13184631" y="7200240"/>
                  </a:lnTo>
                  <a:lnTo>
                    <a:pt x="13184208" y="7204006"/>
                  </a:lnTo>
                  <a:lnTo>
                    <a:pt x="13188935" y="7209573"/>
                  </a:lnTo>
                  <a:lnTo>
                    <a:pt x="13189652" y="7210668"/>
                  </a:lnTo>
                  <a:lnTo>
                    <a:pt x="13192991" y="7212092"/>
                  </a:lnTo>
                  <a:lnTo>
                    <a:pt x="13195420" y="7211944"/>
                  </a:lnTo>
                  <a:lnTo>
                    <a:pt x="13199751" y="7208268"/>
                  </a:lnTo>
                  <a:lnTo>
                    <a:pt x="13200174" y="7204503"/>
                  </a:lnTo>
                  <a:lnTo>
                    <a:pt x="13193346" y="7196460"/>
                  </a:lnTo>
                  <a:close/>
                </a:path>
                <a:path w="18559780" h="10876915">
                  <a:moveTo>
                    <a:pt x="13137904" y="7129409"/>
                  </a:moveTo>
                  <a:lnTo>
                    <a:pt x="13134139" y="7128985"/>
                  </a:lnTo>
                  <a:lnTo>
                    <a:pt x="13129189" y="7133188"/>
                  </a:lnTo>
                  <a:lnTo>
                    <a:pt x="13128767" y="7136953"/>
                  </a:lnTo>
                  <a:lnTo>
                    <a:pt x="13133494" y="7142521"/>
                  </a:lnTo>
                  <a:lnTo>
                    <a:pt x="13134213" y="7143617"/>
                  </a:lnTo>
                  <a:lnTo>
                    <a:pt x="13137549" y="7145040"/>
                  </a:lnTo>
                  <a:lnTo>
                    <a:pt x="13139978" y="7144893"/>
                  </a:lnTo>
                  <a:lnTo>
                    <a:pt x="13144309" y="7141216"/>
                  </a:lnTo>
                  <a:lnTo>
                    <a:pt x="13144733" y="7137451"/>
                  </a:lnTo>
                  <a:lnTo>
                    <a:pt x="13137904" y="7129409"/>
                  </a:lnTo>
                  <a:close/>
                </a:path>
                <a:path w="18559780" h="10876915">
                  <a:moveTo>
                    <a:pt x="13082270" y="7061881"/>
                  </a:moveTo>
                  <a:lnTo>
                    <a:pt x="13078506" y="7061457"/>
                  </a:lnTo>
                  <a:lnTo>
                    <a:pt x="13073556" y="7065659"/>
                  </a:lnTo>
                  <a:lnTo>
                    <a:pt x="13073134" y="7069425"/>
                  </a:lnTo>
                  <a:lnTo>
                    <a:pt x="13077861" y="7074992"/>
                  </a:lnTo>
                  <a:lnTo>
                    <a:pt x="13078578" y="7076088"/>
                  </a:lnTo>
                  <a:lnTo>
                    <a:pt x="13081917" y="7077512"/>
                  </a:lnTo>
                  <a:lnTo>
                    <a:pt x="13084346" y="7077365"/>
                  </a:lnTo>
                  <a:lnTo>
                    <a:pt x="13088677" y="7073688"/>
                  </a:lnTo>
                  <a:lnTo>
                    <a:pt x="13089099" y="7069923"/>
                  </a:lnTo>
                  <a:lnTo>
                    <a:pt x="13082270" y="7061881"/>
                  </a:lnTo>
                  <a:close/>
                </a:path>
                <a:path w="18559780" h="10876915">
                  <a:moveTo>
                    <a:pt x="13026496" y="6994686"/>
                  </a:moveTo>
                  <a:lnTo>
                    <a:pt x="13022731" y="6994264"/>
                  </a:lnTo>
                  <a:lnTo>
                    <a:pt x="13017781" y="6998466"/>
                  </a:lnTo>
                  <a:lnTo>
                    <a:pt x="13017359" y="7002231"/>
                  </a:lnTo>
                  <a:lnTo>
                    <a:pt x="13022086" y="7007797"/>
                  </a:lnTo>
                  <a:lnTo>
                    <a:pt x="13022803" y="7008892"/>
                  </a:lnTo>
                  <a:lnTo>
                    <a:pt x="13026142" y="7010317"/>
                  </a:lnTo>
                  <a:lnTo>
                    <a:pt x="13028571" y="7010170"/>
                  </a:lnTo>
                  <a:lnTo>
                    <a:pt x="13032902" y="7006493"/>
                  </a:lnTo>
                  <a:lnTo>
                    <a:pt x="13033325" y="7002728"/>
                  </a:lnTo>
                  <a:lnTo>
                    <a:pt x="13026496" y="6994686"/>
                  </a:lnTo>
                  <a:close/>
                </a:path>
                <a:path w="18559780" h="10876915">
                  <a:moveTo>
                    <a:pt x="12970912" y="6927967"/>
                  </a:moveTo>
                  <a:lnTo>
                    <a:pt x="12967147" y="6927545"/>
                  </a:lnTo>
                  <a:lnTo>
                    <a:pt x="12962198" y="6931747"/>
                  </a:lnTo>
                  <a:lnTo>
                    <a:pt x="12961775" y="6935512"/>
                  </a:lnTo>
                  <a:lnTo>
                    <a:pt x="12966504" y="6941081"/>
                  </a:lnTo>
                  <a:lnTo>
                    <a:pt x="12967219" y="6942175"/>
                  </a:lnTo>
                  <a:lnTo>
                    <a:pt x="12970557" y="6943599"/>
                  </a:lnTo>
                  <a:lnTo>
                    <a:pt x="12972988" y="6943452"/>
                  </a:lnTo>
                  <a:lnTo>
                    <a:pt x="12977319" y="6939775"/>
                  </a:lnTo>
                  <a:lnTo>
                    <a:pt x="12977741" y="6936010"/>
                  </a:lnTo>
                  <a:lnTo>
                    <a:pt x="12970912" y="6927967"/>
                  </a:lnTo>
                  <a:close/>
                </a:path>
                <a:path w="18559780" h="10876915">
                  <a:moveTo>
                    <a:pt x="12915138" y="6860772"/>
                  </a:moveTo>
                  <a:lnTo>
                    <a:pt x="12911373" y="6860350"/>
                  </a:lnTo>
                  <a:lnTo>
                    <a:pt x="12906423" y="6864553"/>
                  </a:lnTo>
                  <a:lnTo>
                    <a:pt x="12906000" y="6868318"/>
                  </a:lnTo>
                  <a:lnTo>
                    <a:pt x="12910728" y="6873885"/>
                  </a:lnTo>
                  <a:lnTo>
                    <a:pt x="12911444" y="6874980"/>
                  </a:lnTo>
                  <a:lnTo>
                    <a:pt x="12914783" y="6876404"/>
                  </a:lnTo>
                  <a:lnTo>
                    <a:pt x="12917212" y="6876257"/>
                  </a:lnTo>
                  <a:lnTo>
                    <a:pt x="12921543" y="6872580"/>
                  </a:lnTo>
                  <a:lnTo>
                    <a:pt x="12921965" y="6868815"/>
                  </a:lnTo>
                  <a:lnTo>
                    <a:pt x="12915138" y="6860772"/>
                  </a:lnTo>
                  <a:close/>
                </a:path>
                <a:path w="18559780" h="10876915">
                  <a:moveTo>
                    <a:pt x="12859220" y="6793912"/>
                  </a:moveTo>
                  <a:lnTo>
                    <a:pt x="12855455" y="6793490"/>
                  </a:lnTo>
                  <a:lnTo>
                    <a:pt x="12850505" y="6797692"/>
                  </a:lnTo>
                  <a:lnTo>
                    <a:pt x="12850083" y="6801457"/>
                  </a:lnTo>
                  <a:lnTo>
                    <a:pt x="12854811" y="6807024"/>
                  </a:lnTo>
                  <a:lnTo>
                    <a:pt x="12855527" y="6808119"/>
                  </a:lnTo>
                  <a:lnTo>
                    <a:pt x="12858865" y="6809543"/>
                  </a:lnTo>
                  <a:lnTo>
                    <a:pt x="12861295" y="6809397"/>
                  </a:lnTo>
                  <a:lnTo>
                    <a:pt x="12865626" y="6805721"/>
                  </a:lnTo>
                  <a:lnTo>
                    <a:pt x="12866049" y="6801954"/>
                  </a:lnTo>
                  <a:lnTo>
                    <a:pt x="12859220" y="6793912"/>
                  </a:lnTo>
                  <a:close/>
                </a:path>
                <a:path w="18559780" h="10876915">
                  <a:moveTo>
                    <a:pt x="12803302" y="6727051"/>
                  </a:moveTo>
                  <a:lnTo>
                    <a:pt x="12799396" y="6726963"/>
                  </a:lnTo>
                  <a:lnTo>
                    <a:pt x="12796921" y="6729064"/>
                  </a:lnTo>
                  <a:lnTo>
                    <a:pt x="12794112" y="6731023"/>
                  </a:lnTo>
                  <a:lnTo>
                    <a:pt x="12794022" y="6734931"/>
                  </a:lnTo>
                  <a:lnTo>
                    <a:pt x="12798751" y="6740498"/>
                  </a:lnTo>
                  <a:lnTo>
                    <a:pt x="12799133" y="6741451"/>
                  </a:lnTo>
                  <a:lnTo>
                    <a:pt x="12802806" y="6743017"/>
                  </a:lnTo>
                  <a:lnTo>
                    <a:pt x="12805235" y="6742870"/>
                  </a:lnTo>
                  <a:lnTo>
                    <a:pt x="12807091" y="6741294"/>
                  </a:lnTo>
                  <a:lnTo>
                    <a:pt x="12809900" y="6739336"/>
                  </a:lnTo>
                  <a:lnTo>
                    <a:pt x="12809989" y="6735427"/>
                  </a:lnTo>
                  <a:lnTo>
                    <a:pt x="12805261" y="6729860"/>
                  </a:lnTo>
                  <a:lnTo>
                    <a:pt x="12803302" y="6727051"/>
                  </a:lnTo>
                  <a:close/>
                </a:path>
                <a:path w="18559780" h="10876915">
                  <a:moveTo>
                    <a:pt x="12746434" y="6660574"/>
                  </a:moveTo>
                  <a:lnTo>
                    <a:pt x="12742525" y="6660485"/>
                  </a:lnTo>
                  <a:lnTo>
                    <a:pt x="12737577" y="6664687"/>
                  </a:lnTo>
                  <a:lnTo>
                    <a:pt x="12737487" y="6668595"/>
                  </a:lnTo>
                  <a:lnTo>
                    <a:pt x="12742215" y="6674163"/>
                  </a:lnTo>
                  <a:lnTo>
                    <a:pt x="12742597" y="6675115"/>
                  </a:lnTo>
                  <a:lnTo>
                    <a:pt x="12744267" y="6675827"/>
                  </a:lnTo>
                  <a:lnTo>
                    <a:pt x="12744075" y="6675351"/>
                  </a:lnTo>
                  <a:lnTo>
                    <a:pt x="12746078" y="6676205"/>
                  </a:lnTo>
                  <a:lnTo>
                    <a:pt x="12748508" y="6676058"/>
                  </a:lnTo>
                  <a:lnTo>
                    <a:pt x="12750364" y="6674483"/>
                  </a:lnTo>
                  <a:lnTo>
                    <a:pt x="12753172" y="6672524"/>
                  </a:lnTo>
                  <a:lnTo>
                    <a:pt x="12753261" y="6668615"/>
                  </a:lnTo>
                  <a:lnTo>
                    <a:pt x="12746434" y="6660574"/>
                  </a:lnTo>
                  <a:close/>
                </a:path>
                <a:path w="18559780" h="10876915">
                  <a:moveTo>
                    <a:pt x="12689897" y="6594239"/>
                  </a:moveTo>
                  <a:lnTo>
                    <a:pt x="12685988" y="6594150"/>
                  </a:lnTo>
                  <a:lnTo>
                    <a:pt x="12681040" y="6598351"/>
                  </a:lnTo>
                  <a:lnTo>
                    <a:pt x="12680952" y="6602260"/>
                  </a:lnTo>
                  <a:lnTo>
                    <a:pt x="12685679" y="6607827"/>
                  </a:lnTo>
                  <a:lnTo>
                    <a:pt x="12686062" y="6608780"/>
                  </a:lnTo>
                  <a:lnTo>
                    <a:pt x="12687730" y="6609491"/>
                  </a:lnTo>
                  <a:lnTo>
                    <a:pt x="12687872" y="6609159"/>
                  </a:lnTo>
                  <a:lnTo>
                    <a:pt x="12689875" y="6610013"/>
                  </a:lnTo>
                  <a:lnTo>
                    <a:pt x="12692306" y="6609866"/>
                  </a:lnTo>
                  <a:lnTo>
                    <a:pt x="12696636" y="6606188"/>
                  </a:lnTo>
                  <a:lnTo>
                    <a:pt x="12696725" y="6602281"/>
                  </a:lnTo>
                  <a:lnTo>
                    <a:pt x="12689897" y="6594239"/>
                  </a:lnTo>
                  <a:close/>
                </a:path>
                <a:path w="18559780" h="10876915">
                  <a:moveTo>
                    <a:pt x="12632743" y="6528429"/>
                  </a:moveTo>
                  <a:lnTo>
                    <a:pt x="12628834" y="6528340"/>
                  </a:lnTo>
                  <a:lnTo>
                    <a:pt x="12623886" y="6532542"/>
                  </a:lnTo>
                  <a:lnTo>
                    <a:pt x="12623796" y="6536449"/>
                  </a:lnTo>
                  <a:lnTo>
                    <a:pt x="12628523" y="6542018"/>
                  </a:lnTo>
                  <a:lnTo>
                    <a:pt x="12628906" y="6542970"/>
                  </a:lnTo>
                  <a:lnTo>
                    <a:pt x="12630576" y="6543683"/>
                  </a:lnTo>
                  <a:lnTo>
                    <a:pt x="12630718" y="6543349"/>
                  </a:lnTo>
                  <a:lnTo>
                    <a:pt x="12632722" y="6544203"/>
                  </a:lnTo>
                  <a:lnTo>
                    <a:pt x="12635151" y="6544056"/>
                  </a:lnTo>
                  <a:lnTo>
                    <a:pt x="12639482" y="6540378"/>
                  </a:lnTo>
                  <a:lnTo>
                    <a:pt x="12639571" y="6536471"/>
                  </a:lnTo>
                  <a:lnTo>
                    <a:pt x="12632743" y="6528429"/>
                  </a:lnTo>
                  <a:close/>
                </a:path>
                <a:path w="18559780" h="10876915">
                  <a:moveTo>
                    <a:pt x="12574969" y="6463144"/>
                  </a:moveTo>
                  <a:lnTo>
                    <a:pt x="12571061" y="6463056"/>
                  </a:lnTo>
                  <a:lnTo>
                    <a:pt x="12566112" y="6467257"/>
                  </a:lnTo>
                  <a:lnTo>
                    <a:pt x="12566023" y="6471165"/>
                  </a:lnTo>
                  <a:lnTo>
                    <a:pt x="12570751" y="6476733"/>
                  </a:lnTo>
                  <a:lnTo>
                    <a:pt x="12571133" y="6477686"/>
                  </a:lnTo>
                  <a:lnTo>
                    <a:pt x="12574803" y="6479251"/>
                  </a:lnTo>
                  <a:lnTo>
                    <a:pt x="12577378" y="6478771"/>
                  </a:lnTo>
                  <a:lnTo>
                    <a:pt x="12581708" y="6475093"/>
                  </a:lnTo>
                  <a:lnTo>
                    <a:pt x="12581798" y="6471186"/>
                  </a:lnTo>
                  <a:lnTo>
                    <a:pt x="12574969" y="6463144"/>
                  </a:lnTo>
                  <a:close/>
                </a:path>
                <a:path w="18559780" h="10876915">
                  <a:moveTo>
                    <a:pt x="12516910" y="6398526"/>
                  </a:moveTo>
                  <a:lnTo>
                    <a:pt x="12513002" y="6398438"/>
                  </a:lnTo>
                  <a:lnTo>
                    <a:pt x="12508053" y="6402640"/>
                  </a:lnTo>
                  <a:lnTo>
                    <a:pt x="12507966" y="6406548"/>
                  </a:lnTo>
                  <a:lnTo>
                    <a:pt x="12512693" y="6412115"/>
                  </a:lnTo>
                  <a:lnTo>
                    <a:pt x="12513076" y="6413068"/>
                  </a:lnTo>
                  <a:lnTo>
                    <a:pt x="12516747" y="6414633"/>
                  </a:lnTo>
                  <a:lnTo>
                    <a:pt x="12519321" y="6414153"/>
                  </a:lnTo>
                  <a:lnTo>
                    <a:pt x="12523651" y="6410476"/>
                  </a:lnTo>
                  <a:lnTo>
                    <a:pt x="12523739" y="6406569"/>
                  </a:lnTo>
                  <a:lnTo>
                    <a:pt x="12516910" y="6398526"/>
                  </a:lnTo>
                  <a:close/>
                </a:path>
                <a:path w="18559780" h="10876915">
                  <a:moveTo>
                    <a:pt x="12457757" y="6334625"/>
                  </a:moveTo>
                  <a:lnTo>
                    <a:pt x="12453850" y="6334537"/>
                  </a:lnTo>
                  <a:lnTo>
                    <a:pt x="12448902" y="6338739"/>
                  </a:lnTo>
                  <a:lnTo>
                    <a:pt x="12448812" y="6342647"/>
                  </a:lnTo>
                  <a:lnTo>
                    <a:pt x="12450914" y="6345121"/>
                  </a:lnTo>
                  <a:lnTo>
                    <a:pt x="12453682" y="6347881"/>
                  </a:lnTo>
                  <a:lnTo>
                    <a:pt x="12454207" y="6348499"/>
                  </a:lnTo>
                  <a:lnTo>
                    <a:pt x="12455877" y="6349211"/>
                  </a:lnTo>
                  <a:lnTo>
                    <a:pt x="12455734" y="6349545"/>
                  </a:lnTo>
                  <a:lnTo>
                    <a:pt x="12457738" y="6350400"/>
                  </a:lnTo>
                  <a:lnTo>
                    <a:pt x="12460309" y="6349920"/>
                  </a:lnTo>
                  <a:lnTo>
                    <a:pt x="12464640" y="6346242"/>
                  </a:lnTo>
                  <a:lnTo>
                    <a:pt x="12464728" y="6342335"/>
                  </a:lnTo>
                  <a:lnTo>
                    <a:pt x="12462627" y="6339860"/>
                  </a:lnTo>
                  <a:lnTo>
                    <a:pt x="12459859" y="6337100"/>
                  </a:lnTo>
                  <a:lnTo>
                    <a:pt x="12457757" y="6334625"/>
                  </a:lnTo>
                  <a:close/>
                </a:path>
                <a:path w="18559780" h="10876915">
                  <a:moveTo>
                    <a:pt x="12397794" y="6270774"/>
                  </a:moveTo>
                  <a:lnTo>
                    <a:pt x="12394221" y="6270828"/>
                  </a:lnTo>
                  <a:lnTo>
                    <a:pt x="12391746" y="6272929"/>
                  </a:lnTo>
                  <a:lnTo>
                    <a:pt x="12389717" y="6275220"/>
                  </a:lnTo>
                  <a:lnTo>
                    <a:pt x="12389463" y="6275506"/>
                  </a:lnTo>
                  <a:lnTo>
                    <a:pt x="12389517" y="6279080"/>
                  </a:lnTo>
                  <a:lnTo>
                    <a:pt x="12391618" y="6281555"/>
                  </a:lnTo>
                  <a:lnTo>
                    <a:pt x="12394387" y="6284314"/>
                  </a:lnTo>
                  <a:lnTo>
                    <a:pt x="12395246" y="6285076"/>
                  </a:lnTo>
                  <a:lnTo>
                    <a:pt x="12398585" y="6286500"/>
                  </a:lnTo>
                  <a:lnTo>
                    <a:pt x="12401157" y="6286018"/>
                  </a:lnTo>
                  <a:lnTo>
                    <a:pt x="12403013" y="6284442"/>
                  </a:lnTo>
                  <a:lnTo>
                    <a:pt x="12405042" y="6282152"/>
                  </a:lnTo>
                  <a:lnTo>
                    <a:pt x="12405296" y="6281866"/>
                  </a:lnTo>
                  <a:lnTo>
                    <a:pt x="12405242" y="6278291"/>
                  </a:lnTo>
                  <a:lnTo>
                    <a:pt x="12403140" y="6275817"/>
                  </a:lnTo>
                  <a:lnTo>
                    <a:pt x="12400372" y="6273058"/>
                  </a:lnTo>
                  <a:lnTo>
                    <a:pt x="12397794" y="6270774"/>
                  </a:lnTo>
                  <a:close/>
                </a:path>
                <a:path w="18559780" h="10876915">
                  <a:moveTo>
                    <a:pt x="12337739" y="6208066"/>
                  </a:moveTo>
                  <a:lnTo>
                    <a:pt x="12334164" y="6208120"/>
                  </a:lnTo>
                  <a:lnTo>
                    <a:pt x="12331690" y="6210222"/>
                  </a:lnTo>
                  <a:lnTo>
                    <a:pt x="12329073" y="6212656"/>
                  </a:lnTo>
                  <a:lnTo>
                    <a:pt x="12329460" y="6216371"/>
                  </a:lnTo>
                  <a:lnTo>
                    <a:pt x="12331561" y="6218846"/>
                  </a:lnTo>
                  <a:lnTo>
                    <a:pt x="12334331" y="6221606"/>
                  </a:lnTo>
                  <a:lnTo>
                    <a:pt x="12334855" y="6222225"/>
                  </a:lnTo>
                  <a:lnTo>
                    <a:pt x="12338528" y="6223791"/>
                  </a:lnTo>
                  <a:lnTo>
                    <a:pt x="12341101" y="6223310"/>
                  </a:lnTo>
                  <a:lnTo>
                    <a:pt x="12342955" y="6221735"/>
                  </a:lnTo>
                  <a:lnTo>
                    <a:pt x="12344986" y="6219444"/>
                  </a:lnTo>
                  <a:lnTo>
                    <a:pt x="12345238" y="6219158"/>
                  </a:lnTo>
                  <a:lnTo>
                    <a:pt x="12345185" y="6215583"/>
                  </a:lnTo>
                  <a:lnTo>
                    <a:pt x="12343084" y="6213109"/>
                  </a:lnTo>
                  <a:lnTo>
                    <a:pt x="12340315" y="6210349"/>
                  </a:lnTo>
                  <a:lnTo>
                    <a:pt x="12337739" y="6208066"/>
                  </a:lnTo>
                  <a:close/>
                </a:path>
                <a:path w="18559780" h="10876915">
                  <a:moveTo>
                    <a:pt x="12276587" y="6146076"/>
                  </a:moveTo>
                  <a:lnTo>
                    <a:pt x="12272678" y="6145987"/>
                  </a:lnTo>
                  <a:lnTo>
                    <a:pt x="12270397" y="6148564"/>
                  </a:lnTo>
                  <a:lnTo>
                    <a:pt x="12267780" y="6150999"/>
                  </a:lnTo>
                  <a:lnTo>
                    <a:pt x="12267690" y="6154907"/>
                  </a:lnTo>
                  <a:lnTo>
                    <a:pt x="12270267" y="6157190"/>
                  </a:lnTo>
                  <a:lnTo>
                    <a:pt x="12273036" y="6159948"/>
                  </a:lnTo>
                  <a:lnTo>
                    <a:pt x="12273563" y="6160569"/>
                  </a:lnTo>
                  <a:lnTo>
                    <a:pt x="12277234" y="6162135"/>
                  </a:lnTo>
                  <a:lnTo>
                    <a:pt x="12279806" y="6161654"/>
                  </a:lnTo>
                  <a:lnTo>
                    <a:pt x="12281662" y="6160077"/>
                  </a:lnTo>
                  <a:lnTo>
                    <a:pt x="12284279" y="6157642"/>
                  </a:lnTo>
                  <a:lnTo>
                    <a:pt x="12284368" y="6153735"/>
                  </a:lnTo>
                  <a:lnTo>
                    <a:pt x="12281791" y="6151452"/>
                  </a:lnTo>
                  <a:lnTo>
                    <a:pt x="12279021" y="6148693"/>
                  </a:lnTo>
                  <a:lnTo>
                    <a:pt x="12276587" y="6146076"/>
                  </a:lnTo>
                  <a:close/>
                </a:path>
                <a:path w="18559780" h="10876915">
                  <a:moveTo>
                    <a:pt x="12213722" y="6085327"/>
                  </a:moveTo>
                  <a:lnTo>
                    <a:pt x="12209814" y="6085237"/>
                  </a:lnTo>
                  <a:lnTo>
                    <a:pt x="12207532" y="6087815"/>
                  </a:lnTo>
                  <a:lnTo>
                    <a:pt x="12205391" y="6090059"/>
                  </a:lnTo>
                  <a:lnTo>
                    <a:pt x="12205302" y="6093967"/>
                  </a:lnTo>
                  <a:lnTo>
                    <a:pt x="12207879" y="6096250"/>
                  </a:lnTo>
                  <a:lnTo>
                    <a:pt x="12210649" y="6099008"/>
                  </a:lnTo>
                  <a:lnTo>
                    <a:pt x="12211174" y="6099627"/>
                  </a:lnTo>
                  <a:lnTo>
                    <a:pt x="12214512" y="6101051"/>
                  </a:lnTo>
                  <a:lnTo>
                    <a:pt x="12217083" y="6100571"/>
                  </a:lnTo>
                  <a:lnTo>
                    <a:pt x="12219082" y="6098661"/>
                  </a:lnTo>
                  <a:lnTo>
                    <a:pt x="12221223" y="6096418"/>
                  </a:lnTo>
                  <a:lnTo>
                    <a:pt x="12221311" y="6092509"/>
                  </a:lnTo>
                  <a:lnTo>
                    <a:pt x="12218735" y="6090226"/>
                  </a:lnTo>
                  <a:lnTo>
                    <a:pt x="12215966" y="6087468"/>
                  </a:lnTo>
                  <a:lnTo>
                    <a:pt x="12213722" y="6085327"/>
                  </a:lnTo>
                  <a:close/>
                </a:path>
                <a:path w="18559780" h="10876915">
                  <a:moveTo>
                    <a:pt x="12150289" y="6025914"/>
                  </a:moveTo>
                  <a:lnTo>
                    <a:pt x="12146380" y="6025825"/>
                  </a:lnTo>
                  <a:lnTo>
                    <a:pt x="12144097" y="6028402"/>
                  </a:lnTo>
                  <a:lnTo>
                    <a:pt x="12141957" y="6030644"/>
                  </a:lnTo>
                  <a:lnTo>
                    <a:pt x="12141868" y="6034553"/>
                  </a:lnTo>
                  <a:lnTo>
                    <a:pt x="12144444" y="6036836"/>
                  </a:lnTo>
                  <a:lnTo>
                    <a:pt x="12147214" y="6039596"/>
                  </a:lnTo>
                  <a:lnTo>
                    <a:pt x="12149216" y="6040450"/>
                  </a:lnTo>
                  <a:lnTo>
                    <a:pt x="12148740" y="6040640"/>
                  </a:lnTo>
                  <a:lnTo>
                    <a:pt x="12151077" y="6041637"/>
                  </a:lnTo>
                  <a:lnTo>
                    <a:pt x="12153984" y="6041300"/>
                  </a:lnTo>
                  <a:lnTo>
                    <a:pt x="12155647" y="6039247"/>
                  </a:lnTo>
                  <a:lnTo>
                    <a:pt x="12157789" y="6037003"/>
                  </a:lnTo>
                  <a:lnTo>
                    <a:pt x="12157877" y="6033096"/>
                  </a:lnTo>
                  <a:lnTo>
                    <a:pt x="12155300" y="6030813"/>
                  </a:lnTo>
                  <a:lnTo>
                    <a:pt x="12152532" y="6028055"/>
                  </a:lnTo>
                  <a:lnTo>
                    <a:pt x="12150289" y="6025914"/>
                  </a:lnTo>
                  <a:close/>
                </a:path>
                <a:path w="18559780" h="10876915">
                  <a:moveTo>
                    <a:pt x="12085617" y="5967550"/>
                  </a:moveTo>
                  <a:lnTo>
                    <a:pt x="12082043" y="5967604"/>
                  </a:lnTo>
                  <a:lnTo>
                    <a:pt x="12077477" y="5972759"/>
                  </a:lnTo>
                  <a:lnTo>
                    <a:pt x="12077530" y="5976332"/>
                  </a:lnTo>
                  <a:lnTo>
                    <a:pt x="12080107" y="5978615"/>
                  </a:lnTo>
                  <a:lnTo>
                    <a:pt x="12083019" y="5981041"/>
                  </a:lnTo>
                  <a:lnTo>
                    <a:pt x="12084688" y="5981753"/>
                  </a:lnTo>
                  <a:lnTo>
                    <a:pt x="12084546" y="5982087"/>
                  </a:lnTo>
                  <a:lnTo>
                    <a:pt x="12086883" y="5983084"/>
                  </a:lnTo>
                  <a:lnTo>
                    <a:pt x="12089789" y="5982745"/>
                  </a:lnTo>
                  <a:lnTo>
                    <a:pt x="12091453" y="5980693"/>
                  </a:lnTo>
                  <a:lnTo>
                    <a:pt x="12093736" y="5978116"/>
                  </a:lnTo>
                  <a:lnTo>
                    <a:pt x="12093682" y="5974542"/>
                  </a:lnTo>
                  <a:lnTo>
                    <a:pt x="12091106" y="5972259"/>
                  </a:lnTo>
                  <a:lnTo>
                    <a:pt x="12088194" y="5969833"/>
                  </a:lnTo>
                  <a:lnTo>
                    <a:pt x="12085617" y="5967550"/>
                  </a:lnTo>
                  <a:close/>
                </a:path>
                <a:path w="18559780" h="10876915">
                  <a:moveTo>
                    <a:pt x="12019993" y="5909570"/>
                  </a:moveTo>
                  <a:lnTo>
                    <a:pt x="12016276" y="5909957"/>
                  </a:lnTo>
                  <a:lnTo>
                    <a:pt x="12011710" y="5915113"/>
                  </a:lnTo>
                  <a:lnTo>
                    <a:pt x="12012098" y="5918827"/>
                  </a:lnTo>
                  <a:lnTo>
                    <a:pt x="12014674" y="5921110"/>
                  </a:lnTo>
                  <a:lnTo>
                    <a:pt x="12017586" y="5923536"/>
                  </a:lnTo>
                  <a:lnTo>
                    <a:pt x="12019255" y="5924248"/>
                  </a:lnTo>
                  <a:lnTo>
                    <a:pt x="12019113" y="5924582"/>
                  </a:lnTo>
                  <a:lnTo>
                    <a:pt x="12021450" y="5925579"/>
                  </a:lnTo>
                  <a:lnTo>
                    <a:pt x="12024500" y="5924907"/>
                  </a:lnTo>
                  <a:lnTo>
                    <a:pt x="12026163" y="5922855"/>
                  </a:lnTo>
                  <a:lnTo>
                    <a:pt x="12028446" y="5920278"/>
                  </a:lnTo>
                  <a:lnTo>
                    <a:pt x="12028058" y="5916561"/>
                  </a:lnTo>
                  <a:lnTo>
                    <a:pt x="12025481" y="5914278"/>
                  </a:lnTo>
                  <a:lnTo>
                    <a:pt x="12022570" y="5911852"/>
                  </a:lnTo>
                  <a:lnTo>
                    <a:pt x="12019993" y="5909570"/>
                  </a:lnTo>
                  <a:close/>
                </a:path>
                <a:path w="18559780" h="10876915">
                  <a:moveTo>
                    <a:pt x="11953516" y="5853592"/>
                  </a:moveTo>
                  <a:lnTo>
                    <a:pt x="11949797" y="5853979"/>
                  </a:lnTo>
                  <a:lnTo>
                    <a:pt x="11945232" y="5859134"/>
                  </a:lnTo>
                  <a:lnTo>
                    <a:pt x="11945619" y="5862851"/>
                  </a:lnTo>
                  <a:lnTo>
                    <a:pt x="11948197" y="5865133"/>
                  </a:lnTo>
                  <a:lnTo>
                    <a:pt x="11951108" y="5867559"/>
                  </a:lnTo>
                  <a:lnTo>
                    <a:pt x="11952777" y="5868270"/>
                  </a:lnTo>
                  <a:lnTo>
                    <a:pt x="11952969" y="5868747"/>
                  </a:lnTo>
                  <a:lnTo>
                    <a:pt x="11955305" y="5869744"/>
                  </a:lnTo>
                  <a:lnTo>
                    <a:pt x="11958353" y="5869071"/>
                  </a:lnTo>
                  <a:lnTo>
                    <a:pt x="11960018" y="5867020"/>
                  </a:lnTo>
                  <a:lnTo>
                    <a:pt x="11962301" y="5864443"/>
                  </a:lnTo>
                  <a:lnTo>
                    <a:pt x="11961913" y="5860726"/>
                  </a:lnTo>
                  <a:lnTo>
                    <a:pt x="11959337" y="5858443"/>
                  </a:lnTo>
                  <a:lnTo>
                    <a:pt x="11956092" y="5855875"/>
                  </a:lnTo>
                  <a:lnTo>
                    <a:pt x="11953516" y="5853592"/>
                  </a:lnTo>
                  <a:close/>
                </a:path>
                <a:path w="18559780" h="10876915">
                  <a:moveTo>
                    <a:pt x="11885181" y="5799190"/>
                  </a:moveTo>
                  <a:lnTo>
                    <a:pt x="11881130" y="5799435"/>
                  </a:lnTo>
                  <a:lnTo>
                    <a:pt x="11879180" y="5802156"/>
                  </a:lnTo>
                  <a:lnTo>
                    <a:pt x="11877373" y="5804541"/>
                  </a:lnTo>
                  <a:lnTo>
                    <a:pt x="11877619" y="5808591"/>
                  </a:lnTo>
                  <a:lnTo>
                    <a:pt x="11880339" y="5810540"/>
                  </a:lnTo>
                  <a:lnTo>
                    <a:pt x="11883583" y="5813108"/>
                  </a:lnTo>
                  <a:lnTo>
                    <a:pt x="11887256" y="5814675"/>
                  </a:lnTo>
                  <a:lnTo>
                    <a:pt x="11890305" y="5814002"/>
                  </a:lnTo>
                  <a:lnTo>
                    <a:pt x="11891969" y="5811951"/>
                  </a:lnTo>
                  <a:lnTo>
                    <a:pt x="11893776" y="5809564"/>
                  </a:lnTo>
                  <a:lnTo>
                    <a:pt x="11893530" y="5805515"/>
                  </a:lnTo>
                  <a:lnTo>
                    <a:pt x="11890811" y="5803565"/>
                  </a:lnTo>
                  <a:lnTo>
                    <a:pt x="11887566" y="5800997"/>
                  </a:lnTo>
                  <a:lnTo>
                    <a:pt x="11885181" y="5799190"/>
                  </a:lnTo>
                  <a:close/>
                </a:path>
                <a:path w="18559780" h="10876915">
                  <a:moveTo>
                    <a:pt x="2532155" y="1806341"/>
                  </a:moveTo>
                  <a:lnTo>
                    <a:pt x="2522141" y="1802070"/>
                  </a:lnTo>
                  <a:lnTo>
                    <a:pt x="2518807" y="1803410"/>
                  </a:lnTo>
                  <a:lnTo>
                    <a:pt x="2515959" y="1810087"/>
                  </a:lnTo>
                  <a:lnTo>
                    <a:pt x="2517633" y="1813563"/>
                  </a:lnTo>
                  <a:lnTo>
                    <a:pt x="2527647" y="1817835"/>
                  </a:lnTo>
                  <a:lnTo>
                    <a:pt x="2531124" y="1816161"/>
                  </a:lnTo>
                  <a:lnTo>
                    <a:pt x="2533829" y="1809818"/>
                  </a:lnTo>
                  <a:lnTo>
                    <a:pt x="2532155" y="1806341"/>
                  </a:lnTo>
                  <a:close/>
                </a:path>
                <a:path w="18559780" h="10876915">
                  <a:moveTo>
                    <a:pt x="2612608" y="1840660"/>
                  </a:moveTo>
                  <a:lnTo>
                    <a:pt x="2602593" y="1836388"/>
                  </a:lnTo>
                  <a:lnTo>
                    <a:pt x="2599117" y="1838062"/>
                  </a:lnTo>
                  <a:lnTo>
                    <a:pt x="2596411" y="1844405"/>
                  </a:lnTo>
                  <a:lnTo>
                    <a:pt x="2598085" y="1847882"/>
                  </a:lnTo>
                  <a:lnTo>
                    <a:pt x="2608100" y="1852153"/>
                  </a:lnTo>
                  <a:lnTo>
                    <a:pt x="2611576" y="1850479"/>
                  </a:lnTo>
                  <a:lnTo>
                    <a:pt x="2614281" y="1844136"/>
                  </a:lnTo>
                  <a:lnTo>
                    <a:pt x="2612608" y="1840660"/>
                  </a:lnTo>
                  <a:close/>
                </a:path>
                <a:path w="18559780" h="10876915">
                  <a:moveTo>
                    <a:pt x="2451703" y="1772023"/>
                  </a:moveTo>
                  <a:lnTo>
                    <a:pt x="2445027" y="1769175"/>
                  </a:lnTo>
                  <a:lnTo>
                    <a:pt x="2441880" y="1768228"/>
                  </a:lnTo>
                  <a:lnTo>
                    <a:pt x="2438212" y="1769426"/>
                  </a:lnTo>
                  <a:lnTo>
                    <a:pt x="2435649" y="1775435"/>
                  </a:lnTo>
                  <a:lnTo>
                    <a:pt x="2437180" y="1779245"/>
                  </a:lnTo>
                  <a:lnTo>
                    <a:pt x="2447195" y="1783517"/>
                  </a:lnTo>
                  <a:lnTo>
                    <a:pt x="2450671" y="1781843"/>
                  </a:lnTo>
                  <a:lnTo>
                    <a:pt x="2453235" y="1775834"/>
                  </a:lnTo>
                  <a:lnTo>
                    <a:pt x="2451703" y="1772023"/>
                  </a:lnTo>
                  <a:close/>
                </a:path>
                <a:path w="18559780" h="10876915">
                  <a:moveTo>
                    <a:pt x="2692534" y="1874361"/>
                  </a:moveTo>
                  <a:lnTo>
                    <a:pt x="2682853" y="1870231"/>
                  </a:lnTo>
                  <a:lnTo>
                    <a:pt x="2679378" y="1871904"/>
                  </a:lnTo>
                  <a:lnTo>
                    <a:pt x="2676815" y="1877913"/>
                  </a:lnTo>
                  <a:lnTo>
                    <a:pt x="2678488" y="1881390"/>
                  </a:lnTo>
                  <a:lnTo>
                    <a:pt x="2688169" y="1885519"/>
                  </a:lnTo>
                  <a:lnTo>
                    <a:pt x="2691645" y="1883846"/>
                  </a:lnTo>
                  <a:lnTo>
                    <a:pt x="2694208" y="1877836"/>
                  </a:lnTo>
                  <a:lnTo>
                    <a:pt x="2692534" y="1874361"/>
                  </a:lnTo>
                  <a:close/>
                </a:path>
                <a:path w="18559780" h="10876915">
                  <a:moveTo>
                    <a:pt x="2372203" y="1737323"/>
                  </a:moveTo>
                  <a:lnTo>
                    <a:pt x="2362522" y="1733194"/>
                  </a:lnTo>
                  <a:lnTo>
                    <a:pt x="2358855" y="1734391"/>
                  </a:lnTo>
                  <a:lnTo>
                    <a:pt x="2357394" y="1737714"/>
                  </a:lnTo>
                  <a:lnTo>
                    <a:pt x="2355958" y="1740257"/>
                  </a:lnTo>
                  <a:lnTo>
                    <a:pt x="2357489" y="1744067"/>
                  </a:lnTo>
                  <a:lnTo>
                    <a:pt x="2367170" y="1748197"/>
                  </a:lnTo>
                  <a:lnTo>
                    <a:pt x="2370837" y="1747000"/>
                  </a:lnTo>
                  <a:lnTo>
                    <a:pt x="2372298" y="1743677"/>
                  </a:lnTo>
                  <a:lnTo>
                    <a:pt x="2373735" y="1741132"/>
                  </a:lnTo>
                  <a:lnTo>
                    <a:pt x="2372203" y="1737323"/>
                  </a:lnTo>
                  <a:close/>
                </a:path>
                <a:path w="18559780" h="10876915">
                  <a:moveTo>
                    <a:pt x="2773556" y="1907343"/>
                  </a:moveTo>
                  <a:lnTo>
                    <a:pt x="2763875" y="1903214"/>
                  </a:lnTo>
                  <a:lnTo>
                    <a:pt x="2760399" y="1904888"/>
                  </a:lnTo>
                  <a:lnTo>
                    <a:pt x="2759118" y="1907892"/>
                  </a:lnTo>
                  <a:lnTo>
                    <a:pt x="2758275" y="1910690"/>
                  </a:lnTo>
                  <a:lnTo>
                    <a:pt x="2758170" y="1911039"/>
                  </a:lnTo>
                  <a:lnTo>
                    <a:pt x="2759510" y="1914372"/>
                  </a:lnTo>
                  <a:lnTo>
                    <a:pt x="2769191" y="1918502"/>
                  </a:lnTo>
                  <a:lnTo>
                    <a:pt x="2772667" y="1916829"/>
                  </a:lnTo>
                  <a:lnTo>
                    <a:pt x="2775230" y="1910819"/>
                  </a:lnTo>
                  <a:lnTo>
                    <a:pt x="2773556" y="1907343"/>
                  </a:lnTo>
                  <a:close/>
                </a:path>
                <a:path w="18559780" h="10876915">
                  <a:moveTo>
                    <a:pt x="2292320" y="1701669"/>
                  </a:moveTo>
                  <a:lnTo>
                    <a:pt x="2282639" y="1697540"/>
                  </a:lnTo>
                  <a:lnTo>
                    <a:pt x="2278972" y="1698738"/>
                  </a:lnTo>
                  <a:lnTo>
                    <a:pt x="2276409" y="1704747"/>
                  </a:lnTo>
                  <a:lnTo>
                    <a:pt x="2277607" y="1708414"/>
                  </a:lnTo>
                  <a:lnTo>
                    <a:pt x="2287288" y="1712543"/>
                  </a:lnTo>
                  <a:lnTo>
                    <a:pt x="2290955" y="1711346"/>
                  </a:lnTo>
                  <a:lnTo>
                    <a:pt x="2293518" y="1705336"/>
                  </a:lnTo>
                  <a:lnTo>
                    <a:pt x="2292320" y="1701669"/>
                  </a:lnTo>
                  <a:close/>
                </a:path>
                <a:path w="18559780" h="10876915">
                  <a:moveTo>
                    <a:pt x="2854244" y="1940184"/>
                  </a:moveTo>
                  <a:lnTo>
                    <a:pt x="2844563" y="1936054"/>
                  </a:lnTo>
                  <a:lnTo>
                    <a:pt x="2841087" y="1937728"/>
                  </a:lnTo>
                  <a:lnTo>
                    <a:pt x="2839806" y="1940732"/>
                  </a:lnTo>
                  <a:lnTo>
                    <a:pt x="2838963" y="1943530"/>
                  </a:lnTo>
                  <a:lnTo>
                    <a:pt x="2838858" y="1943880"/>
                  </a:lnTo>
                  <a:lnTo>
                    <a:pt x="2840198" y="1947214"/>
                  </a:lnTo>
                  <a:lnTo>
                    <a:pt x="2849879" y="1951343"/>
                  </a:lnTo>
                  <a:lnTo>
                    <a:pt x="2853355" y="1949669"/>
                  </a:lnTo>
                  <a:lnTo>
                    <a:pt x="2855919" y="1943660"/>
                  </a:lnTo>
                  <a:lnTo>
                    <a:pt x="2854244" y="1940184"/>
                  </a:lnTo>
                  <a:close/>
                </a:path>
                <a:path w="18559780" h="10876915">
                  <a:moveTo>
                    <a:pt x="2203376" y="1661361"/>
                  </a:moveTo>
                  <a:lnTo>
                    <a:pt x="2199565" y="1662892"/>
                  </a:lnTo>
                  <a:lnTo>
                    <a:pt x="2197002" y="1668901"/>
                  </a:lnTo>
                  <a:lnTo>
                    <a:pt x="2198200" y="1672569"/>
                  </a:lnTo>
                  <a:lnTo>
                    <a:pt x="2207880" y="1676699"/>
                  </a:lnTo>
                  <a:lnTo>
                    <a:pt x="2211548" y="1675501"/>
                  </a:lnTo>
                  <a:lnTo>
                    <a:pt x="2214111" y="1669492"/>
                  </a:lnTo>
                  <a:lnTo>
                    <a:pt x="2212914" y="1665824"/>
                  </a:lnTo>
                  <a:lnTo>
                    <a:pt x="2206238" y="1662976"/>
                  </a:lnTo>
                  <a:lnTo>
                    <a:pt x="2203376" y="1661361"/>
                  </a:lnTo>
                  <a:close/>
                </a:path>
                <a:path w="18559780" h="10876915">
                  <a:moveTo>
                    <a:pt x="2935551" y="1972500"/>
                  </a:moveTo>
                  <a:lnTo>
                    <a:pt x="2925870" y="1968370"/>
                  </a:lnTo>
                  <a:lnTo>
                    <a:pt x="2922394" y="1970043"/>
                  </a:lnTo>
                  <a:lnTo>
                    <a:pt x="2921112" y="1973048"/>
                  </a:lnTo>
                  <a:lnTo>
                    <a:pt x="2920270" y="1975845"/>
                  </a:lnTo>
                  <a:lnTo>
                    <a:pt x="2920165" y="1976195"/>
                  </a:lnTo>
                  <a:lnTo>
                    <a:pt x="2921505" y="1979529"/>
                  </a:lnTo>
                  <a:lnTo>
                    <a:pt x="2931186" y="1983658"/>
                  </a:lnTo>
                  <a:lnTo>
                    <a:pt x="2934662" y="1981984"/>
                  </a:lnTo>
                  <a:lnTo>
                    <a:pt x="2937225" y="1975975"/>
                  </a:lnTo>
                  <a:lnTo>
                    <a:pt x="2935551" y="1972500"/>
                  </a:lnTo>
                  <a:close/>
                </a:path>
                <a:path w="18559780" h="10876915">
                  <a:moveTo>
                    <a:pt x="2133743" y="1628502"/>
                  </a:moveTo>
                  <a:lnTo>
                    <a:pt x="2124062" y="1624372"/>
                  </a:lnTo>
                  <a:lnTo>
                    <a:pt x="2120395" y="1625570"/>
                  </a:lnTo>
                  <a:lnTo>
                    <a:pt x="2117690" y="1631912"/>
                  </a:lnTo>
                  <a:lnTo>
                    <a:pt x="2118887" y="1635580"/>
                  </a:lnTo>
                  <a:lnTo>
                    <a:pt x="2128568" y="1639709"/>
                  </a:lnTo>
                  <a:lnTo>
                    <a:pt x="2132236" y="1638512"/>
                  </a:lnTo>
                  <a:lnTo>
                    <a:pt x="2134941" y="1632170"/>
                  </a:lnTo>
                  <a:lnTo>
                    <a:pt x="2133743" y="1628502"/>
                  </a:lnTo>
                  <a:close/>
                </a:path>
                <a:path w="18559780" h="10876915">
                  <a:moveTo>
                    <a:pt x="3016667" y="2004338"/>
                  </a:moveTo>
                  <a:lnTo>
                    <a:pt x="3006986" y="2000209"/>
                  </a:lnTo>
                  <a:lnTo>
                    <a:pt x="3003509" y="2001883"/>
                  </a:lnTo>
                  <a:lnTo>
                    <a:pt x="3002228" y="2004887"/>
                  </a:lnTo>
                  <a:lnTo>
                    <a:pt x="3001386" y="2007684"/>
                  </a:lnTo>
                  <a:lnTo>
                    <a:pt x="3001280" y="2008034"/>
                  </a:lnTo>
                  <a:lnTo>
                    <a:pt x="3002620" y="2011367"/>
                  </a:lnTo>
                  <a:lnTo>
                    <a:pt x="3012301" y="2015497"/>
                  </a:lnTo>
                  <a:lnTo>
                    <a:pt x="3015777" y="2013823"/>
                  </a:lnTo>
                  <a:lnTo>
                    <a:pt x="3018340" y="2007815"/>
                  </a:lnTo>
                  <a:lnTo>
                    <a:pt x="3016667" y="2004338"/>
                  </a:lnTo>
                  <a:close/>
                </a:path>
                <a:path w="18559780" h="10876915">
                  <a:moveTo>
                    <a:pt x="2054906" y="1591321"/>
                  </a:moveTo>
                  <a:lnTo>
                    <a:pt x="2045225" y="1587191"/>
                  </a:lnTo>
                  <a:lnTo>
                    <a:pt x="2041558" y="1588389"/>
                  </a:lnTo>
                  <a:lnTo>
                    <a:pt x="2038994" y="1594398"/>
                  </a:lnTo>
                  <a:lnTo>
                    <a:pt x="2040050" y="1598399"/>
                  </a:lnTo>
                  <a:lnTo>
                    <a:pt x="2049731" y="1602528"/>
                  </a:lnTo>
                  <a:lnTo>
                    <a:pt x="2053398" y="1601332"/>
                  </a:lnTo>
                  <a:lnTo>
                    <a:pt x="2055961" y="1595323"/>
                  </a:lnTo>
                  <a:lnTo>
                    <a:pt x="2054906" y="1591321"/>
                  </a:lnTo>
                  <a:close/>
                </a:path>
                <a:path w="18559780" h="10876915">
                  <a:moveTo>
                    <a:pt x="3098116" y="2036319"/>
                  </a:moveTo>
                  <a:lnTo>
                    <a:pt x="3088435" y="2032190"/>
                  </a:lnTo>
                  <a:lnTo>
                    <a:pt x="3084959" y="2033864"/>
                  </a:lnTo>
                  <a:lnTo>
                    <a:pt x="3083677" y="2036869"/>
                  </a:lnTo>
                  <a:lnTo>
                    <a:pt x="3082835" y="2039666"/>
                  </a:lnTo>
                  <a:lnTo>
                    <a:pt x="3082729" y="2040016"/>
                  </a:lnTo>
                  <a:lnTo>
                    <a:pt x="3084069" y="2043350"/>
                  </a:lnTo>
                  <a:lnTo>
                    <a:pt x="3093750" y="2047479"/>
                  </a:lnTo>
                  <a:lnTo>
                    <a:pt x="3097226" y="2045805"/>
                  </a:lnTo>
                  <a:lnTo>
                    <a:pt x="3099789" y="2039796"/>
                  </a:lnTo>
                  <a:lnTo>
                    <a:pt x="3098116" y="2036319"/>
                  </a:lnTo>
                  <a:close/>
                </a:path>
                <a:path w="18559780" h="10876915">
                  <a:moveTo>
                    <a:pt x="3179516" y="2067491"/>
                  </a:moveTo>
                  <a:lnTo>
                    <a:pt x="3169835" y="2063362"/>
                  </a:lnTo>
                  <a:lnTo>
                    <a:pt x="3166359" y="2065035"/>
                  </a:lnTo>
                  <a:lnTo>
                    <a:pt x="3165077" y="2068040"/>
                  </a:lnTo>
                  <a:lnTo>
                    <a:pt x="3164235" y="2070837"/>
                  </a:lnTo>
                  <a:lnTo>
                    <a:pt x="3164129" y="2071187"/>
                  </a:lnTo>
                  <a:lnTo>
                    <a:pt x="3165469" y="2074520"/>
                  </a:lnTo>
                  <a:lnTo>
                    <a:pt x="3175150" y="2078650"/>
                  </a:lnTo>
                  <a:lnTo>
                    <a:pt x="3178626" y="2076976"/>
                  </a:lnTo>
                  <a:lnTo>
                    <a:pt x="3181332" y="2070633"/>
                  </a:lnTo>
                  <a:lnTo>
                    <a:pt x="3179516" y="2067491"/>
                  </a:lnTo>
                  <a:close/>
                </a:path>
                <a:path w="18559780" h="10876915">
                  <a:moveTo>
                    <a:pt x="1973350" y="1552192"/>
                  </a:moveTo>
                  <a:lnTo>
                    <a:pt x="1966673" y="1549344"/>
                  </a:lnTo>
                  <a:lnTo>
                    <a:pt x="1963006" y="1550542"/>
                  </a:lnTo>
                  <a:lnTo>
                    <a:pt x="1960443" y="1556551"/>
                  </a:lnTo>
                  <a:lnTo>
                    <a:pt x="1961641" y="1560218"/>
                  </a:lnTo>
                  <a:lnTo>
                    <a:pt x="1964503" y="1561833"/>
                  </a:lnTo>
                  <a:lnTo>
                    <a:pt x="1971179" y="1564681"/>
                  </a:lnTo>
                  <a:lnTo>
                    <a:pt x="1974847" y="1563483"/>
                  </a:lnTo>
                  <a:lnTo>
                    <a:pt x="1977410" y="1557474"/>
                  </a:lnTo>
                  <a:lnTo>
                    <a:pt x="1976212" y="1553807"/>
                  </a:lnTo>
                  <a:lnTo>
                    <a:pt x="1973350" y="1552192"/>
                  </a:lnTo>
                  <a:close/>
                </a:path>
                <a:path w="18559780" h="10876915">
                  <a:moveTo>
                    <a:pt x="3261058" y="2098329"/>
                  </a:moveTo>
                  <a:lnTo>
                    <a:pt x="3251377" y="2094200"/>
                  </a:lnTo>
                  <a:lnTo>
                    <a:pt x="3247901" y="2095873"/>
                  </a:lnTo>
                  <a:lnTo>
                    <a:pt x="3246619" y="2098877"/>
                  </a:lnTo>
                  <a:lnTo>
                    <a:pt x="3245882" y="2101325"/>
                  </a:lnTo>
                  <a:lnTo>
                    <a:pt x="3245671" y="2102024"/>
                  </a:lnTo>
                  <a:lnTo>
                    <a:pt x="3247012" y="2105359"/>
                  </a:lnTo>
                  <a:lnTo>
                    <a:pt x="3250016" y="2106640"/>
                  </a:lnTo>
                  <a:lnTo>
                    <a:pt x="3250159" y="2106306"/>
                  </a:lnTo>
                  <a:lnTo>
                    <a:pt x="3256835" y="2109154"/>
                  </a:lnTo>
                  <a:lnTo>
                    <a:pt x="3260311" y="2107480"/>
                  </a:lnTo>
                  <a:lnTo>
                    <a:pt x="3262874" y="2101471"/>
                  </a:lnTo>
                  <a:lnTo>
                    <a:pt x="3261058" y="2098329"/>
                  </a:lnTo>
                  <a:close/>
                </a:path>
                <a:path w="18559780" h="10876915">
                  <a:moveTo>
                    <a:pt x="11815942" y="5745982"/>
                  </a:moveTo>
                  <a:lnTo>
                    <a:pt x="11812226" y="5746370"/>
                  </a:lnTo>
                  <a:lnTo>
                    <a:pt x="11808328" y="5751808"/>
                  </a:lnTo>
                  <a:lnTo>
                    <a:pt x="11808715" y="5755525"/>
                  </a:lnTo>
                  <a:lnTo>
                    <a:pt x="11811434" y="5757474"/>
                  </a:lnTo>
                  <a:lnTo>
                    <a:pt x="11814679" y="5760042"/>
                  </a:lnTo>
                  <a:lnTo>
                    <a:pt x="11816014" y="5760612"/>
                  </a:lnTo>
                  <a:lnTo>
                    <a:pt x="11815872" y="5760946"/>
                  </a:lnTo>
                  <a:lnTo>
                    <a:pt x="11818209" y="5761943"/>
                  </a:lnTo>
                  <a:lnTo>
                    <a:pt x="11821259" y="5761270"/>
                  </a:lnTo>
                  <a:lnTo>
                    <a:pt x="11823065" y="5758884"/>
                  </a:lnTo>
                  <a:lnTo>
                    <a:pt x="11825014" y="5756165"/>
                  </a:lnTo>
                  <a:lnTo>
                    <a:pt x="11824627" y="5752448"/>
                  </a:lnTo>
                  <a:lnTo>
                    <a:pt x="11821912" y="5750502"/>
                  </a:lnTo>
                  <a:lnTo>
                    <a:pt x="11818661" y="5747931"/>
                  </a:lnTo>
                  <a:lnTo>
                    <a:pt x="11815942" y="5745982"/>
                  </a:lnTo>
                  <a:close/>
                </a:path>
                <a:path w="18559780" h="10876915">
                  <a:moveTo>
                    <a:pt x="1895225" y="1513342"/>
                  </a:moveTo>
                  <a:lnTo>
                    <a:pt x="1888215" y="1510352"/>
                  </a:lnTo>
                  <a:lnTo>
                    <a:pt x="1884547" y="1511550"/>
                  </a:lnTo>
                  <a:lnTo>
                    <a:pt x="1881984" y="1517558"/>
                  </a:lnTo>
                  <a:lnTo>
                    <a:pt x="1883182" y="1521226"/>
                  </a:lnTo>
                  <a:lnTo>
                    <a:pt x="1886044" y="1522841"/>
                  </a:lnTo>
                  <a:lnTo>
                    <a:pt x="1893054" y="1525832"/>
                  </a:lnTo>
                  <a:lnTo>
                    <a:pt x="1896721" y="1524634"/>
                  </a:lnTo>
                  <a:lnTo>
                    <a:pt x="1899285" y="1518625"/>
                  </a:lnTo>
                  <a:lnTo>
                    <a:pt x="1898087" y="1514958"/>
                  </a:lnTo>
                  <a:lnTo>
                    <a:pt x="1895225" y="1513342"/>
                  </a:lnTo>
                  <a:close/>
                </a:path>
                <a:path w="18559780" h="10876915">
                  <a:moveTo>
                    <a:pt x="3343077" y="2128975"/>
                  </a:moveTo>
                  <a:lnTo>
                    <a:pt x="3333396" y="2124845"/>
                  </a:lnTo>
                  <a:lnTo>
                    <a:pt x="3329920" y="2126520"/>
                  </a:lnTo>
                  <a:lnTo>
                    <a:pt x="3328638" y="2129524"/>
                  </a:lnTo>
                  <a:lnTo>
                    <a:pt x="3327901" y="2131972"/>
                  </a:lnTo>
                  <a:lnTo>
                    <a:pt x="3327690" y="2132670"/>
                  </a:lnTo>
                  <a:lnTo>
                    <a:pt x="3329030" y="2136004"/>
                  </a:lnTo>
                  <a:lnTo>
                    <a:pt x="3332035" y="2137285"/>
                  </a:lnTo>
                  <a:lnTo>
                    <a:pt x="3332177" y="2136951"/>
                  </a:lnTo>
                  <a:lnTo>
                    <a:pt x="3338854" y="2139800"/>
                  </a:lnTo>
                  <a:lnTo>
                    <a:pt x="3342330" y="2138126"/>
                  </a:lnTo>
                  <a:lnTo>
                    <a:pt x="3344893" y="2132118"/>
                  </a:lnTo>
                  <a:lnTo>
                    <a:pt x="3343077" y="2128975"/>
                  </a:lnTo>
                  <a:close/>
                </a:path>
                <a:path w="18559780" h="10876915">
                  <a:moveTo>
                    <a:pt x="1810708" y="1470977"/>
                  </a:moveTo>
                  <a:lnTo>
                    <a:pt x="1807184" y="1471840"/>
                  </a:lnTo>
                  <a:lnTo>
                    <a:pt x="1803668" y="1478232"/>
                  </a:lnTo>
                  <a:lnTo>
                    <a:pt x="1804865" y="1481900"/>
                  </a:lnTo>
                  <a:lnTo>
                    <a:pt x="1807727" y="1483516"/>
                  </a:lnTo>
                  <a:lnTo>
                    <a:pt x="1814737" y="1486506"/>
                  </a:lnTo>
                  <a:lnTo>
                    <a:pt x="1818263" y="1485642"/>
                  </a:lnTo>
                  <a:lnTo>
                    <a:pt x="1819544" y="1482638"/>
                  </a:lnTo>
                  <a:lnTo>
                    <a:pt x="1821302" y="1479442"/>
                  </a:lnTo>
                  <a:lnTo>
                    <a:pt x="1820104" y="1475775"/>
                  </a:lnTo>
                  <a:lnTo>
                    <a:pt x="1817242" y="1474159"/>
                  </a:lnTo>
                  <a:lnTo>
                    <a:pt x="1813570" y="1472593"/>
                  </a:lnTo>
                  <a:lnTo>
                    <a:pt x="1810708" y="1470977"/>
                  </a:lnTo>
                  <a:close/>
                </a:path>
                <a:path w="18559780" h="10876915">
                  <a:moveTo>
                    <a:pt x="3424761" y="2159479"/>
                  </a:moveTo>
                  <a:lnTo>
                    <a:pt x="3415080" y="2155349"/>
                  </a:lnTo>
                  <a:lnTo>
                    <a:pt x="3411605" y="2157023"/>
                  </a:lnTo>
                  <a:lnTo>
                    <a:pt x="3410323" y="2160028"/>
                  </a:lnTo>
                  <a:lnTo>
                    <a:pt x="3409586" y="2162476"/>
                  </a:lnTo>
                  <a:lnTo>
                    <a:pt x="3409376" y="2163174"/>
                  </a:lnTo>
                  <a:lnTo>
                    <a:pt x="3410715" y="2166508"/>
                  </a:lnTo>
                  <a:lnTo>
                    <a:pt x="3413720" y="2167790"/>
                  </a:lnTo>
                  <a:lnTo>
                    <a:pt x="3413862" y="2167456"/>
                  </a:lnTo>
                  <a:lnTo>
                    <a:pt x="3420539" y="2170304"/>
                  </a:lnTo>
                  <a:lnTo>
                    <a:pt x="3424014" y="2168631"/>
                  </a:lnTo>
                  <a:lnTo>
                    <a:pt x="3426577" y="2162622"/>
                  </a:lnTo>
                  <a:lnTo>
                    <a:pt x="3424761" y="2159479"/>
                  </a:lnTo>
                  <a:close/>
                </a:path>
                <a:path w="18559780" h="10876915">
                  <a:moveTo>
                    <a:pt x="3506731" y="2189316"/>
                  </a:moveTo>
                  <a:lnTo>
                    <a:pt x="3503584" y="2188368"/>
                  </a:lnTo>
                  <a:lnTo>
                    <a:pt x="3496908" y="2185520"/>
                  </a:lnTo>
                  <a:lnTo>
                    <a:pt x="3493432" y="2187193"/>
                  </a:lnTo>
                  <a:lnTo>
                    <a:pt x="3492150" y="2190197"/>
                  </a:lnTo>
                  <a:lnTo>
                    <a:pt x="3491413" y="2192645"/>
                  </a:lnTo>
                  <a:lnTo>
                    <a:pt x="3491202" y="2193344"/>
                  </a:lnTo>
                  <a:lnTo>
                    <a:pt x="3492542" y="2196678"/>
                  </a:lnTo>
                  <a:lnTo>
                    <a:pt x="3495547" y="2197960"/>
                  </a:lnTo>
                  <a:lnTo>
                    <a:pt x="3495689" y="2197626"/>
                  </a:lnTo>
                  <a:lnTo>
                    <a:pt x="3502365" y="2200474"/>
                  </a:lnTo>
                  <a:lnTo>
                    <a:pt x="3505842" y="2198800"/>
                  </a:lnTo>
                  <a:lnTo>
                    <a:pt x="3508405" y="2192791"/>
                  </a:lnTo>
                  <a:lnTo>
                    <a:pt x="3506731" y="2189316"/>
                  </a:lnTo>
                  <a:close/>
                </a:path>
                <a:path w="18559780" h="10876915">
                  <a:moveTo>
                    <a:pt x="1733487" y="1430935"/>
                  </a:moveTo>
                  <a:lnTo>
                    <a:pt x="1729486" y="1431989"/>
                  </a:lnTo>
                  <a:lnTo>
                    <a:pt x="1728204" y="1434995"/>
                  </a:lnTo>
                  <a:lnTo>
                    <a:pt x="1726589" y="1437856"/>
                  </a:lnTo>
                  <a:lnTo>
                    <a:pt x="1727786" y="1441524"/>
                  </a:lnTo>
                  <a:lnTo>
                    <a:pt x="1730506" y="1443473"/>
                  </a:lnTo>
                  <a:lnTo>
                    <a:pt x="1737516" y="1446464"/>
                  </a:lnTo>
                  <a:lnTo>
                    <a:pt x="1741042" y="1445600"/>
                  </a:lnTo>
                  <a:lnTo>
                    <a:pt x="1742323" y="1442596"/>
                  </a:lnTo>
                  <a:lnTo>
                    <a:pt x="1743939" y="1439733"/>
                  </a:lnTo>
                  <a:lnTo>
                    <a:pt x="1742740" y="1436066"/>
                  </a:lnTo>
                  <a:lnTo>
                    <a:pt x="1740021" y="1434117"/>
                  </a:lnTo>
                  <a:lnTo>
                    <a:pt x="1736349" y="1432550"/>
                  </a:lnTo>
                  <a:lnTo>
                    <a:pt x="1733487" y="1430935"/>
                  </a:lnTo>
                  <a:close/>
                </a:path>
                <a:path w="18559780" h="10876915">
                  <a:moveTo>
                    <a:pt x="3589177" y="2218959"/>
                  </a:moveTo>
                  <a:lnTo>
                    <a:pt x="3586030" y="2218011"/>
                  </a:lnTo>
                  <a:lnTo>
                    <a:pt x="3582358" y="2216445"/>
                  </a:lnTo>
                  <a:lnTo>
                    <a:pt x="3579212" y="2215498"/>
                  </a:lnTo>
                  <a:lnTo>
                    <a:pt x="3575735" y="2217172"/>
                  </a:lnTo>
                  <a:lnTo>
                    <a:pt x="3574454" y="2220176"/>
                  </a:lnTo>
                  <a:lnTo>
                    <a:pt x="3573822" y="2222274"/>
                  </a:lnTo>
                  <a:lnTo>
                    <a:pt x="3573506" y="2223323"/>
                  </a:lnTo>
                  <a:lnTo>
                    <a:pt x="3574846" y="2226656"/>
                  </a:lnTo>
                  <a:lnTo>
                    <a:pt x="3577851" y="2227938"/>
                  </a:lnTo>
                  <a:lnTo>
                    <a:pt x="3578327" y="2227746"/>
                  </a:lnTo>
                  <a:lnTo>
                    <a:pt x="3581999" y="2229313"/>
                  </a:lnTo>
                  <a:lnTo>
                    <a:pt x="3585145" y="2230261"/>
                  </a:lnTo>
                  <a:lnTo>
                    <a:pt x="3588621" y="2228587"/>
                  </a:lnTo>
                  <a:lnTo>
                    <a:pt x="3589903" y="2225583"/>
                  </a:lnTo>
                  <a:lnTo>
                    <a:pt x="3590535" y="2223485"/>
                  </a:lnTo>
                  <a:lnTo>
                    <a:pt x="3590851" y="2222436"/>
                  </a:lnTo>
                  <a:lnTo>
                    <a:pt x="3589177" y="2218959"/>
                  </a:lnTo>
                  <a:close/>
                </a:path>
                <a:path w="18559780" h="10876915">
                  <a:moveTo>
                    <a:pt x="11745801" y="5693966"/>
                  </a:moveTo>
                  <a:lnTo>
                    <a:pt x="11741943" y="5694688"/>
                  </a:lnTo>
                  <a:lnTo>
                    <a:pt x="11738044" y="5700127"/>
                  </a:lnTo>
                  <a:lnTo>
                    <a:pt x="11738765" y="5703985"/>
                  </a:lnTo>
                  <a:lnTo>
                    <a:pt x="11741484" y="5705934"/>
                  </a:lnTo>
                  <a:lnTo>
                    <a:pt x="11744872" y="5708169"/>
                  </a:lnTo>
                  <a:lnTo>
                    <a:pt x="11748211" y="5709593"/>
                  </a:lnTo>
                  <a:lnTo>
                    <a:pt x="11751259" y="5708920"/>
                  </a:lnTo>
                  <a:lnTo>
                    <a:pt x="11753066" y="5706535"/>
                  </a:lnTo>
                  <a:lnTo>
                    <a:pt x="11755350" y="5703957"/>
                  </a:lnTo>
                  <a:lnTo>
                    <a:pt x="11754627" y="5700099"/>
                  </a:lnTo>
                  <a:lnTo>
                    <a:pt x="11751908" y="5698150"/>
                  </a:lnTo>
                  <a:lnTo>
                    <a:pt x="11748520" y="5695915"/>
                  </a:lnTo>
                  <a:lnTo>
                    <a:pt x="11745801" y="5693966"/>
                  </a:lnTo>
                  <a:close/>
                </a:path>
                <a:path w="18559780" h="10876915">
                  <a:moveTo>
                    <a:pt x="1662559" y="1392788"/>
                  </a:moveTo>
                  <a:lnTo>
                    <a:pt x="1659221" y="1391364"/>
                  </a:lnTo>
                  <a:lnTo>
                    <a:pt x="1656133" y="1396754"/>
                  </a:lnTo>
                  <a:lnTo>
                    <a:pt x="1654362" y="1400339"/>
                  </a:lnTo>
                  <a:lnTo>
                    <a:pt x="1653396" y="1402295"/>
                  </a:lnTo>
                  <a:lnTo>
                    <a:pt x="1653235" y="1402621"/>
                  </a:lnTo>
                  <a:lnTo>
                    <a:pt x="1657241" y="1404329"/>
                  </a:lnTo>
                  <a:lnTo>
                    <a:pt x="1657050" y="1403853"/>
                  </a:lnTo>
                  <a:lnTo>
                    <a:pt x="1660055" y="1405135"/>
                  </a:lnTo>
                  <a:lnTo>
                    <a:pt x="1663580" y="1404271"/>
                  </a:lnTo>
                  <a:lnTo>
                    <a:pt x="1665220" y="1400631"/>
                  </a:lnTo>
                  <a:lnTo>
                    <a:pt x="1666477" y="1398404"/>
                  </a:lnTo>
                  <a:lnTo>
                    <a:pt x="1665279" y="1394737"/>
                  </a:lnTo>
                  <a:lnTo>
                    <a:pt x="1662559" y="1392788"/>
                  </a:lnTo>
                  <a:close/>
                </a:path>
                <a:path w="18559780" h="10876915">
                  <a:moveTo>
                    <a:pt x="3671289" y="2248462"/>
                  </a:moveTo>
                  <a:lnTo>
                    <a:pt x="3668143" y="2247514"/>
                  </a:lnTo>
                  <a:lnTo>
                    <a:pt x="3664470" y="2245948"/>
                  </a:lnTo>
                  <a:lnTo>
                    <a:pt x="3660990" y="2244858"/>
                  </a:lnTo>
                  <a:lnTo>
                    <a:pt x="3657847" y="2246673"/>
                  </a:lnTo>
                  <a:lnTo>
                    <a:pt x="3656565" y="2249678"/>
                  </a:lnTo>
                  <a:lnTo>
                    <a:pt x="3655933" y="2251776"/>
                  </a:lnTo>
                  <a:lnTo>
                    <a:pt x="3655618" y="2252826"/>
                  </a:lnTo>
                  <a:lnTo>
                    <a:pt x="3656958" y="2256158"/>
                  </a:lnTo>
                  <a:lnTo>
                    <a:pt x="3659962" y="2257440"/>
                  </a:lnTo>
                  <a:lnTo>
                    <a:pt x="3660439" y="2257250"/>
                  </a:lnTo>
                  <a:lnTo>
                    <a:pt x="3664111" y="2258816"/>
                  </a:lnTo>
                  <a:lnTo>
                    <a:pt x="3667591" y="2259906"/>
                  </a:lnTo>
                  <a:lnTo>
                    <a:pt x="3670733" y="2258090"/>
                  </a:lnTo>
                  <a:lnTo>
                    <a:pt x="3672015" y="2255084"/>
                  </a:lnTo>
                  <a:lnTo>
                    <a:pt x="3672647" y="2252986"/>
                  </a:lnTo>
                  <a:lnTo>
                    <a:pt x="3672963" y="2251938"/>
                  </a:lnTo>
                  <a:lnTo>
                    <a:pt x="3671289" y="2248462"/>
                  </a:lnTo>
                  <a:close/>
                </a:path>
                <a:path w="18559780" h="10876915">
                  <a:moveTo>
                    <a:pt x="3753401" y="2277964"/>
                  </a:moveTo>
                  <a:lnTo>
                    <a:pt x="3750254" y="2277017"/>
                  </a:lnTo>
                  <a:lnTo>
                    <a:pt x="3746582" y="2275450"/>
                  </a:lnTo>
                  <a:lnTo>
                    <a:pt x="3743102" y="2274360"/>
                  </a:lnTo>
                  <a:lnTo>
                    <a:pt x="3739959" y="2276177"/>
                  </a:lnTo>
                  <a:lnTo>
                    <a:pt x="3738678" y="2279181"/>
                  </a:lnTo>
                  <a:lnTo>
                    <a:pt x="3738046" y="2281278"/>
                  </a:lnTo>
                  <a:lnTo>
                    <a:pt x="3737731" y="2282327"/>
                  </a:lnTo>
                  <a:lnTo>
                    <a:pt x="3739070" y="2285661"/>
                  </a:lnTo>
                  <a:lnTo>
                    <a:pt x="3742075" y="2286943"/>
                  </a:lnTo>
                  <a:lnTo>
                    <a:pt x="3742217" y="2286609"/>
                  </a:lnTo>
                  <a:lnTo>
                    <a:pt x="3746223" y="2288318"/>
                  </a:lnTo>
                  <a:lnTo>
                    <a:pt x="3749703" y="2289408"/>
                  </a:lnTo>
                  <a:lnTo>
                    <a:pt x="3752846" y="2287591"/>
                  </a:lnTo>
                  <a:lnTo>
                    <a:pt x="3754128" y="2284587"/>
                  </a:lnTo>
                  <a:lnTo>
                    <a:pt x="3754759" y="2282490"/>
                  </a:lnTo>
                  <a:lnTo>
                    <a:pt x="3755075" y="2281441"/>
                  </a:lnTo>
                  <a:lnTo>
                    <a:pt x="3753401" y="2277964"/>
                  </a:lnTo>
                  <a:close/>
                </a:path>
                <a:path w="18559780" h="10876915">
                  <a:moveTo>
                    <a:pt x="1579039" y="1348086"/>
                  </a:moveTo>
                  <a:lnTo>
                    <a:pt x="1575038" y="1349141"/>
                  </a:lnTo>
                  <a:lnTo>
                    <a:pt x="1573756" y="1352146"/>
                  </a:lnTo>
                  <a:lnTo>
                    <a:pt x="1572141" y="1355008"/>
                  </a:lnTo>
                  <a:lnTo>
                    <a:pt x="1573339" y="1358675"/>
                  </a:lnTo>
                  <a:lnTo>
                    <a:pt x="1576059" y="1360624"/>
                  </a:lnTo>
                  <a:lnTo>
                    <a:pt x="1583069" y="1363614"/>
                  </a:lnTo>
                  <a:lnTo>
                    <a:pt x="1586594" y="1362750"/>
                  </a:lnTo>
                  <a:lnTo>
                    <a:pt x="1587875" y="1359746"/>
                  </a:lnTo>
                  <a:lnTo>
                    <a:pt x="1589490" y="1356885"/>
                  </a:lnTo>
                  <a:lnTo>
                    <a:pt x="1588293" y="1353217"/>
                  </a:lnTo>
                  <a:lnTo>
                    <a:pt x="1585574" y="1351268"/>
                  </a:lnTo>
                  <a:lnTo>
                    <a:pt x="1581901" y="1349701"/>
                  </a:lnTo>
                  <a:lnTo>
                    <a:pt x="1579039" y="1348086"/>
                  </a:lnTo>
                  <a:close/>
                </a:path>
                <a:path w="18559780" h="10876915">
                  <a:moveTo>
                    <a:pt x="3835656" y="2307133"/>
                  </a:moveTo>
                  <a:lnTo>
                    <a:pt x="3832509" y="2306185"/>
                  </a:lnTo>
                  <a:lnTo>
                    <a:pt x="3828837" y="2304619"/>
                  </a:lnTo>
                  <a:lnTo>
                    <a:pt x="3825356" y="2303529"/>
                  </a:lnTo>
                  <a:lnTo>
                    <a:pt x="3822214" y="2305344"/>
                  </a:lnTo>
                  <a:lnTo>
                    <a:pt x="3820932" y="2308350"/>
                  </a:lnTo>
                  <a:lnTo>
                    <a:pt x="3820300" y="2310448"/>
                  </a:lnTo>
                  <a:lnTo>
                    <a:pt x="3819984" y="2311497"/>
                  </a:lnTo>
                  <a:lnTo>
                    <a:pt x="3821325" y="2314830"/>
                  </a:lnTo>
                  <a:lnTo>
                    <a:pt x="3824329" y="2316111"/>
                  </a:lnTo>
                  <a:lnTo>
                    <a:pt x="3824471" y="2315778"/>
                  </a:lnTo>
                  <a:lnTo>
                    <a:pt x="3828477" y="2317486"/>
                  </a:lnTo>
                  <a:lnTo>
                    <a:pt x="3831958" y="2318576"/>
                  </a:lnTo>
                  <a:lnTo>
                    <a:pt x="3835100" y="2316761"/>
                  </a:lnTo>
                  <a:lnTo>
                    <a:pt x="3836381" y="2313756"/>
                  </a:lnTo>
                  <a:lnTo>
                    <a:pt x="3837013" y="2311657"/>
                  </a:lnTo>
                  <a:lnTo>
                    <a:pt x="3837329" y="2310609"/>
                  </a:lnTo>
                  <a:lnTo>
                    <a:pt x="3835656" y="2307133"/>
                  </a:lnTo>
                  <a:close/>
                </a:path>
                <a:path w="18559780" h="10876915">
                  <a:moveTo>
                    <a:pt x="3917910" y="2336301"/>
                  </a:moveTo>
                  <a:lnTo>
                    <a:pt x="3914763" y="2335354"/>
                  </a:lnTo>
                  <a:lnTo>
                    <a:pt x="3911091" y="2333788"/>
                  </a:lnTo>
                  <a:lnTo>
                    <a:pt x="3907610" y="2332697"/>
                  </a:lnTo>
                  <a:lnTo>
                    <a:pt x="3904468" y="2334513"/>
                  </a:lnTo>
                  <a:lnTo>
                    <a:pt x="3903187" y="2337517"/>
                  </a:lnTo>
                  <a:lnTo>
                    <a:pt x="3902555" y="2339615"/>
                  </a:lnTo>
                  <a:lnTo>
                    <a:pt x="3902239" y="2340664"/>
                  </a:lnTo>
                  <a:lnTo>
                    <a:pt x="3903578" y="2343998"/>
                  </a:lnTo>
                  <a:lnTo>
                    <a:pt x="3906583" y="2345280"/>
                  </a:lnTo>
                  <a:lnTo>
                    <a:pt x="3906725" y="2344946"/>
                  </a:lnTo>
                  <a:lnTo>
                    <a:pt x="3910732" y="2346655"/>
                  </a:lnTo>
                  <a:lnTo>
                    <a:pt x="3914212" y="2347745"/>
                  </a:lnTo>
                  <a:lnTo>
                    <a:pt x="3917355" y="2345928"/>
                  </a:lnTo>
                  <a:lnTo>
                    <a:pt x="3918636" y="2342924"/>
                  </a:lnTo>
                  <a:lnTo>
                    <a:pt x="3919268" y="2340826"/>
                  </a:lnTo>
                  <a:lnTo>
                    <a:pt x="3919584" y="2339777"/>
                  </a:lnTo>
                  <a:lnTo>
                    <a:pt x="3917910" y="2336301"/>
                  </a:lnTo>
                  <a:close/>
                </a:path>
                <a:path w="18559780" h="10876915">
                  <a:moveTo>
                    <a:pt x="1502957" y="1305373"/>
                  </a:moveTo>
                  <a:lnTo>
                    <a:pt x="1499289" y="1306571"/>
                  </a:lnTo>
                  <a:lnTo>
                    <a:pt x="1497674" y="1309433"/>
                  </a:lnTo>
                  <a:lnTo>
                    <a:pt x="1495917" y="1312628"/>
                  </a:lnTo>
                  <a:lnTo>
                    <a:pt x="1497114" y="1316296"/>
                  </a:lnTo>
                  <a:lnTo>
                    <a:pt x="1499834" y="1318246"/>
                  </a:lnTo>
                  <a:lnTo>
                    <a:pt x="1506844" y="1321236"/>
                  </a:lnTo>
                  <a:lnTo>
                    <a:pt x="1510511" y="1320038"/>
                  </a:lnTo>
                  <a:lnTo>
                    <a:pt x="1511651" y="1317367"/>
                  </a:lnTo>
                  <a:lnTo>
                    <a:pt x="1513408" y="1314171"/>
                  </a:lnTo>
                  <a:lnTo>
                    <a:pt x="1512211" y="1310504"/>
                  </a:lnTo>
                  <a:lnTo>
                    <a:pt x="1509491" y="1308555"/>
                  </a:lnTo>
                  <a:lnTo>
                    <a:pt x="1505819" y="1306989"/>
                  </a:lnTo>
                  <a:lnTo>
                    <a:pt x="1502957" y="1305373"/>
                  </a:lnTo>
                  <a:close/>
                </a:path>
                <a:path w="18559780" h="10876915">
                  <a:moveTo>
                    <a:pt x="11675090" y="5643285"/>
                  </a:moveTo>
                  <a:lnTo>
                    <a:pt x="11671232" y="5644007"/>
                  </a:lnTo>
                  <a:lnTo>
                    <a:pt x="11667333" y="5649445"/>
                  </a:lnTo>
                  <a:lnTo>
                    <a:pt x="11668055" y="5653305"/>
                  </a:lnTo>
                  <a:lnTo>
                    <a:pt x="11670774" y="5655254"/>
                  </a:lnTo>
                  <a:lnTo>
                    <a:pt x="11674162" y="5657488"/>
                  </a:lnTo>
                  <a:lnTo>
                    <a:pt x="11677833" y="5659055"/>
                  </a:lnTo>
                  <a:lnTo>
                    <a:pt x="11680882" y="5658382"/>
                  </a:lnTo>
                  <a:lnTo>
                    <a:pt x="11682689" y="5655995"/>
                  </a:lnTo>
                  <a:lnTo>
                    <a:pt x="11684638" y="5653276"/>
                  </a:lnTo>
                  <a:lnTo>
                    <a:pt x="11683917" y="5649418"/>
                  </a:lnTo>
                  <a:lnTo>
                    <a:pt x="11681198" y="5647469"/>
                  </a:lnTo>
                  <a:lnTo>
                    <a:pt x="11677810" y="5645235"/>
                  </a:lnTo>
                  <a:lnTo>
                    <a:pt x="11675090" y="5643285"/>
                  </a:lnTo>
                  <a:close/>
                </a:path>
                <a:path w="18559780" h="10876915">
                  <a:moveTo>
                    <a:pt x="3999973" y="2364994"/>
                  </a:moveTo>
                  <a:lnTo>
                    <a:pt x="3996827" y="2364045"/>
                  </a:lnTo>
                  <a:lnTo>
                    <a:pt x="3993154" y="2362479"/>
                  </a:lnTo>
                  <a:lnTo>
                    <a:pt x="3990008" y="2361531"/>
                  </a:lnTo>
                  <a:lnTo>
                    <a:pt x="3986865" y="2363348"/>
                  </a:lnTo>
                  <a:lnTo>
                    <a:pt x="3985583" y="2366353"/>
                  </a:lnTo>
                  <a:lnTo>
                    <a:pt x="3984952" y="2368451"/>
                  </a:lnTo>
                  <a:lnTo>
                    <a:pt x="3984636" y="2369499"/>
                  </a:lnTo>
                  <a:lnTo>
                    <a:pt x="3985976" y="2372832"/>
                  </a:lnTo>
                  <a:lnTo>
                    <a:pt x="3988981" y="2374114"/>
                  </a:lnTo>
                  <a:lnTo>
                    <a:pt x="3989123" y="2373781"/>
                  </a:lnTo>
                  <a:lnTo>
                    <a:pt x="3993128" y="2375490"/>
                  </a:lnTo>
                  <a:lnTo>
                    <a:pt x="4001647" y="2368469"/>
                  </a:lnTo>
                  <a:lnTo>
                    <a:pt x="3999973" y="2364994"/>
                  </a:lnTo>
                  <a:close/>
                </a:path>
                <a:path w="18559780" h="10876915">
                  <a:moveTo>
                    <a:pt x="1427494" y="1262134"/>
                  </a:moveTo>
                  <a:lnTo>
                    <a:pt x="1423826" y="1263332"/>
                  </a:lnTo>
                  <a:lnTo>
                    <a:pt x="1422749" y="1265241"/>
                  </a:lnTo>
                  <a:lnTo>
                    <a:pt x="1422211" y="1266195"/>
                  </a:lnTo>
                  <a:lnTo>
                    <a:pt x="1420261" y="1268914"/>
                  </a:lnTo>
                  <a:lnTo>
                    <a:pt x="1421317" y="1272916"/>
                  </a:lnTo>
                  <a:lnTo>
                    <a:pt x="1424036" y="1274865"/>
                  </a:lnTo>
                  <a:lnTo>
                    <a:pt x="1428376" y="1276717"/>
                  </a:lnTo>
                  <a:lnTo>
                    <a:pt x="1428568" y="1277192"/>
                  </a:lnTo>
                  <a:lnTo>
                    <a:pt x="1431238" y="1278331"/>
                  </a:lnTo>
                  <a:lnTo>
                    <a:pt x="1434572" y="1276992"/>
                  </a:lnTo>
                  <a:lnTo>
                    <a:pt x="1436045" y="1274463"/>
                  </a:lnTo>
                  <a:lnTo>
                    <a:pt x="1437994" y="1271744"/>
                  </a:lnTo>
                  <a:lnTo>
                    <a:pt x="1436939" y="1267742"/>
                  </a:lnTo>
                  <a:lnTo>
                    <a:pt x="1434219" y="1265792"/>
                  </a:lnTo>
                  <a:lnTo>
                    <a:pt x="1430547" y="1264226"/>
                  </a:lnTo>
                  <a:lnTo>
                    <a:pt x="1427494" y="1262134"/>
                  </a:lnTo>
                  <a:close/>
                </a:path>
                <a:path w="18559780" h="10876915">
                  <a:moveTo>
                    <a:pt x="4082370" y="2393829"/>
                  </a:moveTo>
                  <a:lnTo>
                    <a:pt x="4079223" y="2392881"/>
                  </a:lnTo>
                  <a:lnTo>
                    <a:pt x="4075551" y="2391315"/>
                  </a:lnTo>
                  <a:lnTo>
                    <a:pt x="4072405" y="2390366"/>
                  </a:lnTo>
                  <a:lnTo>
                    <a:pt x="4069262" y="2392183"/>
                  </a:lnTo>
                  <a:lnTo>
                    <a:pt x="4067981" y="2395186"/>
                  </a:lnTo>
                  <a:lnTo>
                    <a:pt x="4067349" y="2397285"/>
                  </a:lnTo>
                  <a:lnTo>
                    <a:pt x="4067033" y="2398334"/>
                  </a:lnTo>
                  <a:lnTo>
                    <a:pt x="4068372" y="2401668"/>
                  </a:lnTo>
                  <a:lnTo>
                    <a:pt x="4071377" y="2402950"/>
                  </a:lnTo>
                  <a:lnTo>
                    <a:pt x="4071519" y="2402616"/>
                  </a:lnTo>
                  <a:lnTo>
                    <a:pt x="4075526" y="2404325"/>
                  </a:lnTo>
                  <a:lnTo>
                    <a:pt x="4078672" y="2405272"/>
                  </a:lnTo>
                  <a:lnTo>
                    <a:pt x="4081815" y="2403455"/>
                  </a:lnTo>
                  <a:lnTo>
                    <a:pt x="4083096" y="2400452"/>
                  </a:lnTo>
                  <a:lnTo>
                    <a:pt x="4083728" y="2398353"/>
                  </a:lnTo>
                  <a:lnTo>
                    <a:pt x="4084044" y="2397304"/>
                  </a:lnTo>
                  <a:lnTo>
                    <a:pt x="4082370" y="2393829"/>
                  </a:lnTo>
                  <a:close/>
                </a:path>
                <a:path w="18559780" h="10876915">
                  <a:moveTo>
                    <a:pt x="4164767" y="2422662"/>
                  </a:moveTo>
                  <a:lnTo>
                    <a:pt x="4161620" y="2421715"/>
                  </a:lnTo>
                  <a:lnTo>
                    <a:pt x="4157948" y="2420148"/>
                  </a:lnTo>
                  <a:lnTo>
                    <a:pt x="4154801" y="2419200"/>
                  </a:lnTo>
                  <a:lnTo>
                    <a:pt x="4151659" y="2421017"/>
                  </a:lnTo>
                  <a:lnTo>
                    <a:pt x="4150377" y="2424022"/>
                  </a:lnTo>
                  <a:lnTo>
                    <a:pt x="4149773" y="2426131"/>
                  </a:lnTo>
                  <a:lnTo>
                    <a:pt x="4149572" y="2426835"/>
                  </a:lnTo>
                  <a:lnTo>
                    <a:pt x="4150912" y="2430169"/>
                  </a:lnTo>
                  <a:lnTo>
                    <a:pt x="4157922" y="2433159"/>
                  </a:lnTo>
                  <a:lnTo>
                    <a:pt x="4161069" y="2434107"/>
                  </a:lnTo>
                  <a:lnTo>
                    <a:pt x="4164211" y="2432290"/>
                  </a:lnTo>
                  <a:lnTo>
                    <a:pt x="4165492" y="2429286"/>
                  </a:lnTo>
                  <a:lnTo>
                    <a:pt x="4166125" y="2427188"/>
                  </a:lnTo>
                  <a:lnTo>
                    <a:pt x="4166441" y="2426139"/>
                  </a:lnTo>
                  <a:lnTo>
                    <a:pt x="4164767" y="2422662"/>
                  </a:lnTo>
                  <a:close/>
                </a:path>
                <a:path w="18559780" h="10876915">
                  <a:moveTo>
                    <a:pt x="11603001" y="5593990"/>
                  </a:moveTo>
                  <a:lnTo>
                    <a:pt x="11599476" y="5594853"/>
                  </a:lnTo>
                  <a:lnTo>
                    <a:pt x="11595793" y="5599991"/>
                  </a:lnTo>
                  <a:lnTo>
                    <a:pt x="11595577" y="5600292"/>
                  </a:lnTo>
                  <a:lnTo>
                    <a:pt x="11596441" y="5603818"/>
                  </a:lnTo>
                  <a:lnTo>
                    <a:pt x="11599160" y="5605767"/>
                  </a:lnTo>
                  <a:lnTo>
                    <a:pt x="11602547" y="5608001"/>
                  </a:lnTo>
                  <a:lnTo>
                    <a:pt x="11606220" y="5609568"/>
                  </a:lnTo>
                  <a:lnTo>
                    <a:pt x="11608934" y="5608752"/>
                  </a:lnTo>
                  <a:lnTo>
                    <a:pt x="11610515" y="5606664"/>
                  </a:lnTo>
                  <a:lnTo>
                    <a:pt x="11612690" y="5603647"/>
                  </a:lnTo>
                  <a:lnTo>
                    <a:pt x="11611826" y="5600121"/>
                  </a:lnTo>
                  <a:lnTo>
                    <a:pt x="11609107" y="5598173"/>
                  </a:lnTo>
                  <a:lnTo>
                    <a:pt x="11605720" y="5595939"/>
                  </a:lnTo>
                  <a:lnTo>
                    <a:pt x="11603001" y="5593990"/>
                  </a:lnTo>
                  <a:close/>
                </a:path>
                <a:path w="18559780" h="10876915">
                  <a:moveTo>
                    <a:pt x="1352791" y="1218037"/>
                  </a:moveTo>
                  <a:lnTo>
                    <a:pt x="1348932" y="1218759"/>
                  </a:lnTo>
                  <a:lnTo>
                    <a:pt x="1346240" y="1223529"/>
                  </a:lnTo>
                  <a:lnTo>
                    <a:pt x="1345701" y="1224483"/>
                  </a:lnTo>
                  <a:lnTo>
                    <a:pt x="1346565" y="1228009"/>
                  </a:lnTo>
                  <a:lnTo>
                    <a:pt x="1349142" y="1230291"/>
                  </a:lnTo>
                  <a:lnTo>
                    <a:pt x="1356486" y="1233423"/>
                  </a:lnTo>
                  <a:lnTo>
                    <a:pt x="1359677" y="1232418"/>
                  </a:lnTo>
                  <a:lnTo>
                    <a:pt x="1361151" y="1229889"/>
                  </a:lnTo>
                  <a:lnTo>
                    <a:pt x="1362767" y="1227027"/>
                  </a:lnTo>
                  <a:lnTo>
                    <a:pt x="1361902" y="1223502"/>
                  </a:lnTo>
                  <a:lnTo>
                    <a:pt x="1359325" y="1221219"/>
                  </a:lnTo>
                  <a:lnTo>
                    <a:pt x="1355653" y="1219653"/>
                  </a:lnTo>
                  <a:lnTo>
                    <a:pt x="1352791" y="1218037"/>
                  </a:lnTo>
                  <a:close/>
                </a:path>
                <a:path w="18559780" h="10876915">
                  <a:moveTo>
                    <a:pt x="4247306" y="2451164"/>
                  </a:moveTo>
                  <a:lnTo>
                    <a:pt x="4244159" y="2450217"/>
                  </a:lnTo>
                  <a:lnTo>
                    <a:pt x="4240487" y="2448650"/>
                  </a:lnTo>
                  <a:lnTo>
                    <a:pt x="4237340" y="2447702"/>
                  </a:lnTo>
                  <a:lnTo>
                    <a:pt x="4234198" y="2449518"/>
                  </a:lnTo>
                  <a:lnTo>
                    <a:pt x="4232917" y="2452522"/>
                  </a:lnTo>
                  <a:lnTo>
                    <a:pt x="4232313" y="2454632"/>
                  </a:lnTo>
                  <a:lnTo>
                    <a:pt x="4232111" y="2455336"/>
                  </a:lnTo>
                  <a:lnTo>
                    <a:pt x="4233451" y="2458670"/>
                  </a:lnTo>
                  <a:lnTo>
                    <a:pt x="4240461" y="2461660"/>
                  </a:lnTo>
                  <a:lnTo>
                    <a:pt x="4243608" y="2462608"/>
                  </a:lnTo>
                  <a:lnTo>
                    <a:pt x="4246751" y="2460791"/>
                  </a:lnTo>
                  <a:lnTo>
                    <a:pt x="4248032" y="2457787"/>
                  </a:lnTo>
                  <a:lnTo>
                    <a:pt x="4249122" y="2454306"/>
                  </a:lnTo>
                  <a:lnTo>
                    <a:pt x="4247306" y="2451164"/>
                  </a:lnTo>
                  <a:close/>
                </a:path>
                <a:path w="18559780" h="10876915">
                  <a:moveTo>
                    <a:pt x="4329846" y="2479664"/>
                  </a:moveTo>
                  <a:lnTo>
                    <a:pt x="4326699" y="2478716"/>
                  </a:lnTo>
                  <a:lnTo>
                    <a:pt x="4323026" y="2477150"/>
                  </a:lnTo>
                  <a:lnTo>
                    <a:pt x="4319880" y="2476202"/>
                  </a:lnTo>
                  <a:lnTo>
                    <a:pt x="4316737" y="2478019"/>
                  </a:lnTo>
                  <a:lnTo>
                    <a:pt x="4315455" y="2481024"/>
                  </a:lnTo>
                  <a:lnTo>
                    <a:pt x="4314852" y="2483133"/>
                  </a:lnTo>
                  <a:lnTo>
                    <a:pt x="4314650" y="2483836"/>
                  </a:lnTo>
                  <a:lnTo>
                    <a:pt x="4315990" y="2487170"/>
                  </a:lnTo>
                  <a:lnTo>
                    <a:pt x="4323001" y="2490161"/>
                  </a:lnTo>
                  <a:lnTo>
                    <a:pt x="4326148" y="2491109"/>
                  </a:lnTo>
                  <a:lnTo>
                    <a:pt x="4329290" y="2489292"/>
                  </a:lnTo>
                  <a:lnTo>
                    <a:pt x="4330571" y="2486288"/>
                  </a:lnTo>
                  <a:lnTo>
                    <a:pt x="4331662" y="2482807"/>
                  </a:lnTo>
                  <a:lnTo>
                    <a:pt x="4329846" y="2479664"/>
                  </a:lnTo>
                  <a:close/>
                </a:path>
                <a:path w="18559780" h="10876915">
                  <a:moveTo>
                    <a:pt x="11530006" y="5545886"/>
                  </a:moveTo>
                  <a:lnTo>
                    <a:pt x="11526482" y="5546750"/>
                  </a:lnTo>
                  <a:lnTo>
                    <a:pt x="11524533" y="5549469"/>
                  </a:lnTo>
                  <a:lnTo>
                    <a:pt x="11523276" y="5551696"/>
                  </a:lnTo>
                  <a:lnTo>
                    <a:pt x="11522917" y="5552332"/>
                  </a:lnTo>
                  <a:lnTo>
                    <a:pt x="11523780" y="5555857"/>
                  </a:lnTo>
                  <a:lnTo>
                    <a:pt x="11526501" y="5557805"/>
                  </a:lnTo>
                  <a:lnTo>
                    <a:pt x="11529888" y="5560040"/>
                  </a:lnTo>
                  <a:lnTo>
                    <a:pt x="11533560" y="5561606"/>
                  </a:lnTo>
                  <a:lnTo>
                    <a:pt x="11536750" y="5560601"/>
                  </a:lnTo>
                  <a:lnTo>
                    <a:pt x="11537855" y="5558704"/>
                  </a:lnTo>
                  <a:lnTo>
                    <a:pt x="11539480" y="5555845"/>
                  </a:lnTo>
                  <a:lnTo>
                    <a:pt x="11539839" y="5555210"/>
                  </a:lnTo>
                  <a:lnTo>
                    <a:pt x="11538975" y="5551685"/>
                  </a:lnTo>
                  <a:lnTo>
                    <a:pt x="11536256" y="5549735"/>
                  </a:lnTo>
                  <a:lnTo>
                    <a:pt x="11532868" y="5547501"/>
                  </a:lnTo>
                  <a:lnTo>
                    <a:pt x="11530006" y="5545886"/>
                  </a:lnTo>
                  <a:close/>
                </a:path>
                <a:path w="18559780" h="10876915">
                  <a:moveTo>
                    <a:pt x="1278324" y="1172463"/>
                  </a:moveTo>
                  <a:lnTo>
                    <a:pt x="1274465" y="1173184"/>
                  </a:lnTo>
                  <a:lnTo>
                    <a:pt x="1271593" y="1178272"/>
                  </a:lnTo>
                  <a:lnTo>
                    <a:pt x="1271234" y="1178908"/>
                  </a:lnTo>
                  <a:lnTo>
                    <a:pt x="1271956" y="1182766"/>
                  </a:lnTo>
                  <a:lnTo>
                    <a:pt x="1274818" y="1184382"/>
                  </a:lnTo>
                  <a:lnTo>
                    <a:pt x="1278205" y="1186616"/>
                  </a:lnTo>
                  <a:lnTo>
                    <a:pt x="1281878" y="1188182"/>
                  </a:lnTo>
                  <a:lnTo>
                    <a:pt x="1285068" y="1187177"/>
                  </a:lnTo>
                  <a:lnTo>
                    <a:pt x="1286173" y="1185280"/>
                  </a:lnTo>
                  <a:lnTo>
                    <a:pt x="1288156" y="1181787"/>
                  </a:lnTo>
                  <a:lnTo>
                    <a:pt x="1287435" y="1177927"/>
                  </a:lnTo>
                  <a:lnTo>
                    <a:pt x="1284573" y="1176312"/>
                  </a:lnTo>
                  <a:lnTo>
                    <a:pt x="1281186" y="1174079"/>
                  </a:lnTo>
                  <a:lnTo>
                    <a:pt x="1278324" y="1172463"/>
                  </a:lnTo>
                  <a:close/>
                </a:path>
                <a:path w="18559780" h="10876915">
                  <a:moveTo>
                    <a:pt x="4412527" y="2507832"/>
                  </a:moveTo>
                  <a:lnTo>
                    <a:pt x="4409380" y="2506884"/>
                  </a:lnTo>
                  <a:lnTo>
                    <a:pt x="4405708" y="2505318"/>
                  </a:lnTo>
                  <a:lnTo>
                    <a:pt x="4402561" y="2504370"/>
                  </a:lnTo>
                  <a:lnTo>
                    <a:pt x="4399419" y="2506186"/>
                  </a:lnTo>
                  <a:lnTo>
                    <a:pt x="4398138" y="2509190"/>
                  </a:lnTo>
                  <a:lnTo>
                    <a:pt x="4397533" y="2511300"/>
                  </a:lnTo>
                  <a:lnTo>
                    <a:pt x="4397332" y="2512003"/>
                  </a:lnTo>
                  <a:lnTo>
                    <a:pt x="4398672" y="2515337"/>
                  </a:lnTo>
                  <a:lnTo>
                    <a:pt x="4405682" y="2518328"/>
                  </a:lnTo>
                  <a:lnTo>
                    <a:pt x="4408829" y="2519275"/>
                  </a:lnTo>
                  <a:lnTo>
                    <a:pt x="4411972" y="2517459"/>
                  </a:lnTo>
                  <a:lnTo>
                    <a:pt x="4413253" y="2514455"/>
                  </a:lnTo>
                  <a:lnTo>
                    <a:pt x="4414343" y="2510973"/>
                  </a:lnTo>
                  <a:lnTo>
                    <a:pt x="4412527" y="2507832"/>
                  </a:lnTo>
                  <a:close/>
                </a:path>
                <a:path w="18559780" h="10876915">
                  <a:moveTo>
                    <a:pt x="4495208" y="2535999"/>
                  </a:moveTo>
                  <a:lnTo>
                    <a:pt x="4492062" y="2535051"/>
                  </a:lnTo>
                  <a:lnTo>
                    <a:pt x="4488390" y="2533485"/>
                  </a:lnTo>
                  <a:lnTo>
                    <a:pt x="4485243" y="2532536"/>
                  </a:lnTo>
                  <a:lnTo>
                    <a:pt x="4482101" y="2534353"/>
                  </a:lnTo>
                  <a:lnTo>
                    <a:pt x="4480819" y="2537358"/>
                  </a:lnTo>
                  <a:lnTo>
                    <a:pt x="4480215" y="2539467"/>
                  </a:lnTo>
                  <a:lnTo>
                    <a:pt x="4480014" y="2540170"/>
                  </a:lnTo>
                  <a:lnTo>
                    <a:pt x="4481353" y="2543504"/>
                  </a:lnTo>
                  <a:lnTo>
                    <a:pt x="4488364" y="2546495"/>
                  </a:lnTo>
                  <a:lnTo>
                    <a:pt x="4491511" y="2547442"/>
                  </a:lnTo>
                  <a:lnTo>
                    <a:pt x="4494653" y="2545626"/>
                  </a:lnTo>
                  <a:lnTo>
                    <a:pt x="4495935" y="2542622"/>
                  </a:lnTo>
                  <a:lnTo>
                    <a:pt x="4497025" y="2539140"/>
                  </a:lnTo>
                  <a:lnTo>
                    <a:pt x="4495208" y="2535999"/>
                  </a:lnTo>
                  <a:close/>
                </a:path>
                <a:path w="18559780" h="10876915">
                  <a:moveTo>
                    <a:pt x="1203808" y="1126078"/>
                  </a:moveTo>
                  <a:lnTo>
                    <a:pt x="1199949" y="1126798"/>
                  </a:lnTo>
                  <a:lnTo>
                    <a:pt x="1197078" y="1131886"/>
                  </a:lnTo>
                  <a:lnTo>
                    <a:pt x="1196719" y="1132523"/>
                  </a:lnTo>
                  <a:lnTo>
                    <a:pt x="1197582" y="1136048"/>
                  </a:lnTo>
                  <a:lnTo>
                    <a:pt x="1200301" y="1137998"/>
                  </a:lnTo>
                  <a:lnTo>
                    <a:pt x="1203689" y="1140232"/>
                  </a:lnTo>
                  <a:lnTo>
                    <a:pt x="1207361" y="1141798"/>
                  </a:lnTo>
                  <a:lnTo>
                    <a:pt x="1210552" y="1140792"/>
                  </a:lnTo>
                  <a:lnTo>
                    <a:pt x="1211657" y="1138895"/>
                  </a:lnTo>
                  <a:lnTo>
                    <a:pt x="1213641" y="1135401"/>
                  </a:lnTo>
                  <a:lnTo>
                    <a:pt x="1212919" y="1131543"/>
                  </a:lnTo>
                  <a:lnTo>
                    <a:pt x="1210057" y="1129928"/>
                  </a:lnTo>
                  <a:lnTo>
                    <a:pt x="1206670" y="1127693"/>
                  </a:lnTo>
                  <a:lnTo>
                    <a:pt x="1203808" y="1126078"/>
                  </a:lnTo>
                  <a:close/>
                </a:path>
                <a:path w="18559780" h="10876915">
                  <a:moveTo>
                    <a:pt x="11456585" y="5498785"/>
                  </a:moveTo>
                  <a:lnTo>
                    <a:pt x="11452726" y="5499505"/>
                  </a:lnTo>
                  <a:lnTo>
                    <a:pt x="11449854" y="5504593"/>
                  </a:lnTo>
                  <a:lnTo>
                    <a:pt x="11449495" y="5505229"/>
                  </a:lnTo>
                  <a:lnTo>
                    <a:pt x="11450217" y="5509089"/>
                  </a:lnTo>
                  <a:lnTo>
                    <a:pt x="11453079" y="5510705"/>
                  </a:lnTo>
                  <a:lnTo>
                    <a:pt x="11456466" y="5512939"/>
                  </a:lnTo>
                  <a:lnTo>
                    <a:pt x="11460138" y="5514505"/>
                  </a:lnTo>
                  <a:lnTo>
                    <a:pt x="11463330" y="5513498"/>
                  </a:lnTo>
                  <a:lnTo>
                    <a:pt x="11464435" y="5511602"/>
                  </a:lnTo>
                  <a:lnTo>
                    <a:pt x="11466418" y="5508108"/>
                  </a:lnTo>
                  <a:lnTo>
                    <a:pt x="11465696" y="5504250"/>
                  </a:lnTo>
                  <a:lnTo>
                    <a:pt x="11462835" y="5502635"/>
                  </a:lnTo>
                  <a:lnTo>
                    <a:pt x="11459447" y="5500400"/>
                  </a:lnTo>
                  <a:lnTo>
                    <a:pt x="11456585" y="5498785"/>
                  </a:lnTo>
                  <a:close/>
                </a:path>
                <a:path w="18559780" h="10876915">
                  <a:moveTo>
                    <a:pt x="4578032" y="2563832"/>
                  </a:moveTo>
                  <a:lnTo>
                    <a:pt x="4574743" y="2563218"/>
                  </a:lnTo>
                  <a:lnTo>
                    <a:pt x="4571071" y="2561652"/>
                  </a:lnTo>
                  <a:lnTo>
                    <a:pt x="4567924" y="2560704"/>
                  </a:lnTo>
                  <a:lnTo>
                    <a:pt x="4564783" y="2562520"/>
                  </a:lnTo>
                  <a:lnTo>
                    <a:pt x="4563501" y="2565525"/>
                  </a:lnTo>
                  <a:lnTo>
                    <a:pt x="4562695" y="2568337"/>
                  </a:lnTo>
                  <a:lnTo>
                    <a:pt x="4564035" y="2571671"/>
                  </a:lnTo>
                  <a:lnTo>
                    <a:pt x="4567040" y="2572953"/>
                  </a:lnTo>
                  <a:lnTo>
                    <a:pt x="4567182" y="2572619"/>
                  </a:lnTo>
                  <a:lnTo>
                    <a:pt x="4571188" y="2574328"/>
                  </a:lnTo>
                  <a:lnTo>
                    <a:pt x="4574335" y="2575276"/>
                  </a:lnTo>
                  <a:lnTo>
                    <a:pt x="4577477" y="2573459"/>
                  </a:lnTo>
                  <a:lnTo>
                    <a:pt x="4578759" y="2570455"/>
                  </a:lnTo>
                  <a:lnTo>
                    <a:pt x="4579707" y="2567307"/>
                  </a:lnTo>
                  <a:lnTo>
                    <a:pt x="4578032" y="2563832"/>
                  </a:lnTo>
                  <a:close/>
                </a:path>
                <a:path w="18559780" h="10876915">
                  <a:moveTo>
                    <a:pt x="4660714" y="2591999"/>
                  </a:moveTo>
                  <a:lnTo>
                    <a:pt x="4657425" y="2591385"/>
                  </a:lnTo>
                  <a:lnTo>
                    <a:pt x="4653753" y="2589819"/>
                  </a:lnTo>
                  <a:lnTo>
                    <a:pt x="4650606" y="2588871"/>
                  </a:lnTo>
                  <a:lnTo>
                    <a:pt x="4647464" y="2590687"/>
                  </a:lnTo>
                  <a:lnTo>
                    <a:pt x="4646182" y="2593692"/>
                  </a:lnTo>
                  <a:lnTo>
                    <a:pt x="4645377" y="2596504"/>
                  </a:lnTo>
                  <a:lnTo>
                    <a:pt x="4646717" y="2599838"/>
                  </a:lnTo>
                  <a:lnTo>
                    <a:pt x="4649721" y="2601120"/>
                  </a:lnTo>
                  <a:lnTo>
                    <a:pt x="4649864" y="2600786"/>
                  </a:lnTo>
                  <a:lnTo>
                    <a:pt x="4653869" y="2602495"/>
                  </a:lnTo>
                  <a:lnTo>
                    <a:pt x="4657016" y="2603442"/>
                  </a:lnTo>
                  <a:lnTo>
                    <a:pt x="4660159" y="2601626"/>
                  </a:lnTo>
                  <a:lnTo>
                    <a:pt x="4661440" y="2598622"/>
                  </a:lnTo>
                  <a:lnTo>
                    <a:pt x="4662388" y="2595474"/>
                  </a:lnTo>
                  <a:lnTo>
                    <a:pt x="4660714" y="2591999"/>
                  </a:lnTo>
                  <a:close/>
                </a:path>
                <a:path w="18559780" h="10876915">
                  <a:moveTo>
                    <a:pt x="11383071" y="5452827"/>
                  </a:moveTo>
                  <a:lnTo>
                    <a:pt x="11379212" y="5453548"/>
                  </a:lnTo>
                  <a:lnTo>
                    <a:pt x="11376340" y="5458635"/>
                  </a:lnTo>
                  <a:lnTo>
                    <a:pt x="11375981" y="5459271"/>
                  </a:lnTo>
                  <a:lnTo>
                    <a:pt x="11376702" y="5463130"/>
                  </a:lnTo>
                  <a:lnTo>
                    <a:pt x="11379564" y="5464746"/>
                  </a:lnTo>
                  <a:lnTo>
                    <a:pt x="11382952" y="5466981"/>
                  </a:lnTo>
                  <a:lnTo>
                    <a:pt x="11386624" y="5468547"/>
                  </a:lnTo>
                  <a:lnTo>
                    <a:pt x="11389816" y="5467541"/>
                  </a:lnTo>
                  <a:lnTo>
                    <a:pt x="11390921" y="5465644"/>
                  </a:lnTo>
                  <a:lnTo>
                    <a:pt x="11392904" y="5462150"/>
                  </a:lnTo>
                  <a:lnTo>
                    <a:pt x="11392182" y="5458292"/>
                  </a:lnTo>
                  <a:lnTo>
                    <a:pt x="11389320" y="5456676"/>
                  </a:lnTo>
                  <a:lnTo>
                    <a:pt x="11385933" y="5454442"/>
                  </a:lnTo>
                  <a:lnTo>
                    <a:pt x="11383071" y="5452827"/>
                  </a:lnTo>
                  <a:close/>
                </a:path>
                <a:path w="18559780" h="10876915">
                  <a:moveTo>
                    <a:pt x="1130863" y="1078784"/>
                  </a:moveTo>
                  <a:lnTo>
                    <a:pt x="1127338" y="1079648"/>
                  </a:lnTo>
                  <a:lnTo>
                    <a:pt x="1123657" y="1084784"/>
                  </a:lnTo>
                  <a:lnTo>
                    <a:pt x="1123440" y="1085087"/>
                  </a:lnTo>
                  <a:lnTo>
                    <a:pt x="1124304" y="1088612"/>
                  </a:lnTo>
                  <a:lnTo>
                    <a:pt x="1127023" y="1090562"/>
                  </a:lnTo>
                  <a:lnTo>
                    <a:pt x="1130410" y="1092796"/>
                  </a:lnTo>
                  <a:lnTo>
                    <a:pt x="1131412" y="1093223"/>
                  </a:lnTo>
                  <a:lnTo>
                    <a:pt x="1131269" y="1093557"/>
                  </a:lnTo>
                  <a:lnTo>
                    <a:pt x="1133940" y="1094696"/>
                  </a:lnTo>
                  <a:lnTo>
                    <a:pt x="1137132" y="1093689"/>
                  </a:lnTo>
                  <a:lnTo>
                    <a:pt x="1138421" y="1091477"/>
                  </a:lnTo>
                  <a:lnTo>
                    <a:pt x="1138605" y="1091161"/>
                  </a:lnTo>
                  <a:lnTo>
                    <a:pt x="1140554" y="1088442"/>
                  </a:lnTo>
                  <a:lnTo>
                    <a:pt x="1139690" y="1084917"/>
                  </a:lnTo>
                  <a:lnTo>
                    <a:pt x="1136970" y="1082968"/>
                  </a:lnTo>
                  <a:lnTo>
                    <a:pt x="1133583" y="1080734"/>
                  </a:lnTo>
                  <a:lnTo>
                    <a:pt x="1130863" y="1078784"/>
                  </a:lnTo>
                  <a:close/>
                </a:path>
                <a:path w="18559780" h="10876915">
                  <a:moveTo>
                    <a:pt x="4743538" y="2619832"/>
                  </a:moveTo>
                  <a:lnTo>
                    <a:pt x="4740249" y="2619218"/>
                  </a:lnTo>
                  <a:lnTo>
                    <a:pt x="4736577" y="2617652"/>
                  </a:lnTo>
                  <a:lnTo>
                    <a:pt x="4733430" y="2616704"/>
                  </a:lnTo>
                  <a:lnTo>
                    <a:pt x="4730288" y="2618520"/>
                  </a:lnTo>
                  <a:lnTo>
                    <a:pt x="4729006" y="2621525"/>
                  </a:lnTo>
                  <a:lnTo>
                    <a:pt x="4728201" y="2624337"/>
                  </a:lnTo>
                  <a:lnTo>
                    <a:pt x="4729541" y="2627671"/>
                  </a:lnTo>
                  <a:lnTo>
                    <a:pt x="4732545" y="2628953"/>
                  </a:lnTo>
                  <a:lnTo>
                    <a:pt x="4732688" y="2628619"/>
                  </a:lnTo>
                  <a:lnTo>
                    <a:pt x="4736694" y="2630328"/>
                  </a:lnTo>
                  <a:lnTo>
                    <a:pt x="4739841" y="2631275"/>
                  </a:lnTo>
                  <a:lnTo>
                    <a:pt x="4742983" y="2629459"/>
                  </a:lnTo>
                  <a:lnTo>
                    <a:pt x="4744264" y="2626455"/>
                  </a:lnTo>
                  <a:lnTo>
                    <a:pt x="4745212" y="2623308"/>
                  </a:lnTo>
                  <a:lnTo>
                    <a:pt x="4743538" y="2619832"/>
                  </a:lnTo>
                  <a:close/>
                </a:path>
                <a:path w="18559780" h="10876915">
                  <a:moveTo>
                    <a:pt x="4826029" y="2647523"/>
                  </a:moveTo>
                  <a:lnTo>
                    <a:pt x="4822740" y="2646909"/>
                  </a:lnTo>
                  <a:lnTo>
                    <a:pt x="4819067" y="2645343"/>
                  </a:lnTo>
                  <a:lnTo>
                    <a:pt x="4815920" y="2644395"/>
                  </a:lnTo>
                  <a:lnTo>
                    <a:pt x="4812778" y="2646210"/>
                  </a:lnTo>
                  <a:lnTo>
                    <a:pt x="4811496" y="2649215"/>
                  </a:lnTo>
                  <a:lnTo>
                    <a:pt x="4810691" y="2652029"/>
                  </a:lnTo>
                  <a:lnTo>
                    <a:pt x="4812032" y="2655362"/>
                  </a:lnTo>
                  <a:lnTo>
                    <a:pt x="4815036" y="2656644"/>
                  </a:lnTo>
                  <a:lnTo>
                    <a:pt x="4815178" y="2656310"/>
                  </a:lnTo>
                  <a:lnTo>
                    <a:pt x="4819184" y="2658018"/>
                  </a:lnTo>
                  <a:lnTo>
                    <a:pt x="4822331" y="2658966"/>
                  </a:lnTo>
                  <a:lnTo>
                    <a:pt x="4825473" y="2657150"/>
                  </a:lnTo>
                  <a:lnTo>
                    <a:pt x="4826755" y="2654145"/>
                  </a:lnTo>
                  <a:lnTo>
                    <a:pt x="4827702" y="2650999"/>
                  </a:lnTo>
                  <a:lnTo>
                    <a:pt x="4826029" y="2647523"/>
                  </a:lnTo>
                  <a:close/>
                </a:path>
                <a:path w="18559780" h="10876915">
                  <a:moveTo>
                    <a:pt x="11308176" y="5408253"/>
                  </a:moveTo>
                  <a:lnTo>
                    <a:pt x="11304318" y="5408974"/>
                  </a:lnTo>
                  <a:lnTo>
                    <a:pt x="11301626" y="5413744"/>
                  </a:lnTo>
                  <a:lnTo>
                    <a:pt x="11301087" y="5414698"/>
                  </a:lnTo>
                  <a:lnTo>
                    <a:pt x="11301951" y="5418224"/>
                  </a:lnTo>
                  <a:lnTo>
                    <a:pt x="11304529" y="5420507"/>
                  </a:lnTo>
                  <a:lnTo>
                    <a:pt x="11311872" y="5423640"/>
                  </a:lnTo>
                  <a:lnTo>
                    <a:pt x="11315064" y="5422633"/>
                  </a:lnTo>
                  <a:lnTo>
                    <a:pt x="11316536" y="5420104"/>
                  </a:lnTo>
                  <a:lnTo>
                    <a:pt x="11318486" y="5417385"/>
                  </a:lnTo>
                  <a:lnTo>
                    <a:pt x="11317287" y="5413718"/>
                  </a:lnTo>
                  <a:lnTo>
                    <a:pt x="11314711" y="5411435"/>
                  </a:lnTo>
                  <a:lnTo>
                    <a:pt x="11311039" y="5409869"/>
                  </a:lnTo>
                  <a:lnTo>
                    <a:pt x="11308176" y="5408253"/>
                  </a:lnTo>
                  <a:close/>
                </a:path>
                <a:path w="18559780" h="10876915">
                  <a:moveTo>
                    <a:pt x="4908377" y="2675547"/>
                  </a:moveTo>
                  <a:lnTo>
                    <a:pt x="4905087" y="2674934"/>
                  </a:lnTo>
                  <a:lnTo>
                    <a:pt x="4901415" y="2673367"/>
                  </a:lnTo>
                  <a:lnTo>
                    <a:pt x="4898268" y="2672419"/>
                  </a:lnTo>
                  <a:lnTo>
                    <a:pt x="4895125" y="2674236"/>
                  </a:lnTo>
                  <a:lnTo>
                    <a:pt x="4893844" y="2677240"/>
                  </a:lnTo>
                  <a:lnTo>
                    <a:pt x="4893039" y="2680052"/>
                  </a:lnTo>
                  <a:lnTo>
                    <a:pt x="4894379" y="2683387"/>
                  </a:lnTo>
                  <a:lnTo>
                    <a:pt x="4897384" y="2684668"/>
                  </a:lnTo>
                  <a:lnTo>
                    <a:pt x="4897526" y="2684334"/>
                  </a:lnTo>
                  <a:lnTo>
                    <a:pt x="4901532" y="2686043"/>
                  </a:lnTo>
                  <a:lnTo>
                    <a:pt x="4904679" y="2686991"/>
                  </a:lnTo>
                  <a:lnTo>
                    <a:pt x="4907820" y="2685175"/>
                  </a:lnTo>
                  <a:lnTo>
                    <a:pt x="4909102" y="2682170"/>
                  </a:lnTo>
                  <a:lnTo>
                    <a:pt x="4910050" y="2679024"/>
                  </a:lnTo>
                  <a:lnTo>
                    <a:pt x="4908377" y="2675547"/>
                  </a:lnTo>
                  <a:close/>
                </a:path>
                <a:path w="18559780" h="10876915">
                  <a:moveTo>
                    <a:pt x="1058965" y="1029964"/>
                  </a:moveTo>
                  <a:lnTo>
                    <a:pt x="1055105" y="1030685"/>
                  </a:lnTo>
                  <a:lnTo>
                    <a:pt x="1051207" y="1036125"/>
                  </a:lnTo>
                  <a:lnTo>
                    <a:pt x="1051928" y="1039984"/>
                  </a:lnTo>
                  <a:lnTo>
                    <a:pt x="1054648" y="1041932"/>
                  </a:lnTo>
                  <a:lnTo>
                    <a:pt x="1058036" y="1044166"/>
                  </a:lnTo>
                  <a:lnTo>
                    <a:pt x="1061708" y="1045733"/>
                  </a:lnTo>
                  <a:lnTo>
                    <a:pt x="1064756" y="1045061"/>
                  </a:lnTo>
                  <a:lnTo>
                    <a:pt x="1066563" y="1042675"/>
                  </a:lnTo>
                  <a:lnTo>
                    <a:pt x="1068512" y="1039956"/>
                  </a:lnTo>
                  <a:lnTo>
                    <a:pt x="1067791" y="1036097"/>
                  </a:lnTo>
                  <a:lnTo>
                    <a:pt x="1065072" y="1034147"/>
                  </a:lnTo>
                  <a:lnTo>
                    <a:pt x="1061685" y="1031913"/>
                  </a:lnTo>
                  <a:lnTo>
                    <a:pt x="1058965" y="1029964"/>
                  </a:lnTo>
                  <a:close/>
                </a:path>
                <a:path w="18559780" h="10876915">
                  <a:moveTo>
                    <a:pt x="4990867" y="2703238"/>
                  </a:moveTo>
                  <a:lnTo>
                    <a:pt x="4987578" y="2702624"/>
                  </a:lnTo>
                  <a:lnTo>
                    <a:pt x="4983905" y="2701058"/>
                  </a:lnTo>
                  <a:lnTo>
                    <a:pt x="4980758" y="2700110"/>
                  </a:lnTo>
                  <a:lnTo>
                    <a:pt x="4977616" y="2701925"/>
                  </a:lnTo>
                  <a:lnTo>
                    <a:pt x="4976334" y="2704930"/>
                  </a:lnTo>
                  <a:lnTo>
                    <a:pt x="4975529" y="2707744"/>
                  </a:lnTo>
                  <a:lnTo>
                    <a:pt x="4976869" y="2711077"/>
                  </a:lnTo>
                  <a:lnTo>
                    <a:pt x="4979874" y="2712359"/>
                  </a:lnTo>
                  <a:lnTo>
                    <a:pt x="4980016" y="2712025"/>
                  </a:lnTo>
                  <a:lnTo>
                    <a:pt x="4984022" y="2713734"/>
                  </a:lnTo>
                  <a:lnTo>
                    <a:pt x="4987169" y="2714681"/>
                  </a:lnTo>
                  <a:lnTo>
                    <a:pt x="4990311" y="2712866"/>
                  </a:lnTo>
                  <a:lnTo>
                    <a:pt x="4991592" y="2709861"/>
                  </a:lnTo>
                  <a:lnTo>
                    <a:pt x="4992540" y="2706714"/>
                  </a:lnTo>
                  <a:lnTo>
                    <a:pt x="4990867" y="2703238"/>
                  </a:lnTo>
                  <a:close/>
                </a:path>
                <a:path w="18559780" h="10876915">
                  <a:moveTo>
                    <a:pt x="11232948" y="5363537"/>
                  </a:moveTo>
                  <a:lnTo>
                    <a:pt x="11229282" y="5364734"/>
                  </a:lnTo>
                  <a:lnTo>
                    <a:pt x="11228205" y="5366643"/>
                  </a:lnTo>
                  <a:lnTo>
                    <a:pt x="11227666" y="5367597"/>
                  </a:lnTo>
                  <a:lnTo>
                    <a:pt x="11225717" y="5370316"/>
                  </a:lnTo>
                  <a:lnTo>
                    <a:pt x="11226773" y="5374318"/>
                  </a:lnTo>
                  <a:lnTo>
                    <a:pt x="11229492" y="5376267"/>
                  </a:lnTo>
                  <a:lnTo>
                    <a:pt x="11233832" y="5378119"/>
                  </a:lnTo>
                  <a:lnTo>
                    <a:pt x="11234022" y="5378595"/>
                  </a:lnTo>
                  <a:lnTo>
                    <a:pt x="11236694" y="5379734"/>
                  </a:lnTo>
                  <a:lnTo>
                    <a:pt x="11240027" y="5378393"/>
                  </a:lnTo>
                  <a:lnTo>
                    <a:pt x="11241500" y="5375865"/>
                  </a:lnTo>
                  <a:lnTo>
                    <a:pt x="11243449" y="5373146"/>
                  </a:lnTo>
                  <a:lnTo>
                    <a:pt x="11242394" y="5369145"/>
                  </a:lnTo>
                  <a:lnTo>
                    <a:pt x="11239674" y="5367196"/>
                  </a:lnTo>
                  <a:lnTo>
                    <a:pt x="11236003" y="5365629"/>
                  </a:lnTo>
                  <a:lnTo>
                    <a:pt x="11232948" y="5363537"/>
                  </a:lnTo>
                  <a:close/>
                </a:path>
                <a:path w="18559780" h="10876915">
                  <a:moveTo>
                    <a:pt x="5073357" y="2730929"/>
                  </a:moveTo>
                  <a:lnTo>
                    <a:pt x="5070068" y="2730315"/>
                  </a:lnTo>
                  <a:lnTo>
                    <a:pt x="5066395" y="2728748"/>
                  </a:lnTo>
                  <a:lnTo>
                    <a:pt x="5063249" y="2727801"/>
                  </a:lnTo>
                  <a:lnTo>
                    <a:pt x="5060106" y="2729617"/>
                  </a:lnTo>
                  <a:lnTo>
                    <a:pt x="5058825" y="2732621"/>
                  </a:lnTo>
                  <a:lnTo>
                    <a:pt x="5058020" y="2735434"/>
                  </a:lnTo>
                  <a:lnTo>
                    <a:pt x="5059360" y="2738768"/>
                  </a:lnTo>
                  <a:lnTo>
                    <a:pt x="5062364" y="2740049"/>
                  </a:lnTo>
                  <a:lnTo>
                    <a:pt x="5062507" y="2739715"/>
                  </a:lnTo>
                  <a:lnTo>
                    <a:pt x="5066513" y="2741424"/>
                  </a:lnTo>
                  <a:lnTo>
                    <a:pt x="5069660" y="2742372"/>
                  </a:lnTo>
                  <a:lnTo>
                    <a:pt x="5072801" y="2740556"/>
                  </a:lnTo>
                  <a:lnTo>
                    <a:pt x="5074083" y="2737551"/>
                  </a:lnTo>
                  <a:lnTo>
                    <a:pt x="5075031" y="2734405"/>
                  </a:lnTo>
                  <a:lnTo>
                    <a:pt x="5073357" y="2730929"/>
                  </a:lnTo>
                  <a:close/>
                </a:path>
                <a:path w="18559780" h="10876915">
                  <a:moveTo>
                    <a:pt x="11157151" y="5320156"/>
                  </a:moveTo>
                  <a:lnTo>
                    <a:pt x="11153484" y="5321354"/>
                  </a:lnTo>
                  <a:lnTo>
                    <a:pt x="11151869" y="5324216"/>
                  </a:lnTo>
                  <a:lnTo>
                    <a:pt x="11150111" y="5327412"/>
                  </a:lnTo>
                  <a:lnTo>
                    <a:pt x="11151309" y="5331079"/>
                  </a:lnTo>
                  <a:lnTo>
                    <a:pt x="11154028" y="5333028"/>
                  </a:lnTo>
                  <a:lnTo>
                    <a:pt x="11161039" y="5336019"/>
                  </a:lnTo>
                  <a:lnTo>
                    <a:pt x="11164707" y="5334822"/>
                  </a:lnTo>
                  <a:lnTo>
                    <a:pt x="11165846" y="5332151"/>
                  </a:lnTo>
                  <a:lnTo>
                    <a:pt x="11167603" y="5328954"/>
                  </a:lnTo>
                  <a:lnTo>
                    <a:pt x="11166405" y="5325287"/>
                  </a:lnTo>
                  <a:lnTo>
                    <a:pt x="11163686" y="5323338"/>
                  </a:lnTo>
                  <a:lnTo>
                    <a:pt x="11160014" y="5321772"/>
                  </a:lnTo>
                  <a:lnTo>
                    <a:pt x="11157151" y="5320156"/>
                  </a:lnTo>
                  <a:close/>
                </a:path>
                <a:path w="18559780" h="10876915">
                  <a:moveTo>
                    <a:pt x="987016" y="980335"/>
                  </a:moveTo>
                  <a:lnTo>
                    <a:pt x="983158" y="981056"/>
                  </a:lnTo>
                  <a:lnTo>
                    <a:pt x="979259" y="986495"/>
                  </a:lnTo>
                  <a:lnTo>
                    <a:pt x="979980" y="990354"/>
                  </a:lnTo>
                  <a:lnTo>
                    <a:pt x="982700" y="992303"/>
                  </a:lnTo>
                  <a:lnTo>
                    <a:pt x="986088" y="994537"/>
                  </a:lnTo>
                  <a:lnTo>
                    <a:pt x="989760" y="996103"/>
                  </a:lnTo>
                  <a:lnTo>
                    <a:pt x="992809" y="995432"/>
                  </a:lnTo>
                  <a:lnTo>
                    <a:pt x="994616" y="993045"/>
                  </a:lnTo>
                  <a:lnTo>
                    <a:pt x="996565" y="990325"/>
                  </a:lnTo>
                  <a:lnTo>
                    <a:pt x="995843" y="986467"/>
                  </a:lnTo>
                  <a:lnTo>
                    <a:pt x="993124" y="984517"/>
                  </a:lnTo>
                  <a:lnTo>
                    <a:pt x="989737" y="982283"/>
                  </a:lnTo>
                  <a:lnTo>
                    <a:pt x="987016" y="980335"/>
                  </a:lnTo>
                  <a:close/>
                </a:path>
                <a:path w="18559780" h="10876915">
                  <a:moveTo>
                    <a:pt x="5155705" y="2758953"/>
                  </a:moveTo>
                  <a:lnTo>
                    <a:pt x="5152416" y="2758339"/>
                  </a:lnTo>
                  <a:lnTo>
                    <a:pt x="5148743" y="2756773"/>
                  </a:lnTo>
                  <a:lnTo>
                    <a:pt x="5145596" y="2755825"/>
                  </a:lnTo>
                  <a:lnTo>
                    <a:pt x="5142454" y="2757642"/>
                  </a:lnTo>
                  <a:lnTo>
                    <a:pt x="5141173" y="2760646"/>
                  </a:lnTo>
                  <a:lnTo>
                    <a:pt x="5140367" y="2763459"/>
                  </a:lnTo>
                  <a:lnTo>
                    <a:pt x="5141707" y="2766792"/>
                  </a:lnTo>
                  <a:lnTo>
                    <a:pt x="5144712" y="2768074"/>
                  </a:lnTo>
                  <a:lnTo>
                    <a:pt x="5144854" y="2767740"/>
                  </a:lnTo>
                  <a:lnTo>
                    <a:pt x="5148860" y="2769449"/>
                  </a:lnTo>
                  <a:lnTo>
                    <a:pt x="5152007" y="2770397"/>
                  </a:lnTo>
                  <a:lnTo>
                    <a:pt x="5155149" y="2768581"/>
                  </a:lnTo>
                  <a:lnTo>
                    <a:pt x="5156431" y="2765576"/>
                  </a:lnTo>
                  <a:lnTo>
                    <a:pt x="5157378" y="2762430"/>
                  </a:lnTo>
                  <a:lnTo>
                    <a:pt x="5155705" y="2758953"/>
                  </a:lnTo>
                  <a:close/>
                </a:path>
                <a:path w="18559780" h="10876915">
                  <a:moveTo>
                    <a:pt x="5238195" y="2786644"/>
                  </a:moveTo>
                  <a:lnTo>
                    <a:pt x="5234906" y="2786030"/>
                  </a:lnTo>
                  <a:lnTo>
                    <a:pt x="5231234" y="2784464"/>
                  </a:lnTo>
                  <a:lnTo>
                    <a:pt x="5228087" y="2783516"/>
                  </a:lnTo>
                  <a:lnTo>
                    <a:pt x="5224945" y="2785333"/>
                  </a:lnTo>
                  <a:lnTo>
                    <a:pt x="5223664" y="2788337"/>
                  </a:lnTo>
                  <a:lnTo>
                    <a:pt x="5222858" y="2791150"/>
                  </a:lnTo>
                  <a:lnTo>
                    <a:pt x="5224198" y="2794483"/>
                  </a:lnTo>
                  <a:lnTo>
                    <a:pt x="5227203" y="2795765"/>
                  </a:lnTo>
                  <a:lnTo>
                    <a:pt x="5227345" y="2795431"/>
                  </a:lnTo>
                  <a:lnTo>
                    <a:pt x="5231351" y="2797139"/>
                  </a:lnTo>
                  <a:lnTo>
                    <a:pt x="5234498" y="2798087"/>
                  </a:lnTo>
                  <a:lnTo>
                    <a:pt x="5237639" y="2796272"/>
                  </a:lnTo>
                  <a:lnTo>
                    <a:pt x="5238921" y="2793268"/>
                  </a:lnTo>
                  <a:lnTo>
                    <a:pt x="5239869" y="2790120"/>
                  </a:lnTo>
                  <a:lnTo>
                    <a:pt x="5238195" y="2786644"/>
                  </a:lnTo>
                  <a:close/>
                </a:path>
                <a:path w="18559780" h="10876915">
                  <a:moveTo>
                    <a:pt x="11080927" y="5277777"/>
                  </a:moveTo>
                  <a:lnTo>
                    <a:pt x="11076926" y="5278832"/>
                  </a:lnTo>
                  <a:lnTo>
                    <a:pt x="11075644" y="5281837"/>
                  </a:lnTo>
                  <a:lnTo>
                    <a:pt x="11074029" y="5284699"/>
                  </a:lnTo>
                  <a:lnTo>
                    <a:pt x="11075226" y="5288366"/>
                  </a:lnTo>
                  <a:lnTo>
                    <a:pt x="11077945" y="5290314"/>
                  </a:lnTo>
                  <a:lnTo>
                    <a:pt x="11084957" y="5293305"/>
                  </a:lnTo>
                  <a:lnTo>
                    <a:pt x="11088481" y="5292442"/>
                  </a:lnTo>
                  <a:lnTo>
                    <a:pt x="11089763" y="5289437"/>
                  </a:lnTo>
                  <a:lnTo>
                    <a:pt x="11091378" y="5286576"/>
                  </a:lnTo>
                  <a:lnTo>
                    <a:pt x="11090182" y="5282908"/>
                  </a:lnTo>
                  <a:lnTo>
                    <a:pt x="11087461" y="5280958"/>
                  </a:lnTo>
                  <a:lnTo>
                    <a:pt x="11083789" y="5279392"/>
                  </a:lnTo>
                  <a:lnTo>
                    <a:pt x="11080927" y="5277777"/>
                  </a:lnTo>
                  <a:close/>
                </a:path>
                <a:path w="18559780" h="10876915">
                  <a:moveTo>
                    <a:pt x="5321019" y="2814478"/>
                  </a:moveTo>
                  <a:lnTo>
                    <a:pt x="5317730" y="2813864"/>
                  </a:lnTo>
                  <a:lnTo>
                    <a:pt x="5314057" y="2812298"/>
                  </a:lnTo>
                  <a:lnTo>
                    <a:pt x="5310910" y="2811350"/>
                  </a:lnTo>
                  <a:lnTo>
                    <a:pt x="5307768" y="2813166"/>
                  </a:lnTo>
                  <a:lnTo>
                    <a:pt x="5306487" y="2816169"/>
                  </a:lnTo>
                  <a:lnTo>
                    <a:pt x="5305681" y="2818983"/>
                  </a:lnTo>
                  <a:lnTo>
                    <a:pt x="5307022" y="2822317"/>
                  </a:lnTo>
                  <a:lnTo>
                    <a:pt x="5310026" y="2823599"/>
                  </a:lnTo>
                  <a:lnTo>
                    <a:pt x="5310169" y="2823265"/>
                  </a:lnTo>
                  <a:lnTo>
                    <a:pt x="5314174" y="2824974"/>
                  </a:lnTo>
                  <a:lnTo>
                    <a:pt x="5317321" y="2825921"/>
                  </a:lnTo>
                  <a:lnTo>
                    <a:pt x="5320463" y="2824105"/>
                  </a:lnTo>
                  <a:lnTo>
                    <a:pt x="5321745" y="2821100"/>
                  </a:lnTo>
                  <a:lnTo>
                    <a:pt x="5322693" y="2817953"/>
                  </a:lnTo>
                  <a:lnTo>
                    <a:pt x="5321019" y="2814478"/>
                  </a:lnTo>
                  <a:close/>
                </a:path>
                <a:path w="18559780" h="10876915">
                  <a:moveTo>
                    <a:pt x="11004560" y="5235732"/>
                  </a:moveTo>
                  <a:lnTo>
                    <a:pt x="11000559" y="5236788"/>
                  </a:lnTo>
                  <a:lnTo>
                    <a:pt x="10999278" y="5239792"/>
                  </a:lnTo>
                  <a:lnTo>
                    <a:pt x="10997662" y="5242653"/>
                  </a:lnTo>
                  <a:lnTo>
                    <a:pt x="10998859" y="5246321"/>
                  </a:lnTo>
                  <a:lnTo>
                    <a:pt x="11001579" y="5248270"/>
                  </a:lnTo>
                  <a:lnTo>
                    <a:pt x="11008589" y="5251260"/>
                  </a:lnTo>
                  <a:lnTo>
                    <a:pt x="11012114" y="5250396"/>
                  </a:lnTo>
                  <a:lnTo>
                    <a:pt x="11013396" y="5247392"/>
                  </a:lnTo>
                  <a:lnTo>
                    <a:pt x="11015012" y="5244530"/>
                  </a:lnTo>
                  <a:lnTo>
                    <a:pt x="11013813" y="5240863"/>
                  </a:lnTo>
                  <a:lnTo>
                    <a:pt x="11011094" y="5238914"/>
                  </a:lnTo>
                  <a:lnTo>
                    <a:pt x="11007423" y="5237347"/>
                  </a:lnTo>
                  <a:lnTo>
                    <a:pt x="11004560" y="5235732"/>
                  </a:lnTo>
                  <a:close/>
                </a:path>
                <a:path w="18559780" h="10876915">
                  <a:moveTo>
                    <a:pt x="915972" y="929511"/>
                  </a:moveTo>
                  <a:lnTo>
                    <a:pt x="912113" y="930233"/>
                  </a:lnTo>
                  <a:lnTo>
                    <a:pt x="910164" y="932953"/>
                  </a:lnTo>
                  <a:lnTo>
                    <a:pt x="907881" y="935530"/>
                  </a:lnTo>
                  <a:lnTo>
                    <a:pt x="908602" y="939388"/>
                  </a:lnTo>
                  <a:lnTo>
                    <a:pt x="911322" y="941337"/>
                  </a:lnTo>
                  <a:lnTo>
                    <a:pt x="914709" y="943571"/>
                  </a:lnTo>
                  <a:lnTo>
                    <a:pt x="916045" y="944141"/>
                  </a:lnTo>
                  <a:lnTo>
                    <a:pt x="915902" y="944475"/>
                  </a:lnTo>
                  <a:lnTo>
                    <a:pt x="918239" y="945472"/>
                  </a:lnTo>
                  <a:lnTo>
                    <a:pt x="921288" y="944799"/>
                  </a:lnTo>
                  <a:lnTo>
                    <a:pt x="923095" y="942414"/>
                  </a:lnTo>
                  <a:lnTo>
                    <a:pt x="925378" y="939837"/>
                  </a:lnTo>
                  <a:lnTo>
                    <a:pt x="924656" y="935978"/>
                  </a:lnTo>
                  <a:lnTo>
                    <a:pt x="921937" y="934028"/>
                  </a:lnTo>
                  <a:lnTo>
                    <a:pt x="918549" y="931794"/>
                  </a:lnTo>
                  <a:lnTo>
                    <a:pt x="915972" y="929511"/>
                  </a:lnTo>
                  <a:close/>
                </a:path>
                <a:path w="18559780" h="10876915">
                  <a:moveTo>
                    <a:pt x="5403367" y="2842501"/>
                  </a:moveTo>
                  <a:lnTo>
                    <a:pt x="5400078" y="2841887"/>
                  </a:lnTo>
                  <a:lnTo>
                    <a:pt x="5396406" y="2840321"/>
                  </a:lnTo>
                  <a:lnTo>
                    <a:pt x="5393259" y="2839374"/>
                  </a:lnTo>
                  <a:lnTo>
                    <a:pt x="5390117" y="2841190"/>
                  </a:lnTo>
                  <a:lnTo>
                    <a:pt x="5388835" y="2844195"/>
                  </a:lnTo>
                  <a:lnTo>
                    <a:pt x="5388030" y="2847008"/>
                  </a:lnTo>
                  <a:lnTo>
                    <a:pt x="5389369" y="2850340"/>
                  </a:lnTo>
                  <a:lnTo>
                    <a:pt x="5392374" y="2851622"/>
                  </a:lnTo>
                  <a:lnTo>
                    <a:pt x="5392516" y="2851288"/>
                  </a:lnTo>
                  <a:lnTo>
                    <a:pt x="5396522" y="2852997"/>
                  </a:lnTo>
                  <a:lnTo>
                    <a:pt x="5399669" y="2853946"/>
                  </a:lnTo>
                  <a:lnTo>
                    <a:pt x="5402811" y="2852129"/>
                  </a:lnTo>
                  <a:lnTo>
                    <a:pt x="5404092" y="2849125"/>
                  </a:lnTo>
                  <a:lnTo>
                    <a:pt x="5405040" y="2845978"/>
                  </a:lnTo>
                  <a:lnTo>
                    <a:pt x="5403367" y="2842501"/>
                  </a:lnTo>
                  <a:close/>
                </a:path>
                <a:path w="18559780" h="10876915">
                  <a:moveTo>
                    <a:pt x="10928242" y="5194497"/>
                  </a:moveTo>
                  <a:lnTo>
                    <a:pt x="10924241" y="5195552"/>
                  </a:lnTo>
                  <a:lnTo>
                    <a:pt x="10922960" y="5198556"/>
                  </a:lnTo>
                  <a:lnTo>
                    <a:pt x="10921344" y="5201419"/>
                  </a:lnTo>
                  <a:lnTo>
                    <a:pt x="10922541" y="5205085"/>
                  </a:lnTo>
                  <a:lnTo>
                    <a:pt x="10925262" y="5207035"/>
                  </a:lnTo>
                  <a:lnTo>
                    <a:pt x="10932271" y="5210025"/>
                  </a:lnTo>
                  <a:lnTo>
                    <a:pt x="10935796" y="5209162"/>
                  </a:lnTo>
                  <a:lnTo>
                    <a:pt x="10937078" y="5206157"/>
                  </a:lnTo>
                  <a:lnTo>
                    <a:pt x="10938694" y="5203294"/>
                  </a:lnTo>
                  <a:lnTo>
                    <a:pt x="10937497" y="5199628"/>
                  </a:lnTo>
                  <a:lnTo>
                    <a:pt x="10934776" y="5197678"/>
                  </a:lnTo>
                  <a:lnTo>
                    <a:pt x="10931104" y="5196111"/>
                  </a:lnTo>
                  <a:lnTo>
                    <a:pt x="10928242" y="5194497"/>
                  </a:lnTo>
                  <a:close/>
                </a:path>
                <a:path w="18559780" h="10876915">
                  <a:moveTo>
                    <a:pt x="5485857" y="2870193"/>
                  </a:moveTo>
                  <a:lnTo>
                    <a:pt x="5482568" y="2869579"/>
                  </a:lnTo>
                  <a:lnTo>
                    <a:pt x="5478896" y="2868013"/>
                  </a:lnTo>
                  <a:lnTo>
                    <a:pt x="5475749" y="2867065"/>
                  </a:lnTo>
                  <a:lnTo>
                    <a:pt x="5472607" y="2868881"/>
                  </a:lnTo>
                  <a:lnTo>
                    <a:pt x="5471326" y="2871885"/>
                  </a:lnTo>
                  <a:lnTo>
                    <a:pt x="5470519" y="2874698"/>
                  </a:lnTo>
                  <a:lnTo>
                    <a:pt x="5471860" y="2878032"/>
                  </a:lnTo>
                  <a:lnTo>
                    <a:pt x="5474864" y="2879314"/>
                  </a:lnTo>
                  <a:lnTo>
                    <a:pt x="5475007" y="2878980"/>
                  </a:lnTo>
                  <a:lnTo>
                    <a:pt x="5479013" y="2880689"/>
                  </a:lnTo>
                  <a:lnTo>
                    <a:pt x="5482160" y="2881637"/>
                  </a:lnTo>
                  <a:lnTo>
                    <a:pt x="5485302" y="2879820"/>
                  </a:lnTo>
                  <a:lnTo>
                    <a:pt x="5486583" y="2876816"/>
                  </a:lnTo>
                  <a:lnTo>
                    <a:pt x="5487531" y="2873669"/>
                  </a:lnTo>
                  <a:lnTo>
                    <a:pt x="5485857" y="2870193"/>
                  </a:lnTo>
                  <a:close/>
                </a:path>
                <a:path w="18559780" h="10876915">
                  <a:moveTo>
                    <a:pt x="10851114" y="5153310"/>
                  </a:moveTo>
                  <a:lnTo>
                    <a:pt x="10847113" y="5154366"/>
                  </a:lnTo>
                  <a:lnTo>
                    <a:pt x="10845832" y="5157371"/>
                  </a:lnTo>
                  <a:lnTo>
                    <a:pt x="10844216" y="5160232"/>
                  </a:lnTo>
                  <a:lnTo>
                    <a:pt x="10845413" y="5163899"/>
                  </a:lnTo>
                  <a:lnTo>
                    <a:pt x="10848134" y="5165848"/>
                  </a:lnTo>
                  <a:lnTo>
                    <a:pt x="10855143" y="5168838"/>
                  </a:lnTo>
                  <a:lnTo>
                    <a:pt x="10858668" y="5167975"/>
                  </a:lnTo>
                  <a:lnTo>
                    <a:pt x="10859950" y="5164970"/>
                  </a:lnTo>
                  <a:lnTo>
                    <a:pt x="10861565" y="5162109"/>
                  </a:lnTo>
                  <a:lnTo>
                    <a:pt x="10860368" y="5158441"/>
                  </a:lnTo>
                  <a:lnTo>
                    <a:pt x="10857647" y="5156491"/>
                  </a:lnTo>
                  <a:lnTo>
                    <a:pt x="10853977" y="5154925"/>
                  </a:lnTo>
                  <a:lnTo>
                    <a:pt x="10851114" y="5153310"/>
                  </a:lnTo>
                  <a:close/>
                </a:path>
                <a:path w="18559780" h="10876915">
                  <a:moveTo>
                    <a:pt x="5568204" y="2898218"/>
                  </a:moveTo>
                  <a:lnTo>
                    <a:pt x="5564915" y="2897603"/>
                  </a:lnTo>
                  <a:lnTo>
                    <a:pt x="5561244" y="2896037"/>
                  </a:lnTo>
                  <a:lnTo>
                    <a:pt x="5558097" y="2895089"/>
                  </a:lnTo>
                  <a:lnTo>
                    <a:pt x="5554955" y="2896906"/>
                  </a:lnTo>
                  <a:lnTo>
                    <a:pt x="5553673" y="2899911"/>
                  </a:lnTo>
                  <a:lnTo>
                    <a:pt x="5553069" y="2902020"/>
                  </a:lnTo>
                  <a:lnTo>
                    <a:pt x="5552868" y="2902723"/>
                  </a:lnTo>
                  <a:lnTo>
                    <a:pt x="5554207" y="2906057"/>
                  </a:lnTo>
                  <a:lnTo>
                    <a:pt x="5561217" y="2909047"/>
                  </a:lnTo>
                  <a:lnTo>
                    <a:pt x="5564364" y="2909995"/>
                  </a:lnTo>
                  <a:lnTo>
                    <a:pt x="5567507" y="2908178"/>
                  </a:lnTo>
                  <a:lnTo>
                    <a:pt x="5568788" y="2905174"/>
                  </a:lnTo>
                  <a:lnTo>
                    <a:pt x="5569878" y="2901693"/>
                  </a:lnTo>
                  <a:lnTo>
                    <a:pt x="5568204" y="2898218"/>
                  </a:lnTo>
                  <a:close/>
                </a:path>
                <a:path w="18559780" h="10876915">
                  <a:moveTo>
                    <a:pt x="845831" y="877496"/>
                  </a:moveTo>
                  <a:lnTo>
                    <a:pt x="842114" y="877884"/>
                  </a:lnTo>
                  <a:lnTo>
                    <a:pt x="838216" y="883322"/>
                  </a:lnTo>
                  <a:lnTo>
                    <a:pt x="838603" y="887039"/>
                  </a:lnTo>
                  <a:lnTo>
                    <a:pt x="841323" y="888988"/>
                  </a:lnTo>
                  <a:lnTo>
                    <a:pt x="844568" y="891557"/>
                  </a:lnTo>
                  <a:lnTo>
                    <a:pt x="845903" y="892126"/>
                  </a:lnTo>
                  <a:lnTo>
                    <a:pt x="845761" y="892460"/>
                  </a:lnTo>
                  <a:lnTo>
                    <a:pt x="848098" y="893457"/>
                  </a:lnTo>
                  <a:lnTo>
                    <a:pt x="851146" y="892784"/>
                  </a:lnTo>
                  <a:lnTo>
                    <a:pt x="852953" y="890398"/>
                  </a:lnTo>
                  <a:lnTo>
                    <a:pt x="854902" y="887679"/>
                  </a:lnTo>
                  <a:lnTo>
                    <a:pt x="854515" y="883962"/>
                  </a:lnTo>
                  <a:lnTo>
                    <a:pt x="851795" y="882013"/>
                  </a:lnTo>
                  <a:lnTo>
                    <a:pt x="848550" y="879445"/>
                  </a:lnTo>
                  <a:lnTo>
                    <a:pt x="845831" y="877496"/>
                  </a:lnTo>
                  <a:close/>
                </a:path>
                <a:path w="18559780" h="10876915">
                  <a:moveTo>
                    <a:pt x="10774035" y="5112935"/>
                  </a:moveTo>
                  <a:lnTo>
                    <a:pt x="10770033" y="5113989"/>
                  </a:lnTo>
                  <a:lnTo>
                    <a:pt x="10768751" y="5116994"/>
                  </a:lnTo>
                  <a:lnTo>
                    <a:pt x="10767136" y="5119855"/>
                  </a:lnTo>
                  <a:lnTo>
                    <a:pt x="10768334" y="5123523"/>
                  </a:lnTo>
                  <a:lnTo>
                    <a:pt x="10771053" y="5125473"/>
                  </a:lnTo>
                  <a:lnTo>
                    <a:pt x="10778064" y="5128463"/>
                  </a:lnTo>
                  <a:lnTo>
                    <a:pt x="10781589" y="5127599"/>
                  </a:lnTo>
                  <a:lnTo>
                    <a:pt x="10782871" y="5124594"/>
                  </a:lnTo>
                  <a:lnTo>
                    <a:pt x="10784487" y="5121733"/>
                  </a:lnTo>
                  <a:lnTo>
                    <a:pt x="10783288" y="5118066"/>
                  </a:lnTo>
                  <a:lnTo>
                    <a:pt x="10780569" y="5116117"/>
                  </a:lnTo>
                  <a:lnTo>
                    <a:pt x="10776896" y="5114550"/>
                  </a:lnTo>
                  <a:lnTo>
                    <a:pt x="10774035" y="5112935"/>
                  </a:lnTo>
                  <a:close/>
                </a:path>
                <a:path w="18559780" h="10876915">
                  <a:moveTo>
                    <a:pt x="5650743" y="2926718"/>
                  </a:moveTo>
                  <a:lnTo>
                    <a:pt x="5647597" y="2925771"/>
                  </a:lnTo>
                  <a:lnTo>
                    <a:pt x="5643925" y="2924204"/>
                  </a:lnTo>
                  <a:lnTo>
                    <a:pt x="5640778" y="2923257"/>
                  </a:lnTo>
                  <a:lnTo>
                    <a:pt x="5637636" y="2925072"/>
                  </a:lnTo>
                  <a:lnTo>
                    <a:pt x="5636355" y="2928076"/>
                  </a:lnTo>
                  <a:lnTo>
                    <a:pt x="5635650" y="2930538"/>
                  </a:lnTo>
                  <a:lnTo>
                    <a:pt x="5635549" y="2930890"/>
                  </a:lnTo>
                  <a:lnTo>
                    <a:pt x="5636888" y="2934224"/>
                  </a:lnTo>
                  <a:lnTo>
                    <a:pt x="5643899" y="2937214"/>
                  </a:lnTo>
                  <a:lnTo>
                    <a:pt x="5647046" y="2938162"/>
                  </a:lnTo>
                  <a:lnTo>
                    <a:pt x="5650380" y="2936822"/>
                  </a:lnTo>
                  <a:lnTo>
                    <a:pt x="5652561" y="2929860"/>
                  </a:lnTo>
                  <a:lnTo>
                    <a:pt x="5650743" y="2926718"/>
                  </a:lnTo>
                  <a:close/>
                </a:path>
                <a:path w="18559780" h="10876915">
                  <a:moveTo>
                    <a:pt x="10696337" y="5073084"/>
                  </a:moveTo>
                  <a:lnTo>
                    <a:pt x="10692336" y="5074138"/>
                  </a:lnTo>
                  <a:lnTo>
                    <a:pt x="10691054" y="5077143"/>
                  </a:lnTo>
                  <a:lnTo>
                    <a:pt x="10689296" y="5080338"/>
                  </a:lnTo>
                  <a:lnTo>
                    <a:pt x="10690494" y="5084005"/>
                  </a:lnTo>
                  <a:lnTo>
                    <a:pt x="10693356" y="5085621"/>
                  </a:lnTo>
                  <a:lnTo>
                    <a:pt x="10700367" y="5088611"/>
                  </a:lnTo>
                  <a:lnTo>
                    <a:pt x="10703892" y="5087748"/>
                  </a:lnTo>
                  <a:lnTo>
                    <a:pt x="10705173" y="5084744"/>
                  </a:lnTo>
                  <a:lnTo>
                    <a:pt x="10706931" y="5081548"/>
                  </a:lnTo>
                  <a:lnTo>
                    <a:pt x="10705733" y="5077880"/>
                  </a:lnTo>
                  <a:lnTo>
                    <a:pt x="10702872" y="5076266"/>
                  </a:lnTo>
                  <a:lnTo>
                    <a:pt x="10699199" y="5074699"/>
                  </a:lnTo>
                  <a:lnTo>
                    <a:pt x="10696337" y="5073084"/>
                  </a:lnTo>
                  <a:close/>
                </a:path>
                <a:path w="18559780" h="10876915">
                  <a:moveTo>
                    <a:pt x="5733234" y="2954409"/>
                  </a:moveTo>
                  <a:lnTo>
                    <a:pt x="5729945" y="2953795"/>
                  </a:lnTo>
                  <a:lnTo>
                    <a:pt x="5726272" y="2952229"/>
                  </a:lnTo>
                  <a:lnTo>
                    <a:pt x="5723126" y="2951280"/>
                  </a:lnTo>
                  <a:lnTo>
                    <a:pt x="5719984" y="2953097"/>
                  </a:lnTo>
                  <a:lnTo>
                    <a:pt x="5718702" y="2956102"/>
                  </a:lnTo>
                  <a:lnTo>
                    <a:pt x="5718098" y="2958211"/>
                  </a:lnTo>
                  <a:lnTo>
                    <a:pt x="5717897" y="2958914"/>
                  </a:lnTo>
                  <a:lnTo>
                    <a:pt x="5719237" y="2962248"/>
                  </a:lnTo>
                  <a:lnTo>
                    <a:pt x="5726247" y="2965239"/>
                  </a:lnTo>
                  <a:lnTo>
                    <a:pt x="5729394" y="2966187"/>
                  </a:lnTo>
                  <a:lnTo>
                    <a:pt x="5732537" y="2964370"/>
                  </a:lnTo>
                  <a:lnTo>
                    <a:pt x="5733818" y="2961366"/>
                  </a:lnTo>
                  <a:lnTo>
                    <a:pt x="5734908" y="2957885"/>
                  </a:lnTo>
                  <a:lnTo>
                    <a:pt x="5733234" y="2954409"/>
                  </a:lnTo>
                  <a:close/>
                </a:path>
                <a:path w="18559780" h="10876915">
                  <a:moveTo>
                    <a:pt x="10618497" y="5033567"/>
                  </a:moveTo>
                  <a:lnTo>
                    <a:pt x="10614497" y="5034621"/>
                  </a:lnTo>
                  <a:lnTo>
                    <a:pt x="10613215" y="5037626"/>
                  </a:lnTo>
                  <a:lnTo>
                    <a:pt x="10611600" y="5040488"/>
                  </a:lnTo>
                  <a:lnTo>
                    <a:pt x="10612796" y="5044156"/>
                  </a:lnTo>
                  <a:lnTo>
                    <a:pt x="10615659" y="5045771"/>
                  </a:lnTo>
                  <a:lnTo>
                    <a:pt x="10619665" y="5047480"/>
                  </a:lnTo>
                  <a:lnTo>
                    <a:pt x="10619856" y="5047956"/>
                  </a:lnTo>
                  <a:lnTo>
                    <a:pt x="10622860" y="5049238"/>
                  </a:lnTo>
                  <a:lnTo>
                    <a:pt x="10626527" y="5048039"/>
                  </a:lnTo>
                  <a:lnTo>
                    <a:pt x="10629090" y="5042030"/>
                  </a:lnTo>
                  <a:lnTo>
                    <a:pt x="10627893" y="5038364"/>
                  </a:lnTo>
                  <a:lnTo>
                    <a:pt x="10625030" y="5036748"/>
                  </a:lnTo>
                  <a:lnTo>
                    <a:pt x="10621359" y="5035182"/>
                  </a:lnTo>
                  <a:lnTo>
                    <a:pt x="10618497" y="5033567"/>
                  </a:lnTo>
                  <a:close/>
                </a:path>
                <a:path w="18559780" h="10876915">
                  <a:moveTo>
                    <a:pt x="5815631" y="2983244"/>
                  </a:moveTo>
                  <a:lnTo>
                    <a:pt x="5812484" y="2982296"/>
                  </a:lnTo>
                  <a:lnTo>
                    <a:pt x="5808812" y="2980730"/>
                  </a:lnTo>
                  <a:lnTo>
                    <a:pt x="5805666" y="2979782"/>
                  </a:lnTo>
                  <a:lnTo>
                    <a:pt x="5802523" y="2981598"/>
                  </a:lnTo>
                  <a:lnTo>
                    <a:pt x="5801241" y="2984603"/>
                  </a:lnTo>
                  <a:lnTo>
                    <a:pt x="5800637" y="2986712"/>
                  </a:lnTo>
                  <a:lnTo>
                    <a:pt x="5800436" y="2987415"/>
                  </a:lnTo>
                  <a:lnTo>
                    <a:pt x="5801776" y="2990749"/>
                  </a:lnTo>
                  <a:lnTo>
                    <a:pt x="5808786" y="2993739"/>
                  </a:lnTo>
                  <a:lnTo>
                    <a:pt x="5811933" y="2994687"/>
                  </a:lnTo>
                  <a:lnTo>
                    <a:pt x="5815075" y="2992870"/>
                  </a:lnTo>
                  <a:lnTo>
                    <a:pt x="5816357" y="2989866"/>
                  </a:lnTo>
                  <a:lnTo>
                    <a:pt x="5817446" y="2986386"/>
                  </a:lnTo>
                  <a:lnTo>
                    <a:pt x="5815631" y="2983244"/>
                  </a:lnTo>
                  <a:close/>
                </a:path>
                <a:path w="18559780" h="10876915">
                  <a:moveTo>
                    <a:pt x="10547191" y="4997230"/>
                  </a:moveTo>
                  <a:lnTo>
                    <a:pt x="10540181" y="4994240"/>
                  </a:lnTo>
                  <a:lnTo>
                    <a:pt x="10536513" y="4995438"/>
                  </a:lnTo>
                  <a:lnTo>
                    <a:pt x="10533950" y="5001447"/>
                  </a:lnTo>
                  <a:lnTo>
                    <a:pt x="10535148" y="5005114"/>
                  </a:lnTo>
                  <a:lnTo>
                    <a:pt x="10538010" y="5006729"/>
                  </a:lnTo>
                  <a:lnTo>
                    <a:pt x="10545021" y="5009720"/>
                  </a:lnTo>
                  <a:lnTo>
                    <a:pt x="10548688" y="5008523"/>
                  </a:lnTo>
                  <a:lnTo>
                    <a:pt x="10551251" y="5002514"/>
                  </a:lnTo>
                  <a:lnTo>
                    <a:pt x="10550053" y="4998846"/>
                  </a:lnTo>
                  <a:lnTo>
                    <a:pt x="10547191" y="4997230"/>
                  </a:lnTo>
                  <a:close/>
                </a:path>
                <a:path w="18559780" h="10876915">
                  <a:moveTo>
                    <a:pt x="5897979" y="3011269"/>
                  </a:moveTo>
                  <a:lnTo>
                    <a:pt x="5894832" y="3010321"/>
                  </a:lnTo>
                  <a:lnTo>
                    <a:pt x="5891160" y="3008754"/>
                  </a:lnTo>
                  <a:lnTo>
                    <a:pt x="5888013" y="3007807"/>
                  </a:lnTo>
                  <a:lnTo>
                    <a:pt x="5884871" y="3009622"/>
                  </a:lnTo>
                  <a:lnTo>
                    <a:pt x="5883589" y="3012627"/>
                  </a:lnTo>
                  <a:lnTo>
                    <a:pt x="5882985" y="3014736"/>
                  </a:lnTo>
                  <a:lnTo>
                    <a:pt x="5882784" y="3015440"/>
                  </a:lnTo>
                  <a:lnTo>
                    <a:pt x="5884124" y="3018774"/>
                  </a:lnTo>
                  <a:lnTo>
                    <a:pt x="5891134" y="3021764"/>
                  </a:lnTo>
                  <a:lnTo>
                    <a:pt x="5894281" y="3022712"/>
                  </a:lnTo>
                  <a:lnTo>
                    <a:pt x="5897424" y="3020895"/>
                  </a:lnTo>
                  <a:lnTo>
                    <a:pt x="5898705" y="3017891"/>
                  </a:lnTo>
                  <a:lnTo>
                    <a:pt x="5899795" y="3014410"/>
                  </a:lnTo>
                  <a:lnTo>
                    <a:pt x="5897979" y="3011269"/>
                  </a:lnTo>
                  <a:close/>
                </a:path>
                <a:path w="18559780" h="10876915">
                  <a:moveTo>
                    <a:pt x="776927" y="824429"/>
                  </a:moveTo>
                  <a:lnTo>
                    <a:pt x="772877" y="824675"/>
                  </a:lnTo>
                  <a:lnTo>
                    <a:pt x="770928" y="827394"/>
                  </a:lnTo>
                  <a:lnTo>
                    <a:pt x="769121" y="829780"/>
                  </a:lnTo>
                  <a:lnTo>
                    <a:pt x="769365" y="833831"/>
                  </a:lnTo>
                  <a:lnTo>
                    <a:pt x="772086" y="835779"/>
                  </a:lnTo>
                  <a:lnTo>
                    <a:pt x="775330" y="838347"/>
                  </a:lnTo>
                  <a:lnTo>
                    <a:pt x="779003" y="839914"/>
                  </a:lnTo>
                  <a:lnTo>
                    <a:pt x="782049" y="839242"/>
                  </a:lnTo>
                  <a:lnTo>
                    <a:pt x="783716" y="837190"/>
                  </a:lnTo>
                  <a:lnTo>
                    <a:pt x="785523" y="834803"/>
                  </a:lnTo>
                  <a:lnTo>
                    <a:pt x="785277" y="830754"/>
                  </a:lnTo>
                  <a:lnTo>
                    <a:pt x="782558" y="828804"/>
                  </a:lnTo>
                  <a:lnTo>
                    <a:pt x="779313" y="826236"/>
                  </a:lnTo>
                  <a:lnTo>
                    <a:pt x="776927" y="824429"/>
                  </a:lnTo>
                  <a:close/>
                </a:path>
                <a:path w="18559780" h="10876915">
                  <a:moveTo>
                    <a:pt x="10469401" y="4958524"/>
                  </a:moveTo>
                  <a:lnTo>
                    <a:pt x="10462723" y="4955675"/>
                  </a:lnTo>
                  <a:lnTo>
                    <a:pt x="10458722" y="4956731"/>
                  </a:lnTo>
                  <a:lnTo>
                    <a:pt x="10456159" y="4962740"/>
                  </a:lnTo>
                  <a:lnTo>
                    <a:pt x="10457357" y="4966407"/>
                  </a:lnTo>
                  <a:lnTo>
                    <a:pt x="10460219" y="4968022"/>
                  </a:lnTo>
                  <a:lnTo>
                    <a:pt x="10467229" y="4971013"/>
                  </a:lnTo>
                  <a:lnTo>
                    <a:pt x="10470897" y="4969816"/>
                  </a:lnTo>
                  <a:lnTo>
                    <a:pt x="10473461" y="4963806"/>
                  </a:lnTo>
                  <a:lnTo>
                    <a:pt x="10472262" y="4960139"/>
                  </a:lnTo>
                  <a:lnTo>
                    <a:pt x="10469401" y="4958524"/>
                  </a:lnTo>
                  <a:close/>
                </a:path>
                <a:path w="18559780" h="10876915">
                  <a:moveTo>
                    <a:pt x="5980518" y="3039769"/>
                  </a:moveTo>
                  <a:lnTo>
                    <a:pt x="5977372" y="3038822"/>
                  </a:lnTo>
                  <a:lnTo>
                    <a:pt x="5973699" y="3037255"/>
                  </a:lnTo>
                  <a:lnTo>
                    <a:pt x="5970552" y="3036307"/>
                  </a:lnTo>
                  <a:lnTo>
                    <a:pt x="5967410" y="3038123"/>
                  </a:lnTo>
                  <a:lnTo>
                    <a:pt x="5966128" y="3041128"/>
                  </a:lnTo>
                  <a:lnTo>
                    <a:pt x="5965525" y="3043237"/>
                  </a:lnTo>
                  <a:lnTo>
                    <a:pt x="5965323" y="3043941"/>
                  </a:lnTo>
                  <a:lnTo>
                    <a:pt x="5966664" y="3047275"/>
                  </a:lnTo>
                  <a:lnTo>
                    <a:pt x="5973674" y="3050265"/>
                  </a:lnTo>
                  <a:lnTo>
                    <a:pt x="5976821" y="3051213"/>
                  </a:lnTo>
                  <a:lnTo>
                    <a:pt x="5979963" y="3049396"/>
                  </a:lnTo>
                  <a:lnTo>
                    <a:pt x="5981244" y="3046392"/>
                  </a:lnTo>
                  <a:lnTo>
                    <a:pt x="5982334" y="3042912"/>
                  </a:lnTo>
                  <a:lnTo>
                    <a:pt x="5980518" y="3039769"/>
                  </a:lnTo>
                  <a:close/>
                </a:path>
                <a:path w="18559780" h="10876915">
                  <a:moveTo>
                    <a:pt x="10391275" y="4919674"/>
                  </a:moveTo>
                  <a:lnTo>
                    <a:pt x="10384265" y="4916684"/>
                  </a:lnTo>
                  <a:lnTo>
                    <a:pt x="10380597" y="4917882"/>
                  </a:lnTo>
                  <a:lnTo>
                    <a:pt x="10378034" y="4923889"/>
                  </a:lnTo>
                  <a:lnTo>
                    <a:pt x="10379232" y="4927558"/>
                  </a:lnTo>
                  <a:lnTo>
                    <a:pt x="10382095" y="4929173"/>
                  </a:lnTo>
                  <a:lnTo>
                    <a:pt x="10389104" y="4932163"/>
                  </a:lnTo>
                  <a:lnTo>
                    <a:pt x="10392771" y="4930965"/>
                  </a:lnTo>
                  <a:lnTo>
                    <a:pt x="10395334" y="4924957"/>
                  </a:lnTo>
                  <a:lnTo>
                    <a:pt x="10394137" y="4921290"/>
                  </a:lnTo>
                  <a:lnTo>
                    <a:pt x="10391275" y="4919674"/>
                  </a:lnTo>
                  <a:close/>
                </a:path>
                <a:path w="18559780" h="10876915">
                  <a:moveTo>
                    <a:pt x="6062723" y="3068128"/>
                  </a:moveTo>
                  <a:lnTo>
                    <a:pt x="6059576" y="3067180"/>
                  </a:lnTo>
                  <a:lnTo>
                    <a:pt x="6055905" y="3065614"/>
                  </a:lnTo>
                  <a:lnTo>
                    <a:pt x="6052758" y="3064666"/>
                  </a:lnTo>
                  <a:lnTo>
                    <a:pt x="6049616" y="3066482"/>
                  </a:lnTo>
                  <a:lnTo>
                    <a:pt x="6048334" y="3069487"/>
                  </a:lnTo>
                  <a:lnTo>
                    <a:pt x="6047702" y="3071585"/>
                  </a:lnTo>
                  <a:lnTo>
                    <a:pt x="6047387" y="3072633"/>
                  </a:lnTo>
                  <a:lnTo>
                    <a:pt x="6048726" y="3075967"/>
                  </a:lnTo>
                  <a:lnTo>
                    <a:pt x="6051730" y="3077248"/>
                  </a:lnTo>
                  <a:lnTo>
                    <a:pt x="6051873" y="3076915"/>
                  </a:lnTo>
                  <a:lnTo>
                    <a:pt x="6055878" y="3078623"/>
                  </a:lnTo>
                  <a:lnTo>
                    <a:pt x="6064398" y="3071603"/>
                  </a:lnTo>
                  <a:lnTo>
                    <a:pt x="6062723" y="3068128"/>
                  </a:lnTo>
                  <a:close/>
                </a:path>
                <a:path w="18559780" h="10876915">
                  <a:moveTo>
                    <a:pt x="10312675" y="4881017"/>
                  </a:moveTo>
                  <a:lnTo>
                    <a:pt x="10305998" y="4878169"/>
                  </a:lnTo>
                  <a:lnTo>
                    <a:pt x="10302330" y="4879365"/>
                  </a:lnTo>
                  <a:lnTo>
                    <a:pt x="10299767" y="4885375"/>
                  </a:lnTo>
                  <a:lnTo>
                    <a:pt x="10300964" y="4889042"/>
                  </a:lnTo>
                  <a:lnTo>
                    <a:pt x="10303826" y="4890658"/>
                  </a:lnTo>
                  <a:lnTo>
                    <a:pt x="10310503" y="4893506"/>
                  </a:lnTo>
                  <a:lnTo>
                    <a:pt x="10314170" y="4892307"/>
                  </a:lnTo>
                  <a:lnTo>
                    <a:pt x="10316733" y="4886298"/>
                  </a:lnTo>
                  <a:lnTo>
                    <a:pt x="10315536" y="4882632"/>
                  </a:lnTo>
                  <a:lnTo>
                    <a:pt x="10312675" y="4881017"/>
                  </a:lnTo>
                  <a:close/>
                </a:path>
                <a:path w="18559780" h="10876915">
                  <a:moveTo>
                    <a:pt x="10237269" y="4844116"/>
                  </a:moveTo>
                  <a:lnTo>
                    <a:pt x="10227588" y="4839987"/>
                  </a:lnTo>
                  <a:lnTo>
                    <a:pt x="10223921" y="4841184"/>
                  </a:lnTo>
                  <a:lnTo>
                    <a:pt x="10221357" y="4847193"/>
                  </a:lnTo>
                  <a:lnTo>
                    <a:pt x="10222412" y="4851194"/>
                  </a:lnTo>
                  <a:lnTo>
                    <a:pt x="10232093" y="4855324"/>
                  </a:lnTo>
                  <a:lnTo>
                    <a:pt x="10235760" y="4854126"/>
                  </a:lnTo>
                  <a:lnTo>
                    <a:pt x="10238324" y="4848117"/>
                  </a:lnTo>
                  <a:lnTo>
                    <a:pt x="10237269" y="4844116"/>
                  </a:lnTo>
                  <a:close/>
                </a:path>
                <a:path w="18559780" h="10876915">
                  <a:moveTo>
                    <a:pt x="6145263" y="3096629"/>
                  </a:moveTo>
                  <a:lnTo>
                    <a:pt x="6142116" y="3095681"/>
                  </a:lnTo>
                  <a:lnTo>
                    <a:pt x="6138444" y="3094115"/>
                  </a:lnTo>
                  <a:lnTo>
                    <a:pt x="6135297" y="3093167"/>
                  </a:lnTo>
                  <a:lnTo>
                    <a:pt x="6132155" y="3094983"/>
                  </a:lnTo>
                  <a:lnTo>
                    <a:pt x="6130874" y="3097986"/>
                  </a:lnTo>
                  <a:lnTo>
                    <a:pt x="6130242" y="3100085"/>
                  </a:lnTo>
                  <a:lnTo>
                    <a:pt x="6129926" y="3101134"/>
                  </a:lnTo>
                  <a:lnTo>
                    <a:pt x="6131265" y="3104468"/>
                  </a:lnTo>
                  <a:lnTo>
                    <a:pt x="6134270" y="3105749"/>
                  </a:lnTo>
                  <a:lnTo>
                    <a:pt x="6134412" y="3105415"/>
                  </a:lnTo>
                  <a:lnTo>
                    <a:pt x="6138419" y="3107125"/>
                  </a:lnTo>
                  <a:lnTo>
                    <a:pt x="6141566" y="3108072"/>
                  </a:lnTo>
                  <a:lnTo>
                    <a:pt x="6144708" y="3106255"/>
                  </a:lnTo>
                  <a:lnTo>
                    <a:pt x="6145989" y="3103252"/>
                  </a:lnTo>
                  <a:lnTo>
                    <a:pt x="6146621" y="3101153"/>
                  </a:lnTo>
                  <a:lnTo>
                    <a:pt x="6146937" y="3100104"/>
                  </a:lnTo>
                  <a:lnTo>
                    <a:pt x="6145263" y="3096629"/>
                  </a:lnTo>
                  <a:close/>
                </a:path>
                <a:path w="18559780" h="10876915">
                  <a:moveTo>
                    <a:pt x="10158717" y="4806268"/>
                  </a:moveTo>
                  <a:lnTo>
                    <a:pt x="10149036" y="4802138"/>
                  </a:lnTo>
                  <a:lnTo>
                    <a:pt x="10145368" y="4803336"/>
                  </a:lnTo>
                  <a:lnTo>
                    <a:pt x="10142805" y="4809345"/>
                  </a:lnTo>
                  <a:lnTo>
                    <a:pt x="10143861" y="4813346"/>
                  </a:lnTo>
                  <a:lnTo>
                    <a:pt x="10153542" y="4817475"/>
                  </a:lnTo>
                  <a:lnTo>
                    <a:pt x="10157209" y="4816277"/>
                  </a:lnTo>
                  <a:lnTo>
                    <a:pt x="10159771" y="4810269"/>
                  </a:lnTo>
                  <a:lnTo>
                    <a:pt x="10158717" y="4806268"/>
                  </a:lnTo>
                  <a:close/>
                </a:path>
                <a:path w="18559780" h="10876915">
                  <a:moveTo>
                    <a:pt x="6227993" y="3125606"/>
                  </a:moveTo>
                  <a:lnTo>
                    <a:pt x="6224846" y="3124658"/>
                  </a:lnTo>
                  <a:lnTo>
                    <a:pt x="6221175" y="3123092"/>
                  </a:lnTo>
                  <a:lnTo>
                    <a:pt x="6217694" y="3122000"/>
                  </a:lnTo>
                  <a:lnTo>
                    <a:pt x="6214552" y="3123817"/>
                  </a:lnTo>
                  <a:lnTo>
                    <a:pt x="6213270" y="3126822"/>
                  </a:lnTo>
                  <a:lnTo>
                    <a:pt x="6212638" y="3128919"/>
                  </a:lnTo>
                  <a:lnTo>
                    <a:pt x="6212322" y="3129968"/>
                  </a:lnTo>
                  <a:lnTo>
                    <a:pt x="6213663" y="3133302"/>
                  </a:lnTo>
                  <a:lnTo>
                    <a:pt x="6216667" y="3134583"/>
                  </a:lnTo>
                  <a:lnTo>
                    <a:pt x="6217143" y="3134393"/>
                  </a:lnTo>
                  <a:lnTo>
                    <a:pt x="6221149" y="3136102"/>
                  </a:lnTo>
                  <a:lnTo>
                    <a:pt x="6224296" y="3137049"/>
                  </a:lnTo>
                  <a:lnTo>
                    <a:pt x="6227439" y="3135233"/>
                  </a:lnTo>
                  <a:lnTo>
                    <a:pt x="6228720" y="3132229"/>
                  </a:lnTo>
                  <a:lnTo>
                    <a:pt x="6229352" y="3130130"/>
                  </a:lnTo>
                  <a:lnTo>
                    <a:pt x="6229668" y="3129081"/>
                  </a:lnTo>
                  <a:lnTo>
                    <a:pt x="6227993" y="3125606"/>
                  </a:lnTo>
                  <a:close/>
                </a:path>
                <a:path w="18559780" h="10876915">
                  <a:moveTo>
                    <a:pt x="709545" y="769645"/>
                  </a:moveTo>
                  <a:lnTo>
                    <a:pt x="705829" y="770033"/>
                  </a:lnTo>
                  <a:lnTo>
                    <a:pt x="701262" y="775187"/>
                  </a:lnTo>
                  <a:lnTo>
                    <a:pt x="701650" y="778903"/>
                  </a:lnTo>
                  <a:lnTo>
                    <a:pt x="704227" y="781186"/>
                  </a:lnTo>
                  <a:lnTo>
                    <a:pt x="707138" y="783612"/>
                  </a:lnTo>
                  <a:lnTo>
                    <a:pt x="708808" y="784324"/>
                  </a:lnTo>
                  <a:lnTo>
                    <a:pt x="708665" y="784658"/>
                  </a:lnTo>
                  <a:lnTo>
                    <a:pt x="711002" y="785655"/>
                  </a:lnTo>
                  <a:lnTo>
                    <a:pt x="714051" y="784982"/>
                  </a:lnTo>
                  <a:lnTo>
                    <a:pt x="715715" y="782931"/>
                  </a:lnTo>
                  <a:lnTo>
                    <a:pt x="717998" y="780353"/>
                  </a:lnTo>
                  <a:lnTo>
                    <a:pt x="717611" y="776636"/>
                  </a:lnTo>
                  <a:lnTo>
                    <a:pt x="715033" y="774354"/>
                  </a:lnTo>
                  <a:lnTo>
                    <a:pt x="712122" y="771928"/>
                  </a:lnTo>
                  <a:lnTo>
                    <a:pt x="709545" y="769645"/>
                  </a:lnTo>
                  <a:close/>
                </a:path>
                <a:path w="18559780" h="10876915">
                  <a:moveTo>
                    <a:pt x="10080165" y="4768420"/>
                  </a:moveTo>
                  <a:lnTo>
                    <a:pt x="10070484" y="4764291"/>
                  </a:lnTo>
                  <a:lnTo>
                    <a:pt x="10066817" y="4765487"/>
                  </a:lnTo>
                  <a:lnTo>
                    <a:pt x="10065535" y="4768492"/>
                  </a:lnTo>
                  <a:lnTo>
                    <a:pt x="10063919" y="4771354"/>
                  </a:lnTo>
                  <a:lnTo>
                    <a:pt x="10065309" y="4775498"/>
                  </a:lnTo>
                  <a:lnTo>
                    <a:pt x="10074989" y="4779628"/>
                  </a:lnTo>
                  <a:lnTo>
                    <a:pt x="10078658" y="4778430"/>
                  </a:lnTo>
                  <a:lnTo>
                    <a:pt x="10081221" y="4772421"/>
                  </a:lnTo>
                  <a:lnTo>
                    <a:pt x="10080165" y="4768420"/>
                  </a:lnTo>
                  <a:close/>
                </a:path>
                <a:path w="18559780" h="10876915">
                  <a:moveTo>
                    <a:pt x="10001613" y="4730573"/>
                  </a:moveTo>
                  <a:lnTo>
                    <a:pt x="9991931" y="4726443"/>
                  </a:lnTo>
                  <a:lnTo>
                    <a:pt x="9988598" y="4727782"/>
                  </a:lnTo>
                  <a:lnTo>
                    <a:pt x="9985367" y="4733506"/>
                  </a:lnTo>
                  <a:lnTo>
                    <a:pt x="9986757" y="4737651"/>
                  </a:lnTo>
                  <a:lnTo>
                    <a:pt x="9996437" y="4741780"/>
                  </a:lnTo>
                  <a:lnTo>
                    <a:pt x="10000105" y="4740582"/>
                  </a:lnTo>
                  <a:lnTo>
                    <a:pt x="10002669" y="4734574"/>
                  </a:lnTo>
                  <a:lnTo>
                    <a:pt x="10001613" y="4730573"/>
                  </a:lnTo>
                  <a:close/>
                </a:path>
                <a:path w="18559780" h="10876915">
                  <a:moveTo>
                    <a:pt x="6309914" y="3154632"/>
                  </a:moveTo>
                  <a:lnTo>
                    <a:pt x="6306767" y="3153684"/>
                  </a:lnTo>
                  <a:lnTo>
                    <a:pt x="6303096" y="3152118"/>
                  </a:lnTo>
                  <a:lnTo>
                    <a:pt x="6299615" y="3151028"/>
                  </a:lnTo>
                  <a:lnTo>
                    <a:pt x="6296473" y="3152843"/>
                  </a:lnTo>
                  <a:lnTo>
                    <a:pt x="6295191" y="3155847"/>
                  </a:lnTo>
                  <a:lnTo>
                    <a:pt x="6294559" y="3157946"/>
                  </a:lnTo>
                  <a:lnTo>
                    <a:pt x="6294243" y="3158995"/>
                  </a:lnTo>
                  <a:lnTo>
                    <a:pt x="6295583" y="3162329"/>
                  </a:lnTo>
                  <a:lnTo>
                    <a:pt x="6298587" y="3163610"/>
                  </a:lnTo>
                  <a:lnTo>
                    <a:pt x="6298729" y="3163276"/>
                  </a:lnTo>
                  <a:lnTo>
                    <a:pt x="6302735" y="3164985"/>
                  </a:lnTo>
                  <a:lnTo>
                    <a:pt x="6311588" y="3158107"/>
                  </a:lnTo>
                  <a:lnTo>
                    <a:pt x="6309914" y="3154632"/>
                  </a:lnTo>
                  <a:close/>
                </a:path>
                <a:path w="18559780" h="10876915">
                  <a:moveTo>
                    <a:pt x="9922585" y="4692915"/>
                  </a:moveTo>
                  <a:lnTo>
                    <a:pt x="9912903" y="4688785"/>
                  </a:lnTo>
                  <a:lnTo>
                    <a:pt x="9909236" y="4689984"/>
                  </a:lnTo>
                  <a:lnTo>
                    <a:pt x="9906673" y="4695992"/>
                  </a:lnTo>
                  <a:lnTo>
                    <a:pt x="9907729" y="4699994"/>
                  </a:lnTo>
                  <a:lnTo>
                    <a:pt x="9917409" y="4704123"/>
                  </a:lnTo>
                  <a:lnTo>
                    <a:pt x="9921077" y="4702925"/>
                  </a:lnTo>
                  <a:lnTo>
                    <a:pt x="9923640" y="4696917"/>
                  </a:lnTo>
                  <a:lnTo>
                    <a:pt x="9922585" y="4692915"/>
                  </a:lnTo>
                  <a:close/>
                </a:path>
                <a:path w="18559780" h="10876915">
                  <a:moveTo>
                    <a:pt x="6392169" y="3183799"/>
                  </a:moveTo>
                  <a:lnTo>
                    <a:pt x="6389022" y="3182852"/>
                  </a:lnTo>
                  <a:lnTo>
                    <a:pt x="6385350" y="3181285"/>
                  </a:lnTo>
                  <a:lnTo>
                    <a:pt x="6381870" y="3180196"/>
                  </a:lnTo>
                  <a:lnTo>
                    <a:pt x="6378727" y="3182012"/>
                  </a:lnTo>
                  <a:lnTo>
                    <a:pt x="6377446" y="3185016"/>
                  </a:lnTo>
                  <a:lnTo>
                    <a:pt x="6376814" y="3187114"/>
                  </a:lnTo>
                  <a:lnTo>
                    <a:pt x="6376498" y="3188163"/>
                  </a:lnTo>
                  <a:lnTo>
                    <a:pt x="6377837" y="3191496"/>
                  </a:lnTo>
                  <a:lnTo>
                    <a:pt x="6380842" y="3192778"/>
                  </a:lnTo>
                  <a:lnTo>
                    <a:pt x="6380984" y="3192444"/>
                  </a:lnTo>
                  <a:lnTo>
                    <a:pt x="6384991" y="3194153"/>
                  </a:lnTo>
                  <a:lnTo>
                    <a:pt x="6388472" y="3195243"/>
                  </a:lnTo>
                  <a:lnTo>
                    <a:pt x="6391613" y="3193427"/>
                  </a:lnTo>
                  <a:lnTo>
                    <a:pt x="6392894" y="3190423"/>
                  </a:lnTo>
                  <a:lnTo>
                    <a:pt x="6393526" y="3188325"/>
                  </a:lnTo>
                  <a:lnTo>
                    <a:pt x="6393842" y="3187276"/>
                  </a:lnTo>
                  <a:lnTo>
                    <a:pt x="6392169" y="3183799"/>
                  </a:lnTo>
                  <a:close/>
                </a:path>
                <a:path w="18559780" h="10876915">
                  <a:moveTo>
                    <a:pt x="9843748" y="4655734"/>
                  </a:moveTo>
                  <a:lnTo>
                    <a:pt x="9834066" y="4651605"/>
                  </a:lnTo>
                  <a:lnTo>
                    <a:pt x="9830399" y="4652803"/>
                  </a:lnTo>
                  <a:lnTo>
                    <a:pt x="9827836" y="4658812"/>
                  </a:lnTo>
                  <a:lnTo>
                    <a:pt x="9828892" y="4662813"/>
                  </a:lnTo>
                  <a:lnTo>
                    <a:pt x="9838573" y="4666942"/>
                  </a:lnTo>
                  <a:lnTo>
                    <a:pt x="9842240" y="4665745"/>
                  </a:lnTo>
                  <a:lnTo>
                    <a:pt x="9844803" y="4659737"/>
                  </a:lnTo>
                  <a:lnTo>
                    <a:pt x="9843748" y="4655734"/>
                  </a:lnTo>
                  <a:close/>
                </a:path>
                <a:path w="18559780" h="10876915">
                  <a:moveTo>
                    <a:pt x="9765053" y="4618221"/>
                  </a:moveTo>
                  <a:lnTo>
                    <a:pt x="9755372" y="4614091"/>
                  </a:lnTo>
                  <a:lnTo>
                    <a:pt x="9751705" y="4615289"/>
                  </a:lnTo>
                  <a:lnTo>
                    <a:pt x="9750423" y="4618293"/>
                  </a:lnTo>
                  <a:lnTo>
                    <a:pt x="9748665" y="4621490"/>
                  </a:lnTo>
                  <a:lnTo>
                    <a:pt x="9750196" y="4625299"/>
                  </a:lnTo>
                  <a:lnTo>
                    <a:pt x="9759878" y="4629428"/>
                  </a:lnTo>
                  <a:lnTo>
                    <a:pt x="9763544" y="4628231"/>
                  </a:lnTo>
                  <a:lnTo>
                    <a:pt x="9766250" y="4621888"/>
                  </a:lnTo>
                  <a:lnTo>
                    <a:pt x="9765053" y="4618221"/>
                  </a:lnTo>
                  <a:close/>
                </a:path>
                <a:path w="18559780" h="10876915">
                  <a:moveTo>
                    <a:pt x="6474422" y="3212969"/>
                  </a:moveTo>
                  <a:lnTo>
                    <a:pt x="6471276" y="3212020"/>
                  </a:lnTo>
                  <a:lnTo>
                    <a:pt x="6467604" y="3210454"/>
                  </a:lnTo>
                  <a:lnTo>
                    <a:pt x="6464124" y="3209364"/>
                  </a:lnTo>
                  <a:lnTo>
                    <a:pt x="6460981" y="3211181"/>
                  </a:lnTo>
                  <a:lnTo>
                    <a:pt x="6459700" y="3214185"/>
                  </a:lnTo>
                  <a:lnTo>
                    <a:pt x="6459068" y="3216283"/>
                  </a:lnTo>
                  <a:lnTo>
                    <a:pt x="6458752" y="3217332"/>
                  </a:lnTo>
                  <a:lnTo>
                    <a:pt x="6460093" y="3220665"/>
                  </a:lnTo>
                  <a:lnTo>
                    <a:pt x="6463097" y="3221947"/>
                  </a:lnTo>
                  <a:lnTo>
                    <a:pt x="6463240" y="3221613"/>
                  </a:lnTo>
                  <a:lnTo>
                    <a:pt x="6467245" y="3223322"/>
                  </a:lnTo>
                  <a:lnTo>
                    <a:pt x="6470726" y="3224412"/>
                  </a:lnTo>
                  <a:lnTo>
                    <a:pt x="6474202" y="3222738"/>
                  </a:lnTo>
                  <a:lnTo>
                    <a:pt x="6475781" y="3217494"/>
                  </a:lnTo>
                  <a:lnTo>
                    <a:pt x="6476097" y="3216445"/>
                  </a:lnTo>
                  <a:lnTo>
                    <a:pt x="6474422" y="3212969"/>
                  </a:lnTo>
                  <a:close/>
                </a:path>
                <a:path w="18559780" h="10876915">
                  <a:moveTo>
                    <a:pt x="9685882" y="4580899"/>
                  </a:moveTo>
                  <a:lnTo>
                    <a:pt x="9676201" y="4576769"/>
                  </a:lnTo>
                  <a:lnTo>
                    <a:pt x="9672534" y="4577966"/>
                  </a:lnTo>
                  <a:lnTo>
                    <a:pt x="9671252" y="4580971"/>
                  </a:lnTo>
                  <a:lnTo>
                    <a:pt x="9669495" y="4584166"/>
                  </a:lnTo>
                  <a:lnTo>
                    <a:pt x="9671025" y="4587976"/>
                  </a:lnTo>
                  <a:lnTo>
                    <a:pt x="9680707" y="4592106"/>
                  </a:lnTo>
                  <a:lnTo>
                    <a:pt x="9684375" y="4590908"/>
                  </a:lnTo>
                  <a:lnTo>
                    <a:pt x="9687081" y="4584566"/>
                  </a:lnTo>
                  <a:lnTo>
                    <a:pt x="9685882" y="4580899"/>
                  </a:lnTo>
                  <a:close/>
                </a:path>
                <a:path w="18559780" h="10876915">
                  <a:moveTo>
                    <a:pt x="6556535" y="3242471"/>
                  </a:moveTo>
                  <a:lnTo>
                    <a:pt x="6553389" y="3241523"/>
                  </a:lnTo>
                  <a:lnTo>
                    <a:pt x="6549716" y="3239957"/>
                  </a:lnTo>
                  <a:lnTo>
                    <a:pt x="6546235" y="3238866"/>
                  </a:lnTo>
                  <a:lnTo>
                    <a:pt x="6543093" y="3240683"/>
                  </a:lnTo>
                  <a:lnTo>
                    <a:pt x="6541812" y="3243687"/>
                  </a:lnTo>
                  <a:lnTo>
                    <a:pt x="6541180" y="3245785"/>
                  </a:lnTo>
                  <a:lnTo>
                    <a:pt x="6540864" y="3246833"/>
                  </a:lnTo>
                  <a:lnTo>
                    <a:pt x="6542204" y="3250167"/>
                  </a:lnTo>
                  <a:lnTo>
                    <a:pt x="6545209" y="3251449"/>
                  </a:lnTo>
                  <a:lnTo>
                    <a:pt x="6545684" y="3251257"/>
                  </a:lnTo>
                  <a:lnTo>
                    <a:pt x="6549357" y="3252824"/>
                  </a:lnTo>
                  <a:lnTo>
                    <a:pt x="6558209" y="3245947"/>
                  </a:lnTo>
                  <a:lnTo>
                    <a:pt x="6556535" y="3242471"/>
                  </a:lnTo>
                  <a:close/>
                </a:path>
                <a:path w="18559780" h="10876915">
                  <a:moveTo>
                    <a:pt x="9606902" y="4544051"/>
                  </a:moveTo>
                  <a:lnTo>
                    <a:pt x="9597223" y="4539922"/>
                  </a:lnTo>
                  <a:lnTo>
                    <a:pt x="9593697" y="4540786"/>
                  </a:lnTo>
                  <a:lnTo>
                    <a:pt x="9590849" y="4547462"/>
                  </a:lnTo>
                  <a:lnTo>
                    <a:pt x="9592046" y="4551129"/>
                  </a:lnTo>
                  <a:lnTo>
                    <a:pt x="9601728" y="4555259"/>
                  </a:lnTo>
                  <a:lnTo>
                    <a:pt x="9605395" y="4554061"/>
                  </a:lnTo>
                  <a:lnTo>
                    <a:pt x="9608100" y="4547719"/>
                  </a:lnTo>
                  <a:lnTo>
                    <a:pt x="9606902" y="4544051"/>
                  </a:lnTo>
                  <a:close/>
                </a:path>
                <a:path w="18559780" h="10876915">
                  <a:moveTo>
                    <a:pt x="9528067" y="4506871"/>
                  </a:moveTo>
                  <a:lnTo>
                    <a:pt x="9518386" y="4502741"/>
                  </a:lnTo>
                  <a:lnTo>
                    <a:pt x="9514718" y="4503939"/>
                  </a:lnTo>
                  <a:lnTo>
                    <a:pt x="9512012" y="4510282"/>
                  </a:lnTo>
                  <a:lnTo>
                    <a:pt x="9513209" y="4513950"/>
                  </a:lnTo>
                  <a:lnTo>
                    <a:pt x="9522891" y="4518079"/>
                  </a:lnTo>
                  <a:lnTo>
                    <a:pt x="9526558" y="4516881"/>
                  </a:lnTo>
                  <a:lnTo>
                    <a:pt x="9529264" y="4510538"/>
                  </a:lnTo>
                  <a:lnTo>
                    <a:pt x="9528067" y="4506871"/>
                  </a:lnTo>
                  <a:close/>
                </a:path>
                <a:path w="18559780" h="10876915">
                  <a:moveTo>
                    <a:pt x="642733" y="713525"/>
                  </a:moveTo>
                  <a:lnTo>
                    <a:pt x="639016" y="713913"/>
                  </a:lnTo>
                  <a:lnTo>
                    <a:pt x="634450" y="719067"/>
                  </a:lnTo>
                  <a:lnTo>
                    <a:pt x="634838" y="722783"/>
                  </a:lnTo>
                  <a:lnTo>
                    <a:pt x="637415" y="725067"/>
                  </a:lnTo>
                  <a:lnTo>
                    <a:pt x="640326" y="727492"/>
                  </a:lnTo>
                  <a:lnTo>
                    <a:pt x="641995" y="728204"/>
                  </a:lnTo>
                  <a:lnTo>
                    <a:pt x="641853" y="728538"/>
                  </a:lnTo>
                  <a:lnTo>
                    <a:pt x="644190" y="729535"/>
                  </a:lnTo>
                  <a:lnTo>
                    <a:pt x="647239" y="728862"/>
                  </a:lnTo>
                  <a:lnTo>
                    <a:pt x="648903" y="726811"/>
                  </a:lnTo>
                  <a:lnTo>
                    <a:pt x="651186" y="724233"/>
                  </a:lnTo>
                  <a:lnTo>
                    <a:pt x="650798" y="720517"/>
                  </a:lnTo>
                  <a:lnTo>
                    <a:pt x="648221" y="718234"/>
                  </a:lnTo>
                  <a:lnTo>
                    <a:pt x="645310" y="715808"/>
                  </a:lnTo>
                  <a:lnTo>
                    <a:pt x="642733" y="713525"/>
                  </a:lnTo>
                  <a:close/>
                </a:path>
                <a:path w="18559780" h="10876915">
                  <a:moveTo>
                    <a:pt x="6638505" y="3272307"/>
                  </a:moveTo>
                  <a:lnTo>
                    <a:pt x="6635358" y="3271359"/>
                  </a:lnTo>
                  <a:lnTo>
                    <a:pt x="6631686" y="3269793"/>
                  </a:lnTo>
                  <a:lnTo>
                    <a:pt x="6628539" y="3268845"/>
                  </a:lnTo>
                  <a:lnTo>
                    <a:pt x="6625063" y="3270518"/>
                  </a:lnTo>
                  <a:lnTo>
                    <a:pt x="6623781" y="3273523"/>
                  </a:lnTo>
                  <a:lnTo>
                    <a:pt x="6623149" y="3275622"/>
                  </a:lnTo>
                  <a:lnTo>
                    <a:pt x="6622833" y="3276670"/>
                  </a:lnTo>
                  <a:lnTo>
                    <a:pt x="6624174" y="3280004"/>
                  </a:lnTo>
                  <a:lnTo>
                    <a:pt x="6627178" y="3281285"/>
                  </a:lnTo>
                  <a:lnTo>
                    <a:pt x="6627654" y="3281094"/>
                  </a:lnTo>
                  <a:lnTo>
                    <a:pt x="6631326" y="3282660"/>
                  </a:lnTo>
                  <a:lnTo>
                    <a:pt x="6634473" y="3283608"/>
                  </a:lnTo>
                  <a:lnTo>
                    <a:pt x="6637949" y="3281935"/>
                  </a:lnTo>
                  <a:lnTo>
                    <a:pt x="6639231" y="3278930"/>
                  </a:lnTo>
                  <a:lnTo>
                    <a:pt x="6639863" y="3276832"/>
                  </a:lnTo>
                  <a:lnTo>
                    <a:pt x="6640179" y="3275782"/>
                  </a:lnTo>
                  <a:lnTo>
                    <a:pt x="6638505" y="3272307"/>
                  </a:lnTo>
                  <a:close/>
                </a:path>
                <a:path w="18559780" h="10876915">
                  <a:moveTo>
                    <a:pt x="9449087" y="4470025"/>
                  </a:moveTo>
                  <a:lnTo>
                    <a:pt x="9439407" y="4465895"/>
                  </a:lnTo>
                  <a:lnTo>
                    <a:pt x="9435739" y="4467093"/>
                  </a:lnTo>
                  <a:lnTo>
                    <a:pt x="9433033" y="4473436"/>
                  </a:lnTo>
                  <a:lnTo>
                    <a:pt x="9434231" y="4477103"/>
                  </a:lnTo>
                  <a:lnTo>
                    <a:pt x="9443912" y="4481232"/>
                  </a:lnTo>
                  <a:lnTo>
                    <a:pt x="9447578" y="4480035"/>
                  </a:lnTo>
                  <a:lnTo>
                    <a:pt x="9450285" y="4473691"/>
                  </a:lnTo>
                  <a:lnTo>
                    <a:pt x="9449087" y="4470025"/>
                  </a:lnTo>
                  <a:close/>
                </a:path>
                <a:path w="18559780" h="10876915">
                  <a:moveTo>
                    <a:pt x="9369774" y="4433037"/>
                  </a:moveTo>
                  <a:lnTo>
                    <a:pt x="9360093" y="4428907"/>
                  </a:lnTo>
                  <a:lnTo>
                    <a:pt x="9356426" y="4430104"/>
                  </a:lnTo>
                  <a:lnTo>
                    <a:pt x="9353720" y="4436447"/>
                  </a:lnTo>
                  <a:lnTo>
                    <a:pt x="9354918" y="4440115"/>
                  </a:lnTo>
                  <a:lnTo>
                    <a:pt x="9364597" y="4444244"/>
                  </a:lnTo>
                  <a:lnTo>
                    <a:pt x="9368265" y="4443046"/>
                  </a:lnTo>
                  <a:lnTo>
                    <a:pt x="9370971" y="4436703"/>
                  </a:lnTo>
                  <a:lnTo>
                    <a:pt x="9369774" y="4433037"/>
                  </a:lnTo>
                  <a:close/>
                </a:path>
                <a:path w="18559780" h="10876915">
                  <a:moveTo>
                    <a:pt x="6720332" y="3302477"/>
                  </a:moveTo>
                  <a:lnTo>
                    <a:pt x="6717185" y="3301530"/>
                  </a:lnTo>
                  <a:lnTo>
                    <a:pt x="6710509" y="3298682"/>
                  </a:lnTo>
                  <a:lnTo>
                    <a:pt x="6707033" y="3300355"/>
                  </a:lnTo>
                  <a:lnTo>
                    <a:pt x="6705752" y="3303359"/>
                  </a:lnTo>
                  <a:lnTo>
                    <a:pt x="6705015" y="3305807"/>
                  </a:lnTo>
                  <a:lnTo>
                    <a:pt x="6704804" y="3306507"/>
                  </a:lnTo>
                  <a:lnTo>
                    <a:pt x="6706143" y="3309840"/>
                  </a:lnTo>
                  <a:lnTo>
                    <a:pt x="6709148" y="3311122"/>
                  </a:lnTo>
                  <a:lnTo>
                    <a:pt x="6709290" y="3310788"/>
                  </a:lnTo>
                  <a:lnTo>
                    <a:pt x="6715967" y="3313636"/>
                  </a:lnTo>
                  <a:lnTo>
                    <a:pt x="6719443" y="3311962"/>
                  </a:lnTo>
                  <a:lnTo>
                    <a:pt x="6722007" y="3305953"/>
                  </a:lnTo>
                  <a:lnTo>
                    <a:pt x="6720332" y="3302477"/>
                  </a:lnTo>
                  <a:close/>
                </a:path>
                <a:path w="18559780" h="10876915">
                  <a:moveTo>
                    <a:pt x="9290795" y="4396189"/>
                  </a:moveTo>
                  <a:lnTo>
                    <a:pt x="9281113" y="4392060"/>
                  </a:lnTo>
                  <a:lnTo>
                    <a:pt x="9277446" y="4393258"/>
                  </a:lnTo>
                  <a:lnTo>
                    <a:pt x="9274741" y="4399600"/>
                  </a:lnTo>
                  <a:lnTo>
                    <a:pt x="9275939" y="4403268"/>
                  </a:lnTo>
                  <a:lnTo>
                    <a:pt x="9285619" y="4407397"/>
                  </a:lnTo>
                  <a:lnTo>
                    <a:pt x="9289288" y="4406199"/>
                  </a:lnTo>
                  <a:lnTo>
                    <a:pt x="9291993" y="4399858"/>
                  </a:lnTo>
                  <a:lnTo>
                    <a:pt x="9290795" y="4396189"/>
                  </a:lnTo>
                  <a:close/>
                </a:path>
                <a:path w="18559780" h="10876915">
                  <a:moveTo>
                    <a:pt x="6802302" y="3332313"/>
                  </a:moveTo>
                  <a:lnTo>
                    <a:pt x="6799155" y="3331365"/>
                  </a:lnTo>
                  <a:lnTo>
                    <a:pt x="6792479" y="3328517"/>
                  </a:lnTo>
                  <a:lnTo>
                    <a:pt x="6789002" y="3330191"/>
                  </a:lnTo>
                  <a:lnTo>
                    <a:pt x="6787721" y="3333195"/>
                  </a:lnTo>
                  <a:lnTo>
                    <a:pt x="6786984" y="3335643"/>
                  </a:lnTo>
                  <a:lnTo>
                    <a:pt x="6786773" y="3336343"/>
                  </a:lnTo>
                  <a:lnTo>
                    <a:pt x="6788113" y="3339675"/>
                  </a:lnTo>
                  <a:lnTo>
                    <a:pt x="6791117" y="3340957"/>
                  </a:lnTo>
                  <a:lnTo>
                    <a:pt x="6791259" y="3340623"/>
                  </a:lnTo>
                  <a:lnTo>
                    <a:pt x="6797937" y="3343471"/>
                  </a:lnTo>
                  <a:lnTo>
                    <a:pt x="6801412" y="3341798"/>
                  </a:lnTo>
                  <a:lnTo>
                    <a:pt x="6803976" y="3335789"/>
                  </a:lnTo>
                  <a:lnTo>
                    <a:pt x="6802302" y="3332313"/>
                  </a:lnTo>
                  <a:close/>
                </a:path>
                <a:path w="18559780" h="10876915">
                  <a:moveTo>
                    <a:pt x="9211816" y="4359342"/>
                  </a:moveTo>
                  <a:lnTo>
                    <a:pt x="9202134" y="4355212"/>
                  </a:lnTo>
                  <a:lnTo>
                    <a:pt x="9198467" y="4356411"/>
                  </a:lnTo>
                  <a:lnTo>
                    <a:pt x="9195762" y="4362754"/>
                  </a:lnTo>
                  <a:lnTo>
                    <a:pt x="9196960" y="4366421"/>
                  </a:lnTo>
                  <a:lnTo>
                    <a:pt x="9203635" y="4369268"/>
                  </a:lnTo>
                  <a:lnTo>
                    <a:pt x="9203778" y="4368934"/>
                  </a:lnTo>
                  <a:lnTo>
                    <a:pt x="9206783" y="4370216"/>
                  </a:lnTo>
                  <a:lnTo>
                    <a:pt x="9210451" y="4369020"/>
                  </a:lnTo>
                  <a:lnTo>
                    <a:pt x="9213014" y="4363011"/>
                  </a:lnTo>
                  <a:lnTo>
                    <a:pt x="9211816" y="4359342"/>
                  </a:lnTo>
                  <a:close/>
                </a:path>
                <a:path w="18559780" h="10876915">
                  <a:moveTo>
                    <a:pt x="9132218" y="4323022"/>
                  </a:moveTo>
                  <a:lnTo>
                    <a:pt x="9122536" y="4318892"/>
                  </a:lnTo>
                  <a:lnTo>
                    <a:pt x="9118869" y="4320089"/>
                  </a:lnTo>
                  <a:lnTo>
                    <a:pt x="9116306" y="4326098"/>
                  </a:lnTo>
                  <a:lnTo>
                    <a:pt x="9117504" y="4329766"/>
                  </a:lnTo>
                  <a:lnTo>
                    <a:pt x="9124180" y="4332614"/>
                  </a:lnTo>
                  <a:lnTo>
                    <a:pt x="9124037" y="4332948"/>
                  </a:lnTo>
                  <a:lnTo>
                    <a:pt x="9127042" y="4334230"/>
                  </a:lnTo>
                  <a:lnTo>
                    <a:pt x="9130710" y="4333032"/>
                  </a:lnTo>
                  <a:lnTo>
                    <a:pt x="9133416" y="4326689"/>
                  </a:lnTo>
                  <a:lnTo>
                    <a:pt x="9132218" y="4323022"/>
                  </a:lnTo>
                  <a:close/>
                </a:path>
                <a:path w="18559780" h="10876915">
                  <a:moveTo>
                    <a:pt x="6884178" y="3363293"/>
                  </a:moveTo>
                  <a:lnTo>
                    <a:pt x="6874497" y="3359164"/>
                  </a:lnTo>
                  <a:lnTo>
                    <a:pt x="6871022" y="3360837"/>
                  </a:lnTo>
                  <a:lnTo>
                    <a:pt x="6869740" y="3363842"/>
                  </a:lnTo>
                  <a:lnTo>
                    <a:pt x="6869002" y="3366290"/>
                  </a:lnTo>
                  <a:lnTo>
                    <a:pt x="6868792" y="3366988"/>
                  </a:lnTo>
                  <a:lnTo>
                    <a:pt x="6870132" y="3370322"/>
                  </a:lnTo>
                  <a:lnTo>
                    <a:pt x="6873136" y="3371604"/>
                  </a:lnTo>
                  <a:lnTo>
                    <a:pt x="6873279" y="3371270"/>
                  </a:lnTo>
                  <a:lnTo>
                    <a:pt x="6879955" y="3374118"/>
                  </a:lnTo>
                  <a:lnTo>
                    <a:pt x="6883431" y="3372445"/>
                  </a:lnTo>
                  <a:lnTo>
                    <a:pt x="6885995" y="3366435"/>
                  </a:lnTo>
                  <a:lnTo>
                    <a:pt x="6884178" y="3363293"/>
                  </a:lnTo>
                  <a:close/>
                </a:path>
                <a:path w="18559780" h="10876915">
                  <a:moveTo>
                    <a:pt x="9053239" y="4286175"/>
                  </a:moveTo>
                  <a:lnTo>
                    <a:pt x="9043557" y="4282045"/>
                  </a:lnTo>
                  <a:lnTo>
                    <a:pt x="9039890" y="4283243"/>
                  </a:lnTo>
                  <a:lnTo>
                    <a:pt x="9037327" y="4289252"/>
                  </a:lnTo>
                  <a:lnTo>
                    <a:pt x="9038525" y="4292920"/>
                  </a:lnTo>
                  <a:lnTo>
                    <a:pt x="9048205" y="4297050"/>
                  </a:lnTo>
                  <a:lnTo>
                    <a:pt x="9051873" y="4295852"/>
                  </a:lnTo>
                  <a:lnTo>
                    <a:pt x="9054437" y="4289843"/>
                  </a:lnTo>
                  <a:lnTo>
                    <a:pt x="9053239" y="4286175"/>
                  </a:lnTo>
                  <a:close/>
                </a:path>
                <a:path w="18559780" h="10876915">
                  <a:moveTo>
                    <a:pt x="6965862" y="3393797"/>
                  </a:moveTo>
                  <a:lnTo>
                    <a:pt x="6956182" y="3389668"/>
                  </a:lnTo>
                  <a:lnTo>
                    <a:pt x="6952706" y="3391341"/>
                  </a:lnTo>
                  <a:lnTo>
                    <a:pt x="6951424" y="3394346"/>
                  </a:lnTo>
                  <a:lnTo>
                    <a:pt x="6950687" y="3396793"/>
                  </a:lnTo>
                  <a:lnTo>
                    <a:pt x="6950477" y="3397492"/>
                  </a:lnTo>
                  <a:lnTo>
                    <a:pt x="6951816" y="3400826"/>
                  </a:lnTo>
                  <a:lnTo>
                    <a:pt x="6954820" y="3402108"/>
                  </a:lnTo>
                  <a:lnTo>
                    <a:pt x="6954963" y="3401774"/>
                  </a:lnTo>
                  <a:lnTo>
                    <a:pt x="6961640" y="3404622"/>
                  </a:lnTo>
                  <a:lnTo>
                    <a:pt x="6965116" y="3402948"/>
                  </a:lnTo>
                  <a:lnTo>
                    <a:pt x="6967679" y="3396939"/>
                  </a:lnTo>
                  <a:lnTo>
                    <a:pt x="6965862" y="3393797"/>
                  </a:lnTo>
                  <a:close/>
                </a:path>
                <a:path w="18559780" h="10876915">
                  <a:moveTo>
                    <a:pt x="8974116" y="4249662"/>
                  </a:moveTo>
                  <a:lnTo>
                    <a:pt x="8964435" y="4245533"/>
                  </a:lnTo>
                  <a:lnTo>
                    <a:pt x="8960768" y="4246730"/>
                  </a:lnTo>
                  <a:lnTo>
                    <a:pt x="8958205" y="4252739"/>
                  </a:lnTo>
                  <a:lnTo>
                    <a:pt x="8959402" y="4256407"/>
                  </a:lnTo>
                  <a:lnTo>
                    <a:pt x="8969084" y="4260537"/>
                  </a:lnTo>
                  <a:lnTo>
                    <a:pt x="8972751" y="4259338"/>
                  </a:lnTo>
                  <a:lnTo>
                    <a:pt x="8975314" y="4253329"/>
                  </a:lnTo>
                  <a:lnTo>
                    <a:pt x="8974116" y="4249662"/>
                  </a:lnTo>
                  <a:close/>
                </a:path>
                <a:path w="18559780" h="10876915">
                  <a:moveTo>
                    <a:pt x="8885122" y="4208544"/>
                  </a:moveTo>
                  <a:lnTo>
                    <a:pt x="8881313" y="4210076"/>
                  </a:lnTo>
                  <a:lnTo>
                    <a:pt x="8878750" y="4216084"/>
                  </a:lnTo>
                  <a:lnTo>
                    <a:pt x="8879947" y="4219751"/>
                  </a:lnTo>
                  <a:lnTo>
                    <a:pt x="8889628" y="4223881"/>
                  </a:lnTo>
                  <a:lnTo>
                    <a:pt x="8893295" y="4222683"/>
                  </a:lnTo>
                  <a:lnTo>
                    <a:pt x="8895858" y="4216675"/>
                  </a:lnTo>
                  <a:lnTo>
                    <a:pt x="8894661" y="4213007"/>
                  </a:lnTo>
                  <a:lnTo>
                    <a:pt x="8887985" y="4210159"/>
                  </a:lnTo>
                  <a:lnTo>
                    <a:pt x="8885122" y="4208544"/>
                  </a:lnTo>
                  <a:close/>
                </a:path>
                <a:path w="18559780" h="10876915">
                  <a:moveTo>
                    <a:pt x="7047547" y="3424300"/>
                  </a:moveTo>
                  <a:lnTo>
                    <a:pt x="7037867" y="3420171"/>
                  </a:lnTo>
                  <a:lnTo>
                    <a:pt x="7034391" y="3421845"/>
                  </a:lnTo>
                  <a:lnTo>
                    <a:pt x="7033109" y="3424849"/>
                  </a:lnTo>
                  <a:lnTo>
                    <a:pt x="7032372" y="3427297"/>
                  </a:lnTo>
                  <a:lnTo>
                    <a:pt x="7032161" y="3427997"/>
                  </a:lnTo>
                  <a:lnTo>
                    <a:pt x="7033502" y="3431330"/>
                  </a:lnTo>
                  <a:lnTo>
                    <a:pt x="7036506" y="3432611"/>
                  </a:lnTo>
                  <a:lnTo>
                    <a:pt x="7036649" y="3432277"/>
                  </a:lnTo>
                  <a:lnTo>
                    <a:pt x="7043325" y="3435125"/>
                  </a:lnTo>
                  <a:lnTo>
                    <a:pt x="7046801" y="3433452"/>
                  </a:lnTo>
                  <a:lnTo>
                    <a:pt x="7049364" y="3427443"/>
                  </a:lnTo>
                  <a:lnTo>
                    <a:pt x="7047547" y="3424300"/>
                  </a:lnTo>
                  <a:close/>
                </a:path>
                <a:path w="18559780" h="10876915">
                  <a:moveTo>
                    <a:pt x="8815681" y="4176160"/>
                  </a:moveTo>
                  <a:lnTo>
                    <a:pt x="8806002" y="4172031"/>
                  </a:lnTo>
                  <a:lnTo>
                    <a:pt x="8802334" y="4173229"/>
                  </a:lnTo>
                  <a:lnTo>
                    <a:pt x="8799770" y="4179238"/>
                  </a:lnTo>
                  <a:lnTo>
                    <a:pt x="8800967" y="4182905"/>
                  </a:lnTo>
                  <a:lnTo>
                    <a:pt x="8810649" y="4187035"/>
                  </a:lnTo>
                  <a:lnTo>
                    <a:pt x="8814316" y="4185837"/>
                  </a:lnTo>
                  <a:lnTo>
                    <a:pt x="8816879" y="4179828"/>
                  </a:lnTo>
                  <a:lnTo>
                    <a:pt x="8815681" y="4176160"/>
                  </a:lnTo>
                  <a:close/>
                </a:path>
                <a:path w="18559780" h="10876915">
                  <a:moveTo>
                    <a:pt x="7129281" y="3455615"/>
                  </a:moveTo>
                  <a:lnTo>
                    <a:pt x="7119600" y="3451485"/>
                  </a:lnTo>
                  <a:lnTo>
                    <a:pt x="7116125" y="3453158"/>
                  </a:lnTo>
                  <a:lnTo>
                    <a:pt x="7114843" y="3456163"/>
                  </a:lnTo>
                  <a:lnTo>
                    <a:pt x="7114001" y="3458960"/>
                  </a:lnTo>
                  <a:lnTo>
                    <a:pt x="7113895" y="3459310"/>
                  </a:lnTo>
                  <a:lnTo>
                    <a:pt x="7115236" y="3462644"/>
                  </a:lnTo>
                  <a:lnTo>
                    <a:pt x="7124916" y="3466773"/>
                  </a:lnTo>
                  <a:lnTo>
                    <a:pt x="7128392" y="3465099"/>
                  </a:lnTo>
                  <a:lnTo>
                    <a:pt x="7131098" y="3458756"/>
                  </a:lnTo>
                  <a:lnTo>
                    <a:pt x="7129281" y="3455615"/>
                  </a:lnTo>
                  <a:close/>
                </a:path>
                <a:path w="18559780" h="10876915">
                  <a:moveTo>
                    <a:pt x="8727022" y="4135185"/>
                  </a:moveTo>
                  <a:lnTo>
                    <a:pt x="8723212" y="4136717"/>
                  </a:lnTo>
                  <a:lnTo>
                    <a:pt x="8720649" y="4142726"/>
                  </a:lnTo>
                  <a:lnTo>
                    <a:pt x="8721846" y="4146392"/>
                  </a:lnTo>
                  <a:lnTo>
                    <a:pt x="8731527" y="4150522"/>
                  </a:lnTo>
                  <a:lnTo>
                    <a:pt x="8735194" y="4149325"/>
                  </a:lnTo>
                  <a:lnTo>
                    <a:pt x="8737758" y="4143315"/>
                  </a:lnTo>
                  <a:lnTo>
                    <a:pt x="8736561" y="4139648"/>
                  </a:lnTo>
                  <a:lnTo>
                    <a:pt x="8729884" y="4136800"/>
                  </a:lnTo>
                  <a:lnTo>
                    <a:pt x="8727022" y="4135185"/>
                  </a:lnTo>
                  <a:close/>
                </a:path>
                <a:path w="18559780" h="10876915">
                  <a:moveTo>
                    <a:pt x="577016" y="656688"/>
                  </a:moveTo>
                  <a:lnTo>
                    <a:pt x="573442" y="656742"/>
                  </a:lnTo>
                  <a:lnTo>
                    <a:pt x="568875" y="661897"/>
                  </a:lnTo>
                  <a:lnTo>
                    <a:pt x="568929" y="665471"/>
                  </a:lnTo>
                  <a:lnTo>
                    <a:pt x="571507" y="667753"/>
                  </a:lnTo>
                  <a:lnTo>
                    <a:pt x="574418" y="670179"/>
                  </a:lnTo>
                  <a:lnTo>
                    <a:pt x="576087" y="670891"/>
                  </a:lnTo>
                  <a:lnTo>
                    <a:pt x="575944" y="671225"/>
                  </a:lnTo>
                  <a:lnTo>
                    <a:pt x="578281" y="672222"/>
                  </a:lnTo>
                  <a:lnTo>
                    <a:pt x="581188" y="671883"/>
                  </a:lnTo>
                  <a:lnTo>
                    <a:pt x="582852" y="669832"/>
                  </a:lnTo>
                  <a:lnTo>
                    <a:pt x="585135" y="667254"/>
                  </a:lnTo>
                  <a:lnTo>
                    <a:pt x="585081" y="663681"/>
                  </a:lnTo>
                  <a:lnTo>
                    <a:pt x="582504" y="661397"/>
                  </a:lnTo>
                  <a:lnTo>
                    <a:pt x="579593" y="658971"/>
                  </a:lnTo>
                  <a:lnTo>
                    <a:pt x="577016" y="656688"/>
                  </a:lnTo>
                  <a:close/>
                </a:path>
                <a:path w="18559780" h="10876915">
                  <a:moveTo>
                    <a:pt x="7210682" y="3486786"/>
                  </a:moveTo>
                  <a:lnTo>
                    <a:pt x="7201001" y="3482656"/>
                  </a:lnTo>
                  <a:lnTo>
                    <a:pt x="7197525" y="3484330"/>
                  </a:lnTo>
                  <a:lnTo>
                    <a:pt x="7196243" y="3487334"/>
                  </a:lnTo>
                  <a:lnTo>
                    <a:pt x="7195401" y="3490132"/>
                  </a:lnTo>
                  <a:lnTo>
                    <a:pt x="7195295" y="3490482"/>
                  </a:lnTo>
                  <a:lnTo>
                    <a:pt x="7196636" y="3493815"/>
                  </a:lnTo>
                  <a:lnTo>
                    <a:pt x="7206316" y="3497944"/>
                  </a:lnTo>
                  <a:lnTo>
                    <a:pt x="7209792" y="3496271"/>
                  </a:lnTo>
                  <a:lnTo>
                    <a:pt x="7212498" y="3489928"/>
                  </a:lnTo>
                  <a:lnTo>
                    <a:pt x="7210682" y="3486786"/>
                  </a:lnTo>
                  <a:close/>
                </a:path>
                <a:path w="18559780" h="10876915">
                  <a:moveTo>
                    <a:pt x="8647567" y="4098531"/>
                  </a:moveTo>
                  <a:lnTo>
                    <a:pt x="8643756" y="4100061"/>
                  </a:lnTo>
                  <a:lnTo>
                    <a:pt x="8641193" y="4106070"/>
                  </a:lnTo>
                  <a:lnTo>
                    <a:pt x="8642390" y="4109738"/>
                  </a:lnTo>
                  <a:lnTo>
                    <a:pt x="8652072" y="4113868"/>
                  </a:lnTo>
                  <a:lnTo>
                    <a:pt x="8655739" y="4112669"/>
                  </a:lnTo>
                  <a:lnTo>
                    <a:pt x="8658302" y="4106660"/>
                  </a:lnTo>
                  <a:lnTo>
                    <a:pt x="8657104" y="4102993"/>
                  </a:lnTo>
                  <a:lnTo>
                    <a:pt x="8650428" y="4100146"/>
                  </a:lnTo>
                  <a:lnTo>
                    <a:pt x="8647567" y="4098531"/>
                  </a:lnTo>
                  <a:close/>
                </a:path>
                <a:path w="18559780" h="10876915">
                  <a:moveTo>
                    <a:pt x="7292415" y="3518100"/>
                  </a:moveTo>
                  <a:lnTo>
                    <a:pt x="7282734" y="3513970"/>
                  </a:lnTo>
                  <a:lnTo>
                    <a:pt x="7279259" y="3515644"/>
                  </a:lnTo>
                  <a:lnTo>
                    <a:pt x="7277977" y="3518649"/>
                  </a:lnTo>
                  <a:lnTo>
                    <a:pt x="7277135" y="3521445"/>
                  </a:lnTo>
                  <a:lnTo>
                    <a:pt x="7277029" y="3521795"/>
                  </a:lnTo>
                  <a:lnTo>
                    <a:pt x="7278370" y="3525129"/>
                  </a:lnTo>
                  <a:lnTo>
                    <a:pt x="7288050" y="3529259"/>
                  </a:lnTo>
                  <a:lnTo>
                    <a:pt x="7291526" y="3527584"/>
                  </a:lnTo>
                  <a:lnTo>
                    <a:pt x="7294090" y="3521575"/>
                  </a:lnTo>
                  <a:lnTo>
                    <a:pt x="7292415" y="3518100"/>
                  </a:lnTo>
                  <a:close/>
                </a:path>
                <a:path w="18559780" h="10876915">
                  <a:moveTo>
                    <a:pt x="8568445" y="4062017"/>
                  </a:moveTo>
                  <a:lnTo>
                    <a:pt x="8564635" y="4063548"/>
                  </a:lnTo>
                  <a:lnTo>
                    <a:pt x="8562072" y="4069557"/>
                  </a:lnTo>
                  <a:lnTo>
                    <a:pt x="8563270" y="4073225"/>
                  </a:lnTo>
                  <a:lnTo>
                    <a:pt x="8572949" y="4077354"/>
                  </a:lnTo>
                  <a:lnTo>
                    <a:pt x="8576617" y="4076156"/>
                  </a:lnTo>
                  <a:lnTo>
                    <a:pt x="8579180" y="4070147"/>
                  </a:lnTo>
                  <a:lnTo>
                    <a:pt x="8577983" y="4066481"/>
                  </a:lnTo>
                  <a:lnTo>
                    <a:pt x="8571307" y="4063633"/>
                  </a:lnTo>
                  <a:lnTo>
                    <a:pt x="8568445" y="4062017"/>
                  </a:lnTo>
                  <a:close/>
                </a:path>
                <a:path w="18559780" h="10876915">
                  <a:moveTo>
                    <a:pt x="7373532" y="3549939"/>
                  </a:moveTo>
                  <a:lnTo>
                    <a:pt x="7363850" y="3545809"/>
                  </a:lnTo>
                  <a:lnTo>
                    <a:pt x="7360374" y="3547483"/>
                  </a:lnTo>
                  <a:lnTo>
                    <a:pt x="7359092" y="3550487"/>
                  </a:lnTo>
                  <a:lnTo>
                    <a:pt x="7358250" y="3553285"/>
                  </a:lnTo>
                  <a:lnTo>
                    <a:pt x="7358144" y="3553635"/>
                  </a:lnTo>
                  <a:lnTo>
                    <a:pt x="7359485" y="3556968"/>
                  </a:lnTo>
                  <a:lnTo>
                    <a:pt x="7369165" y="3561097"/>
                  </a:lnTo>
                  <a:lnTo>
                    <a:pt x="7372641" y="3559424"/>
                  </a:lnTo>
                  <a:lnTo>
                    <a:pt x="7375205" y="3553415"/>
                  </a:lnTo>
                  <a:lnTo>
                    <a:pt x="7373532" y="3549939"/>
                  </a:lnTo>
                  <a:close/>
                </a:path>
                <a:path w="18559780" h="10876915">
                  <a:moveTo>
                    <a:pt x="8498862" y="4029968"/>
                  </a:moveTo>
                  <a:lnTo>
                    <a:pt x="8489180" y="4025838"/>
                  </a:lnTo>
                  <a:lnTo>
                    <a:pt x="8485513" y="4027036"/>
                  </a:lnTo>
                  <a:lnTo>
                    <a:pt x="8482950" y="4033045"/>
                  </a:lnTo>
                  <a:lnTo>
                    <a:pt x="8484148" y="4036712"/>
                  </a:lnTo>
                  <a:lnTo>
                    <a:pt x="8493828" y="4040841"/>
                  </a:lnTo>
                  <a:lnTo>
                    <a:pt x="8497496" y="4039645"/>
                  </a:lnTo>
                  <a:lnTo>
                    <a:pt x="8500059" y="4033636"/>
                  </a:lnTo>
                  <a:lnTo>
                    <a:pt x="8498862" y="4029968"/>
                  </a:lnTo>
                  <a:close/>
                </a:path>
                <a:path w="18559780" h="10876915">
                  <a:moveTo>
                    <a:pt x="7454838" y="3582255"/>
                  </a:moveTo>
                  <a:lnTo>
                    <a:pt x="7445156" y="3578125"/>
                  </a:lnTo>
                  <a:lnTo>
                    <a:pt x="7441681" y="3579798"/>
                  </a:lnTo>
                  <a:lnTo>
                    <a:pt x="7440399" y="3582803"/>
                  </a:lnTo>
                  <a:lnTo>
                    <a:pt x="7439557" y="3585600"/>
                  </a:lnTo>
                  <a:lnTo>
                    <a:pt x="7439451" y="3585950"/>
                  </a:lnTo>
                  <a:lnTo>
                    <a:pt x="7440792" y="3589283"/>
                  </a:lnTo>
                  <a:lnTo>
                    <a:pt x="7450472" y="3593412"/>
                  </a:lnTo>
                  <a:lnTo>
                    <a:pt x="7453948" y="3591739"/>
                  </a:lnTo>
                  <a:lnTo>
                    <a:pt x="7456511" y="3585730"/>
                  </a:lnTo>
                  <a:lnTo>
                    <a:pt x="7454838" y="3582255"/>
                  </a:lnTo>
                  <a:close/>
                </a:path>
                <a:path w="18559780" h="10876915">
                  <a:moveTo>
                    <a:pt x="8409868" y="3988850"/>
                  </a:moveTo>
                  <a:lnTo>
                    <a:pt x="8406058" y="3990381"/>
                  </a:lnTo>
                  <a:lnTo>
                    <a:pt x="8403495" y="3996389"/>
                  </a:lnTo>
                  <a:lnTo>
                    <a:pt x="8404692" y="4000057"/>
                  </a:lnTo>
                  <a:lnTo>
                    <a:pt x="8414372" y="4004187"/>
                  </a:lnTo>
                  <a:lnTo>
                    <a:pt x="8418041" y="4002989"/>
                  </a:lnTo>
                  <a:lnTo>
                    <a:pt x="8420604" y="3996980"/>
                  </a:lnTo>
                  <a:lnTo>
                    <a:pt x="8419405" y="3993313"/>
                  </a:lnTo>
                  <a:lnTo>
                    <a:pt x="8412730" y="3990465"/>
                  </a:lnTo>
                  <a:lnTo>
                    <a:pt x="8409868" y="3988850"/>
                  </a:lnTo>
                  <a:close/>
                </a:path>
                <a:path w="18559780" h="10876915">
                  <a:moveTo>
                    <a:pt x="7536144" y="3614569"/>
                  </a:moveTo>
                  <a:lnTo>
                    <a:pt x="7526463" y="3610440"/>
                  </a:lnTo>
                  <a:lnTo>
                    <a:pt x="7522987" y="3612113"/>
                  </a:lnTo>
                  <a:lnTo>
                    <a:pt x="7521706" y="3615118"/>
                  </a:lnTo>
                  <a:lnTo>
                    <a:pt x="7520863" y="3617916"/>
                  </a:lnTo>
                  <a:lnTo>
                    <a:pt x="7520758" y="3618266"/>
                  </a:lnTo>
                  <a:lnTo>
                    <a:pt x="7522098" y="3621599"/>
                  </a:lnTo>
                  <a:lnTo>
                    <a:pt x="7531779" y="3625728"/>
                  </a:lnTo>
                  <a:lnTo>
                    <a:pt x="7535255" y="3624055"/>
                  </a:lnTo>
                  <a:lnTo>
                    <a:pt x="7536536" y="3621050"/>
                  </a:lnTo>
                  <a:lnTo>
                    <a:pt x="7537379" y="3618252"/>
                  </a:lnTo>
                  <a:lnTo>
                    <a:pt x="7537484" y="3617903"/>
                  </a:lnTo>
                  <a:lnTo>
                    <a:pt x="7536144" y="3614569"/>
                  </a:lnTo>
                  <a:close/>
                </a:path>
                <a:path w="18559780" h="10876915">
                  <a:moveTo>
                    <a:pt x="8340142" y="3957134"/>
                  </a:moveTo>
                  <a:lnTo>
                    <a:pt x="8330460" y="3953004"/>
                  </a:lnTo>
                  <a:lnTo>
                    <a:pt x="8326794" y="3954201"/>
                  </a:lnTo>
                  <a:lnTo>
                    <a:pt x="8324230" y="3960211"/>
                  </a:lnTo>
                  <a:lnTo>
                    <a:pt x="8325428" y="3963878"/>
                  </a:lnTo>
                  <a:lnTo>
                    <a:pt x="8335109" y="3968008"/>
                  </a:lnTo>
                  <a:lnTo>
                    <a:pt x="8338776" y="3966811"/>
                  </a:lnTo>
                  <a:lnTo>
                    <a:pt x="8341340" y="3960801"/>
                  </a:lnTo>
                  <a:lnTo>
                    <a:pt x="8340142" y="3957134"/>
                  </a:lnTo>
                  <a:close/>
                </a:path>
                <a:path w="18559780" h="10876915">
                  <a:moveTo>
                    <a:pt x="7616975" y="3647076"/>
                  </a:moveTo>
                  <a:lnTo>
                    <a:pt x="7607294" y="3642946"/>
                  </a:lnTo>
                  <a:lnTo>
                    <a:pt x="7603818" y="3644621"/>
                  </a:lnTo>
                  <a:lnTo>
                    <a:pt x="7602536" y="3647625"/>
                  </a:lnTo>
                  <a:lnTo>
                    <a:pt x="7601694" y="3650423"/>
                  </a:lnTo>
                  <a:lnTo>
                    <a:pt x="7601588" y="3650772"/>
                  </a:lnTo>
                  <a:lnTo>
                    <a:pt x="7602928" y="3654105"/>
                  </a:lnTo>
                  <a:lnTo>
                    <a:pt x="7612609" y="3658235"/>
                  </a:lnTo>
                  <a:lnTo>
                    <a:pt x="7616085" y="3656562"/>
                  </a:lnTo>
                  <a:lnTo>
                    <a:pt x="7617367" y="3653556"/>
                  </a:lnTo>
                  <a:lnTo>
                    <a:pt x="7618209" y="3650760"/>
                  </a:lnTo>
                  <a:lnTo>
                    <a:pt x="7618315" y="3650410"/>
                  </a:lnTo>
                  <a:lnTo>
                    <a:pt x="7616975" y="3647076"/>
                  </a:lnTo>
                  <a:close/>
                </a:path>
                <a:path w="18559780" h="10876915">
                  <a:moveTo>
                    <a:pt x="8260402" y="3921146"/>
                  </a:moveTo>
                  <a:lnTo>
                    <a:pt x="8250720" y="3917016"/>
                  </a:lnTo>
                  <a:lnTo>
                    <a:pt x="8247053" y="3918215"/>
                  </a:lnTo>
                  <a:lnTo>
                    <a:pt x="8245592" y="3921537"/>
                  </a:lnTo>
                  <a:lnTo>
                    <a:pt x="8244156" y="3924081"/>
                  </a:lnTo>
                  <a:lnTo>
                    <a:pt x="8245687" y="3927891"/>
                  </a:lnTo>
                  <a:lnTo>
                    <a:pt x="8255368" y="3932021"/>
                  </a:lnTo>
                  <a:lnTo>
                    <a:pt x="8259036" y="3930823"/>
                  </a:lnTo>
                  <a:lnTo>
                    <a:pt x="8260497" y="3927500"/>
                  </a:lnTo>
                  <a:lnTo>
                    <a:pt x="8261933" y="3924957"/>
                  </a:lnTo>
                  <a:lnTo>
                    <a:pt x="8260402" y="3921146"/>
                  </a:lnTo>
                  <a:close/>
                </a:path>
                <a:path w="18559780" h="10876915">
                  <a:moveTo>
                    <a:pt x="7697996" y="3680060"/>
                  </a:moveTo>
                  <a:lnTo>
                    <a:pt x="7688315" y="3675930"/>
                  </a:lnTo>
                  <a:lnTo>
                    <a:pt x="7684840" y="3677604"/>
                  </a:lnTo>
                  <a:lnTo>
                    <a:pt x="7683558" y="3680607"/>
                  </a:lnTo>
                  <a:lnTo>
                    <a:pt x="7682716" y="3683405"/>
                  </a:lnTo>
                  <a:lnTo>
                    <a:pt x="7682610" y="3683755"/>
                  </a:lnTo>
                  <a:lnTo>
                    <a:pt x="7683951" y="3687089"/>
                  </a:lnTo>
                  <a:lnTo>
                    <a:pt x="7693631" y="3691218"/>
                  </a:lnTo>
                  <a:lnTo>
                    <a:pt x="7697107" y="3689544"/>
                  </a:lnTo>
                  <a:lnTo>
                    <a:pt x="7699670" y="3683535"/>
                  </a:lnTo>
                  <a:lnTo>
                    <a:pt x="7697996" y="3680060"/>
                  </a:lnTo>
                  <a:close/>
                </a:path>
                <a:path w="18559780" h="10876915">
                  <a:moveTo>
                    <a:pt x="8180853" y="3885636"/>
                  </a:moveTo>
                  <a:lnTo>
                    <a:pt x="8171171" y="3881506"/>
                  </a:lnTo>
                  <a:lnTo>
                    <a:pt x="8167504" y="3882703"/>
                  </a:lnTo>
                  <a:lnTo>
                    <a:pt x="8166044" y="3886025"/>
                  </a:lnTo>
                  <a:lnTo>
                    <a:pt x="8164607" y="3888570"/>
                  </a:lnTo>
                  <a:lnTo>
                    <a:pt x="8166139" y="3892380"/>
                  </a:lnTo>
                  <a:lnTo>
                    <a:pt x="8175819" y="3896509"/>
                  </a:lnTo>
                  <a:lnTo>
                    <a:pt x="8179487" y="3895312"/>
                  </a:lnTo>
                  <a:lnTo>
                    <a:pt x="8180948" y="3891990"/>
                  </a:lnTo>
                  <a:lnTo>
                    <a:pt x="8182384" y="3889445"/>
                  </a:lnTo>
                  <a:lnTo>
                    <a:pt x="8180853" y="3885636"/>
                  </a:lnTo>
                  <a:close/>
                </a:path>
                <a:path w="18559780" h="10876915">
                  <a:moveTo>
                    <a:pt x="7778733" y="3713710"/>
                  </a:moveTo>
                  <a:lnTo>
                    <a:pt x="7769052" y="3709581"/>
                  </a:lnTo>
                  <a:lnTo>
                    <a:pt x="7765577" y="3711254"/>
                  </a:lnTo>
                  <a:lnTo>
                    <a:pt x="7763014" y="3717263"/>
                  </a:lnTo>
                  <a:lnTo>
                    <a:pt x="7764688" y="3720740"/>
                  </a:lnTo>
                  <a:lnTo>
                    <a:pt x="7774368" y="3724869"/>
                  </a:lnTo>
                  <a:lnTo>
                    <a:pt x="7777844" y="3723195"/>
                  </a:lnTo>
                  <a:lnTo>
                    <a:pt x="7780408" y="3717186"/>
                  </a:lnTo>
                  <a:lnTo>
                    <a:pt x="7778733" y="3713710"/>
                  </a:lnTo>
                  <a:close/>
                </a:path>
                <a:path w="18559780" h="10876915">
                  <a:moveTo>
                    <a:pt x="8100493" y="3850173"/>
                  </a:moveTo>
                  <a:lnTo>
                    <a:pt x="8090813" y="3846044"/>
                  </a:lnTo>
                  <a:lnTo>
                    <a:pt x="8087003" y="3847575"/>
                  </a:lnTo>
                  <a:lnTo>
                    <a:pt x="8084440" y="3853584"/>
                  </a:lnTo>
                  <a:lnTo>
                    <a:pt x="8085971" y="3857394"/>
                  </a:lnTo>
                  <a:lnTo>
                    <a:pt x="8092647" y="3860242"/>
                  </a:lnTo>
                  <a:lnTo>
                    <a:pt x="8092457" y="3859766"/>
                  </a:lnTo>
                  <a:lnTo>
                    <a:pt x="8095461" y="3861048"/>
                  </a:lnTo>
                  <a:lnTo>
                    <a:pt x="8099128" y="3859849"/>
                  </a:lnTo>
                  <a:lnTo>
                    <a:pt x="8100410" y="3856845"/>
                  </a:lnTo>
                  <a:lnTo>
                    <a:pt x="8102025" y="3853983"/>
                  </a:lnTo>
                  <a:lnTo>
                    <a:pt x="8100493" y="3850173"/>
                  </a:lnTo>
                  <a:close/>
                </a:path>
                <a:path w="18559780" h="10876915">
                  <a:moveTo>
                    <a:pt x="7859947" y="3747170"/>
                  </a:moveTo>
                  <a:lnTo>
                    <a:pt x="7849931" y="3742897"/>
                  </a:lnTo>
                  <a:lnTo>
                    <a:pt x="7846456" y="3744571"/>
                  </a:lnTo>
                  <a:lnTo>
                    <a:pt x="7843751" y="3750914"/>
                  </a:lnTo>
                  <a:lnTo>
                    <a:pt x="7845424" y="3754390"/>
                  </a:lnTo>
                  <a:lnTo>
                    <a:pt x="7855439" y="3758662"/>
                  </a:lnTo>
                  <a:lnTo>
                    <a:pt x="7858915" y="3756987"/>
                  </a:lnTo>
                  <a:lnTo>
                    <a:pt x="7861621" y="3750645"/>
                  </a:lnTo>
                  <a:lnTo>
                    <a:pt x="7859947" y="3747170"/>
                  </a:lnTo>
                  <a:close/>
                </a:path>
                <a:path w="18559780" h="10876915">
                  <a:moveTo>
                    <a:pt x="8020660" y="3815330"/>
                  </a:moveTo>
                  <a:lnTo>
                    <a:pt x="8010646" y="3811058"/>
                  </a:lnTo>
                  <a:lnTo>
                    <a:pt x="8007169" y="3812732"/>
                  </a:lnTo>
                  <a:lnTo>
                    <a:pt x="8004606" y="3818740"/>
                  </a:lnTo>
                  <a:lnTo>
                    <a:pt x="8006138" y="3822551"/>
                  </a:lnTo>
                  <a:lnTo>
                    <a:pt x="8016152" y="3826822"/>
                  </a:lnTo>
                  <a:lnTo>
                    <a:pt x="8019629" y="3825148"/>
                  </a:lnTo>
                  <a:lnTo>
                    <a:pt x="8022191" y="3819140"/>
                  </a:lnTo>
                  <a:lnTo>
                    <a:pt x="8020660" y="3815330"/>
                  </a:lnTo>
                  <a:close/>
                </a:path>
                <a:path w="18559780" h="10876915">
                  <a:moveTo>
                    <a:pt x="7940207" y="3781011"/>
                  </a:moveTo>
                  <a:lnTo>
                    <a:pt x="7930193" y="3776740"/>
                  </a:lnTo>
                  <a:lnTo>
                    <a:pt x="7926717" y="3778414"/>
                  </a:lnTo>
                  <a:lnTo>
                    <a:pt x="7924012" y="3784756"/>
                  </a:lnTo>
                  <a:lnTo>
                    <a:pt x="7925686" y="3788232"/>
                  </a:lnTo>
                  <a:lnTo>
                    <a:pt x="7935700" y="3792504"/>
                  </a:lnTo>
                  <a:lnTo>
                    <a:pt x="7939034" y="3791164"/>
                  </a:lnTo>
                  <a:lnTo>
                    <a:pt x="7941882" y="3784488"/>
                  </a:lnTo>
                  <a:lnTo>
                    <a:pt x="7940207" y="3781011"/>
                  </a:lnTo>
                  <a:close/>
                </a:path>
                <a:path w="18559780" h="10876915">
                  <a:moveTo>
                    <a:pt x="512914" y="596990"/>
                  </a:moveTo>
                  <a:lnTo>
                    <a:pt x="509006" y="596902"/>
                  </a:lnTo>
                  <a:lnTo>
                    <a:pt x="506723" y="599478"/>
                  </a:lnTo>
                  <a:lnTo>
                    <a:pt x="504582" y="601722"/>
                  </a:lnTo>
                  <a:lnTo>
                    <a:pt x="504493" y="605630"/>
                  </a:lnTo>
                  <a:lnTo>
                    <a:pt x="507071" y="607913"/>
                  </a:lnTo>
                  <a:lnTo>
                    <a:pt x="509839" y="610672"/>
                  </a:lnTo>
                  <a:lnTo>
                    <a:pt x="510364" y="611291"/>
                  </a:lnTo>
                  <a:lnTo>
                    <a:pt x="513703" y="612715"/>
                  </a:lnTo>
                  <a:lnTo>
                    <a:pt x="516609" y="612376"/>
                  </a:lnTo>
                  <a:lnTo>
                    <a:pt x="518274" y="610324"/>
                  </a:lnTo>
                  <a:lnTo>
                    <a:pt x="520415" y="608081"/>
                  </a:lnTo>
                  <a:lnTo>
                    <a:pt x="520503" y="604174"/>
                  </a:lnTo>
                  <a:lnTo>
                    <a:pt x="517926" y="601890"/>
                  </a:lnTo>
                  <a:lnTo>
                    <a:pt x="515157" y="599131"/>
                  </a:lnTo>
                  <a:lnTo>
                    <a:pt x="512914" y="596990"/>
                  </a:lnTo>
                  <a:close/>
                </a:path>
                <a:path w="18559780" h="10876915">
                  <a:moveTo>
                    <a:pt x="450383" y="536383"/>
                  </a:moveTo>
                  <a:lnTo>
                    <a:pt x="446475" y="536295"/>
                  </a:lnTo>
                  <a:lnTo>
                    <a:pt x="444192" y="538872"/>
                  </a:lnTo>
                  <a:lnTo>
                    <a:pt x="441575" y="541307"/>
                  </a:lnTo>
                  <a:lnTo>
                    <a:pt x="441486" y="545214"/>
                  </a:lnTo>
                  <a:lnTo>
                    <a:pt x="444064" y="547498"/>
                  </a:lnTo>
                  <a:lnTo>
                    <a:pt x="446832" y="550257"/>
                  </a:lnTo>
                  <a:lnTo>
                    <a:pt x="447357" y="550876"/>
                  </a:lnTo>
                  <a:lnTo>
                    <a:pt x="448693" y="551446"/>
                  </a:lnTo>
                  <a:lnTo>
                    <a:pt x="448550" y="551780"/>
                  </a:lnTo>
                  <a:lnTo>
                    <a:pt x="450887" y="552776"/>
                  </a:lnTo>
                  <a:lnTo>
                    <a:pt x="453460" y="552295"/>
                  </a:lnTo>
                  <a:lnTo>
                    <a:pt x="455458" y="550385"/>
                  </a:lnTo>
                  <a:lnTo>
                    <a:pt x="458075" y="547951"/>
                  </a:lnTo>
                  <a:lnTo>
                    <a:pt x="458164" y="544042"/>
                  </a:lnTo>
                  <a:lnTo>
                    <a:pt x="455586" y="541760"/>
                  </a:lnTo>
                  <a:lnTo>
                    <a:pt x="452818" y="539001"/>
                  </a:lnTo>
                  <a:lnTo>
                    <a:pt x="450383" y="536383"/>
                  </a:lnTo>
                  <a:close/>
                </a:path>
                <a:path w="18559780" h="10876915">
                  <a:moveTo>
                    <a:pt x="388613" y="474917"/>
                  </a:moveTo>
                  <a:lnTo>
                    <a:pt x="385039" y="474971"/>
                  </a:lnTo>
                  <a:lnTo>
                    <a:pt x="382564" y="477073"/>
                  </a:lnTo>
                  <a:lnTo>
                    <a:pt x="380535" y="479363"/>
                  </a:lnTo>
                  <a:lnTo>
                    <a:pt x="380281" y="479650"/>
                  </a:lnTo>
                  <a:lnTo>
                    <a:pt x="380336" y="483223"/>
                  </a:lnTo>
                  <a:lnTo>
                    <a:pt x="382436" y="485698"/>
                  </a:lnTo>
                  <a:lnTo>
                    <a:pt x="385205" y="488458"/>
                  </a:lnTo>
                  <a:lnTo>
                    <a:pt x="385730" y="489076"/>
                  </a:lnTo>
                  <a:lnTo>
                    <a:pt x="389402" y="490643"/>
                  </a:lnTo>
                  <a:lnTo>
                    <a:pt x="391975" y="490161"/>
                  </a:lnTo>
                  <a:lnTo>
                    <a:pt x="393830" y="488586"/>
                  </a:lnTo>
                  <a:lnTo>
                    <a:pt x="395860" y="486295"/>
                  </a:lnTo>
                  <a:lnTo>
                    <a:pt x="396114" y="486009"/>
                  </a:lnTo>
                  <a:lnTo>
                    <a:pt x="396060" y="482435"/>
                  </a:lnTo>
                  <a:lnTo>
                    <a:pt x="393959" y="479960"/>
                  </a:lnTo>
                  <a:lnTo>
                    <a:pt x="391190" y="477201"/>
                  </a:lnTo>
                  <a:lnTo>
                    <a:pt x="388613" y="474917"/>
                  </a:lnTo>
                  <a:close/>
                </a:path>
                <a:path w="18559780" h="10876915">
                  <a:moveTo>
                    <a:pt x="328699" y="411877"/>
                  </a:moveTo>
                  <a:lnTo>
                    <a:pt x="324791" y="411788"/>
                  </a:lnTo>
                  <a:lnTo>
                    <a:pt x="319842" y="415990"/>
                  </a:lnTo>
                  <a:lnTo>
                    <a:pt x="319754" y="419898"/>
                  </a:lnTo>
                  <a:lnTo>
                    <a:pt x="321854" y="422372"/>
                  </a:lnTo>
                  <a:lnTo>
                    <a:pt x="324623" y="425132"/>
                  </a:lnTo>
                  <a:lnTo>
                    <a:pt x="325148" y="425751"/>
                  </a:lnTo>
                  <a:lnTo>
                    <a:pt x="326817" y="426463"/>
                  </a:lnTo>
                  <a:lnTo>
                    <a:pt x="326675" y="426796"/>
                  </a:lnTo>
                  <a:lnTo>
                    <a:pt x="328678" y="427651"/>
                  </a:lnTo>
                  <a:lnTo>
                    <a:pt x="331251" y="427170"/>
                  </a:lnTo>
                  <a:lnTo>
                    <a:pt x="335581" y="423492"/>
                  </a:lnTo>
                  <a:lnTo>
                    <a:pt x="335670" y="419585"/>
                  </a:lnTo>
                  <a:lnTo>
                    <a:pt x="333569" y="417110"/>
                  </a:lnTo>
                  <a:lnTo>
                    <a:pt x="330800" y="414351"/>
                  </a:lnTo>
                  <a:lnTo>
                    <a:pt x="328699" y="411877"/>
                  </a:lnTo>
                  <a:close/>
                </a:path>
                <a:path w="18559780" h="10876915">
                  <a:moveTo>
                    <a:pt x="271068" y="346258"/>
                  </a:moveTo>
                  <a:lnTo>
                    <a:pt x="267160" y="346169"/>
                  </a:lnTo>
                  <a:lnTo>
                    <a:pt x="262211" y="350371"/>
                  </a:lnTo>
                  <a:lnTo>
                    <a:pt x="262123" y="354279"/>
                  </a:lnTo>
                  <a:lnTo>
                    <a:pt x="266850" y="359847"/>
                  </a:lnTo>
                  <a:lnTo>
                    <a:pt x="267233" y="360800"/>
                  </a:lnTo>
                  <a:lnTo>
                    <a:pt x="268902" y="361512"/>
                  </a:lnTo>
                  <a:lnTo>
                    <a:pt x="269044" y="361178"/>
                  </a:lnTo>
                  <a:lnTo>
                    <a:pt x="271047" y="362032"/>
                  </a:lnTo>
                  <a:lnTo>
                    <a:pt x="273477" y="361885"/>
                  </a:lnTo>
                  <a:lnTo>
                    <a:pt x="277808" y="358207"/>
                  </a:lnTo>
                  <a:lnTo>
                    <a:pt x="277897" y="354300"/>
                  </a:lnTo>
                  <a:lnTo>
                    <a:pt x="271068" y="346258"/>
                  </a:lnTo>
                  <a:close/>
                </a:path>
                <a:path w="18559780" h="10876915">
                  <a:moveTo>
                    <a:pt x="214056" y="280114"/>
                  </a:moveTo>
                  <a:lnTo>
                    <a:pt x="210290" y="279691"/>
                  </a:lnTo>
                  <a:lnTo>
                    <a:pt x="205341" y="283893"/>
                  </a:lnTo>
                  <a:lnTo>
                    <a:pt x="204919" y="287658"/>
                  </a:lnTo>
                  <a:lnTo>
                    <a:pt x="209646" y="293227"/>
                  </a:lnTo>
                  <a:lnTo>
                    <a:pt x="210363" y="294322"/>
                  </a:lnTo>
                  <a:lnTo>
                    <a:pt x="213701" y="295746"/>
                  </a:lnTo>
                  <a:lnTo>
                    <a:pt x="216131" y="295598"/>
                  </a:lnTo>
                  <a:lnTo>
                    <a:pt x="220461" y="291922"/>
                  </a:lnTo>
                  <a:lnTo>
                    <a:pt x="220884" y="288157"/>
                  </a:lnTo>
                  <a:lnTo>
                    <a:pt x="214056" y="280114"/>
                  </a:lnTo>
                  <a:close/>
                </a:path>
                <a:path w="18559780" h="10876915">
                  <a:moveTo>
                    <a:pt x="160662" y="211962"/>
                  </a:moveTo>
                  <a:lnTo>
                    <a:pt x="156563" y="211397"/>
                  </a:lnTo>
                  <a:lnTo>
                    <a:pt x="154088" y="213498"/>
                  </a:lnTo>
                  <a:lnTo>
                    <a:pt x="151280" y="215457"/>
                  </a:lnTo>
                  <a:lnTo>
                    <a:pt x="150715" y="219556"/>
                  </a:lnTo>
                  <a:lnTo>
                    <a:pt x="155443" y="225123"/>
                  </a:lnTo>
                  <a:lnTo>
                    <a:pt x="155825" y="226076"/>
                  </a:lnTo>
                  <a:lnTo>
                    <a:pt x="157828" y="226930"/>
                  </a:lnTo>
                  <a:lnTo>
                    <a:pt x="157686" y="227264"/>
                  </a:lnTo>
                  <a:lnTo>
                    <a:pt x="159689" y="228118"/>
                  </a:lnTo>
                  <a:lnTo>
                    <a:pt x="162261" y="227637"/>
                  </a:lnTo>
                  <a:lnTo>
                    <a:pt x="163974" y="226396"/>
                  </a:lnTo>
                  <a:lnTo>
                    <a:pt x="166783" y="224437"/>
                  </a:lnTo>
                  <a:lnTo>
                    <a:pt x="167348" y="220338"/>
                  </a:lnTo>
                  <a:lnTo>
                    <a:pt x="162621" y="214770"/>
                  </a:lnTo>
                  <a:lnTo>
                    <a:pt x="160662" y="211962"/>
                  </a:lnTo>
                  <a:close/>
                </a:path>
                <a:path w="18559780" h="10876915">
                  <a:moveTo>
                    <a:pt x="108314" y="142284"/>
                  </a:moveTo>
                  <a:lnTo>
                    <a:pt x="104691" y="141528"/>
                  </a:lnTo>
                  <a:lnTo>
                    <a:pt x="101883" y="143486"/>
                  </a:lnTo>
                  <a:lnTo>
                    <a:pt x="99408" y="145587"/>
                  </a:lnTo>
                  <a:lnTo>
                    <a:pt x="98652" y="149210"/>
                  </a:lnTo>
                  <a:lnTo>
                    <a:pt x="100610" y="152019"/>
                  </a:lnTo>
                  <a:lnTo>
                    <a:pt x="102760" y="155304"/>
                  </a:lnTo>
                  <a:lnTo>
                    <a:pt x="103143" y="156255"/>
                  </a:lnTo>
                  <a:lnTo>
                    <a:pt x="107149" y="157964"/>
                  </a:lnTo>
                  <a:lnTo>
                    <a:pt x="109579" y="157818"/>
                  </a:lnTo>
                  <a:lnTo>
                    <a:pt x="111293" y="156576"/>
                  </a:lnTo>
                  <a:lnTo>
                    <a:pt x="113768" y="154474"/>
                  </a:lnTo>
                  <a:lnTo>
                    <a:pt x="114524" y="150851"/>
                  </a:lnTo>
                  <a:lnTo>
                    <a:pt x="112565" y="148043"/>
                  </a:lnTo>
                  <a:lnTo>
                    <a:pt x="110415" y="144759"/>
                  </a:lnTo>
                  <a:lnTo>
                    <a:pt x="108314" y="142284"/>
                  </a:lnTo>
                  <a:close/>
                </a:path>
                <a:path w="18559780" h="10876915">
                  <a:moveTo>
                    <a:pt x="57964" y="70696"/>
                  </a:moveTo>
                  <a:lnTo>
                    <a:pt x="54341" y="69939"/>
                  </a:lnTo>
                  <a:lnTo>
                    <a:pt x="48725" y="73857"/>
                  </a:lnTo>
                  <a:lnTo>
                    <a:pt x="47968" y="77480"/>
                  </a:lnTo>
                  <a:lnTo>
                    <a:pt x="49927" y="80288"/>
                  </a:lnTo>
                  <a:lnTo>
                    <a:pt x="52077" y="83573"/>
                  </a:lnTo>
                  <a:lnTo>
                    <a:pt x="52651" y="85002"/>
                  </a:lnTo>
                  <a:lnTo>
                    <a:pt x="56323" y="86568"/>
                  </a:lnTo>
                  <a:lnTo>
                    <a:pt x="58753" y="86421"/>
                  </a:lnTo>
                  <a:lnTo>
                    <a:pt x="60467" y="85179"/>
                  </a:lnTo>
                  <a:lnTo>
                    <a:pt x="63275" y="83221"/>
                  </a:lnTo>
                  <a:lnTo>
                    <a:pt x="64032" y="79597"/>
                  </a:lnTo>
                  <a:lnTo>
                    <a:pt x="62073" y="76788"/>
                  </a:lnTo>
                  <a:lnTo>
                    <a:pt x="59923" y="73504"/>
                  </a:lnTo>
                  <a:lnTo>
                    <a:pt x="57964" y="70696"/>
                  </a:lnTo>
                  <a:close/>
                </a:path>
                <a:path w="18559780" h="10876915">
                  <a:moveTo>
                    <a:pt x="11436" y="0"/>
                  </a:moveTo>
                  <a:lnTo>
                    <a:pt x="2878" y="0"/>
                  </a:lnTo>
                  <a:lnTo>
                    <a:pt x="898" y="978"/>
                  </a:lnTo>
                  <a:lnTo>
                    <a:pt x="0" y="4935"/>
                  </a:lnTo>
                  <a:lnTo>
                    <a:pt x="1958" y="7743"/>
                  </a:lnTo>
                  <a:lnTo>
                    <a:pt x="4108" y="11027"/>
                  </a:lnTo>
                  <a:lnTo>
                    <a:pt x="4683" y="12456"/>
                  </a:lnTo>
                  <a:lnTo>
                    <a:pt x="8688" y="14165"/>
                  </a:lnTo>
                  <a:lnTo>
                    <a:pt x="10642" y="14209"/>
                  </a:lnTo>
                  <a:lnTo>
                    <a:pt x="12356" y="12968"/>
                  </a:lnTo>
                  <a:lnTo>
                    <a:pt x="15356" y="11485"/>
                  </a:lnTo>
                  <a:lnTo>
                    <a:pt x="16254" y="7529"/>
                  </a:lnTo>
                  <a:lnTo>
                    <a:pt x="14296" y="4720"/>
                  </a:lnTo>
                  <a:lnTo>
                    <a:pt x="12146" y="1435"/>
                  </a:lnTo>
                  <a:lnTo>
                    <a:pt x="11436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9304" y="0"/>
              <a:ext cx="18714794" cy="1099380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47092" y="42035"/>
              <a:ext cx="18721070" cy="11073765"/>
            </a:xfrm>
            <a:custGeom>
              <a:avLst/>
              <a:gdLst/>
              <a:ahLst/>
              <a:cxnLst/>
              <a:rect l="l" t="t" r="r" b="b"/>
              <a:pathLst>
                <a:path w="18721070" h="11073765">
                  <a:moveTo>
                    <a:pt x="16940516" y="10744781"/>
                  </a:moveTo>
                  <a:lnTo>
                    <a:pt x="16931502" y="10740936"/>
                  </a:lnTo>
                  <a:lnTo>
                    <a:pt x="16928169" y="10742276"/>
                  </a:lnTo>
                  <a:lnTo>
                    <a:pt x="16925891" y="10747617"/>
                  </a:lnTo>
                  <a:lnTo>
                    <a:pt x="16926896" y="10750808"/>
                  </a:lnTo>
                  <a:lnTo>
                    <a:pt x="16935910" y="10754653"/>
                  </a:lnTo>
                  <a:lnTo>
                    <a:pt x="16939243" y="10753313"/>
                  </a:lnTo>
                  <a:lnTo>
                    <a:pt x="16941522" y="10747971"/>
                  </a:lnTo>
                  <a:lnTo>
                    <a:pt x="16940516" y="10744781"/>
                  </a:lnTo>
                  <a:close/>
                </a:path>
                <a:path w="18721070" h="11073765">
                  <a:moveTo>
                    <a:pt x="17020727" y="10777813"/>
                  </a:moveTo>
                  <a:lnTo>
                    <a:pt x="17012048" y="10774110"/>
                  </a:lnTo>
                  <a:lnTo>
                    <a:pt x="17008714" y="10775450"/>
                  </a:lnTo>
                  <a:lnTo>
                    <a:pt x="17006293" y="10781125"/>
                  </a:lnTo>
                  <a:lnTo>
                    <a:pt x="17007633" y="10784459"/>
                  </a:lnTo>
                  <a:lnTo>
                    <a:pt x="17016312" y="10788161"/>
                  </a:lnTo>
                  <a:lnTo>
                    <a:pt x="17019647" y="10786822"/>
                  </a:lnTo>
                  <a:lnTo>
                    <a:pt x="17022068" y="10781147"/>
                  </a:lnTo>
                  <a:lnTo>
                    <a:pt x="17020727" y="10777813"/>
                  </a:lnTo>
                  <a:close/>
                </a:path>
                <a:path w="18721070" h="11073765">
                  <a:moveTo>
                    <a:pt x="16861493" y="10709889"/>
                  </a:moveTo>
                  <a:lnTo>
                    <a:pt x="16852145" y="10705901"/>
                  </a:lnTo>
                  <a:lnTo>
                    <a:pt x="16848954" y="10706907"/>
                  </a:lnTo>
                  <a:lnTo>
                    <a:pt x="16846391" y="10712916"/>
                  </a:lnTo>
                  <a:lnTo>
                    <a:pt x="16847395" y="10716107"/>
                  </a:lnTo>
                  <a:lnTo>
                    <a:pt x="16856744" y="10720095"/>
                  </a:lnTo>
                  <a:lnTo>
                    <a:pt x="16860077" y="10718754"/>
                  </a:lnTo>
                  <a:lnTo>
                    <a:pt x="16862498" y="10713079"/>
                  </a:lnTo>
                  <a:lnTo>
                    <a:pt x="16861493" y="10709889"/>
                  </a:lnTo>
                  <a:close/>
                </a:path>
                <a:path w="18721070" h="11073765">
                  <a:moveTo>
                    <a:pt x="16782370" y="10673375"/>
                  </a:moveTo>
                  <a:lnTo>
                    <a:pt x="16773357" y="10669530"/>
                  </a:lnTo>
                  <a:lnTo>
                    <a:pt x="16769831" y="10670394"/>
                  </a:lnTo>
                  <a:lnTo>
                    <a:pt x="16767411" y="10676069"/>
                  </a:lnTo>
                  <a:lnTo>
                    <a:pt x="16768275" y="10679594"/>
                  </a:lnTo>
                  <a:lnTo>
                    <a:pt x="16777622" y="10683581"/>
                  </a:lnTo>
                  <a:lnTo>
                    <a:pt x="16780957" y="10682242"/>
                  </a:lnTo>
                  <a:lnTo>
                    <a:pt x="16783235" y="10676901"/>
                  </a:lnTo>
                  <a:lnTo>
                    <a:pt x="16782370" y="10673375"/>
                  </a:lnTo>
                  <a:close/>
                </a:path>
                <a:path w="18721070" h="11073765">
                  <a:moveTo>
                    <a:pt x="17101843" y="10809652"/>
                  </a:moveTo>
                  <a:lnTo>
                    <a:pt x="17092496" y="10805665"/>
                  </a:lnTo>
                  <a:lnTo>
                    <a:pt x="17089496" y="10807147"/>
                  </a:lnTo>
                  <a:lnTo>
                    <a:pt x="17087075" y="10812822"/>
                  </a:lnTo>
                  <a:lnTo>
                    <a:pt x="17088416" y="10816155"/>
                  </a:lnTo>
                  <a:lnTo>
                    <a:pt x="17091087" y="10817295"/>
                  </a:lnTo>
                  <a:lnTo>
                    <a:pt x="17091561" y="10817103"/>
                  </a:lnTo>
                  <a:lnTo>
                    <a:pt x="17097905" y="10819809"/>
                  </a:lnTo>
                  <a:lnTo>
                    <a:pt x="17100903" y="10818325"/>
                  </a:lnTo>
                  <a:lnTo>
                    <a:pt x="17103324" y="10812650"/>
                  </a:lnTo>
                  <a:lnTo>
                    <a:pt x="17101843" y="10809652"/>
                  </a:lnTo>
                  <a:close/>
                </a:path>
                <a:path w="18721070" h="11073765">
                  <a:moveTo>
                    <a:pt x="16701289" y="10634054"/>
                  </a:moveTo>
                  <a:lnTo>
                    <a:pt x="16695281" y="10631491"/>
                  </a:lnTo>
                  <a:lnTo>
                    <a:pt x="16691755" y="10632354"/>
                  </a:lnTo>
                  <a:lnTo>
                    <a:pt x="16689191" y="10638363"/>
                  </a:lnTo>
                  <a:lnTo>
                    <a:pt x="16690199" y="10641555"/>
                  </a:lnTo>
                  <a:lnTo>
                    <a:pt x="16693061" y="10643170"/>
                  </a:lnTo>
                  <a:lnTo>
                    <a:pt x="16699403" y="10645876"/>
                  </a:lnTo>
                  <a:lnTo>
                    <a:pt x="16702737" y="10644536"/>
                  </a:lnTo>
                  <a:lnTo>
                    <a:pt x="16705158" y="10638861"/>
                  </a:lnTo>
                  <a:lnTo>
                    <a:pt x="16704152" y="10635670"/>
                  </a:lnTo>
                  <a:lnTo>
                    <a:pt x="16701289" y="10634054"/>
                  </a:lnTo>
                  <a:close/>
                </a:path>
                <a:path w="18721070" h="11073765">
                  <a:moveTo>
                    <a:pt x="17183479" y="10839346"/>
                  </a:moveTo>
                  <a:lnTo>
                    <a:pt x="17180331" y="10838398"/>
                  </a:lnTo>
                  <a:lnTo>
                    <a:pt x="17173987" y="10835692"/>
                  </a:lnTo>
                  <a:lnTo>
                    <a:pt x="17170990" y="10837175"/>
                  </a:lnTo>
                  <a:lnTo>
                    <a:pt x="17168426" y="10843184"/>
                  </a:lnTo>
                  <a:lnTo>
                    <a:pt x="17169907" y="10846182"/>
                  </a:lnTo>
                  <a:lnTo>
                    <a:pt x="17172578" y="10847322"/>
                  </a:lnTo>
                  <a:lnTo>
                    <a:pt x="17173054" y="10847130"/>
                  </a:lnTo>
                  <a:lnTo>
                    <a:pt x="17179398" y="10849836"/>
                  </a:lnTo>
                  <a:lnTo>
                    <a:pt x="17182399" y="10848354"/>
                  </a:lnTo>
                  <a:lnTo>
                    <a:pt x="17184962" y="10842345"/>
                  </a:lnTo>
                  <a:lnTo>
                    <a:pt x="17183479" y="10839346"/>
                  </a:lnTo>
                  <a:close/>
                </a:path>
                <a:path w="18721070" h="11073765">
                  <a:moveTo>
                    <a:pt x="16617633" y="10592451"/>
                  </a:moveTo>
                  <a:lnTo>
                    <a:pt x="16614108" y="10593315"/>
                  </a:lnTo>
                  <a:lnTo>
                    <a:pt x="16612827" y="10596319"/>
                  </a:lnTo>
                  <a:lnTo>
                    <a:pt x="16611354" y="10598847"/>
                  </a:lnTo>
                  <a:lnTo>
                    <a:pt x="16612216" y="10602371"/>
                  </a:lnTo>
                  <a:lnTo>
                    <a:pt x="16615078" y="10603987"/>
                  </a:lnTo>
                  <a:lnTo>
                    <a:pt x="16621756" y="10606836"/>
                  </a:lnTo>
                  <a:lnTo>
                    <a:pt x="16624947" y="10605829"/>
                  </a:lnTo>
                  <a:lnTo>
                    <a:pt x="16626086" y="10603158"/>
                  </a:lnTo>
                  <a:lnTo>
                    <a:pt x="16627558" y="10600630"/>
                  </a:lnTo>
                  <a:lnTo>
                    <a:pt x="16626694" y="10597104"/>
                  </a:lnTo>
                  <a:lnTo>
                    <a:pt x="16623832" y="10595489"/>
                  </a:lnTo>
                  <a:lnTo>
                    <a:pt x="16620494" y="10594065"/>
                  </a:lnTo>
                  <a:lnTo>
                    <a:pt x="16617633" y="10592451"/>
                  </a:lnTo>
                  <a:close/>
                </a:path>
                <a:path w="18721070" h="11073765">
                  <a:moveTo>
                    <a:pt x="17264874" y="10867753"/>
                  </a:moveTo>
                  <a:lnTo>
                    <a:pt x="17261727" y="10866805"/>
                  </a:lnTo>
                  <a:lnTo>
                    <a:pt x="17258388" y="10865380"/>
                  </a:lnTo>
                  <a:lnTo>
                    <a:pt x="17255574" y="10864575"/>
                  </a:lnTo>
                  <a:lnTo>
                    <a:pt x="17252576" y="10866058"/>
                  </a:lnTo>
                  <a:lnTo>
                    <a:pt x="17250156" y="10871733"/>
                  </a:lnTo>
                  <a:lnTo>
                    <a:pt x="17251638" y="10874733"/>
                  </a:lnTo>
                  <a:lnTo>
                    <a:pt x="17254307" y="10875872"/>
                  </a:lnTo>
                  <a:lnTo>
                    <a:pt x="17254783" y="10875680"/>
                  </a:lnTo>
                  <a:lnTo>
                    <a:pt x="17258456" y="10877247"/>
                  </a:lnTo>
                  <a:lnTo>
                    <a:pt x="17261270" y="10878052"/>
                  </a:lnTo>
                  <a:lnTo>
                    <a:pt x="17264270" y="10876570"/>
                  </a:lnTo>
                  <a:lnTo>
                    <a:pt x="17265552" y="10873566"/>
                  </a:lnTo>
                  <a:lnTo>
                    <a:pt x="17266357" y="10870753"/>
                  </a:lnTo>
                  <a:lnTo>
                    <a:pt x="17264874" y="10867753"/>
                  </a:lnTo>
                  <a:close/>
                </a:path>
                <a:path w="18721070" h="11073765">
                  <a:moveTo>
                    <a:pt x="16541029" y="10551882"/>
                  </a:moveTo>
                  <a:lnTo>
                    <a:pt x="16537505" y="10552746"/>
                  </a:lnTo>
                  <a:lnTo>
                    <a:pt x="16536223" y="10555751"/>
                  </a:lnTo>
                  <a:lnTo>
                    <a:pt x="16534607" y="10558613"/>
                  </a:lnTo>
                  <a:lnTo>
                    <a:pt x="16535615" y="10561805"/>
                  </a:lnTo>
                  <a:lnTo>
                    <a:pt x="16538334" y="10563754"/>
                  </a:lnTo>
                  <a:lnTo>
                    <a:pt x="16545011" y="10566602"/>
                  </a:lnTo>
                  <a:lnTo>
                    <a:pt x="16548200" y="10565595"/>
                  </a:lnTo>
                  <a:lnTo>
                    <a:pt x="16549340" y="10562924"/>
                  </a:lnTo>
                  <a:lnTo>
                    <a:pt x="16550955" y="10560062"/>
                  </a:lnTo>
                  <a:lnTo>
                    <a:pt x="16549948" y="10556871"/>
                  </a:lnTo>
                  <a:lnTo>
                    <a:pt x="16547229" y="10554922"/>
                  </a:lnTo>
                  <a:lnTo>
                    <a:pt x="16543892" y="10553498"/>
                  </a:lnTo>
                  <a:lnTo>
                    <a:pt x="16541029" y="10551882"/>
                  </a:lnTo>
                  <a:close/>
                </a:path>
                <a:path w="18721070" h="11073765">
                  <a:moveTo>
                    <a:pt x="17347600" y="10893966"/>
                  </a:moveTo>
                  <a:lnTo>
                    <a:pt x="17344646" y="10893495"/>
                  </a:lnTo>
                  <a:lnTo>
                    <a:pt x="17341305" y="10892070"/>
                  </a:lnTo>
                  <a:lnTo>
                    <a:pt x="17338160" y="10891123"/>
                  </a:lnTo>
                  <a:lnTo>
                    <a:pt x="17335494" y="10892747"/>
                  </a:lnTo>
                  <a:lnTo>
                    <a:pt x="17333073" y="10898422"/>
                  </a:lnTo>
                  <a:lnTo>
                    <a:pt x="17334556" y="10901422"/>
                  </a:lnTo>
                  <a:lnTo>
                    <a:pt x="17337558" y="10902703"/>
                  </a:lnTo>
                  <a:lnTo>
                    <a:pt x="17338037" y="10902513"/>
                  </a:lnTo>
                  <a:lnTo>
                    <a:pt x="17341373" y="10903936"/>
                  </a:lnTo>
                  <a:lnTo>
                    <a:pt x="17344521" y="10904884"/>
                  </a:lnTo>
                  <a:lnTo>
                    <a:pt x="17347187" y="10903260"/>
                  </a:lnTo>
                  <a:lnTo>
                    <a:pt x="17348469" y="10900255"/>
                  </a:lnTo>
                  <a:lnTo>
                    <a:pt x="17349416" y="10897108"/>
                  </a:lnTo>
                  <a:lnTo>
                    <a:pt x="17347600" y="10893966"/>
                  </a:lnTo>
                  <a:close/>
                </a:path>
                <a:path w="18721070" h="11073765">
                  <a:moveTo>
                    <a:pt x="16464854" y="10510313"/>
                  </a:moveTo>
                  <a:lnTo>
                    <a:pt x="16460995" y="10511034"/>
                  </a:lnTo>
                  <a:lnTo>
                    <a:pt x="16459714" y="10514039"/>
                  </a:lnTo>
                  <a:lnTo>
                    <a:pt x="16458241" y="10516567"/>
                  </a:lnTo>
                  <a:lnTo>
                    <a:pt x="16459105" y="10520093"/>
                  </a:lnTo>
                  <a:lnTo>
                    <a:pt x="16461825" y="10522042"/>
                  </a:lnTo>
                  <a:lnTo>
                    <a:pt x="16468167" y="10524748"/>
                  </a:lnTo>
                  <a:lnTo>
                    <a:pt x="16471691" y="10523883"/>
                  </a:lnTo>
                  <a:lnTo>
                    <a:pt x="16472830" y="10521213"/>
                  </a:lnTo>
                  <a:lnTo>
                    <a:pt x="16474303" y="10518684"/>
                  </a:lnTo>
                  <a:lnTo>
                    <a:pt x="16473440" y="10515160"/>
                  </a:lnTo>
                  <a:lnTo>
                    <a:pt x="16470721" y="10513211"/>
                  </a:lnTo>
                  <a:lnTo>
                    <a:pt x="16467381" y="10511786"/>
                  </a:lnTo>
                  <a:lnTo>
                    <a:pt x="16464854" y="10510313"/>
                  </a:lnTo>
                  <a:close/>
                </a:path>
                <a:path w="18721070" h="11073765">
                  <a:moveTo>
                    <a:pt x="17430895" y="10918843"/>
                  </a:moveTo>
                  <a:lnTo>
                    <a:pt x="17427608" y="10918230"/>
                  </a:lnTo>
                  <a:lnTo>
                    <a:pt x="17424266" y="10916805"/>
                  </a:lnTo>
                  <a:lnTo>
                    <a:pt x="17421455" y="10916000"/>
                  </a:lnTo>
                  <a:lnTo>
                    <a:pt x="17418312" y="10917817"/>
                  </a:lnTo>
                  <a:lnTo>
                    <a:pt x="17416702" y="10923443"/>
                  </a:lnTo>
                  <a:lnTo>
                    <a:pt x="17417851" y="10926300"/>
                  </a:lnTo>
                  <a:lnTo>
                    <a:pt x="17420522" y="10927440"/>
                  </a:lnTo>
                  <a:lnTo>
                    <a:pt x="17420665" y="10927106"/>
                  </a:lnTo>
                  <a:lnTo>
                    <a:pt x="17420998" y="10927248"/>
                  </a:lnTo>
                  <a:lnTo>
                    <a:pt x="17421475" y="10927057"/>
                  </a:lnTo>
                  <a:lnTo>
                    <a:pt x="17424811" y="10928480"/>
                  </a:lnTo>
                  <a:lnTo>
                    <a:pt x="17427625" y="10929286"/>
                  </a:lnTo>
                  <a:lnTo>
                    <a:pt x="17430767" y="10927470"/>
                  </a:lnTo>
                  <a:lnTo>
                    <a:pt x="17432378" y="10921844"/>
                  </a:lnTo>
                  <a:lnTo>
                    <a:pt x="17430895" y="10918843"/>
                  </a:lnTo>
                  <a:close/>
                </a:path>
                <a:path w="18721070" h="11073765">
                  <a:moveTo>
                    <a:pt x="16389390" y="10467075"/>
                  </a:moveTo>
                  <a:lnTo>
                    <a:pt x="16386057" y="10468415"/>
                  </a:lnTo>
                  <a:lnTo>
                    <a:pt x="16383111" y="10473472"/>
                  </a:lnTo>
                  <a:lnTo>
                    <a:pt x="16384309" y="10477139"/>
                  </a:lnTo>
                  <a:lnTo>
                    <a:pt x="16386694" y="10478946"/>
                  </a:lnTo>
                  <a:lnTo>
                    <a:pt x="16393037" y="10481652"/>
                  </a:lnTo>
                  <a:lnTo>
                    <a:pt x="16396561" y="10480788"/>
                  </a:lnTo>
                  <a:lnTo>
                    <a:pt x="16397701" y="10478117"/>
                  </a:lnTo>
                  <a:lnTo>
                    <a:pt x="16399174" y="10475589"/>
                  </a:lnTo>
                  <a:lnTo>
                    <a:pt x="16397977" y="10471921"/>
                  </a:lnTo>
                  <a:lnTo>
                    <a:pt x="16395592" y="10470115"/>
                  </a:lnTo>
                  <a:lnTo>
                    <a:pt x="16392252" y="10468690"/>
                  </a:lnTo>
                  <a:lnTo>
                    <a:pt x="16389390" y="10467075"/>
                  </a:lnTo>
                  <a:close/>
                </a:path>
                <a:path w="18721070" h="11073765">
                  <a:moveTo>
                    <a:pt x="17514377" y="10941433"/>
                  </a:moveTo>
                  <a:lnTo>
                    <a:pt x="17511281" y="10941297"/>
                  </a:lnTo>
                  <a:lnTo>
                    <a:pt x="17507940" y="10939871"/>
                  </a:lnTo>
                  <a:lnTo>
                    <a:pt x="17504986" y="10939401"/>
                  </a:lnTo>
                  <a:lnTo>
                    <a:pt x="17501844" y="10941216"/>
                  </a:lnTo>
                  <a:lnTo>
                    <a:pt x="17501039" y="10944029"/>
                  </a:lnTo>
                  <a:lnTo>
                    <a:pt x="17500376" y="10946509"/>
                  </a:lnTo>
                  <a:lnTo>
                    <a:pt x="17501525" y="10949366"/>
                  </a:lnTo>
                  <a:lnTo>
                    <a:pt x="17504196" y="10950505"/>
                  </a:lnTo>
                  <a:lnTo>
                    <a:pt x="17504387" y="10950982"/>
                  </a:lnTo>
                  <a:lnTo>
                    <a:pt x="17505337" y="10950598"/>
                  </a:lnTo>
                  <a:lnTo>
                    <a:pt x="17508676" y="10952023"/>
                  </a:lnTo>
                  <a:lnTo>
                    <a:pt x="17511632" y="10952494"/>
                  </a:lnTo>
                  <a:lnTo>
                    <a:pt x="17514775" y="10950678"/>
                  </a:lnTo>
                  <a:lnTo>
                    <a:pt x="17515580" y="10947865"/>
                  </a:lnTo>
                  <a:lnTo>
                    <a:pt x="17516194" y="10944575"/>
                  </a:lnTo>
                  <a:lnTo>
                    <a:pt x="17514377" y="10941433"/>
                  </a:lnTo>
                  <a:close/>
                </a:path>
                <a:path w="18721070" h="11073765">
                  <a:moveTo>
                    <a:pt x="16314545" y="10423312"/>
                  </a:moveTo>
                  <a:lnTo>
                    <a:pt x="16311021" y="10424175"/>
                  </a:lnTo>
                  <a:lnTo>
                    <a:pt x="16309548" y="10426704"/>
                  </a:lnTo>
                  <a:lnTo>
                    <a:pt x="16308471" y="10428612"/>
                  </a:lnTo>
                  <a:lnTo>
                    <a:pt x="16307932" y="10429566"/>
                  </a:lnTo>
                  <a:lnTo>
                    <a:pt x="16308938" y="10432757"/>
                  </a:lnTo>
                  <a:lnTo>
                    <a:pt x="16311182" y="10434897"/>
                  </a:lnTo>
                  <a:lnTo>
                    <a:pt x="16317525" y="10437603"/>
                  </a:lnTo>
                  <a:lnTo>
                    <a:pt x="16320574" y="10436931"/>
                  </a:lnTo>
                  <a:lnTo>
                    <a:pt x="16322047" y="10434403"/>
                  </a:lnTo>
                  <a:lnTo>
                    <a:pt x="16323124" y="10432495"/>
                  </a:lnTo>
                  <a:lnTo>
                    <a:pt x="16323662" y="10431541"/>
                  </a:lnTo>
                  <a:lnTo>
                    <a:pt x="16322798" y="10428015"/>
                  </a:lnTo>
                  <a:lnTo>
                    <a:pt x="16320413" y="10426209"/>
                  </a:lnTo>
                  <a:lnTo>
                    <a:pt x="16317073" y="10424784"/>
                  </a:lnTo>
                  <a:lnTo>
                    <a:pt x="16314545" y="10423312"/>
                  </a:lnTo>
                  <a:close/>
                </a:path>
                <a:path w="18721070" h="11073765">
                  <a:moveTo>
                    <a:pt x="17598429" y="10962688"/>
                  </a:moveTo>
                  <a:lnTo>
                    <a:pt x="17595618" y="10961884"/>
                  </a:lnTo>
                  <a:lnTo>
                    <a:pt x="17591994" y="10961127"/>
                  </a:lnTo>
                  <a:lnTo>
                    <a:pt x="17588706" y="10960514"/>
                  </a:lnTo>
                  <a:lnTo>
                    <a:pt x="17585898" y="10962472"/>
                  </a:lnTo>
                  <a:lnTo>
                    <a:pt x="17584287" y="10968098"/>
                  </a:lnTo>
                  <a:lnTo>
                    <a:pt x="17585910" y="10970763"/>
                  </a:lnTo>
                  <a:lnTo>
                    <a:pt x="17589249" y="10972188"/>
                  </a:lnTo>
                  <a:lnTo>
                    <a:pt x="17592870" y="10972943"/>
                  </a:lnTo>
                  <a:lnTo>
                    <a:pt x="17596160" y="10973557"/>
                  </a:lnTo>
                  <a:lnTo>
                    <a:pt x="17598969" y="10971599"/>
                  </a:lnTo>
                  <a:lnTo>
                    <a:pt x="17599774" y="10968786"/>
                  </a:lnTo>
                  <a:lnTo>
                    <a:pt x="17600388" y="10965497"/>
                  </a:lnTo>
                  <a:lnTo>
                    <a:pt x="17598429" y="10962688"/>
                  </a:lnTo>
                  <a:close/>
                </a:path>
                <a:path w="18721070" h="11073765">
                  <a:moveTo>
                    <a:pt x="16240747" y="10378021"/>
                  </a:moveTo>
                  <a:lnTo>
                    <a:pt x="16237222" y="10378885"/>
                  </a:lnTo>
                  <a:lnTo>
                    <a:pt x="16234276" y="10383942"/>
                  </a:lnTo>
                  <a:lnTo>
                    <a:pt x="16235140" y="10387467"/>
                  </a:lnTo>
                  <a:lnTo>
                    <a:pt x="16237383" y="10389607"/>
                  </a:lnTo>
                  <a:lnTo>
                    <a:pt x="16244060" y="10392455"/>
                  </a:lnTo>
                  <a:lnTo>
                    <a:pt x="16247108" y="10391783"/>
                  </a:lnTo>
                  <a:lnTo>
                    <a:pt x="16250054" y="10386727"/>
                  </a:lnTo>
                  <a:lnTo>
                    <a:pt x="16249190" y="10383202"/>
                  </a:lnTo>
                  <a:lnTo>
                    <a:pt x="16246946" y="10381060"/>
                  </a:lnTo>
                  <a:lnTo>
                    <a:pt x="16243608" y="10379637"/>
                  </a:lnTo>
                  <a:lnTo>
                    <a:pt x="16240747" y="10378021"/>
                  </a:lnTo>
                  <a:close/>
                </a:path>
                <a:path w="18721070" h="11073765">
                  <a:moveTo>
                    <a:pt x="17682810" y="10981320"/>
                  </a:moveTo>
                  <a:lnTo>
                    <a:pt x="17679854" y="10980849"/>
                  </a:lnTo>
                  <a:lnTo>
                    <a:pt x="17676232" y="10980093"/>
                  </a:lnTo>
                  <a:lnTo>
                    <a:pt x="17673419" y="10979288"/>
                  </a:lnTo>
                  <a:lnTo>
                    <a:pt x="17670134" y="10981438"/>
                  </a:lnTo>
                  <a:lnTo>
                    <a:pt x="17669662" y="10984394"/>
                  </a:lnTo>
                  <a:lnTo>
                    <a:pt x="17668857" y="10987207"/>
                  </a:lnTo>
                  <a:lnTo>
                    <a:pt x="17670482" y="10989872"/>
                  </a:lnTo>
                  <a:lnTo>
                    <a:pt x="17672820" y="10990869"/>
                  </a:lnTo>
                  <a:lnTo>
                    <a:pt x="17672962" y="10990536"/>
                  </a:lnTo>
                  <a:lnTo>
                    <a:pt x="17673963" y="10990963"/>
                  </a:lnTo>
                  <a:lnTo>
                    <a:pt x="17677587" y="10991720"/>
                  </a:lnTo>
                  <a:lnTo>
                    <a:pt x="17680401" y="10992525"/>
                  </a:lnTo>
                  <a:lnTo>
                    <a:pt x="17683685" y="10990376"/>
                  </a:lnTo>
                  <a:lnTo>
                    <a:pt x="17684157" y="10987420"/>
                  </a:lnTo>
                  <a:lnTo>
                    <a:pt x="17684963" y="10984607"/>
                  </a:lnTo>
                  <a:lnTo>
                    <a:pt x="17682810" y="10981320"/>
                  </a:lnTo>
                  <a:close/>
                </a:path>
                <a:path w="18721070" h="11073765">
                  <a:moveTo>
                    <a:pt x="16166849" y="10331111"/>
                  </a:moveTo>
                  <a:lnTo>
                    <a:pt x="16163324" y="10331975"/>
                  </a:lnTo>
                  <a:lnTo>
                    <a:pt x="16162219" y="10333871"/>
                  </a:lnTo>
                  <a:lnTo>
                    <a:pt x="16160595" y="10336729"/>
                  </a:lnTo>
                  <a:lnTo>
                    <a:pt x="16160236" y="10337365"/>
                  </a:lnTo>
                  <a:lnTo>
                    <a:pt x="16161099" y="10340890"/>
                  </a:lnTo>
                  <a:lnTo>
                    <a:pt x="16163628" y="10342363"/>
                  </a:lnTo>
                  <a:lnTo>
                    <a:pt x="16166681" y="10344455"/>
                  </a:lnTo>
                  <a:lnTo>
                    <a:pt x="16170020" y="10345879"/>
                  </a:lnTo>
                  <a:lnTo>
                    <a:pt x="16173067" y="10345206"/>
                  </a:lnTo>
                  <a:lnTo>
                    <a:pt x="16174172" y="10343310"/>
                  </a:lnTo>
                  <a:lnTo>
                    <a:pt x="16175797" y="10340452"/>
                  </a:lnTo>
                  <a:lnTo>
                    <a:pt x="16176156" y="10339816"/>
                  </a:lnTo>
                  <a:lnTo>
                    <a:pt x="16175292" y="10336290"/>
                  </a:lnTo>
                  <a:lnTo>
                    <a:pt x="16172764" y="10334818"/>
                  </a:lnTo>
                  <a:lnTo>
                    <a:pt x="16169711" y="10332727"/>
                  </a:lnTo>
                  <a:lnTo>
                    <a:pt x="16166849" y="10331111"/>
                  </a:lnTo>
                  <a:close/>
                </a:path>
                <a:path w="18721070" h="11073765">
                  <a:moveTo>
                    <a:pt x="17767954" y="10999096"/>
                  </a:moveTo>
                  <a:lnTo>
                    <a:pt x="17764998" y="10998624"/>
                  </a:lnTo>
                  <a:lnTo>
                    <a:pt x="17761374" y="10997868"/>
                  </a:lnTo>
                  <a:lnTo>
                    <a:pt x="17758226" y="10996919"/>
                  </a:lnTo>
                  <a:lnTo>
                    <a:pt x="17755275" y="10999212"/>
                  </a:lnTo>
                  <a:lnTo>
                    <a:pt x="17754804" y="11002167"/>
                  </a:lnTo>
                  <a:lnTo>
                    <a:pt x="17754141" y="11004646"/>
                  </a:lnTo>
                  <a:lnTo>
                    <a:pt x="17755766" y="11007312"/>
                  </a:lnTo>
                  <a:lnTo>
                    <a:pt x="17759105" y="11008737"/>
                  </a:lnTo>
                  <a:lnTo>
                    <a:pt x="17762729" y="11009493"/>
                  </a:lnTo>
                  <a:lnTo>
                    <a:pt x="17765877" y="11010441"/>
                  </a:lnTo>
                  <a:lnTo>
                    <a:pt x="17768349" y="11008340"/>
                  </a:lnTo>
                  <a:lnTo>
                    <a:pt x="17770244" y="11002046"/>
                  </a:lnTo>
                  <a:lnTo>
                    <a:pt x="17767954" y="10999096"/>
                  </a:lnTo>
                  <a:close/>
                </a:path>
                <a:path w="18721070" h="11073765">
                  <a:moveTo>
                    <a:pt x="16094573" y="10284103"/>
                  </a:moveTo>
                  <a:lnTo>
                    <a:pt x="16091046" y="10284966"/>
                  </a:lnTo>
                  <a:lnTo>
                    <a:pt x="16087432" y="10289738"/>
                  </a:lnTo>
                  <a:lnTo>
                    <a:pt x="16088297" y="10293263"/>
                  </a:lnTo>
                  <a:lnTo>
                    <a:pt x="16090684" y="10295070"/>
                  </a:lnTo>
                  <a:lnTo>
                    <a:pt x="16093737" y="10297162"/>
                  </a:lnTo>
                  <a:lnTo>
                    <a:pt x="16094737" y="10297589"/>
                  </a:lnTo>
                  <a:lnTo>
                    <a:pt x="16094595" y="10297922"/>
                  </a:lnTo>
                  <a:lnTo>
                    <a:pt x="16096931" y="10298919"/>
                  </a:lnTo>
                  <a:lnTo>
                    <a:pt x="16100124" y="10297914"/>
                  </a:lnTo>
                  <a:lnTo>
                    <a:pt x="16101453" y="10295719"/>
                  </a:lnTo>
                  <a:lnTo>
                    <a:pt x="16103260" y="10293333"/>
                  </a:lnTo>
                  <a:lnTo>
                    <a:pt x="16102397" y="10289808"/>
                  </a:lnTo>
                  <a:lnTo>
                    <a:pt x="16100011" y="10288001"/>
                  </a:lnTo>
                  <a:lnTo>
                    <a:pt x="16096959" y="10285910"/>
                  </a:lnTo>
                  <a:lnTo>
                    <a:pt x="16094573" y="10284103"/>
                  </a:lnTo>
                  <a:close/>
                </a:path>
                <a:path w="18721070" h="11073765">
                  <a:moveTo>
                    <a:pt x="16022388" y="10235951"/>
                  </a:moveTo>
                  <a:lnTo>
                    <a:pt x="16018863" y="10236814"/>
                  </a:lnTo>
                  <a:lnTo>
                    <a:pt x="16015250" y="10241586"/>
                  </a:lnTo>
                  <a:lnTo>
                    <a:pt x="16016113" y="10245111"/>
                  </a:lnTo>
                  <a:lnTo>
                    <a:pt x="16018499" y="10246918"/>
                  </a:lnTo>
                  <a:lnTo>
                    <a:pt x="16021553" y="10249010"/>
                  </a:lnTo>
                  <a:lnTo>
                    <a:pt x="16022554" y="10249437"/>
                  </a:lnTo>
                  <a:lnTo>
                    <a:pt x="16022412" y="10249770"/>
                  </a:lnTo>
                  <a:lnTo>
                    <a:pt x="16024749" y="10250767"/>
                  </a:lnTo>
                  <a:lnTo>
                    <a:pt x="16027940" y="10249761"/>
                  </a:lnTo>
                  <a:lnTo>
                    <a:pt x="16029271" y="10247567"/>
                  </a:lnTo>
                  <a:lnTo>
                    <a:pt x="16031078" y="10245181"/>
                  </a:lnTo>
                  <a:lnTo>
                    <a:pt x="16030214" y="10241656"/>
                  </a:lnTo>
                  <a:lnTo>
                    <a:pt x="16027829" y="10239849"/>
                  </a:lnTo>
                  <a:lnTo>
                    <a:pt x="16024773" y="10237757"/>
                  </a:lnTo>
                  <a:lnTo>
                    <a:pt x="16022388" y="10235951"/>
                  </a:lnTo>
                  <a:close/>
                </a:path>
                <a:path w="18721070" h="11073765">
                  <a:moveTo>
                    <a:pt x="17852899" y="11013630"/>
                  </a:moveTo>
                  <a:lnTo>
                    <a:pt x="17849943" y="11013158"/>
                  </a:lnTo>
                  <a:lnTo>
                    <a:pt x="17846653" y="11012543"/>
                  </a:lnTo>
                  <a:lnTo>
                    <a:pt x="17843697" y="11012072"/>
                  </a:lnTo>
                  <a:lnTo>
                    <a:pt x="17840748" y="11014365"/>
                  </a:lnTo>
                  <a:lnTo>
                    <a:pt x="17840277" y="11017320"/>
                  </a:lnTo>
                  <a:lnTo>
                    <a:pt x="17839948" y="11019942"/>
                  </a:lnTo>
                  <a:lnTo>
                    <a:pt x="17841239" y="11022466"/>
                  </a:lnTo>
                  <a:lnTo>
                    <a:pt x="17843577" y="11023463"/>
                  </a:lnTo>
                  <a:lnTo>
                    <a:pt x="17843383" y="11022985"/>
                  </a:lnTo>
                  <a:lnTo>
                    <a:pt x="17844719" y="11023555"/>
                  </a:lnTo>
                  <a:lnTo>
                    <a:pt x="17848342" y="11024311"/>
                  </a:lnTo>
                  <a:lnTo>
                    <a:pt x="17851298" y="11024783"/>
                  </a:lnTo>
                  <a:lnTo>
                    <a:pt x="17854249" y="11022491"/>
                  </a:lnTo>
                  <a:lnTo>
                    <a:pt x="17855133" y="11016950"/>
                  </a:lnTo>
                  <a:lnTo>
                    <a:pt x="17855192" y="11016580"/>
                  </a:lnTo>
                  <a:lnTo>
                    <a:pt x="17852899" y="11013630"/>
                  </a:lnTo>
                  <a:close/>
                </a:path>
                <a:path w="18721070" h="11073765">
                  <a:moveTo>
                    <a:pt x="15951108" y="10186605"/>
                  </a:moveTo>
                  <a:lnTo>
                    <a:pt x="15947581" y="10187469"/>
                  </a:lnTo>
                  <a:lnTo>
                    <a:pt x="15943968" y="10192240"/>
                  </a:lnTo>
                  <a:lnTo>
                    <a:pt x="15944834" y="10195766"/>
                  </a:lnTo>
                  <a:lnTo>
                    <a:pt x="15947219" y="10197572"/>
                  </a:lnTo>
                  <a:lnTo>
                    <a:pt x="15950272" y="10199664"/>
                  </a:lnTo>
                  <a:lnTo>
                    <a:pt x="15953609" y="10201087"/>
                  </a:lnTo>
                  <a:lnTo>
                    <a:pt x="15956326" y="10200273"/>
                  </a:lnTo>
                  <a:lnTo>
                    <a:pt x="15957990" y="10198222"/>
                  </a:lnTo>
                  <a:lnTo>
                    <a:pt x="15959797" y="10195835"/>
                  </a:lnTo>
                  <a:lnTo>
                    <a:pt x="15958933" y="10192311"/>
                  </a:lnTo>
                  <a:lnTo>
                    <a:pt x="15956548" y="10190504"/>
                  </a:lnTo>
                  <a:lnTo>
                    <a:pt x="15953495" y="10188413"/>
                  </a:lnTo>
                  <a:lnTo>
                    <a:pt x="15951108" y="10186605"/>
                  </a:lnTo>
                  <a:close/>
                </a:path>
                <a:path w="18721070" h="11073765">
                  <a:moveTo>
                    <a:pt x="17938748" y="11026970"/>
                  </a:moveTo>
                  <a:lnTo>
                    <a:pt x="17935794" y="11026499"/>
                  </a:lnTo>
                  <a:lnTo>
                    <a:pt x="17932357" y="11026217"/>
                  </a:lnTo>
                  <a:lnTo>
                    <a:pt x="17929406" y="11025747"/>
                  </a:lnTo>
                  <a:lnTo>
                    <a:pt x="17926455" y="11028039"/>
                  </a:lnTo>
                  <a:lnTo>
                    <a:pt x="17925984" y="11030994"/>
                  </a:lnTo>
                  <a:lnTo>
                    <a:pt x="17925797" y="11033283"/>
                  </a:lnTo>
                  <a:lnTo>
                    <a:pt x="17927088" y="11035806"/>
                  </a:lnTo>
                  <a:lnTo>
                    <a:pt x="17930759" y="11037372"/>
                  </a:lnTo>
                  <a:lnTo>
                    <a:pt x="17934193" y="11037654"/>
                  </a:lnTo>
                  <a:lnTo>
                    <a:pt x="17937147" y="11038124"/>
                  </a:lnTo>
                  <a:lnTo>
                    <a:pt x="17940098" y="11035832"/>
                  </a:lnTo>
                  <a:lnTo>
                    <a:pt x="17941041" y="11029921"/>
                  </a:lnTo>
                  <a:lnTo>
                    <a:pt x="17938748" y="11026970"/>
                  </a:lnTo>
                  <a:close/>
                </a:path>
                <a:path w="18721070" h="11073765">
                  <a:moveTo>
                    <a:pt x="15880254" y="10136258"/>
                  </a:moveTo>
                  <a:lnTo>
                    <a:pt x="15876730" y="10137123"/>
                  </a:lnTo>
                  <a:lnTo>
                    <a:pt x="15873116" y="10141894"/>
                  </a:lnTo>
                  <a:lnTo>
                    <a:pt x="15873980" y="10145419"/>
                  </a:lnTo>
                  <a:lnTo>
                    <a:pt x="15876365" y="10147226"/>
                  </a:lnTo>
                  <a:lnTo>
                    <a:pt x="15879418" y="10149317"/>
                  </a:lnTo>
                  <a:lnTo>
                    <a:pt x="15882757" y="10150741"/>
                  </a:lnTo>
                  <a:lnTo>
                    <a:pt x="15885473" y="10149927"/>
                  </a:lnTo>
                  <a:lnTo>
                    <a:pt x="15887137" y="10147875"/>
                  </a:lnTo>
                  <a:lnTo>
                    <a:pt x="15888944" y="10145489"/>
                  </a:lnTo>
                  <a:lnTo>
                    <a:pt x="15888079" y="10141964"/>
                  </a:lnTo>
                  <a:lnTo>
                    <a:pt x="15885693" y="10140157"/>
                  </a:lnTo>
                  <a:lnTo>
                    <a:pt x="15882641" y="10138066"/>
                  </a:lnTo>
                  <a:lnTo>
                    <a:pt x="15880254" y="10136258"/>
                  </a:lnTo>
                  <a:close/>
                </a:path>
                <a:path w="18721070" h="11073765">
                  <a:moveTo>
                    <a:pt x="18024449" y="11037880"/>
                  </a:moveTo>
                  <a:lnTo>
                    <a:pt x="18021496" y="11037410"/>
                  </a:lnTo>
                  <a:lnTo>
                    <a:pt x="18018064" y="11037129"/>
                  </a:lnTo>
                  <a:lnTo>
                    <a:pt x="18015110" y="11036658"/>
                  </a:lnTo>
                  <a:lnTo>
                    <a:pt x="18012490" y="11039092"/>
                  </a:lnTo>
                  <a:lnTo>
                    <a:pt x="18012019" y="11042048"/>
                  </a:lnTo>
                  <a:lnTo>
                    <a:pt x="18011690" y="11044669"/>
                  </a:lnTo>
                  <a:lnTo>
                    <a:pt x="18013124" y="11046859"/>
                  </a:lnTo>
                  <a:lnTo>
                    <a:pt x="18015461" y="11047856"/>
                  </a:lnTo>
                  <a:lnTo>
                    <a:pt x="18015603" y="11047522"/>
                  </a:lnTo>
                  <a:lnTo>
                    <a:pt x="18016939" y="11048092"/>
                  </a:lnTo>
                  <a:lnTo>
                    <a:pt x="18020371" y="11048372"/>
                  </a:lnTo>
                  <a:lnTo>
                    <a:pt x="18023327" y="11048844"/>
                  </a:lnTo>
                  <a:lnTo>
                    <a:pt x="18025942" y="11046409"/>
                  </a:lnTo>
                  <a:lnTo>
                    <a:pt x="18026826" y="11040867"/>
                  </a:lnTo>
                  <a:lnTo>
                    <a:pt x="18026885" y="11040498"/>
                  </a:lnTo>
                  <a:lnTo>
                    <a:pt x="18024449" y="11037880"/>
                  </a:lnTo>
                  <a:close/>
                </a:path>
                <a:path w="18721070" h="11073765">
                  <a:moveTo>
                    <a:pt x="15809685" y="10085244"/>
                  </a:moveTo>
                  <a:lnTo>
                    <a:pt x="15806303" y="10085774"/>
                  </a:lnTo>
                  <a:lnTo>
                    <a:pt x="15804496" y="10088160"/>
                  </a:lnTo>
                  <a:lnTo>
                    <a:pt x="15802547" y="10090879"/>
                  </a:lnTo>
                  <a:lnTo>
                    <a:pt x="15803078" y="10094263"/>
                  </a:lnTo>
                  <a:lnTo>
                    <a:pt x="15805464" y="10096069"/>
                  </a:lnTo>
                  <a:lnTo>
                    <a:pt x="15808517" y="10098160"/>
                  </a:lnTo>
                  <a:lnTo>
                    <a:pt x="15812188" y="10099727"/>
                  </a:lnTo>
                  <a:lnTo>
                    <a:pt x="15814904" y="10098912"/>
                  </a:lnTo>
                  <a:lnTo>
                    <a:pt x="15816568" y="10096861"/>
                  </a:lnTo>
                  <a:lnTo>
                    <a:pt x="15818184" y="10093998"/>
                  </a:lnTo>
                  <a:lnTo>
                    <a:pt x="15817655" y="10090616"/>
                  </a:lnTo>
                  <a:lnTo>
                    <a:pt x="15815268" y="10088809"/>
                  </a:lnTo>
                  <a:lnTo>
                    <a:pt x="15812548" y="10086859"/>
                  </a:lnTo>
                  <a:lnTo>
                    <a:pt x="15809685" y="10085244"/>
                  </a:lnTo>
                  <a:close/>
                </a:path>
                <a:path w="18721070" h="11073765">
                  <a:moveTo>
                    <a:pt x="18111008" y="11046789"/>
                  </a:moveTo>
                  <a:lnTo>
                    <a:pt x="18107912" y="11046652"/>
                  </a:lnTo>
                  <a:lnTo>
                    <a:pt x="18104477" y="11046371"/>
                  </a:lnTo>
                  <a:lnTo>
                    <a:pt x="18101524" y="11045900"/>
                  </a:lnTo>
                  <a:lnTo>
                    <a:pt x="18098572" y="11048192"/>
                  </a:lnTo>
                  <a:lnTo>
                    <a:pt x="18098435" y="11051290"/>
                  </a:lnTo>
                  <a:lnTo>
                    <a:pt x="18098106" y="11053912"/>
                  </a:lnTo>
                  <a:lnTo>
                    <a:pt x="18099537" y="11056100"/>
                  </a:lnTo>
                  <a:lnTo>
                    <a:pt x="18101875" y="11057097"/>
                  </a:lnTo>
                  <a:lnTo>
                    <a:pt x="18101683" y="11056621"/>
                  </a:lnTo>
                  <a:lnTo>
                    <a:pt x="18103355" y="11057334"/>
                  </a:lnTo>
                  <a:lnTo>
                    <a:pt x="18106783" y="11057613"/>
                  </a:lnTo>
                  <a:lnTo>
                    <a:pt x="18109741" y="11058086"/>
                  </a:lnTo>
                  <a:lnTo>
                    <a:pt x="18112690" y="11055792"/>
                  </a:lnTo>
                  <a:lnTo>
                    <a:pt x="18112827" y="11052694"/>
                  </a:lnTo>
                  <a:lnTo>
                    <a:pt x="18113239" y="11050109"/>
                  </a:lnTo>
                  <a:lnTo>
                    <a:pt x="18113299" y="11049738"/>
                  </a:lnTo>
                  <a:lnTo>
                    <a:pt x="18111008" y="11046789"/>
                  </a:lnTo>
                  <a:close/>
                </a:path>
                <a:path w="18721070" h="11073765">
                  <a:moveTo>
                    <a:pt x="15740355" y="10033179"/>
                  </a:moveTo>
                  <a:lnTo>
                    <a:pt x="15736972" y="10033709"/>
                  </a:lnTo>
                  <a:lnTo>
                    <a:pt x="15735165" y="10036094"/>
                  </a:lnTo>
                  <a:lnTo>
                    <a:pt x="15733215" y="10038814"/>
                  </a:lnTo>
                  <a:lnTo>
                    <a:pt x="15733749" y="10042199"/>
                  </a:lnTo>
                  <a:lnTo>
                    <a:pt x="15736133" y="10044004"/>
                  </a:lnTo>
                  <a:lnTo>
                    <a:pt x="15739185" y="10046096"/>
                  </a:lnTo>
                  <a:lnTo>
                    <a:pt x="15740521" y="10046665"/>
                  </a:lnTo>
                  <a:lnTo>
                    <a:pt x="15740045" y="10046857"/>
                  </a:lnTo>
                  <a:lnTo>
                    <a:pt x="15742383" y="10047854"/>
                  </a:lnTo>
                  <a:lnTo>
                    <a:pt x="15745096" y="10047039"/>
                  </a:lnTo>
                  <a:lnTo>
                    <a:pt x="15746760" y="10044987"/>
                  </a:lnTo>
                  <a:lnTo>
                    <a:pt x="15748710" y="10042267"/>
                  </a:lnTo>
                  <a:lnTo>
                    <a:pt x="15748181" y="10038885"/>
                  </a:lnTo>
                  <a:lnTo>
                    <a:pt x="15745794" y="10037077"/>
                  </a:lnTo>
                  <a:lnTo>
                    <a:pt x="15740355" y="10033179"/>
                  </a:lnTo>
                  <a:close/>
                </a:path>
                <a:path w="18721070" h="11073765">
                  <a:moveTo>
                    <a:pt x="15671976" y="9980731"/>
                  </a:moveTo>
                  <a:lnTo>
                    <a:pt x="15668259" y="9981118"/>
                  </a:lnTo>
                  <a:lnTo>
                    <a:pt x="15664646" y="9985890"/>
                  </a:lnTo>
                  <a:lnTo>
                    <a:pt x="15665037" y="9989609"/>
                  </a:lnTo>
                  <a:lnTo>
                    <a:pt x="15667420" y="9991414"/>
                  </a:lnTo>
                  <a:lnTo>
                    <a:pt x="15670139" y="9993363"/>
                  </a:lnTo>
                  <a:lnTo>
                    <a:pt x="15671476" y="9993934"/>
                  </a:lnTo>
                  <a:lnTo>
                    <a:pt x="15671334" y="9994268"/>
                  </a:lnTo>
                  <a:lnTo>
                    <a:pt x="15673670" y="9995264"/>
                  </a:lnTo>
                  <a:lnTo>
                    <a:pt x="15676384" y="9994449"/>
                  </a:lnTo>
                  <a:lnTo>
                    <a:pt x="15678049" y="9992397"/>
                  </a:lnTo>
                  <a:lnTo>
                    <a:pt x="15679856" y="9990011"/>
                  </a:lnTo>
                  <a:lnTo>
                    <a:pt x="15679468" y="9986294"/>
                  </a:lnTo>
                  <a:lnTo>
                    <a:pt x="15677082" y="9984488"/>
                  </a:lnTo>
                  <a:lnTo>
                    <a:pt x="15674362" y="9982539"/>
                  </a:lnTo>
                  <a:lnTo>
                    <a:pt x="15671976" y="9980731"/>
                  </a:lnTo>
                  <a:close/>
                </a:path>
                <a:path w="18721070" h="11073765">
                  <a:moveTo>
                    <a:pt x="18197608" y="11053742"/>
                  </a:moveTo>
                  <a:lnTo>
                    <a:pt x="18194510" y="11053604"/>
                  </a:lnTo>
                  <a:lnTo>
                    <a:pt x="18187647" y="11053045"/>
                  </a:lnTo>
                  <a:lnTo>
                    <a:pt x="18185030" y="11055479"/>
                  </a:lnTo>
                  <a:lnTo>
                    <a:pt x="18197009" y="11065323"/>
                  </a:lnTo>
                  <a:lnTo>
                    <a:pt x="18199626" y="11062889"/>
                  </a:lnTo>
                  <a:lnTo>
                    <a:pt x="18199763" y="11059791"/>
                  </a:lnTo>
                  <a:lnTo>
                    <a:pt x="18200043" y="11056360"/>
                  </a:lnTo>
                  <a:lnTo>
                    <a:pt x="18197608" y="11053742"/>
                  </a:lnTo>
                  <a:close/>
                </a:path>
                <a:path w="18721070" h="11073765">
                  <a:moveTo>
                    <a:pt x="15603834" y="9926806"/>
                  </a:moveTo>
                  <a:lnTo>
                    <a:pt x="15600117" y="9927193"/>
                  </a:lnTo>
                  <a:lnTo>
                    <a:pt x="15596503" y="9931965"/>
                  </a:lnTo>
                  <a:lnTo>
                    <a:pt x="15596892" y="9935682"/>
                  </a:lnTo>
                  <a:lnTo>
                    <a:pt x="15599278" y="9937489"/>
                  </a:lnTo>
                  <a:lnTo>
                    <a:pt x="15601854" y="9939771"/>
                  </a:lnTo>
                  <a:lnTo>
                    <a:pt x="15605528" y="9941339"/>
                  </a:lnTo>
                  <a:lnTo>
                    <a:pt x="15608098" y="9940857"/>
                  </a:lnTo>
                  <a:lnTo>
                    <a:pt x="15609763" y="9938805"/>
                  </a:lnTo>
                  <a:lnTo>
                    <a:pt x="15611570" y="9936419"/>
                  </a:lnTo>
                  <a:lnTo>
                    <a:pt x="15611183" y="9932703"/>
                  </a:lnTo>
                  <a:lnTo>
                    <a:pt x="15608797" y="9930896"/>
                  </a:lnTo>
                  <a:lnTo>
                    <a:pt x="15606219" y="9928613"/>
                  </a:lnTo>
                  <a:lnTo>
                    <a:pt x="15603834" y="9926806"/>
                  </a:lnTo>
                  <a:close/>
                </a:path>
                <a:path w="18721070" h="11073765">
                  <a:moveTo>
                    <a:pt x="18283918" y="11058599"/>
                  </a:moveTo>
                  <a:lnTo>
                    <a:pt x="18280822" y="11058462"/>
                  </a:lnTo>
                  <a:lnTo>
                    <a:pt x="18277390" y="11058182"/>
                  </a:lnTo>
                  <a:lnTo>
                    <a:pt x="18274294" y="11058045"/>
                  </a:lnTo>
                  <a:lnTo>
                    <a:pt x="18271674" y="11060479"/>
                  </a:lnTo>
                  <a:lnTo>
                    <a:pt x="18271537" y="11063577"/>
                  </a:lnTo>
                  <a:lnTo>
                    <a:pt x="18271684" y="11066007"/>
                  </a:lnTo>
                  <a:lnTo>
                    <a:pt x="18273118" y="11068197"/>
                  </a:lnTo>
                  <a:lnTo>
                    <a:pt x="18275121" y="11069051"/>
                  </a:lnTo>
                  <a:lnTo>
                    <a:pt x="18275264" y="11068718"/>
                  </a:lnTo>
                  <a:lnTo>
                    <a:pt x="18276933" y="11069430"/>
                  </a:lnTo>
                  <a:lnTo>
                    <a:pt x="18280365" y="11069710"/>
                  </a:lnTo>
                  <a:lnTo>
                    <a:pt x="18283464" y="11069848"/>
                  </a:lnTo>
                  <a:lnTo>
                    <a:pt x="18286079" y="11067413"/>
                  </a:lnTo>
                  <a:lnTo>
                    <a:pt x="18286354" y="11061216"/>
                  </a:lnTo>
                  <a:lnTo>
                    <a:pt x="18283918" y="11058599"/>
                  </a:lnTo>
                  <a:close/>
                </a:path>
                <a:path w="18721070" h="11073765">
                  <a:moveTo>
                    <a:pt x="15535975" y="9872213"/>
                  </a:moveTo>
                  <a:lnTo>
                    <a:pt x="15532259" y="9872601"/>
                  </a:lnTo>
                  <a:lnTo>
                    <a:pt x="15528645" y="9877372"/>
                  </a:lnTo>
                  <a:lnTo>
                    <a:pt x="15529034" y="9881089"/>
                  </a:lnTo>
                  <a:lnTo>
                    <a:pt x="15531419" y="9882896"/>
                  </a:lnTo>
                  <a:lnTo>
                    <a:pt x="15533996" y="9885179"/>
                  </a:lnTo>
                  <a:lnTo>
                    <a:pt x="15537669" y="9886746"/>
                  </a:lnTo>
                  <a:lnTo>
                    <a:pt x="15540241" y="9886264"/>
                  </a:lnTo>
                  <a:lnTo>
                    <a:pt x="15541905" y="9884212"/>
                  </a:lnTo>
                  <a:lnTo>
                    <a:pt x="15543712" y="9881827"/>
                  </a:lnTo>
                  <a:lnTo>
                    <a:pt x="15543324" y="9878110"/>
                  </a:lnTo>
                  <a:lnTo>
                    <a:pt x="15540939" y="9876303"/>
                  </a:lnTo>
                  <a:lnTo>
                    <a:pt x="15538361" y="9874020"/>
                  </a:lnTo>
                  <a:lnTo>
                    <a:pt x="15535975" y="9872213"/>
                  </a:lnTo>
                  <a:close/>
                </a:path>
                <a:path w="18721070" h="11073765">
                  <a:moveTo>
                    <a:pt x="18371088" y="11061456"/>
                  </a:moveTo>
                  <a:lnTo>
                    <a:pt x="18367990" y="11061317"/>
                  </a:lnTo>
                  <a:lnTo>
                    <a:pt x="18364415" y="11061370"/>
                  </a:lnTo>
                  <a:lnTo>
                    <a:pt x="18360983" y="11061090"/>
                  </a:lnTo>
                  <a:lnTo>
                    <a:pt x="18358699" y="11063668"/>
                  </a:lnTo>
                  <a:lnTo>
                    <a:pt x="18358562" y="11066766"/>
                  </a:lnTo>
                  <a:lnTo>
                    <a:pt x="18358406" y="11068672"/>
                  </a:lnTo>
                  <a:lnTo>
                    <a:pt x="18358375" y="11069053"/>
                  </a:lnTo>
                  <a:lnTo>
                    <a:pt x="18359809" y="11071243"/>
                  </a:lnTo>
                  <a:lnTo>
                    <a:pt x="18362478" y="11072381"/>
                  </a:lnTo>
                  <a:lnTo>
                    <a:pt x="18363956" y="11072618"/>
                  </a:lnTo>
                  <a:lnTo>
                    <a:pt x="18367530" y="11072564"/>
                  </a:lnTo>
                  <a:lnTo>
                    <a:pt x="18370963" y="11072844"/>
                  </a:lnTo>
                  <a:lnTo>
                    <a:pt x="18373244" y="11070266"/>
                  </a:lnTo>
                  <a:lnTo>
                    <a:pt x="18373384" y="11067169"/>
                  </a:lnTo>
                  <a:lnTo>
                    <a:pt x="18373663" y="11063738"/>
                  </a:lnTo>
                  <a:lnTo>
                    <a:pt x="18371088" y="11061456"/>
                  </a:lnTo>
                  <a:close/>
                </a:path>
                <a:path w="18721070" h="11073765">
                  <a:moveTo>
                    <a:pt x="15468928" y="9817572"/>
                  </a:moveTo>
                  <a:lnTo>
                    <a:pt x="15465211" y="9817959"/>
                  </a:lnTo>
                  <a:lnTo>
                    <a:pt x="15463405" y="9820345"/>
                  </a:lnTo>
                  <a:lnTo>
                    <a:pt x="15461264" y="9822588"/>
                  </a:lnTo>
                  <a:lnTo>
                    <a:pt x="15461651" y="9826304"/>
                  </a:lnTo>
                  <a:lnTo>
                    <a:pt x="15464036" y="9828111"/>
                  </a:lnTo>
                  <a:lnTo>
                    <a:pt x="15466615" y="9830394"/>
                  </a:lnTo>
                  <a:lnTo>
                    <a:pt x="15467950" y="9830964"/>
                  </a:lnTo>
                  <a:lnTo>
                    <a:pt x="15467807" y="9831298"/>
                  </a:lnTo>
                  <a:lnTo>
                    <a:pt x="15470143" y="9832294"/>
                  </a:lnTo>
                  <a:lnTo>
                    <a:pt x="15472716" y="9831814"/>
                  </a:lnTo>
                  <a:lnTo>
                    <a:pt x="15474382" y="9829762"/>
                  </a:lnTo>
                  <a:lnTo>
                    <a:pt x="15476522" y="9827518"/>
                  </a:lnTo>
                  <a:lnTo>
                    <a:pt x="15476135" y="9823802"/>
                  </a:lnTo>
                  <a:lnTo>
                    <a:pt x="15473750" y="9821996"/>
                  </a:lnTo>
                  <a:lnTo>
                    <a:pt x="15471172" y="9819712"/>
                  </a:lnTo>
                  <a:lnTo>
                    <a:pt x="15468928" y="9817572"/>
                  </a:lnTo>
                  <a:close/>
                </a:path>
                <a:path w="18721070" h="11073765">
                  <a:moveTo>
                    <a:pt x="15402116" y="9761451"/>
                  </a:moveTo>
                  <a:lnTo>
                    <a:pt x="15398733" y="9761981"/>
                  </a:lnTo>
                  <a:lnTo>
                    <a:pt x="15394453" y="9766469"/>
                  </a:lnTo>
                  <a:lnTo>
                    <a:pt x="15394982" y="9769851"/>
                  </a:lnTo>
                  <a:lnTo>
                    <a:pt x="15397224" y="9771991"/>
                  </a:lnTo>
                  <a:lnTo>
                    <a:pt x="15399802" y="9774275"/>
                  </a:lnTo>
                  <a:lnTo>
                    <a:pt x="15401472" y="9774987"/>
                  </a:lnTo>
                  <a:lnTo>
                    <a:pt x="15400994" y="9775177"/>
                  </a:lnTo>
                  <a:lnTo>
                    <a:pt x="15403332" y="9776174"/>
                  </a:lnTo>
                  <a:lnTo>
                    <a:pt x="15405905" y="9775694"/>
                  </a:lnTo>
                  <a:lnTo>
                    <a:pt x="15407569" y="9773642"/>
                  </a:lnTo>
                  <a:lnTo>
                    <a:pt x="15409710" y="9771398"/>
                  </a:lnTo>
                  <a:lnTo>
                    <a:pt x="15409179" y="9768015"/>
                  </a:lnTo>
                  <a:lnTo>
                    <a:pt x="15406936" y="9765874"/>
                  </a:lnTo>
                  <a:lnTo>
                    <a:pt x="15404359" y="9763592"/>
                  </a:lnTo>
                  <a:lnTo>
                    <a:pt x="15402116" y="9761451"/>
                  </a:lnTo>
                  <a:close/>
                </a:path>
                <a:path w="18721070" h="11073765">
                  <a:moveTo>
                    <a:pt x="18457487" y="11062404"/>
                  </a:moveTo>
                  <a:lnTo>
                    <a:pt x="18454388" y="11062267"/>
                  </a:lnTo>
                  <a:lnTo>
                    <a:pt x="18450816" y="11062321"/>
                  </a:lnTo>
                  <a:lnTo>
                    <a:pt x="18447718" y="11062183"/>
                  </a:lnTo>
                  <a:lnTo>
                    <a:pt x="18445434" y="11064760"/>
                  </a:lnTo>
                  <a:lnTo>
                    <a:pt x="18445295" y="11067857"/>
                  </a:lnTo>
                  <a:lnTo>
                    <a:pt x="18445250" y="11069811"/>
                  </a:lnTo>
                  <a:lnTo>
                    <a:pt x="18446684" y="11072001"/>
                  </a:lnTo>
                  <a:lnTo>
                    <a:pt x="18449355" y="11073140"/>
                  </a:lnTo>
                  <a:lnTo>
                    <a:pt x="18450833" y="11073376"/>
                  </a:lnTo>
                  <a:lnTo>
                    <a:pt x="18454406" y="11073321"/>
                  </a:lnTo>
                  <a:lnTo>
                    <a:pt x="18457504" y="11073460"/>
                  </a:lnTo>
                  <a:lnTo>
                    <a:pt x="18459787" y="11070883"/>
                  </a:lnTo>
                  <a:lnTo>
                    <a:pt x="18460062" y="11064687"/>
                  </a:lnTo>
                  <a:lnTo>
                    <a:pt x="18457487" y="11062404"/>
                  </a:lnTo>
                  <a:close/>
                </a:path>
                <a:path w="18721070" h="11073765">
                  <a:moveTo>
                    <a:pt x="15336113" y="9705282"/>
                  </a:moveTo>
                  <a:lnTo>
                    <a:pt x="15332731" y="9705812"/>
                  </a:lnTo>
                  <a:lnTo>
                    <a:pt x="15328449" y="9710299"/>
                  </a:lnTo>
                  <a:lnTo>
                    <a:pt x="15328980" y="9713682"/>
                  </a:lnTo>
                  <a:lnTo>
                    <a:pt x="15331223" y="9715823"/>
                  </a:lnTo>
                  <a:lnTo>
                    <a:pt x="15333800" y="9718105"/>
                  </a:lnTo>
                  <a:lnTo>
                    <a:pt x="15335468" y="9718817"/>
                  </a:lnTo>
                  <a:lnTo>
                    <a:pt x="15334994" y="9719010"/>
                  </a:lnTo>
                  <a:lnTo>
                    <a:pt x="15337330" y="9720006"/>
                  </a:lnTo>
                  <a:lnTo>
                    <a:pt x="15339902" y="9719525"/>
                  </a:lnTo>
                  <a:lnTo>
                    <a:pt x="15341567" y="9717473"/>
                  </a:lnTo>
                  <a:lnTo>
                    <a:pt x="15343708" y="9715230"/>
                  </a:lnTo>
                  <a:lnTo>
                    <a:pt x="15343178" y="9711848"/>
                  </a:lnTo>
                  <a:lnTo>
                    <a:pt x="15340935" y="9709706"/>
                  </a:lnTo>
                  <a:lnTo>
                    <a:pt x="15338357" y="9707424"/>
                  </a:lnTo>
                  <a:lnTo>
                    <a:pt x="15336113" y="9705282"/>
                  </a:lnTo>
                  <a:close/>
                </a:path>
                <a:path w="18721070" h="11073765">
                  <a:moveTo>
                    <a:pt x="18544691" y="11060541"/>
                  </a:moveTo>
                  <a:lnTo>
                    <a:pt x="18541450" y="11060736"/>
                  </a:lnTo>
                  <a:lnTo>
                    <a:pt x="18537878" y="11060791"/>
                  </a:lnTo>
                  <a:lnTo>
                    <a:pt x="18534637" y="11060986"/>
                  </a:lnTo>
                  <a:lnTo>
                    <a:pt x="18532020" y="11063421"/>
                  </a:lnTo>
                  <a:lnTo>
                    <a:pt x="18532363" y="11069092"/>
                  </a:lnTo>
                  <a:lnTo>
                    <a:pt x="18533606" y="11070805"/>
                  </a:lnTo>
                  <a:lnTo>
                    <a:pt x="18536611" y="11072087"/>
                  </a:lnTo>
                  <a:lnTo>
                    <a:pt x="18538089" y="11072324"/>
                  </a:lnTo>
                  <a:lnTo>
                    <a:pt x="18541661" y="11072269"/>
                  </a:lnTo>
                  <a:lnTo>
                    <a:pt x="18544902" y="11072073"/>
                  </a:lnTo>
                  <a:lnTo>
                    <a:pt x="18547519" y="11069639"/>
                  </a:lnTo>
                  <a:lnTo>
                    <a:pt x="18547126" y="11063157"/>
                  </a:lnTo>
                  <a:lnTo>
                    <a:pt x="18544691" y="11060541"/>
                  </a:lnTo>
                  <a:close/>
                </a:path>
                <a:path w="18721070" h="11073765">
                  <a:moveTo>
                    <a:pt x="15270682" y="9647779"/>
                  </a:moveTo>
                  <a:lnTo>
                    <a:pt x="15267299" y="9648309"/>
                  </a:lnTo>
                  <a:lnTo>
                    <a:pt x="15265158" y="9650552"/>
                  </a:lnTo>
                  <a:lnTo>
                    <a:pt x="15262875" y="9653129"/>
                  </a:lnTo>
                  <a:lnTo>
                    <a:pt x="15263404" y="9656511"/>
                  </a:lnTo>
                  <a:lnTo>
                    <a:pt x="15265648" y="9658653"/>
                  </a:lnTo>
                  <a:lnTo>
                    <a:pt x="15268226" y="9660936"/>
                  </a:lnTo>
                  <a:lnTo>
                    <a:pt x="15269894" y="9661648"/>
                  </a:lnTo>
                  <a:lnTo>
                    <a:pt x="15269752" y="9661981"/>
                  </a:lnTo>
                  <a:lnTo>
                    <a:pt x="15272089" y="9662978"/>
                  </a:lnTo>
                  <a:lnTo>
                    <a:pt x="15274804" y="9662164"/>
                  </a:lnTo>
                  <a:lnTo>
                    <a:pt x="15278610" y="9657869"/>
                  </a:lnTo>
                  <a:lnTo>
                    <a:pt x="15278078" y="9654485"/>
                  </a:lnTo>
                  <a:lnTo>
                    <a:pt x="15275835" y="9652345"/>
                  </a:lnTo>
                  <a:lnTo>
                    <a:pt x="15270682" y="9647779"/>
                  </a:lnTo>
                  <a:close/>
                </a:path>
                <a:path w="18721070" h="11073765">
                  <a:moveTo>
                    <a:pt x="18631323" y="11057248"/>
                  </a:moveTo>
                  <a:lnTo>
                    <a:pt x="18628085" y="11057445"/>
                  </a:lnTo>
                  <a:lnTo>
                    <a:pt x="18624507" y="11057498"/>
                  </a:lnTo>
                  <a:lnTo>
                    <a:pt x="18621603" y="11057838"/>
                  </a:lnTo>
                  <a:lnTo>
                    <a:pt x="18618986" y="11060272"/>
                  </a:lnTo>
                  <a:lnTo>
                    <a:pt x="18619330" y="11065942"/>
                  </a:lnTo>
                  <a:lnTo>
                    <a:pt x="18620572" y="11067656"/>
                  </a:lnTo>
                  <a:lnTo>
                    <a:pt x="18623575" y="11068937"/>
                  </a:lnTo>
                  <a:lnTo>
                    <a:pt x="18625195" y="11068839"/>
                  </a:lnTo>
                  <a:lnTo>
                    <a:pt x="18628770" y="11068786"/>
                  </a:lnTo>
                  <a:lnTo>
                    <a:pt x="18631674" y="11068446"/>
                  </a:lnTo>
                  <a:lnTo>
                    <a:pt x="18634291" y="11066012"/>
                  </a:lnTo>
                  <a:lnTo>
                    <a:pt x="18634095" y="11062772"/>
                  </a:lnTo>
                  <a:lnTo>
                    <a:pt x="18633758" y="11059866"/>
                  </a:lnTo>
                  <a:lnTo>
                    <a:pt x="18631323" y="11057248"/>
                  </a:lnTo>
                  <a:close/>
                </a:path>
                <a:path w="18721070" h="11073765">
                  <a:moveTo>
                    <a:pt x="15205916" y="9590559"/>
                  </a:moveTo>
                  <a:lnTo>
                    <a:pt x="15202341" y="9590613"/>
                  </a:lnTo>
                  <a:lnTo>
                    <a:pt x="15200201" y="9592857"/>
                  </a:lnTo>
                  <a:lnTo>
                    <a:pt x="15198394" y="9595242"/>
                  </a:lnTo>
                  <a:lnTo>
                    <a:pt x="15198447" y="9598816"/>
                  </a:lnTo>
                  <a:lnTo>
                    <a:pt x="15200690" y="9600956"/>
                  </a:lnTo>
                  <a:lnTo>
                    <a:pt x="15203269" y="9603240"/>
                  </a:lnTo>
                  <a:lnTo>
                    <a:pt x="15207275" y="9604949"/>
                  </a:lnTo>
                  <a:lnTo>
                    <a:pt x="15209848" y="9604468"/>
                  </a:lnTo>
                  <a:lnTo>
                    <a:pt x="15211370" y="9602750"/>
                  </a:lnTo>
                  <a:lnTo>
                    <a:pt x="15213177" y="9600365"/>
                  </a:lnTo>
                  <a:lnTo>
                    <a:pt x="15213122" y="9596790"/>
                  </a:lnTo>
                  <a:lnTo>
                    <a:pt x="15210878" y="9594649"/>
                  </a:lnTo>
                  <a:lnTo>
                    <a:pt x="15208302" y="9592366"/>
                  </a:lnTo>
                  <a:lnTo>
                    <a:pt x="15205916" y="9590559"/>
                  </a:lnTo>
                  <a:close/>
                </a:path>
                <a:path w="18721070" h="11073765">
                  <a:moveTo>
                    <a:pt x="15142054" y="9532147"/>
                  </a:moveTo>
                  <a:lnTo>
                    <a:pt x="15138481" y="9532201"/>
                  </a:lnTo>
                  <a:lnTo>
                    <a:pt x="15134199" y="9536687"/>
                  </a:lnTo>
                  <a:lnTo>
                    <a:pt x="15134253" y="9540262"/>
                  </a:lnTo>
                  <a:lnTo>
                    <a:pt x="15136497" y="9542403"/>
                  </a:lnTo>
                  <a:lnTo>
                    <a:pt x="15139072" y="9544685"/>
                  </a:lnTo>
                  <a:lnTo>
                    <a:pt x="15143078" y="9546394"/>
                  </a:lnTo>
                  <a:lnTo>
                    <a:pt x="15145652" y="9545913"/>
                  </a:lnTo>
                  <a:lnTo>
                    <a:pt x="15147174" y="9544195"/>
                  </a:lnTo>
                  <a:lnTo>
                    <a:pt x="15149314" y="9541951"/>
                  </a:lnTo>
                  <a:lnTo>
                    <a:pt x="15149260" y="9538377"/>
                  </a:lnTo>
                  <a:lnTo>
                    <a:pt x="15147016" y="9536236"/>
                  </a:lnTo>
                  <a:lnTo>
                    <a:pt x="15144441" y="9533954"/>
                  </a:lnTo>
                  <a:lnTo>
                    <a:pt x="15142054" y="9532147"/>
                  </a:lnTo>
                  <a:close/>
                </a:path>
                <a:path w="18721070" h="11073765">
                  <a:moveTo>
                    <a:pt x="18717854" y="11052336"/>
                  </a:moveTo>
                  <a:lnTo>
                    <a:pt x="18714615" y="11052532"/>
                  </a:lnTo>
                  <a:lnTo>
                    <a:pt x="18711041" y="11052586"/>
                  </a:lnTo>
                  <a:lnTo>
                    <a:pt x="18708137" y="11052925"/>
                  </a:lnTo>
                  <a:lnTo>
                    <a:pt x="18705520" y="11055360"/>
                  </a:lnTo>
                  <a:lnTo>
                    <a:pt x="18705716" y="11058601"/>
                  </a:lnTo>
                  <a:lnTo>
                    <a:pt x="18706003" y="11060696"/>
                  </a:lnTo>
                  <a:lnTo>
                    <a:pt x="18707248" y="11062411"/>
                  </a:lnTo>
                  <a:lnTo>
                    <a:pt x="18709249" y="11063264"/>
                  </a:lnTo>
                  <a:lnTo>
                    <a:pt x="18709107" y="11063598"/>
                  </a:lnTo>
                  <a:lnTo>
                    <a:pt x="18709775" y="11063882"/>
                  </a:lnTo>
                  <a:lnTo>
                    <a:pt x="18711729" y="11063927"/>
                  </a:lnTo>
                  <a:lnTo>
                    <a:pt x="18715303" y="11063874"/>
                  </a:lnTo>
                  <a:lnTo>
                    <a:pt x="18718208" y="11063535"/>
                  </a:lnTo>
                  <a:lnTo>
                    <a:pt x="18720825" y="11061100"/>
                  </a:lnTo>
                  <a:lnTo>
                    <a:pt x="18720629" y="11057860"/>
                  </a:lnTo>
                  <a:lnTo>
                    <a:pt x="18720292" y="11054954"/>
                  </a:lnTo>
                  <a:lnTo>
                    <a:pt x="18717854" y="11052336"/>
                  </a:lnTo>
                  <a:close/>
                </a:path>
                <a:path w="18721070" h="11073765">
                  <a:moveTo>
                    <a:pt x="15078001" y="9473258"/>
                  </a:moveTo>
                  <a:lnTo>
                    <a:pt x="15074427" y="9473312"/>
                  </a:lnTo>
                  <a:lnTo>
                    <a:pt x="15070146" y="9477799"/>
                  </a:lnTo>
                  <a:lnTo>
                    <a:pt x="15070200" y="9481373"/>
                  </a:lnTo>
                  <a:lnTo>
                    <a:pt x="15072444" y="9483514"/>
                  </a:lnTo>
                  <a:lnTo>
                    <a:pt x="15075019" y="9485797"/>
                  </a:lnTo>
                  <a:lnTo>
                    <a:pt x="15076690" y="9486509"/>
                  </a:lnTo>
                  <a:lnTo>
                    <a:pt x="15076548" y="9486842"/>
                  </a:lnTo>
                  <a:lnTo>
                    <a:pt x="15078885" y="9487839"/>
                  </a:lnTo>
                  <a:lnTo>
                    <a:pt x="15081457" y="9487359"/>
                  </a:lnTo>
                  <a:lnTo>
                    <a:pt x="15082979" y="9485641"/>
                  </a:lnTo>
                  <a:lnTo>
                    <a:pt x="15085118" y="9483397"/>
                  </a:lnTo>
                  <a:lnTo>
                    <a:pt x="15085067" y="9479824"/>
                  </a:lnTo>
                  <a:lnTo>
                    <a:pt x="15082823" y="9477683"/>
                  </a:lnTo>
                  <a:lnTo>
                    <a:pt x="15080245" y="9475400"/>
                  </a:lnTo>
                  <a:lnTo>
                    <a:pt x="15078001" y="9473258"/>
                  </a:lnTo>
                  <a:close/>
                </a:path>
                <a:path w="18721070" h="11073765">
                  <a:moveTo>
                    <a:pt x="15014567" y="9413844"/>
                  </a:moveTo>
                  <a:lnTo>
                    <a:pt x="15010993" y="9413899"/>
                  </a:lnTo>
                  <a:lnTo>
                    <a:pt x="15006711" y="9418385"/>
                  </a:lnTo>
                  <a:lnTo>
                    <a:pt x="15006765" y="9421959"/>
                  </a:lnTo>
                  <a:lnTo>
                    <a:pt x="15009010" y="9424100"/>
                  </a:lnTo>
                  <a:lnTo>
                    <a:pt x="15011585" y="9426383"/>
                  </a:lnTo>
                  <a:lnTo>
                    <a:pt x="15013257" y="9427096"/>
                  </a:lnTo>
                  <a:lnTo>
                    <a:pt x="15013114" y="9427429"/>
                  </a:lnTo>
                  <a:lnTo>
                    <a:pt x="15015450" y="9428426"/>
                  </a:lnTo>
                  <a:lnTo>
                    <a:pt x="15018022" y="9427944"/>
                  </a:lnTo>
                  <a:lnTo>
                    <a:pt x="15019545" y="9426227"/>
                  </a:lnTo>
                  <a:lnTo>
                    <a:pt x="15021684" y="9423983"/>
                  </a:lnTo>
                  <a:lnTo>
                    <a:pt x="15021633" y="9420410"/>
                  </a:lnTo>
                  <a:lnTo>
                    <a:pt x="15019388" y="9418269"/>
                  </a:lnTo>
                  <a:lnTo>
                    <a:pt x="15016811" y="9415986"/>
                  </a:lnTo>
                  <a:lnTo>
                    <a:pt x="15014567" y="9413844"/>
                  </a:lnTo>
                  <a:close/>
                </a:path>
                <a:path w="18721070" h="11073765">
                  <a:moveTo>
                    <a:pt x="14951560" y="9353429"/>
                  </a:moveTo>
                  <a:lnTo>
                    <a:pt x="14947986" y="9353483"/>
                  </a:lnTo>
                  <a:lnTo>
                    <a:pt x="14943704" y="9357970"/>
                  </a:lnTo>
                  <a:lnTo>
                    <a:pt x="14943758" y="9361544"/>
                  </a:lnTo>
                  <a:lnTo>
                    <a:pt x="14946002" y="9363685"/>
                  </a:lnTo>
                  <a:lnTo>
                    <a:pt x="14948579" y="9365968"/>
                  </a:lnTo>
                  <a:lnTo>
                    <a:pt x="14949103" y="9366586"/>
                  </a:lnTo>
                  <a:lnTo>
                    <a:pt x="14952442" y="9368010"/>
                  </a:lnTo>
                  <a:lnTo>
                    <a:pt x="14955015" y="9367530"/>
                  </a:lnTo>
                  <a:lnTo>
                    <a:pt x="14956537" y="9365811"/>
                  </a:lnTo>
                  <a:lnTo>
                    <a:pt x="14958678" y="9363568"/>
                  </a:lnTo>
                  <a:lnTo>
                    <a:pt x="14958625" y="9359995"/>
                  </a:lnTo>
                  <a:lnTo>
                    <a:pt x="14956381" y="9357854"/>
                  </a:lnTo>
                  <a:lnTo>
                    <a:pt x="14953804" y="9355570"/>
                  </a:lnTo>
                  <a:lnTo>
                    <a:pt x="14951560" y="9353429"/>
                  </a:lnTo>
                  <a:close/>
                </a:path>
                <a:path w="18721070" h="11073765">
                  <a:moveTo>
                    <a:pt x="14889506" y="9292632"/>
                  </a:moveTo>
                  <a:lnTo>
                    <a:pt x="14885931" y="9292685"/>
                  </a:lnTo>
                  <a:lnTo>
                    <a:pt x="14881651" y="9297172"/>
                  </a:lnTo>
                  <a:lnTo>
                    <a:pt x="14881702" y="9300746"/>
                  </a:lnTo>
                  <a:lnTo>
                    <a:pt x="14883946" y="9302887"/>
                  </a:lnTo>
                  <a:lnTo>
                    <a:pt x="14886382" y="9305504"/>
                  </a:lnTo>
                  <a:lnTo>
                    <a:pt x="14886907" y="9306122"/>
                  </a:lnTo>
                  <a:lnTo>
                    <a:pt x="14890245" y="9307546"/>
                  </a:lnTo>
                  <a:lnTo>
                    <a:pt x="14892818" y="9307066"/>
                  </a:lnTo>
                  <a:lnTo>
                    <a:pt x="14894340" y="9305347"/>
                  </a:lnTo>
                  <a:lnTo>
                    <a:pt x="14896481" y="9303104"/>
                  </a:lnTo>
                  <a:lnTo>
                    <a:pt x="14896427" y="9299530"/>
                  </a:lnTo>
                  <a:lnTo>
                    <a:pt x="14894183" y="9297389"/>
                  </a:lnTo>
                  <a:lnTo>
                    <a:pt x="14891750" y="9294773"/>
                  </a:lnTo>
                  <a:lnTo>
                    <a:pt x="14889506" y="9292632"/>
                  </a:lnTo>
                  <a:close/>
                </a:path>
                <a:path w="18721070" h="11073765">
                  <a:moveTo>
                    <a:pt x="14827593" y="9231499"/>
                  </a:moveTo>
                  <a:lnTo>
                    <a:pt x="14824020" y="9231554"/>
                  </a:lnTo>
                  <a:lnTo>
                    <a:pt x="14819738" y="9236041"/>
                  </a:lnTo>
                  <a:lnTo>
                    <a:pt x="14819791" y="9239614"/>
                  </a:lnTo>
                  <a:lnTo>
                    <a:pt x="14822034" y="9241755"/>
                  </a:lnTo>
                  <a:lnTo>
                    <a:pt x="14824471" y="9244372"/>
                  </a:lnTo>
                  <a:lnTo>
                    <a:pt x="14824996" y="9244991"/>
                  </a:lnTo>
                  <a:lnTo>
                    <a:pt x="14828334" y="9246415"/>
                  </a:lnTo>
                  <a:lnTo>
                    <a:pt x="14830907" y="9245934"/>
                  </a:lnTo>
                  <a:lnTo>
                    <a:pt x="14832429" y="9244216"/>
                  </a:lnTo>
                  <a:lnTo>
                    <a:pt x="14834570" y="9241972"/>
                  </a:lnTo>
                  <a:lnTo>
                    <a:pt x="14834515" y="9238398"/>
                  </a:lnTo>
                  <a:lnTo>
                    <a:pt x="14832272" y="9236258"/>
                  </a:lnTo>
                  <a:lnTo>
                    <a:pt x="14829836" y="9233640"/>
                  </a:lnTo>
                  <a:lnTo>
                    <a:pt x="14827593" y="9231499"/>
                  </a:lnTo>
                  <a:close/>
                </a:path>
                <a:path w="18721070" h="11073765">
                  <a:moveTo>
                    <a:pt x="14766300" y="9169843"/>
                  </a:moveTo>
                  <a:lnTo>
                    <a:pt x="14762726" y="9169896"/>
                  </a:lnTo>
                  <a:lnTo>
                    <a:pt x="14758444" y="9174383"/>
                  </a:lnTo>
                  <a:lnTo>
                    <a:pt x="14758499" y="9177957"/>
                  </a:lnTo>
                  <a:lnTo>
                    <a:pt x="14760742" y="9180098"/>
                  </a:lnTo>
                  <a:lnTo>
                    <a:pt x="14763176" y="9182715"/>
                  </a:lnTo>
                  <a:lnTo>
                    <a:pt x="14763701" y="9183334"/>
                  </a:lnTo>
                  <a:lnTo>
                    <a:pt x="14766705" y="9184615"/>
                  </a:lnTo>
                  <a:lnTo>
                    <a:pt x="14769278" y="9184134"/>
                  </a:lnTo>
                  <a:lnTo>
                    <a:pt x="14770801" y="9182416"/>
                  </a:lnTo>
                  <a:lnTo>
                    <a:pt x="14773274" y="9180315"/>
                  </a:lnTo>
                  <a:lnTo>
                    <a:pt x="14773220" y="9176740"/>
                  </a:lnTo>
                  <a:lnTo>
                    <a:pt x="14770977" y="9174600"/>
                  </a:lnTo>
                  <a:lnTo>
                    <a:pt x="14768543" y="9171983"/>
                  </a:lnTo>
                  <a:lnTo>
                    <a:pt x="14766300" y="9169843"/>
                  </a:lnTo>
                  <a:close/>
                </a:path>
                <a:path w="18721070" h="11073765">
                  <a:moveTo>
                    <a:pt x="14705816" y="9108137"/>
                  </a:moveTo>
                  <a:lnTo>
                    <a:pt x="14702241" y="9108190"/>
                  </a:lnTo>
                  <a:lnTo>
                    <a:pt x="14700100" y="9110434"/>
                  </a:lnTo>
                  <a:lnTo>
                    <a:pt x="14697626" y="9112535"/>
                  </a:lnTo>
                  <a:lnTo>
                    <a:pt x="14697680" y="9116109"/>
                  </a:lnTo>
                  <a:lnTo>
                    <a:pt x="14699923" y="9118249"/>
                  </a:lnTo>
                  <a:lnTo>
                    <a:pt x="14702360" y="9120866"/>
                  </a:lnTo>
                  <a:lnTo>
                    <a:pt x="14702885" y="9121486"/>
                  </a:lnTo>
                  <a:lnTo>
                    <a:pt x="14704220" y="9122055"/>
                  </a:lnTo>
                  <a:lnTo>
                    <a:pt x="14704078" y="9122388"/>
                  </a:lnTo>
                  <a:lnTo>
                    <a:pt x="14706081" y="9123243"/>
                  </a:lnTo>
                  <a:lnTo>
                    <a:pt x="14708652" y="9122761"/>
                  </a:lnTo>
                  <a:lnTo>
                    <a:pt x="14709920" y="9121330"/>
                  </a:lnTo>
                  <a:lnTo>
                    <a:pt x="14710174" y="9121043"/>
                  </a:lnTo>
                  <a:lnTo>
                    <a:pt x="14712648" y="9118943"/>
                  </a:lnTo>
                  <a:lnTo>
                    <a:pt x="14712596" y="9115368"/>
                  </a:lnTo>
                  <a:lnTo>
                    <a:pt x="14710353" y="9113228"/>
                  </a:lnTo>
                  <a:lnTo>
                    <a:pt x="14707917" y="9110612"/>
                  </a:lnTo>
                  <a:lnTo>
                    <a:pt x="14705816" y="9108137"/>
                  </a:lnTo>
                  <a:close/>
                </a:path>
                <a:path w="18721070" h="11073765">
                  <a:moveTo>
                    <a:pt x="14645282" y="9045619"/>
                  </a:moveTo>
                  <a:lnTo>
                    <a:pt x="14642044" y="9045817"/>
                  </a:lnTo>
                  <a:lnTo>
                    <a:pt x="14637095" y="9050019"/>
                  </a:lnTo>
                  <a:lnTo>
                    <a:pt x="14637147" y="9053592"/>
                  </a:lnTo>
                  <a:lnTo>
                    <a:pt x="14639391" y="9055733"/>
                  </a:lnTo>
                  <a:lnTo>
                    <a:pt x="14641826" y="9058351"/>
                  </a:lnTo>
                  <a:lnTo>
                    <a:pt x="14642352" y="9058969"/>
                  </a:lnTo>
                  <a:lnTo>
                    <a:pt x="14645690" y="9060392"/>
                  </a:lnTo>
                  <a:lnTo>
                    <a:pt x="14647786" y="9060104"/>
                  </a:lnTo>
                  <a:lnTo>
                    <a:pt x="14652117" y="9056427"/>
                  </a:lnTo>
                  <a:lnTo>
                    <a:pt x="14652063" y="9052853"/>
                  </a:lnTo>
                  <a:lnTo>
                    <a:pt x="14649819" y="9050712"/>
                  </a:lnTo>
                  <a:lnTo>
                    <a:pt x="14647384" y="9048094"/>
                  </a:lnTo>
                  <a:lnTo>
                    <a:pt x="14645282" y="9045619"/>
                  </a:lnTo>
                  <a:close/>
                </a:path>
                <a:path w="18721070" h="11073765">
                  <a:moveTo>
                    <a:pt x="14585419" y="8983389"/>
                  </a:moveTo>
                  <a:lnTo>
                    <a:pt x="14581654" y="8982967"/>
                  </a:lnTo>
                  <a:lnTo>
                    <a:pt x="14579513" y="8985210"/>
                  </a:lnTo>
                  <a:lnTo>
                    <a:pt x="14577514" y="8987119"/>
                  </a:lnTo>
                  <a:lnTo>
                    <a:pt x="14577134" y="8990508"/>
                  </a:lnTo>
                  <a:lnTo>
                    <a:pt x="14577092" y="8990885"/>
                  </a:lnTo>
                  <a:lnTo>
                    <a:pt x="14579336" y="8993025"/>
                  </a:lnTo>
                  <a:lnTo>
                    <a:pt x="14581769" y="8995642"/>
                  </a:lnTo>
                  <a:lnTo>
                    <a:pt x="14582295" y="8996261"/>
                  </a:lnTo>
                  <a:lnTo>
                    <a:pt x="14585634" y="8997685"/>
                  </a:lnTo>
                  <a:lnTo>
                    <a:pt x="14587730" y="8997396"/>
                  </a:lnTo>
                  <a:lnTo>
                    <a:pt x="14589585" y="8995819"/>
                  </a:lnTo>
                  <a:lnTo>
                    <a:pt x="14591584" y="8993910"/>
                  </a:lnTo>
                  <a:lnTo>
                    <a:pt x="14591964" y="8990521"/>
                  </a:lnTo>
                  <a:lnTo>
                    <a:pt x="14592006" y="8990144"/>
                  </a:lnTo>
                  <a:lnTo>
                    <a:pt x="14589762" y="8988004"/>
                  </a:lnTo>
                  <a:lnTo>
                    <a:pt x="14587329" y="8985387"/>
                  </a:lnTo>
                  <a:lnTo>
                    <a:pt x="14585419" y="8983389"/>
                  </a:lnTo>
                  <a:close/>
                </a:path>
                <a:path w="18721070" h="11073765">
                  <a:moveTo>
                    <a:pt x="14525981" y="8920156"/>
                  </a:moveTo>
                  <a:lnTo>
                    <a:pt x="14522215" y="8919733"/>
                  </a:lnTo>
                  <a:lnTo>
                    <a:pt x="14520074" y="8921977"/>
                  </a:lnTo>
                  <a:lnTo>
                    <a:pt x="14518077" y="8923887"/>
                  </a:lnTo>
                  <a:lnTo>
                    <a:pt x="14517697" y="8927275"/>
                  </a:lnTo>
                  <a:lnTo>
                    <a:pt x="14517655" y="8927652"/>
                  </a:lnTo>
                  <a:lnTo>
                    <a:pt x="14519897" y="8929793"/>
                  </a:lnTo>
                  <a:lnTo>
                    <a:pt x="14522332" y="8932409"/>
                  </a:lnTo>
                  <a:lnTo>
                    <a:pt x="14522858" y="8933029"/>
                  </a:lnTo>
                  <a:lnTo>
                    <a:pt x="14526195" y="8934452"/>
                  </a:lnTo>
                  <a:lnTo>
                    <a:pt x="14528292" y="8934162"/>
                  </a:lnTo>
                  <a:lnTo>
                    <a:pt x="14530148" y="8932587"/>
                  </a:lnTo>
                  <a:lnTo>
                    <a:pt x="14532146" y="8930677"/>
                  </a:lnTo>
                  <a:lnTo>
                    <a:pt x="14532526" y="8927289"/>
                  </a:lnTo>
                  <a:lnTo>
                    <a:pt x="14532568" y="8926912"/>
                  </a:lnTo>
                  <a:lnTo>
                    <a:pt x="14530324" y="8924771"/>
                  </a:lnTo>
                  <a:lnTo>
                    <a:pt x="14527891" y="8922155"/>
                  </a:lnTo>
                  <a:lnTo>
                    <a:pt x="14525981" y="8920156"/>
                  </a:lnTo>
                  <a:close/>
                </a:path>
                <a:path w="18721070" h="11073765">
                  <a:moveTo>
                    <a:pt x="14466829" y="8856255"/>
                  </a:moveTo>
                  <a:lnTo>
                    <a:pt x="14463396" y="8855975"/>
                  </a:lnTo>
                  <a:lnTo>
                    <a:pt x="14460921" y="8858076"/>
                  </a:lnTo>
                  <a:lnTo>
                    <a:pt x="14458923" y="8859985"/>
                  </a:lnTo>
                  <a:lnTo>
                    <a:pt x="14458644" y="8863418"/>
                  </a:lnTo>
                  <a:lnTo>
                    <a:pt x="14460745" y="8865893"/>
                  </a:lnTo>
                  <a:lnTo>
                    <a:pt x="14463179" y="8868509"/>
                  </a:lnTo>
                  <a:lnTo>
                    <a:pt x="14463704" y="8869128"/>
                  </a:lnTo>
                  <a:lnTo>
                    <a:pt x="14467041" y="8870551"/>
                  </a:lnTo>
                  <a:lnTo>
                    <a:pt x="14469139" y="8870262"/>
                  </a:lnTo>
                  <a:lnTo>
                    <a:pt x="14470995" y="8868687"/>
                  </a:lnTo>
                  <a:lnTo>
                    <a:pt x="14472994" y="8866777"/>
                  </a:lnTo>
                  <a:lnTo>
                    <a:pt x="14473272" y="8863345"/>
                  </a:lnTo>
                  <a:lnTo>
                    <a:pt x="14471172" y="8860870"/>
                  </a:lnTo>
                  <a:lnTo>
                    <a:pt x="14468738" y="8858253"/>
                  </a:lnTo>
                  <a:lnTo>
                    <a:pt x="14466829" y="8856255"/>
                  </a:lnTo>
                  <a:close/>
                </a:path>
                <a:path w="18721070" h="11073765">
                  <a:moveTo>
                    <a:pt x="14408292" y="8791829"/>
                  </a:moveTo>
                  <a:lnTo>
                    <a:pt x="14404862" y="8791550"/>
                  </a:lnTo>
                  <a:lnTo>
                    <a:pt x="14402388" y="8793650"/>
                  </a:lnTo>
                  <a:lnTo>
                    <a:pt x="14400247" y="8795894"/>
                  </a:lnTo>
                  <a:lnTo>
                    <a:pt x="14399968" y="8799326"/>
                  </a:lnTo>
                  <a:lnTo>
                    <a:pt x="14402068" y="8801801"/>
                  </a:lnTo>
                  <a:lnTo>
                    <a:pt x="14404503" y="8804417"/>
                  </a:lnTo>
                  <a:lnTo>
                    <a:pt x="14405027" y="8805035"/>
                  </a:lnTo>
                  <a:lnTo>
                    <a:pt x="14408700" y="8806602"/>
                  </a:lnTo>
                  <a:lnTo>
                    <a:pt x="14410797" y="8806312"/>
                  </a:lnTo>
                  <a:lnTo>
                    <a:pt x="14412653" y="8804737"/>
                  </a:lnTo>
                  <a:lnTo>
                    <a:pt x="14414793" y="8802494"/>
                  </a:lnTo>
                  <a:lnTo>
                    <a:pt x="14415072" y="8799061"/>
                  </a:lnTo>
                  <a:lnTo>
                    <a:pt x="14412972" y="8796587"/>
                  </a:lnTo>
                  <a:lnTo>
                    <a:pt x="14410536" y="8793970"/>
                  </a:lnTo>
                  <a:lnTo>
                    <a:pt x="14408292" y="8791829"/>
                  </a:lnTo>
                  <a:close/>
                </a:path>
                <a:path w="18721070" h="11073765">
                  <a:moveTo>
                    <a:pt x="14349758" y="8727403"/>
                  </a:moveTo>
                  <a:lnTo>
                    <a:pt x="14346328" y="8727124"/>
                  </a:lnTo>
                  <a:lnTo>
                    <a:pt x="14343854" y="8729225"/>
                  </a:lnTo>
                  <a:lnTo>
                    <a:pt x="14341713" y="8731468"/>
                  </a:lnTo>
                  <a:lnTo>
                    <a:pt x="14341432" y="8734900"/>
                  </a:lnTo>
                  <a:lnTo>
                    <a:pt x="14343532" y="8737374"/>
                  </a:lnTo>
                  <a:lnTo>
                    <a:pt x="14345968" y="8739991"/>
                  </a:lnTo>
                  <a:lnTo>
                    <a:pt x="14346827" y="8740752"/>
                  </a:lnTo>
                  <a:lnTo>
                    <a:pt x="14349832" y="8742034"/>
                  </a:lnTo>
                  <a:lnTo>
                    <a:pt x="14351929" y="8741744"/>
                  </a:lnTo>
                  <a:lnTo>
                    <a:pt x="14356258" y="8738067"/>
                  </a:lnTo>
                  <a:lnTo>
                    <a:pt x="14356538" y="8734636"/>
                  </a:lnTo>
                  <a:lnTo>
                    <a:pt x="14354438" y="8732161"/>
                  </a:lnTo>
                  <a:lnTo>
                    <a:pt x="14352004" y="8729545"/>
                  </a:lnTo>
                  <a:lnTo>
                    <a:pt x="14349758" y="8727403"/>
                  </a:lnTo>
                  <a:close/>
                </a:path>
                <a:path w="18721070" h="11073765">
                  <a:moveTo>
                    <a:pt x="14292177" y="8662595"/>
                  </a:moveTo>
                  <a:lnTo>
                    <a:pt x="14288745" y="8662315"/>
                  </a:lnTo>
                  <a:lnTo>
                    <a:pt x="14283796" y="8666517"/>
                  </a:lnTo>
                  <a:lnTo>
                    <a:pt x="14283516" y="8669949"/>
                  </a:lnTo>
                  <a:lnTo>
                    <a:pt x="14285617" y="8672423"/>
                  </a:lnTo>
                  <a:lnTo>
                    <a:pt x="14288053" y="8675041"/>
                  </a:lnTo>
                  <a:lnTo>
                    <a:pt x="14288912" y="8675801"/>
                  </a:lnTo>
                  <a:lnTo>
                    <a:pt x="14290247" y="8676371"/>
                  </a:lnTo>
                  <a:lnTo>
                    <a:pt x="14290105" y="8676704"/>
                  </a:lnTo>
                  <a:lnTo>
                    <a:pt x="14292108" y="8677559"/>
                  </a:lnTo>
                  <a:lnTo>
                    <a:pt x="14294202" y="8677269"/>
                  </a:lnTo>
                  <a:lnTo>
                    <a:pt x="14298533" y="8673593"/>
                  </a:lnTo>
                  <a:lnTo>
                    <a:pt x="14298813" y="8670161"/>
                  </a:lnTo>
                  <a:lnTo>
                    <a:pt x="14296711" y="8667686"/>
                  </a:lnTo>
                  <a:lnTo>
                    <a:pt x="14294279" y="8665069"/>
                  </a:lnTo>
                  <a:lnTo>
                    <a:pt x="14292177" y="8662595"/>
                  </a:lnTo>
                  <a:close/>
                </a:path>
                <a:path w="18721070" h="11073765">
                  <a:moveTo>
                    <a:pt x="14234879" y="8597118"/>
                  </a:moveTo>
                  <a:lnTo>
                    <a:pt x="14231449" y="8596839"/>
                  </a:lnTo>
                  <a:lnTo>
                    <a:pt x="14226500" y="8601041"/>
                  </a:lnTo>
                  <a:lnTo>
                    <a:pt x="14226220" y="8604473"/>
                  </a:lnTo>
                  <a:lnTo>
                    <a:pt x="14228321" y="8606948"/>
                  </a:lnTo>
                  <a:lnTo>
                    <a:pt x="14230755" y="8609564"/>
                  </a:lnTo>
                  <a:lnTo>
                    <a:pt x="14231137" y="8610516"/>
                  </a:lnTo>
                  <a:lnTo>
                    <a:pt x="14234810" y="8612083"/>
                  </a:lnTo>
                  <a:lnTo>
                    <a:pt x="14236907" y="8611793"/>
                  </a:lnTo>
                  <a:lnTo>
                    <a:pt x="14241237" y="8608116"/>
                  </a:lnTo>
                  <a:lnTo>
                    <a:pt x="14241517" y="8604685"/>
                  </a:lnTo>
                  <a:lnTo>
                    <a:pt x="14239416" y="8602210"/>
                  </a:lnTo>
                  <a:lnTo>
                    <a:pt x="14236981" y="8599593"/>
                  </a:lnTo>
                  <a:lnTo>
                    <a:pt x="14234879" y="8597118"/>
                  </a:lnTo>
                  <a:close/>
                </a:path>
                <a:path w="18721070" h="11073765">
                  <a:moveTo>
                    <a:pt x="14177918" y="8531785"/>
                  </a:moveTo>
                  <a:lnTo>
                    <a:pt x="14174484" y="8531504"/>
                  </a:lnTo>
                  <a:lnTo>
                    <a:pt x="14169536" y="8535707"/>
                  </a:lnTo>
                  <a:lnTo>
                    <a:pt x="14169256" y="8539138"/>
                  </a:lnTo>
                  <a:lnTo>
                    <a:pt x="14171358" y="8541613"/>
                  </a:lnTo>
                  <a:lnTo>
                    <a:pt x="14173793" y="8544230"/>
                  </a:lnTo>
                  <a:lnTo>
                    <a:pt x="14174176" y="8545183"/>
                  </a:lnTo>
                  <a:lnTo>
                    <a:pt x="14177847" y="8546749"/>
                  </a:lnTo>
                  <a:lnTo>
                    <a:pt x="14180086" y="8546125"/>
                  </a:lnTo>
                  <a:lnTo>
                    <a:pt x="14181798" y="8544883"/>
                  </a:lnTo>
                  <a:lnTo>
                    <a:pt x="14184273" y="8542782"/>
                  </a:lnTo>
                  <a:lnTo>
                    <a:pt x="14184553" y="8539350"/>
                  </a:lnTo>
                  <a:lnTo>
                    <a:pt x="14182452" y="8536877"/>
                  </a:lnTo>
                  <a:lnTo>
                    <a:pt x="14180018" y="8534260"/>
                  </a:lnTo>
                  <a:lnTo>
                    <a:pt x="14177918" y="8531785"/>
                  </a:lnTo>
                  <a:close/>
                </a:path>
                <a:path w="18721070" h="11073765">
                  <a:moveTo>
                    <a:pt x="14121237" y="8465783"/>
                  </a:moveTo>
                  <a:lnTo>
                    <a:pt x="14117807" y="8465504"/>
                  </a:lnTo>
                  <a:lnTo>
                    <a:pt x="14112859" y="8469706"/>
                  </a:lnTo>
                  <a:lnTo>
                    <a:pt x="14112579" y="8473137"/>
                  </a:lnTo>
                  <a:lnTo>
                    <a:pt x="14114680" y="8475612"/>
                  </a:lnTo>
                  <a:lnTo>
                    <a:pt x="14117114" y="8478229"/>
                  </a:lnTo>
                  <a:lnTo>
                    <a:pt x="14117496" y="8479181"/>
                  </a:lnTo>
                  <a:lnTo>
                    <a:pt x="14121168" y="8480747"/>
                  </a:lnTo>
                  <a:lnTo>
                    <a:pt x="14123408" y="8480124"/>
                  </a:lnTo>
                  <a:lnTo>
                    <a:pt x="14125122" y="8478882"/>
                  </a:lnTo>
                  <a:lnTo>
                    <a:pt x="14127596" y="8476781"/>
                  </a:lnTo>
                  <a:lnTo>
                    <a:pt x="14127876" y="8473350"/>
                  </a:lnTo>
                  <a:lnTo>
                    <a:pt x="14125774" y="8470875"/>
                  </a:lnTo>
                  <a:lnTo>
                    <a:pt x="14123339" y="8468258"/>
                  </a:lnTo>
                  <a:lnTo>
                    <a:pt x="14121237" y="8465783"/>
                  </a:lnTo>
                  <a:close/>
                </a:path>
                <a:path w="18721070" h="11073765">
                  <a:moveTo>
                    <a:pt x="14065037" y="8399591"/>
                  </a:moveTo>
                  <a:lnTo>
                    <a:pt x="14061605" y="8399311"/>
                  </a:lnTo>
                  <a:lnTo>
                    <a:pt x="14056656" y="8403513"/>
                  </a:lnTo>
                  <a:lnTo>
                    <a:pt x="14056377" y="8406945"/>
                  </a:lnTo>
                  <a:lnTo>
                    <a:pt x="14058477" y="8409419"/>
                  </a:lnTo>
                  <a:lnTo>
                    <a:pt x="14060911" y="8412035"/>
                  </a:lnTo>
                  <a:lnTo>
                    <a:pt x="14061294" y="8412988"/>
                  </a:lnTo>
                  <a:lnTo>
                    <a:pt x="14064966" y="8414554"/>
                  </a:lnTo>
                  <a:lnTo>
                    <a:pt x="14067205" y="8413931"/>
                  </a:lnTo>
                  <a:lnTo>
                    <a:pt x="14068919" y="8412689"/>
                  </a:lnTo>
                  <a:lnTo>
                    <a:pt x="14071393" y="8410588"/>
                  </a:lnTo>
                  <a:lnTo>
                    <a:pt x="14071673" y="8407157"/>
                  </a:lnTo>
                  <a:lnTo>
                    <a:pt x="14069572" y="8404682"/>
                  </a:lnTo>
                  <a:lnTo>
                    <a:pt x="14067139" y="8402066"/>
                  </a:lnTo>
                  <a:lnTo>
                    <a:pt x="14065037" y="8399591"/>
                  </a:lnTo>
                  <a:close/>
                </a:path>
                <a:path w="18721070" h="11073765">
                  <a:moveTo>
                    <a:pt x="14008977" y="8333064"/>
                  </a:moveTo>
                  <a:lnTo>
                    <a:pt x="14005545" y="8332783"/>
                  </a:lnTo>
                  <a:lnTo>
                    <a:pt x="14000596" y="8336985"/>
                  </a:lnTo>
                  <a:lnTo>
                    <a:pt x="14000316" y="8340418"/>
                  </a:lnTo>
                  <a:lnTo>
                    <a:pt x="14002417" y="8342892"/>
                  </a:lnTo>
                  <a:lnTo>
                    <a:pt x="14004852" y="8345509"/>
                  </a:lnTo>
                  <a:lnTo>
                    <a:pt x="14005235" y="8346461"/>
                  </a:lnTo>
                  <a:lnTo>
                    <a:pt x="14006902" y="8347172"/>
                  </a:lnTo>
                  <a:lnTo>
                    <a:pt x="14007044" y="8346839"/>
                  </a:lnTo>
                  <a:lnTo>
                    <a:pt x="14009048" y="8347694"/>
                  </a:lnTo>
                  <a:lnTo>
                    <a:pt x="14011145" y="8347404"/>
                  </a:lnTo>
                  <a:lnTo>
                    <a:pt x="14012858" y="8346162"/>
                  </a:lnTo>
                  <a:lnTo>
                    <a:pt x="14015333" y="8344061"/>
                  </a:lnTo>
                  <a:lnTo>
                    <a:pt x="14015613" y="8340629"/>
                  </a:lnTo>
                  <a:lnTo>
                    <a:pt x="14013511" y="8338155"/>
                  </a:lnTo>
                  <a:lnTo>
                    <a:pt x="14011078" y="8335538"/>
                  </a:lnTo>
                  <a:lnTo>
                    <a:pt x="14008977" y="8333064"/>
                  </a:lnTo>
                  <a:close/>
                </a:path>
                <a:path w="18721070" h="11073765">
                  <a:moveTo>
                    <a:pt x="13953393" y="8266345"/>
                  </a:moveTo>
                  <a:lnTo>
                    <a:pt x="13949960" y="8266065"/>
                  </a:lnTo>
                  <a:lnTo>
                    <a:pt x="13945012" y="8270267"/>
                  </a:lnTo>
                  <a:lnTo>
                    <a:pt x="13944732" y="8273699"/>
                  </a:lnTo>
                  <a:lnTo>
                    <a:pt x="13946832" y="8276173"/>
                  </a:lnTo>
                  <a:lnTo>
                    <a:pt x="13949269" y="8278791"/>
                  </a:lnTo>
                  <a:lnTo>
                    <a:pt x="13949652" y="8279743"/>
                  </a:lnTo>
                  <a:lnTo>
                    <a:pt x="13951320" y="8280455"/>
                  </a:lnTo>
                  <a:lnTo>
                    <a:pt x="13951463" y="8280121"/>
                  </a:lnTo>
                  <a:lnTo>
                    <a:pt x="13953466" y="8280976"/>
                  </a:lnTo>
                  <a:lnTo>
                    <a:pt x="13955562" y="8280686"/>
                  </a:lnTo>
                  <a:lnTo>
                    <a:pt x="13957274" y="8279444"/>
                  </a:lnTo>
                  <a:lnTo>
                    <a:pt x="13959749" y="8277343"/>
                  </a:lnTo>
                  <a:lnTo>
                    <a:pt x="13960029" y="8273911"/>
                  </a:lnTo>
                  <a:lnTo>
                    <a:pt x="13957929" y="8271436"/>
                  </a:lnTo>
                  <a:lnTo>
                    <a:pt x="13955495" y="8268820"/>
                  </a:lnTo>
                  <a:lnTo>
                    <a:pt x="13953393" y="8266345"/>
                  </a:lnTo>
                  <a:close/>
                </a:path>
                <a:path w="18721070" h="11073765">
                  <a:moveTo>
                    <a:pt x="13898571" y="8198768"/>
                  </a:moveTo>
                  <a:lnTo>
                    <a:pt x="13895139" y="8198488"/>
                  </a:lnTo>
                  <a:lnTo>
                    <a:pt x="13890189" y="8202690"/>
                  </a:lnTo>
                  <a:lnTo>
                    <a:pt x="13889909" y="8206121"/>
                  </a:lnTo>
                  <a:lnTo>
                    <a:pt x="13892011" y="8208596"/>
                  </a:lnTo>
                  <a:lnTo>
                    <a:pt x="13894304" y="8211547"/>
                  </a:lnTo>
                  <a:lnTo>
                    <a:pt x="13894687" y="8212500"/>
                  </a:lnTo>
                  <a:lnTo>
                    <a:pt x="13896354" y="8213211"/>
                  </a:lnTo>
                  <a:lnTo>
                    <a:pt x="13896496" y="8212877"/>
                  </a:lnTo>
                  <a:lnTo>
                    <a:pt x="13898500" y="8213732"/>
                  </a:lnTo>
                  <a:lnTo>
                    <a:pt x="13900596" y="8213442"/>
                  </a:lnTo>
                  <a:lnTo>
                    <a:pt x="13902310" y="8212200"/>
                  </a:lnTo>
                  <a:lnTo>
                    <a:pt x="13904451" y="8209957"/>
                  </a:lnTo>
                  <a:lnTo>
                    <a:pt x="13905065" y="8206668"/>
                  </a:lnTo>
                  <a:lnTo>
                    <a:pt x="13902963" y="8204193"/>
                  </a:lnTo>
                  <a:lnTo>
                    <a:pt x="13900672" y="8201243"/>
                  </a:lnTo>
                  <a:lnTo>
                    <a:pt x="13898571" y="8198768"/>
                  </a:lnTo>
                  <a:close/>
                </a:path>
                <a:path w="18721070" h="11073765">
                  <a:moveTo>
                    <a:pt x="13843798" y="8132002"/>
                  </a:moveTo>
                  <a:lnTo>
                    <a:pt x="13840508" y="8131387"/>
                  </a:lnTo>
                  <a:lnTo>
                    <a:pt x="13835559" y="8135589"/>
                  </a:lnTo>
                  <a:lnTo>
                    <a:pt x="13834945" y="8138878"/>
                  </a:lnTo>
                  <a:lnTo>
                    <a:pt x="13837046" y="8141352"/>
                  </a:lnTo>
                  <a:lnTo>
                    <a:pt x="13839337" y="8144303"/>
                  </a:lnTo>
                  <a:lnTo>
                    <a:pt x="13839720" y="8145256"/>
                  </a:lnTo>
                  <a:lnTo>
                    <a:pt x="13843392" y="8146822"/>
                  </a:lnTo>
                  <a:lnTo>
                    <a:pt x="13845489" y="8146532"/>
                  </a:lnTo>
                  <a:lnTo>
                    <a:pt x="13847202" y="8145291"/>
                  </a:lnTo>
                  <a:lnTo>
                    <a:pt x="13849677" y="8143190"/>
                  </a:lnTo>
                  <a:lnTo>
                    <a:pt x="13850291" y="8139900"/>
                  </a:lnTo>
                  <a:lnTo>
                    <a:pt x="13848191" y="8137426"/>
                  </a:lnTo>
                  <a:lnTo>
                    <a:pt x="13845899" y="8134476"/>
                  </a:lnTo>
                  <a:lnTo>
                    <a:pt x="13843798" y="8132002"/>
                  </a:lnTo>
                  <a:close/>
                </a:path>
                <a:path w="18721070" h="11073765">
                  <a:moveTo>
                    <a:pt x="13789451" y="8064232"/>
                  </a:moveTo>
                  <a:lnTo>
                    <a:pt x="13786162" y="8063618"/>
                  </a:lnTo>
                  <a:lnTo>
                    <a:pt x="13781213" y="8067820"/>
                  </a:lnTo>
                  <a:lnTo>
                    <a:pt x="13780599" y="8071110"/>
                  </a:lnTo>
                  <a:lnTo>
                    <a:pt x="13782700" y="8073584"/>
                  </a:lnTo>
                  <a:lnTo>
                    <a:pt x="13784992" y="8076535"/>
                  </a:lnTo>
                  <a:lnTo>
                    <a:pt x="13785374" y="8077487"/>
                  </a:lnTo>
                  <a:lnTo>
                    <a:pt x="13789046" y="8079053"/>
                  </a:lnTo>
                  <a:lnTo>
                    <a:pt x="13791143" y="8078764"/>
                  </a:lnTo>
                  <a:lnTo>
                    <a:pt x="13792857" y="8077522"/>
                  </a:lnTo>
                  <a:lnTo>
                    <a:pt x="13795332" y="8075421"/>
                  </a:lnTo>
                  <a:lnTo>
                    <a:pt x="13795945" y="8072132"/>
                  </a:lnTo>
                  <a:lnTo>
                    <a:pt x="13793844" y="8069658"/>
                  </a:lnTo>
                  <a:lnTo>
                    <a:pt x="13791551" y="8066706"/>
                  </a:lnTo>
                  <a:lnTo>
                    <a:pt x="13789451" y="8064232"/>
                  </a:lnTo>
                  <a:close/>
                </a:path>
                <a:path w="18721070" h="11073765">
                  <a:moveTo>
                    <a:pt x="13735246" y="7996130"/>
                  </a:moveTo>
                  <a:lnTo>
                    <a:pt x="13731956" y="7995515"/>
                  </a:lnTo>
                  <a:lnTo>
                    <a:pt x="13727008" y="7999718"/>
                  </a:lnTo>
                  <a:lnTo>
                    <a:pt x="13726394" y="8003007"/>
                  </a:lnTo>
                  <a:lnTo>
                    <a:pt x="13728495" y="8005481"/>
                  </a:lnTo>
                  <a:lnTo>
                    <a:pt x="13730788" y="8008432"/>
                  </a:lnTo>
                  <a:lnTo>
                    <a:pt x="13731171" y="8009384"/>
                  </a:lnTo>
                  <a:lnTo>
                    <a:pt x="13734843" y="8010951"/>
                  </a:lnTo>
                  <a:lnTo>
                    <a:pt x="13736940" y="8010661"/>
                  </a:lnTo>
                  <a:lnTo>
                    <a:pt x="13738654" y="8009420"/>
                  </a:lnTo>
                  <a:lnTo>
                    <a:pt x="13741127" y="8007319"/>
                  </a:lnTo>
                  <a:lnTo>
                    <a:pt x="13741742" y="8004030"/>
                  </a:lnTo>
                  <a:lnTo>
                    <a:pt x="13739641" y="8001555"/>
                  </a:lnTo>
                  <a:lnTo>
                    <a:pt x="13737348" y="7998604"/>
                  </a:lnTo>
                  <a:lnTo>
                    <a:pt x="13735246" y="7996130"/>
                  </a:lnTo>
                  <a:close/>
                </a:path>
                <a:path w="18721070" h="11073765">
                  <a:moveTo>
                    <a:pt x="13681711" y="7928312"/>
                  </a:moveTo>
                  <a:lnTo>
                    <a:pt x="13678087" y="7927555"/>
                  </a:lnTo>
                  <a:lnTo>
                    <a:pt x="13675612" y="7929656"/>
                  </a:lnTo>
                  <a:lnTo>
                    <a:pt x="13673281" y="7931424"/>
                  </a:lnTo>
                  <a:lnTo>
                    <a:pt x="13672524" y="7935046"/>
                  </a:lnTo>
                  <a:lnTo>
                    <a:pt x="13674625" y="7937521"/>
                  </a:lnTo>
                  <a:lnTo>
                    <a:pt x="13676919" y="7940472"/>
                  </a:lnTo>
                  <a:lnTo>
                    <a:pt x="13677301" y="7941424"/>
                  </a:lnTo>
                  <a:lnTo>
                    <a:pt x="13680972" y="7942990"/>
                  </a:lnTo>
                  <a:lnTo>
                    <a:pt x="13683068" y="7942701"/>
                  </a:lnTo>
                  <a:lnTo>
                    <a:pt x="13684782" y="7941459"/>
                  </a:lnTo>
                  <a:lnTo>
                    <a:pt x="13687115" y="7939692"/>
                  </a:lnTo>
                  <a:lnTo>
                    <a:pt x="13687871" y="7936069"/>
                  </a:lnTo>
                  <a:lnTo>
                    <a:pt x="13685769" y="7933594"/>
                  </a:lnTo>
                  <a:lnTo>
                    <a:pt x="13683478" y="7930645"/>
                  </a:lnTo>
                  <a:lnTo>
                    <a:pt x="13681711" y="7928312"/>
                  </a:lnTo>
                  <a:close/>
                </a:path>
                <a:path w="18721070" h="11073765">
                  <a:moveTo>
                    <a:pt x="13628124" y="7859683"/>
                  </a:moveTo>
                  <a:lnTo>
                    <a:pt x="13624360" y="7859262"/>
                  </a:lnTo>
                  <a:lnTo>
                    <a:pt x="13619697" y="7862796"/>
                  </a:lnTo>
                  <a:lnTo>
                    <a:pt x="13619273" y="7866561"/>
                  </a:lnTo>
                  <a:lnTo>
                    <a:pt x="13621041" y="7868894"/>
                  </a:lnTo>
                  <a:lnTo>
                    <a:pt x="13623331" y="7871844"/>
                  </a:lnTo>
                  <a:lnTo>
                    <a:pt x="13623715" y="7872796"/>
                  </a:lnTo>
                  <a:lnTo>
                    <a:pt x="13627387" y="7874363"/>
                  </a:lnTo>
                  <a:lnTo>
                    <a:pt x="13629484" y="7874073"/>
                  </a:lnTo>
                  <a:lnTo>
                    <a:pt x="13631198" y="7872832"/>
                  </a:lnTo>
                  <a:lnTo>
                    <a:pt x="13633530" y="7871064"/>
                  </a:lnTo>
                  <a:lnTo>
                    <a:pt x="13633952" y="7867299"/>
                  </a:lnTo>
                  <a:lnTo>
                    <a:pt x="13632185" y="7864967"/>
                  </a:lnTo>
                  <a:lnTo>
                    <a:pt x="13629892" y="7862016"/>
                  </a:lnTo>
                  <a:lnTo>
                    <a:pt x="13628124" y="7859683"/>
                  </a:lnTo>
                  <a:close/>
                </a:path>
                <a:path w="18721070" h="11073765">
                  <a:moveTo>
                    <a:pt x="13574540" y="7791056"/>
                  </a:moveTo>
                  <a:lnTo>
                    <a:pt x="13570774" y="7790633"/>
                  </a:lnTo>
                  <a:lnTo>
                    <a:pt x="13566110" y="7794168"/>
                  </a:lnTo>
                  <a:lnTo>
                    <a:pt x="13565688" y="7797934"/>
                  </a:lnTo>
                  <a:lnTo>
                    <a:pt x="13567454" y="7800265"/>
                  </a:lnTo>
                  <a:lnTo>
                    <a:pt x="13569747" y="7803216"/>
                  </a:lnTo>
                  <a:lnTo>
                    <a:pt x="13570464" y="7804311"/>
                  </a:lnTo>
                  <a:lnTo>
                    <a:pt x="13573802" y="7805735"/>
                  </a:lnTo>
                  <a:lnTo>
                    <a:pt x="13575897" y="7805445"/>
                  </a:lnTo>
                  <a:lnTo>
                    <a:pt x="13577611" y="7804204"/>
                  </a:lnTo>
                  <a:lnTo>
                    <a:pt x="13579943" y="7802437"/>
                  </a:lnTo>
                  <a:lnTo>
                    <a:pt x="13580366" y="7798670"/>
                  </a:lnTo>
                  <a:lnTo>
                    <a:pt x="13578598" y="7796338"/>
                  </a:lnTo>
                  <a:lnTo>
                    <a:pt x="13576307" y="7793388"/>
                  </a:lnTo>
                  <a:lnTo>
                    <a:pt x="13574540" y="7791056"/>
                  </a:lnTo>
                  <a:close/>
                </a:path>
                <a:path w="18721070" h="11073765">
                  <a:moveTo>
                    <a:pt x="13521431" y="7722236"/>
                  </a:moveTo>
                  <a:lnTo>
                    <a:pt x="13517666" y="7721814"/>
                  </a:lnTo>
                  <a:lnTo>
                    <a:pt x="13513002" y="7725349"/>
                  </a:lnTo>
                  <a:lnTo>
                    <a:pt x="13512580" y="7729114"/>
                  </a:lnTo>
                  <a:lnTo>
                    <a:pt x="13514346" y="7731446"/>
                  </a:lnTo>
                  <a:lnTo>
                    <a:pt x="13516638" y="7734397"/>
                  </a:lnTo>
                  <a:lnTo>
                    <a:pt x="13517355" y="7735492"/>
                  </a:lnTo>
                  <a:lnTo>
                    <a:pt x="13520359" y="7736773"/>
                  </a:lnTo>
                  <a:lnTo>
                    <a:pt x="13522456" y="7736484"/>
                  </a:lnTo>
                  <a:lnTo>
                    <a:pt x="13524169" y="7735242"/>
                  </a:lnTo>
                  <a:lnTo>
                    <a:pt x="13526502" y="7733474"/>
                  </a:lnTo>
                  <a:lnTo>
                    <a:pt x="13526924" y="7729709"/>
                  </a:lnTo>
                  <a:lnTo>
                    <a:pt x="13525156" y="7727377"/>
                  </a:lnTo>
                  <a:lnTo>
                    <a:pt x="13523197" y="7724568"/>
                  </a:lnTo>
                  <a:lnTo>
                    <a:pt x="13521431" y="7722236"/>
                  </a:lnTo>
                  <a:close/>
                </a:path>
                <a:path w="18721070" h="11073765">
                  <a:moveTo>
                    <a:pt x="13468798" y="7653227"/>
                  </a:moveTo>
                  <a:lnTo>
                    <a:pt x="13465032" y="7652804"/>
                  </a:lnTo>
                  <a:lnTo>
                    <a:pt x="13460369" y="7656338"/>
                  </a:lnTo>
                  <a:lnTo>
                    <a:pt x="13459945" y="7660103"/>
                  </a:lnTo>
                  <a:lnTo>
                    <a:pt x="13461713" y="7662435"/>
                  </a:lnTo>
                  <a:lnTo>
                    <a:pt x="13464006" y="7665387"/>
                  </a:lnTo>
                  <a:lnTo>
                    <a:pt x="13464723" y="7666482"/>
                  </a:lnTo>
                  <a:lnTo>
                    <a:pt x="13467726" y="7667763"/>
                  </a:lnTo>
                  <a:lnTo>
                    <a:pt x="13469822" y="7667473"/>
                  </a:lnTo>
                  <a:lnTo>
                    <a:pt x="13471536" y="7666231"/>
                  </a:lnTo>
                  <a:lnTo>
                    <a:pt x="13473867" y="7664464"/>
                  </a:lnTo>
                  <a:lnTo>
                    <a:pt x="13474291" y="7660698"/>
                  </a:lnTo>
                  <a:lnTo>
                    <a:pt x="13472523" y="7658366"/>
                  </a:lnTo>
                  <a:lnTo>
                    <a:pt x="13470566" y="7655559"/>
                  </a:lnTo>
                  <a:lnTo>
                    <a:pt x="13468798" y="7653227"/>
                  </a:lnTo>
                  <a:close/>
                </a:path>
                <a:path w="18721070" h="11073765">
                  <a:moveTo>
                    <a:pt x="13416976" y="7584167"/>
                  </a:moveTo>
                  <a:lnTo>
                    <a:pt x="13413210" y="7583744"/>
                  </a:lnTo>
                  <a:lnTo>
                    <a:pt x="13408546" y="7587279"/>
                  </a:lnTo>
                  <a:lnTo>
                    <a:pt x="13408122" y="7591044"/>
                  </a:lnTo>
                  <a:lnTo>
                    <a:pt x="13409890" y="7593377"/>
                  </a:lnTo>
                  <a:lnTo>
                    <a:pt x="13411849" y="7596185"/>
                  </a:lnTo>
                  <a:lnTo>
                    <a:pt x="13412568" y="7597280"/>
                  </a:lnTo>
                  <a:lnTo>
                    <a:pt x="13415905" y="7598704"/>
                  </a:lnTo>
                  <a:lnTo>
                    <a:pt x="13418002" y="7598414"/>
                  </a:lnTo>
                  <a:lnTo>
                    <a:pt x="13419715" y="7597172"/>
                  </a:lnTo>
                  <a:lnTo>
                    <a:pt x="13422047" y="7595405"/>
                  </a:lnTo>
                  <a:lnTo>
                    <a:pt x="13422468" y="7591639"/>
                  </a:lnTo>
                  <a:lnTo>
                    <a:pt x="13420701" y="7589306"/>
                  </a:lnTo>
                  <a:lnTo>
                    <a:pt x="13418743" y="7586499"/>
                  </a:lnTo>
                  <a:lnTo>
                    <a:pt x="13416976" y="7584167"/>
                  </a:lnTo>
                  <a:close/>
                </a:path>
                <a:path w="18721070" h="11073765">
                  <a:moveTo>
                    <a:pt x="13364962" y="7514631"/>
                  </a:moveTo>
                  <a:lnTo>
                    <a:pt x="13361195" y="7514208"/>
                  </a:lnTo>
                  <a:lnTo>
                    <a:pt x="13356531" y="7517742"/>
                  </a:lnTo>
                  <a:lnTo>
                    <a:pt x="13356109" y="7521507"/>
                  </a:lnTo>
                  <a:lnTo>
                    <a:pt x="13357876" y="7523840"/>
                  </a:lnTo>
                  <a:lnTo>
                    <a:pt x="13359835" y="7526649"/>
                  </a:lnTo>
                  <a:lnTo>
                    <a:pt x="13360552" y="7527744"/>
                  </a:lnTo>
                  <a:lnTo>
                    <a:pt x="13363891" y="7529168"/>
                  </a:lnTo>
                  <a:lnTo>
                    <a:pt x="13365987" y="7528878"/>
                  </a:lnTo>
                  <a:lnTo>
                    <a:pt x="13367700" y="7527636"/>
                  </a:lnTo>
                  <a:lnTo>
                    <a:pt x="13370033" y="7525868"/>
                  </a:lnTo>
                  <a:lnTo>
                    <a:pt x="13370455" y="7522103"/>
                  </a:lnTo>
                  <a:lnTo>
                    <a:pt x="13368688" y="7519772"/>
                  </a:lnTo>
                  <a:lnTo>
                    <a:pt x="13366729" y="7516963"/>
                  </a:lnTo>
                  <a:lnTo>
                    <a:pt x="13364962" y="7514631"/>
                  </a:lnTo>
                  <a:close/>
                </a:path>
                <a:path w="18721070" h="11073765">
                  <a:moveTo>
                    <a:pt x="13313757" y="7445046"/>
                  </a:moveTo>
                  <a:lnTo>
                    <a:pt x="13309991" y="7444623"/>
                  </a:lnTo>
                  <a:lnTo>
                    <a:pt x="13307659" y="7446390"/>
                  </a:lnTo>
                  <a:lnTo>
                    <a:pt x="13304994" y="7448015"/>
                  </a:lnTo>
                  <a:lnTo>
                    <a:pt x="13304570" y="7451781"/>
                  </a:lnTo>
                  <a:lnTo>
                    <a:pt x="13306338" y="7454113"/>
                  </a:lnTo>
                  <a:lnTo>
                    <a:pt x="13308297" y="7456921"/>
                  </a:lnTo>
                  <a:lnTo>
                    <a:pt x="13309014" y="7458016"/>
                  </a:lnTo>
                  <a:lnTo>
                    <a:pt x="13310685" y="7458729"/>
                  </a:lnTo>
                  <a:lnTo>
                    <a:pt x="13310875" y="7459205"/>
                  </a:lnTo>
                  <a:lnTo>
                    <a:pt x="13312544" y="7459917"/>
                  </a:lnTo>
                  <a:lnTo>
                    <a:pt x="13314639" y="7459626"/>
                  </a:lnTo>
                  <a:lnTo>
                    <a:pt x="13316352" y="7458385"/>
                  </a:lnTo>
                  <a:lnTo>
                    <a:pt x="13318685" y="7456618"/>
                  </a:lnTo>
                  <a:lnTo>
                    <a:pt x="13319107" y="7452852"/>
                  </a:lnTo>
                  <a:lnTo>
                    <a:pt x="13317340" y="7450519"/>
                  </a:lnTo>
                  <a:lnTo>
                    <a:pt x="13315383" y="7447711"/>
                  </a:lnTo>
                  <a:lnTo>
                    <a:pt x="13313757" y="7445046"/>
                  </a:lnTo>
                  <a:close/>
                </a:path>
                <a:path w="18721070" h="11073765">
                  <a:moveTo>
                    <a:pt x="13262362" y="7374984"/>
                  </a:moveTo>
                  <a:lnTo>
                    <a:pt x="13258596" y="7374562"/>
                  </a:lnTo>
                  <a:lnTo>
                    <a:pt x="13256264" y="7376330"/>
                  </a:lnTo>
                  <a:lnTo>
                    <a:pt x="13253598" y="7377954"/>
                  </a:lnTo>
                  <a:lnTo>
                    <a:pt x="13253175" y="7381718"/>
                  </a:lnTo>
                  <a:lnTo>
                    <a:pt x="13254943" y="7384051"/>
                  </a:lnTo>
                  <a:lnTo>
                    <a:pt x="13256902" y="7386860"/>
                  </a:lnTo>
                  <a:lnTo>
                    <a:pt x="13257618" y="7387955"/>
                  </a:lnTo>
                  <a:lnTo>
                    <a:pt x="13259288" y="7388667"/>
                  </a:lnTo>
                  <a:lnTo>
                    <a:pt x="13259145" y="7389001"/>
                  </a:lnTo>
                  <a:lnTo>
                    <a:pt x="13260815" y="7389713"/>
                  </a:lnTo>
                  <a:lnTo>
                    <a:pt x="13262911" y="7389423"/>
                  </a:lnTo>
                  <a:lnTo>
                    <a:pt x="13264624" y="7388181"/>
                  </a:lnTo>
                  <a:lnTo>
                    <a:pt x="13267290" y="7386557"/>
                  </a:lnTo>
                  <a:lnTo>
                    <a:pt x="13267712" y="7382790"/>
                  </a:lnTo>
                  <a:lnTo>
                    <a:pt x="13265944" y="7380459"/>
                  </a:lnTo>
                  <a:lnTo>
                    <a:pt x="13263987" y="7377651"/>
                  </a:lnTo>
                  <a:lnTo>
                    <a:pt x="13262362" y="7374984"/>
                  </a:lnTo>
                  <a:close/>
                </a:path>
                <a:path w="18721070" h="11073765">
                  <a:moveTo>
                    <a:pt x="13211109" y="7304589"/>
                  </a:moveTo>
                  <a:lnTo>
                    <a:pt x="13207343" y="7304167"/>
                  </a:lnTo>
                  <a:lnTo>
                    <a:pt x="13205012" y="7305934"/>
                  </a:lnTo>
                  <a:lnTo>
                    <a:pt x="13202345" y="7307559"/>
                  </a:lnTo>
                  <a:lnTo>
                    <a:pt x="13201921" y="7311324"/>
                  </a:lnTo>
                  <a:lnTo>
                    <a:pt x="13203689" y="7313657"/>
                  </a:lnTo>
                  <a:lnTo>
                    <a:pt x="13205650" y="7316467"/>
                  </a:lnTo>
                  <a:lnTo>
                    <a:pt x="13206365" y="7317560"/>
                  </a:lnTo>
                  <a:lnTo>
                    <a:pt x="13208035" y="7318272"/>
                  </a:lnTo>
                  <a:lnTo>
                    <a:pt x="13207892" y="7318606"/>
                  </a:lnTo>
                  <a:lnTo>
                    <a:pt x="13209562" y="7319318"/>
                  </a:lnTo>
                  <a:lnTo>
                    <a:pt x="13211658" y="7319030"/>
                  </a:lnTo>
                  <a:lnTo>
                    <a:pt x="13213371" y="7317787"/>
                  </a:lnTo>
                  <a:lnTo>
                    <a:pt x="13216037" y="7316162"/>
                  </a:lnTo>
                  <a:lnTo>
                    <a:pt x="13216459" y="7312395"/>
                  </a:lnTo>
                  <a:lnTo>
                    <a:pt x="13214691" y="7310062"/>
                  </a:lnTo>
                  <a:lnTo>
                    <a:pt x="13212734" y="7307256"/>
                  </a:lnTo>
                  <a:lnTo>
                    <a:pt x="13211109" y="7304589"/>
                  </a:lnTo>
                  <a:close/>
                </a:path>
                <a:path w="18721070" h="11073765">
                  <a:moveTo>
                    <a:pt x="13160665" y="7234145"/>
                  </a:moveTo>
                  <a:lnTo>
                    <a:pt x="13156901" y="7233723"/>
                  </a:lnTo>
                  <a:lnTo>
                    <a:pt x="13154568" y="7235490"/>
                  </a:lnTo>
                  <a:lnTo>
                    <a:pt x="13151902" y="7237116"/>
                  </a:lnTo>
                  <a:lnTo>
                    <a:pt x="13151480" y="7240881"/>
                  </a:lnTo>
                  <a:lnTo>
                    <a:pt x="13153246" y="7243213"/>
                  </a:lnTo>
                  <a:lnTo>
                    <a:pt x="13155206" y="7246020"/>
                  </a:lnTo>
                  <a:lnTo>
                    <a:pt x="13155589" y="7246973"/>
                  </a:lnTo>
                  <a:lnTo>
                    <a:pt x="13159259" y="7248539"/>
                  </a:lnTo>
                  <a:lnTo>
                    <a:pt x="13161213" y="7248583"/>
                  </a:lnTo>
                  <a:lnTo>
                    <a:pt x="13162927" y="7247342"/>
                  </a:lnTo>
                  <a:lnTo>
                    <a:pt x="13165593" y="7245717"/>
                  </a:lnTo>
                  <a:lnTo>
                    <a:pt x="13166015" y="7241952"/>
                  </a:lnTo>
                  <a:lnTo>
                    <a:pt x="13164249" y="7239620"/>
                  </a:lnTo>
                  <a:lnTo>
                    <a:pt x="13162290" y="7236811"/>
                  </a:lnTo>
                  <a:lnTo>
                    <a:pt x="13160665" y="7234145"/>
                  </a:lnTo>
                  <a:close/>
                </a:path>
                <a:path w="18721070" h="11073765">
                  <a:moveTo>
                    <a:pt x="13110223" y="7163702"/>
                  </a:moveTo>
                  <a:lnTo>
                    <a:pt x="13106456" y="7163279"/>
                  </a:lnTo>
                  <a:lnTo>
                    <a:pt x="13104124" y="7165047"/>
                  </a:lnTo>
                  <a:lnTo>
                    <a:pt x="13101458" y="7166671"/>
                  </a:lnTo>
                  <a:lnTo>
                    <a:pt x="13101036" y="7170436"/>
                  </a:lnTo>
                  <a:lnTo>
                    <a:pt x="13102802" y="7172768"/>
                  </a:lnTo>
                  <a:lnTo>
                    <a:pt x="13104761" y="7175577"/>
                  </a:lnTo>
                  <a:lnTo>
                    <a:pt x="13105144" y="7176530"/>
                  </a:lnTo>
                  <a:lnTo>
                    <a:pt x="13108817" y="7178096"/>
                  </a:lnTo>
                  <a:lnTo>
                    <a:pt x="13110771" y="7178141"/>
                  </a:lnTo>
                  <a:lnTo>
                    <a:pt x="13112485" y="7176898"/>
                  </a:lnTo>
                  <a:lnTo>
                    <a:pt x="13115150" y="7175273"/>
                  </a:lnTo>
                  <a:lnTo>
                    <a:pt x="13115574" y="7171508"/>
                  </a:lnTo>
                  <a:lnTo>
                    <a:pt x="13113806" y="7169177"/>
                  </a:lnTo>
                  <a:lnTo>
                    <a:pt x="13111846" y="7166368"/>
                  </a:lnTo>
                  <a:lnTo>
                    <a:pt x="13110223" y="7163702"/>
                  </a:lnTo>
                  <a:close/>
                </a:path>
                <a:path w="18721070" h="11073765">
                  <a:moveTo>
                    <a:pt x="13060064" y="7092591"/>
                  </a:moveTo>
                  <a:lnTo>
                    <a:pt x="13056298" y="7092167"/>
                  </a:lnTo>
                  <a:lnTo>
                    <a:pt x="13053966" y="7093934"/>
                  </a:lnTo>
                  <a:lnTo>
                    <a:pt x="13051301" y="7095559"/>
                  </a:lnTo>
                  <a:lnTo>
                    <a:pt x="13051020" y="7098991"/>
                  </a:lnTo>
                  <a:lnTo>
                    <a:pt x="13052645" y="7101658"/>
                  </a:lnTo>
                  <a:lnTo>
                    <a:pt x="13054604" y="7104465"/>
                  </a:lnTo>
                  <a:lnTo>
                    <a:pt x="13054987" y="7105418"/>
                  </a:lnTo>
                  <a:lnTo>
                    <a:pt x="13058656" y="7106983"/>
                  </a:lnTo>
                  <a:lnTo>
                    <a:pt x="13060612" y="7107028"/>
                  </a:lnTo>
                  <a:lnTo>
                    <a:pt x="13062324" y="7105787"/>
                  </a:lnTo>
                  <a:lnTo>
                    <a:pt x="13064991" y="7104161"/>
                  </a:lnTo>
                  <a:lnTo>
                    <a:pt x="13065414" y="7100396"/>
                  </a:lnTo>
                  <a:lnTo>
                    <a:pt x="13063647" y="7098063"/>
                  </a:lnTo>
                  <a:lnTo>
                    <a:pt x="13061690" y="7095256"/>
                  </a:lnTo>
                  <a:lnTo>
                    <a:pt x="13060064" y="7092591"/>
                  </a:lnTo>
                  <a:close/>
                </a:path>
                <a:path w="18721070" h="11073765">
                  <a:moveTo>
                    <a:pt x="13010097" y="7021954"/>
                  </a:moveTo>
                  <a:lnTo>
                    <a:pt x="13006473" y="7021197"/>
                  </a:lnTo>
                  <a:lnTo>
                    <a:pt x="13001809" y="7024733"/>
                  </a:lnTo>
                  <a:lnTo>
                    <a:pt x="13001197" y="7028022"/>
                  </a:lnTo>
                  <a:lnTo>
                    <a:pt x="13002821" y="7030688"/>
                  </a:lnTo>
                  <a:lnTo>
                    <a:pt x="13004779" y="7033495"/>
                  </a:lnTo>
                  <a:lnTo>
                    <a:pt x="13005162" y="7034448"/>
                  </a:lnTo>
                  <a:lnTo>
                    <a:pt x="13008833" y="7036014"/>
                  </a:lnTo>
                  <a:lnTo>
                    <a:pt x="13010788" y="7036058"/>
                  </a:lnTo>
                  <a:lnTo>
                    <a:pt x="13012501" y="7034817"/>
                  </a:lnTo>
                  <a:lnTo>
                    <a:pt x="13014834" y="7033050"/>
                  </a:lnTo>
                  <a:lnTo>
                    <a:pt x="13015447" y="7029761"/>
                  </a:lnTo>
                  <a:lnTo>
                    <a:pt x="13013823" y="7027095"/>
                  </a:lnTo>
                  <a:lnTo>
                    <a:pt x="13011864" y="7024286"/>
                  </a:lnTo>
                  <a:lnTo>
                    <a:pt x="13010097" y="7021954"/>
                  </a:lnTo>
                  <a:close/>
                </a:path>
                <a:path w="18721070" h="11073765">
                  <a:moveTo>
                    <a:pt x="12960413" y="6950651"/>
                  </a:moveTo>
                  <a:lnTo>
                    <a:pt x="12957126" y="6950038"/>
                  </a:lnTo>
                  <a:lnTo>
                    <a:pt x="12954460" y="6951662"/>
                  </a:lnTo>
                  <a:lnTo>
                    <a:pt x="12952127" y="6953429"/>
                  </a:lnTo>
                  <a:lnTo>
                    <a:pt x="12951514" y="6956718"/>
                  </a:lnTo>
                  <a:lnTo>
                    <a:pt x="12953138" y="6959384"/>
                  </a:lnTo>
                  <a:lnTo>
                    <a:pt x="12955097" y="6962193"/>
                  </a:lnTo>
                  <a:lnTo>
                    <a:pt x="12955480" y="6963146"/>
                  </a:lnTo>
                  <a:lnTo>
                    <a:pt x="12959150" y="6964711"/>
                  </a:lnTo>
                  <a:lnTo>
                    <a:pt x="12961104" y="6964756"/>
                  </a:lnTo>
                  <a:lnTo>
                    <a:pt x="12962818" y="6963513"/>
                  </a:lnTo>
                  <a:lnTo>
                    <a:pt x="12965151" y="6961746"/>
                  </a:lnTo>
                  <a:lnTo>
                    <a:pt x="12965764" y="6958457"/>
                  </a:lnTo>
                  <a:lnTo>
                    <a:pt x="12964140" y="6955791"/>
                  </a:lnTo>
                  <a:lnTo>
                    <a:pt x="12962181" y="6952982"/>
                  </a:lnTo>
                  <a:lnTo>
                    <a:pt x="12960413" y="6950651"/>
                  </a:lnTo>
                  <a:close/>
                </a:path>
                <a:path w="18721070" h="11073765">
                  <a:moveTo>
                    <a:pt x="12911209" y="6879156"/>
                  </a:moveTo>
                  <a:lnTo>
                    <a:pt x="12907919" y="6878542"/>
                  </a:lnTo>
                  <a:lnTo>
                    <a:pt x="12905253" y="6880166"/>
                  </a:lnTo>
                  <a:lnTo>
                    <a:pt x="12902922" y="6881934"/>
                  </a:lnTo>
                  <a:lnTo>
                    <a:pt x="12902307" y="6885224"/>
                  </a:lnTo>
                  <a:lnTo>
                    <a:pt x="12903932" y="6887890"/>
                  </a:lnTo>
                  <a:lnTo>
                    <a:pt x="12905891" y="6890698"/>
                  </a:lnTo>
                  <a:lnTo>
                    <a:pt x="12906274" y="6891651"/>
                  </a:lnTo>
                  <a:lnTo>
                    <a:pt x="12909946" y="6893217"/>
                  </a:lnTo>
                  <a:lnTo>
                    <a:pt x="12911900" y="6893261"/>
                  </a:lnTo>
                  <a:lnTo>
                    <a:pt x="12913614" y="6892020"/>
                  </a:lnTo>
                  <a:lnTo>
                    <a:pt x="12915946" y="6890253"/>
                  </a:lnTo>
                  <a:lnTo>
                    <a:pt x="12916560" y="6886963"/>
                  </a:lnTo>
                  <a:lnTo>
                    <a:pt x="12914936" y="6884297"/>
                  </a:lnTo>
                  <a:lnTo>
                    <a:pt x="12912977" y="6881489"/>
                  </a:lnTo>
                  <a:lnTo>
                    <a:pt x="12911209" y="6879156"/>
                  </a:lnTo>
                  <a:close/>
                </a:path>
                <a:path w="18721070" h="11073765">
                  <a:moveTo>
                    <a:pt x="12862003" y="6807661"/>
                  </a:moveTo>
                  <a:lnTo>
                    <a:pt x="12858713" y="6807047"/>
                  </a:lnTo>
                  <a:lnTo>
                    <a:pt x="12856046" y="6808672"/>
                  </a:lnTo>
                  <a:lnTo>
                    <a:pt x="12853715" y="6810440"/>
                  </a:lnTo>
                  <a:lnTo>
                    <a:pt x="12853102" y="6813729"/>
                  </a:lnTo>
                  <a:lnTo>
                    <a:pt x="12854728" y="6816396"/>
                  </a:lnTo>
                  <a:lnTo>
                    <a:pt x="12856685" y="6819204"/>
                  </a:lnTo>
                  <a:lnTo>
                    <a:pt x="12857068" y="6820155"/>
                  </a:lnTo>
                  <a:lnTo>
                    <a:pt x="12860740" y="6821722"/>
                  </a:lnTo>
                  <a:lnTo>
                    <a:pt x="12862693" y="6821767"/>
                  </a:lnTo>
                  <a:lnTo>
                    <a:pt x="12864407" y="6820525"/>
                  </a:lnTo>
                  <a:lnTo>
                    <a:pt x="12866739" y="6818758"/>
                  </a:lnTo>
                  <a:lnTo>
                    <a:pt x="12867353" y="6815468"/>
                  </a:lnTo>
                  <a:lnTo>
                    <a:pt x="12865729" y="6812802"/>
                  </a:lnTo>
                  <a:lnTo>
                    <a:pt x="12863770" y="6809994"/>
                  </a:lnTo>
                  <a:lnTo>
                    <a:pt x="12862003" y="6807661"/>
                  </a:lnTo>
                  <a:close/>
                </a:path>
                <a:path w="18721070" h="11073765">
                  <a:moveTo>
                    <a:pt x="12813273" y="6735976"/>
                  </a:moveTo>
                  <a:lnTo>
                    <a:pt x="12809984" y="6735362"/>
                  </a:lnTo>
                  <a:lnTo>
                    <a:pt x="12807319" y="6736988"/>
                  </a:lnTo>
                  <a:lnTo>
                    <a:pt x="12804986" y="6738755"/>
                  </a:lnTo>
                  <a:lnTo>
                    <a:pt x="12804372" y="6742042"/>
                  </a:lnTo>
                  <a:lnTo>
                    <a:pt x="12805997" y="6744709"/>
                  </a:lnTo>
                  <a:lnTo>
                    <a:pt x="12807956" y="6747518"/>
                  </a:lnTo>
                  <a:lnTo>
                    <a:pt x="12808339" y="6748470"/>
                  </a:lnTo>
                  <a:lnTo>
                    <a:pt x="12812010" y="6750036"/>
                  </a:lnTo>
                  <a:lnTo>
                    <a:pt x="12813964" y="6750080"/>
                  </a:lnTo>
                  <a:lnTo>
                    <a:pt x="12815678" y="6748838"/>
                  </a:lnTo>
                  <a:lnTo>
                    <a:pt x="12818009" y="6747071"/>
                  </a:lnTo>
                  <a:lnTo>
                    <a:pt x="12818624" y="6743783"/>
                  </a:lnTo>
                  <a:lnTo>
                    <a:pt x="12816998" y="6741117"/>
                  </a:lnTo>
                  <a:lnTo>
                    <a:pt x="12815039" y="6738308"/>
                  </a:lnTo>
                  <a:lnTo>
                    <a:pt x="12813273" y="6735976"/>
                  </a:lnTo>
                  <a:close/>
                </a:path>
                <a:path w="18721070" h="11073765">
                  <a:moveTo>
                    <a:pt x="12764542" y="6664290"/>
                  </a:moveTo>
                  <a:lnTo>
                    <a:pt x="12761255" y="6663677"/>
                  </a:lnTo>
                  <a:lnTo>
                    <a:pt x="12758589" y="6665301"/>
                  </a:lnTo>
                  <a:lnTo>
                    <a:pt x="12756256" y="6667068"/>
                  </a:lnTo>
                  <a:lnTo>
                    <a:pt x="12755643" y="6670357"/>
                  </a:lnTo>
                  <a:lnTo>
                    <a:pt x="12757267" y="6673023"/>
                  </a:lnTo>
                  <a:lnTo>
                    <a:pt x="12759226" y="6675832"/>
                  </a:lnTo>
                  <a:lnTo>
                    <a:pt x="12759608" y="6676785"/>
                  </a:lnTo>
                  <a:lnTo>
                    <a:pt x="12763279" y="6678350"/>
                  </a:lnTo>
                  <a:lnTo>
                    <a:pt x="12765233" y="6678395"/>
                  </a:lnTo>
                  <a:lnTo>
                    <a:pt x="12766947" y="6677153"/>
                  </a:lnTo>
                  <a:lnTo>
                    <a:pt x="12769280" y="6675385"/>
                  </a:lnTo>
                  <a:lnTo>
                    <a:pt x="12769893" y="6672096"/>
                  </a:lnTo>
                  <a:lnTo>
                    <a:pt x="12768269" y="6669430"/>
                  </a:lnTo>
                  <a:lnTo>
                    <a:pt x="12766310" y="6666621"/>
                  </a:lnTo>
                  <a:lnTo>
                    <a:pt x="12764542" y="6664290"/>
                  </a:lnTo>
                  <a:close/>
                </a:path>
                <a:path w="18721070" h="11073765">
                  <a:moveTo>
                    <a:pt x="12715956" y="6592271"/>
                  </a:moveTo>
                  <a:lnTo>
                    <a:pt x="12712667" y="6591656"/>
                  </a:lnTo>
                  <a:lnTo>
                    <a:pt x="12710001" y="6593280"/>
                  </a:lnTo>
                  <a:lnTo>
                    <a:pt x="12707670" y="6595048"/>
                  </a:lnTo>
                  <a:lnTo>
                    <a:pt x="12707054" y="6598337"/>
                  </a:lnTo>
                  <a:lnTo>
                    <a:pt x="12708679" y="6601004"/>
                  </a:lnTo>
                  <a:lnTo>
                    <a:pt x="12710639" y="6603812"/>
                  </a:lnTo>
                  <a:lnTo>
                    <a:pt x="12711022" y="6604764"/>
                  </a:lnTo>
                  <a:lnTo>
                    <a:pt x="12714695" y="6606331"/>
                  </a:lnTo>
                  <a:lnTo>
                    <a:pt x="12716648" y="6606375"/>
                  </a:lnTo>
                  <a:lnTo>
                    <a:pt x="12718361" y="6605134"/>
                  </a:lnTo>
                  <a:lnTo>
                    <a:pt x="12720694" y="6603366"/>
                  </a:lnTo>
                  <a:lnTo>
                    <a:pt x="12721307" y="6600076"/>
                  </a:lnTo>
                  <a:lnTo>
                    <a:pt x="12719682" y="6597409"/>
                  </a:lnTo>
                  <a:lnTo>
                    <a:pt x="12717724" y="6594603"/>
                  </a:lnTo>
                  <a:lnTo>
                    <a:pt x="12715956" y="6592271"/>
                  </a:lnTo>
                  <a:close/>
                </a:path>
                <a:path w="18721070" h="11073765">
                  <a:moveTo>
                    <a:pt x="12667227" y="6520585"/>
                  </a:moveTo>
                  <a:lnTo>
                    <a:pt x="12663937" y="6519971"/>
                  </a:lnTo>
                  <a:lnTo>
                    <a:pt x="12661271" y="6521595"/>
                  </a:lnTo>
                  <a:lnTo>
                    <a:pt x="12658939" y="6523362"/>
                  </a:lnTo>
                  <a:lnTo>
                    <a:pt x="12658325" y="6526652"/>
                  </a:lnTo>
                  <a:lnTo>
                    <a:pt x="12659949" y="6529317"/>
                  </a:lnTo>
                  <a:lnTo>
                    <a:pt x="12661909" y="6532126"/>
                  </a:lnTo>
                  <a:lnTo>
                    <a:pt x="12662292" y="6533077"/>
                  </a:lnTo>
                  <a:lnTo>
                    <a:pt x="12665964" y="6534644"/>
                  </a:lnTo>
                  <a:lnTo>
                    <a:pt x="12667918" y="6534690"/>
                  </a:lnTo>
                  <a:lnTo>
                    <a:pt x="12669632" y="6533447"/>
                  </a:lnTo>
                  <a:lnTo>
                    <a:pt x="12671963" y="6531681"/>
                  </a:lnTo>
                  <a:lnTo>
                    <a:pt x="12672576" y="6528390"/>
                  </a:lnTo>
                  <a:lnTo>
                    <a:pt x="12670952" y="6525724"/>
                  </a:lnTo>
                  <a:lnTo>
                    <a:pt x="12668994" y="6522916"/>
                  </a:lnTo>
                  <a:lnTo>
                    <a:pt x="12667227" y="6520585"/>
                  </a:lnTo>
                  <a:close/>
                </a:path>
                <a:path w="18721070" h="11073765">
                  <a:moveTo>
                    <a:pt x="12618639" y="6448564"/>
                  </a:moveTo>
                  <a:lnTo>
                    <a:pt x="12615350" y="6447950"/>
                  </a:lnTo>
                  <a:lnTo>
                    <a:pt x="12612683" y="6449575"/>
                  </a:lnTo>
                  <a:lnTo>
                    <a:pt x="12610352" y="6451342"/>
                  </a:lnTo>
                  <a:lnTo>
                    <a:pt x="12609737" y="6454631"/>
                  </a:lnTo>
                  <a:lnTo>
                    <a:pt x="12611362" y="6457298"/>
                  </a:lnTo>
                  <a:lnTo>
                    <a:pt x="12613322" y="6460106"/>
                  </a:lnTo>
                  <a:lnTo>
                    <a:pt x="12613704" y="6461058"/>
                  </a:lnTo>
                  <a:lnTo>
                    <a:pt x="12617376" y="6462624"/>
                  </a:lnTo>
                  <a:lnTo>
                    <a:pt x="12619330" y="6462669"/>
                  </a:lnTo>
                  <a:lnTo>
                    <a:pt x="12621044" y="6461428"/>
                  </a:lnTo>
                  <a:lnTo>
                    <a:pt x="12623376" y="6459660"/>
                  </a:lnTo>
                  <a:lnTo>
                    <a:pt x="12623990" y="6456372"/>
                  </a:lnTo>
                  <a:lnTo>
                    <a:pt x="12622366" y="6453706"/>
                  </a:lnTo>
                  <a:lnTo>
                    <a:pt x="12620407" y="6450897"/>
                  </a:lnTo>
                  <a:lnTo>
                    <a:pt x="12618639" y="6448564"/>
                  </a:lnTo>
                  <a:close/>
                </a:path>
                <a:path w="18721070" h="11073765">
                  <a:moveTo>
                    <a:pt x="12569910" y="6376879"/>
                  </a:moveTo>
                  <a:lnTo>
                    <a:pt x="12566619" y="6376264"/>
                  </a:lnTo>
                  <a:lnTo>
                    <a:pt x="12563953" y="6377890"/>
                  </a:lnTo>
                  <a:lnTo>
                    <a:pt x="12561621" y="6379656"/>
                  </a:lnTo>
                  <a:lnTo>
                    <a:pt x="12561009" y="6382945"/>
                  </a:lnTo>
                  <a:lnTo>
                    <a:pt x="12562634" y="6385612"/>
                  </a:lnTo>
                  <a:lnTo>
                    <a:pt x="12564591" y="6388420"/>
                  </a:lnTo>
                  <a:lnTo>
                    <a:pt x="12564974" y="6389373"/>
                  </a:lnTo>
                  <a:lnTo>
                    <a:pt x="12568647" y="6390939"/>
                  </a:lnTo>
                  <a:lnTo>
                    <a:pt x="12570601" y="6390984"/>
                  </a:lnTo>
                  <a:lnTo>
                    <a:pt x="12572315" y="6389741"/>
                  </a:lnTo>
                  <a:lnTo>
                    <a:pt x="12574646" y="6387973"/>
                  </a:lnTo>
                  <a:lnTo>
                    <a:pt x="12575261" y="6384685"/>
                  </a:lnTo>
                  <a:lnTo>
                    <a:pt x="12573635" y="6382020"/>
                  </a:lnTo>
                  <a:lnTo>
                    <a:pt x="12571676" y="6379211"/>
                  </a:lnTo>
                  <a:lnTo>
                    <a:pt x="12569910" y="6376879"/>
                  </a:lnTo>
                  <a:close/>
                </a:path>
                <a:path w="18721070" h="11073765">
                  <a:moveTo>
                    <a:pt x="12520703" y="6305383"/>
                  </a:moveTo>
                  <a:lnTo>
                    <a:pt x="12517415" y="6304770"/>
                  </a:lnTo>
                  <a:lnTo>
                    <a:pt x="12514749" y="6306395"/>
                  </a:lnTo>
                  <a:lnTo>
                    <a:pt x="12512417" y="6308162"/>
                  </a:lnTo>
                  <a:lnTo>
                    <a:pt x="12511802" y="6311451"/>
                  </a:lnTo>
                  <a:lnTo>
                    <a:pt x="12513427" y="6314118"/>
                  </a:lnTo>
                  <a:lnTo>
                    <a:pt x="12515387" y="6316925"/>
                  </a:lnTo>
                  <a:lnTo>
                    <a:pt x="12515770" y="6317878"/>
                  </a:lnTo>
                  <a:lnTo>
                    <a:pt x="12519440" y="6319444"/>
                  </a:lnTo>
                  <a:lnTo>
                    <a:pt x="12521394" y="6319488"/>
                  </a:lnTo>
                  <a:lnTo>
                    <a:pt x="12523108" y="6318247"/>
                  </a:lnTo>
                  <a:lnTo>
                    <a:pt x="12525440" y="6316480"/>
                  </a:lnTo>
                  <a:lnTo>
                    <a:pt x="12526054" y="6313190"/>
                  </a:lnTo>
                  <a:lnTo>
                    <a:pt x="12524429" y="6310524"/>
                  </a:lnTo>
                  <a:lnTo>
                    <a:pt x="12522470" y="6307715"/>
                  </a:lnTo>
                  <a:lnTo>
                    <a:pt x="12520703" y="6305383"/>
                  </a:lnTo>
                  <a:close/>
                </a:path>
                <a:path w="18721070" h="11073765">
                  <a:moveTo>
                    <a:pt x="12471499" y="6233890"/>
                  </a:moveTo>
                  <a:lnTo>
                    <a:pt x="12468209" y="6233276"/>
                  </a:lnTo>
                  <a:lnTo>
                    <a:pt x="12465543" y="6234900"/>
                  </a:lnTo>
                  <a:lnTo>
                    <a:pt x="12463210" y="6236667"/>
                  </a:lnTo>
                  <a:lnTo>
                    <a:pt x="12462597" y="6239956"/>
                  </a:lnTo>
                  <a:lnTo>
                    <a:pt x="12464220" y="6242622"/>
                  </a:lnTo>
                  <a:lnTo>
                    <a:pt x="12466180" y="6245431"/>
                  </a:lnTo>
                  <a:lnTo>
                    <a:pt x="12466564" y="6246384"/>
                  </a:lnTo>
                  <a:lnTo>
                    <a:pt x="12470235" y="6247950"/>
                  </a:lnTo>
                  <a:lnTo>
                    <a:pt x="12472187" y="6247994"/>
                  </a:lnTo>
                  <a:lnTo>
                    <a:pt x="12473903" y="6246753"/>
                  </a:lnTo>
                  <a:lnTo>
                    <a:pt x="12476235" y="6244985"/>
                  </a:lnTo>
                  <a:lnTo>
                    <a:pt x="12476847" y="6241695"/>
                  </a:lnTo>
                  <a:lnTo>
                    <a:pt x="12475223" y="6239029"/>
                  </a:lnTo>
                  <a:lnTo>
                    <a:pt x="12473265" y="6236221"/>
                  </a:lnTo>
                  <a:lnTo>
                    <a:pt x="12471499" y="6233890"/>
                  </a:lnTo>
                  <a:close/>
                </a:path>
                <a:path w="18721070" h="11073765">
                  <a:moveTo>
                    <a:pt x="12421816" y="6162586"/>
                  </a:moveTo>
                  <a:lnTo>
                    <a:pt x="12418051" y="6162164"/>
                  </a:lnTo>
                  <a:lnTo>
                    <a:pt x="12415719" y="6163932"/>
                  </a:lnTo>
                  <a:lnTo>
                    <a:pt x="12413053" y="6165556"/>
                  </a:lnTo>
                  <a:lnTo>
                    <a:pt x="12412629" y="6169322"/>
                  </a:lnTo>
                  <a:lnTo>
                    <a:pt x="12414398" y="6171653"/>
                  </a:lnTo>
                  <a:lnTo>
                    <a:pt x="12416354" y="6174461"/>
                  </a:lnTo>
                  <a:lnTo>
                    <a:pt x="12416737" y="6175414"/>
                  </a:lnTo>
                  <a:lnTo>
                    <a:pt x="12420410" y="6176980"/>
                  </a:lnTo>
                  <a:lnTo>
                    <a:pt x="12422364" y="6177025"/>
                  </a:lnTo>
                  <a:lnTo>
                    <a:pt x="12424078" y="6175783"/>
                  </a:lnTo>
                  <a:lnTo>
                    <a:pt x="12426743" y="6174158"/>
                  </a:lnTo>
                  <a:lnTo>
                    <a:pt x="12427167" y="6170392"/>
                  </a:lnTo>
                  <a:lnTo>
                    <a:pt x="12425399" y="6168061"/>
                  </a:lnTo>
                  <a:lnTo>
                    <a:pt x="12423440" y="6165252"/>
                  </a:lnTo>
                  <a:lnTo>
                    <a:pt x="12421816" y="6162586"/>
                  </a:lnTo>
                  <a:close/>
                </a:path>
                <a:path w="18721070" h="11073765">
                  <a:moveTo>
                    <a:pt x="12371372" y="6092143"/>
                  </a:moveTo>
                  <a:lnTo>
                    <a:pt x="12367607" y="6091719"/>
                  </a:lnTo>
                  <a:lnTo>
                    <a:pt x="12365274" y="6093487"/>
                  </a:lnTo>
                  <a:lnTo>
                    <a:pt x="12362609" y="6095111"/>
                  </a:lnTo>
                  <a:lnTo>
                    <a:pt x="12362185" y="6098877"/>
                  </a:lnTo>
                  <a:lnTo>
                    <a:pt x="12363953" y="6101210"/>
                  </a:lnTo>
                  <a:lnTo>
                    <a:pt x="12365912" y="6104017"/>
                  </a:lnTo>
                  <a:lnTo>
                    <a:pt x="12366629" y="6105112"/>
                  </a:lnTo>
                  <a:lnTo>
                    <a:pt x="12369968" y="6106537"/>
                  </a:lnTo>
                  <a:lnTo>
                    <a:pt x="12371921" y="6106580"/>
                  </a:lnTo>
                  <a:lnTo>
                    <a:pt x="12373635" y="6105339"/>
                  </a:lnTo>
                  <a:lnTo>
                    <a:pt x="12376301" y="6103714"/>
                  </a:lnTo>
                  <a:lnTo>
                    <a:pt x="12376723" y="6099949"/>
                  </a:lnTo>
                  <a:lnTo>
                    <a:pt x="12374957" y="6097617"/>
                  </a:lnTo>
                  <a:lnTo>
                    <a:pt x="12372998" y="6094808"/>
                  </a:lnTo>
                  <a:lnTo>
                    <a:pt x="12371372" y="6092143"/>
                  </a:lnTo>
                  <a:close/>
                </a:path>
                <a:path w="18721070" h="11073765">
                  <a:moveTo>
                    <a:pt x="12320454" y="6021889"/>
                  </a:moveTo>
                  <a:lnTo>
                    <a:pt x="12316687" y="6021466"/>
                  </a:lnTo>
                  <a:lnTo>
                    <a:pt x="12314356" y="6023234"/>
                  </a:lnTo>
                  <a:lnTo>
                    <a:pt x="12311690" y="6024858"/>
                  </a:lnTo>
                  <a:lnTo>
                    <a:pt x="12311266" y="6028624"/>
                  </a:lnTo>
                  <a:lnTo>
                    <a:pt x="12313034" y="6030957"/>
                  </a:lnTo>
                  <a:lnTo>
                    <a:pt x="12314993" y="6033764"/>
                  </a:lnTo>
                  <a:lnTo>
                    <a:pt x="12315710" y="6034860"/>
                  </a:lnTo>
                  <a:lnTo>
                    <a:pt x="12319049" y="6036284"/>
                  </a:lnTo>
                  <a:lnTo>
                    <a:pt x="12321145" y="6035995"/>
                  </a:lnTo>
                  <a:lnTo>
                    <a:pt x="12322858" y="6034753"/>
                  </a:lnTo>
                  <a:lnTo>
                    <a:pt x="12325524" y="6033128"/>
                  </a:lnTo>
                  <a:lnTo>
                    <a:pt x="12325945" y="6029362"/>
                  </a:lnTo>
                  <a:lnTo>
                    <a:pt x="12324178" y="6027030"/>
                  </a:lnTo>
                  <a:lnTo>
                    <a:pt x="12322221" y="6024222"/>
                  </a:lnTo>
                  <a:lnTo>
                    <a:pt x="12320454" y="6021889"/>
                  </a:lnTo>
                  <a:close/>
                </a:path>
                <a:path w="18721070" h="11073765">
                  <a:moveTo>
                    <a:pt x="12268105" y="5952212"/>
                  </a:moveTo>
                  <a:lnTo>
                    <a:pt x="12264339" y="5951788"/>
                  </a:lnTo>
                  <a:lnTo>
                    <a:pt x="12259676" y="5955322"/>
                  </a:lnTo>
                  <a:lnTo>
                    <a:pt x="12259252" y="5959088"/>
                  </a:lnTo>
                  <a:lnTo>
                    <a:pt x="12261019" y="5961421"/>
                  </a:lnTo>
                  <a:lnTo>
                    <a:pt x="12262979" y="5964229"/>
                  </a:lnTo>
                  <a:lnTo>
                    <a:pt x="12263696" y="5965324"/>
                  </a:lnTo>
                  <a:lnTo>
                    <a:pt x="12267035" y="5966748"/>
                  </a:lnTo>
                  <a:lnTo>
                    <a:pt x="12269130" y="5966458"/>
                  </a:lnTo>
                  <a:lnTo>
                    <a:pt x="12270844" y="5965217"/>
                  </a:lnTo>
                  <a:lnTo>
                    <a:pt x="12273176" y="5963449"/>
                  </a:lnTo>
                  <a:lnTo>
                    <a:pt x="12273598" y="5959684"/>
                  </a:lnTo>
                  <a:lnTo>
                    <a:pt x="12271832" y="5957352"/>
                  </a:lnTo>
                  <a:lnTo>
                    <a:pt x="12269873" y="5954543"/>
                  </a:lnTo>
                  <a:lnTo>
                    <a:pt x="12268105" y="5952212"/>
                  </a:lnTo>
                  <a:close/>
                </a:path>
                <a:path w="18721070" h="11073765">
                  <a:moveTo>
                    <a:pt x="12215330" y="5883534"/>
                  </a:moveTo>
                  <a:lnTo>
                    <a:pt x="12211565" y="5883112"/>
                  </a:lnTo>
                  <a:lnTo>
                    <a:pt x="12206901" y="5886646"/>
                  </a:lnTo>
                  <a:lnTo>
                    <a:pt x="12206479" y="5890413"/>
                  </a:lnTo>
                  <a:lnTo>
                    <a:pt x="12208245" y="5892745"/>
                  </a:lnTo>
                  <a:lnTo>
                    <a:pt x="12210537" y="5895694"/>
                  </a:lnTo>
                  <a:lnTo>
                    <a:pt x="12210920" y="5896647"/>
                  </a:lnTo>
                  <a:lnTo>
                    <a:pt x="12214592" y="5898213"/>
                  </a:lnTo>
                  <a:lnTo>
                    <a:pt x="12216689" y="5897924"/>
                  </a:lnTo>
                  <a:lnTo>
                    <a:pt x="12218403" y="5896681"/>
                  </a:lnTo>
                  <a:lnTo>
                    <a:pt x="12220735" y="5894915"/>
                  </a:lnTo>
                  <a:lnTo>
                    <a:pt x="12221157" y="5891150"/>
                  </a:lnTo>
                  <a:lnTo>
                    <a:pt x="12219390" y="5888818"/>
                  </a:lnTo>
                  <a:lnTo>
                    <a:pt x="12217096" y="5885866"/>
                  </a:lnTo>
                  <a:lnTo>
                    <a:pt x="12215330" y="5883534"/>
                  </a:lnTo>
                  <a:close/>
                </a:path>
                <a:path w="18721070" h="11073765">
                  <a:moveTo>
                    <a:pt x="12160984" y="5815766"/>
                  </a:moveTo>
                  <a:lnTo>
                    <a:pt x="12157695" y="5815151"/>
                  </a:lnTo>
                  <a:lnTo>
                    <a:pt x="12152745" y="5819354"/>
                  </a:lnTo>
                  <a:lnTo>
                    <a:pt x="12152131" y="5822642"/>
                  </a:lnTo>
                  <a:lnTo>
                    <a:pt x="12154231" y="5825117"/>
                  </a:lnTo>
                  <a:lnTo>
                    <a:pt x="12156526" y="5828069"/>
                  </a:lnTo>
                  <a:lnTo>
                    <a:pt x="12156909" y="5829021"/>
                  </a:lnTo>
                  <a:lnTo>
                    <a:pt x="12160578" y="5830587"/>
                  </a:lnTo>
                  <a:lnTo>
                    <a:pt x="12162676" y="5830298"/>
                  </a:lnTo>
                  <a:lnTo>
                    <a:pt x="12164388" y="5829055"/>
                  </a:lnTo>
                  <a:lnTo>
                    <a:pt x="12166863" y="5826955"/>
                  </a:lnTo>
                  <a:lnTo>
                    <a:pt x="12167477" y="5823665"/>
                  </a:lnTo>
                  <a:lnTo>
                    <a:pt x="12165377" y="5821190"/>
                  </a:lnTo>
                  <a:lnTo>
                    <a:pt x="12163085" y="5818239"/>
                  </a:lnTo>
                  <a:lnTo>
                    <a:pt x="12160984" y="5815766"/>
                  </a:lnTo>
                  <a:close/>
                </a:path>
                <a:path w="18721070" h="11073765">
                  <a:moveTo>
                    <a:pt x="12105542" y="5748715"/>
                  </a:moveTo>
                  <a:lnTo>
                    <a:pt x="12102110" y="5748433"/>
                  </a:lnTo>
                  <a:lnTo>
                    <a:pt x="12097161" y="5752635"/>
                  </a:lnTo>
                  <a:lnTo>
                    <a:pt x="12096881" y="5756067"/>
                  </a:lnTo>
                  <a:lnTo>
                    <a:pt x="12098982" y="5758542"/>
                  </a:lnTo>
                  <a:lnTo>
                    <a:pt x="12101418" y="5761159"/>
                  </a:lnTo>
                  <a:lnTo>
                    <a:pt x="12101801" y="5762111"/>
                  </a:lnTo>
                  <a:lnTo>
                    <a:pt x="12105474" y="5763678"/>
                  </a:lnTo>
                  <a:lnTo>
                    <a:pt x="12107710" y="5763055"/>
                  </a:lnTo>
                  <a:lnTo>
                    <a:pt x="12109424" y="5761812"/>
                  </a:lnTo>
                  <a:lnTo>
                    <a:pt x="12111899" y="5759711"/>
                  </a:lnTo>
                  <a:lnTo>
                    <a:pt x="12112179" y="5756279"/>
                  </a:lnTo>
                  <a:lnTo>
                    <a:pt x="12110077" y="5753805"/>
                  </a:lnTo>
                  <a:lnTo>
                    <a:pt x="12107644" y="5751188"/>
                  </a:lnTo>
                  <a:lnTo>
                    <a:pt x="12105542" y="5748715"/>
                  </a:lnTo>
                  <a:close/>
                </a:path>
                <a:path w="18721070" h="11073765">
                  <a:moveTo>
                    <a:pt x="12049055" y="5683189"/>
                  </a:moveTo>
                  <a:lnTo>
                    <a:pt x="12045623" y="5682907"/>
                  </a:lnTo>
                  <a:lnTo>
                    <a:pt x="12040673" y="5687109"/>
                  </a:lnTo>
                  <a:lnTo>
                    <a:pt x="12040393" y="5690542"/>
                  </a:lnTo>
                  <a:lnTo>
                    <a:pt x="12042495" y="5693017"/>
                  </a:lnTo>
                  <a:lnTo>
                    <a:pt x="12044931" y="5695633"/>
                  </a:lnTo>
                  <a:lnTo>
                    <a:pt x="12045313" y="5696585"/>
                  </a:lnTo>
                  <a:lnTo>
                    <a:pt x="12048986" y="5698152"/>
                  </a:lnTo>
                  <a:lnTo>
                    <a:pt x="12051083" y="5697864"/>
                  </a:lnTo>
                  <a:lnTo>
                    <a:pt x="12055413" y="5694186"/>
                  </a:lnTo>
                  <a:lnTo>
                    <a:pt x="12055693" y="5690753"/>
                  </a:lnTo>
                  <a:lnTo>
                    <a:pt x="12053592" y="5688280"/>
                  </a:lnTo>
                  <a:lnTo>
                    <a:pt x="12051157" y="5685663"/>
                  </a:lnTo>
                  <a:lnTo>
                    <a:pt x="12049055" y="5683189"/>
                  </a:lnTo>
                  <a:close/>
                </a:path>
                <a:path w="18721070" h="11073765">
                  <a:moveTo>
                    <a:pt x="11991331" y="5618713"/>
                  </a:moveTo>
                  <a:lnTo>
                    <a:pt x="11987899" y="5618433"/>
                  </a:lnTo>
                  <a:lnTo>
                    <a:pt x="11985425" y="5620535"/>
                  </a:lnTo>
                  <a:lnTo>
                    <a:pt x="11983285" y="5622778"/>
                  </a:lnTo>
                  <a:lnTo>
                    <a:pt x="11983004" y="5626210"/>
                  </a:lnTo>
                  <a:lnTo>
                    <a:pt x="11985106" y="5628685"/>
                  </a:lnTo>
                  <a:lnTo>
                    <a:pt x="11987539" y="5631300"/>
                  </a:lnTo>
                  <a:lnTo>
                    <a:pt x="11988065" y="5631919"/>
                  </a:lnTo>
                  <a:lnTo>
                    <a:pt x="11991736" y="5633485"/>
                  </a:lnTo>
                  <a:lnTo>
                    <a:pt x="11993834" y="5633196"/>
                  </a:lnTo>
                  <a:lnTo>
                    <a:pt x="11995689" y="5631621"/>
                  </a:lnTo>
                  <a:lnTo>
                    <a:pt x="11997830" y="5629377"/>
                  </a:lnTo>
                  <a:lnTo>
                    <a:pt x="11998110" y="5625946"/>
                  </a:lnTo>
                  <a:lnTo>
                    <a:pt x="11996008" y="5623471"/>
                  </a:lnTo>
                  <a:lnTo>
                    <a:pt x="11993575" y="5620854"/>
                  </a:lnTo>
                  <a:lnTo>
                    <a:pt x="11991331" y="5618713"/>
                  </a:lnTo>
                  <a:close/>
                </a:path>
                <a:path w="18721070" h="11073765">
                  <a:moveTo>
                    <a:pt x="2015887" y="1346947"/>
                  </a:moveTo>
                  <a:lnTo>
                    <a:pt x="2006874" y="1343102"/>
                  </a:lnTo>
                  <a:lnTo>
                    <a:pt x="2003540" y="1344441"/>
                  </a:lnTo>
                  <a:lnTo>
                    <a:pt x="2001262" y="1349783"/>
                  </a:lnTo>
                  <a:lnTo>
                    <a:pt x="2002268" y="1352974"/>
                  </a:lnTo>
                  <a:lnTo>
                    <a:pt x="2005272" y="1354256"/>
                  </a:lnTo>
                  <a:lnTo>
                    <a:pt x="2005463" y="1354732"/>
                  </a:lnTo>
                  <a:lnTo>
                    <a:pt x="2008802" y="1356156"/>
                  </a:lnTo>
                  <a:lnTo>
                    <a:pt x="2011615" y="1356961"/>
                  </a:lnTo>
                  <a:lnTo>
                    <a:pt x="2014806" y="1355955"/>
                  </a:lnTo>
                  <a:lnTo>
                    <a:pt x="2016087" y="1352951"/>
                  </a:lnTo>
                  <a:lnTo>
                    <a:pt x="2016893" y="1350137"/>
                  </a:lnTo>
                  <a:lnTo>
                    <a:pt x="2015887" y="1346947"/>
                  </a:lnTo>
                  <a:close/>
                </a:path>
                <a:path w="18721070" h="11073765">
                  <a:moveTo>
                    <a:pt x="1936387" y="1312246"/>
                  </a:moveTo>
                  <a:lnTo>
                    <a:pt x="1927374" y="1308401"/>
                  </a:lnTo>
                  <a:lnTo>
                    <a:pt x="1924183" y="1309407"/>
                  </a:lnTo>
                  <a:lnTo>
                    <a:pt x="1921620" y="1315415"/>
                  </a:lnTo>
                  <a:lnTo>
                    <a:pt x="1922626" y="1318607"/>
                  </a:lnTo>
                  <a:lnTo>
                    <a:pt x="1931639" y="1322452"/>
                  </a:lnTo>
                  <a:lnTo>
                    <a:pt x="1934830" y="1321445"/>
                  </a:lnTo>
                  <a:lnTo>
                    <a:pt x="1937393" y="1315437"/>
                  </a:lnTo>
                  <a:lnTo>
                    <a:pt x="1936387" y="1312246"/>
                  </a:lnTo>
                  <a:close/>
                </a:path>
                <a:path w="18721070" h="11073765">
                  <a:moveTo>
                    <a:pt x="2096433" y="1380121"/>
                  </a:moveTo>
                  <a:lnTo>
                    <a:pt x="2087419" y="1376276"/>
                  </a:lnTo>
                  <a:lnTo>
                    <a:pt x="2084086" y="1377617"/>
                  </a:lnTo>
                  <a:lnTo>
                    <a:pt x="2081665" y="1383291"/>
                  </a:lnTo>
                  <a:lnTo>
                    <a:pt x="2083005" y="1386625"/>
                  </a:lnTo>
                  <a:lnTo>
                    <a:pt x="2091684" y="1390327"/>
                  </a:lnTo>
                  <a:lnTo>
                    <a:pt x="2095018" y="1388987"/>
                  </a:lnTo>
                  <a:lnTo>
                    <a:pt x="2097438" y="1383313"/>
                  </a:lnTo>
                  <a:lnTo>
                    <a:pt x="2096433" y="1380121"/>
                  </a:lnTo>
                  <a:close/>
                </a:path>
                <a:path w="18721070" h="11073765">
                  <a:moveTo>
                    <a:pt x="1857030" y="1277211"/>
                  </a:moveTo>
                  <a:lnTo>
                    <a:pt x="1847683" y="1273223"/>
                  </a:lnTo>
                  <a:lnTo>
                    <a:pt x="1844491" y="1274230"/>
                  </a:lnTo>
                  <a:lnTo>
                    <a:pt x="1841929" y="1280239"/>
                  </a:lnTo>
                  <a:lnTo>
                    <a:pt x="1842935" y="1283429"/>
                  </a:lnTo>
                  <a:lnTo>
                    <a:pt x="1852282" y="1287417"/>
                  </a:lnTo>
                  <a:lnTo>
                    <a:pt x="1855615" y="1286077"/>
                  </a:lnTo>
                  <a:lnTo>
                    <a:pt x="1858036" y="1280402"/>
                  </a:lnTo>
                  <a:lnTo>
                    <a:pt x="1857030" y="1277211"/>
                  </a:lnTo>
                  <a:close/>
                </a:path>
                <a:path w="18721070" h="11073765">
                  <a:moveTo>
                    <a:pt x="2176168" y="1413344"/>
                  </a:moveTo>
                  <a:lnTo>
                    <a:pt x="2167489" y="1409642"/>
                  </a:lnTo>
                  <a:lnTo>
                    <a:pt x="2164155" y="1410982"/>
                  </a:lnTo>
                  <a:lnTo>
                    <a:pt x="2161734" y="1416658"/>
                  </a:lnTo>
                  <a:lnTo>
                    <a:pt x="2163074" y="1419990"/>
                  </a:lnTo>
                  <a:lnTo>
                    <a:pt x="2172087" y="1423835"/>
                  </a:lnTo>
                  <a:lnTo>
                    <a:pt x="2175420" y="1422495"/>
                  </a:lnTo>
                  <a:lnTo>
                    <a:pt x="2177842" y="1416821"/>
                  </a:lnTo>
                  <a:lnTo>
                    <a:pt x="2176168" y="1413344"/>
                  </a:lnTo>
                  <a:close/>
                </a:path>
                <a:path w="18721070" h="11073765">
                  <a:moveTo>
                    <a:pt x="2256999" y="1445851"/>
                  </a:moveTo>
                  <a:lnTo>
                    <a:pt x="2247986" y="1442006"/>
                  </a:lnTo>
                  <a:lnTo>
                    <a:pt x="2244652" y="1443346"/>
                  </a:lnTo>
                  <a:lnTo>
                    <a:pt x="2242231" y="1449021"/>
                  </a:lnTo>
                  <a:lnTo>
                    <a:pt x="2243572" y="1452355"/>
                  </a:lnTo>
                  <a:lnTo>
                    <a:pt x="2252584" y="1456199"/>
                  </a:lnTo>
                  <a:lnTo>
                    <a:pt x="2255918" y="1454860"/>
                  </a:lnTo>
                  <a:lnTo>
                    <a:pt x="2258481" y="1448851"/>
                  </a:lnTo>
                  <a:lnTo>
                    <a:pt x="2256999" y="1445851"/>
                  </a:lnTo>
                  <a:close/>
                </a:path>
                <a:path w="18721070" h="11073765">
                  <a:moveTo>
                    <a:pt x="1777958" y="1241508"/>
                  </a:moveTo>
                  <a:lnTo>
                    <a:pt x="1768610" y="1237520"/>
                  </a:lnTo>
                  <a:lnTo>
                    <a:pt x="1765419" y="1238527"/>
                  </a:lnTo>
                  <a:lnTo>
                    <a:pt x="1762998" y="1244202"/>
                  </a:lnTo>
                  <a:lnTo>
                    <a:pt x="1763862" y="1247726"/>
                  </a:lnTo>
                  <a:lnTo>
                    <a:pt x="1773209" y="1251714"/>
                  </a:lnTo>
                  <a:lnTo>
                    <a:pt x="1776542" y="1250374"/>
                  </a:lnTo>
                  <a:lnTo>
                    <a:pt x="1778821" y="1245033"/>
                  </a:lnTo>
                  <a:lnTo>
                    <a:pt x="1777958" y="1241508"/>
                  </a:lnTo>
                  <a:close/>
                </a:path>
                <a:path w="18721070" h="11073765">
                  <a:moveTo>
                    <a:pt x="2337972" y="1478023"/>
                  </a:moveTo>
                  <a:lnTo>
                    <a:pt x="2328625" y="1474036"/>
                  </a:lnTo>
                  <a:lnTo>
                    <a:pt x="2325625" y="1475519"/>
                  </a:lnTo>
                  <a:lnTo>
                    <a:pt x="2323204" y="1481194"/>
                  </a:lnTo>
                  <a:lnTo>
                    <a:pt x="2324544" y="1484528"/>
                  </a:lnTo>
                  <a:lnTo>
                    <a:pt x="2333891" y="1488515"/>
                  </a:lnTo>
                  <a:lnTo>
                    <a:pt x="2336891" y="1487032"/>
                  </a:lnTo>
                  <a:lnTo>
                    <a:pt x="2339454" y="1481023"/>
                  </a:lnTo>
                  <a:lnTo>
                    <a:pt x="2337972" y="1478023"/>
                  </a:lnTo>
                  <a:close/>
                </a:path>
                <a:path w="18721070" h="11073765">
                  <a:moveTo>
                    <a:pt x="1699170" y="1205137"/>
                  </a:moveTo>
                  <a:lnTo>
                    <a:pt x="1689823" y="1201150"/>
                  </a:lnTo>
                  <a:lnTo>
                    <a:pt x="1686631" y="1202156"/>
                  </a:lnTo>
                  <a:lnTo>
                    <a:pt x="1684210" y="1207831"/>
                  </a:lnTo>
                  <a:lnTo>
                    <a:pt x="1685074" y="1211357"/>
                  </a:lnTo>
                  <a:lnTo>
                    <a:pt x="1694421" y="1215344"/>
                  </a:lnTo>
                  <a:lnTo>
                    <a:pt x="1697755" y="1214003"/>
                  </a:lnTo>
                  <a:lnTo>
                    <a:pt x="1700033" y="1208662"/>
                  </a:lnTo>
                  <a:lnTo>
                    <a:pt x="1699170" y="1205137"/>
                  </a:lnTo>
                  <a:close/>
                </a:path>
                <a:path w="18721070" h="11073765">
                  <a:moveTo>
                    <a:pt x="2418562" y="1509245"/>
                  </a:moveTo>
                  <a:lnTo>
                    <a:pt x="2409548" y="1505400"/>
                  </a:lnTo>
                  <a:lnTo>
                    <a:pt x="2406549" y="1506883"/>
                  </a:lnTo>
                  <a:lnTo>
                    <a:pt x="2404128" y="1512558"/>
                  </a:lnTo>
                  <a:lnTo>
                    <a:pt x="2405468" y="1515890"/>
                  </a:lnTo>
                  <a:lnTo>
                    <a:pt x="2414815" y="1519878"/>
                  </a:lnTo>
                  <a:lnTo>
                    <a:pt x="2417814" y="1518396"/>
                  </a:lnTo>
                  <a:lnTo>
                    <a:pt x="2420378" y="1512387"/>
                  </a:lnTo>
                  <a:lnTo>
                    <a:pt x="2418562" y="1509245"/>
                  </a:lnTo>
                  <a:close/>
                </a:path>
                <a:path w="18721070" h="11073765">
                  <a:moveTo>
                    <a:pt x="1620617" y="1167290"/>
                  </a:moveTo>
                  <a:lnTo>
                    <a:pt x="1611603" y="1163445"/>
                  </a:lnTo>
                  <a:lnTo>
                    <a:pt x="1608079" y="1164309"/>
                  </a:lnTo>
                  <a:lnTo>
                    <a:pt x="1605516" y="1170318"/>
                  </a:lnTo>
                  <a:lnTo>
                    <a:pt x="1606379" y="1173843"/>
                  </a:lnTo>
                  <a:lnTo>
                    <a:pt x="1615726" y="1177830"/>
                  </a:lnTo>
                  <a:lnTo>
                    <a:pt x="1619060" y="1176490"/>
                  </a:lnTo>
                  <a:lnTo>
                    <a:pt x="1621481" y="1170815"/>
                  </a:lnTo>
                  <a:lnTo>
                    <a:pt x="1620617" y="1167290"/>
                  </a:lnTo>
                  <a:close/>
                </a:path>
                <a:path w="18721070" h="11073765">
                  <a:moveTo>
                    <a:pt x="2499962" y="1540417"/>
                  </a:moveTo>
                  <a:lnTo>
                    <a:pt x="2490614" y="1536429"/>
                  </a:lnTo>
                  <a:lnTo>
                    <a:pt x="2487615" y="1537911"/>
                  </a:lnTo>
                  <a:lnTo>
                    <a:pt x="2485194" y="1543586"/>
                  </a:lnTo>
                  <a:lnTo>
                    <a:pt x="2486534" y="1546920"/>
                  </a:lnTo>
                  <a:lnTo>
                    <a:pt x="2489205" y="1548059"/>
                  </a:lnTo>
                  <a:lnTo>
                    <a:pt x="2489681" y="1547868"/>
                  </a:lnTo>
                  <a:lnTo>
                    <a:pt x="2496023" y="1550573"/>
                  </a:lnTo>
                  <a:lnTo>
                    <a:pt x="2499023" y="1549090"/>
                  </a:lnTo>
                  <a:lnTo>
                    <a:pt x="2501444" y="1543415"/>
                  </a:lnTo>
                  <a:lnTo>
                    <a:pt x="2499962" y="1540417"/>
                  </a:lnTo>
                  <a:close/>
                </a:path>
                <a:path w="18721070" h="11073765">
                  <a:moveTo>
                    <a:pt x="1539395" y="1128302"/>
                  </a:moveTo>
                  <a:lnTo>
                    <a:pt x="1533385" y="1125739"/>
                  </a:lnTo>
                  <a:lnTo>
                    <a:pt x="1529861" y="1126603"/>
                  </a:lnTo>
                  <a:lnTo>
                    <a:pt x="1527298" y="1132611"/>
                  </a:lnTo>
                  <a:lnTo>
                    <a:pt x="1528304" y="1135803"/>
                  </a:lnTo>
                  <a:lnTo>
                    <a:pt x="1531166" y="1137418"/>
                  </a:lnTo>
                  <a:lnTo>
                    <a:pt x="1537508" y="1140124"/>
                  </a:lnTo>
                  <a:lnTo>
                    <a:pt x="1540842" y="1138783"/>
                  </a:lnTo>
                  <a:lnTo>
                    <a:pt x="1543262" y="1133109"/>
                  </a:lnTo>
                  <a:lnTo>
                    <a:pt x="1542257" y="1129918"/>
                  </a:lnTo>
                  <a:lnTo>
                    <a:pt x="1539395" y="1128302"/>
                  </a:lnTo>
                  <a:close/>
                </a:path>
                <a:path w="18721070" h="11073765">
                  <a:moveTo>
                    <a:pt x="2581789" y="1570586"/>
                  </a:moveTo>
                  <a:lnTo>
                    <a:pt x="2578642" y="1569638"/>
                  </a:lnTo>
                  <a:lnTo>
                    <a:pt x="2572299" y="1566932"/>
                  </a:lnTo>
                  <a:lnTo>
                    <a:pt x="2569299" y="1568415"/>
                  </a:lnTo>
                  <a:lnTo>
                    <a:pt x="2566736" y="1574424"/>
                  </a:lnTo>
                  <a:lnTo>
                    <a:pt x="2568219" y="1577423"/>
                  </a:lnTo>
                  <a:lnTo>
                    <a:pt x="2570889" y="1578562"/>
                  </a:lnTo>
                  <a:lnTo>
                    <a:pt x="2571366" y="1578371"/>
                  </a:lnTo>
                  <a:lnTo>
                    <a:pt x="2577709" y="1581076"/>
                  </a:lnTo>
                  <a:lnTo>
                    <a:pt x="2580708" y="1579595"/>
                  </a:lnTo>
                  <a:lnTo>
                    <a:pt x="2583129" y="1573920"/>
                  </a:lnTo>
                  <a:lnTo>
                    <a:pt x="2581789" y="1570586"/>
                  </a:lnTo>
                  <a:close/>
                </a:path>
                <a:path w="18721070" h="11073765">
                  <a:moveTo>
                    <a:pt x="11931560" y="5555338"/>
                  </a:moveTo>
                  <a:lnTo>
                    <a:pt x="11927985" y="5555392"/>
                  </a:lnTo>
                  <a:lnTo>
                    <a:pt x="11925845" y="5557635"/>
                  </a:lnTo>
                  <a:lnTo>
                    <a:pt x="11923370" y="5559736"/>
                  </a:lnTo>
                  <a:lnTo>
                    <a:pt x="11923425" y="5563310"/>
                  </a:lnTo>
                  <a:lnTo>
                    <a:pt x="11925668" y="5565451"/>
                  </a:lnTo>
                  <a:lnTo>
                    <a:pt x="11928102" y="5568068"/>
                  </a:lnTo>
                  <a:lnTo>
                    <a:pt x="11928627" y="5568687"/>
                  </a:lnTo>
                  <a:lnTo>
                    <a:pt x="11931963" y="5570110"/>
                  </a:lnTo>
                  <a:lnTo>
                    <a:pt x="11934062" y="5569821"/>
                  </a:lnTo>
                  <a:lnTo>
                    <a:pt x="11938392" y="5566145"/>
                  </a:lnTo>
                  <a:lnTo>
                    <a:pt x="11938338" y="5562569"/>
                  </a:lnTo>
                  <a:lnTo>
                    <a:pt x="11936095" y="5560429"/>
                  </a:lnTo>
                  <a:lnTo>
                    <a:pt x="11933660" y="5557813"/>
                  </a:lnTo>
                  <a:lnTo>
                    <a:pt x="11931560" y="5555338"/>
                  </a:lnTo>
                  <a:close/>
                </a:path>
                <a:path w="18721070" h="11073765">
                  <a:moveTo>
                    <a:pt x="1455737" y="1086698"/>
                  </a:moveTo>
                  <a:lnTo>
                    <a:pt x="1452404" y="1088038"/>
                  </a:lnTo>
                  <a:lnTo>
                    <a:pt x="1449457" y="1093095"/>
                  </a:lnTo>
                  <a:lnTo>
                    <a:pt x="1450321" y="1096620"/>
                  </a:lnTo>
                  <a:lnTo>
                    <a:pt x="1453183" y="1098235"/>
                  </a:lnTo>
                  <a:lnTo>
                    <a:pt x="1459526" y="1100941"/>
                  </a:lnTo>
                  <a:lnTo>
                    <a:pt x="1462717" y="1099935"/>
                  </a:lnTo>
                  <a:lnTo>
                    <a:pt x="1463856" y="1097264"/>
                  </a:lnTo>
                  <a:lnTo>
                    <a:pt x="1465329" y="1094735"/>
                  </a:lnTo>
                  <a:lnTo>
                    <a:pt x="1464466" y="1091211"/>
                  </a:lnTo>
                  <a:lnTo>
                    <a:pt x="1461603" y="1089596"/>
                  </a:lnTo>
                  <a:lnTo>
                    <a:pt x="1458265" y="1088171"/>
                  </a:lnTo>
                  <a:lnTo>
                    <a:pt x="1455737" y="1086698"/>
                  </a:lnTo>
                  <a:close/>
                </a:path>
                <a:path w="18721070" h="11073765">
                  <a:moveTo>
                    <a:pt x="2663140" y="1600947"/>
                  </a:moveTo>
                  <a:lnTo>
                    <a:pt x="2653793" y="1596960"/>
                  </a:lnTo>
                  <a:lnTo>
                    <a:pt x="2650793" y="1598442"/>
                  </a:lnTo>
                  <a:lnTo>
                    <a:pt x="2648230" y="1604452"/>
                  </a:lnTo>
                  <a:lnTo>
                    <a:pt x="2649712" y="1607451"/>
                  </a:lnTo>
                  <a:lnTo>
                    <a:pt x="2652383" y="1608590"/>
                  </a:lnTo>
                  <a:lnTo>
                    <a:pt x="2652859" y="1608399"/>
                  </a:lnTo>
                  <a:lnTo>
                    <a:pt x="2659202" y="1611104"/>
                  </a:lnTo>
                  <a:lnTo>
                    <a:pt x="2662201" y="1609623"/>
                  </a:lnTo>
                  <a:lnTo>
                    <a:pt x="2664623" y="1603946"/>
                  </a:lnTo>
                  <a:lnTo>
                    <a:pt x="2663140" y="1600947"/>
                  </a:lnTo>
                  <a:close/>
                </a:path>
                <a:path w="18721070" h="11073765">
                  <a:moveTo>
                    <a:pt x="2744918" y="1630308"/>
                  </a:moveTo>
                  <a:lnTo>
                    <a:pt x="2741771" y="1629360"/>
                  </a:lnTo>
                  <a:lnTo>
                    <a:pt x="2735428" y="1626654"/>
                  </a:lnTo>
                  <a:lnTo>
                    <a:pt x="2732429" y="1628137"/>
                  </a:lnTo>
                  <a:lnTo>
                    <a:pt x="2729866" y="1634145"/>
                  </a:lnTo>
                  <a:lnTo>
                    <a:pt x="2731348" y="1637145"/>
                  </a:lnTo>
                  <a:lnTo>
                    <a:pt x="2734018" y="1638284"/>
                  </a:lnTo>
                  <a:lnTo>
                    <a:pt x="2734495" y="1638093"/>
                  </a:lnTo>
                  <a:lnTo>
                    <a:pt x="2740837" y="1640798"/>
                  </a:lnTo>
                  <a:lnTo>
                    <a:pt x="2743838" y="1639316"/>
                  </a:lnTo>
                  <a:lnTo>
                    <a:pt x="2746400" y="1633308"/>
                  </a:lnTo>
                  <a:lnTo>
                    <a:pt x="2744918" y="1630308"/>
                  </a:lnTo>
                  <a:close/>
                </a:path>
                <a:path w="18721070" h="11073765">
                  <a:moveTo>
                    <a:pt x="1384239" y="1049887"/>
                  </a:moveTo>
                  <a:lnTo>
                    <a:pt x="1381235" y="1048605"/>
                  </a:lnTo>
                  <a:lnTo>
                    <a:pt x="1378432" y="1053328"/>
                  </a:lnTo>
                  <a:lnTo>
                    <a:pt x="1376153" y="1058669"/>
                  </a:lnTo>
                  <a:lnTo>
                    <a:pt x="1382162" y="1061232"/>
                  </a:lnTo>
                  <a:lnTo>
                    <a:pt x="1385353" y="1060226"/>
                  </a:lnTo>
                  <a:lnTo>
                    <a:pt x="1386861" y="1056923"/>
                  </a:lnTo>
                  <a:lnTo>
                    <a:pt x="1387966" y="1055027"/>
                  </a:lnTo>
                  <a:lnTo>
                    <a:pt x="1387101" y="1051502"/>
                  </a:lnTo>
                  <a:lnTo>
                    <a:pt x="1384239" y="1049887"/>
                  </a:lnTo>
                  <a:close/>
                </a:path>
                <a:path w="18721070" h="11073765">
                  <a:moveTo>
                    <a:pt x="2826029" y="1659382"/>
                  </a:moveTo>
                  <a:lnTo>
                    <a:pt x="2823216" y="1658576"/>
                  </a:lnTo>
                  <a:lnTo>
                    <a:pt x="2817207" y="1656013"/>
                  </a:lnTo>
                  <a:lnTo>
                    <a:pt x="2814207" y="1657496"/>
                  </a:lnTo>
                  <a:lnTo>
                    <a:pt x="2811644" y="1663505"/>
                  </a:lnTo>
                  <a:lnTo>
                    <a:pt x="2813127" y="1666505"/>
                  </a:lnTo>
                  <a:lnTo>
                    <a:pt x="2815797" y="1667644"/>
                  </a:lnTo>
                  <a:lnTo>
                    <a:pt x="2816273" y="1667453"/>
                  </a:lnTo>
                  <a:lnTo>
                    <a:pt x="2822282" y="1670016"/>
                  </a:lnTo>
                  <a:lnTo>
                    <a:pt x="2825282" y="1668533"/>
                  </a:lnTo>
                  <a:lnTo>
                    <a:pt x="2827845" y="1662524"/>
                  </a:lnTo>
                  <a:lnTo>
                    <a:pt x="2826029" y="1659382"/>
                  </a:lnTo>
                  <a:close/>
                </a:path>
                <a:path w="18721070" h="11073765">
                  <a:moveTo>
                    <a:pt x="1307637" y="1009319"/>
                  </a:moveTo>
                  <a:lnTo>
                    <a:pt x="1304632" y="1008038"/>
                  </a:lnTo>
                  <a:lnTo>
                    <a:pt x="1301829" y="1012760"/>
                  </a:lnTo>
                  <a:lnTo>
                    <a:pt x="1299550" y="1018101"/>
                  </a:lnTo>
                  <a:lnTo>
                    <a:pt x="1302889" y="1019525"/>
                  </a:lnTo>
                  <a:lnTo>
                    <a:pt x="1302746" y="1019859"/>
                  </a:lnTo>
                  <a:lnTo>
                    <a:pt x="1305417" y="1020998"/>
                  </a:lnTo>
                  <a:lnTo>
                    <a:pt x="1308608" y="1019993"/>
                  </a:lnTo>
                  <a:lnTo>
                    <a:pt x="1310286" y="1016367"/>
                  </a:lnTo>
                  <a:lnTo>
                    <a:pt x="1311363" y="1014459"/>
                  </a:lnTo>
                  <a:lnTo>
                    <a:pt x="1310356" y="1011268"/>
                  </a:lnTo>
                  <a:lnTo>
                    <a:pt x="1307637" y="1009319"/>
                  </a:lnTo>
                  <a:close/>
                </a:path>
                <a:path w="18721070" h="11073765">
                  <a:moveTo>
                    <a:pt x="2907949" y="1688409"/>
                  </a:moveTo>
                  <a:lnTo>
                    <a:pt x="2905136" y="1687604"/>
                  </a:lnTo>
                  <a:lnTo>
                    <a:pt x="2899127" y="1685041"/>
                  </a:lnTo>
                  <a:lnTo>
                    <a:pt x="2896128" y="1686522"/>
                  </a:lnTo>
                  <a:lnTo>
                    <a:pt x="2893707" y="1692197"/>
                  </a:lnTo>
                  <a:lnTo>
                    <a:pt x="2895189" y="1695198"/>
                  </a:lnTo>
                  <a:lnTo>
                    <a:pt x="2904203" y="1699042"/>
                  </a:lnTo>
                  <a:lnTo>
                    <a:pt x="2907203" y="1697559"/>
                  </a:lnTo>
                  <a:lnTo>
                    <a:pt x="2909766" y="1691551"/>
                  </a:lnTo>
                  <a:lnTo>
                    <a:pt x="2907949" y="1688409"/>
                  </a:lnTo>
                  <a:close/>
                </a:path>
                <a:path w="18721070" h="11073765">
                  <a:moveTo>
                    <a:pt x="1225404" y="964376"/>
                  </a:moveTo>
                  <a:lnTo>
                    <a:pt x="1221878" y="965241"/>
                  </a:lnTo>
                  <a:lnTo>
                    <a:pt x="1218648" y="970965"/>
                  </a:lnTo>
                  <a:lnTo>
                    <a:pt x="1219654" y="974156"/>
                  </a:lnTo>
                  <a:lnTo>
                    <a:pt x="1222374" y="976105"/>
                  </a:lnTo>
                  <a:lnTo>
                    <a:pt x="1228716" y="978810"/>
                  </a:lnTo>
                  <a:lnTo>
                    <a:pt x="1232241" y="977947"/>
                  </a:lnTo>
                  <a:lnTo>
                    <a:pt x="1233380" y="975277"/>
                  </a:lnTo>
                  <a:lnTo>
                    <a:pt x="1234995" y="972414"/>
                  </a:lnTo>
                  <a:lnTo>
                    <a:pt x="1233989" y="969223"/>
                  </a:lnTo>
                  <a:lnTo>
                    <a:pt x="1231270" y="967273"/>
                  </a:lnTo>
                  <a:lnTo>
                    <a:pt x="1227932" y="965849"/>
                  </a:lnTo>
                  <a:lnTo>
                    <a:pt x="1225404" y="964376"/>
                  </a:lnTo>
                  <a:close/>
                </a:path>
                <a:path w="18721070" h="11073765">
                  <a:moveTo>
                    <a:pt x="2990489" y="1716909"/>
                  </a:moveTo>
                  <a:lnTo>
                    <a:pt x="2987342" y="1715961"/>
                  </a:lnTo>
                  <a:lnTo>
                    <a:pt x="2984004" y="1714537"/>
                  </a:lnTo>
                  <a:lnTo>
                    <a:pt x="2981190" y="1713732"/>
                  </a:lnTo>
                  <a:lnTo>
                    <a:pt x="2978191" y="1715215"/>
                  </a:lnTo>
                  <a:lnTo>
                    <a:pt x="2975770" y="1720890"/>
                  </a:lnTo>
                  <a:lnTo>
                    <a:pt x="2977253" y="1723889"/>
                  </a:lnTo>
                  <a:lnTo>
                    <a:pt x="2983929" y="1726737"/>
                  </a:lnTo>
                  <a:lnTo>
                    <a:pt x="2986742" y="1727542"/>
                  </a:lnTo>
                  <a:lnTo>
                    <a:pt x="2989742" y="1726060"/>
                  </a:lnTo>
                  <a:lnTo>
                    <a:pt x="2991023" y="1723056"/>
                  </a:lnTo>
                  <a:lnTo>
                    <a:pt x="2991655" y="1720958"/>
                  </a:lnTo>
                  <a:lnTo>
                    <a:pt x="2991971" y="1719909"/>
                  </a:lnTo>
                  <a:lnTo>
                    <a:pt x="2990489" y="1716909"/>
                  </a:lnTo>
                  <a:close/>
                </a:path>
                <a:path w="18721070" h="11073765">
                  <a:moveTo>
                    <a:pt x="3072503" y="1744792"/>
                  </a:moveTo>
                  <a:lnTo>
                    <a:pt x="3069356" y="1743844"/>
                  </a:lnTo>
                  <a:lnTo>
                    <a:pt x="3066017" y="1742420"/>
                  </a:lnTo>
                  <a:lnTo>
                    <a:pt x="3063204" y="1741615"/>
                  </a:lnTo>
                  <a:lnTo>
                    <a:pt x="3060205" y="1743097"/>
                  </a:lnTo>
                  <a:lnTo>
                    <a:pt x="3057784" y="1748772"/>
                  </a:lnTo>
                  <a:lnTo>
                    <a:pt x="3059266" y="1751772"/>
                  </a:lnTo>
                  <a:lnTo>
                    <a:pt x="3065943" y="1754620"/>
                  </a:lnTo>
                  <a:lnTo>
                    <a:pt x="3068756" y="1755425"/>
                  </a:lnTo>
                  <a:lnTo>
                    <a:pt x="3071756" y="1753943"/>
                  </a:lnTo>
                  <a:lnTo>
                    <a:pt x="3073037" y="1750939"/>
                  </a:lnTo>
                  <a:lnTo>
                    <a:pt x="3073669" y="1748840"/>
                  </a:lnTo>
                  <a:lnTo>
                    <a:pt x="3073985" y="1747791"/>
                  </a:lnTo>
                  <a:lnTo>
                    <a:pt x="3072503" y="1744792"/>
                  </a:lnTo>
                  <a:close/>
                </a:path>
                <a:path w="18721070" h="11073765">
                  <a:moveTo>
                    <a:pt x="1149655" y="921806"/>
                  </a:moveTo>
                  <a:lnTo>
                    <a:pt x="1145796" y="922528"/>
                  </a:lnTo>
                  <a:lnTo>
                    <a:pt x="1144514" y="925532"/>
                  </a:lnTo>
                  <a:lnTo>
                    <a:pt x="1143042" y="928060"/>
                  </a:lnTo>
                  <a:lnTo>
                    <a:pt x="1144239" y="931728"/>
                  </a:lnTo>
                  <a:lnTo>
                    <a:pt x="1146625" y="933534"/>
                  </a:lnTo>
                  <a:lnTo>
                    <a:pt x="1152967" y="936240"/>
                  </a:lnTo>
                  <a:lnTo>
                    <a:pt x="1156493" y="935376"/>
                  </a:lnTo>
                  <a:lnTo>
                    <a:pt x="1157631" y="932706"/>
                  </a:lnTo>
                  <a:lnTo>
                    <a:pt x="1159105" y="930177"/>
                  </a:lnTo>
                  <a:lnTo>
                    <a:pt x="1157907" y="926510"/>
                  </a:lnTo>
                  <a:lnTo>
                    <a:pt x="1155521" y="924703"/>
                  </a:lnTo>
                  <a:lnTo>
                    <a:pt x="1152183" y="923279"/>
                  </a:lnTo>
                  <a:lnTo>
                    <a:pt x="1149655" y="921806"/>
                  </a:lnTo>
                  <a:close/>
                </a:path>
                <a:path w="18721070" h="11073765">
                  <a:moveTo>
                    <a:pt x="11870884" y="5493155"/>
                  </a:moveTo>
                  <a:lnTo>
                    <a:pt x="11867309" y="5493209"/>
                  </a:lnTo>
                  <a:lnTo>
                    <a:pt x="11863029" y="5497696"/>
                  </a:lnTo>
                  <a:lnTo>
                    <a:pt x="11863083" y="5501270"/>
                  </a:lnTo>
                  <a:lnTo>
                    <a:pt x="11865327" y="5503411"/>
                  </a:lnTo>
                  <a:lnTo>
                    <a:pt x="11867762" y="5506028"/>
                  </a:lnTo>
                  <a:lnTo>
                    <a:pt x="11868288" y="5506647"/>
                  </a:lnTo>
                  <a:lnTo>
                    <a:pt x="11871625" y="5508071"/>
                  </a:lnTo>
                  <a:lnTo>
                    <a:pt x="11874196" y="5507589"/>
                  </a:lnTo>
                  <a:lnTo>
                    <a:pt x="11875718" y="5505871"/>
                  </a:lnTo>
                  <a:lnTo>
                    <a:pt x="11877859" y="5503628"/>
                  </a:lnTo>
                  <a:lnTo>
                    <a:pt x="11877806" y="5500054"/>
                  </a:lnTo>
                  <a:lnTo>
                    <a:pt x="11875563" y="5497914"/>
                  </a:lnTo>
                  <a:lnTo>
                    <a:pt x="11873128" y="5495296"/>
                  </a:lnTo>
                  <a:lnTo>
                    <a:pt x="11870884" y="5493155"/>
                  </a:lnTo>
                  <a:close/>
                </a:path>
                <a:path w="18721070" h="11073765">
                  <a:moveTo>
                    <a:pt x="3154851" y="1772816"/>
                  </a:moveTo>
                  <a:lnTo>
                    <a:pt x="3151704" y="1771868"/>
                  </a:lnTo>
                  <a:lnTo>
                    <a:pt x="3148366" y="1770444"/>
                  </a:lnTo>
                  <a:lnTo>
                    <a:pt x="3145553" y="1769639"/>
                  </a:lnTo>
                  <a:lnTo>
                    <a:pt x="3142553" y="1771121"/>
                  </a:lnTo>
                  <a:lnTo>
                    <a:pt x="3140132" y="1776796"/>
                  </a:lnTo>
                  <a:lnTo>
                    <a:pt x="3141614" y="1779797"/>
                  </a:lnTo>
                  <a:lnTo>
                    <a:pt x="3144285" y="1780936"/>
                  </a:lnTo>
                  <a:lnTo>
                    <a:pt x="3144761" y="1780744"/>
                  </a:lnTo>
                  <a:lnTo>
                    <a:pt x="3148433" y="1782311"/>
                  </a:lnTo>
                  <a:lnTo>
                    <a:pt x="3151246" y="1783116"/>
                  </a:lnTo>
                  <a:lnTo>
                    <a:pt x="3154246" y="1781633"/>
                  </a:lnTo>
                  <a:lnTo>
                    <a:pt x="3155528" y="1778629"/>
                  </a:lnTo>
                  <a:lnTo>
                    <a:pt x="3156333" y="1775816"/>
                  </a:lnTo>
                  <a:lnTo>
                    <a:pt x="3154851" y="1772816"/>
                  </a:lnTo>
                  <a:close/>
                </a:path>
                <a:path w="18721070" h="11073765">
                  <a:moveTo>
                    <a:pt x="1075144" y="878185"/>
                  </a:moveTo>
                  <a:lnTo>
                    <a:pt x="1071618" y="879050"/>
                  </a:lnTo>
                  <a:lnTo>
                    <a:pt x="1070146" y="881577"/>
                  </a:lnTo>
                  <a:lnTo>
                    <a:pt x="1069069" y="883485"/>
                  </a:lnTo>
                  <a:lnTo>
                    <a:pt x="1068531" y="884439"/>
                  </a:lnTo>
                  <a:lnTo>
                    <a:pt x="1069394" y="887964"/>
                  </a:lnTo>
                  <a:lnTo>
                    <a:pt x="1071780" y="889771"/>
                  </a:lnTo>
                  <a:lnTo>
                    <a:pt x="1078123" y="892477"/>
                  </a:lnTo>
                  <a:lnTo>
                    <a:pt x="1081171" y="891804"/>
                  </a:lnTo>
                  <a:lnTo>
                    <a:pt x="1082645" y="889275"/>
                  </a:lnTo>
                  <a:lnTo>
                    <a:pt x="1083721" y="887368"/>
                  </a:lnTo>
                  <a:lnTo>
                    <a:pt x="1084260" y="886414"/>
                  </a:lnTo>
                  <a:lnTo>
                    <a:pt x="1083396" y="882890"/>
                  </a:lnTo>
                  <a:lnTo>
                    <a:pt x="1081010" y="881083"/>
                  </a:lnTo>
                  <a:lnTo>
                    <a:pt x="1077672" y="879659"/>
                  </a:lnTo>
                  <a:lnTo>
                    <a:pt x="1075144" y="878185"/>
                  </a:lnTo>
                  <a:close/>
                </a:path>
                <a:path w="18721070" h="11073765">
                  <a:moveTo>
                    <a:pt x="3237149" y="1800031"/>
                  </a:moveTo>
                  <a:lnTo>
                    <a:pt x="3234336" y="1799226"/>
                  </a:lnTo>
                  <a:lnTo>
                    <a:pt x="3230998" y="1797802"/>
                  </a:lnTo>
                  <a:lnTo>
                    <a:pt x="3228185" y="1796996"/>
                  </a:lnTo>
                  <a:lnTo>
                    <a:pt x="3225185" y="1798478"/>
                  </a:lnTo>
                  <a:lnTo>
                    <a:pt x="3222764" y="1804153"/>
                  </a:lnTo>
                  <a:lnTo>
                    <a:pt x="3224247" y="1807153"/>
                  </a:lnTo>
                  <a:lnTo>
                    <a:pt x="3226917" y="1808292"/>
                  </a:lnTo>
                  <a:lnTo>
                    <a:pt x="3227394" y="1808101"/>
                  </a:lnTo>
                  <a:lnTo>
                    <a:pt x="3231066" y="1809668"/>
                  </a:lnTo>
                  <a:lnTo>
                    <a:pt x="3233879" y="1810473"/>
                  </a:lnTo>
                  <a:lnTo>
                    <a:pt x="3236879" y="1808990"/>
                  </a:lnTo>
                  <a:lnTo>
                    <a:pt x="3238160" y="1805986"/>
                  </a:lnTo>
                  <a:lnTo>
                    <a:pt x="3238965" y="1803174"/>
                  </a:lnTo>
                  <a:lnTo>
                    <a:pt x="3237149" y="1800031"/>
                  </a:lnTo>
                  <a:close/>
                </a:path>
                <a:path w="18721070" h="11073765">
                  <a:moveTo>
                    <a:pt x="3319924" y="1827054"/>
                  </a:moveTo>
                  <a:lnTo>
                    <a:pt x="3316635" y="1826440"/>
                  </a:lnTo>
                  <a:lnTo>
                    <a:pt x="3313297" y="1825016"/>
                  </a:lnTo>
                  <a:lnTo>
                    <a:pt x="3310484" y="1824211"/>
                  </a:lnTo>
                  <a:lnTo>
                    <a:pt x="3307484" y="1825692"/>
                  </a:lnTo>
                  <a:lnTo>
                    <a:pt x="3305063" y="1831367"/>
                  </a:lnTo>
                  <a:lnTo>
                    <a:pt x="3306546" y="1834368"/>
                  </a:lnTo>
                  <a:lnTo>
                    <a:pt x="3309216" y="1835507"/>
                  </a:lnTo>
                  <a:lnTo>
                    <a:pt x="3309692" y="1835315"/>
                  </a:lnTo>
                  <a:lnTo>
                    <a:pt x="3313364" y="1836882"/>
                  </a:lnTo>
                  <a:lnTo>
                    <a:pt x="3316177" y="1837687"/>
                  </a:lnTo>
                  <a:lnTo>
                    <a:pt x="3319177" y="1836205"/>
                  </a:lnTo>
                  <a:lnTo>
                    <a:pt x="3320459" y="1833200"/>
                  </a:lnTo>
                  <a:lnTo>
                    <a:pt x="3321264" y="1830388"/>
                  </a:lnTo>
                  <a:lnTo>
                    <a:pt x="3319924" y="1827054"/>
                  </a:lnTo>
                  <a:close/>
                </a:path>
                <a:path w="18721070" h="11073765">
                  <a:moveTo>
                    <a:pt x="1000583" y="833754"/>
                  </a:moveTo>
                  <a:lnTo>
                    <a:pt x="997059" y="834617"/>
                  </a:lnTo>
                  <a:lnTo>
                    <a:pt x="994112" y="839674"/>
                  </a:lnTo>
                  <a:lnTo>
                    <a:pt x="994976" y="843199"/>
                  </a:lnTo>
                  <a:lnTo>
                    <a:pt x="997219" y="845340"/>
                  </a:lnTo>
                  <a:lnTo>
                    <a:pt x="1003896" y="848188"/>
                  </a:lnTo>
                  <a:lnTo>
                    <a:pt x="1006945" y="847516"/>
                  </a:lnTo>
                  <a:lnTo>
                    <a:pt x="1009891" y="842459"/>
                  </a:lnTo>
                  <a:lnTo>
                    <a:pt x="1009027" y="838934"/>
                  </a:lnTo>
                  <a:lnTo>
                    <a:pt x="1006784" y="836794"/>
                  </a:lnTo>
                  <a:lnTo>
                    <a:pt x="1003445" y="835370"/>
                  </a:lnTo>
                  <a:lnTo>
                    <a:pt x="1000583" y="833754"/>
                  </a:lnTo>
                  <a:close/>
                </a:path>
                <a:path w="18721070" h="11073765">
                  <a:moveTo>
                    <a:pt x="3402699" y="1854077"/>
                  </a:moveTo>
                  <a:lnTo>
                    <a:pt x="3399410" y="1853463"/>
                  </a:lnTo>
                  <a:lnTo>
                    <a:pt x="3396072" y="1852039"/>
                  </a:lnTo>
                  <a:lnTo>
                    <a:pt x="3393259" y="1851234"/>
                  </a:lnTo>
                  <a:lnTo>
                    <a:pt x="3390259" y="1852716"/>
                  </a:lnTo>
                  <a:lnTo>
                    <a:pt x="3387838" y="1858390"/>
                  </a:lnTo>
                  <a:lnTo>
                    <a:pt x="3389321" y="1861390"/>
                  </a:lnTo>
                  <a:lnTo>
                    <a:pt x="3391991" y="1862530"/>
                  </a:lnTo>
                  <a:lnTo>
                    <a:pt x="3392467" y="1862338"/>
                  </a:lnTo>
                  <a:lnTo>
                    <a:pt x="3396140" y="1863905"/>
                  </a:lnTo>
                  <a:lnTo>
                    <a:pt x="3398953" y="1864710"/>
                  </a:lnTo>
                  <a:lnTo>
                    <a:pt x="3401952" y="1863228"/>
                  </a:lnTo>
                  <a:lnTo>
                    <a:pt x="3403234" y="1860223"/>
                  </a:lnTo>
                  <a:lnTo>
                    <a:pt x="3404039" y="1857411"/>
                  </a:lnTo>
                  <a:lnTo>
                    <a:pt x="3402699" y="1854077"/>
                  </a:lnTo>
                  <a:close/>
                </a:path>
                <a:path w="18721070" h="11073765">
                  <a:moveTo>
                    <a:pt x="11809022" y="5432834"/>
                  </a:moveTo>
                  <a:lnTo>
                    <a:pt x="11805447" y="5432888"/>
                  </a:lnTo>
                  <a:lnTo>
                    <a:pt x="11801166" y="5437374"/>
                  </a:lnTo>
                  <a:lnTo>
                    <a:pt x="11801221" y="5440950"/>
                  </a:lnTo>
                  <a:lnTo>
                    <a:pt x="11803463" y="5443090"/>
                  </a:lnTo>
                  <a:lnTo>
                    <a:pt x="11806040" y="5445372"/>
                  </a:lnTo>
                  <a:lnTo>
                    <a:pt x="11806232" y="5445848"/>
                  </a:lnTo>
                  <a:lnTo>
                    <a:pt x="11809903" y="5447415"/>
                  </a:lnTo>
                  <a:lnTo>
                    <a:pt x="11812474" y="5446934"/>
                  </a:lnTo>
                  <a:lnTo>
                    <a:pt x="11813998" y="5445216"/>
                  </a:lnTo>
                  <a:lnTo>
                    <a:pt x="11816140" y="5442972"/>
                  </a:lnTo>
                  <a:lnTo>
                    <a:pt x="11816084" y="5439398"/>
                  </a:lnTo>
                  <a:lnTo>
                    <a:pt x="11813841" y="5437258"/>
                  </a:lnTo>
                  <a:lnTo>
                    <a:pt x="11811265" y="5434975"/>
                  </a:lnTo>
                  <a:lnTo>
                    <a:pt x="11809022" y="5432834"/>
                  </a:lnTo>
                  <a:close/>
                </a:path>
                <a:path w="18721070" h="11073765">
                  <a:moveTo>
                    <a:pt x="3485283" y="1880625"/>
                  </a:moveTo>
                  <a:lnTo>
                    <a:pt x="3481994" y="1880010"/>
                  </a:lnTo>
                  <a:lnTo>
                    <a:pt x="3478655" y="1878585"/>
                  </a:lnTo>
                  <a:lnTo>
                    <a:pt x="3475508" y="1877638"/>
                  </a:lnTo>
                  <a:lnTo>
                    <a:pt x="3472842" y="1879263"/>
                  </a:lnTo>
                  <a:lnTo>
                    <a:pt x="3470422" y="1884938"/>
                  </a:lnTo>
                  <a:lnTo>
                    <a:pt x="3471904" y="1887938"/>
                  </a:lnTo>
                  <a:lnTo>
                    <a:pt x="3474575" y="1889078"/>
                  </a:lnTo>
                  <a:lnTo>
                    <a:pt x="3475051" y="1888886"/>
                  </a:lnTo>
                  <a:lnTo>
                    <a:pt x="3478723" y="1890452"/>
                  </a:lnTo>
                  <a:lnTo>
                    <a:pt x="3481870" y="1891400"/>
                  </a:lnTo>
                  <a:lnTo>
                    <a:pt x="3484536" y="1889775"/>
                  </a:lnTo>
                  <a:lnTo>
                    <a:pt x="3485818" y="1886771"/>
                  </a:lnTo>
                  <a:lnTo>
                    <a:pt x="3486623" y="1883957"/>
                  </a:lnTo>
                  <a:lnTo>
                    <a:pt x="3485283" y="1880625"/>
                  </a:lnTo>
                  <a:close/>
                </a:path>
                <a:path w="18721070" h="11073765">
                  <a:moveTo>
                    <a:pt x="926877" y="787320"/>
                  </a:moveTo>
                  <a:lnTo>
                    <a:pt x="923353" y="788183"/>
                  </a:lnTo>
                  <a:lnTo>
                    <a:pt x="922248" y="790080"/>
                  </a:lnTo>
                  <a:lnTo>
                    <a:pt x="920623" y="792937"/>
                  </a:lnTo>
                  <a:lnTo>
                    <a:pt x="920264" y="793573"/>
                  </a:lnTo>
                  <a:lnTo>
                    <a:pt x="921128" y="797099"/>
                  </a:lnTo>
                  <a:lnTo>
                    <a:pt x="923656" y="798572"/>
                  </a:lnTo>
                  <a:lnTo>
                    <a:pt x="926710" y="800664"/>
                  </a:lnTo>
                  <a:lnTo>
                    <a:pt x="930048" y="802088"/>
                  </a:lnTo>
                  <a:lnTo>
                    <a:pt x="933097" y="801415"/>
                  </a:lnTo>
                  <a:lnTo>
                    <a:pt x="934202" y="799519"/>
                  </a:lnTo>
                  <a:lnTo>
                    <a:pt x="935826" y="796661"/>
                  </a:lnTo>
                  <a:lnTo>
                    <a:pt x="936185" y="796025"/>
                  </a:lnTo>
                  <a:lnTo>
                    <a:pt x="935321" y="792500"/>
                  </a:lnTo>
                  <a:lnTo>
                    <a:pt x="932793" y="791027"/>
                  </a:lnTo>
                  <a:lnTo>
                    <a:pt x="929740" y="788936"/>
                  </a:lnTo>
                  <a:lnTo>
                    <a:pt x="926877" y="787320"/>
                  </a:lnTo>
                  <a:close/>
                </a:path>
                <a:path w="18721070" h="11073765">
                  <a:moveTo>
                    <a:pt x="3567866" y="1907171"/>
                  </a:moveTo>
                  <a:lnTo>
                    <a:pt x="3564912" y="1906698"/>
                  </a:lnTo>
                  <a:lnTo>
                    <a:pt x="3561573" y="1905274"/>
                  </a:lnTo>
                  <a:lnTo>
                    <a:pt x="3558426" y="1904327"/>
                  </a:lnTo>
                  <a:lnTo>
                    <a:pt x="3555760" y="1905952"/>
                  </a:lnTo>
                  <a:lnTo>
                    <a:pt x="3553339" y="1911627"/>
                  </a:lnTo>
                  <a:lnTo>
                    <a:pt x="3554822" y="1914627"/>
                  </a:lnTo>
                  <a:lnTo>
                    <a:pt x="3558159" y="1916051"/>
                  </a:lnTo>
                  <a:lnTo>
                    <a:pt x="3558302" y="1915717"/>
                  </a:lnTo>
                  <a:lnTo>
                    <a:pt x="3561640" y="1917141"/>
                  </a:lnTo>
                  <a:lnTo>
                    <a:pt x="3564787" y="1918089"/>
                  </a:lnTo>
                  <a:lnTo>
                    <a:pt x="3567453" y="1916465"/>
                  </a:lnTo>
                  <a:lnTo>
                    <a:pt x="3568735" y="1913460"/>
                  </a:lnTo>
                  <a:lnTo>
                    <a:pt x="3569683" y="1910312"/>
                  </a:lnTo>
                  <a:lnTo>
                    <a:pt x="3567866" y="1907171"/>
                  </a:lnTo>
                  <a:close/>
                </a:path>
                <a:path w="18721070" h="11073765">
                  <a:moveTo>
                    <a:pt x="854125" y="740503"/>
                  </a:moveTo>
                  <a:lnTo>
                    <a:pt x="850599" y="741367"/>
                  </a:lnTo>
                  <a:lnTo>
                    <a:pt x="846986" y="746139"/>
                  </a:lnTo>
                  <a:lnTo>
                    <a:pt x="847850" y="749663"/>
                  </a:lnTo>
                  <a:lnTo>
                    <a:pt x="850235" y="751470"/>
                  </a:lnTo>
                  <a:lnTo>
                    <a:pt x="853289" y="753562"/>
                  </a:lnTo>
                  <a:lnTo>
                    <a:pt x="854290" y="753989"/>
                  </a:lnTo>
                  <a:lnTo>
                    <a:pt x="854482" y="754465"/>
                  </a:lnTo>
                  <a:lnTo>
                    <a:pt x="856818" y="755462"/>
                  </a:lnTo>
                  <a:lnTo>
                    <a:pt x="859867" y="754789"/>
                  </a:lnTo>
                  <a:lnTo>
                    <a:pt x="862813" y="749733"/>
                  </a:lnTo>
                  <a:lnTo>
                    <a:pt x="862092" y="745875"/>
                  </a:lnTo>
                  <a:lnTo>
                    <a:pt x="859564" y="744402"/>
                  </a:lnTo>
                  <a:lnTo>
                    <a:pt x="856510" y="742310"/>
                  </a:lnTo>
                  <a:lnTo>
                    <a:pt x="854125" y="740503"/>
                  </a:lnTo>
                  <a:close/>
                </a:path>
                <a:path w="18721070" h="11073765">
                  <a:moveTo>
                    <a:pt x="3650926" y="1933526"/>
                  </a:moveTo>
                  <a:lnTo>
                    <a:pt x="3647637" y="1932912"/>
                  </a:lnTo>
                  <a:lnTo>
                    <a:pt x="3644299" y="1931488"/>
                  </a:lnTo>
                  <a:lnTo>
                    <a:pt x="3641152" y="1930541"/>
                  </a:lnTo>
                  <a:lnTo>
                    <a:pt x="3638486" y="1932166"/>
                  </a:lnTo>
                  <a:lnTo>
                    <a:pt x="3636066" y="1937840"/>
                  </a:lnTo>
                  <a:lnTo>
                    <a:pt x="3637548" y="1940840"/>
                  </a:lnTo>
                  <a:lnTo>
                    <a:pt x="3640552" y="1942121"/>
                  </a:lnTo>
                  <a:lnTo>
                    <a:pt x="3641028" y="1941930"/>
                  </a:lnTo>
                  <a:lnTo>
                    <a:pt x="3644367" y="1943354"/>
                  </a:lnTo>
                  <a:lnTo>
                    <a:pt x="3647514" y="1944302"/>
                  </a:lnTo>
                  <a:lnTo>
                    <a:pt x="3650179" y="1942678"/>
                  </a:lnTo>
                  <a:lnTo>
                    <a:pt x="3651461" y="1939673"/>
                  </a:lnTo>
                  <a:lnTo>
                    <a:pt x="3652408" y="1936526"/>
                  </a:lnTo>
                  <a:lnTo>
                    <a:pt x="3650926" y="1933526"/>
                  </a:lnTo>
                  <a:close/>
                </a:path>
                <a:path w="18721070" h="11073765">
                  <a:moveTo>
                    <a:pt x="3733794" y="1959406"/>
                  </a:moveTo>
                  <a:lnTo>
                    <a:pt x="3730505" y="1958792"/>
                  </a:lnTo>
                  <a:lnTo>
                    <a:pt x="3727167" y="1957368"/>
                  </a:lnTo>
                  <a:lnTo>
                    <a:pt x="3724020" y="1956421"/>
                  </a:lnTo>
                  <a:lnTo>
                    <a:pt x="3721354" y="1958045"/>
                  </a:lnTo>
                  <a:lnTo>
                    <a:pt x="3718934" y="1963720"/>
                  </a:lnTo>
                  <a:lnTo>
                    <a:pt x="3720416" y="1966720"/>
                  </a:lnTo>
                  <a:lnTo>
                    <a:pt x="3723420" y="1968001"/>
                  </a:lnTo>
                  <a:lnTo>
                    <a:pt x="3723896" y="1967810"/>
                  </a:lnTo>
                  <a:lnTo>
                    <a:pt x="3727235" y="1969234"/>
                  </a:lnTo>
                  <a:lnTo>
                    <a:pt x="3730382" y="1970182"/>
                  </a:lnTo>
                  <a:lnTo>
                    <a:pt x="3733048" y="1968557"/>
                  </a:lnTo>
                  <a:lnTo>
                    <a:pt x="3734330" y="1965551"/>
                  </a:lnTo>
                  <a:lnTo>
                    <a:pt x="3735277" y="1962405"/>
                  </a:lnTo>
                  <a:lnTo>
                    <a:pt x="3733794" y="1959406"/>
                  </a:lnTo>
                  <a:close/>
                </a:path>
                <a:path w="18721070" h="11073765">
                  <a:moveTo>
                    <a:pt x="11745779" y="5373897"/>
                  </a:moveTo>
                  <a:lnTo>
                    <a:pt x="11742204" y="5373951"/>
                  </a:lnTo>
                  <a:lnTo>
                    <a:pt x="11737924" y="5378438"/>
                  </a:lnTo>
                  <a:lnTo>
                    <a:pt x="11737976" y="5382010"/>
                  </a:lnTo>
                  <a:lnTo>
                    <a:pt x="11740219" y="5384151"/>
                  </a:lnTo>
                  <a:lnTo>
                    <a:pt x="11742797" y="5386435"/>
                  </a:lnTo>
                  <a:lnTo>
                    <a:pt x="11744467" y="5387147"/>
                  </a:lnTo>
                  <a:lnTo>
                    <a:pt x="11744324" y="5387481"/>
                  </a:lnTo>
                  <a:lnTo>
                    <a:pt x="11746660" y="5388477"/>
                  </a:lnTo>
                  <a:lnTo>
                    <a:pt x="11749235" y="5387997"/>
                  </a:lnTo>
                  <a:lnTo>
                    <a:pt x="11750756" y="5386278"/>
                  </a:lnTo>
                  <a:lnTo>
                    <a:pt x="11752896" y="5384035"/>
                  </a:lnTo>
                  <a:lnTo>
                    <a:pt x="11752842" y="5380462"/>
                  </a:lnTo>
                  <a:lnTo>
                    <a:pt x="11750598" y="5378320"/>
                  </a:lnTo>
                  <a:lnTo>
                    <a:pt x="11748023" y="5376038"/>
                  </a:lnTo>
                  <a:lnTo>
                    <a:pt x="11745779" y="5373897"/>
                  </a:lnTo>
                  <a:close/>
                </a:path>
                <a:path w="18721070" h="11073765">
                  <a:moveTo>
                    <a:pt x="781941" y="692350"/>
                  </a:moveTo>
                  <a:lnTo>
                    <a:pt x="778416" y="693214"/>
                  </a:lnTo>
                  <a:lnTo>
                    <a:pt x="774802" y="697987"/>
                  </a:lnTo>
                  <a:lnTo>
                    <a:pt x="775666" y="701511"/>
                  </a:lnTo>
                  <a:lnTo>
                    <a:pt x="778051" y="703318"/>
                  </a:lnTo>
                  <a:lnTo>
                    <a:pt x="781105" y="705409"/>
                  </a:lnTo>
                  <a:lnTo>
                    <a:pt x="782107" y="705836"/>
                  </a:lnTo>
                  <a:lnTo>
                    <a:pt x="781964" y="706170"/>
                  </a:lnTo>
                  <a:lnTo>
                    <a:pt x="784301" y="707167"/>
                  </a:lnTo>
                  <a:lnTo>
                    <a:pt x="787492" y="706161"/>
                  </a:lnTo>
                  <a:lnTo>
                    <a:pt x="788822" y="703968"/>
                  </a:lnTo>
                  <a:lnTo>
                    <a:pt x="790629" y="701581"/>
                  </a:lnTo>
                  <a:lnTo>
                    <a:pt x="789766" y="698056"/>
                  </a:lnTo>
                  <a:lnTo>
                    <a:pt x="787380" y="696249"/>
                  </a:lnTo>
                  <a:lnTo>
                    <a:pt x="784327" y="694157"/>
                  </a:lnTo>
                  <a:lnTo>
                    <a:pt x="781941" y="692350"/>
                  </a:lnTo>
                  <a:close/>
                </a:path>
                <a:path w="18721070" h="11073765">
                  <a:moveTo>
                    <a:pt x="3816997" y="1985427"/>
                  </a:moveTo>
                  <a:lnTo>
                    <a:pt x="3813707" y="1984813"/>
                  </a:lnTo>
                  <a:lnTo>
                    <a:pt x="3810369" y="1983389"/>
                  </a:lnTo>
                  <a:lnTo>
                    <a:pt x="3807223" y="1982441"/>
                  </a:lnTo>
                  <a:lnTo>
                    <a:pt x="3804557" y="1984066"/>
                  </a:lnTo>
                  <a:lnTo>
                    <a:pt x="3802136" y="1989741"/>
                  </a:lnTo>
                  <a:lnTo>
                    <a:pt x="3803618" y="1992741"/>
                  </a:lnTo>
                  <a:lnTo>
                    <a:pt x="3806622" y="1994023"/>
                  </a:lnTo>
                  <a:lnTo>
                    <a:pt x="3807099" y="1993831"/>
                  </a:lnTo>
                  <a:lnTo>
                    <a:pt x="3810438" y="1995255"/>
                  </a:lnTo>
                  <a:lnTo>
                    <a:pt x="3813585" y="1996203"/>
                  </a:lnTo>
                  <a:lnTo>
                    <a:pt x="3816250" y="1994579"/>
                  </a:lnTo>
                  <a:lnTo>
                    <a:pt x="3817532" y="1991574"/>
                  </a:lnTo>
                  <a:lnTo>
                    <a:pt x="3818480" y="1988426"/>
                  </a:lnTo>
                  <a:lnTo>
                    <a:pt x="3816997" y="1985427"/>
                  </a:lnTo>
                  <a:close/>
                </a:path>
                <a:path w="18721070" h="11073765">
                  <a:moveTo>
                    <a:pt x="3900008" y="2010972"/>
                  </a:moveTo>
                  <a:lnTo>
                    <a:pt x="3896719" y="2010358"/>
                  </a:lnTo>
                  <a:lnTo>
                    <a:pt x="3893380" y="2008934"/>
                  </a:lnTo>
                  <a:lnTo>
                    <a:pt x="3890233" y="2007987"/>
                  </a:lnTo>
                  <a:lnTo>
                    <a:pt x="3887567" y="2009612"/>
                  </a:lnTo>
                  <a:lnTo>
                    <a:pt x="3885146" y="2015287"/>
                  </a:lnTo>
                  <a:lnTo>
                    <a:pt x="3886629" y="2018286"/>
                  </a:lnTo>
                  <a:lnTo>
                    <a:pt x="3889634" y="2019568"/>
                  </a:lnTo>
                  <a:lnTo>
                    <a:pt x="3890110" y="2019376"/>
                  </a:lnTo>
                  <a:lnTo>
                    <a:pt x="3893448" y="2020800"/>
                  </a:lnTo>
                  <a:lnTo>
                    <a:pt x="3896595" y="2021748"/>
                  </a:lnTo>
                  <a:lnTo>
                    <a:pt x="3899261" y="2020124"/>
                  </a:lnTo>
                  <a:lnTo>
                    <a:pt x="3900542" y="2017120"/>
                  </a:lnTo>
                  <a:lnTo>
                    <a:pt x="3901490" y="2013972"/>
                  </a:lnTo>
                  <a:lnTo>
                    <a:pt x="3900008" y="2010972"/>
                  </a:lnTo>
                  <a:close/>
                </a:path>
                <a:path w="18721070" h="11073765">
                  <a:moveTo>
                    <a:pt x="710469" y="642530"/>
                  </a:moveTo>
                  <a:lnTo>
                    <a:pt x="706944" y="643393"/>
                  </a:lnTo>
                  <a:lnTo>
                    <a:pt x="703330" y="648164"/>
                  </a:lnTo>
                  <a:lnTo>
                    <a:pt x="704194" y="651690"/>
                  </a:lnTo>
                  <a:lnTo>
                    <a:pt x="706580" y="653497"/>
                  </a:lnTo>
                  <a:lnTo>
                    <a:pt x="709633" y="655589"/>
                  </a:lnTo>
                  <a:lnTo>
                    <a:pt x="712971" y="657013"/>
                  </a:lnTo>
                  <a:lnTo>
                    <a:pt x="715686" y="656198"/>
                  </a:lnTo>
                  <a:lnTo>
                    <a:pt x="717351" y="654145"/>
                  </a:lnTo>
                  <a:lnTo>
                    <a:pt x="719158" y="651759"/>
                  </a:lnTo>
                  <a:lnTo>
                    <a:pt x="718294" y="648234"/>
                  </a:lnTo>
                  <a:lnTo>
                    <a:pt x="715908" y="646427"/>
                  </a:lnTo>
                  <a:lnTo>
                    <a:pt x="712854" y="644337"/>
                  </a:lnTo>
                  <a:lnTo>
                    <a:pt x="710469" y="642530"/>
                  </a:lnTo>
                  <a:close/>
                </a:path>
                <a:path w="18721070" h="11073765">
                  <a:moveTo>
                    <a:pt x="3983018" y="2036518"/>
                  </a:moveTo>
                  <a:lnTo>
                    <a:pt x="3979729" y="2035904"/>
                  </a:lnTo>
                  <a:lnTo>
                    <a:pt x="3976391" y="2034480"/>
                  </a:lnTo>
                  <a:lnTo>
                    <a:pt x="3973244" y="2033533"/>
                  </a:lnTo>
                  <a:lnTo>
                    <a:pt x="3970436" y="2035491"/>
                  </a:lnTo>
                  <a:lnTo>
                    <a:pt x="3968158" y="2040832"/>
                  </a:lnTo>
                  <a:lnTo>
                    <a:pt x="3969640" y="2043832"/>
                  </a:lnTo>
                  <a:lnTo>
                    <a:pt x="3972644" y="2045114"/>
                  </a:lnTo>
                  <a:lnTo>
                    <a:pt x="3973121" y="2044922"/>
                  </a:lnTo>
                  <a:lnTo>
                    <a:pt x="3976459" y="2046346"/>
                  </a:lnTo>
                  <a:lnTo>
                    <a:pt x="3979606" y="2047294"/>
                  </a:lnTo>
                  <a:lnTo>
                    <a:pt x="3982272" y="2045668"/>
                  </a:lnTo>
                  <a:lnTo>
                    <a:pt x="3983553" y="2042665"/>
                  </a:lnTo>
                  <a:lnTo>
                    <a:pt x="3984501" y="2039518"/>
                  </a:lnTo>
                  <a:lnTo>
                    <a:pt x="3983018" y="2036518"/>
                  </a:lnTo>
                  <a:close/>
                </a:path>
                <a:path w="18721070" h="11073765">
                  <a:moveTo>
                    <a:pt x="11680631" y="5315724"/>
                  </a:moveTo>
                  <a:lnTo>
                    <a:pt x="11677390" y="5315920"/>
                  </a:lnTo>
                  <a:lnTo>
                    <a:pt x="11672824" y="5321075"/>
                  </a:lnTo>
                  <a:lnTo>
                    <a:pt x="11673355" y="5324459"/>
                  </a:lnTo>
                  <a:lnTo>
                    <a:pt x="11675599" y="5326599"/>
                  </a:lnTo>
                  <a:lnTo>
                    <a:pt x="11678175" y="5328881"/>
                  </a:lnTo>
                  <a:lnTo>
                    <a:pt x="11679843" y="5329593"/>
                  </a:lnTo>
                  <a:lnTo>
                    <a:pt x="11679701" y="5329927"/>
                  </a:lnTo>
                  <a:lnTo>
                    <a:pt x="11682038" y="5330924"/>
                  </a:lnTo>
                  <a:lnTo>
                    <a:pt x="11684611" y="5330443"/>
                  </a:lnTo>
                  <a:lnTo>
                    <a:pt x="11686275" y="5328391"/>
                  </a:lnTo>
                  <a:lnTo>
                    <a:pt x="11688558" y="5325815"/>
                  </a:lnTo>
                  <a:lnTo>
                    <a:pt x="11688027" y="5322431"/>
                  </a:lnTo>
                  <a:lnTo>
                    <a:pt x="11685784" y="5320290"/>
                  </a:lnTo>
                  <a:lnTo>
                    <a:pt x="11680631" y="5315724"/>
                  </a:lnTo>
                  <a:close/>
                </a:path>
                <a:path w="18721070" h="11073765">
                  <a:moveTo>
                    <a:pt x="4066171" y="2061730"/>
                  </a:moveTo>
                  <a:lnTo>
                    <a:pt x="4062882" y="2061115"/>
                  </a:lnTo>
                  <a:lnTo>
                    <a:pt x="4059545" y="2059691"/>
                  </a:lnTo>
                  <a:lnTo>
                    <a:pt x="4056398" y="2058744"/>
                  </a:lnTo>
                  <a:lnTo>
                    <a:pt x="4053731" y="2060369"/>
                  </a:lnTo>
                  <a:lnTo>
                    <a:pt x="4051310" y="2066044"/>
                  </a:lnTo>
                  <a:lnTo>
                    <a:pt x="4052793" y="2069044"/>
                  </a:lnTo>
                  <a:lnTo>
                    <a:pt x="4055797" y="2070326"/>
                  </a:lnTo>
                  <a:lnTo>
                    <a:pt x="4056273" y="2070134"/>
                  </a:lnTo>
                  <a:lnTo>
                    <a:pt x="4059612" y="2071558"/>
                  </a:lnTo>
                  <a:lnTo>
                    <a:pt x="4062759" y="2072506"/>
                  </a:lnTo>
                  <a:lnTo>
                    <a:pt x="4065567" y="2070547"/>
                  </a:lnTo>
                  <a:lnTo>
                    <a:pt x="4066707" y="2067876"/>
                  </a:lnTo>
                  <a:lnTo>
                    <a:pt x="4067654" y="2064729"/>
                  </a:lnTo>
                  <a:lnTo>
                    <a:pt x="4066171" y="2061730"/>
                  </a:lnTo>
                  <a:close/>
                </a:path>
                <a:path w="18721070" h="11073765">
                  <a:moveTo>
                    <a:pt x="640377" y="591323"/>
                  </a:moveTo>
                  <a:lnTo>
                    <a:pt x="636852" y="592187"/>
                  </a:lnTo>
                  <a:lnTo>
                    <a:pt x="635045" y="594573"/>
                  </a:lnTo>
                  <a:lnTo>
                    <a:pt x="633096" y="597292"/>
                  </a:lnTo>
                  <a:lnTo>
                    <a:pt x="633625" y="600675"/>
                  </a:lnTo>
                  <a:lnTo>
                    <a:pt x="636011" y="602482"/>
                  </a:lnTo>
                  <a:lnTo>
                    <a:pt x="639065" y="604574"/>
                  </a:lnTo>
                  <a:lnTo>
                    <a:pt x="642737" y="606141"/>
                  </a:lnTo>
                  <a:lnTo>
                    <a:pt x="645452" y="605326"/>
                  </a:lnTo>
                  <a:lnTo>
                    <a:pt x="647116" y="603273"/>
                  </a:lnTo>
                  <a:lnTo>
                    <a:pt x="648732" y="600412"/>
                  </a:lnTo>
                  <a:lnTo>
                    <a:pt x="648202" y="597028"/>
                  </a:lnTo>
                  <a:lnTo>
                    <a:pt x="645816" y="595222"/>
                  </a:lnTo>
                  <a:lnTo>
                    <a:pt x="640377" y="591323"/>
                  </a:lnTo>
                  <a:close/>
                </a:path>
                <a:path w="18721070" h="11073765">
                  <a:moveTo>
                    <a:pt x="4148991" y="2086799"/>
                  </a:moveTo>
                  <a:lnTo>
                    <a:pt x="4146036" y="2086328"/>
                  </a:lnTo>
                  <a:lnTo>
                    <a:pt x="4142697" y="2084904"/>
                  </a:lnTo>
                  <a:lnTo>
                    <a:pt x="4139550" y="2083956"/>
                  </a:lnTo>
                  <a:lnTo>
                    <a:pt x="4136885" y="2085580"/>
                  </a:lnTo>
                  <a:lnTo>
                    <a:pt x="4134464" y="2091255"/>
                  </a:lnTo>
                  <a:lnTo>
                    <a:pt x="4135946" y="2094255"/>
                  </a:lnTo>
                  <a:lnTo>
                    <a:pt x="4138951" y="2095537"/>
                  </a:lnTo>
                  <a:lnTo>
                    <a:pt x="4139427" y="2095345"/>
                  </a:lnTo>
                  <a:lnTo>
                    <a:pt x="4142765" y="2096769"/>
                  </a:lnTo>
                  <a:lnTo>
                    <a:pt x="4145912" y="2097717"/>
                  </a:lnTo>
                  <a:lnTo>
                    <a:pt x="4148578" y="2096091"/>
                  </a:lnTo>
                  <a:lnTo>
                    <a:pt x="4149859" y="2093088"/>
                  </a:lnTo>
                  <a:lnTo>
                    <a:pt x="4150808" y="2089940"/>
                  </a:lnTo>
                  <a:lnTo>
                    <a:pt x="4148991" y="2086799"/>
                  </a:lnTo>
                  <a:close/>
                </a:path>
                <a:path w="18721070" h="11073765">
                  <a:moveTo>
                    <a:pt x="4232144" y="2112010"/>
                  </a:moveTo>
                  <a:lnTo>
                    <a:pt x="4229189" y="2111539"/>
                  </a:lnTo>
                  <a:lnTo>
                    <a:pt x="4225851" y="2110114"/>
                  </a:lnTo>
                  <a:lnTo>
                    <a:pt x="4222704" y="2109167"/>
                  </a:lnTo>
                  <a:lnTo>
                    <a:pt x="4219895" y="2111126"/>
                  </a:lnTo>
                  <a:lnTo>
                    <a:pt x="4218757" y="2113796"/>
                  </a:lnTo>
                  <a:lnTo>
                    <a:pt x="4217950" y="2116609"/>
                  </a:lnTo>
                  <a:lnTo>
                    <a:pt x="4219100" y="2119466"/>
                  </a:lnTo>
                  <a:lnTo>
                    <a:pt x="4222104" y="2120748"/>
                  </a:lnTo>
                  <a:lnTo>
                    <a:pt x="4222580" y="2120556"/>
                  </a:lnTo>
                  <a:lnTo>
                    <a:pt x="4225919" y="2121980"/>
                  </a:lnTo>
                  <a:lnTo>
                    <a:pt x="4229066" y="2122928"/>
                  </a:lnTo>
                  <a:lnTo>
                    <a:pt x="4231731" y="2121304"/>
                  </a:lnTo>
                  <a:lnTo>
                    <a:pt x="4233013" y="2118299"/>
                  </a:lnTo>
                  <a:lnTo>
                    <a:pt x="4233960" y="2115152"/>
                  </a:lnTo>
                  <a:lnTo>
                    <a:pt x="4232144" y="2112010"/>
                  </a:lnTo>
                  <a:close/>
                </a:path>
                <a:path w="18721070" h="11073765">
                  <a:moveTo>
                    <a:pt x="11614772" y="5259222"/>
                  </a:moveTo>
                  <a:lnTo>
                    <a:pt x="11611055" y="5259609"/>
                  </a:lnTo>
                  <a:lnTo>
                    <a:pt x="11609248" y="5261996"/>
                  </a:lnTo>
                  <a:lnTo>
                    <a:pt x="11607109" y="5264239"/>
                  </a:lnTo>
                  <a:lnTo>
                    <a:pt x="11607495" y="5267956"/>
                  </a:lnTo>
                  <a:lnTo>
                    <a:pt x="11609880" y="5269762"/>
                  </a:lnTo>
                  <a:lnTo>
                    <a:pt x="11612458" y="5272045"/>
                  </a:lnTo>
                  <a:lnTo>
                    <a:pt x="11614128" y="5272757"/>
                  </a:lnTo>
                  <a:lnTo>
                    <a:pt x="11613650" y="5272948"/>
                  </a:lnTo>
                  <a:lnTo>
                    <a:pt x="11615988" y="5273945"/>
                  </a:lnTo>
                  <a:lnTo>
                    <a:pt x="11618560" y="5273465"/>
                  </a:lnTo>
                  <a:lnTo>
                    <a:pt x="11620225" y="5271413"/>
                  </a:lnTo>
                  <a:lnTo>
                    <a:pt x="11622366" y="5269170"/>
                  </a:lnTo>
                  <a:lnTo>
                    <a:pt x="11621834" y="5265786"/>
                  </a:lnTo>
                  <a:lnTo>
                    <a:pt x="11619592" y="5263645"/>
                  </a:lnTo>
                  <a:lnTo>
                    <a:pt x="11617015" y="5261362"/>
                  </a:lnTo>
                  <a:lnTo>
                    <a:pt x="11614772" y="5259222"/>
                  </a:lnTo>
                  <a:close/>
                </a:path>
                <a:path w="18721070" h="11073765">
                  <a:moveTo>
                    <a:pt x="571571" y="539877"/>
                  </a:moveTo>
                  <a:lnTo>
                    <a:pt x="567854" y="540265"/>
                  </a:lnTo>
                  <a:lnTo>
                    <a:pt x="564241" y="545037"/>
                  </a:lnTo>
                  <a:lnTo>
                    <a:pt x="564629" y="548753"/>
                  </a:lnTo>
                  <a:lnTo>
                    <a:pt x="567014" y="550560"/>
                  </a:lnTo>
                  <a:lnTo>
                    <a:pt x="569734" y="552509"/>
                  </a:lnTo>
                  <a:lnTo>
                    <a:pt x="571069" y="553079"/>
                  </a:lnTo>
                  <a:lnTo>
                    <a:pt x="570927" y="553412"/>
                  </a:lnTo>
                  <a:lnTo>
                    <a:pt x="573263" y="554409"/>
                  </a:lnTo>
                  <a:lnTo>
                    <a:pt x="575979" y="553594"/>
                  </a:lnTo>
                  <a:lnTo>
                    <a:pt x="577643" y="551542"/>
                  </a:lnTo>
                  <a:lnTo>
                    <a:pt x="579450" y="549157"/>
                  </a:lnTo>
                  <a:lnTo>
                    <a:pt x="579062" y="545441"/>
                  </a:lnTo>
                  <a:lnTo>
                    <a:pt x="576676" y="543634"/>
                  </a:lnTo>
                  <a:lnTo>
                    <a:pt x="573957" y="541684"/>
                  </a:lnTo>
                  <a:lnTo>
                    <a:pt x="571571" y="539877"/>
                  </a:lnTo>
                  <a:close/>
                </a:path>
                <a:path w="18721070" h="11073765">
                  <a:moveTo>
                    <a:pt x="4315632" y="2137365"/>
                  </a:moveTo>
                  <a:lnTo>
                    <a:pt x="4312342" y="2136751"/>
                  </a:lnTo>
                  <a:lnTo>
                    <a:pt x="4309003" y="2135327"/>
                  </a:lnTo>
                  <a:lnTo>
                    <a:pt x="4305857" y="2134379"/>
                  </a:lnTo>
                  <a:lnTo>
                    <a:pt x="4303049" y="2136337"/>
                  </a:lnTo>
                  <a:lnTo>
                    <a:pt x="4301909" y="2139008"/>
                  </a:lnTo>
                  <a:lnTo>
                    <a:pt x="4301104" y="2141821"/>
                  </a:lnTo>
                  <a:lnTo>
                    <a:pt x="4302252" y="2144678"/>
                  </a:lnTo>
                  <a:lnTo>
                    <a:pt x="4305257" y="2145960"/>
                  </a:lnTo>
                  <a:lnTo>
                    <a:pt x="4305733" y="2145768"/>
                  </a:lnTo>
                  <a:lnTo>
                    <a:pt x="4309072" y="2147192"/>
                  </a:lnTo>
                  <a:lnTo>
                    <a:pt x="4312219" y="2148140"/>
                  </a:lnTo>
                  <a:lnTo>
                    <a:pt x="4314885" y="2146515"/>
                  </a:lnTo>
                  <a:lnTo>
                    <a:pt x="4316166" y="2143511"/>
                  </a:lnTo>
                  <a:lnTo>
                    <a:pt x="4317114" y="2140365"/>
                  </a:lnTo>
                  <a:lnTo>
                    <a:pt x="4315632" y="2137365"/>
                  </a:lnTo>
                  <a:close/>
                </a:path>
                <a:path w="18721070" h="11073765">
                  <a:moveTo>
                    <a:pt x="4398592" y="2162100"/>
                  </a:moveTo>
                  <a:lnTo>
                    <a:pt x="4395638" y="2161628"/>
                  </a:lnTo>
                  <a:lnTo>
                    <a:pt x="4392300" y="2160204"/>
                  </a:lnTo>
                  <a:lnTo>
                    <a:pt x="4389153" y="2159256"/>
                  </a:lnTo>
                  <a:lnTo>
                    <a:pt x="4386345" y="2161215"/>
                  </a:lnTo>
                  <a:lnTo>
                    <a:pt x="4385206" y="2163885"/>
                  </a:lnTo>
                  <a:lnTo>
                    <a:pt x="4384400" y="2166699"/>
                  </a:lnTo>
                  <a:lnTo>
                    <a:pt x="4385548" y="2169557"/>
                  </a:lnTo>
                  <a:lnTo>
                    <a:pt x="4388552" y="2170838"/>
                  </a:lnTo>
                  <a:lnTo>
                    <a:pt x="4389029" y="2170647"/>
                  </a:lnTo>
                  <a:lnTo>
                    <a:pt x="4392367" y="2172071"/>
                  </a:lnTo>
                  <a:lnTo>
                    <a:pt x="4395514" y="2173018"/>
                  </a:lnTo>
                  <a:lnTo>
                    <a:pt x="4398180" y="2171393"/>
                  </a:lnTo>
                  <a:lnTo>
                    <a:pt x="4399461" y="2168388"/>
                  </a:lnTo>
                  <a:lnTo>
                    <a:pt x="4400409" y="2165242"/>
                  </a:lnTo>
                  <a:lnTo>
                    <a:pt x="4398592" y="2162100"/>
                  </a:lnTo>
                  <a:close/>
                </a:path>
                <a:path w="18721070" h="11073765">
                  <a:moveTo>
                    <a:pt x="11547865" y="5204245"/>
                  </a:moveTo>
                  <a:lnTo>
                    <a:pt x="11544148" y="5204633"/>
                  </a:lnTo>
                  <a:lnTo>
                    <a:pt x="11540535" y="5209405"/>
                  </a:lnTo>
                  <a:lnTo>
                    <a:pt x="11540922" y="5213122"/>
                  </a:lnTo>
                  <a:lnTo>
                    <a:pt x="11543308" y="5214929"/>
                  </a:lnTo>
                  <a:lnTo>
                    <a:pt x="11545886" y="5217211"/>
                  </a:lnTo>
                  <a:lnTo>
                    <a:pt x="11549557" y="5218777"/>
                  </a:lnTo>
                  <a:lnTo>
                    <a:pt x="11552130" y="5218298"/>
                  </a:lnTo>
                  <a:lnTo>
                    <a:pt x="11553795" y="5216245"/>
                  </a:lnTo>
                  <a:lnTo>
                    <a:pt x="11555602" y="5213860"/>
                  </a:lnTo>
                  <a:lnTo>
                    <a:pt x="11555214" y="5210143"/>
                  </a:lnTo>
                  <a:lnTo>
                    <a:pt x="11552829" y="5208336"/>
                  </a:lnTo>
                  <a:lnTo>
                    <a:pt x="11550251" y="5206053"/>
                  </a:lnTo>
                  <a:lnTo>
                    <a:pt x="11547865" y="5204245"/>
                  </a:lnTo>
                  <a:close/>
                </a:path>
                <a:path w="18721070" h="11073765">
                  <a:moveTo>
                    <a:pt x="4482031" y="2186644"/>
                  </a:moveTo>
                  <a:lnTo>
                    <a:pt x="4479076" y="2186172"/>
                  </a:lnTo>
                  <a:lnTo>
                    <a:pt x="4475737" y="2184748"/>
                  </a:lnTo>
                  <a:lnTo>
                    <a:pt x="4472590" y="2183800"/>
                  </a:lnTo>
                  <a:lnTo>
                    <a:pt x="4469782" y="2185758"/>
                  </a:lnTo>
                  <a:lnTo>
                    <a:pt x="4468643" y="2188429"/>
                  </a:lnTo>
                  <a:lnTo>
                    <a:pt x="4467837" y="2191243"/>
                  </a:lnTo>
                  <a:lnTo>
                    <a:pt x="4468986" y="2194100"/>
                  </a:lnTo>
                  <a:lnTo>
                    <a:pt x="4471991" y="2195381"/>
                  </a:lnTo>
                  <a:lnTo>
                    <a:pt x="4472467" y="2195190"/>
                  </a:lnTo>
                  <a:lnTo>
                    <a:pt x="4475805" y="2196614"/>
                  </a:lnTo>
                  <a:lnTo>
                    <a:pt x="4478952" y="2197561"/>
                  </a:lnTo>
                  <a:lnTo>
                    <a:pt x="4481760" y="2195604"/>
                  </a:lnTo>
                  <a:lnTo>
                    <a:pt x="4482900" y="2192932"/>
                  </a:lnTo>
                  <a:lnTo>
                    <a:pt x="4483847" y="2189786"/>
                  </a:lnTo>
                  <a:lnTo>
                    <a:pt x="4482031" y="2186644"/>
                  </a:lnTo>
                  <a:close/>
                </a:path>
                <a:path w="18721070" h="11073765">
                  <a:moveTo>
                    <a:pt x="503094" y="485810"/>
                  </a:moveTo>
                  <a:lnTo>
                    <a:pt x="499378" y="486197"/>
                  </a:lnTo>
                  <a:lnTo>
                    <a:pt x="495764" y="490968"/>
                  </a:lnTo>
                  <a:lnTo>
                    <a:pt x="496152" y="494685"/>
                  </a:lnTo>
                  <a:lnTo>
                    <a:pt x="498537" y="496492"/>
                  </a:lnTo>
                  <a:lnTo>
                    <a:pt x="501114" y="498775"/>
                  </a:lnTo>
                  <a:lnTo>
                    <a:pt x="504787" y="500342"/>
                  </a:lnTo>
                  <a:lnTo>
                    <a:pt x="507359" y="499861"/>
                  </a:lnTo>
                  <a:lnTo>
                    <a:pt x="509024" y="497808"/>
                  </a:lnTo>
                  <a:lnTo>
                    <a:pt x="510831" y="495422"/>
                  </a:lnTo>
                  <a:lnTo>
                    <a:pt x="510443" y="491706"/>
                  </a:lnTo>
                  <a:lnTo>
                    <a:pt x="508057" y="489899"/>
                  </a:lnTo>
                  <a:lnTo>
                    <a:pt x="505480" y="487616"/>
                  </a:lnTo>
                  <a:lnTo>
                    <a:pt x="503094" y="485810"/>
                  </a:lnTo>
                  <a:close/>
                </a:path>
                <a:path w="18721070" h="11073765">
                  <a:moveTo>
                    <a:pt x="4564993" y="2211378"/>
                  </a:moveTo>
                  <a:lnTo>
                    <a:pt x="4561704" y="2210764"/>
                  </a:lnTo>
                  <a:lnTo>
                    <a:pt x="4558365" y="2209340"/>
                  </a:lnTo>
                  <a:lnTo>
                    <a:pt x="4555552" y="2208535"/>
                  </a:lnTo>
                  <a:lnTo>
                    <a:pt x="4552744" y="2210494"/>
                  </a:lnTo>
                  <a:lnTo>
                    <a:pt x="4551605" y="2213165"/>
                  </a:lnTo>
                  <a:lnTo>
                    <a:pt x="4550800" y="2215978"/>
                  </a:lnTo>
                  <a:lnTo>
                    <a:pt x="4552282" y="2218978"/>
                  </a:lnTo>
                  <a:lnTo>
                    <a:pt x="4554952" y="2220117"/>
                  </a:lnTo>
                  <a:lnTo>
                    <a:pt x="4554761" y="2219641"/>
                  </a:lnTo>
                  <a:lnTo>
                    <a:pt x="4555095" y="2219783"/>
                  </a:lnTo>
                  <a:lnTo>
                    <a:pt x="4555571" y="2219592"/>
                  </a:lnTo>
                  <a:lnTo>
                    <a:pt x="4558575" y="2220873"/>
                  </a:lnTo>
                  <a:lnTo>
                    <a:pt x="4561722" y="2221821"/>
                  </a:lnTo>
                  <a:lnTo>
                    <a:pt x="4564531" y="2219862"/>
                  </a:lnTo>
                  <a:lnTo>
                    <a:pt x="4565670" y="2217192"/>
                  </a:lnTo>
                  <a:lnTo>
                    <a:pt x="4566475" y="2214378"/>
                  </a:lnTo>
                  <a:lnTo>
                    <a:pt x="4564993" y="2211378"/>
                  </a:lnTo>
                  <a:close/>
                </a:path>
                <a:path w="18721070" h="11073765">
                  <a:moveTo>
                    <a:pt x="11479580" y="5150655"/>
                  </a:moveTo>
                  <a:lnTo>
                    <a:pt x="11475863" y="5151042"/>
                  </a:lnTo>
                  <a:lnTo>
                    <a:pt x="11472249" y="5155814"/>
                  </a:lnTo>
                  <a:lnTo>
                    <a:pt x="11472636" y="5159529"/>
                  </a:lnTo>
                  <a:lnTo>
                    <a:pt x="11475022" y="5161336"/>
                  </a:lnTo>
                  <a:lnTo>
                    <a:pt x="11477743" y="5163286"/>
                  </a:lnTo>
                  <a:lnTo>
                    <a:pt x="11479077" y="5163855"/>
                  </a:lnTo>
                  <a:lnTo>
                    <a:pt x="11478935" y="5164189"/>
                  </a:lnTo>
                  <a:lnTo>
                    <a:pt x="11481272" y="5165186"/>
                  </a:lnTo>
                  <a:lnTo>
                    <a:pt x="11483987" y="5164371"/>
                  </a:lnTo>
                  <a:lnTo>
                    <a:pt x="11485652" y="5162320"/>
                  </a:lnTo>
                  <a:lnTo>
                    <a:pt x="11487459" y="5159934"/>
                  </a:lnTo>
                  <a:lnTo>
                    <a:pt x="11487072" y="5156218"/>
                  </a:lnTo>
                  <a:lnTo>
                    <a:pt x="11484686" y="5154411"/>
                  </a:lnTo>
                  <a:lnTo>
                    <a:pt x="11481966" y="5152461"/>
                  </a:lnTo>
                  <a:lnTo>
                    <a:pt x="11479580" y="5150655"/>
                  </a:lnTo>
                  <a:close/>
                </a:path>
                <a:path w="18721070" h="11073765">
                  <a:moveTo>
                    <a:pt x="4648289" y="2236257"/>
                  </a:moveTo>
                  <a:lnTo>
                    <a:pt x="4645333" y="2235785"/>
                  </a:lnTo>
                  <a:lnTo>
                    <a:pt x="4641994" y="2234361"/>
                  </a:lnTo>
                  <a:lnTo>
                    <a:pt x="4638848" y="2233413"/>
                  </a:lnTo>
                  <a:lnTo>
                    <a:pt x="4636039" y="2235372"/>
                  </a:lnTo>
                  <a:lnTo>
                    <a:pt x="4634900" y="2238042"/>
                  </a:lnTo>
                  <a:lnTo>
                    <a:pt x="4634095" y="2240855"/>
                  </a:lnTo>
                  <a:lnTo>
                    <a:pt x="4635244" y="2243713"/>
                  </a:lnTo>
                  <a:lnTo>
                    <a:pt x="4637915" y="2244852"/>
                  </a:lnTo>
                  <a:lnTo>
                    <a:pt x="4638057" y="2244518"/>
                  </a:lnTo>
                  <a:lnTo>
                    <a:pt x="4638391" y="2244661"/>
                  </a:lnTo>
                  <a:lnTo>
                    <a:pt x="4638867" y="2244469"/>
                  </a:lnTo>
                  <a:lnTo>
                    <a:pt x="4642205" y="2245893"/>
                  </a:lnTo>
                  <a:lnTo>
                    <a:pt x="4645352" y="2246841"/>
                  </a:lnTo>
                  <a:lnTo>
                    <a:pt x="4648160" y="2244883"/>
                  </a:lnTo>
                  <a:lnTo>
                    <a:pt x="4649299" y="2242213"/>
                  </a:lnTo>
                  <a:lnTo>
                    <a:pt x="4650105" y="2239399"/>
                  </a:lnTo>
                  <a:lnTo>
                    <a:pt x="4648289" y="2236257"/>
                  </a:lnTo>
                  <a:close/>
                </a:path>
                <a:path w="18721070" h="11073765">
                  <a:moveTo>
                    <a:pt x="436189" y="430834"/>
                  </a:moveTo>
                  <a:lnTo>
                    <a:pt x="432472" y="431221"/>
                  </a:lnTo>
                  <a:lnTo>
                    <a:pt x="430665" y="433607"/>
                  </a:lnTo>
                  <a:lnTo>
                    <a:pt x="428525" y="435850"/>
                  </a:lnTo>
                  <a:lnTo>
                    <a:pt x="428912" y="439567"/>
                  </a:lnTo>
                  <a:lnTo>
                    <a:pt x="431298" y="441374"/>
                  </a:lnTo>
                  <a:lnTo>
                    <a:pt x="433875" y="443657"/>
                  </a:lnTo>
                  <a:lnTo>
                    <a:pt x="435544" y="444369"/>
                  </a:lnTo>
                  <a:lnTo>
                    <a:pt x="435068" y="444561"/>
                  </a:lnTo>
                  <a:lnTo>
                    <a:pt x="437405" y="445558"/>
                  </a:lnTo>
                  <a:lnTo>
                    <a:pt x="439978" y="445077"/>
                  </a:lnTo>
                  <a:lnTo>
                    <a:pt x="441642" y="443024"/>
                  </a:lnTo>
                  <a:lnTo>
                    <a:pt x="443783" y="440780"/>
                  </a:lnTo>
                  <a:lnTo>
                    <a:pt x="443395" y="437064"/>
                  </a:lnTo>
                  <a:lnTo>
                    <a:pt x="441009" y="435257"/>
                  </a:lnTo>
                  <a:lnTo>
                    <a:pt x="438432" y="432974"/>
                  </a:lnTo>
                  <a:lnTo>
                    <a:pt x="436189" y="430834"/>
                  </a:lnTo>
                  <a:close/>
                </a:path>
                <a:path w="18721070" h="11073765">
                  <a:moveTo>
                    <a:pt x="4731393" y="2260658"/>
                  </a:moveTo>
                  <a:lnTo>
                    <a:pt x="4728437" y="2260187"/>
                  </a:lnTo>
                  <a:lnTo>
                    <a:pt x="4725099" y="2258763"/>
                  </a:lnTo>
                  <a:lnTo>
                    <a:pt x="4721952" y="2257815"/>
                  </a:lnTo>
                  <a:lnTo>
                    <a:pt x="4719144" y="2259773"/>
                  </a:lnTo>
                  <a:lnTo>
                    <a:pt x="4718005" y="2262445"/>
                  </a:lnTo>
                  <a:lnTo>
                    <a:pt x="4717200" y="2265257"/>
                  </a:lnTo>
                  <a:lnTo>
                    <a:pt x="4718348" y="2268115"/>
                  </a:lnTo>
                  <a:lnTo>
                    <a:pt x="4721018" y="2269254"/>
                  </a:lnTo>
                  <a:lnTo>
                    <a:pt x="4721161" y="2268920"/>
                  </a:lnTo>
                  <a:lnTo>
                    <a:pt x="4721495" y="2269062"/>
                  </a:lnTo>
                  <a:lnTo>
                    <a:pt x="4721971" y="2268871"/>
                  </a:lnTo>
                  <a:lnTo>
                    <a:pt x="4725309" y="2270295"/>
                  </a:lnTo>
                  <a:lnTo>
                    <a:pt x="4728456" y="2271242"/>
                  </a:lnTo>
                  <a:lnTo>
                    <a:pt x="4731265" y="2269283"/>
                  </a:lnTo>
                  <a:lnTo>
                    <a:pt x="4732404" y="2266613"/>
                  </a:lnTo>
                  <a:lnTo>
                    <a:pt x="4733209" y="2263800"/>
                  </a:lnTo>
                  <a:lnTo>
                    <a:pt x="4731393" y="2260658"/>
                  </a:lnTo>
                  <a:close/>
                </a:path>
                <a:path w="18721070" h="11073765">
                  <a:moveTo>
                    <a:pt x="4814355" y="2285393"/>
                  </a:moveTo>
                  <a:lnTo>
                    <a:pt x="4811400" y="2284922"/>
                  </a:lnTo>
                  <a:lnTo>
                    <a:pt x="4808061" y="2283498"/>
                  </a:lnTo>
                  <a:lnTo>
                    <a:pt x="4804914" y="2282550"/>
                  </a:lnTo>
                  <a:lnTo>
                    <a:pt x="4802248" y="2284175"/>
                  </a:lnTo>
                  <a:lnTo>
                    <a:pt x="4800966" y="2287179"/>
                  </a:lnTo>
                  <a:lnTo>
                    <a:pt x="4800161" y="2289993"/>
                  </a:lnTo>
                  <a:lnTo>
                    <a:pt x="4801309" y="2292850"/>
                  </a:lnTo>
                  <a:lnTo>
                    <a:pt x="4803980" y="2293990"/>
                  </a:lnTo>
                  <a:lnTo>
                    <a:pt x="4804122" y="2293656"/>
                  </a:lnTo>
                  <a:lnTo>
                    <a:pt x="4804456" y="2293798"/>
                  </a:lnTo>
                  <a:lnTo>
                    <a:pt x="4804932" y="2293607"/>
                  </a:lnTo>
                  <a:lnTo>
                    <a:pt x="4808271" y="2295031"/>
                  </a:lnTo>
                  <a:lnTo>
                    <a:pt x="4811418" y="2295978"/>
                  </a:lnTo>
                  <a:lnTo>
                    <a:pt x="4814226" y="2294019"/>
                  </a:lnTo>
                  <a:lnTo>
                    <a:pt x="4815366" y="2291348"/>
                  </a:lnTo>
                  <a:lnTo>
                    <a:pt x="4816171" y="2288536"/>
                  </a:lnTo>
                  <a:lnTo>
                    <a:pt x="4814355" y="2285393"/>
                  </a:lnTo>
                  <a:close/>
                </a:path>
                <a:path w="18721070" h="11073765">
                  <a:moveTo>
                    <a:pt x="11410533" y="5097922"/>
                  </a:moveTo>
                  <a:lnTo>
                    <a:pt x="11407150" y="5098451"/>
                  </a:lnTo>
                  <a:lnTo>
                    <a:pt x="11405344" y="5100838"/>
                  </a:lnTo>
                  <a:lnTo>
                    <a:pt x="11403395" y="5103557"/>
                  </a:lnTo>
                  <a:lnTo>
                    <a:pt x="11403924" y="5106940"/>
                  </a:lnTo>
                  <a:lnTo>
                    <a:pt x="11406310" y="5108747"/>
                  </a:lnTo>
                  <a:lnTo>
                    <a:pt x="11409031" y="5110697"/>
                  </a:lnTo>
                  <a:lnTo>
                    <a:pt x="11410365" y="5111266"/>
                  </a:lnTo>
                  <a:lnTo>
                    <a:pt x="11410556" y="5111742"/>
                  </a:lnTo>
                  <a:lnTo>
                    <a:pt x="11412894" y="5112739"/>
                  </a:lnTo>
                  <a:lnTo>
                    <a:pt x="11415609" y="5111925"/>
                  </a:lnTo>
                  <a:lnTo>
                    <a:pt x="11417274" y="5109872"/>
                  </a:lnTo>
                  <a:lnTo>
                    <a:pt x="11419223" y="5107153"/>
                  </a:lnTo>
                  <a:lnTo>
                    <a:pt x="11418694" y="5103770"/>
                  </a:lnTo>
                  <a:lnTo>
                    <a:pt x="11416308" y="5101964"/>
                  </a:lnTo>
                  <a:lnTo>
                    <a:pt x="11413253" y="5099872"/>
                  </a:lnTo>
                  <a:lnTo>
                    <a:pt x="11410533" y="5097922"/>
                  </a:lnTo>
                  <a:close/>
                </a:path>
                <a:path w="18721070" h="11073765">
                  <a:moveTo>
                    <a:pt x="4897793" y="2309938"/>
                  </a:moveTo>
                  <a:lnTo>
                    <a:pt x="4894503" y="2309324"/>
                  </a:lnTo>
                  <a:lnTo>
                    <a:pt x="4891165" y="2307900"/>
                  </a:lnTo>
                  <a:lnTo>
                    <a:pt x="4888018" y="2306952"/>
                  </a:lnTo>
                  <a:lnTo>
                    <a:pt x="4885210" y="2308910"/>
                  </a:lnTo>
                  <a:lnTo>
                    <a:pt x="4884070" y="2311581"/>
                  </a:lnTo>
                  <a:lnTo>
                    <a:pt x="4883265" y="2314393"/>
                  </a:lnTo>
                  <a:lnTo>
                    <a:pt x="4884414" y="2317251"/>
                  </a:lnTo>
                  <a:lnTo>
                    <a:pt x="4887084" y="2318391"/>
                  </a:lnTo>
                  <a:lnTo>
                    <a:pt x="4887227" y="2318057"/>
                  </a:lnTo>
                  <a:lnTo>
                    <a:pt x="4887561" y="2318199"/>
                  </a:lnTo>
                  <a:lnTo>
                    <a:pt x="4888037" y="2318007"/>
                  </a:lnTo>
                  <a:lnTo>
                    <a:pt x="4891375" y="2319431"/>
                  </a:lnTo>
                  <a:lnTo>
                    <a:pt x="4894522" y="2320379"/>
                  </a:lnTo>
                  <a:lnTo>
                    <a:pt x="4897330" y="2318421"/>
                  </a:lnTo>
                  <a:lnTo>
                    <a:pt x="4898470" y="2315750"/>
                  </a:lnTo>
                  <a:lnTo>
                    <a:pt x="4899275" y="2312938"/>
                  </a:lnTo>
                  <a:lnTo>
                    <a:pt x="4897793" y="2309938"/>
                  </a:lnTo>
                  <a:close/>
                </a:path>
                <a:path w="18721070" h="11073765">
                  <a:moveTo>
                    <a:pt x="370137" y="373855"/>
                  </a:moveTo>
                  <a:lnTo>
                    <a:pt x="366755" y="374384"/>
                  </a:lnTo>
                  <a:lnTo>
                    <a:pt x="364614" y="376628"/>
                  </a:lnTo>
                  <a:lnTo>
                    <a:pt x="362331" y="379205"/>
                  </a:lnTo>
                  <a:lnTo>
                    <a:pt x="362861" y="382588"/>
                  </a:lnTo>
                  <a:lnTo>
                    <a:pt x="365104" y="384729"/>
                  </a:lnTo>
                  <a:lnTo>
                    <a:pt x="367682" y="387012"/>
                  </a:lnTo>
                  <a:lnTo>
                    <a:pt x="369351" y="387724"/>
                  </a:lnTo>
                  <a:lnTo>
                    <a:pt x="369208" y="388058"/>
                  </a:lnTo>
                  <a:lnTo>
                    <a:pt x="371545" y="389055"/>
                  </a:lnTo>
                  <a:lnTo>
                    <a:pt x="374118" y="388574"/>
                  </a:lnTo>
                  <a:lnTo>
                    <a:pt x="375782" y="386521"/>
                  </a:lnTo>
                  <a:lnTo>
                    <a:pt x="378065" y="383944"/>
                  </a:lnTo>
                  <a:lnTo>
                    <a:pt x="377535" y="380561"/>
                  </a:lnTo>
                  <a:lnTo>
                    <a:pt x="375292" y="378420"/>
                  </a:lnTo>
                  <a:lnTo>
                    <a:pt x="370137" y="373855"/>
                  </a:lnTo>
                  <a:close/>
                </a:path>
                <a:path w="18721070" h="11073765">
                  <a:moveTo>
                    <a:pt x="4980896" y="2334339"/>
                  </a:moveTo>
                  <a:lnTo>
                    <a:pt x="4977607" y="2333724"/>
                  </a:lnTo>
                  <a:lnTo>
                    <a:pt x="4974270" y="2332301"/>
                  </a:lnTo>
                  <a:lnTo>
                    <a:pt x="4971123" y="2331353"/>
                  </a:lnTo>
                  <a:lnTo>
                    <a:pt x="4968314" y="2333312"/>
                  </a:lnTo>
                  <a:lnTo>
                    <a:pt x="4967174" y="2335983"/>
                  </a:lnTo>
                  <a:lnTo>
                    <a:pt x="4966369" y="2338796"/>
                  </a:lnTo>
                  <a:lnTo>
                    <a:pt x="4967518" y="2341653"/>
                  </a:lnTo>
                  <a:lnTo>
                    <a:pt x="4970188" y="2342792"/>
                  </a:lnTo>
                  <a:lnTo>
                    <a:pt x="4970331" y="2342459"/>
                  </a:lnTo>
                  <a:lnTo>
                    <a:pt x="4970665" y="2342601"/>
                  </a:lnTo>
                  <a:lnTo>
                    <a:pt x="4971141" y="2342410"/>
                  </a:lnTo>
                  <a:lnTo>
                    <a:pt x="4974479" y="2343834"/>
                  </a:lnTo>
                  <a:lnTo>
                    <a:pt x="4977626" y="2344781"/>
                  </a:lnTo>
                  <a:lnTo>
                    <a:pt x="4980768" y="2342966"/>
                  </a:lnTo>
                  <a:lnTo>
                    <a:pt x="4982379" y="2337338"/>
                  </a:lnTo>
                  <a:lnTo>
                    <a:pt x="4980896" y="2334339"/>
                  </a:lnTo>
                  <a:close/>
                </a:path>
                <a:path w="18721070" h="11073765">
                  <a:moveTo>
                    <a:pt x="11340394" y="5045907"/>
                  </a:moveTo>
                  <a:lnTo>
                    <a:pt x="11336869" y="5046770"/>
                  </a:lnTo>
                  <a:lnTo>
                    <a:pt x="11335061" y="5049156"/>
                  </a:lnTo>
                  <a:lnTo>
                    <a:pt x="11333113" y="5051877"/>
                  </a:lnTo>
                  <a:lnTo>
                    <a:pt x="11333976" y="5055401"/>
                  </a:lnTo>
                  <a:lnTo>
                    <a:pt x="11336361" y="5057208"/>
                  </a:lnTo>
                  <a:lnTo>
                    <a:pt x="11339414" y="5059299"/>
                  </a:lnTo>
                  <a:lnTo>
                    <a:pt x="11343086" y="5060865"/>
                  </a:lnTo>
                  <a:lnTo>
                    <a:pt x="11345801" y="5060051"/>
                  </a:lnTo>
                  <a:lnTo>
                    <a:pt x="11347466" y="5057999"/>
                  </a:lnTo>
                  <a:lnTo>
                    <a:pt x="11349415" y="5055279"/>
                  </a:lnTo>
                  <a:lnTo>
                    <a:pt x="11348551" y="5051753"/>
                  </a:lnTo>
                  <a:lnTo>
                    <a:pt x="11346166" y="5049947"/>
                  </a:lnTo>
                  <a:lnTo>
                    <a:pt x="11343113" y="5047856"/>
                  </a:lnTo>
                  <a:lnTo>
                    <a:pt x="11340394" y="5045907"/>
                  </a:lnTo>
                  <a:close/>
                </a:path>
                <a:path w="18721070" h="11073765">
                  <a:moveTo>
                    <a:pt x="5064001" y="2358740"/>
                  </a:moveTo>
                  <a:lnTo>
                    <a:pt x="5060711" y="2358126"/>
                  </a:lnTo>
                  <a:lnTo>
                    <a:pt x="5057373" y="2356703"/>
                  </a:lnTo>
                  <a:lnTo>
                    <a:pt x="5054227" y="2355755"/>
                  </a:lnTo>
                  <a:lnTo>
                    <a:pt x="5051418" y="2357714"/>
                  </a:lnTo>
                  <a:lnTo>
                    <a:pt x="5050279" y="2360384"/>
                  </a:lnTo>
                  <a:lnTo>
                    <a:pt x="5049473" y="2363197"/>
                  </a:lnTo>
                  <a:lnTo>
                    <a:pt x="5050622" y="2366054"/>
                  </a:lnTo>
                  <a:lnTo>
                    <a:pt x="5053292" y="2367193"/>
                  </a:lnTo>
                  <a:lnTo>
                    <a:pt x="5053435" y="2366859"/>
                  </a:lnTo>
                  <a:lnTo>
                    <a:pt x="5053769" y="2367002"/>
                  </a:lnTo>
                  <a:lnTo>
                    <a:pt x="5054245" y="2366810"/>
                  </a:lnTo>
                  <a:lnTo>
                    <a:pt x="5057584" y="2368234"/>
                  </a:lnTo>
                  <a:lnTo>
                    <a:pt x="5060730" y="2369182"/>
                  </a:lnTo>
                  <a:lnTo>
                    <a:pt x="5063539" y="2367224"/>
                  </a:lnTo>
                  <a:lnTo>
                    <a:pt x="5064678" y="2364553"/>
                  </a:lnTo>
                  <a:lnTo>
                    <a:pt x="5065483" y="2361741"/>
                  </a:lnTo>
                  <a:lnTo>
                    <a:pt x="5064001" y="2358740"/>
                  </a:lnTo>
                  <a:close/>
                </a:path>
                <a:path w="18721070" h="11073765">
                  <a:moveTo>
                    <a:pt x="11269873" y="4995702"/>
                  </a:moveTo>
                  <a:lnTo>
                    <a:pt x="11266348" y="4996567"/>
                  </a:lnTo>
                  <a:lnTo>
                    <a:pt x="11262735" y="5001337"/>
                  </a:lnTo>
                  <a:lnTo>
                    <a:pt x="11263599" y="5004862"/>
                  </a:lnTo>
                  <a:lnTo>
                    <a:pt x="11265984" y="5006669"/>
                  </a:lnTo>
                  <a:lnTo>
                    <a:pt x="11269037" y="5008761"/>
                  </a:lnTo>
                  <a:lnTo>
                    <a:pt x="11272376" y="5010185"/>
                  </a:lnTo>
                  <a:lnTo>
                    <a:pt x="11275090" y="5009370"/>
                  </a:lnTo>
                  <a:lnTo>
                    <a:pt x="11276755" y="5007317"/>
                  </a:lnTo>
                  <a:lnTo>
                    <a:pt x="11278561" y="5004932"/>
                  </a:lnTo>
                  <a:lnTo>
                    <a:pt x="11277697" y="5001408"/>
                  </a:lnTo>
                  <a:lnTo>
                    <a:pt x="11275312" y="4999601"/>
                  </a:lnTo>
                  <a:lnTo>
                    <a:pt x="11272259" y="4997509"/>
                  </a:lnTo>
                  <a:lnTo>
                    <a:pt x="11269873" y="4995702"/>
                  </a:lnTo>
                  <a:close/>
                </a:path>
                <a:path w="18721070" h="11073765">
                  <a:moveTo>
                    <a:pt x="5146962" y="2383476"/>
                  </a:moveTo>
                  <a:lnTo>
                    <a:pt x="5144007" y="2383005"/>
                  </a:lnTo>
                  <a:lnTo>
                    <a:pt x="5140669" y="2381581"/>
                  </a:lnTo>
                  <a:lnTo>
                    <a:pt x="5137522" y="2380633"/>
                  </a:lnTo>
                  <a:lnTo>
                    <a:pt x="5134714" y="2382591"/>
                  </a:lnTo>
                  <a:lnTo>
                    <a:pt x="5133575" y="2385262"/>
                  </a:lnTo>
                  <a:lnTo>
                    <a:pt x="5132769" y="2388075"/>
                  </a:lnTo>
                  <a:lnTo>
                    <a:pt x="5133918" y="2390932"/>
                  </a:lnTo>
                  <a:lnTo>
                    <a:pt x="5136588" y="2392072"/>
                  </a:lnTo>
                  <a:lnTo>
                    <a:pt x="5136731" y="2391738"/>
                  </a:lnTo>
                  <a:lnTo>
                    <a:pt x="5137065" y="2391880"/>
                  </a:lnTo>
                  <a:lnTo>
                    <a:pt x="5137541" y="2391689"/>
                  </a:lnTo>
                  <a:lnTo>
                    <a:pt x="5140879" y="2393112"/>
                  </a:lnTo>
                  <a:lnTo>
                    <a:pt x="5144026" y="2394060"/>
                  </a:lnTo>
                  <a:lnTo>
                    <a:pt x="5146835" y="2392101"/>
                  </a:lnTo>
                  <a:lnTo>
                    <a:pt x="5147973" y="2389431"/>
                  </a:lnTo>
                  <a:lnTo>
                    <a:pt x="5148778" y="2386619"/>
                  </a:lnTo>
                  <a:lnTo>
                    <a:pt x="5146962" y="2383476"/>
                  </a:lnTo>
                  <a:close/>
                </a:path>
                <a:path w="18721070" h="11073765">
                  <a:moveTo>
                    <a:pt x="306325" y="316252"/>
                  </a:moveTo>
                  <a:lnTo>
                    <a:pt x="302751" y="316306"/>
                  </a:lnTo>
                  <a:lnTo>
                    <a:pt x="298470" y="320793"/>
                  </a:lnTo>
                  <a:lnTo>
                    <a:pt x="298524" y="324367"/>
                  </a:lnTo>
                  <a:lnTo>
                    <a:pt x="300767" y="326507"/>
                  </a:lnTo>
                  <a:lnTo>
                    <a:pt x="303344" y="328791"/>
                  </a:lnTo>
                  <a:lnTo>
                    <a:pt x="305013" y="329503"/>
                  </a:lnTo>
                  <a:lnTo>
                    <a:pt x="304871" y="329837"/>
                  </a:lnTo>
                  <a:lnTo>
                    <a:pt x="307208" y="330833"/>
                  </a:lnTo>
                  <a:lnTo>
                    <a:pt x="309780" y="330352"/>
                  </a:lnTo>
                  <a:lnTo>
                    <a:pt x="311303" y="328634"/>
                  </a:lnTo>
                  <a:lnTo>
                    <a:pt x="313443" y="326391"/>
                  </a:lnTo>
                  <a:lnTo>
                    <a:pt x="313389" y="322817"/>
                  </a:lnTo>
                  <a:lnTo>
                    <a:pt x="311146" y="320676"/>
                  </a:lnTo>
                  <a:lnTo>
                    <a:pt x="308568" y="318393"/>
                  </a:lnTo>
                  <a:lnTo>
                    <a:pt x="306325" y="316252"/>
                  </a:lnTo>
                  <a:close/>
                </a:path>
                <a:path w="18721070" h="11073765">
                  <a:moveTo>
                    <a:pt x="5230400" y="2408020"/>
                  </a:moveTo>
                  <a:lnTo>
                    <a:pt x="5227111" y="2407405"/>
                  </a:lnTo>
                  <a:lnTo>
                    <a:pt x="5223773" y="2405981"/>
                  </a:lnTo>
                  <a:lnTo>
                    <a:pt x="5220626" y="2405034"/>
                  </a:lnTo>
                  <a:lnTo>
                    <a:pt x="5217818" y="2406993"/>
                  </a:lnTo>
                  <a:lnTo>
                    <a:pt x="5216679" y="2409663"/>
                  </a:lnTo>
                  <a:lnTo>
                    <a:pt x="5215873" y="2412477"/>
                  </a:lnTo>
                  <a:lnTo>
                    <a:pt x="5217021" y="2415334"/>
                  </a:lnTo>
                  <a:lnTo>
                    <a:pt x="5219692" y="2416473"/>
                  </a:lnTo>
                  <a:lnTo>
                    <a:pt x="5219834" y="2416140"/>
                  </a:lnTo>
                  <a:lnTo>
                    <a:pt x="5220168" y="2416282"/>
                  </a:lnTo>
                  <a:lnTo>
                    <a:pt x="5220645" y="2416091"/>
                  </a:lnTo>
                  <a:lnTo>
                    <a:pt x="5223983" y="2417515"/>
                  </a:lnTo>
                  <a:lnTo>
                    <a:pt x="5227130" y="2418462"/>
                  </a:lnTo>
                  <a:lnTo>
                    <a:pt x="5229939" y="2416503"/>
                  </a:lnTo>
                  <a:lnTo>
                    <a:pt x="5231078" y="2413833"/>
                  </a:lnTo>
                  <a:lnTo>
                    <a:pt x="5231883" y="2411020"/>
                  </a:lnTo>
                  <a:lnTo>
                    <a:pt x="5230400" y="2408020"/>
                  </a:lnTo>
                  <a:close/>
                </a:path>
                <a:path w="18721070" h="11073765">
                  <a:moveTo>
                    <a:pt x="11198592" y="4946357"/>
                  </a:moveTo>
                  <a:lnTo>
                    <a:pt x="11195067" y="4947220"/>
                  </a:lnTo>
                  <a:lnTo>
                    <a:pt x="11191454" y="4951992"/>
                  </a:lnTo>
                  <a:lnTo>
                    <a:pt x="11192317" y="4955517"/>
                  </a:lnTo>
                  <a:lnTo>
                    <a:pt x="11194703" y="4957324"/>
                  </a:lnTo>
                  <a:lnTo>
                    <a:pt x="11197758" y="4959417"/>
                  </a:lnTo>
                  <a:lnTo>
                    <a:pt x="11201094" y="4960840"/>
                  </a:lnTo>
                  <a:lnTo>
                    <a:pt x="11204145" y="4960168"/>
                  </a:lnTo>
                  <a:lnTo>
                    <a:pt x="11205476" y="4957973"/>
                  </a:lnTo>
                  <a:lnTo>
                    <a:pt x="11207282" y="4955587"/>
                  </a:lnTo>
                  <a:lnTo>
                    <a:pt x="11206419" y="4952062"/>
                  </a:lnTo>
                  <a:lnTo>
                    <a:pt x="11204032" y="4950255"/>
                  </a:lnTo>
                  <a:lnTo>
                    <a:pt x="11200978" y="4948163"/>
                  </a:lnTo>
                  <a:lnTo>
                    <a:pt x="11198592" y="4946357"/>
                  </a:lnTo>
                  <a:close/>
                </a:path>
                <a:path w="18721070" h="11073765">
                  <a:moveTo>
                    <a:pt x="5313363" y="2432755"/>
                  </a:moveTo>
                  <a:lnTo>
                    <a:pt x="5310073" y="2432141"/>
                  </a:lnTo>
                  <a:lnTo>
                    <a:pt x="5306735" y="2430717"/>
                  </a:lnTo>
                  <a:lnTo>
                    <a:pt x="5303588" y="2429770"/>
                  </a:lnTo>
                  <a:lnTo>
                    <a:pt x="5300780" y="2431728"/>
                  </a:lnTo>
                  <a:lnTo>
                    <a:pt x="5299640" y="2434399"/>
                  </a:lnTo>
                  <a:lnTo>
                    <a:pt x="5298835" y="2437212"/>
                  </a:lnTo>
                  <a:lnTo>
                    <a:pt x="5299984" y="2440069"/>
                  </a:lnTo>
                  <a:lnTo>
                    <a:pt x="5302654" y="2441208"/>
                  </a:lnTo>
                  <a:lnTo>
                    <a:pt x="5302797" y="2440874"/>
                  </a:lnTo>
                  <a:lnTo>
                    <a:pt x="5303131" y="2441017"/>
                  </a:lnTo>
                  <a:lnTo>
                    <a:pt x="5303606" y="2440825"/>
                  </a:lnTo>
                  <a:lnTo>
                    <a:pt x="5306945" y="2442249"/>
                  </a:lnTo>
                  <a:lnTo>
                    <a:pt x="5310092" y="2443197"/>
                  </a:lnTo>
                  <a:lnTo>
                    <a:pt x="5312900" y="2441239"/>
                  </a:lnTo>
                  <a:lnTo>
                    <a:pt x="5314040" y="2438568"/>
                  </a:lnTo>
                  <a:lnTo>
                    <a:pt x="5314845" y="2435754"/>
                  </a:lnTo>
                  <a:lnTo>
                    <a:pt x="5313363" y="2432755"/>
                  </a:lnTo>
                  <a:close/>
                </a:path>
                <a:path w="18721070" h="11073765">
                  <a:moveTo>
                    <a:pt x="5396132" y="2457015"/>
                  </a:moveTo>
                  <a:lnTo>
                    <a:pt x="5393177" y="2456542"/>
                  </a:lnTo>
                  <a:lnTo>
                    <a:pt x="5389840" y="2455118"/>
                  </a:lnTo>
                  <a:lnTo>
                    <a:pt x="5386693" y="2454171"/>
                  </a:lnTo>
                  <a:lnTo>
                    <a:pt x="5383883" y="2456129"/>
                  </a:lnTo>
                  <a:lnTo>
                    <a:pt x="5382744" y="2458801"/>
                  </a:lnTo>
                  <a:lnTo>
                    <a:pt x="5381939" y="2461613"/>
                  </a:lnTo>
                  <a:lnTo>
                    <a:pt x="5383088" y="2464471"/>
                  </a:lnTo>
                  <a:lnTo>
                    <a:pt x="5385758" y="2465610"/>
                  </a:lnTo>
                  <a:lnTo>
                    <a:pt x="5385901" y="2465276"/>
                  </a:lnTo>
                  <a:lnTo>
                    <a:pt x="5386235" y="2465419"/>
                  </a:lnTo>
                  <a:lnTo>
                    <a:pt x="5386711" y="2465227"/>
                  </a:lnTo>
                  <a:lnTo>
                    <a:pt x="5390049" y="2466651"/>
                  </a:lnTo>
                  <a:lnTo>
                    <a:pt x="5393196" y="2467599"/>
                  </a:lnTo>
                  <a:lnTo>
                    <a:pt x="5396004" y="2465640"/>
                  </a:lnTo>
                  <a:lnTo>
                    <a:pt x="5397143" y="2462970"/>
                  </a:lnTo>
                  <a:lnTo>
                    <a:pt x="5397949" y="2460156"/>
                  </a:lnTo>
                  <a:lnTo>
                    <a:pt x="5396132" y="2457015"/>
                  </a:lnTo>
                  <a:close/>
                </a:path>
                <a:path w="18721070" h="11073765">
                  <a:moveTo>
                    <a:pt x="243318" y="255837"/>
                  </a:moveTo>
                  <a:lnTo>
                    <a:pt x="239744" y="255891"/>
                  </a:lnTo>
                  <a:lnTo>
                    <a:pt x="235462" y="260378"/>
                  </a:lnTo>
                  <a:lnTo>
                    <a:pt x="235517" y="263951"/>
                  </a:lnTo>
                  <a:lnTo>
                    <a:pt x="237760" y="266092"/>
                  </a:lnTo>
                  <a:lnTo>
                    <a:pt x="240194" y="268709"/>
                  </a:lnTo>
                  <a:lnTo>
                    <a:pt x="240720" y="269328"/>
                  </a:lnTo>
                  <a:lnTo>
                    <a:pt x="242055" y="269898"/>
                  </a:lnTo>
                  <a:lnTo>
                    <a:pt x="242198" y="269564"/>
                  </a:lnTo>
                  <a:lnTo>
                    <a:pt x="244201" y="270418"/>
                  </a:lnTo>
                  <a:lnTo>
                    <a:pt x="246773" y="269937"/>
                  </a:lnTo>
                  <a:lnTo>
                    <a:pt x="248295" y="268220"/>
                  </a:lnTo>
                  <a:lnTo>
                    <a:pt x="250436" y="265976"/>
                  </a:lnTo>
                  <a:lnTo>
                    <a:pt x="250382" y="262402"/>
                  </a:lnTo>
                  <a:lnTo>
                    <a:pt x="248138" y="260261"/>
                  </a:lnTo>
                  <a:lnTo>
                    <a:pt x="245561" y="257978"/>
                  </a:lnTo>
                  <a:lnTo>
                    <a:pt x="243318" y="255837"/>
                  </a:lnTo>
                  <a:close/>
                </a:path>
                <a:path w="18721070" h="11073765">
                  <a:moveTo>
                    <a:pt x="11126552" y="4897871"/>
                  </a:moveTo>
                  <a:lnTo>
                    <a:pt x="11123026" y="4898735"/>
                  </a:lnTo>
                  <a:lnTo>
                    <a:pt x="11119414" y="4903507"/>
                  </a:lnTo>
                  <a:lnTo>
                    <a:pt x="11120276" y="4907032"/>
                  </a:lnTo>
                  <a:lnTo>
                    <a:pt x="11122663" y="4908838"/>
                  </a:lnTo>
                  <a:lnTo>
                    <a:pt x="11125715" y="4910929"/>
                  </a:lnTo>
                  <a:lnTo>
                    <a:pt x="11126718" y="4911357"/>
                  </a:lnTo>
                  <a:lnTo>
                    <a:pt x="11126575" y="4911691"/>
                  </a:lnTo>
                  <a:lnTo>
                    <a:pt x="11128913" y="4912688"/>
                  </a:lnTo>
                  <a:lnTo>
                    <a:pt x="11132104" y="4911682"/>
                  </a:lnTo>
                  <a:lnTo>
                    <a:pt x="11133435" y="4909488"/>
                  </a:lnTo>
                  <a:lnTo>
                    <a:pt x="11135242" y="4907101"/>
                  </a:lnTo>
                  <a:lnTo>
                    <a:pt x="11134376" y="4903576"/>
                  </a:lnTo>
                  <a:lnTo>
                    <a:pt x="11131990" y="4901769"/>
                  </a:lnTo>
                  <a:lnTo>
                    <a:pt x="11128937" y="4899677"/>
                  </a:lnTo>
                  <a:lnTo>
                    <a:pt x="11126552" y="4897871"/>
                  </a:lnTo>
                  <a:close/>
                </a:path>
                <a:path w="18721070" h="11073765">
                  <a:moveTo>
                    <a:pt x="5479429" y="2481892"/>
                  </a:moveTo>
                  <a:lnTo>
                    <a:pt x="5476473" y="2481420"/>
                  </a:lnTo>
                  <a:lnTo>
                    <a:pt x="5473134" y="2479996"/>
                  </a:lnTo>
                  <a:lnTo>
                    <a:pt x="5469987" y="2479049"/>
                  </a:lnTo>
                  <a:lnTo>
                    <a:pt x="5467179" y="2481008"/>
                  </a:lnTo>
                  <a:lnTo>
                    <a:pt x="5466040" y="2483678"/>
                  </a:lnTo>
                  <a:lnTo>
                    <a:pt x="5465235" y="2486490"/>
                  </a:lnTo>
                  <a:lnTo>
                    <a:pt x="5466384" y="2489348"/>
                  </a:lnTo>
                  <a:lnTo>
                    <a:pt x="5469388" y="2490630"/>
                  </a:lnTo>
                  <a:lnTo>
                    <a:pt x="5469864" y="2490438"/>
                  </a:lnTo>
                  <a:lnTo>
                    <a:pt x="5473202" y="2491862"/>
                  </a:lnTo>
                  <a:lnTo>
                    <a:pt x="5476349" y="2492810"/>
                  </a:lnTo>
                  <a:lnTo>
                    <a:pt x="5479015" y="2491186"/>
                  </a:lnTo>
                  <a:lnTo>
                    <a:pt x="5480296" y="2488182"/>
                  </a:lnTo>
                  <a:lnTo>
                    <a:pt x="5481244" y="2485034"/>
                  </a:lnTo>
                  <a:lnTo>
                    <a:pt x="5479429" y="2481892"/>
                  </a:lnTo>
                  <a:close/>
                </a:path>
                <a:path w="18721070" h="11073765">
                  <a:moveTo>
                    <a:pt x="11052939" y="4850293"/>
                  </a:moveTo>
                  <a:lnTo>
                    <a:pt x="11049414" y="4851156"/>
                  </a:lnTo>
                  <a:lnTo>
                    <a:pt x="11048309" y="4853053"/>
                  </a:lnTo>
                  <a:lnTo>
                    <a:pt x="11046686" y="4855911"/>
                  </a:lnTo>
                  <a:lnTo>
                    <a:pt x="11046327" y="4856547"/>
                  </a:lnTo>
                  <a:lnTo>
                    <a:pt x="11047190" y="4860072"/>
                  </a:lnTo>
                  <a:lnTo>
                    <a:pt x="11049718" y="4861545"/>
                  </a:lnTo>
                  <a:lnTo>
                    <a:pt x="11052771" y="4863637"/>
                  </a:lnTo>
                  <a:lnTo>
                    <a:pt x="11056110" y="4865061"/>
                  </a:lnTo>
                  <a:lnTo>
                    <a:pt x="11059157" y="4864388"/>
                  </a:lnTo>
                  <a:lnTo>
                    <a:pt x="11060262" y="4862491"/>
                  </a:lnTo>
                  <a:lnTo>
                    <a:pt x="11061887" y="4859634"/>
                  </a:lnTo>
                  <a:lnTo>
                    <a:pt x="11062246" y="4858998"/>
                  </a:lnTo>
                  <a:lnTo>
                    <a:pt x="11061382" y="4855472"/>
                  </a:lnTo>
                  <a:lnTo>
                    <a:pt x="11058854" y="4853999"/>
                  </a:lnTo>
                  <a:lnTo>
                    <a:pt x="11055801" y="4851909"/>
                  </a:lnTo>
                  <a:lnTo>
                    <a:pt x="11052939" y="4850293"/>
                  </a:lnTo>
                  <a:close/>
                </a:path>
                <a:path w="18721070" h="11073765">
                  <a:moveTo>
                    <a:pt x="5562391" y="2506628"/>
                  </a:moveTo>
                  <a:lnTo>
                    <a:pt x="5559435" y="2506156"/>
                  </a:lnTo>
                  <a:lnTo>
                    <a:pt x="5556096" y="2504732"/>
                  </a:lnTo>
                  <a:lnTo>
                    <a:pt x="5552949" y="2503785"/>
                  </a:lnTo>
                  <a:lnTo>
                    <a:pt x="5550141" y="2505742"/>
                  </a:lnTo>
                  <a:lnTo>
                    <a:pt x="5549001" y="2508414"/>
                  </a:lnTo>
                  <a:lnTo>
                    <a:pt x="5548196" y="2511226"/>
                  </a:lnTo>
                  <a:lnTo>
                    <a:pt x="5549345" y="2514084"/>
                  </a:lnTo>
                  <a:lnTo>
                    <a:pt x="5552349" y="2515365"/>
                  </a:lnTo>
                  <a:lnTo>
                    <a:pt x="5552826" y="2515174"/>
                  </a:lnTo>
                  <a:lnTo>
                    <a:pt x="5556164" y="2516598"/>
                  </a:lnTo>
                  <a:lnTo>
                    <a:pt x="5559311" y="2517546"/>
                  </a:lnTo>
                  <a:lnTo>
                    <a:pt x="5562119" y="2515586"/>
                  </a:lnTo>
                  <a:lnTo>
                    <a:pt x="5563258" y="2512916"/>
                  </a:lnTo>
                  <a:lnTo>
                    <a:pt x="5564206" y="2509770"/>
                  </a:lnTo>
                  <a:lnTo>
                    <a:pt x="5562391" y="2506628"/>
                  </a:lnTo>
                  <a:close/>
                </a:path>
                <a:path w="18721070" h="11073765">
                  <a:moveTo>
                    <a:pt x="5645685" y="2531505"/>
                  </a:moveTo>
                  <a:lnTo>
                    <a:pt x="5642730" y="2531033"/>
                  </a:lnTo>
                  <a:lnTo>
                    <a:pt x="5639392" y="2529610"/>
                  </a:lnTo>
                  <a:lnTo>
                    <a:pt x="5636246" y="2528662"/>
                  </a:lnTo>
                  <a:lnTo>
                    <a:pt x="5633437" y="2530621"/>
                  </a:lnTo>
                  <a:lnTo>
                    <a:pt x="5632298" y="2533291"/>
                  </a:lnTo>
                  <a:lnTo>
                    <a:pt x="5631492" y="2536104"/>
                  </a:lnTo>
                  <a:lnTo>
                    <a:pt x="5632640" y="2538962"/>
                  </a:lnTo>
                  <a:lnTo>
                    <a:pt x="5635644" y="2540244"/>
                  </a:lnTo>
                  <a:lnTo>
                    <a:pt x="5636121" y="2540052"/>
                  </a:lnTo>
                  <a:lnTo>
                    <a:pt x="5639459" y="2541476"/>
                  </a:lnTo>
                  <a:lnTo>
                    <a:pt x="5642606" y="2542424"/>
                  </a:lnTo>
                  <a:lnTo>
                    <a:pt x="5645272" y="2540799"/>
                  </a:lnTo>
                  <a:lnTo>
                    <a:pt x="5646554" y="2537794"/>
                  </a:lnTo>
                  <a:lnTo>
                    <a:pt x="5647502" y="2534647"/>
                  </a:lnTo>
                  <a:lnTo>
                    <a:pt x="5645685" y="2531505"/>
                  </a:lnTo>
                  <a:close/>
                </a:path>
                <a:path w="18721070" h="11073765">
                  <a:moveTo>
                    <a:pt x="10980519" y="4803618"/>
                  </a:moveTo>
                  <a:lnTo>
                    <a:pt x="10976994" y="4804482"/>
                  </a:lnTo>
                  <a:lnTo>
                    <a:pt x="10975889" y="4806378"/>
                  </a:lnTo>
                  <a:lnTo>
                    <a:pt x="10974265" y="4809235"/>
                  </a:lnTo>
                  <a:lnTo>
                    <a:pt x="10973906" y="4809871"/>
                  </a:lnTo>
                  <a:lnTo>
                    <a:pt x="10974770" y="4813397"/>
                  </a:lnTo>
                  <a:lnTo>
                    <a:pt x="10977298" y="4814870"/>
                  </a:lnTo>
                  <a:lnTo>
                    <a:pt x="10980352" y="4816962"/>
                  </a:lnTo>
                  <a:lnTo>
                    <a:pt x="10983690" y="4818386"/>
                  </a:lnTo>
                  <a:lnTo>
                    <a:pt x="10986740" y="4817714"/>
                  </a:lnTo>
                  <a:lnTo>
                    <a:pt x="10987845" y="4815817"/>
                  </a:lnTo>
                  <a:lnTo>
                    <a:pt x="10989469" y="4812960"/>
                  </a:lnTo>
                  <a:lnTo>
                    <a:pt x="10989828" y="4812323"/>
                  </a:lnTo>
                  <a:lnTo>
                    <a:pt x="10988964" y="4808799"/>
                  </a:lnTo>
                  <a:lnTo>
                    <a:pt x="10986436" y="4807326"/>
                  </a:lnTo>
                  <a:lnTo>
                    <a:pt x="10983381" y="4805233"/>
                  </a:lnTo>
                  <a:lnTo>
                    <a:pt x="10980519" y="4803618"/>
                  </a:lnTo>
                  <a:close/>
                </a:path>
                <a:path w="18721070" h="11073765">
                  <a:moveTo>
                    <a:pt x="181882" y="194514"/>
                  </a:moveTo>
                  <a:lnTo>
                    <a:pt x="178308" y="194568"/>
                  </a:lnTo>
                  <a:lnTo>
                    <a:pt x="176167" y="196812"/>
                  </a:lnTo>
                  <a:lnTo>
                    <a:pt x="173693" y="198912"/>
                  </a:lnTo>
                  <a:lnTo>
                    <a:pt x="173747" y="202485"/>
                  </a:lnTo>
                  <a:lnTo>
                    <a:pt x="175990" y="204626"/>
                  </a:lnTo>
                  <a:lnTo>
                    <a:pt x="178425" y="207244"/>
                  </a:lnTo>
                  <a:lnTo>
                    <a:pt x="178950" y="207862"/>
                  </a:lnTo>
                  <a:lnTo>
                    <a:pt x="180285" y="208432"/>
                  </a:lnTo>
                  <a:lnTo>
                    <a:pt x="180143" y="208766"/>
                  </a:lnTo>
                  <a:lnTo>
                    <a:pt x="182146" y="209620"/>
                  </a:lnTo>
                  <a:lnTo>
                    <a:pt x="184719" y="209139"/>
                  </a:lnTo>
                  <a:lnTo>
                    <a:pt x="185987" y="207707"/>
                  </a:lnTo>
                  <a:lnTo>
                    <a:pt x="186241" y="207420"/>
                  </a:lnTo>
                  <a:lnTo>
                    <a:pt x="188715" y="205320"/>
                  </a:lnTo>
                  <a:lnTo>
                    <a:pt x="188661" y="201746"/>
                  </a:lnTo>
                  <a:lnTo>
                    <a:pt x="186418" y="199606"/>
                  </a:lnTo>
                  <a:lnTo>
                    <a:pt x="183983" y="196988"/>
                  </a:lnTo>
                  <a:lnTo>
                    <a:pt x="181882" y="194514"/>
                  </a:lnTo>
                  <a:close/>
                </a:path>
                <a:path w="18721070" h="11073765">
                  <a:moveTo>
                    <a:pt x="5729172" y="2556859"/>
                  </a:moveTo>
                  <a:lnTo>
                    <a:pt x="5725883" y="2556246"/>
                  </a:lnTo>
                  <a:lnTo>
                    <a:pt x="5722545" y="2554821"/>
                  </a:lnTo>
                  <a:lnTo>
                    <a:pt x="5719398" y="2553874"/>
                  </a:lnTo>
                  <a:lnTo>
                    <a:pt x="5716590" y="2555832"/>
                  </a:lnTo>
                  <a:lnTo>
                    <a:pt x="5715451" y="2558503"/>
                  </a:lnTo>
                  <a:lnTo>
                    <a:pt x="5714646" y="2561315"/>
                  </a:lnTo>
                  <a:lnTo>
                    <a:pt x="5715794" y="2564173"/>
                  </a:lnTo>
                  <a:lnTo>
                    <a:pt x="5718798" y="2565455"/>
                  </a:lnTo>
                  <a:lnTo>
                    <a:pt x="5719274" y="2565263"/>
                  </a:lnTo>
                  <a:lnTo>
                    <a:pt x="5722612" y="2566687"/>
                  </a:lnTo>
                  <a:lnTo>
                    <a:pt x="5725759" y="2567635"/>
                  </a:lnTo>
                  <a:lnTo>
                    <a:pt x="5728568" y="2565677"/>
                  </a:lnTo>
                  <a:lnTo>
                    <a:pt x="5729708" y="2563006"/>
                  </a:lnTo>
                  <a:lnTo>
                    <a:pt x="5730656" y="2559859"/>
                  </a:lnTo>
                  <a:lnTo>
                    <a:pt x="5729172" y="2556859"/>
                  </a:lnTo>
                  <a:close/>
                </a:path>
                <a:path w="18721070" h="11073765">
                  <a:moveTo>
                    <a:pt x="10906387" y="4758186"/>
                  </a:moveTo>
                  <a:lnTo>
                    <a:pt x="10902861" y="4759050"/>
                  </a:lnTo>
                  <a:lnTo>
                    <a:pt x="10899915" y="4764105"/>
                  </a:lnTo>
                  <a:lnTo>
                    <a:pt x="10900779" y="4767630"/>
                  </a:lnTo>
                  <a:lnTo>
                    <a:pt x="10903023" y="4769772"/>
                  </a:lnTo>
                  <a:lnTo>
                    <a:pt x="10909700" y="4772620"/>
                  </a:lnTo>
                  <a:lnTo>
                    <a:pt x="10912749" y="4771947"/>
                  </a:lnTo>
                  <a:lnTo>
                    <a:pt x="10915695" y="4766891"/>
                  </a:lnTo>
                  <a:lnTo>
                    <a:pt x="10914831" y="4763366"/>
                  </a:lnTo>
                  <a:lnTo>
                    <a:pt x="10912587" y="4761225"/>
                  </a:lnTo>
                  <a:lnTo>
                    <a:pt x="10909248" y="4759801"/>
                  </a:lnTo>
                  <a:lnTo>
                    <a:pt x="10906387" y="4758186"/>
                  </a:lnTo>
                  <a:close/>
                </a:path>
                <a:path w="18721070" h="11073765">
                  <a:moveTo>
                    <a:pt x="5812134" y="2581594"/>
                  </a:moveTo>
                  <a:lnTo>
                    <a:pt x="5808845" y="2580980"/>
                  </a:lnTo>
                  <a:lnTo>
                    <a:pt x="5805508" y="2579557"/>
                  </a:lnTo>
                  <a:lnTo>
                    <a:pt x="5802361" y="2578609"/>
                  </a:lnTo>
                  <a:lnTo>
                    <a:pt x="5799551" y="2580568"/>
                  </a:lnTo>
                  <a:lnTo>
                    <a:pt x="5797273" y="2585909"/>
                  </a:lnTo>
                  <a:lnTo>
                    <a:pt x="5798756" y="2588908"/>
                  </a:lnTo>
                  <a:lnTo>
                    <a:pt x="5801760" y="2590189"/>
                  </a:lnTo>
                  <a:lnTo>
                    <a:pt x="5802236" y="2589999"/>
                  </a:lnTo>
                  <a:lnTo>
                    <a:pt x="5805574" y="2591423"/>
                  </a:lnTo>
                  <a:lnTo>
                    <a:pt x="5808720" y="2592371"/>
                  </a:lnTo>
                  <a:lnTo>
                    <a:pt x="5811388" y="2590746"/>
                  </a:lnTo>
                  <a:lnTo>
                    <a:pt x="5812669" y="2587742"/>
                  </a:lnTo>
                  <a:lnTo>
                    <a:pt x="5813617" y="2584594"/>
                  </a:lnTo>
                  <a:lnTo>
                    <a:pt x="5812134" y="2581594"/>
                  </a:lnTo>
                  <a:close/>
                </a:path>
                <a:path w="18721070" h="11073765">
                  <a:moveTo>
                    <a:pt x="10832587" y="4712895"/>
                  </a:moveTo>
                  <a:lnTo>
                    <a:pt x="10829062" y="4713759"/>
                  </a:lnTo>
                  <a:lnTo>
                    <a:pt x="10827589" y="4716287"/>
                  </a:lnTo>
                  <a:lnTo>
                    <a:pt x="10826512" y="4718195"/>
                  </a:lnTo>
                  <a:lnTo>
                    <a:pt x="10825974" y="4719148"/>
                  </a:lnTo>
                  <a:lnTo>
                    <a:pt x="10826980" y="4722340"/>
                  </a:lnTo>
                  <a:lnTo>
                    <a:pt x="10829224" y="4724481"/>
                  </a:lnTo>
                  <a:lnTo>
                    <a:pt x="10835567" y="4727187"/>
                  </a:lnTo>
                  <a:lnTo>
                    <a:pt x="10838617" y="4726515"/>
                  </a:lnTo>
                  <a:lnTo>
                    <a:pt x="10840089" y="4723987"/>
                  </a:lnTo>
                  <a:lnTo>
                    <a:pt x="10841166" y="4722079"/>
                  </a:lnTo>
                  <a:lnTo>
                    <a:pt x="10841705" y="4721124"/>
                  </a:lnTo>
                  <a:lnTo>
                    <a:pt x="10840698" y="4717934"/>
                  </a:lnTo>
                  <a:lnTo>
                    <a:pt x="10838454" y="4715793"/>
                  </a:lnTo>
                  <a:lnTo>
                    <a:pt x="10835115" y="4714368"/>
                  </a:lnTo>
                  <a:lnTo>
                    <a:pt x="10832587" y="4712895"/>
                  </a:lnTo>
                  <a:close/>
                </a:path>
                <a:path w="18721070" h="11073765">
                  <a:moveTo>
                    <a:pt x="5894954" y="2606664"/>
                  </a:moveTo>
                  <a:lnTo>
                    <a:pt x="5891998" y="2606192"/>
                  </a:lnTo>
                  <a:lnTo>
                    <a:pt x="5888659" y="2604768"/>
                  </a:lnTo>
                  <a:lnTo>
                    <a:pt x="5885512" y="2603820"/>
                  </a:lnTo>
                  <a:lnTo>
                    <a:pt x="5882705" y="2605780"/>
                  </a:lnTo>
                  <a:lnTo>
                    <a:pt x="5880427" y="2611120"/>
                  </a:lnTo>
                  <a:lnTo>
                    <a:pt x="5881909" y="2614120"/>
                  </a:lnTo>
                  <a:lnTo>
                    <a:pt x="5884913" y="2615402"/>
                  </a:lnTo>
                  <a:lnTo>
                    <a:pt x="5885389" y="2615210"/>
                  </a:lnTo>
                  <a:lnTo>
                    <a:pt x="5888727" y="2616634"/>
                  </a:lnTo>
                  <a:lnTo>
                    <a:pt x="5891874" y="2617582"/>
                  </a:lnTo>
                  <a:lnTo>
                    <a:pt x="5894541" y="2615957"/>
                  </a:lnTo>
                  <a:lnTo>
                    <a:pt x="5895822" y="2612953"/>
                  </a:lnTo>
                  <a:lnTo>
                    <a:pt x="5896770" y="2609806"/>
                  </a:lnTo>
                  <a:lnTo>
                    <a:pt x="5894954" y="2606664"/>
                  </a:lnTo>
                  <a:close/>
                </a:path>
                <a:path w="18721070" h="11073765">
                  <a:moveTo>
                    <a:pt x="5978298" y="2632351"/>
                  </a:moveTo>
                  <a:lnTo>
                    <a:pt x="5975009" y="2631737"/>
                  </a:lnTo>
                  <a:lnTo>
                    <a:pt x="5971671" y="2630313"/>
                  </a:lnTo>
                  <a:lnTo>
                    <a:pt x="5968524" y="2629365"/>
                  </a:lnTo>
                  <a:lnTo>
                    <a:pt x="5965858" y="2630991"/>
                  </a:lnTo>
                  <a:lnTo>
                    <a:pt x="5963437" y="2636666"/>
                  </a:lnTo>
                  <a:lnTo>
                    <a:pt x="5964919" y="2639666"/>
                  </a:lnTo>
                  <a:lnTo>
                    <a:pt x="5967924" y="2640948"/>
                  </a:lnTo>
                  <a:lnTo>
                    <a:pt x="5968399" y="2640756"/>
                  </a:lnTo>
                  <a:lnTo>
                    <a:pt x="5971738" y="2642180"/>
                  </a:lnTo>
                  <a:lnTo>
                    <a:pt x="5974885" y="2643128"/>
                  </a:lnTo>
                  <a:lnTo>
                    <a:pt x="5977552" y="2641503"/>
                  </a:lnTo>
                  <a:lnTo>
                    <a:pt x="5978834" y="2638498"/>
                  </a:lnTo>
                  <a:lnTo>
                    <a:pt x="5979781" y="2635351"/>
                  </a:lnTo>
                  <a:lnTo>
                    <a:pt x="5978298" y="2632351"/>
                  </a:lnTo>
                  <a:close/>
                </a:path>
                <a:path w="18721070" h="11073765">
                  <a:moveTo>
                    <a:pt x="122493" y="132091"/>
                  </a:moveTo>
                  <a:lnTo>
                    <a:pt x="119061" y="131812"/>
                  </a:lnTo>
                  <a:lnTo>
                    <a:pt x="116587" y="133912"/>
                  </a:lnTo>
                  <a:lnTo>
                    <a:pt x="114589" y="135822"/>
                  </a:lnTo>
                  <a:lnTo>
                    <a:pt x="114309" y="139253"/>
                  </a:lnTo>
                  <a:lnTo>
                    <a:pt x="116410" y="141728"/>
                  </a:lnTo>
                  <a:lnTo>
                    <a:pt x="118844" y="144345"/>
                  </a:lnTo>
                  <a:lnTo>
                    <a:pt x="119370" y="144964"/>
                  </a:lnTo>
                  <a:lnTo>
                    <a:pt x="122708" y="146388"/>
                  </a:lnTo>
                  <a:lnTo>
                    <a:pt x="124804" y="146098"/>
                  </a:lnTo>
                  <a:lnTo>
                    <a:pt x="126660" y="144522"/>
                  </a:lnTo>
                  <a:lnTo>
                    <a:pt x="128659" y="142612"/>
                  </a:lnTo>
                  <a:lnTo>
                    <a:pt x="129039" y="139223"/>
                  </a:lnTo>
                  <a:lnTo>
                    <a:pt x="129081" y="138847"/>
                  </a:lnTo>
                  <a:lnTo>
                    <a:pt x="126838" y="136707"/>
                  </a:lnTo>
                  <a:lnTo>
                    <a:pt x="124403" y="134090"/>
                  </a:lnTo>
                  <a:lnTo>
                    <a:pt x="122493" y="132091"/>
                  </a:lnTo>
                  <a:close/>
                </a:path>
                <a:path w="18721070" h="11073765">
                  <a:moveTo>
                    <a:pt x="10758027" y="4668464"/>
                  </a:moveTo>
                  <a:lnTo>
                    <a:pt x="10754502" y="4669329"/>
                  </a:lnTo>
                  <a:lnTo>
                    <a:pt x="10753029" y="4671856"/>
                  </a:lnTo>
                  <a:lnTo>
                    <a:pt x="10751953" y="4673763"/>
                  </a:lnTo>
                  <a:lnTo>
                    <a:pt x="10751414" y="4674718"/>
                  </a:lnTo>
                  <a:lnTo>
                    <a:pt x="10752278" y="4678243"/>
                  </a:lnTo>
                  <a:lnTo>
                    <a:pt x="10754664" y="4680050"/>
                  </a:lnTo>
                  <a:lnTo>
                    <a:pt x="10761006" y="4682756"/>
                  </a:lnTo>
                  <a:lnTo>
                    <a:pt x="10764054" y="4682083"/>
                  </a:lnTo>
                  <a:lnTo>
                    <a:pt x="10765527" y="4679554"/>
                  </a:lnTo>
                  <a:lnTo>
                    <a:pt x="10766604" y="4677647"/>
                  </a:lnTo>
                  <a:lnTo>
                    <a:pt x="10767143" y="4676692"/>
                  </a:lnTo>
                  <a:lnTo>
                    <a:pt x="10766281" y="4673169"/>
                  </a:lnTo>
                  <a:lnTo>
                    <a:pt x="10763894" y="4671362"/>
                  </a:lnTo>
                  <a:lnTo>
                    <a:pt x="10760555" y="4669937"/>
                  </a:lnTo>
                  <a:lnTo>
                    <a:pt x="10758027" y="4668464"/>
                  </a:lnTo>
                  <a:close/>
                </a:path>
                <a:path w="18721070" h="11073765">
                  <a:moveTo>
                    <a:pt x="6061309" y="2657897"/>
                  </a:moveTo>
                  <a:lnTo>
                    <a:pt x="6058020" y="2657283"/>
                  </a:lnTo>
                  <a:lnTo>
                    <a:pt x="6054681" y="2655859"/>
                  </a:lnTo>
                  <a:lnTo>
                    <a:pt x="6051535" y="2654911"/>
                  </a:lnTo>
                  <a:lnTo>
                    <a:pt x="6048869" y="2656536"/>
                  </a:lnTo>
                  <a:lnTo>
                    <a:pt x="6046448" y="2662212"/>
                  </a:lnTo>
                  <a:lnTo>
                    <a:pt x="6047931" y="2665211"/>
                  </a:lnTo>
                  <a:lnTo>
                    <a:pt x="6050935" y="2666493"/>
                  </a:lnTo>
                  <a:lnTo>
                    <a:pt x="6051411" y="2666301"/>
                  </a:lnTo>
                  <a:lnTo>
                    <a:pt x="6054749" y="2667725"/>
                  </a:lnTo>
                  <a:lnTo>
                    <a:pt x="6057896" y="2668673"/>
                  </a:lnTo>
                  <a:lnTo>
                    <a:pt x="6060562" y="2667049"/>
                  </a:lnTo>
                  <a:lnTo>
                    <a:pt x="6061843" y="2664043"/>
                  </a:lnTo>
                  <a:lnTo>
                    <a:pt x="6062791" y="2660896"/>
                  </a:lnTo>
                  <a:lnTo>
                    <a:pt x="6061309" y="2657897"/>
                  </a:lnTo>
                  <a:close/>
                </a:path>
                <a:path w="18721070" h="11073765">
                  <a:moveTo>
                    <a:pt x="10683182" y="4624701"/>
                  </a:moveTo>
                  <a:lnTo>
                    <a:pt x="10679515" y="4625898"/>
                  </a:lnTo>
                  <a:lnTo>
                    <a:pt x="10678042" y="4628427"/>
                  </a:lnTo>
                  <a:lnTo>
                    <a:pt x="10676235" y="4630812"/>
                  </a:lnTo>
                  <a:lnTo>
                    <a:pt x="10677433" y="4634480"/>
                  </a:lnTo>
                  <a:lnTo>
                    <a:pt x="10679819" y="4636287"/>
                  </a:lnTo>
                  <a:lnTo>
                    <a:pt x="10683825" y="4637996"/>
                  </a:lnTo>
                  <a:lnTo>
                    <a:pt x="10684016" y="4638472"/>
                  </a:lnTo>
                  <a:lnTo>
                    <a:pt x="10686354" y="4639469"/>
                  </a:lnTo>
                  <a:lnTo>
                    <a:pt x="10689877" y="4638604"/>
                  </a:lnTo>
                  <a:lnTo>
                    <a:pt x="10691016" y="4635933"/>
                  </a:lnTo>
                  <a:lnTo>
                    <a:pt x="10692489" y="4633406"/>
                  </a:lnTo>
                  <a:lnTo>
                    <a:pt x="10691291" y="4629739"/>
                  </a:lnTo>
                  <a:lnTo>
                    <a:pt x="10688906" y="4627932"/>
                  </a:lnTo>
                  <a:lnTo>
                    <a:pt x="10685568" y="4626508"/>
                  </a:lnTo>
                  <a:lnTo>
                    <a:pt x="10683182" y="4624701"/>
                  </a:lnTo>
                  <a:close/>
                </a:path>
                <a:path w="18721070" h="11073765">
                  <a:moveTo>
                    <a:pt x="6144320" y="2683442"/>
                  </a:moveTo>
                  <a:lnTo>
                    <a:pt x="6141031" y="2682828"/>
                  </a:lnTo>
                  <a:lnTo>
                    <a:pt x="6137693" y="2681404"/>
                  </a:lnTo>
                  <a:lnTo>
                    <a:pt x="6134546" y="2680457"/>
                  </a:lnTo>
                  <a:lnTo>
                    <a:pt x="6131879" y="2682082"/>
                  </a:lnTo>
                  <a:lnTo>
                    <a:pt x="6129458" y="2687757"/>
                  </a:lnTo>
                  <a:lnTo>
                    <a:pt x="6130942" y="2690756"/>
                  </a:lnTo>
                  <a:lnTo>
                    <a:pt x="6133946" y="2692038"/>
                  </a:lnTo>
                  <a:lnTo>
                    <a:pt x="6134422" y="2691846"/>
                  </a:lnTo>
                  <a:lnTo>
                    <a:pt x="6137761" y="2693270"/>
                  </a:lnTo>
                  <a:lnTo>
                    <a:pt x="6140908" y="2694218"/>
                  </a:lnTo>
                  <a:lnTo>
                    <a:pt x="6143572" y="2692593"/>
                  </a:lnTo>
                  <a:lnTo>
                    <a:pt x="6144854" y="2689589"/>
                  </a:lnTo>
                  <a:lnTo>
                    <a:pt x="6145802" y="2686442"/>
                  </a:lnTo>
                  <a:lnTo>
                    <a:pt x="6144320" y="2683442"/>
                  </a:lnTo>
                  <a:close/>
                </a:path>
                <a:path w="18721070" h="11073765">
                  <a:moveTo>
                    <a:pt x="10607385" y="4581320"/>
                  </a:moveTo>
                  <a:lnTo>
                    <a:pt x="10603384" y="4582376"/>
                  </a:lnTo>
                  <a:lnTo>
                    <a:pt x="10602245" y="4585046"/>
                  </a:lnTo>
                  <a:lnTo>
                    <a:pt x="10600772" y="4587574"/>
                  </a:lnTo>
                  <a:lnTo>
                    <a:pt x="10601969" y="4591242"/>
                  </a:lnTo>
                  <a:lnTo>
                    <a:pt x="10604355" y="4593048"/>
                  </a:lnTo>
                  <a:lnTo>
                    <a:pt x="10610698" y="4595754"/>
                  </a:lnTo>
                  <a:lnTo>
                    <a:pt x="10614222" y="4594890"/>
                  </a:lnTo>
                  <a:lnTo>
                    <a:pt x="10615361" y="4592219"/>
                  </a:lnTo>
                  <a:lnTo>
                    <a:pt x="10616835" y="4589690"/>
                  </a:lnTo>
                  <a:lnTo>
                    <a:pt x="10615638" y="4586024"/>
                  </a:lnTo>
                  <a:lnTo>
                    <a:pt x="10613252" y="4584217"/>
                  </a:lnTo>
                  <a:lnTo>
                    <a:pt x="10609912" y="4582792"/>
                  </a:lnTo>
                  <a:lnTo>
                    <a:pt x="10607385" y="4581320"/>
                  </a:lnTo>
                  <a:close/>
                </a:path>
                <a:path w="18721070" h="11073765">
                  <a:moveTo>
                    <a:pt x="6226997" y="2708846"/>
                  </a:moveTo>
                  <a:lnTo>
                    <a:pt x="6224042" y="2708375"/>
                  </a:lnTo>
                  <a:lnTo>
                    <a:pt x="6220703" y="2706950"/>
                  </a:lnTo>
                  <a:lnTo>
                    <a:pt x="6217557" y="2706003"/>
                  </a:lnTo>
                  <a:lnTo>
                    <a:pt x="6214890" y="2707626"/>
                  </a:lnTo>
                  <a:lnTo>
                    <a:pt x="6212469" y="2713302"/>
                  </a:lnTo>
                  <a:lnTo>
                    <a:pt x="6213951" y="2716302"/>
                  </a:lnTo>
                  <a:lnTo>
                    <a:pt x="6216956" y="2717583"/>
                  </a:lnTo>
                  <a:lnTo>
                    <a:pt x="6217433" y="2717392"/>
                  </a:lnTo>
                  <a:lnTo>
                    <a:pt x="6220771" y="2718816"/>
                  </a:lnTo>
                  <a:lnTo>
                    <a:pt x="6223918" y="2719764"/>
                  </a:lnTo>
                  <a:lnTo>
                    <a:pt x="6226584" y="2718138"/>
                  </a:lnTo>
                  <a:lnTo>
                    <a:pt x="6227865" y="2715135"/>
                  </a:lnTo>
                  <a:lnTo>
                    <a:pt x="6228813" y="2711988"/>
                  </a:lnTo>
                  <a:lnTo>
                    <a:pt x="6226997" y="2708846"/>
                  </a:lnTo>
                  <a:close/>
                </a:path>
                <a:path w="18721070" h="11073765">
                  <a:moveTo>
                    <a:pt x="10531777" y="4538415"/>
                  </a:moveTo>
                  <a:lnTo>
                    <a:pt x="10527920" y="4539136"/>
                  </a:lnTo>
                  <a:lnTo>
                    <a:pt x="10526638" y="4542141"/>
                  </a:lnTo>
                  <a:lnTo>
                    <a:pt x="10525165" y="4544670"/>
                  </a:lnTo>
                  <a:lnTo>
                    <a:pt x="10526030" y="4548195"/>
                  </a:lnTo>
                  <a:lnTo>
                    <a:pt x="10528749" y="4550144"/>
                  </a:lnTo>
                  <a:lnTo>
                    <a:pt x="10535092" y="4552850"/>
                  </a:lnTo>
                  <a:lnTo>
                    <a:pt x="10538618" y="4551986"/>
                  </a:lnTo>
                  <a:lnTo>
                    <a:pt x="10539756" y="4549316"/>
                  </a:lnTo>
                  <a:lnTo>
                    <a:pt x="10541230" y="4546787"/>
                  </a:lnTo>
                  <a:lnTo>
                    <a:pt x="10540032" y="4543119"/>
                  </a:lnTo>
                  <a:lnTo>
                    <a:pt x="10537646" y="4541312"/>
                  </a:lnTo>
                  <a:lnTo>
                    <a:pt x="10534307" y="4539887"/>
                  </a:lnTo>
                  <a:lnTo>
                    <a:pt x="10531777" y="4538415"/>
                  </a:lnTo>
                  <a:close/>
                </a:path>
                <a:path w="18721070" h="11073765">
                  <a:moveTo>
                    <a:pt x="6310199" y="2734867"/>
                  </a:moveTo>
                  <a:lnTo>
                    <a:pt x="6307244" y="2734395"/>
                  </a:lnTo>
                  <a:lnTo>
                    <a:pt x="6303905" y="2732971"/>
                  </a:lnTo>
                  <a:lnTo>
                    <a:pt x="6300758" y="2732024"/>
                  </a:lnTo>
                  <a:lnTo>
                    <a:pt x="6298093" y="2733648"/>
                  </a:lnTo>
                  <a:lnTo>
                    <a:pt x="6295672" y="2739324"/>
                  </a:lnTo>
                  <a:lnTo>
                    <a:pt x="6297154" y="2742323"/>
                  </a:lnTo>
                  <a:lnTo>
                    <a:pt x="6300159" y="2743605"/>
                  </a:lnTo>
                  <a:lnTo>
                    <a:pt x="6300634" y="2743414"/>
                  </a:lnTo>
                  <a:lnTo>
                    <a:pt x="6303973" y="2744838"/>
                  </a:lnTo>
                  <a:lnTo>
                    <a:pt x="6307120" y="2745786"/>
                  </a:lnTo>
                  <a:lnTo>
                    <a:pt x="6309786" y="2744161"/>
                  </a:lnTo>
                  <a:lnTo>
                    <a:pt x="6311068" y="2741156"/>
                  </a:lnTo>
                  <a:lnTo>
                    <a:pt x="6312016" y="2738010"/>
                  </a:lnTo>
                  <a:lnTo>
                    <a:pt x="6310199" y="2734867"/>
                  </a:lnTo>
                  <a:close/>
                </a:path>
                <a:path w="18721070" h="11073765">
                  <a:moveTo>
                    <a:pt x="64720" y="66807"/>
                  </a:moveTo>
                  <a:lnTo>
                    <a:pt x="61288" y="66527"/>
                  </a:lnTo>
                  <a:lnTo>
                    <a:pt x="56340" y="70727"/>
                  </a:lnTo>
                  <a:lnTo>
                    <a:pt x="56059" y="74160"/>
                  </a:lnTo>
                  <a:lnTo>
                    <a:pt x="58160" y="76635"/>
                  </a:lnTo>
                  <a:lnTo>
                    <a:pt x="60595" y="79252"/>
                  </a:lnTo>
                  <a:lnTo>
                    <a:pt x="60978" y="80204"/>
                  </a:lnTo>
                  <a:lnTo>
                    <a:pt x="64650" y="81771"/>
                  </a:lnTo>
                  <a:lnTo>
                    <a:pt x="66746" y="81481"/>
                  </a:lnTo>
                  <a:lnTo>
                    <a:pt x="71077" y="77803"/>
                  </a:lnTo>
                  <a:lnTo>
                    <a:pt x="71357" y="74372"/>
                  </a:lnTo>
                  <a:lnTo>
                    <a:pt x="69256" y="71897"/>
                  </a:lnTo>
                  <a:lnTo>
                    <a:pt x="66821" y="69281"/>
                  </a:lnTo>
                  <a:lnTo>
                    <a:pt x="64720" y="66807"/>
                  </a:lnTo>
                  <a:close/>
                </a:path>
                <a:path w="18721070" h="11073765">
                  <a:moveTo>
                    <a:pt x="10455553" y="4496036"/>
                  </a:moveTo>
                  <a:lnTo>
                    <a:pt x="10452029" y="4496900"/>
                  </a:lnTo>
                  <a:lnTo>
                    <a:pt x="10450747" y="4499905"/>
                  </a:lnTo>
                  <a:lnTo>
                    <a:pt x="10449131" y="4502767"/>
                  </a:lnTo>
                  <a:lnTo>
                    <a:pt x="10450138" y="4505957"/>
                  </a:lnTo>
                  <a:lnTo>
                    <a:pt x="10452859" y="4507907"/>
                  </a:lnTo>
                  <a:lnTo>
                    <a:pt x="10459201" y="4510613"/>
                  </a:lnTo>
                  <a:lnTo>
                    <a:pt x="10462727" y="4509749"/>
                  </a:lnTo>
                  <a:lnTo>
                    <a:pt x="10463866" y="4507079"/>
                  </a:lnTo>
                  <a:lnTo>
                    <a:pt x="10465481" y="4504217"/>
                  </a:lnTo>
                  <a:lnTo>
                    <a:pt x="10464475" y="4501025"/>
                  </a:lnTo>
                  <a:lnTo>
                    <a:pt x="10461755" y="4499076"/>
                  </a:lnTo>
                  <a:lnTo>
                    <a:pt x="10458416" y="4497651"/>
                  </a:lnTo>
                  <a:lnTo>
                    <a:pt x="10455553" y="4496036"/>
                  </a:lnTo>
                  <a:close/>
                </a:path>
                <a:path w="18721070" h="11073765">
                  <a:moveTo>
                    <a:pt x="6393259" y="2761222"/>
                  </a:moveTo>
                  <a:lnTo>
                    <a:pt x="6389970" y="2760608"/>
                  </a:lnTo>
                  <a:lnTo>
                    <a:pt x="6386631" y="2759184"/>
                  </a:lnTo>
                  <a:lnTo>
                    <a:pt x="6383484" y="2758236"/>
                  </a:lnTo>
                  <a:lnTo>
                    <a:pt x="6380819" y="2759862"/>
                  </a:lnTo>
                  <a:lnTo>
                    <a:pt x="6378398" y="2765537"/>
                  </a:lnTo>
                  <a:lnTo>
                    <a:pt x="6379881" y="2768536"/>
                  </a:lnTo>
                  <a:lnTo>
                    <a:pt x="6382885" y="2769817"/>
                  </a:lnTo>
                  <a:lnTo>
                    <a:pt x="6383361" y="2769626"/>
                  </a:lnTo>
                  <a:lnTo>
                    <a:pt x="6386699" y="2771050"/>
                  </a:lnTo>
                  <a:lnTo>
                    <a:pt x="6389846" y="2771999"/>
                  </a:lnTo>
                  <a:lnTo>
                    <a:pt x="6392512" y="2770374"/>
                  </a:lnTo>
                  <a:lnTo>
                    <a:pt x="6393794" y="2767370"/>
                  </a:lnTo>
                  <a:lnTo>
                    <a:pt x="6394742" y="2764222"/>
                  </a:lnTo>
                  <a:lnTo>
                    <a:pt x="6393259" y="2761222"/>
                  </a:lnTo>
                  <a:close/>
                </a:path>
                <a:path w="18721070" h="11073765">
                  <a:moveTo>
                    <a:pt x="10379380" y="4454468"/>
                  </a:moveTo>
                  <a:lnTo>
                    <a:pt x="10375853" y="4455331"/>
                  </a:lnTo>
                  <a:lnTo>
                    <a:pt x="10374571" y="4458336"/>
                  </a:lnTo>
                  <a:lnTo>
                    <a:pt x="10372956" y="4461197"/>
                  </a:lnTo>
                  <a:lnTo>
                    <a:pt x="10373963" y="4464389"/>
                  </a:lnTo>
                  <a:lnTo>
                    <a:pt x="10376683" y="4466339"/>
                  </a:lnTo>
                  <a:lnTo>
                    <a:pt x="10383024" y="4469044"/>
                  </a:lnTo>
                  <a:lnTo>
                    <a:pt x="10386551" y="4468180"/>
                  </a:lnTo>
                  <a:lnTo>
                    <a:pt x="10387691" y="4465509"/>
                  </a:lnTo>
                  <a:lnTo>
                    <a:pt x="10389305" y="4462647"/>
                  </a:lnTo>
                  <a:lnTo>
                    <a:pt x="10388298" y="4459457"/>
                  </a:lnTo>
                  <a:lnTo>
                    <a:pt x="10385579" y="4457507"/>
                  </a:lnTo>
                  <a:lnTo>
                    <a:pt x="10382241" y="4456084"/>
                  </a:lnTo>
                  <a:lnTo>
                    <a:pt x="10379380" y="4454468"/>
                  </a:lnTo>
                  <a:close/>
                </a:path>
                <a:path w="18721070" h="11073765">
                  <a:moveTo>
                    <a:pt x="6475985" y="2787436"/>
                  </a:moveTo>
                  <a:lnTo>
                    <a:pt x="6472696" y="2786822"/>
                  </a:lnTo>
                  <a:lnTo>
                    <a:pt x="6469357" y="2785398"/>
                  </a:lnTo>
                  <a:lnTo>
                    <a:pt x="6466210" y="2784450"/>
                  </a:lnTo>
                  <a:lnTo>
                    <a:pt x="6463544" y="2786074"/>
                  </a:lnTo>
                  <a:lnTo>
                    <a:pt x="6461124" y="2791749"/>
                  </a:lnTo>
                  <a:lnTo>
                    <a:pt x="6462606" y="2794750"/>
                  </a:lnTo>
                  <a:lnTo>
                    <a:pt x="6465277" y="2795889"/>
                  </a:lnTo>
                  <a:lnTo>
                    <a:pt x="6465753" y="2795697"/>
                  </a:lnTo>
                  <a:lnTo>
                    <a:pt x="6469425" y="2797264"/>
                  </a:lnTo>
                  <a:lnTo>
                    <a:pt x="6472572" y="2798212"/>
                  </a:lnTo>
                  <a:lnTo>
                    <a:pt x="6475238" y="2796586"/>
                  </a:lnTo>
                  <a:lnTo>
                    <a:pt x="6476519" y="2793582"/>
                  </a:lnTo>
                  <a:lnTo>
                    <a:pt x="6477325" y="2790768"/>
                  </a:lnTo>
                  <a:lnTo>
                    <a:pt x="6475985" y="2787436"/>
                  </a:lnTo>
                  <a:close/>
                </a:path>
                <a:path w="18721070" h="11073765">
                  <a:moveTo>
                    <a:pt x="10303394" y="4413374"/>
                  </a:moveTo>
                  <a:lnTo>
                    <a:pt x="10299869" y="4414238"/>
                  </a:lnTo>
                  <a:lnTo>
                    <a:pt x="10298588" y="4417243"/>
                  </a:lnTo>
                  <a:lnTo>
                    <a:pt x="10296972" y="4420105"/>
                  </a:lnTo>
                  <a:lnTo>
                    <a:pt x="10297979" y="4423296"/>
                  </a:lnTo>
                  <a:lnTo>
                    <a:pt x="10300698" y="4425245"/>
                  </a:lnTo>
                  <a:lnTo>
                    <a:pt x="10307375" y="4428093"/>
                  </a:lnTo>
                  <a:lnTo>
                    <a:pt x="10310566" y="4427087"/>
                  </a:lnTo>
                  <a:lnTo>
                    <a:pt x="10311705" y="4424417"/>
                  </a:lnTo>
                  <a:lnTo>
                    <a:pt x="10313321" y="4421554"/>
                  </a:lnTo>
                  <a:lnTo>
                    <a:pt x="10312314" y="4418363"/>
                  </a:lnTo>
                  <a:lnTo>
                    <a:pt x="10309595" y="4416414"/>
                  </a:lnTo>
                  <a:lnTo>
                    <a:pt x="10306255" y="4414990"/>
                  </a:lnTo>
                  <a:lnTo>
                    <a:pt x="10303394" y="4413374"/>
                  </a:lnTo>
                  <a:close/>
                </a:path>
                <a:path w="18721070" h="11073765">
                  <a:moveTo>
                    <a:pt x="6558902" y="2814125"/>
                  </a:moveTo>
                  <a:lnTo>
                    <a:pt x="6555613" y="2813511"/>
                  </a:lnTo>
                  <a:lnTo>
                    <a:pt x="6552275" y="2812087"/>
                  </a:lnTo>
                  <a:lnTo>
                    <a:pt x="6549128" y="2811139"/>
                  </a:lnTo>
                  <a:lnTo>
                    <a:pt x="6546462" y="2812763"/>
                  </a:lnTo>
                  <a:lnTo>
                    <a:pt x="6544041" y="2818440"/>
                  </a:lnTo>
                  <a:lnTo>
                    <a:pt x="6545524" y="2821439"/>
                  </a:lnTo>
                  <a:lnTo>
                    <a:pt x="6548194" y="2822578"/>
                  </a:lnTo>
                  <a:lnTo>
                    <a:pt x="6548671" y="2822386"/>
                  </a:lnTo>
                  <a:lnTo>
                    <a:pt x="6552342" y="2823953"/>
                  </a:lnTo>
                  <a:lnTo>
                    <a:pt x="6555489" y="2824901"/>
                  </a:lnTo>
                  <a:lnTo>
                    <a:pt x="6558155" y="2823276"/>
                  </a:lnTo>
                  <a:lnTo>
                    <a:pt x="6559437" y="2820271"/>
                  </a:lnTo>
                  <a:lnTo>
                    <a:pt x="6560242" y="2817459"/>
                  </a:lnTo>
                  <a:lnTo>
                    <a:pt x="6558902" y="2814125"/>
                  </a:lnTo>
                  <a:close/>
                </a:path>
                <a:path w="18721070" h="11073765">
                  <a:moveTo>
                    <a:pt x="10226935" y="4372473"/>
                  </a:moveTo>
                  <a:lnTo>
                    <a:pt x="10223409" y="4373337"/>
                  </a:lnTo>
                  <a:lnTo>
                    <a:pt x="10222127" y="4376341"/>
                  </a:lnTo>
                  <a:lnTo>
                    <a:pt x="10220512" y="4379204"/>
                  </a:lnTo>
                  <a:lnTo>
                    <a:pt x="10221519" y="4382394"/>
                  </a:lnTo>
                  <a:lnTo>
                    <a:pt x="10224238" y="4384343"/>
                  </a:lnTo>
                  <a:lnTo>
                    <a:pt x="10230914" y="4387191"/>
                  </a:lnTo>
                  <a:lnTo>
                    <a:pt x="10234106" y="4386185"/>
                  </a:lnTo>
                  <a:lnTo>
                    <a:pt x="10235245" y="4383515"/>
                  </a:lnTo>
                  <a:lnTo>
                    <a:pt x="10236860" y="4380654"/>
                  </a:lnTo>
                  <a:lnTo>
                    <a:pt x="10235854" y="4377462"/>
                  </a:lnTo>
                  <a:lnTo>
                    <a:pt x="10233135" y="4375513"/>
                  </a:lnTo>
                  <a:lnTo>
                    <a:pt x="10229797" y="4374089"/>
                  </a:lnTo>
                  <a:lnTo>
                    <a:pt x="10226935" y="4372473"/>
                  </a:lnTo>
                  <a:close/>
                </a:path>
                <a:path w="18721070" h="11073765">
                  <a:moveTo>
                    <a:pt x="6641820" y="2840814"/>
                  </a:moveTo>
                  <a:lnTo>
                    <a:pt x="6638531" y="2840200"/>
                  </a:lnTo>
                  <a:lnTo>
                    <a:pt x="6635192" y="2838776"/>
                  </a:lnTo>
                  <a:lnTo>
                    <a:pt x="6632379" y="2837971"/>
                  </a:lnTo>
                  <a:lnTo>
                    <a:pt x="6629380" y="2839454"/>
                  </a:lnTo>
                  <a:lnTo>
                    <a:pt x="6626959" y="2845129"/>
                  </a:lnTo>
                  <a:lnTo>
                    <a:pt x="6628442" y="2848128"/>
                  </a:lnTo>
                  <a:lnTo>
                    <a:pt x="6631112" y="2849267"/>
                  </a:lnTo>
                  <a:lnTo>
                    <a:pt x="6631588" y="2849075"/>
                  </a:lnTo>
                  <a:lnTo>
                    <a:pt x="6635260" y="2850642"/>
                  </a:lnTo>
                  <a:lnTo>
                    <a:pt x="6638073" y="2851448"/>
                  </a:lnTo>
                  <a:lnTo>
                    <a:pt x="6641072" y="2849965"/>
                  </a:lnTo>
                  <a:lnTo>
                    <a:pt x="6642353" y="2846961"/>
                  </a:lnTo>
                  <a:lnTo>
                    <a:pt x="6643160" y="2844148"/>
                  </a:lnTo>
                  <a:lnTo>
                    <a:pt x="6641820" y="2840814"/>
                  </a:lnTo>
                  <a:close/>
                </a:path>
                <a:path w="18721070" h="11073765">
                  <a:moveTo>
                    <a:pt x="10149856" y="4332097"/>
                  </a:moveTo>
                  <a:lnTo>
                    <a:pt x="10146331" y="4332961"/>
                  </a:lnTo>
                  <a:lnTo>
                    <a:pt x="10145050" y="4335965"/>
                  </a:lnTo>
                  <a:lnTo>
                    <a:pt x="10143576" y="4338494"/>
                  </a:lnTo>
                  <a:lnTo>
                    <a:pt x="10144438" y="4342019"/>
                  </a:lnTo>
                  <a:lnTo>
                    <a:pt x="10147301" y="4343634"/>
                  </a:lnTo>
                  <a:lnTo>
                    <a:pt x="10153976" y="4346482"/>
                  </a:lnTo>
                  <a:lnTo>
                    <a:pt x="10157169" y="4345476"/>
                  </a:lnTo>
                  <a:lnTo>
                    <a:pt x="10158309" y="4342805"/>
                  </a:lnTo>
                  <a:lnTo>
                    <a:pt x="10159782" y="4340276"/>
                  </a:lnTo>
                  <a:lnTo>
                    <a:pt x="10158918" y="4336752"/>
                  </a:lnTo>
                  <a:lnTo>
                    <a:pt x="10156055" y="4335136"/>
                  </a:lnTo>
                  <a:lnTo>
                    <a:pt x="10152717" y="4333712"/>
                  </a:lnTo>
                  <a:lnTo>
                    <a:pt x="10149856" y="4332097"/>
                  </a:lnTo>
                  <a:close/>
                </a:path>
                <a:path w="18721070" h="11073765">
                  <a:moveTo>
                    <a:pt x="6724261" y="2867696"/>
                  </a:moveTo>
                  <a:lnTo>
                    <a:pt x="6720972" y="2867082"/>
                  </a:lnTo>
                  <a:lnTo>
                    <a:pt x="6717633" y="2865658"/>
                  </a:lnTo>
                  <a:lnTo>
                    <a:pt x="6714820" y="2864852"/>
                  </a:lnTo>
                  <a:lnTo>
                    <a:pt x="6711821" y="2866334"/>
                  </a:lnTo>
                  <a:lnTo>
                    <a:pt x="6709400" y="2872009"/>
                  </a:lnTo>
                  <a:lnTo>
                    <a:pt x="6710882" y="2875009"/>
                  </a:lnTo>
                  <a:lnTo>
                    <a:pt x="6713553" y="2876148"/>
                  </a:lnTo>
                  <a:lnTo>
                    <a:pt x="6714029" y="2875957"/>
                  </a:lnTo>
                  <a:lnTo>
                    <a:pt x="6717702" y="2877523"/>
                  </a:lnTo>
                  <a:lnTo>
                    <a:pt x="6720515" y="2878329"/>
                  </a:lnTo>
                  <a:lnTo>
                    <a:pt x="6723514" y="2876846"/>
                  </a:lnTo>
                  <a:lnTo>
                    <a:pt x="6724795" y="2873842"/>
                  </a:lnTo>
                  <a:lnTo>
                    <a:pt x="6725601" y="2871028"/>
                  </a:lnTo>
                  <a:lnTo>
                    <a:pt x="6724261" y="2867696"/>
                  </a:lnTo>
                  <a:close/>
                </a:path>
                <a:path w="18721070" h="11073765">
                  <a:moveTo>
                    <a:pt x="8660" y="279"/>
                  </a:moveTo>
                  <a:lnTo>
                    <a:pt x="5228" y="0"/>
                  </a:lnTo>
                  <a:lnTo>
                    <a:pt x="279" y="4201"/>
                  </a:lnTo>
                  <a:lnTo>
                    <a:pt x="0" y="7633"/>
                  </a:lnTo>
                  <a:lnTo>
                    <a:pt x="2100" y="10107"/>
                  </a:lnTo>
                  <a:lnTo>
                    <a:pt x="4393" y="13058"/>
                  </a:lnTo>
                  <a:lnTo>
                    <a:pt x="4776" y="14011"/>
                  </a:lnTo>
                  <a:lnTo>
                    <a:pt x="6445" y="14723"/>
                  </a:lnTo>
                  <a:lnTo>
                    <a:pt x="6730" y="14055"/>
                  </a:lnTo>
                  <a:lnTo>
                    <a:pt x="8733" y="14910"/>
                  </a:lnTo>
                  <a:lnTo>
                    <a:pt x="10829" y="14620"/>
                  </a:lnTo>
                  <a:lnTo>
                    <a:pt x="12543" y="13378"/>
                  </a:lnTo>
                  <a:lnTo>
                    <a:pt x="15017" y="11277"/>
                  </a:lnTo>
                  <a:lnTo>
                    <a:pt x="15297" y="7845"/>
                  </a:lnTo>
                  <a:lnTo>
                    <a:pt x="13196" y="5371"/>
                  </a:lnTo>
                  <a:lnTo>
                    <a:pt x="10761" y="2754"/>
                  </a:lnTo>
                  <a:lnTo>
                    <a:pt x="8660" y="279"/>
                  </a:lnTo>
                  <a:close/>
                </a:path>
                <a:path w="18721070" h="11073765">
                  <a:moveTo>
                    <a:pt x="10073111" y="4291863"/>
                  </a:moveTo>
                  <a:lnTo>
                    <a:pt x="10069586" y="4292727"/>
                  </a:lnTo>
                  <a:lnTo>
                    <a:pt x="10068304" y="4295732"/>
                  </a:lnTo>
                  <a:lnTo>
                    <a:pt x="10066831" y="4298260"/>
                  </a:lnTo>
                  <a:lnTo>
                    <a:pt x="10067694" y="4301784"/>
                  </a:lnTo>
                  <a:lnTo>
                    <a:pt x="10070555" y="4303399"/>
                  </a:lnTo>
                  <a:lnTo>
                    <a:pt x="10077232" y="4306247"/>
                  </a:lnTo>
                  <a:lnTo>
                    <a:pt x="10080423" y="4305242"/>
                  </a:lnTo>
                  <a:lnTo>
                    <a:pt x="10081563" y="4302571"/>
                  </a:lnTo>
                  <a:lnTo>
                    <a:pt x="10083035" y="4300043"/>
                  </a:lnTo>
                  <a:lnTo>
                    <a:pt x="10082171" y="4296517"/>
                  </a:lnTo>
                  <a:lnTo>
                    <a:pt x="10079310" y="4294902"/>
                  </a:lnTo>
                  <a:lnTo>
                    <a:pt x="10075972" y="4293478"/>
                  </a:lnTo>
                  <a:lnTo>
                    <a:pt x="10073111" y="4291863"/>
                  </a:lnTo>
                  <a:close/>
                </a:path>
                <a:path w="18721070" h="11073765">
                  <a:moveTo>
                    <a:pt x="6806893" y="2895052"/>
                  </a:moveTo>
                  <a:lnTo>
                    <a:pt x="6803604" y="2894438"/>
                  </a:lnTo>
                  <a:lnTo>
                    <a:pt x="6800265" y="2893014"/>
                  </a:lnTo>
                  <a:lnTo>
                    <a:pt x="6797452" y="2892209"/>
                  </a:lnTo>
                  <a:lnTo>
                    <a:pt x="6794454" y="2893691"/>
                  </a:lnTo>
                  <a:lnTo>
                    <a:pt x="6792033" y="2899366"/>
                  </a:lnTo>
                  <a:lnTo>
                    <a:pt x="6793514" y="2902366"/>
                  </a:lnTo>
                  <a:lnTo>
                    <a:pt x="6796186" y="2903505"/>
                  </a:lnTo>
                  <a:lnTo>
                    <a:pt x="6796662" y="2903314"/>
                  </a:lnTo>
                  <a:lnTo>
                    <a:pt x="6800334" y="2904880"/>
                  </a:lnTo>
                  <a:lnTo>
                    <a:pt x="6803147" y="2905685"/>
                  </a:lnTo>
                  <a:lnTo>
                    <a:pt x="6806147" y="2904203"/>
                  </a:lnTo>
                  <a:lnTo>
                    <a:pt x="6807428" y="2901199"/>
                  </a:lnTo>
                  <a:lnTo>
                    <a:pt x="6808234" y="2898385"/>
                  </a:lnTo>
                  <a:lnTo>
                    <a:pt x="6806893" y="2895052"/>
                  </a:lnTo>
                  <a:close/>
                </a:path>
                <a:path w="18721070" h="11073765">
                  <a:moveTo>
                    <a:pt x="9995746" y="4252154"/>
                  </a:moveTo>
                  <a:lnTo>
                    <a:pt x="9992221" y="4253018"/>
                  </a:lnTo>
                  <a:lnTo>
                    <a:pt x="9990940" y="4256022"/>
                  </a:lnTo>
                  <a:lnTo>
                    <a:pt x="9989467" y="4258551"/>
                  </a:lnTo>
                  <a:lnTo>
                    <a:pt x="9990330" y="4262077"/>
                  </a:lnTo>
                  <a:lnTo>
                    <a:pt x="9993193" y="4263693"/>
                  </a:lnTo>
                  <a:lnTo>
                    <a:pt x="9999869" y="4266540"/>
                  </a:lnTo>
                  <a:lnTo>
                    <a:pt x="10003059" y="4265533"/>
                  </a:lnTo>
                  <a:lnTo>
                    <a:pt x="10004199" y="4262862"/>
                  </a:lnTo>
                  <a:lnTo>
                    <a:pt x="10005672" y="4260334"/>
                  </a:lnTo>
                  <a:lnTo>
                    <a:pt x="10004809" y="4256809"/>
                  </a:lnTo>
                  <a:lnTo>
                    <a:pt x="10001947" y="4255194"/>
                  </a:lnTo>
                  <a:lnTo>
                    <a:pt x="9998608" y="4253770"/>
                  </a:lnTo>
                  <a:lnTo>
                    <a:pt x="9995746" y="4252154"/>
                  </a:lnTo>
                  <a:close/>
                </a:path>
                <a:path w="18721070" h="11073765">
                  <a:moveTo>
                    <a:pt x="6889384" y="2922743"/>
                  </a:moveTo>
                  <a:lnTo>
                    <a:pt x="6886237" y="2921795"/>
                  </a:lnTo>
                  <a:lnTo>
                    <a:pt x="6882899" y="2920371"/>
                  </a:lnTo>
                  <a:lnTo>
                    <a:pt x="6880086" y="2919566"/>
                  </a:lnTo>
                  <a:lnTo>
                    <a:pt x="6877085" y="2921049"/>
                  </a:lnTo>
                  <a:lnTo>
                    <a:pt x="6874665" y="2926722"/>
                  </a:lnTo>
                  <a:lnTo>
                    <a:pt x="6876148" y="2929723"/>
                  </a:lnTo>
                  <a:lnTo>
                    <a:pt x="6878819" y="2930862"/>
                  </a:lnTo>
                  <a:lnTo>
                    <a:pt x="6879294" y="2930670"/>
                  </a:lnTo>
                  <a:lnTo>
                    <a:pt x="6882967" y="2932237"/>
                  </a:lnTo>
                  <a:lnTo>
                    <a:pt x="6885780" y="2933042"/>
                  </a:lnTo>
                  <a:lnTo>
                    <a:pt x="6888779" y="2931559"/>
                  </a:lnTo>
                  <a:lnTo>
                    <a:pt x="6890060" y="2928555"/>
                  </a:lnTo>
                  <a:lnTo>
                    <a:pt x="6890865" y="2925743"/>
                  </a:lnTo>
                  <a:lnTo>
                    <a:pt x="6889384" y="2922743"/>
                  </a:lnTo>
                  <a:close/>
                </a:path>
                <a:path w="18721070" h="11073765">
                  <a:moveTo>
                    <a:pt x="9918716" y="4212588"/>
                  </a:moveTo>
                  <a:lnTo>
                    <a:pt x="9915191" y="4213452"/>
                  </a:lnTo>
                  <a:lnTo>
                    <a:pt x="9913910" y="4216456"/>
                  </a:lnTo>
                  <a:lnTo>
                    <a:pt x="9912437" y="4218985"/>
                  </a:lnTo>
                  <a:lnTo>
                    <a:pt x="9913301" y="4222510"/>
                  </a:lnTo>
                  <a:lnTo>
                    <a:pt x="9916163" y="4224125"/>
                  </a:lnTo>
                  <a:lnTo>
                    <a:pt x="9922505" y="4226830"/>
                  </a:lnTo>
                  <a:lnTo>
                    <a:pt x="9925697" y="4225825"/>
                  </a:lnTo>
                  <a:lnTo>
                    <a:pt x="9926836" y="4223154"/>
                  </a:lnTo>
                  <a:lnTo>
                    <a:pt x="9928309" y="4220627"/>
                  </a:lnTo>
                  <a:lnTo>
                    <a:pt x="9927445" y="4217101"/>
                  </a:lnTo>
                  <a:lnTo>
                    <a:pt x="9924584" y="4215486"/>
                  </a:lnTo>
                  <a:lnTo>
                    <a:pt x="9921243" y="4214061"/>
                  </a:lnTo>
                  <a:lnTo>
                    <a:pt x="9918716" y="4212588"/>
                  </a:lnTo>
                  <a:close/>
                </a:path>
                <a:path w="18721070" h="11073765">
                  <a:moveTo>
                    <a:pt x="6971874" y="2950433"/>
                  </a:moveTo>
                  <a:lnTo>
                    <a:pt x="6968727" y="2949486"/>
                  </a:lnTo>
                  <a:lnTo>
                    <a:pt x="6965388" y="2948061"/>
                  </a:lnTo>
                  <a:lnTo>
                    <a:pt x="6962575" y="2947256"/>
                  </a:lnTo>
                  <a:lnTo>
                    <a:pt x="6959577" y="2948738"/>
                  </a:lnTo>
                  <a:lnTo>
                    <a:pt x="6957155" y="2954414"/>
                  </a:lnTo>
                  <a:lnTo>
                    <a:pt x="6958638" y="2957413"/>
                  </a:lnTo>
                  <a:lnTo>
                    <a:pt x="6961308" y="2958553"/>
                  </a:lnTo>
                  <a:lnTo>
                    <a:pt x="6961785" y="2958361"/>
                  </a:lnTo>
                  <a:lnTo>
                    <a:pt x="6965456" y="2959927"/>
                  </a:lnTo>
                  <a:lnTo>
                    <a:pt x="6968269" y="2960733"/>
                  </a:lnTo>
                  <a:lnTo>
                    <a:pt x="6971269" y="2959251"/>
                  </a:lnTo>
                  <a:lnTo>
                    <a:pt x="6972551" y="2956246"/>
                  </a:lnTo>
                  <a:lnTo>
                    <a:pt x="6973356" y="2953434"/>
                  </a:lnTo>
                  <a:lnTo>
                    <a:pt x="6971874" y="2950433"/>
                  </a:lnTo>
                  <a:close/>
                </a:path>
                <a:path w="18721070" h="11073765">
                  <a:moveTo>
                    <a:pt x="9841211" y="4173214"/>
                  </a:moveTo>
                  <a:lnTo>
                    <a:pt x="9837684" y="4174077"/>
                  </a:lnTo>
                  <a:lnTo>
                    <a:pt x="9836403" y="4177081"/>
                  </a:lnTo>
                  <a:lnTo>
                    <a:pt x="9834929" y="4179610"/>
                  </a:lnTo>
                  <a:lnTo>
                    <a:pt x="9835793" y="4183136"/>
                  </a:lnTo>
                  <a:lnTo>
                    <a:pt x="9838656" y="4184750"/>
                  </a:lnTo>
                  <a:lnTo>
                    <a:pt x="9844998" y="4187455"/>
                  </a:lnTo>
                  <a:lnTo>
                    <a:pt x="9848191" y="4186451"/>
                  </a:lnTo>
                  <a:lnTo>
                    <a:pt x="9849330" y="4183779"/>
                  </a:lnTo>
                  <a:lnTo>
                    <a:pt x="9850803" y="4181252"/>
                  </a:lnTo>
                  <a:lnTo>
                    <a:pt x="9849938" y="4177726"/>
                  </a:lnTo>
                  <a:lnTo>
                    <a:pt x="9847076" y="4176110"/>
                  </a:lnTo>
                  <a:lnTo>
                    <a:pt x="9843738" y="4174687"/>
                  </a:lnTo>
                  <a:lnTo>
                    <a:pt x="9841211" y="4173214"/>
                  </a:lnTo>
                  <a:close/>
                </a:path>
                <a:path w="18721070" h="11073765">
                  <a:moveTo>
                    <a:pt x="9769428" y="4137070"/>
                  </a:moveTo>
                  <a:lnTo>
                    <a:pt x="9763419" y="4134507"/>
                  </a:lnTo>
                  <a:lnTo>
                    <a:pt x="9759893" y="4135370"/>
                  </a:lnTo>
                  <a:lnTo>
                    <a:pt x="9757330" y="4141379"/>
                  </a:lnTo>
                  <a:lnTo>
                    <a:pt x="9758337" y="4144570"/>
                  </a:lnTo>
                  <a:lnTo>
                    <a:pt x="9761199" y="4146186"/>
                  </a:lnTo>
                  <a:lnTo>
                    <a:pt x="9767541" y="4148891"/>
                  </a:lnTo>
                  <a:lnTo>
                    <a:pt x="9770875" y="4147551"/>
                  </a:lnTo>
                  <a:lnTo>
                    <a:pt x="9773295" y="4141877"/>
                  </a:lnTo>
                  <a:lnTo>
                    <a:pt x="9772289" y="4138685"/>
                  </a:lnTo>
                  <a:lnTo>
                    <a:pt x="9769428" y="4137070"/>
                  </a:lnTo>
                  <a:close/>
                </a:path>
                <a:path w="18721070" h="11073765">
                  <a:moveTo>
                    <a:pt x="7053889" y="2978316"/>
                  </a:moveTo>
                  <a:lnTo>
                    <a:pt x="7051076" y="2977510"/>
                  </a:lnTo>
                  <a:lnTo>
                    <a:pt x="7047737" y="2976086"/>
                  </a:lnTo>
                  <a:lnTo>
                    <a:pt x="7044924" y="2975281"/>
                  </a:lnTo>
                  <a:lnTo>
                    <a:pt x="7041923" y="2976764"/>
                  </a:lnTo>
                  <a:lnTo>
                    <a:pt x="7039503" y="2982437"/>
                  </a:lnTo>
                  <a:lnTo>
                    <a:pt x="7040986" y="2985438"/>
                  </a:lnTo>
                  <a:lnTo>
                    <a:pt x="7047662" y="2988286"/>
                  </a:lnTo>
                  <a:lnTo>
                    <a:pt x="7050475" y="2989091"/>
                  </a:lnTo>
                  <a:lnTo>
                    <a:pt x="7053475" y="2987609"/>
                  </a:lnTo>
                  <a:lnTo>
                    <a:pt x="7054756" y="2984604"/>
                  </a:lnTo>
                  <a:lnTo>
                    <a:pt x="7055388" y="2982507"/>
                  </a:lnTo>
                  <a:lnTo>
                    <a:pt x="7055704" y="2981458"/>
                  </a:lnTo>
                  <a:lnTo>
                    <a:pt x="7053889" y="2978316"/>
                  </a:lnTo>
                  <a:close/>
                </a:path>
                <a:path w="18721070" h="11073765">
                  <a:moveTo>
                    <a:pt x="9691778" y="4098029"/>
                  </a:moveTo>
                  <a:lnTo>
                    <a:pt x="9685770" y="4095466"/>
                  </a:lnTo>
                  <a:lnTo>
                    <a:pt x="9682246" y="4096329"/>
                  </a:lnTo>
                  <a:lnTo>
                    <a:pt x="9679682" y="4102339"/>
                  </a:lnTo>
                  <a:lnTo>
                    <a:pt x="9680688" y="4105529"/>
                  </a:lnTo>
                  <a:lnTo>
                    <a:pt x="9683549" y="4107145"/>
                  </a:lnTo>
                  <a:lnTo>
                    <a:pt x="9689892" y="4109850"/>
                  </a:lnTo>
                  <a:lnTo>
                    <a:pt x="9693226" y="4108511"/>
                  </a:lnTo>
                  <a:lnTo>
                    <a:pt x="9695647" y="4102835"/>
                  </a:lnTo>
                  <a:lnTo>
                    <a:pt x="9694639" y="4099644"/>
                  </a:lnTo>
                  <a:lnTo>
                    <a:pt x="9691778" y="4098029"/>
                  </a:lnTo>
                  <a:close/>
                </a:path>
                <a:path w="18721070" h="11073765">
                  <a:moveTo>
                    <a:pt x="7136761" y="3006959"/>
                  </a:moveTo>
                  <a:lnTo>
                    <a:pt x="7133614" y="3006011"/>
                  </a:lnTo>
                  <a:lnTo>
                    <a:pt x="7130276" y="3004587"/>
                  </a:lnTo>
                  <a:lnTo>
                    <a:pt x="7127463" y="3003782"/>
                  </a:lnTo>
                  <a:lnTo>
                    <a:pt x="7124464" y="3005264"/>
                  </a:lnTo>
                  <a:lnTo>
                    <a:pt x="7122043" y="3010940"/>
                  </a:lnTo>
                  <a:lnTo>
                    <a:pt x="7123525" y="3013939"/>
                  </a:lnTo>
                  <a:lnTo>
                    <a:pt x="7130202" y="3016787"/>
                  </a:lnTo>
                  <a:lnTo>
                    <a:pt x="7133015" y="3017592"/>
                  </a:lnTo>
                  <a:lnTo>
                    <a:pt x="7136014" y="3016110"/>
                  </a:lnTo>
                  <a:lnTo>
                    <a:pt x="7137296" y="3013105"/>
                  </a:lnTo>
                  <a:lnTo>
                    <a:pt x="7137928" y="3011007"/>
                  </a:lnTo>
                  <a:lnTo>
                    <a:pt x="7138243" y="3009959"/>
                  </a:lnTo>
                  <a:lnTo>
                    <a:pt x="7136761" y="3006959"/>
                  </a:lnTo>
                  <a:close/>
                </a:path>
                <a:path w="18721070" h="11073765">
                  <a:moveTo>
                    <a:pt x="9616851" y="4060938"/>
                  </a:moveTo>
                  <a:lnTo>
                    <a:pt x="9607835" y="4057092"/>
                  </a:lnTo>
                  <a:lnTo>
                    <a:pt x="9604311" y="4057956"/>
                  </a:lnTo>
                  <a:lnTo>
                    <a:pt x="9601748" y="4063965"/>
                  </a:lnTo>
                  <a:lnTo>
                    <a:pt x="9602753" y="4067156"/>
                  </a:lnTo>
                  <a:lnTo>
                    <a:pt x="9605616" y="4068772"/>
                  </a:lnTo>
                  <a:lnTo>
                    <a:pt x="9611960" y="4071478"/>
                  </a:lnTo>
                  <a:lnTo>
                    <a:pt x="9615292" y="4070137"/>
                  </a:lnTo>
                  <a:lnTo>
                    <a:pt x="9617713" y="4064462"/>
                  </a:lnTo>
                  <a:lnTo>
                    <a:pt x="9616851" y="4060938"/>
                  </a:lnTo>
                  <a:close/>
                </a:path>
                <a:path w="18721070" h="11073765">
                  <a:moveTo>
                    <a:pt x="7218489" y="3035508"/>
                  </a:moveTo>
                  <a:lnTo>
                    <a:pt x="7215676" y="3034703"/>
                  </a:lnTo>
                  <a:lnTo>
                    <a:pt x="7209668" y="3032140"/>
                  </a:lnTo>
                  <a:lnTo>
                    <a:pt x="7206668" y="3033623"/>
                  </a:lnTo>
                  <a:lnTo>
                    <a:pt x="7204247" y="3039298"/>
                  </a:lnTo>
                  <a:lnTo>
                    <a:pt x="7205731" y="3042297"/>
                  </a:lnTo>
                  <a:lnTo>
                    <a:pt x="7214744" y="3046142"/>
                  </a:lnTo>
                  <a:lnTo>
                    <a:pt x="7217744" y="3044659"/>
                  </a:lnTo>
                  <a:lnTo>
                    <a:pt x="7220307" y="3038651"/>
                  </a:lnTo>
                  <a:lnTo>
                    <a:pt x="7218489" y="3035508"/>
                  </a:lnTo>
                  <a:close/>
                </a:path>
                <a:path w="18721070" h="11073765">
                  <a:moveTo>
                    <a:pt x="9538917" y="4022563"/>
                  </a:moveTo>
                  <a:lnTo>
                    <a:pt x="9529904" y="4018719"/>
                  </a:lnTo>
                  <a:lnTo>
                    <a:pt x="9526378" y="4019583"/>
                  </a:lnTo>
                  <a:lnTo>
                    <a:pt x="9523815" y="4025592"/>
                  </a:lnTo>
                  <a:lnTo>
                    <a:pt x="9524679" y="4029116"/>
                  </a:lnTo>
                  <a:lnTo>
                    <a:pt x="9534026" y="4033103"/>
                  </a:lnTo>
                  <a:lnTo>
                    <a:pt x="9537361" y="4031765"/>
                  </a:lnTo>
                  <a:lnTo>
                    <a:pt x="9539782" y="4026090"/>
                  </a:lnTo>
                  <a:lnTo>
                    <a:pt x="9538917" y="4022563"/>
                  </a:lnTo>
                  <a:close/>
                </a:path>
                <a:path w="18721070" h="11073765">
                  <a:moveTo>
                    <a:pt x="7301029" y="3064009"/>
                  </a:moveTo>
                  <a:lnTo>
                    <a:pt x="7297882" y="3063062"/>
                  </a:lnTo>
                  <a:lnTo>
                    <a:pt x="7291874" y="3060499"/>
                  </a:lnTo>
                  <a:lnTo>
                    <a:pt x="7288874" y="3061980"/>
                  </a:lnTo>
                  <a:lnTo>
                    <a:pt x="7286310" y="3067990"/>
                  </a:lnTo>
                  <a:lnTo>
                    <a:pt x="7287794" y="3070990"/>
                  </a:lnTo>
                  <a:lnTo>
                    <a:pt x="7290465" y="3072129"/>
                  </a:lnTo>
                  <a:lnTo>
                    <a:pt x="7290941" y="3071938"/>
                  </a:lnTo>
                  <a:lnTo>
                    <a:pt x="7296949" y="3074501"/>
                  </a:lnTo>
                  <a:lnTo>
                    <a:pt x="7299949" y="3073019"/>
                  </a:lnTo>
                  <a:lnTo>
                    <a:pt x="7302513" y="3067010"/>
                  </a:lnTo>
                  <a:lnTo>
                    <a:pt x="7301029" y="3064009"/>
                  </a:lnTo>
                  <a:close/>
                </a:path>
                <a:path w="18721070" h="11073765">
                  <a:moveTo>
                    <a:pt x="9460841" y="3984524"/>
                  </a:moveTo>
                  <a:lnTo>
                    <a:pt x="9451828" y="3980680"/>
                  </a:lnTo>
                  <a:lnTo>
                    <a:pt x="9448301" y="3981543"/>
                  </a:lnTo>
                  <a:lnTo>
                    <a:pt x="9445738" y="3987552"/>
                  </a:lnTo>
                  <a:lnTo>
                    <a:pt x="9446603" y="3991077"/>
                  </a:lnTo>
                  <a:lnTo>
                    <a:pt x="9455950" y="3995064"/>
                  </a:lnTo>
                  <a:lnTo>
                    <a:pt x="9459284" y="3993725"/>
                  </a:lnTo>
                  <a:lnTo>
                    <a:pt x="9461705" y="3988050"/>
                  </a:lnTo>
                  <a:lnTo>
                    <a:pt x="9460841" y="3984524"/>
                  </a:lnTo>
                  <a:close/>
                </a:path>
                <a:path w="18721070" h="11073765">
                  <a:moveTo>
                    <a:pt x="9382621" y="3946819"/>
                  </a:moveTo>
                  <a:lnTo>
                    <a:pt x="9373608" y="3942974"/>
                  </a:lnTo>
                  <a:lnTo>
                    <a:pt x="9370085" y="3943838"/>
                  </a:lnTo>
                  <a:lnTo>
                    <a:pt x="9367522" y="3949847"/>
                  </a:lnTo>
                  <a:lnTo>
                    <a:pt x="9368384" y="3953372"/>
                  </a:lnTo>
                  <a:lnTo>
                    <a:pt x="9377731" y="3957359"/>
                  </a:lnTo>
                  <a:lnTo>
                    <a:pt x="9381066" y="3956019"/>
                  </a:lnTo>
                  <a:lnTo>
                    <a:pt x="9383487" y="3950344"/>
                  </a:lnTo>
                  <a:lnTo>
                    <a:pt x="9382621" y="3946819"/>
                  </a:lnTo>
                  <a:close/>
                </a:path>
                <a:path w="18721070" h="11073765">
                  <a:moveTo>
                    <a:pt x="7383476" y="3093655"/>
                  </a:moveTo>
                  <a:lnTo>
                    <a:pt x="7380329" y="3092707"/>
                  </a:lnTo>
                  <a:lnTo>
                    <a:pt x="7373985" y="3090001"/>
                  </a:lnTo>
                  <a:lnTo>
                    <a:pt x="7370987" y="3091483"/>
                  </a:lnTo>
                  <a:lnTo>
                    <a:pt x="7368423" y="3097492"/>
                  </a:lnTo>
                  <a:lnTo>
                    <a:pt x="7369905" y="3100492"/>
                  </a:lnTo>
                  <a:lnTo>
                    <a:pt x="7372576" y="3101631"/>
                  </a:lnTo>
                  <a:lnTo>
                    <a:pt x="7373052" y="3101440"/>
                  </a:lnTo>
                  <a:lnTo>
                    <a:pt x="7379396" y="3104146"/>
                  </a:lnTo>
                  <a:lnTo>
                    <a:pt x="7382394" y="3102662"/>
                  </a:lnTo>
                  <a:lnTo>
                    <a:pt x="7384957" y="3096655"/>
                  </a:lnTo>
                  <a:lnTo>
                    <a:pt x="7383476" y="3093655"/>
                  </a:lnTo>
                  <a:close/>
                </a:path>
                <a:path w="18721070" h="11073765">
                  <a:moveTo>
                    <a:pt x="9304404" y="3909113"/>
                  </a:moveTo>
                  <a:lnTo>
                    <a:pt x="9295390" y="3905268"/>
                  </a:lnTo>
                  <a:lnTo>
                    <a:pt x="9291866" y="3906132"/>
                  </a:lnTo>
                  <a:lnTo>
                    <a:pt x="9289303" y="3912141"/>
                  </a:lnTo>
                  <a:lnTo>
                    <a:pt x="9290166" y="3915665"/>
                  </a:lnTo>
                  <a:lnTo>
                    <a:pt x="9299515" y="3919653"/>
                  </a:lnTo>
                  <a:lnTo>
                    <a:pt x="9302846" y="3918313"/>
                  </a:lnTo>
                  <a:lnTo>
                    <a:pt x="9305267" y="3912638"/>
                  </a:lnTo>
                  <a:lnTo>
                    <a:pt x="9304404" y="3909113"/>
                  </a:lnTo>
                  <a:close/>
                </a:path>
                <a:path w="18721070" h="11073765">
                  <a:moveTo>
                    <a:pt x="7465586" y="3123157"/>
                  </a:moveTo>
                  <a:lnTo>
                    <a:pt x="7462440" y="3122209"/>
                  </a:lnTo>
                  <a:lnTo>
                    <a:pt x="7456098" y="3119504"/>
                  </a:lnTo>
                  <a:lnTo>
                    <a:pt x="7453097" y="3120985"/>
                  </a:lnTo>
                  <a:lnTo>
                    <a:pt x="7450534" y="3126994"/>
                  </a:lnTo>
                  <a:lnTo>
                    <a:pt x="7452017" y="3129995"/>
                  </a:lnTo>
                  <a:lnTo>
                    <a:pt x="7454688" y="3131134"/>
                  </a:lnTo>
                  <a:lnTo>
                    <a:pt x="7455164" y="3130942"/>
                  </a:lnTo>
                  <a:lnTo>
                    <a:pt x="7461507" y="3133648"/>
                  </a:lnTo>
                  <a:lnTo>
                    <a:pt x="7464508" y="3132165"/>
                  </a:lnTo>
                  <a:lnTo>
                    <a:pt x="7466928" y="3126490"/>
                  </a:lnTo>
                  <a:lnTo>
                    <a:pt x="7465586" y="3123157"/>
                  </a:lnTo>
                  <a:close/>
                </a:path>
                <a:path w="18721070" h="11073765">
                  <a:moveTo>
                    <a:pt x="9226044" y="3871742"/>
                  </a:moveTo>
                  <a:lnTo>
                    <a:pt x="9216697" y="3867755"/>
                  </a:lnTo>
                  <a:lnTo>
                    <a:pt x="9213506" y="3868760"/>
                  </a:lnTo>
                  <a:lnTo>
                    <a:pt x="9210942" y="3874770"/>
                  </a:lnTo>
                  <a:lnTo>
                    <a:pt x="9211806" y="3878295"/>
                  </a:lnTo>
                  <a:lnTo>
                    <a:pt x="9221153" y="3882282"/>
                  </a:lnTo>
                  <a:lnTo>
                    <a:pt x="9224487" y="3880943"/>
                  </a:lnTo>
                  <a:lnTo>
                    <a:pt x="9226908" y="3875266"/>
                  </a:lnTo>
                  <a:lnTo>
                    <a:pt x="9226044" y="3871742"/>
                  </a:lnTo>
                  <a:close/>
                </a:path>
                <a:path w="18721070" h="11073765">
                  <a:moveTo>
                    <a:pt x="7547081" y="3153184"/>
                  </a:moveTo>
                  <a:lnTo>
                    <a:pt x="7537735" y="3149197"/>
                  </a:lnTo>
                  <a:lnTo>
                    <a:pt x="7534734" y="3150679"/>
                  </a:lnTo>
                  <a:lnTo>
                    <a:pt x="7532170" y="3156688"/>
                  </a:lnTo>
                  <a:lnTo>
                    <a:pt x="7533654" y="3159689"/>
                  </a:lnTo>
                  <a:lnTo>
                    <a:pt x="7536324" y="3160828"/>
                  </a:lnTo>
                  <a:lnTo>
                    <a:pt x="7536799" y="3160636"/>
                  </a:lnTo>
                  <a:lnTo>
                    <a:pt x="7543143" y="3163342"/>
                  </a:lnTo>
                  <a:lnTo>
                    <a:pt x="7546141" y="3161859"/>
                  </a:lnTo>
                  <a:lnTo>
                    <a:pt x="7548562" y="3156184"/>
                  </a:lnTo>
                  <a:lnTo>
                    <a:pt x="7547081" y="3153184"/>
                  </a:lnTo>
                  <a:close/>
                </a:path>
                <a:path w="18721070" h="11073765">
                  <a:moveTo>
                    <a:pt x="9147539" y="3834704"/>
                  </a:moveTo>
                  <a:lnTo>
                    <a:pt x="9138528" y="3830860"/>
                  </a:lnTo>
                  <a:lnTo>
                    <a:pt x="9135001" y="3831722"/>
                  </a:lnTo>
                  <a:lnTo>
                    <a:pt x="9132581" y="3837397"/>
                  </a:lnTo>
                  <a:lnTo>
                    <a:pt x="9133446" y="3840923"/>
                  </a:lnTo>
                  <a:lnTo>
                    <a:pt x="9142792" y="3844910"/>
                  </a:lnTo>
                  <a:lnTo>
                    <a:pt x="9146127" y="3843570"/>
                  </a:lnTo>
                  <a:lnTo>
                    <a:pt x="9148405" y="3838229"/>
                  </a:lnTo>
                  <a:lnTo>
                    <a:pt x="9147539" y="3834704"/>
                  </a:lnTo>
                  <a:close/>
                </a:path>
                <a:path w="18721070" h="11073765">
                  <a:moveTo>
                    <a:pt x="7628909" y="3183354"/>
                  </a:moveTo>
                  <a:lnTo>
                    <a:pt x="7619560" y="3179367"/>
                  </a:lnTo>
                  <a:lnTo>
                    <a:pt x="7616562" y="3180850"/>
                  </a:lnTo>
                  <a:lnTo>
                    <a:pt x="7613999" y="3186858"/>
                  </a:lnTo>
                  <a:lnTo>
                    <a:pt x="7615480" y="3189858"/>
                  </a:lnTo>
                  <a:lnTo>
                    <a:pt x="7618151" y="3190997"/>
                  </a:lnTo>
                  <a:lnTo>
                    <a:pt x="7618627" y="3190805"/>
                  </a:lnTo>
                  <a:lnTo>
                    <a:pt x="7624969" y="3193511"/>
                  </a:lnTo>
                  <a:lnTo>
                    <a:pt x="7627970" y="3192029"/>
                  </a:lnTo>
                  <a:lnTo>
                    <a:pt x="7630390" y="3186354"/>
                  </a:lnTo>
                  <a:lnTo>
                    <a:pt x="7628909" y="3183354"/>
                  </a:lnTo>
                  <a:close/>
                </a:path>
                <a:path w="18721070" h="11073765">
                  <a:moveTo>
                    <a:pt x="9069037" y="3797665"/>
                  </a:moveTo>
                  <a:lnTo>
                    <a:pt x="9060024" y="3793821"/>
                  </a:lnTo>
                  <a:lnTo>
                    <a:pt x="9056499" y="3794685"/>
                  </a:lnTo>
                  <a:lnTo>
                    <a:pt x="9054079" y="3800359"/>
                  </a:lnTo>
                  <a:lnTo>
                    <a:pt x="9054942" y="3803884"/>
                  </a:lnTo>
                  <a:lnTo>
                    <a:pt x="9064289" y="3807871"/>
                  </a:lnTo>
                  <a:lnTo>
                    <a:pt x="9067623" y="3806531"/>
                  </a:lnTo>
                  <a:lnTo>
                    <a:pt x="9069901" y="3801191"/>
                  </a:lnTo>
                  <a:lnTo>
                    <a:pt x="9069037" y="3797665"/>
                  </a:lnTo>
                  <a:close/>
                </a:path>
                <a:path w="18721070" h="11073765">
                  <a:moveTo>
                    <a:pt x="8990535" y="3760627"/>
                  </a:moveTo>
                  <a:lnTo>
                    <a:pt x="8981521" y="3756782"/>
                  </a:lnTo>
                  <a:lnTo>
                    <a:pt x="8977997" y="3757647"/>
                  </a:lnTo>
                  <a:lnTo>
                    <a:pt x="8975576" y="3763322"/>
                  </a:lnTo>
                  <a:lnTo>
                    <a:pt x="8976439" y="3766847"/>
                  </a:lnTo>
                  <a:lnTo>
                    <a:pt x="8985787" y="3770835"/>
                  </a:lnTo>
                  <a:lnTo>
                    <a:pt x="8989120" y="3769494"/>
                  </a:lnTo>
                  <a:lnTo>
                    <a:pt x="8991398" y="3764153"/>
                  </a:lnTo>
                  <a:lnTo>
                    <a:pt x="8990535" y="3760627"/>
                  </a:lnTo>
                  <a:close/>
                </a:path>
                <a:path w="18721070" h="11073765">
                  <a:moveTo>
                    <a:pt x="7710117" y="3214048"/>
                  </a:moveTo>
                  <a:lnTo>
                    <a:pt x="7701104" y="3210204"/>
                  </a:lnTo>
                  <a:lnTo>
                    <a:pt x="7698103" y="3211687"/>
                  </a:lnTo>
                  <a:lnTo>
                    <a:pt x="7695683" y="3217362"/>
                  </a:lnTo>
                  <a:lnTo>
                    <a:pt x="7697023" y="3220696"/>
                  </a:lnTo>
                  <a:lnTo>
                    <a:pt x="7699693" y="3221835"/>
                  </a:lnTo>
                  <a:lnTo>
                    <a:pt x="7700170" y="3221644"/>
                  </a:lnTo>
                  <a:lnTo>
                    <a:pt x="7706512" y="3224349"/>
                  </a:lnTo>
                  <a:lnTo>
                    <a:pt x="7709513" y="3222867"/>
                  </a:lnTo>
                  <a:lnTo>
                    <a:pt x="7711934" y="3217192"/>
                  </a:lnTo>
                  <a:lnTo>
                    <a:pt x="7710117" y="3214048"/>
                  </a:lnTo>
                  <a:close/>
                </a:path>
                <a:path w="18721070" h="11073765">
                  <a:moveTo>
                    <a:pt x="8912032" y="3723590"/>
                  </a:moveTo>
                  <a:lnTo>
                    <a:pt x="8902683" y="3719602"/>
                  </a:lnTo>
                  <a:lnTo>
                    <a:pt x="8899493" y="3720608"/>
                  </a:lnTo>
                  <a:lnTo>
                    <a:pt x="8897072" y="3726284"/>
                  </a:lnTo>
                  <a:lnTo>
                    <a:pt x="8897937" y="3729809"/>
                  </a:lnTo>
                  <a:lnTo>
                    <a:pt x="8907284" y="3733796"/>
                  </a:lnTo>
                  <a:lnTo>
                    <a:pt x="8910615" y="3732456"/>
                  </a:lnTo>
                  <a:lnTo>
                    <a:pt x="8912894" y="3727114"/>
                  </a:lnTo>
                  <a:lnTo>
                    <a:pt x="8912032" y="3723590"/>
                  </a:lnTo>
                  <a:close/>
                </a:path>
                <a:path w="18721070" h="11073765">
                  <a:moveTo>
                    <a:pt x="7791659" y="3244887"/>
                  </a:moveTo>
                  <a:lnTo>
                    <a:pt x="7782645" y="3241041"/>
                  </a:lnTo>
                  <a:lnTo>
                    <a:pt x="7779646" y="3242525"/>
                  </a:lnTo>
                  <a:lnTo>
                    <a:pt x="7777225" y="3248200"/>
                  </a:lnTo>
                  <a:lnTo>
                    <a:pt x="7778564" y="3251533"/>
                  </a:lnTo>
                  <a:lnTo>
                    <a:pt x="7787579" y="3255379"/>
                  </a:lnTo>
                  <a:lnTo>
                    <a:pt x="7790578" y="3253896"/>
                  </a:lnTo>
                  <a:lnTo>
                    <a:pt x="7792998" y="3248221"/>
                  </a:lnTo>
                  <a:lnTo>
                    <a:pt x="7791659" y="3244887"/>
                  </a:lnTo>
                  <a:close/>
                </a:path>
                <a:path w="18721070" h="11073765">
                  <a:moveTo>
                    <a:pt x="8833051" y="3686744"/>
                  </a:moveTo>
                  <a:lnTo>
                    <a:pt x="8823705" y="3682757"/>
                  </a:lnTo>
                  <a:lnTo>
                    <a:pt x="8820513" y="3683762"/>
                  </a:lnTo>
                  <a:lnTo>
                    <a:pt x="8818093" y="3689437"/>
                  </a:lnTo>
                  <a:lnTo>
                    <a:pt x="8818956" y="3692963"/>
                  </a:lnTo>
                  <a:lnTo>
                    <a:pt x="8828303" y="3696950"/>
                  </a:lnTo>
                  <a:lnTo>
                    <a:pt x="8831637" y="3695609"/>
                  </a:lnTo>
                  <a:lnTo>
                    <a:pt x="8833916" y="3690268"/>
                  </a:lnTo>
                  <a:lnTo>
                    <a:pt x="8833051" y="3686744"/>
                  </a:lnTo>
                  <a:close/>
                </a:path>
                <a:path w="18721070" h="11073765">
                  <a:moveTo>
                    <a:pt x="7873249" y="3276535"/>
                  </a:moveTo>
                  <a:lnTo>
                    <a:pt x="7863903" y="3272548"/>
                  </a:lnTo>
                  <a:lnTo>
                    <a:pt x="7860903" y="3274029"/>
                  </a:lnTo>
                  <a:lnTo>
                    <a:pt x="7858482" y="3279704"/>
                  </a:lnTo>
                  <a:lnTo>
                    <a:pt x="7859823" y="3283039"/>
                  </a:lnTo>
                  <a:lnTo>
                    <a:pt x="7869170" y="3287026"/>
                  </a:lnTo>
                  <a:lnTo>
                    <a:pt x="7872170" y="3285543"/>
                  </a:lnTo>
                  <a:lnTo>
                    <a:pt x="7874733" y="3279534"/>
                  </a:lnTo>
                  <a:lnTo>
                    <a:pt x="7873249" y="3276535"/>
                  </a:lnTo>
                  <a:close/>
                </a:path>
                <a:path w="18721070" h="11073765">
                  <a:moveTo>
                    <a:pt x="8754265" y="3650373"/>
                  </a:moveTo>
                  <a:lnTo>
                    <a:pt x="8744917" y="3646386"/>
                  </a:lnTo>
                  <a:lnTo>
                    <a:pt x="8741726" y="3647393"/>
                  </a:lnTo>
                  <a:lnTo>
                    <a:pt x="8739306" y="3653068"/>
                  </a:lnTo>
                  <a:lnTo>
                    <a:pt x="8740169" y="3656592"/>
                  </a:lnTo>
                  <a:lnTo>
                    <a:pt x="8749517" y="3660579"/>
                  </a:lnTo>
                  <a:lnTo>
                    <a:pt x="8752850" y="3659239"/>
                  </a:lnTo>
                  <a:lnTo>
                    <a:pt x="8755128" y="3653899"/>
                  </a:lnTo>
                  <a:lnTo>
                    <a:pt x="8754265" y="3650373"/>
                  </a:lnTo>
                  <a:close/>
                </a:path>
                <a:path w="18721070" h="11073765">
                  <a:moveTo>
                    <a:pt x="7954509" y="3308040"/>
                  </a:moveTo>
                  <a:lnTo>
                    <a:pt x="7945496" y="3304195"/>
                  </a:lnTo>
                  <a:lnTo>
                    <a:pt x="7942161" y="3305536"/>
                  </a:lnTo>
                  <a:lnTo>
                    <a:pt x="7939741" y="3311211"/>
                  </a:lnTo>
                  <a:lnTo>
                    <a:pt x="7941081" y="3314544"/>
                  </a:lnTo>
                  <a:lnTo>
                    <a:pt x="7950094" y="3318388"/>
                  </a:lnTo>
                  <a:lnTo>
                    <a:pt x="7953425" y="3317048"/>
                  </a:lnTo>
                  <a:lnTo>
                    <a:pt x="7955989" y="3311039"/>
                  </a:lnTo>
                  <a:lnTo>
                    <a:pt x="7954509" y="3308040"/>
                  </a:lnTo>
                  <a:close/>
                </a:path>
                <a:path w="18721070" h="11073765">
                  <a:moveTo>
                    <a:pt x="8666271" y="3609681"/>
                  </a:moveTo>
                  <a:lnTo>
                    <a:pt x="8662938" y="3611022"/>
                  </a:lnTo>
                  <a:lnTo>
                    <a:pt x="8660517" y="3616697"/>
                  </a:lnTo>
                  <a:lnTo>
                    <a:pt x="8661383" y="3620222"/>
                  </a:lnTo>
                  <a:lnTo>
                    <a:pt x="8670729" y="3624209"/>
                  </a:lnTo>
                  <a:lnTo>
                    <a:pt x="8674061" y="3622869"/>
                  </a:lnTo>
                  <a:lnTo>
                    <a:pt x="8676339" y="3617528"/>
                  </a:lnTo>
                  <a:lnTo>
                    <a:pt x="8675477" y="3614003"/>
                  </a:lnTo>
                  <a:lnTo>
                    <a:pt x="8669133" y="3611297"/>
                  </a:lnTo>
                  <a:lnTo>
                    <a:pt x="8666271" y="3609681"/>
                  </a:lnTo>
                  <a:close/>
                </a:path>
                <a:path w="18721070" h="11073765">
                  <a:moveTo>
                    <a:pt x="8035480" y="3340212"/>
                  </a:moveTo>
                  <a:lnTo>
                    <a:pt x="8026802" y="3336510"/>
                  </a:lnTo>
                  <a:lnTo>
                    <a:pt x="8023467" y="3337850"/>
                  </a:lnTo>
                  <a:lnTo>
                    <a:pt x="8021046" y="3343525"/>
                  </a:lnTo>
                  <a:lnTo>
                    <a:pt x="8022387" y="3346860"/>
                  </a:lnTo>
                  <a:lnTo>
                    <a:pt x="8031066" y="3350561"/>
                  </a:lnTo>
                  <a:lnTo>
                    <a:pt x="8034400" y="3349221"/>
                  </a:lnTo>
                  <a:lnTo>
                    <a:pt x="8036821" y="3343546"/>
                  </a:lnTo>
                  <a:lnTo>
                    <a:pt x="8035480" y="3340212"/>
                  </a:lnTo>
                  <a:close/>
                </a:path>
                <a:path w="18721070" h="11073765">
                  <a:moveTo>
                    <a:pt x="8587343" y="3573646"/>
                  </a:moveTo>
                  <a:lnTo>
                    <a:pt x="8584008" y="3574985"/>
                  </a:lnTo>
                  <a:lnTo>
                    <a:pt x="8581445" y="3580994"/>
                  </a:lnTo>
                  <a:lnTo>
                    <a:pt x="8582451" y="3584186"/>
                  </a:lnTo>
                  <a:lnTo>
                    <a:pt x="8591798" y="3588173"/>
                  </a:lnTo>
                  <a:lnTo>
                    <a:pt x="8595133" y="3586833"/>
                  </a:lnTo>
                  <a:lnTo>
                    <a:pt x="8597554" y="3581158"/>
                  </a:lnTo>
                  <a:lnTo>
                    <a:pt x="8596546" y="3577965"/>
                  </a:lnTo>
                  <a:lnTo>
                    <a:pt x="8590205" y="3575260"/>
                  </a:lnTo>
                  <a:lnTo>
                    <a:pt x="8587343" y="3573646"/>
                  </a:lnTo>
                  <a:close/>
                </a:path>
                <a:path w="18721070" h="11073765">
                  <a:moveTo>
                    <a:pt x="8116504" y="3373195"/>
                  </a:moveTo>
                  <a:lnTo>
                    <a:pt x="8107491" y="3369350"/>
                  </a:lnTo>
                  <a:lnTo>
                    <a:pt x="8104156" y="3370691"/>
                  </a:lnTo>
                  <a:lnTo>
                    <a:pt x="8101736" y="3376366"/>
                  </a:lnTo>
                  <a:lnTo>
                    <a:pt x="8103076" y="3379700"/>
                  </a:lnTo>
                  <a:lnTo>
                    <a:pt x="8112089" y="3383545"/>
                  </a:lnTo>
                  <a:lnTo>
                    <a:pt x="8115424" y="3382205"/>
                  </a:lnTo>
                  <a:lnTo>
                    <a:pt x="8117987" y="3376196"/>
                  </a:lnTo>
                  <a:lnTo>
                    <a:pt x="8116504" y="3373195"/>
                  </a:lnTo>
                  <a:close/>
                </a:path>
                <a:path w="18721070" h="11073765">
                  <a:moveTo>
                    <a:pt x="8516664" y="3542313"/>
                  </a:moveTo>
                  <a:lnTo>
                    <a:pt x="8507650" y="3538468"/>
                  </a:lnTo>
                  <a:lnTo>
                    <a:pt x="8504318" y="3539808"/>
                  </a:lnTo>
                  <a:lnTo>
                    <a:pt x="8501897" y="3545484"/>
                  </a:lnTo>
                  <a:lnTo>
                    <a:pt x="8502902" y="3548674"/>
                  </a:lnTo>
                  <a:lnTo>
                    <a:pt x="8511916" y="3552519"/>
                  </a:lnTo>
                  <a:lnTo>
                    <a:pt x="8515249" y="3551180"/>
                  </a:lnTo>
                  <a:lnTo>
                    <a:pt x="8517670" y="3545503"/>
                  </a:lnTo>
                  <a:lnTo>
                    <a:pt x="8516664" y="3542313"/>
                  </a:lnTo>
                  <a:close/>
                </a:path>
                <a:path w="18721070" h="11073765">
                  <a:moveTo>
                    <a:pt x="8197192" y="3406037"/>
                  </a:moveTo>
                  <a:lnTo>
                    <a:pt x="8188177" y="3402191"/>
                  </a:lnTo>
                  <a:lnTo>
                    <a:pt x="8184845" y="3403531"/>
                  </a:lnTo>
                  <a:lnTo>
                    <a:pt x="8182424" y="3409208"/>
                  </a:lnTo>
                  <a:lnTo>
                    <a:pt x="8183763" y="3412540"/>
                  </a:lnTo>
                  <a:lnTo>
                    <a:pt x="8192778" y="3416385"/>
                  </a:lnTo>
                  <a:lnTo>
                    <a:pt x="8196110" y="3415046"/>
                  </a:lnTo>
                  <a:lnTo>
                    <a:pt x="8198531" y="3409369"/>
                  </a:lnTo>
                  <a:lnTo>
                    <a:pt x="8197192" y="3406037"/>
                  </a:lnTo>
                  <a:close/>
                </a:path>
                <a:path w="18721070" h="11073765">
                  <a:moveTo>
                    <a:pt x="8437164" y="3507612"/>
                  </a:moveTo>
                  <a:lnTo>
                    <a:pt x="8428150" y="3503766"/>
                  </a:lnTo>
                  <a:lnTo>
                    <a:pt x="8424959" y="3504774"/>
                  </a:lnTo>
                  <a:lnTo>
                    <a:pt x="8422396" y="3510782"/>
                  </a:lnTo>
                  <a:lnTo>
                    <a:pt x="8423401" y="3513972"/>
                  </a:lnTo>
                  <a:lnTo>
                    <a:pt x="8432416" y="3517818"/>
                  </a:lnTo>
                  <a:lnTo>
                    <a:pt x="8435606" y="3516812"/>
                  </a:lnTo>
                  <a:lnTo>
                    <a:pt x="8438169" y="3510803"/>
                  </a:lnTo>
                  <a:lnTo>
                    <a:pt x="8437164" y="3507612"/>
                  </a:lnTo>
                  <a:close/>
                </a:path>
                <a:path w="18721070" h="11073765">
                  <a:moveTo>
                    <a:pt x="8277260" y="3439402"/>
                  </a:moveTo>
                  <a:lnTo>
                    <a:pt x="8268247" y="3435557"/>
                  </a:lnTo>
                  <a:lnTo>
                    <a:pt x="8264913" y="3436898"/>
                  </a:lnTo>
                  <a:lnTo>
                    <a:pt x="8262492" y="3442573"/>
                  </a:lnTo>
                  <a:lnTo>
                    <a:pt x="8263499" y="3445763"/>
                  </a:lnTo>
                  <a:lnTo>
                    <a:pt x="8272512" y="3449608"/>
                  </a:lnTo>
                  <a:lnTo>
                    <a:pt x="8275846" y="3448269"/>
                  </a:lnTo>
                  <a:lnTo>
                    <a:pt x="8278266" y="3442594"/>
                  </a:lnTo>
                  <a:lnTo>
                    <a:pt x="8277260" y="3439402"/>
                  </a:lnTo>
                  <a:close/>
                </a:path>
                <a:path w="18721070" h="11073765">
                  <a:moveTo>
                    <a:pt x="8357045" y="3473436"/>
                  </a:moveTo>
                  <a:lnTo>
                    <a:pt x="8348032" y="3469591"/>
                  </a:lnTo>
                  <a:lnTo>
                    <a:pt x="8344698" y="3470931"/>
                  </a:lnTo>
                  <a:lnTo>
                    <a:pt x="8342420" y="3476272"/>
                  </a:lnTo>
                  <a:lnTo>
                    <a:pt x="8343427" y="3479463"/>
                  </a:lnTo>
                  <a:lnTo>
                    <a:pt x="8352439" y="3483308"/>
                  </a:lnTo>
                  <a:lnTo>
                    <a:pt x="8355773" y="3481969"/>
                  </a:lnTo>
                  <a:lnTo>
                    <a:pt x="8358051" y="3476627"/>
                  </a:lnTo>
                  <a:lnTo>
                    <a:pt x="8357045" y="3473436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56891" y="24883"/>
              <a:ext cx="18829020" cy="11215370"/>
            </a:xfrm>
            <a:custGeom>
              <a:avLst/>
              <a:gdLst/>
              <a:ahLst/>
              <a:cxnLst/>
              <a:rect l="l" t="t" r="r" b="b"/>
              <a:pathLst>
                <a:path w="18829020" h="11215370">
                  <a:moveTo>
                    <a:pt x="16965217" y="10891427"/>
                  </a:moveTo>
                  <a:lnTo>
                    <a:pt x="16956872" y="10887867"/>
                  </a:lnTo>
                  <a:lnTo>
                    <a:pt x="16953538" y="10889207"/>
                  </a:lnTo>
                  <a:lnTo>
                    <a:pt x="16951260" y="10894548"/>
                  </a:lnTo>
                  <a:lnTo>
                    <a:pt x="16952600" y="10897882"/>
                  </a:lnTo>
                  <a:lnTo>
                    <a:pt x="16960945" y="10901442"/>
                  </a:lnTo>
                  <a:lnTo>
                    <a:pt x="16964279" y="10900102"/>
                  </a:lnTo>
                  <a:lnTo>
                    <a:pt x="16966558" y="10894761"/>
                  </a:lnTo>
                  <a:lnTo>
                    <a:pt x="16965217" y="10891427"/>
                  </a:lnTo>
                  <a:close/>
                </a:path>
                <a:path w="18829020" h="11215370">
                  <a:moveTo>
                    <a:pt x="16886051" y="10856868"/>
                  </a:moveTo>
                  <a:lnTo>
                    <a:pt x="16877705" y="10853308"/>
                  </a:lnTo>
                  <a:lnTo>
                    <a:pt x="16874371" y="10854648"/>
                  </a:lnTo>
                  <a:lnTo>
                    <a:pt x="16872093" y="10859989"/>
                  </a:lnTo>
                  <a:lnTo>
                    <a:pt x="16873433" y="10863323"/>
                  </a:lnTo>
                  <a:lnTo>
                    <a:pt x="16881779" y="10866883"/>
                  </a:lnTo>
                  <a:lnTo>
                    <a:pt x="16885112" y="10865543"/>
                  </a:lnTo>
                  <a:lnTo>
                    <a:pt x="16887391" y="10860201"/>
                  </a:lnTo>
                  <a:lnTo>
                    <a:pt x="16886051" y="10856868"/>
                  </a:lnTo>
                  <a:close/>
                </a:path>
                <a:path w="18829020" h="11215370">
                  <a:moveTo>
                    <a:pt x="17045429" y="10924459"/>
                  </a:moveTo>
                  <a:lnTo>
                    <a:pt x="17036750" y="10920757"/>
                  </a:lnTo>
                  <a:lnTo>
                    <a:pt x="17033750" y="10922239"/>
                  </a:lnTo>
                  <a:lnTo>
                    <a:pt x="17031329" y="10927914"/>
                  </a:lnTo>
                  <a:lnTo>
                    <a:pt x="17032812" y="10930914"/>
                  </a:lnTo>
                  <a:lnTo>
                    <a:pt x="17041491" y="10934616"/>
                  </a:lnTo>
                  <a:lnTo>
                    <a:pt x="17044491" y="10933134"/>
                  </a:lnTo>
                  <a:lnTo>
                    <a:pt x="17046912" y="10927459"/>
                  </a:lnTo>
                  <a:lnTo>
                    <a:pt x="17045429" y="10924459"/>
                  </a:lnTo>
                  <a:close/>
                </a:path>
                <a:path w="18829020" h="11215370">
                  <a:moveTo>
                    <a:pt x="16799251" y="10817080"/>
                  </a:moveTo>
                  <a:lnTo>
                    <a:pt x="16795918" y="10818421"/>
                  </a:lnTo>
                  <a:lnTo>
                    <a:pt x="16794779" y="10821091"/>
                  </a:lnTo>
                  <a:lnTo>
                    <a:pt x="16793306" y="10823619"/>
                  </a:lnTo>
                  <a:lnTo>
                    <a:pt x="16794503" y="10827286"/>
                  </a:lnTo>
                  <a:lnTo>
                    <a:pt x="16802849" y="10830847"/>
                  </a:lnTo>
                  <a:lnTo>
                    <a:pt x="16805564" y="10830031"/>
                  </a:lnTo>
                  <a:lnTo>
                    <a:pt x="16808793" y="10824307"/>
                  </a:lnTo>
                  <a:lnTo>
                    <a:pt x="16807455" y="10820974"/>
                  </a:lnTo>
                  <a:lnTo>
                    <a:pt x="16801779" y="10818553"/>
                  </a:lnTo>
                  <a:lnTo>
                    <a:pt x="16799251" y="10817080"/>
                  </a:lnTo>
                  <a:close/>
                </a:path>
                <a:path w="18829020" h="11215370">
                  <a:moveTo>
                    <a:pt x="17125876" y="10956013"/>
                  </a:moveTo>
                  <a:lnTo>
                    <a:pt x="17120202" y="10953593"/>
                  </a:lnTo>
                  <a:lnTo>
                    <a:pt x="17117389" y="10952787"/>
                  </a:lnTo>
                  <a:lnTo>
                    <a:pt x="17114389" y="10954270"/>
                  </a:lnTo>
                  <a:lnTo>
                    <a:pt x="17112110" y="10959611"/>
                  </a:lnTo>
                  <a:lnTo>
                    <a:pt x="17113593" y="10962611"/>
                  </a:lnTo>
                  <a:lnTo>
                    <a:pt x="17119267" y="10965031"/>
                  </a:lnTo>
                  <a:lnTo>
                    <a:pt x="17122081" y="10965837"/>
                  </a:lnTo>
                  <a:lnTo>
                    <a:pt x="17125081" y="10964354"/>
                  </a:lnTo>
                  <a:lnTo>
                    <a:pt x="17127359" y="10959013"/>
                  </a:lnTo>
                  <a:lnTo>
                    <a:pt x="17125876" y="10956013"/>
                  </a:lnTo>
                  <a:close/>
                </a:path>
                <a:path w="18829020" h="11215370">
                  <a:moveTo>
                    <a:pt x="16729905" y="10783554"/>
                  </a:moveTo>
                  <a:lnTo>
                    <a:pt x="16721225" y="10779851"/>
                  </a:lnTo>
                  <a:lnTo>
                    <a:pt x="16718034" y="10780857"/>
                  </a:lnTo>
                  <a:lnTo>
                    <a:pt x="16716527" y="10784160"/>
                  </a:lnTo>
                  <a:lnTo>
                    <a:pt x="16715422" y="10786057"/>
                  </a:lnTo>
                  <a:lnTo>
                    <a:pt x="16716618" y="10789723"/>
                  </a:lnTo>
                  <a:lnTo>
                    <a:pt x="16725299" y="10793426"/>
                  </a:lnTo>
                  <a:lnTo>
                    <a:pt x="16728488" y="10792419"/>
                  </a:lnTo>
                  <a:lnTo>
                    <a:pt x="16729996" y="10789116"/>
                  </a:lnTo>
                  <a:lnTo>
                    <a:pt x="16731100" y="10787220"/>
                  </a:lnTo>
                  <a:lnTo>
                    <a:pt x="16729905" y="10783554"/>
                  </a:lnTo>
                  <a:close/>
                </a:path>
                <a:path w="18829020" h="11215370">
                  <a:moveTo>
                    <a:pt x="17207036" y="10985898"/>
                  </a:moveTo>
                  <a:lnTo>
                    <a:pt x="17201362" y="10983478"/>
                  </a:lnTo>
                  <a:lnTo>
                    <a:pt x="17198548" y="10982672"/>
                  </a:lnTo>
                  <a:lnTo>
                    <a:pt x="17195548" y="10984154"/>
                  </a:lnTo>
                  <a:lnTo>
                    <a:pt x="17194409" y="10986825"/>
                  </a:lnTo>
                  <a:lnTo>
                    <a:pt x="17193604" y="10989638"/>
                  </a:lnTo>
                  <a:lnTo>
                    <a:pt x="17194750" y="10992494"/>
                  </a:lnTo>
                  <a:lnTo>
                    <a:pt x="17197422" y="10993634"/>
                  </a:lnTo>
                  <a:lnTo>
                    <a:pt x="17197898" y="10993443"/>
                  </a:lnTo>
                  <a:lnTo>
                    <a:pt x="17200903" y="10994725"/>
                  </a:lnTo>
                  <a:lnTo>
                    <a:pt x="17203716" y="10995530"/>
                  </a:lnTo>
                  <a:lnTo>
                    <a:pt x="17206716" y="10994048"/>
                  </a:lnTo>
                  <a:lnTo>
                    <a:pt x="17207856" y="10991377"/>
                  </a:lnTo>
                  <a:lnTo>
                    <a:pt x="17208661" y="10988564"/>
                  </a:lnTo>
                  <a:lnTo>
                    <a:pt x="17207036" y="10985898"/>
                  </a:lnTo>
                  <a:close/>
                </a:path>
                <a:path w="18829020" h="11215370">
                  <a:moveTo>
                    <a:pt x="16649393" y="10742897"/>
                  </a:moveTo>
                  <a:lnTo>
                    <a:pt x="16643717" y="10740476"/>
                  </a:lnTo>
                  <a:lnTo>
                    <a:pt x="16640193" y="10741340"/>
                  </a:lnTo>
                  <a:lnTo>
                    <a:pt x="16637772" y="10747015"/>
                  </a:lnTo>
                  <a:lnTo>
                    <a:pt x="16638779" y="10750206"/>
                  </a:lnTo>
                  <a:lnTo>
                    <a:pt x="16641308" y="10751679"/>
                  </a:lnTo>
                  <a:lnTo>
                    <a:pt x="16647315" y="10754242"/>
                  </a:lnTo>
                  <a:lnTo>
                    <a:pt x="16650507" y="10753236"/>
                  </a:lnTo>
                  <a:lnTo>
                    <a:pt x="16652928" y="10747561"/>
                  </a:lnTo>
                  <a:lnTo>
                    <a:pt x="16651921" y="10744370"/>
                  </a:lnTo>
                  <a:lnTo>
                    <a:pt x="16649393" y="10742897"/>
                  </a:lnTo>
                  <a:close/>
                </a:path>
                <a:path w="18829020" h="11215370">
                  <a:moveTo>
                    <a:pt x="17289335" y="11013112"/>
                  </a:moveTo>
                  <a:lnTo>
                    <a:pt x="17286379" y="11012641"/>
                  </a:lnTo>
                  <a:lnTo>
                    <a:pt x="17283376" y="11011360"/>
                  </a:lnTo>
                  <a:lnTo>
                    <a:pt x="17280228" y="11010412"/>
                  </a:lnTo>
                  <a:lnTo>
                    <a:pt x="17277562" y="11012036"/>
                  </a:lnTo>
                  <a:lnTo>
                    <a:pt x="17276423" y="11014708"/>
                  </a:lnTo>
                  <a:lnTo>
                    <a:pt x="17275617" y="11017521"/>
                  </a:lnTo>
                  <a:lnTo>
                    <a:pt x="17276766" y="11020378"/>
                  </a:lnTo>
                  <a:lnTo>
                    <a:pt x="17279435" y="11021516"/>
                  </a:lnTo>
                  <a:lnTo>
                    <a:pt x="17279578" y="11021182"/>
                  </a:lnTo>
                  <a:lnTo>
                    <a:pt x="17282919" y="11022607"/>
                  </a:lnTo>
                  <a:lnTo>
                    <a:pt x="17286064" y="11023555"/>
                  </a:lnTo>
                  <a:lnTo>
                    <a:pt x="17288730" y="11021930"/>
                  </a:lnTo>
                  <a:lnTo>
                    <a:pt x="17289870" y="11019260"/>
                  </a:lnTo>
                  <a:lnTo>
                    <a:pt x="17290675" y="11016447"/>
                  </a:lnTo>
                  <a:lnTo>
                    <a:pt x="17289335" y="11013112"/>
                  </a:lnTo>
                  <a:close/>
                </a:path>
                <a:path w="18829020" h="11215370">
                  <a:moveTo>
                    <a:pt x="16572648" y="10702663"/>
                  </a:moveTo>
                  <a:lnTo>
                    <a:pt x="16566975" y="10700243"/>
                  </a:lnTo>
                  <a:lnTo>
                    <a:pt x="16563448" y="10701106"/>
                  </a:lnTo>
                  <a:lnTo>
                    <a:pt x="16561170" y="10706447"/>
                  </a:lnTo>
                  <a:lnTo>
                    <a:pt x="16562176" y="10709638"/>
                  </a:lnTo>
                  <a:lnTo>
                    <a:pt x="16564563" y="10711446"/>
                  </a:lnTo>
                  <a:lnTo>
                    <a:pt x="16570570" y="10714008"/>
                  </a:lnTo>
                  <a:lnTo>
                    <a:pt x="16573762" y="10713002"/>
                  </a:lnTo>
                  <a:lnTo>
                    <a:pt x="16576040" y="10707661"/>
                  </a:lnTo>
                  <a:lnTo>
                    <a:pt x="16575034" y="10704470"/>
                  </a:lnTo>
                  <a:lnTo>
                    <a:pt x="16572648" y="10702663"/>
                  </a:lnTo>
                  <a:close/>
                </a:path>
                <a:path w="18829020" h="11215370">
                  <a:moveTo>
                    <a:pt x="17371442" y="11039850"/>
                  </a:moveTo>
                  <a:lnTo>
                    <a:pt x="17368486" y="11039379"/>
                  </a:lnTo>
                  <a:lnTo>
                    <a:pt x="17362812" y="11036958"/>
                  </a:lnTo>
                  <a:lnTo>
                    <a:pt x="17360003" y="11038917"/>
                  </a:lnTo>
                  <a:lnTo>
                    <a:pt x="17358864" y="11041588"/>
                  </a:lnTo>
                  <a:lnTo>
                    <a:pt x="17358201" y="11044067"/>
                  </a:lnTo>
                  <a:lnTo>
                    <a:pt x="17359350" y="11046924"/>
                  </a:lnTo>
                  <a:lnTo>
                    <a:pt x="17362019" y="11048063"/>
                  </a:lnTo>
                  <a:lnTo>
                    <a:pt x="17362497" y="11047872"/>
                  </a:lnTo>
                  <a:lnTo>
                    <a:pt x="17368174" y="11050294"/>
                  </a:lnTo>
                  <a:lnTo>
                    <a:pt x="17370980" y="11048335"/>
                  </a:lnTo>
                  <a:lnTo>
                    <a:pt x="17373258" y="11042993"/>
                  </a:lnTo>
                  <a:lnTo>
                    <a:pt x="17371442" y="11039850"/>
                  </a:lnTo>
                  <a:close/>
                </a:path>
                <a:path w="18829020" h="11215370">
                  <a:moveTo>
                    <a:pt x="16490798" y="10658673"/>
                  </a:moveTo>
                  <a:lnTo>
                    <a:pt x="16487272" y="10659537"/>
                  </a:lnTo>
                  <a:lnTo>
                    <a:pt x="16486133" y="10662208"/>
                  </a:lnTo>
                  <a:lnTo>
                    <a:pt x="16484660" y="10664736"/>
                  </a:lnTo>
                  <a:lnTo>
                    <a:pt x="16485667" y="10667927"/>
                  </a:lnTo>
                  <a:lnTo>
                    <a:pt x="16488052" y="10669734"/>
                  </a:lnTo>
                  <a:lnTo>
                    <a:pt x="16494062" y="10672297"/>
                  </a:lnTo>
                  <a:lnTo>
                    <a:pt x="16497110" y="10671625"/>
                  </a:lnTo>
                  <a:lnTo>
                    <a:pt x="16498249" y="10668954"/>
                  </a:lnTo>
                  <a:lnTo>
                    <a:pt x="16499723" y="10666426"/>
                  </a:lnTo>
                  <a:lnTo>
                    <a:pt x="16498716" y="10663235"/>
                  </a:lnTo>
                  <a:lnTo>
                    <a:pt x="16496330" y="10661427"/>
                  </a:lnTo>
                  <a:lnTo>
                    <a:pt x="16493327" y="10660146"/>
                  </a:lnTo>
                  <a:lnTo>
                    <a:pt x="16490798" y="10658673"/>
                  </a:lnTo>
                  <a:close/>
                </a:path>
                <a:path w="18829020" h="11215370">
                  <a:moveTo>
                    <a:pt x="17454546" y="11064252"/>
                  </a:moveTo>
                  <a:lnTo>
                    <a:pt x="17451589" y="11063781"/>
                  </a:lnTo>
                  <a:lnTo>
                    <a:pt x="17448587" y="11062500"/>
                  </a:lnTo>
                  <a:lnTo>
                    <a:pt x="17445773" y="11061694"/>
                  </a:lnTo>
                  <a:lnTo>
                    <a:pt x="17442633" y="11063511"/>
                  </a:lnTo>
                  <a:lnTo>
                    <a:pt x="17441828" y="11066324"/>
                  </a:lnTo>
                  <a:lnTo>
                    <a:pt x="17441163" y="11068802"/>
                  </a:lnTo>
                  <a:lnTo>
                    <a:pt x="17442645" y="11071802"/>
                  </a:lnTo>
                  <a:lnTo>
                    <a:pt x="17445317" y="11072942"/>
                  </a:lnTo>
                  <a:lnTo>
                    <a:pt x="17445793" y="11072751"/>
                  </a:lnTo>
                  <a:lnTo>
                    <a:pt x="17448798" y="11074032"/>
                  </a:lnTo>
                  <a:lnTo>
                    <a:pt x="17451611" y="11074838"/>
                  </a:lnTo>
                  <a:lnTo>
                    <a:pt x="17454754" y="11073022"/>
                  </a:lnTo>
                  <a:lnTo>
                    <a:pt x="17456364" y="11067396"/>
                  </a:lnTo>
                  <a:lnTo>
                    <a:pt x="17454546" y="11064252"/>
                  </a:lnTo>
                  <a:close/>
                </a:path>
                <a:path w="18829020" h="11215370">
                  <a:moveTo>
                    <a:pt x="16415667" y="10615577"/>
                  </a:moveTo>
                  <a:lnTo>
                    <a:pt x="16412143" y="10616441"/>
                  </a:lnTo>
                  <a:lnTo>
                    <a:pt x="16411004" y="10619112"/>
                  </a:lnTo>
                  <a:lnTo>
                    <a:pt x="16409530" y="10621640"/>
                  </a:lnTo>
                  <a:lnTo>
                    <a:pt x="16410395" y="10625165"/>
                  </a:lnTo>
                  <a:lnTo>
                    <a:pt x="16412780" y="10626972"/>
                  </a:lnTo>
                  <a:lnTo>
                    <a:pt x="16419123" y="10629677"/>
                  </a:lnTo>
                  <a:lnTo>
                    <a:pt x="16422172" y="10629005"/>
                  </a:lnTo>
                  <a:lnTo>
                    <a:pt x="16423311" y="10626334"/>
                  </a:lnTo>
                  <a:lnTo>
                    <a:pt x="16424784" y="10623806"/>
                  </a:lnTo>
                  <a:lnTo>
                    <a:pt x="16423920" y="10620281"/>
                  </a:lnTo>
                  <a:lnTo>
                    <a:pt x="16421534" y="10618474"/>
                  </a:lnTo>
                  <a:lnTo>
                    <a:pt x="16418529" y="10617193"/>
                  </a:lnTo>
                  <a:lnTo>
                    <a:pt x="16415667" y="10615577"/>
                  </a:lnTo>
                  <a:close/>
                </a:path>
                <a:path w="18829020" h="11215370">
                  <a:moveTo>
                    <a:pt x="17538170" y="11086508"/>
                  </a:moveTo>
                  <a:lnTo>
                    <a:pt x="17535072" y="11086370"/>
                  </a:lnTo>
                  <a:lnTo>
                    <a:pt x="17532069" y="11085089"/>
                  </a:lnTo>
                  <a:lnTo>
                    <a:pt x="17528922" y="11084141"/>
                  </a:lnTo>
                  <a:lnTo>
                    <a:pt x="17526113" y="11086100"/>
                  </a:lnTo>
                  <a:lnTo>
                    <a:pt x="17524502" y="11091726"/>
                  </a:lnTo>
                  <a:lnTo>
                    <a:pt x="17526130" y="11094393"/>
                  </a:lnTo>
                  <a:lnTo>
                    <a:pt x="17528799" y="11095531"/>
                  </a:lnTo>
                  <a:lnTo>
                    <a:pt x="17529417" y="11095007"/>
                  </a:lnTo>
                  <a:lnTo>
                    <a:pt x="17532422" y="11096289"/>
                  </a:lnTo>
                  <a:lnTo>
                    <a:pt x="17535570" y="11097237"/>
                  </a:lnTo>
                  <a:lnTo>
                    <a:pt x="17538376" y="11095276"/>
                  </a:lnTo>
                  <a:lnTo>
                    <a:pt x="17539989" y="11089651"/>
                  </a:lnTo>
                  <a:lnTo>
                    <a:pt x="17538170" y="11086508"/>
                  </a:lnTo>
                  <a:close/>
                </a:path>
                <a:path w="18829020" h="11215370">
                  <a:moveTo>
                    <a:pt x="16341156" y="10571956"/>
                  </a:moveTo>
                  <a:lnTo>
                    <a:pt x="16337632" y="10572820"/>
                  </a:lnTo>
                  <a:lnTo>
                    <a:pt x="16334686" y="10577877"/>
                  </a:lnTo>
                  <a:lnTo>
                    <a:pt x="16335549" y="10581401"/>
                  </a:lnTo>
                  <a:lnTo>
                    <a:pt x="16337935" y="10583208"/>
                  </a:lnTo>
                  <a:lnTo>
                    <a:pt x="16344277" y="10585913"/>
                  </a:lnTo>
                  <a:lnTo>
                    <a:pt x="16347136" y="10584766"/>
                  </a:lnTo>
                  <a:lnTo>
                    <a:pt x="16348467" y="10582571"/>
                  </a:lnTo>
                  <a:lnTo>
                    <a:pt x="16349940" y="10580043"/>
                  </a:lnTo>
                  <a:lnTo>
                    <a:pt x="16349075" y="10576518"/>
                  </a:lnTo>
                  <a:lnTo>
                    <a:pt x="16346689" y="10574711"/>
                  </a:lnTo>
                  <a:lnTo>
                    <a:pt x="16343684" y="10573429"/>
                  </a:lnTo>
                  <a:lnTo>
                    <a:pt x="16341156" y="10571956"/>
                  </a:lnTo>
                  <a:close/>
                </a:path>
                <a:path w="18829020" h="11215370">
                  <a:moveTo>
                    <a:pt x="17621890" y="11107621"/>
                  </a:moveTo>
                  <a:lnTo>
                    <a:pt x="17619077" y="11106816"/>
                  </a:lnTo>
                  <a:lnTo>
                    <a:pt x="17615787" y="11106202"/>
                  </a:lnTo>
                  <a:lnTo>
                    <a:pt x="17612973" y="11105396"/>
                  </a:lnTo>
                  <a:lnTo>
                    <a:pt x="17610164" y="11107355"/>
                  </a:lnTo>
                  <a:lnTo>
                    <a:pt x="17609359" y="11110168"/>
                  </a:lnTo>
                  <a:lnTo>
                    <a:pt x="17609030" y="11112789"/>
                  </a:lnTo>
                  <a:lnTo>
                    <a:pt x="17610321" y="11115313"/>
                  </a:lnTo>
                  <a:lnTo>
                    <a:pt x="17613326" y="11116595"/>
                  </a:lnTo>
                  <a:lnTo>
                    <a:pt x="17616616" y="11117209"/>
                  </a:lnTo>
                  <a:lnTo>
                    <a:pt x="17619430" y="11118015"/>
                  </a:lnTo>
                  <a:lnTo>
                    <a:pt x="17622236" y="11116055"/>
                  </a:lnTo>
                  <a:lnTo>
                    <a:pt x="17623847" y="11110429"/>
                  </a:lnTo>
                  <a:lnTo>
                    <a:pt x="17621890" y="11107621"/>
                  </a:lnTo>
                  <a:close/>
                </a:path>
                <a:path w="18829020" h="11215370">
                  <a:moveTo>
                    <a:pt x="16267549" y="10527142"/>
                  </a:moveTo>
                  <a:lnTo>
                    <a:pt x="16264025" y="10528007"/>
                  </a:lnTo>
                  <a:lnTo>
                    <a:pt x="16262920" y="10529903"/>
                  </a:lnTo>
                  <a:lnTo>
                    <a:pt x="16262551" y="10530535"/>
                  </a:lnTo>
                  <a:lnTo>
                    <a:pt x="16260745" y="10532921"/>
                  </a:lnTo>
                  <a:lnTo>
                    <a:pt x="16261751" y="10536112"/>
                  </a:lnTo>
                  <a:lnTo>
                    <a:pt x="16263994" y="10538252"/>
                  </a:lnTo>
                  <a:lnTo>
                    <a:pt x="16267666" y="10539818"/>
                  </a:lnTo>
                  <a:lnTo>
                    <a:pt x="16267857" y="10540294"/>
                  </a:lnTo>
                  <a:lnTo>
                    <a:pt x="16276187" y="10535562"/>
                  </a:lnTo>
                  <a:lnTo>
                    <a:pt x="16275182" y="10532371"/>
                  </a:lnTo>
                  <a:lnTo>
                    <a:pt x="16272938" y="10530230"/>
                  </a:lnTo>
                  <a:lnTo>
                    <a:pt x="16269935" y="10528949"/>
                  </a:lnTo>
                  <a:lnTo>
                    <a:pt x="16267549" y="10527142"/>
                  </a:lnTo>
                  <a:close/>
                </a:path>
                <a:path w="18829020" h="11215370">
                  <a:moveTo>
                    <a:pt x="17706747" y="11126063"/>
                  </a:moveTo>
                  <a:lnTo>
                    <a:pt x="17703791" y="11125592"/>
                  </a:lnTo>
                  <a:lnTo>
                    <a:pt x="17700504" y="11124978"/>
                  </a:lnTo>
                  <a:lnTo>
                    <a:pt x="17697547" y="11124506"/>
                  </a:lnTo>
                  <a:lnTo>
                    <a:pt x="17694405" y="11126322"/>
                  </a:lnTo>
                  <a:lnTo>
                    <a:pt x="17693934" y="11129278"/>
                  </a:lnTo>
                  <a:lnTo>
                    <a:pt x="17693605" y="11131899"/>
                  </a:lnTo>
                  <a:lnTo>
                    <a:pt x="17694893" y="11134422"/>
                  </a:lnTo>
                  <a:lnTo>
                    <a:pt x="17698232" y="11135847"/>
                  </a:lnTo>
                  <a:lnTo>
                    <a:pt x="17701522" y="11136461"/>
                  </a:lnTo>
                  <a:lnTo>
                    <a:pt x="17704476" y="11136931"/>
                  </a:lnTo>
                  <a:lnTo>
                    <a:pt x="17707619" y="11135115"/>
                  </a:lnTo>
                  <a:lnTo>
                    <a:pt x="17708561" y="11129204"/>
                  </a:lnTo>
                  <a:lnTo>
                    <a:pt x="17706747" y="11126063"/>
                  </a:lnTo>
                  <a:close/>
                </a:path>
                <a:path w="18829020" h="11215370">
                  <a:moveTo>
                    <a:pt x="16194320" y="10480517"/>
                  </a:moveTo>
                  <a:lnTo>
                    <a:pt x="16190793" y="10481380"/>
                  </a:lnTo>
                  <a:lnTo>
                    <a:pt x="16189504" y="10483592"/>
                  </a:lnTo>
                  <a:lnTo>
                    <a:pt x="16189320" y="10483908"/>
                  </a:lnTo>
                  <a:lnTo>
                    <a:pt x="16187740" y="10485996"/>
                  </a:lnTo>
                  <a:lnTo>
                    <a:pt x="16187514" y="10486295"/>
                  </a:lnTo>
                  <a:lnTo>
                    <a:pt x="16188377" y="10489820"/>
                  </a:lnTo>
                  <a:lnTo>
                    <a:pt x="16190906" y="10491292"/>
                  </a:lnTo>
                  <a:lnTo>
                    <a:pt x="16193626" y="10493242"/>
                  </a:lnTo>
                  <a:lnTo>
                    <a:pt x="16196631" y="10494524"/>
                  </a:lnTo>
                  <a:lnTo>
                    <a:pt x="16199678" y="10493850"/>
                  </a:lnTo>
                  <a:lnTo>
                    <a:pt x="16200818" y="10491970"/>
                  </a:lnTo>
                  <a:lnTo>
                    <a:pt x="16201009" y="10491656"/>
                  </a:lnTo>
                  <a:lnTo>
                    <a:pt x="16202590" y="10489569"/>
                  </a:lnTo>
                  <a:lnTo>
                    <a:pt x="16202816" y="10489270"/>
                  </a:lnTo>
                  <a:lnTo>
                    <a:pt x="16201953" y="10485746"/>
                  </a:lnTo>
                  <a:lnTo>
                    <a:pt x="16199424" y="10484272"/>
                  </a:lnTo>
                  <a:lnTo>
                    <a:pt x="16196706" y="10482324"/>
                  </a:lnTo>
                  <a:lnTo>
                    <a:pt x="16194320" y="10480517"/>
                  </a:lnTo>
                  <a:close/>
                </a:path>
                <a:path w="18829020" h="11215370">
                  <a:moveTo>
                    <a:pt x="16121374" y="10433223"/>
                  </a:moveTo>
                  <a:lnTo>
                    <a:pt x="16117850" y="10434088"/>
                  </a:lnTo>
                  <a:lnTo>
                    <a:pt x="16115088" y="10438828"/>
                  </a:lnTo>
                  <a:lnTo>
                    <a:pt x="16114904" y="10439144"/>
                  </a:lnTo>
                  <a:lnTo>
                    <a:pt x="16115433" y="10442526"/>
                  </a:lnTo>
                  <a:lnTo>
                    <a:pt x="16117961" y="10443999"/>
                  </a:lnTo>
                  <a:lnTo>
                    <a:pt x="16120682" y="10445949"/>
                  </a:lnTo>
                  <a:lnTo>
                    <a:pt x="16123684" y="10447230"/>
                  </a:lnTo>
                  <a:lnTo>
                    <a:pt x="16126735" y="10446558"/>
                  </a:lnTo>
                  <a:lnTo>
                    <a:pt x="16127874" y="10444677"/>
                  </a:lnTo>
                  <a:lnTo>
                    <a:pt x="16129537" y="10441835"/>
                  </a:lnTo>
                  <a:lnTo>
                    <a:pt x="16129008" y="10438453"/>
                  </a:lnTo>
                  <a:lnTo>
                    <a:pt x="16126480" y="10436979"/>
                  </a:lnTo>
                  <a:lnTo>
                    <a:pt x="16123759" y="10435030"/>
                  </a:lnTo>
                  <a:lnTo>
                    <a:pt x="16121374" y="10433223"/>
                  </a:lnTo>
                  <a:close/>
                </a:path>
                <a:path w="18829020" h="11215370">
                  <a:moveTo>
                    <a:pt x="17791506" y="11142884"/>
                  </a:moveTo>
                  <a:lnTo>
                    <a:pt x="17788550" y="11142412"/>
                  </a:lnTo>
                  <a:lnTo>
                    <a:pt x="17785260" y="11141798"/>
                  </a:lnTo>
                  <a:lnTo>
                    <a:pt x="17782304" y="11141327"/>
                  </a:lnTo>
                  <a:lnTo>
                    <a:pt x="17779498" y="11143286"/>
                  </a:lnTo>
                  <a:lnTo>
                    <a:pt x="17779085" y="11145872"/>
                  </a:lnTo>
                  <a:lnTo>
                    <a:pt x="17778697" y="11148863"/>
                  </a:lnTo>
                  <a:lnTo>
                    <a:pt x="17779989" y="11151387"/>
                  </a:lnTo>
                  <a:lnTo>
                    <a:pt x="17782326" y="11152384"/>
                  </a:lnTo>
                  <a:lnTo>
                    <a:pt x="17782468" y="11152050"/>
                  </a:lnTo>
                  <a:lnTo>
                    <a:pt x="17783468" y="11152476"/>
                  </a:lnTo>
                  <a:lnTo>
                    <a:pt x="17786758" y="11153090"/>
                  </a:lnTo>
                  <a:lnTo>
                    <a:pt x="17789713" y="11153562"/>
                  </a:lnTo>
                  <a:lnTo>
                    <a:pt x="17792522" y="11151604"/>
                  </a:lnTo>
                  <a:lnTo>
                    <a:pt x="17793406" y="11146063"/>
                  </a:lnTo>
                  <a:lnTo>
                    <a:pt x="17793465" y="11145693"/>
                  </a:lnTo>
                  <a:lnTo>
                    <a:pt x="17791506" y="11142884"/>
                  </a:lnTo>
                  <a:close/>
                </a:path>
                <a:path w="18829020" h="11215370">
                  <a:moveTo>
                    <a:pt x="16049333" y="10384738"/>
                  </a:moveTo>
                  <a:lnTo>
                    <a:pt x="16042863" y="10390658"/>
                  </a:lnTo>
                  <a:lnTo>
                    <a:pt x="16043535" y="10393707"/>
                  </a:lnTo>
                  <a:lnTo>
                    <a:pt x="16045921" y="10395513"/>
                  </a:lnTo>
                  <a:lnTo>
                    <a:pt x="16048640" y="10397462"/>
                  </a:lnTo>
                  <a:lnTo>
                    <a:pt x="16051979" y="10398887"/>
                  </a:lnTo>
                  <a:lnTo>
                    <a:pt x="16055028" y="10398214"/>
                  </a:lnTo>
                  <a:lnTo>
                    <a:pt x="16056168" y="10396334"/>
                  </a:lnTo>
                  <a:lnTo>
                    <a:pt x="16057795" y="10393476"/>
                  </a:lnTo>
                  <a:lnTo>
                    <a:pt x="16057974" y="10393158"/>
                  </a:lnTo>
                  <a:lnTo>
                    <a:pt x="16057300" y="10390109"/>
                  </a:lnTo>
                  <a:lnTo>
                    <a:pt x="16054914" y="10388302"/>
                  </a:lnTo>
                  <a:lnTo>
                    <a:pt x="16052196" y="10386353"/>
                  </a:lnTo>
                  <a:lnTo>
                    <a:pt x="16049333" y="10384738"/>
                  </a:lnTo>
                  <a:close/>
                </a:path>
                <a:path w="18829020" h="11215370">
                  <a:moveTo>
                    <a:pt x="17876836" y="11158372"/>
                  </a:moveTo>
                  <a:lnTo>
                    <a:pt x="17873880" y="11157899"/>
                  </a:lnTo>
                  <a:lnTo>
                    <a:pt x="17870591" y="11157285"/>
                  </a:lnTo>
                  <a:lnTo>
                    <a:pt x="17867635" y="11156814"/>
                  </a:lnTo>
                  <a:lnTo>
                    <a:pt x="17864826" y="11158772"/>
                  </a:lnTo>
                  <a:lnTo>
                    <a:pt x="17864413" y="11161358"/>
                  </a:lnTo>
                  <a:lnTo>
                    <a:pt x="17864354" y="11161728"/>
                  </a:lnTo>
                  <a:lnTo>
                    <a:pt x="17875042" y="11169048"/>
                  </a:lnTo>
                  <a:lnTo>
                    <a:pt x="17877850" y="11167090"/>
                  </a:lnTo>
                  <a:lnTo>
                    <a:pt x="17878734" y="11161548"/>
                  </a:lnTo>
                  <a:lnTo>
                    <a:pt x="17878793" y="11161179"/>
                  </a:lnTo>
                  <a:lnTo>
                    <a:pt x="17876836" y="11158372"/>
                  </a:lnTo>
                  <a:close/>
                </a:path>
                <a:path w="18829020" h="11215370">
                  <a:moveTo>
                    <a:pt x="15978386" y="10335535"/>
                  </a:moveTo>
                  <a:lnTo>
                    <a:pt x="15974670" y="10335922"/>
                  </a:lnTo>
                  <a:lnTo>
                    <a:pt x="15971724" y="10340979"/>
                  </a:lnTo>
                  <a:lnTo>
                    <a:pt x="15972253" y="10344361"/>
                  </a:lnTo>
                  <a:lnTo>
                    <a:pt x="15974640" y="10346167"/>
                  </a:lnTo>
                  <a:lnTo>
                    <a:pt x="15977360" y="10348117"/>
                  </a:lnTo>
                  <a:lnTo>
                    <a:pt x="15980698" y="10349541"/>
                  </a:lnTo>
                  <a:lnTo>
                    <a:pt x="15983747" y="10348869"/>
                  </a:lnTo>
                  <a:lnTo>
                    <a:pt x="15985077" y="10346675"/>
                  </a:lnTo>
                  <a:lnTo>
                    <a:pt x="15986550" y="10344147"/>
                  </a:lnTo>
                  <a:lnTo>
                    <a:pt x="15986021" y="10340764"/>
                  </a:lnTo>
                  <a:lnTo>
                    <a:pt x="15983635" y="10338957"/>
                  </a:lnTo>
                  <a:lnTo>
                    <a:pt x="15980915" y="10337008"/>
                  </a:lnTo>
                  <a:lnTo>
                    <a:pt x="15978386" y="10335535"/>
                  </a:lnTo>
                  <a:close/>
                </a:path>
                <a:path w="18829020" h="11215370">
                  <a:moveTo>
                    <a:pt x="17962017" y="11171428"/>
                  </a:moveTo>
                  <a:lnTo>
                    <a:pt x="17959061" y="11170955"/>
                  </a:lnTo>
                  <a:lnTo>
                    <a:pt x="17955772" y="11170341"/>
                  </a:lnTo>
                  <a:lnTo>
                    <a:pt x="17953150" y="11170011"/>
                  </a:lnTo>
                  <a:lnTo>
                    <a:pt x="17950343" y="11171971"/>
                  </a:lnTo>
                  <a:lnTo>
                    <a:pt x="17949869" y="11174926"/>
                  </a:lnTo>
                  <a:lnTo>
                    <a:pt x="17949301" y="11177051"/>
                  </a:lnTo>
                  <a:lnTo>
                    <a:pt x="17949207" y="11177405"/>
                  </a:lnTo>
                  <a:lnTo>
                    <a:pt x="17950640" y="11179595"/>
                  </a:lnTo>
                  <a:lnTo>
                    <a:pt x="17952977" y="11180592"/>
                  </a:lnTo>
                  <a:lnTo>
                    <a:pt x="17953120" y="11180258"/>
                  </a:lnTo>
                  <a:lnTo>
                    <a:pt x="17954456" y="11180827"/>
                  </a:lnTo>
                  <a:lnTo>
                    <a:pt x="17957745" y="11181442"/>
                  </a:lnTo>
                  <a:lnTo>
                    <a:pt x="17960368" y="11181771"/>
                  </a:lnTo>
                  <a:lnTo>
                    <a:pt x="17963174" y="11179812"/>
                  </a:lnTo>
                  <a:lnTo>
                    <a:pt x="17963645" y="11176856"/>
                  </a:lnTo>
                  <a:lnTo>
                    <a:pt x="17963927" y="11174609"/>
                  </a:lnTo>
                  <a:lnTo>
                    <a:pt x="17963974" y="11174235"/>
                  </a:lnTo>
                  <a:lnTo>
                    <a:pt x="17962017" y="11171428"/>
                  </a:lnTo>
                  <a:close/>
                </a:path>
                <a:path w="18829020" h="11215370">
                  <a:moveTo>
                    <a:pt x="15908058" y="10285806"/>
                  </a:moveTo>
                  <a:lnTo>
                    <a:pt x="15904675" y="10286337"/>
                  </a:lnTo>
                  <a:lnTo>
                    <a:pt x="15901062" y="10291108"/>
                  </a:lnTo>
                  <a:lnTo>
                    <a:pt x="15901595" y="10294492"/>
                  </a:lnTo>
                  <a:lnTo>
                    <a:pt x="15903980" y="10296298"/>
                  </a:lnTo>
                  <a:lnTo>
                    <a:pt x="15906697" y="10298246"/>
                  </a:lnTo>
                  <a:lnTo>
                    <a:pt x="15907700" y="10298674"/>
                  </a:lnTo>
                  <a:lnTo>
                    <a:pt x="15907558" y="10299008"/>
                  </a:lnTo>
                  <a:lnTo>
                    <a:pt x="15909895" y="10300005"/>
                  </a:lnTo>
                  <a:lnTo>
                    <a:pt x="15912608" y="10299190"/>
                  </a:lnTo>
                  <a:lnTo>
                    <a:pt x="15914273" y="10297137"/>
                  </a:lnTo>
                  <a:lnTo>
                    <a:pt x="15916080" y="10294752"/>
                  </a:lnTo>
                  <a:lnTo>
                    <a:pt x="15915550" y="10291370"/>
                  </a:lnTo>
                  <a:lnTo>
                    <a:pt x="15913164" y="10289563"/>
                  </a:lnTo>
                  <a:lnTo>
                    <a:pt x="15910444" y="10287613"/>
                  </a:lnTo>
                  <a:lnTo>
                    <a:pt x="15908058" y="10285806"/>
                  </a:lnTo>
                  <a:close/>
                </a:path>
                <a:path w="18829020" h="11215370">
                  <a:moveTo>
                    <a:pt x="18048480" y="11181478"/>
                  </a:moveTo>
                  <a:lnTo>
                    <a:pt x="18045524" y="11181007"/>
                  </a:lnTo>
                  <a:lnTo>
                    <a:pt x="18042094" y="11180727"/>
                  </a:lnTo>
                  <a:lnTo>
                    <a:pt x="18038996" y="11180589"/>
                  </a:lnTo>
                  <a:lnTo>
                    <a:pt x="18036521" y="11182690"/>
                  </a:lnTo>
                  <a:lnTo>
                    <a:pt x="18036050" y="11185646"/>
                  </a:lnTo>
                  <a:lnTo>
                    <a:pt x="18035721" y="11188268"/>
                  </a:lnTo>
                  <a:lnTo>
                    <a:pt x="18037154" y="11190457"/>
                  </a:lnTo>
                  <a:lnTo>
                    <a:pt x="18039155" y="11191311"/>
                  </a:lnTo>
                  <a:lnTo>
                    <a:pt x="18039632" y="11191120"/>
                  </a:lnTo>
                  <a:lnTo>
                    <a:pt x="18040967" y="11191690"/>
                  </a:lnTo>
                  <a:lnTo>
                    <a:pt x="18044399" y="11191970"/>
                  </a:lnTo>
                  <a:lnTo>
                    <a:pt x="18047498" y="11192108"/>
                  </a:lnTo>
                  <a:lnTo>
                    <a:pt x="18049970" y="11190006"/>
                  </a:lnTo>
                  <a:lnTo>
                    <a:pt x="18050444" y="11187051"/>
                  </a:lnTo>
                  <a:lnTo>
                    <a:pt x="18050582" y="11183953"/>
                  </a:lnTo>
                  <a:lnTo>
                    <a:pt x="18048480" y="11181478"/>
                  </a:lnTo>
                  <a:close/>
                </a:path>
                <a:path w="18829020" h="11215370">
                  <a:moveTo>
                    <a:pt x="15837967" y="10234601"/>
                  </a:moveTo>
                  <a:lnTo>
                    <a:pt x="15834585" y="10235131"/>
                  </a:lnTo>
                  <a:lnTo>
                    <a:pt x="15830971" y="10239903"/>
                  </a:lnTo>
                  <a:lnTo>
                    <a:pt x="15831500" y="10243285"/>
                  </a:lnTo>
                  <a:lnTo>
                    <a:pt x="15833887" y="10245092"/>
                  </a:lnTo>
                  <a:lnTo>
                    <a:pt x="15836604" y="10247041"/>
                  </a:lnTo>
                  <a:lnTo>
                    <a:pt x="15839945" y="10248466"/>
                  </a:lnTo>
                  <a:lnTo>
                    <a:pt x="15842518" y="10247985"/>
                  </a:lnTo>
                  <a:lnTo>
                    <a:pt x="15844182" y="10245933"/>
                  </a:lnTo>
                  <a:lnTo>
                    <a:pt x="15845989" y="10243547"/>
                  </a:lnTo>
                  <a:lnTo>
                    <a:pt x="15845458" y="10240164"/>
                  </a:lnTo>
                  <a:lnTo>
                    <a:pt x="15843071" y="10238357"/>
                  </a:lnTo>
                  <a:lnTo>
                    <a:pt x="15840353" y="10236409"/>
                  </a:lnTo>
                  <a:lnTo>
                    <a:pt x="15837967" y="10234601"/>
                  </a:lnTo>
                  <a:close/>
                </a:path>
                <a:path w="18829020" h="11215370">
                  <a:moveTo>
                    <a:pt x="15768302" y="10182393"/>
                  </a:moveTo>
                  <a:lnTo>
                    <a:pt x="15764920" y="10182923"/>
                  </a:lnTo>
                  <a:lnTo>
                    <a:pt x="15761306" y="10187695"/>
                  </a:lnTo>
                  <a:lnTo>
                    <a:pt x="15761835" y="10191077"/>
                  </a:lnTo>
                  <a:lnTo>
                    <a:pt x="15764221" y="10192884"/>
                  </a:lnTo>
                  <a:lnTo>
                    <a:pt x="15766941" y="10194834"/>
                  </a:lnTo>
                  <a:lnTo>
                    <a:pt x="15770279" y="10196258"/>
                  </a:lnTo>
                  <a:lnTo>
                    <a:pt x="15772852" y="10195777"/>
                  </a:lnTo>
                  <a:lnTo>
                    <a:pt x="15774517" y="10193725"/>
                  </a:lnTo>
                  <a:lnTo>
                    <a:pt x="15776324" y="10191339"/>
                  </a:lnTo>
                  <a:lnTo>
                    <a:pt x="15775794" y="10187958"/>
                  </a:lnTo>
                  <a:lnTo>
                    <a:pt x="15773408" y="10186150"/>
                  </a:lnTo>
                  <a:lnTo>
                    <a:pt x="15770688" y="10184201"/>
                  </a:lnTo>
                  <a:lnTo>
                    <a:pt x="15768302" y="10182393"/>
                  </a:lnTo>
                  <a:close/>
                </a:path>
                <a:path w="18829020" h="11215370">
                  <a:moveTo>
                    <a:pt x="18134562" y="11190578"/>
                  </a:moveTo>
                  <a:lnTo>
                    <a:pt x="18131464" y="11190440"/>
                  </a:lnTo>
                  <a:lnTo>
                    <a:pt x="18128032" y="11190160"/>
                  </a:lnTo>
                  <a:lnTo>
                    <a:pt x="18124933" y="11190022"/>
                  </a:lnTo>
                  <a:lnTo>
                    <a:pt x="18122125" y="11191980"/>
                  </a:lnTo>
                  <a:lnTo>
                    <a:pt x="18121987" y="11195078"/>
                  </a:lnTo>
                  <a:lnTo>
                    <a:pt x="18121800" y="11197366"/>
                  </a:lnTo>
                  <a:lnTo>
                    <a:pt x="18123232" y="11199555"/>
                  </a:lnTo>
                  <a:lnTo>
                    <a:pt x="18126907" y="11201123"/>
                  </a:lnTo>
                  <a:lnTo>
                    <a:pt x="18130337" y="11201402"/>
                  </a:lnTo>
                  <a:lnTo>
                    <a:pt x="18133435" y="11201540"/>
                  </a:lnTo>
                  <a:lnTo>
                    <a:pt x="18136244" y="11199582"/>
                  </a:lnTo>
                  <a:lnTo>
                    <a:pt x="18136519" y="11193386"/>
                  </a:lnTo>
                  <a:lnTo>
                    <a:pt x="18134562" y="11190578"/>
                  </a:lnTo>
                  <a:close/>
                </a:path>
                <a:path w="18829020" h="11215370">
                  <a:moveTo>
                    <a:pt x="15699590" y="10129804"/>
                  </a:moveTo>
                  <a:lnTo>
                    <a:pt x="15696206" y="10130334"/>
                  </a:lnTo>
                  <a:lnTo>
                    <a:pt x="15692594" y="10135106"/>
                  </a:lnTo>
                  <a:lnTo>
                    <a:pt x="15693125" y="10138489"/>
                  </a:lnTo>
                  <a:lnTo>
                    <a:pt x="15695508" y="10140294"/>
                  </a:lnTo>
                  <a:lnTo>
                    <a:pt x="15698230" y="10142244"/>
                  </a:lnTo>
                  <a:lnTo>
                    <a:pt x="15701566" y="10143668"/>
                  </a:lnTo>
                  <a:lnTo>
                    <a:pt x="15704140" y="10143188"/>
                  </a:lnTo>
                  <a:lnTo>
                    <a:pt x="15705804" y="10141135"/>
                  </a:lnTo>
                  <a:lnTo>
                    <a:pt x="15707611" y="10138749"/>
                  </a:lnTo>
                  <a:lnTo>
                    <a:pt x="15707082" y="10135367"/>
                  </a:lnTo>
                  <a:lnTo>
                    <a:pt x="15704697" y="10133560"/>
                  </a:lnTo>
                  <a:lnTo>
                    <a:pt x="15701975" y="10131610"/>
                  </a:lnTo>
                  <a:lnTo>
                    <a:pt x="15699590" y="10129804"/>
                  </a:lnTo>
                  <a:close/>
                </a:path>
                <a:path w="18829020" h="11215370">
                  <a:moveTo>
                    <a:pt x="18220637" y="11196913"/>
                  </a:moveTo>
                  <a:lnTo>
                    <a:pt x="18217538" y="11196775"/>
                  </a:lnTo>
                  <a:lnTo>
                    <a:pt x="18214106" y="11196495"/>
                  </a:lnTo>
                  <a:lnTo>
                    <a:pt x="18211008" y="11196357"/>
                  </a:lnTo>
                  <a:lnTo>
                    <a:pt x="18208536" y="11198459"/>
                  </a:lnTo>
                  <a:lnTo>
                    <a:pt x="18208398" y="11201556"/>
                  </a:lnTo>
                  <a:lnTo>
                    <a:pt x="18208212" y="11203845"/>
                  </a:lnTo>
                  <a:lnTo>
                    <a:pt x="18209643" y="11206033"/>
                  </a:lnTo>
                  <a:lnTo>
                    <a:pt x="18211646" y="11206888"/>
                  </a:lnTo>
                  <a:lnTo>
                    <a:pt x="18211788" y="11206554"/>
                  </a:lnTo>
                  <a:lnTo>
                    <a:pt x="18213458" y="11207267"/>
                  </a:lnTo>
                  <a:lnTo>
                    <a:pt x="18216890" y="11207547"/>
                  </a:lnTo>
                  <a:lnTo>
                    <a:pt x="18219986" y="11207684"/>
                  </a:lnTo>
                  <a:lnTo>
                    <a:pt x="18222463" y="11205584"/>
                  </a:lnTo>
                  <a:lnTo>
                    <a:pt x="18222738" y="11199388"/>
                  </a:lnTo>
                  <a:lnTo>
                    <a:pt x="18220637" y="11196913"/>
                  </a:lnTo>
                  <a:close/>
                </a:path>
                <a:path w="18829020" h="11215370">
                  <a:moveTo>
                    <a:pt x="15632115" y="10076163"/>
                  </a:moveTo>
                  <a:lnTo>
                    <a:pt x="15628731" y="10076693"/>
                  </a:lnTo>
                  <a:lnTo>
                    <a:pt x="15626924" y="10079079"/>
                  </a:lnTo>
                  <a:lnTo>
                    <a:pt x="15624783" y="10081322"/>
                  </a:lnTo>
                  <a:lnTo>
                    <a:pt x="15625315" y="10084705"/>
                  </a:lnTo>
                  <a:lnTo>
                    <a:pt x="15627700" y="10086512"/>
                  </a:lnTo>
                  <a:lnTo>
                    <a:pt x="15630419" y="10088460"/>
                  </a:lnTo>
                  <a:lnTo>
                    <a:pt x="15631756" y="10089031"/>
                  </a:lnTo>
                  <a:lnTo>
                    <a:pt x="15631613" y="10089365"/>
                  </a:lnTo>
                  <a:lnTo>
                    <a:pt x="15633615" y="10090219"/>
                  </a:lnTo>
                  <a:lnTo>
                    <a:pt x="15636188" y="10089738"/>
                  </a:lnTo>
                  <a:lnTo>
                    <a:pt x="15637853" y="10087686"/>
                  </a:lnTo>
                  <a:lnTo>
                    <a:pt x="15639994" y="10085443"/>
                  </a:lnTo>
                  <a:lnTo>
                    <a:pt x="15639463" y="10082059"/>
                  </a:lnTo>
                  <a:lnTo>
                    <a:pt x="15637077" y="10080253"/>
                  </a:lnTo>
                  <a:lnTo>
                    <a:pt x="15634358" y="10078304"/>
                  </a:lnTo>
                  <a:lnTo>
                    <a:pt x="15632115" y="10076163"/>
                  </a:lnTo>
                  <a:close/>
                </a:path>
                <a:path w="18829020" h="11215370">
                  <a:moveTo>
                    <a:pt x="18306948" y="11201770"/>
                  </a:moveTo>
                  <a:lnTo>
                    <a:pt x="18303849" y="11201633"/>
                  </a:lnTo>
                  <a:lnTo>
                    <a:pt x="18296987" y="11201072"/>
                  </a:lnTo>
                  <a:lnTo>
                    <a:pt x="18294846" y="11203316"/>
                  </a:lnTo>
                  <a:lnTo>
                    <a:pt x="18294708" y="11206414"/>
                  </a:lnTo>
                  <a:lnTo>
                    <a:pt x="18294522" y="11208701"/>
                  </a:lnTo>
                  <a:lnTo>
                    <a:pt x="18295953" y="11210891"/>
                  </a:lnTo>
                  <a:lnTo>
                    <a:pt x="18297957" y="11211745"/>
                  </a:lnTo>
                  <a:lnTo>
                    <a:pt x="18298099" y="11211411"/>
                  </a:lnTo>
                  <a:lnTo>
                    <a:pt x="18299771" y="11212124"/>
                  </a:lnTo>
                  <a:lnTo>
                    <a:pt x="18306633" y="11212684"/>
                  </a:lnTo>
                  <a:lnTo>
                    <a:pt x="18308774" y="11210441"/>
                  </a:lnTo>
                  <a:lnTo>
                    <a:pt x="18308911" y="11207343"/>
                  </a:lnTo>
                  <a:lnTo>
                    <a:pt x="18309191" y="11203911"/>
                  </a:lnTo>
                  <a:lnTo>
                    <a:pt x="18306948" y="11201770"/>
                  </a:lnTo>
                  <a:close/>
                </a:path>
                <a:path w="18829020" h="11215370">
                  <a:moveTo>
                    <a:pt x="15564923" y="10021855"/>
                  </a:moveTo>
                  <a:lnTo>
                    <a:pt x="15561349" y="10021908"/>
                  </a:lnTo>
                  <a:lnTo>
                    <a:pt x="15559542" y="10024294"/>
                  </a:lnTo>
                  <a:lnTo>
                    <a:pt x="15557879" y="10026346"/>
                  </a:lnTo>
                  <a:lnTo>
                    <a:pt x="15557932" y="10029921"/>
                  </a:lnTo>
                  <a:lnTo>
                    <a:pt x="15560319" y="10031728"/>
                  </a:lnTo>
                  <a:lnTo>
                    <a:pt x="15562894" y="10034010"/>
                  </a:lnTo>
                  <a:lnTo>
                    <a:pt x="15564231" y="10034580"/>
                  </a:lnTo>
                  <a:lnTo>
                    <a:pt x="15564089" y="10034914"/>
                  </a:lnTo>
                  <a:lnTo>
                    <a:pt x="15566092" y="10035768"/>
                  </a:lnTo>
                  <a:lnTo>
                    <a:pt x="15568662" y="10035287"/>
                  </a:lnTo>
                  <a:lnTo>
                    <a:pt x="15571992" y="10031183"/>
                  </a:lnTo>
                  <a:lnTo>
                    <a:pt x="15571939" y="10027609"/>
                  </a:lnTo>
                  <a:lnTo>
                    <a:pt x="15569553" y="10025802"/>
                  </a:lnTo>
                  <a:lnTo>
                    <a:pt x="15566975" y="10023519"/>
                  </a:lnTo>
                  <a:lnTo>
                    <a:pt x="15564923" y="10021855"/>
                  </a:lnTo>
                  <a:close/>
                </a:path>
                <a:path w="18829020" h="11215370">
                  <a:moveTo>
                    <a:pt x="18392968" y="11204530"/>
                  </a:moveTo>
                  <a:lnTo>
                    <a:pt x="18383678" y="11204119"/>
                  </a:lnTo>
                  <a:lnTo>
                    <a:pt x="18381537" y="11206362"/>
                  </a:lnTo>
                  <a:lnTo>
                    <a:pt x="18381397" y="11209459"/>
                  </a:lnTo>
                  <a:lnTo>
                    <a:pt x="18381687" y="11211555"/>
                  </a:lnTo>
                  <a:lnTo>
                    <a:pt x="18392798" y="11215112"/>
                  </a:lnTo>
                  <a:lnTo>
                    <a:pt x="18394937" y="11212867"/>
                  </a:lnTo>
                  <a:lnTo>
                    <a:pt x="18395212" y="11206671"/>
                  </a:lnTo>
                  <a:lnTo>
                    <a:pt x="18392968" y="11204530"/>
                  </a:lnTo>
                  <a:close/>
                </a:path>
                <a:path w="18829020" h="11215370">
                  <a:moveTo>
                    <a:pt x="15498161" y="9966545"/>
                  </a:moveTo>
                  <a:lnTo>
                    <a:pt x="15494586" y="9966598"/>
                  </a:lnTo>
                  <a:lnTo>
                    <a:pt x="15490973" y="9971371"/>
                  </a:lnTo>
                  <a:lnTo>
                    <a:pt x="15491026" y="9974945"/>
                  </a:lnTo>
                  <a:lnTo>
                    <a:pt x="15493412" y="9976751"/>
                  </a:lnTo>
                  <a:lnTo>
                    <a:pt x="15495989" y="9979034"/>
                  </a:lnTo>
                  <a:lnTo>
                    <a:pt x="15497325" y="9979604"/>
                  </a:lnTo>
                  <a:lnTo>
                    <a:pt x="15497516" y="9980080"/>
                  </a:lnTo>
                  <a:lnTo>
                    <a:pt x="15499519" y="9980934"/>
                  </a:lnTo>
                  <a:lnTo>
                    <a:pt x="15502234" y="9980120"/>
                  </a:lnTo>
                  <a:lnTo>
                    <a:pt x="15503756" y="9978402"/>
                  </a:lnTo>
                  <a:lnTo>
                    <a:pt x="15505563" y="9976016"/>
                  </a:lnTo>
                  <a:lnTo>
                    <a:pt x="15505508" y="9972441"/>
                  </a:lnTo>
                  <a:lnTo>
                    <a:pt x="15503123" y="9970634"/>
                  </a:lnTo>
                  <a:lnTo>
                    <a:pt x="15500546" y="9968351"/>
                  </a:lnTo>
                  <a:lnTo>
                    <a:pt x="15498161" y="9966545"/>
                  </a:lnTo>
                  <a:close/>
                </a:path>
                <a:path w="18829020" h="11215370">
                  <a:moveTo>
                    <a:pt x="15431683" y="9910568"/>
                  </a:moveTo>
                  <a:lnTo>
                    <a:pt x="15428109" y="9910622"/>
                  </a:lnTo>
                  <a:lnTo>
                    <a:pt x="15424496" y="9915394"/>
                  </a:lnTo>
                  <a:lnTo>
                    <a:pt x="15424549" y="9918967"/>
                  </a:lnTo>
                  <a:lnTo>
                    <a:pt x="15426934" y="9920774"/>
                  </a:lnTo>
                  <a:lnTo>
                    <a:pt x="15429512" y="9923057"/>
                  </a:lnTo>
                  <a:lnTo>
                    <a:pt x="15433183" y="9924623"/>
                  </a:lnTo>
                  <a:lnTo>
                    <a:pt x="15435755" y="9924142"/>
                  </a:lnTo>
                  <a:lnTo>
                    <a:pt x="15437277" y="9922424"/>
                  </a:lnTo>
                  <a:lnTo>
                    <a:pt x="15439083" y="9920038"/>
                  </a:lnTo>
                  <a:lnTo>
                    <a:pt x="15439030" y="9916464"/>
                  </a:lnTo>
                  <a:lnTo>
                    <a:pt x="15436645" y="9914657"/>
                  </a:lnTo>
                  <a:lnTo>
                    <a:pt x="15434069" y="9912375"/>
                  </a:lnTo>
                  <a:lnTo>
                    <a:pt x="15431683" y="9910568"/>
                  </a:lnTo>
                  <a:close/>
                </a:path>
                <a:path w="18829020" h="11215370">
                  <a:moveTo>
                    <a:pt x="18479939" y="11204146"/>
                  </a:moveTo>
                  <a:lnTo>
                    <a:pt x="18476841" y="11204007"/>
                  </a:lnTo>
                  <a:lnTo>
                    <a:pt x="18470364" y="11204402"/>
                  </a:lnTo>
                  <a:lnTo>
                    <a:pt x="18468220" y="11206644"/>
                  </a:lnTo>
                  <a:lnTo>
                    <a:pt x="18468083" y="11209742"/>
                  </a:lnTo>
                  <a:lnTo>
                    <a:pt x="18468230" y="11212172"/>
                  </a:lnTo>
                  <a:lnTo>
                    <a:pt x="18469472" y="11213886"/>
                  </a:lnTo>
                  <a:lnTo>
                    <a:pt x="18472144" y="11215025"/>
                  </a:lnTo>
                  <a:lnTo>
                    <a:pt x="18473622" y="11215261"/>
                  </a:lnTo>
                  <a:lnTo>
                    <a:pt x="18480100" y="11214868"/>
                  </a:lnTo>
                  <a:lnTo>
                    <a:pt x="18482242" y="11212625"/>
                  </a:lnTo>
                  <a:lnTo>
                    <a:pt x="18482379" y="11209527"/>
                  </a:lnTo>
                  <a:lnTo>
                    <a:pt x="18482183" y="11206286"/>
                  </a:lnTo>
                  <a:lnTo>
                    <a:pt x="18479939" y="11204146"/>
                  </a:lnTo>
                  <a:close/>
                </a:path>
                <a:path w="18829020" h="11215370">
                  <a:moveTo>
                    <a:pt x="15365822" y="9854065"/>
                  </a:moveTo>
                  <a:lnTo>
                    <a:pt x="15362249" y="9854119"/>
                  </a:lnTo>
                  <a:lnTo>
                    <a:pt x="15358635" y="9858890"/>
                  </a:lnTo>
                  <a:lnTo>
                    <a:pt x="15358830" y="9862130"/>
                  </a:lnTo>
                  <a:lnTo>
                    <a:pt x="15361074" y="9864271"/>
                  </a:lnTo>
                  <a:lnTo>
                    <a:pt x="15363652" y="9866555"/>
                  </a:lnTo>
                  <a:lnTo>
                    <a:pt x="15367323" y="9868121"/>
                  </a:lnTo>
                  <a:lnTo>
                    <a:pt x="15369896" y="9867640"/>
                  </a:lnTo>
                  <a:lnTo>
                    <a:pt x="15371419" y="9865921"/>
                  </a:lnTo>
                  <a:lnTo>
                    <a:pt x="15373226" y="9863536"/>
                  </a:lnTo>
                  <a:lnTo>
                    <a:pt x="15373030" y="9860296"/>
                  </a:lnTo>
                  <a:lnTo>
                    <a:pt x="15370786" y="9858155"/>
                  </a:lnTo>
                  <a:lnTo>
                    <a:pt x="15368209" y="9855872"/>
                  </a:lnTo>
                  <a:lnTo>
                    <a:pt x="15365822" y="9854065"/>
                  </a:lnTo>
                  <a:close/>
                </a:path>
                <a:path w="18829020" h="11215370">
                  <a:moveTo>
                    <a:pt x="18566004" y="11202190"/>
                  </a:moveTo>
                  <a:lnTo>
                    <a:pt x="18563239" y="11202195"/>
                  </a:lnTo>
                  <a:lnTo>
                    <a:pt x="18559999" y="11202390"/>
                  </a:lnTo>
                  <a:lnTo>
                    <a:pt x="18557092" y="11202729"/>
                  </a:lnTo>
                  <a:lnTo>
                    <a:pt x="18554808" y="11205306"/>
                  </a:lnTo>
                  <a:lnTo>
                    <a:pt x="18554813" y="11208070"/>
                  </a:lnTo>
                  <a:lnTo>
                    <a:pt x="18554960" y="11210501"/>
                  </a:lnTo>
                  <a:lnTo>
                    <a:pt x="18556203" y="11212214"/>
                  </a:lnTo>
                  <a:lnTo>
                    <a:pt x="18558206" y="11213068"/>
                  </a:lnTo>
                  <a:lnTo>
                    <a:pt x="18558349" y="11212734"/>
                  </a:lnTo>
                  <a:lnTo>
                    <a:pt x="18559016" y="11213019"/>
                  </a:lnTo>
                  <a:lnTo>
                    <a:pt x="18560492" y="11213254"/>
                  </a:lnTo>
                  <a:lnTo>
                    <a:pt x="18563733" y="11213059"/>
                  </a:lnTo>
                  <a:lnTo>
                    <a:pt x="18566637" y="11212720"/>
                  </a:lnTo>
                  <a:lnTo>
                    <a:pt x="18568921" y="11210142"/>
                  </a:lnTo>
                  <a:lnTo>
                    <a:pt x="18568916" y="11207378"/>
                  </a:lnTo>
                  <a:lnTo>
                    <a:pt x="18568580" y="11204473"/>
                  </a:lnTo>
                  <a:lnTo>
                    <a:pt x="18566004" y="11202190"/>
                  </a:lnTo>
                  <a:close/>
                </a:path>
                <a:path w="18829020" h="11215370">
                  <a:moveTo>
                    <a:pt x="15300915" y="9797179"/>
                  </a:moveTo>
                  <a:lnTo>
                    <a:pt x="15297675" y="9797375"/>
                  </a:lnTo>
                  <a:lnTo>
                    <a:pt x="15293393" y="9801863"/>
                  </a:lnTo>
                  <a:lnTo>
                    <a:pt x="15293590" y="9805103"/>
                  </a:lnTo>
                  <a:lnTo>
                    <a:pt x="15295835" y="9807245"/>
                  </a:lnTo>
                  <a:lnTo>
                    <a:pt x="15298409" y="9809526"/>
                  </a:lnTo>
                  <a:lnTo>
                    <a:pt x="15300081" y="9810239"/>
                  </a:lnTo>
                  <a:lnTo>
                    <a:pt x="15299939" y="9810573"/>
                  </a:lnTo>
                  <a:lnTo>
                    <a:pt x="15301941" y="9811427"/>
                  </a:lnTo>
                  <a:lnTo>
                    <a:pt x="15304512" y="9810946"/>
                  </a:lnTo>
                  <a:lnTo>
                    <a:pt x="15306034" y="9809227"/>
                  </a:lnTo>
                  <a:lnTo>
                    <a:pt x="15308174" y="9806984"/>
                  </a:lnTo>
                  <a:lnTo>
                    <a:pt x="15307979" y="9803744"/>
                  </a:lnTo>
                  <a:lnTo>
                    <a:pt x="15305737" y="9801603"/>
                  </a:lnTo>
                  <a:lnTo>
                    <a:pt x="15303158" y="9799320"/>
                  </a:lnTo>
                  <a:lnTo>
                    <a:pt x="15300915" y="9797179"/>
                  </a:lnTo>
                  <a:close/>
                </a:path>
                <a:path w="18829020" h="11215370">
                  <a:moveTo>
                    <a:pt x="18652633" y="11198897"/>
                  </a:moveTo>
                  <a:lnTo>
                    <a:pt x="18649726" y="11199236"/>
                  </a:lnTo>
                  <a:lnTo>
                    <a:pt x="18646486" y="11199431"/>
                  </a:lnTo>
                  <a:lnTo>
                    <a:pt x="18643579" y="11199770"/>
                  </a:lnTo>
                  <a:lnTo>
                    <a:pt x="18640962" y="11202204"/>
                  </a:lnTo>
                  <a:lnTo>
                    <a:pt x="18641300" y="11205111"/>
                  </a:lnTo>
                  <a:lnTo>
                    <a:pt x="18641256" y="11207065"/>
                  </a:lnTo>
                  <a:lnTo>
                    <a:pt x="18642499" y="11208779"/>
                  </a:lnTo>
                  <a:lnTo>
                    <a:pt x="18644502" y="11209633"/>
                  </a:lnTo>
                  <a:lnTo>
                    <a:pt x="18644360" y="11209967"/>
                  </a:lnTo>
                  <a:lnTo>
                    <a:pt x="18645361" y="11210394"/>
                  </a:lnTo>
                  <a:lnTo>
                    <a:pt x="18650223" y="11210100"/>
                  </a:lnTo>
                  <a:lnTo>
                    <a:pt x="18653129" y="11209762"/>
                  </a:lnTo>
                  <a:lnTo>
                    <a:pt x="18655746" y="11207327"/>
                  </a:lnTo>
                  <a:lnTo>
                    <a:pt x="18655069" y="11201515"/>
                  </a:lnTo>
                  <a:lnTo>
                    <a:pt x="18652633" y="11198897"/>
                  </a:lnTo>
                  <a:close/>
                </a:path>
                <a:path w="18829020" h="11215370">
                  <a:moveTo>
                    <a:pt x="15236434" y="9739292"/>
                  </a:moveTo>
                  <a:lnTo>
                    <a:pt x="15233194" y="9739488"/>
                  </a:lnTo>
                  <a:lnTo>
                    <a:pt x="15228913" y="9743975"/>
                  </a:lnTo>
                  <a:lnTo>
                    <a:pt x="15229110" y="9747215"/>
                  </a:lnTo>
                  <a:lnTo>
                    <a:pt x="15231353" y="9749356"/>
                  </a:lnTo>
                  <a:lnTo>
                    <a:pt x="15233929" y="9751639"/>
                  </a:lnTo>
                  <a:lnTo>
                    <a:pt x="15235599" y="9752352"/>
                  </a:lnTo>
                  <a:lnTo>
                    <a:pt x="15235457" y="9752685"/>
                  </a:lnTo>
                  <a:lnTo>
                    <a:pt x="15237460" y="9753540"/>
                  </a:lnTo>
                  <a:lnTo>
                    <a:pt x="15240031" y="9753058"/>
                  </a:lnTo>
                  <a:lnTo>
                    <a:pt x="15241553" y="9751340"/>
                  </a:lnTo>
                  <a:lnTo>
                    <a:pt x="15243694" y="9749097"/>
                  </a:lnTo>
                  <a:lnTo>
                    <a:pt x="15243499" y="9745857"/>
                  </a:lnTo>
                  <a:lnTo>
                    <a:pt x="15241256" y="9743716"/>
                  </a:lnTo>
                  <a:lnTo>
                    <a:pt x="15238678" y="9741433"/>
                  </a:lnTo>
                  <a:lnTo>
                    <a:pt x="15236434" y="9739292"/>
                  </a:lnTo>
                  <a:close/>
                </a:path>
                <a:path w="18829020" h="11215370">
                  <a:moveTo>
                    <a:pt x="15172239" y="9680737"/>
                  </a:moveTo>
                  <a:lnTo>
                    <a:pt x="15169000" y="9680935"/>
                  </a:lnTo>
                  <a:lnTo>
                    <a:pt x="15164719" y="9685421"/>
                  </a:lnTo>
                  <a:lnTo>
                    <a:pt x="15164914" y="9688661"/>
                  </a:lnTo>
                  <a:lnTo>
                    <a:pt x="15167158" y="9690802"/>
                  </a:lnTo>
                  <a:lnTo>
                    <a:pt x="15169736" y="9693085"/>
                  </a:lnTo>
                  <a:lnTo>
                    <a:pt x="15171404" y="9693797"/>
                  </a:lnTo>
                  <a:lnTo>
                    <a:pt x="15171262" y="9694131"/>
                  </a:lnTo>
                  <a:lnTo>
                    <a:pt x="15173265" y="9694985"/>
                  </a:lnTo>
                  <a:lnTo>
                    <a:pt x="15175838" y="9694505"/>
                  </a:lnTo>
                  <a:lnTo>
                    <a:pt x="15177360" y="9692787"/>
                  </a:lnTo>
                  <a:lnTo>
                    <a:pt x="15179501" y="9690543"/>
                  </a:lnTo>
                  <a:lnTo>
                    <a:pt x="15179303" y="9687302"/>
                  </a:lnTo>
                  <a:lnTo>
                    <a:pt x="15177060" y="9685162"/>
                  </a:lnTo>
                  <a:lnTo>
                    <a:pt x="15174482" y="9682878"/>
                  </a:lnTo>
                  <a:lnTo>
                    <a:pt x="15172239" y="9680737"/>
                  </a:lnTo>
                  <a:close/>
                </a:path>
                <a:path w="18829020" h="11215370">
                  <a:moveTo>
                    <a:pt x="18738784" y="11193033"/>
                  </a:moveTo>
                  <a:lnTo>
                    <a:pt x="18735877" y="11193371"/>
                  </a:lnTo>
                  <a:lnTo>
                    <a:pt x="18732637" y="11193567"/>
                  </a:lnTo>
                  <a:lnTo>
                    <a:pt x="18730064" y="11194048"/>
                  </a:lnTo>
                  <a:lnTo>
                    <a:pt x="18727447" y="11196482"/>
                  </a:lnTo>
                  <a:lnTo>
                    <a:pt x="18727785" y="11199389"/>
                  </a:lnTo>
                  <a:lnTo>
                    <a:pt x="18727741" y="11201343"/>
                  </a:lnTo>
                  <a:lnTo>
                    <a:pt x="18729317" y="11203199"/>
                  </a:lnTo>
                  <a:lnTo>
                    <a:pt x="18731655" y="11204196"/>
                  </a:lnTo>
                  <a:lnTo>
                    <a:pt x="18733609" y="11204241"/>
                  </a:lnTo>
                  <a:lnTo>
                    <a:pt x="18736850" y="11204045"/>
                  </a:lnTo>
                  <a:lnTo>
                    <a:pt x="18739420" y="11203563"/>
                  </a:lnTo>
                  <a:lnTo>
                    <a:pt x="18742037" y="11201128"/>
                  </a:lnTo>
                  <a:lnTo>
                    <a:pt x="18741698" y="11198222"/>
                  </a:lnTo>
                  <a:lnTo>
                    <a:pt x="18741220" y="11195650"/>
                  </a:lnTo>
                  <a:lnTo>
                    <a:pt x="18738784" y="11193033"/>
                  </a:lnTo>
                  <a:close/>
                </a:path>
                <a:path w="18829020" h="11215370">
                  <a:moveTo>
                    <a:pt x="15108662" y="9621657"/>
                  </a:moveTo>
                  <a:lnTo>
                    <a:pt x="15105424" y="9621854"/>
                  </a:lnTo>
                  <a:lnTo>
                    <a:pt x="15101142" y="9626341"/>
                  </a:lnTo>
                  <a:lnTo>
                    <a:pt x="15101337" y="9629581"/>
                  </a:lnTo>
                  <a:lnTo>
                    <a:pt x="15103581" y="9631722"/>
                  </a:lnTo>
                  <a:lnTo>
                    <a:pt x="15106159" y="9634005"/>
                  </a:lnTo>
                  <a:lnTo>
                    <a:pt x="15107827" y="9634717"/>
                  </a:lnTo>
                  <a:lnTo>
                    <a:pt x="15107685" y="9635050"/>
                  </a:lnTo>
                  <a:lnTo>
                    <a:pt x="15109688" y="9635905"/>
                  </a:lnTo>
                  <a:lnTo>
                    <a:pt x="15112261" y="9635425"/>
                  </a:lnTo>
                  <a:lnTo>
                    <a:pt x="15113783" y="9633706"/>
                  </a:lnTo>
                  <a:lnTo>
                    <a:pt x="15115924" y="9631463"/>
                  </a:lnTo>
                  <a:lnTo>
                    <a:pt x="15115726" y="9628223"/>
                  </a:lnTo>
                  <a:lnTo>
                    <a:pt x="15113484" y="9626082"/>
                  </a:lnTo>
                  <a:lnTo>
                    <a:pt x="15110906" y="9623798"/>
                  </a:lnTo>
                  <a:lnTo>
                    <a:pt x="15108662" y="9621657"/>
                  </a:lnTo>
                  <a:close/>
                </a:path>
                <a:path w="18829020" h="11215370">
                  <a:moveTo>
                    <a:pt x="18825311" y="11185356"/>
                  </a:moveTo>
                  <a:lnTo>
                    <a:pt x="18822404" y="11185694"/>
                  </a:lnTo>
                  <a:lnTo>
                    <a:pt x="18819166" y="11185891"/>
                  </a:lnTo>
                  <a:lnTo>
                    <a:pt x="18816261" y="11186230"/>
                  </a:lnTo>
                  <a:lnTo>
                    <a:pt x="18813978" y="11188808"/>
                  </a:lnTo>
                  <a:lnTo>
                    <a:pt x="18814316" y="11191714"/>
                  </a:lnTo>
                  <a:lnTo>
                    <a:pt x="18814604" y="11193809"/>
                  </a:lnTo>
                  <a:lnTo>
                    <a:pt x="18815844" y="11195522"/>
                  </a:lnTo>
                  <a:lnTo>
                    <a:pt x="18818181" y="11196519"/>
                  </a:lnTo>
                  <a:lnTo>
                    <a:pt x="18820135" y="11196564"/>
                  </a:lnTo>
                  <a:lnTo>
                    <a:pt x="18823376" y="11196367"/>
                  </a:lnTo>
                  <a:lnTo>
                    <a:pt x="18826283" y="11196029"/>
                  </a:lnTo>
                  <a:lnTo>
                    <a:pt x="18828566" y="11193452"/>
                  </a:lnTo>
                  <a:lnTo>
                    <a:pt x="18827889" y="11187639"/>
                  </a:lnTo>
                  <a:lnTo>
                    <a:pt x="18825311" y="11185356"/>
                  </a:lnTo>
                  <a:close/>
                </a:path>
                <a:path w="18829020" h="11215370">
                  <a:moveTo>
                    <a:pt x="15046039" y="9562195"/>
                  </a:moveTo>
                  <a:lnTo>
                    <a:pt x="15042798" y="9562391"/>
                  </a:lnTo>
                  <a:lnTo>
                    <a:pt x="15038516" y="9566878"/>
                  </a:lnTo>
                  <a:lnTo>
                    <a:pt x="15038714" y="9570119"/>
                  </a:lnTo>
                  <a:lnTo>
                    <a:pt x="15040957" y="9572259"/>
                  </a:lnTo>
                  <a:lnTo>
                    <a:pt x="15043534" y="9574542"/>
                  </a:lnTo>
                  <a:lnTo>
                    <a:pt x="15045204" y="9575255"/>
                  </a:lnTo>
                  <a:lnTo>
                    <a:pt x="15045062" y="9575588"/>
                  </a:lnTo>
                  <a:lnTo>
                    <a:pt x="15047065" y="9576443"/>
                  </a:lnTo>
                  <a:lnTo>
                    <a:pt x="15049636" y="9575962"/>
                  </a:lnTo>
                  <a:lnTo>
                    <a:pt x="15051158" y="9574244"/>
                  </a:lnTo>
                  <a:lnTo>
                    <a:pt x="15053156" y="9572334"/>
                  </a:lnTo>
                  <a:lnTo>
                    <a:pt x="15053104" y="9568760"/>
                  </a:lnTo>
                  <a:lnTo>
                    <a:pt x="15050859" y="9566619"/>
                  </a:lnTo>
                  <a:lnTo>
                    <a:pt x="15048282" y="9564336"/>
                  </a:lnTo>
                  <a:lnTo>
                    <a:pt x="15046039" y="9562195"/>
                  </a:lnTo>
                  <a:close/>
                </a:path>
                <a:path w="18829020" h="11215370">
                  <a:moveTo>
                    <a:pt x="14983842" y="9501731"/>
                  </a:moveTo>
                  <a:lnTo>
                    <a:pt x="14980267" y="9501785"/>
                  </a:lnTo>
                  <a:lnTo>
                    <a:pt x="14978126" y="9504028"/>
                  </a:lnTo>
                  <a:lnTo>
                    <a:pt x="14976129" y="9505938"/>
                  </a:lnTo>
                  <a:lnTo>
                    <a:pt x="14976183" y="9509512"/>
                  </a:lnTo>
                  <a:lnTo>
                    <a:pt x="14978427" y="9511653"/>
                  </a:lnTo>
                  <a:lnTo>
                    <a:pt x="14981003" y="9513935"/>
                  </a:lnTo>
                  <a:lnTo>
                    <a:pt x="14981194" y="9514412"/>
                  </a:lnTo>
                  <a:lnTo>
                    <a:pt x="14984532" y="9515835"/>
                  </a:lnTo>
                  <a:lnTo>
                    <a:pt x="14987105" y="9515355"/>
                  </a:lnTo>
                  <a:lnTo>
                    <a:pt x="14988627" y="9513637"/>
                  </a:lnTo>
                  <a:lnTo>
                    <a:pt x="14990625" y="9511727"/>
                  </a:lnTo>
                  <a:lnTo>
                    <a:pt x="14990573" y="9508153"/>
                  </a:lnTo>
                  <a:lnTo>
                    <a:pt x="14988330" y="9506013"/>
                  </a:lnTo>
                  <a:lnTo>
                    <a:pt x="14985751" y="9503729"/>
                  </a:lnTo>
                  <a:lnTo>
                    <a:pt x="14983842" y="9501731"/>
                  </a:lnTo>
                  <a:close/>
                </a:path>
                <a:path w="18829020" h="11215370">
                  <a:moveTo>
                    <a:pt x="14921980" y="9441410"/>
                  </a:moveTo>
                  <a:lnTo>
                    <a:pt x="14918548" y="9441130"/>
                  </a:lnTo>
                  <a:lnTo>
                    <a:pt x="14916407" y="9443373"/>
                  </a:lnTo>
                  <a:lnTo>
                    <a:pt x="14914408" y="9445282"/>
                  </a:lnTo>
                  <a:lnTo>
                    <a:pt x="14914127" y="9448714"/>
                  </a:lnTo>
                  <a:lnTo>
                    <a:pt x="14916370" y="9450854"/>
                  </a:lnTo>
                  <a:lnTo>
                    <a:pt x="14918949" y="9453138"/>
                  </a:lnTo>
                  <a:lnTo>
                    <a:pt x="14919475" y="9453756"/>
                  </a:lnTo>
                  <a:lnTo>
                    <a:pt x="14922478" y="9455038"/>
                  </a:lnTo>
                  <a:lnTo>
                    <a:pt x="14924909" y="9454891"/>
                  </a:lnTo>
                  <a:lnTo>
                    <a:pt x="14926431" y="9453173"/>
                  </a:lnTo>
                  <a:lnTo>
                    <a:pt x="14928430" y="9451263"/>
                  </a:lnTo>
                  <a:lnTo>
                    <a:pt x="14928708" y="9447831"/>
                  </a:lnTo>
                  <a:lnTo>
                    <a:pt x="14926465" y="9445691"/>
                  </a:lnTo>
                  <a:lnTo>
                    <a:pt x="14923889" y="9443408"/>
                  </a:lnTo>
                  <a:lnTo>
                    <a:pt x="14921980" y="9441410"/>
                  </a:lnTo>
                  <a:close/>
                </a:path>
                <a:path w="18829020" h="11215370">
                  <a:moveTo>
                    <a:pt x="14860877" y="9380229"/>
                  </a:moveTo>
                  <a:lnTo>
                    <a:pt x="14857444" y="9379949"/>
                  </a:lnTo>
                  <a:lnTo>
                    <a:pt x="14855303" y="9382192"/>
                  </a:lnTo>
                  <a:lnTo>
                    <a:pt x="14853306" y="9384102"/>
                  </a:lnTo>
                  <a:lnTo>
                    <a:pt x="14853027" y="9387533"/>
                  </a:lnTo>
                  <a:lnTo>
                    <a:pt x="14857512" y="9391814"/>
                  </a:lnTo>
                  <a:lnTo>
                    <a:pt x="14858038" y="9392434"/>
                  </a:lnTo>
                  <a:lnTo>
                    <a:pt x="14861375" y="9393857"/>
                  </a:lnTo>
                  <a:lnTo>
                    <a:pt x="14863806" y="9393710"/>
                  </a:lnTo>
                  <a:lnTo>
                    <a:pt x="14865328" y="9391992"/>
                  </a:lnTo>
                  <a:lnTo>
                    <a:pt x="14867326" y="9390082"/>
                  </a:lnTo>
                  <a:lnTo>
                    <a:pt x="14867605" y="9386650"/>
                  </a:lnTo>
                  <a:lnTo>
                    <a:pt x="14865362" y="9384509"/>
                  </a:lnTo>
                  <a:lnTo>
                    <a:pt x="14862787" y="9382228"/>
                  </a:lnTo>
                  <a:lnTo>
                    <a:pt x="14860877" y="9380229"/>
                  </a:lnTo>
                  <a:close/>
                </a:path>
                <a:path w="18829020" h="11215370">
                  <a:moveTo>
                    <a:pt x="14800058" y="9318380"/>
                  </a:moveTo>
                  <a:lnTo>
                    <a:pt x="14796627" y="9318100"/>
                  </a:lnTo>
                  <a:lnTo>
                    <a:pt x="14794486" y="9320343"/>
                  </a:lnTo>
                  <a:lnTo>
                    <a:pt x="14792488" y="9322253"/>
                  </a:lnTo>
                  <a:lnTo>
                    <a:pt x="14792239" y="9325303"/>
                  </a:lnTo>
                  <a:lnTo>
                    <a:pt x="14792208" y="9325684"/>
                  </a:lnTo>
                  <a:lnTo>
                    <a:pt x="14794452" y="9327825"/>
                  </a:lnTo>
                  <a:lnTo>
                    <a:pt x="14797079" y="9330919"/>
                  </a:lnTo>
                  <a:lnTo>
                    <a:pt x="14800417" y="9332342"/>
                  </a:lnTo>
                  <a:lnTo>
                    <a:pt x="14802847" y="9332195"/>
                  </a:lnTo>
                  <a:lnTo>
                    <a:pt x="14804116" y="9330764"/>
                  </a:lnTo>
                  <a:lnTo>
                    <a:pt x="14804369" y="9330477"/>
                  </a:lnTo>
                  <a:lnTo>
                    <a:pt x="14806368" y="9328568"/>
                  </a:lnTo>
                  <a:lnTo>
                    <a:pt x="14806616" y="9325517"/>
                  </a:lnTo>
                  <a:lnTo>
                    <a:pt x="14806647" y="9325136"/>
                  </a:lnTo>
                  <a:lnTo>
                    <a:pt x="14804404" y="9322995"/>
                  </a:lnTo>
                  <a:lnTo>
                    <a:pt x="14801968" y="9320378"/>
                  </a:lnTo>
                  <a:lnTo>
                    <a:pt x="14800058" y="9318380"/>
                  </a:lnTo>
                  <a:close/>
                </a:path>
                <a:path w="18829020" h="11215370">
                  <a:moveTo>
                    <a:pt x="14740002" y="9255672"/>
                  </a:moveTo>
                  <a:lnTo>
                    <a:pt x="14736570" y="9255392"/>
                  </a:lnTo>
                  <a:lnTo>
                    <a:pt x="14732288" y="9259878"/>
                  </a:lnTo>
                  <a:lnTo>
                    <a:pt x="14732040" y="9262929"/>
                  </a:lnTo>
                  <a:lnTo>
                    <a:pt x="14732009" y="9263311"/>
                  </a:lnTo>
                  <a:lnTo>
                    <a:pt x="14734252" y="9265451"/>
                  </a:lnTo>
                  <a:lnTo>
                    <a:pt x="14736879" y="9268544"/>
                  </a:lnTo>
                  <a:lnTo>
                    <a:pt x="14740217" y="9269968"/>
                  </a:lnTo>
                  <a:lnTo>
                    <a:pt x="14742648" y="9269821"/>
                  </a:lnTo>
                  <a:lnTo>
                    <a:pt x="14743916" y="9268390"/>
                  </a:lnTo>
                  <a:lnTo>
                    <a:pt x="14746311" y="9265860"/>
                  </a:lnTo>
                  <a:lnTo>
                    <a:pt x="14746591" y="9262428"/>
                  </a:lnTo>
                  <a:lnTo>
                    <a:pt x="14744347" y="9260287"/>
                  </a:lnTo>
                  <a:lnTo>
                    <a:pt x="14742245" y="9257813"/>
                  </a:lnTo>
                  <a:lnTo>
                    <a:pt x="14740002" y="9255672"/>
                  </a:lnTo>
                  <a:close/>
                </a:path>
                <a:path w="18829020" h="11215370">
                  <a:moveTo>
                    <a:pt x="14679945" y="9192964"/>
                  </a:moveTo>
                  <a:lnTo>
                    <a:pt x="14676515" y="9192685"/>
                  </a:lnTo>
                  <a:lnTo>
                    <a:pt x="14672234" y="9197172"/>
                  </a:lnTo>
                  <a:lnTo>
                    <a:pt x="14671984" y="9200221"/>
                  </a:lnTo>
                  <a:lnTo>
                    <a:pt x="14671952" y="9200602"/>
                  </a:lnTo>
                  <a:lnTo>
                    <a:pt x="14674196" y="9202743"/>
                  </a:lnTo>
                  <a:lnTo>
                    <a:pt x="14676823" y="9205837"/>
                  </a:lnTo>
                  <a:lnTo>
                    <a:pt x="14680161" y="9207261"/>
                  </a:lnTo>
                  <a:lnTo>
                    <a:pt x="14682591" y="9207114"/>
                  </a:lnTo>
                  <a:lnTo>
                    <a:pt x="14683860" y="9205682"/>
                  </a:lnTo>
                  <a:lnTo>
                    <a:pt x="14686254" y="9203152"/>
                  </a:lnTo>
                  <a:lnTo>
                    <a:pt x="14686533" y="9199720"/>
                  </a:lnTo>
                  <a:lnTo>
                    <a:pt x="14684290" y="9197580"/>
                  </a:lnTo>
                  <a:lnTo>
                    <a:pt x="14682190" y="9195106"/>
                  </a:lnTo>
                  <a:lnTo>
                    <a:pt x="14679945" y="9192964"/>
                  </a:lnTo>
                  <a:close/>
                </a:path>
                <a:path w="18829020" h="11215370">
                  <a:moveTo>
                    <a:pt x="14620699" y="9130207"/>
                  </a:moveTo>
                  <a:lnTo>
                    <a:pt x="14617269" y="9129928"/>
                  </a:lnTo>
                  <a:lnTo>
                    <a:pt x="14612987" y="9134415"/>
                  </a:lnTo>
                  <a:lnTo>
                    <a:pt x="14612737" y="9137465"/>
                  </a:lnTo>
                  <a:lnTo>
                    <a:pt x="14612706" y="9137846"/>
                  </a:lnTo>
                  <a:lnTo>
                    <a:pt x="14614950" y="9139987"/>
                  </a:lnTo>
                  <a:lnTo>
                    <a:pt x="14617576" y="9143080"/>
                  </a:lnTo>
                  <a:lnTo>
                    <a:pt x="14620915" y="9144504"/>
                  </a:lnTo>
                  <a:lnTo>
                    <a:pt x="14623345" y="9144358"/>
                  </a:lnTo>
                  <a:lnTo>
                    <a:pt x="14624614" y="9142926"/>
                  </a:lnTo>
                  <a:lnTo>
                    <a:pt x="14627009" y="9140396"/>
                  </a:lnTo>
                  <a:lnTo>
                    <a:pt x="14627288" y="9136963"/>
                  </a:lnTo>
                  <a:lnTo>
                    <a:pt x="14625045" y="9134823"/>
                  </a:lnTo>
                  <a:lnTo>
                    <a:pt x="14622943" y="9132349"/>
                  </a:lnTo>
                  <a:lnTo>
                    <a:pt x="14620699" y="9130207"/>
                  </a:lnTo>
                  <a:close/>
                </a:path>
                <a:path w="18829020" h="11215370">
                  <a:moveTo>
                    <a:pt x="14561738" y="9066783"/>
                  </a:moveTo>
                  <a:lnTo>
                    <a:pt x="14558639" y="9066645"/>
                  </a:lnTo>
                  <a:lnTo>
                    <a:pt x="14553691" y="9070848"/>
                  </a:lnTo>
                  <a:lnTo>
                    <a:pt x="14553411" y="9074279"/>
                  </a:lnTo>
                  <a:lnTo>
                    <a:pt x="14555654" y="9076420"/>
                  </a:lnTo>
                  <a:lnTo>
                    <a:pt x="14558281" y="9079513"/>
                  </a:lnTo>
                  <a:lnTo>
                    <a:pt x="14559617" y="9080083"/>
                  </a:lnTo>
                  <a:lnTo>
                    <a:pt x="14559474" y="9080417"/>
                  </a:lnTo>
                  <a:lnTo>
                    <a:pt x="14561476" y="9081271"/>
                  </a:lnTo>
                  <a:lnTo>
                    <a:pt x="14563908" y="9081124"/>
                  </a:lnTo>
                  <a:lnTo>
                    <a:pt x="14565429" y="9079406"/>
                  </a:lnTo>
                  <a:lnTo>
                    <a:pt x="14567904" y="9077305"/>
                  </a:lnTo>
                  <a:lnTo>
                    <a:pt x="14568184" y="9073873"/>
                  </a:lnTo>
                  <a:lnTo>
                    <a:pt x="14565941" y="9071733"/>
                  </a:lnTo>
                  <a:lnTo>
                    <a:pt x="14561738" y="9066783"/>
                  </a:lnTo>
                  <a:close/>
                </a:path>
                <a:path w="18829020" h="11215370">
                  <a:moveTo>
                    <a:pt x="14503396" y="9002835"/>
                  </a:moveTo>
                  <a:lnTo>
                    <a:pt x="14499822" y="9002888"/>
                  </a:lnTo>
                  <a:lnTo>
                    <a:pt x="14497824" y="9004797"/>
                  </a:lnTo>
                  <a:lnTo>
                    <a:pt x="14495350" y="9006898"/>
                  </a:lnTo>
                  <a:lnTo>
                    <a:pt x="14495404" y="9010473"/>
                  </a:lnTo>
                  <a:lnTo>
                    <a:pt x="14497312" y="9012471"/>
                  </a:lnTo>
                  <a:lnTo>
                    <a:pt x="14499940" y="9015565"/>
                  </a:lnTo>
                  <a:lnTo>
                    <a:pt x="14501275" y="9016134"/>
                  </a:lnTo>
                  <a:lnTo>
                    <a:pt x="14501133" y="9016468"/>
                  </a:lnTo>
                  <a:lnTo>
                    <a:pt x="14503135" y="9017322"/>
                  </a:lnTo>
                  <a:lnTo>
                    <a:pt x="14505375" y="9016699"/>
                  </a:lnTo>
                  <a:lnTo>
                    <a:pt x="14507087" y="9015457"/>
                  </a:lnTo>
                  <a:lnTo>
                    <a:pt x="14509563" y="9013356"/>
                  </a:lnTo>
                  <a:lnTo>
                    <a:pt x="14509509" y="9009782"/>
                  </a:lnTo>
                  <a:lnTo>
                    <a:pt x="14507600" y="9007784"/>
                  </a:lnTo>
                  <a:lnTo>
                    <a:pt x="14503396" y="9002835"/>
                  </a:lnTo>
                  <a:close/>
                </a:path>
                <a:path w="18829020" h="11215370">
                  <a:moveTo>
                    <a:pt x="14445196" y="8938552"/>
                  </a:moveTo>
                  <a:lnTo>
                    <a:pt x="14441622" y="8938605"/>
                  </a:lnTo>
                  <a:lnTo>
                    <a:pt x="14439625" y="8940515"/>
                  </a:lnTo>
                  <a:lnTo>
                    <a:pt x="14437150" y="8942615"/>
                  </a:lnTo>
                  <a:lnTo>
                    <a:pt x="14437204" y="8946190"/>
                  </a:lnTo>
                  <a:lnTo>
                    <a:pt x="14439113" y="8948188"/>
                  </a:lnTo>
                  <a:lnTo>
                    <a:pt x="14441737" y="8951280"/>
                  </a:lnTo>
                  <a:lnTo>
                    <a:pt x="14443075" y="8951851"/>
                  </a:lnTo>
                  <a:lnTo>
                    <a:pt x="14442933" y="8952185"/>
                  </a:lnTo>
                  <a:lnTo>
                    <a:pt x="14444936" y="8953039"/>
                  </a:lnTo>
                  <a:lnTo>
                    <a:pt x="14447173" y="8952415"/>
                  </a:lnTo>
                  <a:lnTo>
                    <a:pt x="14448886" y="8951174"/>
                  </a:lnTo>
                  <a:lnTo>
                    <a:pt x="14451361" y="8949072"/>
                  </a:lnTo>
                  <a:lnTo>
                    <a:pt x="14451307" y="8945498"/>
                  </a:lnTo>
                  <a:lnTo>
                    <a:pt x="14449397" y="8943499"/>
                  </a:lnTo>
                  <a:lnTo>
                    <a:pt x="14445196" y="8938552"/>
                  </a:lnTo>
                  <a:close/>
                </a:path>
                <a:path w="18829020" h="11215370">
                  <a:moveTo>
                    <a:pt x="14387614" y="8873742"/>
                  </a:moveTo>
                  <a:lnTo>
                    <a:pt x="14384373" y="8873938"/>
                  </a:lnTo>
                  <a:lnTo>
                    <a:pt x="14382041" y="8875705"/>
                  </a:lnTo>
                  <a:lnTo>
                    <a:pt x="14379566" y="8877807"/>
                  </a:lnTo>
                  <a:lnTo>
                    <a:pt x="14379762" y="8881046"/>
                  </a:lnTo>
                  <a:lnTo>
                    <a:pt x="14381530" y="8883379"/>
                  </a:lnTo>
                  <a:lnTo>
                    <a:pt x="14384158" y="8886473"/>
                  </a:lnTo>
                  <a:lnTo>
                    <a:pt x="14387495" y="8887896"/>
                  </a:lnTo>
                  <a:lnTo>
                    <a:pt x="14389591" y="8887607"/>
                  </a:lnTo>
                  <a:lnTo>
                    <a:pt x="14391305" y="8886365"/>
                  </a:lnTo>
                  <a:lnTo>
                    <a:pt x="14393780" y="8884264"/>
                  </a:lnTo>
                  <a:lnTo>
                    <a:pt x="14393584" y="8881024"/>
                  </a:lnTo>
                  <a:lnTo>
                    <a:pt x="14391816" y="8878692"/>
                  </a:lnTo>
                  <a:lnTo>
                    <a:pt x="14387614" y="8873742"/>
                  </a:lnTo>
                  <a:close/>
                </a:path>
                <a:path w="18829020" h="11215370">
                  <a:moveTo>
                    <a:pt x="14330843" y="8808885"/>
                  </a:moveTo>
                  <a:lnTo>
                    <a:pt x="14327268" y="8808938"/>
                  </a:lnTo>
                  <a:lnTo>
                    <a:pt x="14322604" y="8812473"/>
                  </a:lnTo>
                  <a:lnTo>
                    <a:pt x="14322659" y="8816047"/>
                  </a:lnTo>
                  <a:lnTo>
                    <a:pt x="14324425" y="8818379"/>
                  </a:lnTo>
                  <a:lnTo>
                    <a:pt x="14327052" y="8821473"/>
                  </a:lnTo>
                  <a:lnTo>
                    <a:pt x="14330388" y="8822896"/>
                  </a:lnTo>
                  <a:lnTo>
                    <a:pt x="14332485" y="8822607"/>
                  </a:lnTo>
                  <a:lnTo>
                    <a:pt x="14334199" y="8821364"/>
                  </a:lnTo>
                  <a:lnTo>
                    <a:pt x="14336674" y="8819264"/>
                  </a:lnTo>
                  <a:lnTo>
                    <a:pt x="14336477" y="8816023"/>
                  </a:lnTo>
                  <a:lnTo>
                    <a:pt x="14334710" y="8813691"/>
                  </a:lnTo>
                  <a:lnTo>
                    <a:pt x="14332610" y="8811217"/>
                  </a:lnTo>
                  <a:lnTo>
                    <a:pt x="14330843" y="8808885"/>
                  </a:lnTo>
                  <a:close/>
                </a:path>
                <a:path w="18829020" h="11215370">
                  <a:moveTo>
                    <a:pt x="14273687" y="8743075"/>
                  </a:moveTo>
                  <a:lnTo>
                    <a:pt x="14270255" y="8742794"/>
                  </a:lnTo>
                  <a:lnTo>
                    <a:pt x="14267923" y="8744561"/>
                  </a:lnTo>
                  <a:lnTo>
                    <a:pt x="14265924" y="8746470"/>
                  </a:lnTo>
                  <a:lnTo>
                    <a:pt x="14265644" y="8749903"/>
                  </a:lnTo>
                  <a:lnTo>
                    <a:pt x="14267412" y="8752235"/>
                  </a:lnTo>
                  <a:lnTo>
                    <a:pt x="14269514" y="8754710"/>
                  </a:lnTo>
                  <a:lnTo>
                    <a:pt x="14270231" y="8755805"/>
                  </a:lnTo>
                  <a:lnTo>
                    <a:pt x="14271566" y="8756374"/>
                  </a:lnTo>
                  <a:lnTo>
                    <a:pt x="14271709" y="8756040"/>
                  </a:lnTo>
                  <a:lnTo>
                    <a:pt x="14273378" y="8756752"/>
                  </a:lnTo>
                  <a:lnTo>
                    <a:pt x="14275474" y="8756462"/>
                  </a:lnTo>
                  <a:lnTo>
                    <a:pt x="14277187" y="8755220"/>
                  </a:lnTo>
                  <a:lnTo>
                    <a:pt x="14279186" y="8753311"/>
                  </a:lnTo>
                  <a:lnTo>
                    <a:pt x="14279466" y="8749879"/>
                  </a:lnTo>
                  <a:lnTo>
                    <a:pt x="14277698" y="8747547"/>
                  </a:lnTo>
                  <a:lnTo>
                    <a:pt x="14275596" y="8745072"/>
                  </a:lnTo>
                  <a:lnTo>
                    <a:pt x="14273687" y="8743075"/>
                  </a:lnTo>
                  <a:close/>
                </a:path>
                <a:path w="18829020" h="11215370">
                  <a:moveTo>
                    <a:pt x="14217342" y="8677215"/>
                  </a:moveTo>
                  <a:lnTo>
                    <a:pt x="14213912" y="8676936"/>
                  </a:lnTo>
                  <a:lnTo>
                    <a:pt x="14211580" y="8678703"/>
                  </a:lnTo>
                  <a:lnTo>
                    <a:pt x="14209582" y="8680612"/>
                  </a:lnTo>
                  <a:lnTo>
                    <a:pt x="14209302" y="8684044"/>
                  </a:lnTo>
                  <a:lnTo>
                    <a:pt x="14211069" y="8686376"/>
                  </a:lnTo>
                  <a:lnTo>
                    <a:pt x="14213168" y="8688850"/>
                  </a:lnTo>
                  <a:lnTo>
                    <a:pt x="14213551" y="8689803"/>
                  </a:lnTo>
                  <a:lnTo>
                    <a:pt x="14215221" y="8690515"/>
                  </a:lnTo>
                  <a:lnTo>
                    <a:pt x="14215363" y="8690181"/>
                  </a:lnTo>
                  <a:lnTo>
                    <a:pt x="14217033" y="8690893"/>
                  </a:lnTo>
                  <a:lnTo>
                    <a:pt x="14219130" y="8690604"/>
                  </a:lnTo>
                  <a:lnTo>
                    <a:pt x="14220842" y="8689361"/>
                  </a:lnTo>
                  <a:lnTo>
                    <a:pt x="14222841" y="8687451"/>
                  </a:lnTo>
                  <a:lnTo>
                    <a:pt x="14223120" y="8684020"/>
                  </a:lnTo>
                  <a:lnTo>
                    <a:pt x="14221354" y="8681688"/>
                  </a:lnTo>
                  <a:lnTo>
                    <a:pt x="14219252" y="8679214"/>
                  </a:lnTo>
                  <a:lnTo>
                    <a:pt x="14217342" y="8677215"/>
                  </a:lnTo>
                  <a:close/>
                </a:path>
                <a:path w="18829020" h="11215370">
                  <a:moveTo>
                    <a:pt x="14161142" y="8611023"/>
                  </a:moveTo>
                  <a:lnTo>
                    <a:pt x="14157710" y="8610742"/>
                  </a:lnTo>
                  <a:lnTo>
                    <a:pt x="14155377" y="8612509"/>
                  </a:lnTo>
                  <a:lnTo>
                    <a:pt x="14153379" y="8614419"/>
                  </a:lnTo>
                  <a:lnTo>
                    <a:pt x="14153099" y="8617851"/>
                  </a:lnTo>
                  <a:lnTo>
                    <a:pt x="14154866" y="8620183"/>
                  </a:lnTo>
                  <a:lnTo>
                    <a:pt x="14156966" y="8622657"/>
                  </a:lnTo>
                  <a:lnTo>
                    <a:pt x="14157349" y="8623609"/>
                  </a:lnTo>
                  <a:lnTo>
                    <a:pt x="14159018" y="8624321"/>
                  </a:lnTo>
                  <a:lnTo>
                    <a:pt x="14159160" y="8623988"/>
                  </a:lnTo>
                  <a:lnTo>
                    <a:pt x="14160830" y="8624700"/>
                  </a:lnTo>
                  <a:lnTo>
                    <a:pt x="14162927" y="8624411"/>
                  </a:lnTo>
                  <a:lnTo>
                    <a:pt x="14164639" y="8623168"/>
                  </a:lnTo>
                  <a:lnTo>
                    <a:pt x="14166638" y="8621259"/>
                  </a:lnTo>
                  <a:lnTo>
                    <a:pt x="14166918" y="8617827"/>
                  </a:lnTo>
                  <a:lnTo>
                    <a:pt x="14165151" y="8615495"/>
                  </a:lnTo>
                  <a:lnTo>
                    <a:pt x="14163051" y="8613021"/>
                  </a:lnTo>
                  <a:lnTo>
                    <a:pt x="14161142" y="8611023"/>
                  </a:lnTo>
                  <a:close/>
                </a:path>
                <a:path w="18829020" h="11215370">
                  <a:moveTo>
                    <a:pt x="14106082" y="8544923"/>
                  </a:moveTo>
                  <a:lnTo>
                    <a:pt x="14102652" y="8544643"/>
                  </a:lnTo>
                  <a:lnTo>
                    <a:pt x="14097987" y="8548177"/>
                  </a:lnTo>
                  <a:lnTo>
                    <a:pt x="14097707" y="8551609"/>
                  </a:lnTo>
                  <a:lnTo>
                    <a:pt x="14099474" y="8553941"/>
                  </a:lnTo>
                  <a:lnTo>
                    <a:pt x="14101574" y="8556415"/>
                  </a:lnTo>
                  <a:lnTo>
                    <a:pt x="14101958" y="8557368"/>
                  </a:lnTo>
                  <a:lnTo>
                    <a:pt x="14105295" y="8558792"/>
                  </a:lnTo>
                  <a:lnTo>
                    <a:pt x="14107392" y="8558502"/>
                  </a:lnTo>
                  <a:lnTo>
                    <a:pt x="14109106" y="8557260"/>
                  </a:lnTo>
                  <a:lnTo>
                    <a:pt x="14111438" y="8555493"/>
                  </a:lnTo>
                  <a:lnTo>
                    <a:pt x="14111718" y="8552061"/>
                  </a:lnTo>
                  <a:lnTo>
                    <a:pt x="14109950" y="8549729"/>
                  </a:lnTo>
                  <a:lnTo>
                    <a:pt x="14107848" y="8547255"/>
                  </a:lnTo>
                  <a:lnTo>
                    <a:pt x="14106082" y="8544923"/>
                  </a:lnTo>
                  <a:close/>
                </a:path>
                <a:path w="18829020" h="11215370">
                  <a:moveTo>
                    <a:pt x="14050974" y="8478013"/>
                  </a:moveTo>
                  <a:lnTo>
                    <a:pt x="14047544" y="8477733"/>
                  </a:lnTo>
                  <a:lnTo>
                    <a:pt x="14042881" y="8481268"/>
                  </a:lnTo>
                  <a:lnTo>
                    <a:pt x="14042600" y="8484699"/>
                  </a:lnTo>
                  <a:lnTo>
                    <a:pt x="14044367" y="8487031"/>
                  </a:lnTo>
                  <a:lnTo>
                    <a:pt x="14046467" y="8489505"/>
                  </a:lnTo>
                  <a:lnTo>
                    <a:pt x="14046849" y="8490458"/>
                  </a:lnTo>
                  <a:lnTo>
                    <a:pt x="14050188" y="8491882"/>
                  </a:lnTo>
                  <a:lnTo>
                    <a:pt x="14052285" y="8491593"/>
                  </a:lnTo>
                  <a:lnTo>
                    <a:pt x="14053998" y="8490351"/>
                  </a:lnTo>
                  <a:lnTo>
                    <a:pt x="14056330" y="8488584"/>
                  </a:lnTo>
                  <a:lnTo>
                    <a:pt x="14056610" y="8485151"/>
                  </a:lnTo>
                  <a:lnTo>
                    <a:pt x="14054844" y="8482819"/>
                  </a:lnTo>
                  <a:lnTo>
                    <a:pt x="14052742" y="8480345"/>
                  </a:lnTo>
                  <a:lnTo>
                    <a:pt x="14050974" y="8478013"/>
                  </a:lnTo>
                  <a:close/>
                </a:path>
                <a:path w="18829020" h="11215370">
                  <a:moveTo>
                    <a:pt x="13996010" y="8410770"/>
                  </a:moveTo>
                  <a:lnTo>
                    <a:pt x="13992578" y="8410489"/>
                  </a:lnTo>
                  <a:lnTo>
                    <a:pt x="13987913" y="8414023"/>
                  </a:lnTo>
                  <a:lnTo>
                    <a:pt x="13987636" y="8417456"/>
                  </a:lnTo>
                  <a:lnTo>
                    <a:pt x="13989402" y="8419788"/>
                  </a:lnTo>
                  <a:lnTo>
                    <a:pt x="13991502" y="8422262"/>
                  </a:lnTo>
                  <a:lnTo>
                    <a:pt x="13991885" y="8423215"/>
                  </a:lnTo>
                  <a:lnTo>
                    <a:pt x="13995223" y="8424639"/>
                  </a:lnTo>
                  <a:lnTo>
                    <a:pt x="13997320" y="8424349"/>
                  </a:lnTo>
                  <a:lnTo>
                    <a:pt x="13999033" y="8423108"/>
                  </a:lnTo>
                  <a:lnTo>
                    <a:pt x="14001366" y="8421340"/>
                  </a:lnTo>
                  <a:lnTo>
                    <a:pt x="14001646" y="8417909"/>
                  </a:lnTo>
                  <a:lnTo>
                    <a:pt x="13999878" y="8415576"/>
                  </a:lnTo>
                  <a:lnTo>
                    <a:pt x="13997777" y="8413101"/>
                  </a:lnTo>
                  <a:lnTo>
                    <a:pt x="13996010" y="8410770"/>
                  </a:lnTo>
                  <a:close/>
                </a:path>
                <a:path w="18829020" h="11215370">
                  <a:moveTo>
                    <a:pt x="13941521" y="8343335"/>
                  </a:moveTo>
                  <a:lnTo>
                    <a:pt x="13938090" y="8343054"/>
                  </a:lnTo>
                  <a:lnTo>
                    <a:pt x="13933425" y="8346589"/>
                  </a:lnTo>
                  <a:lnTo>
                    <a:pt x="13933145" y="8350021"/>
                  </a:lnTo>
                  <a:lnTo>
                    <a:pt x="13934912" y="8352352"/>
                  </a:lnTo>
                  <a:lnTo>
                    <a:pt x="13937013" y="8354827"/>
                  </a:lnTo>
                  <a:lnTo>
                    <a:pt x="13937396" y="8355780"/>
                  </a:lnTo>
                  <a:lnTo>
                    <a:pt x="13940734" y="8357204"/>
                  </a:lnTo>
                  <a:lnTo>
                    <a:pt x="13942832" y="8356915"/>
                  </a:lnTo>
                  <a:lnTo>
                    <a:pt x="13944546" y="8355672"/>
                  </a:lnTo>
                  <a:lnTo>
                    <a:pt x="13946877" y="8353905"/>
                  </a:lnTo>
                  <a:lnTo>
                    <a:pt x="13947158" y="8350474"/>
                  </a:lnTo>
                  <a:lnTo>
                    <a:pt x="13945390" y="8348142"/>
                  </a:lnTo>
                  <a:lnTo>
                    <a:pt x="13943289" y="8345667"/>
                  </a:lnTo>
                  <a:lnTo>
                    <a:pt x="13941521" y="8343335"/>
                  </a:lnTo>
                  <a:close/>
                </a:path>
                <a:path w="18829020" h="11215370">
                  <a:moveTo>
                    <a:pt x="13887509" y="8275709"/>
                  </a:moveTo>
                  <a:lnTo>
                    <a:pt x="13884077" y="8275428"/>
                  </a:lnTo>
                  <a:lnTo>
                    <a:pt x="13879414" y="8278963"/>
                  </a:lnTo>
                  <a:lnTo>
                    <a:pt x="13879134" y="8282394"/>
                  </a:lnTo>
                  <a:lnTo>
                    <a:pt x="13880900" y="8284726"/>
                  </a:lnTo>
                  <a:lnTo>
                    <a:pt x="13883002" y="8287201"/>
                  </a:lnTo>
                  <a:lnTo>
                    <a:pt x="13883385" y="8288154"/>
                  </a:lnTo>
                  <a:lnTo>
                    <a:pt x="13886721" y="8289577"/>
                  </a:lnTo>
                  <a:lnTo>
                    <a:pt x="13888818" y="8289288"/>
                  </a:lnTo>
                  <a:lnTo>
                    <a:pt x="13890532" y="8288046"/>
                  </a:lnTo>
                  <a:lnTo>
                    <a:pt x="13892863" y="8286279"/>
                  </a:lnTo>
                  <a:lnTo>
                    <a:pt x="13893144" y="8282847"/>
                  </a:lnTo>
                  <a:lnTo>
                    <a:pt x="13891376" y="8280515"/>
                  </a:lnTo>
                  <a:lnTo>
                    <a:pt x="13889277" y="8278041"/>
                  </a:lnTo>
                  <a:lnTo>
                    <a:pt x="13887509" y="8275709"/>
                  </a:lnTo>
                  <a:close/>
                </a:path>
                <a:path w="18829020" h="11215370">
                  <a:moveTo>
                    <a:pt x="13833780" y="8207414"/>
                  </a:moveTo>
                  <a:lnTo>
                    <a:pt x="13830349" y="8207134"/>
                  </a:lnTo>
                  <a:lnTo>
                    <a:pt x="13825685" y="8210668"/>
                  </a:lnTo>
                  <a:lnTo>
                    <a:pt x="13825405" y="8214100"/>
                  </a:lnTo>
                  <a:lnTo>
                    <a:pt x="13827171" y="8216432"/>
                  </a:lnTo>
                  <a:lnTo>
                    <a:pt x="13829273" y="8218906"/>
                  </a:lnTo>
                  <a:lnTo>
                    <a:pt x="13829656" y="8219859"/>
                  </a:lnTo>
                  <a:lnTo>
                    <a:pt x="13832995" y="8221283"/>
                  </a:lnTo>
                  <a:lnTo>
                    <a:pt x="13835091" y="8220994"/>
                  </a:lnTo>
                  <a:lnTo>
                    <a:pt x="13836805" y="8219752"/>
                  </a:lnTo>
                  <a:lnTo>
                    <a:pt x="13839136" y="8217985"/>
                  </a:lnTo>
                  <a:lnTo>
                    <a:pt x="13839417" y="8214553"/>
                  </a:lnTo>
                  <a:lnTo>
                    <a:pt x="13837650" y="8212221"/>
                  </a:lnTo>
                  <a:lnTo>
                    <a:pt x="13835548" y="8209746"/>
                  </a:lnTo>
                  <a:lnTo>
                    <a:pt x="13833780" y="8207414"/>
                  </a:lnTo>
                  <a:close/>
                </a:path>
                <a:path w="18829020" h="11215370">
                  <a:moveTo>
                    <a:pt x="13780389" y="8139263"/>
                  </a:moveTo>
                  <a:lnTo>
                    <a:pt x="13776956" y="8138983"/>
                  </a:lnTo>
                  <a:lnTo>
                    <a:pt x="13772292" y="8142517"/>
                  </a:lnTo>
                  <a:lnTo>
                    <a:pt x="13772012" y="8145949"/>
                  </a:lnTo>
                  <a:lnTo>
                    <a:pt x="13773779" y="8148281"/>
                  </a:lnTo>
                  <a:lnTo>
                    <a:pt x="13775881" y="8150756"/>
                  </a:lnTo>
                  <a:lnTo>
                    <a:pt x="13776263" y="8151708"/>
                  </a:lnTo>
                  <a:lnTo>
                    <a:pt x="13779602" y="8153132"/>
                  </a:lnTo>
                  <a:lnTo>
                    <a:pt x="13781696" y="8152842"/>
                  </a:lnTo>
                  <a:lnTo>
                    <a:pt x="13783410" y="8151600"/>
                  </a:lnTo>
                  <a:lnTo>
                    <a:pt x="13785742" y="8149833"/>
                  </a:lnTo>
                  <a:lnTo>
                    <a:pt x="13786022" y="8146401"/>
                  </a:lnTo>
                  <a:lnTo>
                    <a:pt x="13784254" y="8144069"/>
                  </a:lnTo>
                  <a:lnTo>
                    <a:pt x="13782155" y="8141595"/>
                  </a:lnTo>
                  <a:lnTo>
                    <a:pt x="13780389" y="8139263"/>
                  </a:lnTo>
                  <a:close/>
                </a:path>
                <a:path w="18829020" h="11215370">
                  <a:moveTo>
                    <a:pt x="13727754" y="8070252"/>
                  </a:moveTo>
                  <a:lnTo>
                    <a:pt x="13724322" y="8069972"/>
                  </a:lnTo>
                  <a:lnTo>
                    <a:pt x="13719659" y="8073506"/>
                  </a:lnTo>
                  <a:lnTo>
                    <a:pt x="13719379" y="8076938"/>
                  </a:lnTo>
                  <a:lnTo>
                    <a:pt x="13721145" y="8079270"/>
                  </a:lnTo>
                  <a:lnTo>
                    <a:pt x="13723104" y="8082078"/>
                  </a:lnTo>
                  <a:lnTo>
                    <a:pt x="13723487" y="8083031"/>
                  </a:lnTo>
                  <a:lnTo>
                    <a:pt x="13726826" y="8084455"/>
                  </a:lnTo>
                  <a:lnTo>
                    <a:pt x="13728923" y="8084166"/>
                  </a:lnTo>
                  <a:lnTo>
                    <a:pt x="13730635" y="8082924"/>
                  </a:lnTo>
                  <a:lnTo>
                    <a:pt x="13732968" y="8081157"/>
                  </a:lnTo>
                  <a:lnTo>
                    <a:pt x="13733248" y="8077725"/>
                  </a:lnTo>
                  <a:lnTo>
                    <a:pt x="13731481" y="8075393"/>
                  </a:lnTo>
                  <a:lnTo>
                    <a:pt x="13729522" y="8072584"/>
                  </a:lnTo>
                  <a:lnTo>
                    <a:pt x="13727754" y="8070252"/>
                  </a:lnTo>
                  <a:close/>
                </a:path>
                <a:path w="18829020" h="11215370">
                  <a:moveTo>
                    <a:pt x="13675121" y="8001241"/>
                  </a:moveTo>
                  <a:lnTo>
                    <a:pt x="13671689" y="8000960"/>
                  </a:lnTo>
                  <a:lnTo>
                    <a:pt x="13667024" y="8004495"/>
                  </a:lnTo>
                  <a:lnTo>
                    <a:pt x="13666745" y="8007927"/>
                  </a:lnTo>
                  <a:lnTo>
                    <a:pt x="13668512" y="8010259"/>
                  </a:lnTo>
                  <a:lnTo>
                    <a:pt x="13670471" y="8013068"/>
                  </a:lnTo>
                  <a:lnTo>
                    <a:pt x="13670855" y="8014021"/>
                  </a:lnTo>
                  <a:lnTo>
                    <a:pt x="13674192" y="8015444"/>
                  </a:lnTo>
                  <a:lnTo>
                    <a:pt x="13676289" y="8015155"/>
                  </a:lnTo>
                  <a:lnTo>
                    <a:pt x="13678003" y="8013912"/>
                  </a:lnTo>
                  <a:lnTo>
                    <a:pt x="13680335" y="8012145"/>
                  </a:lnTo>
                  <a:lnTo>
                    <a:pt x="13680615" y="8008714"/>
                  </a:lnTo>
                  <a:lnTo>
                    <a:pt x="13678847" y="8006382"/>
                  </a:lnTo>
                  <a:lnTo>
                    <a:pt x="13676888" y="8003573"/>
                  </a:lnTo>
                  <a:lnTo>
                    <a:pt x="13675121" y="8001241"/>
                  </a:lnTo>
                  <a:close/>
                </a:path>
                <a:path w="18829020" h="11215370">
                  <a:moveTo>
                    <a:pt x="13623156" y="7932516"/>
                  </a:moveTo>
                  <a:lnTo>
                    <a:pt x="13619724" y="7932235"/>
                  </a:lnTo>
                  <a:lnTo>
                    <a:pt x="13617392" y="7934002"/>
                  </a:lnTo>
                  <a:lnTo>
                    <a:pt x="13614726" y="7935627"/>
                  </a:lnTo>
                  <a:lnTo>
                    <a:pt x="13614448" y="7939060"/>
                  </a:lnTo>
                  <a:lnTo>
                    <a:pt x="13616214" y="7941391"/>
                  </a:lnTo>
                  <a:lnTo>
                    <a:pt x="13618172" y="7944200"/>
                  </a:lnTo>
                  <a:lnTo>
                    <a:pt x="13618555" y="7945152"/>
                  </a:lnTo>
                  <a:lnTo>
                    <a:pt x="13621893" y="7946576"/>
                  </a:lnTo>
                  <a:lnTo>
                    <a:pt x="13623847" y="7946620"/>
                  </a:lnTo>
                  <a:lnTo>
                    <a:pt x="13625561" y="7945378"/>
                  </a:lnTo>
                  <a:lnTo>
                    <a:pt x="13628227" y="7943754"/>
                  </a:lnTo>
                  <a:lnTo>
                    <a:pt x="13628507" y="7940322"/>
                  </a:lnTo>
                  <a:lnTo>
                    <a:pt x="13626741" y="7937990"/>
                  </a:lnTo>
                  <a:lnTo>
                    <a:pt x="13624780" y="7935181"/>
                  </a:lnTo>
                  <a:lnTo>
                    <a:pt x="13623156" y="7932516"/>
                  </a:lnTo>
                  <a:close/>
                </a:path>
                <a:path w="18829020" h="11215370">
                  <a:moveTo>
                    <a:pt x="13570808" y="7862837"/>
                  </a:moveTo>
                  <a:lnTo>
                    <a:pt x="13567377" y="7862557"/>
                  </a:lnTo>
                  <a:lnTo>
                    <a:pt x="13562713" y="7866093"/>
                  </a:lnTo>
                  <a:lnTo>
                    <a:pt x="13562098" y="7869381"/>
                  </a:lnTo>
                  <a:lnTo>
                    <a:pt x="13563866" y="7871712"/>
                  </a:lnTo>
                  <a:lnTo>
                    <a:pt x="13565825" y="7874521"/>
                  </a:lnTo>
                  <a:lnTo>
                    <a:pt x="13566542" y="7875616"/>
                  </a:lnTo>
                  <a:lnTo>
                    <a:pt x="13569545" y="7876897"/>
                  </a:lnTo>
                  <a:lnTo>
                    <a:pt x="13571499" y="7876941"/>
                  </a:lnTo>
                  <a:lnTo>
                    <a:pt x="13573212" y="7875699"/>
                  </a:lnTo>
                  <a:lnTo>
                    <a:pt x="13575878" y="7874075"/>
                  </a:lnTo>
                  <a:lnTo>
                    <a:pt x="13576159" y="7870644"/>
                  </a:lnTo>
                  <a:lnTo>
                    <a:pt x="13574391" y="7868311"/>
                  </a:lnTo>
                  <a:lnTo>
                    <a:pt x="13572432" y="7865503"/>
                  </a:lnTo>
                  <a:lnTo>
                    <a:pt x="13570808" y="7862837"/>
                  </a:lnTo>
                  <a:close/>
                </a:path>
                <a:path w="18829020" h="11215370">
                  <a:moveTo>
                    <a:pt x="13519604" y="7793253"/>
                  </a:moveTo>
                  <a:lnTo>
                    <a:pt x="13516314" y="7792639"/>
                  </a:lnTo>
                  <a:lnTo>
                    <a:pt x="13511650" y="7796171"/>
                  </a:lnTo>
                  <a:lnTo>
                    <a:pt x="13511038" y="7799462"/>
                  </a:lnTo>
                  <a:lnTo>
                    <a:pt x="13512804" y="7801794"/>
                  </a:lnTo>
                  <a:lnTo>
                    <a:pt x="13514762" y="7804603"/>
                  </a:lnTo>
                  <a:lnTo>
                    <a:pt x="13515478" y="7805697"/>
                  </a:lnTo>
                  <a:lnTo>
                    <a:pt x="13518483" y="7806979"/>
                  </a:lnTo>
                  <a:lnTo>
                    <a:pt x="13520437" y="7807024"/>
                  </a:lnTo>
                  <a:lnTo>
                    <a:pt x="13522151" y="7805781"/>
                  </a:lnTo>
                  <a:lnTo>
                    <a:pt x="13524484" y="7804014"/>
                  </a:lnTo>
                  <a:lnTo>
                    <a:pt x="13525098" y="7800724"/>
                  </a:lnTo>
                  <a:lnTo>
                    <a:pt x="13523330" y="7798393"/>
                  </a:lnTo>
                  <a:lnTo>
                    <a:pt x="13521371" y="7795584"/>
                  </a:lnTo>
                  <a:lnTo>
                    <a:pt x="13519604" y="7793253"/>
                  </a:lnTo>
                  <a:close/>
                </a:path>
                <a:path w="18829020" h="11215370">
                  <a:moveTo>
                    <a:pt x="13468543" y="7723333"/>
                  </a:moveTo>
                  <a:lnTo>
                    <a:pt x="13465254" y="7722719"/>
                  </a:lnTo>
                  <a:lnTo>
                    <a:pt x="13460590" y="7726255"/>
                  </a:lnTo>
                  <a:lnTo>
                    <a:pt x="13459975" y="7729543"/>
                  </a:lnTo>
                  <a:lnTo>
                    <a:pt x="13461743" y="7731876"/>
                  </a:lnTo>
                  <a:lnTo>
                    <a:pt x="13463701" y="7734683"/>
                  </a:lnTo>
                  <a:lnTo>
                    <a:pt x="13464418" y="7735778"/>
                  </a:lnTo>
                  <a:lnTo>
                    <a:pt x="13467422" y="7737059"/>
                  </a:lnTo>
                  <a:lnTo>
                    <a:pt x="13469376" y="7737104"/>
                  </a:lnTo>
                  <a:lnTo>
                    <a:pt x="13471089" y="7735863"/>
                  </a:lnTo>
                  <a:lnTo>
                    <a:pt x="13473422" y="7734095"/>
                  </a:lnTo>
                  <a:lnTo>
                    <a:pt x="13474035" y="7730806"/>
                  </a:lnTo>
                  <a:lnTo>
                    <a:pt x="13472269" y="7728474"/>
                  </a:lnTo>
                  <a:lnTo>
                    <a:pt x="13470310" y="7725665"/>
                  </a:lnTo>
                  <a:lnTo>
                    <a:pt x="13468543" y="7723333"/>
                  </a:lnTo>
                  <a:close/>
                </a:path>
                <a:path w="18829020" h="11215370">
                  <a:moveTo>
                    <a:pt x="13418099" y="7652890"/>
                  </a:moveTo>
                  <a:lnTo>
                    <a:pt x="13414810" y="7652276"/>
                  </a:lnTo>
                  <a:lnTo>
                    <a:pt x="13410146" y="7655809"/>
                  </a:lnTo>
                  <a:lnTo>
                    <a:pt x="13409532" y="7659099"/>
                  </a:lnTo>
                  <a:lnTo>
                    <a:pt x="13411299" y="7661431"/>
                  </a:lnTo>
                  <a:lnTo>
                    <a:pt x="13413258" y="7664240"/>
                  </a:lnTo>
                  <a:lnTo>
                    <a:pt x="13413974" y="7665335"/>
                  </a:lnTo>
                  <a:lnTo>
                    <a:pt x="13417312" y="7666759"/>
                  </a:lnTo>
                  <a:lnTo>
                    <a:pt x="13419267" y="7666803"/>
                  </a:lnTo>
                  <a:lnTo>
                    <a:pt x="13420980" y="7665561"/>
                  </a:lnTo>
                  <a:lnTo>
                    <a:pt x="13423313" y="7663793"/>
                  </a:lnTo>
                  <a:lnTo>
                    <a:pt x="13423926" y="7660504"/>
                  </a:lnTo>
                  <a:lnTo>
                    <a:pt x="13422160" y="7658172"/>
                  </a:lnTo>
                  <a:lnTo>
                    <a:pt x="13420201" y="7655365"/>
                  </a:lnTo>
                  <a:lnTo>
                    <a:pt x="13418099" y="7652890"/>
                  </a:lnTo>
                  <a:close/>
                </a:path>
                <a:path w="18829020" h="11215370">
                  <a:moveTo>
                    <a:pt x="13368132" y="7582255"/>
                  </a:moveTo>
                  <a:lnTo>
                    <a:pt x="13364509" y="7581497"/>
                  </a:lnTo>
                  <a:lnTo>
                    <a:pt x="13359845" y="7585032"/>
                  </a:lnTo>
                  <a:lnTo>
                    <a:pt x="13359089" y="7588656"/>
                  </a:lnTo>
                  <a:lnTo>
                    <a:pt x="13360856" y="7590988"/>
                  </a:lnTo>
                  <a:lnTo>
                    <a:pt x="13362815" y="7593795"/>
                  </a:lnTo>
                  <a:lnTo>
                    <a:pt x="13363531" y="7594891"/>
                  </a:lnTo>
                  <a:lnTo>
                    <a:pt x="13366866" y="7596313"/>
                  </a:lnTo>
                  <a:lnTo>
                    <a:pt x="13368824" y="7596359"/>
                  </a:lnTo>
                  <a:lnTo>
                    <a:pt x="13370537" y="7595118"/>
                  </a:lnTo>
                  <a:lnTo>
                    <a:pt x="13372868" y="7593350"/>
                  </a:lnTo>
                  <a:lnTo>
                    <a:pt x="13373626" y="7589726"/>
                  </a:lnTo>
                  <a:lnTo>
                    <a:pt x="13371858" y="7587394"/>
                  </a:lnTo>
                  <a:lnTo>
                    <a:pt x="13369899" y="7584586"/>
                  </a:lnTo>
                  <a:lnTo>
                    <a:pt x="13368132" y="7582255"/>
                  </a:lnTo>
                  <a:close/>
                </a:path>
                <a:path w="18829020" h="11215370">
                  <a:moveTo>
                    <a:pt x="13318642" y="7511427"/>
                  </a:moveTo>
                  <a:lnTo>
                    <a:pt x="13315019" y="7510670"/>
                  </a:lnTo>
                  <a:lnTo>
                    <a:pt x="13310355" y="7514206"/>
                  </a:lnTo>
                  <a:lnTo>
                    <a:pt x="13309597" y="7517828"/>
                  </a:lnTo>
                  <a:lnTo>
                    <a:pt x="13311365" y="7520161"/>
                  </a:lnTo>
                  <a:lnTo>
                    <a:pt x="13313324" y="7522968"/>
                  </a:lnTo>
                  <a:lnTo>
                    <a:pt x="13314041" y="7524063"/>
                  </a:lnTo>
                  <a:lnTo>
                    <a:pt x="13317379" y="7525487"/>
                  </a:lnTo>
                  <a:lnTo>
                    <a:pt x="13319333" y="7525532"/>
                  </a:lnTo>
                  <a:lnTo>
                    <a:pt x="13321047" y="7524291"/>
                  </a:lnTo>
                  <a:lnTo>
                    <a:pt x="13323378" y="7522522"/>
                  </a:lnTo>
                  <a:lnTo>
                    <a:pt x="13324134" y="7518900"/>
                  </a:lnTo>
                  <a:lnTo>
                    <a:pt x="13322367" y="7516567"/>
                  </a:lnTo>
                  <a:lnTo>
                    <a:pt x="13320409" y="7513759"/>
                  </a:lnTo>
                  <a:lnTo>
                    <a:pt x="13318642" y="7511427"/>
                  </a:lnTo>
                  <a:close/>
                </a:path>
                <a:path w="18829020" h="11215370">
                  <a:moveTo>
                    <a:pt x="13269436" y="7439933"/>
                  </a:moveTo>
                  <a:lnTo>
                    <a:pt x="13265813" y="7439176"/>
                  </a:lnTo>
                  <a:lnTo>
                    <a:pt x="13261148" y="7442710"/>
                  </a:lnTo>
                  <a:lnTo>
                    <a:pt x="13260393" y="7446334"/>
                  </a:lnTo>
                  <a:lnTo>
                    <a:pt x="13262160" y="7448666"/>
                  </a:lnTo>
                  <a:lnTo>
                    <a:pt x="13264117" y="7451474"/>
                  </a:lnTo>
                  <a:lnTo>
                    <a:pt x="13264834" y="7452569"/>
                  </a:lnTo>
                  <a:lnTo>
                    <a:pt x="13268173" y="7453993"/>
                  </a:lnTo>
                  <a:lnTo>
                    <a:pt x="13270270" y="7453704"/>
                  </a:lnTo>
                  <a:lnTo>
                    <a:pt x="13271841" y="7452796"/>
                  </a:lnTo>
                  <a:lnTo>
                    <a:pt x="13274173" y="7451028"/>
                  </a:lnTo>
                  <a:lnTo>
                    <a:pt x="13274929" y="7447405"/>
                  </a:lnTo>
                  <a:lnTo>
                    <a:pt x="13273161" y="7445073"/>
                  </a:lnTo>
                  <a:lnTo>
                    <a:pt x="13271203" y="7442265"/>
                  </a:lnTo>
                  <a:lnTo>
                    <a:pt x="13269436" y="7439933"/>
                  </a:lnTo>
                  <a:close/>
                </a:path>
                <a:path w="18829020" h="11215370">
                  <a:moveTo>
                    <a:pt x="13220898" y="7368722"/>
                  </a:moveTo>
                  <a:lnTo>
                    <a:pt x="13217274" y="7367966"/>
                  </a:lnTo>
                  <a:lnTo>
                    <a:pt x="13214942" y="7369734"/>
                  </a:lnTo>
                  <a:lnTo>
                    <a:pt x="13212276" y="7371358"/>
                  </a:lnTo>
                  <a:lnTo>
                    <a:pt x="13211520" y="7374982"/>
                  </a:lnTo>
                  <a:lnTo>
                    <a:pt x="13213288" y="7377314"/>
                  </a:lnTo>
                  <a:lnTo>
                    <a:pt x="13215248" y="7380124"/>
                  </a:lnTo>
                  <a:lnTo>
                    <a:pt x="13215629" y="7381074"/>
                  </a:lnTo>
                  <a:lnTo>
                    <a:pt x="13217632" y="7381929"/>
                  </a:lnTo>
                  <a:lnTo>
                    <a:pt x="13217490" y="7382263"/>
                  </a:lnTo>
                  <a:lnTo>
                    <a:pt x="13219158" y="7382974"/>
                  </a:lnTo>
                  <a:lnTo>
                    <a:pt x="13221254" y="7382686"/>
                  </a:lnTo>
                  <a:lnTo>
                    <a:pt x="13222826" y="7381778"/>
                  </a:lnTo>
                  <a:lnTo>
                    <a:pt x="13225492" y="7380152"/>
                  </a:lnTo>
                  <a:lnTo>
                    <a:pt x="13226249" y="7376529"/>
                  </a:lnTo>
                  <a:lnTo>
                    <a:pt x="13224481" y="7374196"/>
                  </a:lnTo>
                  <a:lnTo>
                    <a:pt x="13222523" y="7371389"/>
                  </a:lnTo>
                  <a:lnTo>
                    <a:pt x="13220898" y="7368722"/>
                  </a:lnTo>
                  <a:close/>
                </a:path>
                <a:path w="18829020" h="11215370">
                  <a:moveTo>
                    <a:pt x="13172644" y="7296846"/>
                  </a:moveTo>
                  <a:lnTo>
                    <a:pt x="13169021" y="7296088"/>
                  </a:lnTo>
                  <a:lnTo>
                    <a:pt x="13166689" y="7297856"/>
                  </a:lnTo>
                  <a:lnTo>
                    <a:pt x="13164022" y="7299481"/>
                  </a:lnTo>
                  <a:lnTo>
                    <a:pt x="13163477" y="7302405"/>
                  </a:lnTo>
                  <a:lnTo>
                    <a:pt x="13163409" y="7302771"/>
                  </a:lnTo>
                  <a:lnTo>
                    <a:pt x="13165033" y="7305437"/>
                  </a:lnTo>
                  <a:lnTo>
                    <a:pt x="13166994" y="7308245"/>
                  </a:lnTo>
                  <a:lnTo>
                    <a:pt x="13167376" y="7309196"/>
                  </a:lnTo>
                  <a:lnTo>
                    <a:pt x="13169378" y="7310050"/>
                  </a:lnTo>
                  <a:lnTo>
                    <a:pt x="13169236" y="7310384"/>
                  </a:lnTo>
                  <a:lnTo>
                    <a:pt x="13170905" y="7311096"/>
                  </a:lnTo>
                  <a:lnTo>
                    <a:pt x="13173002" y="7310808"/>
                  </a:lnTo>
                  <a:lnTo>
                    <a:pt x="13174573" y="7309900"/>
                  </a:lnTo>
                  <a:lnTo>
                    <a:pt x="13177238" y="7308275"/>
                  </a:lnTo>
                  <a:lnTo>
                    <a:pt x="13177994" y="7304651"/>
                  </a:lnTo>
                  <a:lnTo>
                    <a:pt x="13176228" y="7302319"/>
                  </a:lnTo>
                  <a:lnTo>
                    <a:pt x="13174270" y="7299511"/>
                  </a:lnTo>
                  <a:lnTo>
                    <a:pt x="13172644" y="7296846"/>
                  </a:lnTo>
                  <a:close/>
                </a:path>
                <a:path w="18829020" h="11215370">
                  <a:moveTo>
                    <a:pt x="13124534" y="7224634"/>
                  </a:moveTo>
                  <a:lnTo>
                    <a:pt x="13121244" y="7224020"/>
                  </a:lnTo>
                  <a:lnTo>
                    <a:pt x="13115911" y="7227270"/>
                  </a:lnTo>
                  <a:lnTo>
                    <a:pt x="13115366" y="7230193"/>
                  </a:lnTo>
                  <a:lnTo>
                    <a:pt x="13115298" y="7230559"/>
                  </a:lnTo>
                  <a:lnTo>
                    <a:pt x="13116923" y="7233224"/>
                  </a:lnTo>
                  <a:lnTo>
                    <a:pt x="13118882" y="7236033"/>
                  </a:lnTo>
                  <a:lnTo>
                    <a:pt x="13119265" y="7236986"/>
                  </a:lnTo>
                  <a:lnTo>
                    <a:pt x="13121267" y="7237840"/>
                  </a:lnTo>
                  <a:lnTo>
                    <a:pt x="13121459" y="7238316"/>
                  </a:lnTo>
                  <a:lnTo>
                    <a:pt x="13122794" y="7238886"/>
                  </a:lnTo>
                  <a:lnTo>
                    <a:pt x="13129741" y="7232775"/>
                  </a:lnTo>
                  <a:lnTo>
                    <a:pt x="13128116" y="7230108"/>
                  </a:lnTo>
                  <a:lnTo>
                    <a:pt x="13126158" y="7227300"/>
                  </a:lnTo>
                  <a:lnTo>
                    <a:pt x="13124534" y="7224634"/>
                  </a:lnTo>
                  <a:close/>
                </a:path>
                <a:path w="18829020" h="11215370">
                  <a:moveTo>
                    <a:pt x="13077517" y="7151706"/>
                  </a:moveTo>
                  <a:lnTo>
                    <a:pt x="13074228" y="7151092"/>
                  </a:lnTo>
                  <a:lnTo>
                    <a:pt x="13068895" y="7154343"/>
                  </a:lnTo>
                  <a:lnTo>
                    <a:pt x="13068349" y="7157265"/>
                  </a:lnTo>
                  <a:lnTo>
                    <a:pt x="13068281" y="7157630"/>
                  </a:lnTo>
                  <a:lnTo>
                    <a:pt x="13069906" y="7160296"/>
                  </a:lnTo>
                  <a:lnTo>
                    <a:pt x="13071865" y="7163105"/>
                  </a:lnTo>
                  <a:lnTo>
                    <a:pt x="13072106" y="7164392"/>
                  </a:lnTo>
                  <a:lnTo>
                    <a:pt x="13075778" y="7165958"/>
                  </a:lnTo>
                  <a:lnTo>
                    <a:pt x="13077874" y="7165668"/>
                  </a:lnTo>
                  <a:lnTo>
                    <a:pt x="13079446" y="7164760"/>
                  </a:lnTo>
                  <a:lnTo>
                    <a:pt x="13082111" y="7163136"/>
                  </a:lnTo>
                  <a:lnTo>
                    <a:pt x="13082656" y="7160212"/>
                  </a:lnTo>
                  <a:lnTo>
                    <a:pt x="13082724" y="7159847"/>
                  </a:lnTo>
                  <a:lnTo>
                    <a:pt x="13081100" y="7157181"/>
                  </a:lnTo>
                  <a:lnTo>
                    <a:pt x="13079141" y="7154372"/>
                  </a:lnTo>
                  <a:lnTo>
                    <a:pt x="13077517" y="7151706"/>
                  </a:lnTo>
                  <a:close/>
                </a:path>
                <a:path w="18829020" h="11215370">
                  <a:moveTo>
                    <a:pt x="13030358" y="7079112"/>
                  </a:moveTo>
                  <a:lnTo>
                    <a:pt x="13027069" y="7078498"/>
                  </a:lnTo>
                  <a:lnTo>
                    <a:pt x="13021737" y="7081747"/>
                  </a:lnTo>
                  <a:lnTo>
                    <a:pt x="13021192" y="7084672"/>
                  </a:lnTo>
                  <a:lnTo>
                    <a:pt x="13021124" y="7085037"/>
                  </a:lnTo>
                  <a:lnTo>
                    <a:pt x="13022748" y="7087703"/>
                  </a:lnTo>
                  <a:lnTo>
                    <a:pt x="13024706" y="7090511"/>
                  </a:lnTo>
                  <a:lnTo>
                    <a:pt x="13024947" y="7091798"/>
                  </a:lnTo>
                  <a:lnTo>
                    <a:pt x="13028618" y="7093364"/>
                  </a:lnTo>
                  <a:lnTo>
                    <a:pt x="13030716" y="7093075"/>
                  </a:lnTo>
                  <a:lnTo>
                    <a:pt x="13032288" y="7092166"/>
                  </a:lnTo>
                  <a:lnTo>
                    <a:pt x="13034952" y="7090542"/>
                  </a:lnTo>
                  <a:lnTo>
                    <a:pt x="13035498" y="7087618"/>
                  </a:lnTo>
                  <a:lnTo>
                    <a:pt x="13035566" y="7087252"/>
                  </a:lnTo>
                  <a:lnTo>
                    <a:pt x="13033942" y="7084587"/>
                  </a:lnTo>
                  <a:lnTo>
                    <a:pt x="13031983" y="7081778"/>
                  </a:lnTo>
                  <a:lnTo>
                    <a:pt x="13030358" y="7079112"/>
                  </a:lnTo>
                  <a:close/>
                </a:path>
                <a:path w="18829020" h="11215370">
                  <a:moveTo>
                    <a:pt x="12983676" y="7006327"/>
                  </a:moveTo>
                  <a:lnTo>
                    <a:pt x="12974584" y="7011917"/>
                  </a:lnTo>
                  <a:lnTo>
                    <a:pt x="12976209" y="7014584"/>
                  </a:lnTo>
                  <a:lnTo>
                    <a:pt x="12978167" y="7017392"/>
                  </a:lnTo>
                  <a:lnTo>
                    <a:pt x="12978407" y="7018679"/>
                  </a:lnTo>
                  <a:lnTo>
                    <a:pt x="12980411" y="7019533"/>
                  </a:lnTo>
                  <a:lnTo>
                    <a:pt x="12980886" y="7019341"/>
                  </a:lnTo>
                  <a:lnTo>
                    <a:pt x="12982221" y="7019911"/>
                  </a:lnTo>
                  <a:lnTo>
                    <a:pt x="12989027" y="7014133"/>
                  </a:lnTo>
                  <a:lnTo>
                    <a:pt x="12987402" y="7011467"/>
                  </a:lnTo>
                  <a:lnTo>
                    <a:pt x="12985442" y="7008659"/>
                  </a:lnTo>
                  <a:lnTo>
                    <a:pt x="12983676" y="7006327"/>
                  </a:lnTo>
                  <a:close/>
                </a:path>
                <a:path w="18829020" h="11215370">
                  <a:moveTo>
                    <a:pt x="12937278" y="6932874"/>
                  </a:moveTo>
                  <a:lnTo>
                    <a:pt x="12933798" y="6931784"/>
                  </a:lnTo>
                  <a:lnTo>
                    <a:pt x="12929133" y="6935318"/>
                  </a:lnTo>
                  <a:lnTo>
                    <a:pt x="12928291" y="6938114"/>
                  </a:lnTo>
                  <a:lnTo>
                    <a:pt x="12928186" y="6938464"/>
                  </a:lnTo>
                  <a:lnTo>
                    <a:pt x="12929811" y="6941130"/>
                  </a:lnTo>
                  <a:lnTo>
                    <a:pt x="12931768" y="6943939"/>
                  </a:lnTo>
                  <a:lnTo>
                    <a:pt x="12932343" y="6945368"/>
                  </a:lnTo>
                  <a:lnTo>
                    <a:pt x="12934346" y="6946222"/>
                  </a:lnTo>
                  <a:lnTo>
                    <a:pt x="12934489" y="6945888"/>
                  </a:lnTo>
                  <a:lnTo>
                    <a:pt x="12935823" y="6946458"/>
                  </a:lnTo>
                  <a:lnTo>
                    <a:pt x="12937779" y="6946502"/>
                  </a:lnTo>
                  <a:lnTo>
                    <a:pt x="12939350" y="6945594"/>
                  </a:lnTo>
                  <a:lnTo>
                    <a:pt x="12941681" y="6943826"/>
                  </a:lnTo>
                  <a:lnTo>
                    <a:pt x="12942524" y="6941030"/>
                  </a:lnTo>
                  <a:lnTo>
                    <a:pt x="12942629" y="6940680"/>
                  </a:lnTo>
                  <a:lnTo>
                    <a:pt x="12941004" y="6938015"/>
                  </a:lnTo>
                  <a:lnTo>
                    <a:pt x="12939045" y="6935206"/>
                  </a:lnTo>
                  <a:lnTo>
                    <a:pt x="12937278" y="6932874"/>
                  </a:lnTo>
                  <a:close/>
                </a:path>
                <a:path w="18829020" h="11215370">
                  <a:moveTo>
                    <a:pt x="12891691" y="6859372"/>
                  </a:moveTo>
                  <a:lnTo>
                    <a:pt x="12888545" y="6858424"/>
                  </a:lnTo>
                  <a:lnTo>
                    <a:pt x="12885879" y="6860048"/>
                  </a:lnTo>
                  <a:lnTo>
                    <a:pt x="12883546" y="6861816"/>
                  </a:lnTo>
                  <a:lnTo>
                    <a:pt x="12882703" y="6864612"/>
                  </a:lnTo>
                  <a:lnTo>
                    <a:pt x="12882598" y="6864962"/>
                  </a:lnTo>
                  <a:lnTo>
                    <a:pt x="12884223" y="6867628"/>
                  </a:lnTo>
                  <a:lnTo>
                    <a:pt x="12886182" y="6870437"/>
                  </a:lnTo>
                  <a:lnTo>
                    <a:pt x="12886756" y="6871866"/>
                  </a:lnTo>
                  <a:lnTo>
                    <a:pt x="12888758" y="6872720"/>
                  </a:lnTo>
                  <a:lnTo>
                    <a:pt x="12888567" y="6872244"/>
                  </a:lnTo>
                  <a:lnTo>
                    <a:pt x="12889902" y="6872813"/>
                  </a:lnTo>
                  <a:lnTo>
                    <a:pt x="12891857" y="6872858"/>
                  </a:lnTo>
                  <a:lnTo>
                    <a:pt x="12893427" y="6871949"/>
                  </a:lnTo>
                  <a:lnTo>
                    <a:pt x="12895760" y="6870181"/>
                  </a:lnTo>
                  <a:lnTo>
                    <a:pt x="12896603" y="6867385"/>
                  </a:lnTo>
                  <a:lnTo>
                    <a:pt x="12896708" y="6867036"/>
                  </a:lnTo>
                  <a:lnTo>
                    <a:pt x="12893458" y="6861703"/>
                  </a:lnTo>
                  <a:lnTo>
                    <a:pt x="12891691" y="6859372"/>
                  </a:lnTo>
                  <a:close/>
                </a:path>
                <a:path w="18829020" h="11215370">
                  <a:moveTo>
                    <a:pt x="12846579" y="6785678"/>
                  </a:moveTo>
                  <a:lnTo>
                    <a:pt x="12843433" y="6784730"/>
                  </a:lnTo>
                  <a:lnTo>
                    <a:pt x="12838101" y="6787979"/>
                  </a:lnTo>
                  <a:lnTo>
                    <a:pt x="12837153" y="6791126"/>
                  </a:lnTo>
                  <a:lnTo>
                    <a:pt x="12838778" y="6793792"/>
                  </a:lnTo>
                  <a:lnTo>
                    <a:pt x="12840736" y="6796601"/>
                  </a:lnTo>
                  <a:lnTo>
                    <a:pt x="12841311" y="6798030"/>
                  </a:lnTo>
                  <a:lnTo>
                    <a:pt x="12844648" y="6799453"/>
                  </a:lnTo>
                  <a:lnTo>
                    <a:pt x="12846603" y="6799498"/>
                  </a:lnTo>
                  <a:lnTo>
                    <a:pt x="12848174" y="6798589"/>
                  </a:lnTo>
                  <a:lnTo>
                    <a:pt x="12850506" y="6796821"/>
                  </a:lnTo>
                  <a:lnTo>
                    <a:pt x="12851454" y="6793676"/>
                  </a:lnTo>
                  <a:lnTo>
                    <a:pt x="12846579" y="6785678"/>
                  </a:lnTo>
                  <a:close/>
                </a:path>
                <a:path w="18829020" h="11215370">
                  <a:moveTo>
                    <a:pt x="12801802" y="6712126"/>
                  </a:moveTo>
                  <a:lnTo>
                    <a:pt x="12798654" y="6711179"/>
                  </a:lnTo>
                  <a:lnTo>
                    <a:pt x="12793323" y="6714428"/>
                  </a:lnTo>
                  <a:lnTo>
                    <a:pt x="12792376" y="6717574"/>
                  </a:lnTo>
                  <a:lnTo>
                    <a:pt x="12795625" y="6722907"/>
                  </a:lnTo>
                  <a:lnTo>
                    <a:pt x="12796199" y="6724336"/>
                  </a:lnTo>
                  <a:lnTo>
                    <a:pt x="12799871" y="6725902"/>
                  </a:lnTo>
                  <a:lnTo>
                    <a:pt x="12801492" y="6725804"/>
                  </a:lnTo>
                  <a:lnTo>
                    <a:pt x="12803064" y="6724896"/>
                  </a:lnTo>
                  <a:lnTo>
                    <a:pt x="12805729" y="6723271"/>
                  </a:lnTo>
                  <a:lnTo>
                    <a:pt x="12806676" y="6720124"/>
                  </a:lnTo>
                  <a:lnTo>
                    <a:pt x="12801802" y="6712126"/>
                  </a:lnTo>
                  <a:close/>
                </a:path>
                <a:path w="18829020" h="11215370">
                  <a:moveTo>
                    <a:pt x="12756976" y="6637765"/>
                  </a:moveTo>
                  <a:lnTo>
                    <a:pt x="12753829" y="6636817"/>
                  </a:lnTo>
                  <a:lnTo>
                    <a:pt x="12748497" y="6640067"/>
                  </a:lnTo>
                  <a:lnTo>
                    <a:pt x="12747549" y="6643214"/>
                  </a:lnTo>
                  <a:lnTo>
                    <a:pt x="12750799" y="6648546"/>
                  </a:lnTo>
                  <a:lnTo>
                    <a:pt x="12751372" y="6649974"/>
                  </a:lnTo>
                  <a:lnTo>
                    <a:pt x="12755045" y="6651541"/>
                  </a:lnTo>
                  <a:lnTo>
                    <a:pt x="12756666" y="6651443"/>
                  </a:lnTo>
                  <a:lnTo>
                    <a:pt x="12758237" y="6650535"/>
                  </a:lnTo>
                  <a:lnTo>
                    <a:pt x="12760902" y="6648910"/>
                  </a:lnTo>
                  <a:lnTo>
                    <a:pt x="12761851" y="6645763"/>
                  </a:lnTo>
                  <a:lnTo>
                    <a:pt x="12756976" y="6637765"/>
                  </a:lnTo>
                  <a:close/>
                </a:path>
                <a:path w="18829020" h="11215370">
                  <a:moveTo>
                    <a:pt x="12712483" y="6563546"/>
                  </a:moveTo>
                  <a:lnTo>
                    <a:pt x="12709336" y="6562598"/>
                  </a:lnTo>
                  <a:lnTo>
                    <a:pt x="12704005" y="6565848"/>
                  </a:lnTo>
                  <a:lnTo>
                    <a:pt x="12703058" y="6568996"/>
                  </a:lnTo>
                  <a:lnTo>
                    <a:pt x="12706306" y="6574327"/>
                  </a:lnTo>
                  <a:lnTo>
                    <a:pt x="12706881" y="6575756"/>
                  </a:lnTo>
                  <a:lnTo>
                    <a:pt x="12710552" y="6577322"/>
                  </a:lnTo>
                  <a:lnTo>
                    <a:pt x="12712173" y="6577224"/>
                  </a:lnTo>
                  <a:lnTo>
                    <a:pt x="12713743" y="6576315"/>
                  </a:lnTo>
                  <a:lnTo>
                    <a:pt x="12716409" y="6574691"/>
                  </a:lnTo>
                  <a:lnTo>
                    <a:pt x="12717357" y="6571543"/>
                  </a:lnTo>
                  <a:lnTo>
                    <a:pt x="12712483" y="6563546"/>
                  </a:lnTo>
                  <a:close/>
                </a:path>
                <a:path w="18829020" h="11215370">
                  <a:moveTo>
                    <a:pt x="12668324" y="6489469"/>
                  </a:moveTo>
                  <a:lnTo>
                    <a:pt x="12665178" y="6488522"/>
                  </a:lnTo>
                  <a:lnTo>
                    <a:pt x="12659846" y="6491771"/>
                  </a:lnTo>
                  <a:lnTo>
                    <a:pt x="12658898" y="6494919"/>
                  </a:lnTo>
                  <a:lnTo>
                    <a:pt x="12662148" y="6500250"/>
                  </a:lnTo>
                  <a:lnTo>
                    <a:pt x="12662722" y="6501679"/>
                  </a:lnTo>
                  <a:lnTo>
                    <a:pt x="12666394" y="6503246"/>
                  </a:lnTo>
                  <a:lnTo>
                    <a:pt x="12668014" y="6503147"/>
                  </a:lnTo>
                  <a:lnTo>
                    <a:pt x="12669585" y="6502239"/>
                  </a:lnTo>
                  <a:lnTo>
                    <a:pt x="12672251" y="6500615"/>
                  </a:lnTo>
                  <a:lnTo>
                    <a:pt x="12673199" y="6497467"/>
                  </a:lnTo>
                  <a:lnTo>
                    <a:pt x="12668324" y="6489469"/>
                  </a:lnTo>
                  <a:close/>
                </a:path>
                <a:path w="18829020" h="11215370">
                  <a:moveTo>
                    <a:pt x="12623974" y="6414916"/>
                  </a:moveTo>
                  <a:lnTo>
                    <a:pt x="12620826" y="6413968"/>
                  </a:lnTo>
                  <a:lnTo>
                    <a:pt x="12615495" y="6417219"/>
                  </a:lnTo>
                  <a:lnTo>
                    <a:pt x="12614548" y="6420366"/>
                  </a:lnTo>
                  <a:lnTo>
                    <a:pt x="12617797" y="6425697"/>
                  </a:lnTo>
                  <a:lnTo>
                    <a:pt x="12618371" y="6427126"/>
                  </a:lnTo>
                  <a:lnTo>
                    <a:pt x="12622043" y="6428692"/>
                  </a:lnTo>
                  <a:lnTo>
                    <a:pt x="12623664" y="6428594"/>
                  </a:lnTo>
                  <a:lnTo>
                    <a:pt x="12625235" y="6427687"/>
                  </a:lnTo>
                  <a:lnTo>
                    <a:pt x="12627901" y="6426062"/>
                  </a:lnTo>
                  <a:lnTo>
                    <a:pt x="12628848" y="6422915"/>
                  </a:lnTo>
                  <a:lnTo>
                    <a:pt x="12623974" y="6414916"/>
                  </a:lnTo>
                  <a:close/>
                </a:path>
                <a:path w="18829020" h="11215370">
                  <a:moveTo>
                    <a:pt x="12579624" y="6340365"/>
                  </a:moveTo>
                  <a:lnTo>
                    <a:pt x="12576477" y="6339417"/>
                  </a:lnTo>
                  <a:lnTo>
                    <a:pt x="12571144" y="6342666"/>
                  </a:lnTo>
                  <a:lnTo>
                    <a:pt x="12570197" y="6345812"/>
                  </a:lnTo>
                  <a:lnTo>
                    <a:pt x="12573447" y="6351144"/>
                  </a:lnTo>
                  <a:lnTo>
                    <a:pt x="12574021" y="6352573"/>
                  </a:lnTo>
                  <a:lnTo>
                    <a:pt x="12577694" y="6354139"/>
                  </a:lnTo>
                  <a:lnTo>
                    <a:pt x="12579313" y="6354041"/>
                  </a:lnTo>
                  <a:lnTo>
                    <a:pt x="12580884" y="6353134"/>
                  </a:lnTo>
                  <a:lnTo>
                    <a:pt x="12583550" y="6351509"/>
                  </a:lnTo>
                  <a:lnTo>
                    <a:pt x="12584498" y="6348362"/>
                  </a:lnTo>
                  <a:lnTo>
                    <a:pt x="12579624" y="6340365"/>
                  </a:lnTo>
                  <a:close/>
                </a:path>
                <a:path w="18829020" h="11215370">
                  <a:moveTo>
                    <a:pt x="12535465" y="6266288"/>
                  </a:moveTo>
                  <a:lnTo>
                    <a:pt x="12532318" y="6265339"/>
                  </a:lnTo>
                  <a:lnTo>
                    <a:pt x="12526986" y="6268590"/>
                  </a:lnTo>
                  <a:lnTo>
                    <a:pt x="12526038" y="6271737"/>
                  </a:lnTo>
                  <a:lnTo>
                    <a:pt x="12529287" y="6277068"/>
                  </a:lnTo>
                  <a:lnTo>
                    <a:pt x="12529861" y="6278497"/>
                  </a:lnTo>
                  <a:lnTo>
                    <a:pt x="12533534" y="6280064"/>
                  </a:lnTo>
                  <a:lnTo>
                    <a:pt x="12535155" y="6279966"/>
                  </a:lnTo>
                  <a:lnTo>
                    <a:pt x="12536726" y="6279057"/>
                  </a:lnTo>
                  <a:lnTo>
                    <a:pt x="12539392" y="6277433"/>
                  </a:lnTo>
                  <a:lnTo>
                    <a:pt x="12540340" y="6274286"/>
                  </a:lnTo>
                  <a:lnTo>
                    <a:pt x="12535465" y="6266288"/>
                  </a:lnTo>
                  <a:close/>
                </a:path>
                <a:path w="18829020" h="11215370">
                  <a:moveTo>
                    <a:pt x="12490972" y="6192069"/>
                  </a:moveTo>
                  <a:lnTo>
                    <a:pt x="12487825" y="6191121"/>
                  </a:lnTo>
                  <a:lnTo>
                    <a:pt x="12482494" y="6194371"/>
                  </a:lnTo>
                  <a:lnTo>
                    <a:pt x="12481544" y="6197518"/>
                  </a:lnTo>
                  <a:lnTo>
                    <a:pt x="12484795" y="6202849"/>
                  </a:lnTo>
                  <a:lnTo>
                    <a:pt x="12485370" y="6204278"/>
                  </a:lnTo>
                  <a:lnTo>
                    <a:pt x="12489039" y="6205844"/>
                  </a:lnTo>
                  <a:lnTo>
                    <a:pt x="12490662" y="6205747"/>
                  </a:lnTo>
                  <a:lnTo>
                    <a:pt x="12492233" y="6204838"/>
                  </a:lnTo>
                  <a:lnTo>
                    <a:pt x="12494899" y="6203214"/>
                  </a:lnTo>
                  <a:lnTo>
                    <a:pt x="12495846" y="6200066"/>
                  </a:lnTo>
                  <a:lnTo>
                    <a:pt x="12490972" y="6192069"/>
                  </a:lnTo>
                  <a:close/>
                </a:path>
                <a:path w="18829020" h="11215370">
                  <a:moveTo>
                    <a:pt x="12446003" y="6118041"/>
                  </a:moveTo>
                  <a:lnTo>
                    <a:pt x="12442857" y="6117094"/>
                  </a:lnTo>
                  <a:lnTo>
                    <a:pt x="12437526" y="6120343"/>
                  </a:lnTo>
                  <a:lnTo>
                    <a:pt x="12436578" y="6123491"/>
                  </a:lnTo>
                  <a:lnTo>
                    <a:pt x="12439826" y="6128822"/>
                  </a:lnTo>
                  <a:lnTo>
                    <a:pt x="12440400" y="6130251"/>
                  </a:lnTo>
                  <a:lnTo>
                    <a:pt x="12444072" y="6131817"/>
                  </a:lnTo>
                  <a:lnTo>
                    <a:pt x="12446026" y="6131861"/>
                  </a:lnTo>
                  <a:lnTo>
                    <a:pt x="12447598" y="6130953"/>
                  </a:lnTo>
                  <a:lnTo>
                    <a:pt x="12449930" y="6129187"/>
                  </a:lnTo>
                  <a:lnTo>
                    <a:pt x="12450878" y="6126039"/>
                  </a:lnTo>
                  <a:lnTo>
                    <a:pt x="12446003" y="6118041"/>
                  </a:lnTo>
                  <a:close/>
                </a:path>
                <a:path w="18829020" h="11215370">
                  <a:moveTo>
                    <a:pt x="12400082" y="6044397"/>
                  </a:moveTo>
                  <a:lnTo>
                    <a:pt x="12396935" y="6043449"/>
                  </a:lnTo>
                  <a:lnTo>
                    <a:pt x="12394268" y="6045074"/>
                  </a:lnTo>
                  <a:lnTo>
                    <a:pt x="12391936" y="6046841"/>
                  </a:lnTo>
                  <a:lnTo>
                    <a:pt x="12391095" y="6049639"/>
                  </a:lnTo>
                  <a:lnTo>
                    <a:pt x="12390990" y="6049989"/>
                  </a:lnTo>
                  <a:lnTo>
                    <a:pt x="12394239" y="6055320"/>
                  </a:lnTo>
                  <a:lnTo>
                    <a:pt x="12394814" y="6056749"/>
                  </a:lnTo>
                  <a:lnTo>
                    <a:pt x="12396816" y="6057603"/>
                  </a:lnTo>
                  <a:lnTo>
                    <a:pt x="12397293" y="6057412"/>
                  </a:lnTo>
                  <a:lnTo>
                    <a:pt x="12398628" y="6057981"/>
                  </a:lnTo>
                  <a:lnTo>
                    <a:pt x="12400582" y="6058026"/>
                  </a:lnTo>
                  <a:lnTo>
                    <a:pt x="12402153" y="6057118"/>
                  </a:lnTo>
                  <a:lnTo>
                    <a:pt x="12404484" y="6055350"/>
                  </a:lnTo>
                  <a:lnTo>
                    <a:pt x="12405327" y="6052553"/>
                  </a:lnTo>
                  <a:lnTo>
                    <a:pt x="12405432" y="6052203"/>
                  </a:lnTo>
                  <a:lnTo>
                    <a:pt x="12403808" y="6049537"/>
                  </a:lnTo>
                  <a:lnTo>
                    <a:pt x="12401850" y="6046730"/>
                  </a:lnTo>
                  <a:lnTo>
                    <a:pt x="12400082" y="6044397"/>
                  </a:lnTo>
                  <a:close/>
                </a:path>
                <a:path w="18829020" h="11215370">
                  <a:moveTo>
                    <a:pt x="12354161" y="5970752"/>
                  </a:moveTo>
                  <a:lnTo>
                    <a:pt x="12350872" y="5970139"/>
                  </a:lnTo>
                  <a:lnTo>
                    <a:pt x="12345539" y="5973388"/>
                  </a:lnTo>
                  <a:lnTo>
                    <a:pt x="12344994" y="5976312"/>
                  </a:lnTo>
                  <a:lnTo>
                    <a:pt x="12344926" y="5976677"/>
                  </a:lnTo>
                  <a:lnTo>
                    <a:pt x="12346551" y="5979343"/>
                  </a:lnTo>
                  <a:lnTo>
                    <a:pt x="12348509" y="5982151"/>
                  </a:lnTo>
                  <a:lnTo>
                    <a:pt x="12348750" y="5983437"/>
                  </a:lnTo>
                  <a:lnTo>
                    <a:pt x="12350753" y="5984291"/>
                  </a:lnTo>
                  <a:lnTo>
                    <a:pt x="12351228" y="5984101"/>
                  </a:lnTo>
                  <a:lnTo>
                    <a:pt x="12352563" y="5984670"/>
                  </a:lnTo>
                  <a:lnTo>
                    <a:pt x="12359369" y="5978893"/>
                  </a:lnTo>
                  <a:lnTo>
                    <a:pt x="12357744" y="5976226"/>
                  </a:lnTo>
                  <a:lnTo>
                    <a:pt x="12355785" y="5973417"/>
                  </a:lnTo>
                  <a:lnTo>
                    <a:pt x="12354161" y="5970752"/>
                  </a:lnTo>
                  <a:close/>
                </a:path>
                <a:path w="18829020" h="11215370">
                  <a:moveTo>
                    <a:pt x="12307478" y="5897966"/>
                  </a:moveTo>
                  <a:lnTo>
                    <a:pt x="12304189" y="5897352"/>
                  </a:lnTo>
                  <a:lnTo>
                    <a:pt x="12298858" y="5900603"/>
                  </a:lnTo>
                  <a:lnTo>
                    <a:pt x="12298312" y="5903526"/>
                  </a:lnTo>
                  <a:lnTo>
                    <a:pt x="12298244" y="5903892"/>
                  </a:lnTo>
                  <a:lnTo>
                    <a:pt x="12299868" y="5906558"/>
                  </a:lnTo>
                  <a:lnTo>
                    <a:pt x="12301826" y="5909365"/>
                  </a:lnTo>
                  <a:lnTo>
                    <a:pt x="12302067" y="5910651"/>
                  </a:lnTo>
                  <a:lnTo>
                    <a:pt x="12305740" y="5912218"/>
                  </a:lnTo>
                  <a:lnTo>
                    <a:pt x="12307835" y="5911928"/>
                  </a:lnTo>
                  <a:lnTo>
                    <a:pt x="12309407" y="5911020"/>
                  </a:lnTo>
                  <a:lnTo>
                    <a:pt x="12312073" y="5909396"/>
                  </a:lnTo>
                  <a:lnTo>
                    <a:pt x="12312618" y="5906473"/>
                  </a:lnTo>
                  <a:lnTo>
                    <a:pt x="12312686" y="5906107"/>
                  </a:lnTo>
                  <a:lnTo>
                    <a:pt x="12311062" y="5903441"/>
                  </a:lnTo>
                  <a:lnTo>
                    <a:pt x="12309103" y="5900632"/>
                  </a:lnTo>
                  <a:lnTo>
                    <a:pt x="12307478" y="5897966"/>
                  </a:lnTo>
                  <a:close/>
                </a:path>
                <a:path w="18829020" h="11215370">
                  <a:moveTo>
                    <a:pt x="12259559" y="5826231"/>
                  </a:moveTo>
                  <a:lnTo>
                    <a:pt x="12255936" y="5825475"/>
                  </a:lnTo>
                  <a:lnTo>
                    <a:pt x="12253604" y="5827243"/>
                  </a:lnTo>
                  <a:lnTo>
                    <a:pt x="12250938" y="5828867"/>
                  </a:lnTo>
                  <a:lnTo>
                    <a:pt x="12250182" y="5832489"/>
                  </a:lnTo>
                  <a:lnTo>
                    <a:pt x="12251948" y="5834822"/>
                  </a:lnTo>
                  <a:lnTo>
                    <a:pt x="12253907" y="5837630"/>
                  </a:lnTo>
                  <a:lnTo>
                    <a:pt x="12254290" y="5838583"/>
                  </a:lnTo>
                  <a:lnTo>
                    <a:pt x="12256292" y="5839437"/>
                  </a:lnTo>
                  <a:lnTo>
                    <a:pt x="12256150" y="5839771"/>
                  </a:lnTo>
                  <a:lnTo>
                    <a:pt x="12257819" y="5840483"/>
                  </a:lnTo>
                  <a:lnTo>
                    <a:pt x="12259916" y="5840194"/>
                  </a:lnTo>
                  <a:lnTo>
                    <a:pt x="12261487" y="5839285"/>
                  </a:lnTo>
                  <a:lnTo>
                    <a:pt x="12264153" y="5837661"/>
                  </a:lnTo>
                  <a:lnTo>
                    <a:pt x="12264909" y="5834037"/>
                  </a:lnTo>
                  <a:lnTo>
                    <a:pt x="12263142" y="5831706"/>
                  </a:lnTo>
                  <a:lnTo>
                    <a:pt x="12261184" y="5828898"/>
                  </a:lnTo>
                  <a:lnTo>
                    <a:pt x="12259559" y="5826231"/>
                  </a:lnTo>
                  <a:close/>
                </a:path>
                <a:path w="18829020" h="11215370">
                  <a:moveTo>
                    <a:pt x="12210353" y="5754738"/>
                  </a:moveTo>
                  <a:lnTo>
                    <a:pt x="12206729" y="5753981"/>
                  </a:lnTo>
                  <a:lnTo>
                    <a:pt x="12202066" y="5757515"/>
                  </a:lnTo>
                  <a:lnTo>
                    <a:pt x="12201310" y="5761138"/>
                  </a:lnTo>
                  <a:lnTo>
                    <a:pt x="12203077" y="5763471"/>
                  </a:lnTo>
                  <a:lnTo>
                    <a:pt x="12205035" y="5766279"/>
                  </a:lnTo>
                  <a:lnTo>
                    <a:pt x="12205752" y="5767374"/>
                  </a:lnTo>
                  <a:lnTo>
                    <a:pt x="12209090" y="5768798"/>
                  </a:lnTo>
                  <a:lnTo>
                    <a:pt x="12211043" y="5768842"/>
                  </a:lnTo>
                  <a:lnTo>
                    <a:pt x="12212757" y="5767600"/>
                  </a:lnTo>
                  <a:lnTo>
                    <a:pt x="12215089" y="5765832"/>
                  </a:lnTo>
                  <a:lnTo>
                    <a:pt x="12215845" y="5762209"/>
                  </a:lnTo>
                  <a:lnTo>
                    <a:pt x="12214079" y="5759877"/>
                  </a:lnTo>
                  <a:lnTo>
                    <a:pt x="12212120" y="5757070"/>
                  </a:lnTo>
                  <a:lnTo>
                    <a:pt x="12210353" y="5754738"/>
                  </a:lnTo>
                  <a:close/>
                </a:path>
                <a:path w="18829020" h="11215370">
                  <a:moveTo>
                    <a:pt x="12159434" y="5684485"/>
                  </a:moveTo>
                  <a:lnTo>
                    <a:pt x="12156145" y="5683870"/>
                  </a:lnTo>
                  <a:lnTo>
                    <a:pt x="12151480" y="5687405"/>
                  </a:lnTo>
                  <a:lnTo>
                    <a:pt x="12150867" y="5690694"/>
                  </a:lnTo>
                  <a:lnTo>
                    <a:pt x="12152633" y="5693026"/>
                  </a:lnTo>
                  <a:lnTo>
                    <a:pt x="12154591" y="5695834"/>
                  </a:lnTo>
                  <a:lnTo>
                    <a:pt x="12155310" y="5696930"/>
                  </a:lnTo>
                  <a:lnTo>
                    <a:pt x="12158313" y="5698211"/>
                  </a:lnTo>
                  <a:lnTo>
                    <a:pt x="12160267" y="5698256"/>
                  </a:lnTo>
                  <a:lnTo>
                    <a:pt x="12161981" y="5697013"/>
                  </a:lnTo>
                  <a:lnTo>
                    <a:pt x="12164312" y="5695247"/>
                  </a:lnTo>
                  <a:lnTo>
                    <a:pt x="12164927" y="5691957"/>
                  </a:lnTo>
                  <a:lnTo>
                    <a:pt x="12163160" y="5689625"/>
                  </a:lnTo>
                  <a:lnTo>
                    <a:pt x="12161201" y="5686816"/>
                  </a:lnTo>
                  <a:lnTo>
                    <a:pt x="12159434" y="5684485"/>
                  </a:lnTo>
                  <a:close/>
                </a:path>
                <a:path w="18829020" h="11215370">
                  <a:moveTo>
                    <a:pt x="12108372" y="5614566"/>
                  </a:moveTo>
                  <a:lnTo>
                    <a:pt x="12104940" y="5614286"/>
                  </a:lnTo>
                  <a:lnTo>
                    <a:pt x="12100275" y="5617820"/>
                  </a:lnTo>
                  <a:lnTo>
                    <a:pt x="12099995" y="5621251"/>
                  </a:lnTo>
                  <a:lnTo>
                    <a:pt x="12101763" y="5623583"/>
                  </a:lnTo>
                  <a:lnTo>
                    <a:pt x="12103722" y="5626392"/>
                  </a:lnTo>
                  <a:lnTo>
                    <a:pt x="12104105" y="5627345"/>
                  </a:lnTo>
                  <a:lnTo>
                    <a:pt x="12107441" y="5628768"/>
                  </a:lnTo>
                  <a:lnTo>
                    <a:pt x="12109538" y="5628479"/>
                  </a:lnTo>
                  <a:lnTo>
                    <a:pt x="12111252" y="5627237"/>
                  </a:lnTo>
                  <a:lnTo>
                    <a:pt x="12113585" y="5625469"/>
                  </a:lnTo>
                  <a:lnTo>
                    <a:pt x="12113864" y="5622038"/>
                  </a:lnTo>
                  <a:lnTo>
                    <a:pt x="12112098" y="5619706"/>
                  </a:lnTo>
                  <a:lnTo>
                    <a:pt x="12110138" y="5616898"/>
                  </a:lnTo>
                  <a:lnTo>
                    <a:pt x="12108372" y="5614566"/>
                  </a:lnTo>
                  <a:close/>
                </a:path>
                <a:path w="18829020" h="11215370">
                  <a:moveTo>
                    <a:pt x="1811458" y="1181602"/>
                  </a:moveTo>
                  <a:lnTo>
                    <a:pt x="1803113" y="1178042"/>
                  </a:lnTo>
                  <a:lnTo>
                    <a:pt x="1799779" y="1179383"/>
                  </a:lnTo>
                  <a:lnTo>
                    <a:pt x="1797502" y="1184723"/>
                  </a:lnTo>
                  <a:lnTo>
                    <a:pt x="1798841" y="1188057"/>
                  </a:lnTo>
                  <a:lnTo>
                    <a:pt x="1807187" y="1191616"/>
                  </a:lnTo>
                  <a:lnTo>
                    <a:pt x="1810521" y="1190276"/>
                  </a:lnTo>
                  <a:lnTo>
                    <a:pt x="1812799" y="1184936"/>
                  </a:lnTo>
                  <a:lnTo>
                    <a:pt x="1811458" y="1181602"/>
                  </a:lnTo>
                  <a:close/>
                </a:path>
                <a:path w="18829020" h="11215370">
                  <a:moveTo>
                    <a:pt x="1891386" y="1215302"/>
                  </a:moveTo>
                  <a:lnTo>
                    <a:pt x="1883040" y="1211742"/>
                  </a:lnTo>
                  <a:lnTo>
                    <a:pt x="1879706" y="1213082"/>
                  </a:lnTo>
                  <a:lnTo>
                    <a:pt x="1877428" y="1218422"/>
                  </a:lnTo>
                  <a:lnTo>
                    <a:pt x="1878768" y="1221756"/>
                  </a:lnTo>
                  <a:lnTo>
                    <a:pt x="1887114" y="1225316"/>
                  </a:lnTo>
                  <a:lnTo>
                    <a:pt x="1890448" y="1223976"/>
                  </a:lnTo>
                  <a:lnTo>
                    <a:pt x="1892726" y="1218636"/>
                  </a:lnTo>
                  <a:lnTo>
                    <a:pt x="1891386" y="1215302"/>
                  </a:lnTo>
                  <a:close/>
                </a:path>
                <a:path w="18829020" h="11215370">
                  <a:moveTo>
                    <a:pt x="1732150" y="1147377"/>
                  </a:moveTo>
                  <a:lnTo>
                    <a:pt x="1726475" y="1144956"/>
                  </a:lnTo>
                  <a:lnTo>
                    <a:pt x="1722203" y="1154971"/>
                  </a:lnTo>
                  <a:lnTo>
                    <a:pt x="1727878" y="1157391"/>
                  </a:lnTo>
                  <a:lnTo>
                    <a:pt x="1731212" y="1156051"/>
                  </a:lnTo>
                  <a:lnTo>
                    <a:pt x="1733490" y="1150711"/>
                  </a:lnTo>
                  <a:lnTo>
                    <a:pt x="1732150" y="1147377"/>
                  </a:lnTo>
                  <a:close/>
                </a:path>
                <a:path w="18829020" h="11215370">
                  <a:moveTo>
                    <a:pt x="1971597" y="1248333"/>
                  </a:moveTo>
                  <a:lnTo>
                    <a:pt x="1962918" y="1244631"/>
                  </a:lnTo>
                  <a:lnTo>
                    <a:pt x="1959918" y="1246114"/>
                  </a:lnTo>
                  <a:lnTo>
                    <a:pt x="1957640" y="1251455"/>
                  </a:lnTo>
                  <a:lnTo>
                    <a:pt x="1958980" y="1254788"/>
                  </a:lnTo>
                  <a:lnTo>
                    <a:pt x="1967659" y="1258490"/>
                  </a:lnTo>
                  <a:lnTo>
                    <a:pt x="1970659" y="1257009"/>
                  </a:lnTo>
                  <a:lnTo>
                    <a:pt x="1973080" y="1251334"/>
                  </a:lnTo>
                  <a:lnTo>
                    <a:pt x="1971597" y="1248333"/>
                  </a:lnTo>
                  <a:close/>
                </a:path>
                <a:path w="18829020" h="11215370">
                  <a:moveTo>
                    <a:pt x="1652935" y="1112008"/>
                  </a:moveTo>
                  <a:lnTo>
                    <a:pt x="1644589" y="1108448"/>
                  </a:lnTo>
                  <a:lnTo>
                    <a:pt x="1641256" y="1109789"/>
                  </a:lnTo>
                  <a:lnTo>
                    <a:pt x="1638978" y="1115130"/>
                  </a:lnTo>
                  <a:lnTo>
                    <a:pt x="1640318" y="1118462"/>
                  </a:lnTo>
                  <a:lnTo>
                    <a:pt x="1648663" y="1122022"/>
                  </a:lnTo>
                  <a:lnTo>
                    <a:pt x="1651997" y="1120683"/>
                  </a:lnTo>
                  <a:lnTo>
                    <a:pt x="1654275" y="1115342"/>
                  </a:lnTo>
                  <a:lnTo>
                    <a:pt x="1652935" y="1112008"/>
                  </a:lnTo>
                  <a:close/>
                </a:path>
                <a:path w="18829020" h="11215370">
                  <a:moveTo>
                    <a:pt x="12055311" y="5546555"/>
                  </a:moveTo>
                  <a:lnTo>
                    <a:pt x="12051881" y="5546276"/>
                  </a:lnTo>
                  <a:lnTo>
                    <a:pt x="12047216" y="5549811"/>
                  </a:lnTo>
                  <a:lnTo>
                    <a:pt x="12046936" y="5553242"/>
                  </a:lnTo>
                  <a:lnTo>
                    <a:pt x="12048703" y="5555575"/>
                  </a:lnTo>
                  <a:lnTo>
                    <a:pt x="12050803" y="5558048"/>
                  </a:lnTo>
                  <a:lnTo>
                    <a:pt x="12051186" y="5559000"/>
                  </a:lnTo>
                  <a:lnTo>
                    <a:pt x="12054525" y="5560425"/>
                  </a:lnTo>
                  <a:lnTo>
                    <a:pt x="12056621" y="5560136"/>
                  </a:lnTo>
                  <a:lnTo>
                    <a:pt x="12058335" y="5558894"/>
                  </a:lnTo>
                  <a:lnTo>
                    <a:pt x="12060666" y="5557127"/>
                  </a:lnTo>
                  <a:lnTo>
                    <a:pt x="12060948" y="5553695"/>
                  </a:lnTo>
                  <a:lnTo>
                    <a:pt x="12059180" y="5551363"/>
                  </a:lnTo>
                  <a:lnTo>
                    <a:pt x="12057079" y="5548888"/>
                  </a:lnTo>
                  <a:lnTo>
                    <a:pt x="12055311" y="5546555"/>
                  </a:lnTo>
                  <a:close/>
                </a:path>
                <a:path w="18829020" h="11215370">
                  <a:moveTo>
                    <a:pt x="2052094" y="1280697"/>
                  </a:moveTo>
                  <a:lnTo>
                    <a:pt x="2043415" y="1276995"/>
                  </a:lnTo>
                  <a:lnTo>
                    <a:pt x="2040415" y="1278478"/>
                  </a:lnTo>
                  <a:lnTo>
                    <a:pt x="2037994" y="1284153"/>
                  </a:lnTo>
                  <a:lnTo>
                    <a:pt x="2039477" y="1287152"/>
                  </a:lnTo>
                  <a:lnTo>
                    <a:pt x="2042148" y="1288291"/>
                  </a:lnTo>
                  <a:lnTo>
                    <a:pt x="2042290" y="1287957"/>
                  </a:lnTo>
                  <a:lnTo>
                    <a:pt x="2048299" y="1290520"/>
                  </a:lnTo>
                  <a:lnTo>
                    <a:pt x="2051298" y="1289039"/>
                  </a:lnTo>
                  <a:lnTo>
                    <a:pt x="2053577" y="1283698"/>
                  </a:lnTo>
                  <a:lnTo>
                    <a:pt x="2052094" y="1280697"/>
                  </a:lnTo>
                  <a:close/>
                </a:path>
                <a:path w="18829020" h="11215370">
                  <a:moveTo>
                    <a:pt x="1573863" y="1076305"/>
                  </a:moveTo>
                  <a:lnTo>
                    <a:pt x="1568188" y="1073884"/>
                  </a:lnTo>
                  <a:lnTo>
                    <a:pt x="1563916" y="1083899"/>
                  </a:lnTo>
                  <a:lnTo>
                    <a:pt x="1569257" y="1086177"/>
                  </a:lnTo>
                  <a:lnTo>
                    <a:pt x="1572448" y="1085172"/>
                  </a:lnTo>
                  <a:lnTo>
                    <a:pt x="1573587" y="1082502"/>
                  </a:lnTo>
                  <a:lnTo>
                    <a:pt x="1575202" y="1079639"/>
                  </a:lnTo>
                  <a:lnTo>
                    <a:pt x="1573863" y="1076305"/>
                  </a:lnTo>
                  <a:close/>
                </a:path>
                <a:path w="18829020" h="11215370">
                  <a:moveTo>
                    <a:pt x="2132257" y="1312920"/>
                  </a:moveTo>
                  <a:lnTo>
                    <a:pt x="2123911" y="1309360"/>
                  </a:lnTo>
                  <a:lnTo>
                    <a:pt x="2120912" y="1310842"/>
                  </a:lnTo>
                  <a:lnTo>
                    <a:pt x="2118633" y="1316183"/>
                  </a:lnTo>
                  <a:lnTo>
                    <a:pt x="2120116" y="1319183"/>
                  </a:lnTo>
                  <a:lnTo>
                    <a:pt x="2128461" y="1322743"/>
                  </a:lnTo>
                  <a:lnTo>
                    <a:pt x="2131461" y="1321260"/>
                  </a:lnTo>
                  <a:lnTo>
                    <a:pt x="2133739" y="1315919"/>
                  </a:lnTo>
                  <a:lnTo>
                    <a:pt x="2132257" y="1312920"/>
                  </a:lnTo>
                  <a:close/>
                </a:path>
                <a:path w="18829020" h="11215370">
                  <a:moveTo>
                    <a:pt x="1487490" y="1035516"/>
                  </a:moveTo>
                  <a:lnTo>
                    <a:pt x="1484157" y="1036855"/>
                  </a:lnTo>
                  <a:lnTo>
                    <a:pt x="1482649" y="1040159"/>
                  </a:lnTo>
                  <a:lnTo>
                    <a:pt x="1481544" y="1042055"/>
                  </a:lnTo>
                  <a:lnTo>
                    <a:pt x="1482742" y="1045722"/>
                  </a:lnTo>
                  <a:lnTo>
                    <a:pt x="1491422" y="1049425"/>
                  </a:lnTo>
                  <a:lnTo>
                    <a:pt x="1494612" y="1048419"/>
                  </a:lnTo>
                  <a:lnTo>
                    <a:pt x="1496120" y="1045116"/>
                  </a:lnTo>
                  <a:lnTo>
                    <a:pt x="1497225" y="1043219"/>
                  </a:lnTo>
                  <a:lnTo>
                    <a:pt x="1496027" y="1039552"/>
                  </a:lnTo>
                  <a:lnTo>
                    <a:pt x="1490352" y="1037132"/>
                  </a:lnTo>
                  <a:lnTo>
                    <a:pt x="1487490" y="1035516"/>
                  </a:lnTo>
                  <a:close/>
                </a:path>
                <a:path w="18829020" h="11215370">
                  <a:moveTo>
                    <a:pt x="2212989" y="1343806"/>
                  </a:moveTo>
                  <a:lnTo>
                    <a:pt x="2204644" y="1340246"/>
                  </a:lnTo>
                  <a:lnTo>
                    <a:pt x="2201643" y="1341729"/>
                  </a:lnTo>
                  <a:lnTo>
                    <a:pt x="2199365" y="1347070"/>
                  </a:lnTo>
                  <a:lnTo>
                    <a:pt x="2200848" y="1350071"/>
                  </a:lnTo>
                  <a:lnTo>
                    <a:pt x="2209193" y="1353631"/>
                  </a:lnTo>
                  <a:lnTo>
                    <a:pt x="2212193" y="1352148"/>
                  </a:lnTo>
                  <a:lnTo>
                    <a:pt x="2214472" y="1346806"/>
                  </a:lnTo>
                  <a:lnTo>
                    <a:pt x="2212989" y="1343806"/>
                  </a:lnTo>
                  <a:close/>
                </a:path>
                <a:path w="18829020" h="11215370">
                  <a:moveTo>
                    <a:pt x="1409463" y="998287"/>
                  </a:moveTo>
                  <a:lnTo>
                    <a:pt x="1406130" y="999627"/>
                  </a:lnTo>
                  <a:lnTo>
                    <a:pt x="1404622" y="1002930"/>
                  </a:lnTo>
                  <a:lnTo>
                    <a:pt x="1403517" y="1004825"/>
                  </a:lnTo>
                  <a:lnTo>
                    <a:pt x="1404715" y="1008493"/>
                  </a:lnTo>
                  <a:lnTo>
                    <a:pt x="1413394" y="1012196"/>
                  </a:lnTo>
                  <a:lnTo>
                    <a:pt x="1416586" y="1011189"/>
                  </a:lnTo>
                  <a:lnTo>
                    <a:pt x="1418093" y="1007887"/>
                  </a:lnTo>
                  <a:lnTo>
                    <a:pt x="1419198" y="1005990"/>
                  </a:lnTo>
                  <a:lnTo>
                    <a:pt x="1418000" y="1002323"/>
                  </a:lnTo>
                  <a:lnTo>
                    <a:pt x="1412325" y="999903"/>
                  </a:lnTo>
                  <a:lnTo>
                    <a:pt x="1409463" y="998287"/>
                  </a:lnTo>
                  <a:close/>
                </a:path>
                <a:path w="18829020" h="11215370">
                  <a:moveTo>
                    <a:pt x="2294341" y="1374168"/>
                  </a:moveTo>
                  <a:lnTo>
                    <a:pt x="2288665" y="1371747"/>
                  </a:lnTo>
                  <a:lnTo>
                    <a:pt x="2285852" y="1370942"/>
                  </a:lnTo>
                  <a:lnTo>
                    <a:pt x="2282853" y="1372424"/>
                  </a:lnTo>
                  <a:lnTo>
                    <a:pt x="2280574" y="1377765"/>
                  </a:lnTo>
                  <a:lnTo>
                    <a:pt x="2282057" y="1380765"/>
                  </a:lnTo>
                  <a:lnTo>
                    <a:pt x="2288065" y="1383328"/>
                  </a:lnTo>
                  <a:lnTo>
                    <a:pt x="2290878" y="1384133"/>
                  </a:lnTo>
                  <a:lnTo>
                    <a:pt x="2293878" y="1382651"/>
                  </a:lnTo>
                  <a:lnTo>
                    <a:pt x="2295017" y="1379981"/>
                  </a:lnTo>
                  <a:lnTo>
                    <a:pt x="2295621" y="1377870"/>
                  </a:lnTo>
                  <a:lnTo>
                    <a:pt x="2295822" y="1377168"/>
                  </a:lnTo>
                  <a:lnTo>
                    <a:pt x="2294341" y="1374168"/>
                  </a:lnTo>
                  <a:close/>
                </a:path>
                <a:path w="18829020" h="11215370">
                  <a:moveTo>
                    <a:pt x="1337539" y="962476"/>
                  </a:moveTo>
                  <a:lnTo>
                    <a:pt x="1331864" y="960056"/>
                  </a:lnTo>
                  <a:lnTo>
                    <a:pt x="1328339" y="960920"/>
                  </a:lnTo>
                  <a:lnTo>
                    <a:pt x="1326060" y="966261"/>
                  </a:lnTo>
                  <a:lnTo>
                    <a:pt x="1327066" y="969452"/>
                  </a:lnTo>
                  <a:lnTo>
                    <a:pt x="1329594" y="970926"/>
                  </a:lnTo>
                  <a:lnTo>
                    <a:pt x="1335603" y="973489"/>
                  </a:lnTo>
                  <a:lnTo>
                    <a:pt x="1338795" y="972482"/>
                  </a:lnTo>
                  <a:lnTo>
                    <a:pt x="1341073" y="967141"/>
                  </a:lnTo>
                  <a:lnTo>
                    <a:pt x="1340067" y="963949"/>
                  </a:lnTo>
                  <a:lnTo>
                    <a:pt x="1337539" y="962476"/>
                  </a:lnTo>
                  <a:close/>
                </a:path>
                <a:path w="18829020" h="11215370">
                  <a:moveTo>
                    <a:pt x="2375692" y="1404529"/>
                  </a:moveTo>
                  <a:lnTo>
                    <a:pt x="2370016" y="1402108"/>
                  </a:lnTo>
                  <a:lnTo>
                    <a:pt x="2367203" y="1401302"/>
                  </a:lnTo>
                  <a:lnTo>
                    <a:pt x="2364203" y="1402785"/>
                  </a:lnTo>
                  <a:lnTo>
                    <a:pt x="2363064" y="1405457"/>
                  </a:lnTo>
                  <a:lnTo>
                    <a:pt x="2362460" y="1407566"/>
                  </a:lnTo>
                  <a:lnTo>
                    <a:pt x="2362259" y="1408269"/>
                  </a:lnTo>
                  <a:lnTo>
                    <a:pt x="2363407" y="1411127"/>
                  </a:lnTo>
                  <a:lnTo>
                    <a:pt x="2369416" y="1413690"/>
                  </a:lnTo>
                  <a:lnTo>
                    <a:pt x="2372229" y="1414495"/>
                  </a:lnTo>
                  <a:lnTo>
                    <a:pt x="2375229" y="1413012"/>
                  </a:lnTo>
                  <a:lnTo>
                    <a:pt x="2376368" y="1410342"/>
                  </a:lnTo>
                  <a:lnTo>
                    <a:pt x="2377000" y="1408244"/>
                  </a:lnTo>
                  <a:lnTo>
                    <a:pt x="2377316" y="1407195"/>
                  </a:lnTo>
                  <a:lnTo>
                    <a:pt x="2375692" y="1404529"/>
                  </a:lnTo>
                  <a:close/>
                </a:path>
                <a:path w="18829020" h="11215370">
                  <a:moveTo>
                    <a:pt x="2456993" y="1434080"/>
                  </a:moveTo>
                  <a:lnTo>
                    <a:pt x="2451318" y="1431660"/>
                  </a:lnTo>
                  <a:lnTo>
                    <a:pt x="2448505" y="1430854"/>
                  </a:lnTo>
                  <a:lnTo>
                    <a:pt x="2445505" y="1432337"/>
                  </a:lnTo>
                  <a:lnTo>
                    <a:pt x="2444366" y="1435007"/>
                  </a:lnTo>
                  <a:lnTo>
                    <a:pt x="2443762" y="1437117"/>
                  </a:lnTo>
                  <a:lnTo>
                    <a:pt x="2443561" y="1437821"/>
                  </a:lnTo>
                  <a:lnTo>
                    <a:pt x="2444709" y="1440679"/>
                  </a:lnTo>
                  <a:lnTo>
                    <a:pt x="2450718" y="1443242"/>
                  </a:lnTo>
                  <a:lnTo>
                    <a:pt x="2453531" y="1444047"/>
                  </a:lnTo>
                  <a:lnTo>
                    <a:pt x="2456531" y="1442564"/>
                  </a:lnTo>
                  <a:lnTo>
                    <a:pt x="2457671" y="1439893"/>
                  </a:lnTo>
                  <a:lnTo>
                    <a:pt x="2458302" y="1437796"/>
                  </a:lnTo>
                  <a:lnTo>
                    <a:pt x="2458618" y="1436747"/>
                  </a:lnTo>
                  <a:lnTo>
                    <a:pt x="2456993" y="1434080"/>
                  </a:lnTo>
                  <a:close/>
                </a:path>
                <a:path w="18829020" h="11215370">
                  <a:moveTo>
                    <a:pt x="1260175" y="922768"/>
                  </a:moveTo>
                  <a:lnTo>
                    <a:pt x="1254500" y="920347"/>
                  </a:lnTo>
                  <a:lnTo>
                    <a:pt x="1250975" y="921211"/>
                  </a:lnTo>
                  <a:lnTo>
                    <a:pt x="1248554" y="926886"/>
                  </a:lnTo>
                  <a:lnTo>
                    <a:pt x="1249560" y="930078"/>
                  </a:lnTo>
                  <a:lnTo>
                    <a:pt x="1252089" y="931551"/>
                  </a:lnTo>
                  <a:lnTo>
                    <a:pt x="1258097" y="934114"/>
                  </a:lnTo>
                  <a:lnTo>
                    <a:pt x="1261288" y="933108"/>
                  </a:lnTo>
                  <a:lnTo>
                    <a:pt x="1263709" y="927432"/>
                  </a:lnTo>
                  <a:lnTo>
                    <a:pt x="1262704" y="924241"/>
                  </a:lnTo>
                  <a:lnTo>
                    <a:pt x="1260175" y="922768"/>
                  </a:lnTo>
                  <a:close/>
                </a:path>
                <a:path w="18829020" h="11215370">
                  <a:moveTo>
                    <a:pt x="2538723" y="1462630"/>
                  </a:moveTo>
                  <a:lnTo>
                    <a:pt x="2535909" y="1461825"/>
                  </a:lnTo>
                  <a:lnTo>
                    <a:pt x="2532905" y="1460543"/>
                  </a:lnTo>
                  <a:lnTo>
                    <a:pt x="2530092" y="1459738"/>
                  </a:lnTo>
                  <a:lnTo>
                    <a:pt x="2527092" y="1461221"/>
                  </a:lnTo>
                  <a:lnTo>
                    <a:pt x="2525953" y="1463891"/>
                  </a:lnTo>
                  <a:lnTo>
                    <a:pt x="2525148" y="1466705"/>
                  </a:lnTo>
                  <a:lnTo>
                    <a:pt x="2526296" y="1469561"/>
                  </a:lnTo>
                  <a:lnTo>
                    <a:pt x="2528967" y="1470700"/>
                  </a:lnTo>
                  <a:lnTo>
                    <a:pt x="2529444" y="1470509"/>
                  </a:lnTo>
                  <a:lnTo>
                    <a:pt x="2532448" y="1471790"/>
                  </a:lnTo>
                  <a:lnTo>
                    <a:pt x="2535261" y="1472596"/>
                  </a:lnTo>
                  <a:lnTo>
                    <a:pt x="2538260" y="1471114"/>
                  </a:lnTo>
                  <a:lnTo>
                    <a:pt x="2539400" y="1468443"/>
                  </a:lnTo>
                  <a:lnTo>
                    <a:pt x="2540205" y="1465630"/>
                  </a:lnTo>
                  <a:lnTo>
                    <a:pt x="2538723" y="1462630"/>
                  </a:lnTo>
                  <a:close/>
                </a:path>
                <a:path w="18829020" h="11215370">
                  <a:moveTo>
                    <a:pt x="1183572" y="882200"/>
                  </a:moveTo>
                  <a:lnTo>
                    <a:pt x="1177898" y="879779"/>
                  </a:lnTo>
                  <a:lnTo>
                    <a:pt x="1174372" y="880643"/>
                  </a:lnTo>
                  <a:lnTo>
                    <a:pt x="1172094" y="885985"/>
                  </a:lnTo>
                  <a:lnTo>
                    <a:pt x="1173100" y="889176"/>
                  </a:lnTo>
                  <a:lnTo>
                    <a:pt x="1175486" y="890983"/>
                  </a:lnTo>
                  <a:lnTo>
                    <a:pt x="1181495" y="893547"/>
                  </a:lnTo>
                  <a:lnTo>
                    <a:pt x="1184686" y="892540"/>
                  </a:lnTo>
                  <a:lnTo>
                    <a:pt x="1186964" y="887199"/>
                  </a:lnTo>
                  <a:lnTo>
                    <a:pt x="1185958" y="884007"/>
                  </a:lnTo>
                  <a:lnTo>
                    <a:pt x="1183572" y="882200"/>
                  </a:lnTo>
                  <a:close/>
                </a:path>
                <a:path w="18829020" h="11215370">
                  <a:moveTo>
                    <a:pt x="2620786" y="1491323"/>
                  </a:moveTo>
                  <a:lnTo>
                    <a:pt x="2617973" y="1490517"/>
                  </a:lnTo>
                  <a:lnTo>
                    <a:pt x="2614968" y="1489236"/>
                  </a:lnTo>
                  <a:lnTo>
                    <a:pt x="2612155" y="1488430"/>
                  </a:lnTo>
                  <a:lnTo>
                    <a:pt x="2609156" y="1489912"/>
                  </a:lnTo>
                  <a:lnTo>
                    <a:pt x="2608016" y="1492583"/>
                  </a:lnTo>
                  <a:lnTo>
                    <a:pt x="2607211" y="1495397"/>
                  </a:lnTo>
                  <a:lnTo>
                    <a:pt x="2608359" y="1498253"/>
                  </a:lnTo>
                  <a:lnTo>
                    <a:pt x="2611030" y="1499393"/>
                  </a:lnTo>
                  <a:lnTo>
                    <a:pt x="2611172" y="1499059"/>
                  </a:lnTo>
                  <a:lnTo>
                    <a:pt x="2614511" y="1500483"/>
                  </a:lnTo>
                  <a:lnTo>
                    <a:pt x="2617324" y="1501289"/>
                  </a:lnTo>
                  <a:lnTo>
                    <a:pt x="2620323" y="1499806"/>
                  </a:lnTo>
                  <a:lnTo>
                    <a:pt x="2621463" y="1497135"/>
                  </a:lnTo>
                  <a:lnTo>
                    <a:pt x="2622268" y="1494323"/>
                  </a:lnTo>
                  <a:lnTo>
                    <a:pt x="2620786" y="1491323"/>
                  </a:lnTo>
                  <a:close/>
                </a:path>
                <a:path w="18829020" h="11215370">
                  <a:moveTo>
                    <a:pt x="1101579" y="838545"/>
                  </a:moveTo>
                  <a:lnTo>
                    <a:pt x="1098388" y="839551"/>
                  </a:lnTo>
                  <a:lnTo>
                    <a:pt x="1095442" y="844607"/>
                  </a:lnTo>
                  <a:lnTo>
                    <a:pt x="1096448" y="847798"/>
                  </a:lnTo>
                  <a:lnTo>
                    <a:pt x="1098834" y="849605"/>
                  </a:lnTo>
                  <a:lnTo>
                    <a:pt x="1104842" y="852168"/>
                  </a:lnTo>
                  <a:lnTo>
                    <a:pt x="1107892" y="851496"/>
                  </a:lnTo>
                  <a:lnTo>
                    <a:pt x="1109031" y="848826"/>
                  </a:lnTo>
                  <a:lnTo>
                    <a:pt x="1110504" y="846297"/>
                  </a:lnTo>
                  <a:lnTo>
                    <a:pt x="1109497" y="843106"/>
                  </a:lnTo>
                  <a:lnTo>
                    <a:pt x="1107111" y="841299"/>
                  </a:lnTo>
                  <a:lnTo>
                    <a:pt x="1104107" y="840018"/>
                  </a:lnTo>
                  <a:lnTo>
                    <a:pt x="1101579" y="838545"/>
                  </a:lnTo>
                  <a:close/>
                </a:path>
                <a:path w="18829020" h="11215370">
                  <a:moveTo>
                    <a:pt x="2702657" y="1519539"/>
                  </a:moveTo>
                  <a:lnTo>
                    <a:pt x="2699844" y="1518733"/>
                  </a:lnTo>
                  <a:lnTo>
                    <a:pt x="2696840" y="1517452"/>
                  </a:lnTo>
                  <a:lnTo>
                    <a:pt x="2694027" y="1516647"/>
                  </a:lnTo>
                  <a:lnTo>
                    <a:pt x="2691027" y="1518130"/>
                  </a:lnTo>
                  <a:lnTo>
                    <a:pt x="2689888" y="1520800"/>
                  </a:lnTo>
                  <a:lnTo>
                    <a:pt x="2689083" y="1523612"/>
                  </a:lnTo>
                  <a:lnTo>
                    <a:pt x="2690231" y="1526469"/>
                  </a:lnTo>
                  <a:lnTo>
                    <a:pt x="2692902" y="1527609"/>
                  </a:lnTo>
                  <a:lnTo>
                    <a:pt x="2693044" y="1527275"/>
                  </a:lnTo>
                  <a:lnTo>
                    <a:pt x="2696383" y="1528699"/>
                  </a:lnTo>
                  <a:lnTo>
                    <a:pt x="2699196" y="1529504"/>
                  </a:lnTo>
                  <a:lnTo>
                    <a:pt x="2702195" y="1528022"/>
                  </a:lnTo>
                  <a:lnTo>
                    <a:pt x="2703334" y="1525351"/>
                  </a:lnTo>
                  <a:lnTo>
                    <a:pt x="2704140" y="1522539"/>
                  </a:lnTo>
                  <a:lnTo>
                    <a:pt x="2702657" y="1519539"/>
                  </a:lnTo>
                  <a:close/>
                </a:path>
                <a:path w="18829020" h="11215370">
                  <a:moveTo>
                    <a:pt x="12001157" y="5479264"/>
                  </a:moveTo>
                  <a:lnTo>
                    <a:pt x="11997726" y="5478984"/>
                  </a:lnTo>
                  <a:lnTo>
                    <a:pt x="11993061" y="5482518"/>
                  </a:lnTo>
                  <a:lnTo>
                    <a:pt x="11992781" y="5485950"/>
                  </a:lnTo>
                  <a:lnTo>
                    <a:pt x="11994548" y="5488281"/>
                  </a:lnTo>
                  <a:lnTo>
                    <a:pt x="11996649" y="5490756"/>
                  </a:lnTo>
                  <a:lnTo>
                    <a:pt x="11997031" y="5491708"/>
                  </a:lnTo>
                  <a:lnTo>
                    <a:pt x="12000370" y="5493133"/>
                  </a:lnTo>
                  <a:lnTo>
                    <a:pt x="12002467" y="5492843"/>
                  </a:lnTo>
                  <a:lnTo>
                    <a:pt x="12004180" y="5491602"/>
                  </a:lnTo>
                  <a:lnTo>
                    <a:pt x="12006511" y="5489834"/>
                  </a:lnTo>
                  <a:lnTo>
                    <a:pt x="12006793" y="5486402"/>
                  </a:lnTo>
                  <a:lnTo>
                    <a:pt x="12005025" y="5484070"/>
                  </a:lnTo>
                  <a:lnTo>
                    <a:pt x="12002924" y="5481596"/>
                  </a:lnTo>
                  <a:lnTo>
                    <a:pt x="12001157" y="5479264"/>
                  </a:lnTo>
                  <a:close/>
                </a:path>
                <a:path w="18829020" h="11215370">
                  <a:moveTo>
                    <a:pt x="2784671" y="1547421"/>
                  </a:moveTo>
                  <a:lnTo>
                    <a:pt x="2781858" y="1546615"/>
                  </a:lnTo>
                  <a:lnTo>
                    <a:pt x="2778854" y="1545334"/>
                  </a:lnTo>
                  <a:lnTo>
                    <a:pt x="2775707" y="1544386"/>
                  </a:lnTo>
                  <a:lnTo>
                    <a:pt x="2773041" y="1546010"/>
                  </a:lnTo>
                  <a:lnTo>
                    <a:pt x="2771902" y="1548681"/>
                  </a:lnTo>
                  <a:lnTo>
                    <a:pt x="2771096" y="1551495"/>
                  </a:lnTo>
                  <a:lnTo>
                    <a:pt x="2772245" y="1554352"/>
                  </a:lnTo>
                  <a:lnTo>
                    <a:pt x="2774916" y="1555491"/>
                  </a:lnTo>
                  <a:lnTo>
                    <a:pt x="2775058" y="1555158"/>
                  </a:lnTo>
                  <a:lnTo>
                    <a:pt x="2778396" y="1556582"/>
                  </a:lnTo>
                  <a:lnTo>
                    <a:pt x="2781543" y="1557530"/>
                  </a:lnTo>
                  <a:lnTo>
                    <a:pt x="2784209" y="1555905"/>
                  </a:lnTo>
                  <a:lnTo>
                    <a:pt x="2785348" y="1553233"/>
                  </a:lnTo>
                  <a:lnTo>
                    <a:pt x="2786153" y="1550421"/>
                  </a:lnTo>
                  <a:lnTo>
                    <a:pt x="2784671" y="1547421"/>
                  </a:lnTo>
                  <a:close/>
                </a:path>
                <a:path w="18829020" h="11215370">
                  <a:moveTo>
                    <a:pt x="1026307" y="795782"/>
                  </a:moveTo>
                  <a:lnTo>
                    <a:pt x="1022782" y="796646"/>
                  </a:lnTo>
                  <a:lnTo>
                    <a:pt x="1021643" y="799316"/>
                  </a:lnTo>
                  <a:lnTo>
                    <a:pt x="1020027" y="802179"/>
                  </a:lnTo>
                  <a:lnTo>
                    <a:pt x="1021033" y="805371"/>
                  </a:lnTo>
                  <a:lnTo>
                    <a:pt x="1023419" y="807178"/>
                  </a:lnTo>
                  <a:lnTo>
                    <a:pt x="1029762" y="809883"/>
                  </a:lnTo>
                  <a:lnTo>
                    <a:pt x="1032811" y="809211"/>
                  </a:lnTo>
                  <a:lnTo>
                    <a:pt x="1033950" y="806539"/>
                  </a:lnTo>
                  <a:lnTo>
                    <a:pt x="1035565" y="803678"/>
                  </a:lnTo>
                  <a:lnTo>
                    <a:pt x="1034559" y="800486"/>
                  </a:lnTo>
                  <a:lnTo>
                    <a:pt x="1032173" y="798679"/>
                  </a:lnTo>
                  <a:lnTo>
                    <a:pt x="1029169" y="797398"/>
                  </a:lnTo>
                  <a:lnTo>
                    <a:pt x="1026307" y="795782"/>
                  </a:lnTo>
                  <a:close/>
                </a:path>
                <a:path w="18829020" h="11215370">
                  <a:moveTo>
                    <a:pt x="2866970" y="1574635"/>
                  </a:moveTo>
                  <a:lnTo>
                    <a:pt x="2864157" y="1573830"/>
                  </a:lnTo>
                  <a:lnTo>
                    <a:pt x="2861153" y="1572548"/>
                  </a:lnTo>
                  <a:lnTo>
                    <a:pt x="2858006" y="1571601"/>
                  </a:lnTo>
                  <a:lnTo>
                    <a:pt x="2855340" y="1573226"/>
                  </a:lnTo>
                  <a:lnTo>
                    <a:pt x="2854201" y="1575896"/>
                  </a:lnTo>
                  <a:lnTo>
                    <a:pt x="2853395" y="1578709"/>
                  </a:lnTo>
                  <a:lnTo>
                    <a:pt x="2854544" y="1581566"/>
                  </a:lnTo>
                  <a:lnTo>
                    <a:pt x="2857215" y="1582705"/>
                  </a:lnTo>
                  <a:lnTo>
                    <a:pt x="2857357" y="1582371"/>
                  </a:lnTo>
                  <a:lnTo>
                    <a:pt x="2860695" y="1583795"/>
                  </a:lnTo>
                  <a:lnTo>
                    <a:pt x="2863842" y="1584743"/>
                  </a:lnTo>
                  <a:lnTo>
                    <a:pt x="2866508" y="1583119"/>
                  </a:lnTo>
                  <a:lnTo>
                    <a:pt x="2867647" y="1580449"/>
                  </a:lnTo>
                  <a:lnTo>
                    <a:pt x="2868452" y="1577635"/>
                  </a:lnTo>
                  <a:lnTo>
                    <a:pt x="2866970" y="1574635"/>
                  </a:lnTo>
                  <a:close/>
                </a:path>
                <a:path w="18829020" h="11215370">
                  <a:moveTo>
                    <a:pt x="951796" y="752161"/>
                  </a:moveTo>
                  <a:lnTo>
                    <a:pt x="948271" y="753026"/>
                  </a:lnTo>
                  <a:lnTo>
                    <a:pt x="945325" y="758082"/>
                  </a:lnTo>
                  <a:lnTo>
                    <a:pt x="946188" y="761607"/>
                  </a:lnTo>
                  <a:lnTo>
                    <a:pt x="948574" y="763413"/>
                  </a:lnTo>
                  <a:lnTo>
                    <a:pt x="954917" y="766119"/>
                  </a:lnTo>
                  <a:lnTo>
                    <a:pt x="957966" y="765447"/>
                  </a:lnTo>
                  <a:lnTo>
                    <a:pt x="959105" y="762776"/>
                  </a:lnTo>
                  <a:lnTo>
                    <a:pt x="960578" y="760247"/>
                  </a:lnTo>
                  <a:lnTo>
                    <a:pt x="959714" y="756723"/>
                  </a:lnTo>
                  <a:lnTo>
                    <a:pt x="957329" y="754916"/>
                  </a:lnTo>
                  <a:lnTo>
                    <a:pt x="954324" y="753634"/>
                  </a:lnTo>
                  <a:lnTo>
                    <a:pt x="951796" y="752161"/>
                  </a:lnTo>
                  <a:close/>
                </a:path>
                <a:path w="18829020" h="11215370">
                  <a:moveTo>
                    <a:pt x="2949411" y="1601517"/>
                  </a:moveTo>
                  <a:lnTo>
                    <a:pt x="2946456" y="1601044"/>
                  </a:lnTo>
                  <a:lnTo>
                    <a:pt x="2943452" y="1599763"/>
                  </a:lnTo>
                  <a:lnTo>
                    <a:pt x="2940305" y="1598815"/>
                  </a:lnTo>
                  <a:lnTo>
                    <a:pt x="2937639" y="1600440"/>
                  </a:lnTo>
                  <a:lnTo>
                    <a:pt x="2936500" y="1603110"/>
                  </a:lnTo>
                  <a:lnTo>
                    <a:pt x="2935694" y="1605924"/>
                  </a:lnTo>
                  <a:lnTo>
                    <a:pt x="2936842" y="1608782"/>
                  </a:lnTo>
                  <a:lnTo>
                    <a:pt x="2939513" y="1609921"/>
                  </a:lnTo>
                  <a:lnTo>
                    <a:pt x="2939655" y="1609587"/>
                  </a:lnTo>
                  <a:lnTo>
                    <a:pt x="2942994" y="1611011"/>
                  </a:lnTo>
                  <a:lnTo>
                    <a:pt x="2946141" y="1611959"/>
                  </a:lnTo>
                  <a:lnTo>
                    <a:pt x="2948807" y="1610333"/>
                  </a:lnTo>
                  <a:lnTo>
                    <a:pt x="2949946" y="1607662"/>
                  </a:lnTo>
                  <a:lnTo>
                    <a:pt x="2950894" y="1604516"/>
                  </a:lnTo>
                  <a:lnTo>
                    <a:pt x="2949411" y="1601517"/>
                  </a:lnTo>
                  <a:close/>
                </a:path>
                <a:path w="18829020" h="11215370">
                  <a:moveTo>
                    <a:pt x="3031661" y="1627921"/>
                  </a:moveTo>
                  <a:lnTo>
                    <a:pt x="3028706" y="1627448"/>
                  </a:lnTo>
                  <a:lnTo>
                    <a:pt x="3025701" y="1626167"/>
                  </a:lnTo>
                  <a:lnTo>
                    <a:pt x="3022888" y="1625362"/>
                  </a:lnTo>
                  <a:lnTo>
                    <a:pt x="3020222" y="1626987"/>
                  </a:lnTo>
                  <a:lnTo>
                    <a:pt x="3019083" y="1629658"/>
                  </a:lnTo>
                  <a:lnTo>
                    <a:pt x="3018278" y="1632470"/>
                  </a:lnTo>
                  <a:lnTo>
                    <a:pt x="3019426" y="1635328"/>
                  </a:lnTo>
                  <a:lnTo>
                    <a:pt x="3022097" y="1636467"/>
                  </a:lnTo>
                  <a:lnTo>
                    <a:pt x="3022239" y="1636133"/>
                  </a:lnTo>
                  <a:lnTo>
                    <a:pt x="3025577" y="1637557"/>
                  </a:lnTo>
                  <a:lnTo>
                    <a:pt x="3028390" y="1638363"/>
                  </a:lnTo>
                  <a:lnTo>
                    <a:pt x="3031057" y="1636737"/>
                  </a:lnTo>
                  <a:lnTo>
                    <a:pt x="3032195" y="1634067"/>
                  </a:lnTo>
                  <a:lnTo>
                    <a:pt x="3033144" y="1630920"/>
                  </a:lnTo>
                  <a:lnTo>
                    <a:pt x="3031661" y="1627921"/>
                  </a:lnTo>
                  <a:close/>
                </a:path>
                <a:path w="18829020" h="11215370">
                  <a:moveTo>
                    <a:pt x="883245" y="710294"/>
                  </a:moveTo>
                  <a:lnTo>
                    <a:pt x="880240" y="709012"/>
                  </a:lnTo>
                  <a:lnTo>
                    <a:pt x="877103" y="713592"/>
                  </a:lnTo>
                  <a:lnTo>
                    <a:pt x="874157" y="718648"/>
                  </a:lnTo>
                  <a:lnTo>
                    <a:pt x="880833" y="721496"/>
                  </a:lnTo>
                  <a:lnTo>
                    <a:pt x="883690" y="720349"/>
                  </a:lnTo>
                  <a:lnTo>
                    <a:pt x="885021" y="718154"/>
                  </a:lnTo>
                  <a:lnTo>
                    <a:pt x="886494" y="715625"/>
                  </a:lnTo>
                  <a:lnTo>
                    <a:pt x="885488" y="712434"/>
                  </a:lnTo>
                  <a:lnTo>
                    <a:pt x="883245" y="710294"/>
                  </a:lnTo>
                  <a:close/>
                </a:path>
                <a:path w="18829020" h="11215370">
                  <a:moveTo>
                    <a:pt x="3114245" y="1654468"/>
                  </a:moveTo>
                  <a:lnTo>
                    <a:pt x="3111289" y="1653996"/>
                  </a:lnTo>
                  <a:lnTo>
                    <a:pt x="3105614" y="1651575"/>
                  </a:lnTo>
                  <a:lnTo>
                    <a:pt x="3102806" y="1653535"/>
                  </a:lnTo>
                  <a:lnTo>
                    <a:pt x="3101667" y="1656205"/>
                  </a:lnTo>
                  <a:lnTo>
                    <a:pt x="3101193" y="1657976"/>
                  </a:lnTo>
                  <a:lnTo>
                    <a:pt x="3101004" y="1658684"/>
                  </a:lnTo>
                  <a:lnTo>
                    <a:pt x="3102152" y="1661541"/>
                  </a:lnTo>
                  <a:lnTo>
                    <a:pt x="3108161" y="1664104"/>
                  </a:lnTo>
                  <a:lnTo>
                    <a:pt x="3110974" y="1664909"/>
                  </a:lnTo>
                  <a:lnTo>
                    <a:pt x="3113640" y="1663285"/>
                  </a:lnTo>
                  <a:lnTo>
                    <a:pt x="3114779" y="1660614"/>
                  </a:lnTo>
                  <a:lnTo>
                    <a:pt x="3115727" y="1657468"/>
                  </a:lnTo>
                  <a:lnTo>
                    <a:pt x="3114245" y="1654468"/>
                  </a:lnTo>
                  <a:close/>
                </a:path>
                <a:path w="18829020" h="11215370">
                  <a:moveTo>
                    <a:pt x="11945004" y="5413881"/>
                  </a:moveTo>
                  <a:lnTo>
                    <a:pt x="11941572" y="5413601"/>
                  </a:lnTo>
                  <a:lnTo>
                    <a:pt x="11939240" y="5415367"/>
                  </a:lnTo>
                  <a:lnTo>
                    <a:pt x="11937241" y="5417277"/>
                  </a:lnTo>
                  <a:lnTo>
                    <a:pt x="11936961" y="5420710"/>
                  </a:lnTo>
                  <a:lnTo>
                    <a:pt x="11938729" y="5423042"/>
                  </a:lnTo>
                  <a:lnTo>
                    <a:pt x="11941355" y="5426134"/>
                  </a:lnTo>
                  <a:lnTo>
                    <a:pt x="11944694" y="5427558"/>
                  </a:lnTo>
                  <a:lnTo>
                    <a:pt x="11946789" y="5427268"/>
                  </a:lnTo>
                  <a:lnTo>
                    <a:pt x="11948503" y="5426027"/>
                  </a:lnTo>
                  <a:lnTo>
                    <a:pt x="11950835" y="5424260"/>
                  </a:lnTo>
                  <a:lnTo>
                    <a:pt x="11950781" y="5420685"/>
                  </a:lnTo>
                  <a:lnTo>
                    <a:pt x="11949013" y="5418354"/>
                  </a:lnTo>
                  <a:lnTo>
                    <a:pt x="11946913" y="5415879"/>
                  </a:lnTo>
                  <a:lnTo>
                    <a:pt x="11945004" y="5413881"/>
                  </a:lnTo>
                  <a:close/>
                </a:path>
                <a:path w="18829020" h="11215370">
                  <a:moveTo>
                    <a:pt x="809730" y="664335"/>
                  </a:moveTo>
                  <a:lnTo>
                    <a:pt x="806726" y="663054"/>
                  </a:lnTo>
                  <a:lnTo>
                    <a:pt x="803588" y="667634"/>
                  </a:lnTo>
                  <a:lnTo>
                    <a:pt x="800642" y="672690"/>
                  </a:lnTo>
                  <a:lnTo>
                    <a:pt x="806651" y="675254"/>
                  </a:lnTo>
                  <a:lnTo>
                    <a:pt x="809699" y="674582"/>
                  </a:lnTo>
                  <a:lnTo>
                    <a:pt x="811030" y="672387"/>
                  </a:lnTo>
                  <a:lnTo>
                    <a:pt x="812980" y="669667"/>
                  </a:lnTo>
                  <a:lnTo>
                    <a:pt x="811973" y="666476"/>
                  </a:lnTo>
                  <a:lnTo>
                    <a:pt x="809730" y="664335"/>
                  </a:lnTo>
                  <a:close/>
                </a:path>
                <a:path w="18829020" h="11215370">
                  <a:moveTo>
                    <a:pt x="3196971" y="1680682"/>
                  </a:moveTo>
                  <a:lnTo>
                    <a:pt x="3194016" y="1680209"/>
                  </a:lnTo>
                  <a:lnTo>
                    <a:pt x="3188340" y="1677788"/>
                  </a:lnTo>
                  <a:lnTo>
                    <a:pt x="3185532" y="1679747"/>
                  </a:lnTo>
                  <a:lnTo>
                    <a:pt x="3184393" y="1682417"/>
                  </a:lnTo>
                  <a:lnTo>
                    <a:pt x="3183730" y="1684897"/>
                  </a:lnTo>
                  <a:lnTo>
                    <a:pt x="3184878" y="1687755"/>
                  </a:lnTo>
                  <a:lnTo>
                    <a:pt x="3187549" y="1688894"/>
                  </a:lnTo>
                  <a:lnTo>
                    <a:pt x="3187357" y="1688418"/>
                  </a:lnTo>
                  <a:lnTo>
                    <a:pt x="3193700" y="1691123"/>
                  </a:lnTo>
                  <a:lnTo>
                    <a:pt x="3196508" y="1689164"/>
                  </a:lnTo>
                  <a:lnTo>
                    <a:pt x="3197648" y="1686493"/>
                  </a:lnTo>
                  <a:lnTo>
                    <a:pt x="3198453" y="1683680"/>
                  </a:lnTo>
                  <a:lnTo>
                    <a:pt x="3196971" y="1680682"/>
                  </a:lnTo>
                  <a:close/>
                </a:path>
                <a:path w="18829020" h="11215370">
                  <a:moveTo>
                    <a:pt x="3279505" y="1706418"/>
                  </a:moveTo>
                  <a:lnTo>
                    <a:pt x="3276550" y="1705945"/>
                  </a:lnTo>
                  <a:lnTo>
                    <a:pt x="3270875" y="1703525"/>
                  </a:lnTo>
                  <a:lnTo>
                    <a:pt x="3268066" y="1705484"/>
                  </a:lnTo>
                  <a:lnTo>
                    <a:pt x="3266927" y="1708155"/>
                  </a:lnTo>
                  <a:lnTo>
                    <a:pt x="3266264" y="1710633"/>
                  </a:lnTo>
                  <a:lnTo>
                    <a:pt x="3267413" y="1713491"/>
                  </a:lnTo>
                  <a:lnTo>
                    <a:pt x="3270084" y="1714630"/>
                  </a:lnTo>
                  <a:lnTo>
                    <a:pt x="3270560" y="1714439"/>
                  </a:lnTo>
                  <a:lnTo>
                    <a:pt x="3276235" y="1716859"/>
                  </a:lnTo>
                  <a:lnTo>
                    <a:pt x="3279043" y="1714902"/>
                  </a:lnTo>
                  <a:lnTo>
                    <a:pt x="3281322" y="1709559"/>
                  </a:lnTo>
                  <a:lnTo>
                    <a:pt x="3279505" y="1706418"/>
                  </a:lnTo>
                  <a:close/>
                </a:path>
                <a:path w="18829020" h="11215370">
                  <a:moveTo>
                    <a:pt x="731253" y="614288"/>
                  </a:moveTo>
                  <a:lnTo>
                    <a:pt x="727870" y="614818"/>
                  </a:lnTo>
                  <a:lnTo>
                    <a:pt x="725109" y="619558"/>
                  </a:lnTo>
                  <a:lnTo>
                    <a:pt x="724924" y="619874"/>
                  </a:lnTo>
                  <a:lnTo>
                    <a:pt x="725454" y="623257"/>
                  </a:lnTo>
                  <a:lnTo>
                    <a:pt x="727982" y="624730"/>
                  </a:lnTo>
                  <a:lnTo>
                    <a:pt x="730702" y="626679"/>
                  </a:lnTo>
                  <a:lnTo>
                    <a:pt x="733706" y="627961"/>
                  </a:lnTo>
                  <a:lnTo>
                    <a:pt x="736755" y="627288"/>
                  </a:lnTo>
                  <a:lnTo>
                    <a:pt x="737895" y="625407"/>
                  </a:lnTo>
                  <a:lnTo>
                    <a:pt x="739558" y="622566"/>
                  </a:lnTo>
                  <a:lnTo>
                    <a:pt x="739029" y="619183"/>
                  </a:lnTo>
                  <a:lnTo>
                    <a:pt x="736500" y="617711"/>
                  </a:lnTo>
                  <a:lnTo>
                    <a:pt x="733781" y="615761"/>
                  </a:lnTo>
                  <a:lnTo>
                    <a:pt x="731253" y="614288"/>
                  </a:lnTo>
                  <a:close/>
                </a:path>
                <a:path w="18829020" h="11215370">
                  <a:moveTo>
                    <a:pt x="3362659" y="1731629"/>
                  </a:moveTo>
                  <a:lnTo>
                    <a:pt x="3359703" y="1731158"/>
                  </a:lnTo>
                  <a:lnTo>
                    <a:pt x="3354028" y="1728737"/>
                  </a:lnTo>
                  <a:lnTo>
                    <a:pt x="3351220" y="1730696"/>
                  </a:lnTo>
                  <a:lnTo>
                    <a:pt x="3350081" y="1733366"/>
                  </a:lnTo>
                  <a:lnTo>
                    <a:pt x="3349417" y="1735845"/>
                  </a:lnTo>
                  <a:lnTo>
                    <a:pt x="3350566" y="1738702"/>
                  </a:lnTo>
                  <a:lnTo>
                    <a:pt x="3353237" y="1739841"/>
                  </a:lnTo>
                  <a:lnTo>
                    <a:pt x="3353713" y="1739650"/>
                  </a:lnTo>
                  <a:lnTo>
                    <a:pt x="3359388" y="1742071"/>
                  </a:lnTo>
                  <a:lnTo>
                    <a:pt x="3362196" y="1740112"/>
                  </a:lnTo>
                  <a:lnTo>
                    <a:pt x="3364474" y="1734771"/>
                  </a:lnTo>
                  <a:lnTo>
                    <a:pt x="3362659" y="1731629"/>
                  </a:lnTo>
                  <a:close/>
                </a:path>
                <a:path w="18829020" h="11215370">
                  <a:moveTo>
                    <a:pt x="3445335" y="1757033"/>
                  </a:moveTo>
                  <a:lnTo>
                    <a:pt x="3442380" y="1756561"/>
                  </a:lnTo>
                  <a:lnTo>
                    <a:pt x="3436705" y="1754140"/>
                  </a:lnTo>
                  <a:lnTo>
                    <a:pt x="3433896" y="1756098"/>
                  </a:lnTo>
                  <a:lnTo>
                    <a:pt x="3432757" y="1758769"/>
                  </a:lnTo>
                  <a:lnTo>
                    <a:pt x="3432094" y="1761248"/>
                  </a:lnTo>
                  <a:lnTo>
                    <a:pt x="3433243" y="1764106"/>
                  </a:lnTo>
                  <a:lnTo>
                    <a:pt x="3435913" y="1765245"/>
                  </a:lnTo>
                  <a:lnTo>
                    <a:pt x="3436390" y="1765054"/>
                  </a:lnTo>
                  <a:lnTo>
                    <a:pt x="3442065" y="1767474"/>
                  </a:lnTo>
                  <a:lnTo>
                    <a:pt x="3444874" y="1765515"/>
                  </a:lnTo>
                  <a:lnTo>
                    <a:pt x="3447152" y="1760174"/>
                  </a:lnTo>
                  <a:lnTo>
                    <a:pt x="3445335" y="1757033"/>
                  </a:lnTo>
                  <a:close/>
                </a:path>
                <a:path w="18829020" h="11215370">
                  <a:moveTo>
                    <a:pt x="660022" y="565752"/>
                  </a:moveTo>
                  <a:lnTo>
                    <a:pt x="656639" y="566283"/>
                  </a:lnTo>
                  <a:lnTo>
                    <a:pt x="654831" y="568669"/>
                  </a:lnTo>
                  <a:lnTo>
                    <a:pt x="653359" y="571197"/>
                  </a:lnTo>
                  <a:lnTo>
                    <a:pt x="653889" y="574579"/>
                  </a:lnTo>
                  <a:lnTo>
                    <a:pt x="656275" y="576386"/>
                  </a:lnTo>
                  <a:lnTo>
                    <a:pt x="658994" y="578335"/>
                  </a:lnTo>
                  <a:lnTo>
                    <a:pt x="662333" y="579759"/>
                  </a:lnTo>
                  <a:lnTo>
                    <a:pt x="665381" y="579087"/>
                  </a:lnTo>
                  <a:lnTo>
                    <a:pt x="666712" y="576892"/>
                  </a:lnTo>
                  <a:lnTo>
                    <a:pt x="668184" y="574365"/>
                  </a:lnTo>
                  <a:lnTo>
                    <a:pt x="667655" y="570982"/>
                  </a:lnTo>
                  <a:lnTo>
                    <a:pt x="665269" y="569175"/>
                  </a:lnTo>
                  <a:lnTo>
                    <a:pt x="662550" y="567226"/>
                  </a:lnTo>
                  <a:lnTo>
                    <a:pt x="660022" y="565752"/>
                  </a:lnTo>
                  <a:close/>
                </a:path>
                <a:path w="18829020" h="11215370">
                  <a:moveTo>
                    <a:pt x="11887230" y="5348596"/>
                  </a:moveTo>
                  <a:lnTo>
                    <a:pt x="11883656" y="5348650"/>
                  </a:lnTo>
                  <a:lnTo>
                    <a:pt x="11881659" y="5350559"/>
                  </a:lnTo>
                  <a:lnTo>
                    <a:pt x="11879184" y="5352660"/>
                  </a:lnTo>
                  <a:lnTo>
                    <a:pt x="11879237" y="5356235"/>
                  </a:lnTo>
                  <a:lnTo>
                    <a:pt x="11881147" y="5358232"/>
                  </a:lnTo>
                  <a:lnTo>
                    <a:pt x="11883772" y="5361325"/>
                  </a:lnTo>
                  <a:lnTo>
                    <a:pt x="11885109" y="5361896"/>
                  </a:lnTo>
                  <a:lnTo>
                    <a:pt x="11884967" y="5362229"/>
                  </a:lnTo>
                  <a:lnTo>
                    <a:pt x="11886970" y="5363084"/>
                  </a:lnTo>
                  <a:lnTo>
                    <a:pt x="11889208" y="5362460"/>
                  </a:lnTo>
                  <a:lnTo>
                    <a:pt x="11890921" y="5361219"/>
                  </a:lnTo>
                  <a:lnTo>
                    <a:pt x="11893395" y="5359117"/>
                  </a:lnTo>
                  <a:lnTo>
                    <a:pt x="11893341" y="5355542"/>
                  </a:lnTo>
                  <a:lnTo>
                    <a:pt x="11891432" y="5353545"/>
                  </a:lnTo>
                  <a:lnTo>
                    <a:pt x="11887230" y="5348596"/>
                  </a:lnTo>
                  <a:close/>
                </a:path>
                <a:path w="18829020" h="11215370">
                  <a:moveTo>
                    <a:pt x="3528773" y="1781577"/>
                  </a:moveTo>
                  <a:lnTo>
                    <a:pt x="3525818" y="1781104"/>
                  </a:lnTo>
                  <a:lnTo>
                    <a:pt x="3522814" y="1779823"/>
                  </a:lnTo>
                  <a:lnTo>
                    <a:pt x="3520001" y="1779017"/>
                  </a:lnTo>
                  <a:lnTo>
                    <a:pt x="3517192" y="1780977"/>
                  </a:lnTo>
                  <a:lnTo>
                    <a:pt x="3516053" y="1783647"/>
                  </a:lnTo>
                  <a:lnTo>
                    <a:pt x="3515390" y="1786126"/>
                  </a:lnTo>
                  <a:lnTo>
                    <a:pt x="3516872" y="1789126"/>
                  </a:lnTo>
                  <a:lnTo>
                    <a:pt x="3519209" y="1790123"/>
                  </a:lnTo>
                  <a:lnTo>
                    <a:pt x="3519018" y="1789647"/>
                  </a:lnTo>
                  <a:lnTo>
                    <a:pt x="3519351" y="1789789"/>
                  </a:lnTo>
                  <a:lnTo>
                    <a:pt x="3519827" y="1789598"/>
                  </a:lnTo>
                  <a:lnTo>
                    <a:pt x="3525503" y="1792019"/>
                  </a:lnTo>
                  <a:lnTo>
                    <a:pt x="3528311" y="1790059"/>
                  </a:lnTo>
                  <a:lnTo>
                    <a:pt x="3530590" y="1784718"/>
                  </a:lnTo>
                  <a:lnTo>
                    <a:pt x="3528773" y="1781577"/>
                  </a:lnTo>
                  <a:close/>
                </a:path>
                <a:path w="18829020" h="11215370">
                  <a:moveTo>
                    <a:pt x="3611735" y="1806312"/>
                  </a:moveTo>
                  <a:lnTo>
                    <a:pt x="3608779" y="1805840"/>
                  </a:lnTo>
                  <a:lnTo>
                    <a:pt x="3605776" y="1804559"/>
                  </a:lnTo>
                  <a:lnTo>
                    <a:pt x="3602963" y="1803753"/>
                  </a:lnTo>
                  <a:lnTo>
                    <a:pt x="3600154" y="1805711"/>
                  </a:lnTo>
                  <a:lnTo>
                    <a:pt x="3599015" y="1808382"/>
                  </a:lnTo>
                  <a:lnTo>
                    <a:pt x="3598352" y="1810861"/>
                  </a:lnTo>
                  <a:lnTo>
                    <a:pt x="3599834" y="1813861"/>
                  </a:lnTo>
                  <a:lnTo>
                    <a:pt x="3602505" y="1815000"/>
                  </a:lnTo>
                  <a:lnTo>
                    <a:pt x="3602981" y="1814809"/>
                  </a:lnTo>
                  <a:lnTo>
                    <a:pt x="3605986" y="1816090"/>
                  </a:lnTo>
                  <a:lnTo>
                    <a:pt x="3608799" y="1816896"/>
                  </a:lnTo>
                  <a:lnTo>
                    <a:pt x="3611606" y="1814938"/>
                  </a:lnTo>
                  <a:lnTo>
                    <a:pt x="3612746" y="1812266"/>
                  </a:lnTo>
                  <a:lnTo>
                    <a:pt x="3613551" y="1809454"/>
                  </a:lnTo>
                  <a:lnTo>
                    <a:pt x="3611735" y="1806312"/>
                  </a:lnTo>
                  <a:close/>
                </a:path>
                <a:path w="18829020" h="11215370">
                  <a:moveTo>
                    <a:pt x="589217" y="516216"/>
                  </a:moveTo>
                  <a:lnTo>
                    <a:pt x="585835" y="516746"/>
                  </a:lnTo>
                  <a:lnTo>
                    <a:pt x="582221" y="521518"/>
                  </a:lnTo>
                  <a:lnTo>
                    <a:pt x="582751" y="524901"/>
                  </a:lnTo>
                  <a:lnTo>
                    <a:pt x="585137" y="526707"/>
                  </a:lnTo>
                  <a:lnTo>
                    <a:pt x="587857" y="528656"/>
                  </a:lnTo>
                  <a:lnTo>
                    <a:pt x="588858" y="529083"/>
                  </a:lnTo>
                  <a:lnTo>
                    <a:pt x="588716" y="529417"/>
                  </a:lnTo>
                  <a:lnTo>
                    <a:pt x="591052" y="530414"/>
                  </a:lnTo>
                  <a:lnTo>
                    <a:pt x="593765" y="529599"/>
                  </a:lnTo>
                  <a:lnTo>
                    <a:pt x="595431" y="527548"/>
                  </a:lnTo>
                  <a:lnTo>
                    <a:pt x="597238" y="525161"/>
                  </a:lnTo>
                  <a:lnTo>
                    <a:pt x="596708" y="521779"/>
                  </a:lnTo>
                  <a:lnTo>
                    <a:pt x="594322" y="519972"/>
                  </a:lnTo>
                  <a:lnTo>
                    <a:pt x="591603" y="518023"/>
                  </a:lnTo>
                  <a:lnTo>
                    <a:pt x="589217" y="516216"/>
                  </a:lnTo>
                  <a:close/>
                </a:path>
                <a:path w="18829020" h="11215370">
                  <a:moveTo>
                    <a:pt x="3694840" y="1830712"/>
                  </a:moveTo>
                  <a:lnTo>
                    <a:pt x="3691884" y="1830241"/>
                  </a:lnTo>
                  <a:lnTo>
                    <a:pt x="3688880" y="1828959"/>
                  </a:lnTo>
                  <a:lnTo>
                    <a:pt x="3686067" y="1828154"/>
                  </a:lnTo>
                  <a:lnTo>
                    <a:pt x="3683258" y="1830113"/>
                  </a:lnTo>
                  <a:lnTo>
                    <a:pt x="3682118" y="1832784"/>
                  </a:lnTo>
                  <a:lnTo>
                    <a:pt x="3681456" y="1835263"/>
                  </a:lnTo>
                  <a:lnTo>
                    <a:pt x="3682939" y="1838263"/>
                  </a:lnTo>
                  <a:lnTo>
                    <a:pt x="3685609" y="1839402"/>
                  </a:lnTo>
                  <a:lnTo>
                    <a:pt x="3686085" y="1839211"/>
                  </a:lnTo>
                  <a:lnTo>
                    <a:pt x="3689090" y="1840492"/>
                  </a:lnTo>
                  <a:lnTo>
                    <a:pt x="3691903" y="1841298"/>
                  </a:lnTo>
                  <a:lnTo>
                    <a:pt x="3694711" y="1839340"/>
                  </a:lnTo>
                  <a:lnTo>
                    <a:pt x="3695850" y="1836668"/>
                  </a:lnTo>
                  <a:lnTo>
                    <a:pt x="3696656" y="1833855"/>
                  </a:lnTo>
                  <a:lnTo>
                    <a:pt x="3694840" y="1830712"/>
                  </a:lnTo>
                  <a:close/>
                </a:path>
                <a:path w="18829020" h="11215370">
                  <a:moveTo>
                    <a:pt x="518791" y="464868"/>
                  </a:moveTo>
                  <a:lnTo>
                    <a:pt x="515409" y="465398"/>
                  </a:lnTo>
                  <a:lnTo>
                    <a:pt x="511795" y="470169"/>
                  </a:lnTo>
                  <a:lnTo>
                    <a:pt x="512325" y="473551"/>
                  </a:lnTo>
                  <a:lnTo>
                    <a:pt x="514711" y="475358"/>
                  </a:lnTo>
                  <a:lnTo>
                    <a:pt x="517431" y="477308"/>
                  </a:lnTo>
                  <a:lnTo>
                    <a:pt x="520769" y="478732"/>
                  </a:lnTo>
                  <a:lnTo>
                    <a:pt x="523342" y="478251"/>
                  </a:lnTo>
                  <a:lnTo>
                    <a:pt x="525006" y="476199"/>
                  </a:lnTo>
                  <a:lnTo>
                    <a:pt x="526813" y="473813"/>
                  </a:lnTo>
                  <a:lnTo>
                    <a:pt x="526283" y="470431"/>
                  </a:lnTo>
                  <a:lnTo>
                    <a:pt x="523897" y="468624"/>
                  </a:lnTo>
                  <a:lnTo>
                    <a:pt x="521177" y="466675"/>
                  </a:lnTo>
                  <a:lnTo>
                    <a:pt x="518791" y="464868"/>
                  </a:lnTo>
                  <a:close/>
                </a:path>
                <a:path w="18829020" h="11215370">
                  <a:moveTo>
                    <a:pt x="3778420" y="1854923"/>
                  </a:moveTo>
                  <a:lnTo>
                    <a:pt x="3775464" y="1854451"/>
                  </a:lnTo>
                  <a:lnTo>
                    <a:pt x="3772460" y="1853170"/>
                  </a:lnTo>
                  <a:lnTo>
                    <a:pt x="3769647" y="1852364"/>
                  </a:lnTo>
                  <a:lnTo>
                    <a:pt x="3766839" y="1854324"/>
                  </a:lnTo>
                  <a:lnTo>
                    <a:pt x="3765700" y="1856994"/>
                  </a:lnTo>
                  <a:lnTo>
                    <a:pt x="3765036" y="1859473"/>
                  </a:lnTo>
                  <a:lnTo>
                    <a:pt x="3766518" y="1862472"/>
                  </a:lnTo>
                  <a:lnTo>
                    <a:pt x="3769189" y="1863611"/>
                  </a:lnTo>
                  <a:lnTo>
                    <a:pt x="3769666" y="1863420"/>
                  </a:lnTo>
                  <a:lnTo>
                    <a:pt x="3772670" y="1864701"/>
                  </a:lnTo>
                  <a:lnTo>
                    <a:pt x="3775483" y="1865507"/>
                  </a:lnTo>
                  <a:lnTo>
                    <a:pt x="3778291" y="1863549"/>
                  </a:lnTo>
                  <a:lnTo>
                    <a:pt x="3779430" y="1860879"/>
                  </a:lnTo>
                  <a:lnTo>
                    <a:pt x="3780236" y="1858065"/>
                  </a:lnTo>
                  <a:lnTo>
                    <a:pt x="3778420" y="1854923"/>
                  </a:lnTo>
                  <a:close/>
                </a:path>
                <a:path w="18829020" h="11215370">
                  <a:moveTo>
                    <a:pt x="11827793" y="5285364"/>
                  </a:moveTo>
                  <a:lnTo>
                    <a:pt x="11824361" y="5285082"/>
                  </a:lnTo>
                  <a:lnTo>
                    <a:pt x="11820079" y="5289570"/>
                  </a:lnTo>
                  <a:lnTo>
                    <a:pt x="11819831" y="5292620"/>
                  </a:lnTo>
                  <a:lnTo>
                    <a:pt x="11819800" y="5293002"/>
                  </a:lnTo>
                  <a:lnTo>
                    <a:pt x="11822043" y="5295142"/>
                  </a:lnTo>
                  <a:lnTo>
                    <a:pt x="11824671" y="5298236"/>
                  </a:lnTo>
                  <a:lnTo>
                    <a:pt x="11828007" y="5299660"/>
                  </a:lnTo>
                  <a:lnTo>
                    <a:pt x="11830438" y="5299513"/>
                  </a:lnTo>
                  <a:lnTo>
                    <a:pt x="11831707" y="5298081"/>
                  </a:lnTo>
                  <a:lnTo>
                    <a:pt x="11834100" y="5295551"/>
                  </a:lnTo>
                  <a:lnTo>
                    <a:pt x="11834380" y="5292119"/>
                  </a:lnTo>
                  <a:lnTo>
                    <a:pt x="11832137" y="5289978"/>
                  </a:lnTo>
                  <a:lnTo>
                    <a:pt x="11830036" y="5287503"/>
                  </a:lnTo>
                  <a:lnTo>
                    <a:pt x="11827793" y="5285364"/>
                  </a:lnTo>
                  <a:close/>
                </a:path>
                <a:path w="18829020" h="11215370">
                  <a:moveTo>
                    <a:pt x="3861666" y="1878991"/>
                  </a:moveTo>
                  <a:lnTo>
                    <a:pt x="3858710" y="1878519"/>
                  </a:lnTo>
                  <a:lnTo>
                    <a:pt x="3855707" y="1877238"/>
                  </a:lnTo>
                  <a:lnTo>
                    <a:pt x="3852893" y="1876432"/>
                  </a:lnTo>
                  <a:lnTo>
                    <a:pt x="3849751" y="1878248"/>
                  </a:lnTo>
                  <a:lnTo>
                    <a:pt x="3848946" y="1881062"/>
                  </a:lnTo>
                  <a:lnTo>
                    <a:pt x="3848283" y="1883540"/>
                  </a:lnTo>
                  <a:lnTo>
                    <a:pt x="3849765" y="1886540"/>
                  </a:lnTo>
                  <a:lnTo>
                    <a:pt x="3852436" y="1887680"/>
                  </a:lnTo>
                  <a:lnTo>
                    <a:pt x="3852912" y="1887488"/>
                  </a:lnTo>
                  <a:lnTo>
                    <a:pt x="3855917" y="1888770"/>
                  </a:lnTo>
                  <a:lnTo>
                    <a:pt x="3858730" y="1889575"/>
                  </a:lnTo>
                  <a:lnTo>
                    <a:pt x="3861537" y="1887617"/>
                  </a:lnTo>
                  <a:lnTo>
                    <a:pt x="3862677" y="1884946"/>
                  </a:lnTo>
                  <a:lnTo>
                    <a:pt x="3863482" y="1882133"/>
                  </a:lnTo>
                  <a:lnTo>
                    <a:pt x="3861666" y="1878991"/>
                  </a:lnTo>
                  <a:close/>
                </a:path>
                <a:path w="18829020" h="11215370">
                  <a:moveTo>
                    <a:pt x="450079" y="412278"/>
                  </a:moveTo>
                  <a:lnTo>
                    <a:pt x="446697" y="412807"/>
                  </a:lnTo>
                  <a:lnTo>
                    <a:pt x="443083" y="417579"/>
                  </a:lnTo>
                  <a:lnTo>
                    <a:pt x="443613" y="420962"/>
                  </a:lnTo>
                  <a:lnTo>
                    <a:pt x="445998" y="422769"/>
                  </a:lnTo>
                  <a:lnTo>
                    <a:pt x="448718" y="424718"/>
                  </a:lnTo>
                  <a:lnTo>
                    <a:pt x="452056" y="426142"/>
                  </a:lnTo>
                  <a:lnTo>
                    <a:pt x="454629" y="425661"/>
                  </a:lnTo>
                  <a:lnTo>
                    <a:pt x="456293" y="423609"/>
                  </a:lnTo>
                  <a:lnTo>
                    <a:pt x="458100" y="421224"/>
                  </a:lnTo>
                  <a:lnTo>
                    <a:pt x="457570" y="417840"/>
                  </a:lnTo>
                  <a:lnTo>
                    <a:pt x="455184" y="416035"/>
                  </a:lnTo>
                  <a:lnTo>
                    <a:pt x="452464" y="414085"/>
                  </a:lnTo>
                  <a:lnTo>
                    <a:pt x="450079" y="412278"/>
                  </a:lnTo>
                  <a:close/>
                </a:path>
                <a:path w="18829020" h="11215370">
                  <a:moveTo>
                    <a:pt x="3944912" y="1903059"/>
                  </a:moveTo>
                  <a:lnTo>
                    <a:pt x="3941957" y="1902587"/>
                  </a:lnTo>
                  <a:lnTo>
                    <a:pt x="3938953" y="1901306"/>
                  </a:lnTo>
                  <a:lnTo>
                    <a:pt x="3936140" y="1900501"/>
                  </a:lnTo>
                  <a:lnTo>
                    <a:pt x="3932998" y="1902316"/>
                  </a:lnTo>
                  <a:lnTo>
                    <a:pt x="3932193" y="1905130"/>
                  </a:lnTo>
                  <a:lnTo>
                    <a:pt x="3931530" y="1907608"/>
                  </a:lnTo>
                  <a:lnTo>
                    <a:pt x="3933011" y="1910608"/>
                  </a:lnTo>
                  <a:lnTo>
                    <a:pt x="3935683" y="1911748"/>
                  </a:lnTo>
                  <a:lnTo>
                    <a:pt x="3936159" y="1911556"/>
                  </a:lnTo>
                  <a:lnTo>
                    <a:pt x="3939163" y="1912838"/>
                  </a:lnTo>
                  <a:lnTo>
                    <a:pt x="3941976" y="1913643"/>
                  </a:lnTo>
                  <a:lnTo>
                    <a:pt x="3945119" y="1911826"/>
                  </a:lnTo>
                  <a:lnTo>
                    <a:pt x="3946729" y="1906200"/>
                  </a:lnTo>
                  <a:lnTo>
                    <a:pt x="3944912" y="1903059"/>
                  </a:lnTo>
                  <a:close/>
                </a:path>
                <a:path w="18829020" h="11215370">
                  <a:moveTo>
                    <a:pt x="4028301" y="1926793"/>
                  </a:moveTo>
                  <a:lnTo>
                    <a:pt x="4025346" y="1926320"/>
                  </a:lnTo>
                  <a:lnTo>
                    <a:pt x="4022342" y="1925039"/>
                  </a:lnTo>
                  <a:lnTo>
                    <a:pt x="4019529" y="1924234"/>
                  </a:lnTo>
                  <a:lnTo>
                    <a:pt x="4016387" y="1926050"/>
                  </a:lnTo>
                  <a:lnTo>
                    <a:pt x="4014776" y="1931676"/>
                  </a:lnTo>
                  <a:lnTo>
                    <a:pt x="4016401" y="1934343"/>
                  </a:lnTo>
                  <a:lnTo>
                    <a:pt x="4019071" y="1935482"/>
                  </a:lnTo>
                  <a:lnTo>
                    <a:pt x="4019548" y="1935290"/>
                  </a:lnTo>
                  <a:lnTo>
                    <a:pt x="4022552" y="1936572"/>
                  </a:lnTo>
                  <a:lnTo>
                    <a:pt x="4025365" y="1937377"/>
                  </a:lnTo>
                  <a:lnTo>
                    <a:pt x="4028507" y="1935560"/>
                  </a:lnTo>
                  <a:lnTo>
                    <a:pt x="4030118" y="1929934"/>
                  </a:lnTo>
                  <a:lnTo>
                    <a:pt x="4028301" y="1926793"/>
                  </a:lnTo>
                  <a:close/>
                </a:path>
                <a:path w="18829020" h="11215370">
                  <a:moveTo>
                    <a:pt x="11767167" y="5223991"/>
                  </a:moveTo>
                  <a:lnTo>
                    <a:pt x="11763735" y="5223711"/>
                  </a:lnTo>
                  <a:lnTo>
                    <a:pt x="11761595" y="5225954"/>
                  </a:lnTo>
                  <a:lnTo>
                    <a:pt x="11759597" y="5227864"/>
                  </a:lnTo>
                  <a:lnTo>
                    <a:pt x="11759316" y="5231295"/>
                  </a:lnTo>
                  <a:lnTo>
                    <a:pt x="11763803" y="5235577"/>
                  </a:lnTo>
                  <a:lnTo>
                    <a:pt x="11764329" y="5236196"/>
                  </a:lnTo>
                  <a:lnTo>
                    <a:pt x="11767667" y="5237619"/>
                  </a:lnTo>
                  <a:lnTo>
                    <a:pt x="11770096" y="5237472"/>
                  </a:lnTo>
                  <a:lnTo>
                    <a:pt x="11771618" y="5235753"/>
                  </a:lnTo>
                  <a:lnTo>
                    <a:pt x="11773617" y="5233845"/>
                  </a:lnTo>
                  <a:lnTo>
                    <a:pt x="11773897" y="5230412"/>
                  </a:lnTo>
                  <a:lnTo>
                    <a:pt x="11771654" y="5228273"/>
                  </a:lnTo>
                  <a:lnTo>
                    <a:pt x="11769076" y="5225989"/>
                  </a:lnTo>
                  <a:lnTo>
                    <a:pt x="11767167" y="5223991"/>
                  </a:lnTo>
                  <a:close/>
                </a:path>
                <a:path w="18829020" h="11215370">
                  <a:moveTo>
                    <a:pt x="4111691" y="1950526"/>
                  </a:moveTo>
                  <a:lnTo>
                    <a:pt x="4108736" y="1950055"/>
                  </a:lnTo>
                  <a:lnTo>
                    <a:pt x="4105731" y="1948773"/>
                  </a:lnTo>
                  <a:lnTo>
                    <a:pt x="4102918" y="1947968"/>
                  </a:lnTo>
                  <a:lnTo>
                    <a:pt x="4099776" y="1949783"/>
                  </a:lnTo>
                  <a:lnTo>
                    <a:pt x="4098165" y="1955411"/>
                  </a:lnTo>
                  <a:lnTo>
                    <a:pt x="4099790" y="1958076"/>
                  </a:lnTo>
                  <a:lnTo>
                    <a:pt x="4102461" y="1959215"/>
                  </a:lnTo>
                  <a:lnTo>
                    <a:pt x="4102937" y="1959023"/>
                  </a:lnTo>
                  <a:lnTo>
                    <a:pt x="4105942" y="1960305"/>
                  </a:lnTo>
                  <a:lnTo>
                    <a:pt x="4108754" y="1961112"/>
                  </a:lnTo>
                  <a:lnTo>
                    <a:pt x="4111896" y="1959294"/>
                  </a:lnTo>
                  <a:lnTo>
                    <a:pt x="4113507" y="1953669"/>
                  </a:lnTo>
                  <a:lnTo>
                    <a:pt x="4111691" y="1950526"/>
                  </a:lnTo>
                  <a:close/>
                </a:path>
                <a:path w="18829020" h="11215370">
                  <a:moveTo>
                    <a:pt x="383080" y="358445"/>
                  </a:moveTo>
                  <a:lnTo>
                    <a:pt x="379506" y="358499"/>
                  </a:lnTo>
                  <a:lnTo>
                    <a:pt x="377699" y="360885"/>
                  </a:lnTo>
                  <a:lnTo>
                    <a:pt x="376035" y="362937"/>
                  </a:lnTo>
                  <a:lnTo>
                    <a:pt x="376088" y="366512"/>
                  </a:lnTo>
                  <a:lnTo>
                    <a:pt x="378474" y="368319"/>
                  </a:lnTo>
                  <a:lnTo>
                    <a:pt x="381051" y="370602"/>
                  </a:lnTo>
                  <a:lnTo>
                    <a:pt x="382386" y="371172"/>
                  </a:lnTo>
                  <a:lnTo>
                    <a:pt x="382245" y="371504"/>
                  </a:lnTo>
                  <a:lnTo>
                    <a:pt x="384248" y="372359"/>
                  </a:lnTo>
                  <a:lnTo>
                    <a:pt x="386820" y="371879"/>
                  </a:lnTo>
                  <a:lnTo>
                    <a:pt x="390149" y="367774"/>
                  </a:lnTo>
                  <a:lnTo>
                    <a:pt x="390095" y="364200"/>
                  </a:lnTo>
                  <a:lnTo>
                    <a:pt x="387709" y="362393"/>
                  </a:lnTo>
                  <a:lnTo>
                    <a:pt x="385132" y="360110"/>
                  </a:lnTo>
                  <a:lnTo>
                    <a:pt x="383080" y="358445"/>
                  </a:lnTo>
                  <a:close/>
                </a:path>
                <a:path w="18829020" h="11215370">
                  <a:moveTo>
                    <a:pt x="4195222" y="1973926"/>
                  </a:moveTo>
                  <a:lnTo>
                    <a:pt x="4192267" y="1973455"/>
                  </a:lnTo>
                  <a:lnTo>
                    <a:pt x="4189262" y="1972173"/>
                  </a:lnTo>
                  <a:lnTo>
                    <a:pt x="4186449" y="1971368"/>
                  </a:lnTo>
                  <a:lnTo>
                    <a:pt x="4183307" y="1973184"/>
                  </a:lnTo>
                  <a:lnTo>
                    <a:pt x="4181697" y="1978810"/>
                  </a:lnTo>
                  <a:lnTo>
                    <a:pt x="4183321" y="1981476"/>
                  </a:lnTo>
                  <a:lnTo>
                    <a:pt x="4185992" y="1982615"/>
                  </a:lnTo>
                  <a:lnTo>
                    <a:pt x="4186468" y="1982424"/>
                  </a:lnTo>
                  <a:lnTo>
                    <a:pt x="4189473" y="1983705"/>
                  </a:lnTo>
                  <a:lnTo>
                    <a:pt x="4192286" y="1984511"/>
                  </a:lnTo>
                  <a:lnTo>
                    <a:pt x="4195427" y="1982695"/>
                  </a:lnTo>
                  <a:lnTo>
                    <a:pt x="4196233" y="1979881"/>
                  </a:lnTo>
                  <a:lnTo>
                    <a:pt x="4197182" y="1976734"/>
                  </a:lnTo>
                  <a:lnTo>
                    <a:pt x="4195222" y="1973926"/>
                  </a:lnTo>
                  <a:close/>
                </a:path>
                <a:path w="18829020" h="11215370">
                  <a:moveTo>
                    <a:pt x="4278419" y="1997184"/>
                  </a:moveTo>
                  <a:lnTo>
                    <a:pt x="4275464" y="1996712"/>
                  </a:lnTo>
                  <a:lnTo>
                    <a:pt x="4272460" y="1995430"/>
                  </a:lnTo>
                  <a:lnTo>
                    <a:pt x="4269647" y="1994625"/>
                  </a:lnTo>
                  <a:lnTo>
                    <a:pt x="4266505" y="1996442"/>
                  </a:lnTo>
                  <a:lnTo>
                    <a:pt x="4264894" y="2002068"/>
                  </a:lnTo>
                  <a:lnTo>
                    <a:pt x="4266518" y="2004734"/>
                  </a:lnTo>
                  <a:lnTo>
                    <a:pt x="4269189" y="2005873"/>
                  </a:lnTo>
                  <a:lnTo>
                    <a:pt x="4269665" y="2005681"/>
                  </a:lnTo>
                  <a:lnTo>
                    <a:pt x="4272670" y="2006963"/>
                  </a:lnTo>
                  <a:lnTo>
                    <a:pt x="4275483" y="2007768"/>
                  </a:lnTo>
                  <a:lnTo>
                    <a:pt x="4278625" y="2005953"/>
                  </a:lnTo>
                  <a:lnTo>
                    <a:pt x="4279431" y="2003139"/>
                  </a:lnTo>
                  <a:lnTo>
                    <a:pt x="4280379" y="1999992"/>
                  </a:lnTo>
                  <a:lnTo>
                    <a:pt x="4278419" y="1997184"/>
                  </a:lnTo>
                  <a:close/>
                </a:path>
                <a:path w="18829020" h="11215370">
                  <a:moveTo>
                    <a:pt x="11704636" y="5163384"/>
                  </a:moveTo>
                  <a:lnTo>
                    <a:pt x="11701395" y="5163581"/>
                  </a:lnTo>
                  <a:lnTo>
                    <a:pt x="11697114" y="5168067"/>
                  </a:lnTo>
                  <a:lnTo>
                    <a:pt x="11697310" y="5171307"/>
                  </a:lnTo>
                  <a:lnTo>
                    <a:pt x="11699554" y="5173448"/>
                  </a:lnTo>
                  <a:lnTo>
                    <a:pt x="11702131" y="5175731"/>
                  </a:lnTo>
                  <a:lnTo>
                    <a:pt x="11703800" y="5176443"/>
                  </a:lnTo>
                  <a:lnTo>
                    <a:pt x="11703658" y="5176777"/>
                  </a:lnTo>
                  <a:lnTo>
                    <a:pt x="11705661" y="5177632"/>
                  </a:lnTo>
                  <a:lnTo>
                    <a:pt x="11708233" y="5177150"/>
                  </a:lnTo>
                  <a:lnTo>
                    <a:pt x="11709755" y="5175433"/>
                  </a:lnTo>
                  <a:lnTo>
                    <a:pt x="11711896" y="5173189"/>
                  </a:lnTo>
                  <a:lnTo>
                    <a:pt x="11711700" y="5169948"/>
                  </a:lnTo>
                  <a:lnTo>
                    <a:pt x="11709457" y="5167807"/>
                  </a:lnTo>
                  <a:lnTo>
                    <a:pt x="11706879" y="5165525"/>
                  </a:lnTo>
                  <a:lnTo>
                    <a:pt x="11704636" y="5163384"/>
                  </a:lnTo>
                  <a:close/>
                </a:path>
                <a:path w="18829020" h="11215370">
                  <a:moveTo>
                    <a:pt x="316601" y="302469"/>
                  </a:moveTo>
                  <a:lnTo>
                    <a:pt x="313028" y="302522"/>
                  </a:lnTo>
                  <a:lnTo>
                    <a:pt x="309414" y="307293"/>
                  </a:lnTo>
                  <a:lnTo>
                    <a:pt x="309467" y="310868"/>
                  </a:lnTo>
                  <a:lnTo>
                    <a:pt x="311853" y="312675"/>
                  </a:lnTo>
                  <a:lnTo>
                    <a:pt x="314430" y="314958"/>
                  </a:lnTo>
                  <a:lnTo>
                    <a:pt x="318102" y="316525"/>
                  </a:lnTo>
                  <a:lnTo>
                    <a:pt x="320675" y="316044"/>
                  </a:lnTo>
                  <a:lnTo>
                    <a:pt x="322197" y="314325"/>
                  </a:lnTo>
                  <a:lnTo>
                    <a:pt x="324004" y="311939"/>
                  </a:lnTo>
                  <a:lnTo>
                    <a:pt x="323950" y="308365"/>
                  </a:lnTo>
                  <a:lnTo>
                    <a:pt x="321565" y="306558"/>
                  </a:lnTo>
                  <a:lnTo>
                    <a:pt x="318988" y="304275"/>
                  </a:lnTo>
                  <a:lnTo>
                    <a:pt x="316601" y="302469"/>
                  </a:lnTo>
                  <a:close/>
                </a:path>
                <a:path w="18829020" h="11215370">
                  <a:moveTo>
                    <a:pt x="4361951" y="2020583"/>
                  </a:moveTo>
                  <a:lnTo>
                    <a:pt x="4358996" y="2020112"/>
                  </a:lnTo>
                  <a:lnTo>
                    <a:pt x="4355991" y="2018830"/>
                  </a:lnTo>
                  <a:lnTo>
                    <a:pt x="4353178" y="2018025"/>
                  </a:lnTo>
                  <a:lnTo>
                    <a:pt x="4350036" y="2019842"/>
                  </a:lnTo>
                  <a:lnTo>
                    <a:pt x="4348426" y="2025468"/>
                  </a:lnTo>
                  <a:lnTo>
                    <a:pt x="4350050" y="2028134"/>
                  </a:lnTo>
                  <a:lnTo>
                    <a:pt x="4352720" y="2029273"/>
                  </a:lnTo>
                  <a:lnTo>
                    <a:pt x="4353197" y="2029082"/>
                  </a:lnTo>
                  <a:lnTo>
                    <a:pt x="4356201" y="2030363"/>
                  </a:lnTo>
                  <a:lnTo>
                    <a:pt x="4359014" y="2031169"/>
                  </a:lnTo>
                  <a:lnTo>
                    <a:pt x="4362157" y="2029352"/>
                  </a:lnTo>
                  <a:lnTo>
                    <a:pt x="4362962" y="2026540"/>
                  </a:lnTo>
                  <a:lnTo>
                    <a:pt x="4363910" y="2023392"/>
                  </a:lnTo>
                  <a:lnTo>
                    <a:pt x="4361951" y="2020583"/>
                  </a:lnTo>
                  <a:close/>
                </a:path>
                <a:path w="18829020" h="11215370">
                  <a:moveTo>
                    <a:pt x="4445482" y="2043984"/>
                  </a:moveTo>
                  <a:lnTo>
                    <a:pt x="4442527" y="2043512"/>
                  </a:lnTo>
                  <a:lnTo>
                    <a:pt x="4439523" y="2042231"/>
                  </a:lnTo>
                  <a:lnTo>
                    <a:pt x="4436709" y="2041425"/>
                  </a:lnTo>
                  <a:lnTo>
                    <a:pt x="4433567" y="2043242"/>
                  </a:lnTo>
                  <a:lnTo>
                    <a:pt x="4431957" y="2048868"/>
                  </a:lnTo>
                  <a:lnTo>
                    <a:pt x="4433582" y="2051533"/>
                  </a:lnTo>
                  <a:lnTo>
                    <a:pt x="4436252" y="2052672"/>
                  </a:lnTo>
                  <a:lnTo>
                    <a:pt x="4436729" y="2052481"/>
                  </a:lnTo>
                  <a:lnTo>
                    <a:pt x="4439732" y="2053762"/>
                  </a:lnTo>
                  <a:lnTo>
                    <a:pt x="4442545" y="2054569"/>
                  </a:lnTo>
                  <a:lnTo>
                    <a:pt x="4445688" y="2052752"/>
                  </a:lnTo>
                  <a:lnTo>
                    <a:pt x="4446493" y="2049940"/>
                  </a:lnTo>
                  <a:lnTo>
                    <a:pt x="4447441" y="2046792"/>
                  </a:lnTo>
                  <a:lnTo>
                    <a:pt x="4445482" y="2043984"/>
                  </a:lnTo>
                  <a:close/>
                </a:path>
                <a:path w="18829020" h="11215370">
                  <a:moveTo>
                    <a:pt x="11641393" y="5104447"/>
                  </a:moveTo>
                  <a:lnTo>
                    <a:pt x="11638153" y="5104642"/>
                  </a:lnTo>
                  <a:lnTo>
                    <a:pt x="11633872" y="5109129"/>
                  </a:lnTo>
                  <a:lnTo>
                    <a:pt x="11634067" y="5112370"/>
                  </a:lnTo>
                  <a:lnTo>
                    <a:pt x="11636311" y="5114511"/>
                  </a:lnTo>
                  <a:lnTo>
                    <a:pt x="11638888" y="5116794"/>
                  </a:lnTo>
                  <a:lnTo>
                    <a:pt x="11640557" y="5117506"/>
                  </a:lnTo>
                  <a:lnTo>
                    <a:pt x="11640415" y="5117840"/>
                  </a:lnTo>
                  <a:lnTo>
                    <a:pt x="11642417" y="5118694"/>
                  </a:lnTo>
                  <a:lnTo>
                    <a:pt x="11644990" y="5118213"/>
                  </a:lnTo>
                  <a:lnTo>
                    <a:pt x="11646512" y="5116494"/>
                  </a:lnTo>
                  <a:lnTo>
                    <a:pt x="11648653" y="5114252"/>
                  </a:lnTo>
                  <a:lnTo>
                    <a:pt x="11648457" y="5111011"/>
                  </a:lnTo>
                  <a:lnTo>
                    <a:pt x="11646214" y="5108870"/>
                  </a:lnTo>
                  <a:lnTo>
                    <a:pt x="11643636" y="5106588"/>
                  </a:lnTo>
                  <a:lnTo>
                    <a:pt x="11641393" y="5104447"/>
                  </a:lnTo>
                  <a:close/>
                </a:path>
                <a:path w="18829020" h="11215370">
                  <a:moveTo>
                    <a:pt x="251837" y="245249"/>
                  </a:moveTo>
                  <a:lnTo>
                    <a:pt x="248596" y="245446"/>
                  </a:lnTo>
                  <a:lnTo>
                    <a:pt x="244315" y="249932"/>
                  </a:lnTo>
                  <a:lnTo>
                    <a:pt x="244511" y="253172"/>
                  </a:lnTo>
                  <a:lnTo>
                    <a:pt x="246755" y="255313"/>
                  </a:lnTo>
                  <a:lnTo>
                    <a:pt x="249332" y="257596"/>
                  </a:lnTo>
                  <a:lnTo>
                    <a:pt x="251001" y="258308"/>
                  </a:lnTo>
                  <a:lnTo>
                    <a:pt x="250858" y="258642"/>
                  </a:lnTo>
                  <a:lnTo>
                    <a:pt x="252861" y="259497"/>
                  </a:lnTo>
                  <a:lnTo>
                    <a:pt x="255434" y="259015"/>
                  </a:lnTo>
                  <a:lnTo>
                    <a:pt x="256956" y="257297"/>
                  </a:lnTo>
                  <a:lnTo>
                    <a:pt x="259097" y="255054"/>
                  </a:lnTo>
                  <a:lnTo>
                    <a:pt x="258901" y="251813"/>
                  </a:lnTo>
                  <a:lnTo>
                    <a:pt x="256657" y="249674"/>
                  </a:lnTo>
                  <a:lnTo>
                    <a:pt x="254080" y="247390"/>
                  </a:lnTo>
                  <a:lnTo>
                    <a:pt x="251837" y="245249"/>
                  </a:lnTo>
                  <a:close/>
                </a:path>
                <a:path w="18829020" h="11215370">
                  <a:moveTo>
                    <a:pt x="4529156" y="2067050"/>
                  </a:moveTo>
                  <a:lnTo>
                    <a:pt x="4526200" y="2066578"/>
                  </a:lnTo>
                  <a:lnTo>
                    <a:pt x="4523196" y="2065297"/>
                  </a:lnTo>
                  <a:lnTo>
                    <a:pt x="4520383" y="2064492"/>
                  </a:lnTo>
                  <a:lnTo>
                    <a:pt x="4517241" y="2066308"/>
                  </a:lnTo>
                  <a:lnTo>
                    <a:pt x="4515630" y="2071934"/>
                  </a:lnTo>
                  <a:lnTo>
                    <a:pt x="4517256" y="2074600"/>
                  </a:lnTo>
                  <a:lnTo>
                    <a:pt x="4519926" y="2075739"/>
                  </a:lnTo>
                  <a:lnTo>
                    <a:pt x="4520403" y="2075547"/>
                  </a:lnTo>
                  <a:lnTo>
                    <a:pt x="4523406" y="2076829"/>
                  </a:lnTo>
                  <a:lnTo>
                    <a:pt x="4526220" y="2077634"/>
                  </a:lnTo>
                  <a:lnTo>
                    <a:pt x="4529361" y="2075818"/>
                  </a:lnTo>
                  <a:lnTo>
                    <a:pt x="4530167" y="2073005"/>
                  </a:lnTo>
                  <a:lnTo>
                    <a:pt x="4531114" y="2069859"/>
                  </a:lnTo>
                  <a:lnTo>
                    <a:pt x="4529156" y="2067050"/>
                  </a:lnTo>
                  <a:close/>
                </a:path>
                <a:path w="18829020" h="11215370">
                  <a:moveTo>
                    <a:pt x="4612496" y="2089974"/>
                  </a:moveTo>
                  <a:lnTo>
                    <a:pt x="4609540" y="2089503"/>
                  </a:lnTo>
                  <a:lnTo>
                    <a:pt x="4606536" y="2088221"/>
                  </a:lnTo>
                  <a:lnTo>
                    <a:pt x="4603723" y="2087416"/>
                  </a:lnTo>
                  <a:lnTo>
                    <a:pt x="4600581" y="2089233"/>
                  </a:lnTo>
                  <a:lnTo>
                    <a:pt x="4598970" y="2094857"/>
                  </a:lnTo>
                  <a:lnTo>
                    <a:pt x="4600595" y="2097524"/>
                  </a:lnTo>
                  <a:lnTo>
                    <a:pt x="4603266" y="2098663"/>
                  </a:lnTo>
                  <a:lnTo>
                    <a:pt x="4603742" y="2098471"/>
                  </a:lnTo>
                  <a:lnTo>
                    <a:pt x="4606747" y="2099753"/>
                  </a:lnTo>
                  <a:lnTo>
                    <a:pt x="4609560" y="2100558"/>
                  </a:lnTo>
                  <a:lnTo>
                    <a:pt x="4612701" y="2098743"/>
                  </a:lnTo>
                  <a:lnTo>
                    <a:pt x="4613507" y="2095929"/>
                  </a:lnTo>
                  <a:lnTo>
                    <a:pt x="4614454" y="2092783"/>
                  </a:lnTo>
                  <a:lnTo>
                    <a:pt x="4612496" y="2089974"/>
                  </a:lnTo>
                  <a:close/>
                </a:path>
                <a:path w="18829020" h="11215370">
                  <a:moveTo>
                    <a:pt x="4695502" y="2112756"/>
                  </a:moveTo>
                  <a:lnTo>
                    <a:pt x="4692547" y="2112284"/>
                  </a:lnTo>
                  <a:lnTo>
                    <a:pt x="4689542" y="2111003"/>
                  </a:lnTo>
                  <a:lnTo>
                    <a:pt x="4686729" y="2110197"/>
                  </a:lnTo>
                  <a:lnTo>
                    <a:pt x="4683588" y="2112013"/>
                  </a:lnTo>
                  <a:lnTo>
                    <a:pt x="4681976" y="2117639"/>
                  </a:lnTo>
                  <a:lnTo>
                    <a:pt x="4683601" y="2120305"/>
                  </a:lnTo>
                  <a:lnTo>
                    <a:pt x="4686271" y="2121444"/>
                  </a:lnTo>
                  <a:lnTo>
                    <a:pt x="4686748" y="2121253"/>
                  </a:lnTo>
                  <a:lnTo>
                    <a:pt x="4689752" y="2122534"/>
                  </a:lnTo>
                  <a:lnTo>
                    <a:pt x="4692565" y="2123340"/>
                  </a:lnTo>
                  <a:lnTo>
                    <a:pt x="4695708" y="2121523"/>
                  </a:lnTo>
                  <a:lnTo>
                    <a:pt x="4696513" y="2118711"/>
                  </a:lnTo>
                  <a:lnTo>
                    <a:pt x="4697461" y="2115564"/>
                  </a:lnTo>
                  <a:lnTo>
                    <a:pt x="4695502" y="2112756"/>
                  </a:lnTo>
                  <a:close/>
                </a:path>
                <a:path w="18829020" h="11215370">
                  <a:moveTo>
                    <a:pt x="11576579" y="5046417"/>
                  </a:moveTo>
                  <a:lnTo>
                    <a:pt x="11573338" y="5046613"/>
                  </a:lnTo>
                  <a:lnTo>
                    <a:pt x="11571197" y="5048857"/>
                  </a:lnTo>
                  <a:lnTo>
                    <a:pt x="11569390" y="5051242"/>
                  </a:lnTo>
                  <a:lnTo>
                    <a:pt x="11569587" y="5054482"/>
                  </a:lnTo>
                  <a:lnTo>
                    <a:pt x="11571831" y="5056623"/>
                  </a:lnTo>
                  <a:lnTo>
                    <a:pt x="11574408" y="5058906"/>
                  </a:lnTo>
                  <a:lnTo>
                    <a:pt x="11578080" y="5060473"/>
                  </a:lnTo>
                  <a:lnTo>
                    <a:pt x="11580652" y="5059991"/>
                  </a:lnTo>
                  <a:lnTo>
                    <a:pt x="11582174" y="5058274"/>
                  </a:lnTo>
                  <a:lnTo>
                    <a:pt x="11583981" y="5055888"/>
                  </a:lnTo>
                  <a:lnTo>
                    <a:pt x="11583785" y="5052648"/>
                  </a:lnTo>
                  <a:lnTo>
                    <a:pt x="11581542" y="5050507"/>
                  </a:lnTo>
                  <a:lnTo>
                    <a:pt x="11578964" y="5048224"/>
                  </a:lnTo>
                  <a:lnTo>
                    <a:pt x="11576579" y="5046417"/>
                  </a:lnTo>
                  <a:close/>
                </a:path>
                <a:path w="18829020" h="11215370">
                  <a:moveTo>
                    <a:pt x="188118" y="186503"/>
                  </a:moveTo>
                  <a:lnTo>
                    <a:pt x="184877" y="186699"/>
                  </a:lnTo>
                  <a:lnTo>
                    <a:pt x="180596" y="191186"/>
                  </a:lnTo>
                  <a:lnTo>
                    <a:pt x="180792" y="194426"/>
                  </a:lnTo>
                  <a:lnTo>
                    <a:pt x="183035" y="196567"/>
                  </a:lnTo>
                  <a:lnTo>
                    <a:pt x="185613" y="198849"/>
                  </a:lnTo>
                  <a:lnTo>
                    <a:pt x="187282" y="199561"/>
                  </a:lnTo>
                  <a:lnTo>
                    <a:pt x="187140" y="199895"/>
                  </a:lnTo>
                  <a:lnTo>
                    <a:pt x="189143" y="200750"/>
                  </a:lnTo>
                  <a:lnTo>
                    <a:pt x="191715" y="200270"/>
                  </a:lnTo>
                  <a:lnTo>
                    <a:pt x="193237" y="198551"/>
                  </a:lnTo>
                  <a:lnTo>
                    <a:pt x="195377" y="196308"/>
                  </a:lnTo>
                  <a:lnTo>
                    <a:pt x="195182" y="193068"/>
                  </a:lnTo>
                  <a:lnTo>
                    <a:pt x="192938" y="190927"/>
                  </a:lnTo>
                  <a:lnTo>
                    <a:pt x="190361" y="188643"/>
                  </a:lnTo>
                  <a:lnTo>
                    <a:pt x="188118" y="186503"/>
                  </a:lnTo>
                  <a:close/>
                </a:path>
                <a:path w="18829020" h="11215370">
                  <a:moveTo>
                    <a:pt x="4778842" y="2135680"/>
                  </a:moveTo>
                  <a:lnTo>
                    <a:pt x="4775887" y="2135208"/>
                  </a:lnTo>
                  <a:lnTo>
                    <a:pt x="4772882" y="2133927"/>
                  </a:lnTo>
                  <a:lnTo>
                    <a:pt x="4770069" y="2133121"/>
                  </a:lnTo>
                  <a:lnTo>
                    <a:pt x="4766927" y="2134937"/>
                  </a:lnTo>
                  <a:lnTo>
                    <a:pt x="4765317" y="2140563"/>
                  </a:lnTo>
                  <a:lnTo>
                    <a:pt x="4766941" y="2143229"/>
                  </a:lnTo>
                  <a:lnTo>
                    <a:pt x="4769612" y="2144368"/>
                  </a:lnTo>
                  <a:lnTo>
                    <a:pt x="4770088" y="2144177"/>
                  </a:lnTo>
                  <a:lnTo>
                    <a:pt x="4773092" y="2145458"/>
                  </a:lnTo>
                  <a:lnTo>
                    <a:pt x="4775905" y="2146264"/>
                  </a:lnTo>
                  <a:lnTo>
                    <a:pt x="4779048" y="2144447"/>
                  </a:lnTo>
                  <a:lnTo>
                    <a:pt x="4779853" y="2141634"/>
                  </a:lnTo>
                  <a:lnTo>
                    <a:pt x="4780801" y="2138488"/>
                  </a:lnTo>
                  <a:lnTo>
                    <a:pt x="4778842" y="2135680"/>
                  </a:lnTo>
                  <a:close/>
                </a:path>
                <a:path w="18829020" h="11215370">
                  <a:moveTo>
                    <a:pt x="4862182" y="2158604"/>
                  </a:moveTo>
                  <a:lnTo>
                    <a:pt x="4859226" y="2158132"/>
                  </a:lnTo>
                  <a:lnTo>
                    <a:pt x="4856222" y="2156851"/>
                  </a:lnTo>
                  <a:lnTo>
                    <a:pt x="4853409" y="2156045"/>
                  </a:lnTo>
                  <a:lnTo>
                    <a:pt x="4850267" y="2157861"/>
                  </a:lnTo>
                  <a:lnTo>
                    <a:pt x="4848656" y="2163487"/>
                  </a:lnTo>
                  <a:lnTo>
                    <a:pt x="4850281" y="2166153"/>
                  </a:lnTo>
                  <a:lnTo>
                    <a:pt x="4852951" y="2167292"/>
                  </a:lnTo>
                  <a:lnTo>
                    <a:pt x="4853428" y="2167101"/>
                  </a:lnTo>
                  <a:lnTo>
                    <a:pt x="4856432" y="2168382"/>
                  </a:lnTo>
                  <a:lnTo>
                    <a:pt x="4859245" y="2169188"/>
                  </a:lnTo>
                  <a:lnTo>
                    <a:pt x="4862388" y="2167371"/>
                  </a:lnTo>
                  <a:lnTo>
                    <a:pt x="4863193" y="2164559"/>
                  </a:lnTo>
                  <a:lnTo>
                    <a:pt x="4864141" y="2161411"/>
                  </a:lnTo>
                  <a:lnTo>
                    <a:pt x="4862182" y="2158604"/>
                  </a:lnTo>
                  <a:close/>
                </a:path>
                <a:path w="18829020" h="11215370">
                  <a:moveTo>
                    <a:pt x="11511244" y="4990533"/>
                  </a:moveTo>
                  <a:lnTo>
                    <a:pt x="11507671" y="4990587"/>
                  </a:lnTo>
                  <a:lnTo>
                    <a:pt x="11504057" y="4995359"/>
                  </a:lnTo>
                  <a:lnTo>
                    <a:pt x="11504111" y="4998933"/>
                  </a:lnTo>
                  <a:lnTo>
                    <a:pt x="11506497" y="5000739"/>
                  </a:lnTo>
                  <a:lnTo>
                    <a:pt x="11509074" y="5003022"/>
                  </a:lnTo>
                  <a:lnTo>
                    <a:pt x="11510408" y="5003592"/>
                  </a:lnTo>
                  <a:lnTo>
                    <a:pt x="11510600" y="5004068"/>
                  </a:lnTo>
                  <a:lnTo>
                    <a:pt x="11512603" y="5004923"/>
                  </a:lnTo>
                  <a:lnTo>
                    <a:pt x="11515318" y="5004109"/>
                  </a:lnTo>
                  <a:lnTo>
                    <a:pt x="11516841" y="5002390"/>
                  </a:lnTo>
                  <a:lnTo>
                    <a:pt x="11518647" y="5000005"/>
                  </a:lnTo>
                  <a:lnTo>
                    <a:pt x="11518594" y="4996430"/>
                  </a:lnTo>
                  <a:lnTo>
                    <a:pt x="11516207" y="4994623"/>
                  </a:lnTo>
                  <a:lnTo>
                    <a:pt x="11513631" y="4992340"/>
                  </a:lnTo>
                  <a:lnTo>
                    <a:pt x="11511244" y="4990533"/>
                  </a:lnTo>
                  <a:close/>
                </a:path>
                <a:path w="18829020" h="11215370">
                  <a:moveTo>
                    <a:pt x="126254" y="126182"/>
                  </a:moveTo>
                  <a:lnTo>
                    <a:pt x="122823" y="125901"/>
                  </a:lnTo>
                  <a:lnTo>
                    <a:pt x="120682" y="128145"/>
                  </a:lnTo>
                  <a:lnTo>
                    <a:pt x="118684" y="130054"/>
                  </a:lnTo>
                  <a:lnTo>
                    <a:pt x="118404" y="133486"/>
                  </a:lnTo>
                  <a:lnTo>
                    <a:pt x="120647" y="135627"/>
                  </a:lnTo>
                  <a:lnTo>
                    <a:pt x="123224" y="137910"/>
                  </a:lnTo>
                  <a:lnTo>
                    <a:pt x="123749" y="138529"/>
                  </a:lnTo>
                  <a:lnTo>
                    <a:pt x="126420" y="139668"/>
                  </a:lnTo>
                  <a:lnTo>
                    <a:pt x="128850" y="139521"/>
                  </a:lnTo>
                  <a:lnTo>
                    <a:pt x="130372" y="137802"/>
                  </a:lnTo>
                  <a:lnTo>
                    <a:pt x="132371" y="135892"/>
                  </a:lnTo>
                  <a:lnTo>
                    <a:pt x="132651" y="132461"/>
                  </a:lnTo>
                  <a:lnTo>
                    <a:pt x="128164" y="128179"/>
                  </a:lnTo>
                  <a:lnTo>
                    <a:pt x="126254" y="126182"/>
                  </a:lnTo>
                  <a:close/>
                </a:path>
                <a:path w="18829020" h="11215370">
                  <a:moveTo>
                    <a:pt x="4945522" y="2181528"/>
                  </a:moveTo>
                  <a:lnTo>
                    <a:pt x="4942567" y="2181056"/>
                  </a:lnTo>
                  <a:lnTo>
                    <a:pt x="4939562" y="2179775"/>
                  </a:lnTo>
                  <a:lnTo>
                    <a:pt x="4936749" y="2178969"/>
                  </a:lnTo>
                  <a:lnTo>
                    <a:pt x="4933607" y="2180785"/>
                  </a:lnTo>
                  <a:lnTo>
                    <a:pt x="4931996" y="2186411"/>
                  </a:lnTo>
                  <a:lnTo>
                    <a:pt x="4933621" y="2189077"/>
                  </a:lnTo>
                  <a:lnTo>
                    <a:pt x="4936291" y="2190216"/>
                  </a:lnTo>
                  <a:lnTo>
                    <a:pt x="4936768" y="2190025"/>
                  </a:lnTo>
                  <a:lnTo>
                    <a:pt x="4939772" y="2191306"/>
                  </a:lnTo>
                  <a:lnTo>
                    <a:pt x="4942585" y="2192112"/>
                  </a:lnTo>
                  <a:lnTo>
                    <a:pt x="4945727" y="2190295"/>
                  </a:lnTo>
                  <a:lnTo>
                    <a:pt x="4946533" y="2187483"/>
                  </a:lnTo>
                  <a:lnTo>
                    <a:pt x="4947481" y="2184335"/>
                  </a:lnTo>
                  <a:lnTo>
                    <a:pt x="4945522" y="2181528"/>
                  </a:lnTo>
                  <a:close/>
                </a:path>
                <a:path w="18829020" h="11215370">
                  <a:moveTo>
                    <a:pt x="5028862" y="2204452"/>
                  </a:moveTo>
                  <a:lnTo>
                    <a:pt x="5025907" y="2203979"/>
                  </a:lnTo>
                  <a:lnTo>
                    <a:pt x="5022902" y="2202697"/>
                  </a:lnTo>
                  <a:lnTo>
                    <a:pt x="5020089" y="2201892"/>
                  </a:lnTo>
                  <a:lnTo>
                    <a:pt x="5016947" y="2203709"/>
                  </a:lnTo>
                  <a:lnTo>
                    <a:pt x="5015336" y="2209335"/>
                  </a:lnTo>
                  <a:lnTo>
                    <a:pt x="5016960" y="2212001"/>
                  </a:lnTo>
                  <a:lnTo>
                    <a:pt x="5019631" y="2213140"/>
                  </a:lnTo>
                  <a:lnTo>
                    <a:pt x="5020108" y="2212949"/>
                  </a:lnTo>
                  <a:lnTo>
                    <a:pt x="5023112" y="2214230"/>
                  </a:lnTo>
                  <a:lnTo>
                    <a:pt x="5025925" y="2215036"/>
                  </a:lnTo>
                  <a:lnTo>
                    <a:pt x="5029068" y="2213219"/>
                  </a:lnTo>
                  <a:lnTo>
                    <a:pt x="5029873" y="2210405"/>
                  </a:lnTo>
                  <a:lnTo>
                    <a:pt x="5030821" y="2207259"/>
                  </a:lnTo>
                  <a:lnTo>
                    <a:pt x="5028862" y="2204452"/>
                  </a:lnTo>
                  <a:close/>
                </a:path>
                <a:path w="18829020" h="11215370">
                  <a:moveTo>
                    <a:pt x="11444147" y="4935081"/>
                  </a:moveTo>
                  <a:lnTo>
                    <a:pt x="11440765" y="4935611"/>
                  </a:lnTo>
                  <a:lnTo>
                    <a:pt x="11438958" y="4937998"/>
                  </a:lnTo>
                  <a:lnTo>
                    <a:pt x="11436817" y="4940240"/>
                  </a:lnTo>
                  <a:lnTo>
                    <a:pt x="11437347" y="4943624"/>
                  </a:lnTo>
                  <a:lnTo>
                    <a:pt x="11439734" y="4945430"/>
                  </a:lnTo>
                  <a:lnTo>
                    <a:pt x="11442310" y="4947713"/>
                  </a:lnTo>
                  <a:lnTo>
                    <a:pt x="11443646" y="4948282"/>
                  </a:lnTo>
                  <a:lnTo>
                    <a:pt x="11443504" y="4948616"/>
                  </a:lnTo>
                  <a:lnTo>
                    <a:pt x="11445507" y="4949471"/>
                  </a:lnTo>
                  <a:lnTo>
                    <a:pt x="11448079" y="4948989"/>
                  </a:lnTo>
                  <a:lnTo>
                    <a:pt x="11449743" y="4946938"/>
                  </a:lnTo>
                  <a:lnTo>
                    <a:pt x="11451742" y="4945028"/>
                  </a:lnTo>
                  <a:lnTo>
                    <a:pt x="11451354" y="4941312"/>
                  </a:lnTo>
                  <a:lnTo>
                    <a:pt x="11448967" y="4939505"/>
                  </a:lnTo>
                  <a:lnTo>
                    <a:pt x="11446391" y="4937222"/>
                  </a:lnTo>
                  <a:lnTo>
                    <a:pt x="11444147" y="4935081"/>
                  </a:lnTo>
                  <a:close/>
                </a:path>
                <a:path w="18829020" h="11215370">
                  <a:moveTo>
                    <a:pt x="5112202" y="2227375"/>
                  </a:moveTo>
                  <a:lnTo>
                    <a:pt x="5109247" y="2226903"/>
                  </a:lnTo>
                  <a:lnTo>
                    <a:pt x="5106242" y="2225621"/>
                  </a:lnTo>
                  <a:lnTo>
                    <a:pt x="5103429" y="2224816"/>
                  </a:lnTo>
                  <a:lnTo>
                    <a:pt x="5100287" y="2226633"/>
                  </a:lnTo>
                  <a:lnTo>
                    <a:pt x="5098676" y="2232259"/>
                  </a:lnTo>
                  <a:lnTo>
                    <a:pt x="5100301" y="2234924"/>
                  </a:lnTo>
                  <a:lnTo>
                    <a:pt x="5102972" y="2236063"/>
                  </a:lnTo>
                  <a:lnTo>
                    <a:pt x="5103448" y="2235872"/>
                  </a:lnTo>
                  <a:lnTo>
                    <a:pt x="5106452" y="2237153"/>
                  </a:lnTo>
                  <a:lnTo>
                    <a:pt x="5109265" y="2237960"/>
                  </a:lnTo>
                  <a:lnTo>
                    <a:pt x="5112408" y="2236143"/>
                  </a:lnTo>
                  <a:lnTo>
                    <a:pt x="5113213" y="2233329"/>
                  </a:lnTo>
                  <a:lnTo>
                    <a:pt x="5114161" y="2230183"/>
                  </a:lnTo>
                  <a:lnTo>
                    <a:pt x="5112202" y="2227375"/>
                  </a:lnTo>
                  <a:close/>
                </a:path>
                <a:path w="18829020" h="11215370">
                  <a:moveTo>
                    <a:pt x="66532" y="63616"/>
                  </a:moveTo>
                  <a:lnTo>
                    <a:pt x="63100" y="63336"/>
                  </a:lnTo>
                  <a:lnTo>
                    <a:pt x="58819" y="67823"/>
                  </a:lnTo>
                  <a:lnTo>
                    <a:pt x="58570" y="70874"/>
                  </a:lnTo>
                  <a:lnTo>
                    <a:pt x="58539" y="71254"/>
                  </a:lnTo>
                  <a:lnTo>
                    <a:pt x="60782" y="73395"/>
                  </a:lnTo>
                  <a:lnTo>
                    <a:pt x="63408" y="76488"/>
                  </a:lnTo>
                  <a:lnTo>
                    <a:pt x="66747" y="77912"/>
                  </a:lnTo>
                  <a:lnTo>
                    <a:pt x="69177" y="77765"/>
                  </a:lnTo>
                  <a:lnTo>
                    <a:pt x="70446" y="76333"/>
                  </a:lnTo>
                  <a:lnTo>
                    <a:pt x="72839" y="73804"/>
                  </a:lnTo>
                  <a:lnTo>
                    <a:pt x="73120" y="70371"/>
                  </a:lnTo>
                  <a:lnTo>
                    <a:pt x="70876" y="68231"/>
                  </a:lnTo>
                  <a:lnTo>
                    <a:pt x="68775" y="65757"/>
                  </a:lnTo>
                  <a:lnTo>
                    <a:pt x="66532" y="63616"/>
                  </a:lnTo>
                  <a:close/>
                </a:path>
                <a:path w="18829020" h="11215370">
                  <a:moveTo>
                    <a:pt x="5195684" y="2249964"/>
                  </a:moveTo>
                  <a:lnTo>
                    <a:pt x="5192729" y="2249493"/>
                  </a:lnTo>
                  <a:lnTo>
                    <a:pt x="5189724" y="2248211"/>
                  </a:lnTo>
                  <a:lnTo>
                    <a:pt x="5186911" y="2247406"/>
                  </a:lnTo>
                  <a:lnTo>
                    <a:pt x="5183770" y="2249222"/>
                  </a:lnTo>
                  <a:lnTo>
                    <a:pt x="5182159" y="2254849"/>
                  </a:lnTo>
                  <a:lnTo>
                    <a:pt x="5183784" y="2257514"/>
                  </a:lnTo>
                  <a:lnTo>
                    <a:pt x="5186454" y="2258653"/>
                  </a:lnTo>
                  <a:lnTo>
                    <a:pt x="5186930" y="2258463"/>
                  </a:lnTo>
                  <a:lnTo>
                    <a:pt x="5189934" y="2259744"/>
                  </a:lnTo>
                  <a:lnTo>
                    <a:pt x="5192747" y="2260550"/>
                  </a:lnTo>
                  <a:lnTo>
                    <a:pt x="5195890" y="2258733"/>
                  </a:lnTo>
                  <a:lnTo>
                    <a:pt x="5196695" y="2255919"/>
                  </a:lnTo>
                  <a:lnTo>
                    <a:pt x="5197643" y="2252773"/>
                  </a:lnTo>
                  <a:lnTo>
                    <a:pt x="5195684" y="2249964"/>
                  </a:lnTo>
                  <a:close/>
                </a:path>
                <a:path w="18829020" h="11215370">
                  <a:moveTo>
                    <a:pt x="11375862" y="4881490"/>
                  </a:moveTo>
                  <a:lnTo>
                    <a:pt x="11372479" y="4882020"/>
                  </a:lnTo>
                  <a:lnTo>
                    <a:pt x="11368866" y="4886792"/>
                  </a:lnTo>
                  <a:lnTo>
                    <a:pt x="11369395" y="4890173"/>
                  </a:lnTo>
                  <a:lnTo>
                    <a:pt x="11371781" y="4891980"/>
                  </a:lnTo>
                  <a:lnTo>
                    <a:pt x="11374502" y="4893930"/>
                  </a:lnTo>
                  <a:lnTo>
                    <a:pt x="11377840" y="4895354"/>
                  </a:lnTo>
                  <a:lnTo>
                    <a:pt x="11380413" y="4894873"/>
                  </a:lnTo>
                  <a:lnTo>
                    <a:pt x="11382076" y="4892820"/>
                  </a:lnTo>
                  <a:lnTo>
                    <a:pt x="11383883" y="4890435"/>
                  </a:lnTo>
                  <a:lnTo>
                    <a:pt x="11383353" y="4887053"/>
                  </a:lnTo>
                  <a:lnTo>
                    <a:pt x="11380967" y="4885246"/>
                  </a:lnTo>
                  <a:lnTo>
                    <a:pt x="11378247" y="4883297"/>
                  </a:lnTo>
                  <a:lnTo>
                    <a:pt x="11375862" y="4881490"/>
                  </a:lnTo>
                  <a:close/>
                </a:path>
                <a:path w="18829020" h="11215370">
                  <a:moveTo>
                    <a:pt x="5279358" y="2273031"/>
                  </a:moveTo>
                  <a:lnTo>
                    <a:pt x="5276402" y="2272559"/>
                  </a:lnTo>
                  <a:lnTo>
                    <a:pt x="5273398" y="2271278"/>
                  </a:lnTo>
                  <a:lnTo>
                    <a:pt x="5270585" y="2270473"/>
                  </a:lnTo>
                  <a:lnTo>
                    <a:pt x="5267443" y="2272288"/>
                  </a:lnTo>
                  <a:lnTo>
                    <a:pt x="5265832" y="2277915"/>
                  </a:lnTo>
                  <a:lnTo>
                    <a:pt x="5267457" y="2280580"/>
                  </a:lnTo>
                  <a:lnTo>
                    <a:pt x="5270128" y="2281720"/>
                  </a:lnTo>
                  <a:lnTo>
                    <a:pt x="5270604" y="2281528"/>
                  </a:lnTo>
                  <a:lnTo>
                    <a:pt x="5273608" y="2282810"/>
                  </a:lnTo>
                  <a:lnTo>
                    <a:pt x="5276421" y="2283615"/>
                  </a:lnTo>
                  <a:lnTo>
                    <a:pt x="5279563" y="2281799"/>
                  </a:lnTo>
                  <a:lnTo>
                    <a:pt x="5280369" y="2278986"/>
                  </a:lnTo>
                  <a:lnTo>
                    <a:pt x="5281316" y="2275839"/>
                  </a:lnTo>
                  <a:lnTo>
                    <a:pt x="5279358" y="2273031"/>
                  </a:lnTo>
                  <a:close/>
                </a:path>
                <a:path w="18829020" h="11215370">
                  <a:moveTo>
                    <a:pt x="5362698" y="2295955"/>
                  </a:moveTo>
                  <a:lnTo>
                    <a:pt x="5359742" y="2295484"/>
                  </a:lnTo>
                  <a:lnTo>
                    <a:pt x="5356738" y="2294202"/>
                  </a:lnTo>
                  <a:lnTo>
                    <a:pt x="5353925" y="2293397"/>
                  </a:lnTo>
                  <a:lnTo>
                    <a:pt x="5350783" y="2295212"/>
                  </a:lnTo>
                  <a:lnTo>
                    <a:pt x="5349172" y="2300838"/>
                  </a:lnTo>
                  <a:lnTo>
                    <a:pt x="5350797" y="2303504"/>
                  </a:lnTo>
                  <a:lnTo>
                    <a:pt x="5353467" y="2304643"/>
                  </a:lnTo>
                  <a:lnTo>
                    <a:pt x="5353944" y="2304452"/>
                  </a:lnTo>
                  <a:lnTo>
                    <a:pt x="5356948" y="2305734"/>
                  </a:lnTo>
                  <a:lnTo>
                    <a:pt x="5359761" y="2306539"/>
                  </a:lnTo>
                  <a:lnTo>
                    <a:pt x="5362903" y="2304723"/>
                  </a:lnTo>
                  <a:lnTo>
                    <a:pt x="5363709" y="2301910"/>
                  </a:lnTo>
                  <a:lnTo>
                    <a:pt x="5364657" y="2298762"/>
                  </a:lnTo>
                  <a:lnTo>
                    <a:pt x="5362698" y="2295955"/>
                  </a:lnTo>
                  <a:close/>
                </a:path>
                <a:path w="18829020" h="11215370">
                  <a:moveTo>
                    <a:pt x="11307149" y="4828900"/>
                  </a:moveTo>
                  <a:lnTo>
                    <a:pt x="11303767" y="4829430"/>
                  </a:lnTo>
                  <a:lnTo>
                    <a:pt x="11300153" y="4834201"/>
                  </a:lnTo>
                  <a:lnTo>
                    <a:pt x="11300682" y="4837584"/>
                  </a:lnTo>
                  <a:lnTo>
                    <a:pt x="11303069" y="4839391"/>
                  </a:lnTo>
                  <a:lnTo>
                    <a:pt x="11305788" y="4841340"/>
                  </a:lnTo>
                  <a:lnTo>
                    <a:pt x="11309126" y="4842764"/>
                  </a:lnTo>
                  <a:lnTo>
                    <a:pt x="11311700" y="4842283"/>
                  </a:lnTo>
                  <a:lnTo>
                    <a:pt x="11313364" y="4840231"/>
                  </a:lnTo>
                  <a:lnTo>
                    <a:pt x="11315172" y="4837845"/>
                  </a:lnTo>
                  <a:lnTo>
                    <a:pt x="11314641" y="4834463"/>
                  </a:lnTo>
                  <a:lnTo>
                    <a:pt x="11312255" y="4832655"/>
                  </a:lnTo>
                  <a:lnTo>
                    <a:pt x="11309536" y="4830706"/>
                  </a:lnTo>
                  <a:lnTo>
                    <a:pt x="11307149" y="4828900"/>
                  </a:lnTo>
                  <a:close/>
                </a:path>
                <a:path w="18829020" h="11215370">
                  <a:moveTo>
                    <a:pt x="8047" y="0"/>
                  </a:moveTo>
                  <a:lnTo>
                    <a:pt x="4473" y="53"/>
                  </a:lnTo>
                  <a:lnTo>
                    <a:pt x="2474" y="1964"/>
                  </a:lnTo>
                  <a:lnTo>
                    <a:pt x="0" y="4065"/>
                  </a:lnTo>
                  <a:lnTo>
                    <a:pt x="196" y="7305"/>
                  </a:lnTo>
                  <a:lnTo>
                    <a:pt x="1963" y="9637"/>
                  </a:lnTo>
                  <a:lnTo>
                    <a:pt x="4591" y="12732"/>
                  </a:lnTo>
                  <a:lnTo>
                    <a:pt x="5924" y="13300"/>
                  </a:lnTo>
                  <a:lnTo>
                    <a:pt x="5782" y="13633"/>
                  </a:lnTo>
                  <a:lnTo>
                    <a:pt x="7785" y="14487"/>
                  </a:lnTo>
                  <a:lnTo>
                    <a:pt x="10024" y="13865"/>
                  </a:lnTo>
                  <a:lnTo>
                    <a:pt x="11737" y="12623"/>
                  </a:lnTo>
                  <a:lnTo>
                    <a:pt x="14211" y="10522"/>
                  </a:lnTo>
                  <a:lnTo>
                    <a:pt x="14016" y="7281"/>
                  </a:lnTo>
                  <a:lnTo>
                    <a:pt x="12249" y="4949"/>
                  </a:lnTo>
                  <a:lnTo>
                    <a:pt x="8047" y="0"/>
                  </a:lnTo>
                  <a:close/>
                </a:path>
                <a:path w="18829020" h="11215370">
                  <a:moveTo>
                    <a:pt x="5445896" y="2319212"/>
                  </a:moveTo>
                  <a:lnTo>
                    <a:pt x="5442941" y="2318740"/>
                  </a:lnTo>
                  <a:lnTo>
                    <a:pt x="5439936" y="2317459"/>
                  </a:lnTo>
                  <a:lnTo>
                    <a:pt x="5437123" y="2316653"/>
                  </a:lnTo>
                  <a:lnTo>
                    <a:pt x="5433980" y="2318470"/>
                  </a:lnTo>
                  <a:lnTo>
                    <a:pt x="5432370" y="2324096"/>
                  </a:lnTo>
                  <a:lnTo>
                    <a:pt x="5433994" y="2326762"/>
                  </a:lnTo>
                  <a:lnTo>
                    <a:pt x="5436665" y="2327901"/>
                  </a:lnTo>
                  <a:lnTo>
                    <a:pt x="5437141" y="2327710"/>
                  </a:lnTo>
                  <a:lnTo>
                    <a:pt x="5440146" y="2328992"/>
                  </a:lnTo>
                  <a:lnTo>
                    <a:pt x="5442959" y="2329797"/>
                  </a:lnTo>
                  <a:lnTo>
                    <a:pt x="5446100" y="2327981"/>
                  </a:lnTo>
                  <a:lnTo>
                    <a:pt x="5446906" y="2325168"/>
                  </a:lnTo>
                  <a:lnTo>
                    <a:pt x="5447854" y="2322020"/>
                  </a:lnTo>
                  <a:lnTo>
                    <a:pt x="5445896" y="2319212"/>
                  </a:lnTo>
                  <a:close/>
                </a:path>
                <a:path w="18829020" h="11215370">
                  <a:moveTo>
                    <a:pt x="11237868" y="4777644"/>
                  </a:moveTo>
                  <a:lnTo>
                    <a:pt x="11234485" y="4778174"/>
                  </a:lnTo>
                  <a:lnTo>
                    <a:pt x="11230872" y="4782946"/>
                  </a:lnTo>
                  <a:lnTo>
                    <a:pt x="11231401" y="4786329"/>
                  </a:lnTo>
                  <a:lnTo>
                    <a:pt x="11233787" y="4788136"/>
                  </a:lnTo>
                  <a:lnTo>
                    <a:pt x="11236507" y="4790084"/>
                  </a:lnTo>
                  <a:lnTo>
                    <a:pt x="11237508" y="4790512"/>
                  </a:lnTo>
                  <a:lnTo>
                    <a:pt x="11237366" y="4790845"/>
                  </a:lnTo>
                  <a:lnTo>
                    <a:pt x="11239702" y="4791842"/>
                  </a:lnTo>
                  <a:lnTo>
                    <a:pt x="11242418" y="4791029"/>
                  </a:lnTo>
                  <a:lnTo>
                    <a:pt x="11244083" y="4788976"/>
                  </a:lnTo>
                  <a:lnTo>
                    <a:pt x="11245889" y="4786591"/>
                  </a:lnTo>
                  <a:lnTo>
                    <a:pt x="11245359" y="4783207"/>
                  </a:lnTo>
                  <a:lnTo>
                    <a:pt x="11242973" y="4781401"/>
                  </a:lnTo>
                  <a:lnTo>
                    <a:pt x="11240253" y="4779451"/>
                  </a:lnTo>
                  <a:lnTo>
                    <a:pt x="11237868" y="4777644"/>
                  </a:lnTo>
                  <a:close/>
                </a:path>
                <a:path w="18829020" h="11215370">
                  <a:moveTo>
                    <a:pt x="5529570" y="2342278"/>
                  </a:moveTo>
                  <a:lnTo>
                    <a:pt x="5526614" y="2341807"/>
                  </a:lnTo>
                  <a:lnTo>
                    <a:pt x="5523610" y="2340525"/>
                  </a:lnTo>
                  <a:lnTo>
                    <a:pt x="5520797" y="2339720"/>
                  </a:lnTo>
                  <a:lnTo>
                    <a:pt x="5517654" y="2341536"/>
                  </a:lnTo>
                  <a:lnTo>
                    <a:pt x="5516043" y="2347162"/>
                  </a:lnTo>
                  <a:lnTo>
                    <a:pt x="5517668" y="2349829"/>
                  </a:lnTo>
                  <a:lnTo>
                    <a:pt x="5520339" y="2350968"/>
                  </a:lnTo>
                  <a:lnTo>
                    <a:pt x="5520815" y="2350776"/>
                  </a:lnTo>
                  <a:lnTo>
                    <a:pt x="5523820" y="2352058"/>
                  </a:lnTo>
                  <a:lnTo>
                    <a:pt x="5526633" y="2352863"/>
                  </a:lnTo>
                  <a:lnTo>
                    <a:pt x="5529774" y="2351046"/>
                  </a:lnTo>
                  <a:lnTo>
                    <a:pt x="5530580" y="2348234"/>
                  </a:lnTo>
                  <a:lnTo>
                    <a:pt x="5531528" y="2345087"/>
                  </a:lnTo>
                  <a:lnTo>
                    <a:pt x="5529570" y="2342278"/>
                  </a:lnTo>
                  <a:close/>
                </a:path>
                <a:path w="18829020" h="11215370">
                  <a:moveTo>
                    <a:pt x="5612767" y="2365536"/>
                  </a:moveTo>
                  <a:lnTo>
                    <a:pt x="5609811" y="2365064"/>
                  </a:lnTo>
                  <a:lnTo>
                    <a:pt x="5606807" y="2363783"/>
                  </a:lnTo>
                  <a:lnTo>
                    <a:pt x="5603994" y="2362977"/>
                  </a:lnTo>
                  <a:lnTo>
                    <a:pt x="5600852" y="2364794"/>
                  </a:lnTo>
                  <a:lnTo>
                    <a:pt x="5599241" y="2370420"/>
                  </a:lnTo>
                  <a:lnTo>
                    <a:pt x="5600866" y="2373085"/>
                  </a:lnTo>
                  <a:lnTo>
                    <a:pt x="5603537" y="2374225"/>
                  </a:lnTo>
                  <a:lnTo>
                    <a:pt x="5604013" y="2374033"/>
                  </a:lnTo>
                  <a:lnTo>
                    <a:pt x="5607017" y="2375315"/>
                  </a:lnTo>
                  <a:lnTo>
                    <a:pt x="5609830" y="2376121"/>
                  </a:lnTo>
                  <a:lnTo>
                    <a:pt x="5612972" y="2374304"/>
                  </a:lnTo>
                  <a:lnTo>
                    <a:pt x="5613777" y="2371492"/>
                  </a:lnTo>
                  <a:lnTo>
                    <a:pt x="5614725" y="2368344"/>
                  </a:lnTo>
                  <a:lnTo>
                    <a:pt x="5612767" y="2365536"/>
                  </a:lnTo>
                  <a:close/>
                </a:path>
                <a:path w="18829020" h="11215370">
                  <a:moveTo>
                    <a:pt x="11167824" y="4727249"/>
                  </a:moveTo>
                  <a:lnTo>
                    <a:pt x="11164442" y="4727779"/>
                  </a:lnTo>
                  <a:lnTo>
                    <a:pt x="11160828" y="4732550"/>
                  </a:lnTo>
                  <a:lnTo>
                    <a:pt x="11161357" y="4735933"/>
                  </a:lnTo>
                  <a:lnTo>
                    <a:pt x="11163744" y="4737740"/>
                  </a:lnTo>
                  <a:lnTo>
                    <a:pt x="11166464" y="4739690"/>
                  </a:lnTo>
                  <a:lnTo>
                    <a:pt x="11167465" y="4740117"/>
                  </a:lnTo>
                  <a:lnTo>
                    <a:pt x="11167323" y="4740451"/>
                  </a:lnTo>
                  <a:lnTo>
                    <a:pt x="11169659" y="4741448"/>
                  </a:lnTo>
                  <a:lnTo>
                    <a:pt x="11172709" y="4740775"/>
                  </a:lnTo>
                  <a:lnTo>
                    <a:pt x="11174039" y="4738580"/>
                  </a:lnTo>
                  <a:lnTo>
                    <a:pt x="11175846" y="4736195"/>
                  </a:lnTo>
                  <a:lnTo>
                    <a:pt x="11175316" y="4732812"/>
                  </a:lnTo>
                  <a:lnTo>
                    <a:pt x="11172930" y="4731005"/>
                  </a:lnTo>
                  <a:lnTo>
                    <a:pt x="11170210" y="4729057"/>
                  </a:lnTo>
                  <a:lnTo>
                    <a:pt x="11167824" y="4727249"/>
                  </a:lnTo>
                  <a:close/>
                </a:path>
                <a:path w="18829020" h="11215370">
                  <a:moveTo>
                    <a:pt x="5696441" y="2388602"/>
                  </a:moveTo>
                  <a:lnTo>
                    <a:pt x="5693485" y="2388131"/>
                  </a:lnTo>
                  <a:lnTo>
                    <a:pt x="5690481" y="2386849"/>
                  </a:lnTo>
                  <a:lnTo>
                    <a:pt x="5687668" y="2386044"/>
                  </a:lnTo>
                  <a:lnTo>
                    <a:pt x="5684526" y="2387861"/>
                  </a:lnTo>
                  <a:lnTo>
                    <a:pt x="5682916" y="2393486"/>
                  </a:lnTo>
                  <a:lnTo>
                    <a:pt x="5684539" y="2396152"/>
                  </a:lnTo>
                  <a:lnTo>
                    <a:pt x="5687210" y="2397291"/>
                  </a:lnTo>
                  <a:lnTo>
                    <a:pt x="5687686" y="2397099"/>
                  </a:lnTo>
                  <a:lnTo>
                    <a:pt x="5690690" y="2398381"/>
                  </a:lnTo>
                  <a:lnTo>
                    <a:pt x="5693504" y="2399186"/>
                  </a:lnTo>
                  <a:lnTo>
                    <a:pt x="5696646" y="2397371"/>
                  </a:lnTo>
                  <a:lnTo>
                    <a:pt x="5697451" y="2394558"/>
                  </a:lnTo>
                  <a:lnTo>
                    <a:pt x="5698399" y="2391411"/>
                  </a:lnTo>
                  <a:lnTo>
                    <a:pt x="5696441" y="2388602"/>
                  </a:lnTo>
                  <a:close/>
                </a:path>
                <a:path w="18829020" h="11215370">
                  <a:moveTo>
                    <a:pt x="5779495" y="2412194"/>
                  </a:moveTo>
                  <a:lnTo>
                    <a:pt x="5776540" y="2411723"/>
                  </a:lnTo>
                  <a:lnTo>
                    <a:pt x="5773536" y="2410441"/>
                  </a:lnTo>
                  <a:lnTo>
                    <a:pt x="5770723" y="2409636"/>
                  </a:lnTo>
                  <a:lnTo>
                    <a:pt x="5767580" y="2411452"/>
                  </a:lnTo>
                  <a:lnTo>
                    <a:pt x="5765970" y="2417077"/>
                  </a:lnTo>
                  <a:lnTo>
                    <a:pt x="5767594" y="2419743"/>
                  </a:lnTo>
                  <a:lnTo>
                    <a:pt x="5770265" y="2420883"/>
                  </a:lnTo>
                  <a:lnTo>
                    <a:pt x="5770742" y="2420691"/>
                  </a:lnTo>
                  <a:lnTo>
                    <a:pt x="5773746" y="2421973"/>
                  </a:lnTo>
                  <a:lnTo>
                    <a:pt x="5776559" y="2422778"/>
                  </a:lnTo>
                  <a:lnTo>
                    <a:pt x="5779701" y="2420963"/>
                  </a:lnTo>
                  <a:lnTo>
                    <a:pt x="5781312" y="2415337"/>
                  </a:lnTo>
                  <a:lnTo>
                    <a:pt x="5779495" y="2412194"/>
                  </a:lnTo>
                  <a:close/>
                </a:path>
                <a:path w="18829020" h="11215370">
                  <a:moveTo>
                    <a:pt x="11095877" y="4677619"/>
                  </a:moveTo>
                  <a:lnTo>
                    <a:pt x="11092827" y="4678291"/>
                  </a:lnTo>
                  <a:lnTo>
                    <a:pt x="11091246" y="4680379"/>
                  </a:lnTo>
                  <a:lnTo>
                    <a:pt x="11091020" y="4680677"/>
                  </a:lnTo>
                  <a:lnTo>
                    <a:pt x="11089584" y="4683221"/>
                  </a:lnTo>
                  <a:lnTo>
                    <a:pt x="11089405" y="4683539"/>
                  </a:lnTo>
                  <a:lnTo>
                    <a:pt x="11090077" y="4686588"/>
                  </a:lnTo>
                  <a:lnTo>
                    <a:pt x="11092464" y="4688394"/>
                  </a:lnTo>
                  <a:lnTo>
                    <a:pt x="11095183" y="4690344"/>
                  </a:lnTo>
                  <a:lnTo>
                    <a:pt x="11098522" y="4691768"/>
                  </a:lnTo>
                  <a:lnTo>
                    <a:pt x="11101571" y="4691097"/>
                  </a:lnTo>
                  <a:lnTo>
                    <a:pt x="11102712" y="4689215"/>
                  </a:lnTo>
                  <a:lnTo>
                    <a:pt x="11104337" y="4686358"/>
                  </a:lnTo>
                  <a:lnTo>
                    <a:pt x="11104516" y="4686040"/>
                  </a:lnTo>
                  <a:lnTo>
                    <a:pt x="11103845" y="4682991"/>
                  </a:lnTo>
                  <a:lnTo>
                    <a:pt x="11101458" y="4681184"/>
                  </a:lnTo>
                  <a:lnTo>
                    <a:pt x="11098738" y="4679234"/>
                  </a:lnTo>
                  <a:lnTo>
                    <a:pt x="11095877" y="4677619"/>
                  </a:lnTo>
                  <a:close/>
                </a:path>
                <a:path w="18829020" h="11215370">
                  <a:moveTo>
                    <a:pt x="5863026" y="2435594"/>
                  </a:moveTo>
                  <a:lnTo>
                    <a:pt x="5860071" y="2435123"/>
                  </a:lnTo>
                  <a:lnTo>
                    <a:pt x="5857067" y="2433841"/>
                  </a:lnTo>
                  <a:lnTo>
                    <a:pt x="5854254" y="2433036"/>
                  </a:lnTo>
                  <a:lnTo>
                    <a:pt x="5851112" y="2434852"/>
                  </a:lnTo>
                  <a:lnTo>
                    <a:pt x="5849501" y="2440477"/>
                  </a:lnTo>
                  <a:lnTo>
                    <a:pt x="5851126" y="2443144"/>
                  </a:lnTo>
                  <a:lnTo>
                    <a:pt x="5853797" y="2444283"/>
                  </a:lnTo>
                  <a:lnTo>
                    <a:pt x="5854273" y="2444091"/>
                  </a:lnTo>
                  <a:lnTo>
                    <a:pt x="5857277" y="2445373"/>
                  </a:lnTo>
                  <a:lnTo>
                    <a:pt x="5860090" y="2446178"/>
                  </a:lnTo>
                  <a:lnTo>
                    <a:pt x="5863233" y="2444362"/>
                  </a:lnTo>
                  <a:lnTo>
                    <a:pt x="5864843" y="2438737"/>
                  </a:lnTo>
                  <a:lnTo>
                    <a:pt x="5863026" y="2435594"/>
                  </a:lnTo>
                  <a:close/>
                </a:path>
                <a:path w="18829020" h="11215370">
                  <a:moveTo>
                    <a:pt x="11024169" y="4629276"/>
                  </a:moveTo>
                  <a:lnTo>
                    <a:pt x="11021120" y="4629948"/>
                  </a:lnTo>
                  <a:lnTo>
                    <a:pt x="11019539" y="4632035"/>
                  </a:lnTo>
                  <a:lnTo>
                    <a:pt x="11019313" y="4632333"/>
                  </a:lnTo>
                  <a:lnTo>
                    <a:pt x="11018024" y="4634546"/>
                  </a:lnTo>
                  <a:lnTo>
                    <a:pt x="11017840" y="4634862"/>
                  </a:lnTo>
                  <a:lnTo>
                    <a:pt x="11018513" y="4637910"/>
                  </a:lnTo>
                  <a:lnTo>
                    <a:pt x="11020898" y="4639717"/>
                  </a:lnTo>
                  <a:lnTo>
                    <a:pt x="11023618" y="4641667"/>
                  </a:lnTo>
                  <a:lnTo>
                    <a:pt x="11026623" y="4642948"/>
                  </a:lnTo>
                  <a:lnTo>
                    <a:pt x="11029671" y="4642277"/>
                  </a:lnTo>
                  <a:lnTo>
                    <a:pt x="11030812" y="4640395"/>
                  </a:lnTo>
                  <a:lnTo>
                    <a:pt x="11032291" y="4637869"/>
                  </a:lnTo>
                  <a:lnTo>
                    <a:pt x="11032475" y="4637553"/>
                  </a:lnTo>
                  <a:lnTo>
                    <a:pt x="11031803" y="4634505"/>
                  </a:lnTo>
                  <a:lnTo>
                    <a:pt x="11029417" y="4632698"/>
                  </a:lnTo>
                  <a:lnTo>
                    <a:pt x="11026698" y="4630749"/>
                  </a:lnTo>
                  <a:lnTo>
                    <a:pt x="11024169" y="4629276"/>
                  </a:lnTo>
                  <a:close/>
                </a:path>
                <a:path w="18829020" h="11215370">
                  <a:moveTo>
                    <a:pt x="5946416" y="2459329"/>
                  </a:moveTo>
                  <a:lnTo>
                    <a:pt x="5943461" y="2458856"/>
                  </a:lnTo>
                  <a:lnTo>
                    <a:pt x="5940456" y="2457574"/>
                  </a:lnTo>
                  <a:lnTo>
                    <a:pt x="5937643" y="2456769"/>
                  </a:lnTo>
                  <a:lnTo>
                    <a:pt x="5934501" y="2458586"/>
                  </a:lnTo>
                  <a:lnTo>
                    <a:pt x="5933696" y="2461398"/>
                  </a:lnTo>
                  <a:lnTo>
                    <a:pt x="5933033" y="2463878"/>
                  </a:lnTo>
                  <a:lnTo>
                    <a:pt x="5934515" y="2466878"/>
                  </a:lnTo>
                  <a:lnTo>
                    <a:pt x="5937186" y="2468017"/>
                  </a:lnTo>
                  <a:lnTo>
                    <a:pt x="5937661" y="2467826"/>
                  </a:lnTo>
                  <a:lnTo>
                    <a:pt x="5940666" y="2469107"/>
                  </a:lnTo>
                  <a:lnTo>
                    <a:pt x="5943479" y="2469912"/>
                  </a:lnTo>
                  <a:lnTo>
                    <a:pt x="5946622" y="2468096"/>
                  </a:lnTo>
                  <a:lnTo>
                    <a:pt x="5948232" y="2462470"/>
                  </a:lnTo>
                  <a:lnTo>
                    <a:pt x="5946416" y="2459329"/>
                  </a:lnTo>
                  <a:close/>
                </a:path>
                <a:path w="18829020" h="11215370">
                  <a:moveTo>
                    <a:pt x="6029805" y="2483062"/>
                  </a:moveTo>
                  <a:lnTo>
                    <a:pt x="6026850" y="2482590"/>
                  </a:lnTo>
                  <a:lnTo>
                    <a:pt x="6023845" y="2481309"/>
                  </a:lnTo>
                  <a:lnTo>
                    <a:pt x="6021032" y="2480503"/>
                  </a:lnTo>
                  <a:lnTo>
                    <a:pt x="6017891" y="2482319"/>
                  </a:lnTo>
                  <a:lnTo>
                    <a:pt x="6017085" y="2485132"/>
                  </a:lnTo>
                  <a:lnTo>
                    <a:pt x="6016421" y="2487612"/>
                  </a:lnTo>
                  <a:lnTo>
                    <a:pt x="6017904" y="2490611"/>
                  </a:lnTo>
                  <a:lnTo>
                    <a:pt x="6020575" y="2491750"/>
                  </a:lnTo>
                  <a:lnTo>
                    <a:pt x="6021050" y="2491560"/>
                  </a:lnTo>
                  <a:lnTo>
                    <a:pt x="6024054" y="2492841"/>
                  </a:lnTo>
                  <a:lnTo>
                    <a:pt x="6026867" y="2493647"/>
                  </a:lnTo>
                  <a:lnTo>
                    <a:pt x="6030010" y="2491830"/>
                  </a:lnTo>
                  <a:lnTo>
                    <a:pt x="6031621" y="2486204"/>
                  </a:lnTo>
                  <a:lnTo>
                    <a:pt x="6029805" y="2483062"/>
                  </a:lnTo>
                  <a:close/>
                </a:path>
                <a:path w="18829020" h="11215370">
                  <a:moveTo>
                    <a:pt x="10951985" y="4581124"/>
                  </a:moveTo>
                  <a:lnTo>
                    <a:pt x="10948461" y="4581987"/>
                  </a:lnTo>
                  <a:lnTo>
                    <a:pt x="10947171" y="4584199"/>
                  </a:lnTo>
                  <a:lnTo>
                    <a:pt x="10946987" y="4584516"/>
                  </a:lnTo>
                  <a:lnTo>
                    <a:pt x="10945406" y="4586602"/>
                  </a:lnTo>
                  <a:lnTo>
                    <a:pt x="10945181" y="4586901"/>
                  </a:lnTo>
                  <a:lnTo>
                    <a:pt x="10946043" y="4590426"/>
                  </a:lnTo>
                  <a:lnTo>
                    <a:pt x="10948572" y="4591899"/>
                  </a:lnTo>
                  <a:lnTo>
                    <a:pt x="10951292" y="4593849"/>
                  </a:lnTo>
                  <a:lnTo>
                    <a:pt x="10954296" y="4595130"/>
                  </a:lnTo>
                  <a:lnTo>
                    <a:pt x="10957346" y="4594458"/>
                  </a:lnTo>
                  <a:lnTo>
                    <a:pt x="10958486" y="4592576"/>
                  </a:lnTo>
                  <a:lnTo>
                    <a:pt x="10958676" y="4592263"/>
                  </a:lnTo>
                  <a:lnTo>
                    <a:pt x="10960256" y="4590176"/>
                  </a:lnTo>
                  <a:lnTo>
                    <a:pt x="10960482" y="4589877"/>
                  </a:lnTo>
                  <a:lnTo>
                    <a:pt x="10959619" y="4586352"/>
                  </a:lnTo>
                  <a:lnTo>
                    <a:pt x="10957090" y="4584879"/>
                  </a:lnTo>
                  <a:lnTo>
                    <a:pt x="10954371" y="4582931"/>
                  </a:lnTo>
                  <a:lnTo>
                    <a:pt x="10951985" y="4581124"/>
                  </a:lnTo>
                  <a:close/>
                </a:path>
                <a:path w="18829020" h="11215370">
                  <a:moveTo>
                    <a:pt x="6113194" y="2506796"/>
                  </a:moveTo>
                  <a:lnTo>
                    <a:pt x="6110238" y="2506324"/>
                  </a:lnTo>
                  <a:lnTo>
                    <a:pt x="6107234" y="2505043"/>
                  </a:lnTo>
                  <a:lnTo>
                    <a:pt x="6104421" y="2504237"/>
                  </a:lnTo>
                  <a:lnTo>
                    <a:pt x="6101279" y="2506053"/>
                  </a:lnTo>
                  <a:lnTo>
                    <a:pt x="6100474" y="2508867"/>
                  </a:lnTo>
                  <a:lnTo>
                    <a:pt x="6099810" y="2511346"/>
                  </a:lnTo>
                  <a:lnTo>
                    <a:pt x="6101293" y="2514345"/>
                  </a:lnTo>
                  <a:lnTo>
                    <a:pt x="6103963" y="2515484"/>
                  </a:lnTo>
                  <a:lnTo>
                    <a:pt x="6104440" y="2515293"/>
                  </a:lnTo>
                  <a:lnTo>
                    <a:pt x="6107445" y="2516575"/>
                  </a:lnTo>
                  <a:lnTo>
                    <a:pt x="6110258" y="2517380"/>
                  </a:lnTo>
                  <a:lnTo>
                    <a:pt x="6113399" y="2515564"/>
                  </a:lnTo>
                  <a:lnTo>
                    <a:pt x="6115009" y="2509938"/>
                  </a:lnTo>
                  <a:lnTo>
                    <a:pt x="6113194" y="2506796"/>
                  </a:lnTo>
                  <a:close/>
                </a:path>
                <a:path w="18829020" h="11215370">
                  <a:moveTo>
                    <a:pt x="10879423" y="4534783"/>
                  </a:moveTo>
                  <a:lnTo>
                    <a:pt x="10875898" y="4535645"/>
                  </a:lnTo>
                  <a:lnTo>
                    <a:pt x="10874609" y="4537858"/>
                  </a:lnTo>
                  <a:lnTo>
                    <a:pt x="10874425" y="4538174"/>
                  </a:lnTo>
                  <a:lnTo>
                    <a:pt x="10872476" y="4540893"/>
                  </a:lnTo>
                  <a:lnTo>
                    <a:pt x="10873482" y="4544085"/>
                  </a:lnTo>
                  <a:lnTo>
                    <a:pt x="10875726" y="4546226"/>
                  </a:lnTo>
                  <a:lnTo>
                    <a:pt x="10881735" y="4548789"/>
                  </a:lnTo>
                  <a:lnTo>
                    <a:pt x="10884783" y="4548116"/>
                  </a:lnTo>
                  <a:lnTo>
                    <a:pt x="10885734" y="4546549"/>
                  </a:lnTo>
                  <a:lnTo>
                    <a:pt x="10886113" y="4545923"/>
                  </a:lnTo>
                  <a:lnTo>
                    <a:pt x="10887695" y="4543835"/>
                  </a:lnTo>
                  <a:lnTo>
                    <a:pt x="10887921" y="4543536"/>
                  </a:lnTo>
                  <a:lnTo>
                    <a:pt x="10887057" y="4540012"/>
                  </a:lnTo>
                  <a:lnTo>
                    <a:pt x="10884813" y="4537871"/>
                  </a:lnTo>
                  <a:lnTo>
                    <a:pt x="10881810" y="4536590"/>
                  </a:lnTo>
                  <a:lnTo>
                    <a:pt x="10879423" y="4534783"/>
                  </a:lnTo>
                  <a:close/>
                </a:path>
                <a:path w="18829020" h="11215370">
                  <a:moveTo>
                    <a:pt x="6196440" y="2530864"/>
                  </a:moveTo>
                  <a:lnTo>
                    <a:pt x="6193485" y="2530391"/>
                  </a:lnTo>
                  <a:lnTo>
                    <a:pt x="6190481" y="2529110"/>
                  </a:lnTo>
                  <a:lnTo>
                    <a:pt x="6187668" y="2528304"/>
                  </a:lnTo>
                  <a:lnTo>
                    <a:pt x="6184859" y="2530263"/>
                  </a:lnTo>
                  <a:lnTo>
                    <a:pt x="6183720" y="2532935"/>
                  </a:lnTo>
                  <a:lnTo>
                    <a:pt x="6183057" y="2535413"/>
                  </a:lnTo>
                  <a:lnTo>
                    <a:pt x="6184539" y="2538413"/>
                  </a:lnTo>
                  <a:lnTo>
                    <a:pt x="6187210" y="2539552"/>
                  </a:lnTo>
                  <a:lnTo>
                    <a:pt x="6187687" y="2539361"/>
                  </a:lnTo>
                  <a:lnTo>
                    <a:pt x="6190691" y="2540643"/>
                  </a:lnTo>
                  <a:lnTo>
                    <a:pt x="6193504" y="2541448"/>
                  </a:lnTo>
                  <a:lnTo>
                    <a:pt x="6196312" y="2539490"/>
                  </a:lnTo>
                  <a:lnTo>
                    <a:pt x="6197452" y="2536819"/>
                  </a:lnTo>
                  <a:lnTo>
                    <a:pt x="6198257" y="2534005"/>
                  </a:lnTo>
                  <a:lnTo>
                    <a:pt x="6196440" y="2530864"/>
                  </a:lnTo>
                  <a:close/>
                </a:path>
                <a:path w="18829020" h="11215370">
                  <a:moveTo>
                    <a:pt x="10805909" y="4488825"/>
                  </a:moveTo>
                  <a:lnTo>
                    <a:pt x="10802384" y="4489689"/>
                  </a:lnTo>
                  <a:lnTo>
                    <a:pt x="10801280" y="4491584"/>
                  </a:lnTo>
                  <a:lnTo>
                    <a:pt x="10800912" y="4492217"/>
                  </a:lnTo>
                  <a:lnTo>
                    <a:pt x="10799105" y="4494603"/>
                  </a:lnTo>
                  <a:lnTo>
                    <a:pt x="10800110" y="4497793"/>
                  </a:lnTo>
                  <a:lnTo>
                    <a:pt x="10802354" y="4499934"/>
                  </a:lnTo>
                  <a:lnTo>
                    <a:pt x="10806026" y="4501501"/>
                  </a:lnTo>
                  <a:lnTo>
                    <a:pt x="10805884" y="4501834"/>
                  </a:lnTo>
                  <a:lnTo>
                    <a:pt x="10808554" y="4502973"/>
                  </a:lnTo>
                  <a:lnTo>
                    <a:pt x="10811411" y="4501825"/>
                  </a:lnTo>
                  <a:lnTo>
                    <a:pt x="10812362" y="4500258"/>
                  </a:lnTo>
                  <a:lnTo>
                    <a:pt x="10812742" y="4499631"/>
                  </a:lnTo>
                  <a:lnTo>
                    <a:pt x="10814549" y="4497245"/>
                  </a:lnTo>
                  <a:lnTo>
                    <a:pt x="10813542" y="4494054"/>
                  </a:lnTo>
                  <a:lnTo>
                    <a:pt x="10811298" y="4491913"/>
                  </a:lnTo>
                  <a:lnTo>
                    <a:pt x="10808294" y="4490631"/>
                  </a:lnTo>
                  <a:lnTo>
                    <a:pt x="10805909" y="4488825"/>
                  </a:lnTo>
                  <a:close/>
                </a:path>
                <a:path w="18829020" h="11215370">
                  <a:moveTo>
                    <a:pt x="6279879" y="2555407"/>
                  </a:moveTo>
                  <a:lnTo>
                    <a:pt x="6276923" y="2554936"/>
                  </a:lnTo>
                  <a:lnTo>
                    <a:pt x="6273919" y="2553654"/>
                  </a:lnTo>
                  <a:lnTo>
                    <a:pt x="6271106" y="2552849"/>
                  </a:lnTo>
                  <a:lnTo>
                    <a:pt x="6268297" y="2554808"/>
                  </a:lnTo>
                  <a:lnTo>
                    <a:pt x="6267158" y="2557478"/>
                  </a:lnTo>
                  <a:lnTo>
                    <a:pt x="6266495" y="2559957"/>
                  </a:lnTo>
                  <a:lnTo>
                    <a:pt x="6267978" y="2562956"/>
                  </a:lnTo>
                  <a:lnTo>
                    <a:pt x="6270648" y="2564096"/>
                  </a:lnTo>
                  <a:lnTo>
                    <a:pt x="6271124" y="2563904"/>
                  </a:lnTo>
                  <a:lnTo>
                    <a:pt x="6274130" y="2565186"/>
                  </a:lnTo>
                  <a:lnTo>
                    <a:pt x="6276943" y="2565991"/>
                  </a:lnTo>
                  <a:lnTo>
                    <a:pt x="6279750" y="2564033"/>
                  </a:lnTo>
                  <a:lnTo>
                    <a:pt x="6280889" y="2561363"/>
                  </a:lnTo>
                  <a:lnTo>
                    <a:pt x="6281694" y="2558549"/>
                  </a:lnTo>
                  <a:lnTo>
                    <a:pt x="6279879" y="2555407"/>
                  </a:lnTo>
                  <a:close/>
                </a:path>
                <a:path w="18829020" h="11215370">
                  <a:moveTo>
                    <a:pt x="10731775" y="4443392"/>
                  </a:moveTo>
                  <a:lnTo>
                    <a:pt x="10728251" y="4444256"/>
                  </a:lnTo>
                  <a:lnTo>
                    <a:pt x="10725306" y="4449313"/>
                  </a:lnTo>
                  <a:lnTo>
                    <a:pt x="10726168" y="4452836"/>
                  </a:lnTo>
                  <a:lnTo>
                    <a:pt x="10728554" y="4454644"/>
                  </a:lnTo>
                  <a:lnTo>
                    <a:pt x="10734897" y="4457349"/>
                  </a:lnTo>
                  <a:lnTo>
                    <a:pt x="10737755" y="4456200"/>
                  </a:lnTo>
                  <a:lnTo>
                    <a:pt x="10739085" y="4454007"/>
                  </a:lnTo>
                  <a:lnTo>
                    <a:pt x="10740559" y="4451478"/>
                  </a:lnTo>
                  <a:lnTo>
                    <a:pt x="10739694" y="4447954"/>
                  </a:lnTo>
                  <a:lnTo>
                    <a:pt x="10737308" y="4446146"/>
                  </a:lnTo>
                  <a:lnTo>
                    <a:pt x="10734304" y="4444865"/>
                  </a:lnTo>
                  <a:lnTo>
                    <a:pt x="10731775" y="4443392"/>
                  </a:lnTo>
                  <a:close/>
                </a:path>
                <a:path w="18829020" h="11215370">
                  <a:moveTo>
                    <a:pt x="6362983" y="2579809"/>
                  </a:moveTo>
                  <a:lnTo>
                    <a:pt x="6360027" y="2579338"/>
                  </a:lnTo>
                  <a:lnTo>
                    <a:pt x="6357023" y="2578056"/>
                  </a:lnTo>
                  <a:lnTo>
                    <a:pt x="6354210" y="2577251"/>
                  </a:lnTo>
                  <a:lnTo>
                    <a:pt x="6351401" y="2579208"/>
                  </a:lnTo>
                  <a:lnTo>
                    <a:pt x="6350262" y="2581880"/>
                  </a:lnTo>
                  <a:lnTo>
                    <a:pt x="6349599" y="2584358"/>
                  </a:lnTo>
                  <a:lnTo>
                    <a:pt x="6351081" y="2587358"/>
                  </a:lnTo>
                  <a:lnTo>
                    <a:pt x="6353752" y="2588497"/>
                  </a:lnTo>
                  <a:lnTo>
                    <a:pt x="6354229" y="2588306"/>
                  </a:lnTo>
                  <a:lnTo>
                    <a:pt x="6357233" y="2589588"/>
                  </a:lnTo>
                  <a:lnTo>
                    <a:pt x="6360046" y="2590393"/>
                  </a:lnTo>
                  <a:lnTo>
                    <a:pt x="6362855" y="2588435"/>
                  </a:lnTo>
                  <a:lnTo>
                    <a:pt x="6363994" y="2585764"/>
                  </a:lnTo>
                  <a:lnTo>
                    <a:pt x="6364799" y="2582952"/>
                  </a:lnTo>
                  <a:lnTo>
                    <a:pt x="6362983" y="2579809"/>
                  </a:lnTo>
                  <a:close/>
                </a:path>
                <a:path w="18829020" h="11215370">
                  <a:moveTo>
                    <a:pt x="6446421" y="2604353"/>
                  </a:moveTo>
                  <a:lnTo>
                    <a:pt x="6443465" y="2603882"/>
                  </a:lnTo>
                  <a:lnTo>
                    <a:pt x="6440461" y="2602600"/>
                  </a:lnTo>
                  <a:lnTo>
                    <a:pt x="6437648" y="2601795"/>
                  </a:lnTo>
                  <a:lnTo>
                    <a:pt x="6434839" y="2603753"/>
                  </a:lnTo>
                  <a:lnTo>
                    <a:pt x="6433701" y="2606423"/>
                  </a:lnTo>
                  <a:lnTo>
                    <a:pt x="6433037" y="2608903"/>
                  </a:lnTo>
                  <a:lnTo>
                    <a:pt x="6434520" y="2611903"/>
                  </a:lnTo>
                  <a:lnTo>
                    <a:pt x="6437190" y="2613042"/>
                  </a:lnTo>
                  <a:lnTo>
                    <a:pt x="6437666" y="2612850"/>
                  </a:lnTo>
                  <a:lnTo>
                    <a:pt x="6440672" y="2614132"/>
                  </a:lnTo>
                  <a:lnTo>
                    <a:pt x="6443485" y="2614938"/>
                  </a:lnTo>
                  <a:lnTo>
                    <a:pt x="6446292" y="2612978"/>
                  </a:lnTo>
                  <a:lnTo>
                    <a:pt x="6447431" y="2610308"/>
                  </a:lnTo>
                  <a:lnTo>
                    <a:pt x="6448237" y="2607495"/>
                  </a:lnTo>
                  <a:lnTo>
                    <a:pt x="6446421" y="2604353"/>
                  </a:lnTo>
                  <a:close/>
                </a:path>
                <a:path w="18829020" h="11215370">
                  <a:moveTo>
                    <a:pt x="10657693" y="4398770"/>
                  </a:moveTo>
                  <a:lnTo>
                    <a:pt x="10654167" y="4399634"/>
                  </a:lnTo>
                  <a:lnTo>
                    <a:pt x="10651222" y="4404689"/>
                  </a:lnTo>
                  <a:lnTo>
                    <a:pt x="10652085" y="4408215"/>
                  </a:lnTo>
                  <a:lnTo>
                    <a:pt x="10654471" y="4410021"/>
                  </a:lnTo>
                  <a:lnTo>
                    <a:pt x="10660813" y="4412727"/>
                  </a:lnTo>
                  <a:lnTo>
                    <a:pt x="10663671" y="4411578"/>
                  </a:lnTo>
                  <a:lnTo>
                    <a:pt x="10665002" y="4409384"/>
                  </a:lnTo>
                  <a:lnTo>
                    <a:pt x="10666475" y="4406856"/>
                  </a:lnTo>
                  <a:lnTo>
                    <a:pt x="10665611" y="4403331"/>
                  </a:lnTo>
                  <a:lnTo>
                    <a:pt x="10663226" y="4401524"/>
                  </a:lnTo>
                  <a:lnTo>
                    <a:pt x="10660220" y="4400243"/>
                  </a:lnTo>
                  <a:lnTo>
                    <a:pt x="10657693" y="4398770"/>
                  </a:lnTo>
                  <a:close/>
                </a:path>
                <a:path w="18829020" h="11215370">
                  <a:moveTo>
                    <a:pt x="6520486" y="2637919"/>
                  </a:moveTo>
                  <a:lnTo>
                    <a:pt x="6519818" y="2637634"/>
                  </a:lnTo>
                  <a:lnTo>
                    <a:pt x="6519676" y="2637968"/>
                  </a:lnTo>
                  <a:lnTo>
                    <a:pt x="6520010" y="2638111"/>
                  </a:lnTo>
                  <a:lnTo>
                    <a:pt x="6520486" y="2637919"/>
                  </a:lnTo>
                  <a:close/>
                </a:path>
                <a:path w="18829020" h="11215370">
                  <a:moveTo>
                    <a:pt x="6529240" y="2629422"/>
                  </a:moveTo>
                  <a:lnTo>
                    <a:pt x="6526285" y="2628951"/>
                  </a:lnTo>
                  <a:lnTo>
                    <a:pt x="6520610" y="2626530"/>
                  </a:lnTo>
                  <a:lnTo>
                    <a:pt x="6517801" y="2628488"/>
                  </a:lnTo>
                  <a:lnTo>
                    <a:pt x="6516662" y="2631159"/>
                  </a:lnTo>
                  <a:lnTo>
                    <a:pt x="6515999" y="2633638"/>
                  </a:lnTo>
                  <a:lnTo>
                    <a:pt x="6517481" y="2636637"/>
                  </a:lnTo>
                  <a:lnTo>
                    <a:pt x="6523491" y="2639201"/>
                  </a:lnTo>
                  <a:lnTo>
                    <a:pt x="6526304" y="2640006"/>
                  </a:lnTo>
                  <a:lnTo>
                    <a:pt x="6529112" y="2638048"/>
                  </a:lnTo>
                  <a:lnTo>
                    <a:pt x="6530251" y="2635377"/>
                  </a:lnTo>
                  <a:lnTo>
                    <a:pt x="6531057" y="2632565"/>
                  </a:lnTo>
                  <a:lnTo>
                    <a:pt x="6529240" y="2629422"/>
                  </a:lnTo>
                  <a:close/>
                </a:path>
                <a:path w="18829020" h="11215370">
                  <a:moveTo>
                    <a:pt x="10582989" y="4354672"/>
                  </a:moveTo>
                  <a:lnTo>
                    <a:pt x="10579465" y="4355537"/>
                  </a:lnTo>
                  <a:lnTo>
                    <a:pt x="10576519" y="4360592"/>
                  </a:lnTo>
                  <a:lnTo>
                    <a:pt x="10577383" y="4364118"/>
                  </a:lnTo>
                  <a:lnTo>
                    <a:pt x="10579768" y="4365924"/>
                  </a:lnTo>
                  <a:lnTo>
                    <a:pt x="10586111" y="4368630"/>
                  </a:lnTo>
                  <a:lnTo>
                    <a:pt x="10589159" y="4367957"/>
                  </a:lnTo>
                  <a:lnTo>
                    <a:pt x="10590299" y="4365286"/>
                  </a:lnTo>
                  <a:lnTo>
                    <a:pt x="10591771" y="4362758"/>
                  </a:lnTo>
                  <a:lnTo>
                    <a:pt x="10590908" y="4359234"/>
                  </a:lnTo>
                  <a:lnTo>
                    <a:pt x="10588522" y="4357427"/>
                  </a:lnTo>
                  <a:lnTo>
                    <a:pt x="10585517" y="4356145"/>
                  </a:lnTo>
                  <a:lnTo>
                    <a:pt x="10582989" y="4354672"/>
                  </a:lnTo>
                  <a:close/>
                </a:path>
                <a:path w="18829020" h="11215370">
                  <a:moveTo>
                    <a:pt x="6612535" y="2654300"/>
                  </a:moveTo>
                  <a:lnTo>
                    <a:pt x="6609580" y="2653828"/>
                  </a:lnTo>
                  <a:lnTo>
                    <a:pt x="6603905" y="2651407"/>
                  </a:lnTo>
                  <a:lnTo>
                    <a:pt x="6601097" y="2653366"/>
                  </a:lnTo>
                  <a:lnTo>
                    <a:pt x="6599958" y="2656037"/>
                  </a:lnTo>
                  <a:lnTo>
                    <a:pt x="6599295" y="2658516"/>
                  </a:lnTo>
                  <a:lnTo>
                    <a:pt x="6600443" y="2661373"/>
                  </a:lnTo>
                  <a:lnTo>
                    <a:pt x="6603113" y="2662512"/>
                  </a:lnTo>
                  <a:lnTo>
                    <a:pt x="6603590" y="2662321"/>
                  </a:lnTo>
                  <a:lnTo>
                    <a:pt x="6609265" y="2664742"/>
                  </a:lnTo>
                  <a:lnTo>
                    <a:pt x="6612074" y="2662783"/>
                  </a:lnTo>
                  <a:lnTo>
                    <a:pt x="6614352" y="2657442"/>
                  </a:lnTo>
                  <a:lnTo>
                    <a:pt x="6612535" y="2654300"/>
                  </a:lnTo>
                  <a:close/>
                </a:path>
                <a:path w="18829020" h="11215370">
                  <a:moveTo>
                    <a:pt x="10508002" y="4311242"/>
                  </a:moveTo>
                  <a:lnTo>
                    <a:pt x="10504477" y="4312106"/>
                  </a:lnTo>
                  <a:lnTo>
                    <a:pt x="10503338" y="4314776"/>
                  </a:lnTo>
                  <a:lnTo>
                    <a:pt x="10501722" y="4317638"/>
                  </a:lnTo>
                  <a:lnTo>
                    <a:pt x="10502728" y="4320830"/>
                  </a:lnTo>
                  <a:lnTo>
                    <a:pt x="10505114" y="4322637"/>
                  </a:lnTo>
                  <a:lnTo>
                    <a:pt x="10511458" y="4325343"/>
                  </a:lnTo>
                  <a:lnTo>
                    <a:pt x="10514506" y="4324670"/>
                  </a:lnTo>
                  <a:lnTo>
                    <a:pt x="10515645" y="4321999"/>
                  </a:lnTo>
                  <a:lnTo>
                    <a:pt x="10517260" y="4319138"/>
                  </a:lnTo>
                  <a:lnTo>
                    <a:pt x="10516254" y="4315946"/>
                  </a:lnTo>
                  <a:lnTo>
                    <a:pt x="10513869" y="4314139"/>
                  </a:lnTo>
                  <a:lnTo>
                    <a:pt x="10510864" y="4312857"/>
                  </a:lnTo>
                  <a:lnTo>
                    <a:pt x="10508002" y="4311242"/>
                  </a:lnTo>
                  <a:close/>
                </a:path>
                <a:path w="18829020" h="11215370">
                  <a:moveTo>
                    <a:pt x="6695547" y="2679845"/>
                  </a:moveTo>
                  <a:lnTo>
                    <a:pt x="6692591" y="2679374"/>
                  </a:lnTo>
                  <a:lnTo>
                    <a:pt x="6686916" y="2676953"/>
                  </a:lnTo>
                  <a:lnTo>
                    <a:pt x="6684107" y="2678912"/>
                  </a:lnTo>
                  <a:lnTo>
                    <a:pt x="6682969" y="2681582"/>
                  </a:lnTo>
                  <a:lnTo>
                    <a:pt x="6682305" y="2684062"/>
                  </a:lnTo>
                  <a:lnTo>
                    <a:pt x="6683454" y="2686918"/>
                  </a:lnTo>
                  <a:lnTo>
                    <a:pt x="6686125" y="2688057"/>
                  </a:lnTo>
                  <a:lnTo>
                    <a:pt x="6686602" y="2687866"/>
                  </a:lnTo>
                  <a:lnTo>
                    <a:pt x="6692276" y="2690287"/>
                  </a:lnTo>
                  <a:lnTo>
                    <a:pt x="6695084" y="2688329"/>
                  </a:lnTo>
                  <a:lnTo>
                    <a:pt x="6697363" y="2682988"/>
                  </a:lnTo>
                  <a:lnTo>
                    <a:pt x="6695547" y="2679845"/>
                  </a:lnTo>
                  <a:close/>
                </a:path>
                <a:path w="18829020" h="11215370">
                  <a:moveTo>
                    <a:pt x="10432730" y="4268480"/>
                  </a:moveTo>
                  <a:lnTo>
                    <a:pt x="10429205" y="4269343"/>
                  </a:lnTo>
                  <a:lnTo>
                    <a:pt x="10428066" y="4272014"/>
                  </a:lnTo>
                  <a:lnTo>
                    <a:pt x="10426450" y="4274877"/>
                  </a:lnTo>
                  <a:lnTo>
                    <a:pt x="10427457" y="4278068"/>
                  </a:lnTo>
                  <a:lnTo>
                    <a:pt x="10429842" y="4279874"/>
                  </a:lnTo>
                  <a:lnTo>
                    <a:pt x="10433515" y="4281441"/>
                  </a:lnTo>
                  <a:lnTo>
                    <a:pt x="10433323" y="4280965"/>
                  </a:lnTo>
                  <a:lnTo>
                    <a:pt x="10435993" y="4282104"/>
                  </a:lnTo>
                  <a:lnTo>
                    <a:pt x="10439042" y="4281432"/>
                  </a:lnTo>
                  <a:lnTo>
                    <a:pt x="10440182" y="4278761"/>
                  </a:lnTo>
                  <a:lnTo>
                    <a:pt x="10441655" y="4276233"/>
                  </a:lnTo>
                  <a:lnTo>
                    <a:pt x="10440648" y="4273042"/>
                  </a:lnTo>
                  <a:lnTo>
                    <a:pt x="10438262" y="4271235"/>
                  </a:lnTo>
                  <a:lnTo>
                    <a:pt x="10435258" y="4269953"/>
                  </a:lnTo>
                  <a:lnTo>
                    <a:pt x="10432730" y="4268480"/>
                  </a:lnTo>
                  <a:close/>
                </a:path>
                <a:path w="18829020" h="11215370">
                  <a:moveTo>
                    <a:pt x="6778557" y="2705391"/>
                  </a:moveTo>
                  <a:lnTo>
                    <a:pt x="6775602" y="2704920"/>
                  </a:lnTo>
                  <a:lnTo>
                    <a:pt x="6769926" y="2702499"/>
                  </a:lnTo>
                  <a:lnTo>
                    <a:pt x="6767119" y="2704457"/>
                  </a:lnTo>
                  <a:lnTo>
                    <a:pt x="6765980" y="2707127"/>
                  </a:lnTo>
                  <a:lnTo>
                    <a:pt x="6765317" y="2709607"/>
                  </a:lnTo>
                  <a:lnTo>
                    <a:pt x="6766465" y="2712464"/>
                  </a:lnTo>
                  <a:lnTo>
                    <a:pt x="6769135" y="2713603"/>
                  </a:lnTo>
                  <a:lnTo>
                    <a:pt x="6769611" y="2713412"/>
                  </a:lnTo>
                  <a:lnTo>
                    <a:pt x="6775287" y="2715833"/>
                  </a:lnTo>
                  <a:lnTo>
                    <a:pt x="6778095" y="2713873"/>
                  </a:lnTo>
                  <a:lnTo>
                    <a:pt x="6780373" y="2708532"/>
                  </a:lnTo>
                  <a:lnTo>
                    <a:pt x="6778557" y="2705391"/>
                  </a:lnTo>
                  <a:close/>
                </a:path>
                <a:path w="18829020" h="11215370">
                  <a:moveTo>
                    <a:pt x="10356839" y="4226243"/>
                  </a:moveTo>
                  <a:lnTo>
                    <a:pt x="10353314" y="4227107"/>
                  </a:lnTo>
                  <a:lnTo>
                    <a:pt x="10352175" y="4229778"/>
                  </a:lnTo>
                  <a:lnTo>
                    <a:pt x="10350702" y="4232306"/>
                  </a:lnTo>
                  <a:lnTo>
                    <a:pt x="10351708" y="4235496"/>
                  </a:lnTo>
                  <a:lnTo>
                    <a:pt x="10354094" y="4237303"/>
                  </a:lnTo>
                  <a:lnTo>
                    <a:pt x="10360103" y="4239867"/>
                  </a:lnTo>
                  <a:lnTo>
                    <a:pt x="10363152" y="4239195"/>
                  </a:lnTo>
                  <a:lnTo>
                    <a:pt x="10364291" y="4236524"/>
                  </a:lnTo>
                  <a:lnTo>
                    <a:pt x="10365763" y="4233996"/>
                  </a:lnTo>
                  <a:lnTo>
                    <a:pt x="10364758" y="4230805"/>
                  </a:lnTo>
                  <a:lnTo>
                    <a:pt x="10362371" y="4228997"/>
                  </a:lnTo>
                  <a:lnTo>
                    <a:pt x="10359367" y="4227716"/>
                  </a:lnTo>
                  <a:lnTo>
                    <a:pt x="10356839" y="4226243"/>
                  </a:lnTo>
                  <a:close/>
                </a:path>
                <a:path w="18829020" h="11215370">
                  <a:moveTo>
                    <a:pt x="6861567" y="2730936"/>
                  </a:moveTo>
                  <a:lnTo>
                    <a:pt x="6858612" y="2730464"/>
                  </a:lnTo>
                  <a:lnTo>
                    <a:pt x="6852937" y="2728044"/>
                  </a:lnTo>
                  <a:lnTo>
                    <a:pt x="6850129" y="2730002"/>
                  </a:lnTo>
                  <a:lnTo>
                    <a:pt x="6848990" y="2732673"/>
                  </a:lnTo>
                  <a:lnTo>
                    <a:pt x="6848327" y="2735153"/>
                  </a:lnTo>
                  <a:lnTo>
                    <a:pt x="6849476" y="2738009"/>
                  </a:lnTo>
                  <a:lnTo>
                    <a:pt x="6852147" y="2739148"/>
                  </a:lnTo>
                  <a:lnTo>
                    <a:pt x="6851955" y="2738672"/>
                  </a:lnTo>
                  <a:lnTo>
                    <a:pt x="6858297" y="2741378"/>
                  </a:lnTo>
                  <a:lnTo>
                    <a:pt x="6861105" y="2739419"/>
                  </a:lnTo>
                  <a:lnTo>
                    <a:pt x="6863384" y="2734077"/>
                  </a:lnTo>
                  <a:lnTo>
                    <a:pt x="6861567" y="2730936"/>
                  </a:lnTo>
                  <a:close/>
                </a:path>
                <a:path w="18829020" h="11215370">
                  <a:moveTo>
                    <a:pt x="10281473" y="4184625"/>
                  </a:moveTo>
                  <a:lnTo>
                    <a:pt x="10277949" y="4185490"/>
                  </a:lnTo>
                  <a:lnTo>
                    <a:pt x="10276810" y="4188160"/>
                  </a:lnTo>
                  <a:lnTo>
                    <a:pt x="10275337" y="4190687"/>
                  </a:lnTo>
                  <a:lnTo>
                    <a:pt x="10276343" y="4193879"/>
                  </a:lnTo>
                  <a:lnTo>
                    <a:pt x="10278728" y="4195686"/>
                  </a:lnTo>
                  <a:lnTo>
                    <a:pt x="10284737" y="4198249"/>
                  </a:lnTo>
                  <a:lnTo>
                    <a:pt x="10287787" y="4197577"/>
                  </a:lnTo>
                  <a:lnTo>
                    <a:pt x="10288926" y="4194907"/>
                  </a:lnTo>
                  <a:lnTo>
                    <a:pt x="10290399" y="4192378"/>
                  </a:lnTo>
                  <a:lnTo>
                    <a:pt x="10289392" y="4189187"/>
                  </a:lnTo>
                  <a:lnTo>
                    <a:pt x="10287006" y="4187380"/>
                  </a:lnTo>
                  <a:lnTo>
                    <a:pt x="10284002" y="4186099"/>
                  </a:lnTo>
                  <a:lnTo>
                    <a:pt x="10281473" y="4184625"/>
                  </a:lnTo>
                  <a:close/>
                </a:path>
                <a:path w="18829020" h="11215370">
                  <a:moveTo>
                    <a:pt x="6944436" y="2756815"/>
                  </a:moveTo>
                  <a:lnTo>
                    <a:pt x="6941481" y="2756343"/>
                  </a:lnTo>
                  <a:lnTo>
                    <a:pt x="6938477" y="2755062"/>
                  </a:lnTo>
                  <a:lnTo>
                    <a:pt x="6935664" y="2754256"/>
                  </a:lnTo>
                  <a:lnTo>
                    <a:pt x="6932997" y="2755882"/>
                  </a:lnTo>
                  <a:lnTo>
                    <a:pt x="6931858" y="2758553"/>
                  </a:lnTo>
                  <a:lnTo>
                    <a:pt x="6931195" y="2761031"/>
                  </a:lnTo>
                  <a:lnTo>
                    <a:pt x="6932344" y="2763888"/>
                  </a:lnTo>
                  <a:lnTo>
                    <a:pt x="6935014" y="2765027"/>
                  </a:lnTo>
                  <a:lnTo>
                    <a:pt x="6935156" y="2764694"/>
                  </a:lnTo>
                  <a:lnTo>
                    <a:pt x="6938495" y="2766118"/>
                  </a:lnTo>
                  <a:lnTo>
                    <a:pt x="6941308" y="2766924"/>
                  </a:lnTo>
                  <a:lnTo>
                    <a:pt x="6943974" y="2765298"/>
                  </a:lnTo>
                  <a:lnTo>
                    <a:pt x="6946252" y="2759957"/>
                  </a:lnTo>
                  <a:lnTo>
                    <a:pt x="6944436" y="2756815"/>
                  </a:lnTo>
                  <a:close/>
                </a:path>
                <a:path w="18829020" h="11215370">
                  <a:moveTo>
                    <a:pt x="10205298" y="4143056"/>
                  </a:moveTo>
                  <a:lnTo>
                    <a:pt x="10201772" y="4143920"/>
                  </a:lnTo>
                  <a:lnTo>
                    <a:pt x="10200633" y="4146590"/>
                  </a:lnTo>
                  <a:lnTo>
                    <a:pt x="10199161" y="4149119"/>
                  </a:lnTo>
                  <a:lnTo>
                    <a:pt x="10200166" y="4152311"/>
                  </a:lnTo>
                  <a:lnTo>
                    <a:pt x="10202553" y="4154118"/>
                  </a:lnTo>
                  <a:lnTo>
                    <a:pt x="10205890" y="4155542"/>
                  </a:lnTo>
                  <a:lnTo>
                    <a:pt x="10205748" y="4155874"/>
                  </a:lnTo>
                  <a:lnTo>
                    <a:pt x="10208420" y="4157014"/>
                  </a:lnTo>
                  <a:lnTo>
                    <a:pt x="10211610" y="4156008"/>
                  </a:lnTo>
                  <a:lnTo>
                    <a:pt x="10212749" y="4153337"/>
                  </a:lnTo>
                  <a:lnTo>
                    <a:pt x="10214222" y="4150808"/>
                  </a:lnTo>
                  <a:lnTo>
                    <a:pt x="10213217" y="4147618"/>
                  </a:lnTo>
                  <a:lnTo>
                    <a:pt x="10210830" y="4145811"/>
                  </a:lnTo>
                  <a:lnTo>
                    <a:pt x="10207827" y="4144529"/>
                  </a:lnTo>
                  <a:lnTo>
                    <a:pt x="10205298" y="4143056"/>
                  </a:lnTo>
                  <a:close/>
                </a:path>
                <a:path w="18829020" h="11215370">
                  <a:moveTo>
                    <a:pt x="7027496" y="2783171"/>
                  </a:moveTo>
                  <a:lnTo>
                    <a:pt x="7024541" y="2782700"/>
                  </a:lnTo>
                  <a:lnTo>
                    <a:pt x="7021537" y="2781418"/>
                  </a:lnTo>
                  <a:lnTo>
                    <a:pt x="7018724" y="2780613"/>
                  </a:lnTo>
                  <a:lnTo>
                    <a:pt x="7016058" y="2782237"/>
                  </a:lnTo>
                  <a:lnTo>
                    <a:pt x="7014918" y="2784908"/>
                  </a:lnTo>
                  <a:lnTo>
                    <a:pt x="7014113" y="2787720"/>
                  </a:lnTo>
                  <a:lnTo>
                    <a:pt x="7015261" y="2790578"/>
                  </a:lnTo>
                  <a:lnTo>
                    <a:pt x="7017932" y="2791717"/>
                  </a:lnTo>
                  <a:lnTo>
                    <a:pt x="7018074" y="2791383"/>
                  </a:lnTo>
                  <a:lnTo>
                    <a:pt x="7021413" y="2792807"/>
                  </a:lnTo>
                  <a:lnTo>
                    <a:pt x="7024226" y="2793613"/>
                  </a:lnTo>
                  <a:lnTo>
                    <a:pt x="7026892" y="2791988"/>
                  </a:lnTo>
                  <a:lnTo>
                    <a:pt x="7028031" y="2789318"/>
                  </a:lnTo>
                  <a:lnTo>
                    <a:pt x="7028979" y="2786171"/>
                  </a:lnTo>
                  <a:lnTo>
                    <a:pt x="7027496" y="2783171"/>
                  </a:lnTo>
                  <a:close/>
                </a:path>
                <a:path w="18829020" h="11215370">
                  <a:moveTo>
                    <a:pt x="10134513" y="4104575"/>
                  </a:moveTo>
                  <a:lnTo>
                    <a:pt x="10128838" y="4102154"/>
                  </a:lnTo>
                  <a:lnTo>
                    <a:pt x="10125312" y="4103018"/>
                  </a:lnTo>
                  <a:lnTo>
                    <a:pt x="10123034" y="4108359"/>
                  </a:lnTo>
                  <a:lnTo>
                    <a:pt x="10123898" y="4111885"/>
                  </a:lnTo>
                  <a:lnTo>
                    <a:pt x="10126426" y="4113359"/>
                  </a:lnTo>
                  <a:lnTo>
                    <a:pt x="10132435" y="4115922"/>
                  </a:lnTo>
                  <a:lnTo>
                    <a:pt x="10135626" y="4114915"/>
                  </a:lnTo>
                  <a:lnTo>
                    <a:pt x="10137904" y="4109574"/>
                  </a:lnTo>
                  <a:lnTo>
                    <a:pt x="10136898" y="4106382"/>
                  </a:lnTo>
                  <a:lnTo>
                    <a:pt x="10134513" y="4104575"/>
                  </a:lnTo>
                  <a:close/>
                </a:path>
                <a:path w="18829020" h="11215370">
                  <a:moveTo>
                    <a:pt x="7110222" y="2809384"/>
                  </a:moveTo>
                  <a:lnTo>
                    <a:pt x="7107267" y="2808912"/>
                  </a:lnTo>
                  <a:lnTo>
                    <a:pt x="7104262" y="2807631"/>
                  </a:lnTo>
                  <a:lnTo>
                    <a:pt x="7101449" y="2806825"/>
                  </a:lnTo>
                  <a:lnTo>
                    <a:pt x="7098784" y="2808450"/>
                  </a:lnTo>
                  <a:lnTo>
                    <a:pt x="7097645" y="2811121"/>
                  </a:lnTo>
                  <a:lnTo>
                    <a:pt x="7096839" y="2813934"/>
                  </a:lnTo>
                  <a:lnTo>
                    <a:pt x="7097988" y="2816791"/>
                  </a:lnTo>
                  <a:lnTo>
                    <a:pt x="7100658" y="2817930"/>
                  </a:lnTo>
                  <a:lnTo>
                    <a:pt x="7100466" y="2817454"/>
                  </a:lnTo>
                  <a:lnTo>
                    <a:pt x="7103805" y="2818878"/>
                  </a:lnTo>
                  <a:lnTo>
                    <a:pt x="7106952" y="2819825"/>
                  </a:lnTo>
                  <a:lnTo>
                    <a:pt x="7109618" y="2818201"/>
                  </a:lnTo>
                  <a:lnTo>
                    <a:pt x="7110757" y="2815530"/>
                  </a:lnTo>
                  <a:lnTo>
                    <a:pt x="7111705" y="2812384"/>
                  </a:lnTo>
                  <a:lnTo>
                    <a:pt x="7110222" y="2809384"/>
                  </a:lnTo>
                  <a:close/>
                </a:path>
                <a:path w="18829020" h="11215370">
                  <a:moveTo>
                    <a:pt x="10057909" y="4064008"/>
                  </a:moveTo>
                  <a:lnTo>
                    <a:pt x="10052235" y="4061588"/>
                  </a:lnTo>
                  <a:lnTo>
                    <a:pt x="10048709" y="4062451"/>
                  </a:lnTo>
                  <a:lnTo>
                    <a:pt x="10046431" y="4067792"/>
                  </a:lnTo>
                  <a:lnTo>
                    <a:pt x="10047295" y="4071317"/>
                  </a:lnTo>
                  <a:lnTo>
                    <a:pt x="10049824" y="4072791"/>
                  </a:lnTo>
                  <a:lnTo>
                    <a:pt x="10055833" y="4075354"/>
                  </a:lnTo>
                  <a:lnTo>
                    <a:pt x="10059023" y="4074347"/>
                  </a:lnTo>
                  <a:lnTo>
                    <a:pt x="10061302" y="4069006"/>
                  </a:lnTo>
                  <a:lnTo>
                    <a:pt x="10060437" y="4065481"/>
                  </a:lnTo>
                  <a:lnTo>
                    <a:pt x="10057909" y="4064008"/>
                  </a:lnTo>
                  <a:close/>
                </a:path>
                <a:path w="18829020" h="11215370">
                  <a:moveTo>
                    <a:pt x="7193190" y="2836883"/>
                  </a:moveTo>
                  <a:lnTo>
                    <a:pt x="7190377" y="2836078"/>
                  </a:lnTo>
                  <a:lnTo>
                    <a:pt x="7187372" y="2834796"/>
                  </a:lnTo>
                  <a:lnTo>
                    <a:pt x="7184225" y="2833849"/>
                  </a:lnTo>
                  <a:lnTo>
                    <a:pt x="7181559" y="2835474"/>
                  </a:lnTo>
                  <a:lnTo>
                    <a:pt x="7180420" y="2838144"/>
                  </a:lnTo>
                  <a:lnTo>
                    <a:pt x="7179614" y="2840957"/>
                  </a:lnTo>
                  <a:lnTo>
                    <a:pt x="7180763" y="2843814"/>
                  </a:lnTo>
                  <a:lnTo>
                    <a:pt x="7183434" y="2844953"/>
                  </a:lnTo>
                  <a:lnTo>
                    <a:pt x="7183576" y="2844619"/>
                  </a:lnTo>
                  <a:lnTo>
                    <a:pt x="7186914" y="2846043"/>
                  </a:lnTo>
                  <a:lnTo>
                    <a:pt x="7190061" y="2846991"/>
                  </a:lnTo>
                  <a:lnTo>
                    <a:pt x="7192727" y="2845367"/>
                  </a:lnTo>
                  <a:lnTo>
                    <a:pt x="7193866" y="2842697"/>
                  </a:lnTo>
                  <a:lnTo>
                    <a:pt x="7194672" y="2839883"/>
                  </a:lnTo>
                  <a:lnTo>
                    <a:pt x="7193190" y="2836883"/>
                  </a:lnTo>
                  <a:close/>
                </a:path>
                <a:path w="18829020" h="11215370">
                  <a:moveTo>
                    <a:pt x="9981165" y="4023774"/>
                  </a:moveTo>
                  <a:lnTo>
                    <a:pt x="9975489" y="4021352"/>
                  </a:lnTo>
                  <a:lnTo>
                    <a:pt x="9971966" y="4022217"/>
                  </a:lnTo>
                  <a:lnTo>
                    <a:pt x="9969687" y="4027558"/>
                  </a:lnTo>
                  <a:lnTo>
                    <a:pt x="9970550" y="4031084"/>
                  </a:lnTo>
                  <a:lnTo>
                    <a:pt x="9973078" y="4032556"/>
                  </a:lnTo>
                  <a:lnTo>
                    <a:pt x="9979086" y="4035120"/>
                  </a:lnTo>
                  <a:lnTo>
                    <a:pt x="9982278" y="4034113"/>
                  </a:lnTo>
                  <a:lnTo>
                    <a:pt x="9984557" y="4028772"/>
                  </a:lnTo>
                  <a:lnTo>
                    <a:pt x="9983694" y="4025247"/>
                  </a:lnTo>
                  <a:lnTo>
                    <a:pt x="9981165" y="4023774"/>
                  </a:lnTo>
                  <a:close/>
                </a:path>
                <a:path w="18829020" h="11215370">
                  <a:moveTo>
                    <a:pt x="7275821" y="2864241"/>
                  </a:moveTo>
                  <a:lnTo>
                    <a:pt x="7273008" y="2863436"/>
                  </a:lnTo>
                  <a:lnTo>
                    <a:pt x="7270004" y="2862154"/>
                  </a:lnTo>
                  <a:lnTo>
                    <a:pt x="7266857" y="2861205"/>
                  </a:lnTo>
                  <a:lnTo>
                    <a:pt x="7264192" y="2862831"/>
                  </a:lnTo>
                  <a:lnTo>
                    <a:pt x="7263053" y="2865501"/>
                  </a:lnTo>
                  <a:lnTo>
                    <a:pt x="7262247" y="2868314"/>
                  </a:lnTo>
                  <a:lnTo>
                    <a:pt x="7263396" y="2871172"/>
                  </a:lnTo>
                  <a:lnTo>
                    <a:pt x="7266066" y="2872311"/>
                  </a:lnTo>
                  <a:lnTo>
                    <a:pt x="7266209" y="2871977"/>
                  </a:lnTo>
                  <a:lnTo>
                    <a:pt x="7269547" y="2873401"/>
                  </a:lnTo>
                  <a:lnTo>
                    <a:pt x="7272694" y="2874349"/>
                  </a:lnTo>
                  <a:lnTo>
                    <a:pt x="7275359" y="2872723"/>
                  </a:lnTo>
                  <a:lnTo>
                    <a:pt x="7276499" y="2870052"/>
                  </a:lnTo>
                  <a:lnTo>
                    <a:pt x="7277304" y="2867240"/>
                  </a:lnTo>
                  <a:lnTo>
                    <a:pt x="7275821" y="2864241"/>
                  </a:lnTo>
                  <a:close/>
                </a:path>
                <a:path w="18829020" h="11215370">
                  <a:moveTo>
                    <a:pt x="9904277" y="3983875"/>
                  </a:moveTo>
                  <a:lnTo>
                    <a:pt x="9898602" y="3981454"/>
                  </a:lnTo>
                  <a:lnTo>
                    <a:pt x="9895077" y="3982317"/>
                  </a:lnTo>
                  <a:lnTo>
                    <a:pt x="9892656" y="3987992"/>
                  </a:lnTo>
                  <a:lnTo>
                    <a:pt x="9893661" y="3991183"/>
                  </a:lnTo>
                  <a:lnTo>
                    <a:pt x="9896190" y="3992656"/>
                  </a:lnTo>
                  <a:lnTo>
                    <a:pt x="9902199" y="3995220"/>
                  </a:lnTo>
                  <a:lnTo>
                    <a:pt x="9905391" y="3994213"/>
                  </a:lnTo>
                  <a:lnTo>
                    <a:pt x="9907812" y="3988538"/>
                  </a:lnTo>
                  <a:lnTo>
                    <a:pt x="9906805" y="3985348"/>
                  </a:lnTo>
                  <a:lnTo>
                    <a:pt x="9904277" y="3983875"/>
                  </a:lnTo>
                  <a:close/>
                </a:path>
                <a:path w="18829020" h="11215370">
                  <a:moveTo>
                    <a:pt x="7358455" y="2891597"/>
                  </a:moveTo>
                  <a:lnTo>
                    <a:pt x="7355642" y="2890791"/>
                  </a:lnTo>
                  <a:lnTo>
                    <a:pt x="7352637" y="2889510"/>
                  </a:lnTo>
                  <a:lnTo>
                    <a:pt x="7349490" y="2888562"/>
                  </a:lnTo>
                  <a:lnTo>
                    <a:pt x="7346824" y="2890187"/>
                  </a:lnTo>
                  <a:lnTo>
                    <a:pt x="7345684" y="2892858"/>
                  </a:lnTo>
                  <a:lnTo>
                    <a:pt x="7344879" y="2895671"/>
                  </a:lnTo>
                  <a:lnTo>
                    <a:pt x="7346028" y="2898528"/>
                  </a:lnTo>
                  <a:lnTo>
                    <a:pt x="7348698" y="2899668"/>
                  </a:lnTo>
                  <a:lnTo>
                    <a:pt x="7348841" y="2899334"/>
                  </a:lnTo>
                  <a:lnTo>
                    <a:pt x="7352179" y="2900758"/>
                  </a:lnTo>
                  <a:lnTo>
                    <a:pt x="7355326" y="2901705"/>
                  </a:lnTo>
                  <a:lnTo>
                    <a:pt x="7357992" y="2900081"/>
                  </a:lnTo>
                  <a:lnTo>
                    <a:pt x="7359131" y="2897410"/>
                  </a:lnTo>
                  <a:lnTo>
                    <a:pt x="7359937" y="2894597"/>
                  </a:lnTo>
                  <a:lnTo>
                    <a:pt x="7358455" y="2891597"/>
                  </a:lnTo>
                  <a:close/>
                </a:path>
                <a:path w="18829020" h="11215370">
                  <a:moveTo>
                    <a:pt x="9827246" y="3944308"/>
                  </a:moveTo>
                  <a:lnTo>
                    <a:pt x="9821572" y="3941888"/>
                  </a:lnTo>
                  <a:lnTo>
                    <a:pt x="9818047" y="3942751"/>
                  </a:lnTo>
                  <a:lnTo>
                    <a:pt x="9815626" y="3948426"/>
                  </a:lnTo>
                  <a:lnTo>
                    <a:pt x="9816632" y="3951617"/>
                  </a:lnTo>
                  <a:lnTo>
                    <a:pt x="9819160" y="3953090"/>
                  </a:lnTo>
                  <a:lnTo>
                    <a:pt x="9825169" y="3955654"/>
                  </a:lnTo>
                  <a:lnTo>
                    <a:pt x="9828360" y="3954647"/>
                  </a:lnTo>
                  <a:lnTo>
                    <a:pt x="9830781" y="3948972"/>
                  </a:lnTo>
                  <a:lnTo>
                    <a:pt x="9829775" y="3945780"/>
                  </a:lnTo>
                  <a:lnTo>
                    <a:pt x="9827246" y="3944308"/>
                  </a:lnTo>
                  <a:close/>
                </a:path>
                <a:path w="18829020" h="11215370">
                  <a:moveTo>
                    <a:pt x="9749932" y="3905410"/>
                  </a:moveTo>
                  <a:lnTo>
                    <a:pt x="9743923" y="3902847"/>
                  </a:lnTo>
                  <a:lnTo>
                    <a:pt x="9740732" y="3903852"/>
                  </a:lnTo>
                  <a:lnTo>
                    <a:pt x="9739593" y="3906524"/>
                  </a:lnTo>
                  <a:lnTo>
                    <a:pt x="9738120" y="3909051"/>
                  </a:lnTo>
                  <a:lnTo>
                    <a:pt x="9739460" y="3912385"/>
                  </a:lnTo>
                  <a:lnTo>
                    <a:pt x="9741988" y="3913858"/>
                  </a:lnTo>
                  <a:lnTo>
                    <a:pt x="9747997" y="3916421"/>
                  </a:lnTo>
                  <a:lnTo>
                    <a:pt x="9751189" y="3915415"/>
                  </a:lnTo>
                  <a:lnTo>
                    <a:pt x="9753467" y="3910074"/>
                  </a:lnTo>
                  <a:lnTo>
                    <a:pt x="9752460" y="3906883"/>
                  </a:lnTo>
                  <a:lnTo>
                    <a:pt x="9749932" y="3905410"/>
                  </a:lnTo>
                  <a:close/>
                </a:path>
                <a:path w="18829020" h="11215370">
                  <a:moveTo>
                    <a:pt x="7440801" y="2919622"/>
                  </a:moveTo>
                  <a:lnTo>
                    <a:pt x="7437988" y="2918817"/>
                  </a:lnTo>
                  <a:lnTo>
                    <a:pt x="7434985" y="2917535"/>
                  </a:lnTo>
                  <a:lnTo>
                    <a:pt x="7432172" y="2916730"/>
                  </a:lnTo>
                  <a:lnTo>
                    <a:pt x="7429172" y="2918212"/>
                  </a:lnTo>
                  <a:lnTo>
                    <a:pt x="7428033" y="2920883"/>
                  </a:lnTo>
                  <a:lnTo>
                    <a:pt x="7427228" y="2923695"/>
                  </a:lnTo>
                  <a:lnTo>
                    <a:pt x="7428376" y="2926553"/>
                  </a:lnTo>
                  <a:lnTo>
                    <a:pt x="7431047" y="2927692"/>
                  </a:lnTo>
                  <a:lnTo>
                    <a:pt x="7431189" y="2927358"/>
                  </a:lnTo>
                  <a:lnTo>
                    <a:pt x="7434527" y="2928782"/>
                  </a:lnTo>
                  <a:lnTo>
                    <a:pt x="7437340" y="2929588"/>
                  </a:lnTo>
                  <a:lnTo>
                    <a:pt x="7440340" y="2928105"/>
                  </a:lnTo>
                  <a:lnTo>
                    <a:pt x="7441479" y="2925435"/>
                  </a:lnTo>
                  <a:lnTo>
                    <a:pt x="7442285" y="2922621"/>
                  </a:lnTo>
                  <a:lnTo>
                    <a:pt x="7440801" y="2919622"/>
                  </a:lnTo>
                  <a:close/>
                </a:path>
                <a:path w="18829020" h="11215370">
                  <a:moveTo>
                    <a:pt x="9666942" y="3864090"/>
                  </a:moveTo>
                  <a:lnTo>
                    <a:pt x="9663274" y="3865288"/>
                  </a:lnTo>
                  <a:lnTo>
                    <a:pt x="9660996" y="3870629"/>
                  </a:lnTo>
                  <a:lnTo>
                    <a:pt x="9662002" y="3873821"/>
                  </a:lnTo>
                  <a:lnTo>
                    <a:pt x="9664531" y="3875294"/>
                  </a:lnTo>
                  <a:lnTo>
                    <a:pt x="9670540" y="3877857"/>
                  </a:lnTo>
                  <a:lnTo>
                    <a:pt x="9673732" y="3876851"/>
                  </a:lnTo>
                  <a:lnTo>
                    <a:pt x="9676010" y="3871510"/>
                  </a:lnTo>
                  <a:lnTo>
                    <a:pt x="9675002" y="3868317"/>
                  </a:lnTo>
                  <a:lnTo>
                    <a:pt x="9672475" y="3866844"/>
                  </a:lnTo>
                  <a:lnTo>
                    <a:pt x="9669471" y="3865563"/>
                  </a:lnTo>
                  <a:lnTo>
                    <a:pt x="9666942" y="3864090"/>
                  </a:lnTo>
                  <a:close/>
                </a:path>
                <a:path w="18829020" h="11215370">
                  <a:moveTo>
                    <a:pt x="7523150" y="2947646"/>
                  </a:moveTo>
                  <a:lnTo>
                    <a:pt x="7520337" y="2946840"/>
                  </a:lnTo>
                  <a:lnTo>
                    <a:pt x="7517333" y="2945559"/>
                  </a:lnTo>
                  <a:lnTo>
                    <a:pt x="7514520" y="2944754"/>
                  </a:lnTo>
                  <a:lnTo>
                    <a:pt x="7511519" y="2946236"/>
                  </a:lnTo>
                  <a:lnTo>
                    <a:pt x="7510380" y="2948907"/>
                  </a:lnTo>
                  <a:lnTo>
                    <a:pt x="7509575" y="2951720"/>
                  </a:lnTo>
                  <a:lnTo>
                    <a:pt x="7510723" y="2954577"/>
                  </a:lnTo>
                  <a:lnTo>
                    <a:pt x="7513394" y="2955717"/>
                  </a:lnTo>
                  <a:lnTo>
                    <a:pt x="7513536" y="2955383"/>
                  </a:lnTo>
                  <a:lnTo>
                    <a:pt x="7516875" y="2956807"/>
                  </a:lnTo>
                  <a:lnTo>
                    <a:pt x="7519688" y="2957612"/>
                  </a:lnTo>
                  <a:lnTo>
                    <a:pt x="7522688" y="2956131"/>
                  </a:lnTo>
                  <a:lnTo>
                    <a:pt x="7523827" y="2953460"/>
                  </a:lnTo>
                  <a:lnTo>
                    <a:pt x="7524633" y="2950646"/>
                  </a:lnTo>
                  <a:lnTo>
                    <a:pt x="7523150" y="2947646"/>
                  </a:lnTo>
                  <a:close/>
                </a:path>
                <a:path w="18829020" h="11215370">
                  <a:moveTo>
                    <a:pt x="9589485" y="3825525"/>
                  </a:moveTo>
                  <a:lnTo>
                    <a:pt x="9585817" y="3826723"/>
                  </a:lnTo>
                  <a:lnTo>
                    <a:pt x="9584310" y="3830025"/>
                  </a:lnTo>
                  <a:lnTo>
                    <a:pt x="9583205" y="3831922"/>
                  </a:lnTo>
                  <a:lnTo>
                    <a:pt x="9584403" y="3835590"/>
                  </a:lnTo>
                  <a:lnTo>
                    <a:pt x="9593083" y="3839293"/>
                  </a:lnTo>
                  <a:lnTo>
                    <a:pt x="9596273" y="3838286"/>
                  </a:lnTo>
                  <a:lnTo>
                    <a:pt x="9597781" y="3834982"/>
                  </a:lnTo>
                  <a:lnTo>
                    <a:pt x="9598886" y="3833086"/>
                  </a:lnTo>
                  <a:lnTo>
                    <a:pt x="9597688" y="3829419"/>
                  </a:lnTo>
                  <a:lnTo>
                    <a:pt x="9592013" y="3826998"/>
                  </a:lnTo>
                  <a:lnTo>
                    <a:pt x="9589485" y="3825525"/>
                  </a:lnTo>
                  <a:close/>
                </a:path>
                <a:path w="18829020" h="11215370">
                  <a:moveTo>
                    <a:pt x="7605213" y="2976339"/>
                  </a:moveTo>
                  <a:lnTo>
                    <a:pt x="7602400" y="2975534"/>
                  </a:lnTo>
                  <a:lnTo>
                    <a:pt x="7599395" y="2974252"/>
                  </a:lnTo>
                  <a:lnTo>
                    <a:pt x="7596582" y="2973447"/>
                  </a:lnTo>
                  <a:lnTo>
                    <a:pt x="7593583" y="2974929"/>
                  </a:lnTo>
                  <a:lnTo>
                    <a:pt x="7592444" y="2977599"/>
                  </a:lnTo>
                  <a:lnTo>
                    <a:pt x="7591638" y="2980412"/>
                  </a:lnTo>
                  <a:lnTo>
                    <a:pt x="7592787" y="2983270"/>
                  </a:lnTo>
                  <a:lnTo>
                    <a:pt x="7595457" y="2984409"/>
                  </a:lnTo>
                  <a:lnTo>
                    <a:pt x="7595934" y="2984218"/>
                  </a:lnTo>
                  <a:lnTo>
                    <a:pt x="7598939" y="2985500"/>
                  </a:lnTo>
                  <a:lnTo>
                    <a:pt x="7601752" y="2986305"/>
                  </a:lnTo>
                  <a:lnTo>
                    <a:pt x="7605085" y="2984964"/>
                  </a:lnTo>
                  <a:lnTo>
                    <a:pt x="7606695" y="2979338"/>
                  </a:lnTo>
                  <a:lnTo>
                    <a:pt x="7605213" y="2976339"/>
                  </a:lnTo>
                  <a:close/>
                </a:path>
                <a:path w="18829020" h="11215370">
                  <a:moveTo>
                    <a:pt x="9511552" y="3787152"/>
                  </a:moveTo>
                  <a:lnTo>
                    <a:pt x="9507884" y="3788350"/>
                  </a:lnTo>
                  <a:lnTo>
                    <a:pt x="9506377" y="3791653"/>
                  </a:lnTo>
                  <a:lnTo>
                    <a:pt x="9505272" y="3793549"/>
                  </a:lnTo>
                  <a:lnTo>
                    <a:pt x="9506470" y="3797216"/>
                  </a:lnTo>
                  <a:lnTo>
                    <a:pt x="9515149" y="3800918"/>
                  </a:lnTo>
                  <a:lnTo>
                    <a:pt x="9518340" y="3799912"/>
                  </a:lnTo>
                  <a:lnTo>
                    <a:pt x="9519848" y="3796610"/>
                  </a:lnTo>
                  <a:lnTo>
                    <a:pt x="9520952" y="3794714"/>
                  </a:lnTo>
                  <a:lnTo>
                    <a:pt x="9519755" y="3791047"/>
                  </a:lnTo>
                  <a:lnTo>
                    <a:pt x="9514080" y="3788626"/>
                  </a:lnTo>
                  <a:lnTo>
                    <a:pt x="9511552" y="3787152"/>
                  </a:lnTo>
                  <a:close/>
                </a:path>
                <a:path w="18829020" h="11215370">
                  <a:moveTo>
                    <a:pt x="7687134" y="3005364"/>
                  </a:moveTo>
                  <a:lnTo>
                    <a:pt x="7681459" y="3002944"/>
                  </a:lnTo>
                  <a:lnTo>
                    <a:pt x="7678646" y="3002138"/>
                  </a:lnTo>
                  <a:lnTo>
                    <a:pt x="7675646" y="3003621"/>
                  </a:lnTo>
                  <a:lnTo>
                    <a:pt x="7674506" y="3006292"/>
                  </a:lnTo>
                  <a:lnTo>
                    <a:pt x="7673701" y="3009105"/>
                  </a:lnTo>
                  <a:lnTo>
                    <a:pt x="7674850" y="3011962"/>
                  </a:lnTo>
                  <a:lnTo>
                    <a:pt x="7677520" y="3013101"/>
                  </a:lnTo>
                  <a:lnTo>
                    <a:pt x="7677996" y="3012910"/>
                  </a:lnTo>
                  <a:lnTo>
                    <a:pt x="7681001" y="3014192"/>
                  </a:lnTo>
                  <a:lnTo>
                    <a:pt x="7683814" y="3014997"/>
                  </a:lnTo>
                  <a:lnTo>
                    <a:pt x="7686814" y="3013514"/>
                  </a:lnTo>
                  <a:lnTo>
                    <a:pt x="7687953" y="3010844"/>
                  </a:lnTo>
                  <a:lnTo>
                    <a:pt x="7688759" y="3008031"/>
                  </a:lnTo>
                  <a:lnTo>
                    <a:pt x="7687134" y="3005364"/>
                  </a:lnTo>
                  <a:close/>
                </a:path>
                <a:path w="18829020" h="11215370">
                  <a:moveTo>
                    <a:pt x="9433618" y="3748780"/>
                  </a:moveTo>
                  <a:lnTo>
                    <a:pt x="9430284" y="3750119"/>
                  </a:lnTo>
                  <a:lnTo>
                    <a:pt x="9428777" y="3753422"/>
                  </a:lnTo>
                  <a:lnTo>
                    <a:pt x="9427672" y="3755317"/>
                  </a:lnTo>
                  <a:lnTo>
                    <a:pt x="9428870" y="3758985"/>
                  </a:lnTo>
                  <a:lnTo>
                    <a:pt x="9437549" y="3762688"/>
                  </a:lnTo>
                  <a:lnTo>
                    <a:pt x="9440741" y="3761681"/>
                  </a:lnTo>
                  <a:lnTo>
                    <a:pt x="9442248" y="3758379"/>
                  </a:lnTo>
                  <a:lnTo>
                    <a:pt x="9443353" y="3756483"/>
                  </a:lnTo>
                  <a:lnTo>
                    <a:pt x="9442155" y="3752814"/>
                  </a:lnTo>
                  <a:lnTo>
                    <a:pt x="9436480" y="3750394"/>
                  </a:lnTo>
                  <a:lnTo>
                    <a:pt x="9433618" y="3748780"/>
                  </a:lnTo>
                  <a:close/>
                </a:path>
                <a:path w="18829020" h="11215370">
                  <a:moveTo>
                    <a:pt x="7769054" y="3034390"/>
                  </a:moveTo>
                  <a:lnTo>
                    <a:pt x="7766241" y="3033585"/>
                  </a:lnTo>
                  <a:lnTo>
                    <a:pt x="7763237" y="3032303"/>
                  </a:lnTo>
                  <a:lnTo>
                    <a:pt x="7760424" y="3031498"/>
                  </a:lnTo>
                  <a:lnTo>
                    <a:pt x="7757424" y="3032981"/>
                  </a:lnTo>
                  <a:lnTo>
                    <a:pt x="7756285" y="3035651"/>
                  </a:lnTo>
                  <a:lnTo>
                    <a:pt x="7755681" y="3037761"/>
                  </a:lnTo>
                  <a:lnTo>
                    <a:pt x="7755480" y="3038465"/>
                  </a:lnTo>
                  <a:lnTo>
                    <a:pt x="7756628" y="3041323"/>
                  </a:lnTo>
                  <a:lnTo>
                    <a:pt x="7762637" y="3043886"/>
                  </a:lnTo>
                  <a:lnTo>
                    <a:pt x="7765450" y="3044691"/>
                  </a:lnTo>
                  <a:lnTo>
                    <a:pt x="7768449" y="3043208"/>
                  </a:lnTo>
                  <a:lnTo>
                    <a:pt x="7769589" y="3040537"/>
                  </a:lnTo>
                  <a:lnTo>
                    <a:pt x="7770220" y="3038440"/>
                  </a:lnTo>
                  <a:lnTo>
                    <a:pt x="7770536" y="3037390"/>
                  </a:lnTo>
                  <a:lnTo>
                    <a:pt x="7769054" y="3034390"/>
                  </a:lnTo>
                  <a:close/>
                </a:path>
                <a:path w="18829020" h="11215370">
                  <a:moveTo>
                    <a:pt x="9355734" y="3711216"/>
                  </a:moveTo>
                  <a:lnTo>
                    <a:pt x="9352734" y="3712698"/>
                  </a:lnTo>
                  <a:lnTo>
                    <a:pt x="9349788" y="3717755"/>
                  </a:lnTo>
                  <a:lnTo>
                    <a:pt x="9350986" y="3721423"/>
                  </a:lnTo>
                  <a:lnTo>
                    <a:pt x="9359665" y="3725125"/>
                  </a:lnTo>
                  <a:lnTo>
                    <a:pt x="9362856" y="3724119"/>
                  </a:lnTo>
                  <a:lnTo>
                    <a:pt x="9363996" y="3721447"/>
                  </a:lnTo>
                  <a:lnTo>
                    <a:pt x="9365469" y="3718920"/>
                  </a:lnTo>
                  <a:lnTo>
                    <a:pt x="9364271" y="3715252"/>
                  </a:lnTo>
                  <a:lnTo>
                    <a:pt x="9358596" y="3712831"/>
                  </a:lnTo>
                  <a:lnTo>
                    <a:pt x="9355734" y="3711216"/>
                  </a:lnTo>
                  <a:close/>
                </a:path>
                <a:path w="18829020" h="11215370">
                  <a:moveTo>
                    <a:pt x="9277516" y="3673511"/>
                  </a:moveTo>
                  <a:lnTo>
                    <a:pt x="9274182" y="3674851"/>
                  </a:lnTo>
                  <a:lnTo>
                    <a:pt x="9272674" y="3678153"/>
                  </a:lnTo>
                  <a:lnTo>
                    <a:pt x="9271570" y="3680048"/>
                  </a:lnTo>
                  <a:lnTo>
                    <a:pt x="9272767" y="3683716"/>
                  </a:lnTo>
                  <a:lnTo>
                    <a:pt x="9281447" y="3687419"/>
                  </a:lnTo>
                  <a:lnTo>
                    <a:pt x="9284639" y="3686412"/>
                  </a:lnTo>
                  <a:lnTo>
                    <a:pt x="9286146" y="3683110"/>
                  </a:lnTo>
                  <a:lnTo>
                    <a:pt x="9287249" y="3681214"/>
                  </a:lnTo>
                  <a:lnTo>
                    <a:pt x="9286052" y="3677547"/>
                  </a:lnTo>
                  <a:lnTo>
                    <a:pt x="9280377" y="3675126"/>
                  </a:lnTo>
                  <a:lnTo>
                    <a:pt x="9277516" y="3673511"/>
                  </a:lnTo>
                  <a:close/>
                </a:path>
                <a:path w="18829020" h="11215370">
                  <a:moveTo>
                    <a:pt x="7850214" y="3064276"/>
                  </a:moveTo>
                  <a:lnTo>
                    <a:pt x="7844539" y="3061855"/>
                  </a:lnTo>
                  <a:lnTo>
                    <a:pt x="7841726" y="3061050"/>
                  </a:lnTo>
                  <a:lnTo>
                    <a:pt x="7838726" y="3062533"/>
                  </a:lnTo>
                  <a:lnTo>
                    <a:pt x="7837587" y="3065203"/>
                  </a:lnTo>
                  <a:lnTo>
                    <a:pt x="7836983" y="3067313"/>
                  </a:lnTo>
                  <a:lnTo>
                    <a:pt x="7836782" y="3068015"/>
                  </a:lnTo>
                  <a:lnTo>
                    <a:pt x="7837930" y="3070873"/>
                  </a:lnTo>
                  <a:lnTo>
                    <a:pt x="7843939" y="3073436"/>
                  </a:lnTo>
                  <a:lnTo>
                    <a:pt x="7846752" y="3074241"/>
                  </a:lnTo>
                  <a:lnTo>
                    <a:pt x="7849752" y="3072760"/>
                  </a:lnTo>
                  <a:lnTo>
                    <a:pt x="7850891" y="3070089"/>
                  </a:lnTo>
                  <a:lnTo>
                    <a:pt x="7851523" y="3067991"/>
                  </a:lnTo>
                  <a:lnTo>
                    <a:pt x="7851838" y="3066942"/>
                  </a:lnTo>
                  <a:lnTo>
                    <a:pt x="7850214" y="3064276"/>
                  </a:lnTo>
                  <a:close/>
                </a:path>
                <a:path w="18829020" h="11215370">
                  <a:moveTo>
                    <a:pt x="9199490" y="3636281"/>
                  </a:moveTo>
                  <a:lnTo>
                    <a:pt x="9196155" y="3637621"/>
                  </a:lnTo>
                  <a:lnTo>
                    <a:pt x="9194648" y="3640924"/>
                  </a:lnTo>
                  <a:lnTo>
                    <a:pt x="9193543" y="3642820"/>
                  </a:lnTo>
                  <a:lnTo>
                    <a:pt x="9194740" y="3646487"/>
                  </a:lnTo>
                  <a:lnTo>
                    <a:pt x="9203420" y="3650190"/>
                  </a:lnTo>
                  <a:lnTo>
                    <a:pt x="9206611" y="3649183"/>
                  </a:lnTo>
                  <a:lnTo>
                    <a:pt x="9208118" y="3645881"/>
                  </a:lnTo>
                  <a:lnTo>
                    <a:pt x="9209223" y="3643984"/>
                  </a:lnTo>
                  <a:lnTo>
                    <a:pt x="9208026" y="3640317"/>
                  </a:lnTo>
                  <a:lnTo>
                    <a:pt x="9202351" y="3637896"/>
                  </a:lnTo>
                  <a:lnTo>
                    <a:pt x="9199490" y="3636281"/>
                  </a:lnTo>
                  <a:close/>
                </a:path>
                <a:path w="18829020" h="11215370">
                  <a:moveTo>
                    <a:pt x="7931708" y="3094304"/>
                  </a:moveTo>
                  <a:lnTo>
                    <a:pt x="7926033" y="3091883"/>
                  </a:lnTo>
                  <a:lnTo>
                    <a:pt x="7923220" y="3091078"/>
                  </a:lnTo>
                  <a:lnTo>
                    <a:pt x="7920220" y="3092560"/>
                  </a:lnTo>
                  <a:lnTo>
                    <a:pt x="7917941" y="3097902"/>
                  </a:lnTo>
                  <a:lnTo>
                    <a:pt x="7919423" y="3100901"/>
                  </a:lnTo>
                  <a:lnTo>
                    <a:pt x="7925432" y="3103464"/>
                  </a:lnTo>
                  <a:lnTo>
                    <a:pt x="7928245" y="3104269"/>
                  </a:lnTo>
                  <a:lnTo>
                    <a:pt x="7931245" y="3102788"/>
                  </a:lnTo>
                  <a:lnTo>
                    <a:pt x="7932385" y="3100117"/>
                  </a:lnTo>
                  <a:lnTo>
                    <a:pt x="7932989" y="3098006"/>
                  </a:lnTo>
                  <a:lnTo>
                    <a:pt x="7933190" y="3097303"/>
                  </a:lnTo>
                  <a:lnTo>
                    <a:pt x="7931708" y="3094304"/>
                  </a:lnTo>
                  <a:close/>
                </a:path>
                <a:path w="18829020" h="11215370">
                  <a:moveTo>
                    <a:pt x="9120985" y="3599243"/>
                  </a:moveTo>
                  <a:lnTo>
                    <a:pt x="9117651" y="3600583"/>
                  </a:lnTo>
                  <a:lnTo>
                    <a:pt x="9116144" y="3603885"/>
                  </a:lnTo>
                  <a:lnTo>
                    <a:pt x="9115040" y="3605782"/>
                  </a:lnTo>
                  <a:lnTo>
                    <a:pt x="9116238" y="3609449"/>
                  </a:lnTo>
                  <a:lnTo>
                    <a:pt x="9124583" y="3613009"/>
                  </a:lnTo>
                  <a:lnTo>
                    <a:pt x="9127773" y="3612003"/>
                  </a:lnTo>
                  <a:lnTo>
                    <a:pt x="9129281" y="3608700"/>
                  </a:lnTo>
                  <a:lnTo>
                    <a:pt x="9130386" y="3606803"/>
                  </a:lnTo>
                  <a:lnTo>
                    <a:pt x="9129189" y="3603137"/>
                  </a:lnTo>
                  <a:lnTo>
                    <a:pt x="9123513" y="3600716"/>
                  </a:lnTo>
                  <a:lnTo>
                    <a:pt x="9120985" y="3599243"/>
                  </a:lnTo>
                  <a:close/>
                </a:path>
                <a:path w="18829020" h="11215370">
                  <a:moveTo>
                    <a:pt x="8012916" y="3124998"/>
                  </a:moveTo>
                  <a:lnTo>
                    <a:pt x="8007241" y="3122578"/>
                  </a:lnTo>
                  <a:lnTo>
                    <a:pt x="8004428" y="3121772"/>
                  </a:lnTo>
                  <a:lnTo>
                    <a:pt x="8001429" y="3123255"/>
                  </a:lnTo>
                  <a:lnTo>
                    <a:pt x="7999150" y="3128597"/>
                  </a:lnTo>
                  <a:lnTo>
                    <a:pt x="8000632" y="3131596"/>
                  </a:lnTo>
                  <a:lnTo>
                    <a:pt x="8006641" y="3134160"/>
                  </a:lnTo>
                  <a:lnTo>
                    <a:pt x="8009454" y="3134965"/>
                  </a:lnTo>
                  <a:lnTo>
                    <a:pt x="8012454" y="3133482"/>
                  </a:lnTo>
                  <a:lnTo>
                    <a:pt x="8013593" y="3130811"/>
                  </a:lnTo>
                  <a:lnTo>
                    <a:pt x="8014197" y="3128702"/>
                  </a:lnTo>
                  <a:lnTo>
                    <a:pt x="8014398" y="3127998"/>
                  </a:lnTo>
                  <a:lnTo>
                    <a:pt x="8012916" y="3124998"/>
                  </a:lnTo>
                  <a:close/>
                </a:path>
                <a:path w="18829020" h="11215370">
                  <a:moveTo>
                    <a:pt x="9050686" y="3566100"/>
                  </a:moveTo>
                  <a:lnTo>
                    <a:pt x="9042340" y="3562539"/>
                  </a:lnTo>
                  <a:lnTo>
                    <a:pt x="9039149" y="3563545"/>
                  </a:lnTo>
                  <a:lnTo>
                    <a:pt x="9037642" y="3566848"/>
                  </a:lnTo>
                  <a:lnTo>
                    <a:pt x="9036537" y="3568744"/>
                  </a:lnTo>
                  <a:lnTo>
                    <a:pt x="9037734" y="3572411"/>
                  </a:lnTo>
                  <a:lnTo>
                    <a:pt x="9046080" y="3575972"/>
                  </a:lnTo>
                  <a:lnTo>
                    <a:pt x="9049272" y="3574965"/>
                  </a:lnTo>
                  <a:lnTo>
                    <a:pt x="9050779" y="3571663"/>
                  </a:lnTo>
                  <a:lnTo>
                    <a:pt x="9051884" y="3569766"/>
                  </a:lnTo>
                  <a:lnTo>
                    <a:pt x="9050686" y="3566100"/>
                  </a:lnTo>
                  <a:close/>
                </a:path>
                <a:path w="18829020" h="11215370">
                  <a:moveTo>
                    <a:pt x="8093506" y="3156219"/>
                  </a:moveTo>
                  <a:lnTo>
                    <a:pt x="8085160" y="3152660"/>
                  </a:lnTo>
                  <a:lnTo>
                    <a:pt x="8082161" y="3154143"/>
                  </a:lnTo>
                  <a:lnTo>
                    <a:pt x="8079883" y="3159483"/>
                  </a:lnTo>
                  <a:lnTo>
                    <a:pt x="8081365" y="3162483"/>
                  </a:lnTo>
                  <a:lnTo>
                    <a:pt x="8089711" y="3166043"/>
                  </a:lnTo>
                  <a:lnTo>
                    <a:pt x="8092710" y="3164559"/>
                  </a:lnTo>
                  <a:lnTo>
                    <a:pt x="8094988" y="3159218"/>
                  </a:lnTo>
                  <a:lnTo>
                    <a:pt x="8093506" y="3156219"/>
                  </a:lnTo>
                  <a:close/>
                </a:path>
                <a:path w="18829020" h="11215370">
                  <a:moveTo>
                    <a:pt x="8964171" y="3525643"/>
                  </a:moveTo>
                  <a:lnTo>
                    <a:pt x="8960838" y="3526984"/>
                  </a:lnTo>
                  <a:lnTo>
                    <a:pt x="8959340" y="3530290"/>
                  </a:lnTo>
                  <a:lnTo>
                    <a:pt x="8958083" y="3532517"/>
                  </a:lnTo>
                  <a:lnTo>
                    <a:pt x="8959423" y="3535849"/>
                  </a:lnTo>
                  <a:lnTo>
                    <a:pt x="8967769" y="3539409"/>
                  </a:lnTo>
                  <a:lnTo>
                    <a:pt x="8970960" y="3538404"/>
                  </a:lnTo>
                  <a:lnTo>
                    <a:pt x="8972468" y="3535101"/>
                  </a:lnTo>
                  <a:lnTo>
                    <a:pt x="8973571" y="3533205"/>
                  </a:lnTo>
                  <a:lnTo>
                    <a:pt x="8972373" y="3529537"/>
                  </a:lnTo>
                  <a:lnTo>
                    <a:pt x="8966700" y="3527117"/>
                  </a:lnTo>
                  <a:lnTo>
                    <a:pt x="8964171" y="3525643"/>
                  </a:lnTo>
                  <a:close/>
                </a:path>
                <a:path w="18829020" h="11215370">
                  <a:moveTo>
                    <a:pt x="8174430" y="3187582"/>
                  </a:moveTo>
                  <a:lnTo>
                    <a:pt x="8166085" y="3184022"/>
                  </a:lnTo>
                  <a:lnTo>
                    <a:pt x="8163084" y="3185505"/>
                  </a:lnTo>
                  <a:lnTo>
                    <a:pt x="8160806" y="3190846"/>
                  </a:lnTo>
                  <a:lnTo>
                    <a:pt x="8162288" y="3193845"/>
                  </a:lnTo>
                  <a:lnTo>
                    <a:pt x="8170634" y="3197405"/>
                  </a:lnTo>
                  <a:lnTo>
                    <a:pt x="8173634" y="3195923"/>
                  </a:lnTo>
                  <a:lnTo>
                    <a:pt x="8175912" y="3190582"/>
                  </a:lnTo>
                  <a:lnTo>
                    <a:pt x="8174430" y="3187582"/>
                  </a:lnTo>
                  <a:close/>
                </a:path>
                <a:path w="18829020" h="11215370">
                  <a:moveTo>
                    <a:pt x="8885525" y="3488940"/>
                  </a:moveTo>
                  <a:lnTo>
                    <a:pt x="8882192" y="3490279"/>
                  </a:lnTo>
                  <a:lnTo>
                    <a:pt x="8880693" y="3493586"/>
                  </a:lnTo>
                  <a:lnTo>
                    <a:pt x="8879437" y="3495811"/>
                  </a:lnTo>
                  <a:lnTo>
                    <a:pt x="8880777" y="3499146"/>
                  </a:lnTo>
                  <a:lnTo>
                    <a:pt x="8889123" y="3502706"/>
                  </a:lnTo>
                  <a:lnTo>
                    <a:pt x="8892314" y="3501699"/>
                  </a:lnTo>
                  <a:lnTo>
                    <a:pt x="8893812" y="3498393"/>
                  </a:lnTo>
                  <a:lnTo>
                    <a:pt x="8895069" y="3496166"/>
                  </a:lnTo>
                  <a:lnTo>
                    <a:pt x="8893730" y="3492833"/>
                  </a:lnTo>
                  <a:lnTo>
                    <a:pt x="8888055" y="3490412"/>
                  </a:lnTo>
                  <a:lnTo>
                    <a:pt x="8885525" y="3488940"/>
                  </a:lnTo>
                  <a:close/>
                </a:path>
                <a:path w="18829020" h="11215370">
                  <a:moveTo>
                    <a:pt x="8255687" y="3219088"/>
                  </a:moveTo>
                  <a:lnTo>
                    <a:pt x="8247008" y="3215385"/>
                  </a:lnTo>
                  <a:lnTo>
                    <a:pt x="8244009" y="3216867"/>
                  </a:lnTo>
                  <a:lnTo>
                    <a:pt x="8241587" y="3222543"/>
                  </a:lnTo>
                  <a:lnTo>
                    <a:pt x="8243070" y="3225542"/>
                  </a:lnTo>
                  <a:lnTo>
                    <a:pt x="8245741" y="3226682"/>
                  </a:lnTo>
                  <a:lnTo>
                    <a:pt x="8245883" y="3226348"/>
                  </a:lnTo>
                  <a:lnTo>
                    <a:pt x="8251892" y="3228911"/>
                  </a:lnTo>
                  <a:lnTo>
                    <a:pt x="8254891" y="3227429"/>
                  </a:lnTo>
                  <a:lnTo>
                    <a:pt x="8257170" y="3222087"/>
                  </a:lnTo>
                  <a:lnTo>
                    <a:pt x="8255687" y="3219088"/>
                  </a:lnTo>
                  <a:close/>
                </a:path>
                <a:path w="18829020" h="11215370">
                  <a:moveTo>
                    <a:pt x="8814608" y="3456321"/>
                  </a:moveTo>
                  <a:lnTo>
                    <a:pt x="8806261" y="3452761"/>
                  </a:lnTo>
                  <a:lnTo>
                    <a:pt x="8802928" y="3454100"/>
                  </a:lnTo>
                  <a:lnTo>
                    <a:pt x="8800649" y="3459442"/>
                  </a:lnTo>
                  <a:lnTo>
                    <a:pt x="8801990" y="3462775"/>
                  </a:lnTo>
                  <a:lnTo>
                    <a:pt x="8810336" y="3466335"/>
                  </a:lnTo>
                  <a:lnTo>
                    <a:pt x="8813668" y="3464996"/>
                  </a:lnTo>
                  <a:lnTo>
                    <a:pt x="8815947" y="3459653"/>
                  </a:lnTo>
                  <a:lnTo>
                    <a:pt x="8814608" y="3456321"/>
                  </a:lnTo>
                  <a:close/>
                </a:path>
                <a:path w="18829020" h="11215370">
                  <a:moveTo>
                    <a:pt x="8336184" y="3251452"/>
                  </a:moveTo>
                  <a:lnTo>
                    <a:pt x="8327505" y="3247749"/>
                  </a:lnTo>
                  <a:lnTo>
                    <a:pt x="8324505" y="3249231"/>
                  </a:lnTo>
                  <a:lnTo>
                    <a:pt x="8322226" y="3254573"/>
                  </a:lnTo>
                  <a:lnTo>
                    <a:pt x="8323566" y="3257906"/>
                  </a:lnTo>
                  <a:lnTo>
                    <a:pt x="8332246" y="3261608"/>
                  </a:lnTo>
                  <a:lnTo>
                    <a:pt x="8335246" y="3260127"/>
                  </a:lnTo>
                  <a:lnTo>
                    <a:pt x="8337525" y="3254785"/>
                  </a:lnTo>
                  <a:lnTo>
                    <a:pt x="8336184" y="3251452"/>
                  </a:lnTo>
                  <a:close/>
                </a:path>
                <a:path w="18829020" h="11215370">
                  <a:moveTo>
                    <a:pt x="8735727" y="3421094"/>
                  </a:moveTo>
                  <a:lnTo>
                    <a:pt x="8727380" y="3417534"/>
                  </a:lnTo>
                  <a:lnTo>
                    <a:pt x="8724046" y="3418874"/>
                  </a:lnTo>
                  <a:lnTo>
                    <a:pt x="8721768" y="3424215"/>
                  </a:lnTo>
                  <a:lnTo>
                    <a:pt x="8723109" y="3427548"/>
                  </a:lnTo>
                  <a:lnTo>
                    <a:pt x="8731455" y="3431109"/>
                  </a:lnTo>
                  <a:lnTo>
                    <a:pt x="8734787" y="3429769"/>
                  </a:lnTo>
                  <a:lnTo>
                    <a:pt x="8737066" y="3424428"/>
                  </a:lnTo>
                  <a:lnTo>
                    <a:pt x="8735727" y="3421094"/>
                  </a:lnTo>
                  <a:close/>
                </a:path>
                <a:path w="18829020" h="11215370">
                  <a:moveTo>
                    <a:pt x="8416873" y="3284292"/>
                  </a:moveTo>
                  <a:lnTo>
                    <a:pt x="8408192" y="3280589"/>
                  </a:lnTo>
                  <a:lnTo>
                    <a:pt x="8405192" y="3282072"/>
                  </a:lnTo>
                  <a:lnTo>
                    <a:pt x="8402914" y="3287414"/>
                  </a:lnTo>
                  <a:lnTo>
                    <a:pt x="8404254" y="3290748"/>
                  </a:lnTo>
                  <a:lnTo>
                    <a:pt x="8412600" y="3294308"/>
                  </a:lnTo>
                  <a:lnTo>
                    <a:pt x="8415934" y="3292967"/>
                  </a:lnTo>
                  <a:lnTo>
                    <a:pt x="8418213" y="3287626"/>
                  </a:lnTo>
                  <a:lnTo>
                    <a:pt x="8416873" y="3284292"/>
                  </a:lnTo>
                  <a:close/>
                </a:path>
                <a:path w="18829020" h="11215370">
                  <a:moveTo>
                    <a:pt x="8656368" y="3386060"/>
                  </a:moveTo>
                  <a:lnTo>
                    <a:pt x="8648023" y="3382500"/>
                  </a:lnTo>
                  <a:lnTo>
                    <a:pt x="8644689" y="3383839"/>
                  </a:lnTo>
                  <a:lnTo>
                    <a:pt x="8642411" y="3389180"/>
                  </a:lnTo>
                  <a:lnTo>
                    <a:pt x="8643751" y="3392514"/>
                  </a:lnTo>
                  <a:lnTo>
                    <a:pt x="8652096" y="3396074"/>
                  </a:lnTo>
                  <a:lnTo>
                    <a:pt x="8655430" y="3394734"/>
                  </a:lnTo>
                  <a:lnTo>
                    <a:pt x="8657709" y="3389393"/>
                  </a:lnTo>
                  <a:lnTo>
                    <a:pt x="8656368" y="3386060"/>
                  </a:lnTo>
                  <a:close/>
                </a:path>
                <a:path w="18829020" h="11215370">
                  <a:moveTo>
                    <a:pt x="8496941" y="3317659"/>
                  </a:moveTo>
                  <a:lnTo>
                    <a:pt x="8488596" y="3314099"/>
                  </a:lnTo>
                  <a:lnTo>
                    <a:pt x="8485262" y="3315438"/>
                  </a:lnTo>
                  <a:lnTo>
                    <a:pt x="8482984" y="3320779"/>
                  </a:lnTo>
                  <a:lnTo>
                    <a:pt x="8484324" y="3324114"/>
                  </a:lnTo>
                  <a:lnTo>
                    <a:pt x="8492669" y="3327673"/>
                  </a:lnTo>
                  <a:lnTo>
                    <a:pt x="8496002" y="3326333"/>
                  </a:lnTo>
                  <a:lnTo>
                    <a:pt x="8498281" y="3320991"/>
                  </a:lnTo>
                  <a:lnTo>
                    <a:pt x="8496941" y="3317659"/>
                  </a:lnTo>
                  <a:close/>
                </a:path>
                <a:path w="18829020" h="11215370">
                  <a:moveTo>
                    <a:pt x="8576727" y="3351693"/>
                  </a:moveTo>
                  <a:lnTo>
                    <a:pt x="8568381" y="3348133"/>
                  </a:lnTo>
                  <a:lnTo>
                    <a:pt x="8565047" y="3349472"/>
                  </a:lnTo>
                  <a:lnTo>
                    <a:pt x="8562769" y="3354813"/>
                  </a:lnTo>
                  <a:lnTo>
                    <a:pt x="8564109" y="3358147"/>
                  </a:lnTo>
                  <a:lnTo>
                    <a:pt x="8572455" y="3361707"/>
                  </a:lnTo>
                  <a:lnTo>
                    <a:pt x="8575788" y="3360367"/>
                  </a:lnTo>
                  <a:lnTo>
                    <a:pt x="8578066" y="3355025"/>
                  </a:lnTo>
                  <a:lnTo>
                    <a:pt x="8576727" y="3351693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65361" y="3787"/>
              <a:ext cx="17877790" cy="11304905"/>
            </a:xfrm>
            <a:custGeom>
              <a:avLst/>
              <a:gdLst/>
              <a:ahLst/>
              <a:cxnLst/>
              <a:rect l="l" t="t" r="r" b="b"/>
              <a:pathLst>
                <a:path w="17877790" h="11304905">
                  <a:moveTo>
                    <a:pt x="16968986" y="11034098"/>
                  </a:moveTo>
                  <a:lnTo>
                    <a:pt x="16960641" y="11030539"/>
                  </a:lnTo>
                  <a:lnTo>
                    <a:pt x="16957783" y="11031687"/>
                  </a:lnTo>
                  <a:lnTo>
                    <a:pt x="16955505" y="11037028"/>
                  </a:lnTo>
                  <a:lnTo>
                    <a:pt x="16956653" y="11039886"/>
                  </a:lnTo>
                  <a:lnTo>
                    <a:pt x="16964999" y="11043446"/>
                  </a:lnTo>
                  <a:lnTo>
                    <a:pt x="16967856" y="11042297"/>
                  </a:lnTo>
                  <a:lnTo>
                    <a:pt x="16970135" y="11036956"/>
                  </a:lnTo>
                  <a:lnTo>
                    <a:pt x="16968986" y="11034098"/>
                  </a:lnTo>
                  <a:close/>
                </a:path>
                <a:path w="17877790" h="11304905">
                  <a:moveTo>
                    <a:pt x="17048721" y="11067322"/>
                  </a:moveTo>
                  <a:lnTo>
                    <a:pt x="17043045" y="11064901"/>
                  </a:lnTo>
                  <a:lnTo>
                    <a:pt x="17040231" y="11064095"/>
                  </a:lnTo>
                  <a:lnTo>
                    <a:pt x="17037376" y="11065245"/>
                  </a:lnTo>
                  <a:lnTo>
                    <a:pt x="17035097" y="11070586"/>
                  </a:lnTo>
                  <a:lnTo>
                    <a:pt x="17036244" y="11073442"/>
                  </a:lnTo>
                  <a:lnTo>
                    <a:pt x="17041920" y="11075863"/>
                  </a:lnTo>
                  <a:lnTo>
                    <a:pt x="17044734" y="11076669"/>
                  </a:lnTo>
                  <a:lnTo>
                    <a:pt x="17047592" y="11075521"/>
                  </a:lnTo>
                  <a:lnTo>
                    <a:pt x="17049870" y="11070180"/>
                  </a:lnTo>
                  <a:lnTo>
                    <a:pt x="17048721" y="11067322"/>
                  </a:lnTo>
                  <a:close/>
                </a:path>
                <a:path w="17877790" h="11304905">
                  <a:moveTo>
                    <a:pt x="16890105" y="10998872"/>
                  </a:moveTo>
                  <a:lnTo>
                    <a:pt x="16882093" y="10995455"/>
                  </a:lnTo>
                  <a:lnTo>
                    <a:pt x="16878902" y="10996461"/>
                  </a:lnTo>
                  <a:lnTo>
                    <a:pt x="16876623" y="11001802"/>
                  </a:lnTo>
                  <a:lnTo>
                    <a:pt x="16877630" y="11004993"/>
                  </a:lnTo>
                  <a:lnTo>
                    <a:pt x="16885641" y="11008411"/>
                  </a:lnTo>
                  <a:lnTo>
                    <a:pt x="16888833" y="11007405"/>
                  </a:lnTo>
                  <a:lnTo>
                    <a:pt x="16891111" y="11002064"/>
                  </a:lnTo>
                  <a:lnTo>
                    <a:pt x="16890105" y="10998872"/>
                  </a:lnTo>
                  <a:close/>
                </a:path>
                <a:path w="17877790" h="11304905">
                  <a:moveTo>
                    <a:pt x="17129169" y="11098876"/>
                  </a:moveTo>
                  <a:lnTo>
                    <a:pt x="17120824" y="11095316"/>
                  </a:lnTo>
                  <a:lnTo>
                    <a:pt x="17117823" y="11096799"/>
                  </a:lnTo>
                  <a:lnTo>
                    <a:pt x="17115545" y="11102140"/>
                  </a:lnTo>
                  <a:lnTo>
                    <a:pt x="17116694" y="11104997"/>
                  </a:lnTo>
                  <a:lnTo>
                    <a:pt x="17119363" y="11106136"/>
                  </a:lnTo>
                  <a:lnTo>
                    <a:pt x="17119839" y="11105944"/>
                  </a:lnTo>
                  <a:lnTo>
                    <a:pt x="17125515" y="11108366"/>
                  </a:lnTo>
                  <a:lnTo>
                    <a:pt x="17128515" y="11106884"/>
                  </a:lnTo>
                  <a:lnTo>
                    <a:pt x="17130651" y="11101876"/>
                  </a:lnTo>
                  <a:lnTo>
                    <a:pt x="17129169" y="11098876"/>
                  </a:lnTo>
                  <a:close/>
                </a:path>
                <a:path w="17877790" h="11304905">
                  <a:moveTo>
                    <a:pt x="16811651" y="10962644"/>
                  </a:moveTo>
                  <a:lnTo>
                    <a:pt x="16803306" y="10959084"/>
                  </a:lnTo>
                  <a:lnTo>
                    <a:pt x="16800114" y="10960091"/>
                  </a:lnTo>
                  <a:lnTo>
                    <a:pt x="16797836" y="10965432"/>
                  </a:lnTo>
                  <a:lnTo>
                    <a:pt x="16798842" y="10968623"/>
                  </a:lnTo>
                  <a:lnTo>
                    <a:pt x="16807187" y="10972183"/>
                  </a:lnTo>
                  <a:lnTo>
                    <a:pt x="16810379" y="10971177"/>
                  </a:lnTo>
                  <a:lnTo>
                    <a:pt x="16812657" y="10965836"/>
                  </a:lnTo>
                  <a:lnTo>
                    <a:pt x="16811651" y="10962644"/>
                  </a:lnTo>
                  <a:close/>
                </a:path>
                <a:path w="17877790" h="11304905">
                  <a:moveTo>
                    <a:pt x="17210328" y="11128761"/>
                  </a:moveTo>
                  <a:lnTo>
                    <a:pt x="17207517" y="11127956"/>
                  </a:lnTo>
                  <a:lnTo>
                    <a:pt x="17201841" y="11125535"/>
                  </a:lnTo>
                  <a:lnTo>
                    <a:pt x="17198840" y="11127018"/>
                  </a:lnTo>
                  <a:lnTo>
                    <a:pt x="17196562" y="11132359"/>
                  </a:lnTo>
                  <a:lnTo>
                    <a:pt x="17197711" y="11135216"/>
                  </a:lnTo>
                  <a:lnTo>
                    <a:pt x="17200380" y="11136355"/>
                  </a:lnTo>
                  <a:lnTo>
                    <a:pt x="17201192" y="11136307"/>
                  </a:lnTo>
                  <a:lnTo>
                    <a:pt x="17206535" y="11138585"/>
                  </a:lnTo>
                  <a:lnTo>
                    <a:pt x="17209533" y="11137102"/>
                  </a:lnTo>
                  <a:lnTo>
                    <a:pt x="17211811" y="11131761"/>
                  </a:lnTo>
                  <a:lnTo>
                    <a:pt x="17210328" y="11128761"/>
                  </a:lnTo>
                  <a:close/>
                </a:path>
                <a:path w="17877790" h="11304905">
                  <a:moveTo>
                    <a:pt x="16726229" y="10921472"/>
                  </a:moveTo>
                  <a:lnTo>
                    <a:pt x="16723040" y="10922478"/>
                  </a:lnTo>
                  <a:lnTo>
                    <a:pt x="16721901" y="10925149"/>
                  </a:lnTo>
                  <a:lnTo>
                    <a:pt x="16720428" y="10927677"/>
                  </a:lnTo>
                  <a:lnTo>
                    <a:pt x="16721291" y="10931202"/>
                  </a:lnTo>
                  <a:lnTo>
                    <a:pt x="16726965" y="10933622"/>
                  </a:lnTo>
                  <a:lnTo>
                    <a:pt x="16727491" y="10934241"/>
                  </a:lnTo>
                  <a:lnTo>
                    <a:pt x="16729827" y="10935238"/>
                  </a:lnTo>
                  <a:lnTo>
                    <a:pt x="16733019" y="10934232"/>
                  </a:lnTo>
                  <a:lnTo>
                    <a:pt x="16735297" y="10928891"/>
                  </a:lnTo>
                  <a:lnTo>
                    <a:pt x="16734433" y="10925366"/>
                  </a:lnTo>
                  <a:lnTo>
                    <a:pt x="16728758" y="10922945"/>
                  </a:lnTo>
                  <a:lnTo>
                    <a:pt x="16726229" y="10921472"/>
                  </a:lnTo>
                  <a:close/>
                </a:path>
                <a:path w="17877790" h="11304905">
                  <a:moveTo>
                    <a:pt x="17291581" y="11157503"/>
                  </a:moveTo>
                  <a:lnTo>
                    <a:pt x="17288770" y="11156698"/>
                  </a:lnTo>
                  <a:lnTo>
                    <a:pt x="17283093" y="11154276"/>
                  </a:lnTo>
                  <a:lnTo>
                    <a:pt x="17280427" y="11155901"/>
                  </a:lnTo>
                  <a:lnTo>
                    <a:pt x="17278291" y="11160909"/>
                  </a:lnTo>
                  <a:lnTo>
                    <a:pt x="17279774" y="11163909"/>
                  </a:lnTo>
                  <a:lnTo>
                    <a:pt x="17282111" y="11164906"/>
                  </a:lnTo>
                  <a:lnTo>
                    <a:pt x="17282253" y="11164572"/>
                  </a:lnTo>
                  <a:lnTo>
                    <a:pt x="17288263" y="11167136"/>
                  </a:lnTo>
                  <a:lnTo>
                    <a:pt x="17290928" y="11165510"/>
                  </a:lnTo>
                  <a:lnTo>
                    <a:pt x="17293064" y="11160503"/>
                  </a:lnTo>
                  <a:lnTo>
                    <a:pt x="17291581" y="11157503"/>
                  </a:lnTo>
                  <a:close/>
                </a:path>
                <a:path w="17877790" h="11304905">
                  <a:moveTo>
                    <a:pt x="16648724" y="10882098"/>
                  </a:moveTo>
                  <a:lnTo>
                    <a:pt x="16645533" y="10883103"/>
                  </a:lnTo>
                  <a:lnTo>
                    <a:pt x="16644394" y="10885774"/>
                  </a:lnTo>
                  <a:lnTo>
                    <a:pt x="16642921" y="10888302"/>
                  </a:lnTo>
                  <a:lnTo>
                    <a:pt x="16643927" y="10891493"/>
                  </a:lnTo>
                  <a:lnTo>
                    <a:pt x="16646455" y="10892966"/>
                  </a:lnTo>
                  <a:lnTo>
                    <a:pt x="16652130" y="10895387"/>
                  </a:lnTo>
                  <a:lnTo>
                    <a:pt x="16655179" y="10894715"/>
                  </a:lnTo>
                  <a:lnTo>
                    <a:pt x="16656318" y="10892044"/>
                  </a:lnTo>
                  <a:lnTo>
                    <a:pt x="16657791" y="10889516"/>
                  </a:lnTo>
                  <a:lnTo>
                    <a:pt x="16656785" y="10886325"/>
                  </a:lnTo>
                  <a:lnTo>
                    <a:pt x="16654256" y="10884852"/>
                  </a:lnTo>
                  <a:lnTo>
                    <a:pt x="16651253" y="10883571"/>
                  </a:lnTo>
                  <a:lnTo>
                    <a:pt x="16648724" y="10882098"/>
                  </a:lnTo>
                  <a:close/>
                </a:path>
                <a:path w="17877790" h="11304905">
                  <a:moveTo>
                    <a:pt x="17373973" y="11183573"/>
                  </a:moveTo>
                  <a:lnTo>
                    <a:pt x="17371019" y="11183102"/>
                  </a:lnTo>
                  <a:lnTo>
                    <a:pt x="17368012" y="11181819"/>
                  </a:lnTo>
                  <a:lnTo>
                    <a:pt x="17365200" y="11181015"/>
                  </a:lnTo>
                  <a:lnTo>
                    <a:pt x="17362537" y="11182640"/>
                  </a:lnTo>
                  <a:lnTo>
                    <a:pt x="17360401" y="11187648"/>
                  </a:lnTo>
                  <a:lnTo>
                    <a:pt x="17361881" y="11190646"/>
                  </a:lnTo>
                  <a:lnTo>
                    <a:pt x="17364218" y="11191643"/>
                  </a:lnTo>
                  <a:lnTo>
                    <a:pt x="17364695" y="11191453"/>
                  </a:lnTo>
                  <a:lnTo>
                    <a:pt x="17368033" y="11192877"/>
                  </a:lnTo>
                  <a:lnTo>
                    <a:pt x="17370847" y="11193682"/>
                  </a:lnTo>
                  <a:lnTo>
                    <a:pt x="17373511" y="11192056"/>
                  </a:lnTo>
                  <a:lnTo>
                    <a:pt x="17374650" y="11189386"/>
                  </a:lnTo>
                  <a:lnTo>
                    <a:pt x="17375456" y="11186573"/>
                  </a:lnTo>
                  <a:lnTo>
                    <a:pt x="17373973" y="11183573"/>
                  </a:lnTo>
                  <a:close/>
                </a:path>
                <a:path w="17877790" h="11304905">
                  <a:moveTo>
                    <a:pt x="16572456" y="10841672"/>
                  </a:moveTo>
                  <a:lnTo>
                    <a:pt x="16568930" y="10842536"/>
                  </a:lnTo>
                  <a:lnTo>
                    <a:pt x="16567791" y="10845206"/>
                  </a:lnTo>
                  <a:lnTo>
                    <a:pt x="16566460" y="10847400"/>
                  </a:lnTo>
                  <a:lnTo>
                    <a:pt x="16567467" y="10850592"/>
                  </a:lnTo>
                  <a:lnTo>
                    <a:pt x="16569852" y="10852399"/>
                  </a:lnTo>
                  <a:lnTo>
                    <a:pt x="16575861" y="10854962"/>
                  </a:lnTo>
                  <a:lnTo>
                    <a:pt x="16579053" y="10853956"/>
                  </a:lnTo>
                  <a:lnTo>
                    <a:pt x="16580049" y="10851619"/>
                  </a:lnTo>
                  <a:lnTo>
                    <a:pt x="16581380" y="10849425"/>
                  </a:lnTo>
                  <a:lnTo>
                    <a:pt x="16580373" y="10846234"/>
                  </a:lnTo>
                  <a:lnTo>
                    <a:pt x="16577987" y="10844426"/>
                  </a:lnTo>
                  <a:lnTo>
                    <a:pt x="16574984" y="10843146"/>
                  </a:lnTo>
                  <a:lnTo>
                    <a:pt x="16572456" y="10841672"/>
                  </a:lnTo>
                  <a:close/>
                </a:path>
                <a:path w="17877790" h="11304905">
                  <a:moveTo>
                    <a:pt x="16496565" y="10799436"/>
                  </a:moveTo>
                  <a:lnTo>
                    <a:pt x="16493038" y="10800298"/>
                  </a:lnTo>
                  <a:lnTo>
                    <a:pt x="16491899" y="10802969"/>
                  </a:lnTo>
                  <a:lnTo>
                    <a:pt x="16490427" y="10805498"/>
                  </a:lnTo>
                  <a:lnTo>
                    <a:pt x="16491433" y="10808688"/>
                  </a:lnTo>
                  <a:lnTo>
                    <a:pt x="16493819" y="10810496"/>
                  </a:lnTo>
                  <a:lnTo>
                    <a:pt x="16499827" y="10813058"/>
                  </a:lnTo>
                  <a:lnTo>
                    <a:pt x="16503018" y="10812053"/>
                  </a:lnTo>
                  <a:lnTo>
                    <a:pt x="16504015" y="10809716"/>
                  </a:lnTo>
                  <a:lnTo>
                    <a:pt x="16505488" y="10807188"/>
                  </a:lnTo>
                  <a:lnTo>
                    <a:pt x="16504483" y="10803997"/>
                  </a:lnTo>
                  <a:lnTo>
                    <a:pt x="16502096" y="10802190"/>
                  </a:lnTo>
                  <a:lnTo>
                    <a:pt x="16499094" y="10800909"/>
                  </a:lnTo>
                  <a:lnTo>
                    <a:pt x="16496565" y="10799436"/>
                  </a:lnTo>
                  <a:close/>
                </a:path>
                <a:path w="17877790" h="11304905">
                  <a:moveTo>
                    <a:pt x="17456458" y="11208500"/>
                  </a:moveTo>
                  <a:lnTo>
                    <a:pt x="17453504" y="11208029"/>
                  </a:lnTo>
                  <a:lnTo>
                    <a:pt x="17450499" y="11206747"/>
                  </a:lnTo>
                  <a:lnTo>
                    <a:pt x="17448020" y="11206084"/>
                  </a:lnTo>
                  <a:lnTo>
                    <a:pt x="17445356" y="11207709"/>
                  </a:lnTo>
                  <a:lnTo>
                    <a:pt x="17444216" y="11210380"/>
                  </a:lnTo>
                  <a:lnTo>
                    <a:pt x="17443411" y="11213193"/>
                  </a:lnTo>
                  <a:lnTo>
                    <a:pt x="17444700" y="11215716"/>
                  </a:lnTo>
                  <a:lnTo>
                    <a:pt x="17447037" y="11216713"/>
                  </a:lnTo>
                  <a:lnTo>
                    <a:pt x="17447180" y="11216379"/>
                  </a:lnTo>
                  <a:lnTo>
                    <a:pt x="17447514" y="11216522"/>
                  </a:lnTo>
                  <a:lnTo>
                    <a:pt x="17447990" y="11216330"/>
                  </a:lnTo>
                  <a:lnTo>
                    <a:pt x="17450995" y="11217612"/>
                  </a:lnTo>
                  <a:lnTo>
                    <a:pt x="17453475" y="11218275"/>
                  </a:lnTo>
                  <a:lnTo>
                    <a:pt x="17456141" y="11216651"/>
                  </a:lnTo>
                  <a:lnTo>
                    <a:pt x="17457280" y="11213980"/>
                  </a:lnTo>
                  <a:lnTo>
                    <a:pt x="17457943" y="11211501"/>
                  </a:lnTo>
                  <a:lnTo>
                    <a:pt x="17456458" y="11208500"/>
                  </a:lnTo>
                  <a:close/>
                </a:path>
                <a:path w="17877790" h="11304905">
                  <a:moveTo>
                    <a:pt x="16421960" y="10756958"/>
                  </a:moveTo>
                  <a:lnTo>
                    <a:pt x="16418578" y="10757488"/>
                  </a:lnTo>
                  <a:lnTo>
                    <a:pt x="16417438" y="10760159"/>
                  </a:lnTo>
                  <a:lnTo>
                    <a:pt x="16415965" y="10762687"/>
                  </a:lnTo>
                  <a:lnTo>
                    <a:pt x="16416637" y="10765736"/>
                  </a:lnTo>
                  <a:lnTo>
                    <a:pt x="16419023" y="10767542"/>
                  </a:lnTo>
                  <a:lnTo>
                    <a:pt x="16422695" y="10769108"/>
                  </a:lnTo>
                  <a:lnTo>
                    <a:pt x="16422552" y="10769443"/>
                  </a:lnTo>
                  <a:lnTo>
                    <a:pt x="16424890" y="10770440"/>
                  </a:lnTo>
                  <a:lnTo>
                    <a:pt x="16428082" y="10769433"/>
                  </a:lnTo>
                  <a:lnTo>
                    <a:pt x="16429078" y="10767097"/>
                  </a:lnTo>
                  <a:lnTo>
                    <a:pt x="16430551" y="10764569"/>
                  </a:lnTo>
                  <a:lnTo>
                    <a:pt x="16429879" y="10761520"/>
                  </a:lnTo>
                  <a:lnTo>
                    <a:pt x="16427492" y="10759713"/>
                  </a:lnTo>
                  <a:lnTo>
                    <a:pt x="16424487" y="10758431"/>
                  </a:lnTo>
                  <a:lnTo>
                    <a:pt x="16421960" y="10756958"/>
                  </a:lnTo>
                  <a:close/>
                </a:path>
                <a:path w="17877790" h="11304905">
                  <a:moveTo>
                    <a:pt x="17539324" y="11231615"/>
                  </a:moveTo>
                  <a:lnTo>
                    <a:pt x="17536368" y="11231144"/>
                  </a:lnTo>
                  <a:lnTo>
                    <a:pt x="17533697" y="11230004"/>
                  </a:lnTo>
                  <a:lnTo>
                    <a:pt x="17530883" y="11229199"/>
                  </a:lnTo>
                  <a:lnTo>
                    <a:pt x="17528219" y="11230824"/>
                  </a:lnTo>
                  <a:lnTo>
                    <a:pt x="17527414" y="11233638"/>
                  </a:lnTo>
                  <a:lnTo>
                    <a:pt x="17526751" y="11236117"/>
                  </a:lnTo>
                  <a:lnTo>
                    <a:pt x="17528042" y="11238640"/>
                  </a:lnTo>
                  <a:lnTo>
                    <a:pt x="17530377" y="11239636"/>
                  </a:lnTo>
                  <a:lnTo>
                    <a:pt x="17530853" y="11239445"/>
                  </a:lnTo>
                  <a:lnTo>
                    <a:pt x="17533859" y="11240727"/>
                  </a:lnTo>
                  <a:lnTo>
                    <a:pt x="17536672" y="11241532"/>
                  </a:lnTo>
                  <a:lnTo>
                    <a:pt x="17539336" y="11239907"/>
                  </a:lnTo>
                  <a:lnTo>
                    <a:pt x="17540947" y="11234281"/>
                  </a:lnTo>
                  <a:lnTo>
                    <a:pt x="17539324" y="11231615"/>
                  </a:lnTo>
                  <a:close/>
                </a:path>
                <a:path w="17877790" h="11304905">
                  <a:moveTo>
                    <a:pt x="16347591" y="10713003"/>
                  </a:moveTo>
                  <a:lnTo>
                    <a:pt x="16344543" y="10713676"/>
                  </a:lnTo>
                  <a:lnTo>
                    <a:pt x="16343438" y="10715572"/>
                  </a:lnTo>
                  <a:lnTo>
                    <a:pt x="16341739" y="10718398"/>
                  </a:lnTo>
                  <a:lnTo>
                    <a:pt x="16342270" y="10721781"/>
                  </a:lnTo>
                  <a:lnTo>
                    <a:pt x="16344655" y="10723588"/>
                  </a:lnTo>
                  <a:lnTo>
                    <a:pt x="16350664" y="10726151"/>
                  </a:lnTo>
                  <a:lnTo>
                    <a:pt x="16353379" y="10725337"/>
                  </a:lnTo>
                  <a:lnTo>
                    <a:pt x="16355660" y="10721575"/>
                  </a:lnTo>
                  <a:lnTo>
                    <a:pt x="16356040" y="10720948"/>
                  </a:lnTo>
                  <a:lnTo>
                    <a:pt x="16355510" y="10717565"/>
                  </a:lnTo>
                  <a:lnTo>
                    <a:pt x="16353125" y="10715759"/>
                  </a:lnTo>
                  <a:lnTo>
                    <a:pt x="16350119" y="10714476"/>
                  </a:lnTo>
                  <a:lnTo>
                    <a:pt x="16347591" y="10713003"/>
                  </a:lnTo>
                  <a:close/>
                </a:path>
                <a:path w="17877790" h="11304905">
                  <a:moveTo>
                    <a:pt x="17623184" y="11252394"/>
                  </a:moveTo>
                  <a:lnTo>
                    <a:pt x="17620085" y="11252256"/>
                  </a:lnTo>
                  <a:lnTo>
                    <a:pt x="17617414" y="11251117"/>
                  </a:lnTo>
                  <a:lnTo>
                    <a:pt x="17614458" y="11250645"/>
                  </a:lnTo>
                  <a:lnTo>
                    <a:pt x="17611792" y="11252270"/>
                  </a:lnTo>
                  <a:lnTo>
                    <a:pt x="17610987" y="11255083"/>
                  </a:lnTo>
                  <a:lnTo>
                    <a:pt x="17610324" y="11257562"/>
                  </a:lnTo>
                  <a:lnTo>
                    <a:pt x="17611615" y="11260086"/>
                  </a:lnTo>
                  <a:lnTo>
                    <a:pt x="17614286" y="11261225"/>
                  </a:lnTo>
                  <a:lnTo>
                    <a:pt x="17615241" y="11260843"/>
                  </a:lnTo>
                  <a:lnTo>
                    <a:pt x="17617910" y="11261982"/>
                  </a:lnTo>
                  <a:lnTo>
                    <a:pt x="17620864" y="11262452"/>
                  </a:lnTo>
                  <a:lnTo>
                    <a:pt x="17623530" y="11260828"/>
                  </a:lnTo>
                  <a:lnTo>
                    <a:pt x="17624335" y="11258015"/>
                  </a:lnTo>
                  <a:lnTo>
                    <a:pt x="17624664" y="11255393"/>
                  </a:lnTo>
                  <a:lnTo>
                    <a:pt x="17623184" y="11252394"/>
                  </a:lnTo>
                  <a:close/>
                </a:path>
                <a:path w="17877790" h="11304905">
                  <a:moveTo>
                    <a:pt x="16274411" y="10667188"/>
                  </a:moveTo>
                  <a:lnTo>
                    <a:pt x="16271027" y="10667717"/>
                  </a:lnTo>
                  <a:lnTo>
                    <a:pt x="16268450" y="10672142"/>
                  </a:lnTo>
                  <a:lnTo>
                    <a:pt x="16268082" y="10672774"/>
                  </a:lnTo>
                  <a:lnTo>
                    <a:pt x="16268753" y="10675823"/>
                  </a:lnTo>
                  <a:lnTo>
                    <a:pt x="16270997" y="10677963"/>
                  </a:lnTo>
                  <a:lnTo>
                    <a:pt x="16277007" y="10680527"/>
                  </a:lnTo>
                  <a:lnTo>
                    <a:pt x="16279720" y="10679711"/>
                  </a:lnTo>
                  <a:lnTo>
                    <a:pt x="16280671" y="10678144"/>
                  </a:lnTo>
                  <a:lnTo>
                    <a:pt x="16282524" y="10674989"/>
                  </a:lnTo>
                  <a:lnTo>
                    <a:pt x="16281853" y="10671940"/>
                  </a:lnTo>
                  <a:lnTo>
                    <a:pt x="16279609" y="10669800"/>
                  </a:lnTo>
                  <a:lnTo>
                    <a:pt x="16276605" y="10668518"/>
                  </a:lnTo>
                  <a:lnTo>
                    <a:pt x="16274411" y="10667188"/>
                  </a:lnTo>
                  <a:close/>
                </a:path>
                <a:path w="17877790" h="11304905">
                  <a:moveTo>
                    <a:pt x="17707422" y="11271361"/>
                  </a:moveTo>
                  <a:lnTo>
                    <a:pt x="17701512" y="11270418"/>
                  </a:lnTo>
                  <a:lnTo>
                    <a:pt x="17698890" y="11270089"/>
                  </a:lnTo>
                  <a:lnTo>
                    <a:pt x="17696224" y="11271714"/>
                  </a:lnTo>
                  <a:lnTo>
                    <a:pt x="17695419" y="11274527"/>
                  </a:lnTo>
                  <a:lnTo>
                    <a:pt x="17694756" y="11277006"/>
                  </a:lnTo>
                  <a:lnTo>
                    <a:pt x="17696045" y="11279528"/>
                  </a:lnTo>
                  <a:lnTo>
                    <a:pt x="17698382" y="11280525"/>
                  </a:lnTo>
                  <a:lnTo>
                    <a:pt x="17698193" y="11280050"/>
                  </a:lnTo>
                  <a:lnTo>
                    <a:pt x="17699192" y="11280476"/>
                  </a:lnTo>
                  <a:lnTo>
                    <a:pt x="17702482" y="11281090"/>
                  </a:lnTo>
                  <a:lnTo>
                    <a:pt x="17705104" y="11281420"/>
                  </a:lnTo>
                  <a:lnTo>
                    <a:pt x="17708104" y="11279938"/>
                  </a:lnTo>
                  <a:lnTo>
                    <a:pt x="17708576" y="11276983"/>
                  </a:lnTo>
                  <a:lnTo>
                    <a:pt x="17708905" y="11274361"/>
                  </a:lnTo>
                  <a:lnTo>
                    <a:pt x="17707422" y="11271361"/>
                  </a:lnTo>
                  <a:close/>
                </a:path>
                <a:path w="17877790" h="11304905">
                  <a:moveTo>
                    <a:pt x="16201706" y="10621181"/>
                  </a:moveTo>
                  <a:lnTo>
                    <a:pt x="16198324" y="10621711"/>
                  </a:lnTo>
                  <a:lnTo>
                    <a:pt x="16195746" y="10626135"/>
                  </a:lnTo>
                  <a:lnTo>
                    <a:pt x="16195378" y="10626767"/>
                  </a:lnTo>
                  <a:lnTo>
                    <a:pt x="16196051" y="10629816"/>
                  </a:lnTo>
                  <a:lnTo>
                    <a:pt x="16198294" y="10631956"/>
                  </a:lnTo>
                  <a:lnTo>
                    <a:pt x="16204636" y="10634662"/>
                  </a:lnTo>
                  <a:lnTo>
                    <a:pt x="16207352" y="10633847"/>
                  </a:lnTo>
                  <a:lnTo>
                    <a:pt x="16208302" y="10632280"/>
                  </a:lnTo>
                  <a:lnTo>
                    <a:pt x="16210155" y="10629125"/>
                  </a:lnTo>
                  <a:lnTo>
                    <a:pt x="16209483" y="10626076"/>
                  </a:lnTo>
                  <a:lnTo>
                    <a:pt x="16207240" y="10623936"/>
                  </a:lnTo>
                  <a:lnTo>
                    <a:pt x="16204235" y="10622654"/>
                  </a:lnTo>
                  <a:lnTo>
                    <a:pt x="16201706" y="10621181"/>
                  </a:lnTo>
                  <a:close/>
                </a:path>
                <a:path w="17877790" h="11304905">
                  <a:moveTo>
                    <a:pt x="17791896" y="11288849"/>
                  </a:moveTo>
                  <a:lnTo>
                    <a:pt x="17783030" y="11287436"/>
                  </a:lnTo>
                  <a:lnTo>
                    <a:pt x="17780364" y="11289060"/>
                  </a:lnTo>
                  <a:lnTo>
                    <a:pt x="17779893" y="11292015"/>
                  </a:lnTo>
                  <a:lnTo>
                    <a:pt x="17779372" y="11294161"/>
                  </a:lnTo>
                  <a:lnTo>
                    <a:pt x="17780664" y="11296685"/>
                  </a:lnTo>
                  <a:lnTo>
                    <a:pt x="17784003" y="11298109"/>
                  </a:lnTo>
                  <a:lnTo>
                    <a:pt x="17789912" y="11299051"/>
                  </a:lnTo>
                  <a:lnTo>
                    <a:pt x="17792578" y="11297427"/>
                  </a:lnTo>
                  <a:lnTo>
                    <a:pt x="17793462" y="11291885"/>
                  </a:lnTo>
                  <a:lnTo>
                    <a:pt x="17793521" y="11291516"/>
                  </a:lnTo>
                  <a:lnTo>
                    <a:pt x="17791896" y="11288849"/>
                  </a:lnTo>
                  <a:close/>
                </a:path>
                <a:path w="17877790" h="11304905">
                  <a:moveTo>
                    <a:pt x="16129715" y="10573506"/>
                  </a:moveTo>
                  <a:lnTo>
                    <a:pt x="16126331" y="10574035"/>
                  </a:lnTo>
                  <a:lnTo>
                    <a:pt x="16124858" y="10576563"/>
                  </a:lnTo>
                  <a:lnTo>
                    <a:pt x="16123051" y="10578948"/>
                  </a:lnTo>
                  <a:lnTo>
                    <a:pt x="16123582" y="10582332"/>
                  </a:lnTo>
                  <a:lnTo>
                    <a:pt x="16126111" y="10583805"/>
                  </a:lnTo>
                  <a:lnTo>
                    <a:pt x="16128495" y="10585611"/>
                  </a:lnTo>
                  <a:lnTo>
                    <a:pt x="16129498" y="10586038"/>
                  </a:lnTo>
                  <a:lnTo>
                    <a:pt x="16129355" y="10586373"/>
                  </a:lnTo>
                  <a:lnTo>
                    <a:pt x="16131692" y="10587369"/>
                  </a:lnTo>
                  <a:lnTo>
                    <a:pt x="16134407" y="10586554"/>
                  </a:lnTo>
                  <a:lnTo>
                    <a:pt x="16135738" y="10584360"/>
                  </a:lnTo>
                  <a:lnTo>
                    <a:pt x="16137545" y="10581975"/>
                  </a:lnTo>
                  <a:lnTo>
                    <a:pt x="16137013" y="10578591"/>
                  </a:lnTo>
                  <a:lnTo>
                    <a:pt x="16134485" y="10577118"/>
                  </a:lnTo>
                  <a:lnTo>
                    <a:pt x="16129715" y="10573506"/>
                  </a:lnTo>
                  <a:close/>
                </a:path>
                <a:path w="17877790" h="11304905">
                  <a:moveTo>
                    <a:pt x="17876890" y="11304194"/>
                  </a:moveTo>
                  <a:lnTo>
                    <a:pt x="17868027" y="11302780"/>
                  </a:lnTo>
                  <a:lnTo>
                    <a:pt x="17865359" y="11304404"/>
                  </a:lnTo>
                  <a:lnTo>
                    <a:pt x="17865300" y="11304768"/>
                  </a:lnTo>
                  <a:lnTo>
                    <a:pt x="17877241" y="11304768"/>
                  </a:lnTo>
                  <a:lnTo>
                    <a:pt x="17876890" y="11304194"/>
                  </a:lnTo>
                  <a:close/>
                </a:path>
                <a:path w="17877790" h="11304905">
                  <a:moveTo>
                    <a:pt x="16058149" y="10524828"/>
                  </a:moveTo>
                  <a:lnTo>
                    <a:pt x="16055100" y="10525499"/>
                  </a:lnTo>
                  <a:lnTo>
                    <a:pt x="16051488" y="10530272"/>
                  </a:lnTo>
                  <a:lnTo>
                    <a:pt x="16052159" y="10533320"/>
                  </a:lnTo>
                  <a:lnTo>
                    <a:pt x="16056930" y="10536934"/>
                  </a:lnTo>
                  <a:lnTo>
                    <a:pt x="16060268" y="10538357"/>
                  </a:lnTo>
                  <a:lnTo>
                    <a:pt x="16062841" y="10537877"/>
                  </a:lnTo>
                  <a:lnTo>
                    <a:pt x="16064172" y="10535683"/>
                  </a:lnTo>
                  <a:lnTo>
                    <a:pt x="16065979" y="10533296"/>
                  </a:lnTo>
                  <a:lnTo>
                    <a:pt x="16065307" y="10530248"/>
                  </a:lnTo>
                  <a:lnTo>
                    <a:pt x="16058149" y="10524828"/>
                  </a:lnTo>
                  <a:close/>
                </a:path>
                <a:path w="17877790" h="11304905">
                  <a:moveTo>
                    <a:pt x="15987010" y="10475147"/>
                  </a:moveTo>
                  <a:lnTo>
                    <a:pt x="15983962" y="10475820"/>
                  </a:lnTo>
                  <a:lnTo>
                    <a:pt x="15980348" y="10480592"/>
                  </a:lnTo>
                  <a:lnTo>
                    <a:pt x="15981020" y="10483641"/>
                  </a:lnTo>
                  <a:lnTo>
                    <a:pt x="15985792" y="10487255"/>
                  </a:lnTo>
                  <a:lnTo>
                    <a:pt x="15989132" y="10488679"/>
                  </a:lnTo>
                  <a:lnTo>
                    <a:pt x="15991703" y="10488197"/>
                  </a:lnTo>
                  <a:lnTo>
                    <a:pt x="15993033" y="10486003"/>
                  </a:lnTo>
                  <a:lnTo>
                    <a:pt x="15994840" y="10483617"/>
                  </a:lnTo>
                  <a:lnTo>
                    <a:pt x="15994167" y="10480568"/>
                  </a:lnTo>
                  <a:lnTo>
                    <a:pt x="15987010" y="10475147"/>
                  </a:lnTo>
                  <a:close/>
                </a:path>
                <a:path w="17877790" h="11304905">
                  <a:moveTo>
                    <a:pt x="15917160" y="10425229"/>
                  </a:moveTo>
                  <a:lnTo>
                    <a:pt x="15913777" y="10425759"/>
                  </a:lnTo>
                  <a:lnTo>
                    <a:pt x="15910163" y="10430530"/>
                  </a:lnTo>
                  <a:lnTo>
                    <a:pt x="15910837" y="10433579"/>
                  </a:lnTo>
                  <a:lnTo>
                    <a:pt x="15915607" y="10437193"/>
                  </a:lnTo>
                  <a:lnTo>
                    <a:pt x="15918946" y="10438617"/>
                  </a:lnTo>
                  <a:lnTo>
                    <a:pt x="15921185" y="10437994"/>
                  </a:lnTo>
                  <a:lnTo>
                    <a:pt x="15922850" y="10435942"/>
                  </a:lnTo>
                  <a:lnTo>
                    <a:pt x="15924656" y="10433556"/>
                  </a:lnTo>
                  <a:lnTo>
                    <a:pt x="15923983" y="10430507"/>
                  </a:lnTo>
                  <a:lnTo>
                    <a:pt x="15919212" y="10426893"/>
                  </a:lnTo>
                  <a:lnTo>
                    <a:pt x="15917160" y="10425229"/>
                  </a:lnTo>
                  <a:close/>
                </a:path>
                <a:path w="17877790" h="11304905">
                  <a:moveTo>
                    <a:pt x="15847402" y="10374166"/>
                  </a:moveTo>
                  <a:lnTo>
                    <a:pt x="15844160" y="10374361"/>
                  </a:lnTo>
                  <a:lnTo>
                    <a:pt x="15842353" y="10376747"/>
                  </a:lnTo>
                  <a:lnTo>
                    <a:pt x="15841023" y="10378941"/>
                  </a:lnTo>
                  <a:lnTo>
                    <a:pt x="15841222" y="10382183"/>
                  </a:lnTo>
                  <a:lnTo>
                    <a:pt x="15845990" y="10385795"/>
                  </a:lnTo>
                  <a:lnTo>
                    <a:pt x="15849329" y="10387220"/>
                  </a:lnTo>
                  <a:lnTo>
                    <a:pt x="15851568" y="10386597"/>
                  </a:lnTo>
                  <a:lnTo>
                    <a:pt x="15853233" y="10384544"/>
                  </a:lnTo>
                  <a:lnTo>
                    <a:pt x="15854564" y="10382350"/>
                  </a:lnTo>
                  <a:lnTo>
                    <a:pt x="15854366" y="10379109"/>
                  </a:lnTo>
                  <a:lnTo>
                    <a:pt x="15849596" y="10375496"/>
                  </a:lnTo>
                  <a:lnTo>
                    <a:pt x="15847402" y="10374166"/>
                  </a:lnTo>
                  <a:close/>
                </a:path>
                <a:path w="17877790" h="11304905">
                  <a:moveTo>
                    <a:pt x="15778547" y="10321910"/>
                  </a:moveTo>
                  <a:lnTo>
                    <a:pt x="15775305" y="10322105"/>
                  </a:lnTo>
                  <a:lnTo>
                    <a:pt x="15773499" y="10324491"/>
                  </a:lnTo>
                  <a:lnTo>
                    <a:pt x="15771834" y="10326543"/>
                  </a:lnTo>
                  <a:lnTo>
                    <a:pt x="15772033" y="10329785"/>
                  </a:lnTo>
                  <a:lnTo>
                    <a:pt x="15776801" y="10333396"/>
                  </a:lnTo>
                  <a:lnTo>
                    <a:pt x="15778138" y="10333967"/>
                  </a:lnTo>
                  <a:lnTo>
                    <a:pt x="15777662" y="10334158"/>
                  </a:lnTo>
                  <a:lnTo>
                    <a:pt x="15779665" y="10335012"/>
                  </a:lnTo>
                  <a:lnTo>
                    <a:pt x="15782380" y="10334198"/>
                  </a:lnTo>
                  <a:lnTo>
                    <a:pt x="15783902" y="10332481"/>
                  </a:lnTo>
                  <a:lnTo>
                    <a:pt x="15785566" y="10330428"/>
                  </a:lnTo>
                  <a:lnTo>
                    <a:pt x="15785370" y="10327187"/>
                  </a:lnTo>
                  <a:lnTo>
                    <a:pt x="15780599" y="10323574"/>
                  </a:lnTo>
                  <a:lnTo>
                    <a:pt x="15778547" y="10321910"/>
                  </a:lnTo>
                  <a:close/>
                </a:path>
                <a:path w="17877790" h="11304905">
                  <a:moveTo>
                    <a:pt x="15710594" y="10268459"/>
                  </a:moveTo>
                  <a:lnTo>
                    <a:pt x="15707354" y="10268656"/>
                  </a:lnTo>
                  <a:lnTo>
                    <a:pt x="15703740" y="10273427"/>
                  </a:lnTo>
                  <a:lnTo>
                    <a:pt x="15703940" y="10276670"/>
                  </a:lnTo>
                  <a:lnTo>
                    <a:pt x="15708708" y="10280281"/>
                  </a:lnTo>
                  <a:lnTo>
                    <a:pt x="15710045" y="10280852"/>
                  </a:lnTo>
                  <a:lnTo>
                    <a:pt x="15709902" y="10281186"/>
                  </a:lnTo>
                  <a:lnTo>
                    <a:pt x="15711906" y="10282040"/>
                  </a:lnTo>
                  <a:lnTo>
                    <a:pt x="15714619" y="10281225"/>
                  </a:lnTo>
                  <a:lnTo>
                    <a:pt x="15716141" y="10279507"/>
                  </a:lnTo>
                  <a:lnTo>
                    <a:pt x="15717948" y="10277121"/>
                  </a:lnTo>
                  <a:lnTo>
                    <a:pt x="15717753" y="10273881"/>
                  </a:lnTo>
                  <a:lnTo>
                    <a:pt x="15710594" y="10268459"/>
                  </a:lnTo>
                  <a:close/>
                </a:path>
                <a:path w="17877790" h="11304905">
                  <a:moveTo>
                    <a:pt x="15642785" y="10214677"/>
                  </a:moveTo>
                  <a:lnTo>
                    <a:pt x="15639546" y="10214873"/>
                  </a:lnTo>
                  <a:lnTo>
                    <a:pt x="15635932" y="10219645"/>
                  </a:lnTo>
                  <a:lnTo>
                    <a:pt x="15636127" y="10222885"/>
                  </a:lnTo>
                  <a:lnTo>
                    <a:pt x="15640900" y="10226499"/>
                  </a:lnTo>
                  <a:lnTo>
                    <a:pt x="15644238" y="10227922"/>
                  </a:lnTo>
                  <a:lnTo>
                    <a:pt x="15646810" y="10227442"/>
                  </a:lnTo>
                  <a:lnTo>
                    <a:pt x="15648331" y="10225723"/>
                  </a:lnTo>
                  <a:lnTo>
                    <a:pt x="15650138" y="10223338"/>
                  </a:lnTo>
                  <a:lnTo>
                    <a:pt x="15649943" y="10220097"/>
                  </a:lnTo>
                  <a:lnTo>
                    <a:pt x="15642785" y="10214677"/>
                  </a:lnTo>
                  <a:close/>
                </a:path>
                <a:path w="17877790" h="11304905">
                  <a:moveTo>
                    <a:pt x="15575738" y="10160035"/>
                  </a:moveTo>
                  <a:lnTo>
                    <a:pt x="15572498" y="10160232"/>
                  </a:lnTo>
                  <a:lnTo>
                    <a:pt x="15568884" y="10165003"/>
                  </a:lnTo>
                  <a:lnTo>
                    <a:pt x="15569080" y="10168243"/>
                  </a:lnTo>
                  <a:lnTo>
                    <a:pt x="15573853" y="10171857"/>
                  </a:lnTo>
                  <a:lnTo>
                    <a:pt x="15577189" y="10173280"/>
                  </a:lnTo>
                  <a:lnTo>
                    <a:pt x="15579762" y="10172800"/>
                  </a:lnTo>
                  <a:lnTo>
                    <a:pt x="15581284" y="10171081"/>
                  </a:lnTo>
                  <a:lnTo>
                    <a:pt x="15583091" y="10168696"/>
                  </a:lnTo>
                  <a:lnTo>
                    <a:pt x="15582895" y="10165455"/>
                  </a:lnTo>
                  <a:lnTo>
                    <a:pt x="15575738" y="10160035"/>
                  </a:lnTo>
                  <a:close/>
                </a:path>
                <a:path w="17877790" h="11304905">
                  <a:moveTo>
                    <a:pt x="15509451" y="10104534"/>
                  </a:moveTo>
                  <a:lnTo>
                    <a:pt x="15506210" y="10104730"/>
                  </a:lnTo>
                  <a:lnTo>
                    <a:pt x="15502597" y="10109502"/>
                  </a:lnTo>
                  <a:lnTo>
                    <a:pt x="15502793" y="10112741"/>
                  </a:lnTo>
                  <a:lnTo>
                    <a:pt x="15505178" y="10114548"/>
                  </a:lnTo>
                  <a:lnTo>
                    <a:pt x="15507422" y="10116689"/>
                  </a:lnTo>
                  <a:lnTo>
                    <a:pt x="15510427" y="10117971"/>
                  </a:lnTo>
                  <a:lnTo>
                    <a:pt x="15512998" y="10117490"/>
                  </a:lnTo>
                  <a:lnTo>
                    <a:pt x="15514521" y="10115771"/>
                  </a:lnTo>
                  <a:lnTo>
                    <a:pt x="15516660" y="10113528"/>
                  </a:lnTo>
                  <a:lnTo>
                    <a:pt x="15516466" y="10110288"/>
                  </a:lnTo>
                  <a:lnTo>
                    <a:pt x="15514080" y="10108481"/>
                  </a:lnTo>
                  <a:lnTo>
                    <a:pt x="15511836" y="10106340"/>
                  </a:lnTo>
                  <a:lnTo>
                    <a:pt x="15509451" y="10104534"/>
                  </a:lnTo>
                  <a:close/>
                </a:path>
                <a:path w="17877790" h="11304905">
                  <a:moveTo>
                    <a:pt x="15443783" y="10048508"/>
                  </a:moveTo>
                  <a:lnTo>
                    <a:pt x="15440876" y="10048845"/>
                  </a:lnTo>
                  <a:lnTo>
                    <a:pt x="15436594" y="10053332"/>
                  </a:lnTo>
                  <a:lnTo>
                    <a:pt x="15436791" y="10056573"/>
                  </a:lnTo>
                  <a:lnTo>
                    <a:pt x="15439176" y="10058380"/>
                  </a:lnTo>
                  <a:lnTo>
                    <a:pt x="15441420" y="10060521"/>
                  </a:lnTo>
                  <a:lnTo>
                    <a:pt x="15442755" y="10061090"/>
                  </a:lnTo>
                  <a:lnTo>
                    <a:pt x="15442612" y="10061424"/>
                  </a:lnTo>
                  <a:lnTo>
                    <a:pt x="15444616" y="10062278"/>
                  </a:lnTo>
                  <a:lnTo>
                    <a:pt x="15447188" y="10061797"/>
                  </a:lnTo>
                  <a:lnTo>
                    <a:pt x="15448711" y="10060079"/>
                  </a:lnTo>
                  <a:lnTo>
                    <a:pt x="15450852" y="10057836"/>
                  </a:lnTo>
                  <a:lnTo>
                    <a:pt x="15450654" y="10054595"/>
                  </a:lnTo>
                  <a:lnTo>
                    <a:pt x="15448269" y="10052788"/>
                  </a:lnTo>
                  <a:lnTo>
                    <a:pt x="15443783" y="10048508"/>
                  </a:lnTo>
                  <a:close/>
                </a:path>
                <a:path w="17877790" h="11304905">
                  <a:moveTo>
                    <a:pt x="15378876" y="9991622"/>
                  </a:moveTo>
                  <a:lnTo>
                    <a:pt x="15375301" y="9991676"/>
                  </a:lnTo>
                  <a:lnTo>
                    <a:pt x="15373494" y="9994061"/>
                  </a:lnTo>
                  <a:lnTo>
                    <a:pt x="15371497" y="9995971"/>
                  </a:lnTo>
                  <a:lnTo>
                    <a:pt x="15371549" y="9999544"/>
                  </a:lnTo>
                  <a:lnTo>
                    <a:pt x="15373935" y="10001352"/>
                  </a:lnTo>
                  <a:lnTo>
                    <a:pt x="15376179" y="10003493"/>
                  </a:lnTo>
                  <a:lnTo>
                    <a:pt x="15377847" y="10004204"/>
                  </a:lnTo>
                  <a:lnTo>
                    <a:pt x="15377371" y="10004395"/>
                  </a:lnTo>
                  <a:lnTo>
                    <a:pt x="15379375" y="10005250"/>
                  </a:lnTo>
                  <a:lnTo>
                    <a:pt x="15381947" y="10004769"/>
                  </a:lnTo>
                  <a:lnTo>
                    <a:pt x="15383469" y="10003051"/>
                  </a:lnTo>
                  <a:lnTo>
                    <a:pt x="15385468" y="10001142"/>
                  </a:lnTo>
                  <a:lnTo>
                    <a:pt x="15385415" y="9997568"/>
                  </a:lnTo>
                  <a:lnTo>
                    <a:pt x="15383029" y="9995761"/>
                  </a:lnTo>
                  <a:lnTo>
                    <a:pt x="15380785" y="9993620"/>
                  </a:lnTo>
                  <a:lnTo>
                    <a:pt x="15378876" y="9991622"/>
                  </a:lnTo>
                  <a:close/>
                </a:path>
                <a:path w="17877790" h="11304905">
                  <a:moveTo>
                    <a:pt x="15313969" y="9934736"/>
                  </a:moveTo>
                  <a:lnTo>
                    <a:pt x="15310728" y="9934932"/>
                  </a:lnTo>
                  <a:lnTo>
                    <a:pt x="15308729" y="9936842"/>
                  </a:lnTo>
                  <a:lnTo>
                    <a:pt x="15307065" y="9938894"/>
                  </a:lnTo>
                  <a:lnTo>
                    <a:pt x="15307260" y="9942134"/>
                  </a:lnTo>
                  <a:lnTo>
                    <a:pt x="15309170" y="9944132"/>
                  </a:lnTo>
                  <a:lnTo>
                    <a:pt x="15311414" y="9946273"/>
                  </a:lnTo>
                  <a:lnTo>
                    <a:pt x="15313082" y="9946985"/>
                  </a:lnTo>
                  <a:lnTo>
                    <a:pt x="15312608" y="9947177"/>
                  </a:lnTo>
                  <a:lnTo>
                    <a:pt x="15314611" y="9948031"/>
                  </a:lnTo>
                  <a:lnTo>
                    <a:pt x="15317182" y="9947550"/>
                  </a:lnTo>
                  <a:lnTo>
                    <a:pt x="15318704" y="9945832"/>
                  </a:lnTo>
                  <a:lnTo>
                    <a:pt x="15320369" y="9943780"/>
                  </a:lnTo>
                  <a:lnTo>
                    <a:pt x="15320174" y="9940540"/>
                  </a:lnTo>
                  <a:lnTo>
                    <a:pt x="15318264" y="9938541"/>
                  </a:lnTo>
                  <a:lnTo>
                    <a:pt x="15316020" y="9936401"/>
                  </a:lnTo>
                  <a:lnTo>
                    <a:pt x="15313969" y="9934736"/>
                  </a:lnTo>
                  <a:close/>
                </a:path>
                <a:path w="17877790" h="11304905">
                  <a:moveTo>
                    <a:pt x="15249965" y="9876658"/>
                  </a:moveTo>
                  <a:lnTo>
                    <a:pt x="15246724" y="9876854"/>
                  </a:lnTo>
                  <a:lnTo>
                    <a:pt x="15244725" y="9878764"/>
                  </a:lnTo>
                  <a:lnTo>
                    <a:pt x="15243062" y="9880816"/>
                  </a:lnTo>
                  <a:lnTo>
                    <a:pt x="15243256" y="9884055"/>
                  </a:lnTo>
                  <a:lnTo>
                    <a:pt x="15245166" y="9886054"/>
                  </a:lnTo>
                  <a:lnTo>
                    <a:pt x="15247410" y="9888195"/>
                  </a:lnTo>
                  <a:lnTo>
                    <a:pt x="15249078" y="9888907"/>
                  </a:lnTo>
                  <a:lnTo>
                    <a:pt x="15248604" y="9889098"/>
                  </a:lnTo>
                  <a:lnTo>
                    <a:pt x="15250608" y="9889953"/>
                  </a:lnTo>
                  <a:lnTo>
                    <a:pt x="15253178" y="9889472"/>
                  </a:lnTo>
                  <a:lnTo>
                    <a:pt x="15254700" y="9887754"/>
                  </a:lnTo>
                  <a:lnTo>
                    <a:pt x="15256365" y="9885702"/>
                  </a:lnTo>
                  <a:lnTo>
                    <a:pt x="15256170" y="9882462"/>
                  </a:lnTo>
                  <a:lnTo>
                    <a:pt x="15254260" y="9880463"/>
                  </a:lnTo>
                  <a:lnTo>
                    <a:pt x="15252016" y="9878322"/>
                  </a:lnTo>
                  <a:lnTo>
                    <a:pt x="15249965" y="9876658"/>
                  </a:lnTo>
                  <a:close/>
                </a:path>
                <a:path w="17877790" h="11304905">
                  <a:moveTo>
                    <a:pt x="15186388" y="9817578"/>
                  </a:moveTo>
                  <a:lnTo>
                    <a:pt x="15182813" y="9817632"/>
                  </a:lnTo>
                  <a:lnTo>
                    <a:pt x="15179485" y="9821736"/>
                  </a:lnTo>
                  <a:lnTo>
                    <a:pt x="15179679" y="9824976"/>
                  </a:lnTo>
                  <a:lnTo>
                    <a:pt x="15181589" y="9826974"/>
                  </a:lnTo>
                  <a:lnTo>
                    <a:pt x="15183833" y="9829115"/>
                  </a:lnTo>
                  <a:lnTo>
                    <a:pt x="15187171" y="9830539"/>
                  </a:lnTo>
                  <a:lnTo>
                    <a:pt x="15189601" y="9830392"/>
                  </a:lnTo>
                  <a:lnTo>
                    <a:pt x="15191123" y="9828674"/>
                  </a:lnTo>
                  <a:lnTo>
                    <a:pt x="15192788" y="9826622"/>
                  </a:lnTo>
                  <a:lnTo>
                    <a:pt x="15192593" y="9823382"/>
                  </a:lnTo>
                  <a:lnTo>
                    <a:pt x="15190683" y="9821383"/>
                  </a:lnTo>
                  <a:lnTo>
                    <a:pt x="15188439" y="9819243"/>
                  </a:lnTo>
                  <a:lnTo>
                    <a:pt x="15186388" y="9817578"/>
                  </a:lnTo>
                  <a:close/>
                </a:path>
                <a:path w="17877790" h="11304905">
                  <a:moveTo>
                    <a:pt x="15123955" y="9758592"/>
                  </a:moveTo>
                  <a:lnTo>
                    <a:pt x="15120713" y="9758787"/>
                  </a:lnTo>
                  <a:lnTo>
                    <a:pt x="15116717" y="9762607"/>
                  </a:lnTo>
                  <a:lnTo>
                    <a:pt x="15116914" y="9765847"/>
                  </a:lnTo>
                  <a:lnTo>
                    <a:pt x="15118824" y="9767846"/>
                  </a:lnTo>
                  <a:lnTo>
                    <a:pt x="15121068" y="9769986"/>
                  </a:lnTo>
                  <a:lnTo>
                    <a:pt x="15122736" y="9770698"/>
                  </a:lnTo>
                  <a:lnTo>
                    <a:pt x="15122593" y="9771032"/>
                  </a:lnTo>
                  <a:lnTo>
                    <a:pt x="15124263" y="9771744"/>
                  </a:lnTo>
                  <a:lnTo>
                    <a:pt x="15126692" y="9771597"/>
                  </a:lnTo>
                  <a:lnTo>
                    <a:pt x="15128215" y="9769878"/>
                  </a:lnTo>
                  <a:lnTo>
                    <a:pt x="15130213" y="9767969"/>
                  </a:lnTo>
                  <a:lnTo>
                    <a:pt x="15130017" y="9764729"/>
                  </a:lnTo>
                  <a:lnTo>
                    <a:pt x="15128106" y="9762730"/>
                  </a:lnTo>
                  <a:lnTo>
                    <a:pt x="15125865" y="9760590"/>
                  </a:lnTo>
                  <a:lnTo>
                    <a:pt x="15123955" y="9758592"/>
                  </a:lnTo>
                  <a:close/>
                </a:path>
                <a:path w="17877790" h="11304905">
                  <a:moveTo>
                    <a:pt x="15061616" y="9698461"/>
                  </a:moveTo>
                  <a:lnTo>
                    <a:pt x="15058375" y="9698657"/>
                  </a:lnTo>
                  <a:lnTo>
                    <a:pt x="15056376" y="9700567"/>
                  </a:lnTo>
                  <a:lnTo>
                    <a:pt x="15054235" y="9702810"/>
                  </a:lnTo>
                  <a:lnTo>
                    <a:pt x="15054433" y="9706051"/>
                  </a:lnTo>
                  <a:lnTo>
                    <a:pt x="15056342" y="9708049"/>
                  </a:lnTo>
                  <a:lnTo>
                    <a:pt x="15058586" y="9710190"/>
                  </a:lnTo>
                  <a:lnTo>
                    <a:pt x="15060255" y="9710902"/>
                  </a:lnTo>
                  <a:lnTo>
                    <a:pt x="15060447" y="9711378"/>
                  </a:lnTo>
                  <a:lnTo>
                    <a:pt x="15062115" y="9712090"/>
                  </a:lnTo>
                  <a:lnTo>
                    <a:pt x="15064545" y="9711942"/>
                  </a:lnTo>
                  <a:lnTo>
                    <a:pt x="15066066" y="9710224"/>
                  </a:lnTo>
                  <a:lnTo>
                    <a:pt x="15068206" y="9707980"/>
                  </a:lnTo>
                  <a:lnTo>
                    <a:pt x="15068012" y="9704741"/>
                  </a:lnTo>
                  <a:lnTo>
                    <a:pt x="15066102" y="9702742"/>
                  </a:lnTo>
                  <a:lnTo>
                    <a:pt x="15061616" y="9698461"/>
                  </a:lnTo>
                  <a:close/>
                </a:path>
                <a:path w="17877790" h="11304905">
                  <a:moveTo>
                    <a:pt x="15000037" y="9637472"/>
                  </a:moveTo>
                  <a:lnTo>
                    <a:pt x="14996798" y="9637668"/>
                  </a:lnTo>
                  <a:lnTo>
                    <a:pt x="14994799" y="9639578"/>
                  </a:lnTo>
                  <a:lnTo>
                    <a:pt x="14992658" y="9641821"/>
                  </a:lnTo>
                  <a:lnTo>
                    <a:pt x="14992853" y="9645061"/>
                  </a:lnTo>
                  <a:lnTo>
                    <a:pt x="14994762" y="9647059"/>
                  </a:lnTo>
                  <a:lnTo>
                    <a:pt x="14997006" y="9649200"/>
                  </a:lnTo>
                  <a:lnTo>
                    <a:pt x="14997198" y="9649677"/>
                  </a:lnTo>
                  <a:lnTo>
                    <a:pt x="15000535" y="9651100"/>
                  </a:lnTo>
                  <a:lnTo>
                    <a:pt x="15002966" y="9650953"/>
                  </a:lnTo>
                  <a:lnTo>
                    <a:pt x="15004488" y="9649235"/>
                  </a:lnTo>
                  <a:lnTo>
                    <a:pt x="15006629" y="9646991"/>
                  </a:lnTo>
                  <a:lnTo>
                    <a:pt x="15006433" y="9643752"/>
                  </a:lnTo>
                  <a:lnTo>
                    <a:pt x="15004523" y="9641753"/>
                  </a:lnTo>
                  <a:lnTo>
                    <a:pt x="15000037" y="9637472"/>
                  </a:lnTo>
                  <a:close/>
                </a:path>
                <a:path w="17877790" h="11304905">
                  <a:moveTo>
                    <a:pt x="14938793" y="9576625"/>
                  </a:moveTo>
                  <a:lnTo>
                    <a:pt x="14935552" y="9576821"/>
                  </a:lnTo>
                  <a:lnTo>
                    <a:pt x="14933553" y="9578731"/>
                  </a:lnTo>
                  <a:lnTo>
                    <a:pt x="14931412" y="9580974"/>
                  </a:lnTo>
                  <a:lnTo>
                    <a:pt x="14931610" y="9584215"/>
                  </a:lnTo>
                  <a:lnTo>
                    <a:pt x="14933519" y="9586213"/>
                  </a:lnTo>
                  <a:lnTo>
                    <a:pt x="14935761" y="9588353"/>
                  </a:lnTo>
                  <a:lnTo>
                    <a:pt x="14935952" y="9588829"/>
                  </a:lnTo>
                  <a:lnTo>
                    <a:pt x="14939291" y="9590253"/>
                  </a:lnTo>
                  <a:lnTo>
                    <a:pt x="14941722" y="9590106"/>
                  </a:lnTo>
                  <a:lnTo>
                    <a:pt x="14943243" y="9588388"/>
                  </a:lnTo>
                  <a:lnTo>
                    <a:pt x="14945383" y="9586144"/>
                  </a:lnTo>
                  <a:lnTo>
                    <a:pt x="14945189" y="9582905"/>
                  </a:lnTo>
                  <a:lnTo>
                    <a:pt x="14943279" y="9580906"/>
                  </a:lnTo>
                  <a:lnTo>
                    <a:pt x="14938793" y="9576625"/>
                  </a:lnTo>
                  <a:close/>
                </a:path>
                <a:path w="17877790" h="11304905">
                  <a:moveTo>
                    <a:pt x="14877832" y="9515110"/>
                  </a:moveTo>
                  <a:lnTo>
                    <a:pt x="14874591" y="9515305"/>
                  </a:lnTo>
                  <a:lnTo>
                    <a:pt x="14872593" y="9517215"/>
                  </a:lnTo>
                  <a:lnTo>
                    <a:pt x="14870453" y="9519459"/>
                  </a:lnTo>
                  <a:lnTo>
                    <a:pt x="14870649" y="9522699"/>
                  </a:lnTo>
                  <a:lnTo>
                    <a:pt x="14872558" y="9524698"/>
                  </a:lnTo>
                  <a:lnTo>
                    <a:pt x="14874802" y="9526838"/>
                  </a:lnTo>
                  <a:lnTo>
                    <a:pt x="14874994" y="9527315"/>
                  </a:lnTo>
                  <a:lnTo>
                    <a:pt x="14878332" y="9528739"/>
                  </a:lnTo>
                  <a:lnTo>
                    <a:pt x="14880763" y="9528592"/>
                  </a:lnTo>
                  <a:lnTo>
                    <a:pt x="14882284" y="9526873"/>
                  </a:lnTo>
                  <a:lnTo>
                    <a:pt x="14884425" y="9524630"/>
                  </a:lnTo>
                  <a:lnTo>
                    <a:pt x="14884229" y="9521390"/>
                  </a:lnTo>
                  <a:lnTo>
                    <a:pt x="14882319" y="9519391"/>
                  </a:lnTo>
                  <a:lnTo>
                    <a:pt x="14877832" y="9515110"/>
                  </a:lnTo>
                  <a:close/>
                </a:path>
                <a:path w="17877790" h="11304905">
                  <a:moveTo>
                    <a:pt x="14817492" y="9453071"/>
                  </a:moveTo>
                  <a:lnTo>
                    <a:pt x="14813918" y="9453124"/>
                  </a:lnTo>
                  <a:lnTo>
                    <a:pt x="14809922" y="9456944"/>
                  </a:lnTo>
                  <a:lnTo>
                    <a:pt x="14809973" y="9460517"/>
                  </a:lnTo>
                  <a:lnTo>
                    <a:pt x="14811883" y="9462515"/>
                  </a:lnTo>
                  <a:lnTo>
                    <a:pt x="14814127" y="9464656"/>
                  </a:lnTo>
                  <a:lnTo>
                    <a:pt x="14814653" y="9465275"/>
                  </a:lnTo>
                  <a:lnTo>
                    <a:pt x="14817657" y="9466556"/>
                  </a:lnTo>
                  <a:lnTo>
                    <a:pt x="14820230" y="9466075"/>
                  </a:lnTo>
                  <a:lnTo>
                    <a:pt x="14821609" y="9464691"/>
                  </a:lnTo>
                  <a:lnTo>
                    <a:pt x="14823607" y="9462781"/>
                  </a:lnTo>
                  <a:lnTo>
                    <a:pt x="14823553" y="9459206"/>
                  </a:lnTo>
                  <a:lnTo>
                    <a:pt x="14821644" y="9457209"/>
                  </a:lnTo>
                  <a:lnTo>
                    <a:pt x="14819401" y="9455068"/>
                  </a:lnTo>
                  <a:lnTo>
                    <a:pt x="14817492" y="9453071"/>
                  </a:lnTo>
                  <a:close/>
                </a:path>
                <a:path w="17877790" h="11304905">
                  <a:moveTo>
                    <a:pt x="14758104" y="9390648"/>
                  </a:moveTo>
                  <a:lnTo>
                    <a:pt x="14754529" y="9390701"/>
                  </a:lnTo>
                  <a:lnTo>
                    <a:pt x="14752531" y="9392610"/>
                  </a:lnTo>
                  <a:lnTo>
                    <a:pt x="14750200" y="9394378"/>
                  </a:lnTo>
                  <a:lnTo>
                    <a:pt x="14750251" y="9397952"/>
                  </a:lnTo>
                  <a:lnTo>
                    <a:pt x="14752160" y="9399949"/>
                  </a:lnTo>
                  <a:lnTo>
                    <a:pt x="14754404" y="9402090"/>
                  </a:lnTo>
                  <a:lnTo>
                    <a:pt x="14754929" y="9402709"/>
                  </a:lnTo>
                  <a:lnTo>
                    <a:pt x="14756265" y="9403279"/>
                  </a:lnTo>
                  <a:lnTo>
                    <a:pt x="14756122" y="9403613"/>
                  </a:lnTo>
                  <a:lnTo>
                    <a:pt x="14757792" y="9404325"/>
                  </a:lnTo>
                  <a:lnTo>
                    <a:pt x="14760364" y="9403843"/>
                  </a:lnTo>
                  <a:lnTo>
                    <a:pt x="14761744" y="9402459"/>
                  </a:lnTo>
                  <a:lnTo>
                    <a:pt x="14764076" y="9400692"/>
                  </a:lnTo>
                  <a:lnTo>
                    <a:pt x="14764022" y="9397118"/>
                  </a:lnTo>
                  <a:lnTo>
                    <a:pt x="14762113" y="9395120"/>
                  </a:lnTo>
                  <a:lnTo>
                    <a:pt x="14759870" y="9392979"/>
                  </a:lnTo>
                  <a:lnTo>
                    <a:pt x="14758104" y="9390648"/>
                  </a:lnTo>
                  <a:close/>
                </a:path>
                <a:path w="17877790" h="11304905">
                  <a:moveTo>
                    <a:pt x="14698855" y="9327890"/>
                  </a:moveTo>
                  <a:lnTo>
                    <a:pt x="14695280" y="9327944"/>
                  </a:lnTo>
                  <a:lnTo>
                    <a:pt x="14693283" y="9329853"/>
                  </a:lnTo>
                  <a:lnTo>
                    <a:pt x="14690951" y="9331621"/>
                  </a:lnTo>
                  <a:lnTo>
                    <a:pt x="14691005" y="9335195"/>
                  </a:lnTo>
                  <a:lnTo>
                    <a:pt x="14692914" y="9337193"/>
                  </a:lnTo>
                  <a:lnTo>
                    <a:pt x="14695158" y="9339334"/>
                  </a:lnTo>
                  <a:lnTo>
                    <a:pt x="14695683" y="9339953"/>
                  </a:lnTo>
                  <a:lnTo>
                    <a:pt x="14697019" y="9340522"/>
                  </a:lnTo>
                  <a:lnTo>
                    <a:pt x="14696877" y="9340856"/>
                  </a:lnTo>
                  <a:lnTo>
                    <a:pt x="14698546" y="9341568"/>
                  </a:lnTo>
                  <a:lnTo>
                    <a:pt x="14701118" y="9341087"/>
                  </a:lnTo>
                  <a:lnTo>
                    <a:pt x="14702498" y="9339703"/>
                  </a:lnTo>
                  <a:lnTo>
                    <a:pt x="14704496" y="9337793"/>
                  </a:lnTo>
                  <a:lnTo>
                    <a:pt x="14704745" y="9334742"/>
                  </a:lnTo>
                  <a:lnTo>
                    <a:pt x="14704776" y="9334362"/>
                  </a:lnTo>
                  <a:lnTo>
                    <a:pt x="14702866" y="9332363"/>
                  </a:lnTo>
                  <a:lnTo>
                    <a:pt x="14700622" y="9330222"/>
                  </a:lnTo>
                  <a:lnTo>
                    <a:pt x="14698855" y="9327890"/>
                  </a:lnTo>
                  <a:close/>
                </a:path>
                <a:path w="17877790" h="11304905">
                  <a:moveTo>
                    <a:pt x="14639894" y="9264466"/>
                  </a:moveTo>
                  <a:lnTo>
                    <a:pt x="14636462" y="9264186"/>
                  </a:lnTo>
                  <a:lnTo>
                    <a:pt x="14632466" y="9268005"/>
                  </a:lnTo>
                  <a:lnTo>
                    <a:pt x="14632186" y="9271437"/>
                  </a:lnTo>
                  <a:lnTo>
                    <a:pt x="14634095" y="9273435"/>
                  </a:lnTo>
                  <a:lnTo>
                    <a:pt x="14636723" y="9276529"/>
                  </a:lnTo>
                  <a:lnTo>
                    <a:pt x="14639726" y="9277810"/>
                  </a:lnTo>
                  <a:lnTo>
                    <a:pt x="14642157" y="9277663"/>
                  </a:lnTo>
                  <a:lnTo>
                    <a:pt x="14643537" y="9276278"/>
                  </a:lnTo>
                  <a:lnTo>
                    <a:pt x="14645535" y="9274369"/>
                  </a:lnTo>
                  <a:lnTo>
                    <a:pt x="14645815" y="9270937"/>
                  </a:lnTo>
                  <a:lnTo>
                    <a:pt x="14643905" y="9268939"/>
                  </a:lnTo>
                  <a:lnTo>
                    <a:pt x="14641803" y="9266464"/>
                  </a:lnTo>
                  <a:lnTo>
                    <a:pt x="14639894" y="9264466"/>
                  </a:lnTo>
                  <a:close/>
                </a:path>
                <a:path w="17877790" h="11304905">
                  <a:moveTo>
                    <a:pt x="14581886" y="9200659"/>
                  </a:moveTo>
                  <a:lnTo>
                    <a:pt x="14578454" y="9200380"/>
                  </a:lnTo>
                  <a:lnTo>
                    <a:pt x="14574458" y="9204198"/>
                  </a:lnTo>
                  <a:lnTo>
                    <a:pt x="14574178" y="9207630"/>
                  </a:lnTo>
                  <a:lnTo>
                    <a:pt x="14576087" y="9209628"/>
                  </a:lnTo>
                  <a:lnTo>
                    <a:pt x="14578712" y="9212721"/>
                  </a:lnTo>
                  <a:lnTo>
                    <a:pt x="14581719" y="9214003"/>
                  </a:lnTo>
                  <a:lnTo>
                    <a:pt x="14584147" y="9213855"/>
                  </a:lnTo>
                  <a:lnTo>
                    <a:pt x="14585527" y="9212471"/>
                  </a:lnTo>
                  <a:lnTo>
                    <a:pt x="14587525" y="9210561"/>
                  </a:lnTo>
                  <a:lnTo>
                    <a:pt x="14587806" y="9207130"/>
                  </a:lnTo>
                  <a:lnTo>
                    <a:pt x="14585897" y="9205132"/>
                  </a:lnTo>
                  <a:lnTo>
                    <a:pt x="14583796" y="9202658"/>
                  </a:lnTo>
                  <a:lnTo>
                    <a:pt x="14581886" y="9200659"/>
                  </a:lnTo>
                  <a:close/>
                </a:path>
                <a:path w="17877790" h="11304905">
                  <a:moveTo>
                    <a:pt x="14523828" y="9136042"/>
                  </a:moveTo>
                  <a:lnTo>
                    <a:pt x="14520397" y="9135762"/>
                  </a:lnTo>
                  <a:lnTo>
                    <a:pt x="14516400" y="9139582"/>
                  </a:lnTo>
                  <a:lnTo>
                    <a:pt x="14516118" y="9143012"/>
                  </a:lnTo>
                  <a:lnTo>
                    <a:pt x="14518028" y="9145010"/>
                  </a:lnTo>
                  <a:lnTo>
                    <a:pt x="14520656" y="9148105"/>
                  </a:lnTo>
                  <a:lnTo>
                    <a:pt x="14523659" y="9149386"/>
                  </a:lnTo>
                  <a:lnTo>
                    <a:pt x="14526089" y="9149238"/>
                  </a:lnTo>
                  <a:lnTo>
                    <a:pt x="14527469" y="9147854"/>
                  </a:lnTo>
                  <a:lnTo>
                    <a:pt x="14529467" y="9145945"/>
                  </a:lnTo>
                  <a:lnTo>
                    <a:pt x="14529748" y="9142513"/>
                  </a:lnTo>
                  <a:lnTo>
                    <a:pt x="14527837" y="9140515"/>
                  </a:lnTo>
                  <a:lnTo>
                    <a:pt x="14525738" y="9138041"/>
                  </a:lnTo>
                  <a:lnTo>
                    <a:pt x="14523828" y="9136042"/>
                  </a:lnTo>
                  <a:close/>
                </a:path>
                <a:path w="17877790" h="11304905">
                  <a:moveTo>
                    <a:pt x="14466437" y="9071709"/>
                  </a:moveTo>
                  <a:lnTo>
                    <a:pt x="14463005" y="9071429"/>
                  </a:lnTo>
                  <a:lnTo>
                    <a:pt x="14459009" y="9075249"/>
                  </a:lnTo>
                  <a:lnTo>
                    <a:pt x="14458729" y="9078680"/>
                  </a:lnTo>
                  <a:lnTo>
                    <a:pt x="14460638" y="9080678"/>
                  </a:lnTo>
                  <a:lnTo>
                    <a:pt x="14463265" y="9083772"/>
                  </a:lnTo>
                  <a:lnTo>
                    <a:pt x="14466270" y="9085053"/>
                  </a:lnTo>
                  <a:lnTo>
                    <a:pt x="14468701" y="9084906"/>
                  </a:lnTo>
                  <a:lnTo>
                    <a:pt x="14470079" y="9083522"/>
                  </a:lnTo>
                  <a:lnTo>
                    <a:pt x="14472078" y="9081612"/>
                  </a:lnTo>
                  <a:lnTo>
                    <a:pt x="14472358" y="9078181"/>
                  </a:lnTo>
                  <a:lnTo>
                    <a:pt x="14470449" y="9076182"/>
                  </a:lnTo>
                  <a:lnTo>
                    <a:pt x="14468347" y="9073708"/>
                  </a:lnTo>
                  <a:lnTo>
                    <a:pt x="14466437" y="9071709"/>
                  </a:lnTo>
                  <a:close/>
                </a:path>
                <a:path w="17877790" h="11304905">
                  <a:moveTo>
                    <a:pt x="14409473" y="9006376"/>
                  </a:moveTo>
                  <a:lnTo>
                    <a:pt x="14406041" y="9006095"/>
                  </a:lnTo>
                  <a:lnTo>
                    <a:pt x="14402045" y="9009914"/>
                  </a:lnTo>
                  <a:lnTo>
                    <a:pt x="14401765" y="9013346"/>
                  </a:lnTo>
                  <a:lnTo>
                    <a:pt x="14403674" y="9015344"/>
                  </a:lnTo>
                  <a:lnTo>
                    <a:pt x="14406302" y="9018438"/>
                  </a:lnTo>
                  <a:lnTo>
                    <a:pt x="14409306" y="9019720"/>
                  </a:lnTo>
                  <a:lnTo>
                    <a:pt x="14411736" y="9019572"/>
                  </a:lnTo>
                  <a:lnTo>
                    <a:pt x="14413115" y="9018188"/>
                  </a:lnTo>
                  <a:lnTo>
                    <a:pt x="14415114" y="9016278"/>
                  </a:lnTo>
                  <a:lnTo>
                    <a:pt x="14415394" y="9012846"/>
                  </a:lnTo>
                  <a:lnTo>
                    <a:pt x="14413484" y="9010848"/>
                  </a:lnTo>
                  <a:lnTo>
                    <a:pt x="14411382" y="9008373"/>
                  </a:lnTo>
                  <a:lnTo>
                    <a:pt x="14409473" y="9006376"/>
                  </a:lnTo>
                  <a:close/>
                </a:path>
                <a:path w="17877790" h="11304905">
                  <a:moveTo>
                    <a:pt x="14352988" y="8940851"/>
                  </a:moveTo>
                  <a:lnTo>
                    <a:pt x="14349890" y="8940713"/>
                  </a:lnTo>
                  <a:lnTo>
                    <a:pt x="14347557" y="8942480"/>
                  </a:lnTo>
                  <a:lnTo>
                    <a:pt x="14345559" y="8944389"/>
                  </a:lnTo>
                  <a:lnTo>
                    <a:pt x="14345421" y="8947487"/>
                  </a:lnTo>
                  <a:lnTo>
                    <a:pt x="14347189" y="8949819"/>
                  </a:lnTo>
                  <a:lnTo>
                    <a:pt x="14349813" y="8952912"/>
                  </a:lnTo>
                  <a:lnTo>
                    <a:pt x="14352819" y="8954194"/>
                  </a:lnTo>
                  <a:lnTo>
                    <a:pt x="14355248" y="8954046"/>
                  </a:lnTo>
                  <a:lnTo>
                    <a:pt x="14356628" y="8952662"/>
                  </a:lnTo>
                  <a:lnTo>
                    <a:pt x="14358626" y="8950752"/>
                  </a:lnTo>
                  <a:lnTo>
                    <a:pt x="14358764" y="8947655"/>
                  </a:lnTo>
                  <a:lnTo>
                    <a:pt x="14356997" y="8945323"/>
                  </a:lnTo>
                  <a:lnTo>
                    <a:pt x="14354897" y="8942849"/>
                  </a:lnTo>
                  <a:lnTo>
                    <a:pt x="14352988" y="8940851"/>
                  </a:lnTo>
                  <a:close/>
                </a:path>
                <a:path w="17877790" h="11304905">
                  <a:moveTo>
                    <a:pt x="14297453" y="8874942"/>
                  </a:moveTo>
                  <a:lnTo>
                    <a:pt x="14294356" y="8874805"/>
                  </a:lnTo>
                  <a:lnTo>
                    <a:pt x="14289691" y="8878339"/>
                  </a:lnTo>
                  <a:lnTo>
                    <a:pt x="14289554" y="8881437"/>
                  </a:lnTo>
                  <a:lnTo>
                    <a:pt x="14291320" y="8883769"/>
                  </a:lnTo>
                  <a:lnTo>
                    <a:pt x="14293421" y="8886243"/>
                  </a:lnTo>
                  <a:lnTo>
                    <a:pt x="14293802" y="8887195"/>
                  </a:lnTo>
                  <a:lnTo>
                    <a:pt x="14296807" y="8888477"/>
                  </a:lnTo>
                  <a:lnTo>
                    <a:pt x="14298904" y="8888187"/>
                  </a:lnTo>
                  <a:lnTo>
                    <a:pt x="14300618" y="8886946"/>
                  </a:lnTo>
                  <a:lnTo>
                    <a:pt x="14302949" y="8885178"/>
                  </a:lnTo>
                  <a:lnTo>
                    <a:pt x="14303088" y="8882081"/>
                  </a:lnTo>
                  <a:lnTo>
                    <a:pt x="14301320" y="8879748"/>
                  </a:lnTo>
                  <a:lnTo>
                    <a:pt x="14299221" y="8877275"/>
                  </a:lnTo>
                  <a:lnTo>
                    <a:pt x="14297453" y="8874942"/>
                  </a:lnTo>
                  <a:close/>
                </a:path>
                <a:path w="17877790" h="11304905">
                  <a:moveTo>
                    <a:pt x="14241584" y="8808891"/>
                  </a:moveTo>
                  <a:lnTo>
                    <a:pt x="14238487" y="8808754"/>
                  </a:lnTo>
                  <a:lnTo>
                    <a:pt x="14233822" y="8812288"/>
                  </a:lnTo>
                  <a:lnTo>
                    <a:pt x="14233685" y="8815386"/>
                  </a:lnTo>
                  <a:lnTo>
                    <a:pt x="14235452" y="8817718"/>
                  </a:lnTo>
                  <a:lnTo>
                    <a:pt x="14237552" y="8820192"/>
                  </a:lnTo>
                  <a:lnTo>
                    <a:pt x="14238268" y="8821288"/>
                  </a:lnTo>
                  <a:lnTo>
                    <a:pt x="14240937" y="8822426"/>
                  </a:lnTo>
                  <a:lnTo>
                    <a:pt x="14243035" y="8822136"/>
                  </a:lnTo>
                  <a:lnTo>
                    <a:pt x="14244749" y="8820895"/>
                  </a:lnTo>
                  <a:lnTo>
                    <a:pt x="14247081" y="8819128"/>
                  </a:lnTo>
                  <a:lnTo>
                    <a:pt x="14247219" y="8816030"/>
                  </a:lnTo>
                  <a:lnTo>
                    <a:pt x="14245451" y="8813698"/>
                  </a:lnTo>
                  <a:lnTo>
                    <a:pt x="14243352" y="8811224"/>
                  </a:lnTo>
                  <a:lnTo>
                    <a:pt x="14241584" y="8808891"/>
                  </a:lnTo>
                  <a:close/>
                </a:path>
                <a:path w="17877790" h="11304905">
                  <a:moveTo>
                    <a:pt x="14186335" y="8742316"/>
                  </a:moveTo>
                  <a:lnTo>
                    <a:pt x="14183237" y="8742178"/>
                  </a:lnTo>
                  <a:lnTo>
                    <a:pt x="14178573" y="8745713"/>
                  </a:lnTo>
                  <a:lnTo>
                    <a:pt x="14178435" y="8748810"/>
                  </a:lnTo>
                  <a:lnTo>
                    <a:pt x="14180202" y="8751143"/>
                  </a:lnTo>
                  <a:lnTo>
                    <a:pt x="14182302" y="8753616"/>
                  </a:lnTo>
                  <a:lnTo>
                    <a:pt x="14183018" y="8754711"/>
                  </a:lnTo>
                  <a:lnTo>
                    <a:pt x="14185690" y="8755851"/>
                  </a:lnTo>
                  <a:lnTo>
                    <a:pt x="14187786" y="8755561"/>
                  </a:lnTo>
                  <a:lnTo>
                    <a:pt x="14189499" y="8754319"/>
                  </a:lnTo>
                  <a:lnTo>
                    <a:pt x="14191831" y="8752552"/>
                  </a:lnTo>
                  <a:lnTo>
                    <a:pt x="14191969" y="8749454"/>
                  </a:lnTo>
                  <a:lnTo>
                    <a:pt x="14190202" y="8747122"/>
                  </a:lnTo>
                  <a:lnTo>
                    <a:pt x="14188102" y="8744648"/>
                  </a:lnTo>
                  <a:lnTo>
                    <a:pt x="14186335" y="8742316"/>
                  </a:lnTo>
                  <a:close/>
                </a:path>
                <a:path w="17877790" h="11304905">
                  <a:moveTo>
                    <a:pt x="14131369" y="8675072"/>
                  </a:moveTo>
                  <a:lnTo>
                    <a:pt x="14128270" y="8674934"/>
                  </a:lnTo>
                  <a:lnTo>
                    <a:pt x="14123606" y="8678468"/>
                  </a:lnTo>
                  <a:lnTo>
                    <a:pt x="14123470" y="8681567"/>
                  </a:lnTo>
                  <a:lnTo>
                    <a:pt x="14125238" y="8683899"/>
                  </a:lnTo>
                  <a:lnTo>
                    <a:pt x="14127337" y="8686373"/>
                  </a:lnTo>
                  <a:lnTo>
                    <a:pt x="14127720" y="8687326"/>
                  </a:lnTo>
                  <a:lnTo>
                    <a:pt x="14130724" y="8688607"/>
                  </a:lnTo>
                  <a:lnTo>
                    <a:pt x="14132821" y="8688317"/>
                  </a:lnTo>
                  <a:lnTo>
                    <a:pt x="14134535" y="8687076"/>
                  </a:lnTo>
                  <a:lnTo>
                    <a:pt x="14136867" y="8685309"/>
                  </a:lnTo>
                  <a:lnTo>
                    <a:pt x="14137005" y="8682210"/>
                  </a:lnTo>
                  <a:lnTo>
                    <a:pt x="14135237" y="8679878"/>
                  </a:lnTo>
                  <a:lnTo>
                    <a:pt x="14133135" y="8677404"/>
                  </a:lnTo>
                  <a:lnTo>
                    <a:pt x="14131369" y="8675072"/>
                  </a:lnTo>
                  <a:close/>
                </a:path>
                <a:path w="17877790" h="11304905">
                  <a:moveTo>
                    <a:pt x="14077072" y="8608114"/>
                  </a:moveTo>
                  <a:lnTo>
                    <a:pt x="14073974" y="8607976"/>
                  </a:lnTo>
                  <a:lnTo>
                    <a:pt x="14069309" y="8611510"/>
                  </a:lnTo>
                  <a:lnTo>
                    <a:pt x="14069172" y="8614608"/>
                  </a:lnTo>
                  <a:lnTo>
                    <a:pt x="14070939" y="8616940"/>
                  </a:lnTo>
                  <a:lnTo>
                    <a:pt x="14073041" y="8619415"/>
                  </a:lnTo>
                  <a:lnTo>
                    <a:pt x="14073424" y="8620367"/>
                  </a:lnTo>
                  <a:lnTo>
                    <a:pt x="14076428" y="8621649"/>
                  </a:lnTo>
                  <a:lnTo>
                    <a:pt x="14078525" y="8621359"/>
                  </a:lnTo>
                  <a:lnTo>
                    <a:pt x="14080238" y="8620118"/>
                  </a:lnTo>
                  <a:lnTo>
                    <a:pt x="14082571" y="8618350"/>
                  </a:lnTo>
                  <a:lnTo>
                    <a:pt x="14082708" y="8615252"/>
                  </a:lnTo>
                  <a:lnTo>
                    <a:pt x="14080940" y="8612920"/>
                  </a:lnTo>
                  <a:lnTo>
                    <a:pt x="14078839" y="8610446"/>
                  </a:lnTo>
                  <a:lnTo>
                    <a:pt x="14077072" y="8608114"/>
                  </a:lnTo>
                  <a:close/>
                </a:path>
                <a:path w="17877790" h="11304905">
                  <a:moveTo>
                    <a:pt x="14023060" y="8540487"/>
                  </a:moveTo>
                  <a:lnTo>
                    <a:pt x="14019963" y="8540349"/>
                  </a:lnTo>
                  <a:lnTo>
                    <a:pt x="14015298" y="8543884"/>
                  </a:lnTo>
                  <a:lnTo>
                    <a:pt x="14015160" y="8546982"/>
                  </a:lnTo>
                  <a:lnTo>
                    <a:pt x="14016928" y="8549314"/>
                  </a:lnTo>
                  <a:lnTo>
                    <a:pt x="14019027" y="8551788"/>
                  </a:lnTo>
                  <a:lnTo>
                    <a:pt x="14019410" y="8552740"/>
                  </a:lnTo>
                  <a:lnTo>
                    <a:pt x="14022414" y="8554022"/>
                  </a:lnTo>
                  <a:lnTo>
                    <a:pt x="14024510" y="8553733"/>
                  </a:lnTo>
                  <a:lnTo>
                    <a:pt x="14026224" y="8552490"/>
                  </a:lnTo>
                  <a:lnTo>
                    <a:pt x="14028557" y="8550724"/>
                  </a:lnTo>
                  <a:lnTo>
                    <a:pt x="14028694" y="8547626"/>
                  </a:lnTo>
                  <a:lnTo>
                    <a:pt x="14026926" y="8545293"/>
                  </a:lnTo>
                  <a:lnTo>
                    <a:pt x="14024827" y="8542819"/>
                  </a:lnTo>
                  <a:lnTo>
                    <a:pt x="14023060" y="8540487"/>
                  </a:lnTo>
                  <a:close/>
                </a:path>
                <a:path w="17877790" h="11304905">
                  <a:moveTo>
                    <a:pt x="13969715" y="8473145"/>
                  </a:moveTo>
                  <a:lnTo>
                    <a:pt x="13966425" y="8472531"/>
                  </a:lnTo>
                  <a:lnTo>
                    <a:pt x="13964094" y="8474299"/>
                  </a:lnTo>
                  <a:lnTo>
                    <a:pt x="13962238" y="8475874"/>
                  </a:lnTo>
                  <a:lnTo>
                    <a:pt x="13961623" y="8479163"/>
                  </a:lnTo>
                  <a:lnTo>
                    <a:pt x="13963390" y="8481496"/>
                  </a:lnTo>
                  <a:lnTo>
                    <a:pt x="13965492" y="8483971"/>
                  </a:lnTo>
                  <a:lnTo>
                    <a:pt x="13965874" y="8484923"/>
                  </a:lnTo>
                  <a:lnTo>
                    <a:pt x="13967545" y="8485636"/>
                  </a:lnTo>
                  <a:lnTo>
                    <a:pt x="13967353" y="8485159"/>
                  </a:lnTo>
                  <a:lnTo>
                    <a:pt x="13969021" y="8485870"/>
                  </a:lnTo>
                  <a:lnTo>
                    <a:pt x="13970975" y="8485915"/>
                  </a:lnTo>
                  <a:lnTo>
                    <a:pt x="13972689" y="8484674"/>
                  </a:lnTo>
                  <a:lnTo>
                    <a:pt x="13974545" y="8483097"/>
                  </a:lnTo>
                  <a:lnTo>
                    <a:pt x="13975159" y="8479808"/>
                  </a:lnTo>
                  <a:lnTo>
                    <a:pt x="13973391" y="8477476"/>
                  </a:lnTo>
                  <a:lnTo>
                    <a:pt x="13969715" y="8473145"/>
                  </a:lnTo>
                  <a:close/>
                </a:path>
                <a:path w="17877790" h="11304905">
                  <a:moveTo>
                    <a:pt x="13916463" y="8404660"/>
                  </a:moveTo>
                  <a:lnTo>
                    <a:pt x="13913174" y="8404047"/>
                  </a:lnTo>
                  <a:lnTo>
                    <a:pt x="13910843" y="8405814"/>
                  </a:lnTo>
                  <a:lnTo>
                    <a:pt x="13908844" y="8407723"/>
                  </a:lnTo>
                  <a:lnTo>
                    <a:pt x="13908231" y="8411013"/>
                  </a:lnTo>
                  <a:lnTo>
                    <a:pt x="13909997" y="8413345"/>
                  </a:lnTo>
                  <a:lnTo>
                    <a:pt x="13912098" y="8415819"/>
                  </a:lnTo>
                  <a:lnTo>
                    <a:pt x="13912479" y="8416771"/>
                  </a:lnTo>
                  <a:lnTo>
                    <a:pt x="13914149" y="8417483"/>
                  </a:lnTo>
                  <a:lnTo>
                    <a:pt x="13914434" y="8416815"/>
                  </a:lnTo>
                  <a:lnTo>
                    <a:pt x="13916103" y="8417527"/>
                  </a:lnTo>
                  <a:lnTo>
                    <a:pt x="13918057" y="8417572"/>
                  </a:lnTo>
                  <a:lnTo>
                    <a:pt x="13919771" y="8416330"/>
                  </a:lnTo>
                  <a:lnTo>
                    <a:pt x="13921627" y="8414755"/>
                  </a:lnTo>
                  <a:lnTo>
                    <a:pt x="13922241" y="8411465"/>
                  </a:lnTo>
                  <a:lnTo>
                    <a:pt x="13920473" y="8409133"/>
                  </a:lnTo>
                  <a:lnTo>
                    <a:pt x="13918372" y="8406658"/>
                  </a:lnTo>
                  <a:lnTo>
                    <a:pt x="13916463" y="8404660"/>
                  </a:lnTo>
                  <a:close/>
                </a:path>
                <a:path w="17877790" h="11304905">
                  <a:moveTo>
                    <a:pt x="13864213" y="8336602"/>
                  </a:moveTo>
                  <a:lnTo>
                    <a:pt x="13860924" y="8335988"/>
                  </a:lnTo>
                  <a:lnTo>
                    <a:pt x="13856260" y="8339523"/>
                  </a:lnTo>
                  <a:lnTo>
                    <a:pt x="13855646" y="8342811"/>
                  </a:lnTo>
                  <a:lnTo>
                    <a:pt x="13859181" y="8347476"/>
                  </a:lnTo>
                  <a:lnTo>
                    <a:pt x="13859564" y="8348429"/>
                  </a:lnTo>
                  <a:lnTo>
                    <a:pt x="13863567" y="8350137"/>
                  </a:lnTo>
                  <a:lnTo>
                    <a:pt x="13865189" y="8350039"/>
                  </a:lnTo>
                  <a:lnTo>
                    <a:pt x="13866902" y="8348797"/>
                  </a:lnTo>
                  <a:lnTo>
                    <a:pt x="13869234" y="8347030"/>
                  </a:lnTo>
                  <a:lnTo>
                    <a:pt x="13869849" y="8343741"/>
                  </a:lnTo>
                  <a:lnTo>
                    <a:pt x="13868081" y="8341409"/>
                  </a:lnTo>
                  <a:lnTo>
                    <a:pt x="13865979" y="8338934"/>
                  </a:lnTo>
                  <a:lnTo>
                    <a:pt x="13864213" y="8336602"/>
                  </a:lnTo>
                  <a:close/>
                </a:path>
                <a:path w="17877790" h="11304905">
                  <a:moveTo>
                    <a:pt x="13811439" y="8267925"/>
                  </a:moveTo>
                  <a:lnTo>
                    <a:pt x="13808149" y="8267311"/>
                  </a:lnTo>
                  <a:lnTo>
                    <a:pt x="13803485" y="8270846"/>
                  </a:lnTo>
                  <a:lnTo>
                    <a:pt x="13802870" y="8274135"/>
                  </a:lnTo>
                  <a:lnTo>
                    <a:pt x="13804638" y="8276467"/>
                  </a:lnTo>
                  <a:lnTo>
                    <a:pt x="13806740" y="8278942"/>
                  </a:lnTo>
                  <a:lnTo>
                    <a:pt x="13807122" y="8279894"/>
                  </a:lnTo>
                  <a:lnTo>
                    <a:pt x="13810460" y="8281318"/>
                  </a:lnTo>
                  <a:lnTo>
                    <a:pt x="13812081" y="8281220"/>
                  </a:lnTo>
                  <a:lnTo>
                    <a:pt x="13813794" y="8279978"/>
                  </a:lnTo>
                  <a:lnTo>
                    <a:pt x="13816125" y="8278211"/>
                  </a:lnTo>
                  <a:lnTo>
                    <a:pt x="13816738" y="8274921"/>
                  </a:lnTo>
                  <a:lnTo>
                    <a:pt x="13811439" y="8267925"/>
                  </a:lnTo>
                  <a:close/>
                </a:path>
                <a:path w="17877790" h="11304905">
                  <a:moveTo>
                    <a:pt x="13759616" y="8198866"/>
                  </a:moveTo>
                  <a:lnTo>
                    <a:pt x="13756326" y="8198252"/>
                  </a:lnTo>
                  <a:lnTo>
                    <a:pt x="13751662" y="8201786"/>
                  </a:lnTo>
                  <a:lnTo>
                    <a:pt x="13751047" y="8205075"/>
                  </a:lnTo>
                  <a:lnTo>
                    <a:pt x="13754583" y="8209740"/>
                  </a:lnTo>
                  <a:lnTo>
                    <a:pt x="13754965" y="8210692"/>
                  </a:lnTo>
                  <a:lnTo>
                    <a:pt x="13758636" y="8212258"/>
                  </a:lnTo>
                  <a:lnTo>
                    <a:pt x="13760258" y="8212160"/>
                  </a:lnTo>
                  <a:lnTo>
                    <a:pt x="13761971" y="8210919"/>
                  </a:lnTo>
                  <a:lnTo>
                    <a:pt x="13764304" y="8209152"/>
                  </a:lnTo>
                  <a:lnTo>
                    <a:pt x="13764915" y="8205861"/>
                  </a:lnTo>
                  <a:lnTo>
                    <a:pt x="13759616" y="8198866"/>
                  </a:lnTo>
                  <a:close/>
                </a:path>
                <a:path w="17877790" h="11304905">
                  <a:moveTo>
                    <a:pt x="13707935" y="8129473"/>
                  </a:moveTo>
                  <a:lnTo>
                    <a:pt x="13704645" y="8128859"/>
                  </a:lnTo>
                  <a:lnTo>
                    <a:pt x="13699982" y="8132392"/>
                  </a:lnTo>
                  <a:lnTo>
                    <a:pt x="13699367" y="8135681"/>
                  </a:lnTo>
                  <a:lnTo>
                    <a:pt x="13702902" y="8140346"/>
                  </a:lnTo>
                  <a:lnTo>
                    <a:pt x="13703286" y="8141299"/>
                  </a:lnTo>
                  <a:lnTo>
                    <a:pt x="13706957" y="8142865"/>
                  </a:lnTo>
                  <a:lnTo>
                    <a:pt x="13708577" y="8142767"/>
                  </a:lnTo>
                  <a:lnTo>
                    <a:pt x="13710291" y="8141525"/>
                  </a:lnTo>
                  <a:lnTo>
                    <a:pt x="13712623" y="8139758"/>
                  </a:lnTo>
                  <a:lnTo>
                    <a:pt x="13713235" y="8136467"/>
                  </a:lnTo>
                  <a:lnTo>
                    <a:pt x="13707935" y="8129473"/>
                  </a:lnTo>
                  <a:close/>
                </a:path>
                <a:path w="17877790" h="11304905">
                  <a:moveTo>
                    <a:pt x="13656730" y="8059886"/>
                  </a:moveTo>
                  <a:lnTo>
                    <a:pt x="13653443" y="8059273"/>
                  </a:lnTo>
                  <a:lnTo>
                    <a:pt x="13648778" y="8062808"/>
                  </a:lnTo>
                  <a:lnTo>
                    <a:pt x="13648164" y="8066097"/>
                  </a:lnTo>
                  <a:lnTo>
                    <a:pt x="13651699" y="8070760"/>
                  </a:lnTo>
                  <a:lnTo>
                    <a:pt x="13652081" y="8071713"/>
                  </a:lnTo>
                  <a:lnTo>
                    <a:pt x="13655752" y="8073279"/>
                  </a:lnTo>
                  <a:lnTo>
                    <a:pt x="13657372" y="8073181"/>
                  </a:lnTo>
                  <a:lnTo>
                    <a:pt x="13659085" y="8071939"/>
                  </a:lnTo>
                  <a:lnTo>
                    <a:pt x="13661417" y="8070172"/>
                  </a:lnTo>
                  <a:lnTo>
                    <a:pt x="13662032" y="8066883"/>
                  </a:lnTo>
                  <a:lnTo>
                    <a:pt x="13656730" y="8059886"/>
                  </a:lnTo>
                  <a:close/>
                </a:path>
                <a:path w="17877790" h="11304905">
                  <a:moveTo>
                    <a:pt x="13606145" y="7989777"/>
                  </a:moveTo>
                  <a:lnTo>
                    <a:pt x="13602855" y="7989163"/>
                  </a:lnTo>
                  <a:lnTo>
                    <a:pt x="13598192" y="7992696"/>
                  </a:lnTo>
                  <a:lnTo>
                    <a:pt x="13597576" y="7995986"/>
                  </a:lnTo>
                  <a:lnTo>
                    <a:pt x="13601112" y="8000651"/>
                  </a:lnTo>
                  <a:lnTo>
                    <a:pt x="13601494" y="8001603"/>
                  </a:lnTo>
                  <a:lnTo>
                    <a:pt x="13605166" y="8003170"/>
                  </a:lnTo>
                  <a:lnTo>
                    <a:pt x="13606929" y="8002738"/>
                  </a:lnTo>
                  <a:lnTo>
                    <a:pt x="13608500" y="8001829"/>
                  </a:lnTo>
                  <a:lnTo>
                    <a:pt x="13610833" y="8000062"/>
                  </a:lnTo>
                  <a:lnTo>
                    <a:pt x="13611447" y="7996773"/>
                  </a:lnTo>
                  <a:lnTo>
                    <a:pt x="13606145" y="7989777"/>
                  </a:lnTo>
                  <a:close/>
                </a:path>
                <a:path w="17877790" h="11304905">
                  <a:moveTo>
                    <a:pt x="13556035" y="7919474"/>
                  </a:moveTo>
                  <a:lnTo>
                    <a:pt x="13552747" y="7918861"/>
                  </a:lnTo>
                  <a:lnTo>
                    <a:pt x="13548083" y="7922396"/>
                  </a:lnTo>
                  <a:lnTo>
                    <a:pt x="13547469" y="7925684"/>
                  </a:lnTo>
                  <a:lnTo>
                    <a:pt x="13549236" y="7928017"/>
                  </a:lnTo>
                  <a:lnTo>
                    <a:pt x="13550861" y="7930682"/>
                  </a:lnTo>
                  <a:lnTo>
                    <a:pt x="13551244" y="7931634"/>
                  </a:lnTo>
                  <a:lnTo>
                    <a:pt x="13554914" y="7933200"/>
                  </a:lnTo>
                  <a:lnTo>
                    <a:pt x="13556679" y="7932769"/>
                  </a:lnTo>
                  <a:lnTo>
                    <a:pt x="13558250" y="7931862"/>
                  </a:lnTo>
                  <a:lnTo>
                    <a:pt x="13560581" y="7930095"/>
                  </a:lnTo>
                  <a:lnTo>
                    <a:pt x="13561194" y="7926805"/>
                  </a:lnTo>
                  <a:lnTo>
                    <a:pt x="13559428" y="7924473"/>
                  </a:lnTo>
                  <a:lnTo>
                    <a:pt x="13557802" y="7921806"/>
                  </a:lnTo>
                  <a:lnTo>
                    <a:pt x="13556035" y="7919474"/>
                  </a:lnTo>
                  <a:close/>
                </a:path>
                <a:path w="17877790" h="11304905">
                  <a:moveTo>
                    <a:pt x="13505878" y="7848363"/>
                  </a:moveTo>
                  <a:lnTo>
                    <a:pt x="13502588" y="7847749"/>
                  </a:lnTo>
                  <a:lnTo>
                    <a:pt x="13497922" y="7851284"/>
                  </a:lnTo>
                  <a:lnTo>
                    <a:pt x="13497309" y="7854572"/>
                  </a:lnTo>
                  <a:lnTo>
                    <a:pt x="13499076" y="7856904"/>
                  </a:lnTo>
                  <a:lnTo>
                    <a:pt x="13500701" y="7859570"/>
                  </a:lnTo>
                  <a:lnTo>
                    <a:pt x="13501418" y="7860665"/>
                  </a:lnTo>
                  <a:lnTo>
                    <a:pt x="13504757" y="7862090"/>
                  </a:lnTo>
                  <a:lnTo>
                    <a:pt x="13506520" y="7861658"/>
                  </a:lnTo>
                  <a:lnTo>
                    <a:pt x="13508090" y="7860749"/>
                  </a:lnTo>
                  <a:lnTo>
                    <a:pt x="13510422" y="7858983"/>
                  </a:lnTo>
                  <a:lnTo>
                    <a:pt x="13511037" y="7855694"/>
                  </a:lnTo>
                  <a:lnTo>
                    <a:pt x="13509269" y="7853362"/>
                  </a:lnTo>
                  <a:lnTo>
                    <a:pt x="13507644" y="7850695"/>
                  </a:lnTo>
                  <a:lnTo>
                    <a:pt x="13505878" y="7848363"/>
                  </a:lnTo>
                  <a:close/>
                </a:path>
                <a:path w="17877790" h="11304905">
                  <a:moveTo>
                    <a:pt x="13457196" y="7777488"/>
                  </a:moveTo>
                  <a:lnTo>
                    <a:pt x="13453906" y="7776874"/>
                  </a:lnTo>
                  <a:lnTo>
                    <a:pt x="13451575" y="7778640"/>
                  </a:lnTo>
                  <a:lnTo>
                    <a:pt x="13448909" y="7780264"/>
                  </a:lnTo>
                  <a:lnTo>
                    <a:pt x="13448294" y="7783554"/>
                  </a:lnTo>
                  <a:lnTo>
                    <a:pt x="13450061" y="7785886"/>
                  </a:lnTo>
                  <a:lnTo>
                    <a:pt x="13451687" y="7788553"/>
                  </a:lnTo>
                  <a:lnTo>
                    <a:pt x="13452402" y="7789647"/>
                  </a:lnTo>
                  <a:lnTo>
                    <a:pt x="13454073" y="7790360"/>
                  </a:lnTo>
                  <a:lnTo>
                    <a:pt x="13453930" y="7790694"/>
                  </a:lnTo>
                  <a:lnTo>
                    <a:pt x="13455599" y="7791406"/>
                  </a:lnTo>
                  <a:lnTo>
                    <a:pt x="13457362" y="7790974"/>
                  </a:lnTo>
                  <a:lnTo>
                    <a:pt x="13458933" y="7790065"/>
                  </a:lnTo>
                  <a:lnTo>
                    <a:pt x="13461599" y="7788440"/>
                  </a:lnTo>
                  <a:lnTo>
                    <a:pt x="13462213" y="7785152"/>
                  </a:lnTo>
                  <a:lnTo>
                    <a:pt x="13460447" y="7782819"/>
                  </a:lnTo>
                  <a:lnTo>
                    <a:pt x="13457196" y="7777488"/>
                  </a:lnTo>
                  <a:close/>
                </a:path>
                <a:path w="17877790" h="11304905">
                  <a:moveTo>
                    <a:pt x="13408324" y="7706135"/>
                  </a:moveTo>
                  <a:lnTo>
                    <a:pt x="13405034" y="7705521"/>
                  </a:lnTo>
                  <a:lnTo>
                    <a:pt x="13402702" y="7707287"/>
                  </a:lnTo>
                  <a:lnTo>
                    <a:pt x="13400036" y="7708913"/>
                  </a:lnTo>
                  <a:lnTo>
                    <a:pt x="13399423" y="7712203"/>
                  </a:lnTo>
                  <a:lnTo>
                    <a:pt x="13401191" y="7714534"/>
                  </a:lnTo>
                  <a:lnTo>
                    <a:pt x="13402814" y="7717200"/>
                  </a:lnTo>
                  <a:lnTo>
                    <a:pt x="13403531" y="7718295"/>
                  </a:lnTo>
                  <a:lnTo>
                    <a:pt x="13405200" y="7719007"/>
                  </a:lnTo>
                  <a:lnTo>
                    <a:pt x="13405058" y="7719341"/>
                  </a:lnTo>
                  <a:lnTo>
                    <a:pt x="13406727" y="7720053"/>
                  </a:lnTo>
                  <a:lnTo>
                    <a:pt x="13408489" y="7719621"/>
                  </a:lnTo>
                  <a:lnTo>
                    <a:pt x="13410060" y="7718714"/>
                  </a:lnTo>
                  <a:lnTo>
                    <a:pt x="13412726" y="7717088"/>
                  </a:lnTo>
                  <a:lnTo>
                    <a:pt x="13413341" y="7713799"/>
                  </a:lnTo>
                  <a:lnTo>
                    <a:pt x="13411574" y="7711466"/>
                  </a:lnTo>
                  <a:lnTo>
                    <a:pt x="13408324" y="7706135"/>
                  </a:lnTo>
                  <a:close/>
                </a:path>
                <a:path w="17877790" h="11304905">
                  <a:moveTo>
                    <a:pt x="13360263" y="7634734"/>
                  </a:moveTo>
                  <a:lnTo>
                    <a:pt x="13357116" y="7633786"/>
                  </a:lnTo>
                  <a:lnTo>
                    <a:pt x="13352450" y="7637321"/>
                  </a:lnTo>
                  <a:lnTo>
                    <a:pt x="13351713" y="7639769"/>
                  </a:lnTo>
                  <a:lnTo>
                    <a:pt x="13351503" y="7640467"/>
                  </a:lnTo>
                  <a:lnTo>
                    <a:pt x="13353270" y="7642798"/>
                  </a:lnTo>
                  <a:lnTo>
                    <a:pt x="13354895" y="7645464"/>
                  </a:lnTo>
                  <a:lnTo>
                    <a:pt x="13355612" y="7646559"/>
                  </a:lnTo>
                  <a:lnTo>
                    <a:pt x="13358951" y="7647984"/>
                  </a:lnTo>
                  <a:lnTo>
                    <a:pt x="13360570" y="7647885"/>
                  </a:lnTo>
                  <a:lnTo>
                    <a:pt x="13362141" y="7646978"/>
                  </a:lnTo>
                  <a:lnTo>
                    <a:pt x="13364473" y="7645212"/>
                  </a:lnTo>
                  <a:lnTo>
                    <a:pt x="13365211" y="7642764"/>
                  </a:lnTo>
                  <a:lnTo>
                    <a:pt x="13365422" y="7642065"/>
                  </a:lnTo>
                  <a:lnTo>
                    <a:pt x="13363655" y="7639732"/>
                  </a:lnTo>
                  <a:lnTo>
                    <a:pt x="13362029" y="7637066"/>
                  </a:lnTo>
                  <a:lnTo>
                    <a:pt x="13360263" y="7634734"/>
                  </a:lnTo>
                  <a:close/>
                </a:path>
                <a:path w="17877790" h="11304905">
                  <a:moveTo>
                    <a:pt x="13312627" y="7562331"/>
                  </a:moveTo>
                  <a:lnTo>
                    <a:pt x="13309481" y="7561384"/>
                  </a:lnTo>
                  <a:lnTo>
                    <a:pt x="13304816" y="7564919"/>
                  </a:lnTo>
                  <a:lnTo>
                    <a:pt x="13304078" y="7567365"/>
                  </a:lnTo>
                  <a:lnTo>
                    <a:pt x="13303867" y="7568064"/>
                  </a:lnTo>
                  <a:lnTo>
                    <a:pt x="13305635" y="7570396"/>
                  </a:lnTo>
                  <a:lnTo>
                    <a:pt x="13307261" y="7573062"/>
                  </a:lnTo>
                  <a:lnTo>
                    <a:pt x="13307977" y="7574157"/>
                  </a:lnTo>
                  <a:lnTo>
                    <a:pt x="13311316" y="7575582"/>
                  </a:lnTo>
                  <a:lnTo>
                    <a:pt x="13312936" y="7575483"/>
                  </a:lnTo>
                  <a:lnTo>
                    <a:pt x="13314507" y="7574575"/>
                  </a:lnTo>
                  <a:lnTo>
                    <a:pt x="13316839" y="7572808"/>
                  </a:lnTo>
                  <a:lnTo>
                    <a:pt x="13317576" y="7570362"/>
                  </a:lnTo>
                  <a:lnTo>
                    <a:pt x="13317786" y="7569662"/>
                  </a:lnTo>
                  <a:lnTo>
                    <a:pt x="13316020" y="7567330"/>
                  </a:lnTo>
                  <a:lnTo>
                    <a:pt x="13314395" y="7564664"/>
                  </a:lnTo>
                  <a:lnTo>
                    <a:pt x="13312627" y="7562331"/>
                  </a:lnTo>
                  <a:close/>
                </a:path>
                <a:path w="17877790" h="11304905">
                  <a:moveTo>
                    <a:pt x="13265802" y="7489879"/>
                  </a:moveTo>
                  <a:lnTo>
                    <a:pt x="13262655" y="7488931"/>
                  </a:lnTo>
                  <a:lnTo>
                    <a:pt x="13257991" y="7492466"/>
                  </a:lnTo>
                  <a:lnTo>
                    <a:pt x="13257255" y="7494913"/>
                  </a:lnTo>
                  <a:lnTo>
                    <a:pt x="13257045" y="7495613"/>
                  </a:lnTo>
                  <a:lnTo>
                    <a:pt x="13258811" y="7497945"/>
                  </a:lnTo>
                  <a:lnTo>
                    <a:pt x="13260436" y="7500611"/>
                  </a:lnTo>
                  <a:lnTo>
                    <a:pt x="13260819" y="7501564"/>
                  </a:lnTo>
                  <a:lnTo>
                    <a:pt x="13264490" y="7503130"/>
                  </a:lnTo>
                  <a:lnTo>
                    <a:pt x="13266110" y="7503031"/>
                  </a:lnTo>
                  <a:lnTo>
                    <a:pt x="13267681" y="7502123"/>
                  </a:lnTo>
                  <a:lnTo>
                    <a:pt x="13270013" y="7500355"/>
                  </a:lnTo>
                  <a:lnTo>
                    <a:pt x="13270751" y="7497909"/>
                  </a:lnTo>
                  <a:lnTo>
                    <a:pt x="13270962" y="7497209"/>
                  </a:lnTo>
                  <a:lnTo>
                    <a:pt x="13269193" y="7494878"/>
                  </a:lnTo>
                  <a:lnTo>
                    <a:pt x="13267570" y="7492212"/>
                  </a:lnTo>
                  <a:lnTo>
                    <a:pt x="13265802" y="7489879"/>
                  </a:lnTo>
                  <a:close/>
                </a:path>
                <a:path w="17877790" h="11304905">
                  <a:moveTo>
                    <a:pt x="13219263" y="7416760"/>
                  </a:moveTo>
                  <a:lnTo>
                    <a:pt x="13210645" y="7422159"/>
                  </a:lnTo>
                  <a:lnTo>
                    <a:pt x="13213896" y="7427492"/>
                  </a:lnTo>
                  <a:lnTo>
                    <a:pt x="13214136" y="7428778"/>
                  </a:lnTo>
                  <a:lnTo>
                    <a:pt x="13216140" y="7429633"/>
                  </a:lnTo>
                  <a:lnTo>
                    <a:pt x="13216282" y="7429299"/>
                  </a:lnTo>
                  <a:lnTo>
                    <a:pt x="13217950" y="7430011"/>
                  </a:lnTo>
                  <a:lnTo>
                    <a:pt x="13224422" y="7424090"/>
                  </a:lnTo>
                  <a:lnTo>
                    <a:pt x="13222655" y="7421760"/>
                  </a:lnTo>
                  <a:lnTo>
                    <a:pt x="13221030" y="7419093"/>
                  </a:lnTo>
                  <a:lnTo>
                    <a:pt x="13219263" y="7416760"/>
                  </a:lnTo>
                  <a:close/>
                </a:path>
                <a:path w="17877790" h="11304905">
                  <a:moveTo>
                    <a:pt x="13174200" y="7343877"/>
                  </a:moveTo>
                  <a:lnTo>
                    <a:pt x="13170911" y="7343263"/>
                  </a:lnTo>
                  <a:lnTo>
                    <a:pt x="13165864" y="7345843"/>
                  </a:lnTo>
                  <a:lnTo>
                    <a:pt x="13165249" y="7349133"/>
                  </a:lnTo>
                  <a:lnTo>
                    <a:pt x="13166540" y="7351657"/>
                  </a:lnTo>
                  <a:lnTo>
                    <a:pt x="13168165" y="7354323"/>
                  </a:lnTo>
                  <a:lnTo>
                    <a:pt x="13168406" y="7355610"/>
                  </a:lnTo>
                  <a:lnTo>
                    <a:pt x="13172413" y="7357319"/>
                  </a:lnTo>
                  <a:lnTo>
                    <a:pt x="13174032" y="7357220"/>
                  </a:lnTo>
                  <a:lnTo>
                    <a:pt x="13175603" y="7356312"/>
                  </a:lnTo>
                  <a:lnTo>
                    <a:pt x="13177936" y="7354545"/>
                  </a:lnTo>
                  <a:lnTo>
                    <a:pt x="13178408" y="7351590"/>
                  </a:lnTo>
                  <a:lnTo>
                    <a:pt x="13177117" y="7349066"/>
                  </a:lnTo>
                  <a:lnTo>
                    <a:pt x="13175491" y="7346401"/>
                  </a:lnTo>
                  <a:lnTo>
                    <a:pt x="13174200" y="7343877"/>
                  </a:lnTo>
                  <a:close/>
                </a:path>
                <a:path w="17877790" h="11304905">
                  <a:moveTo>
                    <a:pt x="13129090" y="7270184"/>
                  </a:moveTo>
                  <a:lnTo>
                    <a:pt x="13125800" y="7269569"/>
                  </a:lnTo>
                  <a:lnTo>
                    <a:pt x="13120752" y="7272151"/>
                  </a:lnTo>
                  <a:lnTo>
                    <a:pt x="13120140" y="7275440"/>
                  </a:lnTo>
                  <a:lnTo>
                    <a:pt x="13121431" y="7277964"/>
                  </a:lnTo>
                  <a:lnTo>
                    <a:pt x="13123054" y="7280630"/>
                  </a:lnTo>
                  <a:lnTo>
                    <a:pt x="13123294" y="7281916"/>
                  </a:lnTo>
                  <a:lnTo>
                    <a:pt x="13126967" y="7283483"/>
                  </a:lnTo>
                  <a:lnTo>
                    <a:pt x="13128586" y="7283384"/>
                  </a:lnTo>
                  <a:lnTo>
                    <a:pt x="13130158" y="7282476"/>
                  </a:lnTo>
                  <a:lnTo>
                    <a:pt x="13132682" y="7281185"/>
                  </a:lnTo>
                  <a:lnTo>
                    <a:pt x="13133297" y="7277895"/>
                  </a:lnTo>
                  <a:lnTo>
                    <a:pt x="13132005" y="7275372"/>
                  </a:lnTo>
                  <a:lnTo>
                    <a:pt x="13130380" y="7272707"/>
                  </a:lnTo>
                  <a:lnTo>
                    <a:pt x="13129090" y="7270184"/>
                  </a:lnTo>
                  <a:close/>
                </a:path>
                <a:path w="17877790" h="11304905">
                  <a:moveTo>
                    <a:pt x="13084454" y="7196298"/>
                  </a:moveTo>
                  <a:lnTo>
                    <a:pt x="13081164" y="7195684"/>
                  </a:lnTo>
                  <a:lnTo>
                    <a:pt x="13076118" y="7198266"/>
                  </a:lnTo>
                  <a:lnTo>
                    <a:pt x="13075503" y="7201554"/>
                  </a:lnTo>
                  <a:lnTo>
                    <a:pt x="13076794" y="7204078"/>
                  </a:lnTo>
                  <a:lnTo>
                    <a:pt x="13078418" y="7206744"/>
                  </a:lnTo>
                  <a:lnTo>
                    <a:pt x="13078659" y="7208031"/>
                  </a:lnTo>
                  <a:lnTo>
                    <a:pt x="13082332" y="7209597"/>
                  </a:lnTo>
                  <a:lnTo>
                    <a:pt x="13083952" y="7209499"/>
                  </a:lnTo>
                  <a:lnTo>
                    <a:pt x="13085524" y="7208591"/>
                  </a:lnTo>
                  <a:lnTo>
                    <a:pt x="13088046" y="7207299"/>
                  </a:lnTo>
                  <a:lnTo>
                    <a:pt x="13088661" y="7204011"/>
                  </a:lnTo>
                  <a:lnTo>
                    <a:pt x="13087371" y="7201488"/>
                  </a:lnTo>
                  <a:lnTo>
                    <a:pt x="13085745" y="7198822"/>
                  </a:lnTo>
                  <a:lnTo>
                    <a:pt x="13084454" y="7196298"/>
                  </a:lnTo>
                  <a:close/>
                </a:path>
                <a:path w="17877790" h="11304905">
                  <a:moveTo>
                    <a:pt x="13039770" y="7121603"/>
                  </a:moveTo>
                  <a:lnTo>
                    <a:pt x="13036481" y="7120989"/>
                  </a:lnTo>
                  <a:lnTo>
                    <a:pt x="13031433" y="7123572"/>
                  </a:lnTo>
                  <a:lnTo>
                    <a:pt x="13030819" y="7126859"/>
                  </a:lnTo>
                  <a:lnTo>
                    <a:pt x="13032110" y="7129383"/>
                  </a:lnTo>
                  <a:lnTo>
                    <a:pt x="13033735" y="7132049"/>
                  </a:lnTo>
                  <a:lnTo>
                    <a:pt x="13034308" y="7133478"/>
                  </a:lnTo>
                  <a:lnTo>
                    <a:pt x="13037647" y="7134902"/>
                  </a:lnTo>
                  <a:lnTo>
                    <a:pt x="13039268" y="7134804"/>
                  </a:lnTo>
                  <a:lnTo>
                    <a:pt x="13040839" y="7133896"/>
                  </a:lnTo>
                  <a:lnTo>
                    <a:pt x="13043362" y="7132604"/>
                  </a:lnTo>
                  <a:lnTo>
                    <a:pt x="13043978" y="7129317"/>
                  </a:lnTo>
                  <a:lnTo>
                    <a:pt x="13042686" y="7126793"/>
                  </a:lnTo>
                  <a:lnTo>
                    <a:pt x="13041061" y="7124127"/>
                  </a:lnTo>
                  <a:lnTo>
                    <a:pt x="13039770" y="7121603"/>
                  </a:lnTo>
                  <a:close/>
                </a:path>
                <a:path w="17877790" h="11304905">
                  <a:moveTo>
                    <a:pt x="12996564" y="7047143"/>
                  </a:moveTo>
                  <a:lnTo>
                    <a:pt x="12993274" y="7046529"/>
                  </a:lnTo>
                  <a:lnTo>
                    <a:pt x="12988227" y="7049112"/>
                  </a:lnTo>
                  <a:lnTo>
                    <a:pt x="12987613" y="7052401"/>
                  </a:lnTo>
                  <a:lnTo>
                    <a:pt x="12988905" y="7054924"/>
                  </a:lnTo>
                  <a:lnTo>
                    <a:pt x="12990530" y="7057590"/>
                  </a:lnTo>
                  <a:lnTo>
                    <a:pt x="12991104" y="7059019"/>
                  </a:lnTo>
                  <a:lnTo>
                    <a:pt x="12994441" y="7060442"/>
                  </a:lnTo>
                  <a:lnTo>
                    <a:pt x="12996063" y="7060345"/>
                  </a:lnTo>
                  <a:lnTo>
                    <a:pt x="12997634" y="7059436"/>
                  </a:lnTo>
                  <a:lnTo>
                    <a:pt x="13000158" y="7058146"/>
                  </a:lnTo>
                  <a:lnTo>
                    <a:pt x="13000771" y="7054856"/>
                  </a:lnTo>
                  <a:lnTo>
                    <a:pt x="12999479" y="7052333"/>
                  </a:lnTo>
                  <a:lnTo>
                    <a:pt x="12997854" y="7049667"/>
                  </a:lnTo>
                  <a:lnTo>
                    <a:pt x="12996564" y="7047143"/>
                  </a:lnTo>
                  <a:close/>
                </a:path>
                <a:path w="17877790" h="11304905">
                  <a:moveTo>
                    <a:pt x="12953358" y="6972684"/>
                  </a:moveTo>
                  <a:lnTo>
                    <a:pt x="12950211" y="6971736"/>
                  </a:lnTo>
                  <a:lnTo>
                    <a:pt x="12945164" y="6974319"/>
                  </a:lnTo>
                  <a:lnTo>
                    <a:pt x="12944549" y="6977607"/>
                  </a:lnTo>
                  <a:lnTo>
                    <a:pt x="12945839" y="6980131"/>
                  </a:lnTo>
                  <a:lnTo>
                    <a:pt x="12947465" y="6982796"/>
                  </a:lnTo>
                  <a:lnTo>
                    <a:pt x="12948039" y="6984225"/>
                  </a:lnTo>
                  <a:lnTo>
                    <a:pt x="12951378" y="6985649"/>
                  </a:lnTo>
                  <a:lnTo>
                    <a:pt x="12952998" y="6985551"/>
                  </a:lnTo>
                  <a:lnTo>
                    <a:pt x="12954569" y="6984644"/>
                  </a:lnTo>
                  <a:lnTo>
                    <a:pt x="12957093" y="6983352"/>
                  </a:lnTo>
                  <a:lnTo>
                    <a:pt x="12957705" y="6980063"/>
                  </a:lnTo>
                  <a:lnTo>
                    <a:pt x="12956415" y="6977540"/>
                  </a:lnTo>
                  <a:lnTo>
                    <a:pt x="12954792" y="6974874"/>
                  </a:lnTo>
                  <a:lnTo>
                    <a:pt x="12953358" y="6972684"/>
                  </a:lnTo>
                  <a:close/>
                </a:path>
                <a:path w="17877790" h="11304905">
                  <a:moveTo>
                    <a:pt x="12910912" y="6897366"/>
                  </a:moveTo>
                  <a:lnTo>
                    <a:pt x="12907765" y="6896418"/>
                  </a:lnTo>
                  <a:lnTo>
                    <a:pt x="12905242" y="6897708"/>
                  </a:lnTo>
                  <a:lnTo>
                    <a:pt x="12903052" y="6899142"/>
                  </a:lnTo>
                  <a:lnTo>
                    <a:pt x="12902103" y="6902289"/>
                  </a:lnTo>
                  <a:lnTo>
                    <a:pt x="12903394" y="6904812"/>
                  </a:lnTo>
                  <a:lnTo>
                    <a:pt x="12905019" y="6907478"/>
                  </a:lnTo>
                  <a:lnTo>
                    <a:pt x="12905593" y="6908907"/>
                  </a:lnTo>
                  <a:lnTo>
                    <a:pt x="12908933" y="6910331"/>
                  </a:lnTo>
                  <a:lnTo>
                    <a:pt x="12910552" y="6910233"/>
                  </a:lnTo>
                  <a:lnTo>
                    <a:pt x="12912123" y="6909325"/>
                  </a:lnTo>
                  <a:lnTo>
                    <a:pt x="12914313" y="6907892"/>
                  </a:lnTo>
                  <a:lnTo>
                    <a:pt x="12915262" y="6904745"/>
                  </a:lnTo>
                  <a:lnTo>
                    <a:pt x="12913971" y="6902221"/>
                  </a:lnTo>
                  <a:lnTo>
                    <a:pt x="12912345" y="6899556"/>
                  </a:lnTo>
                  <a:lnTo>
                    <a:pt x="12910912" y="6897366"/>
                  </a:lnTo>
                  <a:close/>
                </a:path>
                <a:path w="17877790" h="11304905">
                  <a:moveTo>
                    <a:pt x="12869420" y="6821664"/>
                  </a:moveTo>
                  <a:lnTo>
                    <a:pt x="12866272" y="6820717"/>
                  </a:lnTo>
                  <a:lnTo>
                    <a:pt x="12861225" y="6823299"/>
                  </a:lnTo>
                  <a:lnTo>
                    <a:pt x="12860278" y="6826446"/>
                  </a:lnTo>
                  <a:lnTo>
                    <a:pt x="12861569" y="6828969"/>
                  </a:lnTo>
                  <a:lnTo>
                    <a:pt x="12868583" y="6834724"/>
                  </a:lnTo>
                  <a:lnTo>
                    <a:pt x="12870154" y="6833815"/>
                  </a:lnTo>
                  <a:lnTo>
                    <a:pt x="12872677" y="6832524"/>
                  </a:lnTo>
                  <a:lnTo>
                    <a:pt x="12873627" y="6829377"/>
                  </a:lnTo>
                  <a:lnTo>
                    <a:pt x="12872336" y="6826854"/>
                  </a:lnTo>
                  <a:lnTo>
                    <a:pt x="12870710" y="6824188"/>
                  </a:lnTo>
                  <a:lnTo>
                    <a:pt x="12869420" y="6821664"/>
                  </a:lnTo>
                  <a:close/>
                </a:path>
                <a:path w="17877790" h="11304905">
                  <a:moveTo>
                    <a:pt x="12828259" y="6746105"/>
                  </a:moveTo>
                  <a:lnTo>
                    <a:pt x="12825114" y="6745158"/>
                  </a:lnTo>
                  <a:lnTo>
                    <a:pt x="12820067" y="6747740"/>
                  </a:lnTo>
                  <a:lnTo>
                    <a:pt x="12819117" y="6750886"/>
                  </a:lnTo>
                  <a:lnTo>
                    <a:pt x="12820409" y="6753409"/>
                  </a:lnTo>
                  <a:lnTo>
                    <a:pt x="12827424" y="6759164"/>
                  </a:lnTo>
                  <a:lnTo>
                    <a:pt x="12828995" y="6758256"/>
                  </a:lnTo>
                  <a:lnTo>
                    <a:pt x="12831520" y="6756965"/>
                  </a:lnTo>
                  <a:lnTo>
                    <a:pt x="12832466" y="6753818"/>
                  </a:lnTo>
                  <a:lnTo>
                    <a:pt x="12831174" y="6751295"/>
                  </a:lnTo>
                  <a:lnTo>
                    <a:pt x="12829550" y="6748629"/>
                  </a:lnTo>
                  <a:lnTo>
                    <a:pt x="12828259" y="6746105"/>
                  </a:lnTo>
                  <a:close/>
                </a:path>
                <a:path w="17877790" h="11304905">
                  <a:moveTo>
                    <a:pt x="12787385" y="6669879"/>
                  </a:moveTo>
                  <a:lnTo>
                    <a:pt x="12784237" y="6668931"/>
                  </a:lnTo>
                  <a:lnTo>
                    <a:pt x="12779191" y="6671513"/>
                  </a:lnTo>
                  <a:lnTo>
                    <a:pt x="12778244" y="6674661"/>
                  </a:lnTo>
                  <a:lnTo>
                    <a:pt x="12779535" y="6677183"/>
                  </a:lnTo>
                  <a:lnTo>
                    <a:pt x="12786550" y="6682938"/>
                  </a:lnTo>
                  <a:lnTo>
                    <a:pt x="12788121" y="6682030"/>
                  </a:lnTo>
                  <a:lnTo>
                    <a:pt x="12790645" y="6680740"/>
                  </a:lnTo>
                  <a:lnTo>
                    <a:pt x="12791592" y="6677592"/>
                  </a:lnTo>
                  <a:lnTo>
                    <a:pt x="12790302" y="6675068"/>
                  </a:lnTo>
                  <a:lnTo>
                    <a:pt x="12788676" y="6672402"/>
                  </a:lnTo>
                  <a:lnTo>
                    <a:pt x="12787385" y="6669879"/>
                  </a:lnTo>
                  <a:close/>
                </a:path>
                <a:path w="17877790" h="11304905">
                  <a:moveTo>
                    <a:pt x="12746846" y="6593795"/>
                  </a:moveTo>
                  <a:lnTo>
                    <a:pt x="12743698" y="6592848"/>
                  </a:lnTo>
                  <a:lnTo>
                    <a:pt x="12738650" y="6595429"/>
                  </a:lnTo>
                  <a:lnTo>
                    <a:pt x="12737704" y="6598576"/>
                  </a:lnTo>
                  <a:lnTo>
                    <a:pt x="12738995" y="6601100"/>
                  </a:lnTo>
                  <a:lnTo>
                    <a:pt x="12740619" y="6603766"/>
                  </a:lnTo>
                  <a:lnTo>
                    <a:pt x="12741336" y="6604861"/>
                  </a:lnTo>
                  <a:lnTo>
                    <a:pt x="12743196" y="6606049"/>
                  </a:lnTo>
                  <a:lnTo>
                    <a:pt x="12744531" y="6606619"/>
                  </a:lnTo>
                  <a:lnTo>
                    <a:pt x="12746151" y="6606520"/>
                  </a:lnTo>
                  <a:lnTo>
                    <a:pt x="12747580" y="6605946"/>
                  </a:lnTo>
                  <a:lnTo>
                    <a:pt x="12750104" y="6604655"/>
                  </a:lnTo>
                  <a:lnTo>
                    <a:pt x="12751053" y="6601508"/>
                  </a:lnTo>
                  <a:lnTo>
                    <a:pt x="12749761" y="6598985"/>
                  </a:lnTo>
                  <a:lnTo>
                    <a:pt x="12748136" y="6596318"/>
                  </a:lnTo>
                  <a:lnTo>
                    <a:pt x="12746846" y="6593795"/>
                  </a:lnTo>
                  <a:close/>
                </a:path>
                <a:path w="17877790" h="11304905">
                  <a:moveTo>
                    <a:pt x="12706588" y="6517042"/>
                  </a:moveTo>
                  <a:lnTo>
                    <a:pt x="12703443" y="6516095"/>
                  </a:lnTo>
                  <a:lnTo>
                    <a:pt x="12698396" y="6518678"/>
                  </a:lnTo>
                  <a:lnTo>
                    <a:pt x="12697447" y="6521824"/>
                  </a:lnTo>
                  <a:lnTo>
                    <a:pt x="12698738" y="6524348"/>
                  </a:lnTo>
                  <a:lnTo>
                    <a:pt x="12700363" y="6527013"/>
                  </a:lnTo>
                  <a:lnTo>
                    <a:pt x="12701080" y="6528108"/>
                  </a:lnTo>
                  <a:lnTo>
                    <a:pt x="12702941" y="6529296"/>
                  </a:lnTo>
                  <a:lnTo>
                    <a:pt x="12704276" y="6529866"/>
                  </a:lnTo>
                  <a:lnTo>
                    <a:pt x="12705897" y="6529768"/>
                  </a:lnTo>
                  <a:lnTo>
                    <a:pt x="12707325" y="6529193"/>
                  </a:lnTo>
                  <a:lnTo>
                    <a:pt x="12709848" y="6527903"/>
                  </a:lnTo>
                  <a:lnTo>
                    <a:pt x="12710796" y="6524757"/>
                  </a:lnTo>
                  <a:lnTo>
                    <a:pt x="12709505" y="6522233"/>
                  </a:lnTo>
                  <a:lnTo>
                    <a:pt x="12707879" y="6519566"/>
                  </a:lnTo>
                  <a:lnTo>
                    <a:pt x="12706588" y="6517042"/>
                  </a:lnTo>
                  <a:close/>
                </a:path>
                <a:path w="17877790" h="11304905">
                  <a:moveTo>
                    <a:pt x="12666810" y="6440100"/>
                  </a:moveTo>
                  <a:lnTo>
                    <a:pt x="12663663" y="6439152"/>
                  </a:lnTo>
                  <a:lnTo>
                    <a:pt x="12658616" y="6441734"/>
                  </a:lnTo>
                  <a:lnTo>
                    <a:pt x="12657668" y="6444881"/>
                  </a:lnTo>
                  <a:lnTo>
                    <a:pt x="12658960" y="6447405"/>
                  </a:lnTo>
                  <a:lnTo>
                    <a:pt x="12660443" y="6450404"/>
                  </a:lnTo>
                  <a:lnTo>
                    <a:pt x="12661160" y="6451499"/>
                  </a:lnTo>
                  <a:lnTo>
                    <a:pt x="12663018" y="6452687"/>
                  </a:lnTo>
                  <a:lnTo>
                    <a:pt x="12663161" y="6452353"/>
                  </a:lnTo>
                  <a:lnTo>
                    <a:pt x="12664496" y="6452923"/>
                  </a:lnTo>
                  <a:lnTo>
                    <a:pt x="12666115" y="6452824"/>
                  </a:lnTo>
                  <a:lnTo>
                    <a:pt x="12667544" y="6452250"/>
                  </a:lnTo>
                  <a:lnTo>
                    <a:pt x="12670068" y="6450960"/>
                  </a:lnTo>
                  <a:lnTo>
                    <a:pt x="12671017" y="6447813"/>
                  </a:lnTo>
                  <a:lnTo>
                    <a:pt x="12669727" y="6445289"/>
                  </a:lnTo>
                  <a:lnTo>
                    <a:pt x="12668101" y="6442624"/>
                  </a:lnTo>
                  <a:lnTo>
                    <a:pt x="12666810" y="6440100"/>
                  </a:lnTo>
                  <a:close/>
                </a:path>
                <a:path w="17877790" h="11304905">
                  <a:moveTo>
                    <a:pt x="12627079" y="6363967"/>
                  </a:moveTo>
                  <a:lnTo>
                    <a:pt x="12623933" y="6363019"/>
                  </a:lnTo>
                  <a:lnTo>
                    <a:pt x="12618885" y="6365600"/>
                  </a:lnTo>
                  <a:lnTo>
                    <a:pt x="12617939" y="6368747"/>
                  </a:lnTo>
                  <a:lnTo>
                    <a:pt x="12619229" y="6371271"/>
                  </a:lnTo>
                  <a:lnTo>
                    <a:pt x="12620854" y="6373937"/>
                  </a:lnTo>
                  <a:lnTo>
                    <a:pt x="12621571" y="6375032"/>
                  </a:lnTo>
                  <a:lnTo>
                    <a:pt x="12623430" y="6376220"/>
                  </a:lnTo>
                  <a:lnTo>
                    <a:pt x="12623288" y="6376554"/>
                  </a:lnTo>
                  <a:lnTo>
                    <a:pt x="12624622" y="6377123"/>
                  </a:lnTo>
                  <a:lnTo>
                    <a:pt x="12626244" y="6377026"/>
                  </a:lnTo>
                  <a:lnTo>
                    <a:pt x="12627673" y="6376452"/>
                  </a:lnTo>
                  <a:lnTo>
                    <a:pt x="12630197" y="6375160"/>
                  </a:lnTo>
                  <a:lnTo>
                    <a:pt x="12631143" y="6372013"/>
                  </a:lnTo>
                  <a:lnTo>
                    <a:pt x="12629853" y="6369490"/>
                  </a:lnTo>
                  <a:lnTo>
                    <a:pt x="12628370" y="6366491"/>
                  </a:lnTo>
                  <a:lnTo>
                    <a:pt x="12627079" y="6363967"/>
                  </a:lnTo>
                  <a:close/>
                </a:path>
                <a:path w="17877790" h="11304905">
                  <a:moveTo>
                    <a:pt x="12587634" y="6287165"/>
                  </a:moveTo>
                  <a:lnTo>
                    <a:pt x="12584488" y="6286218"/>
                  </a:lnTo>
                  <a:lnTo>
                    <a:pt x="12579441" y="6288801"/>
                  </a:lnTo>
                  <a:lnTo>
                    <a:pt x="12578492" y="6291946"/>
                  </a:lnTo>
                  <a:lnTo>
                    <a:pt x="12579782" y="6294470"/>
                  </a:lnTo>
                  <a:lnTo>
                    <a:pt x="12581407" y="6297136"/>
                  </a:lnTo>
                  <a:lnTo>
                    <a:pt x="12582125" y="6298230"/>
                  </a:lnTo>
                  <a:lnTo>
                    <a:pt x="12583986" y="6299419"/>
                  </a:lnTo>
                  <a:lnTo>
                    <a:pt x="12585321" y="6299988"/>
                  </a:lnTo>
                  <a:lnTo>
                    <a:pt x="12586942" y="6299890"/>
                  </a:lnTo>
                  <a:lnTo>
                    <a:pt x="12588369" y="6299317"/>
                  </a:lnTo>
                  <a:lnTo>
                    <a:pt x="12590893" y="6298025"/>
                  </a:lnTo>
                  <a:lnTo>
                    <a:pt x="12591841" y="6294879"/>
                  </a:lnTo>
                  <a:lnTo>
                    <a:pt x="12590549" y="6292355"/>
                  </a:lnTo>
                  <a:lnTo>
                    <a:pt x="12588924" y="6289689"/>
                  </a:lnTo>
                  <a:lnTo>
                    <a:pt x="12587634" y="6287165"/>
                  </a:lnTo>
                  <a:close/>
                </a:path>
                <a:path w="17877790" h="11304905">
                  <a:moveTo>
                    <a:pt x="12547854" y="6210223"/>
                  </a:moveTo>
                  <a:lnTo>
                    <a:pt x="12544707" y="6209274"/>
                  </a:lnTo>
                  <a:lnTo>
                    <a:pt x="12539661" y="6211856"/>
                  </a:lnTo>
                  <a:lnTo>
                    <a:pt x="12538713" y="6215003"/>
                  </a:lnTo>
                  <a:lnTo>
                    <a:pt x="12540004" y="6217528"/>
                  </a:lnTo>
                  <a:lnTo>
                    <a:pt x="12541629" y="6220194"/>
                  </a:lnTo>
                  <a:lnTo>
                    <a:pt x="12542347" y="6221288"/>
                  </a:lnTo>
                  <a:lnTo>
                    <a:pt x="12544205" y="6222475"/>
                  </a:lnTo>
                  <a:lnTo>
                    <a:pt x="12545541" y="6223045"/>
                  </a:lnTo>
                  <a:lnTo>
                    <a:pt x="12547161" y="6222948"/>
                  </a:lnTo>
                  <a:lnTo>
                    <a:pt x="12548589" y="6222373"/>
                  </a:lnTo>
                  <a:lnTo>
                    <a:pt x="12551113" y="6221082"/>
                  </a:lnTo>
                  <a:lnTo>
                    <a:pt x="12552062" y="6217935"/>
                  </a:lnTo>
                  <a:lnTo>
                    <a:pt x="12550771" y="6215413"/>
                  </a:lnTo>
                  <a:lnTo>
                    <a:pt x="12549146" y="6212746"/>
                  </a:lnTo>
                  <a:lnTo>
                    <a:pt x="12547854" y="6210223"/>
                  </a:lnTo>
                  <a:close/>
                </a:path>
                <a:path w="17877790" h="11304905">
                  <a:moveTo>
                    <a:pt x="12507932" y="6133613"/>
                  </a:moveTo>
                  <a:lnTo>
                    <a:pt x="12504785" y="6132665"/>
                  </a:lnTo>
                  <a:lnTo>
                    <a:pt x="12499738" y="6135248"/>
                  </a:lnTo>
                  <a:lnTo>
                    <a:pt x="12498790" y="6138394"/>
                  </a:lnTo>
                  <a:lnTo>
                    <a:pt x="12500082" y="6140917"/>
                  </a:lnTo>
                  <a:lnTo>
                    <a:pt x="12501707" y="6143583"/>
                  </a:lnTo>
                  <a:lnTo>
                    <a:pt x="12502424" y="6144678"/>
                  </a:lnTo>
                  <a:lnTo>
                    <a:pt x="12504285" y="6145867"/>
                  </a:lnTo>
                  <a:lnTo>
                    <a:pt x="12505621" y="6146437"/>
                  </a:lnTo>
                  <a:lnTo>
                    <a:pt x="12507240" y="6146338"/>
                  </a:lnTo>
                  <a:lnTo>
                    <a:pt x="12508669" y="6145764"/>
                  </a:lnTo>
                  <a:lnTo>
                    <a:pt x="12511192" y="6144474"/>
                  </a:lnTo>
                  <a:lnTo>
                    <a:pt x="12512139" y="6141326"/>
                  </a:lnTo>
                  <a:lnTo>
                    <a:pt x="12510849" y="6138803"/>
                  </a:lnTo>
                  <a:lnTo>
                    <a:pt x="12509223" y="6136137"/>
                  </a:lnTo>
                  <a:lnTo>
                    <a:pt x="12507932" y="6133613"/>
                  </a:lnTo>
                  <a:close/>
                </a:path>
                <a:path w="17877790" h="11304905">
                  <a:moveTo>
                    <a:pt x="12467869" y="6057338"/>
                  </a:moveTo>
                  <a:lnTo>
                    <a:pt x="12464722" y="6056390"/>
                  </a:lnTo>
                  <a:lnTo>
                    <a:pt x="12459675" y="6058972"/>
                  </a:lnTo>
                  <a:lnTo>
                    <a:pt x="12458727" y="6062119"/>
                  </a:lnTo>
                  <a:lnTo>
                    <a:pt x="12460019" y="6064642"/>
                  </a:lnTo>
                  <a:lnTo>
                    <a:pt x="12461642" y="6067308"/>
                  </a:lnTo>
                  <a:lnTo>
                    <a:pt x="12462359" y="6068403"/>
                  </a:lnTo>
                  <a:lnTo>
                    <a:pt x="12464220" y="6069591"/>
                  </a:lnTo>
                  <a:lnTo>
                    <a:pt x="12465555" y="6070161"/>
                  </a:lnTo>
                  <a:lnTo>
                    <a:pt x="12467175" y="6070062"/>
                  </a:lnTo>
                  <a:lnTo>
                    <a:pt x="12468604" y="6069488"/>
                  </a:lnTo>
                  <a:lnTo>
                    <a:pt x="12471127" y="6068198"/>
                  </a:lnTo>
                  <a:lnTo>
                    <a:pt x="12472076" y="6065051"/>
                  </a:lnTo>
                  <a:lnTo>
                    <a:pt x="12470785" y="6062527"/>
                  </a:lnTo>
                  <a:lnTo>
                    <a:pt x="12469160" y="6059860"/>
                  </a:lnTo>
                  <a:lnTo>
                    <a:pt x="12467869" y="6057338"/>
                  </a:lnTo>
                  <a:close/>
                </a:path>
                <a:path w="17877790" h="11304905">
                  <a:moveTo>
                    <a:pt x="12427470" y="5980920"/>
                  </a:moveTo>
                  <a:lnTo>
                    <a:pt x="12424324" y="5979973"/>
                  </a:lnTo>
                  <a:lnTo>
                    <a:pt x="12419278" y="5982554"/>
                  </a:lnTo>
                  <a:lnTo>
                    <a:pt x="12418329" y="5985700"/>
                  </a:lnTo>
                  <a:lnTo>
                    <a:pt x="12419619" y="5988224"/>
                  </a:lnTo>
                  <a:lnTo>
                    <a:pt x="12426635" y="5993979"/>
                  </a:lnTo>
                  <a:lnTo>
                    <a:pt x="12428206" y="5993070"/>
                  </a:lnTo>
                  <a:lnTo>
                    <a:pt x="12430730" y="5991779"/>
                  </a:lnTo>
                  <a:lnTo>
                    <a:pt x="12431677" y="5988633"/>
                  </a:lnTo>
                  <a:lnTo>
                    <a:pt x="12430386" y="5986109"/>
                  </a:lnTo>
                  <a:lnTo>
                    <a:pt x="12428761" y="5983442"/>
                  </a:lnTo>
                  <a:lnTo>
                    <a:pt x="12427470" y="5980920"/>
                  </a:lnTo>
                  <a:close/>
                </a:path>
                <a:path w="17877790" h="11304905">
                  <a:moveTo>
                    <a:pt x="12385978" y="5905218"/>
                  </a:moveTo>
                  <a:lnTo>
                    <a:pt x="12382830" y="5904270"/>
                  </a:lnTo>
                  <a:lnTo>
                    <a:pt x="12377782" y="5906853"/>
                  </a:lnTo>
                  <a:lnTo>
                    <a:pt x="12376836" y="5909999"/>
                  </a:lnTo>
                  <a:lnTo>
                    <a:pt x="12378128" y="5912522"/>
                  </a:lnTo>
                  <a:lnTo>
                    <a:pt x="12379752" y="5915188"/>
                  </a:lnTo>
                  <a:lnTo>
                    <a:pt x="12380326" y="5916617"/>
                  </a:lnTo>
                  <a:lnTo>
                    <a:pt x="12383665" y="5918042"/>
                  </a:lnTo>
                  <a:lnTo>
                    <a:pt x="12385143" y="5918277"/>
                  </a:lnTo>
                  <a:lnTo>
                    <a:pt x="12386713" y="5917369"/>
                  </a:lnTo>
                  <a:lnTo>
                    <a:pt x="12389237" y="5916079"/>
                  </a:lnTo>
                  <a:lnTo>
                    <a:pt x="12390185" y="5912931"/>
                  </a:lnTo>
                  <a:lnTo>
                    <a:pt x="12388893" y="5910408"/>
                  </a:lnTo>
                  <a:lnTo>
                    <a:pt x="12387268" y="5907742"/>
                  </a:lnTo>
                  <a:lnTo>
                    <a:pt x="12385978" y="5905218"/>
                  </a:lnTo>
                  <a:close/>
                </a:path>
                <a:path w="17877790" h="11304905">
                  <a:moveTo>
                    <a:pt x="12343674" y="5829565"/>
                  </a:moveTo>
                  <a:lnTo>
                    <a:pt x="12340528" y="5828619"/>
                  </a:lnTo>
                  <a:lnTo>
                    <a:pt x="12335482" y="5831201"/>
                  </a:lnTo>
                  <a:lnTo>
                    <a:pt x="12334867" y="5834490"/>
                  </a:lnTo>
                  <a:lnTo>
                    <a:pt x="12336157" y="5837013"/>
                  </a:lnTo>
                  <a:lnTo>
                    <a:pt x="12337782" y="5839679"/>
                  </a:lnTo>
                  <a:lnTo>
                    <a:pt x="12338357" y="5841108"/>
                  </a:lnTo>
                  <a:lnTo>
                    <a:pt x="12341696" y="5842532"/>
                  </a:lnTo>
                  <a:lnTo>
                    <a:pt x="12343315" y="5842434"/>
                  </a:lnTo>
                  <a:lnTo>
                    <a:pt x="12344886" y="5841525"/>
                  </a:lnTo>
                  <a:lnTo>
                    <a:pt x="12347076" y="5840092"/>
                  </a:lnTo>
                  <a:lnTo>
                    <a:pt x="12348023" y="5836945"/>
                  </a:lnTo>
                  <a:lnTo>
                    <a:pt x="12346733" y="5834421"/>
                  </a:lnTo>
                  <a:lnTo>
                    <a:pt x="12345108" y="5831755"/>
                  </a:lnTo>
                  <a:lnTo>
                    <a:pt x="12343674" y="5829565"/>
                  </a:lnTo>
                  <a:close/>
                </a:path>
                <a:path w="17877790" h="11304905">
                  <a:moveTo>
                    <a:pt x="12301088" y="5754582"/>
                  </a:moveTo>
                  <a:lnTo>
                    <a:pt x="12297798" y="5753968"/>
                  </a:lnTo>
                  <a:lnTo>
                    <a:pt x="12292751" y="5756549"/>
                  </a:lnTo>
                  <a:lnTo>
                    <a:pt x="12292135" y="5759839"/>
                  </a:lnTo>
                  <a:lnTo>
                    <a:pt x="12293427" y="5762363"/>
                  </a:lnTo>
                  <a:lnTo>
                    <a:pt x="12295052" y="5765028"/>
                  </a:lnTo>
                  <a:lnTo>
                    <a:pt x="12295627" y="5766457"/>
                  </a:lnTo>
                  <a:lnTo>
                    <a:pt x="12298964" y="5767881"/>
                  </a:lnTo>
                  <a:lnTo>
                    <a:pt x="12300585" y="5767783"/>
                  </a:lnTo>
                  <a:lnTo>
                    <a:pt x="12302156" y="5766876"/>
                  </a:lnTo>
                  <a:lnTo>
                    <a:pt x="12304680" y="5765584"/>
                  </a:lnTo>
                  <a:lnTo>
                    <a:pt x="12305295" y="5762295"/>
                  </a:lnTo>
                  <a:lnTo>
                    <a:pt x="12304003" y="5759772"/>
                  </a:lnTo>
                  <a:lnTo>
                    <a:pt x="12302378" y="5757106"/>
                  </a:lnTo>
                  <a:lnTo>
                    <a:pt x="12301088" y="5754582"/>
                  </a:lnTo>
                  <a:close/>
                </a:path>
                <a:path w="17877790" h="11304905">
                  <a:moveTo>
                    <a:pt x="12257404" y="5680313"/>
                  </a:moveTo>
                  <a:lnTo>
                    <a:pt x="12254114" y="5679699"/>
                  </a:lnTo>
                  <a:lnTo>
                    <a:pt x="12249066" y="5682282"/>
                  </a:lnTo>
                  <a:lnTo>
                    <a:pt x="12248454" y="5685571"/>
                  </a:lnTo>
                  <a:lnTo>
                    <a:pt x="12249745" y="5688095"/>
                  </a:lnTo>
                  <a:lnTo>
                    <a:pt x="12251370" y="5690761"/>
                  </a:lnTo>
                  <a:lnTo>
                    <a:pt x="12251610" y="5692046"/>
                  </a:lnTo>
                  <a:lnTo>
                    <a:pt x="12255283" y="5693613"/>
                  </a:lnTo>
                  <a:lnTo>
                    <a:pt x="12256903" y="5693515"/>
                  </a:lnTo>
                  <a:lnTo>
                    <a:pt x="12258474" y="5692608"/>
                  </a:lnTo>
                  <a:lnTo>
                    <a:pt x="12260997" y="5691316"/>
                  </a:lnTo>
                  <a:lnTo>
                    <a:pt x="12261611" y="5688026"/>
                  </a:lnTo>
                  <a:lnTo>
                    <a:pt x="12260320" y="5685503"/>
                  </a:lnTo>
                  <a:lnTo>
                    <a:pt x="12258694" y="5682837"/>
                  </a:lnTo>
                  <a:lnTo>
                    <a:pt x="12257404" y="5680313"/>
                  </a:lnTo>
                  <a:close/>
                </a:path>
                <a:path w="17877790" h="11304905">
                  <a:moveTo>
                    <a:pt x="12211150" y="5606527"/>
                  </a:moveTo>
                  <a:lnTo>
                    <a:pt x="12208002" y="5605579"/>
                  </a:lnTo>
                  <a:lnTo>
                    <a:pt x="12203339" y="5609113"/>
                  </a:lnTo>
                  <a:lnTo>
                    <a:pt x="12202601" y="5611561"/>
                  </a:lnTo>
                  <a:lnTo>
                    <a:pt x="12202390" y="5612260"/>
                  </a:lnTo>
                  <a:lnTo>
                    <a:pt x="12204157" y="5614593"/>
                  </a:lnTo>
                  <a:lnTo>
                    <a:pt x="12205782" y="5617259"/>
                  </a:lnTo>
                  <a:lnTo>
                    <a:pt x="12206022" y="5618544"/>
                  </a:lnTo>
                  <a:lnTo>
                    <a:pt x="12208027" y="5619399"/>
                  </a:lnTo>
                  <a:lnTo>
                    <a:pt x="12208169" y="5619065"/>
                  </a:lnTo>
                  <a:lnTo>
                    <a:pt x="12209837" y="5619777"/>
                  </a:lnTo>
                  <a:lnTo>
                    <a:pt x="12216309" y="5613858"/>
                  </a:lnTo>
                  <a:lnTo>
                    <a:pt x="12214542" y="5611526"/>
                  </a:lnTo>
                  <a:lnTo>
                    <a:pt x="12212917" y="5608859"/>
                  </a:lnTo>
                  <a:lnTo>
                    <a:pt x="12211150" y="5606527"/>
                  </a:lnTo>
                  <a:close/>
                </a:path>
                <a:path w="17877790" h="11304905">
                  <a:moveTo>
                    <a:pt x="12164516" y="5534551"/>
                  </a:moveTo>
                  <a:lnTo>
                    <a:pt x="12161368" y="5533603"/>
                  </a:lnTo>
                  <a:lnTo>
                    <a:pt x="12156705" y="5537138"/>
                  </a:lnTo>
                  <a:lnTo>
                    <a:pt x="12155968" y="5539586"/>
                  </a:lnTo>
                  <a:lnTo>
                    <a:pt x="12155758" y="5540286"/>
                  </a:lnTo>
                  <a:lnTo>
                    <a:pt x="12157525" y="5542617"/>
                  </a:lnTo>
                  <a:lnTo>
                    <a:pt x="12159148" y="5545282"/>
                  </a:lnTo>
                  <a:lnTo>
                    <a:pt x="12159865" y="5546377"/>
                  </a:lnTo>
                  <a:lnTo>
                    <a:pt x="12163203" y="5547801"/>
                  </a:lnTo>
                  <a:lnTo>
                    <a:pt x="12164824" y="5547703"/>
                  </a:lnTo>
                  <a:lnTo>
                    <a:pt x="12166395" y="5546795"/>
                  </a:lnTo>
                  <a:lnTo>
                    <a:pt x="12168726" y="5545028"/>
                  </a:lnTo>
                  <a:lnTo>
                    <a:pt x="12169464" y="5542581"/>
                  </a:lnTo>
                  <a:lnTo>
                    <a:pt x="12169675" y="5541881"/>
                  </a:lnTo>
                  <a:lnTo>
                    <a:pt x="12167908" y="5539549"/>
                  </a:lnTo>
                  <a:lnTo>
                    <a:pt x="12166283" y="5536884"/>
                  </a:lnTo>
                  <a:lnTo>
                    <a:pt x="12164516" y="5534551"/>
                  </a:lnTo>
                  <a:close/>
                </a:path>
                <a:path w="17877790" h="11304905">
                  <a:moveTo>
                    <a:pt x="1682204" y="1060777"/>
                  </a:moveTo>
                  <a:lnTo>
                    <a:pt x="1673858" y="1057217"/>
                  </a:lnTo>
                  <a:lnTo>
                    <a:pt x="1671001" y="1058365"/>
                  </a:lnTo>
                  <a:lnTo>
                    <a:pt x="1668723" y="1063706"/>
                  </a:lnTo>
                  <a:lnTo>
                    <a:pt x="1669871" y="1066563"/>
                  </a:lnTo>
                  <a:lnTo>
                    <a:pt x="1678217" y="1070123"/>
                  </a:lnTo>
                  <a:lnTo>
                    <a:pt x="1681075" y="1068975"/>
                  </a:lnTo>
                  <a:lnTo>
                    <a:pt x="1683353" y="1063633"/>
                  </a:lnTo>
                  <a:lnTo>
                    <a:pt x="1682204" y="1060777"/>
                  </a:lnTo>
                  <a:close/>
                </a:path>
                <a:path w="17877790" h="11304905">
                  <a:moveTo>
                    <a:pt x="1602419" y="1026743"/>
                  </a:moveTo>
                  <a:lnTo>
                    <a:pt x="1594073" y="1023183"/>
                  </a:lnTo>
                  <a:lnTo>
                    <a:pt x="1591217" y="1024331"/>
                  </a:lnTo>
                  <a:lnTo>
                    <a:pt x="1589081" y="1029338"/>
                  </a:lnTo>
                  <a:lnTo>
                    <a:pt x="1590086" y="1032530"/>
                  </a:lnTo>
                  <a:lnTo>
                    <a:pt x="1598432" y="1036090"/>
                  </a:lnTo>
                  <a:lnTo>
                    <a:pt x="1601289" y="1034941"/>
                  </a:lnTo>
                  <a:lnTo>
                    <a:pt x="1603425" y="1029934"/>
                  </a:lnTo>
                  <a:lnTo>
                    <a:pt x="1602419" y="1026743"/>
                  </a:lnTo>
                  <a:close/>
                </a:path>
                <a:path w="17877790" h="11304905">
                  <a:moveTo>
                    <a:pt x="1762082" y="1093666"/>
                  </a:moveTo>
                  <a:lnTo>
                    <a:pt x="1756407" y="1091245"/>
                  </a:lnTo>
                  <a:lnTo>
                    <a:pt x="1753594" y="1090440"/>
                  </a:lnTo>
                  <a:lnTo>
                    <a:pt x="1750737" y="1091588"/>
                  </a:lnTo>
                  <a:lnTo>
                    <a:pt x="1748459" y="1096929"/>
                  </a:lnTo>
                  <a:lnTo>
                    <a:pt x="1749607" y="1099787"/>
                  </a:lnTo>
                  <a:lnTo>
                    <a:pt x="1755616" y="1102350"/>
                  </a:lnTo>
                  <a:lnTo>
                    <a:pt x="1758429" y="1103155"/>
                  </a:lnTo>
                  <a:lnTo>
                    <a:pt x="1761287" y="1102006"/>
                  </a:lnTo>
                  <a:lnTo>
                    <a:pt x="1762426" y="1099336"/>
                  </a:lnTo>
                  <a:lnTo>
                    <a:pt x="1763130" y="1096875"/>
                  </a:lnTo>
                  <a:lnTo>
                    <a:pt x="1763231" y="1096523"/>
                  </a:lnTo>
                  <a:lnTo>
                    <a:pt x="1762082" y="1093666"/>
                  </a:lnTo>
                  <a:close/>
                </a:path>
                <a:path w="17877790" h="11304905">
                  <a:moveTo>
                    <a:pt x="1523730" y="991993"/>
                  </a:moveTo>
                  <a:lnTo>
                    <a:pt x="1515384" y="988433"/>
                  </a:lnTo>
                  <a:lnTo>
                    <a:pt x="1512193" y="989438"/>
                  </a:lnTo>
                  <a:lnTo>
                    <a:pt x="1509915" y="994779"/>
                  </a:lnTo>
                  <a:lnTo>
                    <a:pt x="1510921" y="997971"/>
                  </a:lnTo>
                  <a:lnTo>
                    <a:pt x="1519266" y="1001531"/>
                  </a:lnTo>
                  <a:lnTo>
                    <a:pt x="1522458" y="1000524"/>
                  </a:lnTo>
                  <a:lnTo>
                    <a:pt x="1524736" y="995183"/>
                  </a:lnTo>
                  <a:lnTo>
                    <a:pt x="1523730" y="991993"/>
                  </a:lnTo>
                  <a:close/>
                </a:path>
                <a:path w="17877790" h="11304905">
                  <a:moveTo>
                    <a:pt x="1842436" y="1126364"/>
                  </a:moveTo>
                  <a:lnTo>
                    <a:pt x="1836761" y="1123943"/>
                  </a:lnTo>
                  <a:lnTo>
                    <a:pt x="1833948" y="1123138"/>
                  </a:lnTo>
                  <a:lnTo>
                    <a:pt x="1831091" y="1124287"/>
                  </a:lnTo>
                  <a:lnTo>
                    <a:pt x="1828813" y="1129627"/>
                  </a:lnTo>
                  <a:lnTo>
                    <a:pt x="1829961" y="1132485"/>
                  </a:lnTo>
                  <a:lnTo>
                    <a:pt x="1835970" y="1135048"/>
                  </a:lnTo>
                  <a:lnTo>
                    <a:pt x="1838783" y="1135853"/>
                  </a:lnTo>
                  <a:lnTo>
                    <a:pt x="1841641" y="1134704"/>
                  </a:lnTo>
                  <a:lnTo>
                    <a:pt x="1842780" y="1132034"/>
                  </a:lnTo>
                  <a:lnTo>
                    <a:pt x="1843484" y="1129574"/>
                  </a:lnTo>
                  <a:lnTo>
                    <a:pt x="1843585" y="1129222"/>
                  </a:lnTo>
                  <a:lnTo>
                    <a:pt x="1842436" y="1126364"/>
                  </a:lnTo>
                  <a:close/>
                </a:path>
                <a:path w="17877790" h="11304905">
                  <a:moveTo>
                    <a:pt x="1444991" y="956432"/>
                  </a:moveTo>
                  <a:lnTo>
                    <a:pt x="1436645" y="952872"/>
                  </a:lnTo>
                  <a:lnTo>
                    <a:pt x="1433454" y="953879"/>
                  </a:lnTo>
                  <a:lnTo>
                    <a:pt x="1431176" y="959219"/>
                  </a:lnTo>
                  <a:lnTo>
                    <a:pt x="1432182" y="962411"/>
                  </a:lnTo>
                  <a:lnTo>
                    <a:pt x="1440528" y="965970"/>
                  </a:lnTo>
                  <a:lnTo>
                    <a:pt x="1443719" y="964964"/>
                  </a:lnTo>
                  <a:lnTo>
                    <a:pt x="1445997" y="959624"/>
                  </a:lnTo>
                  <a:lnTo>
                    <a:pt x="1444991" y="956432"/>
                  </a:lnTo>
                  <a:close/>
                </a:path>
                <a:path w="17877790" h="11304905">
                  <a:moveTo>
                    <a:pt x="1922884" y="1157918"/>
                  </a:moveTo>
                  <a:lnTo>
                    <a:pt x="1914539" y="1154358"/>
                  </a:lnTo>
                  <a:lnTo>
                    <a:pt x="1911539" y="1155841"/>
                  </a:lnTo>
                  <a:lnTo>
                    <a:pt x="1909260" y="1161182"/>
                  </a:lnTo>
                  <a:lnTo>
                    <a:pt x="1910409" y="1164039"/>
                  </a:lnTo>
                  <a:lnTo>
                    <a:pt x="1919088" y="1167741"/>
                  </a:lnTo>
                  <a:lnTo>
                    <a:pt x="1922088" y="1166259"/>
                  </a:lnTo>
                  <a:lnTo>
                    <a:pt x="1924366" y="1160918"/>
                  </a:lnTo>
                  <a:lnTo>
                    <a:pt x="1922884" y="1157918"/>
                  </a:lnTo>
                  <a:close/>
                </a:path>
                <a:path w="17877790" h="11304905">
                  <a:moveTo>
                    <a:pt x="1366680" y="919870"/>
                  </a:moveTo>
                  <a:lnTo>
                    <a:pt x="1358334" y="916310"/>
                  </a:lnTo>
                  <a:lnTo>
                    <a:pt x="1355142" y="917317"/>
                  </a:lnTo>
                  <a:lnTo>
                    <a:pt x="1352864" y="922658"/>
                  </a:lnTo>
                  <a:lnTo>
                    <a:pt x="1353871" y="925848"/>
                  </a:lnTo>
                  <a:lnTo>
                    <a:pt x="1362216" y="929408"/>
                  </a:lnTo>
                  <a:lnTo>
                    <a:pt x="1365407" y="928403"/>
                  </a:lnTo>
                  <a:lnTo>
                    <a:pt x="1367686" y="923062"/>
                  </a:lnTo>
                  <a:lnTo>
                    <a:pt x="1366680" y="919870"/>
                  </a:lnTo>
                  <a:close/>
                </a:path>
                <a:path w="17877790" h="11304905">
                  <a:moveTo>
                    <a:pt x="2003474" y="1189139"/>
                  </a:moveTo>
                  <a:lnTo>
                    <a:pt x="1995128" y="1185579"/>
                  </a:lnTo>
                  <a:lnTo>
                    <a:pt x="1992129" y="1187061"/>
                  </a:lnTo>
                  <a:lnTo>
                    <a:pt x="1989850" y="1192402"/>
                  </a:lnTo>
                  <a:lnTo>
                    <a:pt x="1990999" y="1195259"/>
                  </a:lnTo>
                  <a:lnTo>
                    <a:pt x="1993669" y="1196399"/>
                  </a:lnTo>
                  <a:lnTo>
                    <a:pt x="1994146" y="1196207"/>
                  </a:lnTo>
                  <a:lnTo>
                    <a:pt x="1999821" y="1198628"/>
                  </a:lnTo>
                  <a:lnTo>
                    <a:pt x="2002821" y="1197145"/>
                  </a:lnTo>
                  <a:lnTo>
                    <a:pt x="2004956" y="1192138"/>
                  </a:lnTo>
                  <a:lnTo>
                    <a:pt x="2003474" y="1189139"/>
                  </a:lnTo>
                  <a:close/>
                </a:path>
                <a:path w="17877790" h="11304905">
                  <a:moveTo>
                    <a:pt x="1288652" y="882641"/>
                  </a:moveTo>
                  <a:lnTo>
                    <a:pt x="1283311" y="880363"/>
                  </a:lnTo>
                  <a:lnTo>
                    <a:pt x="1279771" y="887928"/>
                  </a:lnTo>
                  <a:lnTo>
                    <a:pt x="1278848" y="889901"/>
                  </a:lnTo>
                  <a:lnTo>
                    <a:pt x="1284189" y="892179"/>
                  </a:lnTo>
                  <a:lnTo>
                    <a:pt x="1287380" y="891174"/>
                  </a:lnTo>
                  <a:lnTo>
                    <a:pt x="1289517" y="886166"/>
                  </a:lnTo>
                  <a:lnTo>
                    <a:pt x="1288652" y="882641"/>
                  </a:lnTo>
                  <a:close/>
                </a:path>
                <a:path w="17877790" h="11304905">
                  <a:moveTo>
                    <a:pt x="2084349" y="1219691"/>
                  </a:moveTo>
                  <a:lnTo>
                    <a:pt x="2076003" y="1216131"/>
                  </a:lnTo>
                  <a:lnTo>
                    <a:pt x="2073003" y="1217614"/>
                  </a:lnTo>
                  <a:lnTo>
                    <a:pt x="2070725" y="1222955"/>
                  </a:lnTo>
                  <a:lnTo>
                    <a:pt x="2071873" y="1225813"/>
                  </a:lnTo>
                  <a:lnTo>
                    <a:pt x="2074544" y="1226952"/>
                  </a:lnTo>
                  <a:lnTo>
                    <a:pt x="2075020" y="1226761"/>
                  </a:lnTo>
                  <a:lnTo>
                    <a:pt x="2080695" y="1229181"/>
                  </a:lnTo>
                  <a:lnTo>
                    <a:pt x="2083696" y="1227699"/>
                  </a:lnTo>
                  <a:lnTo>
                    <a:pt x="2085974" y="1222358"/>
                  </a:lnTo>
                  <a:lnTo>
                    <a:pt x="2084349" y="1219691"/>
                  </a:lnTo>
                  <a:close/>
                </a:path>
                <a:path w="17877790" h="11304905">
                  <a:moveTo>
                    <a:pt x="1203183" y="840659"/>
                  </a:moveTo>
                  <a:lnTo>
                    <a:pt x="1199993" y="841665"/>
                  </a:lnTo>
                  <a:lnTo>
                    <a:pt x="1198853" y="844336"/>
                  </a:lnTo>
                  <a:lnTo>
                    <a:pt x="1197380" y="846863"/>
                  </a:lnTo>
                  <a:lnTo>
                    <a:pt x="1198386" y="850055"/>
                  </a:lnTo>
                  <a:lnTo>
                    <a:pt x="1200915" y="851528"/>
                  </a:lnTo>
                  <a:lnTo>
                    <a:pt x="1206590" y="853949"/>
                  </a:lnTo>
                  <a:lnTo>
                    <a:pt x="1209638" y="853276"/>
                  </a:lnTo>
                  <a:lnTo>
                    <a:pt x="1210777" y="850606"/>
                  </a:lnTo>
                  <a:lnTo>
                    <a:pt x="1212251" y="848077"/>
                  </a:lnTo>
                  <a:lnTo>
                    <a:pt x="1211244" y="844887"/>
                  </a:lnTo>
                  <a:lnTo>
                    <a:pt x="1208716" y="843414"/>
                  </a:lnTo>
                  <a:lnTo>
                    <a:pt x="1205711" y="842132"/>
                  </a:lnTo>
                  <a:lnTo>
                    <a:pt x="1203183" y="840659"/>
                  </a:lnTo>
                  <a:close/>
                </a:path>
                <a:path w="17877790" h="11304905">
                  <a:moveTo>
                    <a:pt x="2165508" y="1249577"/>
                  </a:moveTo>
                  <a:lnTo>
                    <a:pt x="2157163" y="1246017"/>
                  </a:lnTo>
                  <a:lnTo>
                    <a:pt x="2154163" y="1247500"/>
                  </a:lnTo>
                  <a:lnTo>
                    <a:pt x="2151885" y="1252840"/>
                  </a:lnTo>
                  <a:lnTo>
                    <a:pt x="2153033" y="1255697"/>
                  </a:lnTo>
                  <a:lnTo>
                    <a:pt x="2155704" y="1256837"/>
                  </a:lnTo>
                  <a:lnTo>
                    <a:pt x="2156180" y="1256645"/>
                  </a:lnTo>
                  <a:lnTo>
                    <a:pt x="2161855" y="1259066"/>
                  </a:lnTo>
                  <a:lnTo>
                    <a:pt x="2164855" y="1257584"/>
                  </a:lnTo>
                  <a:lnTo>
                    <a:pt x="2167133" y="1252243"/>
                  </a:lnTo>
                  <a:lnTo>
                    <a:pt x="2165508" y="1249577"/>
                  </a:lnTo>
                  <a:close/>
                </a:path>
                <a:path w="17877790" h="11304905">
                  <a:moveTo>
                    <a:pt x="1126153" y="801093"/>
                  </a:moveTo>
                  <a:lnTo>
                    <a:pt x="1122629" y="801956"/>
                  </a:lnTo>
                  <a:lnTo>
                    <a:pt x="1121489" y="804627"/>
                  </a:lnTo>
                  <a:lnTo>
                    <a:pt x="1120016" y="807156"/>
                  </a:lnTo>
                  <a:lnTo>
                    <a:pt x="1121023" y="810347"/>
                  </a:lnTo>
                  <a:lnTo>
                    <a:pt x="1123551" y="811820"/>
                  </a:lnTo>
                  <a:lnTo>
                    <a:pt x="1129226" y="814240"/>
                  </a:lnTo>
                  <a:lnTo>
                    <a:pt x="1132275" y="813568"/>
                  </a:lnTo>
                  <a:lnTo>
                    <a:pt x="1133414" y="810898"/>
                  </a:lnTo>
                  <a:lnTo>
                    <a:pt x="1134887" y="808369"/>
                  </a:lnTo>
                  <a:lnTo>
                    <a:pt x="1133880" y="805178"/>
                  </a:lnTo>
                  <a:lnTo>
                    <a:pt x="1131352" y="803705"/>
                  </a:lnTo>
                  <a:lnTo>
                    <a:pt x="1128348" y="802424"/>
                  </a:lnTo>
                  <a:lnTo>
                    <a:pt x="1126153" y="801093"/>
                  </a:lnTo>
                  <a:close/>
                </a:path>
                <a:path w="17877790" h="11304905">
                  <a:moveTo>
                    <a:pt x="2246476" y="1278986"/>
                  </a:moveTo>
                  <a:lnTo>
                    <a:pt x="2238464" y="1275568"/>
                  </a:lnTo>
                  <a:lnTo>
                    <a:pt x="2235465" y="1277050"/>
                  </a:lnTo>
                  <a:lnTo>
                    <a:pt x="2233328" y="1282058"/>
                  </a:lnTo>
                  <a:lnTo>
                    <a:pt x="2234477" y="1284915"/>
                  </a:lnTo>
                  <a:lnTo>
                    <a:pt x="2242823" y="1288475"/>
                  </a:lnTo>
                  <a:lnTo>
                    <a:pt x="2245823" y="1286993"/>
                  </a:lnTo>
                  <a:lnTo>
                    <a:pt x="2248102" y="1281651"/>
                  </a:lnTo>
                  <a:lnTo>
                    <a:pt x="2246476" y="1278986"/>
                  </a:lnTo>
                  <a:close/>
                </a:path>
                <a:path w="17877790" h="11304905">
                  <a:moveTo>
                    <a:pt x="2328206" y="1307536"/>
                  </a:moveTo>
                  <a:lnTo>
                    <a:pt x="2325392" y="1306730"/>
                  </a:lnTo>
                  <a:lnTo>
                    <a:pt x="2319718" y="1304310"/>
                  </a:lnTo>
                  <a:lnTo>
                    <a:pt x="2317052" y="1305934"/>
                  </a:lnTo>
                  <a:lnTo>
                    <a:pt x="2314916" y="1310941"/>
                  </a:lnTo>
                  <a:lnTo>
                    <a:pt x="2316398" y="1313941"/>
                  </a:lnTo>
                  <a:lnTo>
                    <a:pt x="2324744" y="1317501"/>
                  </a:lnTo>
                  <a:lnTo>
                    <a:pt x="2327410" y="1315876"/>
                  </a:lnTo>
                  <a:lnTo>
                    <a:pt x="2329688" y="1310535"/>
                  </a:lnTo>
                  <a:lnTo>
                    <a:pt x="2328206" y="1307536"/>
                  </a:lnTo>
                  <a:close/>
                </a:path>
                <a:path w="17877790" h="11304905">
                  <a:moveTo>
                    <a:pt x="1049742" y="761002"/>
                  </a:moveTo>
                  <a:lnTo>
                    <a:pt x="1046217" y="761866"/>
                  </a:lnTo>
                  <a:lnTo>
                    <a:pt x="1045078" y="764536"/>
                  </a:lnTo>
                  <a:lnTo>
                    <a:pt x="1043605" y="767063"/>
                  </a:lnTo>
                  <a:lnTo>
                    <a:pt x="1044611" y="770255"/>
                  </a:lnTo>
                  <a:lnTo>
                    <a:pt x="1047139" y="771728"/>
                  </a:lnTo>
                  <a:lnTo>
                    <a:pt x="1053148" y="774291"/>
                  </a:lnTo>
                  <a:lnTo>
                    <a:pt x="1056340" y="773285"/>
                  </a:lnTo>
                  <a:lnTo>
                    <a:pt x="1057336" y="770949"/>
                  </a:lnTo>
                  <a:lnTo>
                    <a:pt x="1058809" y="768420"/>
                  </a:lnTo>
                  <a:lnTo>
                    <a:pt x="1057803" y="765229"/>
                  </a:lnTo>
                  <a:lnTo>
                    <a:pt x="1055275" y="763756"/>
                  </a:lnTo>
                  <a:lnTo>
                    <a:pt x="1052270" y="762475"/>
                  </a:lnTo>
                  <a:lnTo>
                    <a:pt x="1049742" y="761002"/>
                  </a:lnTo>
                  <a:close/>
                </a:path>
                <a:path w="17877790" h="11304905">
                  <a:moveTo>
                    <a:pt x="2409743" y="1335609"/>
                  </a:moveTo>
                  <a:lnTo>
                    <a:pt x="2406931" y="1334803"/>
                  </a:lnTo>
                  <a:lnTo>
                    <a:pt x="2401256" y="1332382"/>
                  </a:lnTo>
                  <a:lnTo>
                    <a:pt x="2398590" y="1334007"/>
                  </a:lnTo>
                  <a:lnTo>
                    <a:pt x="2396453" y="1339016"/>
                  </a:lnTo>
                  <a:lnTo>
                    <a:pt x="2397936" y="1342015"/>
                  </a:lnTo>
                  <a:lnTo>
                    <a:pt x="2406282" y="1345575"/>
                  </a:lnTo>
                  <a:lnTo>
                    <a:pt x="2408948" y="1343950"/>
                  </a:lnTo>
                  <a:lnTo>
                    <a:pt x="2411226" y="1338608"/>
                  </a:lnTo>
                  <a:lnTo>
                    <a:pt x="2409743" y="1335609"/>
                  </a:lnTo>
                  <a:close/>
                </a:path>
                <a:path w="17877790" h="11304905">
                  <a:moveTo>
                    <a:pt x="973375" y="718956"/>
                  </a:moveTo>
                  <a:lnTo>
                    <a:pt x="970184" y="719962"/>
                  </a:lnTo>
                  <a:lnTo>
                    <a:pt x="967238" y="725019"/>
                  </a:lnTo>
                  <a:lnTo>
                    <a:pt x="968244" y="728210"/>
                  </a:lnTo>
                  <a:lnTo>
                    <a:pt x="970630" y="730016"/>
                  </a:lnTo>
                  <a:lnTo>
                    <a:pt x="976639" y="732579"/>
                  </a:lnTo>
                  <a:lnTo>
                    <a:pt x="979830" y="731574"/>
                  </a:lnTo>
                  <a:lnTo>
                    <a:pt x="980827" y="729237"/>
                  </a:lnTo>
                  <a:lnTo>
                    <a:pt x="982300" y="726709"/>
                  </a:lnTo>
                  <a:lnTo>
                    <a:pt x="981293" y="723517"/>
                  </a:lnTo>
                  <a:lnTo>
                    <a:pt x="978908" y="721710"/>
                  </a:lnTo>
                  <a:lnTo>
                    <a:pt x="975903" y="720429"/>
                  </a:lnTo>
                  <a:lnTo>
                    <a:pt x="973375" y="718956"/>
                  </a:lnTo>
                  <a:close/>
                </a:path>
                <a:path w="17877790" h="11304905">
                  <a:moveTo>
                    <a:pt x="2491757" y="1363492"/>
                  </a:moveTo>
                  <a:lnTo>
                    <a:pt x="2488944" y="1362686"/>
                  </a:lnTo>
                  <a:lnTo>
                    <a:pt x="2483269" y="1360266"/>
                  </a:lnTo>
                  <a:lnTo>
                    <a:pt x="2480604" y="1361890"/>
                  </a:lnTo>
                  <a:lnTo>
                    <a:pt x="2478468" y="1366897"/>
                  </a:lnTo>
                  <a:lnTo>
                    <a:pt x="2479950" y="1369897"/>
                  </a:lnTo>
                  <a:lnTo>
                    <a:pt x="2482287" y="1370894"/>
                  </a:lnTo>
                  <a:lnTo>
                    <a:pt x="2482429" y="1370560"/>
                  </a:lnTo>
                  <a:lnTo>
                    <a:pt x="2488438" y="1373123"/>
                  </a:lnTo>
                  <a:lnTo>
                    <a:pt x="2491104" y="1371498"/>
                  </a:lnTo>
                  <a:lnTo>
                    <a:pt x="2493240" y="1366491"/>
                  </a:lnTo>
                  <a:lnTo>
                    <a:pt x="2491757" y="1363492"/>
                  </a:lnTo>
                  <a:close/>
                </a:path>
                <a:path w="17877790" h="11304905">
                  <a:moveTo>
                    <a:pt x="12116263" y="5462673"/>
                  </a:moveTo>
                  <a:lnTo>
                    <a:pt x="12112973" y="5462059"/>
                  </a:lnTo>
                  <a:lnTo>
                    <a:pt x="12110641" y="5463827"/>
                  </a:lnTo>
                  <a:lnTo>
                    <a:pt x="12107974" y="5465452"/>
                  </a:lnTo>
                  <a:lnTo>
                    <a:pt x="12107362" y="5468741"/>
                  </a:lnTo>
                  <a:lnTo>
                    <a:pt x="12109129" y="5471074"/>
                  </a:lnTo>
                  <a:lnTo>
                    <a:pt x="12110753" y="5473738"/>
                  </a:lnTo>
                  <a:lnTo>
                    <a:pt x="12111469" y="5474833"/>
                  </a:lnTo>
                  <a:lnTo>
                    <a:pt x="12113139" y="5475545"/>
                  </a:lnTo>
                  <a:lnTo>
                    <a:pt x="12113330" y="5476022"/>
                  </a:lnTo>
                  <a:lnTo>
                    <a:pt x="12115000" y="5476734"/>
                  </a:lnTo>
                  <a:lnTo>
                    <a:pt x="12116763" y="5476302"/>
                  </a:lnTo>
                  <a:lnTo>
                    <a:pt x="12118332" y="5475394"/>
                  </a:lnTo>
                  <a:lnTo>
                    <a:pt x="12120665" y="5473627"/>
                  </a:lnTo>
                  <a:lnTo>
                    <a:pt x="12121280" y="5470338"/>
                  </a:lnTo>
                  <a:lnTo>
                    <a:pt x="12119512" y="5468006"/>
                  </a:lnTo>
                  <a:lnTo>
                    <a:pt x="12116263" y="5462673"/>
                  </a:lnTo>
                  <a:close/>
                </a:path>
                <a:path w="17877790" h="11304905">
                  <a:moveTo>
                    <a:pt x="903827" y="679425"/>
                  </a:moveTo>
                  <a:lnTo>
                    <a:pt x="898152" y="677004"/>
                  </a:lnTo>
                  <a:lnTo>
                    <a:pt x="894770" y="677534"/>
                  </a:lnTo>
                  <a:lnTo>
                    <a:pt x="892491" y="682876"/>
                  </a:lnTo>
                  <a:lnTo>
                    <a:pt x="893163" y="685924"/>
                  </a:lnTo>
                  <a:lnTo>
                    <a:pt x="895549" y="687731"/>
                  </a:lnTo>
                  <a:lnTo>
                    <a:pt x="901558" y="690294"/>
                  </a:lnTo>
                  <a:lnTo>
                    <a:pt x="904749" y="689288"/>
                  </a:lnTo>
                  <a:lnTo>
                    <a:pt x="906885" y="684280"/>
                  </a:lnTo>
                  <a:lnTo>
                    <a:pt x="906213" y="681231"/>
                  </a:lnTo>
                  <a:lnTo>
                    <a:pt x="903827" y="679425"/>
                  </a:lnTo>
                  <a:close/>
                </a:path>
                <a:path w="17877790" h="11304905">
                  <a:moveTo>
                    <a:pt x="2574056" y="1390706"/>
                  </a:moveTo>
                  <a:lnTo>
                    <a:pt x="2571243" y="1389901"/>
                  </a:lnTo>
                  <a:lnTo>
                    <a:pt x="2565568" y="1387480"/>
                  </a:lnTo>
                  <a:lnTo>
                    <a:pt x="2562903" y="1389104"/>
                  </a:lnTo>
                  <a:lnTo>
                    <a:pt x="2560766" y="1394112"/>
                  </a:lnTo>
                  <a:lnTo>
                    <a:pt x="2562249" y="1397111"/>
                  </a:lnTo>
                  <a:lnTo>
                    <a:pt x="2564586" y="1398108"/>
                  </a:lnTo>
                  <a:lnTo>
                    <a:pt x="2564728" y="1397774"/>
                  </a:lnTo>
                  <a:lnTo>
                    <a:pt x="2570737" y="1400337"/>
                  </a:lnTo>
                  <a:lnTo>
                    <a:pt x="2573403" y="1398713"/>
                  </a:lnTo>
                  <a:lnTo>
                    <a:pt x="2575681" y="1393371"/>
                  </a:lnTo>
                  <a:lnTo>
                    <a:pt x="2574056" y="1390706"/>
                  </a:lnTo>
                  <a:close/>
                </a:path>
                <a:path w="17877790" h="11304905">
                  <a:moveTo>
                    <a:pt x="2656306" y="1417110"/>
                  </a:moveTo>
                  <a:lnTo>
                    <a:pt x="2653351" y="1416639"/>
                  </a:lnTo>
                  <a:lnTo>
                    <a:pt x="2650347" y="1415357"/>
                  </a:lnTo>
                  <a:lnTo>
                    <a:pt x="2647533" y="1414552"/>
                  </a:lnTo>
                  <a:lnTo>
                    <a:pt x="2644867" y="1416177"/>
                  </a:lnTo>
                  <a:lnTo>
                    <a:pt x="2642731" y="1421184"/>
                  </a:lnTo>
                  <a:lnTo>
                    <a:pt x="2644214" y="1424183"/>
                  </a:lnTo>
                  <a:lnTo>
                    <a:pt x="2646551" y="1425180"/>
                  </a:lnTo>
                  <a:lnTo>
                    <a:pt x="2647027" y="1424989"/>
                  </a:lnTo>
                  <a:lnTo>
                    <a:pt x="2650365" y="1426413"/>
                  </a:lnTo>
                  <a:lnTo>
                    <a:pt x="2653178" y="1427218"/>
                  </a:lnTo>
                  <a:lnTo>
                    <a:pt x="2655844" y="1425594"/>
                  </a:lnTo>
                  <a:lnTo>
                    <a:pt x="2656983" y="1422923"/>
                  </a:lnTo>
                  <a:lnTo>
                    <a:pt x="2657789" y="1420110"/>
                  </a:lnTo>
                  <a:lnTo>
                    <a:pt x="2656306" y="1417110"/>
                  </a:lnTo>
                  <a:close/>
                </a:path>
                <a:path w="17877790" h="11304905">
                  <a:moveTo>
                    <a:pt x="823641" y="633382"/>
                  </a:moveTo>
                  <a:lnTo>
                    <a:pt x="820592" y="634055"/>
                  </a:lnTo>
                  <a:lnTo>
                    <a:pt x="817646" y="639111"/>
                  </a:lnTo>
                  <a:lnTo>
                    <a:pt x="818318" y="642161"/>
                  </a:lnTo>
                  <a:lnTo>
                    <a:pt x="820704" y="643968"/>
                  </a:lnTo>
                  <a:lnTo>
                    <a:pt x="826713" y="646531"/>
                  </a:lnTo>
                  <a:lnTo>
                    <a:pt x="829762" y="645858"/>
                  </a:lnTo>
                  <a:lnTo>
                    <a:pt x="830759" y="643521"/>
                  </a:lnTo>
                  <a:lnTo>
                    <a:pt x="832231" y="640993"/>
                  </a:lnTo>
                  <a:lnTo>
                    <a:pt x="831559" y="637944"/>
                  </a:lnTo>
                  <a:lnTo>
                    <a:pt x="829174" y="636137"/>
                  </a:lnTo>
                  <a:lnTo>
                    <a:pt x="826169" y="634856"/>
                  </a:lnTo>
                  <a:lnTo>
                    <a:pt x="823641" y="633382"/>
                  </a:lnTo>
                  <a:close/>
                </a:path>
                <a:path w="17877790" h="11304905">
                  <a:moveTo>
                    <a:pt x="2738555" y="1443515"/>
                  </a:moveTo>
                  <a:lnTo>
                    <a:pt x="2735742" y="1442710"/>
                  </a:lnTo>
                  <a:lnTo>
                    <a:pt x="2732738" y="1441429"/>
                  </a:lnTo>
                  <a:lnTo>
                    <a:pt x="2729926" y="1440622"/>
                  </a:lnTo>
                  <a:lnTo>
                    <a:pt x="2727259" y="1442247"/>
                  </a:lnTo>
                  <a:lnTo>
                    <a:pt x="2725123" y="1447254"/>
                  </a:lnTo>
                  <a:lnTo>
                    <a:pt x="2726606" y="1450255"/>
                  </a:lnTo>
                  <a:lnTo>
                    <a:pt x="2728942" y="1451251"/>
                  </a:lnTo>
                  <a:lnTo>
                    <a:pt x="2729419" y="1451060"/>
                  </a:lnTo>
                  <a:lnTo>
                    <a:pt x="2732757" y="1452484"/>
                  </a:lnTo>
                  <a:lnTo>
                    <a:pt x="2735570" y="1453289"/>
                  </a:lnTo>
                  <a:lnTo>
                    <a:pt x="2738236" y="1451664"/>
                  </a:lnTo>
                  <a:lnTo>
                    <a:pt x="2739376" y="1448993"/>
                  </a:lnTo>
                  <a:lnTo>
                    <a:pt x="2740181" y="1446180"/>
                  </a:lnTo>
                  <a:lnTo>
                    <a:pt x="2738555" y="1443515"/>
                  </a:lnTo>
                  <a:close/>
                </a:path>
                <a:path w="17877790" h="11304905">
                  <a:moveTo>
                    <a:pt x="750176" y="588234"/>
                  </a:moveTo>
                  <a:lnTo>
                    <a:pt x="746793" y="588765"/>
                  </a:lnTo>
                  <a:lnTo>
                    <a:pt x="744215" y="593190"/>
                  </a:lnTo>
                  <a:lnTo>
                    <a:pt x="743847" y="593821"/>
                  </a:lnTo>
                  <a:lnTo>
                    <a:pt x="744519" y="596870"/>
                  </a:lnTo>
                  <a:lnTo>
                    <a:pt x="746763" y="599010"/>
                  </a:lnTo>
                  <a:lnTo>
                    <a:pt x="752772" y="601573"/>
                  </a:lnTo>
                  <a:lnTo>
                    <a:pt x="755486" y="600759"/>
                  </a:lnTo>
                  <a:lnTo>
                    <a:pt x="756437" y="599192"/>
                  </a:lnTo>
                  <a:lnTo>
                    <a:pt x="758290" y="596037"/>
                  </a:lnTo>
                  <a:lnTo>
                    <a:pt x="757618" y="592988"/>
                  </a:lnTo>
                  <a:lnTo>
                    <a:pt x="755375" y="590847"/>
                  </a:lnTo>
                  <a:lnTo>
                    <a:pt x="752370" y="589565"/>
                  </a:lnTo>
                  <a:lnTo>
                    <a:pt x="750176" y="588234"/>
                  </a:lnTo>
                  <a:close/>
                </a:path>
                <a:path w="17877790" h="11304905">
                  <a:moveTo>
                    <a:pt x="2821090" y="1469252"/>
                  </a:moveTo>
                  <a:lnTo>
                    <a:pt x="2818135" y="1468780"/>
                  </a:lnTo>
                  <a:lnTo>
                    <a:pt x="2815130" y="1467499"/>
                  </a:lnTo>
                  <a:lnTo>
                    <a:pt x="2812318" y="1466692"/>
                  </a:lnTo>
                  <a:lnTo>
                    <a:pt x="2809652" y="1468318"/>
                  </a:lnTo>
                  <a:lnTo>
                    <a:pt x="2807515" y="1473326"/>
                  </a:lnTo>
                  <a:lnTo>
                    <a:pt x="2808998" y="1476325"/>
                  </a:lnTo>
                  <a:lnTo>
                    <a:pt x="2811335" y="1477322"/>
                  </a:lnTo>
                  <a:lnTo>
                    <a:pt x="2811811" y="1477130"/>
                  </a:lnTo>
                  <a:lnTo>
                    <a:pt x="2815149" y="1478554"/>
                  </a:lnTo>
                  <a:lnTo>
                    <a:pt x="2817963" y="1479360"/>
                  </a:lnTo>
                  <a:lnTo>
                    <a:pt x="2820628" y="1477735"/>
                  </a:lnTo>
                  <a:lnTo>
                    <a:pt x="2821767" y="1475064"/>
                  </a:lnTo>
                  <a:lnTo>
                    <a:pt x="2822573" y="1472251"/>
                  </a:lnTo>
                  <a:lnTo>
                    <a:pt x="2821090" y="1469252"/>
                  </a:lnTo>
                  <a:close/>
                </a:path>
                <a:path w="17877790" h="11304905">
                  <a:moveTo>
                    <a:pt x="2903625" y="1494988"/>
                  </a:moveTo>
                  <a:lnTo>
                    <a:pt x="2900670" y="1494517"/>
                  </a:lnTo>
                  <a:lnTo>
                    <a:pt x="2897665" y="1493235"/>
                  </a:lnTo>
                  <a:lnTo>
                    <a:pt x="2894852" y="1492430"/>
                  </a:lnTo>
                  <a:lnTo>
                    <a:pt x="2892186" y="1494055"/>
                  </a:lnTo>
                  <a:lnTo>
                    <a:pt x="2891047" y="1496725"/>
                  </a:lnTo>
                  <a:lnTo>
                    <a:pt x="2890242" y="1499537"/>
                  </a:lnTo>
                  <a:lnTo>
                    <a:pt x="2891533" y="1502061"/>
                  </a:lnTo>
                  <a:lnTo>
                    <a:pt x="2893870" y="1503058"/>
                  </a:lnTo>
                  <a:lnTo>
                    <a:pt x="2894012" y="1502724"/>
                  </a:lnTo>
                  <a:lnTo>
                    <a:pt x="2897684" y="1504291"/>
                  </a:lnTo>
                  <a:lnTo>
                    <a:pt x="2900497" y="1505096"/>
                  </a:lnTo>
                  <a:lnTo>
                    <a:pt x="2903163" y="1503472"/>
                  </a:lnTo>
                  <a:lnTo>
                    <a:pt x="2904302" y="1500802"/>
                  </a:lnTo>
                  <a:lnTo>
                    <a:pt x="2905107" y="1497988"/>
                  </a:lnTo>
                  <a:lnTo>
                    <a:pt x="2903625" y="1494988"/>
                  </a:lnTo>
                  <a:close/>
                </a:path>
                <a:path w="17877790" h="11304905">
                  <a:moveTo>
                    <a:pt x="677471" y="542227"/>
                  </a:moveTo>
                  <a:lnTo>
                    <a:pt x="674089" y="542758"/>
                  </a:lnTo>
                  <a:lnTo>
                    <a:pt x="671510" y="547183"/>
                  </a:lnTo>
                  <a:lnTo>
                    <a:pt x="671142" y="547815"/>
                  </a:lnTo>
                  <a:lnTo>
                    <a:pt x="671815" y="550863"/>
                  </a:lnTo>
                  <a:lnTo>
                    <a:pt x="674058" y="553004"/>
                  </a:lnTo>
                  <a:lnTo>
                    <a:pt x="680401" y="555710"/>
                  </a:lnTo>
                  <a:lnTo>
                    <a:pt x="683116" y="554895"/>
                  </a:lnTo>
                  <a:lnTo>
                    <a:pt x="684066" y="553328"/>
                  </a:lnTo>
                  <a:lnTo>
                    <a:pt x="685920" y="550172"/>
                  </a:lnTo>
                  <a:lnTo>
                    <a:pt x="685247" y="547123"/>
                  </a:lnTo>
                  <a:lnTo>
                    <a:pt x="683004" y="544982"/>
                  </a:lnTo>
                  <a:lnTo>
                    <a:pt x="680000" y="543700"/>
                  </a:lnTo>
                  <a:lnTo>
                    <a:pt x="677471" y="542227"/>
                  </a:lnTo>
                  <a:close/>
                </a:path>
                <a:path w="17877790" h="11304905">
                  <a:moveTo>
                    <a:pt x="12066486" y="5392515"/>
                  </a:moveTo>
                  <a:lnTo>
                    <a:pt x="12063199" y="5391902"/>
                  </a:lnTo>
                  <a:lnTo>
                    <a:pt x="12058534" y="5395436"/>
                  </a:lnTo>
                  <a:lnTo>
                    <a:pt x="12057920" y="5398724"/>
                  </a:lnTo>
                  <a:lnTo>
                    <a:pt x="12061454" y="5403389"/>
                  </a:lnTo>
                  <a:lnTo>
                    <a:pt x="12061837" y="5404342"/>
                  </a:lnTo>
                  <a:lnTo>
                    <a:pt x="12065508" y="5405907"/>
                  </a:lnTo>
                  <a:lnTo>
                    <a:pt x="12067271" y="5405475"/>
                  </a:lnTo>
                  <a:lnTo>
                    <a:pt x="12068842" y="5404567"/>
                  </a:lnTo>
                  <a:lnTo>
                    <a:pt x="12071174" y="5402799"/>
                  </a:lnTo>
                  <a:lnTo>
                    <a:pt x="12071788" y="5399511"/>
                  </a:lnTo>
                  <a:lnTo>
                    <a:pt x="12066486" y="5392515"/>
                  </a:lnTo>
                  <a:close/>
                </a:path>
                <a:path w="17877790" h="11304905">
                  <a:moveTo>
                    <a:pt x="2986444" y="1520058"/>
                  </a:moveTo>
                  <a:lnTo>
                    <a:pt x="2983489" y="1519587"/>
                  </a:lnTo>
                  <a:lnTo>
                    <a:pt x="2980484" y="1518305"/>
                  </a:lnTo>
                  <a:lnTo>
                    <a:pt x="2977671" y="1517500"/>
                  </a:lnTo>
                  <a:lnTo>
                    <a:pt x="2975006" y="1519124"/>
                  </a:lnTo>
                  <a:lnTo>
                    <a:pt x="2973866" y="1521795"/>
                  </a:lnTo>
                  <a:lnTo>
                    <a:pt x="2973061" y="1524607"/>
                  </a:lnTo>
                  <a:lnTo>
                    <a:pt x="2974352" y="1527131"/>
                  </a:lnTo>
                  <a:lnTo>
                    <a:pt x="2977022" y="1528270"/>
                  </a:lnTo>
                  <a:lnTo>
                    <a:pt x="2977499" y="1528079"/>
                  </a:lnTo>
                  <a:lnTo>
                    <a:pt x="2980503" y="1529360"/>
                  </a:lnTo>
                  <a:lnTo>
                    <a:pt x="2983316" y="1530166"/>
                  </a:lnTo>
                  <a:lnTo>
                    <a:pt x="2985982" y="1528540"/>
                  </a:lnTo>
                  <a:lnTo>
                    <a:pt x="2987121" y="1525870"/>
                  </a:lnTo>
                  <a:lnTo>
                    <a:pt x="2987927" y="1523058"/>
                  </a:lnTo>
                  <a:lnTo>
                    <a:pt x="2986444" y="1520058"/>
                  </a:lnTo>
                  <a:close/>
                </a:path>
                <a:path w="17877790" h="11304905">
                  <a:moveTo>
                    <a:pt x="605479" y="494552"/>
                  </a:moveTo>
                  <a:lnTo>
                    <a:pt x="602096" y="495082"/>
                  </a:lnTo>
                  <a:lnTo>
                    <a:pt x="600623" y="497610"/>
                  </a:lnTo>
                  <a:lnTo>
                    <a:pt x="598816" y="499996"/>
                  </a:lnTo>
                  <a:lnTo>
                    <a:pt x="599346" y="503379"/>
                  </a:lnTo>
                  <a:lnTo>
                    <a:pt x="601875" y="504851"/>
                  </a:lnTo>
                  <a:lnTo>
                    <a:pt x="604260" y="506658"/>
                  </a:lnTo>
                  <a:lnTo>
                    <a:pt x="605262" y="507085"/>
                  </a:lnTo>
                  <a:lnTo>
                    <a:pt x="605120" y="507419"/>
                  </a:lnTo>
                  <a:lnTo>
                    <a:pt x="607456" y="508416"/>
                  </a:lnTo>
                  <a:lnTo>
                    <a:pt x="610171" y="507602"/>
                  </a:lnTo>
                  <a:lnTo>
                    <a:pt x="611502" y="505407"/>
                  </a:lnTo>
                  <a:lnTo>
                    <a:pt x="613309" y="503021"/>
                  </a:lnTo>
                  <a:lnTo>
                    <a:pt x="612779" y="499639"/>
                  </a:lnTo>
                  <a:lnTo>
                    <a:pt x="610251" y="498166"/>
                  </a:lnTo>
                  <a:lnTo>
                    <a:pt x="605479" y="494552"/>
                  </a:lnTo>
                  <a:close/>
                </a:path>
                <a:path w="17877790" h="11304905">
                  <a:moveTo>
                    <a:pt x="3069264" y="1545127"/>
                  </a:moveTo>
                  <a:lnTo>
                    <a:pt x="3066309" y="1544655"/>
                  </a:lnTo>
                  <a:lnTo>
                    <a:pt x="3063304" y="1543374"/>
                  </a:lnTo>
                  <a:lnTo>
                    <a:pt x="3060491" y="1542568"/>
                  </a:lnTo>
                  <a:lnTo>
                    <a:pt x="3057825" y="1544194"/>
                  </a:lnTo>
                  <a:lnTo>
                    <a:pt x="3056686" y="1546864"/>
                  </a:lnTo>
                  <a:lnTo>
                    <a:pt x="3055880" y="1549677"/>
                  </a:lnTo>
                  <a:lnTo>
                    <a:pt x="3057172" y="1552200"/>
                  </a:lnTo>
                  <a:lnTo>
                    <a:pt x="3059842" y="1553339"/>
                  </a:lnTo>
                  <a:lnTo>
                    <a:pt x="3060318" y="1553149"/>
                  </a:lnTo>
                  <a:lnTo>
                    <a:pt x="3063323" y="1554430"/>
                  </a:lnTo>
                  <a:lnTo>
                    <a:pt x="3066136" y="1555236"/>
                  </a:lnTo>
                  <a:lnTo>
                    <a:pt x="3069135" y="1553753"/>
                  </a:lnTo>
                  <a:lnTo>
                    <a:pt x="3070746" y="1548127"/>
                  </a:lnTo>
                  <a:lnTo>
                    <a:pt x="3069264" y="1545127"/>
                  </a:lnTo>
                  <a:close/>
                </a:path>
                <a:path w="17877790" h="11304905">
                  <a:moveTo>
                    <a:pt x="3152225" y="1569862"/>
                  </a:moveTo>
                  <a:lnTo>
                    <a:pt x="3149270" y="1569391"/>
                  </a:lnTo>
                  <a:lnTo>
                    <a:pt x="3146266" y="1568109"/>
                  </a:lnTo>
                  <a:lnTo>
                    <a:pt x="3143453" y="1567303"/>
                  </a:lnTo>
                  <a:lnTo>
                    <a:pt x="3140787" y="1568928"/>
                  </a:lnTo>
                  <a:lnTo>
                    <a:pt x="3139647" y="1571599"/>
                  </a:lnTo>
                  <a:lnTo>
                    <a:pt x="3138842" y="1574413"/>
                  </a:lnTo>
                  <a:lnTo>
                    <a:pt x="3140133" y="1576936"/>
                  </a:lnTo>
                  <a:lnTo>
                    <a:pt x="3142804" y="1578075"/>
                  </a:lnTo>
                  <a:lnTo>
                    <a:pt x="3143280" y="1577883"/>
                  </a:lnTo>
                  <a:lnTo>
                    <a:pt x="3146284" y="1579165"/>
                  </a:lnTo>
                  <a:lnTo>
                    <a:pt x="3149097" y="1579970"/>
                  </a:lnTo>
                  <a:lnTo>
                    <a:pt x="3151763" y="1578346"/>
                  </a:lnTo>
                  <a:lnTo>
                    <a:pt x="3152903" y="1575675"/>
                  </a:lnTo>
                  <a:lnTo>
                    <a:pt x="3153708" y="1572861"/>
                  </a:lnTo>
                  <a:lnTo>
                    <a:pt x="3152225" y="1569862"/>
                  </a:lnTo>
                  <a:close/>
                </a:path>
                <a:path w="17877790" h="11304905">
                  <a:moveTo>
                    <a:pt x="534056" y="445541"/>
                  </a:moveTo>
                  <a:lnTo>
                    <a:pt x="531007" y="446214"/>
                  </a:lnTo>
                  <a:lnTo>
                    <a:pt x="527394" y="450985"/>
                  </a:lnTo>
                  <a:lnTo>
                    <a:pt x="528066" y="454033"/>
                  </a:lnTo>
                  <a:lnTo>
                    <a:pt x="532838" y="457647"/>
                  </a:lnTo>
                  <a:lnTo>
                    <a:pt x="536176" y="459071"/>
                  </a:lnTo>
                  <a:lnTo>
                    <a:pt x="538748" y="458590"/>
                  </a:lnTo>
                  <a:lnTo>
                    <a:pt x="540079" y="456396"/>
                  </a:lnTo>
                  <a:lnTo>
                    <a:pt x="541886" y="454010"/>
                  </a:lnTo>
                  <a:lnTo>
                    <a:pt x="541213" y="450962"/>
                  </a:lnTo>
                  <a:lnTo>
                    <a:pt x="534056" y="445541"/>
                  </a:lnTo>
                  <a:close/>
                </a:path>
                <a:path w="17877790" h="11304905">
                  <a:moveTo>
                    <a:pt x="3235138" y="1593787"/>
                  </a:moveTo>
                  <a:lnTo>
                    <a:pt x="3232183" y="1593316"/>
                  </a:lnTo>
                  <a:lnTo>
                    <a:pt x="3229179" y="1592034"/>
                  </a:lnTo>
                  <a:lnTo>
                    <a:pt x="3226699" y="1591371"/>
                  </a:lnTo>
                  <a:lnTo>
                    <a:pt x="3224033" y="1592996"/>
                  </a:lnTo>
                  <a:lnTo>
                    <a:pt x="3222894" y="1595667"/>
                  </a:lnTo>
                  <a:lnTo>
                    <a:pt x="3222089" y="1598480"/>
                  </a:lnTo>
                  <a:lnTo>
                    <a:pt x="3223379" y="1601004"/>
                  </a:lnTo>
                  <a:lnTo>
                    <a:pt x="3225716" y="1602000"/>
                  </a:lnTo>
                  <a:lnTo>
                    <a:pt x="3225525" y="1601524"/>
                  </a:lnTo>
                  <a:lnTo>
                    <a:pt x="3225859" y="1601667"/>
                  </a:lnTo>
                  <a:lnTo>
                    <a:pt x="3226335" y="1601475"/>
                  </a:lnTo>
                  <a:lnTo>
                    <a:pt x="3229339" y="1602757"/>
                  </a:lnTo>
                  <a:lnTo>
                    <a:pt x="3232152" y="1603562"/>
                  </a:lnTo>
                  <a:lnTo>
                    <a:pt x="3234819" y="1601937"/>
                  </a:lnTo>
                  <a:lnTo>
                    <a:pt x="3235958" y="1599267"/>
                  </a:lnTo>
                  <a:lnTo>
                    <a:pt x="3236621" y="1596787"/>
                  </a:lnTo>
                  <a:lnTo>
                    <a:pt x="3235138" y="1593787"/>
                  </a:lnTo>
                  <a:close/>
                </a:path>
                <a:path w="17877790" h="11304905">
                  <a:moveTo>
                    <a:pt x="3318051" y="1617713"/>
                  </a:moveTo>
                  <a:lnTo>
                    <a:pt x="3315096" y="1617241"/>
                  </a:lnTo>
                  <a:lnTo>
                    <a:pt x="3312091" y="1615960"/>
                  </a:lnTo>
                  <a:lnTo>
                    <a:pt x="3309612" y="1615297"/>
                  </a:lnTo>
                  <a:lnTo>
                    <a:pt x="3306946" y="1616922"/>
                  </a:lnTo>
                  <a:lnTo>
                    <a:pt x="3305605" y="1620295"/>
                  </a:lnTo>
                  <a:lnTo>
                    <a:pt x="3305001" y="1622405"/>
                  </a:lnTo>
                  <a:lnTo>
                    <a:pt x="3306292" y="1624928"/>
                  </a:lnTo>
                  <a:lnTo>
                    <a:pt x="3308629" y="1625925"/>
                  </a:lnTo>
                  <a:lnTo>
                    <a:pt x="3308771" y="1625591"/>
                  </a:lnTo>
                  <a:lnTo>
                    <a:pt x="3309105" y="1625733"/>
                  </a:lnTo>
                  <a:lnTo>
                    <a:pt x="3309582" y="1625542"/>
                  </a:lnTo>
                  <a:lnTo>
                    <a:pt x="3312586" y="1626823"/>
                  </a:lnTo>
                  <a:lnTo>
                    <a:pt x="3315065" y="1627486"/>
                  </a:lnTo>
                  <a:lnTo>
                    <a:pt x="3318207" y="1625671"/>
                  </a:lnTo>
                  <a:lnTo>
                    <a:pt x="3319534" y="1620713"/>
                  </a:lnTo>
                  <a:lnTo>
                    <a:pt x="3318051" y="1617713"/>
                  </a:lnTo>
                  <a:close/>
                </a:path>
                <a:path w="17877790" h="11304905">
                  <a:moveTo>
                    <a:pt x="12014997" y="5323597"/>
                  </a:moveTo>
                  <a:lnTo>
                    <a:pt x="12011708" y="5322982"/>
                  </a:lnTo>
                  <a:lnTo>
                    <a:pt x="12007044" y="5326518"/>
                  </a:lnTo>
                  <a:lnTo>
                    <a:pt x="12006431" y="5329808"/>
                  </a:lnTo>
                  <a:lnTo>
                    <a:pt x="12009964" y="5334471"/>
                  </a:lnTo>
                  <a:lnTo>
                    <a:pt x="12010347" y="5335424"/>
                  </a:lnTo>
                  <a:lnTo>
                    <a:pt x="12014354" y="5337133"/>
                  </a:lnTo>
                  <a:lnTo>
                    <a:pt x="12015973" y="5337034"/>
                  </a:lnTo>
                  <a:lnTo>
                    <a:pt x="12017687" y="5335792"/>
                  </a:lnTo>
                  <a:lnTo>
                    <a:pt x="12020019" y="5334026"/>
                  </a:lnTo>
                  <a:lnTo>
                    <a:pt x="12020633" y="5330736"/>
                  </a:lnTo>
                  <a:lnTo>
                    <a:pt x="12018867" y="5328404"/>
                  </a:lnTo>
                  <a:lnTo>
                    <a:pt x="12016765" y="5325930"/>
                  </a:lnTo>
                  <a:lnTo>
                    <a:pt x="12014997" y="5323597"/>
                  </a:lnTo>
                  <a:close/>
                </a:path>
                <a:path w="17877790" h="11304905">
                  <a:moveTo>
                    <a:pt x="464347" y="395288"/>
                  </a:moveTo>
                  <a:lnTo>
                    <a:pt x="460964" y="395818"/>
                  </a:lnTo>
                  <a:lnTo>
                    <a:pt x="457350" y="400589"/>
                  </a:lnTo>
                  <a:lnTo>
                    <a:pt x="458027" y="403641"/>
                  </a:lnTo>
                  <a:lnTo>
                    <a:pt x="462795" y="407251"/>
                  </a:lnTo>
                  <a:lnTo>
                    <a:pt x="466133" y="408675"/>
                  </a:lnTo>
                  <a:lnTo>
                    <a:pt x="468371" y="408053"/>
                  </a:lnTo>
                  <a:lnTo>
                    <a:pt x="470036" y="406001"/>
                  </a:lnTo>
                  <a:lnTo>
                    <a:pt x="471843" y="403614"/>
                  </a:lnTo>
                  <a:lnTo>
                    <a:pt x="471171" y="400565"/>
                  </a:lnTo>
                  <a:lnTo>
                    <a:pt x="466399" y="396952"/>
                  </a:lnTo>
                  <a:lnTo>
                    <a:pt x="464347" y="395288"/>
                  </a:lnTo>
                  <a:close/>
                </a:path>
                <a:path w="17877790" h="11304905">
                  <a:moveTo>
                    <a:pt x="3401297" y="1641781"/>
                  </a:moveTo>
                  <a:lnTo>
                    <a:pt x="3398342" y="1641309"/>
                  </a:lnTo>
                  <a:lnTo>
                    <a:pt x="3395337" y="1640028"/>
                  </a:lnTo>
                  <a:lnTo>
                    <a:pt x="3392858" y="1639365"/>
                  </a:lnTo>
                  <a:lnTo>
                    <a:pt x="3389859" y="1640846"/>
                  </a:lnTo>
                  <a:lnTo>
                    <a:pt x="3388248" y="1646472"/>
                  </a:lnTo>
                  <a:lnTo>
                    <a:pt x="3389539" y="1648996"/>
                  </a:lnTo>
                  <a:lnTo>
                    <a:pt x="3391876" y="1649993"/>
                  </a:lnTo>
                  <a:lnTo>
                    <a:pt x="3392018" y="1649659"/>
                  </a:lnTo>
                  <a:lnTo>
                    <a:pt x="3392352" y="1649802"/>
                  </a:lnTo>
                  <a:lnTo>
                    <a:pt x="3392828" y="1649610"/>
                  </a:lnTo>
                  <a:lnTo>
                    <a:pt x="3395833" y="1650892"/>
                  </a:lnTo>
                  <a:lnTo>
                    <a:pt x="3398312" y="1651555"/>
                  </a:lnTo>
                  <a:lnTo>
                    <a:pt x="3401312" y="1650072"/>
                  </a:lnTo>
                  <a:lnTo>
                    <a:pt x="3402922" y="1644447"/>
                  </a:lnTo>
                  <a:lnTo>
                    <a:pt x="3401297" y="1641781"/>
                  </a:lnTo>
                  <a:close/>
                </a:path>
                <a:path w="17877790" h="11304905">
                  <a:moveTo>
                    <a:pt x="3484353" y="1665372"/>
                  </a:moveTo>
                  <a:lnTo>
                    <a:pt x="3481397" y="1664901"/>
                  </a:lnTo>
                  <a:lnTo>
                    <a:pt x="3478393" y="1663619"/>
                  </a:lnTo>
                  <a:lnTo>
                    <a:pt x="3475914" y="1662957"/>
                  </a:lnTo>
                  <a:lnTo>
                    <a:pt x="3472914" y="1664438"/>
                  </a:lnTo>
                  <a:lnTo>
                    <a:pt x="3472109" y="1667251"/>
                  </a:lnTo>
                  <a:lnTo>
                    <a:pt x="3471446" y="1669730"/>
                  </a:lnTo>
                  <a:lnTo>
                    <a:pt x="3472737" y="1672254"/>
                  </a:lnTo>
                  <a:lnTo>
                    <a:pt x="3475407" y="1673393"/>
                  </a:lnTo>
                  <a:lnTo>
                    <a:pt x="3475883" y="1673202"/>
                  </a:lnTo>
                  <a:lnTo>
                    <a:pt x="3478888" y="1674483"/>
                  </a:lnTo>
                  <a:lnTo>
                    <a:pt x="3481701" y="1675289"/>
                  </a:lnTo>
                  <a:lnTo>
                    <a:pt x="3484367" y="1673664"/>
                  </a:lnTo>
                  <a:lnTo>
                    <a:pt x="3485977" y="1668039"/>
                  </a:lnTo>
                  <a:lnTo>
                    <a:pt x="3484353" y="1665372"/>
                  </a:lnTo>
                  <a:close/>
                </a:path>
                <a:path w="17877790" h="11304905">
                  <a:moveTo>
                    <a:pt x="394731" y="343890"/>
                  </a:moveTo>
                  <a:lnTo>
                    <a:pt x="391491" y="344087"/>
                  </a:lnTo>
                  <a:lnTo>
                    <a:pt x="389684" y="346473"/>
                  </a:lnTo>
                  <a:lnTo>
                    <a:pt x="388019" y="348524"/>
                  </a:lnTo>
                  <a:lnTo>
                    <a:pt x="388216" y="351764"/>
                  </a:lnTo>
                  <a:lnTo>
                    <a:pt x="392987" y="355378"/>
                  </a:lnTo>
                  <a:lnTo>
                    <a:pt x="394323" y="355947"/>
                  </a:lnTo>
                  <a:lnTo>
                    <a:pt x="393846" y="356139"/>
                  </a:lnTo>
                  <a:lnTo>
                    <a:pt x="396183" y="357136"/>
                  </a:lnTo>
                  <a:lnTo>
                    <a:pt x="398564" y="356178"/>
                  </a:lnTo>
                  <a:lnTo>
                    <a:pt x="400086" y="354461"/>
                  </a:lnTo>
                  <a:lnTo>
                    <a:pt x="401751" y="352408"/>
                  </a:lnTo>
                  <a:lnTo>
                    <a:pt x="401554" y="349169"/>
                  </a:lnTo>
                  <a:lnTo>
                    <a:pt x="396783" y="345555"/>
                  </a:lnTo>
                  <a:lnTo>
                    <a:pt x="394731" y="343890"/>
                  </a:lnTo>
                  <a:close/>
                </a:path>
                <a:path w="17877790" h="11304905">
                  <a:moveTo>
                    <a:pt x="3567550" y="1688629"/>
                  </a:moveTo>
                  <a:lnTo>
                    <a:pt x="3564595" y="1688158"/>
                  </a:lnTo>
                  <a:lnTo>
                    <a:pt x="3561591" y="1686876"/>
                  </a:lnTo>
                  <a:lnTo>
                    <a:pt x="3558777" y="1686071"/>
                  </a:lnTo>
                  <a:lnTo>
                    <a:pt x="3556111" y="1687696"/>
                  </a:lnTo>
                  <a:lnTo>
                    <a:pt x="3555306" y="1690508"/>
                  </a:lnTo>
                  <a:lnTo>
                    <a:pt x="3554643" y="1692988"/>
                  </a:lnTo>
                  <a:lnTo>
                    <a:pt x="3555933" y="1695512"/>
                  </a:lnTo>
                  <a:lnTo>
                    <a:pt x="3558604" y="1696651"/>
                  </a:lnTo>
                  <a:lnTo>
                    <a:pt x="3559081" y="1696460"/>
                  </a:lnTo>
                  <a:lnTo>
                    <a:pt x="3562085" y="1697741"/>
                  </a:lnTo>
                  <a:lnTo>
                    <a:pt x="3564898" y="1698547"/>
                  </a:lnTo>
                  <a:lnTo>
                    <a:pt x="3567565" y="1696922"/>
                  </a:lnTo>
                  <a:lnTo>
                    <a:pt x="3569175" y="1691296"/>
                  </a:lnTo>
                  <a:lnTo>
                    <a:pt x="3567550" y="1688629"/>
                  </a:lnTo>
                  <a:close/>
                </a:path>
                <a:path w="17877790" h="11304905">
                  <a:moveTo>
                    <a:pt x="11960603" y="5255019"/>
                  </a:moveTo>
                  <a:lnTo>
                    <a:pt x="11957505" y="5254880"/>
                  </a:lnTo>
                  <a:lnTo>
                    <a:pt x="11952841" y="5258415"/>
                  </a:lnTo>
                  <a:lnTo>
                    <a:pt x="11952702" y="5261513"/>
                  </a:lnTo>
                  <a:lnTo>
                    <a:pt x="11954470" y="5263845"/>
                  </a:lnTo>
                  <a:lnTo>
                    <a:pt x="11956571" y="5266320"/>
                  </a:lnTo>
                  <a:lnTo>
                    <a:pt x="11956954" y="5267273"/>
                  </a:lnTo>
                  <a:lnTo>
                    <a:pt x="11959958" y="5268554"/>
                  </a:lnTo>
                  <a:lnTo>
                    <a:pt x="11962055" y="5268265"/>
                  </a:lnTo>
                  <a:lnTo>
                    <a:pt x="11963769" y="5267023"/>
                  </a:lnTo>
                  <a:lnTo>
                    <a:pt x="11966101" y="5265255"/>
                  </a:lnTo>
                  <a:lnTo>
                    <a:pt x="11966238" y="5262158"/>
                  </a:lnTo>
                  <a:lnTo>
                    <a:pt x="11964471" y="5259825"/>
                  </a:lnTo>
                  <a:lnTo>
                    <a:pt x="11962369" y="5257350"/>
                  </a:lnTo>
                  <a:lnTo>
                    <a:pt x="11960603" y="5255019"/>
                  </a:lnTo>
                  <a:close/>
                </a:path>
                <a:path w="17877790" h="11304905">
                  <a:moveTo>
                    <a:pt x="3650890" y="1711553"/>
                  </a:moveTo>
                  <a:lnTo>
                    <a:pt x="3647935" y="1711082"/>
                  </a:lnTo>
                  <a:lnTo>
                    <a:pt x="3644930" y="1709800"/>
                  </a:lnTo>
                  <a:lnTo>
                    <a:pt x="3642117" y="1708995"/>
                  </a:lnTo>
                  <a:lnTo>
                    <a:pt x="3639451" y="1710620"/>
                  </a:lnTo>
                  <a:lnTo>
                    <a:pt x="3638646" y="1713432"/>
                  </a:lnTo>
                  <a:lnTo>
                    <a:pt x="3637983" y="1715912"/>
                  </a:lnTo>
                  <a:lnTo>
                    <a:pt x="3639273" y="1718436"/>
                  </a:lnTo>
                  <a:lnTo>
                    <a:pt x="3641944" y="1719575"/>
                  </a:lnTo>
                  <a:lnTo>
                    <a:pt x="3642420" y="1719384"/>
                  </a:lnTo>
                  <a:lnTo>
                    <a:pt x="3645425" y="1720665"/>
                  </a:lnTo>
                  <a:lnTo>
                    <a:pt x="3648238" y="1721471"/>
                  </a:lnTo>
                  <a:lnTo>
                    <a:pt x="3650904" y="1719845"/>
                  </a:lnTo>
                  <a:lnTo>
                    <a:pt x="3652515" y="1714219"/>
                  </a:lnTo>
                  <a:lnTo>
                    <a:pt x="3650890" y="1711553"/>
                  </a:lnTo>
                  <a:close/>
                </a:path>
                <a:path w="17877790" h="11304905">
                  <a:moveTo>
                    <a:pt x="326780" y="290441"/>
                  </a:moveTo>
                  <a:lnTo>
                    <a:pt x="323539" y="290638"/>
                  </a:lnTo>
                  <a:lnTo>
                    <a:pt x="319926" y="295408"/>
                  </a:lnTo>
                  <a:lnTo>
                    <a:pt x="320122" y="298649"/>
                  </a:lnTo>
                  <a:lnTo>
                    <a:pt x="324894" y="302263"/>
                  </a:lnTo>
                  <a:lnTo>
                    <a:pt x="326229" y="302832"/>
                  </a:lnTo>
                  <a:lnTo>
                    <a:pt x="326086" y="303166"/>
                  </a:lnTo>
                  <a:lnTo>
                    <a:pt x="328089" y="304021"/>
                  </a:lnTo>
                  <a:lnTo>
                    <a:pt x="330804" y="303206"/>
                  </a:lnTo>
                  <a:lnTo>
                    <a:pt x="332326" y="301487"/>
                  </a:lnTo>
                  <a:lnTo>
                    <a:pt x="334133" y="299102"/>
                  </a:lnTo>
                  <a:lnTo>
                    <a:pt x="333937" y="295861"/>
                  </a:lnTo>
                  <a:lnTo>
                    <a:pt x="326780" y="290441"/>
                  </a:lnTo>
                  <a:close/>
                </a:path>
                <a:path w="17877790" h="11304905">
                  <a:moveTo>
                    <a:pt x="3733897" y="1734335"/>
                  </a:moveTo>
                  <a:lnTo>
                    <a:pt x="3730941" y="1733863"/>
                  </a:lnTo>
                  <a:lnTo>
                    <a:pt x="3728271" y="1732724"/>
                  </a:lnTo>
                  <a:lnTo>
                    <a:pt x="3725458" y="1731919"/>
                  </a:lnTo>
                  <a:lnTo>
                    <a:pt x="3722792" y="1733543"/>
                  </a:lnTo>
                  <a:lnTo>
                    <a:pt x="3721985" y="1736356"/>
                  </a:lnTo>
                  <a:lnTo>
                    <a:pt x="3721322" y="1738836"/>
                  </a:lnTo>
                  <a:lnTo>
                    <a:pt x="3722614" y="1741360"/>
                  </a:lnTo>
                  <a:lnTo>
                    <a:pt x="3724950" y="1742357"/>
                  </a:lnTo>
                  <a:lnTo>
                    <a:pt x="3725427" y="1742165"/>
                  </a:lnTo>
                  <a:lnTo>
                    <a:pt x="3728431" y="1743447"/>
                  </a:lnTo>
                  <a:lnTo>
                    <a:pt x="3731244" y="1744252"/>
                  </a:lnTo>
                  <a:lnTo>
                    <a:pt x="3733910" y="1742627"/>
                  </a:lnTo>
                  <a:lnTo>
                    <a:pt x="3735521" y="1737001"/>
                  </a:lnTo>
                  <a:lnTo>
                    <a:pt x="3733897" y="1734335"/>
                  </a:lnTo>
                  <a:close/>
                </a:path>
                <a:path w="17877790" h="11304905">
                  <a:moveTo>
                    <a:pt x="3817712" y="1757067"/>
                  </a:moveTo>
                  <a:lnTo>
                    <a:pt x="3814757" y="1756596"/>
                  </a:lnTo>
                  <a:lnTo>
                    <a:pt x="3811753" y="1755314"/>
                  </a:lnTo>
                  <a:lnTo>
                    <a:pt x="3808940" y="1754509"/>
                  </a:lnTo>
                  <a:lnTo>
                    <a:pt x="3806274" y="1756133"/>
                  </a:lnTo>
                  <a:lnTo>
                    <a:pt x="3805468" y="1758946"/>
                  </a:lnTo>
                  <a:lnTo>
                    <a:pt x="3804805" y="1761426"/>
                  </a:lnTo>
                  <a:lnTo>
                    <a:pt x="3806096" y="1763949"/>
                  </a:lnTo>
                  <a:lnTo>
                    <a:pt x="3808767" y="1765088"/>
                  </a:lnTo>
                  <a:lnTo>
                    <a:pt x="3809243" y="1764897"/>
                  </a:lnTo>
                  <a:lnTo>
                    <a:pt x="3812247" y="1766178"/>
                  </a:lnTo>
                  <a:lnTo>
                    <a:pt x="3815060" y="1766985"/>
                  </a:lnTo>
                  <a:lnTo>
                    <a:pt x="3817726" y="1765359"/>
                  </a:lnTo>
                  <a:lnTo>
                    <a:pt x="3819337" y="1759733"/>
                  </a:lnTo>
                  <a:lnTo>
                    <a:pt x="3817712" y="1757067"/>
                  </a:lnTo>
                  <a:close/>
                </a:path>
                <a:path w="17877790" h="11304905">
                  <a:moveTo>
                    <a:pt x="260016" y="235132"/>
                  </a:moveTo>
                  <a:lnTo>
                    <a:pt x="256776" y="235328"/>
                  </a:lnTo>
                  <a:lnTo>
                    <a:pt x="253163" y="240099"/>
                  </a:lnTo>
                  <a:lnTo>
                    <a:pt x="253359" y="243339"/>
                  </a:lnTo>
                  <a:lnTo>
                    <a:pt x="255744" y="245146"/>
                  </a:lnTo>
                  <a:lnTo>
                    <a:pt x="257988" y="247287"/>
                  </a:lnTo>
                  <a:lnTo>
                    <a:pt x="261326" y="248711"/>
                  </a:lnTo>
                  <a:lnTo>
                    <a:pt x="263899" y="248230"/>
                  </a:lnTo>
                  <a:lnTo>
                    <a:pt x="265421" y="246511"/>
                  </a:lnTo>
                  <a:lnTo>
                    <a:pt x="267228" y="244126"/>
                  </a:lnTo>
                  <a:lnTo>
                    <a:pt x="267031" y="240885"/>
                  </a:lnTo>
                  <a:lnTo>
                    <a:pt x="264645" y="239080"/>
                  </a:lnTo>
                  <a:lnTo>
                    <a:pt x="262402" y="236939"/>
                  </a:lnTo>
                  <a:lnTo>
                    <a:pt x="260016" y="235132"/>
                  </a:lnTo>
                  <a:close/>
                </a:path>
                <a:path w="17877790" h="11304905">
                  <a:moveTo>
                    <a:pt x="3901337" y="1779324"/>
                  </a:moveTo>
                  <a:lnTo>
                    <a:pt x="3898381" y="1778852"/>
                  </a:lnTo>
                  <a:lnTo>
                    <a:pt x="3895378" y="1777571"/>
                  </a:lnTo>
                  <a:lnTo>
                    <a:pt x="3892565" y="1776765"/>
                  </a:lnTo>
                  <a:lnTo>
                    <a:pt x="3889899" y="1778389"/>
                  </a:lnTo>
                  <a:lnTo>
                    <a:pt x="3889093" y="1781203"/>
                  </a:lnTo>
                  <a:lnTo>
                    <a:pt x="3888429" y="1783682"/>
                  </a:lnTo>
                  <a:lnTo>
                    <a:pt x="3889721" y="1786205"/>
                  </a:lnTo>
                  <a:lnTo>
                    <a:pt x="3892726" y="1787487"/>
                  </a:lnTo>
                  <a:lnTo>
                    <a:pt x="3893201" y="1787296"/>
                  </a:lnTo>
                  <a:lnTo>
                    <a:pt x="3895872" y="1788436"/>
                  </a:lnTo>
                  <a:lnTo>
                    <a:pt x="3898685" y="1789241"/>
                  </a:lnTo>
                  <a:lnTo>
                    <a:pt x="3901351" y="1787616"/>
                  </a:lnTo>
                  <a:lnTo>
                    <a:pt x="3902962" y="1781990"/>
                  </a:lnTo>
                  <a:lnTo>
                    <a:pt x="3901337" y="1779324"/>
                  </a:lnTo>
                  <a:close/>
                </a:path>
                <a:path w="17877790" h="11304905">
                  <a:moveTo>
                    <a:pt x="11906022" y="5188728"/>
                  </a:moveTo>
                  <a:lnTo>
                    <a:pt x="11902923" y="5188591"/>
                  </a:lnTo>
                  <a:lnTo>
                    <a:pt x="11898258" y="5192124"/>
                  </a:lnTo>
                  <a:lnTo>
                    <a:pt x="11898121" y="5195222"/>
                  </a:lnTo>
                  <a:lnTo>
                    <a:pt x="11899889" y="5197554"/>
                  </a:lnTo>
                  <a:lnTo>
                    <a:pt x="11901988" y="5200028"/>
                  </a:lnTo>
                  <a:lnTo>
                    <a:pt x="11902371" y="5200981"/>
                  </a:lnTo>
                  <a:lnTo>
                    <a:pt x="11905375" y="5202262"/>
                  </a:lnTo>
                  <a:lnTo>
                    <a:pt x="11907471" y="5201973"/>
                  </a:lnTo>
                  <a:lnTo>
                    <a:pt x="11909185" y="5200731"/>
                  </a:lnTo>
                  <a:lnTo>
                    <a:pt x="11911517" y="5198964"/>
                  </a:lnTo>
                  <a:lnTo>
                    <a:pt x="11911655" y="5195866"/>
                  </a:lnTo>
                  <a:lnTo>
                    <a:pt x="11909888" y="5193533"/>
                  </a:lnTo>
                  <a:lnTo>
                    <a:pt x="11907788" y="5191060"/>
                  </a:lnTo>
                  <a:lnTo>
                    <a:pt x="11906022" y="5188728"/>
                  </a:lnTo>
                  <a:close/>
                </a:path>
                <a:path w="17877790" h="11304905">
                  <a:moveTo>
                    <a:pt x="3984628" y="1801437"/>
                  </a:moveTo>
                  <a:lnTo>
                    <a:pt x="3981673" y="1800966"/>
                  </a:lnTo>
                  <a:lnTo>
                    <a:pt x="3979002" y="1799827"/>
                  </a:lnTo>
                  <a:lnTo>
                    <a:pt x="3976189" y="1799021"/>
                  </a:lnTo>
                  <a:lnTo>
                    <a:pt x="3973523" y="1800645"/>
                  </a:lnTo>
                  <a:lnTo>
                    <a:pt x="3972717" y="1803459"/>
                  </a:lnTo>
                  <a:lnTo>
                    <a:pt x="3972054" y="1805939"/>
                  </a:lnTo>
                  <a:lnTo>
                    <a:pt x="3973346" y="1808461"/>
                  </a:lnTo>
                  <a:lnTo>
                    <a:pt x="3975683" y="1809458"/>
                  </a:lnTo>
                  <a:lnTo>
                    <a:pt x="3976159" y="1809267"/>
                  </a:lnTo>
                  <a:lnTo>
                    <a:pt x="3979164" y="1810548"/>
                  </a:lnTo>
                  <a:lnTo>
                    <a:pt x="3981977" y="1811354"/>
                  </a:lnTo>
                  <a:lnTo>
                    <a:pt x="3984642" y="1809729"/>
                  </a:lnTo>
                  <a:lnTo>
                    <a:pt x="3986253" y="1804103"/>
                  </a:lnTo>
                  <a:lnTo>
                    <a:pt x="3984628" y="1801437"/>
                  </a:lnTo>
                  <a:close/>
                </a:path>
                <a:path w="17877790" h="11304905">
                  <a:moveTo>
                    <a:pt x="194824" y="178914"/>
                  </a:moveTo>
                  <a:lnTo>
                    <a:pt x="191250" y="178968"/>
                  </a:lnTo>
                  <a:lnTo>
                    <a:pt x="189443" y="181353"/>
                  </a:lnTo>
                  <a:lnTo>
                    <a:pt x="187445" y="183263"/>
                  </a:lnTo>
                  <a:lnTo>
                    <a:pt x="187499" y="186836"/>
                  </a:lnTo>
                  <a:lnTo>
                    <a:pt x="189885" y="188643"/>
                  </a:lnTo>
                  <a:lnTo>
                    <a:pt x="192128" y="190784"/>
                  </a:lnTo>
                  <a:lnTo>
                    <a:pt x="193797" y="191496"/>
                  </a:lnTo>
                  <a:lnTo>
                    <a:pt x="193321" y="191688"/>
                  </a:lnTo>
                  <a:lnTo>
                    <a:pt x="195324" y="192542"/>
                  </a:lnTo>
                  <a:lnTo>
                    <a:pt x="197897" y="192061"/>
                  </a:lnTo>
                  <a:lnTo>
                    <a:pt x="199419" y="190342"/>
                  </a:lnTo>
                  <a:lnTo>
                    <a:pt x="201417" y="188433"/>
                  </a:lnTo>
                  <a:lnTo>
                    <a:pt x="201363" y="184860"/>
                  </a:lnTo>
                  <a:lnTo>
                    <a:pt x="198977" y="183053"/>
                  </a:lnTo>
                  <a:lnTo>
                    <a:pt x="196734" y="180912"/>
                  </a:lnTo>
                  <a:lnTo>
                    <a:pt x="194824" y="178914"/>
                  </a:lnTo>
                  <a:close/>
                </a:path>
                <a:path w="17877790" h="11304905">
                  <a:moveTo>
                    <a:pt x="4068252" y="1823693"/>
                  </a:moveTo>
                  <a:lnTo>
                    <a:pt x="4065297" y="1823222"/>
                  </a:lnTo>
                  <a:lnTo>
                    <a:pt x="4062627" y="1822083"/>
                  </a:lnTo>
                  <a:lnTo>
                    <a:pt x="4059814" y="1821278"/>
                  </a:lnTo>
                  <a:lnTo>
                    <a:pt x="4057148" y="1822902"/>
                  </a:lnTo>
                  <a:lnTo>
                    <a:pt x="4056342" y="1825715"/>
                  </a:lnTo>
                  <a:lnTo>
                    <a:pt x="4055679" y="1828195"/>
                  </a:lnTo>
                  <a:lnTo>
                    <a:pt x="4056971" y="1830718"/>
                  </a:lnTo>
                  <a:lnTo>
                    <a:pt x="4059307" y="1831714"/>
                  </a:lnTo>
                  <a:lnTo>
                    <a:pt x="4059783" y="1831524"/>
                  </a:lnTo>
                  <a:lnTo>
                    <a:pt x="4062788" y="1832806"/>
                  </a:lnTo>
                  <a:lnTo>
                    <a:pt x="4065601" y="1833611"/>
                  </a:lnTo>
                  <a:lnTo>
                    <a:pt x="4068266" y="1831985"/>
                  </a:lnTo>
                  <a:lnTo>
                    <a:pt x="4069878" y="1826360"/>
                  </a:lnTo>
                  <a:lnTo>
                    <a:pt x="4068252" y="1823693"/>
                  </a:lnTo>
                  <a:close/>
                </a:path>
                <a:path w="17877790" h="11304905">
                  <a:moveTo>
                    <a:pt x="4152354" y="1845758"/>
                  </a:moveTo>
                  <a:lnTo>
                    <a:pt x="4149398" y="1845287"/>
                  </a:lnTo>
                  <a:lnTo>
                    <a:pt x="4146393" y="1844005"/>
                  </a:lnTo>
                  <a:lnTo>
                    <a:pt x="4143580" y="1843200"/>
                  </a:lnTo>
                  <a:lnTo>
                    <a:pt x="4140915" y="1844824"/>
                  </a:lnTo>
                  <a:lnTo>
                    <a:pt x="4140109" y="1847637"/>
                  </a:lnTo>
                  <a:lnTo>
                    <a:pt x="4139446" y="1850117"/>
                  </a:lnTo>
                  <a:lnTo>
                    <a:pt x="4140737" y="1852640"/>
                  </a:lnTo>
                  <a:lnTo>
                    <a:pt x="4143408" y="1853779"/>
                  </a:lnTo>
                  <a:lnTo>
                    <a:pt x="4143884" y="1853587"/>
                  </a:lnTo>
                  <a:lnTo>
                    <a:pt x="4146889" y="1854869"/>
                  </a:lnTo>
                  <a:lnTo>
                    <a:pt x="4149702" y="1855674"/>
                  </a:lnTo>
                  <a:lnTo>
                    <a:pt x="4152367" y="1854050"/>
                  </a:lnTo>
                  <a:lnTo>
                    <a:pt x="4153978" y="1848424"/>
                  </a:lnTo>
                  <a:lnTo>
                    <a:pt x="4152354" y="1845758"/>
                  </a:lnTo>
                  <a:close/>
                </a:path>
                <a:path w="17877790" h="11304905">
                  <a:moveTo>
                    <a:pt x="11849057" y="5123394"/>
                  </a:moveTo>
                  <a:lnTo>
                    <a:pt x="11845625" y="5123114"/>
                  </a:lnTo>
                  <a:lnTo>
                    <a:pt x="11841629" y="5126933"/>
                  </a:lnTo>
                  <a:lnTo>
                    <a:pt x="11841349" y="5130364"/>
                  </a:lnTo>
                  <a:lnTo>
                    <a:pt x="11843259" y="5132363"/>
                  </a:lnTo>
                  <a:lnTo>
                    <a:pt x="11845886" y="5135456"/>
                  </a:lnTo>
                  <a:lnTo>
                    <a:pt x="11848890" y="5136738"/>
                  </a:lnTo>
                  <a:lnTo>
                    <a:pt x="11851320" y="5136591"/>
                  </a:lnTo>
                  <a:lnTo>
                    <a:pt x="11852700" y="5135206"/>
                  </a:lnTo>
                  <a:lnTo>
                    <a:pt x="11854698" y="5133297"/>
                  </a:lnTo>
                  <a:lnTo>
                    <a:pt x="11854979" y="5129865"/>
                  </a:lnTo>
                  <a:lnTo>
                    <a:pt x="11853068" y="5127867"/>
                  </a:lnTo>
                  <a:lnTo>
                    <a:pt x="11850967" y="5125392"/>
                  </a:lnTo>
                  <a:lnTo>
                    <a:pt x="11849057" y="5123394"/>
                  </a:lnTo>
                  <a:close/>
                </a:path>
                <a:path w="17877790" h="11304905">
                  <a:moveTo>
                    <a:pt x="130536" y="121502"/>
                  </a:moveTo>
                  <a:lnTo>
                    <a:pt x="127295" y="121699"/>
                  </a:lnTo>
                  <a:lnTo>
                    <a:pt x="125297" y="123609"/>
                  </a:lnTo>
                  <a:lnTo>
                    <a:pt x="123633" y="125660"/>
                  </a:lnTo>
                  <a:lnTo>
                    <a:pt x="123829" y="128901"/>
                  </a:lnTo>
                  <a:lnTo>
                    <a:pt x="125738" y="130899"/>
                  </a:lnTo>
                  <a:lnTo>
                    <a:pt x="127982" y="133039"/>
                  </a:lnTo>
                  <a:lnTo>
                    <a:pt x="129651" y="133751"/>
                  </a:lnTo>
                  <a:lnTo>
                    <a:pt x="129175" y="133943"/>
                  </a:lnTo>
                  <a:lnTo>
                    <a:pt x="131178" y="134797"/>
                  </a:lnTo>
                  <a:lnTo>
                    <a:pt x="133748" y="134316"/>
                  </a:lnTo>
                  <a:lnTo>
                    <a:pt x="135272" y="132598"/>
                  </a:lnTo>
                  <a:lnTo>
                    <a:pt x="136937" y="130546"/>
                  </a:lnTo>
                  <a:lnTo>
                    <a:pt x="136740" y="127306"/>
                  </a:lnTo>
                  <a:lnTo>
                    <a:pt x="134831" y="125308"/>
                  </a:lnTo>
                  <a:lnTo>
                    <a:pt x="132588" y="123167"/>
                  </a:lnTo>
                  <a:lnTo>
                    <a:pt x="130536" y="121502"/>
                  </a:lnTo>
                  <a:close/>
                </a:path>
                <a:path w="17877790" h="11304905">
                  <a:moveTo>
                    <a:pt x="4236121" y="1867681"/>
                  </a:moveTo>
                  <a:lnTo>
                    <a:pt x="4233166" y="1867209"/>
                  </a:lnTo>
                  <a:lnTo>
                    <a:pt x="4230161" y="1865927"/>
                  </a:lnTo>
                  <a:lnTo>
                    <a:pt x="4227348" y="1865122"/>
                  </a:lnTo>
                  <a:lnTo>
                    <a:pt x="4224682" y="1866746"/>
                  </a:lnTo>
                  <a:lnTo>
                    <a:pt x="4223877" y="1869560"/>
                  </a:lnTo>
                  <a:lnTo>
                    <a:pt x="4223214" y="1872039"/>
                  </a:lnTo>
                  <a:lnTo>
                    <a:pt x="4224505" y="1874562"/>
                  </a:lnTo>
                  <a:lnTo>
                    <a:pt x="4227175" y="1875701"/>
                  </a:lnTo>
                  <a:lnTo>
                    <a:pt x="4227652" y="1875510"/>
                  </a:lnTo>
                  <a:lnTo>
                    <a:pt x="4230656" y="1876791"/>
                  </a:lnTo>
                  <a:lnTo>
                    <a:pt x="4233469" y="1877598"/>
                  </a:lnTo>
                  <a:lnTo>
                    <a:pt x="4236135" y="1875973"/>
                  </a:lnTo>
                  <a:lnTo>
                    <a:pt x="4237745" y="1870347"/>
                  </a:lnTo>
                  <a:lnTo>
                    <a:pt x="4236121" y="1867681"/>
                  </a:lnTo>
                  <a:close/>
                </a:path>
                <a:path w="17877790" h="11304905">
                  <a:moveTo>
                    <a:pt x="4319697" y="1889126"/>
                  </a:moveTo>
                  <a:lnTo>
                    <a:pt x="4316741" y="1888655"/>
                  </a:lnTo>
                  <a:lnTo>
                    <a:pt x="4313737" y="1887373"/>
                  </a:lnTo>
                  <a:lnTo>
                    <a:pt x="4310924" y="1886568"/>
                  </a:lnTo>
                  <a:lnTo>
                    <a:pt x="4308258" y="1888192"/>
                  </a:lnTo>
                  <a:lnTo>
                    <a:pt x="4307453" y="1891006"/>
                  </a:lnTo>
                  <a:lnTo>
                    <a:pt x="4306790" y="1893486"/>
                  </a:lnTo>
                  <a:lnTo>
                    <a:pt x="4308080" y="1896009"/>
                  </a:lnTo>
                  <a:lnTo>
                    <a:pt x="4311084" y="1897291"/>
                  </a:lnTo>
                  <a:lnTo>
                    <a:pt x="4311561" y="1897100"/>
                  </a:lnTo>
                  <a:lnTo>
                    <a:pt x="4314232" y="1898239"/>
                  </a:lnTo>
                  <a:lnTo>
                    <a:pt x="4317045" y="1899044"/>
                  </a:lnTo>
                  <a:lnTo>
                    <a:pt x="4319711" y="1897419"/>
                  </a:lnTo>
                  <a:lnTo>
                    <a:pt x="4321321" y="1891793"/>
                  </a:lnTo>
                  <a:lnTo>
                    <a:pt x="4319697" y="1889126"/>
                  </a:lnTo>
                  <a:close/>
                </a:path>
                <a:path w="17877790" h="11304905">
                  <a:moveTo>
                    <a:pt x="68530" y="61515"/>
                  </a:moveTo>
                  <a:lnTo>
                    <a:pt x="65290" y="61711"/>
                  </a:lnTo>
                  <a:lnTo>
                    <a:pt x="63292" y="63620"/>
                  </a:lnTo>
                  <a:lnTo>
                    <a:pt x="61151" y="65864"/>
                  </a:lnTo>
                  <a:lnTo>
                    <a:pt x="61347" y="69105"/>
                  </a:lnTo>
                  <a:lnTo>
                    <a:pt x="63256" y="71103"/>
                  </a:lnTo>
                  <a:lnTo>
                    <a:pt x="65500" y="73243"/>
                  </a:lnTo>
                  <a:lnTo>
                    <a:pt x="67169" y="73955"/>
                  </a:lnTo>
                  <a:lnTo>
                    <a:pt x="67361" y="74431"/>
                  </a:lnTo>
                  <a:lnTo>
                    <a:pt x="69030" y="75143"/>
                  </a:lnTo>
                  <a:lnTo>
                    <a:pt x="71460" y="74997"/>
                  </a:lnTo>
                  <a:lnTo>
                    <a:pt x="72982" y="73278"/>
                  </a:lnTo>
                  <a:lnTo>
                    <a:pt x="75123" y="71034"/>
                  </a:lnTo>
                  <a:lnTo>
                    <a:pt x="74926" y="67795"/>
                  </a:lnTo>
                  <a:lnTo>
                    <a:pt x="73017" y="65796"/>
                  </a:lnTo>
                  <a:lnTo>
                    <a:pt x="68530" y="61515"/>
                  </a:lnTo>
                  <a:close/>
                </a:path>
                <a:path w="17877790" h="11304905">
                  <a:moveTo>
                    <a:pt x="4403463" y="1911049"/>
                  </a:moveTo>
                  <a:lnTo>
                    <a:pt x="4400508" y="1910577"/>
                  </a:lnTo>
                  <a:lnTo>
                    <a:pt x="4397504" y="1909296"/>
                  </a:lnTo>
                  <a:lnTo>
                    <a:pt x="4394691" y="1908490"/>
                  </a:lnTo>
                  <a:lnTo>
                    <a:pt x="4392025" y="1910114"/>
                  </a:lnTo>
                  <a:lnTo>
                    <a:pt x="4391220" y="1912928"/>
                  </a:lnTo>
                  <a:lnTo>
                    <a:pt x="4390556" y="1915408"/>
                  </a:lnTo>
                  <a:lnTo>
                    <a:pt x="4391847" y="1917932"/>
                  </a:lnTo>
                  <a:lnTo>
                    <a:pt x="4394518" y="1919071"/>
                  </a:lnTo>
                  <a:lnTo>
                    <a:pt x="4394994" y="1918879"/>
                  </a:lnTo>
                  <a:lnTo>
                    <a:pt x="4397999" y="1920161"/>
                  </a:lnTo>
                  <a:lnTo>
                    <a:pt x="4400812" y="1920966"/>
                  </a:lnTo>
                  <a:lnTo>
                    <a:pt x="4403478" y="1919341"/>
                  </a:lnTo>
                  <a:lnTo>
                    <a:pt x="4405089" y="1913715"/>
                  </a:lnTo>
                  <a:lnTo>
                    <a:pt x="4403463" y="1911049"/>
                  </a:lnTo>
                  <a:close/>
                </a:path>
                <a:path w="17877790" h="11304905">
                  <a:moveTo>
                    <a:pt x="11790907" y="5059921"/>
                  </a:moveTo>
                  <a:lnTo>
                    <a:pt x="11787332" y="5059974"/>
                  </a:lnTo>
                  <a:lnTo>
                    <a:pt x="11785334" y="5061884"/>
                  </a:lnTo>
                  <a:lnTo>
                    <a:pt x="11783003" y="5063651"/>
                  </a:lnTo>
                  <a:lnTo>
                    <a:pt x="11783057" y="5067225"/>
                  </a:lnTo>
                  <a:lnTo>
                    <a:pt x="11784965" y="5069224"/>
                  </a:lnTo>
                  <a:lnTo>
                    <a:pt x="11787207" y="5071364"/>
                  </a:lnTo>
                  <a:lnTo>
                    <a:pt x="11787732" y="5071983"/>
                  </a:lnTo>
                  <a:lnTo>
                    <a:pt x="11789068" y="5072552"/>
                  </a:lnTo>
                  <a:lnTo>
                    <a:pt x="11788925" y="5072886"/>
                  </a:lnTo>
                  <a:lnTo>
                    <a:pt x="11790595" y="5073598"/>
                  </a:lnTo>
                  <a:lnTo>
                    <a:pt x="11793168" y="5073117"/>
                  </a:lnTo>
                  <a:lnTo>
                    <a:pt x="11794547" y="5071732"/>
                  </a:lnTo>
                  <a:lnTo>
                    <a:pt x="11796879" y="5069965"/>
                  </a:lnTo>
                  <a:lnTo>
                    <a:pt x="11796825" y="5066391"/>
                  </a:lnTo>
                  <a:lnTo>
                    <a:pt x="11794916" y="5064393"/>
                  </a:lnTo>
                  <a:lnTo>
                    <a:pt x="11792674" y="5062252"/>
                  </a:lnTo>
                  <a:lnTo>
                    <a:pt x="11790907" y="5059921"/>
                  </a:lnTo>
                  <a:close/>
                </a:path>
                <a:path w="17877790" h="11304905">
                  <a:moveTo>
                    <a:pt x="4486706" y="1932352"/>
                  </a:moveTo>
                  <a:lnTo>
                    <a:pt x="4483750" y="1931881"/>
                  </a:lnTo>
                  <a:lnTo>
                    <a:pt x="4481080" y="1930742"/>
                  </a:lnTo>
                  <a:lnTo>
                    <a:pt x="4478266" y="1929936"/>
                  </a:lnTo>
                  <a:lnTo>
                    <a:pt x="4475600" y="1931561"/>
                  </a:lnTo>
                  <a:lnTo>
                    <a:pt x="4474795" y="1934374"/>
                  </a:lnTo>
                  <a:lnTo>
                    <a:pt x="4474132" y="1936854"/>
                  </a:lnTo>
                  <a:lnTo>
                    <a:pt x="4475423" y="1939377"/>
                  </a:lnTo>
                  <a:lnTo>
                    <a:pt x="4478094" y="1940517"/>
                  </a:lnTo>
                  <a:lnTo>
                    <a:pt x="4478570" y="1940325"/>
                  </a:lnTo>
                  <a:lnTo>
                    <a:pt x="4481241" y="1941465"/>
                  </a:lnTo>
                  <a:lnTo>
                    <a:pt x="4484054" y="1942270"/>
                  </a:lnTo>
                  <a:lnTo>
                    <a:pt x="4486719" y="1940644"/>
                  </a:lnTo>
                  <a:lnTo>
                    <a:pt x="4488330" y="1935018"/>
                  </a:lnTo>
                  <a:lnTo>
                    <a:pt x="4486706" y="1932352"/>
                  </a:lnTo>
                  <a:close/>
                </a:path>
                <a:path w="17877790" h="11304905">
                  <a:moveTo>
                    <a:pt x="4570423" y="1953466"/>
                  </a:moveTo>
                  <a:lnTo>
                    <a:pt x="4567326" y="1953327"/>
                  </a:lnTo>
                  <a:lnTo>
                    <a:pt x="4564655" y="1952188"/>
                  </a:lnTo>
                  <a:lnTo>
                    <a:pt x="4561842" y="1951382"/>
                  </a:lnTo>
                  <a:lnTo>
                    <a:pt x="4559176" y="1953008"/>
                  </a:lnTo>
                  <a:lnTo>
                    <a:pt x="4558371" y="1955820"/>
                  </a:lnTo>
                  <a:lnTo>
                    <a:pt x="4557708" y="1958300"/>
                  </a:lnTo>
                  <a:lnTo>
                    <a:pt x="4558998" y="1960824"/>
                  </a:lnTo>
                  <a:lnTo>
                    <a:pt x="4561670" y="1961963"/>
                  </a:lnTo>
                  <a:lnTo>
                    <a:pt x="4562146" y="1961771"/>
                  </a:lnTo>
                  <a:lnTo>
                    <a:pt x="4564817" y="1962911"/>
                  </a:lnTo>
                  <a:lnTo>
                    <a:pt x="4567630" y="1963716"/>
                  </a:lnTo>
                  <a:lnTo>
                    <a:pt x="4570295" y="1962091"/>
                  </a:lnTo>
                  <a:lnTo>
                    <a:pt x="4571906" y="1956465"/>
                  </a:lnTo>
                  <a:lnTo>
                    <a:pt x="4570423" y="1953466"/>
                  </a:lnTo>
                  <a:close/>
                </a:path>
                <a:path w="17877790" h="11304905">
                  <a:moveTo>
                    <a:pt x="7570" y="0"/>
                  </a:moveTo>
                  <a:lnTo>
                    <a:pt x="3996" y="54"/>
                  </a:lnTo>
                  <a:lnTo>
                    <a:pt x="0" y="3874"/>
                  </a:lnTo>
                  <a:lnTo>
                    <a:pt x="53" y="7447"/>
                  </a:lnTo>
                  <a:lnTo>
                    <a:pt x="1963" y="9446"/>
                  </a:lnTo>
                  <a:lnTo>
                    <a:pt x="4207" y="11585"/>
                  </a:lnTo>
                  <a:lnTo>
                    <a:pt x="4732" y="12204"/>
                  </a:lnTo>
                  <a:lnTo>
                    <a:pt x="7736" y="13486"/>
                  </a:lnTo>
                  <a:lnTo>
                    <a:pt x="10309" y="13006"/>
                  </a:lnTo>
                  <a:lnTo>
                    <a:pt x="11688" y="11621"/>
                  </a:lnTo>
                  <a:lnTo>
                    <a:pt x="13829" y="9378"/>
                  </a:lnTo>
                  <a:lnTo>
                    <a:pt x="13633" y="6137"/>
                  </a:lnTo>
                  <a:lnTo>
                    <a:pt x="11723" y="4139"/>
                  </a:lnTo>
                  <a:lnTo>
                    <a:pt x="9480" y="1998"/>
                  </a:lnTo>
                  <a:lnTo>
                    <a:pt x="7570" y="0"/>
                  </a:lnTo>
                  <a:close/>
                </a:path>
                <a:path w="17877790" h="11304905">
                  <a:moveTo>
                    <a:pt x="11731182" y="4997355"/>
                  </a:moveTo>
                  <a:lnTo>
                    <a:pt x="11727944" y="4997552"/>
                  </a:lnTo>
                  <a:lnTo>
                    <a:pt x="11725946" y="4999461"/>
                  </a:lnTo>
                  <a:lnTo>
                    <a:pt x="11723804" y="5001704"/>
                  </a:lnTo>
                  <a:lnTo>
                    <a:pt x="11723999" y="5004945"/>
                  </a:lnTo>
                  <a:lnTo>
                    <a:pt x="11725910" y="5006942"/>
                  </a:lnTo>
                  <a:lnTo>
                    <a:pt x="11728154" y="5009083"/>
                  </a:lnTo>
                  <a:lnTo>
                    <a:pt x="11728345" y="5009560"/>
                  </a:lnTo>
                  <a:lnTo>
                    <a:pt x="11731683" y="5010984"/>
                  </a:lnTo>
                  <a:lnTo>
                    <a:pt x="11734114" y="5010836"/>
                  </a:lnTo>
                  <a:lnTo>
                    <a:pt x="11735636" y="5009119"/>
                  </a:lnTo>
                  <a:lnTo>
                    <a:pt x="11737776" y="5006875"/>
                  </a:lnTo>
                  <a:lnTo>
                    <a:pt x="11737579" y="5003634"/>
                  </a:lnTo>
                  <a:lnTo>
                    <a:pt x="11735670" y="5001637"/>
                  </a:lnTo>
                  <a:lnTo>
                    <a:pt x="11731182" y="4997355"/>
                  </a:lnTo>
                  <a:close/>
                </a:path>
                <a:path w="17877790" h="11304905">
                  <a:moveTo>
                    <a:pt x="4654142" y="1974578"/>
                  </a:moveTo>
                  <a:lnTo>
                    <a:pt x="4651044" y="1974440"/>
                  </a:lnTo>
                  <a:lnTo>
                    <a:pt x="4648373" y="1973301"/>
                  </a:lnTo>
                  <a:lnTo>
                    <a:pt x="4645561" y="1972495"/>
                  </a:lnTo>
                  <a:lnTo>
                    <a:pt x="4642894" y="1974120"/>
                  </a:lnTo>
                  <a:lnTo>
                    <a:pt x="4642089" y="1976932"/>
                  </a:lnTo>
                  <a:lnTo>
                    <a:pt x="4641426" y="1979412"/>
                  </a:lnTo>
                  <a:lnTo>
                    <a:pt x="4642717" y="1981936"/>
                  </a:lnTo>
                  <a:lnTo>
                    <a:pt x="4645387" y="1983075"/>
                  </a:lnTo>
                  <a:lnTo>
                    <a:pt x="4645864" y="1982883"/>
                  </a:lnTo>
                  <a:lnTo>
                    <a:pt x="4648534" y="1984023"/>
                  </a:lnTo>
                  <a:lnTo>
                    <a:pt x="4651347" y="1984828"/>
                  </a:lnTo>
                  <a:lnTo>
                    <a:pt x="4654013" y="1983203"/>
                  </a:lnTo>
                  <a:lnTo>
                    <a:pt x="4655624" y="1977577"/>
                  </a:lnTo>
                  <a:lnTo>
                    <a:pt x="4654142" y="1974578"/>
                  </a:lnTo>
                  <a:close/>
                </a:path>
                <a:path w="17877790" h="11304905">
                  <a:moveTo>
                    <a:pt x="4737383" y="1995881"/>
                  </a:moveTo>
                  <a:lnTo>
                    <a:pt x="4734285" y="1995744"/>
                  </a:lnTo>
                  <a:lnTo>
                    <a:pt x="4731615" y="1994605"/>
                  </a:lnTo>
                  <a:lnTo>
                    <a:pt x="4728802" y="1993799"/>
                  </a:lnTo>
                  <a:lnTo>
                    <a:pt x="4726136" y="1995423"/>
                  </a:lnTo>
                  <a:lnTo>
                    <a:pt x="4725331" y="1998237"/>
                  </a:lnTo>
                  <a:lnTo>
                    <a:pt x="4724668" y="2000716"/>
                  </a:lnTo>
                  <a:lnTo>
                    <a:pt x="4725959" y="2003239"/>
                  </a:lnTo>
                  <a:lnTo>
                    <a:pt x="4728296" y="2004236"/>
                  </a:lnTo>
                  <a:lnTo>
                    <a:pt x="4728772" y="2004045"/>
                  </a:lnTo>
                  <a:lnTo>
                    <a:pt x="4731776" y="2005326"/>
                  </a:lnTo>
                  <a:lnTo>
                    <a:pt x="4734589" y="2006132"/>
                  </a:lnTo>
                  <a:lnTo>
                    <a:pt x="4737256" y="2004506"/>
                  </a:lnTo>
                  <a:lnTo>
                    <a:pt x="4738866" y="1998880"/>
                  </a:lnTo>
                  <a:lnTo>
                    <a:pt x="4737383" y="1995881"/>
                  </a:lnTo>
                  <a:close/>
                </a:path>
                <a:path w="17877790" h="11304905">
                  <a:moveTo>
                    <a:pt x="4820959" y="2017327"/>
                  </a:moveTo>
                  <a:lnTo>
                    <a:pt x="4817861" y="2017190"/>
                  </a:lnTo>
                  <a:lnTo>
                    <a:pt x="4815191" y="2016051"/>
                  </a:lnTo>
                  <a:lnTo>
                    <a:pt x="4812378" y="2015245"/>
                  </a:lnTo>
                  <a:lnTo>
                    <a:pt x="4809712" y="2016869"/>
                  </a:lnTo>
                  <a:lnTo>
                    <a:pt x="4808906" y="2019683"/>
                  </a:lnTo>
                  <a:lnTo>
                    <a:pt x="4808244" y="2022161"/>
                  </a:lnTo>
                  <a:lnTo>
                    <a:pt x="4809534" y="2024685"/>
                  </a:lnTo>
                  <a:lnTo>
                    <a:pt x="4811872" y="2025682"/>
                  </a:lnTo>
                  <a:lnTo>
                    <a:pt x="4812348" y="2025491"/>
                  </a:lnTo>
                  <a:lnTo>
                    <a:pt x="4815352" y="2026772"/>
                  </a:lnTo>
                  <a:lnTo>
                    <a:pt x="4818165" y="2027577"/>
                  </a:lnTo>
                  <a:lnTo>
                    <a:pt x="4820831" y="2025952"/>
                  </a:lnTo>
                  <a:lnTo>
                    <a:pt x="4822441" y="2020327"/>
                  </a:lnTo>
                  <a:lnTo>
                    <a:pt x="4820959" y="2017327"/>
                  </a:lnTo>
                  <a:close/>
                </a:path>
                <a:path w="17877790" h="11304905">
                  <a:moveTo>
                    <a:pt x="11669797" y="4936842"/>
                  </a:moveTo>
                  <a:lnTo>
                    <a:pt x="11666556" y="4937038"/>
                  </a:lnTo>
                  <a:lnTo>
                    <a:pt x="11664558" y="4938949"/>
                  </a:lnTo>
                  <a:lnTo>
                    <a:pt x="11662418" y="4941191"/>
                  </a:lnTo>
                  <a:lnTo>
                    <a:pt x="11662614" y="4944431"/>
                  </a:lnTo>
                  <a:lnTo>
                    <a:pt x="11664524" y="4946430"/>
                  </a:lnTo>
                  <a:lnTo>
                    <a:pt x="11666766" y="4948570"/>
                  </a:lnTo>
                  <a:lnTo>
                    <a:pt x="11668436" y="4949282"/>
                  </a:lnTo>
                  <a:lnTo>
                    <a:pt x="11668626" y="4949758"/>
                  </a:lnTo>
                  <a:lnTo>
                    <a:pt x="11670295" y="4950470"/>
                  </a:lnTo>
                  <a:lnTo>
                    <a:pt x="11672726" y="4950323"/>
                  </a:lnTo>
                  <a:lnTo>
                    <a:pt x="11674248" y="4948605"/>
                  </a:lnTo>
                  <a:lnTo>
                    <a:pt x="11676389" y="4946361"/>
                  </a:lnTo>
                  <a:lnTo>
                    <a:pt x="11676193" y="4943122"/>
                  </a:lnTo>
                  <a:lnTo>
                    <a:pt x="11674284" y="4941124"/>
                  </a:lnTo>
                  <a:lnTo>
                    <a:pt x="11669797" y="4936842"/>
                  </a:lnTo>
                  <a:close/>
                </a:path>
                <a:path w="17877790" h="11304905">
                  <a:moveTo>
                    <a:pt x="4905011" y="2038582"/>
                  </a:moveTo>
                  <a:lnTo>
                    <a:pt x="4901913" y="2038444"/>
                  </a:lnTo>
                  <a:lnTo>
                    <a:pt x="4898909" y="2037163"/>
                  </a:lnTo>
                  <a:lnTo>
                    <a:pt x="4896096" y="2036357"/>
                  </a:lnTo>
                  <a:lnTo>
                    <a:pt x="4893430" y="2037982"/>
                  </a:lnTo>
                  <a:lnTo>
                    <a:pt x="4892625" y="2040795"/>
                  </a:lnTo>
                  <a:lnTo>
                    <a:pt x="4891962" y="2043274"/>
                  </a:lnTo>
                  <a:lnTo>
                    <a:pt x="4893253" y="2045797"/>
                  </a:lnTo>
                  <a:lnTo>
                    <a:pt x="4895923" y="2046937"/>
                  </a:lnTo>
                  <a:lnTo>
                    <a:pt x="4896734" y="2046888"/>
                  </a:lnTo>
                  <a:lnTo>
                    <a:pt x="4899404" y="2048027"/>
                  </a:lnTo>
                  <a:lnTo>
                    <a:pt x="4902217" y="2048832"/>
                  </a:lnTo>
                  <a:lnTo>
                    <a:pt x="4904883" y="2047208"/>
                  </a:lnTo>
                  <a:lnTo>
                    <a:pt x="4906493" y="2041582"/>
                  </a:lnTo>
                  <a:lnTo>
                    <a:pt x="4905011" y="2038582"/>
                  </a:lnTo>
                  <a:close/>
                </a:path>
                <a:path w="17877790" h="11304905">
                  <a:moveTo>
                    <a:pt x="4988587" y="2060028"/>
                  </a:moveTo>
                  <a:lnTo>
                    <a:pt x="4985489" y="2059890"/>
                  </a:lnTo>
                  <a:lnTo>
                    <a:pt x="4982485" y="2058609"/>
                  </a:lnTo>
                  <a:lnTo>
                    <a:pt x="4979672" y="2057803"/>
                  </a:lnTo>
                  <a:lnTo>
                    <a:pt x="4977006" y="2059428"/>
                  </a:lnTo>
                  <a:lnTo>
                    <a:pt x="4976201" y="2062241"/>
                  </a:lnTo>
                  <a:lnTo>
                    <a:pt x="4975538" y="2064720"/>
                  </a:lnTo>
                  <a:lnTo>
                    <a:pt x="4976829" y="2067244"/>
                  </a:lnTo>
                  <a:lnTo>
                    <a:pt x="4979833" y="2068525"/>
                  </a:lnTo>
                  <a:lnTo>
                    <a:pt x="4980310" y="2068334"/>
                  </a:lnTo>
                  <a:lnTo>
                    <a:pt x="4982980" y="2069473"/>
                  </a:lnTo>
                  <a:lnTo>
                    <a:pt x="4985793" y="2070278"/>
                  </a:lnTo>
                  <a:lnTo>
                    <a:pt x="4988458" y="2068654"/>
                  </a:lnTo>
                  <a:lnTo>
                    <a:pt x="4990069" y="2063028"/>
                  </a:lnTo>
                  <a:lnTo>
                    <a:pt x="4988587" y="2060028"/>
                  </a:lnTo>
                  <a:close/>
                </a:path>
                <a:path w="17877790" h="11304905">
                  <a:moveTo>
                    <a:pt x="11606696" y="4877571"/>
                  </a:moveTo>
                  <a:lnTo>
                    <a:pt x="11603457" y="4877766"/>
                  </a:lnTo>
                  <a:lnTo>
                    <a:pt x="11601458" y="4879676"/>
                  </a:lnTo>
                  <a:lnTo>
                    <a:pt x="11599793" y="4881729"/>
                  </a:lnTo>
                  <a:lnTo>
                    <a:pt x="11599989" y="4884968"/>
                  </a:lnTo>
                  <a:lnTo>
                    <a:pt x="11601898" y="4886966"/>
                  </a:lnTo>
                  <a:lnTo>
                    <a:pt x="11604142" y="4889107"/>
                  </a:lnTo>
                  <a:lnTo>
                    <a:pt x="11605811" y="4889819"/>
                  </a:lnTo>
                  <a:lnTo>
                    <a:pt x="11605669" y="4890153"/>
                  </a:lnTo>
                  <a:lnTo>
                    <a:pt x="11607337" y="4890865"/>
                  </a:lnTo>
                  <a:lnTo>
                    <a:pt x="11609910" y="4890384"/>
                  </a:lnTo>
                  <a:lnTo>
                    <a:pt x="11611432" y="4888667"/>
                  </a:lnTo>
                  <a:lnTo>
                    <a:pt x="11613097" y="4886614"/>
                  </a:lnTo>
                  <a:lnTo>
                    <a:pt x="11612902" y="4883374"/>
                  </a:lnTo>
                  <a:lnTo>
                    <a:pt x="11610993" y="4881376"/>
                  </a:lnTo>
                  <a:lnTo>
                    <a:pt x="11608748" y="4879236"/>
                  </a:lnTo>
                  <a:lnTo>
                    <a:pt x="11606696" y="4877571"/>
                  </a:lnTo>
                  <a:close/>
                </a:path>
                <a:path w="17877790" h="11304905">
                  <a:moveTo>
                    <a:pt x="5072305" y="2081140"/>
                  </a:moveTo>
                  <a:lnTo>
                    <a:pt x="5069207" y="2081003"/>
                  </a:lnTo>
                  <a:lnTo>
                    <a:pt x="5066202" y="2079721"/>
                  </a:lnTo>
                  <a:lnTo>
                    <a:pt x="5063389" y="2078915"/>
                  </a:lnTo>
                  <a:lnTo>
                    <a:pt x="5060724" y="2080541"/>
                  </a:lnTo>
                  <a:lnTo>
                    <a:pt x="5059919" y="2083353"/>
                  </a:lnTo>
                  <a:lnTo>
                    <a:pt x="5059255" y="2085833"/>
                  </a:lnTo>
                  <a:lnTo>
                    <a:pt x="5060547" y="2088355"/>
                  </a:lnTo>
                  <a:lnTo>
                    <a:pt x="5063552" y="2089637"/>
                  </a:lnTo>
                  <a:lnTo>
                    <a:pt x="5064027" y="2089446"/>
                  </a:lnTo>
                  <a:lnTo>
                    <a:pt x="5066698" y="2090585"/>
                  </a:lnTo>
                  <a:lnTo>
                    <a:pt x="5069511" y="2091390"/>
                  </a:lnTo>
                  <a:lnTo>
                    <a:pt x="5072176" y="2089766"/>
                  </a:lnTo>
                  <a:lnTo>
                    <a:pt x="5073787" y="2084140"/>
                  </a:lnTo>
                  <a:lnTo>
                    <a:pt x="5072305" y="2081140"/>
                  </a:lnTo>
                  <a:close/>
                </a:path>
                <a:path w="17877790" h="11304905">
                  <a:moveTo>
                    <a:pt x="5156023" y="2102252"/>
                  </a:moveTo>
                  <a:lnTo>
                    <a:pt x="5152925" y="2102114"/>
                  </a:lnTo>
                  <a:lnTo>
                    <a:pt x="5149921" y="2100833"/>
                  </a:lnTo>
                  <a:lnTo>
                    <a:pt x="5147108" y="2100028"/>
                  </a:lnTo>
                  <a:lnTo>
                    <a:pt x="5144442" y="2101653"/>
                  </a:lnTo>
                  <a:lnTo>
                    <a:pt x="5143637" y="2104465"/>
                  </a:lnTo>
                  <a:lnTo>
                    <a:pt x="5142974" y="2106945"/>
                  </a:lnTo>
                  <a:lnTo>
                    <a:pt x="5144265" y="2109468"/>
                  </a:lnTo>
                  <a:lnTo>
                    <a:pt x="5146936" y="2110607"/>
                  </a:lnTo>
                  <a:lnTo>
                    <a:pt x="5147746" y="2110558"/>
                  </a:lnTo>
                  <a:lnTo>
                    <a:pt x="5150416" y="2111697"/>
                  </a:lnTo>
                  <a:lnTo>
                    <a:pt x="5153229" y="2112503"/>
                  </a:lnTo>
                  <a:lnTo>
                    <a:pt x="5155895" y="2110878"/>
                  </a:lnTo>
                  <a:lnTo>
                    <a:pt x="5157505" y="2105252"/>
                  </a:lnTo>
                  <a:lnTo>
                    <a:pt x="5156023" y="2102252"/>
                  </a:lnTo>
                  <a:close/>
                </a:path>
                <a:path w="17877790" h="11304905">
                  <a:moveTo>
                    <a:pt x="11542834" y="4819159"/>
                  </a:moveTo>
                  <a:lnTo>
                    <a:pt x="11539595" y="4819354"/>
                  </a:lnTo>
                  <a:lnTo>
                    <a:pt x="11537454" y="4821598"/>
                  </a:lnTo>
                  <a:lnTo>
                    <a:pt x="11535456" y="4823507"/>
                  </a:lnTo>
                  <a:lnTo>
                    <a:pt x="11535651" y="4826748"/>
                  </a:lnTo>
                  <a:lnTo>
                    <a:pt x="11540138" y="4831030"/>
                  </a:lnTo>
                  <a:lnTo>
                    <a:pt x="11541807" y="4831741"/>
                  </a:lnTo>
                  <a:lnTo>
                    <a:pt x="11541330" y="4831933"/>
                  </a:lnTo>
                  <a:lnTo>
                    <a:pt x="11543333" y="4832787"/>
                  </a:lnTo>
                  <a:lnTo>
                    <a:pt x="11545906" y="4832306"/>
                  </a:lnTo>
                  <a:lnTo>
                    <a:pt x="11547428" y="4830587"/>
                  </a:lnTo>
                  <a:lnTo>
                    <a:pt x="11549427" y="4828677"/>
                  </a:lnTo>
                  <a:lnTo>
                    <a:pt x="11549231" y="4825438"/>
                  </a:lnTo>
                  <a:lnTo>
                    <a:pt x="11544745" y="4821157"/>
                  </a:lnTo>
                  <a:lnTo>
                    <a:pt x="11542834" y="4819159"/>
                  </a:lnTo>
                  <a:close/>
                </a:path>
                <a:path w="17877790" h="11304905">
                  <a:moveTo>
                    <a:pt x="5239123" y="2123890"/>
                  </a:moveTo>
                  <a:lnTo>
                    <a:pt x="5236167" y="2123418"/>
                  </a:lnTo>
                  <a:lnTo>
                    <a:pt x="5233497" y="2122279"/>
                  </a:lnTo>
                  <a:lnTo>
                    <a:pt x="5230684" y="2121474"/>
                  </a:lnTo>
                  <a:lnTo>
                    <a:pt x="5228017" y="2123099"/>
                  </a:lnTo>
                  <a:lnTo>
                    <a:pt x="5227212" y="2125911"/>
                  </a:lnTo>
                  <a:lnTo>
                    <a:pt x="5226549" y="2128391"/>
                  </a:lnTo>
                  <a:lnTo>
                    <a:pt x="5227840" y="2130915"/>
                  </a:lnTo>
                  <a:lnTo>
                    <a:pt x="5230177" y="2131912"/>
                  </a:lnTo>
                  <a:lnTo>
                    <a:pt x="5230653" y="2131720"/>
                  </a:lnTo>
                  <a:lnTo>
                    <a:pt x="5233658" y="2133002"/>
                  </a:lnTo>
                  <a:lnTo>
                    <a:pt x="5236471" y="2133807"/>
                  </a:lnTo>
                  <a:lnTo>
                    <a:pt x="5239137" y="2132182"/>
                  </a:lnTo>
                  <a:lnTo>
                    <a:pt x="5240747" y="2126556"/>
                  </a:lnTo>
                  <a:lnTo>
                    <a:pt x="5239123" y="2123890"/>
                  </a:lnTo>
                  <a:close/>
                </a:path>
                <a:path w="17877790" h="11304905">
                  <a:moveTo>
                    <a:pt x="5322841" y="2145002"/>
                  </a:moveTo>
                  <a:lnTo>
                    <a:pt x="5319743" y="2144864"/>
                  </a:lnTo>
                  <a:lnTo>
                    <a:pt x="5317072" y="2143725"/>
                  </a:lnTo>
                  <a:lnTo>
                    <a:pt x="5314259" y="2142920"/>
                  </a:lnTo>
                  <a:lnTo>
                    <a:pt x="5311593" y="2144545"/>
                  </a:lnTo>
                  <a:lnTo>
                    <a:pt x="5310788" y="2147359"/>
                  </a:lnTo>
                  <a:lnTo>
                    <a:pt x="5310125" y="2149837"/>
                  </a:lnTo>
                  <a:lnTo>
                    <a:pt x="5311416" y="2152361"/>
                  </a:lnTo>
                  <a:lnTo>
                    <a:pt x="5313753" y="2153358"/>
                  </a:lnTo>
                  <a:lnTo>
                    <a:pt x="5314229" y="2153166"/>
                  </a:lnTo>
                  <a:lnTo>
                    <a:pt x="5317234" y="2154448"/>
                  </a:lnTo>
                  <a:lnTo>
                    <a:pt x="5320047" y="2155253"/>
                  </a:lnTo>
                  <a:lnTo>
                    <a:pt x="5322713" y="2153628"/>
                  </a:lnTo>
                  <a:lnTo>
                    <a:pt x="5324323" y="2148002"/>
                  </a:lnTo>
                  <a:lnTo>
                    <a:pt x="5322841" y="2145002"/>
                  </a:lnTo>
                  <a:close/>
                </a:path>
                <a:path w="17877790" h="11304905">
                  <a:moveTo>
                    <a:pt x="11477927" y="4762273"/>
                  </a:moveTo>
                  <a:lnTo>
                    <a:pt x="11474687" y="4762470"/>
                  </a:lnTo>
                  <a:lnTo>
                    <a:pt x="11472880" y="4764855"/>
                  </a:lnTo>
                  <a:lnTo>
                    <a:pt x="11470740" y="4767098"/>
                  </a:lnTo>
                  <a:lnTo>
                    <a:pt x="11470935" y="4770338"/>
                  </a:lnTo>
                  <a:lnTo>
                    <a:pt x="11473321" y="4772145"/>
                  </a:lnTo>
                  <a:lnTo>
                    <a:pt x="11475565" y="4774286"/>
                  </a:lnTo>
                  <a:lnTo>
                    <a:pt x="11476899" y="4774855"/>
                  </a:lnTo>
                  <a:lnTo>
                    <a:pt x="11476757" y="4775189"/>
                  </a:lnTo>
                  <a:lnTo>
                    <a:pt x="11478759" y="4776043"/>
                  </a:lnTo>
                  <a:lnTo>
                    <a:pt x="11481332" y="4775562"/>
                  </a:lnTo>
                  <a:lnTo>
                    <a:pt x="11482855" y="4773844"/>
                  </a:lnTo>
                  <a:lnTo>
                    <a:pt x="11484995" y="4771601"/>
                  </a:lnTo>
                  <a:lnTo>
                    <a:pt x="11484800" y="4768361"/>
                  </a:lnTo>
                  <a:lnTo>
                    <a:pt x="11482415" y="4766555"/>
                  </a:lnTo>
                  <a:lnTo>
                    <a:pt x="11477927" y="4762273"/>
                  </a:lnTo>
                  <a:close/>
                </a:path>
                <a:path w="17877790" h="11304905">
                  <a:moveTo>
                    <a:pt x="5406559" y="2166115"/>
                  </a:moveTo>
                  <a:lnTo>
                    <a:pt x="5403461" y="2165976"/>
                  </a:lnTo>
                  <a:lnTo>
                    <a:pt x="5400791" y="2164837"/>
                  </a:lnTo>
                  <a:lnTo>
                    <a:pt x="5397978" y="2164032"/>
                  </a:lnTo>
                  <a:lnTo>
                    <a:pt x="5395312" y="2165657"/>
                  </a:lnTo>
                  <a:lnTo>
                    <a:pt x="5394506" y="2168471"/>
                  </a:lnTo>
                  <a:lnTo>
                    <a:pt x="5393844" y="2170949"/>
                  </a:lnTo>
                  <a:lnTo>
                    <a:pt x="5395134" y="2173473"/>
                  </a:lnTo>
                  <a:lnTo>
                    <a:pt x="5397471" y="2174470"/>
                  </a:lnTo>
                  <a:lnTo>
                    <a:pt x="5397947" y="2174278"/>
                  </a:lnTo>
                  <a:lnTo>
                    <a:pt x="5400952" y="2175560"/>
                  </a:lnTo>
                  <a:lnTo>
                    <a:pt x="5403765" y="2176365"/>
                  </a:lnTo>
                  <a:lnTo>
                    <a:pt x="5406430" y="2174741"/>
                  </a:lnTo>
                  <a:lnTo>
                    <a:pt x="5408041" y="2169114"/>
                  </a:lnTo>
                  <a:lnTo>
                    <a:pt x="5406559" y="2166115"/>
                  </a:lnTo>
                  <a:close/>
                </a:path>
                <a:path w="17877790" h="11304905">
                  <a:moveTo>
                    <a:pt x="5490468" y="2187703"/>
                  </a:moveTo>
                  <a:lnTo>
                    <a:pt x="5487371" y="2187565"/>
                  </a:lnTo>
                  <a:lnTo>
                    <a:pt x="5484366" y="2186283"/>
                  </a:lnTo>
                  <a:lnTo>
                    <a:pt x="5481553" y="2185478"/>
                  </a:lnTo>
                  <a:lnTo>
                    <a:pt x="5478887" y="2187103"/>
                  </a:lnTo>
                  <a:lnTo>
                    <a:pt x="5478082" y="2189917"/>
                  </a:lnTo>
                  <a:lnTo>
                    <a:pt x="5477419" y="2192395"/>
                  </a:lnTo>
                  <a:lnTo>
                    <a:pt x="5478710" y="2194919"/>
                  </a:lnTo>
                  <a:lnTo>
                    <a:pt x="5481715" y="2196201"/>
                  </a:lnTo>
                  <a:lnTo>
                    <a:pt x="5482190" y="2196009"/>
                  </a:lnTo>
                  <a:lnTo>
                    <a:pt x="5484861" y="2197148"/>
                  </a:lnTo>
                  <a:lnTo>
                    <a:pt x="5487674" y="2197953"/>
                  </a:lnTo>
                  <a:lnTo>
                    <a:pt x="5490339" y="2196329"/>
                  </a:lnTo>
                  <a:lnTo>
                    <a:pt x="5491951" y="2190702"/>
                  </a:lnTo>
                  <a:lnTo>
                    <a:pt x="5490468" y="2187703"/>
                  </a:lnTo>
                  <a:close/>
                </a:path>
                <a:path w="17877790" h="11304905">
                  <a:moveTo>
                    <a:pt x="11411163" y="4706963"/>
                  </a:moveTo>
                  <a:lnTo>
                    <a:pt x="11407922" y="4707159"/>
                  </a:lnTo>
                  <a:lnTo>
                    <a:pt x="11404309" y="4711930"/>
                  </a:lnTo>
                  <a:lnTo>
                    <a:pt x="11404506" y="4715171"/>
                  </a:lnTo>
                  <a:lnTo>
                    <a:pt x="11409277" y="4718784"/>
                  </a:lnTo>
                  <a:lnTo>
                    <a:pt x="11412617" y="4720209"/>
                  </a:lnTo>
                  <a:lnTo>
                    <a:pt x="11415190" y="4719728"/>
                  </a:lnTo>
                  <a:lnTo>
                    <a:pt x="11416712" y="4718010"/>
                  </a:lnTo>
                  <a:lnTo>
                    <a:pt x="11418518" y="4715624"/>
                  </a:lnTo>
                  <a:lnTo>
                    <a:pt x="11418322" y="4712383"/>
                  </a:lnTo>
                  <a:lnTo>
                    <a:pt x="11411163" y="4706963"/>
                  </a:lnTo>
                  <a:close/>
                </a:path>
                <a:path w="17877790" h="11304905">
                  <a:moveTo>
                    <a:pt x="5574236" y="2209626"/>
                  </a:moveTo>
                  <a:lnTo>
                    <a:pt x="5571280" y="2209154"/>
                  </a:lnTo>
                  <a:lnTo>
                    <a:pt x="5568275" y="2207873"/>
                  </a:lnTo>
                  <a:lnTo>
                    <a:pt x="5565463" y="2207066"/>
                  </a:lnTo>
                  <a:lnTo>
                    <a:pt x="5562797" y="2208691"/>
                  </a:lnTo>
                  <a:lnTo>
                    <a:pt x="5561991" y="2211505"/>
                  </a:lnTo>
                  <a:lnTo>
                    <a:pt x="5561328" y="2213985"/>
                  </a:lnTo>
                  <a:lnTo>
                    <a:pt x="5562619" y="2216507"/>
                  </a:lnTo>
                  <a:lnTo>
                    <a:pt x="5565290" y="2217647"/>
                  </a:lnTo>
                  <a:lnTo>
                    <a:pt x="5565766" y="2217455"/>
                  </a:lnTo>
                  <a:lnTo>
                    <a:pt x="5568771" y="2218737"/>
                  </a:lnTo>
                  <a:lnTo>
                    <a:pt x="5571584" y="2219542"/>
                  </a:lnTo>
                  <a:lnTo>
                    <a:pt x="5574249" y="2217918"/>
                  </a:lnTo>
                  <a:lnTo>
                    <a:pt x="5575860" y="2212291"/>
                  </a:lnTo>
                  <a:lnTo>
                    <a:pt x="5574236" y="2209626"/>
                  </a:lnTo>
                  <a:close/>
                </a:path>
                <a:path w="17877790" h="11304905">
                  <a:moveTo>
                    <a:pt x="5657811" y="2231072"/>
                  </a:moveTo>
                  <a:lnTo>
                    <a:pt x="5654856" y="2230600"/>
                  </a:lnTo>
                  <a:lnTo>
                    <a:pt x="5651851" y="2229319"/>
                  </a:lnTo>
                  <a:lnTo>
                    <a:pt x="5649038" y="2228513"/>
                  </a:lnTo>
                  <a:lnTo>
                    <a:pt x="5646373" y="2230138"/>
                  </a:lnTo>
                  <a:lnTo>
                    <a:pt x="5645567" y="2232951"/>
                  </a:lnTo>
                  <a:lnTo>
                    <a:pt x="5644904" y="2235431"/>
                  </a:lnTo>
                  <a:lnTo>
                    <a:pt x="5646195" y="2237954"/>
                  </a:lnTo>
                  <a:lnTo>
                    <a:pt x="5649199" y="2239235"/>
                  </a:lnTo>
                  <a:lnTo>
                    <a:pt x="5649676" y="2239044"/>
                  </a:lnTo>
                  <a:lnTo>
                    <a:pt x="5652347" y="2240183"/>
                  </a:lnTo>
                  <a:lnTo>
                    <a:pt x="5655160" y="2240988"/>
                  </a:lnTo>
                  <a:lnTo>
                    <a:pt x="5657825" y="2239364"/>
                  </a:lnTo>
                  <a:lnTo>
                    <a:pt x="5659436" y="2233737"/>
                  </a:lnTo>
                  <a:lnTo>
                    <a:pt x="5657811" y="2231072"/>
                  </a:lnTo>
                  <a:close/>
                </a:path>
                <a:path w="17877790" h="11304905">
                  <a:moveTo>
                    <a:pt x="11344307" y="4652798"/>
                  </a:moveTo>
                  <a:lnTo>
                    <a:pt x="11341067" y="4652993"/>
                  </a:lnTo>
                  <a:lnTo>
                    <a:pt x="11337454" y="4657765"/>
                  </a:lnTo>
                  <a:lnTo>
                    <a:pt x="11337649" y="4661005"/>
                  </a:lnTo>
                  <a:lnTo>
                    <a:pt x="11342421" y="4664619"/>
                  </a:lnTo>
                  <a:lnTo>
                    <a:pt x="11343755" y="4665188"/>
                  </a:lnTo>
                  <a:lnTo>
                    <a:pt x="11343613" y="4665522"/>
                  </a:lnTo>
                  <a:lnTo>
                    <a:pt x="11345616" y="4666377"/>
                  </a:lnTo>
                  <a:lnTo>
                    <a:pt x="11348332" y="4665562"/>
                  </a:lnTo>
                  <a:lnTo>
                    <a:pt x="11349854" y="4663844"/>
                  </a:lnTo>
                  <a:lnTo>
                    <a:pt x="11351661" y="4661457"/>
                  </a:lnTo>
                  <a:lnTo>
                    <a:pt x="11351466" y="4658218"/>
                  </a:lnTo>
                  <a:lnTo>
                    <a:pt x="11344307" y="4652798"/>
                  </a:lnTo>
                  <a:close/>
                </a:path>
                <a:path w="17877790" h="11304905">
                  <a:moveTo>
                    <a:pt x="5741578" y="2252994"/>
                  </a:moveTo>
                  <a:lnTo>
                    <a:pt x="5738623" y="2252522"/>
                  </a:lnTo>
                  <a:lnTo>
                    <a:pt x="5735618" y="2251241"/>
                  </a:lnTo>
                  <a:lnTo>
                    <a:pt x="5732805" y="2250436"/>
                  </a:lnTo>
                  <a:lnTo>
                    <a:pt x="5730140" y="2252060"/>
                  </a:lnTo>
                  <a:lnTo>
                    <a:pt x="5729334" y="2254873"/>
                  </a:lnTo>
                  <a:lnTo>
                    <a:pt x="5728671" y="2257353"/>
                  </a:lnTo>
                  <a:lnTo>
                    <a:pt x="5729962" y="2259876"/>
                  </a:lnTo>
                  <a:lnTo>
                    <a:pt x="5732633" y="2261015"/>
                  </a:lnTo>
                  <a:lnTo>
                    <a:pt x="5733109" y="2260825"/>
                  </a:lnTo>
                  <a:lnTo>
                    <a:pt x="5736113" y="2262106"/>
                  </a:lnTo>
                  <a:lnTo>
                    <a:pt x="5738926" y="2262911"/>
                  </a:lnTo>
                  <a:lnTo>
                    <a:pt x="5741592" y="2261286"/>
                  </a:lnTo>
                  <a:lnTo>
                    <a:pt x="5743203" y="2255660"/>
                  </a:lnTo>
                  <a:lnTo>
                    <a:pt x="5741578" y="2252994"/>
                  </a:lnTo>
                  <a:close/>
                </a:path>
                <a:path w="17877790" h="11304905">
                  <a:moveTo>
                    <a:pt x="11275929" y="4600350"/>
                  </a:moveTo>
                  <a:lnTo>
                    <a:pt x="11272689" y="4600546"/>
                  </a:lnTo>
                  <a:lnTo>
                    <a:pt x="11270882" y="4602931"/>
                  </a:lnTo>
                  <a:lnTo>
                    <a:pt x="11269217" y="4604984"/>
                  </a:lnTo>
                  <a:lnTo>
                    <a:pt x="11269413" y="4608223"/>
                  </a:lnTo>
                  <a:lnTo>
                    <a:pt x="11274185" y="4611837"/>
                  </a:lnTo>
                  <a:lnTo>
                    <a:pt x="11275520" y="4612407"/>
                  </a:lnTo>
                  <a:lnTo>
                    <a:pt x="11275044" y="4612598"/>
                  </a:lnTo>
                  <a:lnTo>
                    <a:pt x="11277380" y="4613595"/>
                  </a:lnTo>
                  <a:lnTo>
                    <a:pt x="11279762" y="4612638"/>
                  </a:lnTo>
                  <a:lnTo>
                    <a:pt x="11281284" y="4610920"/>
                  </a:lnTo>
                  <a:lnTo>
                    <a:pt x="11282948" y="4608868"/>
                  </a:lnTo>
                  <a:lnTo>
                    <a:pt x="11282753" y="4605627"/>
                  </a:lnTo>
                  <a:lnTo>
                    <a:pt x="11277981" y="4602014"/>
                  </a:lnTo>
                  <a:lnTo>
                    <a:pt x="11275929" y="4600350"/>
                  </a:lnTo>
                  <a:close/>
                </a:path>
                <a:path w="17877790" h="11304905">
                  <a:moveTo>
                    <a:pt x="5824678" y="2274631"/>
                  </a:moveTo>
                  <a:lnTo>
                    <a:pt x="5821722" y="2274160"/>
                  </a:lnTo>
                  <a:lnTo>
                    <a:pt x="5819052" y="2273021"/>
                  </a:lnTo>
                  <a:lnTo>
                    <a:pt x="5816239" y="2272216"/>
                  </a:lnTo>
                  <a:lnTo>
                    <a:pt x="5813573" y="2273840"/>
                  </a:lnTo>
                  <a:lnTo>
                    <a:pt x="5812767" y="2276653"/>
                  </a:lnTo>
                  <a:lnTo>
                    <a:pt x="5812104" y="2279133"/>
                  </a:lnTo>
                  <a:lnTo>
                    <a:pt x="5813395" y="2281655"/>
                  </a:lnTo>
                  <a:lnTo>
                    <a:pt x="5815732" y="2282652"/>
                  </a:lnTo>
                  <a:lnTo>
                    <a:pt x="5816209" y="2282461"/>
                  </a:lnTo>
                  <a:lnTo>
                    <a:pt x="5819213" y="2283743"/>
                  </a:lnTo>
                  <a:lnTo>
                    <a:pt x="5822026" y="2284548"/>
                  </a:lnTo>
                  <a:lnTo>
                    <a:pt x="5824692" y="2282924"/>
                  </a:lnTo>
                  <a:lnTo>
                    <a:pt x="5826302" y="2277298"/>
                  </a:lnTo>
                  <a:lnTo>
                    <a:pt x="5824678" y="2274631"/>
                  </a:lnTo>
                  <a:close/>
                </a:path>
                <a:path w="17877790" h="11304905">
                  <a:moveTo>
                    <a:pt x="5908779" y="2296696"/>
                  </a:moveTo>
                  <a:lnTo>
                    <a:pt x="5905824" y="2296225"/>
                  </a:lnTo>
                  <a:lnTo>
                    <a:pt x="5902819" y="2294943"/>
                  </a:lnTo>
                  <a:lnTo>
                    <a:pt x="5900006" y="2294138"/>
                  </a:lnTo>
                  <a:lnTo>
                    <a:pt x="5897341" y="2295762"/>
                  </a:lnTo>
                  <a:lnTo>
                    <a:pt x="5896535" y="2298576"/>
                  </a:lnTo>
                  <a:lnTo>
                    <a:pt x="5895872" y="2301055"/>
                  </a:lnTo>
                  <a:lnTo>
                    <a:pt x="5897163" y="2303578"/>
                  </a:lnTo>
                  <a:lnTo>
                    <a:pt x="5900167" y="2304859"/>
                  </a:lnTo>
                  <a:lnTo>
                    <a:pt x="5900643" y="2304668"/>
                  </a:lnTo>
                  <a:lnTo>
                    <a:pt x="5903315" y="2305807"/>
                  </a:lnTo>
                  <a:lnTo>
                    <a:pt x="5906127" y="2306614"/>
                  </a:lnTo>
                  <a:lnTo>
                    <a:pt x="5908793" y="2304989"/>
                  </a:lnTo>
                  <a:lnTo>
                    <a:pt x="5910404" y="2299362"/>
                  </a:lnTo>
                  <a:lnTo>
                    <a:pt x="5908779" y="2296696"/>
                  </a:lnTo>
                  <a:close/>
                </a:path>
                <a:path w="17877790" h="11304905">
                  <a:moveTo>
                    <a:pt x="11206932" y="4548427"/>
                  </a:moveTo>
                  <a:lnTo>
                    <a:pt x="11203692" y="4548624"/>
                  </a:lnTo>
                  <a:lnTo>
                    <a:pt x="11201885" y="4551010"/>
                  </a:lnTo>
                  <a:lnTo>
                    <a:pt x="11200555" y="4553204"/>
                  </a:lnTo>
                  <a:lnTo>
                    <a:pt x="11200750" y="4556444"/>
                  </a:lnTo>
                  <a:lnTo>
                    <a:pt x="11205523" y="4560057"/>
                  </a:lnTo>
                  <a:lnTo>
                    <a:pt x="11208860" y="4561481"/>
                  </a:lnTo>
                  <a:lnTo>
                    <a:pt x="11211098" y="4560858"/>
                  </a:lnTo>
                  <a:lnTo>
                    <a:pt x="11212763" y="4558806"/>
                  </a:lnTo>
                  <a:lnTo>
                    <a:pt x="11214093" y="4556612"/>
                  </a:lnTo>
                  <a:lnTo>
                    <a:pt x="11213898" y="4553372"/>
                  </a:lnTo>
                  <a:lnTo>
                    <a:pt x="11209126" y="4549757"/>
                  </a:lnTo>
                  <a:lnTo>
                    <a:pt x="11206932" y="4548427"/>
                  </a:lnTo>
                  <a:close/>
                </a:path>
                <a:path w="17877790" h="11304905">
                  <a:moveTo>
                    <a:pt x="5992545" y="2318618"/>
                  </a:moveTo>
                  <a:lnTo>
                    <a:pt x="5989590" y="2318147"/>
                  </a:lnTo>
                  <a:lnTo>
                    <a:pt x="5986586" y="2316865"/>
                  </a:lnTo>
                  <a:lnTo>
                    <a:pt x="5983773" y="2316060"/>
                  </a:lnTo>
                  <a:lnTo>
                    <a:pt x="5981107" y="2317684"/>
                  </a:lnTo>
                  <a:lnTo>
                    <a:pt x="5980301" y="2320498"/>
                  </a:lnTo>
                  <a:lnTo>
                    <a:pt x="5979638" y="2322977"/>
                  </a:lnTo>
                  <a:lnTo>
                    <a:pt x="5980930" y="2325501"/>
                  </a:lnTo>
                  <a:lnTo>
                    <a:pt x="5983600" y="2326641"/>
                  </a:lnTo>
                  <a:lnTo>
                    <a:pt x="5984076" y="2326449"/>
                  </a:lnTo>
                  <a:lnTo>
                    <a:pt x="5987080" y="2327731"/>
                  </a:lnTo>
                  <a:lnTo>
                    <a:pt x="5989894" y="2328536"/>
                  </a:lnTo>
                  <a:lnTo>
                    <a:pt x="5992560" y="2326911"/>
                  </a:lnTo>
                  <a:lnTo>
                    <a:pt x="5994170" y="2321285"/>
                  </a:lnTo>
                  <a:lnTo>
                    <a:pt x="5992545" y="2318618"/>
                  </a:lnTo>
                  <a:close/>
                </a:path>
                <a:path w="17877790" h="11304905">
                  <a:moveTo>
                    <a:pt x="6076171" y="2340875"/>
                  </a:moveTo>
                  <a:lnTo>
                    <a:pt x="6073215" y="2340403"/>
                  </a:lnTo>
                  <a:lnTo>
                    <a:pt x="6070211" y="2339122"/>
                  </a:lnTo>
                  <a:lnTo>
                    <a:pt x="6067398" y="2338316"/>
                  </a:lnTo>
                  <a:lnTo>
                    <a:pt x="6064733" y="2339941"/>
                  </a:lnTo>
                  <a:lnTo>
                    <a:pt x="6063927" y="2342754"/>
                  </a:lnTo>
                  <a:lnTo>
                    <a:pt x="6063264" y="2345234"/>
                  </a:lnTo>
                  <a:lnTo>
                    <a:pt x="6064555" y="2347756"/>
                  </a:lnTo>
                  <a:lnTo>
                    <a:pt x="6067225" y="2348896"/>
                  </a:lnTo>
                  <a:lnTo>
                    <a:pt x="6067701" y="2348704"/>
                  </a:lnTo>
                  <a:lnTo>
                    <a:pt x="6070706" y="2349986"/>
                  </a:lnTo>
                  <a:lnTo>
                    <a:pt x="6073519" y="2350791"/>
                  </a:lnTo>
                  <a:lnTo>
                    <a:pt x="6076185" y="2349167"/>
                  </a:lnTo>
                  <a:lnTo>
                    <a:pt x="6077795" y="2343541"/>
                  </a:lnTo>
                  <a:lnTo>
                    <a:pt x="6076171" y="2340875"/>
                  </a:lnTo>
                  <a:close/>
                </a:path>
                <a:path w="17877790" h="11304905">
                  <a:moveTo>
                    <a:pt x="11136981" y="4496888"/>
                  </a:moveTo>
                  <a:lnTo>
                    <a:pt x="11133934" y="4497560"/>
                  </a:lnTo>
                  <a:lnTo>
                    <a:pt x="11130320" y="4502331"/>
                  </a:lnTo>
                  <a:lnTo>
                    <a:pt x="11130991" y="4505380"/>
                  </a:lnTo>
                  <a:lnTo>
                    <a:pt x="11135764" y="4508995"/>
                  </a:lnTo>
                  <a:lnTo>
                    <a:pt x="11139101" y="4510419"/>
                  </a:lnTo>
                  <a:lnTo>
                    <a:pt x="11141674" y="4509938"/>
                  </a:lnTo>
                  <a:lnTo>
                    <a:pt x="11143005" y="4507743"/>
                  </a:lnTo>
                  <a:lnTo>
                    <a:pt x="11144811" y="4505357"/>
                  </a:lnTo>
                  <a:lnTo>
                    <a:pt x="11144140" y="4502308"/>
                  </a:lnTo>
                  <a:lnTo>
                    <a:pt x="11136981" y="4496888"/>
                  </a:lnTo>
                  <a:close/>
                </a:path>
                <a:path w="17877790" h="11304905">
                  <a:moveTo>
                    <a:pt x="6159795" y="2363131"/>
                  </a:moveTo>
                  <a:lnTo>
                    <a:pt x="6156840" y="2362659"/>
                  </a:lnTo>
                  <a:lnTo>
                    <a:pt x="6153835" y="2361378"/>
                  </a:lnTo>
                  <a:lnTo>
                    <a:pt x="6151022" y="2360573"/>
                  </a:lnTo>
                  <a:lnTo>
                    <a:pt x="6148357" y="2362197"/>
                  </a:lnTo>
                  <a:lnTo>
                    <a:pt x="6147551" y="2365010"/>
                  </a:lnTo>
                  <a:lnTo>
                    <a:pt x="6146888" y="2367490"/>
                  </a:lnTo>
                  <a:lnTo>
                    <a:pt x="6148180" y="2370013"/>
                  </a:lnTo>
                  <a:lnTo>
                    <a:pt x="6150851" y="2371152"/>
                  </a:lnTo>
                  <a:lnTo>
                    <a:pt x="6151326" y="2370960"/>
                  </a:lnTo>
                  <a:lnTo>
                    <a:pt x="6154331" y="2372242"/>
                  </a:lnTo>
                  <a:lnTo>
                    <a:pt x="6157143" y="2373048"/>
                  </a:lnTo>
                  <a:lnTo>
                    <a:pt x="6159809" y="2371423"/>
                  </a:lnTo>
                  <a:lnTo>
                    <a:pt x="6161420" y="2365797"/>
                  </a:lnTo>
                  <a:lnTo>
                    <a:pt x="6159795" y="2363131"/>
                  </a:lnTo>
                  <a:close/>
                </a:path>
                <a:path w="17877790" h="11304905">
                  <a:moveTo>
                    <a:pt x="11066319" y="4447016"/>
                  </a:moveTo>
                  <a:lnTo>
                    <a:pt x="11063271" y="4447689"/>
                  </a:lnTo>
                  <a:lnTo>
                    <a:pt x="11059657" y="4452461"/>
                  </a:lnTo>
                  <a:lnTo>
                    <a:pt x="11060330" y="4455510"/>
                  </a:lnTo>
                  <a:lnTo>
                    <a:pt x="11065102" y="4459123"/>
                  </a:lnTo>
                  <a:lnTo>
                    <a:pt x="11068440" y="4460547"/>
                  </a:lnTo>
                  <a:lnTo>
                    <a:pt x="11071012" y="4460067"/>
                  </a:lnTo>
                  <a:lnTo>
                    <a:pt x="11072343" y="4457872"/>
                  </a:lnTo>
                  <a:lnTo>
                    <a:pt x="11074150" y="4455487"/>
                  </a:lnTo>
                  <a:lnTo>
                    <a:pt x="11073477" y="4452438"/>
                  </a:lnTo>
                  <a:lnTo>
                    <a:pt x="11066319" y="4447016"/>
                  </a:lnTo>
                  <a:close/>
                </a:path>
                <a:path w="17877790" h="11304905">
                  <a:moveTo>
                    <a:pt x="6243420" y="2385387"/>
                  </a:moveTo>
                  <a:lnTo>
                    <a:pt x="6240465" y="2384916"/>
                  </a:lnTo>
                  <a:lnTo>
                    <a:pt x="6237460" y="2383634"/>
                  </a:lnTo>
                  <a:lnTo>
                    <a:pt x="6234647" y="2382829"/>
                  </a:lnTo>
                  <a:lnTo>
                    <a:pt x="6231982" y="2384453"/>
                  </a:lnTo>
                  <a:lnTo>
                    <a:pt x="6231176" y="2387267"/>
                  </a:lnTo>
                  <a:lnTo>
                    <a:pt x="6230513" y="2389746"/>
                  </a:lnTo>
                  <a:lnTo>
                    <a:pt x="6231804" y="2392269"/>
                  </a:lnTo>
                  <a:lnTo>
                    <a:pt x="6234475" y="2393408"/>
                  </a:lnTo>
                  <a:lnTo>
                    <a:pt x="6234950" y="2393216"/>
                  </a:lnTo>
                  <a:lnTo>
                    <a:pt x="6237956" y="2394498"/>
                  </a:lnTo>
                  <a:lnTo>
                    <a:pt x="6240769" y="2395304"/>
                  </a:lnTo>
                  <a:lnTo>
                    <a:pt x="6243434" y="2393679"/>
                  </a:lnTo>
                  <a:lnTo>
                    <a:pt x="6245045" y="2388053"/>
                  </a:lnTo>
                  <a:lnTo>
                    <a:pt x="6243420" y="2385387"/>
                  </a:lnTo>
                  <a:close/>
                </a:path>
                <a:path w="17877790" h="11304905">
                  <a:moveTo>
                    <a:pt x="6327094" y="2408453"/>
                  </a:moveTo>
                  <a:lnTo>
                    <a:pt x="6324138" y="2407982"/>
                  </a:lnTo>
                  <a:lnTo>
                    <a:pt x="6321134" y="2406700"/>
                  </a:lnTo>
                  <a:lnTo>
                    <a:pt x="6318321" y="2405895"/>
                  </a:lnTo>
                  <a:lnTo>
                    <a:pt x="6315655" y="2407519"/>
                  </a:lnTo>
                  <a:lnTo>
                    <a:pt x="6314850" y="2410333"/>
                  </a:lnTo>
                  <a:lnTo>
                    <a:pt x="6314187" y="2412813"/>
                  </a:lnTo>
                  <a:lnTo>
                    <a:pt x="6315477" y="2415335"/>
                  </a:lnTo>
                  <a:lnTo>
                    <a:pt x="6318148" y="2416474"/>
                  </a:lnTo>
                  <a:lnTo>
                    <a:pt x="6318625" y="2416283"/>
                  </a:lnTo>
                  <a:lnTo>
                    <a:pt x="6321629" y="2417565"/>
                  </a:lnTo>
                  <a:lnTo>
                    <a:pt x="6324442" y="2418370"/>
                  </a:lnTo>
                  <a:lnTo>
                    <a:pt x="6327108" y="2416746"/>
                  </a:lnTo>
                  <a:lnTo>
                    <a:pt x="6328719" y="2411118"/>
                  </a:lnTo>
                  <a:lnTo>
                    <a:pt x="6327094" y="2408453"/>
                  </a:lnTo>
                  <a:close/>
                </a:path>
                <a:path w="17877790" h="11304905">
                  <a:moveTo>
                    <a:pt x="10995232" y="4398148"/>
                  </a:moveTo>
                  <a:lnTo>
                    <a:pt x="10992182" y="4398820"/>
                  </a:lnTo>
                  <a:lnTo>
                    <a:pt x="10988568" y="4403592"/>
                  </a:lnTo>
                  <a:lnTo>
                    <a:pt x="10989241" y="4406642"/>
                  </a:lnTo>
                  <a:lnTo>
                    <a:pt x="10994012" y="4410254"/>
                  </a:lnTo>
                  <a:lnTo>
                    <a:pt x="10995015" y="4410682"/>
                  </a:lnTo>
                  <a:lnTo>
                    <a:pt x="10994872" y="4411016"/>
                  </a:lnTo>
                  <a:lnTo>
                    <a:pt x="10997209" y="4412012"/>
                  </a:lnTo>
                  <a:lnTo>
                    <a:pt x="10999925" y="4411199"/>
                  </a:lnTo>
                  <a:lnTo>
                    <a:pt x="11001254" y="4409004"/>
                  </a:lnTo>
                  <a:lnTo>
                    <a:pt x="11003062" y="4406617"/>
                  </a:lnTo>
                  <a:lnTo>
                    <a:pt x="11002388" y="4403569"/>
                  </a:lnTo>
                  <a:lnTo>
                    <a:pt x="10995232" y="4398148"/>
                  </a:lnTo>
                  <a:close/>
                </a:path>
                <a:path w="17877790" h="11304905">
                  <a:moveTo>
                    <a:pt x="6410576" y="2431043"/>
                  </a:moveTo>
                  <a:lnTo>
                    <a:pt x="6407621" y="2430571"/>
                  </a:lnTo>
                  <a:lnTo>
                    <a:pt x="6404616" y="2429289"/>
                  </a:lnTo>
                  <a:lnTo>
                    <a:pt x="6401803" y="2428484"/>
                  </a:lnTo>
                  <a:lnTo>
                    <a:pt x="6399137" y="2430109"/>
                  </a:lnTo>
                  <a:lnTo>
                    <a:pt x="6398332" y="2432923"/>
                  </a:lnTo>
                  <a:lnTo>
                    <a:pt x="6397669" y="2435403"/>
                  </a:lnTo>
                  <a:lnTo>
                    <a:pt x="6398961" y="2437925"/>
                  </a:lnTo>
                  <a:lnTo>
                    <a:pt x="6401631" y="2439065"/>
                  </a:lnTo>
                  <a:lnTo>
                    <a:pt x="6402107" y="2438873"/>
                  </a:lnTo>
                  <a:lnTo>
                    <a:pt x="6405111" y="2440155"/>
                  </a:lnTo>
                  <a:lnTo>
                    <a:pt x="6407924" y="2440960"/>
                  </a:lnTo>
                  <a:lnTo>
                    <a:pt x="6410590" y="2439336"/>
                  </a:lnTo>
                  <a:lnTo>
                    <a:pt x="6412201" y="2433708"/>
                  </a:lnTo>
                  <a:lnTo>
                    <a:pt x="6410576" y="2431043"/>
                  </a:lnTo>
                  <a:close/>
                </a:path>
                <a:path w="17877790" h="11304905">
                  <a:moveTo>
                    <a:pt x="10923047" y="4349996"/>
                  </a:moveTo>
                  <a:lnTo>
                    <a:pt x="10919666" y="4350526"/>
                  </a:lnTo>
                  <a:lnTo>
                    <a:pt x="10916904" y="4355266"/>
                  </a:lnTo>
                  <a:lnTo>
                    <a:pt x="10916720" y="4355582"/>
                  </a:lnTo>
                  <a:lnTo>
                    <a:pt x="10917248" y="4358965"/>
                  </a:lnTo>
                  <a:lnTo>
                    <a:pt x="10919777" y="4360438"/>
                  </a:lnTo>
                  <a:lnTo>
                    <a:pt x="10922164" y="4362245"/>
                  </a:lnTo>
                  <a:lnTo>
                    <a:pt x="10925500" y="4363669"/>
                  </a:lnTo>
                  <a:lnTo>
                    <a:pt x="10928216" y="4362854"/>
                  </a:lnTo>
                  <a:lnTo>
                    <a:pt x="10929356" y="4360972"/>
                  </a:lnTo>
                  <a:lnTo>
                    <a:pt x="10931019" y="4358131"/>
                  </a:lnTo>
                  <a:lnTo>
                    <a:pt x="10930490" y="4354750"/>
                  </a:lnTo>
                  <a:lnTo>
                    <a:pt x="10927961" y="4353276"/>
                  </a:lnTo>
                  <a:lnTo>
                    <a:pt x="10925575" y="4351469"/>
                  </a:lnTo>
                  <a:lnTo>
                    <a:pt x="10923047" y="4349996"/>
                  </a:lnTo>
                  <a:close/>
                </a:path>
                <a:path w="17877790" h="11304905">
                  <a:moveTo>
                    <a:pt x="6494251" y="2454109"/>
                  </a:moveTo>
                  <a:lnTo>
                    <a:pt x="6491295" y="2453638"/>
                  </a:lnTo>
                  <a:lnTo>
                    <a:pt x="6488290" y="2452356"/>
                  </a:lnTo>
                  <a:lnTo>
                    <a:pt x="6485477" y="2451550"/>
                  </a:lnTo>
                  <a:lnTo>
                    <a:pt x="6482811" y="2453176"/>
                  </a:lnTo>
                  <a:lnTo>
                    <a:pt x="6482005" y="2455989"/>
                  </a:lnTo>
                  <a:lnTo>
                    <a:pt x="6481343" y="2458468"/>
                  </a:lnTo>
                  <a:lnTo>
                    <a:pt x="6482634" y="2460992"/>
                  </a:lnTo>
                  <a:lnTo>
                    <a:pt x="6485305" y="2462131"/>
                  </a:lnTo>
                  <a:lnTo>
                    <a:pt x="6485780" y="2461939"/>
                  </a:lnTo>
                  <a:lnTo>
                    <a:pt x="6488785" y="2463221"/>
                  </a:lnTo>
                  <a:lnTo>
                    <a:pt x="6491598" y="2464026"/>
                  </a:lnTo>
                  <a:lnTo>
                    <a:pt x="6494263" y="2462402"/>
                  </a:lnTo>
                  <a:lnTo>
                    <a:pt x="6495874" y="2456775"/>
                  </a:lnTo>
                  <a:lnTo>
                    <a:pt x="6494251" y="2454109"/>
                  </a:lnTo>
                  <a:close/>
                </a:path>
                <a:path w="17877790" h="11304905">
                  <a:moveTo>
                    <a:pt x="10851104" y="4303130"/>
                  </a:moveTo>
                  <a:lnTo>
                    <a:pt x="10847721" y="4303660"/>
                  </a:lnTo>
                  <a:lnTo>
                    <a:pt x="10845144" y="4308084"/>
                  </a:lnTo>
                  <a:lnTo>
                    <a:pt x="10844775" y="4308716"/>
                  </a:lnTo>
                  <a:lnTo>
                    <a:pt x="10845447" y="4311764"/>
                  </a:lnTo>
                  <a:lnTo>
                    <a:pt x="10847691" y="4313905"/>
                  </a:lnTo>
                  <a:lnTo>
                    <a:pt x="10853699" y="4316468"/>
                  </a:lnTo>
                  <a:lnTo>
                    <a:pt x="10856414" y="4315653"/>
                  </a:lnTo>
                  <a:lnTo>
                    <a:pt x="10857364" y="4314087"/>
                  </a:lnTo>
                  <a:lnTo>
                    <a:pt x="10859218" y="4310932"/>
                  </a:lnTo>
                  <a:lnTo>
                    <a:pt x="10858546" y="4307883"/>
                  </a:lnTo>
                  <a:lnTo>
                    <a:pt x="10856302" y="4305742"/>
                  </a:lnTo>
                  <a:lnTo>
                    <a:pt x="10853631" y="4304602"/>
                  </a:lnTo>
                  <a:lnTo>
                    <a:pt x="10851104" y="4303130"/>
                  </a:lnTo>
                  <a:close/>
                </a:path>
                <a:path w="17877790" h="11304905">
                  <a:moveTo>
                    <a:pt x="6577782" y="2477509"/>
                  </a:moveTo>
                  <a:lnTo>
                    <a:pt x="6574827" y="2477038"/>
                  </a:lnTo>
                  <a:lnTo>
                    <a:pt x="6571822" y="2475756"/>
                  </a:lnTo>
                  <a:lnTo>
                    <a:pt x="6569009" y="2474951"/>
                  </a:lnTo>
                  <a:lnTo>
                    <a:pt x="6566342" y="2476576"/>
                  </a:lnTo>
                  <a:lnTo>
                    <a:pt x="6565537" y="2479388"/>
                  </a:lnTo>
                  <a:lnTo>
                    <a:pt x="6564874" y="2481868"/>
                  </a:lnTo>
                  <a:lnTo>
                    <a:pt x="6566165" y="2484392"/>
                  </a:lnTo>
                  <a:lnTo>
                    <a:pt x="6568836" y="2485531"/>
                  </a:lnTo>
                  <a:lnTo>
                    <a:pt x="6569311" y="2485339"/>
                  </a:lnTo>
                  <a:lnTo>
                    <a:pt x="6572316" y="2486621"/>
                  </a:lnTo>
                  <a:lnTo>
                    <a:pt x="6574795" y="2487284"/>
                  </a:lnTo>
                  <a:lnTo>
                    <a:pt x="6577796" y="2485801"/>
                  </a:lnTo>
                  <a:lnTo>
                    <a:pt x="6579406" y="2480175"/>
                  </a:lnTo>
                  <a:lnTo>
                    <a:pt x="6577782" y="2477509"/>
                  </a:lnTo>
                  <a:close/>
                </a:path>
                <a:path w="17877790" h="11304905">
                  <a:moveTo>
                    <a:pt x="10777874" y="4256504"/>
                  </a:moveTo>
                  <a:lnTo>
                    <a:pt x="10774492" y="4257034"/>
                  </a:lnTo>
                  <a:lnTo>
                    <a:pt x="10771915" y="4261459"/>
                  </a:lnTo>
                  <a:lnTo>
                    <a:pt x="10771546" y="4262091"/>
                  </a:lnTo>
                  <a:lnTo>
                    <a:pt x="10772218" y="4265140"/>
                  </a:lnTo>
                  <a:lnTo>
                    <a:pt x="10774462" y="4267280"/>
                  </a:lnTo>
                  <a:lnTo>
                    <a:pt x="10780136" y="4269700"/>
                  </a:lnTo>
                  <a:lnTo>
                    <a:pt x="10782851" y="4268886"/>
                  </a:lnTo>
                  <a:lnTo>
                    <a:pt x="10783801" y="4267318"/>
                  </a:lnTo>
                  <a:lnTo>
                    <a:pt x="10785654" y="4264164"/>
                  </a:lnTo>
                  <a:lnTo>
                    <a:pt x="10784983" y="4261115"/>
                  </a:lnTo>
                  <a:lnTo>
                    <a:pt x="10782739" y="4258974"/>
                  </a:lnTo>
                  <a:lnTo>
                    <a:pt x="10780068" y="4257834"/>
                  </a:lnTo>
                  <a:lnTo>
                    <a:pt x="10777874" y="4256504"/>
                  </a:lnTo>
                  <a:close/>
                </a:path>
                <a:path w="17877790" h="11304905">
                  <a:moveTo>
                    <a:pt x="6661455" y="2500575"/>
                  </a:moveTo>
                  <a:lnTo>
                    <a:pt x="6658500" y="2500104"/>
                  </a:lnTo>
                  <a:lnTo>
                    <a:pt x="6655496" y="2498823"/>
                  </a:lnTo>
                  <a:lnTo>
                    <a:pt x="6653016" y="2498160"/>
                  </a:lnTo>
                  <a:lnTo>
                    <a:pt x="6650351" y="2499785"/>
                  </a:lnTo>
                  <a:lnTo>
                    <a:pt x="6649212" y="2502455"/>
                  </a:lnTo>
                  <a:lnTo>
                    <a:pt x="6648406" y="2505269"/>
                  </a:lnTo>
                  <a:lnTo>
                    <a:pt x="6649697" y="2507791"/>
                  </a:lnTo>
                  <a:lnTo>
                    <a:pt x="6652033" y="2508788"/>
                  </a:lnTo>
                  <a:lnTo>
                    <a:pt x="6652176" y="2508454"/>
                  </a:lnTo>
                  <a:lnTo>
                    <a:pt x="6652510" y="2508596"/>
                  </a:lnTo>
                  <a:lnTo>
                    <a:pt x="6652987" y="2508405"/>
                  </a:lnTo>
                  <a:lnTo>
                    <a:pt x="6655991" y="2509687"/>
                  </a:lnTo>
                  <a:lnTo>
                    <a:pt x="6658470" y="2510351"/>
                  </a:lnTo>
                  <a:lnTo>
                    <a:pt x="6661469" y="2508868"/>
                  </a:lnTo>
                  <a:lnTo>
                    <a:pt x="6663080" y="2503242"/>
                  </a:lnTo>
                  <a:lnTo>
                    <a:pt x="6661455" y="2500575"/>
                  </a:lnTo>
                  <a:close/>
                </a:path>
                <a:path w="17877790" h="11304905">
                  <a:moveTo>
                    <a:pt x="6744844" y="2524310"/>
                  </a:moveTo>
                  <a:lnTo>
                    <a:pt x="6741889" y="2523838"/>
                  </a:lnTo>
                  <a:lnTo>
                    <a:pt x="6738884" y="2522557"/>
                  </a:lnTo>
                  <a:lnTo>
                    <a:pt x="6736405" y="2521894"/>
                  </a:lnTo>
                  <a:lnTo>
                    <a:pt x="6733739" y="2523519"/>
                  </a:lnTo>
                  <a:lnTo>
                    <a:pt x="6732600" y="2526189"/>
                  </a:lnTo>
                  <a:lnTo>
                    <a:pt x="6731795" y="2529002"/>
                  </a:lnTo>
                  <a:lnTo>
                    <a:pt x="6733085" y="2531525"/>
                  </a:lnTo>
                  <a:lnTo>
                    <a:pt x="6735422" y="2532522"/>
                  </a:lnTo>
                  <a:lnTo>
                    <a:pt x="6735564" y="2532188"/>
                  </a:lnTo>
                  <a:lnTo>
                    <a:pt x="6735898" y="2532330"/>
                  </a:lnTo>
                  <a:lnTo>
                    <a:pt x="6736375" y="2532139"/>
                  </a:lnTo>
                  <a:lnTo>
                    <a:pt x="6739380" y="2533421"/>
                  </a:lnTo>
                  <a:lnTo>
                    <a:pt x="6741859" y="2534084"/>
                  </a:lnTo>
                  <a:lnTo>
                    <a:pt x="6744524" y="2532459"/>
                  </a:lnTo>
                  <a:lnTo>
                    <a:pt x="6745664" y="2529788"/>
                  </a:lnTo>
                  <a:lnTo>
                    <a:pt x="6746326" y="2527310"/>
                  </a:lnTo>
                  <a:lnTo>
                    <a:pt x="6744844" y="2524310"/>
                  </a:lnTo>
                  <a:close/>
                </a:path>
                <a:path w="17877790" h="11304905">
                  <a:moveTo>
                    <a:pt x="10704218" y="4210880"/>
                  </a:moveTo>
                  <a:lnTo>
                    <a:pt x="10701170" y="4211553"/>
                  </a:lnTo>
                  <a:lnTo>
                    <a:pt x="10698592" y="4215977"/>
                  </a:lnTo>
                  <a:lnTo>
                    <a:pt x="10698224" y="4216609"/>
                  </a:lnTo>
                  <a:lnTo>
                    <a:pt x="10698754" y="4219992"/>
                  </a:lnTo>
                  <a:lnTo>
                    <a:pt x="10701139" y="4221799"/>
                  </a:lnTo>
                  <a:lnTo>
                    <a:pt x="10706814" y="4224220"/>
                  </a:lnTo>
                  <a:lnTo>
                    <a:pt x="10709529" y="4223405"/>
                  </a:lnTo>
                  <a:lnTo>
                    <a:pt x="10710480" y="4221837"/>
                  </a:lnTo>
                  <a:lnTo>
                    <a:pt x="10712333" y="4218683"/>
                  </a:lnTo>
                  <a:lnTo>
                    <a:pt x="10711803" y="4215299"/>
                  </a:lnTo>
                  <a:lnTo>
                    <a:pt x="10709418" y="4213493"/>
                  </a:lnTo>
                  <a:lnTo>
                    <a:pt x="10706747" y="4212353"/>
                  </a:lnTo>
                  <a:lnTo>
                    <a:pt x="10704218" y="4210880"/>
                  </a:lnTo>
                  <a:close/>
                </a:path>
                <a:path w="17877790" h="11304905">
                  <a:moveTo>
                    <a:pt x="6828425" y="2548520"/>
                  </a:moveTo>
                  <a:lnTo>
                    <a:pt x="6825469" y="2548049"/>
                  </a:lnTo>
                  <a:lnTo>
                    <a:pt x="6822465" y="2546767"/>
                  </a:lnTo>
                  <a:lnTo>
                    <a:pt x="6819652" y="2545962"/>
                  </a:lnTo>
                  <a:lnTo>
                    <a:pt x="6816986" y="2547586"/>
                  </a:lnTo>
                  <a:lnTo>
                    <a:pt x="6815846" y="2550257"/>
                  </a:lnTo>
                  <a:lnTo>
                    <a:pt x="6815041" y="2553069"/>
                  </a:lnTo>
                  <a:lnTo>
                    <a:pt x="6816331" y="2555593"/>
                  </a:lnTo>
                  <a:lnTo>
                    <a:pt x="6818668" y="2556590"/>
                  </a:lnTo>
                  <a:lnTo>
                    <a:pt x="6819145" y="2556399"/>
                  </a:lnTo>
                  <a:lnTo>
                    <a:pt x="6819479" y="2556541"/>
                  </a:lnTo>
                  <a:lnTo>
                    <a:pt x="6819956" y="2556350"/>
                  </a:lnTo>
                  <a:lnTo>
                    <a:pt x="6822960" y="2557631"/>
                  </a:lnTo>
                  <a:lnTo>
                    <a:pt x="6825439" y="2558294"/>
                  </a:lnTo>
                  <a:lnTo>
                    <a:pt x="6828105" y="2556669"/>
                  </a:lnTo>
                  <a:lnTo>
                    <a:pt x="6829244" y="2553999"/>
                  </a:lnTo>
                  <a:lnTo>
                    <a:pt x="6829907" y="2551519"/>
                  </a:lnTo>
                  <a:lnTo>
                    <a:pt x="6828425" y="2548520"/>
                  </a:lnTo>
                  <a:close/>
                </a:path>
                <a:path w="17877790" h="11304905">
                  <a:moveTo>
                    <a:pt x="10630134" y="4166257"/>
                  </a:moveTo>
                  <a:lnTo>
                    <a:pt x="10627085" y="4166930"/>
                  </a:lnTo>
                  <a:lnTo>
                    <a:pt x="10625980" y="4168827"/>
                  </a:lnTo>
                  <a:lnTo>
                    <a:pt x="10624281" y="4171652"/>
                  </a:lnTo>
                  <a:lnTo>
                    <a:pt x="10624810" y="4175035"/>
                  </a:lnTo>
                  <a:lnTo>
                    <a:pt x="10627197" y="4176841"/>
                  </a:lnTo>
                  <a:lnTo>
                    <a:pt x="10633207" y="4179405"/>
                  </a:lnTo>
                  <a:lnTo>
                    <a:pt x="10635920" y="4178590"/>
                  </a:lnTo>
                  <a:lnTo>
                    <a:pt x="10638201" y="4174829"/>
                  </a:lnTo>
                  <a:lnTo>
                    <a:pt x="10638581" y="4174202"/>
                  </a:lnTo>
                  <a:lnTo>
                    <a:pt x="10638052" y="4170819"/>
                  </a:lnTo>
                  <a:lnTo>
                    <a:pt x="10635666" y="4169012"/>
                  </a:lnTo>
                  <a:lnTo>
                    <a:pt x="10632663" y="4167731"/>
                  </a:lnTo>
                  <a:lnTo>
                    <a:pt x="10630134" y="4166257"/>
                  </a:lnTo>
                  <a:close/>
                </a:path>
                <a:path w="17877790" h="11304905">
                  <a:moveTo>
                    <a:pt x="6911671" y="2572587"/>
                  </a:moveTo>
                  <a:lnTo>
                    <a:pt x="6908716" y="2572116"/>
                  </a:lnTo>
                  <a:lnTo>
                    <a:pt x="6905711" y="2570834"/>
                  </a:lnTo>
                  <a:lnTo>
                    <a:pt x="6902898" y="2570029"/>
                  </a:lnTo>
                  <a:lnTo>
                    <a:pt x="6900232" y="2571654"/>
                  </a:lnTo>
                  <a:lnTo>
                    <a:pt x="6899093" y="2574324"/>
                  </a:lnTo>
                  <a:lnTo>
                    <a:pt x="6898287" y="2577137"/>
                  </a:lnTo>
                  <a:lnTo>
                    <a:pt x="6899579" y="2579662"/>
                  </a:lnTo>
                  <a:lnTo>
                    <a:pt x="6902249" y="2580801"/>
                  </a:lnTo>
                  <a:lnTo>
                    <a:pt x="6902725" y="2580609"/>
                  </a:lnTo>
                  <a:lnTo>
                    <a:pt x="6905730" y="2581891"/>
                  </a:lnTo>
                  <a:lnTo>
                    <a:pt x="6908543" y="2582696"/>
                  </a:lnTo>
                  <a:lnTo>
                    <a:pt x="6911209" y="2581071"/>
                  </a:lnTo>
                  <a:lnTo>
                    <a:pt x="6912348" y="2578400"/>
                  </a:lnTo>
                  <a:lnTo>
                    <a:pt x="6913153" y="2575587"/>
                  </a:lnTo>
                  <a:lnTo>
                    <a:pt x="6911671" y="2572587"/>
                  </a:lnTo>
                  <a:close/>
                </a:path>
                <a:path w="17877790" h="11304905">
                  <a:moveTo>
                    <a:pt x="10555907" y="4121969"/>
                  </a:moveTo>
                  <a:lnTo>
                    <a:pt x="10552859" y="4122642"/>
                  </a:lnTo>
                  <a:lnTo>
                    <a:pt x="10549913" y="4127698"/>
                  </a:lnTo>
                  <a:lnTo>
                    <a:pt x="10550584" y="4130746"/>
                  </a:lnTo>
                  <a:lnTo>
                    <a:pt x="10552971" y="4132553"/>
                  </a:lnTo>
                  <a:lnTo>
                    <a:pt x="10558980" y="4135116"/>
                  </a:lnTo>
                  <a:lnTo>
                    <a:pt x="10562029" y="4134445"/>
                  </a:lnTo>
                  <a:lnTo>
                    <a:pt x="10563026" y="4132107"/>
                  </a:lnTo>
                  <a:lnTo>
                    <a:pt x="10564497" y="4129579"/>
                  </a:lnTo>
                  <a:lnTo>
                    <a:pt x="10563826" y="4126530"/>
                  </a:lnTo>
                  <a:lnTo>
                    <a:pt x="10561440" y="4124723"/>
                  </a:lnTo>
                  <a:lnTo>
                    <a:pt x="10558435" y="4123441"/>
                  </a:lnTo>
                  <a:lnTo>
                    <a:pt x="10555907" y="4121969"/>
                  </a:lnTo>
                  <a:close/>
                </a:path>
                <a:path w="17877790" h="11304905">
                  <a:moveTo>
                    <a:pt x="6995109" y="2597131"/>
                  </a:moveTo>
                  <a:lnTo>
                    <a:pt x="6992154" y="2596660"/>
                  </a:lnTo>
                  <a:lnTo>
                    <a:pt x="6989149" y="2595378"/>
                  </a:lnTo>
                  <a:lnTo>
                    <a:pt x="6986336" y="2594573"/>
                  </a:lnTo>
                  <a:lnTo>
                    <a:pt x="6983671" y="2596197"/>
                  </a:lnTo>
                  <a:lnTo>
                    <a:pt x="6982531" y="2598868"/>
                  </a:lnTo>
                  <a:lnTo>
                    <a:pt x="6981726" y="2601682"/>
                  </a:lnTo>
                  <a:lnTo>
                    <a:pt x="6983016" y="2604204"/>
                  </a:lnTo>
                  <a:lnTo>
                    <a:pt x="6985687" y="2605344"/>
                  </a:lnTo>
                  <a:lnTo>
                    <a:pt x="6986164" y="2605152"/>
                  </a:lnTo>
                  <a:lnTo>
                    <a:pt x="6989168" y="2606434"/>
                  </a:lnTo>
                  <a:lnTo>
                    <a:pt x="6991981" y="2607239"/>
                  </a:lnTo>
                  <a:lnTo>
                    <a:pt x="6994647" y="2605615"/>
                  </a:lnTo>
                  <a:lnTo>
                    <a:pt x="6995786" y="2602944"/>
                  </a:lnTo>
                  <a:lnTo>
                    <a:pt x="6996592" y="2600132"/>
                  </a:lnTo>
                  <a:lnTo>
                    <a:pt x="6995109" y="2597131"/>
                  </a:lnTo>
                  <a:close/>
                </a:path>
                <a:path w="17877790" h="11304905">
                  <a:moveTo>
                    <a:pt x="10487072" y="4080769"/>
                  </a:moveTo>
                  <a:lnTo>
                    <a:pt x="10481396" y="4078348"/>
                  </a:lnTo>
                  <a:lnTo>
                    <a:pt x="10478014" y="4078878"/>
                  </a:lnTo>
                  <a:lnTo>
                    <a:pt x="10476875" y="4081548"/>
                  </a:lnTo>
                  <a:lnTo>
                    <a:pt x="10475402" y="4084077"/>
                  </a:lnTo>
                  <a:lnTo>
                    <a:pt x="10476075" y="4087125"/>
                  </a:lnTo>
                  <a:lnTo>
                    <a:pt x="10478460" y="4088932"/>
                  </a:lnTo>
                  <a:lnTo>
                    <a:pt x="10484469" y="4091495"/>
                  </a:lnTo>
                  <a:lnTo>
                    <a:pt x="10487661" y="4090489"/>
                  </a:lnTo>
                  <a:lnTo>
                    <a:pt x="10488657" y="4088153"/>
                  </a:lnTo>
                  <a:lnTo>
                    <a:pt x="10490130" y="4085624"/>
                  </a:lnTo>
                  <a:lnTo>
                    <a:pt x="10489457" y="4082576"/>
                  </a:lnTo>
                  <a:lnTo>
                    <a:pt x="10487072" y="4080769"/>
                  </a:lnTo>
                  <a:close/>
                </a:path>
                <a:path w="17877790" h="11304905">
                  <a:moveTo>
                    <a:pt x="7078070" y="2621867"/>
                  </a:moveTo>
                  <a:lnTo>
                    <a:pt x="7075115" y="2621395"/>
                  </a:lnTo>
                  <a:lnTo>
                    <a:pt x="7072111" y="2620113"/>
                  </a:lnTo>
                  <a:lnTo>
                    <a:pt x="7069298" y="2619308"/>
                  </a:lnTo>
                  <a:lnTo>
                    <a:pt x="7066632" y="2620933"/>
                  </a:lnTo>
                  <a:lnTo>
                    <a:pt x="7065493" y="2623604"/>
                  </a:lnTo>
                  <a:lnTo>
                    <a:pt x="7064688" y="2626417"/>
                  </a:lnTo>
                  <a:lnTo>
                    <a:pt x="7065979" y="2628941"/>
                  </a:lnTo>
                  <a:lnTo>
                    <a:pt x="7068649" y="2630080"/>
                  </a:lnTo>
                  <a:lnTo>
                    <a:pt x="7069125" y="2629888"/>
                  </a:lnTo>
                  <a:lnTo>
                    <a:pt x="7072130" y="2631170"/>
                  </a:lnTo>
                  <a:lnTo>
                    <a:pt x="7074943" y="2631975"/>
                  </a:lnTo>
                  <a:lnTo>
                    <a:pt x="7077942" y="2630493"/>
                  </a:lnTo>
                  <a:lnTo>
                    <a:pt x="7079553" y="2624866"/>
                  </a:lnTo>
                  <a:lnTo>
                    <a:pt x="7078070" y="2621867"/>
                  </a:lnTo>
                  <a:close/>
                </a:path>
                <a:path w="17877790" h="11304905">
                  <a:moveTo>
                    <a:pt x="10412084" y="4037339"/>
                  </a:moveTo>
                  <a:lnTo>
                    <a:pt x="10406409" y="4034919"/>
                  </a:lnTo>
                  <a:lnTo>
                    <a:pt x="10403027" y="4035449"/>
                  </a:lnTo>
                  <a:lnTo>
                    <a:pt x="10401888" y="4038119"/>
                  </a:lnTo>
                  <a:lnTo>
                    <a:pt x="10400415" y="4040647"/>
                  </a:lnTo>
                  <a:lnTo>
                    <a:pt x="10401421" y="4043839"/>
                  </a:lnTo>
                  <a:lnTo>
                    <a:pt x="10403806" y="4045645"/>
                  </a:lnTo>
                  <a:lnTo>
                    <a:pt x="10409815" y="4048209"/>
                  </a:lnTo>
                  <a:lnTo>
                    <a:pt x="10413007" y="4047202"/>
                  </a:lnTo>
                  <a:lnTo>
                    <a:pt x="10414004" y="4044865"/>
                  </a:lnTo>
                  <a:lnTo>
                    <a:pt x="10415477" y="4042337"/>
                  </a:lnTo>
                  <a:lnTo>
                    <a:pt x="10414470" y="4039147"/>
                  </a:lnTo>
                  <a:lnTo>
                    <a:pt x="10412084" y="4037339"/>
                  </a:lnTo>
                  <a:close/>
                </a:path>
                <a:path w="17877790" h="11304905">
                  <a:moveTo>
                    <a:pt x="7161225" y="2647079"/>
                  </a:moveTo>
                  <a:lnTo>
                    <a:pt x="7158269" y="2646607"/>
                  </a:lnTo>
                  <a:lnTo>
                    <a:pt x="7155264" y="2645325"/>
                  </a:lnTo>
                  <a:lnTo>
                    <a:pt x="7152451" y="2644520"/>
                  </a:lnTo>
                  <a:lnTo>
                    <a:pt x="7149784" y="2646145"/>
                  </a:lnTo>
                  <a:lnTo>
                    <a:pt x="7148645" y="2648815"/>
                  </a:lnTo>
                  <a:lnTo>
                    <a:pt x="7147840" y="2651628"/>
                  </a:lnTo>
                  <a:lnTo>
                    <a:pt x="7149131" y="2654151"/>
                  </a:lnTo>
                  <a:lnTo>
                    <a:pt x="7151803" y="2655291"/>
                  </a:lnTo>
                  <a:lnTo>
                    <a:pt x="7152280" y="2655100"/>
                  </a:lnTo>
                  <a:lnTo>
                    <a:pt x="7155283" y="2656381"/>
                  </a:lnTo>
                  <a:lnTo>
                    <a:pt x="7158096" y="2657186"/>
                  </a:lnTo>
                  <a:lnTo>
                    <a:pt x="7160761" y="2655562"/>
                  </a:lnTo>
                  <a:lnTo>
                    <a:pt x="7161900" y="2652892"/>
                  </a:lnTo>
                  <a:lnTo>
                    <a:pt x="7162706" y="2650078"/>
                  </a:lnTo>
                  <a:lnTo>
                    <a:pt x="7161225" y="2647079"/>
                  </a:lnTo>
                  <a:close/>
                </a:path>
                <a:path w="17877790" h="11304905">
                  <a:moveTo>
                    <a:pt x="10331137" y="3992156"/>
                  </a:moveTo>
                  <a:lnTo>
                    <a:pt x="10327613" y="3993021"/>
                  </a:lnTo>
                  <a:lnTo>
                    <a:pt x="10326474" y="3995691"/>
                  </a:lnTo>
                  <a:lnTo>
                    <a:pt x="10325000" y="3998219"/>
                  </a:lnTo>
                  <a:lnTo>
                    <a:pt x="10326007" y="4001411"/>
                  </a:lnTo>
                  <a:lnTo>
                    <a:pt x="10328392" y="4003218"/>
                  </a:lnTo>
                  <a:lnTo>
                    <a:pt x="10334401" y="4005781"/>
                  </a:lnTo>
                  <a:lnTo>
                    <a:pt x="10337593" y="4004775"/>
                  </a:lnTo>
                  <a:lnTo>
                    <a:pt x="10338590" y="4002437"/>
                  </a:lnTo>
                  <a:lnTo>
                    <a:pt x="10340062" y="3999910"/>
                  </a:lnTo>
                  <a:lnTo>
                    <a:pt x="10339056" y="3996718"/>
                  </a:lnTo>
                  <a:lnTo>
                    <a:pt x="10336670" y="3994911"/>
                  </a:lnTo>
                  <a:lnTo>
                    <a:pt x="10333665" y="3993629"/>
                  </a:lnTo>
                  <a:lnTo>
                    <a:pt x="10331137" y="3992156"/>
                  </a:lnTo>
                  <a:close/>
                </a:path>
                <a:path w="17877790" h="11304905">
                  <a:moveTo>
                    <a:pt x="7244378" y="2672291"/>
                  </a:moveTo>
                  <a:lnTo>
                    <a:pt x="7241422" y="2671819"/>
                  </a:lnTo>
                  <a:lnTo>
                    <a:pt x="7238417" y="2670537"/>
                  </a:lnTo>
                  <a:lnTo>
                    <a:pt x="7235604" y="2669732"/>
                  </a:lnTo>
                  <a:lnTo>
                    <a:pt x="7232938" y="2671356"/>
                  </a:lnTo>
                  <a:lnTo>
                    <a:pt x="7231799" y="2674027"/>
                  </a:lnTo>
                  <a:lnTo>
                    <a:pt x="7230994" y="2676840"/>
                  </a:lnTo>
                  <a:lnTo>
                    <a:pt x="7232285" y="2679364"/>
                  </a:lnTo>
                  <a:lnTo>
                    <a:pt x="7234622" y="2680360"/>
                  </a:lnTo>
                  <a:lnTo>
                    <a:pt x="7234764" y="2680027"/>
                  </a:lnTo>
                  <a:lnTo>
                    <a:pt x="7238436" y="2681593"/>
                  </a:lnTo>
                  <a:lnTo>
                    <a:pt x="7241249" y="2682398"/>
                  </a:lnTo>
                  <a:lnTo>
                    <a:pt x="7243915" y="2680773"/>
                  </a:lnTo>
                  <a:lnTo>
                    <a:pt x="7245054" y="2678103"/>
                  </a:lnTo>
                  <a:lnTo>
                    <a:pt x="7245860" y="2675289"/>
                  </a:lnTo>
                  <a:lnTo>
                    <a:pt x="7244378" y="2672291"/>
                  </a:lnTo>
                  <a:close/>
                </a:path>
                <a:path w="17877790" h="11304905">
                  <a:moveTo>
                    <a:pt x="10255914" y="3950204"/>
                  </a:moveTo>
                  <a:lnTo>
                    <a:pt x="10252388" y="3951067"/>
                  </a:lnTo>
                  <a:lnTo>
                    <a:pt x="10251248" y="3953738"/>
                  </a:lnTo>
                  <a:lnTo>
                    <a:pt x="10249775" y="3956267"/>
                  </a:lnTo>
                  <a:lnTo>
                    <a:pt x="10250782" y="3959458"/>
                  </a:lnTo>
                  <a:lnTo>
                    <a:pt x="10253168" y="3961265"/>
                  </a:lnTo>
                  <a:lnTo>
                    <a:pt x="10259178" y="3963829"/>
                  </a:lnTo>
                  <a:lnTo>
                    <a:pt x="10262368" y="3962821"/>
                  </a:lnTo>
                  <a:lnTo>
                    <a:pt x="10263364" y="3960485"/>
                  </a:lnTo>
                  <a:lnTo>
                    <a:pt x="10264837" y="3957956"/>
                  </a:lnTo>
                  <a:lnTo>
                    <a:pt x="10263831" y="3954765"/>
                  </a:lnTo>
                  <a:lnTo>
                    <a:pt x="10261446" y="3952958"/>
                  </a:lnTo>
                  <a:lnTo>
                    <a:pt x="10258442" y="3951677"/>
                  </a:lnTo>
                  <a:lnTo>
                    <a:pt x="10255914" y="3950204"/>
                  </a:lnTo>
                  <a:close/>
                </a:path>
                <a:path w="17877790" h="11304905">
                  <a:moveTo>
                    <a:pt x="7326912" y="2698027"/>
                  </a:moveTo>
                  <a:lnTo>
                    <a:pt x="7323957" y="2697555"/>
                  </a:lnTo>
                  <a:lnTo>
                    <a:pt x="7320952" y="2696274"/>
                  </a:lnTo>
                  <a:lnTo>
                    <a:pt x="7318139" y="2695468"/>
                  </a:lnTo>
                  <a:lnTo>
                    <a:pt x="7315473" y="2697092"/>
                  </a:lnTo>
                  <a:lnTo>
                    <a:pt x="7313336" y="2702101"/>
                  </a:lnTo>
                  <a:lnTo>
                    <a:pt x="7314819" y="2705100"/>
                  </a:lnTo>
                  <a:lnTo>
                    <a:pt x="7317156" y="2706097"/>
                  </a:lnTo>
                  <a:lnTo>
                    <a:pt x="7317633" y="2705905"/>
                  </a:lnTo>
                  <a:lnTo>
                    <a:pt x="7320970" y="2707329"/>
                  </a:lnTo>
                  <a:lnTo>
                    <a:pt x="7323783" y="2708134"/>
                  </a:lnTo>
                  <a:lnTo>
                    <a:pt x="7326449" y="2706510"/>
                  </a:lnTo>
                  <a:lnTo>
                    <a:pt x="7327589" y="2703839"/>
                  </a:lnTo>
                  <a:lnTo>
                    <a:pt x="7328394" y="2701027"/>
                  </a:lnTo>
                  <a:lnTo>
                    <a:pt x="7326912" y="2698027"/>
                  </a:lnTo>
                  <a:close/>
                </a:path>
                <a:path w="17877790" h="11304905">
                  <a:moveTo>
                    <a:pt x="10179930" y="3909112"/>
                  </a:moveTo>
                  <a:lnTo>
                    <a:pt x="10176403" y="3909975"/>
                  </a:lnTo>
                  <a:lnTo>
                    <a:pt x="10175264" y="3912645"/>
                  </a:lnTo>
                  <a:lnTo>
                    <a:pt x="10173933" y="3914840"/>
                  </a:lnTo>
                  <a:lnTo>
                    <a:pt x="10174940" y="3918031"/>
                  </a:lnTo>
                  <a:lnTo>
                    <a:pt x="10177327" y="3919838"/>
                  </a:lnTo>
                  <a:lnTo>
                    <a:pt x="10183334" y="3922401"/>
                  </a:lnTo>
                  <a:lnTo>
                    <a:pt x="10186526" y="3921394"/>
                  </a:lnTo>
                  <a:lnTo>
                    <a:pt x="10187523" y="3919058"/>
                  </a:lnTo>
                  <a:lnTo>
                    <a:pt x="10188854" y="3916863"/>
                  </a:lnTo>
                  <a:lnTo>
                    <a:pt x="10187847" y="3913673"/>
                  </a:lnTo>
                  <a:lnTo>
                    <a:pt x="10185462" y="3911866"/>
                  </a:lnTo>
                  <a:lnTo>
                    <a:pt x="10182458" y="3910585"/>
                  </a:lnTo>
                  <a:lnTo>
                    <a:pt x="10179930" y="3909112"/>
                  </a:lnTo>
                  <a:close/>
                </a:path>
                <a:path w="17877790" h="11304905">
                  <a:moveTo>
                    <a:pt x="7409305" y="2724097"/>
                  </a:moveTo>
                  <a:lnTo>
                    <a:pt x="7406349" y="2723626"/>
                  </a:lnTo>
                  <a:lnTo>
                    <a:pt x="7403344" y="2722344"/>
                  </a:lnTo>
                  <a:lnTo>
                    <a:pt x="7400531" y="2721539"/>
                  </a:lnTo>
                  <a:lnTo>
                    <a:pt x="7397864" y="2723164"/>
                  </a:lnTo>
                  <a:lnTo>
                    <a:pt x="7395728" y="2728171"/>
                  </a:lnTo>
                  <a:lnTo>
                    <a:pt x="7397211" y="2731170"/>
                  </a:lnTo>
                  <a:lnTo>
                    <a:pt x="7399548" y="2732167"/>
                  </a:lnTo>
                  <a:lnTo>
                    <a:pt x="7400025" y="2731977"/>
                  </a:lnTo>
                  <a:lnTo>
                    <a:pt x="7403362" y="2733400"/>
                  </a:lnTo>
                  <a:lnTo>
                    <a:pt x="7406175" y="2734206"/>
                  </a:lnTo>
                  <a:lnTo>
                    <a:pt x="7408841" y="2732580"/>
                  </a:lnTo>
                  <a:lnTo>
                    <a:pt x="7409980" y="2729911"/>
                  </a:lnTo>
                  <a:lnTo>
                    <a:pt x="7410786" y="2727097"/>
                  </a:lnTo>
                  <a:lnTo>
                    <a:pt x="7409305" y="2724097"/>
                  </a:lnTo>
                  <a:close/>
                </a:path>
                <a:path w="17877790" h="11304905">
                  <a:moveTo>
                    <a:pt x="10103946" y="3868019"/>
                  </a:moveTo>
                  <a:lnTo>
                    <a:pt x="10100419" y="3868882"/>
                  </a:lnTo>
                  <a:lnTo>
                    <a:pt x="10099280" y="3871552"/>
                  </a:lnTo>
                  <a:lnTo>
                    <a:pt x="10097807" y="3874081"/>
                  </a:lnTo>
                  <a:lnTo>
                    <a:pt x="10098814" y="3877273"/>
                  </a:lnTo>
                  <a:lnTo>
                    <a:pt x="10101342" y="3878746"/>
                  </a:lnTo>
                  <a:lnTo>
                    <a:pt x="10107350" y="3881309"/>
                  </a:lnTo>
                  <a:lnTo>
                    <a:pt x="10110542" y="3880302"/>
                  </a:lnTo>
                  <a:lnTo>
                    <a:pt x="10111539" y="3877965"/>
                  </a:lnTo>
                  <a:lnTo>
                    <a:pt x="10113012" y="3875438"/>
                  </a:lnTo>
                  <a:lnTo>
                    <a:pt x="10112005" y="3872246"/>
                  </a:lnTo>
                  <a:lnTo>
                    <a:pt x="10109478" y="3870773"/>
                  </a:lnTo>
                  <a:lnTo>
                    <a:pt x="10106474" y="3869491"/>
                  </a:lnTo>
                  <a:lnTo>
                    <a:pt x="10103946" y="3868019"/>
                  </a:lnTo>
                  <a:close/>
                </a:path>
                <a:path w="17877790" h="11304905">
                  <a:moveTo>
                    <a:pt x="7491696" y="2750169"/>
                  </a:moveTo>
                  <a:lnTo>
                    <a:pt x="7488741" y="2749697"/>
                  </a:lnTo>
                  <a:lnTo>
                    <a:pt x="7485735" y="2748415"/>
                  </a:lnTo>
                  <a:lnTo>
                    <a:pt x="7482922" y="2747610"/>
                  </a:lnTo>
                  <a:lnTo>
                    <a:pt x="7480256" y="2749234"/>
                  </a:lnTo>
                  <a:lnTo>
                    <a:pt x="7478120" y="2754241"/>
                  </a:lnTo>
                  <a:lnTo>
                    <a:pt x="7479603" y="2757241"/>
                  </a:lnTo>
                  <a:lnTo>
                    <a:pt x="7481940" y="2758238"/>
                  </a:lnTo>
                  <a:lnTo>
                    <a:pt x="7482417" y="2758047"/>
                  </a:lnTo>
                  <a:lnTo>
                    <a:pt x="7485754" y="2759471"/>
                  </a:lnTo>
                  <a:lnTo>
                    <a:pt x="7488567" y="2760276"/>
                  </a:lnTo>
                  <a:lnTo>
                    <a:pt x="7491233" y="2758651"/>
                  </a:lnTo>
                  <a:lnTo>
                    <a:pt x="7492372" y="2755981"/>
                  </a:lnTo>
                  <a:lnTo>
                    <a:pt x="7493177" y="2753168"/>
                  </a:lnTo>
                  <a:lnTo>
                    <a:pt x="7491696" y="2750169"/>
                  </a:lnTo>
                  <a:close/>
                </a:path>
                <a:path w="17877790" h="11304905">
                  <a:moveTo>
                    <a:pt x="10027343" y="3827450"/>
                  </a:moveTo>
                  <a:lnTo>
                    <a:pt x="10024151" y="3828457"/>
                  </a:lnTo>
                  <a:lnTo>
                    <a:pt x="10023011" y="3831128"/>
                  </a:lnTo>
                  <a:lnTo>
                    <a:pt x="10021538" y="3833655"/>
                  </a:lnTo>
                  <a:lnTo>
                    <a:pt x="10022545" y="3836847"/>
                  </a:lnTo>
                  <a:lnTo>
                    <a:pt x="10025074" y="3838319"/>
                  </a:lnTo>
                  <a:lnTo>
                    <a:pt x="10030748" y="3840740"/>
                  </a:lnTo>
                  <a:lnTo>
                    <a:pt x="10033939" y="3839735"/>
                  </a:lnTo>
                  <a:lnTo>
                    <a:pt x="10034936" y="3837398"/>
                  </a:lnTo>
                  <a:lnTo>
                    <a:pt x="10036409" y="3834870"/>
                  </a:lnTo>
                  <a:lnTo>
                    <a:pt x="10035403" y="3831678"/>
                  </a:lnTo>
                  <a:lnTo>
                    <a:pt x="10032874" y="3830205"/>
                  </a:lnTo>
                  <a:lnTo>
                    <a:pt x="10029871" y="3828924"/>
                  </a:lnTo>
                  <a:lnTo>
                    <a:pt x="10027343" y="3827450"/>
                  </a:lnTo>
                  <a:close/>
                </a:path>
                <a:path w="17877790" h="11304905">
                  <a:moveTo>
                    <a:pt x="7573995" y="2777383"/>
                  </a:moveTo>
                  <a:lnTo>
                    <a:pt x="7571182" y="2776578"/>
                  </a:lnTo>
                  <a:lnTo>
                    <a:pt x="7568177" y="2775296"/>
                  </a:lnTo>
                  <a:lnTo>
                    <a:pt x="7565364" y="2774491"/>
                  </a:lnTo>
                  <a:lnTo>
                    <a:pt x="7562698" y="2776114"/>
                  </a:lnTo>
                  <a:lnTo>
                    <a:pt x="7560562" y="2781123"/>
                  </a:lnTo>
                  <a:lnTo>
                    <a:pt x="7562045" y="2784122"/>
                  </a:lnTo>
                  <a:lnTo>
                    <a:pt x="7564381" y="2785119"/>
                  </a:lnTo>
                  <a:lnTo>
                    <a:pt x="7564858" y="2784928"/>
                  </a:lnTo>
                  <a:lnTo>
                    <a:pt x="7568196" y="2786351"/>
                  </a:lnTo>
                  <a:lnTo>
                    <a:pt x="7571009" y="2787156"/>
                  </a:lnTo>
                  <a:lnTo>
                    <a:pt x="7573675" y="2785532"/>
                  </a:lnTo>
                  <a:lnTo>
                    <a:pt x="7574814" y="2782861"/>
                  </a:lnTo>
                  <a:lnTo>
                    <a:pt x="7575619" y="2780049"/>
                  </a:lnTo>
                  <a:lnTo>
                    <a:pt x="7573995" y="2777383"/>
                  </a:lnTo>
                  <a:close/>
                </a:path>
                <a:path w="17877790" h="11304905">
                  <a:moveTo>
                    <a:pt x="9950597" y="3787218"/>
                  </a:moveTo>
                  <a:lnTo>
                    <a:pt x="9947406" y="3788223"/>
                  </a:lnTo>
                  <a:lnTo>
                    <a:pt x="9946266" y="3790894"/>
                  </a:lnTo>
                  <a:lnTo>
                    <a:pt x="9944794" y="3793422"/>
                  </a:lnTo>
                  <a:lnTo>
                    <a:pt x="9945800" y="3796613"/>
                  </a:lnTo>
                  <a:lnTo>
                    <a:pt x="9948327" y="3798086"/>
                  </a:lnTo>
                  <a:lnTo>
                    <a:pt x="9954004" y="3800508"/>
                  </a:lnTo>
                  <a:lnTo>
                    <a:pt x="9957052" y="3799835"/>
                  </a:lnTo>
                  <a:lnTo>
                    <a:pt x="9958191" y="3797163"/>
                  </a:lnTo>
                  <a:lnTo>
                    <a:pt x="9959663" y="3794635"/>
                  </a:lnTo>
                  <a:lnTo>
                    <a:pt x="9958657" y="3791445"/>
                  </a:lnTo>
                  <a:lnTo>
                    <a:pt x="9956129" y="3789972"/>
                  </a:lnTo>
                  <a:lnTo>
                    <a:pt x="9953126" y="3788691"/>
                  </a:lnTo>
                  <a:lnTo>
                    <a:pt x="9950597" y="3787218"/>
                  </a:lnTo>
                  <a:close/>
                </a:path>
                <a:path w="17877790" h="11304905">
                  <a:moveTo>
                    <a:pt x="7655960" y="2804455"/>
                  </a:moveTo>
                  <a:lnTo>
                    <a:pt x="7653147" y="2803650"/>
                  </a:lnTo>
                  <a:lnTo>
                    <a:pt x="7647471" y="2801228"/>
                  </a:lnTo>
                  <a:lnTo>
                    <a:pt x="7644805" y="2802854"/>
                  </a:lnTo>
                  <a:lnTo>
                    <a:pt x="7642669" y="2807861"/>
                  </a:lnTo>
                  <a:lnTo>
                    <a:pt x="7644152" y="2810860"/>
                  </a:lnTo>
                  <a:lnTo>
                    <a:pt x="7646489" y="2811857"/>
                  </a:lnTo>
                  <a:lnTo>
                    <a:pt x="7646631" y="2811523"/>
                  </a:lnTo>
                  <a:lnTo>
                    <a:pt x="7652641" y="2814087"/>
                  </a:lnTo>
                  <a:lnTo>
                    <a:pt x="7655305" y="2812462"/>
                  </a:lnTo>
                  <a:lnTo>
                    <a:pt x="7657441" y="2807454"/>
                  </a:lnTo>
                  <a:lnTo>
                    <a:pt x="7655960" y="2804455"/>
                  </a:lnTo>
                  <a:close/>
                </a:path>
                <a:path w="17877790" h="11304905">
                  <a:moveTo>
                    <a:pt x="9874044" y="3747459"/>
                  </a:moveTo>
                  <a:lnTo>
                    <a:pt x="9871186" y="3748608"/>
                  </a:lnTo>
                  <a:lnTo>
                    <a:pt x="9868240" y="3753664"/>
                  </a:lnTo>
                  <a:lnTo>
                    <a:pt x="9869246" y="3756856"/>
                  </a:lnTo>
                  <a:lnTo>
                    <a:pt x="9871774" y="3758329"/>
                  </a:lnTo>
                  <a:lnTo>
                    <a:pt x="9877448" y="3760749"/>
                  </a:lnTo>
                  <a:lnTo>
                    <a:pt x="9880497" y="3760077"/>
                  </a:lnTo>
                  <a:lnTo>
                    <a:pt x="9881636" y="3757407"/>
                  </a:lnTo>
                  <a:lnTo>
                    <a:pt x="9883109" y="3754878"/>
                  </a:lnTo>
                  <a:lnTo>
                    <a:pt x="9882104" y="3751687"/>
                  </a:lnTo>
                  <a:lnTo>
                    <a:pt x="9879576" y="3750213"/>
                  </a:lnTo>
                  <a:lnTo>
                    <a:pt x="9876573" y="3748932"/>
                  </a:lnTo>
                  <a:lnTo>
                    <a:pt x="9874044" y="3747459"/>
                  </a:lnTo>
                  <a:close/>
                </a:path>
                <a:path w="17877790" h="11304905">
                  <a:moveTo>
                    <a:pt x="7738117" y="2832003"/>
                  </a:moveTo>
                  <a:lnTo>
                    <a:pt x="7735304" y="2831198"/>
                  </a:lnTo>
                  <a:lnTo>
                    <a:pt x="7729628" y="2828777"/>
                  </a:lnTo>
                  <a:lnTo>
                    <a:pt x="7726962" y="2830402"/>
                  </a:lnTo>
                  <a:lnTo>
                    <a:pt x="7724826" y="2835409"/>
                  </a:lnTo>
                  <a:lnTo>
                    <a:pt x="7726308" y="2838410"/>
                  </a:lnTo>
                  <a:lnTo>
                    <a:pt x="7734653" y="2841969"/>
                  </a:lnTo>
                  <a:lnTo>
                    <a:pt x="7737319" y="2840344"/>
                  </a:lnTo>
                  <a:lnTo>
                    <a:pt x="7739598" y="2835003"/>
                  </a:lnTo>
                  <a:lnTo>
                    <a:pt x="7738117" y="2832003"/>
                  </a:lnTo>
                  <a:close/>
                </a:path>
                <a:path w="17877790" h="11304905">
                  <a:moveTo>
                    <a:pt x="9796871" y="3708228"/>
                  </a:moveTo>
                  <a:lnTo>
                    <a:pt x="9793680" y="3709233"/>
                  </a:lnTo>
                  <a:lnTo>
                    <a:pt x="9792541" y="3711904"/>
                  </a:lnTo>
                  <a:lnTo>
                    <a:pt x="9791068" y="3714432"/>
                  </a:lnTo>
                  <a:lnTo>
                    <a:pt x="9792073" y="3717623"/>
                  </a:lnTo>
                  <a:lnTo>
                    <a:pt x="9794602" y="3719097"/>
                  </a:lnTo>
                  <a:lnTo>
                    <a:pt x="9800278" y="3721518"/>
                  </a:lnTo>
                  <a:lnTo>
                    <a:pt x="9803325" y="3720844"/>
                  </a:lnTo>
                  <a:lnTo>
                    <a:pt x="9804464" y="3718173"/>
                  </a:lnTo>
                  <a:lnTo>
                    <a:pt x="9805937" y="3715646"/>
                  </a:lnTo>
                  <a:lnTo>
                    <a:pt x="9804931" y="3712454"/>
                  </a:lnTo>
                  <a:lnTo>
                    <a:pt x="9802403" y="3710981"/>
                  </a:lnTo>
                  <a:lnTo>
                    <a:pt x="9799399" y="3709700"/>
                  </a:lnTo>
                  <a:lnTo>
                    <a:pt x="9796871" y="3708228"/>
                  </a:lnTo>
                  <a:close/>
                </a:path>
                <a:path w="17877790" h="11304905">
                  <a:moveTo>
                    <a:pt x="7819797" y="2859743"/>
                  </a:moveTo>
                  <a:lnTo>
                    <a:pt x="7816984" y="2858938"/>
                  </a:lnTo>
                  <a:lnTo>
                    <a:pt x="7811308" y="2856516"/>
                  </a:lnTo>
                  <a:lnTo>
                    <a:pt x="7808642" y="2858142"/>
                  </a:lnTo>
                  <a:lnTo>
                    <a:pt x="7806506" y="2863149"/>
                  </a:lnTo>
                  <a:lnTo>
                    <a:pt x="7807989" y="2866148"/>
                  </a:lnTo>
                  <a:lnTo>
                    <a:pt x="7816336" y="2869709"/>
                  </a:lnTo>
                  <a:lnTo>
                    <a:pt x="7818999" y="2868084"/>
                  </a:lnTo>
                  <a:lnTo>
                    <a:pt x="7821278" y="2862742"/>
                  </a:lnTo>
                  <a:lnTo>
                    <a:pt x="7819797" y="2859743"/>
                  </a:lnTo>
                  <a:close/>
                </a:path>
                <a:path w="17877790" h="11304905">
                  <a:moveTo>
                    <a:pt x="9720367" y="3669280"/>
                  </a:moveTo>
                  <a:lnTo>
                    <a:pt x="9717509" y="3670428"/>
                  </a:lnTo>
                  <a:lnTo>
                    <a:pt x="9714563" y="3675485"/>
                  </a:lnTo>
                  <a:lnTo>
                    <a:pt x="9715570" y="3678676"/>
                  </a:lnTo>
                  <a:lnTo>
                    <a:pt x="9718097" y="3680149"/>
                  </a:lnTo>
                  <a:lnTo>
                    <a:pt x="9723771" y="3682570"/>
                  </a:lnTo>
                  <a:lnTo>
                    <a:pt x="9726820" y="3681897"/>
                  </a:lnTo>
                  <a:lnTo>
                    <a:pt x="9727960" y="3679226"/>
                  </a:lnTo>
                  <a:lnTo>
                    <a:pt x="9729433" y="3676698"/>
                  </a:lnTo>
                  <a:lnTo>
                    <a:pt x="9728427" y="3673507"/>
                  </a:lnTo>
                  <a:lnTo>
                    <a:pt x="9725899" y="3672034"/>
                  </a:lnTo>
                  <a:lnTo>
                    <a:pt x="9722895" y="3670752"/>
                  </a:lnTo>
                  <a:lnTo>
                    <a:pt x="9720367" y="3669280"/>
                  </a:lnTo>
                  <a:close/>
                </a:path>
                <a:path w="17877790" h="11304905">
                  <a:moveTo>
                    <a:pt x="9642910" y="3630715"/>
                  </a:moveTo>
                  <a:lnTo>
                    <a:pt x="9639717" y="3631721"/>
                  </a:lnTo>
                  <a:lnTo>
                    <a:pt x="9638578" y="3634391"/>
                  </a:lnTo>
                  <a:lnTo>
                    <a:pt x="9637105" y="3636920"/>
                  </a:lnTo>
                  <a:lnTo>
                    <a:pt x="9637969" y="3640445"/>
                  </a:lnTo>
                  <a:lnTo>
                    <a:pt x="9643645" y="3642867"/>
                  </a:lnTo>
                  <a:lnTo>
                    <a:pt x="9644170" y="3643484"/>
                  </a:lnTo>
                  <a:lnTo>
                    <a:pt x="9646506" y="3644480"/>
                  </a:lnTo>
                  <a:lnTo>
                    <a:pt x="9649697" y="3643475"/>
                  </a:lnTo>
                  <a:lnTo>
                    <a:pt x="9651976" y="3638134"/>
                  </a:lnTo>
                  <a:lnTo>
                    <a:pt x="9651112" y="3634608"/>
                  </a:lnTo>
                  <a:lnTo>
                    <a:pt x="9645438" y="3632188"/>
                  </a:lnTo>
                  <a:lnTo>
                    <a:pt x="9642910" y="3630715"/>
                  </a:lnTo>
                  <a:close/>
                </a:path>
                <a:path w="17877790" h="11304905">
                  <a:moveTo>
                    <a:pt x="7901669" y="2887959"/>
                  </a:moveTo>
                  <a:lnTo>
                    <a:pt x="7898855" y="2887154"/>
                  </a:lnTo>
                  <a:lnTo>
                    <a:pt x="7893180" y="2884733"/>
                  </a:lnTo>
                  <a:lnTo>
                    <a:pt x="7890513" y="2886358"/>
                  </a:lnTo>
                  <a:lnTo>
                    <a:pt x="7888377" y="2891365"/>
                  </a:lnTo>
                  <a:lnTo>
                    <a:pt x="7889860" y="2894365"/>
                  </a:lnTo>
                  <a:lnTo>
                    <a:pt x="7898205" y="2897925"/>
                  </a:lnTo>
                  <a:lnTo>
                    <a:pt x="7900871" y="2896300"/>
                  </a:lnTo>
                  <a:lnTo>
                    <a:pt x="7903150" y="2890959"/>
                  </a:lnTo>
                  <a:lnTo>
                    <a:pt x="7901669" y="2887959"/>
                  </a:lnTo>
                  <a:close/>
                </a:path>
                <a:path w="17877790" h="11304905">
                  <a:moveTo>
                    <a:pt x="9573463" y="3595568"/>
                  </a:moveTo>
                  <a:lnTo>
                    <a:pt x="9565118" y="3592008"/>
                  </a:lnTo>
                  <a:lnTo>
                    <a:pt x="9561926" y="3593014"/>
                  </a:lnTo>
                  <a:lnTo>
                    <a:pt x="9559648" y="3598355"/>
                  </a:lnTo>
                  <a:lnTo>
                    <a:pt x="9560512" y="3601880"/>
                  </a:lnTo>
                  <a:lnTo>
                    <a:pt x="9568857" y="3605440"/>
                  </a:lnTo>
                  <a:lnTo>
                    <a:pt x="9572049" y="3604433"/>
                  </a:lnTo>
                  <a:lnTo>
                    <a:pt x="9574327" y="3599093"/>
                  </a:lnTo>
                  <a:lnTo>
                    <a:pt x="9573463" y="3595568"/>
                  </a:lnTo>
                  <a:close/>
                </a:path>
                <a:path w="17877790" h="11304905">
                  <a:moveTo>
                    <a:pt x="7983255" y="2916843"/>
                  </a:moveTo>
                  <a:lnTo>
                    <a:pt x="7975242" y="2913425"/>
                  </a:lnTo>
                  <a:lnTo>
                    <a:pt x="7972243" y="2914908"/>
                  </a:lnTo>
                  <a:lnTo>
                    <a:pt x="7970107" y="2919915"/>
                  </a:lnTo>
                  <a:lnTo>
                    <a:pt x="7971256" y="2922772"/>
                  </a:lnTo>
                  <a:lnTo>
                    <a:pt x="7979934" y="2926474"/>
                  </a:lnTo>
                  <a:lnTo>
                    <a:pt x="7982600" y="2924850"/>
                  </a:lnTo>
                  <a:lnTo>
                    <a:pt x="7984879" y="2919509"/>
                  </a:lnTo>
                  <a:lnTo>
                    <a:pt x="7983255" y="2916843"/>
                  </a:lnTo>
                  <a:close/>
                </a:path>
                <a:path w="17877790" h="11304905">
                  <a:moveTo>
                    <a:pt x="9495580" y="3558005"/>
                  </a:moveTo>
                  <a:lnTo>
                    <a:pt x="9487234" y="3554445"/>
                  </a:lnTo>
                  <a:lnTo>
                    <a:pt x="9484042" y="3555450"/>
                  </a:lnTo>
                  <a:lnTo>
                    <a:pt x="9481906" y="3560459"/>
                  </a:lnTo>
                  <a:lnTo>
                    <a:pt x="9482770" y="3563983"/>
                  </a:lnTo>
                  <a:lnTo>
                    <a:pt x="9491116" y="3567544"/>
                  </a:lnTo>
                  <a:lnTo>
                    <a:pt x="9494307" y="3566538"/>
                  </a:lnTo>
                  <a:lnTo>
                    <a:pt x="9496443" y="3561529"/>
                  </a:lnTo>
                  <a:lnTo>
                    <a:pt x="9495580" y="3558005"/>
                  </a:lnTo>
                  <a:close/>
                </a:path>
                <a:path w="17877790" h="11304905">
                  <a:moveTo>
                    <a:pt x="8065175" y="2945869"/>
                  </a:moveTo>
                  <a:lnTo>
                    <a:pt x="8056830" y="2942309"/>
                  </a:lnTo>
                  <a:lnTo>
                    <a:pt x="8053830" y="2943790"/>
                  </a:lnTo>
                  <a:lnTo>
                    <a:pt x="8051551" y="2949133"/>
                  </a:lnTo>
                  <a:lnTo>
                    <a:pt x="8052700" y="2951989"/>
                  </a:lnTo>
                  <a:lnTo>
                    <a:pt x="8055371" y="2953129"/>
                  </a:lnTo>
                  <a:lnTo>
                    <a:pt x="8056182" y="2953080"/>
                  </a:lnTo>
                  <a:lnTo>
                    <a:pt x="8061522" y="2955358"/>
                  </a:lnTo>
                  <a:lnTo>
                    <a:pt x="8064521" y="2953876"/>
                  </a:lnTo>
                  <a:lnTo>
                    <a:pt x="8066800" y="2948535"/>
                  </a:lnTo>
                  <a:lnTo>
                    <a:pt x="8065175" y="2945869"/>
                  </a:lnTo>
                  <a:close/>
                </a:path>
                <a:path w="17877790" h="11304905">
                  <a:moveTo>
                    <a:pt x="9417838" y="3520108"/>
                  </a:moveTo>
                  <a:lnTo>
                    <a:pt x="9409492" y="3516547"/>
                  </a:lnTo>
                  <a:lnTo>
                    <a:pt x="9406299" y="3517553"/>
                  </a:lnTo>
                  <a:lnTo>
                    <a:pt x="9404021" y="3522894"/>
                  </a:lnTo>
                  <a:lnTo>
                    <a:pt x="9405027" y="3526086"/>
                  </a:lnTo>
                  <a:lnTo>
                    <a:pt x="9413374" y="3529647"/>
                  </a:lnTo>
                  <a:lnTo>
                    <a:pt x="9416564" y="3528640"/>
                  </a:lnTo>
                  <a:lnTo>
                    <a:pt x="9418842" y="3523298"/>
                  </a:lnTo>
                  <a:lnTo>
                    <a:pt x="9417838" y="3520108"/>
                  </a:lnTo>
                  <a:close/>
                </a:path>
                <a:path w="17877790" h="11304905">
                  <a:moveTo>
                    <a:pt x="8146476" y="2975420"/>
                  </a:moveTo>
                  <a:lnTo>
                    <a:pt x="8138132" y="2971861"/>
                  </a:lnTo>
                  <a:lnTo>
                    <a:pt x="8135132" y="2973342"/>
                  </a:lnTo>
                  <a:lnTo>
                    <a:pt x="8132854" y="2978683"/>
                  </a:lnTo>
                  <a:lnTo>
                    <a:pt x="8134002" y="2981541"/>
                  </a:lnTo>
                  <a:lnTo>
                    <a:pt x="8136673" y="2982680"/>
                  </a:lnTo>
                  <a:lnTo>
                    <a:pt x="8137150" y="2982489"/>
                  </a:lnTo>
                  <a:lnTo>
                    <a:pt x="8142824" y="2984909"/>
                  </a:lnTo>
                  <a:lnTo>
                    <a:pt x="8145824" y="2983427"/>
                  </a:lnTo>
                  <a:lnTo>
                    <a:pt x="8148103" y="2978086"/>
                  </a:lnTo>
                  <a:lnTo>
                    <a:pt x="8146476" y="2975420"/>
                  </a:lnTo>
                  <a:close/>
                </a:path>
                <a:path w="17877790" h="11304905">
                  <a:moveTo>
                    <a:pt x="9340145" y="3483021"/>
                  </a:moveTo>
                  <a:lnTo>
                    <a:pt x="9331799" y="3479461"/>
                  </a:lnTo>
                  <a:lnTo>
                    <a:pt x="9328606" y="3480467"/>
                  </a:lnTo>
                  <a:lnTo>
                    <a:pt x="9326328" y="3485808"/>
                  </a:lnTo>
                  <a:lnTo>
                    <a:pt x="9327335" y="3488999"/>
                  </a:lnTo>
                  <a:lnTo>
                    <a:pt x="9335682" y="3492559"/>
                  </a:lnTo>
                  <a:lnTo>
                    <a:pt x="9338871" y="3491553"/>
                  </a:lnTo>
                  <a:lnTo>
                    <a:pt x="9341149" y="3486212"/>
                  </a:lnTo>
                  <a:lnTo>
                    <a:pt x="9340145" y="3483021"/>
                  </a:lnTo>
                  <a:close/>
                </a:path>
                <a:path w="17877790" h="11304905">
                  <a:moveTo>
                    <a:pt x="8227637" y="3005305"/>
                  </a:moveTo>
                  <a:lnTo>
                    <a:pt x="8219292" y="3001745"/>
                  </a:lnTo>
                  <a:lnTo>
                    <a:pt x="8216291" y="3003228"/>
                  </a:lnTo>
                  <a:lnTo>
                    <a:pt x="8214013" y="3008569"/>
                  </a:lnTo>
                  <a:lnTo>
                    <a:pt x="8215162" y="3011427"/>
                  </a:lnTo>
                  <a:lnTo>
                    <a:pt x="8217833" y="3012566"/>
                  </a:lnTo>
                  <a:lnTo>
                    <a:pt x="8218309" y="3012375"/>
                  </a:lnTo>
                  <a:lnTo>
                    <a:pt x="8223983" y="3014795"/>
                  </a:lnTo>
                  <a:lnTo>
                    <a:pt x="8226983" y="3013312"/>
                  </a:lnTo>
                  <a:lnTo>
                    <a:pt x="8229262" y="3007971"/>
                  </a:lnTo>
                  <a:lnTo>
                    <a:pt x="8227637" y="3005305"/>
                  </a:lnTo>
                  <a:close/>
                </a:path>
                <a:path w="17877790" h="11304905">
                  <a:moveTo>
                    <a:pt x="9262119" y="3445791"/>
                  </a:moveTo>
                  <a:lnTo>
                    <a:pt x="9253772" y="3442231"/>
                  </a:lnTo>
                  <a:lnTo>
                    <a:pt x="9250580" y="3443237"/>
                  </a:lnTo>
                  <a:lnTo>
                    <a:pt x="9248301" y="3448578"/>
                  </a:lnTo>
                  <a:lnTo>
                    <a:pt x="9249308" y="3451770"/>
                  </a:lnTo>
                  <a:lnTo>
                    <a:pt x="9257655" y="3455331"/>
                  </a:lnTo>
                  <a:lnTo>
                    <a:pt x="9260845" y="3454323"/>
                  </a:lnTo>
                  <a:lnTo>
                    <a:pt x="9263123" y="3448982"/>
                  </a:lnTo>
                  <a:lnTo>
                    <a:pt x="9262119" y="3445791"/>
                  </a:lnTo>
                  <a:close/>
                </a:path>
                <a:path w="17877790" h="11304905">
                  <a:moveTo>
                    <a:pt x="8308511" y="3035858"/>
                  </a:moveTo>
                  <a:lnTo>
                    <a:pt x="8300167" y="3032298"/>
                  </a:lnTo>
                  <a:lnTo>
                    <a:pt x="8297167" y="3033780"/>
                  </a:lnTo>
                  <a:lnTo>
                    <a:pt x="8294888" y="3039122"/>
                  </a:lnTo>
                  <a:lnTo>
                    <a:pt x="8296037" y="3041979"/>
                  </a:lnTo>
                  <a:lnTo>
                    <a:pt x="8298708" y="3043118"/>
                  </a:lnTo>
                  <a:lnTo>
                    <a:pt x="8299185" y="3042927"/>
                  </a:lnTo>
                  <a:lnTo>
                    <a:pt x="8304859" y="3045347"/>
                  </a:lnTo>
                  <a:lnTo>
                    <a:pt x="8307858" y="3043866"/>
                  </a:lnTo>
                  <a:lnTo>
                    <a:pt x="8310137" y="3038523"/>
                  </a:lnTo>
                  <a:lnTo>
                    <a:pt x="8308511" y="3035858"/>
                  </a:lnTo>
                  <a:close/>
                </a:path>
                <a:path w="17877790" h="11304905">
                  <a:moveTo>
                    <a:pt x="9183948" y="3408896"/>
                  </a:moveTo>
                  <a:lnTo>
                    <a:pt x="9175602" y="3405336"/>
                  </a:lnTo>
                  <a:lnTo>
                    <a:pt x="9172412" y="3406341"/>
                  </a:lnTo>
                  <a:lnTo>
                    <a:pt x="9170133" y="3411684"/>
                  </a:lnTo>
                  <a:lnTo>
                    <a:pt x="9171139" y="3414874"/>
                  </a:lnTo>
                  <a:lnTo>
                    <a:pt x="9179485" y="3418434"/>
                  </a:lnTo>
                  <a:lnTo>
                    <a:pt x="9182675" y="3417428"/>
                  </a:lnTo>
                  <a:lnTo>
                    <a:pt x="9184954" y="3412086"/>
                  </a:lnTo>
                  <a:lnTo>
                    <a:pt x="9183948" y="3408896"/>
                  </a:lnTo>
                  <a:close/>
                </a:path>
                <a:path w="17877790" h="11304905">
                  <a:moveTo>
                    <a:pt x="8389101" y="3067079"/>
                  </a:moveTo>
                  <a:lnTo>
                    <a:pt x="8380757" y="3063520"/>
                  </a:lnTo>
                  <a:lnTo>
                    <a:pt x="8377757" y="3065001"/>
                  </a:lnTo>
                  <a:lnTo>
                    <a:pt x="8375479" y="3070342"/>
                  </a:lnTo>
                  <a:lnTo>
                    <a:pt x="8376627" y="3073200"/>
                  </a:lnTo>
                  <a:lnTo>
                    <a:pt x="8385306" y="3076902"/>
                  </a:lnTo>
                  <a:lnTo>
                    <a:pt x="8388306" y="3075419"/>
                  </a:lnTo>
                  <a:lnTo>
                    <a:pt x="8390584" y="3070078"/>
                  </a:lnTo>
                  <a:lnTo>
                    <a:pt x="8389101" y="3067079"/>
                  </a:lnTo>
                  <a:close/>
                </a:path>
                <a:path w="17877790" h="11304905">
                  <a:moveTo>
                    <a:pt x="9105637" y="3372335"/>
                  </a:moveTo>
                  <a:lnTo>
                    <a:pt x="9097291" y="3368775"/>
                  </a:lnTo>
                  <a:lnTo>
                    <a:pt x="9094100" y="3369780"/>
                  </a:lnTo>
                  <a:lnTo>
                    <a:pt x="9091822" y="3375122"/>
                  </a:lnTo>
                  <a:lnTo>
                    <a:pt x="9092827" y="3378313"/>
                  </a:lnTo>
                  <a:lnTo>
                    <a:pt x="9101173" y="3381873"/>
                  </a:lnTo>
                  <a:lnTo>
                    <a:pt x="9104365" y="3380867"/>
                  </a:lnTo>
                  <a:lnTo>
                    <a:pt x="9106644" y="3375526"/>
                  </a:lnTo>
                  <a:lnTo>
                    <a:pt x="9105637" y="3372335"/>
                  </a:lnTo>
                  <a:close/>
                </a:path>
                <a:path w="17877790" h="11304905">
                  <a:moveTo>
                    <a:pt x="8469549" y="3098633"/>
                  </a:moveTo>
                  <a:lnTo>
                    <a:pt x="8461204" y="3095073"/>
                  </a:lnTo>
                  <a:lnTo>
                    <a:pt x="8458204" y="3096556"/>
                  </a:lnTo>
                  <a:lnTo>
                    <a:pt x="8455926" y="3101896"/>
                  </a:lnTo>
                  <a:lnTo>
                    <a:pt x="8457075" y="3104754"/>
                  </a:lnTo>
                  <a:lnTo>
                    <a:pt x="8465420" y="3108314"/>
                  </a:lnTo>
                  <a:lnTo>
                    <a:pt x="8468420" y="3106831"/>
                  </a:lnTo>
                  <a:lnTo>
                    <a:pt x="8470698" y="3101491"/>
                  </a:lnTo>
                  <a:lnTo>
                    <a:pt x="8469549" y="3098633"/>
                  </a:lnTo>
                  <a:close/>
                </a:path>
                <a:path w="17877790" h="11304905">
                  <a:moveTo>
                    <a:pt x="9026992" y="3335630"/>
                  </a:moveTo>
                  <a:lnTo>
                    <a:pt x="9018644" y="3332070"/>
                  </a:lnTo>
                  <a:lnTo>
                    <a:pt x="9015455" y="3333077"/>
                  </a:lnTo>
                  <a:lnTo>
                    <a:pt x="9013176" y="3338418"/>
                  </a:lnTo>
                  <a:lnTo>
                    <a:pt x="9014183" y="3341609"/>
                  </a:lnTo>
                  <a:lnTo>
                    <a:pt x="9022528" y="3345168"/>
                  </a:lnTo>
                  <a:lnTo>
                    <a:pt x="9025720" y="3344163"/>
                  </a:lnTo>
                  <a:lnTo>
                    <a:pt x="9027998" y="3338822"/>
                  </a:lnTo>
                  <a:lnTo>
                    <a:pt x="9026992" y="3335630"/>
                  </a:lnTo>
                  <a:close/>
                </a:path>
                <a:path w="17877790" h="11304905">
                  <a:moveTo>
                    <a:pt x="8549855" y="3130521"/>
                  </a:moveTo>
                  <a:lnTo>
                    <a:pt x="8544178" y="3128100"/>
                  </a:lnTo>
                  <a:lnTo>
                    <a:pt x="8541366" y="3127294"/>
                  </a:lnTo>
                  <a:lnTo>
                    <a:pt x="8538509" y="3128444"/>
                  </a:lnTo>
                  <a:lnTo>
                    <a:pt x="8536231" y="3133785"/>
                  </a:lnTo>
                  <a:lnTo>
                    <a:pt x="8537379" y="3136641"/>
                  </a:lnTo>
                  <a:lnTo>
                    <a:pt x="8543389" y="3139205"/>
                  </a:lnTo>
                  <a:lnTo>
                    <a:pt x="8546202" y="3140010"/>
                  </a:lnTo>
                  <a:lnTo>
                    <a:pt x="8549059" y="3138862"/>
                  </a:lnTo>
                  <a:lnTo>
                    <a:pt x="8550198" y="3136192"/>
                  </a:lnTo>
                  <a:lnTo>
                    <a:pt x="8550903" y="3133730"/>
                  </a:lnTo>
                  <a:lnTo>
                    <a:pt x="8551003" y="3133379"/>
                  </a:lnTo>
                  <a:lnTo>
                    <a:pt x="8549855" y="3130521"/>
                  </a:lnTo>
                  <a:close/>
                </a:path>
                <a:path w="17877790" h="11304905">
                  <a:moveTo>
                    <a:pt x="8948252" y="3300069"/>
                  </a:moveTo>
                  <a:lnTo>
                    <a:pt x="8939908" y="3296510"/>
                  </a:lnTo>
                  <a:lnTo>
                    <a:pt x="8936715" y="3297516"/>
                  </a:lnTo>
                  <a:lnTo>
                    <a:pt x="8934437" y="3302857"/>
                  </a:lnTo>
                  <a:lnTo>
                    <a:pt x="8935444" y="3306048"/>
                  </a:lnTo>
                  <a:lnTo>
                    <a:pt x="8943789" y="3309607"/>
                  </a:lnTo>
                  <a:lnTo>
                    <a:pt x="8946980" y="3308602"/>
                  </a:lnTo>
                  <a:lnTo>
                    <a:pt x="8949258" y="3303261"/>
                  </a:lnTo>
                  <a:lnTo>
                    <a:pt x="8948252" y="3300069"/>
                  </a:lnTo>
                  <a:close/>
                </a:path>
                <a:path w="17877790" h="11304905">
                  <a:moveTo>
                    <a:pt x="8630209" y="3163219"/>
                  </a:moveTo>
                  <a:lnTo>
                    <a:pt x="8624534" y="3160798"/>
                  </a:lnTo>
                  <a:lnTo>
                    <a:pt x="8621720" y="3159992"/>
                  </a:lnTo>
                  <a:lnTo>
                    <a:pt x="8618862" y="3161141"/>
                  </a:lnTo>
                  <a:lnTo>
                    <a:pt x="8616584" y="3166482"/>
                  </a:lnTo>
                  <a:lnTo>
                    <a:pt x="8617733" y="3169340"/>
                  </a:lnTo>
                  <a:lnTo>
                    <a:pt x="8623409" y="3171762"/>
                  </a:lnTo>
                  <a:lnTo>
                    <a:pt x="8626221" y="3172567"/>
                  </a:lnTo>
                  <a:lnTo>
                    <a:pt x="8629081" y="3171418"/>
                  </a:lnTo>
                  <a:lnTo>
                    <a:pt x="8631359" y="3166077"/>
                  </a:lnTo>
                  <a:lnTo>
                    <a:pt x="8630209" y="3163219"/>
                  </a:lnTo>
                  <a:close/>
                </a:path>
                <a:path w="17877790" h="11304905">
                  <a:moveTo>
                    <a:pt x="8869037" y="3264700"/>
                  </a:moveTo>
                  <a:lnTo>
                    <a:pt x="8860692" y="3261141"/>
                  </a:lnTo>
                  <a:lnTo>
                    <a:pt x="8857834" y="3262289"/>
                  </a:lnTo>
                  <a:lnTo>
                    <a:pt x="8855556" y="3267630"/>
                  </a:lnTo>
                  <a:lnTo>
                    <a:pt x="8856562" y="3270822"/>
                  </a:lnTo>
                  <a:lnTo>
                    <a:pt x="8864907" y="3274382"/>
                  </a:lnTo>
                  <a:lnTo>
                    <a:pt x="8867765" y="3273233"/>
                  </a:lnTo>
                  <a:lnTo>
                    <a:pt x="8870044" y="3267892"/>
                  </a:lnTo>
                  <a:lnTo>
                    <a:pt x="8869037" y="3264700"/>
                  </a:lnTo>
                  <a:close/>
                </a:path>
                <a:path w="17877790" h="11304905">
                  <a:moveTo>
                    <a:pt x="8710137" y="3196919"/>
                  </a:moveTo>
                  <a:lnTo>
                    <a:pt x="8701791" y="3193358"/>
                  </a:lnTo>
                  <a:lnTo>
                    <a:pt x="8698933" y="3194507"/>
                  </a:lnTo>
                  <a:lnTo>
                    <a:pt x="8696655" y="3199848"/>
                  </a:lnTo>
                  <a:lnTo>
                    <a:pt x="8697803" y="3202706"/>
                  </a:lnTo>
                  <a:lnTo>
                    <a:pt x="8706150" y="3206267"/>
                  </a:lnTo>
                  <a:lnTo>
                    <a:pt x="8709005" y="3205117"/>
                  </a:lnTo>
                  <a:lnTo>
                    <a:pt x="8711284" y="3199776"/>
                  </a:lnTo>
                  <a:lnTo>
                    <a:pt x="8710137" y="3196919"/>
                  </a:lnTo>
                  <a:close/>
                </a:path>
                <a:path w="17877790" h="11304905">
                  <a:moveTo>
                    <a:pt x="8789587" y="3230809"/>
                  </a:moveTo>
                  <a:lnTo>
                    <a:pt x="8781242" y="3227250"/>
                  </a:lnTo>
                  <a:lnTo>
                    <a:pt x="8778384" y="3228398"/>
                  </a:lnTo>
                  <a:lnTo>
                    <a:pt x="8776105" y="3233739"/>
                  </a:lnTo>
                  <a:lnTo>
                    <a:pt x="8777254" y="3236597"/>
                  </a:lnTo>
                  <a:lnTo>
                    <a:pt x="8785599" y="3240157"/>
                  </a:lnTo>
                  <a:lnTo>
                    <a:pt x="8788457" y="3239008"/>
                  </a:lnTo>
                  <a:lnTo>
                    <a:pt x="8790735" y="3233667"/>
                  </a:lnTo>
                  <a:lnTo>
                    <a:pt x="8789587" y="323080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5828" y="39103"/>
              <a:ext cx="17294225" cy="11269980"/>
            </a:xfrm>
            <a:custGeom>
              <a:avLst/>
              <a:gdLst/>
              <a:ahLst/>
              <a:cxnLst/>
              <a:rect l="l" t="t" r="r" b="b"/>
              <a:pathLst>
                <a:path w="17294225" h="11269980">
                  <a:moveTo>
                    <a:pt x="16969367" y="11145754"/>
                  </a:moveTo>
                  <a:lnTo>
                    <a:pt x="16961355" y="11142336"/>
                  </a:lnTo>
                  <a:lnTo>
                    <a:pt x="16958498" y="11143484"/>
                  </a:lnTo>
                  <a:lnTo>
                    <a:pt x="16956219" y="11148826"/>
                  </a:lnTo>
                  <a:lnTo>
                    <a:pt x="16957368" y="11151683"/>
                  </a:lnTo>
                  <a:lnTo>
                    <a:pt x="16965380" y="11155100"/>
                  </a:lnTo>
                  <a:lnTo>
                    <a:pt x="16968235" y="11153951"/>
                  </a:lnTo>
                  <a:lnTo>
                    <a:pt x="16970513" y="11148610"/>
                  </a:lnTo>
                  <a:lnTo>
                    <a:pt x="16969367" y="11145754"/>
                  </a:lnTo>
                  <a:close/>
                </a:path>
                <a:path w="17294225" h="11269980">
                  <a:moveTo>
                    <a:pt x="16890390" y="11111670"/>
                  </a:moveTo>
                  <a:lnTo>
                    <a:pt x="16882381" y="11108254"/>
                  </a:lnTo>
                  <a:lnTo>
                    <a:pt x="16879521" y="11109401"/>
                  </a:lnTo>
                  <a:lnTo>
                    <a:pt x="16877243" y="11114742"/>
                  </a:lnTo>
                  <a:lnTo>
                    <a:pt x="16878394" y="11117601"/>
                  </a:lnTo>
                  <a:lnTo>
                    <a:pt x="16886403" y="11121017"/>
                  </a:lnTo>
                  <a:lnTo>
                    <a:pt x="16889261" y="11119869"/>
                  </a:lnTo>
                  <a:lnTo>
                    <a:pt x="16891539" y="11114527"/>
                  </a:lnTo>
                  <a:lnTo>
                    <a:pt x="16890390" y="11111670"/>
                  </a:lnTo>
                  <a:close/>
                </a:path>
                <a:path w="17294225" h="11269980">
                  <a:moveTo>
                    <a:pt x="17048577" y="11178358"/>
                  </a:moveTo>
                  <a:lnTo>
                    <a:pt x="17041233" y="11175226"/>
                  </a:lnTo>
                  <a:lnTo>
                    <a:pt x="17038376" y="11176374"/>
                  </a:lnTo>
                  <a:lnTo>
                    <a:pt x="17036240" y="11181381"/>
                  </a:lnTo>
                  <a:lnTo>
                    <a:pt x="17037722" y="11184381"/>
                  </a:lnTo>
                  <a:lnTo>
                    <a:pt x="17045063" y="11187513"/>
                  </a:lnTo>
                  <a:lnTo>
                    <a:pt x="17047921" y="11186364"/>
                  </a:lnTo>
                  <a:lnTo>
                    <a:pt x="17050057" y="11181357"/>
                  </a:lnTo>
                  <a:lnTo>
                    <a:pt x="17048577" y="11178358"/>
                  </a:lnTo>
                  <a:close/>
                </a:path>
                <a:path w="17294225" h="11269980">
                  <a:moveTo>
                    <a:pt x="16804308" y="11072977"/>
                  </a:moveTo>
                  <a:lnTo>
                    <a:pt x="16801116" y="11073983"/>
                  </a:lnTo>
                  <a:lnTo>
                    <a:pt x="16799787" y="11076967"/>
                  </a:lnTo>
                  <a:lnTo>
                    <a:pt x="16798646" y="11078848"/>
                  </a:lnTo>
                  <a:lnTo>
                    <a:pt x="16799653" y="11082040"/>
                  </a:lnTo>
                  <a:lnTo>
                    <a:pt x="16807666" y="11085458"/>
                  </a:lnTo>
                  <a:lnTo>
                    <a:pt x="16810522" y="11084308"/>
                  </a:lnTo>
                  <a:lnTo>
                    <a:pt x="16811709" y="11081658"/>
                  </a:lnTo>
                  <a:lnTo>
                    <a:pt x="16812849" y="11079777"/>
                  </a:lnTo>
                  <a:lnTo>
                    <a:pt x="16811843" y="11076586"/>
                  </a:lnTo>
                  <a:lnTo>
                    <a:pt x="16806503" y="11074308"/>
                  </a:lnTo>
                  <a:lnTo>
                    <a:pt x="16804308" y="11072977"/>
                  </a:lnTo>
                  <a:close/>
                </a:path>
                <a:path w="17294225" h="11269980">
                  <a:moveTo>
                    <a:pt x="17128975" y="11209102"/>
                  </a:moveTo>
                  <a:lnTo>
                    <a:pt x="17121632" y="11205970"/>
                  </a:lnTo>
                  <a:lnTo>
                    <a:pt x="17118774" y="11207118"/>
                  </a:lnTo>
                  <a:lnTo>
                    <a:pt x="17117635" y="11209789"/>
                  </a:lnTo>
                  <a:lnTo>
                    <a:pt x="17116972" y="11212268"/>
                  </a:lnTo>
                  <a:lnTo>
                    <a:pt x="17118121" y="11215125"/>
                  </a:lnTo>
                  <a:lnTo>
                    <a:pt x="17125464" y="11218257"/>
                  </a:lnTo>
                  <a:lnTo>
                    <a:pt x="17128319" y="11217108"/>
                  </a:lnTo>
                  <a:lnTo>
                    <a:pt x="17130598" y="11211767"/>
                  </a:lnTo>
                  <a:lnTo>
                    <a:pt x="17128975" y="11209102"/>
                  </a:lnTo>
                  <a:close/>
                </a:path>
                <a:path w="17294225" h="11269980">
                  <a:moveTo>
                    <a:pt x="16733816" y="11039356"/>
                  </a:moveTo>
                  <a:lnTo>
                    <a:pt x="16726139" y="11036082"/>
                  </a:lnTo>
                  <a:lnTo>
                    <a:pt x="16723090" y="11036754"/>
                  </a:lnTo>
                  <a:lnTo>
                    <a:pt x="16720811" y="11042095"/>
                  </a:lnTo>
                  <a:lnTo>
                    <a:pt x="16721484" y="11045144"/>
                  </a:lnTo>
                  <a:lnTo>
                    <a:pt x="16729497" y="11048562"/>
                  </a:lnTo>
                  <a:lnTo>
                    <a:pt x="16732353" y="11047413"/>
                  </a:lnTo>
                  <a:lnTo>
                    <a:pt x="16734489" y="11042405"/>
                  </a:lnTo>
                  <a:lnTo>
                    <a:pt x="16733816" y="11039356"/>
                  </a:lnTo>
                  <a:close/>
                </a:path>
                <a:path w="17294225" h="11269980">
                  <a:moveTo>
                    <a:pt x="17210562" y="11237985"/>
                  </a:moveTo>
                  <a:lnTo>
                    <a:pt x="17205219" y="11235706"/>
                  </a:lnTo>
                  <a:lnTo>
                    <a:pt x="17202408" y="11234902"/>
                  </a:lnTo>
                  <a:lnTo>
                    <a:pt x="17199884" y="11236193"/>
                  </a:lnTo>
                  <a:lnTo>
                    <a:pt x="17198745" y="11238864"/>
                  </a:lnTo>
                  <a:lnTo>
                    <a:pt x="17198272" y="11240634"/>
                  </a:lnTo>
                  <a:lnTo>
                    <a:pt x="17198082" y="11241343"/>
                  </a:lnTo>
                  <a:lnTo>
                    <a:pt x="17199231" y="11244200"/>
                  </a:lnTo>
                  <a:lnTo>
                    <a:pt x="17201568" y="11245197"/>
                  </a:lnTo>
                  <a:lnTo>
                    <a:pt x="17202045" y="11245006"/>
                  </a:lnTo>
                  <a:lnTo>
                    <a:pt x="17204713" y="11246145"/>
                  </a:lnTo>
                  <a:lnTo>
                    <a:pt x="17207527" y="11246950"/>
                  </a:lnTo>
                  <a:lnTo>
                    <a:pt x="17210049" y="11245658"/>
                  </a:lnTo>
                  <a:lnTo>
                    <a:pt x="17211188" y="11242987"/>
                  </a:lnTo>
                  <a:lnTo>
                    <a:pt x="17211661" y="11241217"/>
                  </a:lnTo>
                  <a:lnTo>
                    <a:pt x="17211851" y="11240508"/>
                  </a:lnTo>
                  <a:lnTo>
                    <a:pt x="17210562" y="11237985"/>
                  </a:lnTo>
                  <a:close/>
                </a:path>
                <a:path w="17294225" h="11269980">
                  <a:moveTo>
                    <a:pt x="16654356" y="10999937"/>
                  </a:moveTo>
                  <a:lnTo>
                    <a:pt x="16649016" y="10997659"/>
                  </a:lnTo>
                  <a:lnTo>
                    <a:pt x="16645967" y="10998332"/>
                  </a:lnTo>
                  <a:lnTo>
                    <a:pt x="16643831" y="11003339"/>
                  </a:lnTo>
                  <a:lnTo>
                    <a:pt x="16644503" y="11006388"/>
                  </a:lnTo>
                  <a:lnTo>
                    <a:pt x="16647032" y="11007862"/>
                  </a:lnTo>
                  <a:lnTo>
                    <a:pt x="16652372" y="11010139"/>
                  </a:lnTo>
                  <a:lnTo>
                    <a:pt x="16655564" y="11009133"/>
                  </a:lnTo>
                  <a:lnTo>
                    <a:pt x="16657557" y="11004460"/>
                  </a:lnTo>
                  <a:lnTo>
                    <a:pt x="16656885" y="11001410"/>
                  </a:lnTo>
                  <a:lnTo>
                    <a:pt x="16654356" y="10999937"/>
                  </a:lnTo>
                  <a:close/>
                </a:path>
                <a:path w="17294225" h="11269980">
                  <a:moveTo>
                    <a:pt x="17292384" y="11265392"/>
                  </a:moveTo>
                  <a:lnTo>
                    <a:pt x="17289570" y="11264586"/>
                  </a:lnTo>
                  <a:lnTo>
                    <a:pt x="17286899" y="11263447"/>
                  </a:lnTo>
                  <a:lnTo>
                    <a:pt x="17284088" y="11262642"/>
                  </a:lnTo>
                  <a:lnTo>
                    <a:pt x="17281564" y="11263933"/>
                  </a:lnTo>
                  <a:lnTo>
                    <a:pt x="17280425" y="11266603"/>
                  </a:lnTo>
                  <a:lnTo>
                    <a:pt x="17279620" y="11269452"/>
                  </a:lnTo>
                  <a:lnTo>
                    <a:pt x="17293234" y="11269452"/>
                  </a:lnTo>
                  <a:lnTo>
                    <a:pt x="17293675" y="11267915"/>
                  </a:lnTo>
                  <a:lnTo>
                    <a:pt x="17292384" y="11265392"/>
                  </a:lnTo>
                  <a:close/>
                </a:path>
                <a:path w="17294225" h="11269980">
                  <a:moveTo>
                    <a:pt x="16577611" y="10959704"/>
                  </a:moveTo>
                  <a:lnTo>
                    <a:pt x="16572271" y="10957426"/>
                  </a:lnTo>
                  <a:lnTo>
                    <a:pt x="16569222" y="10958098"/>
                  </a:lnTo>
                  <a:lnTo>
                    <a:pt x="16566943" y="10963439"/>
                  </a:lnTo>
                  <a:lnTo>
                    <a:pt x="16567616" y="10966488"/>
                  </a:lnTo>
                  <a:lnTo>
                    <a:pt x="16570144" y="10967962"/>
                  </a:lnTo>
                  <a:lnTo>
                    <a:pt x="16575484" y="10970239"/>
                  </a:lnTo>
                  <a:lnTo>
                    <a:pt x="16578676" y="10969233"/>
                  </a:lnTo>
                  <a:lnTo>
                    <a:pt x="16580812" y="10964226"/>
                  </a:lnTo>
                  <a:lnTo>
                    <a:pt x="16580139" y="10961177"/>
                  </a:lnTo>
                  <a:lnTo>
                    <a:pt x="16577611" y="10959704"/>
                  </a:lnTo>
                  <a:close/>
                </a:path>
                <a:path w="17294225" h="11269980">
                  <a:moveTo>
                    <a:pt x="16497287" y="10916760"/>
                  </a:moveTo>
                  <a:lnTo>
                    <a:pt x="16493906" y="10917291"/>
                  </a:lnTo>
                  <a:lnTo>
                    <a:pt x="16492767" y="10919961"/>
                  </a:lnTo>
                  <a:lnTo>
                    <a:pt x="16491294" y="10922489"/>
                  </a:lnTo>
                  <a:lnTo>
                    <a:pt x="16492108" y="10925204"/>
                  </a:lnTo>
                  <a:lnTo>
                    <a:pt x="16494495" y="10927011"/>
                  </a:lnTo>
                  <a:lnTo>
                    <a:pt x="16499834" y="10929289"/>
                  </a:lnTo>
                  <a:lnTo>
                    <a:pt x="16502884" y="10928617"/>
                  </a:lnTo>
                  <a:lnTo>
                    <a:pt x="16503880" y="10926280"/>
                  </a:lnTo>
                  <a:lnTo>
                    <a:pt x="16505353" y="10923752"/>
                  </a:lnTo>
                  <a:lnTo>
                    <a:pt x="16504539" y="10921037"/>
                  </a:lnTo>
                  <a:lnTo>
                    <a:pt x="16502153" y="10919230"/>
                  </a:lnTo>
                  <a:lnTo>
                    <a:pt x="16499482" y="10918090"/>
                  </a:lnTo>
                  <a:lnTo>
                    <a:pt x="16497287" y="10916760"/>
                  </a:lnTo>
                  <a:close/>
                </a:path>
                <a:path w="17294225" h="11269980">
                  <a:moveTo>
                    <a:pt x="16421539" y="10874190"/>
                  </a:moveTo>
                  <a:lnTo>
                    <a:pt x="16418157" y="10874720"/>
                  </a:lnTo>
                  <a:lnTo>
                    <a:pt x="16417018" y="10877390"/>
                  </a:lnTo>
                  <a:lnTo>
                    <a:pt x="16415687" y="10879584"/>
                  </a:lnTo>
                  <a:lnTo>
                    <a:pt x="16416360" y="10882634"/>
                  </a:lnTo>
                  <a:lnTo>
                    <a:pt x="16418745" y="10884440"/>
                  </a:lnTo>
                  <a:lnTo>
                    <a:pt x="16424086" y="10886718"/>
                  </a:lnTo>
                  <a:lnTo>
                    <a:pt x="16427136" y="10886046"/>
                  </a:lnTo>
                  <a:lnTo>
                    <a:pt x="16428132" y="10883709"/>
                  </a:lnTo>
                  <a:lnTo>
                    <a:pt x="16429463" y="10881515"/>
                  </a:lnTo>
                  <a:lnTo>
                    <a:pt x="16428790" y="10878467"/>
                  </a:lnTo>
                  <a:lnTo>
                    <a:pt x="16426404" y="10876659"/>
                  </a:lnTo>
                  <a:lnTo>
                    <a:pt x="16423733" y="10875520"/>
                  </a:lnTo>
                  <a:lnTo>
                    <a:pt x="16421539" y="10874190"/>
                  </a:lnTo>
                  <a:close/>
                </a:path>
                <a:path w="17294225" h="11269980">
                  <a:moveTo>
                    <a:pt x="16347504" y="10830377"/>
                  </a:moveTo>
                  <a:lnTo>
                    <a:pt x="16344455" y="10831049"/>
                  </a:lnTo>
                  <a:lnTo>
                    <a:pt x="16341509" y="10836106"/>
                  </a:lnTo>
                  <a:lnTo>
                    <a:pt x="16342182" y="10839154"/>
                  </a:lnTo>
                  <a:lnTo>
                    <a:pt x="16344567" y="10840961"/>
                  </a:lnTo>
                  <a:lnTo>
                    <a:pt x="16349909" y="10843240"/>
                  </a:lnTo>
                  <a:lnTo>
                    <a:pt x="16352958" y="10842568"/>
                  </a:lnTo>
                  <a:lnTo>
                    <a:pt x="16353955" y="10840231"/>
                  </a:lnTo>
                  <a:lnTo>
                    <a:pt x="16355428" y="10837703"/>
                  </a:lnTo>
                  <a:lnTo>
                    <a:pt x="16354756" y="10834654"/>
                  </a:lnTo>
                  <a:lnTo>
                    <a:pt x="16352371" y="10832847"/>
                  </a:lnTo>
                  <a:lnTo>
                    <a:pt x="16349699" y="10831708"/>
                  </a:lnTo>
                  <a:lnTo>
                    <a:pt x="16347504" y="10830377"/>
                  </a:lnTo>
                  <a:close/>
                </a:path>
                <a:path w="17294225" h="11269980">
                  <a:moveTo>
                    <a:pt x="16273420" y="10785754"/>
                  </a:moveTo>
                  <a:lnTo>
                    <a:pt x="16270372" y="10786426"/>
                  </a:lnTo>
                  <a:lnTo>
                    <a:pt x="16267425" y="10791483"/>
                  </a:lnTo>
                  <a:lnTo>
                    <a:pt x="16268098" y="10794532"/>
                  </a:lnTo>
                  <a:lnTo>
                    <a:pt x="16270483" y="10796338"/>
                  </a:lnTo>
                  <a:lnTo>
                    <a:pt x="16276158" y="10798759"/>
                  </a:lnTo>
                  <a:lnTo>
                    <a:pt x="16278874" y="10797945"/>
                  </a:lnTo>
                  <a:lnTo>
                    <a:pt x="16280204" y="10795750"/>
                  </a:lnTo>
                  <a:lnTo>
                    <a:pt x="16281677" y="10793222"/>
                  </a:lnTo>
                  <a:lnTo>
                    <a:pt x="16281005" y="10790173"/>
                  </a:lnTo>
                  <a:lnTo>
                    <a:pt x="16278618" y="10788366"/>
                  </a:lnTo>
                  <a:lnTo>
                    <a:pt x="16275947" y="10787227"/>
                  </a:lnTo>
                  <a:lnTo>
                    <a:pt x="16273420" y="10785754"/>
                  </a:lnTo>
                  <a:close/>
                </a:path>
                <a:path w="17294225" h="11269980">
                  <a:moveTo>
                    <a:pt x="16200573" y="10740081"/>
                  </a:moveTo>
                  <a:lnTo>
                    <a:pt x="16197716" y="10741230"/>
                  </a:lnTo>
                  <a:lnTo>
                    <a:pt x="16194624" y="10745040"/>
                  </a:lnTo>
                  <a:lnTo>
                    <a:pt x="16194386" y="10745333"/>
                  </a:lnTo>
                  <a:lnTo>
                    <a:pt x="16195394" y="10748525"/>
                  </a:lnTo>
                  <a:lnTo>
                    <a:pt x="16197304" y="10750524"/>
                  </a:lnTo>
                  <a:lnTo>
                    <a:pt x="16202978" y="10752944"/>
                  </a:lnTo>
                  <a:lnTo>
                    <a:pt x="16205551" y="10752463"/>
                  </a:lnTo>
                  <a:lnTo>
                    <a:pt x="16206692" y="10750582"/>
                  </a:lnTo>
                  <a:lnTo>
                    <a:pt x="16206882" y="10750269"/>
                  </a:lnTo>
                  <a:lnTo>
                    <a:pt x="16208546" y="10748217"/>
                  </a:lnTo>
                  <a:lnTo>
                    <a:pt x="16207875" y="10745169"/>
                  </a:lnTo>
                  <a:lnTo>
                    <a:pt x="16205631" y="10743028"/>
                  </a:lnTo>
                  <a:lnTo>
                    <a:pt x="16202960" y="10741888"/>
                  </a:lnTo>
                  <a:lnTo>
                    <a:pt x="16200573" y="10740081"/>
                  </a:lnTo>
                  <a:close/>
                </a:path>
                <a:path w="17294225" h="11269980">
                  <a:moveTo>
                    <a:pt x="16128487" y="10693549"/>
                  </a:moveTo>
                  <a:lnTo>
                    <a:pt x="16125105" y="10694079"/>
                  </a:lnTo>
                  <a:lnTo>
                    <a:pt x="16122445" y="10698468"/>
                  </a:lnTo>
                  <a:lnTo>
                    <a:pt x="16123116" y="10701517"/>
                  </a:lnTo>
                  <a:lnTo>
                    <a:pt x="16125025" y="10703515"/>
                  </a:lnTo>
                  <a:lnTo>
                    <a:pt x="16130703" y="10705936"/>
                  </a:lnTo>
                  <a:lnTo>
                    <a:pt x="16133273" y="10705454"/>
                  </a:lnTo>
                  <a:lnTo>
                    <a:pt x="16135935" y="10701066"/>
                  </a:lnTo>
                  <a:lnTo>
                    <a:pt x="16135262" y="10698017"/>
                  </a:lnTo>
                  <a:lnTo>
                    <a:pt x="16133353" y="10696019"/>
                  </a:lnTo>
                  <a:lnTo>
                    <a:pt x="16130682" y="10694880"/>
                  </a:lnTo>
                  <a:lnTo>
                    <a:pt x="16128487" y="10693549"/>
                  </a:lnTo>
                  <a:close/>
                </a:path>
                <a:path w="17294225" h="11269980">
                  <a:moveTo>
                    <a:pt x="16056781" y="10645205"/>
                  </a:moveTo>
                  <a:lnTo>
                    <a:pt x="16053397" y="10645735"/>
                  </a:lnTo>
                  <a:lnTo>
                    <a:pt x="16050735" y="10650124"/>
                  </a:lnTo>
                  <a:lnTo>
                    <a:pt x="16051267" y="10653507"/>
                  </a:lnTo>
                  <a:lnTo>
                    <a:pt x="16053462" y="10654838"/>
                  </a:lnTo>
                  <a:lnTo>
                    <a:pt x="16055846" y="10656644"/>
                  </a:lnTo>
                  <a:lnTo>
                    <a:pt x="16058851" y="10657926"/>
                  </a:lnTo>
                  <a:lnTo>
                    <a:pt x="16061424" y="10657445"/>
                  </a:lnTo>
                  <a:lnTo>
                    <a:pt x="16064085" y="10653056"/>
                  </a:lnTo>
                  <a:lnTo>
                    <a:pt x="16063554" y="10649672"/>
                  </a:lnTo>
                  <a:lnTo>
                    <a:pt x="16061360" y="10648343"/>
                  </a:lnTo>
                  <a:lnTo>
                    <a:pt x="16058975" y="10646536"/>
                  </a:lnTo>
                  <a:lnTo>
                    <a:pt x="16056781" y="10645205"/>
                  </a:lnTo>
                  <a:close/>
                </a:path>
                <a:path w="17294225" h="11269980">
                  <a:moveTo>
                    <a:pt x="15985691" y="10596337"/>
                  </a:moveTo>
                  <a:lnTo>
                    <a:pt x="15982643" y="10597009"/>
                  </a:lnTo>
                  <a:lnTo>
                    <a:pt x="15980979" y="10599061"/>
                  </a:lnTo>
                  <a:lnTo>
                    <a:pt x="15979648" y="10601256"/>
                  </a:lnTo>
                  <a:lnTo>
                    <a:pt x="15980321" y="10604304"/>
                  </a:lnTo>
                  <a:lnTo>
                    <a:pt x="15982372" y="10605969"/>
                  </a:lnTo>
                  <a:lnTo>
                    <a:pt x="15984759" y="10607775"/>
                  </a:lnTo>
                  <a:lnTo>
                    <a:pt x="15987762" y="10609057"/>
                  </a:lnTo>
                  <a:lnTo>
                    <a:pt x="15990478" y="10608242"/>
                  </a:lnTo>
                  <a:lnTo>
                    <a:pt x="15991665" y="10606381"/>
                  </a:lnTo>
                  <a:lnTo>
                    <a:pt x="15992995" y="10604187"/>
                  </a:lnTo>
                  <a:lnTo>
                    <a:pt x="15992324" y="10601139"/>
                  </a:lnTo>
                  <a:lnTo>
                    <a:pt x="15990273" y="10599475"/>
                  </a:lnTo>
                  <a:lnTo>
                    <a:pt x="15987886" y="10597667"/>
                  </a:lnTo>
                  <a:lnTo>
                    <a:pt x="15985691" y="10596337"/>
                  </a:lnTo>
                  <a:close/>
                </a:path>
                <a:path w="17294225" h="11269980">
                  <a:moveTo>
                    <a:pt x="15915839" y="10546417"/>
                  </a:moveTo>
                  <a:lnTo>
                    <a:pt x="15912792" y="10547090"/>
                  </a:lnTo>
                  <a:lnTo>
                    <a:pt x="15909463" y="10551193"/>
                  </a:lnTo>
                  <a:lnTo>
                    <a:pt x="15910135" y="10554242"/>
                  </a:lnTo>
                  <a:lnTo>
                    <a:pt x="15912186" y="10555906"/>
                  </a:lnTo>
                  <a:lnTo>
                    <a:pt x="15914572" y="10557713"/>
                  </a:lnTo>
                  <a:lnTo>
                    <a:pt x="15915573" y="10558140"/>
                  </a:lnTo>
                  <a:lnTo>
                    <a:pt x="15915431" y="10558474"/>
                  </a:lnTo>
                  <a:lnTo>
                    <a:pt x="15917434" y="10559329"/>
                  </a:lnTo>
                  <a:lnTo>
                    <a:pt x="15920149" y="10558514"/>
                  </a:lnTo>
                  <a:lnTo>
                    <a:pt x="15921338" y="10556653"/>
                  </a:lnTo>
                  <a:lnTo>
                    <a:pt x="15923002" y="10554601"/>
                  </a:lnTo>
                  <a:lnTo>
                    <a:pt x="15922331" y="10551553"/>
                  </a:lnTo>
                  <a:lnTo>
                    <a:pt x="15920278" y="10549889"/>
                  </a:lnTo>
                  <a:lnTo>
                    <a:pt x="15917892" y="10548082"/>
                  </a:lnTo>
                  <a:lnTo>
                    <a:pt x="15915839" y="10546417"/>
                  </a:lnTo>
                  <a:close/>
                </a:path>
                <a:path w="17294225" h="11269980">
                  <a:moveTo>
                    <a:pt x="15846082" y="10495354"/>
                  </a:moveTo>
                  <a:lnTo>
                    <a:pt x="15843034" y="10496026"/>
                  </a:lnTo>
                  <a:lnTo>
                    <a:pt x="15841369" y="10498078"/>
                  </a:lnTo>
                  <a:lnTo>
                    <a:pt x="15839562" y="10500464"/>
                  </a:lnTo>
                  <a:lnTo>
                    <a:pt x="15840233" y="10503512"/>
                  </a:lnTo>
                  <a:lnTo>
                    <a:pt x="15842286" y="10505177"/>
                  </a:lnTo>
                  <a:lnTo>
                    <a:pt x="15844672" y="10506984"/>
                  </a:lnTo>
                  <a:lnTo>
                    <a:pt x="15845673" y="10507411"/>
                  </a:lnTo>
                  <a:lnTo>
                    <a:pt x="15845864" y="10507887"/>
                  </a:lnTo>
                  <a:lnTo>
                    <a:pt x="15847868" y="10508742"/>
                  </a:lnTo>
                  <a:lnTo>
                    <a:pt x="15850248" y="10507784"/>
                  </a:lnTo>
                  <a:lnTo>
                    <a:pt x="15851770" y="10506066"/>
                  </a:lnTo>
                  <a:lnTo>
                    <a:pt x="15853577" y="10503680"/>
                  </a:lnTo>
                  <a:lnTo>
                    <a:pt x="15852906" y="10500632"/>
                  </a:lnTo>
                  <a:lnTo>
                    <a:pt x="15850855" y="10498967"/>
                  </a:lnTo>
                  <a:lnTo>
                    <a:pt x="15846082" y="10495354"/>
                  </a:lnTo>
                  <a:close/>
                </a:path>
                <a:path w="17294225" h="11269980">
                  <a:moveTo>
                    <a:pt x="15777085" y="10443432"/>
                  </a:moveTo>
                  <a:lnTo>
                    <a:pt x="15774036" y="10444104"/>
                  </a:lnTo>
                  <a:lnTo>
                    <a:pt x="15772372" y="10446156"/>
                  </a:lnTo>
                  <a:lnTo>
                    <a:pt x="15770565" y="10448542"/>
                  </a:lnTo>
                  <a:lnTo>
                    <a:pt x="15771237" y="10451591"/>
                  </a:lnTo>
                  <a:lnTo>
                    <a:pt x="15773288" y="10453255"/>
                  </a:lnTo>
                  <a:lnTo>
                    <a:pt x="15775675" y="10455061"/>
                  </a:lnTo>
                  <a:lnTo>
                    <a:pt x="15779012" y="10456485"/>
                  </a:lnTo>
                  <a:lnTo>
                    <a:pt x="15781251" y="10455862"/>
                  </a:lnTo>
                  <a:lnTo>
                    <a:pt x="15782774" y="10454144"/>
                  </a:lnTo>
                  <a:lnTo>
                    <a:pt x="15784581" y="10451758"/>
                  </a:lnTo>
                  <a:lnTo>
                    <a:pt x="15783909" y="10448710"/>
                  </a:lnTo>
                  <a:lnTo>
                    <a:pt x="15781857" y="10447045"/>
                  </a:lnTo>
                  <a:lnTo>
                    <a:pt x="15777085" y="10443432"/>
                  </a:lnTo>
                  <a:close/>
                </a:path>
                <a:path w="17294225" h="11269980">
                  <a:moveTo>
                    <a:pt x="15708849" y="10390649"/>
                  </a:moveTo>
                  <a:lnTo>
                    <a:pt x="15705466" y="10391180"/>
                  </a:lnTo>
                  <a:lnTo>
                    <a:pt x="15703802" y="10393232"/>
                  </a:lnTo>
                  <a:lnTo>
                    <a:pt x="15701995" y="10395617"/>
                  </a:lnTo>
                  <a:lnTo>
                    <a:pt x="15702666" y="10398666"/>
                  </a:lnTo>
                  <a:lnTo>
                    <a:pt x="15704719" y="10400331"/>
                  </a:lnTo>
                  <a:lnTo>
                    <a:pt x="15707105" y="10402138"/>
                  </a:lnTo>
                  <a:lnTo>
                    <a:pt x="15710443" y="10403562"/>
                  </a:lnTo>
                  <a:lnTo>
                    <a:pt x="15712681" y="10402938"/>
                  </a:lnTo>
                  <a:lnTo>
                    <a:pt x="15714203" y="10401220"/>
                  </a:lnTo>
                  <a:lnTo>
                    <a:pt x="15716010" y="10398834"/>
                  </a:lnTo>
                  <a:lnTo>
                    <a:pt x="15715339" y="10395786"/>
                  </a:lnTo>
                  <a:lnTo>
                    <a:pt x="15713287" y="10394121"/>
                  </a:lnTo>
                  <a:lnTo>
                    <a:pt x="15710901" y="10392314"/>
                  </a:lnTo>
                  <a:lnTo>
                    <a:pt x="15708849" y="10390649"/>
                  </a:lnTo>
                  <a:close/>
                </a:path>
                <a:path w="17294225" h="11269980">
                  <a:moveTo>
                    <a:pt x="15641232" y="10337343"/>
                  </a:moveTo>
                  <a:lnTo>
                    <a:pt x="15637847" y="10337873"/>
                  </a:lnTo>
                  <a:lnTo>
                    <a:pt x="15634518" y="10341977"/>
                  </a:lnTo>
                  <a:lnTo>
                    <a:pt x="15635049" y="10345360"/>
                  </a:lnTo>
                  <a:lnTo>
                    <a:pt x="15637102" y="10347025"/>
                  </a:lnTo>
                  <a:lnTo>
                    <a:pt x="15639486" y="10348830"/>
                  </a:lnTo>
                  <a:lnTo>
                    <a:pt x="15642826" y="10350255"/>
                  </a:lnTo>
                  <a:lnTo>
                    <a:pt x="15645064" y="10349632"/>
                  </a:lnTo>
                  <a:lnTo>
                    <a:pt x="15646586" y="10347914"/>
                  </a:lnTo>
                  <a:lnTo>
                    <a:pt x="15648251" y="10345861"/>
                  </a:lnTo>
                  <a:lnTo>
                    <a:pt x="15647719" y="10342478"/>
                  </a:lnTo>
                  <a:lnTo>
                    <a:pt x="15645668" y="10340814"/>
                  </a:lnTo>
                  <a:lnTo>
                    <a:pt x="15643284" y="10339008"/>
                  </a:lnTo>
                  <a:lnTo>
                    <a:pt x="15641232" y="10337343"/>
                  </a:lnTo>
                  <a:close/>
                </a:path>
                <a:path w="17294225" h="11269980">
                  <a:moveTo>
                    <a:pt x="15574231" y="10283511"/>
                  </a:moveTo>
                  <a:lnTo>
                    <a:pt x="15570991" y="10283707"/>
                  </a:lnTo>
                  <a:lnTo>
                    <a:pt x="15567664" y="10287811"/>
                  </a:lnTo>
                  <a:lnTo>
                    <a:pt x="15567858" y="10291051"/>
                  </a:lnTo>
                  <a:lnTo>
                    <a:pt x="15569910" y="10292715"/>
                  </a:lnTo>
                  <a:lnTo>
                    <a:pt x="15572296" y="10294523"/>
                  </a:lnTo>
                  <a:lnTo>
                    <a:pt x="15573631" y="10295092"/>
                  </a:lnTo>
                  <a:lnTo>
                    <a:pt x="15573489" y="10295425"/>
                  </a:lnTo>
                  <a:lnTo>
                    <a:pt x="15575492" y="10296280"/>
                  </a:lnTo>
                  <a:lnTo>
                    <a:pt x="15577731" y="10295657"/>
                  </a:lnTo>
                  <a:lnTo>
                    <a:pt x="15579252" y="10293938"/>
                  </a:lnTo>
                  <a:lnTo>
                    <a:pt x="15580916" y="10291887"/>
                  </a:lnTo>
                  <a:lnTo>
                    <a:pt x="15580722" y="10288647"/>
                  </a:lnTo>
                  <a:lnTo>
                    <a:pt x="15578670" y="10286983"/>
                  </a:lnTo>
                  <a:lnTo>
                    <a:pt x="15576284" y="10285175"/>
                  </a:lnTo>
                  <a:lnTo>
                    <a:pt x="15574231" y="10283511"/>
                  </a:lnTo>
                  <a:close/>
                </a:path>
                <a:path w="17294225" h="11269980">
                  <a:moveTo>
                    <a:pt x="15507801" y="10228343"/>
                  </a:moveTo>
                  <a:lnTo>
                    <a:pt x="15504562" y="10228540"/>
                  </a:lnTo>
                  <a:lnTo>
                    <a:pt x="15501233" y="10232643"/>
                  </a:lnTo>
                  <a:lnTo>
                    <a:pt x="15501430" y="10235884"/>
                  </a:lnTo>
                  <a:lnTo>
                    <a:pt x="15503482" y="10237548"/>
                  </a:lnTo>
                  <a:lnTo>
                    <a:pt x="15505866" y="10239354"/>
                  </a:lnTo>
                  <a:lnTo>
                    <a:pt x="15507202" y="10239924"/>
                  </a:lnTo>
                  <a:lnTo>
                    <a:pt x="15507060" y="10240259"/>
                  </a:lnTo>
                  <a:lnTo>
                    <a:pt x="15509063" y="10241113"/>
                  </a:lnTo>
                  <a:lnTo>
                    <a:pt x="15511302" y="10240490"/>
                  </a:lnTo>
                  <a:lnTo>
                    <a:pt x="15512825" y="10238771"/>
                  </a:lnTo>
                  <a:lnTo>
                    <a:pt x="15514489" y="10236720"/>
                  </a:lnTo>
                  <a:lnTo>
                    <a:pt x="15514292" y="10233479"/>
                  </a:lnTo>
                  <a:lnTo>
                    <a:pt x="15512239" y="10231815"/>
                  </a:lnTo>
                  <a:lnTo>
                    <a:pt x="15509853" y="10230007"/>
                  </a:lnTo>
                  <a:lnTo>
                    <a:pt x="15507801" y="10228343"/>
                  </a:lnTo>
                  <a:close/>
                </a:path>
                <a:path w="17294225" h="11269980">
                  <a:moveTo>
                    <a:pt x="15441992" y="10172651"/>
                  </a:moveTo>
                  <a:lnTo>
                    <a:pt x="15438752" y="10172847"/>
                  </a:lnTo>
                  <a:lnTo>
                    <a:pt x="15435423" y="10176951"/>
                  </a:lnTo>
                  <a:lnTo>
                    <a:pt x="15435618" y="10180191"/>
                  </a:lnTo>
                  <a:lnTo>
                    <a:pt x="15437671" y="10181856"/>
                  </a:lnTo>
                  <a:lnTo>
                    <a:pt x="15440057" y="10183663"/>
                  </a:lnTo>
                  <a:lnTo>
                    <a:pt x="15441391" y="10184232"/>
                  </a:lnTo>
                  <a:lnTo>
                    <a:pt x="15441249" y="10184566"/>
                  </a:lnTo>
                  <a:lnTo>
                    <a:pt x="15443252" y="10185421"/>
                  </a:lnTo>
                  <a:lnTo>
                    <a:pt x="15445490" y="10184797"/>
                  </a:lnTo>
                  <a:lnTo>
                    <a:pt x="15447012" y="10183079"/>
                  </a:lnTo>
                  <a:lnTo>
                    <a:pt x="15448677" y="10181027"/>
                  </a:lnTo>
                  <a:lnTo>
                    <a:pt x="15448482" y="10177787"/>
                  </a:lnTo>
                  <a:lnTo>
                    <a:pt x="15446430" y="10176123"/>
                  </a:lnTo>
                  <a:lnTo>
                    <a:pt x="15444044" y="10174316"/>
                  </a:lnTo>
                  <a:lnTo>
                    <a:pt x="15441992" y="10172651"/>
                  </a:lnTo>
                  <a:close/>
                </a:path>
                <a:path w="17294225" h="11269980">
                  <a:moveTo>
                    <a:pt x="15377084" y="10115765"/>
                  </a:moveTo>
                  <a:lnTo>
                    <a:pt x="15373844" y="10115962"/>
                  </a:lnTo>
                  <a:lnTo>
                    <a:pt x="15370515" y="10120066"/>
                  </a:lnTo>
                  <a:lnTo>
                    <a:pt x="15370711" y="10123306"/>
                  </a:lnTo>
                  <a:lnTo>
                    <a:pt x="15372763" y="10124970"/>
                  </a:lnTo>
                  <a:lnTo>
                    <a:pt x="15375007" y="10127111"/>
                  </a:lnTo>
                  <a:lnTo>
                    <a:pt x="15378344" y="10128534"/>
                  </a:lnTo>
                  <a:lnTo>
                    <a:pt x="15380440" y="10128245"/>
                  </a:lnTo>
                  <a:lnTo>
                    <a:pt x="15381962" y="10126527"/>
                  </a:lnTo>
                  <a:lnTo>
                    <a:pt x="15383627" y="10124475"/>
                  </a:lnTo>
                  <a:lnTo>
                    <a:pt x="15383432" y="10121235"/>
                  </a:lnTo>
                  <a:lnTo>
                    <a:pt x="15381380" y="10119571"/>
                  </a:lnTo>
                  <a:lnTo>
                    <a:pt x="15379137" y="10117430"/>
                  </a:lnTo>
                  <a:lnTo>
                    <a:pt x="15377084" y="10115765"/>
                  </a:lnTo>
                  <a:close/>
                </a:path>
                <a:path w="17294225" h="11269980">
                  <a:moveTo>
                    <a:pt x="15312653" y="10058689"/>
                  </a:moveTo>
                  <a:lnTo>
                    <a:pt x="15309413" y="10058885"/>
                  </a:lnTo>
                  <a:lnTo>
                    <a:pt x="15306084" y="10062989"/>
                  </a:lnTo>
                  <a:lnTo>
                    <a:pt x="15306279" y="10066229"/>
                  </a:lnTo>
                  <a:lnTo>
                    <a:pt x="15308333" y="10067894"/>
                  </a:lnTo>
                  <a:lnTo>
                    <a:pt x="15310576" y="10070034"/>
                  </a:lnTo>
                  <a:lnTo>
                    <a:pt x="15313914" y="10071458"/>
                  </a:lnTo>
                  <a:lnTo>
                    <a:pt x="15316009" y="10071168"/>
                  </a:lnTo>
                  <a:lnTo>
                    <a:pt x="15317531" y="10069450"/>
                  </a:lnTo>
                  <a:lnTo>
                    <a:pt x="15319196" y="10067398"/>
                  </a:lnTo>
                  <a:lnTo>
                    <a:pt x="15319001" y="10064158"/>
                  </a:lnTo>
                  <a:lnTo>
                    <a:pt x="15316949" y="10062494"/>
                  </a:lnTo>
                  <a:lnTo>
                    <a:pt x="15314705" y="10060353"/>
                  </a:lnTo>
                  <a:lnTo>
                    <a:pt x="15312653" y="10058689"/>
                  </a:lnTo>
                  <a:close/>
                </a:path>
                <a:path w="17294225" h="11269980">
                  <a:moveTo>
                    <a:pt x="15248793" y="10000276"/>
                  </a:moveTo>
                  <a:lnTo>
                    <a:pt x="15245886" y="10000615"/>
                  </a:lnTo>
                  <a:lnTo>
                    <a:pt x="15243887" y="10002524"/>
                  </a:lnTo>
                  <a:lnTo>
                    <a:pt x="15241748" y="10004768"/>
                  </a:lnTo>
                  <a:lnTo>
                    <a:pt x="15242084" y="10007674"/>
                  </a:lnTo>
                  <a:lnTo>
                    <a:pt x="15243994" y="10009673"/>
                  </a:lnTo>
                  <a:lnTo>
                    <a:pt x="15246238" y="10011813"/>
                  </a:lnTo>
                  <a:lnTo>
                    <a:pt x="15247906" y="10012525"/>
                  </a:lnTo>
                  <a:lnTo>
                    <a:pt x="15247764" y="10012859"/>
                  </a:lnTo>
                  <a:lnTo>
                    <a:pt x="15249767" y="10013713"/>
                  </a:lnTo>
                  <a:lnTo>
                    <a:pt x="15251864" y="10013424"/>
                  </a:lnTo>
                  <a:lnTo>
                    <a:pt x="15253385" y="10011705"/>
                  </a:lnTo>
                  <a:lnTo>
                    <a:pt x="15255526" y="10009462"/>
                  </a:lnTo>
                  <a:lnTo>
                    <a:pt x="15255189" y="10006557"/>
                  </a:lnTo>
                  <a:lnTo>
                    <a:pt x="15253279" y="10004559"/>
                  </a:lnTo>
                  <a:lnTo>
                    <a:pt x="15248793" y="10000276"/>
                  </a:lnTo>
                  <a:close/>
                </a:path>
                <a:path w="17294225" h="11269980">
                  <a:moveTo>
                    <a:pt x="15185265" y="9942007"/>
                  </a:moveTo>
                  <a:lnTo>
                    <a:pt x="15182358" y="9942345"/>
                  </a:lnTo>
                  <a:lnTo>
                    <a:pt x="15180361" y="9944255"/>
                  </a:lnTo>
                  <a:lnTo>
                    <a:pt x="15178220" y="9946499"/>
                  </a:lnTo>
                  <a:lnTo>
                    <a:pt x="15178556" y="9949404"/>
                  </a:lnTo>
                  <a:lnTo>
                    <a:pt x="15180466" y="9951402"/>
                  </a:lnTo>
                  <a:lnTo>
                    <a:pt x="15182710" y="9953543"/>
                  </a:lnTo>
                  <a:lnTo>
                    <a:pt x="15184379" y="9954255"/>
                  </a:lnTo>
                  <a:lnTo>
                    <a:pt x="15184236" y="9954589"/>
                  </a:lnTo>
                  <a:lnTo>
                    <a:pt x="15186239" y="9955443"/>
                  </a:lnTo>
                  <a:lnTo>
                    <a:pt x="15188336" y="9955154"/>
                  </a:lnTo>
                  <a:lnTo>
                    <a:pt x="15189858" y="9953436"/>
                  </a:lnTo>
                  <a:lnTo>
                    <a:pt x="15191999" y="9951193"/>
                  </a:lnTo>
                  <a:lnTo>
                    <a:pt x="15191659" y="9948286"/>
                  </a:lnTo>
                  <a:lnTo>
                    <a:pt x="15189750" y="9946287"/>
                  </a:lnTo>
                  <a:lnTo>
                    <a:pt x="15185265" y="9942007"/>
                  </a:lnTo>
                  <a:close/>
                </a:path>
                <a:path w="17294225" h="11269980">
                  <a:moveTo>
                    <a:pt x="15122831" y="9883020"/>
                  </a:moveTo>
                  <a:lnTo>
                    <a:pt x="15119590" y="9883216"/>
                  </a:lnTo>
                  <a:lnTo>
                    <a:pt x="15115594" y="9887035"/>
                  </a:lnTo>
                  <a:lnTo>
                    <a:pt x="15115791" y="9890276"/>
                  </a:lnTo>
                  <a:lnTo>
                    <a:pt x="15117700" y="9892273"/>
                  </a:lnTo>
                  <a:lnTo>
                    <a:pt x="15119944" y="9894415"/>
                  </a:lnTo>
                  <a:lnTo>
                    <a:pt x="15121613" y="9895127"/>
                  </a:lnTo>
                  <a:lnTo>
                    <a:pt x="15121471" y="9895460"/>
                  </a:lnTo>
                  <a:lnTo>
                    <a:pt x="15123474" y="9896315"/>
                  </a:lnTo>
                  <a:lnTo>
                    <a:pt x="15125570" y="9896025"/>
                  </a:lnTo>
                  <a:lnTo>
                    <a:pt x="15127092" y="9894307"/>
                  </a:lnTo>
                  <a:lnTo>
                    <a:pt x="15129090" y="9892398"/>
                  </a:lnTo>
                  <a:lnTo>
                    <a:pt x="15128894" y="9889158"/>
                  </a:lnTo>
                  <a:lnTo>
                    <a:pt x="15126984" y="9887159"/>
                  </a:lnTo>
                  <a:lnTo>
                    <a:pt x="15124740" y="9885018"/>
                  </a:lnTo>
                  <a:lnTo>
                    <a:pt x="15122831" y="9883020"/>
                  </a:lnTo>
                  <a:close/>
                </a:path>
                <a:path w="17294225" h="11269980">
                  <a:moveTo>
                    <a:pt x="15061018" y="9823508"/>
                  </a:moveTo>
                  <a:lnTo>
                    <a:pt x="15057777" y="9823705"/>
                  </a:lnTo>
                  <a:lnTo>
                    <a:pt x="15053782" y="9827524"/>
                  </a:lnTo>
                  <a:lnTo>
                    <a:pt x="15053975" y="9830764"/>
                  </a:lnTo>
                  <a:lnTo>
                    <a:pt x="15057796" y="9834761"/>
                  </a:lnTo>
                  <a:lnTo>
                    <a:pt x="15059464" y="9835472"/>
                  </a:lnTo>
                  <a:lnTo>
                    <a:pt x="15059656" y="9835948"/>
                  </a:lnTo>
                  <a:lnTo>
                    <a:pt x="15061659" y="9836803"/>
                  </a:lnTo>
                  <a:lnTo>
                    <a:pt x="15063898" y="9836180"/>
                  </a:lnTo>
                  <a:lnTo>
                    <a:pt x="15065276" y="9834795"/>
                  </a:lnTo>
                  <a:lnTo>
                    <a:pt x="15067275" y="9832885"/>
                  </a:lnTo>
                  <a:lnTo>
                    <a:pt x="15067079" y="9829645"/>
                  </a:lnTo>
                  <a:lnTo>
                    <a:pt x="15065169" y="9827646"/>
                  </a:lnTo>
                  <a:lnTo>
                    <a:pt x="15062927" y="9825507"/>
                  </a:lnTo>
                  <a:lnTo>
                    <a:pt x="15061018" y="9823508"/>
                  </a:lnTo>
                  <a:close/>
                </a:path>
                <a:path w="17294225" h="11269980">
                  <a:moveTo>
                    <a:pt x="14999296" y="9762852"/>
                  </a:moveTo>
                  <a:lnTo>
                    <a:pt x="14996055" y="9763048"/>
                  </a:lnTo>
                  <a:lnTo>
                    <a:pt x="14992059" y="9766868"/>
                  </a:lnTo>
                  <a:lnTo>
                    <a:pt x="14992256" y="9770108"/>
                  </a:lnTo>
                  <a:lnTo>
                    <a:pt x="14996075" y="9774104"/>
                  </a:lnTo>
                  <a:lnTo>
                    <a:pt x="14997745" y="9774816"/>
                  </a:lnTo>
                  <a:lnTo>
                    <a:pt x="14997602" y="9775151"/>
                  </a:lnTo>
                  <a:lnTo>
                    <a:pt x="14999604" y="9776005"/>
                  </a:lnTo>
                  <a:lnTo>
                    <a:pt x="15001843" y="9775382"/>
                  </a:lnTo>
                  <a:lnTo>
                    <a:pt x="15003223" y="9773998"/>
                  </a:lnTo>
                  <a:lnTo>
                    <a:pt x="15005221" y="9772088"/>
                  </a:lnTo>
                  <a:lnTo>
                    <a:pt x="15005025" y="9768847"/>
                  </a:lnTo>
                  <a:lnTo>
                    <a:pt x="14999296" y="9762852"/>
                  </a:lnTo>
                  <a:close/>
                </a:path>
                <a:path w="17294225" h="11269980">
                  <a:moveTo>
                    <a:pt x="14938053" y="9702006"/>
                  </a:moveTo>
                  <a:lnTo>
                    <a:pt x="14934953" y="9701868"/>
                  </a:lnTo>
                  <a:lnTo>
                    <a:pt x="14932955" y="9703777"/>
                  </a:lnTo>
                  <a:lnTo>
                    <a:pt x="14931528" y="9705536"/>
                  </a:lnTo>
                  <a:lnTo>
                    <a:pt x="14931290" y="9705829"/>
                  </a:lnTo>
                  <a:lnTo>
                    <a:pt x="14931153" y="9708927"/>
                  </a:lnTo>
                  <a:lnTo>
                    <a:pt x="14934973" y="9712924"/>
                  </a:lnTo>
                  <a:lnTo>
                    <a:pt x="14935497" y="9713542"/>
                  </a:lnTo>
                  <a:lnTo>
                    <a:pt x="14938502" y="9714824"/>
                  </a:lnTo>
                  <a:lnTo>
                    <a:pt x="14940740" y="9714200"/>
                  </a:lnTo>
                  <a:lnTo>
                    <a:pt x="14942120" y="9712816"/>
                  </a:lnTo>
                  <a:lnTo>
                    <a:pt x="14943546" y="9711057"/>
                  </a:lnTo>
                  <a:lnTo>
                    <a:pt x="14943785" y="9710764"/>
                  </a:lnTo>
                  <a:lnTo>
                    <a:pt x="14943922" y="9707666"/>
                  </a:lnTo>
                  <a:lnTo>
                    <a:pt x="14940104" y="9703671"/>
                  </a:lnTo>
                  <a:lnTo>
                    <a:pt x="14938053" y="9702006"/>
                  </a:lnTo>
                  <a:close/>
                </a:path>
                <a:path w="17294225" h="11269980">
                  <a:moveTo>
                    <a:pt x="14877760" y="9640776"/>
                  </a:moveTo>
                  <a:lnTo>
                    <a:pt x="14874661" y="9640637"/>
                  </a:lnTo>
                  <a:lnTo>
                    <a:pt x="14870665" y="9644457"/>
                  </a:lnTo>
                  <a:lnTo>
                    <a:pt x="14870527" y="9647555"/>
                  </a:lnTo>
                  <a:lnTo>
                    <a:pt x="14874346" y="9651551"/>
                  </a:lnTo>
                  <a:lnTo>
                    <a:pt x="14874538" y="9652027"/>
                  </a:lnTo>
                  <a:lnTo>
                    <a:pt x="14877875" y="9653451"/>
                  </a:lnTo>
                  <a:lnTo>
                    <a:pt x="14879972" y="9653161"/>
                  </a:lnTo>
                  <a:lnTo>
                    <a:pt x="14881352" y="9651777"/>
                  </a:lnTo>
                  <a:lnTo>
                    <a:pt x="14883350" y="9649868"/>
                  </a:lnTo>
                  <a:lnTo>
                    <a:pt x="14883488" y="9646770"/>
                  </a:lnTo>
                  <a:lnTo>
                    <a:pt x="14877760" y="9640776"/>
                  </a:lnTo>
                  <a:close/>
                </a:path>
                <a:path w="17294225" h="11269980">
                  <a:moveTo>
                    <a:pt x="14817753" y="9578878"/>
                  </a:moveTo>
                  <a:lnTo>
                    <a:pt x="14814656" y="9578741"/>
                  </a:lnTo>
                  <a:lnTo>
                    <a:pt x="14810659" y="9582560"/>
                  </a:lnTo>
                  <a:lnTo>
                    <a:pt x="14810519" y="9585657"/>
                  </a:lnTo>
                  <a:lnTo>
                    <a:pt x="14814339" y="9589654"/>
                  </a:lnTo>
                  <a:lnTo>
                    <a:pt x="14814530" y="9590130"/>
                  </a:lnTo>
                  <a:lnTo>
                    <a:pt x="14817868" y="9591554"/>
                  </a:lnTo>
                  <a:lnTo>
                    <a:pt x="14819965" y="9591264"/>
                  </a:lnTo>
                  <a:lnTo>
                    <a:pt x="14821344" y="9589880"/>
                  </a:lnTo>
                  <a:lnTo>
                    <a:pt x="14823342" y="9587970"/>
                  </a:lnTo>
                  <a:lnTo>
                    <a:pt x="14823482" y="9584873"/>
                  </a:lnTo>
                  <a:lnTo>
                    <a:pt x="14817753" y="9578878"/>
                  </a:lnTo>
                  <a:close/>
                </a:path>
                <a:path w="17294225" h="11269980">
                  <a:moveTo>
                    <a:pt x="14758364" y="9516456"/>
                  </a:moveTo>
                  <a:lnTo>
                    <a:pt x="14755265" y="9516317"/>
                  </a:lnTo>
                  <a:lnTo>
                    <a:pt x="14751268" y="9520136"/>
                  </a:lnTo>
                  <a:lnTo>
                    <a:pt x="14751130" y="9523234"/>
                  </a:lnTo>
                  <a:lnTo>
                    <a:pt x="14754951" y="9527231"/>
                  </a:lnTo>
                  <a:lnTo>
                    <a:pt x="14755141" y="9527707"/>
                  </a:lnTo>
                  <a:lnTo>
                    <a:pt x="14758480" y="9529131"/>
                  </a:lnTo>
                  <a:lnTo>
                    <a:pt x="14760575" y="9528841"/>
                  </a:lnTo>
                  <a:lnTo>
                    <a:pt x="14761955" y="9527457"/>
                  </a:lnTo>
                  <a:lnTo>
                    <a:pt x="14763954" y="9525547"/>
                  </a:lnTo>
                  <a:lnTo>
                    <a:pt x="14764091" y="9522450"/>
                  </a:lnTo>
                  <a:lnTo>
                    <a:pt x="14758364" y="9516456"/>
                  </a:lnTo>
                  <a:close/>
                </a:path>
                <a:path w="17294225" h="11269980">
                  <a:moveTo>
                    <a:pt x="14698785" y="9453557"/>
                  </a:moveTo>
                  <a:lnTo>
                    <a:pt x="14695684" y="9453417"/>
                  </a:lnTo>
                  <a:lnTo>
                    <a:pt x="14691688" y="9457237"/>
                  </a:lnTo>
                  <a:lnTo>
                    <a:pt x="14691551" y="9460335"/>
                  </a:lnTo>
                  <a:lnTo>
                    <a:pt x="14695370" y="9464331"/>
                  </a:lnTo>
                  <a:lnTo>
                    <a:pt x="14695895" y="9464950"/>
                  </a:lnTo>
                  <a:lnTo>
                    <a:pt x="14698899" y="9466232"/>
                  </a:lnTo>
                  <a:lnTo>
                    <a:pt x="14700996" y="9465942"/>
                  </a:lnTo>
                  <a:lnTo>
                    <a:pt x="14702375" y="9464558"/>
                  </a:lnTo>
                  <a:lnTo>
                    <a:pt x="14704374" y="9462649"/>
                  </a:lnTo>
                  <a:lnTo>
                    <a:pt x="14704511" y="9459551"/>
                  </a:lnTo>
                  <a:lnTo>
                    <a:pt x="14698785" y="9453557"/>
                  </a:lnTo>
                  <a:close/>
                </a:path>
                <a:path w="17294225" h="11269980">
                  <a:moveTo>
                    <a:pt x="14640297" y="9389940"/>
                  </a:moveTo>
                  <a:lnTo>
                    <a:pt x="14637200" y="9389803"/>
                  </a:lnTo>
                  <a:lnTo>
                    <a:pt x="14633203" y="9393622"/>
                  </a:lnTo>
                  <a:lnTo>
                    <a:pt x="14633066" y="9396719"/>
                  </a:lnTo>
                  <a:lnTo>
                    <a:pt x="14636885" y="9400716"/>
                  </a:lnTo>
                  <a:lnTo>
                    <a:pt x="14637410" y="9401335"/>
                  </a:lnTo>
                  <a:lnTo>
                    <a:pt x="14640414" y="9402616"/>
                  </a:lnTo>
                  <a:lnTo>
                    <a:pt x="14642511" y="9402327"/>
                  </a:lnTo>
                  <a:lnTo>
                    <a:pt x="14643890" y="9400943"/>
                  </a:lnTo>
                  <a:lnTo>
                    <a:pt x="14645889" y="9399033"/>
                  </a:lnTo>
                  <a:lnTo>
                    <a:pt x="14646026" y="9395936"/>
                  </a:lnTo>
                  <a:lnTo>
                    <a:pt x="14640297" y="9389940"/>
                  </a:lnTo>
                  <a:close/>
                </a:path>
                <a:path w="17294225" h="11269980">
                  <a:moveTo>
                    <a:pt x="14582289" y="9326133"/>
                  </a:moveTo>
                  <a:lnTo>
                    <a:pt x="14579192" y="9325995"/>
                  </a:lnTo>
                  <a:lnTo>
                    <a:pt x="14575195" y="9329815"/>
                  </a:lnTo>
                  <a:lnTo>
                    <a:pt x="14575057" y="9332913"/>
                  </a:lnTo>
                  <a:lnTo>
                    <a:pt x="14578875" y="9336908"/>
                  </a:lnTo>
                  <a:lnTo>
                    <a:pt x="14579400" y="9337527"/>
                  </a:lnTo>
                  <a:lnTo>
                    <a:pt x="14582407" y="9338810"/>
                  </a:lnTo>
                  <a:lnTo>
                    <a:pt x="14584503" y="9338520"/>
                  </a:lnTo>
                  <a:lnTo>
                    <a:pt x="14585882" y="9337136"/>
                  </a:lnTo>
                  <a:lnTo>
                    <a:pt x="14587880" y="9335226"/>
                  </a:lnTo>
                  <a:lnTo>
                    <a:pt x="14588018" y="9332128"/>
                  </a:lnTo>
                  <a:lnTo>
                    <a:pt x="14582289" y="9326133"/>
                  </a:lnTo>
                  <a:close/>
                </a:path>
                <a:path w="17294225" h="11269980">
                  <a:moveTo>
                    <a:pt x="14524755" y="9262135"/>
                  </a:moveTo>
                  <a:lnTo>
                    <a:pt x="14521658" y="9261997"/>
                  </a:lnTo>
                  <a:lnTo>
                    <a:pt x="14517661" y="9265816"/>
                  </a:lnTo>
                  <a:lnTo>
                    <a:pt x="14517524" y="9268914"/>
                  </a:lnTo>
                  <a:lnTo>
                    <a:pt x="14521343" y="9272910"/>
                  </a:lnTo>
                  <a:lnTo>
                    <a:pt x="14521868" y="9273529"/>
                  </a:lnTo>
                  <a:lnTo>
                    <a:pt x="14524873" y="9274811"/>
                  </a:lnTo>
                  <a:lnTo>
                    <a:pt x="14526969" y="9274521"/>
                  </a:lnTo>
                  <a:lnTo>
                    <a:pt x="14528349" y="9273136"/>
                  </a:lnTo>
                  <a:lnTo>
                    <a:pt x="14530347" y="9271227"/>
                  </a:lnTo>
                  <a:lnTo>
                    <a:pt x="14530484" y="9268130"/>
                  </a:lnTo>
                  <a:lnTo>
                    <a:pt x="14524755" y="9262135"/>
                  </a:lnTo>
                  <a:close/>
                </a:path>
                <a:path w="17294225" h="11269980">
                  <a:moveTo>
                    <a:pt x="14468175" y="9197752"/>
                  </a:moveTo>
                  <a:lnTo>
                    <a:pt x="14465077" y="9197615"/>
                  </a:lnTo>
                  <a:lnTo>
                    <a:pt x="14463079" y="9199525"/>
                  </a:lnTo>
                  <a:lnTo>
                    <a:pt x="14460889" y="9200958"/>
                  </a:lnTo>
                  <a:lnTo>
                    <a:pt x="14460609" y="9204389"/>
                  </a:lnTo>
                  <a:lnTo>
                    <a:pt x="14464429" y="9208387"/>
                  </a:lnTo>
                  <a:lnTo>
                    <a:pt x="14464954" y="9209006"/>
                  </a:lnTo>
                  <a:lnTo>
                    <a:pt x="14466289" y="9209575"/>
                  </a:lnTo>
                  <a:lnTo>
                    <a:pt x="14466146" y="9209909"/>
                  </a:lnTo>
                  <a:lnTo>
                    <a:pt x="14467816" y="9210621"/>
                  </a:lnTo>
                  <a:lnTo>
                    <a:pt x="14469911" y="9210331"/>
                  </a:lnTo>
                  <a:lnTo>
                    <a:pt x="14471291" y="9208946"/>
                  </a:lnTo>
                  <a:lnTo>
                    <a:pt x="14473481" y="9207513"/>
                  </a:lnTo>
                  <a:lnTo>
                    <a:pt x="14473761" y="9204082"/>
                  </a:lnTo>
                  <a:lnTo>
                    <a:pt x="14469942" y="9200084"/>
                  </a:lnTo>
                  <a:lnTo>
                    <a:pt x="14468175" y="9197752"/>
                  </a:lnTo>
                  <a:close/>
                </a:path>
                <a:path w="17294225" h="11269980">
                  <a:moveTo>
                    <a:pt x="14412023" y="9132371"/>
                  </a:moveTo>
                  <a:lnTo>
                    <a:pt x="14408590" y="9132090"/>
                  </a:lnTo>
                  <a:lnTo>
                    <a:pt x="14406591" y="9134000"/>
                  </a:lnTo>
                  <a:lnTo>
                    <a:pt x="14404401" y="9135433"/>
                  </a:lnTo>
                  <a:lnTo>
                    <a:pt x="14404122" y="9138864"/>
                  </a:lnTo>
                  <a:lnTo>
                    <a:pt x="14406032" y="9140862"/>
                  </a:lnTo>
                  <a:lnTo>
                    <a:pt x="14407799" y="9143195"/>
                  </a:lnTo>
                  <a:lnTo>
                    <a:pt x="14408323" y="9143813"/>
                  </a:lnTo>
                  <a:lnTo>
                    <a:pt x="14409659" y="9144383"/>
                  </a:lnTo>
                  <a:lnTo>
                    <a:pt x="14409517" y="9144716"/>
                  </a:lnTo>
                  <a:lnTo>
                    <a:pt x="14411186" y="9145428"/>
                  </a:lnTo>
                  <a:lnTo>
                    <a:pt x="14413282" y="9145139"/>
                  </a:lnTo>
                  <a:lnTo>
                    <a:pt x="14414661" y="9143755"/>
                  </a:lnTo>
                  <a:lnTo>
                    <a:pt x="14416851" y="9142322"/>
                  </a:lnTo>
                  <a:lnTo>
                    <a:pt x="14417131" y="9138890"/>
                  </a:lnTo>
                  <a:lnTo>
                    <a:pt x="14415222" y="9136892"/>
                  </a:lnTo>
                  <a:lnTo>
                    <a:pt x="14413457" y="9134560"/>
                  </a:lnTo>
                  <a:lnTo>
                    <a:pt x="14412023" y="9132371"/>
                  </a:lnTo>
                  <a:close/>
                </a:path>
                <a:path w="17294225" h="11269980">
                  <a:moveTo>
                    <a:pt x="14356012" y="9066653"/>
                  </a:moveTo>
                  <a:lnTo>
                    <a:pt x="14352581" y="9066374"/>
                  </a:lnTo>
                  <a:lnTo>
                    <a:pt x="14350582" y="9068283"/>
                  </a:lnTo>
                  <a:lnTo>
                    <a:pt x="14348392" y="9069716"/>
                  </a:lnTo>
                  <a:lnTo>
                    <a:pt x="14348113" y="9073148"/>
                  </a:lnTo>
                  <a:lnTo>
                    <a:pt x="14350023" y="9075147"/>
                  </a:lnTo>
                  <a:lnTo>
                    <a:pt x="14351788" y="9077478"/>
                  </a:lnTo>
                  <a:lnTo>
                    <a:pt x="14352313" y="9078097"/>
                  </a:lnTo>
                  <a:lnTo>
                    <a:pt x="14353648" y="9078666"/>
                  </a:lnTo>
                  <a:lnTo>
                    <a:pt x="14353505" y="9079000"/>
                  </a:lnTo>
                  <a:lnTo>
                    <a:pt x="14355175" y="9079712"/>
                  </a:lnTo>
                  <a:lnTo>
                    <a:pt x="14357273" y="9079423"/>
                  </a:lnTo>
                  <a:lnTo>
                    <a:pt x="14358652" y="9078039"/>
                  </a:lnTo>
                  <a:lnTo>
                    <a:pt x="14360843" y="9076605"/>
                  </a:lnTo>
                  <a:lnTo>
                    <a:pt x="14361122" y="9073174"/>
                  </a:lnTo>
                  <a:lnTo>
                    <a:pt x="14359213" y="9071176"/>
                  </a:lnTo>
                  <a:lnTo>
                    <a:pt x="14357446" y="9068843"/>
                  </a:lnTo>
                  <a:lnTo>
                    <a:pt x="14356012" y="9066653"/>
                  </a:lnTo>
                  <a:close/>
                </a:path>
                <a:path w="17294225" h="11269980">
                  <a:moveTo>
                    <a:pt x="14300144" y="9000603"/>
                  </a:moveTo>
                  <a:lnTo>
                    <a:pt x="14296712" y="9000323"/>
                  </a:lnTo>
                  <a:lnTo>
                    <a:pt x="14294714" y="9002232"/>
                  </a:lnTo>
                  <a:lnTo>
                    <a:pt x="14292859" y="9003808"/>
                  </a:lnTo>
                  <a:lnTo>
                    <a:pt x="14292244" y="9007098"/>
                  </a:lnTo>
                  <a:lnTo>
                    <a:pt x="14294154" y="9009096"/>
                  </a:lnTo>
                  <a:lnTo>
                    <a:pt x="14295921" y="9011428"/>
                  </a:lnTo>
                  <a:lnTo>
                    <a:pt x="14296305" y="9012381"/>
                  </a:lnTo>
                  <a:lnTo>
                    <a:pt x="14297639" y="9012950"/>
                  </a:lnTo>
                  <a:lnTo>
                    <a:pt x="14297829" y="9013426"/>
                  </a:lnTo>
                  <a:lnTo>
                    <a:pt x="14299499" y="9014138"/>
                  </a:lnTo>
                  <a:lnTo>
                    <a:pt x="14301593" y="9013848"/>
                  </a:lnTo>
                  <a:lnTo>
                    <a:pt x="14302974" y="9012464"/>
                  </a:lnTo>
                  <a:lnTo>
                    <a:pt x="14304972" y="9010554"/>
                  </a:lnTo>
                  <a:lnTo>
                    <a:pt x="14305586" y="9007265"/>
                  </a:lnTo>
                  <a:lnTo>
                    <a:pt x="14303676" y="9005266"/>
                  </a:lnTo>
                  <a:lnTo>
                    <a:pt x="14300144" y="9000603"/>
                  </a:lnTo>
                  <a:close/>
                </a:path>
                <a:path w="17294225" h="11269980">
                  <a:moveTo>
                    <a:pt x="14245086" y="8934504"/>
                  </a:moveTo>
                  <a:lnTo>
                    <a:pt x="14241796" y="8933890"/>
                  </a:lnTo>
                  <a:lnTo>
                    <a:pt x="14237799" y="8937708"/>
                  </a:lnTo>
                  <a:lnTo>
                    <a:pt x="14237185" y="8940998"/>
                  </a:lnTo>
                  <a:lnTo>
                    <a:pt x="14239095" y="8942996"/>
                  </a:lnTo>
                  <a:lnTo>
                    <a:pt x="14240863" y="8945328"/>
                  </a:lnTo>
                  <a:lnTo>
                    <a:pt x="14241246" y="8946281"/>
                  </a:lnTo>
                  <a:lnTo>
                    <a:pt x="14242580" y="8946850"/>
                  </a:lnTo>
                  <a:lnTo>
                    <a:pt x="14243056" y="8946659"/>
                  </a:lnTo>
                  <a:lnTo>
                    <a:pt x="14244726" y="8947371"/>
                  </a:lnTo>
                  <a:lnTo>
                    <a:pt x="14246680" y="8947415"/>
                  </a:lnTo>
                  <a:lnTo>
                    <a:pt x="14248060" y="8946031"/>
                  </a:lnTo>
                  <a:lnTo>
                    <a:pt x="14250057" y="8944121"/>
                  </a:lnTo>
                  <a:lnTo>
                    <a:pt x="14250672" y="8940832"/>
                  </a:lnTo>
                  <a:lnTo>
                    <a:pt x="14248762" y="8938834"/>
                  </a:lnTo>
                  <a:lnTo>
                    <a:pt x="14246994" y="8936502"/>
                  </a:lnTo>
                  <a:lnTo>
                    <a:pt x="14245086" y="8934504"/>
                  </a:lnTo>
                  <a:close/>
                </a:path>
                <a:path w="17294225" h="11269980">
                  <a:moveTo>
                    <a:pt x="14190312" y="8867736"/>
                  </a:moveTo>
                  <a:lnTo>
                    <a:pt x="14187023" y="8867122"/>
                  </a:lnTo>
                  <a:lnTo>
                    <a:pt x="14183026" y="8870942"/>
                  </a:lnTo>
                  <a:lnTo>
                    <a:pt x="14182555" y="8873897"/>
                  </a:lnTo>
                  <a:lnTo>
                    <a:pt x="14186089" y="8878561"/>
                  </a:lnTo>
                  <a:lnTo>
                    <a:pt x="14186472" y="8879514"/>
                  </a:lnTo>
                  <a:lnTo>
                    <a:pt x="14187807" y="8880083"/>
                  </a:lnTo>
                  <a:lnTo>
                    <a:pt x="14188284" y="8879892"/>
                  </a:lnTo>
                  <a:lnTo>
                    <a:pt x="14189953" y="8880604"/>
                  </a:lnTo>
                  <a:lnTo>
                    <a:pt x="14191906" y="8880648"/>
                  </a:lnTo>
                  <a:lnTo>
                    <a:pt x="14193286" y="8879263"/>
                  </a:lnTo>
                  <a:lnTo>
                    <a:pt x="14195285" y="8877354"/>
                  </a:lnTo>
                  <a:lnTo>
                    <a:pt x="14195756" y="8874399"/>
                  </a:lnTo>
                  <a:lnTo>
                    <a:pt x="14192222" y="8869734"/>
                  </a:lnTo>
                  <a:lnTo>
                    <a:pt x="14190312" y="8867736"/>
                  </a:lnTo>
                  <a:close/>
                </a:path>
                <a:path w="17294225" h="11269980">
                  <a:moveTo>
                    <a:pt x="14135681" y="8800636"/>
                  </a:moveTo>
                  <a:lnTo>
                    <a:pt x="14132726" y="8800163"/>
                  </a:lnTo>
                  <a:lnTo>
                    <a:pt x="14130394" y="8801931"/>
                  </a:lnTo>
                  <a:lnTo>
                    <a:pt x="14128396" y="8803841"/>
                  </a:lnTo>
                  <a:lnTo>
                    <a:pt x="14127924" y="8806796"/>
                  </a:lnTo>
                  <a:lnTo>
                    <a:pt x="14131459" y="8811460"/>
                  </a:lnTo>
                  <a:lnTo>
                    <a:pt x="14131842" y="8812413"/>
                  </a:lnTo>
                  <a:lnTo>
                    <a:pt x="14133176" y="8812982"/>
                  </a:lnTo>
                  <a:lnTo>
                    <a:pt x="14133653" y="8812791"/>
                  </a:lnTo>
                  <a:lnTo>
                    <a:pt x="14135323" y="8813503"/>
                  </a:lnTo>
                  <a:lnTo>
                    <a:pt x="14137276" y="8813547"/>
                  </a:lnTo>
                  <a:lnTo>
                    <a:pt x="14138656" y="8812163"/>
                  </a:lnTo>
                  <a:lnTo>
                    <a:pt x="14140654" y="8810253"/>
                  </a:lnTo>
                  <a:lnTo>
                    <a:pt x="14141126" y="8807298"/>
                  </a:lnTo>
                  <a:lnTo>
                    <a:pt x="14137592" y="8802634"/>
                  </a:lnTo>
                  <a:lnTo>
                    <a:pt x="14135681" y="8800636"/>
                  </a:lnTo>
                  <a:close/>
                </a:path>
                <a:path w="17294225" h="11269980">
                  <a:moveTo>
                    <a:pt x="14081525" y="8733342"/>
                  </a:moveTo>
                  <a:lnTo>
                    <a:pt x="14078570" y="8732871"/>
                  </a:lnTo>
                  <a:lnTo>
                    <a:pt x="14076238" y="8734638"/>
                  </a:lnTo>
                  <a:lnTo>
                    <a:pt x="14074239" y="8736548"/>
                  </a:lnTo>
                  <a:lnTo>
                    <a:pt x="14073770" y="8739504"/>
                  </a:lnTo>
                  <a:lnTo>
                    <a:pt x="14077302" y="8744167"/>
                  </a:lnTo>
                  <a:lnTo>
                    <a:pt x="14078020" y="8745263"/>
                  </a:lnTo>
                  <a:lnTo>
                    <a:pt x="14079355" y="8745832"/>
                  </a:lnTo>
                  <a:lnTo>
                    <a:pt x="14079497" y="8745498"/>
                  </a:lnTo>
                  <a:lnTo>
                    <a:pt x="14081167" y="8746210"/>
                  </a:lnTo>
                  <a:lnTo>
                    <a:pt x="14083120" y="8746254"/>
                  </a:lnTo>
                  <a:lnTo>
                    <a:pt x="14084499" y="8744870"/>
                  </a:lnTo>
                  <a:lnTo>
                    <a:pt x="14086498" y="8742960"/>
                  </a:lnTo>
                  <a:lnTo>
                    <a:pt x="14086969" y="8740005"/>
                  </a:lnTo>
                  <a:lnTo>
                    <a:pt x="14083435" y="8735341"/>
                  </a:lnTo>
                  <a:lnTo>
                    <a:pt x="14081525" y="8733342"/>
                  </a:lnTo>
                  <a:close/>
                </a:path>
                <a:path w="17294225" h="11269980">
                  <a:moveTo>
                    <a:pt x="14028325" y="8665668"/>
                  </a:moveTo>
                  <a:lnTo>
                    <a:pt x="14025369" y="8665196"/>
                  </a:lnTo>
                  <a:lnTo>
                    <a:pt x="14020704" y="8668730"/>
                  </a:lnTo>
                  <a:lnTo>
                    <a:pt x="14020233" y="8671686"/>
                  </a:lnTo>
                  <a:lnTo>
                    <a:pt x="14023767" y="8676350"/>
                  </a:lnTo>
                  <a:lnTo>
                    <a:pt x="14024484" y="8677445"/>
                  </a:lnTo>
                  <a:lnTo>
                    <a:pt x="14027489" y="8678727"/>
                  </a:lnTo>
                  <a:lnTo>
                    <a:pt x="14029442" y="8678770"/>
                  </a:lnTo>
                  <a:lnTo>
                    <a:pt x="14030822" y="8677386"/>
                  </a:lnTo>
                  <a:lnTo>
                    <a:pt x="14033154" y="8675619"/>
                  </a:lnTo>
                  <a:lnTo>
                    <a:pt x="14033627" y="8672665"/>
                  </a:lnTo>
                  <a:lnTo>
                    <a:pt x="14028325" y="8665668"/>
                  </a:lnTo>
                  <a:close/>
                </a:path>
                <a:path w="17294225" h="11269980">
                  <a:moveTo>
                    <a:pt x="13975121" y="8597992"/>
                  </a:moveTo>
                  <a:lnTo>
                    <a:pt x="13972166" y="8597521"/>
                  </a:lnTo>
                  <a:lnTo>
                    <a:pt x="13967502" y="8601055"/>
                  </a:lnTo>
                  <a:lnTo>
                    <a:pt x="13967030" y="8604011"/>
                  </a:lnTo>
                  <a:lnTo>
                    <a:pt x="13970564" y="8608674"/>
                  </a:lnTo>
                  <a:lnTo>
                    <a:pt x="13970947" y="8609627"/>
                  </a:lnTo>
                  <a:lnTo>
                    <a:pt x="13974285" y="8611051"/>
                  </a:lnTo>
                  <a:lnTo>
                    <a:pt x="13975906" y="8610952"/>
                  </a:lnTo>
                  <a:lnTo>
                    <a:pt x="13977619" y="8609711"/>
                  </a:lnTo>
                  <a:lnTo>
                    <a:pt x="13979952" y="8607944"/>
                  </a:lnTo>
                  <a:lnTo>
                    <a:pt x="13980423" y="8604988"/>
                  </a:lnTo>
                  <a:lnTo>
                    <a:pt x="13975121" y="8597992"/>
                  </a:lnTo>
                  <a:close/>
                </a:path>
                <a:path w="17294225" h="11269980">
                  <a:moveTo>
                    <a:pt x="13922204" y="8529648"/>
                  </a:moveTo>
                  <a:lnTo>
                    <a:pt x="13919248" y="8529177"/>
                  </a:lnTo>
                  <a:lnTo>
                    <a:pt x="13914584" y="8532712"/>
                  </a:lnTo>
                  <a:lnTo>
                    <a:pt x="13914114" y="8535668"/>
                  </a:lnTo>
                  <a:lnTo>
                    <a:pt x="13917647" y="8540331"/>
                  </a:lnTo>
                  <a:lnTo>
                    <a:pt x="13918029" y="8541284"/>
                  </a:lnTo>
                  <a:lnTo>
                    <a:pt x="13921367" y="8542708"/>
                  </a:lnTo>
                  <a:lnTo>
                    <a:pt x="13923130" y="8542276"/>
                  </a:lnTo>
                  <a:lnTo>
                    <a:pt x="13924701" y="8541368"/>
                  </a:lnTo>
                  <a:lnTo>
                    <a:pt x="13927032" y="8539601"/>
                  </a:lnTo>
                  <a:lnTo>
                    <a:pt x="13927505" y="8536646"/>
                  </a:lnTo>
                  <a:lnTo>
                    <a:pt x="13922204" y="8529648"/>
                  </a:lnTo>
                  <a:close/>
                </a:path>
                <a:path w="17294225" h="11269980">
                  <a:moveTo>
                    <a:pt x="13870096" y="8461257"/>
                  </a:moveTo>
                  <a:lnTo>
                    <a:pt x="13867140" y="8460785"/>
                  </a:lnTo>
                  <a:lnTo>
                    <a:pt x="13862476" y="8464319"/>
                  </a:lnTo>
                  <a:lnTo>
                    <a:pt x="13862004" y="8467275"/>
                  </a:lnTo>
                  <a:lnTo>
                    <a:pt x="13865539" y="8471939"/>
                  </a:lnTo>
                  <a:lnTo>
                    <a:pt x="13865922" y="8472892"/>
                  </a:lnTo>
                  <a:lnTo>
                    <a:pt x="13869260" y="8474315"/>
                  </a:lnTo>
                  <a:lnTo>
                    <a:pt x="13871022" y="8473884"/>
                  </a:lnTo>
                  <a:lnTo>
                    <a:pt x="13872594" y="8472976"/>
                  </a:lnTo>
                  <a:lnTo>
                    <a:pt x="13874925" y="8471208"/>
                  </a:lnTo>
                  <a:lnTo>
                    <a:pt x="13875398" y="8468253"/>
                  </a:lnTo>
                  <a:lnTo>
                    <a:pt x="13870096" y="8461257"/>
                  </a:lnTo>
                  <a:close/>
                </a:path>
                <a:path w="17294225" h="11269980">
                  <a:moveTo>
                    <a:pt x="13817939" y="8392055"/>
                  </a:moveTo>
                  <a:lnTo>
                    <a:pt x="13814983" y="8391583"/>
                  </a:lnTo>
                  <a:lnTo>
                    <a:pt x="13810320" y="8395117"/>
                  </a:lnTo>
                  <a:lnTo>
                    <a:pt x="13809849" y="8398073"/>
                  </a:lnTo>
                  <a:lnTo>
                    <a:pt x="13813382" y="8402737"/>
                  </a:lnTo>
                  <a:lnTo>
                    <a:pt x="13813764" y="8403689"/>
                  </a:lnTo>
                  <a:lnTo>
                    <a:pt x="13817103" y="8405113"/>
                  </a:lnTo>
                  <a:lnTo>
                    <a:pt x="13818866" y="8404682"/>
                  </a:lnTo>
                  <a:lnTo>
                    <a:pt x="13820436" y="8403773"/>
                  </a:lnTo>
                  <a:lnTo>
                    <a:pt x="13822768" y="8402006"/>
                  </a:lnTo>
                  <a:lnTo>
                    <a:pt x="13823241" y="8399051"/>
                  </a:lnTo>
                  <a:lnTo>
                    <a:pt x="13817939" y="8392055"/>
                  </a:lnTo>
                  <a:close/>
                </a:path>
                <a:path w="17294225" h="11269980">
                  <a:moveTo>
                    <a:pt x="13766450" y="8323137"/>
                  </a:moveTo>
                  <a:lnTo>
                    <a:pt x="13763494" y="8322666"/>
                  </a:lnTo>
                  <a:lnTo>
                    <a:pt x="13758831" y="8326200"/>
                  </a:lnTo>
                  <a:lnTo>
                    <a:pt x="13758358" y="8329154"/>
                  </a:lnTo>
                  <a:lnTo>
                    <a:pt x="13761893" y="8333820"/>
                  </a:lnTo>
                  <a:lnTo>
                    <a:pt x="13762276" y="8334772"/>
                  </a:lnTo>
                  <a:lnTo>
                    <a:pt x="13765614" y="8336196"/>
                  </a:lnTo>
                  <a:lnTo>
                    <a:pt x="13767377" y="8335764"/>
                  </a:lnTo>
                  <a:lnTo>
                    <a:pt x="13768948" y="8334856"/>
                  </a:lnTo>
                  <a:lnTo>
                    <a:pt x="13771281" y="8333089"/>
                  </a:lnTo>
                  <a:lnTo>
                    <a:pt x="13771752" y="8330135"/>
                  </a:lnTo>
                  <a:lnTo>
                    <a:pt x="13766450" y="8323137"/>
                  </a:lnTo>
                  <a:close/>
                </a:path>
                <a:path w="17294225" h="11269980">
                  <a:moveTo>
                    <a:pt x="13715246" y="8253552"/>
                  </a:moveTo>
                  <a:lnTo>
                    <a:pt x="13712291" y="8253081"/>
                  </a:lnTo>
                  <a:lnTo>
                    <a:pt x="13707627" y="8256615"/>
                  </a:lnTo>
                  <a:lnTo>
                    <a:pt x="13707155" y="8259571"/>
                  </a:lnTo>
                  <a:lnTo>
                    <a:pt x="13710689" y="8264235"/>
                  </a:lnTo>
                  <a:lnTo>
                    <a:pt x="13711072" y="8265187"/>
                  </a:lnTo>
                  <a:lnTo>
                    <a:pt x="13714411" y="8266612"/>
                  </a:lnTo>
                  <a:lnTo>
                    <a:pt x="13716173" y="8266179"/>
                  </a:lnTo>
                  <a:lnTo>
                    <a:pt x="13717744" y="8265272"/>
                  </a:lnTo>
                  <a:lnTo>
                    <a:pt x="13720076" y="8263504"/>
                  </a:lnTo>
                  <a:lnTo>
                    <a:pt x="13720548" y="8260548"/>
                  </a:lnTo>
                  <a:lnTo>
                    <a:pt x="13715246" y="8253552"/>
                  </a:lnTo>
                  <a:close/>
                </a:path>
                <a:path w="17294225" h="11269980">
                  <a:moveTo>
                    <a:pt x="13664520" y="8183776"/>
                  </a:moveTo>
                  <a:lnTo>
                    <a:pt x="13661564" y="8183305"/>
                  </a:lnTo>
                  <a:lnTo>
                    <a:pt x="13656900" y="8186840"/>
                  </a:lnTo>
                  <a:lnTo>
                    <a:pt x="13656427" y="8189795"/>
                  </a:lnTo>
                  <a:lnTo>
                    <a:pt x="13659963" y="8194459"/>
                  </a:lnTo>
                  <a:lnTo>
                    <a:pt x="13660345" y="8195411"/>
                  </a:lnTo>
                  <a:lnTo>
                    <a:pt x="13663684" y="8196835"/>
                  </a:lnTo>
                  <a:lnTo>
                    <a:pt x="13665446" y="8196403"/>
                  </a:lnTo>
                  <a:lnTo>
                    <a:pt x="13667018" y="8195495"/>
                  </a:lnTo>
                  <a:lnTo>
                    <a:pt x="13669349" y="8193728"/>
                  </a:lnTo>
                  <a:lnTo>
                    <a:pt x="13669819" y="8190773"/>
                  </a:lnTo>
                  <a:lnTo>
                    <a:pt x="13664520" y="8183776"/>
                  </a:lnTo>
                  <a:close/>
                </a:path>
                <a:path w="17294225" h="11269980">
                  <a:moveTo>
                    <a:pt x="13614124" y="8114143"/>
                  </a:moveTo>
                  <a:lnTo>
                    <a:pt x="13611168" y="8113671"/>
                  </a:lnTo>
                  <a:lnTo>
                    <a:pt x="13608978" y="8115104"/>
                  </a:lnTo>
                  <a:lnTo>
                    <a:pt x="13606981" y="8117013"/>
                  </a:lnTo>
                  <a:lnTo>
                    <a:pt x="13606509" y="8119969"/>
                  </a:lnTo>
                  <a:lnTo>
                    <a:pt x="13607942" y="8122159"/>
                  </a:lnTo>
                  <a:lnTo>
                    <a:pt x="13609710" y="8124491"/>
                  </a:lnTo>
                  <a:lnTo>
                    <a:pt x="13610091" y="8125444"/>
                  </a:lnTo>
                  <a:lnTo>
                    <a:pt x="13613430" y="8126868"/>
                  </a:lnTo>
                  <a:lnTo>
                    <a:pt x="13615193" y="8126436"/>
                  </a:lnTo>
                  <a:lnTo>
                    <a:pt x="13616765" y="8125528"/>
                  </a:lnTo>
                  <a:lnTo>
                    <a:pt x="13619096" y="8123760"/>
                  </a:lnTo>
                  <a:lnTo>
                    <a:pt x="13619235" y="8120662"/>
                  </a:lnTo>
                  <a:lnTo>
                    <a:pt x="13617801" y="8118473"/>
                  </a:lnTo>
                  <a:lnTo>
                    <a:pt x="13616033" y="8116140"/>
                  </a:lnTo>
                  <a:lnTo>
                    <a:pt x="13614124" y="8114143"/>
                  </a:lnTo>
                  <a:close/>
                </a:path>
                <a:path w="17294225" h="11269980">
                  <a:moveTo>
                    <a:pt x="13565158" y="8043933"/>
                  </a:moveTo>
                  <a:lnTo>
                    <a:pt x="13561870" y="8043319"/>
                  </a:lnTo>
                  <a:lnTo>
                    <a:pt x="13557489" y="8046187"/>
                  </a:lnTo>
                  <a:lnTo>
                    <a:pt x="13556877" y="8049476"/>
                  </a:lnTo>
                  <a:lnTo>
                    <a:pt x="13558311" y="8051666"/>
                  </a:lnTo>
                  <a:lnTo>
                    <a:pt x="13560077" y="8053998"/>
                  </a:lnTo>
                  <a:lnTo>
                    <a:pt x="13560461" y="8054951"/>
                  </a:lnTo>
                  <a:lnTo>
                    <a:pt x="13563797" y="8056374"/>
                  </a:lnTo>
                  <a:lnTo>
                    <a:pt x="13565415" y="8056275"/>
                  </a:lnTo>
                  <a:lnTo>
                    <a:pt x="13566988" y="8055368"/>
                  </a:lnTo>
                  <a:lnTo>
                    <a:pt x="13569177" y="8053934"/>
                  </a:lnTo>
                  <a:lnTo>
                    <a:pt x="13569792" y="8050645"/>
                  </a:lnTo>
                  <a:lnTo>
                    <a:pt x="13568360" y="8048456"/>
                  </a:lnTo>
                  <a:lnTo>
                    <a:pt x="13566592" y="8046123"/>
                  </a:lnTo>
                  <a:lnTo>
                    <a:pt x="13565158" y="8043933"/>
                  </a:lnTo>
                  <a:close/>
                </a:path>
                <a:path w="17294225" h="11269980">
                  <a:moveTo>
                    <a:pt x="13516144" y="7972916"/>
                  </a:moveTo>
                  <a:lnTo>
                    <a:pt x="13512855" y="7972302"/>
                  </a:lnTo>
                  <a:lnTo>
                    <a:pt x="13508475" y="7975168"/>
                  </a:lnTo>
                  <a:lnTo>
                    <a:pt x="13507862" y="7978457"/>
                  </a:lnTo>
                  <a:lnTo>
                    <a:pt x="13509296" y="7980647"/>
                  </a:lnTo>
                  <a:lnTo>
                    <a:pt x="13511062" y="7982979"/>
                  </a:lnTo>
                  <a:lnTo>
                    <a:pt x="13511445" y="7983932"/>
                  </a:lnTo>
                  <a:lnTo>
                    <a:pt x="13514784" y="7985356"/>
                  </a:lnTo>
                  <a:lnTo>
                    <a:pt x="13516403" y="7985257"/>
                  </a:lnTo>
                  <a:lnTo>
                    <a:pt x="13517975" y="7984349"/>
                  </a:lnTo>
                  <a:lnTo>
                    <a:pt x="13520164" y="7982917"/>
                  </a:lnTo>
                  <a:lnTo>
                    <a:pt x="13520778" y="7979628"/>
                  </a:lnTo>
                  <a:lnTo>
                    <a:pt x="13519345" y="7977438"/>
                  </a:lnTo>
                  <a:lnTo>
                    <a:pt x="13517578" y="7975106"/>
                  </a:lnTo>
                  <a:lnTo>
                    <a:pt x="13516144" y="7972916"/>
                  </a:lnTo>
                  <a:close/>
                </a:path>
                <a:path w="17294225" h="11269980">
                  <a:moveTo>
                    <a:pt x="13467606" y="7901705"/>
                  </a:moveTo>
                  <a:lnTo>
                    <a:pt x="13464316" y="7901093"/>
                  </a:lnTo>
                  <a:lnTo>
                    <a:pt x="13459938" y="7903958"/>
                  </a:lnTo>
                  <a:lnTo>
                    <a:pt x="13459324" y="7907248"/>
                  </a:lnTo>
                  <a:lnTo>
                    <a:pt x="13460757" y="7909438"/>
                  </a:lnTo>
                  <a:lnTo>
                    <a:pt x="13462524" y="7911770"/>
                  </a:lnTo>
                  <a:lnTo>
                    <a:pt x="13462907" y="7912723"/>
                  </a:lnTo>
                  <a:lnTo>
                    <a:pt x="13466245" y="7914147"/>
                  </a:lnTo>
                  <a:lnTo>
                    <a:pt x="13467865" y="7914048"/>
                  </a:lnTo>
                  <a:lnTo>
                    <a:pt x="13469436" y="7913140"/>
                  </a:lnTo>
                  <a:lnTo>
                    <a:pt x="13471625" y="7911706"/>
                  </a:lnTo>
                  <a:lnTo>
                    <a:pt x="13472240" y="7908418"/>
                  </a:lnTo>
                  <a:lnTo>
                    <a:pt x="13470806" y="7906228"/>
                  </a:lnTo>
                  <a:lnTo>
                    <a:pt x="13469040" y="7903896"/>
                  </a:lnTo>
                  <a:lnTo>
                    <a:pt x="13467606" y="7901705"/>
                  </a:lnTo>
                  <a:close/>
                </a:path>
                <a:path w="17294225" h="11269980">
                  <a:moveTo>
                    <a:pt x="13419353" y="7829829"/>
                  </a:moveTo>
                  <a:lnTo>
                    <a:pt x="13416063" y="7829215"/>
                  </a:lnTo>
                  <a:lnTo>
                    <a:pt x="13411685" y="7832081"/>
                  </a:lnTo>
                  <a:lnTo>
                    <a:pt x="13411071" y="7835371"/>
                  </a:lnTo>
                  <a:lnTo>
                    <a:pt x="13412503" y="7837561"/>
                  </a:lnTo>
                  <a:lnTo>
                    <a:pt x="13414270" y="7839892"/>
                  </a:lnTo>
                  <a:lnTo>
                    <a:pt x="13414987" y="7840987"/>
                  </a:lnTo>
                  <a:lnTo>
                    <a:pt x="13417992" y="7842269"/>
                  </a:lnTo>
                  <a:lnTo>
                    <a:pt x="13419611" y="7842170"/>
                  </a:lnTo>
                  <a:lnTo>
                    <a:pt x="13421182" y="7841263"/>
                  </a:lnTo>
                  <a:lnTo>
                    <a:pt x="13423372" y="7839829"/>
                  </a:lnTo>
                  <a:lnTo>
                    <a:pt x="13423987" y="7836540"/>
                  </a:lnTo>
                  <a:lnTo>
                    <a:pt x="13422554" y="7834350"/>
                  </a:lnTo>
                  <a:lnTo>
                    <a:pt x="13420786" y="7832018"/>
                  </a:lnTo>
                  <a:lnTo>
                    <a:pt x="13419353" y="7829829"/>
                  </a:lnTo>
                  <a:close/>
                </a:path>
                <a:path w="17294225" h="11269980">
                  <a:moveTo>
                    <a:pt x="13372386" y="7757710"/>
                  </a:moveTo>
                  <a:lnTo>
                    <a:pt x="13369097" y="7757096"/>
                  </a:lnTo>
                  <a:lnTo>
                    <a:pt x="13364717" y="7759964"/>
                  </a:lnTo>
                  <a:lnTo>
                    <a:pt x="13364103" y="7763252"/>
                  </a:lnTo>
                  <a:lnTo>
                    <a:pt x="13365537" y="7765442"/>
                  </a:lnTo>
                  <a:lnTo>
                    <a:pt x="13367303" y="7767774"/>
                  </a:lnTo>
                  <a:lnTo>
                    <a:pt x="13368020" y="7768870"/>
                  </a:lnTo>
                  <a:lnTo>
                    <a:pt x="13371023" y="7770150"/>
                  </a:lnTo>
                  <a:lnTo>
                    <a:pt x="13372642" y="7770052"/>
                  </a:lnTo>
                  <a:lnTo>
                    <a:pt x="13374216" y="7769145"/>
                  </a:lnTo>
                  <a:lnTo>
                    <a:pt x="13376404" y="7767712"/>
                  </a:lnTo>
                  <a:lnTo>
                    <a:pt x="13377020" y="7764422"/>
                  </a:lnTo>
                  <a:lnTo>
                    <a:pt x="13375587" y="7762233"/>
                  </a:lnTo>
                  <a:lnTo>
                    <a:pt x="13373819" y="7759900"/>
                  </a:lnTo>
                  <a:lnTo>
                    <a:pt x="13372386" y="7757710"/>
                  </a:lnTo>
                  <a:close/>
                </a:path>
                <a:path w="17294225" h="11269980">
                  <a:moveTo>
                    <a:pt x="13325846" y="7684591"/>
                  </a:moveTo>
                  <a:lnTo>
                    <a:pt x="13322556" y="7683977"/>
                  </a:lnTo>
                  <a:lnTo>
                    <a:pt x="13318176" y="7686844"/>
                  </a:lnTo>
                  <a:lnTo>
                    <a:pt x="13317632" y="7689768"/>
                  </a:lnTo>
                  <a:lnTo>
                    <a:pt x="13317563" y="7690135"/>
                  </a:lnTo>
                  <a:lnTo>
                    <a:pt x="13318996" y="7692323"/>
                  </a:lnTo>
                  <a:lnTo>
                    <a:pt x="13320620" y="7694989"/>
                  </a:lnTo>
                  <a:lnTo>
                    <a:pt x="13321338" y="7696083"/>
                  </a:lnTo>
                  <a:lnTo>
                    <a:pt x="13324343" y="7697365"/>
                  </a:lnTo>
                  <a:lnTo>
                    <a:pt x="13325959" y="7697266"/>
                  </a:lnTo>
                  <a:lnTo>
                    <a:pt x="13327533" y="7696359"/>
                  </a:lnTo>
                  <a:lnTo>
                    <a:pt x="13329723" y="7694925"/>
                  </a:lnTo>
                  <a:lnTo>
                    <a:pt x="13330269" y="7692003"/>
                  </a:lnTo>
                  <a:lnTo>
                    <a:pt x="13330338" y="7691637"/>
                  </a:lnTo>
                  <a:lnTo>
                    <a:pt x="13328904" y="7689447"/>
                  </a:lnTo>
                  <a:lnTo>
                    <a:pt x="13327279" y="7686781"/>
                  </a:lnTo>
                  <a:lnTo>
                    <a:pt x="13325846" y="7684591"/>
                  </a:lnTo>
                  <a:close/>
                </a:path>
                <a:path w="17294225" h="11269980">
                  <a:moveTo>
                    <a:pt x="13280308" y="7611899"/>
                  </a:moveTo>
                  <a:lnTo>
                    <a:pt x="13277018" y="7611285"/>
                  </a:lnTo>
                  <a:lnTo>
                    <a:pt x="13274827" y="7612718"/>
                  </a:lnTo>
                  <a:lnTo>
                    <a:pt x="13272305" y="7614010"/>
                  </a:lnTo>
                  <a:lnTo>
                    <a:pt x="13271691" y="7617299"/>
                  </a:lnTo>
                  <a:lnTo>
                    <a:pt x="13273124" y="7619487"/>
                  </a:lnTo>
                  <a:lnTo>
                    <a:pt x="13274749" y="7622154"/>
                  </a:lnTo>
                  <a:lnTo>
                    <a:pt x="13275466" y="7623249"/>
                  </a:lnTo>
                  <a:lnTo>
                    <a:pt x="13277134" y="7623960"/>
                  </a:lnTo>
                  <a:lnTo>
                    <a:pt x="13276992" y="7624294"/>
                  </a:lnTo>
                  <a:lnTo>
                    <a:pt x="13278327" y="7624864"/>
                  </a:lnTo>
                  <a:lnTo>
                    <a:pt x="13279948" y="7624766"/>
                  </a:lnTo>
                  <a:lnTo>
                    <a:pt x="13281519" y="7623858"/>
                  </a:lnTo>
                  <a:lnTo>
                    <a:pt x="13284043" y="7622568"/>
                  </a:lnTo>
                  <a:lnTo>
                    <a:pt x="13284656" y="7619279"/>
                  </a:lnTo>
                  <a:lnTo>
                    <a:pt x="13283223" y="7617089"/>
                  </a:lnTo>
                  <a:lnTo>
                    <a:pt x="13281598" y="7614422"/>
                  </a:lnTo>
                  <a:lnTo>
                    <a:pt x="13280308" y="7611899"/>
                  </a:lnTo>
                  <a:close/>
                </a:path>
                <a:path w="17294225" h="11269980">
                  <a:moveTo>
                    <a:pt x="13235196" y="7538205"/>
                  </a:moveTo>
                  <a:lnTo>
                    <a:pt x="13231906" y="7537591"/>
                  </a:lnTo>
                  <a:lnTo>
                    <a:pt x="13229717" y="7539025"/>
                  </a:lnTo>
                  <a:lnTo>
                    <a:pt x="13227193" y="7540316"/>
                  </a:lnTo>
                  <a:lnTo>
                    <a:pt x="13226579" y="7543605"/>
                  </a:lnTo>
                  <a:lnTo>
                    <a:pt x="13228012" y="7545793"/>
                  </a:lnTo>
                  <a:lnTo>
                    <a:pt x="13229637" y="7548460"/>
                  </a:lnTo>
                  <a:lnTo>
                    <a:pt x="13229878" y="7549746"/>
                  </a:lnTo>
                  <a:lnTo>
                    <a:pt x="13233216" y="7551170"/>
                  </a:lnTo>
                  <a:lnTo>
                    <a:pt x="13234836" y="7551072"/>
                  </a:lnTo>
                  <a:lnTo>
                    <a:pt x="13236408" y="7550164"/>
                  </a:lnTo>
                  <a:lnTo>
                    <a:pt x="13238931" y="7548874"/>
                  </a:lnTo>
                  <a:lnTo>
                    <a:pt x="13239545" y="7545585"/>
                  </a:lnTo>
                  <a:lnTo>
                    <a:pt x="13238111" y="7543395"/>
                  </a:lnTo>
                  <a:lnTo>
                    <a:pt x="13236487" y="7540729"/>
                  </a:lnTo>
                  <a:lnTo>
                    <a:pt x="13235196" y="7538205"/>
                  </a:lnTo>
                  <a:close/>
                </a:path>
                <a:path w="17294225" h="11269980">
                  <a:moveTo>
                    <a:pt x="13190561" y="7464320"/>
                  </a:moveTo>
                  <a:lnTo>
                    <a:pt x="13187272" y="7463706"/>
                  </a:lnTo>
                  <a:lnTo>
                    <a:pt x="13185082" y="7465140"/>
                  </a:lnTo>
                  <a:lnTo>
                    <a:pt x="13182558" y="7466431"/>
                  </a:lnTo>
                  <a:lnTo>
                    <a:pt x="13181944" y="7469720"/>
                  </a:lnTo>
                  <a:lnTo>
                    <a:pt x="13183378" y="7471909"/>
                  </a:lnTo>
                  <a:lnTo>
                    <a:pt x="13185003" y="7474575"/>
                  </a:lnTo>
                  <a:lnTo>
                    <a:pt x="13185244" y="7475862"/>
                  </a:lnTo>
                  <a:lnTo>
                    <a:pt x="13188247" y="7477143"/>
                  </a:lnTo>
                  <a:lnTo>
                    <a:pt x="13189868" y="7477045"/>
                  </a:lnTo>
                  <a:lnTo>
                    <a:pt x="13191438" y="7476136"/>
                  </a:lnTo>
                  <a:lnTo>
                    <a:pt x="13193962" y="7474846"/>
                  </a:lnTo>
                  <a:lnTo>
                    <a:pt x="13194576" y="7471557"/>
                  </a:lnTo>
                  <a:lnTo>
                    <a:pt x="13193143" y="7469368"/>
                  </a:lnTo>
                  <a:lnTo>
                    <a:pt x="13190561" y="7464320"/>
                  </a:lnTo>
                  <a:close/>
                </a:path>
                <a:path w="17294225" h="11269980">
                  <a:moveTo>
                    <a:pt x="13147071" y="7390528"/>
                  </a:moveTo>
                  <a:lnTo>
                    <a:pt x="13144257" y="7389723"/>
                  </a:lnTo>
                  <a:lnTo>
                    <a:pt x="13141733" y="7391014"/>
                  </a:lnTo>
                  <a:lnTo>
                    <a:pt x="13139544" y="7392448"/>
                  </a:lnTo>
                  <a:lnTo>
                    <a:pt x="13138737" y="7395261"/>
                  </a:lnTo>
                  <a:lnTo>
                    <a:pt x="13141321" y="7400307"/>
                  </a:lnTo>
                  <a:lnTo>
                    <a:pt x="13141562" y="7401595"/>
                  </a:lnTo>
                  <a:lnTo>
                    <a:pt x="13144899" y="7403018"/>
                  </a:lnTo>
                  <a:lnTo>
                    <a:pt x="13146519" y="7402919"/>
                  </a:lnTo>
                  <a:lnTo>
                    <a:pt x="13148090" y="7402012"/>
                  </a:lnTo>
                  <a:lnTo>
                    <a:pt x="13150279" y="7400578"/>
                  </a:lnTo>
                  <a:lnTo>
                    <a:pt x="13151086" y="7397766"/>
                  </a:lnTo>
                  <a:lnTo>
                    <a:pt x="13148503" y="7392718"/>
                  </a:lnTo>
                  <a:lnTo>
                    <a:pt x="13147071" y="7390528"/>
                  </a:lnTo>
                  <a:close/>
                </a:path>
                <a:path w="17294225" h="11269980">
                  <a:moveTo>
                    <a:pt x="13103863" y="7316069"/>
                  </a:moveTo>
                  <a:lnTo>
                    <a:pt x="13101049" y="7315264"/>
                  </a:lnTo>
                  <a:lnTo>
                    <a:pt x="13098527" y="7316554"/>
                  </a:lnTo>
                  <a:lnTo>
                    <a:pt x="13096336" y="7317988"/>
                  </a:lnTo>
                  <a:lnTo>
                    <a:pt x="13095532" y="7320802"/>
                  </a:lnTo>
                  <a:lnTo>
                    <a:pt x="13098114" y="7325848"/>
                  </a:lnTo>
                  <a:lnTo>
                    <a:pt x="13098354" y="7327135"/>
                  </a:lnTo>
                  <a:lnTo>
                    <a:pt x="13100357" y="7327989"/>
                  </a:lnTo>
                  <a:lnTo>
                    <a:pt x="13100499" y="7327655"/>
                  </a:lnTo>
                  <a:lnTo>
                    <a:pt x="13101835" y="7328225"/>
                  </a:lnTo>
                  <a:lnTo>
                    <a:pt x="13103313" y="7328461"/>
                  </a:lnTo>
                  <a:lnTo>
                    <a:pt x="13104884" y="7327552"/>
                  </a:lnTo>
                  <a:lnTo>
                    <a:pt x="13107074" y="7326120"/>
                  </a:lnTo>
                  <a:lnTo>
                    <a:pt x="13107878" y="7323306"/>
                  </a:lnTo>
                  <a:lnTo>
                    <a:pt x="13105296" y="7318259"/>
                  </a:lnTo>
                  <a:lnTo>
                    <a:pt x="13103863" y="7316069"/>
                  </a:lnTo>
                  <a:close/>
                </a:path>
                <a:path w="17294225" h="11269980">
                  <a:moveTo>
                    <a:pt x="13062085" y="7241036"/>
                  </a:moveTo>
                  <a:lnTo>
                    <a:pt x="13059272" y="7240230"/>
                  </a:lnTo>
                  <a:lnTo>
                    <a:pt x="13054225" y="7242811"/>
                  </a:lnTo>
                  <a:lnTo>
                    <a:pt x="13053421" y="7245626"/>
                  </a:lnTo>
                  <a:lnTo>
                    <a:pt x="13056002" y="7250673"/>
                  </a:lnTo>
                  <a:lnTo>
                    <a:pt x="13056243" y="7251960"/>
                  </a:lnTo>
                  <a:lnTo>
                    <a:pt x="13059580" y="7253383"/>
                  </a:lnTo>
                  <a:lnTo>
                    <a:pt x="13061059" y="7253618"/>
                  </a:lnTo>
                  <a:lnTo>
                    <a:pt x="13062630" y="7252711"/>
                  </a:lnTo>
                  <a:lnTo>
                    <a:pt x="13065153" y="7251419"/>
                  </a:lnTo>
                  <a:lnTo>
                    <a:pt x="13065958" y="7248606"/>
                  </a:lnTo>
                  <a:lnTo>
                    <a:pt x="13062085" y="7241036"/>
                  </a:lnTo>
                  <a:close/>
                </a:path>
                <a:path w="17294225" h="11269980">
                  <a:moveTo>
                    <a:pt x="13019782" y="7165384"/>
                  </a:moveTo>
                  <a:lnTo>
                    <a:pt x="13016970" y="7164578"/>
                  </a:lnTo>
                  <a:lnTo>
                    <a:pt x="13011922" y="7167160"/>
                  </a:lnTo>
                  <a:lnTo>
                    <a:pt x="13011117" y="7169972"/>
                  </a:lnTo>
                  <a:lnTo>
                    <a:pt x="13013698" y="7175020"/>
                  </a:lnTo>
                  <a:lnTo>
                    <a:pt x="13014273" y="7176449"/>
                  </a:lnTo>
                  <a:lnTo>
                    <a:pt x="13017278" y="7177731"/>
                  </a:lnTo>
                  <a:lnTo>
                    <a:pt x="13018897" y="7177632"/>
                  </a:lnTo>
                  <a:lnTo>
                    <a:pt x="13020326" y="7177058"/>
                  </a:lnTo>
                  <a:lnTo>
                    <a:pt x="13022850" y="7175766"/>
                  </a:lnTo>
                  <a:lnTo>
                    <a:pt x="13023655" y="7172954"/>
                  </a:lnTo>
                  <a:lnTo>
                    <a:pt x="13019782" y="7165384"/>
                  </a:lnTo>
                  <a:close/>
                </a:path>
                <a:path w="17294225" h="11269980">
                  <a:moveTo>
                    <a:pt x="12978766" y="7089490"/>
                  </a:moveTo>
                  <a:lnTo>
                    <a:pt x="12975952" y="7088685"/>
                  </a:lnTo>
                  <a:lnTo>
                    <a:pt x="12970905" y="7091268"/>
                  </a:lnTo>
                  <a:lnTo>
                    <a:pt x="12970100" y="7094080"/>
                  </a:lnTo>
                  <a:lnTo>
                    <a:pt x="12972683" y="7099127"/>
                  </a:lnTo>
                  <a:lnTo>
                    <a:pt x="12973257" y="7100555"/>
                  </a:lnTo>
                  <a:lnTo>
                    <a:pt x="12976260" y="7101837"/>
                  </a:lnTo>
                  <a:lnTo>
                    <a:pt x="12977882" y="7101740"/>
                  </a:lnTo>
                  <a:lnTo>
                    <a:pt x="12979310" y="7101166"/>
                  </a:lnTo>
                  <a:lnTo>
                    <a:pt x="12981833" y="7099875"/>
                  </a:lnTo>
                  <a:lnTo>
                    <a:pt x="12982638" y="7097062"/>
                  </a:lnTo>
                  <a:lnTo>
                    <a:pt x="12978766" y="7089490"/>
                  </a:lnTo>
                  <a:close/>
                </a:path>
                <a:path w="17294225" h="11269980">
                  <a:moveTo>
                    <a:pt x="12938559" y="7013549"/>
                  </a:moveTo>
                  <a:lnTo>
                    <a:pt x="12935746" y="7012743"/>
                  </a:lnTo>
                  <a:lnTo>
                    <a:pt x="12930699" y="7015325"/>
                  </a:lnTo>
                  <a:lnTo>
                    <a:pt x="12929894" y="7018139"/>
                  </a:lnTo>
                  <a:lnTo>
                    <a:pt x="12932475" y="7023186"/>
                  </a:lnTo>
                  <a:lnTo>
                    <a:pt x="12933192" y="7024281"/>
                  </a:lnTo>
                  <a:lnTo>
                    <a:pt x="12935053" y="7025470"/>
                  </a:lnTo>
                  <a:lnTo>
                    <a:pt x="12936053" y="7025897"/>
                  </a:lnTo>
                  <a:lnTo>
                    <a:pt x="12937675" y="7025799"/>
                  </a:lnTo>
                  <a:lnTo>
                    <a:pt x="12939103" y="7025224"/>
                  </a:lnTo>
                  <a:lnTo>
                    <a:pt x="12941627" y="7023933"/>
                  </a:lnTo>
                  <a:lnTo>
                    <a:pt x="12942432" y="7021119"/>
                  </a:lnTo>
                  <a:lnTo>
                    <a:pt x="12938559" y="7013549"/>
                  </a:lnTo>
                  <a:close/>
                </a:path>
                <a:path w="17294225" h="11269980">
                  <a:moveTo>
                    <a:pt x="12899306" y="6937225"/>
                  </a:moveTo>
                  <a:lnTo>
                    <a:pt x="12896158" y="6936277"/>
                  </a:lnTo>
                  <a:lnTo>
                    <a:pt x="12893634" y="6937568"/>
                  </a:lnTo>
                  <a:lnTo>
                    <a:pt x="12891254" y="6938525"/>
                  </a:lnTo>
                  <a:lnTo>
                    <a:pt x="12896466" y="6949429"/>
                  </a:lnTo>
                  <a:lnTo>
                    <a:pt x="12898087" y="6949331"/>
                  </a:lnTo>
                  <a:lnTo>
                    <a:pt x="12901896" y="6947799"/>
                  </a:lnTo>
                  <a:lnTo>
                    <a:pt x="12902845" y="6944653"/>
                  </a:lnTo>
                  <a:lnTo>
                    <a:pt x="12900262" y="6939606"/>
                  </a:lnTo>
                  <a:lnTo>
                    <a:pt x="12899306" y="6937225"/>
                  </a:lnTo>
                  <a:close/>
                </a:path>
                <a:path w="17294225" h="11269980">
                  <a:moveTo>
                    <a:pt x="12860193" y="6860566"/>
                  </a:moveTo>
                  <a:lnTo>
                    <a:pt x="12857188" y="6859284"/>
                  </a:lnTo>
                  <a:lnTo>
                    <a:pt x="12854666" y="6860575"/>
                  </a:lnTo>
                  <a:lnTo>
                    <a:pt x="12852284" y="6861532"/>
                  </a:lnTo>
                  <a:lnTo>
                    <a:pt x="12857497" y="6872437"/>
                  </a:lnTo>
                  <a:lnTo>
                    <a:pt x="12859117" y="6872338"/>
                  </a:lnTo>
                  <a:lnTo>
                    <a:pt x="12862927" y="6870807"/>
                  </a:lnTo>
                  <a:lnTo>
                    <a:pt x="12863875" y="6867660"/>
                  </a:lnTo>
                  <a:lnTo>
                    <a:pt x="12861293" y="6862613"/>
                  </a:lnTo>
                  <a:lnTo>
                    <a:pt x="12860193" y="6860566"/>
                  </a:lnTo>
                  <a:close/>
                </a:path>
                <a:path w="17294225" h="11269980">
                  <a:moveTo>
                    <a:pt x="12822510" y="6783333"/>
                  </a:moveTo>
                  <a:lnTo>
                    <a:pt x="12819506" y="6782052"/>
                  </a:lnTo>
                  <a:lnTo>
                    <a:pt x="12816982" y="6783343"/>
                  </a:lnTo>
                  <a:lnTo>
                    <a:pt x="12814600" y="6784299"/>
                  </a:lnTo>
                  <a:lnTo>
                    <a:pt x="12813320" y="6787305"/>
                  </a:lnTo>
                  <a:lnTo>
                    <a:pt x="12815902" y="6792351"/>
                  </a:lnTo>
                  <a:lnTo>
                    <a:pt x="12816618" y="6793446"/>
                  </a:lnTo>
                  <a:lnTo>
                    <a:pt x="12818478" y="6794634"/>
                  </a:lnTo>
                  <a:lnTo>
                    <a:pt x="12818336" y="6794968"/>
                  </a:lnTo>
                  <a:lnTo>
                    <a:pt x="12819337" y="6795396"/>
                  </a:lnTo>
                  <a:lnTo>
                    <a:pt x="12820958" y="6795298"/>
                  </a:lnTo>
                  <a:lnTo>
                    <a:pt x="12824767" y="6793765"/>
                  </a:lnTo>
                  <a:lnTo>
                    <a:pt x="12826049" y="6790761"/>
                  </a:lnTo>
                  <a:lnTo>
                    <a:pt x="12823467" y="6785714"/>
                  </a:lnTo>
                  <a:lnTo>
                    <a:pt x="12822510" y="6783333"/>
                  </a:lnTo>
                  <a:close/>
                </a:path>
                <a:path w="17294225" h="11269980">
                  <a:moveTo>
                    <a:pt x="12784968" y="6705767"/>
                  </a:moveTo>
                  <a:lnTo>
                    <a:pt x="12781966" y="6704486"/>
                  </a:lnTo>
                  <a:lnTo>
                    <a:pt x="12779442" y="6705777"/>
                  </a:lnTo>
                  <a:lnTo>
                    <a:pt x="12777060" y="6706733"/>
                  </a:lnTo>
                  <a:lnTo>
                    <a:pt x="12775779" y="6709738"/>
                  </a:lnTo>
                  <a:lnTo>
                    <a:pt x="12778360" y="6714785"/>
                  </a:lnTo>
                  <a:lnTo>
                    <a:pt x="12779077" y="6715880"/>
                  </a:lnTo>
                  <a:lnTo>
                    <a:pt x="12780937" y="6717068"/>
                  </a:lnTo>
                  <a:lnTo>
                    <a:pt x="12780795" y="6717401"/>
                  </a:lnTo>
                  <a:lnTo>
                    <a:pt x="12781796" y="6717829"/>
                  </a:lnTo>
                  <a:lnTo>
                    <a:pt x="12783417" y="6717731"/>
                  </a:lnTo>
                  <a:lnTo>
                    <a:pt x="12787227" y="6716200"/>
                  </a:lnTo>
                  <a:lnTo>
                    <a:pt x="12788509" y="6713195"/>
                  </a:lnTo>
                  <a:lnTo>
                    <a:pt x="12785926" y="6708147"/>
                  </a:lnTo>
                  <a:lnTo>
                    <a:pt x="12784968" y="6705767"/>
                  </a:lnTo>
                  <a:close/>
                </a:path>
                <a:path w="17294225" h="11269980">
                  <a:moveTo>
                    <a:pt x="12747905" y="6628009"/>
                  </a:moveTo>
                  <a:lnTo>
                    <a:pt x="12744901" y="6626727"/>
                  </a:lnTo>
                  <a:lnTo>
                    <a:pt x="12742377" y="6628019"/>
                  </a:lnTo>
                  <a:lnTo>
                    <a:pt x="12739997" y="6628975"/>
                  </a:lnTo>
                  <a:lnTo>
                    <a:pt x="12738714" y="6631980"/>
                  </a:lnTo>
                  <a:lnTo>
                    <a:pt x="12741296" y="6637026"/>
                  </a:lnTo>
                  <a:lnTo>
                    <a:pt x="12741679" y="6637979"/>
                  </a:lnTo>
                  <a:lnTo>
                    <a:pt x="12743873" y="6639310"/>
                  </a:lnTo>
                  <a:lnTo>
                    <a:pt x="12743731" y="6639644"/>
                  </a:lnTo>
                  <a:lnTo>
                    <a:pt x="12745065" y="6640213"/>
                  </a:lnTo>
                  <a:lnTo>
                    <a:pt x="12746352" y="6639972"/>
                  </a:lnTo>
                  <a:lnTo>
                    <a:pt x="12750162" y="6638441"/>
                  </a:lnTo>
                  <a:lnTo>
                    <a:pt x="12751445" y="6635437"/>
                  </a:lnTo>
                  <a:lnTo>
                    <a:pt x="12748861" y="6630390"/>
                  </a:lnTo>
                  <a:lnTo>
                    <a:pt x="12747905" y="6628009"/>
                  </a:lnTo>
                  <a:close/>
                </a:path>
                <a:path w="17294225" h="11269980">
                  <a:moveTo>
                    <a:pt x="12711459" y="6549725"/>
                  </a:moveTo>
                  <a:lnTo>
                    <a:pt x="12708455" y="6548444"/>
                  </a:lnTo>
                  <a:lnTo>
                    <a:pt x="12705931" y="6549735"/>
                  </a:lnTo>
                  <a:lnTo>
                    <a:pt x="12703549" y="6550692"/>
                  </a:lnTo>
                  <a:lnTo>
                    <a:pt x="12702269" y="6553697"/>
                  </a:lnTo>
                  <a:lnTo>
                    <a:pt x="12704851" y="6558743"/>
                  </a:lnTo>
                  <a:lnTo>
                    <a:pt x="12705091" y="6560030"/>
                  </a:lnTo>
                  <a:lnTo>
                    <a:pt x="12707285" y="6561360"/>
                  </a:lnTo>
                  <a:lnTo>
                    <a:pt x="12708287" y="6561787"/>
                  </a:lnTo>
                  <a:lnTo>
                    <a:pt x="12709573" y="6561547"/>
                  </a:lnTo>
                  <a:lnTo>
                    <a:pt x="12711002" y="6560974"/>
                  </a:lnTo>
                  <a:lnTo>
                    <a:pt x="12713716" y="6560158"/>
                  </a:lnTo>
                  <a:lnTo>
                    <a:pt x="12714998" y="6557153"/>
                  </a:lnTo>
                  <a:lnTo>
                    <a:pt x="12712416" y="6552107"/>
                  </a:lnTo>
                  <a:lnTo>
                    <a:pt x="12711459" y="6549725"/>
                  </a:lnTo>
                  <a:close/>
                </a:path>
                <a:path w="17294225" h="11269980">
                  <a:moveTo>
                    <a:pt x="12675824" y="6471393"/>
                  </a:moveTo>
                  <a:lnTo>
                    <a:pt x="12672819" y="6470111"/>
                  </a:lnTo>
                  <a:lnTo>
                    <a:pt x="12670295" y="6471402"/>
                  </a:lnTo>
                  <a:lnTo>
                    <a:pt x="12667581" y="6472218"/>
                  </a:lnTo>
                  <a:lnTo>
                    <a:pt x="12666299" y="6475222"/>
                  </a:lnTo>
                  <a:lnTo>
                    <a:pt x="12668880" y="6480269"/>
                  </a:lnTo>
                  <a:lnTo>
                    <a:pt x="12669121" y="6481556"/>
                  </a:lnTo>
                  <a:lnTo>
                    <a:pt x="12671315" y="6482885"/>
                  </a:lnTo>
                  <a:lnTo>
                    <a:pt x="12672651" y="6483455"/>
                  </a:lnTo>
                  <a:lnTo>
                    <a:pt x="12673794" y="6483549"/>
                  </a:lnTo>
                  <a:lnTo>
                    <a:pt x="12675223" y="6482975"/>
                  </a:lnTo>
                  <a:lnTo>
                    <a:pt x="12677939" y="6482160"/>
                  </a:lnTo>
                  <a:lnTo>
                    <a:pt x="12679220" y="6479156"/>
                  </a:lnTo>
                  <a:lnTo>
                    <a:pt x="12676638" y="6474108"/>
                  </a:lnTo>
                  <a:lnTo>
                    <a:pt x="12675824" y="6471393"/>
                  </a:lnTo>
                  <a:close/>
                </a:path>
                <a:path w="17294225" h="11269980">
                  <a:moveTo>
                    <a:pt x="12640188" y="6393061"/>
                  </a:moveTo>
                  <a:lnTo>
                    <a:pt x="12637183" y="6391780"/>
                  </a:lnTo>
                  <a:lnTo>
                    <a:pt x="12634660" y="6393071"/>
                  </a:lnTo>
                  <a:lnTo>
                    <a:pt x="12631944" y="6393886"/>
                  </a:lnTo>
                  <a:lnTo>
                    <a:pt x="12630663" y="6396889"/>
                  </a:lnTo>
                  <a:lnTo>
                    <a:pt x="12633245" y="6401936"/>
                  </a:lnTo>
                  <a:lnTo>
                    <a:pt x="12633485" y="6403223"/>
                  </a:lnTo>
                  <a:lnTo>
                    <a:pt x="12635679" y="6404553"/>
                  </a:lnTo>
                  <a:lnTo>
                    <a:pt x="12637014" y="6405123"/>
                  </a:lnTo>
                  <a:lnTo>
                    <a:pt x="12638158" y="6405217"/>
                  </a:lnTo>
                  <a:lnTo>
                    <a:pt x="12639587" y="6404642"/>
                  </a:lnTo>
                  <a:lnTo>
                    <a:pt x="12642303" y="6403827"/>
                  </a:lnTo>
                  <a:lnTo>
                    <a:pt x="12643584" y="6400823"/>
                  </a:lnTo>
                  <a:lnTo>
                    <a:pt x="12641001" y="6395776"/>
                  </a:lnTo>
                  <a:lnTo>
                    <a:pt x="12640188" y="6393061"/>
                  </a:lnTo>
                  <a:close/>
                </a:path>
                <a:path w="17294225" h="11269980">
                  <a:moveTo>
                    <a:pt x="12605028" y="6314538"/>
                  </a:moveTo>
                  <a:lnTo>
                    <a:pt x="12602024" y="6313257"/>
                  </a:lnTo>
                  <a:lnTo>
                    <a:pt x="12599500" y="6314547"/>
                  </a:lnTo>
                  <a:lnTo>
                    <a:pt x="12596785" y="6315362"/>
                  </a:lnTo>
                  <a:lnTo>
                    <a:pt x="12595503" y="6318366"/>
                  </a:lnTo>
                  <a:lnTo>
                    <a:pt x="12598086" y="6323413"/>
                  </a:lnTo>
                  <a:lnTo>
                    <a:pt x="12598326" y="6324699"/>
                  </a:lnTo>
                  <a:lnTo>
                    <a:pt x="12600520" y="6326030"/>
                  </a:lnTo>
                  <a:lnTo>
                    <a:pt x="12601856" y="6326599"/>
                  </a:lnTo>
                  <a:lnTo>
                    <a:pt x="12603000" y="6326693"/>
                  </a:lnTo>
                  <a:lnTo>
                    <a:pt x="12604428" y="6326118"/>
                  </a:lnTo>
                  <a:lnTo>
                    <a:pt x="12607143" y="6325304"/>
                  </a:lnTo>
                  <a:lnTo>
                    <a:pt x="12608425" y="6322299"/>
                  </a:lnTo>
                  <a:lnTo>
                    <a:pt x="12605843" y="6317253"/>
                  </a:lnTo>
                  <a:lnTo>
                    <a:pt x="12605028" y="6314538"/>
                  </a:lnTo>
                  <a:close/>
                </a:path>
                <a:path w="17294225" h="11269980">
                  <a:moveTo>
                    <a:pt x="12570011" y="6235679"/>
                  </a:moveTo>
                  <a:lnTo>
                    <a:pt x="12567007" y="6234398"/>
                  </a:lnTo>
                  <a:lnTo>
                    <a:pt x="12564483" y="6235689"/>
                  </a:lnTo>
                  <a:lnTo>
                    <a:pt x="12561769" y="6236504"/>
                  </a:lnTo>
                  <a:lnTo>
                    <a:pt x="12560487" y="6239510"/>
                  </a:lnTo>
                  <a:lnTo>
                    <a:pt x="12563069" y="6244556"/>
                  </a:lnTo>
                  <a:lnTo>
                    <a:pt x="12563309" y="6245842"/>
                  </a:lnTo>
                  <a:lnTo>
                    <a:pt x="12565503" y="6247172"/>
                  </a:lnTo>
                  <a:lnTo>
                    <a:pt x="12566839" y="6247741"/>
                  </a:lnTo>
                  <a:lnTo>
                    <a:pt x="12567983" y="6247836"/>
                  </a:lnTo>
                  <a:lnTo>
                    <a:pt x="12569411" y="6247262"/>
                  </a:lnTo>
                  <a:lnTo>
                    <a:pt x="12572127" y="6246447"/>
                  </a:lnTo>
                  <a:lnTo>
                    <a:pt x="12573408" y="6243443"/>
                  </a:lnTo>
                  <a:lnTo>
                    <a:pt x="12570825" y="6238394"/>
                  </a:lnTo>
                  <a:lnTo>
                    <a:pt x="12570011" y="6235679"/>
                  </a:lnTo>
                  <a:close/>
                </a:path>
                <a:path w="17294225" h="11269980">
                  <a:moveTo>
                    <a:pt x="12534993" y="6156822"/>
                  </a:moveTo>
                  <a:lnTo>
                    <a:pt x="12531990" y="6155541"/>
                  </a:lnTo>
                  <a:lnTo>
                    <a:pt x="12529465" y="6156832"/>
                  </a:lnTo>
                  <a:lnTo>
                    <a:pt x="12526750" y="6157647"/>
                  </a:lnTo>
                  <a:lnTo>
                    <a:pt x="12525469" y="6160651"/>
                  </a:lnTo>
                  <a:lnTo>
                    <a:pt x="12528050" y="6165697"/>
                  </a:lnTo>
                  <a:lnTo>
                    <a:pt x="12528291" y="6166984"/>
                  </a:lnTo>
                  <a:lnTo>
                    <a:pt x="12530486" y="6168315"/>
                  </a:lnTo>
                  <a:lnTo>
                    <a:pt x="12530343" y="6168649"/>
                  </a:lnTo>
                  <a:lnTo>
                    <a:pt x="12531679" y="6169218"/>
                  </a:lnTo>
                  <a:lnTo>
                    <a:pt x="12532823" y="6169312"/>
                  </a:lnTo>
                  <a:lnTo>
                    <a:pt x="12534251" y="6168737"/>
                  </a:lnTo>
                  <a:lnTo>
                    <a:pt x="12536966" y="6167922"/>
                  </a:lnTo>
                  <a:lnTo>
                    <a:pt x="12538248" y="6164918"/>
                  </a:lnTo>
                  <a:lnTo>
                    <a:pt x="12536956" y="6162394"/>
                  </a:lnTo>
                  <a:lnTo>
                    <a:pt x="12535808" y="6159538"/>
                  </a:lnTo>
                  <a:lnTo>
                    <a:pt x="12534993" y="6156822"/>
                  </a:lnTo>
                  <a:close/>
                </a:path>
                <a:path w="17294225" h="11269980">
                  <a:moveTo>
                    <a:pt x="12500310" y="6078108"/>
                  </a:moveTo>
                  <a:lnTo>
                    <a:pt x="12497497" y="6077303"/>
                  </a:lnTo>
                  <a:lnTo>
                    <a:pt x="12492068" y="6078932"/>
                  </a:lnTo>
                  <a:lnTo>
                    <a:pt x="12490787" y="6081936"/>
                  </a:lnTo>
                  <a:lnTo>
                    <a:pt x="12493368" y="6086983"/>
                  </a:lnTo>
                  <a:lnTo>
                    <a:pt x="12493608" y="6088270"/>
                  </a:lnTo>
                  <a:lnTo>
                    <a:pt x="12495802" y="6089600"/>
                  </a:lnTo>
                  <a:lnTo>
                    <a:pt x="12497138" y="6090170"/>
                  </a:lnTo>
                  <a:lnTo>
                    <a:pt x="12498282" y="6090263"/>
                  </a:lnTo>
                  <a:lnTo>
                    <a:pt x="12499711" y="6089689"/>
                  </a:lnTo>
                  <a:lnTo>
                    <a:pt x="12502426" y="6088874"/>
                  </a:lnTo>
                  <a:lnTo>
                    <a:pt x="12503708" y="6085870"/>
                  </a:lnTo>
                  <a:lnTo>
                    <a:pt x="12501125" y="6080822"/>
                  </a:lnTo>
                  <a:lnTo>
                    <a:pt x="12500310" y="6078108"/>
                  </a:lnTo>
                  <a:close/>
                </a:path>
                <a:path w="17294225" h="11269980">
                  <a:moveTo>
                    <a:pt x="12465150" y="5999584"/>
                  </a:moveTo>
                  <a:lnTo>
                    <a:pt x="12462146" y="5998302"/>
                  </a:lnTo>
                  <a:lnTo>
                    <a:pt x="12459622" y="5999594"/>
                  </a:lnTo>
                  <a:lnTo>
                    <a:pt x="12456907" y="6000407"/>
                  </a:lnTo>
                  <a:lnTo>
                    <a:pt x="12455625" y="6003412"/>
                  </a:lnTo>
                  <a:lnTo>
                    <a:pt x="12458208" y="6008459"/>
                  </a:lnTo>
                  <a:lnTo>
                    <a:pt x="12458448" y="6009745"/>
                  </a:lnTo>
                  <a:lnTo>
                    <a:pt x="12460643" y="6011076"/>
                  </a:lnTo>
                  <a:lnTo>
                    <a:pt x="12461978" y="6011646"/>
                  </a:lnTo>
                  <a:lnTo>
                    <a:pt x="12463122" y="6011739"/>
                  </a:lnTo>
                  <a:lnTo>
                    <a:pt x="12464551" y="6011165"/>
                  </a:lnTo>
                  <a:lnTo>
                    <a:pt x="12467266" y="6010350"/>
                  </a:lnTo>
                  <a:lnTo>
                    <a:pt x="12468547" y="6007346"/>
                  </a:lnTo>
                  <a:lnTo>
                    <a:pt x="12465965" y="6002299"/>
                  </a:lnTo>
                  <a:lnTo>
                    <a:pt x="12465150" y="5999584"/>
                  </a:lnTo>
                  <a:close/>
                </a:path>
                <a:path w="17294225" h="11269980">
                  <a:moveTo>
                    <a:pt x="12429657" y="5920917"/>
                  </a:moveTo>
                  <a:lnTo>
                    <a:pt x="12426653" y="5919636"/>
                  </a:lnTo>
                  <a:lnTo>
                    <a:pt x="12424129" y="5920927"/>
                  </a:lnTo>
                  <a:lnTo>
                    <a:pt x="12421414" y="5921742"/>
                  </a:lnTo>
                  <a:lnTo>
                    <a:pt x="12420133" y="5924746"/>
                  </a:lnTo>
                  <a:lnTo>
                    <a:pt x="12422715" y="5929793"/>
                  </a:lnTo>
                  <a:lnTo>
                    <a:pt x="12422955" y="5931079"/>
                  </a:lnTo>
                  <a:lnTo>
                    <a:pt x="12425149" y="5932410"/>
                  </a:lnTo>
                  <a:lnTo>
                    <a:pt x="12426485" y="5932979"/>
                  </a:lnTo>
                  <a:lnTo>
                    <a:pt x="12427629" y="5933073"/>
                  </a:lnTo>
                  <a:lnTo>
                    <a:pt x="12429058" y="5932498"/>
                  </a:lnTo>
                  <a:lnTo>
                    <a:pt x="12431772" y="5931683"/>
                  </a:lnTo>
                  <a:lnTo>
                    <a:pt x="12433053" y="5928680"/>
                  </a:lnTo>
                  <a:lnTo>
                    <a:pt x="12430472" y="5923633"/>
                  </a:lnTo>
                  <a:lnTo>
                    <a:pt x="12429657" y="5920917"/>
                  </a:lnTo>
                  <a:close/>
                </a:path>
                <a:path w="17294225" h="11269980">
                  <a:moveTo>
                    <a:pt x="12393354" y="5842301"/>
                  </a:moveTo>
                  <a:lnTo>
                    <a:pt x="12390350" y="5841020"/>
                  </a:lnTo>
                  <a:lnTo>
                    <a:pt x="12387826" y="5842310"/>
                  </a:lnTo>
                  <a:lnTo>
                    <a:pt x="12385445" y="5843267"/>
                  </a:lnTo>
                  <a:lnTo>
                    <a:pt x="12384163" y="5846271"/>
                  </a:lnTo>
                  <a:lnTo>
                    <a:pt x="12386746" y="5851319"/>
                  </a:lnTo>
                  <a:lnTo>
                    <a:pt x="12386986" y="5852606"/>
                  </a:lnTo>
                  <a:lnTo>
                    <a:pt x="12389180" y="5853936"/>
                  </a:lnTo>
                  <a:lnTo>
                    <a:pt x="12390516" y="5854506"/>
                  </a:lnTo>
                  <a:lnTo>
                    <a:pt x="12391802" y="5854265"/>
                  </a:lnTo>
                  <a:lnTo>
                    <a:pt x="12395612" y="5852733"/>
                  </a:lnTo>
                  <a:lnTo>
                    <a:pt x="12396893" y="5849729"/>
                  </a:lnTo>
                  <a:lnTo>
                    <a:pt x="12394312" y="5844682"/>
                  </a:lnTo>
                  <a:lnTo>
                    <a:pt x="12393354" y="5842301"/>
                  </a:lnTo>
                  <a:close/>
                </a:path>
                <a:path w="17294225" h="11269980">
                  <a:moveTo>
                    <a:pt x="12356624" y="5764686"/>
                  </a:moveTo>
                  <a:lnTo>
                    <a:pt x="12353619" y="5763404"/>
                  </a:lnTo>
                  <a:lnTo>
                    <a:pt x="12351095" y="5764694"/>
                  </a:lnTo>
                  <a:lnTo>
                    <a:pt x="12348715" y="5765652"/>
                  </a:lnTo>
                  <a:lnTo>
                    <a:pt x="12347432" y="5768656"/>
                  </a:lnTo>
                  <a:lnTo>
                    <a:pt x="12350014" y="5773703"/>
                  </a:lnTo>
                  <a:lnTo>
                    <a:pt x="12350731" y="5774798"/>
                  </a:lnTo>
                  <a:lnTo>
                    <a:pt x="12352592" y="5775985"/>
                  </a:lnTo>
                  <a:lnTo>
                    <a:pt x="12352449" y="5776320"/>
                  </a:lnTo>
                  <a:lnTo>
                    <a:pt x="12353451" y="5776748"/>
                  </a:lnTo>
                  <a:lnTo>
                    <a:pt x="12355071" y="5776650"/>
                  </a:lnTo>
                  <a:lnTo>
                    <a:pt x="12358881" y="5775117"/>
                  </a:lnTo>
                  <a:lnTo>
                    <a:pt x="12360163" y="5772114"/>
                  </a:lnTo>
                  <a:lnTo>
                    <a:pt x="12357581" y="5767066"/>
                  </a:lnTo>
                  <a:lnTo>
                    <a:pt x="12356624" y="5764686"/>
                  </a:lnTo>
                  <a:close/>
                </a:path>
                <a:path w="17294225" h="11269980">
                  <a:moveTo>
                    <a:pt x="12319416" y="5687261"/>
                  </a:moveTo>
                  <a:lnTo>
                    <a:pt x="12316412" y="5685980"/>
                  </a:lnTo>
                  <a:lnTo>
                    <a:pt x="12313888" y="5687271"/>
                  </a:lnTo>
                  <a:lnTo>
                    <a:pt x="12311507" y="5688227"/>
                  </a:lnTo>
                  <a:lnTo>
                    <a:pt x="12310226" y="5691233"/>
                  </a:lnTo>
                  <a:lnTo>
                    <a:pt x="12312808" y="5696279"/>
                  </a:lnTo>
                  <a:lnTo>
                    <a:pt x="12313524" y="5697374"/>
                  </a:lnTo>
                  <a:lnTo>
                    <a:pt x="12315384" y="5698562"/>
                  </a:lnTo>
                  <a:lnTo>
                    <a:pt x="12315242" y="5698896"/>
                  </a:lnTo>
                  <a:lnTo>
                    <a:pt x="12316244" y="5699323"/>
                  </a:lnTo>
                  <a:lnTo>
                    <a:pt x="12317864" y="5699225"/>
                  </a:lnTo>
                  <a:lnTo>
                    <a:pt x="12321673" y="5697693"/>
                  </a:lnTo>
                  <a:lnTo>
                    <a:pt x="12322955" y="5694689"/>
                  </a:lnTo>
                  <a:lnTo>
                    <a:pt x="12320373" y="5689643"/>
                  </a:lnTo>
                  <a:lnTo>
                    <a:pt x="12319416" y="5687261"/>
                  </a:lnTo>
                  <a:close/>
                </a:path>
                <a:path w="17294225" h="11269980">
                  <a:moveTo>
                    <a:pt x="12280732" y="5609601"/>
                  </a:moveTo>
                  <a:lnTo>
                    <a:pt x="12277585" y="5608654"/>
                  </a:lnTo>
                  <a:lnTo>
                    <a:pt x="12275062" y="5609944"/>
                  </a:lnTo>
                  <a:lnTo>
                    <a:pt x="12272681" y="5610902"/>
                  </a:lnTo>
                  <a:lnTo>
                    <a:pt x="12277893" y="5621806"/>
                  </a:lnTo>
                  <a:lnTo>
                    <a:pt x="12279514" y="5621708"/>
                  </a:lnTo>
                  <a:lnTo>
                    <a:pt x="12283323" y="5620177"/>
                  </a:lnTo>
                  <a:lnTo>
                    <a:pt x="12284271" y="5617029"/>
                  </a:lnTo>
                  <a:lnTo>
                    <a:pt x="12281689" y="5611982"/>
                  </a:lnTo>
                  <a:lnTo>
                    <a:pt x="12280732" y="5609601"/>
                  </a:lnTo>
                  <a:close/>
                </a:path>
                <a:path w="17294225" h="11269980">
                  <a:moveTo>
                    <a:pt x="12240810" y="5532992"/>
                  </a:moveTo>
                  <a:lnTo>
                    <a:pt x="12237996" y="5532187"/>
                  </a:lnTo>
                  <a:lnTo>
                    <a:pt x="12232950" y="5534769"/>
                  </a:lnTo>
                  <a:lnTo>
                    <a:pt x="12232145" y="5537581"/>
                  </a:lnTo>
                  <a:lnTo>
                    <a:pt x="12234726" y="5542629"/>
                  </a:lnTo>
                  <a:lnTo>
                    <a:pt x="12235443" y="5543724"/>
                  </a:lnTo>
                  <a:lnTo>
                    <a:pt x="12237304" y="5544912"/>
                  </a:lnTo>
                  <a:lnTo>
                    <a:pt x="12238304" y="5545339"/>
                  </a:lnTo>
                  <a:lnTo>
                    <a:pt x="12239926" y="5545241"/>
                  </a:lnTo>
                  <a:lnTo>
                    <a:pt x="12241354" y="5544666"/>
                  </a:lnTo>
                  <a:lnTo>
                    <a:pt x="12243878" y="5543375"/>
                  </a:lnTo>
                  <a:lnTo>
                    <a:pt x="12244683" y="5540563"/>
                  </a:lnTo>
                  <a:lnTo>
                    <a:pt x="12240810" y="5532992"/>
                  </a:lnTo>
                  <a:close/>
                </a:path>
                <a:path w="17294225" h="11269980">
                  <a:moveTo>
                    <a:pt x="12200462" y="5457384"/>
                  </a:moveTo>
                  <a:lnTo>
                    <a:pt x="12197648" y="5456578"/>
                  </a:lnTo>
                  <a:lnTo>
                    <a:pt x="12192600" y="5459161"/>
                  </a:lnTo>
                  <a:lnTo>
                    <a:pt x="12191796" y="5461974"/>
                  </a:lnTo>
                  <a:lnTo>
                    <a:pt x="12194378" y="5467020"/>
                  </a:lnTo>
                  <a:lnTo>
                    <a:pt x="12194618" y="5468307"/>
                  </a:lnTo>
                  <a:lnTo>
                    <a:pt x="12197956" y="5469730"/>
                  </a:lnTo>
                  <a:lnTo>
                    <a:pt x="12199577" y="5469632"/>
                  </a:lnTo>
                  <a:lnTo>
                    <a:pt x="12201006" y="5469058"/>
                  </a:lnTo>
                  <a:lnTo>
                    <a:pt x="12203529" y="5467768"/>
                  </a:lnTo>
                  <a:lnTo>
                    <a:pt x="12204333" y="5464954"/>
                  </a:lnTo>
                  <a:lnTo>
                    <a:pt x="12200462" y="5457384"/>
                  </a:lnTo>
                  <a:close/>
                </a:path>
                <a:path w="17294225" h="11269980">
                  <a:moveTo>
                    <a:pt x="1405739" y="853896"/>
                  </a:moveTo>
                  <a:lnTo>
                    <a:pt x="1397727" y="850478"/>
                  </a:lnTo>
                  <a:lnTo>
                    <a:pt x="1394870" y="851627"/>
                  </a:lnTo>
                  <a:lnTo>
                    <a:pt x="1392591" y="856968"/>
                  </a:lnTo>
                  <a:lnTo>
                    <a:pt x="1393740" y="859825"/>
                  </a:lnTo>
                  <a:lnTo>
                    <a:pt x="1401752" y="863243"/>
                  </a:lnTo>
                  <a:lnTo>
                    <a:pt x="1404609" y="862095"/>
                  </a:lnTo>
                  <a:lnTo>
                    <a:pt x="1406887" y="856753"/>
                  </a:lnTo>
                  <a:lnTo>
                    <a:pt x="1405739" y="853896"/>
                  </a:lnTo>
                  <a:close/>
                </a:path>
                <a:path w="17294225" h="11269980">
                  <a:moveTo>
                    <a:pt x="1484665" y="887168"/>
                  </a:moveTo>
                  <a:lnTo>
                    <a:pt x="1476987" y="883893"/>
                  </a:lnTo>
                  <a:lnTo>
                    <a:pt x="1474129" y="885042"/>
                  </a:lnTo>
                  <a:lnTo>
                    <a:pt x="1471851" y="890383"/>
                  </a:lnTo>
                  <a:lnTo>
                    <a:pt x="1473000" y="893240"/>
                  </a:lnTo>
                  <a:lnTo>
                    <a:pt x="1481012" y="896657"/>
                  </a:lnTo>
                  <a:lnTo>
                    <a:pt x="1483869" y="895509"/>
                  </a:lnTo>
                  <a:lnTo>
                    <a:pt x="1486147" y="890168"/>
                  </a:lnTo>
                  <a:lnTo>
                    <a:pt x="1484665" y="887168"/>
                  </a:lnTo>
                  <a:close/>
                </a:path>
                <a:path w="17294225" h="11269980">
                  <a:moveTo>
                    <a:pt x="1326573" y="819337"/>
                  </a:moveTo>
                  <a:lnTo>
                    <a:pt x="1321232" y="817059"/>
                  </a:lnTo>
                  <a:lnTo>
                    <a:pt x="1318419" y="816253"/>
                  </a:lnTo>
                  <a:lnTo>
                    <a:pt x="1315704" y="817068"/>
                  </a:lnTo>
                  <a:lnTo>
                    <a:pt x="1313425" y="822409"/>
                  </a:lnTo>
                  <a:lnTo>
                    <a:pt x="1314574" y="825266"/>
                  </a:lnTo>
                  <a:lnTo>
                    <a:pt x="1322586" y="828684"/>
                  </a:lnTo>
                  <a:lnTo>
                    <a:pt x="1325443" y="827536"/>
                  </a:lnTo>
                  <a:lnTo>
                    <a:pt x="1327722" y="822195"/>
                  </a:lnTo>
                  <a:lnTo>
                    <a:pt x="1326573" y="819337"/>
                  </a:lnTo>
                  <a:close/>
                </a:path>
                <a:path w="17294225" h="11269980">
                  <a:moveTo>
                    <a:pt x="1564877" y="920200"/>
                  </a:moveTo>
                  <a:lnTo>
                    <a:pt x="1556865" y="916782"/>
                  </a:lnTo>
                  <a:lnTo>
                    <a:pt x="1554008" y="917931"/>
                  </a:lnTo>
                  <a:lnTo>
                    <a:pt x="1551729" y="923273"/>
                  </a:lnTo>
                  <a:lnTo>
                    <a:pt x="1552878" y="926129"/>
                  </a:lnTo>
                  <a:lnTo>
                    <a:pt x="1555548" y="927268"/>
                  </a:lnTo>
                  <a:lnTo>
                    <a:pt x="1555690" y="926936"/>
                  </a:lnTo>
                  <a:lnTo>
                    <a:pt x="1561032" y="929214"/>
                  </a:lnTo>
                  <a:lnTo>
                    <a:pt x="1563889" y="928065"/>
                  </a:lnTo>
                  <a:lnTo>
                    <a:pt x="1566025" y="923058"/>
                  </a:lnTo>
                  <a:lnTo>
                    <a:pt x="1564877" y="920200"/>
                  </a:lnTo>
                  <a:close/>
                </a:path>
                <a:path w="17294225" h="11269980">
                  <a:moveTo>
                    <a:pt x="1240490" y="780643"/>
                  </a:moveTo>
                  <a:lnTo>
                    <a:pt x="1237299" y="781650"/>
                  </a:lnTo>
                  <a:lnTo>
                    <a:pt x="1235969" y="784635"/>
                  </a:lnTo>
                  <a:lnTo>
                    <a:pt x="1234829" y="786515"/>
                  </a:lnTo>
                  <a:lnTo>
                    <a:pt x="1235835" y="789707"/>
                  </a:lnTo>
                  <a:lnTo>
                    <a:pt x="1243847" y="793124"/>
                  </a:lnTo>
                  <a:lnTo>
                    <a:pt x="1246705" y="791975"/>
                  </a:lnTo>
                  <a:lnTo>
                    <a:pt x="1247891" y="789326"/>
                  </a:lnTo>
                  <a:lnTo>
                    <a:pt x="1249032" y="787444"/>
                  </a:lnTo>
                  <a:lnTo>
                    <a:pt x="1248026" y="784253"/>
                  </a:lnTo>
                  <a:lnTo>
                    <a:pt x="1242685" y="781974"/>
                  </a:lnTo>
                  <a:lnTo>
                    <a:pt x="1240490" y="780643"/>
                  </a:lnTo>
                  <a:close/>
                </a:path>
                <a:path w="17294225" h="11269980">
                  <a:moveTo>
                    <a:pt x="1644230" y="952471"/>
                  </a:moveTo>
                  <a:lnTo>
                    <a:pt x="1636885" y="949338"/>
                  </a:lnTo>
                  <a:lnTo>
                    <a:pt x="1634028" y="950487"/>
                  </a:lnTo>
                  <a:lnTo>
                    <a:pt x="1631893" y="955496"/>
                  </a:lnTo>
                  <a:lnTo>
                    <a:pt x="1633374" y="958494"/>
                  </a:lnTo>
                  <a:lnTo>
                    <a:pt x="1640718" y="961627"/>
                  </a:lnTo>
                  <a:lnTo>
                    <a:pt x="1643575" y="960479"/>
                  </a:lnTo>
                  <a:lnTo>
                    <a:pt x="1645712" y="955471"/>
                  </a:lnTo>
                  <a:lnTo>
                    <a:pt x="1644230" y="952471"/>
                  </a:lnTo>
                  <a:close/>
                </a:path>
                <a:path w="17294225" h="11269980">
                  <a:moveTo>
                    <a:pt x="1162512" y="744225"/>
                  </a:moveTo>
                  <a:lnTo>
                    <a:pt x="1159322" y="745230"/>
                  </a:lnTo>
                  <a:lnTo>
                    <a:pt x="1157814" y="748534"/>
                  </a:lnTo>
                  <a:lnTo>
                    <a:pt x="1156709" y="750430"/>
                  </a:lnTo>
                  <a:lnTo>
                    <a:pt x="1157715" y="753621"/>
                  </a:lnTo>
                  <a:lnTo>
                    <a:pt x="1165727" y="757038"/>
                  </a:lnTo>
                  <a:lnTo>
                    <a:pt x="1168584" y="755890"/>
                  </a:lnTo>
                  <a:lnTo>
                    <a:pt x="1169949" y="752921"/>
                  </a:lnTo>
                  <a:lnTo>
                    <a:pt x="1171054" y="751024"/>
                  </a:lnTo>
                  <a:lnTo>
                    <a:pt x="1170048" y="747834"/>
                  </a:lnTo>
                  <a:lnTo>
                    <a:pt x="1164707" y="745556"/>
                  </a:lnTo>
                  <a:lnTo>
                    <a:pt x="1162512" y="744225"/>
                  </a:lnTo>
                  <a:close/>
                </a:path>
                <a:path w="17294225" h="11269980">
                  <a:moveTo>
                    <a:pt x="1724819" y="983692"/>
                  </a:moveTo>
                  <a:lnTo>
                    <a:pt x="1717141" y="980417"/>
                  </a:lnTo>
                  <a:lnTo>
                    <a:pt x="1714284" y="981566"/>
                  </a:lnTo>
                  <a:lnTo>
                    <a:pt x="1713145" y="984236"/>
                  </a:lnTo>
                  <a:lnTo>
                    <a:pt x="1712482" y="986715"/>
                  </a:lnTo>
                  <a:lnTo>
                    <a:pt x="1713630" y="989573"/>
                  </a:lnTo>
                  <a:lnTo>
                    <a:pt x="1720974" y="992706"/>
                  </a:lnTo>
                  <a:lnTo>
                    <a:pt x="1723832" y="991557"/>
                  </a:lnTo>
                  <a:lnTo>
                    <a:pt x="1726110" y="986216"/>
                  </a:lnTo>
                  <a:lnTo>
                    <a:pt x="1724819" y="983692"/>
                  </a:lnTo>
                  <a:close/>
                </a:path>
                <a:path w="17294225" h="11269980">
                  <a:moveTo>
                    <a:pt x="1084628" y="706662"/>
                  </a:moveTo>
                  <a:lnTo>
                    <a:pt x="1081437" y="707667"/>
                  </a:lnTo>
                  <a:lnTo>
                    <a:pt x="1079159" y="713009"/>
                  </a:lnTo>
                  <a:lnTo>
                    <a:pt x="1079831" y="716058"/>
                  </a:lnTo>
                  <a:lnTo>
                    <a:pt x="1087842" y="719475"/>
                  </a:lnTo>
                  <a:lnTo>
                    <a:pt x="1090700" y="718326"/>
                  </a:lnTo>
                  <a:lnTo>
                    <a:pt x="1092836" y="713319"/>
                  </a:lnTo>
                  <a:lnTo>
                    <a:pt x="1092163" y="710271"/>
                  </a:lnTo>
                  <a:lnTo>
                    <a:pt x="1086822" y="707993"/>
                  </a:lnTo>
                  <a:lnTo>
                    <a:pt x="1084628" y="706662"/>
                  </a:lnTo>
                  <a:close/>
                </a:path>
                <a:path w="17294225" h="11269980">
                  <a:moveTo>
                    <a:pt x="1805552" y="1014579"/>
                  </a:moveTo>
                  <a:lnTo>
                    <a:pt x="1797874" y="1011304"/>
                  </a:lnTo>
                  <a:lnTo>
                    <a:pt x="1795016" y="1012452"/>
                  </a:lnTo>
                  <a:lnTo>
                    <a:pt x="1793877" y="1015123"/>
                  </a:lnTo>
                  <a:lnTo>
                    <a:pt x="1793214" y="1017601"/>
                  </a:lnTo>
                  <a:lnTo>
                    <a:pt x="1794363" y="1020459"/>
                  </a:lnTo>
                  <a:lnTo>
                    <a:pt x="1801707" y="1023592"/>
                  </a:lnTo>
                  <a:lnTo>
                    <a:pt x="1804564" y="1022443"/>
                  </a:lnTo>
                  <a:lnTo>
                    <a:pt x="1806843" y="1017102"/>
                  </a:lnTo>
                  <a:lnTo>
                    <a:pt x="1805552" y="1014579"/>
                  </a:lnTo>
                  <a:close/>
                </a:path>
                <a:path w="17294225" h="11269980">
                  <a:moveTo>
                    <a:pt x="1886044" y="1044178"/>
                  </a:moveTo>
                  <a:lnTo>
                    <a:pt x="1878366" y="1040903"/>
                  </a:lnTo>
                  <a:lnTo>
                    <a:pt x="1875842" y="1042195"/>
                  </a:lnTo>
                  <a:lnTo>
                    <a:pt x="1874703" y="1044865"/>
                  </a:lnTo>
                  <a:lnTo>
                    <a:pt x="1874040" y="1047344"/>
                  </a:lnTo>
                  <a:lnTo>
                    <a:pt x="1875189" y="1050202"/>
                  </a:lnTo>
                  <a:lnTo>
                    <a:pt x="1882867" y="1053477"/>
                  </a:lnTo>
                  <a:lnTo>
                    <a:pt x="1885390" y="1052186"/>
                  </a:lnTo>
                  <a:lnTo>
                    <a:pt x="1887668" y="1046845"/>
                  </a:lnTo>
                  <a:lnTo>
                    <a:pt x="1886044" y="1044178"/>
                  </a:lnTo>
                  <a:close/>
                </a:path>
                <a:path w="17294225" h="11269980">
                  <a:moveTo>
                    <a:pt x="1012561" y="671185"/>
                  </a:moveTo>
                  <a:lnTo>
                    <a:pt x="1007220" y="668907"/>
                  </a:lnTo>
                  <a:lnTo>
                    <a:pt x="1004171" y="669579"/>
                  </a:lnTo>
                  <a:lnTo>
                    <a:pt x="1002035" y="674587"/>
                  </a:lnTo>
                  <a:lnTo>
                    <a:pt x="1002565" y="677970"/>
                  </a:lnTo>
                  <a:lnTo>
                    <a:pt x="1010576" y="681387"/>
                  </a:lnTo>
                  <a:lnTo>
                    <a:pt x="1013768" y="680381"/>
                  </a:lnTo>
                  <a:lnTo>
                    <a:pt x="1015761" y="675707"/>
                  </a:lnTo>
                  <a:lnTo>
                    <a:pt x="1015089" y="672658"/>
                  </a:lnTo>
                  <a:lnTo>
                    <a:pt x="1012561" y="671185"/>
                  </a:lnTo>
                  <a:close/>
                </a:path>
                <a:path w="17294225" h="11269980">
                  <a:moveTo>
                    <a:pt x="1967488" y="1073396"/>
                  </a:moveTo>
                  <a:lnTo>
                    <a:pt x="1962481" y="1071260"/>
                  </a:lnTo>
                  <a:lnTo>
                    <a:pt x="1959668" y="1070455"/>
                  </a:lnTo>
                  <a:lnTo>
                    <a:pt x="1957144" y="1071745"/>
                  </a:lnTo>
                  <a:lnTo>
                    <a:pt x="1956005" y="1074416"/>
                  </a:lnTo>
                  <a:lnTo>
                    <a:pt x="1955531" y="1076187"/>
                  </a:lnTo>
                  <a:lnTo>
                    <a:pt x="1955342" y="1076896"/>
                  </a:lnTo>
                  <a:lnTo>
                    <a:pt x="1956490" y="1079752"/>
                  </a:lnTo>
                  <a:lnTo>
                    <a:pt x="1958827" y="1080749"/>
                  </a:lnTo>
                  <a:lnTo>
                    <a:pt x="1959303" y="1080559"/>
                  </a:lnTo>
                  <a:lnTo>
                    <a:pt x="1961974" y="1081698"/>
                  </a:lnTo>
                  <a:lnTo>
                    <a:pt x="1969113" y="1076062"/>
                  </a:lnTo>
                  <a:lnTo>
                    <a:pt x="1967488" y="1073396"/>
                  </a:lnTo>
                  <a:close/>
                </a:path>
                <a:path w="17294225" h="11269980">
                  <a:moveTo>
                    <a:pt x="935531" y="631619"/>
                  </a:moveTo>
                  <a:lnTo>
                    <a:pt x="930190" y="629341"/>
                  </a:lnTo>
                  <a:lnTo>
                    <a:pt x="927141" y="630013"/>
                  </a:lnTo>
                  <a:lnTo>
                    <a:pt x="925005" y="635020"/>
                  </a:lnTo>
                  <a:lnTo>
                    <a:pt x="925677" y="638070"/>
                  </a:lnTo>
                  <a:lnTo>
                    <a:pt x="928205" y="639543"/>
                  </a:lnTo>
                  <a:lnTo>
                    <a:pt x="933547" y="641821"/>
                  </a:lnTo>
                  <a:lnTo>
                    <a:pt x="936738" y="640815"/>
                  </a:lnTo>
                  <a:lnTo>
                    <a:pt x="938731" y="636141"/>
                  </a:lnTo>
                  <a:lnTo>
                    <a:pt x="938059" y="633092"/>
                  </a:lnTo>
                  <a:lnTo>
                    <a:pt x="935531" y="631619"/>
                  </a:lnTo>
                  <a:close/>
                </a:path>
                <a:path w="17294225" h="11269980">
                  <a:moveTo>
                    <a:pt x="2049217" y="1101946"/>
                  </a:moveTo>
                  <a:lnTo>
                    <a:pt x="2046404" y="1101141"/>
                  </a:lnTo>
                  <a:lnTo>
                    <a:pt x="2043733" y="1100002"/>
                  </a:lnTo>
                  <a:lnTo>
                    <a:pt x="2040920" y="1099196"/>
                  </a:lnTo>
                  <a:lnTo>
                    <a:pt x="2038397" y="1100488"/>
                  </a:lnTo>
                  <a:lnTo>
                    <a:pt x="2037258" y="1103158"/>
                  </a:lnTo>
                  <a:lnTo>
                    <a:pt x="2036785" y="1104929"/>
                  </a:lnTo>
                  <a:lnTo>
                    <a:pt x="2036595" y="1105636"/>
                  </a:lnTo>
                  <a:lnTo>
                    <a:pt x="2037744" y="1108494"/>
                  </a:lnTo>
                  <a:lnTo>
                    <a:pt x="2040081" y="1109491"/>
                  </a:lnTo>
                  <a:lnTo>
                    <a:pt x="2040557" y="1109299"/>
                  </a:lnTo>
                  <a:lnTo>
                    <a:pt x="2043227" y="1110439"/>
                  </a:lnTo>
                  <a:lnTo>
                    <a:pt x="2050366" y="1104804"/>
                  </a:lnTo>
                  <a:lnTo>
                    <a:pt x="2049217" y="1101946"/>
                  </a:lnTo>
                  <a:close/>
                </a:path>
                <a:path w="17294225" h="11269980">
                  <a:moveTo>
                    <a:pt x="854397" y="588724"/>
                  </a:moveTo>
                  <a:lnTo>
                    <a:pt x="851348" y="589396"/>
                  </a:lnTo>
                  <a:lnTo>
                    <a:pt x="850209" y="592067"/>
                  </a:lnTo>
                  <a:lnTo>
                    <a:pt x="848736" y="594595"/>
                  </a:lnTo>
                  <a:lnTo>
                    <a:pt x="849408" y="597644"/>
                  </a:lnTo>
                  <a:lnTo>
                    <a:pt x="851937" y="599117"/>
                  </a:lnTo>
                  <a:lnTo>
                    <a:pt x="857277" y="601396"/>
                  </a:lnTo>
                  <a:lnTo>
                    <a:pt x="860326" y="600723"/>
                  </a:lnTo>
                  <a:lnTo>
                    <a:pt x="861323" y="598387"/>
                  </a:lnTo>
                  <a:lnTo>
                    <a:pt x="862796" y="595858"/>
                  </a:lnTo>
                  <a:lnTo>
                    <a:pt x="862124" y="592809"/>
                  </a:lnTo>
                  <a:lnTo>
                    <a:pt x="859596" y="591336"/>
                  </a:lnTo>
                  <a:lnTo>
                    <a:pt x="856925" y="590197"/>
                  </a:lnTo>
                  <a:lnTo>
                    <a:pt x="854397" y="588724"/>
                  </a:lnTo>
                  <a:close/>
                </a:path>
                <a:path w="17294225" h="11269980">
                  <a:moveTo>
                    <a:pt x="2130755" y="1130020"/>
                  </a:moveTo>
                  <a:lnTo>
                    <a:pt x="2127942" y="1129214"/>
                  </a:lnTo>
                  <a:lnTo>
                    <a:pt x="2125272" y="1128075"/>
                  </a:lnTo>
                  <a:lnTo>
                    <a:pt x="2122459" y="1127270"/>
                  </a:lnTo>
                  <a:lnTo>
                    <a:pt x="2119935" y="1128560"/>
                  </a:lnTo>
                  <a:lnTo>
                    <a:pt x="2118796" y="1131231"/>
                  </a:lnTo>
                  <a:lnTo>
                    <a:pt x="2118322" y="1133003"/>
                  </a:lnTo>
                  <a:lnTo>
                    <a:pt x="2118133" y="1133711"/>
                  </a:lnTo>
                  <a:lnTo>
                    <a:pt x="2119282" y="1136568"/>
                  </a:lnTo>
                  <a:lnTo>
                    <a:pt x="2121618" y="1137564"/>
                  </a:lnTo>
                  <a:lnTo>
                    <a:pt x="2121760" y="1137232"/>
                  </a:lnTo>
                  <a:lnTo>
                    <a:pt x="2124764" y="1138513"/>
                  </a:lnTo>
                  <a:lnTo>
                    <a:pt x="2127577" y="1139319"/>
                  </a:lnTo>
                  <a:lnTo>
                    <a:pt x="2130101" y="1138027"/>
                  </a:lnTo>
                  <a:lnTo>
                    <a:pt x="2131241" y="1135356"/>
                  </a:lnTo>
                  <a:lnTo>
                    <a:pt x="2131714" y="1133585"/>
                  </a:lnTo>
                  <a:lnTo>
                    <a:pt x="2131904" y="1132876"/>
                  </a:lnTo>
                  <a:lnTo>
                    <a:pt x="2130755" y="1130020"/>
                  </a:lnTo>
                  <a:close/>
                </a:path>
                <a:path w="17294225" h="11269980">
                  <a:moveTo>
                    <a:pt x="778555" y="547298"/>
                  </a:moveTo>
                  <a:lnTo>
                    <a:pt x="775172" y="547828"/>
                  </a:lnTo>
                  <a:lnTo>
                    <a:pt x="774033" y="550498"/>
                  </a:lnTo>
                  <a:lnTo>
                    <a:pt x="772561" y="553025"/>
                  </a:lnTo>
                  <a:lnTo>
                    <a:pt x="773375" y="555741"/>
                  </a:lnTo>
                  <a:lnTo>
                    <a:pt x="775761" y="557548"/>
                  </a:lnTo>
                  <a:lnTo>
                    <a:pt x="781102" y="559826"/>
                  </a:lnTo>
                  <a:lnTo>
                    <a:pt x="784151" y="559153"/>
                  </a:lnTo>
                  <a:lnTo>
                    <a:pt x="785147" y="556817"/>
                  </a:lnTo>
                  <a:lnTo>
                    <a:pt x="786621" y="554289"/>
                  </a:lnTo>
                  <a:lnTo>
                    <a:pt x="785806" y="551574"/>
                  </a:lnTo>
                  <a:lnTo>
                    <a:pt x="783420" y="549767"/>
                  </a:lnTo>
                  <a:lnTo>
                    <a:pt x="780749" y="548628"/>
                  </a:lnTo>
                  <a:lnTo>
                    <a:pt x="778555" y="547298"/>
                  </a:lnTo>
                  <a:close/>
                </a:path>
                <a:path w="17294225" h="11269980">
                  <a:moveTo>
                    <a:pt x="2212578" y="1157426"/>
                  </a:moveTo>
                  <a:lnTo>
                    <a:pt x="2209765" y="1156620"/>
                  </a:lnTo>
                  <a:lnTo>
                    <a:pt x="2207094" y="1155481"/>
                  </a:lnTo>
                  <a:lnTo>
                    <a:pt x="2204281" y="1154676"/>
                  </a:lnTo>
                  <a:lnTo>
                    <a:pt x="2201757" y="1155967"/>
                  </a:lnTo>
                  <a:lnTo>
                    <a:pt x="2200618" y="1158637"/>
                  </a:lnTo>
                  <a:lnTo>
                    <a:pt x="2199813" y="1161450"/>
                  </a:lnTo>
                  <a:lnTo>
                    <a:pt x="2201104" y="1163973"/>
                  </a:lnTo>
                  <a:lnTo>
                    <a:pt x="2203441" y="1164970"/>
                  </a:lnTo>
                  <a:lnTo>
                    <a:pt x="2203583" y="1164636"/>
                  </a:lnTo>
                  <a:lnTo>
                    <a:pt x="2206588" y="1165918"/>
                  </a:lnTo>
                  <a:lnTo>
                    <a:pt x="2209401" y="1166723"/>
                  </a:lnTo>
                  <a:lnTo>
                    <a:pt x="2211924" y="1165433"/>
                  </a:lnTo>
                  <a:lnTo>
                    <a:pt x="2213063" y="1162762"/>
                  </a:lnTo>
                  <a:lnTo>
                    <a:pt x="2213868" y="1159949"/>
                  </a:lnTo>
                  <a:lnTo>
                    <a:pt x="2212578" y="1157426"/>
                  </a:lnTo>
                  <a:close/>
                </a:path>
                <a:path w="17294225" h="11269980">
                  <a:moveTo>
                    <a:pt x="2294543" y="1184498"/>
                  </a:moveTo>
                  <a:lnTo>
                    <a:pt x="2291730" y="1183692"/>
                  </a:lnTo>
                  <a:lnTo>
                    <a:pt x="2289059" y="1182553"/>
                  </a:lnTo>
                  <a:lnTo>
                    <a:pt x="2286246" y="1181748"/>
                  </a:lnTo>
                  <a:lnTo>
                    <a:pt x="2283722" y="1183039"/>
                  </a:lnTo>
                  <a:lnTo>
                    <a:pt x="2282583" y="1185709"/>
                  </a:lnTo>
                  <a:lnTo>
                    <a:pt x="2281778" y="1188523"/>
                  </a:lnTo>
                  <a:lnTo>
                    <a:pt x="2283069" y="1191047"/>
                  </a:lnTo>
                  <a:lnTo>
                    <a:pt x="2285406" y="1192044"/>
                  </a:lnTo>
                  <a:lnTo>
                    <a:pt x="2285548" y="1191710"/>
                  </a:lnTo>
                  <a:lnTo>
                    <a:pt x="2288552" y="1192991"/>
                  </a:lnTo>
                  <a:lnTo>
                    <a:pt x="2291365" y="1193797"/>
                  </a:lnTo>
                  <a:lnTo>
                    <a:pt x="2293889" y="1192505"/>
                  </a:lnTo>
                  <a:lnTo>
                    <a:pt x="2295029" y="1189834"/>
                  </a:lnTo>
                  <a:lnTo>
                    <a:pt x="2295834" y="1187022"/>
                  </a:lnTo>
                  <a:lnTo>
                    <a:pt x="2294543" y="1184498"/>
                  </a:lnTo>
                  <a:close/>
                </a:path>
                <a:path w="17294225" h="11269980">
                  <a:moveTo>
                    <a:pt x="703759" y="504345"/>
                  </a:moveTo>
                  <a:lnTo>
                    <a:pt x="700377" y="504874"/>
                  </a:lnTo>
                  <a:lnTo>
                    <a:pt x="699237" y="507545"/>
                  </a:lnTo>
                  <a:lnTo>
                    <a:pt x="697907" y="509739"/>
                  </a:lnTo>
                  <a:lnTo>
                    <a:pt x="698579" y="512788"/>
                  </a:lnTo>
                  <a:lnTo>
                    <a:pt x="700965" y="514595"/>
                  </a:lnTo>
                  <a:lnTo>
                    <a:pt x="706306" y="516873"/>
                  </a:lnTo>
                  <a:lnTo>
                    <a:pt x="709355" y="516200"/>
                  </a:lnTo>
                  <a:lnTo>
                    <a:pt x="710352" y="513863"/>
                  </a:lnTo>
                  <a:lnTo>
                    <a:pt x="711682" y="511670"/>
                  </a:lnTo>
                  <a:lnTo>
                    <a:pt x="711010" y="508620"/>
                  </a:lnTo>
                  <a:lnTo>
                    <a:pt x="708625" y="506813"/>
                  </a:lnTo>
                  <a:lnTo>
                    <a:pt x="705954" y="505674"/>
                  </a:lnTo>
                  <a:lnTo>
                    <a:pt x="703759" y="504345"/>
                  </a:lnTo>
                  <a:close/>
                </a:path>
                <a:path w="17294225" h="11269980">
                  <a:moveTo>
                    <a:pt x="12157874" y="5382399"/>
                  </a:moveTo>
                  <a:lnTo>
                    <a:pt x="12155060" y="5381593"/>
                  </a:lnTo>
                  <a:lnTo>
                    <a:pt x="12152538" y="5382885"/>
                  </a:lnTo>
                  <a:lnTo>
                    <a:pt x="12150347" y="5384319"/>
                  </a:lnTo>
                  <a:lnTo>
                    <a:pt x="12149542" y="5387132"/>
                  </a:lnTo>
                  <a:lnTo>
                    <a:pt x="12152124" y="5392179"/>
                  </a:lnTo>
                  <a:lnTo>
                    <a:pt x="12152365" y="5393466"/>
                  </a:lnTo>
                  <a:lnTo>
                    <a:pt x="12155702" y="5394889"/>
                  </a:lnTo>
                  <a:lnTo>
                    <a:pt x="12157322" y="5394791"/>
                  </a:lnTo>
                  <a:lnTo>
                    <a:pt x="12158894" y="5393883"/>
                  </a:lnTo>
                  <a:lnTo>
                    <a:pt x="12161084" y="5392449"/>
                  </a:lnTo>
                  <a:lnTo>
                    <a:pt x="12161889" y="5389637"/>
                  </a:lnTo>
                  <a:lnTo>
                    <a:pt x="12159308" y="5384589"/>
                  </a:lnTo>
                  <a:lnTo>
                    <a:pt x="12157874" y="5382399"/>
                  </a:lnTo>
                  <a:close/>
                </a:path>
                <a:path w="17294225" h="11269980">
                  <a:moveTo>
                    <a:pt x="2376174" y="1211427"/>
                  </a:moveTo>
                  <a:lnTo>
                    <a:pt x="2373361" y="1210622"/>
                  </a:lnTo>
                  <a:lnTo>
                    <a:pt x="2370690" y="1209483"/>
                  </a:lnTo>
                  <a:lnTo>
                    <a:pt x="2368211" y="1208820"/>
                  </a:lnTo>
                  <a:lnTo>
                    <a:pt x="2365687" y="1210111"/>
                  </a:lnTo>
                  <a:lnTo>
                    <a:pt x="2364548" y="1212782"/>
                  </a:lnTo>
                  <a:lnTo>
                    <a:pt x="2364075" y="1214552"/>
                  </a:lnTo>
                  <a:lnTo>
                    <a:pt x="2363885" y="1215261"/>
                  </a:lnTo>
                  <a:lnTo>
                    <a:pt x="2365176" y="1217785"/>
                  </a:lnTo>
                  <a:lnTo>
                    <a:pt x="2370517" y="1220063"/>
                  </a:lnTo>
                  <a:lnTo>
                    <a:pt x="2372996" y="1220726"/>
                  </a:lnTo>
                  <a:lnTo>
                    <a:pt x="2375520" y="1219435"/>
                  </a:lnTo>
                  <a:lnTo>
                    <a:pt x="2376659" y="1216765"/>
                  </a:lnTo>
                  <a:lnTo>
                    <a:pt x="2377465" y="1213951"/>
                  </a:lnTo>
                  <a:lnTo>
                    <a:pt x="2376174" y="1211427"/>
                  </a:lnTo>
                  <a:close/>
                </a:path>
                <a:path w="17294225" h="11269980">
                  <a:moveTo>
                    <a:pt x="634923" y="463143"/>
                  </a:moveTo>
                  <a:lnTo>
                    <a:pt x="632252" y="462004"/>
                  </a:lnTo>
                  <a:lnTo>
                    <a:pt x="626930" y="470782"/>
                  </a:lnTo>
                  <a:lnTo>
                    <a:pt x="630268" y="472207"/>
                  </a:lnTo>
                  <a:lnTo>
                    <a:pt x="630126" y="472541"/>
                  </a:lnTo>
                  <a:lnTo>
                    <a:pt x="632462" y="473537"/>
                  </a:lnTo>
                  <a:lnTo>
                    <a:pt x="635511" y="472865"/>
                  </a:lnTo>
                  <a:lnTo>
                    <a:pt x="636508" y="470527"/>
                  </a:lnTo>
                  <a:lnTo>
                    <a:pt x="637982" y="467999"/>
                  </a:lnTo>
                  <a:lnTo>
                    <a:pt x="637309" y="464950"/>
                  </a:lnTo>
                  <a:lnTo>
                    <a:pt x="634923" y="463143"/>
                  </a:lnTo>
                  <a:close/>
                </a:path>
                <a:path w="17294225" h="11269980">
                  <a:moveTo>
                    <a:pt x="2458374" y="1237022"/>
                  </a:moveTo>
                  <a:lnTo>
                    <a:pt x="2455419" y="1236551"/>
                  </a:lnTo>
                  <a:lnTo>
                    <a:pt x="2452748" y="1235412"/>
                  </a:lnTo>
                  <a:lnTo>
                    <a:pt x="2450269" y="1234749"/>
                  </a:lnTo>
                  <a:lnTo>
                    <a:pt x="2447746" y="1236039"/>
                  </a:lnTo>
                  <a:lnTo>
                    <a:pt x="2446607" y="1238710"/>
                  </a:lnTo>
                  <a:lnTo>
                    <a:pt x="2446133" y="1240480"/>
                  </a:lnTo>
                  <a:lnTo>
                    <a:pt x="2445944" y="1241189"/>
                  </a:lnTo>
                  <a:lnTo>
                    <a:pt x="2447235" y="1243713"/>
                  </a:lnTo>
                  <a:lnTo>
                    <a:pt x="2452576" y="1245991"/>
                  </a:lnTo>
                  <a:lnTo>
                    <a:pt x="2455055" y="1246654"/>
                  </a:lnTo>
                  <a:lnTo>
                    <a:pt x="2457579" y="1245362"/>
                  </a:lnTo>
                  <a:lnTo>
                    <a:pt x="2458718" y="1242692"/>
                  </a:lnTo>
                  <a:lnTo>
                    <a:pt x="2459523" y="1239880"/>
                  </a:lnTo>
                  <a:lnTo>
                    <a:pt x="2458374" y="1237022"/>
                  </a:lnTo>
                  <a:close/>
                </a:path>
                <a:path w="17294225" h="11269980">
                  <a:moveTo>
                    <a:pt x="2541051" y="1262425"/>
                  </a:moveTo>
                  <a:lnTo>
                    <a:pt x="2538096" y="1261953"/>
                  </a:lnTo>
                  <a:lnTo>
                    <a:pt x="2535425" y="1260814"/>
                  </a:lnTo>
                  <a:lnTo>
                    <a:pt x="2532946" y="1260151"/>
                  </a:lnTo>
                  <a:lnTo>
                    <a:pt x="2530422" y="1261443"/>
                  </a:lnTo>
                  <a:lnTo>
                    <a:pt x="2529283" y="1264113"/>
                  </a:lnTo>
                  <a:lnTo>
                    <a:pt x="2528620" y="1266592"/>
                  </a:lnTo>
                  <a:lnTo>
                    <a:pt x="2529911" y="1269116"/>
                  </a:lnTo>
                  <a:lnTo>
                    <a:pt x="2532248" y="1270113"/>
                  </a:lnTo>
                  <a:lnTo>
                    <a:pt x="2532390" y="1269779"/>
                  </a:lnTo>
                  <a:lnTo>
                    <a:pt x="2535395" y="1271061"/>
                  </a:lnTo>
                  <a:lnTo>
                    <a:pt x="2537874" y="1271724"/>
                  </a:lnTo>
                  <a:lnTo>
                    <a:pt x="2540398" y="1270432"/>
                  </a:lnTo>
                  <a:lnTo>
                    <a:pt x="2541537" y="1267761"/>
                  </a:lnTo>
                  <a:lnTo>
                    <a:pt x="2542200" y="1265283"/>
                  </a:lnTo>
                  <a:lnTo>
                    <a:pt x="2541051" y="1262425"/>
                  </a:lnTo>
                  <a:close/>
                </a:path>
                <a:path w="17294225" h="11269980">
                  <a:moveTo>
                    <a:pt x="556877" y="414859"/>
                  </a:moveTo>
                  <a:lnTo>
                    <a:pt x="553829" y="415531"/>
                  </a:lnTo>
                  <a:lnTo>
                    <a:pt x="552540" y="417743"/>
                  </a:lnTo>
                  <a:lnTo>
                    <a:pt x="552355" y="418059"/>
                  </a:lnTo>
                  <a:lnTo>
                    <a:pt x="550929" y="419817"/>
                  </a:lnTo>
                  <a:lnTo>
                    <a:pt x="550691" y="420111"/>
                  </a:lnTo>
                  <a:lnTo>
                    <a:pt x="551221" y="423494"/>
                  </a:lnTo>
                  <a:lnTo>
                    <a:pt x="553607" y="425301"/>
                  </a:lnTo>
                  <a:lnTo>
                    <a:pt x="556945" y="426725"/>
                  </a:lnTo>
                  <a:lnTo>
                    <a:pt x="556803" y="427059"/>
                  </a:lnTo>
                  <a:lnTo>
                    <a:pt x="559139" y="428055"/>
                  </a:lnTo>
                  <a:lnTo>
                    <a:pt x="561855" y="427240"/>
                  </a:lnTo>
                  <a:lnTo>
                    <a:pt x="562995" y="425359"/>
                  </a:lnTo>
                  <a:lnTo>
                    <a:pt x="563185" y="425046"/>
                  </a:lnTo>
                  <a:lnTo>
                    <a:pt x="564612" y="423287"/>
                  </a:lnTo>
                  <a:lnTo>
                    <a:pt x="564850" y="422994"/>
                  </a:lnTo>
                  <a:lnTo>
                    <a:pt x="564320" y="419611"/>
                  </a:lnTo>
                  <a:lnTo>
                    <a:pt x="561934" y="417804"/>
                  </a:lnTo>
                  <a:lnTo>
                    <a:pt x="559263" y="416665"/>
                  </a:lnTo>
                  <a:lnTo>
                    <a:pt x="556877" y="414859"/>
                  </a:lnTo>
                  <a:close/>
                </a:path>
                <a:path w="17294225" h="11269980">
                  <a:moveTo>
                    <a:pt x="2623394" y="1287686"/>
                  </a:moveTo>
                  <a:lnTo>
                    <a:pt x="2620439" y="1287213"/>
                  </a:lnTo>
                  <a:lnTo>
                    <a:pt x="2617769" y="1286074"/>
                  </a:lnTo>
                  <a:lnTo>
                    <a:pt x="2615290" y="1285411"/>
                  </a:lnTo>
                  <a:lnTo>
                    <a:pt x="2612766" y="1286703"/>
                  </a:lnTo>
                  <a:lnTo>
                    <a:pt x="2611626" y="1289374"/>
                  </a:lnTo>
                  <a:lnTo>
                    <a:pt x="2610964" y="1291852"/>
                  </a:lnTo>
                  <a:lnTo>
                    <a:pt x="2612255" y="1294376"/>
                  </a:lnTo>
                  <a:lnTo>
                    <a:pt x="2614591" y="1295373"/>
                  </a:lnTo>
                  <a:lnTo>
                    <a:pt x="2614400" y="1294897"/>
                  </a:lnTo>
                  <a:lnTo>
                    <a:pt x="2617738" y="1296321"/>
                  </a:lnTo>
                  <a:lnTo>
                    <a:pt x="2620217" y="1296984"/>
                  </a:lnTo>
                  <a:lnTo>
                    <a:pt x="2622741" y="1295694"/>
                  </a:lnTo>
                  <a:lnTo>
                    <a:pt x="2623880" y="1293022"/>
                  </a:lnTo>
                  <a:lnTo>
                    <a:pt x="2624543" y="1290543"/>
                  </a:lnTo>
                  <a:lnTo>
                    <a:pt x="2623394" y="1287686"/>
                  </a:lnTo>
                  <a:close/>
                </a:path>
                <a:path w="17294225" h="11269980">
                  <a:moveTo>
                    <a:pt x="484173" y="368852"/>
                  </a:moveTo>
                  <a:lnTo>
                    <a:pt x="480791" y="369381"/>
                  </a:lnTo>
                  <a:lnTo>
                    <a:pt x="478129" y="373770"/>
                  </a:lnTo>
                  <a:lnTo>
                    <a:pt x="478802" y="376819"/>
                  </a:lnTo>
                  <a:lnTo>
                    <a:pt x="480711" y="378817"/>
                  </a:lnTo>
                  <a:lnTo>
                    <a:pt x="486386" y="381238"/>
                  </a:lnTo>
                  <a:lnTo>
                    <a:pt x="488959" y="380757"/>
                  </a:lnTo>
                  <a:lnTo>
                    <a:pt x="491620" y="376368"/>
                  </a:lnTo>
                  <a:lnTo>
                    <a:pt x="490947" y="373320"/>
                  </a:lnTo>
                  <a:lnTo>
                    <a:pt x="489038" y="371322"/>
                  </a:lnTo>
                  <a:lnTo>
                    <a:pt x="486367" y="370183"/>
                  </a:lnTo>
                  <a:lnTo>
                    <a:pt x="484173" y="368852"/>
                  </a:lnTo>
                  <a:close/>
                </a:path>
                <a:path w="17294225" h="11269980">
                  <a:moveTo>
                    <a:pt x="2706023" y="1312278"/>
                  </a:moveTo>
                  <a:lnTo>
                    <a:pt x="2703067" y="1311807"/>
                  </a:lnTo>
                  <a:lnTo>
                    <a:pt x="2700396" y="1310668"/>
                  </a:lnTo>
                  <a:lnTo>
                    <a:pt x="2697917" y="1310005"/>
                  </a:lnTo>
                  <a:lnTo>
                    <a:pt x="2695393" y="1311296"/>
                  </a:lnTo>
                  <a:lnTo>
                    <a:pt x="2694255" y="1313966"/>
                  </a:lnTo>
                  <a:lnTo>
                    <a:pt x="2693591" y="1316446"/>
                  </a:lnTo>
                  <a:lnTo>
                    <a:pt x="2694883" y="1318969"/>
                  </a:lnTo>
                  <a:lnTo>
                    <a:pt x="2697220" y="1319966"/>
                  </a:lnTo>
                  <a:lnTo>
                    <a:pt x="2697696" y="1319774"/>
                  </a:lnTo>
                  <a:lnTo>
                    <a:pt x="2700366" y="1320913"/>
                  </a:lnTo>
                  <a:lnTo>
                    <a:pt x="2702846" y="1321576"/>
                  </a:lnTo>
                  <a:lnTo>
                    <a:pt x="2705845" y="1320094"/>
                  </a:lnTo>
                  <a:lnTo>
                    <a:pt x="2707171" y="1315136"/>
                  </a:lnTo>
                  <a:lnTo>
                    <a:pt x="2706023" y="1312278"/>
                  </a:lnTo>
                  <a:close/>
                </a:path>
                <a:path w="17294225" h="11269980">
                  <a:moveTo>
                    <a:pt x="2789127" y="1336681"/>
                  </a:moveTo>
                  <a:lnTo>
                    <a:pt x="2786171" y="1336209"/>
                  </a:lnTo>
                  <a:lnTo>
                    <a:pt x="2783501" y="1335070"/>
                  </a:lnTo>
                  <a:lnTo>
                    <a:pt x="2780688" y="1334265"/>
                  </a:lnTo>
                  <a:lnTo>
                    <a:pt x="2778498" y="1335697"/>
                  </a:lnTo>
                  <a:lnTo>
                    <a:pt x="2777359" y="1338368"/>
                  </a:lnTo>
                  <a:lnTo>
                    <a:pt x="2776696" y="1340847"/>
                  </a:lnTo>
                  <a:lnTo>
                    <a:pt x="2777987" y="1343371"/>
                  </a:lnTo>
                  <a:lnTo>
                    <a:pt x="2780324" y="1344367"/>
                  </a:lnTo>
                  <a:lnTo>
                    <a:pt x="2780800" y="1344176"/>
                  </a:lnTo>
                  <a:lnTo>
                    <a:pt x="2783471" y="1345315"/>
                  </a:lnTo>
                  <a:lnTo>
                    <a:pt x="2786284" y="1346121"/>
                  </a:lnTo>
                  <a:lnTo>
                    <a:pt x="2788473" y="1344688"/>
                  </a:lnTo>
                  <a:lnTo>
                    <a:pt x="2789612" y="1342017"/>
                  </a:lnTo>
                  <a:lnTo>
                    <a:pt x="2790417" y="1339204"/>
                  </a:lnTo>
                  <a:lnTo>
                    <a:pt x="2789127" y="1336681"/>
                  </a:lnTo>
                  <a:close/>
                </a:path>
                <a:path w="17294225" h="11269980">
                  <a:moveTo>
                    <a:pt x="412608" y="320174"/>
                  </a:moveTo>
                  <a:lnTo>
                    <a:pt x="409225" y="320704"/>
                  </a:lnTo>
                  <a:lnTo>
                    <a:pt x="406564" y="325092"/>
                  </a:lnTo>
                  <a:lnTo>
                    <a:pt x="407094" y="328476"/>
                  </a:lnTo>
                  <a:lnTo>
                    <a:pt x="409289" y="329805"/>
                  </a:lnTo>
                  <a:lnTo>
                    <a:pt x="411675" y="331612"/>
                  </a:lnTo>
                  <a:lnTo>
                    <a:pt x="414679" y="332894"/>
                  </a:lnTo>
                  <a:lnTo>
                    <a:pt x="417251" y="332414"/>
                  </a:lnTo>
                  <a:lnTo>
                    <a:pt x="419912" y="328025"/>
                  </a:lnTo>
                  <a:lnTo>
                    <a:pt x="419383" y="324642"/>
                  </a:lnTo>
                  <a:lnTo>
                    <a:pt x="417188" y="323311"/>
                  </a:lnTo>
                  <a:lnTo>
                    <a:pt x="414802" y="321504"/>
                  </a:lnTo>
                  <a:lnTo>
                    <a:pt x="412608" y="320174"/>
                  </a:lnTo>
                  <a:close/>
                </a:path>
                <a:path w="17294225" h="11269980">
                  <a:moveTo>
                    <a:pt x="12113523" y="5307847"/>
                  </a:moveTo>
                  <a:lnTo>
                    <a:pt x="12110234" y="5307232"/>
                  </a:lnTo>
                  <a:lnTo>
                    <a:pt x="12108044" y="5308665"/>
                  </a:lnTo>
                  <a:lnTo>
                    <a:pt x="12105521" y="5309957"/>
                  </a:lnTo>
                  <a:lnTo>
                    <a:pt x="12104905" y="5313246"/>
                  </a:lnTo>
                  <a:lnTo>
                    <a:pt x="12106340" y="5315435"/>
                  </a:lnTo>
                  <a:lnTo>
                    <a:pt x="12107965" y="5318102"/>
                  </a:lnTo>
                  <a:lnTo>
                    <a:pt x="12108205" y="5319388"/>
                  </a:lnTo>
                  <a:lnTo>
                    <a:pt x="12111544" y="5320813"/>
                  </a:lnTo>
                  <a:lnTo>
                    <a:pt x="12113163" y="5320714"/>
                  </a:lnTo>
                  <a:lnTo>
                    <a:pt x="12114735" y="5319806"/>
                  </a:lnTo>
                  <a:lnTo>
                    <a:pt x="12117257" y="5318515"/>
                  </a:lnTo>
                  <a:lnTo>
                    <a:pt x="12117872" y="5315226"/>
                  </a:lnTo>
                  <a:lnTo>
                    <a:pt x="12116439" y="5313036"/>
                  </a:lnTo>
                  <a:lnTo>
                    <a:pt x="12114814" y="5310369"/>
                  </a:lnTo>
                  <a:lnTo>
                    <a:pt x="12113523" y="5307847"/>
                  </a:lnTo>
                  <a:close/>
                </a:path>
                <a:path w="17294225" h="11269980">
                  <a:moveTo>
                    <a:pt x="2871705" y="1360464"/>
                  </a:moveTo>
                  <a:lnTo>
                    <a:pt x="2868750" y="1359992"/>
                  </a:lnTo>
                  <a:lnTo>
                    <a:pt x="2866079" y="1358853"/>
                  </a:lnTo>
                  <a:lnTo>
                    <a:pt x="2863266" y="1358048"/>
                  </a:lnTo>
                  <a:lnTo>
                    <a:pt x="2861077" y="1359480"/>
                  </a:lnTo>
                  <a:lnTo>
                    <a:pt x="2859938" y="1362152"/>
                  </a:lnTo>
                  <a:lnTo>
                    <a:pt x="2859275" y="1364630"/>
                  </a:lnTo>
                  <a:lnTo>
                    <a:pt x="2860566" y="1367154"/>
                  </a:lnTo>
                  <a:lnTo>
                    <a:pt x="2862903" y="1368151"/>
                  </a:lnTo>
                  <a:lnTo>
                    <a:pt x="2863378" y="1367959"/>
                  </a:lnTo>
                  <a:lnTo>
                    <a:pt x="2866049" y="1369098"/>
                  </a:lnTo>
                  <a:lnTo>
                    <a:pt x="2868862" y="1369904"/>
                  </a:lnTo>
                  <a:lnTo>
                    <a:pt x="2871052" y="1368470"/>
                  </a:lnTo>
                  <a:lnTo>
                    <a:pt x="2872191" y="1365800"/>
                  </a:lnTo>
                  <a:lnTo>
                    <a:pt x="2872997" y="1362986"/>
                  </a:lnTo>
                  <a:lnTo>
                    <a:pt x="2871705" y="1360464"/>
                  </a:lnTo>
                  <a:close/>
                </a:path>
                <a:path w="17294225" h="11269980">
                  <a:moveTo>
                    <a:pt x="341995" y="271113"/>
                  </a:moveTo>
                  <a:lnTo>
                    <a:pt x="338947" y="271786"/>
                  </a:lnTo>
                  <a:lnTo>
                    <a:pt x="335618" y="275890"/>
                  </a:lnTo>
                  <a:lnTo>
                    <a:pt x="336290" y="278939"/>
                  </a:lnTo>
                  <a:lnTo>
                    <a:pt x="338342" y="280604"/>
                  </a:lnTo>
                  <a:lnTo>
                    <a:pt x="340728" y="282410"/>
                  </a:lnTo>
                  <a:lnTo>
                    <a:pt x="341730" y="282837"/>
                  </a:lnTo>
                  <a:lnTo>
                    <a:pt x="341587" y="283171"/>
                  </a:lnTo>
                  <a:lnTo>
                    <a:pt x="343590" y="284025"/>
                  </a:lnTo>
                  <a:lnTo>
                    <a:pt x="346305" y="283211"/>
                  </a:lnTo>
                  <a:lnTo>
                    <a:pt x="347493" y="281350"/>
                  </a:lnTo>
                  <a:lnTo>
                    <a:pt x="349158" y="279298"/>
                  </a:lnTo>
                  <a:lnTo>
                    <a:pt x="348485" y="276250"/>
                  </a:lnTo>
                  <a:lnTo>
                    <a:pt x="346433" y="274585"/>
                  </a:lnTo>
                  <a:lnTo>
                    <a:pt x="344047" y="272778"/>
                  </a:lnTo>
                  <a:lnTo>
                    <a:pt x="341995" y="271113"/>
                  </a:lnTo>
                  <a:close/>
                </a:path>
                <a:path w="17294225" h="11269980">
                  <a:moveTo>
                    <a:pt x="2954761" y="1384054"/>
                  </a:moveTo>
                  <a:lnTo>
                    <a:pt x="2951805" y="1383583"/>
                  </a:lnTo>
                  <a:lnTo>
                    <a:pt x="2949135" y="1382444"/>
                  </a:lnTo>
                  <a:lnTo>
                    <a:pt x="2946322" y="1381638"/>
                  </a:lnTo>
                  <a:lnTo>
                    <a:pt x="2944132" y="1383072"/>
                  </a:lnTo>
                  <a:lnTo>
                    <a:pt x="2942993" y="1385742"/>
                  </a:lnTo>
                  <a:lnTo>
                    <a:pt x="2942330" y="1388222"/>
                  </a:lnTo>
                  <a:lnTo>
                    <a:pt x="2943621" y="1390746"/>
                  </a:lnTo>
                  <a:lnTo>
                    <a:pt x="2945958" y="1391743"/>
                  </a:lnTo>
                  <a:lnTo>
                    <a:pt x="2946434" y="1391551"/>
                  </a:lnTo>
                  <a:lnTo>
                    <a:pt x="2949104" y="1392690"/>
                  </a:lnTo>
                  <a:lnTo>
                    <a:pt x="2951917" y="1393495"/>
                  </a:lnTo>
                  <a:lnTo>
                    <a:pt x="2954107" y="1392062"/>
                  </a:lnTo>
                  <a:lnTo>
                    <a:pt x="2955247" y="1389391"/>
                  </a:lnTo>
                  <a:lnTo>
                    <a:pt x="2956052" y="1386578"/>
                  </a:lnTo>
                  <a:lnTo>
                    <a:pt x="2954761" y="1384054"/>
                  </a:lnTo>
                  <a:close/>
                </a:path>
                <a:path w="17294225" h="11269980">
                  <a:moveTo>
                    <a:pt x="3037958" y="1407312"/>
                  </a:moveTo>
                  <a:lnTo>
                    <a:pt x="3035003" y="1406841"/>
                  </a:lnTo>
                  <a:lnTo>
                    <a:pt x="3032332" y="1405702"/>
                  </a:lnTo>
                  <a:lnTo>
                    <a:pt x="3029519" y="1404896"/>
                  </a:lnTo>
                  <a:lnTo>
                    <a:pt x="3027329" y="1406330"/>
                  </a:lnTo>
                  <a:lnTo>
                    <a:pt x="3026191" y="1409000"/>
                  </a:lnTo>
                  <a:lnTo>
                    <a:pt x="3025527" y="1411480"/>
                  </a:lnTo>
                  <a:lnTo>
                    <a:pt x="3026818" y="1414004"/>
                  </a:lnTo>
                  <a:lnTo>
                    <a:pt x="3029155" y="1415000"/>
                  </a:lnTo>
                  <a:lnTo>
                    <a:pt x="3029631" y="1414809"/>
                  </a:lnTo>
                  <a:lnTo>
                    <a:pt x="3032302" y="1415948"/>
                  </a:lnTo>
                  <a:lnTo>
                    <a:pt x="3035115" y="1416753"/>
                  </a:lnTo>
                  <a:lnTo>
                    <a:pt x="3037639" y="1415462"/>
                  </a:lnTo>
                  <a:lnTo>
                    <a:pt x="3039250" y="1409836"/>
                  </a:lnTo>
                  <a:lnTo>
                    <a:pt x="3037958" y="1407312"/>
                  </a:lnTo>
                  <a:close/>
                </a:path>
                <a:path w="17294225" h="11269980">
                  <a:moveTo>
                    <a:pt x="272714" y="219858"/>
                  </a:moveTo>
                  <a:lnTo>
                    <a:pt x="269664" y="220531"/>
                  </a:lnTo>
                  <a:lnTo>
                    <a:pt x="268000" y="222584"/>
                  </a:lnTo>
                  <a:lnTo>
                    <a:pt x="266193" y="224969"/>
                  </a:lnTo>
                  <a:lnTo>
                    <a:pt x="266865" y="228018"/>
                  </a:lnTo>
                  <a:lnTo>
                    <a:pt x="268917" y="229683"/>
                  </a:lnTo>
                  <a:lnTo>
                    <a:pt x="271304" y="231488"/>
                  </a:lnTo>
                  <a:lnTo>
                    <a:pt x="272305" y="231916"/>
                  </a:lnTo>
                  <a:lnTo>
                    <a:pt x="272496" y="232392"/>
                  </a:lnTo>
                  <a:lnTo>
                    <a:pt x="274499" y="233246"/>
                  </a:lnTo>
                  <a:lnTo>
                    <a:pt x="276880" y="232290"/>
                  </a:lnTo>
                  <a:lnTo>
                    <a:pt x="278402" y="230571"/>
                  </a:lnTo>
                  <a:lnTo>
                    <a:pt x="280209" y="228186"/>
                  </a:lnTo>
                  <a:lnTo>
                    <a:pt x="279537" y="225137"/>
                  </a:lnTo>
                  <a:lnTo>
                    <a:pt x="277485" y="223472"/>
                  </a:lnTo>
                  <a:lnTo>
                    <a:pt x="272714" y="219858"/>
                  </a:lnTo>
                  <a:close/>
                </a:path>
                <a:path w="17294225" h="11269980">
                  <a:moveTo>
                    <a:pt x="3120965" y="1430094"/>
                  </a:moveTo>
                  <a:lnTo>
                    <a:pt x="3118343" y="1429765"/>
                  </a:lnTo>
                  <a:lnTo>
                    <a:pt x="3115672" y="1428626"/>
                  </a:lnTo>
                  <a:lnTo>
                    <a:pt x="3112717" y="1428154"/>
                  </a:lnTo>
                  <a:lnTo>
                    <a:pt x="3110193" y="1429444"/>
                  </a:lnTo>
                  <a:lnTo>
                    <a:pt x="3109388" y="1432258"/>
                  </a:lnTo>
                  <a:lnTo>
                    <a:pt x="3108725" y="1434738"/>
                  </a:lnTo>
                  <a:lnTo>
                    <a:pt x="3110016" y="1437260"/>
                  </a:lnTo>
                  <a:lnTo>
                    <a:pt x="3112687" y="1438399"/>
                  </a:lnTo>
                  <a:lnTo>
                    <a:pt x="3113163" y="1438208"/>
                  </a:lnTo>
                  <a:lnTo>
                    <a:pt x="3115834" y="1439347"/>
                  </a:lnTo>
                  <a:lnTo>
                    <a:pt x="3118789" y="1439819"/>
                  </a:lnTo>
                  <a:lnTo>
                    <a:pt x="3121312" y="1438528"/>
                  </a:lnTo>
                  <a:lnTo>
                    <a:pt x="3122118" y="1435715"/>
                  </a:lnTo>
                  <a:lnTo>
                    <a:pt x="3122589" y="1432760"/>
                  </a:lnTo>
                  <a:lnTo>
                    <a:pt x="3120965" y="1430094"/>
                  </a:lnTo>
                  <a:close/>
                </a:path>
                <a:path w="17294225" h="11269980">
                  <a:moveTo>
                    <a:pt x="12067508" y="5235345"/>
                  </a:moveTo>
                  <a:lnTo>
                    <a:pt x="12064220" y="5234731"/>
                  </a:lnTo>
                  <a:lnTo>
                    <a:pt x="12059839" y="5237599"/>
                  </a:lnTo>
                  <a:lnTo>
                    <a:pt x="12059294" y="5240522"/>
                  </a:lnTo>
                  <a:lnTo>
                    <a:pt x="12059226" y="5240888"/>
                  </a:lnTo>
                  <a:lnTo>
                    <a:pt x="12060659" y="5243078"/>
                  </a:lnTo>
                  <a:lnTo>
                    <a:pt x="12062426" y="5245410"/>
                  </a:lnTo>
                  <a:lnTo>
                    <a:pt x="12063144" y="5246506"/>
                  </a:lnTo>
                  <a:lnTo>
                    <a:pt x="12064812" y="5247217"/>
                  </a:lnTo>
                  <a:lnTo>
                    <a:pt x="12064670" y="5247551"/>
                  </a:lnTo>
                  <a:lnTo>
                    <a:pt x="12066005" y="5248121"/>
                  </a:lnTo>
                  <a:lnTo>
                    <a:pt x="12072000" y="5242391"/>
                  </a:lnTo>
                  <a:lnTo>
                    <a:pt x="12070566" y="5240201"/>
                  </a:lnTo>
                  <a:lnTo>
                    <a:pt x="12068942" y="5237535"/>
                  </a:lnTo>
                  <a:lnTo>
                    <a:pt x="12067508" y="5235345"/>
                  </a:lnTo>
                  <a:close/>
                </a:path>
                <a:path w="17294225" h="11269980">
                  <a:moveTo>
                    <a:pt x="3204447" y="1452684"/>
                  </a:moveTo>
                  <a:lnTo>
                    <a:pt x="3201491" y="1452212"/>
                  </a:lnTo>
                  <a:lnTo>
                    <a:pt x="3198821" y="1451073"/>
                  </a:lnTo>
                  <a:lnTo>
                    <a:pt x="3196008" y="1450268"/>
                  </a:lnTo>
                  <a:lnTo>
                    <a:pt x="3193342" y="1451892"/>
                  </a:lnTo>
                  <a:lnTo>
                    <a:pt x="3192536" y="1454705"/>
                  </a:lnTo>
                  <a:lnTo>
                    <a:pt x="3191873" y="1457185"/>
                  </a:lnTo>
                  <a:lnTo>
                    <a:pt x="3193165" y="1459708"/>
                  </a:lnTo>
                  <a:lnTo>
                    <a:pt x="3195835" y="1460847"/>
                  </a:lnTo>
                  <a:lnTo>
                    <a:pt x="3196311" y="1460656"/>
                  </a:lnTo>
                  <a:lnTo>
                    <a:pt x="3198982" y="1461795"/>
                  </a:lnTo>
                  <a:lnTo>
                    <a:pt x="3201938" y="1462266"/>
                  </a:lnTo>
                  <a:lnTo>
                    <a:pt x="3204461" y="1460976"/>
                  </a:lnTo>
                  <a:lnTo>
                    <a:pt x="3205266" y="1458162"/>
                  </a:lnTo>
                  <a:lnTo>
                    <a:pt x="3205737" y="1455208"/>
                  </a:lnTo>
                  <a:lnTo>
                    <a:pt x="3204447" y="1452684"/>
                  </a:lnTo>
                  <a:close/>
                </a:path>
                <a:path w="17294225" h="11269980">
                  <a:moveTo>
                    <a:pt x="204334" y="167411"/>
                  </a:moveTo>
                  <a:lnTo>
                    <a:pt x="200952" y="167942"/>
                  </a:lnTo>
                  <a:lnTo>
                    <a:pt x="197623" y="172044"/>
                  </a:lnTo>
                  <a:lnTo>
                    <a:pt x="198153" y="175427"/>
                  </a:lnTo>
                  <a:lnTo>
                    <a:pt x="200205" y="177092"/>
                  </a:lnTo>
                  <a:lnTo>
                    <a:pt x="202591" y="178899"/>
                  </a:lnTo>
                  <a:lnTo>
                    <a:pt x="205929" y="180323"/>
                  </a:lnTo>
                  <a:lnTo>
                    <a:pt x="208168" y="179699"/>
                  </a:lnTo>
                  <a:lnTo>
                    <a:pt x="209690" y="177981"/>
                  </a:lnTo>
                  <a:lnTo>
                    <a:pt x="211354" y="175930"/>
                  </a:lnTo>
                  <a:lnTo>
                    <a:pt x="210825" y="172546"/>
                  </a:lnTo>
                  <a:lnTo>
                    <a:pt x="208772" y="170883"/>
                  </a:lnTo>
                  <a:lnTo>
                    <a:pt x="206386" y="169076"/>
                  </a:lnTo>
                  <a:lnTo>
                    <a:pt x="204334" y="167411"/>
                  </a:lnTo>
                  <a:close/>
                </a:path>
                <a:path w="17294225" h="11269980">
                  <a:moveTo>
                    <a:pt x="3288072" y="1474940"/>
                  </a:moveTo>
                  <a:lnTo>
                    <a:pt x="3285116" y="1474469"/>
                  </a:lnTo>
                  <a:lnTo>
                    <a:pt x="3282446" y="1473330"/>
                  </a:lnTo>
                  <a:lnTo>
                    <a:pt x="3279633" y="1472524"/>
                  </a:lnTo>
                  <a:lnTo>
                    <a:pt x="3276967" y="1474148"/>
                  </a:lnTo>
                  <a:lnTo>
                    <a:pt x="3276161" y="1476962"/>
                  </a:lnTo>
                  <a:lnTo>
                    <a:pt x="3275498" y="1479441"/>
                  </a:lnTo>
                  <a:lnTo>
                    <a:pt x="3276789" y="1481964"/>
                  </a:lnTo>
                  <a:lnTo>
                    <a:pt x="3279126" y="1482961"/>
                  </a:lnTo>
                  <a:lnTo>
                    <a:pt x="3279268" y="1482627"/>
                  </a:lnTo>
                  <a:lnTo>
                    <a:pt x="3279602" y="1482769"/>
                  </a:lnTo>
                  <a:lnTo>
                    <a:pt x="3280078" y="1482578"/>
                  </a:lnTo>
                  <a:lnTo>
                    <a:pt x="3282749" y="1483717"/>
                  </a:lnTo>
                  <a:lnTo>
                    <a:pt x="3285562" y="1484522"/>
                  </a:lnTo>
                  <a:lnTo>
                    <a:pt x="3288227" y="1482898"/>
                  </a:lnTo>
                  <a:lnTo>
                    <a:pt x="3289034" y="1480085"/>
                  </a:lnTo>
                  <a:lnTo>
                    <a:pt x="3289696" y="1477606"/>
                  </a:lnTo>
                  <a:lnTo>
                    <a:pt x="3288072" y="1474940"/>
                  </a:lnTo>
                  <a:close/>
                </a:path>
                <a:path w="17294225" h="11269980">
                  <a:moveTo>
                    <a:pt x="3371362" y="1497054"/>
                  </a:moveTo>
                  <a:lnTo>
                    <a:pt x="3368407" y="1496582"/>
                  </a:lnTo>
                  <a:lnTo>
                    <a:pt x="3365736" y="1495443"/>
                  </a:lnTo>
                  <a:lnTo>
                    <a:pt x="3362923" y="1494638"/>
                  </a:lnTo>
                  <a:lnTo>
                    <a:pt x="3360258" y="1496262"/>
                  </a:lnTo>
                  <a:lnTo>
                    <a:pt x="3359452" y="1499076"/>
                  </a:lnTo>
                  <a:lnTo>
                    <a:pt x="3358789" y="1501555"/>
                  </a:lnTo>
                  <a:lnTo>
                    <a:pt x="3360080" y="1504078"/>
                  </a:lnTo>
                  <a:lnTo>
                    <a:pt x="3362417" y="1505075"/>
                  </a:lnTo>
                  <a:lnTo>
                    <a:pt x="3362559" y="1504741"/>
                  </a:lnTo>
                  <a:lnTo>
                    <a:pt x="3362893" y="1504883"/>
                  </a:lnTo>
                  <a:lnTo>
                    <a:pt x="3363370" y="1504692"/>
                  </a:lnTo>
                  <a:lnTo>
                    <a:pt x="3366040" y="1505831"/>
                  </a:lnTo>
                  <a:lnTo>
                    <a:pt x="3368853" y="1506636"/>
                  </a:lnTo>
                  <a:lnTo>
                    <a:pt x="3371518" y="1505012"/>
                  </a:lnTo>
                  <a:lnTo>
                    <a:pt x="3372325" y="1502199"/>
                  </a:lnTo>
                  <a:lnTo>
                    <a:pt x="3372988" y="1499719"/>
                  </a:lnTo>
                  <a:lnTo>
                    <a:pt x="3371362" y="1497054"/>
                  </a:lnTo>
                  <a:close/>
                </a:path>
                <a:path w="17294225" h="11269980">
                  <a:moveTo>
                    <a:pt x="137335" y="113580"/>
                  </a:moveTo>
                  <a:lnTo>
                    <a:pt x="134096" y="113775"/>
                  </a:lnTo>
                  <a:lnTo>
                    <a:pt x="130767" y="117879"/>
                  </a:lnTo>
                  <a:lnTo>
                    <a:pt x="130963" y="121119"/>
                  </a:lnTo>
                  <a:lnTo>
                    <a:pt x="133015" y="122784"/>
                  </a:lnTo>
                  <a:lnTo>
                    <a:pt x="135400" y="124591"/>
                  </a:lnTo>
                  <a:lnTo>
                    <a:pt x="136736" y="125161"/>
                  </a:lnTo>
                  <a:lnTo>
                    <a:pt x="136593" y="125495"/>
                  </a:lnTo>
                  <a:lnTo>
                    <a:pt x="138596" y="126349"/>
                  </a:lnTo>
                  <a:lnTo>
                    <a:pt x="140835" y="125725"/>
                  </a:lnTo>
                  <a:lnTo>
                    <a:pt x="142357" y="124007"/>
                  </a:lnTo>
                  <a:lnTo>
                    <a:pt x="144021" y="121955"/>
                  </a:lnTo>
                  <a:lnTo>
                    <a:pt x="143826" y="118715"/>
                  </a:lnTo>
                  <a:lnTo>
                    <a:pt x="141774" y="117050"/>
                  </a:lnTo>
                  <a:lnTo>
                    <a:pt x="139388" y="115243"/>
                  </a:lnTo>
                  <a:lnTo>
                    <a:pt x="137335" y="113580"/>
                  </a:lnTo>
                  <a:close/>
                </a:path>
                <a:path w="17294225" h="11269980">
                  <a:moveTo>
                    <a:pt x="3454796" y="1518834"/>
                  </a:moveTo>
                  <a:lnTo>
                    <a:pt x="3451840" y="1518362"/>
                  </a:lnTo>
                  <a:lnTo>
                    <a:pt x="3449170" y="1517223"/>
                  </a:lnTo>
                  <a:lnTo>
                    <a:pt x="3446357" y="1516418"/>
                  </a:lnTo>
                  <a:lnTo>
                    <a:pt x="3443691" y="1518042"/>
                  </a:lnTo>
                  <a:lnTo>
                    <a:pt x="3442886" y="1520856"/>
                  </a:lnTo>
                  <a:lnTo>
                    <a:pt x="3442223" y="1523334"/>
                  </a:lnTo>
                  <a:lnTo>
                    <a:pt x="3443514" y="1525858"/>
                  </a:lnTo>
                  <a:lnTo>
                    <a:pt x="3445850" y="1526855"/>
                  </a:lnTo>
                  <a:lnTo>
                    <a:pt x="3445993" y="1526521"/>
                  </a:lnTo>
                  <a:lnTo>
                    <a:pt x="3446327" y="1526663"/>
                  </a:lnTo>
                  <a:lnTo>
                    <a:pt x="3446802" y="1526472"/>
                  </a:lnTo>
                  <a:lnTo>
                    <a:pt x="3449473" y="1527611"/>
                  </a:lnTo>
                  <a:lnTo>
                    <a:pt x="3452286" y="1528417"/>
                  </a:lnTo>
                  <a:lnTo>
                    <a:pt x="3454952" y="1526792"/>
                  </a:lnTo>
                  <a:lnTo>
                    <a:pt x="3455758" y="1523979"/>
                  </a:lnTo>
                  <a:lnTo>
                    <a:pt x="3456421" y="1521499"/>
                  </a:lnTo>
                  <a:lnTo>
                    <a:pt x="3454796" y="1518834"/>
                  </a:lnTo>
                  <a:close/>
                </a:path>
                <a:path w="17294225" h="11269980">
                  <a:moveTo>
                    <a:pt x="12020399" y="5163562"/>
                  </a:moveTo>
                  <a:lnTo>
                    <a:pt x="12017109" y="5162948"/>
                  </a:lnTo>
                  <a:lnTo>
                    <a:pt x="12012730" y="5165815"/>
                  </a:lnTo>
                  <a:lnTo>
                    <a:pt x="12012117" y="5169104"/>
                  </a:lnTo>
                  <a:lnTo>
                    <a:pt x="12013551" y="5171293"/>
                  </a:lnTo>
                  <a:lnTo>
                    <a:pt x="12015316" y="5173625"/>
                  </a:lnTo>
                  <a:lnTo>
                    <a:pt x="12015699" y="5174577"/>
                  </a:lnTo>
                  <a:lnTo>
                    <a:pt x="12019038" y="5176002"/>
                  </a:lnTo>
                  <a:lnTo>
                    <a:pt x="12020658" y="5175904"/>
                  </a:lnTo>
                  <a:lnTo>
                    <a:pt x="12022229" y="5174995"/>
                  </a:lnTo>
                  <a:lnTo>
                    <a:pt x="12024418" y="5173562"/>
                  </a:lnTo>
                  <a:lnTo>
                    <a:pt x="12025033" y="5170274"/>
                  </a:lnTo>
                  <a:lnTo>
                    <a:pt x="12023599" y="5168084"/>
                  </a:lnTo>
                  <a:lnTo>
                    <a:pt x="12021832" y="5165751"/>
                  </a:lnTo>
                  <a:lnTo>
                    <a:pt x="12020399" y="5163562"/>
                  </a:lnTo>
                  <a:close/>
                </a:path>
                <a:path w="17294225" h="11269980">
                  <a:moveTo>
                    <a:pt x="3538037" y="1540137"/>
                  </a:moveTo>
                  <a:lnTo>
                    <a:pt x="3535416" y="1539808"/>
                  </a:lnTo>
                  <a:lnTo>
                    <a:pt x="3532746" y="1538669"/>
                  </a:lnTo>
                  <a:lnTo>
                    <a:pt x="3529933" y="1537864"/>
                  </a:lnTo>
                  <a:lnTo>
                    <a:pt x="3527267" y="1539488"/>
                  </a:lnTo>
                  <a:lnTo>
                    <a:pt x="3526461" y="1542302"/>
                  </a:lnTo>
                  <a:lnTo>
                    <a:pt x="3525798" y="1544781"/>
                  </a:lnTo>
                  <a:lnTo>
                    <a:pt x="3527089" y="1547304"/>
                  </a:lnTo>
                  <a:lnTo>
                    <a:pt x="3529426" y="1548301"/>
                  </a:lnTo>
                  <a:lnTo>
                    <a:pt x="3529903" y="1548109"/>
                  </a:lnTo>
                  <a:lnTo>
                    <a:pt x="3530236" y="1548252"/>
                  </a:lnTo>
                  <a:lnTo>
                    <a:pt x="3530712" y="1548061"/>
                  </a:lnTo>
                  <a:lnTo>
                    <a:pt x="3533382" y="1549200"/>
                  </a:lnTo>
                  <a:lnTo>
                    <a:pt x="3535862" y="1549863"/>
                  </a:lnTo>
                  <a:lnTo>
                    <a:pt x="3538528" y="1548238"/>
                  </a:lnTo>
                  <a:lnTo>
                    <a:pt x="3539334" y="1545425"/>
                  </a:lnTo>
                  <a:lnTo>
                    <a:pt x="3539996" y="1542946"/>
                  </a:lnTo>
                  <a:lnTo>
                    <a:pt x="3538037" y="1540137"/>
                  </a:lnTo>
                  <a:close/>
                </a:path>
                <a:path w="17294225" h="11269980">
                  <a:moveTo>
                    <a:pt x="71382" y="58221"/>
                  </a:moveTo>
                  <a:lnTo>
                    <a:pt x="68142" y="58416"/>
                  </a:lnTo>
                  <a:lnTo>
                    <a:pt x="64814" y="62520"/>
                  </a:lnTo>
                  <a:lnTo>
                    <a:pt x="65010" y="65761"/>
                  </a:lnTo>
                  <a:lnTo>
                    <a:pt x="67061" y="67425"/>
                  </a:lnTo>
                  <a:lnTo>
                    <a:pt x="69447" y="69232"/>
                  </a:lnTo>
                  <a:lnTo>
                    <a:pt x="70782" y="69802"/>
                  </a:lnTo>
                  <a:lnTo>
                    <a:pt x="70640" y="70136"/>
                  </a:lnTo>
                  <a:lnTo>
                    <a:pt x="72643" y="70990"/>
                  </a:lnTo>
                  <a:lnTo>
                    <a:pt x="74882" y="70367"/>
                  </a:lnTo>
                  <a:lnTo>
                    <a:pt x="76404" y="68648"/>
                  </a:lnTo>
                  <a:lnTo>
                    <a:pt x="78068" y="66597"/>
                  </a:lnTo>
                  <a:lnTo>
                    <a:pt x="77872" y="63356"/>
                  </a:lnTo>
                  <a:lnTo>
                    <a:pt x="75820" y="61691"/>
                  </a:lnTo>
                  <a:lnTo>
                    <a:pt x="73435" y="59884"/>
                  </a:lnTo>
                  <a:lnTo>
                    <a:pt x="71382" y="58221"/>
                  </a:lnTo>
                  <a:close/>
                </a:path>
                <a:path w="17294225" h="11269980">
                  <a:moveTo>
                    <a:pt x="3621280" y="1561441"/>
                  </a:moveTo>
                  <a:lnTo>
                    <a:pt x="3618658" y="1561112"/>
                  </a:lnTo>
                  <a:lnTo>
                    <a:pt x="3615988" y="1559973"/>
                  </a:lnTo>
                  <a:lnTo>
                    <a:pt x="3613508" y="1559310"/>
                  </a:lnTo>
                  <a:lnTo>
                    <a:pt x="3610843" y="1560934"/>
                  </a:lnTo>
                  <a:lnTo>
                    <a:pt x="3610037" y="1563748"/>
                  </a:lnTo>
                  <a:lnTo>
                    <a:pt x="3609374" y="1566227"/>
                  </a:lnTo>
                  <a:lnTo>
                    <a:pt x="3610665" y="1568750"/>
                  </a:lnTo>
                  <a:lnTo>
                    <a:pt x="3613002" y="1569747"/>
                  </a:lnTo>
                  <a:lnTo>
                    <a:pt x="3612811" y="1569271"/>
                  </a:lnTo>
                  <a:lnTo>
                    <a:pt x="3613144" y="1569413"/>
                  </a:lnTo>
                  <a:lnTo>
                    <a:pt x="3613620" y="1569223"/>
                  </a:lnTo>
                  <a:lnTo>
                    <a:pt x="3616291" y="1570362"/>
                  </a:lnTo>
                  <a:lnTo>
                    <a:pt x="3619104" y="1571167"/>
                  </a:lnTo>
                  <a:lnTo>
                    <a:pt x="3621770" y="1569542"/>
                  </a:lnTo>
                  <a:lnTo>
                    <a:pt x="3622575" y="1566728"/>
                  </a:lnTo>
                  <a:lnTo>
                    <a:pt x="3623238" y="1564249"/>
                  </a:lnTo>
                  <a:lnTo>
                    <a:pt x="3621280" y="1561441"/>
                  </a:lnTo>
                  <a:close/>
                </a:path>
                <a:path w="17294225" h="11269980">
                  <a:moveTo>
                    <a:pt x="3705332" y="1582695"/>
                  </a:moveTo>
                  <a:lnTo>
                    <a:pt x="3702376" y="1582224"/>
                  </a:lnTo>
                  <a:lnTo>
                    <a:pt x="3699705" y="1581085"/>
                  </a:lnTo>
                  <a:lnTo>
                    <a:pt x="3697226" y="1580422"/>
                  </a:lnTo>
                  <a:lnTo>
                    <a:pt x="3694560" y="1582047"/>
                  </a:lnTo>
                  <a:lnTo>
                    <a:pt x="3693755" y="1584860"/>
                  </a:lnTo>
                  <a:lnTo>
                    <a:pt x="3693092" y="1587339"/>
                  </a:lnTo>
                  <a:lnTo>
                    <a:pt x="3694382" y="1589863"/>
                  </a:lnTo>
                  <a:lnTo>
                    <a:pt x="3696719" y="1590860"/>
                  </a:lnTo>
                  <a:lnTo>
                    <a:pt x="3696862" y="1590526"/>
                  </a:lnTo>
                  <a:lnTo>
                    <a:pt x="3697195" y="1590668"/>
                  </a:lnTo>
                  <a:lnTo>
                    <a:pt x="3697672" y="1590477"/>
                  </a:lnTo>
                  <a:lnTo>
                    <a:pt x="3700342" y="1591616"/>
                  </a:lnTo>
                  <a:lnTo>
                    <a:pt x="3702822" y="1592279"/>
                  </a:lnTo>
                  <a:lnTo>
                    <a:pt x="3705488" y="1590654"/>
                  </a:lnTo>
                  <a:lnTo>
                    <a:pt x="3706293" y="1587841"/>
                  </a:lnTo>
                  <a:lnTo>
                    <a:pt x="3706956" y="1585362"/>
                  </a:lnTo>
                  <a:lnTo>
                    <a:pt x="3705332" y="1582695"/>
                  </a:lnTo>
                  <a:close/>
                </a:path>
                <a:path w="17294225" h="11269980">
                  <a:moveTo>
                    <a:pt x="7045" y="0"/>
                  </a:moveTo>
                  <a:lnTo>
                    <a:pt x="4138" y="338"/>
                  </a:lnTo>
                  <a:lnTo>
                    <a:pt x="2140" y="2247"/>
                  </a:lnTo>
                  <a:lnTo>
                    <a:pt x="0" y="4491"/>
                  </a:lnTo>
                  <a:lnTo>
                    <a:pt x="338" y="7397"/>
                  </a:lnTo>
                  <a:lnTo>
                    <a:pt x="2248" y="9395"/>
                  </a:lnTo>
                  <a:lnTo>
                    <a:pt x="4491" y="11536"/>
                  </a:lnTo>
                  <a:lnTo>
                    <a:pt x="6160" y="12248"/>
                  </a:lnTo>
                  <a:lnTo>
                    <a:pt x="6018" y="12582"/>
                  </a:lnTo>
                  <a:lnTo>
                    <a:pt x="8021" y="13436"/>
                  </a:lnTo>
                  <a:lnTo>
                    <a:pt x="10117" y="13147"/>
                  </a:lnTo>
                  <a:lnTo>
                    <a:pt x="11639" y="11429"/>
                  </a:lnTo>
                  <a:lnTo>
                    <a:pt x="13780" y="9185"/>
                  </a:lnTo>
                  <a:lnTo>
                    <a:pt x="13441" y="6280"/>
                  </a:lnTo>
                  <a:lnTo>
                    <a:pt x="11531" y="4281"/>
                  </a:lnTo>
                  <a:lnTo>
                    <a:pt x="7045" y="0"/>
                  </a:lnTo>
                  <a:close/>
                </a:path>
                <a:path w="17294225" h="11269980">
                  <a:moveTo>
                    <a:pt x="11970241" y="5092451"/>
                  </a:moveTo>
                  <a:lnTo>
                    <a:pt x="11967285" y="5091979"/>
                  </a:lnTo>
                  <a:lnTo>
                    <a:pt x="11962621" y="5095514"/>
                  </a:lnTo>
                  <a:lnTo>
                    <a:pt x="11962149" y="5098468"/>
                  </a:lnTo>
                  <a:lnTo>
                    <a:pt x="11965684" y="5103133"/>
                  </a:lnTo>
                  <a:lnTo>
                    <a:pt x="11966066" y="5104085"/>
                  </a:lnTo>
                  <a:lnTo>
                    <a:pt x="11969405" y="5105510"/>
                  </a:lnTo>
                  <a:lnTo>
                    <a:pt x="11971168" y="5105078"/>
                  </a:lnTo>
                  <a:lnTo>
                    <a:pt x="11972739" y="5104169"/>
                  </a:lnTo>
                  <a:lnTo>
                    <a:pt x="11975070" y="5102401"/>
                  </a:lnTo>
                  <a:lnTo>
                    <a:pt x="11975541" y="5099446"/>
                  </a:lnTo>
                  <a:lnTo>
                    <a:pt x="11970241" y="5092451"/>
                  </a:lnTo>
                  <a:close/>
                </a:path>
                <a:path w="17294225" h="11269980">
                  <a:moveTo>
                    <a:pt x="3789049" y="1603809"/>
                  </a:moveTo>
                  <a:lnTo>
                    <a:pt x="3786094" y="1603336"/>
                  </a:lnTo>
                  <a:lnTo>
                    <a:pt x="3783424" y="1602197"/>
                  </a:lnTo>
                  <a:lnTo>
                    <a:pt x="3780944" y="1601534"/>
                  </a:lnTo>
                  <a:lnTo>
                    <a:pt x="3778278" y="1603159"/>
                  </a:lnTo>
                  <a:lnTo>
                    <a:pt x="3777473" y="1605972"/>
                  </a:lnTo>
                  <a:lnTo>
                    <a:pt x="3777144" y="1608594"/>
                  </a:lnTo>
                  <a:lnTo>
                    <a:pt x="3778101" y="1610975"/>
                  </a:lnTo>
                  <a:lnTo>
                    <a:pt x="3780437" y="1611972"/>
                  </a:lnTo>
                  <a:lnTo>
                    <a:pt x="3780580" y="1611638"/>
                  </a:lnTo>
                  <a:lnTo>
                    <a:pt x="3780914" y="1611781"/>
                  </a:lnTo>
                  <a:lnTo>
                    <a:pt x="3781390" y="1611589"/>
                  </a:lnTo>
                  <a:lnTo>
                    <a:pt x="3784061" y="1612728"/>
                  </a:lnTo>
                  <a:lnTo>
                    <a:pt x="3786540" y="1613391"/>
                  </a:lnTo>
                  <a:lnTo>
                    <a:pt x="3789206" y="1611766"/>
                  </a:lnTo>
                  <a:lnTo>
                    <a:pt x="3790011" y="1608954"/>
                  </a:lnTo>
                  <a:lnTo>
                    <a:pt x="3790674" y="1606474"/>
                  </a:lnTo>
                  <a:lnTo>
                    <a:pt x="3789049" y="1603809"/>
                  </a:lnTo>
                  <a:close/>
                </a:path>
                <a:path w="17294225" h="11269980">
                  <a:moveTo>
                    <a:pt x="3872385" y="1623968"/>
                  </a:moveTo>
                  <a:lnTo>
                    <a:pt x="3869620" y="1623973"/>
                  </a:lnTo>
                  <a:lnTo>
                    <a:pt x="3866950" y="1622834"/>
                  </a:lnTo>
                  <a:lnTo>
                    <a:pt x="3864471" y="1622170"/>
                  </a:lnTo>
                  <a:lnTo>
                    <a:pt x="3861805" y="1623795"/>
                  </a:lnTo>
                  <a:lnTo>
                    <a:pt x="3861000" y="1626607"/>
                  </a:lnTo>
                  <a:lnTo>
                    <a:pt x="3860670" y="1629230"/>
                  </a:lnTo>
                  <a:lnTo>
                    <a:pt x="3861628" y="1631611"/>
                  </a:lnTo>
                  <a:lnTo>
                    <a:pt x="3863964" y="1632608"/>
                  </a:lnTo>
                  <a:lnTo>
                    <a:pt x="3864107" y="1632274"/>
                  </a:lnTo>
                  <a:lnTo>
                    <a:pt x="3864441" y="1632416"/>
                  </a:lnTo>
                  <a:lnTo>
                    <a:pt x="3864917" y="1632225"/>
                  </a:lnTo>
                  <a:lnTo>
                    <a:pt x="3867588" y="1633364"/>
                  </a:lnTo>
                  <a:lnTo>
                    <a:pt x="3870067" y="1634027"/>
                  </a:lnTo>
                  <a:lnTo>
                    <a:pt x="3872733" y="1632402"/>
                  </a:lnTo>
                  <a:lnTo>
                    <a:pt x="3873538" y="1629589"/>
                  </a:lnTo>
                  <a:lnTo>
                    <a:pt x="3874201" y="1627111"/>
                  </a:lnTo>
                  <a:lnTo>
                    <a:pt x="3872385" y="1623968"/>
                  </a:lnTo>
                  <a:close/>
                </a:path>
                <a:path w="17294225" h="11269980">
                  <a:moveTo>
                    <a:pt x="3956579" y="1644889"/>
                  </a:moveTo>
                  <a:lnTo>
                    <a:pt x="3953481" y="1644751"/>
                  </a:lnTo>
                  <a:lnTo>
                    <a:pt x="3950811" y="1643612"/>
                  </a:lnTo>
                  <a:lnTo>
                    <a:pt x="3948331" y="1642949"/>
                  </a:lnTo>
                  <a:lnTo>
                    <a:pt x="3945666" y="1644574"/>
                  </a:lnTo>
                  <a:lnTo>
                    <a:pt x="3944860" y="1647387"/>
                  </a:lnTo>
                  <a:lnTo>
                    <a:pt x="3944531" y="1650008"/>
                  </a:lnTo>
                  <a:lnTo>
                    <a:pt x="3945489" y="1652389"/>
                  </a:lnTo>
                  <a:lnTo>
                    <a:pt x="3947825" y="1653386"/>
                  </a:lnTo>
                  <a:lnTo>
                    <a:pt x="3947968" y="1653052"/>
                  </a:lnTo>
                  <a:lnTo>
                    <a:pt x="3948778" y="1653003"/>
                  </a:lnTo>
                  <a:lnTo>
                    <a:pt x="3951448" y="1654142"/>
                  </a:lnTo>
                  <a:lnTo>
                    <a:pt x="3953928" y="1654805"/>
                  </a:lnTo>
                  <a:lnTo>
                    <a:pt x="3956593" y="1653180"/>
                  </a:lnTo>
                  <a:lnTo>
                    <a:pt x="3957399" y="1650368"/>
                  </a:lnTo>
                  <a:lnTo>
                    <a:pt x="3958061" y="1647889"/>
                  </a:lnTo>
                  <a:lnTo>
                    <a:pt x="3956579" y="1644889"/>
                  </a:lnTo>
                  <a:close/>
                </a:path>
                <a:path w="17294225" h="11269980">
                  <a:moveTo>
                    <a:pt x="4039914" y="1665048"/>
                  </a:moveTo>
                  <a:lnTo>
                    <a:pt x="4037151" y="1665053"/>
                  </a:lnTo>
                  <a:lnTo>
                    <a:pt x="4034480" y="1663914"/>
                  </a:lnTo>
                  <a:lnTo>
                    <a:pt x="4032001" y="1663251"/>
                  </a:lnTo>
                  <a:lnTo>
                    <a:pt x="4029334" y="1664876"/>
                  </a:lnTo>
                  <a:lnTo>
                    <a:pt x="4028529" y="1667689"/>
                  </a:lnTo>
                  <a:lnTo>
                    <a:pt x="4028201" y="1670310"/>
                  </a:lnTo>
                  <a:lnTo>
                    <a:pt x="4029157" y="1672691"/>
                  </a:lnTo>
                  <a:lnTo>
                    <a:pt x="4031494" y="1673688"/>
                  </a:lnTo>
                  <a:lnTo>
                    <a:pt x="4032447" y="1673305"/>
                  </a:lnTo>
                  <a:lnTo>
                    <a:pt x="4035118" y="1674444"/>
                  </a:lnTo>
                  <a:lnTo>
                    <a:pt x="4037597" y="1675107"/>
                  </a:lnTo>
                  <a:lnTo>
                    <a:pt x="4040262" y="1673483"/>
                  </a:lnTo>
                  <a:lnTo>
                    <a:pt x="4041873" y="1667857"/>
                  </a:lnTo>
                  <a:lnTo>
                    <a:pt x="4039914" y="1665048"/>
                  </a:lnTo>
                  <a:close/>
                </a:path>
                <a:path w="17294225" h="11269980">
                  <a:moveTo>
                    <a:pt x="11919369" y="5023008"/>
                  </a:moveTo>
                  <a:lnTo>
                    <a:pt x="11916415" y="5022535"/>
                  </a:lnTo>
                  <a:lnTo>
                    <a:pt x="11911750" y="5026071"/>
                  </a:lnTo>
                  <a:lnTo>
                    <a:pt x="11911279" y="5029025"/>
                  </a:lnTo>
                  <a:lnTo>
                    <a:pt x="11914813" y="5033690"/>
                  </a:lnTo>
                  <a:lnTo>
                    <a:pt x="11915196" y="5034642"/>
                  </a:lnTo>
                  <a:lnTo>
                    <a:pt x="11918535" y="5036066"/>
                  </a:lnTo>
                  <a:lnTo>
                    <a:pt x="11920296" y="5035635"/>
                  </a:lnTo>
                  <a:lnTo>
                    <a:pt x="11921868" y="5034726"/>
                  </a:lnTo>
                  <a:lnTo>
                    <a:pt x="11924200" y="5032959"/>
                  </a:lnTo>
                  <a:lnTo>
                    <a:pt x="11924671" y="5030004"/>
                  </a:lnTo>
                  <a:lnTo>
                    <a:pt x="11919369" y="5023008"/>
                  </a:lnTo>
                  <a:close/>
                </a:path>
                <a:path w="17294225" h="11269980">
                  <a:moveTo>
                    <a:pt x="4124109" y="1685969"/>
                  </a:moveTo>
                  <a:lnTo>
                    <a:pt x="4121011" y="1685832"/>
                  </a:lnTo>
                  <a:lnTo>
                    <a:pt x="4118341" y="1684693"/>
                  </a:lnTo>
                  <a:lnTo>
                    <a:pt x="4115862" y="1684030"/>
                  </a:lnTo>
                  <a:lnTo>
                    <a:pt x="4113195" y="1685655"/>
                  </a:lnTo>
                  <a:lnTo>
                    <a:pt x="4112390" y="1688467"/>
                  </a:lnTo>
                  <a:lnTo>
                    <a:pt x="4112203" y="1690755"/>
                  </a:lnTo>
                  <a:lnTo>
                    <a:pt x="4113161" y="1693136"/>
                  </a:lnTo>
                  <a:lnTo>
                    <a:pt x="4115497" y="1694132"/>
                  </a:lnTo>
                  <a:lnTo>
                    <a:pt x="4115355" y="1694466"/>
                  </a:lnTo>
                  <a:lnTo>
                    <a:pt x="4116307" y="1694083"/>
                  </a:lnTo>
                  <a:lnTo>
                    <a:pt x="4118978" y="1695223"/>
                  </a:lnTo>
                  <a:lnTo>
                    <a:pt x="4121457" y="1695887"/>
                  </a:lnTo>
                  <a:lnTo>
                    <a:pt x="4124265" y="1693927"/>
                  </a:lnTo>
                  <a:lnTo>
                    <a:pt x="4124928" y="1691449"/>
                  </a:lnTo>
                  <a:lnTo>
                    <a:pt x="4125734" y="1688635"/>
                  </a:lnTo>
                  <a:lnTo>
                    <a:pt x="4124109" y="1685969"/>
                  </a:lnTo>
                  <a:close/>
                </a:path>
                <a:path w="17294225" h="11269980">
                  <a:moveTo>
                    <a:pt x="4207587" y="1705796"/>
                  </a:moveTo>
                  <a:lnTo>
                    <a:pt x="4204823" y="1705800"/>
                  </a:lnTo>
                  <a:lnTo>
                    <a:pt x="4202152" y="1704660"/>
                  </a:lnTo>
                  <a:lnTo>
                    <a:pt x="4199673" y="1703997"/>
                  </a:lnTo>
                  <a:lnTo>
                    <a:pt x="4197007" y="1705623"/>
                  </a:lnTo>
                  <a:lnTo>
                    <a:pt x="4196201" y="1708436"/>
                  </a:lnTo>
                  <a:lnTo>
                    <a:pt x="4196015" y="1710723"/>
                  </a:lnTo>
                  <a:lnTo>
                    <a:pt x="4196972" y="1713105"/>
                  </a:lnTo>
                  <a:lnTo>
                    <a:pt x="4199309" y="1714102"/>
                  </a:lnTo>
                  <a:lnTo>
                    <a:pt x="4199166" y="1714436"/>
                  </a:lnTo>
                  <a:lnTo>
                    <a:pt x="4200119" y="1714053"/>
                  </a:lnTo>
                  <a:lnTo>
                    <a:pt x="4202789" y="1715192"/>
                  </a:lnTo>
                  <a:lnTo>
                    <a:pt x="4205268" y="1715855"/>
                  </a:lnTo>
                  <a:lnTo>
                    <a:pt x="4208077" y="1713897"/>
                  </a:lnTo>
                  <a:lnTo>
                    <a:pt x="4208740" y="1711417"/>
                  </a:lnTo>
                  <a:lnTo>
                    <a:pt x="4209546" y="1708604"/>
                  </a:lnTo>
                  <a:lnTo>
                    <a:pt x="4207587" y="1705796"/>
                  </a:lnTo>
                  <a:close/>
                </a:path>
                <a:path w="17294225" h="11269980">
                  <a:moveTo>
                    <a:pt x="4291923" y="1726383"/>
                  </a:moveTo>
                  <a:lnTo>
                    <a:pt x="4288825" y="1726245"/>
                  </a:lnTo>
                  <a:lnTo>
                    <a:pt x="4286155" y="1725106"/>
                  </a:lnTo>
                  <a:lnTo>
                    <a:pt x="4283676" y="1724443"/>
                  </a:lnTo>
                  <a:lnTo>
                    <a:pt x="4281010" y="1726067"/>
                  </a:lnTo>
                  <a:lnTo>
                    <a:pt x="4280205" y="1728881"/>
                  </a:lnTo>
                  <a:lnTo>
                    <a:pt x="4280017" y="1731169"/>
                  </a:lnTo>
                  <a:lnTo>
                    <a:pt x="4280975" y="1733549"/>
                  </a:lnTo>
                  <a:lnTo>
                    <a:pt x="4283312" y="1734546"/>
                  </a:lnTo>
                  <a:lnTo>
                    <a:pt x="4283169" y="1734880"/>
                  </a:lnTo>
                  <a:lnTo>
                    <a:pt x="4284121" y="1734497"/>
                  </a:lnTo>
                  <a:lnTo>
                    <a:pt x="4286792" y="1735636"/>
                  </a:lnTo>
                  <a:lnTo>
                    <a:pt x="4289271" y="1736299"/>
                  </a:lnTo>
                  <a:lnTo>
                    <a:pt x="4292080" y="1734341"/>
                  </a:lnTo>
                  <a:lnTo>
                    <a:pt x="4292743" y="1731861"/>
                  </a:lnTo>
                  <a:lnTo>
                    <a:pt x="4293548" y="1729049"/>
                  </a:lnTo>
                  <a:lnTo>
                    <a:pt x="4291923" y="1726383"/>
                  </a:lnTo>
                  <a:close/>
                </a:path>
                <a:path w="17294225" h="11269980">
                  <a:moveTo>
                    <a:pt x="11866643" y="4955140"/>
                  </a:moveTo>
                  <a:lnTo>
                    <a:pt x="11863689" y="4954669"/>
                  </a:lnTo>
                  <a:lnTo>
                    <a:pt x="11861356" y="4956437"/>
                  </a:lnTo>
                  <a:lnTo>
                    <a:pt x="11859358" y="4958345"/>
                  </a:lnTo>
                  <a:lnTo>
                    <a:pt x="11858886" y="4961301"/>
                  </a:lnTo>
                  <a:lnTo>
                    <a:pt x="11862420" y="4965966"/>
                  </a:lnTo>
                  <a:lnTo>
                    <a:pt x="11862804" y="4966919"/>
                  </a:lnTo>
                  <a:lnTo>
                    <a:pt x="11864139" y="4967488"/>
                  </a:lnTo>
                  <a:lnTo>
                    <a:pt x="11864615" y="4967297"/>
                  </a:lnTo>
                  <a:lnTo>
                    <a:pt x="11866284" y="4968009"/>
                  </a:lnTo>
                  <a:lnTo>
                    <a:pt x="11868238" y="4968053"/>
                  </a:lnTo>
                  <a:lnTo>
                    <a:pt x="11869617" y="4966668"/>
                  </a:lnTo>
                  <a:lnTo>
                    <a:pt x="11871616" y="4964758"/>
                  </a:lnTo>
                  <a:lnTo>
                    <a:pt x="11872088" y="4961802"/>
                  </a:lnTo>
                  <a:lnTo>
                    <a:pt x="11868553" y="4957139"/>
                  </a:lnTo>
                  <a:lnTo>
                    <a:pt x="11866643" y="4955140"/>
                  </a:lnTo>
                  <a:close/>
                </a:path>
                <a:path w="17294225" h="11269980">
                  <a:moveTo>
                    <a:pt x="4375401" y="1746208"/>
                  </a:moveTo>
                  <a:lnTo>
                    <a:pt x="4372637" y="1746213"/>
                  </a:lnTo>
                  <a:lnTo>
                    <a:pt x="4369967" y="1745074"/>
                  </a:lnTo>
                  <a:lnTo>
                    <a:pt x="4367487" y="1744411"/>
                  </a:lnTo>
                  <a:lnTo>
                    <a:pt x="4364679" y="1746369"/>
                  </a:lnTo>
                  <a:lnTo>
                    <a:pt x="4364016" y="1748849"/>
                  </a:lnTo>
                  <a:lnTo>
                    <a:pt x="4363829" y="1751137"/>
                  </a:lnTo>
                  <a:lnTo>
                    <a:pt x="4364786" y="1753518"/>
                  </a:lnTo>
                  <a:lnTo>
                    <a:pt x="4367123" y="1754515"/>
                  </a:lnTo>
                  <a:lnTo>
                    <a:pt x="4366980" y="1754849"/>
                  </a:lnTo>
                  <a:lnTo>
                    <a:pt x="4367933" y="1754466"/>
                  </a:lnTo>
                  <a:lnTo>
                    <a:pt x="4370603" y="1755605"/>
                  </a:lnTo>
                  <a:lnTo>
                    <a:pt x="4373082" y="1756268"/>
                  </a:lnTo>
                  <a:lnTo>
                    <a:pt x="4375891" y="1754309"/>
                  </a:lnTo>
                  <a:lnTo>
                    <a:pt x="4376554" y="1751829"/>
                  </a:lnTo>
                  <a:lnTo>
                    <a:pt x="4377359" y="1749017"/>
                  </a:lnTo>
                  <a:lnTo>
                    <a:pt x="4375401" y="1746208"/>
                  </a:lnTo>
                  <a:close/>
                </a:path>
                <a:path w="17294225" h="11269980">
                  <a:moveTo>
                    <a:pt x="4459212" y="1766178"/>
                  </a:moveTo>
                  <a:lnTo>
                    <a:pt x="4456448" y="1766182"/>
                  </a:lnTo>
                  <a:lnTo>
                    <a:pt x="4453777" y="1765043"/>
                  </a:lnTo>
                  <a:lnTo>
                    <a:pt x="4451299" y="1764379"/>
                  </a:lnTo>
                  <a:lnTo>
                    <a:pt x="4448490" y="1766338"/>
                  </a:lnTo>
                  <a:lnTo>
                    <a:pt x="4447828" y="1768817"/>
                  </a:lnTo>
                  <a:lnTo>
                    <a:pt x="4447640" y="1771105"/>
                  </a:lnTo>
                  <a:lnTo>
                    <a:pt x="4448598" y="1773486"/>
                  </a:lnTo>
                  <a:lnTo>
                    <a:pt x="4450934" y="1774483"/>
                  </a:lnTo>
                  <a:lnTo>
                    <a:pt x="4450792" y="1774817"/>
                  </a:lnTo>
                  <a:lnTo>
                    <a:pt x="4451745" y="1774434"/>
                  </a:lnTo>
                  <a:lnTo>
                    <a:pt x="4454415" y="1775573"/>
                  </a:lnTo>
                  <a:lnTo>
                    <a:pt x="4456894" y="1776236"/>
                  </a:lnTo>
                  <a:lnTo>
                    <a:pt x="4459703" y="1774277"/>
                  </a:lnTo>
                  <a:lnTo>
                    <a:pt x="4460366" y="1771799"/>
                  </a:lnTo>
                  <a:lnTo>
                    <a:pt x="4461171" y="1768985"/>
                  </a:lnTo>
                  <a:lnTo>
                    <a:pt x="4459212" y="1766178"/>
                  </a:lnTo>
                  <a:close/>
                </a:path>
                <a:path w="17294225" h="11269980">
                  <a:moveTo>
                    <a:pt x="11811586" y="4889042"/>
                  </a:moveTo>
                  <a:lnTo>
                    <a:pt x="11808153" y="4888762"/>
                  </a:lnTo>
                  <a:lnTo>
                    <a:pt x="11806156" y="4890671"/>
                  </a:lnTo>
                  <a:lnTo>
                    <a:pt x="11803966" y="4892105"/>
                  </a:lnTo>
                  <a:lnTo>
                    <a:pt x="11803686" y="4895536"/>
                  </a:lnTo>
                  <a:lnTo>
                    <a:pt x="11805595" y="4897534"/>
                  </a:lnTo>
                  <a:lnTo>
                    <a:pt x="11807363" y="4899866"/>
                  </a:lnTo>
                  <a:lnTo>
                    <a:pt x="11807888" y="4900485"/>
                  </a:lnTo>
                  <a:lnTo>
                    <a:pt x="11809224" y="4901055"/>
                  </a:lnTo>
                  <a:lnTo>
                    <a:pt x="11809081" y="4901389"/>
                  </a:lnTo>
                  <a:lnTo>
                    <a:pt x="11810750" y="4902100"/>
                  </a:lnTo>
                  <a:lnTo>
                    <a:pt x="11812846" y="4901811"/>
                  </a:lnTo>
                  <a:lnTo>
                    <a:pt x="11814226" y="4900426"/>
                  </a:lnTo>
                  <a:lnTo>
                    <a:pt x="11816415" y="4898992"/>
                  </a:lnTo>
                  <a:lnTo>
                    <a:pt x="11816696" y="4895561"/>
                  </a:lnTo>
                  <a:lnTo>
                    <a:pt x="11814786" y="4893563"/>
                  </a:lnTo>
                  <a:lnTo>
                    <a:pt x="11813019" y="4891230"/>
                  </a:lnTo>
                  <a:lnTo>
                    <a:pt x="11811586" y="4889042"/>
                  </a:lnTo>
                  <a:close/>
                </a:path>
                <a:path w="17294225" h="11269980">
                  <a:moveTo>
                    <a:pt x="4542833" y="1785669"/>
                  </a:moveTo>
                  <a:lnTo>
                    <a:pt x="4540069" y="1785674"/>
                  </a:lnTo>
                  <a:lnTo>
                    <a:pt x="4537398" y="1784535"/>
                  </a:lnTo>
                  <a:lnTo>
                    <a:pt x="4534918" y="1783872"/>
                  </a:lnTo>
                  <a:lnTo>
                    <a:pt x="4532111" y="1785830"/>
                  </a:lnTo>
                  <a:lnTo>
                    <a:pt x="4531448" y="1788310"/>
                  </a:lnTo>
                  <a:lnTo>
                    <a:pt x="4531261" y="1790597"/>
                  </a:lnTo>
                  <a:lnTo>
                    <a:pt x="4532218" y="1792978"/>
                  </a:lnTo>
                  <a:lnTo>
                    <a:pt x="4534555" y="1793975"/>
                  </a:lnTo>
                  <a:lnTo>
                    <a:pt x="4534412" y="1794309"/>
                  </a:lnTo>
                  <a:lnTo>
                    <a:pt x="4535365" y="1793926"/>
                  </a:lnTo>
                  <a:lnTo>
                    <a:pt x="4538035" y="1795065"/>
                  </a:lnTo>
                  <a:lnTo>
                    <a:pt x="4540515" y="1795728"/>
                  </a:lnTo>
                  <a:lnTo>
                    <a:pt x="4543323" y="1793770"/>
                  </a:lnTo>
                  <a:lnTo>
                    <a:pt x="4543986" y="1791290"/>
                  </a:lnTo>
                  <a:lnTo>
                    <a:pt x="4544791" y="1788478"/>
                  </a:lnTo>
                  <a:lnTo>
                    <a:pt x="4542833" y="1785669"/>
                  </a:lnTo>
                  <a:close/>
                </a:path>
                <a:path w="17294225" h="11269980">
                  <a:moveTo>
                    <a:pt x="4626311" y="1805495"/>
                  </a:moveTo>
                  <a:lnTo>
                    <a:pt x="4623547" y="1805500"/>
                  </a:lnTo>
                  <a:lnTo>
                    <a:pt x="4620875" y="1804360"/>
                  </a:lnTo>
                  <a:lnTo>
                    <a:pt x="4618396" y="1803698"/>
                  </a:lnTo>
                  <a:lnTo>
                    <a:pt x="4615588" y="1805657"/>
                  </a:lnTo>
                  <a:lnTo>
                    <a:pt x="4614925" y="1808135"/>
                  </a:lnTo>
                  <a:lnTo>
                    <a:pt x="4614738" y="1810423"/>
                  </a:lnTo>
                  <a:lnTo>
                    <a:pt x="4615696" y="1812804"/>
                  </a:lnTo>
                  <a:lnTo>
                    <a:pt x="4618033" y="1813801"/>
                  </a:lnTo>
                  <a:lnTo>
                    <a:pt x="4617890" y="1814134"/>
                  </a:lnTo>
                  <a:lnTo>
                    <a:pt x="4618843" y="1813752"/>
                  </a:lnTo>
                  <a:lnTo>
                    <a:pt x="4621513" y="1814890"/>
                  </a:lnTo>
                  <a:lnTo>
                    <a:pt x="4623992" y="1815553"/>
                  </a:lnTo>
                  <a:lnTo>
                    <a:pt x="4626800" y="1813595"/>
                  </a:lnTo>
                  <a:lnTo>
                    <a:pt x="4627463" y="1811117"/>
                  </a:lnTo>
                  <a:lnTo>
                    <a:pt x="4628268" y="1808303"/>
                  </a:lnTo>
                  <a:lnTo>
                    <a:pt x="4626311" y="1805495"/>
                  </a:lnTo>
                  <a:close/>
                </a:path>
                <a:path w="17294225" h="11269980">
                  <a:moveTo>
                    <a:pt x="4710264" y="1825130"/>
                  </a:moveTo>
                  <a:lnTo>
                    <a:pt x="4707500" y="1825134"/>
                  </a:lnTo>
                  <a:lnTo>
                    <a:pt x="4704830" y="1823995"/>
                  </a:lnTo>
                  <a:lnTo>
                    <a:pt x="4702351" y="1823332"/>
                  </a:lnTo>
                  <a:lnTo>
                    <a:pt x="4699542" y="1825291"/>
                  </a:lnTo>
                  <a:lnTo>
                    <a:pt x="4698879" y="1827771"/>
                  </a:lnTo>
                  <a:lnTo>
                    <a:pt x="4698692" y="1830058"/>
                  </a:lnTo>
                  <a:lnTo>
                    <a:pt x="4699649" y="1832439"/>
                  </a:lnTo>
                  <a:lnTo>
                    <a:pt x="4701986" y="1833436"/>
                  </a:lnTo>
                  <a:lnTo>
                    <a:pt x="4701843" y="1833770"/>
                  </a:lnTo>
                  <a:lnTo>
                    <a:pt x="4702796" y="1833387"/>
                  </a:lnTo>
                  <a:lnTo>
                    <a:pt x="4705467" y="1834526"/>
                  </a:lnTo>
                  <a:lnTo>
                    <a:pt x="4707946" y="1835189"/>
                  </a:lnTo>
                  <a:lnTo>
                    <a:pt x="4710754" y="1833231"/>
                  </a:lnTo>
                  <a:lnTo>
                    <a:pt x="4711417" y="1830751"/>
                  </a:lnTo>
                  <a:lnTo>
                    <a:pt x="4712223" y="1827938"/>
                  </a:lnTo>
                  <a:lnTo>
                    <a:pt x="4710264" y="1825130"/>
                  </a:lnTo>
                  <a:close/>
                </a:path>
                <a:path w="17294225" h="11269980">
                  <a:moveTo>
                    <a:pt x="11754480" y="4824042"/>
                  </a:moveTo>
                  <a:lnTo>
                    <a:pt x="11751381" y="4823902"/>
                  </a:lnTo>
                  <a:lnTo>
                    <a:pt x="11747386" y="4827723"/>
                  </a:lnTo>
                  <a:lnTo>
                    <a:pt x="11747248" y="4830820"/>
                  </a:lnTo>
                  <a:lnTo>
                    <a:pt x="11751067" y="4834817"/>
                  </a:lnTo>
                  <a:lnTo>
                    <a:pt x="11751592" y="4835436"/>
                  </a:lnTo>
                  <a:lnTo>
                    <a:pt x="11754596" y="4836717"/>
                  </a:lnTo>
                  <a:lnTo>
                    <a:pt x="11756693" y="4836428"/>
                  </a:lnTo>
                  <a:lnTo>
                    <a:pt x="11758073" y="4835043"/>
                  </a:lnTo>
                  <a:lnTo>
                    <a:pt x="11760071" y="4833134"/>
                  </a:lnTo>
                  <a:lnTo>
                    <a:pt x="11760209" y="4830036"/>
                  </a:lnTo>
                  <a:lnTo>
                    <a:pt x="11754480" y="4824042"/>
                  </a:lnTo>
                  <a:close/>
                </a:path>
                <a:path w="17294225" h="11269980">
                  <a:moveTo>
                    <a:pt x="4794218" y="1844764"/>
                  </a:moveTo>
                  <a:lnTo>
                    <a:pt x="4791120" y="1844627"/>
                  </a:lnTo>
                  <a:lnTo>
                    <a:pt x="4788449" y="1843488"/>
                  </a:lnTo>
                  <a:lnTo>
                    <a:pt x="4785970" y="1842825"/>
                  </a:lnTo>
                  <a:lnTo>
                    <a:pt x="4783162" y="1844783"/>
                  </a:lnTo>
                  <a:lnTo>
                    <a:pt x="4782499" y="1847262"/>
                  </a:lnTo>
                  <a:lnTo>
                    <a:pt x="4782312" y="1849551"/>
                  </a:lnTo>
                  <a:lnTo>
                    <a:pt x="4783269" y="1851931"/>
                  </a:lnTo>
                  <a:lnTo>
                    <a:pt x="4785606" y="1852927"/>
                  </a:lnTo>
                  <a:lnTo>
                    <a:pt x="4785464" y="1853261"/>
                  </a:lnTo>
                  <a:lnTo>
                    <a:pt x="4786416" y="1852878"/>
                  </a:lnTo>
                  <a:lnTo>
                    <a:pt x="4789087" y="1854018"/>
                  </a:lnTo>
                  <a:lnTo>
                    <a:pt x="4791566" y="1854681"/>
                  </a:lnTo>
                  <a:lnTo>
                    <a:pt x="4794374" y="1852723"/>
                  </a:lnTo>
                  <a:lnTo>
                    <a:pt x="4795037" y="1850243"/>
                  </a:lnTo>
                  <a:lnTo>
                    <a:pt x="4795843" y="1847431"/>
                  </a:lnTo>
                  <a:lnTo>
                    <a:pt x="4794218" y="1844764"/>
                  </a:lnTo>
                  <a:close/>
                </a:path>
                <a:path w="17294225" h="11269980">
                  <a:moveTo>
                    <a:pt x="4878029" y="1864734"/>
                  </a:moveTo>
                  <a:lnTo>
                    <a:pt x="4874932" y="1864595"/>
                  </a:lnTo>
                  <a:lnTo>
                    <a:pt x="4872261" y="1863455"/>
                  </a:lnTo>
                  <a:lnTo>
                    <a:pt x="4869782" y="1862793"/>
                  </a:lnTo>
                  <a:lnTo>
                    <a:pt x="4866973" y="1864752"/>
                  </a:lnTo>
                  <a:lnTo>
                    <a:pt x="4866311" y="1867230"/>
                  </a:lnTo>
                  <a:lnTo>
                    <a:pt x="4866123" y="1869518"/>
                  </a:lnTo>
                  <a:lnTo>
                    <a:pt x="4867081" y="1871900"/>
                  </a:lnTo>
                  <a:lnTo>
                    <a:pt x="4869417" y="1872897"/>
                  </a:lnTo>
                  <a:lnTo>
                    <a:pt x="4869275" y="1873231"/>
                  </a:lnTo>
                  <a:lnTo>
                    <a:pt x="4870228" y="1872848"/>
                  </a:lnTo>
                  <a:lnTo>
                    <a:pt x="4872898" y="1873987"/>
                  </a:lnTo>
                  <a:lnTo>
                    <a:pt x="4875377" y="1874650"/>
                  </a:lnTo>
                  <a:lnTo>
                    <a:pt x="4878186" y="1872691"/>
                  </a:lnTo>
                  <a:lnTo>
                    <a:pt x="4878849" y="1870212"/>
                  </a:lnTo>
                  <a:lnTo>
                    <a:pt x="4879654" y="1867399"/>
                  </a:lnTo>
                  <a:lnTo>
                    <a:pt x="4878029" y="1864734"/>
                  </a:lnTo>
                  <a:close/>
                </a:path>
                <a:path w="17294225" h="11269980">
                  <a:moveTo>
                    <a:pt x="11696329" y="4760567"/>
                  </a:moveTo>
                  <a:lnTo>
                    <a:pt x="11693230" y="4760430"/>
                  </a:lnTo>
                  <a:lnTo>
                    <a:pt x="11689233" y="4764248"/>
                  </a:lnTo>
                  <a:lnTo>
                    <a:pt x="11689096" y="4767347"/>
                  </a:lnTo>
                  <a:lnTo>
                    <a:pt x="11692916" y="4771344"/>
                  </a:lnTo>
                  <a:lnTo>
                    <a:pt x="11693441" y="4771963"/>
                  </a:lnTo>
                  <a:lnTo>
                    <a:pt x="11696445" y="4773244"/>
                  </a:lnTo>
                  <a:lnTo>
                    <a:pt x="11698542" y="4772955"/>
                  </a:lnTo>
                  <a:lnTo>
                    <a:pt x="11699920" y="4771570"/>
                  </a:lnTo>
                  <a:lnTo>
                    <a:pt x="11701919" y="4769660"/>
                  </a:lnTo>
                  <a:lnTo>
                    <a:pt x="11702056" y="4766563"/>
                  </a:lnTo>
                  <a:lnTo>
                    <a:pt x="11696329" y="4760567"/>
                  </a:lnTo>
                  <a:close/>
                </a:path>
                <a:path w="17294225" h="11269980">
                  <a:moveTo>
                    <a:pt x="4961649" y="1884225"/>
                  </a:moveTo>
                  <a:lnTo>
                    <a:pt x="4958885" y="1884230"/>
                  </a:lnTo>
                  <a:lnTo>
                    <a:pt x="4956214" y="1883091"/>
                  </a:lnTo>
                  <a:lnTo>
                    <a:pt x="4953735" y="1882428"/>
                  </a:lnTo>
                  <a:lnTo>
                    <a:pt x="4950927" y="1884386"/>
                  </a:lnTo>
                  <a:lnTo>
                    <a:pt x="4950264" y="1886866"/>
                  </a:lnTo>
                  <a:lnTo>
                    <a:pt x="4950077" y="1889153"/>
                  </a:lnTo>
                  <a:lnTo>
                    <a:pt x="4951034" y="1891534"/>
                  </a:lnTo>
                  <a:lnTo>
                    <a:pt x="4953372" y="1892531"/>
                  </a:lnTo>
                  <a:lnTo>
                    <a:pt x="4953229" y="1892865"/>
                  </a:lnTo>
                  <a:lnTo>
                    <a:pt x="4954182" y="1892482"/>
                  </a:lnTo>
                  <a:lnTo>
                    <a:pt x="4956852" y="1893621"/>
                  </a:lnTo>
                  <a:lnTo>
                    <a:pt x="4959331" y="1894284"/>
                  </a:lnTo>
                  <a:lnTo>
                    <a:pt x="4962139" y="1892326"/>
                  </a:lnTo>
                  <a:lnTo>
                    <a:pt x="4962803" y="1889846"/>
                  </a:lnTo>
                  <a:lnTo>
                    <a:pt x="4963608" y="1887034"/>
                  </a:lnTo>
                  <a:lnTo>
                    <a:pt x="4961649" y="1884225"/>
                  </a:lnTo>
                  <a:close/>
                </a:path>
                <a:path w="17294225" h="11269980">
                  <a:moveTo>
                    <a:pt x="5045603" y="1903859"/>
                  </a:moveTo>
                  <a:lnTo>
                    <a:pt x="5042505" y="1903722"/>
                  </a:lnTo>
                  <a:lnTo>
                    <a:pt x="5039835" y="1902583"/>
                  </a:lnTo>
                  <a:lnTo>
                    <a:pt x="5037356" y="1901920"/>
                  </a:lnTo>
                  <a:lnTo>
                    <a:pt x="5034547" y="1903879"/>
                  </a:lnTo>
                  <a:lnTo>
                    <a:pt x="5033884" y="1906357"/>
                  </a:lnTo>
                  <a:lnTo>
                    <a:pt x="5033697" y="1908646"/>
                  </a:lnTo>
                  <a:lnTo>
                    <a:pt x="5034655" y="1911026"/>
                  </a:lnTo>
                  <a:lnTo>
                    <a:pt x="5036992" y="1912023"/>
                  </a:lnTo>
                  <a:lnTo>
                    <a:pt x="5036849" y="1912357"/>
                  </a:lnTo>
                  <a:lnTo>
                    <a:pt x="5037802" y="1911974"/>
                  </a:lnTo>
                  <a:lnTo>
                    <a:pt x="5040473" y="1913113"/>
                  </a:lnTo>
                  <a:lnTo>
                    <a:pt x="5042951" y="1913777"/>
                  </a:lnTo>
                  <a:lnTo>
                    <a:pt x="5045760" y="1911818"/>
                  </a:lnTo>
                  <a:lnTo>
                    <a:pt x="5046423" y="1909339"/>
                  </a:lnTo>
                  <a:lnTo>
                    <a:pt x="5047228" y="1906526"/>
                  </a:lnTo>
                  <a:lnTo>
                    <a:pt x="5045603" y="1903859"/>
                  </a:lnTo>
                  <a:close/>
                </a:path>
                <a:path w="17294225" h="11269980">
                  <a:moveTo>
                    <a:pt x="5129223" y="1923351"/>
                  </a:moveTo>
                  <a:lnTo>
                    <a:pt x="5126460" y="1923356"/>
                  </a:lnTo>
                  <a:lnTo>
                    <a:pt x="5123789" y="1922217"/>
                  </a:lnTo>
                  <a:lnTo>
                    <a:pt x="5121309" y="1921554"/>
                  </a:lnTo>
                  <a:lnTo>
                    <a:pt x="5118502" y="1923513"/>
                  </a:lnTo>
                  <a:lnTo>
                    <a:pt x="5117838" y="1925993"/>
                  </a:lnTo>
                  <a:lnTo>
                    <a:pt x="5117652" y="1928280"/>
                  </a:lnTo>
                  <a:lnTo>
                    <a:pt x="5118609" y="1930661"/>
                  </a:lnTo>
                  <a:lnTo>
                    <a:pt x="5120946" y="1931658"/>
                  </a:lnTo>
                  <a:lnTo>
                    <a:pt x="5120803" y="1931992"/>
                  </a:lnTo>
                  <a:lnTo>
                    <a:pt x="5121755" y="1931609"/>
                  </a:lnTo>
                  <a:lnTo>
                    <a:pt x="5124426" y="1932748"/>
                  </a:lnTo>
                  <a:lnTo>
                    <a:pt x="5126905" y="1933411"/>
                  </a:lnTo>
                  <a:lnTo>
                    <a:pt x="5129713" y="1931453"/>
                  </a:lnTo>
                  <a:lnTo>
                    <a:pt x="5130376" y="1928973"/>
                  </a:lnTo>
                  <a:lnTo>
                    <a:pt x="5131182" y="1926160"/>
                  </a:lnTo>
                  <a:lnTo>
                    <a:pt x="5129223" y="1923351"/>
                  </a:lnTo>
                  <a:close/>
                </a:path>
                <a:path w="17294225" h="11269980">
                  <a:moveTo>
                    <a:pt x="11637130" y="4698621"/>
                  </a:moveTo>
                  <a:lnTo>
                    <a:pt x="11634034" y="4698483"/>
                  </a:lnTo>
                  <a:lnTo>
                    <a:pt x="11630036" y="4702303"/>
                  </a:lnTo>
                  <a:lnTo>
                    <a:pt x="11629899" y="4705400"/>
                  </a:lnTo>
                  <a:lnTo>
                    <a:pt x="11633718" y="4709397"/>
                  </a:lnTo>
                  <a:lnTo>
                    <a:pt x="11633909" y="4709873"/>
                  </a:lnTo>
                  <a:lnTo>
                    <a:pt x="11635245" y="4710443"/>
                  </a:lnTo>
                  <a:lnTo>
                    <a:pt x="11635102" y="4710777"/>
                  </a:lnTo>
                  <a:lnTo>
                    <a:pt x="11637106" y="4711631"/>
                  </a:lnTo>
                  <a:lnTo>
                    <a:pt x="11639345" y="4711008"/>
                  </a:lnTo>
                  <a:lnTo>
                    <a:pt x="11640725" y="4709623"/>
                  </a:lnTo>
                  <a:lnTo>
                    <a:pt x="11642722" y="4707714"/>
                  </a:lnTo>
                  <a:lnTo>
                    <a:pt x="11642860" y="4704616"/>
                  </a:lnTo>
                  <a:lnTo>
                    <a:pt x="11637130" y="4698621"/>
                  </a:lnTo>
                  <a:close/>
                </a:path>
                <a:path w="17294225" h="11269980">
                  <a:moveTo>
                    <a:pt x="5213177" y="1942986"/>
                  </a:moveTo>
                  <a:lnTo>
                    <a:pt x="5210413" y="1942991"/>
                  </a:lnTo>
                  <a:lnTo>
                    <a:pt x="5207743" y="1941852"/>
                  </a:lnTo>
                  <a:lnTo>
                    <a:pt x="5205264" y="1941189"/>
                  </a:lnTo>
                  <a:lnTo>
                    <a:pt x="5202455" y="1943147"/>
                  </a:lnTo>
                  <a:lnTo>
                    <a:pt x="5201792" y="1945627"/>
                  </a:lnTo>
                  <a:lnTo>
                    <a:pt x="5201605" y="1947915"/>
                  </a:lnTo>
                  <a:lnTo>
                    <a:pt x="5202562" y="1950295"/>
                  </a:lnTo>
                  <a:lnTo>
                    <a:pt x="5204900" y="1951292"/>
                  </a:lnTo>
                  <a:lnTo>
                    <a:pt x="5204757" y="1951626"/>
                  </a:lnTo>
                  <a:lnTo>
                    <a:pt x="5205709" y="1951244"/>
                  </a:lnTo>
                  <a:lnTo>
                    <a:pt x="5208379" y="1952383"/>
                  </a:lnTo>
                  <a:lnTo>
                    <a:pt x="5210859" y="1953046"/>
                  </a:lnTo>
                  <a:lnTo>
                    <a:pt x="5213667" y="1951087"/>
                  </a:lnTo>
                  <a:lnTo>
                    <a:pt x="5214331" y="1948607"/>
                  </a:lnTo>
                  <a:lnTo>
                    <a:pt x="5215136" y="1945795"/>
                  </a:lnTo>
                  <a:lnTo>
                    <a:pt x="5213177" y="1942986"/>
                  </a:lnTo>
                  <a:close/>
                </a:path>
                <a:path w="17294225" h="11269980">
                  <a:moveTo>
                    <a:pt x="5297131" y="1962621"/>
                  </a:moveTo>
                  <a:lnTo>
                    <a:pt x="5294367" y="1962626"/>
                  </a:lnTo>
                  <a:lnTo>
                    <a:pt x="5291697" y="1961486"/>
                  </a:lnTo>
                  <a:lnTo>
                    <a:pt x="5289217" y="1960823"/>
                  </a:lnTo>
                  <a:lnTo>
                    <a:pt x="5286409" y="1962783"/>
                  </a:lnTo>
                  <a:lnTo>
                    <a:pt x="5285746" y="1965261"/>
                  </a:lnTo>
                  <a:lnTo>
                    <a:pt x="5285559" y="1967549"/>
                  </a:lnTo>
                  <a:lnTo>
                    <a:pt x="5286516" y="1969931"/>
                  </a:lnTo>
                  <a:lnTo>
                    <a:pt x="5288853" y="1970927"/>
                  </a:lnTo>
                  <a:lnTo>
                    <a:pt x="5288710" y="1971261"/>
                  </a:lnTo>
                  <a:lnTo>
                    <a:pt x="5289663" y="1970878"/>
                  </a:lnTo>
                  <a:lnTo>
                    <a:pt x="5292334" y="1972018"/>
                  </a:lnTo>
                  <a:lnTo>
                    <a:pt x="5294813" y="1972680"/>
                  </a:lnTo>
                  <a:lnTo>
                    <a:pt x="5297622" y="1970721"/>
                  </a:lnTo>
                  <a:lnTo>
                    <a:pt x="5298284" y="1968243"/>
                  </a:lnTo>
                  <a:lnTo>
                    <a:pt x="5299090" y="1965429"/>
                  </a:lnTo>
                  <a:lnTo>
                    <a:pt x="5297131" y="1962621"/>
                  </a:lnTo>
                  <a:close/>
                </a:path>
                <a:path w="17294225" h="11269980">
                  <a:moveTo>
                    <a:pt x="11575218" y="4637489"/>
                  </a:moveTo>
                  <a:lnTo>
                    <a:pt x="11571978" y="4637686"/>
                  </a:lnTo>
                  <a:lnTo>
                    <a:pt x="11567982" y="4641505"/>
                  </a:lnTo>
                  <a:lnTo>
                    <a:pt x="11568178" y="4644744"/>
                  </a:lnTo>
                  <a:lnTo>
                    <a:pt x="11570088" y="4646743"/>
                  </a:lnTo>
                  <a:lnTo>
                    <a:pt x="11572331" y="4648884"/>
                  </a:lnTo>
                  <a:lnTo>
                    <a:pt x="11574000" y="4649596"/>
                  </a:lnTo>
                  <a:lnTo>
                    <a:pt x="11573524" y="4649787"/>
                  </a:lnTo>
                  <a:lnTo>
                    <a:pt x="11575527" y="4650642"/>
                  </a:lnTo>
                  <a:lnTo>
                    <a:pt x="11577767" y="4650018"/>
                  </a:lnTo>
                  <a:lnTo>
                    <a:pt x="11579145" y="4648633"/>
                  </a:lnTo>
                  <a:lnTo>
                    <a:pt x="11581144" y="4646724"/>
                  </a:lnTo>
                  <a:lnTo>
                    <a:pt x="11580947" y="4643484"/>
                  </a:lnTo>
                  <a:lnTo>
                    <a:pt x="11575218" y="4637489"/>
                  </a:lnTo>
                  <a:close/>
                </a:path>
                <a:path w="17294225" h="11269980">
                  <a:moveTo>
                    <a:pt x="5380942" y="1982590"/>
                  </a:moveTo>
                  <a:lnTo>
                    <a:pt x="5378178" y="1982595"/>
                  </a:lnTo>
                  <a:lnTo>
                    <a:pt x="5375508" y="1981455"/>
                  </a:lnTo>
                  <a:lnTo>
                    <a:pt x="5373028" y="1980793"/>
                  </a:lnTo>
                  <a:lnTo>
                    <a:pt x="5370220" y="1982750"/>
                  </a:lnTo>
                  <a:lnTo>
                    <a:pt x="5369557" y="1985229"/>
                  </a:lnTo>
                  <a:lnTo>
                    <a:pt x="5369371" y="1987517"/>
                  </a:lnTo>
                  <a:lnTo>
                    <a:pt x="5370327" y="1989898"/>
                  </a:lnTo>
                  <a:lnTo>
                    <a:pt x="5372665" y="1990895"/>
                  </a:lnTo>
                  <a:lnTo>
                    <a:pt x="5372522" y="1991229"/>
                  </a:lnTo>
                  <a:lnTo>
                    <a:pt x="5373475" y="1990846"/>
                  </a:lnTo>
                  <a:lnTo>
                    <a:pt x="5376145" y="1991986"/>
                  </a:lnTo>
                  <a:lnTo>
                    <a:pt x="5378625" y="1992648"/>
                  </a:lnTo>
                  <a:lnTo>
                    <a:pt x="5381433" y="1990689"/>
                  </a:lnTo>
                  <a:lnTo>
                    <a:pt x="5382096" y="1988211"/>
                  </a:lnTo>
                  <a:lnTo>
                    <a:pt x="5382901" y="1985399"/>
                  </a:lnTo>
                  <a:lnTo>
                    <a:pt x="5380942" y="1982590"/>
                  </a:lnTo>
                  <a:close/>
                </a:path>
                <a:path w="17294225" h="11269980">
                  <a:moveTo>
                    <a:pt x="5464896" y="2002224"/>
                  </a:moveTo>
                  <a:lnTo>
                    <a:pt x="5462132" y="2002229"/>
                  </a:lnTo>
                  <a:lnTo>
                    <a:pt x="5459462" y="2001090"/>
                  </a:lnTo>
                  <a:lnTo>
                    <a:pt x="5456982" y="2000426"/>
                  </a:lnTo>
                  <a:lnTo>
                    <a:pt x="5454174" y="2002386"/>
                  </a:lnTo>
                  <a:lnTo>
                    <a:pt x="5453511" y="2004864"/>
                  </a:lnTo>
                  <a:lnTo>
                    <a:pt x="5453324" y="2007152"/>
                  </a:lnTo>
                  <a:lnTo>
                    <a:pt x="5454282" y="2009533"/>
                  </a:lnTo>
                  <a:lnTo>
                    <a:pt x="5456619" y="2010530"/>
                  </a:lnTo>
                  <a:lnTo>
                    <a:pt x="5456476" y="2010864"/>
                  </a:lnTo>
                  <a:lnTo>
                    <a:pt x="5457429" y="2010480"/>
                  </a:lnTo>
                  <a:lnTo>
                    <a:pt x="5460099" y="2011620"/>
                  </a:lnTo>
                  <a:lnTo>
                    <a:pt x="5462579" y="2012283"/>
                  </a:lnTo>
                  <a:lnTo>
                    <a:pt x="5465387" y="2010325"/>
                  </a:lnTo>
                  <a:lnTo>
                    <a:pt x="5466050" y="2007845"/>
                  </a:lnTo>
                  <a:lnTo>
                    <a:pt x="5466855" y="2005032"/>
                  </a:lnTo>
                  <a:lnTo>
                    <a:pt x="5464896" y="2002224"/>
                  </a:lnTo>
                  <a:close/>
                </a:path>
                <a:path w="17294225" h="11269980">
                  <a:moveTo>
                    <a:pt x="11512595" y="4578027"/>
                  </a:moveTo>
                  <a:lnTo>
                    <a:pt x="11509689" y="4578365"/>
                  </a:lnTo>
                  <a:lnTo>
                    <a:pt x="11507690" y="4580275"/>
                  </a:lnTo>
                  <a:lnTo>
                    <a:pt x="11505549" y="4582518"/>
                  </a:lnTo>
                  <a:lnTo>
                    <a:pt x="11505888" y="4585424"/>
                  </a:lnTo>
                  <a:lnTo>
                    <a:pt x="11507798" y="4587423"/>
                  </a:lnTo>
                  <a:lnTo>
                    <a:pt x="11510041" y="4589564"/>
                  </a:lnTo>
                  <a:lnTo>
                    <a:pt x="11511710" y="4590276"/>
                  </a:lnTo>
                  <a:lnTo>
                    <a:pt x="11511568" y="4590610"/>
                  </a:lnTo>
                  <a:lnTo>
                    <a:pt x="11513571" y="4591464"/>
                  </a:lnTo>
                  <a:lnTo>
                    <a:pt x="11515667" y="4591174"/>
                  </a:lnTo>
                  <a:lnTo>
                    <a:pt x="11517189" y="4589456"/>
                  </a:lnTo>
                  <a:lnTo>
                    <a:pt x="11519328" y="4587212"/>
                  </a:lnTo>
                  <a:lnTo>
                    <a:pt x="11518991" y="4584306"/>
                  </a:lnTo>
                  <a:lnTo>
                    <a:pt x="11517081" y="4582307"/>
                  </a:lnTo>
                  <a:lnTo>
                    <a:pt x="11512595" y="4578027"/>
                  </a:lnTo>
                  <a:close/>
                </a:path>
                <a:path w="17294225" h="11269980">
                  <a:moveTo>
                    <a:pt x="5549042" y="2022334"/>
                  </a:moveTo>
                  <a:lnTo>
                    <a:pt x="5545944" y="2022197"/>
                  </a:lnTo>
                  <a:lnTo>
                    <a:pt x="5543274" y="2021058"/>
                  </a:lnTo>
                  <a:lnTo>
                    <a:pt x="5540794" y="2020395"/>
                  </a:lnTo>
                  <a:lnTo>
                    <a:pt x="5538128" y="2022020"/>
                  </a:lnTo>
                  <a:lnTo>
                    <a:pt x="5537323" y="2024832"/>
                  </a:lnTo>
                  <a:lnTo>
                    <a:pt x="5537136" y="2027121"/>
                  </a:lnTo>
                  <a:lnTo>
                    <a:pt x="5538093" y="2029502"/>
                  </a:lnTo>
                  <a:lnTo>
                    <a:pt x="5540430" y="2030499"/>
                  </a:lnTo>
                  <a:lnTo>
                    <a:pt x="5540288" y="2030832"/>
                  </a:lnTo>
                  <a:lnTo>
                    <a:pt x="5541240" y="2030450"/>
                  </a:lnTo>
                  <a:lnTo>
                    <a:pt x="5543910" y="2031589"/>
                  </a:lnTo>
                  <a:lnTo>
                    <a:pt x="5546390" y="2032252"/>
                  </a:lnTo>
                  <a:lnTo>
                    <a:pt x="5549198" y="2030293"/>
                  </a:lnTo>
                  <a:lnTo>
                    <a:pt x="5549861" y="2027814"/>
                  </a:lnTo>
                  <a:lnTo>
                    <a:pt x="5550667" y="2025001"/>
                  </a:lnTo>
                  <a:lnTo>
                    <a:pt x="5549042" y="2022334"/>
                  </a:lnTo>
                  <a:close/>
                </a:path>
                <a:path w="17294225" h="11269980">
                  <a:moveTo>
                    <a:pt x="5632853" y="2042304"/>
                  </a:moveTo>
                  <a:lnTo>
                    <a:pt x="5630089" y="2042307"/>
                  </a:lnTo>
                  <a:lnTo>
                    <a:pt x="5627419" y="2041168"/>
                  </a:lnTo>
                  <a:lnTo>
                    <a:pt x="5624940" y="2040505"/>
                  </a:lnTo>
                  <a:lnTo>
                    <a:pt x="5622274" y="2042130"/>
                  </a:lnTo>
                  <a:lnTo>
                    <a:pt x="5621468" y="2044944"/>
                  </a:lnTo>
                  <a:lnTo>
                    <a:pt x="5621281" y="2047231"/>
                  </a:lnTo>
                  <a:lnTo>
                    <a:pt x="5622239" y="2049612"/>
                  </a:lnTo>
                  <a:lnTo>
                    <a:pt x="5624575" y="2050609"/>
                  </a:lnTo>
                  <a:lnTo>
                    <a:pt x="5624433" y="2050943"/>
                  </a:lnTo>
                  <a:lnTo>
                    <a:pt x="5625386" y="2050560"/>
                  </a:lnTo>
                  <a:lnTo>
                    <a:pt x="5628056" y="2051699"/>
                  </a:lnTo>
                  <a:lnTo>
                    <a:pt x="5630535" y="2052362"/>
                  </a:lnTo>
                  <a:lnTo>
                    <a:pt x="5633201" y="2050738"/>
                  </a:lnTo>
                  <a:lnTo>
                    <a:pt x="5634812" y="2045111"/>
                  </a:lnTo>
                  <a:lnTo>
                    <a:pt x="5632853" y="2042304"/>
                  </a:lnTo>
                  <a:close/>
                </a:path>
                <a:path w="17294225" h="11269980">
                  <a:moveTo>
                    <a:pt x="11448783" y="4520424"/>
                  </a:moveTo>
                  <a:lnTo>
                    <a:pt x="11445542" y="4520621"/>
                  </a:lnTo>
                  <a:lnTo>
                    <a:pt x="11442213" y="4524724"/>
                  </a:lnTo>
                  <a:lnTo>
                    <a:pt x="11442409" y="4527965"/>
                  </a:lnTo>
                  <a:lnTo>
                    <a:pt x="11444460" y="4529629"/>
                  </a:lnTo>
                  <a:lnTo>
                    <a:pt x="11446704" y="4531771"/>
                  </a:lnTo>
                  <a:lnTo>
                    <a:pt x="11450042" y="4533194"/>
                  </a:lnTo>
                  <a:lnTo>
                    <a:pt x="11452139" y="4532905"/>
                  </a:lnTo>
                  <a:lnTo>
                    <a:pt x="11453661" y="4531186"/>
                  </a:lnTo>
                  <a:lnTo>
                    <a:pt x="11455326" y="4529134"/>
                  </a:lnTo>
                  <a:lnTo>
                    <a:pt x="11455129" y="4525894"/>
                  </a:lnTo>
                  <a:lnTo>
                    <a:pt x="11453078" y="4524230"/>
                  </a:lnTo>
                  <a:lnTo>
                    <a:pt x="11450834" y="4522089"/>
                  </a:lnTo>
                  <a:lnTo>
                    <a:pt x="11448783" y="4520424"/>
                  </a:lnTo>
                  <a:close/>
                </a:path>
                <a:path w="17294225" h="11269980">
                  <a:moveTo>
                    <a:pt x="5716665" y="2062271"/>
                  </a:moveTo>
                  <a:lnTo>
                    <a:pt x="5713901" y="2062276"/>
                  </a:lnTo>
                  <a:lnTo>
                    <a:pt x="5711231" y="2061137"/>
                  </a:lnTo>
                  <a:lnTo>
                    <a:pt x="5708751" y="2060474"/>
                  </a:lnTo>
                  <a:lnTo>
                    <a:pt x="5705943" y="2062432"/>
                  </a:lnTo>
                  <a:lnTo>
                    <a:pt x="5705280" y="2064912"/>
                  </a:lnTo>
                  <a:lnTo>
                    <a:pt x="5705093" y="2067200"/>
                  </a:lnTo>
                  <a:lnTo>
                    <a:pt x="5706050" y="2069581"/>
                  </a:lnTo>
                  <a:lnTo>
                    <a:pt x="5708387" y="2070577"/>
                  </a:lnTo>
                  <a:lnTo>
                    <a:pt x="5708245" y="2070911"/>
                  </a:lnTo>
                  <a:lnTo>
                    <a:pt x="5709197" y="2070528"/>
                  </a:lnTo>
                  <a:lnTo>
                    <a:pt x="5711867" y="2071667"/>
                  </a:lnTo>
                  <a:lnTo>
                    <a:pt x="5714347" y="2072330"/>
                  </a:lnTo>
                  <a:lnTo>
                    <a:pt x="5717012" y="2070706"/>
                  </a:lnTo>
                  <a:lnTo>
                    <a:pt x="5718623" y="2065080"/>
                  </a:lnTo>
                  <a:lnTo>
                    <a:pt x="5716665" y="2062271"/>
                  </a:lnTo>
                  <a:close/>
                </a:path>
                <a:path w="17294225" h="11269980">
                  <a:moveTo>
                    <a:pt x="11383591" y="4464206"/>
                  </a:moveTo>
                  <a:lnTo>
                    <a:pt x="11380350" y="4464402"/>
                  </a:lnTo>
                  <a:lnTo>
                    <a:pt x="11377021" y="4468506"/>
                  </a:lnTo>
                  <a:lnTo>
                    <a:pt x="11377217" y="4471747"/>
                  </a:lnTo>
                  <a:lnTo>
                    <a:pt x="11379268" y="4473411"/>
                  </a:lnTo>
                  <a:lnTo>
                    <a:pt x="11381654" y="4475218"/>
                  </a:lnTo>
                  <a:lnTo>
                    <a:pt x="11382990" y="4475788"/>
                  </a:lnTo>
                  <a:lnTo>
                    <a:pt x="11382847" y="4476122"/>
                  </a:lnTo>
                  <a:lnTo>
                    <a:pt x="11384851" y="4476977"/>
                  </a:lnTo>
                  <a:lnTo>
                    <a:pt x="11387089" y="4476353"/>
                  </a:lnTo>
                  <a:lnTo>
                    <a:pt x="11388611" y="4474634"/>
                  </a:lnTo>
                  <a:lnTo>
                    <a:pt x="11390276" y="4472582"/>
                  </a:lnTo>
                  <a:lnTo>
                    <a:pt x="11390079" y="4469342"/>
                  </a:lnTo>
                  <a:lnTo>
                    <a:pt x="11388027" y="4467677"/>
                  </a:lnTo>
                  <a:lnTo>
                    <a:pt x="11385642" y="4465871"/>
                  </a:lnTo>
                  <a:lnTo>
                    <a:pt x="11383591" y="4464206"/>
                  </a:lnTo>
                  <a:close/>
                </a:path>
                <a:path w="17294225" h="11269980">
                  <a:moveTo>
                    <a:pt x="5800810" y="2082383"/>
                  </a:moveTo>
                  <a:lnTo>
                    <a:pt x="5798046" y="2082387"/>
                  </a:lnTo>
                  <a:lnTo>
                    <a:pt x="5795376" y="2081248"/>
                  </a:lnTo>
                  <a:lnTo>
                    <a:pt x="5792897" y="2080585"/>
                  </a:lnTo>
                  <a:lnTo>
                    <a:pt x="5790230" y="2082210"/>
                  </a:lnTo>
                  <a:lnTo>
                    <a:pt x="5789425" y="2085022"/>
                  </a:lnTo>
                  <a:lnTo>
                    <a:pt x="5789238" y="2087311"/>
                  </a:lnTo>
                  <a:lnTo>
                    <a:pt x="5790195" y="2089692"/>
                  </a:lnTo>
                  <a:lnTo>
                    <a:pt x="5792532" y="2090689"/>
                  </a:lnTo>
                  <a:lnTo>
                    <a:pt x="5792389" y="2091023"/>
                  </a:lnTo>
                  <a:lnTo>
                    <a:pt x="5793342" y="2090640"/>
                  </a:lnTo>
                  <a:lnTo>
                    <a:pt x="5796012" y="2091779"/>
                  </a:lnTo>
                  <a:lnTo>
                    <a:pt x="5798492" y="2092442"/>
                  </a:lnTo>
                  <a:lnTo>
                    <a:pt x="5801300" y="2090483"/>
                  </a:lnTo>
                  <a:lnTo>
                    <a:pt x="5801963" y="2088004"/>
                  </a:lnTo>
                  <a:lnTo>
                    <a:pt x="5802769" y="2085191"/>
                  </a:lnTo>
                  <a:lnTo>
                    <a:pt x="5800810" y="2082383"/>
                  </a:lnTo>
                  <a:close/>
                </a:path>
                <a:path w="17294225" h="11269980">
                  <a:moveTo>
                    <a:pt x="5884812" y="2102827"/>
                  </a:moveTo>
                  <a:lnTo>
                    <a:pt x="5881715" y="2102690"/>
                  </a:lnTo>
                  <a:lnTo>
                    <a:pt x="5879044" y="2101551"/>
                  </a:lnTo>
                  <a:lnTo>
                    <a:pt x="5876565" y="2100888"/>
                  </a:lnTo>
                  <a:lnTo>
                    <a:pt x="5873899" y="2102512"/>
                  </a:lnTo>
                  <a:lnTo>
                    <a:pt x="5873094" y="2105324"/>
                  </a:lnTo>
                  <a:lnTo>
                    <a:pt x="5872907" y="2107612"/>
                  </a:lnTo>
                  <a:lnTo>
                    <a:pt x="5873864" y="2109994"/>
                  </a:lnTo>
                  <a:lnTo>
                    <a:pt x="5876201" y="2110991"/>
                  </a:lnTo>
                  <a:lnTo>
                    <a:pt x="5876059" y="2111325"/>
                  </a:lnTo>
                  <a:lnTo>
                    <a:pt x="5877011" y="2110942"/>
                  </a:lnTo>
                  <a:lnTo>
                    <a:pt x="5879682" y="2112081"/>
                  </a:lnTo>
                  <a:lnTo>
                    <a:pt x="5882161" y="2112744"/>
                  </a:lnTo>
                  <a:lnTo>
                    <a:pt x="5884827" y="2111119"/>
                  </a:lnTo>
                  <a:lnTo>
                    <a:pt x="5885632" y="2108306"/>
                  </a:lnTo>
                  <a:lnTo>
                    <a:pt x="5886296" y="2105826"/>
                  </a:lnTo>
                  <a:lnTo>
                    <a:pt x="5884812" y="2102827"/>
                  </a:lnTo>
                  <a:close/>
                </a:path>
                <a:path w="17294225" h="11269980">
                  <a:moveTo>
                    <a:pt x="11317778" y="4408513"/>
                  </a:moveTo>
                  <a:lnTo>
                    <a:pt x="11314396" y="4409044"/>
                  </a:lnTo>
                  <a:lnTo>
                    <a:pt x="11311068" y="4413148"/>
                  </a:lnTo>
                  <a:lnTo>
                    <a:pt x="11311263" y="4416388"/>
                  </a:lnTo>
                  <a:lnTo>
                    <a:pt x="11313316" y="4418053"/>
                  </a:lnTo>
                  <a:lnTo>
                    <a:pt x="11315701" y="4419860"/>
                  </a:lnTo>
                  <a:lnTo>
                    <a:pt x="11317037" y="4420429"/>
                  </a:lnTo>
                  <a:lnTo>
                    <a:pt x="11316894" y="4420763"/>
                  </a:lnTo>
                  <a:lnTo>
                    <a:pt x="11318897" y="4421618"/>
                  </a:lnTo>
                  <a:lnTo>
                    <a:pt x="11321135" y="4420994"/>
                  </a:lnTo>
                  <a:lnTo>
                    <a:pt x="11322658" y="4419275"/>
                  </a:lnTo>
                  <a:lnTo>
                    <a:pt x="11324323" y="4417223"/>
                  </a:lnTo>
                  <a:lnTo>
                    <a:pt x="11324127" y="4413984"/>
                  </a:lnTo>
                  <a:lnTo>
                    <a:pt x="11322075" y="4412319"/>
                  </a:lnTo>
                  <a:lnTo>
                    <a:pt x="11319688" y="4410512"/>
                  </a:lnTo>
                  <a:lnTo>
                    <a:pt x="11317778" y="4408513"/>
                  </a:lnTo>
                  <a:close/>
                </a:path>
                <a:path w="17294225" h="11269980">
                  <a:moveTo>
                    <a:pt x="5968625" y="2122796"/>
                  </a:moveTo>
                  <a:lnTo>
                    <a:pt x="5965860" y="2122800"/>
                  </a:lnTo>
                  <a:lnTo>
                    <a:pt x="5963189" y="2121661"/>
                  </a:lnTo>
                  <a:lnTo>
                    <a:pt x="5960710" y="2120998"/>
                  </a:lnTo>
                  <a:lnTo>
                    <a:pt x="5958045" y="2122622"/>
                  </a:lnTo>
                  <a:lnTo>
                    <a:pt x="5957239" y="2125436"/>
                  </a:lnTo>
                  <a:lnTo>
                    <a:pt x="5956910" y="2128057"/>
                  </a:lnTo>
                  <a:lnTo>
                    <a:pt x="5957868" y="2130439"/>
                  </a:lnTo>
                  <a:lnTo>
                    <a:pt x="5960205" y="2131435"/>
                  </a:lnTo>
                  <a:lnTo>
                    <a:pt x="5960347" y="2131101"/>
                  </a:lnTo>
                  <a:lnTo>
                    <a:pt x="5961157" y="2131052"/>
                  </a:lnTo>
                  <a:lnTo>
                    <a:pt x="5963827" y="2132191"/>
                  </a:lnTo>
                  <a:lnTo>
                    <a:pt x="5966306" y="2132854"/>
                  </a:lnTo>
                  <a:lnTo>
                    <a:pt x="5968973" y="2131230"/>
                  </a:lnTo>
                  <a:lnTo>
                    <a:pt x="5969778" y="2128417"/>
                  </a:lnTo>
                  <a:lnTo>
                    <a:pt x="5970441" y="2125938"/>
                  </a:lnTo>
                  <a:lnTo>
                    <a:pt x="5968625" y="2122796"/>
                  </a:lnTo>
                  <a:close/>
                </a:path>
                <a:path w="17294225" h="11269980">
                  <a:moveTo>
                    <a:pt x="6052628" y="2143240"/>
                  </a:moveTo>
                  <a:lnTo>
                    <a:pt x="6049863" y="2143245"/>
                  </a:lnTo>
                  <a:lnTo>
                    <a:pt x="6047192" y="2142105"/>
                  </a:lnTo>
                  <a:lnTo>
                    <a:pt x="6044713" y="2141442"/>
                  </a:lnTo>
                  <a:lnTo>
                    <a:pt x="6042048" y="2143068"/>
                  </a:lnTo>
                  <a:lnTo>
                    <a:pt x="6041242" y="2145880"/>
                  </a:lnTo>
                  <a:lnTo>
                    <a:pt x="6040913" y="2148502"/>
                  </a:lnTo>
                  <a:lnTo>
                    <a:pt x="6041870" y="2150883"/>
                  </a:lnTo>
                  <a:lnTo>
                    <a:pt x="6044207" y="2151879"/>
                  </a:lnTo>
                  <a:lnTo>
                    <a:pt x="6044349" y="2151545"/>
                  </a:lnTo>
                  <a:lnTo>
                    <a:pt x="6044683" y="2151688"/>
                  </a:lnTo>
                  <a:lnTo>
                    <a:pt x="6045160" y="2151498"/>
                  </a:lnTo>
                  <a:lnTo>
                    <a:pt x="6047830" y="2152637"/>
                  </a:lnTo>
                  <a:lnTo>
                    <a:pt x="6050309" y="2153300"/>
                  </a:lnTo>
                  <a:lnTo>
                    <a:pt x="6052976" y="2151675"/>
                  </a:lnTo>
                  <a:lnTo>
                    <a:pt x="6053781" y="2148862"/>
                  </a:lnTo>
                  <a:lnTo>
                    <a:pt x="6054444" y="2146383"/>
                  </a:lnTo>
                  <a:lnTo>
                    <a:pt x="6052628" y="2143240"/>
                  </a:lnTo>
                  <a:close/>
                </a:path>
                <a:path w="17294225" h="11269980">
                  <a:moveTo>
                    <a:pt x="11250589" y="4354205"/>
                  </a:moveTo>
                  <a:lnTo>
                    <a:pt x="11247205" y="4354735"/>
                  </a:lnTo>
                  <a:lnTo>
                    <a:pt x="11243878" y="4358840"/>
                  </a:lnTo>
                  <a:lnTo>
                    <a:pt x="11244408" y="4362223"/>
                  </a:lnTo>
                  <a:lnTo>
                    <a:pt x="11246459" y="4363887"/>
                  </a:lnTo>
                  <a:lnTo>
                    <a:pt x="11248844" y="4365693"/>
                  </a:lnTo>
                  <a:lnTo>
                    <a:pt x="11252183" y="4367117"/>
                  </a:lnTo>
                  <a:lnTo>
                    <a:pt x="11254422" y="4366495"/>
                  </a:lnTo>
                  <a:lnTo>
                    <a:pt x="11255944" y="4364776"/>
                  </a:lnTo>
                  <a:lnTo>
                    <a:pt x="11257609" y="4362724"/>
                  </a:lnTo>
                  <a:lnTo>
                    <a:pt x="11257079" y="4359342"/>
                  </a:lnTo>
                  <a:lnTo>
                    <a:pt x="11255026" y="4357677"/>
                  </a:lnTo>
                  <a:lnTo>
                    <a:pt x="11252641" y="4355870"/>
                  </a:lnTo>
                  <a:lnTo>
                    <a:pt x="11250589" y="4354205"/>
                  </a:lnTo>
                  <a:close/>
                </a:path>
                <a:path w="17294225" h="11269980">
                  <a:moveTo>
                    <a:pt x="6136489" y="2164018"/>
                  </a:moveTo>
                  <a:lnTo>
                    <a:pt x="6133724" y="2164023"/>
                  </a:lnTo>
                  <a:lnTo>
                    <a:pt x="6131053" y="2162884"/>
                  </a:lnTo>
                  <a:lnTo>
                    <a:pt x="6128574" y="2162221"/>
                  </a:lnTo>
                  <a:lnTo>
                    <a:pt x="6125909" y="2163846"/>
                  </a:lnTo>
                  <a:lnTo>
                    <a:pt x="6125103" y="2166659"/>
                  </a:lnTo>
                  <a:lnTo>
                    <a:pt x="6124774" y="2169281"/>
                  </a:lnTo>
                  <a:lnTo>
                    <a:pt x="6125731" y="2171662"/>
                  </a:lnTo>
                  <a:lnTo>
                    <a:pt x="6128067" y="2172659"/>
                  </a:lnTo>
                  <a:lnTo>
                    <a:pt x="6128210" y="2172325"/>
                  </a:lnTo>
                  <a:lnTo>
                    <a:pt x="6128544" y="2172467"/>
                  </a:lnTo>
                  <a:lnTo>
                    <a:pt x="6129019" y="2172276"/>
                  </a:lnTo>
                  <a:lnTo>
                    <a:pt x="6131691" y="2173415"/>
                  </a:lnTo>
                  <a:lnTo>
                    <a:pt x="6134170" y="2174078"/>
                  </a:lnTo>
                  <a:lnTo>
                    <a:pt x="6136836" y="2172453"/>
                  </a:lnTo>
                  <a:lnTo>
                    <a:pt x="6137641" y="2169640"/>
                  </a:lnTo>
                  <a:lnTo>
                    <a:pt x="6138304" y="2167160"/>
                  </a:lnTo>
                  <a:lnTo>
                    <a:pt x="6136489" y="2164018"/>
                  </a:lnTo>
                  <a:close/>
                </a:path>
                <a:path w="17294225" h="11269980">
                  <a:moveTo>
                    <a:pt x="6220540" y="2185272"/>
                  </a:moveTo>
                  <a:lnTo>
                    <a:pt x="6217918" y="2184944"/>
                  </a:lnTo>
                  <a:lnTo>
                    <a:pt x="6215248" y="2183805"/>
                  </a:lnTo>
                  <a:lnTo>
                    <a:pt x="6212769" y="2183142"/>
                  </a:lnTo>
                  <a:lnTo>
                    <a:pt x="6210102" y="2184767"/>
                  </a:lnTo>
                  <a:lnTo>
                    <a:pt x="6209297" y="2187580"/>
                  </a:lnTo>
                  <a:lnTo>
                    <a:pt x="6208968" y="2190201"/>
                  </a:lnTo>
                  <a:lnTo>
                    <a:pt x="6209925" y="2192583"/>
                  </a:lnTo>
                  <a:lnTo>
                    <a:pt x="6212262" y="2193580"/>
                  </a:lnTo>
                  <a:lnTo>
                    <a:pt x="6212404" y="2193246"/>
                  </a:lnTo>
                  <a:lnTo>
                    <a:pt x="6212738" y="2193388"/>
                  </a:lnTo>
                  <a:lnTo>
                    <a:pt x="6213215" y="2193197"/>
                  </a:lnTo>
                  <a:lnTo>
                    <a:pt x="6215885" y="2194336"/>
                  </a:lnTo>
                  <a:lnTo>
                    <a:pt x="6218364" y="2194998"/>
                  </a:lnTo>
                  <a:lnTo>
                    <a:pt x="6221030" y="2193374"/>
                  </a:lnTo>
                  <a:lnTo>
                    <a:pt x="6221835" y="2190561"/>
                  </a:lnTo>
                  <a:lnTo>
                    <a:pt x="6222499" y="2188081"/>
                  </a:lnTo>
                  <a:lnTo>
                    <a:pt x="6220540" y="2185272"/>
                  </a:lnTo>
                  <a:close/>
                </a:path>
                <a:path w="17294225" h="11269980">
                  <a:moveTo>
                    <a:pt x="11182494" y="4301090"/>
                  </a:moveTo>
                  <a:lnTo>
                    <a:pt x="11179445" y="4301762"/>
                  </a:lnTo>
                  <a:lnTo>
                    <a:pt x="11177782" y="4303815"/>
                  </a:lnTo>
                  <a:lnTo>
                    <a:pt x="11175974" y="4306201"/>
                  </a:lnTo>
                  <a:lnTo>
                    <a:pt x="11176647" y="4309249"/>
                  </a:lnTo>
                  <a:lnTo>
                    <a:pt x="11178699" y="4310913"/>
                  </a:lnTo>
                  <a:lnTo>
                    <a:pt x="11181085" y="4312721"/>
                  </a:lnTo>
                  <a:lnTo>
                    <a:pt x="11184423" y="4314144"/>
                  </a:lnTo>
                  <a:lnTo>
                    <a:pt x="11186662" y="4313521"/>
                  </a:lnTo>
                  <a:lnTo>
                    <a:pt x="11188184" y="4311804"/>
                  </a:lnTo>
                  <a:lnTo>
                    <a:pt x="11189991" y="4309417"/>
                  </a:lnTo>
                  <a:lnTo>
                    <a:pt x="11189319" y="4306368"/>
                  </a:lnTo>
                  <a:lnTo>
                    <a:pt x="11187266" y="4304703"/>
                  </a:lnTo>
                  <a:lnTo>
                    <a:pt x="11182494" y="4301090"/>
                  </a:lnTo>
                  <a:close/>
                </a:path>
                <a:path w="17294225" h="11269980">
                  <a:moveTo>
                    <a:pt x="6304258" y="2206386"/>
                  </a:moveTo>
                  <a:lnTo>
                    <a:pt x="6301637" y="2206056"/>
                  </a:lnTo>
                  <a:lnTo>
                    <a:pt x="6298966" y="2204916"/>
                  </a:lnTo>
                  <a:lnTo>
                    <a:pt x="6296487" y="2204253"/>
                  </a:lnTo>
                  <a:lnTo>
                    <a:pt x="6293821" y="2205879"/>
                  </a:lnTo>
                  <a:lnTo>
                    <a:pt x="6293015" y="2208692"/>
                  </a:lnTo>
                  <a:lnTo>
                    <a:pt x="6292353" y="2211171"/>
                  </a:lnTo>
                  <a:lnTo>
                    <a:pt x="6293643" y="2213694"/>
                  </a:lnTo>
                  <a:lnTo>
                    <a:pt x="6295980" y="2214691"/>
                  </a:lnTo>
                  <a:lnTo>
                    <a:pt x="6296122" y="2214358"/>
                  </a:lnTo>
                  <a:lnTo>
                    <a:pt x="6296456" y="2214500"/>
                  </a:lnTo>
                  <a:lnTo>
                    <a:pt x="6296933" y="2214309"/>
                  </a:lnTo>
                  <a:lnTo>
                    <a:pt x="6299603" y="2215448"/>
                  </a:lnTo>
                  <a:lnTo>
                    <a:pt x="6302082" y="2216111"/>
                  </a:lnTo>
                  <a:lnTo>
                    <a:pt x="6304748" y="2214487"/>
                  </a:lnTo>
                  <a:lnTo>
                    <a:pt x="6305554" y="2211673"/>
                  </a:lnTo>
                  <a:lnTo>
                    <a:pt x="6306217" y="2209194"/>
                  </a:lnTo>
                  <a:lnTo>
                    <a:pt x="6304258" y="2206386"/>
                  </a:lnTo>
                  <a:close/>
                </a:path>
                <a:path w="17294225" h="11269980">
                  <a:moveTo>
                    <a:pt x="11113832" y="4249310"/>
                  </a:moveTo>
                  <a:lnTo>
                    <a:pt x="11110782" y="4249983"/>
                  </a:lnTo>
                  <a:lnTo>
                    <a:pt x="11109117" y="4252035"/>
                  </a:lnTo>
                  <a:lnTo>
                    <a:pt x="11107311" y="4254420"/>
                  </a:lnTo>
                  <a:lnTo>
                    <a:pt x="11107984" y="4257469"/>
                  </a:lnTo>
                  <a:lnTo>
                    <a:pt x="11110036" y="4259133"/>
                  </a:lnTo>
                  <a:lnTo>
                    <a:pt x="11112421" y="4260940"/>
                  </a:lnTo>
                  <a:lnTo>
                    <a:pt x="11113423" y="4261367"/>
                  </a:lnTo>
                  <a:lnTo>
                    <a:pt x="11113614" y="4261844"/>
                  </a:lnTo>
                  <a:lnTo>
                    <a:pt x="11115618" y="4262698"/>
                  </a:lnTo>
                  <a:lnTo>
                    <a:pt x="11117999" y="4261741"/>
                  </a:lnTo>
                  <a:lnTo>
                    <a:pt x="11119520" y="4260023"/>
                  </a:lnTo>
                  <a:lnTo>
                    <a:pt x="11121327" y="4257637"/>
                  </a:lnTo>
                  <a:lnTo>
                    <a:pt x="11120654" y="4254588"/>
                  </a:lnTo>
                  <a:lnTo>
                    <a:pt x="11118603" y="4252924"/>
                  </a:lnTo>
                  <a:lnTo>
                    <a:pt x="11113832" y="4249310"/>
                  </a:lnTo>
                  <a:close/>
                </a:path>
                <a:path w="17294225" h="11269980">
                  <a:moveTo>
                    <a:pt x="6388310" y="2227640"/>
                  </a:moveTo>
                  <a:lnTo>
                    <a:pt x="6385355" y="2227169"/>
                  </a:lnTo>
                  <a:lnTo>
                    <a:pt x="6382684" y="2226030"/>
                  </a:lnTo>
                  <a:lnTo>
                    <a:pt x="6380204" y="2225367"/>
                  </a:lnTo>
                  <a:lnTo>
                    <a:pt x="6377539" y="2226991"/>
                  </a:lnTo>
                  <a:lnTo>
                    <a:pt x="6376734" y="2229805"/>
                  </a:lnTo>
                  <a:lnTo>
                    <a:pt x="6376070" y="2232284"/>
                  </a:lnTo>
                  <a:lnTo>
                    <a:pt x="6377361" y="2234807"/>
                  </a:lnTo>
                  <a:lnTo>
                    <a:pt x="6379698" y="2235804"/>
                  </a:lnTo>
                  <a:lnTo>
                    <a:pt x="6379507" y="2235328"/>
                  </a:lnTo>
                  <a:lnTo>
                    <a:pt x="6379841" y="2235470"/>
                  </a:lnTo>
                  <a:lnTo>
                    <a:pt x="6380316" y="2235279"/>
                  </a:lnTo>
                  <a:lnTo>
                    <a:pt x="6382986" y="2236418"/>
                  </a:lnTo>
                  <a:lnTo>
                    <a:pt x="6385799" y="2237224"/>
                  </a:lnTo>
                  <a:lnTo>
                    <a:pt x="6388466" y="2235599"/>
                  </a:lnTo>
                  <a:lnTo>
                    <a:pt x="6389271" y="2232785"/>
                  </a:lnTo>
                  <a:lnTo>
                    <a:pt x="6389935" y="2230305"/>
                  </a:lnTo>
                  <a:lnTo>
                    <a:pt x="6388310" y="2227640"/>
                  </a:lnTo>
                  <a:close/>
                </a:path>
                <a:path w="17294225" h="11269980">
                  <a:moveTo>
                    <a:pt x="6472219" y="2249229"/>
                  </a:moveTo>
                  <a:lnTo>
                    <a:pt x="6469598" y="2248900"/>
                  </a:lnTo>
                  <a:lnTo>
                    <a:pt x="6466927" y="2247760"/>
                  </a:lnTo>
                  <a:lnTo>
                    <a:pt x="6464114" y="2246955"/>
                  </a:lnTo>
                  <a:lnTo>
                    <a:pt x="6461448" y="2248579"/>
                  </a:lnTo>
                  <a:lnTo>
                    <a:pt x="6460643" y="2251393"/>
                  </a:lnTo>
                  <a:lnTo>
                    <a:pt x="6459980" y="2253873"/>
                  </a:lnTo>
                  <a:lnTo>
                    <a:pt x="6461271" y="2256395"/>
                  </a:lnTo>
                  <a:lnTo>
                    <a:pt x="6463608" y="2257392"/>
                  </a:lnTo>
                  <a:lnTo>
                    <a:pt x="6463751" y="2257058"/>
                  </a:lnTo>
                  <a:lnTo>
                    <a:pt x="6464084" y="2257201"/>
                  </a:lnTo>
                  <a:lnTo>
                    <a:pt x="6464560" y="2257010"/>
                  </a:lnTo>
                  <a:lnTo>
                    <a:pt x="6467230" y="2258149"/>
                  </a:lnTo>
                  <a:lnTo>
                    <a:pt x="6470043" y="2258955"/>
                  </a:lnTo>
                  <a:lnTo>
                    <a:pt x="6472710" y="2257330"/>
                  </a:lnTo>
                  <a:lnTo>
                    <a:pt x="6473516" y="2254516"/>
                  </a:lnTo>
                  <a:lnTo>
                    <a:pt x="6474178" y="2252038"/>
                  </a:lnTo>
                  <a:lnTo>
                    <a:pt x="6472219" y="2249229"/>
                  </a:lnTo>
                  <a:close/>
                </a:path>
                <a:path w="17294225" h="11269980">
                  <a:moveTo>
                    <a:pt x="11044122" y="4199057"/>
                  </a:moveTo>
                  <a:lnTo>
                    <a:pt x="11041074" y="4199730"/>
                  </a:lnTo>
                  <a:lnTo>
                    <a:pt x="11037745" y="4203833"/>
                  </a:lnTo>
                  <a:lnTo>
                    <a:pt x="11038417" y="4206883"/>
                  </a:lnTo>
                  <a:lnTo>
                    <a:pt x="11040468" y="4208547"/>
                  </a:lnTo>
                  <a:lnTo>
                    <a:pt x="11042855" y="4210353"/>
                  </a:lnTo>
                  <a:lnTo>
                    <a:pt x="11043856" y="4210780"/>
                  </a:lnTo>
                  <a:lnTo>
                    <a:pt x="11043713" y="4211114"/>
                  </a:lnTo>
                  <a:lnTo>
                    <a:pt x="11045717" y="4211968"/>
                  </a:lnTo>
                  <a:lnTo>
                    <a:pt x="11048432" y="4211155"/>
                  </a:lnTo>
                  <a:lnTo>
                    <a:pt x="11049620" y="4209294"/>
                  </a:lnTo>
                  <a:lnTo>
                    <a:pt x="11051285" y="4207241"/>
                  </a:lnTo>
                  <a:lnTo>
                    <a:pt x="11050612" y="4204193"/>
                  </a:lnTo>
                  <a:lnTo>
                    <a:pt x="11048559" y="4202528"/>
                  </a:lnTo>
                  <a:lnTo>
                    <a:pt x="11046174" y="4200721"/>
                  </a:lnTo>
                  <a:lnTo>
                    <a:pt x="11044122" y="4199057"/>
                  </a:lnTo>
                  <a:close/>
                </a:path>
                <a:path w="17294225" h="11269980">
                  <a:moveTo>
                    <a:pt x="6556129" y="2270817"/>
                  </a:moveTo>
                  <a:lnTo>
                    <a:pt x="6553507" y="2270488"/>
                  </a:lnTo>
                  <a:lnTo>
                    <a:pt x="6550837" y="2269349"/>
                  </a:lnTo>
                  <a:lnTo>
                    <a:pt x="6548024" y="2268544"/>
                  </a:lnTo>
                  <a:lnTo>
                    <a:pt x="6545358" y="2270169"/>
                  </a:lnTo>
                  <a:lnTo>
                    <a:pt x="6544553" y="2272981"/>
                  </a:lnTo>
                  <a:lnTo>
                    <a:pt x="6543890" y="2275461"/>
                  </a:lnTo>
                  <a:lnTo>
                    <a:pt x="6545181" y="2277984"/>
                  </a:lnTo>
                  <a:lnTo>
                    <a:pt x="6547517" y="2278980"/>
                  </a:lnTo>
                  <a:lnTo>
                    <a:pt x="6547660" y="2278647"/>
                  </a:lnTo>
                  <a:lnTo>
                    <a:pt x="6547994" y="2278789"/>
                  </a:lnTo>
                  <a:lnTo>
                    <a:pt x="6548470" y="2278599"/>
                  </a:lnTo>
                  <a:lnTo>
                    <a:pt x="6551140" y="2279738"/>
                  </a:lnTo>
                  <a:lnTo>
                    <a:pt x="6553953" y="2280543"/>
                  </a:lnTo>
                  <a:lnTo>
                    <a:pt x="6556619" y="2278918"/>
                  </a:lnTo>
                  <a:lnTo>
                    <a:pt x="6557425" y="2276104"/>
                  </a:lnTo>
                  <a:lnTo>
                    <a:pt x="6558087" y="2273626"/>
                  </a:lnTo>
                  <a:lnTo>
                    <a:pt x="6556129" y="2270817"/>
                  </a:lnTo>
                  <a:close/>
                </a:path>
                <a:path w="17294225" h="11269980">
                  <a:moveTo>
                    <a:pt x="10973461" y="4149187"/>
                  </a:moveTo>
                  <a:lnTo>
                    <a:pt x="10970412" y="4149860"/>
                  </a:lnTo>
                  <a:lnTo>
                    <a:pt x="10968748" y="4151911"/>
                  </a:lnTo>
                  <a:lnTo>
                    <a:pt x="10967417" y="4154106"/>
                  </a:lnTo>
                  <a:lnTo>
                    <a:pt x="10968089" y="4157153"/>
                  </a:lnTo>
                  <a:lnTo>
                    <a:pt x="10970141" y="4158818"/>
                  </a:lnTo>
                  <a:lnTo>
                    <a:pt x="10972527" y="4160625"/>
                  </a:lnTo>
                  <a:lnTo>
                    <a:pt x="10975532" y="4161907"/>
                  </a:lnTo>
                  <a:lnTo>
                    <a:pt x="10978246" y="4161091"/>
                  </a:lnTo>
                  <a:lnTo>
                    <a:pt x="10979434" y="4159232"/>
                  </a:lnTo>
                  <a:lnTo>
                    <a:pt x="10980765" y="4157037"/>
                  </a:lnTo>
                  <a:lnTo>
                    <a:pt x="10980093" y="4153989"/>
                  </a:lnTo>
                  <a:lnTo>
                    <a:pt x="10978041" y="4152324"/>
                  </a:lnTo>
                  <a:lnTo>
                    <a:pt x="10975654" y="4150517"/>
                  </a:lnTo>
                  <a:lnTo>
                    <a:pt x="10973461" y="4149187"/>
                  </a:lnTo>
                  <a:close/>
                </a:path>
                <a:path w="17294225" h="11269980">
                  <a:moveTo>
                    <a:pt x="6640230" y="2292882"/>
                  </a:moveTo>
                  <a:lnTo>
                    <a:pt x="6637275" y="2292411"/>
                  </a:lnTo>
                  <a:lnTo>
                    <a:pt x="6634603" y="2291271"/>
                  </a:lnTo>
                  <a:lnTo>
                    <a:pt x="6631790" y="2290466"/>
                  </a:lnTo>
                  <a:lnTo>
                    <a:pt x="6629125" y="2292090"/>
                  </a:lnTo>
                  <a:lnTo>
                    <a:pt x="6628320" y="2294904"/>
                  </a:lnTo>
                  <a:lnTo>
                    <a:pt x="6627656" y="2297383"/>
                  </a:lnTo>
                  <a:lnTo>
                    <a:pt x="6628948" y="2299907"/>
                  </a:lnTo>
                  <a:lnTo>
                    <a:pt x="6631284" y="2300904"/>
                  </a:lnTo>
                  <a:lnTo>
                    <a:pt x="6631427" y="2300570"/>
                  </a:lnTo>
                  <a:lnTo>
                    <a:pt x="6631761" y="2300713"/>
                  </a:lnTo>
                  <a:lnTo>
                    <a:pt x="6632236" y="2300521"/>
                  </a:lnTo>
                  <a:lnTo>
                    <a:pt x="6634907" y="2301660"/>
                  </a:lnTo>
                  <a:lnTo>
                    <a:pt x="6637720" y="2302465"/>
                  </a:lnTo>
                  <a:lnTo>
                    <a:pt x="6640387" y="2300840"/>
                  </a:lnTo>
                  <a:lnTo>
                    <a:pt x="6641193" y="2298027"/>
                  </a:lnTo>
                  <a:lnTo>
                    <a:pt x="6641855" y="2295548"/>
                  </a:lnTo>
                  <a:lnTo>
                    <a:pt x="6640230" y="2292882"/>
                  </a:lnTo>
                  <a:close/>
                </a:path>
                <a:path w="17294225" h="11269980">
                  <a:moveTo>
                    <a:pt x="10902371" y="4100318"/>
                  </a:moveTo>
                  <a:lnTo>
                    <a:pt x="10898989" y="4100847"/>
                  </a:lnTo>
                  <a:lnTo>
                    <a:pt x="10896328" y="4105237"/>
                  </a:lnTo>
                  <a:lnTo>
                    <a:pt x="10896858" y="4108619"/>
                  </a:lnTo>
                  <a:lnTo>
                    <a:pt x="10899053" y="4109950"/>
                  </a:lnTo>
                  <a:lnTo>
                    <a:pt x="10901438" y="4111756"/>
                  </a:lnTo>
                  <a:lnTo>
                    <a:pt x="10904442" y="4113038"/>
                  </a:lnTo>
                  <a:lnTo>
                    <a:pt x="10907015" y="4112557"/>
                  </a:lnTo>
                  <a:lnTo>
                    <a:pt x="10909676" y="4108168"/>
                  </a:lnTo>
                  <a:lnTo>
                    <a:pt x="10909146" y="4104785"/>
                  </a:lnTo>
                  <a:lnTo>
                    <a:pt x="10906951" y="4103454"/>
                  </a:lnTo>
                  <a:lnTo>
                    <a:pt x="10904566" y="4101649"/>
                  </a:lnTo>
                  <a:lnTo>
                    <a:pt x="10902371" y="4100318"/>
                  </a:lnTo>
                  <a:close/>
                </a:path>
                <a:path w="17294225" h="11269980">
                  <a:moveTo>
                    <a:pt x="6723854" y="2315138"/>
                  </a:moveTo>
                  <a:lnTo>
                    <a:pt x="6720899" y="2314667"/>
                  </a:lnTo>
                  <a:lnTo>
                    <a:pt x="6718229" y="2313528"/>
                  </a:lnTo>
                  <a:lnTo>
                    <a:pt x="6715416" y="2312722"/>
                  </a:lnTo>
                  <a:lnTo>
                    <a:pt x="6712751" y="2314347"/>
                  </a:lnTo>
                  <a:lnTo>
                    <a:pt x="6711945" y="2317160"/>
                  </a:lnTo>
                  <a:lnTo>
                    <a:pt x="6711281" y="2319640"/>
                  </a:lnTo>
                  <a:lnTo>
                    <a:pt x="6712573" y="2322162"/>
                  </a:lnTo>
                  <a:lnTo>
                    <a:pt x="6715243" y="2323301"/>
                  </a:lnTo>
                  <a:lnTo>
                    <a:pt x="6715718" y="2323111"/>
                  </a:lnTo>
                  <a:lnTo>
                    <a:pt x="6718390" y="2324250"/>
                  </a:lnTo>
                  <a:lnTo>
                    <a:pt x="6721345" y="2324722"/>
                  </a:lnTo>
                  <a:lnTo>
                    <a:pt x="6723868" y="2323430"/>
                  </a:lnTo>
                  <a:lnTo>
                    <a:pt x="6724674" y="2320617"/>
                  </a:lnTo>
                  <a:lnTo>
                    <a:pt x="6725146" y="2317662"/>
                  </a:lnTo>
                  <a:lnTo>
                    <a:pt x="6723854" y="2315138"/>
                  </a:lnTo>
                  <a:close/>
                </a:path>
                <a:path w="17294225" h="11269980">
                  <a:moveTo>
                    <a:pt x="6807480" y="2337395"/>
                  </a:moveTo>
                  <a:lnTo>
                    <a:pt x="6804524" y="2336923"/>
                  </a:lnTo>
                  <a:lnTo>
                    <a:pt x="6801853" y="2335783"/>
                  </a:lnTo>
                  <a:lnTo>
                    <a:pt x="6798897" y="2335312"/>
                  </a:lnTo>
                  <a:lnTo>
                    <a:pt x="6796374" y="2336602"/>
                  </a:lnTo>
                  <a:lnTo>
                    <a:pt x="6795569" y="2339416"/>
                  </a:lnTo>
                  <a:lnTo>
                    <a:pt x="6794906" y="2341896"/>
                  </a:lnTo>
                  <a:lnTo>
                    <a:pt x="6796198" y="2344419"/>
                  </a:lnTo>
                  <a:lnTo>
                    <a:pt x="6798868" y="2345558"/>
                  </a:lnTo>
                  <a:lnTo>
                    <a:pt x="6799344" y="2345366"/>
                  </a:lnTo>
                  <a:lnTo>
                    <a:pt x="6802014" y="2346505"/>
                  </a:lnTo>
                  <a:lnTo>
                    <a:pt x="6804827" y="2347312"/>
                  </a:lnTo>
                  <a:lnTo>
                    <a:pt x="6807494" y="2345687"/>
                  </a:lnTo>
                  <a:lnTo>
                    <a:pt x="6809105" y="2340061"/>
                  </a:lnTo>
                  <a:lnTo>
                    <a:pt x="6807480" y="2337395"/>
                  </a:lnTo>
                  <a:close/>
                </a:path>
                <a:path w="17294225" h="11269980">
                  <a:moveTo>
                    <a:pt x="10831190" y="4052592"/>
                  </a:moveTo>
                  <a:lnTo>
                    <a:pt x="10827806" y="4053122"/>
                  </a:lnTo>
                  <a:lnTo>
                    <a:pt x="10825145" y="4057511"/>
                  </a:lnTo>
                  <a:lnTo>
                    <a:pt x="10825817" y="4060560"/>
                  </a:lnTo>
                  <a:lnTo>
                    <a:pt x="10827727" y="4062559"/>
                  </a:lnTo>
                  <a:lnTo>
                    <a:pt x="10833403" y="4064980"/>
                  </a:lnTo>
                  <a:lnTo>
                    <a:pt x="10835974" y="4064498"/>
                  </a:lnTo>
                  <a:lnTo>
                    <a:pt x="10838636" y="4060108"/>
                  </a:lnTo>
                  <a:lnTo>
                    <a:pt x="10837964" y="4057061"/>
                  </a:lnTo>
                  <a:lnTo>
                    <a:pt x="10836054" y="4055062"/>
                  </a:lnTo>
                  <a:lnTo>
                    <a:pt x="10833383" y="4053923"/>
                  </a:lnTo>
                  <a:lnTo>
                    <a:pt x="10831190" y="4052592"/>
                  </a:lnTo>
                  <a:close/>
                </a:path>
                <a:path w="17294225" h="11269980">
                  <a:moveTo>
                    <a:pt x="6890961" y="2359984"/>
                  </a:moveTo>
                  <a:lnTo>
                    <a:pt x="6888006" y="2359513"/>
                  </a:lnTo>
                  <a:lnTo>
                    <a:pt x="6885336" y="2358374"/>
                  </a:lnTo>
                  <a:lnTo>
                    <a:pt x="6882381" y="2357903"/>
                  </a:lnTo>
                  <a:lnTo>
                    <a:pt x="6879858" y="2359193"/>
                  </a:lnTo>
                  <a:lnTo>
                    <a:pt x="6879052" y="2362006"/>
                  </a:lnTo>
                  <a:lnTo>
                    <a:pt x="6878388" y="2364486"/>
                  </a:lnTo>
                  <a:lnTo>
                    <a:pt x="6879680" y="2367009"/>
                  </a:lnTo>
                  <a:lnTo>
                    <a:pt x="6882350" y="2368148"/>
                  </a:lnTo>
                  <a:lnTo>
                    <a:pt x="6882825" y="2367957"/>
                  </a:lnTo>
                  <a:lnTo>
                    <a:pt x="6885497" y="2369097"/>
                  </a:lnTo>
                  <a:lnTo>
                    <a:pt x="6888452" y="2369568"/>
                  </a:lnTo>
                  <a:lnTo>
                    <a:pt x="6890975" y="2368276"/>
                  </a:lnTo>
                  <a:lnTo>
                    <a:pt x="6891782" y="2365463"/>
                  </a:lnTo>
                  <a:lnTo>
                    <a:pt x="6892253" y="2362508"/>
                  </a:lnTo>
                  <a:lnTo>
                    <a:pt x="6890961" y="2359984"/>
                  </a:lnTo>
                  <a:close/>
                </a:path>
                <a:path w="17294225" h="11269980">
                  <a:moveTo>
                    <a:pt x="10758579" y="4005442"/>
                  </a:moveTo>
                  <a:lnTo>
                    <a:pt x="10755530" y="4006114"/>
                  </a:lnTo>
                  <a:lnTo>
                    <a:pt x="10754389" y="4007995"/>
                  </a:lnTo>
                  <a:lnTo>
                    <a:pt x="10754199" y="4008308"/>
                  </a:lnTo>
                  <a:lnTo>
                    <a:pt x="10752772" y="4010067"/>
                  </a:lnTo>
                  <a:lnTo>
                    <a:pt x="10752535" y="4010360"/>
                  </a:lnTo>
                  <a:lnTo>
                    <a:pt x="10753541" y="4013551"/>
                  </a:lnTo>
                  <a:lnTo>
                    <a:pt x="10755451" y="4015550"/>
                  </a:lnTo>
                  <a:lnTo>
                    <a:pt x="10761126" y="4017971"/>
                  </a:lnTo>
                  <a:lnTo>
                    <a:pt x="10763698" y="4017489"/>
                  </a:lnTo>
                  <a:lnTo>
                    <a:pt x="10764839" y="4015608"/>
                  </a:lnTo>
                  <a:lnTo>
                    <a:pt x="10765028" y="4015296"/>
                  </a:lnTo>
                  <a:lnTo>
                    <a:pt x="10766455" y="4013537"/>
                  </a:lnTo>
                  <a:lnTo>
                    <a:pt x="10766693" y="4013243"/>
                  </a:lnTo>
                  <a:lnTo>
                    <a:pt x="10765688" y="4010052"/>
                  </a:lnTo>
                  <a:lnTo>
                    <a:pt x="10763777" y="4008055"/>
                  </a:lnTo>
                  <a:lnTo>
                    <a:pt x="10761106" y="4006915"/>
                  </a:lnTo>
                  <a:lnTo>
                    <a:pt x="10758579" y="4005442"/>
                  </a:lnTo>
                  <a:close/>
                </a:path>
                <a:path w="17294225" h="11269980">
                  <a:moveTo>
                    <a:pt x="6973825" y="2383100"/>
                  </a:moveTo>
                  <a:lnTo>
                    <a:pt x="6970870" y="2382628"/>
                  </a:lnTo>
                  <a:lnTo>
                    <a:pt x="6968200" y="2381490"/>
                  </a:lnTo>
                  <a:lnTo>
                    <a:pt x="6965387" y="2380684"/>
                  </a:lnTo>
                  <a:lnTo>
                    <a:pt x="6962863" y="2381974"/>
                  </a:lnTo>
                  <a:lnTo>
                    <a:pt x="6962057" y="2384788"/>
                  </a:lnTo>
                  <a:lnTo>
                    <a:pt x="6961394" y="2387267"/>
                  </a:lnTo>
                  <a:lnTo>
                    <a:pt x="6962686" y="2389790"/>
                  </a:lnTo>
                  <a:lnTo>
                    <a:pt x="6965022" y="2390787"/>
                  </a:lnTo>
                  <a:lnTo>
                    <a:pt x="6965499" y="2390595"/>
                  </a:lnTo>
                  <a:lnTo>
                    <a:pt x="6968169" y="2391735"/>
                  </a:lnTo>
                  <a:lnTo>
                    <a:pt x="6970982" y="2392540"/>
                  </a:lnTo>
                  <a:lnTo>
                    <a:pt x="6973505" y="2391250"/>
                  </a:lnTo>
                  <a:lnTo>
                    <a:pt x="6975116" y="2385622"/>
                  </a:lnTo>
                  <a:lnTo>
                    <a:pt x="6973825" y="2383100"/>
                  </a:lnTo>
                  <a:close/>
                </a:path>
                <a:path w="17294225" h="11269980">
                  <a:moveTo>
                    <a:pt x="10685825" y="3958625"/>
                  </a:moveTo>
                  <a:lnTo>
                    <a:pt x="10682775" y="3959297"/>
                  </a:lnTo>
                  <a:lnTo>
                    <a:pt x="10681486" y="3961510"/>
                  </a:lnTo>
                  <a:lnTo>
                    <a:pt x="10681303" y="3961825"/>
                  </a:lnTo>
                  <a:lnTo>
                    <a:pt x="10679877" y="3963584"/>
                  </a:lnTo>
                  <a:lnTo>
                    <a:pt x="10679639" y="3963877"/>
                  </a:lnTo>
                  <a:lnTo>
                    <a:pt x="10680169" y="3967260"/>
                  </a:lnTo>
                  <a:lnTo>
                    <a:pt x="10682555" y="3969066"/>
                  </a:lnTo>
                  <a:lnTo>
                    <a:pt x="10685894" y="3970491"/>
                  </a:lnTo>
                  <a:lnTo>
                    <a:pt x="10685751" y="3970825"/>
                  </a:lnTo>
                  <a:lnTo>
                    <a:pt x="10688087" y="3971821"/>
                  </a:lnTo>
                  <a:lnTo>
                    <a:pt x="10690803" y="3971006"/>
                  </a:lnTo>
                  <a:lnTo>
                    <a:pt x="10691943" y="3969126"/>
                  </a:lnTo>
                  <a:lnTo>
                    <a:pt x="10692133" y="3968812"/>
                  </a:lnTo>
                  <a:lnTo>
                    <a:pt x="10693559" y="3967053"/>
                  </a:lnTo>
                  <a:lnTo>
                    <a:pt x="10693796" y="3966761"/>
                  </a:lnTo>
                  <a:lnTo>
                    <a:pt x="10693267" y="3963378"/>
                  </a:lnTo>
                  <a:lnTo>
                    <a:pt x="10690882" y="3961571"/>
                  </a:lnTo>
                  <a:lnTo>
                    <a:pt x="10688211" y="3960432"/>
                  </a:lnTo>
                  <a:lnTo>
                    <a:pt x="10685825" y="3958625"/>
                  </a:lnTo>
                  <a:close/>
                </a:path>
                <a:path w="17294225" h="11269980">
                  <a:moveTo>
                    <a:pt x="7057024" y="2406357"/>
                  </a:moveTo>
                  <a:lnTo>
                    <a:pt x="7054068" y="2405885"/>
                  </a:lnTo>
                  <a:lnTo>
                    <a:pt x="7051398" y="2404746"/>
                  </a:lnTo>
                  <a:lnTo>
                    <a:pt x="7048585" y="2403941"/>
                  </a:lnTo>
                  <a:lnTo>
                    <a:pt x="7046395" y="2405375"/>
                  </a:lnTo>
                  <a:lnTo>
                    <a:pt x="7045256" y="2408046"/>
                  </a:lnTo>
                  <a:lnTo>
                    <a:pt x="7044593" y="2410524"/>
                  </a:lnTo>
                  <a:lnTo>
                    <a:pt x="7045883" y="2413048"/>
                  </a:lnTo>
                  <a:lnTo>
                    <a:pt x="7048221" y="2414045"/>
                  </a:lnTo>
                  <a:lnTo>
                    <a:pt x="7048697" y="2413853"/>
                  </a:lnTo>
                  <a:lnTo>
                    <a:pt x="7051367" y="2414992"/>
                  </a:lnTo>
                  <a:lnTo>
                    <a:pt x="7054180" y="2415798"/>
                  </a:lnTo>
                  <a:lnTo>
                    <a:pt x="7056370" y="2414364"/>
                  </a:lnTo>
                  <a:lnTo>
                    <a:pt x="7057509" y="2411694"/>
                  </a:lnTo>
                  <a:lnTo>
                    <a:pt x="7058315" y="2408881"/>
                  </a:lnTo>
                  <a:lnTo>
                    <a:pt x="7057024" y="2406357"/>
                  </a:lnTo>
                  <a:close/>
                </a:path>
                <a:path w="17294225" h="11269980">
                  <a:moveTo>
                    <a:pt x="10612502" y="3913143"/>
                  </a:moveTo>
                  <a:lnTo>
                    <a:pt x="10609454" y="3913816"/>
                  </a:lnTo>
                  <a:lnTo>
                    <a:pt x="10606508" y="3918872"/>
                  </a:lnTo>
                  <a:lnTo>
                    <a:pt x="10607180" y="3921920"/>
                  </a:lnTo>
                  <a:lnTo>
                    <a:pt x="10609566" y="3923727"/>
                  </a:lnTo>
                  <a:lnTo>
                    <a:pt x="10615241" y="3926148"/>
                  </a:lnTo>
                  <a:lnTo>
                    <a:pt x="10617955" y="3925334"/>
                  </a:lnTo>
                  <a:lnTo>
                    <a:pt x="10619286" y="3923139"/>
                  </a:lnTo>
                  <a:lnTo>
                    <a:pt x="10620759" y="3920611"/>
                  </a:lnTo>
                  <a:lnTo>
                    <a:pt x="10620087" y="3917562"/>
                  </a:lnTo>
                  <a:lnTo>
                    <a:pt x="10617701" y="3915755"/>
                  </a:lnTo>
                  <a:lnTo>
                    <a:pt x="10615031" y="3914616"/>
                  </a:lnTo>
                  <a:lnTo>
                    <a:pt x="10612502" y="3913143"/>
                  </a:lnTo>
                  <a:close/>
                </a:path>
                <a:path w="17294225" h="11269980">
                  <a:moveTo>
                    <a:pt x="7140221" y="2429615"/>
                  </a:moveTo>
                  <a:lnTo>
                    <a:pt x="7137266" y="2429143"/>
                  </a:lnTo>
                  <a:lnTo>
                    <a:pt x="7134595" y="2428004"/>
                  </a:lnTo>
                  <a:lnTo>
                    <a:pt x="7131782" y="2427199"/>
                  </a:lnTo>
                  <a:lnTo>
                    <a:pt x="7129592" y="2428632"/>
                  </a:lnTo>
                  <a:lnTo>
                    <a:pt x="7128453" y="2431304"/>
                  </a:lnTo>
                  <a:lnTo>
                    <a:pt x="7127790" y="2433782"/>
                  </a:lnTo>
                  <a:lnTo>
                    <a:pt x="7129081" y="2436306"/>
                  </a:lnTo>
                  <a:lnTo>
                    <a:pt x="7131417" y="2437303"/>
                  </a:lnTo>
                  <a:lnTo>
                    <a:pt x="7131894" y="2437111"/>
                  </a:lnTo>
                  <a:lnTo>
                    <a:pt x="7134565" y="2438251"/>
                  </a:lnTo>
                  <a:lnTo>
                    <a:pt x="7137378" y="2439056"/>
                  </a:lnTo>
                  <a:lnTo>
                    <a:pt x="7139567" y="2437622"/>
                  </a:lnTo>
                  <a:lnTo>
                    <a:pt x="7140706" y="2434952"/>
                  </a:lnTo>
                  <a:lnTo>
                    <a:pt x="7141512" y="2432138"/>
                  </a:lnTo>
                  <a:lnTo>
                    <a:pt x="7140221" y="2429615"/>
                  </a:lnTo>
                  <a:close/>
                </a:path>
                <a:path w="17294225" h="11269980">
                  <a:moveTo>
                    <a:pt x="10538895" y="3868329"/>
                  </a:moveTo>
                  <a:lnTo>
                    <a:pt x="10535845" y="3869002"/>
                  </a:lnTo>
                  <a:lnTo>
                    <a:pt x="10532899" y="3874058"/>
                  </a:lnTo>
                  <a:lnTo>
                    <a:pt x="10533572" y="3877106"/>
                  </a:lnTo>
                  <a:lnTo>
                    <a:pt x="10535957" y="3878913"/>
                  </a:lnTo>
                  <a:lnTo>
                    <a:pt x="10541634" y="3881334"/>
                  </a:lnTo>
                  <a:lnTo>
                    <a:pt x="10544682" y="3880661"/>
                  </a:lnTo>
                  <a:lnTo>
                    <a:pt x="10545678" y="3878325"/>
                  </a:lnTo>
                  <a:lnTo>
                    <a:pt x="10547151" y="3875798"/>
                  </a:lnTo>
                  <a:lnTo>
                    <a:pt x="10546479" y="3872748"/>
                  </a:lnTo>
                  <a:lnTo>
                    <a:pt x="10544094" y="3870941"/>
                  </a:lnTo>
                  <a:lnTo>
                    <a:pt x="10541422" y="3869802"/>
                  </a:lnTo>
                  <a:lnTo>
                    <a:pt x="10538895" y="3868329"/>
                  </a:lnTo>
                  <a:close/>
                </a:path>
                <a:path w="17294225" h="11269980">
                  <a:moveTo>
                    <a:pt x="7223134" y="2453540"/>
                  </a:moveTo>
                  <a:lnTo>
                    <a:pt x="7220178" y="2453069"/>
                  </a:lnTo>
                  <a:lnTo>
                    <a:pt x="7217508" y="2451930"/>
                  </a:lnTo>
                  <a:lnTo>
                    <a:pt x="7214695" y="2451124"/>
                  </a:lnTo>
                  <a:lnTo>
                    <a:pt x="7212505" y="2452558"/>
                  </a:lnTo>
                  <a:lnTo>
                    <a:pt x="7211366" y="2455228"/>
                  </a:lnTo>
                  <a:lnTo>
                    <a:pt x="7210703" y="2457708"/>
                  </a:lnTo>
                  <a:lnTo>
                    <a:pt x="7211993" y="2460230"/>
                  </a:lnTo>
                  <a:lnTo>
                    <a:pt x="7214331" y="2461228"/>
                  </a:lnTo>
                  <a:lnTo>
                    <a:pt x="7214807" y="2461036"/>
                  </a:lnTo>
                  <a:lnTo>
                    <a:pt x="7217477" y="2462175"/>
                  </a:lnTo>
                  <a:lnTo>
                    <a:pt x="7220290" y="2462980"/>
                  </a:lnTo>
                  <a:lnTo>
                    <a:pt x="7222480" y="2461548"/>
                  </a:lnTo>
                  <a:lnTo>
                    <a:pt x="7223620" y="2458877"/>
                  </a:lnTo>
                  <a:lnTo>
                    <a:pt x="7224425" y="2456065"/>
                  </a:lnTo>
                  <a:lnTo>
                    <a:pt x="7223134" y="2453540"/>
                  </a:lnTo>
                  <a:close/>
                </a:path>
                <a:path w="17294225" h="11269980">
                  <a:moveTo>
                    <a:pt x="7306046" y="2477466"/>
                  </a:moveTo>
                  <a:lnTo>
                    <a:pt x="7303091" y="2476995"/>
                  </a:lnTo>
                  <a:lnTo>
                    <a:pt x="7300420" y="2475855"/>
                  </a:lnTo>
                  <a:lnTo>
                    <a:pt x="7297607" y="2475050"/>
                  </a:lnTo>
                  <a:lnTo>
                    <a:pt x="7295418" y="2476483"/>
                  </a:lnTo>
                  <a:lnTo>
                    <a:pt x="7294278" y="2479154"/>
                  </a:lnTo>
                  <a:lnTo>
                    <a:pt x="7293616" y="2481632"/>
                  </a:lnTo>
                  <a:lnTo>
                    <a:pt x="7294907" y="2484156"/>
                  </a:lnTo>
                  <a:lnTo>
                    <a:pt x="7297244" y="2485153"/>
                  </a:lnTo>
                  <a:lnTo>
                    <a:pt x="7297719" y="2484961"/>
                  </a:lnTo>
                  <a:lnTo>
                    <a:pt x="7300391" y="2486101"/>
                  </a:lnTo>
                  <a:lnTo>
                    <a:pt x="7302870" y="2486764"/>
                  </a:lnTo>
                  <a:lnTo>
                    <a:pt x="7305393" y="2485472"/>
                  </a:lnTo>
                  <a:lnTo>
                    <a:pt x="7306532" y="2482802"/>
                  </a:lnTo>
                  <a:lnTo>
                    <a:pt x="7307195" y="2480324"/>
                  </a:lnTo>
                  <a:lnTo>
                    <a:pt x="7306046" y="2477466"/>
                  </a:lnTo>
                  <a:close/>
                </a:path>
                <a:path w="17294225" h="11269980">
                  <a:moveTo>
                    <a:pt x="10464384" y="3824708"/>
                  </a:moveTo>
                  <a:lnTo>
                    <a:pt x="10461192" y="3825715"/>
                  </a:lnTo>
                  <a:lnTo>
                    <a:pt x="10458531" y="3830102"/>
                  </a:lnTo>
                  <a:lnTo>
                    <a:pt x="10459204" y="3833152"/>
                  </a:lnTo>
                  <a:lnTo>
                    <a:pt x="10461590" y="3834959"/>
                  </a:lnTo>
                  <a:lnTo>
                    <a:pt x="10466931" y="3837237"/>
                  </a:lnTo>
                  <a:lnTo>
                    <a:pt x="10469979" y="3836564"/>
                  </a:lnTo>
                  <a:lnTo>
                    <a:pt x="10470976" y="3834228"/>
                  </a:lnTo>
                  <a:lnTo>
                    <a:pt x="10472307" y="3832033"/>
                  </a:lnTo>
                  <a:lnTo>
                    <a:pt x="10471634" y="3828985"/>
                  </a:lnTo>
                  <a:lnTo>
                    <a:pt x="10469249" y="3827178"/>
                  </a:lnTo>
                  <a:lnTo>
                    <a:pt x="10466578" y="3826039"/>
                  </a:lnTo>
                  <a:lnTo>
                    <a:pt x="10464384" y="3824708"/>
                  </a:lnTo>
                  <a:close/>
                </a:path>
                <a:path w="17294225" h="11269980">
                  <a:moveTo>
                    <a:pt x="7388816" y="2501725"/>
                  </a:moveTo>
                  <a:lnTo>
                    <a:pt x="7385861" y="2501253"/>
                  </a:lnTo>
                  <a:lnTo>
                    <a:pt x="7383191" y="2500114"/>
                  </a:lnTo>
                  <a:lnTo>
                    <a:pt x="7380712" y="2499451"/>
                  </a:lnTo>
                  <a:lnTo>
                    <a:pt x="7378188" y="2500742"/>
                  </a:lnTo>
                  <a:lnTo>
                    <a:pt x="7377049" y="2503412"/>
                  </a:lnTo>
                  <a:lnTo>
                    <a:pt x="7376386" y="2505892"/>
                  </a:lnTo>
                  <a:lnTo>
                    <a:pt x="7377677" y="2508416"/>
                  </a:lnTo>
                  <a:lnTo>
                    <a:pt x="7380014" y="2509413"/>
                  </a:lnTo>
                  <a:lnTo>
                    <a:pt x="7380490" y="2509221"/>
                  </a:lnTo>
                  <a:lnTo>
                    <a:pt x="7383160" y="2510360"/>
                  </a:lnTo>
                  <a:lnTo>
                    <a:pt x="7385639" y="2511023"/>
                  </a:lnTo>
                  <a:lnTo>
                    <a:pt x="7388164" y="2509732"/>
                  </a:lnTo>
                  <a:lnTo>
                    <a:pt x="7389303" y="2507062"/>
                  </a:lnTo>
                  <a:lnTo>
                    <a:pt x="7389966" y="2504582"/>
                  </a:lnTo>
                  <a:lnTo>
                    <a:pt x="7388816" y="2501725"/>
                  </a:lnTo>
                  <a:close/>
                </a:path>
                <a:path w="17294225" h="11269980">
                  <a:moveTo>
                    <a:pt x="10390206" y="3781230"/>
                  </a:moveTo>
                  <a:lnTo>
                    <a:pt x="10386824" y="3781759"/>
                  </a:lnTo>
                  <a:lnTo>
                    <a:pt x="10385685" y="3784430"/>
                  </a:lnTo>
                  <a:lnTo>
                    <a:pt x="10384354" y="3786624"/>
                  </a:lnTo>
                  <a:lnTo>
                    <a:pt x="10385027" y="3789673"/>
                  </a:lnTo>
                  <a:lnTo>
                    <a:pt x="10387412" y="3791480"/>
                  </a:lnTo>
                  <a:lnTo>
                    <a:pt x="10392753" y="3793758"/>
                  </a:lnTo>
                  <a:lnTo>
                    <a:pt x="10395801" y="3793085"/>
                  </a:lnTo>
                  <a:lnTo>
                    <a:pt x="10396798" y="3790749"/>
                  </a:lnTo>
                  <a:lnTo>
                    <a:pt x="10398129" y="3788554"/>
                  </a:lnTo>
                  <a:lnTo>
                    <a:pt x="10397457" y="3785507"/>
                  </a:lnTo>
                  <a:lnTo>
                    <a:pt x="10395070" y="3783700"/>
                  </a:lnTo>
                  <a:lnTo>
                    <a:pt x="10392400" y="3782561"/>
                  </a:lnTo>
                  <a:lnTo>
                    <a:pt x="10390206" y="3781230"/>
                  </a:lnTo>
                  <a:close/>
                </a:path>
                <a:path w="17294225" h="11269980">
                  <a:moveTo>
                    <a:pt x="7471445" y="2526318"/>
                  </a:moveTo>
                  <a:lnTo>
                    <a:pt x="7468489" y="2525846"/>
                  </a:lnTo>
                  <a:lnTo>
                    <a:pt x="7465818" y="2524707"/>
                  </a:lnTo>
                  <a:lnTo>
                    <a:pt x="7463339" y="2524044"/>
                  </a:lnTo>
                  <a:lnTo>
                    <a:pt x="7460816" y="2525334"/>
                  </a:lnTo>
                  <a:lnTo>
                    <a:pt x="7459677" y="2528006"/>
                  </a:lnTo>
                  <a:lnTo>
                    <a:pt x="7459014" y="2530485"/>
                  </a:lnTo>
                  <a:lnTo>
                    <a:pt x="7460305" y="2533008"/>
                  </a:lnTo>
                  <a:lnTo>
                    <a:pt x="7462642" y="2534005"/>
                  </a:lnTo>
                  <a:lnTo>
                    <a:pt x="7462450" y="2533529"/>
                  </a:lnTo>
                  <a:lnTo>
                    <a:pt x="7465789" y="2534953"/>
                  </a:lnTo>
                  <a:lnTo>
                    <a:pt x="7468268" y="2535616"/>
                  </a:lnTo>
                  <a:lnTo>
                    <a:pt x="7470791" y="2534325"/>
                  </a:lnTo>
                  <a:lnTo>
                    <a:pt x="7471930" y="2531654"/>
                  </a:lnTo>
                  <a:lnTo>
                    <a:pt x="7472593" y="2529176"/>
                  </a:lnTo>
                  <a:lnTo>
                    <a:pt x="7471445" y="2526318"/>
                  </a:lnTo>
                  <a:close/>
                </a:path>
                <a:path w="17294225" h="11269980">
                  <a:moveTo>
                    <a:pt x="10315410" y="3738276"/>
                  </a:moveTo>
                  <a:lnTo>
                    <a:pt x="10312027" y="3738806"/>
                  </a:lnTo>
                  <a:lnTo>
                    <a:pt x="10310888" y="3741476"/>
                  </a:lnTo>
                  <a:lnTo>
                    <a:pt x="10309557" y="3743671"/>
                  </a:lnTo>
                  <a:lnTo>
                    <a:pt x="10310230" y="3746720"/>
                  </a:lnTo>
                  <a:lnTo>
                    <a:pt x="10312615" y="3748527"/>
                  </a:lnTo>
                  <a:lnTo>
                    <a:pt x="10317956" y="3750805"/>
                  </a:lnTo>
                  <a:lnTo>
                    <a:pt x="10321005" y="3750133"/>
                  </a:lnTo>
                  <a:lnTo>
                    <a:pt x="10322002" y="3747795"/>
                  </a:lnTo>
                  <a:lnTo>
                    <a:pt x="10323333" y="3745600"/>
                  </a:lnTo>
                  <a:lnTo>
                    <a:pt x="10322661" y="3742553"/>
                  </a:lnTo>
                  <a:lnTo>
                    <a:pt x="10320275" y="3740745"/>
                  </a:lnTo>
                  <a:lnTo>
                    <a:pt x="10317604" y="3739606"/>
                  </a:lnTo>
                  <a:lnTo>
                    <a:pt x="10315410" y="3738276"/>
                  </a:lnTo>
                  <a:close/>
                </a:path>
                <a:path w="17294225" h="11269980">
                  <a:moveTo>
                    <a:pt x="7553788" y="2551578"/>
                  </a:moveTo>
                  <a:lnTo>
                    <a:pt x="7550832" y="2551106"/>
                  </a:lnTo>
                  <a:lnTo>
                    <a:pt x="7548162" y="2549967"/>
                  </a:lnTo>
                  <a:lnTo>
                    <a:pt x="7545683" y="2549305"/>
                  </a:lnTo>
                  <a:lnTo>
                    <a:pt x="7543159" y="2550596"/>
                  </a:lnTo>
                  <a:lnTo>
                    <a:pt x="7542020" y="2553267"/>
                  </a:lnTo>
                  <a:lnTo>
                    <a:pt x="7541357" y="2555746"/>
                  </a:lnTo>
                  <a:lnTo>
                    <a:pt x="7542648" y="2558269"/>
                  </a:lnTo>
                  <a:lnTo>
                    <a:pt x="7544985" y="2559266"/>
                  </a:lnTo>
                  <a:lnTo>
                    <a:pt x="7545127" y="2558932"/>
                  </a:lnTo>
                  <a:lnTo>
                    <a:pt x="7548131" y="2560214"/>
                  </a:lnTo>
                  <a:lnTo>
                    <a:pt x="7550611" y="2560877"/>
                  </a:lnTo>
                  <a:lnTo>
                    <a:pt x="7553611" y="2559395"/>
                  </a:lnTo>
                  <a:lnTo>
                    <a:pt x="7554937" y="2554436"/>
                  </a:lnTo>
                  <a:lnTo>
                    <a:pt x="7553788" y="2551578"/>
                  </a:lnTo>
                  <a:close/>
                </a:path>
                <a:path w="17294225" h="11269980">
                  <a:moveTo>
                    <a:pt x="10240662" y="3696132"/>
                  </a:moveTo>
                  <a:lnTo>
                    <a:pt x="10237281" y="3696662"/>
                  </a:lnTo>
                  <a:lnTo>
                    <a:pt x="10236141" y="3699333"/>
                  </a:lnTo>
                  <a:lnTo>
                    <a:pt x="10234668" y="3701862"/>
                  </a:lnTo>
                  <a:lnTo>
                    <a:pt x="10235482" y="3704576"/>
                  </a:lnTo>
                  <a:lnTo>
                    <a:pt x="10237868" y="3706383"/>
                  </a:lnTo>
                  <a:lnTo>
                    <a:pt x="10243211" y="3708662"/>
                  </a:lnTo>
                  <a:lnTo>
                    <a:pt x="10246258" y="3707990"/>
                  </a:lnTo>
                  <a:lnTo>
                    <a:pt x="10247255" y="3705653"/>
                  </a:lnTo>
                  <a:lnTo>
                    <a:pt x="10248729" y="3703124"/>
                  </a:lnTo>
                  <a:lnTo>
                    <a:pt x="10247914" y="3700408"/>
                  </a:lnTo>
                  <a:lnTo>
                    <a:pt x="10245529" y="3698602"/>
                  </a:lnTo>
                  <a:lnTo>
                    <a:pt x="10242858" y="3697462"/>
                  </a:lnTo>
                  <a:lnTo>
                    <a:pt x="10240662" y="3696132"/>
                  </a:lnTo>
                  <a:close/>
                </a:path>
                <a:path w="17294225" h="11269980">
                  <a:moveTo>
                    <a:pt x="7636464" y="2576981"/>
                  </a:moveTo>
                  <a:lnTo>
                    <a:pt x="7633509" y="2576510"/>
                  </a:lnTo>
                  <a:lnTo>
                    <a:pt x="7630839" y="2575371"/>
                  </a:lnTo>
                  <a:lnTo>
                    <a:pt x="7628360" y="2574708"/>
                  </a:lnTo>
                  <a:lnTo>
                    <a:pt x="7625836" y="2576000"/>
                  </a:lnTo>
                  <a:lnTo>
                    <a:pt x="7624697" y="2578670"/>
                  </a:lnTo>
                  <a:lnTo>
                    <a:pt x="7624034" y="2581149"/>
                  </a:lnTo>
                  <a:lnTo>
                    <a:pt x="7625325" y="2583672"/>
                  </a:lnTo>
                  <a:lnTo>
                    <a:pt x="7627661" y="2584668"/>
                  </a:lnTo>
                  <a:lnTo>
                    <a:pt x="7627804" y="2584335"/>
                  </a:lnTo>
                  <a:lnTo>
                    <a:pt x="7630810" y="2585617"/>
                  </a:lnTo>
                  <a:lnTo>
                    <a:pt x="7633289" y="2586280"/>
                  </a:lnTo>
                  <a:lnTo>
                    <a:pt x="7635812" y="2584989"/>
                  </a:lnTo>
                  <a:lnTo>
                    <a:pt x="7636951" y="2582318"/>
                  </a:lnTo>
                  <a:lnTo>
                    <a:pt x="7637614" y="2579840"/>
                  </a:lnTo>
                  <a:lnTo>
                    <a:pt x="7636464" y="2576981"/>
                  </a:lnTo>
                  <a:close/>
                </a:path>
                <a:path w="17294225" h="11269980">
                  <a:moveTo>
                    <a:pt x="10164963" y="3654372"/>
                  </a:moveTo>
                  <a:lnTo>
                    <a:pt x="10161915" y="3655045"/>
                  </a:lnTo>
                  <a:lnTo>
                    <a:pt x="10158969" y="3660101"/>
                  </a:lnTo>
                  <a:lnTo>
                    <a:pt x="10159783" y="3662815"/>
                  </a:lnTo>
                  <a:lnTo>
                    <a:pt x="10162169" y="3664622"/>
                  </a:lnTo>
                  <a:lnTo>
                    <a:pt x="10167511" y="3666900"/>
                  </a:lnTo>
                  <a:lnTo>
                    <a:pt x="10170560" y="3666228"/>
                  </a:lnTo>
                  <a:lnTo>
                    <a:pt x="10171557" y="3663892"/>
                  </a:lnTo>
                  <a:lnTo>
                    <a:pt x="10173029" y="3661364"/>
                  </a:lnTo>
                  <a:lnTo>
                    <a:pt x="10172214" y="3658649"/>
                  </a:lnTo>
                  <a:lnTo>
                    <a:pt x="10169829" y="3656842"/>
                  </a:lnTo>
                  <a:lnTo>
                    <a:pt x="10167158" y="3655702"/>
                  </a:lnTo>
                  <a:lnTo>
                    <a:pt x="10164963" y="3654372"/>
                  </a:lnTo>
                  <a:close/>
                </a:path>
                <a:path w="17294225" h="11269980">
                  <a:moveTo>
                    <a:pt x="7718524" y="2602910"/>
                  </a:moveTo>
                  <a:lnTo>
                    <a:pt x="7715568" y="2602438"/>
                  </a:lnTo>
                  <a:lnTo>
                    <a:pt x="7712898" y="2601299"/>
                  </a:lnTo>
                  <a:lnTo>
                    <a:pt x="7710419" y="2600636"/>
                  </a:lnTo>
                  <a:lnTo>
                    <a:pt x="7707894" y="2601927"/>
                  </a:lnTo>
                  <a:lnTo>
                    <a:pt x="7706755" y="2604597"/>
                  </a:lnTo>
                  <a:lnTo>
                    <a:pt x="7706281" y="2606368"/>
                  </a:lnTo>
                  <a:lnTo>
                    <a:pt x="7706092" y="2607077"/>
                  </a:lnTo>
                  <a:lnTo>
                    <a:pt x="7707383" y="2609601"/>
                  </a:lnTo>
                  <a:lnTo>
                    <a:pt x="7712724" y="2611879"/>
                  </a:lnTo>
                  <a:lnTo>
                    <a:pt x="7715203" y="2612542"/>
                  </a:lnTo>
                  <a:lnTo>
                    <a:pt x="7717727" y="2611251"/>
                  </a:lnTo>
                  <a:lnTo>
                    <a:pt x="7718867" y="2608580"/>
                  </a:lnTo>
                  <a:lnTo>
                    <a:pt x="7719672" y="2605767"/>
                  </a:lnTo>
                  <a:lnTo>
                    <a:pt x="7718524" y="2602910"/>
                  </a:lnTo>
                  <a:close/>
                </a:path>
                <a:path w="17294225" h="11269980">
                  <a:moveTo>
                    <a:pt x="10088979" y="3613280"/>
                  </a:moveTo>
                  <a:lnTo>
                    <a:pt x="10085931" y="3613951"/>
                  </a:lnTo>
                  <a:lnTo>
                    <a:pt x="10084792" y="3616623"/>
                  </a:lnTo>
                  <a:lnTo>
                    <a:pt x="10083319" y="3619150"/>
                  </a:lnTo>
                  <a:lnTo>
                    <a:pt x="10083990" y="3622199"/>
                  </a:lnTo>
                  <a:lnTo>
                    <a:pt x="10086519" y="3623672"/>
                  </a:lnTo>
                  <a:lnTo>
                    <a:pt x="10089523" y="3624954"/>
                  </a:lnTo>
                  <a:lnTo>
                    <a:pt x="10089381" y="3625288"/>
                  </a:lnTo>
                  <a:lnTo>
                    <a:pt x="10091718" y="3626285"/>
                  </a:lnTo>
                  <a:lnTo>
                    <a:pt x="10094908" y="3625278"/>
                  </a:lnTo>
                  <a:lnTo>
                    <a:pt x="10095905" y="3622941"/>
                  </a:lnTo>
                  <a:lnTo>
                    <a:pt x="10097378" y="3620413"/>
                  </a:lnTo>
                  <a:lnTo>
                    <a:pt x="10096706" y="3617364"/>
                  </a:lnTo>
                  <a:lnTo>
                    <a:pt x="10094178" y="3615891"/>
                  </a:lnTo>
                  <a:lnTo>
                    <a:pt x="10091508" y="3614752"/>
                  </a:lnTo>
                  <a:lnTo>
                    <a:pt x="10088979" y="3613280"/>
                  </a:lnTo>
                  <a:close/>
                </a:path>
                <a:path w="17294225" h="11269980">
                  <a:moveTo>
                    <a:pt x="7800915" y="2628981"/>
                  </a:moveTo>
                  <a:lnTo>
                    <a:pt x="7797960" y="2628508"/>
                  </a:lnTo>
                  <a:lnTo>
                    <a:pt x="7795290" y="2627369"/>
                  </a:lnTo>
                  <a:lnTo>
                    <a:pt x="7792811" y="2626706"/>
                  </a:lnTo>
                  <a:lnTo>
                    <a:pt x="7790287" y="2627998"/>
                  </a:lnTo>
                  <a:lnTo>
                    <a:pt x="7789148" y="2630669"/>
                  </a:lnTo>
                  <a:lnTo>
                    <a:pt x="7788675" y="2632439"/>
                  </a:lnTo>
                  <a:lnTo>
                    <a:pt x="7788485" y="2633148"/>
                  </a:lnTo>
                  <a:lnTo>
                    <a:pt x="7789775" y="2635671"/>
                  </a:lnTo>
                  <a:lnTo>
                    <a:pt x="7795116" y="2637949"/>
                  </a:lnTo>
                  <a:lnTo>
                    <a:pt x="7797596" y="2638613"/>
                  </a:lnTo>
                  <a:lnTo>
                    <a:pt x="7800120" y="2637321"/>
                  </a:lnTo>
                  <a:lnTo>
                    <a:pt x="7801258" y="2634651"/>
                  </a:lnTo>
                  <a:lnTo>
                    <a:pt x="7802064" y="2631837"/>
                  </a:lnTo>
                  <a:lnTo>
                    <a:pt x="7800915" y="2628981"/>
                  </a:lnTo>
                  <a:close/>
                </a:path>
                <a:path w="17294225" h="11269980">
                  <a:moveTo>
                    <a:pt x="10017861" y="3574655"/>
                  </a:moveTo>
                  <a:lnTo>
                    <a:pt x="10012519" y="3572377"/>
                  </a:lnTo>
                  <a:lnTo>
                    <a:pt x="10009471" y="3573050"/>
                  </a:lnTo>
                  <a:lnTo>
                    <a:pt x="10007192" y="3578392"/>
                  </a:lnTo>
                  <a:lnTo>
                    <a:pt x="10007864" y="3581440"/>
                  </a:lnTo>
                  <a:lnTo>
                    <a:pt x="10010393" y="3582913"/>
                  </a:lnTo>
                  <a:lnTo>
                    <a:pt x="10015734" y="3585192"/>
                  </a:lnTo>
                  <a:lnTo>
                    <a:pt x="10018925" y="3584185"/>
                  </a:lnTo>
                  <a:lnTo>
                    <a:pt x="10021061" y="3579177"/>
                  </a:lnTo>
                  <a:lnTo>
                    <a:pt x="10020388" y="3576128"/>
                  </a:lnTo>
                  <a:lnTo>
                    <a:pt x="10017861" y="3574655"/>
                  </a:lnTo>
                  <a:close/>
                </a:path>
                <a:path w="17294225" h="11269980">
                  <a:moveTo>
                    <a:pt x="9941449" y="3534565"/>
                  </a:moveTo>
                  <a:lnTo>
                    <a:pt x="9936108" y="3532287"/>
                  </a:lnTo>
                  <a:lnTo>
                    <a:pt x="9932916" y="3533293"/>
                  </a:lnTo>
                  <a:lnTo>
                    <a:pt x="9930923" y="3537965"/>
                  </a:lnTo>
                  <a:lnTo>
                    <a:pt x="9931594" y="3541014"/>
                  </a:lnTo>
                  <a:lnTo>
                    <a:pt x="9934123" y="3542487"/>
                  </a:lnTo>
                  <a:lnTo>
                    <a:pt x="9939465" y="3544766"/>
                  </a:lnTo>
                  <a:lnTo>
                    <a:pt x="9942656" y="3543759"/>
                  </a:lnTo>
                  <a:lnTo>
                    <a:pt x="9944649" y="3539086"/>
                  </a:lnTo>
                  <a:lnTo>
                    <a:pt x="9943976" y="3536038"/>
                  </a:lnTo>
                  <a:lnTo>
                    <a:pt x="9941449" y="3534565"/>
                  </a:lnTo>
                  <a:close/>
                </a:path>
                <a:path w="17294225" h="11269980">
                  <a:moveTo>
                    <a:pt x="7883356" y="2655861"/>
                  </a:moveTo>
                  <a:lnTo>
                    <a:pt x="7880543" y="2655056"/>
                  </a:lnTo>
                  <a:lnTo>
                    <a:pt x="7877873" y="2653917"/>
                  </a:lnTo>
                  <a:lnTo>
                    <a:pt x="7875060" y="2653112"/>
                  </a:lnTo>
                  <a:lnTo>
                    <a:pt x="7872536" y="2654403"/>
                  </a:lnTo>
                  <a:lnTo>
                    <a:pt x="7871397" y="2657073"/>
                  </a:lnTo>
                  <a:lnTo>
                    <a:pt x="7870592" y="2659885"/>
                  </a:lnTo>
                  <a:lnTo>
                    <a:pt x="7871883" y="2662409"/>
                  </a:lnTo>
                  <a:lnTo>
                    <a:pt x="7874220" y="2663406"/>
                  </a:lnTo>
                  <a:lnTo>
                    <a:pt x="7874362" y="2663072"/>
                  </a:lnTo>
                  <a:lnTo>
                    <a:pt x="7877367" y="2664354"/>
                  </a:lnTo>
                  <a:lnTo>
                    <a:pt x="7880180" y="2665159"/>
                  </a:lnTo>
                  <a:lnTo>
                    <a:pt x="7882703" y="2663868"/>
                  </a:lnTo>
                  <a:lnTo>
                    <a:pt x="7883842" y="2661198"/>
                  </a:lnTo>
                  <a:lnTo>
                    <a:pt x="7884647" y="2658385"/>
                  </a:lnTo>
                  <a:lnTo>
                    <a:pt x="7883356" y="2655861"/>
                  </a:lnTo>
                  <a:close/>
                </a:path>
                <a:path w="17294225" h="11269980">
                  <a:moveTo>
                    <a:pt x="9865229" y="3494950"/>
                  </a:moveTo>
                  <a:lnTo>
                    <a:pt x="9859887" y="3492671"/>
                  </a:lnTo>
                  <a:lnTo>
                    <a:pt x="9856697" y="3493677"/>
                  </a:lnTo>
                  <a:lnTo>
                    <a:pt x="9854703" y="3498351"/>
                  </a:lnTo>
                  <a:lnTo>
                    <a:pt x="9855376" y="3501399"/>
                  </a:lnTo>
                  <a:lnTo>
                    <a:pt x="9857903" y="3502872"/>
                  </a:lnTo>
                  <a:lnTo>
                    <a:pt x="9863244" y="3505151"/>
                  </a:lnTo>
                  <a:lnTo>
                    <a:pt x="9866436" y="3504145"/>
                  </a:lnTo>
                  <a:lnTo>
                    <a:pt x="9868430" y="3499471"/>
                  </a:lnTo>
                  <a:lnTo>
                    <a:pt x="9867757" y="3496423"/>
                  </a:lnTo>
                  <a:lnTo>
                    <a:pt x="9865229" y="3494950"/>
                  </a:lnTo>
                  <a:close/>
                </a:path>
                <a:path w="17294225" h="11269980">
                  <a:moveTo>
                    <a:pt x="7965322" y="2682933"/>
                  </a:moveTo>
                  <a:lnTo>
                    <a:pt x="7962509" y="2682128"/>
                  </a:lnTo>
                  <a:lnTo>
                    <a:pt x="7959838" y="2680989"/>
                  </a:lnTo>
                  <a:lnTo>
                    <a:pt x="7957025" y="2680184"/>
                  </a:lnTo>
                  <a:lnTo>
                    <a:pt x="7954502" y="2681474"/>
                  </a:lnTo>
                  <a:lnTo>
                    <a:pt x="7953362" y="2684145"/>
                  </a:lnTo>
                  <a:lnTo>
                    <a:pt x="7952557" y="2686959"/>
                  </a:lnTo>
                  <a:lnTo>
                    <a:pt x="7953847" y="2689482"/>
                  </a:lnTo>
                  <a:lnTo>
                    <a:pt x="7956184" y="2690479"/>
                  </a:lnTo>
                  <a:lnTo>
                    <a:pt x="7956326" y="2690145"/>
                  </a:lnTo>
                  <a:lnTo>
                    <a:pt x="7959331" y="2691427"/>
                  </a:lnTo>
                  <a:lnTo>
                    <a:pt x="7962144" y="2692232"/>
                  </a:lnTo>
                  <a:lnTo>
                    <a:pt x="7964667" y="2690941"/>
                  </a:lnTo>
                  <a:lnTo>
                    <a:pt x="7965807" y="2688269"/>
                  </a:lnTo>
                  <a:lnTo>
                    <a:pt x="7966612" y="2685457"/>
                  </a:lnTo>
                  <a:lnTo>
                    <a:pt x="7965322" y="2682933"/>
                  </a:lnTo>
                  <a:close/>
                </a:path>
                <a:path w="17294225" h="11269980">
                  <a:moveTo>
                    <a:pt x="9788724" y="3456002"/>
                  </a:moveTo>
                  <a:lnTo>
                    <a:pt x="9783382" y="3453724"/>
                  </a:lnTo>
                  <a:lnTo>
                    <a:pt x="9780335" y="3454395"/>
                  </a:lnTo>
                  <a:lnTo>
                    <a:pt x="9778199" y="3459403"/>
                  </a:lnTo>
                  <a:lnTo>
                    <a:pt x="9778871" y="3462452"/>
                  </a:lnTo>
                  <a:lnTo>
                    <a:pt x="9781399" y="3463925"/>
                  </a:lnTo>
                  <a:lnTo>
                    <a:pt x="9786740" y="3466203"/>
                  </a:lnTo>
                  <a:lnTo>
                    <a:pt x="9789931" y="3465196"/>
                  </a:lnTo>
                  <a:lnTo>
                    <a:pt x="9791924" y="3460523"/>
                  </a:lnTo>
                  <a:lnTo>
                    <a:pt x="9791252" y="3457475"/>
                  </a:lnTo>
                  <a:lnTo>
                    <a:pt x="9788724" y="3456002"/>
                  </a:lnTo>
                  <a:close/>
                </a:path>
                <a:path w="17294225" h="11269980">
                  <a:moveTo>
                    <a:pt x="8047002" y="2710673"/>
                  </a:moveTo>
                  <a:lnTo>
                    <a:pt x="8044189" y="2709868"/>
                  </a:lnTo>
                  <a:lnTo>
                    <a:pt x="8041518" y="2708729"/>
                  </a:lnTo>
                  <a:lnTo>
                    <a:pt x="8038705" y="2707923"/>
                  </a:lnTo>
                  <a:lnTo>
                    <a:pt x="8036182" y="2709215"/>
                  </a:lnTo>
                  <a:lnTo>
                    <a:pt x="8035043" y="2711885"/>
                  </a:lnTo>
                  <a:lnTo>
                    <a:pt x="8034569" y="2713656"/>
                  </a:lnTo>
                  <a:lnTo>
                    <a:pt x="8034379" y="2714364"/>
                  </a:lnTo>
                  <a:lnTo>
                    <a:pt x="8035529" y="2717221"/>
                  </a:lnTo>
                  <a:lnTo>
                    <a:pt x="8037866" y="2718218"/>
                  </a:lnTo>
                  <a:lnTo>
                    <a:pt x="8038008" y="2717884"/>
                  </a:lnTo>
                  <a:lnTo>
                    <a:pt x="8041013" y="2719166"/>
                  </a:lnTo>
                  <a:lnTo>
                    <a:pt x="8043826" y="2719971"/>
                  </a:lnTo>
                  <a:lnTo>
                    <a:pt x="8046348" y="2718680"/>
                  </a:lnTo>
                  <a:lnTo>
                    <a:pt x="8047487" y="2716009"/>
                  </a:lnTo>
                  <a:lnTo>
                    <a:pt x="8047961" y="2714239"/>
                  </a:lnTo>
                  <a:lnTo>
                    <a:pt x="8048150" y="2713531"/>
                  </a:lnTo>
                  <a:lnTo>
                    <a:pt x="8047002" y="2710673"/>
                  </a:lnTo>
                  <a:close/>
                </a:path>
                <a:path w="17294225" h="11269980">
                  <a:moveTo>
                    <a:pt x="9714221" y="3417909"/>
                  </a:moveTo>
                  <a:lnTo>
                    <a:pt x="9706210" y="3414492"/>
                  </a:lnTo>
                  <a:lnTo>
                    <a:pt x="9703020" y="3415497"/>
                  </a:lnTo>
                  <a:lnTo>
                    <a:pt x="9701026" y="3420172"/>
                  </a:lnTo>
                  <a:lnTo>
                    <a:pt x="9701555" y="3423553"/>
                  </a:lnTo>
                  <a:lnTo>
                    <a:pt x="9709568" y="3426971"/>
                  </a:lnTo>
                  <a:lnTo>
                    <a:pt x="9712758" y="3425964"/>
                  </a:lnTo>
                  <a:lnTo>
                    <a:pt x="9714894" y="3420957"/>
                  </a:lnTo>
                  <a:lnTo>
                    <a:pt x="9714221" y="3417909"/>
                  </a:lnTo>
                  <a:close/>
                </a:path>
                <a:path w="17294225" h="11269980">
                  <a:moveTo>
                    <a:pt x="8128539" y="2738747"/>
                  </a:moveTo>
                  <a:lnTo>
                    <a:pt x="8125726" y="2737941"/>
                  </a:lnTo>
                  <a:lnTo>
                    <a:pt x="8123056" y="2736802"/>
                  </a:lnTo>
                  <a:lnTo>
                    <a:pt x="8120243" y="2735997"/>
                  </a:lnTo>
                  <a:lnTo>
                    <a:pt x="8117720" y="2737287"/>
                  </a:lnTo>
                  <a:lnTo>
                    <a:pt x="8116580" y="2739958"/>
                  </a:lnTo>
                  <a:lnTo>
                    <a:pt x="8116107" y="2741730"/>
                  </a:lnTo>
                  <a:lnTo>
                    <a:pt x="8115917" y="2742438"/>
                  </a:lnTo>
                  <a:lnTo>
                    <a:pt x="8117067" y="2745295"/>
                  </a:lnTo>
                  <a:lnTo>
                    <a:pt x="8119403" y="2746292"/>
                  </a:lnTo>
                  <a:lnTo>
                    <a:pt x="8119878" y="2746101"/>
                  </a:lnTo>
                  <a:lnTo>
                    <a:pt x="8122550" y="2747240"/>
                  </a:lnTo>
                  <a:lnTo>
                    <a:pt x="8125363" y="2748046"/>
                  </a:lnTo>
                  <a:lnTo>
                    <a:pt x="8127886" y="2746754"/>
                  </a:lnTo>
                  <a:lnTo>
                    <a:pt x="8129025" y="2744083"/>
                  </a:lnTo>
                  <a:lnTo>
                    <a:pt x="8129499" y="2742312"/>
                  </a:lnTo>
                  <a:lnTo>
                    <a:pt x="8129689" y="2741605"/>
                  </a:lnTo>
                  <a:lnTo>
                    <a:pt x="8128539" y="2738747"/>
                  </a:lnTo>
                  <a:close/>
                </a:path>
                <a:path w="17294225" h="11269980">
                  <a:moveTo>
                    <a:pt x="9637099" y="3379486"/>
                  </a:moveTo>
                  <a:lnTo>
                    <a:pt x="9629087" y="3376068"/>
                  </a:lnTo>
                  <a:lnTo>
                    <a:pt x="9626039" y="3376741"/>
                  </a:lnTo>
                  <a:lnTo>
                    <a:pt x="9623761" y="3382083"/>
                  </a:lnTo>
                  <a:lnTo>
                    <a:pt x="9624432" y="3385131"/>
                  </a:lnTo>
                  <a:lnTo>
                    <a:pt x="9632778" y="3388692"/>
                  </a:lnTo>
                  <a:lnTo>
                    <a:pt x="9635635" y="3387542"/>
                  </a:lnTo>
                  <a:lnTo>
                    <a:pt x="9637771" y="3382535"/>
                  </a:lnTo>
                  <a:lnTo>
                    <a:pt x="9637099" y="3379486"/>
                  </a:lnTo>
                  <a:close/>
                </a:path>
                <a:path w="17294225" h="11269980">
                  <a:moveTo>
                    <a:pt x="8209936" y="2767155"/>
                  </a:moveTo>
                  <a:lnTo>
                    <a:pt x="8207123" y="2766349"/>
                  </a:lnTo>
                  <a:lnTo>
                    <a:pt x="8204451" y="2765210"/>
                  </a:lnTo>
                  <a:lnTo>
                    <a:pt x="8201638" y="2764405"/>
                  </a:lnTo>
                  <a:lnTo>
                    <a:pt x="8199114" y="2765696"/>
                  </a:lnTo>
                  <a:lnTo>
                    <a:pt x="8197975" y="2768366"/>
                  </a:lnTo>
                  <a:lnTo>
                    <a:pt x="8197502" y="2770137"/>
                  </a:lnTo>
                  <a:lnTo>
                    <a:pt x="8197313" y="2770844"/>
                  </a:lnTo>
                  <a:lnTo>
                    <a:pt x="8198462" y="2773702"/>
                  </a:lnTo>
                  <a:lnTo>
                    <a:pt x="8200798" y="2774699"/>
                  </a:lnTo>
                  <a:lnTo>
                    <a:pt x="8201275" y="2774508"/>
                  </a:lnTo>
                  <a:lnTo>
                    <a:pt x="8203945" y="2775647"/>
                  </a:lnTo>
                  <a:lnTo>
                    <a:pt x="8211084" y="2770012"/>
                  </a:lnTo>
                  <a:lnTo>
                    <a:pt x="8209936" y="2767155"/>
                  </a:lnTo>
                  <a:close/>
                </a:path>
                <a:path w="17294225" h="11269980">
                  <a:moveTo>
                    <a:pt x="9559499" y="3341255"/>
                  </a:moveTo>
                  <a:lnTo>
                    <a:pt x="9551822" y="3337980"/>
                  </a:lnTo>
                  <a:lnTo>
                    <a:pt x="9548772" y="3338653"/>
                  </a:lnTo>
                  <a:lnTo>
                    <a:pt x="9546494" y="3343994"/>
                  </a:lnTo>
                  <a:lnTo>
                    <a:pt x="9547166" y="3347042"/>
                  </a:lnTo>
                  <a:lnTo>
                    <a:pt x="9555179" y="3350460"/>
                  </a:lnTo>
                  <a:lnTo>
                    <a:pt x="9558036" y="3349312"/>
                  </a:lnTo>
                  <a:lnTo>
                    <a:pt x="9560171" y="3344305"/>
                  </a:lnTo>
                  <a:lnTo>
                    <a:pt x="9559499" y="3341255"/>
                  </a:lnTo>
                  <a:close/>
                </a:path>
                <a:path w="17294225" h="11269980">
                  <a:moveTo>
                    <a:pt x="8290903" y="2796564"/>
                  </a:moveTo>
                  <a:lnTo>
                    <a:pt x="8285562" y="2794285"/>
                  </a:lnTo>
                  <a:lnTo>
                    <a:pt x="8282749" y="2793480"/>
                  </a:lnTo>
                  <a:lnTo>
                    <a:pt x="8280225" y="2794770"/>
                  </a:lnTo>
                  <a:lnTo>
                    <a:pt x="8279086" y="2797441"/>
                  </a:lnTo>
                  <a:lnTo>
                    <a:pt x="8278517" y="2799567"/>
                  </a:lnTo>
                  <a:lnTo>
                    <a:pt x="8278423" y="2799920"/>
                  </a:lnTo>
                  <a:lnTo>
                    <a:pt x="8279572" y="2802778"/>
                  </a:lnTo>
                  <a:lnTo>
                    <a:pt x="8284913" y="2805056"/>
                  </a:lnTo>
                  <a:lnTo>
                    <a:pt x="8287726" y="2805861"/>
                  </a:lnTo>
                  <a:lnTo>
                    <a:pt x="8290250" y="2804571"/>
                  </a:lnTo>
                  <a:lnTo>
                    <a:pt x="8291389" y="2801900"/>
                  </a:lnTo>
                  <a:lnTo>
                    <a:pt x="8291993" y="2799790"/>
                  </a:lnTo>
                  <a:lnTo>
                    <a:pt x="8292195" y="2799086"/>
                  </a:lnTo>
                  <a:lnTo>
                    <a:pt x="8290903" y="2796564"/>
                  </a:lnTo>
                  <a:close/>
                </a:path>
                <a:path w="17294225" h="11269980">
                  <a:moveTo>
                    <a:pt x="9474556" y="3299892"/>
                  </a:moveTo>
                  <a:lnTo>
                    <a:pt x="9471364" y="3300899"/>
                  </a:lnTo>
                  <a:lnTo>
                    <a:pt x="9469086" y="3306240"/>
                  </a:lnTo>
                  <a:lnTo>
                    <a:pt x="9469758" y="3309288"/>
                  </a:lnTo>
                  <a:lnTo>
                    <a:pt x="9477770" y="3312705"/>
                  </a:lnTo>
                  <a:lnTo>
                    <a:pt x="9480627" y="3311558"/>
                  </a:lnTo>
                  <a:lnTo>
                    <a:pt x="9482764" y="3306549"/>
                  </a:lnTo>
                  <a:lnTo>
                    <a:pt x="9482091" y="3303501"/>
                  </a:lnTo>
                  <a:lnTo>
                    <a:pt x="9476750" y="3301223"/>
                  </a:lnTo>
                  <a:lnTo>
                    <a:pt x="9474556" y="3299892"/>
                  </a:lnTo>
                  <a:close/>
                </a:path>
                <a:path w="17294225" h="11269980">
                  <a:moveTo>
                    <a:pt x="8372063" y="2826449"/>
                  </a:moveTo>
                  <a:lnTo>
                    <a:pt x="8364050" y="2823031"/>
                  </a:lnTo>
                  <a:lnTo>
                    <a:pt x="8361527" y="2824321"/>
                  </a:lnTo>
                  <a:lnTo>
                    <a:pt x="8360388" y="2826991"/>
                  </a:lnTo>
                  <a:lnTo>
                    <a:pt x="8359725" y="2829471"/>
                  </a:lnTo>
                  <a:lnTo>
                    <a:pt x="8360874" y="2832329"/>
                  </a:lnTo>
                  <a:lnTo>
                    <a:pt x="8368552" y="2835604"/>
                  </a:lnTo>
                  <a:lnTo>
                    <a:pt x="8371075" y="2834313"/>
                  </a:lnTo>
                  <a:lnTo>
                    <a:pt x="8373353" y="2828972"/>
                  </a:lnTo>
                  <a:lnTo>
                    <a:pt x="8372063" y="2826449"/>
                  </a:lnTo>
                  <a:close/>
                </a:path>
                <a:path w="17294225" h="11269980">
                  <a:moveTo>
                    <a:pt x="9404206" y="3265938"/>
                  </a:moveTo>
                  <a:lnTo>
                    <a:pt x="9396528" y="3262663"/>
                  </a:lnTo>
                  <a:lnTo>
                    <a:pt x="9393480" y="3263335"/>
                  </a:lnTo>
                  <a:lnTo>
                    <a:pt x="9391202" y="3268676"/>
                  </a:lnTo>
                  <a:lnTo>
                    <a:pt x="9391873" y="3271725"/>
                  </a:lnTo>
                  <a:lnTo>
                    <a:pt x="9399886" y="3275143"/>
                  </a:lnTo>
                  <a:lnTo>
                    <a:pt x="9402742" y="3273993"/>
                  </a:lnTo>
                  <a:lnTo>
                    <a:pt x="9404878" y="3268986"/>
                  </a:lnTo>
                  <a:lnTo>
                    <a:pt x="9404206" y="3265938"/>
                  </a:lnTo>
                  <a:close/>
                </a:path>
                <a:path w="17294225" h="11269980">
                  <a:moveTo>
                    <a:pt x="8452746" y="2856525"/>
                  </a:moveTo>
                  <a:lnTo>
                    <a:pt x="8445068" y="2853250"/>
                  </a:lnTo>
                  <a:lnTo>
                    <a:pt x="8442210" y="2854398"/>
                  </a:lnTo>
                  <a:lnTo>
                    <a:pt x="8441071" y="2857068"/>
                  </a:lnTo>
                  <a:lnTo>
                    <a:pt x="8440408" y="2859548"/>
                  </a:lnTo>
                  <a:lnTo>
                    <a:pt x="8441557" y="2862405"/>
                  </a:lnTo>
                  <a:lnTo>
                    <a:pt x="8448902" y="2865538"/>
                  </a:lnTo>
                  <a:lnTo>
                    <a:pt x="8451758" y="2864390"/>
                  </a:lnTo>
                  <a:lnTo>
                    <a:pt x="8454036" y="2859048"/>
                  </a:lnTo>
                  <a:lnTo>
                    <a:pt x="8452746" y="2856525"/>
                  </a:lnTo>
                  <a:close/>
                </a:path>
                <a:path w="17294225" h="11269980">
                  <a:moveTo>
                    <a:pt x="9326513" y="3228850"/>
                  </a:moveTo>
                  <a:lnTo>
                    <a:pt x="9318836" y="3225575"/>
                  </a:lnTo>
                  <a:lnTo>
                    <a:pt x="9315786" y="3226248"/>
                  </a:lnTo>
                  <a:lnTo>
                    <a:pt x="9314279" y="3229550"/>
                  </a:lnTo>
                  <a:lnTo>
                    <a:pt x="9313174" y="3231447"/>
                  </a:lnTo>
                  <a:lnTo>
                    <a:pt x="9314181" y="3234637"/>
                  </a:lnTo>
                  <a:lnTo>
                    <a:pt x="9322193" y="3238055"/>
                  </a:lnTo>
                  <a:lnTo>
                    <a:pt x="9325049" y="3236907"/>
                  </a:lnTo>
                  <a:lnTo>
                    <a:pt x="9326414" y="3233939"/>
                  </a:lnTo>
                  <a:lnTo>
                    <a:pt x="9327519" y="3232042"/>
                  </a:lnTo>
                  <a:lnTo>
                    <a:pt x="9326513" y="3228850"/>
                  </a:lnTo>
                  <a:close/>
                </a:path>
                <a:path w="17294225" h="11269980">
                  <a:moveTo>
                    <a:pt x="9241143" y="3188489"/>
                  </a:moveTo>
                  <a:lnTo>
                    <a:pt x="9237951" y="3189494"/>
                  </a:lnTo>
                  <a:lnTo>
                    <a:pt x="9236444" y="3192798"/>
                  </a:lnTo>
                  <a:lnTo>
                    <a:pt x="9235339" y="3194693"/>
                  </a:lnTo>
                  <a:lnTo>
                    <a:pt x="9236345" y="3197885"/>
                  </a:lnTo>
                  <a:lnTo>
                    <a:pt x="9244357" y="3201302"/>
                  </a:lnTo>
                  <a:lnTo>
                    <a:pt x="9247214" y="3200154"/>
                  </a:lnTo>
                  <a:lnTo>
                    <a:pt x="9248579" y="3197185"/>
                  </a:lnTo>
                  <a:lnTo>
                    <a:pt x="9249684" y="3195288"/>
                  </a:lnTo>
                  <a:lnTo>
                    <a:pt x="9248677" y="3192098"/>
                  </a:lnTo>
                  <a:lnTo>
                    <a:pt x="9243337" y="3189820"/>
                  </a:lnTo>
                  <a:lnTo>
                    <a:pt x="9241143" y="3188489"/>
                  </a:lnTo>
                  <a:close/>
                </a:path>
                <a:path w="17294225" h="11269980">
                  <a:moveTo>
                    <a:pt x="8533479" y="2887413"/>
                  </a:moveTo>
                  <a:lnTo>
                    <a:pt x="8525800" y="2884137"/>
                  </a:lnTo>
                  <a:lnTo>
                    <a:pt x="8522943" y="2885285"/>
                  </a:lnTo>
                  <a:lnTo>
                    <a:pt x="8521804" y="2887956"/>
                  </a:lnTo>
                  <a:lnTo>
                    <a:pt x="8521141" y="2890436"/>
                  </a:lnTo>
                  <a:lnTo>
                    <a:pt x="8522290" y="2893292"/>
                  </a:lnTo>
                  <a:lnTo>
                    <a:pt x="8529634" y="2896425"/>
                  </a:lnTo>
                  <a:lnTo>
                    <a:pt x="8532491" y="2895277"/>
                  </a:lnTo>
                  <a:lnTo>
                    <a:pt x="8534770" y="2889935"/>
                  </a:lnTo>
                  <a:lnTo>
                    <a:pt x="8533479" y="2887413"/>
                  </a:lnTo>
                  <a:close/>
                </a:path>
                <a:path w="17294225" h="11269980">
                  <a:moveTo>
                    <a:pt x="9162689" y="3152261"/>
                  </a:moveTo>
                  <a:lnTo>
                    <a:pt x="9159497" y="3153267"/>
                  </a:lnTo>
                  <a:lnTo>
                    <a:pt x="9158168" y="3156251"/>
                  </a:lnTo>
                  <a:lnTo>
                    <a:pt x="9157027" y="3158132"/>
                  </a:lnTo>
                  <a:lnTo>
                    <a:pt x="9158034" y="3161324"/>
                  </a:lnTo>
                  <a:lnTo>
                    <a:pt x="9166046" y="3164742"/>
                  </a:lnTo>
                  <a:lnTo>
                    <a:pt x="9168903" y="3163592"/>
                  </a:lnTo>
                  <a:lnTo>
                    <a:pt x="9170090" y="3160941"/>
                  </a:lnTo>
                  <a:lnTo>
                    <a:pt x="9171230" y="3159061"/>
                  </a:lnTo>
                  <a:lnTo>
                    <a:pt x="9170224" y="3155870"/>
                  </a:lnTo>
                  <a:lnTo>
                    <a:pt x="9164883" y="3153591"/>
                  </a:lnTo>
                  <a:lnTo>
                    <a:pt x="9162689" y="3152261"/>
                  </a:lnTo>
                  <a:close/>
                </a:path>
                <a:path w="17294225" h="11269980">
                  <a:moveTo>
                    <a:pt x="8613735" y="2918490"/>
                  </a:moveTo>
                  <a:lnTo>
                    <a:pt x="8606056" y="2915214"/>
                  </a:lnTo>
                  <a:lnTo>
                    <a:pt x="8603199" y="2916363"/>
                  </a:lnTo>
                  <a:lnTo>
                    <a:pt x="8601063" y="2921371"/>
                  </a:lnTo>
                  <a:lnTo>
                    <a:pt x="8602546" y="2924371"/>
                  </a:lnTo>
                  <a:lnTo>
                    <a:pt x="8609889" y="2927503"/>
                  </a:lnTo>
                  <a:lnTo>
                    <a:pt x="8612747" y="2926355"/>
                  </a:lnTo>
                  <a:lnTo>
                    <a:pt x="8614883" y="2921347"/>
                  </a:lnTo>
                  <a:lnTo>
                    <a:pt x="8613735" y="2918490"/>
                  </a:lnTo>
                  <a:close/>
                </a:path>
                <a:path w="17294225" h="11269980">
                  <a:moveTo>
                    <a:pt x="8693707" y="2950235"/>
                  </a:moveTo>
                  <a:lnTo>
                    <a:pt x="8686362" y="2947102"/>
                  </a:lnTo>
                  <a:lnTo>
                    <a:pt x="8683504" y="2948251"/>
                  </a:lnTo>
                  <a:lnTo>
                    <a:pt x="8681368" y="2953258"/>
                  </a:lnTo>
                  <a:lnTo>
                    <a:pt x="8682851" y="2956259"/>
                  </a:lnTo>
                  <a:lnTo>
                    <a:pt x="8690194" y="2959391"/>
                  </a:lnTo>
                  <a:lnTo>
                    <a:pt x="8693052" y="2958242"/>
                  </a:lnTo>
                  <a:lnTo>
                    <a:pt x="8695188" y="2953235"/>
                  </a:lnTo>
                  <a:lnTo>
                    <a:pt x="8693707" y="2950235"/>
                  </a:lnTo>
                  <a:close/>
                </a:path>
                <a:path w="17294225" h="11269980">
                  <a:moveTo>
                    <a:pt x="9091628" y="3119975"/>
                  </a:moveTo>
                  <a:lnTo>
                    <a:pt x="9083951" y="3116700"/>
                  </a:lnTo>
                  <a:lnTo>
                    <a:pt x="9080901" y="3117373"/>
                  </a:lnTo>
                  <a:lnTo>
                    <a:pt x="9079572" y="3120357"/>
                  </a:lnTo>
                  <a:lnTo>
                    <a:pt x="9078431" y="3122238"/>
                  </a:lnTo>
                  <a:lnTo>
                    <a:pt x="9079436" y="3125429"/>
                  </a:lnTo>
                  <a:lnTo>
                    <a:pt x="9087449" y="3128847"/>
                  </a:lnTo>
                  <a:lnTo>
                    <a:pt x="9090307" y="3127698"/>
                  </a:lnTo>
                  <a:lnTo>
                    <a:pt x="9091493" y="3125048"/>
                  </a:lnTo>
                  <a:lnTo>
                    <a:pt x="9092634" y="3123167"/>
                  </a:lnTo>
                  <a:lnTo>
                    <a:pt x="9091628" y="3119975"/>
                  </a:lnTo>
                  <a:close/>
                </a:path>
                <a:path w="17294225" h="11269980">
                  <a:moveTo>
                    <a:pt x="8774537" y="2982743"/>
                  </a:moveTo>
                  <a:lnTo>
                    <a:pt x="8766525" y="2979325"/>
                  </a:lnTo>
                  <a:lnTo>
                    <a:pt x="8763667" y="2980473"/>
                  </a:lnTo>
                  <a:lnTo>
                    <a:pt x="8761389" y="2985814"/>
                  </a:lnTo>
                  <a:lnTo>
                    <a:pt x="8762538" y="2988672"/>
                  </a:lnTo>
                  <a:lnTo>
                    <a:pt x="8770550" y="2992089"/>
                  </a:lnTo>
                  <a:lnTo>
                    <a:pt x="8773408" y="2990941"/>
                  </a:lnTo>
                  <a:lnTo>
                    <a:pt x="8775686" y="2985600"/>
                  </a:lnTo>
                  <a:lnTo>
                    <a:pt x="8774537" y="2982743"/>
                  </a:lnTo>
                  <a:close/>
                </a:path>
                <a:path w="17294225" h="11269980">
                  <a:moveTo>
                    <a:pt x="9012889" y="3084416"/>
                  </a:moveTo>
                  <a:lnTo>
                    <a:pt x="9004876" y="3080998"/>
                  </a:lnTo>
                  <a:lnTo>
                    <a:pt x="9002020" y="3082146"/>
                  </a:lnTo>
                  <a:lnTo>
                    <a:pt x="8999742" y="3087487"/>
                  </a:lnTo>
                  <a:lnTo>
                    <a:pt x="9000889" y="3090345"/>
                  </a:lnTo>
                  <a:lnTo>
                    <a:pt x="9008902" y="3093763"/>
                  </a:lnTo>
                  <a:lnTo>
                    <a:pt x="9011760" y="3092614"/>
                  </a:lnTo>
                  <a:lnTo>
                    <a:pt x="9014038" y="3087273"/>
                  </a:lnTo>
                  <a:lnTo>
                    <a:pt x="9012889" y="3084416"/>
                  </a:lnTo>
                  <a:close/>
                </a:path>
                <a:path w="17294225" h="11269980">
                  <a:moveTo>
                    <a:pt x="8854272" y="3015966"/>
                  </a:moveTo>
                  <a:lnTo>
                    <a:pt x="8846261" y="3012549"/>
                  </a:lnTo>
                  <a:lnTo>
                    <a:pt x="8843403" y="3013698"/>
                  </a:lnTo>
                  <a:lnTo>
                    <a:pt x="8841125" y="3019039"/>
                  </a:lnTo>
                  <a:lnTo>
                    <a:pt x="8842274" y="3021895"/>
                  </a:lnTo>
                  <a:lnTo>
                    <a:pt x="8850285" y="3025313"/>
                  </a:lnTo>
                  <a:lnTo>
                    <a:pt x="8853142" y="3024165"/>
                  </a:lnTo>
                  <a:lnTo>
                    <a:pt x="8855420" y="3018823"/>
                  </a:lnTo>
                  <a:lnTo>
                    <a:pt x="8854272" y="3015966"/>
                  </a:lnTo>
                  <a:close/>
                </a:path>
                <a:path w="17294225" h="11269980">
                  <a:moveTo>
                    <a:pt x="8933723" y="3049857"/>
                  </a:moveTo>
                  <a:lnTo>
                    <a:pt x="8925711" y="3046439"/>
                  </a:lnTo>
                  <a:lnTo>
                    <a:pt x="8922854" y="3047589"/>
                  </a:lnTo>
                  <a:lnTo>
                    <a:pt x="8920576" y="3052930"/>
                  </a:lnTo>
                  <a:lnTo>
                    <a:pt x="8921724" y="3055786"/>
                  </a:lnTo>
                  <a:lnTo>
                    <a:pt x="8929736" y="3059204"/>
                  </a:lnTo>
                  <a:lnTo>
                    <a:pt x="8932592" y="3058056"/>
                  </a:lnTo>
                  <a:lnTo>
                    <a:pt x="8934871" y="3052714"/>
                  </a:lnTo>
                  <a:lnTo>
                    <a:pt x="8933723" y="3049857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44712" y="11475"/>
              <a:ext cx="16932910" cy="11288395"/>
            </a:xfrm>
            <a:custGeom>
              <a:avLst/>
              <a:gdLst/>
              <a:ahLst/>
              <a:cxnLst/>
              <a:rect l="l" t="t" r="r" b="b"/>
              <a:pathLst>
                <a:path w="16932910" h="11288395">
                  <a:moveTo>
                    <a:pt x="16931609" y="11279392"/>
                  </a:moveTo>
                  <a:lnTo>
                    <a:pt x="16924268" y="11276260"/>
                  </a:lnTo>
                  <a:lnTo>
                    <a:pt x="16921410" y="11277408"/>
                  </a:lnTo>
                  <a:lnTo>
                    <a:pt x="16919417" y="11282082"/>
                  </a:lnTo>
                  <a:lnTo>
                    <a:pt x="16920566" y="11284939"/>
                  </a:lnTo>
                  <a:lnTo>
                    <a:pt x="16927907" y="11288071"/>
                  </a:lnTo>
                  <a:lnTo>
                    <a:pt x="16930764" y="11286923"/>
                  </a:lnTo>
                  <a:lnTo>
                    <a:pt x="16932758" y="11282249"/>
                  </a:lnTo>
                  <a:lnTo>
                    <a:pt x="16931609" y="11279392"/>
                  </a:lnTo>
                  <a:close/>
                </a:path>
                <a:path w="16932910" h="11288395">
                  <a:moveTo>
                    <a:pt x="16852870" y="11243831"/>
                  </a:moveTo>
                  <a:lnTo>
                    <a:pt x="16845861" y="11240841"/>
                  </a:lnTo>
                  <a:lnTo>
                    <a:pt x="16843005" y="11241991"/>
                  </a:lnTo>
                  <a:lnTo>
                    <a:pt x="16840869" y="11246998"/>
                  </a:lnTo>
                  <a:lnTo>
                    <a:pt x="16842016" y="11249855"/>
                  </a:lnTo>
                  <a:lnTo>
                    <a:pt x="16849026" y="11252845"/>
                  </a:lnTo>
                  <a:lnTo>
                    <a:pt x="16851883" y="11251697"/>
                  </a:lnTo>
                  <a:lnTo>
                    <a:pt x="16854019" y="11246689"/>
                  </a:lnTo>
                  <a:lnTo>
                    <a:pt x="16852870" y="11243831"/>
                  </a:lnTo>
                  <a:close/>
                </a:path>
                <a:path w="16932910" h="11288395">
                  <a:moveTo>
                    <a:pt x="16775703" y="11207363"/>
                  </a:moveTo>
                  <a:lnTo>
                    <a:pt x="16768694" y="11204373"/>
                  </a:lnTo>
                  <a:lnTo>
                    <a:pt x="16765502" y="11205379"/>
                  </a:lnTo>
                  <a:lnTo>
                    <a:pt x="16763508" y="11210052"/>
                  </a:lnTo>
                  <a:lnTo>
                    <a:pt x="16764515" y="11213244"/>
                  </a:lnTo>
                  <a:lnTo>
                    <a:pt x="16771858" y="11216376"/>
                  </a:lnTo>
                  <a:lnTo>
                    <a:pt x="16774716" y="11215228"/>
                  </a:lnTo>
                  <a:lnTo>
                    <a:pt x="16776710" y="11210554"/>
                  </a:lnTo>
                  <a:lnTo>
                    <a:pt x="16775703" y="11207363"/>
                  </a:lnTo>
                  <a:close/>
                </a:path>
                <a:path w="16932910" h="11288395">
                  <a:moveTo>
                    <a:pt x="16691762" y="11166427"/>
                  </a:moveTo>
                  <a:lnTo>
                    <a:pt x="16688570" y="11167433"/>
                  </a:lnTo>
                  <a:lnTo>
                    <a:pt x="16687573" y="11169770"/>
                  </a:lnTo>
                  <a:lnTo>
                    <a:pt x="16686243" y="11171964"/>
                  </a:lnTo>
                  <a:lnTo>
                    <a:pt x="16687249" y="11175156"/>
                  </a:lnTo>
                  <a:lnTo>
                    <a:pt x="16691921" y="11177149"/>
                  </a:lnTo>
                  <a:lnTo>
                    <a:pt x="16692115" y="11177626"/>
                  </a:lnTo>
                  <a:lnTo>
                    <a:pt x="16694450" y="11178622"/>
                  </a:lnTo>
                  <a:lnTo>
                    <a:pt x="16697166" y="11177808"/>
                  </a:lnTo>
                  <a:lnTo>
                    <a:pt x="16698162" y="11175471"/>
                  </a:lnTo>
                  <a:lnTo>
                    <a:pt x="16699635" y="11172943"/>
                  </a:lnTo>
                  <a:lnTo>
                    <a:pt x="16698629" y="11169751"/>
                  </a:lnTo>
                  <a:lnTo>
                    <a:pt x="16693957" y="11167758"/>
                  </a:lnTo>
                  <a:lnTo>
                    <a:pt x="16691762" y="11166427"/>
                  </a:lnTo>
                  <a:close/>
                </a:path>
                <a:path w="16932910" h="11288395">
                  <a:moveTo>
                    <a:pt x="16614874" y="11126528"/>
                  </a:moveTo>
                  <a:lnTo>
                    <a:pt x="16611683" y="11127533"/>
                  </a:lnTo>
                  <a:lnTo>
                    <a:pt x="16610686" y="11129870"/>
                  </a:lnTo>
                  <a:lnTo>
                    <a:pt x="16609355" y="11132064"/>
                  </a:lnTo>
                  <a:lnTo>
                    <a:pt x="16610362" y="11135256"/>
                  </a:lnTo>
                  <a:lnTo>
                    <a:pt x="16612554" y="11136586"/>
                  </a:lnTo>
                  <a:lnTo>
                    <a:pt x="16617563" y="11138723"/>
                  </a:lnTo>
                  <a:lnTo>
                    <a:pt x="16620278" y="11137908"/>
                  </a:lnTo>
                  <a:lnTo>
                    <a:pt x="16621275" y="11135570"/>
                  </a:lnTo>
                  <a:lnTo>
                    <a:pt x="16622606" y="11133376"/>
                  </a:lnTo>
                  <a:lnTo>
                    <a:pt x="16621599" y="11130185"/>
                  </a:lnTo>
                  <a:lnTo>
                    <a:pt x="16619404" y="11128855"/>
                  </a:lnTo>
                  <a:lnTo>
                    <a:pt x="16617069" y="11127859"/>
                  </a:lnTo>
                  <a:lnTo>
                    <a:pt x="16614874" y="11126528"/>
                  </a:lnTo>
                  <a:close/>
                </a:path>
                <a:path w="16932910" h="11288395">
                  <a:moveTo>
                    <a:pt x="16539082" y="11085911"/>
                  </a:moveTo>
                  <a:lnTo>
                    <a:pt x="16535890" y="11086917"/>
                  </a:lnTo>
                  <a:lnTo>
                    <a:pt x="16534893" y="11089254"/>
                  </a:lnTo>
                  <a:lnTo>
                    <a:pt x="16533563" y="11091448"/>
                  </a:lnTo>
                  <a:lnTo>
                    <a:pt x="16534569" y="11094639"/>
                  </a:lnTo>
                  <a:lnTo>
                    <a:pt x="16536762" y="11095969"/>
                  </a:lnTo>
                  <a:lnTo>
                    <a:pt x="16541770" y="11098106"/>
                  </a:lnTo>
                  <a:lnTo>
                    <a:pt x="16544486" y="11097291"/>
                  </a:lnTo>
                  <a:lnTo>
                    <a:pt x="16545483" y="11094954"/>
                  </a:lnTo>
                  <a:lnTo>
                    <a:pt x="16546813" y="11092760"/>
                  </a:lnTo>
                  <a:lnTo>
                    <a:pt x="16545807" y="11089569"/>
                  </a:lnTo>
                  <a:lnTo>
                    <a:pt x="16543614" y="11088239"/>
                  </a:lnTo>
                  <a:lnTo>
                    <a:pt x="16541277" y="11087242"/>
                  </a:lnTo>
                  <a:lnTo>
                    <a:pt x="16539082" y="11085911"/>
                  </a:lnTo>
                  <a:close/>
                </a:path>
                <a:path w="16932910" h="11288395">
                  <a:moveTo>
                    <a:pt x="16463523" y="11043816"/>
                  </a:moveTo>
                  <a:lnTo>
                    <a:pt x="16460333" y="11044823"/>
                  </a:lnTo>
                  <a:lnTo>
                    <a:pt x="16458340" y="11049496"/>
                  </a:lnTo>
                  <a:lnTo>
                    <a:pt x="16459155" y="11052211"/>
                  </a:lnTo>
                  <a:lnTo>
                    <a:pt x="16461205" y="11053875"/>
                  </a:lnTo>
                  <a:lnTo>
                    <a:pt x="16466545" y="11056153"/>
                  </a:lnTo>
                  <a:lnTo>
                    <a:pt x="16469261" y="11055338"/>
                  </a:lnTo>
                  <a:lnTo>
                    <a:pt x="16471254" y="11050665"/>
                  </a:lnTo>
                  <a:lnTo>
                    <a:pt x="16470442" y="11047950"/>
                  </a:lnTo>
                  <a:lnTo>
                    <a:pt x="16468389" y="11046286"/>
                  </a:lnTo>
                  <a:lnTo>
                    <a:pt x="16466052" y="11045289"/>
                  </a:lnTo>
                  <a:lnTo>
                    <a:pt x="16463523" y="11043816"/>
                  </a:lnTo>
                  <a:close/>
                </a:path>
                <a:path w="16932910" h="11288395">
                  <a:moveTo>
                    <a:pt x="16389873" y="11000956"/>
                  </a:moveTo>
                  <a:lnTo>
                    <a:pt x="16386489" y="11001486"/>
                  </a:lnTo>
                  <a:lnTo>
                    <a:pt x="16385493" y="11003823"/>
                  </a:lnTo>
                  <a:lnTo>
                    <a:pt x="16384542" y="11005391"/>
                  </a:lnTo>
                  <a:lnTo>
                    <a:pt x="16384162" y="11006017"/>
                  </a:lnTo>
                  <a:lnTo>
                    <a:pt x="16384836" y="11009067"/>
                  </a:lnTo>
                  <a:lnTo>
                    <a:pt x="16386887" y="11010731"/>
                  </a:lnTo>
                  <a:lnTo>
                    <a:pt x="16391893" y="11012866"/>
                  </a:lnTo>
                  <a:lnTo>
                    <a:pt x="16394800" y="11012528"/>
                  </a:lnTo>
                  <a:lnTo>
                    <a:pt x="16395797" y="11010191"/>
                  </a:lnTo>
                  <a:lnTo>
                    <a:pt x="16396747" y="11008624"/>
                  </a:lnTo>
                  <a:lnTo>
                    <a:pt x="16397127" y="11007997"/>
                  </a:lnTo>
                  <a:lnTo>
                    <a:pt x="16396456" y="11004948"/>
                  </a:lnTo>
                  <a:lnTo>
                    <a:pt x="16394404" y="11003283"/>
                  </a:lnTo>
                  <a:lnTo>
                    <a:pt x="16392066" y="11002286"/>
                  </a:lnTo>
                  <a:lnTo>
                    <a:pt x="16389873" y="11000956"/>
                  </a:lnTo>
                  <a:close/>
                </a:path>
                <a:path w="16932910" h="11288395">
                  <a:moveTo>
                    <a:pt x="16316120" y="10956475"/>
                  </a:moveTo>
                  <a:lnTo>
                    <a:pt x="16313073" y="10957149"/>
                  </a:lnTo>
                  <a:lnTo>
                    <a:pt x="16310792" y="10960910"/>
                  </a:lnTo>
                  <a:lnTo>
                    <a:pt x="16310412" y="10961537"/>
                  </a:lnTo>
                  <a:lnTo>
                    <a:pt x="16311084" y="10964585"/>
                  </a:lnTo>
                  <a:lnTo>
                    <a:pt x="16313136" y="10966250"/>
                  </a:lnTo>
                  <a:lnTo>
                    <a:pt x="16318144" y="10968387"/>
                  </a:lnTo>
                  <a:lnTo>
                    <a:pt x="16321050" y="10968048"/>
                  </a:lnTo>
                  <a:lnTo>
                    <a:pt x="16322047" y="10965711"/>
                  </a:lnTo>
                  <a:lnTo>
                    <a:pt x="16323378" y="10963517"/>
                  </a:lnTo>
                  <a:lnTo>
                    <a:pt x="16322704" y="10960467"/>
                  </a:lnTo>
                  <a:lnTo>
                    <a:pt x="16320653" y="10958803"/>
                  </a:lnTo>
                  <a:lnTo>
                    <a:pt x="16318315" y="10957806"/>
                  </a:lnTo>
                  <a:lnTo>
                    <a:pt x="16316120" y="10956475"/>
                  </a:lnTo>
                  <a:close/>
                </a:path>
                <a:path w="16932910" h="11288395">
                  <a:moveTo>
                    <a:pt x="16243133" y="10911136"/>
                  </a:moveTo>
                  <a:lnTo>
                    <a:pt x="16240084" y="10911809"/>
                  </a:lnTo>
                  <a:lnTo>
                    <a:pt x="16237802" y="10915571"/>
                  </a:lnTo>
                  <a:lnTo>
                    <a:pt x="16237422" y="10916197"/>
                  </a:lnTo>
                  <a:lnTo>
                    <a:pt x="16238096" y="10919247"/>
                  </a:lnTo>
                  <a:lnTo>
                    <a:pt x="16240147" y="10920911"/>
                  </a:lnTo>
                  <a:lnTo>
                    <a:pt x="16245155" y="10923047"/>
                  </a:lnTo>
                  <a:lnTo>
                    <a:pt x="16247869" y="10922232"/>
                  </a:lnTo>
                  <a:lnTo>
                    <a:pt x="16248661" y="10920992"/>
                  </a:lnTo>
                  <a:lnTo>
                    <a:pt x="16249057" y="10920372"/>
                  </a:lnTo>
                  <a:lnTo>
                    <a:pt x="16250388" y="10918177"/>
                  </a:lnTo>
                  <a:lnTo>
                    <a:pt x="16249716" y="10915129"/>
                  </a:lnTo>
                  <a:lnTo>
                    <a:pt x="16247664" y="10913464"/>
                  </a:lnTo>
                  <a:lnTo>
                    <a:pt x="16245328" y="10912467"/>
                  </a:lnTo>
                  <a:lnTo>
                    <a:pt x="16243133" y="10911136"/>
                  </a:lnTo>
                  <a:close/>
                </a:path>
                <a:path w="16932910" h="11288395">
                  <a:moveTo>
                    <a:pt x="16170855" y="10864128"/>
                  </a:moveTo>
                  <a:lnTo>
                    <a:pt x="16167807" y="10864800"/>
                  </a:lnTo>
                  <a:lnTo>
                    <a:pt x="16166856" y="10866368"/>
                  </a:lnTo>
                  <a:lnTo>
                    <a:pt x="16165371" y="10868891"/>
                  </a:lnTo>
                  <a:lnTo>
                    <a:pt x="16165003" y="10869523"/>
                  </a:lnTo>
                  <a:lnTo>
                    <a:pt x="16165818" y="10872238"/>
                  </a:lnTo>
                  <a:lnTo>
                    <a:pt x="16167727" y="10874236"/>
                  </a:lnTo>
                  <a:lnTo>
                    <a:pt x="16172736" y="10876372"/>
                  </a:lnTo>
                  <a:lnTo>
                    <a:pt x="16175449" y="10875557"/>
                  </a:lnTo>
                  <a:lnTo>
                    <a:pt x="16176241" y="10874317"/>
                  </a:lnTo>
                  <a:lnTo>
                    <a:pt x="16176637" y="10873697"/>
                  </a:lnTo>
                  <a:lnTo>
                    <a:pt x="16177742" y="10871801"/>
                  </a:lnTo>
                  <a:lnTo>
                    <a:pt x="16178110" y="10871168"/>
                  </a:lnTo>
                  <a:lnTo>
                    <a:pt x="16177296" y="10868453"/>
                  </a:lnTo>
                  <a:lnTo>
                    <a:pt x="16175386" y="10866455"/>
                  </a:lnTo>
                  <a:lnTo>
                    <a:pt x="16173049" y="10865458"/>
                  </a:lnTo>
                  <a:lnTo>
                    <a:pt x="16170855" y="10864128"/>
                  </a:lnTo>
                  <a:close/>
                </a:path>
                <a:path w="16932910" h="11288395">
                  <a:moveTo>
                    <a:pt x="16099198" y="10816595"/>
                  </a:moveTo>
                  <a:lnTo>
                    <a:pt x="16096148" y="10817267"/>
                  </a:lnTo>
                  <a:lnTo>
                    <a:pt x="16094817" y="10819461"/>
                  </a:lnTo>
                  <a:lnTo>
                    <a:pt x="16093154" y="10821513"/>
                  </a:lnTo>
                  <a:lnTo>
                    <a:pt x="16093825" y="10824562"/>
                  </a:lnTo>
                  <a:lnTo>
                    <a:pt x="16095734" y="10826560"/>
                  </a:lnTo>
                  <a:lnTo>
                    <a:pt x="16099074" y="10827985"/>
                  </a:lnTo>
                  <a:lnTo>
                    <a:pt x="16098597" y="10828175"/>
                  </a:lnTo>
                  <a:lnTo>
                    <a:pt x="16100600" y="10829030"/>
                  </a:lnTo>
                  <a:lnTo>
                    <a:pt x="16103316" y="10828215"/>
                  </a:lnTo>
                  <a:lnTo>
                    <a:pt x="16104504" y="10826355"/>
                  </a:lnTo>
                  <a:lnTo>
                    <a:pt x="16106168" y="10824303"/>
                  </a:lnTo>
                  <a:lnTo>
                    <a:pt x="16105497" y="10821255"/>
                  </a:lnTo>
                  <a:lnTo>
                    <a:pt x="16103587" y="10819256"/>
                  </a:lnTo>
                  <a:lnTo>
                    <a:pt x="16101249" y="10818259"/>
                  </a:lnTo>
                  <a:lnTo>
                    <a:pt x="16099198" y="10816595"/>
                  </a:lnTo>
                  <a:close/>
                </a:path>
                <a:path w="16932910" h="11288395">
                  <a:moveTo>
                    <a:pt x="16028585" y="10767535"/>
                  </a:moveTo>
                  <a:lnTo>
                    <a:pt x="16025535" y="10768207"/>
                  </a:lnTo>
                  <a:lnTo>
                    <a:pt x="16024205" y="10770401"/>
                  </a:lnTo>
                  <a:lnTo>
                    <a:pt x="16022398" y="10772787"/>
                  </a:lnTo>
                  <a:lnTo>
                    <a:pt x="16023072" y="10775836"/>
                  </a:lnTo>
                  <a:lnTo>
                    <a:pt x="16025266" y="10777166"/>
                  </a:lnTo>
                  <a:lnTo>
                    <a:pt x="16027316" y="10778830"/>
                  </a:lnTo>
                  <a:lnTo>
                    <a:pt x="16030322" y="10780112"/>
                  </a:lnTo>
                  <a:lnTo>
                    <a:pt x="16032894" y="10779631"/>
                  </a:lnTo>
                  <a:lnTo>
                    <a:pt x="16034082" y="10777771"/>
                  </a:lnTo>
                  <a:lnTo>
                    <a:pt x="16035889" y="10775385"/>
                  </a:lnTo>
                  <a:lnTo>
                    <a:pt x="16035215" y="10772336"/>
                  </a:lnTo>
                  <a:lnTo>
                    <a:pt x="16033021" y="10771006"/>
                  </a:lnTo>
                  <a:lnTo>
                    <a:pt x="16030971" y="10769342"/>
                  </a:lnTo>
                  <a:lnTo>
                    <a:pt x="16028585" y="10767535"/>
                  </a:lnTo>
                  <a:close/>
                </a:path>
                <a:path w="16932910" h="11288395">
                  <a:moveTo>
                    <a:pt x="15958590" y="10717949"/>
                  </a:moveTo>
                  <a:lnTo>
                    <a:pt x="15955541" y="10718621"/>
                  </a:lnTo>
                  <a:lnTo>
                    <a:pt x="15952212" y="10722725"/>
                  </a:lnTo>
                  <a:lnTo>
                    <a:pt x="15952886" y="10725774"/>
                  </a:lnTo>
                  <a:lnTo>
                    <a:pt x="15956990" y="10729103"/>
                  </a:lnTo>
                  <a:lnTo>
                    <a:pt x="15959993" y="10730384"/>
                  </a:lnTo>
                  <a:lnTo>
                    <a:pt x="15962567" y="10729903"/>
                  </a:lnTo>
                  <a:lnTo>
                    <a:pt x="15963755" y="10728043"/>
                  </a:lnTo>
                  <a:lnTo>
                    <a:pt x="15965418" y="10725990"/>
                  </a:lnTo>
                  <a:lnTo>
                    <a:pt x="15964747" y="10722942"/>
                  </a:lnTo>
                  <a:lnTo>
                    <a:pt x="15958590" y="10717949"/>
                  </a:lnTo>
                  <a:close/>
                </a:path>
                <a:path w="16932910" h="11288395">
                  <a:moveTo>
                    <a:pt x="15888882" y="10667696"/>
                  </a:moveTo>
                  <a:lnTo>
                    <a:pt x="15885974" y="10668033"/>
                  </a:lnTo>
                  <a:lnTo>
                    <a:pt x="15884310" y="10670086"/>
                  </a:lnTo>
                  <a:lnTo>
                    <a:pt x="15882980" y="10672280"/>
                  </a:lnTo>
                  <a:lnTo>
                    <a:pt x="15883318" y="10675187"/>
                  </a:lnTo>
                  <a:lnTo>
                    <a:pt x="15887423" y="10678516"/>
                  </a:lnTo>
                  <a:lnTo>
                    <a:pt x="15890426" y="10679797"/>
                  </a:lnTo>
                  <a:lnTo>
                    <a:pt x="15892998" y="10679316"/>
                  </a:lnTo>
                  <a:lnTo>
                    <a:pt x="15894187" y="10677455"/>
                  </a:lnTo>
                  <a:lnTo>
                    <a:pt x="15895518" y="10675261"/>
                  </a:lnTo>
                  <a:lnTo>
                    <a:pt x="15895180" y="10672355"/>
                  </a:lnTo>
                  <a:lnTo>
                    <a:pt x="15891077" y="10669027"/>
                  </a:lnTo>
                  <a:lnTo>
                    <a:pt x="15888882" y="10667696"/>
                  </a:lnTo>
                  <a:close/>
                </a:path>
                <a:path w="16932910" h="11288395">
                  <a:moveTo>
                    <a:pt x="15820217" y="10615915"/>
                  </a:moveTo>
                  <a:lnTo>
                    <a:pt x="15817311" y="10616254"/>
                  </a:lnTo>
                  <a:lnTo>
                    <a:pt x="15815646" y="10618306"/>
                  </a:lnTo>
                  <a:lnTo>
                    <a:pt x="15814316" y="10620500"/>
                  </a:lnTo>
                  <a:lnTo>
                    <a:pt x="15814653" y="10623406"/>
                  </a:lnTo>
                  <a:lnTo>
                    <a:pt x="15818758" y="10626735"/>
                  </a:lnTo>
                  <a:lnTo>
                    <a:pt x="15821763" y="10628017"/>
                  </a:lnTo>
                  <a:lnTo>
                    <a:pt x="15824002" y="10627394"/>
                  </a:lnTo>
                  <a:lnTo>
                    <a:pt x="15825525" y="10625676"/>
                  </a:lnTo>
                  <a:lnTo>
                    <a:pt x="15826855" y="10623482"/>
                  </a:lnTo>
                  <a:lnTo>
                    <a:pt x="15826515" y="10620575"/>
                  </a:lnTo>
                  <a:lnTo>
                    <a:pt x="15822412" y="10617246"/>
                  </a:lnTo>
                  <a:lnTo>
                    <a:pt x="15820217" y="10615915"/>
                  </a:lnTo>
                  <a:close/>
                </a:path>
                <a:path w="16932910" h="11288395">
                  <a:moveTo>
                    <a:pt x="15752173" y="10563610"/>
                  </a:moveTo>
                  <a:lnTo>
                    <a:pt x="15749267" y="10563949"/>
                  </a:lnTo>
                  <a:lnTo>
                    <a:pt x="15745938" y="10568052"/>
                  </a:lnTo>
                  <a:lnTo>
                    <a:pt x="15746276" y="10570958"/>
                  </a:lnTo>
                  <a:lnTo>
                    <a:pt x="15750380" y="10574288"/>
                  </a:lnTo>
                  <a:lnTo>
                    <a:pt x="15751382" y="10574715"/>
                  </a:lnTo>
                  <a:lnTo>
                    <a:pt x="15751240" y="10575049"/>
                  </a:lnTo>
                  <a:lnTo>
                    <a:pt x="15753243" y="10575904"/>
                  </a:lnTo>
                  <a:lnTo>
                    <a:pt x="15755482" y="10575280"/>
                  </a:lnTo>
                  <a:lnTo>
                    <a:pt x="15757004" y="10573562"/>
                  </a:lnTo>
                  <a:lnTo>
                    <a:pt x="15758668" y="10571510"/>
                  </a:lnTo>
                  <a:lnTo>
                    <a:pt x="15758329" y="10568603"/>
                  </a:lnTo>
                  <a:lnTo>
                    <a:pt x="15752173" y="10563610"/>
                  </a:lnTo>
                  <a:close/>
                </a:path>
                <a:path w="16932910" h="11288395">
                  <a:moveTo>
                    <a:pt x="15684222" y="10510161"/>
                  </a:moveTo>
                  <a:lnTo>
                    <a:pt x="15681314" y="10510499"/>
                  </a:lnTo>
                  <a:lnTo>
                    <a:pt x="15677985" y="10514602"/>
                  </a:lnTo>
                  <a:lnTo>
                    <a:pt x="15678325" y="10517509"/>
                  </a:lnTo>
                  <a:lnTo>
                    <a:pt x="15682429" y="10520838"/>
                  </a:lnTo>
                  <a:lnTo>
                    <a:pt x="15683763" y="10521408"/>
                  </a:lnTo>
                  <a:lnTo>
                    <a:pt x="15683287" y="10521599"/>
                  </a:lnTo>
                  <a:lnTo>
                    <a:pt x="15685290" y="10522454"/>
                  </a:lnTo>
                  <a:lnTo>
                    <a:pt x="15687529" y="10521831"/>
                  </a:lnTo>
                  <a:lnTo>
                    <a:pt x="15689051" y="10520112"/>
                  </a:lnTo>
                  <a:lnTo>
                    <a:pt x="15690715" y="10518060"/>
                  </a:lnTo>
                  <a:lnTo>
                    <a:pt x="15690378" y="10515155"/>
                  </a:lnTo>
                  <a:lnTo>
                    <a:pt x="15684222" y="10510161"/>
                  </a:lnTo>
                  <a:close/>
                </a:path>
                <a:path w="16932910" h="11288395">
                  <a:moveTo>
                    <a:pt x="15617364" y="10455995"/>
                  </a:moveTo>
                  <a:lnTo>
                    <a:pt x="15614458" y="10456333"/>
                  </a:lnTo>
                  <a:lnTo>
                    <a:pt x="15611130" y="10460438"/>
                  </a:lnTo>
                  <a:lnTo>
                    <a:pt x="15611469" y="10463344"/>
                  </a:lnTo>
                  <a:lnTo>
                    <a:pt x="15615572" y="10466672"/>
                  </a:lnTo>
                  <a:lnTo>
                    <a:pt x="15618577" y="10467954"/>
                  </a:lnTo>
                  <a:lnTo>
                    <a:pt x="15620673" y="10467665"/>
                  </a:lnTo>
                  <a:lnTo>
                    <a:pt x="15622196" y="10465947"/>
                  </a:lnTo>
                  <a:lnTo>
                    <a:pt x="15623860" y="10463895"/>
                  </a:lnTo>
                  <a:lnTo>
                    <a:pt x="15623520" y="10460988"/>
                  </a:lnTo>
                  <a:lnTo>
                    <a:pt x="15617364" y="10455995"/>
                  </a:lnTo>
                  <a:close/>
                </a:path>
                <a:path w="16932910" h="11288395">
                  <a:moveTo>
                    <a:pt x="15551128" y="10401304"/>
                  </a:moveTo>
                  <a:lnTo>
                    <a:pt x="15548220" y="10401642"/>
                  </a:lnTo>
                  <a:lnTo>
                    <a:pt x="15544891" y="10405746"/>
                  </a:lnTo>
                  <a:lnTo>
                    <a:pt x="15545231" y="10408653"/>
                  </a:lnTo>
                  <a:lnTo>
                    <a:pt x="15549335" y="10411982"/>
                  </a:lnTo>
                  <a:lnTo>
                    <a:pt x="15552339" y="10413263"/>
                  </a:lnTo>
                  <a:lnTo>
                    <a:pt x="15554435" y="10412974"/>
                  </a:lnTo>
                  <a:lnTo>
                    <a:pt x="15555956" y="10411255"/>
                  </a:lnTo>
                  <a:lnTo>
                    <a:pt x="15557621" y="10409203"/>
                  </a:lnTo>
                  <a:lnTo>
                    <a:pt x="15557284" y="10406298"/>
                  </a:lnTo>
                  <a:lnTo>
                    <a:pt x="15551128" y="10401304"/>
                  </a:lnTo>
                  <a:close/>
                </a:path>
                <a:path w="16932910" h="11288395">
                  <a:moveTo>
                    <a:pt x="15485792" y="10345420"/>
                  </a:moveTo>
                  <a:lnTo>
                    <a:pt x="15482553" y="10345616"/>
                  </a:lnTo>
                  <a:lnTo>
                    <a:pt x="15479225" y="10349721"/>
                  </a:lnTo>
                  <a:lnTo>
                    <a:pt x="15479419" y="10352960"/>
                  </a:lnTo>
                  <a:lnTo>
                    <a:pt x="15483524" y="10356289"/>
                  </a:lnTo>
                  <a:lnTo>
                    <a:pt x="15486862" y="10357713"/>
                  </a:lnTo>
                  <a:lnTo>
                    <a:pt x="15488957" y="10357423"/>
                  </a:lnTo>
                  <a:lnTo>
                    <a:pt x="15490479" y="10355705"/>
                  </a:lnTo>
                  <a:lnTo>
                    <a:pt x="15492144" y="10353653"/>
                  </a:lnTo>
                  <a:lnTo>
                    <a:pt x="15491948" y="10350414"/>
                  </a:lnTo>
                  <a:lnTo>
                    <a:pt x="15485792" y="10345420"/>
                  </a:lnTo>
                  <a:close/>
                </a:path>
                <a:path w="16932910" h="11288395">
                  <a:moveTo>
                    <a:pt x="15421411" y="10289153"/>
                  </a:moveTo>
                  <a:lnTo>
                    <a:pt x="15418169" y="10289349"/>
                  </a:lnTo>
                  <a:lnTo>
                    <a:pt x="15416505" y="10291401"/>
                  </a:lnTo>
                  <a:lnTo>
                    <a:pt x="15414506" y="10293310"/>
                  </a:lnTo>
                  <a:lnTo>
                    <a:pt x="15414704" y="10296551"/>
                  </a:lnTo>
                  <a:lnTo>
                    <a:pt x="15418808" y="10299880"/>
                  </a:lnTo>
                  <a:lnTo>
                    <a:pt x="15420142" y="10300449"/>
                  </a:lnTo>
                  <a:lnTo>
                    <a:pt x="15420000" y="10300783"/>
                  </a:lnTo>
                  <a:lnTo>
                    <a:pt x="15422003" y="10301637"/>
                  </a:lnTo>
                  <a:lnTo>
                    <a:pt x="15424100" y="10301348"/>
                  </a:lnTo>
                  <a:lnTo>
                    <a:pt x="15425621" y="10299629"/>
                  </a:lnTo>
                  <a:lnTo>
                    <a:pt x="15427619" y="10297720"/>
                  </a:lnTo>
                  <a:lnTo>
                    <a:pt x="15427425" y="10294481"/>
                  </a:lnTo>
                  <a:lnTo>
                    <a:pt x="15423320" y="10291151"/>
                  </a:lnTo>
                  <a:lnTo>
                    <a:pt x="15421411" y="10289153"/>
                  </a:lnTo>
                  <a:close/>
                </a:path>
                <a:path w="16932910" h="11288395">
                  <a:moveTo>
                    <a:pt x="15356980" y="10232076"/>
                  </a:moveTo>
                  <a:lnTo>
                    <a:pt x="15353738" y="10232272"/>
                  </a:lnTo>
                  <a:lnTo>
                    <a:pt x="15352074" y="10234324"/>
                  </a:lnTo>
                  <a:lnTo>
                    <a:pt x="15350075" y="10236233"/>
                  </a:lnTo>
                  <a:lnTo>
                    <a:pt x="15350273" y="10239474"/>
                  </a:lnTo>
                  <a:lnTo>
                    <a:pt x="15354376" y="10242803"/>
                  </a:lnTo>
                  <a:lnTo>
                    <a:pt x="15355711" y="10243372"/>
                  </a:lnTo>
                  <a:lnTo>
                    <a:pt x="15355902" y="10243848"/>
                  </a:lnTo>
                  <a:lnTo>
                    <a:pt x="15357572" y="10244560"/>
                  </a:lnTo>
                  <a:lnTo>
                    <a:pt x="15359811" y="10243937"/>
                  </a:lnTo>
                  <a:lnTo>
                    <a:pt x="15361191" y="10242553"/>
                  </a:lnTo>
                  <a:lnTo>
                    <a:pt x="15363188" y="10240643"/>
                  </a:lnTo>
                  <a:lnTo>
                    <a:pt x="15362994" y="10237404"/>
                  </a:lnTo>
                  <a:lnTo>
                    <a:pt x="15358889" y="10234074"/>
                  </a:lnTo>
                  <a:lnTo>
                    <a:pt x="15356980" y="10232076"/>
                  </a:lnTo>
                  <a:close/>
                </a:path>
                <a:path w="16932910" h="11288395">
                  <a:moveTo>
                    <a:pt x="15293168" y="10174474"/>
                  </a:moveTo>
                  <a:lnTo>
                    <a:pt x="15290068" y="10174336"/>
                  </a:lnTo>
                  <a:lnTo>
                    <a:pt x="15286740" y="10178440"/>
                  </a:lnTo>
                  <a:lnTo>
                    <a:pt x="15286603" y="10181538"/>
                  </a:lnTo>
                  <a:lnTo>
                    <a:pt x="15290706" y="10184867"/>
                  </a:lnTo>
                  <a:lnTo>
                    <a:pt x="15292041" y="10185436"/>
                  </a:lnTo>
                  <a:lnTo>
                    <a:pt x="15292233" y="10185913"/>
                  </a:lnTo>
                  <a:lnTo>
                    <a:pt x="15293902" y="10186625"/>
                  </a:lnTo>
                  <a:lnTo>
                    <a:pt x="15296141" y="10186001"/>
                  </a:lnTo>
                  <a:lnTo>
                    <a:pt x="15297520" y="10184617"/>
                  </a:lnTo>
                  <a:lnTo>
                    <a:pt x="15299185" y="10182565"/>
                  </a:lnTo>
                  <a:lnTo>
                    <a:pt x="15299321" y="10179467"/>
                  </a:lnTo>
                  <a:lnTo>
                    <a:pt x="15293168" y="10174474"/>
                  </a:lnTo>
                  <a:close/>
                </a:path>
                <a:path w="16932910" h="11288395">
                  <a:moveTo>
                    <a:pt x="15229923" y="10115536"/>
                  </a:moveTo>
                  <a:lnTo>
                    <a:pt x="15226826" y="10115399"/>
                  </a:lnTo>
                  <a:lnTo>
                    <a:pt x="15223497" y="10119503"/>
                  </a:lnTo>
                  <a:lnTo>
                    <a:pt x="15223360" y="10122601"/>
                  </a:lnTo>
                  <a:lnTo>
                    <a:pt x="15225412" y="10124265"/>
                  </a:lnTo>
                  <a:lnTo>
                    <a:pt x="15227322" y="10126264"/>
                  </a:lnTo>
                  <a:lnTo>
                    <a:pt x="15228657" y="10126833"/>
                  </a:lnTo>
                  <a:lnTo>
                    <a:pt x="15228848" y="10127309"/>
                  </a:lnTo>
                  <a:lnTo>
                    <a:pt x="15230518" y="10128021"/>
                  </a:lnTo>
                  <a:lnTo>
                    <a:pt x="15232755" y="10127398"/>
                  </a:lnTo>
                  <a:lnTo>
                    <a:pt x="15234135" y="10126013"/>
                  </a:lnTo>
                  <a:lnTo>
                    <a:pt x="15235800" y="10123961"/>
                  </a:lnTo>
                  <a:lnTo>
                    <a:pt x="15235937" y="10120864"/>
                  </a:lnTo>
                  <a:lnTo>
                    <a:pt x="15233885" y="10119199"/>
                  </a:lnTo>
                  <a:lnTo>
                    <a:pt x="15231975" y="10117200"/>
                  </a:lnTo>
                  <a:lnTo>
                    <a:pt x="15229923" y="10115536"/>
                  </a:lnTo>
                  <a:close/>
                </a:path>
                <a:path w="16932910" h="11288395">
                  <a:moveTo>
                    <a:pt x="15167157" y="10056407"/>
                  </a:moveTo>
                  <a:lnTo>
                    <a:pt x="15164394" y="10056412"/>
                  </a:lnTo>
                  <a:lnTo>
                    <a:pt x="15162395" y="10058322"/>
                  </a:lnTo>
                  <a:lnTo>
                    <a:pt x="15160731" y="10060374"/>
                  </a:lnTo>
                  <a:lnTo>
                    <a:pt x="15160737" y="10063138"/>
                  </a:lnTo>
                  <a:lnTo>
                    <a:pt x="15164553" y="10067133"/>
                  </a:lnTo>
                  <a:lnTo>
                    <a:pt x="15166225" y="10067846"/>
                  </a:lnTo>
                  <a:lnTo>
                    <a:pt x="15166082" y="10068181"/>
                  </a:lnTo>
                  <a:lnTo>
                    <a:pt x="15167751" y="10068893"/>
                  </a:lnTo>
                  <a:lnTo>
                    <a:pt x="15169990" y="10068269"/>
                  </a:lnTo>
                  <a:lnTo>
                    <a:pt x="15171370" y="10066885"/>
                  </a:lnTo>
                  <a:lnTo>
                    <a:pt x="15173034" y="10064833"/>
                  </a:lnTo>
                  <a:lnTo>
                    <a:pt x="15173028" y="10062068"/>
                  </a:lnTo>
                  <a:lnTo>
                    <a:pt x="15169209" y="10058072"/>
                  </a:lnTo>
                  <a:lnTo>
                    <a:pt x="15167157" y="10056407"/>
                  </a:lnTo>
                  <a:close/>
                </a:path>
                <a:path w="16932910" h="11288395">
                  <a:moveTo>
                    <a:pt x="15105010" y="9996754"/>
                  </a:moveTo>
                  <a:lnTo>
                    <a:pt x="15102244" y="9996758"/>
                  </a:lnTo>
                  <a:lnTo>
                    <a:pt x="15100246" y="9998667"/>
                  </a:lnTo>
                  <a:lnTo>
                    <a:pt x="15098581" y="10000719"/>
                  </a:lnTo>
                  <a:lnTo>
                    <a:pt x="15098587" y="10003484"/>
                  </a:lnTo>
                  <a:lnTo>
                    <a:pt x="15102407" y="10007480"/>
                  </a:lnTo>
                  <a:lnTo>
                    <a:pt x="15105744" y="10008904"/>
                  </a:lnTo>
                  <a:lnTo>
                    <a:pt x="15107841" y="10008615"/>
                  </a:lnTo>
                  <a:lnTo>
                    <a:pt x="15109221" y="10007230"/>
                  </a:lnTo>
                  <a:lnTo>
                    <a:pt x="15110885" y="10005178"/>
                  </a:lnTo>
                  <a:lnTo>
                    <a:pt x="15110879" y="10002414"/>
                  </a:lnTo>
                  <a:lnTo>
                    <a:pt x="15107063" y="9998418"/>
                  </a:lnTo>
                  <a:lnTo>
                    <a:pt x="15105010" y="9996754"/>
                  </a:lnTo>
                  <a:close/>
                </a:path>
                <a:path w="16932910" h="11288395">
                  <a:moveTo>
                    <a:pt x="15044149" y="9936859"/>
                  </a:moveTo>
                  <a:lnTo>
                    <a:pt x="15041383" y="9936863"/>
                  </a:lnTo>
                  <a:lnTo>
                    <a:pt x="15037386" y="9940682"/>
                  </a:lnTo>
                  <a:lnTo>
                    <a:pt x="15037391" y="9943446"/>
                  </a:lnTo>
                  <a:lnTo>
                    <a:pt x="15041211" y="9947443"/>
                  </a:lnTo>
                  <a:lnTo>
                    <a:pt x="15042879" y="9948155"/>
                  </a:lnTo>
                  <a:lnTo>
                    <a:pt x="15042737" y="9948489"/>
                  </a:lnTo>
                  <a:lnTo>
                    <a:pt x="15044406" y="9949201"/>
                  </a:lnTo>
                  <a:lnTo>
                    <a:pt x="15046502" y="9948911"/>
                  </a:lnTo>
                  <a:lnTo>
                    <a:pt x="15047882" y="9947527"/>
                  </a:lnTo>
                  <a:lnTo>
                    <a:pt x="15049880" y="9945617"/>
                  </a:lnTo>
                  <a:lnTo>
                    <a:pt x="15049878" y="9942854"/>
                  </a:lnTo>
                  <a:lnTo>
                    <a:pt x="15044149" y="9936859"/>
                  </a:lnTo>
                  <a:close/>
                </a:path>
                <a:path w="16932910" h="11288395">
                  <a:moveTo>
                    <a:pt x="14983379" y="9875820"/>
                  </a:moveTo>
                  <a:lnTo>
                    <a:pt x="14980616" y="9875825"/>
                  </a:lnTo>
                  <a:lnTo>
                    <a:pt x="14976619" y="9879644"/>
                  </a:lnTo>
                  <a:lnTo>
                    <a:pt x="14976623" y="9882408"/>
                  </a:lnTo>
                  <a:lnTo>
                    <a:pt x="14980442" y="9886404"/>
                  </a:lnTo>
                  <a:lnTo>
                    <a:pt x="14982112" y="9887117"/>
                  </a:lnTo>
                  <a:lnTo>
                    <a:pt x="14981970" y="9887451"/>
                  </a:lnTo>
                  <a:lnTo>
                    <a:pt x="14983639" y="9888163"/>
                  </a:lnTo>
                  <a:lnTo>
                    <a:pt x="14985736" y="9887874"/>
                  </a:lnTo>
                  <a:lnTo>
                    <a:pt x="14987115" y="9886489"/>
                  </a:lnTo>
                  <a:lnTo>
                    <a:pt x="14989113" y="9884580"/>
                  </a:lnTo>
                  <a:lnTo>
                    <a:pt x="14989108" y="9881816"/>
                  </a:lnTo>
                  <a:lnTo>
                    <a:pt x="14983379" y="9875820"/>
                  </a:lnTo>
                  <a:close/>
                </a:path>
                <a:path w="16932910" h="11288395">
                  <a:moveTo>
                    <a:pt x="14923230" y="9814257"/>
                  </a:moveTo>
                  <a:lnTo>
                    <a:pt x="14920132" y="9814119"/>
                  </a:lnTo>
                  <a:lnTo>
                    <a:pt x="14918134" y="9816029"/>
                  </a:lnTo>
                  <a:lnTo>
                    <a:pt x="14916278" y="9817604"/>
                  </a:lnTo>
                  <a:lnTo>
                    <a:pt x="14916141" y="9820702"/>
                  </a:lnTo>
                  <a:lnTo>
                    <a:pt x="14919960" y="9824698"/>
                  </a:lnTo>
                  <a:lnTo>
                    <a:pt x="14920485" y="9825317"/>
                  </a:lnTo>
                  <a:lnTo>
                    <a:pt x="14923155" y="9826456"/>
                  </a:lnTo>
                  <a:lnTo>
                    <a:pt x="14925252" y="9826167"/>
                  </a:lnTo>
                  <a:lnTo>
                    <a:pt x="14926632" y="9824783"/>
                  </a:lnTo>
                  <a:lnTo>
                    <a:pt x="14928488" y="9823207"/>
                  </a:lnTo>
                  <a:lnTo>
                    <a:pt x="14928625" y="9820109"/>
                  </a:lnTo>
                  <a:lnTo>
                    <a:pt x="14924805" y="9816112"/>
                  </a:lnTo>
                  <a:lnTo>
                    <a:pt x="14923230" y="9814257"/>
                  </a:lnTo>
                  <a:close/>
                </a:path>
                <a:path w="16932910" h="11288395">
                  <a:moveTo>
                    <a:pt x="14863698" y="9752167"/>
                  </a:moveTo>
                  <a:lnTo>
                    <a:pt x="14860601" y="9752030"/>
                  </a:lnTo>
                  <a:lnTo>
                    <a:pt x="14858603" y="9753940"/>
                  </a:lnTo>
                  <a:lnTo>
                    <a:pt x="14856747" y="9755516"/>
                  </a:lnTo>
                  <a:lnTo>
                    <a:pt x="14856610" y="9758613"/>
                  </a:lnTo>
                  <a:lnTo>
                    <a:pt x="14860427" y="9762609"/>
                  </a:lnTo>
                  <a:lnTo>
                    <a:pt x="14860952" y="9763227"/>
                  </a:lnTo>
                  <a:lnTo>
                    <a:pt x="14863624" y="9764367"/>
                  </a:lnTo>
                  <a:lnTo>
                    <a:pt x="14865721" y="9764078"/>
                  </a:lnTo>
                  <a:lnTo>
                    <a:pt x="14867101" y="9762694"/>
                  </a:lnTo>
                  <a:lnTo>
                    <a:pt x="14868957" y="9761118"/>
                  </a:lnTo>
                  <a:lnTo>
                    <a:pt x="14869094" y="9758020"/>
                  </a:lnTo>
                  <a:lnTo>
                    <a:pt x="14865275" y="9754024"/>
                  </a:lnTo>
                  <a:lnTo>
                    <a:pt x="14863698" y="9752167"/>
                  </a:lnTo>
                  <a:close/>
                </a:path>
                <a:path w="16932910" h="11288395">
                  <a:moveTo>
                    <a:pt x="14804310" y="9689744"/>
                  </a:moveTo>
                  <a:lnTo>
                    <a:pt x="14801213" y="9689607"/>
                  </a:lnTo>
                  <a:lnTo>
                    <a:pt x="14799215" y="9691517"/>
                  </a:lnTo>
                  <a:lnTo>
                    <a:pt x="14797359" y="9693093"/>
                  </a:lnTo>
                  <a:lnTo>
                    <a:pt x="14797219" y="9696190"/>
                  </a:lnTo>
                  <a:lnTo>
                    <a:pt x="14801038" y="9700186"/>
                  </a:lnTo>
                  <a:lnTo>
                    <a:pt x="14801230" y="9700662"/>
                  </a:lnTo>
                  <a:lnTo>
                    <a:pt x="14804234" y="9701944"/>
                  </a:lnTo>
                  <a:lnTo>
                    <a:pt x="14806332" y="9701656"/>
                  </a:lnTo>
                  <a:lnTo>
                    <a:pt x="14807712" y="9700271"/>
                  </a:lnTo>
                  <a:lnTo>
                    <a:pt x="14809567" y="9698695"/>
                  </a:lnTo>
                  <a:lnTo>
                    <a:pt x="14809705" y="9695597"/>
                  </a:lnTo>
                  <a:lnTo>
                    <a:pt x="14805886" y="9691600"/>
                  </a:lnTo>
                  <a:lnTo>
                    <a:pt x="14804310" y="9689744"/>
                  </a:lnTo>
                  <a:close/>
                </a:path>
                <a:path w="16932910" h="11288395">
                  <a:moveTo>
                    <a:pt x="14745873" y="9626939"/>
                  </a:moveTo>
                  <a:lnTo>
                    <a:pt x="14742775" y="9626801"/>
                  </a:lnTo>
                  <a:lnTo>
                    <a:pt x="14740777" y="9628710"/>
                  </a:lnTo>
                  <a:lnTo>
                    <a:pt x="14738921" y="9630286"/>
                  </a:lnTo>
                  <a:lnTo>
                    <a:pt x="14738783" y="9633384"/>
                  </a:lnTo>
                  <a:lnTo>
                    <a:pt x="14742603" y="9637382"/>
                  </a:lnTo>
                  <a:lnTo>
                    <a:pt x="14742795" y="9637858"/>
                  </a:lnTo>
                  <a:lnTo>
                    <a:pt x="14745798" y="9639139"/>
                  </a:lnTo>
                  <a:lnTo>
                    <a:pt x="14747894" y="9638849"/>
                  </a:lnTo>
                  <a:lnTo>
                    <a:pt x="14749274" y="9637465"/>
                  </a:lnTo>
                  <a:lnTo>
                    <a:pt x="14751130" y="9635889"/>
                  </a:lnTo>
                  <a:lnTo>
                    <a:pt x="14751268" y="9632791"/>
                  </a:lnTo>
                  <a:lnTo>
                    <a:pt x="14747449" y="9628795"/>
                  </a:lnTo>
                  <a:lnTo>
                    <a:pt x="14745873" y="9626939"/>
                  </a:lnTo>
                  <a:close/>
                </a:path>
                <a:path w="16932910" h="11288395">
                  <a:moveTo>
                    <a:pt x="14687388" y="9563324"/>
                  </a:moveTo>
                  <a:lnTo>
                    <a:pt x="14684291" y="9563186"/>
                  </a:lnTo>
                  <a:lnTo>
                    <a:pt x="14682292" y="9565095"/>
                  </a:lnTo>
                  <a:lnTo>
                    <a:pt x="14680436" y="9566671"/>
                  </a:lnTo>
                  <a:lnTo>
                    <a:pt x="14680299" y="9569768"/>
                  </a:lnTo>
                  <a:lnTo>
                    <a:pt x="14684119" y="9573766"/>
                  </a:lnTo>
                  <a:lnTo>
                    <a:pt x="14684645" y="9574385"/>
                  </a:lnTo>
                  <a:lnTo>
                    <a:pt x="14686980" y="9575381"/>
                  </a:lnTo>
                  <a:lnTo>
                    <a:pt x="14689076" y="9575091"/>
                  </a:lnTo>
                  <a:lnTo>
                    <a:pt x="14690455" y="9573707"/>
                  </a:lnTo>
                  <a:lnTo>
                    <a:pt x="14692645" y="9572274"/>
                  </a:lnTo>
                  <a:lnTo>
                    <a:pt x="14692783" y="9569176"/>
                  </a:lnTo>
                  <a:lnTo>
                    <a:pt x="14688964" y="9565179"/>
                  </a:lnTo>
                  <a:lnTo>
                    <a:pt x="14687388" y="9563324"/>
                  </a:lnTo>
                  <a:close/>
                </a:path>
                <a:path w="16932910" h="11288395">
                  <a:moveTo>
                    <a:pt x="14629712" y="9499658"/>
                  </a:moveTo>
                  <a:lnTo>
                    <a:pt x="14626757" y="9499187"/>
                  </a:lnTo>
                  <a:lnTo>
                    <a:pt x="14622760" y="9503006"/>
                  </a:lnTo>
                  <a:lnTo>
                    <a:pt x="14622289" y="9505961"/>
                  </a:lnTo>
                  <a:lnTo>
                    <a:pt x="14626108" y="9509958"/>
                  </a:lnTo>
                  <a:lnTo>
                    <a:pt x="14626633" y="9510577"/>
                  </a:lnTo>
                  <a:lnTo>
                    <a:pt x="14627969" y="9511147"/>
                  </a:lnTo>
                  <a:lnTo>
                    <a:pt x="14627826" y="9511480"/>
                  </a:lnTo>
                  <a:lnTo>
                    <a:pt x="14629496" y="9512192"/>
                  </a:lnTo>
                  <a:lnTo>
                    <a:pt x="14631591" y="9511902"/>
                  </a:lnTo>
                  <a:lnTo>
                    <a:pt x="14632971" y="9510518"/>
                  </a:lnTo>
                  <a:lnTo>
                    <a:pt x="14634970" y="9508608"/>
                  </a:lnTo>
                  <a:lnTo>
                    <a:pt x="14635441" y="9505653"/>
                  </a:lnTo>
                  <a:lnTo>
                    <a:pt x="14629712" y="9499658"/>
                  </a:lnTo>
                  <a:close/>
                </a:path>
                <a:path w="16932910" h="11288395">
                  <a:moveTo>
                    <a:pt x="14572657" y="9435469"/>
                  </a:moveTo>
                  <a:lnTo>
                    <a:pt x="14569700" y="9434997"/>
                  </a:lnTo>
                  <a:lnTo>
                    <a:pt x="14565703" y="9438816"/>
                  </a:lnTo>
                  <a:lnTo>
                    <a:pt x="14565232" y="9441771"/>
                  </a:lnTo>
                  <a:lnTo>
                    <a:pt x="14569051" y="9445767"/>
                  </a:lnTo>
                  <a:lnTo>
                    <a:pt x="14569576" y="9446386"/>
                  </a:lnTo>
                  <a:lnTo>
                    <a:pt x="14570912" y="9446956"/>
                  </a:lnTo>
                  <a:lnTo>
                    <a:pt x="14570769" y="9447290"/>
                  </a:lnTo>
                  <a:lnTo>
                    <a:pt x="14572439" y="9448002"/>
                  </a:lnTo>
                  <a:lnTo>
                    <a:pt x="14574534" y="9447712"/>
                  </a:lnTo>
                  <a:lnTo>
                    <a:pt x="14575914" y="9446328"/>
                  </a:lnTo>
                  <a:lnTo>
                    <a:pt x="14577913" y="9444418"/>
                  </a:lnTo>
                  <a:lnTo>
                    <a:pt x="14578384" y="9441463"/>
                  </a:lnTo>
                  <a:lnTo>
                    <a:pt x="14572657" y="9435469"/>
                  </a:lnTo>
                  <a:close/>
                </a:path>
                <a:path w="16932910" h="11288395">
                  <a:moveTo>
                    <a:pt x="14515885" y="9370611"/>
                  </a:moveTo>
                  <a:lnTo>
                    <a:pt x="14512930" y="9370140"/>
                  </a:lnTo>
                  <a:lnTo>
                    <a:pt x="14508933" y="9373959"/>
                  </a:lnTo>
                  <a:lnTo>
                    <a:pt x="14508462" y="9376914"/>
                  </a:lnTo>
                  <a:lnTo>
                    <a:pt x="14512281" y="9380911"/>
                  </a:lnTo>
                  <a:lnTo>
                    <a:pt x="14512806" y="9381529"/>
                  </a:lnTo>
                  <a:lnTo>
                    <a:pt x="14515811" y="9382811"/>
                  </a:lnTo>
                  <a:lnTo>
                    <a:pt x="14517764" y="9382855"/>
                  </a:lnTo>
                  <a:lnTo>
                    <a:pt x="14519144" y="9381471"/>
                  </a:lnTo>
                  <a:lnTo>
                    <a:pt x="14521142" y="9379562"/>
                  </a:lnTo>
                  <a:lnTo>
                    <a:pt x="14521614" y="9376606"/>
                  </a:lnTo>
                  <a:lnTo>
                    <a:pt x="14515885" y="9370611"/>
                  </a:lnTo>
                  <a:close/>
                </a:path>
                <a:path w="16932910" h="11288395">
                  <a:moveTo>
                    <a:pt x="14459731" y="9305228"/>
                  </a:moveTo>
                  <a:lnTo>
                    <a:pt x="14456776" y="9304757"/>
                  </a:lnTo>
                  <a:lnTo>
                    <a:pt x="14452779" y="9308576"/>
                  </a:lnTo>
                  <a:lnTo>
                    <a:pt x="14452308" y="9311531"/>
                  </a:lnTo>
                  <a:lnTo>
                    <a:pt x="14456128" y="9315528"/>
                  </a:lnTo>
                  <a:lnTo>
                    <a:pt x="14456652" y="9316146"/>
                  </a:lnTo>
                  <a:lnTo>
                    <a:pt x="14459657" y="9317428"/>
                  </a:lnTo>
                  <a:lnTo>
                    <a:pt x="14461611" y="9317472"/>
                  </a:lnTo>
                  <a:lnTo>
                    <a:pt x="14462990" y="9316088"/>
                  </a:lnTo>
                  <a:lnTo>
                    <a:pt x="14464989" y="9314178"/>
                  </a:lnTo>
                  <a:lnTo>
                    <a:pt x="14465460" y="9311223"/>
                  </a:lnTo>
                  <a:lnTo>
                    <a:pt x="14459731" y="9305228"/>
                  </a:lnTo>
                  <a:close/>
                </a:path>
                <a:path w="16932910" h="11288395">
                  <a:moveTo>
                    <a:pt x="14404055" y="9239654"/>
                  </a:moveTo>
                  <a:lnTo>
                    <a:pt x="14401099" y="9239182"/>
                  </a:lnTo>
                  <a:lnTo>
                    <a:pt x="14397103" y="9243002"/>
                  </a:lnTo>
                  <a:lnTo>
                    <a:pt x="14396632" y="9245957"/>
                  </a:lnTo>
                  <a:lnTo>
                    <a:pt x="14400451" y="9249953"/>
                  </a:lnTo>
                  <a:lnTo>
                    <a:pt x="14400977" y="9250573"/>
                  </a:lnTo>
                  <a:lnTo>
                    <a:pt x="14403980" y="9251854"/>
                  </a:lnTo>
                  <a:lnTo>
                    <a:pt x="14405934" y="9251898"/>
                  </a:lnTo>
                  <a:lnTo>
                    <a:pt x="14407314" y="9250513"/>
                  </a:lnTo>
                  <a:lnTo>
                    <a:pt x="14409313" y="9248604"/>
                  </a:lnTo>
                  <a:lnTo>
                    <a:pt x="14409784" y="9245649"/>
                  </a:lnTo>
                  <a:lnTo>
                    <a:pt x="14404055" y="9239654"/>
                  </a:lnTo>
                  <a:close/>
                </a:path>
                <a:path w="16932910" h="11288395">
                  <a:moveTo>
                    <a:pt x="14348854" y="9173888"/>
                  </a:moveTo>
                  <a:lnTo>
                    <a:pt x="14345754" y="9173749"/>
                  </a:lnTo>
                  <a:lnTo>
                    <a:pt x="14343900" y="9175325"/>
                  </a:lnTo>
                  <a:lnTo>
                    <a:pt x="14341901" y="9177235"/>
                  </a:lnTo>
                  <a:lnTo>
                    <a:pt x="14341763" y="9180333"/>
                  </a:lnTo>
                  <a:lnTo>
                    <a:pt x="14343338" y="9182189"/>
                  </a:lnTo>
                  <a:lnTo>
                    <a:pt x="14345249" y="9184187"/>
                  </a:lnTo>
                  <a:lnTo>
                    <a:pt x="14345774" y="9184806"/>
                  </a:lnTo>
                  <a:lnTo>
                    <a:pt x="14348778" y="9186087"/>
                  </a:lnTo>
                  <a:lnTo>
                    <a:pt x="14350732" y="9186132"/>
                  </a:lnTo>
                  <a:lnTo>
                    <a:pt x="14352112" y="9184747"/>
                  </a:lnTo>
                  <a:lnTo>
                    <a:pt x="14354110" y="9182838"/>
                  </a:lnTo>
                  <a:lnTo>
                    <a:pt x="14354248" y="9179740"/>
                  </a:lnTo>
                  <a:lnTo>
                    <a:pt x="14352672" y="9177884"/>
                  </a:lnTo>
                  <a:lnTo>
                    <a:pt x="14348854" y="9173888"/>
                  </a:lnTo>
                  <a:close/>
                </a:path>
                <a:path w="16932910" h="11288395">
                  <a:moveTo>
                    <a:pt x="14294079" y="9107120"/>
                  </a:moveTo>
                  <a:lnTo>
                    <a:pt x="14291124" y="9106649"/>
                  </a:lnTo>
                  <a:lnTo>
                    <a:pt x="14287127" y="9110468"/>
                  </a:lnTo>
                  <a:lnTo>
                    <a:pt x="14286990" y="9113566"/>
                  </a:lnTo>
                  <a:lnTo>
                    <a:pt x="14288566" y="9115421"/>
                  </a:lnTo>
                  <a:lnTo>
                    <a:pt x="14290476" y="9117420"/>
                  </a:lnTo>
                  <a:lnTo>
                    <a:pt x="14290859" y="9118373"/>
                  </a:lnTo>
                  <a:lnTo>
                    <a:pt x="14292193" y="9118942"/>
                  </a:lnTo>
                  <a:lnTo>
                    <a:pt x="14292336" y="9118608"/>
                  </a:lnTo>
                  <a:lnTo>
                    <a:pt x="14294005" y="9119320"/>
                  </a:lnTo>
                  <a:lnTo>
                    <a:pt x="14296102" y="9119031"/>
                  </a:lnTo>
                  <a:lnTo>
                    <a:pt x="14297338" y="9117980"/>
                  </a:lnTo>
                  <a:lnTo>
                    <a:pt x="14299337" y="9116070"/>
                  </a:lnTo>
                  <a:lnTo>
                    <a:pt x="14299475" y="9112973"/>
                  </a:lnTo>
                  <a:lnTo>
                    <a:pt x="14297899" y="9111116"/>
                  </a:lnTo>
                  <a:lnTo>
                    <a:pt x="14294079" y="9107120"/>
                  </a:lnTo>
                  <a:close/>
                </a:path>
                <a:path w="16932910" h="11288395">
                  <a:moveTo>
                    <a:pt x="14240594" y="9040113"/>
                  </a:moveTo>
                  <a:lnTo>
                    <a:pt x="14237494" y="9039975"/>
                  </a:lnTo>
                  <a:lnTo>
                    <a:pt x="14235638" y="9041550"/>
                  </a:lnTo>
                  <a:lnTo>
                    <a:pt x="14233306" y="9043317"/>
                  </a:lnTo>
                  <a:lnTo>
                    <a:pt x="14233169" y="9046416"/>
                  </a:lnTo>
                  <a:lnTo>
                    <a:pt x="14234746" y="9048272"/>
                  </a:lnTo>
                  <a:lnTo>
                    <a:pt x="14236513" y="9050604"/>
                  </a:lnTo>
                  <a:lnTo>
                    <a:pt x="14236897" y="9051557"/>
                  </a:lnTo>
                  <a:lnTo>
                    <a:pt x="14238231" y="9052126"/>
                  </a:lnTo>
                  <a:lnTo>
                    <a:pt x="14238373" y="9051792"/>
                  </a:lnTo>
                  <a:lnTo>
                    <a:pt x="14240043" y="9052504"/>
                  </a:lnTo>
                  <a:lnTo>
                    <a:pt x="14242139" y="9052215"/>
                  </a:lnTo>
                  <a:lnTo>
                    <a:pt x="14243377" y="9051165"/>
                  </a:lnTo>
                  <a:lnTo>
                    <a:pt x="14245708" y="9049397"/>
                  </a:lnTo>
                  <a:lnTo>
                    <a:pt x="14245844" y="9046299"/>
                  </a:lnTo>
                  <a:lnTo>
                    <a:pt x="14244268" y="9044443"/>
                  </a:lnTo>
                  <a:lnTo>
                    <a:pt x="14242360" y="9042445"/>
                  </a:lnTo>
                  <a:lnTo>
                    <a:pt x="14240594" y="9040113"/>
                  </a:lnTo>
                  <a:close/>
                </a:path>
                <a:path w="16932910" h="11288395">
                  <a:moveTo>
                    <a:pt x="14186295" y="8973154"/>
                  </a:moveTo>
                  <a:lnTo>
                    <a:pt x="14183198" y="8973016"/>
                  </a:lnTo>
                  <a:lnTo>
                    <a:pt x="14181342" y="8974592"/>
                  </a:lnTo>
                  <a:lnTo>
                    <a:pt x="14179010" y="8976359"/>
                  </a:lnTo>
                  <a:lnTo>
                    <a:pt x="14178872" y="8979457"/>
                  </a:lnTo>
                  <a:lnTo>
                    <a:pt x="14180447" y="8981312"/>
                  </a:lnTo>
                  <a:lnTo>
                    <a:pt x="14182215" y="8983645"/>
                  </a:lnTo>
                  <a:lnTo>
                    <a:pt x="14182598" y="8984598"/>
                  </a:lnTo>
                  <a:lnTo>
                    <a:pt x="14185601" y="8985879"/>
                  </a:lnTo>
                  <a:lnTo>
                    <a:pt x="14187698" y="8985590"/>
                  </a:lnTo>
                  <a:lnTo>
                    <a:pt x="14188936" y="8984539"/>
                  </a:lnTo>
                  <a:lnTo>
                    <a:pt x="14191268" y="8982772"/>
                  </a:lnTo>
                  <a:lnTo>
                    <a:pt x="14191405" y="8979674"/>
                  </a:lnTo>
                  <a:lnTo>
                    <a:pt x="14189829" y="8977818"/>
                  </a:lnTo>
                  <a:lnTo>
                    <a:pt x="14186295" y="8973154"/>
                  </a:lnTo>
                  <a:close/>
                </a:path>
                <a:path w="16932910" h="11288395">
                  <a:moveTo>
                    <a:pt x="14133284" y="8905955"/>
                  </a:moveTo>
                  <a:lnTo>
                    <a:pt x="14129853" y="8905675"/>
                  </a:lnTo>
                  <a:lnTo>
                    <a:pt x="14127997" y="8907251"/>
                  </a:lnTo>
                  <a:lnTo>
                    <a:pt x="14125808" y="8908684"/>
                  </a:lnTo>
                  <a:lnTo>
                    <a:pt x="14125529" y="8912117"/>
                  </a:lnTo>
                  <a:lnTo>
                    <a:pt x="14127104" y="8913972"/>
                  </a:lnTo>
                  <a:lnTo>
                    <a:pt x="14128871" y="8916304"/>
                  </a:lnTo>
                  <a:lnTo>
                    <a:pt x="14129253" y="8917256"/>
                  </a:lnTo>
                  <a:lnTo>
                    <a:pt x="14132257" y="8918537"/>
                  </a:lnTo>
                  <a:lnTo>
                    <a:pt x="14134356" y="8918249"/>
                  </a:lnTo>
                  <a:lnTo>
                    <a:pt x="14135593" y="8917199"/>
                  </a:lnTo>
                  <a:lnTo>
                    <a:pt x="14137783" y="8915765"/>
                  </a:lnTo>
                  <a:lnTo>
                    <a:pt x="14137919" y="8912667"/>
                  </a:lnTo>
                  <a:lnTo>
                    <a:pt x="14136486" y="8910477"/>
                  </a:lnTo>
                  <a:lnTo>
                    <a:pt x="14134718" y="8908145"/>
                  </a:lnTo>
                  <a:lnTo>
                    <a:pt x="14133284" y="8905955"/>
                  </a:lnTo>
                  <a:close/>
                </a:path>
                <a:path w="16932910" h="11288395">
                  <a:moveTo>
                    <a:pt x="14080226" y="8837946"/>
                  </a:moveTo>
                  <a:lnTo>
                    <a:pt x="14077128" y="8837808"/>
                  </a:lnTo>
                  <a:lnTo>
                    <a:pt x="14072749" y="8840675"/>
                  </a:lnTo>
                  <a:lnTo>
                    <a:pt x="14072610" y="8843773"/>
                  </a:lnTo>
                  <a:lnTo>
                    <a:pt x="14074044" y="8845963"/>
                  </a:lnTo>
                  <a:lnTo>
                    <a:pt x="14075812" y="8848295"/>
                  </a:lnTo>
                  <a:lnTo>
                    <a:pt x="14076195" y="8849248"/>
                  </a:lnTo>
                  <a:lnTo>
                    <a:pt x="14078865" y="8850386"/>
                  </a:lnTo>
                  <a:lnTo>
                    <a:pt x="14080962" y="8850097"/>
                  </a:lnTo>
                  <a:lnTo>
                    <a:pt x="14082198" y="8849046"/>
                  </a:lnTo>
                  <a:lnTo>
                    <a:pt x="14084388" y="8847613"/>
                  </a:lnTo>
                  <a:lnTo>
                    <a:pt x="14084526" y="8844516"/>
                  </a:lnTo>
                  <a:lnTo>
                    <a:pt x="14080226" y="8837946"/>
                  </a:lnTo>
                  <a:close/>
                </a:path>
                <a:path w="16932910" h="11288395">
                  <a:moveTo>
                    <a:pt x="14027642" y="8769746"/>
                  </a:moveTo>
                  <a:lnTo>
                    <a:pt x="14024544" y="8769608"/>
                  </a:lnTo>
                  <a:lnTo>
                    <a:pt x="14020165" y="8772474"/>
                  </a:lnTo>
                  <a:lnTo>
                    <a:pt x="14020026" y="8775572"/>
                  </a:lnTo>
                  <a:lnTo>
                    <a:pt x="14021460" y="8777762"/>
                  </a:lnTo>
                  <a:lnTo>
                    <a:pt x="14023228" y="8780095"/>
                  </a:lnTo>
                  <a:lnTo>
                    <a:pt x="14023611" y="8781047"/>
                  </a:lnTo>
                  <a:lnTo>
                    <a:pt x="14026615" y="8782329"/>
                  </a:lnTo>
                  <a:lnTo>
                    <a:pt x="14028711" y="8782039"/>
                  </a:lnTo>
                  <a:lnTo>
                    <a:pt x="14029948" y="8780988"/>
                  </a:lnTo>
                  <a:lnTo>
                    <a:pt x="14032138" y="8779555"/>
                  </a:lnTo>
                  <a:lnTo>
                    <a:pt x="14032276" y="8776457"/>
                  </a:lnTo>
                  <a:lnTo>
                    <a:pt x="14030843" y="8774267"/>
                  </a:lnTo>
                  <a:lnTo>
                    <a:pt x="14029075" y="8771935"/>
                  </a:lnTo>
                  <a:lnTo>
                    <a:pt x="14027642" y="8769746"/>
                  </a:lnTo>
                  <a:close/>
                </a:path>
                <a:path w="16932910" h="11288395">
                  <a:moveTo>
                    <a:pt x="13975392" y="8701688"/>
                  </a:moveTo>
                  <a:lnTo>
                    <a:pt x="13972294" y="8701550"/>
                  </a:lnTo>
                  <a:lnTo>
                    <a:pt x="13967915" y="8704416"/>
                  </a:lnTo>
                  <a:lnTo>
                    <a:pt x="13967777" y="8707514"/>
                  </a:lnTo>
                  <a:lnTo>
                    <a:pt x="13971360" y="8712988"/>
                  </a:lnTo>
                  <a:lnTo>
                    <a:pt x="13974365" y="8714270"/>
                  </a:lnTo>
                  <a:lnTo>
                    <a:pt x="13976461" y="8713981"/>
                  </a:lnTo>
                  <a:lnTo>
                    <a:pt x="13979554" y="8711354"/>
                  </a:lnTo>
                  <a:lnTo>
                    <a:pt x="13980027" y="8708399"/>
                  </a:lnTo>
                  <a:lnTo>
                    <a:pt x="13978593" y="8706209"/>
                  </a:lnTo>
                  <a:lnTo>
                    <a:pt x="13976825" y="8703877"/>
                  </a:lnTo>
                  <a:lnTo>
                    <a:pt x="13975392" y="8701688"/>
                  </a:lnTo>
                  <a:close/>
                </a:path>
                <a:path w="16932910" h="11288395">
                  <a:moveTo>
                    <a:pt x="13923427" y="8632962"/>
                  </a:moveTo>
                  <a:lnTo>
                    <a:pt x="13920471" y="8632490"/>
                  </a:lnTo>
                  <a:lnTo>
                    <a:pt x="13918283" y="8633923"/>
                  </a:lnTo>
                  <a:lnTo>
                    <a:pt x="13916426" y="8635499"/>
                  </a:lnTo>
                  <a:lnTo>
                    <a:pt x="13915953" y="8638455"/>
                  </a:lnTo>
                  <a:lnTo>
                    <a:pt x="13918821" y="8642834"/>
                  </a:lnTo>
                  <a:lnTo>
                    <a:pt x="13919203" y="8643786"/>
                  </a:lnTo>
                  <a:lnTo>
                    <a:pt x="13922208" y="8645068"/>
                  </a:lnTo>
                  <a:lnTo>
                    <a:pt x="13924304" y="8644778"/>
                  </a:lnTo>
                  <a:lnTo>
                    <a:pt x="13927397" y="8642152"/>
                  </a:lnTo>
                  <a:lnTo>
                    <a:pt x="13927870" y="8639197"/>
                  </a:lnTo>
                  <a:lnTo>
                    <a:pt x="13925002" y="8634816"/>
                  </a:lnTo>
                  <a:lnTo>
                    <a:pt x="13923427" y="8632962"/>
                  </a:lnTo>
                  <a:close/>
                </a:path>
                <a:path w="16932910" h="11288395">
                  <a:moveTo>
                    <a:pt x="13872271" y="8564187"/>
                  </a:moveTo>
                  <a:lnTo>
                    <a:pt x="13869315" y="8563715"/>
                  </a:lnTo>
                  <a:lnTo>
                    <a:pt x="13867125" y="8565149"/>
                  </a:lnTo>
                  <a:lnTo>
                    <a:pt x="13865270" y="8566724"/>
                  </a:lnTo>
                  <a:lnTo>
                    <a:pt x="13864800" y="8569679"/>
                  </a:lnTo>
                  <a:lnTo>
                    <a:pt x="13867666" y="8574059"/>
                  </a:lnTo>
                  <a:lnTo>
                    <a:pt x="13868049" y="8575012"/>
                  </a:lnTo>
                  <a:lnTo>
                    <a:pt x="13871052" y="8576293"/>
                  </a:lnTo>
                  <a:lnTo>
                    <a:pt x="13873150" y="8576004"/>
                  </a:lnTo>
                  <a:lnTo>
                    <a:pt x="13876244" y="8573377"/>
                  </a:lnTo>
                  <a:lnTo>
                    <a:pt x="13876712" y="8570422"/>
                  </a:lnTo>
                  <a:lnTo>
                    <a:pt x="13873846" y="8566042"/>
                  </a:lnTo>
                  <a:lnTo>
                    <a:pt x="13872271" y="8564187"/>
                  </a:lnTo>
                  <a:close/>
                </a:path>
                <a:path w="16932910" h="11288395">
                  <a:moveTo>
                    <a:pt x="13821067" y="8494602"/>
                  </a:moveTo>
                  <a:lnTo>
                    <a:pt x="13818111" y="8494129"/>
                  </a:lnTo>
                  <a:lnTo>
                    <a:pt x="13815922" y="8495563"/>
                  </a:lnTo>
                  <a:lnTo>
                    <a:pt x="13814066" y="8497139"/>
                  </a:lnTo>
                  <a:lnTo>
                    <a:pt x="13813593" y="8500095"/>
                  </a:lnTo>
                  <a:lnTo>
                    <a:pt x="13816461" y="8504474"/>
                  </a:lnTo>
                  <a:lnTo>
                    <a:pt x="13816844" y="8505426"/>
                  </a:lnTo>
                  <a:lnTo>
                    <a:pt x="13818512" y="8506138"/>
                  </a:lnTo>
                  <a:lnTo>
                    <a:pt x="13818655" y="8505804"/>
                  </a:lnTo>
                  <a:lnTo>
                    <a:pt x="13819990" y="8506374"/>
                  </a:lnTo>
                  <a:lnTo>
                    <a:pt x="13821944" y="8506419"/>
                  </a:lnTo>
                  <a:lnTo>
                    <a:pt x="13825037" y="8503792"/>
                  </a:lnTo>
                  <a:lnTo>
                    <a:pt x="13825509" y="8500836"/>
                  </a:lnTo>
                  <a:lnTo>
                    <a:pt x="13822642" y="8496457"/>
                  </a:lnTo>
                  <a:lnTo>
                    <a:pt x="13821067" y="8494602"/>
                  </a:lnTo>
                  <a:close/>
                </a:path>
                <a:path w="16932910" h="11288395">
                  <a:moveTo>
                    <a:pt x="13770532" y="8425302"/>
                  </a:moveTo>
                  <a:lnTo>
                    <a:pt x="13767576" y="8424830"/>
                  </a:lnTo>
                  <a:lnTo>
                    <a:pt x="13765385" y="8426264"/>
                  </a:lnTo>
                  <a:lnTo>
                    <a:pt x="13763531" y="8427839"/>
                  </a:lnTo>
                  <a:lnTo>
                    <a:pt x="13763059" y="8430794"/>
                  </a:lnTo>
                  <a:lnTo>
                    <a:pt x="13765925" y="8435174"/>
                  </a:lnTo>
                  <a:lnTo>
                    <a:pt x="13766308" y="8436126"/>
                  </a:lnTo>
                  <a:lnTo>
                    <a:pt x="13767977" y="8436838"/>
                  </a:lnTo>
                  <a:lnTo>
                    <a:pt x="13767786" y="8436362"/>
                  </a:lnTo>
                  <a:lnTo>
                    <a:pt x="13769121" y="8436932"/>
                  </a:lnTo>
                  <a:lnTo>
                    <a:pt x="13771074" y="8436976"/>
                  </a:lnTo>
                  <a:lnTo>
                    <a:pt x="13772312" y="8435925"/>
                  </a:lnTo>
                  <a:lnTo>
                    <a:pt x="13774502" y="8434492"/>
                  </a:lnTo>
                  <a:lnTo>
                    <a:pt x="13774973" y="8431538"/>
                  </a:lnTo>
                  <a:lnTo>
                    <a:pt x="13772107" y="8427158"/>
                  </a:lnTo>
                  <a:lnTo>
                    <a:pt x="13770532" y="8425302"/>
                  </a:lnTo>
                  <a:close/>
                </a:path>
                <a:path w="16932910" h="11288395">
                  <a:moveTo>
                    <a:pt x="13720613" y="8355476"/>
                  </a:moveTo>
                  <a:lnTo>
                    <a:pt x="13717657" y="8355004"/>
                  </a:lnTo>
                  <a:lnTo>
                    <a:pt x="13713278" y="8357871"/>
                  </a:lnTo>
                  <a:lnTo>
                    <a:pt x="13712805" y="8360827"/>
                  </a:lnTo>
                  <a:lnTo>
                    <a:pt x="13715672" y="8365206"/>
                  </a:lnTo>
                  <a:lnTo>
                    <a:pt x="13716055" y="8366159"/>
                  </a:lnTo>
                  <a:lnTo>
                    <a:pt x="13719057" y="8367440"/>
                  </a:lnTo>
                  <a:lnTo>
                    <a:pt x="13721010" y="8367483"/>
                  </a:lnTo>
                  <a:lnTo>
                    <a:pt x="13722250" y="8366434"/>
                  </a:lnTo>
                  <a:lnTo>
                    <a:pt x="13724440" y="8365000"/>
                  </a:lnTo>
                  <a:lnTo>
                    <a:pt x="13724913" y="8362045"/>
                  </a:lnTo>
                  <a:lnTo>
                    <a:pt x="13720613" y="8355476"/>
                  </a:lnTo>
                  <a:close/>
                </a:path>
                <a:path w="16932910" h="11288395">
                  <a:moveTo>
                    <a:pt x="13670837" y="8285316"/>
                  </a:moveTo>
                  <a:lnTo>
                    <a:pt x="13667882" y="8284845"/>
                  </a:lnTo>
                  <a:lnTo>
                    <a:pt x="13663502" y="8287712"/>
                  </a:lnTo>
                  <a:lnTo>
                    <a:pt x="13663032" y="8290668"/>
                  </a:lnTo>
                  <a:lnTo>
                    <a:pt x="13665898" y="8295046"/>
                  </a:lnTo>
                  <a:lnTo>
                    <a:pt x="13666281" y="8295999"/>
                  </a:lnTo>
                  <a:lnTo>
                    <a:pt x="13669286" y="8297281"/>
                  </a:lnTo>
                  <a:lnTo>
                    <a:pt x="13670905" y="8297182"/>
                  </a:lnTo>
                  <a:lnTo>
                    <a:pt x="13672477" y="8296274"/>
                  </a:lnTo>
                  <a:lnTo>
                    <a:pt x="13674667" y="8294841"/>
                  </a:lnTo>
                  <a:lnTo>
                    <a:pt x="13675136" y="8291886"/>
                  </a:lnTo>
                  <a:lnTo>
                    <a:pt x="13670837" y="8285316"/>
                  </a:lnTo>
                  <a:close/>
                </a:path>
                <a:path w="16932910" h="11288395">
                  <a:moveTo>
                    <a:pt x="13621681" y="8214633"/>
                  </a:moveTo>
                  <a:lnTo>
                    <a:pt x="13618724" y="8214161"/>
                  </a:lnTo>
                  <a:lnTo>
                    <a:pt x="13614345" y="8217028"/>
                  </a:lnTo>
                  <a:lnTo>
                    <a:pt x="13613875" y="8219983"/>
                  </a:lnTo>
                  <a:lnTo>
                    <a:pt x="13616741" y="8224363"/>
                  </a:lnTo>
                  <a:lnTo>
                    <a:pt x="13617124" y="8225315"/>
                  </a:lnTo>
                  <a:lnTo>
                    <a:pt x="13620128" y="8226597"/>
                  </a:lnTo>
                  <a:lnTo>
                    <a:pt x="13621749" y="8226499"/>
                  </a:lnTo>
                  <a:lnTo>
                    <a:pt x="13623319" y="8225590"/>
                  </a:lnTo>
                  <a:lnTo>
                    <a:pt x="13625509" y="8224156"/>
                  </a:lnTo>
                  <a:lnTo>
                    <a:pt x="13625981" y="8221202"/>
                  </a:lnTo>
                  <a:lnTo>
                    <a:pt x="13621681" y="8214633"/>
                  </a:lnTo>
                  <a:close/>
                </a:path>
                <a:path w="16932910" h="11288395">
                  <a:moveTo>
                    <a:pt x="13573475" y="8143564"/>
                  </a:moveTo>
                  <a:lnTo>
                    <a:pt x="13570520" y="8143093"/>
                  </a:lnTo>
                  <a:lnTo>
                    <a:pt x="13566140" y="8145959"/>
                  </a:lnTo>
                  <a:lnTo>
                    <a:pt x="13565670" y="8148916"/>
                  </a:lnTo>
                  <a:lnTo>
                    <a:pt x="13568538" y="8153297"/>
                  </a:lnTo>
                  <a:lnTo>
                    <a:pt x="13568919" y="8154247"/>
                  </a:lnTo>
                  <a:lnTo>
                    <a:pt x="13571924" y="8155529"/>
                  </a:lnTo>
                  <a:lnTo>
                    <a:pt x="13573544" y="8155432"/>
                  </a:lnTo>
                  <a:lnTo>
                    <a:pt x="13575115" y="8154523"/>
                  </a:lnTo>
                  <a:lnTo>
                    <a:pt x="13577305" y="8153090"/>
                  </a:lnTo>
                  <a:lnTo>
                    <a:pt x="13577775" y="8150133"/>
                  </a:lnTo>
                  <a:lnTo>
                    <a:pt x="13573475" y="8143564"/>
                  </a:lnTo>
                  <a:close/>
                </a:path>
                <a:path w="16932910" h="11288395">
                  <a:moveTo>
                    <a:pt x="13525556" y="8071829"/>
                  </a:moveTo>
                  <a:lnTo>
                    <a:pt x="13522601" y="8071358"/>
                  </a:lnTo>
                  <a:lnTo>
                    <a:pt x="13518221" y="8074225"/>
                  </a:lnTo>
                  <a:lnTo>
                    <a:pt x="13517750" y="8077180"/>
                  </a:lnTo>
                  <a:lnTo>
                    <a:pt x="13520617" y="8081560"/>
                  </a:lnTo>
                  <a:lnTo>
                    <a:pt x="13520999" y="8082512"/>
                  </a:lnTo>
                  <a:lnTo>
                    <a:pt x="13524002" y="8083793"/>
                  </a:lnTo>
                  <a:lnTo>
                    <a:pt x="13525624" y="8083696"/>
                  </a:lnTo>
                  <a:lnTo>
                    <a:pt x="13527195" y="8082787"/>
                  </a:lnTo>
                  <a:lnTo>
                    <a:pt x="13529384" y="8081355"/>
                  </a:lnTo>
                  <a:lnTo>
                    <a:pt x="13529856" y="8078399"/>
                  </a:lnTo>
                  <a:lnTo>
                    <a:pt x="13525556" y="8071829"/>
                  </a:lnTo>
                  <a:close/>
                </a:path>
                <a:path w="16932910" h="11288395">
                  <a:moveTo>
                    <a:pt x="13478447" y="8000046"/>
                  </a:moveTo>
                  <a:lnTo>
                    <a:pt x="13475491" y="7999574"/>
                  </a:lnTo>
                  <a:lnTo>
                    <a:pt x="13471112" y="8002442"/>
                  </a:lnTo>
                  <a:lnTo>
                    <a:pt x="13470641" y="8005397"/>
                  </a:lnTo>
                  <a:lnTo>
                    <a:pt x="13473507" y="8009775"/>
                  </a:lnTo>
                  <a:lnTo>
                    <a:pt x="13473890" y="8010728"/>
                  </a:lnTo>
                  <a:lnTo>
                    <a:pt x="13476895" y="8012010"/>
                  </a:lnTo>
                  <a:lnTo>
                    <a:pt x="13478515" y="8011911"/>
                  </a:lnTo>
                  <a:lnTo>
                    <a:pt x="13480086" y="8011003"/>
                  </a:lnTo>
                  <a:lnTo>
                    <a:pt x="13482276" y="8009570"/>
                  </a:lnTo>
                  <a:lnTo>
                    <a:pt x="13482747" y="8006616"/>
                  </a:lnTo>
                  <a:lnTo>
                    <a:pt x="13478447" y="8000046"/>
                  </a:lnTo>
                  <a:close/>
                </a:path>
                <a:path w="16932910" h="11288395">
                  <a:moveTo>
                    <a:pt x="13432432" y="7927545"/>
                  </a:moveTo>
                  <a:lnTo>
                    <a:pt x="13429477" y="7927074"/>
                  </a:lnTo>
                  <a:lnTo>
                    <a:pt x="13427287" y="7928507"/>
                  </a:lnTo>
                  <a:lnTo>
                    <a:pt x="13424764" y="7929798"/>
                  </a:lnTo>
                  <a:lnTo>
                    <a:pt x="13424351" y="7932383"/>
                  </a:lnTo>
                  <a:lnTo>
                    <a:pt x="13424292" y="7932754"/>
                  </a:lnTo>
                  <a:lnTo>
                    <a:pt x="13427159" y="7937133"/>
                  </a:lnTo>
                  <a:lnTo>
                    <a:pt x="13427542" y="7938085"/>
                  </a:lnTo>
                  <a:lnTo>
                    <a:pt x="13429211" y="7938797"/>
                  </a:lnTo>
                  <a:lnTo>
                    <a:pt x="13429068" y="7939131"/>
                  </a:lnTo>
                  <a:lnTo>
                    <a:pt x="13430403" y="7939700"/>
                  </a:lnTo>
                  <a:lnTo>
                    <a:pt x="13432024" y="7939602"/>
                  </a:lnTo>
                  <a:lnTo>
                    <a:pt x="13433594" y="7938694"/>
                  </a:lnTo>
                  <a:lnTo>
                    <a:pt x="13436118" y="7937402"/>
                  </a:lnTo>
                  <a:lnTo>
                    <a:pt x="13436530" y="7934817"/>
                  </a:lnTo>
                  <a:lnTo>
                    <a:pt x="13436589" y="7934449"/>
                  </a:lnTo>
                  <a:lnTo>
                    <a:pt x="13433723" y="7930069"/>
                  </a:lnTo>
                  <a:lnTo>
                    <a:pt x="13432432" y="7927545"/>
                  </a:lnTo>
                  <a:close/>
                </a:path>
                <a:path w="16932910" h="11288395">
                  <a:moveTo>
                    <a:pt x="13386417" y="7855044"/>
                  </a:moveTo>
                  <a:lnTo>
                    <a:pt x="13383604" y="7854239"/>
                  </a:lnTo>
                  <a:lnTo>
                    <a:pt x="13379225" y="7857106"/>
                  </a:lnTo>
                  <a:lnTo>
                    <a:pt x="13378520" y="7859567"/>
                  </a:lnTo>
                  <a:lnTo>
                    <a:pt x="13378419" y="7859918"/>
                  </a:lnTo>
                  <a:lnTo>
                    <a:pt x="13382003" y="7865393"/>
                  </a:lnTo>
                  <a:lnTo>
                    <a:pt x="13383673" y="7866105"/>
                  </a:lnTo>
                  <a:lnTo>
                    <a:pt x="13383195" y="7866296"/>
                  </a:lnTo>
                  <a:lnTo>
                    <a:pt x="13384531" y="7866866"/>
                  </a:lnTo>
                  <a:lnTo>
                    <a:pt x="13386151" y="7866768"/>
                  </a:lnTo>
                  <a:lnTo>
                    <a:pt x="13387722" y="7865859"/>
                  </a:lnTo>
                  <a:lnTo>
                    <a:pt x="13389911" y="7864427"/>
                  </a:lnTo>
                  <a:lnTo>
                    <a:pt x="13390616" y="7861965"/>
                  </a:lnTo>
                  <a:lnTo>
                    <a:pt x="13390717" y="7861613"/>
                  </a:lnTo>
                  <a:lnTo>
                    <a:pt x="13386417" y="7855044"/>
                  </a:lnTo>
                  <a:close/>
                </a:path>
                <a:path w="16932910" h="11288395">
                  <a:moveTo>
                    <a:pt x="13341164" y="7781685"/>
                  </a:moveTo>
                  <a:lnTo>
                    <a:pt x="13338350" y="7780879"/>
                  </a:lnTo>
                  <a:lnTo>
                    <a:pt x="13333971" y="7783746"/>
                  </a:lnTo>
                  <a:lnTo>
                    <a:pt x="13333267" y="7786207"/>
                  </a:lnTo>
                  <a:lnTo>
                    <a:pt x="13333166" y="7786558"/>
                  </a:lnTo>
                  <a:lnTo>
                    <a:pt x="13336749" y="7792033"/>
                  </a:lnTo>
                  <a:lnTo>
                    <a:pt x="13339419" y="7793172"/>
                  </a:lnTo>
                  <a:lnTo>
                    <a:pt x="13340897" y="7793408"/>
                  </a:lnTo>
                  <a:lnTo>
                    <a:pt x="13342469" y="7792500"/>
                  </a:lnTo>
                  <a:lnTo>
                    <a:pt x="13344658" y="7791066"/>
                  </a:lnTo>
                  <a:lnTo>
                    <a:pt x="13345363" y="7788605"/>
                  </a:lnTo>
                  <a:lnTo>
                    <a:pt x="13345464" y="7788254"/>
                  </a:lnTo>
                  <a:lnTo>
                    <a:pt x="13341164" y="7781685"/>
                  </a:lnTo>
                  <a:close/>
                </a:path>
                <a:path w="16932910" h="11288395">
                  <a:moveTo>
                    <a:pt x="13297672" y="7707893"/>
                  </a:moveTo>
                  <a:lnTo>
                    <a:pt x="13294525" y="7706945"/>
                  </a:lnTo>
                  <a:lnTo>
                    <a:pt x="13292336" y="7708379"/>
                  </a:lnTo>
                  <a:lnTo>
                    <a:pt x="13290288" y="7709479"/>
                  </a:lnTo>
                  <a:lnTo>
                    <a:pt x="13289343" y="7712626"/>
                  </a:lnTo>
                  <a:lnTo>
                    <a:pt x="13292207" y="7717004"/>
                  </a:lnTo>
                  <a:lnTo>
                    <a:pt x="13292782" y="7718433"/>
                  </a:lnTo>
                  <a:lnTo>
                    <a:pt x="13294451" y="7719145"/>
                  </a:lnTo>
                  <a:lnTo>
                    <a:pt x="13294260" y="7718669"/>
                  </a:lnTo>
                  <a:lnTo>
                    <a:pt x="13295595" y="7719238"/>
                  </a:lnTo>
                  <a:lnTo>
                    <a:pt x="13297073" y="7719474"/>
                  </a:lnTo>
                  <a:lnTo>
                    <a:pt x="13298645" y="7718566"/>
                  </a:lnTo>
                  <a:lnTo>
                    <a:pt x="13300691" y="7717467"/>
                  </a:lnTo>
                  <a:lnTo>
                    <a:pt x="13301639" y="7714321"/>
                  </a:lnTo>
                  <a:lnTo>
                    <a:pt x="13298771" y="7709940"/>
                  </a:lnTo>
                  <a:lnTo>
                    <a:pt x="13297672" y="7707893"/>
                  </a:lnTo>
                  <a:close/>
                </a:path>
                <a:path w="16932910" h="11288395">
                  <a:moveTo>
                    <a:pt x="13254132" y="7633291"/>
                  </a:moveTo>
                  <a:lnTo>
                    <a:pt x="13250985" y="7632343"/>
                  </a:lnTo>
                  <a:lnTo>
                    <a:pt x="13248796" y="7633777"/>
                  </a:lnTo>
                  <a:lnTo>
                    <a:pt x="13246748" y="7634877"/>
                  </a:lnTo>
                  <a:lnTo>
                    <a:pt x="13245801" y="7638023"/>
                  </a:lnTo>
                  <a:lnTo>
                    <a:pt x="13248667" y="7642402"/>
                  </a:lnTo>
                  <a:lnTo>
                    <a:pt x="13248908" y="7643688"/>
                  </a:lnTo>
                  <a:lnTo>
                    <a:pt x="13250911" y="7644543"/>
                  </a:lnTo>
                  <a:lnTo>
                    <a:pt x="13250720" y="7644067"/>
                  </a:lnTo>
                  <a:lnTo>
                    <a:pt x="13252055" y="7644636"/>
                  </a:lnTo>
                  <a:lnTo>
                    <a:pt x="13253676" y="7644538"/>
                  </a:lnTo>
                  <a:lnTo>
                    <a:pt x="13255104" y="7643965"/>
                  </a:lnTo>
                  <a:lnTo>
                    <a:pt x="13257151" y="7642865"/>
                  </a:lnTo>
                  <a:lnTo>
                    <a:pt x="13258098" y="7639718"/>
                  </a:lnTo>
                  <a:lnTo>
                    <a:pt x="13255232" y="7635339"/>
                  </a:lnTo>
                  <a:lnTo>
                    <a:pt x="13254132" y="7633291"/>
                  </a:lnTo>
                  <a:close/>
                </a:path>
                <a:path w="16932910" h="11288395">
                  <a:moveTo>
                    <a:pt x="13212212" y="7558591"/>
                  </a:moveTo>
                  <a:lnTo>
                    <a:pt x="13209065" y="7557643"/>
                  </a:lnTo>
                  <a:lnTo>
                    <a:pt x="13206876" y="7559077"/>
                  </a:lnTo>
                  <a:lnTo>
                    <a:pt x="13204494" y="7560034"/>
                  </a:lnTo>
                  <a:lnTo>
                    <a:pt x="13203546" y="7563182"/>
                  </a:lnTo>
                  <a:lnTo>
                    <a:pt x="13204980" y="7565372"/>
                  </a:lnTo>
                  <a:lnTo>
                    <a:pt x="13206272" y="7567894"/>
                  </a:lnTo>
                  <a:lnTo>
                    <a:pt x="13206513" y="7569180"/>
                  </a:lnTo>
                  <a:lnTo>
                    <a:pt x="13209851" y="7570604"/>
                  </a:lnTo>
                  <a:lnTo>
                    <a:pt x="13211471" y="7570507"/>
                  </a:lnTo>
                  <a:lnTo>
                    <a:pt x="13215279" y="7568976"/>
                  </a:lnTo>
                  <a:lnTo>
                    <a:pt x="13216227" y="7565828"/>
                  </a:lnTo>
                  <a:lnTo>
                    <a:pt x="13214794" y="7563638"/>
                  </a:lnTo>
                  <a:lnTo>
                    <a:pt x="13212212" y="7558591"/>
                  </a:lnTo>
                  <a:close/>
                </a:path>
                <a:path w="16932910" h="11288395">
                  <a:moveTo>
                    <a:pt x="13170243" y="7483081"/>
                  </a:moveTo>
                  <a:lnTo>
                    <a:pt x="13167096" y="7482133"/>
                  </a:lnTo>
                  <a:lnTo>
                    <a:pt x="13164906" y="7483566"/>
                  </a:lnTo>
                  <a:lnTo>
                    <a:pt x="13162383" y="7484858"/>
                  </a:lnTo>
                  <a:lnTo>
                    <a:pt x="13161435" y="7488005"/>
                  </a:lnTo>
                  <a:lnTo>
                    <a:pt x="13162869" y="7490195"/>
                  </a:lnTo>
                  <a:lnTo>
                    <a:pt x="13164159" y="7492719"/>
                  </a:lnTo>
                  <a:lnTo>
                    <a:pt x="13164400" y="7494004"/>
                  </a:lnTo>
                  <a:lnTo>
                    <a:pt x="13168073" y="7495571"/>
                  </a:lnTo>
                  <a:lnTo>
                    <a:pt x="13169359" y="7495330"/>
                  </a:lnTo>
                  <a:lnTo>
                    <a:pt x="13170787" y="7494757"/>
                  </a:lnTo>
                  <a:lnTo>
                    <a:pt x="13173311" y="7493465"/>
                  </a:lnTo>
                  <a:lnTo>
                    <a:pt x="13174259" y="7490318"/>
                  </a:lnTo>
                  <a:lnTo>
                    <a:pt x="13172825" y="7488128"/>
                  </a:lnTo>
                  <a:lnTo>
                    <a:pt x="13170243" y="7483081"/>
                  </a:lnTo>
                  <a:close/>
                </a:path>
                <a:path w="16932910" h="11288395">
                  <a:moveTo>
                    <a:pt x="13129417" y="7407665"/>
                  </a:moveTo>
                  <a:lnTo>
                    <a:pt x="13126606" y="7406861"/>
                  </a:lnTo>
                  <a:lnTo>
                    <a:pt x="13121558" y="7409442"/>
                  </a:lnTo>
                  <a:lnTo>
                    <a:pt x="13120753" y="7412254"/>
                  </a:lnTo>
                  <a:lnTo>
                    <a:pt x="13123334" y="7417302"/>
                  </a:lnTo>
                  <a:lnTo>
                    <a:pt x="13123575" y="7418588"/>
                  </a:lnTo>
                  <a:lnTo>
                    <a:pt x="13127246" y="7420155"/>
                  </a:lnTo>
                  <a:lnTo>
                    <a:pt x="13128533" y="7419914"/>
                  </a:lnTo>
                  <a:lnTo>
                    <a:pt x="13129962" y="7419340"/>
                  </a:lnTo>
                  <a:lnTo>
                    <a:pt x="13132486" y="7418048"/>
                  </a:lnTo>
                  <a:lnTo>
                    <a:pt x="13133291" y="7415236"/>
                  </a:lnTo>
                  <a:lnTo>
                    <a:pt x="13129417" y="7407665"/>
                  </a:lnTo>
                  <a:close/>
                </a:path>
                <a:path w="16932910" h="11288395">
                  <a:moveTo>
                    <a:pt x="13089068" y="7332057"/>
                  </a:moveTo>
                  <a:lnTo>
                    <a:pt x="13086398" y="7330918"/>
                  </a:lnTo>
                  <a:lnTo>
                    <a:pt x="13083874" y="7332209"/>
                  </a:lnTo>
                  <a:lnTo>
                    <a:pt x="13081684" y="7333643"/>
                  </a:lnTo>
                  <a:lnTo>
                    <a:pt x="13080546" y="7336313"/>
                  </a:lnTo>
                  <a:lnTo>
                    <a:pt x="13083128" y="7341359"/>
                  </a:lnTo>
                  <a:lnTo>
                    <a:pt x="13083369" y="7342646"/>
                  </a:lnTo>
                  <a:lnTo>
                    <a:pt x="13087040" y="7344212"/>
                  </a:lnTo>
                  <a:lnTo>
                    <a:pt x="13088327" y="7343972"/>
                  </a:lnTo>
                  <a:lnTo>
                    <a:pt x="13089756" y="7343397"/>
                  </a:lnTo>
                  <a:lnTo>
                    <a:pt x="13091946" y="7341965"/>
                  </a:lnTo>
                  <a:lnTo>
                    <a:pt x="13093083" y="7339294"/>
                  </a:lnTo>
                  <a:lnTo>
                    <a:pt x="13090502" y="7334247"/>
                  </a:lnTo>
                  <a:lnTo>
                    <a:pt x="13089068" y="7332057"/>
                  </a:lnTo>
                  <a:close/>
                </a:path>
                <a:path w="16932910" h="11288395">
                  <a:moveTo>
                    <a:pt x="13049623" y="7255256"/>
                  </a:moveTo>
                  <a:lnTo>
                    <a:pt x="13046953" y="7254117"/>
                  </a:lnTo>
                  <a:lnTo>
                    <a:pt x="13044430" y="7255407"/>
                  </a:lnTo>
                  <a:lnTo>
                    <a:pt x="13042239" y="7256841"/>
                  </a:lnTo>
                  <a:lnTo>
                    <a:pt x="13041100" y="7259512"/>
                  </a:lnTo>
                  <a:lnTo>
                    <a:pt x="13043681" y="7264560"/>
                  </a:lnTo>
                  <a:lnTo>
                    <a:pt x="13044064" y="7265512"/>
                  </a:lnTo>
                  <a:lnTo>
                    <a:pt x="13045925" y="7266701"/>
                  </a:lnTo>
                  <a:lnTo>
                    <a:pt x="13047595" y="7267413"/>
                  </a:lnTo>
                  <a:lnTo>
                    <a:pt x="13048880" y="7267172"/>
                  </a:lnTo>
                  <a:lnTo>
                    <a:pt x="13050309" y="7266598"/>
                  </a:lnTo>
                  <a:lnTo>
                    <a:pt x="13052499" y="7265164"/>
                  </a:lnTo>
                  <a:lnTo>
                    <a:pt x="13053639" y="7262493"/>
                  </a:lnTo>
                  <a:lnTo>
                    <a:pt x="13051057" y="7257445"/>
                  </a:lnTo>
                  <a:lnTo>
                    <a:pt x="13049623" y="7255256"/>
                  </a:lnTo>
                  <a:close/>
                </a:path>
                <a:path w="16932910" h="11288395">
                  <a:moveTo>
                    <a:pt x="13011321" y="7178549"/>
                  </a:moveTo>
                  <a:lnTo>
                    <a:pt x="13008651" y="7177410"/>
                  </a:lnTo>
                  <a:lnTo>
                    <a:pt x="13003604" y="7179993"/>
                  </a:lnTo>
                  <a:lnTo>
                    <a:pt x="13002464" y="7182662"/>
                  </a:lnTo>
                  <a:lnTo>
                    <a:pt x="13005047" y="7187709"/>
                  </a:lnTo>
                  <a:lnTo>
                    <a:pt x="13005762" y="7188804"/>
                  </a:lnTo>
                  <a:lnTo>
                    <a:pt x="13007623" y="7189992"/>
                  </a:lnTo>
                  <a:lnTo>
                    <a:pt x="13007481" y="7190326"/>
                  </a:lnTo>
                  <a:lnTo>
                    <a:pt x="13008817" y="7190896"/>
                  </a:lnTo>
                  <a:lnTo>
                    <a:pt x="13010103" y="7190655"/>
                  </a:lnTo>
                  <a:lnTo>
                    <a:pt x="13011532" y="7190081"/>
                  </a:lnTo>
                  <a:lnTo>
                    <a:pt x="13014055" y="7188789"/>
                  </a:lnTo>
                  <a:lnTo>
                    <a:pt x="13015195" y="7186121"/>
                  </a:lnTo>
                  <a:lnTo>
                    <a:pt x="13011321" y="7178549"/>
                  </a:lnTo>
                  <a:close/>
                </a:path>
                <a:path w="16932910" h="11288395">
                  <a:moveTo>
                    <a:pt x="12973638" y="7101316"/>
                  </a:moveTo>
                  <a:lnTo>
                    <a:pt x="12970826" y="7100511"/>
                  </a:lnTo>
                  <a:lnTo>
                    <a:pt x="12968445" y="7101467"/>
                  </a:lnTo>
                  <a:lnTo>
                    <a:pt x="12965921" y="7102759"/>
                  </a:lnTo>
                  <a:lnTo>
                    <a:pt x="12965115" y="7105572"/>
                  </a:lnTo>
                  <a:lnTo>
                    <a:pt x="12966073" y="7107954"/>
                  </a:lnTo>
                  <a:lnTo>
                    <a:pt x="12967364" y="7110478"/>
                  </a:lnTo>
                  <a:lnTo>
                    <a:pt x="12968087" y="7111575"/>
                  </a:lnTo>
                  <a:lnTo>
                    <a:pt x="12969941" y="7112760"/>
                  </a:lnTo>
                  <a:lnTo>
                    <a:pt x="12969799" y="7113094"/>
                  </a:lnTo>
                  <a:lnTo>
                    <a:pt x="12971134" y="7113663"/>
                  </a:lnTo>
                  <a:lnTo>
                    <a:pt x="12972420" y="7113424"/>
                  </a:lnTo>
                  <a:lnTo>
                    <a:pt x="12973849" y="7112850"/>
                  </a:lnTo>
                  <a:lnTo>
                    <a:pt x="12976372" y="7111558"/>
                  </a:lnTo>
                  <a:lnTo>
                    <a:pt x="12977178" y="7108744"/>
                  </a:lnTo>
                  <a:lnTo>
                    <a:pt x="12976220" y="7106363"/>
                  </a:lnTo>
                  <a:lnTo>
                    <a:pt x="12973638" y="7101316"/>
                  </a:lnTo>
                  <a:close/>
                </a:path>
                <a:path w="16932910" h="11288395">
                  <a:moveTo>
                    <a:pt x="12936575" y="7023558"/>
                  </a:moveTo>
                  <a:lnTo>
                    <a:pt x="12933761" y="7022753"/>
                  </a:lnTo>
                  <a:lnTo>
                    <a:pt x="12931380" y="7023710"/>
                  </a:lnTo>
                  <a:lnTo>
                    <a:pt x="12928857" y="7025002"/>
                  </a:lnTo>
                  <a:lnTo>
                    <a:pt x="12928050" y="7027814"/>
                  </a:lnTo>
                  <a:lnTo>
                    <a:pt x="12929008" y="7030195"/>
                  </a:lnTo>
                  <a:lnTo>
                    <a:pt x="12935355" y="7035664"/>
                  </a:lnTo>
                  <a:lnTo>
                    <a:pt x="12936784" y="7035090"/>
                  </a:lnTo>
                  <a:lnTo>
                    <a:pt x="12939307" y="7033799"/>
                  </a:lnTo>
                  <a:lnTo>
                    <a:pt x="12940114" y="7030986"/>
                  </a:lnTo>
                  <a:lnTo>
                    <a:pt x="12939156" y="7028606"/>
                  </a:lnTo>
                  <a:lnTo>
                    <a:pt x="12936575" y="7023558"/>
                  </a:lnTo>
                  <a:close/>
                </a:path>
                <a:path w="16932910" h="11288395">
                  <a:moveTo>
                    <a:pt x="12901129" y="6945703"/>
                  </a:moveTo>
                  <a:lnTo>
                    <a:pt x="12898316" y="6944898"/>
                  </a:lnTo>
                  <a:lnTo>
                    <a:pt x="12893077" y="6947003"/>
                  </a:lnTo>
                  <a:lnTo>
                    <a:pt x="12892272" y="6949815"/>
                  </a:lnTo>
                  <a:lnTo>
                    <a:pt x="12894187" y="6954578"/>
                  </a:lnTo>
                  <a:lnTo>
                    <a:pt x="12894904" y="6955673"/>
                  </a:lnTo>
                  <a:lnTo>
                    <a:pt x="12896763" y="6956861"/>
                  </a:lnTo>
                  <a:lnTo>
                    <a:pt x="12896956" y="6957338"/>
                  </a:lnTo>
                  <a:lnTo>
                    <a:pt x="12898291" y="6957907"/>
                  </a:lnTo>
                  <a:lnTo>
                    <a:pt x="12899435" y="6958001"/>
                  </a:lnTo>
                  <a:lnTo>
                    <a:pt x="12903720" y="6956277"/>
                  </a:lnTo>
                  <a:lnTo>
                    <a:pt x="12904526" y="6953463"/>
                  </a:lnTo>
                  <a:lnTo>
                    <a:pt x="12903569" y="6951082"/>
                  </a:lnTo>
                  <a:lnTo>
                    <a:pt x="12902278" y="6948561"/>
                  </a:lnTo>
                  <a:lnTo>
                    <a:pt x="12901129" y="6945703"/>
                  </a:lnTo>
                  <a:close/>
                </a:path>
                <a:path w="16932910" h="11288395">
                  <a:moveTo>
                    <a:pt x="12865970" y="6867179"/>
                  </a:moveTo>
                  <a:lnTo>
                    <a:pt x="12863633" y="6866182"/>
                  </a:lnTo>
                  <a:lnTo>
                    <a:pt x="12857919" y="6868479"/>
                  </a:lnTo>
                  <a:lnTo>
                    <a:pt x="12857113" y="6871293"/>
                  </a:lnTo>
                  <a:lnTo>
                    <a:pt x="12859602" y="6877483"/>
                  </a:lnTo>
                  <a:lnTo>
                    <a:pt x="12861463" y="6878672"/>
                  </a:lnTo>
                  <a:lnTo>
                    <a:pt x="12862798" y="6879241"/>
                  </a:lnTo>
                  <a:lnTo>
                    <a:pt x="12863941" y="6879334"/>
                  </a:lnTo>
                  <a:lnTo>
                    <a:pt x="12868227" y="6877610"/>
                  </a:lnTo>
                  <a:lnTo>
                    <a:pt x="12869032" y="6874798"/>
                  </a:lnTo>
                  <a:lnTo>
                    <a:pt x="12865970" y="6867179"/>
                  </a:lnTo>
                  <a:close/>
                </a:path>
                <a:path w="16932910" h="11288395">
                  <a:moveTo>
                    <a:pt x="12831621" y="6788606"/>
                  </a:moveTo>
                  <a:lnTo>
                    <a:pt x="12828950" y="6787466"/>
                  </a:lnTo>
                  <a:lnTo>
                    <a:pt x="12826568" y="6788424"/>
                  </a:lnTo>
                  <a:lnTo>
                    <a:pt x="12824044" y="6789715"/>
                  </a:lnTo>
                  <a:lnTo>
                    <a:pt x="12822905" y="6792385"/>
                  </a:lnTo>
                  <a:lnTo>
                    <a:pt x="12824820" y="6797148"/>
                  </a:lnTo>
                  <a:lnTo>
                    <a:pt x="12825061" y="6798434"/>
                  </a:lnTo>
                  <a:lnTo>
                    <a:pt x="12827256" y="6799764"/>
                  </a:lnTo>
                  <a:lnTo>
                    <a:pt x="12828591" y="6800334"/>
                  </a:lnTo>
                  <a:lnTo>
                    <a:pt x="12829736" y="6800428"/>
                  </a:lnTo>
                  <a:lnTo>
                    <a:pt x="12831163" y="6799854"/>
                  </a:lnTo>
                  <a:lnTo>
                    <a:pt x="12833687" y="6798563"/>
                  </a:lnTo>
                  <a:lnTo>
                    <a:pt x="12834826" y="6795893"/>
                  </a:lnTo>
                  <a:lnTo>
                    <a:pt x="12832911" y="6791129"/>
                  </a:lnTo>
                  <a:lnTo>
                    <a:pt x="12831621" y="6788606"/>
                  </a:lnTo>
                  <a:close/>
                </a:path>
                <a:path w="16932910" h="11288395">
                  <a:moveTo>
                    <a:pt x="12797890" y="6709508"/>
                  </a:moveTo>
                  <a:lnTo>
                    <a:pt x="12795219" y="6708369"/>
                  </a:lnTo>
                  <a:lnTo>
                    <a:pt x="12792837" y="6709326"/>
                  </a:lnTo>
                  <a:lnTo>
                    <a:pt x="12790315" y="6710617"/>
                  </a:lnTo>
                  <a:lnTo>
                    <a:pt x="12789175" y="6713288"/>
                  </a:lnTo>
                  <a:lnTo>
                    <a:pt x="12791089" y="6718050"/>
                  </a:lnTo>
                  <a:lnTo>
                    <a:pt x="12791330" y="6719336"/>
                  </a:lnTo>
                  <a:lnTo>
                    <a:pt x="12793524" y="6720667"/>
                  </a:lnTo>
                  <a:lnTo>
                    <a:pt x="12794859" y="6721236"/>
                  </a:lnTo>
                  <a:lnTo>
                    <a:pt x="12796003" y="6721330"/>
                  </a:lnTo>
                  <a:lnTo>
                    <a:pt x="12797432" y="6720755"/>
                  </a:lnTo>
                  <a:lnTo>
                    <a:pt x="12799955" y="6719465"/>
                  </a:lnTo>
                  <a:lnTo>
                    <a:pt x="12801094" y="6716794"/>
                  </a:lnTo>
                  <a:lnTo>
                    <a:pt x="12799180" y="6712032"/>
                  </a:lnTo>
                  <a:lnTo>
                    <a:pt x="12797890" y="6709508"/>
                  </a:lnTo>
                  <a:close/>
                </a:path>
                <a:path w="16932910" h="11288395">
                  <a:moveTo>
                    <a:pt x="12764635" y="6630218"/>
                  </a:moveTo>
                  <a:lnTo>
                    <a:pt x="12761965" y="6629079"/>
                  </a:lnTo>
                  <a:lnTo>
                    <a:pt x="12759583" y="6630036"/>
                  </a:lnTo>
                  <a:lnTo>
                    <a:pt x="12757059" y="6631326"/>
                  </a:lnTo>
                  <a:lnTo>
                    <a:pt x="12755920" y="6633998"/>
                  </a:lnTo>
                  <a:lnTo>
                    <a:pt x="12757835" y="6638761"/>
                  </a:lnTo>
                  <a:lnTo>
                    <a:pt x="12758075" y="6640047"/>
                  </a:lnTo>
                  <a:lnTo>
                    <a:pt x="12760270" y="6641378"/>
                  </a:lnTo>
                  <a:lnTo>
                    <a:pt x="12761606" y="6641948"/>
                  </a:lnTo>
                  <a:lnTo>
                    <a:pt x="12762749" y="6642041"/>
                  </a:lnTo>
                  <a:lnTo>
                    <a:pt x="12764178" y="6641466"/>
                  </a:lnTo>
                  <a:lnTo>
                    <a:pt x="12766702" y="6640175"/>
                  </a:lnTo>
                  <a:lnTo>
                    <a:pt x="12767841" y="6637504"/>
                  </a:lnTo>
                  <a:lnTo>
                    <a:pt x="12765926" y="6632742"/>
                  </a:lnTo>
                  <a:lnTo>
                    <a:pt x="12764635" y="6630218"/>
                  </a:lnTo>
                  <a:close/>
                </a:path>
                <a:path w="16932910" h="11288395">
                  <a:moveTo>
                    <a:pt x="12732666" y="6550689"/>
                  </a:moveTo>
                  <a:lnTo>
                    <a:pt x="12729663" y="6549407"/>
                  </a:lnTo>
                  <a:lnTo>
                    <a:pt x="12724900" y="6551321"/>
                  </a:lnTo>
                  <a:lnTo>
                    <a:pt x="12723618" y="6554326"/>
                  </a:lnTo>
                  <a:lnTo>
                    <a:pt x="12725531" y="6559088"/>
                  </a:lnTo>
                  <a:lnTo>
                    <a:pt x="12725772" y="6560374"/>
                  </a:lnTo>
                  <a:lnTo>
                    <a:pt x="12727968" y="6561705"/>
                  </a:lnTo>
                  <a:lnTo>
                    <a:pt x="12729303" y="6562274"/>
                  </a:lnTo>
                  <a:lnTo>
                    <a:pt x="12730446" y="6562367"/>
                  </a:lnTo>
                  <a:lnTo>
                    <a:pt x="12734256" y="6560837"/>
                  </a:lnTo>
                  <a:lnTo>
                    <a:pt x="12735538" y="6557832"/>
                  </a:lnTo>
                  <a:lnTo>
                    <a:pt x="12732666" y="6550689"/>
                  </a:lnTo>
                  <a:close/>
                </a:path>
                <a:path w="16932910" h="11288395">
                  <a:moveTo>
                    <a:pt x="12700841" y="6470825"/>
                  </a:moveTo>
                  <a:lnTo>
                    <a:pt x="12697837" y="6469544"/>
                  </a:lnTo>
                  <a:lnTo>
                    <a:pt x="12693074" y="6471457"/>
                  </a:lnTo>
                  <a:lnTo>
                    <a:pt x="12691792" y="6474462"/>
                  </a:lnTo>
                  <a:lnTo>
                    <a:pt x="12693707" y="6479226"/>
                  </a:lnTo>
                  <a:lnTo>
                    <a:pt x="12693947" y="6480511"/>
                  </a:lnTo>
                  <a:lnTo>
                    <a:pt x="12696142" y="6481841"/>
                  </a:lnTo>
                  <a:lnTo>
                    <a:pt x="12697477" y="6482411"/>
                  </a:lnTo>
                  <a:lnTo>
                    <a:pt x="12698621" y="6482505"/>
                  </a:lnTo>
                  <a:lnTo>
                    <a:pt x="12702430" y="6480974"/>
                  </a:lnTo>
                  <a:lnTo>
                    <a:pt x="12703712" y="6477968"/>
                  </a:lnTo>
                  <a:lnTo>
                    <a:pt x="12700841" y="6470825"/>
                  </a:lnTo>
                  <a:close/>
                </a:path>
                <a:path w="16932910" h="11288395">
                  <a:moveTo>
                    <a:pt x="12669491" y="6390771"/>
                  </a:moveTo>
                  <a:lnTo>
                    <a:pt x="12666486" y="6389489"/>
                  </a:lnTo>
                  <a:lnTo>
                    <a:pt x="12661725" y="6391403"/>
                  </a:lnTo>
                  <a:lnTo>
                    <a:pt x="12660443" y="6394408"/>
                  </a:lnTo>
                  <a:lnTo>
                    <a:pt x="12662357" y="6399169"/>
                  </a:lnTo>
                  <a:lnTo>
                    <a:pt x="12662597" y="6400456"/>
                  </a:lnTo>
                  <a:lnTo>
                    <a:pt x="12664791" y="6401786"/>
                  </a:lnTo>
                  <a:lnTo>
                    <a:pt x="12666126" y="6402356"/>
                  </a:lnTo>
                  <a:lnTo>
                    <a:pt x="12667271" y="6402449"/>
                  </a:lnTo>
                  <a:lnTo>
                    <a:pt x="12671081" y="6400919"/>
                  </a:lnTo>
                  <a:lnTo>
                    <a:pt x="12672363" y="6397914"/>
                  </a:lnTo>
                  <a:lnTo>
                    <a:pt x="12669491" y="6390771"/>
                  </a:lnTo>
                  <a:close/>
                </a:path>
                <a:path w="16932910" h="11288395">
                  <a:moveTo>
                    <a:pt x="12638284" y="6310382"/>
                  </a:moveTo>
                  <a:lnTo>
                    <a:pt x="12635279" y="6309100"/>
                  </a:lnTo>
                  <a:lnTo>
                    <a:pt x="12630518" y="6311014"/>
                  </a:lnTo>
                  <a:lnTo>
                    <a:pt x="12629236" y="6314019"/>
                  </a:lnTo>
                  <a:lnTo>
                    <a:pt x="12631723" y="6320208"/>
                  </a:lnTo>
                  <a:lnTo>
                    <a:pt x="12633918" y="6321540"/>
                  </a:lnTo>
                  <a:lnTo>
                    <a:pt x="12634919" y="6321967"/>
                  </a:lnTo>
                  <a:lnTo>
                    <a:pt x="12637493" y="6321486"/>
                  </a:lnTo>
                  <a:lnTo>
                    <a:pt x="12639873" y="6320529"/>
                  </a:lnTo>
                  <a:lnTo>
                    <a:pt x="12641154" y="6317525"/>
                  </a:lnTo>
                  <a:lnTo>
                    <a:pt x="12638284" y="6310382"/>
                  </a:lnTo>
                  <a:close/>
                </a:path>
                <a:path w="16932910" h="11288395">
                  <a:moveTo>
                    <a:pt x="12607887" y="6229943"/>
                  </a:moveTo>
                  <a:lnTo>
                    <a:pt x="12604882" y="6228661"/>
                  </a:lnTo>
                  <a:lnTo>
                    <a:pt x="12600120" y="6230576"/>
                  </a:lnTo>
                  <a:lnTo>
                    <a:pt x="12598838" y="6233581"/>
                  </a:lnTo>
                  <a:lnTo>
                    <a:pt x="12601326" y="6239772"/>
                  </a:lnTo>
                  <a:lnTo>
                    <a:pt x="12603520" y="6241101"/>
                  </a:lnTo>
                  <a:lnTo>
                    <a:pt x="12604522" y="6241528"/>
                  </a:lnTo>
                  <a:lnTo>
                    <a:pt x="12607096" y="6241049"/>
                  </a:lnTo>
                  <a:lnTo>
                    <a:pt x="12609476" y="6240091"/>
                  </a:lnTo>
                  <a:lnTo>
                    <a:pt x="12610758" y="6237087"/>
                  </a:lnTo>
                  <a:lnTo>
                    <a:pt x="12607887" y="6229943"/>
                  </a:lnTo>
                  <a:close/>
                </a:path>
                <a:path w="16932910" h="11288395">
                  <a:moveTo>
                    <a:pt x="12577489" y="6149506"/>
                  </a:moveTo>
                  <a:lnTo>
                    <a:pt x="12574484" y="6148224"/>
                  </a:lnTo>
                  <a:lnTo>
                    <a:pt x="12569723" y="6150138"/>
                  </a:lnTo>
                  <a:lnTo>
                    <a:pt x="12568441" y="6153143"/>
                  </a:lnTo>
                  <a:lnTo>
                    <a:pt x="12570930" y="6159333"/>
                  </a:lnTo>
                  <a:lnTo>
                    <a:pt x="12573123" y="6160664"/>
                  </a:lnTo>
                  <a:lnTo>
                    <a:pt x="12574125" y="6161092"/>
                  </a:lnTo>
                  <a:lnTo>
                    <a:pt x="12576698" y="6160611"/>
                  </a:lnTo>
                  <a:lnTo>
                    <a:pt x="12579078" y="6159653"/>
                  </a:lnTo>
                  <a:lnTo>
                    <a:pt x="12580360" y="6156649"/>
                  </a:lnTo>
                  <a:lnTo>
                    <a:pt x="12577489" y="6149506"/>
                  </a:lnTo>
                  <a:close/>
                </a:path>
                <a:path w="16932910" h="11288395">
                  <a:moveTo>
                    <a:pt x="12547092" y="6069067"/>
                  </a:moveTo>
                  <a:lnTo>
                    <a:pt x="12544087" y="6067785"/>
                  </a:lnTo>
                  <a:lnTo>
                    <a:pt x="12539325" y="6069700"/>
                  </a:lnTo>
                  <a:lnTo>
                    <a:pt x="12538043" y="6072705"/>
                  </a:lnTo>
                  <a:lnTo>
                    <a:pt x="12540533" y="6078896"/>
                  </a:lnTo>
                  <a:lnTo>
                    <a:pt x="12542726" y="6080225"/>
                  </a:lnTo>
                  <a:lnTo>
                    <a:pt x="12543727" y="6080652"/>
                  </a:lnTo>
                  <a:lnTo>
                    <a:pt x="12546301" y="6080173"/>
                  </a:lnTo>
                  <a:lnTo>
                    <a:pt x="12548681" y="6079215"/>
                  </a:lnTo>
                  <a:lnTo>
                    <a:pt x="12549963" y="6076211"/>
                  </a:lnTo>
                  <a:lnTo>
                    <a:pt x="12547092" y="6069067"/>
                  </a:lnTo>
                  <a:close/>
                </a:path>
                <a:path w="16932910" h="11288395">
                  <a:moveTo>
                    <a:pt x="12516695" y="5988630"/>
                  </a:moveTo>
                  <a:lnTo>
                    <a:pt x="12513690" y="5987349"/>
                  </a:lnTo>
                  <a:lnTo>
                    <a:pt x="12508928" y="5989263"/>
                  </a:lnTo>
                  <a:lnTo>
                    <a:pt x="12507647" y="5992266"/>
                  </a:lnTo>
                  <a:lnTo>
                    <a:pt x="12510135" y="5998457"/>
                  </a:lnTo>
                  <a:lnTo>
                    <a:pt x="12512328" y="5999788"/>
                  </a:lnTo>
                  <a:lnTo>
                    <a:pt x="12513330" y="6000216"/>
                  </a:lnTo>
                  <a:lnTo>
                    <a:pt x="12515903" y="5999735"/>
                  </a:lnTo>
                  <a:lnTo>
                    <a:pt x="12518285" y="5998777"/>
                  </a:lnTo>
                  <a:lnTo>
                    <a:pt x="12519566" y="5995774"/>
                  </a:lnTo>
                  <a:lnTo>
                    <a:pt x="12516695" y="5988630"/>
                  </a:lnTo>
                  <a:close/>
                </a:path>
                <a:path w="16932910" h="11288395">
                  <a:moveTo>
                    <a:pt x="12486489" y="5908667"/>
                  </a:moveTo>
                  <a:lnTo>
                    <a:pt x="12483485" y="5907386"/>
                  </a:lnTo>
                  <a:lnTo>
                    <a:pt x="12478722" y="5909301"/>
                  </a:lnTo>
                  <a:lnTo>
                    <a:pt x="12477440" y="5912305"/>
                  </a:lnTo>
                  <a:lnTo>
                    <a:pt x="12479354" y="5917067"/>
                  </a:lnTo>
                  <a:lnTo>
                    <a:pt x="12479595" y="5918353"/>
                  </a:lnTo>
                  <a:lnTo>
                    <a:pt x="12481790" y="5919684"/>
                  </a:lnTo>
                  <a:lnTo>
                    <a:pt x="12483125" y="5920253"/>
                  </a:lnTo>
                  <a:lnTo>
                    <a:pt x="12485697" y="5919773"/>
                  </a:lnTo>
                  <a:lnTo>
                    <a:pt x="12488078" y="5918816"/>
                  </a:lnTo>
                  <a:lnTo>
                    <a:pt x="12489360" y="5915812"/>
                  </a:lnTo>
                  <a:lnTo>
                    <a:pt x="12486489" y="5908667"/>
                  </a:lnTo>
                  <a:close/>
                </a:path>
                <a:path w="16932910" h="11288395">
                  <a:moveTo>
                    <a:pt x="12455616" y="5828421"/>
                  </a:moveTo>
                  <a:lnTo>
                    <a:pt x="12452611" y="5827139"/>
                  </a:lnTo>
                  <a:lnTo>
                    <a:pt x="12447849" y="5829054"/>
                  </a:lnTo>
                  <a:lnTo>
                    <a:pt x="12446567" y="5832058"/>
                  </a:lnTo>
                  <a:lnTo>
                    <a:pt x="12448481" y="5836821"/>
                  </a:lnTo>
                  <a:lnTo>
                    <a:pt x="12448722" y="5838106"/>
                  </a:lnTo>
                  <a:lnTo>
                    <a:pt x="12450915" y="5839437"/>
                  </a:lnTo>
                  <a:lnTo>
                    <a:pt x="12452251" y="5840007"/>
                  </a:lnTo>
                  <a:lnTo>
                    <a:pt x="12453395" y="5840100"/>
                  </a:lnTo>
                  <a:lnTo>
                    <a:pt x="12457205" y="5838569"/>
                  </a:lnTo>
                  <a:lnTo>
                    <a:pt x="12458486" y="5835566"/>
                  </a:lnTo>
                  <a:lnTo>
                    <a:pt x="12455616" y="5828421"/>
                  </a:lnTo>
                  <a:close/>
                </a:path>
                <a:path w="16932910" h="11288395">
                  <a:moveTo>
                    <a:pt x="12423931" y="5748224"/>
                  </a:moveTo>
                  <a:lnTo>
                    <a:pt x="12420927" y="5746942"/>
                  </a:lnTo>
                  <a:lnTo>
                    <a:pt x="12416164" y="5748857"/>
                  </a:lnTo>
                  <a:lnTo>
                    <a:pt x="12414883" y="5751861"/>
                  </a:lnTo>
                  <a:lnTo>
                    <a:pt x="12416797" y="5756622"/>
                  </a:lnTo>
                  <a:lnTo>
                    <a:pt x="12417037" y="5757909"/>
                  </a:lnTo>
                  <a:lnTo>
                    <a:pt x="12419233" y="5759240"/>
                  </a:lnTo>
                  <a:lnTo>
                    <a:pt x="12420568" y="5759809"/>
                  </a:lnTo>
                  <a:lnTo>
                    <a:pt x="12421712" y="5759903"/>
                  </a:lnTo>
                  <a:lnTo>
                    <a:pt x="12425521" y="5758372"/>
                  </a:lnTo>
                  <a:lnTo>
                    <a:pt x="12426802" y="5755367"/>
                  </a:lnTo>
                  <a:lnTo>
                    <a:pt x="12423931" y="5748224"/>
                  </a:lnTo>
                  <a:close/>
                </a:path>
                <a:path w="16932910" h="11288395">
                  <a:moveTo>
                    <a:pt x="12391629" y="5668552"/>
                  </a:moveTo>
                  <a:lnTo>
                    <a:pt x="12388959" y="5667413"/>
                  </a:lnTo>
                  <a:lnTo>
                    <a:pt x="12386577" y="5668370"/>
                  </a:lnTo>
                  <a:lnTo>
                    <a:pt x="12384055" y="5669661"/>
                  </a:lnTo>
                  <a:lnTo>
                    <a:pt x="12382916" y="5672332"/>
                  </a:lnTo>
                  <a:lnTo>
                    <a:pt x="12384830" y="5677093"/>
                  </a:lnTo>
                  <a:lnTo>
                    <a:pt x="12385069" y="5678379"/>
                  </a:lnTo>
                  <a:lnTo>
                    <a:pt x="12387264" y="5679710"/>
                  </a:lnTo>
                  <a:lnTo>
                    <a:pt x="12388599" y="5680280"/>
                  </a:lnTo>
                  <a:lnTo>
                    <a:pt x="12389743" y="5680373"/>
                  </a:lnTo>
                  <a:lnTo>
                    <a:pt x="12391172" y="5679799"/>
                  </a:lnTo>
                  <a:lnTo>
                    <a:pt x="12393695" y="5678507"/>
                  </a:lnTo>
                  <a:lnTo>
                    <a:pt x="12394834" y="5675837"/>
                  </a:lnTo>
                  <a:lnTo>
                    <a:pt x="12392919" y="5671075"/>
                  </a:lnTo>
                  <a:lnTo>
                    <a:pt x="12391629" y="5668552"/>
                  </a:lnTo>
                  <a:close/>
                </a:path>
                <a:path w="16932910" h="11288395">
                  <a:moveTo>
                    <a:pt x="12358374" y="5589263"/>
                  </a:moveTo>
                  <a:lnTo>
                    <a:pt x="12355703" y="5588123"/>
                  </a:lnTo>
                  <a:lnTo>
                    <a:pt x="12353323" y="5589080"/>
                  </a:lnTo>
                  <a:lnTo>
                    <a:pt x="12350799" y="5590371"/>
                  </a:lnTo>
                  <a:lnTo>
                    <a:pt x="12349660" y="5593041"/>
                  </a:lnTo>
                  <a:lnTo>
                    <a:pt x="12351574" y="5597804"/>
                  </a:lnTo>
                  <a:lnTo>
                    <a:pt x="12351814" y="5599091"/>
                  </a:lnTo>
                  <a:lnTo>
                    <a:pt x="12354008" y="5600421"/>
                  </a:lnTo>
                  <a:lnTo>
                    <a:pt x="12355343" y="5600991"/>
                  </a:lnTo>
                  <a:lnTo>
                    <a:pt x="12356488" y="5601084"/>
                  </a:lnTo>
                  <a:lnTo>
                    <a:pt x="12357917" y="5600510"/>
                  </a:lnTo>
                  <a:lnTo>
                    <a:pt x="12360441" y="5599219"/>
                  </a:lnTo>
                  <a:lnTo>
                    <a:pt x="12361580" y="5596547"/>
                  </a:lnTo>
                  <a:lnTo>
                    <a:pt x="12359666" y="5591786"/>
                  </a:lnTo>
                  <a:lnTo>
                    <a:pt x="12358374" y="5589263"/>
                  </a:lnTo>
                  <a:close/>
                </a:path>
                <a:path w="16932910" h="11288395">
                  <a:moveTo>
                    <a:pt x="12324310" y="5510022"/>
                  </a:moveTo>
                  <a:lnTo>
                    <a:pt x="12321496" y="5509216"/>
                  </a:lnTo>
                  <a:lnTo>
                    <a:pt x="12316258" y="5511322"/>
                  </a:lnTo>
                  <a:lnTo>
                    <a:pt x="12315453" y="5514135"/>
                  </a:lnTo>
                  <a:lnTo>
                    <a:pt x="12317941" y="5520326"/>
                  </a:lnTo>
                  <a:lnTo>
                    <a:pt x="12319801" y="5521514"/>
                  </a:lnTo>
                  <a:lnTo>
                    <a:pt x="12321137" y="5522084"/>
                  </a:lnTo>
                  <a:lnTo>
                    <a:pt x="12322281" y="5522177"/>
                  </a:lnTo>
                  <a:lnTo>
                    <a:pt x="12326567" y="5520455"/>
                  </a:lnTo>
                  <a:lnTo>
                    <a:pt x="12327373" y="5517641"/>
                  </a:lnTo>
                  <a:lnTo>
                    <a:pt x="12324310" y="5510022"/>
                  </a:lnTo>
                  <a:close/>
                </a:path>
                <a:path w="16932910" h="11288395">
                  <a:moveTo>
                    <a:pt x="1264883" y="748244"/>
                  </a:moveTo>
                  <a:lnTo>
                    <a:pt x="1257538" y="745112"/>
                  </a:lnTo>
                  <a:lnTo>
                    <a:pt x="1254681" y="746259"/>
                  </a:lnTo>
                  <a:lnTo>
                    <a:pt x="1252688" y="750933"/>
                  </a:lnTo>
                  <a:lnTo>
                    <a:pt x="1253836" y="753791"/>
                  </a:lnTo>
                  <a:lnTo>
                    <a:pt x="1261180" y="756923"/>
                  </a:lnTo>
                  <a:lnTo>
                    <a:pt x="1264038" y="755774"/>
                  </a:lnTo>
                  <a:lnTo>
                    <a:pt x="1266031" y="751101"/>
                  </a:lnTo>
                  <a:lnTo>
                    <a:pt x="1264883" y="748244"/>
                  </a:lnTo>
                  <a:close/>
                </a:path>
                <a:path w="16932910" h="11288395">
                  <a:moveTo>
                    <a:pt x="1343808" y="781517"/>
                  </a:moveTo>
                  <a:lnTo>
                    <a:pt x="1336798" y="778526"/>
                  </a:lnTo>
                  <a:lnTo>
                    <a:pt x="1333941" y="779674"/>
                  </a:lnTo>
                  <a:lnTo>
                    <a:pt x="1331947" y="784348"/>
                  </a:lnTo>
                  <a:lnTo>
                    <a:pt x="1333096" y="787205"/>
                  </a:lnTo>
                  <a:lnTo>
                    <a:pt x="1340106" y="790196"/>
                  </a:lnTo>
                  <a:lnTo>
                    <a:pt x="1342963" y="789047"/>
                  </a:lnTo>
                  <a:lnTo>
                    <a:pt x="1344957" y="784373"/>
                  </a:lnTo>
                  <a:lnTo>
                    <a:pt x="1343808" y="781517"/>
                  </a:lnTo>
                  <a:close/>
                </a:path>
                <a:path w="16932910" h="11288395">
                  <a:moveTo>
                    <a:pt x="1185525" y="713209"/>
                  </a:moveTo>
                  <a:lnTo>
                    <a:pt x="1178515" y="710219"/>
                  </a:lnTo>
                  <a:lnTo>
                    <a:pt x="1175657" y="711368"/>
                  </a:lnTo>
                  <a:lnTo>
                    <a:pt x="1173522" y="716374"/>
                  </a:lnTo>
                  <a:lnTo>
                    <a:pt x="1174670" y="719232"/>
                  </a:lnTo>
                  <a:lnTo>
                    <a:pt x="1181681" y="722222"/>
                  </a:lnTo>
                  <a:lnTo>
                    <a:pt x="1184538" y="721073"/>
                  </a:lnTo>
                  <a:lnTo>
                    <a:pt x="1186673" y="716067"/>
                  </a:lnTo>
                  <a:lnTo>
                    <a:pt x="1185525" y="713209"/>
                  </a:lnTo>
                  <a:close/>
                </a:path>
                <a:path w="16932910" h="11288395">
                  <a:moveTo>
                    <a:pt x="1423352" y="814264"/>
                  </a:moveTo>
                  <a:lnTo>
                    <a:pt x="1416342" y="811273"/>
                  </a:lnTo>
                  <a:lnTo>
                    <a:pt x="1413484" y="812422"/>
                  </a:lnTo>
                  <a:lnTo>
                    <a:pt x="1411491" y="817096"/>
                  </a:lnTo>
                  <a:lnTo>
                    <a:pt x="1412640" y="819952"/>
                  </a:lnTo>
                  <a:lnTo>
                    <a:pt x="1419650" y="822943"/>
                  </a:lnTo>
                  <a:lnTo>
                    <a:pt x="1422507" y="821795"/>
                  </a:lnTo>
                  <a:lnTo>
                    <a:pt x="1424501" y="817122"/>
                  </a:lnTo>
                  <a:lnTo>
                    <a:pt x="1423352" y="814264"/>
                  </a:lnTo>
                  <a:close/>
                </a:path>
                <a:path w="16932910" h="11288395">
                  <a:moveTo>
                    <a:pt x="1107788" y="678076"/>
                  </a:moveTo>
                  <a:lnTo>
                    <a:pt x="1100444" y="674943"/>
                  </a:lnTo>
                  <a:lnTo>
                    <a:pt x="1097586" y="676092"/>
                  </a:lnTo>
                  <a:lnTo>
                    <a:pt x="1095450" y="681099"/>
                  </a:lnTo>
                  <a:lnTo>
                    <a:pt x="1096599" y="683956"/>
                  </a:lnTo>
                  <a:lnTo>
                    <a:pt x="1103943" y="687089"/>
                  </a:lnTo>
                  <a:lnTo>
                    <a:pt x="1106800" y="685941"/>
                  </a:lnTo>
                  <a:lnTo>
                    <a:pt x="1108936" y="680934"/>
                  </a:lnTo>
                  <a:lnTo>
                    <a:pt x="1107788" y="678076"/>
                  </a:lnTo>
                  <a:close/>
                </a:path>
                <a:path w="16932910" h="11288395">
                  <a:moveTo>
                    <a:pt x="1503324" y="846009"/>
                  </a:moveTo>
                  <a:lnTo>
                    <a:pt x="1498650" y="844016"/>
                  </a:lnTo>
                  <a:lnTo>
                    <a:pt x="1496171" y="843353"/>
                  </a:lnTo>
                  <a:lnTo>
                    <a:pt x="1493314" y="844502"/>
                  </a:lnTo>
                  <a:lnTo>
                    <a:pt x="1491320" y="849175"/>
                  </a:lnTo>
                  <a:lnTo>
                    <a:pt x="1492468" y="852033"/>
                  </a:lnTo>
                  <a:lnTo>
                    <a:pt x="1497476" y="854169"/>
                  </a:lnTo>
                  <a:lnTo>
                    <a:pt x="1499955" y="854832"/>
                  </a:lnTo>
                  <a:lnTo>
                    <a:pt x="1502813" y="853683"/>
                  </a:lnTo>
                  <a:lnTo>
                    <a:pt x="1503809" y="851347"/>
                  </a:lnTo>
                  <a:lnTo>
                    <a:pt x="1504413" y="849236"/>
                  </a:lnTo>
                  <a:lnTo>
                    <a:pt x="1504615" y="848533"/>
                  </a:lnTo>
                  <a:lnTo>
                    <a:pt x="1503324" y="846009"/>
                  </a:lnTo>
                  <a:close/>
                </a:path>
                <a:path w="16932910" h="11288395">
                  <a:moveTo>
                    <a:pt x="1029810" y="641656"/>
                  </a:moveTo>
                  <a:lnTo>
                    <a:pt x="1022466" y="638523"/>
                  </a:lnTo>
                  <a:lnTo>
                    <a:pt x="1019609" y="639672"/>
                  </a:lnTo>
                  <a:lnTo>
                    <a:pt x="1017615" y="644346"/>
                  </a:lnTo>
                  <a:lnTo>
                    <a:pt x="1018621" y="647537"/>
                  </a:lnTo>
                  <a:lnTo>
                    <a:pt x="1025965" y="650670"/>
                  </a:lnTo>
                  <a:lnTo>
                    <a:pt x="1028823" y="649521"/>
                  </a:lnTo>
                  <a:lnTo>
                    <a:pt x="1030816" y="644848"/>
                  </a:lnTo>
                  <a:lnTo>
                    <a:pt x="1029810" y="641656"/>
                  </a:lnTo>
                  <a:close/>
                </a:path>
                <a:path w="16932910" h="11288395">
                  <a:moveTo>
                    <a:pt x="1583580" y="877087"/>
                  </a:moveTo>
                  <a:lnTo>
                    <a:pt x="1578907" y="875093"/>
                  </a:lnTo>
                  <a:lnTo>
                    <a:pt x="1576094" y="874288"/>
                  </a:lnTo>
                  <a:lnTo>
                    <a:pt x="1573570" y="875579"/>
                  </a:lnTo>
                  <a:lnTo>
                    <a:pt x="1571576" y="880252"/>
                  </a:lnTo>
                  <a:lnTo>
                    <a:pt x="1572725" y="883110"/>
                  </a:lnTo>
                  <a:lnTo>
                    <a:pt x="1575062" y="884107"/>
                  </a:lnTo>
                  <a:lnTo>
                    <a:pt x="1575538" y="883915"/>
                  </a:lnTo>
                  <a:lnTo>
                    <a:pt x="1577875" y="884912"/>
                  </a:lnTo>
                  <a:lnTo>
                    <a:pt x="1580688" y="885718"/>
                  </a:lnTo>
                  <a:lnTo>
                    <a:pt x="1583545" y="884570"/>
                  </a:lnTo>
                  <a:lnTo>
                    <a:pt x="1584681" y="880319"/>
                  </a:lnTo>
                  <a:lnTo>
                    <a:pt x="1584871" y="879610"/>
                  </a:lnTo>
                  <a:lnTo>
                    <a:pt x="1583580" y="877087"/>
                  </a:lnTo>
                  <a:close/>
                </a:path>
                <a:path w="16932910" h="11288395">
                  <a:moveTo>
                    <a:pt x="945583" y="601388"/>
                  </a:moveTo>
                  <a:lnTo>
                    <a:pt x="942392" y="602394"/>
                  </a:lnTo>
                  <a:lnTo>
                    <a:pt x="941015" y="605357"/>
                  </a:lnTo>
                  <a:lnTo>
                    <a:pt x="940064" y="606925"/>
                  </a:lnTo>
                  <a:lnTo>
                    <a:pt x="941070" y="610117"/>
                  </a:lnTo>
                  <a:lnTo>
                    <a:pt x="945744" y="612110"/>
                  </a:lnTo>
                  <a:lnTo>
                    <a:pt x="945935" y="612587"/>
                  </a:lnTo>
                  <a:lnTo>
                    <a:pt x="948272" y="613583"/>
                  </a:lnTo>
                  <a:lnTo>
                    <a:pt x="951130" y="612435"/>
                  </a:lnTo>
                  <a:lnTo>
                    <a:pt x="952507" y="609470"/>
                  </a:lnTo>
                  <a:lnTo>
                    <a:pt x="953457" y="607904"/>
                  </a:lnTo>
                  <a:lnTo>
                    <a:pt x="952451" y="604712"/>
                  </a:lnTo>
                  <a:lnTo>
                    <a:pt x="947778" y="602718"/>
                  </a:lnTo>
                  <a:lnTo>
                    <a:pt x="945583" y="601388"/>
                  </a:lnTo>
                  <a:close/>
                </a:path>
                <a:path w="16932910" h="11288395">
                  <a:moveTo>
                    <a:pt x="1664264" y="907164"/>
                  </a:moveTo>
                  <a:lnTo>
                    <a:pt x="1659590" y="905170"/>
                  </a:lnTo>
                  <a:lnTo>
                    <a:pt x="1656777" y="904365"/>
                  </a:lnTo>
                  <a:lnTo>
                    <a:pt x="1654253" y="905656"/>
                  </a:lnTo>
                  <a:lnTo>
                    <a:pt x="1652259" y="910329"/>
                  </a:lnTo>
                  <a:lnTo>
                    <a:pt x="1653408" y="913187"/>
                  </a:lnTo>
                  <a:lnTo>
                    <a:pt x="1655745" y="914184"/>
                  </a:lnTo>
                  <a:lnTo>
                    <a:pt x="1656221" y="913992"/>
                  </a:lnTo>
                  <a:lnTo>
                    <a:pt x="1658558" y="914989"/>
                  </a:lnTo>
                  <a:lnTo>
                    <a:pt x="1661371" y="915795"/>
                  </a:lnTo>
                  <a:lnTo>
                    <a:pt x="1663895" y="914503"/>
                  </a:lnTo>
                  <a:lnTo>
                    <a:pt x="1664892" y="912166"/>
                  </a:lnTo>
                  <a:lnTo>
                    <a:pt x="1665365" y="910396"/>
                  </a:lnTo>
                  <a:lnTo>
                    <a:pt x="1665554" y="909688"/>
                  </a:lnTo>
                  <a:lnTo>
                    <a:pt x="1664264" y="907164"/>
                  </a:lnTo>
                  <a:close/>
                </a:path>
                <a:path w="16932910" h="11288395">
                  <a:moveTo>
                    <a:pt x="868602" y="562632"/>
                  </a:moveTo>
                  <a:lnTo>
                    <a:pt x="865411" y="563638"/>
                  </a:lnTo>
                  <a:lnTo>
                    <a:pt x="864414" y="565974"/>
                  </a:lnTo>
                  <a:lnTo>
                    <a:pt x="862941" y="568503"/>
                  </a:lnTo>
                  <a:lnTo>
                    <a:pt x="863947" y="571694"/>
                  </a:lnTo>
                  <a:lnTo>
                    <a:pt x="871292" y="574826"/>
                  </a:lnTo>
                  <a:lnTo>
                    <a:pt x="874006" y="574012"/>
                  </a:lnTo>
                  <a:lnTo>
                    <a:pt x="875003" y="571675"/>
                  </a:lnTo>
                  <a:lnTo>
                    <a:pt x="876476" y="569148"/>
                  </a:lnTo>
                  <a:lnTo>
                    <a:pt x="875470" y="565956"/>
                  </a:lnTo>
                  <a:lnTo>
                    <a:pt x="870796" y="563962"/>
                  </a:lnTo>
                  <a:lnTo>
                    <a:pt x="868602" y="562632"/>
                  </a:lnTo>
                  <a:close/>
                </a:path>
                <a:path w="16932910" h="11288395">
                  <a:moveTo>
                    <a:pt x="1744756" y="936764"/>
                  </a:moveTo>
                  <a:lnTo>
                    <a:pt x="1742276" y="936101"/>
                  </a:lnTo>
                  <a:lnTo>
                    <a:pt x="1737602" y="934108"/>
                  </a:lnTo>
                  <a:lnTo>
                    <a:pt x="1734936" y="935733"/>
                  </a:lnTo>
                  <a:lnTo>
                    <a:pt x="1732943" y="940406"/>
                  </a:lnTo>
                  <a:lnTo>
                    <a:pt x="1734234" y="942929"/>
                  </a:lnTo>
                  <a:lnTo>
                    <a:pt x="1741578" y="946062"/>
                  </a:lnTo>
                  <a:lnTo>
                    <a:pt x="1744244" y="944438"/>
                  </a:lnTo>
                  <a:lnTo>
                    <a:pt x="1746238" y="939765"/>
                  </a:lnTo>
                  <a:lnTo>
                    <a:pt x="1744756" y="936764"/>
                  </a:lnTo>
                  <a:close/>
                </a:path>
                <a:path w="16932910" h="11288395">
                  <a:moveTo>
                    <a:pt x="12288532" y="5432023"/>
                  </a:moveTo>
                  <a:lnTo>
                    <a:pt x="12285719" y="5431218"/>
                  </a:lnTo>
                  <a:lnTo>
                    <a:pt x="12280480" y="5433324"/>
                  </a:lnTo>
                  <a:lnTo>
                    <a:pt x="12279675" y="5436137"/>
                  </a:lnTo>
                  <a:lnTo>
                    <a:pt x="12280632" y="5438518"/>
                  </a:lnTo>
                  <a:lnTo>
                    <a:pt x="12281924" y="5441041"/>
                  </a:lnTo>
                  <a:lnTo>
                    <a:pt x="12282639" y="5442136"/>
                  </a:lnTo>
                  <a:lnTo>
                    <a:pt x="12284500" y="5443324"/>
                  </a:lnTo>
                  <a:lnTo>
                    <a:pt x="12284358" y="5443658"/>
                  </a:lnTo>
                  <a:lnTo>
                    <a:pt x="12285693" y="5444228"/>
                  </a:lnTo>
                  <a:lnTo>
                    <a:pt x="12286838" y="5444321"/>
                  </a:lnTo>
                  <a:lnTo>
                    <a:pt x="12291123" y="5442599"/>
                  </a:lnTo>
                  <a:lnTo>
                    <a:pt x="12291928" y="5439785"/>
                  </a:lnTo>
                  <a:lnTo>
                    <a:pt x="12290970" y="5437405"/>
                  </a:lnTo>
                  <a:lnTo>
                    <a:pt x="12289680" y="5434881"/>
                  </a:lnTo>
                  <a:lnTo>
                    <a:pt x="12288532" y="5432023"/>
                  </a:lnTo>
                  <a:close/>
                </a:path>
                <a:path w="16932910" h="11288395">
                  <a:moveTo>
                    <a:pt x="1825390" y="966030"/>
                  </a:moveTo>
                  <a:lnTo>
                    <a:pt x="1818380" y="963040"/>
                  </a:lnTo>
                  <a:lnTo>
                    <a:pt x="1815714" y="964665"/>
                  </a:lnTo>
                  <a:lnTo>
                    <a:pt x="1813720" y="969340"/>
                  </a:lnTo>
                  <a:lnTo>
                    <a:pt x="1815011" y="971862"/>
                  </a:lnTo>
                  <a:lnTo>
                    <a:pt x="1822355" y="974995"/>
                  </a:lnTo>
                  <a:lnTo>
                    <a:pt x="1825021" y="973371"/>
                  </a:lnTo>
                  <a:lnTo>
                    <a:pt x="1827015" y="968696"/>
                  </a:lnTo>
                  <a:lnTo>
                    <a:pt x="1825390" y="966030"/>
                  </a:lnTo>
                  <a:close/>
                </a:path>
                <a:path w="16932910" h="11288395">
                  <a:moveTo>
                    <a:pt x="791906" y="523208"/>
                  </a:moveTo>
                  <a:lnTo>
                    <a:pt x="788715" y="524213"/>
                  </a:lnTo>
                  <a:lnTo>
                    <a:pt x="787718" y="526551"/>
                  </a:lnTo>
                  <a:lnTo>
                    <a:pt x="786387" y="528745"/>
                  </a:lnTo>
                  <a:lnTo>
                    <a:pt x="787393" y="531937"/>
                  </a:lnTo>
                  <a:lnTo>
                    <a:pt x="789588" y="533267"/>
                  </a:lnTo>
                  <a:lnTo>
                    <a:pt x="794595" y="535403"/>
                  </a:lnTo>
                  <a:lnTo>
                    <a:pt x="797310" y="534589"/>
                  </a:lnTo>
                  <a:lnTo>
                    <a:pt x="798307" y="532251"/>
                  </a:lnTo>
                  <a:lnTo>
                    <a:pt x="799638" y="530057"/>
                  </a:lnTo>
                  <a:lnTo>
                    <a:pt x="798631" y="526866"/>
                  </a:lnTo>
                  <a:lnTo>
                    <a:pt x="796437" y="525535"/>
                  </a:lnTo>
                  <a:lnTo>
                    <a:pt x="794100" y="524539"/>
                  </a:lnTo>
                  <a:lnTo>
                    <a:pt x="791906" y="523208"/>
                  </a:lnTo>
                  <a:close/>
                </a:path>
                <a:path w="16932910" h="11288395">
                  <a:moveTo>
                    <a:pt x="1907070" y="993771"/>
                  </a:moveTo>
                  <a:lnTo>
                    <a:pt x="1904591" y="993108"/>
                  </a:lnTo>
                  <a:lnTo>
                    <a:pt x="1899917" y="991114"/>
                  </a:lnTo>
                  <a:lnTo>
                    <a:pt x="1897251" y="992739"/>
                  </a:lnTo>
                  <a:lnTo>
                    <a:pt x="1895258" y="997412"/>
                  </a:lnTo>
                  <a:lnTo>
                    <a:pt x="1896549" y="999936"/>
                  </a:lnTo>
                  <a:lnTo>
                    <a:pt x="1903893" y="1003069"/>
                  </a:lnTo>
                  <a:lnTo>
                    <a:pt x="1906559" y="1001443"/>
                  </a:lnTo>
                  <a:lnTo>
                    <a:pt x="1908694" y="996437"/>
                  </a:lnTo>
                  <a:lnTo>
                    <a:pt x="1907070" y="993771"/>
                  </a:lnTo>
                  <a:close/>
                </a:path>
                <a:path w="16932910" h="11288395">
                  <a:moveTo>
                    <a:pt x="715922" y="482115"/>
                  </a:moveTo>
                  <a:lnTo>
                    <a:pt x="712730" y="483121"/>
                  </a:lnTo>
                  <a:lnTo>
                    <a:pt x="711733" y="485459"/>
                  </a:lnTo>
                  <a:lnTo>
                    <a:pt x="710403" y="487652"/>
                  </a:lnTo>
                  <a:lnTo>
                    <a:pt x="711409" y="490844"/>
                  </a:lnTo>
                  <a:lnTo>
                    <a:pt x="713604" y="492173"/>
                  </a:lnTo>
                  <a:lnTo>
                    <a:pt x="718611" y="494309"/>
                  </a:lnTo>
                  <a:lnTo>
                    <a:pt x="721326" y="493496"/>
                  </a:lnTo>
                  <a:lnTo>
                    <a:pt x="722322" y="491159"/>
                  </a:lnTo>
                  <a:lnTo>
                    <a:pt x="723653" y="488965"/>
                  </a:lnTo>
                  <a:lnTo>
                    <a:pt x="722647" y="485773"/>
                  </a:lnTo>
                  <a:lnTo>
                    <a:pt x="720453" y="484442"/>
                  </a:lnTo>
                  <a:lnTo>
                    <a:pt x="718116" y="483445"/>
                  </a:lnTo>
                  <a:lnTo>
                    <a:pt x="715922" y="482115"/>
                  </a:lnTo>
                  <a:close/>
                </a:path>
                <a:path w="16932910" h="11288395">
                  <a:moveTo>
                    <a:pt x="1988416" y="1021368"/>
                  </a:moveTo>
                  <a:lnTo>
                    <a:pt x="1985937" y="1020705"/>
                  </a:lnTo>
                  <a:lnTo>
                    <a:pt x="1981263" y="1018712"/>
                  </a:lnTo>
                  <a:lnTo>
                    <a:pt x="1978598" y="1020336"/>
                  </a:lnTo>
                  <a:lnTo>
                    <a:pt x="1976604" y="1025010"/>
                  </a:lnTo>
                  <a:lnTo>
                    <a:pt x="1977895" y="1027533"/>
                  </a:lnTo>
                  <a:lnTo>
                    <a:pt x="1985239" y="1030666"/>
                  </a:lnTo>
                  <a:lnTo>
                    <a:pt x="1987905" y="1029042"/>
                  </a:lnTo>
                  <a:lnTo>
                    <a:pt x="1990041" y="1024033"/>
                  </a:lnTo>
                  <a:lnTo>
                    <a:pt x="1988416" y="1021368"/>
                  </a:lnTo>
                  <a:close/>
                </a:path>
                <a:path w="16932910" h="11288395">
                  <a:moveTo>
                    <a:pt x="645563" y="442633"/>
                  </a:moveTo>
                  <a:lnTo>
                    <a:pt x="640556" y="440497"/>
                  </a:lnTo>
                  <a:lnTo>
                    <a:pt x="637507" y="441169"/>
                  </a:lnTo>
                  <a:lnTo>
                    <a:pt x="635514" y="445842"/>
                  </a:lnTo>
                  <a:lnTo>
                    <a:pt x="636328" y="448557"/>
                  </a:lnTo>
                  <a:lnTo>
                    <a:pt x="638381" y="450222"/>
                  </a:lnTo>
                  <a:lnTo>
                    <a:pt x="643722" y="452501"/>
                  </a:lnTo>
                  <a:lnTo>
                    <a:pt x="646437" y="451685"/>
                  </a:lnTo>
                  <a:lnTo>
                    <a:pt x="648430" y="447012"/>
                  </a:lnTo>
                  <a:lnTo>
                    <a:pt x="647615" y="444298"/>
                  </a:lnTo>
                  <a:lnTo>
                    <a:pt x="645563" y="442633"/>
                  </a:lnTo>
                  <a:close/>
                </a:path>
                <a:path w="16932910" h="11288395">
                  <a:moveTo>
                    <a:pt x="2070381" y="1048440"/>
                  </a:moveTo>
                  <a:lnTo>
                    <a:pt x="2067902" y="1047777"/>
                  </a:lnTo>
                  <a:lnTo>
                    <a:pt x="2063228" y="1045784"/>
                  </a:lnTo>
                  <a:lnTo>
                    <a:pt x="2060562" y="1047409"/>
                  </a:lnTo>
                  <a:lnTo>
                    <a:pt x="2058568" y="1052082"/>
                  </a:lnTo>
                  <a:lnTo>
                    <a:pt x="2059860" y="1054605"/>
                  </a:lnTo>
                  <a:lnTo>
                    <a:pt x="2062197" y="1055602"/>
                  </a:lnTo>
                  <a:lnTo>
                    <a:pt x="2062339" y="1055268"/>
                  </a:lnTo>
                  <a:lnTo>
                    <a:pt x="2067347" y="1057404"/>
                  </a:lnTo>
                  <a:lnTo>
                    <a:pt x="2070012" y="1055780"/>
                  </a:lnTo>
                  <a:lnTo>
                    <a:pt x="2072006" y="1051106"/>
                  </a:lnTo>
                  <a:lnTo>
                    <a:pt x="2070381" y="1048440"/>
                  </a:lnTo>
                  <a:close/>
                </a:path>
                <a:path w="16932910" h="11288395">
                  <a:moveTo>
                    <a:pt x="2152155" y="1075036"/>
                  </a:moveTo>
                  <a:lnTo>
                    <a:pt x="2149675" y="1074373"/>
                  </a:lnTo>
                  <a:lnTo>
                    <a:pt x="2145002" y="1072379"/>
                  </a:lnTo>
                  <a:lnTo>
                    <a:pt x="2142336" y="1074005"/>
                  </a:lnTo>
                  <a:lnTo>
                    <a:pt x="2141339" y="1076341"/>
                  </a:lnTo>
                  <a:lnTo>
                    <a:pt x="2140676" y="1078820"/>
                  </a:lnTo>
                  <a:lnTo>
                    <a:pt x="2141633" y="1081202"/>
                  </a:lnTo>
                  <a:lnTo>
                    <a:pt x="2143970" y="1082199"/>
                  </a:lnTo>
                  <a:lnTo>
                    <a:pt x="2144112" y="1081865"/>
                  </a:lnTo>
                  <a:lnTo>
                    <a:pt x="2149120" y="1084001"/>
                  </a:lnTo>
                  <a:lnTo>
                    <a:pt x="2151786" y="1082376"/>
                  </a:lnTo>
                  <a:lnTo>
                    <a:pt x="2153779" y="1077702"/>
                  </a:lnTo>
                  <a:lnTo>
                    <a:pt x="2152155" y="1075036"/>
                  </a:lnTo>
                  <a:close/>
                </a:path>
                <a:path w="16932910" h="11288395">
                  <a:moveTo>
                    <a:pt x="566712" y="397161"/>
                  </a:moveTo>
                  <a:lnTo>
                    <a:pt x="563330" y="397690"/>
                  </a:lnTo>
                  <a:lnTo>
                    <a:pt x="562333" y="400028"/>
                  </a:lnTo>
                  <a:lnTo>
                    <a:pt x="561383" y="401594"/>
                  </a:lnTo>
                  <a:lnTo>
                    <a:pt x="561003" y="402221"/>
                  </a:lnTo>
                  <a:lnTo>
                    <a:pt x="561675" y="405271"/>
                  </a:lnTo>
                  <a:lnTo>
                    <a:pt x="563727" y="406935"/>
                  </a:lnTo>
                  <a:lnTo>
                    <a:pt x="568734" y="409071"/>
                  </a:lnTo>
                  <a:lnTo>
                    <a:pt x="571641" y="408732"/>
                  </a:lnTo>
                  <a:lnTo>
                    <a:pt x="572638" y="406395"/>
                  </a:lnTo>
                  <a:lnTo>
                    <a:pt x="573588" y="404829"/>
                  </a:lnTo>
                  <a:lnTo>
                    <a:pt x="573968" y="404201"/>
                  </a:lnTo>
                  <a:lnTo>
                    <a:pt x="573296" y="401152"/>
                  </a:lnTo>
                  <a:lnTo>
                    <a:pt x="571244" y="399488"/>
                  </a:lnTo>
                  <a:lnTo>
                    <a:pt x="568907" y="398491"/>
                  </a:lnTo>
                  <a:lnTo>
                    <a:pt x="566712" y="397161"/>
                  </a:lnTo>
                  <a:close/>
                </a:path>
                <a:path w="16932910" h="11288395">
                  <a:moveTo>
                    <a:pt x="2234356" y="1100630"/>
                  </a:moveTo>
                  <a:lnTo>
                    <a:pt x="2231876" y="1099967"/>
                  </a:lnTo>
                  <a:lnTo>
                    <a:pt x="2227203" y="1097973"/>
                  </a:lnTo>
                  <a:lnTo>
                    <a:pt x="2224536" y="1099599"/>
                  </a:lnTo>
                  <a:lnTo>
                    <a:pt x="2223539" y="1101936"/>
                  </a:lnTo>
                  <a:lnTo>
                    <a:pt x="2222877" y="1104414"/>
                  </a:lnTo>
                  <a:lnTo>
                    <a:pt x="2223834" y="1106796"/>
                  </a:lnTo>
                  <a:lnTo>
                    <a:pt x="2226171" y="1107793"/>
                  </a:lnTo>
                  <a:lnTo>
                    <a:pt x="2226313" y="1107459"/>
                  </a:lnTo>
                  <a:lnTo>
                    <a:pt x="2231321" y="1109595"/>
                  </a:lnTo>
                  <a:lnTo>
                    <a:pt x="2233987" y="1107969"/>
                  </a:lnTo>
                  <a:lnTo>
                    <a:pt x="2235980" y="1103296"/>
                  </a:lnTo>
                  <a:lnTo>
                    <a:pt x="2234356" y="1100630"/>
                  </a:lnTo>
                  <a:close/>
                </a:path>
                <a:path w="16932910" h="11288395">
                  <a:moveTo>
                    <a:pt x="493296" y="352822"/>
                  </a:moveTo>
                  <a:lnTo>
                    <a:pt x="490247" y="353495"/>
                  </a:lnTo>
                  <a:lnTo>
                    <a:pt x="487586" y="357884"/>
                  </a:lnTo>
                  <a:lnTo>
                    <a:pt x="488258" y="360933"/>
                  </a:lnTo>
                  <a:lnTo>
                    <a:pt x="490310" y="362597"/>
                  </a:lnTo>
                  <a:lnTo>
                    <a:pt x="495318" y="364734"/>
                  </a:lnTo>
                  <a:lnTo>
                    <a:pt x="497890" y="364252"/>
                  </a:lnTo>
                  <a:lnTo>
                    <a:pt x="500552" y="359864"/>
                  </a:lnTo>
                  <a:lnTo>
                    <a:pt x="499879" y="356814"/>
                  </a:lnTo>
                  <a:lnTo>
                    <a:pt x="497827" y="355150"/>
                  </a:lnTo>
                  <a:lnTo>
                    <a:pt x="495491" y="354153"/>
                  </a:lnTo>
                  <a:lnTo>
                    <a:pt x="493296" y="352822"/>
                  </a:lnTo>
                  <a:close/>
                </a:path>
                <a:path w="16932910" h="11288395">
                  <a:moveTo>
                    <a:pt x="2316841" y="1125557"/>
                  </a:moveTo>
                  <a:lnTo>
                    <a:pt x="2314219" y="1125228"/>
                  </a:lnTo>
                  <a:lnTo>
                    <a:pt x="2311882" y="1124231"/>
                  </a:lnTo>
                  <a:lnTo>
                    <a:pt x="2309069" y="1123426"/>
                  </a:lnTo>
                  <a:lnTo>
                    <a:pt x="2306737" y="1125194"/>
                  </a:lnTo>
                  <a:lnTo>
                    <a:pt x="2305740" y="1127530"/>
                  </a:lnTo>
                  <a:lnTo>
                    <a:pt x="2305078" y="1130008"/>
                  </a:lnTo>
                  <a:lnTo>
                    <a:pt x="2306035" y="1132390"/>
                  </a:lnTo>
                  <a:lnTo>
                    <a:pt x="2308372" y="1133387"/>
                  </a:lnTo>
                  <a:lnTo>
                    <a:pt x="2308848" y="1133195"/>
                  </a:lnTo>
                  <a:lnTo>
                    <a:pt x="2311518" y="1134334"/>
                  </a:lnTo>
                  <a:lnTo>
                    <a:pt x="2314332" y="1135140"/>
                  </a:lnTo>
                  <a:lnTo>
                    <a:pt x="2316663" y="1133373"/>
                  </a:lnTo>
                  <a:lnTo>
                    <a:pt x="2317660" y="1131036"/>
                  </a:lnTo>
                  <a:lnTo>
                    <a:pt x="2318323" y="1128557"/>
                  </a:lnTo>
                  <a:lnTo>
                    <a:pt x="2316841" y="1125557"/>
                  </a:lnTo>
                  <a:close/>
                </a:path>
                <a:path w="16932910" h="11288395">
                  <a:moveTo>
                    <a:pt x="12251132" y="5354124"/>
                  </a:moveTo>
                  <a:lnTo>
                    <a:pt x="12248462" y="5352985"/>
                  </a:lnTo>
                  <a:lnTo>
                    <a:pt x="12243415" y="5355566"/>
                  </a:lnTo>
                  <a:lnTo>
                    <a:pt x="12242277" y="5358236"/>
                  </a:lnTo>
                  <a:lnTo>
                    <a:pt x="12244858" y="5363284"/>
                  </a:lnTo>
                  <a:lnTo>
                    <a:pt x="12245575" y="5364379"/>
                  </a:lnTo>
                  <a:lnTo>
                    <a:pt x="12247435" y="5365567"/>
                  </a:lnTo>
                  <a:lnTo>
                    <a:pt x="12247292" y="5365901"/>
                  </a:lnTo>
                  <a:lnTo>
                    <a:pt x="12248628" y="5366471"/>
                  </a:lnTo>
                  <a:lnTo>
                    <a:pt x="12249915" y="5366230"/>
                  </a:lnTo>
                  <a:lnTo>
                    <a:pt x="12251344" y="5365656"/>
                  </a:lnTo>
                  <a:lnTo>
                    <a:pt x="12253868" y="5364365"/>
                  </a:lnTo>
                  <a:lnTo>
                    <a:pt x="12255006" y="5361693"/>
                  </a:lnTo>
                  <a:lnTo>
                    <a:pt x="12251132" y="5354124"/>
                  </a:lnTo>
                  <a:close/>
                </a:path>
                <a:path w="16932910" h="11288395">
                  <a:moveTo>
                    <a:pt x="420258" y="306674"/>
                  </a:moveTo>
                  <a:lnTo>
                    <a:pt x="417209" y="307346"/>
                  </a:lnTo>
                  <a:lnTo>
                    <a:pt x="414929" y="311107"/>
                  </a:lnTo>
                  <a:lnTo>
                    <a:pt x="414548" y="311734"/>
                  </a:lnTo>
                  <a:lnTo>
                    <a:pt x="415220" y="314783"/>
                  </a:lnTo>
                  <a:lnTo>
                    <a:pt x="417272" y="316448"/>
                  </a:lnTo>
                  <a:lnTo>
                    <a:pt x="422280" y="318584"/>
                  </a:lnTo>
                  <a:lnTo>
                    <a:pt x="424995" y="317769"/>
                  </a:lnTo>
                  <a:lnTo>
                    <a:pt x="425787" y="316528"/>
                  </a:lnTo>
                  <a:lnTo>
                    <a:pt x="426183" y="315908"/>
                  </a:lnTo>
                  <a:lnTo>
                    <a:pt x="427514" y="313714"/>
                  </a:lnTo>
                  <a:lnTo>
                    <a:pt x="426841" y="310666"/>
                  </a:lnTo>
                  <a:lnTo>
                    <a:pt x="424789" y="309001"/>
                  </a:lnTo>
                  <a:lnTo>
                    <a:pt x="422452" y="308005"/>
                  </a:lnTo>
                  <a:lnTo>
                    <a:pt x="420258" y="306674"/>
                  </a:lnTo>
                  <a:close/>
                </a:path>
                <a:path w="16932910" h="11288395">
                  <a:moveTo>
                    <a:pt x="2399326" y="1150484"/>
                  </a:moveTo>
                  <a:lnTo>
                    <a:pt x="2396704" y="1150156"/>
                  </a:lnTo>
                  <a:lnTo>
                    <a:pt x="2394367" y="1149159"/>
                  </a:lnTo>
                  <a:lnTo>
                    <a:pt x="2391554" y="1148353"/>
                  </a:lnTo>
                  <a:lnTo>
                    <a:pt x="2389223" y="1150120"/>
                  </a:lnTo>
                  <a:lnTo>
                    <a:pt x="2388226" y="1152457"/>
                  </a:lnTo>
                  <a:lnTo>
                    <a:pt x="2387563" y="1154936"/>
                  </a:lnTo>
                  <a:lnTo>
                    <a:pt x="2388520" y="1157317"/>
                  </a:lnTo>
                  <a:lnTo>
                    <a:pt x="2390857" y="1158314"/>
                  </a:lnTo>
                  <a:lnTo>
                    <a:pt x="2390999" y="1157980"/>
                  </a:lnTo>
                  <a:lnTo>
                    <a:pt x="2394004" y="1159262"/>
                  </a:lnTo>
                  <a:lnTo>
                    <a:pt x="2396817" y="1160067"/>
                  </a:lnTo>
                  <a:lnTo>
                    <a:pt x="2399149" y="1158299"/>
                  </a:lnTo>
                  <a:lnTo>
                    <a:pt x="2400145" y="1155963"/>
                  </a:lnTo>
                  <a:lnTo>
                    <a:pt x="2400809" y="1153483"/>
                  </a:lnTo>
                  <a:lnTo>
                    <a:pt x="2399326" y="1150484"/>
                  </a:lnTo>
                  <a:close/>
                </a:path>
                <a:path w="16932910" h="11288395">
                  <a:moveTo>
                    <a:pt x="2481763" y="1174601"/>
                  </a:moveTo>
                  <a:lnTo>
                    <a:pt x="2479141" y="1174271"/>
                  </a:lnTo>
                  <a:lnTo>
                    <a:pt x="2476804" y="1173275"/>
                  </a:lnTo>
                  <a:lnTo>
                    <a:pt x="2473991" y="1172469"/>
                  </a:lnTo>
                  <a:lnTo>
                    <a:pt x="2471660" y="1174236"/>
                  </a:lnTo>
                  <a:lnTo>
                    <a:pt x="2470663" y="1176573"/>
                  </a:lnTo>
                  <a:lnTo>
                    <a:pt x="2469999" y="1179053"/>
                  </a:lnTo>
                  <a:lnTo>
                    <a:pt x="2470957" y="1181434"/>
                  </a:lnTo>
                  <a:lnTo>
                    <a:pt x="2473293" y="1182431"/>
                  </a:lnTo>
                  <a:lnTo>
                    <a:pt x="2473436" y="1182097"/>
                  </a:lnTo>
                  <a:lnTo>
                    <a:pt x="2476440" y="1183379"/>
                  </a:lnTo>
                  <a:lnTo>
                    <a:pt x="2479253" y="1184184"/>
                  </a:lnTo>
                  <a:lnTo>
                    <a:pt x="2481585" y="1182416"/>
                  </a:lnTo>
                  <a:lnTo>
                    <a:pt x="2482582" y="1180079"/>
                  </a:lnTo>
                  <a:lnTo>
                    <a:pt x="2483388" y="1177267"/>
                  </a:lnTo>
                  <a:lnTo>
                    <a:pt x="2481763" y="1174601"/>
                  </a:lnTo>
                  <a:close/>
                </a:path>
                <a:path w="16932910" h="11288395">
                  <a:moveTo>
                    <a:pt x="348600" y="259140"/>
                  </a:moveTo>
                  <a:lnTo>
                    <a:pt x="345551" y="259812"/>
                  </a:lnTo>
                  <a:lnTo>
                    <a:pt x="344220" y="262007"/>
                  </a:lnTo>
                  <a:lnTo>
                    <a:pt x="342556" y="264059"/>
                  </a:lnTo>
                  <a:lnTo>
                    <a:pt x="343228" y="267107"/>
                  </a:lnTo>
                  <a:lnTo>
                    <a:pt x="345138" y="269105"/>
                  </a:lnTo>
                  <a:lnTo>
                    <a:pt x="348476" y="270529"/>
                  </a:lnTo>
                  <a:lnTo>
                    <a:pt x="348000" y="270721"/>
                  </a:lnTo>
                  <a:lnTo>
                    <a:pt x="350003" y="271575"/>
                  </a:lnTo>
                  <a:lnTo>
                    <a:pt x="352718" y="270760"/>
                  </a:lnTo>
                  <a:lnTo>
                    <a:pt x="353906" y="268900"/>
                  </a:lnTo>
                  <a:lnTo>
                    <a:pt x="355570" y="266849"/>
                  </a:lnTo>
                  <a:lnTo>
                    <a:pt x="354898" y="263800"/>
                  </a:lnTo>
                  <a:lnTo>
                    <a:pt x="352988" y="261801"/>
                  </a:lnTo>
                  <a:lnTo>
                    <a:pt x="350652" y="260804"/>
                  </a:lnTo>
                  <a:lnTo>
                    <a:pt x="348600" y="259140"/>
                  </a:lnTo>
                  <a:close/>
                </a:path>
                <a:path w="16932910" h="11288395">
                  <a:moveTo>
                    <a:pt x="2564200" y="1198718"/>
                  </a:moveTo>
                  <a:lnTo>
                    <a:pt x="2561578" y="1198389"/>
                  </a:lnTo>
                  <a:lnTo>
                    <a:pt x="2559241" y="1197392"/>
                  </a:lnTo>
                  <a:lnTo>
                    <a:pt x="2556762" y="1196728"/>
                  </a:lnTo>
                  <a:lnTo>
                    <a:pt x="2554430" y="1198496"/>
                  </a:lnTo>
                  <a:lnTo>
                    <a:pt x="2553433" y="1200833"/>
                  </a:lnTo>
                  <a:lnTo>
                    <a:pt x="2552770" y="1203313"/>
                  </a:lnTo>
                  <a:lnTo>
                    <a:pt x="2553727" y="1205693"/>
                  </a:lnTo>
                  <a:lnTo>
                    <a:pt x="2556397" y="1206832"/>
                  </a:lnTo>
                  <a:lnTo>
                    <a:pt x="2556874" y="1206641"/>
                  </a:lnTo>
                  <a:lnTo>
                    <a:pt x="2559211" y="1207637"/>
                  </a:lnTo>
                  <a:lnTo>
                    <a:pt x="2561691" y="1208300"/>
                  </a:lnTo>
                  <a:lnTo>
                    <a:pt x="2564022" y="1206534"/>
                  </a:lnTo>
                  <a:lnTo>
                    <a:pt x="2565019" y="1204196"/>
                  </a:lnTo>
                  <a:lnTo>
                    <a:pt x="2565824" y="1201383"/>
                  </a:lnTo>
                  <a:lnTo>
                    <a:pt x="2564200" y="1198718"/>
                  </a:lnTo>
                  <a:close/>
                </a:path>
                <a:path w="16932910" h="11288395">
                  <a:moveTo>
                    <a:pt x="2646921" y="1222166"/>
                  </a:moveTo>
                  <a:lnTo>
                    <a:pt x="2644300" y="1221837"/>
                  </a:lnTo>
                  <a:lnTo>
                    <a:pt x="2641963" y="1220840"/>
                  </a:lnTo>
                  <a:lnTo>
                    <a:pt x="2639484" y="1220177"/>
                  </a:lnTo>
                  <a:lnTo>
                    <a:pt x="2637151" y="1221945"/>
                  </a:lnTo>
                  <a:lnTo>
                    <a:pt x="2635964" y="1224991"/>
                  </a:lnTo>
                  <a:lnTo>
                    <a:pt x="2635491" y="1226761"/>
                  </a:lnTo>
                  <a:lnTo>
                    <a:pt x="2636448" y="1229142"/>
                  </a:lnTo>
                  <a:lnTo>
                    <a:pt x="2638785" y="1230139"/>
                  </a:lnTo>
                  <a:lnTo>
                    <a:pt x="2638928" y="1229805"/>
                  </a:lnTo>
                  <a:lnTo>
                    <a:pt x="2639261" y="1229947"/>
                  </a:lnTo>
                  <a:lnTo>
                    <a:pt x="2639738" y="1229756"/>
                  </a:lnTo>
                  <a:lnTo>
                    <a:pt x="2642074" y="1230753"/>
                  </a:lnTo>
                  <a:lnTo>
                    <a:pt x="2644553" y="1231415"/>
                  </a:lnTo>
                  <a:lnTo>
                    <a:pt x="2646886" y="1229649"/>
                  </a:lnTo>
                  <a:lnTo>
                    <a:pt x="2648072" y="1226603"/>
                  </a:lnTo>
                  <a:lnTo>
                    <a:pt x="2648546" y="1224832"/>
                  </a:lnTo>
                  <a:lnTo>
                    <a:pt x="2646921" y="1222166"/>
                  </a:lnTo>
                  <a:close/>
                </a:path>
                <a:path w="16932910" h="11288395">
                  <a:moveTo>
                    <a:pt x="278321" y="210222"/>
                  </a:moveTo>
                  <a:lnTo>
                    <a:pt x="275272" y="210894"/>
                  </a:lnTo>
                  <a:lnTo>
                    <a:pt x="271943" y="214998"/>
                  </a:lnTo>
                  <a:lnTo>
                    <a:pt x="272615" y="218048"/>
                  </a:lnTo>
                  <a:lnTo>
                    <a:pt x="276719" y="221376"/>
                  </a:lnTo>
                  <a:lnTo>
                    <a:pt x="279724" y="222657"/>
                  </a:lnTo>
                  <a:lnTo>
                    <a:pt x="282294" y="222177"/>
                  </a:lnTo>
                  <a:lnTo>
                    <a:pt x="283484" y="220316"/>
                  </a:lnTo>
                  <a:lnTo>
                    <a:pt x="285149" y="218264"/>
                  </a:lnTo>
                  <a:lnTo>
                    <a:pt x="284477" y="215215"/>
                  </a:lnTo>
                  <a:lnTo>
                    <a:pt x="278321" y="210222"/>
                  </a:lnTo>
                  <a:close/>
                </a:path>
                <a:path w="16932910" h="11288395">
                  <a:moveTo>
                    <a:pt x="2729784" y="1245281"/>
                  </a:moveTo>
                  <a:lnTo>
                    <a:pt x="2727163" y="1244952"/>
                  </a:lnTo>
                  <a:lnTo>
                    <a:pt x="2724827" y="1243956"/>
                  </a:lnTo>
                  <a:lnTo>
                    <a:pt x="2722347" y="1243293"/>
                  </a:lnTo>
                  <a:lnTo>
                    <a:pt x="2720015" y="1245060"/>
                  </a:lnTo>
                  <a:lnTo>
                    <a:pt x="2718844" y="1248112"/>
                  </a:lnTo>
                  <a:lnTo>
                    <a:pt x="2718497" y="1249542"/>
                  </a:lnTo>
                  <a:lnTo>
                    <a:pt x="2719454" y="1251924"/>
                  </a:lnTo>
                  <a:lnTo>
                    <a:pt x="2722125" y="1253063"/>
                  </a:lnTo>
                  <a:lnTo>
                    <a:pt x="2722601" y="1252871"/>
                  </a:lnTo>
                  <a:lnTo>
                    <a:pt x="2724938" y="1253868"/>
                  </a:lnTo>
                  <a:lnTo>
                    <a:pt x="2727417" y="1254531"/>
                  </a:lnTo>
                  <a:lnTo>
                    <a:pt x="2729750" y="1252764"/>
                  </a:lnTo>
                  <a:lnTo>
                    <a:pt x="2730936" y="1249719"/>
                  </a:lnTo>
                  <a:lnTo>
                    <a:pt x="2731410" y="1247948"/>
                  </a:lnTo>
                  <a:lnTo>
                    <a:pt x="2729784" y="1245281"/>
                  </a:lnTo>
                  <a:close/>
                </a:path>
                <a:path w="16932910" h="11288395">
                  <a:moveTo>
                    <a:pt x="208135" y="160160"/>
                  </a:moveTo>
                  <a:lnTo>
                    <a:pt x="205229" y="160499"/>
                  </a:lnTo>
                  <a:lnTo>
                    <a:pt x="203564" y="162550"/>
                  </a:lnTo>
                  <a:lnTo>
                    <a:pt x="202234" y="164745"/>
                  </a:lnTo>
                  <a:lnTo>
                    <a:pt x="202572" y="167651"/>
                  </a:lnTo>
                  <a:lnTo>
                    <a:pt x="206676" y="170980"/>
                  </a:lnTo>
                  <a:lnTo>
                    <a:pt x="209681" y="172262"/>
                  </a:lnTo>
                  <a:lnTo>
                    <a:pt x="212253" y="171780"/>
                  </a:lnTo>
                  <a:lnTo>
                    <a:pt x="213442" y="169919"/>
                  </a:lnTo>
                  <a:lnTo>
                    <a:pt x="214772" y="167726"/>
                  </a:lnTo>
                  <a:lnTo>
                    <a:pt x="214433" y="164820"/>
                  </a:lnTo>
                  <a:lnTo>
                    <a:pt x="210330" y="161491"/>
                  </a:lnTo>
                  <a:lnTo>
                    <a:pt x="208135" y="160160"/>
                  </a:lnTo>
                  <a:close/>
                </a:path>
                <a:path w="16932910" h="11288395">
                  <a:moveTo>
                    <a:pt x="12212832" y="5277415"/>
                  </a:moveTo>
                  <a:lnTo>
                    <a:pt x="12210162" y="5276276"/>
                  </a:lnTo>
                  <a:lnTo>
                    <a:pt x="12207638" y="5277568"/>
                  </a:lnTo>
                  <a:lnTo>
                    <a:pt x="12205448" y="5279001"/>
                  </a:lnTo>
                  <a:lnTo>
                    <a:pt x="12204309" y="5281671"/>
                  </a:lnTo>
                  <a:lnTo>
                    <a:pt x="12206890" y="5286718"/>
                  </a:lnTo>
                  <a:lnTo>
                    <a:pt x="12207131" y="5288004"/>
                  </a:lnTo>
                  <a:lnTo>
                    <a:pt x="12210803" y="5289570"/>
                  </a:lnTo>
                  <a:lnTo>
                    <a:pt x="12212089" y="5289330"/>
                  </a:lnTo>
                  <a:lnTo>
                    <a:pt x="12213518" y="5288756"/>
                  </a:lnTo>
                  <a:lnTo>
                    <a:pt x="12215708" y="5287323"/>
                  </a:lnTo>
                  <a:lnTo>
                    <a:pt x="12216847" y="5284653"/>
                  </a:lnTo>
                  <a:lnTo>
                    <a:pt x="12214265" y="5279605"/>
                  </a:lnTo>
                  <a:lnTo>
                    <a:pt x="12212832" y="5277415"/>
                  </a:lnTo>
                  <a:close/>
                </a:path>
                <a:path w="16932910" h="11288395">
                  <a:moveTo>
                    <a:pt x="2812790" y="1268063"/>
                  </a:moveTo>
                  <a:lnTo>
                    <a:pt x="2810169" y="1267734"/>
                  </a:lnTo>
                  <a:lnTo>
                    <a:pt x="2807832" y="1266737"/>
                  </a:lnTo>
                  <a:lnTo>
                    <a:pt x="2805352" y="1266074"/>
                  </a:lnTo>
                  <a:lnTo>
                    <a:pt x="2803021" y="1267842"/>
                  </a:lnTo>
                  <a:lnTo>
                    <a:pt x="2801851" y="1270893"/>
                  </a:lnTo>
                  <a:lnTo>
                    <a:pt x="2801504" y="1272324"/>
                  </a:lnTo>
                  <a:lnTo>
                    <a:pt x="2802795" y="1274847"/>
                  </a:lnTo>
                  <a:lnTo>
                    <a:pt x="2805132" y="1275843"/>
                  </a:lnTo>
                  <a:lnTo>
                    <a:pt x="2805608" y="1275652"/>
                  </a:lnTo>
                  <a:lnTo>
                    <a:pt x="2807945" y="1276649"/>
                  </a:lnTo>
                  <a:lnTo>
                    <a:pt x="2810423" y="1277313"/>
                  </a:lnTo>
                  <a:lnTo>
                    <a:pt x="2813089" y="1275687"/>
                  </a:lnTo>
                  <a:lnTo>
                    <a:pt x="2814415" y="1270729"/>
                  </a:lnTo>
                  <a:lnTo>
                    <a:pt x="2812790" y="1268063"/>
                  </a:lnTo>
                  <a:close/>
                </a:path>
                <a:path w="16932910" h="11288395">
                  <a:moveTo>
                    <a:pt x="2895939" y="1290511"/>
                  </a:moveTo>
                  <a:lnTo>
                    <a:pt x="2893318" y="1290182"/>
                  </a:lnTo>
                  <a:lnTo>
                    <a:pt x="2890981" y="1289185"/>
                  </a:lnTo>
                  <a:lnTo>
                    <a:pt x="2888501" y="1288522"/>
                  </a:lnTo>
                  <a:lnTo>
                    <a:pt x="2885836" y="1290147"/>
                  </a:lnTo>
                  <a:lnTo>
                    <a:pt x="2885173" y="1292626"/>
                  </a:lnTo>
                  <a:lnTo>
                    <a:pt x="2884652" y="1294772"/>
                  </a:lnTo>
                  <a:lnTo>
                    <a:pt x="2885944" y="1297294"/>
                  </a:lnTo>
                  <a:lnTo>
                    <a:pt x="2888280" y="1298291"/>
                  </a:lnTo>
                  <a:lnTo>
                    <a:pt x="2888756" y="1298101"/>
                  </a:lnTo>
                  <a:lnTo>
                    <a:pt x="2891093" y="1299098"/>
                  </a:lnTo>
                  <a:lnTo>
                    <a:pt x="2893572" y="1299760"/>
                  </a:lnTo>
                  <a:lnTo>
                    <a:pt x="2896238" y="1298135"/>
                  </a:lnTo>
                  <a:lnTo>
                    <a:pt x="2897564" y="1293177"/>
                  </a:lnTo>
                  <a:lnTo>
                    <a:pt x="2895939" y="1290511"/>
                  </a:lnTo>
                  <a:close/>
                </a:path>
                <a:path w="16932910" h="11288395">
                  <a:moveTo>
                    <a:pt x="139806" y="108522"/>
                  </a:moveTo>
                  <a:lnTo>
                    <a:pt x="136899" y="108861"/>
                  </a:lnTo>
                  <a:lnTo>
                    <a:pt x="133570" y="112965"/>
                  </a:lnTo>
                  <a:lnTo>
                    <a:pt x="133909" y="115872"/>
                  </a:lnTo>
                  <a:lnTo>
                    <a:pt x="138013" y="119201"/>
                  </a:lnTo>
                  <a:lnTo>
                    <a:pt x="139014" y="119628"/>
                  </a:lnTo>
                  <a:lnTo>
                    <a:pt x="138872" y="119961"/>
                  </a:lnTo>
                  <a:lnTo>
                    <a:pt x="140875" y="120815"/>
                  </a:lnTo>
                  <a:lnTo>
                    <a:pt x="143113" y="120193"/>
                  </a:lnTo>
                  <a:lnTo>
                    <a:pt x="144636" y="118474"/>
                  </a:lnTo>
                  <a:lnTo>
                    <a:pt x="146300" y="116422"/>
                  </a:lnTo>
                  <a:lnTo>
                    <a:pt x="145962" y="113516"/>
                  </a:lnTo>
                  <a:lnTo>
                    <a:pt x="139806" y="108522"/>
                  </a:lnTo>
                  <a:close/>
                </a:path>
                <a:path w="16932910" h="11288395">
                  <a:moveTo>
                    <a:pt x="2978896" y="1312482"/>
                  </a:moveTo>
                  <a:lnTo>
                    <a:pt x="2976274" y="1312153"/>
                  </a:lnTo>
                  <a:lnTo>
                    <a:pt x="2973938" y="1311156"/>
                  </a:lnTo>
                  <a:lnTo>
                    <a:pt x="2971458" y="1310493"/>
                  </a:lnTo>
                  <a:lnTo>
                    <a:pt x="2968793" y="1312119"/>
                  </a:lnTo>
                  <a:lnTo>
                    <a:pt x="2968130" y="1314597"/>
                  </a:lnTo>
                  <a:lnTo>
                    <a:pt x="2967609" y="1316743"/>
                  </a:lnTo>
                  <a:lnTo>
                    <a:pt x="2968901" y="1319266"/>
                  </a:lnTo>
                  <a:lnTo>
                    <a:pt x="2971237" y="1320263"/>
                  </a:lnTo>
                  <a:lnTo>
                    <a:pt x="2971713" y="1320071"/>
                  </a:lnTo>
                  <a:lnTo>
                    <a:pt x="2974050" y="1321068"/>
                  </a:lnTo>
                  <a:lnTo>
                    <a:pt x="2976529" y="1321731"/>
                  </a:lnTo>
                  <a:lnTo>
                    <a:pt x="2979195" y="1320106"/>
                  </a:lnTo>
                  <a:lnTo>
                    <a:pt x="2980521" y="1315148"/>
                  </a:lnTo>
                  <a:lnTo>
                    <a:pt x="2978896" y="1312482"/>
                  </a:lnTo>
                  <a:close/>
                </a:path>
                <a:path w="16932910" h="11288395">
                  <a:moveTo>
                    <a:pt x="3062472" y="1333928"/>
                  </a:moveTo>
                  <a:lnTo>
                    <a:pt x="3059850" y="1333599"/>
                  </a:lnTo>
                  <a:lnTo>
                    <a:pt x="3057513" y="1332602"/>
                  </a:lnTo>
                  <a:lnTo>
                    <a:pt x="3055034" y="1331939"/>
                  </a:lnTo>
                  <a:lnTo>
                    <a:pt x="3052368" y="1333565"/>
                  </a:lnTo>
                  <a:lnTo>
                    <a:pt x="3051706" y="1336043"/>
                  </a:lnTo>
                  <a:lnTo>
                    <a:pt x="3051185" y="1338189"/>
                  </a:lnTo>
                  <a:lnTo>
                    <a:pt x="3052476" y="1340712"/>
                  </a:lnTo>
                  <a:lnTo>
                    <a:pt x="3054814" y="1341709"/>
                  </a:lnTo>
                  <a:lnTo>
                    <a:pt x="3055289" y="1341517"/>
                  </a:lnTo>
                  <a:lnTo>
                    <a:pt x="3057626" y="1342514"/>
                  </a:lnTo>
                  <a:lnTo>
                    <a:pt x="3060105" y="1343178"/>
                  </a:lnTo>
                  <a:lnTo>
                    <a:pt x="3062771" y="1341552"/>
                  </a:lnTo>
                  <a:lnTo>
                    <a:pt x="3064096" y="1336594"/>
                  </a:lnTo>
                  <a:lnTo>
                    <a:pt x="3062472" y="1333928"/>
                  </a:lnTo>
                  <a:close/>
                </a:path>
                <a:path w="16932910" h="11288395">
                  <a:moveTo>
                    <a:pt x="74382" y="56547"/>
                  </a:moveTo>
                  <a:lnTo>
                    <a:pt x="71196" y="60316"/>
                  </a:lnTo>
                  <a:lnTo>
                    <a:pt x="68343" y="64229"/>
                  </a:lnTo>
                  <a:lnTo>
                    <a:pt x="70395" y="65893"/>
                  </a:lnTo>
                  <a:lnTo>
                    <a:pt x="73400" y="67175"/>
                  </a:lnTo>
                  <a:lnTo>
                    <a:pt x="75638" y="66551"/>
                  </a:lnTo>
                  <a:lnTo>
                    <a:pt x="77160" y="64834"/>
                  </a:lnTo>
                  <a:lnTo>
                    <a:pt x="78825" y="62781"/>
                  </a:lnTo>
                  <a:lnTo>
                    <a:pt x="78487" y="59875"/>
                  </a:lnTo>
                  <a:lnTo>
                    <a:pt x="74382" y="56547"/>
                  </a:lnTo>
                  <a:close/>
                </a:path>
                <a:path w="16932910" h="11288395">
                  <a:moveTo>
                    <a:pt x="3145714" y="1355232"/>
                  </a:moveTo>
                  <a:lnTo>
                    <a:pt x="3143092" y="1354903"/>
                  </a:lnTo>
                  <a:lnTo>
                    <a:pt x="3140755" y="1353906"/>
                  </a:lnTo>
                  <a:lnTo>
                    <a:pt x="3138276" y="1353243"/>
                  </a:lnTo>
                  <a:lnTo>
                    <a:pt x="3135611" y="1354868"/>
                  </a:lnTo>
                  <a:lnTo>
                    <a:pt x="3134948" y="1357347"/>
                  </a:lnTo>
                  <a:lnTo>
                    <a:pt x="3134427" y="1359493"/>
                  </a:lnTo>
                  <a:lnTo>
                    <a:pt x="3135718" y="1362017"/>
                  </a:lnTo>
                  <a:lnTo>
                    <a:pt x="3138055" y="1363013"/>
                  </a:lnTo>
                  <a:lnTo>
                    <a:pt x="3138530" y="1362822"/>
                  </a:lnTo>
                  <a:lnTo>
                    <a:pt x="3140868" y="1363819"/>
                  </a:lnTo>
                  <a:lnTo>
                    <a:pt x="3143347" y="1364481"/>
                  </a:lnTo>
                  <a:lnTo>
                    <a:pt x="3146013" y="1362856"/>
                  </a:lnTo>
                  <a:lnTo>
                    <a:pt x="3147338" y="1357898"/>
                  </a:lnTo>
                  <a:lnTo>
                    <a:pt x="3145714" y="1355232"/>
                  </a:lnTo>
                  <a:close/>
                </a:path>
                <a:path w="16932910" h="11288395">
                  <a:moveTo>
                    <a:pt x="12172768" y="5201140"/>
                  </a:moveTo>
                  <a:lnTo>
                    <a:pt x="12169954" y="5200335"/>
                  </a:lnTo>
                  <a:lnTo>
                    <a:pt x="12164908" y="5202916"/>
                  </a:lnTo>
                  <a:lnTo>
                    <a:pt x="12164102" y="5205730"/>
                  </a:lnTo>
                  <a:lnTo>
                    <a:pt x="12166684" y="5210777"/>
                  </a:lnTo>
                  <a:lnTo>
                    <a:pt x="12166924" y="5212063"/>
                  </a:lnTo>
                  <a:lnTo>
                    <a:pt x="12170596" y="5213629"/>
                  </a:lnTo>
                  <a:lnTo>
                    <a:pt x="12171883" y="5213389"/>
                  </a:lnTo>
                  <a:lnTo>
                    <a:pt x="12173312" y="5212814"/>
                  </a:lnTo>
                  <a:lnTo>
                    <a:pt x="12175835" y="5211524"/>
                  </a:lnTo>
                  <a:lnTo>
                    <a:pt x="12176641" y="5208711"/>
                  </a:lnTo>
                  <a:lnTo>
                    <a:pt x="12172768" y="5201140"/>
                  </a:lnTo>
                  <a:close/>
                </a:path>
                <a:path w="16932910" h="11288395">
                  <a:moveTo>
                    <a:pt x="3229432" y="1376344"/>
                  </a:moveTo>
                  <a:lnTo>
                    <a:pt x="3226811" y="1376015"/>
                  </a:lnTo>
                  <a:lnTo>
                    <a:pt x="3224473" y="1375018"/>
                  </a:lnTo>
                  <a:lnTo>
                    <a:pt x="3221994" y="1374355"/>
                  </a:lnTo>
                  <a:lnTo>
                    <a:pt x="3219329" y="1375981"/>
                  </a:lnTo>
                  <a:lnTo>
                    <a:pt x="3218665" y="1378460"/>
                  </a:lnTo>
                  <a:lnTo>
                    <a:pt x="3218145" y="1380605"/>
                  </a:lnTo>
                  <a:lnTo>
                    <a:pt x="3219435" y="1383128"/>
                  </a:lnTo>
                  <a:lnTo>
                    <a:pt x="3221772" y="1384125"/>
                  </a:lnTo>
                  <a:lnTo>
                    <a:pt x="3222249" y="1383934"/>
                  </a:lnTo>
                  <a:lnTo>
                    <a:pt x="3224586" y="1384931"/>
                  </a:lnTo>
                  <a:lnTo>
                    <a:pt x="3227065" y="1385594"/>
                  </a:lnTo>
                  <a:lnTo>
                    <a:pt x="3229730" y="1383969"/>
                  </a:lnTo>
                  <a:lnTo>
                    <a:pt x="3231057" y="1379010"/>
                  </a:lnTo>
                  <a:lnTo>
                    <a:pt x="3229432" y="1376344"/>
                  </a:lnTo>
                  <a:close/>
                </a:path>
                <a:path w="16932910" h="11288395">
                  <a:moveTo>
                    <a:pt x="6569" y="0"/>
                  </a:moveTo>
                  <a:lnTo>
                    <a:pt x="3329" y="195"/>
                  </a:lnTo>
                  <a:lnTo>
                    <a:pt x="0" y="4300"/>
                  </a:lnTo>
                  <a:lnTo>
                    <a:pt x="196" y="7539"/>
                  </a:lnTo>
                  <a:lnTo>
                    <a:pt x="4300" y="10868"/>
                  </a:lnTo>
                  <a:lnTo>
                    <a:pt x="7638" y="12292"/>
                  </a:lnTo>
                  <a:lnTo>
                    <a:pt x="9734" y="12003"/>
                  </a:lnTo>
                  <a:lnTo>
                    <a:pt x="11256" y="10285"/>
                  </a:lnTo>
                  <a:lnTo>
                    <a:pt x="12921" y="8233"/>
                  </a:lnTo>
                  <a:lnTo>
                    <a:pt x="12725" y="4992"/>
                  </a:lnTo>
                  <a:lnTo>
                    <a:pt x="6569" y="0"/>
                  </a:lnTo>
                  <a:close/>
                </a:path>
                <a:path w="16932910" h="11288395">
                  <a:moveTo>
                    <a:pt x="3312816" y="1397315"/>
                  </a:moveTo>
                  <a:lnTo>
                    <a:pt x="3310195" y="1396985"/>
                  </a:lnTo>
                  <a:lnTo>
                    <a:pt x="3307858" y="1395988"/>
                  </a:lnTo>
                  <a:lnTo>
                    <a:pt x="3305379" y="1395325"/>
                  </a:lnTo>
                  <a:lnTo>
                    <a:pt x="3302713" y="1396950"/>
                  </a:lnTo>
                  <a:lnTo>
                    <a:pt x="3302050" y="1399430"/>
                  </a:lnTo>
                  <a:lnTo>
                    <a:pt x="3301530" y="1401575"/>
                  </a:lnTo>
                  <a:lnTo>
                    <a:pt x="3302820" y="1404098"/>
                  </a:lnTo>
                  <a:lnTo>
                    <a:pt x="3305157" y="1405095"/>
                  </a:lnTo>
                  <a:lnTo>
                    <a:pt x="3305633" y="1404904"/>
                  </a:lnTo>
                  <a:lnTo>
                    <a:pt x="3307971" y="1405901"/>
                  </a:lnTo>
                  <a:lnTo>
                    <a:pt x="3310450" y="1406563"/>
                  </a:lnTo>
                  <a:lnTo>
                    <a:pt x="3313114" y="1404939"/>
                  </a:lnTo>
                  <a:lnTo>
                    <a:pt x="3313778" y="1402459"/>
                  </a:lnTo>
                  <a:lnTo>
                    <a:pt x="3314584" y="1399646"/>
                  </a:lnTo>
                  <a:lnTo>
                    <a:pt x="3312816" y="1397315"/>
                  </a:lnTo>
                  <a:close/>
                </a:path>
                <a:path w="16932910" h="11288395">
                  <a:moveTo>
                    <a:pt x="3396485" y="1417617"/>
                  </a:moveTo>
                  <a:lnTo>
                    <a:pt x="3393863" y="1417288"/>
                  </a:lnTo>
                  <a:lnTo>
                    <a:pt x="3391526" y="1416291"/>
                  </a:lnTo>
                  <a:lnTo>
                    <a:pt x="3389047" y="1415628"/>
                  </a:lnTo>
                  <a:lnTo>
                    <a:pt x="3386382" y="1417252"/>
                  </a:lnTo>
                  <a:lnTo>
                    <a:pt x="3385719" y="1419732"/>
                  </a:lnTo>
                  <a:lnTo>
                    <a:pt x="3385198" y="1421877"/>
                  </a:lnTo>
                  <a:lnTo>
                    <a:pt x="3386490" y="1424400"/>
                  </a:lnTo>
                  <a:lnTo>
                    <a:pt x="3388826" y="1425397"/>
                  </a:lnTo>
                  <a:lnTo>
                    <a:pt x="3389302" y="1425205"/>
                  </a:lnTo>
                  <a:lnTo>
                    <a:pt x="3391639" y="1426202"/>
                  </a:lnTo>
                  <a:lnTo>
                    <a:pt x="3394118" y="1426866"/>
                  </a:lnTo>
                  <a:lnTo>
                    <a:pt x="3396784" y="1425241"/>
                  </a:lnTo>
                  <a:lnTo>
                    <a:pt x="3397447" y="1422761"/>
                  </a:lnTo>
                  <a:lnTo>
                    <a:pt x="3398252" y="1419949"/>
                  </a:lnTo>
                  <a:lnTo>
                    <a:pt x="3396485" y="1417617"/>
                  </a:lnTo>
                  <a:close/>
                </a:path>
                <a:path w="16932910" h="11288395">
                  <a:moveTo>
                    <a:pt x="12130372" y="5126632"/>
                  </a:moveTo>
                  <a:lnTo>
                    <a:pt x="12127224" y="5125684"/>
                  </a:lnTo>
                  <a:lnTo>
                    <a:pt x="12125035" y="5127118"/>
                  </a:lnTo>
                  <a:lnTo>
                    <a:pt x="12122988" y="5128218"/>
                  </a:lnTo>
                  <a:lnTo>
                    <a:pt x="12122040" y="5131364"/>
                  </a:lnTo>
                  <a:lnTo>
                    <a:pt x="12124906" y="5135744"/>
                  </a:lnTo>
                  <a:lnTo>
                    <a:pt x="12125147" y="5137030"/>
                  </a:lnTo>
                  <a:lnTo>
                    <a:pt x="12127149" y="5137884"/>
                  </a:lnTo>
                  <a:lnTo>
                    <a:pt x="12126958" y="5137408"/>
                  </a:lnTo>
                  <a:lnTo>
                    <a:pt x="12128294" y="5137978"/>
                  </a:lnTo>
                  <a:lnTo>
                    <a:pt x="12129913" y="5137880"/>
                  </a:lnTo>
                  <a:lnTo>
                    <a:pt x="12131342" y="5137305"/>
                  </a:lnTo>
                  <a:lnTo>
                    <a:pt x="12133389" y="5136205"/>
                  </a:lnTo>
                  <a:lnTo>
                    <a:pt x="12134338" y="5133059"/>
                  </a:lnTo>
                  <a:lnTo>
                    <a:pt x="12131470" y="5128679"/>
                  </a:lnTo>
                  <a:lnTo>
                    <a:pt x="12130372" y="5126632"/>
                  </a:lnTo>
                  <a:close/>
                </a:path>
                <a:path w="16932910" h="11288395">
                  <a:moveTo>
                    <a:pt x="3480154" y="1437919"/>
                  </a:moveTo>
                  <a:lnTo>
                    <a:pt x="3477533" y="1437590"/>
                  </a:lnTo>
                  <a:lnTo>
                    <a:pt x="3475196" y="1436593"/>
                  </a:lnTo>
                  <a:lnTo>
                    <a:pt x="3472716" y="1435930"/>
                  </a:lnTo>
                  <a:lnTo>
                    <a:pt x="3470051" y="1437555"/>
                  </a:lnTo>
                  <a:lnTo>
                    <a:pt x="3469388" y="1440034"/>
                  </a:lnTo>
                  <a:lnTo>
                    <a:pt x="3468867" y="1442179"/>
                  </a:lnTo>
                  <a:lnTo>
                    <a:pt x="3470158" y="1444703"/>
                  </a:lnTo>
                  <a:lnTo>
                    <a:pt x="3472495" y="1445700"/>
                  </a:lnTo>
                  <a:lnTo>
                    <a:pt x="3472971" y="1445508"/>
                  </a:lnTo>
                  <a:lnTo>
                    <a:pt x="3475308" y="1446505"/>
                  </a:lnTo>
                  <a:lnTo>
                    <a:pt x="3477787" y="1447168"/>
                  </a:lnTo>
                  <a:lnTo>
                    <a:pt x="3480453" y="1445543"/>
                  </a:lnTo>
                  <a:lnTo>
                    <a:pt x="3481116" y="1443063"/>
                  </a:lnTo>
                  <a:lnTo>
                    <a:pt x="3481921" y="1440251"/>
                  </a:lnTo>
                  <a:lnTo>
                    <a:pt x="3480154" y="1437919"/>
                  </a:lnTo>
                  <a:close/>
                </a:path>
                <a:path w="16932910" h="11288395">
                  <a:moveTo>
                    <a:pt x="3563965" y="1457888"/>
                  </a:moveTo>
                  <a:lnTo>
                    <a:pt x="3561343" y="1457559"/>
                  </a:lnTo>
                  <a:lnTo>
                    <a:pt x="3559007" y="1456562"/>
                  </a:lnTo>
                  <a:lnTo>
                    <a:pt x="3556529" y="1455898"/>
                  </a:lnTo>
                  <a:lnTo>
                    <a:pt x="3553862" y="1457523"/>
                  </a:lnTo>
                  <a:lnTo>
                    <a:pt x="3553200" y="1460002"/>
                  </a:lnTo>
                  <a:lnTo>
                    <a:pt x="3552679" y="1462147"/>
                  </a:lnTo>
                  <a:lnTo>
                    <a:pt x="3553970" y="1464671"/>
                  </a:lnTo>
                  <a:lnTo>
                    <a:pt x="3555972" y="1465526"/>
                  </a:lnTo>
                  <a:lnTo>
                    <a:pt x="3556115" y="1465192"/>
                  </a:lnTo>
                  <a:lnTo>
                    <a:pt x="3556925" y="1465143"/>
                  </a:lnTo>
                  <a:lnTo>
                    <a:pt x="3559262" y="1466139"/>
                  </a:lnTo>
                  <a:lnTo>
                    <a:pt x="3561741" y="1466802"/>
                  </a:lnTo>
                  <a:lnTo>
                    <a:pt x="3564408" y="1465177"/>
                  </a:lnTo>
                  <a:lnTo>
                    <a:pt x="3565734" y="1460219"/>
                  </a:lnTo>
                  <a:lnTo>
                    <a:pt x="3563965" y="1457888"/>
                  </a:lnTo>
                  <a:close/>
                </a:path>
                <a:path w="16932910" h="11288395">
                  <a:moveTo>
                    <a:pt x="3647586" y="1477380"/>
                  </a:moveTo>
                  <a:lnTo>
                    <a:pt x="3644822" y="1477384"/>
                  </a:lnTo>
                  <a:lnTo>
                    <a:pt x="3642485" y="1476387"/>
                  </a:lnTo>
                  <a:lnTo>
                    <a:pt x="3640006" y="1475725"/>
                  </a:lnTo>
                  <a:lnTo>
                    <a:pt x="3637341" y="1477349"/>
                  </a:lnTo>
                  <a:lnTo>
                    <a:pt x="3636677" y="1479829"/>
                  </a:lnTo>
                  <a:lnTo>
                    <a:pt x="3636157" y="1481973"/>
                  </a:lnTo>
                  <a:lnTo>
                    <a:pt x="3637447" y="1484497"/>
                  </a:lnTo>
                  <a:lnTo>
                    <a:pt x="3639450" y="1485351"/>
                  </a:lnTo>
                  <a:lnTo>
                    <a:pt x="3639593" y="1485017"/>
                  </a:lnTo>
                  <a:lnTo>
                    <a:pt x="3640403" y="1484968"/>
                  </a:lnTo>
                  <a:lnTo>
                    <a:pt x="3642740" y="1485965"/>
                  </a:lnTo>
                  <a:lnTo>
                    <a:pt x="3645219" y="1486628"/>
                  </a:lnTo>
                  <a:lnTo>
                    <a:pt x="3647885" y="1485004"/>
                  </a:lnTo>
                  <a:lnTo>
                    <a:pt x="3649210" y="1480046"/>
                  </a:lnTo>
                  <a:lnTo>
                    <a:pt x="3647586" y="1477380"/>
                  </a:lnTo>
                  <a:close/>
                </a:path>
                <a:path w="16932910" h="11288395">
                  <a:moveTo>
                    <a:pt x="3731540" y="1497014"/>
                  </a:moveTo>
                  <a:lnTo>
                    <a:pt x="3728776" y="1497019"/>
                  </a:lnTo>
                  <a:lnTo>
                    <a:pt x="3726439" y="1496022"/>
                  </a:lnTo>
                  <a:lnTo>
                    <a:pt x="3723960" y="1495359"/>
                  </a:lnTo>
                  <a:lnTo>
                    <a:pt x="3721294" y="1496984"/>
                  </a:lnTo>
                  <a:lnTo>
                    <a:pt x="3720631" y="1499463"/>
                  </a:lnTo>
                  <a:lnTo>
                    <a:pt x="3720111" y="1501609"/>
                  </a:lnTo>
                  <a:lnTo>
                    <a:pt x="3721402" y="1504133"/>
                  </a:lnTo>
                  <a:lnTo>
                    <a:pt x="3723405" y="1504987"/>
                  </a:lnTo>
                  <a:lnTo>
                    <a:pt x="3724357" y="1504604"/>
                  </a:lnTo>
                  <a:lnTo>
                    <a:pt x="3726694" y="1505601"/>
                  </a:lnTo>
                  <a:lnTo>
                    <a:pt x="3729507" y="1506406"/>
                  </a:lnTo>
                  <a:lnTo>
                    <a:pt x="3731838" y="1504638"/>
                  </a:lnTo>
                  <a:lnTo>
                    <a:pt x="3733165" y="1499680"/>
                  </a:lnTo>
                  <a:lnTo>
                    <a:pt x="3731540" y="1497014"/>
                  </a:lnTo>
                  <a:close/>
                </a:path>
                <a:path w="16932910" h="11288395">
                  <a:moveTo>
                    <a:pt x="12086070" y="5052890"/>
                  </a:moveTo>
                  <a:lnTo>
                    <a:pt x="12083257" y="5052083"/>
                  </a:lnTo>
                  <a:lnTo>
                    <a:pt x="12078877" y="5054951"/>
                  </a:lnTo>
                  <a:lnTo>
                    <a:pt x="12078173" y="5057412"/>
                  </a:lnTo>
                  <a:lnTo>
                    <a:pt x="12078072" y="5057763"/>
                  </a:lnTo>
                  <a:lnTo>
                    <a:pt x="12081655" y="5063238"/>
                  </a:lnTo>
                  <a:lnTo>
                    <a:pt x="12083325" y="5063950"/>
                  </a:lnTo>
                  <a:lnTo>
                    <a:pt x="12082849" y="5064142"/>
                  </a:lnTo>
                  <a:lnTo>
                    <a:pt x="12084184" y="5064712"/>
                  </a:lnTo>
                  <a:lnTo>
                    <a:pt x="12085803" y="5064613"/>
                  </a:lnTo>
                  <a:lnTo>
                    <a:pt x="12087375" y="5063705"/>
                  </a:lnTo>
                  <a:lnTo>
                    <a:pt x="12089564" y="5062271"/>
                  </a:lnTo>
                  <a:lnTo>
                    <a:pt x="12090269" y="5059810"/>
                  </a:lnTo>
                  <a:lnTo>
                    <a:pt x="12090370" y="5059459"/>
                  </a:lnTo>
                  <a:lnTo>
                    <a:pt x="12086070" y="5052890"/>
                  </a:lnTo>
                  <a:close/>
                </a:path>
                <a:path w="16932910" h="11288395">
                  <a:moveTo>
                    <a:pt x="3815302" y="1516173"/>
                  </a:moveTo>
                  <a:lnTo>
                    <a:pt x="3812538" y="1516177"/>
                  </a:lnTo>
                  <a:lnTo>
                    <a:pt x="3810202" y="1515181"/>
                  </a:lnTo>
                  <a:lnTo>
                    <a:pt x="3807389" y="1514375"/>
                  </a:lnTo>
                  <a:lnTo>
                    <a:pt x="3805056" y="1516142"/>
                  </a:lnTo>
                  <a:lnTo>
                    <a:pt x="3803730" y="1521100"/>
                  </a:lnTo>
                  <a:lnTo>
                    <a:pt x="3805164" y="1523290"/>
                  </a:lnTo>
                  <a:lnTo>
                    <a:pt x="3807167" y="1524145"/>
                  </a:lnTo>
                  <a:lnTo>
                    <a:pt x="3808119" y="1523761"/>
                  </a:lnTo>
                  <a:lnTo>
                    <a:pt x="3810456" y="1524758"/>
                  </a:lnTo>
                  <a:lnTo>
                    <a:pt x="3813269" y="1525564"/>
                  </a:lnTo>
                  <a:lnTo>
                    <a:pt x="3815601" y="1523797"/>
                  </a:lnTo>
                  <a:lnTo>
                    <a:pt x="3816927" y="1518838"/>
                  </a:lnTo>
                  <a:lnTo>
                    <a:pt x="3815302" y="1516173"/>
                  </a:lnTo>
                  <a:close/>
                </a:path>
                <a:path w="16932910" h="11288395">
                  <a:moveTo>
                    <a:pt x="3899398" y="1535473"/>
                  </a:moveTo>
                  <a:lnTo>
                    <a:pt x="3896634" y="1535478"/>
                  </a:lnTo>
                  <a:lnTo>
                    <a:pt x="3894298" y="1534481"/>
                  </a:lnTo>
                  <a:lnTo>
                    <a:pt x="3891485" y="1533676"/>
                  </a:lnTo>
                  <a:lnTo>
                    <a:pt x="3889153" y="1535442"/>
                  </a:lnTo>
                  <a:lnTo>
                    <a:pt x="3887827" y="1540402"/>
                  </a:lnTo>
                  <a:lnTo>
                    <a:pt x="3889260" y="1542591"/>
                  </a:lnTo>
                  <a:lnTo>
                    <a:pt x="3891262" y="1543446"/>
                  </a:lnTo>
                  <a:lnTo>
                    <a:pt x="3892215" y="1543063"/>
                  </a:lnTo>
                  <a:lnTo>
                    <a:pt x="3894552" y="1544060"/>
                  </a:lnTo>
                  <a:lnTo>
                    <a:pt x="3897365" y="1544865"/>
                  </a:lnTo>
                  <a:lnTo>
                    <a:pt x="3899698" y="1543098"/>
                  </a:lnTo>
                  <a:lnTo>
                    <a:pt x="3901024" y="1538139"/>
                  </a:lnTo>
                  <a:lnTo>
                    <a:pt x="3899398" y="1535473"/>
                  </a:lnTo>
                  <a:close/>
                </a:path>
                <a:path w="16932910" h="11288395">
                  <a:moveTo>
                    <a:pt x="3983303" y="1554298"/>
                  </a:moveTo>
                  <a:lnTo>
                    <a:pt x="3980539" y="1554303"/>
                  </a:lnTo>
                  <a:lnTo>
                    <a:pt x="3978202" y="1553306"/>
                  </a:lnTo>
                  <a:lnTo>
                    <a:pt x="3975389" y="1552501"/>
                  </a:lnTo>
                  <a:lnTo>
                    <a:pt x="3973058" y="1554268"/>
                  </a:lnTo>
                  <a:lnTo>
                    <a:pt x="3971732" y="1559226"/>
                  </a:lnTo>
                  <a:lnTo>
                    <a:pt x="3973165" y="1561416"/>
                  </a:lnTo>
                  <a:lnTo>
                    <a:pt x="3975168" y="1562270"/>
                  </a:lnTo>
                  <a:lnTo>
                    <a:pt x="3976120" y="1561887"/>
                  </a:lnTo>
                  <a:lnTo>
                    <a:pt x="3978457" y="1562884"/>
                  </a:lnTo>
                  <a:lnTo>
                    <a:pt x="3981270" y="1563689"/>
                  </a:lnTo>
                  <a:lnTo>
                    <a:pt x="3983602" y="1561921"/>
                  </a:lnTo>
                  <a:lnTo>
                    <a:pt x="3984928" y="1556964"/>
                  </a:lnTo>
                  <a:lnTo>
                    <a:pt x="3983303" y="1554298"/>
                  </a:lnTo>
                  <a:close/>
                </a:path>
                <a:path w="16932910" h="11288395">
                  <a:moveTo>
                    <a:pt x="12040674" y="4979863"/>
                  </a:moveTo>
                  <a:lnTo>
                    <a:pt x="12037719" y="4979392"/>
                  </a:lnTo>
                  <a:lnTo>
                    <a:pt x="12033339" y="4982258"/>
                  </a:lnTo>
                  <a:lnTo>
                    <a:pt x="12032867" y="4985214"/>
                  </a:lnTo>
                  <a:lnTo>
                    <a:pt x="12035734" y="4989593"/>
                  </a:lnTo>
                  <a:lnTo>
                    <a:pt x="12036117" y="4990546"/>
                  </a:lnTo>
                  <a:lnTo>
                    <a:pt x="12039122" y="4991828"/>
                  </a:lnTo>
                  <a:lnTo>
                    <a:pt x="12040741" y="4991729"/>
                  </a:lnTo>
                  <a:lnTo>
                    <a:pt x="12042312" y="4990821"/>
                  </a:lnTo>
                  <a:lnTo>
                    <a:pt x="12044502" y="4989387"/>
                  </a:lnTo>
                  <a:lnTo>
                    <a:pt x="12044974" y="4986433"/>
                  </a:lnTo>
                  <a:lnTo>
                    <a:pt x="12040674" y="4979863"/>
                  </a:lnTo>
                  <a:close/>
                </a:path>
                <a:path w="16932910" h="11288395">
                  <a:moveTo>
                    <a:pt x="4067065" y="1573456"/>
                  </a:moveTo>
                  <a:lnTo>
                    <a:pt x="4064301" y="1573461"/>
                  </a:lnTo>
                  <a:lnTo>
                    <a:pt x="4061965" y="1572464"/>
                  </a:lnTo>
                  <a:lnTo>
                    <a:pt x="4059152" y="1571659"/>
                  </a:lnTo>
                  <a:lnTo>
                    <a:pt x="4056820" y="1573426"/>
                  </a:lnTo>
                  <a:lnTo>
                    <a:pt x="4055494" y="1578385"/>
                  </a:lnTo>
                  <a:lnTo>
                    <a:pt x="4056928" y="1580573"/>
                  </a:lnTo>
                  <a:lnTo>
                    <a:pt x="4058930" y="1581428"/>
                  </a:lnTo>
                  <a:lnTo>
                    <a:pt x="4059883" y="1581045"/>
                  </a:lnTo>
                  <a:lnTo>
                    <a:pt x="4062220" y="1582041"/>
                  </a:lnTo>
                  <a:lnTo>
                    <a:pt x="4065033" y="1582847"/>
                  </a:lnTo>
                  <a:lnTo>
                    <a:pt x="4067365" y="1581081"/>
                  </a:lnTo>
                  <a:lnTo>
                    <a:pt x="4068691" y="1576122"/>
                  </a:lnTo>
                  <a:lnTo>
                    <a:pt x="4067065" y="1573456"/>
                  </a:lnTo>
                  <a:close/>
                </a:path>
                <a:path w="16932910" h="11288395">
                  <a:moveTo>
                    <a:pt x="4151447" y="1592088"/>
                  </a:moveTo>
                  <a:lnTo>
                    <a:pt x="4148683" y="1592093"/>
                  </a:lnTo>
                  <a:lnTo>
                    <a:pt x="4146347" y="1591097"/>
                  </a:lnTo>
                  <a:lnTo>
                    <a:pt x="4143534" y="1590291"/>
                  </a:lnTo>
                  <a:lnTo>
                    <a:pt x="4141201" y="1592059"/>
                  </a:lnTo>
                  <a:lnTo>
                    <a:pt x="4139875" y="1597017"/>
                  </a:lnTo>
                  <a:lnTo>
                    <a:pt x="4141309" y="1599207"/>
                  </a:lnTo>
                  <a:lnTo>
                    <a:pt x="4143311" y="1600061"/>
                  </a:lnTo>
                  <a:lnTo>
                    <a:pt x="4144263" y="1599678"/>
                  </a:lnTo>
                  <a:lnTo>
                    <a:pt x="4146601" y="1600675"/>
                  </a:lnTo>
                  <a:lnTo>
                    <a:pt x="4149414" y="1601480"/>
                  </a:lnTo>
                  <a:lnTo>
                    <a:pt x="4151746" y="1599714"/>
                  </a:lnTo>
                  <a:lnTo>
                    <a:pt x="4153072" y="1594755"/>
                  </a:lnTo>
                  <a:lnTo>
                    <a:pt x="4151447" y="1592088"/>
                  </a:lnTo>
                  <a:close/>
                </a:path>
                <a:path w="16932910" h="11288395">
                  <a:moveTo>
                    <a:pt x="4235352" y="1610914"/>
                  </a:moveTo>
                  <a:lnTo>
                    <a:pt x="4232588" y="1610918"/>
                  </a:lnTo>
                  <a:lnTo>
                    <a:pt x="4230251" y="1609921"/>
                  </a:lnTo>
                  <a:lnTo>
                    <a:pt x="4227438" y="1609116"/>
                  </a:lnTo>
                  <a:lnTo>
                    <a:pt x="4225106" y="1610883"/>
                  </a:lnTo>
                  <a:lnTo>
                    <a:pt x="4223780" y="1615842"/>
                  </a:lnTo>
                  <a:lnTo>
                    <a:pt x="4225213" y="1618032"/>
                  </a:lnTo>
                  <a:lnTo>
                    <a:pt x="4227217" y="1618887"/>
                  </a:lnTo>
                  <a:lnTo>
                    <a:pt x="4228169" y="1618503"/>
                  </a:lnTo>
                  <a:lnTo>
                    <a:pt x="4230506" y="1619500"/>
                  </a:lnTo>
                  <a:lnTo>
                    <a:pt x="4233319" y="1620306"/>
                  </a:lnTo>
                  <a:lnTo>
                    <a:pt x="4235650" y="1618538"/>
                  </a:lnTo>
                  <a:lnTo>
                    <a:pt x="4236977" y="1613580"/>
                  </a:lnTo>
                  <a:lnTo>
                    <a:pt x="4235352" y="1610914"/>
                  </a:lnTo>
                  <a:close/>
                </a:path>
                <a:path w="16932910" h="11288395">
                  <a:moveTo>
                    <a:pt x="11992946" y="4908605"/>
                  </a:moveTo>
                  <a:lnTo>
                    <a:pt x="11989990" y="4908133"/>
                  </a:lnTo>
                  <a:lnTo>
                    <a:pt x="11985610" y="4910999"/>
                  </a:lnTo>
                  <a:lnTo>
                    <a:pt x="11985138" y="4913955"/>
                  </a:lnTo>
                  <a:lnTo>
                    <a:pt x="11988006" y="4918334"/>
                  </a:lnTo>
                  <a:lnTo>
                    <a:pt x="11988388" y="4919286"/>
                  </a:lnTo>
                  <a:lnTo>
                    <a:pt x="11991393" y="4920568"/>
                  </a:lnTo>
                  <a:lnTo>
                    <a:pt x="11993013" y="4920470"/>
                  </a:lnTo>
                  <a:lnTo>
                    <a:pt x="11994584" y="4919561"/>
                  </a:lnTo>
                  <a:lnTo>
                    <a:pt x="11996773" y="4918129"/>
                  </a:lnTo>
                  <a:lnTo>
                    <a:pt x="11997246" y="4915173"/>
                  </a:lnTo>
                  <a:lnTo>
                    <a:pt x="11992946" y="4908605"/>
                  </a:lnTo>
                  <a:close/>
                </a:path>
                <a:path w="16932910" h="11288395">
                  <a:moveTo>
                    <a:pt x="4319399" y="1629405"/>
                  </a:moveTo>
                  <a:lnTo>
                    <a:pt x="4316635" y="1629409"/>
                  </a:lnTo>
                  <a:lnTo>
                    <a:pt x="4314299" y="1628413"/>
                  </a:lnTo>
                  <a:lnTo>
                    <a:pt x="4311486" y="1627608"/>
                  </a:lnTo>
                  <a:lnTo>
                    <a:pt x="4309153" y="1629374"/>
                  </a:lnTo>
                  <a:lnTo>
                    <a:pt x="4307827" y="1634332"/>
                  </a:lnTo>
                  <a:lnTo>
                    <a:pt x="4309261" y="1636522"/>
                  </a:lnTo>
                  <a:lnTo>
                    <a:pt x="4311264" y="1637377"/>
                  </a:lnTo>
                  <a:lnTo>
                    <a:pt x="4312216" y="1636993"/>
                  </a:lnTo>
                  <a:lnTo>
                    <a:pt x="4314553" y="1637990"/>
                  </a:lnTo>
                  <a:lnTo>
                    <a:pt x="4317366" y="1638796"/>
                  </a:lnTo>
                  <a:lnTo>
                    <a:pt x="4319699" y="1637028"/>
                  </a:lnTo>
                  <a:lnTo>
                    <a:pt x="4321024" y="1632071"/>
                  </a:lnTo>
                  <a:lnTo>
                    <a:pt x="4319399" y="1629405"/>
                  </a:lnTo>
                  <a:close/>
                </a:path>
                <a:path w="16932910" h="11288395">
                  <a:moveTo>
                    <a:pt x="4402778" y="1647610"/>
                  </a:moveTo>
                  <a:lnTo>
                    <a:pt x="4400014" y="1647615"/>
                  </a:lnTo>
                  <a:lnTo>
                    <a:pt x="4397678" y="1646618"/>
                  </a:lnTo>
                  <a:lnTo>
                    <a:pt x="4395199" y="1645955"/>
                  </a:lnTo>
                  <a:lnTo>
                    <a:pt x="4392867" y="1647723"/>
                  </a:lnTo>
                  <a:lnTo>
                    <a:pt x="4391540" y="1652681"/>
                  </a:lnTo>
                  <a:lnTo>
                    <a:pt x="4392974" y="1654871"/>
                  </a:lnTo>
                  <a:lnTo>
                    <a:pt x="4394643" y="1655583"/>
                  </a:lnTo>
                  <a:lnTo>
                    <a:pt x="4395595" y="1655200"/>
                  </a:lnTo>
                  <a:lnTo>
                    <a:pt x="4397932" y="1656197"/>
                  </a:lnTo>
                  <a:lnTo>
                    <a:pt x="4400745" y="1657002"/>
                  </a:lnTo>
                  <a:lnTo>
                    <a:pt x="4403078" y="1655234"/>
                  </a:lnTo>
                  <a:lnTo>
                    <a:pt x="4404404" y="1650276"/>
                  </a:lnTo>
                  <a:lnTo>
                    <a:pt x="4402778" y="1647610"/>
                  </a:lnTo>
                  <a:close/>
                </a:path>
                <a:path w="16932910" h="11288395">
                  <a:moveTo>
                    <a:pt x="4486634" y="1665625"/>
                  </a:moveTo>
                  <a:lnTo>
                    <a:pt x="4483870" y="1665630"/>
                  </a:lnTo>
                  <a:lnTo>
                    <a:pt x="4481533" y="1664633"/>
                  </a:lnTo>
                  <a:lnTo>
                    <a:pt x="4479054" y="1663970"/>
                  </a:lnTo>
                  <a:lnTo>
                    <a:pt x="4476723" y="1665737"/>
                  </a:lnTo>
                  <a:lnTo>
                    <a:pt x="4475397" y="1670696"/>
                  </a:lnTo>
                  <a:lnTo>
                    <a:pt x="4476830" y="1672885"/>
                  </a:lnTo>
                  <a:lnTo>
                    <a:pt x="4478832" y="1673739"/>
                  </a:lnTo>
                  <a:lnTo>
                    <a:pt x="4479786" y="1673356"/>
                  </a:lnTo>
                  <a:lnTo>
                    <a:pt x="4482122" y="1674353"/>
                  </a:lnTo>
                  <a:lnTo>
                    <a:pt x="4484601" y="1675017"/>
                  </a:lnTo>
                  <a:lnTo>
                    <a:pt x="4486933" y="1673249"/>
                  </a:lnTo>
                  <a:lnTo>
                    <a:pt x="4488259" y="1668290"/>
                  </a:lnTo>
                  <a:lnTo>
                    <a:pt x="4486634" y="1665625"/>
                  </a:lnTo>
                  <a:close/>
                </a:path>
                <a:path w="16932910" h="11288395">
                  <a:moveTo>
                    <a:pt x="11942979" y="4837969"/>
                  </a:moveTo>
                  <a:lnTo>
                    <a:pt x="11940023" y="4837497"/>
                  </a:lnTo>
                  <a:lnTo>
                    <a:pt x="11937833" y="4838931"/>
                  </a:lnTo>
                  <a:lnTo>
                    <a:pt x="11935977" y="4840506"/>
                  </a:lnTo>
                  <a:lnTo>
                    <a:pt x="11935506" y="4843462"/>
                  </a:lnTo>
                  <a:lnTo>
                    <a:pt x="11938374" y="4847841"/>
                  </a:lnTo>
                  <a:lnTo>
                    <a:pt x="11938756" y="4848794"/>
                  </a:lnTo>
                  <a:lnTo>
                    <a:pt x="11940425" y="4849505"/>
                  </a:lnTo>
                  <a:lnTo>
                    <a:pt x="11940567" y="4849171"/>
                  </a:lnTo>
                  <a:lnTo>
                    <a:pt x="11941903" y="4849741"/>
                  </a:lnTo>
                  <a:lnTo>
                    <a:pt x="11943857" y="4849786"/>
                  </a:lnTo>
                  <a:lnTo>
                    <a:pt x="11946949" y="4847159"/>
                  </a:lnTo>
                  <a:lnTo>
                    <a:pt x="11947422" y="4844205"/>
                  </a:lnTo>
                  <a:lnTo>
                    <a:pt x="11944554" y="4839825"/>
                  </a:lnTo>
                  <a:lnTo>
                    <a:pt x="11942979" y="4837969"/>
                  </a:lnTo>
                  <a:close/>
                </a:path>
                <a:path w="16932910" h="11288395">
                  <a:moveTo>
                    <a:pt x="4570348" y="1683974"/>
                  </a:moveTo>
                  <a:lnTo>
                    <a:pt x="4567584" y="1683977"/>
                  </a:lnTo>
                  <a:lnTo>
                    <a:pt x="4565247" y="1682981"/>
                  </a:lnTo>
                  <a:lnTo>
                    <a:pt x="4562768" y="1682318"/>
                  </a:lnTo>
                  <a:lnTo>
                    <a:pt x="4560435" y="1684085"/>
                  </a:lnTo>
                  <a:lnTo>
                    <a:pt x="4559109" y="1689043"/>
                  </a:lnTo>
                  <a:lnTo>
                    <a:pt x="4560543" y="1691233"/>
                  </a:lnTo>
                  <a:lnTo>
                    <a:pt x="4562546" y="1692088"/>
                  </a:lnTo>
                  <a:lnTo>
                    <a:pt x="4563499" y="1691705"/>
                  </a:lnTo>
                  <a:lnTo>
                    <a:pt x="4565835" y="1692701"/>
                  </a:lnTo>
                  <a:lnTo>
                    <a:pt x="4568314" y="1693364"/>
                  </a:lnTo>
                  <a:lnTo>
                    <a:pt x="4570647" y="1691597"/>
                  </a:lnTo>
                  <a:lnTo>
                    <a:pt x="4571972" y="1686639"/>
                  </a:lnTo>
                  <a:lnTo>
                    <a:pt x="4570348" y="1683974"/>
                  </a:lnTo>
                  <a:close/>
                </a:path>
                <a:path w="16932910" h="11288395">
                  <a:moveTo>
                    <a:pt x="4654204" y="1701988"/>
                  </a:moveTo>
                  <a:lnTo>
                    <a:pt x="4651440" y="1701992"/>
                  </a:lnTo>
                  <a:lnTo>
                    <a:pt x="4649103" y="1700995"/>
                  </a:lnTo>
                  <a:lnTo>
                    <a:pt x="4646624" y="1700333"/>
                  </a:lnTo>
                  <a:lnTo>
                    <a:pt x="4644291" y="1702100"/>
                  </a:lnTo>
                  <a:lnTo>
                    <a:pt x="4642966" y="1707057"/>
                  </a:lnTo>
                  <a:lnTo>
                    <a:pt x="4644399" y="1709247"/>
                  </a:lnTo>
                  <a:lnTo>
                    <a:pt x="4646402" y="1710101"/>
                  </a:lnTo>
                  <a:lnTo>
                    <a:pt x="4647354" y="1709718"/>
                  </a:lnTo>
                  <a:lnTo>
                    <a:pt x="4649692" y="1710715"/>
                  </a:lnTo>
                  <a:lnTo>
                    <a:pt x="4652170" y="1711380"/>
                  </a:lnTo>
                  <a:lnTo>
                    <a:pt x="4654503" y="1709612"/>
                  </a:lnTo>
                  <a:lnTo>
                    <a:pt x="4655829" y="1704654"/>
                  </a:lnTo>
                  <a:lnTo>
                    <a:pt x="4654204" y="1701988"/>
                  </a:lnTo>
                  <a:close/>
                </a:path>
                <a:path w="16932910" h="11288395">
                  <a:moveTo>
                    <a:pt x="4738059" y="1720002"/>
                  </a:moveTo>
                  <a:lnTo>
                    <a:pt x="4735295" y="1720006"/>
                  </a:lnTo>
                  <a:lnTo>
                    <a:pt x="4732960" y="1719009"/>
                  </a:lnTo>
                  <a:lnTo>
                    <a:pt x="4730480" y="1718346"/>
                  </a:lnTo>
                  <a:lnTo>
                    <a:pt x="4728148" y="1720114"/>
                  </a:lnTo>
                  <a:lnTo>
                    <a:pt x="4726822" y="1725072"/>
                  </a:lnTo>
                  <a:lnTo>
                    <a:pt x="4728255" y="1727262"/>
                  </a:lnTo>
                  <a:lnTo>
                    <a:pt x="4730258" y="1728117"/>
                  </a:lnTo>
                  <a:lnTo>
                    <a:pt x="4731210" y="1727733"/>
                  </a:lnTo>
                  <a:lnTo>
                    <a:pt x="4733547" y="1728730"/>
                  </a:lnTo>
                  <a:lnTo>
                    <a:pt x="4736026" y="1729393"/>
                  </a:lnTo>
                  <a:lnTo>
                    <a:pt x="4738358" y="1727627"/>
                  </a:lnTo>
                  <a:lnTo>
                    <a:pt x="4739685" y="1722668"/>
                  </a:lnTo>
                  <a:lnTo>
                    <a:pt x="4738059" y="1720002"/>
                  </a:lnTo>
                  <a:close/>
                </a:path>
                <a:path w="16932910" h="11288395">
                  <a:moveTo>
                    <a:pt x="11891489" y="4769051"/>
                  </a:moveTo>
                  <a:lnTo>
                    <a:pt x="11888392" y="4768914"/>
                  </a:lnTo>
                  <a:lnTo>
                    <a:pt x="11884012" y="4771780"/>
                  </a:lnTo>
                  <a:lnTo>
                    <a:pt x="11883874" y="4774879"/>
                  </a:lnTo>
                  <a:lnTo>
                    <a:pt x="11885308" y="4777069"/>
                  </a:lnTo>
                  <a:lnTo>
                    <a:pt x="11887075" y="4779400"/>
                  </a:lnTo>
                  <a:lnTo>
                    <a:pt x="11887458" y="4780352"/>
                  </a:lnTo>
                  <a:lnTo>
                    <a:pt x="11890463" y="4781634"/>
                  </a:lnTo>
                  <a:lnTo>
                    <a:pt x="11892558" y="4781345"/>
                  </a:lnTo>
                  <a:lnTo>
                    <a:pt x="11893795" y="4780295"/>
                  </a:lnTo>
                  <a:lnTo>
                    <a:pt x="11895986" y="4778861"/>
                  </a:lnTo>
                  <a:lnTo>
                    <a:pt x="11896123" y="4775762"/>
                  </a:lnTo>
                  <a:lnTo>
                    <a:pt x="11894690" y="4773574"/>
                  </a:lnTo>
                  <a:lnTo>
                    <a:pt x="11892923" y="4771241"/>
                  </a:lnTo>
                  <a:lnTo>
                    <a:pt x="11891489" y="4769051"/>
                  </a:lnTo>
                  <a:close/>
                </a:path>
                <a:path w="16932910" h="11288395">
                  <a:moveTo>
                    <a:pt x="4822249" y="1738160"/>
                  </a:moveTo>
                  <a:lnTo>
                    <a:pt x="4819485" y="1738163"/>
                  </a:lnTo>
                  <a:lnTo>
                    <a:pt x="4817148" y="1737167"/>
                  </a:lnTo>
                  <a:lnTo>
                    <a:pt x="4814669" y="1736503"/>
                  </a:lnTo>
                  <a:lnTo>
                    <a:pt x="4812337" y="1738271"/>
                  </a:lnTo>
                  <a:lnTo>
                    <a:pt x="4811010" y="1743229"/>
                  </a:lnTo>
                  <a:lnTo>
                    <a:pt x="4812444" y="1745419"/>
                  </a:lnTo>
                  <a:lnTo>
                    <a:pt x="4814447" y="1746274"/>
                  </a:lnTo>
                  <a:lnTo>
                    <a:pt x="4815400" y="1745891"/>
                  </a:lnTo>
                  <a:lnTo>
                    <a:pt x="4817736" y="1746888"/>
                  </a:lnTo>
                  <a:lnTo>
                    <a:pt x="4820215" y="1747550"/>
                  </a:lnTo>
                  <a:lnTo>
                    <a:pt x="4822548" y="1745783"/>
                  </a:lnTo>
                  <a:lnTo>
                    <a:pt x="4823874" y="1740825"/>
                  </a:lnTo>
                  <a:lnTo>
                    <a:pt x="4822249" y="1738160"/>
                  </a:lnTo>
                  <a:close/>
                </a:path>
                <a:path w="16932910" h="11288395">
                  <a:moveTo>
                    <a:pt x="4906105" y="1756174"/>
                  </a:moveTo>
                  <a:lnTo>
                    <a:pt x="4903341" y="1756179"/>
                  </a:lnTo>
                  <a:lnTo>
                    <a:pt x="4901004" y="1755182"/>
                  </a:lnTo>
                  <a:lnTo>
                    <a:pt x="4898525" y="1754519"/>
                  </a:lnTo>
                  <a:lnTo>
                    <a:pt x="4896193" y="1756285"/>
                  </a:lnTo>
                  <a:lnTo>
                    <a:pt x="4894867" y="1761243"/>
                  </a:lnTo>
                  <a:lnTo>
                    <a:pt x="4896300" y="1763433"/>
                  </a:lnTo>
                  <a:lnTo>
                    <a:pt x="4898303" y="1764287"/>
                  </a:lnTo>
                  <a:lnTo>
                    <a:pt x="4899256" y="1763905"/>
                  </a:lnTo>
                  <a:lnTo>
                    <a:pt x="4901592" y="1764901"/>
                  </a:lnTo>
                  <a:lnTo>
                    <a:pt x="4904072" y="1765564"/>
                  </a:lnTo>
                  <a:lnTo>
                    <a:pt x="4906404" y="1763798"/>
                  </a:lnTo>
                  <a:lnTo>
                    <a:pt x="4907730" y="1758840"/>
                  </a:lnTo>
                  <a:lnTo>
                    <a:pt x="4906105" y="1756174"/>
                  </a:lnTo>
                  <a:close/>
                </a:path>
                <a:path w="16932910" h="11288395">
                  <a:moveTo>
                    <a:pt x="11837335" y="4701760"/>
                  </a:moveTo>
                  <a:lnTo>
                    <a:pt x="11834236" y="4701622"/>
                  </a:lnTo>
                  <a:lnTo>
                    <a:pt x="11832381" y="4703197"/>
                  </a:lnTo>
                  <a:lnTo>
                    <a:pt x="11830383" y="4705107"/>
                  </a:lnTo>
                  <a:lnTo>
                    <a:pt x="11830245" y="4708204"/>
                  </a:lnTo>
                  <a:lnTo>
                    <a:pt x="11831821" y="4710060"/>
                  </a:lnTo>
                  <a:lnTo>
                    <a:pt x="11833731" y="4712059"/>
                  </a:lnTo>
                  <a:lnTo>
                    <a:pt x="11834114" y="4713012"/>
                  </a:lnTo>
                  <a:lnTo>
                    <a:pt x="11835448" y="4713581"/>
                  </a:lnTo>
                  <a:lnTo>
                    <a:pt x="11835591" y="4713247"/>
                  </a:lnTo>
                  <a:lnTo>
                    <a:pt x="11837260" y="4713959"/>
                  </a:lnTo>
                  <a:lnTo>
                    <a:pt x="11839357" y="4713670"/>
                  </a:lnTo>
                  <a:lnTo>
                    <a:pt x="11840594" y="4712619"/>
                  </a:lnTo>
                  <a:lnTo>
                    <a:pt x="11842592" y="4710708"/>
                  </a:lnTo>
                  <a:lnTo>
                    <a:pt x="11842730" y="4707612"/>
                  </a:lnTo>
                  <a:lnTo>
                    <a:pt x="11841154" y="4705755"/>
                  </a:lnTo>
                  <a:lnTo>
                    <a:pt x="11837335" y="4701760"/>
                  </a:lnTo>
                  <a:close/>
                </a:path>
                <a:path w="16932910" h="11288395">
                  <a:moveTo>
                    <a:pt x="4989961" y="1774187"/>
                  </a:moveTo>
                  <a:lnTo>
                    <a:pt x="4987196" y="1774192"/>
                  </a:lnTo>
                  <a:lnTo>
                    <a:pt x="4984860" y="1773195"/>
                  </a:lnTo>
                  <a:lnTo>
                    <a:pt x="4982381" y="1772532"/>
                  </a:lnTo>
                  <a:lnTo>
                    <a:pt x="4980049" y="1774300"/>
                  </a:lnTo>
                  <a:lnTo>
                    <a:pt x="4978723" y="1779258"/>
                  </a:lnTo>
                  <a:lnTo>
                    <a:pt x="4980157" y="1781448"/>
                  </a:lnTo>
                  <a:lnTo>
                    <a:pt x="4982159" y="1782303"/>
                  </a:lnTo>
                  <a:lnTo>
                    <a:pt x="4983111" y="1781919"/>
                  </a:lnTo>
                  <a:lnTo>
                    <a:pt x="4985449" y="1782916"/>
                  </a:lnTo>
                  <a:lnTo>
                    <a:pt x="4987928" y="1783579"/>
                  </a:lnTo>
                  <a:lnTo>
                    <a:pt x="4990260" y="1781813"/>
                  </a:lnTo>
                  <a:lnTo>
                    <a:pt x="4991586" y="1776854"/>
                  </a:lnTo>
                  <a:lnTo>
                    <a:pt x="4989961" y="1774187"/>
                  </a:lnTo>
                  <a:close/>
                </a:path>
                <a:path w="16932910" h="11288395">
                  <a:moveTo>
                    <a:pt x="5074150" y="1792344"/>
                  </a:moveTo>
                  <a:lnTo>
                    <a:pt x="5071386" y="1792349"/>
                  </a:lnTo>
                  <a:lnTo>
                    <a:pt x="5069050" y="1791353"/>
                  </a:lnTo>
                  <a:lnTo>
                    <a:pt x="5066570" y="1790690"/>
                  </a:lnTo>
                  <a:lnTo>
                    <a:pt x="5064239" y="1792456"/>
                  </a:lnTo>
                  <a:lnTo>
                    <a:pt x="5062912" y="1797415"/>
                  </a:lnTo>
                  <a:lnTo>
                    <a:pt x="5064345" y="1799605"/>
                  </a:lnTo>
                  <a:lnTo>
                    <a:pt x="5066348" y="1800460"/>
                  </a:lnTo>
                  <a:lnTo>
                    <a:pt x="5067301" y="1800077"/>
                  </a:lnTo>
                  <a:lnTo>
                    <a:pt x="5069638" y="1801074"/>
                  </a:lnTo>
                  <a:lnTo>
                    <a:pt x="5072117" y="1801736"/>
                  </a:lnTo>
                  <a:lnTo>
                    <a:pt x="5074449" y="1799969"/>
                  </a:lnTo>
                  <a:lnTo>
                    <a:pt x="5075775" y="1795011"/>
                  </a:lnTo>
                  <a:lnTo>
                    <a:pt x="5074150" y="1792344"/>
                  </a:lnTo>
                  <a:close/>
                </a:path>
                <a:path w="16932910" h="11288395">
                  <a:moveTo>
                    <a:pt x="11781992" y="4636327"/>
                  </a:moveTo>
                  <a:lnTo>
                    <a:pt x="11779036" y="4635856"/>
                  </a:lnTo>
                  <a:lnTo>
                    <a:pt x="11775039" y="4639675"/>
                  </a:lnTo>
                  <a:lnTo>
                    <a:pt x="11774568" y="4642629"/>
                  </a:lnTo>
                  <a:lnTo>
                    <a:pt x="11778387" y="4646627"/>
                  </a:lnTo>
                  <a:lnTo>
                    <a:pt x="11778913" y="4647246"/>
                  </a:lnTo>
                  <a:lnTo>
                    <a:pt x="11781917" y="4648527"/>
                  </a:lnTo>
                  <a:lnTo>
                    <a:pt x="11783871" y="4648571"/>
                  </a:lnTo>
                  <a:lnTo>
                    <a:pt x="11785250" y="4647186"/>
                  </a:lnTo>
                  <a:lnTo>
                    <a:pt x="11787248" y="4645277"/>
                  </a:lnTo>
                  <a:lnTo>
                    <a:pt x="11787720" y="4642321"/>
                  </a:lnTo>
                  <a:lnTo>
                    <a:pt x="11781992" y="4636327"/>
                  </a:lnTo>
                  <a:close/>
                </a:path>
                <a:path w="16932910" h="11288395">
                  <a:moveTo>
                    <a:pt x="5158007" y="1810360"/>
                  </a:moveTo>
                  <a:lnTo>
                    <a:pt x="5155243" y="1810365"/>
                  </a:lnTo>
                  <a:lnTo>
                    <a:pt x="5152905" y="1809368"/>
                  </a:lnTo>
                  <a:lnTo>
                    <a:pt x="5150426" y="1808705"/>
                  </a:lnTo>
                  <a:lnTo>
                    <a:pt x="5148094" y="1810471"/>
                  </a:lnTo>
                  <a:lnTo>
                    <a:pt x="5146769" y="1815429"/>
                  </a:lnTo>
                  <a:lnTo>
                    <a:pt x="5148202" y="1817619"/>
                  </a:lnTo>
                  <a:lnTo>
                    <a:pt x="5150204" y="1818474"/>
                  </a:lnTo>
                  <a:lnTo>
                    <a:pt x="5151157" y="1818091"/>
                  </a:lnTo>
                  <a:lnTo>
                    <a:pt x="5153494" y="1819087"/>
                  </a:lnTo>
                  <a:lnTo>
                    <a:pt x="5155973" y="1819750"/>
                  </a:lnTo>
                  <a:lnTo>
                    <a:pt x="5158305" y="1817984"/>
                  </a:lnTo>
                  <a:lnTo>
                    <a:pt x="5159631" y="1813026"/>
                  </a:lnTo>
                  <a:lnTo>
                    <a:pt x="5158007" y="1810360"/>
                  </a:lnTo>
                  <a:close/>
                </a:path>
                <a:path w="16932910" h="11288395">
                  <a:moveTo>
                    <a:pt x="5242196" y="1828516"/>
                  </a:moveTo>
                  <a:lnTo>
                    <a:pt x="5239432" y="1828520"/>
                  </a:lnTo>
                  <a:lnTo>
                    <a:pt x="5237095" y="1827523"/>
                  </a:lnTo>
                  <a:lnTo>
                    <a:pt x="5234616" y="1826861"/>
                  </a:lnTo>
                  <a:lnTo>
                    <a:pt x="5232284" y="1828629"/>
                  </a:lnTo>
                  <a:lnTo>
                    <a:pt x="5230959" y="1833587"/>
                  </a:lnTo>
                  <a:lnTo>
                    <a:pt x="5232391" y="1835776"/>
                  </a:lnTo>
                  <a:lnTo>
                    <a:pt x="5234395" y="1836631"/>
                  </a:lnTo>
                  <a:lnTo>
                    <a:pt x="5235347" y="1836248"/>
                  </a:lnTo>
                  <a:lnTo>
                    <a:pt x="5237683" y="1837244"/>
                  </a:lnTo>
                  <a:lnTo>
                    <a:pt x="5240162" y="1837908"/>
                  </a:lnTo>
                  <a:lnTo>
                    <a:pt x="5242494" y="1836140"/>
                  </a:lnTo>
                  <a:lnTo>
                    <a:pt x="5243821" y="1831182"/>
                  </a:lnTo>
                  <a:lnTo>
                    <a:pt x="5242196" y="1828516"/>
                  </a:lnTo>
                  <a:close/>
                </a:path>
                <a:path w="16932910" h="11288395">
                  <a:moveTo>
                    <a:pt x="5326386" y="1846673"/>
                  </a:moveTo>
                  <a:lnTo>
                    <a:pt x="5323622" y="1846678"/>
                  </a:lnTo>
                  <a:lnTo>
                    <a:pt x="5321285" y="1845681"/>
                  </a:lnTo>
                  <a:lnTo>
                    <a:pt x="5318806" y="1845018"/>
                  </a:lnTo>
                  <a:lnTo>
                    <a:pt x="5316474" y="1846785"/>
                  </a:lnTo>
                  <a:lnTo>
                    <a:pt x="5315148" y="1851744"/>
                  </a:lnTo>
                  <a:lnTo>
                    <a:pt x="5316581" y="1853933"/>
                  </a:lnTo>
                  <a:lnTo>
                    <a:pt x="5318584" y="1854787"/>
                  </a:lnTo>
                  <a:lnTo>
                    <a:pt x="5319536" y="1854405"/>
                  </a:lnTo>
                  <a:lnTo>
                    <a:pt x="5321873" y="1855402"/>
                  </a:lnTo>
                  <a:lnTo>
                    <a:pt x="5324352" y="1856065"/>
                  </a:lnTo>
                  <a:lnTo>
                    <a:pt x="5326684" y="1854297"/>
                  </a:lnTo>
                  <a:lnTo>
                    <a:pt x="5328011" y="1849339"/>
                  </a:lnTo>
                  <a:lnTo>
                    <a:pt x="5326386" y="1846673"/>
                  </a:lnTo>
                  <a:close/>
                </a:path>
                <a:path w="16932910" h="11288395">
                  <a:moveTo>
                    <a:pt x="11724744" y="4571661"/>
                  </a:moveTo>
                  <a:lnTo>
                    <a:pt x="11721646" y="4571524"/>
                  </a:lnTo>
                  <a:lnTo>
                    <a:pt x="11719647" y="4573433"/>
                  </a:lnTo>
                  <a:lnTo>
                    <a:pt x="11717791" y="4575009"/>
                  </a:lnTo>
                  <a:lnTo>
                    <a:pt x="11717654" y="4578106"/>
                  </a:lnTo>
                  <a:lnTo>
                    <a:pt x="11721474" y="4582103"/>
                  </a:lnTo>
                  <a:lnTo>
                    <a:pt x="11721998" y="4582722"/>
                  </a:lnTo>
                  <a:lnTo>
                    <a:pt x="11723334" y="4583291"/>
                  </a:lnTo>
                  <a:lnTo>
                    <a:pt x="11722381" y="4583674"/>
                  </a:lnTo>
                  <a:lnTo>
                    <a:pt x="11724049" y="4584386"/>
                  </a:lnTo>
                  <a:lnTo>
                    <a:pt x="11726147" y="4584097"/>
                  </a:lnTo>
                  <a:lnTo>
                    <a:pt x="11727527" y="4582712"/>
                  </a:lnTo>
                  <a:lnTo>
                    <a:pt x="11729859" y="4580944"/>
                  </a:lnTo>
                  <a:lnTo>
                    <a:pt x="11729997" y="4577847"/>
                  </a:lnTo>
                  <a:lnTo>
                    <a:pt x="11726177" y="4573851"/>
                  </a:lnTo>
                  <a:lnTo>
                    <a:pt x="11724744" y="4571661"/>
                  </a:lnTo>
                  <a:close/>
                </a:path>
                <a:path w="16932910" h="11288395">
                  <a:moveTo>
                    <a:pt x="5410575" y="1864830"/>
                  </a:moveTo>
                  <a:lnTo>
                    <a:pt x="5407811" y="1864835"/>
                  </a:lnTo>
                  <a:lnTo>
                    <a:pt x="5405474" y="1863838"/>
                  </a:lnTo>
                  <a:lnTo>
                    <a:pt x="5402995" y="1863175"/>
                  </a:lnTo>
                  <a:lnTo>
                    <a:pt x="5400663" y="1864942"/>
                  </a:lnTo>
                  <a:lnTo>
                    <a:pt x="5399337" y="1869900"/>
                  </a:lnTo>
                  <a:lnTo>
                    <a:pt x="5400770" y="1872090"/>
                  </a:lnTo>
                  <a:lnTo>
                    <a:pt x="5402774" y="1872945"/>
                  </a:lnTo>
                  <a:lnTo>
                    <a:pt x="5403726" y="1872561"/>
                  </a:lnTo>
                  <a:lnTo>
                    <a:pt x="5406062" y="1873558"/>
                  </a:lnTo>
                  <a:lnTo>
                    <a:pt x="5408542" y="1874221"/>
                  </a:lnTo>
                  <a:lnTo>
                    <a:pt x="5410873" y="1872454"/>
                  </a:lnTo>
                  <a:lnTo>
                    <a:pt x="5412200" y="1867497"/>
                  </a:lnTo>
                  <a:lnTo>
                    <a:pt x="5410575" y="1864830"/>
                  </a:lnTo>
                  <a:close/>
                </a:path>
                <a:path w="16932910" h="11288395">
                  <a:moveTo>
                    <a:pt x="5494765" y="1882986"/>
                  </a:moveTo>
                  <a:lnTo>
                    <a:pt x="5492001" y="1882991"/>
                  </a:lnTo>
                  <a:lnTo>
                    <a:pt x="5489665" y="1881995"/>
                  </a:lnTo>
                  <a:lnTo>
                    <a:pt x="5487185" y="1881332"/>
                  </a:lnTo>
                  <a:lnTo>
                    <a:pt x="5484853" y="1883099"/>
                  </a:lnTo>
                  <a:lnTo>
                    <a:pt x="5483527" y="1888058"/>
                  </a:lnTo>
                  <a:lnTo>
                    <a:pt x="5484961" y="1890246"/>
                  </a:lnTo>
                  <a:lnTo>
                    <a:pt x="5486964" y="1891101"/>
                  </a:lnTo>
                  <a:lnTo>
                    <a:pt x="5487916" y="1890719"/>
                  </a:lnTo>
                  <a:lnTo>
                    <a:pt x="5490252" y="1891716"/>
                  </a:lnTo>
                  <a:lnTo>
                    <a:pt x="5492731" y="1892378"/>
                  </a:lnTo>
                  <a:lnTo>
                    <a:pt x="5495064" y="1890611"/>
                  </a:lnTo>
                  <a:lnTo>
                    <a:pt x="5496390" y="1885653"/>
                  </a:lnTo>
                  <a:lnTo>
                    <a:pt x="5494765" y="1882986"/>
                  </a:lnTo>
                  <a:close/>
                </a:path>
                <a:path w="16932910" h="11288395">
                  <a:moveTo>
                    <a:pt x="11666641" y="4508997"/>
                  </a:moveTo>
                  <a:lnTo>
                    <a:pt x="11663543" y="4508860"/>
                  </a:lnTo>
                  <a:lnTo>
                    <a:pt x="11661545" y="4510770"/>
                  </a:lnTo>
                  <a:lnTo>
                    <a:pt x="11659690" y="4512345"/>
                  </a:lnTo>
                  <a:lnTo>
                    <a:pt x="11659552" y="4515443"/>
                  </a:lnTo>
                  <a:lnTo>
                    <a:pt x="11663371" y="4519440"/>
                  </a:lnTo>
                  <a:lnTo>
                    <a:pt x="11663896" y="4520059"/>
                  </a:lnTo>
                  <a:lnTo>
                    <a:pt x="11666566" y="4521198"/>
                  </a:lnTo>
                  <a:lnTo>
                    <a:pt x="11668663" y="4520908"/>
                  </a:lnTo>
                  <a:lnTo>
                    <a:pt x="11670043" y="4519524"/>
                  </a:lnTo>
                  <a:lnTo>
                    <a:pt x="11671899" y="4517948"/>
                  </a:lnTo>
                  <a:lnTo>
                    <a:pt x="11672036" y="4514850"/>
                  </a:lnTo>
                  <a:lnTo>
                    <a:pt x="11668217" y="4510854"/>
                  </a:lnTo>
                  <a:lnTo>
                    <a:pt x="11666641" y="4508997"/>
                  </a:lnTo>
                  <a:close/>
                </a:path>
                <a:path w="16932910" h="11288395">
                  <a:moveTo>
                    <a:pt x="5578812" y="1901478"/>
                  </a:moveTo>
                  <a:lnTo>
                    <a:pt x="5576048" y="1901483"/>
                  </a:lnTo>
                  <a:lnTo>
                    <a:pt x="5573711" y="1900486"/>
                  </a:lnTo>
                  <a:lnTo>
                    <a:pt x="5571232" y="1899823"/>
                  </a:lnTo>
                  <a:lnTo>
                    <a:pt x="5568900" y="1901589"/>
                  </a:lnTo>
                  <a:lnTo>
                    <a:pt x="5567574" y="1906549"/>
                  </a:lnTo>
                  <a:lnTo>
                    <a:pt x="5569007" y="1908737"/>
                  </a:lnTo>
                  <a:lnTo>
                    <a:pt x="5571011" y="1909592"/>
                  </a:lnTo>
                  <a:lnTo>
                    <a:pt x="5571963" y="1909209"/>
                  </a:lnTo>
                  <a:lnTo>
                    <a:pt x="5574299" y="1910205"/>
                  </a:lnTo>
                  <a:lnTo>
                    <a:pt x="5576779" y="1910868"/>
                  </a:lnTo>
                  <a:lnTo>
                    <a:pt x="5579111" y="1909102"/>
                  </a:lnTo>
                  <a:lnTo>
                    <a:pt x="5580437" y="1904143"/>
                  </a:lnTo>
                  <a:lnTo>
                    <a:pt x="5578812" y="1901478"/>
                  </a:lnTo>
                  <a:close/>
                </a:path>
                <a:path w="16932910" h="11288395">
                  <a:moveTo>
                    <a:pt x="5663335" y="1919777"/>
                  </a:moveTo>
                  <a:lnTo>
                    <a:pt x="5660571" y="1919782"/>
                  </a:lnTo>
                  <a:lnTo>
                    <a:pt x="5658235" y="1918785"/>
                  </a:lnTo>
                  <a:lnTo>
                    <a:pt x="5655421" y="1917979"/>
                  </a:lnTo>
                  <a:lnTo>
                    <a:pt x="5653090" y="1919747"/>
                  </a:lnTo>
                  <a:lnTo>
                    <a:pt x="5651764" y="1924705"/>
                  </a:lnTo>
                  <a:lnTo>
                    <a:pt x="5653197" y="1926895"/>
                  </a:lnTo>
                  <a:lnTo>
                    <a:pt x="5655533" y="1927891"/>
                  </a:lnTo>
                  <a:lnTo>
                    <a:pt x="5656487" y="1927509"/>
                  </a:lnTo>
                  <a:lnTo>
                    <a:pt x="5658823" y="1928505"/>
                  </a:lnTo>
                  <a:lnTo>
                    <a:pt x="5661302" y="1929168"/>
                  </a:lnTo>
                  <a:lnTo>
                    <a:pt x="5663635" y="1927401"/>
                  </a:lnTo>
                  <a:lnTo>
                    <a:pt x="5664960" y="1922442"/>
                  </a:lnTo>
                  <a:lnTo>
                    <a:pt x="5663335" y="1919777"/>
                  </a:lnTo>
                  <a:close/>
                </a:path>
                <a:path w="16932910" h="11288395">
                  <a:moveTo>
                    <a:pt x="11606206" y="4448101"/>
                  </a:moveTo>
                  <a:lnTo>
                    <a:pt x="11603443" y="4448106"/>
                  </a:lnTo>
                  <a:lnTo>
                    <a:pt x="11599446" y="4451926"/>
                  </a:lnTo>
                  <a:lnTo>
                    <a:pt x="11599452" y="4454690"/>
                  </a:lnTo>
                  <a:lnTo>
                    <a:pt x="11603269" y="4458686"/>
                  </a:lnTo>
                  <a:lnTo>
                    <a:pt x="11604940" y="4459399"/>
                  </a:lnTo>
                  <a:lnTo>
                    <a:pt x="11604797" y="4459733"/>
                  </a:lnTo>
                  <a:lnTo>
                    <a:pt x="11606466" y="4460444"/>
                  </a:lnTo>
                  <a:lnTo>
                    <a:pt x="11608562" y="4460155"/>
                  </a:lnTo>
                  <a:lnTo>
                    <a:pt x="11609942" y="4458770"/>
                  </a:lnTo>
                  <a:lnTo>
                    <a:pt x="11611939" y="4456861"/>
                  </a:lnTo>
                  <a:lnTo>
                    <a:pt x="11611935" y="4454096"/>
                  </a:lnTo>
                  <a:lnTo>
                    <a:pt x="11606206" y="4448101"/>
                  </a:lnTo>
                  <a:close/>
                </a:path>
                <a:path w="16932910" h="11288395">
                  <a:moveTo>
                    <a:pt x="5747382" y="1938267"/>
                  </a:moveTo>
                  <a:lnTo>
                    <a:pt x="5744618" y="1938272"/>
                  </a:lnTo>
                  <a:lnTo>
                    <a:pt x="5742282" y="1937276"/>
                  </a:lnTo>
                  <a:lnTo>
                    <a:pt x="5739469" y="1936470"/>
                  </a:lnTo>
                  <a:lnTo>
                    <a:pt x="5737137" y="1938238"/>
                  </a:lnTo>
                  <a:lnTo>
                    <a:pt x="5735811" y="1943196"/>
                  </a:lnTo>
                  <a:lnTo>
                    <a:pt x="5737244" y="1945385"/>
                  </a:lnTo>
                  <a:lnTo>
                    <a:pt x="5739248" y="1946239"/>
                  </a:lnTo>
                  <a:lnTo>
                    <a:pt x="5740200" y="1945856"/>
                  </a:lnTo>
                  <a:lnTo>
                    <a:pt x="5742537" y="1946853"/>
                  </a:lnTo>
                  <a:lnTo>
                    <a:pt x="5745350" y="1947658"/>
                  </a:lnTo>
                  <a:lnTo>
                    <a:pt x="5747682" y="1945892"/>
                  </a:lnTo>
                  <a:lnTo>
                    <a:pt x="5749008" y="1940934"/>
                  </a:lnTo>
                  <a:lnTo>
                    <a:pt x="5747382" y="1938267"/>
                  </a:lnTo>
                  <a:close/>
                </a:path>
                <a:path w="16932910" h="11288395">
                  <a:moveTo>
                    <a:pt x="5831430" y="1956757"/>
                  </a:moveTo>
                  <a:lnTo>
                    <a:pt x="5828666" y="1956762"/>
                  </a:lnTo>
                  <a:lnTo>
                    <a:pt x="5826329" y="1955765"/>
                  </a:lnTo>
                  <a:lnTo>
                    <a:pt x="5823516" y="1954960"/>
                  </a:lnTo>
                  <a:lnTo>
                    <a:pt x="5821185" y="1956728"/>
                  </a:lnTo>
                  <a:lnTo>
                    <a:pt x="5819858" y="1961686"/>
                  </a:lnTo>
                  <a:lnTo>
                    <a:pt x="5821291" y="1963876"/>
                  </a:lnTo>
                  <a:lnTo>
                    <a:pt x="5823294" y="1964730"/>
                  </a:lnTo>
                  <a:lnTo>
                    <a:pt x="5824247" y="1964347"/>
                  </a:lnTo>
                  <a:lnTo>
                    <a:pt x="5826584" y="1965344"/>
                  </a:lnTo>
                  <a:lnTo>
                    <a:pt x="5829397" y="1966150"/>
                  </a:lnTo>
                  <a:lnTo>
                    <a:pt x="5831729" y="1964383"/>
                  </a:lnTo>
                  <a:lnTo>
                    <a:pt x="5833055" y="1959424"/>
                  </a:lnTo>
                  <a:lnTo>
                    <a:pt x="5831430" y="1956757"/>
                  </a:lnTo>
                  <a:close/>
                </a:path>
                <a:path w="16932910" h="11288395">
                  <a:moveTo>
                    <a:pt x="11544342" y="4387780"/>
                  </a:moveTo>
                  <a:lnTo>
                    <a:pt x="11541579" y="4387784"/>
                  </a:lnTo>
                  <a:lnTo>
                    <a:pt x="11539581" y="4389694"/>
                  </a:lnTo>
                  <a:lnTo>
                    <a:pt x="11537918" y="4391746"/>
                  </a:lnTo>
                  <a:lnTo>
                    <a:pt x="11537921" y="4394510"/>
                  </a:lnTo>
                  <a:lnTo>
                    <a:pt x="11541740" y="4398507"/>
                  </a:lnTo>
                  <a:lnTo>
                    <a:pt x="11543409" y="4399219"/>
                  </a:lnTo>
                  <a:lnTo>
                    <a:pt x="11543267" y="4399553"/>
                  </a:lnTo>
                  <a:lnTo>
                    <a:pt x="11544935" y="4400264"/>
                  </a:lnTo>
                  <a:lnTo>
                    <a:pt x="11547176" y="4399641"/>
                  </a:lnTo>
                  <a:lnTo>
                    <a:pt x="11548556" y="4398257"/>
                  </a:lnTo>
                  <a:lnTo>
                    <a:pt x="11550220" y="4396204"/>
                  </a:lnTo>
                  <a:lnTo>
                    <a:pt x="11550214" y="4393440"/>
                  </a:lnTo>
                  <a:lnTo>
                    <a:pt x="11546395" y="4389445"/>
                  </a:lnTo>
                  <a:lnTo>
                    <a:pt x="11544342" y="4387780"/>
                  </a:lnTo>
                  <a:close/>
                </a:path>
                <a:path w="16932910" h="11288395">
                  <a:moveTo>
                    <a:pt x="5915669" y="1975725"/>
                  </a:moveTo>
                  <a:lnTo>
                    <a:pt x="5912905" y="1975730"/>
                  </a:lnTo>
                  <a:lnTo>
                    <a:pt x="5910568" y="1974733"/>
                  </a:lnTo>
                  <a:lnTo>
                    <a:pt x="5907755" y="1973928"/>
                  </a:lnTo>
                  <a:lnTo>
                    <a:pt x="5905423" y="1975694"/>
                  </a:lnTo>
                  <a:lnTo>
                    <a:pt x="5904097" y="1980654"/>
                  </a:lnTo>
                  <a:lnTo>
                    <a:pt x="5905531" y="1982844"/>
                  </a:lnTo>
                  <a:lnTo>
                    <a:pt x="5907533" y="1983698"/>
                  </a:lnTo>
                  <a:lnTo>
                    <a:pt x="5908486" y="1983315"/>
                  </a:lnTo>
                  <a:lnTo>
                    <a:pt x="5910823" y="1984312"/>
                  </a:lnTo>
                  <a:lnTo>
                    <a:pt x="5913636" y="1985117"/>
                  </a:lnTo>
                  <a:lnTo>
                    <a:pt x="5915967" y="1983349"/>
                  </a:lnTo>
                  <a:lnTo>
                    <a:pt x="5917294" y="1978391"/>
                  </a:lnTo>
                  <a:lnTo>
                    <a:pt x="5915669" y="1975725"/>
                  </a:lnTo>
                  <a:close/>
                </a:path>
                <a:path w="16932910" h="11288395">
                  <a:moveTo>
                    <a:pt x="6000049" y="1994358"/>
                  </a:moveTo>
                  <a:lnTo>
                    <a:pt x="5997285" y="1994363"/>
                  </a:lnTo>
                  <a:lnTo>
                    <a:pt x="5994949" y="1993367"/>
                  </a:lnTo>
                  <a:lnTo>
                    <a:pt x="5992135" y="1992561"/>
                  </a:lnTo>
                  <a:lnTo>
                    <a:pt x="5989804" y="1994328"/>
                  </a:lnTo>
                  <a:lnTo>
                    <a:pt x="5988479" y="1999286"/>
                  </a:lnTo>
                  <a:lnTo>
                    <a:pt x="5989912" y="2001476"/>
                  </a:lnTo>
                  <a:lnTo>
                    <a:pt x="5991914" y="2002330"/>
                  </a:lnTo>
                  <a:lnTo>
                    <a:pt x="5992867" y="2001947"/>
                  </a:lnTo>
                  <a:lnTo>
                    <a:pt x="5995204" y="2002944"/>
                  </a:lnTo>
                  <a:lnTo>
                    <a:pt x="5998017" y="2003749"/>
                  </a:lnTo>
                  <a:lnTo>
                    <a:pt x="6000349" y="2001982"/>
                  </a:lnTo>
                  <a:lnTo>
                    <a:pt x="6001674" y="1997025"/>
                  </a:lnTo>
                  <a:lnTo>
                    <a:pt x="6000049" y="1994358"/>
                  </a:lnTo>
                  <a:close/>
                </a:path>
                <a:path w="16932910" h="11288395">
                  <a:moveTo>
                    <a:pt x="11481625" y="4329460"/>
                  </a:moveTo>
                  <a:lnTo>
                    <a:pt x="11478528" y="4329323"/>
                  </a:lnTo>
                  <a:lnTo>
                    <a:pt x="11475199" y="4333427"/>
                  </a:lnTo>
                  <a:lnTo>
                    <a:pt x="11475061" y="4336525"/>
                  </a:lnTo>
                  <a:lnTo>
                    <a:pt x="11479165" y="4339853"/>
                  </a:lnTo>
                  <a:lnTo>
                    <a:pt x="11480501" y="4340423"/>
                  </a:lnTo>
                  <a:lnTo>
                    <a:pt x="11480692" y="4340899"/>
                  </a:lnTo>
                  <a:lnTo>
                    <a:pt x="11482361" y="4341611"/>
                  </a:lnTo>
                  <a:lnTo>
                    <a:pt x="11484600" y="4340989"/>
                  </a:lnTo>
                  <a:lnTo>
                    <a:pt x="11485980" y="4339604"/>
                  </a:lnTo>
                  <a:lnTo>
                    <a:pt x="11487979" y="4337696"/>
                  </a:lnTo>
                  <a:lnTo>
                    <a:pt x="11487781" y="4334454"/>
                  </a:lnTo>
                  <a:lnTo>
                    <a:pt x="11481625" y="4329460"/>
                  </a:lnTo>
                  <a:close/>
                </a:path>
                <a:path w="16932910" h="11288395">
                  <a:moveTo>
                    <a:pt x="6083955" y="2013183"/>
                  </a:moveTo>
                  <a:lnTo>
                    <a:pt x="6081191" y="2013188"/>
                  </a:lnTo>
                  <a:lnTo>
                    <a:pt x="6078854" y="2012191"/>
                  </a:lnTo>
                  <a:lnTo>
                    <a:pt x="6076041" y="2011385"/>
                  </a:lnTo>
                  <a:lnTo>
                    <a:pt x="6073710" y="2013153"/>
                  </a:lnTo>
                  <a:lnTo>
                    <a:pt x="6072383" y="2018111"/>
                  </a:lnTo>
                  <a:lnTo>
                    <a:pt x="6073816" y="2020300"/>
                  </a:lnTo>
                  <a:lnTo>
                    <a:pt x="6075820" y="2021154"/>
                  </a:lnTo>
                  <a:lnTo>
                    <a:pt x="6076772" y="2020773"/>
                  </a:lnTo>
                  <a:lnTo>
                    <a:pt x="6079108" y="2021769"/>
                  </a:lnTo>
                  <a:lnTo>
                    <a:pt x="6081921" y="2022574"/>
                  </a:lnTo>
                  <a:lnTo>
                    <a:pt x="6084254" y="2020807"/>
                  </a:lnTo>
                  <a:lnTo>
                    <a:pt x="6085580" y="2015849"/>
                  </a:lnTo>
                  <a:lnTo>
                    <a:pt x="6083955" y="2013183"/>
                  </a:lnTo>
                  <a:close/>
                </a:path>
                <a:path w="16932910" h="11288395">
                  <a:moveTo>
                    <a:pt x="11417672" y="4272192"/>
                  </a:moveTo>
                  <a:lnTo>
                    <a:pt x="11414432" y="4272389"/>
                  </a:lnTo>
                  <a:lnTo>
                    <a:pt x="11412767" y="4274441"/>
                  </a:lnTo>
                  <a:lnTo>
                    <a:pt x="11410768" y="4276351"/>
                  </a:lnTo>
                  <a:lnTo>
                    <a:pt x="11410964" y="4279590"/>
                  </a:lnTo>
                  <a:lnTo>
                    <a:pt x="11415069" y="4282920"/>
                  </a:lnTo>
                  <a:lnTo>
                    <a:pt x="11416403" y="4283489"/>
                  </a:lnTo>
                  <a:lnTo>
                    <a:pt x="11416261" y="4283823"/>
                  </a:lnTo>
                  <a:lnTo>
                    <a:pt x="11418263" y="4284677"/>
                  </a:lnTo>
                  <a:lnTo>
                    <a:pt x="11420360" y="4284387"/>
                  </a:lnTo>
                  <a:lnTo>
                    <a:pt x="11421882" y="4282669"/>
                  </a:lnTo>
                  <a:lnTo>
                    <a:pt x="11423880" y="4280760"/>
                  </a:lnTo>
                  <a:lnTo>
                    <a:pt x="11423685" y="4277520"/>
                  </a:lnTo>
                  <a:lnTo>
                    <a:pt x="11419580" y="4274190"/>
                  </a:lnTo>
                  <a:lnTo>
                    <a:pt x="11417672" y="4272192"/>
                  </a:lnTo>
                  <a:close/>
                </a:path>
                <a:path w="16932910" h="11288395">
                  <a:moveTo>
                    <a:pt x="6168052" y="2032483"/>
                  </a:moveTo>
                  <a:lnTo>
                    <a:pt x="6165288" y="2032488"/>
                  </a:lnTo>
                  <a:lnTo>
                    <a:pt x="6162951" y="2031491"/>
                  </a:lnTo>
                  <a:lnTo>
                    <a:pt x="6160138" y="2030686"/>
                  </a:lnTo>
                  <a:lnTo>
                    <a:pt x="6157806" y="2032453"/>
                  </a:lnTo>
                  <a:lnTo>
                    <a:pt x="6156480" y="2037412"/>
                  </a:lnTo>
                  <a:lnTo>
                    <a:pt x="6157912" y="2039601"/>
                  </a:lnTo>
                  <a:lnTo>
                    <a:pt x="6159915" y="2040456"/>
                  </a:lnTo>
                  <a:lnTo>
                    <a:pt x="6160868" y="2040073"/>
                  </a:lnTo>
                  <a:lnTo>
                    <a:pt x="6163206" y="2041070"/>
                  </a:lnTo>
                  <a:lnTo>
                    <a:pt x="6166019" y="2041875"/>
                  </a:lnTo>
                  <a:lnTo>
                    <a:pt x="6168350" y="2040108"/>
                  </a:lnTo>
                  <a:lnTo>
                    <a:pt x="6169676" y="2035149"/>
                  </a:lnTo>
                  <a:lnTo>
                    <a:pt x="6168052" y="2032483"/>
                  </a:lnTo>
                  <a:close/>
                </a:path>
                <a:path w="16932910" h="11288395">
                  <a:moveTo>
                    <a:pt x="6252147" y="2051784"/>
                  </a:moveTo>
                  <a:lnTo>
                    <a:pt x="6249383" y="2051789"/>
                  </a:lnTo>
                  <a:lnTo>
                    <a:pt x="6247046" y="2050792"/>
                  </a:lnTo>
                  <a:lnTo>
                    <a:pt x="6244233" y="2049987"/>
                  </a:lnTo>
                  <a:lnTo>
                    <a:pt x="6241902" y="2051754"/>
                  </a:lnTo>
                  <a:lnTo>
                    <a:pt x="6240575" y="2056713"/>
                  </a:lnTo>
                  <a:lnTo>
                    <a:pt x="6242009" y="2058903"/>
                  </a:lnTo>
                  <a:lnTo>
                    <a:pt x="6244012" y="2059757"/>
                  </a:lnTo>
                  <a:lnTo>
                    <a:pt x="6244965" y="2059374"/>
                  </a:lnTo>
                  <a:lnTo>
                    <a:pt x="6247301" y="2060371"/>
                  </a:lnTo>
                  <a:lnTo>
                    <a:pt x="6249780" y="2061034"/>
                  </a:lnTo>
                  <a:lnTo>
                    <a:pt x="6252446" y="2059409"/>
                  </a:lnTo>
                  <a:lnTo>
                    <a:pt x="6253772" y="2054450"/>
                  </a:lnTo>
                  <a:lnTo>
                    <a:pt x="6252147" y="2051784"/>
                  </a:lnTo>
                  <a:close/>
                </a:path>
                <a:path w="16932910" h="11288395">
                  <a:moveTo>
                    <a:pt x="11351669" y="4216024"/>
                  </a:moveTo>
                  <a:lnTo>
                    <a:pt x="11348762" y="4216361"/>
                  </a:lnTo>
                  <a:lnTo>
                    <a:pt x="11345433" y="4220466"/>
                  </a:lnTo>
                  <a:lnTo>
                    <a:pt x="11345772" y="4223372"/>
                  </a:lnTo>
                  <a:lnTo>
                    <a:pt x="11349875" y="4226701"/>
                  </a:lnTo>
                  <a:lnTo>
                    <a:pt x="11352880" y="4227983"/>
                  </a:lnTo>
                  <a:lnTo>
                    <a:pt x="11354977" y="4227694"/>
                  </a:lnTo>
                  <a:lnTo>
                    <a:pt x="11356499" y="4225976"/>
                  </a:lnTo>
                  <a:lnTo>
                    <a:pt x="11358164" y="4223924"/>
                  </a:lnTo>
                  <a:lnTo>
                    <a:pt x="11357825" y="4221017"/>
                  </a:lnTo>
                  <a:lnTo>
                    <a:pt x="11351669" y="4216024"/>
                  </a:lnTo>
                  <a:close/>
                </a:path>
                <a:path w="16932910" h="11288395">
                  <a:moveTo>
                    <a:pt x="6336577" y="2071228"/>
                  </a:moveTo>
                  <a:lnTo>
                    <a:pt x="6333813" y="2071233"/>
                  </a:lnTo>
                  <a:lnTo>
                    <a:pt x="6331476" y="2070236"/>
                  </a:lnTo>
                  <a:lnTo>
                    <a:pt x="6328998" y="2069572"/>
                  </a:lnTo>
                  <a:lnTo>
                    <a:pt x="6326332" y="2071198"/>
                  </a:lnTo>
                  <a:lnTo>
                    <a:pt x="6325006" y="2076156"/>
                  </a:lnTo>
                  <a:lnTo>
                    <a:pt x="6326438" y="2078345"/>
                  </a:lnTo>
                  <a:lnTo>
                    <a:pt x="6328442" y="2079200"/>
                  </a:lnTo>
                  <a:lnTo>
                    <a:pt x="6329394" y="2078817"/>
                  </a:lnTo>
                  <a:lnTo>
                    <a:pt x="6331732" y="2079814"/>
                  </a:lnTo>
                  <a:lnTo>
                    <a:pt x="6334211" y="2080477"/>
                  </a:lnTo>
                  <a:lnTo>
                    <a:pt x="6336877" y="2078851"/>
                  </a:lnTo>
                  <a:lnTo>
                    <a:pt x="6338202" y="2073893"/>
                  </a:lnTo>
                  <a:lnTo>
                    <a:pt x="6336577" y="2071228"/>
                  </a:lnTo>
                  <a:close/>
                </a:path>
                <a:path w="16932910" h="11288395">
                  <a:moveTo>
                    <a:pt x="6420532" y="2090862"/>
                  </a:moveTo>
                  <a:lnTo>
                    <a:pt x="6417768" y="2090867"/>
                  </a:lnTo>
                  <a:lnTo>
                    <a:pt x="6415430" y="2089870"/>
                  </a:lnTo>
                  <a:lnTo>
                    <a:pt x="6412951" y="2089207"/>
                  </a:lnTo>
                  <a:lnTo>
                    <a:pt x="6410286" y="2090832"/>
                  </a:lnTo>
                  <a:lnTo>
                    <a:pt x="6409623" y="2093311"/>
                  </a:lnTo>
                  <a:lnTo>
                    <a:pt x="6409103" y="2095456"/>
                  </a:lnTo>
                  <a:lnTo>
                    <a:pt x="6410394" y="2097980"/>
                  </a:lnTo>
                  <a:lnTo>
                    <a:pt x="6412397" y="2098834"/>
                  </a:lnTo>
                  <a:lnTo>
                    <a:pt x="6412539" y="2098500"/>
                  </a:lnTo>
                  <a:lnTo>
                    <a:pt x="6413349" y="2098451"/>
                  </a:lnTo>
                  <a:lnTo>
                    <a:pt x="6415686" y="2099448"/>
                  </a:lnTo>
                  <a:lnTo>
                    <a:pt x="6418165" y="2100111"/>
                  </a:lnTo>
                  <a:lnTo>
                    <a:pt x="6420830" y="2098486"/>
                  </a:lnTo>
                  <a:lnTo>
                    <a:pt x="6422156" y="2093529"/>
                  </a:lnTo>
                  <a:lnTo>
                    <a:pt x="6420532" y="2090862"/>
                  </a:lnTo>
                  <a:close/>
                </a:path>
                <a:path w="16932910" h="11288395">
                  <a:moveTo>
                    <a:pt x="11285431" y="4161332"/>
                  </a:moveTo>
                  <a:lnTo>
                    <a:pt x="11282525" y="4161671"/>
                  </a:lnTo>
                  <a:lnTo>
                    <a:pt x="11279196" y="4165776"/>
                  </a:lnTo>
                  <a:lnTo>
                    <a:pt x="11279535" y="4168682"/>
                  </a:lnTo>
                  <a:lnTo>
                    <a:pt x="11283638" y="4172011"/>
                  </a:lnTo>
                  <a:lnTo>
                    <a:pt x="11284973" y="4172580"/>
                  </a:lnTo>
                  <a:lnTo>
                    <a:pt x="11284498" y="4172772"/>
                  </a:lnTo>
                  <a:lnTo>
                    <a:pt x="11286500" y="4173626"/>
                  </a:lnTo>
                  <a:lnTo>
                    <a:pt x="11288739" y="4173002"/>
                  </a:lnTo>
                  <a:lnTo>
                    <a:pt x="11290261" y="4171285"/>
                  </a:lnTo>
                  <a:lnTo>
                    <a:pt x="11291926" y="4169233"/>
                  </a:lnTo>
                  <a:lnTo>
                    <a:pt x="11291587" y="4166326"/>
                  </a:lnTo>
                  <a:lnTo>
                    <a:pt x="11285431" y="4161332"/>
                  </a:lnTo>
                  <a:close/>
                </a:path>
                <a:path w="16932910" h="11288395">
                  <a:moveTo>
                    <a:pt x="6504820" y="2110639"/>
                  </a:moveTo>
                  <a:lnTo>
                    <a:pt x="6502056" y="2110644"/>
                  </a:lnTo>
                  <a:lnTo>
                    <a:pt x="6499719" y="2109647"/>
                  </a:lnTo>
                  <a:lnTo>
                    <a:pt x="6497239" y="2108984"/>
                  </a:lnTo>
                  <a:lnTo>
                    <a:pt x="6494572" y="2110609"/>
                  </a:lnTo>
                  <a:lnTo>
                    <a:pt x="6493910" y="2113087"/>
                  </a:lnTo>
                  <a:lnTo>
                    <a:pt x="6493389" y="2115233"/>
                  </a:lnTo>
                  <a:lnTo>
                    <a:pt x="6494680" y="2117757"/>
                  </a:lnTo>
                  <a:lnTo>
                    <a:pt x="6496683" y="2118612"/>
                  </a:lnTo>
                  <a:lnTo>
                    <a:pt x="6497494" y="2118563"/>
                  </a:lnTo>
                  <a:lnTo>
                    <a:pt x="6499830" y="2119559"/>
                  </a:lnTo>
                  <a:lnTo>
                    <a:pt x="6502309" y="2120222"/>
                  </a:lnTo>
                  <a:lnTo>
                    <a:pt x="6504976" y="2118597"/>
                  </a:lnTo>
                  <a:lnTo>
                    <a:pt x="6505639" y="2116119"/>
                  </a:lnTo>
                  <a:lnTo>
                    <a:pt x="6506444" y="2113305"/>
                  </a:lnTo>
                  <a:lnTo>
                    <a:pt x="6504820" y="2110639"/>
                  </a:lnTo>
                  <a:close/>
                </a:path>
                <a:path w="16932910" h="11288395">
                  <a:moveTo>
                    <a:pt x="11218623" y="4107976"/>
                  </a:moveTo>
                  <a:lnTo>
                    <a:pt x="11215716" y="4108315"/>
                  </a:lnTo>
                  <a:lnTo>
                    <a:pt x="11212388" y="4112419"/>
                  </a:lnTo>
                  <a:lnTo>
                    <a:pt x="11212727" y="4115326"/>
                  </a:lnTo>
                  <a:lnTo>
                    <a:pt x="11216831" y="4118654"/>
                  </a:lnTo>
                  <a:lnTo>
                    <a:pt x="11217831" y="4119081"/>
                  </a:lnTo>
                  <a:lnTo>
                    <a:pt x="11217689" y="4119415"/>
                  </a:lnTo>
                  <a:lnTo>
                    <a:pt x="11219692" y="4120269"/>
                  </a:lnTo>
                  <a:lnTo>
                    <a:pt x="11221931" y="4119647"/>
                  </a:lnTo>
                  <a:lnTo>
                    <a:pt x="11223453" y="4117928"/>
                  </a:lnTo>
                  <a:lnTo>
                    <a:pt x="11225118" y="4115877"/>
                  </a:lnTo>
                  <a:lnTo>
                    <a:pt x="11224779" y="4112970"/>
                  </a:lnTo>
                  <a:lnTo>
                    <a:pt x="11218623" y="4107976"/>
                  </a:lnTo>
                  <a:close/>
                </a:path>
                <a:path w="16932910" h="11288395">
                  <a:moveTo>
                    <a:pt x="6588489" y="2130941"/>
                  </a:moveTo>
                  <a:lnTo>
                    <a:pt x="6585867" y="2130612"/>
                  </a:lnTo>
                  <a:lnTo>
                    <a:pt x="6583530" y="2129615"/>
                  </a:lnTo>
                  <a:lnTo>
                    <a:pt x="6581051" y="2128952"/>
                  </a:lnTo>
                  <a:lnTo>
                    <a:pt x="6578385" y="2130577"/>
                  </a:lnTo>
                  <a:lnTo>
                    <a:pt x="6577722" y="2133057"/>
                  </a:lnTo>
                  <a:lnTo>
                    <a:pt x="6577202" y="2135202"/>
                  </a:lnTo>
                  <a:lnTo>
                    <a:pt x="6578491" y="2137725"/>
                  </a:lnTo>
                  <a:lnTo>
                    <a:pt x="6580829" y="2138722"/>
                  </a:lnTo>
                  <a:lnTo>
                    <a:pt x="6581306" y="2138531"/>
                  </a:lnTo>
                  <a:lnTo>
                    <a:pt x="6583642" y="2139528"/>
                  </a:lnTo>
                  <a:lnTo>
                    <a:pt x="6586121" y="2140190"/>
                  </a:lnTo>
                  <a:lnTo>
                    <a:pt x="6588787" y="2138566"/>
                  </a:lnTo>
                  <a:lnTo>
                    <a:pt x="6589450" y="2136087"/>
                  </a:lnTo>
                  <a:lnTo>
                    <a:pt x="6590255" y="2133273"/>
                  </a:lnTo>
                  <a:lnTo>
                    <a:pt x="6588489" y="2130941"/>
                  </a:lnTo>
                  <a:close/>
                </a:path>
                <a:path w="16932910" h="11288395">
                  <a:moveTo>
                    <a:pt x="6672157" y="2151244"/>
                  </a:moveTo>
                  <a:lnTo>
                    <a:pt x="6669536" y="2150915"/>
                  </a:lnTo>
                  <a:lnTo>
                    <a:pt x="6667199" y="2149918"/>
                  </a:lnTo>
                  <a:lnTo>
                    <a:pt x="6664719" y="2149255"/>
                  </a:lnTo>
                  <a:lnTo>
                    <a:pt x="6662054" y="2150879"/>
                  </a:lnTo>
                  <a:lnTo>
                    <a:pt x="6661391" y="2153359"/>
                  </a:lnTo>
                  <a:lnTo>
                    <a:pt x="6660870" y="2155505"/>
                  </a:lnTo>
                  <a:lnTo>
                    <a:pt x="6662162" y="2158028"/>
                  </a:lnTo>
                  <a:lnTo>
                    <a:pt x="6664499" y="2159024"/>
                  </a:lnTo>
                  <a:lnTo>
                    <a:pt x="6664974" y="2158833"/>
                  </a:lnTo>
                  <a:lnTo>
                    <a:pt x="6667312" y="2159830"/>
                  </a:lnTo>
                  <a:lnTo>
                    <a:pt x="6669791" y="2160492"/>
                  </a:lnTo>
                  <a:lnTo>
                    <a:pt x="6672456" y="2158868"/>
                  </a:lnTo>
                  <a:lnTo>
                    <a:pt x="6673119" y="2156389"/>
                  </a:lnTo>
                  <a:lnTo>
                    <a:pt x="6673925" y="2153575"/>
                  </a:lnTo>
                  <a:lnTo>
                    <a:pt x="6672157" y="2151244"/>
                  </a:lnTo>
                  <a:close/>
                </a:path>
                <a:path w="16932910" h="11288395">
                  <a:moveTo>
                    <a:pt x="11150245" y="4055530"/>
                  </a:moveTo>
                  <a:lnTo>
                    <a:pt x="11147338" y="4055868"/>
                  </a:lnTo>
                  <a:lnTo>
                    <a:pt x="11145674" y="4057919"/>
                  </a:lnTo>
                  <a:lnTo>
                    <a:pt x="11144343" y="4060114"/>
                  </a:lnTo>
                  <a:lnTo>
                    <a:pt x="11144682" y="4063020"/>
                  </a:lnTo>
                  <a:lnTo>
                    <a:pt x="11148787" y="4066350"/>
                  </a:lnTo>
                  <a:lnTo>
                    <a:pt x="11151790" y="4067631"/>
                  </a:lnTo>
                  <a:lnTo>
                    <a:pt x="11154362" y="4067149"/>
                  </a:lnTo>
                  <a:lnTo>
                    <a:pt x="11155551" y="4065289"/>
                  </a:lnTo>
                  <a:lnTo>
                    <a:pt x="11156881" y="4063095"/>
                  </a:lnTo>
                  <a:lnTo>
                    <a:pt x="11156543" y="4060190"/>
                  </a:lnTo>
                  <a:lnTo>
                    <a:pt x="11152438" y="4056860"/>
                  </a:lnTo>
                  <a:lnTo>
                    <a:pt x="11150245" y="4055530"/>
                  </a:lnTo>
                  <a:close/>
                </a:path>
                <a:path w="16932910" h="11288395">
                  <a:moveTo>
                    <a:pt x="6755826" y="2171546"/>
                  </a:moveTo>
                  <a:lnTo>
                    <a:pt x="6753205" y="2171217"/>
                  </a:lnTo>
                  <a:lnTo>
                    <a:pt x="6750868" y="2170220"/>
                  </a:lnTo>
                  <a:lnTo>
                    <a:pt x="6748388" y="2169557"/>
                  </a:lnTo>
                  <a:lnTo>
                    <a:pt x="6745723" y="2171181"/>
                  </a:lnTo>
                  <a:lnTo>
                    <a:pt x="6745060" y="2173661"/>
                  </a:lnTo>
                  <a:lnTo>
                    <a:pt x="6744540" y="2175807"/>
                  </a:lnTo>
                  <a:lnTo>
                    <a:pt x="6745830" y="2178330"/>
                  </a:lnTo>
                  <a:lnTo>
                    <a:pt x="6748167" y="2179327"/>
                  </a:lnTo>
                  <a:lnTo>
                    <a:pt x="6748643" y="2179136"/>
                  </a:lnTo>
                  <a:lnTo>
                    <a:pt x="6750980" y="2180132"/>
                  </a:lnTo>
                  <a:lnTo>
                    <a:pt x="6753459" y="2180795"/>
                  </a:lnTo>
                  <a:lnTo>
                    <a:pt x="6756125" y="2179170"/>
                  </a:lnTo>
                  <a:lnTo>
                    <a:pt x="6756788" y="2176690"/>
                  </a:lnTo>
                  <a:lnTo>
                    <a:pt x="6757593" y="2173878"/>
                  </a:lnTo>
                  <a:lnTo>
                    <a:pt x="6755826" y="2171546"/>
                  </a:lnTo>
                  <a:close/>
                </a:path>
                <a:path w="16932910" h="11288395">
                  <a:moveTo>
                    <a:pt x="11080962" y="4004274"/>
                  </a:moveTo>
                  <a:lnTo>
                    <a:pt x="11078057" y="4004613"/>
                  </a:lnTo>
                  <a:lnTo>
                    <a:pt x="11074727" y="4008717"/>
                  </a:lnTo>
                  <a:lnTo>
                    <a:pt x="11075400" y="4011766"/>
                  </a:lnTo>
                  <a:lnTo>
                    <a:pt x="11079504" y="4015094"/>
                  </a:lnTo>
                  <a:lnTo>
                    <a:pt x="11082509" y="4016376"/>
                  </a:lnTo>
                  <a:lnTo>
                    <a:pt x="11085081" y="4015896"/>
                  </a:lnTo>
                  <a:lnTo>
                    <a:pt x="11086268" y="4014034"/>
                  </a:lnTo>
                  <a:lnTo>
                    <a:pt x="11087933" y="4011982"/>
                  </a:lnTo>
                  <a:lnTo>
                    <a:pt x="11087261" y="4008933"/>
                  </a:lnTo>
                  <a:lnTo>
                    <a:pt x="11083157" y="4005605"/>
                  </a:lnTo>
                  <a:lnTo>
                    <a:pt x="11080962" y="4004274"/>
                  </a:lnTo>
                  <a:close/>
                </a:path>
                <a:path w="16932910" h="11288395">
                  <a:moveTo>
                    <a:pt x="6839353" y="2192183"/>
                  </a:moveTo>
                  <a:lnTo>
                    <a:pt x="6836732" y="2191852"/>
                  </a:lnTo>
                  <a:lnTo>
                    <a:pt x="6834394" y="2190855"/>
                  </a:lnTo>
                  <a:lnTo>
                    <a:pt x="6831915" y="2190193"/>
                  </a:lnTo>
                  <a:lnTo>
                    <a:pt x="6829249" y="2191818"/>
                  </a:lnTo>
                  <a:lnTo>
                    <a:pt x="6828587" y="2194296"/>
                  </a:lnTo>
                  <a:lnTo>
                    <a:pt x="6828066" y="2196442"/>
                  </a:lnTo>
                  <a:lnTo>
                    <a:pt x="6829357" y="2198966"/>
                  </a:lnTo>
                  <a:lnTo>
                    <a:pt x="6831694" y="2199963"/>
                  </a:lnTo>
                  <a:lnTo>
                    <a:pt x="6832170" y="2199771"/>
                  </a:lnTo>
                  <a:lnTo>
                    <a:pt x="6834507" y="2200768"/>
                  </a:lnTo>
                  <a:lnTo>
                    <a:pt x="6836986" y="2201431"/>
                  </a:lnTo>
                  <a:lnTo>
                    <a:pt x="6839652" y="2199806"/>
                  </a:lnTo>
                  <a:lnTo>
                    <a:pt x="6840978" y="2194848"/>
                  </a:lnTo>
                  <a:lnTo>
                    <a:pt x="6839353" y="2192183"/>
                  </a:lnTo>
                  <a:close/>
                </a:path>
                <a:path w="16932910" h="11288395">
                  <a:moveTo>
                    <a:pt x="6923071" y="2213295"/>
                  </a:moveTo>
                  <a:lnTo>
                    <a:pt x="6920449" y="2212966"/>
                  </a:lnTo>
                  <a:lnTo>
                    <a:pt x="6918112" y="2211969"/>
                  </a:lnTo>
                  <a:lnTo>
                    <a:pt x="6915634" y="2211305"/>
                  </a:lnTo>
                  <a:lnTo>
                    <a:pt x="6912968" y="2212930"/>
                  </a:lnTo>
                  <a:lnTo>
                    <a:pt x="6912305" y="2215409"/>
                  </a:lnTo>
                  <a:lnTo>
                    <a:pt x="6911784" y="2217555"/>
                  </a:lnTo>
                  <a:lnTo>
                    <a:pt x="6913076" y="2220079"/>
                  </a:lnTo>
                  <a:lnTo>
                    <a:pt x="6915412" y="2221075"/>
                  </a:lnTo>
                  <a:lnTo>
                    <a:pt x="6915888" y="2220884"/>
                  </a:lnTo>
                  <a:lnTo>
                    <a:pt x="6918225" y="2221881"/>
                  </a:lnTo>
                  <a:lnTo>
                    <a:pt x="6920704" y="2222543"/>
                  </a:lnTo>
                  <a:lnTo>
                    <a:pt x="6923370" y="2220918"/>
                  </a:lnTo>
                  <a:lnTo>
                    <a:pt x="6924696" y="2215960"/>
                  </a:lnTo>
                  <a:lnTo>
                    <a:pt x="6923071" y="2213295"/>
                  </a:lnTo>
                  <a:close/>
                </a:path>
                <a:path w="16932910" h="11288395">
                  <a:moveTo>
                    <a:pt x="11011396" y="3953687"/>
                  </a:moveTo>
                  <a:lnTo>
                    <a:pt x="11008347" y="3954360"/>
                  </a:lnTo>
                  <a:lnTo>
                    <a:pt x="11005018" y="3958464"/>
                  </a:lnTo>
                  <a:lnTo>
                    <a:pt x="11005691" y="3961512"/>
                  </a:lnTo>
                  <a:lnTo>
                    <a:pt x="11009794" y="3964841"/>
                  </a:lnTo>
                  <a:lnTo>
                    <a:pt x="11012798" y="3966122"/>
                  </a:lnTo>
                  <a:lnTo>
                    <a:pt x="11015371" y="3965641"/>
                  </a:lnTo>
                  <a:lnTo>
                    <a:pt x="11016559" y="3963781"/>
                  </a:lnTo>
                  <a:lnTo>
                    <a:pt x="11018224" y="3961729"/>
                  </a:lnTo>
                  <a:lnTo>
                    <a:pt x="11017552" y="3958681"/>
                  </a:lnTo>
                  <a:lnTo>
                    <a:pt x="11011396" y="3953687"/>
                  </a:lnTo>
                  <a:close/>
                </a:path>
                <a:path w="16932910" h="11288395">
                  <a:moveTo>
                    <a:pt x="7006455" y="2234264"/>
                  </a:moveTo>
                  <a:lnTo>
                    <a:pt x="7003833" y="2233935"/>
                  </a:lnTo>
                  <a:lnTo>
                    <a:pt x="7001497" y="2232939"/>
                  </a:lnTo>
                  <a:lnTo>
                    <a:pt x="6999018" y="2232276"/>
                  </a:lnTo>
                  <a:lnTo>
                    <a:pt x="6996352" y="2233900"/>
                  </a:lnTo>
                  <a:lnTo>
                    <a:pt x="6995689" y="2236380"/>
                  </a:lnTo>
                  <a:lnTo>
                    <a:pt x="6995169" y="2238524"/>
                  </a:lnTo>
                  <a:lnTo>
                    <a:pt x="6996460" y="2241048"/>
                  </a:lnTo>
                  <a:lnTo>
                    <a:pt x="6998796" y="2242045"/>
                  </a:lnTo>
                  <a:lnTo>
                    <a:pt x="6999273" y="2241853"/>
                  </a:lnTo>
                  <a:lnTo>
                    <a:pt x="7001609" y="2242850"/>
                  </a:lnTo>
                  <a:lnTo>
                    <a:pt x="7004089" y="2243513"/>
                  </a:lnTo>
                  <a:lnTo>
                    <a:pt x="7006754" y="2241888"/>
                  </a:lnTo>
                  <a:lnTo>
                    <a:pt x="7008080" y="2236929"/>
                  </a:lnTo>
                  <a:lnTo>
                    <a:pt x="7006455" y="2234264"/>
                  </a:lnTo>
                  <a:close/>
                </a:path>
                <a:path w="16932910" h="11288395">
                  <a:moveTo>
                    <a:pt x="10940449" y="3904485"/>
                  </a:moveTo>
                  <a:lnTo>
                    <a:pt x="10937401" y="3905156"/>
                  </a:lnTo>
                  <a:lnTo>
                    <a:pt x="10936070" y="3907351"/>
                  </a:lnTo>
                  <a:lnTo>
                    <a:pt x="10934406" y="3909404"/>
                  </a:lnTo>
                  <a:lnTo>
                    <a:pt x="10935078" y="3912452"/>
                  </a:lnTo>
                  <a:lnTo>
                    <a:pt x="10936987" y="3914450"/>
                  </a:lnTo>
                  <a:lnTo>
                    <a:pt x="10940326" y="3915874"/>
                  </a:lnTo>
                  <a:lnTo>
                    <a:pt x="10940184" y="3916208"/>
                  </a:lnTo>
                  <a:lnTo>
                    <a:pt x="10942186" y="3917062"/>
                  </a:lnTo>
                  <a:lnTo>
                    <a:pt x="10944902" y="3916247"/>
                  </a:lnTo>
                  <a:lnTo>
                    <a:pt x="10946089" y="3914388"/>
                  </a:lnTo>
                  <a:lnTo>
                    <a:pt x="10947754" y="3912335"/>
                  </a:lnTo>
                  <a:lnTo>
                    <a:pt x="10947082" y="3909286"/>
                  </a:lnTo>
                  <a:lnTo>
                    <a:pt x="10945173" y="3907289"/>
                  </a:lnTo>
                  <a:lnTo>
                    <a:pt x="10942835" y="3906292"/>
                  </a:lnTo>
                  <a:lnTo>
                    <a:pt x="10940449" y="3904485"/>
                  </a:lnTo>
                  <a:close/>
                </a:path>
                <a:path w="16932910" h="11288395">
                  <a:moveTo>
                    <a:pt x="7089697" y="2255568"/>
                  </a:moveTo>
                  <a:lnTo>
                    <a:pt x="7087075" y="2255239"/>
                  </a:lnTo>
                  <a:lnTo>
                    <a:pt x="7084738" y="2254242"/>
                  </a:lnTo>
                  <a:lnTo>
                    <a:pt x="7082259" y="2253579"/>
                  </a:lnTo>
                  <a:lnTo>
                    <a:pt x="7079594" y="2255203"/>
                  </a:lnTo>
                  <a:lnTo>
                    <a:pt x="7078931" y="2257683"/>
                  </a:lnTo>
                  <a:lnTo>
                    <a:pt x="7078410" y="2259828"/>
                  </a:lnTo>
                  <a:lnTo>
                    <a:pt x="7079702" y="2262352"/>
                  </a:lnTo>
                  <a:lnTo>
                    <a:pt x="7082038" y="2263348"/>
                  </a:lnTo>
                  <a:lnTo>
                    <a:pt x="7082514" y="2263157"/>
                  </a:lnTo>
                  <a:lnTo>
                    <a:pt x="7084851" y="2264154"/>
                  </a:lnTo>
                  <a:lnTo>
                    <a:pt x="7087330" y="2264817"/>
                  </a:lnTo>
                  <a:lnTo>
                    <a:pt x="7089996" y="2263192"/>
                  </a:lnTo>
                  <a:lnTo>
                    <a:pt x="7091322" y="2258234"/>
                  </a:lnTo>
                  <a:lnTo>
                    <a:pt x="7089697" y="2255568"/>
                  </a:lnTo>
                  <a:close/>
                </a:path>
                <a:path w="16932910" h="11288395">
                  <a:moveTo>
                    <a:pt x="10869409" y="3856426"/>
                  </a:moveTo>
                  <a:lnTo>
                    <a:pt x="10866361" y="3857098"/>
                  </a:lnTo>
                  <a:lnTo>
                    <a:pt x="10863889" y="3861173"/>
                  </a:lnTo>
                  <a:lnTo>
                    <a:pt x="10863699" y="3861486"/>
                  </a:lnTo>
                  <a:lnTo>
                    <a:pt x="10864372" y="3864536"/>
                  </a:lnTo>
                  <a:lnTo>
                    <a:pt x="10866282" y="3866534"/>
                  </a:lnTo>
                  <a:lnTo>
                    <a:pt x="10870954" y="3868527"/>
                  </a:lnTo>
                  <a:lnTo>
                    <a:pt x="10873669" y="3867712"/>
                  </a:lnTo>
                  <a:lnTo>
                    <a:pt x="10874660" y="3866162"/>
                  </a:lnTo>
                  <a:lnTo>
                    <a:pt x="10874858" y="3865851"/>
                  </a:lnTo>
                  <a:lnTo>
                    <a:pt x="10876522" y="3863800"/>
                  </a:lnTo>
                  <a:lnTo>
                    <a:pt x="10875850" y="3860751"/>
                  </a:lnTo>
                  <a:lnTo>
                    <a:pt x="10873940" y="3858754"/>
                  </a:lnTo>
                  <a:lnTo>
                    <a:pt x="10871604" y="3857757"/>
                  </a:lnTo>
                  <a:lnTo>
                    <a:pt x="10869409" y="3856426"/>
                  </a:lnTo>
                  <a:close/>
                </a:path>
                <a:path w="16932910" h="11288395">
                  <a:moveTo>
                    <a:pt x="7173131" y="2277348"/>
                  </a:moveTo>
                  <a:lnTo>
                    <a:pt x="7170509" y="2277019"/>
                  </a:lnTo>
                  <a:lnTo>
                    <a:pt x="7168172" y="2276022"/>
                  </a:lnTo>
                  <a:lnTo>
                    <a:pt x="7165693" y="2275359"/>
                  </a:lnTo>
                  <a:lnTo>
                    <a:pt x="7163027" y="2276983"/>
                  </a:lnTo>
                  <a:lnTo>
                    <a:pt x="7162364" y="2279463"/>
                  </a:lnTo>
                  <a:lnTo>
                    <a:pt x="7161844" y="2281608"/>
                  </a:lnTo>
                  <a:lnTo>
                    <a:pt x="7163135" y="2284132"/>
                  </a:lnTo>
                  <a:lnTo>
                    <a:pt x="7165472" y="2285128"/>
                  </a:lnTo>
                  <a:lnTo>
                    <a:pt x="7165948" y="2284937"/>
                  </a:lnTo>
                  <a:lnTo>
                    <a:pt x="7168285" y="2285934"/>
                  </a:lnTo>
                  <a:lnTo>
                    <a:pt x="7170764" y="2286597"/>
                  </a:lnTo>
                  <a:lnTo>
                    <a:pt x="7173430" y="2284971"/>
                  </a:lnTo>
                  <a:lnTo>
                    <a:pt x="7174755" y="2280014"/>
                  </a:lnTo>
                  <a:lnTo>
                    <a:pt x="7173131" y="2277348"/>
                  </a:lnTo>
                  <a:close/>
                </a:path>
                <a:path w="16932910" h="11288395">
                  <a:moveTo>
                    <a:pt x="7256422" y="2299462"/>
                  </a:moveTo>
                  <a:lnTo>
                    <a:pt x="7253800" y="2299133"/>
                  </a:lnTo>
                  <a:lnTo>
                    <a:pt x="7251463" y="2298136"/>
                  </a:lnTo>
                  <a:lnTo>
                    <a:pt x="7248984" y="2297473"/>
                  </a:lnTo>
                  <a:lnTo>
                    <a:pt x="7246318" y="2299097"/>
                  </a:lnTo>
                  <a:lnTo>
                    <a:pt x="7245655" y="2301577"/>
                  </a:lnTo>
                  <a:lnTo>
                    <a:pt x="7245135" y="2303722"/>
                  </a:lnTo>
                  <a:lnTo>
                    <a:pt x="7246425" y="2306245"/>
                  </a:lnTo>
                  <a:lnTo>
                    <a:pt x="7248762" y="2307242"/>
                  </a:lnTo>
                  <a:lnTo>
                    <a:pt x="7249239" y="2307051"/>
                  </a:lnTo>
                  <a:lnTo>
                    <a:pt x="7251576" y="2308048"/>
                  </a:lnTo>
                  <a:lnTo>
                    <a:pt x="7254055" y="2308711"/>
                  </a:lnTo>
                  <a:lnTo>
                    <a:pt x="7256720" y="2307086"/>
                  </a:lnTo>
                  <a:lnTo>
                    <a:pt x="7258046" y="2302128"/>
                  </a:lnTo>
                  <a:lnTo>
                    <a:pt x="7256422" y="2299462"/>
                  </a:lnTo>
                  <a:close/>
                </a:path>
                <a:path w="16932910" h="11288395">
                  <a:moveTo>
                    <a:pt x="10797751" y="3808892"/>
                  </a:moveTo>
                  <a:lnTo>
                    <a:pt x="10794845" y="3809231"/>
                  </a:lnTo>
                  <a:lnTo>
                    <a:pt x="10792267" y="3813655"/>
                  </a:lnTo>
                  <a:lnTo>
                    <a:pt x="10791899" y="3814287"/>
                  </a:lnTo>
                  <a:lnTo>
                    <a:pt x="10792713" y="3817001"/>
                  </a:lnTo>
                  <a:lnTo>
                    <a:pt x="10794623" y="3819000"/>
                  </a:lnTo>
                  <a:lnTo>
                    <a:pt x="10799631" y="3821136"/>
                  </a:lnTo>
                  <a:lnTo>
                    <a:pt x="10802346" y="3820321"/>
                  </a:lnTo>
                  <a:lnTo>
                    <a:pt x="10803137" y="3819081"/>
                  </a:lnTo>
                  <a:lnTo>
                    <a:pt x="10803534" y="3818461"/>
                  </a:lnTo>
                  <a:lnTo>
                    <a:pt x="10805006" y="3815932"/>
                  </a:lnTo>
                  <a:lnTo>
                    <a:pt x="10804191" y="3813218"/>
                  </a:lnTo>
                  <a:lnTo>
                    <a:pt x="10802283" y="3811220"/>
                  </a:lnTo>
                  <a:lnTo>
                    <a:pt x="10799945" y="3810223"/>
                  </a:lnTo>
                  <a:lnTo>
                    <a:pt x="10797751" y="3808892"/>
                  </a:lnTo>
                  <a:close/>
                </a:path>
                <a:path w="16932910" h="11288395">
                  <a:moveTo>
                    <a:pt x="7339236" y="2321767"/>
                  </a:moveTo>
                  <a:lnTo>
                    <a:pt x="7336614" y="2321438"/>
                  </a:lnTo>
                  <a:lnTo>
                    <a:pt x="7334278" y="2320441"/>
                  </a:lnTo>
                  <a:lnTo>
                    <a:pt x="7331799" y="2319778"/>
                  </a:lnTo>
                  <a:lnTo>
                    <a:pt x="7329133" y="2321403"/>
                  </a:lnTo>
                  <a:lnTo>
                    <a:pt x="7328470" y="2323882"/>
                  </a:lnTo>
                  <a:lnTo>
                    <a:pt x="7327950" y="2326027"/>
                  </a:lnTo>
                  <a:lnTo>
                    <a:pt x="7329240" y="2328551"/>
                  </a:lnTo>
                  <a:lnTo>
                    <a:pt x="7331578" y="2329548"/>
                  </a:lnTo>
                  <a:lnTo>
                    <a:pt x="7332053" y="2329356"/>
                  </a:lnTo>
                  <a:lnTo>
                    <a:pt x="7334390" y="2330353"/>
                  </a:lnTo>
                  <a:lnTo>
                    <a:pt x="7336870" y="2331016"/>
                  </a:lnTo>
                  <a:lnTo>
                    <a:pt x="7339535" y="2329390"/>
                  </a:lnTo>
                  <a:lnTo>
                    <a:pt x="7340861" y="2324432"/>
                  </a:lnTo>
                  <a:lnTo>
                    <a:pt x="7339236" y="2321767"/>
                  </a:lnTo>
                  <a:close/>
                </a:path>
                <a:path w="16932910" h="11288395">
                  <a:moveTo>
                    <a:pt x="10725189" y="3762551"/>
                  </a:moveTo>
                  <a:lnTo>
                    <a:pt x="10722140" y="3763223"/>
                  </a:lnTo>
                  <a:lnTo>
                    <a:pt x="10719860" y="3766985"/>
                  </a:lnTo>
                  <a:lnTo>
                    <a:pt x="10719480" y="3767612"/>
                  </a:lnTo>
                  <a:lnTo>
                    <a:pt x="10720151" y="3770661"/>
                  </a:lnTo>
                  <a:lnTo>
                    <a:pt x="10722203" y="3772324"/>
                  </a:lnTo>
                  <a:lnTo>
                    <a:pt x="10727211" y="3774461"/>
                  </a:lnTo>
                  <a:lnTo>
                    <a:pt x="10729925" y="3773647"/>
                  </a:lnTo>
                  <a:lnTo>
                    <a:pt x="10730717" y="3772406"/>
                  </a:lnTo>
                  <a:lnTo>
                    <a:pt x="10731113" y="3771786"/>
                  </a:lnTo>
                  <a:lnTo>
                    <a:pt x="10732444" y="3769592"/>
                  </a:lnTo>
                  <a:lnTo>
                    <a:pt x="10731773" y="3766543"/>
                  </a:lnTo>
                  <a:lnTo>
                    <a:pt x="10729720" y="3764878"/>
                  </a:lnTo>
                  <a:lnTo>
                    <a:pt x="10727384" y="3763882"/>
                  </a:lnTo>
                  <a:lnTo>
                    <a:pt x="10725189" y="3762551"/>
                  </a:lnTo>
                  <a:close/>
                </a:path>
                <a:path w="16932910" h="11288395">
                  <a:moveTo>
                    <a:pt x="7422243" y="2344549"/>
                  </a:moveTo>
                  <a:lnTo>
                    <a:pt x="7419621" y="2344220"/>
                  </a:lnTo>
                  <a:lnTo>
                    <a:pt x="7417284" y="2343223"/>
                  </a:lnTo>
                  <a:lnTo>
                    <a:pt x="7414805" y="2342560"/>
                  </a:lnTo>
                  <a:lnTo>
                    <a:pt x="7412473" y="2344327"/>
                  </a:lnTo>
                  <a:lnTo>
                    <a:pt x="7411303" y="2347378"/>
                  </a:lnTo>
                  <a:lnTo>
                    <a:pt x="7410956" y="2348809"/>
                  </a:lnTo>
                  <a:lnTo>
                    <a:pt x="7411912" y="2351190"/>
                  </a:lnTo>
                  <a:lnTo>
                    <a:pt x="7414583" y="2352329"/>
                  </a:lnTo>
                  <a:lnTo>
                    <a:pt x="7415060" y="2352138"/>
                  </a:lnTo>
                  <a:lnTo>
                    <a:pt x="7417396" y="2353134"/>
                  </a:lnTo>
                  <a:lnTo>
                    <a:pt x="7419875" y="2353797"/>
                  </a:lnTo>
                  <a:lnTo>
                    <a:pt x="7422208" y="2352030"/>
                  </a:lnTo>
                  <a:lnTo>
                    <a:pt x="7423393" y="2348985"/>
                  </a:lnTo>
                  <a:lnTo>
                    <a:pt x="7423867" y="2347214"/>
                  </a:lnTo>
                  <a:lnTo>
                    <a:pt x="7422243" y="2344549"/>
                  </a:lnTo>
                  <a:close/>
                </a:path>
                <a:path w="16932910" h="11288395">
                  <a:moveTo>
                    <a:pt x="10652343" y="3716878"/>
                  </a:moveTo>
                  <a:lnTo>
                    <a:pt x="10649294" y="3717550"/>
                  </a:lnTo>
                  <a:lnTo>
                    <a:pt x="10646632" y="3721939"/>
                  </a:lnTo>
                  <a:lnTo>
                    <a:pt x="10647305" y="3724988"/>
                  </a:lnTo>
                  <a:lnTo>
                    <a:pt x="10649356" y="3726653"/>
                  </a:lnTo>
                  <a:lnTo>
                    <a:pt x="10654363" y="3728789"/>
                  </a:lnTo>
                  <a:lnTo>
                    <a:pt x="10656936" y="3728308"/>
                  </a:lnTo>
                  <a:lnTo>
                    <a:pt x="10659598" y="3723919"/>
                  </a:lnTo>
                  <a:lnTo>
                    <a:pt x="10658926" y="3720870"/>
                  </a:lnTo>
                  <a:lnTo>
                    <a:pt x="10656874" y="3719205"/>
                  </a:lnTo>
                  <a:lnTo>
                    <a:pt x="10654537" y="3718208"/>
                  </a:lnTo>
                  <a:lnTo>
                    <a:pt x="10652343" y="3716878"/>
                  </a:lnTo>
                  <a:close/>
                </a:path>
                <a:path w="16932910" h="11288395">
                  <a:moveTo>
                    <a:pt x="7505439" y="2367806"/>
                  </a:moveTo>
                  <a:lnTo>
                    <a:pt x="7502818" y="2367476"/>
                  </a:lnTo>
                  <a:lnTo>
                    <a:pt x="7500481" y="2366479"/>
                  </a:lnTo>
                  <a:lnTo>
                    <a:pt x="7498002" y="2365816"/>
                  </a:lnTo>
                  <a:lnTo>
                    <a:pt x="7495670" y="2367584"/>
                  </a:lnTo>
                  <a:lnTo>
                    <a:pt x="7494500" y="2370636"/>
                  </a:lnTo>
                  <a:lnTo>
                    <a:pt x="7494153" y="2372066"/>
                  </a:lnTo>
                  <a:lnTo>
                    <a:pt x="7495110" y="2374448"/>
                  </a:lnTo>
                  <a:lnTo>
                    <a:pt x="7497781" y="2375587"/>
                  </a:lnTo>
                  <a:lnTo>
                    <a:pt x="7498256" y="2375395"/>
                  </a:lnTo>
                  <a:lnTo>
                    <a:pt x="7500594" y="2376392"/>
                  </a:lnTo>
                  <a:lnTo>
                    <a:pt x="7503073" y="2377055"/>
                  </a:lnTo>
                  <a:lnTo>
                    <a:pt x="7505405" y="2375287"/>
                  </a:lnTo>
                  <a:lnTo>
                    <a:pt x="7506591" y="2372243"/>
                  </a:lnTo>
                  <a:lnTo>
                    <a:pt x="7507064" y="2370471"/>
                  </a:lnTo>
                  <a:lnTo>
                    <a:pt x="7505439" y="2367806"/>
                  </a:lnTo>
                  <a:close/>
                </a:path>
                <a:path w="16932910" h="11288395">
                  <a:moveTo>
                    <a:pt x="10579068" y="3672206"/>
                  </a:moveTo>
                  <a:lnTo>
                    <a:pt x="10576020" y="3672879"/>
                  </a:lnTo>
                  <a:lnTo>
                    <a:pt x="10573739" y="3676640"/>
                  </a:lnTo>
                  <a:lnTo>
                    <a:pt x="10573359" y="3677267"/>
                  </a:lnTo>
                  <a:lnTo>
                    <a:pt x="10574030" y="3680316"/>
                  </a:lnTo>
                  <a:lnTo>
                    <a:pt x="10576083" y="3681981"/>
                  </a:lnTo>
                  <a:lnTo>
                    <a:pt x="10581090" y="3684117"/>
                  </a:lnTo>
                  <a:lnTo>
                    <a:pt x="10583997" y="3683779"/>
                  </a:lnTo>
                  <a:lnTo>
                    <a:pt x="10584994" y="3681441"/>
                  </a:lnTo>
                  <a:lnTo>
                    <a:pt x="10586324" y="3679248"/>
                  </a:lnTo>
                  <a:lnTo>
                    <a:pt x="10585652" y="3676198"/>
                  </a:lnTo>
                  <a:lnTo>
                    <a:pt x="10583600" y="3674534"/>
                  </a:lnTo>
                  <a:lnTo>
                    <a:pt x="10581263" y="3673537"/>
                  </a:lnTo>
                  <a:lnTo>
                    <a:pt x="10579068" y="3672206"/>
                  </a:lnTo>
                  <a:close/>
                </a:path>
                <a:path w="16932910" h="11288395">
                  <a:moveTo>
                    <a:pt x="7588304" y="2390921"/>
                  </a:moveTo>
                  <a:lnTo>
                    <a:pt x="7585682" y="2390592"/>
                  </a:lnTo>
                  <a:lnTo>
                    <a:pt x="7583345" y="2389595"/>
                  </a:lnTo>
                  <a:lnTo>
                    <a:pt x="7580866" y="2388932"/>
                  </a:lnTo>
                  <a:lnTo>
                    <a:pt x="7578535" y="2390699"/>
                  </a:lnTo>
                  <a:lnTo>
                    <a:pt x="7577348" y="2393745"/>
                  </a:lnTo>
                  <a:lnTo>
                    <a:pt x="7576874" y="2395516"/>
                  </a:lnTo>
                  <a:lnTo>
                    <a:pt x="7577831" y="2397897"/>
                  </a:lnTo>
                  <a:lnTo>
                    <a:pt x="7580168" y="2398894"/>
                  </a:lnTo>
                  <a:lnTo>
                    <a:pt x="7580311" y="2398560"/>
                  </a:lnTo>
                  <a:lnTo>
                    <a:pt x="7580644" y="2398703"/>
                  </a:lnTo>
                  <a:lnTo>
                    <a:pt x="7581120" y="2398511"/>
                  </a:lnTo>
                  <a:lnTo>
                    <a:pt x="7583457" y="2399508"/>
                  </a:lnTo>
                  <a:lnTo>
                    <a:pt x="7585937" y="2400171"/>
                  </a:lnTo>
                  <a:lnTo>
                    <a:pt x="7588269" y="2398403"/>
                  </a:lnTo>
                  <a:lnTo>
                    <a:pt x="7589455" y="2395357"/>
                  </a:lnTo>
                  <a:lnTo>
                    <a:pt x="7589928" y="2393587"/>
                  </a:lnTo>
                  <a:lnTo>
                    <a:pt x="7588304" y="2390921"/>
                  </a:lnTo>
                  <a:close/>
                </a:path>
                <a:path w="16932910" h="11288395">
                  <a:moveTo>
                    <a:pt x="10505319" y="3627726"/>
                  </a:moveTo>
                  <a:lnTo>
                    <a:pt x="10501936" y="3628257"/>
                  </a:lnTo>
                  <a:lnTo>
                    <a:pt x="10500939" y="3630594"/>
                  </a:lnTo>
                  <a:lnTo>
                    <a:pt x="10499989" y="3632160"/>
                  </a:lnTo>
                  <a:lnTo>
                    <a:pt x="10499609" y="3632788"/>
                  </a:lnTo>
                  <a:lnTo>
                    <a:pt x="10500280" y="3635836"/>
                  </a:lnTo>
                  <a:lnTo>
                    <a:pt x="10502332" y="3637500"/>
                  </a:lnTo>
                  <a:lnTo>
                    <a:pt x="10507339" y="3639636"/>
                  </a:lnTo>
                  <a:lnTo>
                    <a:pt x="10510246" y="3639298"/>
                  </a:lnTo>
                  <a:lnTo>
                    <a:pt x="10511243" y="3636961"/>
                  </a:lnTo>
                  <a:lnTo>
                    <a:pt x="10512193" y="3635394"/>
                  </a:lnTo>
                  <a:lnTo>
                    <a:pt x="10512573" y="3634767"/>
                  </a:lnTo>
                  <a:lnTo>
                    <a:pt x="10511902" y="3631718"/>
                  </a:lnTo>
                  <a:lnTo>
                    <a:pt x="10509849" y="3630053"/>
                  </a:lnTo>
                  <a:lnTo>
                    <a:pt x="10507512" y="3629056"/>
                  </a:lnTo>
                  <a:lnTo>
                    <a:pt x="10505319" y="3627726"/>
                  </a:lnTo>
                  <a:close/>
                </a:path>
                <a:path w="16932910" h="11288395">
                  <a:moveTo>
                    <a:pt x="7671359" y="2414513"/>
                  </a:moveTo>
                  <a:lnTo>
                    <a:pt x="7668737" y="2414184"/>
                  </a:lnTo>
                  <a:lnTo>
                    <a:pt x="7666401" y="2413187"/>
                  </a:lnTo>
                  <a:lnTo>
                    <a:pt x="7663588" y="2412382"/>
                  </a:lnTo>
                  <a:lnTo>
                    <a:pt x="7661256" y="2414148"/>
                  </a:lnTo>
                  <a:lnTo>
                    <a:pt x="7660259" y="2416485"/>
                  </a:lnTo>
                  <a:lnTo>
                    <a:pt x="7659595" y="2418965"/>
                  </a:lnTo>
                  <a:lnTo>
                    <a:pt x="7660552" y="2421345"/>
                  </a:lnTo>
                  <a:lnTo>
                    <a:pt x="7662889" y="2422342"/>
                  </a:lnTo>
                  <a:lnTo>
                    <a:pt x="7663366" y="2422151"/>
                  </a:lnTo>
                  <a:lnTo>
                    <a:pt x="7666370" y="2423432"/>
                  </a:lnTo>
                  <a:lnTo>
                    <a:pt x="7668849" y="2424095"/>
                  </a:lnTo>
                  <a:lnTo>
                    <a:pt x="7671181" y="2422329"/>
                  </a:lnTo>
                  <a:lnTo>
                    <a:pt x="7672178" y="2419991"/>
                  </a:lnTo>
                  <a:lnTo>
                    <a:pt x="7672983" y="2417179"/>
                  </a:lnTo>
                  <a:lnTo>
                    <a:pt x="7671359" y="2414513"/>
                  </a:lnTo>
                  <a:close/>
                </a:path>
                <a:path w="16932910" h="11288395">
                  <a:moveTo>
                    <a:pt x="10430806" y="3584105"/>
                  </a:moveTo>
                  <a:lnTo>
                    <a:pt x="10427758" y="3584778"/>
                  </a:lnTo>
                  <a:lnTo>
                    <a:pt x="10426762" y="3587114"/>
                  </a:lnTo>
                  <a:lnTo>
                    <a:pt x="10425288" y="3589643"/>
                  </a:lnTo>
                  <a:lnTo>
                    <a:pt x="10426103" y="3592357"/>
                  </a:lnTo>
                  <a:lnTo>
                    <a:pt x="10428155" y="3594021"/>
                  </a:lnTo>
                  <a:lnTo>
                    <a:pt x="10431160" y="3595303"/>
                  </a:lnTo>
                  <a:lnTo>
                    <a:pt x="10431018" y="3595637"/>
                  </a:lnTo>
                  <a:lnTo>
                    <a:pt x="10433021" y="3596492"/>
                  </a:lnTo>
                  <a:lnTo>
                    <a:pt x="10436069" y="3595820"/>
                  </a:lnTo>
                  <a:lnTo>
                    <a:pt x="10437066" y="3593483"/>
                  </a:lnTo>
                  <a:lnTo>
                    <a:pt x="10438539" y="3590955"/>
                  </a:lnTo>
                  <a:lnTo>
                    <a:pt x="10437724" y="3588240"/>
                  </a:lnTo>
                  <a:lnTo>
                    <a:pt x="10435672" y="3586575"/>
                  </a:lnTo>
                  <a:lnTo>
                    <a:pt x="10433335" y="3585578"/>
                  </a:lnTo>
                  <a:lnTo>
                    <a:pt x="10430806" y="3584105"/>
                  </a:lnTo>
                  <a:close/>
                </a:path>
                <a:path w="16932910" h="11288395">
                  <a:moveTo>
                    <a:pt x="7754129" y="2438771"/>
                  </a:moveTo>
                  <a:lnTo>
                    <a:pt x="7751508" y="2438442"/>
                  </a:lnTo>
                  <a:lnTo>
                    <a:pt x="7749171" y="2437445"/>
                  </a:lnTo>
                  <a:lnTo>
                    <a:pt x="7746357" y="2436640"/>
                  </a:lnTo>
                  <a:lnTo>
                    <a:pt x="7744025" y="2438408"/>
                  </a:lnTo>
                  <a:lnTo>
                    <a:pt x="7743028" y="2440745"/>
                  </a:lnTo>
                  <a:lnTo>
                    <a:pt x="7742366" y="2443223"/>
                  </a:lnTo>
                  <a:lnTo>
                    <a:pt x="7743323" y="2445605"/>
                  </a:lnTo>
                  <a:lnTo>
                    <a:pt x="7745660" y="2446602"/>
                  </a:lnTo>
                  <a:lnTo>
                    <a:pt x="7745802" y="2446268"/>
                  </a:lnTo>
                  <a:lnTo>
                    <a:pt x="7748807" y="2447549"/>
                  </a:lnTo>
                  <a:lnTo>
                    <a:pt x="7751620" y="2448355"/>
                  </a:lnTo>
                  <a:lnTo>
                    <a:pt x="7753952" y="2446587"/>
                  </a:lnTo>
                  <a:lnTo>
                    <a:pt x="7754948" y="2444251"/>
                  </a:lnTo>
                  <a:lnTo>
                    <a:pt x="7755754" y="2441437"/>
                  </a:lnTo>
                  <a:lnTo>
                    <a:pt x="7754129" y="2438771"/>
                  </a:lnTo>
                  <a:close/>
                </a:path>
                <a:path w="16932910" h="11288395">
                  <a:moveTo>
                    <a:pt x="10361209" y="3543764"/>
                  </a:moveTo>
                  <a:lnTo>
                    <a:pt x="10356202" y="3541628"/>
                  </a:lnTo>
                  <a:lnTo>
                    <a:pt x="10353154" y="3542300"/>
                  </a:lnTo>
                  <a:lnTo>
                    <a:pt x="10351161" y="3546974"/>
                  </a:lnTo>
                  <a:lnTo>
                    <a:pt x="10351974" y="3549689"/>
                  </a:lnTo>
                  <a:lnTo>
                    <a:pt x="10354027" y="3551353"/>
                  </a:lnTo>
                  <a:lnTo>
                    <a:pt x="10359368" y="3553632"/>
                  </a:lnTo>
                  <a:lnTo>
                    <a:pt x="10362082" y="3552816"/>
                  </a:lnTo>
                  <a:lnTo>
                    <a:pt x="10364076" y="3548143"/>
                  </a:lnTo>
                  <a:lnTo>
                    <a:pt x="10363262" y="3545429"/>
                  </a:lnTo>
                  <a:lnTo>
                    <a:pt x="10361209" y="3543764"/>
                  </a:lnTo>
                  <a:close/>
                </a:path>
                <a:path w="16932910" h="11288395">
                  <a:moveTo>
                    <a:pt x="7836281" y="2463556"/>
                  </a:moveTo>
                  <a:lnTo>
                    <a:pt x="7833659" y="2463227"/>
                  </a:lnTo>
                  <a:lnTo>
                    <a:pt x="7831322" y="2462230"/>
                  </a:lnTo>
                  <a:lnTo>
                    <a:pt x="7828509" y="2461425"/>
                  </a:lnTo>
                  <a:lnTo>
                    <a:pt x="7826177" y="2463193"/>
                  </a:lnTo>
                  <a:lnTo>
                    <a:pt x="7825181" y="2465529"/>
                  </a:lnTo>
                  <a:lnTo>
                    <a:pt x="7824517" y="2468008"/>
                  </a:lnTo>
                  <a:lnTo>
                    <a:pt x="7825475" y="2470389"/>
                  </a:lnTo>
                  <a:lnTo>
                    <a:pt x="7827812" y="2471386"/>
                  </a:lnTo>
                  <a:lnTo>
                    <a:pt x="7828288" y="2471194"/>
                  </a:lnTo>
                  <a:lnTo>
                    <a:pt x="7830959" y="2472333"/>
                  </a:lnTo>
                  <a:lnTo>
                    <a:pt x="7833772" y="2473139"/>
                  </a:lnTo>
                  <a:lnTo>
                    <a:pt x="7836103" y="2471372"/>
                  </a:lnTo>
                  <a:lnTo>
                    <a:pt x="7837100" y="2469035"/>
                  </a:lnTo>
                  <a:lnTo>
                    <a:pt x="7837763" y="2466556"/>
                  </a:lnTo>
                  <a:lnTo>
                    <a:pt x="7836281" y="2463556"/>
                  </a:lnTo>
                  <a:close/>
                </a:path>
                <a:path w="16932910" h="11288395">
                  <a:moveTo>
                    <a:pt x="10281264" y="3499008"/>
                  </a:moveTo>
                  <a:lnTo>
                    <a:pt x="10278074" y="3500015"/>
                  </a:lnTo>
                  <a:lnTo>
                    <a:pt x="10276080" y="3504688"/>
                  </a:lnTo>
                  <a:lnTo>
                    <a:pt x="10276894" y="3507403"/>
                  </a:lnTo>
                  <a:lnTo>
                    <a:pt x="10278946" y="3509068"/>
                  </a:lnTo>
                  <a:lnTo>
                    <a:pt x="10284287" y="3511347"/>
                  </a:lnTo>
                  <a:lnTo>
                    <a:pt x="10287003" y="3510532"/>
                  </a:lnTo>
                  <a:lnTo>
                    <a:pt x="10288997" y="3505857"/>
                  </a:lnTo>
                  <a:lnTo>
                    <a:pt x="10288181" y="3503143"/>
                  </a:lnTo>
                  <a:lnTo>
                    <a:pt x="10286129" y="3501478"/>
                  </a:lnTo>
                  <a:lnTo>
                    <a:pt x="10283793" y="3500482"/>
                  </a:lnTo>
                  <a:lnTo>
                    <a:pt x="10281264" y="3499008"/>
                  </a:lnTo>
                  <a:close/>
                </a:path>
                <a:path w="16932910" h="11288395">
                  <a:moveTo>
                    <a:pt x="7918766" y="2488483"/>
                  </a:moveTo>
                  <a:lnTo>
                    <a:pt x="7916144" y="2488154"/>
                  </a:lnTo>
                  <a:lnTo>
                    <a:pt x="7913808" y="2487158"/>
                  </a:lnTo>
                  <a:lnTo>
                    <a:pt x="7910995" y="2486353"/>
                  </a:lnTo>
                  <a:lnTo>
                    <a:pt x="7908663" y="2488119"/>
                  </a:lnTo>
                  <a:lnTo>
                    <a:pt x="7907666" y="2490455"/>
                  </a:lnTo>
                  <a:lnTo>
                    <a:pt x="7907003" y="2492934"/>
                  </a:lnTo>
                  <a:lnTo>
                    <a:pt x="7907960" y="2495316"/>
                  </a:lnTo>
                  <a:lnTo>
                    <a:pt x="7910297" y="2496313"/>
                  </a:lnTo>
                  <a:lnTo>
                    <a:pt x="7910582" y="2495645"/>
                  </a:lnTo>
                  <a:lnTo>
                    <a:pt x="7915590" y="2497781"/>
                  </a:lnTo>
                  <a:lnTo>
                    <a:pt x="7918256" y="2496156"/>
                  </a:lnTo>
                  <a:lnTo>
                    <a:pt x="7920249" y="2491482"/>
                  </a:lnTo>
                  <a:lnTo>
                    <a:pt x="7918766" y="2488483"/>
                  </a:lnTo>
                  <a:close/>
                </a:path>
                <a:path w="16932910" h="11288395">
                  <a:moveTo>
                    <a:pt x="10206232" y="3457532"/>
                  </a:moveTo>
                  <a:lnTo>
                    <a:pt x="10203041" y="3458539"/>
                  </a:lnTo>
                  <a:lnTo>
                    <a:pt x="10202044" y="3460876"/>
                  </a:lnTo>
                  <a:lnTo>
                    <a:pt x="10200713" y="3463071"/>
                  </a:lnTo>
                  <a:lnTo>
                    <a:pt x="10201720" y="3466261"/>
                  </a:lnTo>
                  <a:lnTo>
                    <a:pt x="10203914" y="3467592"/>
                  </a:lnTo>
                  <a:lnTo>
                    <a:pt x="10208921" y="3469728"/>
                  </a:lnTo>
                  <a:lnTo>
                    <a:pt x="10211637" y="3468913"/>
                  </a:lnTo>
                  <a:lnTo>
                    <a:pt x="10212633" y="3466577"/>
                  </a:lnTo>
                  <a:lnTo>
                    <a:pt x="10213964" y="3464382"/>
                  </a:lnTo>
                  <a:lnTo>
                    <a:pt x="10212958" y="3461190"/>
                  </a:lnTo>
                  <a:lnTo>
                    <a:pt x="10210764" y="3459860"/>
                  </a:lnTo>
                  <a:lnTo>
                    <a:pt x="10208427" y="3458863"/>
                  </a:lnTo>
                  <a:lnTo>
                    <a:pt x="10206232" y="3457532"/>
                  </a:lnTo>
                  <a:close/>
                </a:path>
                <a:path w="16932910" h="11288395">
                  <a:moveTo>
                    <a:pt x="8000682" y="2514745"/>
                  </a:moveTo>
                  <a:lnTo>
                    <a:pt x="7998203" y="2514082"/>
                  </a:lnTo>
                  <a:lnTo>
                    <a:pt x="7993529" y="2512089"/>
                  </a:lnTo>
                  <a:lnTo>
                    <a:pt x="7990864" y="2513713"/>
                  </a:lnTo>
                  <a:lnTo>
                    <a:pt x="7989867" y="2516050"/>
                  </a:lnTo>
                  <a:lnTo>
                    <a:pt x="7989204" y="2518530"/>
                  </a:lnTo>
                  <a:lnTo>
                    <a:pt x="7990162" y="2520910"/>
                  </a:lnTo>
                  <a:lnTo>
                    <a:pt x="7992498" y="2521907"/>
                  </a:lnTo>
                  <a:lnTo>
                    <a:pt x="7992641" y="2521573"/>
                  </a:lnTo>
                  <a:lnTo>
                    <a:pt x="7997648" y="2523709"/>
                  </a:lnTo>
                  <a:lnTo>
                    <a:pt x="8000313" y="2522085"/>
                  </a:lnTo>
                  <a:lnTo>
                    <a:pt x="8002307" y="2517410"/>
                  </a:lnTo>
                  <a:lnTo>
                    <a:pt x="8000682" y="2514745"/>
                  </a:lnTo>
                  <a:close/>
                </a:path>
                <a:path w="16932910" h="11288395">
                  <a:moveTo>
                    <a:pt x="10130724" y="3416248"/>
                  </a:moveTo>
                  <a:lnTo>
                    <a:pt x="10127532" y="3417255"/>
                  </a:lnTo>
                  <a:lnTo>
                    <a:pt x="10126536" y="3419591"/>
                  </a:lnTo>
                  <a:lnTo>
                    <a:pt x="10125206" y="3421786"/>
                  </a:lnTo>
                  <a:lnTo>
                    <a:pt x="10126213" y="3424977"/>
                  </a:lnTo>
                  <a:lnTo>
                    <a:pt x="10128408" y="3426308"/>
                  </a:lnTo>
                  <a:lnTo>
                    <a:pt x="10133414" y="3428443"/>
                  </a:lnTo>
                  <a:lnTo>
                    <a:pt x="10136129" y="3427628"/>
                  </a:lnTo>
                  <a:lnTo>
                    <a:pt x="10137126" y="3425292"/>
                  </a:lnTo>
                  <a:lnTo>
                    <a:pt x="10138457" y="3423097"/>
                  </a:lnTo>
                  <a:lnTo>
                    <a:pt x="10137450" y="3419907"/>
                  </a:lnTo>
                  <a:lnTo>
                    <a:pt x="10135256" y="3418576"/>
                  </a:lnTo>
                  <a:lnTo>
                    <a:pt x="10132919" y="3417579"/>
                  </a:lnTo>
                  <a:lnTo>
                    <a:pt x="10130724" y="3416248"/>
                  </a:lnTo>
                  <a:close/>
                </a:path>
                <a:path w="16932910" h="11288395">
                  <a:moveTo>
                    <a:pt x="8082740" y="2540673"/>
                  </a:moveTo>
                  <a:lnTo>
                    <a:pt x="8080261" y="2540010"/>
                  </a:lnTo>
                  <a:lnTo>
                    <a:pt x="8075587" y="2538016"/>
                  </a:lnTo>
                  <a:lnTo>
                    <a:pt x="8072922" y="2539642"/>
                  </a:lnTo>
                  <a:lnTo>
                    <a:pt x="8071925" y="2541978"/>
                  </a:lnTo>
                  <a:lnTo>
                    <a:pt x="8071262" y="2544457"/>
                  </a:lnTo>
                  <a:lnTo>
                    <a:pt x="8072219" y="2546839"/>
                  </a:lnTo>
                  <a:lnTo>
                    <a:pt x="8074556" y="2547836"/>
                  </a:lnTo>
                  <a:lnTo>
                    <a:pt x="8074698" y="2547502"/>
                  </a:lnTo>
                  <a:lnTo>
                    <a:pt x="8079706" y="2549638"/>
                  </a:lnTo>
                  <a:lnTo>
                    <a:pt x="8082372" y="2548013"/>
                  </a:lnTo>
                  <a:lnTo>
                    <a:pt x="8084366" y="2543339"/>
                  </a:lnTo>
                  <a:lnTo>
                    <a:pt x="8082740" y="2540673"/>
                  </a:lnTo>
                  <a:close/>
                </a:path>
                <a:path w="16932910" h="11288395">
                  <a:moveTo>
                    <a:pt x="10054789" y="3375965"/>
                  </a:moveTo>
                  <a:lnTo>
                    <a:pt x="10051598" y="3376972"/>
                  </a:lnTo>
                  <a:lnTo>
                    <a:pt x="10050602" y="3379308"/>
                  </a:lnTo>
                  <a:lnTo>
                    <a:pt x="10049271" y="3381503"/>
                  </a:lnTo>
                  <a:lnTo>
                    <a:pt x="10050276" y="3384694"/>
                  </a:lnTo>
                  <a:lnTo>
                    <a:pt x="10052471" y="3386025"/>
                  </a:lnTo>
                  <a:lnTo>
                    <a:pt x="10057478" y="3388161"/>
                  </a:lnTo>
                  <a:lnTo>
                    <a:pt x="10060193" y="3387346"/>
                  </a:lnTo>
                  <a:lnTo>
                    <a:pt x="10061190" y="3385009"/>
                  </a:lnTo>
                  <a:lnTo>
                    <a:pt x="10062521" y="3382814"/>
                  </a:lnTo>
                  <a:lnTo>
                    <a:pt x="10061515" y="3379624"/>
                  </a:lnTo>
                  <a:lnTo>
                    <a:pt x="10059320" y="3378293"/>
                  </a:lnTo>
                  <a:lnTo>
                    <a:pt x="10056983" y="3377296"/>
                  </a:lnTo>
                  <a:lnTo>
                    <a:pt x="10054789" y="3375965"/>
                  </a:lnTo>
                  <a:close/>
                </a:path>
                <a:path w="16932910" h="11288395">
                  <a:moveTo>
                    <a:pt x="8164656" y="2566936"/>
                  </a:moveTo>
                  <a:lnTo>
                    <a:pt x="8162177" y="2566273"/>
                  </a:lnTo>
                  <a:lnTo>
                    <a:pt x="8157504" y="2564280"/>
                  </a:lnTo>
                  <a:lnTo>
                    <a:pt x="8154838" y="2565904"/>
                  </a:lnTo>
                  <a:lnTo>
                    <a:pt x="8152844" y="2570577"/>
                  </a:lnTo>
                  <a:lnTo>
                    <a:pt x="8154136" y="2573101"/>
                  </a:lnTo>
                  <a:lnTo>
                    <a:pt x="8156472" y="2574098"/>
                  </a:lnTo>
                  <a:lnTo>
                    <a:pt x="8156615" y="2573764"/>
                  </a:lnTo>
                  <a:lnTo>
                    <a:pt x="8161622" y="2575900"/>
                  </a:lnTo>
                  <a:lnTo>
                    <a:pt x="8164288" y="2574274"/>
                  </a:lnTo>
                  <a:lnTo>
                    <a:pt x="8166281" y="2569601"/>
                  </a:lnTo>
                  <a:lnTo>
                    <a:pt x="8164656" y="2566936"/>
                  </a:lnTo>
                  <a:close/>
                </a:path>
                <a:path w="16932910" h="11288395">
                  <a:moveTo>
                    <a:pt x="9978378" y="3335874"/>
                  </a:moveTo>
                  <a:lnTo>
                    <a:pt x="9975187" y="3336881"/>
                  </a:lnTo>
                  <a:lnTo>
                    <a:pt x="9974190" y="3339218"/>
                  </a:lnTo>
                  <a:lnTo>
                    <a:pt x="9972718" y="3341746"/>
                  </a:lnTo>
                  <a:lnTo>
                    <a:pt x="9973866" y="3344602"/>
                  </a:lnTo>
                  <a:lnTo>
                    <a:pt x="9976061" y="3345933"/>
                  </a:lnTo>
                  <a:lnTo>
                    <a:pt x="9981067" y="3348068"/>
                  </a:lnTo>
                  <a:lnTo>
                    <a:pt x="9983782" y="3347254"/>
                  </a:lnTo>
                  <a:lnTo>
                    <a:pt x="9984779" y="3344917"/>
                  </a:lnTo>
                  <a:lnTo>
                    <a:pt x="9986109" y="3342724"/>
                  </a:lnTo>
                  <a:lnTo>
                    <a:pt x="9985104" y="3339532"/>
                  </a:lnTo>
                  <a:lnTo>
                    <a:pt x="9982909" y="3338201"/>
                  </a:lnTo>
                  <a:lnTo>
                    <a:pt x="9980572" y="3337204"/>
                  </a:lnTo>
                  <a:lnTo>
                    <a:pt x="9978378" y="3335874"/>
                  </a:lnTo>
                  <a:close/>
                </a:path>
                <a:path w="16932910" h="11288395">
                  <a:moveTo>
                    <a:pt x="8246287" y="2593865"/>
                  </a:moveTo>
                  <a:lnTo>
                    <a:pt x="8243808" y="2593203"/>
                  </a:lnTo>
                  <a:lnTo>
                    <a:pt x="8239134" y="2591209"/>
                  </a:lnTo>
                  <a:lnTo>
                    <a:pt x="8236469" y="2592833"/>
                  </a:lnTo>
                  <a:lnTo>
                    <a:pt x="8234475" y="2597508"/>
                  </a:lnTo>
                  <a:lnTo>
                    <a:pt x="8235767" y="2600030"/>
                  </a:lnTo>
                  <a:lnTo>
                    <a:pt x="8238103" y="2601027"/>
                  </a:lnTo>
                  <a:lnTo>
                    <a:pt x="8238246" y="2600693"/>
                  </a:lnTo>
                  <a:lnTo>
                    <a:pt x="8243253" y="2602829"/>
                  </a:lnTo>
                  <a:lnTo>
                    <a:pt x="8245919" y="2601205"/>
                  </a:lnTo>
                  <a:lnTo>
                    <a:pt x="8247913" y="2596531"/>
                  </a:lnTo>
                  <a:lnTo>
                    <a:pt x="8246287" y="2593865"/>
                  </a:lnTo>
                  <a:close/>
                </a:path>
                <a:path w="16932910" h="11288395">
                  <a:moveTo>
                    <a:pt x="9902491" y="3296401"/>
                  </a:moveTo>
                  <a:lnTo>
                    <a:pt x="9899300" y="3297408"/>
                  </a:lnTo>
                  <a:lnTo>
                    <a:pt x="9898304" y="3299744"/>
                  </a:lnTo>
                  <a:lnTo>
                    <a:pt x="9896831" y="3302272"/>
                  </a:lnTo>
                  <a:lnTo>
                    <a:pt x="9897979" y="3305130"/>
                  </a:lnTo>
                  <a:lnTo>
                    <a:pt x="9900173" y="3306461"/>
                  </a:lnTo>
                  <a:lnTo>
                    <a:pt x="9905182" y="3308597"/>
                  </a:lnTo>
                  <a:lnTo>
                    <a:pt x="9907896" y="3307782"/>
                  </a:lnTo>
                  <a:lnTo>
                    <a:pt x="9908893" y="3305445"/>
                  </a:lnTo>
                  <a:lnTo>
                    <a:pt x="9910366" y="3302917"/>
                  </a:lnTo>
                  <a:lnTo>
                    <a:pt x="9909217" y="3300059"/>
                  </a:lnTo>
                  <a:lnTo>
                    <a:pt x="9907023" y="3298729"/>
                  </a:lnTo>
                  <a:lnTo>
                    <a:pt x="9904686" y="3297732"/>
                  </a:lnTo>
                  <a:lnTo>
                    <a:pt x="9902491" y="3296401"/>
                  </a:lnTo>
                  <a:close/>
                </a:path>
                <a:path w="16932910" h="11288395">
                  <a:moveTo>
                    <a:pt x="8328110" y="2621271"/>
                  </a:moveTo>
                  <a:lnTo>
                    <a:pt x="8325631" y="2620608"/>
                  </a:lnTo>
                  <a:lnTo>
                    <a:pt x="8320958" y="2618615"/>
                  </a:lnTo>
                  <a:lnTo>
                    <a:pt x="8318291" y="2620239"/>
                  </a:lnTo>
                  <a:lnTo>
                    <a:pt x="8316298" y="2624912"/>
                  </a:lnTo>
                  <a:lnTo>
                    <a:pt x="8317589" y="2627436"/>
                  </a:lnTo>
                  <a:lnTo>
                    <a:pt x="8324933" y="2630569"/>
                  </a:lnTo>
                  <a:lnTo>
                    <a:pt x="8327599" y="2628945"/>
                  </a:lnTo>
                  <a:lnTo>
                    <a:pt x="8329735" y="2623938"/>
                  </a:lnTo>
                  <a:lnTo>
                    <a:pt x="8328110" y="2621271"/>
                  </a:lnTo>
                  <a:close/>
                </a:path>
                <a:path w="16932910" h="11288395">
                  <a:moveTo>
                    <a:pt x="9825987" y="3257453"/>
                  </a:moveTo>
                  <a:lnTo>
                    <a:pt x="9822795" y="3258460"/>
                  </a:lnTo>
                  <a:lnTo>
                    <a:pt x="9821430" y="3261428"/>
                  </a:lnTo>
                  <a:lnTo>
                    <a:pt x="9820325" y="3263325"/>
                  </a:lnTo>
                  <a:lnTo>
                    <a:pt x="9821333" y="3266516"/>
                  </a:lnTo>
                  <a:lnTo>
                    <a:pt x="9826005" y="3268509"/>
                  </a:lnTo>
                  <a:lnTo>
                    <a:pt x="9826482" y="3268319"/>
                  </a:lnTo>
                  <a:lnTo>
                    <a:pt x="9828818" y="3269316"/>
                  </a:lnTo>
                  <a:lnTo>
                    <a:pt x="9831534" y="3268501"/>
                  </a:lnTo>
                  <a:lnTo>
                    <a:pt x="9832910" y="3265537"/>
                  </a:lnTo>
                  <a:lnTo>
                    <a:pt x="9833861" y="3263970"/>
                  </a:lnTo>
                  <a:lnTo>
                    <a:pt x="9832855" y="3260778"/>
                  </a:lnTo>
                  <a:lnTo>
                    <a:pt x="9828181" y="3258784"/>
                  </a:lnTo>
                  <a:lnTo>
                    <a:pt x="9825987" y="3257453"/>
                  </a:lnTo>
                  <a:close/>
                </a:path>
                <a:path w="16932910" h="11288395">
                  <a:moveTo>
                    <a:pt x="8409314" y="2649203"/>
                  </a:moveTo>
                  <a:lnTo>
                    <a:pt x="8406835" y="2648540"/>
                  </a:lnTo>
                  <a:lnTo>
                    <a:pt x="8402161" y="2646546"/>
                  </a:lnTo>
                  <a:lnTo>
                    <a:pt x="8399495" y="2648170"/>
                  </a:lnTo>
                  <a:lnTo>
                    <a:pt x="8397501" y="2652845"/>
                  </a:lnTo>
                  <a:lnTo>
                    <a:pt x="8398793" y="2655368"/>
                  </a:lnTo>
                  <a:lnTo>
                    <a:pt x="8406136" y="2658500"/>
                  </a:lnTo>
                  <a:lnTo>
                    <a:pt x="8408802" y="2656876"/>
                  </a:lnTo>
                  <a:lnTo>
                    <a:pt x="8410939" y="2651868"/>
                  </a:lnTo>
                  <a:lnTo>
                    <a:pt x="8409314" y="2649203"/>
                  </a:lnTo>
                  <a:close/>
                </a:path>
                <a:path w="16932910" h="11288395">
                  <a:moveTo>
                    <a:pt x="9748863" y="3219031"/>
                  </a:moveTo>
                  <a:lnTo>
                    <a:pt x="9745672" y="3220038"/>
                  </a:lnTo>
                  <a:lnTo>
                    <a:pt x="9744295" y="3223001"/>
                  </a:lnTo>
                  <a:lnTo>
                    <a:pt x="9743344" y="3224569"/>
                  </a:lnTo>
                  <a:lnTo>
                    <a:pt x="9744351" y="3227761"/>
                  </a:lnTo>
                  <a:lnTo>
                    <a:pt x="9751695" y="3230894"/>
                  </a:lnTo>
                  <a:lnTo>
                    <a:pt x="9754411" y="3230079"/>
                  </a:lnTo>
                  <a:lnTo>
                    <a:pt x="9755788" y="3227114"/>
                  </a:lnTo>
                  <a:lnTo>
                    <a:pt x="9756738" y="3225547"/>
                  </a:lnTo>
                  <a:lnTo>
                    <a:pt x="9755732" y="3222356"/>
                  </a:lnTo>
                  <a:lnTo>
                    <a:pt x="9751058" y="3220362"/>
                  </a:lnTo>
                  <a:lnTo>
                    <a:pt x="9748863" y="3219031"/>
                  </a:lnTo>
                  <a:close/>
                </a:path>
                <a:path w="16932910" h="11288395">
                  <a:moveTo>
                    <a:pt x="8490425" y="2678278"/>
                  </a:moveTo>
                  <a:lnTo>
                    <a:pt x="8483414" y="2675288"/>
                  </a:lnTo>
                  <a:lnTo>
                    <a:pt x="8480748" y="2676911"/>
                  </a:lnTo>
                  <a:lnTo>
                    <a:pt x="8478755" y="2681585"/>
                  </a:lnTo>
                  <a:lnTo>
                    <a:pt x="8480046" y="2684109"/>
                  </a:lnTo>
                  <a:lnTo>
                    <a:pt x="8487389" y="2687241"/>
                  </a:lnTo>
                  <a:lnTo>
                    <a:pt x="8490057" y="2685617"/>
                  </a:lnTo>
                  <a:lnTo>
                    <a:pt x="8492050" y="2680943"/>
                  </a:lnTo>
                  <a:lnTo>
                    <a:pt x="8490425" y="2678278"/>
                  </a:lnTo>
                  <a:close/>
                </a:path>
                <a:path w="16932910" h="11288395">
                  <a:moveTo>
                    <a:pt x="9670930" y="3180659"/>
                  </a:moveTo>
                  <a:lnTo>
                    <a:pt x="9668072" y="3181806"/>
                  </a:lnTo>
                  <a:lnTo>
                    <a:pt x="9666079" y="3186480"/>
                  </a:lnTo>
                  <a:lnTo>
                    <a:pt x="9667085" y="3189671"/>
                  </a:lnTo>
                  <a:lnTo>
                    <a:pt x="9671759" y="3191665"/>
                  </a:lnTo>
                  <a:lnTo>
                    <a:pt x="9671616" y="3191999"/>
                  </a:lnTo>
                  <a:lnTo>
                    <a:pt x="9673954" y="3192996"/>
                  </a:lnTo>
                  <a:lnTo>
                    <a:pt x="9676811" y="3191847"/>
                  </a:lnTo>
                  <a:lnTo>
                    <a:pt x="9677808" y="3189511"/>
                  </a:lnTo>
                  <a:lnTo>
                    <a:pt x="9679139" y="3187316"/>
                  </a:lnTo>
                  <a:lnTo>
                    <a:pt x="9678132" y="3184125"/>
                  </a:lnTo>
                  <a:lnTo>
                    <a:pt x="9673459" y="3182132"/>
                  </a:lnTo>
                  <a:lnTo>
                    <a:pt x="9670930" y="3180659"/>
                  </a:lnTo>
                  <a:close/>
                </a:path>
                <a:path w="16932910" h="11288395">
                  <a:moveTo>
                    <a:pt x="8571535" y="2707352"/>
                  </a:moveTo>
                  <a:lnTo>
                    <a:pt x="8566862" y="2705359"/>
                  </a:lnTo>
                  <a:lnTo>
                    <a:pt x="8564382" y="2704695"/>
                  </a:lnTo>
                  <a:lnTo>
                    <a:pt x="8561858" y="2705987"/>
                  </a:lnTo>
                  <a:lnTo>
                    <a:pt x="8559865" y="2710660"/>
                  </a:lnTo>
                  <a:lnTo>
                    <a:pt x="8561156" y="2713184"/>
                  </a:lnTo>
                  <a:lnTo>
                    <a:pt x="8568501" y="2716317"/>
                  </a:lnTo>
                  <a:lnTo>
                    <a:pt x="8571167" y="2714692"/>
                  </a:lnTo>
                  <a:lnTo>
                    <a:pt x="8573161" y="2710019"/>
                  </a:lnTo>
                  <a:lnTo>
                    <a:pt x="8571535" y="2707352"/>
                  </a:lnTo>
                  <a:close/>
                </a:path>
                <a:path w="16932910" h="11288395">
                  <a:moveTo>
                    <a:pt x="9601200" y="3146178"/>
                  </a:moveTo>
                  <a:lnTo>
                    <a:pt x="9593856" y="3143046"/>
                  </a:lnTo>
                  <a:lnTo>
                    <a:pt x="9590998" y="3144194"/>
                  </a:lnTo>
                  <a:lnTo>
                    <a:pt x="9589005" y="3148868"/>
                  </a:lnTo>
                  <a:lnTo>
                    <a:pt x="9590011" y="3152060"/>
                  </a:lnTo>
                  <a:lnTo>
                    <a:pt x="9597354" y="3155192"/>
                  </a:lnTo>
                  <a:lnTo>
                    <a:pt x="9600212" y="3154043"/>
                  </a:lnTo>
                  <a:lnTo>
                    <a:pt x="9602206" y="3149370"/>
                  </a:lnTo>
                  <a:lnTo>
                    <a:pt x="9601200" y="3146178"/>
                  </a:lnTo>
                  <a:close/>
                </a:path>
                <a:path w="16932910" h="11288395">
                  <a:moveTo>
                    <a:pt x="9523649" y="3108758"/>
                  </a:moveTo>
                  <a:lnTo>
                    <a:pt x="9516305" y="3105625"/>
                  </a:lnTo>
                  <a:lnTo>
                    <a:pt x="9513448" y="3106774"/>
                  </a:lnTo>
                  <a:lnTo>
                    <a:pt x="9511454" y="3111448"/>
                  </a:lnTo>
                  <a:lnTo>
                    <a:pt x="9512461" y="3114639"/>
                  </a:lnTo>
                  <a:lnTo>
                    <a:pt x="9519804" y="3117772"/>
                  </a:lnTo>
                  <a:lnTo>
                    <a:pt x="9522662" y="3116623"/>
                  </a:lnTo>
                  <a:lnTo>
                    <a:pt x="9524656" y="3111949"/>
                  </a:lnTo>
                  <a:lnTo>
                    <a:pt x="9523649" y="3108758"/>
                  </a:lnTo>
                  <a:close/>
                </a:path>
                <a:path w="16932910" h="11288395">
                  <a:moveTo>
                    <a:pt x="8652837" y="2736904"/>
                  </a:moveTo>
                  <a:lnTo>
                    <a:pt x="8648164" y="2734910"/>
                  </a:lnTo>
                  <a:lnTo>
                    <a:pt x="8645350" y="2734105"/>
                  </a:lnTo>
                  <a:lnTo>
                    <a:pt x="8642826" y="2735396"/>
                  </a:lnTo>
                  <a:lnTo>
                    <a:pt x="8640833" y="2740069"/>
                  </a:lnTo>
                  <a:lnTo>
                    <a:pt x="8641981" y="2742927"/>
                  </a:lnTo>
                  <a:lnTo>
                    <a:pt x="8644319" y="2743924"/>
                  </a:lnTo>
                  <a:lnTo>
                    <a:pt x="8644795" y="2743733"/>
                  </a:lnTo>
                  <a:lnTo>
                    <a:pt x="8647132" y="2744730"/>
                  </a:lnTo>
                  <a:lnTo>
                    <a:pt x="8649945" y="2745535"/>
                  </a:lnTo>
                  <a:lnTo>
                    <a:pt x="8652469" y="2744243"/>
                  </a:lnTo>
                  <a:lnTo>
                    <a:pt x="8653466" y="2741906"/>
                  </a:lnTo>
                  <a:lnTo>
                    <a:pt x="8653939" y="2740136"/>
                  </a:lnTo>
                  <a:lnTo>
                    <a:pt x="8654128" y="2739428"/>
                  </a:lnTo>
                  <a:lnTo>
                    <a:pt x="8652837" y="2736904"/>
                  </a:lnTo>
                  <a:close/>
                </a:path>
                <a:path w="16932910" h="11288395">
                  <a:moveTo>
                    <a:pt x="9445956" y="3071671"/>
                  </a:moveTo>
                  <a:lnTo>
                    <a:pt x="9438612" y="3068539"/>
                  </a:lnTo>
                  <a:lnTo>
                    <a:pt x="9435755" y="3069687"/>
                  </a:lnTo>
                  <a:lnTo>
                    <a:pt x="9433762" y="3074360"/>
                  </a:lnTo>
                  <a:lnTo>
                    <a:pt x="9434768" y="3077552"/>
                  </a:lnTo>
                  <a:lnTo>
                    <a:pt x="9442112" y="3080684"/>
                  </a:lnTo>
                  <a:lnTo>
                    <a:pt x="9444969" y="3079535"/>
                  </a:lnTo>
                  <a:lnTo>
                    <a:pt x="9446963" y="3074862"/>
                  </a:lnTo>
                  <a:lnTo>
                    <a:pt x="9445956" y="3071671"/>
                  </a:lnTo>
                  <a:close/>
                </a:path>
                <a:path w="16932910" h="11288395">
                  <a:moveTo>
                    <a:pt x="8733378" y="2767314"/>
                  </a:moveTo>
                  <a:lnTo>
                    <a:pt x="8728704" y="2765321"/>
                  </a:lnTo>
                  <a:lnTo>
                    <a:pt x="8725891" y="2764515"/>
                  </a:lnTo>
                  <a:lnTo>
                    <a:pt x="8723368" y="2765806"/>
                  </a:lnTo>
                  <a:lnTo>
                    <a:pt x="8721375" y="2770479"/>
                  </a:lnTo>
                  <a:lnTo>
                    <a:pt x="8722522" y="2773337"/>
                  </a:lnTo>
                  <a:lnTo>
                    <a:pt x="8724860" y="2774334"/>
                  </a:lnTo>
                  <a:lnTo>
                    <a:pt x="8725336" y="2774142"/>
                  </a:lnTo>
                  <a:lnTo>
                    <a:pt x="8727673" y="2775139"/>
                  </a:lnTo>
                  <a:lnTo>
                    <a:pt x="8734669" y="2769838"/>
                  </a:lnTo>
                  <a:lnTo>
                    <a:pt x="8733378" y="2767314"/>
                  </a:lnTo>
                  <a:close/>
                </a:path>
                <a:path w="16932910" h="11288395">
                  <a:moveTo>
                    <a:pt x="9367979" y="3035252"/>
                  </a:moveTo>
                  <a:lnTo>
                    <a:pt x="9360634" y="3032119"/>
                  </a:lnTo>
                  <a:lnTo>
                    <a:pt x="9357777" y="3033268"/>
                  </a:lnTo>
                  <a:lnTo>
                    <a:pt x="9355784" y="3037941"/>
                  </a:lnTo>
                  <a:lnTo>
                    <a:pt x="9356790" y="3041132"/>
                  </a:lnTo>
                  <a:lnTo>
                    <a:pt x="9364134" y="3044265"/>
                  </a:lnTo>
                  <a:lnTo>
                    <a:pt x="9366992" y="3043117"/>
                  </a:lnTo>
                  <a:lnTo>
                    <a:pt x="9368985" y="3038444"/>
                  </a:lnTo>
                  <a:lnTo>
                    <a:pt x="9367979" y="3035252"/>
                  </a:lnTo>
                  <a:close/>
                </a:path>
                <a:path w="16932910" h="11288395">
                  <a:moveTo>
                    <a:pt x="8813634" y="2798392"/>
                  </a:moveTo>
                  <a:lnTo>
                    <a:pt x="8808962" y="2796399"/>
                  </a:lnTo>
                  <a:lnTo>
                    <a:pt x="8806148" y="2795593"/>
                  </a:lnTo>
                  <a:lnTo>
                    <a:pt x="8803624" y="2796885"/>
                  </a:lnTo>
                  <a:lnTo>
                    <a:pt x="8801631" y="2801558"/>
                  </a:lnTo>
                  <a:lnTo>
                    <a:pt x="8802780" y="2804415"/>
                  </a:lnTo>
                  <a:lnTo>
                    <a:pt x="8807787" y="2806551"/>
                  </a:lnTo>
                  <a:lnTo>
                    <a:pt x="8810266" y="2807215"/>
                  </a:lnTo>
                  <a:lnTo>
                    <a:pt x="8813123" y="2806066"/>
                  </a:lnTo>
                  <a:lnTo>
                    <a:pt x="8814120" y="2803729"/>
                  </a:lnTo>
                  <a:lnTo>
                    <a:pt x="8814724" y="2801619"/>
                  </a:lnTo>
                  <a:lnTo>
                    <a:pt x="8814925" y="2800916"/>
                  </a:lnTo>
                  <a:lnTo>
                    <a:pt x="8813634" y="2798392"/>
                  </a:lnTo>
                  <a:close/>
                </a:path>
                <a:path w="16932910" h="11288395">
                  <a:moveTo>
                    <a:pt x="9289859" y="2999166"/>
                  </a:moveTo>
                  <a:lnTo>
                    <a:pt x="9282514" y="2996033"/>
                  </a:lnTo>
                  <a:lnTo>
                    <a:pt x="9279657" y="2997182"/>
                  </a:lnTo>
                  <a:lnTo>
                    <a:pt x="9277521" y="3002189"/>
                  </a:lnTo>
                  <a:lnTo>
                    <a:pt x="9278669" y="3005047"/>
                  </a:lnTo>
                  <a:lnTo>
                    <a:pt x="9286014" y="3008180"/>
                  </a:lnTo>
                  <a:lnTo>
                    <a:pt x="9288871" y="3007031"/>
                  </a:lnTo>
                  <a:lnTo>
                    <a:pt x="9291007" y="3002023"/>
                  </a:lnTo>
                  <a:lnTo>
                    <a:pt x="9289859" y="2999166"/>
                  </a:lnTo>
                  <a:close/>
                </a:path>
                <a:path w="16932910" h="11288395">
                  <a:moveTo>
                    <a:pt x="8893605" y="2830137"/>
                  </a:moveTo>
                  <a:lnTo>
                    <a:pt x="8886596" y="2827147"/>
                  </a:lnTo>
                  <a:lnTo>
                    <a:pt x="8883739" y="2828296"/>
                  </a:lnTo>
                  <a:lnTo>
                    <a:pt x="8881745" y="2832971"/>
                  </a:lnTo>
                  <a:lnTo>
                    <a:pt x="8882893" y="2835827"/>
                  </a:lnTo>
                  <a:lnTo>
                    <a:pt x="8889903" y="2838817"/>
                  </a:lnTo>
                  <a:lnTo>
                    <a:pt x="8892760" y="2837670"/>
                  </a:lnTo>
                  <a:lnTo>
                    <a:pt x="8894754" y="2832995"/>
                  </a:lnTo>
                  <a:lnTo>
                    <a:pt x="8893605" y="2830137"/>
                  </a:lnTo>
                  <a:close/>
                </a:path>
                <a:path w="16932910" h="11288395">
                  <a:moveTo>
                    <a:pt x="9210978" y="2963940"/>
                  </a:moveTo>
                  <a:lnTo>
                    <a:pt x="9203967" y="2960950"/>
                  </a:lnTo>
                  <a:lnTo>
                    <a:pt x="9201110" y="2962098"/>
                  </a:lnTo>
                  <a:lnTo>
                    <a:pt x="9199116" y="2966772"/>
                  </a:lnTo>
                  <a:lnTo>
                    <a:pt x="9200265" y="2969629"/>
                  </a:lnTo>
                  <a:lnTo>
                    <a:pt x="9204938" y="2971622"/>
                  </a:lnTo>
                  <a:lnTo>
                    <a:pt x="9204796" y="2971956"/>
                  </a:lnTo>
                  <a:lnTo>
                    <a:pt x="9207133" y="2972953"/>
                  </a:lnTo>
                  <a:lnTo>
                    <a:pt x="9209990" y="2971806"/>
                  </a:lnTo>
                  <a:lnTo>
                    <a:pt x="9212127" y="2966797"/>
                  </a:lnTo>
                  <a:lnTo>
                    <a:pt x="9210978" y="2963940"/>
                  </a:lnTo>
                  <a:close/>
                </a:path>
                <a:path w="16932910" h="11288395">
                  <a:moveTo>
                    <a:pt x="8973626" y="2862694"/>
                  </a:moveTo>
                  <a:lnTo>
                    <a:pt x="8966282" y="2859561"/>
                  </a:lnTo>
                  <a:lnTo>
                    <a:pt x="8963425" y="2860709"/>
                  </a:lnTo>
                  <a:lnTo>
                    <a:pt x="8961431" y="2865384"/>
                  </a:lnTo>
                  <a:lnTo>
                    <a:pt x="8962580" y="2868240"/>
                  </a:lnTo>
                  <a:lnTo>
                    <a:pt x="8969590" y="2871231"/>
                  </a:lnTo>
                  <a:lnTo>
                    <a:pt x="8972446" y="2870083"/>
                  </a:lnTo>
                  <a:lnTo>
                    <a:pt x="8974440" y="2865408"/>
                  </a:lnTo>
                  <a:lnTo>
                    <a:pt x="8973626" y="2862694"/>
                  </a:lnTo>
                  <a:close/>
                </a:path>
                <a:path w="16932910" h="11288395">
                  <a:moveTo>
                    <a:pt x="9052694" y="2895633"/>
                  </a:moveTo>
                  <a:lnTo>
                    <a:pt x="9045683" y="2892642"/>
                  </a:lnTo>
                  <a:lnTo>
                    <a:pt x="9042827" y="2893790"/>
                  </a:lnTo>
                  <a:lnTo>
                    <a:pt x="9040833" y="2898465"/>
                  </a:lnTo>
                  <a:lnTo>
                    <a:pt x="9041981" y="2901322"/>
                  </a:lnTo>
                  <a:lnTo>
                    <a:pt x="9048991" y="2904313"/>
                  </a:lnTo>
                  <a:lnTo>
                    <a:pt x="9051849" y="2903164"/>
                  </a:lnTo>
                  <a:lnTo>
                    <a:pt x="9053843" y="2898489"/>
                  </a:lnTo>
                  <a:lnTo>
                    <a:pt x="9052694" y="2895633"/>
                  </a:lnTo>
                  <a:close/>
                </a:path>
                <a:path w="16932910" h="11288395">
                  <a:moveTo>
                    <a:pt x="9132146" y="2929524"/>
                  </a:moveTo>
                  <a:lnTo>
                    <a:pt x="9124801" y="2926391"/>
                  </a:lnTo>
                  <a:lnTo>
                    <a:pt x="9121944" y="2927539"/>
                  </a:lnTo>
                  <a:lnTo>
                    <a:pt x="9119950" y="2932213"/>
                  </a:lnTo>
                  <a:lnTo>
                    <a:pt x="9121099" y="2935071"/>
                  </a:lnTo>
                  <a:lnTo>
                    <a:pt x="9128443" y="2938204"/>
                  </a:lnTo>
                  <a:lnTo>
                    <a:pt x="9131300" y="2937055"/>
                  </a:lnTo>
                  <a:lnTo>
                    <a:pt x="9133294" y="2932380"/>
                  </a:lnTo>
                  <a:lnTo>
                    <a:pt x="9132146" y="292952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19114" y="34680"/>
              <a:ext cx="16581755" cy="11248390"/>
            </a:xfrm>
            <a:custGeom>
              <a:avLst/>
              <a:gdLst/>
              <a:ahLst/>
              <a:cxnLst/>
              <a:rect l="l" t="t" r="r" b="b"/>
              <a:pathLst>
                <a:path w="16581755" h="11248390">
                  <a:moveTo>
                    <a:pt x="16578419" y="11238626"/>
                  </a:moveTo>
                  <a:lnTo>
                    <a:pt x="16573744" y="11236632"/>
                  </a:lnTo>
                  <a:lnTo>
                    <a:pt x="16570695" y="11237304"/>
                  </a:lnTo>
                  <a:lnTo>
                    <a:pt x="16568701" y="11241978"/>
                  </a:lnTo>
                  <a:lnTo>
                    <a:pt x="16569516" y="11244693"/>
                  </a:lnTo>
                  <a:lnTo>
                    <a:pt x="16571711" y="11246024"/>
                  </a:lnTo>
                  <a:lnTo>
                    <a:pt x="16576720" y="11248161"/>
                  </a:lnTo>
                  <a:lnTo>
                    <a:pt x="16579433" y="11247345"/>
                  </a:lnTo>
                  <a:lnTo>
                    <a:pt x="16581427" y="11242671"/>
                  </a:lnTo>
                  <a:lnTo>
                    <a:pt x="16580614" y="11239957"/>
                  </a:lnTo>
                  <a:lnTo>
                    <a:pt x="16578419" y="11238626"/>
                  </a:lnTo>
                  <a:close/>
                </a:path>
                <a:path w="16581755" h="11248390">
                  <a:moveTo>
                    <a:pt x="16498286" y="11196158"/>
                  </a:moveTo>
                  <a:lnTo>
                    <a:pt x="16495237" y="11196830"/>
                  </a:lnTo>
                  <a:lnTo>
                    <a:pt x="16494240" y="11199167"/>
                  </a:lnTo>
                  <a:lnTo>
                    <a:pt x="16493051" y="11201028"/>
                  </a:lnTo>
                  <a:lnTo>
                    <a:pt x="16493724" y="11204076"/>
                  </a:lnTo>
                  <a:lnTo>
                    <a:pt x="16495919" y="11205407"/>
                  </a:lnTo>
                  <a:lnTo>
                    <a:pt x="16500927" y="11207544"/>
                  </a:lnTo>
                  <a:lnTo>
                    <a:pt x="16503500" y="11207063"/>
                  </a:lnTo>
                  <a:lnTo>
                    <a:pt x="16504497" y="11204726"/>
                  </a:lnTo>
                  <a:lnTo>
                    <a:pt x="16505683" y="11202865"/>
                  </a:lnTo>
                  <a:lnTo>
                    <a:pt x="16505010" y="11199816"/>
                  </a:lnTo>
                  <a:lnTo>
                    <a:pt x="16502815" y="11198485"/>
                  </a:lnTo>
                  <a:lnTo>
                    <a:pt x="16500481" y="11197489"/>
                  </a:lnTo>
                  <a:lnTo>
                    <a:pt x="16498286" y="11196158"/>
                  </a:lnTo>
                  <a:close/>
                </a:path>
                <a:path w="16581755" h="11248390">
                  <a:moveTo>
                    <a:pt x="16423682" y="11153681"/>
                  </a:moveTo>
                  <a:lnTo>
                    <a:pt x="16420632" y="11154353"/>
                  </a:lnTo>
                  <a:lnTo>
                    <a:pt x="16419636" y="11156690"/>
                  </a:lnTo>
                  <a:lnTo>
                    <a:pt x="16418305" y="11158884"/>
                  </a:lnTo>
                  <a:lnTo>
                    <a:pt x="16419120" y="11161599"/>
                  </a:lnTo>
                  <a:lnTo>
                    <a:pt x="16421172" y="11163264"/>
                  </a:lnTo>
                  <a:lnTo>
                    <a:pt x="16426178" y="11165400"/>
                  </a:lnTo>
                  <a:lnTo>
                    <a:pt x="16428894" y="11164585"/>
                  </a:lnTo>
                  <a:lnTo>
                    <a:pt x="16429748" y="11162582"/>
                  </a:lnTo>
                  <a:lnTo>
                    <a:pt x="16431079" y="11160388"/>
                  </a:lnTo>
                  <a:lnTo>
                    <a:pt x="16430264" y="11157672"/>
                  </a:lnTo>
                  <a:lnTo>
                    <a:pt x="16428211" y="11156008"/>
                  </a:lnTo>
                  <a:lnTo>
                    <a:pt x="16425874" y="11155011"/>
                  </a:lnTo>
                  <a:lnTo>
                    <a:pt x="16423682" y="11153681"/>
                  </a:lnTo>
                  <a:close/>
                </a:path>
                <a:path w="16581755" h="11248390">
                  <a:moveTo>
                    <a:pt x="16349028" y="11110394"/>
                  </a:moveTo>
                  <a:lnTo>
                    <a:pt x="16345979" y="11111066"/>
                  </a:lnTo>
                  <a:lnTo>
                    <a:pt x="16344982" y="11113403"/>
                  </a:lnTo>
                  <a:lnTo>
                    <a:pt x="16343652" y="11115597"/>
                  </a:lnTo>
                  <a:lnTo>
                    <a:pt x="16344464" y="11118311"/>
                  </a:lnTo>
                  <a:lnTo>
                    <a:pt x="16346517" y="11119976"/>
                  </a:lnTo>
                  <a:lnTo>
                    <a:pt x="16351525" y="11122112"/>
                  </a:lnTo>
                  <a:lnTo>
                    <a:pt x="16354240" y="11121298"/>
                  </a:lnTo>
                  <a:lnTo>
                    <a:pt x="16355095" y="11119294"/>
                  </a:lnTo>
                  <a:lnTo>
                    <a:pt x="16356426" y="11117100"/>
                  </a:lnTo>
                  <a:lnTo>
                    <a:pt x="16355611" y="11114385"/>
                  </a:lnTo>
                  <a:lnTo>
                    <a:pt x="16353558" y="11112720"/>
                  </a:lnTo>
                  <a:lnTo>
                    <a:pt x="16351223" y="11111724"/>
                  </a:lnTo>
                  <a:lnTo>
                    <a:pt x="16349028" y="11110394"/>
                  </a:lnTo>
                  <a:close/>
                </a:path>
                <a:path w="16581755" h="11248390">
                  <a:moveTo>
                    <a:pt x="16275610" y="11066055"/>
                  </a:moveTo>
                  <a:lnTo>
                    <a:pt x="16272897" y="11066871"/>
                  </a:lnTo>
                  <a:lnTo>
                    <a:pt x="16270236" y="11071259"/>
                  </a:lnTo>
                  <a:lnTo>
                    <a:pt x="16271051" y="11073974"/>
                  </a:lnTo>
                  <a:lnTo>
                    <a:pt x="16273101" y="11075638"/>
                  </a:lnTo>
                  <a:lnTo>
                    <a:pt x="16278109" y="11077775"/>
                  </a:lnTo>
                  <a:lnTo>
                    <a:pt x="16280822" y="11076959"/>
                  </a:lnTo>
                  <a:lnTo>
                    <a:pt x="16281677" y="11074956"/>
                  </a:lnTo>
                  <a:lnTo>
                    <a:pt x="16283007" y="11072762"/>
                  </a:lnTo>
                  <a:lnTo>
                    <a:pt x="16282195" y="11070048"/>
                  </a:lnTo>
                  <a:lnTo>
                    <a:pt x="16280142" y="11068383"/>
                  </a:lnTo>
                  <a:lnTo>
                    <a:pt x="16277805" y="11067386"/>
                  </a:lnTo>
                  <a:lnTo>
                    <a:pt x="16275610" y="11066055"/>
                  </a:lnTo>
                  <a:close/>
                </a:path>
                <a:path w="16581755" h="11248390">
                  <a:moveTo>
                    <a:pt x="16203431" y="11020667"/>
                  </a:moveTo>
                  <a:lnTo>
                    <a:pt x="16200383" y="11021340"/>
                  </a:lnTo>
                  <a:lnTo>
                    <a:pt x="16199243" y="11023221"/>
                  </a:lnTo>
                  <a:lnTo>
                    <a:pt x="16199053" y="11023534"/>
                  </a:lnTo>
                  <a:lnTo>
                    <a:pt x="16197626" y="11025293"/>
                  </a:lnTo>
                  <a:lnTo>
                    <a:pt x="16197388" y="11025586"/>
                  </a:lnTo>
                  <a:lnTo>
                    <a:pt x="16198060" y="11028634"/>
                  </a:lnTo>
                  <a:lnTo>
                    <a:pt x="16200112" y="11030299"/>
                  </a:lnTo>
                  <a:lnTo>
                    <a:pt x="16203117" y="11031581"/>
                  </a:lnTo>
                  <a:lnTo>
                    <a:pt x="16203309" y="11032057"/>
                  </a:lnTo>
                  <a:lnTo>
                    <a:pt x="16205312" y="11032912"/>
                  </a:lnTo>
                  <a:lnTo>
                    <a:pt x="16207694" y="11031955"/>
                  </a:lnTo>
                  <a:lnTo>
                    <a:pt x="16208684" y="11030405"/>
                  </a:lnTo>
                  <a:lnTo>
                    <a:pt x="16208882" y="11030095"/>
                  </a:lnTo>
                  <a:lnTo>
                    <a:pt x="16210309" y="11028335"/>
                  </a:lnTo>
                  <a:lnTo>
                    <a:pt x="16210547" y="11028042"/>
                  </a:lnTo>
                  <a:lnTo>
                    <a:pt x="16209871" y="11024992"/>
                  </a:lnTo>
                  <a:lnTo>
                    <a:pt x="16207821" y="11023329"/>
                  </a:lnTo>
                  <a:lnTo>
                    <a:pt x="16205483" y="11022331"/>
                  </a:lnTo>
                  <a:lnTo>
                    <a:pt x="16203431" y="11020667"/>
                  </a:lnTo>
                  <a:close/>
                </a:path>
                <a:path w="16581755" h="11248390">
                  <a:moveTo>
                    <a:pt x="16131204" y="10974469"/>
                  </a:moveTo>
                  <a:lnTo>
                    <a:pt x="16128297" y="10974807"/>
                  </a:lnTo>
                  <a:lnTo>
                    <a:pt x="16125826" y="10978883"/>
                  </a:lnTo>
                  <a:lnTo>
                    <a:pt x="16125636" y="10979196"/>
                  </a:lnTo>
                  <a:lnTo>
                    <a:pt x="16125976" y="10982103"/>
                  </a:lnTo>
                  <a:lnTo>
                    <a:pt x="16128028" y="10983768"/>
                  </a:lnTo>
                  <a:lnTo>
                    <a:pt x="16133368" y="10986046"/>
                  </a:lnTo>
                  <a:lnTo>
                    <a:pt x="16135607" y="10985422"/>
                  </a:lnTo>
                  <a:lnTo>
                    <a:pt x="16136597" y="10983872"/>
                  </a:lnTo>
                  <a:lnTo>
                    <a:pt x="16138126" y="10981368"/>
                  </a:lnTo>
                  <a:lnTo>
                    <a:pt x="16137787" y="10978461"/>
                  </a:lnTo>
                  <a:lnTo>
                    <a:pt x="16135736" y="10976797"/>
                  </a:lnTo>
                  <a:lnTo>
                    <a:pt x="16133399" y="10975800"/>
                  </a:lnTo>
                  <a:lnTo>
                    <a:pt x="16131204" y="10974469"/>
                  </a:lnTo>
                  <a:close/>
                </a:path>
                <a:path w="16581755" h="11248390">
                  <a:moveTo>
                    <a:pt x="16060022" y="10926744"/>
                  </a:moveTo>
                  <a:lnTo>
                    <a:pt x="16057114" y="10927082"/>
                  </a:lnTo>
                  <a:lnTo>
                    <a:pt x="16054644" y="10931158"/>
                  </a:lnTo>
                  <a:lnTo>
                    <a:pt x="16054454" y="10931471"/>
                  </a:lnTo>
                  <a:lnTo>
                    <a:pt x="16054935" y="10934044"/>
                  </a:lnTo>
                  <a:lnTo>
                    <a:pt x="16056845" y="10936042"/>
                  </a:lnTo>
                  <a:lnTo>
                    <a:pt x="16062185" y="10938320"/>
                  </a:lnTo>
                  <a:lnTo>
                    <a:pt x="16064424" y="10937697"/>
                  </a:lnTo>
                  <a:lnTo>
                    <a:pt x="16065415" y="10936147"/>
                  </a:lnTo>
                  <a:lnTo>
                    <a:pt x="16066943" y="10933642"/>
                  </a:lnTo>
                  <a:lnTo>
                    <a:pt x="16066463" y="10931070"/>
                  </a:lnTo>
                  <a:lnTo>
                    <a:pt x="16064553" y="10929072"/>
                  </a:lnTo>
                  <a:lnTo>
                    <a:pt x="16062216" y="10928075"/>
                  </a:lnTo>
                  <a:lnTo>
                    <a:pt x="16060022" y="10926744"/>
                  </a:lnTo>
                  <a:close/>
                </a:path>
                <a:path w="16581755" h="11248390">
                  <a:moveTo>
                    <a:pt x="15988933" y="10877875"/>
                  </a:moveTo>
                  <a:lnTo>
                    <a:pt x="15986027" y="10878214"/>
                  </a:lnTo>
                  <a:lnTo>
                    <a:pt x="15984696" y="10880408"/>
                  </a:lnTo>
                  <a:lnTo>
                    <a:pt x="15983508" y="10882268"/>
                  </a:lnTo>
                  <a:lnTo>
                    <a:pt x="15983846" y="10885175"/>
                  </a:lnTo>
                  <a:lnTo>
                    <a:pt x="15985756" y="10887173"/>
                  </a:lnTo>
                  <a:lnTo>
                    <a:pt x="15991096" y="10889451"/>
                  </a:lnTo>
                  <a:lnTo>
                    <a:pt x="15993335" y="10888828"/>
                  </a:lnTo>
                  <a:lnTo>
                    <a:pt x="15995711" y="10885107"/>
                  </a:lnTo>
                  <a:lnTo>
                    <a:pt x="15995374" y="10882201"/>
                  </a:lnTo>
                  <a:lnTo>
                    <a:pt x="15993464" y="10880203"/>
                  </a:lnTo>
                  <a:lnTo>
                    <a:pt x="15991126" y="10879206"/>
                  </a:lnTo>
                  <a:lnTo>
                    <a:pt x="15988933" y="10877875"/>
                  </a:lnTo>
                  <a:close/>
                </a:path>
                <a:path w="16581755" h="11248390">
                  <a:moveTo>
                    <a:pt x="15919081" y="10827955"/>
                  </a:moveTo>
                  <a:lnTo>
                    <a:pt x="15916508" y="10828436"/>
                  </a:lnTo>
                  <a:lnTo>
                    <a:pt x="15914843" y="10830488"/>
                  </a:lnTo>
                  <a:lnTo>
                    <a:pt x="15913513" y="10832683"/>
                  </a:lnTo>
                  <a:lnTo>
                    <a:pt x="15913997" y="10835256"/>
                  </a:lnTo>
                  <a:lnTo>
                    <a:pt x="15918099" y="10838584"/>
                  </a:lnTo>
                  <a:lnTo>
                    <a:pt x="15920769" y="10839723"/>
                  </a:lnTo>
                  <a:lnTo>
                    <a:pt x="15923341" y="10839243"/>
                  </a:lnTo>
                  <a:lnTo>
                    <a:pt x="15924528" y="10837382"/>
                  </a:lnTo>
                  <a:lnTo>
                    <a:pt x="15925859" y="10835187"/>
                  </a:lnTo>
                  <a:lnTo>
                    <a:pt x="15925379" y="10832615"/>
                  </a:lnTo>
                  <a:lnTo>
                    <a:pt x="15921276" y="10829286"/>
                  </a:lnTo>
                  <a:lnTo>
                    <a:pt x="15919081" y="10827955"/>
                  </a:lnTo>
                  <a:close/>
                </a:path>
                <a:path w="16581755" h="11248390">
                  <a:moveTo>
                    <a:pt x="15849848" y="10777511"/>
                  </a:moveTo>
                  <a:lnTo>
                    <a:pt x="15847275" y="10777991"/>
                  </a:lnTo>
                  <a:lnTo>
                    <a:pt x="15843946" y="10782096"/>
                  </a:lnTo>
                  <a:lnTo>
                    <a:pt x="15844427" y="10784668"/>
                  </a:lnTo>
                  <a:lnTo>
                    <a:pt x="15848532" y="10787997"/>
                  </a:lnTo>
                  <a:lnTo>
                    <a:pt x="15849533" y="10788424"/>
                  </a:lnTo>
                  <a:lnTo>
                    <a:pt x="15849390" y="10788758"/>
                  </a:lnTo>
                  <a:lnTo>
                    <a:pt x="15851060" y="10789470"/>
                  </a:lnTo>
                  <a:lnTo>
                    <a:pt x="15853632" y="10788989"/>
                  </a:lnTo>
                  <a:lnTo>
                    <a:pt x="15854820" y="10787129"/>
                  </a:lnTo>
                  <a:lnTo>
                    <a:pt x="15856485" y="10785076"/>
                  </a:lnTo>
                  <a:lnTo>
                    <a:pt x="15856005" y="10782504"/>
                  </a:lnTo>
                  <a:lnTo>
                    <a:pt x="15849848" y="10777511"/>
                  </a:lnTo>
                  <a:close/>
                </a:path>
                <a:path w="16581755" h="11248390">
                  <a:moveTo>
                    <a:pt x="15781853" y="10726016"/>
                  </a:moveTo>
                  <a:lnTo>
                    <a:pt x="15778946" y="10726354"/>
                  </a:lnTo>
                  <a:lnTo>
                    <a:pt x="15777282" y="10728406"/>
                  </a:lnTo>
                  <a:lnTo>
                    <a:pt x="15775760" y="10730124"/>
                  </a:lnTo>
                  <a:lnTo>
                    <a:pt x="15776097" y="10733031"/>
                  </a:lnTo>
                  <a:lnTo>
                    <a:pt x="15780201" y="10736360"/>
                  </a:lnTo>
                  <a:lnTo>
                    <a:pt x="15781204" y="10736787"/>
                  </a:lnTo>
                  <a:lnTo>
                    <a:pt x="15781062" y="10737121"/>
                  </a:lnTo>
                  <a:lnTo>
                    <a:pt x="15782730" y="10737832"/>
                  </a:lnTo>
                  <a:lnTo>
                    <a:pt x="15785303" y="10737351"/>
                  </a:lnTo>
                  <a:lnTo>
                    <a:pt x="15786491" y="10735491"/>
                  </a:lnTo>
                  <a:lnTo>
                    <a:pt x="15788013" y="10733773"/>
                  </a:lnTo>
                  <a:lnTo>
                    <a:pt x="15787673" y="10730866"/>
                  </a:lnTo>
                  <a:lnTo>
                    <a:pt x="15783572" y="10727538"/>
                  </a:lnTo>
                  <a:lnTo>
                    <a:pt x="15781853" y="10726016"/>
                  </a:lnTo>
                  <a:close/>
                </a:path>
                <a:path w="16581755" h="11248390">
                  <a:moveTo>
                    <a:pt x="15713807" y="10673710"/>
                  </a:moveTo>
                  <a:lnTo>
                    <a:pt x="15710902" y="10674049"/>
                  </a:lnTo>
                  <a:lnTo>
                    <a:pt x="15709238" y="10676101"/>
                  </a:lnTo>
                  <a:lnTo>
                    <a:pt x="15707716" y="10677819"/>
                  </a:lnTo>
                  <a:lnTo>
                    <a:pt x="15708053" y="10680726"/>
                  </a:lnTo>
                  <a:lnTo>
                    <a:pt x="15712157" y="10684054"/>
                  </a:lnTo>
                  <a:lnTo>
                    <a:pt x="15714828" y="10685194"/>
                  </a:lnTo>
                  <a:lnTo>
                    <a:pt x="15717259" y="10685047"/>
                  </a:lnTo>
                  <a:lnTo>
                    <a:pt x="15718447" y="10683186"/>
                  </a:lnTo>
                  <a:lnTo>
                    <a:pt x="15719969" y="10681468"/>
                  </a:lnTo>
                  <a:lnTo>
                    <a:pt x="15719629" y="10678561"/>
                  </a:lnTo>
                  <a:lnTo>
                    <a:pt x="15715526" y="10675232"/>
                  </a:lnTo>
                  <a:lnTo>
                    <a:pt x="15713807" y="10673710"/>
                  </a:lnTo>
                  <a:close/>
                </a:path>
                <a:path w="16581755" h="11248390">
                  <a:moveTo>
                    <a:pt x="15646475" y="10619736"/>
                  </a:moveTo>
                  <a:lnTo>
                    <a:pt x="15643568" y="10620074"/>
                  </a:lnTo>
                  <a:lnTo>
                    <a:pt x="15640239" y="10624178"/>
                  </a:lnTo>
                  <a:lnTo>
                    <a:pt x="15640579" y="10627085"/>
                  </a:lnTo>
                  <a:lnTo>
                    <a:pt x="15644683" y="10630414"/>
                  </a:lnTo>
                  <a:lnTo>
                    <a:pt x="15647686" y="10631696"/>
                  </a:lnTo>
                  <a:lnTo>
                    <a:pt x="15649782" y="10631405"/>
                  </a:lnTo>
                  <a:lnTo>
                    <a:pt x="15651304" y="10629687"/>
                  </a:lnTo>
                  <a:lnTo>
                    <a:pt x="15652969" y="10627635"/>
                  </a:lnTo>
                  <a:lnTo>
                    <a:pt x="15652631" y="10624729"/>
                  </a:lnTo>
                  <a:lnTo>
                    <a:pt x="15646475" y="10619736"/>
                  </a:lnTo>
                  <a:close/>
                </a:path>
                <a:path w="16581755" h="11248390">
                  <a:moveTo>
                    <a:pt x="15579476" y="10565904"/>
                  </a:moveTo>
                  <a:lnTo>
                    <a:pt x="15576712" y="10565909"/>
                  </a:lnTo>
                  <a:lnTo>
                    <a:pt x="15573383" y="10570013"/>
                  </a:lnTo>
                  <a:lnTo>
                    <a:pt x="15573721" y="10572919"/>
                  </a:lnTo>
                  <a:lnTo>
                    <a:pt x="15577825" y="10576248"/>
                  </a:lnTo>
                  <a:lnTo>
                    <a:pt x="15580828" y="10577529"/>
                  </a:lnTo>
                  <a:lnTo>
                    <a:pt x="15583069" y="10576907"/>
                  </a:lnTo>
                  <a:lnTo>
                    <a:pt x="15584450" y="10575522"/>
                  </a:lnTo>
                  <a:lnTo>
                    <a:pt x="15586113" y="10573470"/>
                  </a:lnTo>
                  <a:lnTo>
                    <a:pt x="15585774" y="10570563"/>
                  </a:lnTo>
                  <a:lnTo>
                    <a:pt x="15581669" y="10567234"/>
                  </a:lnTo>
                  <a:lnTo>
                    <a:pt x="15579476" y="10565904"/>
                  </a:lnTo>
                  <a:close/>
                </a:path>
                <a:path w="16581755" h="11248390">
                  <a:moveTo>
                    <a:pt x="15514048" y="10511164"/>
                  </a:moveTo>
                  <a:lnTo>
                    <a:pt x="15511285" y="10511168"/>
                  </a:lnTo>
                  <a:lnTo>
                    <a:pt x="15507955" y="10515272"/>
                  </a:lnTo>
                  <a:lnTo>
                    <a:pt x="15507959" y="10518036"/>
                  </a:lnTo>
                  <a:lnTo>
                    <a:pt x="15512063" y="10521365"/>
                  </a:lnTo>
                  <a:lnTo>
                    <a:pt x="15513399" y="10521935"/>
                  </a:lnTo>
                  <a:lnTo>
                    <a:pt x="15513257" y="10522269"/>
                  </a:lnTo>
                  <a:lnTo>
                    <a:pt x="15514926" y="10522981"/>
                  </a:lnTo>
                  <a:lnTo>
                    <a:pt x="15517166" y="10522358"/>
                  </a:lnTo>
                  <a:lnTo>
                    <a:pt x="15518544" y="10520973"/>
                  </a:lnTo>
                  <a:lnTo>
                    <a:pt x="15520209" y="10518921"/>
                  </a:lnTo>
                  <a:lnTo>
                    <a:pt x="15520204" y="10516157"/>
                  </a:lnTo>
                  <a:lnTo>
                    <a:pt x="15514048" y="10511164"/>
                  </a:lnTo>
                  <a:close/>
                </a:path>
                <a:path w="16581755" h="11248390">
                  <a:moveTo>
                    <a:pt x="15448713" y="10455279"/>
                  </a:moveTo>
                  <a:lnTo>
                    <a:pt x="15445950" y="10455285"/>
                  </a:lnTo>
                  <a:lnTo>
                    <a:pt x="15442620" y="10459389"/>
                  </a:lnTo>
                  <a:lnTo>
                    <a:pt x="15442627" y="10462153"/>
                  </a:lnTo>
                  <a:lnTo>
                    <a:pt x="15446728" y="10465481"/>
                  </a:lnTo>
                  <a:lnTo>
                    <a:pt x="15448065" y="10466051"/>
                  </a:lnTo>
                  <a:lnTo>
                    <a:pt x="15447922" y="10466385"/>
                  </a:lnTo>
                  <a:lnTo>
                    <a:pt x="15449592" y="10467097"/>
                  </a:lnTo>
                  <a:lnTo>
                    <a:pt x="15451830" y="10466473"/>
                  </a:lnTo>
                  <a:lnTo>
                    <a:pt x="15453210" y="10465089"/>
                  </a:lnTo>
                  <a:lnTo>
                    <a:pt x="15454874" y="10463037"/>
                  </a:lnTo>
                  <a:lnTo>
                    <a:pt x="15454869" y="10460273"/>
                  </a:lnTo>
                  <a:lnTo>
                    <a:pt x="15448713" y="10455279"/>
                  </a:lnTo>
                  <a:close/>
                </a:path>
                <a:path w="16581755" h="11248390">
                  <a:moveTo>
                    <a:pt x="15383997" y="10398870"/>
                  </a:moveTo>
                  <a:lnTo>
                    <a:pt x="15381234" y="10398875"/>
                  </a:lnTo>
                  <a:lnTo>
                    <a:pt x="15377905" y="10402979"/>
                  </a:lnTo>
                  <a:lnTo>
                    <a:pt x="15377911" y="10405744"/>
                  </a:lnTo>
                  <a:lnTo>
                    <a:pt x="15382012" y="10409072"/>
                  </a:lnTo>
                  <a:lnTo>
                    <a:pt x="15383349" y="10409642"/>
                  </a:lnTo>
                  <a:lnTo>
                    <a:pt x="15383206" y="10409975"/>
                  </a:lnTo>
                  <a:lnTo>
                    <a:pt x="15384876" y="10410687"/>
                  </a:lnTo>
                  <a:lnTo>
                    <a:pt x="15387114" y="10410064"/>
                  </a:lnTo>
                  <a:lnTo>
                    <a:pt x="15388494" y="10408679"/>
                  </a:lnTo>
                  <a:lnTo>
                    <a:pt x="15390158" y="10406628"/>
                  </a:lnTo>
                  <a:lnTo>
                    <a:pt x="15390153" y="10403864"/>
                  </a:lnTo>
                  <a:lnTo>
                    <a:pt x="15383997" y="10398870"/>
                  </a:lnTo>
                  <a:close/>
                </a:path>
                <a:path w="16581755" h="11248390">
                  <a:moveTo>
                    <a:pt x="15320233" y="10342078"/>
                  </a:moveTo>
                  <a:lnTo>
                    <a:pt x="15317472" y="10342083"/>
                  </a:lnTo>
                  <a:lnTo>
                    <a:pt x="15314142" y="10346187"/>
                  </a:lnTo>
                  <a:lnTo>
                    <a:pt x="15314145" y="10348951"/>
                  </a:lnTo>
                  <a:lnTo>
                    <a:pt x="15316197" y="10350615"/>
                  </a:lnTo>
                  <a:lnTo>
                    <a:pt x="15317916" y="10352137"/>
                  </a:lnTo>
                  <a:lnTo>
                    <a:pt x="15321254" y="10353561"/>
                  </a:lnTo>
                  <a:lnTo>
                    <a:pt x="15323351" y="10353273"/>
                  </a:lnTo>
                  <a:lnTo>
                    <a:pt x="15324731" y="10351888"/>
                  </a:lnTo>
                  <a:lnTo>
                    <a:pt x="15326396" y="10349836"/>
                  </a:lnTo>
                  <a:lnTo>
                    <a:pt x="15326390" y="10347072"/>
                  </a:lnTo>
                  <a:lnTo>
                    <a:pt x="15320233" y="10342078"/>
                  </a:lnTo>
                  <a:close/>
                </a:path>
                <a:path w="16581755" h="11248390">
                  <a:moveTo>
                    <a:pt x="15256899" y="10284285"/>
                  </a:moveTo>
                  <a:lnTo>
                    <a:pt x="15253799" y="10284146"/>
                  </a:lnTo>
                  <a:lnTo>
                    <a:pt x="15252135" y="10286198"/>
                  </a:lnTo>
                  <a:lnTo>
                    <a:pt x="15250612" y="10287916"/>
                  </a:lnTo>
                  <a:lnTo>
                    <a:pt x="15250476" y="10291015"/>
                  </a:lnTo>
                  <a:lnTo>
                    <a:pt x="15252527" y="10292679"/>
                  </a:lnTo>
                  <a:lnTo>
                    <a:pt x="15254246" y="10294202"/>
                  </a:lnTo>
                  <a:lnTo>
                    <a:pt x="15257583" y="10295626"/>
                  </a:lnTo>
                  <a:lnTo>
                    <a:pt x="15259680" y="10295336"/>
                  </a:lnTo>
                  <a:lnTo>
                    <a:pt x="15261059" y="10293951"/>
                  </a:lnTo>
                  <a:lnTo>
                    <a:pt x="15262581" y="10292233"/>
                  </a:lnTo>
                  <a:lnTo>
                    <a:pt x="15262721" y="10289136"/>
                  </a:lnTo>
                  <a:lnTo>
                    <a:pt x="15258616" y="10285807"/>
                  </a:lnTo>
                  <a:lnTo>
                    <a:pt x="15256899" y="10284285"/>
                  </a:lnTo>
                  <a:close/>
                </a:path>
                <a:path w="16581755" h="11248390">
                  <a:moveTo>
                    <a:pt x="15194322" y="10225632"/>
                  </a:moveTo>
                  <a:lnTo>
                    <a:pt x="15191225" y="10225495"/>
                  </a:lnTo>
                  <a:lnTo>
                    <a:pt x="15189560" y="10227546"/>
                  </a:lnTo>
                  <a:lnTo>
                    <a:pt x="15188038" y="10229264"/>
                  </a:lnTo>
                  <a:lnTo>
                    <a:pt x="15187902" y="10232363"/>
                  </a:lnTo>
                  <a:lnTo>
                    <a:pt x="15189953" y="10234027"/>
                  </a:lnTo>
                  <a:lnTo>
                    <a:pt x="15191672" y="10235549"/>
                  </a:lnTo>
                  <a:lnTo>
                    <a:pt x="15194676" y="10236831"/>
                  </a:lnTo>
                  <a:lnTo>
                    <a:pt x="15196771" y="10236541"/>
                  </a:lnTo>
                  <a:lnTo>
                    <a:pt x="15198151" y="10235157"/>
                  </a:lnTo>
                  <a:lnTo>
                    <a:pt x="15200007" y="10233581"/>
                  </a:lnTo>
                  <a:lnTo>
                    <a:pt x="15200145" y="10230483"/>
                  </a:lnTo>
                  <a:lnTo>
                    <a:pt x="15196040" y="10227154"/>
                  </a:lnTo>
                  <a:lnTo>
                    <a:pt x="15194322" y="10225632"/>
                  </a:lnTo>
                  <a:close/>
                </a:path>
                <a:path w="16581755" h="11248390">
                  <a:moveTo>
                    <a:pt x="15132225" y="10166788"/>
                  </a:moveTo>
                  <a:lnTo>
                    <a:pt x="15129125" y="10166650"/>
                  </a:lnTo>
                  <a:lnTo>
                    <a:pt x="15127460" y="10168702"/>
                  </a:lnTo>
                  <a:lnTo>
                    <a:pt x="15125605" y="10170278"/>
                  </a:lnTo>
                  <a:lnTo>
                    <a:pt x="15125468" y="10173375"/>
                  </a:lnTo>
                  <a:lnTo>
                    <a:pt x="15127521" y="10175041"/>
                  </a:lnTo>
                  <a:lnTo>
                    <a:pt x="15129238" y="10176562"/>
                  </a:lnTo>
                  <a:lnTo>
                    <a:pt x="15130575" y="10177132"/>
                  </a:lnTo>
                  <a:lnTo>
                    <a:pt x="15130432" y="10177467"/>
                  </a:lnTo>
                  <a:lnTo>
                    <a:pt x="15132100" y="10178178"/>
                  </a:lnTo>
                  <a:lnTo>
                    <a:pt x="15134197" y="10177889"/>
                  </a:lnTo>
                  <a:lnTo>
                    <a:pt x="15135577" y="10176504"/>
                  </a:lnTo>
                  <a:lnTo>
                    <a:pt x="15137433" y="10174929"/>
                  </a:lnTo>
                  <a:lnTo>
                    <a:pt x="15137571" y="10171831"/>
                  </a:lnTo>
                  <a:lnTo>
                    <a:pt x="15135518" y="10170166"/>
                  </a:lnTo>
                  <a:lnTo>
                    <a:pt x="15133801" y="10168645"/>
                  </a:lnTo>
                  <a:lnTo>
                    <a:pt x="15132225" y="10166788"/>
                  </a:lnTo>
                  <a:close/>
                </a:path>
                <a:path w="16581755" h="11248390">
                  <a:moveTo>
                    <a:pt x="15070694" y="10106608"/>
                  </a:moveTo>
                  <a:lnTo>
                    <a:pt x="15067789" y="10106947"/>
                  </a:lnTo>
                  <a:lnTo>
                    <a:pt x="15064077" y="10110099"/>
                  </a:lnTo>
                  <a:lnTo>
                    <a:pt x="15064414" y="10113005"/>
                  </a:lnTo>
                  <a:lnTo>
                    <a:pt x="15067567" y="10116718"/>
                  </a:lnTo>
                  <a:lnTo>
                    <a:pt x="15070571" y="10117999"/>
                  </a:lnTo>
                  <a:lnTo>
                    <a:pt x="15072667" y="10117709"/>
                  </a:lnTo>
                  <a:lnTo>
                    <a:pt x="15074047" y="10116324"/>
                  </a:lnTo>
                  <a:lnTo>
                    <a:pt x="15075903" y="10114749"/>
                  </a:lnTo>
                  <a:lnTo>
                    <a:pt x="15075564" y="10111843"/>
                  </a:lnTo>
                  <a:lnTo>
                    <a:pt x="15073988" y="10109986"/>
                  </a:lnTo>
                  <a:lnTo>
                    <a:pt x="15072270" y="10108464"/>
                  </a:lnTo>
                  <a:lnTo>
                    <a:pt x="15070694" y="10106608"/>
                  </a:lnTo>
                  <a:close/>
                </a:path>
                <a:path w="16581755" h="11248390">
                  <a:moveTo>
                    <a:pt x="15009640" y="10046237"/>
                  </a:moveTo>
                  <a:lnTo>
                    <a:pt x="15006736" y="10046576"/>
                  </a:lnTo>
                  <a:lnTo>
                    <a:pt x="15003023" y="10049728"/>
                  </a:lnTo>
                  <a:lnTo>
                    <a:pt x="15003362" y="10052634"/>
                  </a:lnTo>
                  <a:lnTo>
                    <a:pt x="15006513" y="10056346"/>
                  </a:lnTo>
                  <a:lnTo>
                    <a:pt x="15008183" y="10057058"/>
                  </a:lnTo>
                  <a:lnTo>
                    <a:pt x="15007705" y="10057249"/>
                  </a:lnTo>
                  <a:lnTo>
                    <a:pt x="15009375" y="10057962"/>
                  </a:lnTo>
                  <a:lnTo>
                    <a:pt x="15011471" y="10057672"/>
                  </a:lnTo>
                  <a:lnTo>
                    <a:pt x="15012850" y="10056287"/>
                  </a:lnTo>
                  <a:lnTo>
                    <a:pt x="15014706" y="10054711"/>
                  </a:lnTo>
                  <a:lnTo>
                    <a:pt x="15014367" y="10051805"/>
                  </a:lnTo>
                  <a:lnTo>
                    <a:pt x="15009640" y="10046237"/>
                  </a:lnTo>
                  <a:close/>
                </a:path>
                <a:path w="16581755" h="11248390">
                  <a:moveTo>
                    <a:pt x="14948872" y="9985199"/>
                  </a:moveTo>
                  <a:lnTo>
                    <a:pt x="14945966" y="9985537"/>
                  </a:lnTo>
                  <a:lnTo>
                    <a:pt x="14942254" y="9988690"/>
                  </a:lnTo>
                  <a:lnTo>
                    <a:pt x="14942593" y="9991595"/>
                  </a:lnTo>
                  <a:lnTo>
                    <a:pt x="14945745" y="9995308"/>
                  </a:lnTo>
                  <a:lnTo>
                    <a:pt x="14947413" y="9996019"/>
                  </a:lnTo>
                  <a:lnTo>
                    <a:pt x="14946937" y="9996211"/>
                  </a:lnTo>
                  <a:lnTo>
                    <a:pt x="14948607" y="9996923"/>
                  </a:lnTo>
                  <a:lnTo>
                    <a:pt x="14950702" y="9996633"/>
                  </a:lnTo>
                  <a:lnTo>
                    <a:pt x="14952082" y="9995249"/>
                  </a:lnTo>
                  <a:lnTo>
                    <a:pt x="14953604" y="9993531"/>
                  </a:lnTo>
                  <a:lnTo>
                    <a:pt x="14953599" y="9990766"/>
                  </a:lnTo>
                  <a:lnTo>
                    <a:pt x="14948872" y="9985199"/>
                  </a:lnTo>
                  <a:close/>
                </a:path>
                <a:path w="16581755" h="11248390">
                  <a:moveTo>
                    <a:pt x="14889199" y="9923444"/>
                  </a:moveTo>
                  <a:lnTo>
                    <a:pt x="14886435" y="9923449"/>
                  </a:lnTo>
                  <a:lnTo>
                    <a:pt x="14884579" y="9925025"/>
                  </a:lnTo>
                  <a:lnTo>
                    <a:pt x="14883153" y="9926783"/>
                  </a:lnTo>
                  <a:lnTo>
                    <a:pt x="14882915" y="9927076"/>
                  </a:lnTo>
                  <a:lnTo>
                    <a:pt x="14882920" y="9929840"/>
                  </a:lnTo>
                  <a:lnTo>
                    <a:pt x="14886072" y="9933552"/>
                  </a:lnTo>
                  <a:lnTo>
                    <a:pt x="14887740" y="9934264"/>
                  </a:lnTo>
                  <a:lnTo>
                    <a:pt x="14887598" y="9934598"/>
                  </a:lnTo>
                  <a:lnTo>
                    <a:pt x="14889268" y="9935310"/>
                  </a:lnTo>
                  <a:lnTo>
                    <a:pt x="14891363" y="9935021"/>
                  </a:lnTo>
                  <a:lnTo>
                    <a:pt x="14892743" y="9933637"/>
                  </a:lnTo>
                  <a:lnTo>
                    <a:pt x="14894170" y="9931877"/>
                  </a:lnTo>
                  <a:lnTo>
                    <a:pt x="14894407" y="9931584"/>
                  </a:lnTo>
                  <a:lnTo>
                    <a:pt x="14894402" y="9928820"/>
                  </a:lnTo>
                  <a:lnTo>
                    <a:pt x="14891251" y="9925108"/>
                  </a:lnTo>
                  <a:lnTo>
                    <a:pt x="14889199" y="9923444"/>
                  </a:lnTo>
                  <a:close/>
                </a:path>
                <a:path w="16581755" h="11248390">
                  <a:moveTo>
                    <a:pt x="14830144" y="9861164"/>
                  </a:moveTo>
                  <a:lnTo>
                    <a:pt x="14827381" y="9861168"/>
                  </a:lnTo>
                  <a:lnTo>
                    <a:pt x="14825525" y="9862744"/>
                  </a:lnTo>
                  <a:lnTo>
                    <a:pt x="14824098" y="9864503"/>
                  </a:lnTo>
                  <a:lnTo>
                    <a:pt x="14823860" y="9864796"/>
                  </a:lnTo>
                  <a:lnTo>
                    <a:pt x="14823864" y="9867560"/>
                  </a:lnTo>
                  <a:lnTo>
                    <a:pt x="14827544" y="9871892"/>
                  </a:lnTo>
                  <a:lnTo>
                    <a:pt x="14830213" y="9873030"/>
                  </a:lnTo>
                  <a:lnTo>
                    <a:pt x="14832308" y="9872740"/>
                  </a:lnTo>
                  <a:lnTo>
                    <a:pt x="14833688" y="9871356"/>
                  </a:lnTo>
                  <a:lnTo>
                    <a:pt x="14835115" y="9869597"/>
                  </a:lnTo>
                  <a:lnTo>
                    <a:pt x="14835353" y="9869304"/>
                  </a:lnTo>
                  <a:lnTo>
                    <a:pt x="14835348" y="9866540"/>
                  </a:lnTo>
                  <a:lnTo>
                    <a:pt x="14832197" y="9862829"/>
                  </a:lnTo>
                  <a:lnTo>
                    <a:pt x="14830144" y="9861164"/>
                  </a:lnTo>
                  <a:close/>
                </a:path>
                <a:path w="16581755" h="11248390">
                  <a:moveTo>
                    <a:pt x="14771565" y="9798692"/>
                  </a:moveTo>
                  <a:lnTo>
                    <a:pt x="14768802" y="9798697"/>
                  </a:lnTo>
                  <a:lnTo>
                    <a:pt x="14766946" y="9800272"/>
                  </a:lnTo>
                  <a:lnTo>
                    <a:pt x="14764947" y="9802182"/>
                  </a:lnTo>
                  <a:lnTo>
                    <a:pt x="14764952" y="9804946"/>
                  </a:lnTo>
                  <a:lnTo>
                    <a:pt x="14768629" y="9809276"/>
                  </a:lnTo>
                  <a:lnTo>
                    <a:pt x="14771299" y="9810415"/>
                  </a:lnTo>
                  <a:lnTo>
                    <a:pt x="14773254" y="9810460"/>
                  </a:lnTo>
                  <a:lnTo>
                    <a:pt x="14774634" y="9809076"/>
                  </a:lnTo>
                  <a:lnTo>
                    <a:pt x="14776632" y="9807166"/>
                  </a:lnTo>
                  <a:lnTo>
                    <a:pt x="14776626" y="9804402"/>
                  </a:lnTo>
                  <a:lnTo>
                    <a:pt x="14773474" y="9800690"/>
                  </a:lnTo>
                  <a:lnTo>
                    <a:pt x="14771565" y="9798692"/>
                  </a:lnTo>
                  <a:close/>
                </a:path>
                <a:path w="16581755" h="11248390">
                  <a:moveTo>
                    <a:pt x="14713129" y="9735886"/>
                  </a:moveTo>
                  <a:lnTo>
                    <a:pt x="14710366" y="9735891"/>
                  </a:lnTo>
                  <a:lnTo>
                    <a:pt x="14708510" y="9737467"/>
                  </a:lnTo>
                  <a:lnTo>
                    <a:pt x="14706511" y="9739376"/>
                  </a:lnTo>
                  <a:lnTo>
                    <a:pt x="14706516" y="9742140"/>
                  </a:lnTo>
                  <a:lnTo>
                    <a:pt x="14709668" y="9745851"/>
                  </a:lnTo>
                  <a:lnTo>
                    <a:pt x="14709859" y="9746329"/>
                  </a:lnTo>
                  <a:lnTo>
                    <a:pt x="14712864" y="9747610"/>
                  </a:lnTo>
                  <a:lnTo>
                    <a:pt x="14714817" y="9747653"/>
                  </a:lnTo>
                  <a:lnTo>
                    <a:pt x="14716197" y="9746269"/>
                  </a:lnTo>
                  <a:lnTo>
                    <a:pt x="14718195" y="9744360"/>
                  </a:lnTo>
                  <a:lnTo>
                    <a:pt x="14718190" y="9741596"/>
                  </a:lnTo>
                  <a:lnTo>
                    <a:pt x="14715039" y="9737885"/>
                  </a:lnTo>
                  <a:lnTo>
                    <a:pt x="14713129" y="9735886"/>
                  </a:lnTo>
                  <a:close/>
                </a:path>
                <a:path w="16581755" h="11248390">
                  <a:moveTo>
                    <a:pt x="14655454" y="9672221"/>
                  </a:moveTo>
                  <a:lnTo>
                    <a:pt x="14652690" y="9672226"/>
                  </a:lnTo>
                  <a:lnTo>
                    <a:pt x="14650834" y="9673802"/>
                  </a:lnTo>
                  <a:lnTo>
                    <a:pt x="14648835" y="9675711"/>
                  </a:lnTo>
                  <a:lnTo>
                    <a:pt x="14648840" y="9678475"/>
                  </a:lnTo>
                  <a:lnTo>
                    <a:pt x="14651992" y="9682187"/>
                  </a:lnTo>
                  <a:lnTo>
                    <a:pt x="14652183" y="9682663"/>
                  </a:lnTo>
                  <a:lnTo>
                    <a:pt x="14655188" y="9683945"/>
                  </a:lnTo>
                  <a:lnTo>
                    <a:pt x="14657141" y="9683989"/>
                  </a:lnTo>
                  <a:lnTo>
                    <a:pt x="14658521" y="9682605"/>
                  </a:lnTo>
                  <a:lnTo>
                    <a:pt x="14660519" y="9680695"/>
                  </a:lnTo>
                  <a:lnTo>
                    <a:pt x="14660514" y="9677931"/>
                  </a:lnTo>
                  <a:lnTo>
                    <a:pt x="14657364" y="9674219"/>
                  </a:lnTo>
                  <a:lnTo>
                    <a:pt x="14655454" y="9672221"/>
                  </a:lnTo>
                  <a:close/>
                </a:path>
                <a:path w="16581755" h="11248390">
                  <a:moveTo>
                    <a:pt x="14598590" y="9608508"/>
                  </a:moveTo>
                  <a:lnTo>
                    <a:pt x="14595491" y="9608370"/>
                  </a:lnTo>
                  <a:lnTo>
                    <a:pt x="14591778" y="9611521"/>
                  </a:lnTo>
                  <a:lnTo>
                    <a:pt x="14591641" y="9614619"/>
                  </a:lnTo>
                  <a:lnTo>
                    <a:pt x="14594792" y="9618330"/>
                  </a:lnTo>
                  <a:lnTo>
                    <a:pt x="14594983" y="9618807"/>
                  </a:lnTo>
                  <a:lnTo>
                    <a:pt x="14597987" y="9620088"/>
                  </a:lnTo>
                  <a:lnTo>
                    <a:pt x="14599944" y="9620133"/>
                  </a:lnTo>
                  <a:lnTo>
                    <a:pt x="14601324" y="9618749"/>
                  </a:lnTo>
                  <a:lnTo>
                    <a:pt x="14603321" y="9616840"/>
                  </a:lnTo>
                  <a:lnTo>
                    <a:pt x="14603317" y="9614076"/>
                  </a:lnTo>
                  <a:lnTo>
                    <a:pt x="14598590" y="9608508"/>
                  </a:lnTo>
                  <a:close/>
                </a:path>
                <a:path w="16581755" h="11248390">
                  <a:moveTo>
                    <a:pt x="14542152" y="9543792"/>
                  </a:moveTo>
                  <a:lnTo>
                    <a:pt x="14539052" y="9543654"/>
                  </a:lnTo>
                  <a:lnTo>
                    <a:pt x="14535341" y="9546806"/>
                  </a:lnTo>
                  <a:lnTo>
                    <a:pt x="14535202" y="9549904"/>
                  </a:lnTo>
                  <a:lnTo>
                    <a:pt x="14538356" y="9553616"/>
                  </a:lnTo>
                  <a:lnTo>
                    <a:pt x="14538547" y="9554092"/>
                  </a:lnTo>
                  <a:lnTo>
                    <a:pt x="14541552" y="9555374"/>
                  </a:lnTo>
                  <a:lnTo>
                    <a:pt x="14543648" y="9555084"/>
                  </a:lnTo>
                  <a:lnTo>
                    <a:pt x="14546741" y="9552458"/>
                  </a:lnTo>
                  <a:lnTo>
                    <a:pt x="14546879" y="9549360"/>
                  </a:lnTo>
                  <a:lnTo>
                    <a:pt x="14542152" y="9543792"/>
                  </a:lnTo>
                  <a:close/>
                </a:path>
                <a:path w="16581755" h="11248390">
                  <a:moveTo>
                    <a:pt x="14485379" y="9478934"/>
                  </a:moveTo>
                  <a:lnTo>
                    <a:pt x="14482282" y="9478797"/>
                  </a:lnTo>
                  <a:lnTo>
                    <a:pt x="14478570" y="9481948"/>
                  </a:lnTo>
                  <a:lnTo>
                    <a:pt x="14478432" y="9485047"/>
                  </a:lnTo>
                  <a:lnTo>
                    <a:pt x="14482109" y="9489377"/>
                  </a:lnTo>
                  <a:lnTo>
                    <a:pt x="14484780" y="9490516"/>
                  </a:lnTo>
                  <a:lnTo>
                    <a:pt x="14486876" y="9490226"/>
                  </a:lnTo>
                  <a:lnTo>
                    <a:pt x="14489969" y="9487601"/>
                  </a:lnTo>
                  <a:lnTo>
                    <a:pt x="14490107" y="9484502"/>
                  </a:lnTo>
                  <a:lnTo>
                    <a:pt x="14485379" y="9478934"/>
                  </a:lnTo>
                  <a:close/>
                </a:path>
                <a:path w="16581755" h="11248390">
                  <a:moveTo>
                    <a:pt x="14429703" y="9413360"/>
                  </a:moveTo>
                  <a:lnTo>
                    <a:pt x="14426605" y="9413222"/>
                  </a:lnTo>
                  <a:lnTo>
                    <a:pt x="14422894" y="9416374"/>
                  </a:lnTo>
                  <a:lnTo>
                    <a:pt x="14422756" y="9419472"/>
                  </a:lnTo>
                  <a:lnTo>
                    <a:pt x="14426433" y="9423803"/>
                  </a:lnTo>
                  <a:lnTo>
                    <a:pt x="14429103" y="9424942"/>
                  </a:lnTo>
                  <a:lnTo>
                    <a:pt x="14431198" y="9424652"/>
                  </a:lnTo>
                  <a:lnTo>
                    <a:pt x="14434292" y="9422025"/>
                  </a:lnTo>
                  <a:lnTo>
                    <a:pt x="14434429" y="9418927"/>
                  </a:lnTo>
                  <a:lnTo>
                    <a:pt x="14429703" y="9413360"/>
                  </a:lnTo>
                  <a:close/>
                </a:path>
                <a:path w="16581755" h="11248390">
                  <a:moveTo>
                    <a:pt x="14374835" y="9347737"/>
                  </a:moveTo>
                  <a:lnTo>
                    <a:pt x="14371737" y="9347599"/>
                  </a:lnTo>
                  <a:lnTo>
                    <a:pt x="14369881" y="9349175"/>
                  </a:lnTo>
                  <a:lnTo>
                    <a:pt x="14367692" y="9350608"/>
                  </a:lnTo>
                  <a:lnTo>
                    <a:pt x="14367554" y="9353706"/>
                  </a:lnTo>
                  <a:lnTo>
                    <a:pt x="14371231" y="9358036"/>
                  </a:lnTo>
                  <a:lnTo>
                    <a:pt x="14372565" y="9358605"/>
                  </a:lnTo>
                  <a:lnTo>
                    <a:pt x="14372757" y="9359083"/>
                  </a:lnTo>
                  <a:lnTo>
                    <a:pt x="14374092" y="9359652"/>
                  </a:lnTo>
                  <a:lnTo>
                    <a:pt x="14376190" y="9359362"/>
                  </a:lnTo>
                  <a:lnTo>
                    <a:pt x="14379283" y="9356736"/>
                  </a:lnTo>
                  <a:lnTo>
                    <a:pt x="14379421" y="9353639"/>
                  </a:lnTo>
                  <a:lnTo>
                    <a:pt x="14376267" y="9349926"/>
                  </a:lnTo>
                  <a:lnTo>
                    <a:pt x="14374835" y="9347737"/>
                  </a:lnTo>
                  <a:close/>
                </a:path>
                <a:path w="16581755" h="11248390">
                  <a:moveTo>
                    <a:pt x="14320111" y="9281779"/>
                  </a:moveTo>
                  <a:lnTo>
                    <a:pt x="14317014" y="9281642"/>
                  </a:lnTo>
                  <a:lnTo>
                    <a:pt x="14315158" y="9283218"/>
                  </a:lnTo>
                  <a:lnTo>
                    <a:pt x="14312968" y="9284651"/>
                  </a:lnTo>
                  <a:lnTo>
                    <a:pt x="14312829" y="9287749"/>
                  </a:lnTo>
                  <a:lnTo>
                    <a:pt x="14316507" y="9292079"/>
                  </a:lnTo>
                  <a:lnTo>
                    <a:pt x="14317841" y="9292649"/>
                  </a:lnTo>
                  <a:lnTo>
                    <a:pt x="14317699" y="9292982"/>
                  </a:lnTo>
                  <a:lnTo>
                    <a:pt x="14319035" y="9293552"/>
                  </a:lnTo>
                  <a:lnTo>
                    <a:pt x="14321130" y="9293262"/>
                  </a:lnTo>
                  <a:lnTo>
                    <a:pt x="14322368" y="9292211"/>
                  </a:lnTo>
                  <a:lnTo>
                    <a:pt x="14324558" y="9290778"/>
                  </a:lnTo>
                  <a:lnTo>
                    <a:pt x="14324695" y="9287680"/>
                  </a:lnTo>
                  <a:lnTo>
                    <a:pt x="14321544" y="9283969"/>
                  </a:lnTo>
                  <a:lnTo>
                    <a:pt x="14320111" y="9281779"/>
                  </a:lnTo>
                  <a:close/>
                </a:path>
                <a:path w="16581755" h="11248390">
                  <a:moveTo>
                    <a:pt x="14265864" y="9215632"/>
                  </a:moveTo>
                  <a:lnTo>
                    <a:pt x="14262907" y="9215159"/>
                  </a:lnTo>
                  <a:lnTo>
                    <a:pt x="14261051" y="9216735"/>
                  </a:lnTo>
                  <a:lnTo>
                    <a:pt x="14258861" y="9218168"/>
                  </a:lnTo>
                  <a:lnTo>
                    <a:pt x="14258723" y="9221266"/>
                  </a:lnTo>
                  <a:lnTo>
                    <a:pt x="14262400" y="9225596"/>
                  </a:lnTo>
                  <a:lnTo>
                    <a:pt x="14263736" y="9226167"/>
                  </a:lnTo>
                  <a:lnTo>
                    <a:pt x="14263594" y="9226500"/>
                  </a:lnTo>
                  <a:lnTo>
                    <a:pt x="14264930" y="9227070"/>
                  </a:lnTo>
                  <a:lnTo>
                    <a:pt x="14267025" y="9226780"/>
                  </a:lnTo>
                  <a:lnTo>
                    <a:pt x="14268262" y="9225730"/>
                  </a:lnTo>
                  <a:lnTo>
                    <a:pt x="14270453" y="9224296"/>
                  </a:lnTo>
                  <a:lnTo>
                    <a:pt x="14270591" y="9221199"/>
                  </a:lnTo>
                  <a:lnTo>
                    <a:pt x="14265864" y="9215632"/>
                  </a:lnTo>
                  <a:close/>
                </a:path>
                <a:path w="16581755" h="11248390">
                  <a:moveTo>
                    <a:pt x="14212041" y="9148481"/>
                  </a:moveTo>
                  <a:lnTo>
                    <a:pt x="14209087" y="9148009"/>
                  </a:lnTo>
                  <a:lnTo>
                    <a:pt x="14205374" y="9151161"/>
                  </a:lnTo>
                  <a:lnTo>
                    <a:pt x="14204903" y="9154117"/>
                  </a:lnTo>
                  <a:lnTo>
                    <a:pt x="14208054" y="9157828"/>
                  </a:lnTo>
                  <a:lnTo>
                    <a:pt x="14208437" y="9158781"/>
                  </a:lnTo>
                  <a:lnTo>
                    <a:pt x="14211108" y="9159920"/>
                  </a:lnTo>
                  <a:lnTo>
                    <a:pt x="14213204" y="9159630"/>
                  </a:lnTo>
                  <a:lnTo>
                    <a:pt x="14216297" y="9157004"/>
                  </a:lnTo>
                  <a:lnTo>
                    <a:pt x="14216769" y="9154048"/>
                  </a:lnTo>
                  <a:lnTo>
                    <a:pt x="14212041" y="9148481"/>
                  </a:lnTo>
                  <a:close/>
                </a:path>
                <a:path w="16581755" h="11248390">
                  <a:moveTo>
                    <a:pt x="14158696" y="9081140"/>
                  </a:moveTo>
                  <a:lnTo>
                    <a:pt x="14155742" y="9080668"/>
                  </a:lnTo>
                  <a:lnTo>
                    <a:pt x="14152030" y="9083819"/>
                  </a:lnTo>
                  <a:lnTo>
                    <a:pt x="14151558" y="9086774"/>
                  </a:lnTo>
                  <a:lnTo>
                    <a:pt x="14154709" y="9090487"/>
                  </a:lnTo>
                  <a:lnTo>
                    <a:pt x="14155092" y="9091439"/>
                  </a:lnTo>
                  <a:lnTo>
                    <a:pt x="14157762" y="9092578"/>
                  </a:lnTo>
                  <a:lnTo>
                    <a:pt x="14159858" y="9092288"/>
                  </a:lnTo>
                  <a:lnTo>
                    <a:pt x="14162951" y="9089662"/>
                  </a:lnTo>
                  <a:lnTo>
                    <a:pt x="14163424" y="9086707"/>
                  </a:lnTo>
                  <a:lnTo>
                    <a:pt x="14158696" y="9081140"/>
                  </a:lnTo>
                  <a:close/>
                </a:path>
                <a:path w="16581755" h="11248390">
                  <a:moveTo>
                    <a:pt x="14105828" y="9013606"/>
                  </a:moveTo>
                  <a:lnTo>
                    <a:pt x="14102873" y="9013135"/>
                  </a:lnTo>
                  <a:lnTo>
                    <a:pt x="14099161" y="9016286"/>
                  </a:lnTo>
                  <a:lnTo>
                    <a:pt x="14098688" y="9019241"/>
                  </a:lnTo>
                  <a:lnTo>
                    <a:pt x="14101841" y="9022953"/>
                  </a:lnTo>
                  <a:lnTo>
                    <a:pt x="14102224" y="9023906"/>
                  </a:lnTo>
                  <a:lnTo>
                    <a:pt x="14103558" y="9024475"/>
                  </a:lnTo>
                  <a:lnTo>
                    <a:pt x="14103700" y="9024141"/>
                  </a:lnTo>
                  <a:lnTo>
                    <a:pt x="14105036" y="9024711"/>
                  </a:lnTo>
                  <a:lnTo>
                    <a:pt x="14106991" y="9024756"/>
                  </a:lnTo>
                  <a:lnTo>
                    <a:pt x="14110085" y="9022130"/>
                  </a:lnTo>
                  <a:lnTo>
                    <a:pt x="14110555" y="9019174"/>
                  </a:lnTo>
                  <a:lnTo>
                    <a:pt x="14105828" y="9013606"/>
                  </a:lnTo>
                  <a:close/>
                </a:path>
                <a:path w="16581755" h="11248390">
                  <a:moveTo>
                    <a:pt x="14053578" y="8945548"/>
                  </a:moveTo>
                  <a:lnTo>
                    <a:pt x="14050623" y="8945077"/>
                  </a:lnTo>
                  <a:lnTo>
                    <a:pt x="14046911" y="8948228"/>
                  </a:lnTo>
                  <a:lnTo>
                    <a:pt x="14046439" y="8951184"/>
                  </a:lnTo>
                  <a:lnTo>
                    <a:pt x="14049591" y="8954895"/>
                  </a:lnTo>
                  <a:lnTo>
                    <a:pt x="14049973" y="8955848"/>
                  </a:lnTo>
                  <a:lnTo>
                    <a:pt x="14051308" y="8956417"/>
                  </a:lnTo>
                  <a:lnTo>
                    <a:pt x="14051450" y="8956083"/>
                  </a:lnTo>
                  <a:lnTo>
                    <a:pt x="14052786" y="8956653"/>
                  </a:lnTo>
                  <a:lnTo>
                    <a:pt x="14054741" y="8956698"/>
                  </a:lnTo>
                  <a:lnTo>
                    <a:pt x="14057835" y="8954071"/>
                  </a:lnTo>
                  <a:lnTo>
                    <a:pt x="14058305" y="8951116"/>
                  </a:lnTo>
                  <a:lnTo>
                    <a:pt x="14053578" y="8945548"/>
                  </a:lnTo>
                  <a:close/>
                </a:path>
                <a:path w="16581755" h="11248390">
                  <a:moveTo>
                    <a:pt x="14001470" y="8877156"/>
                  </a:moveTo>
                  <a:lnTo>
                    <a:pt x="13998515" y="8876685"/>
                  </a:lnTo>
                  <a:lnTo>
                    <a:pt x="13994803" y="8879836"/>
                  </a:lnTo>
                  <a:lnTo>
                    <a:pt x="13994332" y="8882792"/>
                  </a:lnTo>
                  <a:lnTo>
                    <a:pt x="13997483" y="8886503"/>
                  </a:lnTo>
                  <a:lnTo>
                    <a:pt x="13997866" y="8887456"/>
                  </a:lnTo>
                  <a:lnTo>
                    <a:pt x="13999200" y="8888025"/>
                  </a:lnTo>
                  <a:lnTo>
                    <a:pt x="13999343" y="8887691"/>
                  </a:lnTo>
                  <a:lnTo>
                    <a:pt x="14000678" y="8888260"/>
                  </a:lnTo>
                  <a:lnTo>
                    <a:pt x="14002634" y="8888306"/>
                  </a:lnTo>
                  <a:lnTo>
                    <a:pt x="14005727" y="8885680"/>
                  </a:lnTo>
                  <a:lnTo>
                    <a:pt x="14006197" y="8882724"/>
                  </a:lnTo>
                  <a:lnTo>
                    <a:pt x="14001470" y="8877156"/>
                  </a:lnTo>
                  <a:close/>
                </a:path>
                <a:path w="16581755" h="11248390">
                  <a:moveTo>
                    <a:pt x="13949839" y="8808572"/>
                  </a:moveTo>
                  <a:lnTo>
                    <a:pt x="13946884" y="8808100"/>
                  </a:lnTo>
                  <a:lnTo>
                    <a:pt x="13943172" y="8811253"/>
                  </a:lnTo>
                  <a:lnTo>
                    <a:pt x="13942700" y="8814209"/>
                  </a:lnTo>
                  <a:lnTo>
                    <a:pt x="13945852" y="8817919"/>
                  </a:lnTo>
                  <a:lnTo>
                    <a:pt x="13946235" y="8818872"/>
                  </a:lnTo>
                  <a:lnTo>
                    <a:pt x="13947570" y="8819442"/>
                  </a:lnTo>
                  <a:lnTo>
                    <a:pt x="13947713" y="8819108"/>
                  </a:lnTo>
                  <a:lnTo>
                    <a:pt x="13949047" y="8819677"/>
                  </a:lnTo>
                  <a:lnTo>
                    <a:pt x="13951001" y="8819721"/>
                  </a:lnTo>
                  <a:lnTo>
                    <a:pt x="13954094" y="8817095"/>
                  </a:lnTo>
                  <a:lnTo>
                    <a:pt x="13954424" y="8814474"/>
                  </a:lnTo>
                  <a:lnTo>
                    <a:pt x="13952990" y="8812284"/>
                  </a:lnTo>
                  <a:lnTo>
                    <a:pt x="13949839" y="8808572"/>
                  </a:lnTo>
                  <a:close/>
                </a:path>
                <a:path w="16581755" h="11248390">
                  <a:moveTo>
                    <a:pt x="13899161" y="8739607"/>
                  </a:moveTo>
                  <a:lnTo>
                    <a:pt x="13896538" y="8739277"/>
                  </a:lnTo>
                  <a:lnTo>
                    <a:pt x="13892158" y="8742143"/>
                  </a:lnTo>
                  <a:lnTo>
                    <a:pt x="13891831" y="8744765"/>
                  </a:lnTo>
                  <a:lnTo>
                    <a:pt x="13894698" y="8749145"/>
                  </a:lnTo>
                  <a:lnTo>
                    <a:pt x="13895080" y="8750097"/>
                  </a:lnTo>
                  <a:lnTo>
                    <a:pt x="13896415" y="8750667"/>
                  </a:lnTo>
                  <a:lnTo>
                    <a:pt x="13896558" y="8750333"/>
                  </a:lnTo>
                  <a:lnTo>
                    <a:pt x="13897893" y="8750903"/>
                  </a:lnTo>
                  <a:lnTo>
                    <a:pt x="13899846" y="8750947"/>
                  </a:lnTo>
                  <a:lnTo>
                    <a:pt x="13901084" y="8749896"/>
                  </a:lnTo>
                  <a:lnTo>
                    <a:pt x="13903274" y="8748462"/>
                  </a:lnTo>
                  <a:lnTo>
                    <a:pt x="13903604" y="8745842"/>
                  </a:lnTo>
                  <a:lnTo>
                    <a:pt x="13902170" y="8743652"/>
                  </a:lnTo>
                  <a:lnTo>
                    <a:pt x="13900594" y="8741797"/>
                  </a:lnTo>
                  <a:lnTo>
                    <a:pt x="13899161" y="8739607"/>
                  </a:lnTo>
                  <a:close/>
                </a:path>
                <a:path w="16581755" h="11248390">
                  <a:moveTo>
                    <a:pt x="13848290" y="8670164"/>
                  </a:moveTo>
                  <a:lnTo>
                    <a:pt x="13845668" y="8669834"/>
                  </a:lnTo>
                  <a:lnTo>
                    <a:pt x="13841289" y="8672701"/>
                  </a:lnTo>
                  <a:lnTo>
                    <a:pt x="13840959" y="8675323"/>
                  </a:lnTo>
                  <a:lnTo>
                    <a:pt x="13843825" y="8679702"/>
                  </a:lnTo>
                  <a:lnTo>
                    <a:pt x="13844208" y="8680654"/>
                  </a:lnTo>
                  <a:lnTo>
                    <a:pt x="13846879" y="8681794"/>
                  </a:lnTo>
                  <a:lnTo>
                    <a:pt x="13848835" y="8681839"/>
                  </a:lnTo>
                  <a:lnTo>
                    <a:pt x="13850072" y="8680788"/>
                  </a:lnTo>
                  <a:lnTo>
                    <a:pt x="13852261" y="8679355"/>
                  </a:lnTo>
                  <a:lnTo>
                    <a:pt x="13852589" y="8676732"/>
                  </a:lnTo>
                  <a:lnTo>
                    <a:pt x="13848290" y="8670164"/>
                  </a:lnTo>
                  <a:close/>
                </a:path>
                <a:path w="16581755" h="11248390">
                  <a:moveTo>
                    <a:pt x="13797420" y="8600721"/>
                  </a:moveTo>
                  <a:lnTo>
                    <a:pt x="13794799" y="8600393"/>
                  </a:lnTo>
                  <a:lnTo>
                    <a:pt x="13790419" y="8603259"/>
                  </a:lnTo>
                  <a:lnTo>
                    <a:pt x="13790090" y="8605880"/>
                  </a:lnTo>
                  <a:lnTo>
                    <a:pt x="13793673" y="8611355"/>
                  </a:lnTo>
                  <a:lnTo>
                    <a:pt x="13796009" y="8612351"/>
                  </a:lnTo>
                  <a:lnTo>
                    <a:pt x="13797964" y="8612395"/>
                  </a:lnTo>
                  <a:lnTo>
                    <a:pt x="13799200" y="8611344"/>
                  </a:lnTo>
                  <a:lnTo>
                    <a:pt x="13801390" y="8609912"/>
                  </a:lnTo>
                  <a:lnTo>
                    <a:pt x="13801719" y="8607291"/>
                  </a:lnTo>
                  <a:lnTo>
                    <a:pt x="13797420" y="8600721"/>
                  </a:lnTo>
                  <a:close/>
                </a:path>
                <a:path w="16581755" h="11248390">
                  <a:moveTo>
                    <a:pt x="13747501" y="8530895"/>
                  </a:moveTo>
                  <a:lnTo>
                    <a:pt x="13744881" y="8530566"/>
                  </a:lnTo>
                  <a:lnTo>
                    <a:pt x="13740501" y="8533433"/>
                  </a:lnTo>
                  <a:lnTo>
                    <a:pt x="13740171" y="8536055"/>
                  </a:lnTo>
                  <a:lnTo>
                    <a:pt x="13743037" y="8540435"/>
                  </a:lnTo>
                  <a:lnTo>
                    <a:pt x="13743421" y="8541388"/>
                  </a:lnTo>
                  <a:lnTo>
                    <a:pt x="13746090" y="8542526"/>
                  </a:lnTo>
                  <a:lnTo>
                    <a:pt x="13748043" y="8542570"/>
                  </a:lnTo>
                  <a:lnTo>
                    <a:pt x="13749283" y="8541520"/>
                  </a:lnTo>
                  <a:lnTo>
                    <a:pt x="13751473" y="8540087"/>
                  </a:lnTo>
                  <a:lnTo>
                    <a:pt x="13751801" y="8537464"/>
                  </a:lnTo>
                  <a:lnTo>
                    <a:pt x="13747501" y="8530895"/>
                  </a:lnTo>
                  <a:close/>
                </a:path>
                <a:path w="16581755" h="11248390">
                  <a:moveTo>
                    <a:pt x="13698060" y="8460878"/>
                  </a:moveTo>
                  <a:lnTo>
                    <a:pt x="13695439" y="8460550"/>
                  </a:lnTo>
                  <a:lnTo>
                    <a:pt x="13691059" y="8463417"/>
                  </a:lnTo>
                  <a:lnTo>
                    <a:pt x="13690729" y="8466037"/>
                  </a:lnTo>
                  <a:lnTo>
                    <a:pt x="13693596" y="8470417"/>
                  </a:lnTo>
                  <a:lnTo>
                    <a:pt x="13693978" y="8471369"/>
                  </a:lnTo>
                  <a:lnTo>
                    <a:pt x="13696649" y="8472508"/>
                  </a:lnTo>
                  <a:lnTo>
                    <a:pt x="13698605" y="8472553"/>
                  </a:lnTo>
                  <a:lnTo>
                    <a:pt x="13699842" y="8471504"/>
                  </a:lnTo>
                  <a:lnTo>
                    <a:pt x="13702032" y="8470070"/>
                  </a:lnTo>
                  <a:lnTo>
                    <a:pt x="13702360" y="8467448"/>
                  </a:lnTo>
                  <a:lnTo>
                    <a:pt x="13698060" y="8460878"/>
                  </a:lnTo>
                  <a:close/>
                </a:path>
                <a:path w="16581755" h="11248390">
                  <a:moveTo>
                    <a:pt x="13649236" y="8390337"/>
                  </a:moveTo>
                  <a:lnTo>
                    <a:pt x="13646281" y="8389866"/>
                  </a:lnTo>
                  <a:lnTo>
                    <a:pt x="13644091" y="8391298"/>
                  </a:lnTo>
                  <a:lnTo>
                    <a:pt x="13642044" y="8392397"/>
                  </a:lnTo>
                  <a:lnTo>
                    <a:pt x="13641573" y="8395353"/>
                  </a:lnTo>
                  <a:lnTo>
                    <a:pt x="13644441" y="8399734"/>
                  </a:lnTo>
                  <a:lnTo>
                    <a:pt x="13644824" y="8400686"/>
                  </a:lnTo>
                  <a:lnTo>
                    <a:pt x="13647828" y="8401968"/>
                  </a:lnTo>
                  <a:lnTo>
                    <a:pt x="13649447" y="8401869"/>
                  </a:lnTo>
                  <a:lnTo>
                    <a:pt x="13650684" y="8400818"/>
                  </a:lnTo>
                  <a:lnTo>
                    <a:pt x="13652875" y="8399385"/>
                  </a:lnTo>
                  <a:lnTo>
                    <a:pt x="13653158" y="8397137"/>
                  </a:lnTo>
                  <a:lnTo>
                    <a:pt x="13653205" y="8396763"/>
                  </a:lnTo>
                  <a:lnTo>
                    <a:pt x="13650335" y="8392385"/>
                  </a:lnTo>
                  <a:lnTo>
                    <a:pt x="13649236" y="8390337"/>
                  </a:lnTo>
                  <a:close/>
                </a:path>
                <a:path w="16581755" h="11248390">
                  <a:moveTo>
                    <a:pt x="13600413" y="8319794"/>
                  </a:moveTo>
                  <a:lnTo>
                    <a:pt x="13597316" y="8319656"/>
                  </a:lnTo>
                  <a:lnTo>
                    <a:pt x="13593221" y="8321856"/>
                  </a:lnTo>
                  <a:lnTo>
                    <a:pt x="13592809" y="8324443"/>
                  </a:lnTo>
                  <a:lnTo>
                    <a:pt x="13592750" y="8324812"/>
                  </a:lnTo>
                  <a:lnTo>
                    <a:pt x="13595617" y="8329192"/>
                  </a:lnTo>
                  <a:lnTo>
                    <a:pt x="13596000" y="8330145"/>
                  </a:lnTo>
                  <a:lnTo>
                    <a:pt x="13599002" y="8331425"/>
                  </a:lnTo>
                  <a:lnTo>
                    <a:pt x="13600622" y="8331327"/>
                  </a:lnTo>
                  <a:lnTo>
                    <a:pt x="13601861" y="8330277"/>
                  </a:lnTo>
                  <a:lnTo>
                    <a:pt x="13603909" y="8329177"/>
                  </a:lnTo>
                  <a:lnTo>
                    <a:pt x="13604322" y="8326591"/>
                  </a:lnTo>
                  <a:lnTo>
                    <a:pt x="13604381" y="8326221"/>
                  </a:lnTo>
                  <a:lnTo>
                    <a:pt x="13601512" y="8321842"/>
                  </a:lnTo>
                  <a:lnTo>
                    <a:pt x="13600413" y="8319794"/>
                  </a:lnTo>
                  <a:close/>
                </a:path>
                <a:path w="16581755" h="11248390">
                  <a:moveTo>
                    <a:pt x="13552543" y="8248869"/>
                  </a:moveTo>
                  <a:lnTo>
                    <a:pt x="13545020" y="8253553"/>
                  </a:lnTo>
                  <a:lnTo>
                    <a:pt x="13547889" y="8257933"/>
                  </a:lnTo>
                  <a:lnTo>
                    <a:pt x="13548272" y="8258884"/>
                  </a:lnTo>
                  <a:lnTo>
                    <a:pt x="13551275" y="8260165"/>
                  </a:lnTo>
                  <a:lnTo>
                    <a:pt x="13552897" y="8260069"/>
                  </a:lnTo>
                  <a:lnTo>
                    <a:pt x="13554134" y="8259018"/>
                  </a:lnTo>
                  <a:lnTo>
                    <a:pt x="13555847" y="8257777"/>
                  </a:lnTo>
                  <a:lnTo>
                    <a:pt x="13556551" y="8255315"/>
                  </a:lnTo>
                  <a:lnTo>
                    <a:pt x="13556652" y="8254963"/>
                  </a:lnTo>
                  <a:lnTo>
                    <a:pt x="13553784" y="8250583"/>
                  </a:lnTo>
                  <a:lnTo>
                    <a:pt x="13552543" y="8248869"/>
                  </a:lnTo>
                  <a:close/>
                </a:path>
                <a:path w="16581755" h="11248390">
                  <a:moveTo>
                    <a:pt x="13505911" y="8176894"/>
                  </a:moveTo>
                  <a:lnTo>
                    <a:pt x="13503096" y="8176088"/>
                  </a:lnTo>
                  <a:lnTo>
                    <a:pt x="13498717" y="8178955"/>
                  </a:lnTo>
                  <a:lnTo>
                    <a:pt x="13498013" y="8181417"/>
                  </a:lnTo>
                  <a:lnTo>
                    <a:pt x="13497913" y="8181768"/>
                  </a:lnTo>
                  <a:lnTo>
                    <a:pt x="13500779" y="8186148"/>
                  </a:lnTo>
                  <a:lnTo>
                    <a:pt x="13501162" y="8187100"/>
                  </a:lnTo>
                  <a:lnTo>
                    <a:pt x="13502831" y="8187812"/>
                  </a:lnTo>
                  <a:lnTo>
                    <a:pt x="13502688" y="8188146"/>
                  </a:lnTo>
                  <a:lnTo>
                    <a:pt x="13504358" y="8188858"/>
                  </a:lnTo>
                  <a:lnTo>
                    <a:pt x="13505978" y="8188760"/>
                  </a:lnTo>
                  <a:lnTo>
                    <a:pt x="13507216" y="8187709"/>
                  </a:lnTo>
                  <a:lnTo>
                    <a:pt x="13509404" y="8186276"/>
                  </a:lnTo>
                  <a:lnTo>
                    <a:pt x="13510110" y="8183815"/>
                  </a:lnTo>
                  <a:lnTo>
                    <a:pt x="13510211" y="8183463"/>
                  </a:lnTo>
                  <a:lnTo>
                    <a:pt x="13505911" y="8176894"/>
                  </a:lnTo>
                  <a:close/>
                </a:path>
                <a:path w="16581755" h="11248390">
                  <a:moveTo>
                    <a:pt x="13459418" y="8104585"/>
                  </a:moveTo>
                  <a:lnTo>
                    <a:pt x="13456605" y="8103780"/>
                  </a:lnTo>
                  <a:lnTo>
                    <a:pt x="13452227" y="8106646"/>
                  </a:lnTo>
                  <a:lnTo>
                    <a:pt x="13451522" y="8109107"/>
                  </a:lnTo>
                  <a:lnTo>
                    <a:pt x="13451422" y="8109459"/>
                  </a:lnTo>
                  <a:lnTo>
                    <a:pt x="13454288" y="8113839"/>
                  </a:lnTo>
                  <a:lnTo>
                    <a:pt x="13454671" y="8114791"/>
                  </a:lnTo>
                  <a:lnTo>
                    <a:pt x="13458010" y="8116215"/>
                  </a:lnTo>
                  <a:lnTo>
                    <a:pt x="13459487" y="8116451"/>
                  </a:lnTo>
                  <a:lnTo>
                    <a:pt x="13460724" y="8115400"/>
                  </a:lnTo>
                  <a:lnTo>
                    <a:pt x="13462914" y="8113966"/>
                  </a:lnTo>
                  <a:lnTo>
                    <a:pt x="13463619" y="8111506"/>
                  </a:lnTo>
                  <a:lnTo>
                    <a:pt x="13463719" y="8111154"/>
                  </a:lnTo>
                  <a:lnTo>
                    <a:pt x="13459418" y="8104585"/>
                  </a:lnTo>
                  <a:close/>
                </a:path>
                <a:path w="16581755" h="11248390">
                  <a:moveTo>
                    <a:pt x="13413881" y="8031894"/>
                  </a:moveTo>
                  <a:lnTo>
                    <a:pt x="13411067" y="8031088"/>
                  </a:lnTo>
                  <a:lnTo>
                    <a:pt x="13406688" y="8033954"/>
                  </a:lnTo>
                  <a:lnTo>
                    <a:pt x="13405984" y="8036415"/>
                  </a:lnTo>
                  <a:lnTo>
                    <a:pt x="13405883" y="8036767"/>
                  </a:lnTo>
                  <a:lnTo>
                    <a:pt x="13408749" y="8041146"/>
                  </a:lnTo>
                  <a:lnTo>
                    <a:pt x="13409132" y="8042099"/>
                  </a:lnTo>
                  <a:lnTo>
                    <a:pt x="13412471" y="8043523"/>
                  </a:lnTo>
                  <a:lnTo>
                    <a:pt x="13413949" y="8043759"/>
                  </a:lnTo>
                  <a:lnTo>
                    <a:pt x="13415186" y="8042708"/>
                  </a:lnTo>
                  <a:lnTo>
                    <a:pt x="13417375" y="8041274"/>
                  </a:lnTo>
                  <a:lnTo>
                    <a:pt x="13418080" y="8038814"/>
                  </a:lnTo>
                  <a:lnTo>
                    <a:pt x="13418180" y="8038462"/>
                  </a:lnTo>
                  <a:lnTo>
                    <a:pt x="13413881" y="8031894"/>
                  </a:lnTo>
                  <a:close/>
                </a:path>
                <a:path w="16581755" h="11248390">
                  <a:moveTo>
                    <a:pt x="13368960" y="7958676"/>
                  </a:moveTo>
                  <a:lnTo>
                    <a:pt x="13366148" y="7957871"/>
                  </a:lnTo>
                  <a:lnTo>
                    <a:pt x="13361768" y="7960736"/>
                  </a:lnTo>
                  <a:lnTo>
                    <a:pt x="13361063" y="7963197"/>
                  </a:lnTo>
                  <a:lnTo>
                    <a:pt x="13360963" y="7963549"/>
                  </a:lnTo>
                  <a:lnTo>
                    <a:pt x="13363829" y="7967929"/>
                  </a:lnTo>
                  <a:lnTo>
                    <a:pt x="13364212" y="7968882"/>
                  </a:lnTo>
                  <a:lnTo>
                    <a:pt x="13367551" y="7970306"/>
                  </a:lnTo>
                  <a:lnTo>
                    <a:pt x="13369170" y="7970207"/>
                  </a:lnTo>
                  <a:lnTo>
                    <a:pt x="13372455" y="7968057"/>
                  </a:lnTo>
                  <a:lnTo>
                    <a:pt x="13373160" y="7965595"/>
                  </a:lnTo>
                  <a:lnTo>
                    <a:pt x="13373260" y="7965244"/>
                  </a:lnTo>
                  <a:lnTo>
                    <a:pt x="13368960" y="7958676"/>
                  </a:lnTo>
                  <a:close/>
                </a:path>
                <a:path w="16581755" h="11248390">
                  <a:moveTo>
                    <a:pt x="13324992" y="7885075"/>
                  </a:moveTo>
                  <a:lnTo>
                    <a:pt x="13322180" y="7884270"/>
                  </a:lnTo>
                  <a:lnTo>
                    <a:pt x="13317800" y="7887136"/>
                  </a:lnTo>
                  <a:lnTo>
                    <a:pt x="13317096" y="7889597"/>
                  </a:lnTo>
                  <a:lnTo>
                    <a:pt x="13316995" y="7889949"/>
                  </a:lnTo>
                  <a:lnTo>
                    <a:pt x="13319861" y="7894329"/>
                  </a:lnTo>
                  <a:lnTo>
                    <a:pt x="13320244" y="7895281"/>
                  </a:lnTo>
                  <a:lnTo>
                    <a:pt x="13323583" y="7896705"/>
                  </a:lnTo>
                  <a:lnTo>
                    <a:pt x="13325204" y="7896607"/>
                  </a:lnTo>
                  <a:lnTo>
                    <a:pt x="13328489" y="7894457"/>
                  </a:lnTo>
                  <a:lnTo>
                    <a:pt x="13329192" y="7891996"/>
                  </a:lnTo>
                  <a:lnTo>
                    <a:pt x="13329293" y="7891644"/>
                  </a:lnTo>
                  <a:lnTo>
                    <a:pt x="13324992" y="7885075"/>
                  </a:lnTo>
                  <a:close/>
                </a:path>
                <a:path w="16581755" h="11248390">
                  <a:moveTo>
                    <a:pt x="13282121" y="7810758"/>
                  </a:moveTo>
                  <a:lnTo>
                    <a:pt x="13279308" y="7809953"/>
                  </a:lnTo>
                  <a:lnTo>
                    <a:pt x="13277119" y="7811387"/>
                  </a:lnTo>
                  <a:lnTo>
                    <a:pt x="13274595" y="7812678"/>
                  </a:lnTo>
                  <a:lnTo>
                    <a:pt x="13273788" y="7815490"/>
                  </a:lnTo>
                  <a:lnTo>
                    <a:pt x="13276656" y="7819869"/>
                  </a:lnTo>
                  <a:lnTo>
                    <a:pt x="13277229" y="7821298"/>
                  </a:lnTo>
                  <a:lnTo>
                    <a:pt x="13280234" y="7822580"/>
                  </a:lnTo>
                  <a:lnTo>
                    <a:pt x="13281855" y="7822482"/>
                  </a:lnTo>
                  <a:lnTo>
                    <a:pt x="13285138" y="7820331"/>
                  </a:lnTo>
                  <a:lnTo>
                    <a:pt x="13285944" y="7817519"/>
                  </a:lnTo>
                  <a:lnTo>
                    <a:pt x="13284511" y="7815330"/>
                  </a:lnTo>
                  <a:lnTo>
                    <a:pt x="13283411" y="7813282"/>
                  </a:lnTo>
                  <a:lnTo>
                    <a:pt x="13282121" y="7810758"/>
                  </a:lnTo>
                  <a:close/>
                </a:path>
                <a:path w="16581755" h="11248390">
                  <a:moveTo>
                    <a:pt x="13240059" y="7736392"/>
                  </a:moveTo>
                  <a:lnTo>
                    <a:pt x="13237244" y="7735586"/>
                  </a:lnTo>
                  <a:lnTo>
                    <a:pt x="13235055" y="7737020"/>
                  </a:lnTo>
                  <a:lnTo>
                    <a:pt x="13232531" y="7738312"/>
                  </a:lnTo>
                  <a:lnTo>
                    <a:pt x="13231726" y="7741124"/>
                  </a:lnTo>
                  <a:lnTo>
                    <a:pt x="13233160" y="7743314"/>
                  </a:lnTo>
                  <a:lnTo>
                    <a:pt x="13234259" y="7745360"/>
                  </a:lnTo>
                  <a:lnTo>
                    <a:pt x="13234833" y="7746789"/>
                  </a:lnTo>
                  <a:lnTo>
                    <a:pt x="13237838" y="7748071"/>
                  </a:lnTo>
                  <a:lnTo>
                    <a:pt x="13239458" y="7747972"/>
                  </a:lnTo>
                  <a:lnTo>
                    <a:pt x="13240552" y="7747257"/>
                  </a:lnTo>
                  <a:lnTo>
                    <a:pt x="13243076" y="7745965"/>
                  </a:lnTo>
                  <a:lnTo>
                    <a:pt x="13243881" y="7743153"/>
                  </a:lnTo>
                  <a:lnTo>
                    <a:pt x="13242449" y="7740963"/>
                  </a:lnTo>
                  <a:lnTo>
                    <a:pt x="13241349" y="7738916"/>
                  </a:lnTo>
                  <a:lnTo>
                    <a:pt x="13240059" y="7736392"/>
                  </a:lnTo>
                  <a:close/>
                </a:path>
                <a:path w="16581755" h="11248390">
                  <a:moveTo>
                    <a:pt x="13198139" y="7661693"/>
                  </a:moveTo>
                  <a:lnTo>
                    <a:pt x="13195324" y="7660886"/>
                  </a:lnTo>
                  <a:lnTo>
                    <a:pt x="13193278" y="7661986"/>
                  </a:lnTo>
                  <a:lnTo>
                    <a:pt x="13191088" y="7663420"/>
                  </a:lnTo>
                  <a:lnTo>
                    <a:pt x="13190282" y="7666233"/>
                  </a:lnTo>
                  <a:lnTo>
                    <a:pt x="13192482" y="7670328"/>
                  </a:lnTo>
                  <a:lnTo>
                    <a:pt x="13192722" y="7671613"/>
                  </a:lnTo>
                  <a:lnTo>
                    <a:pt x="13196061" y="7673037"/>
                  </a:lnTo>
                  <a:lnTo>
                    <a:pt x="13197680" y="7672939"/>
                  </a:lnTo>
                  <a:lnTo>
                    <a:pt x="13200965" y="7670790"/>
                  </a:lnTo>
                  <a:lnTo>
                    <a:pt x="13201770" y="7667977"/>
                  </a:lnTo>
                  <a:lnTo>
                    <a:pt x="13199572" y="7663882"/>
                  </a:lnTo>
                  <a:lnTo>
                    <a:pt x="13198139" y="7661693"/>
                  </a:lnTo>
                  <a:close/>
                </a:path>
                <a:path w="16581755" h="11248390">
                  <a:moveTo>
                    <a:pt x="13157789" y="7586084"/>
                  </a:moveTo>
                  <a:lnTo>
                    <a:pt x="13154976" y="7585279"/>
                  </a:lnTo>
                  <a:lnTo>
                    <a:pt x="13152929" y="7586379"/>
                  </a:lnTo>
                  <a:lnTo>
                    <a:pt x="13150739" y="7587811"/>
                  </a:lnTo>
                  <a:lnTo>
                    <a:pt x="13149934" y="7590625"/>
                  </a:lnTo>
                  <a:lnTo>
                    <a:pt x="13152132" y="7594720"/>
                  </a:lnTo>
                  <a:lnTo>
                    <a:pt x="13152373" y="7596006"/>
                  </a:lnTo>
                  <a:lnTo>
                    <a:pt x="13155710" y="7597430"/>
                  </a:lnTo>
                  <a:lnTo>
                    <a:pt x="13157331" y="7597332"/>
                  </a:lnTo>
                  <a:lnTo>
                    <a:pt x="13160616" y="7595182"/>
                  </a:lnTo>
                  <a:lnTo>
                    <a:pt x="13161422" y="7592368"/>
                  </a:lnTo>
                  <a:lnTo>
                    <a:pt x="13159222" y="7588274"/>
                  </a:lnTo>
                  <a:lnTo>
                    <a:pt x="13157789" y="7586084"/>
                  </a:lnTo>
                  <a:close/>
                </a:path>
                <a:path w="16581755" h="11248390">
                  <a:moveTo>
                    <a:pt x="13118059" y="7509952"/>
                  </a:moveTo>
                  <a:lnTo>
                    <a:pt x="13115245" y="7509146"/>
                  </a:lnTo>
                  <a:lnTo>
                    <a:pt x="13113199" y="7510246"/>
                  </a:lnTo>
                  <a:lnTo>
                    <a:pt x="13111009" y="7511680"/>
                  </a:lnTo>
                  <a:lnTo>
                    <a:pt x="13110203" y="7514492"/>
                  </a:lnTo>
                  <a:lnTo>
                    <a:pt x="13112403" y="7518586"/>
                  </a:lnTo>
                  <a:lnTo>
                    <a:pt x="13112643" y="7519873"/>
                  </a:lnTo>
                  <a:lnTo>
                    <a:pt x="13115981" y="7521296"/>
                  </a:lnTo>
                  <a:lnTo>
                    <a:pt x="13117601" y="7521198"/>
                  </a:lnTo>
                  <a:lnTo>
                    <a:pt x="13120885" y="7519049"/>
                  </a:lnTo>
                  <a:lnTo>
                    <a:pt x="13121690" y="7516236"/>
                  </a:lnTo>
                  <a:lnTo>
                    <a:pt x="13119492" y="7512141"/>
                  </a:lnTo>
                  <a:lnTo>
                    <a:pt x="13118059" y="7509952"/>
                  </a:lnTo>
                  <a:close/>
                </a:path>
                <a:path w="16581755" h="11248390">
                  <a:moveTo>
                    <a:pt x="13079614" y="7433578"/>
                  </a:moveTo>
                  <a:lnTo>
                    <a:pt x="13077135" y="7432914"/>
                  </a:lnTo>
                  <a:lnTo>
                    <a:pt x="13074755" y="7433871"/>
                  </a:lnTo>
                  <a:lnTo>
                    <a:pt x="13072231" y="7435163"/>
                  </a:lnTo>
                  <a:lnTo>
                    <a:pt x="13071568" y="7437642"/>
                  </a:lnTo>
                  <a:lnTo>
                    <a:pt x="13072525" y="7440024"/>
                  </a:lnTo>
                  <a:lnTo>
                    <a:pt x="13073624" y="7442070"/>
                  </a:lnTo>
                  <a:lnTo>
                    <a:pt x="13073864" y="7443357"/>
                  </a:lnTo>
                  <a:lnTo>
                    <a:pt x="13077203" y="7444781"/>
                  </a:lnTo>
                  <a:lnTo>
                    <a:pt x="13078681" y="7445017"/>
                  </a:lnTo>
                  <a:lnTo>
                    <a:pt x="13079776" y="7444301"/>
                  </a:lnTo>
                  <a:lnTo>
                    <a:pt x="13082299" y="7443009"/>
                  </a:lnTo>
                  <a:lnTo>
                    <a:pt x="13082962" y="7440530"/>
                  </a:lnTo>
                  <a:lnTo>
                    <a:pt x="13082005" y="7438148"/>
                  </a:lnTo>
                  <a:lnTo>
                    <a:pt x="13080906" y="7436101"/>
                  </a:lnTo>
                  <a:lnTo>
                    <a:pt x="13079614" y="7433578"/>
                  </a:lnTo>
                  <a:close/>
                </a:path>
                <a:path w="16581755" h="11248390">
                  <a:moveTo>
                    <a:pt x="13041931" y="7356345"/>
                  </a:moveTo>
                  <a:lnTo>
                    <a:pt x="13039118" y="7355540"/>
                  </a:lnTo>
                  <a:lnTo>
                    <a:pt x="13034356" y="7357455"/>
                  </a:lnTo>
                  <a:lnTo>
                    <a:pt x="13033552" y="7360266"/>
                  </a:lnTo>
                  <a:lnTo>
                    <a:pt x="13035848" y="7365982"/>
                  </a:lnTo>
                  <a:lnTo>
                    <a:pt x="13037708" y="7367170"/>
                  </a:lnTo>
                  <a:lnTo>
                    <a:pt x="13039043" y="7367739"/>
                  </a:lnTo>
                  <a:lnTo>
                    <a:pt x="13040522" y="7367975"/>
                  </a:lnTo>
                  <a:lnTo>
                    <a:pt x="13041617" y="7367258"/>
                  </a:lnTo>
                  <a:lnTo>
                    <a:pt x="13043997" y="7366301"/>
                  </a:lnTo>
                  <a:lnTo>
                    <a:pt x="13044803" y="7363489"/>
                  </a:lnTo>
                  <a:lnTo>
                    <a:pt x="13041931" y="7356345"/>
                  </a:lnTo>
                  <a:close/>
                </a:path>
                <a:path w="16581755" h="11248390">
                  <a:moveTo>
                    <a:pt x="13005059" y="7279063"/>
                  </a:moveTo>
                  <a:lnTo>
                    <a:pt x="13002247" y="7278257"/>
                  </a:lnTo>
                  <a:lnTo>
                    <a:pt x="12997483" y="7280172"/>
                  </a:lnTo>
                  <a:lnTo>
                    <a:pt x="12996678" y="7282985"/>
                  </a:lnTo>
                  <a:lnTo>
                    <a:pt x="12998974" y="7288701"/>
                  </a:lnTo>
                  <a:lnTo>
                    <a:pt x="13000836" y="7289888"/>
                  </a:lnTo>
                  <a:lnTo>
                    <a:pt x="13002171" y="7290458"/>
                  </a:lnTo>
                  <a:lnTo>
                    <a:pt x="13003643" y="7290692"/>
                  </a:lnTo>
                  <a:lnTo>
                    <a:pt x="13004743" y="7289976"/>
                  </a:lnTo>
                  <a:lnTo>
                    <a:pt x="13007124" y="7289020"/>
                  </a:lnTo>
                  <a:lnTo>
                    <a:pt x="13007930" y="7286207"/>
                  </a:lnTo>
                  <a:lnTo>
                    <a:pt x="13005059" y="7279063"/>
                  </a:lnTo>
                  <a:close/>
                </a:path>
                <a:path w="16581755" h="11248390">
                  <a:moveTo>
                    <a:pt x="12969138" y="7201399"/>
                  </a:moveTo>
                  <a:lnTo>
                    <a:pt x="12966325" y="7200594"/>
                  </a:lnTo>
                  <a:lnTo>
                    <a:pt x="12963944" y="7201551"/>
                  </a:lnTo>
                  <a:lnTo>
                    <a:pt x="12961228" y="7202366"/>
                  </a:lnTo>
                  <a:lnTo>
                    <a:pt x="12960423" y="7205178"/>
                  </a:lnTo>
                  <a:lnTo>
                    <a:pt x="12962338" y="7209940"/>
                  </a:lnTo>
                  <a:lnTo>
                    <a:pt x="12963054" y="7211035"/>
                  </a:lnTo>
                  <a:lnTo>
                    <a:pt x="12964915" y="7212223"/>
                  </a:lnTo>
                  <a:lnTo>
                    <a:pt x="12964773" y="7212557"/>
                  </a:lnTo>
                  <a:lnTo>
                    <a:pt x="12965774" y="7212984"/>
                  </a:lnTo>
                  <a:lnTo>
                    <a:pt x="12967251" y="7213220"/>
                  </a:lnTo>
                  <a:lnTo>
                    <a:pt x="12968346" y="7212503"/>
                  </a:lnTo>
                  <a:lnTo>
                    <a:pt x="12970727" y="7211547"/>
                  </a:lnTo>
                  <a:lnTo>
                    <a:pt x="12971867" y="7208876"/>
                  </a:lnTo>
                  <a:lnTo>
                    <a:pt x="12969953" y="7204114"/>
                  </a:lnTo>
                  <a:lnTo>
                    <a:pt x="12969138" y="7201399"/>
                  </a:lnTo>
                  <a:close/>
                </a:path>
                <a:path w="16581755" h="11248390">
                  <a:moveTo>
                    <a:pt x="12933837" y="7123210"/>
                  </a:moveTo>
                  <a:lnTo>
                    <a:pt x="12931164" y="7122070"/>
                  </a:lnTo>
                  <a:lnTo>
                    <a:pt x="12926403" y="7123984"/>
                  </a:lnTo>
                  <a:lnTo>
                    <a:pt x="12925264" y="7126654"/>
                  </a:lnTo>
                  <a:lnTo>
                    <a:pt x="12927178" y="7131417"/>
                  </a:lnTo>
                  <a:lnTo>
                    <a:pt x="12927895" y="7132512"/>
                  </a:lnTo>
                  <a:lnTo>
                    <a:pt x="12929755" y="7133700"/>
                  </a:lnTo>
                  <a:lnTo>
                    <a:pt x="12929613" y="7134034"/>
                  </a:lnTo>
                  <a:lnTo>
                    <a:pt x="12930614" y="7134461"/>
                  </a:lnTo>
                  <a:lnTo>
                    <a:pt x="12932092" y="7134697"/>
                  </a:lnTo>
                  <a:lnTo>
                    <a:pt x="12933187" y="7133980"/>
                  </a:lnTo>
                  <a:lnTo>
                    <a:pt x="12935568" y="7133023"/>
                  </a:lnTo>
                  <a:lnTo>
                    <a:pt x="12936707" y="7130351"/>
                  </a:lnTo>
                  <a:lnTo>
                    <a:pt x="12933837" y="7123210"/>
                  </a:lnTo>
                  <a:close/>
                </a:path>
                <a:path w="16581755" h="11248390">
                  <a:moveTo>
                    <a:pt x="12899487" y="7044637"/>
                  </a:moveTo>
                  <a:lnTo>
                    <a:pt x="12896815" y="7043497"/>
                  </a:lnTo>
                  <a:lnTo>
                    <a:pt x="12892053" y="7045411"/>
                  </a:lnTo>
                  <a:lnTo>
                    <a:pt x="12890914" y="7048082"/>
                  </a:lnTo>
                  <a:lnTo>
                    <a:pt x="12892829" y="7052845"/>
                  </a:lnTo>
                  <a:lnTo>
                    <a:pt x="12893545" y="7053940"/>
                  </a:lnTo>
                  <a:lnTo>
                    <a:pt x="12895405" y="7055128"/>
                  </a:lnTo>
                  <a:lnTo>
                    <a:pt x="12895263" y="7055461"/>
                  </a:lnTo>
                  <a:lnTo>
                    <a:pt x="12896265" y="7055888"/>
                  </a:lnTo>
                  <a:lnTo>
                    <a:pt x="12897742" y="7056125"/>
                  </a:lnTo>
                  <a:lnTo>
                    <a:pt x="12898838" y="7055408"/>
                  </a:lnTo>
                  <a:lnTo>
                    <a:pt x="12901218" y="7054451"/>
                  </a:lnTo>
                  <a:lnTo>
                    <a:pt x="12902357" y="7051779"/>
                  </a:lnTo>
                  <a:lnTo>
                    <a:pt x="12899487" y="7044637"/>
                  </a:lnTo>
                  <a:close/>
                </a:path>
                <a:path w="16581755" h="11248390">
                  <a:moveTo>
                    <a:pt x="12866708" y="6965155"/>
                  </a:moveTo>
                  <a:lnTo>
                    <a:pt x="12864037" y="6964015"/>
                  </a:lnTo>
                  <a:lnTo>
                    <a:pt x="12859275" y="6965930"/>
                  </a:lnTo>
                  <a:lnTo>
                    <a:pt x="12859093" y="6970983"/>
                  </a:lnTo>
                  <a:lnTo>
                    <a:pt x="12860624" y="6974792"/>
                  </a:lnTo>
                  <a:lnTo>
                    <a:pt x="12862485" y="6975979"/>
                  </a:lnTo>
                  <a:lnTo>
                    <a:pt x="12863487" y="6976407"/>
                  </a:lnTo>
                  <a:lnTo>
                    <a:pt x="12864965" y="6976644"/>
                  </a:lnTo>
                  <a:lnTo>
                    <a:pt x="12866058" y="6975926"/>
                  </a:lnTo>
                  <a:lnTo>
                    <a:pt x="12868440" y="6974970"/>
                  </a:lnTo>
                  <a:lnTo>
                    <a:pt x="12868622" y="6969917"/>
                  </a:lnTo>
                  <a:lnTo>
                    <a:pt x="12866708" y="6965155"/>
                  </a:lnTo>
                  <a:close/>
                </a:path>
                <a:path w="16581755" h="11248390">
                  <a:moveTo>
                    <a:pt x="12834262" y="6885816"/>
                  </a:moveTo>
                  <a:lnTo>
                    <a:pt x="12831593" y="6884677"/>
                  </a:lnTo>
                  <a:lnTo>
                    <a:pt x="12826830" y="6886593"/>
                  </a:lnTo>
                  <a:lnTo>
                    <a:pt x="12826648" y="6891644"/>
                  </a:lnTo>
                  <a:lnTo>
                    <a:pt x="12828180" y="6895453"/>
                  </a:lnTo>
                  <a:lnTo>
                    <a:pt x="12830041" y="6896642"/>
                  </a:lnTo>
                  <a:lnTo>
                    <a:pt x="12831043" y="6897069"/>
                  </a:lnTo>
                  <a:lnTo>
                    <a:pt x="12832663" y="6896971"/>
                  </a:lnTo>
                  <a:lnTo>
                    <a:pt x="12835996" y="6895631"/>
                  </a:lnTo>
                  <a:lnTo>
                    <a:pt x="12836177" y="6890580"/>
                  </a:lnTo>
                  <a:lnTo>
                    <a:pt x="12834262" y="6885816"/>
                  </a:lnTo>
                  <a:close/>
                </a:path>
                <a:path w="16581755" h="11248390">
                  <a:moveTo>
                    <a:pt x="12802772" y="6806096"/>
                  </a:moveTo>
                  <a:lnTo>
                    <a:pt x="12800101" y="6804957"/>
                  </a:lnTo>
                  <a:lnTo>
                    <a:pt x="12795338" y="6806870"/>
                  </a:lnTo>
                  <a:lnTo>
                    <a:pt x="12795156" y="6811923"/>
                  </a:lnTo>
                  <a:lnTo>
                    <a:pt x="12796114" y="6814303"/>
                  </a:lnTo>
                  <a:lnTo>
                    <a:pt x="12796354" y="6815590"/>
                  </a:lnTo>
                  <a:lnTo>
                    <a:pt x="12798549" y="6816921"/>
                  </a:lnTo>
                  <a:lnTo>
                    <a:pt x="12799549" y="6817348"/>
                  </a:lnTo>
                  <a:lnTo>
                    <a:pt x="12801170" y="6817249"/>
                  </a:lnTo>
                  <a:lnTo>
                    <a:pt x="12804504" y="6815910"/>
                  </a:lnTo>
                  <a:lnTo>
                    <a:pt x="12804686" y="6810858"/>
                  </a:lnTo>
                  <a:lnTo>
                    <a:pt x="12802772" y="6806096"/>
                  </a:lnTo>
                  <a:close/>
                </a:path>
                <a:path w="16581755" h="11248390">
                  <a:moveTo>
                    <a:pt x="12772374" y="6725658"/>
                  </a:moveTo>
                  <a:lnTo>
                    <a:pt x="12769704" y="6724519"/>
                  </a:lnTo>
                  <a:lnTo>
                    <a:pt x="12764941" y="6726434"/>
                  </a:lnTo>
                  <a:lnTo>
                    <a:pt x="12763802" y="6729104"/>
                  </a:lnTo>
                  <a:lnTo>
                    <a:pt x="12765716" y="6733865"/>
                  </a:lnTo>
                  <a:lnTo>
                    <a:pt x="12765956" y="6735152"/>
                  </a:lnTo>
                  <a:lnTo>
                    <a:pt x="12768151" y="6736483"/>
                  </a:lnTo>
                  <a:lnTo>
                    <a:pt x="12768293" y="6736149"/>
                  </a:lnTo>
                  <a:lnTo>
                    <a:pt x="12769295" y="6736576"/>
                  </a:lnTo>
                  <a:lnTo>
                    <a:pt x="12770772" y="6736811"/>
                  </a:lnTo>
                  <a:lnTo>
                    <a:pt x="12774106" y="6735471"/>
                  </a:lnTo>
                  <a:lnTo>
                    <a:pt x="12775245" y="6732801"/>
                  </a:lnTo>
                  <a:lnTo>
                    <a:pt x="12772374" y="6725658"/>
                  </a:lnTo>
                  <a:close/>
                </a:path>
                <a:path w="16581755" h="11248390">
                  <a:moveTo>
                    <a:pt x="12742310" y="6645362"/>
                  </a:moveTo>
                  <a:lnTo>
                    <a:pt x="12739640" y="6644223"/>
                  </a:lnTo>
                  <a:lnTo>
                    <a:pt x="12734878" y="6646137"/>
                  </a:lnTo>
                  <a:lnTo>
                    <a:pt x="12733739" y="6648808"/>
                  </a:lnTo>
                  <a:lnTo>
                    <a:pt x="12735653" y="6653570"/>
                  </a:lnTo>
                  <a:lnTo>
                    <a:pt x="12735893" y="6654857"/>
                  </a:lnTo>
                  <a:lnTo>
                    <a:pt x="12738087" y="6656187"/>
                  </a:lnTo>
                  <a:lnTo>
                    <a:pt x="12738229" y="6655853"/>
                  </a:lnTo>
                  <a:lnTo>
                    <a:pt x="12739231" y="6656280"/>
                  </a:lnTo>
                  <a:lnTo>
                    <a:pt x="12740709" y="6656516"/>
                  </a:lnTo>
                  <a:lnTo>
                    <a:pt x="12741662" y="6656133"/>
                  </a:lnTo>
                  <a:lnTo>
                    <a:pt x="12743709" y="6655033"/>
                  </a:lnTo>
                  <a:lnTo>
                    <a:pt x="12745182" y="6652506"/>
                  </a:lnTo>
                  <a:lnTo>
                    <a:pt x="12742310" y="6645362"/>
                  </a:lnTo>
                  <a:close/>
                </a:path>
                <a:path w="16581755" h="11248390">
                  <a:moveTo>
                    <a:pt x="12710528" y="6563545"/>
                  </a:moveTo>
                  <a:lnTo>
                    <a:pt x="12708147" y="6564502"/>
                  </a:lnTo>
                  <a:lnTo>
                    <a:pt x="12706099" y="6565602"/>
                  </a:lnTo>
                  <a:lnTo>
                    <a:pt x="12704627" y="6568130"/>
                  </a:lnTo>
                  <a:lnTo>
                    <a:pt x="12706541" y="6572891"/>
                  </a:lnTo>
                  <a:lnTo>
                    <a:pt x="12706782" y="6574178"/>
                  </a:lnTo>
                  <a:lnTo>
                    <a:pt x="12708977" y="6575509"/>
                  </a:lnTo>
                  <a:lnTo>
                    <a:pt x="12709119" y="6575175"/>
                  </a:lnTo>
                  <a:lnTo>
                    <a:pt x="12710455" y="6575745"/>
                  </a:lnTo>
                  <a:lnTo>
                    <a:pt x="12711598" y="6575837"/>
                  </a:lnTo>
                  <a:lnTo>
                    <a:pt x="12712550" y="6575455"/>
                  </a:lnTo>
                  <a:lnTo>
                    <a:pt x="12714598" y="6574355"/>
                  </a:lnTo>
                  <a:lnTo>
                    <a:pt x="12716071" y="6571827"/>
                  </a:lnTo>
                  <a:lnTo>
                    <a:pt x="12714157" y="6567066"/>
                  </a:lnTo>
                  <a:lnTo>
                    <a:pt x="12713057" y="6565018"/>
                  </a:lnTo>
                  <a:lnTo>
                    <a:pt x="12710528" y="6563545"/>
                  </a:lnTo>
                  <a:close/>
                </a:path>
                <a:path w="16581755" h="11248390">
                  <a:moveTo>
                    <a:pt x="12682370" y="6482483"/>
                  </a:moveTo>
                  <a:lnTo>
                    <a:pt x="12679989" y="6483441"/>
                  </a:lnTo>
                  <a:lnTo>
                    <a:pt x="12677941" y="6484541"/>
                  </a:lnTo>
                  <a:lnTo>
                    <a:pt x="12676469" y="6487068"/>
                  </a:lnTo>
                  <a:lnTo>
                    <a:pt x="12678384" y="6491830"/>
                  </a:lnTo>
                  <a:lnTo>
                    <a:pt x="12678624" y="6493117"/>
                  </a:lnTo>
                  <a:lnTo>
                    <a:pt x="12680818" y="6494447"/>
                  </a:lnTo>
                  <a:lnTo>
                    <a:pt x="12681294" y="6494256"/>
                  </a:lnTo>
                  <a:lnTo>
                    <a:pt x="12682296" y="6494683"/>
                  </a:lnTo>
                  <a:lnTo>
                    <a:pt x="12683440" y="6494776"/>
                  </a:lnTo>
                  <a:lnTo>
                    <a:pt x="12684393" y="6494393"/>
                  </a:lnTo>
                  <a:lnTo>
                    <a:pt x="12686439" y="6493294"/>
                  </a:lnTo>
                  <a:lnTo>
                    <a:pt x="12687912" y="6490767"/>
                  </a:lnTo>
                  <a:lnTo>
                    <a:pt x="12685998" y="6486004"/>
                  </a:lnTo>
                  <a:lnTo>
                    <a:pt x="12684900" y="6483957"/>
                  </a:lnTo>
                  <a:lnTo>
                    <a:pt x="12682370" y="6482483"/>
                  </a:lnTo>
                  <a:close/>
                </a:path>
                <a:path w="16581755" h="11248390">
                  <a:moveTo>
                    <a:pt x="12655022" y="6401373"/>
                  </a:moveTo>
                  <a:lnTo>
                    <a:pt x="12650260" y="6403288"/>
                  </a:lnTo>
                  <a:lnTo>
                    <a:pt x="12649154" y="6405184"/>
                  </a:lnTo>
                  <a:lnTo>
                    <a:pt x="12648786" y="6405815"/>
                  </a:lnTo>
                  <a:lnTo>
                    <a:pt x="12650701" y="6410578"/>
                  </a:lnTo>
                  <a:lnTo>
                    <a:pt x="12650940" y="6411864"/>
                  </a:lnTo>
                  <a:lnTo>
                    <a:pt x="12653136" y="6413194"/>
                  </a:lnTo>
                  <a:lnTo>
                    <a:pt x="12654471" y="6413764"/>
                  </a:lnTo>
                  <a:lnTo>
                    <a:pt x="12655611" y="6413857"/>
                  </a:lnTo>
                  <a:lnTo>
                    <a:pt x="12658949" y="6412518"/>
                  </a:lnTo>
                  <a:lnTo>
                    <a:pt x="12660053" y="6410621"/>
                  </a:lnTo>
                  <a:lnTo>
                    <a:pt x="12660421" y="6409990"/>
                  </a:lnTo>
                  <a:lnTo>
                    <a:pt x="12657550" y="6402846"/>
                  </a:lnTo>
                  <a:lnTo>
                    <a:pt x="12655022" y="6401373"/>
                  </a:lnTo>
                  <a:close/>
                </a:path>
                <a:path w="16581755" h="11248390">
                  <a:moveTo>
                    <a:pt x="12628148" y="6320071"/>
                  </a:moveTo>
                  <a:lnTo>
                    <a:pt x="12623387" y="6321985"/>
                  </a:lnTo>
                  <a:lnTo>
                    <a:pt x="12622283" y="6323882"/>
                  </a:lnTo>
                  <a:lnTo>
                    <a:pt x="12621915" y="6324515"/>
                  </a:lnTo>
                  <a:lnTo>
                    <a:pt x="12623829" y="6329276"/>
                  </a:lnTo>
                  <a:lnTo>
                    <a:pt x="12624069" y="6330563"/>
                  </a:lnTo>
                  <a:lnTo>
                    <a:pt x="12626263" y="6331892"/>
                  </a:lnTo>
                  <a:lnTo>
                    <a:pt x="12627599" y="6332462"/>
                  </a:lnTo>
                  <a:lnTo>
                    <a:pt x="12628742" y="6332556"/>
                  </a:lnTo>
                  <a:lnTo>
                    <a:pt x="12632076" y="6331216"/>
                  </a:lnTo>
                  <a:lnTo>
                    <a:pt x="12633180" y="6329320"/>
                  </a:lnTo>
                  <a:lnTo>
                    <a:pt x="12633548" y="6328688"/>
                  </a:lnTo>
                  <a:lnTo>
                    <a:pt x="12630679" y="6321544"/>
                  </a:lnTo>
                  <a:lnTo>
                    <a:pt x="12628148" y="6320071"/>
                  </a:lnTo>
                  <a:close/>
                </a:path>
                <a:path w="16581755" h="11248390">
                  <a:moveTo>
                    <a:pt x="12601086" y="6238294"/>
                  </a:moveTo>
                  <a:lnTo>
                    <a:pt x="12596324" y="6240208"/>
                  </a:lnTo>
                  <a:lnTo>
                    <a:pt x="12595219" y="6242104"/>
                  </a:lnTo>
                  <a:lnTo>
                    <a:pt x="12594851" y="6242736"/>
                  </a:lnTo>
                  <a:lnTo>
                    <a:pt x="12597338" y="6248926"/>
                  </a:lnTo>
                  <a:lnTo>
                    <a:pt x="12599533" y="6250257"/>
                  </a:lnTo>
                  <a:lnTo>
                    <a:pt x="12600535" y="6250684"/>
                  </a:lnTo>
                  <a:lnTo>
                    <a:pt x="12601679" y="6250778"/>
                  </a:lnTo>
                  <a:lnTo>
                    <a:pt x="12605013" y="6249439"/>
                  </a:lnTo>
                  <a:lnTo>
                    <a:pt x="12606117" y="6247542"/>
                  </a:lnTo>
                  <a:lnTo>
                    <a:pt x="12606485" y="6246910"/>
                  </a:lnTo>
                  <a:lnTo>
                    <a:pt x="12603615" y="6239767"/>
                  </a:lnTo>
                  <a:lnTo>
                    <a:pt x="12601086" y="6238294"/>
                  </a:lnTo>
                  <a:close/>
                </a:path>
                <a:path w="16581755" h="11248390">
                  <a:moveTo>
                    <a:pt x="12575023" y="6156944"/>
                  </a:moveTo>
                  <a:lnTo>
                    <a:pt x="12570262" y="6158858"/>
                  </a:lnTo>
                  <a:lnTo>
                    <a:pt x="12569156" y="6160753"/>
                  </a:lnTo>
                  <a:lnTo>
                    <a:pt x="12568788" y="6161385"/>
                  </a:lnTo>
                  <a:lnTo>
                    <a:pt x="12569745" y="6163766"/>
                  </a:lnTo>
                  <a:lnTo>
                    <a:pt x="12570369" y="6166005"/>
                  </a:lnTo>
                  <a:lnTo>
                    <a:pt x="12570943" y="6167434"/>
                  </a:lnTo>
                  <a:lnTo>
                    <a:pt x="12573138" y="6168765"/>
                  </a:lnTo>
                  <a:lnTo>
                    <a:pt x="12574473" y="6169335"/>
                  </a:lnTo>
                  <a:lnTo>
                    <a:pt x="12575616" y="6169428"/>
                  </a:lnTo>
                  <a:lnTo>
                    <a:pt x="12578951" y="6168088"/>
                  </a:lnTo>
                  <a:lnTo>
                    <a:pt x="12580056" y="6166191"/>
                  </a:lnTo>
                  <a:lnTo>
                    <a:pt x="12580424" y="6165559"/>
                  </a:lnTo>
                  <a:lnTo>
                    <a:pt x="12577551" y="6158415"/>
                  </a:lnTo>
                  <a:lnTo>
                    <a:pt x="12575023" y="6156944"/>
                  </a:lnTo>
                  <a:close/>
                </a:path>
                <a:path w="16581755" h="11248390">
                  <a:moveTo>
                    <a:pt x="12549104" y="6075259"/>
                  </a:moveTo>
                  <a:lnTo>
                    <a:pt x="12544341" y="6077172"/>
                  </a:lnTo>
                  <a:lnTo>
                    <a:pt x="12543237" y="6079069"/>
                  </a:lnTo>
                  <a:lnTo>
                    <a:pt x="12542869" y="6079701"/>
                  </a:lnTo>
                  <a:lnTo>
                    <a:pt x="12543826" y="6082083"/>
                  </a:lnTo>
                  <a:lnTo>
                    <a:pt x="12544449" y="6084320"/>
                  </a:lnTo>
                  <a:lnTo>
                    <a:pt x="12545023" y="6085749"/>
                  </a:lnTo>
                  <a:lnTo>
                    <a:pt x="12547217" y="6087080"/>
                  </a:lnTo>
                  <a:lnTo>
                    <a:pt x="12548219" y="6087507"/>
                  </a:lnTo>
                  <a:lnTo>
                    <a:pt x="12549363" y="6087600"/>
                  </a:lnTo>
                  <a:lnTo>
                    <a:pt x="12552697" y="6086260"/>
                  </a:lnTo>
                  <a:lnTo>
                    <a:pt x="12553801" y="6084364"/>
                  </a:lnTo>
                  <a:lnTo>
                    <a:pt x="12554169" y="6083732"/>
                  </a:lnTo>
                  <a:lnTo>
                    <a:pt x="12553213" y="6081351"/>
                  </a:lnTo>
                  <a:lnTo>
                    <a:pt x="12552590" y="6079114"/>
                  </a:lnTo>
                  <a:lnTo>
                    <a:pt x="12551632" y="6076732"/>
                  </a:lnTo>
                  <a:lnTo>
                    <a:pt x="12549104" y="6075259"/>
                  </a:lnTo>
                  <a:close/>
                </a:path>
                <a:path w="16581755" h="11248390">
                  <a:moveTo>
                    <a:pt x="12523327" y="5993240"/>
                  </a:moveTo>
                  <a:lnTo>
                    <a:pt x="12518565" y="5995155"/>
                  </a:lnTo>
                  <a:lnTo>
                    <a:pt x="12517459" y="5997051"/>
                  </a:lnTo>
                  <a:lnTo>
                    <a:pt x="12517092" y="5997682"/>
                  </a:lnTo>
                  <a:lnTo>
                    <a:pt x="12518048" y="6000063"/>
                  </a:lnTo>
                  <a:lnTo>
                    <a:pt x="12518671" y="6002303"/>
                  </a:lnTo>
                  <a:lnTo>
                    <a:pt x="12519388" y="6003398"/>
                  </a:lnTo>
                  <a:lnTo>
                    <a:pt x="12521440" y="6005061"/>
                  </a:lnTo>
                  <a:lnTo>
                    <a:pt x="12522775" y="6005631"/>
                  </a:lnTo>
                  <a:lnTo>
                    <a:pt x="12523920" y="6005724"/>
                  </a:lnTo>
                  <a:lnTo>
                    <a:pt x="12527253" y="6004385"/>
                  </a:lnTo>
                  <a:lnTo>
                    <a:pt x="12528358" y="6002488"/>
                  </a:lnTo>
                  <a:lnTo>
                    <a:pt x="12528725" y="6001857"/>
                  </a:lnTo>
                  <a:lnTo>
                    <a:pt x="12525855" y="5994713"/>
                  </a:lnTo>
                  <a:lnTo>
                    <a:pt x="12523327" y="5993240"/>
                  </a:lnTo>
                  <a:close/>
                </a:path>
                <a:path w="16581755" h="11248390">
                  <a:moveTo>
                    <a:pt x="12497407" y="5911556"/>
                  </a:moveTo>
                  <a:lnTo>
                    <a:pt x="12492645" y="5913470"/>
                  </a:lnTo>
                  <a:lnTo>
                    <a:pt x="12491539" y="5915366"/>
                  </a:lnTo>
                  <a:lnTo>
                    <a:pt x="12491170" y="5915998"/>
                  </a:lnTo>
                  <a:lnTo>
                    <a:pt x="12492128" y="5918378"/>
                  </a:lnTo>
                  <a:lnTo>
                    <a:pt x="12492752" y="5920618"/>
                  </a:lnTo>
                  <a:lnTo>
                    <a:pt x="12493326" y="5922047"/>
                  </a:lnTo>
                  <a:lnTo>
                    <a:pt x="12495521" y="5923378"/>
                  </a:lnTo>
                  <a:lnTo>
                    <a:pt x="12496521" y="5923804"/>
                  </a:lnTo>
                  <a:lnTo>
                    <a:pt x="12497666" y="5923898"/>
                  </a:lnTo>
                  <a:lnTo>
                    <a:pt x="12500999" y="5922559"/>
                  </a:lnTo>
                  <a:lnTo>
                    <a:pt x="12502104" y="5920662"/>
                  </a:lnTo>
                  <a:lnTo>
                    <a:pt x="12502473" y="5920030"/>
                  </a:lnTo>
                  <a:lnTo>
                    <a:pt x="12501515" y="5917648"/>
                  </a:lnTo>
                  <a:lnTo>
                    <a:pt x="12500892" y="5915409"/>
                  </a:lnTo>
                  <a:lnTo>
                    <a:pt x="12499935" y="5913027"/>
                  </a:lnTo>
                  <a:lnTo>
                    <a:pt x="12497407" y="5911556"/>
                  </a:lnTo>
                  <a:close/>
                </a:path>
                <a:path w="16581755" h="11248390">
                  <a:moveTo>
                    <a:pt x="12471152" y="5829728"/>
                  </a:moveTo>
                  <a:lnTo>
                    <a:pt x="12466390" y="5831642"/>
                  </a:lnTo>
                  <a:lnTo>
                    <a:pt x="12465286" y="5833539"/>
                  </a:lnTo>
                  <a:lnTo>
                    <a:pt x="12464918" y="5834171"/>
                  </a:lnTo>
                  <a:lnTo>
                    <a:pt x="12467406" y="5840363"/>
                  </a:lnTo>
                  <a:lnTo>
                    <a:pt x="12469600" y="5841692"/>
                  </a:lnTo>
                  <a:lnTo>
                    <a:pt x="12470268" y="5841977"/>
                  </a:lnTo>
                  <a:lnTo>
                    <a:pt x="12471408" y="5842070"/>
                  </a:lnTo>
                  <a:lnTo>
                    <a:pt x="12474746" y="5840731"/>
                  </a:lnTo>
                  <a:lnTo>
                    <a:pt x="12475850" y="5838834"/>
                  </a:lnTo>
                  <a:lnTo>
                    <a:pt x="12476218" y="5838202"/>
                  </a:lnTo>
                  <a:lnTo>
                    <a:pt x="12475261" y="5835822"/>
                  </a:lnTo>
                  <a:lnTo>
                    <a:pt x="12474638" y="5833583"/>
                  </a:lnTo>
                  <a:lnTo>
                    <a:pt x="12473682" y="5831202"/>
                  </a:lnTo>
                  <a:lnTo>
                    <a:pt x="12471152" y="5829728"/>
                  </a:lnTo>
                  <a:close/>
                </a:path>
                <a:path w="16581755" h="11248390">
                  <a:moveTo>
                    <a:pt x="12445233" y="5748044"/>
                  </a:moveTo>
                  <a:lnTo>
                    <a:pt x="12440471" y="5749958"/>
                  </a:lnTo>
                  <a:lnTo>
                    <a:pt x="12439366" y="5751854"/>
                  </a:lnTo>
                  <a:lnTo>
                    <a:pt x="12438997" y="5752487"/>
                  </a:lnTo>
                  <a:lnTo>
                    <a:pt x="12440912" y="5757249"/>
                  </a:lnTo>
                  <a:lnTo>
                    <a:pt x="12441151" y="5758535"/>
                  </a:lnTo>
                  <a:lnTo>
                    <a:pt x="12443347" y="5759866"/>
                  </a:lnTo>
                  <a:lnTo>
                    <a:pt x="12444349" y="5760294"/>
                  </a:lnTo>
                  <a:lnTo>
                    <a:pt x="12445492" y="5760386"/>
                  </a:lnTo>
                  <a:lnTo>
                    <a:pt x="12448826" y="5759046"/>
                  </a:lnTo>
                  <a:lnTo>
                    <a:pt x="12449931" y="5757151"/>
                  </a:lnTo>
                  <a:lnTo>
                    <a:pt x="12450300" y="5756517"/>
                  </a:lnTo>
                  <a:lnTo>
                    <a:pt x="12449342" y="5754137"/>
                  </a:lnTo>
                  <a:lnTo>
                    <a:pt x="12448718" y="5751898"/>
                  </a:lnTo>
                  <a:lnTo>
                    <a:pt x="12447761" y="5749516"/>
                  </a:lnTo>
                  <a:lnTo>
                    <a:pt x="12445233" y="5748044"/>
                  </a:lnTo>
                  <a:close/>
                </a:path>
                <a:path w="16581755" h="11248390">
                  <a:moveTo>
                    <a:pt x="12418361" y="5666742"/>
                  </a:moveTo>
                  <a:lnTo>
                    <a:pt x="12413599" y="5668656"/>
                  </a:lnTo>
                  <a:lnTo>
                    <a:pt x="12412494" y="5670553"/>
                  </a:lnTo>
                  <a:lnTo>
                    <a:pt x="12412126" y="5671185"/>
                  </a:lnTo>
                  <a:lnTo>
                    <a:pt x="12414040" y="5675947"/>
                  </a:lnTo>
                  <a:lnTo>
                    <a:pt x="12414280" y="5677233"/>
                  </a:lnTo>
                  <a:lnTo>
                    <a:pt x="12416474" y="5678564"/>
                  </a:lnTo>
                  <a:lnTo>
                    <a:pt x="12417810" y="5679133"/>
                  </a:lnTo>
                  <a:lnTo>
                    <a:pt x="12418954" y="5679227"/>
                  </a:lnTo>
                  <a:lnTo>
                    <a:pt x="12422288" y="5677886"/>
                  </a:lnTo>
                  <a:lnTo>
                    <a:pt x="12423392" y="5675991"/>
                  </a:lnTo>
                  <a:lnTo>
                    <a:pt x="12423760" y="5675358"/>
                  </a:lnTo>
                  <a:lnTo>
                    <a:pt x="12420889" y="5668216"/>
                  </a:lnTo>
                  <a:lnTo>
                    <a:pt x="12418361" y="5666742"/>
                  </a:lnTo>
                  <a:close/>
                </a:path>
                <a:path w="16581755" h="11248390">
                  <a:moveTo>
                    <a:pt x="12390821" y="5585155"/>
                  </a:moveTo>
                  <a:lnTo>
                    <a:pt x="12388439" y="5586113"/>
                  </a:lnTo>
                  <a:lnTo>
                    <a:pt x="12386391" y="5587213"/>
                  </a:lnTo>
                  <a:lnTo>
                    <a:pt x="12384920" y="5589741"/>
                  </a:lnTo>
                  <a:lnTo>
                    <a:pt x="12386834" y="5594502"/>
                  </a:lnTo>
                  <a:lnTo>
                    <a:pt x="12387074" y="5595789"/>
                  </a:lnTo>
                  <a:lnTo>
                    <a:pt x="12389269" y="5597120"/>
                  </a:lnTo>
                  <a:lnTo>
                    <a:pt x="12389744" y="5596928"/>
                  </a:lnTo>
                  <a:lnTo>
                    <a:pt x="12390746" y="5597355"/>
                  </a:lnTo>
                  <a:lnTo>
                    <a:pt x="12391890" y="5597448"/>
                  </a:lnTo>
                  <a:lnTo>
                    <a:pt x="12392843" y="5597065"/>
                  </a:lnTo>
                  <a:lnTo>
                    <a:pt x="12394890" y="5595967"/>
                  </a:lnTo>
                  <a:lnTo>
                    <a:pt x="12396363" y="5593438"/>
                  </a:lnTo>
                  <a:lnTo>
                    <a:pt x="12394448" y="5588676"/>
                  </a:lnTo>
                  <a:lnTo>
                    <a:pt x="12393348" y="5586628"/>
                  </a:lnTo>
                  <a:lnTo>
                    <a:pt x="12390821" y="5585155"/>
                  </a:lnTo>
                  <a:close/>
                </a:path>
                <a:path w="16581755" h="11248390">
                  <a:moveTo>
                    <a:pt x="12362520" y="5504428"/>
                  </a:moveTo>
                  <a:lnTo>
                    <a:pt x="12360139" y="5505386"/>
                  </a:lnTo>
                  <a:lnTo>
                    <a:pt x="12358091" y="5506485"/>
                  </a:lnTo>
                  <a:lnTo>
                    <a:pt x="12356619" y="5509013"/>
                  </a:lnTo>
                  <a:lnTo>
                    <a:pt x="12358533" y="5513774"/>
                  </a:lnTo>
                  <a:lnTo>
                    <a:pt x="12358773" y="5515061"/>
                  </a:lnTo>
                  <a:lnTo>
                    <a:pt x="12360968" y="5516392"/>
                  </a:lnTo>
                  <a:lnTo>
                    <a:pt x="12361110" y="5516058"/>
                  </a:lnTo>
                  <a:lnTo>
                    <a:pt x="12362446" y="5516628"/>
                  </a:lnTo>
                  <a:lnTo>
                    <a:pt x="12363590" y="5516721"/>
                  </a:lnTo>
                  <a:lnTo>
                    <a:pt x="12364543" y="5516338"/>
                  </a:lnTo>
                  <a:lnTo>
                    <a:pt x="12366589" y="5515239"/>
                  </a:lnTo>
                  <a:lnTo>
                    <a:pt x="12368062" y="5512712"/>
                  </a:lnTo>
                  <a:lnTo>
                    <a:pt x="12366147" y="5507948"/>
                  </a:lnTo>
                  <a:lnTo>
                    <a:pt x="12365048" y="5505901"/>
                  </a:lnTo>
                  <a:lnTo>
                    <a:pt x="12362520" y="5504428"/>
                  </a:lnTo>
                  <a:close/>
                </a:path>
                <a:path w="16581755" h="11248390">
                  <a:moveTo>
                    <a:pt x="12335745" y="5424746"/>
                  </a:moveTo>
                  <a:lnTo>
                    <a:pt x="12333075" y="5423607"/>
                  </a:lnTo>
                  <a:lnTo>
                    <a:pt x="12328312" y="5425522"/>
                  </a:lnTo>
                  <a:lnTo>
                    <a:pt x="12327173" y="5428192"/>
                  </a:lnTo>
                  <a:lnTo>
                    <a:pt x="12329088" y="5432955"/>
                  </a:lnTo>
                  <a:lnTo>
                    <a:pt x="12329328" y="5434240"/>
                  </a:lnTo>
                  <a:lnTo>
                    <a:pt x="12331523" y="5435571"/>
                  </a:lnTo>
                  <a:lnTo>
                    <a:pt x="12331665" y="5435237"/>
                  </a:lnTo>
                  <a:lnTo>
                    <a:pt x="12332667" y="5435664"/>
                  </a:lnTo>
                  <a:lnTo>
                    <a:pt x="12334145" y="5435900"/>
                  </a:lnTo>
                  <a:lnTo>
                    <a:pt x="12337478" y="5434561"/>
                  </a:lnTo>
                  <a:lnTo>
                    <a:pt x="12338617" y="5431891"/>
                  </a:lnTo>
                  <a:lnTo>
                    <a:pt x="12335745" y="5424746"/>
                  </a:lnTo>
                  <a:close/>
                </a:path>
                <a:path w="16581755" h="11248390">
                  <a:moveTo>
                    <a:pt x="1054130" y="594627"/>
                  </a:moveTo>
                  <a:lnTo>
                    <a:pt x="1047120" y="591636"/>
                  </a:lnTo>
                  <a:lnTo>
                    <a:pt x="1044262" y="592785"/>
                  </a:lnTo>
                  <a:lnTo>
                    <a:pt x="1042269" y="597459"/>
                  </a:lnTo>
                  <a:lnTo>
                    <a:pt x="1043417" y="600316"/>
                  </a:lnTo>
                  <a:lnTo>
                    <a:pt x="1050427" y="603307"/>
                  </a:lnTo>
                  <a:lnTo>
                    <a:pt x="1053285" y="602158"/>
                  </a:lnTo>
                  <a:lnTo>
                    <a:pt x="1055279" y="597484"/>
                  </a:lnTo>
                  <a:lnTo>
                    <a:pt x="1054130" y="594627"/>
                  </a:lnTo>
                  <a:close/>
                </a:path>
                <a:path w="16581755" h="11248390">
                  <a:moveTo>
                    <a:pt x="1133247" y="628375"/>
                  </a:moveTo>
                  <a:lnTo>
                    <a:pt x="1126237" y="625385"/>
                  </a:lnTo>
                  <a:lnTo>
                    <a:pt x="1123379" y="626534"/>
                  </a:lnTo>
                  <a:lnTo>
                    <a:pt x="1121386" y="631207"/>
                  </a:lnTo>
                  <a:lnTo>
                    <a:pt x="1122534" y="634065"/>
                  </a:lnTo>
                  <a:lnTo>
                    <a:pt x="1129544" y="637055"/>
                  </a:lnTo>
                  <a:lnTo>
                    <a:pt x="1132402" y="635906"/>
                  </a:lnTo>
                  <a:lnTo>
                    <a:pt x="1134396" y="631233"/>
                  </a:lnTo>
                  <a:lnTo>
                    <a:pt x="1133247" y="628375"/>
                  </a:lnTo>
                  <a:close/>
                </a:path>
                <a:path w="16581755" h="11248390">
                  <a:moveTo>
                    <a:pt x="975489" y="560686"/>
                  </a:moveTo>
                  <a:lnTo>
                    <a:pt x="970816" y="558693"/>
                  </a:lnTo>
                  <a:lnTo>
                    <a:pt x="967256" y="567039"/>
                  </a:lnTo>
                  <a:lnTo>
                    <a:pt x="971595" y="568890"/>
                  </a:lnTo>
                  <a:lnTo>
                    <a:pt x="974310" y="568075"/>
                  </a:lnTo>
                  <a:lnTo>
                    <a:pt x="975307" y="565738"/>
                  </a:lnTo>
                  <a:lnTo>
                    <a:pt x="976638" y="563544"/>
                  </a:lnTo>
                  <a:lnTo>
                    <a:pt x="975489" y="560686"/>
                  </a:lnTo>
                  <a:close/>
                </a:path>
                <a:path w="16581755" h="11248390">
                  <a:moveTo>
                    <a:pt x="1212315" y="661314"/>
                  </a:moveTo>
                  <a:lnTo>
                    <a:pt x="1205305" y="658323"/>
                  </a:lnTo>
                  <a:lnTo>
                    <a:pt x="1202781" y="659615"/>
                  </a:lnTo>
                  <a:lnTo>
                    <a:pt x="1201784" y="661951"/>
                  </a:lnTo>
                  <a:lnTo>
                    <a:pt x="1201264" y="664097"/>
                  </a:lnTo>
                  <a:lnTo>
                    <a:pt x="1202078" y="666812"/>
                  </a:lnTo>
                  <a:lnTo>
                    <a:pt x="1209089" y="669802"/>
                  </a:lnTo>
                  <a:lnTo>
                    <a:pt x="1211613" y="668511"/>
                  </a:lnTo>
                  <a:lnTo>
                    <a:pt x="1213606" y="663838"/>
                  </a:lnTo>
                  <a:lnTo>
                    <a:pt x="1212315" y="661314"/>
                  </a:lnTo>
                  <a:close/>
                </a:path>
                <a:path w="16581755" h="11248390">
                  <a:moveTo>
                    <a:pt x="897561" y="525077"/>
                  </a:moveTo>
                  <a:lnTo>
                    <a:pt x="890550" y="522086"/>
                  </a:lnTo>
                  <a:lnTo>
                    <a:pt x="887835" y="522901"/>
                  </a:lnTo>
                  <a:lnTo>
                    <a:pt x="885842" y="527575"/>
                  </a:lnTo>
                  <a:lnTo>
                    <a:pt x="886656" y="530290"/>
                  </a:lnTo>
                  <a:lnTo>
                    <a:pt x="893667" y="533280"/>
                  </a:lnTo>
                  <a:lnTo>
                    <a:pt x="896382" y="532465"/>
                  </a:lnTo>
                  <a:lnTo>
                    <a:pt x="898375" y="527792"/>
                  </a:lnTo>
                  <a:lnTo>
                    <a:pt x="897561" y="525077"/>
                  </a:lnTo>
                  <a:close/>
                </a:path>
                <a:path w="16581755" h="11248390">
                  <a:moveTo>
                    <a:pt x="1291810" y="693251"/>
                  </a:moveTo>
                  <a:lnTo>
                    <a:pt x="1284800" y="690260"/>
                  </a:lnTo>
                  <a:lnTo>
                    <a:pt x="1282276" y="691552"/>
                  </a:lnTo>
                  <a:lnTo>
                    <a:pt x="1281279" y="693889"/>
                  </a:lnTo>
                  <a:lnTo>
                    <a:pt x="1280711" y="696013"/>
                  </a:lnTo>
                  <a:lnTo>
                    <a:pt x="1280617" y="696367"/>
                  </a:lnTo>
                  <a:lnTo>
                    <a:pt x="1281574" y="698749"/>
                  </a:lnTo>
                  <a:lnTo>
                    <a:pt x="1288584" y="701739"/>
                  </a:lnTo>
                  <a:lnTo>
                    <a:pt x="1291108" y="700448"/>
                  </a:lnTo>
                  <a:lnTo>
                    <a:pt x="1293101" y="695774"/>
                  </a:lnTo>
                  <a:lnTo>
                    <a:pt x="1291810" y="693251"/>
                  </a:lnTo>
                  <a:close/>
                </a:path>
                <a:path w="16581755" h="11248390">
                  <a:moveTo>
                    <a:pt x="1372066" y="724329"/>
                  </a:moveTo>
                  <a:lnTo>
                    <a:pt x="1365056" y="721339"/>
                  </a:lnTo>
                  <a:lnTo>
                    <a:pt x="1362532" y="722630"/>
                  </a:lnTo>
                  <a:lnTo>
                    <a:pt x="1361536" y="724966"/>
                  </a:lnTo>
                  <a:lnTo>
                    <a:pt x="1360967" y="727092"/>
                  </a:lnTo>
                  <a:lnTo>
                    <a:pt x="1360873" y="727446"/>
                  </a:lnTo>
                  <a:lnTo>
                    <a:pt x="1361830" y="729826"/>
                  </a:lnTo>
                  <a:lnTo>
                    <a:pt x="1368841" y="732817"/>
                  </a:lnTo>
                  <a:lnTo>
                    <a:pt x="1371363" y="731526"/>
                  </a:lnTo>
                  <a:lnTo>
                    <a:pt x="1373357" y="726853"/>
                  </a:lnTo>
                  <a:lnTo>
                    <a:pt x="1372066" y="724329"/>
                  </a:lnTo>
                  <a:close/>
                </a:path>
                <a:path w="16581755" h="11248390">
                  <a:moveTo>
                    <a:pt x="819917" y="488800"/>
                  </a:moveTo>
                  <a:lnTo>
                    <a:pt x="812906" y="485810"/>
                  </a:lnTo>
                  <a:lnTo>
                    <a:pt x="810191" y="486625"/>
                  </a:lnTo>
                  <a:lnTo>
                    <a:pt x="808340" y="490965"/>
                  </a:lnTo>
                  <a:lnTo>
                    <a:pt x="809013" y="494013"/>
                  </a:lnTo>
                  <a:lnTo>
                    <a:pt x="813686" y="496006"/>
                  </a:lnTo>
                  <a:lnTo>
                    <a:pt x="813544" y="496340"/>
                  </a:lnTo>
                  <a:lnTo>
                    <a:pt x="815880" y="497337"/>
                  </a:lnTo>
                  <a:lnTo>
                    <a:pt x="818595" y="496523"/>
                  </a:lnTo>
                  <a:lnTo>
                    <a:pt x="820589" y="491850"/>
                  </a:lnTo>
                  <a:lnTo>
                    <a:pt x="819917" y="488800"/>
                  </a:lnTo>
                  <a:close/>
                </a:path>
                <a:path w="16581755" h="11248390">
                  <a:moveTo>
                    <a:pt x="1452416" y="754263"/>
                  </a:moveTo>
                  <a:lnTo>
                    <a:pt x="1445406" y="751272"/>
                  </a:lnTo>
                  <a:lnTo>
                    <a:pt x="1442882" y="752564"/>
                  </a:lnTo>
                  <a:lnTo>
                    <a:pt x="1441885" y="754901"/>
                  </a:lnTo>
                  <a:lnTo>
                    <a:pt x="1441317" y="757025"/>
                  </a:lnTo>
                  <a:lnTo>
                    <a:pt x="1441222" y="757379"/>
                  </a:lnTo>
                  <a:lnTo>
                    <a:pt x="1442180" y="759761"/>
                  </a:lnTo>
                  <a:lnTo>
                    <a:pt x="1449190" y="762751"/>
                  </a:lnTo>
                  <a:lnTo>
                    <a:pt x="1451713" y="761460"/>
                  </a:lnTo>
                  <a:lnTo>
                    <a:pt x="1453707" y="756787"/>
                  </a:lnTo>
                  <a:lnTo>
                    <a:pt x="1452416" y="754263"/>
                  </a:lnTo>
                  <a:close/>
                </a:path>
                <a:path w="16581755" h="11248390">
                  <a:moveTo>
                    <a:pt x="743127" y="450520"/>
                  </a:moveTo>
                  <a:lnTo>
                    <a:pt x="736117" y="447529"/>
                  </a:lnTo>
                  <a:lnTo>
                    <a:pt x="733402" y="448344"/>
                  </a:lnTo>
                  <a:lnTo>
                    <a:pt x="731408" y="453019"/>
                  </a:lnTo>
                  <a:lnTo>
                    <a:pt x="732081" y="456067"/>
                  </a:lnTo>
                  <a:lnTo>
                    <a:pt x="739091" y="459057"/>
                  </a:lnTo>
                  <a:lnTo>
                    <a:pt x="741806" y="458243"/>
                  </a:lnTo>
                  <a:lnTo>
                    <a:pt x="743800" y="453569"/>
                  </a:lnTo>
                  <a:lnTo>
                    <a:pt x="743127" y="450520"/>
                  </a:lnTo>
                  <a:close/>
                </a:path>
                <a:path w="16581755" h="11248390">
                  <a:moveTo>
                    <a:pt x="1533050" y="783530"/>
                  </a:moveTo>
                  <a:lnTo>
                    <a:pt x="1526040" y="780539"/>
                  </a:lnTo>
                  <a:lnTo>
                    <a:pt x="1523516" y="781831"/>
                  </a:lnTo>
                  <a:lnTo>
                    <a:pt x="1522520" y="784167"/>
                  </a:lnTo>
                  <a:lnTo>
                    <a:pt x="1522046" y="785938"/>
                  </a:lnTo>
                  <a:lnTo>
                    <a:pt x="1521857" y="786646"/>
                  </a:lnTo>
                  <a:lnTo>
                    <a:pt x="1522814" y="789028"/>
                  </a:lnTo>
                  <a:lnTo>
                    <a:pt x="1525150" y="790025"/>
                  </a:lnTo>
                  <a:lnTo>
                    <a:pt x="1525293" y="789691"/>
                  </a:lnTo>
                  <a:lnTo>
                    <a:pt x="1529966" y="791684"/>
                  </a:lnTo>
                  <a:lnTo>
                    <a:pt x="1532490" y="790393"/>
                  </a:lnTo>
                  <a:lnTo>
                    <a:pt x="1534341" y="786053"/>
                  </a:lnTo>
                  <a:lnTo>
                    <a:pt x="1533050" y="783530"/>
                  </a:lnTo>
                  <a:close/>
                </a:path>
                <a:path w="16581755" h="11248390">
                  <a:moveTo>
                    <a:pt x="664477" y="411053"/>
                  </a:moveTo>
                  <a:lnTo>
                    <a:pt x="659803" y="409059"/>
                  </a:lnTo>
                  <a:lnTo>
                    <a:pt x="656755" y="409731"/>
                  </a:lnTo>
                  <a:lnTo>
                    <a:pt x="654761" y="414404"/>
                  </a:lnTo>
                  <a:lnTo>
                    <a:pt x="655576" y="417120"/>
                  </a:lnTo>
                  <a:lnTo>
                    <a:pt x="657770" y="418450"/>
                  </a:lnTo>
                  <a:lnTo>
                    <a:pt x="662778" y="420586"/>
                  </a:lnTo>
                  <a:lnTo>
                    <a:pt x="665493" y="419771"/>
                  </a:lnTo>
                  <a:lnTo>
                    <a:pt x="667486" y="415098"/>
                  </a:lnTo>
                  <a:lnTo>
                    <a:pt x="666671" y="412384"/>
                  </a:lnTo>
                  <a:lnTo>
                    <a:pt x="664477" y="411053"/>
                  </a:lnTo>
                  <a:close/>
                </a:path>
                <a:path w="16581755" h="11248390">
                  <a:moveTo>
                    <a:pt x="1613969" y="812128"/>
                  </a:moveTo>
                  <a:lnTo>
                    <a:pt x="1606959" y="809138"/>
                  </a:lnTo>
                  <a:lnTo>
                    <a:pt x="1604436" y="810430"/>
                  </a:lnTo>
                  <a:lnTo>
                    <a:pt x="1603439" y="812767"/>
                  </a:lnTo>
                  <a:lnTo>
                    <a:pt x="1602965" y="814537"/>
                  </a:lnTo>
                  <a:lnTo>
                    <a:pt x="1602776" y="815245"/>
                  </a:lnTo>
                  <a:lnTo>
                    <a:pt x="1603733" y="817626"/>
                  </a:lnTo>
                  <a:lnTo>
                    <a:pt x="1606070" y="818622"/>
                  </a:lnTo>
                  <a:lnTo>
                    <a:pt x="1606212" y="818290"/>
                  </a:lnTo>
                  <a:lnTo>
                    <a:pt x="1610886" y="820283"/>
                  </a:lnTo>
                  <a:lnTo>
                    <a:pt x="1613409" y="818992"/>
                  </a:lnTo>
                  <a:lnTo>
                    <a:pt x="1615403" y="814319"/>
                  </a:lnTo>
                  <a:lnTo>
                    <a:pt x="1613969" y="812128"/>
                  </a:lnTo>
                  <a:close/>
                </a:path>
                <a:path w="16581755" h="11248390">
                  <a:moveTo>
                    <a:pt x="583868" y="368776"/>
                  </a:moveTo>
                  <a:lnTo>
                    <a:pt x="580820" y="369448"/>
                  </a:lnTo>
                  <a:lnTo>
                    <a:pt x="579823" y="371785"/>
                  </a:lnTo>
                  <a:lnTo>
                    <a:pt x="578492" y="373980"/>
                  </a:lnTo>
                  <a:lnTo>
                    <a:pt x="579307" y="376694"/>
                  </a:lnTo>
                  <a:lnTo>
                    <a:pt x="581501" y="378025"/>
                  </a:lnTo>
                  <a:lnTo>
                    <a:pt x="586509" y="380161"/>
                  </a:lnTo>
                  <a:lnTo>
                    <a:pt x="589081" y="379681"/>
                  </a:lnTo>
                  <a:lnTo>
                    <a:pt x="590078" y="377344"/>
                  </a:lnTo>
                  <a:lnTo>
                    <a:pt x="591409" y="375149"/>
                  </a:lnTo>
                  <a:lnTo>
                    <a:pt x="590594" y="372433"/>
                  </a:lnTo>
                  <a:lnTo>
                    <a:pt x="588399" y="371104"/>
                  </a:lnTo>
                  <a:lnTo>
                    <a:pt x="586062" y="370107"/>
                  </a:lnTo>
                  <a:lnTo>
                    <a:pt x="583868" y="368776"/>
                  </a:lnTo>
                  <a:close/>
                </a:path>
                <a:path w="16581755" h="11248390">
                  <a:moveTo>
                    <a:pt x="1695458" y="839392"/>
                  </a:moveTo>
                  <a:lnTo>
                    <a:pt x="1692979" y="838729"/>
                  </a:lnTo>
                  <a:lnTo>
                    <a:pt x="1690642" y="837732"/>
                  </a:lnTo>
                  <a:lnTo>
                    <a:pt x="1688163" y="837069"/>
                  </a:lnTo>
                  <a:lnTo>
                    <a:pt x="1685640" y="838361"/>
                  </a:lnTo>
                  <a:lnTo>
                    <a:pt x="1684643" y="840697"/>
                  </a:lnTo>
                  <a:lnTo>
                    <a:pt x="1683980" y="843177"/>
                  </a:lnTo>
                  <a:lnTo>
                    <a:pt x="1684936" y="845558"/>
                  </a:lnTo>
                  <a:lnTo>
                    <a:pt x="1687273" y="846555"/>
                  </a:lnTo>
                  <a:lnTo>
                    <a:pt x="1687750" y="846363"/>
                  </a:lnTo>
                  <a:lnTo>
                    <a:pt x="1690086" y="847360"/>
                  </a:lnTo>
                  <a:lnTo>
                    <a:pt x="1692566" y="848023"/>
                  </a:lnTo>
                  <a:lnTo>
                    <a:pt x="1695089" y="846732"/>
                  </a:lnTo>
                  <a:lnTo>
                    <a:pt x="1696086" y="844394"/>
                  </a:lnTo>
                  <a:lnTo>
                    <a:pt x="1696749" y="841916"/>
                  </a:lnTo>
                  <a:lnTo>
                    <a:pt x="1695458" y="839392"/>
                  </a:lnTo>
                  <a:close/>
                </a:path>
                <a:path w="16581755" h="11248390">
                  <a:moveTo>
                    <a:pt x="508837" y="327300"/>
                  </a:moveTo>
                  <a:lnTo>
                    <a:pt x="505788" y="327973"/>
                  </a:lnTo>
                  <a:lnTo>
                    <a:pt x="504791" y="330310"/>
                  </a:lnTo>
                  <a:lnTo>
                    <a:pt x="503461" y="332504"/>
                  </a:lnTo>
                  <a:lnTo>
                    <a:pt x="504133" y="335552"/>
                  </a:lnTo>
                  <a:lnTo>
                    <a:pt x="506327" y="336883"/>
                  </a:lnTo>
                  <a:lnTo>
                    <a:pt x="511335" y="339018"/>
                  </a:lnTo>
                  <a:lnTo>
                    <a:pt x="514049" y="338205"/>
                  </a:lnTo>
                  <a:lnTo>
                    <a:pt x="514904" y="336201"/>
                  </a:lnTo>
                  <a:lnTo>
                    <a:pt x="516234" y="334008"/>
                  </a:lnTo>
                  <a:lnTo>
                    <a:pt x="515562" y="330958"/>
                  </a:lnTo>
                  <a:lnTo>
                    <a:pt x="513368" y="329628"/>
                  </a:lnTo>
                  <a:lnTo>
                    <a:pt x="511031" y="328631"/>
                  </a:lnTo>
                  <a:lnTo>
                    <a:pt x="508837" y="327300"/>
                  </a:lnTo>
                  <a:close/>
                </a:path>
                <a:path w="16581755" h="11248390">
                  <a:moveTo>
                    <a:pt x="1776947" y="866655"/>
                  </a:moveTo>
                  <a:lnTo>
                    <a:pt x="1774468" y="865993"/>
                  </a:lnTo>
                  <a:lnTo>
                    <a:pt x="1772131" y="864996"/>
                  </a:lnTo>
                  <a:lnTo>
                    <a:pt x="1769652" y="864333"/>
                  </a:lnTo>
                  <a:lnTo>
                    <a:pt x="1767128" y="865624"/>
                  </a:lnTo>
                  <a:lnTo>
                    <a:pt x="1766131" y="867961"/>
                  </a:lnTo>
                  <a:lnTo>
                    <a:pt x="1765468" y="870440"/>
                  </a:lnTo>
                  <a:lnTo>
                    <a:pt x="1766759" y="872964"/>
                  </a:lnTo>
                  <a:lnTo>
                    <a:pt x="1768762" y="873818"/>
                  </a:lnTo>
                  <a:lnTo>
                    <a:pt x="1768905" y="873484"/>
                  </a:lnTo>
                  <a:lnTo>
                    <a:pt x="1771575" y="874624"/>
                  </a:lnTo>
                  <a:lnTo>
                    <a:pt x="1774055" y="875287"/>
                  </a:lnTo>
                  <a:lnTo>
                    <a:pt x="1776578" y="873995"/>
                  </a:lnTo>
                  <a:lnTo>
                    <a:pt x="1777575" y="871659"/>
                  </a:lnTo>
                  <a:lnTo>
                    <a:pt x="1778238" y="869179"/>
                  </a:lnTo>
                  <a:lnTo>
                    <a:pt x="1776947" y="866655"/>
                  </a:lnTo>
                  <a:close/>
                </a:path>
                <a:path w="16581755" h="11248390">
                  <a:moveTo>
                    <a:pt x="1858102" y="893778"/>
                  </a:moveTo>
                  <a:lnTo>
                    <a:pt x="1855623" y="893114"/>
                  </a:lnTo>
                  <a:lnTo>
                    <a:pt x="1853286" y="892117"/>
                  </a:lnTo>
                  <a:lnTo>
                    <a:pt x="1850807" y="891454"/>
                  </a:lnTo>
                  <a:lnTo>
                    <a:pt x="1848617" y="892888"/>
                  </a:lnTo>
                  <a:lnTo>
                    <a:pt x="1847620" y="895224"/>
                  </a:lnTo>
                  <a:lnTo>
                    <a:pt x="1847273" y="896654"/>
                  </a:lnTo>
                  <a:lnTo>
                    <a:pt x="1847099" y="897369"/>
                  </a:lnTo>
                  <a:lnTo>
                    <a:pt x="1848390" y="899893"/>
                  </a:lnTo>
                  <a:lnTo>
                    <a:pt x="1853064" y="901887"/>
                  </a:lnTo>
                  <a:lnTo>
                    <a:pt x="1855543" y="902550"/>
                  </a:lnTo>
                  <a:lnTo>
                    <a:pt x="1857733" y="901116"/>
                  </a:lnTo>
                  <a:lnTo>
                    <a:pt x="1858730" y="898780"/>
                  </a:lnTo>
                  <a:lnTo>
                    <a:pt x="1859393" y="896300"/>
                  </a:lnTo>
                  <a:lnTo>
                    <a:pt x="1858102" y="893778"/>
                  </a:lnTo>
                  <a:close/>
                </a:path>
                <a:path w="16581755" h="11248390">
                  <a:moveTo>
                    <a:pt x="433898" y="284681"/>
                  </a:moveTo>
                  <a:lnTo>
                    <a:pt x="430850" y="285352"/>
                  </a:lnTo>
                  <a:lnTo>
                    <a:pt x="429853" y="287690"/>
                  </a:lnTo>
                  <a:lnTo>
                    <a:pt x="428522" y="289883"/>
                  </a:lnTo>
                  <a:lnTo>
                    <a:pt x="429337" y="292599"/>
                  </a:lnTo>
                  <a:lnTo>
                    <a:pt x="431389" y="294263"/>
                  </a:lnTo>
                  <a:lnTo>
                    <a:pt x="436396" y="296399"/>
                  </a:lnTo>
                  <a:lnTo>
                    <a:pt x="439111" y="295584"/>
                  </a:lnTo>
                  <a:lnTo>
                    <a:pt x="439965" y="293582"/>
                  </a:lnTo>
                  <a:lnTo>
                    <a:pt x="441296" y="291387"/>
                  </a:lnTo>
                  <a:lnTo>
                    <a:pt x="440481" y="288673"/>
                  </a:lnTo>
                  <a:lnTo>
                    <a:pt x="438429" y="287008"/>
                  </a:lnTo>
                  <a:lnTo>
                    <a:pt x="436092" y="286012"/>
                  </a:lnTo>
                  <a:lnTo>
                    <a:pt x="433898" y="284681"/>
                  </a:lnTo>
                  <a:close/>
                </a:path>
                <a:path w="16581755" h="11248390">
                  <a:moveTo>
                    <a:pt x="12305540" y="5344785"/>
                  </a:moveTo>
                  <a:lnTo>
                    <a:pt x="12302869" y="5343645"/>
                  </a:lnTo>
                  <a:lnTo>
                    <a:pt x="12298107" y="5345561"/>
                  </a:lnTo>
                  <a:lnTo>
                    <a:pt x="12297925" y="5350612"/>
                  </a:lnTo>
                  <a:lnTo>
                    <a:pt x="12298881" y="5352993"/>
                  </a:lnTo>
                  <a:lnTo>
                    <a:pt x="12299122" y="5354279"/>
                  </a:lnTo>
                  <a:lnTo>
                    <a:pt x="12301317" y="5355609"/>
                  </a:lnTo>
                  <a:lnTo>
                    <a:pt x="12302319" y="5356037"/>
                  </a:lnTo>
                  <a:lnTo>
                    <a:pt x="12303939" y="5355939"/>
                  </a:lnTo>
                  <a:lnTo>
                    <a:pt x="12307272" y="5354599"/>
                  </a:lnTo>
                  <a:lnTo>
                    <a:pt x="12307454" y="5349548"/>
                  </a:lnTo>
                  <a:lnTo>
                    <a:pt x="12305540" y="5344785"/>
                  </a:lnTo>
                  <a:close/>
                </a:path>
                <a:path w="16581755" h="11248390">
                  <a:moveTo>
                    <a:pt x="1939827" y="919563"/>
                  </a:moveTo>
                  <a:lnTo>
                    <a:pt x="1937347" y="918900"/>
                  </a:lnTo>
                  <a:lnTo>
                    <a:pt x="1935010" y="917904"/>
                  </a:lnTo>
                  <a:lnTo>
                    <a:pt x="1932531" y="917241"/>
                  </a:lnTo>
                  <a:lnTo>
                    <a:pt x="1930341" y="918673"/>
                  </a:lnTo>
                  <a:lnTo>
                    <a:pt x="1929344" y="921010"/>
                  </a:lnTo>
                  <a:lnTo>
                    <a:pt x="1928997" y="922441"/>
                  </a:lnTo>
                  <a:lnTo>
                    <a:pt x="1928824" y="923156"/>
                  </a:lnTo>
                  <a:lnTo>
                    <a:pt x="1930115" y="925679"/>
                  </a:lnTo>
                  <a:lnTo>
                    <a:pt x="1934789" y="927673"/>
                  </a:lnTo>
                  <a:lnTo>
                    <a:pt x="1937268" y="928337"/>
                  </a:lnTo>
                  <a:lnTo>
                    <a:pt x="1939458" y="926903"/>
                  </a:lnTo>
                  <a:lnTo>
                    <a:pt x="1940455" y="924566"/>
                  </a:lnTo>
                  <a:lnTo>
                    <a:pt x="1941118" y="922086"/>
                  </a:lnTo>
                  <a:lnTo>
                    <a:pt x="1939827" y="919563"/>
                  </a:lnTo>
                  <a:close/>
                </a:path>
                <a:path w="16581755" h="11248390">
                  <a:moveTo>
                    <a:pt x="359863" y="240869"/>
                  </a:moveTo>
                  <a:lnTo>
                    <a:pt x="356815" y="241540"/>
                  </a:lnTo>
                  <a:lnTo>
                    <a:pt x="355818" y="243877"/>
                  </a:lnTo>
                  <a:lnTo>
                    <a:pt x="354487" y="246071"/>
                  </a:lnTo>
                  <a:lnTo>
                    <a:pt x="355302" y="248786"/>
                  </a:lnTo>
                  <a:lnTo>
                    <a:pt x="357354" y="250451"/>
                  </a:lnTo>
                  <a:lnTo>
                    <a:pt x="362361" y="252587"/>
                  </a:lnTo>
                  <a:lnTo>
                    <a:pt x="365076" y="251772"/>
                  </a:lnTo>
                  <a:lnTo>
                    <a:pt x="365931" y="249769"/>
                  </a:lnTo>
                  <a:lnTo>
                    <a:pt x="367261" y="247575"/>
                  </a:lnTo>
                  <a:lnTo>
                    <a:pt x="366447" y="244860"/>
                  </a:lnTo>
                  <a:lnTo>
                    <a:pt x="364394" y="243196"/>
                  </a:lnTo>
                  <a:lnTo>
                    <a:pt x="362057" y="242199"/>
                  </a:lnTo>
                  <a:lnTo>
                    <a:pt x="359863" y="240869"/>
                  </a:lnTo>
                  <a:close/>
                </a:path>
                <a:path w="16581755" h="11248390">
                  <a:moveTo>
                    <a:pt x="2022027" y="945157"/>
                  </a:moveTo>
                  <a:lnTo>
                    <a:pt x="2019548" y="944494"/>
                  </a:lnTo>
                  <a:lnTo>
                    <a:pt x="2017211" y="943497"/>
                  </a:lnTo>
                  <a:lnTo>
                    <a:pt x="2014732" y="942835"/>
                  </a:lnTo>
                  <a:lnTo>
                    <a:pt x="2012542" y="944268"/>
                  </a:lnTo>
                  <a:lnTo>
                    <a:pt x="2011546" y="946605"/>
                  </a:lnTo>
                  <a:lnTo>
                    <a:pt x="2011025" y="948750"/>
                  </a:lnTo>
                  <a:lnTo>
                    <a:pt x="2012316" y="951273"/>
                  </a:lnTo>
                  <a:lnTo>
                    <a:pt x="2014319" y="952127"/>
                  </a:lnTo>
                  <a:lnTo>
                    <a:pt x="2014461" y="951795"/>
                  </a:lnTo>
                  <a:lnTo>
                    <a:pt x="2017132" y="952934"/>
                  </a:lnTo>
                  <a:lnTo>
                    <a:pt x="2019611" y="953597"/>
                  </a:lnTo>
                  <a:lnTo>
                    <a:pt x="2021801" y="952163"/>
                  </a:lnTo>
                  <a:lnTo>
                    <a:pt x="2022798" y="949827"/>
                  </a:lnTo>
                  <a:lnTo>
                    <a:pt x="2023318" y="947681"/>
                  </a:lnTo>
                  <a:lnTo>
                    <a:pt x="2022027" y="945157"/>
                  </a:lnTo>
                  <a:close/>
                </a:path>
                <a:path w="16581755" h="11248390">
                  <a:moveTo>
                    <a:pt x="287684" y="195480"/>
                  </a:moveTo>
                  <a:lnTo>
                    <a:pt x="284636" y="196152"/>
                  </a:lnTo>
                  <a:lnTo>
                    <a:pt x="283495" y="198033"/>
                  </a:lnTo>
                  <a:lnTo>
                    <a:pt x="283305" y="198347"/>
                  </a:lnTo>
                  <a:lnTo>
                    <a:pt x="281878" y="200106"/>
                  </a:lnTo>
                  <a:lnTo>
                    <a:pt x="281641" y="200398"/>
                  </a:lnTo>
                  <a:lnTo>
                    <a:pt x="282313" y="203447"/>
                  </a:lnTo>
                  <a:lnTo>
                    <a:pt x="284365" y="205112"/>
                  </a:lnTo>
                  <a:lnTo>
                    <a:pt x="287369" y="206393"/>
                  </a:lnTo>
                  <a:lnTo>
                    <a:pt x="287227" y="206727"/>
                  </a:lnTo>
                  <a:lnTo>
                    <a:pt x="289230" y="207582"/>
                  </a:lnTo>
                  <a:lnTo>
                    <a:pt x="291611" y="206624"/>
                  </a:lnTo>
                  <a:lnTo>
                    <a:pt x="292601" y="205073"/>
                  </a:lnTo>
                  <a:lnTo>
                    <a:pt x="292799" y="204764"/>
                  </a:lnTo>
                  <a:lnTo>
                    <a:pt x="294226" y="203005"/>
                  </a:lnTo>
                  <a:lnTo>
                    <a:pt x="294463" y="202712"/>
                  </a:lnTo>
                  <a:lnTo>
                    <a:pt x="293791" y="199663"/>
                  </a:lnTo>
                  <a:lnTo>
                    <a:pt x="291739" y="197999"/>
                  </a:lnTo>
                  <a:lnTo>
                    <a:pt x="289402" y="197002"/>
                  </a:lnTo>
                  <a:lnTo>
                    <a:pt x="287684" y="195480"/>
                  </a:lnTo>
                  <a:close/>
                </a:path>
                <a:path w="16581755" h="11248390">
                  <a:moveTo>
                    <a:pt x="2104321" y="969608"/>
                  </a:moveTo>
                  <a:lnTo>
                    <a:pt x="2101700" y="969279"/>
                  </a:lnTo>
                  <a:lnTo>
                    <a:pt x="2099363" y="968283"/>
                  </a:lnTo>
                  <a:lnTo>
                    <a:pt x="2096884" y="967620"/>
                  </a:lnTo>
                  <a:lnTo>
                    <a:pt x="2094694" y="969052"/>
                  </a:lnTo>
                  <a:lnTo>
                    <a:pt x="2093697" y="971390"/>
                  </a:lnTo>
                  <a:lnTo>
                    <a:pt x="2093177" y="973534"/>
                  </a:lnTo>
                  <a:lnTo>
                    <a:pt x="2094468" y="976058"/>
                  </a:lnTo>
                  <a:lnTo>
                    <a:pt x="2096470" y="976912"/>
                  </a:lnTo>
                  <a:lnTo>
                    <a:pt x="2096613" y="976578"/>
                  </a:lnTo>
                  <a:lnTo>
                    <a:pt x="2099284" y="977718"/>
                  </a:lnTo>
                  <a:lnTo>
                    <a:pt x="2101763" y="978380"/>
                  </a:lnTo>
                  <a:lnTo>
                    <a:pt x="2103952" y="976948"/>
                  </a:lnTo>
                  <a:lnTo>
                    <a:pt x="2104949" y="974611"/>
                  </a:lnTo>
                  <a:lnTo>
                    <a:pt x="2105612" y="972132"/>
                  </a:lnTo>
                  <a:lnTo>
                    <a:pt x="2104321" y="969608"/>
                  </a:lnTo>
                  <a:close/>
                </a:path>
                <a:path w="16581755" h="11248390">
                  <a:moveTo>
                    <a:pt x="2186758" y="993724"/>
                  </a:moveTo>
                  <a:lnTo>
                    <a:pt x="2184136" y="993395"/>
                  </a:lnTo>
                  <a:lnTo>
                    <a:pt x="2181799" y="992398"/>
                  </a:lnTo>
                  <a:lnTo>
                    <a:pt x="2179320" y="991736"/>
                  </a:lnTo>
                  <a:lnTo>
                    <a:pt x="2177130" y="993169"/>
                  </a:lnTo>
                  <a:lnTo>
                    <a:pt x="2176134" y="995505"/>
                  </a:lnTo>
                  <a:lnTo>
                    <a:pt x="2175613" y="997651"/>
                  </a:lnTo>
                  <a:lnTo>
                    <a:pt x="2176904" y="1000175"/>
                  </a:lnTo>
                  <a:lnTo>
                    <a:pt x="2178907" y="1001029"/>
                  </a:lnTo>
                  <a:lnTo>
                    <a:pt x="2178716" y="1000553"/>
                  </a:lnTo>
                  <a:lnTo>
                    <a:pt x="2181720" y="1001835"/>
                  </a:lnTo>
                  <a:lnTo>
                    <a:pt x="2184199" y="1002498"/>
                  </a:lnTo>
                  <a:lnTo>
                    <a:pt x="2186389" y="1001064"/>
                  </a:lnTo>
                  <a:lnTo>
                    <a:pt x="2187386" y="998728"/>
                  </a:lnTo>
                  <a:lnTo>
                    <a:pt x="2188049" y="996248"/>
                  </a:lnTo>
                  <a:lnTo>
                    <a:pt x="2186758" y="993724"/>
                  </a:lnTo>
                  <a:close/>
                </a:path>
                <a:path w="16581755" h="11248390">
                  <a:moveTo>
                    <a:pt x="220321" y="151751"/>
                  </a:moveTo>
                  <a:lnTo>
                    <a:pt x="217984" y="150755"/>
                  </a:lnTo>
                  <a:lnTo>
                    <a:pt x="215274" y="154333"/>
                  </a:lnTo>
                  <a:lnTo>
                    <a:pt x="212613" y="158722"/>
                  </a:lnTo>
                  <a:lnTo>
                    <a:pt x="217954" y="161000"/>
                  </a:lnTo>
                  <a:lnTo>
                    <a:pt x="220193" y="160376"/>
                  </a:lnTo>
                  <a:lnTo>
                    <a:pt x="221381" y="158517"/>
                  </a:lnTo>
                  <a:lnTo>
                    <a:pt x="222712" y="156322"/>
                  </a:lnTo>
                  <a:lnTo>
                    <a:pt x="222373" y="153416"/>
                  </a:lnTo>
                  <a:lnTo>
                    <a:pt x="220321" y="151751"/>
                  </a:lnTo>
                  <a:close/>
                </a:path>
                <a:path w="16581755" h="11248390">
                  <a:moveTo>
                    <a:pt x="2269336" y="1017507"/>
                  </a:moveTo>
                  <a:lnTo>
                    <a:pt x="2266715" y="1017179"/>
                  </a:lnTo>
                  <a:lnTo>
                    <a:pt x="2264378" y="1016182"/>
                  </a:lnTo>
                  <a:lnTo>
                    <a:pt x="2261899" y="1015519"/>
                  </a:lnTo>
                  <a:lnTo>
                    <a:pt x="2259710" y="1016951"/>
                  </a:lnTo>
                  <a:lnTo>
                    <a:pt x="2258713" y="1019289"/>
                  </a:lnTo>
                  <a:lnTo>
                    <a:pt x="2258192" y="1021435"/>
                  </a:lnTo>
                  <a:lnTo>
                    <a:pt x="2259482" y="1023958"/>
                  </a:lnTo>
                  <a:lnTo>
                    <a:pt x="2261486" y="1024813"/>
                  </a:lnTo>
                  <a:lnTo>
                    <a:pt x="2261294" y="1024336"/>
                  </a:lnTo>
                  <a:lnTo>
                    <a:pt x="2264299" y="1025618"/>
                  </a:lnTo>
                  <a:lnTo>
                    <a:pt x="2266778" y="1026281"/>
                  </a:lnTo>
                  <a:lnTo>
                    <a:pt x="2268968" y="1024847"/>
                  </a:lnTo>
                  <a:lnTo>
                    <a:pt x="2269965" y="1022510"/>
                  </a:lnTo>
                  <a:lnTo>
                    <a:pt x="2270627" y="1020031"/>
                  </a:lnTo>
                  <a:lnTo>
                    <a:pt x="2269336" y="1017507"/>
                  </a:lnTo>
                  <a:close/>
                </a:path>
                <a:path w="16581755" h="11248390">
                  <a:moveTo>
                    <a:pt x="144225" y="100746"/>
                  </a:moveTo>
                  <a:lnTo>
                    <a:pt x="141318" y="101084"/>
                  </a:lnTo>
                  <a:lnTo>
                    <a:pt x="138847" y="105161"/>
                  </a:lnTo>
                  <a:lnTo>
                    <a:pt x="138657" y="105474"/>
                  </a:lnTo>
                  <a:lnTo>
                    <a:pt x="139138" y="108046"/>
                  </a:lnTo>
                  <a:lnTo>
                    <a:pt x="141048" y="110044"/>
                  </a:lnTo>
                  <a:lnTo>
                    <a:pt x="146389" y="112323"/>
                  </a:lnTo>
                  <a:lnTo>
                    <a:pt x="148628" y="111699"/>
                  </a:lnTo>
                  <a:lnTo>
                    <a:pt x="149617" y="110149"/>
                  </a:lnTo>
                  <a:lnTo>
                    <a:pt x="151146" y="107644"/>
                  </a:lnTo>
                  <a:lnTo>
                    <a:pt x="150666" y="105072"/>
                  </a:lnTo>
                  <a:lnTo>
                    <a:pt x="148756" y="103073"/>
                  </a:lnTo>
                  <a:lnTo>
                    <a:pt x="146419" y="102076"/>
                  </a:lnTo>
                  <a:lnTo>
                    <a:pt x="144225" y="100746"/>
                  </a:lnTo>
                  <a:close/>
                </a:path>
                <a:path w="16581755" h="11248390">
                  <a:moveTo>
                    <a:pt x="2352058" y="1040957"/>
                  </a:moveTo>
                  <a:lnTo>
                    <a:pt x="2349436" y="1040628"/>
                  </a:lnTo>
                  <a:lnTo>
                    <a:pt x="2347099" y="1039631"/>
                  </a:lnTo>
                  <a:lnTo>
                    <a:pt x="2344620" y="1038968"/>
                  </a:lnTo>
                  <a:lnTo>
                    <a:pt x="2342431" y="1040401"/>
                  </a:lnTo>
                  <a:lnTo>
                    <a:pt x="2340579" y="1044741"/>
                  </a:lnTo>
                  <a:lnTo>
                    <a:pt x="2341871" y="1047264"/>
                  </a:lnTo>
                  <a:lnTo>
                    <a:pt x="2344207" y="1048261"/>
                  </a:lnTo>
                  <a:lnTo>
                    <a:pt x="2344683" y="1048069"/>
                  </a:lnTo>
                  <a:lnTo>
                    <a:pt x="2347020" y="1049066"/>
                  </a:lnTo>
                  <a:lnTo>
                    <a:pt x="2349500" y="1049729"/>
                  </a:lnTo>
                  <a:lnTo>
                    <a:pt x="2351689" y="1048297"/>
                  </a:lnTo>
                  <a:lnTo>
                    <a:pt x="2352686" y="1045959"/>
                  </a:lnTo>
                  <a:lnTo>
                    <a:pt x="2353349" y="1043480"/>
                  </a:lnTo>
                  <a:lnTo>
                    <a:pt x="2352058" y="1040957"/>
                  </a:lnTo>
                  <a:close/>
                </a:path>
                <a:path w="16581755" h="11248390">
                  <a:moveTo>
                    <a:pt x="12273714" y="5264922"/>
                  </a:moveTo>
                  <a:lnTo>
                    <a:pt x="12271043" y="5263782"/>
                  </a:lnTo>
                  <a:lnTo>
                    <a:pt x="12266281" y="5265697"/>
                  </a:lnTo>
                  <a:lnTo>
                    <a:pt x="12266099" y="5270749"/>
                  </a:lnTo>
                  <a:lnTo>
                    <a:pt x="12267631" y="5274558"/>
                  </a:lnTo>
                  <a:lnTo>
                    <a:pt x="12269490" y="5275746"/>
                  </a:lnTo>
                  <a:lnTo>
                    <a:pt x="12270492" y="5276173"/>
                  </a:lnTo>
                  <a:lnTo>
                    <a:pt x="12271970" y="5276409"/>
                  </a:lnTo>
                  <a:lnTo>
                    <a:pt x="12273065" y="5275692"/>
                  </a:lnTo>
                  <a:lnTo>
                    <a:pt x="12275446" y="5274736"/>
                  </a:lnTo>
                  <a:lnTo>
                    <a:pt x="12275628" y="5269684"/>
                  </a:lnTo>
                  <a:lnTo>
                    <a:pt x="12273714" y="5264922"/>
                  </a:lnTo>
                  <a:close/>
                </a:path>
                <a:path w="16581755" h="11248390">
                  <a:moveTo>
                    <a:pt x="2435064" y="1063738"/>
                  </a:moveTo>
                  <a:lnTo>
                    <a:pt x="2432443" y="1063408"/>
                  </a:lnTo>
                  <a:lnTo>
                    <a:pt x="2430106" y="1062411"/>
                  </a:lnTo>
                  <a:lnTo>
                    <a:pt x="2427627" y="1061749"/>
                  </a:lnTo>
                  <a:lnTo>
                    <a:pt x="2425437" y="1063182"/>
                  </a:lnTo>
                  <a:lnTo>
                    <a:pt x="2423586" y="1067522"/>
                  </a:lnTo>
                  <a:lnTo>
                    <a:pt x="2424876" y="1070046"/>
                  </a:lnTo>
                  <a:lnTo>
                    <a:pt x="2427213" y="1071042"/>
                  </a:lnTo>
                  <a:lnTo>
                    <a:pt x="2427690" y="1070851"/>
                  </a:lnTo>
                  <a:lnTo>
                    <a:pt x="2430027" y="1071848"/>
                  </a:lnTo>
                  <a:lnTo>
                    <a:pt x="2432506" y="1072511"/>
                  </a:lnTo>
                  <a:lnTo>
                    <a:pt x="2434695" y="1071078"/>
                  </a:lnTo>
                  <a:lnTo>
                    <a:pt x="2435692" y="1068741"/>
                  </a:lnTo>
                  <a:lnTo>
                    <a:pt x="2436356" y="1066261"/>
                  </a:lnTo>
                  <a:lnTo>
                    <a:pt x="2435064" y="1063738"/>
                  </a:lnTo>
                  <a:close/>
                </a:path>
                <a:path w="16581755" h="11248390">
                  <a:moveTo>
                    <a:pt x="74707" y="50970"/>
                  </a:moveTo>
                  <a:lnTo>
                    <a:pt x="72134" y="51451"/>
                  </a:lnTo>
                  <a:lnTo>
                    <a:pt x="68806" y="55554"/>
                  </a:lnTo>
                  <a:lnTo>
                    <a:pt x="69286" y="58126"/>
                  </a:lnTo>
                  <a:lnTo>
                    <a:pt x="73390" y="61456"/>
                  </a:lnTo>
                  <a:lnTo>
                    <a:pt x="74392" y="61883"/>
                  </a:lnTo>
                  <a:lnTo>
                    <a:pt x="74583" y="62359"/>
                  </a:lnTo>
                  <a:lnTo>
                    <a:pt x="76252" y="63071"/>
                  </a:lnTo>
                  <a:lnTo>
                    <a:pt x="78825" y="62590"/>
                  </a:lnTo>
                  <a:lnTo>
                    <a:pt x="80014" y="60729"/>
                  </a:lnTo>
                  <a:lnTo>
                    <a:pt x="81344" y="58535"/>
                  </a:lnTo>
                  <a:lnTo>
                    <a:pt x="80863" y="55962"/>
                  </a:lnTo>
                  <a:lnTo>
                    <a:pt x="74707" y="50970"/>
                  </a:lnTo>
                  <a:close/>
                </a:path>
                <a:path w="16581755" h="11248390">
                  <a:moveTo>
                    <a:pt x="2517737" y="1086377"/>
                  </a:moveTo>
                  <a:lnTo>
                    <a:pt x="2515115" y="1086048"/>
                  </a:lnTo>
                  <a:lnTo>
                    <a:pt x="2512778" y="1085051"/>
                  </a:lnTo>
                  <a:lnTo>
                    <a:pt x="2510299" y="1084388"/>
                  </a:lnTo>
                  <a:lnTo>
                    <a:pt x="2508109" y="1085822"/>
                  </a:lnTo>
                  <a:lnTo>
                    <a:pt x="2506258" y="1090161"/>
                  </a:lnTo>
                  <a:lnTo>
                    <a:pt x="2507549" y="1092685"/>
                  </a:lnTo>
                  <a:lnTo>
                    <a:pt x="2509886" y="1093682"/>
                  </a:lnTo>
                  <a:lnTo>
                    <a:pt x="2510362" y="1093490"/>
                  </a:lnTo>
                  <a:lnTo>
                    <a:pt x="2512699" y="1094487"/>
                  </a:lnTo>
                  <a:lnTo>
                    <a:pt x="2515178" y="1095150"/>
                  </a:lnTo>
                  <a:lnTo>
                    <a:pt x="2517701" y="1093860"/>
                  </a:lnTo>
                  <a:lnTo>
                    <a:pt x="2519028" y="1088900"/>
                  </a:lnTo>
                  <a:lnTo>
                    <a:pt x="2517737" y="1086377"/>
                  </a:lnTo>
                  <a:close/>
                </a:path>
                <a:path w="16581755" h="11248390">
                  <a:moveTo>
                    <a:pt x="2600836" y="1108014"/>
                  </a:moveTo>
                  <a:lnTo>
                    <a:pt x="2598215" y="1107685"/>
                  </a:lnTo>
                  <a:lnTo>
                    <a:pt x="2595878" y="1106688"/>
                  </a:lnTo>
                  <a:lnTo>
                    <a:pt x="2593398" y="1106025"/>
                  </a:lnTo>
                  <a:lnTo>
                    <a:pt x="2590874" y="1107317"/>
                  </a:lnTo>
                  <a:lnTo>
                    <a:pt x="2590211" y="1109796"/>
                  </a:lnTo>
                  <a:lnTo>
                    <a:pt x="2589357" y="1111798"/>
                  </a:lnTo>
                  <a:lnTo>
                    <a:pt x="2590648" y="1114322"/>
                  </a:lnTo>
                  <a:lnTo>
                    <a:pt x="2592985" y="1115319"/>
                  </a:lnTo>
                  <a:lnTo>
                    <a:pt x="2593462" y="1115128"/>
                  </a:lnTo>
                  <a:lnTo>
                    <a:pt x="2595798" y="1116125"/>
                  </a:lnTo>
                  <a:lnTo>
                    <a:pt x="2598277" y="1116787"/>
                  </a:lnTo>
                  <a:lnTo>
                    <a:pt x="2600801" y="1115497"/>
                  </a:lnTo>
                  <a:lnTo>
                    <a:pt x="2602127" y="1110538"/>
                  </a:lnTo>
                  <a:lnTo>
                    <a:pt x="2600836" y="1108014"/>
                  </a:lnTo>
                  <a:close/>
                </a:path>
                <a:path w="16581755" h="11248390">
                  <a:moveTo>
                    <a:pt x="6092" y="0"/>
                  </a:moveTo>
                  <a:lnTo>
                    <a:pt x="3186" y="337"/>
                  </a:lnTo>
                  <a:lnTo>
                    <a:pt x="1522" y="2390"/>
                  </a:lnTo>
                  <a:lnTo>
                    <a:pt x="0" y="4108"/>
                  </a:lnTo>
                  <a:lnTo>
                    <a:pt x="338" y="7015"/>
                  </a:lnTo>
                  <a:lnTo>
                    <a:pt x="4442" y="10343"/>
                  </a:lnTo>
                  <a:lnTo>
                    <a:pt x="5444" y="10770"/>
                  </a:lnTo>
                  <a:lnTo>
                    <a:pt x="5301" y="11104"/>
                  </a:lnTo>
                  <a:lnTo>
                    <a:pt x="6970" y="11816"/>
                  </a:lnTo>
                  <a:lnTo>
                    <a:pt x="9543" y="11335"/>
                  </a:lnTo>
                  <a:lnTo>
                    <a:pt x="10731" y="9475"/>
                  </a:lnTo>
                  <a:lnTo>
                    <a:pt x="12253" y="7757"/>
                  </a:lnTo>
                  <a:lnTo>
                    <a:pt x="11915" y="4850"/>
                  </a:lnTo>
                  <a:lnTo>
                    <a:pt x="7810" y="1522"/>
                  </a:lnTo>
                  <a:lnTo>
                    <a:pt x="6092" y="0"/>
                  </a:lnTo>
                  <a:close/>
                </a:path>
                <a:path w="16581755" h="11248390">
                  <a:moveTo>
                    <a:pt x="2683935" y="1129651"/>
                  </a:moveTo>
                  <a:lnTo>
                    <a:pt x="2681314" y="1129322"/>
                  </a:lnTo>
                  <a:lnTo>
                    <a:pt x="2678977" y="1128326"/>
                  </a:lnTo>
                  <a:lnTo>
                    <a:pt x="2676498" y="1127663"/>
                  </a:lnTo>
                  <a:lnTo>
                    <a:pt x="2673974" y="1128954"/>
                  </a:lnTo>
                  <a:lnTo>
                    <a:pt x="2673311" y="1131434"/>
                  </a:lnTo>
                  <a:lnTo>
                    <a:pt x="2672315" y="1133770"/>
                  </a:lnTo>
                  <a:lnTo>
                    <a:pt x="2673748" y="1135960"/>
                  </a:lnTo>
                  <a:lnTo>
                    <a:pt x="2676084" y="1136957"/>
                  </a:lnTo>
                  <a:lnTo>
                    <a:pt x="2676561" y="1136765"/>
                  </a:lnTo>
                  <a:lnTo>
                    <a:pt x="2678897" y="1137762"/>
                  </a:lnTo>
                  <a:lnTo>
                    <a:pt x="2681377" y="1138425"/>
                  </a:lnTo>
                  <a:lnTo>
                    <a:pt x="2683900" y="1137135"/>
                  </a:lnTo>
                  <a:lnTo>
                    <a:pt x="2685226" y="1132175"/>
                  </a:lnTo>
                  <a:lnTo>
                    <a:pt x="2683935" y="1129651"/>
                  </a:lnTo>
                  <a:close/>
                </a:path>
                <a:path w="16581755" h="11248390">
                  <a:moveTo>
                    <a:pt x="2767177" y="1150956"/>
                  </a:moveTo>
                  <a:lnTo>
                    <a:pt x="2764555" y="1150627"/>
                  </a:lnTo>
                  <a:lnTo>
                    <a:pt x="2762219" y="1149631"/>
                  </a:lnTo>
                  <a:lnTo>
                    <a:pt x="2759740" y="1148966"/>
                  </a:lnTo>
                  <a:lnTo>
                    <a:pt x="2757216" y="1150258"/>
                  </a:lnTo>
                  <a:lnTo>
                    <a:pt x="2755890" y="1155217"/>
                  </a:lnTo>
                  <a:lnTo>
                    <a:pt x="2756990" y="1157263"/>
                  </a:lnTo>
                  <a:lnTo>
                    <a:pt x="2758993" y="1158118"/>
                  </a:lnTo>
                  <a:lnTo>
                    <a:pt x="2759135" y="1157784"/>
                  </a:lnTo>
                  <a:lnTo>
                    <a:pt x="2759469" y="1157926"/>
                  </a:lnTo>
                  <a:lnTo>
                    <a:pt x="2759945" y="1157735"/>
                  </a:lnTo>
                  <a:lnTo>
                    <a:pt x="2762282" y="1158732"/>
                  </a:lnTo>
                  <a:lnTo>
                    <a:pt x="2764761" y="1159395"/>
                  </a:lnTo>
                  <a:lnTo>
                    <a:pt x="2767284" y="1158104"/>
                  </a:lnTo>
                  <a:lnTo>
                    <a:pt x="2767947" y="1155625"/>
                  </a:lnTo>
                  <a:lnTo>
                    <a:pt x="2768468" y="1153479"/>
                  </a:lnTo>
                  <a:lnTo>
                    <a:pt x="2767177" y="1150956"/>
                  </a:lnTo>
                  <a:close/>
                </a:path>
                <a:path w="16581755" h="11248390">
                  <a:moveTo>
                    <a:pt x="12240174" y="5186300"/>
                  </a:moveTo>
                  <a:lnTo>
                    <a:pt x="12237504" y="5185161"/>
                  </a:lnTo>
                  <a:lnTo>
                    <a:pt x="12232742" y="5187075"/>
                  </a:lnTo>
                  <a:lnTo>
                    <a:pt x="12231603" y="5189745"/>
                  </a:lnTo>
                  <a:lnTo>
                    <a:pt x="12233517" y="5194508"/>
                  </a:lnTo>
                  <a:lnTo>
                    <a:pt x="12234232" y="5195602"/>
                  </a:lnTo>
                  <a:lnTo>
                    <a:pt x="12236093" y="5196791"/>
                  </a:lnTo>
                  <a:lnTo>
                    <a:pt x="12235951" y="5197125"/>
                  </a:lnTo>
                  <a:lnTo>
                    <a:pt x="12236952" y="5197552"/>
                  </a:lnTo>
                  <a:lnTo>
                    <a:pt x="12238430" y="5197788"/>
                  </a:lnTo>
                  <a:lnTo>
                    <a:pt x="12239525" y="5197071"/>
                  </a:lnTo>
                  <a:lnTo>
                    <a:pt x="12241907" y="5196114"/>
                  </a:lnTo>
                  <a:lnTo>
                    <a:pt x="12243047" y="5193442"/>
                  </a:lnTo>
                  <a:lnTo>
                    <a:pt x="12240174" y="5186300"/>
                  </a:lnTo>
                  <a:close/>
                </a:path>
                <a:path w="16581755" h="11248390">
                  <a:moveTo>
                    <a:pt x="2850370" y="1171450"/>
                  </a:moveTo>
                  <a:lnTo>
                    <a:pt x="2847748" y="1171121"/>
                  </a:lnTo>
                  <a:lnTo>
                    <a:pt x="2845412" y="1170124"/>
                  </a:lnTo>
                  <a:lnTo>
                    <a:pt x="2843266" y="1169603"/>
                  </a:lnTo>
                  <a:lnTo>
                    <a:pt x="2840743" y="1170894"/>
                  </a:lnTo>
                  <a:lnTo>
                    <a:pt x="2839417" y="1175853"/>
                  </a:lnTo>
                  <a:lnTo>
                    <a:pt x="2840517" y="1177899"/>
                  </a:lnTo>
                  <a:lnTo>
                    <a:pt x="2842520" y="1178754"/>
                  </a:lnTo>
                  <a:lnTo>
                    <a:pt x="2842662" y="1178420"/>
                  </a:lnTo>
                  <a:lnTo>
                    <a:pt x="2842996" y="1178562"/>
                  </a:lnTo>
                  <a:lnTo>
                    <a:pt x="2843471" y="1178372"/>
                  </a:lnTo>
                  <a:lnTo>
                    <a:pt x="2845808" y="1179369"/>
                  </a:lnTo>
                  <a:lnTo>
                    <a:pt x="2847954" y="1179889"/>
                  </a:lnTo>
                  <a:lnTo>
                    <a:pt x="2850477" y="1178598"/>
                  </a:lnTo>
                  <a:lnTo>
                    <a:pt x="2851803" y="1173640"/>
                  </a:lnTo>
                  <a:lnTo>
                    <a:pt x="2850370" y="1171450"/>
                  </a:lnTo>
                  <a:close/>
                </a:path>
                <a:path w="16581755" h="11248390">
                  <a:moveTo>
                    <a:pt x="2933705" y="1191609"/>
                  </a:moveTo>
                  <a:lnTo>
                    <a:pt x="2931084" y="1191280"/>
                  </a:lnTo>
                  <a:lnTo>
                    <a:pt x="2928747" y="1190283"/>
                  </a:lnTo>
                  <a:lnTo>
                    <a:pt x="2926459" y="1190097"/>
                  </a:lnTo>
                  <a:lnTo>
                    <a:pt x="2923936" y="1191387"/>
                  </a:lnTo>
                  <a:lnTo>
                    <a:pt x="2922610" y="1196346"/>
                  </a:lnTo>
                  <a:lnTo>
                    <a:pt x="2923709" y="1198394"/>
                  </a:lnTo>
                  <a:lnTo>
                    <a:pt x="2925712" y="1199248"/>
                  </a:lnTo>
                  <a:lnTo>
                    <a:pt x="2926188" y="1199057"/>
                  </a:lnTo>
                  <a:lnTo>
                    <a:pt x="2926522" y="1199199"/>
                  </a:lnTo>
                  <a:lnTo>
                    <a:pt x="2926998" y="1199008"/>
                  </a:lnTo>
                  <a:lnTo>
                    <a:pt x="2929335" y="1200005"/>
                  </a:lnTo>
                  <a:lnTo>
                    <a:pt x="2931957" y="1200334"/>
                  </a:lnTo>
                  <a:lnTo>
                    <a:pt x="2934147" y="1198900"/>
                  </a:lnTo>
                  <a:lnTo>
                    <a:pt x="2934810" y="1196420"/>
                  </a:lnTo>
                  <a:lnTo>
                    <a:pt x="2935139" y="1193799"/>
                  </a:lnTo>
                  <a:lnTo>
                    <a:pt x="2933705" y="1191609"/>
                  </a:lnTo>
                  <a:close/>
                </a:path>
                <a:path w="16581755" h="11248390">
                  <a:moveTo>
                    <a:pt x="3016898" y="1212104"/>
                  </a:moveTo>
                  <a:lnTo>
                    <a:pt x="3014277" y="1211774"/>
                  </a:lnTo>
                  <a:lnTo>
                    <a:pt x="3011940" y="1210777"/>
                  </a:lnTo>
                  <a:lnTo>
                    <a:pt x="3009319" y="1210448"/>
                  </a:lnTo>
                  <a:lnTo>
                    <a:pt x="3007128" y="1211882"/>
                  </a:lnTo>
                  <a:lnTo>
                    <a:pt x="3006466" y="1214360"/>
                  </a:lnTo>
                  <a:lnTo>
                    <a:pt x="3005945" y="1216506"/>
                  </a:lnTo>
                  <a:lnTo>
                    <a:pt x="3007044" y="1218553"/>
                  </a:lnTo>
                  <a:lnTo>
                    <a:pt x="3009715" y="1219693"/>
                  </a:lnTo>
                  <a:lnTo>
                    <a:pt x="3010191" y="1219501"/>
                  </a:lnTo>
                  <a:lnTo>
                    <a:pt x="3012528" y="1220498"/>
                  </a:lnTo>
                  <a:lnTo>
                    <a:pt x="3015150" y="1220827"/>
                  </a:lnTo>
                  <a:lnTo>
                    <a:pt x="3017340" y="1219393"/>
                  </a:lnTo>
                  <a:lnTo>
                    <a:pt x="3018002" y="1216915"/>
                  </a:lnTo>
                  <a:lnTo>
                    <a:pt x="3018331" y="1214293"/>
                  </a:lnTo>
                  <a:lnTo>
                    <a:pt x="3016898" y="1212104"/>
                  </a:lnTo>
                  <a:close/>
                </a:path>
                <a:path w="16581755" h="11248390">
                  <a:moveTo>
                    <a:pt x="3100710" y="1232072"/>
                  </a:moveTo>
                  <a:lnTo>
                    <a:pt x="3098087" y="1231743"/>
                  </a:lnTo>
                  <a:lnTo>
                    <a:pt x="3095751" y="1230746"/>
                  </a:lnTo>
                  <a:lnTo>
                    <a:pt x="3093130" y="1230417"/>
                  </a:lnTo>
                  <a:lnTo>
                    <a:pt x="3090940" y="1231850"/>
                  </a:lnTo>
                  <a:lnTo>
                    <a:pt x="3090277" y="1234329"/>
                  </a:lnTo>
                  <a:lnTo>
                    <a:pt x="3089756" y="1236474"/>
                  </a:lnTo>
                  <a:lnTo>
                    <a:pt x="3090856" y="1238522"/>
                  </a:lnTo>
                  <a:lnTo>
                    <a:pt x="3093527" y="1239661"/>
                  </a:lnTo>
                  <a:lnTo>
                    <a:pt x="3094003" y="1239469"/>
                  </a:lnTo>
                  <a:lnTo>
                    <a:pt x="3096340" y="1240466"/>
                  </a:lnTo>
                  <a:lnTo>
                    <a:pt x="3098961" y="1240795"/>
                  </a:lnTo>
                  <a:lnTo>
                    <a:pt x="3101151" y="1239361"/>
                  </a:lnTo>
                  <a:lnTo>
                    <a:pt x="3101814" y="1236883"/>
                  </a:lnTo>
                  <a:lnTo>
                    <a:pt x="3102143" y="1234262"/>
                  </a:lnTo>
                  <a:lnTo>
                    <a:pt x="3100710" y="1232072"/>
                  </a:lnTo>
                  <a:close/>
                </a:path>
                <a:path w="16581755" h="11248390">
                  <a:moveTo>
                    <a:pt x="12205682" y="5108061"/>
                  </a:moveTo>
                  <a:lnTo>
                    <a:pt x="12202869" y="5107256"/>
                  </a:lnTo>
                  <a:lnTo>
                    <a:pt x="12200488" y="5108212"/>
                  </a:lnTo>
                  <a:lnTo>
                    <a:pt x="12197774" y="5109027"/>
                  </a:lnTo>
                  <a:lnTo>
                    <a:pt x="12196968" y="5111841"/>
                  </a:lnTo>
                  <a:lnTo>
                    <a:pt x="12199264" y="5117554"/>
                  </a:lnTo>
                  <a:lnTo>
                    <a:pt x="12201126" y="5118743"/>
                  </a:lnTo>
                  <a:lnTo>
                    <a:pt x="12201317" y="5119219"/>
                  </a:lnTo>
                  <a:lnTo>
                    <a:pt x="12202318" y="5119647"/>
                  </a:lnTo>
                  <a:lnTo>
                    <a:pt x="12203796" y="5119882"/>
                  </a:lnTo>
                  <a:lnTo>
                    <a:pt x="12204891" y="5119166"/>
                  </a:lnTo>
                  <a:lnTo>
                    <a:pt x="12207606" y="5118352"/>
                  </a:lnTo>
                  <a:lnTo>
                    <a:pt x="12208412" y="5115538"/>
                  </a:lnTo>
                  <a:lnTo>
                    <a:pt x="12206497" y="5110775"/>
                  </a:lnTo>
                  <a:lnTo>
                    <a:pt x="12205682" y="5108061"/>
                  </a:lnTo>
                  <a:close/>
                </a:path>
                <a:path w="16581755" h="11248390">
                  <a:moveTo>
                    <a:pt x="3184330" y="1251564"/>
                  </a:moveTo>
                  <a:lnTo>
                    <a:pt x="3181708" y="1251234"/>
                  </a:lnTo>
                  <a:lnTo>
                    <a:pt x="3179372" y="1250238"/>
                  </a:lnTo>
                  <a:lnTo>
                    <a:pt x="3176750" y="1249909"/>
                  </a:lnTo>
                  <a:lnTo>
                    <a:pt x="3174560" y="1251343"/>
                  </a:lnTo>
                  <a:lnTo>
                    <a:pt x="3173897" y="1253821"/>
                  </a:lnTo>
                  <a:lnTo>
                    <a:pt x="3173376" y="1255967"/>
                  </a:lnTo>
                  <a:lnTo>
                    <a:pt x="3174476" y="1258013"/>
                  </a:lnTo>
                  <a:lnTo>
                    <a:pt x="3177147" y="1259152"/>
                  </a:lnTo>
                  <a:lnTo>
                    <a:pt x="3177622" y="1258962"/>
                  </a:lnTo>
                  <a:lnTo>
                    <a:pt x="3179959" y="1259959"/>
                  </a:lnTo>
                  <a:lnTo>
                    <a:pt x="3182581" y="1260288"/>
                  </a:lnTo>
                  <a:lnTo>
                    <a:pt x="3184771" y="1258854"/>
                  </a:lnTo>
                  <a:lnTo>
                    <a:pt x="3185434" y="1256376"/>
                  </a:lnTo>
                  <a:lnTo>
                    <a:pt x="3185763" y="1253754"/>
                  </a:lnTo>
                  <a:lnTo>
                    <a:pt x="3184330" y="1251564"/>
                  </a:lnTo>
                  <a:close/>
                </a:path>
                <a:path w="16581755" h="11248390">
                  <a:moveTo>
                    <a:pt x="3268093" y="1270722"/>
                  </a:moveTo>
                  <a:lnTo>
                    <a:pt x="3265470" y="1270392"/>
                  </a:lnTo>
                  <a:lnTo>
                    <a:pt x="3263134" y="1269396"/>
                  </a:lnTo>
                  <a:lnTo>
                    <a:pt x="3260512" y="1269067"/>
                  </a:lnTo>
                  <a:lnTo>
                    <a:pt x="3258323" y="1270501"/>
                  </a:lnTo>
                  <a:lnTo>
                    <a:pt x="3257659" y="1272980"/>
                  </a:lnTo>
                  <a:lnTo>
                    <a:pt x="3257139" y="1275125"/>
                  </a:lnTo>
                  <a:lnTo>
                    <a:pt x="3258239" y="1277172"/>
                  </a:lnTo>
                  <a:lnTo>
                    <a:pt x="3260575" y="1278169"/>
                  </a:lnTo>
                  <a:lnTo>
                    <a:pt x="3261385" y="1278120"/>
                  </a:lnTo>
                  <a:lnTo>
                    <a:pt x="3263722" y="1279117"/>
                  </a:lnTo>
                  <a:lnTo>
                    <a:pt x="3266344" y="1279446"/>
                  </a:lnTo>
                  <a:lnTo>
                    <a:pt x="3268533" y="1278013"/>
                  </a:lnTo>
                  <a:lnTo>
                    <a:pt x="3269196" y="1275533"/>
                  </a:lnTo>
                  <a:lnTo>
                    <a:pt x="3269526" y="1272911"/>
                  </a:lnTo>
                  <a:lnTo>
                    <a:pt x="3268093" y="1270722"/>
                  </a:lnTo>
                  <a:close/>
                </a:path>
                <a:path w="16581755" h="11248390">
                  <a:moveTo>
                    <a:pt x="3351806" y="1289070"/>
                  </a:moveTo>
                  <a:lnTo>
                    <a:pt x="3349042" y="1289075"/>
                  </a:lnTo>
                  <a:lnTo>
                    <a:pt x="3346705" y="1288078"/>
                  </a:lnTo>
                  <a:lnTo>
                    <a:pt x="3344083" y="1287749"/>
                  </a:lnTo>
                  <a:lnTo>
                    <a:pt x="3341893" y="1289182"/>
                  </a:lnTo>
                  <a:lnTo>
                    <a:pt x="3341230" y="1291662"/>
                  </a:lnTo>
                  <a:lnTo>
                    <a:pt x="3340710" y="1293807"/>
                  </a:lnTo>
                  <a:lnTo>
                    <a:pt x="3341809" y="1295855"/>
                  </a:lnTo>
                  <a:lnTo>
                    <a:pt x="3344146" y="1296852"/>
                  </a:lnTo>
                  <a:lnTo>
                    <a:pt x="3344956" y="1296803"/>
                  </a:lnTo>
                  <a:lnTo>
                    <a:pt x="3347293" y="1297800"/>
                  </a:lnTo>
                  <a:lnTo>
                    <a:pt x="3349915" y="1298128"/>
                  </a:lnTo>
                  <a:lnTo>
                    <a:pt x="3352105" y="1296695"/>
                  </a:lnTo>
                  <a:lnTo>
                    <a:pt x="3352768" y="1294215"/>
                  </a:lnTo>
                  <a:lnTo>
                    <a:pt x="3353096" y="1291594"/>
                  </a:lnTo>
                  <a:lnTo>
                    <a:pt x="3351806" y="1289070"/>
                  </a:lnTo>
                  <a:close/>
                </a:path>
                <a:path w="16581755" h="11248390">
                  <a:moveTo>
                    <a:pt x="3435710" y="1307895"/>
                  </a:moveTo>
                  <a:lnTo>
                    <a:pt x="3432946" y="1307899"/>
                  </a:lnTo>
                  <a:lnTo>
                    <a:pt x="3430610" y="1306902"/>
                  </a:lnTo>
                  <a:lnTo>
                    <a:pt x="3427988" y="1306573"/>
                  </a:lnTo>
                  <a:lnTo>
                    <a:pt x="3425798" y="1308007"/>
                  </a:lnTo>
                  <a:lnTo>
                    <a:pt x="3425135" y="1310485"/>
                  </a:lnTo>
                  <a:lnTo>
                    <a:pt x="3424615" y="1312631"/>
                  </a:lnTo>
                  <a:lnTo>
                    <a:pt x="3425715" y="1314679"/>
                  </a:lnTo>
                  <a:lnTo>
                    <a:pt x="3428051" y="1315676"/>
                  </a:lnTo>
                  <a:lnTo>
                    <a:pt x="3428861" y="1315627"/>
                  </a:lnTo>
                  <a:lnTo>
                    <a:pt x="3431198" y="1316623"/>
                  </a:lnTo>
                  <a:lnTo>
                    <a:pt x="3433820" y="1316952"/>
                  </a:lnTo>
                  <a:lnTo>
                    <a:pt x="3436010" y="1315519"/>
                  </a:lnTo>
                  <a:lnTo>
                    <a:pt x="3436672" y="1313040"/>
                  </a:lnTo>
                  <a:lnTo>
                    <a:pt x="3437002" y="1310418"/>
                  </a:lnTo>
                  <a:lnTo>
                    <a:pt x="3435710" y="1307895"/>
                  </a:lnTo>
                  <a:close/>
                </a:path>
                <a:path w="16581755" h="11248390">
                  <a:moveTo>
                    <a:pt x="12168476" y="5030637"/>
                  </a:moveTo>
                  <a:lnTo>
                    <a:pt x="12165662" y="5029831"/>
                  </a:lnTo>
                  <a:lnTo>
                    <a:pt x="12160901" y="5031745"/>
                  </a:lnTo>
                  <a:lnTo>
                    <a:pt x="12160095" y="5034559"/>
                  </a:lnTo>
                  <a:lnTo>
                    <a:pt x="12161053" y="5036939"/>
                  </a:lnTo>
                  <a:lnTo>
                    <a:pt x="12162151" y="5038986"/>
                  </a:lnTo>
                  <a:lnTo>
                    <a:pt x="12162534" y="5039939"/>
                  </a:lnTo>
                  <a:lnTo>
                    <a:pt x="12164394" y="5041127"/>
                  </a:lnTo>
                  <a:lnTo>
                    <a:pt x="12164252" y="5041461"/>
                  </a:lnTo>
                  <a:lnTo>
                    <a:pt x="12165587" y="5042031"/>
                  </a:lnTo>
                  <a:lnTo>
                    <a:pt x="12167065" y="5042267"/>
                  </a:lnTo>
                  <a:lnTo>
                    <a:pt x="12168160" y="5041550"/>
                  </a:lnTo>
                  <a:lnTo>
                    <a:pt x="12170542" y="5040592"/>
                  </a:lnTo>
                  <a:lnTo>
                    <a:pt x="12171347" y="5037780"/>
                  </a:lnTo>
                  <a:lnTo>
                    <a:pt x="12168476" y="5030637"/>
                  </a:lnTo>
                  <a:close/>
                </a:path>
                <a:path w="16581755" h="11248390">
                  <a:moveTo>
                    <a:pt x="3519758" y="1326385"/>
                  </a:moveTo>
                  <a:lnTo>
                    <a:pt x="3516994" y="1326390"/>
                  </a:lnTo>
                  <a:lnTo>
                    <a:pt x="3514657" y="1325394"/>
                  </a:lnTo>
                  <a:lnTo>
                    <a:pt x="3512035" y="1325065"/>
                  </a:lnTo>
                  <a:lnTo>
                    <a:pt x="3509845" y="1326498"/>
                  </a:lnTo>
                  <a:lnTo>
                    <a:pt x="3509183" y="1328977"/>
                  </a:lnTo>
                  <a:lnTo>
                    <a:pt x="3508662" y="1331123"/>
                  </a:lnTo>
                  <a:lnTo>
                    <a:pt x="3509762" y="1333169"/>
                  </a:lnTo>
                  <a:lnTo>
                    <a:pt x="3511765" y="1334023"/>
                  </a:lnTo>
                  <a:lnTo>
                    <a:pt x="3511956" y="1334500"/>
                  </a:lnTo>
                  <a:lnTo>
                    <a:pt x="3512909" y="1334117"/>
                  </a:lnTo>
                  <a:lnTo>
                    <a:pt x="3515245" y="1335113"/>
                  </a:lnTo>
                  <a:lnTo>
                    <a:pt x="3517867" y="1335444"/>
                  </a:lnTo>
                  <a:lnTo>
                    <a:pt x="3520057" y="1334010"/>
                  </a:lnTo>
                  <a:lnTo>
                    <a:pt x="3520720" y="1331532"/>
                  </a:lnTo>
                  <a:lnTo>
                    <a:pt x="3521049" y="1328909"/>
                  </a:lnTo>
                  <a:lnTo>
                    <a:pt x="3519758" y="1326385"/>
                  </a:lnTo>
                  <a:close/>
                </a:path>
                <a:path w="16581755" h="11248390">
                  <a:moveTo>
                    <a:pt x="3603471" y="1344734"/>
                  </a:moveTo>
                  <a:lnTo>
                    <a:pt x="3600707" y="1344738"/>
                  </a:lnTo>
                  <a:lnTo>
                    <a:pt x="3598371" y="1343741"/>
                  </a:lnTo>
                  <a:lnTo>
                    <a:pt x="3595748" y="1343412"/>
                  </a:lnTo>
                  <a:lnTo>
                    <a:pt x="3593559" y="1344846"/>
                  </a:lnTo>
                  <a:lnTo>
                    <a:pt x="3592896" y="1347326"/>
                  </a:lnTo>
                  <a:lnTo>
                    <a:pt x="3592375" y="1349471"/>
                  </a:lnTo>
                  <a:lnTo>
                    <a:pt x="3593475" y="1351518"/>
                  </a:lnTo>
                  <a:lnTo>
                    <a:pt x="3595478" y="1352372"/>
                  </a:lnTo>
                  <a:lnTo>
                    <a:pt x="3595669" y="1352848"/>
                  </a:lnTo>
                  <a:lnTo>
                    <a:pt x="3596622" y="1352465"/>
                  </a:lnTo>
                  <a:lnTo>
                    <a:pt x="3598959" y="1353462"/>
                  </a:lnTo>
                  <a:lnTo>
                    <a:pt x="3601581" y="1353791"/>
                  </a:lnTo>
                  <a:lnTo>
                    <a:pt x="3603770" y="1352359"/>
                  </a:lnTo>
                  <a:lnTo>
                    <a:pt x="3604433" y="1349879"/>
                  </a:lnTo>
                  <a:lnTo>
                    <a:pt x="3604762" y="1347257"/>
                  </a:lnTo>
                  <a:lnTo>
                    <a:pt x="3603471" y="1344734"/>
                  </a:lnTo>
                  <a:close/>
                </a:path>
                <a:path w="16581755" h="11248390">
                  <a:moveTo>
                    <a:pt x="3687326" y="1362749"/>
                  </a:moveTo>
                  <a:lnTo>
                    <a:pt x="3684563" y="1362753"/>
                  </a:lnTo>
                  <a:lnTo>
                    <a:pt x="3682226" y="1361756"/>
                  </a:lnTo>
                  <a:lnTo>
                    <a:pt x="3679605" y="1361427"/>
                  </a:lnTo>
                  <a:lnTo>
                    <a:pt x="3677415" y="1362861"/>
                  </a:lnTo>
                  <a:lnTo>
                    <a:pt x="3676752" y="1365339"/>
                  </a:lnTo>
                  <a:lnTo>
                    <a:pt x="3676231" y="1367485"/>
                  </a:lnTo>
                  <a:lnTo>
                    <a:pt x="3677331" y="1369533"/>
                  </a:lnTo>
                  <a:lnTo>
                    <a:pt x="3679334" y="1370387"/>
                  </a:lnTo>
                  <a:lnTo>
                    <a:pt x="3679525" y="1370864"/>
                  </a:lnTo>
                  <a:lnTo>
                    <a:pt x="3680478" y="1370481"/>
                  </a:lnTo>
                  <a:lnTo>
                    <a:pt x="3682814" y="1371477"/>
                  </a:lnTo>
                  <a:lnTo>
                    <a:pt x="3685436" y="1371806"/>
                  </a:lnTo>
                  <a:lnTo>
                    <a:pt x="3687626" y="1370372"/>
                  </a:lnTo>
                  <a:lnTo>
                    <a:pt x="3688289" y="1367894"/>
                  </a:lnTo>
                  <a:lnTo>
                    <a:pt x="3688618" y="1365272"/>
                  </a:lnTo>
                  <a:lnTo>
                    <a:pt x="3687326" y="1362749"/>
                  </a:lnTo>
                  <a:close/>
                </a:path>
                <a:path w="16581755" h="11248390">
                  <a:moveTo>
                    <a:pt x="12129363" y="4953978"/>
                  </a:moveTo>
                  <a:lnTo>
                    <a:pt x="12126551" y="4953173"/>
                  </a:lnTo>
                  <a:lnTo>
                    <a:pt x="12124504" y="4954272"/>
                  </a:lnTo>
                  <a:lnTo>
                    <a:pt x="12122313" y="4955705"/>
                  </a:lnTo>
                  <a:lnTo>
                    <a:pt x="12121508" y="4958519"/>
                  </a:lnTo>
                  <a:lnTo>
                    <a:pt x="12123708" y="4962613"/>
                  </a:lnTo>
                  <a:lnTo>
                    <a:pt x="12123948" y="4963900"/>
                  </a:lnTo>
                  <a:lnTo>
                    <a:pt x="12127286" y="4965324"/>
                  </a:lnTo>
                  <a:lnTo>
                    <a:pt x="12128907" y="4965226"/>
                  </a:lnTo>
                  <a:lnTo>
                    <a:pt x="12132191" y="4963076"/>
                  </a:lnTo>
                  <a:lnTo>
                    <a:pt x="12132996" y="4960262"/>
                  </a:lnTo>
                  <a:lnTo>
                    <a:pt x="12130797" y="4956167"/>
                  </a:lnTo>
                  <a:lnTo>
                    <a:pt x="12129363" y="4953978"/>
                  </a:lnTo>
                  <a:close/>
                </a:path>
                <a:path w="16581755" h="11248390">
                  <a:moveTo>
                    <a:pt x="3771325" y="1380429"/>
                  </a:moveTo>
                  <a:lnTo>
                    <a:pt x="3768561" y="1380434"/>
                  </a:lnTo>
                  <a:lnTo>
                    <a:pt x="3766224" y="1379437"/>
                  </a:lnTo>
                  <a:lnTo>
                    <a:pt x="3763602" y="1379108"/>
                  </a:lnTo>
                  <a:lnTo>
                    <a:pt x="3761413" y="1380541"/>
                  </a:lnTo>
                  <a:lnTo>
                    <a:pt x="3760750" y="1383020"/>
                  </a:lnTo>
                  <a:lnTo>
                    <a:pt x="3760230" y="1385165"/>
                  </a:lnTo>
                  <a:lnTo>
                    <a:pt x="3761329" y="1387212"/>
                  </a:lnTo>
                  <a:lnTo>
                    <a:pt x="3763332" y="1388067"/>
                  </a:lnTo>
                  <a:lnTo>
                    <a:pt x="3763523" y="1388543"/>
                  </a:lnTo>
                  <a:lnTo>
                    <a:pt x="3764476" y="1388160"/>
                  </a:lnTo>
                  <a:lnTo>
                    <a:pt x="3766813" y="1389157"/>
                  </a:lnTo>
                  <a:lnTo>
                    <a:pt x="3769434" y="1389487"/>
                  </a:lnTo>
                  <a:lnTo>
                    <a:pt x="3771624" y="1388053"/>
                  </a:lnTo>
                  <a:lnTo>
                    <a:pt x="3772287" y="1385574"/>
                  </a:lnTo>
                  <a:lnTo>
                    <a:pt x="3772616" y="1382953"/>
                  </a:lnTo>
                  <a:lnTo>
                    <a:pt x="3771325" y="1380429"/>
                  </a:lnTo>
                  <a:close/>
                </a:path>
                <a:path w="16581755" h="11248390">
                  <a:moveTo>
                    <a:pt x="3855323" y="1398110"/>
                  </a:moveTo>
                  <a:lnTo>
                    <a:pt x="3852560" y="1398114"/>
                  </a:lnTo>
                  <a:lnTo>
                    <a:pt x="3850223" y="1397117"/>
                  </a:lnTo>
                  <a:lnTo>
                    <a:pt x="3847601" y="1396788"/>
                  </a:lnTo>
                  <a:lnTo>
                    <a:pt x="3845411" y="1398222"/>
                  </a:lnTo>
                  <a:lnTo>
                    <a:pt x="3844748" y="1400701"/>
                  </a:lnTo>
                  <a:lnTo>
                    <a:pt x="3844228" y="1402846"/>
                  </a:lnTo>
                  <a:lnTo>
                    <a:pt x="3845328" y="1404894"/>
                  </a:lnTo>
                  <a:lnTo>
                    <a:pt x="3847330" y="1405748"/>
                  </a:lnTo>
                  <a:lnTo>
                    <a:pt x="3847522" y="1406224"/>
                  </a:lnTo>
                  <a:lnTo>
                    <a:pt x="3848475" y="1405841"/>
                  </a:lnTo>
                  <a:lnTo>
                    <a:pt x="3850811" y="1406838"/>
                  </a:lnTo>
                  <a:lnTo>
                    <a:pt x="3853433" y="1407167"/>
                  </a:lnTo>
                  <a:lnTo>
                    <a:pt x="3855622" y="1405734"/>
                  </a:lnTo>
                  <a:lnTo>
                    <a:pt x="3856286" y="1403255"/>
                  </a:lnTo>
                  <a:lnTo>
                    <a:pt x="3856615" y="1400633"/>
                  </a:lnTo>
                  <a:lnTo>
                    <a:pt x="3855323" y="1398110"/>
                  </a:lnTo>
                  <a:close/>
                </a:path>
                <a:path w="16581755" h="11248390">
                  <a:moveTo>
                    <a:pt x="3939322" y="1415790"/>
                  </a:moveTo>
                  <a:lnTo>
                    <a:pt x="3936558" y="1415795"/>
                  </a:lnTo>
                  <a:lnTo>
                    <a:pt x="3934221" y="1414798"/>
                  </a:lnTo>
                  <a:lnTo>
                    <a:pt x="3931599" y="1414469"/>
                  </a:lnTo>
                  <a:lnTo>
                    <a:pt x="3929409" y="1415903"/>
                  </a:lnTo>
                  <a:lnTo>
                    <a:pt x="3928747" y="1418381"/>
                  </a:lnTo>
                  <a:lnTo>
                    <a:pt x="3928226" y="1420527"/>
                  </a:lnTo>
                  <a:lnTo>
                    <a:pt x="3929325" y="1422575"/>
                  </a:lnTo>
                  <a:lnTo>
                    <a:pt x="3931329" y="1423429"/>
                  </a:lnTo>
                  <a:lnTo>
                    <a:pt x="3931186" y="1423763"/>
                  </a:lnTo>
                  <a:lnTo>
                    <a:pt x="3931519" y="1423905"/>
                  </a:lnTo>
                  <a:lnTo>
                    <a:pt x="3932472" y="1423522"/>
                  </a:lnTo>
                  <a:lnTo>
                    <a:pt x="3934809" y="1424519"/>
                  </a:lnTo>
                  <a:lnTo>
                    <a:pt x="3937431" y="1424848"/>
                  </a:lnTo>
                  <a:lnTo>
                    <a:pt x="3939620" y="1423414"/>
                  </a:lnTo>
                  <a:lnTo>
                    <a:pt x="3940283" y="1420936"/>
                  </a:lnTo>
                  <a:lnTo>
                    <a:pt x="3940612" y="1418314"/>
                  </a:lnTo>
                  <a:lnTo>
                    <a:pt x="3939322" y="1415790"/>
                  </a:lnTo>
                  <a:close/>
                </a:path>
                <a:path w="16581755" h="11248390">
                  <a:moveTo>
                    <a:pt x="12088823" y="4877895"/>
                  </a:moveTo>
                  <a:lnTo>
                    <a:pt x="12086010" y="4877090"/>
                  </a:lnTo>
                  <a:lnTo>
                    <a:pt x="12083821" y="4878522"/>
                  </a:lnTo>
                  <a:lnTo>
                    <a:pt x="12081297" y="4879813"/>
                  </a:lnTo>
                  <a:lnTo>
                    <a:pt x="12080492" y="4882626"/>
                  </a:lnTo>
                  <a:lnTo>
                    <a:pt x="12081924" y="4884815"/>
                  </a:lnTo>
                  <a:lnTo>
                    <a:pt x="12083025" y="4886864"/>
                  </a:lnTo>
                  <a:lnTo>
                    <a:pt x="12083598" y="4888292"/>
                  </a:lnTo>
                  <a:lnTo>
                    <a:pt x="12086603" y="4889574"/>
                  </a:lnTo>
                  <a:lnTo>
                    <a:pt x="12088224" y="4889476"/>
                  </a:lnTo>
                  <a:lnTo>
                    <a:pt x="12089318" y="4888759"/>
                  </a:lnTo>
                  <a:lnTo>
                    <a:pt x="12091842" y="4887467"/>
                  </a:lnTo>
                  <a:lnTo>
                    <a:pt x="12092647" y="4884655"/>
                  </a:lnTo>
                  <a:lnTo>
                    <a:pt x="12091214" y="4882465"/>
                  </a:lnTo>
                  <a:lnTo>
                    <a:pt x="12090115" y="4880417"/>
                  </a:lnTo>
                  <a:lnTo>
                    <a:pt x="12088823" y="4877895"/>
                  </a:lnTo>
                  <a:close/>
                </a:path>
                <a:path w="16581755" h="11248390">
                  <a:moveTo>
                    <a:pt x="4023462" y="1433137"/>
                  </a:moveTo>
                  <a:lnTo>
                    <a:pt x="4020698" y="1433142"/>
                  </a:lnTo>
                  <a:lnTo>
                    <a:pt x="4018361" y="1432145"/>
                  </a:lnTo>
                  <a:lnTo>
                    <a:pt x="4015740" y="1431816"/>
                  </a:lnTo>
                  <a:lnTo>
                    <a:pt x="4013550" y="1433250"/>
                  </a:lnTo>
                  <a:lnTo>
                    <a:pt x="4012887" y="1435728"/>
                  </a:lnTo>
                  <a:lnTo>
                    <a:pt x="4012366" y="1437874"/>
                  </a:lnTo>
                  <a:lnTo>
                    <a:pt x="4013467" y="1439921"/>
                  </a:lnTo>
                  <a:lnTo>
                    <a:pt x="4015470" y="1440775"/>
                  </a:lnTo>
                  <a:lnTo>
                    <a:pt x="4015327" y="1441109"/>
                  </a:lnTo>
                  <a:lnTo>
                    <a:pt x="4015661" y="1441251"/>
                  </a:lnTo>
                  <a:lnTo>
                    <a:pt x="4016613" y="1440870"/>
                  </a:lnTo>
                  <a:lnTo>
                    <a:pt x="4018949" y="1441866"/>
                  </a:lnTo>
                  <a:lnTo>
                    <a:pt x="4021571" y="1442195"/>
                  </a:lnTo>
                  <a:lnTo>
                    <a:pt x="4023761" y="1440761"/>
                  </a:lnTo>
                  <a:lnTo>
                    <a:pt x="4024424" y="1438283"/>
                  </a:lnTo>
                  <a:lnTo>
                    <a:pt x="4024753" y="1435661"/>
                  </a:lnTo>
                  <a:lnTo>
                    <a:pt x="4023462" y="1433137"/>
                  </a:lnTo>
                  <a:close/>
                </a:path>
                <a:path w="16581755" h="11248390">
                  <a:moveTo>
                    <a:pt x="4107603" y="1450484"/>
                  </a:moveTo>
                  <a:lnTo>
                    <a:pt x="4104839" y="1450488"/>
                  </a:lnTo>
                  <a:lnTo>
                    <a:pt x="4102502" y="1449491"/>
                  </a:lnTo>
                  <a:lnTo>
                    <a:pt x="4099880" y="1449162"/>
                  </a:lnTo>
                  <a:lnTo>
                    <a:pt x="4097691" y="1450596"/>
                  </a:lnTo>
                  <a:lnTo>
                    <a:pt x="4097028" y="1453076"/>
                  </a:lnTo>
                  <a:lnTo>
                    <a:pt x="4096507" y="1455221"/>
                  </a:lnTo>
                  <a:lnTo>
                    <a:pt x="4097607" y="1457268"/>
                  </a:lnTo>
                  <a:lnTo>
                    <a:pt x="4099943" y="1458264"/>
                  </a:lnTo>
                  <a:lnTo>
                    <a:pt x="4100896" y="1457881"/>
                  </a:lnTo>
                  <a:lnTo>
                    <a:pt x="4103233" y="1458878"/>
                  </a:lnTo>
                  <a:lnTo>
                    <a:pt x="4105712" y="1459542"/>
                  </a:lnTo>
                  <a:lnTo>
                    <a:pt x="4108044" y="1457775"/>
                  </a:lnTo>
                  <a:lnTo>
                    <a:pt x="4108707" y="1455295"/>
                  </a:lnTo>
                  <a:lnTo>
                    <a:pt x="4109228" y="1453149"/>
                  </a:lnTo>
                  <a:lnTo>
                    <a:pt x="4107603" y="1450484"/>
                  </a:lnTo>
                  <a:close/>
                </a:path>
                <a:path w="16581755" h="11248390">
                  <a:moveTo>
                    <a:pt x="4191886" y="1467498"/>
                  </a:moveTo>
                  <a:lnTo>
                    <a:pt x="4189122" y="1467502"/>
                  </a:lnTo>
                  <a:lnTo>
                    <a:pt x="4186785" y="1466506"/>
                  </a:lnTo>
                  <a:lnTo>
                    <a:pt x="4184306" y="1465843"/>
                  </a:lnTo>
                  <a:lnTo>
                    <a:pt x="4181974" y="1467609"/>
                  </a:lnTo>
                  <a:lnTo>
                    <a:pt x="4181311" y="1470089"/>
                  </a:lnTo>
                  <a:lnTo>
                    <a:pt x="4180790" y="1472233"/>
                  </a:lnTo>
                  <a:lnTo>
                    <a:pt x="4181890" y="1474281"/>
                  </a:lnTo>
                  <a:lnTo>
                    <a:pt x="4184227" y="1475278"/>
                  </a:lnTo>
                  <a:lnTo>
                    <a:pt x="4185179" y="1474895"/>
                  </a:lnTo>
                  <a:lnTo>
                    <a:pt x="4187516" y="1475891"/>
                  </a:lnTo>
                  <a:lnTo>
                    <a:pt x="4190137" y="1476220"/>
                  </a:lnTo>
                  <a:lnTo>
                    <a:pt x="4192327" y="1474788"/>
                  </a:lnTo>
                  <a:lnTo>
                    <a:pt x="4192990" y="1472308"/>
                  </a:lnTo>
                  <a:lnTo>
                    <a:pt x="4193177" y="1470021"/>
                  </a:lnTo>
                  <a:lnTo>
                    <a:pt x="4191886" y="1467498"/>
                  </a:lnTo>
                  <a:close/>
                </a:path>
                <a:path w="16581755" h="11248390">
                  <a:moveTo>
                    <a:pt x="12045808" y="4803911"/>
                  </a:moveTo>
                  <a:lnTo>
                    <a:pt x="12042996" y="4803106"/>
                  </a:lnTo>
                  <a:lnTo>
                    <a:pt x="12038617" y="4805973"/>
                  </a:lnTo>
                  <a:lnTo>
                    <a:pt x="12037912" y="4808433"/>
                  </a:lnTo>
                  <a:lnTo>
                    <a:pt x="12037811" y="4808785"/>
                  </a:lnTo>
                  <a:lnTo>
                    <a:pt x="12040678" y="4813165"/>
                  </a:lnTo>
                  <a:lnTo>
                    <a:pt x="12041061" y="4814118"/>
                  </a:lnTo>
                  <a:lnTo>
                    <a:pt x="12044399" y="4815542"/>
                  </a:lnTo>
                  <a:lnTo>
                    <a:pt x="12046019" y="4815443"/>
                  </a:lnTo>
                  <a:lnTo>
                    <a:pt x="12049303" y="4813292"/>
                  </a:lnTo>
                  <a:lnTo>
                    <a:pt x="12050008" y="4810832"/>
                  </a:lnTo>
                  <a:lnTo>
                    <a:pt x="12050108" y="4810480"/>
                  </a:lnTo>
                  <a:lnTo>
                    <a:pt x="12045808" y="4803911"/>
                  </a:lnTo>
                  <a:close/>
                </a:path>
                <a:path w="16581755" h="11248390">
                  <a:moveTo>
                    <a:pt x="4276169" y="1484509"/>
                  </a:moveTo>
                  <a:lnTo>
                    <a:pt x="4273405" y="1484514"/>
                  </a:lnTo>
                  <a:lnTo>
                    <a:pt x="4271068" y="1483518"/>
                  </a:lnTo>
                  <a:lnTo>
                    <a:pt x="4268589" y="1482855"/>
                  </a:lnTo>
                  <a:lnTo>
                    <a:pt x="4266257" y="1484622"/>
                  </a:lnTo>
                  <a:lnTo>
                    <a:pt x="4265594" y="1487101"/>
                  </a:lnTo>
                  <a:lnTo>
                    <a:pt x="4265073" y="1489247"/>
                  </a:lnTo>
                  <a:lnTo>
                    <a:pt x="4266173" y="1491294"/>
                  </a:lnTo>
                  <a:lnTo>
                    <a:pt x="4268509" y="1492291"/>
                  </a:lnTo>
                  <a:lnTo>
                    <a:pt x="4269462" y="1491908"/>
                  </a:lnTo>
                  <a:lnTo>
                    <a:pt x="4271799" y="1492905"/>
                  </a:lnTo>
                  <a:lnTo>
                    <a:pt x="4274278" y="1493568"/>
                  </a:lnTo>
                  <a:lnTo>
                    <a:pt x="4276610" y="1491800"/>
                  </a:lnTo>
                  <a:lnTo>
                    <a:pt x="4277273" y="1489321"/>
                  </a:lnTo>
                  <a:lnTo>
                    <a:pt x="4277794" y="1487176"/>
                  </a:lnTo>
                  <a:lnTo>
                    <a:pt x="4276169" y="1484509"/>
                  </a:lnTo>
                  <a:close/>
                </a:path>
                <a:path w="16581755" h="11248390">
                  <a:moveTo>
                    <a:pt x="4359785" y="1501238"/>
                  </a:moveTo>
                  <a:lnTo>
                    <a:pt x="4357020" y="1501243"/>
                  </a:lnTo>
                  <a:lnTo>
                    <a:pt x="4354683" y="1500246"/>
                  </a:lnTo>
                  <a:lnTo>
                    <a:pt x="4352204" y="1499583"/>
                  </a:lnTo>
                  <a:lnTo>
                    <a:pt x="4349872" y="1501351"/>
                  </a:lnTo>
                  <a:lnTo>
                    <a:pt x="4349209" y="1503829"/>
                  </a:lnTo>
                  <a:lnTo>
                    <a:pt x="4348688" y="1505975"/>
                  </a:lnTo>
                  <a:lnTo>
                    <a:pt x="4349788" y="1508023"/>
                  </a:lnTo>
                  <a:lnTo>
                    <a:pt x="4352125" y="1509020"/>
                  </a:lnTo>
                  <a:lnTo>
                    <a:pt x="4353077" y="1508636"/>
                  </a:lnTo>
                  <a:lnTo>
                    <a:pt x="4355414" y="1509633"/>
                  </a:lnTo>
                  <a:lnTo>
                    <a:pt x="4357893" y="1510296"/>
                  </a:lnTo>
                  <a:lnTo>
                    <a:pt x="4360225" y="1508528"/>
                  </a:lnTo>
                  <a:lnTo>
                    <a:pt x="4360888" y="1506050"/>
                  </a:lnTo>
                  <a:lnTo>
                    <a:pt x="4361409" y="1503904"/>
                  </a:lnTo>
                  <a:lnTo>
                    <a:pt x="4359785" y="1501238"/>
                  </a:lnTo>
                  <a:close/>
                </a:path>
                <a:path w="16581755" h="11248390">
                  <a:moveTo>
                    <a:pt x="4443734" y="1518109"/>
                  </a:moveTo>
                  <a:lnTo>
                    <a:pt x="4440969" y="1518114"/>
                  </a:lnTo>
                  <a:lnTo>
                    <a:pt x="4438633" y="1517117"/>
                  </a:lnTo>
                  <a:lnTo>
                    <a:pt x="4436153" y="1516454"/>
                  </a:lnTo>
                  <a:lnTo>
                    <a:pt x="4433822" y="1518222"/>
                  </a:lnTo>
                  <a:lnTo>
                    <a:pt x="4433158" y="1520700"/>
                  </a:lnTo>
                  <a:lnTo>
                    <a:pt x="4432638" y="1522845"/>
                  </a:lnTo>
                  <a:lnTo>
                    <a:pt x="4433737" y="1524892"/>
                  </a:lnTo>
                  <a:lnTo>
                    <a:pt x="4436074" y="1525889"/>
                  </a:lnTo>
                  <a:lnTo>
                    <a:pt x="4437027" y="1525506"/>
                  </a:lnTo>
                  <a:lnTo>
                    <a:pt x="4439364" y="1526503"/>
                  </a:lnTo>
                  <a:lnTo>
                    <a:pt x="4441843" y="1527166"/>
                  </a:lnTo>
                  <a:lnTo>
                    <a:pt x="4444174" y="1525399"/>
                  </a:lnTo>
                  <a:lnTo>
                    <a:pt x="4444837" y="1522921"/>
                  </a:lnTo>
                  <a:lnTo>
                    <a:pt x="4445358" y="1520775"/>
                  </a:lnTo>
                  <a:lnTo>
                    <a:pt x="4443734" y="1518109"/>
                  </a:lnTo>
                  <a:close/>
                </a:path>
                <a:path w="16581755" h="11248390">
                  <a:moveTo>
                    <a:pt x="12001222" y="4730836"/>
                  </a:moveTo>
                  <a:lnTo>
                    <a:pt x="11998409" y="4730031"/>
                  </a:lnTo>
                  <a:lnTo>
                    <a:pt x="11994029" y="4732897"/>
                  </a:lnTo>
                  <a:lnTo>
                    <a:pt x="11993325" y="4735358"/>
                  </a:lnTo>
                  <a:lnTo>
                    <a:pt x="11993224" y="4735710"/>
                  </a:lnTo>
                  <a:lnTo>
                    <a:pt x="11996091" y="4740090"/>
                  </a:lnTo>
                  <a:lnTo>
                    <a:pt x="11996474" y="4741042"/>
                  </a:lnTo>
                  <a:lnTo>
                    <a:pt x="11999812" y="4742466"/>
                  </a:lnTo>
                  <a:lnTo>
                    <a:pt x="12001289" y="4742702"/>
                  </a:lnTo>
                  <a:lnTo>
                    <a:pt x="12002527" y="4741651"/>
                  </a:lnTo>
                  <a:lnTo>
                    <a:pt x="12004717" y="4740217"/>
                  </a:lnTo>
                  <a:lnTo>
                    <a:pt x="12005421" y="4737757"/>
                  </a:lnTo>
                  <a:lnTo>
                    <a:pt x="12005522" y="4737405"/>
                  </a:lnTo>
                  <a:lnTo>
                    <a:pt x="12001222" y="4730836"/>
                  </a:lnTo>
                  <a:close/>
                </a:path>
                <a:path w="16581755" h="11248390">
                  <a:moveTo>
                    <a:pt x="4527825" y="1534646"/>
                  </a:moveTo>
                  <a:lnTo>
                    <a:pt x="4525061" y="1534651"/>
                  </a:lnTo>
                  <a:lnTo>
                    <a:pt x="4522725" y="1533654"/>
                  </a:lnTo>
                  <a:lnTo>
                    <a:pt x="4520245" y="1532991"/>
                  </a:lnTo>
                  <a:lnTo>
                    <a:pt x="4517913" y="1534758"/>
                  </a:lnTo>
                  <a:lnTo>
                    <a:pt x="4517250" y="1537237"/>
                  </a:lnTo>
                  <a:lnTo>
                    <a:pt x="4516729" y="1539383"/>
                  </a:lnTo>
                  <a:lnTo>
                    <a:pt x="4517829" y="1541429"/>
                  </a:lnTo>
                  <a:lnTo>
                    <a:pt x="4520166" y="1542426"/>
                  </a:lnTo>
                  <a:lnTo>
                    <a:pt x="4521117" y="1542044"/>
                  </a:lnTo>
                  <a:lnTo>
                    <a:pt x="4523455" y="1543041"/>
                  </a:lnTo>
                  <a:lnTo>
                    <a:pt x="4525934" y="1543704"/>
                  </a:lnTo>
                  <a:lnTo>
                    <a:pt x="4528266" y="1541936"/>
                  </a:lnTo>
                  <a:lnTo>
                    <a:pt x="4529592" y="1536978"/>
                  </a:lnTo>
                  <a:lnTo>
                    <a:pt x="4527825" y="1534646"/>
                  </a:lnTo>
                  <a:close/>
                </a:path>
                <a:path w="16581755" h="11248390">
                  <a:moveTo>
                    <a:pt x="4611774" y="1551516"/>
                  </a:moveTo>
                  <a:lnTo>
                    <a:pt x="4609010" y="1551521"/>
                  </a:lnTo>
                  <a:lnTo>
                    <a:pt x="4606674" y="1550525"/>
                  </a:lnTo>
                  <a:lnTo>
                    <a:pt x="4604193" y="1549861"/>
                  </a:lnTo>
                  <a:lnTo>
                    <a:pt x="4601862" y="1551628"/>
                  </a:lnTo>
                  <a:lnTo>
                    <a:pt x="4601199" y="1554107"/>
                  </a:lnTo>
                  <a:lnTo>
                    <a:pt x="4600679" y="1556252"/>
                  </a:lnTo>
                  <a:lnTo>
                    <a:pt x="4601778" y="1558300"/>
                  </a:lnTo>
                  <a:lnTo>
                    <a:pt x="4604115" y="1559297"/>
                  </a:lnTo>
                  <a:lnTo>
                    <a:pt x="4605068" y="1558914"/>
                  </a:lnTo>
                  <a:lnTo>
                    <a:pt x="4607404" y="1559911"/>
                  </a:lnTo>
                  <a:lnTo>
                    <a:pt x="4609883" y="1560574"/>
                  </a:lnTo>
                  <a:lnTo>
                    <a:pt x="4612216" y="1558806"/>
                  </a:lnTo>
                  <a:lnTo>
                    <a:pt x="4613541" y="1553849"/>
                  </a:lnTo>
                  <a:lnTo>
                    <a:pt x="4611774" y="1551516"/>
                  </a:lnTo>
                  <a:close/>
                </a:path>
                <a:path w="16581755" h="11248390">
                  <a:moveTo>
                    <a:pt x="4695866" y="1568052"/>
                  </a:moveTo>
                  <a:lnTo>
                    <a:pt x="4693102" y="1568057"/>
                  </a:lnTo>
                  <a:lnTo>
                    <a:pt x="4690766" y="1567061"/>
                  </a:lnTo>
                  <a:lnTo>
                    <a:pt x="4688286" y="1566397"/>
                  </a:lnTo>
                  <a:lnTo>
                    <a:pt x="4685953" y="1568165"/>
                  </a:lnTo>
                  <a:lnTo>
                    <a:pt x="4685290" y="1570645"/>
                  </a:lnTo>
                  <a:lnTo>
                    <a:pt x="4684770" y="1572789"/>
                  </a:lnTo>
                  <a:lnTo>
                    <a:pt x="4685870" y="1574837"/>
                  </a:lnTo>
                  <a:lnTo>
                    <a:pt x="4688206" y="1575834"/>
                  </a:lnTo>
                  <a:lnTo>
                    <a:pt x="4689159" y="1575451"/>
                  </a:lnTo>
                  <a:lnTo>
                    <a:pt x="4691496" y="1576448"/>
                  </a:lnTo>
                  <a:lnTo>
                    <a:pt x="4693975" y="1577110"/>
                  </a:lnTo>
                  <a:lnTo>
                    <a:pt x="4696307" y="1575344"/>
                  </a:lnTo>
                  <a:lnTo>
                    <a:pt x="4696970" y="1572864"/>
                  </a:lnTo>
                  <a:lnTo>
                    <a:pt x="4697491" y="1570719"/>
                  </a:lnTo>
                  <a:lnTo>
                    <a:pt x="4695866" y="1568052"/>
                  </a:lnTo>
                  <a:close/>
                </a:path>
                <a:path w="16581755" h="11248390">
                  <a:moveTo>
                    <a:pt x="11954255" y="4658719"/>
                  </a:moveTo>
                  <a:lnTo>
                    <a:pt x="11951300" y="4658246"/>
                  </a:lnTo>
                  <a:lnTo>
                    <a:pt x="11949111" y="4659680"/>
                  </a:lnTo>
                  <a:lnTo>
                    <a:pt x="11947063" y="4660780"/>
                  </a:lnTo>
                  <a:lnTo>
                    <a:pt x="11946651" y="4663365"/>
                  </a:lnTo>
                  <a:lnTo>
                    <a:pt x="11946592" y="4663735"/>
                  </a:lnTo>
                  <a:lnTo>
                    <a:pt x="11949458" y="4668115"/>
                  </a:lnTo>
                  <a:lnTo>
                    <a:pt x="11949841" y="4669067"/>
                  </a:lnTo>
                  <a:lnTo>
                    <a:pt x="11952845" y="4670349"/>
                  </a:lnTo>
                  <a:lnTo>
                    <a:pt x="11954465" y="4670251"/>
                  </a:lnTo>
                  <a:lnTo>
                    <a:pt x="11955703" y="4669200"/>
                  </a:lnTo>
                  <a:lnTo>
                    <a:pt x="11957415" y="4667957"/>
                  </a:lnTo>
                  <a:lnTo>
                    <a:pt x="11958121" y="4665497"/>
                  </a:lnTo>
                  <a:lnTo>
                    <a:pt x="11958221" y="4665145"/>
                  </a:lnTo>
                  <a:lnTo>
                    <a:pt x="11955355" y="4660766"/>
                  </a:lnTo>
                  <a:lnTo>
                    <a:pt x="11954255" y="4658719"/>
                  </a:lnTo>
                  <a:close/>
                </a:path>
                <a:path w="16581755" h="11248390">
                  <a:moveTo>
                    <a:pt x="4779957" y="1584590"/>
                  </a:moveTo>
                  <a:lnTo>
                    <a:pt x="4777194" y="1584594"/>
                  </a:lnTo>
                  <a:lnTo>
                    <a:pt x="4774856" y="1583597"/>
                  </a:lnTo>
                  <a:lnTo>
                    <a:pt x="4772377" y="1582934"/>
                  </a:lnTo>
                  <a:lnTo>
                    <a:pt x="4770045" y="1584702"/>
                  </a:lnTo>
                  <a:lnTo>
                    <a:pt x="4769383" y="1587181"/>
                  </a:lnTo>
                  <a:lnTo>
                    <a:pt x="4768862" y="1589327"/>
                  </a:lnTo>
                  <a:lnTo>
                    <a:pt x="4769961" y="1591374"/>
                  </a:lnTo>
                  <a:lnTo>
                    <a:pt x="4772298" y="1592371"/>
                  </a:lnTo>
                  <a:lnTo>
                    <a:pt x="4773251" y="1591988"/>
                  </a:lnTo>
                  <a:lnTo>
                    <a:pt x="4775587" y="1592985"/>
                  </a:lnTo>
                  <a:lnTo>
                    <a:pt x="4778066" y="1593647"/>
                  </a:lnTo>
                  <a:lnTo>
                    <a:pt x="4780399" y="1591880"/>
                  </a:lnTo>
                  <a:lnTo>
                    <a:pt x="4781725" y="1586922"/>
                  </a:lnTo>
                  <a:lnTo>
                    <a:pt x="4779957" y="1584590"/>
                  </a:lnTo>
                  <a:close/>
                </a:path>
                <a:path w="16581755" h="11248390">
                  <a:moveTo>
                    <a:pt x="4864049" y="1601126"/>
                  </a:moveTo>
                  <a:lnTo>
                    <a:pt x="4861285" y="1601131"/>
                  </a:lnTo>
                  <a:lnTo>
                    <a:pt x="4858948" y="1600134"/>
                  </a:lnTo>
                  <a:lnTo>
                    <a:pt x="4856469" y="1599471"/>
                  </a:lnTo>
                  <a:lnTo>
                    <a:pt x="4854137" y="1601239"/>
                  </a:lnTo>
                  <a:lnTo>
                    <a:pt x="4853474" y="1603718"/>
                  </a:lnTo>
                  <a:lnTo>
                    <a:pt x="4852953" y="1605863"/>
                  </a:lnTo>
                  <a:lnTo>
                    <a:pt x="4854053" y="1607911"/>
                  </a:lnTo>
                  <a:lnTo>
                    <a:pt x="4856389" y="1608908"/>
                  </a:lnTo>
                  <a:lnTo>
                    <a:pt x="4857342" y="1608525"/>
                  </a:lnTo>
                  <a:lnTo>
                    <a:pt x="4859679" y="1609522"/>
                  </a:lnTo>
                  <a:lnTo>
                    <a:pt x="4862158" y="1610185"/>
                  </a:lnTo>
                  <a:lnTo>
                    <a:pt x="4864490" y="1608417"/>
                  </a:lnTo>
                  <a:lnTo>
                    <a:pt x="4865816" y="1603459"/>
                  </a:lnTo>
                  <a:lnTo>
                    <a:pt x="4864049" y="1601126"/>
                  </a:lnTo>
                  <a:close/>
                </a:path>
                <a:path w="16581755" h="11248390">
                  <a:moveTo>
                    <a:pt x="11905099" y="4588034"/>
                  </a:moveTo>
                  <a:lnTo>
                    <a:pt x="11902477" y="4587704"/>
                  </a:lnTo>
                  <a:lnTo>
                    <a:pt x="11898097" y="4590571"/>
                  </a:lnTo>
                  <a:lnTo>
                    <a:pt x="11897769" y="4593194"/>
                  </a:lnTo>
                  <a:lnTo>
                    <a:pt x="11900635" y="4597572"/>
                  </a:lnTo>
                  <a:lnTo>
                    <a:pt x="11901018" y="4598525"/>
                  </a:lnTo>
                  <a:lnTo>
                    <a:pt x="11903688" y="4599664"/>
                  </a:lnTo>
                  <a:lnTo>
                    <a:pt x="11905641" y="4599708"/>
                  </a:lnTo>
                  <a:lnTo>
                    <a:pt x="11906879" y="4598657"/>
                  </a:lnTo>
                  <a:lnTo>
                    <a:pt x="11909069" y="4597225"/>
                  </a:lnTo>
                  <a:lnTo>
                    <a:pt x="11909399" y="4594603"/>
                  </a:lnTo>
                  <a:lnTo>
                    <a:pt x="11905099" y="4588034"/>
                  </a:lnTo>
                  <a:close/>
                </a:path>
                <a:path w="16581755" h="11248390">
                  <a:moveTo>
                    <a:pt x="4948141" y="1617663"/>
                  </a:moveTo>
                  <a:lnTo>
                    <a:pt x="4945377" y="1617668"/>
                  </a:lnTo>
                  <a:lnTo>
                    <a:pt x="4943039" y="1616671"/>
                  </a:lnTo>
                  <a:lnTo>
                    <a:pt x="4940560" y="1616008"/>
                  </a:lnTo>
                  <a:lnTo>
                    <a:pt x="4938229" y="1617775"/>
                  </a:lnTo>
                  <a:lnTo>
                    <a:pt x="4937566" y="1620255"/>
                  </a:lnTo>
                  <a:lnTo>
                    <a:pt x="4937045" y="1622400"/>
                  </a:lnTo>
                  <a:lnTo>
                    <a:pt x="4938144" y="1624448"/>
                  </a:lnTo>
                  <a:lnTo>
                    <a:pt x="4940481" y="1625445"/>
                  </a:lnTo>
                  <a:lnTo>
                    <a:pt x="4941433" y="1625062"/>
                  </a:lnTo>
                  <a:lnTo>
                    <a:pt x="4943771" y="1626059"/>
                  </a:lnTo>
                  <a:lnTo>
                    <a:pt x="4946250" y="1626722"/>
                  </a:lnTo>
                  <a:lnTo>
                    <a:pt x="4948582" y="1624954"/>
                  </a:lnTo>
                  <a:lnTo>
                    <a:pt x="4949908" y="1619995"/>
                  </a:lnTo>
                  <a:lnTo>
                    <a:pt x="4948141" y="1617663"/>
                  </a:lnTo>
                  <a:close/>
                </a:path>
                <a:path w="16581755" h="11248390">
                  <a:moveTo>
                    <a:pt x="5032374" y="1633866"/>
                  </a:moveTo>
                  <a:lnTo>
                    <a:pt x="5029611" y="1633871"/>
                  </a:lnTo>
                  <a:lnTo>
                    <a:pt x="5027274" y="1632874"/>
                  </a:lnTo>
                  <a:lnTo>
                    <a:pt x="5024795" y="1632212"/>
                  </a:lnTo>
                  <a:lnTo>
                    <a:pt x="5022463" y="1633978"/>
                  </a:lnTo>
                  <a:lnTo>
                    <a:pt x="5021800" y="1636458"/>
                  </a:lnTo>
                  <a:lnTo>
                    <a:pt x="5021279" y="1638602"/>
                  </a:lnTo>
                  <a:lnTo>
                    <a:pt x="5022379" y="1640650"/>
                  </a:lnTo>
                  <a:lnTo>
                    <a:pt x="5024715" y="1641646"/>
                  </a:lnTo>
                  <a:lnTo>
                    <a:pt x="5025668" y="1641264"/>
                  </a:lnTo>
                  <a:lnTo>
                    <a:pt x="5028005" y="1642261"/>
                  </a:lnTo>
                  <a:lnTo>
                    <a:pt x="5030484" y="1642923"/>
                  </a:lnTo>
                  <a:lnTo>
                    <a:pt x="5032816" y="1641157"/>
                  </a:lnTo>
                  <a:lnTo>
                    <a:pt x="5034142" y="1636199"/>
                  </a:lnTo>
                  <a:lnTo>
                    <a:pt x="5032374" y="1633866"/>
                  </a:lnTo>
                  <a:close/>
                </a:path>
                <a:path w="16581755" h="11248390">
                  <a:moveTo>
                    <a:pt x="5116466" y="1650403"/>
                  </a:moveTo>
                  <a:lnTo>
                    <a:pt x="5113702" y="1650408"/>
                  </a:lnTo>
                  <a:lnTo>
                    <a:pt x="5111365" y="1649411"/>
                  </a:lnTo>
                  <a:lnTo>
                    <a:pt x="5108886" y="1648748"/>
                  </a:lnTo>
                  <a:lnTo>
                    <a:pt x="5106554" y="1650515"/>
                  </a:lnTo>
                  <a:lnTo>
                    <a:pt x="5105891" y="1652995"/>
                  </a:lnTo>
                  <a:lnTo>
                    <a:pt x="5105370" y="1655140"/>
                  </a:lnTo>
                  <a:lnTo>
                    <a:pt x="5106470" y="1657187"/>
                  </a:lnTo>
                  <a:lnTo>
                    <a:pt x="5108807" y="1658183"/>
                  </a:lnTo>
                  <a:lnTo>
                    <a:pt x="5109759" y="1657802"/>
                  </a:lnTo>
                  <a:lnTo>
                    <a:pt x="5112096" y="1658799"/>
                  </a:lnTo>
                  <a:lnTo>
                    <a:pt x="5114575" y="1659461"/>
                  </a:lnTo>
                  <a:lnTo>
                    <a:pt x="5116908" y="1657694"/>
                  </a:lnTo>
                  <a:lnTo>
                    <a:pt x="5118233" y="1652736"/>
                  </a:lnTo>
                  <a:lnTo>
                    <a:pt x="5116466" y="1650403"/>
                  </a:lnTo>
                  <a:close/>
                </a:path>
                <a:path w="16581755" h="11248390">
                  <a:moveTo>
                    <a:pt x="11854278" y="4519402"/>
                  </a:moveTo>
                  <a:lnTo>
                    <a:pt x="11851322" y="4518930"/>
                  </a:lnTo>
                  <a:lnTo>
                    <a:pt x="11847609" y="4522081"/>
                  </a:lnTo>
                  <a:lnTo>
                    <a:pt x="11847138" y="4525036"/>
                  </a:lnTo>
                  <a:lnTo>
                    <a:pt x="11850289" y="4528748"/>
                  </a:lnTo>
                  <a:lnTo>
                    <a:pt x="11850672" y="4529701"/>
                  </a:lnTo>
                  <a:lnTo>
                    <a:pt x="11852008" y="4530270"/>
                  </a:lnTo>
                  <a:lnTo>
                    <a:pt x="11852150" y="4529937"/>
                  </a:lnTo>
                  <a:lnTo>
                    <a:pt x="11853486" y="4530506"/>
                  </a:lnTo>
                  <a:lnTo>
                    <a:pt x="11855439" y="4530550"/>
                  </a:lnTo>
                  <a:lnTo>
                    <a:pt x="11858533" y="4527923"/>
                  </a:lnTo>
                  <a:lnTo>
                    <a:pt x="11859005" y="4524969"/>
                  </a:lnTo>
                  <a:lnTo>
                    <a:pt x="11854278" y="4519402"/>
                  </a:lnTo>
                  <a:close/>
                </a:path>
                <a:path w="16581755" h="11248390">
                  <a:moveTo>
                    <a:pt x="5200892" y="1667083"/>
                  </a:moveTo>
                  <a:lnTo>
                    <a:pt x="5198127" y="1667087"/>
                  </a:lnTo>
                  <a:lnTo>
                    <a:pt x="5195791" y="1666091"/>
                  </a:lnTo>
                  <a:lnTo>
                    <a:pt x="5193312" y="1665428"/>
                  </a:lnTo>
                  <a:lnTo>
                    <a:pt x="5190980" y="1667194"/>
                  </a:lnTo>
                  <a:lnTo>
                    <a:pt x="5190316" y="1669674"/>
                  </a:lnTo>
                  <a:lnTo>
                    <a:pt x="5189796" y="1671818"/>
                  </a:lnTo>
                  <a:lnTo>
                    <a:pt x="5190895" y="1673866"/>
                  </a:lnTo>
                  <a:lnTo>
                    <a:pt x="5193233" y="1674863"/>
                  </a:lnTo>
                  <a:lnTo>
                    <a:pt x="5194185" y="1674480"/>
                  </a:lnTo>
                  <a:lnTo>
                    <a:pt x="5196522" y="1675477"/>
                  </a:lnTo>
                  <a:lnTo>
                    <a:pt x="5199001" y="1676140"/>
                  </a:lnTo>
                  <a:lnTo>
                    <a:pt x="5201332" y="1674373"/>
                  </a:lnTo>
                  <a:lnTo>
                    <a:pt x="5202658" y="1669415"/>
                  </a:lnTo>
                  <a:lnTo>
                    <a:pt x="5200892" y="1667083"/>
                  </a:lnTo>
                  <a:close/>
                </a:path>
                <a:path w="16581755" h="11248390">
                  <a:moveTo>
                    <a:pt x="5284983" y="1683618"/>
                  </a:moveTo>
                  <a:lnTo>
                    <a:pt x="5282219" y="1683623"/>
                  </a:lnTo>
                  <a:lnTo>
                    <a:pt x="5279883" y="1682626"/>
                  </a:lnTo>
                  <a:lnTo>
                    <a:pt x="5277404" y="1681964"/>
                  </a:lnTo>
                  <a:lnTo>
                    <a:pt x="5275072" y="1683731"/>
                  </a:lnTo>
                  <a:lnTo>
                    <a:pt x="5274408" y="1686211"/>
                  </a:lnTo>
                  <a:lnTo>
                    <a:pt x="5273888" y="1688355"/>
                  </a:lnTo>
                  <a:lnTo>
                    <a:pt x="5274987" y="1690403"/>
                  </a:lnTo>
                  <a:lnTo>
                    <a:pt x="5277324" y="1691400"/>
                  </a:lnTo>
                  <a:lnTo>
                    <a:pt x="5278276" y="1691017"/>
                  </a:lnTo>
                  <a:lnTo>
                    <a:pt x="5280613" y="1692014"/>
                  </a:lnTo>
                  <a:lnTo>
                    <a:pt x="5283093" y="1692677"/>
                  </a:lnTo>
                  <a:lnTo>
                    <a:pt x="5285424" y="1690910"/>
                  </a:lnTo>
                  <a:lnTo>
                    <a:pt x="5286750" y="1685951"/>
                  </a:lnTo>
                  <a:lnTo>
                    <a:pt x="5284983" y="1683618"/>
                  </a:lnTo>
                  <a:close/>
                </a:path>
                <a:path w="16581755" h="11248390">
                  <a:moveTo>
                    <a:pt x="11801409" y="4451868"/>
                  </a:moveTo>
                  <a:lnTo>
                    <a:pt x="11798453" y="4451397"/>
                  </a:lnTo>
                  <a:lnTo>
                    <a:pt x="11794741" y="4454549"/>
                  </a:lnTo>
                  <a:lnTo>
                    <a:pt x="11794269" y="4457504"/>
                  </a:lnTo>
                  <a:lnTo>
                    <a:pt x="11797422" y="4461216"/>
                  </a:lnTo>
                  <a:lnTo>
                    <a:pt x="11797805" y="4462168"/>
                  </a:lnTo>
                  <a:lnTo>
                    <a:pt x="11800475" y="4463306"/>
                  </a:lnTo>
                  <a:lnTo>
                    <a:pt x="11802570" y="4463018"/>
                  </a:lnTo>
                  <a:lnTo>
                    <a:pt x="11805664" y="4460391"/>
                  </a:lnTo>
                  <a:lnTo>
                    <a:pt x="11806136" y="4457436"/>
                  </a:lnTo>
                  <a:lnTo>
                    <a:pt x="11801409" y="4451868"/>
                  </a:lnTo>
                  <a:close/>
                </a:path>
                <a:path w="16581755" h="11248390">
                  <a:moveTo>
                    <a:pt x="5369409" y="1700298"/>
                  </a:moveTo>
                  <a:lnTo>
                    <a:pt x="5366645" y="1700302"/>
                  </a:lnTo>
                  <a:lnTo>
                    <a:pt x="5364308" y="1699306"/>
                  </a:lnTo>
                  <a:lnTo>
                    <a:pt x="5361829" y="1698643"/>
                  </a:lnTo>
                  <a:lnTo>
                    <a:pt x="5359496" y="1700410"/>
                  </a:lnTo>
                  <a:lnTo>
                    <a:pt x="5358834" y="1702889"/>
                  </a:lnTo>
                  <a:lnTo>
                    <a:pt x="5358313" y="1705035"/>
                  </a:lnTo>
                  <a:lnTo>
                    <a:pt x="5359413" y="1707082"/>
                  </a:lnTo>
                  <a:lnTo>
                    <a:pt x="5361749" y="1708079"/>
                  </a:lnTo>
                  <a:lnTo>
                    <a:pt x="5362702" y="1707696"/>
                  </a:lnTo>
                  <a:lnTo>
                    <a:pt x="5365038" y="1708693"/>
                  </a:lnTo>
                  <a:lnTo>
                    <a:pt x="5367518" y="1709356"/>
                  </a:lnTo>
                  <a:lnTo>
                    <a:pt x="5369850" y="1707588"/>
                  </a:lnTo>
                  <a:lnTo>
                    <a:pt x="5371176" y="1702630"/>
                  </a:lnTo>
                  <a:lnTo>
                    <a:pt x="5369409" y="1700298"/>
                  </a:lnTo>
                  <a:close/>
                </a:path>
                <a:path w="16581755" h="11248390">
                  <a:moveTo>
                    <a:pt x="5453501" y="1716835"/>
                  </a:moveTo>
                  <a:lnTo>
                    <a:pt x="5450737" y="1716840"/>
                  </a:lnTo>
                  <a:lnTo>
                    <a:pt x="5448399" y="1715843"/>
                  </a:lnTo>
                  <a:lnTo>
                    <a:pt x="5445920" y="1715180"/>
                  </a:lnTo>
                  <a:lnTo>
                    <a:pt x="5443588" y="1716948"/>
                  </a:lnTo>
                  <a:lnTo>
                    <a:pt x="5442926" y="1719426"/>
                  </a:lnTo>
                  <a:lnTo>
                    <a:pt x="5442405" y="1721572"/>
                  </a:lnTo>
                  <a:lnTo>
                    <a:pt x="5443504" y="1723619"/>
                  </a:lnTo>
                  <a:lnTo>
                    <a:pt x="5445841" y="1724616"/>
                  </a:lnTo>
                  <a:lnTo>
                    <a:pt x="5446794" y="1724233"/>
                  </a:lnTo>
                  <a:lnTo>
                    <a:pt x="5449130" y="1725230"/>
                  </a:lnTo>
                  <a:lnTo>
                    <a:pt x="5451609" y="1725893"/>
                  </a:lnTo>
                  <a:lnTo>
                    <a:pt x="5453941" y="1724125"/>
                  </a:lnTo>
                  <a:lnTo>
                    <a:pt x="5454605" y="1721647"/>
                  </a:lnTo>
                  <a:lnTo>
                    <a:pt x="5455125" y="1719501"/>
                  </a:lnTo>
                  <a:lnTo>
                    <a:pt x="5453501" y="1716835"/>
                  </a:lnTo>
                  <a:close/>
                </a:path>
                <a:path w="16581755" h="11248390">
                  <a:moveTo>
                    <a:pt x="11746492" y="4385434"/>
                  </a:moveTo>
                  <a:lnTo>
                    <a:pt x="11743395" y="4385296"/>
                  </a:lnTo>
                  <a:lnTo>
                    <a:pt x="11739683" y="4388449"/>
                  </a:lnTo>
                  <a:lnTo>
                    <a:pt x="11739546" y="4391546"/>
                  </a:lnTo>
                  <a:lnTo>
                    <a:pt x="11743222" y="4395877"/>
                  </a:lnTo>
                  <a:lnTo>
                    <a:pt x="11745892" y="4397016"/>
                  </a:lnTo>
                  <a:lnTo>
                    <a:pt x="11747988" y="4396726"/>
                  </a:lnTo>
                  <a:lnTo>
                    <a:pt x="11751081" y="4394100"/>
                  </a:lnTo>
                  <a:lnTo>
                    <a:pt x="11751219" y="4391002"/>
                  </a:lnTo>
                  <a:lnTo>
                    <a:pt x="11746492" y="4385434"/>
                  </a:lnTo>
                  <a:close/>
                </a:path>
                <a:path w="16581755" h="11248390">
                  <a:moveTo>
                    <a:pt x="5537925" y="1733514"/>
                  </a:moveTo>
                  <a:lnTo>
                    <a:pt x="5535161" y="1733519"/>
                  </a:lnTo>
                  <a:lnTo>
                    <a:pt x="5532825" y="1732522"/>
                  </a:lnTo>
                  <a:lnTo>
                    <a:pt x="5530346" y="1731859"/>
                  </a:lnTo>
                  <a:lnTo>
                    <a:pt x="5528014" y="1733626"/>
                  </a:lnTo>
                  <a:lnTo>
                    <a:pt x="5527350" y="1736105"/>
                  </a:lnTo>
                  <a:lnTo>
                    <a:pt x="5526830" y="1738251"/>
                  </a:lnTo>
                  <a:lnTo>
                    <a:pt x="5527929" y="1740299"/>
                  </a:lnTo>
                  <a:lnTo>
                    <a:pt x="5530266" y="1741295"/>
                  </a:lnTo>
                  <a:lnTo>
                    <a:pt x="5531218" y="1740912"/>
                  </a:lnTo>
                  <a:lnTo>
                    <a:pt x="5533556" y="1741909"/>
                  </a:lnTo>
                  <a:lnTo>
                    <a:pt x="5536035" y="1742572"/>
                  </a:lnTo>
                  <a:lnTo>
                    <a:pt x="5538367" y="1740805"/>
                  </a:lnTo>
                  <a:lnTo>
                    <a:pt x="5539030" y="1738325"/>
                  </a:lnTo>
                  <a:lnTo>
                    <a:pt x="5539551" y="1736180"/>
                  </a:lnTo>
                  <a:lnTo>
                    <a:pt x="5537925" y="1733514"/>
                  </a:lnTo>
                  <a:close/>
                </a:path>
                <a:path w="16581755" h="11248390">
                  <a:moveTo>
                    <a:pt x="5622209" y="1750527"/>
                  </a:moveTo>
                  <a:lnTo>
                    <a:pt x="5619445" y="1750532"/>
                  </a:lnTo>
                  <a:lnTo>
                    <a:pt x="5617108" y="1749535"/>
                  </a:lnTo>
                  <a:lnTo>
                    <a:pt x="5614629" y="1748872"/>
                  </a:lnTo>
                  <a:lnTo>
                    <a:pt x="5612297" y="1750639"/>
                  </a:lnTo>
                  <a:lnTo>
                    <a:pt x="5611634" y="1753119"/>
                  </a:lnTo>
                  <a:lnTo>
                    <a:pt x="5611114" y="1755263"/>
                  </a:lnTo>
                  <a:lnTo>
                    <a:pt x="5612213" y="1757311"/>
                  </a:lnTo>
                  <a:lnTo>
                    <a:pt x="5614550" y="1758308"/>
                  </a:lnTo>
                  <a:lnTo>
                    <a:pt x="5615502" y="1757925"/>
                  </a:lnTo>
                  <a:lnTo>
                    <a:pt x="5617838" y="1758921"/>
                  </a:lnTo>
                  <a:lnTo>
                    <a:pt x="5620318" y="1759584"/>
                  </a:lnTo>
                  <a:lnTo>
                    <a:pt x="5622650" y="1757818"/>
                  </a:lnTo>
                  <a:lnTo>
                    <a:pt x="5623313" y="1755338"/>
                  </a:lnTo>
                  <a:lnTo>
                    <a:pt x="5623833" y="1753194"/>
                  </a:lnTo>
                  <a:lnTo>
                    <a:pt x="5622209" y="1750527"/>
                  </a:lnTo>
                  <a:close/>
                </a:path>
                <a:path w="16581755" h="11248390">
                  <a:moveTo>
                    <a:pt x="11690389" y="4320861"/>
                  </a:moveTo>
                  <a:lnTo>
                    <a:pt x="11687624" y="4320866"/>
                  </a:lnTo>
                  <a:lnTo>
                    <a:pt x="11685768" y="4322442"/>
                  </a:lnTo>
                  <a:lnTo>
                    <a:pt x="11683770" y="4324352"/>
                  </a:lnTo>
                  <a:lnTo>
                    <a:pt x="11683774" y="4327115"/>
                  </a:lnTo>
                  <a:lnTo>
                    <a:pt x="11686926" y="4330828"/>
                  </a:lnTo>
                  <a:lnTo>
                    <a:pt x="11687118" y="4331304"/>
                  </a:lnTo>
                  <a:lnTo>
                    <a:pt x="11690122" y="4332585"/>
                  </a:lnTo>
                  <a:lnTo>
                    <a:pt x="11692076" y="4332630"/>
                  </a:lnTo>
                  <a:lnTo>
                    <a:pt x="11693456" y="4331245"/>
                  </a:lnTo>
                  <a:lnTo>
                    <a:pt x="11695454" y="4329336"/>
                  </a:lnTo>
                  <a:lnTo>
                    <a:pt x="11695449" y="4326572"/>
                  </a:lnTo>
                  <a:lnTo>
                    <a:pt x="11692298" y="4322860"/>
                  </a:lnTo>
                  <a:lnTo>
                    <a:pt x="11690389" y="4320861"/>
                  </a:lnTo>
                  <a:close/>
                </a:path>
                <a:path w="16581755" h="11248390">
                  <a:moveTo>
                    <a:pt x="5706634" y="1767206"/>
                  </a:moveTo>
                  <a:lnTo>
                    <a:pt x="5703870" y="1767210"/>
                  </a:lnTo>
                  <a:lnTo>
                    <a:pt x="5701534" y="1766213"/>
                  </a:lnTo>
                  <a:lnTo>
                    <a:pt x="5699054" y="1765551"/>
                  </a:lnTo>
                  <a:lnTo>
                    <a:pt x="5696722" y="1767318"/>
                  </a:lnTo>
                  <a:lnTo>
                    <a:pt x="5696059" y="1769798"/>
                  </a:lnTo>
                  <a:lnTo>
                    <a:pt x="5695538" y="1771944"/>
                  </a:lnTo>
                  <a:lnTo>
                    <a:pt x="5696638" y="1773990"/>
                  </a:lnTo>
                  <a:lnTo>
                    <a:pt x="5698974" y="1774987"/>
                  </a:lnTo>
                  <a:lnTo>
                    <a:pt x="5699927" y="1774604"/>
                  </a:lnTo>
                  <a:lnTo>
                    <a:pt x="5702264" y="1775601"/>
                  </a:lnTo>
                  <a:lnTo>
                    <a:pt x="5704881" y="1775929"/>
                  </a:lnTo>
                  <a:lnTo>
                    <a:pt x="5707076" y="1774497"/>
                  </a:lnTo>
                  <a:lnTo>
                    <a:pt x="5707739" y="1772018"/>
                  </a:lnTo>
                  <a:lnTo>
                    <a:pt x="5707925" y="1769729"/>
                  </a:lnTo>
                  <a:lnTo>
                    <a:pt x="5706634" y="1767206"/>
                  </a:lnTo>
                  <a:close/>
                </a:path>
                <a:path w="16581755" h="11248390">
                  <a:moveTo>
                    <a:pt x="5790917" y="1784220"/>
                  </a:moveTo>
                  <a:lnTo>
                    <a:pt x="5788154" y="1784224"/>
                  </a:lnTo>
                  <a:lnTo>
                    <a:pt x="5785817" y="1783227"/>
                  </a:lnTo>
                  <a:lnTo>
                    <a:pt x="5783337" y="1782564"/>
                  </a:lnTo>
                  <a:lnTo>
                    <a:pt x="5781005" y="1784332"/>
                  </a:lnTo>
                  <a:lnTo>
                    <a:pt x="5780343" y="1786810"/>
                  </a:lnTo>
                  <a:lnTo>
                    <a:pt x="5779822" y="1788956"/>
                  </a:lnTo>
                  <a:lnTo>
                    <a:pt x="5780921" y="1791003"/>
                  </a:lnTo>
                  <a:lnTo>
                    <a:pt x="5783258" y="1792000"/>
                  </a:lnTo>
                  <a:lnTo>
                    <a:pt x="5784211" y="1791617"/>
                  </a:lnTo>
                  <a:lnTo>
                    <a:pt x="5786547" y="1792614"/>
                  </a:lnTo>
                  <a:lnTo>
                    <a:pt x="5789026" y="1793277"/>
                  </a:lnTo>
                  <a:lnTo>
                    <a:pt x="5791358" y="1791509"/>
                  </a:lnTo>
                  <a:lnTo>
                    <a:pt x="5792021" y="1789031"/>
                  </a:lnTo>
                  <a:lnTo>
                    <a:pt x="5792542" y="1786885"/>
                  </a:lnTo>
                  <a:lnTo>
                    <a:pt x="5790917" y="1784220"/>
                  </a:lnTo>
                  <a:close/>
                </a:path>
                <a:path w="16581755" h="11248390">
                  <a:moveTo>
                    <a:pt x="11632095" y="4257722"/>
                  </a:moveTo>
                  <a:lnTo>
                    <a:pt x="11629330" y="4257727"/>
                  </a:lnTo>
                  <a:lnTo>
                    <a:pt x="11627474" y="4259303"/>
                  </a:lnTo>
                  <a:lnTo>
                    <a:pt x="11626047" y="4261062"/>
                  </a:lnTo>
                  <a:lnTo>
                    <a:pt x="11625810" y="4261354"/>
                  </a:lnTo>
                  <a:lnTo>
                    <a:pt x="11625815" y="4264119"/>
                  </a:lnTo>
                  <a:lnTo>
                    <a:pt x="11629491" y="4268448"/>
                  </a:lnTo>
                  <a:lnTo>
                    <a:pt x="11631829" y="4269445"/>
                  </a:lnTo>
                  <a:lnTo>
                    <a:pt x="11633925" y="4269157"/>
                  </a:lnTo>
                  <a:lnTo>
                    <a:pt x="11635304" y="4267772"/>
                  </a:lnTo>
                  <a:lnTo>
                    <a:pt x="11637302" y="4265863"/>
                  </a:lnTo>
                  <a:lnTo>
                    <a:pt x="11637298" y="4263099"/>
                  </a:lnTo>
                  <a:lnTo>
                    <a:pt x="11634146" y="4259387"/>
                  </a:lnTo>
                  <a:lnTo>
                    <a:pt x="11632095" y="4257722"/>
                  </a:lnTo>
                  <a:close/>
                </a:path>
                <a:path w="16581755" h="11248390">
                  <a:moveTo>
                    <a:pt x="5875200" y="1801232"/>
                  </a:moveTo>
                  <a:lnTo>
                    <a:pt x="5872436" y="1801237"/>
                  </a:lnTo>
                  <a:lnTo>
                    <a:pt x="5870099" y="1800240"/>
                  </a:lnTo>
                  <a:lnTo>
                    <a:pt x="5867478" y="1799911"/>
                  </a:lnTo>
                  <a:lnTo>
                    <a:pt x="5865288" y="1801345"/>
                  </a:lnTo>
                  <a:lnTo>
                    <a:pt x="5864625" y="1803823"/>
                  </a:lnTo>
                  <a:lnTo>
                    <a:pt x="5864104" y="1805969"/>
                  </a:lnTo>
                  <a:lnTo>
                    <a:pt x="5865204" y="1808016"/>
                  </a:lnTo>
                  <a:lnTo>
                    <a:pt x="5867540" y="1809013"/>
                  </a:lnTo>
                  <a:lnTo>
                    <a:pt x="5868494" y="1808630"/>
                  </a:lnTo>
                  <a:lnTo>
                    <a:pt x="5870830" y="1809627"/>
                  </a:lnTo>
                  <a:lnTo>
                    <a:pt x="5873452" y="1809956"/>
                  </a:lnTo>
                  <a:lnTo>
                    <a:pt x="5875642" y="1808523"/>
                  </a:lnTo>
                  <a:lnTo>
                    <a:pt x="5876305" y="1806044"/>
                  </a:lnTo>
                  <a:lnTo>
                    <a:pt x="5876491" y="1803756"/>
                  </a:lnTo>
                  <a:lnTo>
                    <a:pt x="5875200" y="1801232"/>
                  </a:lnTo>
                  <a:close/>
                </a:path>
                <a:path w="16581755" h="11248390">
                  <a:moveTo>
                    <a:pt x="5959817" y="1818387"/>
                  </a:moveTo>
                  <a:lnTo>
                    <a:pt x="5957053" y="1818392"/>
                  </a:lnTo>
                  <a:lnTo>
                    <a:pt x="5954716" y="1817396"/>
                  </a:lnTo>
                  <a:lnTo>
                    <a:pt x="5952095" y="1817067"/>
                  </a:lnTo>
                  <a:lnTo>
                    <a:pt x="5949905" y="1818499"/>
                  </a:lnTo>
                  <a:lnTo>
                    <a:pt x="5949242" y="1820979"/>
                  </a:lnTo>
                  <a:lnTo>
                    <a:pt x="5948721" y="1823125"/>
                  </a:lnTo>
                  <a:lnTo>
                    <a:pt x="5949820" y="1825172"/>
                  </a:lnTo>
                  <a:lnTo>
                    <a:pt x="5952157" y="1826169"/>
                  </a:lnTo>
                  <a:lnTo>
                    <a:pt x="5953110" y="1825786"/>
                  </a:lnTo>
                  <a:lnTo>
                    <a:pt x="5955447" y="1826783"/>
                  </a:lnTo>
                  <a:lnTo>
                    <a:pt x="5957926" y="1827446"/>
                  </a:lnTo>
                  <a:lnTo>
                    <a:pt x="5960259" y="1825678"/>
                  </a:lnTo>
                  <a:lnTo>
                    <a:pt x="5960922" y="1823199"/>
                  </a:lnTo>
                  <a:lnTo>
                    <a:pt x="5961442" y="1821054"/>
                  </a:lnTo>
                  <a:lnTo>
                    <a:pt x="5959817" y="1818387"/>
                  </a:lnTo>
                  <a:close/>
                </a:path>
                <a:path w="16581755" h="11248390">
                  <a:moveTo>
                    <a:pt x="11572278" y="4196301"/>
                  </a:moveTo>
                  <a:lnTo>
                    <a:pt x="11569373" y="4196639"/>
                  </a:lnTo>
                  <a:lnTo>
                    <a:pt x="11565660" y="4199791"/>
                  </a:lnTo>
                  <a:lnTo>
                    <a:pt x="11565999" y="4202697"/>
                  </a:lnTo>
                  <a:lnTo>
                    <a:pt x="11569150" y="4206409"/>
                  </a:lnTo>
                  <a:lnTo>
                    <a:pt x="11570820" y="4207121"/>
                  </a:lnTo>
                  <a:lnTo>
                    <a:pt x="11570343" y="4207313"/>
                  </a:lnTo>
                  <a:lnTo>
                    <a:pt x="11572013" y="4208025"/>
                  </a:lnTo>
                  <a:lnTo>
                    <a:pt x="11574108" y="4207735"/>
                  </a:lnTo>
                  <a:lnTo>
                    <a:pt x="11575488" y="4206350"/>
                  </a:lnTo>
                  <a:lnTo>
                    <a:pt x="11577343" y="4204775"/>
                  </a:lnTo>
                  <a:lnTo>
                    <a:pt x="11577005" y="4201868"/>
                  </a:lnTo>
                  <a:lnTo>
                    <a:pt x="11572278" y="4196301"/>
                  </a:lnTo>
                  <a:close/>
                </a:path>
                <a:path w="16581755" h="11248390">
                  <a:moveTo>
                    <a:pt x="6043958" y="1835735"/>
                  </a:moveTo>
                  <a:lnTo>
                    <a:pt x="6041193" y="1835739"/>
                  </a:lnTo>
                  <a:lnTo>
                    <a:pt x="6038857" y="1834743"/>
                  </a:lnTo>
                  <a:lnTo>
                    <a:pt x="6036235" y="1834414"/>
                  </a:lnTo>
                  <a:lnTo>
                    <a:pt x="6034046" y="1835847"/>
                  </a:lnTo>
                  <a:lnTo>
                    <a:pt x="6033383" y="1838326"/>
                  </a:lnTo>
                  <a:lnTo>
                    <a:pt x="6032862" y="1840471"/>
                  </a:lnTo>
                  <a:lnTo>
                    <a:pt x="6033962" y="1842518"/>
                  </a:lnTo>
                  <a:lnTo>
                    <a:pt x="6035965" y="1843373"/>
                  </a:lnTo>
                  <a:lnTo>
                    <a:pt x="6035822" y="1843707"/>
                  </a:lnTo>
                  <a:lnTo>
                    <a:pt x="6036156" y="1843849"/>
                  </a:lnTo>
                  <a:lnTo>
                    <a:pt x="6037108" y="1843466"/>
                  </a:lnTo>
                  <a:lnTo>
                    <a:pt x="6039445" y="1844463"/>
                  </a:lnTo>
                  <a:lnTo>
                    <a:pt x="6042067" y="1844791"/>
                  </a:lnTo>
                  <a:lnTo>
                    <a:pt x="6044256" y="1843359"/>
                  </a:lnTo>
                  <a:lnTo>
                    <a:pt x="6044919" y="1840879"/>
                  </a:lnTo>
                  <a:lnTo>
                    <a:pt x="6045249" y="1838259"/>
                  </a:lnTo>
                  <a:lnTo>
                    <a:pt x="6043958" y="1835735"/>
                  </a:lnTo>
                  <a:close/>
                </a:path>
                <a:path w="16581755" h="11248390">
                  <a:moveTo>
                    <a:pt x="6128433" y="1853223"/>
                  </a:moveTo>
                  <a:lnTo>
                    <a:pt x="6125668" y="1853228"/>
                  </a:lnTo>
                  <a:lnTo>
                    <a:pt x="6123332" y="1852231"/>
                  </a:lnTo>
                  <a:lnTo>
                    <a:pt x="6120710" y="1851902"/>
                  </a:lnTo>
                  <a:lnTo>
                    <a:pt x="6118520" y="1853336"/>
                  </a:lnTo>
                  <a:lnTo>
                    <a:pt x="6117857" y="1855816"/>
                  </a:lnTo>
                  <a:lnTo>
                    <a:pt x="6117337" y="1857960"/>
                  </a:lnTo>
                  <a:lnTo>
                    <a:pt x="6118436" y="1860008"/>
                  </a:lnTo>
                  <a:lnTo>
                    <a:pt x="6120439" y="1860862"/>
                  </a:lnTo>
                  <a:lnTo>
                    <a:pt x="6120630" y="1861338"/>
                  </a:lnTo>
                  <a:lnTo>
                    <a:pt x="6121583" y="1860955"/>
                  </a:lnTo>
                  <a:lnTo>
                    <a:pt x="6123919" y="1861952"/>
                  </a:lnTo>
                  <a:lnTo>
                    <a:pt x="6126541" y="1862281"/>
                  </a:lnTo>
                  <a:lnTo>
                    <a:pt x="6128731" y="1860849"/>
                  </a:lnTo>
                  <a:lnTo>
                    <a:pt x="6129394" y="1858369"/>
                  </a:lnTo>
                  <a:lnTo>
                    <a:pt x="6129724" y="1855747"/>
                  </a:lnTo>
                  <a:lnTo>
                    <a:pt x="6128433" y="1853223"/>
                  </a:lnTo>
                  <a:close/>
                </a:path>
                <a:path w="16581755" h="11248390">
                  <a:moveTo>
                    <a:pt x="11511751" y="4136548"/>
                  </a:moveTo>
                  <a:lnTo>
                    <a:pt x="11508654" y="4136411"/>
                  </a:lnTo>
                  <a:lnTo>
                    <a:pt x="11506989" y="4138463"/>
                  </a:lnTo>
                  <a:lnTo>
                    <a:pt x="11505133" y="4140039"/>
                  </a:lnTo>
                  <a:lnTo>
                    <a:pt x="11504995" y="4143137"/>
                  </a:lnTo>
                  <a:lnTo>
                    <a:pt x="11507047" y="4144801"/>
                  </a:lnTo>
                  <a:lnTo>
                    <a:pt x="11508765" y="4146323"/>
                  </a:lnTo>
                  <a:lnTo>
                    <a:pt x="11510099" y="4146893"/>
                  </a:lnTo>
                  <a:lnTo>
                    <a:pt x="11509957" y="4147226"/>
                  </a:lnTo>
                  <a:lnTo>
                    <a:pt x="11511626" y="4147939"/>
                  </a:lnTo>
                  <a:lnTo>
                    <a:pt x="11513723" y="4147649"/>
                  </a:lnTo>
                  <a:lnTo>
                    <a:pt x="11515103" y="4146266"/>
                  </a:lnTo>
                  <a:lnTo>
                    <a:pt x="11516959" y="4144689"/>
                  </a:lnTo>
                  <a:lnTo>
                    <a:pt x="11517097" y="4141591"/>
                  </a:lnTo>
                  <a:lnTo>
                    <a:pt x="11515044" y="4139926"/>
                  </a:lnTo>
                  <a:lnTo>
                    <a:pt x="11513327" y="4138404"/>
                  </a:lnTo>
                  <a:lnTo>
                    <a:pt x="11511751" y="4136548"/>
                  </a:lnTo>
                  <a:close/>
                </a:path>
                <a:path w="16581755" h="11248390">
                  <a:moveTo>
                    <a:pt x="6212764" y="1871046"/>
                  </a:moveTo>
                  <a:lnTo>
                    <a:pt x="6210000" y="1871051"/>
                  </a:lnTo>
                  <a:lnTo>
                    <a:pt x="6207663" y="1870054"/>
                  </a:lnTo>
                  <a:lnTo>
                    <a:pt x="6205041" y="1869725"/>
                  </a:lnTo>
                  <a:lnTo>
                    <a:pt x="6202853" y="1871158"/>
                  </a:lnTo>
                  <a:lnTo>
                    <a:pt x="6202189" y="1873638"/>
                  </a:lnTo>
                  <a:lnTo>
                    <a:pt x="6201669" y="1875784"/>
                  </a:lnTo>
                  <a:lnTo>
                    <a:pt x="6202768" y="1877831"/>
                  </a:lnTo>
                  <a:lnTo>
                    <a:pt x="6204771" y="1878686"/>
                  </a:lnTo>
                  <a:lnTo>
                    <a:pt x="6204962" y="1879162"/>
                  </a:lnTo>
                  <a:lnTo>
                    <a:pt x="6205915" y="1878779"/>
                  </a:lnTo>
                  <a:lnTo>
                    <a:pt x="6208252" y="1879776"/>
                  </a:lnTo>
                  <a:lnTo>
                    <a:pt x="6210874" y="1880105"/>
                  </a:lnTo>
                  <a:lnTo>
                    <a:pt x="6213063" y="1878671"/>
                  </a:lnTo>
                  <a:lnTo>
                    <a:pt x="6213725" y="1876192"/>
                  </a:lnTo>
                  <a:lnTo>
                    <a:pt x="6214055" y="1873570"/>
                  </a:lnTo>
                  <a:lnTo>
                    <a:pt x="6212764" y="1871046"/>
                  </a:lnTo>
                  <a:close/>
                </a:path>
                <a:path w="16581755" h="11248390">
                  <a:moveTo>
                    <a:pt x="6297097" y="1888870"/>
                  </a:moveTo>
                  <a:lnTo>
                    <a:pt x="6294332" y="1888875"/>
                  </a:lnTo>
                  <a:lnTo>
                    <a:pt x="6291996" y="1887878"/>
                  </a:lnTo>
                  <a:lnTo>
                    <a:pt x="6289374" y="1887549"/>
                  </a:lnTo>
                  <a:lnTo>
                    <a:pt x="6287184" y="1888982"/>
                  </a:lnTo>
                  <a:lnTo>
                    <a:pt x="6286521" y="1891461"/>
                  </a:lnTo>
                  <a:lnTo>
                    <a:pt x="6286001" y="1893606"/>
                  </a:lnTo>
                  <a:lnTo>
                    <a:pt x="6287100" y="1895653"/>
                  </a:lnTo>
                  <a:lnTo>
                    <a:pt x="6289103" y="1896508"/>
                  </a:lnTo>
                  <a:lnTo>
                    <a:pt x="6289295" y="1896984"/>
                  </a:lnTo>
                  <a:lnTo>
                    <a:pt x="6290247" y="1896601"/>
                  </a:lnTo>
                  <a:lnTo>
                    <a:pt x="6292584" y="1897598"/>
                  </a:lnTo>
                  <a:lnTo>
                    <a:pt x="6295205" y="1897927"/>
                  </a:lnTo>
                  <a:lnTo>
                    <a:pt x="6297395" y="1896494"/>
                  </a:lnTo>
                  <a:lnTo>
                    <a:pt x="6298058" y="1894015"/>
                  </a:lnTo>
                  <a:lnTo>
                    <a:pt x="6298387" y="1891394"/>
                  </a:lnTo>
                  <a:lnTo>
                    <a:pt x="6297097" y="1888870"/>
                  </a:lnTo>
                  <a:close/>
                </a:path>
                <a:path w="16581755" h="11248390">
                  <a:moveTo>
                    <a:pt x="11448984" y="4077419"/>
                  </a:moveTo>
                  <a:lnTo>
                    <a:pt x="11445886" y="4077282"/>
                  </a:lnTo>
                  <a:lnTo>
                    <a:pt x="11444221" y="4079334"/>
                  </a:lnTo>
                  <a:lnTo>
                    <a:pt x="11442699" y="4081051"/>
                  </a:lnTo>
                  <a:lnTo>
                    <a:pt x="11442562" y="4084150"/>
                  </a:lnTo>
                  <a:lnTo>
                    <a:pt x="11444614" y="4085815"/>
                  </a:lnTo>
                  <a:lnTo>
                    <a:pt x="11446332" y="4087337"/>
                  </a:lnTo>
                  <a:lnTo>
                    <a:pt x="11449336" y="4088618"/>
                  </a:lnTo>
                  <a:lnTo>
                    <a:pt x="11451433" y="4088329"/>
                  </a:lnTo>
                  <a:lnTo>
                    <a:pt x="11452813" y="4086944"/>
                  </a:lnTo>
                  <a:lnTo>
                    <a:pt x="11454335" y="4085226"/>
                  </a:lnTo>
                  <a:lnTo>
                    <a:pt x="11454472" y="4082128"/>
                  </a:lnTo>
                  <a:lnTo>
                    <a:pt x="11452420" y="4080464"/>
                  </a:lnTo>
                  <a:lnTo>
                    <a:pt x="11448984" y="4077419"/>
                  </a:lnTo>
                  <a:close/>
                </a:path>
                <a:path w="16581755" h="11248390">
                  <a:moveTo>
                    <a:pt x="6381094" y="1906549"/>
                  </a:moveTo>
                  <a:lnTo>
                    <a:pt x="6378330" y="1906554"/>
                  </a:lnTo>
                  <a:lnTo>
                    <a:pt x="6375994" y="1905558"/>
                  </a:lnTo>
                  <a:lnTo>
                    <a:pt x="6373373" y="1905229"/>
                  </a:lnTo>
                  <a:lnTo>
                    <a:pt x="6371182" y="1906663"/>
                  </a:lnTo>
                  <a:lnTo>
                    <a:pt x="6370519" y="1909142"/>
                  </a:lnTo>
                  <a:lnTo>
                    <a:pt x="6369999" y="1911287"/>
                  </a:lnTo>
                  <a:lnTo>
                    <a:pt x="6371098" y="1913334"/>
                  </a:lnTo>
                  <a:lnTo>
                    <a:pt x="6373101" y="1914189"/>
                  </a:lnTo>
                  <a:lnTo>
                    <a:pt x="6373293" y="1914665"/>
                  </a:lnTo>
                  <a:lnTo>
                    <a:pt x="6374245" y="1914282"/>
                  </a:lnTo>
                  <a:lnTo>
                    <a:pt x="6376582" y="1915279"/>
                  </a:lnTo>
                  <a:lnTo>
                    <a:pt x="6379204" y="1915608"/>
                  </a:lnTo>
                  <a:lnTo>
                    <a:pt x="6381394" y="1914176"/>
                  </a:lnTo>
                  <a:lnTo>
                    <a:pt x="6382057" y="1911696"/>
                  </a:lnTo>
                  <a:lnTo>
                    <a:pt x="6382386" y="1909074"/>
                  </a:lnTo>
                  <a:lnTo>
                    <a:pt x="6381094" y="1906549"/>
                  </a:lnTo>
                  <a:close/>
                </a:path>
                <a:path w="16581755" h="11248390">
                  <a:moveTo>
                    <a:pt x="6464808" y="1924899"/>
                  </a:moveTo>
                  <a:lnTo>
                    <a:pt x="6462043" y="1924903"/>
                  </a:lnTo>
                  <a:lnTo>
                    <a:pt x="6459707" y="1923906"/>
                  </a:lnTo>
                  <a:lnTo>
                    <a:pt x="6457085" y="1923578"/>
                  </a:lnTo>
                  <a:lnTo>
                    <a:pt x="6454896" y="1925010"/>
                  </a:lnTo>
                  <a:lnTo>
                    <a:pt x="6454233" y="1927490"/>
                  </a:lnTo>
                  <a:lnTo>
                    <a:pt x="6453712" y="1929636"/>
                  </a:lnTo>
                  <a:lnTo>
                    <a:pt x="6454812" y="1931683"/>
                  </a:lnTo>
                  <a:lnTo>
                    <a:pt x="6456815" y="1932538"/>
                  </a:lnTo>
                  <a:lnTo>
                    <a:pt x="6457005" y="1933014"/>
                  </a:lnTo>
                  <a:lnTo>
                    <a:pt x="6457958" y="1932631"/>
                  </a:lnTo>
                  <a:lnTo>
                    <a:pt x="6460296" y="1933628"/>
                  </a:lnTo>
                  <a:lnTo>
                    <a:pt x="6462917" y="1933957"/>
                  </a:lnTo>
                  <a:lnTo>
                    <a:pt x="6465106" y="1932523"/>
                  </a:lnTo>
                  <a:lnTo>
                    <a:pt x="6465769" y="1930043"/>
                  </a:lnTo>
                  <a:lnTo>
                    <a:pt x="6466099" y="1927422"/>
                  </a:lnTo>
                  <a:lnTo>
                    <a:pt x="6464808" y="1924899"/>
                  </a:lnTo>
                  <a:close/>
                </a:path>
                <a:path w="16581755" h="11248390">
                  <a:moveTo>
                    <a:pt x="11385171" y="4019818"/>
                  </a:moveTo>
                  <a:lnTo>
                    <a:pt x="11382408" y="4019823"/>
                  </a:lnTo>
                  <a:lnTo>
                    <a:pt x="11379079" y="4023927"/>
                  </a:lnTo>
                  <a:lnTo>
                    <a:pt x="11379083" y="4026690"/>
                  </a:lnTo>
                  <a:lnTo>
                    <a:pt x="11381135" y="4028354"/>
                  </a:lnTo>
                  <a:lnTo>
                    <a:pt x="11382854" y="4029877"/>
                  </a:lnTo>
                  <a:lnTo>
                    <a:pt x="11384189" y="4030446"/>
                  </a:lnTo>
                  <a:lnTo>
                    <a:pt x="11384381" y="4030923"/>
                  </a:lnTo>
                  <a:lnTo>
                    <a:pt x="11386050" y="4031635"/>
                  </a:lnTo>
                  <a:lnTo>
                    <a:pt x="11388288" y="4031011"/>
                  </a:lnTo>
                  <a:lnTo>
                    <a:pt x="11389668" y="4029626"/>
                  </a:lnTo>
                  <a:lnTo>
                    <a:pt x="11391333" y="4027575"/>
                  </a:lnTo>
                  <a:lnTo>
                    <a:pt x="11391327" y="4024812"/>
                  </a:lnTo>
                  <a:lnTo>
                    <a:pt x="11385171" y="4019818"/>
                  </a:lnTo>
                  <a:close/>
                </a:path>
                <a:path w="16581755" h="11248390">
                  <a:moveTo>
                    <a:pt x="6548998" y="1943056"/>
                  </a:moveTo>
                  <a:lnTo>
                    <a:pt x="6546234" y="1943061"/>
                  </a:lnTo>
                  <a:lnTo>
                    <a:pt x="6543897" y="1942064"/>
                  </a:lnTo>
                  <a:lnTo>
                    <a:pt x="6541275" y="1941735"/>
                  </a:lnTo>
                  <a:lnTo>
                    <a:pt x="6539086" y="1943168"/>
                  </a:lnTo>
                  <a:lnTo>
                    <a:pt x="6538422" y="1945647"/>
                  </a:lnTo>
                  <a:lnTo>
                    <a:pt x="6537902" y="1947792"/>
                  </a:lnTo>
                  <a:lnTo>
                    <a:pt x="6539002" y="1949839"/>
                  </a:lnTo>
                  <a:lnTo>
                    <a:pt x="6541004" y="1950694"/>
                  </a:lnTo>
                  <a:lnTo>
                    <a:pt x="6541196" y="1951170"/>
                  </a:lnTo>
                  <a:lnTo>
                    <a:pt x="6542148" y="1950787"/>
                  </a:lnTo>
                  <a:lnTo>
                    <a:pt x="6544485" y="1951784"/>
                  </a:lnTo>
                  <a:lnTo>
                    <a:pt x="6547107" y="1952113"/>
                  </a:lnTo>
                  <a:lnTo>
                    <a:pt x="6549297" y="1950679"/>
                  </a:lnTo>
                  <a:lnTo>
                    <a:pt x="6549959" y="1948201"/>
                  </a:lnTo>
                  <a:lnTo>
                    <a:pt x="6550288" y="1945580"/>
                  </a:lnTo>
                  <a:lnTo>
                    <a:pt x="6548998" y="1943056"/>
                  </a:lnTo>
                  <a:close/>
                </a:path>
                <a:path w="16581755" h="11248390">
                  <a:moveTo>
                    <a:pt x="11319979" y="3963600"/>
                  </a:moveTo>
                  <a:lnTo>
                    <a:pt x="11317216" y="3963605"/>
                  </a:lnTo>
                  <a:lnTo>
                    <a:pt x="11313887" y="3967709"/>
                  </a:lnTo>
                  <a:lnTo>
                    <a:pt x="11313891" y="3970471"/>
                  </a:lnTo>
                  <a:lnTo>
                    <a:pt x="11317996" y="3973801"/>
                  </a:lnTo>
                  <a:lnTo>
                    <a:pt x="11319331" y="3974371"/>
                  </a:lnTo>
                  <a:lnTo>
                    <a:pt x="11319189" y="3974705"/>
                  </a:lnTo>
                  <a:lnTo>
                    <a:pt x="11320857" y="3975416"/>
                  </a:lnTo>
                  <a:lnTo>
                    <a:pt x="11323096" y="3974793"/>
                  </a:lnTo>
                  <a:lnTo>
                    <a:pt x="11324476" y="3973409"/>
                  </a:lnTo>
                  <a:lnTo>
                    <a:pt x="11326140" y="3971357"/>
                  </a:lnTo>
                  <a:lnTo>
                    <a:pt x="11326135" y="3968594"/>
                  </a:lnTo>
                  <a:lnTo>
                    <a:pt x="11319979" y="3963600"/>
                  </a:lnTo>
                  <a:close/>
                </a:path>
                <a:path w="16581755" h="11248390">
                  <a:moveTo>
                    <a:pt x="6632711" y="1961403"/>
                  </a:moveTo>
                  <a:lnTo>
                    <a:pt x="6629947" y="1961408"/>
                  </a:lnTo>
                  <a:lnTo>
                    <a:pt x="6627611" y="1960412"/>
                  </a:lnTo>
                  <a:lnTo>
                    <a:pt x="6624989" y="1960083"/>
                  </a:lnTo>
                  <a:lnTo>
                    <a:pt x="6622799" y="1961516"/>
                  </a:lnTo>
                  <a:lnTo>
                    <a:pt x="6622136" y="1963995"/>
                  </a:lnTo>
                  <a:lnTo>
                    <a:pt x="6621616" y="1966141"/>
                  </a:lnTo>
                  <a:lnTo>
                    <a:pt x="6622715" y="1968188"/>
                  </a:lnTo>
                  <a:lnTo>
                    <a:pt x="6625052" y="1969185"/>
                  </a:lnTo>
                  <a:lnTo>
                    <a:pt x="6625862" y="1969136"/>
                  </a:lnTo>
                  <a:lnTo>
                    <a:pt x="6628198" y="1970133"/>
                  </a:lnTo>
                  <a:lnTo>
                    <a:pt x="6630821" y="1970462"/>
                  </a:lnTo>
                  <a:lnTo>
                    <a:pt x="6633010" y="1969028"/>
                  </a:lnTo>
                  <a:lnTo>
                    <a:pt x="6633673" y="1966550"/>
                  </a:lnTo>
                  <a:lnTo>
                    <a:pt x="6634002" y="1963928"/>
                  </a:lnTo>
                  <a:lnTo>
                    <a:pt x="6632711" y="1961403"/>
                  </a:lnTo>
                  <a:close/>
                </a:path>
                <a:path w="16581755" h="11248390">
                  <a:moveTo>
                    <a:pt x="6716616" y="1980229"/>
                  </a:moveTo>
                  <a:lnTo>
                    <a:pt x="6713852" y="1980234"/>
                  </a:lnTo>
                  <a:lnTo>
                    <a:pt x="6711515" y="1979237"/>
                  </a:lnTo>
                  <a:lnTo>
                    <a:pt x="6708894" y="1978907"/>
                  </a:lnTo>
                  <a:lnTo>
                    <a:pt x="6706704" y="1980340"/>
                  </a:lnTo>
                  <a:lnTo>
                    <a:pt x="6706040" y="1982820"/>
                  </a:lnTo>
                  <a:lnTo>
                    <a:pt x="6705520" y="1984966"/>
                  </a:lnTo>
                  <a:lnTo>
                    <a:pt x="6706619" y="1987012"/>
                  </a:lnTo>
                  <a:lnTo>
                    <a:pt x="6708957" y="1988009"/>
                  </a:lnTo>
                  <a:lnTo>
                    <a:pt x="6709766" y="1987961"/>
                  </a:lnTo>
                  <a:lnTo>
                    <a:pt x="6712102" y="1988958"/>
                  </a:lnTo>
                  <a:lnTo>
                    <a:pt x="6714725" y="1989287"/>
                  </a:lnTo>
                  <a:lnTo>
                    <a:pt x="6716915" y="1987853"/>
                  </a:lnTo>
                  <a:lnTo>
                    <a:pt x="6717578" y="1985373"/>
                  </a:lnTo>
                  <a:lnTo>
                    <a:pt x="6717907" y="1982751"/>
                  </a:lnTo>
                  <a:lnTo>
                    <a:pt x="6716616" y="1980229"/>
                  </a:lnTo>
                  <a:close/>
                </a:path>
                <a:path w="16581755" h="11248390">
                  <a:moveTo>
                    <a:pt x="11254026" y="3908241"/>
                  </a:moveTo>
                  <a:lnTo>
                    <a:pt x="11251120" y="3908580"/>
                  </a:lnTo>
                  <a:lnTo>
                    <a:pt x="11247791" y="3912684"/>
                  </a:lnTo>
                  <a:lnTo>
                    <a:pt x="11248130" y="3915589"/>
                  </a:lnTo>
                  <a:lnTo>
                    <a:pt x="11252234" y="3918918"/>
                  </a:lnTo>
                  <a:lnTo>
                    <a:pt x="11255237" y="3920200"/>
                  </a:lnTo>
                  <a:lnTo>
                    <a:pt x="11257334" y="3919910"/>
                  </a:lnTo>
                  <a:lnTo>
                    <a:pt x="11258856" y="3918193"/>
                  </a:lnTo>
                  <a:lnTo>
                    <a:pt x="11260521" y="3916141"/>
                  </a:lnTo>
                  <a:lnTo>
                    <a:pt x="11260182" y="3913235"/>
                  </a:lnTo>
                  <a:lnTo>
                    <a:pt x="11254026" y="3908241"/>
                  </a:lnTo>
                  <a:close/>
                </a:path>
                <a:path w="16581755" h="11248390">
                  <a:moveTo>
                    <a:pt x="6800236" y="1999720"/>
                  </a:moveTo>
                  <a:lnTo>
                    <a:pt x="6797614" y="1999391"/>
                  </a:lnTo>
                  <a:lnTo>
                    <a:pt x="6795277" y="1998394"/>
                  </a:lnTo>
                  <a:lnTo>
                    <a:pt x="6792655" y="1998065"/>
                  </a:lnTo>
                  <a:lnTo>
                    <a:pt x="6790466" y="1999499"/>
                  </a:lnTo>
                  <a:lnTo>
                    <a:pt x="6789804" y="2001978"/>
                  </a:lnTo>
                  <a:lnTo>
                    <a:pt x="6789283" y="2004124"/>
                  </a:lnTo>
                  <a:lnTo>
                    <a:pt x="6790382" y="2006171"/>
                  </a:lnTo>
                  <a:lnTo>
                    <a:pt x="6792720" y="2007168"/>
                  </a:lnTo>
                  <a:lnTo>
                    <a:pt x="6793529" y="2007119"/>
                  </a:lnTo>
                  <a:lnTo>
                    <a:pt x="6795866" y="2008116"/>
                  </a:lnTo>
                  <a:lnTo>
                    <a:pt x="6798488" y="2008445"/>
                  </a:lnTo>
                  <a:lnTo>
                    <a:pt x="6800677" y="2007011"/>
                  </a:lnTo>
                  <a:lnTo>
                    <a:pt x="6801340" y="2004532"/>
                  </a:lnTo>
                  <a:lnTo>
                    <a:pt x="6801669" y="2001910"/>
                  </a:lnTo>
                  <a:lnTo>
                    <a:pt x="6800236" y="1999720"/>
                  </a:lnTo>
                  <a:close/>
                </a:path>
                <a:path w="16581755" h="11248390">
                  <a:moveTo>
                    <a:pt x="11187218" y="3854885"/>
                  </a:moveTo>
                  <a:lnTo>
                    <a:pt x="11184312" y="3855224"/>
                  </a:lnTo>
                  <a:lnTo>
                    <a:pt x="11182648" y="3857276"/>
                  </a:lnTo>
                  <a:lnTo>
                    <a:pt x="11181125" y="3858994"/>
                  </a:lnTo>
                  <a:lnTo>
                    <a:pt x="11181464" y="3861900"/>
                  </a:lnTo>
                  <a:lnTo>
                    <a:pt x="11185568" y="3865229"/>
                  </a:lnTo>
                  <a:lnTo>
                    <a:pt x="11188239" y="3866369"/>
                  </a:lnTo>
                  <a:lnTo>
                    <a:pt x="11190335" y="3866078"/>
                  </a:lnTo>
                  <a:lnTo>
                    <a:pt x="11193379" y="3862643"/>
                  </a:lnTo>
                  <a:lnTo>
                    <a:pt x="11193040" y="3859736"/>
                  </a:lnTo>
                  <a:lnTo>
                    <a:pt x="11188936" y="3856408"/>
                  </a:lnTo>
                  <a:lnTo>
                    <a:pt x="11187218" y="3854885"/>
                  </a:lnTo>
                  <a:close/>
                </a:path>
                <a:path w="16581755" h="11248390">
                  <a:moveTo>
                    <a:pt x="6883999" y="2018880"/>
                  </a:moveTo>
                  <a:lnTo>
                    <a:pt x="6881377" y="2018551"/>
                  </a:lnTo>
                  <a:lnTo>
                    <a:pt x="6879040" y="2017554"/>
                  </a:lnTo>
                  <a:lnTo>
                    <a:pt x="6876418" y="2017225"/>
                  </a:lnTo>
                  <a:lnTo>
                    <a:pt x="6874229" y="2018657"/>
                  </a:lnTo>
                  <a:lnTo>
                    <a:pt x="6873565" y="2021137"/>
                  </a:lnTo>
                  <a:lnTo>
                    <a:pt x="6873045" y="2023281"/>
                  </a:lnTo>
                  <a:lnTo>
                    <a:pt x="6874144" y="2025329"/>
                  </a:lnTo>
                  <a:lnTo>
                    <a:pt x="6876816" y="2026468"/>
                  </a:lnTo>
                  <a:lnTo>
                    <a:pt x="6877291" y="2026277"/>
                  </a:lnTo>
                  <a:lnTo>
                    <a:pt x="6879628" y="2027273"/>
                  </a:lnTo>
                  <a:lnTo>
                    <a:pt x="6882250" y="2027603"/>
                  </a:lnTo>
                  <a:lnTo>
                    <a:pt x="6884440" y="2026169"/>
                  </a:lnTo>
                  <a:lnTo>
                    <a:pt x="6885103" y="2023690"/>
                  </a:lnTo>
                  <a:lnTo>
                    <a:pt x="6885432" y="2021069"/>
                  </a:lnTo>
                  <a:lnTo>
                    <a:pt x="6883999" y="2018880"/>
                  </a:lnTo>
                  <a:close/>
                </a:path>
                <a:path w="16581755" h="11248390">
                  <a:moveTo>
                    <a:pt x="6967618" y="2038371"/>
                  </a:moveTo>
                  <a:lnTo>
                    <a:pt x="6964997" y="2038042"/>
                  </a:lnTo>
                  <a:lnTo>
                    <a:pt x="6962659" y="2037045"/>
                  </a:lnTo>
                  <a:lnTo>
                    <a:pt x="6960038" y="2036716"/>
                  </a:lnTo>
                  <a:lnTo>
                    <a:pt x="6957849" y="2038150"/>
                  </a:lnTo>
                  <a:lnTo>
                    <a:pt x="6957186" y="2040629"/>
                  </a:lnTo>
                  <a:lnTo>
                    <a:pt x="6956666" y="2042775"/>
                  </a:lnTo>
                  <a:lnTo>
                    <a:pt x="6957765" y="2044821"/>
                  </a:lnTo>
                  <a:lnTo>
                    <a:pt x="6960435" y="2045960"/>
                  </a:lnTo>
                  <a:lnTo>
                    <a:pt x="6960912" y="2045770"/>
                  </a:lnTo>
                  <a:lnTo>
                    <a:pt x="6963248" y="2046767"/>
                  </a:lnTo>
                  <a:lnTo>
                    <a:pt x="6965870" y="2047096"/>
                  </a:lnTo>
                  <a:lnTo>
                    <a:pt x="6968060" y="2045662"/>
                  </a:lnTo>
                  <a:lnTo>
                    <a:pt x="6968722" y="2043183"/>
                  </a:lnTo>
                  <a:lnTo>
                    <a:pt x="6969051" y="2040561"/>
                  </a:lnTo>
                  <a:lnTo>
                    <a:pt x="6967618" y="2038371"/>
                  </a:lnTo>
                  <a:close/>
                </a:path>
                <a:path w="16581755" h="11248390">
                  <a:moveTo>
                    <a:pt x="11119650" y="3802388"/>
                  </a:moveTo>
                  <a:lnTo>
                    <a:pt x="11116601" y="3803061"/>
                  </a:lnTo>
                  <a:lnTo>
                    <a:pt x="11113557" y="3806497"/>
                  </a:lnTo>
                  <a:lnTo>
                    <a:pt x="11113895" y="3809404"/>
                  </a:lnTo>
                  <a:lnTo>
                    <a:pt x="11117999" y="3812733"/>
                  </a:lnTo>
                  <a:lnTo>
                    <a:pt x="11119001" y="3813160"/>
                  </a:lnTo>
                  <a:lnTo>
                    <a:pt x="11118858" y="3813494"/>
                  </a:lnTo>
                  <a:lnTo>
                    <a:pt x="11120528" y="3814206"/>
                  </a:lnTo>
                  <a:lnTo>
                    <a:pt x="11123100" y="3813725"/>
                  </a:lnTo>
                  <a:lnTo>
                    <a:pt x="11124288" y="3811864"/>
                  </a:lnTo>
                  <a:lnTo>
                    <a:pt x="11125810" y="3810145"/>
                  </a:lnTo>
                  <a:lnTo>
                    <a:pt x="11125472" y="3807240"/>
                  </a:lnTo>
                  <a:lnTo>
                    <a:pt x="11121368" y="3803910"/>
                  </a:lnTo>
                  <a:lnTo>
                    <a:pt x="11119650" y="3802388"/>
                  </a:lnTo>
                  <a:close/>
                </a:path>
                <a:path w="16581755" h="11248390">
                  <a:moveTo>
                    <a:pt x="7051097" y="2058197"/>
                  </a:moveTo>
                  <a:lnTo>
                    <a:pt x="7048475" y="2057868"/>
                  </a:lnTo>
                  <a:lnTo>
                    <a:pt x="7046138" y="2056871"/>
                  </a:lnTo>
                  <a:lnTo>
                    <a:pt x="7043516" y="2056542"/>
                  </a:lnTo>
                  <a:lnTo>
                    <a:pt x="7041326" y="2057976"/>
                  </a:lnTo>
                  <a:lnTo>
                    <a:pt x="7040664" y="2060454"/>
                  </a:lnTo>
                  <a:lnTo>
                    <a:pt x="7040143" y="2062600"/>
                  </a:lnTo>
                  <a:lnTo>
                    <a:pt x="7041242" y="2064647"/>
                  </a:lnTo>
                  <a:lnTo>
                    <a:pt x="7043913" y="2065787"/>
                  </a:lnTo>
                  <a:lnTo>
                    <a:pt x="7044389" y="2065595"/>
                  </a:lnTo>
                  <a:lnTo>
                    <a:pt x="7046726" y="2066592"/>
                  </a:lnTo>
                  <a:lnTo>
                    <a:pt x="7049348" y="2066921"/>
                  </a:lnTo>
                  <a:lnTo>
                    <a:pt x="7051537" y="2065487"/>
                  </a:lnTo>
                  <a:lnTo>
                    <a:pt x="7052201" y="2063009"/>
                  </a:lnTo>
                  <a:lnTo>
                    <a:pt x="7052530" y="2060387"/>
                  </a:lnTo>
                  <a:lnTo>
                    <a:pt x="7051097" y="2058197"/>
                  </a:lnTo>
                  <a:close/>
                </a:path>
                <a:path w="16581755" h="11248390">
                  <a:moveTo>
                    <a:pt x="11050510" y="3750799"/>
                  </a:moveTo>
                  <a:lnTo>
                    <a:pt x="11047938" y="3751281"/>
                  </a:lnTo>
                  <a:lnTo>
                    <a:pt x="11044609" y="3755386"/>
                  </a:lnTo>
                  <a:lnTo>
                    <a:pt x="11045090" y="3757958"/>
                  </a:lnTo>
                  <a:lnTo>
                    <a:pt x="11049194" y="3761287"/>
                  </a:lnTo>
                  <a:lnTo>
                    <a:pt x="11050196" y="3761714"/>
                  </a:lnTo>
                  <a:lnTo>
                    <a:pt x="11050054" y="3762047"/>
                  </a:lnTo>
                  <a:lnTo>
                    <a:pt x="11051723" y="3762759"/>
                  </a:lnTo>
                  <a:lnTo>
                    <a:pt x="11054295" y="3762278"/>
                  </a:lnTo>
                  <a:lnTo>
                    <a:pt x="11055483" y="3760418"/>
                  </a:lnTo>
                  <a:lnTo>
                    <a:pt x="11057147" y="3758366"/>
                  </a:lnTo>
                  <a:lnTo>
                    <a:pt x="11056666" y="3755793"/>
                  </a:lnTo>
                  <a:lnTo>
                    <a:pt x="11050510" y="3750799"/>
                  </a:lnTo>
                  <a:close/>
                </a:path>
                <a:path w="16581755" h="11248390">
                  <a:moveTo>
                    <a:pt x="7134716" y="2077690"/>
                  </a:moveTo>
                  <a:lnTo>
                    <a:pt x="7132094" y="2077361"/>
                  </a:lnTo>
                  <a:lnTo>
                    <a:pt x="7129757" y="2076364"/>
                  </a:lnTo>
                  <a:lnTo>
                    <a:pt x="7127136" y="2076034"/>
                  </a:lnTo>
                  <a:lnTo>
                    <a:pt x="7124946" y="2077467"/>
                  </a:lnTo>
                  <a:lnTo>
                    <a:pt x="7123620" y="2082427"/>
                  </a:lnTo>
                  <a:lnTo>
                    <a:pt x="7124721" y="2084473"/>
                  </a:lnTo>
                  <a:lnTo>
                    <a:pt x="7126723" y="2085328"/>
                  </a:lnTo>
                  <a:lnTo>
                    <a:pt x="7127199" y="2085136"/>
                  </a:lnTo>
                  <a:lnTo>
                    <a:pt x="7127533" y="2085278"/>
                  </a:lnTo>
                  <a:lnTo>
                    <a:pt x="7128010" y="2085087"/>
                  </a:lnTo>
                  <a:lnTo>
                    <a:pt x="7130345" y="2086083"/>
                  </a:lnTo>
                  <a:lnTo>
                    <a:pt x="7132630" y="2086270"/>
                  </a:lnTo>
                  <a:lnTo>
                    <a:pt x="7135157" y="2084980"/>
                  </a:lnTo>
                  <a:lnTo>
                    <a:pt x="7135820" y="2082501"/>
                  </a:lnTo>
                  <a:lnTo>
                    <a:pt x="7136150" y="2079878"/>
                  </a:lnTo>
                  <a:lnTo>
                    <a:pt x="7134716" y="2077690"/>
                  </a:lnTo>
                  <a:close/>
                </a:path>
                <a:path w="16581755" h="11248390">
                  <a:moveTo>
                    <a:pt x="7217766" y="2098517"/>
                  </a:moveTo>
                  <a:lnTo>
                    <a:pt x="7215144" y="2098188"/>
                  </a:lnTo>
                  <a:lnTo>
                    <a:pt x="7212808" y="2097191"/>
                  </a:lnTo>
                  <a:lnTo>
                    <a:pt x="7210663" y="2096671"/>
                  </a:lnTo>
                  <a:lnTo>
                    <a:pt x="7208140" y="2097961"/>
                  </a:lnTo>
                  <a:lnTo>
                    <a:pt x="7206813" y="2102920"/>
                  </a:lnTo>
                  <a:lnTo>
                    <a:pt x="7207913" y="2104967"/>
                  </a:lnTo>
                  <a:lnTo>
                    <a:pt x="7209916" y="2105821"/>
                  </a:lnTo>
                  <a:lnTo>
                    <a:pt x="7210058" y="2105488"/>
                  </a:lnTo>
                  <a:lnTo>
                    <a:pt x="7210392" y="2105631"/>
                  </a:lnTo>
                  <a:lnTo>
                    <a:pt x="7210867" y="2105439"/>
                  </a:lnTo>
                  <a:lnTo>
                    <a:pt x="7213205" y="2106436"/>
                  </a:lnTo>
                  <a:lnTo>
                    <a:pt x="7215350" y="2106956"/>
                  </a:lnTo>
                  <a:lnTo>
                    <a:pt x="7217874" y="2105665"/>
                  </a:lnTo>
                  <a:lnTo>
                    <a:pt x="7219200" y="2100707"/>
                  </a:lnTo>
                  <a:lnTo>
                    <a:pt x="7217766" y="2098517"/>
                  </a:lnTo>
                  <a:close/>
                </a:path>
                <a:path w="16581755" h="11248390">
                  <a:moveTo>
                    <a:pt x="10980801" y="3700547"/>
                  </a:moveTo>
                  <a:lnTo>
                    <a:pt x="10977895" y="3700885"/>
                  </a:lnTo>
                  <a:lnTo>
                    <a:pt x="10975235" y="3705274"/>
                  </a:lnTo>
                  <a:lnTo>
                    <a:pt x="10975572" y="3708180"/>
                  </a:lnTo>
                  <a:lnTo>
                    <a:pt x="10977481" y="3710179"/>
                  </a:lnTo>
                  <a:lnTo>
                    <a:pt x="10980820" y="3711603"/>
                  </a:lnTo>
                  <a:lnTo>
                    <a:pt x="10980962" y="3711269"/>
                  </a:lnTo>
                  <a:lnTo>
                    <a:pt x="10982632" y="3711981"/>
                  </a:lnTo>
                  <a:lnTo>
                    <a:pt x="10985204" y="3711500"/>
                  </a:lnTo>
                  <a:lnTo>
                    <a:pt x="10987580" y="3707779"/>
                  </a:lnTo>
                  <a:lnTo>
                    <a:pt x="10987243" y="3704872"/>
                  </a:lnTo>
                  <a:lnTo>
                    <a:pt x="10985332" y="3702875"/>
                  </a:lnTo>
                  <a:lnTo>
                    <a:pt x="10982995" y="3701878"/>
                  </a:lnTo>
                  <a:lnTo>
                    <a:pt x="10980801" y="3700547"/>
                  </a:lnTo>
                  <a:close/>
                </a:path>
                <a:path w="16581755" h="11248390">
                  <a:moveTo>
                    <a:pt x="7301294" y="2119153"/>
                  </a:moveTo>
                  <a:lnTo>
                    <a:pt x="7298672" y="2118824"/>
                  </a:lnTo>
                  <a:lnTo>
                    <a:pt x="7296335" y="2117827"/>
                  </a:lnTo>
                  <a:lnTo>
                    <a:pt x="7294190" y="2117306"/>
                  </a:lnTo>
                  <a:lnTo>
                    <a:pt x="7291665" y="2118598"/>
                  </a:lnTo>
                  <a:lnTo>
                    <a:pt x="7290340" y="2123556"/>
                  </a:lnTo>
                  <a:lnTo>
                    <a:pt x="7291439" y="2125603"/>
                  </a:lnTo>
                  <a:lnTo>
                    <a:pt x="7293442" y="2126458"/>
                  </a:lnTo>
                  <a:lnTo>
                    <a:pt x="7293585" y="2126124"/>
                  </a:lnTo>
                  <a:lnTo>
                    <a:pt x="7293919" y="2126267"/>
                  </a:lnTo>
                  <a:lnTo>
                    <a:pt x="7294396" y="2126075"/>
                  </a:lnTo>
                  <a:lnTo>
                    <a:pt x="7296731" y="2127072"/>
                  </a:lnTo>
                  <a:lnTo>
                    <a:pt x="7298877" y="2127592"/>
                  </a:lnTo>
                  <a:lnTo>
                    <a:pt x="7301401" y="2126301"/>
                  </a:lnTo>
                  <a:lnTo>
                    <a:pt x="7302064" y="2123821"/>
                  </a:lnTo>
                  <a:lnTo>
                    <a:pt x="7302584" y="2121677"/>
                  </a:lnTo>
                  <a:lnTo>
                    <a:pt x="7301294" y="2119153"/>
                  </a:lnTo>
                  <a:close/>
                </a:path>
                <a:path w="16581755" h="11248390">
                  <a:moveTo>
                    <a:pt x="10910522" y="3651628"/>
                  </a:moveTo>
                  <a:lnTo>
                    <a:pt x="10907616" y="3651967"/>
                  </a:lnTo>
                  <a:lnTo>
                    <a:pt x="10905145" y="3656042"/>
                  </a:lnTo>
                  <a:lnTo>
                    <a:pt x="10904955" y="3656356"/>
                  </a:lnTo>
                  <a:lnTo>
                    <a:pt x="10905435" y="3658928"/>
                  </a:lnTo>
                  <a:lnTo>
                    <a:pt x="10907345" y="3660927"/>
                  </a:lnTo>
                  <a:lnTo>
                    <a:pt x="10912686" y="3663206"/>
                  </a:lnTo>
                  <a:lnTo>
                    <a:pt x="10914925" y="3662582"/>
                  </a:lnTo>
                  <a:lnTo>
                    <a:pt x="10915916" y="3661031"/>
                  </a:lnTo>
                  <a:lnTo>
                    <a:pt x="10917443" y="3658527"/>
                  </a:lnTo>
                  <a:lnTo>
                    <a:pt x="10916963" y="3655954"/>
                  </a:lnTo>
                  <a:lnTo>
                    <a:pt x="10915054" y="3653956"/>
                  </a:lnTo>
                  <a:lnTo>
                    <a:pt x="10912717" y="3652959"/>
                  </a:lnTo>
                  <a:lnTo>
                    <a:pt x="10910522" y="3651628"/>
                  </a:lnTo>
                  <a:close/>
                </a:path>
                <a:path w="16581755" h="11248390">
                  <a:moveTo>
                    <a:pt x="7385011" y="2140265"/>
                  </a:moveTo>
                  <a:lnTo>
                    <a:pt x="7382389" y="2139936"/>
                  </a:lnTo>
                  <a:lnTo>
                    <a:pt x="7380054" y="2138939"/>
                  </a:lnTo>
                  <a:lnTo>
                    <a:pt x="7377574" y="2138276"/>
                  </a:lnTo>
                  <a:lnTo>
                    <a:pt x="7375050" y="2139567"/>
                  </a:lnTo>
                  <a:lnTo>
                    <a:pt x="7373724" y="2144526"/>
                  </a:lnTo>
                  <a:lnTo>
                    <a:pt x="7374823" y="2146573"/>
                  </a:lnTo>
                  <a:lnTo>
                    <a:pt x="7376826" y="2147428"/>
                  </a:lnTo>
                  <a:lnTo>
                    <a:pt x="7376969" y="2147094"/>
                  </a:lnTo>
                  <a:lnTo>
                    <a:pt x="7377303" y="2147236"/>
                  </a:lnTo>
                  <a:lnTo>
                    <a:pt x="7377779" y="2147045"/>
                  </a:lnTo>
                  <a:lnTo>
                    <a:pt x="7380116" y="2148041"/>
                  </a:lnTo>
                  <a:lnTo>
                    <a:pt x="7382595" y="2148704"/>
                  </a:lnTo>
                  <a:lnTo>
                    <a:pt x="7385119" y="2147413"/>
                  </a:lnTo>
                  <a:lnTo>
                    <a:pt x="7385782" y="2144935"/>
                  </a:lnTo>
                  <a:lnTo>
                    <a:pt x="7386303" y="2142789"/>
                  </a:lnTo>
                  <a:lnTo>
                    <a:pt x="7385011" y="2140265"/>
                  </a:lnTo>
                  <a:close/>
                </a:path>
                <a:path w="16581755" h="11248390">
                  <a:moveTo>
                    <a:pt x="10839959" y="3603379"/>
                  </a:moveTo>
                  <a:lnTo>
                    <a:pt x="10837054" y="3603717"/>
                  </a:lnTo>
                  <a:lnTo>
                    <a:pt x="10834582" y="3607793"/>
                  </a:lnTo>
                  <a:lnTo>
                    <a:pt x="10834392" y="3608106"/>
                  </a:lnTo>
                  <a:lnTo>
                    <a:pt x="10834872" y="3610679"/>
                  </a:lnTo>
                  <a:lnTo>
                    <a:pt x="10836781" y="3612676"/>
                  </a:lnTo>
                  <a:lnTo>
                    <a:pt x="10842123" y="3614955"/>
                  </a:lnTo>
                  <a:lnTo>
                    <a:pt x="10844361" y="3614332"/>
                  </a:lnTo>
                  <a:lnTo>
                    <a:pt x="10845351" y="3612781"/>
                  </a:lnTo>
                  <a:lnTo>
                    <a:pt x="10846880" y="3610276"/>
                  </a:lnTo>
                  <a:lnTo>
                    <a:pt x="10846399" y="3607703"/>
                  </a:lnTo>
                  <a:lnTo>
                    <a:pt x="10844489" y="3605706"/>
                  </a:lnTo>
                  <a:lnTo>
                    <a:pt x="10842154" y="3604710"/>
                  </a:lnTo>
                  <a:lnTo>
                    <a:pt x="10839959" y="3603379"/>
                  </a:lnTo>
                  <a:close/>
                </a:path>
                <a:path w="16581755" h="11248390">
                  <a:moveTo>
                    <a:pt x="7468253" y="2161568"/>
                  </a:moveTo>
                  <a:lnTo>
                    <a:pt x="7465631" y="2161239"/>
                  </a:lnTo>
                  <a:lnTo>
                    <a:pt x="7463295" y="2160243"/>
                  </a:lnTo>
                  <a:lnTo>
                    <a:pt x="7460816" y="2159580"/>
                  </a:lnTo>
                  <a:lnTo>
                    <a:pt x="7458292" y="2160871"/>
                  </a:lnTo>
                  <a:lnTo>
                    <a:pt x="7457629" y="2163349"/>
                  </a:lnTo>
                  <a:lnTo>
                    <a:pt x="7456632" y="2165687"/>
                  </a:lnTo>
                  <a:lnTo>
                    <a:pt x="7458065" y="2167877"/>
                  </a:lnTo>
                  <a:lnTo>
                    <a:pt x="7460402" y="2168874"/>
                  </a:lnTo>
                  <a:lnTo>
                    <a:pt x="7460879" y="2168682"/>
                  </a:lnTo>
                  <a:lnTo>
                    <a:pt x="7463216" y="2169679"/>
                  </a:lnTo>
                  <a:lnTo>
                    <a:pt x="7465695" y="2170342"/>
                  </a:lnTo>
                  <a:lnTo>
                    <a:pt x="7468218" y="2169051"/>
                  </a:lnTo>
                  <a:lnTo>
                    <a:pt x="7469544" y="2164092"/>
                  </a:lnTo>
                  <a:lnTo>
                    <a:pt x="7468253" y="2161568"/>
                  </a:lnTo>
                  <a:close/>
                </a:path>
                <a:path w="16581755" h="11248390">
                  <a:moveTo>
                    <a:pt x="10768158" y="3556178"/>
                  </a:moveTo>
                  <a:lnTo>
                    <a:pt x="10765252" y="3556517"/>
                  </a:lnTo>
                  <a:lnTo>
                    <a:pt x="10762781" y="3560592"/>
                  </a:lnTo>
                  <a:lnTo>
                    <a:pt x="10762591" y="3560906"/>
                  </a:lnTo>
                  <a:lnTo>
                    <a:pt x="10762929" y="3563813"/>
                  </a:lnTo>
                  <a:lnTo>
                    <a:pt x="10764980" y="3565477"/>
                  </a:lnTo>
                  <a:lnTo>
                    <a:pt x="10770322" y="3567755"/>
                  </a:lnTo>
                  <a:lnTo>
                    <a:pt x="10772561" y="3567132"/>
                  </a:lnTo>
                  <a:lnTo>
                    <a:pt x="10773551" y="3565581"/>
                  </a:lnTo>
                  <a:lnTo>
                    <a:pt x="10775080" y="3563077"/>
                  </a:lnTo>
                  <a:lnTo>
                    <a:pt x="10774741" y="3560170"/>
                  </a:lnTo>
                  <a:lnTo>
                    <a:pt x="10772689" y="3558505"/>
                  </a:lnTo>
                  <a:lnTo>
                    <a:pt x="10770353" y="3557509"/>
                  </a:lnTo>
                  <a:lnTo>
                    <a:pt x="10768158" y="3556178"/>
                  </a:lnTo>
                  <a:close/>
                </a:path>
                <a:path w="16581755" h="11248390">
                  <a:moveTo>
                    <a:pt x="7551353" y="2183207"/>
                  </a:moveTo>
                  <a:lnTo>
                    <a:pt x="7548732" y="2182877"/>
                  </a:lnTo>
                  <a:lnTo>
                    <a:pt x="7546395" y="2181880"/>
                  </a:lnTo>
                  <a:lnTo>
                    <a:pt x="7543915" y="2181217"/>
                  </a:lnTo>
                  <a:lnTo>
                    <a:pt x="7541391" y="2182508"/>
                  </a:lnTo>
                  <a:lnTo>
                    <a:pt x="7540729" y="2184987"/>
                  </a:lnTo>
                  <a:lnTo>
                    <a:pt x="7539874" y="2186990"/>
                  </a:lnTo>
                  <a:lnTo>
                    <a:pt x="7541166" y="2189515"/>
                  </a:lnTo>
                  <a:lnTo>
                    <a:pt x="7543502" y="2190511"/>
                  </a:lnTo>
                  <a:lnTo>
                    <a:pt x="7543978" y="2190320"/>
                  </a:lnTo>
                  <a:lnTo>
                    <a:pt x="7546315" y="2191317"/>
                  </a:lnTo>
                  <a:lnTo>
                    <a:pt x="7548795" y="2191980"/>
                  </a:lnTo>
                  <a:lnTo>
                    <a:pt x="7551318" y="2190688"/>
                  </a:lnTo>
                  <a:lnTo>
                    <a:pt x="7552644" y="2185730"/>
                  </a:lnTo>
                  <a:lnTo>
                    <a:pt x="7551353" y="2183207"/>
                  </a:lnTo>
                  <a:close/>
                </a:path>
                <a:path w="16581755" h="11248390">
                  <a:moveTo>
                    <a:pt x="7634168" y="2205511"/>
                  </a:moveTo>
                  <a:lnTo>
                    <a:pt x="7631546" y="2205182"/>
                  </a:lnTo>
                  <a:lnTo>
                    <a:pt x="7629209" y="2204185"/>
                  </a:lnTo>
                  <a:lnTo>
                    <a:pt x="7626730" y="2203523"/>
                  </a:lnTo>
                  <a:lnTo>
                    <a:pt x="7624540" y="2204956"/>
                  </a:lnTo>
                  <a:lnTo>
                    <a:pt x="7622689" y="2209296"/>
                  </a:lnTo>
                  <a:lnTo>
                    <a:pt x="7623980" y="2211820"/>
                  </a:lnTo>
                  <a:lnTo>
                    <a:pt x="7626317" y="2212817"/>
                  </a:lnTo>
                  <a:lnTo>
                    <a:pt x="7626793" y="2212625"/>
                  </a:lnTo>
                  <a:lnTo>
                    <a:pt x="7629130" y="2213622"/>
                  </a:lnTo>
                  <a:lnTo>
                    <a:pt x="7631609" y="2214285"/>
                  </a:lnTo>
                  <a:lnTo>
                    <a:pt x="7633798" y="2212851"/>
                  </a:lnTo>
                  <a:lnTo>
                    <a:pt x="7634795" y="2210515"/>
                  </a:lnTo>
                  <a:lnTo>
                    <a:pt x="7635458" y="2208035"/>
                  </a:lnTo>
                  <a:lnTo>
                    <a:pt x="7634168" y="2205511"/>
                  </a:lnTo>
                  <a:close/>
                </a:path>
                <a:path w="16581755" h="11248390">
                  <a:moveTo>
                    <a:pt x="10696215" y="3509313"/>
                  </a:moveTo>
                  <a:lnTo>
                    <a:pt x="10693167" y="3509985"/>
                  </a:lnTo>
                  <a:lnTo>
                    <a:pt x="10692026" y="3511866"/>
                  </a:lnTo>
                  <a:lnTo>
                    <a:pt x="10691836" y="3512180"/>
                  </a:lnTo>
                  <a:lnTo>
                    <a:pt x="10690409" y="3513939"/>
                  </a:lnTo>
                  <a:lnTo>
                    <a:pt x="10690172" y="3514231"/>
                  </a:lnTo>
                  <a:lnTo>
                    <a:pt x="10690843" y="3517280"/>
                  </a:lnTo>
                  <a:lnTo>
                    <a:pt x="10692894" y="3518944"/>
                  </a:lnTo>
                  <a:lnTo>
                    <a:pt x="10695901" y="3520226"/>
                  </a:lnTo>
                  <a:lnTo>
                    <a:pt x="10696091" y="3520702"/>
                  </a:lnTo>
                  <a:lnTo>
                    <a:pt x="10698094" y="3521557"/>
                  </a:lnTo>
                  <a:lnTo>
                    <a:pt x="10700475" y="3520599"/>
                  </a:lnTo>
                  <a:lnTo>
                    <a:pt x="10701465" y="3519048"/>
                  </a:lnTo>
                  <a:lnTo>
                    <a:pt x="10701663" y="3518739"/>
                  </a:lnTo>
                  <a:lnTo>
                    <a:pt x="10703090" y="3516980"/>
                  </a:lnTo>
                  <a:lnTo>
                    <a:pt x="10703327" y="3516687"/>
                  </a:lnTo>
                  <a:lnTo>
                    <a:pt x="10702656" y="3513639"/>
                  </a:lnTo>
                  <a:lnTo>
                    <a:pt x="10700603" y="3511974"/>
                  </a:lnTo>
                  <a:lnTo>
                    <a:pt x="10698267" y="3510978"/>
                  </a:lnTo>
                  <a:lnTo>
                    <a:pt x="10696215" y="3509313"/>
                  </a:lnTo>
                  <a:close/>
                </a:path>
                <a:path w="16581755" h="11248390">
                  <a:moveTo>
                    <a:pt x="7716982" y="2227817"/>
                  </a:moveTo>
                  <a:lnTo>
                    <a:pt x="7714361" y="2227488"/>
                  </a:lnTo>
                  <a:lnTo>
                    <a:pt x="7712024" y="2226491"/>
                  </a:lnTo>
                  <a:lnTo>
                    <a:pt x="7709545" y="2225828"/>
                  </a:lnTo>
                  <a:lnTo>
                    <a:pt x="7707355" y="2227262"/>
                  </a:lnTo>
                  <a:lnTo>
                    <a:pt x="7705504" y="2231601"/>
                  </a:lnTo>
                  <a:lnTo>
                    <a:pt x="7706795" y="2234125"/>
                  </a:lnTo>
                  <a:lnTo>
                    <a:pt x="7709131" y="2235122"/>
                  </a:lnTo>
                  <a:lnTo>
                    <a:pt x="7709607" y="2234930"/>
                  </a:lnTo>
                  <a:lnTo>
                    <a:pt x="7711944" y="2235927"/>
                  </a:lnTo>
                  <a:lnTo>
                    <a:pt x="7714424" y="2236590"/>
                  </a:lnTo>
                  <a:lnTo>
                    <a:pt x="7716613" y="2235156"/>
                  </a:lnTo>
                  <a:lnTo>
                    <a:pt x="7717610" y="2232819"/>
                  </a:lnTo>
                  <a:lnTo>
                    <a:pt x="7718273" y="2230340"/>
                  </a:lnTo>
                  <a:lnTo>
                    <a:pt x="7716982" y="2227817"/>
                  </a:lnTo>
                  <a:close/>
                </a:path>
                <a:path w="16581755" h="11248390">
                  <a:moveTo>
                    <a:pt x="10623225" y="3463973"/>
                  </a:moveTo>
                  <a:lnTo>
                    <a:pt x="10620177" y="3464646"/>
                  </a:lnTo>
                  <a:lnTo>
                    <a:pt x="10619227" y="3466213"/>
                  </a:lnTo>
                  <a:lnTo>
                    <a:pt x="10618054" y="3468081"/>
                  </a:lnTo>
                  <a:lnTo>
                    <a:pt x="10617658" y="3468701"/>
                  </a:lnTo>
                  <a:lnTo>
                    <a:pt x="10618331" y="3471749"/>
                  </a:lnTo>
                  <a:lnTo>
                    <a:pt x="10620382" y="3473413"/>
                  </a:lnTo>
                  <a:lnTo>
                    <a:pt x="10625389" y="3475549"/>
                  </a:lnTo>
                  <a:lnTo>
                    <a:pt x="10628105" y="3474734"/>
                  </a:lnTo>
                  <a:lnTo>
                    <a:pt x="10628959" y="3472732"/>
                  </a:lnTo>
                  <a:lnTo>
                    <a:pt x="10629751" y="3471492"/>
                  </a:lnTo>
                  <a:lnTo>
                    <a:pt x="10630147" y="3470871"/>
                  </a:lnTo>
                  <a:lnTo>
                    <a:pt x="10629474" y="3467823"/>
                  </a:lnTo>
                  <a:lnTo>
                    <a:pt x="10627423" y="3466159"/>
                  </a:lnTo>
                  <a:lnTo>
                    <a:pt x="10625086" y="3465162"/>
                  </a:lnTo>
                  <a:lnTo>
                    <a:pt x="10623225" y="3463973"/>
                  </a:lnTo>
                  <a:close/>
                </a:path>
                <a:path w="16581755" h="11248390">
                  <a:moveTo>
                    <a:pt x="7799988" y="2250598"/>
                  </a:moveTo>
                  <a:lnTo>
                    <a:pt x="7797367" y="2250269"/>
                  </a:lnTo>
                  <a:lnTo>
                    <a:pt x="7795030" y="2249273"/>
                  </a:lnTo>
                  <a:lnTo>
                    <a:pt x="7792551" y="2248610"/>
                  </a:lnTo>
                  <a:lnTo>
                    <a:pt x="7790360" y="2250043"/>
                  </a:lnTo>
                  <a:lnTo>
                    <a:pt x="7788509" y="2254383"/>
                  </a:lnTo>
                  <a:lnTo>
                    <a:pt x="7789801" y="2256907"/>
                  </a:lnTo>
                  <a:lnTo>
                    <a:pt x="7792138" y="2257904"/>
                  </a:lnTo>
                  <a:lnTo>
                    <a:pt x="7792613" y="2257712"/>
                  </a:lnTo>
                  <a:lnTo>
                    <a:pt x="7794951" y="2258709"/>
                  </a:lnTo>
                  <a:lnTo>
                    <a:pt x="7797430" y="2259372"/>
                  </a:lnTo>
                  <a:lnTo>
                    <a:pt x="7799619" y="2257938"/>
                  </a:lnTo>
                  <a:lnTo>
                    <a:pt x="7800616" y="2255601"/>
                  </a:lnTo>
                  <a:lnTo>
                    <a:pt x="7801279" y="2253122"/>
                  </a:lnTo>
                  <a:lnTo>
                    <a:pt x="7799988" y="2250598"/>
                  </a:lnTo>
                  <a:close/>
                </a:path>
                <a:path w="16581755" h="11248390">
                  <a:moveTo>
                    <a:pt x="10549760" y="3418826"/>
                  </a:moveTo>
                  <a:lnTo>
                    <a:pt x="10546710" y="3419498"/>
                  </a:lnTo>
                  <a:lnTo>
                    <a:pt x="10545714" y="3421834"/>
                  </a:lnTo>
                  <a:lnTo>
                    <a:pt x="10544383" y="3424029"/>
                  </a:lnTo>
                  <a:lnTo>
                    <a:pt x="10545199" y="3426743"/>
                  </a:lnTo>
                  <a:lnTo>
                    <a:pt x="10547251" y="3428408"/>
                  </a:lnTo>
                  <a:lnTo>
                    <a:pt x="10552258" y="3430544"/>
                  </a:lnTo>
                  <a:lnTo>
                    <a:pt x="10554974" y="3429729"/>
                  </a:lnTo>
                  <a:lnTo>
                    <a:pt x="10555828" y="3427727"/>
                  </a:lnTo>
                  <a:lnTo>
                    <a:pt x="10557157" y="3425532"/>
                  </a:lnTo>
                  <a:lnTo>
                    <a:pt x="10556343" y="3422818"/>
                  </a:lnTo>
                  <a:lnTo>
                    <a:pt x="10554292" y="3421153"/>
                  </a:lnTo>
                  <a:lnTo>
                    <a:pt x="10551955" y="3420156"/>
                  </a:lnTo>
                  <a:lnTo>
                    <a:pt x="10549760" y="3418826"/>
                  </a:lnTo>
                  <a:close/>
                </a:path>
                <a:path w="16581755" h="11248390">
                  <a:moveTo>
                    <a:pt x="7882042" y="2273763"/>
                  </a:moveTo>
                  <a:lnTo>
                    <a:pt x="7879420" y="2273434"/>
                  </a:lnTo>
                  <a:lnTo>
                    <a:pt x="7877083" y="2272437"/>
                  </a:lnTo>
                  <a:lnTo>
                    <a:pt x="7874604" y="2271774"/>
                  </a:lnTo>
                  <a:lnTo>
                    <a:pt x="7872415" y="2273207"/>
                  </a:lnTo>
                  <a:lnTo>
                    <a:pt x="7871418" y="2275544"/>
                  </a:lnTo>
                  <a:lnTo>
                    <a:pt x="7870897" y="2277690"/>
                  </a:lnTo>
                  <a:lnTo>
                    <a:pt x="7872188" y="2280212"/>
                  </a:lnTo>
                  <a:lnTo>
                    <a:pt x="7874192" y="2281067"/>
                  </a:lnTo>
                  <a:lnTo>
                    <a:pt x="7874000" y="2280590"/>
                  </a:lnTo>
                  <a:lnTo>
                    <a:pt x="7877004" y="2281872"/>
                  </a:lnTo>
                  <a:lnTo>
                    <a:pt x="7879483" y="2282535"/>
                  </a:lnTo>
                  <a:lnTo>
                    <a:pt x="7881674" y="2281103"/>
                  </a:lnTo>
                  <a:lnTo>
                    <a:pt x="7882671" y="2278765"/>
                  </a:lnTo>
                  <a:lnTo>
                    <a:pt x="7883334" y="2276286"/>
                  </a:lnTo>
                  <a:lnTo>
                    <a:pt x="7882042" y="2273763"/>
                  </a:lnTo>
                  <a:close/>
                </a:path>
                <a:path w="16581755" h="11248390">
                  <a:moveTo>
                    <a:pt x="10476202" y="3374822"/>
                  </a:moveTo>
                  <a:lnTo>
                    <a:pt x="10473152" y="3375494"/>
                  </a:lnTo>
                  <a:lnTo>
                    <a:pt x="10472156" y="3377830"/>
                  </a:lnTo>
                  <a:lnTo>
                    <a:pt x="10470825" y="3380024"/>
                  </a:lnTo>
                  <a:lnTo>
                    <a:pt x="10471640" y="3382740"/>
                  </a:lnTo>
                  <a:lnTo>
                    <a:pt x="10473693" y="3384404"/>
                  </a:lnTo>
                  <a:lnTo>
                    <a:pt x="10478700" y="3386540"/>
                  </a:lnTo>
                  <a:lnTo>
                    <a:pt x="10481414" y="3385725"/>
                  </a:lnTo>
                  <a:lnTo>
                    <a:pt x="10482268" y="3383723"/>
                  </a:lnTo>
                  <a:lnTo>
                    <a:pt x="10483599" y="3381528"/>
                  </a:lnTo>
                  <a:lnTo>
                    <a:pt x="10482785" y="3378814"/>
                  </a:lnTo>
                  <a:lnTo>
                    <a:pt x="10480732" y="3377149"/>
                  </a:lnTo>
                  <a:lnTo>
                    <a:pt x="10478396" y="3376153"/>
                  </a:lnTo>
                  <a:lnTo>
                    <a:pt x="10476202" y="3374822"/>
                  </a:lnTo>
                  <a:close/>
                </a:path>
                <a:path w="16581755" h="11248390">
                  <a:moveTo>
                    <a:pt x="7964621" y="2297545"/>
                  </a:moveTo>
                  <a:lnTo>
                    <a:pt x="7961999" y="2297216"/>
                  </a:lnTo>
                  <a:lnTo>
                    <a:pt x="7959663" y="2296219"/>
                  </a:lnTo>
                  <a:lnTo>
                    <a:pt x="7957183" y="2295556"/>
                  </a:lnTo>
                  <a:lnTo>
                    <a:pt x="7954994" y="2296990"/>
                  </a:lnTo>
                  <a:lnTo>
                    <a:pt x="7953997" y="2299327"/>
                  </a:lnTo>
                  <a:lnTo>
                    <a:pt x="7953477" y="2301472"/>
                  </a:lnTo>
                  <a:lnTo>
                    <a:pt x="7954767" y="2303996"/>
                  </a:lnTo>
                  <a:lnTo>
                    <a:pt x="7956770" y="2304850"/>
                  </a:lnTo>
                  <a:lnTo>
                    <a:pt x="7956579" y="2304374"/>
                  </a:lnTo>
                  <a:lnTo>
                    <a:pt x="7959583" y="2305655"/>
                  </a:lnTo>
                  <a:lnTo>
                    <a:pt x="7962062" y="2306318"/>
                  </a:lnTo>
                  <a:lnTo>
                    <a:pt x="7964251" y="2304886"/>
                  </a:lnTo>
                  <a:lnTo>
                    <a:pt x="7965248" y="2302548"/>
                  </a:lnTo>
                  <a:lnTo>
                    <a:pt x="7965911" y="2300069"/>
                  </a:lnTo>
                  <a:lnTo>
                    <a:pt x="7964621" y="2297545"/>
                  </a:lnTo>
                  <a:close/>
                </a:path>
                <a:path w="16581755" h="11248390">
                  <a:moveTo>
                    <a:pt x="10402023" y="3331343"/>
                  </a:moveTo>
                  <a:lnTo>
                    <a:pt x="10398974" y="3332014"/>
                  </a:lnTo>
                  <a:lnTo>
                    <a:pt x="10397977" y="3334352"/>
                  </a:lnTo>
                  <a:lnTo>
                    <a:pt x="10396647" y="3336545"/>
                  </a:lnTo>
                  <a:lnTo>
                    <a:pt x="10397463" y="3339261"/>
                  </a:lnTo>
                  <a:lnTo>
                    <a:pt x="10399514" y="3340926"/>
                  </a:lnTo>
                  <a:lnTo>
                    <a:pt x="10404522" y="3343062"/>
                  </a:lnTo>
                  <a:lnTo>
                    <a:pt x="10407237" y="3342247"/>
                  </a:lnTo>
                  <a:lnTo>
                    <a:pt x="10408092" y="3340243"/>
                  </a:lnTo>
                  <a:lnTo>
                    <a:pt x="10409422" y="3338050"/>
                  </a:lnTo>
                  <a:lnTo>
                    <a:pt x="10408607" y="3335334"/>
                  </a:lnTo>
                  <a:lnTo>
                    <a:pt x="10406555" y="3333671"/>
                  </a:lnTo>
                  <a:lnTo>
                    <a:pt x="10404218" y="3332674"/>
                  </a:lnTo>
                  <a:lnTo>
                    <a:pt x="10402023" y="3331343"/>
                  </a:lnTo>
                  <a:close/>
                </a:path>
                <a:path w="16581755" h="11248390">
                  <a:moveTo>
                    <a:pt x="8046773" y="2322330"/>
                  </a:moveTo>
                  <a:lnTo>
                    <a:pt x="8042766" y="2320621"/>
                  </a:lnTo>
                  <a:lnTo>
                    <a:pt x="8040915" y="2324960"/>
                  </a:lnTo>
                  <a:lnTo>
                    <a:pt x="8039961" y="2328895"/>
                  </a:lnTo>
                  <a:lnTo>
                    <a:pt x="8039874" y="2329252"/>
                  </a:lnTo>
                  <a:lnTo>
                    <a:pt x="8041877" y="2330107"/>
                  </a:lnTo>
                  <a:lnTo>
                    <a:pt x="8044356" y="2330769"/>
                  </a:lnTo>
                  <a:lnTo>
                    <a:pt x="8046546" y="2329336"/>
                  </a:lnTo>
                  <a:lnTo>
                    <a:pt x="8047542" y="2326999"/>
                  </a:lnTo>
                  <a:lnTo>
                    <a:pt x="8048206" y="2324520"/>
                  </a:lnTo>
                  <a:lnTo>
                    <a:pt x="8046773" y="2322330"/>
                  </a:lnTo>
                  <a:close/>
                </a:path>
                <a:path w="16581755" h="11248390">
                  <a:moveTo>
                    <a:pt x="10328087" y="3289150"/>
                  </a:moveTo>
                  <a:lnTo>
                    <a:pt x="10325038" y="3289823"/>
                  </a:lnTo>
                  <a:lnTo>
                    <a:pt x="10324041" y="3292159"/>
                  </a:lnTo>
                  <a:lnTo>
                    <a:pt x="10322710" y="3294354"/>
                  </a:lnTo>
                  <a:lnTo>
                    <a:pt x="10323526" y="3297070"/>
                  </a:lnTo>
                  <a:lnTo>
                    <a:pt x="10325578" y="3298734"/>
                  </a:lnTo>
                  <a:lnTo>
                    <a:pt x="10330585" y="3300870"/>
                  </a:lnTo>
                  <a:lnTo>
                    <a:pt x="10333300" y="3300055"/>
                  </a:lnTo>
                  <a:lnTo>
                    <a:pt x="10334155" y="3298052"/>
                  </a:lnTo>
                  <a:lnTo>
                    <a:pt x="10335486" y="3295857"/>
                  </a:lnTo>
                  <a:lnTo>
                    <a:pt x="10334671" y="3293142"/>
                  </a:lnTo>
                  <a:lnTo>
                    <a:pt x="10332618" y="3291478"/>
                  </a:lnTo>
                  <a:lnTo>
                    <a:pt x="10330282" y="3290481"/>
                  </a:lnTo>
                  <a:lnTo>
                    <a:pt x="10328087" y="3289150"/>
                  </a:lnTo>
                  <a:close/>
                </a:path>
                <a:path w="16581755" h="11248390">
                  <a:moveTo>
                    <a:pt x="8129066" y="2346781"/>
                  </a:moveTo>
                  <a:lnTo>
                    <a:pt x="8126587" y="2346118"/>
                  </a:lnTo>
                  <a:lnTo>
                    <a:pt x="8124251" y="2345121"/>
                  </a:lnTo>
                  <a:lnTo>
                    <a:pt x="8121772" y="2344459"/>
                  </a:lnTo>
                  <a:lnTo>
                    <a:pt x="8119581" y="2345891"/>
                  </a:lnTo>
                  <a:lnTo>
                    <a:pt x="8118584" y="2348228"/>
                  </a:lnTo>
                  <a:lnTo>
                    <a:pt x="8118064" y="2350373"/>
                  </a:lnTo>
                  <a:lnTo>
                    <a:pt x="8119356" y="2352897"/>
                  </a:lnTo>
                  <a:lnTo>
                    <a:pt x="8121358" y="2353751"/>
                  </a:lnTo>
                  <a:lnTo>
                    <a:pt x="8121501" y="2353417"/>
                  </a:lnTo>
                  <a:lnTo>
                    <a:pt x="8124172" y="2354557"/>
                  </a:lnTo>
                  <a:lnTo>
                    <a:pt x="8126651" y="2355219"/>
                  </a:lnTo>
                  <a:lnTo>
                    <a:pt x="8128840" y="2353787"/>
                  </a:lnTo>
                  <a:lnTo>
                    <a:pt x="8129837" y="2351449"/>
                  </a:lnTo>
                  <a:lnTo>
                    <a:pt x="8130500" y="2348971"/>
                  </a:lnTo>
                  <a:lnTo>
                    <a:pt x="8129066" y="2346781"/>
                  </a:lnTo>
                  <a:close/>
                </a:path>
                <a:path w="16581755" h="11248390">
                  <a:moveTo>
                    <a:pt x="10253340" y="3247008"/>
                  </a:moveTo>
                  <a:lnTo>
                    <a:pt x="10250291" y="3247679"/>
                  </a:lnTo>
                  <a:lnTo>
                    <a:pt x="10249294" y="3250016"/>
                  </a:lnTo>
                  <a:lnTo>
                    <a:pt x="10247964" y="3252210"/>
                  </a:lnTo>
                  <a:lnTo>
                    <a:pt x="10248637" y="3255259"/>
                  </a:lnTo>
                  <a:lnTo>
                    <a:pt x="10250831" y="3256590"/>
                  </a:lnTo>
                  <a:lnTo>
                    <a:pt x="10255837" y="3258726"/>
                  </a:lnTo>
                  <a:lnTo>
                    <a:pt x="10258553" y="3257911"/>
                  </a:lnTo>
                  <a:lnTo>
                    <a:pt x="10259407" y="3255909"/>
                  </a:lnTo>
                  <a:lnTo>
                    <a:pt x="10260738" y="3253714"/>
                  </a:lnTo>
                  <a:lnTo>
                    <a:pt x="10260067" y="3250665"/>
                  </a:lnTo>
                  <a:lnTo>
                    <a:pt x="10257872" y="3249334"/>
                  </a:lnTo>
                  <a:lnTo>
                    <a:pt x="10255535" y="3248337"/>
                  </a:lnTo>
                  <a:lnTo>
                    <a:pt x="10253340" y="3247008"/>
                  </a:lnTo>
                  <a:close/>
                </a:path>
                <a:path w="16581755" h="11248390">
                  <a:moveTo>
                    <a:pt x="8211410" y="2372041"/>
                  </a:moveTo>
                  <a:lnTo>
                    <a:pt x="8207070" y="2370190"/>
                  </a:lnTo>
                  <a:lnTo>
                    <a:pt x="8205219" y="2374529"/>
                  </a:lnTo>
                  <a:lnTo>
                    <a:pt x="8204217" y="2378443"/>
                  </a:lnTo>
                  <a:lnTo>
                    <a:pt x="8204126" y="2378799"/>
                  </a:lnTo>
                  <a:lnTo>
                    <a:pt x="8206514" y="2379818"/>
                  </a:lnTo>
                  <a:lnTo>
                    <a:pt x="8208994" y="2380481"/>
                  </a:lnTo>
                  <a:lnTo>
                    <a:pt x="8211183" y="2379046"/>
                  </a:lnTo>
                  <a:lnTo>
                    <a:pt x="8212180" y="2376709"/>
                  </a:lnTo>
                  <a:lnTo>
                    <a:pt x="8212843" y="2374231"/>
                  </a:lnTo>
                  <a:lnTo>
                    <a:pt x="8211410" y="2372041"/>
                  </a:lnTo>
                  <a:close/>
                </a:path>
                <a:path w="16581755" h="11248390">
                  <a:moveTo>
                    <a:pt x="10177689" y="3206056"/>
                  </a:moveTo>
                  <a:lnTo>
                    <a:pt x="10174641" y="3206729"/>
                  </a:lnTo>
                  <a:lnTo>
                    <a:pt x="10173645" y="3209066"/>
                  </a:lnTo>
                  <a:lnTo>
                    <a:pt x="10172314" y="3211260"/>
                  </a:lnTo>
                  <a:lnTo>
                    <a:pt x="10173128" y="3213974"/>
                  </a:lnTo>
                  <a:lnTo>
                    <a:pt x="10175323" y="3215305"/>
                  </a:lnTo>
                  <a:lnTo>
                    <a:pt x="10180331" y="3217442"/>
                  </a:lnTo>
                  <a:lnTo>
                    <a:pt x="10182903" y="3216960"/>
                  </a:lnTo>
                  <a:lnTo>
                    <a:pt x="10183900" y="3214624"/>
                  </a:lnTo>
                  <a:lnTo>
                    <a:pt x="10185230" y="3212430"/>
                  </a:lnTo>
                  <a:lnTo>
                    <a:pt x="10184415" y="3209715"/>
                  </a:lnTo>
                  <a:lnTo>
                    <a:pt x="10182221" y="3208384"/>
                  </a:lnTo>
                  <a:lnTo>
                    <a:pt x="10179884" y="3207387"/>
                  </a:lnTo>
                  <a:lnTo>
                    <a:pt x="10177689" y="3206056"/>
                  </a:lnTo>
                  <a:close/>
                </a:path>
                <a:path w="16581755" h="11248390">
                  <a:moveTo>
                    <a:pt x="8293135" y="2397827"/>
                  </a:moveTo>
                  <a:lnTo>
                    <a:pt x="8290655" y="2397164"/>
                  </a:lnTo>
                  <a:lnTo>
                    <a:pt x="8288318" y="2396167"/>
                  </a:lnTo>
                  <a:lnTo>
                    <a:pt x="8285840" y="2395504"/>
                  </a:lnTo>
                  <a:lnTo>
                    <a:pt x="8283650" y="2396938"/>
                  </a:lnTo>
                  <a:lnTo>
                    <a:pt x="8282653" y="2399275"/>
                  </a:lnTo>
                  <a:lnTo>
                    <a:pt x="8282306" y="2400706"/>
                  </a:lnTo>
                  <a:lnTo>
                    <a:pt x="8282132" y="2401420"/>
                  </a:lnTo>
                  <a:lnTo>
                    <a:pt x="8283422" y="2403943"/>
                  </a:lnTo>
                  <a:lnTo>
                    <a:pt x="8288097" y="2405937"/>
                  </a:lnTo>
                  <a:lnTo>
                    <a:pt x="8290575" y="2406600"/>
                  </a:lnTo>
                  <a:lnTo>
                    <a:pt x="8292765" y="2405167"/>
                  </a:lnTo>
                  <a:lnTo>
                    <a:pt x="8293762" y="2402830"/>
                  </a:lnTo>
                  <a:lnTo>
                    <a:pt x="8294425" y="2400350"/>
                  </a:lnTo>
                  <a:lnTo>
                    <a:pt x="8293135" y="2397827"/>
                  </a:lnTo>
                  <a:close/>
                </a:path>
                <a:path w="16581755" h="11248390">
                  <a:moveTo>
                    <a:pt x="10102039" y="3165106"/>
                  </a:moveTo>
                  <a:lnTo>
                    <a:pt x="10099325" y="3165921"/>
                  </a:lnTo>
                  <a:lnTo>
                    <a:pt x="10097332" y="3170595"/>
                  </a:lnTo>
                  <a:lnTo>
                    <a:pt x="10098145" y="3173310"/>
                  </a:lnTo>
                  <a:lnTo>
                    <a:pt x="10100340" y="3174640"/>
                  </a:lnTo>
                  <a:lnTo>
                    <a:pt x="10102677" y="3175637"/>
                  </a:lnTo>
                  <a:lnTo>
                    <a:pt x="10102200" y="3175828"/>
                  </a:lnTo>
                  <a:lnTo>
                    <a:pt x="10104537" y="3176825"/>
                  </a:lnTo>
                  <a:lnTo>
                    <a:pt x="10107253" y="3176011"/>
                  </a:lnTo>
                  <a:lnTo>
                    <a:pt x="10108250" y="3173673"/>
                  </a:lnTo>
                  <a:lnTo>
                    <a:pt x="10109580" y="3171480"/>
                  </a:lnTo>
                  <a:lnTo>
                    <a:pt x="10108765" y="3168764"/>
                  </a:lnTo>
                  <a:lnTo>
                    <a:pt x="10106571" y="3167434"/>
                  </a:lnTo>
                  <a:lnTo>
                    <a:pt x="10104234" y="3166437"/>
                  </a:lnTo>
                  <a:lnTo>
                    <a:pt x="10102039" y="3165106"/>
                  </a:lnTo>
                  <a:close/>
                </a:path>
                <a:path w="16581755" h="11248390">
                  <a:moveTo>
                    <a:pt x="8375192" y="2423755"/>
                  </a:moveTo>
                  <a:lnTo>
                    <a:pt x="8372713" y="2423093"/>
                  </a:lnTo>
                  <a:lnTo>
                    <a:pt x="8370376" y="2422096"/>
                  </a:lnTo>
                  <a:lnTo>
                    <a:pt x="8368230" y="2421575"/>
                  </a:lnTo>
                  <a:lnTo>
                    <a:pt x="8365708" y="2422865"/>
                  </a:lnTo>
                  <a:lnTo>
                    <a:pt x="8364711" y="2425203"/>
                  </a:lnTo>
                  <a:lnTo>
                    <a:pt x="8364048" y="2427681"/>
                  </a:lnTo>
                  <a:lnTo>
                    <a:pt x="8365339" y="2430205"/>
                  </a:lnTo>
                  <a:lnTo>
                    <a:pt x="8367342" y="2431059"/>
                  </a:lnTo>
                  <a:lnTo>
                    <a:pt x="8367484" y="2430725"/>
                  </a:lnTo>
                  <a:lnTo>
                    <a:pt x="8370155" y="2431865"/>
                  </a:lnTo>
                  <a:lnTo>
                    <a:pt x="8372634" y="2432527"/>
                  </a:lnTo>
                  <a:lnTo>
                    <a:pt x="8374823" y="2431095"/>
                  </a:lnTo>
                  <a:lnTo>
                    <a:pt x="8375820" y="2428758"/>
                  </a:lnTo>
                  <a:lnTo>
                    <a:pt x="8376484" y="2426280"/>
                  </a:lnTo>
                  <a:lnTo>
                    <a:pt x="8375192" y="2423755"/>
                  </a:lnTo>
                  <a:close/>
                </a:path>
                <a:path w="16581755" h="11248390">
                  <a:moveTo>
                    <a:pt x="10030969" y="3127293"/>
                  </a:moveTo>
                  <a:lnTo>
                    <a:pt x="10026296" y="3125299"/>
                  </a:lnTo>
                  <a:lnTo>
                    <a:pt x="10023247" y="3125972"/>
                  </a:lnTo>
                  <a:lnTo>
                    <a:pt x="10021253" y="3130645"/>
                  </a:lnTo>
                  <a:lnTo>
                    <a:pt x="10022068" y="3133361"/>
                  </a:lnTo>
                  <a:lnTo>
                    <a:pt x="10024263" y="3134691"/>
                  </a:lnTo>
                  <a:lnTo>
                    <a:pt x="10029270" y="3136827"/>
                  </a:lnTo>
                  <a:lnTo>
                    <a:pt x="10031985" y="3136012"/>
                  </a:lnTo>
                  <a:lnTo>
                    <a:pt x="10033978" y="3131339"/>
                  </a:lnTo>
                  <a:lnTo>
                    <a:pt x="10033164" y="3128624"/>
                  </a:lnTo>
                  <a:lnTo>
                    <a:pt x="10030969" y="3127293"/>
                  </a:lnTo>
                  <a:close/>
                </a:path>
                <a:path w="16581755" h="11248390">
                  <a:moveTo>
                    <a:pt x="8456824" y="2450685"/>
                  </a:moveTo>
                  <a:lnTo>
                    <a:pt x="8454345" y="2450023"/>
                  </a:lnTo>
                  <a:lnTo>
                    <a:pt x="8452008" y="2449026"/>
                  </a:lnTo>
                  <a:lnTo>
                    <a:pt x="8449528" y="2448362"/>
                  </a:lnTo>
                  <a:lnTo>
                    <a:pt x="8447006" y="2449653"/>
                  </a:lnTo>
                  <a:lnTo>
                    <a:pt x="8446009" y="2451990"/>
                  </a:lnTo>
                  <a:lnTo>
                    <a:pt x="8445346" y="2454470"/>
                  </a:lnTo>
                  <a:lnTo>
                    <a:pt x="8446636" y="2456993"/>
                  </a:lnTo>
                  <a:lnTo>
                    <a:pt x="8448639" y="2457848"/>
                  </a:lnTo>
                  <a:lnTo>
                    <a:pt x="8448782" y="2457514"/>
                  </a:lnTo>
                  <a:lnTo>
                    <a:pt x="8451452" y="2458653"/>
                  </a:lnTo>
                  <a:lnTo>
                    <a:pt x="8453931" y="2459316"/>
                  </a:lnTo>
                  <a:lnTo>
                    <a:pt x="8456454" y="2458024"/>
                  </a:lnTo>
                  <a:lnTo>
                    <a:pt x="8457451" y="2455687"/>
                  </a:lnTo>
                  <a:lnTo>
                    <a:pt x="8458114" y="2453209"/>
                  </a:lnTo>
                  <a:lnTo>
                    <a:pt x="8456824" y="2450685"/>
                  </a:lnTo>
                  <a:close/>
                </a:path>
                <a:path w="16581755" h="11248390">
                  <a:moveTo>
                    <a:pt x="9957420" y="3088817"/>
                  </a:moveTo>
                  <a:lnTo>
                    <a:pt x="9950075" y="3085684"/>
                  </a:lnTo>
                  <a:lnTo>
                    <a:pt x="9947361" y="3086499"/>
                  </a:lnTo>
                  <a:lnTo>
                    <a:pt x="9945367" y="3091172"/>
                  </a:lnTo>
                  <a:lnTo>
                    <a:pt x="9946182" y="3093888"/>
                  </a:lnTo>
                  <a:lnTo>
                    <a:pt x="9948376" y="3095218"/>
                  </a:lnTo>
                  <a:lnTo>
                    <a:pt x="9953383" y="3097354"/>
                  </a:lnTo>
                  <a:lnTo>
                    <a:pt x="9956099" y="3096539"/>
                  </a:lnTo>
                  <a:lnTo>
                    <a:pt x="9958092" y="3091866"/>
                  </a:lnTo>
                  <a:lnTo>
                    <a:pt x="9957420" y="3088817"/>
                  </a:lnTo>
                  <a:close/>
                </a:path>
                <a:path w="16581755" h="11248390">
                  <a:moveTo>
                    <a:pt x="8538312" y="2477948"/>
                  </a:moveTo>
                  <a:lnTo>
                    <a:pt x="8535833" y="2477285"/>
                  </a:lnTo>
                  <a:lnTo>
                    <a:pt x="8533496" y="2476289"/>
                  </a:lnTo>
                  <a:lnTo>
                    <a:pt x="8531017" y="2475626"/>
                  </a:lnTo>
                  <a:lnTo>
                    <a:pt x="8528493" y="2476917"/>
                  </a:lnTo>
                  <a:lnTo>
                    <a:pt x="8527496" y="2479253"/>
                  </a:lnTo>
                  <a:lnTo>
                    <a:pt x="8526833" y="2481733"/>
                  </a:lnTo>
                  <a:lnTo>
                    <a:pt x="8527791" y="2484113"/>
                  </a:lnTo>
                  <a:lnTo>
                    <a:pt x="8530128" y="2485110"/>
                  </a:lnTo>
                  <a:lnTo>
                    <a:pt x="8530605" y="2484919"/>
                  </a:lnTo>
                  <a:lnTo>
                    <a:pt x="8532942" y="2485916"/>
                  </a:lnTo>
                  <a:lnTo>
                    <a:pt x="8535420" y="2486578"/>
                  </a:lnTo>
                  <a:lnTo>
                    <a:pt x="8537944" y="2485288"/>
                  </a:lnTo>
                  <a:lnTo>
                    <a:pt x="8538941" y="2482951"/>
                  </a:lnTo>
                  <a:lnTo>
                    <a:pt x="8539604" y="2480472"/>
                  </a:lnTo>
                  <a:lnTo>
                    <a:pt x="8538312" y="2477948"/>
                  </a:lnTo>
                  <a:close/>
                </a:path>
                <a:path w="16581755" h="11248390">
                  <a:moveTo>
                    <a:pt x="9880724" y="3049393"/>
                  </a:moveTo>
                  <a:lnTo>
                    <a:pt x="9873713" y="3046402"/>
                  </a:lnTo>
                  <a:lnTo>
                    <a:pt x="9870999" y="3047218"/>
                  </a:lnTo>
                  <a:lnTo>
                    <a:pt x="9869005" y="3051891"/>
                  </a:lnTo>
                  <a:lnTo>
                    <a:pt x="9869677" y="3054940"/>
                  </a:lnTo>
                  <a:lnTo>
                    <a:pt x="9876687" y="3057931"/>
                  </a:lnTo>
                  <a:lnTo>
                    <a:pt x="9879403" y="3057116"/>
                  </a:lnTo>
                  <a:lnTo>
                    <a:pt x="9881396" y="3052442"/>
                  </a:lnTo>
                  <a:lnTo>
                    <a:pt x="9880724" y="3049393"/>
                  </a:lnTo>
                  <a:close/>
                </a:path>
                <a:path w="16581755" h="11248390">
                  <a:moveTo>
                    <a:pt x="8619232" y="2506548"/>
                  </a:moveTo>
                  <a:lnTo>
                    <a:pt x="8616753" y="2505885"/>
                  </a:lnTo>
                  <a:lnTo>
                    <a:pt x="8612079" y="2503891"/>
                  </a:lnTo>
                  <a:lnTo>
                    <a:pt x="8609556" y="2505181"/>
                  </a:lnTo>
                  <a:lnTo>
                    <a:pt x="8608559" y="2507519"/>
                  </a:lnTo>
                  <a:lnTo>
                    <a:pt x="8608085" y="2509290"/>
                  </a:lnTo>
                  <a:lnTo>
                    <a:pt x="8607896" y="2509998"/>
                  </a:lnTo>
                  <a:lnTo>
                    <a:pt x="8608853" y="2512379"/>
                  </a:lnTo>
                  <a:lnTo>
                    <a:pt x="8611191" y="2513376"/>
                  </a:lnTo>
                  <a:lnTo>
                    <a:pt x="8611333" y="2513043"/>
                  </a:lnTo>
                  <a:lnTo>
                    <a:pt x="8616005" y="2515036"/>
                  </a:lnTo>
                  <a:lnTo>
                    <a:pt x="8618529" y="2513745"/>
                  </a:lnTo>
                  <a:lnTo>
                    <a:pt x="8620523" y="2509070"/>
                  </a:lnTo>
                  <a:lnTo>
                    <a:pt x="8619232" y="2506548"/>
                  </a:lnTo>
                  <a:close/>
                </a:path>
                <a:path w="16581755" h="11248390">
                  <a:moveTo>
                    <a:pt x="9803934" y="3011113"/>
                  </a:moveTo>
                  <a:lnTo>
                    <a:pt x="9796924" y="3008123"/>
                  </a:lnTo>
                  <a:lnTo>
                    <a:pt x="9794210" y="3008938"/>
                  </a:lnTo>
                  <a:lnTo>
                    <a:pt x="9792216" y="3013612"/>
                  </a:lnTo>
                  <a:lnTo>
                    <a:pt x="9792887" y="3016661"/>
                  </a:lnTo>
                  <a:lnTo>
                    <a:pt x="9799898" y="3019651"/>
                  </a:lnTo>
                  <a:lnTo>
                    <a:pt x="9802612" y="3018836"/>
                  </a:lnTo>
                  <a:lnTo>
                    <a:pt x="9804606" y="3014161"/>
                  </a:lnTo>
                  <a:lnTo>
                    <a:pt x="9803934" y="3011113"/>
                  </a:lnTo>
                  <a:close/>
                </a:path>
                <a:path w="16581755" h="11248390">
                  <a:moveTo>
                    <a:pt x="8700009" y="2535481"/>
                  </a:moveTo>
                  <a:lnTo>
                    <a:pt x="8692998" y="2532490"/>
                  </a:lnTo>
                  <a:lnTo>
                    <a:pt x="8690474" y="2533781"/>
                  </a:lnTo>
                  <a:lnTo>
                    <a:pt x="8689477" y="2536117"/>
                  </a:lnTo>
                  <a:lnTo>
                    <a:pt x="8689004" y="2537887"/>
                  </a:lnTo>
                  <a:lnTo>
                    <a:pt x="8688814" y="2538597"/>
                  </a:lnTo>
                  <a:lnTo>
                    <a:pt x="8689772" y="2540978"/>
                  </a:lnTo>
                  <a:lnTo>
                    <a:pt x="8692108" y="2541974"/>
                  </a:lnTo>
                  <a:lnTo>
                    <a:pt x="8692251" y="2541640"/>
                  </a:lnTo>
                  <a:lnTo>
                    <a:pt x="8696925" y="2543634"/>
                  </a:lnTo>
                  <a:lnTo>
                    <a:pt x="8699448" y="2542342"/>
                  </a:lnTo>
                  <a:lnTo>
                    <a:pt x="8701441" y="2537670"/>
                  </a:lnTo>
                  <a:lnTo>
                    <a:pt x="8700009" y="2535481"/>
                  </a:lnTo>
                  <a:close/>
                </a:path>
                <a:path w="16581755" h="11248390">
                  <a:moveTo>
                    <a:pt x="9727145" y="2972834"/>
                  </a:moveTo>
                  <a:lnTo>
                    <a:pt x="9720135" y="2969843"/>
                  </a:lnTo>
                  <a:lnTo>
                    <a:pt x="9717419" y="2970658"/>
                  </a:lnTo>
                  <a:lnTo>
                    <a:pt x="9715426" y="2975332"/>
                  </a:lnTo>
                  <a:lnTo>
                    <a:pt x="9716098" y="2978380"/>
                  </a:lnTo>
                  <a:lnTo>
                    <a:pt x="9723109" y="2981370"/>
                  </a:lnTo>
                  <a:lnTo>
                    <a:pt x="9725823" y="2980556"/>
                  </a:lnTo>
                  <a:lnTo>
                    <a:pt x="9727816" y="2975883"/>
                  </a:lnTo>
                  <a:lnTo>
                    <a:pt x="9727145" y="2972834"/>
                  </a:lnTo>
                  <a:close/>
                </a:path>
                <a:path w="16581755" h="11248390">
                  <a:moveTo>
                    <a:pt x="9650070" y="2935220"/>
                  </a:moveTo>
                  <a:lnTo>
                    <a:pt x="9643061" y="2932230"/>
                  </a:lnTo>
                  <a:lnTo>
                    <a:pt x="9640345" y="2933045"/>
                  </a:lnTo>
                  <a:lnTo>
                    <a:pt x="9638351" y="2937720"/>
                  </a:lnTo>
                  <a:lnTo>
                    <a:pt x="9639024" y="2940768"/>
                  </a:lnTo>
                  <a:lnTo>
                    <a:pt x="9646035" y="2943759"/>
                  </a:lnTo>
                  <a:lnTo>
                    <a:pt x="9648749" y="2942944"/>
                  </a:lnTo>
                  <a:lnTo>
                    <a:pt x="9650743" y="2938270"/>
                  </a:lnTo>
                  <a:lnTo>
                    <a:pt x="9650070" y="2935220"/>
                  </a:lnTo>
                  <a:close/>
                </a:path>
                <a:path w="16581755" h="11248390">
                  <a:moveTo>
                    <a:pt x="8780785" y="2564412"/>
                  </a:moveTo>
                  <a:lnTo>
                    <a:pt x="8773775" y="2561422"/>
                  </a:lnTo>
                  <a:lnTo>
                    <a:pt x="8771252" y="2562713"/>
                  </a:lnTo>
                  <a:lnTo>
                    <a:pt x="8770255" y="2565051"/>
                  </a:lnTo>
                  <a:lnTo>
                    <a:pt x="8769687" y="2567176"/>
                  </a:lnTo>
                  <a:lnTo>
                    <a:pt x="8769592" y="2567530"/>
                  </a:lnTo>
                  <a:lnTo>
                    <a:pt x="8770548" y="2569910"/>
                  </a:lnTo>
                  <a:lnTo>
                    <a:pt x="8777559" y="2572901"/>
                  </a:lnTo>
                  <a:lnTo>
                    <a:pt x="8780081" y="2571610"/>
                  </a:lnTo>
                  <a:lnTo>
                    <a:pt x="8782075" y="2566936"/>
                  </a:lnTo>
                  <a:lnTo>
                    <a:pt x="8780785" y="2564412"/>
                  </a:lnTo>
                  <a:close/>
                </a:path>
                <a:path w="16581755" h="11248390">
                  <a:moveTo>
                    <a:pt x="9572235" y="2898468"/>
                  </a:moveTo>
                  <a:lnTo>
                    <a:pt x="9565224" y="2895477"/>
                  </a:lnTo>
                  <a:lnTo>
                    <a:pt x="9562510" y="2896293"/>
                  </a:lnTo>
                  <a:lnTo>
                    <a:pt x="9560516" y="2900966"/>
                  </a:lnTo>
                  <a:lnTo>
                    <a:pt x="9561331" y="2903682"/>
                  </a:lnTo>
                  <a:lnTo>
                    <a:pt x="9568342" y="2906672"/>
                  </a:lnTo>
                  <a:lnTo>
                    <a:pt x="9571056" y="2905857"/>
                  </a:lnTo>
                  <a:lnTo>
                    <a:pt x="9573050" y="2901184"/>
                  </a:lnTo>
                  <a:lnTo>
                    <a:pt x="9572235" y="2898468"/>
                  </a:lnTo>
                  <a:close/>
                </a:path>
                <a:path w="16581755" h="11248390">
                  <a:moveTo>
                    <a:pt x="8861468" y="2594489"/>
                  </a:moveTo>
                  <a:lnTo>
                    <a:pt x="8854458" y="2591499"/>
                  </a:lnTo>
                  <a:lnTo>
                    <a:pt x="8851935" y="2592790"/>
                  </a:lnTo>
                  <a:lnTo>
                    <a:pt x="8850938" y="2595127"/>
                  </a:lnTo>
                  <a:lnTo>
                    <a:pt x="8850370" y="2597252"/>
                  </a:lnTo>
                  <a:lnTo>
                    <a:pt x="8850275" y="2597606"/>
                  </a:lnTo>
                  <a:lnTo>
                    <a:pt x="8851233" y="2599988"/>
                  </a:lnTo>
                  <a:lnTo>
                    <a:pt x="8858242" y="2602978"/>
                  </a:lnTo>
                  <a:lnTo>
                    <a:pt x="8860766" y="2601687"/>
                  </a:lnTo>
                  <a:lnTo>
                    <a:pt x="8862760" y="2597013"/>
                  </a:lnTo>
                  <a:lnTo>
                    <a:pt x="8861468" y="2594489"/>
                  </a:lnTo>
                  <a:close/>
                </a:path>
                <a:path w="16581755" h="11248390">
                  <a:moveTo>
                    <a:pt x="9494733" y="2861858"/>
                  </a:moveTo>
                  <a:lnTo>
                    <a:pt x="9487723" y="2858867"/>
                  </a:lnTo>
                  <a:lnTo>
                    <a:pt x="9485008" y="2859681"/>
                  </a:lnTo>
                  <a:lnTo>
                    <a:pt x="9483014" y="2864355"/>
                  </a:lnTo>
                  <a:lnTo>
                    <a:pt x="9483829" y="2867070"/>
                  </a:lnTo>
                  <a:lnTo>
                    <a:pt x="9490840" y="2870061"/>
                  </a:lnTo>
                  <a:lnTo>
                    <a:pt x="9493555" y="2869246"/>
                  </a:lnTo>
                  <a:lnTo>
                    <a:pt x="9495549" y="2864572"/>
                  </a:lnTo>
                  <a:lnTo>
                    <a:pt x="9494733" y="2861858"/>
                  </a:lnTo>
                  <a:close/>
                </a:path>
                <a:path w="16581755" h="11248390">
                  <a:moveTo>
                    <a:pt x="8941533" y="2625091"/>
                  </a:moveTo>
                  <a:lnTo>
                    <a:pt x="8934523" y="2622101"/>
                  </a:lnTo>
                  <a:lnTo>
                    <a:pt x="8932000" y="2623392"/>
                  </a:lnTo>
                  <a:lnTo>
                    <a:pt x="8931003" y="2625729"/>
                  </a:lnTo>
                  <a:lnTo>
                    <a:pt x="8930434" y="2627854"/>
                  </a:lnTo>
                  <a:lnTo>
                    <a:pt x="8930340" y="2628207"/>
                  </a:lnTo>
                  <a:lnTo>
                    <a:pt x="8931296" y="2630588"/>
                  </a:lnTo>
                  <a:lnTo>
                    <a:pt x="8938307" y="2633579"/>
                  </a:lnTo>
                  <a:lnTo>
                    <a:pt x="8940830" y="2632289"/>
                  </a:lnTo>
                  <a:lnTo>
                    <a:pt x="8942824" y="2627616"/>
                  </a:lnTo>
                  <a:lnTo>
                    <a:pt x="8941533" y="2625091"/>
                  </a:lnTo>
                  <a:close/>
                </a:path>
                <a:path w="16581755" h="11248390">
                  <a:moveTo>
                    <a:pt x="9417089" y="2825580"/>
                  </a:moveTo>
                  <a:lnTo>
                    <a:pt x="9410078" y="2822590"/>
                  </a:lnTo>
                  <a:lnTo>
                    <a:pt x="9407364" y="2823405"/>
                  </a:lnTo>
                  <a:lnTo>
                    <a:pt x="9405370" y="2828078"/>
                  </a:lnTo>
                  <a:lnTo>
                    <a:pt x="9406185" y="2830794"/>
                  </a:lnTo>
                  <a:lnTo>
                    <a:pt x="9413196" y="2833784"/>
                  </a:lnTo>
                  <a:lnTo>
                    <a:pt x="9415910" y="2832969"/>
                  </a:lnTo>
                  <a:lnTo>
                    <a:pt x="9417904" y="2828296"/>
                  </a:lnTo>
                  <a:lnTo>
                    <a:pt x="9417089" y="2825580"/>
                  </a:lnTo>
                  <a:close/>
                </a:path>
                <a:path w="16581755" h="11248390">
                  <a:moveTo>
                    <a:pt x="9021646" y="2656503"/>
                  </a:moveTo>
                  <a:lnTo>
                    <a:pt x="9014637" y="2653513"/>
                  </a:lnTo>
                  <a:lnTo>
                    <a:pt x="9012114" y="2654805"/>
                  </a:lnTo>
                  <a:lnTo>
                    <a:pt x="9011118" y="2657141"/>
                  </a:lnTo>
                  <a:lnTo>
                    <a:pt x="9010548" y="2659266"/>
                  </a:lnTo>
                  <a:lnTo>
                    <a:pt x="9010453" y="2659620"/>
                  </a:lnTo>
                  <a:lnTo>
                    <a:pt x="9011409" y="2662001"/>
                  </a:lnTo>
                  <a:lnTo>
                    <a:pt x="9018420" y="2664991"/>
                  </a:lnTo>
                  <a:lnTo>
                    <a:pt x="9020944" y="2663700"/>
                  </a:lnTo>
                  <a:lnTo>
                    <a:pt x="9022938" y="2659027"/>
                  </a:lnTo>
                  <a:lnTo>
                    <a:pt x="9021646" y="2656503"/>
                  </a:lnTo>
                  <a:close/>
                </a:path>
                <a:path w="16581755" h="11248390">
                  <a:moveTo>
                    <a:pt x="9338684" y="2790162"/>
                  </a:moveTo>
                  <a:lnTo>
                    <a:pt x="9331674" y="2787172"/>
                  </a:lnTo>
                  <a:lnTo>
                    <a:pt x="9328959" y="2787987"/>
                  </a:lnTo>
                  <a:lnTo>
                    <a:pt x="9327772" y="2790638"/>
                  </a:lnTo>
                  <a:lnTo>
                    <a:pt x="9326632" y="2792518"/>
                  </a:lnTo>
                  <a:lnTo>
                    <a:pt x="9327781" y="2795376"/>
                  </a:lnTo>
                  <a:lnTo>
                    <a:pt x="9334790" y="2798366"/>
                  </a:lnTo>
                  <a:lnTo>
                    <a:pt x="9337506" y="2797551"/>
                  </a:lnTo>
                  <a:lnTo>
                    <a:pt x="9338692" y="2794901"/>
                  </a:lnTo>
                  <a:lnTo>
                    <a:pt x="9339833" y="2793020"/>
                  </a:lnTo>
                  <a:lnTo>
                    <a:pt x="9338684" y="2790162"/>
                  </a:lnTo>
                  <a:close/>
                </a:path>
                <a:path w="16581755" h="11248390">
                  <a:moveTo>
                    <a:pt x="9101000" y="2688774"/>
                  </a:moveTo>
                  <a:lnTo>
                    <a:pt x="9093989" y="2685783"/>
                  </a:lnTo>
                  <a:lnTo>
                    <a:pt x="9091465" y="2687075"/>
                  </a:lnTo>
                  <a:lnTo>
                    <a:pt x="9089614" y="2691414"/>
                  </a:lnTo>
                  <a:lnTo>
                    <a:pt x="9090763" y="2694272"/>
                  </a:lnTo>
                  <a:lnTo>
                    <a:pt x="9097774" y="2697262"/>
                  </a:lnTo>
                  <a:lnTo>
                    <a:pt x="9100298" y="2695971"/>
                  </a:lnTo>
                  <a:lnTo>
                    <a:pt x="9101294" y="2693635"/>
                  </a:lnTo>
                  <a:lnTo>
                    <a:pt x="9101815" y="2691489"/>
                  </a:lnTo>
                  <a:lnTo>
                    <a:pt x="9101000" y="2688774"/>
                  </a:lnTo>
                  <a:close/>
                </a:path>
                <a:path w="16581755" h="11248390">
                  <a:moveTo>
                    <a:pt x="9260137" y="2755078"/>
                  </a:moveTo>
                  <a:lnTo>
                    <a:pt x="9253127" y="2752087"/>
                  </a:lnTo>
                  <a:lnTo>
                    <a:pt x="9250270" y="2753237"/>
                  </a:lnTo>
                  <a:lnTo>
                    <a:pt x="9248276" y="2757911"/>
                  </a:lnTo>
                  <a:lnTo>
                    <a:pt x="9249424" y="2760767"/>
                  </a:lnTo>
                  <a:lnTo>
                    <a:pt x="9256435" y="2763758"/>
                  </a:lnTo>
                  <a:lnTo>
                    <a:pt x="9259292" y="2762610"/>
                  </a:lnTo>
                  <a:lnTo>
                    <a:pt x="9261286" y="2757936"/>
                  </a:lnTo>
                  <a:lnTo>
                    <a:pt x="9260137" y="2755078"/>
                  </a:lnTo>
                  <a:close/>
                </a:path>
                <a:path w="16581755" h="11248390">
                  <a:moveTo>
                    <a:pt x="9181020" y="2721329"/>
                  </a:moveTo>
                  <a:lnTo>
                    <a:pt x="9174010" y="2718339"/>
                  </a:lnTo>
                  <a:lnTo>
                    <a:pt x="9171152" y="2719488"/>
                  </a:lnTo>
                  <a:lnTo>
                    <a:pt x="9169158" y="2724162"/>
                  </a:lnTo>
                  <a:lnTo>
                    <a:pt x="9170307" y="2727019"/>
                  </a:lnTo>
                  <a:lnTo>
                    <a:pt x="9177318" y="2730009"/>
                  </a:lnTo>
                  <a:lnTo>
                    <a:pt x="9180175" y="2728862"/>
                  </a:lnTo>
                  <a:lnTo>
                    <a:pt x="9182169" y="2724187"/>
                  </a:lnTo>
                  <a:lnTo>
                    <a:pt x="9181020" y="2721329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25554" y="1004"/>
              <a:ext cx="16366490" cy="11278870"/>
            </a:xfrm>
            <a:custGeom>
              <a:avLst/>
              <a:gdLst/>
              <a:ahLst/>
              <a:cxnLst/>
              <a:rect l="l" t="t" r="r" b="b"/>
              <a:pathLst>
                <a:path w="16366490" h="11278870">
                  <a:moveTo>
                    <a:pt x="16359490" y="11267637"/>
                  </a:moveTo>
                  <a:lnTo>
                    <a:pt x="16356584" y="11267975"/>
                  </a:lnTo>
                  <a:lnTo>
                    <a:pt x="16355587" y="11270312"/>
                  </a:lnTo>
                  <a:lnTo>
                    <a:pt x="16354795" y="11271552"/>
                  </a:lnTo>
                  <a:lnTo>
                    <a:pt x="16354399" y="11272172"/>
                  </a:lnTo>
                  <a:lnTo>
                    <a:pt x="16354882" y="11274746"/>
                  </a:lnTo>
                  <a:lnTo>
                    <a:pt x="16356935" y="11276411"/>
                  </a:lnTo>
                  <a:lnTo>
                    <a:pt x="16361607" y="11278404"/>
                  </a:lnTo>
                  <a:lnTo>
                    <a:pt x="16364180" y="11277923"/>
                  </a:lnTo>
                  <a:lnTo>
                    <a:pt x="16365034" y="11275920"/>
                  </a:lnTo>
                  <a:lnTo>
                    <a:pt x="16365827" y="11274679"/>
                  </a:lnTo>
                  <a:lnTo>
                    <a:pt x="16366222" y="11274060"/>
                  </a:lnTo>
                  <a:lnTo>
                    <a:pt x="16365741" y="11271486"/>
                  </a:lnTo>
                  <a:lnTo>
                    <a:pt x="16363689" y="11269822"/>
                  </a:lnTo>
                  <a:lnTo>
                    <a:pt x="16361685" y="11268968"/>
                  </a:lnTo>
                  <a:lnTo>
                    <a:pt x="16359490" y="11267637"/>
                  </a:lnTo>
                  <a:close/>
                </a:path>
                <a:path w="16366490" h="11278870">
                  <a:moveTo>
                    <a:pt x="16286693" y="11222774"/>
                  </a:moveTo>
                  <a:lnTo>
                    <a:pt x="16284123" y="11223255"/>
                  </a:lnTo>
                  <a:lnTo>
                    <a:pt x="16281842" y="11227017"/>
                  </a:lnTo>
                  <a:lnTo>
                    <a:pt x="16281461" y="11227644"/>
                  </a:lnTo>
                  <a:lnTo>
                    <a:pt x="16281940" y="11230216"/>
                  </a:lnTo>
                  <a:lnTo>
                    <a:pt x="16283993" y="11231880"/>
                  </a:lnTo>
                  <a:lnTo>
                    <a:pt x="16288667" y="11233874"/>
                  </a:lnTo>
                  <a:lnTo>
                    <a:pt x="16291240" y="11233394"/>
                  </a:lnTo>
                  <a:lnTo>
                    <a:pt x="16292095" y="11231391"/>
                  </a:lnTo>
                  <a:lnTo>
                    <a:pt x="16293425" y="11229197"/>
                  </a:lnTo>
                  <a:lnTo>
                    <a:pt x="16292944" y="11226624"/>
                  </a:lnTo>
                  <a:lnTo>
                    <a:pt x="16290892" y="11224959"/>
                  </a:lnTo>
                  <a:lnTo>
                    <a:pt x="16288888" y="11224104"/>
                  </a:lnTo>
                  <a:lnTo>
                    <a:pt x="16286693" y="11222774"/>
                  </a:lnTo>
                  <a:close/>
                </a:path>
                <a:path w="16366490" h="11278870">
                  <a:moveTo>
                    <a:pt x="16214181" y="11177243"/>
                  </a:moveTo>
                  <a:lnTo>
                    <a:pt x="16211608" y="11177724"/>
                  </a:lnTo>
                  <a:lnTo>
                    <a:pt x="16209327" y="11181486"/>
                  </a:lnTo>
                  <a:lnTo>
                    <a:pt x="16208947" y="11182113"/>
                  </a:lnTo>
                  <a:lnTo>
                    <a:pt x="16209428" y="11184685"/>
                  </a:lnTo>
                  <a:lnTo>
                    <a:pt x="16211480" y="11186350"/>
                  </a:lnTo>
                  <a:lnTo>
                    <a:pt x="16216152" y="11188343"/>
                  </a:lnTo>
                  <a:lnTo>
                    <a:pt x="16218726" y="11187862"/>
                  </a:lnTo>
                  <a:lnTo>
                    <a:pt x="16219580" y="11185859"/>
                  </a:lnTo>
                  <a:lnTo>
                    <a:pt x="16220911" y="11183665"/>
                  </a:lnTo>
                  <a:lnTo>
                    <a:pt x="16220432" y="11181094"/>
                  </a:lnTo>
                  <a:lnTo>
                    <a:pt x="16218379" y="11179429"/>
                  </a:lnTo>
                  <a:lnTo>
                    <a:pt x="16216376" y="11178574"/>
                  </a:lnTo>
                  <a:lnTo>
                    <a:pt x="16214181" y="11177243"/>
                  </a:lnTo>
                  <a:close/>
                </a:path>
                <a:path w="16366490" h="11278870">
                  <a:moveTo>
                    <a:pt x="16142572" y="11130520"/>
                  </a:moveTo>
                  <a:lnTo>
                    <a:pt x="16139999" y="11131001"/>
                  </a:lnTo>
                  <a:lnTo>
                    <a:pt x="16138858" y="11132882"/>
                  </a:lnTo>
                  <a:lnTo>
                    <a:pt x="16137480" y="11135056"/>
                  </a:lnTo>
                  <a:lnTo>
                    <a:pt x="16137819" y="11137962"/>
                  </a:lnTo>
                  <a:lnTo>
                    <a:pt x="16139871" y="11139627"/>
                  </a:lnTo>
                  <a:lnTo>
                    <a:pt x="16144544" y="11141620"/>
                  </a:lnTo>
                  <a:lnTo>
                    <a:pt x="16146782" y="11140997"/>
                  </a:lnTo>
                  <a:lnTo>
                    <a:pt x="16148961" y="11137586"/>
                  </a:lnTo>
                  <a:lnTo>
                    <a:pt x="16149159" y="11137276"/>
                  </a:lnTo>
                  <a:lnTo>
                    <a:pt x="16148821" y="11134369"/>
                  </a:lnTo>
                  <a:lnTo>
                    <a:pt x="16146770" y="11132706"/>
                  </a:lnTo>
                  <a:lnTo>
                    <a:pt x="16144767" y="11131851"/>
                  </a:lnTo>
                  <a:lnTo>
                    <a:pt x="16142572" y="11130520"/>
                  </a:lnTo>
                  <a:close/>
                </a:path>
                <a:path w="16366490" h="11278870">
                  <a:moveTo>
                    <a:pt x="16072199" y="11082746"/>
                  </a:moveTo>
                  <a:lnTo>
                    <a:pt x="16069292" y="11083084"/>
                  </a:lnTo>
                  <a:lnTo>
                    <a:pt x="16067962" y="11085278"/>
                  </a:lnTo>
                  <a:lnTo>
                    <a:pt x="16066440" y="11086996"/>
                  </a:lnTo>
                  <a:lnTo>
                    <a:pt x="16066923" y="11089571"/>
                  </a:lnTo>
                  <a:lnTo>
                    <a:pt x="16068832" y="11091568"/>
                  </a:lnTo>
                  <a:lnTo>
                    <a:pt x="16071501" y="11092707"/>
                  </a:lnTo>
                  <a:lnTo>
                    <a:pt x="16071359" y="11093040"/>
                  </a:lnTo>
                  <a:lnTo>
                    <a:pt x="16073362" y="11093895"/>
                  </a:lnTo>
                  <a:lnTo>
                    <a:pt x="16075601" y="11093272"/>
                  </a:lnTo>
                  <a:lnTo>
                    <a:pt x="16076789" y="11091411"/>
                  </a:lnTo>
                  <a:lnTo>
                    <a:pt x="16078309" y="11089692"/>
                  </a:lnTo>
                  <a:lnTo>
                    <a:pt x="16077830" y="11087120"/>
                  </a:lnTo>
                  <a:lnTo>
                    <a:pt x="16075920" y="11085122"/>
                  </a:lnTo>
                  <a:lnTo>
                    <a:pt x="16073918" y="11084268"/>
                  </a:lnTo>
                  <a:lnTo>
                    <a:pt x="16072199" y="11082746"/>
                  </a:lnTo>
                  <a:close/>
                </a:path>
                <a:path w="16366490" h="11278870">
                  <a:moveTo>
                    <a:pt x="16001730" y="11033352"/>
                  </a:moveTo>
                  <a:lnTo>
                    <a:pt x="15998823" y="11033690"/>
                  </a:lnTo>
                  <a:lnTo>
                    <a:pt x="15997492" y="11035885"/>
                  </a:lnTo>
                  <a:lnTo>
                    <a:pt x="15995828" y="11037937"/>
                  </a:lnTo>
                  <a:lnTo>
                    <a:pt x="15996309" y="11040509"/>
                  </a:lnTo>
                  <a:lnTo>
                    <a:pt x="15998219" y="11042508"/>
                  </a:lnTo>
                  <a:lnTo>
                    <a:pt x="16002891" y="11044501"/>
                  </a:lnTo>
                  <a:lnTo>
                    <a:pt x="16004989" y="11044212"/>
                  </a:lnTo>
                  <a:lnTo>
                    <a:pt x="16006177" y="11042351"/>
                  </a:lnTo>
                  <a:lnTo>
                    <a:pt x="16007841" y="11040299"/>
                  </a:lnTo>
                  <a:lnTo>
                    <a:pt x="16007026" y="11037583"/>
                  </a:lnTo>
                  <a:lnTo>
                    <a:pt x="16005450" y="11035728"/>
                  </a:lnTo>
                  <a:lnTo>
                    <a:pt x="16003447" y="11034874"/>
                  </a:lnTo>
                  <a:lnTo>
                    <a:pt x="16001730" y="11033352"/>
                  </a:lnTo>
                  <a:close/>
                </a:path>
                <a:path w="16366490" h="11278870">
                  <a:moveTo>
                    <a:pt x="15932212" y="10983574"/>
                  </a:moveTo>
                  <a:lnTo>
                    <a:pt x="15929162" y="10984247"/>
                  </a:lnTo>
                  <a:lnTo>
                    <a:pt x="15927974" y="10986107"/>
                  </a:lnTo>
                  <a:lnTo>
                    <a:pt x="15926310" y="10988160"/>
                  </a:lnTo>
                  <a:lnTo>
                    <a:pt x="15927126" y="10990875"/>
                  </a:lnTo>
                  <a:lnTo>
                    <a:pt x="15928702" y="10992730"/>
                  </a:lnTo>
                  <a:lnTo>
                    <a:pt x="15933374" y="10994723"/>
                  </a:lnTo>
                  <a:lnTo>
                    <a:pt x="15935469" y="10994434"/>
                  </a:lnTo>
                  <a:lnTo>
                    <a:pt x="15936658" y="10992574"/>
                  </a:lnTo>
                  <a:lnTo>
                    <a:pt x="15938322" y="10990522"/>
                  </a:lnTo>
                  <a:lnTo>
                    <a:pt x="15937508" y="10987807"/>
                  </a:lnTo>
                  <a:lnTo>
                    <a:pt x="15935934" y="10985951"/>
                  </a:lnTo>
                  <a:lnTo>
                    <a:pt x="15933930" y="10985096"/>
                  </a:lnTo>
                  <a:lnTo>
                    <a:pt x="15932212" y="10983574"/>
                  </a:lnTo>
                  <a:close/>
                </a:path>
                <a:path w="16366490" h="11278870">
                  <a:moveTo>
                    <a:pt x="15862978" y="10933130"/>
                  </a:moveTo>
                  <a:lnTo>
                    <a:pt x="15860406" y="10933611"/>
                  </a:lnTo>
                  <a:lnTo>
                    <a:pt x="15858884" y="10935329"/>
                  </a:lnTo>
                  <a:lnTo>
                    <a:pt x="15857696" y="10937189"/>
                  </a:lnTo>
                  <a:lnTo>
                    <a:pt x="15858033" y="10940095"/>
                  </a:lnTo>
                  <a:lnTo>
                    <a:pt x="15859609" y="10941952"/>
                  </a:lnTo>
                  <a:lnTo>
                    <a:pt x="15862615" y="10943233"/>
                  </a:lnTo>
                  <a:lnTo>
                    <a:pt x="15862472" y="10943567"/>
                  </a:lnTo>
                  <a:lnTo>
                    <a:pt x="15864475" y="10944422"/>
                  </a:lnTo>
                  <a:lnTo>
                    <a:pt x="15866713" y="10943798"/>
                  </a:lnTo>
                  <a:lnTo>
                    <a:pt x="15867759" y="10942271"/>
                  </a:lnTo>
                  <a:lnTo>
                    <a:pt x="15869090" y="10940077"/>
                  </a:lnTo>
                  <a:lnTo>
                    <a:pt x="15868607" y="10937504"/>
                  </a:lnTo>
                  <a:lnTo>
                    <a:pt x="15865172" y="10934460"/>
                  </a:lnTo>
                  <a:lnTo>
                    <a:pt x="15862978" y="10933130"/>
                  </a:lnTo>
                  <a:close/>
                </a:path>
                <a:path w="16366490" h="11278870">
                  <a:moveTo>
                    <a:pt x="15794934" y="10880825"/>
                  </a:moveTo>
                  <a:lnTo>
                    <a:pt x="15792360" y="10881305"/>
                  </a:lnTo>
                  <a:lnTo>
                    <a:pt x="15790838" y="10883023"/>
                  </a:lnTo>
                  <a:lnTo>
                    <a:pt x="15789507" y="10885217"/>
                  </a:lnTo>
                  <a:lnTo>
                    <a:pt x="15789989" y="10887790"/>
                  </a:lnTo>
                  <a:lnTo>
                    <a:pt x="15793425" y="10890835"/>
                  </a:lnTo>
                  <a:lnTo>
                    <a:pt x="15796430" y="10892117"/>
                  </a:lnTo>
                  <a:lnTo>
                    <a:pt x="15798669" y="10891493"/>
                  </a:lnTo>
                  <a:lnTo>
                    <a:pt x="15799715" y="10889967"/>
                  </a:lnTo>
                  <a:lnTo>
                    <a:pt x="15801046" y="10887772"/>
                  </a:lnTo>
                  <a:lnTo>
                    <a:pt x="15800564" y="10885199"/>
                  </a:lnTo>
                  <a:lnTo>
                    <a:pt x="15797128" y="10882155"/>
                  </a:lnTo>
                  <a:lnTo>
                    <a:pt x="15794934" y="10880825"/>
                  </a:lnTo>
                  <a:close/>
                </a:path>
                <a:path w="16366490" h="11278870">
                  <a:moveTo>
                    <a:pt x="15727698" y="10828469"/>
                  </a:moveTo>
                  <a:lnTo>
                    <a:pt x="15725127" y="10828951"/>
                  </a:lnTo>
                  <a:lnTo>
                    <a:pt x="15723605" y="10830669"/>
                  </a:lnTo>
                  <a:lnTo>
                    <a:pt x="15721941" y="10832721"/>
                  </a:lnTo>
                  <a:lnTo>
                    <a:pt x="15722419" y="10835293"/>
                  </a:lnTo>
                  <a:lnTo>
                    <a:pt x="15725858" y="10838338"/>
                  </a:lnTo>
                  <a:lnTo>
                    <a:pt x="15726858" y="10838765"/>
                  </a:lnTo>
                  <a:lnTo>
                    <a:pt x="15726716" y="10839099"/>
                  </a:lnTo>
                  <a:lnTo>
                    <a:pt x="15728719" y="10839954"/>
                  </a:lnTo>
                  <a:lnTo>
                    <a:pt x="15730957" y="10839330"/>
                  </a:lnTo>
                  <a:lnTo>
                    <a:pt x="15732003" y="10837803"/>
                  </a:lnTo>
                  <a:lnTo>
                    <a:pt x="15733667" y="10835751"/>
                  </a:lnTo>
                  <a:lnTo>
                    <a:pt x="15733186" y="10833178"/>
                  </a:lnTo>
                  <a:lnTo>
                    <a:pt x="15729750" y="10830134"/>
                  </a:lnTo>
                  <a:lnTo>
                    <a:pt x="15727698" y="10828469"/>
                  </a:lnTo>
                  <a:close/>
                </a:path>
                <a:path w="16366490" h="11278870">
                  <a:moveTo>
                    <a:pt x="15661035" y="10774781"/>
                  </a:moveTo>
                  <a:lnTo>
                    <a:pt x="15658461" y="10775261"/>
                  </a:lnTo>
                  <a:lnTo>
                    <a:pt x="15656938" y="10776979"/>
                  </a:lnTo>
                  <a:lnTo>
                    <a:pt x="15655275" y="10779032"/>
                  </a:lnTo>
                  <a:lnTo>
                    <a:pt x="15655756" y="10781605"/>
                  </a:lnTo>
                  <a:lnTo>
                    <a:pt x="15659192" y="10784648"/>
                  </a:lnTo>
                  <a:lnTo>
                    <a:pt x="15660193" y="10785075"/>
                  </a:lnTo>
                  <a:lnTo>
                    <a:pt x="15660050" y="10785409"/>
                  </a:lnTo>
                  <a:lnTo>
                    <a:pt x="15662054" y="10786264"/>
                  </a:lnTo>
                  <a:lnTo>
                    <a:pt x="15663958" y="10785498"/>
                  </a:lnTo>
                  <a:lnTo>
                    <a:pt x="15665337" y="10784113"/>
                  </a:lnTo>
                  <a:lnTo>
                    <a:pt x="15666860" y="10782395"/>
                  </a:lnTo>
                  <a:lnTo>
                    <a:pt x="15666522" y="10779489"/>
                  </a:lnTo>
                  <a:lnTo>
                    <a:pt x="15663086" y="10776445"/>
                  </a:lnTo>
                  <a:lnTo>
                    <a:pt x="15661035" y="10774781"/>
                  </a:lnTo>
                  <a:close/>
                </a:path>
                <a:path w="16366490" h="11278870">
                  <a:moveTo>
                    <a:pt x="15594987" y="10720566"/>
                  </a:moveTo>
                  <a:lnTo>
                    <a:pt x="15592080" y="10720904"/>
                  </a:lnTo>
                  <a:lnTo>
                    <a:pt x="15589036" y="10724340"/>
                  </a:lnTo>
                  <a:lnTo>
                    <a:pt x="15589374" y="10727246"/>
                  </a:lnTo>
                  <a:lnTo>
                    <a:pt x="15592812" y="10730291"/>
                  </a:lnTo>
                  <a:lnTo>
                    <a:pt x="15593813" y="10730718"/>
                  </a:lnTo>
                  <a:lnTo>
                    <a:pt x="15593671" y="10731052"/>
                  </a:lnTo>
                  <a:lnTo>
                    <a:pt x="15595674" y="10731907"/>
                  </a:lnTo>
                  <a:lnTo>
                    <a:pt x="15597579" y="10731141"/>
                  </a:lnTo>
                  <a:lnTo>
                    <a:pt x="15598958" y="10729756"/>
                  </a:lnTo>
                  <a:lnTo>
                    <a:pt x="15600480" y="10728039"/>
                  </a:lnTo>
                  <a:lnTo>
                    <a:pt x="15600141" y="10725132"/>
                  </a:lnTo>
                  <a:lnTo>
                    <a:pt x="15594987" y="10720566"/>
                  </a:lnTo>
                  <a:close/>
                </a:path>
                <a:path w="16366490" h="11278870">
                  <a:moveTo>
                    <a:pt x="15529367" y="10665349"/>
                  </a:moveTo>
                  <a:lnTo>
                    <a:pt x="15526463" y="10665689"/>
                  </a:lnTo>
                  <a:lnTo>
                    <a:pt x="15523419" y="10669125"/>
                  </a:lnTo>
                  <a:lnTo>
                    <a:pt x="15523755" y="10672030"/>
                  </a:lnTo>
                  <a:lnTo>
                    <a:pt x="15527192" y="10675075"/>
                  </a:lnTo>
                  <a:lnTo>
                    <a:pt x="15530197" y="10676357"/>
                  </a:lnTo>
                  <a:lnTo>
                    <a:pt x="15531959" y="10675924"/>
                  </a:lnTo>
                  <a:lnTo>
                    <a:pt x="15533338" y="10674540"/>
                  </a:lnTo>
                  <a:lnTo>
                    <a:pt x="15534861" y="10672822"/>
                  </a:lnTo>
                  <a:lnTo>
                    <a:pt x="15534522" y="10669916"/>
                  </a:lnTo>
                  <a:lnTo>
                    <a:pt x="15529367" y="10665349"/>
                  </a:lnTo>
                  <a:close/>
                </a:path>
                <a:path w="16366490" h="11278870">
                  <a:moveTo>
                    <a:pt x="15464509" y="10609273"/>
                  </a:moveTo>
                  <a:lnTo>
                    <a:pt x="15461604" y="10609613"/>
                  </a:lnTo>
                  <a:lnTo>
                    <a:pt x="15458560" y="10613049"/>
                  </a:lnTo>
                  <a:lnTo>
                    <a:pt x="15458897" y="10615954"/>
                  </a:lnTo>
                  <a:lnTo>
                    <a:pt x="15462334" y="10618999"/>
                  </a:lnTo>
                  <a:lnTo>
                    <a:pt x="15465339" y="10620281"/>
                  </a:lnTo>
                  <a:lnTo>
                    <a:pt x="15467102" y="10619849"/>
                  </a:lnTo>
                  <a:lnTo>
                    <a:pt x="15468480" y="10618464"/>
                  </a:lnTo>
                  <a:lnTo>
                    <a:pt x="15470002" y="10616746"/>
                  </a:lnTo>
                  <a:lnTo>
                    <a:pt x="15469663" y="10613840"/>
                  </a:lnTo>
                  <a:lnTo>
                    <a:pt x="15464509" y="10609273"/>
                  </a:lnTo>
                  <a:close/>
                </a:path>
                <a:path w="16366490" h="11278870">
                  <a:moveTo>
                    <a:pt x="15400270" y="10552673"/>
                  </a:moveTo>
                  <a:lnTo>
                    <a:pt x="15397363" y="10553011"/>
                  </a:lnTo>
                  <a:lnTo>
                    <a:pt x="15394318" y="10556447"/>
                  </a:lnTo>
                  <a:lnTo>
                    <a:pt x="15394658" y="10559355"/>
                  </a:lnTo>
                  <a:lnTo>
                    <a:pt x="15398094" y="10562398"/>
                  </a:lnTo>
                  <a:lnTo>
                    <a:pt x="15401100" y="10563681"/>
                  </a:lnTo>
                  <a:lnTo>
                    <a:pt x="15402862" y="10563248"/>
                  </a:lnTo>
                  <a:lnTo>
                    <a:pt x="15404242" y="10561864"/>
                  </a:lnTo>
                  <a:lnTo>
                    <a:pt x="15405764" y="10560146"/>
                  </a:lnTo>
                  <a:lnTo>
                    <a:pt x="15405424" y="10557239"/>
                  </a:lnTo>
                  <a:lnTo>
                    <a:pt x="15400270" y="10552673"/>
                  </a:lnTo>
                  <a:close/>
                </a:path>
                <a:path w="16366490" h="11278870">
                  <a:moveTo>
                    <a:pt x="15336649" y="10495548"/>
                  </a:moveTo>
                  <a:lnTo>
                    <a:pt x="15333743" y="10495886"/>
                  </a:lnTo>
                  <a:lnTo>
                    <a:pt x="15332220" y="10497604"/>
                  </a:lnTo>
                  <a:lnTo>
                    <a:pt x="15330364" y="10499180"/>
                  </a:lnTo>
                  <a:lnTo>
                    <a:pt x="15330703" y="10502086"/>
                  </a:lnTo>
                  <a:lnTo>
                    <a:pt x="15334139" y="10505130"/>
                  </a:lnTo>
                  <a:lnTo>
                    <a:pt x="15335473" y="10505699"/>
                  </a:lnTo>
                  <a:lnTo>
                    <a:pt x="15335331" y="10506033"/>
                  </a:lnTo>
                  <a:lnTo>
                    <a:pt x="15337001" y="10506745"/>
                  </a:lnTo>
                  <a:lnTo>
                    <a:pt x="15338764" y="10506314"/>
                  </a:lnTo>
                  <a:lnTo>
                    <a:pt x="15340144" y="10504929"/>
                  </a:lnTo>
                  <a:lnTo>
                    <a:pt x="15342000" y="10503354"/>
                  </a:lnTo>
                  <a:lnTo>
                    <a:pt x="15341662" y="10500447"/>
                  </a:lnTo>
                  <a:lnTo>
                    <a:pt x="15338226" y="10497403"/>
                  </a:lnTo>
                  <a:lnTo>
                    <a:pt x="15336649" y="10495548"/>
                  </a:lnTo>
                  <a:close/>
                </a:path>
                <a:path w="16366490" h="11278870">
                  <a:moveTo>
                    <a:pt x="15273646" y="10437896"/>
                  </a:moveTo>
                  <a:lnTo>
                    <a:pt x="15270884" y="10437901"/>
                  </a:lnTo>
                  <a:lnTo>
                    <a:pt x="15267839" y="10441337"/>
                  </a:lnTo>
                  <a:lnTo>
                    <a:pt x="15267842" y="10444101"/>
                  </a:lnTo>
                  <a:lnTo>
                    <a:pt x="15271281" y="10447145"/>
                  </a:lnTo>
                  <a:lnTo>
                    <a:pt x="15272615" y="10447714"/>
                  </a:lnTo>
                  <a:lnTo>
                    <a:pt x="15272472" y="10448049"/>
                  </a:lnTo>
                  <a:lnTo>
                    <a:pt x="15274142" y="10448761"/>
                  </a:lnTo>
                  <a:lnTo>
                    <a:pt x="15275903" y="10448328"/>
                  </a:lnTo>
                  <a:lnTo>
                    <a:pt x="15277283" y="10446944"/>
                  </a:lnTo>
                  <a:lnTo>
                    <a:pt x="15278805" y="10445226"/>
                  </a:lnTo>
                  <a:lnTo>
                    <a:pt x="15278800" y="10442462"/>
                  </a:lnTo>
                  <a:lnTo>
                    <a:pt x="15273646" y="10437896"/>
                  </a:lnTo>
                  <a:close/>
                </a:path>
                <a:path w="16366490" h="11278870">
                  <a:moveTo>
                    <a:pt x="15211689" y="10378718"/>
                  </a:moveTo>
                  <a:lnTo>
                    <a:pt x="15208926" y="10378723"/>
                  </a:lnTo>
                  <a:lnTo>
                    <a:pt x="15207404" y="10380441"/>
                  </a:lnTo>
                  <a:lnTo>
                    <a:pt x="15205740" y="10382493"/>
                  </a:lnTo>
                  <a:lnTo>
                    <a:pt x="15205744" y="10385257"/>
                  </a:lnTo>
                  <a:lnTo>
                    <a:pt x="15209180" y="10388301"/>
                  </a:lnTo>
                  <a:lnTo>
                    <a:pt x="15212518" y="10389725"/>
                  </a:lnTo>
                  <a:lnTo>
                    <a:pt x="15214281" y="10389293"/>
                  </a:lnTo>
                  <a:lnTo>
                    <a:pt x="15215661" y="10387909"/>
                  </a:lnTo>
                  <a:lnTo>
                    <a:pt x="15217182" y="10386190"/>
                  </a:lnTo>
                  <a:lnTo>
                    <a:pt x="15217177" y="10383426"/>
                  </a:lnTo>
                  <a:lnTo>
                    <a:pt x="15213741" y="10380382"/>
                  </a:lnTo>
                  <a:lnTo>
                    <a:pt x="15211689" y="10378718"/>
                  </a:lnTo>
                  <a:close/>
                </a:path>
                <a:path w="16366490" h="11278870">
                  <a:moveTo>
                    <a:pt x="15149876" y="10319207"/>
                  </a:moveTo>
                  <a:lnTo>
                    <a:pt x="15147111" y="10319211"/>
                  </a:lnTo>
                  <a:lnTo>
                    <a:pt x="15145589" y="10320929"/>
                  </a:lnTo>
                  <a:lnTo>
                    <a:pt x="15143924" y="10322981"/>
                  </a:lnTo>
                  <a:lnTo>
                    <a:pt x="15143929" y="10325745"/>
                  </a:lnTo>
                  <a:lnTo>
                    <a:pt x="15147366" y="10328789"/>
                  </a:lnTo>
                  <a:lnTo>
                    <a:pt x="15148702" y="10329359"/>
                  </a:lnTo>
                  <a:lnTo>
                    <a:pt x="15148892" y="10329835"/>
                  </a:lnTo>
                  <a:lnTo>
                    <a:pt x="15150562" y="10330547"/>
                  </a:lnTo>
                  <a:lnTo>
                    <a:pt x="15152326" y="10330115"/>
                  </a:lnTo>
                  <a:lnTo>
                    <a:pt x="15153705" y="10328731"/>
                  </a:lnTo>
                  <a:lnTo>
                    <a:pt x="15155369" y="10326679"/>
                  </a:lnTo>
                  <a:lnTo>
                    <a:pt x="15155364" y="10323914"/>
                  </a:lnTo>
                  <a:lnTo>
                    <a:pt x="15151928" y="10320871"/>
                  </a:lnTo>
                  <a:lnTo>
                    <a:pt x="15149876" y="10319207"/>
                  </a:lnTo>
                  <a:close/>
                </a:path>
                <a:path w="16366490" h="11278870">
                  <a:moveTo>
                    <a:pt x="15088680" y="10259170"/>
                  </a:moveTo>
                  <a:lnTo>
                    <a:pt x="15085917" y="10259174"/>
                  </a:lnTo>
                  <a:lnTo>
                    <a:pt x="15084395" y="10260892"/>
                  </a:lnTo>
                  <a:lnTo>
                    <a:pt x="15082730" y="10262944"/>
                  </a:lnTo>
                  <a:lnTo>
                    <a:pt x="15082734" y="10265708"/>
                  </a:lnTo>
                  <a:lnTo>
                    <a:pt x="15086170" y="10268752"/>
                  </a:lnTo>
                  <a:lnTo>
                    <a:pt x="15087507" y="10269322"/>
                  </a:lnTo>
                  <a:lnTo>
                    <a:pt x="15087698" y="10269798"/>
                  </a:lnTo>
                  <a:lnTo>
                    <a:pt x="15089367" y="10270510"/>
                  </a:lnTo>
                  <a:lnTo>
                    <a:pt x="15091129" y="10270078"/>
                  </a:lnTo>
                  <a:lnTo>
                    <a:pt x="15092509" y="10268694"/>
                  </a:lnTo>
                  <a:lnTo>
                    <a:pt x="15094173" y="10266642"/>
                  </a:lnTo>
                  <a:lnTo>
                    <a:pt x="15094169" y="10263878"/>
                  </a:lnTo>
                  <a:lnTo>
                    <a:pt x="15090733" y="10260834"/>
                  </a:lnTo>
                  <a:lnTo>
                    <a:pt x="15088680" y="10259170"/>
                  </a:lnTo>
                  <a:close/>
                </a:path>
                <a:path w="16366490" h="11278870">
                  <a:moveTo>
                    <a:pt x="15028102" y="10198606"/>
                  </a:moveTo>
                  <a:lnTo>
                    <a:pt x="15025340" y="10198613"/>
                  </a:lnTo>
                  <a:lnTo>
                    <a:pt x="15023484" y="10200188"/>
                  </a:lnTo>
                  <a:lnTo>
                    <a:pt x="15022216" y="10201620"/>
                  </a:lnTo>
                  <a:lnTo>
                    <a:pt x="15021962" y="10201906"/>
                  </a:lnTo>
                  <a:lnTo>
                    <a:pt x="15021967" y="10204670"/>
                  </a:lnTo>
                  <a:lnTo>
                    <a:pt x="15023545" y="10206527"/>
                  </a:lnTo>
                  <a:lnTo>
                    <a:pt x="15025260" y="10208048"/>
                  </a:lnTo>
                  <a:lnTo>
                    <a:pt x="15028598" y="10209471"/>
                  </a:lnTo>
                  <a:lnTo>
                    <a:pt x="15030218" y="10209374"/>
                  </a:lnTo>
                  <a:lnTo>
                    <a:pt x="15031597" y="10207989"/>
                  </a:lnTo>
                  <a:lnTo>
                    <a:pt x="15032866" y="10206557"/>
                  </a:lnTo>
                  <a:lnTo>
                    <a:pt x="15033119" y="10206271"/>
                  </a:lnTo>
                  <a:lnTo>
                    <a:pt x="15033114" y="10203507"/>
                  </a:lnTo>
                  <a:lnTo>
                    <a:pt x="15031539" y="10201651"/>
                  </a:lnTo>
                  <a:lnTo>
                    <a:pt x="15028102" y="10198606"/>
                  </a:lnTo>
                  <a:close/>
                </a:path>
                <a:path w="16366490" h="11278870">
                  <a:moveTo>
                    <a:pt x="14968479" y="10137662"/>
                  </a:moveTo>
                  <a:lnTo>
                    <a:pt x="14965714" y="10137666"/>
                  </a:lnTo>
                  <a:lnTo>
                    <a:pt x="14962002" y="10140817"/>
                  </a:lnTo>
                  <a:lnTo>
                    <a:pt x="14962006" y="10143582"/>
                  </a:lnTo>
                  <a:lnTo>
                    <a:pt x="14963583" y="10145438"/>
                  </a:lnTo>
                  <a:lnTo>
                    <a:pt x="14965302" y="10146960"/>
                  </a:lnTo>
                  <a:lnTo>
                    <a:pt x="14966971" y="10147672"/>
                  </a:lnTo>
                  <a:lnTo>
                    <a:pt x="14966828" y="10148006"/>
                  </a:lnTo>
                  <a:lnTo>
                    <a:pt x="14968498" y="10148718"/>
                  </a:lnTo>
                  <a:lnTo>
                    <a:pt x="14970118" y="10148620"/>
                  </a:lnTo>
                  <a:lnTo>
                    <a:pt x="14971497" y="10147235"/>
                  </a:lnTo>
                  <a:lnTo>
                    <a:pt x="14973353" y="10145659"/>
                  </a:lnTo>
                  <a:lnTo>
                    <a:pt x="14973348" y="10142896"/>
                  </a:lnTo>
                  <a:lnTo>
                    <a:pt x="14971773" y="10141040"/>
                  </a:lnTo>
                  <a:lnTo>
                    <a:pt x="14970054" y="10139518"/>
                  </a:lnTo>
                  <a:lnTo>
                    <a:pt x="14968479" y="10137662"/>
                  </a:lnTo>
                  <a:close/>
                </a:path>
                <a:path w="16366490" h="11278870">
                  <a:moveTo>
                    <a:pt x="14909283" y="10075716"/>
                  </a:moveTo>
                  <a:lnTo>
                    <a:pt x="14906517" y="10075720"/>
                  </a:lnTo>
                  <a:lnTo>
                    <a:pt x="14902805" y="10078871"/>
                  </a:lnTo>
                  <a:lnTo>
                    <a:pt x="14902810" y="10081635"/>
                  </a:lnTo>
                  <a:lnTo>
                    <a:pt x="14905961" y="10085347"/>
                  </a:lnTo>
                  <a:lnTo>
                    <a:pt x="14909300" y="10086771"/>
                  </a:lnTo>
                  <a:lnTo>
                    <a:pt x="14910921" y="10086674"/>
                  </a:lnTo>
                  <a:lnTo>
                    <a:pt x="14912301" y="10085289"/>
                  </a:lnTo>
                  <a:lnTo>
                    <a:pt x="14914156" y="10083713"/>
                  </a:lnTo>
                  <a:lnTo>
                    <a:pt x="14914152" y="10080950"/>
                  </a:lnTo>
                  <a:lnTo>
                    <a:pt x="14912576" y="10079093"/>
                  </a:lnTo>
                  <a:lnTo>
                    <a:pt x="14910857" y="10077572"/>
                  </a:lnTo>
                  <a:lnTo>
                    <a:pt x="14909283" y="10075716"/>
                  </a:lnTo>
                  <a:close/>
                </a:path>
                <a:path w="16366490" h="11278870">
                  <a:moveTo>
                    <a:pt x="14850702" y="10013243"/>
                  </a:moveTo>
                  <a:lnTo>
                    <a:pt x="14847939" y="10013248"/>
                  </a:lnTo>
                  <a:lnTo>
                    <a:pt x="14844228" y="10016400"/>
                  </a:lnTo>
                  <a:lnTo>
                    <a:pt x="14844233" y="10019164"/>
                  </a:lnTo>
                  <a:lnTo>
                    <a:pt x="14847910" y="10023495"/>
                  </a:lnTo>
                  <a:lnTo>
                    <a:pt x="14850579" y="10024634"/>
                  </a:lnTo>
                  <a:lnTo>
                    <a:pt x="14852198" y="10024535"/>
                  </a:lnTo>
                  <a:lnTo>
                    <a:pt x="14853578" y="10023150"/>
                  </a:lnTo>
                  <a:lnTo>
                    <a:pt x="14855434" y="10021575"/>
                  </a:lnTo>
                  <a:lnTo>
                    <a:pt x="14855430" y="10018810"/>
                  </a:lnTo>
                  <a:lnTo>
                    <a:pt x="14850702" y="10013243"/>
                  </a:lnTo>
                  <a:close/>
                </a:path>
                <a:path w="16366490" h="11278870">
                  <a:moveTo>
                    <a:pt x="14792268" y="9950438"/>
                  </a:moveTo>
                  <a:lnTo>
                    <a:pt x="14789502" y="9950442"/>
                  </a:lnTo>
                  <a:lnTo>
                    <a:pt x="14785790" y="9953593"/>
                  </a:lnTo>
                  <a:lnTo>
                    <a:pt x="14785794" y="9956358"/>
                  </a:lnTo>
                  <a:lnTo>
                    <a:pt x="14789471" y="9960688"/>
                  </a:lnTo>
                  <a:lnTo>
                    <a:pt x="14792143" y="9961828"/>
                  </a:lnTo>
                  <a:lnTo>
                    <a:pt x="14793906" y="9961396"/>
                  </a:lnTo>
                  <a:lnTo>
                    <a:pt x="14796998" y="9958770"/>
                  </a:lnTo>
                  <a:lnTo>
                    <a:pt x="14796995" y="9956006"/>
                  </a:lnTo>
                  <a:lnTo>
                    <a:pt x="14792268" y="9950438"/>
                  </a:lnTo>
                  <a:close/>
                </a:path>
                <a:path w="16366490" h="11278870">
                  <a:moveTo>
                    <a:pt x="14734783" y="9887249"/>
                  </a:moveTo>
                  <a:lnTo>
                    <a:pt x="14732020" y="9887254"/>
                  </a:lnTo>
                  <a:lnTo>
                    <a:pt x="14728308" y="9890406"/>
                  </a:lnTo>
                  <a:lnTo>
                    <a:pt x="14728313" y="9893170"/>
                  </a:lnTo>
                  <a:lnTo>
                    <a:pt x="14731989" y="9897500"/>
                  </a:lnTo>
                  <a:lnTo>
                    <a:pt x="14734659" y="9898639"/>
                  </a:lnTo>
                  <a:lnTo>
                    <a:pt x="14736422" y="9898207"/>
                  </a:lnTo>
                  <a:lnTo>
                    <a:pt x="14739514" y="9895580"/>
                  </a:lnTo>
                  <a:lnTo>
                    <a:pt x="14739510" y="9892817"/>
                  </a:lnTo>
                  <a:lnTo>
                    <a:pt x="14734783" y="9887249"/>
                  </a:lnTo>
                  <a:close/>
                </a:path>
                <a:path w="16366490" h="11278870">
                  <a:moveTo>
                    <a:pt x="14677584" y="9823393"/>
                  </a:moveTo>
                  <a:lnTo>
                    <a:pt x="14674820" y="9823398"/>
                  </a:lnTo>
                  <a:lnTo>
                    <a:pt x="14671108" y="9826550"/>
                  </a:lnTo>
                  <a:lnTo>
                    <a:pt x="14671113" y="9829313"/>
                  </a:lnTo>
                  <a:lnTo>
                    <a:pt x="14674791" y="9833644"/>
                  </a:lnTo>
                  <a:lnTo>
                    <a:pt x="14677460" y="9834783"/>
                  </a:lnTo>
                  <a:lnTo>
                    <a:pt x="14679222" y="9834351"/>
                  </a:lnTo>
                  <a:lnTo>
                    <a:pt x="14682315" y="9831724"/>
                  </a:lnTo>
                  <a:lnTo>
                    <a:pt x="14682311" y="9828961"/>
                  </a:lnTo>
                  <a:lnTo>
                    <a:pt x="14677584" y="9823393"/>
                  </a:lnTo>
                  <a:close/>
                </a:path>
                <a:path w="16366490" h="11278870">
                  <a:moveTo>
                    <a:pt x="14621003" y="9759011"/>
                  </a:moveTo>
                  <a:lnTo>
                    <a:pt x="14618239" y="9759017"/>
                  </a:lnTo>
                  <a:lnTo>
                    <a:pt x="14614529" y="9762168"/>
                  </a:lnTo>
                  <a:lnTo>
                    <a:pt x="14614532" y="9764932"/>
                  </a:lnTo>
                  <a:lnTo>
                    <a:pt x="14617684" y="9768644"/>
                  </a:lnTo>
                  <a:lnTo>
                    <a:pt x="14617875" y="9769120"/>
                  </a:lnTo>
                  <a:lnTo>
                    <a:pt x="14620880" y="9770402"/>
                  </a:lnTo>
                  <a:lnTo>
                    <a:pt x="14622642" y="9769969"/>
                  </a:lnTo>
                  <a:lnTo>
                    <a:pt x="14623879" y="9768919"/>
                  </a:lnTo>
                  <a:lnTo>
                    <a:pt x="14625401" y="9767201"/>
                  </a:lnTo>
                  <a:lnTo>
                    <a:pt x="14625730" y="9764579"/>
                  </a:lnTo>
                  <a:lnTo>
                    <a:pt x="14621003" y="9759011"/>
                  </a:lnTo>
                  <a:close/>
                </a:path>
                <a:path w="16366490" h="11278870">
                  <a:moveTo>
                    <a:pt x="14565091" y="9694915"/>
                  </a:moveTo>
                  <a:lnTo>
                    <a:pt x="14562470" y="9694586"/>
                  </a:lnTo>
                  <a:lnTo>
                    <a:pt x="14558758" y="9697737"/>
                  </a:lnTo>
                  <a:lnTo>
                    <a:pt x="14558429" y="9700360"/>
                  </a:lnTo>
                  <a:lnTo>
                    <a:pt x="14561580" y="9704071"/>
                  </a:lnTo>
                  <a:lnTo>
                    <a:pt x="14561771" y="9704547"/>
                  </a:lnTo>
                  <a:lnTo>
                    <a:pt x="14563106" y="9705117"/>
                  </a:lnTo>
                  <a:lnTo>
                    <a:pt x="14562964" y="9705450"/>
                  </a:lnTo>
                  <a:lnTo>
                    <a:pt x="14564633" y="9706162"/>
                  </a:lnTo>
                  <a:lnTo>
                    <a:pt x="14566395" y="9705730"/>
                  </a:lnTo>
                  <a:lnTo>
                    <a:pt x="14569488" y="9703104"/>
                  </a:lnTo>
                  <a:lnTo>
                    <a:pt x="14569818" y="9700483"/>
                  </a:lnTo>
                  <a:lnTo>
                    <a:pt x="14565091" y="9694915"/>
                  </a:lnTo>
                  <a:close/>
                </a:path>
                <a:path w="16366490" h="11278870">
                  <a:moveTo>
                    <a:pt x="14509271" y="9629674"/>
                  </a:moveTo>
                  <a:lnTo>
                    <a:pt x="14506650" y="9629346"/>
                  </a:lnTo>
                  <a:lnTo>
                    <a:pt x="14502939" y="9632497"/>
                  </a:lnTo>
                  <a:lnTo>
                    <a:pt x="14502609" y="9635119"/>
                  </a:lnTo>
                  <a:lnTo>
                    <a:pt x="14505760" y="9638830"/>
                  </a:lnTo>
                  <a:lnTo>
                    <a:pt x="14505952" y="9639306"/>
                  </a:lnTo>
                  <a:lnTo>
                    <a:pt x="14507287" y="9639876"/>
                  </a:lnTo>
                  <a:lnTo>
                    <a:pt x="14507145" y="9640210"/>
                  </a:lnTo>
                  <a:lnTo>
                    <a:pt x="14508814" y="9640922"/>
                  </a:lnTo>
                  <a:lnTo>
                    <a:pt x="14510576" y="9640490"/>
                  </a:lnTo>
                  <a:lnTo>
                    <a:pt x="14513670" y="9637864"/>
                  </a:lnTo>
                  <a:lnTo>
                    <a:pt x="14513998" y="9635242"/>
                  </a:lnTo>
                  <a:lnTo>
                    <a:pt x="14509271" y="9629674"/>
                  </a:lnTo>
                  <a:close/>
                </a:path>
                <a:path w="16366490" h="11278870">
                  <a:moveTo>
                    <a:pt x="14454405" y="9564052"/>
                  </a:moveTo>
                  <a:lnTo>
                    <a:pt x="14451783" y="9563722"/>
                  </a:lnTo>
                  <a:lnTo>
                    <a:pt x="14448071" y="9566873"/>
                  </a:lnTo>
                  <a:lnTo>
                    <a:pt x="14447741" y="9569494"/>
                  </a:lnTo>
                  <a:lnTo>
                    <a:pt x="14450893" y="9573206"/>
                  </a:lnTo>
                  <a:lnTo>
                    <a:pt x="14451085" y="9573684"/>
                  </a:lnTo>
                  <a:lnTo>
                    <a:pt x="14452421" y="9574253"/>
                  </a:lnTo>
                  <a:lnTo>
                    <a:pt x="14452279" y="9574587"/>
                  </a:lnTo>
                  <a:lnTo>
                    <a:pt x="14453947" y="9575298"/>
                  </a:lnTo>
                  <a:lnTo>
                    <a:pt x="14455710" y="9574867"/>
                  </a:lnTo>
                  <a:lnTo>
                    <a:pt x="14458803" y="9572241"/>
                  </a:lnTo>
                  <a:lnTo>
                    <a:pt x="14459132" y="9569619"/>
                  </a:lnTo>
                  <a:lnTo>
                    <a:pt x="14454405" y="9564052"/>
                  </a:lnTo>
                  <a:close/>
                </a:path>
                <a:path w="16366490" h="11278870">
                  <a:moveTo>
                    <a:pt x="14399345" y="9497951"/>
                  </a:moveTo>
                  <a:lnTo>
                    <a:pt x="14396724" y="9497622"/>
                  </a:lnTo>
                  <a:lnTo>
                    <a:pt x="14393013" y="9500774"/>
                  </a:lnTo>
                  <a:lnTo>
                    <a:pt x="14392683" y="9503395"/>
                  </a:lnTo>
                  <a:lnTo>
                    <a:pt x="14396361" y="9507726"/>
                  </a:lnTo>
                  <a:lnTo>
                    <a:pt x="14399030" y="9508865"/>
                  </a:lnTo>
                  <a:lnTo>
                    <a:pt x="14400653" y="9508767"/>
                  </a:lnTo>
                  <a:lnTo>
                    <a:pt x="14403745" y="9506141"/>
                  </a:lnTo>
                  <a:lnTo>
                    <a:pt x="14404073" y="9503519"/>
                  </a:lnTo>
                  <a:lnTo>
                    <a:pt x="14399345" y="9497951"/>
                  </a:lnTo>
                  <a:close/>
                </a:path>
                <a:path w="16366490" h="11278870">
                  <a:moveTo>
                    <a:pt x="14345098" y="9431803"/>
                  </a:moveTo>
                  <a:lnTo>
                    <a:pt x="14342476" y="9431473"/>
                  </a:lnTo>
                  <a:lnTo>
                    <a:pt x="14338764" y="9434625"/>
                  </a:lnTo>
                  <a:lnTo>
                    <a:pt x="14338436" y="9437247"/>
                  </a:lnTo>
                  <a:lnTo>
                    <a:pt x="14342114" y="9441578"/>
                  </a:lnTo>
                  <a:lnTo>
                    <a:pt x="14344784" y="9442717"/>
                  </a:lnTo>
                  <a:lnTo>
                    <a:pt x="14346403" y="9442618"/>
                  </a:lnTo>
                  <a:lnTo>
                    <a:pt x="14349496" y="9439992"/>
                  </a:lnTo>
                  <a:lnTo>
                    <a:pt x="14349825" y="9437371"/>
                  </a:lnTo>
                  <a:lnTo>
                    <a:pt x="14345098" y="9431803"/>
                  </a:lnTo>
                  <a:close/>
                </a:path>
                <a:path w="16366490" h="11278870">
                  <a:moveTo>
                    <a:pt x="14291611" y="9364795"/>
                  </a:moveTo>
                  <a:lnTo>
                    <a:pt x="14288990" y="9364466"/>
                  </a:lnTo>
                  <a:lnTo>
                    <a:pt x="14285278" y="9367617"/>
                  </a:lnTo>
                  <a:lnTo>
                    <a:pt x="14284948" y="9370240"/>
                  </a:lnTo>
                  <a:lnTo>
                    <a:pt x="14288625" y="9374570"/>
                  </a:lnTo>
                  <a:lnTo>
                    <a:pt x="14291294" y="9375708"/>
                  </a:lnTo>
                  <a:lnTo>
                    <a:pt x="14292915" y="9375611"/>
                  </a:lnTo>
                  <a:lnTo>
                    <a:pt x="14296008" y="9372984"/>
                  </a:lnTo>
                  <a:lnTo>
                    <a:pt x="14296338" y="9370362"/>
                  </a:lnTo>
                  <a:lnTo>
                    <a:pt x="14291611" y="9364795"/>
                  </a:lnTo>
                  <a:close/>
                </a:path>
                <a:path w="16366490" h="11278870">
                  <a:moveTo>
                    <a:pt x="14238791" y="9298072"/>
                  </a:moveTo>
                  <a:lnTo>
                    <a:pt x="14235836" y="9297601"/>
                  </a:lnTo>
                  <a:lnTo>
                    <a:pt x="14233980" y="9299177"/>
                  </a:lnTo>
                  <a:lnTo>
                    <a:pt x="14232266" y="9300419"/>
                  </a:lnTo>
                  <a:lnTo>
                    <a:pt x="14231795" y="9303374"/>
                  </a:lnTo>
                  <a:lnTo>
                    <a:pt x="14235472" y="9307704"/>
                  </a:lnTo>
                  <a:lnTo>
                    <a:pt x="14238142" y="9308843"/>
                  </a:lnTo>
                  <a:lnTo>
                    <a:pt x="14239761" y="9308745"/>
                  </a:lnTo>
                  <a:lnTo>
                    <a:pt x="14240998" y="9307694"/>
                  </a:lnTo>
                  <a:lnTo>
                    <a:pt x="14242712" y="9306452"/>
                  </a:lnTo>
                  <a:lnTo>
                    <a:pt x="14243184" y="9303498"/>
                  </a:lnTo>
                  <a:lnTo>
                    <a:pt x="14240032" y="9299786"/>
                  </a:lnTo>
                  <a:lnTo>
                    <a:pt x="14238791" y="9298072"/>
                  </a:lnTo>
                  <a:close/>
                </a:path>
                <a:path w="16366490" h="11278870">
                  <a:moveTo>
                    <a:pt x="14186063" y="9230205"/>
                  </a:moveTo>
                  <a:lnTo>
                    <a:pt x="14183110" y="9229734"/>
                  </a:lnTo>
                  <a:lnTo>
                    <a:pt x="14181254" y="9231310"/>
                  </a:lnTo>
                  <a:lnTo>
                    <a:pt x="14179540" y="9232551"/>
                  </a:lnTo>
                  <a:lnTo>
                    <a:pt x="14179069" y="9235507"/>
                  </a:lnTo>
                  <a:lnTo>
                    <a:pt x="14182220" y="9239219"/>
                  </a:lnTo>
                  <a:lnTo>
                    <a:pt x="14182603" y="9240171"/>
                  </a:lnTo>
                  <a:lnTo>
                    <a:pt x="14183937" y="9240740"/>
                  </a:lnTo>
                  <a:lnTo>
                    <a:pt x="14183746" y="9240264"/>
                  </a:lnTo>
                  <a:lnTo>
                    <a:pt x="14185415" y="9240976"/>
                  </a:lnTo>
                  <a:lnTo>
                    <a:pt x="14187037" y="9240879"/>
                  </a:lnTo>
                  <a:lnTo>
                    <a:pt x="14188274" y="9239828"/>
                  </a:lnTo>
                  <a:lnTo>
                    <a:pt x="14189988" y="9238586"/>
                  </a:lnTo>
                  <a:lnTo>
                    <a:pt x="14190457" y="9235631"/>
                  </a:lnTo>
                  <a:lnTo>
                    <a:pt x="14187306" y="9231919"/>
                  </a:lnTo>
                  <a:lnTo>
                    <a:pt x="14186063" y="9230205"/>
                  </a:lnTo>
                  <a:close/>
                </a:path>
                <a:path w="16366490" h="11278870">
                  <a:moveTo>
                    <a:pt x="14134149" y="9162290"/>
                  </a:moveTo>
                  <a:lnTo>
                    <a:pt x="14131194" y="9161819"/>
                  </a:lnTo>
                  <a:lnTo>
                    <a:pt x="14129338" y="9163393"/>
                  </a:lnTo>
                  <a:lnTo>
                    <a:pt x="14127624" y="9164636"/>
                  </a:lnTo>
                  <a:lnTo>
                    <a:pt x="14127153" y="9167591"/>
                  </a:lnTo>
                  <a:lnTo>
                    <a:pt x="14128729" y="9169447"/>
                  </a:lnTo>
                  <a:lnTo>
                    <a:pt x="14129970" y="9171160"/>
                  </a:lnTo>
                  <a:lnTo>
                    <a:pt x="14130353" y="9172113"/>
                  </a:lnTo>
                  <a:lnTo>
                    <a:pt x="14131687" y="9172682"/>
                  </a:lnTo>
                  <a:lnTo>
                    <a:pt x="14131830" y="9172349"/>
                  </a:lnTo>
                  <a:lnTo>
                    <a:pt x="14133165" y="9172918"/>
                  </a:lnTo>
                  <a:lnTo>
                    <a:pt x="14134784" y="9172820"/>
                  </a:lnTo>
                  <a:lnTo>
                    <a:pt x="14136022" y="9171770"/>
                  </a:lnTo>
                  <a:lnTo>
                    <a:pt x="14137736" y="9170527"/>
                  </a:lnTo>
                  <a:lnTo>
                    <a:pt x="14138207" y="9167571"/>
                  </a:lnTo>
                  <a:lnTo>
                    <a:pt x="14136632" y="9165716"/>
                  </a:lnTo>
                  <a:lnTo>
                    <a:pt x="14134149" y="9162290"/>
                  </a:lnTo>
                  <a:close/>
                </a:path>
                <a:path w="16366490" h="11278870">
                  <a:moveTo>
                    <a:pt x="14082709" y="9094183"/>
                  </a:moveTo>
                  <a:lnTo>
                    <a:pt x="14079753" y="9093711"/>
                  </a:lnTo>
                  <a:lnTo>
                    <a:pt x="14077897" y="9095286"/>
                  </a:lnTo>
                  <a:lnTo>
                    <a:pt x="14075850" y="9096385"/>
                  </a:lnTo>
                  <a:lnTo>
                    <a:pt x="14075379" y="9099341"/>
                  </a:lnTo>
                  <a:lnTo>
                    <a:pt x="14076955" y="9101197"/>
                  </a:lnTo>
                  <a:lnTo>
                    <a:pt x="14078196" y="9102911"/>
                  </a:lnTo>
                  <a:lnTo>
                    <a:pt x="14078579" y="9103863"/>
                  </a:lnTo>
                  <a:lnTo>
                    <a:pt x="14081584" y="9105145"/>
                  </a:lnTo>
                  <a:lnTo>
                    <a:pt x="14083204" y="9105047"/>
                  </a:lnTo>
                  <a:lnTo>
                    <a:pt x="14084441" y="9103996"/>
                  </a:lnTo>
                  <a:lnTo>
                    <a:pt x="14086488" y="9102896"/>
                  </a:lnTo>
                  <a:lnTo>
                    <a:pt x="14086960" y="9099941"/>
                  </a:lnTo>
                  <a:lnTo>
                    <a:pt x="14083808" y="9096230"/>
                  </a:lnTo>
                  <a:lnTo>
                    <a:pt x="14082709" y="9094183"/>
                  </a:lnTo>
                  <a:close/>
                </a:path>
                <a:path w="16366490" h="11278870">
                  <a:moveTo>
                    <a:pt x="14031411" y="9025740"/>
                  </a:moveTo>
                  <a:lnTo>
                    <a:pt x="14028456" y="9025269"/>
                  </a:lnTo>
                  <a:lnTo>
                    <a:pt x="14026599" y="9026845"/>
                  </a:lnTo>
                  <a:lnTo>
                    <a:pt x="14024553" y="9027945"/>
                  </a:lnTo>
                  <a:lnTo>
                    <a:pt x="14024080" y="9030901"/>
                  </a:lnTo>
                  <a:lnTo>
                    <a:pt x="14025656" y="9032757"/>
                  </a:lnTo>
                  <a:lnTo>
                    <a:pt x="14026898" y="9034469"/>
                  </a:lnTo>
                  <a:lnTo>
                    <a:pt x="14027281" y="9035422"/>
                  </a:lnTo>
                  <a:lnTo>
                    <a:pt x="14029953" y="9036562"/>
                  </a:lnTo>
                  <a:lnTo>
                    <a:pt x="14031572" y="9036463"/>
                  </a:lnTo>
                  <a:lnTo>
                    <a:pt x="14032810" y="9035413"/>
                  </a:lnTo>
                  <a:lnTo>
                    <a:pt x="14034857" y="9034314"/>
                  </a:lnTo>
                  <a:lnTo>
                    <a:pt x="14035329" y="9031358"/>
                  </a:lnTo>
                  <a:lnTo>
                    <a:pt x="14033754" y="9029502"/>
                  </a:lnTo>
                  <a:lnTo>
                    <a:pt x="14032510" y="9027788"/>
                  </a:lnTo>
                  <a:lnTo>
                    <a:pt x="14031411" y="9025740"/>
                  </a:lnTo>
                  <a:close/>
                </a:path>
                <a:path w="16366490" h="11278870">
                  <a:moveTo>
                    <a:pt x="13980256" y="8956967"/>
                  </a:moveTo>
                  <a:lnTo>
                    <a:pt x="13977301" y="8956496"/>
                  </a:lnTo>
                  <a:lnTo>
                    <a:pt x="13975446" y="8958071"/>
                  </a:lnTo>
                  <a:lnTo>
                    <a:pt x="13973398" y="8959169"/>
                  </a:lnTo>
                  <a:lnTo>
                    <a:pt x="13972926" y="8962125"/>
                  </a:lnTo>
                  <a:lnTo>
                    <a:pt x="13974502" y="8963981"/>
                  </a:lnTo>
                  <a:lnTo>
                    <a:pt x="13975743" y="8965695"/>
                  </a:lnTo>
                  <a:lnTo>
                    <a:pt x="13976126" y="8966647"/>
                  </a:lnTo>
                  <a:lnTo>
                    <a:pt x="13977461" y="8967217"/>
                  </a:lnTo>
                  <a:lnTo>
                    <a:pt x="13977319" y="8967551"/>
                  </a:lnTo>
                  <a:lnTo>
                    <a:pt x="13978654" y="8968121"/>
                  </a:lnTo>
                  <a:lnTo>
                    <a:pt x="13980276" y="8968023"/>
                  </a:lnTo>
                  <a:lnTo>
                    <a:pt x="13981512" y="8966972"/>
                  </a:lnTo>
                  <a:lnTo>
                    <a:pt x="13983702" y="8965538"/>
                  </a:lnTo>
                  <a:lnTo>
                    <a:pt x="13984172" y="8962583"/>
                  </a:lnTo>
                  <a:lnTo>
                    <a:pt x="13982597" y="8960727"/>
                  </a:lnTo>
                  <a:lnTo>
                    <a:pt x="13981355" y="8959014"/>
                  </a:lnTo>
                  <a:lnTo>
                    <a:pt x="13980256" y="8956967"/>
                  </a:lnTo>
                  <a:close/>
                </a:path>
                <a:path w="16366490" h="11278870">
                  <a:moveTo>
                    <a:pt x="13930196" y="8887474"/>
                  </a:moveTo>
                  <a:lnTo>
                    <a:pt x="13927241" y="8887003"/>
                  </a:lnTo>
                  <a:lnTo>
                    <a:pt x="13925384" y="8888579"/>
                  </a:lnTo>
                  <a:lnTo>
                    <a:pt x="13923194" y="8890012"/>
                  </a:lnTo>
                  <a:lnTo>
                    <a:pt x="13922723" y="8892967"/>
                  </a:lnTo>
                  <a:lnTo>
                    <a:pt x="13924298" y="8894823"/>
                  </a:lnTo>
                  <a:lnTo>
                    <a:pt x="13925540" y="8896537"/>
                  </a:lnTo>
                  <a:lnTo>
                    <a:pt x="13925924" y="8897490"/>
                  </a:lnTo>
                  <a:lnTo>
                    <a:pt x="13928927" y="8898771"/>
                  </a:lnTo>
                  <a:lnTo>
                    <a:pt x="13930549" y="8898673"/>
                  </a:lnTo>
                  <a:lnTo>
                    <a:pt x="13931786" y="8897623"/>
                  </a:lnTo>
                  <a:lnTo>
                    <a:pt x="13933976" y="8896190"/>
                  </a:lnTo>
                  <a:lnTo>
                    <a:pt x="13934446" y="8893234"/>
                  </a:lnTo>
                  <a:lnTo>
                    <a:pt x="13932870" y="8891377"/>
                  </a:lnTo>
                  <a:lnTo>
                    <a:pt x="13931629" y="8889664"/>
                  </a:lnTo>
                  <a:lnTo>
                    <a:pt x="13930196" y="8887474"/>
                  </a:lnTo>
                  <a:close/>
                </a:path>
                <a:path w="16366490" h="11278870">
                  <a:moveTo>
                    <a:pt x="13880133" y="8817982"/>
                  </a:moveTo>
                  <a:lnTo>
                    <a:pt x="13877178" y="8817511"/>
                  </a:lnTo>
                  <a:lnTo>
                    <a:pt x="13873468" y="8820662"/>
                  </a:lnTo>
                  <a:lnTo>
                    <a:pt x="13872663" y="8823476"/>
                  </a:lnTo>
                  <a:lnTo>
                    <a:pt x="13874238" y="8825331"/>
                  </a:lnTo>
                  <a:lnTo>
                    <a:pt x="13875480" y="8827045"/>
                  </a:lnTo>
                  <a:lnTo>
                    <a:pt x="13875863" y="8827998"/>
                  </a:lnTo>
                  <a:lnTo>
                    <a:pt x="13878867" y="8829279"/>
                  </a:lnTo>
                  <a:lnTo>
                    <a:pt x="13880486" y="8829181"/>
                  </a:lnTo>
                  <a:lnTo>
                    <a:pt x="13883580" y="8826554"/>
                  </a:lnTo>
                  <a:lnTo>
                    <a:pt x="13884386" y="8823742"/>
                  </a:lnTo>
                  <a:lnTo>
                    <a:pt x="13882810" y="8821887"/>
                  </a:lnTo>
                  <a:lnTo>
                    <a:pt x="13881566" y="8820173"/>
                  </a:lnTo>
                  <a:lnTo>
                    <a:pt x="13880133" y="8817982"/>
                  </a:lnTo>
                  <a:close/>
                </a:path>
                <a:path w="16366490" h="11278870">
                  <a:moveTo>
                    <a:pt x="13830074" y="8748491"/>
                  </a:moveTo>
                  <a:lnTo>
                    <a:pt x="13827262" y="8747685"/>
                  </a:lnTo>
                  <a:lnTo>
                    <a:pt x="13823551" y="8750838"/>
                  </a:lnTo>
                  <a:lnTo>
                    <a:pt x="13822744" y="8753651"/>
                  </a:lnTo>
                  <a:lnTo>
                    <a:pt x="13824320" y="8755507"/>
                  </a:lnTo>
                  <a:lnTo>
                    <a:pt x="13825562" y="8757221"/>
                  </a:lnTo>
                  <a:lnTo>
                    <a:pt x="13825945" y="8758172"/>
                  </a:lnTo>
                  <a:lnTo>
                    <a:pt x="13828948" y="8759453"/>
                  </a:lnTo>
                  <a:lnTo>
                    <a:pt x="13830568" y="8759356"/>
                  </a:lnTo>
                  <a:lnTo>
                    <a:pt x="13833661" y="8756729"/>
                  </a:lnTo>
                  <a:lnTo>
                    <a:pt x="13834468" y="8753916"/>
                  </a:lnTo>
                  <a:lnTo>
                    <a:pt x="13832892" y="8752060"/>
                  </a:lnTo>
                  <a:lnTo>
                    <a:pt x="13831650" y="8750348"/>
                  </a:lnTo>
                  <a:lnTo>
                    <a:pt x="13830074" y="8748491"/>
                  </a:lnTo>
                  <a:close/>
                </a:path>
                <a:path w="16366490" h="11278870">
                  <a:moveTo>
                    <a:pt x="13780967" y="8678617"/>
                  </a:moveTo>
                  <a:lnTo>
                    <a:pt x="13778488" y="8677954"/>
                  </a:lnTo>
                  <a:lnTo>
                    <a:pt x="13776298" y="8679388"/>
                  </a:lnTo>
                  <a:lnTo>
                    <a:pt x="13774442" y="8680963"/>
                  </a:lnTo>
                  <a:lnTo>
                    <a:pt x="13773779" y="8683442"/>
                  </a:lnTo>
                  <a:lnTo>
                    <a:pt x="13775212" y="8685632"/>
                  </a:lnTo>
                  <a:lnTo>
                    <a:pt x="13776454" y="8687345"/>
                  </a:lnTo>
                  <a:lnTo>
                    <a:pt x="13776836" y="8688297"/>
                  </a:lnTo>
                  <a:lnTo>
                    <a:pt x="13779841" y="8689579"/>
                  </a:lnTo>
                  <a:lnTo>
                    <a:pt x="13781460" y="8689480"/>
                  </a:lnTo>
                  <a:lnTo>
                    <a:pt x="13784554" y="8686855"/>
                  </a:lnTo>
                  <a:lnTo>
                    <a:pt x="13785217" y="8684377"/>
                  </a:lnTo>
                  <a:lnTo>
                    <a:pt x="13783784" y="8682186"/>
                  </a:lnTo>
                  <a:lnTo>
                    <a:pt x="13782543" y="8680473"/>
                  </a:lnTo>
                  <a:lnTo>
                    <a:pt x="13780967" y="8678617"/>
                  </a:lnTo>
                  <a:close/>
                </a:path>
                <a:path w="16366490" h="11278870">
                  <a:moveTo>
                    <a:pt x="13732144" y="8608076"/>
                  </a:moveTo>
                  <a:lnTo>
                    <a:pt x="13729664" y="8607413"/>
                  </a:lnTo>
                  <a:lnTo>
                    <a:pt x="13727475" y="8608846"/>
                  </a:lnTo>
                  <a:lnTo>
                    <a:pt x="13725620" y="8610420"/>
                  </a:lnTo>
                  <a:lnTo>
                    <a:pt x="13724955" y="8612900"/>
                  </a:lnTo>
                  <a:lnTo>
                    <a:pt x="13726389" y="8615090"/>
                  </a:lnTo>
                  <a:lnTo>
                    <a:pt x="13727630" y="8616803"/>
                  </a:lnTo>
                  <a:lnTo>
                    <a:pt x="13728013" y="8617756"/>
                  </a:lnTo>
                  <a:lnTo>
                    <a:pt x="13731018" y="8619038"/>
                  </a:lnTo>
                  <a:lnTo>
                    <a:pt x="13732637" y="8618939"/>
                  </a:lnTo>
                  <a:lnTo>
                    <a:pt x="13735731" y="8616312"/>
                  </a:lnTo>
                  <a:lnTo>
                    <a:pt x="13736394" y="8613834"/>
                  </a:lnTo>
                  <a:lnTo>
                    <a:pt x="13734961" y="8611644"/>
                  </a:lnTo>
                  <a:lnTo>
                    <a:pt x="13733719" y="8609931"/>
                  </a:lnTo>
                  <a:lnTo>
                    <a:pt x="13732144" y="8608076"/>
                  </a:lnTo>
                  <a:close/>
                </a:path>
                <a:path w="16366490" h="11278870">
                  <a:moveTo>
                    <a:pt x="13683654" y="8537674"/>
                  </a:moveTo>
                  <a:lnTo>
                    <a:pt x="13681174" y="8537012"/>
                  </a:lnTo>
                  <a:lnTo>
                    <a:pt x="13678985" y="8538445"/>
                  </a:lnTo>
                  <a:lnTo>
                    <a:pt x="13677128" y="8540021"/>
                  </a:lnTo>
                  <a:lnTo>
                    <a:pt x="13676466" y="8542501"/>
                  </a:lnTo>
                  <a:lnTo>
                    <a:pt x="13677900" y="8544691"/>
                  </a:lnTo>
                  <a:lnTo>
                    <a:pt x="13679142" y="8546403"/>
                  </a:lnTo>
                  <a:lnTo>
                    <a:pt x="13679524" y="8547356"/>
                  </a:lnTo>
                  <a:lnTo>
                    <a:pt x="13682530" y="8548638"/>
                  </a:lnTo>
                  <a:lnTo>
                    <a:pt x="13684149" y="8548539"/>
                  </a:lnTo>
                  <a:lnTo>
                    <a:pt x="13687241" y="8545913"/>
                  </a:lnTo>
                  <a:lnTo>
                    <a:pt x="13687905" y="8543434"/>
                  </a:lnTo>
                  <a:lnTo>
                    <a:pt x="13686472" y="8541244"/>
                  </a:lnTo>
                  <a:lnTo>
                    <a:pt x="13685231" y="8539530"/>
                  </a:lnTo>
                  <a:lnTo>
                    <a:pt x="13683654" y="8537674"/>
                  </a:lnTo>
                  <a:close/>
                </a:path>
                <a:path w="16366490" h="11278870">
                  <a:moveTo>
                    <a:pt x="13635116" y="8466465"/>
                  </a:moveTo>
                  <a:lnTo>
                    <a:pt x="13632635" y="8465802"/>
                  </a:lnTo>
                  <a:lnTo>
                    <a:pt x="13630445" y="8467235"/>
                  </a:lnTo>
                  <a:lnTo>
                    <a:pt x="13628590" y="8468812"/>
                  </a:lnTo>
                  <a:lnTo>
                    <a:pt x="13627929" y="8471291"/>
                  </a:lnTo>
                  <a:lnTo>
                    <a:pt x="13629361" y="8473480"/>
                  </a:lnTo>
                  <a:lnTo>
                    <a:pt x="13630604" y="8475193"/>
                  </a:lnTo>
                  <a:lnTo>
                    <a:pt x="13630987" y="8476146"/>
                  </a:lnTo>
                  <a:lnTo>
                    <a:pt x="13632656" y="8476858"/>
                  </a:lnTo>
                  <a:lnTo>
                    <a:pt x="13632464" y="8476381"/>
                  </a:lnTo>
                  <a:lnTo>
                    <a:pt x="13633799" y="8476951"/>
                  </a:lnTo>
                  <a:lnTo>
                    <a:pt x="13635276" y="8477186"/>
                  </a:lnTo>
                  <a:lnTo>
                    <a:pt x="13636514" y="8476135"/>
                  </a:lnTo>
                  <a:lnTo>
                    <a:pt x="13638703" y="8474703"/>
                  </a:lnTo>
                  <a:lnTo>
                    <a:pt x="13639367" y="8472225"/>
                  </a:lnTo>
                  <a:lnTo>
                    <a:pt x="13637933" y="8470035"/>
                  </a:lnTo>
                  <a:lnTo>
                    <a:pt x="13636692" y="8468321"/>
                  </a:lnTo>
                  <a:lnTo>
                    <a:pt x="13635116" y="8466465"/>
                  </a:lnTo>
                  <a:close/>
                </a:path>
                <a:path w="16366490" h="11278870">
                  <a:moveTo>
                    <a:pt x="13588340" y="8394824"/>
                  </a:moveTo>
                  <a:lnTo>
                    <a:pt x="13585861" y="8394161"/>
                  </a:lnTo>
                  <a:lnTo>
                    <a:pt x="13581482" y="8397027"/>
                  </a:lnTo>
                  <a:lnTo>
                    <a:pt x="13581007" y="8398798"/>
                  </a:lnTo>
                  <a:lnTo>
                    <a:pt x="13580817" y="8399506"/>
                  </a:lnTo>
                  <a:lnTo>
                    <a:pt x="13582251" y="8401695"/>
                  </a:lnTo>
                  <a:lnTo>
                    <a:pt x="13583350" y="8403743"/>
                  </a:lnTo>
                  <a:lnTo>
                    <a:pt x="13583733" y="8404695"/>
                  </a:lnTo>
                  <a:lnTo>
                    <a:pt x="13585402" y="8405407"/>
                  </a:lnTo>
                  <a:lnTo>
                    <a:pt x="13585545" y="8405074"/>
                  </a:lnTo>
                  <a:lnTo>
                    <a:pt x="13586880" y="8405643"/>
                  </a:lnTo>
                  <a:lnTo>
                    <a:pt x="13588502" y="8405546"/>
                  </a:lnTo>
                  <a:lnTo>
                    <a:pt x="13591786" y="8403396"/>
                  </a:lnTo>
                  <a:lnTo>
                    <a:pt x="13592259" y="8401625"/>
                  </a:lnTo>
                  <a:lnTo>
                    <a:pt x="13592449" y="8400916"/>
                  </a:lnTo>
                  <a:lnTo>
                    <a:pt x="13591015" y="8398726"/>
                  </a:lnTo>
                  <a:lnTo>
                    <a:pt x="13589774" y="8397014"/>
                  </a:lnTo>
                  <a:lnTo>
                    <a:pt x="13588340" y="8394824"/>
                  </a:lnTo>
                  <a:close/>
                </a:path>
                <a:path w="16366490" h="11278870">
                  <a:moveTo>
                    <a:pt x="13542040" y="8322991"/>
                  </a:moveTo>
                  <a:lnTo>
                    <a:pt x="13534853" y="8327815"/>
                  </a:lnTo>
                  <a:lnTo>
                    <a:pt x="13537051" y="8331910"/>
                  </a:lnTo>
                  <a:lnTo>
                    <a:pt x="13537434" y="8332863"/>
                  </a:lnTo>
                  <a:lnTo>
                    <a:pt x="13540439" y="8334145"/>
                  </a:lnTo>
                  <a:lnTo>
                    <a:pt x="13542060" y="8334047"/>
                  </a:lnTo>
                  <a:lnTo>
                    <a:pt x="13545344" y="8331896"/>
                  </a:lnTo>
                  <a:lnTo>
                    <a:pt x="13545626" y="8329648"/>
                  </a:lnTo>
                  <a:lnTo>
                    <a:pt x="13545673" y="8329274"/>
                  </a:lnTo>
                  <a:lnTo>
                    <a:pt x="13543473" y="8325181"/>
                  </a:lnTo>
                  <a:lnTo>
                    <a:pt x="13542040" y="8322991"/>
                  </a:lnTo>
                  <a:close/>
                </a:path>
                <a:path w="16366490" h="11278870">
                  <a:moveTo>
                    <a:pt x="13496359" y="8250633"/>
                  </a:moveTo>
                  <a:lnTo>
                    <a:pt x="13493738" y="8250303"/>
                  </a:lnTo>
                  <a:lnTo>
                    <a:pt x="13491690" y="8251403"/>
                  </a:lnTo>
                  <a:lnTo>
                    <a:pt x="13489501" y="8252835"/>
                  </a:lnTo>
                  <a:lnTo>
                    <a:pt x="13489219" y="8255083"/>
                  </a:lnTo>
                  <a:lnTo>
                    <a:pt x="13489171" y="8255457"/>
                  </a:lnTo>
                  <a:lnTo>
                    <a:pt x="13491370" y="8259552"/>
                  </a:lnTo>
                  <a:lnTo>
                    <a:pt x="13491753" y="8260505"/>
                  </a:lnTo>
                  <a:lnTo>
                    <a:pt x="13494758" y="8261787"/>
                  </a:lnTo>
                  <a:lnTo>
                    <a:pt x="13496378" y="8261688"/>
                  </a:lnTo>
                  <a:lnTo>
                    <a:pt x="13499663" y="8259538"/>
                  </a:lnTo>
                  <a:lnTo>
                    <a:pt x="13499946" y="8257290"/>
                  </a:lnTo>
                  <a:lnTo>
                    <a:pt x="13499993" y="8256916"/>
                  </a:lnTo>
                  <a:lnTo>
                    <a:pt x="13497793" y="8252822"/>
                  </a:lnTo>
                  <a:lnTo>
                    <a:pt x="13496359" y="8250633"/>
                  </a:lnTo>
                  <a:close/>
                </a:path>
                <a:path w="16366490" h="11278870">
                  <a:moveTo>
                    <a:pt x="13451297" y="8177750"/>
                  </a:moveTo>
                  <a:lnTo>
                    <a:pt x="13444110" y="8182574"/>
                  </a:lnTo>
                  <a:lnTo>
                    <a:pt x="13446308" y="8186669"/>
                  </a:lnTo>
                  <a:lnTo>
                    <a:pt x="13446691" y="8187622"/>
                  </a:lnTo>
                  <a:lnTo>
                    <a:pt x="13449695" y="8188903"/>
                  </a:lnTo>
                  <a:lnTo>
                    <a:pt x="13451316" y="8188805"/>
                  </a:lnTo>
                  <a:lnTo>
                    <a:pt x="13454601" y="8186654"/>
                  </a:lnTo>
                  <a:lnTo>
                    <a:pt x="13454883" y="8184407"/>
                  </a:lnTo>
                  <a:lnTo>
                    <a:pt x="13454930" y="8184032"/>
                  </a:lnTo>
                  <a:lnTo>
                    <a:pt x="13452730" y="8179938"/>
                  </a:lnTo>
                  <a:lnTo>
                    <a:pt x="13451297" y="8177750"/>
                  </a:lnTo>
                  <a:close/>
                </a:path>
                <a:path w="16366490" h="11278870">
                  <a:moveTo>
                    <a:pt x="13407187" y="8104483"/>
                  </a:moveTo>
                  <a:lnTo>
                    <a:pt x="13400143" y="8108974"/>
                  </a:lnTo>
                  <a:lnTo>
                    <a:pt x="13402341" y="8113069"/>
                  </a:lnTo>
                  <a:lnTo>
                    <a:pt x="13402724" y="8114021"/>
                  </a:lnTo>
                  <a:lnTo>
                    <a:pt x="13405728" y="8115303"/>
                  </a:lnTo>
                  <a:lnTo>
                    <a:pt x="13407348" y="8115204"/>
                  </a:lnTo>
                  <a:lnTo>
                    <a:pt x="13410633" y="8113054"/>
                  </a:lnTo>
                  <a:lnTo>
                    <a:pt x="13410916" y="8110806"/>
                  </a:lnTo>
                  <a:lnTo>
                    <a:pt x="13410963" y="8110432"/>
                  </a:lnTo>
                  <a:lnTo>
                    <a:pt x="13408763" y="8106338"/>
                  </a:lnTo>
                  <a:lnTo>
                    <a:pt x="13407187" y="8104483"/>
                  </a:lnTo>
                  <a:close/>
                </a:path>
                <a:path w="16366490" h="11278870">
                  <a:moveTo>
                    <a:pt x="13364840" y="8030785"/>
                  </a:moveTo>
                  <a:lnTo>
                    <a:pt x="13362027" y="8029979"/>
                  </a:lnTo>
                  <a:lnTo>
                    <a:pt x="13357933" y="8032178"/>
                  </a:lnTo>
                  <a:lnTo>
                    <a:pt x="13357127" y="8034990"/>
                  </a:lnTo>
                  <a:lnTo>
                    <a:pt x="13359326" y="8039085"/>
                  </a:lnTo>
                  <a:lnTo>
                    <a:pt x="13359709" y="8040038"/>
                  </a:lnTo>
                  <a:lnTo>
                    <a:pt x="13361377" y="8040749"/>
                  </a:lnTo>
                  <a:lnTo>
                    <a:pt x="13361235" y="8041083"/>
                  </a:lnTo>
                  <a:lnTo>
                    <a:pt x="13362570" y="8041653"/>
                  </a:lnTo>
                  <a:lnTo>
                    <a:pt x="13364191" y="8041555"/>
                  </a:lnTo>
                  <a:lnTo>
                    <a:pt x="13365286" y="8040838"/>
                  </a:lnTo>
                  <a:lnTo>
                    <a:pt x="13367334" y="8039738"/>
                  </a:lnTo>
                  <a:lnTo>
                    <a:pt x="13368139" y="8036926"/>
                  </a:lnTo>
                  <a:lnTo>
                    <a:pt x="13364840" y="8030785"/>
                  </a:lnTo>
                  <a:close/>
                </a:path>
                <a:path w="16366490" h="11278870">
                  <a:moveTo>
                    <a:pt x="13322919" y="7956084"/>
                  </a:moveTo>
                  <a:lnTo>
                    <a:pt x="13320107" y="7955279"/>
                  </a:lnTo>
                  <a:lnTo>
                    <a:pt x="13316013" y="7957478"/>
                  </a:lnTo>
                  <a:lnTo>
                    <a:pt x="13315207" y="7960290"/>
                  </a:lnTo>
                  <a:lnTo>
                    <a:pt x="13317406" y="7964385"/>
                  </a:lnTo>
                  <a:lnTo>
                    <a:pt x="13317647" y="7965672"/>
                  </a:lnTo>
                  <a:lnTo>
                    <a:pt x="13320651" y="7966953"/>
                  </a:lnTo>
                  <a:lnTo>
                    <a:pt x="13322271" y="7966855"/>
                  </a:lnTo>
                  <a:lnTo>
                    <a:pt x="13323366" y="7966138"/>
                  </a:lnTo>
                  <a:lnTo>
                    <a:pt x="13325414" y="7965038"/>
                  </a:lnTo>
                  <a:lnTo>
                    <a:pt x="13326219" y="7962226"/>
                  </a:lnTo>
                  <a:lnTo>
                    <a:pt x="13322919" y="7956084"/>
                  </a:lnTo>
                  <a:close/>
                </a:path>
                <a:path w="16366490" h="11278870">
                  <a:moveTo>
                    <a:pt x="13281477" y="7881193"/>
                  </a:moveTo>
                  <a:lnTo>
                    <a:pt x="13278663" y="7880387"/>
                  </a:lnTo>
                  <a:lnTo>
                    <a:pt x="13274568" y="7882587"/>
                  </a:lnTo>
                  <a:lnTo>
                    <a:pt x="13273764" y="7885400"/>
                  </a:lnTo>
                  <a:lnTo>
                    <a:pt x="13275963" y="7889493"/>
                  </a:lnTo>
                  <a:lnTo>
                    <a:pt x="13276203" y="7890780"/>
                  </a:lnTo>
                  <a:lnTo>
                    <a:pt x="13279208" y="7892062"/>
                  </a:lnTo>
                  <a:lnTo>
                    <a:pt x="13280828" y="7891963"/>
                  </a:lnTo>
                  <a:lnTo>
                    <a:pt x="13281922" y="7891248"/>
                  </a:lnTo>
                  <a:lnTo>
                    <a:pt x="13283970" y="7890148"/>
                  </a:lnTo>
                  <a:lnTo>
                    <a:pt x="13284774" y="7887335"/>
                  </a:lnTo>
                  <a:lnTo>
                    <a:pt x="13281477" y="7881193"/>
                  </a:lnTo>
                  <a:close/>
                </a:path>
                <a:path w="16366490" h="11278870">
                  <a:moveTo>
                    <a:pt x="13240793" y="7805442"/>
                  </a:moveTo>
                  <a:lnTo>
                    <a:pt x="13237981" y="7804637"/>
                  </a:lnTo>
                  <a:lnTo>
                    <a:pt x="13233887" y="7806836"/>
                  </a:lnTo>
                  <a:lnTo>
                    <a:pt x="13233080" y="7809649"/>
                  </a:lnTo>
                  <a:lnTo>
                    <a:pt x="13235279" y="7813743"/>
                  </a:lnTo>
                  <a:lnTo>
                    <a:pt x="13235853" y="7815172"/>
                  </a:lnTo>
                  <a:lnTo>
                    <a:pt x="13237523" y="7815884"/>
                  </a:lnTo>
                  <a:lnTo>
                    <a:pt x="13237665" y="7815550"/>
                  </a:lnTo>
                  <a:lnTo>
                    <a:pt x="13238667" y="7815978"/>
                  </a:lnTo>
                  <a:lnTo>
                    <a:pt x="13240145" y="7816213"/>
                  </a:lnTo>
                  <a:lnTo>
                    <a:pt x="13241240" y="7815497"/>
                  </a:lnTo>
                  <a:lnTo>
                    <a:pt x="13243286" y="7814398"/>
                  </a:lnTo>
                  <a:lnTo>
                    <a:pt x="13244092" y="7811584"/>
                  </a:lnTo>
                  <a:lnTo>
                    <a:pt x="13240793" y="7805442"/>
                  </a:lnTo>
                  <a:close/>
                </a:path>
                <a:path w="16366490" h="11278870">
                  <a:moveTo>
                    <a:pt x="13201397" y="7729452"/>
                  </a:moveTo>
                  <a:lnTo>
                    <a:pt x="13198584" y="7728647"/>
                  </a:lnTo>
                  <a:lnTo>
                    <a:pt x="13194489" y="7730846"/>
                  </a:lnTo>
                  <a:lnTo>
                    <a:pt x="13193684" y="7733658"/>
                  </a:lnTo>
                  <a:lnTo>
                    <a:pt x="13195884" y="7737753"/>
                  </a:lnTo>
                  <a:lnTo>
                    <a:pt x="13196457" y="7739182"/>
                  </a:lnTo>
                  <a:lnTo>
                    <a:pt x="13198127" y="7739894"/>
                  </a:lnTo>
                  <a:lnTo>
                    <a:pt x="13198269" y="7739560"/>
                  </a:lnTo>
                  <a:lnTo>
                    <a:pt x="13199271" y="7739987"/>
                  </a:lnTo>
                  <a:lnTo>
                    <a:pt x="13200747" y="7740223"/>
                  </a:lnTo>
                  <a:lnTo>
                    <a:pt x="13201843" y="7739506"/>
                  </a:lnTo>
                  <a:lnTo>
                    <a:pt x="13203890" y="7738406"/>
                  </a:lnTo>
                  <a:lnTo>
                    <a:pt x="13204696" y="7735593"/>
                  </a:lnTo>
                  <a:lnTo>
                    <a:pt x="13201397" y="7729452"/>
                  </a:lnTo>
                  <a:close/>
                </a:path>
                <a:path w="16366490" h="11278870">
                  <a:moveTo>
                    <a:pt x="13163288" y="7653220"/>
                  </a:moveTo>
                  <a:lnTo>
                    <a:pt x="13160474" y="7652415"/>
                  </a:lnTo>
                  <a:lnTo>
                    <a:pt x="13158426" y="7653515"/>
                  </a:lnTo>
                  <a:lnTo>
                    <a:pt x="13156045" y="7654472"/>
                  </a:lnTo>
                  <a:lnTo>
                    <a:pt x="13155239" y="7657285"/>
                  </a:lnTo>
                  <a:lnTo>
                    <a:pt x="13157440" y="7661379"/>
                  </a:lnTo>
                  <a:lnTo>
                    <a:pt x="13157679" y="7662666"/>
                  </a:lnTo>
                  <a:lnTo>
                    <a:pt x="13160683" y="7663948"/>
                  </a:lnTo>
                  <a:lnTo>
                    <a:pt x="13162162" y="7664182"/>
                  </a:lnTo>
                  <a:lnTo>
                    <a:pt x="13163257" y="7663467"/>
                  </a:lnTo>
                  <a:lnTo>
                    <a:pt x="13165638" y="7662509"/>
                  </a:lnTo>
                  <a:lnTo>
                    <a:pt x="13166442" y="7659696"/>
                  </a:lnTo>
                  <a:lnTo>
                    <a:pt x="13164244" y="7655601"/>
                  </a:lnTo>
                  <a:lnTo>
                    <a:pt x="13163288" y="7653220"/>
                  </a:lnTo>
                  <a:close/>
                </a:path>
                <a:path w="16366490" h="11278870">
                  <a:moveTo>
                    <a:pt x="13125652" y="7576799"/>
                  </a:moveTo>
                  <a:lnTo>
                    <a:pt x="13122980" y="7575659"/>
                  </a:lnTo>
                  <a:lnTo>
                    <a:pt x="13118888" y="7577857"/>
                  </a:lnTo>
                  <a:lnTo>
                    <a:pt x="13118848" y="7582576"/>
                  </a:lnTo>
                  <a:lnTo>
                    <a:pt x="13119947" y="7584623"/>
                  </a:lnTo>
                  <a:lnTo>
                    <a:pt x="13120187" y="7585910"/>
                  </a:lnTo>
                  <a:lnTo>
                    <a:pt x="13123193" y="7587192"/>
                  </a:lnTo>
                  <a:lnTo>
                    <a:pt x="13124669" y="7587427"/>
                  </a:lnTo>
                  <a:lnTo>
                    <a:pt x="13125764" y="7586710"/>
                  </a:lnTo>
                  <a:lnTo>
                    <a:pt x="13127812" y="7585610"/>
                  </a:lnTo>
                  <a:lnTo>
                    <a:pt x="13127851" y="7580893"/>
                  </a:lnTo>
                  <a:lnTo>
                    <a:pt x="13125652" y="7576799"/>
                  </a:lnTo>
                  <a:close/>
                </a:path>
                <a:path w="16366490" h="11278870">
                  <a:moveTo>
                    <a:pt x="13089590" y="7499467"/>
                  </a:moveTo>
                  <a:lnTo>
                    <a:pt x="13086919" y="7498327"/>
                  </a:lnTo>
                  <a:lnTo>
                    <a:pt x="13084872" y="7499427"/>
                  </a:lnTo>
                  <a:lnTo>
                    <a:pt x="13082491" y="7500385"/>
                  </a:lnTo>
                  <a:lnTo>
                    <a:pt x="13082451" y="7505102"/>
                  </a:lnTo>
                  <a:lnTo>
                    <a:pt x="13083550" y="7507148"/>
                  </a:lnTo>
                  <a:lnTo>
                    <a:pt x="13083933" y="7508101"/>
                  </a:lnTo>
                  <a:lnTo>
                    <a:pt x="13085794" y="7509291"/>
                  </a:lnTo>
                  <a:lnTo>
                    <a:pt x="13085652" y="7509624"/>
                  </a:lnTo>
                  <a:lnTo>
                    <a:pt x="13086654" y="7510051"/>
                  </a:lnTo>
                  <a:lnTo>
                    <a:pt x="13088125" y="7510285"/>
                  </a:lnTo>
                  <a:lnTo>
                    <a:pt x="13089225" y="7509569"/>
                  </a:lnTo>
                  <a:lnTo>
                    <a:pt x="13091607" y="7508613"/>
                  </a:lnTo>
                  <a:lnTo>
                    <a:pt x="13091646" y="7503895"/>
                  </a:lnTo>
                  <a:lnTo>
                    <a:pt x="13090547" y="7501848"/>
                  </a:lnTo>
                  <a:lnTo>
                    <a:pt x="13089590" y="7499467"/>
                  </a:lnTo>
                  <a:close/>
                </a:path>
                <a:path w="16366490" h="11278870">
                  <a:moveTo>
                    <a:pt x="13054145" y="7421611"/>
                  </a:moveTo>
                  <a:lnTo>
                    <a:pt x="13051809" y="7420615"/>
                  </a:lnTo>
                  <a:lnTo>
                    <a:pt x="13047046" y="7422528"/>
                  </a:lnTo>
                  <a:lnTo>
                    <a:pt x="13047007" y="7427246"/>
                  </a:lnTo>
                  <a:lnTo>
                    <a:pt x="13048106" y="7429293"/>
                  </a:lnTo>
                  <a:lnTo>
                    <a:pt x="13048488" y="7430246"/>
                  </a:lnTo>
                  <a:lnTo>
                    <a:pt x="13050349" y="7431434"/>
                  </a:lnTo>
                  <a:lnTo>
                    <a:pt x="13050207" y="7431768"/>
                  </a:lnTo>
                  <a:lnTo>
                    <a:pt x="13051209" y="7432196"/>
                  </a:lnTo>
                  <a:lnTo>
                    <a:pt x="13052687" y="7432431"/>
                  </a:lnTo>
                  <a:lnTo>
                    <a:pt x="13053782" y="7431715"/>
                  </a:lnTo>
                  <a:lnTo>
                    <a:pt x="13056162" y="7430757"/>
                  </a:lnTo>
                  <a:lnTo>
                    <a:pt x="13056203" y="7426040"/>
                  </a:lnTo>
                  <a:lnTo>
                    <a:pt x="13055101" y="7423993"/>
                  </a:lnTo>
                  <a:lnTo>
                    <a:pt x="13054145" y="7421611"/>
                  </a:lnTo>
                  <a:close/>
                </a:path>
                <a:path w="16366490" h="11278870">
                  <a:moveTo>
                    <a:pt x="13019796" y="7343038"/>
                  </a:moveTo>
                  <a:lnTo>
                    <a:pt x="13017460" y="7342042"/>
                  </a:lnTo>
                  <a:lnTo>
                    <a:pt x="13012697" y="7343955"/>
                  </a:lnTo>
                  <a:lnTo>
                    <a:pt x="13012657" y="7348674"/>
                  </a:lnTo>
                  <a:lnTo>
                    <a:pt x="13013756" y="7350721"/>
                  </a:lnTo>
                  <a:lnTo>
                    <a:pt x="13014139" y="7351674"/>
                  </a:lnTo>
                  <a:lnTo>
                    <a:pt x="13016000" y="7352862"/>
                  </a:lnTo>
                  <a:lnTo>
                    <a:pt x="13015858" y="7353195"/>
                  </a:lnTo>
                  <a:lnTo>
                    <a:pt x="13016859" y="7353622"/>
                  </a:lnTo>
                  <a:lnTo>
                    <a:pt x="13018479" y="7353526"/>
                  </a:lnTo>
                  <a:lnTo>
                    <a:pt x="13021812" y="7352185"/>
                  </a:lnTo>
                  <a:lnTo>
                    <a:pt x="13021853" y="7347466"/>
                  </a:lnTo>
                  <a:lnTo>
                    <a:pt x="13020752" y="7345418"/>
                  </a:lnTo>
                  <a:lnTo>
                    <a:pt x="13019796" y="7343038"/>
                  </a:lnTo>
                  <a:close/>
                </a:path>
                <a:path w="16366490" h="11278870">
                  <a:moveTo>
                    <a:pt x="12986257" y="7264416"/>
                  </a:moveTo>
                  <a:lnTo>
                    <a:pt x="12983919" y="7263419"/>
                  </a:lnTo>
                  <a:lnTo>
                    <a:pt x="12979157" y="7265334"/>
                  </a:lnTo>
                  <a:lnTo>
                    <a:pt x="12979116" y="7270053"/>
                  </a:lnTo>
                  <a:lnTo>
                    <a:pt x="12980218" y="7272100"/>
                  </a:lnTo>
                  <a:lnTo>
                    <a:pt x="12980601" y="7273052"/>
                  </a:lnTo>
                  <a:lnTo>
                    <a:pt x="12982461" y="7274240"/>
                  </a:lnTo>
                  <a:lnTo>
                    <a:pt x="12982318" y="7274574"/>
                  </a:lnTo>
                  <a:lnTo>
                    <a:pt x="12983654" y="7275144"/>
                  </a:lnTo>
                  <a:lnTo>
                    <a:pt x="12984939" y="7274903"/>
                  </a:lnTo>
                  <a:lnTo>
                    <a:pt x="12988273" y="7273564"/>
                  </a:lnTo>
                  <a:lnTo>
                    <a:pt x="12988313" y="7268845"/>
                  </a:lnTo>
                  <a:lnTo>
                    <a:pt x="12987214" y="7266798"/>
                  </a:lnTo>
                  <a:lnTo>
                    <a:pt x="12986257" y="7264416"/>
                  </a:lnTo>
                  <a:close/>
                </a:path>
                <a:path w="16366490" h="11278870">
                  <a:moveTo>
                    <a:pt x="12953953" y="7184744"/>
                  </a:moveTo>
                  <a:lnTo>
                    <a:pt x="12951617" y="7183747"/>
                  </a:lnTo>
                  <a:lnTo>
                    <a:pt x="12946855" y="7185662"/>
                  </a:lnTo>
                  <a:lnTo>
                    <a:pt x="12946815" y="7190380"/>
                  </a:lnTo>
                  <a:lnTo>
                    <a:pt x="12948156" y="7193713"/>
                  </a:lnTo>
                  <a:lnTo>
                    <a:pt x="12950016" y="7194902"/>
                  </a:lnTo>
                  <a:lnTo>
                    <a:pt x="12951018" y="7195330"/>
                  </a:lnTo>
                  <a:lnTo>
                    <a:pt x="12952304" y="7195087"/>
                  </a:lnTo>
                  <a:lnTo>
                    <a:pt x="12955637" y="7193748"/>
                  </a:lnTo>
                  <a:lnTo>
                    <a:pt x="12955677" y="7189031"/>
                  </a:lnTo>
                  <a:lnTo>
                    <a:pt x="12953953" y="7184744"/>
                  </a:lnTo>
                  <a:close/>
                </a:path>
                <a:path w="16366490" h="11278870">
                  <a:moveTo>
                    <a:pt x="12922605" y="7104689"/>
                  </a:moveTo>
                  <a:lnTo>
                    <a:pt x="12920268" y="7103692"/>
                  </a:lnTo>
                  <a:lnTo>
                    <a:pt x="12915505" y="7105607"/>
                  </a:lnTo>
                  <a:lnTo>
                    <a:pt x="12915465" y="7110325"/>
                  </a:lnTo>
                  <a:lnTo>
                    <a:pt x="12916089" y="7112563"/>
                  </a:lnTo>
                  <a:lnTo>
                    <a:pt x="12916664" y="7113992"/>
                  </a:lnTo>
                  <a:lnTo>
                    <a:pt x="12918524" y="7115180"/>
                  </a:lnTo>
                  <a:lnTo>
                    <a:pt x="12918666" y="7114846"/>
                  </a:lnTo>
                  <a:lnTo>
                    <a:pt x="12919668" y="7115273"/>
                  </a:lnTo>
                  <a:lnTo>
                    <a:pt x="12920812" y="7115367"/>
                  </a:lnTo>
                  <a:lnTo>
                    <a:pt x="12924144" y="7114027"/>
                  </a:lnTo>
                  <a:lnTo>
                    <a:pt x="12924185" y="7109310"/>
                  </a:lnTo>
                  <a:lnTo>
                    <a:pt x="12923561" y="7107071"/>
                  </a:lnTo>
                  <a:lnTo>
                    <a:pt x="12922605" y="7104689"/>
                  </a:lnTo>
                  <a:close/>
                </a:path>
                <a:path w="16366490" h="11278870">
                  <a:moveTo>
                    <a:pt x="12890061" y="7023731"/>
                  </a:moveTo>
                  <a:lnTo>
                    <a:pt x="12887680" y="7024688"/>
                  </a:lnTo>
                  <a:lnTo>
                    <a:pt x="12885633" y="7025788"/>
                  </a:lnTo>
                  <a:lnTo>
                    <a:pt x="12885259" y="7030363"/>
                  </a:lnTo>
                  <a:lnTo>
                    <a:pt x="12885883" y="7032601"/>
                  </a:lnTo>
                  <a:lnTo>
                    <a:pt x="12886457" y="7034030"/>
                  </a:lnTo>
                  <a:lnTo>
                    <a:pt x="12888318" y="7035218"/>
                  </a:lnTo>
                  <a:lnTo>
                    <a:pt x="12888461" y="7034885"/>
                  </a:lnTo>
                  <a:lnTo>
                    <a:pt x="12889462" y="7035312"/>
                  </a:lnTo>
                  <a:lnTo>
                    <a:pt x="12890605" y="7035405"/>
                  </a:lnTo>
                  <a:lnTo>
                    <a:pt x="12891558" y="7035022"/>
                  </a:lnTo>
                  <a:lnTo>
                    <a:pt x="12893604" y="7033923"/>
                  </a:lnTo>
                  <a:lnTo>
                    <a:pt x="12893978" y="7029348"/>
                  </a:lnTo>
                  <a:lnTo>
                    <a:pt x="12893356" y="7027109"/>
                  </a:lnTo>
                  <a:lnTo>
                    <a:pt x="12892256" y="7025062"/>
                  </a:lnTo>
                  <a:lnTo>
                    <a:pt x="12890061" y="7023731"/>
                  </a:lnTo>
                  <a:close/>
                </a:path>
                <a:path w="16366490" h="11278870">
                  <a:moveTo>
                    <a:pt x="12860332" y="6943578"/>
                  </a:moveTo>
                  <a:lnTo>
                    <a:pt x="12856045" y="6945301"/>
                  </a:lnTo>
                  <a:lnTo>
                    <a:pt x="12855531" y="6950211"/>
                  </a:lnTo>
                  <a:lnTo>
                    <a:pt x="12856154" y="6952448"/>
                  </a:lnTo>
                  <a:lnTo>
                    <a:pt x="12856728" y="6953877"/>
                  </a:lnTo>
                  <a:lnTo>
                    <a:pt x="12858588" y="6955065"/>
                  </a:lnTo>
                  <a:lnTo>
                    <a:pt x="12858730" y="6954731"/>
                  </a:lnTo>
                  <a:lnTo>
                    <a:pt x="12859732" y="6955159"/>
                  </a:lnTo>
                  <a:lnTo>
                    <a:pt x="12860876" y="6955252"/>
                  </a:lnTo>
                  <a:lnTo>
                    <a:pt x="12861828" y="6954869"/>
                  </a:lnTo>
                  <a:lnTo>
                    <a:pt x="12863875" y="6953770"/>
                  </a:lnTo>
                  <a:lnTo>
                    <a:pt x="12864248" y="6949195"/>
                  </a:lnTo>
                  <a:lnTo>
                    <a:pt x="12863626" y="6946956"/>
                  </a:lnTo>
                  <a:lnTo>
                    <a:pt x="12862527" y="6944909"/>
                  </a:lnTo>
                  <a:lnTo>
                    <a:pt x="12860332" y="6943578"/>
                  </a:lnTo>
                  <a:close/>
                </a:path>
                <a:path w="16366490" h="11278870">
                  <a:moveTo>
                    <a:pt x="12834559" y="6864323"/>
                  </a:moveTo>
                  <a:lnTo>
                    <a:pt x="12831889" y="6863184"/>
                  </a:lnTo>
                  <a:lnTo>
                    <a:pt x="12829649" y="6863807"/>
                  </a:lnTo>
                  <a:lnTo>
                    <a:pt x="12827745" y="6864574"/>
                  </a:lnTo>
                  <a:lnTo>
                    <a:pt x="12827229" y="6869483"/>
                  </a:lnTo>
                  <a:lnTo>
                    <a:pt x="12827853" y="6871721"/>
                  </a:lnTo>
                  <a:lnTo>
                    <a:pt x="12828093" y="6873007"/>
                  </a:lnTo>
                  <a:lnTo>
                    <a:pt x="12830288" y="6874338"/>
                  </a:lnTo>
                  <a:lnTo>
                    <a:pt x="12830430" y="6874004"/>
                  </a:lnTo>
                  <a:lnTo>
                    <a:pt x="12831431" y="6874431"/>
                  </a:lnTo>
                  <a:lnTo>
                    <a:pt x="12832575" y="6874524"/>
                  </a:lnTo>
                  <a:lnTo>
                    <a:pt x="12835432" y="6873377"/>
                  </a:lnTo>
                  <a:lnTo>
                    <a:pt x="12835948" y="6868467"/>
                  </a:lnTo>
                  <a:lnTo>
                    <a:pt x="12835325" y="6866228"/>
                  </a:lnTo>
                  <a:lnTo>
                    <a:pt x="12834559" y="6864323"/>
                  </a:lnTo>
                  <a:close/>
                </a:path>
                <a:path w="16366490" h="11278870">
                  <a:moveTo>
                    <a:pt x="12807544" y="6783355"/>
                  </a:moveTo>
                  <a:lnTo>
                    <a:pt x="12804874" y="6782216"/>
                  </a:lnTo>
                  <a:lnTo>
                    <a:pt x="12800397" y="6783463"/>
                  </a:lnTo>
                  <a:lnTo>
                    <a:pt x="12799880" y="6788372"/>
                  </a:lnTo>
                  <a:lnTo>
                    <a:pt x="12800504" y="6790611"/>
                  </a:lnTo>
                  <a:lnTo>
                    <a:pt x="12800744" y="6791898"/>
                  </a:lnTo>
                  <a:lnTo>
                    <a:pt x="12802939" y="6793227"/>
                  </a:lnTo>
                  <a:lnTo>
                    <a:pt x="12803940" y="6793654"/>
                  </a:lnTo>
                  <a:lnTo>
                    <a:pt x="12805080" y="6793747"/>
                  </a:lnTo>
                  <a:lnTo>
                    <a:pt x="12806036" y="6793366"/>
                  </a:lnTo>
                  <a:lnTo>
                    <a:pt x="12808274" y="6792742"/>
                  </a:lnTo>
                  <a:lnTo>
                    <a:pt x="12808791" y="6787833"/>
                  </a:lnTo>
                  <a:lnTo>
                    <a:pt x="12807544" y="6783355"/>
                  </a:lnTo>
                  <a:close/>
                </a:path>
                <a:path w="16366490" h="11278870">
                  <a:moveTo>
                    <a:pt x="12781006" y="6702197"/>
                  </a:moveTo>
                  <a:lnTo>
                    <a:pt x="12778334" y="6701057"/>
                  </a:lnTo>
                  <a:lnTo>
                    <a:pt x="12773857" y="6702303"/>
                  </a:lnTo>
                  <a:lnTo>
                    <a:pt x="12772719" y="6704975"/>
                  </a:lnTo>
                  <a:lnTo>
                    <a:pt x="12773965" y="6709451"/>
                  </a:lnTo>
                  <a:lnTo>
                    <a:pt x="12774206" y="6710738"/>
                  </a:lnTo>
                  <a:lnTo>
                    <a:pt x="12776401" y="6712069"/>
                  </a:lnTo>
                  <a:lnTo>
                    <a:pt x="12777402" y="6712496"/>
                  </a:lnTo>
                  <a:lnTo>
                    <a:pt x="12778545" y="6712589"/>
                  </a:lnTo>
                  <a:lnTo>
                    <a:pt x="12779498" y="6712206"/>
                  </a:lnTo>
                  <a:lnTo>
                    <a:pt x="12781737" y="6711584"/>
                  </a:lnTo>
                  <a:lnTo>
                    <a:pt x="12782876" y="6708913"/>
                  </a:lnTo>
                  <a:lnTo>
                    <a:pt x="12781006" y="6702197"/>
                  </a:lnTo>
                  <a:close/>
                </a:path>
                <a:path w="16366490" h="11278870">
                  <a:moveTo>
                    <a:pt x="12755228" y="6620177"/>
                  </a:moveTo>
                  <a:lnTo>
                    <a:pt x="12752558" y="6619038"/>
                  </a:lnTo>
                  <a:lnTo>
                    <a:pt x="12748081" y="6620285"/>
                  </a:lnTo>
                  <a:lnTo>
                    <a:pt x="12746942" y="6622956"/>
                  </a:lnTo>
                  <a:lnTo>
                    <a:pt x="12748188" y="6627434"/>
                  </a:lnTo>
                  <a:lnTo>
                    <a:pt x="12748436" y="6628724"/>
                  </a:lnTo>
                  <a:lnTo>
                    <a:pt x="12750623" y="6630051"/>
                  </a:lnTo>
                  <a:lnTo>
                    <a:pt x="12751625" y="6630478"/>
                  </a:lnTo>
                  <a:lnTo>
                    <a:pt x="12752768" y="6630571"/>
                  </a:lnTo>
                  <a:lnTo>
                    <a:pt x="12753720" y="6630188"/>
                  </a:lnTo>
                  <a:lnTo>
                    <a:pt x="12755959" y="6629565"/>
                  </a:lnTo>
                  <a:lnTo>
                    <a:pt x="12757099" y="6626894"/>
                  </a:lnTo>
                  <a:lnTo>
                    <a:pt x="12755228" y="6620177"/>
                  </a:lnTo>
                  <a:close/>
                </a:path>
                <a:path w="16366490" h="11278870">
                  <a:moveTo>
                    <a:pt x="12730786" y="6538729"/>
                  </a:moveTo>
                  <a:lnTo>
                    <a:pt x="12728116" y="6537590"/>
                  </a:lnTo>
                  <a:lnTo>
                    <a:pt x="12725877" y="6538214"/>
                  </a:lnTo>
                  <a:lnTo>
                    <a:pt x="12723305" y="6538694"/>
                  </a:lnTo>
                  <a:lnTo>
                    <a:pt x="12722165" y="6541365"/>
                  </a:lnTo>
                  <a:lnTo>
                    <a:pt x="12723412" y="6545842"/>
                  </a:lnTo>
                  <a:lnTo>
                    <a:pt x="12723653" y="6547129"/>
                  </a:lnTo>
                  <a:lnTo>
                    <a:pt x="12725846" y="6548459"/>
                  </a:lnTo>
                  <a:lnTo>
                    <a:pt x="12725704" y="6548793"/>
                  </a:lnTo>
                  <a:lnTo>
                    <a:pt x="12726706" y="6549220"/>
                  </a:lnTo>
                  <a:lnTo>
                    <a:pt x="12727850" y="6549314"/>
                  </a:lnTo>
                  <a:lnTo>
                    <a:pt x="12728802" y="6548931"/>
                  </a:lnTo>
                  <a:lnTo>
                    <a:pt x="12731375" y="6548450"/>
                  </a:lnTo>
                  <a:lnTo>
                    <a:pt x="12732514" y="6545780"/>
                  </a:lnTo>
                  <a:lnTo>
                    <a:pt x="12731267" y="6541301"/>
                  </a:lnTo>
                  <a:lnTo>
                    <a:pt x="12730786" y="6538729"/>
                  </a:lnTo>
                  <a:close/>
                </a:path>
                <a:path w="16366490" h="11278870">
                  <a:moveTo>
                    <a:pt x="12703959" y="6455473"/>
                  </a:moveTo>
                  <a:lnTo>
                    <a:pt x="12699481" y="6456720"/>
                  </a:lnTo>
                  <a:lnTo>
                    <a:pt x="12698009" y="6459249"/>
                  </a:lnTo>
                  <a:lnTo>
                    <a:pt x="12699255" y="6463726"/>
                  </a:lnTo>
                  <a:lnTo>
                    <a:pt x="12699641" y="6464680"/>
                  </a:lnTo>
                  <a:lnTo>
                    <a:pt x="12701690" y="6466342"/>
                  </a:lnTo>
                  <a:lnTo>
                    <a:pt x="12701547" y="6466676"/>
                  </a:lnTo>
                  <a:lnTo>
                    <a:pt x="12702549" y="6467103"/>
                  </a:lnTo>
                  <a:lnTo>
                    <a:pt x="12703693" y="6467197"/>
                  </a:lnTo>
                  <a:lnTo>
                    <a:pt x="12704645" y="6466815"/>
                  </a:lnTo>
                  <a:lnTo>
                    <a:pt x="12706884" y="6466191"/>
                  </a:lnTo>
                  <a:lnTo>
                    <a:pt x="12708356" y="6463663"/>
                  </a:lnTo>
                  <a:lnTo>
                    <a:pt x="12706487" y="6456946"/>
                  </a:lnTo>
                  <a:lnTo>
                    <a:pt x="12703959" y="6455473"/>
                  </a:lnTo>
                  <a:close/>
                </a:path>
                <a:path w="16366490" h="11278870">
                  <a:moveTo>
                    <a:pt x="12680277" y="6373166"/>
                  </a:moveTo>
                  <a:lnTo>
                    <a:pt x="12675799" y="6374411"/>
                  </a:lnTo>
                  <a:lnTo>
                    <a:pt x="12674327" y="6376941"/>
                  </a:lnTo>
                  <a:lnTo>
                    <a:pt x="12675575" y="6381418"/>
                  </a:lnTo>
                  <a:lnTo>
                    <a:pt x="12675956" y="6382370"/>
                  </a:lnTo>
                  <a:lnTo>
                    <a:pt x="12678009" y="6384035"/>
                  </a:lnTo>
                  <a:lnTo>
                    <a:pt x="12677866" y="6384369"/>
                  </a:lnTo>
                  <a:lnTo>
                    <a:pt x="12678868" y="6384796"/>
                  </a:lnTo>
                  <a:lnTo>
                    <a:pt x="12680011" y="6384889"/>
                  </a:lnTo>
                  <a:lnTo>
                    <a:pt x="12680964" y="6384506"/>
                  </a:lnTo>
                  <a:lnTo>
                    <a:pt x="12683202" y="6383884"/>
                  </a:lnTo>
                  <a:lnTo>
                    <a:pt x="12684676" y="6381355"/>
                  </a:lnTo>
                  <a:lnTo>
                    <a:pt x="12682806" y="6374639"/>
                  </a:lnTo>
                  <a:lnTo>
                    <a:pt x="12680277" y="6373166"/>
                  </a:lnTo>
                  <a:close/>
                </a:path>
                <a:path w="16366490" h="11278870">
                  <a:moveTo>
                    <a:pt x="12657548" y="6290475"/>
                  </a:moveTo>
                  <a:lnTo>
                    <a:pt x="12653071" y="6291721"/>
                  </a:lnTo>
                  <a:lnTo>
                    <a:pt x="12651598" y="6294250"/>
                  </a:lnTo>
                  <a:lnTo>
                    <a:pt x="12652845" y="6298727"/>
                  </a:lnTo>
                  <a:lnTo>
                    <a:pt x="12653086" y="6300014"/>
                  </a:lnTo>
                  <a:lnTo>
                    <a:pt x="12655137" y="6301678"/>
                  </a:lnTo>
                  <a:lnTo>
                    <a:pt x="12656140" y="6302106"/>
                  </a:lnTo>
                  <a:lnTo>
                    <a:pt x="12657283" y="6302199"/>
                  </a:lnTo>
                  <a:lnTo>
                    <a:pt x="12658235" y="6301816"/>
                  </a:lnTo>
                  <a:lnTo>
                    <a:pt x="12660473" y="6301192"/>
                  </a:lnTo>
                  <a:lnTo>
                    <a:pt x="12661947" y="6298665"/>
                  </a:lnTo>
                  <a:lnTo>
                    <a:pt x="12660077" y="6291948"/>
                  </a:lnTo>
                  <a:lnTo>
                    <a:pt x="12657548" y="6290475"/>
                  </a:lnTo>
                  <a:close/>
                </a:path>
                <a:path w="16366490" h="11278870">
                  <a:moveTo>
                    <a:pt x="12635154" y="6207926"/>
                  </a:moveTo>
                  <a:lnTo>
                    <a:pt x="12630677" y="6209173"/>
                  </a:lnTo>
                  <a:lnTo>
                    <a:pt x="12629204" y="6211702"/>
                  </a:lnTo>
                  <a:lnTo>
                    <a:pt x="12630450" y="6216179"/>
                  </a:lnTo>
                  <a:lnTo>
                    <a:pt x="12630690" y="6217465"/>
                  </a:lnTo>
                  <a:lnTo>
                    <a:pt x="12632743" y="6219130"/>
                  </a:lnTo>
                  <a:lnTo>
                    <a:pt x="12633743" y="6219557"/>
                  </a:lnTo>
                  <a:lnTo>
                    <a:pt x="12634887" y="6219650"/>
                  </a:lnTo>
                  <a:lnTo>
                    <a:pt x="12635840" y="6219267"/>
                  </a:lnTo>
                  <a:lnTo>
                    <a:pt x="12638079" y="6218644"/>
                  </a:lnTo>
                  <a:lnTo>
                    <a:pt x="12639552" y="6216116"/>
                  </a:lnTo>
                  <a:lnTo>
                    <a:pt x="12637683" y="6209399"/>
                  </a:lnTo>
                  <a:lnTo>
                    <a:pt x="12635154" y="6207926"/>
                  </a:lnTo>
                  <a:close/>
                </a:path>
                <a:path w="16366490" h="11278870">
                  <a:moveTo>
                    <a:pt x="12612568" y="6124902"/>
                  </a:moveTo>
                  <a:lnTo>
                    <a:pt x="12608090" y="6126149"/>
                  </a:lnTo>
                  <a:lnTo>
                    <a:pt x="12606618" y="6128677"/>
                  </a:lnTo>
                  <a:lnTo>
                    <a:pt x="12607864" y="6133155"/>
                  </a:lnTo>
                  <a:lnTo>
                    <a:pt x="12608438" y="6134584"/>
                  </a:lnTo>
                  <a:lnTo>
                    <a:pt x="12610489" y="6136248"/>
                  </a:lnTo>
                  <a:lnTo>
                    <a:pt x="12611157" y="6136533"/>
                  </a:lnTo>
                  <a:lnTo>
                    <a:pt x="12612301" y="6136626"/>
                  </a:lnTo>
                  <a:lnTo>
                    <a:pt x="12613254" y="6136243"/>
                  </a:lnTo>
                  <a:lnTo>
                    <a:pt x="12615493" y="6135620"/>
                  </a:lnTo>
                  <a:lnTo>
                    <a:pt x="12616965" y="6133091"/>
                  </a:lnTo>
                  <a:lnTo>
                    <a:pt x="12615097" y="6126375"/>
                  </a:lnTo>
                  <a:lnTo>
                    <a:pt x="12612568" y="6124902"/>
                  </a:lnTo>
                  <a:close/>
                </a:path>
                <a:path w="16366490" h="11278870">
                  <a:moveTo>
                    <a:pt x="12590983" y="6042304"/>
                  </a:moveTo>
                  <a:lnTo>
                    <a:pt x="12586504" y="6043551"/>
                  </a:lnTo>
                  <a:lnTo>
                    <a:pt x="12585033" y="6046079"/>
                  </a:lnTo>
                  <a:lnTo>
                    <a:pt x="12586280" y="6050557"/>
                  </a:lnTo>
                  <a:lnTo>
                    <a:pt x="12586853" y="6051985"/>
                  </a:lnTo>
                  <a:lnTo>
                    <a:pt x="12588905" y="6053649"/>
                  </a:lnTo>
                  <a:lnTo>
                    <a:pt x="12589572" y="6053934"/>
                  </a:lnTo>
                  <a:lnTo>
                    <a:pt x="12590717" y="6054028"/>
                  </a:lnTo>
                  <a:lnTo>
                    <a:pt x="12591669" y="6053645"/>
                  </a:lnTo>
                  <a:lnTo>
                    <a:pt x="12593908" y="6053022"/>
                  </a:lnTo>
                  <a:lnTo>
                    <a:pt x="12595381" y="6050494"/>
                  </a:lnTo>
                  <a:lnTo>
                    <a:pt x="12593512" y="6043778"/>
                  </a:lnTo>
                  <a:lnTo>
                    <a:pt x="12590983" y="6042304"/>
                  </a:lnTo>
                  <a:close/>
                </a:path>
                <a:path w="16366490" h="11278870">
                  <a:moveTo>
                    <a:pt x="12569207" y="5959231"/>
                  </a:moveTo>
                  <a:lnTo>
                    <a:pt x="12564729" y="5960477"/>
                  </a:lnTo>
                  <a:lnTo>
                    <a:pt x="12563256" y="5963006"/>
                  </a:lnTo>
                  <a:lnTo>
                    <a:pt x="12564503" y="5967484"/>
                  </a:lnTo>
                  <a:lnTo>
                    <a:pt x="12565078" y="5968912"/>
                  </a:lnTo>
                  <a:lnTo>
                    <a:pt x="12567129" y="5970576"/>
                  </a:lnTo>
                  <a:lnTo>
                    <a:pt x="12567271" y="5970242"/>
                  </a:lnTo>
                  <a:lnTo>
                    <a:pt x="12568941" y="5970954"/>
                  </a:lnTo>
                  <a:lnTo>
                    <a:pt x="12569894" y="5970572"/>
                  </a:lnTo>
                  <a:lnTo>
                    <a:pt x="12572133" y="5969948"/>
                  </a:lnTo>
                  <a:lnTo>
                    <a:pt x="12573604" y="5967420"/>
                  </a:lnTo>
                  <a:lnTo>
                    <a:pt x="12571735" y="5960704"/>
                  </a:lnTo>
                  <a:lnTo>
                    <a:pt x="12569207" y="5959231"/>
                  </a:lnTo>
                  <a:close/>
                </a:path>
                <a:path w="16366490" h="11278870">
                  <a:moveTo>
                    <a:pt x="12547622" y="5876634"/>
                  </a:moveTo>
                  <a:lnTo>
                    <a:pt x="12543145" y="5877880"/>
                  </a:lnTo>
                  <a:lnTo>
                    <a:pt x="12541671" y="5880408"/>
                  </a:lnTo>
                  <a:lnTo>
                    <a:pt x="12542918" y="5884886"/>
                  </a:lnTo>
                  <a:lnTo>
                    <a:pt x="12543493" y="5886315"/>
                  </a:lnTo>
                  <a:lnTo>
                    <a:pt x="12545545" y="5887979"/>
                  </a:lnTo>
                  <a:lnTo>
                    <a:pt x="12546213" y="5888264"/>
                  </a:lnTo>
                  <a:lnTo>
                    <a:pt x="12547357" y="5888358"/>
                  </a:lnTo>
                  <a:lnTo>
                    <a:pt x="12548308" y="5887974"/>
                  </a:lnTo>
                  <a:lnTo>
                    <a:pt x="12550548" y="5887351"/>
                  </a:lnTo>
                  <a:lnTo>
                    <a:pt x="12552020" y="5884823"/>
                  </a:lnTo>
                  <a:lnTo>
                    <a:pt x="12550150" y="5878107"/>
                  </a:lnTo>
                  <a:lnTo>
                    <a:pt x="12547622" y="5876634"/>
                  </a:lnTo>
                  <a:close/>
                </a:path>
                <a:path w="16366490" h="11278870">
                  <a:moveTo>
                    <a:pt x="12526179" y="5793703"/>
                  </a:moveTo>
                  <a:lnTo>
                    <a:pt x="12521702" y="5794949"/>
                  </a:lnTo>
                  <a:lnTo>
                    <a:pt x="12520229" y="5797478"/>
                  </a:lnTo>
                  <a:lnTo>
                    <a:pt x="12521475" y="5801954"/>
                  </a:lnTo>
                  <a:lnTo>
                    <a:pt x="12522050" y="5803383"/>
                  </a:lnTo>
                  <a:lnTo>
                    <a:pt x="12524102" y="5805048"/>
                  </a:lnTo>
                  <a:lnTo>
                    <a:pt x="12524770" y="5805333"/>
                  </a:lnTo>
                  <a:lnTo>
                    <a:pt x="12525914" y="5805426"/>
                  </a:lnTo>
                  <a:lnTo>
                    <a:pt x="12526867" y="5805043"/>
                  </a:lnTo>
                  <a:lnTo>
                    <a:pt x="12529105" y="5804420"/>
                  </a:lnTo>
                  <a:lnTo>
                    <a:pt x="12530577" y="5801892"/>
                  </a:lnTo>
                  <a:lnTo>
                    <a:pt x="12528708" y="5795175"/>
                  </a:lnTo>
                  <a:lnTo>
                    <a:pt x="12526179" y="5793703"/>
                  </a:lnTo>
                  <a:close/>
                </a:path>
                <a:path w="16366490" h="11278870">
                  <a:moveTo>
                    <a:pt x="12504595" y="5711106"/>
                  </a:moveTo>
                  <a:lnTo>
                    <a:pt x="12500117" y="5712352"/>
                  </a:lnTo>
                  <a:lnTo>
                    <a:pt x="12498645" y="5714880"/>
                  </a:lnTo>
                  <a:lnTo>
                    <a:pt x="12499891" y="5719358"/>
                  </a:lnTo>
                  <a:lnTo>
                    <a:pt x="12500132" y="5720644"/>
                  </a:lnTo>
                  <a:lnTo>
                    <a:pt x="12502183" y="5722308"/>
                  </a:lnTo>
                  <a:lnTo>
                    <a:pt x="12503185" y="5722736"/>
                  </a:lnTo>
                  <a:lnTo>
                    <a:pt x="12504329" y="5722829"/>
                  </a:lnTo>
                  <a:lnTo>
                    <a:pt x="12505281" y="5722446"/>
                  </a:lnTo>
                  <a:lnTo>
                    <a:pt x="12507521" y="5721823"/>
                  </a:lnTo>
                  <a:lnTo>
                    <a:pt x="12508993" y="5719293"/>
                  </a:lnTo>
                  <a:lnTo>
                    <a:pt x="12507123" y="5712579"/>
                  </a:lnTo>
                  <a:lnTo>
                    <a:pt x="12504595" y="5711106"/>
                  </a:lnTo>
                  <a:close/>
                </a:path>
                <a:path w="16366490" h="11278870">
                  <a:moveTo>
                    <a:pt x="12481866" y="5628414"/>
                  </a:moveTo>
                  <a:lnTo>
                    <a:pt x="12477389" y="5629661"/>
                  </a:lnTo>
                  <a:lnTo>
                    <a:pt x="12475916" y="5632189"/>
                  </a:lnTo>
                  <a:lnTo>
                    <a:pt x="12477162" y="5636667"/>
                  </a:lnTo>
                  <a:lnTo>
                    <a:pt x="12477403" y="5637952"/>
                  </a:lnTo>
                  <a:lnTo>
                    <a:pt x="12479455" y="5639617"/>
                  </a:lnTo>
                  <a:lnTo>
                    <a:pt x="12480457" y="5640044"/>
                  </a:lnTo>
                  <a:lnTo>
                    <a:pt x="12481601" y="5640138"/>
                  </a:lnTo>
                  <a:lnTo>
                    <a:pt x="12482554" y="5639755"/>
                  </a:lnTo>
                  <a:lnTo>
                    <a:pt x="12484791" y="5639132"/>
                  </a:lnTo>
                  <a:lnTo>
                    <a:pt x="12486264" y="5636603"/>
                  </a:lnTo>
                  <a:lnTo>
                    <a:pt x="12484394" y="5629887"/>
                  </a:lnTo>
                  <a:lnTo>
                    <a:pt x="12481866" y="5628414"/>
                  </a:lnTo>
                  <a:close/>
                </a:path>
                <a:path w="16366490" h="11278870">
                  <a:moveTo>
                    <a:pt x="12458853" y="5546392"/>
                  </a:moveTo>
                  <a:lnTo>
                    <a:pt x="12454375" y="5547637"/>
                  </a:lnTo>
                  <a:lnTo>
                    <a:pt x="12452903" y="5550167"/>
                  </a:lnTo>
                  <a:lnTo>
                    <a:pt x="12454149" y="5554643"/>
                  </a:lnTo>
                  <a:lnTo>
                    <a:pt x="12454532" y="5555596"/>
                  </a:lnTo>
                  <a:lnTo>
                    <a:pt x="12456583" y="5557260"/>
                  </a:lnTo>
                  <a:lnTo>
                    <a:pt x="12456441" y="5557594"/>
                  </a:lnTo>
                  <a:lnTo>
                    <a:pt x="12457443" y="5558021"/>
                  </a:lnTo>
                  <a:lnTo>
                    <a:pt x="12458587" y="5558115"/>
                  </a:lnTo>
                  <a:lnTo>
                    <a:pt x="12459539" y="5557732"/>
                  </a:lnTo>
                  <a:lnTo>
                    <a:pt x="12461778" y="5557108"/>
                  </a:lnTo>
                  <a:lnTo>
                    <a:pt x="12463250" y="5554580"/>
                  </a:lnTo>
                  <a:lnTo>
                    <a:pt x="12461382" y="5547865"/>
                  </a:lnTo>
                  <a:lnTo>
                    <a:pt x="12458853" y="5546392"/>
                  </a:lnTo>
                  <a:close/>
                </a:path>
                <a:path w="16366490" h="11278870">
                  <a:moveTo>
                    <a:pt x="12437700" y="5465557"/>
                  </a:moveTo>
                  <a:lnTo>
                    <a:pt x="12435030" y="5464418"/>
                  </a:lnTo>
                  <a:lnTo>
                    <a:pt x="12432791" y="5465040"/>
                  </a:lnTo>
                  <a:lnTo>
                    <a:pt x="12430218" y="5465521"/>
                  </a:lnTo>
                  <a:lnTo>
                    <a:pt x="12429079" y="5468191"/>
                  </a:lnTo>
                  <a:lnTo>
                    <a:pt x="12430326" y="5472670"/>
                  </a:lnTo>
                  <a:lnTo>
                    <a:pt x="12430566" y="5473956"/>
                  </a:lnTo>
                  <a:lnTo>
                    <a:pt x="12432760" y="5475287"/>
                  </a:lnTo>
                  <a:lnTo>
                    <a:pt x="12432618" y="5475621"/>
                  </a:lnTo>
                  <a:lnTo>
                    <a:pt x="12433619" y="5476048"/>
                  </a:lnTo>
                  <a:lnTo>
                    <a:pt x="12434763" y="5476141"/>
                  </a:lnTo>
                  <a:lnTo>
                    <a:pt x="12435716" y="5475758"/>
                  </a:lnTo>
                  <a:lnTo>
                    <a:pt x="12438289" y="5475277"/>
                  </a:lnTo>
                  <a:lnTo>
                    <a:pt x="12439427" y="5472606"/>
                  </a:lnTo>
                  <a:lnTo>
                    <a:pt x="12438181" y="5468129"/>
                  </a:lnTo>
                  <a:lnTo>
                    <a:pt x="12437700" y="5465557"/>
                  </a:lnTo>
                  <a:close/>
                </a:path>
                <a:path w="16366490" h="11278870">
                  <a:moveTo>
                    <a:pt x="985835" y="535983"/>
                  </a:moveTo>
                  <a:lnTo>
                    <a:pt x="979158" y="533135"/>
                  </a:lnTo>
                  <a:lnTo>
                    <a:pt x="976777" y="534092"/>
                  </a:lnTo>
                  <a:lnTo>
                    <a:pt x="974784" y="538766"/>
                  </a:lnTo>
                  <a:lnTo>
                    <a:pt x="975741" y="541146"/>
                  </a:lnTo>
                  <a:lnTo>
                    <a:pt x="982418" y="543994"/>
                  </a:lnTo>
                  <a:lnTo>
                    <a:pt x="984799" y="543038"/>
                  </a:lnTo>
                  <a:lnTo>
                    <a:pt x="986792" y="538364"/>
                  </a:lnTo>
                  <a:lnTo>
                    <a:pt x="985835" y="535983"/>
                  </a:lnTo>
                  <a:close/>
                </a:path>
                <a:path w="16366490" h="11278870">
                  <a:moveTo>
                    <a:pt x="907195" y="502043"/>
                  </a:moveTo>
                  <a:lnTo>
                    <a:pt x="900518" y="499195"/>
                  </a:lnTo>
                  <a:lnTo>
                    <a:pt x="898137" y="500152"/>
                  </a:lnTo>
                  <a:lnTo>
                    <a:pt x="896286" y="504492"/>
                  </a:lnTo>
                  <a:lnTo>
                    <a:pt x="897100" y="507206"/>
                  </a:lnTo>
                  <a:lnTo>
                    <a:pt x="903777" y="510054"/>
                  </a:lnTo>
                  <a:lnTo>
                    <a:pt x="906158" y="509097"/>
                  </a:lnTo>
                  <a:lnTo>
                    <a:pt x="908009" y="504758"/>
                  </a:lnTo>
                  <a:lnTo>
                    <a:pt x="907195" y="502043"/>
                  </a:lnTo>
                  <a:close/>
                </a:path>
                <a:path w="16366490" h="11278870">
                  <a:moveTo>
                    <a:pt x="1064903" y="568921"/>
                  </a:moveTo>
                  <a:lnTo>
                    <a:pt x="1058226" y="566073"/>
                  </a:lnTo>
                  <a:lnTo>
                    <a:pt x="1055845" y="567031"/>
                  </a:lnTo>
                  <a:lnTo>
                    <a:pt x="1053852" y="571704"/>
                  </a:lnTo>
                  <a:lnTo>
                    <a:pt x="1054809" y="574086"/>
                  </a:lnTo>
                  <a:lnTo>
                    <a:pt x="1061486" y="576934"/>
                  </a:lnTo>
                  <a:lnTo>
                    <a:pt x="1063867" y="575976"/>
                  </a:lnTo>
                  <a:lnTo>
                    <a:pt x="1065860" y="571303"/>
                  </a:lnTo>
                  <a:lnTo>
                    <a:pt x="1064903" y="568921"/>
                  </a:lnTo>
                  <a:close/>
                </a:path>
                <a:path w="16366490" h="11278870">
                  <a:moveTo>
                    <a:pt x="829315" y="467243"/>
                  </a:moveTo>
                  <a:lnTo>
                    <a:pt x="822972" y="464538"/>
                  </a:lnTo>
                  <a:lnTo>
                    <a:pt x="820257" y="465353"/>
                  </a:lnTo>
                  <a:lnTo>
                    <a:pt x="818406" y="469692"/>
                  </a:lnTo>
                  <a:lnTo>
                    <a:pt x="819221" y="472408"/>
                  </a:lnTo>
                  <a:lnTo>
                    <a:pt x="825563" y="475113"/>
                  </a:lnTo>
                  <a:lnTo>
                    <a:pt x="828278" y="474298"/>
                  </a:lnTo>
                  <a:lnTo>
                    <a:pt x="830129" y="469958"/>
                  </a:lnTo>
                  <a:lnTo>
                    <a:pt x="829315" y="467243"/>
                  </a:lnTo>
                  <a:close/>
                </a:path>
                <a:path w="16366490" h="11278870">
                  <a:moveTo>
                    <a:pt x="1144399" y="600858"/>
                  </a:moveTo>
                  <a:lnTo>
                    <a:pt x="1137722" y="598010"/>
                  </a:lnTo>
                  <a:lnTo>
                    <a:pt x="1135341" y="598968"/>
                  </a:lnTo>
                  <a:lnTo>
                    <a:pt x="1133347" y="603641"/>
                  </a:lnTo>
                  <a:lnTo>
                    <a:pt x="1134304" y="606022"/>
                  </a:lnTo>
                  <a:lnTo>
                    <a:pt x="1140981" y="608871"/>
                  </a:lnTo>
                  <a:lnTo>
                    <a:pt x="1143362" y="607913"/>
                  </a:lnTo>
                  <a:lnTo>
                    <a:pt x="1145355" y="603240"/>
                  </a:lnTo>
                  <a:lnTo>
                    <a:pt x="1144399" y="600858"/>
                  </a:lnTo>
                  <a:close/>
                </a:path>
                <a:path w="16366490" h="11278870">
                  <a:moveTo>
                    <a:pt x="751671" y="430967"/>
                  </a:moveTo>
                  <a:lnTo>
                    <a:pt x="745328" y="428261"/>
                  </a:lnTo>
                  <a:lnTo>
                    <a:pt x="742613" y="429075"/>
                  </a:lnTo>
                  <a:lnTo>
                    <a:pt x="740619" y="433750"/>
                  </a:lnTo>
                  <a:lnTo>
                    <a:pt x="741434" y="436465"/>
                  </a:lnTo>
                  <a:lnTo>
                    <a:pt x="747777" y="439171"/>
                  </a:lnTo>
                  <a:lnTo>
                    <a:pt x="750634" y="438022"/>
                  </a:lnTo>
                  <a:lnTo>
                    <a:pt x="752485" y="433681"/>
                  </a:lnTo>
                  <a:lnTo>
                    <a:pt x="751671" y="430967"/>
                  </a:lnTo>
                  <a:close/>
                </a:path>
                <a:path w="16366490" h="11278870">
                  <a:moveTo>
                    <a:pt x="1224320" y="631794"/>
                  </a:moveTo>
                  <a:lnTo>
                    <a:pt x="1217644" y="628946"/>
                  </a:lnTo>
                  <a:lnTo>
                    <a:pt x="1215263" y="629904"/>
                  </a:lnTo>
                  <a:lnTo>
                    <a:pt x="1213269" y="634577"/>
                  </a:lnTo>
                  <a:lnTo>
                    <a:pt x="1214560" y="637101"/>
                  </a:lnTo>
                  <a:lnTo>
                    <a:pt x="1218900" y="638952"/>
                  </a:lnTo>
                  <a:lnTo>
                    <a:pt x="1221379" y="639615"/>
                  </a:lnTo>
                  <a:lnTo>
                    <a:pt x="1223760" y="638658"/>
                  </a:lnTo>
                  <a:lnTo>
                    <a:pt x="1224757" y="636320"/>
                  </a:lnTo>
                  <a:lnTo>
                    <a:pt x="1225278" y="634176"/>
                  </a:lnTo>
                  <a:lnTo>
                    <a:pt x="1224320" y="631794"/>
                  </a:lnTo>
                  <a:close/>
                </a:path>
                <a:path w="16366490" h="11278870">
                  <a:moveTo>
                    <a:pt x="674503" y="394498"/>
                  </a:moveTo>
                  <a:lnTo>
                    <a:pt x="670163" y="392647"/>
                  </a:lnTo>
                  <a:lnTo>
                    <a:pt x="669225" y="394614"/>
                  </a:lnTo>
                  <a:lnTo>
                    <a:pt x="668131" y="396909"/>
                  </a:lnTo>
                  <a:lnTo>
                    <a:pt x="667193" y="398877"/>
                  </a:lnTo>
                  <a:lnTo>
                    <a:pt x="666412" y="400517"/>
                  </a:lnTo>
                  <a:lnTo>
                    <a:pt x="670418" y="402225"/>
                  </a:lnTo>
                  <a:lnTo>
                    <a:pt x="673133" y="401410"/>
                  </a:lnTo>
                  <a:lnTo>
                    <a:pt x="673987" y="399407"/>
                  </a:lnTo>
                  <a:lnTo>
                    <a:pt x="675318" y="397213"/>
                  </a:lnTo>
                  <a:lnTo>
                    <a:pt x="674503" y="394498"/>
                  </a:lnTo>
                  <a:close/>
                </a:path>
                <a:path w="16366490" h="11278870">
                  <a:moveTo>
                    <a:pt x="1304193" y="661920"/>
                  </a:moveTo>
                  <a:lnTo>
                    <a:pt x="1299854" y="660069"/>
                  </a:lnTo>
                  <a:lnTo>
                    <a:pt x="1297708" y="659549"/>
                  </a:lnTo>
                  <a:lnTo>
                    <a:pt x="1295328" y="660505"/>
                  </a:lnTo>
                  <a:lnTo>
                    <a:pt x="1293477" y="664845"/>
                  </a:lnTo>
                  <a:lnTo>
                    <a:pt x="1294767" y="667368"/>
                  </a:lnTo>
                  <a:lnTo>
                    <a:pt x="1299107" y="669220"/>
                  </a:lnTo>
                  <a:lnTo>
                    <a:pt x="1301253" y="669740"/>
                  </a:lnTo>
                  <a:lnTo>
                    <a:pt x="1303634" y="668783"/>
                  </a:lnTo>
                  <a:lnTo>
                    <a:pt x="1304630" y="666447"/>
                  </a:lnTo>
                  <a:lnTo>
                    <a:pt x="1305104" y="664675"/>
                  </a:lnTo>
                  <a:lnTo>
                    <a:pt x="1305294" y="663967"/>
                  </a:lnTo>
                  <a:lnTo>
                    <a:pt x="1304193" y="661920"/>
                  </a:lnTo>
                  <a:close/>
                </a:path>
                <a:path w="16366490" h="11278870">
                  <a:moveTo>
                    <a:pt x="598047" y="356361"/>
                  </a:moveTo>
                  <a:lnTo>
                    <a:pt x="593708" y="354510"/>
                  </a:lnTo>
                  <a:lnTo>
                    <a:pt x="589622" y="362237"/>
                  </a:lnTo>
                  <a:lnTo>
                    <a:pt x="593962" y="364088"/>
                  </a:lnTo>
                  <a:lnTo>
                    <a:pt x="596677" y="363273"/>
                  </a:lnTo>
                  <a:lnTo>
                    <a:pt x="597532" y="361270"/>
                  </a:lnTo>
                  <a:lnTo>
                    <a:pt x="598719" y="359410"/>
                  </a:lnTo>
                  <a:lnTo>
                    <a:pt x="598047" y="356361"/>
                  </a:lnTo>
                  <a:close/>
                </a:path>
                <a:path w="16366490" h="11278870">
                  <a:moveTo>
                    <a:pt x="1384495" y="691044"/>
                  </a:moveTo>
                  <a:lnTo>
                    <a:pt x="1380155" y="689193"/>
                  </a:lnTo>
                  <a:lnTo>
                    <a:pt x="1378010" y="688672"/>
                  </a:lnTo>
                  <a:lnTo>
                    <a:pt x="1375628" y="689630"/>
                  </a:lnTo>
                  <a:lnTo>
                    <a:pt x="1373777" y="693969"/>
                  </a:lnTo>
                  <a:lnTo>
                    <a:pt x="1375068" y="696493"/>
                  </a:lnTo>
                  <a:lnTo>
                    <a:pt x="1379407" y="698344"/>
                  </a:lnTo>
                  <a:lnTo>
                    <a:pt x="1381553" y="698865"/>
                  </a:lnTo>
                  <a:lnTo>
                    <a:pt x="1383934" y="697907"/>
                  </a:lnTo>
                  <a:lnTo>
                    <a:pt x="1384931" y="695571"/>
                  </a:lnTo>
                  <a:lnTo>
                    <a:pt x="1385404" y="693800"/>
                  </a:lnTo>
                  <a:lnTo>
                    <a:pt x="1385594" y="693091"/>
                  </a:lnTo>
                  <a:lnTo>
                    <a:pt x="1384495" y="691044"/>
                  </a:lnTo>
                  <a:close/>
                </a:path>
                <a:path w="16366490" h="11278870">
                  <a:moveTo>
                    <a:pt x="1465414" y="719643"/>
                  </a:moveTo>
                  <a:lnTo>
                    <a:pt x="1461074" y="717792"/>
                  </a:lnTo>
                  <a:lnTo>
                    <a:pt x="1458928" y="717271"/>
                  </a:lnTo>
                  <a:lnTo>
                    <a:pt x="1456547" y="718229"/>
                  </a:lnTo>
                  <a:lnTo>
                    <a:pt x="1454696" y="722568"/>
                  </a:lnTo>
                  <a:lnTo>
                    <a:pt x="1455987" y="725092"/>
                  </a:lnTo>
                  <a:lnTo>
                    <a:pt x="1460326" y="726943"/>
                  </a:lnTo>
                  <a:lnTo>
                    <a:pt x="1462472" y="727464"/>
                  </a:lnTo>
                  <a:lnTo>
                    <a:pt x="1464853" y="726506"/>
                  </a:lnTo>
                  <a:lnTo>
                    <a:pt x="1465850" y="724169"/>
                  </a:lnTo>
                  <a:lnTo>
                    <a:pt x="1466323" y="722399"/>
                  </a:lnTo>
                  <a:lnTo>
                    <a:pt x="1466513" y="721690"/>
                  </a:lnTo>
                  <a:lnTo>
                    <a:pt x="1465414" y="719643"/>
                  </a:lnTo>
                  <a:close/>
                </a:path>
                <a:path w="16366490" h="11278870">
                  <a:moveTo>
                    <a:pt x="515293" y="313564"/>
                  </a:moveTo>
                  <a:lnTo>
                    <a:pt x="512578" y="314379"/>
                  </a:lnTo>
                  <a:lnTo>
                    <a:pt x="511582" y="316715"/>
                  </a:lnTo>
                  <a:lnTo>
                    <a:pt x="510251" y="318910"/>
                  </a:lnTo>
                  <a:lnTo>
                    <a:pt x="511065" y="321625"/>
                  </a:lnTo>
                  <a:lnTo>
                    <a:pt x="513260" y="322956"/>
                  </a:lnTo>
                  <a:lnTo>
                    <a:pt x="517600" y="324807"/>
                  </a:lnTo>
                  <a:lnTo>
                    <a:pt x="520314" y="323992"/>
                  </a:lnTo>
                  <a:lnTo>
                    <a:pt x="521169" y="321988"/>
                  </a:lnTo>
                  <a:lnTo>
                    <a:pt x="522499" y="319795"/>
                  </a:lnTo>
                  <a:lnTo>
                    <a:pt x="521685" y="317079"/>
                  </a:lnTo>
                  <a:lnTo>
                    <a:pt x="519491" y="315749"/>
                  </a:lnTo>
                  <a:lnTo>
                    <a:pt x="517488" y="314894"/>
                  </a:lnTo>
                  <a:lnTo>
                    <a:pt x="515293" y="313564"/>
                  </a:lnTo>
                  <a:close/>
                </a:path>
                <a:path w="16366490" h="11278870">
                  <a:moveTo>
                    <a:pt x="12412733" y="5383489"/>
                  </a:moveTo>
                  <a:lnTo>
                    <a:pt x="12410062" y="5382350"/>
                  </a:lnTo>
                  <a:lnTo>
                    <a:pt x="12405584" y="5383597"/>
                  </a:lnTo>
                  <a:lnTo>
                    <a:pt x="12404445" y="5386267"/>
                  </a:lnTo>
                  <a:lnTo>
                    <a:pt x="12405692" y="5390744"/>
                  </a:lnTo>
                  <a:lnTo>
                    <a:pt x="12405932" y="5392030"/>
                  </a:lnTo>
                  <a:lnTo>
                    <a:pt x="12408127" y="5393361"/>
                  </a:lnTo>
                  <a:lnTo>
                    <a:pt x="12409127" y="5393788"/>
                  </a:lnTo>
                  <a:lnTo>
                    <a:pt x="12410273" y="5393882"/>
                  </a:lnTo>
                  <a:lnTo>
                    <a:pt x="12411225" y="5393499"/>
                  </a:lnTo>
                  <a:lnTo>
                    <a:pt x="12413463" y="5392875"/>
                  </a:lnTo>
                  <a:lnTo>
                    <a:pt x="12414604" y="5390206"/>
                  </a:lnTo>
                  <a:lnTo>
                    <a:pt x="12412733" y="5383489"/>
                  </a:lnTo>
                  <a:close/>
                </a:path>
                <a:path w="16366490" h="11278870">
                  <a:moveTo>
                    <a:pt x="1546284" y="747432"/>
                  </a:moveTo>
                  <a:lnTo>
                    <a:pt x="1541944" y="745580"/>
                  </a:lnTo>
                  <a:lnTo>
                    <a:pt x="1539465" y="744918"/>
                  </a:lnTo>
                  <a:lnTo>
                    <a:pt x="1537417" y="746017"/>
                  </a:lnTo>
                  <a:lnTo>
                    <a:pt x="1535566" y="750357"/>
                  </a:lnTo>
                  <a:lnTo>
                    <a:pt x="1536857" y="752881"/>
                  </a:lnTo>
                  <a:lnTo>
                    <a:pt x="1541197" y="754732"/>
                  </a:lnTo>
                  <a:lnTo>
                    <a:pt x="1543676" y="755395"/>
                  </a:lnTo>
                  <a:lnTo>
                    <a:pt x="1545724" y="754295"/>
                  </a:lnTo>
                  <a:lnTo>
                    <a:pt x="1546721" y="751958"/>
                  </a:lnTo>
                  <a:lnTo>
                    <a:pt x="1547194" y="750188"/>
                  </a:lnTo>
                  <a:lnTo>
                    <a:pt x="1547383" y="749479"/>
                  </a:lnTo>
                  <a:lnTo>
                    <a:pt x="1546284" y="747432"/>
                  </a:lnTo>
                  <a:close/>
                </a:path>
                <a:path w="16366490" h="11278870">
                  <a:moveTo>
                    <a:pt x="444174" y="274940"/>
                  </a:moveTo>
                  <a:lnTo>
                    <a:pt x="440168" y="273231"/>
                  </a:lnTo>
                  <a:lnTo>
                    <a:pt x="437261" y="273570"/>
                  </a:lnTo>
                  <a:lnTo>
                    <a:pt x="435267" y="278245"/>
                  </a:lnTo>
                  <a:lnTo>
                    <a:pt x="435749" y="280816"/>
                  </a:lnTo>
                  <a:lnTo>
                    <a:pt x="437943" y="282147"/>
                  </a:lnTo>
                  <a:lnTo>
                    <a:pt x="442283" y="283998"/>
                  </a:lnTo>
                  <a:lnTo>
                    <a:pt x="444998" y="283183"/>
                  </a:lnTo>
                  <a:lnTo>
                    <a:pt x="446849" y="278844"/>
                  </a:lnTo>
                  <a:lnTo>
                    <a:pt x="446368" y="276271"/>
                  </a:lnTo>
                  <a:lnTo>
                    <a:pt x="444174" y="274940"/>
                  </a:lnTo>
                  <a:close/>
                </a:path>
                <a:path w="16366490" h="11278870">
                  <a:moveTo>
                    <a:pt x="1627915" y="774361"/>
                  </a:moveTo>
                  <a:lnTo>
                    <a:pt x="1625435" y="773698"/>
                  </a:lnTo>
                  <a:lnTo>
                    <a:pt x="1623433" y="772844"/>
                  </a:lnTo>
                  <a:lnTo>
                    <a:pt x="1620954" y="772181"/>
                  </a:lnTo>
                  <a:lnTo>
                    <a:pt x="1618906" y="773281"/>
                  </a:lnTo>
                  <a:lnTo>
                    <a:pt x="1617909" y="775617"/>
                  </a:lnTo>
                  <a:lnTo>
                    <a:pt x="1617562" y="777047"/>
                  </a:lnTo>
                  <a:lnTo>
                    <a:pt x="1617389" y="777763"/>
                  </a:lnTo>
                  <a:lnTo>
                    <a:pt x="1618346" y="780144"/>
                  </a:lnTo>
                  <a:lnTo>
                    <a:pt x="1620349" y="780999"/>
                  </a:lnTo>
                  <a:lnTo>
                    <a:pt x="1620491" y="780665"/>
                  </a:lnTo>
                  <a:lnTo>
                    <a:pt x="1622828" y="781662"/>
                  </a:lnTo>
                  <a:lnTo>
                    <a:pt x="1628872" y="776743"/>
                  </a:lnTo>
                  <a:lnTo>
                    <a:pt x="1627915" y="774361"/>
                  </a:lnTo>
                  <a:close/>
                </a:path>
                <a:path w="16366490" h="11278870">
                  <a:moveTo>
                    <a:pt x="369427" y="232798"/>
                  </a:moveTo>
                  <a:lnTo>
                    <a:pt x="365421" y="231089"/>
                  </a:lnTo>
                  <a:lnTo>
                    <a:pt x="362515" y="231427"/>
                  </a:lnTo>
                  <a:lnTo>
                    <a:pt x="360664" y="235767"/>
                  </a:lnTo>
                  <a:lnTo>
                    <a:pt x="361145" y="238339"/>
                  </a:lnTo>
                  <a:lnTo>
                    <a:pt x="363197" y="240003"/>
                  </a:lnTo>
                  <a:lnTo>
                    <a:pt x="367536" y="241854"/>
                  </a:lnTo>
                  <a:lnTo>
                    <a:pt x="370251" y="241041"/>
                  </a:lnTo>
                  <a:lnTo>
                    <a:pt x="371960" y="237035"/>
                  </a:lnTo>
                  <a:lnTo>
                    <a:pt x="371479" y="234462"/>
                  </a:lnTo>
                  <a:lnTo>
                    <a:pt x="369427" y="232798"/>
                  </a:lnTo>
                  <a:close/>
                </a:path>
                <a:path w="16366490" h="11278870">
                  <a:moveTo>
                    <a:pt x="1709497" y="800481"/>
                  </a:moveTo>
                  <a:lnTo>
                    <a:pt x="1707018" y="799818"/>
                  </a:lnTo>
                  <a:lnTo>
                    <a:pt x="1705015" y="798963"/>
                  </a:lnTo>
                  <a:lnTo>
                    <a:pt x="1702535" y="798300"/>
                  </a:lnTo>
                  <a:lnTo>
                    <a:pt x="1700488" y="799400"/>
                  </a:lnTo>
                  <a:lnTo>
                    <a:pt x="1699491" y="801737"/>
                  </a:lnTo>
                  <a:lnTo>
                    <a:pt x="1699144" y="803168"/>
                  </a:lnTo>
                  <a:lnTo>
                    <a:pt x="1698971" y="803882"/>
                  </a:lnTo>
                  <a:lnTo>
                    <a:pt x="1699928" y="806264"/>
                  </a:lnTo>
                  <a:lnTo>
                    <a:pt x="1701931" y="807118"/>
                  </a:lnTo>
                  <a:lnTo>
                    <a:pt x="1702073" y="806784"/>
                  </a:lnTo>
                  <a:lnTo>
                    <a:pt x="1706747" y="808778"/>
                  </a:lnTo>
                  <a:lnTo>
                    <a:pt x="1708936" y="807345"/>
                  </a:lnTo>
                  <a:lnTo>
                    <a:pt x="1710788" y="803004"/>
                  </a:lnTo>
                  <a:lnTo>
                    <a:pt x="1709497" y="800481"/>
                  </a:lnTo>
                  <a:close/>
                </a:path>
                <a:path w="16366490" h="11278870">
                  <a:moveTo>
                    <a:pt x="291435" y="188087"/>
                  </a:moveTo>
                  <a:lnTo>
                    <a:pt x="288529" y="188424"/>
                  </a:lnTo>
                  <a:lnTo>
                    <a:pt x="287532" y="190762"/>
                  </a:lnTo>
                  <a:lnTo>
                    <a:pt x="286740" y="192002"/>
                  </a:lnTo>
                  <a:lnTo>
                    <a:pt x="286344" y="192621"/>
                  </a:lnTo>
                  <a:lnTo>
                    <a:pt x="286825" y="195194"/>
                  </a:lnTo>
                  <a:lnTo>
                    <a:pt x="288877" y="196859"/>
                  </a:lnTo>
                  <a:lnTo>
                    <a:pt x="293550" y="198852"/>
                  </a:lnTo>
                  <a:lnTo>
                    <a:pt x="296123" y="198371"/>
                  </a:lnTo>
                  <a:lnTo>
                    <a:pt x="296977" y="196369"/>
                  </a:lnTo>
                  <a:lnTo>
                    <a:pt x="297769" y="195128"/>
                  </a:lnTo>
                  <a:lnTo>
                    <a:pt x="298165" y="194508"/>
                  </a:lnTo>
                  <a:lnTo>
                    <a:pt x="297684" y="191936"/>
                  </a:lnTo>
                  <a:lnTo>
                    <a:pt x="295632" y="190272"/>
                  </a:lnTo>
                  <a:lnTo>
                    <a:pt x="293629" y="189417"/>
                  </a:lnTo>
                  <a:lnTo>
                    <a:pt x="291435" y="188087"/>
                  </a:lnTo>
                  <a:close/>
                </a:path>
                <a:path w="16366490" h="11278870">
                  <a:moveTo>
                    <a:pt x="1791221" y="826267"/>
                  </a:moveTo>
                  <a:lnTo>
                    <a:pt x="1788742" y="825604"/>
                  </a:lnTo>
                  <a:lnTo>
                    <a:pt x="1784402" y="823753"/>
                  </a:lnTo>
                  <a:lnTo>
                    <a:pt x="1782212" y="825187"/>
                  </a:lnTo>
                  <a:lnTo>
                    <a:pt x="1781216" y="827523"/>
                  </a:lnTo>
                  <a:lnTo>
                    <a:pt x="1780869" y="828953"/>
                  </a:lnTo>
                  <a:lnTo>
                    <a:pt x="1780695" y="829669"/>
                  </a:lnTo>
                  <a:lnTo>
                    <a:pt x="1781653" y="832049"/>
                  </a:lnTo>
                  <a:lnTo>
                    <a:pt x="1783655" y="832903"/>
                  </a:lnTo>
                  <a:lnTo>
                    <a:pt x="1783798" y="832569"/>
                  </a:lnTo>
                  <a:lnTo>
                    <a:pt x="1788472" y="834563"/>
                  </a:lnTo>
                  <a:lnTo>
                    <a:pt x="1790661" y="833131"/>
                  </a:lnTo>
                  <a:lnTo>
                    <a:pt x="1792655" y="828457"/>
                  </a:lnTo>
                  <a:lnTo>
                    <a:pt x="1791221" y="826267"/>
                  </a:lnTo>
                  <a:close/>
                </a:path>
                <a:path w="16366490" h="11278870">
                  <a:moveTo>
                    <a:pt x="1872897" y="851242"/>
                  </a:moveTo>
                  <a:lnTo>
                    <a:pt x="1870418" y="850580"/>
                  </a:lnTo>
                  <a:lnTo>
                    <a:pt x="1866078" y="848728"/>
                  </a:lnTo>
                  <a:lnTo>
                    <a:pt x="1863888" y="850162"/>
                  </a:lnTo>
                  <a:lnTo>
                    <a:pt x="1862892" y="852498"/>
                  </a:lnTo>
                  <a:lnTo>
                    <a:pt x="1862544" y="853929"/>
                  </a:lnTo>
                  <a:lnTo>
                    <a:pt x="1862371" y="854644"/>
                  </a:lnTo>
                  <a:lnTo>
                    <a:pt x="1863328" y="857026"/>
                  </a:lnTo>
                  <a:lnTo>
                    <a:pt x="1865331" y="857880"/>
                  </a:lnTo>
                  <a:lnTo>
                    <a:pt x="1865473" y="857546"/>
                  </a:lnTo>
                  <a:lnTo>
                    <a:pt x="1870147" y="859540"/>
                  </a:lnTo>
                  <a:lnTo>
                    <a:pt x="1872337" y="858106"/>
                  </a:lnTo>
                  <a:lnTo>
                    <a:pt x="1874330" y="853432"/>
                  </a:lnTo>
                  <a:lnTo>
                    <a:pt x="1872897" y="851242"/>
                  </a:lnTo>
                  <a:close/>
                </a:path>
                <a:path w="16366490" h="11278870">
                  <a:moveTo>
                    <a:pt x="218780" y="142890"/>
                  </a:moveTo>
                  <a:lnTo>
                    <a:pt x="216207" y="143371"/>
                  </a:lnTo>
                  <a:lnTo>
                    <a:pt x="213926" y="147132"/>
                  </a:lnTo>
                  <a:lnTo>
                    <a:pt x="213546" y="147759"/>
                  </a:lnTo>
                  <a:lnTo>
                    <a:pt x="214027" y="150331"/>
                  </a:lnTo>
                  <a:lnTo>
                    <a:pt x="216079" y="151996"/>
                  </a:lnTo>
                  <a:lnTo>
                    <a:pt x="220753" y="153989"/>
                  </a:lnTo>
                  <a:lnTo>
                    <a:pt x="223325" y="153508"/>
                  </a:lnTo>
                  <a:lnTo>
                    <a:pt x="224180" y="151506"/>
                  </a:lnTo>
                  <a:lnTo>
                    <a:pt x="225510" y="149311"/>
                  </a:lnTo>
                  <a:lnTo>
                    <a:pt x="225029" y="146739"/>
                  </a:lnTo>
                  <a:lnTo>
                    <a:pt x="222977" y="145075"/>
                  </a:lnTo>
                  <a:lnTo>
                    <a:pt x="220974" y="144220"/>
                  </a:lnTo>
                  <a:lnTo>
                    <a:pt x="218780" y="142890"/>
                  </a:lnTo>
                  <a:close/>
                </a:path>
                <a:path w="16366490" h="11278870">
                  <a:moveTo>
                    <a:pt x="1955333" y="875360"/>
                  </a:moveTo>
                  <a:lnTo>
                    <a:pt x="1952712" y="875031"/>
                  </a:lnTo>
                  <a:lnTo>
                    <a:pt x="1948372" y="873180"/>
                  </a:lnTo>
                  <a:lnTo>
                    <a:pt x="1946183" y="874612"/>
                  </a:lnTo>
                  <a:lnTo>
                    <a:pt x="1945186" y="876949"/>
                  </a:lnTo>
                  <a:lnTo>
                    <a:pt x="1944839" y="878380"/>
                  </a:lnTo>
                  <a:lnTo>
                    <a:pt x="1944665" y="879095"/>
                  </a:lnTo>
                  <a:lnTo>
                    <a:pt x="1945622" y="881477"/>
                  </a:lnTo>
                  <a:lnTo>
                    <a:pt x="1947624" y="882331"/>
                  </a:lnTo>
                  <a:lnTo>
                    <a:pt x="1947767" y="881997"/>
                  </a:lnTo>
                  <a:lnTo>
                    <a:pt x="1952441" y="883991"/>
                  </a:lnTo>
                  <a:lnTo>
                    <a:pt x="1954631" y="882557"/>
                  </a:lnTo>
                  <a:lnTo>
                    <a:pt x="1956624" y="877884"/>
                  </a:lnTo>
                  <a:lnTo>
                    <a:pt x="1955333" y="875360"/>
                  </a:lnTo>
                  <a:close/>
                </a:path>
                <a:path w="16366490" h="11278870">
                  <a:moveTo>
                    <a:pt x="146552" y="96691"/>
                  </a:moveTo>
                  <a:lnTo>
                    <a:pt x="143979" y="97172"/>
                  </a:lnTo>
                  <a:lnTo>
                    <a:pt x="142838" y="99053"/>
                  </a:lnTo>
                  <a:lnTo>
                    <a:pt x="141460" y="101227"/>
                  </a:lnTo>
                  <a:lnTo>
                    <a:pt x="141799" y="104132"/>
                  </a:lnTo>
                  <a:lnTo>
                    <a:pt x="143851" y="105797"/>
                  </a:lnTo>
                  <a:lnTo>
                    <a:pt x="148524" y="107791"/>
                  </a:lnTo>
                  <a:lnTo>
                    <a:pt x="150763" y="107168"/>
                  </a:lnTo>
                  <a:lnTo>
                    <a:pt x="152942" y="103757"/>
                  </a:lnTo>
                  <a:lnTo>
                    <a:pt x="153139" y="103447"/>
                  </a:lnTo>
                  <a:lnTo>
                    <a:pt x="152801" y="100541"/>
                  </a:lnTo>
                  <a:lnTo>
                    <a:pt x="150749" y="98876"/>
                  </a:lnTo>
                  <a:lnTo>
                    <a:pt x="148746" y="98022"/>
                  </a:lnTo>
                  <a:lnTo>
                    <a:pt x="146552" y="96691"/>
                  </a:lnTo>
                  <a:close/>
                </a:path>
                <a:path w="16366490" h="11278870">
                  <a:moveTo>
                    <a:pt x="2037102" y="899192"/>
                  </a:moveTo>
                  <a:lnTo>
                    <a:pt x="2034481" y="898862"/>
                  </a:lnTo>
                  <a:lnTo>
                    <a:pt x="2030475" y="897153"/>
                  </a:lnTo>
                  <a:lnTo>
                    <a:pt x="2028285" y="898587"/>
                  </a:lnTo>
                  <a:lnTo>
                    <a:pt x="2027288" y="900924"/>
                  </a:lnTo>
                  <a:lnTo>
                    <a:pt x="2026625" y="903403"/>
                  </a:lnTo>
                  <a:lnTo>
                    <a:pt x="2027725" y="905450"/>
                  </a:lnTo>
                  <a:lnTo>
                    <a:pt x="2029727" y="906304"/>
                  </a:lnTo>
                  <a:lnTo>
                    <a:pt x="2029536" y="905828"/>
                  </a:lnTo>
                  <a:lnTo>
                    <a:pt x="2034210" y="907822"/>
                  </a:lnTo>
                  <a:lnTo>
                    <a:pt x="2036399" y="906389"/>
                  </a:lnTo>
                  <a:lnTo>
                    <a:pt x="2038393" y="901715"/>
                  </a:lnTo>
                  <a:lnTo>
                    <a:pt x="2037102" y="899192"/>
                  </a:lnTo>
                  <a:close/>
                </a:path>
                <a:path w="16366490" h="11278870">
                  <a:moveTo>
                    <a:pt x="12386813" y="5301804"/>
                  </a:moveTo>
                  <a:lnTo>
                    <a:pt x="12384143" y="5300665"/>
                  </a:lnTo>
                  <a:lnTo>
                    <a:pt x="12379665" y="5301912"/>
                  </a:lnTo>
                  <a:lnTo>
                    <a:pt x="12378525" y="5304583"/>
                  </a:lnTo>
                  <a:lnTo>
                    <a:pt x="12379773" y="5309060"/>
                  </a:lnTo>
                  <a:lnTo>
                    <a:pt x="12380013" y="5310347"/>
                  </a:lnTo>
                  <a:lnTo>
                    <a:pt x="12382207" y="5311677"/>
                  </a:lnTo>
                  <a:lnTo>
                    <a:pt x="12383209" y="5312105"/>
                  </a:lnTo>
                  <a:lnTo>
                    <a:pt x="12384348" y="5312196"/>
                  </a:lnTo>
                  <a:lnTo>
                    <a:pt x="12385304" y="5311815"/>
                  </a:lnTo>
                  <a:lnTo>
                    <a:pt x="12387543" y="5311191"/>
                  </a:lnTo>
                  <a:lnTo>
                    <a:pt x="12388682" y="5308521"/>
                  </a:lnTo>
                  <a:lnTo>
                    <a:pt x="12386813" y="5301804"/>
                  </a:lnTo>
                  <a:close/>
                </a:path>
                <a:path w="16366490" h="11278870">
                  <a:moveTo>
                    <a:pt x="2119490" y="922498"/>
                  </a:moveTo>
                  <a:lnTo>
                    <a:pt x="2116868" y="922169"/>
                  </a:lnTo>
                  <a:lnTo>
                    <a:pt x="2114865" y="921314"/>
                  </a:lnTo>
                  <a:lnTo>
                    <a:pt x="2112720" y="920794"/>
                  </a:lnTo>
                  <a:lnTo>
                    <a:pt x="2110530" y="922228"/>
                  </a:lnTo>
                  <a:lnTo>
                    <a:pt x="2109533" y="924564"/>
                  </a:lnTo>
                  <a:lnTo>
                    <a:pt x="2109013" y="926710"/>
                  </a:lnTo>
                  <a:lnTo>
                    <a:pt x="2110112" y="928757"/>
                  </a:lnTo>
                  <a:lnTo>
                    <a:pt x="2114786" y="930751"/>
                  </a:lnTo>
                  <a:lnTo>
                    <a:pt x="2116931" y="931271"/>
                  </a:lnTo>
                  <a:lnTo>
                    <a:pt x="2119121" y="929837"/>
                  </a:lnTo>
                  <a:lnTo>
                    <a:pt x="2120117" y="927501"/>
                  </a:lnTo>
                  <a:lnTo>
                    <a:pt x="2120781" y="925022"/>
                  </a:lnTo>
                  <a:lnTo>
                    <a:pt x="2119490" y="922498"/>
                  </a:lnTo>
                  <a:close/>
                </a:path>
                <a:path w="16366490" h="11278870">
                  <a:moveTo>
                    <a:pt x="76038" y="49250"/>
                  </a:moveTo>
                  <a:lnTo>
                    <a:pt x="73131" y="49589"/>
                  </a:lnTo>
                  <a:lnTo>
                    <a:pt x="71800" y="51784"/>
                  </a:lnTo>
                  <a:lnTo>
                    <a:pt x="70278" y="53502"/>
                  </a:lnTo>
                  <a:lnTo>
                    <a:pt x="70759" y="56074"/>
                  </a:lnTo>
                  <a:lnTo>
                    <a:pt x="72669" y="58072"/>
                  </a:lnTo>
                  <a:lnTo>
                    <a:pt x="75339" y="59212"/>
                  </a:lnTo>
                  <a:lnTo>
                    <a:pt x="75197" y="59546"/>
                  </a:lnTo>
                  <a:lnTo>
                    <a:pt x="77200" y="60400"/>
                  </a:lnTo>
                  <a:lnTo>
                    <a:pt x="79438" y="59776"/>
                  </a:lnTo>
                  <a:lnTo>
                    <a:pt x="80626" y="57917"/>
                  </a:lnTo>
                  <a:lnTo>
                    <a:pt x="82149" y="56198"/>
                  </a:lnTo>
                  <a:lnTo>
                    <a:pt x="81668" y="53625"/>
                  </a:lnTo>
                  <a:lnTo>
                    <a:pt x="79759" y="51627"/>
                  </a:lnTo>
                  <a:lnTo>
                    <a:pt x="77756" y="50772"/>
                  </a:lnTo>
                  <a:lnTo>
                    <a:pt x="76038" y="49250"/>
                  </a:lnTo>
                  <a:close/>
                </a:path>
                <a:path w="16366490" h="11278870">
                  <a:moveTo>
                    <a:pt x="2202162" y="945137"/>
                  </a:moveTo>
                  <a:lnTo>
                    <a:pt x="2199540" y="944808"/>
                  </a:lnTo>
                  <a:lnTo>
                    <a:pt x="2197537" y="943954"/>
                  </a:lnTo>
                  <a:lnTo>
                    <a:pt x="2195392" y="943433"/>
                  </a:lnTo>
                  <a:lnTo>
                    <a:pt x="2193202" y="944867"/>
                  </a:lnTo>
                  <a:lnTo>
                    <a:pt x="2192032" y="947918"/>
                  </a:lnTo>
                  <a:lnTo>
                    <a:pt x="2191685" y="949349"/>
                  </a:lnTo>
                  <a:lnTo>
                    <a:pt x="2192785" y="951395"/>
                  </a:lnTo>
                  <a:lnTo>
                    <a:pt x="2194788" y="952250"/>
                  </a:lnTo>
                  <a:lnTo>
                    <a:pt x="2194930" y="951917"/>
                  </a:lnTo>
                  <a:lnTo>
                    <a:pt x="2197601" y="953056"/>
                  </a:lnTo>
                  <a:lnTo>
                    <a:pt x="2199746" y="953577"/>
                  </a:lnTo>
                  <a:lnTo>
                    <a:pt x="2201935" y="952143"/>
                  </a:lnTo>
                  <a:lnTo>
                    <a:pt x="2203105" y="949091"/>
                  </a:lnTo>
                  <a:lnTo>
                    <a:pt x="2203453" y="947661"/>
                  </a:lnTo>
                  <a:lnTo>
                    <a:pt x="2202162" y="945137"/>
                  </a:lnTo>
                  <a:close/>
                </a:path>
                <a:path w="16366490" h="11278870">
                  <a:moveTo>
                    <a:pt x="5900" y="0"/>
                  </a:moveTo>
                  <a:lnTo>
                    <a:pt x="2852" y="671"/>
                  </a:lnTo>
                  <a:lnTo>
                    <a:pt x="1664" y="2532"/>
                  </a:lnTo>
                  <a:lnTo>
                    <a:pt x="0" y="4583"/>
                  </a:lnTo>
                  <a:lnTo>
                    <a:pt x="814" y="7299"/>
                  </a:lnTo>
                  <a:lnTo>
                    <a:pt x="2390" y="9155"/>
                  </a:lnTo>
                  <a:lnTo>
                    <a:pt x="7063" y="11148"/>
                  </a:lnTo>
                  <a:lnTo>
                    <a:pt x="9160" y="10859"/>
                  </a:lnTo>
                  <a:lnTo>
                    <a:pt x="10348" y="8998"/>
                  </a:lnTo>
                  <a:lnTo>
                    <a:pt x="12012" y="6946"/>
                  </a:lnTo>
                  <a:lnTo>
                    <a:pt x="11198" y="4231"/>
                  </a:lnTo>
                  <a:lnTo>
                    <a:pt x="9622" y="2375"/>
                  </a:lnTo>
                  <a:lnTo>
                    <a:pt x="7619" y="1521"/>
                  </a:lnTo>
                  <a:lnTo>
                    <a:pt x="5900" y="0"/>
                  </a:lnTo>
                  <a:close/>
                </a:path>
                <a:path w="16366490" h="11278870">
                  <a:moveTo>
                    <a:pt x="2284977" y="967442"/>
                  </a:moveTo>
                  <a:lnTo>
                    <a:pt x="2282355" y="967113"/>
                  </a:lnTo>
                  <a:lnTo>
                    <a:pt x="2280352" y="966259"/>
                  </a:lnTo>
                  <a:lnTo>
                    <a:pt x="2278206" y="965738"/>
                  </a:lnTo>
                  <a:lnTo>
                    <a:pt x="2276017" y="967172"/>
                  </a:lnTo>
                  <a:lnTo>
                    <a:pt x="2274847" y="970224"/>
                  </a:lnTo>
                  <a:lnTo>
                    <a:pt x="2274500" y="971654"/>
                  </a:lnTo>
                  <a:lnTo>
                    <a:pt x="2275599" y="973702"/>
                  </a:lnTo>
                  <a:lnTo>
                    <a:pt x="2277936" y="974698"/>
                  </a:lnTo>
                  <a:lnTo>
                    <a:pt x="2278412" y="974507"/>
                  </a:lnTo>
                  <a:lnTo>
                    <a:pt x="2280415" y="975361"/>
                  </a:lnTo>
                  <a:lnTo>
                    <a:pt x="2282560" y="975882"/>
                  </a:lnTo>
                  <a:lnTo>
                    <a:pt x="2284750" y="974448"/>
                  </a:lnTo>
                  <a:lnTo>
                    <a:pt x="2285920" y="971397"/>
                  </a:lnTo>
                  <a:lnTo>
                    <a:pt x="2286268" y="969966"/>
                  </a:lnTo>
                  <a:lnTo>
                    <a:pt x="2284977" y="967442"/>
                  </a:lnTo>
                  <a:close/>
                </a:path>
                <a:path w="16366490" h="11278870">
                  <a:moveTo>
                    <a:pt x="2367600" y="989271"/>
                  </a:moveTo>
                  <a:lnTo>
                    <a:pt x="2364978" y="988942"/>
                  </a:lnTo>
                  <a:lnTo>
                    <a:pt x="2362975" y="988088"/>
                  </a:lnTo>
                  <a:lnTo>
                    <a:pt x="2360830" y="987567"/>
                  </a:lnTo>
                  <a:lnTo>
                    <a:pt x="2358640" y="989001"/>
                  </a:lnTo>
                  <a:lnTo>
                    <a:pt x="2357470" y="992053"/>
                  </a:lnTo>
                  <a:lnTo>
                    <a:pt x="2357123" y="993483"/>
                  </a:lnTo>
                  <a:lnTo>
                    <a:pt x="2358223" y="995529"/>
                  </a:lnTo>
                  <a:lnTo>
                    <a:pt x="2360559" y="996526"/>
                  </a:lnTo>
                  <a:lnTo>
                    <a:pt x="2361036" y="996335"/>
                  </a:lnTo>
                  <a:lnTo>
                    <a:pt x="2363039" y="997189"/>
                  </a:lnTo>
                  <a:lnTo>
                    <a:pt x="2365184" y="997710"/>
                  </a:lnTo>
                  <a:lnTo>
                    <a:pt x="2367374" y="996277"/>
                  </a:lnTo>
                  <a:lnTo>
                    <a:pt x="2368544" y="993226"/>
                  </a:lnTo>
                  <a:lnTo>
                    <a:pt x="2368891" y="991795"/>
                  </a:lnTo>
                  <a:lnTo>
                    <a:pt x="2367600" y="989271"/>
                  </a:lnTo>
                  <a:close/>
                </a:path>
                <a:path w="16366490" h="11278870">
                  <a:moveTo>
                    <a:pt x="2450700" y="1010909"/>
                  </a:moveTo>
                  <a:lnTo>
                    <a:pt x="2448078" y="1010580"/>
                  </a:lnTo>
                  <a:lnTo>
                    <a:pt x="2446075" y="1009725"/>
                  </a:lnTo>
                  <a:lnTo>
                    <a:pt x="2443596" y="1009063"/>
                  </a:lnTo>
                  <a:lnTo>
                    <a:pt x="2441406" y="1010496"/>
                  </a:lnTo>
                  <a:lnTo>
                    <a:pt x="2440743" y="1012975"/>
                  </a:lnTo>
                  <a:lnTo>
                    <a:pt x="2440222" y="1015121"/>
                  </a:lnTo>
                  <a:lnTo>
                    <a:pt x="2441322" y="1017167"/>
                  </a:lnTo>
                  <a:lnTo>
                    <a:pt x="2443659" y="1018164"/>
                  </a:lnTo>
                  <a:lnTo>
                    <a:pt x="2444135" y="1017972"/>
                  </a:lnTo>
                  <a:lnTo>
                    <a:pt x="2446138" y="1018827"/>
                  </a:lnTo>
                  <a:lnTo>
                    <a:pt x="2448283" y="1019348"/>
                  </a:lnTo>
                  <a:lnTo>
                    <a:pt x="2450807" y="1018057"/>
                  </a:lnTo>
                  <a:lnTo>
                    <a:pt x="2451470" y="1015578"/>
                  </a:lnTo>
                  <a:lnTo>
                    <a:pt x="2451990" y="1013433"/>
                  </a:lnTo>
                  <a:lnTo>
                    <a:pt x="2450700" y="1010909"/>
                  </a:lnTo>
                  <a:close/>
                </a:path>
                <a:path w="16366490" h="11278870">
                  <a:moveTo>
                    <a:pt x="2533750" y="1031736"/>
                  </a:moveTo>
                  <a:lnTo>
                    <a:pt x="2531128" y="1031407"/>
                  </a:lnTo>
                  <a:lnTo>
                    <a:pt x="2529125" y="1030553"/>
                  </a:lnTo>
                  <a:lnTo>
                    <a:pt x="2526646" y="1029890"/>
                  </a:lnTo>
                  <a:lnTo>
                    <a:pt x="2524456" y="1031324"/>
                  </a:lnTo>
                  <a:lnTo>
                    <a:pt x="2523794" y="1033802"/>
                  </a:lnTo>
                  <a:lnTo>
                    <a:pt x="2523273" y="1035948"/>
                  </a:lnTo>
                  <a:lnTo>
                    <a:pt x="2524372" y="1037995"/>
                  </a:lnTo>
                  <a:lnTo>
                    <a:pt x="2526709" y="1038992"/>
                  </a:lnTo>
                  <a:lnTo>
                    <a:pt x="2527185" y="1038801"/>
                  </a:lnTo>
                  <a:lnTo>
                    <a:pt x="2529188" y="1039655"/>
                  </a:lnTo>
                  <a:lnTo>
                    <a:pt x="2531667" y="1040318"/>
                  </a:lnTo>
                  <a:lnTo>
                    <a:pt x="2533858" y="1038884"/>
                  </a:lnTo>
                  <a:lnTo>
                    <a:pt x="2535183" y="1033926"/>
                  </a:lnTo>
                  <a:lnTo>
                    <a:pt x="2533750" y="1031736"/>
                  </a:lnTo>
                  <a:close/>
                </a:path>
                <a:path w="16366490" h="11278870">
                  <a:moveTo>
                    <a:pt x="12359131" y="5220551"/>
                  </a:moveTo>
                  <a:lnTo>
                    <a:pt x="12356460" y="5219412"/>
                  </a:lnTo>
                  <a:lnTo>
                    <a:pt x="12354221" y="5220036"/>
                  </a:lnTo>
                  <a:lnTo>
                    <a:pt x="12352316" y="5220801"/>
                  </a:lnTo>
                  <a:lnTo>
                    <a:pt x="12351801" y="5225711"/>
                  </a:lnTo>
                  <a:lnTo>
                    <a:pt x="12352424" y="5227950"/>
                  </a:lnTo>
                  <a:lnTo>
                    <a:pt x="12352665" y="5229236"/>
                  </a:lnTo>
                  <a:lnTo>
                    <a:pt x="12354858" y="5230567"/>
                  </a:lnTo>
                  <a:lnTo>
                    <a:pt x="12355001" y="5230233"/>
                  </a:lnTo>
                  <a:lnTo>
                    <a:pt x="12356002" y="5230660"/>
                  </a:lnTo>
                  <a:lnTo>
                    <a:pt x="12357145" y="5230753"/>
                  </a:lnTo>
                  <a:lnTo>
                    <a:pt x="12360003" y="5229604"/>
                  </a:lnTo>
                  <a:lnTo>
                    <a:pt x="12360519" y="5224695"/>
                  </a:lnTo>
                  <a:lnTo>
                    <a:pt x="12359897" y="5222456"/>
                  </a:lnTo>
                  <a:lnTo>
                    <a:pt x="12359131" y="5220551"/>
                  </a:lnTo>
                  <a:close/>
                </a:path>
                <a:path w="16366490" h="11278870">
                  <a:moveTo>
                    <a:pt x="2616943" y="1052229"/>
                  </a:moveTo>
                  <a:lnTo>
                    <a:pt x="2614321" y="1051900"/>
                  </a:lnTo>
                  <a:lnTo>
                    <a:pt x="2612318" y="1051046"/>
                  </a:lnTo>
                  <a:lnTo>
                    <a:pt x="2609839" y="1050383"/>
                  </a:lnTo>
                  <a:lnTo>
                    <a:pt x="2607649" y="1051817"/>
                  </a:lnTo>
                  <a:lnTo>
                    <a:pt x="2606986" y="1054297"/>
                  </a:lnTo>
                  <a:lnTo>
                    <a:pt x="2606466" y="1056441"/>
                  </a:lnTo>
                  <a:lnTo>
                    <a:pt x="2607565" y="1058489"/>
                  </a:lnTo>
                  <a:lnTo>
                    <a:pt x="2609902" y="1059486"/>
                  </a:lnTo>
                  <a:lnTo>
                    <a:pt x="2610378" y="1059294"/>
                  </a:lnTo>
                  <a:lnTo>
                    <a:pt x="2612381" y="1060149"/>
                  </a:lnTo>
                  <a:lnTo>
                    <a:pt x="2614860" y="1060811"/>
                  </a:lnTo>
                  <a:lnTo>
                    <a:pt x="2617050" y="1059379"/>
                  </a:lnTo>
                  <a:lnTo>
                    <a:pt x="2618376" y="1054420"/>
                  </a:lnTo>
                  <a:lnTo>
                    <a:pt x="2616943" y="1052229"/>
                  </a:lnTo>
                  <a:close/>
                </a:path>
                <a:path w="16366490" h="11278870">
                  <a:moveTo>
                    <a:pt x="2700278" y="1072390"/>
                  </a:moveTo>
                  <a:lnTo>
                    <a:pt x="2697656" y="1072061"/>
                  </a:lnTo>
                  <a:lnTo>
                    <a:pt x="2695653" y="1071207"/>
                  </a:lnTo>
                  <a:lnTo>
                    <a:pt x="2693174" y="1070544"/>
                  </a:lnTo>
                  <a:lnTo>
                    <a:pt x="2690985" y="1071977"/>
                  </a:lnTo>
                  <a:lnTo>
                    <a:pt x="2690322" y="1074456"/>
                  </a:lnTo>
                  <a:lnTo>
                    <a:pt x="2689801" y="1076602"/>
                  </a:lnTo>
                  <a:lnTo>
                    <a:pt x="2690901" y="1078648"/>
                  </a:lnTo>
                  <a:lnTo>
                    <a:pt x="2693237" y="1079645"/>
                  </a:lnTo>
                  <a:lnTo>
                    <a:pt x="2693714" y="1079454"/>
                  </a:lnTo>
                  <a:lnTo>
                    <a:pt x="2695717" y="1080308"/>
                  </a:lnTo>
                  <a:lnTo>
                    <a:pt x="2698196" y="1080971"/>
                  </a:lnTo>
                  <a:lnTo>
                    <a:pt x="2700385" y="1079538"/>
                  </a:lnTo>
                  <a:lnTo>
                    <a:pt x="2701711" y="1074579"/>
                  </a:lnTo>
                  <a:lnTo>
                    <a:pt x="2700278" y="1072390"/>
                  </a:lnTo>
                  <a:close/>
                </a:path>
                <a:path w="16366490" h="11278870">
                  <a:moveTo>
                    <a:pt x="2783564" y="1091740"/>
                  </a:moveTo>
                  <a:lnTo>
                    <a:pt x="2780942" y="1091411"/>
                  </a:lnTo>
                  <a:lnTo>
                    <a:pt x="2778940" y="1090556"/>
                  </a:lnTo>
                  <a:lnTo>
                    <a:pt x="2776461" y="1089893"/>
                  </a:lnTo>
                  <a:lnTo>
                    <a:pt x="2774271" y="1091326"/>
                  </a:lnTo>
                  <a:lnTo>
                    <a:pt x="2773608" y="1093806"/>
                  </a:lnTo>
                  <a:lnTo>
                    <a:pt x="2773087" y="1095951"/>
                  </a:lnTo>
                  <a:lnTo>
                    <a:pt x="2774186" y="1097999"/>
                  </a:lnTo>
                  <a:lnTo>
                    <a:pt x="2776523" y="1098996"/>
                  </a:lnTo>
                  <a:lnTo>
                    <a:pt x="2776999" y="1098804"/>
                  </a:lnTo>
                  <a:lnTo>
                    <a:pt x="2779002" y="1099659"/>
                  </a:lnTo>
                  <a:lnTo>
                    <a:pt x="2781482" y="1100321"/>
                  </a:lnTo>
                  <a:lnTo>
                    <a:pt x="2783672" y="1098888"/>
                  </a:lnTo>
                  <a:lnTo>
                    <a:pt x="2784997" y="1093930"/>
                  </a:lnTo>
                  <a:lnTo>
                    <a:pt x="2783564" y="1091740"/>
                  </a:lnTo>
                  <a:close/>
                </a:path>
                <a:path w="16366490" h="11278870">
                  <a:moveTo>
                    <a:pt x="2867184" y="1111233"/>
                  </a:moveTo>
                  <a:lnTo>
                    <a:pt x="2864563" y="1110904"/>
                  </a:lnTo>
                  <a:lnTo>
                    <a:pt x="2862560" y="1110049"/>
                  </a:lnTo>
                  <a:lnTo>
                    <a:pt x="2860080" y="1109386"/>
                  </a:lnTo>
                  <a:lnTo>
                    <a:pt x="2857890" y="1110819"/>
                  </a:lnTo>
                  <a:lnTo>
                    <a:pt x="2857227" y="1113298"/>
                  </a:lnTo>
                  <a:lnTo>
                    <a:pt x="2856707" y="1115443"/>
                  </a:lnTo>
                  <a:lnTo>
                    <a:pt x="2857806" y="1117490"/>
                  </a:lnTo>
                  <a:lnTo>
                    <a:pt x="2860144" y="1118487"/>
                  </a:lnTo>
                  <a:lnTo>
                    <a:pt x="2860620" y="1118296"/>
                  </a:lnTo>
                  <a:lnTo>
                    <a:pt x="2862623" y="1119150"/>
                  </a:lnTo>
                  <a:lnTo>
                    <a:pt x="2865102" y="1119813"/>
                  </a:lnTo>
                  <a:lnTo>
                    <a:pt x="2867292" y="1118380"/>
                  </a:lnTo>
                  <a:lnTo>
                    <a:pt x="2868618" y="1113421"/>
                  </a:lnTo>
                  <a:lnTo>
                    <a:pt x="2867184" y="1111233"/>
                  </a:lnTo>
                  <a:close/>
                </a:path>
                <a:path w="16366490" h="11278870">
                  <a:moveTo>
                    <a:pt x="12328301" y="5138352"/>
                  </a:moveTo>
                  <a:lnTo>
                    <a:pt x="12325920" y="5139308"/>
                  </a:lnTo>
                  <a:lnTo>
                    <a:pt x="12323873" y="5140408"/>
                  </a:lnTo>
                  <a:lnTo>
                    <a:pt x="12323499" y="5144984"/>
                  </a:lnTo>
                  <a:lnTo>
                    <a:pt x="12324123" y="5147222"/>
                  </a:lnTo>
                  <a:lnTo>
                    <a:pt x="12324697" y="5148651"/>
                  </a:lnTo>
                  <a:lnTo>
                    <a:pt x="12326557" y="5149839"/>
                  </a:lnTo>
                  <a:lnTo>
                    <a:pt x="12326700" y="5149505"/>
                  </a:lnTo>
                  <a:lnTo>
                    <a:pt x="12327701" y="5149932"/>
                  </a:lnTo>
                  <a:lnTo>
                    <a:pt x="12328845" y="5150026"/>
                  </a:lnTo>
                  <a:lnTo>
                    <a:pt x="12329798" y="5149643"/>
                  </a:lnTo>
                  <a:lnTo>
                    <a:pt x="12331844" y="5148544"/>
                  </a:lnTo>
                  <a:lnTo>
                    <a:pt x="12332219" y="5143968"/>
                  </a:lnTo>
                  <a:lnTo>
                    <a:pt x="12331595" y="5141729"/>
                  </a:lnTo>
                  <a:lnTo>
                    <a:pt x="12330496" y="5139683"/>
                  </a:lnTo>
                  <a:lnTo>
                    <a:pt x="12328301" y="5138352"/>
                  </a:lnTo>
                  <a:close/>
                </a:path>
                <a:path w="16366490" h="11278870">
                  <a:moveTo>
                    <a:pt x="2950612" y="1130248"/>
                  </a:moveTo>
                  <a:lnTo>
                    <a:pt x="2947991" y="1129919"/>
                  </a:lnTo>
                  <a:lnTo>
                    <a:pt x="2945988" y="1129064"/>
                  </a:lnTo>
                  <a:lnTo>
                    <a:pt x="2943509" y="1128402"/>
                  </a:lnTo>
                  <a:lnTo>
                    <a:pt x="2941320" y="1129834"/>
                  </a:lnTo>
                  <a:lnTo>
                    <a:pt x="2940657" y="1132314"/>
                  </a:lnTo>
                  <a:lnTo>
                    <a:pt x="2940137" y="1134459"/>
                  </a:lnTo>
                  <a:lnTo>
                    <a:pt x="2941236" y="1136506"/>
                  </a:lnTo>
                  <a:lnTo>
                    <a:pt x="2943573" y="1137503"/>
                  </a:lnTo>
                  <a:lnTo>
                    <a:pt x="2944049" y="1137311"/>
                  </a:lnTo>
                  <a:lnTo>
                    <a:pt x="2946052" y="1138166"/>
                  </a:lnTo>
                  <a:lnTo>
                    <a:pt x="2948531" y="1138829"/>
                  </a:lnTo>
                  <a:lnTo>
                    <a:pt x="2950720" y="1137396"/>
                  </a:lnTo>
                  <a:lnTo>
                    <a:pt x="2952046" y="1132438"/>
                  </a:lnTo>
                  <a:lnTo>
                    <a:pt x="2950612" y="1130248"/>
                  </a:lnTo>
                  <a:close/>
                </a:path>
                <a:path w="16366490" h="11278870">
                  <a:moveTo>
                    <a:pt x="3034184" y="1148930"/>
                  </a:moveTo>
                  <a:lnTo>
                    <a:pt x="3031563" y="1148601"/>
                  </a:lnTo>
                  <a:lnTo>
                    <a:pt x="3029559" y="1147746"/>
                  </a:lnTo>
                  <a:lnTo>
                    <a:pt x="3027080" y="1147083"/>
                  </a:lnTo>
                  <a:lnTo>
                    <a:pt x="3024890" y="1148517"/>
                  </a:lnTo>
                  <a:lnTo>
                    <a:pt x="3024227" y="1150997"/>
                  </a:lnTo>
                  <a:lnTo>
                    <a:pt x="3023707" y="1153141"/>
                  </a:lnTo>
                  <a:lnTo>
                    <a:pt x="3024806" y="1155189"/>
                  </a:lnTo>
                  <a:lnTo>
                    <a:pt x="3026809" y="1156043"/>
                  </a:lnTo>
                  <a:lnTo>
                    <a:pt x="3026952" y="1155709"/>
                  </a:lnTo>
                  <a:lnTo>
                    <a:pt x="3027285" y="1155851"/>
                  </a:lnTo>
                  <a:lnTo>
                    <a:pt x="3027762" y="1155660"/>
                  </a:lnTo>
                  <a:lnTo>
                    <a:pt x="3029765" y="1156515"/>
                  </a:lnTo>
                  <a:lnTo>
                    <a:pt x="3032244" y="1157177"/>
                  </a:lnTo>
                  <a:lnTo>
                    <a:pt x="3034434" y="1155745"/>
                  </a:lnTo>
                  <a:lnTo>
                    <a:pt x="3035097" y="1153265"/>
                  </a:lnTo>
                  <a:lnTo>
                    <a:pt x="3035617" y="1151119"/>
                  </a:lnTo>
                  <a:lnTo>
                    <a:pt x="3034184" y="1148930"/>
                  </a:lnTo>
                  <a:close/>
                </a:path>
                <a:path w="16366490" h="11278870">
                  <a:moveTo>
                    <a:pt x="3117897" y="1167278"/>
                  </a:moveTo>
                  <a:lnTo>
                    <a:pt x="3115275" y="1166949"/>
                  </a:lnTo>
                  <a:lnTo>
                    <a:pt x="3113273" y="1166095"/>
                  </a:lnTo>
                  <a:lnTo>
                    <a:pt x="3110793" y="1165432"/>
                  </a:lnTo>
                  <a:lnTo>
                    <a:pt x="3108604" y="1166865"/>
                  </a:lnTo>
                  <a:lnTo>
                    <a:pt x="3107941" y="1169344"/>
                  </a:lnTo>
                  <a:lnTo>
                    <a:pt x="3107421" y="1171490"/>
                  </a:lnTo>
                  <a:lnTo>
                    <a:pt x="3108520" y="1173538"/>
                  </a:lnTo>
                  <a:lnTo>
                    <a:pt x="3110523" y="1174392"/>
                  </a:lnTo>
                  <a:lnTo>
                    <a:pt x="3110665" y="1174058"/>
                  </a:lnTo>
                  <a:lnTo>
                    <a:pt x="3111475" y="1174009"/>
                  </a:lnTo>
                  <a:lnTo>
                    <a:pt x="3113478" y="1174863"/>
                  </a:lnTo>
                  <a:lnTo>
                    <a:pt x="3115957" y="1175526"/>
                  </a:lnTo>
                  <a:lnTo>
                    <a:pt x="3118147" y="1174092"/>
                  </a:lnTo>
                  <a:lnTo>
                    <a:pt x="3118810" y="1171613"/>
                  </a:lnTo>
                  <a:lnTo>
                    <a:pt x="3119331" y="1169468"/>
                  </a:lnTo>
                  <a:lnTo>
                    <a:pt x="3117897" y="1167278"/>
                  </a:lnTo>
                  <a:close/>
                </a:path>
                <a:path w="16366490" h="11278870">
                  <a:moveTo>
                    <a:pt x="3201753" y="1185293"/>
                  </a:moveTo>
                  <a:lnTo>
                    <a:pt x="3199132" y="1184964"/>
                  </a:lnTo>
                  <a:lnTo>
                    <a:pt x="3197128" y="1184110"/>
                  </a:lnTo>
                  <a:lnTo>
                    <a:pt x="3194649" y="1183447"/>
                  </a:lnTo>
                  <a:lnTo>
                    <a:pt x="3192459" y="1184879"/>
                  </a:lnTo>
                  <a:lnTo>
                    <a:pt x="3191796" y="1187359"/>
                  </a:lnTo>
                  <a:lnTo>
                    <a:pt x="3191276" y="1189504"/>
                  </a:lnTo>
                  <a:lnTo>
                    <a:pt x="3192375" y="1191551"/>
                  </a:lnTo>
                  <a:lnTo>
                    <a:pt x="3194379" y="1192406"/>
                  </a:lnTo>
                  <a:lnTo>
                    <a:pt x="3194521" y="1192072"/>
                  </a:lnTo>
                  <a:lnTo>
                    <a:pt x="3195331" y="1192023"/>
                  </a:lnTo>
                  <a:lnTo>
                    <a:pt x="3197334" y="1192877"/>
                  </a:lnTo>
                  <a:lnTo>
                    <a:pt x="3199813" y="1193540"/>
                  </a:lnTo>
                  <a:lnTo>
                    <a:pt x="3202003" y="1192108"/>
                  </a:lnTo>
                  <a:lnTo>
                    <a:pt x="3202666" y="1189628"/>
                  </a:lnTo>
                  <a:lnTo>
                    <a:pt x="3203186" y="1187483"/>
                  </a:lnTo>
                  <a:lnTo>
                    <a:pt x="3201753" y="1185293"/>
                  </a:lnTo>
                  <a:close/>
                </a:path>
                <a:path w="16366490" h="11278870">
                  <a:moveTo>
                    <a:pt x="12300148" y="5060054"/>
                  </a:moveTo>
                  <a:lnTo>
                    <a:pt x="12297811" y="5059057"/>
                  </a:lnTo>
                  <a:lnTo>
                    <a:pt x="12293049" y="5060972"/>
                  </a:lnTo>
                  <a:lnTo>
                    <a:pt x="12293008" y="5065689"/>
                  </a:lnTo>
                  <a:lnTo>
                    <a:pt x="12294348" y="5069023"/>
                  </a:lnTo>
                  <a:lnTo>
                    <a:pt x="12296209" y="5070212"/>
                  </a:lnTo>
                  <a:lnTo>
                    <a:pt x="12296352" y="5069878"/>
                  </a:lnTo>
                  <a:lnTo>
                    <a:pt x="12297353" y="5070305"/>
                  </a:lnTo>
                  <a:lnTo>
                    <a:pt x="12298496" y="5070398"/>
                  </a:lnTo>
                  <a:lnTo>
                    <a:pt x="12301831" y="5069058"/>
                  </a:lnTo>
                  <a:lnTo>
                    <a:pt x="12301870" y="5064340"/>
                  </a:lnTo>
                  <a:lnTo>
                    <a:pt x="12300148" y="5060054"/>
                  </a:lnTo>
                  <a:close/>
                </a:path>
                <a:path w="16366490" h="11278870">
                  <a:moveTo>
                    <a:pt x="3285226" y="1202354"/>
                  </a:moveTo>
                  <a:lnTo>
                    <a:pt x="3282462" y="1202359"/>
                  </a:lnTo>
                  <a:lnTo>
                    <a:pt x="3280459" y="1201505"/>
                  </a:lnTo>
                  <a:lnTo>
                    <a:pt x="3278314" y="1200984"/>
                  </a:lnTo>
                  <a:lnTo>
                    <a:pt x="3276124" y="1202418"/>
                  </a:lnTo>
                  <a:lnTo>
                    <a:pt x="3275461" y="1204897"/>
                  </a:lnTo>
                  <a:lnTo>
                    <a:pt x="3274940" y="1207042"/>
                  </a:lnTo>
                  <a:lnTo>
                    <a:pt x="3276040" y="1209090"/>
                  </a:lnTo>
                  <a:lnTo>
                    <a:pt x="3278043" y="1209944"/>
                  </a:lnTo>
                  <a:lnTo>
                    <a:pt x="3278185" y="1209611"/>
                  </a:lnTo>
                  <a:lnTo>
                    <a:pt x="3278996" y="1209561"/>
                  </a:lnTo>
                  <a:lnTo>
                    <a:pt x="3280998" y="1210416"/>
                  </a:lnTo>
                  <a:lnTo>
                    <a:pt x="3283144" y="1210936"/>
                  </a:lnTo>
                  <a:lnTo>
                    <a:pt x="3285334" y="1209503"/>
                  </a:lnTo>
                  <a:lnTo>
                    <a:pt x="3285996" y="1207024"/>
                  </a:lnTo>
                  <a:lnTo>
                    <a:pt x="3286517" y="1204878"/>
                  </a:lnTo>
                  <a:lnTo>
                    <a:pt x="3285226" y="1202354"/>
                  </a:lnTo>
                  <a:close/>
                </a:path>
                <a:path w="16366490" h="11278870">
                  <a:moveTo>
                    <a:pt x="3369224" y="1220035"/>
                  </a:moveTo>
                  <a:lnTo>
                    <a:pt x="3366460" y="1220040"/>
                  </a:lnTo>
                  <a:lnTo>
                    <a:pt x="3364457" y="1219186"/>
                  </a:lnTo>
                  <a:lnTo>
                    <a:pt x="3362312" y="1218665"/>
                  </a:lnTo>
                  <a:lnTo>
                    <a:pt x="3360123" y="1220098"/>
                  </a:lnTo>
                  <a:lnTo>
                    <a:pt x="3359460" y="1222578"/>
                  </a:lnTo>
                  <a:lnTo>
                    <a:pt x="3358938" y="1224723"/>
                  </a:lnTo>
                  <a:lnTo>
                    <a:pt x="3360038" y="1226771"/>
                  </a:lnTo>
                  <a:lnTo>
                    <a:pt x="3362041" y="1227625"/>
                  </a:lnTo>
                  <a:lnTo>
                    <a:pt x="3362183" y="1227292"/>
                  </a:lnTo>
                  <a:lnTo>
                    <a:pt x="3362994" y="1227243"/>
                  </a:lnTo>
                  <a:lnTo>
                    <a:pt x="3364996" y="1228097"/>
                  </a:lnTo>
                  <a:lnTo>
                    <a:pt x="3367142" y="1228617"/>
                  </a:lnTo>
                  <a:lnTo>
                    <a:pt x="3369332" y="1227184"/>
                  </a:lnTo>
                  <a:lnTo>
                    <a:pt x="3369995" y="1224704"/>
                  </a:lnTo>
                  <a:lnTo>
                    <a:pt x="3370515" y="1222559"/>
                  </a:lnTo>
                  <a:lnTo>
                    <a:pt x="3369224" y="1220035"/>
                  </a:lnTo>
                  <a:close/>
                </a:path>
                <a:path w="16366490" h="11278870">
                  <a:moveTo>
                    <a:pt x="3452697" y="1237098"/>
                  </a:moveTo>
                  <a:lnTo>
                    <a:pt x="3450266" y="1237245"/>
                  </a:lnTo>
                  <a:lnTo>
                    <a:pt x="3448264" y="1236391"/>
                  </a:lnTo>
                  <a:lnTo>
                    <a:pt x="3446118" y="1235870"/>
                  </a:lnTo>
                  <a:lnTo>
                    <a:pt x="3443929" y="1237303"/>
                  </a:lnTo>
                  <a:lnTo>
                    <a:pt x="3443266" y="1239783"/>
                  </a:lnTo>
                  <a:lnTo>
                    <a:pt x="3442746" y="1241927"/>
                  </a:lnTo>
                  <a:lnTo>
                    <a:pt x="3443845" y="1243975"/>
                  </a:lnTo>
                  <a:lnTo>
                    <a:pt x="3445848" y="1244829"/>
                  </a:lnTo>
                  <a:lnTo>
                    <a:pt x="3446801" y="1244446"/>
                  </a:lnTo>
                  <a:lnTo>
                    <a:pt x="3448804" y="1245300"/>
                  </a:lnTo>
                  <a:lnTo>
                    <a:pt x="3450949" y="1245821"/>
                  </a:lnTo>
                  <a:lnTo>
                    <a:pt x="3453281" y="1244054"/>
                  </a:lnTo>
                  <a:lnTo>
                    <a:pt x="3454322" y="1239764"/>
                  </a:lnTo>
                  <a:lnTo>
                    <a:pt x="3452697" y="1237098"/>
                  </a:lnTo>
                  <a:close/>
                </a:path>
                <a:path w="16366490" h="11278870">
                  <a:moveTo>
                    <a:pt x="12268705" y="4981143"/>
                  </a:moveTo>
                  <a:lnTo>
                    <a:pt x="12266368" y="4980146"/>
                  </a:lnTo>
                  <a:lnTo>
                    <a:pt x="12261604" y="4982061"/>
                  </a:lnTo>
                  <a:lnTo>
                    <a:pt x="12261565" y="4986778"/>
                  </a:lnTo>
                  <a:lnTo>
                    <a:pt x="12262714" y="4989636"/>
                  </a:lnTo>
                  <a:lnTo>
                    <a:pt x="12264574" y="4990824"/>
                  </a:lnTo>
                  <a:lnTo>
                    <a:pt x="12264767" y="4991300"/>
                  </a:lnTo>
                  <a:lnTo>
                    <a:pt x="12266101" y="4991869"/>
                  </a:lnTo>
                  <a:lnTo>
                    <a:pt x="12267387" y="4991630"/>
                  </a:lnTo>
                  <a:lnTo>
                    <a:pt x="12270722" y="4990290"/>
                  </a:lnTo>
                  <a:lnTo>
                    <a:pt x="12270761" y="4985572"/>
                  </a:lnTo>
                  <a:lnTo>
                    <a:pt x="12269662" y="4983525"/>
                  </a:lnTo>
                  <a:lnTo>
                    <a:pt x="12268705" y="4981143"/>
                  </a:lnTo>
                  <a:close/>
                </a:path>
                <a:path w="16366490" h="11278870">
                  <a:moveTo>
                    <a:pt x="3536838" y="1254444"/>
                  </a:moveTo>
                  <a:lnTo>
                    <a:pt x="3534074" y="1254448"/>
                  </a:lnTo>
                  <a:lnTo>
                    <a:pt x="3532071" y="1253594"/>
                  </a:lnTo>
                  <a:lnTo>
                    <a:pt x="3529926" y="1253074"/>
                  </a:lnTo>
                  <a:lnTo>
                    <a:pt x="3527736" y="1254508"/>
                  </a:lnTo>
                  <a:lnTo>
                    <a:pt x="3527073" y="1256987"/>
                  </a:lnTo>
                  <a:lnTo>
                    <a:pt x="3526552" y="1259132"/>
                  </a:lnTo>
                  <a:lnTo>
                    <a:pt x="3527652" y="1261179"/>
                  </a:lnTo>
                  <a:lnTo>
                    <a:pt x="3529655" y="1262034"/>
                  </a:lnTo>
                  <a:lnTo>
                    <a:pt x="3530607" y="1261651"/>
                  </a:lnTo>
                  <a:lnTo>
                    <a:pt x="3532610" y="1262505"/>
                  </a:lnTo>
                  <a:lnTo>
                    <a:pt x="3534755" y="1263026"/>
                  </a:lnTo>
                  <a:lnTo>
                    <a:pt x="3536946" y="1261593"/>
                  </a:lnTo>
                  <a:lnTo>
                    <a:pt x="3537609" y="1259114"/>
                  </a:lnTo>
                  <a:lnTo>
                    <a:pt x="3538129" y="1256968"/>
                  </a:lnTo>
                  <a:lnTo>
                    <a:pt x="3536838" y="1254444"/>
                  </a:lnTo>
                  <a:close/>
                </a:path>
                <a:path w="16366490" h="11278870">
                  <a:moveTo>
                    <a:pt x="3620929" y="1270982"/>
                  </a:moveTo>
                  <a:lnTo>
                    <a:pt x="3618166" y="1270986"/>
                  </a:lnTo>
                  <a:lnTo>
                    <a:pt x="3616162" y="1270131"/>
                  </a:lnTo>
                  <a:lnTo>
                    <a:pt x="3614017" y="1269611"/>
                  </a:lnTo>
                  <a:lnTo>
                    <a:pt x="3611827" y="1271044"/>
                  </a:lnTo>
                  <a:lnTo>
                    <a:pt x="3611164" y="1273523"/>
                  </a:lnTo>
                  <a:lnTo>
                    <a:pt x="3610644" y="1275669"/>
                  </a:lnTo>
                  <a:lnTo>
                    <a:pt x="3611743" y="1277716"/>
                  </a:lnTo>
                  <a:lnTo>
                    <a:pt x="3613747" y="1278571"/>
                  </a:lnTo>
                  <a:lnTo>
                    <a:pt x="3614699" y="1278188"/>
                  </a:lnTo>
                  <a:lnTo>
                    <a:pt x="3616702" y="1279042"/>
                  </a:lnTo>
                  <a:lnTo>
                    <a:pt x="3618847" y="1279562"/>
                  </a:lnTo>
                  <a:lnTo>
                    <a:pt x="3621037" y="1278129"/>
                  </a:lnTo>
                  <a:lnTo>
                    <a:pt x="3621700" y="1275650"/>
                  </a:lnTo>
                  <a:lnTo>
                    <a:pt x="3622221" y="1273505"/>
                  </a:lnTo>
                  <a:lnTo>
                    <a:pt x="3620929" y="1270982"/>
                  </a:lnTo>
                  <a:close/>
                </a:path>
                <a:path w="16366490" h="11278870">
                  <a:moveTo>
                    <a:pt x="3704545" y="1287709"/>
                  </a:moveTo>
                  <a:lnTo>
                    <a:pt x="3702115" y="1287856"/>
                  </a:lnTo>
                  <a:lnTo>
                    <a:pt x="3700112" y="1287002"/>
                  </a:lnTo>
                  <a:lnTo>
                    <a:pt x="3697967" y="1286482"/>
                  </a:lnTo>
                  <a:lnTo>
                    <a:pt x="3695777" y="1287915"/>
                  </a:lnTo>
                  <a:lnTo>
                    <a:pt x="3695113" y="1290394"/>
                  </a:lnTo>
                  <a:lnTo>
                    <a:pt x="3694593" y="1292539"/>
                  </a:lnTo>
                  <a:lnTo>
                    <a:pt x="3695692" y="1294587"/>
                  </a:lnTo>
                  <a:lnTo>
                    <a:pt x="3697695" y="1295441"/>
                  </a:lnTo>
                  <a:lnTo>
                    <a:pt x="3698648" y="1295058"/>
                  </a:lnTo>
                  <a:lnTo>
                    <a:pt x="3700651" y="1295913"/>
                  </a:lnTo>
                  <a:lnTo>
                    <a:pt x="3702796" y="1296433"/>
                  </a:lnTo>
                  <a:lnTo>
                    <a:pt x="3704986" y="1295000"/>
                  </a:lnTo>
                  <a:lnTo>
                    <a:pt x="3706312" y="1290042"/>
                  </a:lnTo>
                  <a:lnTo>
                    <a:pt x="3704545" y="1287709"/>
                  </a:lnTo>
                  <a:close/>
                </a:path>
                <a:path w="16366490" h="11278870">
                  <a:moveTo>
                    <a:pt x="3788779" y="1303912"/>
                  </a:moveTo>
                  <a:lnTo>
                    <a:pt x="3786349" y="1304059"/>
                  </a:lnTo>
                  <a:lnTo>
                    <a:pt x="3784346" y="1303205"/>
                  </a:lnTo>
                  <a:lnTo>
                    <a:pt x="3782201" y="1302685"/>
                  </a:lnTo>
                  <a:lnTo>
                    <a:pt x="3780011" y="1304117"/>
                  </a:lnTo>
                  <a:lnTo>
                    <a:pt x="3779348" y="1306597"/>
                  </a:lnTo>
                  <a:lnTo>
                    <a:pt x="3778827" y="1308743"/>
                  </a:lnTo>
                  <a:lnTo>
                    <a:pt x="3779926" y="1310790"/>
                  </a:lnTo>
                  <a:lnTo>
                    <a:pt x="3781930" y="1311645"/>
                  </a:lnTo>
                  <a:lnTo>
                    <a:pt x="3782882" y="1311262"/>
                  </a:lnTo>
                  <a:lnTo>
                    <a:pt x="3784885" y="1312116"/>
                  </a:lnTo>
                  <a:lnTo>
                    <a:pt x="3787030" y="1312637"/>
                  </a:lnTo>
                  <a:lnTo>
                    <a:pt x="3789220" y="1311203"/>
                  </a:lnTo>
                  <a:lnTo>
                    <a:pt x="3790546" y="1306245"/>
                  </a:lnTo>
                  <a:lnTo>
                    <a:pt x="3788779" y="1303912"/>
                  </a:lnTo>
                  <a:close/>
                </a:path>
                <a:path w="16366490" h="11278870">
                  <a:moveTo>
                    <a:pt x="12234355" y="4902571"/>
                  </a:moveTo>
                  <a:lnTo>
                    <a:pt x="12232018" y="4901574"/>
                  </a:lnTo>
                  <a:lnTo>
                    <a:pt x="12227255" y="4903487"/>
                  </a:lnTo>
                  <a:lnTo>
                    <a:pt x="12227216" y="4908205"/>
                  </a:lnTo>
                  <a:lnTo>
                    <a:pt x="12228316" y="4910253"/>
                  </a:lnTo>
                  <a:lnTo>
                    <a:pt x="12228698" y="4911205"/>
                  </a:lnTo>
                  <a:lnTo>
                    <a:pt x="12230560" y="4912394"/>
                  </a:lnTo>
                  <a:lnTo>
                    <a:pt x="12230417" y="4912728"/>
                  </a:lnTo>
                  <a:lnTo>
                    <a:pt x="12231418" y="4913155"/>
                  </a:lnTo>
                  <a:lnTo>
                    <a:pt x="12232896" y="4913390"/>
                  </a:lnTo>
                  <a:lnTo>
                    <a:pt x="12233991" y="4912674"/>
                  </a:lnTo>
                  <a:lnTo>
                    <a:pt x="12236372" y="4911716"/>
                  </a:lnTo>
                  <a:lnTo>
                    <a:pt x="12236412" y="4906999"/>
                  </a:lnTo>
                  <a:lnTo>
                    <a:pt x="12235313" y="4904953"/>
                  </a:lnTo>
                  <a:lnTo>
                    <a:pt x="12234355" y="4902571"/>
                  </a:lnTo>
                  <a:close/>
                </a:path>
                <a:path w="16366490" h="11278870">
                  <a:moveTo>
                    <a:pt x="3873062" y="1320925"/>
                  </a:moveTo>
                  <a:lnTo>
                    <a:pt x="3870298" y="1320930"/>
                  </a:lnTo>
                  <a:lnTo>
                    <a:pt x="3868295" y="1320076"/>
                  </a:lnTo>
                  <a:lnTo>
                    <a:pt x="3866150" y="1319555"/>
                  </a:lnTo>
                  <a:lnTo>
                    <a:pt x="3863818" y="1321322"/>
                  </a:lnTo>
                  <a:lnTo>
                    <a:pt x="3863297" y="1323468"/>
                  </a:lnTo>
                  <a:lnTo>
                    <a:pt x="3862919" y="1325278"/>
                  </a:lnTo>
                  <a:lnTo>
                    <a:pt x="3864018" y="1327326"/>
                  </a:lnTo>
                  <a:lnTo>
                    <a:pt x="3866022" y="1328180"/>
                  </a:lnTo>
                  <a:lnTo>
                    <a:pt x="3865545" y="1328372"/>
                  </a:lnTo>
                  <a:lnTo>
                    <a:pt x="3865879" y="1328514"/>
                  </a:lnTo>
                  <a:lnTo>
                    <a:pt x="3866832" y="1328131"/>
                  </a:lnTo>
                  <a:lnTo>
                    <a:pt x="3868835" y="1328986"/>
                  </a:lnTo>
                  <a:lnTo>
                    <a:pt x="3870980" y="1329506"/>
                  </a:lnTo>
                  <a:lnTo>
                    <a:pt x="3873169" y="1328073"/>
                  </a:lnTo>
                  <a:lnTo>
                    <a:pt x="3874495" y="1323115"/>
                  </a:lnTo>
                  <a:lnTo>
                    <a:pt x="3873062" y="1320925"/>
                  </a:lnTo>
                  <a:close/>
                </a:path>
                <a:path w="16366490" h="11278870">
                  <a:moveTo>
                    <a:pt x="3957105" y="1336652"/>
                  </a:moveTo>
                  <a:lnTo>
                    <a:pt x="3954341" y="1336657"/>
                  </a:lnTo>
                  <a:lnTo>
                    <a:pt x="3952337" y="1335803"/>
                  </a:lnTo>
                  <a:lnTo>
                    <a:pt x="3950191" y="1335282"/>
                  </a:lnTo>
                  <a:lnTo>
                    <a:pt x="3948003" y="1336715"/>
                  </a:lnTo>
                  <a:lnTo>
                    <a:pt x="3947340" y="1339195"/>
                  </a:lnTo>
                  <a:lnTo>
                    <a:pt x="3946962" y="1341007"/>
                  </a:lnTo>
                  <a:lnTo>
                    <a:pt x="3948061" y="1343054"/>
                  </a:lnTo>
                  <a:lnTo>
                    <a:pt x="3950064" y="1343908"/>
                  </a:lnTo>
                  <a:lnTo>
                    <a:pt x="3949587" y="1344100"/>
                  </a:lnTo>
                  <a:lnTo>
                    <a:pt x="3949921" y="1344242"/>
                  </a:lnTo>
                  <a:lnTo>
                    <a:pt x="3950874" y="1343859"/>
                  </a:lnTo>
                  <a:lnTo>
                    <a:pt x="3952877" y="1344714"/>
                  </a:lnTo>
                  <a:lnTo>
                    <a:pt x="3955022" y="1345234"/>
                  </a:lnTo>
                  <a:lnTo>
                    <a:pt x="3957354" y="1343466"/>
                  </a:lnTo>
                  <a:lnTo>
                    <a:pt x="3957875" y="1341321"/>
                  </a:lnTo>
                  <a:lnTo>
                    <a:pt x="3958538" y="1338842"/>
                  </a:lnTo>
                  <a:lnTo>
                    <a:pt x="3957105" y="1336652"/>
                  </a:lnTo>
                  <a:close/>
                </a:path>
                <a:path w="16366490" h="11278870">
                  <a:moveTo>
                    <a:pt x="4041005" y="1352713"/>
                  </a:moveTo>
                  <a:lnTo>
                    <a:pt x="4038574" y="1352860"/>
                  </a:lnTo>
                  <a:lnTo>
                    <a:pt x="4036571" y="1352006"/>
                  </a:lnTo>
                  <a:lnTo>
                    <a:pt x="4034426" y="1351485"/>
                  </a:lnTo>
                  <a:lnTo>
                    <a:pt x="4032094" y="1353252"/>
                  </a:lnTo>
                  <a:lnTo>
                    <a:pt x="4031574" y="1355398"/>
                  </a:lnTo>
                  <a:lnTo>
                    <a:pt x="4031195" y="1357208"/>
                  </a:lnTo>
                  <a:lnTo>
                    <a:pt x="4032295" y="1359256"/>
                  </a:lnTo>
                  <a:lnTo>
                    <a:pt x="4034298" y="1360110"/>
                  </a:lnTo>
                  <a:lnTo>
                    <a:pt x="4033822" y="1360302"/>
                  </a:lnTo>
                  <a:lnTo>
                    <a:pt x="4034156" y="1360444"/>
                  </a:lnTo>
                  <a:lnTo>
                    <a:pt x="4035108" y="1360061"/>
                  </a:lnTo>
                  <a:lnTo>
                    <a:pt x="4037111" y="1360915"/>
                  </a:lnTo>
                  <a:lnTo>
                    <a:pt x="4039256" y="1361436"/>
                  </a:lnTo>
                  <a:lnTo>
                    <a:pt x="4041588" y="1359670"/>
                  </a:lnTo>
                  <a:lnTo>
                    <a:pt x="4042109" y="1357524"/>
                  </a:lnTo>
                  <a:lnTo>
                    <a:pt x="4042772" y="1355045"/>
                  </a:lnTo>
                  <a:lnTo>
                    <a:pt x="4041005" y="1352713"/>
                  </a:lnTo>
                  <a:close/>
                </a:path>
                <a:path w="16366490" h="11278870">
                  <a:moveTo>
                    <a:pt x="12198101" y="4824764"/>
                  </a:moveTo>
                  <a:lnTo>
                    <a:pt x="12195429" y="4823624"/>
                  </a:lnTo>
                  <a:lnTo>
                    <a:pt x="12191334" y="4825823"/>
                  </a:lnTo>
                  <a:lnTo>
                    <a:pt x="12191295" y="4830541"/>
                  </a:lnTo>
                  <a:lnTo>
                    <a:pt x="12192395" y="4832588"/>
                  </a:lnTo>
                  <a:lnTo>
                    <a:pt x="12192636" y="4833874"/>
                  </a:lnTo>
                  <a:lnTo>
                    <a:pt x="12195641" y="4835156"/>
                  </a:lnTo>
                  <a:lnTo>
                    <a:pt x="12197117" y="4835392"/>
                  </a:lnTo>
                  <a:lnTo>
                    <a:pt x="12198213" y="4834675"/>
                  </a:lnTo>
                  <a:lnTo>
                    <a:pt x="12200260" y="4833576"/>
                  </a:lnTo>
                  <a:lnTo>
                    <a:pt x="12200299" y="4828857"/>
                  </a:lnTo>
                  <a:lnTo>
                    <a:pt x="12198101" y="4824764"/>
                  </a:lnTo>
                  <a:close/>
                </a:path>
                <a:path w="16366490" h="11278870">
                  <a:moveTo>
                    <a:pt x="4125523" y="1368248"/>
                  </a:moveTo>
                  <a:lnTo>
                    <a:pt x="4122759" y="1368253"/>
                  </a:lnTo>
                  <a:lnTo>
                    <a:pt x="4120757" y="1367399"/>
                  </a:lnTo>
                  <a:lnTo>
                    <a:pt x="4118610" y="1366878"/>
                  </a:lnTo>
                  <a:lnTo>
                    <a:pt x="4116279" y="1368644"/>
                  </a:lnTo>
                  <a:lnTo>
                    <a:pt x="4115758" y="1370790"/>
                  </a:lnTo>
                  <a:lnTo>
                    <a:pt x="4115714" y="1372745"/>
                  </a:lnTo>
                  <a:lnTo>
                    <a:pt x="4116480" y="1374649"/>
                  </a:lnTo>
                  <a:lnTo>
                    <a:pt x="4118483" y="1375503"/>
                  </a:lnTo>
                  <a:lnTo>
                    <a:pt x="4118006" y="1375694"/>
                  </a:lnTo>
                  <a:lnTo>
                    <a:pt x="4118340" y="1375837"/>
                  </a:lnTo>
                  <a:lnTo>
                    <a:pt x="4119293" y="1375455"/>
                  </a:lnTo>
                  <a:lnTo>
                    <a:pt x="4121295" y="1376309"/>
                  </a:lnTo>
                  <a:lnTo>
                    <a:pt x="4123441" y="1376830"/>
                  </a:lnTo>
                  <a:lnTo>
                    <a:pt x="4125773" y="1375062"/>
                  </a:lnTo>
                  <a:lnTo>
                    <a:pt x="4126294" y="1372917"/>
                  </a:lnTo>
                  <a:lnTo>
                    <a:pt x="4126956" y="1370438"/>
                  </a:lnTo>
                  <a:lnTo>
                    <a:pt x="4125523" y="1368248"/>
                  </a:lnTo>
                  <a:close/>
                </a:path>
                <a:path w="16366490" h="11278870">
                  <a:moveTo>
                    <a:pt x="4209566" y="1383975"/>
                  </a:moveTo>
                  <a:lnTo>
                    <a:pt x="4207136" y="1384122"/>
                  </a:lnTo>
                  <a:lnTo>
                    <a:pt x="4205133" y="1383268"/>
                  </a:lnTo>
                  <a:lnTo>
                    <a:pt x="4202987" y="1382747"/>
                  </a:lnTo>
                  <a:lnTo>
                    <a:pt x="4200656" y="1384514"/>
                  </a:lnTo>
                  <a:lnTo>
                    <a:pt x="4200135" y="1386660"/>
                  </a:lnTo>
                  <a:lnTo>
                    <a:pt x="4200091" y="1388613"/>
                  </a:lnTo>
                  <a:lnTo>
                    <a:pt x="4200856" y="1390518"/>
                  </a:lnTo>
                  <a:lnTo>
                    <a:pt x="4202859" y="1391372"/>
                  </a:lnTo>
                  <a:lnTo>
                    <a:pt x="4202383" y="1391564"/>
                  </a:lnTo>
                  <a:lnTo>
                    <a:pt x="4202717" y="1391706"/>
                  </a:lnTo>
                  <a:lnTo>
                    <a:pt x="4203669" y="1391323"/>
                  </a:lnTo>
                  <a:lnTo>
                    <a:pt x="4205672" y="1392177"/>
                  </a:lnTo>
                  <a:lnTo>
                    <a:pt x="4207818" y="1392698"/>
                  </a:lnTo>
                  <a:lnTo>
                    <a:pt x="4210149" y="1390931"/>
                  </a:lnTo>
                  <a:lnTo>
                    <a:pt x="4210670" y="1388786"/>
                  </a:lnTo>
                  <a:lnTo>
                    <a:pt x="4211333" y="1386307"/>
                  </a:lnTo>
                  <a:lnTo>
                    <a:pt x="4209566" y="1383975"/>
                  </a:lnTo>
                  <a:close/>
                </a:path>
                <a:path w="16366490" h="11278870">
                  <a:moveTo>
                    <a:pt x="4293274" y="1399559"/>
                  </a:moveTo>
                  <a:lnTo>
                    <a:pt x="4290845" y="1399705"/>
                  </a:lnTo>
                  <a:lnTo>
                    <a:pt x="4288842" y="1398851"/>
                  </a:lnTo>
                  <a:lnTo>
                    <a:pt x="4286696" y="1398330"/>
                  </a:lnTo>
                  <a:lnTo>
                    <a:pt x="4284364" y="1400098"/>
                  </a:lnTo>
                  <a:lnTo>
                    <a:pt x="4283843" y="1402244"/>
                  </a:lnTo>
                  <a:lnTo>
                    <a:pt x="4283800" y="1404197"/>
                  </a:lnTo>
                  <a:lnTo>
                    <a:pt x="4284565" y="1406102"/>
                  </a:lnTo>
                  <a:lnTo>
                    <a:pt x="4286568" y="1406956"/>
                  </a:lnTo>
                  <a:lnTo>
                    <a:pt x="4286092" y="1407148"/>
                  </a:lnTo>
                  <a:lnTo>
                    <a:pt x="4286426" y="1407291"/>
                  </a:lnTo>
                  <a:lnTo>
                    <a:pt x="4287378" y="1406907"/>
                  </a:lnTo>
                  <a:lnTo>
                    <a:pt x="4289381" y="1407762"/>
                  </a:lnTo>
                  <a:lnTo>
                    <a:pt x="4291526" y="1408282"/>
                  </a:lnTo>
                  <a:lnTo>
                    <a:pt x="4293859" y="1406516"/>
                  </a:lnTo>
                  <a:lnTo>
                    <a:pt x="4294379" y="1404370"/>
                  </a:lnTo>
                  <a:lnTo>
                    <a:pt x="4295042" y="1401890"/>
                  </a:lnTo>
                  <a:lnTo>
                    <a:pt x="4293274" y="1399559"/>
                  </a:lnTo>
                  <a:close/>
                </a:path>
                <a:path w="16366490" h="11278870">
                  <a:moveTo>
                    <a:pt x="12160083" y="4747388"/>
                  </a:moveTo>
                  <a:lnTo>
                    <a:pt x="12157271" y="4746583"/>
                  </a:lnTo>
                  <a:lnTo>
                    <a:pt x="12153176" y="4748782"/>
                  </a:lnTo>
                  <a:lnTo>
                    <a:pt x="12152370" y="4751595"/>
                  </a:lnTo>
                  <a:lnTo>
                    <a:pt x="12154570" y="4755689"/>
                  </a:lnTo>
                  <a:lnTo>
                    <a:pt x="12155145" y="4757118"/>
                  </a:lnTo>
                  <a:lnTo>
                    <a:pt x="12156813" y="4757830"/>
                  </a:lnTo>
                  <a:lnTo>
                    <a:pt x="12156955" y="4757496"/>
                  </a:lnTo>
                  <a:lnTo>
                    <a:pt x="12157957" y="4757923"/>
                  </a:lnTo>
                  <a:lnTo>
                    <a:pt x="12159434" y="4758159"/>
                  </a:lnTo>
                  <a:lnTo>
                    <a:pt x="12160529" y="4757442"/>
                  </a:lnTo>
                  <a:lnTo>
                    <a:pt x="12162576" y="4756343"/>
                  </a:lnTo>
                  <a:lnTo>
                    <a:pt x="12163382" y="4753530"/>
                  </a:lnTo>
                  <a:lnTo>
                    <a:pt x="12160083" y="4747388"/>
                  </a:lnTo>
                  <a:close/>
                </a:path>
                <a:path w="16366490" h="11278870">
                  <a:moveTo>
                    <a:pt x="4377126" y="1414810"/>
                  </a:moveTo>
                  <a:lnTo>
                    <a:pt x="4374696" y="1414957"/>
                  </a:lnTo>
                  <a:lnTo>
                    <a:pt x="4372692" y="1414102"/>
                  </a:lnTo>
                  <a:lnTo>
                    <a:pt x="4370547" y="1413582"/>
                  </a:lnTo>
                  <a:lnTo>
                    <a:pt x="4368216" y="1415349"/>
                  </a:lnTo>
                  <a:lnTo>
                    <a:pt x="4367695" y="1417494"/>
                  </a:lnTo>
                  <a:lnTo>
                    <a:pt x="4367651" y="1419447"/>
                  </a:lnTo>
                  <a:lnTo>
                    <a:pt x="4368416" y="1421353"/>
                  </a:lnTo>
                  <a:lnTo>
                    <a:pt x="4370419" y="1422207"/>
                  </a:lnTo>
                  <a:lnTo>
                    <a:pt x="4369943" y="1422398"/>
                  </a:lnTo>
                  <a:lnTo>
                    <a:pt x="4370276" y="1422541"/>
                  </a:lnTo>
                  <a:lnTo>
                    <a:pt x="4371229" y="1422158"/>
                  </a:lnTo>
                  <a:lnTo>
                    <a:pt x="4373232" y="1423012"/>
                  </a:lnTo>
                  <a:lnTo>
                    <a:pt x="4375378" y="1423533"/>
                  </a:lnTo>
                  <a:lnTo>
                    <a:pt x="4377710" y="1421766"/>
                  </a:lnTo>
                  <a:lnTo>
                    <a:pt x="4378230" y="1419621"/>
                  </a:lnTo>
                  <a:lnTo>
                    <a:pt x="4378893" y="1417142"/>
                  </a:lnTo>
                  <a:lnTo>
                    <a:pt x="4377126" y="1414810"/>
                  </a:lnTo>
                  <a:close/>
                </a:path>
                <a:path w="16366490" h="11278870">
                  <a:moveTo>
                    <a:pt x="4461645" y="1430345"/>
                  </a:moveTo>
                  <a:lnTo>
                    <a:pt x="4458881" y="1430350"/>
                  </a:lnTo>
                  <a:lnTo>
                    <a:pt x="4456878" y="1429496"/>
                  </a:lnTo>
                  <a:lnTo>
                    <a:pt x="4454733" y="1428975"/>
                  </a:lnTo>
                  <a:lnTo>
                    <a:pt x="4452400" y="1430741"/>
                  </a:lnTo>
                  <a:lnTo>
                    <a:pt x="4451879" y="1432887"/>
                  </a:lnTo>
                  <a:lnTo>
                    <a:pt x="4451835" y="1434841"/>
                  </a:lnTo>
                  <a:lnTo>
                    <a:pt x="4452935" y="1436888"/>
                  </a:lnTo>
                  <a:lnTo>
                    <a:pt x="4454604" y="1437600"/>
                  </a:lnTo>
                  <a:lnTo>
                    <a:pt x="4454128" y="1437791"/>
                  </a:lnTo>
                  <a:lnTo>
                    <a:pt x="4454462" y="1437934"/>
                  </a:lnTo>
                  <a:lnTo>
                    <a:pt x="4455414" y="1437551"/>
                  </a:lnTo>
                  <a:lnTo>
                    <a:pt x="4457418" y="1438405"/>
                  </a:lnTo>
                  <a:lnTo>
                    <a:pt x="4459563" y="1438926"/>
                  </a:lnTo>
                  <a:lnTo>
                    <a:pt x="4461894" y="1437159"/>
                  </a:lnTo>
                  <a:lnTo>
                    <a:pt x="4462415" y="1435013"/>
                  </a:lnTo>
                  <a:lnTo>
                    <a:pt x="4463078" y="1432535"/>
                  </a:lnTo>
                  <a:lnTo>
                    <a:pt x="4461645" y="1430345"/>
                  </a:lnTo>
                  <a:close/>
                </a:path>
                <a:path w="16366490" h="11278870">
                  <a:moveTo>
                    <a:pt x="4545304" y="1445119"/>
                  </a:moveTo>
                  <a:lnTo>
                    <a:pt x="4542874" y="1445266"/>
                  </a:lnTo>
                  <a:lnTo>
                    <a:pt x="4540871" y="1444412"/>
                  </a:lnTo>
                  <a:lnTo>
                    <a:pt x="4538725" y="1443891"/>
                  </a:lnTo>
                  <a:lnTo>
                    <a:pt x="4536394" y="1445658"/>
                  </a:lnTo>
                  <a:lnTo>
                    <a:pt x="4535873" y="1447804"/>
                  </a:lnTo>
                  <a:lnTo>
                    <a:pt x="4535829" y="1449757"/>
                  </a:lnTo>
                  <a:lnTo>
                    <a:pt x="4536929" y="1451804"/>
                  </a:lnTo>
                  <a:lnTo>
                    <a:pt x="4538597" y="1452516"/>
                  </a:lnTo>
                  <a:lnTo>
                    <a:pt x="4538122" y="1452708"/>
                  </a:lnTo>
                  <a:lnTo>
                    <a:pt x="4538456" y="1452850"/>
                  </a:lnTo>
                  <a:lnTo>
                    <a:pt x="4539408" y="1452467"/>
                  </a:lnTo>
                  <a:lnTo>
                    <a:pt x="4541411" y="1453322"/>
                  </a:lnTo>
                  <a:lnTo>
                    <a:pt x="4543556" y="1453842"/>
                  </a:lnTo>
                  <a:lnTo>
                    <a:pt x="4545888" y="1452076"/>
                  </a:lnTo>
                  <a:lnTo>
                    <a:pt x="4546408" y="1449930"/>
                  </a:lnTo>
                  <a:lnTo>
                    <a:pt x="4547071" y="1447451"/>
                  </a:lnTo>
                  <a:lnTo>
                    <a:pt x="4545304" y="1445119"/>
                  </a:lnTo>
                  <a:close/>
                </a:path>
                <a:path w="16366490" h="11278870">
                  <a:moveTo>
                    <a:pt x="12120403" y="4672065"/>
                  </a:moveTo>
                  <a:lnTo>
                    <a:pt x="12117589" y="4671259"/>
                  </a:lnTo>
                  <a:lnTo>
                    <a:pt x="12113495" y="4673459"/>
                  </a:lnTo>
                  <a:lnTo>
                    <a:pt x="12112689" y="4676273"/>
                  </a:lnTo>
                  <a:lnTo>
                    <a:pt x="12114888" y="4680366"/>
                  </a:lnTo>
                  <a:lnTo>
                    <a:pt x="12115128" y="4681653"/>
                  </a:lnTo>
                  <a:lnTo>
                    <a:pt x="12118132" y="4682934"/>
                  </a:lnTo>
                  <a:lnTo>
                    <a:pt x="12119753" y="4682836"/>
                  </a:lnTo>
                  <a:lnTo>
                    <a:pt x="12120848" y="4682119"/>
                  </a:lnTo>
                  <a:lnTo>
                    <a:pt x="12122894" y="4681019"/>
                  </a:lnTo>
                  <a:lnTo>
                    <a:pt x="12123701" y="4678207"/>
                  </a:lnTo>
                  <a:lnTo>
                    <a:pt x="12120403" y="4672065"/>
                  </a:lnTo>
                  <a:close/>
                </a:path>
                <a:path w="16366490" h="11278870">
                  <a:moveTo>
                    <a:pt x="4629490" y="1460512"/>
                  </a:moveTo>
                  <a:lnTo>
                    <a:pt x="4627059" y="1460659"/>
                  </a:lnTo>
                  <a:lnTo>
                    <a:pt x="4625056" y="1459805"/>
                  </a:lnTo>
                  <a:lnTo>
                    <a:pt x="4622911" y="1459284"/>
                  </a:lnTo>
                  <a:lnTo>
                    <a:pt x="4620579" y="1461051"/>
                  </a:lnTo>
                  <a:lnTo>
                    <a:pt x="4620058" y="1463197"/>
                  </a:lnTo>
                  <a:lnTo>
                    <a:pt x="4620014" y="1465151"/>
                  </a:lnTo>
                  <a:lnTo>
                    <a:pt x="4621113" y="1467197"/>
                  </a:lnTo>
                  <a:lnTo>
                    <a:pt x="4622783" y="1467909"/>
                  </a:lnTo>
                  <a:lnTo>
                    <a:pt x="4622307" y="1468101"/>
                  </a:lnTo>
                  <a:lnTo>
                    <a:pt x="4622640" y="1468243"/>
                  </a:lnTo>
                  <a:lnTo>
                    <a:pt x="4623593" y="1467862"/>
                  </a:lnTo>
                  <a:lnTo>
                    <a:pt x="4625595" y="1468716"/>
                  </a:lnTo>
                  <a:lnTo>
                    <a:pt x="4627741" y="1469236"/>
                  </a:lnTo>
                  <a:lnTo>
                    <a:pt x="4630073" y="1467469"/>
                  </a:lnTo>
                  <a:lnTo>
                    <a:pt x="4630594" y="1465323"/>
                  </a:lnTo>
                  <a:lnTo>
                    <a:pt x="4631256" y="1462844"/>
                  </a:lnTo>
                  <a:lnTo>
                    <a:pt x="4629490" y="1460512"/>
                  </a:lnTo>
                  <a:close/>
                </a:path>
                <a:path w="16366490" h="11278870">
                  <a:moveTo>
                    <a:pt x="4713816" y="1475571"/>
                  </a:moveTo>
                  <a:lnTo>
                    <a:pt x="4711052" y="1475576"/>
                  </a:lnTo>
                  <a:lnTo>
                    <a:pt x="4709049" y="1474721"/>
                  </a:lnTo>
                  <a:lnTo>
                    <a:pt x="4706904" y="1474201"/>
                  </a:lnTo>
                  <a:lnTo>
                    <a:pt x="4704572" y="1475969"/>
                  </a:lnTo>
                  <a:lnTo>
                    <a:pt x="4704051" y="1478113"/>
                  </a:lnTo>
                  <a:lnTo>
                    <a:pt x="4704007" y="1480067"/>
                  </a:lnTo>
                  <a:lnTo>
                    <a:pt x="4705107" y="1482114"/>
                  </a:lnTo>
                  <a:lnTo>
                    <a:pt x="4706776" y="1482826"/>
                  </a:lnTo>
                  <a:lnTo>
                    <a:pt x="4706300" y="1483017"/>
                  </a:lnTo>
                  <a:lnTo>
                    <a:pt x="4706634" y="1483160"/>
                  </a:lnTo>
                  <a:lnTo>
                    <a:pt x="4707586" y="1482778"/>
                  </a:lnTo>
                  <a:lnTo>
                    <a:pt x="4709589" y="1483632"/>
                  </a:lnTo>
                  <a:lnTo>
                    <a:pt x="4711734" y="1484153"/>
                  </a:lnTo>
                  <a:lnTo>
                    <a:pt x="4714067" y="1482385"/>
                  </a:lnTo>
                  <a:lnTo>
                    <a:pt x="4714587" y="1480241"/>
                  </a:lnTo>
                  <a:lnTo>
                    <a:pt x="4715250" y="1477761"/>
                  </a:lnTo>
                  <a:lnTo>
                    <a:pt x="4713816" y="1475571"/>
                  </a:lnTo>
                  <a:close/>
                </a:path>
                <a:path w="16366490" h="11278870">
                  <a:moveTo>
                    <a:pt x="12078197" y="4598033"/>
                  </a:moveTo>
                  <a:lnTo>
                    <a:pt x="12075384" y="4597228"/>
                  </a:lnTo>
                  <a:lnTo>
                    <a:pt x="12071290" y="4599427"/>
                  </a:lnTo>
                  <a:lnTo>
                    <a:pt x="12070584" y="4601888"/>
                  </a:lnTo>
                  <a:lnTo>
                    <a:pt x="12070483" y="4602240"/>
                  </a:lnTo>
                  <a:lnTo>
                    <a:pt x="12072683" y="4606334"/>
                  </a:lnTo>
                  <a:lnTo>
                    <a:pt x="12073066" y="4607287"/>
                  </a:lnTo>
                  <a:lnTo>
                    <a:pt x="12076404" y="4608711"/>
                  </a:lnTo>
                  <a:lnTo>
                    <a:pt x="12078025" y="4608612"/>
                  </a:lnTo>
                  <a:lnTo>
                    <a:pt x="12079120" y="4607896"/>
                  </a:lnTo>
                  <a:lnTo>
                    <a:pt x="12080975" y="4606321"/>
                  </a:lnTo>
                  <a:lnTo>
                    <a:pt x="12081638" y="4603841"/>
                  </a:lnTo>
                  <a:lnTo>
                    <a:pt x="12079440" y="4599746"/>
                  </a:lnTo>
                  <a:lnTo>
                    <a:pt x="12078197" y="4598033"/>
                  </a:lnTo>
                  <a:close/>
                </a:path>
                <a:path w="16366490" h="11278870">
                  <a:moveTo>
                    <a:pt x="4797810" y="1490487"/>
                  </a:moveTo>
                  <a:lnTo>
                    <a:pt x="4795380" y="1490635"/>
                  </a:lnTo>
                  <a:lnTo>
                    <a:pt x="4793377" y="1489780"/>
                  </a:lnTo>
                  <a:lnTo>
                    <a:pt x="4791232" y="1489260"/>
                  </a:lnTo>
                  <a:lnTo>
                    <a:pt x="4788900" y="1491026"/>
                  </a:lnTo>
                  <a:lnTo>
                    <a:pt x="4788379" y="1493172"/>
                  </a:lnTo>
                  <a:lnTo>
                    <a:pt x="4788335" y="1495127"/>
                  </a:lnTo>
                  <a:lnTo>
                    <a:pt x="4789434" y="1497174"/>
                  </a:lnTo>
                  <a:lnTo>
                    <a:pt x="4791103" y="1497886"/>
                  </a:lnTo>
                  <a:lnTo>
                    <a:pt x="4790627" y="1498078"/>
                  </a:lnTo>
                  <a:lnTo>
                    <a:pt x="4790961" y="1498220"/>
                  </a:lnTo>
                  <a:lnTo>
                    <a:pt x="4791913" y="1497837"/>
                  </a:lnTo>
                  <a:lnTo>
                    <a:pt x="4793916" y="1498691"/>
                  </a:lnTo>
                  <a:lnTo>
                    <a:pt x="4796062" y="1499212"/>
                  </a:lnTo>
                  <a:lnTo>
                    <a:pt x="4798728" y="1497587"/>
                  </a:lnTo>
                  <a:lnTo>
                    <a:pt x="4798915" y="1495298"/>
                  </a:lnTo>
                  <a:lnTo>
                    <a:pt x="4799577" y="1492820"/>
                  </a:lnTo>
                  <a:lnTo>
                    <a:pt x="4797810" y="1490487"/>
                  </a:lnTo>
                  <a:close/>
                </a:path>
                <a:path w="16366490" h="11278870">
                  <a:moveTo>
                    <a:pt x="4882137" y="1505546"/>
                  </a:moveTo>
                  <a:lnTo>
                    <a:pt x="4879707" y="1505694"/>
                  </a:lnTo>
                  <a:lnTo>
                    <a:pt x="4877705" y="1504839"/>
                  </a:lnTo>
                  <a:lnTo>
                    <a:pt x="4875559" y="1504319"/>
                  </a:lnTo>
                  <a:lnTo>
                    <a:pt x="4873227" y="1506087"/>
                  </a:lnTo>
                  <a:lnTo>
                    <a:pt x="4872707" y="1508231"/>
                  </a:lnTo>
                  <a:lnTo>
                    <a:pt x="4872662" y="1510185"/>
                  </a:lnTo>
                  <a:lnTo>
                    <a:pt x="4873761" y="1512233"/>
                  </a:lnTo>
                  <a:lnTo>
                    <a:pt x="4875431" y="1512945"/>
                  </a:lnTo>
                  <a:lnTo>
                    <a:pt x="4874955" y="1513137"/>
                  </a:lnTo>
                  <a:lnTo>
                    <a:pt x="4875288" y="1513279"/>
                  </a:lnTo>
                  <a:lnTo>
                    <a:pt x="4876241" y="1512896"/>
                  </a:lnTo>
                  <a:lnTo>
                    <a:pt x="4878244" y="1513750"/>
                  </a:lnTo>
                  <a:lnTo>
                    <a:pt x="4880389" y="1514271"/>
                  </a:lnTo>
                  <a:lnTo>
                    <a:pt x="4883055" y="1512645"/>
                  </a:lnTo>
                  <a:lnTo>
                    <a:pt x="4883241" y="1510358"/>
                  </a:lnTo>
                  <a:lnTo>
                    <a:pt x="4883905" y="1507879"/>
                  </a:lnTo>
                  <a:lnTo>
                    <a:pt x="4882137" y="1505546"/>
                  </a:lnTo>
                  <a:close/>
                </a:path>
                <a:path w="16366490" h="11278870">
                  <a:moveTo>
                    <a:pt x="4966465" y="1520605"/>
                  </a:moveTo>
                  <a:lnTo>
                    <a:pt x="4963701" y="1520610"/>
                  </a:lnTo>
                  <a:lnTo>
                    <a:pt x="4961698" y="1519756"/>
                  </a:lnTo>
                  <a:lnTo>
                    <a:pt x="4959553" y="1519235"/>
                  </a:lnTo>
                  <a:lnTo>
                    <a:pt x="4956887" y="1520859"/>
                  </a:lnTo>
                  <a:lnTo>
                    <a:pt x="4956700" y="1523148"/>
                  </a:lnTo>
                  <a:lnTo>
                    <a:pt x="4956656" y="1525102"/>
                  </a:lnTo>
                  <a:lnTo>
                    <a:pt x="4957755" y="1527149"/>
                  </a:lnTo>
                  <a:lnTo>
                    <a:pt x="4959424" y="1527861"/>
                  </a:lnTo>
                  <a:lnTo>
                    <a:pt x="4958948" y="1528053"/>
                  </a:lnTo>
                  <a:lnTo>
                    <a:pt x="4959282" y="1528195"/>
                  </a:lnTo>
                  <a:lnTo>
                    <a:pt x="4960234" y="1527812"/>
                  </a:lnTo>
                  <a:lnTo>
                    <a:pt x="4962237" y="1528667"/>
                  </a:lnTo>
                  <a:lnTo>
                    <a:pt x="4964383" y="1529187"/>
                  </a:lnTo>
                  <a:lnTo>
                    <a:pt x="4966715" y="1527419"/>
                  </a:lnTo>
                  <a:lnTo>
                    <a:pt x="4967235" y="1525274"/>
                  </a:lnTo>
                  <a:lnTo>
                    <a:pt x="4967898" y="1522795"/>
                  </a:lnTo>
                  <a:lnTo>
                    <a:pt x="4966465" y="1520605"/>
                  </a:lnTo>
                  <a:close/>
                </a:path>
                <a:path w="16366490" h="11278870">
                  <a:moveTo>
                    <a:pt x="12033420" y="4524482"/>
                  </a:moveTo>
                  <a:lnTo>
                    <a:pt x="12026231" y="4529307"/>
                  </a:lnTo>
                  <a:lnTo>
                    <a:pt x="12028431" y="4533401"/>
                  </a:lnTo>
                  <a:lnTo>
                    <a:pt x="12028814" y="4534354"/>
                  </a:lnTo>
                  <a:lnTo>
                    <a:pt x="12031819" y="4535636"/>
                  </a:lnTo>
                  <a:lnTo>
                    <a:pt x="12033438" y="4535537"/>
                  </a:lnTo>
                  <a:lnTo>
                    <a:pt x="12036722" y="4533388"/>
                  </a:lnTo>
                  <a:lnTo>
                    <a:pt x="12037005" y="4531140"/>
                  </a:lnTo>
                  <a:lnTo>
                    <a:pt x="12037052" y="4530766"/>
                  </a:lnTo>
                  <a:lnTo>
                    <a:pt x="12034853" y="4526672"/>
                  </a:lnTo>
                  <a:lnTo>
                    <a:pt x="12033420" y="4524482"/>
                  </a:lnTo>
                  <a:close/>
                </a:path>
                <a:path w="16366490" h="11278870">
                  <a:moveTo>
                    <a:pt x="5050459" y="1535522"/>
                  </a:moveTo>
                  <a:lnTo>
                    <a:pt x="5048028" y="1535669"/>
                  </a:lnTo>
                  <a:lnTo>
                    <a:pt x="5046025" y="1534815"/>
                  </a:lnTo>
                  <a:lnTo>
                    <a:pt x="5043880" y="1534294"/>
                  </a:lnTo>
                  <a:lnTo>
                    <a:pt x="5041214" y="1535920"/>
                  </a:lnTo>
                  <a:lnTo>
                    <a:pt x="5041028" y="1538207"/>
                  </a:lnTo>
                  <a:lnTo>
                    <a:pt x="5040983" y="1540161"/>
                  </a:lnTo>
                  <a:lnTo>
                    <a:pt x="5042082" y="1542208"/>
                  </a:lnTo>
                  <a:lnTo>
                    <a:pt x="5043752" y="1542920"/>
                  </a:lnTo>
                  <a:lnTo>
                    <a:pt x="5043275" y="1543112"/>
                  </a:lnTo>
                  <a:lnTo>
                    <a:pt x="5043609" y="1543254"/>
                  </a:lnTo>
                  <a:lnTo>
                    <a:pt x="5044562" y="1542871"/>
                  </a:lnTo>
                  <a:lnTo>
                    <a:pt x="5046565" y="1543726"/>
                  </a:lnTo>
                  <a:lnTo>
                    <a:pt x="5048710" y="1544246"/>
                  </a:lnTo>
                  <a:lnTo>
                    <a:pt x="5051042" y="1542479"/>
                  </a:lnTo>
                  <a:lnTo>
                    <a:pt x="5051563" y="1540334"/>
                  </a:lnTo>
                  <a:lnTo>
                    <a:pt x="5052226" y="1537854"/>
                  </a:lnTo>
                  <a:lnTo>
                    <a:pt x="5050459" y="1535522"/>
                  </a:lnTo>
                  <a:close/>
                </a:path>
                <a:path w="16366490" h="11278870">
                  <a:moveTo>
                    <a:pt x="5134785" y="1550582"/>
                  </a:moveTo>
                  <a:lnTo>
                    <a:pt x="5132356" y="1550728"/>
                  </a:lnTo>
                  <a:lnTo>
                    <a:pt x="5130353" y="1549874"/>
                  </a:lnTo>
                  <a:lnTo>
                    <a:pt x="5128207" y="1549353"/>
                  </a:lnTo>
                  <a:lnTo>
                    <a:pt x="5125541" y="1550979"/>
                  </a:lnTo>
                  <a:lnTo>
                    <a:pt x="5125355" y="1553266"/>
                  </a:lnTo>
                  <a:lnTo>
                    <a:pt x="5125311" y="1555220"/>
                  </a:lnTo>
                  <a:lnTo>
                    <a:pt x="5126410" y="1557268"/>
                  </a:lnTo>
                  <a:lnTo>
                    <a:pt x="5128079" y="1557979"/>
                  </a:lnTo>
                  <a:lnTo>
                    <a:pt x="5127603" y="1558171"/>
                  </a:lnTo>
                  <a:lnTo>
                    <a:pt x="5127937" y="1558314"/>
                  </a:lnTo>
                  <a:lnTo>
                    <a:pt x="5128889" y="1557930"/>
                  </a:lnTo>
                  <a:lnTo>
                    <a:pt x="5130892" y="1558785"/>
                  </a:lnTo>
                  <a:lnTo>
                    <a:pt x="5133038" y="1559305"/>
                  </a:lnTo>
                  <a:lnTo>
                    <a:pt x="5135370" y="1557538"/>
                  </a:lnTo>
                  <a:lnTo>
                    <a:pt x="5135890" y="1555393"/>
                  </a:lnTo>
                  <a:lnTo>
                    <a:pt x="5136553" y="1552913"/>
                  </a:lnTo>
                  <a:lnTo>
                    <a:pt x="5134785" y="1550582"/>
                  </a:lnTo>
                  <a:close/>
                </a:path>
                <a:path w="16366490" h="11278870">
                  <a:moveTo>
                    <a:pt x="11986645" y="4452840"/>
                  </a:moveTo>
                  <a:lnTo>
                    <a:pt x="11984165" y="4452177"/>
                  </a:lnTo>
                  <a:lnTo>
                    <a:pt x="11981975" y="4453610"/>
                  </a:lnTo>
                  <a:lnTo>
                    <a:pt x="11980119" y="4455187"/>
                  </a:lnTo>
                  <a:lnTo>
                    <a:pt x="11979456" y="4457665"/>
                  </a:lnTo>
                  <a:lnTo>
                    <a:pt x="11980890" y="4459855"/>
                  </a:lnTo>
                  <a:lnTo>
                    <a:pt x="11982131" y="4461569"/>
                  </a:lnTo>
                  <a:lnTo>
                    <a:pt x="11982514" y="4462521"/>
                  </a:lnTo>
                  <a:lnTo>
                    <a:pt x="11984183" y="4463233"/>
                  </a:lnTo>
                  <a:lnTo>
                    <a:pt x="11984326" y="4462899"/>
                  </a:lnTo>
                  <a:lnTo>
                    <a:pt x="11985661" y="4463469"/>
                  </a:lnTo>
                  <a:lnTo>
                    <a:pt x="11987139" y="4463705"/>
                  </a:lnTo>
                  <a:lnTo>
                    <a:pt x="11990231" y="4461079"/>
                  </a:lnTo>
                  <a:lnTo>
                    <a:pt x="11990895" y="4458599"/>
                  </a:lnTo>
                  <a:lnTo>
                    <a:pt x="11989462" y="4456410"/>
                  </a:lnTo>
                  <a:lnTo>
                    <a:pt x="11988220" y="4454696"/>
                  </a:lnTo>
                  <a:lnTo>
                    <a:pt x="11986645" y="4452840"/>
                  </a:lnTo>
                  <a:close/>
                </a:path>
                <a:path w="16366490" h="11278870">
                  <a:moveTo>
                    <a:pt x="5219114" y="1565640"/>
                  </a:moveTo>
                  <a:lnTo>
                    <a:pt x="5216683" y="1565787"/>
                  </a:lnTo>
                  <a:lnTo>
                    <a:pt x="5214680" y="1564933"/>
                  </a:lnTo>
                  <a:lnTo>
                    <a:pt x="5212535" y="1564412"/>
                  </a:lnTo>
                  <a:lnTo>
                    <a:pt x="5209869" y="1566038"/>
                  </a:lnTo>
                  <a:lnTo>
                    <a:pt x="5209681" y="1568326"/>
                  </a:lnTo>
                  <a:lnTo>
                    <a:pt x="5209637" y="1570279"/>
                  </a:lnTo>
                  <a:lnTo>
                    <a:pt x="5210737" y="1572326"/>
                  </a:lnTo>
                  <a:lnTo>
                    <a:pt x="5212407" y="1573039"/>
                  </a:lnTo>
                  <a:lnTo>
                    <a:pt x="5211930" y="1573230"/>
                  </a:lnTo>
                  <a:lnTo>
                    <a:pt x="5212264" y="1573372"/>
                  </a:lnTo>
                  <a:lnTo>
                    <a:pt x="5213216" y="1572989"/>
                  </a:lnTo>
                  <a:lnTo>
                    <a:pt x="5215220" y="1573844"/>
                  </a:lnTo>
                  <a:lnTo>
                    <a:pt x="5217365" y="1574364"/>
                  </a:lnTo>
                  <a:lnTo>
                    <a:pt x="5219696" y="1572598"/>
                  </a:lnTo>
                  <a:lnTo>
                    <a:pt x="5220218" y="1570452"/>
                  </a:lnTo>
                  <a:lnTo>
                    <a:pt x="5220881" y="1567972"/>
                  </a:lnTo>
                  <a:lnTo>
                    <a:pt x="5219114" y="1565640"/>
                  </a:lnTo>
                  <a:close/>
                </a:path>
                <a:path w="16366490" h="11278870">
                  <a:moveTo>
                    <a:pt x="5303583" y="1580366"/>
                  </a:moveTo>
                  <a:lnTo>
                    <a:pt x="5301153" y="1580514"/>
                  </a:lnTo>
                  <a:lnTo>
                    <a:pt x="5299150" y="1579659"/>
                  </a:lnTo>
                  <a:lnTo>
                    <a:pt x="5297004" y="1579138"/>
                  </a:lnTo>
                  <a:lnTo>
                    <a:pt x="5294338" y="1580763"/>
                  </a:lnTo>
                  <a:lnTo>
                    <a:pt x="5294152" y="1583051"/>
                  </a:lnTo>
                  <a:lnTo>
                    <a:pt x="5294108" y="1585004"/>
                  </a:lnTo>
                  <a:lnTo>
                    <a:pt x="5295208" y="1587052"/>
                  </a:lnTo>
                  <a:lnTo>
                    <a:pt x="5296876" y="1587764"/>
                  </a:lnTo>
                  <a:lnTo>
                    <a:pt x="5296400" y="1587955"/>
                  </a:lnTo>
                  <a:lnTo>
                    <a:pt x="5296733" y="1588097"/>
                  </a:lnTo>
                  <a:lnTo>
                    <a:pt x="5297686" y="1587714"/>
                  </a:lnTo>
                  <a:lnTo>
                    <a:pt x="5299689" y="1588569"/>
                  </a:lnTo>
                  <a:lnTo>
                    <a:pt x="5301835" y="1589089"/>
                  </a:lnTo>
                  <a:lnTo>
                    <a:pt x="5304167" y="1587323"/>
                  </a:lnTo>
                  <a:lnTo>
                    <a:pt x="5304687" y="1585177"/>
                  </a:lnTo>
                  <a:lnTo>
                    <a:pt x="5305350" y="1582699"/>
                  </a:lnTo>
                  <a:lnTo>
                    <a:pt x="5303583" y="1580366"/>
                  </a:lnTo>
                  <a:close/>
                </a:path>
                <a:path w="16366490" h="11278870">
                  <a:moveTo>
                    <a:pt x="5387910" y="1595425"/>
                  </a:moveTo>
                  <a:lnTo>
                    <a:pt x="5385480" y="1595571"/>
                  </a:lnTo>
                  <a:lnTo>
                    <a:pt x="5383477" y="1594717"/>
                  </a:lnTo>
                  <a:lnTo>
                    <a:pt x="5381332" y="1594196"/>
                  </a:lnTo>
                  <a:lnTo>
                    <a:pt x="5379000" y="1595964"/>
                  </a:lnTo>
                  <a:lnTo>
                    <a:pt x="5378479" y="1598110"/>
                  </a:lnTo>
                  <a:lnTo>
                    <a:pt x="5378435" y="1600064"/>
                  </a:lnTo>
                  <a:lnTo>
                    <a:pt x="5379534" y="1602110"/>
                  </a:lnTo>
                  <a:lnTo>
                    <a:pt x="5381204" y="1602822"/>
                  </a:lnTo>
                  <a:lnTo>
                    <a:pt x="5380727" y="1603014"/>
                  </a:lnTo>
                  <a:lnTo>
                    <a:pt x="5381061" y="1603156"/>
                  </a:lnTo>
                  <a:lnTo>
                    <a:pt x="5382014" y="1602773"/>
                  </a:lnTo>
                  <a:lnTo>
                    <a:pt x="5384017" y="1603628"/>
                  </a:lnTo>
                  <a:lnTo>
                    <a:pt x="5386161" y="1604149"/>
                  </a:lnTo>
                  <a:lnTo>
                    <a:pt x="5388827" y="1602524"/>
                  </a:lnTo>
                  <a:lnTo>
                    <a:pt x="5389014" y="1600236"/>
                  </a:lnTo>
                  <a:lnTo>
                    <a:pt x="5389678" y="1597756"/>
                  </a:lnTo>
                  <a:lnTo>
                    <a:pt x="5387910" y="1595425"/>
                  </a:lnTo>
                  <a:close/>
                </a:path>
                <a:path w="16366490" h="11278870">
                  <a:moveTo>
                    <a:pt x="11938489" y="4382583"/>
                  </a:moveTo>
                  <a:lnTo>
                    <a:pt x="11935676" y="4381778"/>
                  </a:lnTo>
                  <a:lnTo>
                    <a:pt x="11931964" y="4384929"/>
                  </a:lnTo>
                  <a:lnTo>
                    <a:pt x="11931158" y="4387741"/>
                  </a:lnTo>
                  <a:lnTo>
                    <a:pt x="11932734" y="4389597"/>
                  </a:lnTo>
                  <a:lnTo>
                    <a:pt x="11933976" y="4391311"/>
                  </a:lnTo>
                  <a:lnTo>
                    <a:pt x="11934359" y="4392264"/>
                  </a:lnTo>
                  <a:lnTo>
                    <a:pt x="11937363" y="4393545"/>
                  </a:lnTo>
                  <a:lnTo>
                    <a:pt x="11938984" y="4393447"/>
                  </a:lnTo>
                  <a:lnTo>
                    <a:pt x="11942077" y="4390821"/>
                  </a:lnTo>
                  <a:lnTo>
                    <a:pt x="11942881" y="4388007"/>
                  </a:lnTo>
                  <a:lnTo>
                    <a:pt x="11941306" y="4386153"/>
                  </a:lnTo>
                  <a:lnTo>
                    <a:pt x="11940064" y="4384439"/>
                  </a:lnTo>
                  <a:lnTo>
                    <a:pt x="11938489" y="4382583"/>
                  </a:lnTo>
                  <a:close/>
                </a:path>
                <a:path w="16366490" h="11278870">
                  <a:moveTo>
                    <a:pt x="5472572" y="1610627"/>
                  </a:moveTo>
                  <a:lnTo>
                    <a:pt x="5470141" y="1610774"/>
                  </a:lnTo>
                  <a:lnTo>
                    <a:pt x="5468138" y="1609919"/>
                  </a:lnTo>
                  <a:lnTo>
                    <a:pt x="5465993" y="1609399"/>
                  </a:lnTo>
                  <a:lnTo>
                    <a:pt x="5463661" y="1611165"/>
                  </a:lnTo>
                  <a:lnTo>
                    <a:pt x="5463140" y="1613311"/>
                  </a:lnTo>
                  <a:lnTo>
                    <a:pt x="5463096" y="1615264"/>
                  </a:lnTo>
                  <a:lnTo>
                    <a:pt x="5464196" y="1617312"/>
                  </a:lnTo>
                  <a:lnTo>
                    <a:pt x="5465865" y="1618024"/>
                  </a:lnTo>
                  <a:lnTo>
                    <a:pt x="5465389" y="1618215"/>
                  </a:lnTo>
                  <a:lnTo>
                    <a:pt x="5465722" y="1618358"/>
                  </a:lnTo>
                  <a:lnTo>
                    <a:pt x="5466675" y="1617975"/>
                  </a:lnTo>
                  <a:lnTo>
                    <a:pt x="5468678" y="1618829"/>
                  </a:lnTo>
                  <a:lnTo>
                    <a:pt x="5470823" y="1619350"/>
                  </a:lnTo>
                  <a:lnTo>
                    <a:pt x="5473489" y="1617726"/>
                  </a:lnTo>
                  <a:lnTo>
                    <a:pt x="5473676" y="1615437"/>
                  </a:lnTo>
                  <a:lnTo>
                    <a:pt x="5474338" y="1612959"/>
                  </a:lnTo>
                  <a:lnTo>
                    <a:pt x="5472572" y="1610627"/>
                  </a:lnTo>
                  <a:close/>
                </a:path>
                <a:path w="16366490" h="11278870">
                  <a:moveTo>
                    <a:pt x="5556756" y="1626019"/>
                  </a:moveTo>
                  <a:lnTo>
                    <a:pt x="5554326" y="1626166"/>
                  </a:lnTo>
                  <a:lnTo>
                    <a:pt x="5552323" y="1625312"/>
                  </a:lnTo>
                  <a:lnTo>
                    <a:pt x="5550177" y="1624791"/>
                  </a:lnTo>
                  <a:lnTo>
                    <a:pt x="5547846" y="1626558"/>
                  </a:lnTo>
                  <a:lnTo>
                    <a:pt x="5547326" y="1628704"/>
                  </a:lnTo>
                  <a:lnTo>
                    <a:pt x="5547281" y="1630658"/>
                  </a:lnTo>
                  <a:lnTo>
                    <a:pt x="5548380" y="1632706"/>
                  </a:lnTo>
                  <a:lnTo>
                    <a:pt x="5550049" y="1633418"/>
                  </a:lnTo>
                  <a:lnTo>
                    <a:pt x="5549573" y="1633608"/>
                  </a:lnTo>
                  <a:lnTo>
                    <a:pt x="5549907" y="1633751"/>
                  </a:lnTo>
                  <a:lnTo>
                    <a:pt x="5550859" y="1633369"/>
                  </a:lnTo>
                  <a:lnTo>
                    <a:pt x="5552862" y="1634223"/>
                  </a:lnTo>
                  <a:lnTo>
                    <a:pt x="5555007" y="1634744"/>
                  </a:lnTo>
                  <a:lnTo>
                    <a:pt x="5557340" y="1632976"/>
                  </a:lnTo>
                  <a:lnTo>
                    <a:pt x="5557861" y="1630830"/>
                  </a:lnTo>
                  <a:lnTo>
                    <a:pt x="5558523" y="1628352"/>
                  </a:lnTo>
                  <a:lnTo>
                    <a:pt x="5556756" y="1626019"/>
                  </a:lnTo>
                  <a:close/>
                </a:path>
                <a:path w="16366490" h="11278870">
                  <a:moveTo>
                    <a:pt x="11887476" y="4313474"/>
                  </a:moveTo>
                  <a:lnTo>
                    <a:pt x="11884520" y="4313003"/>
                  </a:lnTo>
                  <a:lnTo>
                    <a:pt x="11882665" y="4314578"/>
                  </a:lnTo>
                  <a:lnTo>
                    <a:pt x="11880618" y="4315678"/>
                  </a:lnTo>
                  <a:lnTo>
                    <a:pt x="11880146" y="4318634"/>
                  </a:lnTo>
                  <a:lnTo>
                    <a:pt x="11883298" y="4322345"/>
                  </a:lnTo>
                  <a:lnTo>
                    <a:pt x="11883680" y="4323298"/>
                  </a:lnTo>
                  <a:lnTo>
                    <a:pt x="11886350" y="4324436"/>
                  </a:lnTo>
                  <a:lnTo>
                    <a:pt x="11887971" y="4324338"/>
                  </a:lnTo>
                  <a:lnTo>
                    <a:pt x="11889207" y="4323288"/>
                  </a:lnTo>
                  <a:lnTo>
                    <a:pt x="11890921" y="4322046"/>
                  </a:lnTo>
                  <a:lnTo>
                    <a:pt x="11891393" y="4319091"/>
                  </a:lnTo>
                  <a:lnTo>
                    <a:pt x="11889817" y="4317234"/>
                  </a:lnTo>
                  <a:lnTo>
                    <a:pt x="11888576" y="4315521"/>
                  </a:lnTo>
                  <a:lnTo>
                    <a:pt x="11887476" y="4313474"/>
                  </a:lnTo>
                  <a:close/>
                </a:path>
                <a:path w="16366490" h="11278870">
                  <a:moveTo>
                    <a:pt x="5641418" y="1641221"/>
                  </a:moveTo>
                  <a:lnTo>
                    <a:pt x="5638987" y="1641368"/>
                  </a:lnTo>
                  <a:lnTo>
                    <a:pt x="5636984" y="1640513"/>
                  </a:lnTo>
                  <a:lnTo>
                    <a:pt x="5634839" y="1639993"/>
                  </a:lnTo>
                  <a:lnTo>
                    <a:pt x="5632507" y="1641760"/>
                  </a:lnTo>
                  <a:lnTo>
                    <a:pt x="5631987" y="1643905"/>
                  </a:lnTo>
                  <a:lnTo>
                    <a:pt x="5631942" y="1645860"/>
                  </a:lnTo>
                  <a:lnTo>
                    <a:pt x="5633041" y="1647906"/>
                  </a:lnTo>
                  <a:lnTo>
                    <a:pt x="5634711" y="1648618"/>
                  </a:lnTo>
                  <a:lnTo>
                    <a:pt x="5634235" y="1648809"/>
                  </a:lnTo>
                  <a:lnTo>
                    <a:pt x="5634569" y="1648952"/>
                  </a:lnTo>
                  <a:lnTo>
                    <a:pt x="5635521" y="1648569"/>
                  </a:lnTo>
                  <a:lnTo>
                    <a:pt x="5637524" y="1649423"/>
                  </a:lnTo>
                  <a:lnTo>
                    <a:pt x="5639669" y="1649944"/>
                  </a:lnTo>
                  <a:lnTo>
                    <a:pt x="5641859" y="1648511"/>
                  </a:lnTo>
                  <a:lnTo>
                    <a:pt x="5643185" y="1643553"/>
                  </a:lnTo>
                  <a:lnTo>
                    <a:pt x="5641418" y="1641221"/>
                  </a:lnTo>
                  <a:close/>
                </a:path>
                <a:path w="16366490" h="11278870">
                  <a:moveTo>
                    <a:pt x="5725745" y="1656280"/>
                  </a:moveTo>
                  <a:lnTo>
                    <a:pt x="5723315" y="1656427"/>
                  </a:lnTo>
                  <a:lnTo>
                    <a:pt x="5721312" y="1655573"/>
                  </a:lnTo>
                  <a:lnTo>
                    <a:pt x="5719166" y="1655052"/>
                  </a:lnTo>
                  <a:lnTo>
                    <a:pt x="5716835" y="1656819"/>
                  </a:lnTo>
                  <a:lnTo>
                    <a:pt x="5716314" y="1658964"/>
                  </a:lnTo>
                  <a:lnTo>
                    <a:pt x="5716270" y="1660919"/>
                  </a:lnTo>
                  <a:lnTo>
                    <a:pt x="5717369" y="1662966"/>
                  </a:lnTo>
                  <a:lnTo>
                    <a:pt x="5719038" y="1663678"/>
                  </a:lnTo>
                  <a:lnTo>
                    <a:pt x="5718562" y="1663870"/>
                  </a:lnTo>
                  <a:lnTo>
                    <a:pt x="5718896" y="1664012"/>
                  </a:lnTo>
                  <a:lnTo>
                    <a:pt x="5719848" y="1663629"/>
                  </a:lnTo>
                  <a:lnTo>
                    <a:pt x="5721851" y="1664483"/>
                  </a:lnTo>
                  <a:lnTo>
                    <a:pt x="5723997" y="1665004"/>
                  </a:lnTo>
                  <a:lnTo>
                    <a:pt x="5726329" y="1663236"/>
                  </a:lnTo>
                  <a:lnTo>
                    <a:pt x="5726849" y="1661090"/>
                  </a:lnTo>
                  <a:lnTo>
                    <a:pt x="5727512" y="1658612"/>
                  </a:lnTo>
                  <a:lnTo>
                    <a:pt x="5725745" y="1656280"/>
                  </a:lnTo>
                  <a:close/>
                </a:path>
                <a:path w="16366490" h="11278870">
                  <a:moveTo>
                    <a:pt x="11834274" y="4245798"/>
                  </a:moveTo>
                  <a:lnTo>
                    <a:pt x="11831652" y="4245469"/>
                  </a:lnTo>
                  <a:lnTo>
                    <a:pt x="11827941" y="4248621"/>
                  </a:lnTo>
                  <a:lnTo>
                    <a:pt x="11827610" y="4251242"/>
                  </a:lnTo>
                  <a:lnTo>
                    <a:pt x="11831288" y="4255573"/>
                  </a:lnTo>
                  <a:lnTo>
                    <a:pt x="11833958" y="4256712"/>
                  </a:lnTo>
                  <a:lnTo>
                    <a:pt x="11835578" y="4256614"/>
                  </a:lnTo>
                  <a:lnTo>
                    <a:pt x="11838671" y="4253987"/>
                  </a:lnTo>
                  <a:lnTo>
                    <a:pt x="11839001" y="4251367"/>
                  </a:lnTo>
                  <a:lnTo>
                    <a:pt x="11834274" y="4245798"/>
                  </a:lnTo>
                  <a:close/>
                </a:path>
                <a:path w="16366490" h="11278870">
                  <a:moveTo>
                    <a:pt x="5810598" y="1671957"/>
                  </a:moveTo>
                  <a:lnTo>
                    <a:pt x="5807834" y="1671962"/>
                  </a:lnTo>
                  <a:lnTo>
                    <a:pt x="5805831" y="1671108"/>
                  </a:lnTo>
                  <a:lnTo>
                    <a:pt x="5803685" y="1670587"/>
                  </a:lnTo>
                  <a:lnTo>
                    <a:pt x="5801353" y="1672354"/>
                  </a:lnTo>
                  <a:lnTo>
                    <a:pt x="5800833" y="1674500"/>
                  </a:lnTo>
                  <a:lnTo>
                    <a:pt x="5800788" y="1676454"/>
                  </a:lnTo>
                  <a:lnTo>
                    <a:pt x="5801554" y="1678358"/>
                  </a:lnTo>
                  <a:lnTo>
                    <a:pt x="5803557" y="1679212"/>
                  </a:lnTo>
                  <a:lnTo>
                    <a:pt x="5803081" y="1679404"/>
                  </a:lnTo>
                  <a:lnTo>
                    <a:pt x="5803415" y="1679546"/>
                  </a:lnTo>
                  <a:lnTo>
                    <a:pt x="5804367" y="1679163"/>
                  </a:lnTo>
                  <a:lnTo>
                    <a:pt x="5806370" y="1680017"/>
                  </a:lnTo>
                  <a:lnTo>
                    <a:pt x="5808516" y="1680538"/>
                  </a:lnTo>
                  <a:lnTo>
                    <a:pt x="5810848" y="1678772"/>
                  </a:lnTo>
                  <a:lnTo>
                    <a:pt x="5811369" y="1676626"/>
                  </a:lnTo>
                  <a:lnTo>
                    <a:pt x="5812031" y="1674147"/>
                  </a:lnTo>
                  <a:lnTo>
                    <a:pt x="5810598" y="1671957"/>
                  </a:lnTo>
                  <a:close/>
                </a:path>
                <a:path w="16366490" h="11278870">
                  <a:moveTo>
                    <a:pt x="5894783" y="1687350"/>
                  </a:moveTo>
                  <a:lnTo>
                    <a:pt x="5892353" y="1687498"/>
                  </a:lnTo>
                  <a:lnTo>
                    <a:pt x="5890349" y="1686643"/>
                  </a:lnTo>
                  <a:lnTo>
                    <a:pt x="5888204" y="1686123"/>
                  </a:lnTo>
                  <a:lnTo>
                    <a:pt x="5885872" y="1687889"/>
                  </a:lnTo>
                  <a:lnTo>
                    <a:pt x="5885352" y="1690035"/>
                  </a:lnTo>
                  <a:lnTo>
                    <a:pt x="5885307" y="1691989"/>
                  </a:lnTo>
                  <a:lnTo>
                    <a:pt x="5886073" y="1693894"/>
                  </a:lnTo>
                  <a:lnTo>
                    <a:pt x="5888076" y="1694749"/>
                  </a:lnTo>
                  <a:lnTo>
                    <a:pt x="5887599" y="1694940"/>
                  </a:lnTo>
                  <a:lnTo>
                    <a:pt x="5887933" y="1695082"/>
                  </a:lnTo>
                  <a:lnTo>
                    <a:pt x="5888885" y="1694699"/>
                  </a:lnTo>
                  <a:lnTo>
                    <a:pt x="5890888" y="1695554"/>
                  </a:lnTo>
                  <a:lnTo>
                    <a:pt x="5893034" y="1696074"/>
                  </a:lnTo>
                  <a:lnTo>
                    <a:pt x="5895367" y="1694307"/>
                  </a:lnTo>
                  <a:lnTo>
                    <a:pt x="5895887" y="1692161"/>
                  </a:lnTo>
                  <a:lnTo>
                    <a:pt x="5896550" y="1689683"/>
                  </a:lnTo>
                  <a:lnTo>
                    <a:pt x="5894783" y="1687350"/>
                  </a:lnTo>
                  <a:close/>
                </a:path>
                <a:path w="16366490" h="11278870">
                  <a:moveTo>
                    <a:pt x="11780216" y="4180127"/>
                  </a:moveTo>
                  <a:lnTo>
                    <a:pt x="11777595" y="4179798"/>
                  </a:lnTo>
                  <a:lnTo>
                    <a:pt x="11773883" y="4182949"/>
                  </a:lnTo>
                  <a:lnTo>
                    <a:pt x="11773555" y="4185570"/>
                  </a:lnTo>
                  <a:lnTo>
                    <a:pt x="11776706" y="4189282"/>
                  </a:lnTo>
                  <a:lnTo>
                    <a:pt x="11776897" y="4189758"/>
                  </a:lnTo>
                  <a:lnTo>
                    <a:pt x="11778232" y="4190327"/>
                  </a:lnTo>
                  <a:lnTo>
                    <a:pt x="11778089" y="4190661"/>
                  </a:lnTo>
                  <a:lnTo>
                    <a:pt x="11779759" y="4191374"/>
                  </a:lnTo>
                  <a:lnTo>
                    <a:pt x="11781522" y="4190942"/>
                  </a:lnTo>
                  <a:lnTo>
                    <a:pt x="11784615" y="4188316"/>
                  </a:lnTo>
                  <a:lnTo>
                    <a:pt x="11784944" y="4185694"/>
                  </a:lnTo>
                  <a:lnTo>
                    <a:pt x="11780216" y="4180127"/>
                  </a:lnTo>
                  <a:close/>
                </a:path>
                <a:path w="16366490" h="11278870">
                  <a:moveTo>
                    <a:pt x="5979302" y="1702886"/>
                  </a:moveTo>
                  <a:lnTo>
                    <a:pt x="5976872" y="1703033"/>
                  </a:lnTo>
                  <a:lnTo>
                    <a:pt x="5974868" y="1702178"/>
                  </a:lnTo>
                  <a:lnTo>
                    <a:pt x="5972723" y="1701658"/>
                  </a:lnTo>
                  <a:lnTo>
                    <a:pt x="5970390" y="1703425"/>
                  </a:lnTo>
                  <a:lnTo>
                    <a:pt x="5969870" y="1705570"/>
                  </a:lnTo>
                  <a:lnTo>
                    <a:pt x="5969826" y="1707524"/>
                  </a:lnTo>
                  <a:lnTo>
                    <a:pt x="5970592" y="1709429"/>
                  </a:lnTo>
                  <a:lnTo>
                    <a:pt x="5972595" y="1710283"/>
                  </a:lnTo>
                  <a:lnTo>
                    <a:pt x="5972119" y="1710474"/>
                  </a:lnTo>
                  <a:lnTo>
                    <a:pt x="5972452" y="1710616"/>
                  </a:lnTo>
                  <a:lnTo>
                    <a:pt x="5973405" y="1710234"/>
                  </a:lnTo>
                  <a:lnTo>
                    <a:pt x="5975408" y="1711088"/>
                  </a:lnTo>
                  <a:lnTo>
                    <a:pt x="5977553" y="1711609"/>
                  </a:lnTo>
                  <a:lnTo>
                    <a:pt x="5979885" y="1709842"/>
                  </a:lnTo>
                  <a:lnTo>
                    <a:pt x="5980406" y="1707698"/>
                  </a:lnTo>
                  <a:lnTo>
                    <a:pt x="5981069" y="1705218"/>
                  </a:lnTo>
                  <a:lnTo>
                    <a:pt x="5979302" y="1702886"/>
                  </a:lnTo>
                  <a:close/>
                </a:path>
                <a:path w="16366490" h="11278870">
                  <a:moveTo>
                    <a:pt x="6063678" y="1718755"/>
                  </a:moveTo>
                  <a:lnTo>
                    <a:pt x="6061248" y="1718902"/>
                  </a:lnTo>
                  <a:lnTo>
                    <a:pt x="6059245" y="1718047"/>
                  </a:lnTo>
                  <a:lnTo>
                    <a:pt x="6057099" y="1717527"/>
                  </a:lnTo>
                  <a:lnTo>
                    <a:pt x="6054768" y="1719294"/>
                  </a:lnTo>
                  <a:lnTo>
                    <a:pt x="6054247" y="1721439"/>
                  </a:lnTo>
                  <a:lnTo>
                    <a:pt x="6053869" y="1723251"/>
                  </a:lnTo>
                  <a:lnTo>
                    <a:pt x="6054968" y="1725299"/>
                  </a:lnTo>
                  <a:lnTo>
                    <a:pt x="6056971" y="1726153"/>
                  </a:lnTo>
                  <a:lnTo>
                    <a:pt x="6056495" y="1726345"/>
                  </a:lnTo>
                  <a:lnTo>
                    <a:pt x="6056828" y="1726487"/>
                  </a:lnTo>
                  <a:lnTo>
                    <a:pt x="6057781" y="1726104"/>
                  </a:lnTo>
                  <a:lnTo>
                    <a:pt x="6059784" y="1726958"/>
                  </a:lnTo>
                  <a:lnTo>
                    <a:pt x="6061929" y="1727479"/>
                  </a:lnTo>
                  <a:lnTo>
                    <a:pt x="6064119" y="1726045"/>
                  </a:lnTo>
                  <a:lnTo>
                    <a:pt x="6065445" y="1721087"/>
                  </a:lnTo>
                  <a:lnTo>
                    <a:pt x="6063678" y="1718755"/>
                  </a:lnTo>
                  <a:close/>
                </a:path>
                <a:path w="16366490" h="11278870">
                  <a:moveTo>
                    <a:pt x="11723922" y="4115078"/>
                  </a:moveTo>
                  <a:lnTo>
                    <a:pt x="11721157" y="4115082"/>
                  </a:lnTo>
                  <a:lnTo>
                    <a:pt x="11717445" y="4118233"/>
                  </a:lnTo>
                  <a:lnTo>
                    <a:pt x="11717450" y="4120997"/>
                  </a:lnTo>
                  <a:lnTo>
                    <a:pt x="11721127" y="4125328"/>
                  </a:lnTo>
                  <a:lnTo>
                    <a:pt x="11723797" y="4126467"/>
                  </a:lnTo>
                  <a:lnTo>
                    <a:pt x="11725561" y="4126035"/>
                  </a:lnTo>
                  <a:lnTo>
                    <a:pt x="11728653" y="4123409"/>
                  </a:lnTo>
                  <a:lnTo>
                    <a:pt x="11728649" y="4120645"/>
                  </a:lnTo>
                  <a:lnTo>
                    <a:pt x="11723922" y="4115078"/>
                  </a:lnTo>
                  <a:close/>
                </a:path>
                <a:path w="16366490" h="11278870">
                  <a:moveTo>
                    <a:pt x="6148722" y="1734909"/>
                  </a:moveTo>
                  <a:lnTo>
                    <a:pt x="6145958" y="1734914"/>
                  </a:lnTo>
                  <a:lnTo>
                    <a:pt x="6143955" y="1734059"/>
                  </a:lnTo>
                  <a:lnTo>
                    <a:pt x="6141810" y="1733539"/>
                  </a:lnTo>
                  <a:lnTo>
                    <a:pt x="6139477" y="1735306"/>
                  </a:lnTo>
                  <a:lnTo>
                    <a:pt x="6138957" y="1737451"/>
                  </a:lnTo>
                  <a:lnTo>
                    <a:pt x="6138579" y="1739263"/>
                  </a:lnTo>
                  <a:lnTo>
                    <a:pt x="6139678" y="1741309"/>
                  </a:lnTo>
                  <a:lnTo>
                    <a:pt x="6141681" y="1742163"/>
                  </a:lnTo>
                  <a:lnTo>
                    <a:pt x="6141205" y="1742355"/>
                  </a:lnTo>
                  <a:lnTo>
                    <a:pt x="6141539" y="1742497"/>
                  </a:lnTo>
                  <a:lnTo>
                    <a:pt x="6142492" y="1742114"/>
                  </a:lnTo>
                  <a:lnTo>
                    <a:pt x="6144495" y="1742969"/>
                  </a:lnTo>
                  <a:lnTo>
                    <a:pt x="6146639" y="1743490"/>
                  </a:lnTo>
                  <a:lnTo>
                    <a:pt x="6148972" y="1741723"/>
                  </a:lnTo>
                  <a:lnTo>
                    <a:pt x="6149492" y="1739578"/>
                  </a:lnTo>
                  <a:lnTo>
                    <a:pt x="6150155" y="1737099"/>
                  </a:lnTo>
                  <a:lnTo>
                    <a:pt x="6148722" y="1734909"/>
                  </a:lnTo>
                  <a:close/>
                </a:path>
                <a:path w="16366490" h="11278870">
                  <a:moveTo>
                    <a:pt x="6232765" y="1750635"/>
                  </a:moveTo>
                  <a:lnTo>
                    <a:pt x="6230000" y="1750640"/>
                  </a:lnTo>
                  <a:lnTo>
                    <a:pt x="6227997" y="1749786"/>
                  </a:lnTo>
                  <a:lnTo>
                    <a:pt x="6225852" y="1749265"/>
                  </a:lnTo>
                  <a:lnTo>
                    <a:pt x="6223663" y="1750698"/>
                  </a:lnTo>
                  <a:lnTo>
                    <a:pt x="6223000" y="1753178"/>
                  </a:lnTo>
                  <a:lnTo>
                    <a:pt x="6222621" y="1754989"/>
                  </a:lnTo>
                  <a:lnTo>
                    <a:pt x="6223721" y="1757037"/>
                  </a:lnTo>
                  <a:lnTo>
                    <a:pt x="6225724" y="1757891"/>
                  </a:lnTo>
                  <a:lnTo>
                    <a:pt x="6225247" y="1758083"/>
                  </a:lnTo>
                  <a:lnTo>
                    <a:pt x="6225581" y="1758225"/>
                  </a:lnTo>
                  <a:lnTo>
                    <a:pt x="6226534" y="1757842"/>
                  </a:lnTo>
                  <a:lnTo>
                    <a:pt x="6228537" y="1758697"/>
                  </a:lnTo>
                  <a:lnTo>
                    <a:pt x="6230682" y="1759217"/>
                  </a:lnTo>
                  <a:lnTo>
                    <a:pt x="6233014" y="1757450"/>
                  </a:lnTo>
                  <a:lnTo>
                    <a:pt x="6233535" y="1755304"/>
                  </a:lnTo>
                  <a:lnTo>
                    <a:pt x="6234198" y="1752825"/>
                  </a:lnTo>
                  <a:lnTo>
                    <a:pt x="6232765" y="1750635"/>
                  </a:lnTo>
                  <a:close/>
                </a:path>
                <a:path w="16366490" h="11278870">
                  <a:moveTo>
                    <a:pt x="11665961" y="4052081"/>
                  </a:moveTo>
                  <a:lnTo>
                    <a:pt x="11663198" y="4052085"/>
                  </a:lnTo>
                  <a:lnTo>
                    <a:pt x="11659486" y="4055236"/>
                  </a:lnTo>
                  <a:lnTo>
                    <a:pt x="11659491" y="4058000"/>
                  </a:lnTo>
                  <a:lnTo>
                    <a:pt x="11663167" y="4062331"/>
                  </a:lnTo>
                  <a:lnTo>
                    <a:pt x="11665837" y="4063470"/>
                  </a:lnTo>
                  <a:lnTo>
                    <a:pt x="11667457" y="4063372"/>
                  </a:lnTo>
                  <a:lnTo>
                    <a:pt x="11668837" y="4061987"/>
                  </a:lnTo>
                  <a:lnTo>
                    <a:pt x="11670694" y="4060411"/>
                  </a:lnTo>
                  <a:lnTo>
                    <a:pt x="11670688" y="4057648"/>
                  </a:lnTo>
                  <a:lnTo>
                    <a:pt x="11665961" y="4052081"/>
                  </a:lnTo>
                  <a:close/>
                </a:path>
                <a:path w="16366490" h="11278870">
                  <a:moveTo>
                    <a:pt x="6317141" y="1766504"/>
                  </a:moveTo>
                  <a:lnTo>
                    <a:pt x="6314376" y="1766509"/>
                  </a:lnTo>
                  <a:lnTo>
                    <a:pt x="6312374" y="1765655"/>
                  </a:lnTo>
                  <a:lnTo>
                    <a:pt x="6310228" y="1765134"/>
                  </a:lnTo>
                  <a:lnTo>
                    <a:pt x="6308039" y="1766568"/>
                  </a:lnTo>
                  <a:lnTo>
                    <a:pt x="6307376" y="1769047"/>
                  </a:lnTo>
                  <a:lnTo>
                    <a:pt x="6306855" y="1771192"/>
                  </a:lnTo>
                  <a:lnTo>
                    <a:pt x="6307955" y="1773239"/>
                  </a:lnTo>
                  <a:lnTo>
                    <a:pt x="6309958" y="1774094"/>
                  </a:lnTo>
                  <a:lnTo>
                    <a:pt x="6310911" y="1773711"/>
                  </a:lnTo>
                  <a:lnTo>
                    <a:pt x="6312914" y="1774565"/>
                  </a:lnTo>
                  <a:lnTo>
                    <a:pt x="6315059" y="1775085"/>
                  </a:lnTo>
                  <a:lnTo>
                    <a:pt x="6317391" y="1773319"/>
                  </a:lnTo>
                  <a:lnTo>
                    <a:pt x="6317912" y="1771173"/>
                  </a:lnTo>
                  <a:lnTo>
                    <a:pt x="6318575" y="1768695"/>
                  </a:lnTo>
                  <a:lnTo>
                    <a:pt x="6317141" y="1766504"/>
                  </a:lnTo>
                  <a:close/>
                </a:path>
                <a:path w="16366490" h="11278870">
                  <a:moveTo>
                    <a:pt x="6401375" y="1782708"/>
                  </a:moveTo>
                  <a:lnTo>
                    <a:pt x="6398610" y="1782712"/>
                  </a:lnTo>
                  <a:lnTo>
                    <a:pt x="6396607" y="1781858"/>
                  </a:lnTo>
                  <a:lnTo>
                    <a:pt x="6394462" y="1781337"/>
                  </a:lnTo>
                  <a:lnTo>
                    <a:pt x="6392273" y="1782770"/>
                  </a:lnTo>
                  <a:lnTo>
                    <a:pt x="6391609" y="1785250"/>
                  </a:lnTo>
                  <a:lnTo>
                    <a:pt x="6391089" y="1787395"/>
                  </a:lnTo>
                  <a:lnTo>
                    <a:pt x="6392189" y="1789442"/>
                  </a:lnTo>
                  <a:lnTo>
                    <a:pt x="6394192" y="1790297"/>
                  </a:lnTo>
                  <a:lnTo>
                    <a:pt x="6395145" y="1789914"/>
                  </a:lnTo>
                  <a:lnTo>
                    <a:pt x="6397148" y="1790768"/>
                  </a:lnTo>
                  <a:lnTo>
                    <a:pt x="6399293" y="1791288"/>
                  </a:lnTo>
                  <a:lnTo>
                    <a:pt x="6401482" y="1789856"/>
                  </a:lnTo>
                  <a:lnTo>
                    <a:pt x="6402809" y="1784898"/>
                  </a:lnTo>
                  <a:lnTo>
                    <a:pt x="6401375" y="1782708"/>
                  </a:lnTo>
                  <a:close/>
                </a:path>
                <a:path w="16366490" h="11278870">
                  <a:moveTo>
                    <a:pt x="11606002" y="3990992"/>
                  </a:moveTo>
                  <a:lnTo>
                    <a:pt x="11603239" y="3990997"/>
                  </a:lnTo>
                  <a:lnTo>
                    <a:pt x="11601383" y="3992573"/>
                  </a:lnTo>
                  <a:lnTo>
                    <a:pt x="11600114" y="3994005"/>
                  </a:lnTo>
                  <a:lnTo>
                    <a:pt x="11599860" y="3994291"/>
                  </a:lnTo>
                  <a:lnTo>
                    <a:pt x="11599865" y="3997055"/>
                  </a:lnTo>
                  <a:lnTo>
                    <a:pt x="11601442" y="3998911"/>
                  </a:lnTo>
                  <a:lnTo>
                    <a:pt x="11603159" y="4000433"/>
                  </a:lnTo>
                  <a:lnTo>
                    <a:pt x="11606498" y="4001857"/>
                  </a:lnTo>
                  <a:lnTo>
                    <a:pt x="11608118" y="4001759"/>
                  </a:lnTo>
                  <a:lnTo>
                    <a:pt x="11609496" y="4000375"/>
                  </a:lnTo>
                  <a:lnTo>
                    <a:pt x="11610765" y="3998943"/>
                  </a:lnTo>
                  <a:lnTo>
                    <a:pt x="11611019" y="3998657"/>
                  </a:lnTo>
                  <a:lnTo>
                    <a:pt x="11611014" y="3995892"/>
                  </a:lnTo>
                  <a:lnTo>
                    <a:pt x="11609439" y="3994036"/>
                  </a:lnTo>
                  <a:lnTo>
                    <a:pt x="11606002" y="3990992"/>
                  </a:lnTo>
                  <a:close/>
                </a:path>
                <a:path w="16366490" h="11278870">
                  <a:moveTo>
                    <a:pt x="6485133" y="1799102"/>
                  </a:moveTo>
                  <a:lnTo>
                    <a:pt x="6482369" y="1799107"/>
                  </a:lnTo>
                  <a:lnTo>
                    <a:pt x="6480366" y="1798253"/>
                  </a:lnTo>
                  <a:lnTo>
                    <a:pt x="6478220" y="1797732"/>
                  </a:lnTo>
                  <a:lnTo>
                    <a:pt x="6476031" y="1799165"/>
                  </a:lnTo>
                  <a:lnTo>
                    <a:pt x="6475368" y="1801645"/>
                  </a:lnTo>
                  <a:lnTo>
                    <a:pt x="6474848" y="1803789"/>
                  </a:lnTo>
                  <a:lnTo>
                    <a:pt x="6475947" y="1805837"/>
                  </a:lnTo>
                  <a:lnTo>
                    <a:pt x="6477950" y="1806691"/>
                  </a:lnTo>
                  <a:lnTo>
                    <a:pt x="6478902" y="1806308"/>
                  </a:lnTo>
                  <a:lnTo>
                    <a:pt x="6480905" y="1807162"/>
                  </a:lnTo>
                  <a:lnTo>
                    <a:pt x="6483051" y="1807683"/>
                  </a:lnTo>
                  <a:lnTo>
                    <a:pt x="6485240" y="1806250"/>
                  </a:lnTo>
                  <a:lnTo>
                    <a:pt x="6486565" y="1801292"/>
                  </a:lnTo>
                  <a:lnTo>
                    <a:pt x="6485133" y="1799102"/>
                  </a:lnTo>
                  <a:close/>
                </a:path>
                <a:path w="16366490" h="11278870">
                  <a:moveTo>
                    <a:pt x="6569225" y="1815638"/>
                  </a:moveTo>
                  <a:lnTo>
                    <a:pt x="6566461" y="1815643"/>
                  </a:lnTo>
                  <a:lnTo>
                    <a:pt x="6564458" y="1814788"/>
                  </a:lnTo>
                  <a:lnTo>
                    <a:pt x="6562312" y="1814268"/>
                  </a:lnTo>
                  <a:lnTo>
                    <a:pt x="6560123" y="1815702"/>
                  </a:lnTo>
                  <a:lnTo>
                    <a:pt x="6559460" y="1818182"/>
                  </a:lnTo>
                  <a:lnTo>
                    <a:pt x="6558939" y="1820326"/>
                  </a:lnTo>
                  <a:lnTo>
                    <a:pt x="6560039" y="1822374"/>
                  </a:lnTo>
                  <a:lnTo>
                    <a:pt x="6562041" y="1823228"/>
                  </a:lnTo>
                  <a:lnTo>
                    <a:pt x="6562993" y="1822845"/>
                  </a:lnTo>
                  <a:lnTo>
                    <a:pt x="6564996" y="1823699"/>
                  </a:lnTo>
                  <a:lnTo>
                    <a:pt x="6567142" y="1824220"/>
                  </a:lnTo>
                  <a:lnTo>
                    <a:pt x="6569331" y="1822787"/>
                  </a:lnTo>
                  <a:lnTo>
                    <a:pt x="6569994" y="1820307"/>
                  </a:lnTo>
                  <a:lnTo>
                    <a:pt x="6570515" y="1818162"/>
                  </a:lnTo>
                  <a:lnTo>
                    <a:pt x="6569225" y="1815638"/>
                  </a:lnTo>
                  <a:close/>
                </a:path>
                <a:path w="16366490" h="11278870">
                  <a:moveTo>
                    <a:pt x="11545140" y="3931098"/>
                  </a:moveTo>
                  <a:lnTo>
                    <a:pt x="11542377" y="3931102"/>
                  </a:lnTo>
                  <a:lnTo>
                    <a:pt x="11540855" y="3932821"/>
                  </a:lnTo>
                  <a:lnTo>
                    <a:pt x="11539191" y="3934872"/>
                  </a:lnTo>
                  <a:lnTo>
                    <a:pt x="11539195" y="3937637"/>
                  </a:lnTo>
                  <a:lnTo>
                    <a:pt x="11542631" y="3940681"/>
                  </a:lnTo>
                  <a:lnTo>
                    <a:pt x="11543967" y="3941250"/>
                  </a:lnTo>
                  <a:lnTo>
                    <a:pt x="11544158" y="3941727"/>
                  </a:lnTo>
                  <a:lnTo>
                    <a:pt x="11545827" y="3942438"/>
                  </a:lnTo>
                  <a:lnTo>
                    <a:pt x="11547590" y="3942006"/>
                  </a:lnTo>
                  <a:lnTo>
                    <a:pt x="11548969" y="3940622"/>
                  </a:lnTo>
                  <a:lnTo>
                    <a:pt x="11550634" y="3938571"/>
                  </a:lnTo>
                  <a:lnTo>
                    <a:pt x="11550629" y="3935806"/>
                  </a:lnTo>
                  <a:lnTo>
                    <a:pt x="11547193" y="3932763"/>
                  </a:lnTo>
                  <a:lnTo>
                    <a:pt x="11545140" y="3931098"/>
                  </a:lnTo>
                  <a:close/>
                </a:path>
                <a:path w="16366490" h="11278870">
                  <a:moveTo>
                    <a:pt x="6652839" y="1832368"/>
                  </a:moveTo>
                  <a:lnTo>
                    <a:pt x="6650410" y="1832514"/>
                  </a:lnTo>
                  <a:lnTo>
                    <a:pt x="6648407" y="1831659"/>
                  </a:lnTo>
                  <a:lnTo>
                    <a:pt x="6646261" y="1831139"/>
                  </a:lnTo>
                  <a:lnTo>
                    <a:pt x="6644072" y="1832573"/>
                  </a:lnTo>
                  <a:lnTo>
                    <a:pt x="6643409" y="1835051"/>
                  </a:lnTo>
                  <a:lnTo>
                    <a:pt x="6642888" y="1837197"/>
                  </a:lnTo>
                  <a:lnTo>
                    <a:pt x="6643988" y="1839244"/>
                  </a:lnTo>
                  <a:lnTo>
                    <a:pt x="6645990" y="1840099"/>
                  </a:lnTo>
                  <a:lnTo>
                    <a:pt x="6646943" y="1839716"/>
                  </a:lnTo>
                  <a:lnTo>
                    <a:pt x="6648945" y="1840570"/>
                  </a:lnTo>
                  <a:lnTo>
                    <a:pt x="6651091" y="1841091"/>
                  </a:lnTo>
                  <a:lnTo>
                    <a:pt x="6653281" y="1839657"/>
                  </a:lnTo>
                  <a:lnTo>
                    <a:pt x="6653943" y="1837178"/>
                  </a:lnTo>
                  <a:lnTo>
                    <a:pt x="6654464" y="1835032"/>
                  </a:lnTo>
                  <a:lnTo>
                    <a:pt x="6652839" y="1832368"/>
                  </a:lnTo>
                  <a:close/>
                </a:path>
                <a:path w="16366490" h="11278870">
                  <a:moveTo>
                    <a:pt x="6736980" y="1849714"/>
                  </a:moveTo>
                  <a:lnTo>
                    <a:pt x="6734550" y="1849861"/>
                  </a:lnTo>
                  <a:lnTo>
                    <a:pt x="6732548" y="1849007"/>
                  </a:lnTo>
                  <a:lnTo>
                    <a:pt x="6730402" y="1848486"/>
                  </a:lnTo>
                  <a:lnTo>
                    <a:pt x="6728211" y="1849919"/>
                  </a:lnTo>
                  <a:lnTo>
                    <a:pt x="6727548" y="1852398"/>
                  </a:lnTo>
                  <a:lnTo>
                    <a:pt x="6727028" y="1854544"/>
                  </a:lnTo>
                  <a:lnTo>
                    <a:pt x="6728129" y="1856590"/>
                  </a:lnTo>
                  <a:lnTo>
                    <a:pt x="6730131" y="1857445"/>
                  </a:lnTo>
                  <a:lnTo>
                    <a:pt x="6731084" y="1857063"/>
                  </a:lnTo>
                  <a:lnTo>
                    <a:pt x="6733086" y="1857917"/>
                  </a:lnTo>
                  <a:lnTo>
                    <a:pt x="6735232" y="1858438"/>
                  </a:lnTo>
                  <a:lnTo>
                    <a:pt x="6737421" y="1857004"/>
                  </a:lnTo>
                  <a:lnTo>
                    <a:pt x="6738084" y="1854524"/>
                  </a:lnTo>
                  <a:lnTo>
                    <a:pt x="6738605" y="1852380"/>
                  </a:lnTo>
                  <a:lnTo>
                    <a:pt x="6736980" y="1849714"/>
                  </a:lnTo>
                  <a:close/>
                </a:path>
                <a:path w="16366490" h="11278870">
                  <a:moveTo>
                    <a:pt x="11483042" y="3872253"/>
                  </a:moveTo>
                  <a:lnTo>
                    <a:pt x="11480136" y="3872592"/>
                  </a:lnTo>
                  <a:lnTo>
                    <a:pt x="11478614" y="3874311"/>
                  </a:lnTo>
                  <a:lnTo>
                    <a:pt x="11476757" y="3875887"/>
                  </a:lnTo>
                  <a:lnTo>
                    <a:pt x="11477097" y="3878793"/>
                  </a:lnTo>
                  <a:lnTo>
                    <a:pt x="11480532" y="3881837"/>
                  </a:lnTo>
                  <a:lnTo>
                    <a:pt x="11481867" y="3882406"/>
                  </a:lnTo>
                  <a:lnTo>
                    <a:pt x="11481724" y="3882740"/>
                  </a:lnTo>
                  <a:lnTo>
                    <a:pt x="11483394" y="3883452"/>
                  </a:lnTo>
                  <a:lnTo>
                    <a:pt x="11485157" y="3883020"/>
                  </a:lnTo>
                  <a:lnTo>
                    <a:pt x="11486537" y="3881636"/>
                  </a:lnTo>
                  <a:lnTo>
                    <a:pt x="11488392" y="3880061"/>
                  </a:lnTo>
                  <a:lnTo>
                    <a:pt x="11488054" y="3877154"/>
                  </a:lnTo>
                  <a:lnTo>
                    <a:pt x="11484618" y="3874110"/>
                  </a:lnTo>
                  <a:lnTo>
                    <a:pt x="11483042" y="3872253"/>
                  </a:lnTo>
                  <a:close/>
                </a:path>
                <a:path w="16366490" h="11278870">
                  <a:moveTo>
                    <a:pt x="6821121" y="1867061"/>
                  </a:moveTo>
                  <a:lnTo>
                    <a:pt x="6818357" y="1867066"/>
                  </a:lnTo>
                  <a:lnTo>
                    <a:pt x="6816354" y="1866211"/>
                  </a:lnTo>
                  <a:lnTo>
                    <a:pt x="6814208" y="1865691"/>
                  </a:lnTo>
                  <a:lnTo>
                    <a:pt x="6812019" y="1867123"/>
                  </a:lnTo>
                  <a:lnTo>
                    <a:pt x="6811356" y="1869603"/>
                  </a:lnTo>
                  <a:lnTo>
                    <a:pt x="6810836" y="1871749"/>
                  </a:lnTo>
                  <a:lnTo>
                    <a:pt x="6811935" y="1873795"/>
                  </a:lnTo>
                  <a:lnTo>
                    <a:pt x="6813938" y="1874649"/>
                  </a:lnTo>
                  <a:lnTo>
                    <a:pt x="6814080" y="1874316"/>
                  </a:lnTo>
                  <a:lnTo>
                    <a:pt x="6814890" y="1874268"/>
                  </a:lnTo>
                  <a:lnTo>
                    <a:pt x="6816893" y="1875122"/>
                  </a:lnTo>
                  <a:lnTo>
                    <a:pt x="6819038" y="1875642"/>
                  </a:lnTo>
                  <a:lnTo>
                    <a:pt x="6821228" y="1874209"/>
                  </a:lnTo>
                  <a:lnTo>
                    <a:pt x="6821891" y="1871729"/>
                  </a:lnTo>
                  <a:lnTo>
                    <a:pt x="6822412" y="1869584"/>
                  </a:lnTo>
                  <a:lnTo>
                    <a:pt x="6821121" y="1867061"/>
                  </a:lnTo>
                  <a:close/>
                </a:path>
                <a:path w="16366490" h="11278870">
                  <a:moveTo>
                    <a:pt x="11419088" y="3814986"/>
                  </a:moveTo>
                  <a:lnTo>
                    <a:pt x="11416180" y="3815323"/>
                  </a:lnTo>
                  <a:lnTo>
                    <a:pt x="11413135" y="3818760"/>
                  </a:lnTo>
                  <a:lnTo>
                    <a:pt x="11413475" y="3821667"/>
                  </a:lnTo>
                  <a:lnTo>
                    <a:pt x="11416912" y="3824711"/>
                  </a:lnTo>
                  <a:lnTo>
                    <a:pt x="11419917" y="3825992"/>
                  </a:lnTo>
                  <a:lnTo>
                    <a:pt x="11421678" y="3825561"/>
                  </a:lnTo>
                  <a:lnTo>
                    <a:pt x="11423058" y="3824176"/>
                  </a:lnTo>
                  <a:lnTo>
                    <a:pt x="11424580" y="3822458"/>
                  </a:lnTo>
                  <a:lnTo>
                    <a:pt x="11424242" y="3819551"/>
                  </a:lnTo>
                  <a:lnTo>
                    <a:pt x="11419088" y="3814986"/>
                  </a:lnTo>
                  <a:close/>
                </a:path>
                <a:path w="16366490" h="11278870">
                  <a:moveTo>
                    <a:pt x="6904928" y="1884265"/>
                  </a:moveTo>
                  <a:lnTo>
                    <a:pt x="6902164" y="1884270"/>
                  </a:lnTo>
                  <a:lnTo>
                    <a:pt x="6900161" y="1883416"/>
                  </a:lnTo>
                  <a:lnTo>
                    <a:pt x="6898016" y="1882894"/>
                  </a:lnTo>
                  <a:lnTo>
                    <a:pt x="6895826" y="1884328"/>
                  </a:lnTo>
                  <a:lnTo>
                    <a:pt x="6895163" y="1886807"/>
                  </a:lnTo>
                  <a:lnTo>
                    <a:pt x="6894643" y="1888952"/>
                  </a:lnTo>
                  <a:lnTo>
                    <a:pt x="6895742" y="1891000"/>
                  </a:lnTo>
                  <a:lnTo>
                    <a:pt x="6897745" y="1891854"/>
                  </a:lnTo>
                  <a:lnTo>
                    <a:pt x="6897887" y="1891520"/>
                  </a:lnTo>
                  <a:lnTo>
                    <a:pt x="6898697" y="1891471"/>
                  </a:lnTo>
                  <a:lnTo>
                    <a:pt x="6900700" y="1892326"/>
                  </a:lnTo>
                  <a:lnTo>
                    <a:pt x="6902845" y="1892846"/>
                  </a:lnTo>
                  <a:lnTo>
                    <a:pt x="6905035" y="1891412"/>
                  </a:lnTo>
                  <a:lnTo>
                    <a:pt x="6905697" y="1888934"/>
                  </a:lnTo>
                  <a:lnTo>
                    <a:pt x="6906218" y="1886788"/>
                  </a:lnTo>
                  <a:lnTo>
                    <a:pt x="6904928" y="1884265"/>
                  </a:lnTo>
                  <a:close/>
                </a:path>
                <a:path w="16366490" h="11278870">
                  <a:moveTo>
                    <a:pt x="6988975" y="1902755"/>
                  </a:moveTo>
                  <a:lnTo>
                    <a:pt x="6986353" y="1902426"/>
                  </a:lnTo>
                  <a:lnTo>
                    <a:pt x="6984350" y="1901572"/>
                  </a:lnTo>
                  <a:lnTo>
                    <a:pt x="6981871" y="1900909"/>
                  </a:lnTo>
                  <a:lnTo>
                    <a:pt x="6979681" y="1902343"/>
                  </a:lnTo>
                  <a:lnTo>
                    <a:pt x="6979018" y="1904821"/>
                  </a:lnTo>
                  <a:lnTo>
                    <a:pt x="6978498" y="1906967"/>
                  </a:lnTo>
                  <a:lnTo>
                    <a:pt x="6979598" y="1909015"/>
                  </a:lnTo>
                  <a:lnTo>
                    <a:pt x="6981601" y="1909869"/>
                  </a:lnTo>
                  <a:lnTo>
                    <a:pt x="6981743" y="1909535"/>
                  </a:lnTo>
                  <a:lnTo>
                    <a:pt x="6982553" y="1909486"/>
                  </a:lnTo>
                  <a:lnTo>
                    <a:pt x="6984556" y="1910340"/>
                  </a:lnTo>
                  <a:lnTo>
                    <a:pt x="6987035" y="1911003"/>
                  </a:lnTo>
                  <a:lnTo>
                    <a:pt x="6989225" y="1909570"/>
                  </a:lnTo>
                  <a:lnTo>
                    <a:pt x="6989888" y="1907091"/>
                  </a:lnTo>
                  <a:lnTo>
                    <a:pt x="6990408" y="1904945"/>
                  </a:lnTo>
                  <a:lnTo>
                    <a:pt x="6988975" y="1902755"/>
                  </a:lnTo>
                  <a:close/>
                </a:path>
                <a:path w="16366490" h="11278870">
                  <a:moveTo>
                    <a:pt x="11354562" y="3759052"/>
                  </a:moveTo>
                  <a:lnTo>
                    <a:pt x="11351656" y="3759391"/>
                  </a:lnTo>
                  <a:lnTo>
                    <a:pt x="11348612" y="3762827"/>
                  </a:lnTo>
                  <a:lnTo>
                    <a:pt x="11348951" y="3765734"/>
                  </a:lnTo>
                  <a:lnTo>
                    <a:pt x="11352387" y="3768778"/>
                  </a:lnTo>
                  <a:lnTo>
                    <a:pt x="11353721" y="3769348"/>
                  </a:lnTo>
                  <a:lnTo>
                    <a:pt x="11353246" y="3769540"/>
                  </a:lnTo>
                  <a:lnTo>
                    <a:pt x="11355249" y="3770394"/>
                  </a:lnTo>
                  <a:lnTo>
                    <a:pt x="11357153" y="3769628"/>
                  </a:lnTo>
                  <a:lnTo>
                    <a:pt x="11358533" y="3768243"/>
                  </a:lnTo>
                  <a:lnTo>
                    <a:pt x="11360056" y="3766525"/>
                  </a:lnTo>
                  <a:lnTo>
                    <a:pt x="11359717" y="3763618"/>
                  </a:lnTo>
                  <a:lnTo>
                    <a:pt x="11354562" y="3759052"/>
                  </a:lnTo>
                  <a:close/>
                </a:path>
                <a:path w="16366490" h="11278870">
                  <a:moveTo>
                    <a:pt x="7072831" y="1920770"/>
                  </a:moveTo>
                  <a:lnTo>
                    <a:pt x="7070209" y="1920440"/>
                  </a:lnTo>
                  <a:lnTo>
                    <a:pt x="7068206" y="1919586"/>
                  </a:lnTo>
                  <a:lnTo>
                    <a:pt x="7065727" y="1918923"/>
                  </a:lnTo>
                  <a:lnTo>
                    <a:pt x="7063537" y="1920356"/>
                  </a:lnTo>
                  <a:lnTo>
                    <a:pt x="7062874" y="1922836"/>
                  </a:lnTo>
                  <a:lnTo>
                    <a:pt x="7062353" y="1924982"/>
                  </a:lnTo>
                  <a:lnTo>
                    <a:pt x="7063453" y="1927028"/>
                  </a:lnTo>
                  <a:lnTo>
                    <a:pt x="7065456" y="1927883"/>
                  </a:lnTo>
                  <a:lnTo>
                    <a:pt x="7065598" y="1927549"/>
                  </a:lnTo>
                  <a:lnTo>
                    <a:pt x="7066409" y="1927500"/>
                  </a:lnTo>
                  <a:lnTo>
                    <a:pt x="7068412" y="1928354"/>
                  </a:lnTo>
                  <a:lnTo>
                    <a:pt x="7070891" y="1929019"/>
                  </a:lnTo>
                  <a:lnTo>
                    <a:pt x="7073081" y="1927585"/>
                  </a:lnTo>
                  <a:lnTo>
                    <a:pt x="7073744" y="1925105"/>
                  </a:lnTo>
                  <a:lnTo>
                    <a:pt x="7074265" y="1922959"/>
                  </a:lnTo>
                  <a:lnTo>
                    <a:pt x="7072831" y="1920770"/>
                  </a:lnTo>
                  <a:close/>
                </a:path>
                <a:path w="16366490" h="11278870">
                  <a:moveTo>
                    <a:pt x="11289134" y="3704312"/>
                  </a:moveTo>
                  <a:lnTo>
                    <a:pt x="11286228" y="3704651"/>
                  </a:lnTo>
                  <a:lnTo>
                    <a:pt x="11283184" y="3708087"/>
                  </a:lnTo>
                  <a:lnTo>
                    <a:pt x="11283523" y="3710994"/>
                  </a:lnTo>
                  <a:lnTo>
                    <a:pt x="11286959" y="3714038"/>
                  </a:lnTo>
                  <a:lnTo>
                    <a:pt x="11287960" y="3714466"/>
                  </a:lnTo>
                  <a:lnTo>
                    <a:pt x="11287818" y="3714799"/>
                  </a:lnTo>
                  <a:lnTo>
                    <a:pt x="11289821" y="3715654"/>
                  </a:lnTo>
                  <a:lnTo>
                    <a:pt x="11291725" y="3714888"/>
                  </a:lnTo>
                  <a:lnTo>
                    <a:pt x="11293105" y="3713503"/>
                  </a:lnTo>
                  <a:lnTo>
                    <a:pt x="11294628" y="3711785"/>
                  </a:lnTo>
                  <a:lnTo>
                    <a:pt x="11294289" y="3708878"/>
                  </a:lnTo>
                  <a:lnTo>
                    <a:pt x="11289134" y="3704312"/>
                  </a:lnTo>
                  <a:close/>
                </a:path>
                <a:path w="16366490" h="11278870">
                  <a:moveTo>
                    <a:pt x="7156544" y="1939119"/>
                  </a:moveTo>
                  <a:lnTo>
                    <a:pt x="7153923" y="1938789"/>
                  </a:lnTo>
                  <a:lnTo>
                    <a:pt x="7151920" y="1937935"/>
                  </a:lnTo>
                  <a:lnTo>
                    <a:pt x="7149441" y="1937272"/>
                  </a:lnTo>
                  <a:lnTo>
                    <a:pt x="7147251" y="1938706"/>
                  </a:lnTo>
                  <a:lnTo>
                    <a:pt x="7146588" y="1941184"/>
                  </a:lnTo>
                  <a:lnTo>
                    <a:pt x="7146067" y="1943330"/>
                  </a:lnTo>
                  <a:lnTo>
                    <a:pt x="7147166" y="1945377"/>
                  </a:lnTo>
                  <a:lnTo>
                    <a:pt x="7149170" y="1946232"/>
                  </a:lnTo>
                  <a:lnTo>
                    <a:pt x="7149312" y="1945898"/>
                  </a:lnTo>
                  <a:lnTo>
                    <a:pt x="7150122" y="1945848"/>
                  </a:lnTo>
                  <a:lnTo>
                    <a:pt x="7152125" y="1946703"/>
                  </a:lnTo>
                  <a:lnTo>
                    <a:pt x="7154604" y="1947366"/>
                  </a:lnTo>
                  <a:lnTo>
                    <a:pt x="7156794" y="1945932"/>
                  </a:lnTo>
                  <a:lnTo>
                    <a:pt x="7157456" y="1943453"/>
                  </a:lnTo>
                  <a:lnTo>
                    <a:pt x="7157977" y="1941308"/>
                  </a:lnTo>
                  <a:lnTo>
                    <a:pt x="7156544" y="1939119"/>
                  </a:lnTo>
                  <a:close/>
                </a:path>
                <a:path w="16366490" h="11278870">
                  <a:moveTo>
                    <a:pt x="7240115" y="1957801"/>
                  </a:moveTo>
                  <a:lnTo>
                    <a:pt x="7237494" y="1957472"/>
                  </a:lnTo>
                  <a:lnTo>
                    <a:pt x="7235490" y="1956617"/>
                  </a:lnTo>
                  <a:lnTo>
                    <a:pt x="7233011" y="1955954"/>
                  </a:lnTo>
                  <a:lnTo>
                    <a:pt x="7230822" y="1957388"/>
                  </a:lnTo>
                  <a:lnTo>
                    <a:pt x="7230159" y="1959867"/>
                  </a:lnTo>
                  <a:lnTo>
                    <a:pt x="7229639" y="1962011"/>
                  </a:lnTo>
                  <a:lnTo>
                    <a:pt x="7230738" y="1964059"/>
                  </a:lnTo>
                  <a:lnTo>
                    <a:pt x="7232741" y="1964913"/>
                  </a:lnTo>
                  <a:lnTo>
                    <a:pt x="7232883" y="1964579"/>
                  </a:lnTo>
                  <a:lnTo>
                    <a:pt x="7233217" y="1964722"/>
                  </a:lnTo>
                  <a:lnTo>
                    <a:pt x="7233693" y="1964530"/>
                  </a:lnTo>
                  <a:lnTo>
                    <a:pt x="7235696" y="1965384"/>
                  </a:lnTo>
                  <a:lnTo>
                    <a:pt x="7238175" y="1966047"/>
                  </a:lnTo>
                  <a:lnTo>
                    <a:pt x="7240365" y="1964615"/>
                  </a:lnTo>
                  <a:lnTo>
                    <a:pt x="7241028" y="1962135"/>
                  </a:lnTo>
                  <a:lnTo>
                    <a:pt x="7241548" y="1959991"/>
                  </a:lnTo>
                  <a:lnTo>
                    <a:pt x="7240115" y="1957801"/>
                  </a:lnTo>
                  <a:close/>
                </a:path>
                <a:path w="16366490" h="11278870">
                  <a:moveTo>
                    <a:pt x="11221658" y="3650672"/>
                  </a:moveTo>
                  <a:lnTo>
                    <a:pt x="11219087" y="3651152"/>
                  </a:lnTo>
                  <a:lnTo>
                    <a:pt x="11217565" y="3652871"/>
                  </a:lnTo>
                  <a:lnTo>
                    <a:pt x="11216234" y="3655065"/>
                  </a:lnTo>
                  <a:lnTo>
                    <a:pt x="11216715" y="3657637"/>
                  </a:lnTo>
                  <a:lnTo>
                    <a:pt x="11220151" y="3660682"/>
                  </a:lnTo>
                  <a:lnTo>
                    <a:pt x="11222822" y="3661821"/>
                  </a:lnTo>
                  <a:lnTo>
                    <a:pt x="11225062" y="3661198"/>
                  </a:lnTo>
                  <a:lnTo>
                    <a:pt x="11226107" y="3659672"/>
                  </a:lnTo>
                  <a:lnTo>
                    <a:pt x="11227772" y="3657619"/>
                  </a:lnTo>
                  <a:lnTo>
                    <a:pt x="11227290" y="3655046"/>
                  </a:lnTo>
                  <a:lnTo>
                    <a:pt x="11223853" y="3652003"/>
                  </a:lnTo>
                  <a:lnTo>
                    <a:pt x="11221658" y="3650672"/>
                  </a:lnTo>
                  <a:close/>
                </a:path>
                <a:path w="16366490" h="11278870">
                  <a:moveTo>
                    <a:pt x="7323686" y="1976482"/>
                  </a:moveTo>
                  <a:lnTo>
                    <a:pt x="7321065" y="1976153"/>
                  </a:lnTo>
                  <a:lnTo>
                    <a:pt x="7319062" y="1975299"/>
                  </a:lnTo>
                  <a:lnTo>
                    <a:pt x="7316583" y="1974636"/>
                  </a:lnTo>
                  <a:lnTo>
                    <a:pt x="7314392" y="1976070"/>
                  </a:lnTo>
                  <a:lnTo>
                    <a:pt x="7313729" y="1978549"/>
                  </a:lnTo>
                  <a:lnTo>
                    <a:pt x="7313209" y="1980694"/>
                  </a:lnTo>
                  <a:lnTo>
                    <a:pt x="7314309" y="1982742"/>
                  </a:lnTo>
                  <a:lnTo>
                    <a:pt x="7316646" y="1983738"/>
                  </a:lnTo>
                  <a:lnTo>
                    <a:pt x="7317122" y="1983547"/>
                  </a:lnTo>
                  <a:lnTo>
                    <a:pt x="7319125" y="1984401"/>
                  </a:lnTo>
                  <a:lnTo>
                    <a:pt x="7321604" y="1985064"/>
                  </a:lnTo>
                  <a:lnTo>
                    <a:pt x="7323794" y="1983630"/>
                  </a:lnTo>
                  <a:lnTo>
                    <a:pt x="7325120" y="1978672"/>
                  </a:lnTo>
                  <a:lnTo>
                    <a:pt x="7323686" y="1976482"/>
                  </a:lnTo>
                  <a:close/>
                </a:path>
                <a:path w="16366490" h="11278870">
                  <a:moveTo>
                    <a:pt x="11153949" y="3598509"/>
                  </a:moveTo>
                  <a:lnTo>
                    <a:pt x="11151375" y="3598990"/>
                  </a:lnTo>
                  <a:lnTo>
                    <a:pt x="11149853" y="3600708"/>
                  </a:lnTo>
                  <a:lnTo>
                    <a:pt x="11148523" y="3602902"/>
                  </a:lnTo>
                  <a:lnTo>
                    <a:pt x="11149004" y="3605475"/>
                  </a:lnTo>
                  <a:lnTo>
                    <a:pt x="11152440" y="3608518"/>
                  </a:lnTo>
                  <a:lnTo>
                    <a:pt x="11155445" y="3609800"/>
                  </a:lnTo>
                  <a:lnTo>
                    <a:pt x="11157683" y="3609177"/>
                  </a:lnTo>
                  <a:lnTo>
                    <a:pt x="11158729" y="3607650"/>
                  </a:lnTo>
                  <a:lnTo>
                    <a:pt x="11160059" y="3605456"/>
                  </a:lnTo>
                  <a:lnTo>
                    <a:pt x="11159579" y="3602884"/>
                  </a:lnTo>
                  <a:lnTo>
                    <a:pt x="11156142" y="3599839"/>
                  </a:lnTo>
                  <a:lnTo>
                    <a:pt x="11153949" y="3598509"/>
                  </a:lnTo>
                  <a:close/>
                </a:path>
                <a:path w="16366490" h="11278870">
                  <a:moveTo>
                    <a:pt x="7406972" y="1995833"/>
                  </a:moveTo>
                  <a:lnTo>
                    <a:pt x="7404351" y="1995502"/>
                  </a:lnTo>
                  <a:lnTo>
                    <a:pt x="7402348" y="1994648"/>
                  </a:lnTo>
                  <a:lnTo>
                    <a:pt x="7399869" y="1993985"/>
                  </a:lnTo>
                  <a:lnTo>
                    <a:pt x="7397679" y="1995419"/>
                  </a:lnTo>
                  <a:lnTo>
                    <a:pt x="7397016" y="1997899"/>
                  </a:lnTo>
                  <a:lnTo>
                    <a:pt x="7396495" y="2000044"/>
                  </a:lnTo>
                  <a:lnTo>
                    <a:pt x="7397595" y="2002091"/>
                  </a:lnTo>
                  <a:lnTo>
                    <a:pt x="7399931" y="2003087"/>
                  </a:lnTo>
                  <a:lnTo>
                    <a:pt x="7400408" y="2002896"/>
                  </a:lnTo>
                  <a:lnTo>
                    <a:pt x="7402411" y="2003751"/>
                  </a:lnTo>
                  <a:lnTo>
                    <a:pt x="7404890" y="2004415"/>
                  </a:lnTo>
                  <a:lnTo>
                    <a:pt x="7407080" y="2002981"/>
                  </a:lnTo>
                  <a:lnTo>
                    <a:pt x="7408407" y="1998022"/>
                  </a:lnTo>
                  <a:lnTo>
                    <a:pt x="7406972" y="1995833"/>
                  </a:lnTo>
                  <a:close/>
                </a:path>
                <a:path w="16366490" h="11278870">
                  <a:moveTo>
                    <a:pt x="7490592" y="2015324"/>
                  </a:moveTo>
                  <a:lnTo>
                    <a:pt x="7487970" y="2014995"/>
                  </a:lnTo>
                  <a:lnTo>
                    <a:pt x="7485967" y="2014141"/>
                  </a:lnTo>
                  <a:lnTo>
                    <a:pt x="7483488" y="2013478"/>
                  </a:lnTo>
                  <a:lnTo>
                    <a:pt x="7481299" y="2014912"/>
                  </a:lnTo>
                  <a:lnTo>
                    <a:pt x="7480637" y="2017391"/>
                  </a:lnTo>
                  <a:lnTo>
                    <a:pt x="7480116" y="2019536"/>
                  </a:lnTo>
                  <a:lnTo>
                    <a:pt x="7481215" y="2021584"/>
                  </a:lnTo>
                  <a:lnTo>
                    <a:pt x="7483552" y="2022581"/>
                  </a:lnTo>
                  <a:lnTo>
                    <a:pt x="7484028" y="2022389"/>
                  </a:lnTo>
                  <a:lnTo>
                    <a:pt x="7486030" y="2023243"/>
                  </a:lnTo>
                  <a:lnTo>
                    <a:pt x="7488510" y="2023906"/>
                  </a:lnTo>
                  <a:lnTo>
                    <a:pt x="7490700" y="2022472"/>
                  </a:lnTo>
                  <a:lnTo>
                    <a:pt x="7492026" y="2017514"/>
                  </a:lnTo>
                  <a:lnTo>
                    <a:pt x="7490592" y="2015324"/>
                  </a:lnTo>
                  <a:close/>
                </a:path>
                <a:path w="16366490" h="11278870">
                  <a:moveTo>
                    <a:pt x="11085334" y="3547538"/>
                  </a:moveTo>
                  <a:lnTo>
                    <a:pt x="11082618" y="3548353"/>
                  </a:lnTo>
                  <a:lnTo>
                    <a:pt x="11081096" y="3550072"/>
                  </a:lnTo>
                  <a:lnTo>
                    <a:pt x="11079433" y="3552124"/>
                  </a:lnTo>
                  <a:lnTo>
                    <a:pt x="11080247" y="3554839"/>
                  </a:lnTo>
                  <a:lnTo>
                    <a:pt x="11081823" y="3556695"/>
                  </a:lnTo>
                  <a:lnTo>
                    <a:pt x="11086497" y="3558689"/>
                  </a:lnTo>
                  <a:lnTo>
                    <a:pt x="11088593" y="3558399"/>
                  </a:lnTo>
                  <a:lnTo>
                    <a:pt x="11089781" y="3556538"/>
                  </a:lnTo>
                  <a:lnTo>
                    <a:pt x="11091446" y="3554487"/>
                  </a:lnTo>
                  <a:lnTo>
                    <a:pt x="11090631" y="3551771"/>
                  </a:lnTo>
                  <a:lnTo>
                    <a:pt x="11089056" y="3549915"/>
                  </a:lnTo>
                  <a:lnTo>
                    <a:pt x="11087052" y="3549061"/>
                  </a:lnTo>
                  <a:lnTo>
                    <a:pt x="11085334" y="3547538"/>
                  </a:lnTo>
                  <a:close/>
                </a:path>
                <a:path w="16366490" h="11278870">
                  <a:moveTo>
                    <a:pt x="7573594" y="2035341"/>
                  </a:moveTo>
                  <a:lnTo>
                    <a:pt x="7570972" y="2035013"/>
                  </a:lnTo>
                  <a:lnTo>
                    <a:pt x="7568970" y="2034158"/>
                  </a:lnTo>
                  <a:lnTo>
                    <a:pt x="7566490" y="2033495"/>
                  </a:lnTo>
                  <a:lnTo>
                    <a:pt x="7564300" y="2034929"/>
                  </a:lnTo>
                  <a:lnTo>
                    <a:pt x="7563637" y="2037407"/>
                  </a:lnTo>
                  <a:lnTo>
                    <a:pt x="7563116" y="2039553"/>
                  </a:lnTo>
                  <a:lnTo>
                    <a:pt x="7564217" y="2041601"/>
                  </a:lnTo>
                  <a:lnTo>
                    <a:pt x="7566553" y="2042598"/>
                  </a:lnTo>
                  <a:lnTo>
                    <a:pt x="7567030" y="2042406"/>
                  </a:lnTo>
                  <a:lnTo>
                    <a:pt x="7569033" y="2043261"/>
                  </a:lnTo>
                  <a:lnTo>
                    <a:pt x="7571512" y="2043923"/>
                  </a:lnTo>
                  <a:lnTo>
                    <a:pt x="7573702" y="2042490"/>
                  </a:lnTo>
                  <a:lnTo>
                    <a:pt x="7575028" y="2037532"/>
                  </a:lnTo>
                  <a:lnTo>
                    <a:pt x="7573594" y="2035341"/>
                  </a:lnTo>
                  <a:close/>
                </a:path>
                <a:path w="16366490" h="11278870">
                  <a:moveTo>
                    <a:pt x="11015958" y="3497427"/>
                  </a:moveTo>
                  <a:lnTo>
                    <a:pt x="11012910" y="3498100"/>
                  </a:lnTo>
                  <a:lnTo>
                    <a:pt x="11011721" y="3499961"/>
                  </a:lnTo>
                  <a:lnTo>
                    <a:pt x="11010057" y="3502012"/>
                  </a:lnTo>
                  <a:lnTo>
                    <a:pt x="11010538" y="3504586"/>
                  </a:lnTo>
                  <a:lnTo>
                    <a:pt x="11012448" y="3506584"/>
                  </a:lnTo>
                  <a:lnTo>
                    <a:pt x="11017121" y="3508578"/>
                  </a:lnTo>
                  <a:lnTo>
                    <a:pt x="11019218" y="3508288"/>
                  </a:lnTo>
                  <a:lnTo>
                    <a:pt x="11020407" y="3506427"/>
                  </a:lnTo>
                  <a:lnTo>
                    <a:pt x="11022071" y="3504376"/>
                  </a:lnTo>
                  <a:lnTo>
                    <a:pt x="11021590" y="3501803"/>
                  </a:lnTo>
                  <a:lnTo>
                    <a:pt x="11019680" y="3499804"/>
                  </a:lnTo>
                  <a:lnTo>
                    <a:pt x="11017677" y="3498950"/>
                  </a:lnTo>
                  <a:lnTo>
                    <a:pt x="11015958" y="3497427"/>
                  </a:lnTo>
                  <a:close/>
                </a:path>
                <a:path w="16366490" h="11278870">
                  <a:moveTo>
                    <a:pt x="7656929" y="2055502"/>
                  </a:moveTo>
                  <a:lnTo>
                    <a:pt x="7654308" y="2055173"/>
                  </a:lnTo>
                  <a:lnTo>
                    <a:pt x="7652305" y="2054319"/>
                  </a:lnTo>
                  <a:lnTo>
                    <a:pt x="7649825" y="2053656"/>
                  </a:lnTo>
                  <a:lnTo>
                    <a:pt x="7647636" y="2055089"/>
                  </a:lnTo>
                  <a:lnTo>
                    <a:pt x="7646973" y="2057567"/>
                  </a:lnTo>
                  <a:lnTo>
                    <a:pt x="7646452" y="2059713"/>
                  </a:lnTo>
                  <a:lnTo>
                    <a:pt x="7647552" y="2061760"/>
                  </a:lnTo>
                  <a:lnTo>
                    <a:pt x="7649888" y="2062757"/>
                  </a:lnTo>
                  <a:lnTo>
                    <a:pt x="7650365" y="2062566"/>
                  </a:lnTo>
                  <a:lnTo>
                    <a:pt x="7652367" y="2063420"/>
                  </a:lnTo>
                  <a:lnTo>
                    <a:pt x="7654847" y="2064083"/>
                  </a:lnTo>
                  <a:lnTo>
                    <a:pt x="7657037" y="2062649"/>
                  </a:lnTo>
                  <a:lnTo>
                    <a:pt x="7658362" y="2057692"/>
                  </a:lnTo>
                  <a:lnTo>
                    <a:pt x="7656929" y="2055502"/>
                  </a:lnTo>
                  <a:close/>
                </a:path>
                <a:path w="16366490" h="11278870">
                  <a:moveTo>
                    <a:pt x="10945871" y="3448986"/>
                  </a:moveTo>
                  <a:lnTo>
                    <a:pt x="10942965" y="3449325"/>
                  </a:lnTo>
                  <a:lnTo>
                    <a:pt x="10941635" y="3451519"/>
                  </a:lnTo>
                  <a:lnTo>
                    <a:pt x="10940113" y="3453237"/>
                  </a:lnTo>
                  <a:lnTo>
                    <a:pt x="10940594" y="3455810"/>
                  </a:lnTo>
                  <a:lnTo>
                    <a:pt x="10942502" y="3457809"/>
                  </a:lnTo>
                  <a:lnTo>
                    <a:pt x="10945172" y="3458948"/>
                  </a:lnTo>
                  <a:lnTo>
                    <a:pt x="10945030" y="3459281"/>
                  </a:lnTo>
                  <a:lnTo>
                    <a:pt x="10947033" y="3460136"/>
                  </a:lnTo>
                  <a:lnTo>
                    <a:pt x="10949273" y="3459513"/>
                  </a:lnTo>
                  <a:lnTo>
                    <a:pt x="10950461" y="3457652"/>
                  </a:lnTo>
                  <a:lnTo>
                    <a:pt x="10951983" y="3455933"/>
                  </a:lnTo>
                  <a:lnTo>
                    <a:pt x="10951502" y="3453361"/>
                  </a:lnTo>
                  <a:lnTo>
                    <a:pt x="10949592" y="3451363"/>
                  </a:lnTo>
                  <a:lnTo>
                    <a:pt x="10947590" y="3450508"/>
                  </a:lnTo>
                  <a:lnTo>
                    <a:pt x="10945871" y="3448986"/>
                  </a:lnTo>
                  <a:close/>
                </a:path>
                <a:path w="16366490" h="11278870">
                  <a:moveTo>
                    <a:pt x="7739979" y="2076330"/>
                  </a:moveTo>
                  <a:lnTo>
                    <a:pt x="7737358" y="2076001"/>
                  </a:lnTo>
                  <a:lnTo>
                    <a:pt x="7735355" y="2075146"/>
                  </a:lnTo>
                  <a:lnTo>
                    <a:pt x="7732875" y="2074483"/>
                  </a:lnTo>
                  <a:lnTo>
                    <a:pt x="7730686" y="2075916"/>
                  </a:lnTo>
                  <a:lnTo>
                    <a:pt x="7730023" y="2078395"/>
                  </a:lnTo>
                  <a:lnTo>
                    <a:pt x="7729502" y="2080540"/>
                  </a:lnTo>
                  <a:lnTo>
                    <a:pt x="7730602" y="2082587"/>
                  </a:lnTo>
                  <a:lnTo>
                    <a:pt x="7732939" y="2083584"/>
                  </a:lnTo>
                  <a:lnTo>
                    <a:pt x="7733416" y="2083393"/>
                  </a:lnTo>
                  <a:lnTo>
                    <a:pt x="7735419" y="2084248"/>
                  </a:lnTo>
                  <a:lnTo>
                    <a:pt x="7737898" y="2084910"/>
                  </a:lnTo>
                  <a:lnTo>
                    <a:pt x="7740087" y="2083478"/>
                  </a:lnTo>
                  <a:lnTo>
                    <a:pt x="7741413" y="2078520"/>
                  </a:lnTo>
                  <a:lnTo>
                    <a:pt x="7739979" y="2076330"/>
                  </a:lnTo>
                  <a:close/>
                </a:path>
                <a:path w="16366490" h="11278870">
                  <a:moveTo>
                    <a:pt x="10874831" y="3400927"/>
                  </a:moveTo>
                  <a:lnTo>
                    <a:pt x="10871925" y="3401266"/>
                  </a:lnTo>
                  <a:lnTo>
                    <a:pt x="10870784" y="3403147"/>
                  </a:lnTo>
                  <a:lnTo>
                    <a:pt x="10869406" y="3405320"/>
                  </a:lnTo>
                  <a:lnTo>
                    <a:pt x="10869745" y="3408227"/>
                  </a:lnTo>
                  <a:lnTo>
                    <a:pt x="10871797" y="3409892"/>
                  </a:lnTo>
                  <a:lnTo>
                    <a:pt x="10876471" y="3411885"/>
                  </a:lnTo>
                  <a:lnTo>
                    <a:pt x="10878709" y="3411261"/>
                  </a:lnTo>
                  <a:lnTo>
                    <a:pt x="10880887" y="3407851"/>
                  </a:lnTo>
                  <a:lnTo>
                    <a:pt x="10881085" y="3407541"/>
                  </a:lnTo>
                  <a:lnTo>
                    <a:pt x="10880746" y="3404635"/>
                  </a:lnTo>
                  <a:lnTo>
                    <a:pt x="10878695" y="3402970"/>
                  </a:lnTo>
                  <a:lnTo>
                    <a:pt x="10876691" y="3402116"/>
                  </a:lnTo>
                  <a:lnTo>
                    <a:pt x="10874831" y="3400927"/>
                  </a:lnTo>
                  <a:close/>
                </a:path>
                <a:path w="16366490" h="11278870">
                  <a:moveTo>
                    <a:pt x="7823363" y="2097299"/>
                  </a:moveTo>
                  <a:lnTo>
                    <a:pt x="7820742" y="2096970"/>
                  </a:lnTo>
                  <a:lnTo>
                    <a:pt x="7818739" y="2096116"/>
                  </a:lnTo>
                  <a:lnTo>
                    <a:pt x="7816594" y="2095595"/>
                  </a:lnTo>
                  <a:lnTo>
                    <a:pt x="7814070" y="2096887"/>
                  </a:lnTo>
                  <a:lnTo>
                    <a:pt x="7813407" y="2099365"/>
                  </a:lnTo>
                  <a:lnTo>
                    <a:pt x="7812887" y="2101510"/>
                  </a:lnTo>
                  <a:lnTo>
                    <a:pt x="7813987" y="2103558"/>
                  </a:lnTo>
                  <a:lnTo>
                    <a:pt x="7816324" y="2104554"/>
                  </a:lnTo>
                  <a:lnTo>
                    <a:pt x="7816800" y="2104363"/>
                  </a:lnTo>
                  <a:lnTo>
                    <a:pt x="7818803" y="2105217"/>
                  </a:lnTo>
                  <a:lnTo>
                    <a:pt x="7820948" y="2105738"/>
                  </a:lnTo>
                  <a:lnTo>
                    <a:pt x="7823471" y="2104447"/>
                  </a:lnTo>
                  <a:lnTo>
                    <a:pt x="7824134" y="2101969"/>
                  </a:lnTo>
                  <a:lnTo>
                    <a:pt x="7824655" y="2099823"/>
                  </a:lnTo>
                  <a:lnTo>
                    <a:pt x="7823363" y="2097299"/>
                  </a:lnTo>
                  <a:close/>
                </a:path>
                <a:path w="16366490" h="11278870">
                  <a:moveTo>
                    <a:pt x="7906130" y="2118794"/>
                  </a:moveTo>
                  <a:lnTo>
                    <a:pt x="7903508" y="2118465"/>
                  </a:lnTo>
                  <a:lnTo>
                    <a:pt x="7901505" y="2117611"/>
                  </a:lnTo>
                  <a:lnTo>
                    <a:pt x="7899360" y="2117091"/>
                  </a:lnTo>
                  <a:lnTo>
                    <a:pt x="7897170" y="2118524"/>
                  </a:lnTo>
                  <a:lnTo>
                    <a:pt x="7896000" y="2121576"/>
                  </a:lnTo>
                  <a:lnTo>
                    <a:pt x="7895653" y="2123006"/>
                  </a:lnTo>
                  <a:lnTo>
                    <a:pt x="7896753" y="2125053"/>
                  </a:lnTo>
                  <a:lnTo>
                    <a:pt x="7899089" y="2126049"/>
                  </a:lnTo>
                  <a:lnTo>
                    <a:pt x="7899565" y="2125858"/>
                  </a:lnTo>
                  <a:lnTo>
                    <a:pt x="7901568" y="2126712"/>
                  </a:lnTo>
                  <a:lnTo>
                    <a:pt x="7903714" y="2127233"/>
                  </a:lnTo>
                  <a:lnTo>
                    <a:pt x="7905903" y="2125800"/>
                  </a:lnTo>
                  <a:lnTo>
                    <a:pt x="7907073" y="2122749"/>
                  </a:lnTo>
                  <a:lnTo>
                    <a:pt x="7907420" y="2121318"/>
                  </a:lnTo>
                  <a:lnTo>
                    <a:pt x="7906130" y="2118794"/>
                  </a:lnTo>
                  <a:close/>
                </a:path>
                <a:path w="16366490" h="11278870">
                  <a:moveTo>
                    <a:pt x="10802696" y="3353585"/>
                  </a:moveTo>
                  <a:lnTo>
                    <a:pt x="10800123" y="3354066"/>
                  </a:lnTo>
                  <a:lnTo>
                    <a:pt x="10797842" y="3357827"/>
                  </a:lnTo>
                  <a:lnTo>
                    <a:pt x="10797462" y="3358454"/>
                  </a:lnTo>
                  <a:lnTo>
                    <a:pt x="10797943" y="3361027"/>
                  </a:lnTo>
                  <a:lnTo>
                    <a:pt x="10799996" y="3362692"/>
                  </a:lnTo>
                  <a:lnTo>
                    <a:pt x="10804670" y="3364686"/>
                  </a:lnTo>
                  <a:lnTo>
                    <a:pt x="10806908" y="3364062"/>
                  </a:lnTo>
                  <a:lnTo>
                    <a:pt x="10807700" y="3362822"/>
                  </a:lnTo>
                  <a:lnTo>
                    <a:pt x="10808097" y="3362201"/>
                  </a:lnTo>
                  <a:lnTo>
                    <a:pt x="10809427" y="3360008"/>
                  </a:lnTo>
                  <a:lnTo>
                    <a:pt x="10808946" y="3357435"/>
                  </a:lnTo>
                  <a:lnTo>
                    <a:pt x="10806895" y="3355770"/>
                  </a:lnTo>
                  <a:lnTo>
                    <a:pt x="10804891" y="3354916"/>
                  </a:lnTo>
                  <a:lnTo>
                    <a:pt x="10802696" y="3353585"/>
                  </a:lnTo>
                  <a:close/>
                </a:path>
                <a:path w="16366490" h="11278870">
                  <a:moveTo>
                    <a:pt x="7989087" y="2140766"/>
                  </a:moveTo>
                  <a:lnTo>
                    <a:pt x="7986465" y="2140437"/>
                  </a:lnTo>
                  <a:lnTo>
                    <a:pt x="7984462" y="2139582"/>
                  </a:lnTo>
                  <a:lnTo>
                    <a:pt x="7982317" y="2139062"/>
                  </a:lnTo>
                  <a:lnTo>
                    <a:pt x="7980127" y="2140496"/>
                  </a:lnTo>
                  <a:lnTo>
                    <a:pt x="7978957" y="2143547"/>
                  </a:lnTo>
                  <a:lnTo>
                    <a:pt x="7978609" y="2144978"/>
                  </a:lnTo>
                  <a:lnTo>
                    <a:pt x="7979709" y="2147024"/>
                  </a:lnTo>
                  <a:lnTo>
                    <a:pt x="7982046" y="2148021"/>
                  </a:lnTo>
                  <a:lnTo>
                    <a:pt x="7982522" y="2147829"/>
                  </a:lnTo>
                  <a:lnTo>
                    <a:pt x="7984526" y="2148684"/>
                  </a:lnTo>
                  <a:lnTo>
                    <a:pt x="7986671" y="2149204"/>
                  </a:lnTo>
                  <a:lnTo>
                    <a:pt x="7988860" y="2147771"/>
                  </a:lnTo>
                  <a:lnTo>
                    <a:pt x="7990030" y="2144720"/>
                  </a:lnTo>
                  <a:lnTo>
                    <a:pt x="7990377" y="2143289"/>
                  </a:lnTo>
                  <a:lnTo>
                    <a:pt x="7989087" y="2140766"/>
                  </a:lnTo>
                  <a:close/>
                </a:path>
                <a:path w="16366490" h="11278870">
                  <a:moveTo>
                    <a:pt x="10730803" y="3307529"/>
                  </a:moveTo>
                  <a:lnTo>
                    <a:pt x="10728230" y="3308010"/>
                  </a:lnTo>
                  <a:lnTo>
                    <a:pt x="10725950" y="3311772"/>
                  </a:lnTo>
                  <a:lnTo>
                    <a:pt x="10725570" y="3312399"/>
                  </a:lnTo>
                  <a:lnTo>
                    <a:pt x="10726050" y="3314971"/>
                  </a:lnTo>
                  <a:lnTo>
                    <a:pt x="10728101" y="3316636"/>
                  </a:lnTo>
                  <a:lnTo>
                    <a:pt x="10732775" y="3318630"/>
                  </a:lnTo>
                  <a:lnTo>
                    <a:pt x="10735347" y="3318148"/>
                  </a:lnTo>
                  <a:lnTo>
                    <a:pt x="10736202" y="3316145"/>
                  </a:lnTo>
                  <a:lnTo>
                    <a:pt x="10737532" y="3313951"/>
                  </a:lnTo>
                  <a:lnTo>
                    <a:pt x="10737051" y="3311378"/>
                  </a:lnTo>
                  <a:lnTo>
                    <a:pt x="10735000" y="3309714"/>
                  </a:lnTo>
                  <a:lnTo>
                    <a:pt x="10732997" y="3308859"/>
                  </a:lnTo>
                  <a:lnTo>
                    <a:pt x="10730803" y="3307529"/>
                  </a:lnTo>
                  <a:close/>
                </a:path>
                <a:path w="16366490" h="11278870">
                  <a:moveTo>
                    <a:pt x="8071425" y="2163262"/>
                  </a:moveTo>
                  <a:lnTo>
                    <a:pt x="8068803" y="2162934"/>
                  </a:lnTo>
                  <a:lnTo>
                    <a:pt x="8066800" y="2162079"/>
                  </a:lnTo>
                  <a:lnTo>
                    <a:pt x="8064655" y="2161559"/>
                  </a:lnTo>
                  <a:lnTo>
                    <a:pt x="8062465" y="2162991"/>
                  </a:lnTo>
                  <a:lnTo>
                    <a:pt x="8061295" y="2166044"/>
                  </a:lnTo>
                  <a:lnTo>
                    <a:pt x="8060948" y="2167473"/>
                  </a:lnTo>
                  <a:lnTo>
                    <a:pt x="8062048" y="2169521"/>
                  </a:lnTo>
                  <a:lnTo>
                    <a:pt x="8064051" y="2170375"/>
                  </a:lnTo>
                  <a:lnTo>
                    <a:pt x="8064193" y="2170041"/>
                  </a:lnTo>
                  <a:lnTo>
                    <a:pt x="8066864" y="2171180"/>
                  </a:lnTo>
                  <a:lnTo>
                    <a:pt x="8069009" y="2171701"/>
                  </a:lnTo>
                  <a:lnTo>
                    <a:pt x="8071199" y="2170268"/>
                  </a:lnTo>
                  <a:lnTo>
                    <a:pt x="8072369" y="2167216"/>
                  </a:lnTo>
                  <a:lnTo>
                    <a:pt x="8072716" y="2165787"/>
                  </a:lnTo>
                  <a:lnTo>
                    <a:pt x="8071425" y="2163262"/>
                  </a:lnTo>
                  <a:close/>
                </a:path>
                <a:path w="16366490" h="11278870">
                  <a:moveTo>
                    <a:pt x="10658148" y="3262332"/>
                  </a:moveTo>
                  <a:lnTo>
                    <a:pt x="10655241" y="3262671"/>
                  </a:lnTo>
                  <a:lnTo>
                    <a:pt x="10654244" y="3265008"/>
                  </a:lnTo>
                  <a:lnTo>
                    <a:pt x="10653294" y="3266576"/>
                  </a:lnTo>
                  <a:lnTo>
                    <a:pt x="10652913" y="3267203"/>
                  </a:lnTo>
                  <a:lnTo>
                    <a:pt x="10653395" y="3269775"/>
                  </a:lnTo>
                  <a:lnTo>
                    <a:pt x="10655446" y="3271439"/>
                  </a:lnTo>
                  <a:lnTo>
                    <a:pt x="10660119" y="3273432"/>
                  </a:lnTo>
                  <a:lnTo>
                    <a:pt x="10662693" y="3272951"/>
                  </a:lnTo>
                  <a:lnTo>
                    <a:pt x="10663547" y="3270949"/>
                  </a:lnTo>
                  <a:lnTo>
                    <a:pt x="10664497" y="3269382"/>
                  </a:lnTo>
                  <a:lnTo>
                    <a:pt x="10664877" y="3268754"/>
                  </a:lnTo>
                  <a:lnTo>
                    <a:pt x="10664396" y="3266181"/>
                  </a:lnTo>
                  <a:lnTo>
                    <a:pt x="10662345" y="3264517"/>
                  </a:lnTo>
                  <a:lnTo>
                    <a:pt x="10660342" y="3263662"/>
                  </a:lnTo>
                  <a:lnTo>
                    <a:pt x="10658148" y="3262332"/>
                  </a:lnTo>
                  <a:close/>
                </a:path>
                <a:path w="16366490" h="11278870">
                  <a:moveTo>
                    <a:pt x="8154097" y="2185901"/>
                  </a:moveTo>
                  <a:lnTo>
                    <a:pt x="8151475" y="2185573"/>
                  </a:lnTo>
                  <a:lnTo>
                    <a:pt x="8149472" y="2184718"/>
                  </a:lnTo>
                  <a:lnTo>
                    <a:pt x="8147327" y="2184198"/>
                  </a:lnTo>
                  <a:lnTo>
                    <a:pt x="8145137" y="2185630"/>
                  </a:lnTo>
                  <a:lnTo>
                    <a:pt x="8144140" y="2187968"/>
                  </a:lnTo>
                  <a:lnTo>
                    <a:pt x="8143620" y="2190112"/>
                  </a:lnTo>
                  <a:lnTo>
                    <a:pt x="8144721" y="2192160"/>
                  </a:lnTo>
                  <a:lnTo>
                    <a:pt x="8146723" y="2193014"/>
                  </a:lnTo>
                  <a:lnTo>
                    <a:pt x="8146532" y="2192538"/>
                  </a:lnTo>
                  <a:lnTo>
                    <a:pt x="8151205" y="2194531"/>
                  </a:lnTo>
                  <a:lnTo>
                    <a:pt x="8153394" y="2193099"/>
                  </a:lnTo>
                  <a:lnTo>
                    <a:pt x="8155388" y="2188426"/>
                  </a:lnTo>
                  <a:lnTo>
                    <a:pt x="8154097" y="2185901"/>
                  </a:lnTo>
                  <a:close/>
                </a:path>
                <a:path w="16366490" h="11278870">
                  <a:moveTo>
                    <a:pt x="10584589" y="3218328"/>
                  </a:moveTo>
                  <a:lnTo>
                    <a:pt x="10581682" y="3218667"/>
                  </a:lnTo>
                  <a:lnTo>
                    <a:pt x="10580685" y="3221004"/>
                  </a:lnTo>
                  <a:lnTo>
                    <a:pt x="10579892" y="3222244"/>
                  </a:lnTo>
                  <a:lnTo>
                    <a:pt x="10579497" y="3222864"/>
                  </a:lnTo>
                  <a:lnTo>
                    <a:pt x="10579978" y="3225437"/>
                  </a:lnTo>
                  <a:lnTo>
                    <a:pt x="10582030" y="3227101"/>
                  </a:lnTo>
                  <a:lnTo>
                    <a:pt x="10586704" y="3229095"/>
                  </a:lnTo>
                  <a:lnTo>
                    <a:pt x="10589275" y="3228613"/>
                  </a:lnTo>
                  <a:lnTo>
                    <a:pt x="10590130" y="3226611"/>
                  </a:lnTo>
                  <a:lnTo>
                    <a:pt x="10590922" y="3225371"/>
                  </a:lnTo>
                  <a:lnTo>
                    <a:pt x="10591318" y="3224750"/>
                  </a:lnTo>
                  <a:lnTo>
                    <a:pt x="10590838" y="3222178"/>
                  </a:lnTo>
                  <a:lnTo>
                    <a:pt x="10588786" y="3220513"/>
                  </a:lnTo>
                  <a:lnTo>
                    <a:pt x="10586784" y="3219659"/>
                  </a:lnTo>
                  <a:lnTo>
                    <a:pt x="10584589" y="3218328"/>
                  </a:lnTo>
                  <a:close/>
                </a:path>
                <a:path w="16366490" h="11278870">
                  <a:moveTo>
                    <a:pt x="8236485" y="2209209"/>
                  </a:moveTo>
                  <a:lnTo>
                    <a:pt x="8233863" y="2208878"/>
                  </a:lnTo>
                  <a:lnTo>
                    <a:pt x="8229857" y="2207170"/>
                  </a:lnTo>
                  <a:lnTo>
                    <a:pt x="8227669" y="2208604"/>
                  </a:lnTo>
                  <a:lnTo>
                    <a:pt x="8226672" y="2210940"/>
                  </a:lnTo>
                  <a:lnTo>
                    <a:pt x="8226009" y="2213420"/>
                  </a:lnTo>
                  <a:lnTo>
                    <a:pt x="8227107" y="2215467"/>
                  </a:lnTo>
                  <a:lnTo>
                    <a:pt x="8229111" y="2216322"/>
                  </a:lnTo>
                  <a:lnTo>
                    <a:pt x="8229253" y="2215988"/>
                  </a:lnTo>
                  <a:lnTo>
                    <a:pt x="8233593" y="2217839"/>
                  </a:lnTo>
                  <a:lnTo>
                    <a:pt x="8235782" y="2216405"/>
                  </a:lnTo>
                  <a:lnTo>
                    <a:pt x="8237775" y="2211731"/>
                  </a:lnTo>
                  <a:lnTo>
                    <a:pt x="8236485" y="2209209"/>
                  </a:lnTo>
                  <a:close/>
                </a:path>
                <a:path w="16366490" h="11278870">
                  <a:moveTo>
                    <a:pt x="10511221" y="3174800"/>
                  </a:moveTo>
                  <a:lnTo>
                    <a:pt x="10508506" y="3175616"/>
                  </a:lnTo>
                  <a:lnTo>
                    <a:pt x="10506526" y="3178716"/>
                  </a:lnTo>
                  <a:lnTo>
                    <a:pt x="10506130" y="3179336"/>
                  </a:lnTo>
                  <a:lnTo>
                    <a:pt x="10506610" y="3181909"/>
                  </a:lnTo>
                  <a:lnTo>
                    <a:pt x="10508662" y="3183574"/>
                  </a:lnTo>
                  <a:lnTo>
                    <a:pt x="10511333" y="3184713"/>
                  </a:lnTo>
                  <a:lnTo>
                    <a:pt x="10510857" y="3184903"/>
                  </a:lnTo>
                  <a:lnTo>
                    <a:pt x="10512860" y="3185757"/>
                  </a:lnTo>
                  <a:lnTo>
                    <a:pt x="10515575" y="3184944"/>
                  </a:lnTo>
                  <a:lnTo>
                    <a:pt x="10516429" y="3182940"/>
                  </a:lnTo>
                  <a:lnTo>
                    <a:pt x="10517617" y="3181081"/>
                  </a:lnTo>
                  <a:lnTo>
                    <a:pt x="10517137" y="3178508"/>
                  </a:lnTo>
                  <a:lnTo>
                    <a:pt x="10515085" y="3176843"/>
                  </a:lnTo>
                  <a:lnTo>
                    <a:pt x="10513082" y="3175989"/>
                  </a:lnTo>
                  <a:lnTo>
                    <a:pt x="10511221" y="3174800"/>
                  </a:lnTo>
                  <a:close/>
                </a:path>
                <a:path w="16366490" h="11278870">
                  <a:moveTo>
                    <a:pt x="8319255" y="2233467"/>
                  </a:moveTo>
                  <a:lnTo>
                    <a:pt x="8316634" y="2233138"/>
                  </a:lnTo>
                  <a:lnTo>
                    <a:pt x="8312293" y="2231287"/>
                  </a:lnTo>
                  <a:lnTo>
                    <a:pt x="8310104" y="2232719"/>
                  </a:lnTo>
                  <a:lnTo>
                    <a:pt x="8309107" y="2235057"/>
                  </a:lnTo>
                  <a:lnTo>
                    <a:pt x="8308760" y="2236487"/>
                  </a:lnTo>
                  <a:lnTo>
                    <a:pt x="8308586" y="2237202"/>
                  </a:lnTo>
                  <a:lnTo>
                    <a:pt x="8309545" y="2239584"/>
                  </a:lnTo>
                  <a:lnTo>
                    <a:pt x="8311547" y="2240439"/>
                  </a:lnTo>
                  <a:lnTo>
                    <a:pt x="8311689" y="2240105"/>
                  </a:lnTo>
                  <a:lnTo>
                    <a:pt x="8316363" y="2242098"/>
                  </a:lnTo>
                  <a:lnTo>
                    <a:pt x="8318553" y="2240664"/>
                  </a:lnTo>
                  <a:lnTo>
                    <a:pt x="8320546" y="2235991"/>
                  </a:lnTo>
                  <a:lnTo>
                    <a:pt x="8319255" y="2233467"/>
                  </a:lnTo>
                  <a:close/>
                </a:path>
                <a:path w="16366490" h="11278870">
                  <a:moveTo>
                    <a:pt x="10441098" y="3133841"/>
                  </a:moveTo>
                  <a:lnTo>
                    <a:pt x="10437093" y="3132132"/>
                  </a:lnTo>
                  <a:lnTo>
                    <a:pt x="10434186" y="3132471"/>
                  </a:lnTo>
                  <a:lnTo>
                    <a:pt x="10432193" y="3137143"/>
                  </a:lnTo>
                  <a:lnTo>
                    <a:pt x="10432674" y="3139716"/>
                  </a:lnTo>
                  <a:lnTo>
                    <a:pt x="10434868" y="3141047"/>
                  </a:lnTo>
                  <a:lnTo>
                    <a:pt x="10439208" y="3142898"/>
                  </a:lnTo>
                  <a:lnTo>
                    <a:pt x="10441923" y="3142084"/>
                  </a:lnTo>
                  <a:lnTo>
                    <a:pt x="10443774" y="3137745"/>
                  </a:lnTo>
                  <a:lnTo>
                    <a:pt x="10443151" y="3135506"/>
                  </a:lnTo>
                  <a:lnTo>
                    <a:pt x="10441098" y="3133841"/>
                  </a:lnTo>
                  <a:close/>
                </a:path>
                <a:path w="16366490" h="11278870">
                  <a:moveTo>
                    <a:pt x="8401073" y="2258108"/>
                  </a:moveTo>
                  <a:lnTo>
                    <a:pt x="8398594" y="2257446"/>
                  </a:lnTo>
                  <a:lnTo>
                    <a:pt x="8394255" y="2255595"/>
                  </a:lnTo>
                  <a:lnTo>
                    <a:pt x="8392065" y="2257028"/>
                  </a:lnTo>
                  <a:lnTo>
                    <a:pt x="8391068" y="2259365"/>
                  </a:lnTo>
                  <a:lnTo>
                    <a:pt x="8390720" y="2260796"/>
                  </a:lnTo>
                  <a:lnTo>
                    <a:pt x="8390547" y="2261511"/>
                  </a:lnTo>
                  <a:lnTo>
                    <a:pt x="8391505" y="2263892"/>
                  </a:lnTo>
                  <a:lnTo>
                    <a:pt x="8393508" y="2264746"/>
                  </a:lnTo>
                  <a:lnTo>
                    <a:pt x="8393651" y="2264412"/>
                  </a:lnTo>
                  <a:lnTo>
                    <a:pt x="8398323" y="2266405"/>
                  </a:lnTo>
                  <a:lnTo>
                    <a:pt x="8400512" y="2264973"/>
                  </a:lnTo>
                  <a:lnTo>
                    <a:pt x="8402506" y="2260298"/>
                  </a:lnTo>
                  <a:lnTo>
                    <a:pt x="8401073" y="2258108"/>
                  </a:lnTo>
                  <a:close/>
                </a:path>
                <a:path w="16366490" h="11278870">
                  <a:moveTo>
                    <a:pt x="10366494" y="3091363"/>
                  </a:moveTo>
                  <a:lnTo>
                    <a:pt x="10362489" y="3089654"/>
                  </a:lnTo>
                  <a:lnTo>
                    <a:pt x="10359582" y="3089993"/>
                  </a:lnTo>
                  <a:lnTo>
                    <a:pt x="10357588" y="3094666"/>
                  </a:lnTo>
                  <a:lnTo>
                    <a:pt x="10358069" y="3097239"/>
                  </a:lnTo>
                  <a:lnTo>
                    <a:pt x="10360263" y="3098570"/>
                  </a:lnTo>
                  <a:lnTo>
                    <a:pt x="10364604" y="3100421"/>
                  </a:lnTo>
                  <a:lnTo>
                    <a:pt x="10367318" y="3099606"/>
                  </a:lnTo>
                  <a:lnTo>
                    <a:pt x="10369169" y="3095267"/>
                  </a:lnTo>
                  <a:lnTo>
                    <a:pt x="10368689" y="3092694"/>
                  </a:lnTo>
                  <a:lnTo>
                    <a:pt x="10366494" y="3091363"/>
                  </a:lnTo>
                  <a:close/>
                </a:path>
                <a:path w="16366490" h="11278870">
                  <a:moveTo>
                    <a:pt x="8483083" y="2283227"/>
                  </a:moveTo>
                  <a:lnTo>
                    <a:pt x="8480603" y="2282564"/>
                  </a:lnTo>
                  <a:lnTo>
                    <a:pt x="8476263" y="2280713"/>
                  </a:lnTo>
                  <a:lnTo>
                    <a:pt x="8474073" y="2282147"/>
                  </a:lnTo>
                  <a:lnTo>
                    <a:pt x="8473077" y="2284483"/>
                  </a:lnTo>
                  <a:lnTo>
                    <a:pt x="8472730" y="2285914"/>
                  </a:lnTo>
                  <a:lnTo>
                    <a:pt x="8472556" y="2286629"/>
                  </a:lnTo>
                  <a:lnTo>
                    <a:pt x="8473514" y="2289009"/>
                  </a:lnTo>
                  <a:lnTo>
                    <a:pt x="8475516" y="2289863"/>
                  </a:lnTo>
                  <a:lnTo>
                    <a:pt x="8475658" y="2289531"/>
                  </a:lnTo>
                  <a:lnTo>
                    <a:pt x="8480333" y="2291525"/>
                  </a:lnTo>
                  <a:lnTo>
                    <a:pt x="8482523" y="2290091"/>
                  </a:lnTo>
                  <a:lnTo>
                    <a:pt x="8484516" y="2285418"/>
                  </a:lnTo>
                  <a:lnTo>
                    <a:pt x="8483083" y="2283227"/>
                  </a:lnTo>
                  <a:close/>
                </a:path>
                <a:path w="16366490" h="11278870">
                  <a:moveTo>
                    <a:pt x="10287598" y="3047845"/>
                  </a:moveTo>
                  <a:lnTo>
                    <a:pt x="10284884" y="3048659"/>
                  </a:lnTo>
                  <a:lnTo>
                    <a:pt x="10282890" y="3053334"/>
                  </a:lnTo>
                  <a:lnTo>
                    <a:pt x="10283371" y="3055907"/>
                  </a:lnTo>
                  <a:lnTo>
                    <a:pt x="10285566" y="3057236"/>
                  </a:lnTo>
                  <a:lnTo>
                    <a:pt x="10289906" y="3059088"/>
                  </a:lnTo>
                  <a:lnTo>
                    <a:pt x="10292620" y="3058274"/>
                  </a:lnTo>
                  <a:lnTo>
                    <a:pt x="10294472" y="3053933"/>
                  </a:lnTo>
                  <a:lnTo>
                    <a:pt x="10293990" y="3051361"/>
                  </a:lnTo>
                  <a:lnTo>
                    <a:pt x="10291795" y="3050030"/>
                  </a:lnTo>
                  <a:lnTo>
                    <a:pt x="10289793" y="3049176"/>
                  </a:lnTo>
                  <a:lnTo>
                    <a:pt x="10287598" y="3047845"/>
                  </a:lnTo>
                  <a:close/>
                </a:path>
                <a:path w="16366490" h="11278870">
                  <a:moveTo>
                    <a:pt x="8564949" y="2308680"/>
                  </a:moveTo>
                  <a:lnTo>
                    <a:pt x="8562470" y="2308017"/>
                  </a:lnTo>
                  <a:lnTo>
                    <a:pt x="8558131" y="2306166"/>
                  </a:lnTo>
                  <a:lnTo>
                    <a:pt x="8555940" y="2307598"/>
                  </a:lnTo>
                  <a:lnTo>
                    <a:pt x="8554943" y="2309934"/>
                  </a:lnTo>
                  <a:lnTo>
                    <a:pt x="8554596" y="2311365"/>
                  </a:lnTo>
                  <a:lnTo>
                    <a:pt x="8554423" y="2312080"/>
                  </a:lnTo>
                  <a:lnTo>
                    <a:pt x="8555380" y="2314462"/>
                  </a:lnTo>
                  <a:lnTo>
                    <a:pt x="8557384" y="2315316"/>
                  </a:lnTo>
                  <a:lnTo>
                    <a:pt x="8557526" y="2314983"/>
                  </a:lnTo>
                  <a:lnTo>
                    <a:pt x="8562199" y="2316976"/>
                  </a:lnTo>
                  <a:lnTo>
                    <a:pt x="8564389" y="2315542"/>
                  </a:lnTo>
                  <a:lnTo>
                    <a:pt x="8566241" y="2311203"/>
                  </a:lnTo>
                  <a:lnTo>
                    <a:pt x="8564949" y="2308680"/>
                  </a:lnTo>
                  <a:close/>
                </a:path>
                <a:path w="16366490" h="11278870">
                  <a:moveTo>
                    <a:pt x="10216338" y="3009556"/>
                  </a:moveTo>
                  <a:lnTo>
                    <a:pt x="10211999" y="3007705"/>
                  </a:lnTo>
                  <a:lnTo>
                    <a:pt x="10209759" y="3008329"/>
                  </a:lnTo>
                  <a:lnTo>
                    <a:pt x="10207098" y="3012717"/>
                  </a:lnTo>
                  <a:lnTo>
                    <a:pt x="10207912" y="3015431"/>
                  </a:lnTo>
                  <a:lnTo>
                    <a:pt x="10210107" y="3016762"/>
                  </a:lnTo>
                  <a:lnTo>
                    <a:pt x="10214447" y="3018613"/>
                  </a:lnTo>
                  <a:lnTo>
                    <a:pt x="10217162" y="3017799"/>
                  </a:lnTo>
                  <a:lnTo>
                    <a:pt x="10218016" y="3015796"/>
                  </a:lnTo>
                  <a:lnTo>
                    <a:pt x="10219347" y="3013602"/>
                  </a:lnTo>
                  <a:lnTo>
                    <a:pt x="10218532" y="3010887"/>
                  </a:lnTo>
                  <a:lnTo>
                    <a:pt x="10216338" y="3009556"/>
                  </a:lnTo>
                  <a:close/>
                </a:path>
                <a:path w="16366490" h="11278870">
                  <a:moveTo>
                    <a:pt x="8646531" y="2334799"/>
                  </a:moveTo>
                  <a:lnTo>
                    <a:pt x="8644052" y="2334137"/>
                  </a:lnTo>
                  <a:lnTo>
                    <a:pt x="8642049" y="2333282"/>
                  </a:lnTo>
                  <a:lnTo>
                    <a:pt x="8639570" y="2332618"/>
                  </a:lnTo>
                  <a:lnTo>
                    <a:pt x="8637523" y="2333718"/>
                  </a:lnTo>
                  <a:lnTo>
                    <a:pt x="8636526" y="2336055"/>
                  </a:lnTo>
                  <a:lnTo>
                    <a:pt x="8636179" y="2337486"/>
                  </a:lnTo>
                  <a:lnTo>
                    <a:pt x="8636005" y="2338201"/>
                  </a:lnTo>
                  <a:lnTo>
                    <a:pt x="8636963" y="2340582"/>
                  </a:lnTo>
                  <a:lnTo>
                    <a:pt x="8638965" y="2341436"/>
                  </a:lnTo>
                  <a:lnTo>
                    <a:pt x="8639107" y="2341103"/>
                  </a:lnTo>
                  <a:lnTo>
                    <a:pt x="8641445" y="2342100"/>
                  </a:lnTo>
                  <a:lnTo>
                    <a:pt x="8647489" y="2337180"/>
                  </a:lnTo>
                  <a:lnTo>
                    <a:pt x="8646531" y="2334799"/>
                  </a:lnTo>
                  <a:close/>
                </a:path>
                <a:path w="16366490" h="11278870">
                  <a:moveTo>
                    <a:pt x="10136729" y="2967706"/>
                  </a:moveTo>
                  <a:lnTo>
                    <a:pt x="10134015" y="2968522"/>
                  </a:lnTo>
                  <a:lnTo>
                    <a:pt x="10132623" y="2971478"/>
                  </a:lnTo>
                  <a:lnTo>
                    <a:pt x="10131831" y="2972719"/>
                  </a:lnTo>
                  <a:lnTo>
                    <a:pt x="10132645" y="2975434"/>
                  </a:lnTo>
                  <a:lnTo>
                    <a:pt x="10134839" y="2976765"/>
                  </a:lnTo>
                  <a:lnTo>
                    <a:pt x="10139179" y="2978616"/>
                  </a:lnTo>
                  <a:lnTo>
                    <a:pt x="10141893" y="2977801"/>
                  </a:lnTo>
                  <a:lnTo>
                    <a:pt x="10143144" y="2975177"/>
                  </a:lnTo>
                  <a:lnTo>
                    <a:pt x="10143937" y="2973936"/>
                  </a:lnTo>
                  <a:lnTo>
                    <a:pt x="10143122" y="2971223"/>
                  </a:lnTo>
                  <a:lnTo>
                    <a:pt x="10140927" y="2969892"/>
                  </a:lnTo>
                  <a:lnTo>
                    <a:pt x="10138924" y="2969037"/>
                  </a:lnTo>
                  <a:lnTo>
                    <a:pt x="10136729" y="2967706"/>
                  </a:lnTo>
                  <a:close/>
                </a:path>
                <a:path w="16366490" h="11278870">
                  <a:moveTo>
                    <a:pt x="8727829" y="2361587"/>
                  </a:moveTo>
                  <a:lnTo>
                    <a:pt x="8725349" y="2360924"/>
                  </a:lnTo>
                  <a:lnTo>
                    <a:pt x="8723346" y="2360069"/>
                  </a:lnTo>
                  <a:lnTo>
                    <a:pt x="8720867" y="2359406"/>
                  </a:lnTo>
                  <a:lnTo>
                    <a:pt x="8718820" y="2360506"/>
                  </a:lnTo>
                  <a:lnTo>
                    <a:pt x="8717823" y="2362842"/>
                  </a:lnTo>
                  <a:lnTo>
                    <a:pt x="8717476" y="2364273"/>
                  </a:lnTo>
                  <a:lnTo>
                    <a:pt x="8717302" y="2364988"/>
                  </a:lnTo>
                  <a:lnTo>
                    <a:pt x="8718260" y="2367369"/>
                  </a:lnTo>
                  <a:lnTo>
                    <a:pt x="8720264" y="2368223"/>
                  </a:lnTo>
                  <a:lnTo>
                    <a:pt x="8720406" y="2367889"/>
                  </a:lnTo>
                  <a:lnTo>
                    <a:pt x="8722742" y="2368886"/>
                  </a:lnTo>
                  <a:lnTo>
                    <a:pt x="8728785" y="2363968"/>
                  </a:lnTo>
                  <a:lnTo>
                    <a:pt x="8727829" y="2361587"/>
                  </a:lnTo>
                  <a:close/>
                </a:path>
                <a:path w="16366490" h="11278870">
                  <a:moveTo>
                    <a:pt x="10060845" y="2928234"/>
                  </a:moveTo>
                  <a:lnTo>
                    <a:pt x="10058129" y="2929049"/>
                  </a:lnTo>
                  <a:lnTo>
                    <a:pt x="10056737" y="2932005"/>
                  </a:lnTo>
                  <a:lnTo>
                    <a:pt x="10055944" y="2933246"/>
                  </a:lnTo>
                  <a:lnTo>
                    <a:pt x="10056616" y="2936295"/>
                  </a:lnTo>
                  <a:lnTo>
                    <a:pt x="10063292" y="2939143"/>
                  </a:lnTo>
                  <a:lnTo>
                    <a:pt x="10066008" y="2938328"/>
                  </a:lnTo>
                  <a:lnTo>
                    <a:pt x="10067258" y="2935705"/>
                  </a:lnTo>
                  <a:lnTo>
                    <a:pt x="10068050" y="2934465"/>
                  </a:lnTo>
                  <a:lnTo>
                    <a:pt x="10067379" y="2931416"/>
                  </a:lnTo>
                  <a:lnTo>
                    <a:pt x="10063038" y="2929564"/>
                  </a:lnTo>
                  <a:lnTo>
                    <a:pt x="10060845" y="2928234"/>
                  </a:lnTo>
                  <a:close/>
                </a:path>
                <a:path w="16366490" h="11278870">
                  <a:moveTo>
                    <a:pt x="8808841" y="2389042"/>
                  </a:moveTo>
                  <a:lnTo>
                    <a:pt x="8806361" y="2388378"/>
                  </a:lnTo>
                  <a:lnTo>
                    <a:pt x="8804359" y="2387524"/>
                  </a:lnTo>
                  <a:lnTo>
                    <a:pt x="8802213" y="2387004"/>
                  </a:lnTo>
                  <a:lnTo>
                    <a:pt x="8799833" y="2387960"/>
                  </a:lnTo>
                  <a:lnTo>
                    <a:pt x="8797982" y="2392301"/>
                  </a:lnTo>
                  <a:lnTo>
                    <a:pt x="8799272" y="2394825"/>
                  </a:lnTo>
                  <a:lnTo>
                    <a:pt x="8803611" y="2396676"/>
                  </a:lnTo>
                  <a:lnTo>
                    <a:pt x="8806091" y="2397339"/>
                  </a:lnTo>
                  <a:lnTo>
                    <a:pt x="8808139" y="2396239"/>
                  </a:lnTo>
                  <a:lnTo>
                    <a:pt x="8809136" y="2393902"/>
                  </a:lnTo>
                  <a:lnTo>
                    <a:pt x="8809609" y="2392130"/>
                  </a:lnTo>
                  <a:lnTo>
                    <a:pt x="8809798" y="2391423"/>
                  </a:lnTo>
                  <a:lnTo>
                    <a:pt x="8808841" y="2389042"/>
                  </a:lnTo>
                  <a:close/>
                </a:path>
                <a:path w="16366490" h="11278870">
                  <a:moveTo>
                    <a:pt x="9984339" y="2889286"/>
                  </a:moveTo>
                  <a:lnTo>
                    <a:pt x="9981624" y="2890101"/>
                  </a:lnTo>
                  <a:lnTo>
                    <a:pt x="9980231" y="2893058"/>
                  </a:lnTo>
                  <a:lnTo>
                    <a:pt x="9979439" y="2894298"/>
                  </a:lnTo>
                  <a:lnTo>
                    <a:pt x="9980111" y="2897348"/>
                  </a:lnTo>
                  <a:lnTo>
                    <a:pt x="9986789" y="2900196"/>
                  </a:lnTo>
                  <a:lnTo>
                    <a:pt x="9989503" y="2899381"/>
                  </a:lnTo>
                  <a:lnTo>
                    <a:pt x="9990754" y="2896757"/>
                  </a:lnTo>
                  <a:lnTo>
                    <a:pt x="9991546" y="2895518"/>
                  </a:lnTo>
                  <a:lnTo>
                    <a:pt x="9990873" y="2892468"/>
                  </a:lnTo>
                  <a:lnTo>
                    <a:pt x="9986534" y="2890617"/>
                  </a:lnTo>
                  <a:lnTo>
                    <a:pt x="9984339" y="2889286"/>
                  </a:lnTo>
                  <a:close/>
                </a:path>
                <a:path w="16366490" h="11278870">
                  <a:moveTo>
                    <a:pt x="8889761" y="2417641"/>
                  </a:moveTo>
                  <a:lnTo>
                    <a:pt x="8885420" y="2415789"/>
                  </a:lnTo>
                  <a:lnTo>
                    <a:pt x="8883275" y="2415269"/>
                  </a:lnTo>
                  <a:lnTo>
                    <a:pt x="8880894" y="2416227"/>
                  </a:lnTo>
                  <a:lnTo>
                    <a:pt x="8879043" y="2420566"/>
                  </a:lnTo>
                  <a:lnTo>
                    <a:pt x="8880334" y="2423088"/>
                  </a:lnTo>
                  <a:lnTo>
                    <a:pt x="8884674" y="2424940"/>
                  </a:lnTo>
                  <a:lnTo>
                    <a:pt x="8886819" y="2425460"/>
                  </a:lnTo>
                  <a:lnTo>
                    <a:pt x="8889200" y="2424504"/>
                  </a:lnTo>
                  <a:lnTo>
                    <a:pt x="8890197" y="2422167"/>
                  </a:lnTo>
                  <a:lnTo>
                    <a:pt x="8890670" y="2420397"/>
                  </a:lnTo>
                  <a:lnTo>
                    <a:pt x="8890860" y="2419688"/>
                  </a:lnTo>
                  <a:lnTo>
                    <a:pt x="8889761" y="2417641"/>
                  </a:lnTo>
                  <a:close/>
                </a:path>
                <a:path w="16366490" h="11278870">
                  <a:moveTo>
                    <a:pt x="9908026" y="2850815"/>
                  </a:moveTo>
                  <a:lnTo>
                    <a:pt x="9905312" y="2851631"/>
                  </a:lnTo>
                  <a:lnTo>
                    <a:pt x="9903935" y="2854594"/>
                  </a:lnTo>
                  <a:lnTo>
                    <a:pt x="9902984" y="2856162"/>
                  </a:lnTo>
                  <a:lnTo>
                    <a:pt x="9903799" y="2858875"/>
                  </a:lnTo>
                  <a:lnTo>
                    <a:pt x="9910475" y="2861723"/>
                  </a:lnTo>
                  <a:lnTo>
                    <a:pt x="9913190" y="2860910"/>
                  </a:lnTo>
                  <a:lnTo>
                    <a:pt x="9914425" y="2858279"/>
                  </a:lnTo>
                  <a:lnTo>
                    <a:pt x="9915374" y="2856712"/>
                  </a:lnTo>
                  <a:lnTo>
                    <a:pt x="9914559" y="2853997"/>
                  </a:lnTo>
                  <a:lnTo>
                    <a:pt x="9910220" y="2852146"/>
                  </a:lnTo>
                  <a:lnTo>
                    <a:pt x="9908026" y="2850815"/>
                  </a:lnTo>
                  <a:close/>
                </a:path>
                <a:path w="16366490" h="11278870">
                  <a:moveTo>
                    <a:pt x="8970203" y="2446430"/>
                  </a:moveTo>
                  <a:lnTo>
                    <a:pt x="8965863" y="2444579"/>
                  </a:lnTo>
                  <a:lnTo>
                    <a:pt x="8963719" y="2444058"/>
                  </a:lnTo>
                  <a:lnTo>
                    <a:pt x="8961337" y="2445016"/>
                  </a:lnTo>
                  <a:lnTo>
                    <a:pt x="8959486" y="2449356"/>
                  </a:lnTo>
                  <a:lnTo>
                    <a:pt x="8960777" y="2451879"/>
                  </a:lnTo>
                  <a:lnTo>
                    <a:pt x="8965117" y="2453730"/>
                  </a:lnTo>
                  <a:lnTo>
                    <a:pt x="8967262" y="2454251"/>
                  </a:lnTo>
                  <a:lnTo>
                    <a:pt x="8969642" y="2453294"/>
                  </a:lnTo>
                  <a:lnTo>
                    <a:pt x="8970639" y="2450957"/>
                  </a:lnTo>
                  <a:lnTo>
                    <a:pt x="8971113" y="2449186"/>
                  </a:lnTo>
                  <a:lnTo>
                    <a:pt x="8971303" y="2448477"/>
                  </a:lnTo>
                  <a:lnTo>
                    <a:pt x="8970203" y="2446430"/>
                  </a:lnTo>
                  <a:close/>
                </a:path>
                <a:path w="16366490" h="11278870">
                  <a:moveTo>
                    <a:pt x="9831094" y="2812870"/>
                  </a:moveTo>
                  <a:lnTo>
                    <a:pt x="9828379" y="2813683"/>
                  </a:lnTo>
                  <a:lnTo>
                    <a:pt x="9827002" y="2816648"/>
                  </a:lnTo>
                  <a:lnTo>
                    <a:pt x="9826051" y="2818215"/>
                  </a:lnTo>
                  <a:lnTo>
                    <a:pt x="9826867" y="2820930"/>
                  </a:lnTo>
                  <a:lnTo>
                    <a:pt x="9833542" y="2823777"/>
                  </a:lnTo>
                  <a:lnTo>
                    <a:pt x="9836257" y="2822964"/>
                  </a:lnTo>
                  <a:lnTo>
                    <a:pt x="9837492" y="2820333"/>
                  </a:lnTo>
                  <a:lnTo>
                    <a:pt x="9838443" y="2818765"/>
                  </a:lnTo>
                  <a:lnTo>
                    <a:pt x="9837628" y="2816050"/>
                  </a:lnTo>
                  <a:lnTo>
                    <a:pt x="9833288" y="2814199"/>
                  </a:lnTo>
                  <a:lnTo>
                    <a:pt x="9831094" y="2812870"/>
                  </a:lnTo>
                  <a:close/>
                </a:path>
                <a:path w="16366490" h="11278870">
                  <a:moveTo>
                    <a:pt x="9754211" y="2775733"/>
                  </a:moveTo>
                  <a:lnTo>
                    <a:pt x="9751495" y="2776547"/>
                  </a:lnTo>
                  <a:lnTo>
                    <a:pt x="9750499" y="2778883"/>
                  </a:lnTo>
                  <a:lnTo>
                    <a:pt x="9749168" y="2781078"/>
                  </a:lnTo>
                  <a:lnTo>
                    <a:pt x="9749984" y="2783794"/>
                  </a:lnTo>
                  <a:lnTo>
                    <a:pt x="9754323" y="2785645"/>
                  </a:lnTo>
                  <a:lnTo>
                    <a:pt x="9754848" y="2786264"/>
                  </a:lnTo>
                  <a:lnTo>
                    <a:pt x="9756851" y="2787118"/>
                  </a:lnTo>
                  <a:lnTo>
                    <a:pt x="9759709" y="2785969"/>
                  </a:lnTo>
                  <a:lnTo>
                    <a:pt x="9761560" y="2781630"/>
                  </a:lnTo>
                  <a:lnTo>
                    <a:pt x="9760745" y="2778914"/>
                  </a:lnTo>
                  <a:lnTo>
                    <a:pt x="9756406" y="2777063"/>
                  </a:lnTo>
                  <a:lnTo>
                    <a:pt x="9754211" y="2775733"/>
                  </a:lnTo>
                  <a:close/>
                </a:path>
                <a:path w="16366490" h="11278870">
                  <a:moveTo>
                    <a:pt x="9050837" y="2475698"/>
                  </a:moveTo>
                  <a:lnTo>
                    <a:pt x="9046498" y="2473847"/>
                  </a:lnTo>
                  <a:lnTo>
                    <a:pt x="9044353" y="2473325"/>
                  </a:lnTo>
                  <a:lnTo>
                    <a:pt x="9041971" y="2474282"/>
                  </a:lnTo>
                  <a:lnTo>
                    <a:pt x="9040120" y="2478622"/>
                  </a:lnTo>
                  <a:lnTo>
                    <a:pt x="9041411" y="2481146"/>
                  </a:lnTo>
                  <a:lnTo>
                    <a:pt x="9045751" y="2482997"/>
                  </a:lnTo>
                  <a:lnTo>
                    <a:pt x="9047896" y="2483518"/>
                  </a:lnTo>
                  <a:lnTo>
                    <a:pt x="9050278" y="2482560"/>
                  </a:lnTo>
                  <a:lnTo>
                    <a:pt x="9051275" y="2480224"/>
                  </a:lnTo>
                  <a:lnTo>
                    <a:pt x="9051708" y="2478436"/>
                  </a:lnTo>
                  <a:lnTo>
                    <a:pt x="9051795" y="2478078"/>
                  </a:lnTo>
                  <a:lnTo>
                    <a:pt x="9050837" y="2475698"/>
                  </a:lnTo>
                  <a:close/>
                </a:path>
                <a:path w="16366490" h="11278870">
                  <a:moveTo>
                    <a:pt x="9682861" y="2741352"/>
                  </a:moveTo>
                  <a:lnTo>
                    <a:pt x="9676518" y="2738646"/>
                  </a:lnTo>
                  <a:lnTo>
                    <a:pt x="9673802" y="2739461"/>
                  </a:lnTo>
                  <a:lnTo>
                    <a:pt x="9671809" y="2744134"/>
                  </a:lnTo>
                  <a:lnTo>
                    <a:pt x="9672624" y="2746849"/>
                  </a:lnTo>
                  <a:lnTo>
                    <a:pt x="9678967" y="2749554"/>
                  </a:lnTo>
                  <a:lnTo>
                    <a:pt x="9681825" y="2748407"/>
                  </a:lnTo>
                  <a:lnTo>
                    <a:pt x="9683676" y="2744067"/>
                  </a:lnTo>
                  <a:lnTo>
                    <a:pt x="9682861" y="2741352"/>
                  </a:lnTo>
                  <a:close/>
                </a:path>
                <a:path w="16366490" h="11278870">
                  <a:moveTo>
                    <a:pt x="9131378" y="2506108"/>
                  </a:moveTo>
                  <a:lnTo>
                    <a:pt x="9124702" y="2503260"/>
                  </a:lnTo>
                  <a:lnTo>
                    <a:pt x="9122321" y="2504217"/>
                  </a:lnTo>
                  <a:lnTo>
                    <a:pt x="9120328" y="2508891"/>
                  </a:lnTo>
                  <a:lnTo>
                    <a:pt x="9121618" y="2511413"/>
                  </a:lnTo>
                  <a:lnTo>
                    <a:pt x="9123622" y="2512268"/>
                  </a:lnTo>
                  <a:lnTo>
                    <a:pt x="9123764" y="2511934"/>
                  </a:lnTo>
                  <a:lnTo>
                    <a:pt x="9128104" y="2513785"/>
                  </a:lnTo>
                  <a:lnTo>
                    <a:pt x="9130485" y="2512829"/>
                  </a:lnTo>
                  <a:lnTo>
                    <a:pt x="9132336" y="2508489"/>
                  </a:lnTo>
                  <a:lnTo>
                    <a:pt x="9131378" y="2506108"/>
                  </a:lnTo>
                  <a:close/>
                </a:path>
                <a:path w="16366490" h="11278870">
                  <a:moveTo>
                    <a:pt x="9605217" y="2705074"/>
                  </a:moveTo>
                  <a:lnTo>
                    <a:pt x="9598874" y="2702369"/>
                  </a:lnTo>
                  <a:lnTo>
                    <a:pt x="9596160" y="2703184"/>
                  </a:lnTo>
                  <a:lnTo>
                    <a:pt x="9594167" y="2707858"/>
                  </a:lnTo>
                  <a:lnTo>
                    <a:pt x="9594980" y="2710573"/>
                  </a:lnTo>
                  <a:lnTo>
                    <a:pt x="9601323" y="2713278"/>
                  </a:lnTo>
                  <a:lnTo>
                    <a:pt x="9604038" y="2712463"/>
                  </a:lnTo>
                  <a:lnTo>
                    <a:pt x="9606031" y="2707789"/>
                  </a:lnTo>
                  <a:lnTo>
                    <a:pt x="9605217" y="2705074"/>
                  </a:lnTo>
                  <a:close/>
                </a:path>
                <a:path w="16366490" h="11278870">
                  <a:moveTo>
                    <a:pt x="9211158" y="2537377"/>
                  </a:moveTo>
                  <a:lnTo>
                    <a:pt x="9204482" y="2534528"/>
                  </a:lnTo>
                  <a:lnTo>
                    <a:pt x="9202101" y="2535486"/>
                  </a:lnTo>
                  <a:lnTo>
                    <a:pt x="9200108" y="2540160"/>
                  </a:lnTo>
                  <a:lnTo>
                    <a:pt x="9201398" y="2542683"/>
                  </a:lnTo>
                  <a:lnTo>
                    <a:pt x="9207740" y="2545389"/>
                  </a:lnTo>
                  <a:lnTo>
                    <a:pt x="9210122" y="2544432"/>
                  </a:lnTo>
                  <a:lnTo>
                    <a:pt x="9212116" y="2539758"/>
                  </a:lnTo>
                  <a:lnTo>
                    <a:pt x="9211158" y="2537377"/>
                  </a:lnTo>
                  <a:close/>
                </a:path>
                <a:path w="16366490" h="11278870">
                  <a:moveTo>
                    <a:pt x="9290654" y="2569315"/>
                  </a:moveTo>
                  <a:lnTo>
                    <a:pt x="9283977" y="2566467"/>
                  </a:lnTo>
                  <a:lnTo>
                    <a:pt x="9281596" y="2567423"/>
                  </a:lnTo>
                  <a:lnTo>
                    <a:pt x="9279602" y="2572098"/>
                  </a:lnTo>
                  <a:lnTo>
                    <a:pt x="9280560" y="2574478"/>
                  </a:lnTo>
                  <a:lnTo>
                    <a:pt x="9287237" y="2577326"/>
                  </a:lnTo>
                  <a:lnTo>
                    <a:pt x="9289617" y="2576369"/>
                  </a:lnTo>
                  <a:lnTo>
                    <a:pt x="9291611" y="2571695"/>
                  </a:lnTo>
                  <a:lnTo>
                    <a:pt x="9290654" y="2569315"/>
                  </a:lnTo>
                  <a:close/>
                </a:path>
                <a:path w="16366490" h="11278870">
                  <a:moveTo>
                    <a:pt x="9527002" y="2670133"/>
                  </a:moveTo>
                  <a:lnTo>
                    <a:pt x="9519993" y="2667143"/>
                  </a:lnTo>
                  <a:lnTo>
                    <a:pt x="9517612" y="2668100"/>
                  </a:lnTo>
                  <a:lnTo>
                    <a:pt x="9515760" y="2672440"/>
                  </a:lnTo>
                  <a:lnTo>
                    <a:pt x="9516576" y="2675155"/>
                  </a:lnTo>
                  <a:lnTo>
                    <a:pt x="9523585" y="2678145"/>
                  </a:lnTo>
                  <a:lnTo>
                    <a:pt x="9525967" y="2677189"/>
                  </a:lnTo>
                  <a:lnTo>
                    <a:pt x="9527819" y="2672848"/>
                  </a:lnTo>
                  <a:lnTo>
                    <a:pt x="9527002" y="2670133"/>
                  </a:lnTo>
                  <a:close/>
                </a:path>
                <a:path w="16366490" h="11278870">
                  <a:moveTo>
                    <a:pt x="9369530" y="2601777"/>
                  </a:moveTo>
                  <a:lnTo>
                    <a:pt x="9363187" y="2599071"/>
                  </a:lnTo>
                  <a:lnTo>
                    <a:pt x="9360806" y="2600027"/>
                  </a:lnTo>
                  <a:lnTo>
                    <a:pt x="9358812" y="2604702"/>
                  </a:lnTo>
                  <a:lnTo>
                    <a:pt x="9359770" y="2607084"/>
                  </a:lnTo>
                  <a:lnTo>
                    <a:pt x="9366446" y="2609932"/>
                  </a:lnTo>
                  <a:lnTo>
                    <a:pt x="9368828" y="2608974"/>
                  </a:lnTo>
                  <a:lnTo>
                    <a:pt x="9370822" y="2604300"/>
                  </a:lnTo>
                  <a:lnTo>
                    <a:pt x="9369530" y="2601777"/>
                  </a:lnTo>
                  <a:close/>
                </a:path>
                <a:path w="16366490" h="11278870">
                  <a:moveTo>
                    <a:pt x="9448647" y="2635526"/>
                  </a:moveTo>
                  <a:lnTo>
                    <a:pt x="9441971" y="2632678"/>
                  </a:lnTo>
                  <a:lnTo>
                    <a:pt x="9439590" y="2633634"/>
                  </a:lnTo>
                  <a:lnTo>
                    <a:pt x="9437596" y="2638309"/>
                  </a:lnTo>
                  <a:lnTo>
                    <a:pt x="9438554" y="2640690"/>
                  </a:lnTo>
                  <a:lnTo>
                    <a:pt x="9445229" y="2643538"/>
                  </a:lnTo>
                  <a:lnTo>
                    <a:pt x="9447611" y="2642581"/>
                  </a:lnTo>
                  <a:lnTo>
                    <a:pt x="9449605" y="2637906"/>
                  </a:lnTo>
                  <a:lnTo>
                    <a:pt x="9448647" y="2635526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5714" y="13721"/>
              <a:ext cx="16282732" cy="1128821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05701" y="3863757"/>
              <a:ext cx="15161842" cy="52353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361215" y="3340212"/>
              <a:ext cx="1078865" cy="1078865"/>
            </a:xfrm>
            <a:custGeom>
              <a:avLst/>
              <a:gdLst/>
              <a:ahLst/>
              <a:cxnLst/>
              <a:rect l="l" t="t" r="r" b="b"/>
              <a:pathLst>
                <a:path w="1078864" h="1078864">
                  <a:moveTo>
                    <a:pt x="539250" y="0"/>
                  </a:moveTo>
                  <a:lnTo>
                    <a:pt x="490167" y="2203"/>
                  </a:lnTo>
                  <a:lnTo>
                    <a:pt x="442319" y="8688"/>
                  </a:lnTo>
                  <a:lnTo>
                    <a:pt x="395896" y="19262"/>
                  </a:lnTo>
                  <a:lnTo>
                    <a:pt x="351088" y="33736"/>
                  </a:lnTo>
                  <a:lnTo>
                    <a:pt x="308086" y="51920"/>
                  </a:lnTo>
                  <a:lnTo>
                    <a:pt x="267080" y="73623"/>
                  </a:lnTo>
                  <a:lnTo>
                    <a:pt x="228260" y="98655"/>
                  </a:lnTo>
                  <a:lnTo>
                    <a:pt x="191818" y="126824"/>
                  </a:lnTo>
                  <a:lnTo>
                    <a:pt x="157942" y="157942"/>
                  </a:lnTo>
                  <a:lnTo>
                    <a:pt x="126824" y="191818"/>
                  </a:lnTo>
                  <a:lnTo>
                    <a:pt x="98655" y="228260"/>
                  </a:lnTo>
                  <a:lnTo>
                    <a:pt x="73623" y="267080"/>
                  </a:lnTo>
                  <a:lnTo>
                    <a:pt x="51920" y="308086"/>
                  </a:lnTo>
                  <a:lnTo>
                    <a:pt x="33736" y="351088"/>
                  </a:lnTo>
                  <a:lnTo>
                    <a:pt x="19262" y="395896"/>
                  </a:lnTo>
                  <a:lnTo>
                    <a:pt x="8688" y="442319"/>
                  </a:lnTo>
                  <a:lnTo>
                    <a:pt x="2203" y="490167"/>
                  </a:lnTo>
                  <a:lnTo>
                    <a:pt x="0" y="539250"/>
                  </a:lnTo>
                  <a:lnTo>
                    <a:pt x="2203" y="588333"/>
                  </a:lnTo>
                  <a:lnTo>
                    <a:pt x="8688" y="636181"/>
                  </a:lnTo>
                  <a:lnTo>
                    <a:pt x="19262" y="682604"/>
                  </a:lnTo>
                  <a:lnTo>
                    <a:pt x="33736" y="727412"/>
                  </a:lnTo>
                  <a:lnTo>
                    <a:pt x="51920" y="770414"/>
                  </a:lnTo>
                  <a:lnTo>
                    <a:pt x="73623" y="811420"/>
                  </a:lnTo>
                  <a:lnTo>
                    <a:pt x="98655" y="850240"/>
                  </a:lnTo>
                  <a:lnTo>
                    <a:pt x="126824" y="886682"/>
                  </a:lnTo>
                  <a:lnTo>
                    <a:pt x="157942" y="920558"/>
                  </a:lnTo>
                  <a:lnTo>
                    <a:pt x="191818" y="951676"/>
                  </a:lnTo>
                  <a:lnTo>
                    <a:pt x="228260" y="979846"/>
                  </a:lnTo>
                  <a:lnTo>
                    <a:pt x="267080" y="1004877"/>
                  </a:lnTo>
                  <a:lnTo>
                    <a:pt x="308086" y="1026580"/>
                  </a:lnTo>
                  <a:lnTo>
                    <a:pt x="351088" y="1044764"/>
                  </a:lnTo>
                  <a:lnTo>
                    <a:pt x="395896" y="1059238"/>
                  </a:lnTo>
                  <a:lnTo>
                    <a:pt x="442319" y="1069813"/>
                  </a:lnTo>
                  <a:lnTo>
                    <a:pt x="490167" y="1076297"/>
                  </a:lnTo>
                  <a:lnTo>
                    <a:pt x="539250" y="1078501"/>
                  </a:lnTo>
                  <a:lnTo>
                    <a:pt x="588333" y="1076297"/>
                  </a:lnTo>
                  <a:lnTo>
                    <a:pt x="636181" y="1069813"/>
                  </a:lnTo>
                  <a:lnTo>
                    <a:pt x="682604" y="1059238"/>
                  </a:lnTo>
                  <a:lnTo>
                    <a:pt x="727412" y="1044764"/>
                  </a:lnTo>
                  <a:lnTo>
                    <a:pt x="770414" y="1026580"/>
                  </a:lnTo>
                  <a:lnTo>
                    <a:pt x="811420" y="1004877"/>
                  </a:lnTo>
                  <a:lnTo>
                    <a:pt x="850240" y="979846"/>
                  </a:lnTo>
                  <a:lnTo>
                    <a:pt x="886682" y="951676"/>
                  </a:lnTo>
                  <a:lnTo>
                    <a:pt x="920558" y="920558"/>
                  </a:lnTo>
                  <a:lnTo>
                    <a:pt x="951676" y="886682"/>
                  </a:lnTo>
                  <a:lnTo>
                    <a:pt x="979846" y="850240"/>
                  </a:lnTo>
                  <a:lnTo>
                    <a:pt x="1004877" y="811420"/>
                  </a:lnTo>
                  <a:lnTo>
                    <a:pt x="1026580" y="770414"/>
                  </a:lnTo>
                  <a:lnTo>
                    <a:pt x="1044764" y="727412"/>
                  </a:lnTo>
                  <a:lnTo>
                    <a:pt x="1059238" y="682604"/>
                  </a:lnTo>
                  <a:lnTo>
                    <a:pt x="1069813" y="636181"/>
                  </a:lnTo>
                  <a:lnTo>
                    <a:pt x="1076297" y="588333"/>
                  </a:lnTo>
                  <a:lnTo>
                    <a:pt x="1078501" y="539250"/>
                  </a:lnTo>
                  <a:lnTo>
                    <a:pt x="1076297" y="490167"/>
                  </a:lnTo>
                  <a:lnTo>
                    <a:pt x="1069813" y="442319"/>
                  </a:lnTo>
                  <a:lnTo>
                    <a:pt x="1059238" y="395896"/>
                  </a:lnTo>
                  <a:lnTo>
                    <a:pt x="1044764" y="351088"/>
                  </a:lnTo>
                  <a:lnTo>
                    <a:pt x="1026580" y="308086"/>
                  </a:lnTo>
                  <a:lnTo>
                    <a:pt x="1004877" y="267080"/>
                  </a:lnTo>
                  <a:lnTo>
                    <a:pt x="979846" y="228260"/>
                  </a:lnTo>
                  <a:lnTo>
                    <a:pt x="951676" y="191818"/>
                  </a:lnTo>
                  <a:lnTo>
                    <a:pt x="920558" y="157942"/>
                  </a:lnTo>
                  <a:lnTo>
                    <a:pt x="886682" y="126824"/>
                  </a:lnTo>
                  <a:lnTo>
                    <a:pt x="850240" y="98655"/>
                  </a:lnTo>
                  <a:lnTo>
                    <a:pt x="811420" y="73623"/>
                  </a:lnTo>
                  <a:lnTo>
                    <a:pt x="770414" y="51920"/>
                  </a:lnTo>
                  <a:lnTo>
                    <a:pt x="727412" y="33736"/>
                  </a:lnTo>
                  <a:lnTo>
                    <a:pt x="682604" y="19262"/>
                  </a:lnTo>
                  <a:lnTo>
                    <a:pt x="636181" y="8688"/>
                  </a:lnTo>
                  <a:lnTo>
                    <a:pt x="588333" y="2203"/>
                  </a:lnTo>
                  <a:lnTo>
                    <a:pt x="539250" y="0"/>
                  </a:lnTo>
                  <a:close/>
                </a:path>
              </a:pathLst>
            </a:custGeom>
            <a:solidFill>
              <a:srgbClr val="6A80FF">
                <a:alpha val="1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685812" y="3675280"/>
              <a:ext cx="429895" cy="429895"/>
            </a:xfrm>
            <a:custGeom>
              <a:avLst/>
              <a:gdLst/>
              <a:ahLst/>
              <a:cxnLst/>
              <a:rect l="l" t="t" r="r" b="b"/>
              <a:pathLst>
                <a:path w="429894" h="429895">
                  <a:moveTo>
                    <a:pt x="214653" y="0"/>
                  </a:moveTo>
                  <a:lnTo>
                    <a:pt x="165435" y="5669"/>
                  </a:lnTo>
                  <a:lnTo>
                    <a:pt x="120254" y="21817"/>
                  </a:lnTo>
                  <a:lnTo>
                    <a:pt x="80398" y="47156"/>
                  </a:lnTo>
                  <a:lnTo>
                    <a:pt x="47156" y="80398"/>
                  </a:lnTo>
                  <a:lnTo>
                    <a:pt x="21817" y="120254"/>
                  </a:lnTo>
                  <a:lnTo>
                    <a:pt x="5669" y="165435"/>
                  </a:lnTo>
                  <a:lnTo>
                    <a:pt x="0" y="214653"/>
                  </a:lnTo>
                  <a:lnTo>
                    <a:pt x="5669" y="263871"/>
                  </a:lnTo>
                  <a:lnTo>
                    <a:pt x="21817" y="309052"/>
                  </a:lnTo>
                  <a:lnTo>
                    <a:pt x="47156" y="348907"/>
                  </a:lnTo>
                  <a:lnTo>
                    <a:pt x="80398" y="382149"/>
                  </a:lnTo>
                  <a:lnTo>
                    <a:pt x="120254" y="407488"/>
                  </a:lnTo>
                  <a:lnTo>
                    <a:pt x="165435" y="423637"/>
                  </a:lnTo>
                  <a:lnTo>
                    <a:pt x="214653" y="429306"/>
                  </a:lnTo>
                  <a:lnTo>
                    <a:pt x="263871" y="423637"/>
                  </a:lnTo>
                  <a:lnTo>
                    <a:pt x="309052" y="407488"/>
                  </a:lnTo>
                  <a:lnTo>
                    <a:pt x="348907" y="382149"/>
                  </a:lnTo>
                  <a:lnTo>
                    <a:pt x="382149" y="348907"/>
                  </a:lnTo>
                  <a:lnTo>
                    <a:pt x="407488" y="309052"/>
                  </a:lnTo>
                  <a:lnTo>
                    <a:pt x="423637" y="263871"/>
                  </a:lnTo>
                  <a:lnTo>
                    <a:pt x="429306" y="214653"/>
                  </a:lnTo>
                  <a:lnTo>
                    <a:pt x="423637" y="165435"/>
                  </a:lnTo>
                  <a:lnTo>
                    <a:pt x="407488" y="120254"/>
                  </a:lnTo>
                  <a:lnTo>
                    <a:pt x="382149" y="80398"/>
                  </a:lnTo>
                  <a:lnTo>
                    <a:pt x="348907" y="47156"/>
                  </a:lnTo>
                  <a:lnTo>
                    <a:pt x="309052" y="21817"/>
                  </a:lnTo>
                  <a:lnTo>
                    <a:pt x="263871" y="5669"/>
                  </a:lnTo>
                  <a:lnTo>
                    <a:pt x="214653" y="0"/>
                  </a:lnTo>
                  <a:close/>
                </a:path>
              </a:pathLst>
            </a:custGeom>
            <a:solidFill>
              <a:srgbClr val="6A80FF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790521" y="3779989"/>
              <a:ext cx="219888" cy="2198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476394" y="3465862"/>
              <a:ext cx="848360" cy="848360"/>
            </a:xfrm>
            <a:custGeom>
              <a:avLst/>
              <a:gdLst/>
              <a:ahLst/>
              <a:cxnLst/>
              <a:rect l="l" t="t" r="r" b="b"/>
              <a:pathLst>
                <a:path w="848360" h="848360">
                  <a:moveTo>
                    <a:pt x="424070" y="0"/>
                  </a:moveTo>
                  <a:lnTo>
                    <a:pt x="377863" y="2488"/>
                  </a:lnTo>
                  <a:lnTo>
                    <a:pt x="333097" y="9781"/>
                  </a:lnTo>
                  <a:lnTo>
                    <a:pt x="290031" y="21619"/>
                  </a:lnTo>
                  <a:lnTo>
                    <a:pt x="248924" y="37744"/>
                  </a:lnTo>
                  <a:lnTo>
                    <a:pt x="210034" y="57898"/>
                  </a:lnTo>
                  <a:lnTo>
                    <a:pt x="173620" y="81821"/>
                  </a:lnTo>
                  <a:lnTo>
                    <a:pt x="139940" y="109254"/>
                  </a:lnTo>
                  <a:lnTo>
                    <a:pt x="109254" y="139940"/>
                  </a:lnTo>
                  <a:lnTo>
                    <a:pt x="81821" y="173620"/>
                  </a:lnTo>
                  <a:lnTo>
                    <a:pt x="57898" y="210034"/>
                  </a:lnTo>
                  <a:lnTo>
                    <a:pt x="37744" y="248924"/>
                  </a:lnTo>
                  <a:lnTo>
                    <a:pt x="21619" y="290031"/>
                  </a:lnTo>
                  <a:lnTo>
                    <a:pt x="9781" y="333097"/>
                  </a:lnTo>
                  <a:lnTo>
                    <a:pt x="2488" y="377863"/>
                  </a:lnTo>
                  <a:lnTo>
                    <a:pt x="0" y="424070"/>
                  </a:lnTo>
                  <a:lnTo>
                    <a:pt x="2488" y="470278"/>
                  </a:lnTo>
                  <a:lnTo>
                    <a:pt x="9781" y="515044"/>
                  </a:lnTo>
                  <a:lnTo>
                    <a:pt x="21619" y="558110"/>
                  </a:lnTo>
                  <a:lnTo>
                    <a:pt x="37744" y="599217"/>
                  </a:lnTo>
                  <a:lnTo>
                    <a:pt x="57898" y="638107"/>
                  </a:lnTo>
                  <a:lnTo>
                    <a:pt x="81821" y="674521"/>
                  </a:lnTo>
                  <a:lnTo>
                    <a:pt x="109254" y="708200"/>
                  </a:lnTo>
                  <a:lnTo>
                    <a:pt x="139940" y="738886"/>
                  </a:lnTo>
                  <a:lnTo>
                    <a:pt x="173620" y="766320"/>
                  </a:lnTo>
                  <a:lnTo>
                    <a:pt x="210034" y="790243"/>
                  </a:lnTo>
                  <a:lnTo>
                    <a:pt x="248924" y="810397"/>
                  </a:lnTo>
                  <a:lnTo>
                    <a:pt x="290031" y="826522"/>
                  </a:lnTo>
                  <a:lnTo>
                    <a:pt x="333097" y="838360"/>
                  </a:lnTo>
                  <a:lnTo>
                    <a:pt x="377863" y="845653"/>
                  </a:lnTo>
                  <a:lnTo>
                    <a:pt x="424070" y="848141"/>
                  </a:lnTo>
                  <a:lnTo>
                    <a:pt x="470278" y="845653"/>
                  </a:lnTo>
                  <a:lnTo>
                    <a:pt x="515044" y="838360"/>
                  </a:lnTo>
                  <a:lnTo>
                    <a:pt x="558110" y="826522"/>
                  </a:lnTo>
                  <a:lnTo>
                    <a:pt x="599217" y="810397"/>
                  </a:lnTo>
                  <a:lnTo>
                    <a:pt x="638107" y="790243"/>
                  </a:lnTo>
                  <a:lnTo>
                    <a:pt x="674521" y="766320"/>
                  </a:lnTo>
                  <a:lnTo>
                    <a:pt x="708200" y="738886"/>
                  </a:lnTo>
                  <a:lnTo>
                    <a:pt x="738886" y="708200"/>
                  </a:lnTo>
                  <a:lnTo>
                    <a:pt x="766320" y="674521"/>
                  </a:lnTo>
                  <a:lnTo>
                    <a:pt x="790243" y="638107"/>
                  </a:lnTo>
                  <a:lnTo>
                    <a:pt x="810397" y="599217"/>
                  </a:lnTo>
                  <a:lnTo>
                    <a:pt x="826522" y="558110"/>
                  </a:lnTo>
                  <a:lnTo>
                    <a:pt x="838360" y="515044"/>
                  </a:lnTo>
                  <a:lnTo>
                    <a:pt x="845653" y="470278"/>
                  </a:lnTo>
                  <a:lnTo>
                    <a:pt x="848141" y="424070"/>
                  </a:lnTo>
                  <a:lnTo>
                    <a:pt x="845653" y="377863"/>
                  </a:lnTo>
                  <a:lnTo>
                    <a:pt x="838360" y="333097"/>
                  </a:lnTo>
                  <a:lnTo>
                    <a:pt x="826522" y="290031"/>
                  </a:lnTo>
                  <a:lnTo>
                    <a:pt x="810397" y="248924"/>
                  </a:lnTo>
                  <a:lnTo>
                    <a:pt x="790243" y="210034"/>
                  </a:lnTo>
                  <a:lnTo>
                    <a:pt x="766320" y="173620"/>
                  </a:lnTo>
                  <a:lnTo>
                    <a:pt x="738886" y="139940"/>
                  </a:lnTo>
                  <a:lnTo>
                    <a:pt x="708200" y="109254"/>
                  </a:lnTo>
                  <a:lnTo>
                    <a:pt x="674521" y="81821"/>
                  </a:lnTo>
                  <a:lnTo>
                    <a:pt x="638107" y="57898"/>
                  </a:lnTo>
                  <a:lnTo>
                    <a:pt x="599217" y="37744"/>
                  </a:lnTo>
                  <a:lnTo>
                    <a:pt x="558110" y="21619"/>
                  </a:lnTo>
                  <a:lnTo>
                    <a:pt x="515044" y="9781"/>
                  </a:lnTo>
                  <a:lnTo>
                    <a:pt x="470278" y="2488"/>
                  </a:lnTo>
                  <a:lnTo>
                    <a:pt x="424070" y="0"/>
                  </a:lnTo>
                  <a:close/>
                </a:path>
              </a:pathLst>
            </a:custGeom>
            <a:solidFill>
              <a:srgbClr val="6A80FF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90521" y="3779989"/>
              <a:ext cx="219888" cy="2198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884759" y="3905640"/>
              <a:ext cx="20955" cy="1141730"/>
            </a:xfrm>
            <a:custGeom>
              <a:avLst/>
              <a:gdLst/>
              <a:ahLst/>
              <a:cxnLst/>
              <a:rect l="l" t="t" r="r" b="b"/>
              <a:pathLst>
                <a:path w="20955" h="1141729">
                  <a:moveTo>
                    <a:pt x="0" y="0"/>
                  </a:moveTo>
                  <a:lnTo>
                    <a:pt x="0" y="1141326"/>
                  </a:lnTo>
                  <a:lnTo>
                    <a:pt x="20941" y="1141326"/>
                  </a:lnTo>
                  <a:lnTo>
                    <a:pt x="209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8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727574" y="3340212"/>
              <a:ext cx="9811219" cy="2706388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07047" y="4807727"/>
              <a:ext cx="2932906" cy="82770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792372" y="3328485"/>
              <a:ext cx="13263244" cy="310515"/>
            </a:xfrm>
            <a:custGeom>
              <a:avLst/>
              <a:gdLst/>
              <a:ahLst/>
              <a:cxnLst/>
              <a:rect l="l" t="t" r="r" b="b"/>
              <a:pathLst>
                <a:path w="13263244" h="310514">
                  <a:moveTo>
                    <a:pt x="199364" y="257594"/>
                  </a:moveTo>
                  <a:lnTo>
                    <a:pt x="99123" y="257594"/>
                  </a:lnTo>
                  <a:lnTo>
                    <a:pt x="91579" y="257733"/>
                  </a:lnTo>
                  <a:lnTo>
                    <a:pt x="76225" y="258292"/>
                  </a:lnTo>
                  <a:lnTo>
                    <a:pt x="68961" y="258991"/>
                  </a:lnTo>
                  <a:lnTo>
                    <a:pt x="61976" y="260108"/>
                  </a:lnTo>
                  <a:lnTo>
                    <a:pt x="140728" y="175501"/>
                  </a:lnTo>
                  <a:lnTo>
                    <a:pt x="170878" y="139065"/>
                  </a:lnTo>
                  <a:lnTo>
                    <a:pt x="187794" y="100584"/>
                  </a:lnTo>
                  <a:lnTo>
                    <a:pt x="190144" y="76238"/>
                  </a:lnTo>
                  <a:lnTo>
                    <a:pt x="189471" y="64503"/>
                  </a:lnTo>
                  <a:lnTo>
                    <a:pt x="189407" y="63461"/>
                  </a:lnTo>
                  <a:lnTo>
                    <a:pt x="188518" y="58953"/>
                  </a:lnTo>
                  <a:lnTo>
                    <a:pt x="188429" y="58508"/>
                  </a:lnTo>
                  <a:lnTo>
                    <a:pt x="188391" y="58305"/>
                  </a:lnTo>
                  <a:lnTo>
                    <a:pt x="188290" y="57810"/>
                  </a:lnTo>
                  <a:lnTo>
                    <a:pt x="188175" y="57226"/>
                  </a:lnTo>
                  <a:lnTo>
                    <a:pt x="188087" y="56756"/>
                  </a:lnTo>
                  <a:lnTo>
                    <a:pt x="187960" y="56134"/>
                  </a:lnTo>
                  <a:lnTo>
                    <a:pt x="187896" y="55816"/>
                  </a:lnTo>
                  <a:lnTo>
                    <a:pt x="187210" y="52362"/>
                  </a:lnTo>
                  <a:lnTo>
                    <a:pt x="183553" y="42938"/>
                  </a:lnTo>
                  <a:lnTo>
                    <a:pt x="146164" y="15925"/>
                  </a:lnTo>
                  <a:lnTo>
                    <a:pt x="123837" y="12230"/>
                  </a:lnTo>
                  <a:lnTo>
                    <a:pt x="124320" y="12230"/>
                  </a:lnTo>
                  <a:lnTo>
                    <a:pt x="110274" y="11214"/>
                  </a:lnTo>
                  <a:lnTo>
                    <a:pt x="98653" y="10947"/>
                  </a:lnTo>
                  <a:lnTo>
                    <a:pt x="89230" y="10947"/>
                  </a:lnTo>
                  <a:lnTo>
                    <a:pt x="77495" y="11214"/>
                  </a:lnTo>
                  <a:lnTo>
                    <a:pt x="79400" y="11214"/>
                  </a:lnTo>
                  <a:lnTo>
                    <a:pt x="75196" y="11366"/>
                  </a:lnTo>
                  <a:lnTo>
                    <a:pt x="30010" y="15925"/>
                  </a:lnTo>
                  <a:lnTo>
                    <a:pt x="2501" y="21361"/>
                  </a:lnTo>
                  <a:lnTo>
                    <a:pt x="4711" y="55816"/>
                  </a:lnTo>
                  <a:lnTo>
                    <a:pt x="4800" y="57226"/>
                  </a:lnTo>
                  <a:lnTo>
                    <a:pt x="4902" y="58953"/>
                  </a:lnTo>
                  <a:lnTo>
                    <a:pt x="5016" y="60731"/>
                  </a:lnTo>
                  <a:lnTo>
                    <a:pt x="14135" y="59766"/>
                  </a:lnTo>
                  <a:lnTo>
                    <a:pt x="22606" y="58953"/>
                  </a:lnTo>
                  <a:lnTo>
                    <a:pt x="30467" y="58305"/>
                  </a:lnTo>
                  <a:lnTo>
                    <a:pt x="37693" y="57810"/>
                  </a:lnTo>
                  <a:lnTo>
                    <a:pt x="44704" y="57226"/>
                  </a:lnTo>
                  <a:lnTo>
                    <a:pt x="51511" y="56756"/>
                  </a:lnTo>
                  <a:lnTo>
                    <a:pt x="58102" y="56388"/>
                  </a:lnTo>
                  <a:lnTo>
                    <a:pt x="64490" y="56134"/>
                  </a:lnTo>
                  <a:lnTo>
                    <a:pt x="77368" y="55816"/>
                  </a:lnTo>
                  <a:lnTo>
                    <a:pt x="102196" y="55816"/>
                  </a:lnTo>
                  <a:lnTo>
                    <a:pt x="110693" y="56388"/>
                  </a:lnTo>
                  <a:lnTo>
                    <a:pt x="109626" y="56388"/>
                  </a:lnTo>
                  <a:lnTo>
                    <a:pt x="122288" y="58508"/>
                  </a:lnTo>
                  <a:lnTo>
                    <a:pt x="127457" y="60871"/>
                  </a:lnTo>
                  <a:lnTo>
                    <a:pt x="131089" y="64503"/>
                  </a:lnTo>
                  <a:lnTo>
                    <a:pt x="134721" y="67856"/>
                  </a:lnTo>
                  <a:lnTo>
                    <a:pt x="136677" y="73304"/>
                  </a:lnTo>
                  <a:lnTo>
                    <a:pt x="136956" y="80835"/>
                  </a:lnTo>
                  <a:lnTo>
                    <a:pt x="136296" y="89712"/>
                  </a:lnTo>
                  <a:lnTo>
                    <a:pt x="116382" y="131000"/>
                  </a:lnTo>
                  <a:lnTo>
                    <a:pt x="4737" y="256895"/>
                  </a:lnTo>
                  <a:lnTo>
                    <a:pt x="2870" y="260108"/>
                  </a:lnTo>
                  <a:lnTo>
                    <a:pt x="2781" y="260248"/>
                  </a:lnTo>
                  <a:lnTo>
                    <a:pt x="1663" y="263867"/>
                  </a:lnTo>
                  <a:lnTo>
                    <a:pt x="558" y="267220"/>
                  </a:lnTo>
                  <a:lnTo>
                    <a:pt x="0" y="271132"/>
                  </a:lnTo>
                  <a:lnTo>
                    <a:pt x="0" y="304914"/>
                  </a:lnTo>
                  <a:lnTo>
                    <a:pt x="199364" y="304914"/>
                  </a:lnTo>
                  <a:lnTo>
                    <a:pt x="199364" y="260108"/>
                  </a:lnTo>
                  <a:lnTo>
                    <a:pt x="199364" y="257594"/>
                  </a:lnTo>
                  <a:close/>
                </a:path>
                <a:path w="13263244" h="310514">
                  <a:moveTo>
                    <a:pt x="455790" y="160413"/>
                  </a:moveTo>
                  <a:lnTo>
                    <a:pt x="453174" y="111620"/>
                  </a:lnTo>
                  <a:lnTo>
                    <a:pt x="445312" y="73304"/>
                  </a:lnTo>
                  <a:lnTo>
                    <a:pt x="439572" y="58229"/>
                  </a:lnTo>
                  <a:lnTo>
                    <a:pt x="439458" y="57912"/>
                  </a:lnTo>
                  <a:lnTo>
                    <a:pt x="436499" y="52781"/>
                  </a:lnTo>
                  <a:lnTo>
                    <a:pt x="431914" y="44818"/>
                  </a:lnTo>
                  <a:lnTo>
                    <a:pt x="422706" y="34036"/>
                  </a:lnTo>
                  <a:lnTo>
                    <a:pt x="411810" y="25552"/>
                  </a:lnTo>
                  <a:lnTo>
                    <a:pt x="403847" y="21374"/>
                  </a:lnTo>
                  <a:lnTo>
                    <a:pt x="403847" y="160413"/>
                  </a:lnTo>
                  <a:lnTo>
                    <a:pt x="403694" y="175107"/>
                  </a:lnTo>
                  <a:lnTo>
                    <a:pt x="399846" y="221856"/>
                  </a:lnTo>
                  <a:lnTo>
                    <a:pt x="382638" y="258991"/>
                  </a:lnTo>
                  <a:lnTo>
                    <a:pt x="348983" y="268058"/>
                  </a:lnTo>
                  <a:lnTo>
                    <a:pt x="341363" y="267716"/>
                  </a:lnTo>
                  <a:lnTo>
                    <a:pt x="305841" y="245021"/>
                  </a:lnTo>
                  <a:lnTo>
                    <a:pt x="295948" y="200863"/>
                  </a:lnTo>
                  <a:lnTo>
                    <a:pt x="294538" y="160413"/>
                  </a:lnTo>
                  <a:lnTo>
                    <a:pt x="294690" y="145580"/>
                  </a:lnTo>
                  <a:lnTo>
                    <a:pt x="295071" y="134708"/>
                  </a:lnTo>
                  <a:lnTo>
                    <a:pt x="295160" y="132041"/>
                  </a:lnTo>
                  <a:lnTo>
                    <a:pt x="300507" y="90157"/>
                  </a:lnTo>
                  <a:lnTo>
                    <a:pt x="322605" y="58229"/>
                  </a:lnTo>
                  <a:lnTo>
                    <a:pt x="348983" y="52781"/>
                  </a:lnTo>
                  <a:lnTo>
                    <a:pt x="356450" y="53124"/>
                  </a:lnTo>
                  <a:lnTo>
                    <a:pt x="392544" y="75819"/>
                  </a:lnTo>
                  <a:lnTo>
                    <a:pt x="402437" y="119824"/>
                  </a:lnTo>
                  <a:lnTo>
                    <a:pt x="403847" y="160413"/>
                  </a:lnTo>
                  <a:lnTo>
                    <a:pt x="403847" y="21374"/>
                  </a:lnTo>
                  <a:lnTo>
                    <a:pt x="399249" y="18961"/>
                  </a:lnTo>
                  <a:lnTo>
                    <a:pt x="384581" y="14249"/>
                  </a:lnTo>
                  <a:lnTo>
                    <a:pt x="367830" y="11417"/>
                  </a:lnTo>
                  <a:lnTo>
                    <a:pt x="348983" y="10477"/>
                  </a:lnTo>
                  <a:lnTo>
                    <a:pt x="330288" y="11417"/>
                  </a:lnTo>
                  <a:lnTo>
                    <a:pt x="286156" y="25552"/>
                  </a:lnTo>
                  <a:lnTo>
                    <a:pt x="258673" y="57912"/>
                  </a:lnTo>
                  <a:lnTo>
                    <a:pt x="245110" y="111620"/>
                  </a:lnTo>
                  <a:lnTo>
                    <a:pt x="242595" y="160413"/>
                  </a:lnTo>
                  <a:lnTo>
                    <a:pt x="243230" y="186131"/>
                  </a:lnTo>
                  <a:lnTo>
                    <a:pt x="248259" y="229679"/>
                  </a:lnTo>
                  <a:lnTo>
                    <a:pt x="266268" y="276123"/>
                  </a:lnTo>
                  <a:lnTo>
                    <a:pt x="298881" y="302120"/>
                  </a:lnTo>
                  <a:lnTo>
                    <a:pt x="348983" y="310362"/>
                  </a:lnTo>
                  <a:lnTo>
                    <a:pt x="367830" y="309448"/>
                  </a:lnTo>
                  <a:lnTo>
                    <a:pt x="411810" y="295706"/>
                  </a:lnTo>
                  <a:lnTo>
                    <a:pt x="439458" y="262953"/>
                  </a:lnTo>
                  <a:lnTo>
                    <a:pt x="453174" y="209219"/>
                  </a:lnTo>
                  <a:lnTo>
                    <a:pt x="455129" y="186131"/>
                  </a:lnTo>
                  <a:lnTo>
                    <a:pt x="455790" y="160413"/>
                  </a:lnTo>
                  <a:close/>
                </a:path>
                <a:path w="13263244" h="310514">
                  <a:moveTo>
                    <a:pt x="698766" y="257594"/>
                  </a:moveTo>
                  <a:lnTo>
                    <a:pt x="598525" y="257594"/>
                  </a:lnTo>
                  <a:lnTo>
                    <a:pt x="590994" y="257733"/>
                  </a:lnTo>
                  <a:lnTo>
                    <a:pt x="575640" y="258292"/>
                  </a:lnTo>
                  <a:lnTo>
                    <a:pt x="568375" y="258991"/>
                  </a:lnTo>
                  <a:lnTo>
                    <a:pt x="561390" y="260108"/>
                  </a:lnTo>
                  <a:lnTo>
                    <a:pt x="640130" y="175501"/>
                  </a:lnTo>
                  <a:lnTo>
                    <a:pt x="670293" y="139065"/>
                  </a:lnTo>
                  <a:lnTo>
                    <a:pt x="687197" y="100584"/>
                  </a:lnTo>
                  <a:lnTo>
                    <a:pt x="689559" y="76238"/>
                  </a:lnTo>
                  <a:lnTo>
                    <a:pt x="688886" y="64503"/>
                  </a:lnTo>
                  <a:lnTo>
                    <a:pt x="688822" y="63461"/>
                  </a:lnTo>
                  <a:lnTo>
                    <a:pt x="687933" y="58953"/>
                  </a:lnTo>
                  <a:lnTo>
                    <a:pt x="687844" y="58508"/>
                  </a:lnTo>
                  <a:lnTo>
                    <a:pt x="687806" y="58305"/>
                  </a:lnTo>
                  <a:lnTo>
                    <a:pt x="687705" y="57810"/>
                  </a:lnTo>
                  <a:lnTo>
                    <a:pt x="687590" y="57226"/>
                  </a:lnTo>
                  <a:lnTo>
                    <a:pt x="687501" y="56756"/>
                  </a:lnTo>
                  <a:lnTo>
                    <a:pt x="687374" y="56134"/>
                  </a:lnTo>
                  <a:lnTo>
                    <a:pt x="687311" y="55816"/>
                  </a:lnTo>
                  <a:lnTo>
                    <a:pt x="686625" y="52362"/>
                  </a:lnTo>
                  <a:lnTo>
                    <a:pt x="682955" y="42938"/>
                  </a:lnTo>
                  <a:lnTo>
                    <a:pt x="645579" y="15925"/>
                  </a:lnTo>
                  <a:lnTo>
                    <a:pt x="623252" y="12230"/>
                  </a:lnTo>
                  <a:lnTo>
                    <a:pt x="623735" y="12230"/>
                  </a:lnTo>
                  <a:lnTo>
                    <a:pt x="609688" y="11214"/>
                  </a:lnTo>
                  <a:lnTo>
                    <a:pt x="598068" y="10947"/>
                  </a:lnTo>
                  <a:lnTo>
                    <a:pt x="588645" y="10947"/>
                  </a:lnTo>
                  <a:lnTo>
                    <a:pt x="576910" y="11214"/>
                  </a:lnTo>
                  <a:lnTo>
                    <a:pt x="578802" y="11214"/>
                  </a:lnTo>
                  <a:lnTo>
                    <a:pt x="574611" y="11366"/>
                  </a:lnTo>
                  <a:lnTo>
                    <a:pt x="529412" y="15925"/>
                  </a:lnTo>
                  <a:lnTo>
                    <a:pt x="501916" y="21361"/>
                  </a:lnTo>
                  <a:lnTo>
                    <a:pt x="504113" y="55816"/>
                  </a:lnTo>
                  <a:lnTo>
                    <a:pt x="504202" y="57226"/>
                  </a:lnTo>
                  <a:lnTo>
                    <a:pt x="504317" y="58953"/>
                  </a:lnTo>
                  <a:lnTo>
                    <a:pt x="504431" y="60731"/>
                  </a:lnTo>
                  <a:lnTo>
                    <a:pt x="513537" y="59766"/>
                  </a:lnTo>
                  <a:lnTo>
                    <a:pt x="522020" y="58953"/>
                  </a:lnTo>
                  <a:lnTo>
                    <a:pt x="529882" y="58305"/>
                  </a:lnTo>
                  <a:lnTo>
                    <a:pt x="537095" y="57810"/>
                  </a:lnTo>
                  <a:lnTo>
                    <a:pt x="544118" y="57226"/>
                  </a:lnTo>
                  <a:lnTo>
                    <a:pt x="550926" y="56756"/>
                  </a:lnTo>
                  <a:lnTo>
                    <a:pt x="557517" y="56388"/>
                  </a:lnTo>
                  <a:lnTo>
                    <a:pt x="563905" y="56134"/>
                  </a:lnTo>
                  <a:lnTo>
                    <a:pt x="576783" y="55816"/>
                  </a:lnTo>
                  <a:lnTo>
                    <a:pt x="601611" y="55816"/>
                  </a:lnTo>
                  <a:lnTo>
                    <a:pt x="610108" y="56388"/>
                  </a:lnTo>
                  <a:lnTo>
                    <a:pt x="609041" y="56388"/>
                  </a:lnTo>
                  <a:lnTo>
                    <a:pt x="621703" y="58508"/>
                  </a:lnTo>
                  <a:lnTo>
                    <a:pt x="626872" y="60871"/>
                  </a:lnTo>
                  <a:lnTo>
                    <a:pt x="630504" y="64503"/>
                  </a:lnTo>
                  <a:lnTo>
                    <a:pt x="634136" y="67856"/>
                  </a:lnTo>
                  <a:lnTo>
                    <a:pt x="636092" y="73304"/>
                  </a:lnTo>
                  <a:lnTo>
                    <a:pt x="636371" y="80835"/>
                  </a:lnTo>
                  <a:lnTo>
                    <a:pt x="635711" y="89712"/>
                  </a:lnTo>
                  <a:lnTo>
                    <a:pt x="615784" y="131000"/>
                  </a:lnTo>
                  <a:lnTo>
                    <a:pt x="504151" y="256895"/>
                  </a:lnTo>
                  <a:lnTo>
                    <a:pt x="502285" y="260108"/>
                  </a:lnTo>
                  <a:lnTo>
                    <a:pt x="502196" y="260248"/>
                  </a:lnTo>
                  <a:lnTo>
                    <a:pt x="501078" y="263867"/>
                  </a:lnTo>
                  <a:lnTo>
                    <a:pt x="499960" y="267220"/>
                  </a:lnTo>
                  <a:lnTo>
                    <a:pt x="499402" y="271132"/>
                  </a:lnTo>
                  <a:lnTo>
                    <a:pt x="499402" y="304914"/>
                  </a:lnTo>
                  <a:lnTo>
                    <a:pt x="698766" y="304914"/>
                  </a:lnTo>
                  <a:lnTo>
                    <a:pt x="698766" y="260108"/>
                  </a:lnTo>
                  <a:lnTo>
                    <a:pt x="698766" y="257594"/>
                  </a:lnTo>
                  <a:close/>
                </a:path>
                <a:path w="13263244" h="310514">
                  <a:moveTo>
                    <a:pt x="938860" y="257594"/>
                  </a:moveTo>
                  <a:lnTo>
                    <a:pt x="838619" y="257594"/>
                  </a:lnTo>
                  <a:lnTo>
                    <a:pt x="831088" y="257733"/>
                  </a:lnTo>
                  <a:lnTo>
                    <a:pt x="815733" y="258292"/>
                  </a:lnTo>
                  <a:lnTo>
                    <a:pt x="808469" y="258991"/>
                  </a:lnTo>
                  <a:lnTo>
                    <a:pt x="801484" y="260108"/>
                  </a:lnTo>
                  <a:lnTo>
                    <a:pt x="880224" y="175501"/>
                  </a:lnTo>
                  <a:lnTo>
                    <a:pt x="910386" y="139065"/>
                  </a:lnTo>
                  <a:lnTo>
                    <a:pt x="927290" y="100584"/>
                  </a:lnTo>
                  <a:lnTo>
                    <a:pt x="929652" y="76238"/>
                  </a:lnTo>
                  <a:lnTo>
                    <a:pt x="928979" y="64503"/>
                  </a:lnTo>
                  <a:lnTo>
                    <a:pt x="928916" y="63461"/>
                  </a:lnTo>
                  <a:lnTo>
                    <a:pt x="928027" y="58953"/>
                  </a:lnTo>
                  <a:lnTo>
                    <a:pt x="927938" y="58508"/>
                  </a:lnTo>
                  <a:lnTo>
                    <a:pt x="927900" y="58305"/>
                  </a:lnTo>
                  <a:lnTo>
                    <a:pt x="927798" y="57810"/>
                  </a:lnTo>
                  <a:lnTo>
                    <a:pt x="927684" y="57226"/>
                  </a:lnTo>
                  <a:lnTo>
                    <a:pt x="927595" y="56756"/>
                  </a:lnTo>
                  <a:lnTo>
                    <a:pt x="927468" y="56134"/>
                  </a:lnTo>
                  <a:lnTo>
                    <a:pt x="927404" y="55816"/>
                  </a:lnTo>
                  <a:lnTo>
                    <a:pt x="926719" y="52362"/>
                  </a:lnTo>
                  <a:lnTo>
                    <a:pt x="923061" y="42938"/>
                  </a:lnTo>
                  <a:lnTo>
                    <a:pt x="885672" y="15925"/>
                  </a:lnTo>
                  <a:lnTo>
                    <a:pt x="863346" y="12230"/>
                  </a:lnTo>
                  <a:lnTo>
                    <a:pt x="863828" y="12230"/>
                  </a:lnTo>
                  <a:lnTo>
                    <a:pt x="849782" y="11214"/>
                  </a:lnTo>
                  <a:lnTo>
                    <a:pt x="838161" y="10947"/>
                  </a:lnTo>
                  <a:lnTo>
                    <a:pt x="828738" y="10947"/>
                  </a:lnTo>
                  <a:lnTo>
                    <a:pt x="817003" y="11214"/>
                  </a:lnTo>
                  <a:lnTo>
                    <a:pt x="818896" y="11214"/>
                  </a:lnTo>
                  <a:lnTo>
                    <a:pt x="814705" y="11366"/>
                  </a:lnTo>
                  <a:lnTo>
                    <a:pt x="769518" y="15925"/>
                  </a:lnTo>
                  <a:lnTo>
                    <a:pt x="742010" y="21361"/>
                  </a:lnTo>
                  <a:lnTo>
                    <a:pt x="744207" y="55816"/>
                  </a:lnTo>
                  <a:lnTo>
                    <a:pt x="744308" y="57226"/>
                  </a:lnTo>
                  <a:lnTo>
                    <a:pt x="744410" y="58953"/>
                  </a:lnTo>
                  <a:lnTo>
                    <a:pt x="744524" y="60731"/>
                  </a:lnTo>
                  <a:lnTo>
                    <a:pt x="753630" y="59766"/>
                  </a:lnTo>
                  <a:lnTo>
                    <a:pt x="762114" y="58953"/>
                  </a:lnTo>
                  <a:lnTo>
                    <a:pt x="769975" y="58305"/>
                  </a:lnTo>
                  <a:lnTo>
                    <a:pt x="777201" y="57810"/>
                  </a:lnTo>
                  <a:lnTo>
                    <a:pt x="784212" y="57226"/>
                  </a:lnTo>
                  <a:lnTo>
                    <a:pt x="791019" y="56756"/>
                  </a:lnTo>
                  <a:lnTo>
                    <a:pt x="797610" y="56388"/>
                  </a:lnTo>
                  <a:lnTo>
                    <a:pt x="803998" y="56134"/>
                  </a:lnTo>
                  <a:lnTo>
                    <a:pt x="816876" y="55816"/>
                  </a:lnTo>
                  <a:lnTo>
                    <a:pt x="841705" y="55816"/>
                  </a:lnTo>
                  <a:lnTo>
                    <a:pt x="850201" y="56388"/>
                  </a:lnTo>
                  <a:lnTo>
                    <a:pt x="849134" y="56388"/>
                  </a:lnTo>
                  <a:lnTo>
                    <a:pt x="861796" y="58508"/>
                  </a:lnTo>
                  <a:lnTo>
                    <a:pt x="866965" y="60871"/>
                  </a:lnTo>
                  <a:lnTo>
                    <a:pt x="870597" y="64503"/>
                  </a:lnTo>
                  <a:lnTo>
                    <a:pt x="874229" y="67856"/>
                  </a:lnTo>
                  <a:lnTo>
                    <a:pt x="876185" y="73304"/>
                  </a:lnTo>
                  <a:lnTo>
                    <a:pt x="876465" y="80835"/>
                  </a:lnTo>
                  <a:lnTo>
                    <a:pt x="875804" y="89712"/>
                  </a:lnTo>
                  <a:lnTo>
                    <a:pt x="855878" y="131000"/>
                  </a:lnTo>
                  <a:lnTo>
                    <a:pt x="744245" y="256895"/>
                  </a:lnTo>
                  <a:lnTo>
                    <a:pt x="742378" y="260108"/>
                  </a:lnTo>
                  <a:lnTo>
                    <a:pt x="742289" y="260248"/>
                  </a:lnTo>
                  <a:lnTo>
                    <a:pt x="741172" y="263867"/>
                  </a:lnTo>
                  <a:lnTo>
                    <a:pt x="740054" y="267220"/>
                  </a:lnTo>
                  <a:lnTo>
                    <a:pt x="739495" y="271132"/>
                  </a:lnTo>
                  <a:lnTo>
                    <a:pt x="739495" y="304914"/>
                  </a:lnTo>
                  <a:lnTo>
                    <a:pt x="938860" y="304914"/>
                  </a:lnTo>
                  <a:lnTo>
                    <a:pt x="938860" y="260108"/>
                  </a:lnTo>
                  <a:lnTo>
                    <a:pt x="938860" y="257594"/>
                  </a:lnTo>
                  <a:close/>
                </a:path>
                <a:path w="13263244" h="310514">
                  <a:moveTo>
                    <a:pt x="4395406" y="257594"/>
                  </a:moveTo>
                  <a:lnTo>
                    <a:pt x="4295165" y="257594"/>
                  </a:lnTo>
                  <a:lnTo>
                    <a:pt x="4287621" y="257733"/>
                  </a:lnTo>
                  <a:lnTo>
                    <a:pt x="4272267" y="258292"/>
                  </a:lnTo>
                  <a:lnTo>
                    <a:pt x="4265003" y="258991"/>
                  </a:lnTo>
                  <a:lnTo>
                    <a:pt x="4258030" y="260108"/>
                  </a:lnTo>
                  <a:lnTo>
                    <a:pt x="4336770" y="175501"/>
                  </a:lnTo>
                  <a:lnTo>
                    <a:pt x="4366920" y="139065"/>
                  </a:lnTo>
                  <a:lnTo>
                    <a:pt x="4383837" y="100584"/>
                  </a:lnTo>
                  <a:lnTo>
                    <a:pt x="4386186" y="76238"/>
                  </a:lnTo>
                  <a:lnTo>
                    <a:pt x="4385513" y="64503"/>
                  </a:lnTo>
                  <a:lnTo>
                    <a:pt x="4385462" y="63461"/>
                  </a:lnTo>
                  <a:lnTo>
                    <a:pt x="4384560" y="58953"/>
                  </a:lnTo>
                  <a:lnTo>
                    <a:pt x="4384472" y="58508"/>
                  </a:lnTo>
                  <a:lnTo>
                    <a:pt x="4384433" y="58305"/>
                  </a:lnTo>
                  <a:lnTo>
                    <a:pt x="4384332" y="57810"/>
                  </a:lnTo>
                  <a:lnTo>
                    <a:pt x="4384218" y="57226"/>
                  </a:lnTo>
                  <a:lnTo>
                    <a:pt x="4384129" y="56756"/>
                  </a:lnTo>
                  <a:lnTo>
                    <a:pt x="4384002" y="56134"/>
                  </a:lnTo>
                  <a:lnTo>
                    <a:pt x="4383938" y="55816"/>
                  </a:lnTo>
                  <a:lnTo>
                    <a:pt x="4383252" y="52362"/>
                  </a:lnTo>
                  <a:lnTo>
                    <a:pt x="4379595" y="42938"/>
                  </a:lnTo>
                  <a:lnTo>
                    <a:pt x="4342206" y="15925"/>
                  </a:lnTo>
                  <a:lnTo>
                    <a:pt x="4319879" y="12230"/>
                  </a:lnTo>
                  <a:lnTo>
                    <a:pt x="4320362" y="12230"/>
                  </a:lnTo>
                  <a:lnTo>
                    <a:pt x="4306328" y="11214"/>
                  </a:lnTo>
                  <a:lnTo>
                    <a:pt x="4294695" y="10947"/>
                  </a:lnTo>
                  <a:lnTo>
                    <a:pt x="4285272" y="10947"/>
                  </a:lnTo>
                  <a:lnTo>
                    <a:pt x="4273537" y="11214"/>
                  </a:lnTo>
                  <a:lnTo>
                    <a:pt x="4275442" y="11214"/>
                  </a:lnTo>
                  <a:lnTo>
                    <a:pt x="4271251" y="11366"/>
                  </a:lnTo>
                  <a:lnTo>
                    <a:pt x="4226052" y="15925"/>
                  </a:lnTo>
                  <a:lnTo>
                    <a:pt x="4198556" y="21361"/>
                  </a:lnTo>
                  <a:lnTo>
                    <a:pt x="4200753" y="55816"/>
                  </a:lnTo>
                  <a:lnTo>
                    <a:pt x="4200842" y="57226"/>
                  </a:lnTo>
                  <a:lnTo>
                    <a:pt x="4200956" y="58953"/>
                  </a:lnTo>
                  <a:lnTo>
                    <a:pt x="4201058" y="60731"/>
                  </a:lnTo>
                  <a:lnTo>
                    <a:pt x="4210177" y="59766"/>
                  </a:lnTo>
                  <a:lnTo>
                    <a:pt x="4218660" y="58953"/>
                  </a:lnTo>
                  <a:lnTo>
                    <a:pt x="4226509" y="58305"/>
                  </a:lnTo>
                  <a:lnTo>
                    <a:pt x="4233735" y="57810"/>
                  </a:lnTo>
                  <a:lnTo>
                    <a:pt x="4240746" y="57226"/>
                  </a:lnTo>
                  <a:lnTo>
                    <a:pt x="4247553" y="56756"/>
                  </a:lnTo>
                  <a:lnTo>
                    <a:pt x="4254157" y="56388"/>
                  </a:lnTo>
                  <a:lnTo>
                    <a:pt x="4260532" y="56134"/>
                  </a:lnTo>
                  <a:lnTo>
                    <a:pt x="4273423" y="55816"/>
                  </a:lnTo>
                  <a:lnTo>
                    <a:pt x="4298239" y="55816"/>
                  </a:lnTo>
                  <a:lnTo>
                    <a:pt x="4306735" y="56388"/>
                  </a:lnTo>
                  <a:lnTo>
                    <a:pt x="4305668" y="56388"/>
                  </a:lnTo>
                  <a:lnTo>
                    <a:pt x="4318343" y="58508"/>
                  </a:lnTo>
                  <a:lnTo>
                    <a:pt x="4323499" y="60871"/>
                  </a:lnTo>
                  <a:lnTo>
                    <a:pt x="4327131" y="64503"/>
                  </a:lnTo>
                  <a:lnTo>
                    <a:pt x="4330763" y="67856"/>
                  </a:lnTo>
                  <a:lnTo>
                    <a:pt x="4332719" y="73304"/>
                  </a:lnTo>
                  <a:lnTo>
                    <a:pt x="4332998" y="80835"/>
                  </a:lnTo>
                  <a:lnTo>
                    <a:pt x="4332338" y="89712"/>
                  </a:lnTo>
                  <a:lnTo>
                    <a:pt x="4312424" y="131000"/>
                  </a:lnTo>
                  <a:lnTo>
                    <a:pt x="4200779" y="256895"/>
                  </a:lnTo>
                  <a:lnTo>
                    <a:pt x="4198912" y="260108"/>
                  </a:lnTo>
                  <a:lnTo>
                    <a:pt x="4198836" y="260248"/>
                  </a:lnTo>
                  <a:lnTo>
                    <a:pt x="4197718" y="263867"/>
                  </a:lnTo>
                  <a:lnTo>
                    <a:pt x="4196600" y="267220"/>
                  </a:lnTo>
                  <a:lnTo>
                    <a:pt x="4196042" y="271132"/>
                  </a:lnTo>
                  <a:lnTo>
                    <a:pt x="4196042" y="304914"/>
                  </a:lnTo>
                  <a:lnTo>
                    <a:pt x="4395406" y="304914"/>
                  </a:lnTo>
                  <a:lnTo>
                    <a:pt x="4395406" y="260108"/>
                  </a:lnTo>
                  <a:lnTo>
                    <a:pt x="4395406" y="257594"/>
                  </a:lnTo>
                  <a:close/>
                </a:path>
                <a:path w="13263244" h="310514">
                  <a:moveTo>
                    <a:pt x="4651832" y="160413"/>
                  </a:moveTo>
                  <a:lnTo>
                    <a:pt x="4649216" y="111620"/>
                  </a:lnTo>
                  <a:lnTo>
                    <a:pt x="4641367" y="73304"/>
                  </a:lnTo>
                  <a:lnTo>
                    <a:pt x="4635614" y="58229"/>
                  </a:lnTo>
                  <a:lnTo>
                    <a:pt x="4635500" y="57912"/>
                  </a:lnTo>
                  <a:lnTo>
                    <a:pt x="4632541" y="52781"/>
                  </a:lnTo>
                  <a:lnTo>
                    <a:pt x="4627956" y="44818"/>
                  </a:lnTo>
                  <a:lnTo>
                    <a:pt x="4618748" y="34036"/>
                  </a:lnTo>
                  <a:lnTo>
                    <a:pt x="4607852" y="25552"/>
                  </a:lnTo>
                  <a:lnTo>
                    <a:pt x="4599902" y="21386"/>
                  </a:lnTo>
                  <a:lnTo>
                    <a:pt x="4599902" y="160413"/>
                  </a:lnTo>
                  <a:lnTo>
                    <a:pt x="4599737" y="175107"/>
                  </a:lnTo>
                  <a:lnTo>
                    <a:pt x="4595888" y="221856"/>
                  </a:lnTo>
                  <a:lnTo>
                    <a:pt x="4578680" y="258991"/>
                  </a:lnTo>
                  <a:lnTo>
                    <a:pt x="4545025" y="268058"/>
                  </a:lnTo>
                  <a:lnTo>
                    <a:pt x="4537418" y="267716"/>
                  </a:lnTo>
                  <a:lnTo>
                    <a:pt x="4501883" y="245021"/>
                  </a:lnTo>
                  <a:lnTo>
                    <a:pt x="4491990" y="200863"/>
                  </a:lnTo>
                  <a:lnTo>
                    <a:pt x="4490580" y="160413"/>
                  </a:lnTo>
                  <a:lnTo>
                    <a:pt x="4490732" y="145580"/>
                  </a:lnTo>
                  <a:lnTo>
                    <a:pt x="4494581" y="98983"/>
                  </a:lnTo>
                  <a:lnTo>
                    <a:pt x="4511662" y="61849"/>
                  </a:lnTo>
                  <a:lnTo>
                    <a:pt x="4545025" y="52781"/>
                  </a:lnTo>
                  <a:lnTo>
                    <a:pt x="4552493" y="53124"/>
                  </a:lnTo>
                  <a:lnTo>
                    <a:pt x="4588586" y="75819"/>
                  </a:lnTo>
                  <a:lnTo>
                    <a:pt x="4598479" y="119824"/>
                  </a:lnTo>
                  <a:lnTo>
                    <a:pt x="4599902" y="160413"/>
                  </a:lnTo>
                  <a:lnTo>
                    <a:pt x="4599902" y="21386"/>
                  </a:lnTo>
                  <a:lnTo>
                    <a:pt x="4595292" y="18961"/>
                  </a:lnTo>
                  <a:lnTo>
                    <a:pt x="4580636" y="14249"/>
                  </a:lnTo>
                  <a:lnTo>
                    <a:pt x="4563872" y="11417"/>
                  </a:lnTo>
                  <a:lnTo>
                    <a:pt x="4545025" y="10477"/>
                  </a:lnTo>
                  <a:lnTo>
                    <a:pt x="4526343" y="11417"/>
                  </a:lnTo>
                  <a:lnTo>
                    <a:pt x="4482198" y="25552"/>
                  </a:lnTo>
                  <a:lnTo>
                    <a:pt x="4454715" y="57912"/>
                  </a:lnTo>
                  <a:lnTo>
                    <a:pt x="4441164" y="111620"/>
                  </a:lnTo>
                  <a:lnTo>
                    <a:pt x="4438650" y="160413"/>
                  </a:lnTo>
                  <a:lnTo>
                    <a:pt x="4439272" y="186131"/>
                  </a:lnTo>
                  <a:lnTo>
                    <a:pt x="4444301" y="229679"/>
                  </a:lnTo>
                  <a:lnTo>
                    <a:pt x="4462310" y="276123"/>
                  </a:lnTo>
                  <a:lnTo>
                    <a:pt x="4494923" y="302120"/>
                  </a:lnTo>
                  <a:lnTo>
                    <a:pt x="4545025" y="310362"/>
                  </a:lnTo>
                  <a:lnTo>
                    <a:pt x="4563872" y="309448"/>
                  </a:lnTo>
                  <a:lnTo>
                    <a:pt x="4607852" y="295706"/>
                  </a:lnTo>
                  <a:lnTo>
                    <a:pt x="4635500" y="262953"/>
                  </a:lnTo>
                  <a:lnTo>
                    <a:pt x="4649216" y="209219"/>
                  </a:lnTo>
                  <a:lnTo>
                    <a:pt x="4651172" y="186131"/>
                  </a:lnTo>
                  <a:lnTo>
                    <a:pt x="4651832" y="160413"/>
                  </a:lnTo>
                  <a:close/>
                </a:path>
                <a:path w="13263244" h="310514">
                  <a:moveTo>
                    <a:pt x="4894821" y="257594"/>
                  </a:moveTo>
                  <a:lnTo>
                    <a:pt x="4794580" y="257594"/>
                  </a:lnTo>
                  <a:lnTo>
                    <a:pt x="4787036" y="257733"/>
                  </a:lnTo>
                  <a:lnTo>
                    <a:pt x="4771682" y="258292"/>
                  </a:lnTo>
                  <a:lnTo>
                    <a:pt x="4764417" y="258991"/>
                  </a:lnTo>
                  <a:lnTo>
                    <a:pt x="4757432" y="260108"/>
                  </a:lnTo>
                  <a:lnTo>
                    <a:pt x="4836172" y="175501"/>
                  </a:lnTo>
                  <a:lnTo>
                    <a:pt x="4866335" y="139065"/>
                  </a:lnTo>
                  <a:lnTo>
                    <a:pt x="4883251" y="100584"/>
                  </a:lnTo>
                  <a:lnTo>
                    <a:pt x="4885601" y="76238"/>
                  </a:lnTo>
                  <a:lnTo>
                    <a:pt x="4884928" y="64503"/>
                  </a:lnTo>
                  <a:lnTo>
                    <a:pt x="4884864" y="63461"/>
                  </a:lnTo>
                  <a:lnTo>
                    <a:pt x="4883975" y="58953"/>
                  </a:lnTo>
                  <a:lnTo>
                    <a:pt x="4883886" y="58508"/>
                  </a:lnTo>
                  <a:lnTo>
                    <a:pt x="4883848" y="58305"/>
                  </a:lnTo>
                  <a:lnTo>
                    <a:pt x="4883747" y="57810"/>
                  </a:lnTo>
                  <a:lnTo>
                    <a:pt x="4883632" y="57226"/>
                  </a:lnTo>
                  <a:lnTo>
                    <a:pt x="4883543" y="56756"/>
                  </a:lnTo>
                  <a:lnTo>
                    <a:pt x="4883416" y="56134"/>
                  </a:lnTo>
                  <a:lnTo>
                    <a:pt x="4883353" y="55816"/>
                  </a:lnTo>
                  <a:lnTo>
                    <a:pt x="4882667" y="52362"/>
                  </a:lnTo>
                  <a:lnTo>
                    <a:pt x="4879010" y="42938"/>
                  </a:lnTo>
                  <a:lnTo>
                    <a:pt x="4841621" y="15925"/>
                  </a:lnTo>
                  <a:lnTo>
                    <a:pt x="4819294" y="12230"/>
                  </a:lnTo>
                  <a:lnTo>
                    <a:pt x="4819777" y="12230"/>
                  </a:lnTo>
                  <a:lnTo>
                    <a:pt x="4805731" y="11214"/>
                  </a:lnTo>
                  <a:lnTo>
                    <a:pt x="4794110" y="10947"/>
                  </a:lnTo>
                  <a:lnTo>
                    <a:pt x="4784687" y="10947"/>
                  </a:lnTo>
                  <a:lnTo>
                    <a:pt x="4772952" y="11214"/>
                  </a:lnTo>
                  <a:lnTo>
                    <a:pt x="4774857" y="11214"/>
                  </a:lnTo>
                  <a:lnTo>
                    <a:pt x="4770653" y="11366"/>
                  </a:lnTo>
                  <a:lnTo>
                    <a:pt x="4725467" y="15925"/>
                  </a:lnTo>
                  <a:lnTo>
                    <a:pt x="4697958" y="21361"/>
                  </a:lnTo>
                  <a:lnTo>
                    <a:pt x="4700168" y="55816"/>
                  </a:lnTo>
                  <a:lnTo>
                    <a:pt x="4700257" y="57226"/>
                  </a:lnTo>
                  <a:lnTo>
                    <a:pt x="4700359" y="58953"/>
                  </a:lnTo>
                  <a:lnTo>
                    <a:pt x="4700473" y="60731"/>
                  </a:lnTo>
                  <a:lnTo>
                    <a:pt x="4709592" y="59766"/>
                  </a:lnTo>
                  <a:lnTo>
                    <a:pt x="4718062" y="58953"/>
                  </a:lnTo>
                  <a:lnTo>
                    <a:pt x="4725924" y="58305"/>
                  </a:lnTo>
                  <a:lnTo>
                    <a:pt x="4733150" y="57810"/>
                  </a:lnTo>
                  <a:lnTo>
                    <a:pt x="4740160" y="57226"/>
                  </a:lnTo>
                  <a:lnTo>
                    <a:pt x="4746968" y="56756"/>
                  </a:lnTo>
                  <a:lnTo>
                    <a:pt x="4753559" y="56388"/>
                  </a:lnTo>
                  <a:lnTo>
                    <a:pt x="4759947" y="56134"/>
                  </a:lnTo>
                  <a:lnTo>
                    <a:pt x="4772825" y="55816"/>
                  </a:lnTo>
                  <a:lnTo>
                    <a:pt x="4797653" y="55816"/>
                  </a:lnTo>
                  <a:lnTo>
                    <a:pt x="4806150" y="56388"/>
                  </a:lnTo>
                  <a:lnTo>
                    <a:pt x="4805083" y="56388"/>
                  </a:lnTo>
                  <a:lnTo>
                    <a:pt x="4817745" y="58508"/>
                  </a:lnTo>
                  <a:lnTo>
                    <a:pt x="4822914" y="60871"/>
                  </a:lnTo>
                  <a:lnTo>
                    <a:pt x="4826546" y="64503"/>
                  </a:lnTo>
                  <a:lnTo>
                    <a:pt x="4830178" y="67856"/>
                  </a:lnTo>
                  <a:lnTo>
                    <a:pt x="4832134" y="73304"/>
                  </a:lnTo>
                  <a:lnTo>
                    <a:pt x="4832413" y="80835"/>
                  </a:lnTo>
                  <a:lnTo>
                    <a:pt x="4831753" y="89712"/>
                  </a:lnTo>
                  <a:lnTo>
                    <a:pt x="4811827" y="131000"/>
                  </a:lnTo>
                  <a:lnTo>
                    <a:pt x="4700194" y="256895"/>
                  </a:lnTo>
                  <a:lnTo>
                    <a:pt x="4698327" y="260108"/>
                  </a:lnTo>
                  <a:lnTo>
                    <a:pt x="4698238" y="260248"/>
                  </a:lnTo>
                  <a:lnTo>
                    <a:pt x="4697120" y="263867"/>
                  </a:lnTo>
                  <a:lnTo>
                    <a:pt x="4696003" y="267220"/>
                  </a:lnTo>
                  <a:lnTo>
                    <a:pt x="4695444" y="271132"/>
                  </a:lnTo>
                  <a:lnTo>
                    <a:pt x="4695444" y="304914"/>
                  </a:lnTo>
                  <a:lnTo>
                    <a:pt x="4894821" y="304914"/>
                  </a:lnTo>
                  <a:lnTo>
                    <a:pt x="4894821" y="260108"/>
                  </a:lnTo>
                  <a:lnTo>
                    <a:pt x="4894821" y="257594"/>
                  </a:lnTo>
                  <a:close/>
                </a:path>
                <a:path w="13263244" h="310514">
                  <a:moveTo>
                    <a:pt x="5126533" y="224497"/>
                  </a:moveTo>
                  <a:lnTo>
                    <a:pt x="5120017" y="185077"/>
                  </a:lnTo>
                  <a:lnTo>
                    <a:pt x="5088521" y="155206"/>
                  </a:lnTo>
                  <a:lnTo>
                    <a:pt x="5075021" y="152044"/>
                  </a:lnTo>
                  <a:lnTo>
                    <a:pt x="5075021" y="150368"/>
                  </a:lnTo>
                  <a:lnTo>
                    <a:pt x="5109908" y="126212"/>
                  </a:lnTo>
                  <a:lnTo>
                    <a:pt x="5118760" y="86893"/>
                  </a:lnTo>
                  <a:lnTo>
                    <a:pt x="5118989" y="77495"/>
                  </a:lnTo>
                  <a:lnTo>
                    <a:pt x="5118392" y="65392"/>
                  </a:lnTo>
                  <a:lnTo>
                    <a:pt x="5116906" y="56553"/>
                  </a:lnTo>
                  <a:lnTo>
                    <a:pt x="5116830" y="56134"/>
                  </a:lnTo>
                  <a:lnTo>
                    <a:pt x="5116741" y="55549"/>
                  </a:lnTo>
                  <a:lnTo>
                    <a:pt x="5116652" y="55079"/>
                  </a:lnTo>
                  <a:lnTo>
                    <a:pt x="5116588" y="54711"/>
                  </a:lnTo>
                  <a:lnTo>
                    <a:pt x="5116512" y="54457"/>
                  </a:lnTo>
                  <a:lnTo>
                    <a:pt x="5116398" y="54089"/>
                  </a:lnTo>
                  <a:lnTo>
                    <a:pt x="5116322" y="53822"/>
                  </a:lnTo>
                  <a:lnTo>
                    <a:pt x="5116271" y="53670"/>
                  </a:lnTo>
                  <a:lnTo>
                    <a:pt x="5089410" y="20243"/>
                  </a:lnTo>
                  <a:lnTo>
                    <a:pt x="5042344" y="10871"/>
                  </a:lnTo>
                  <a:lnTo>
                    <a:pt x="5026431" y="10477"/>
                  </a:lnTo>
                  <a:lnTo>
                    <a:pt x="5015725" y="10604"/>
                  </a:lnTo>
                  <a:lnTo>
                    <a:pt x="4972532" y="13538"/>
                  </a:lnTo>
                  <a:lnTo>
                    <a:pt x="4939309" y="18021"/>
                  </a:lnTo>
                  <a:lnTo>
                    <a:pt x="4942052" y="53670"/>
                  </a:lnTo>
                  <a:lnTo>
                    <a:pt x="4942141" y="54711"/>
                  </a:lnTo>
                  <a:lnTo>
                    <a:pt x="4942243" y="56134"/>
                  </a:lnTo>
                  <a:lnTo>
                    <a:pt x="4997107" y="53822"/>
                  </a:lnTo>
                  <a:lnTo>
                    <a:pt x="5007483" y="53670"/>
                  </a:lnTo>
                  <a:lnTo>
                    <a:pt x="5020703" y="53670"/>
                  </a:lnTo>
                  <a:lnTo>
                    <a:pt x="5028679" y="53822"/>
                  </a:lnTo>
                  <a:lnTo>
                    <a:pt x="5027739" y="53822"/>
                  </a:lnTo>
                  <a:lnTo>
                    <a:pt x="5037099" y="54457"/>
                  </a:lnTo>
                  <a:lnTo>
                    <a:pt x="5036350" y="54457"/>
                  </a:lnTo>
                  <a:lnTo>
                    <a:pt x="5042636" y="55270"/>
                  </a:lnTo>
                  <a:lnTo>
                    <a:pt x="5056175" y="58229"/>
                  </a:lnTo>
                  <a:lnTo>
                    <a:pt x="5069573" y="96761"/>
                  </a:lnTo>
                  <a:lnTo>
                    <a:pt x="5069014" y="102476"/>
                  </a:lnTo>
                  <a:lnTo>
                    <a:pt x="5067897" y="108064"/>
                  </a:lnTo>
                  <a:lnTo>
                    <a:pt x="5067058" y="113372"/>
                  </a:lnTo>
                  <a:lnTo>
                    <a:pt x="5065103" y="118122"/>
                  </a:lnTo>
                  <a:lnTo>
                    <a:pt x="5062029" y="122301"/>
                  </a:lnTo>
                  <a:lnTo>
                    <a:pt x="5059337" y="126072"/>
                  </a:lnTo>
                  <a:lnTo>
                    <a:pt x="5059235" y="126212"/>
                  </a:lnTo>
                  <a:lnTo>
                    <a:pt x="5054778" y="129425"/>
                  </a:lnTo>
                  <a:lnTo>
                    <a:pt x="5048389" y="132041"/>
                  </a:lnTo>
                  <a:lnTo>
                    <a:pt x="5042763" y="134454"/>
                  </a:lnTo>
                  <a:lnTo>
                    <a:pt x="5034813" y="135712"/>
                  </a:lnTo>
                  <a:lnTo>
                    <a:pt x="4970729" y="135712"/>
                  </a:lnTo>
                  <a:lnTo>
                    <a:pt x="4970729" y="172148"/>
                  </a:lnTo>
                  <a:lnTo>
                    <a:pt x="5024755" y="172148"/>
                  </a:lnTo>
                  <a:lnTo>
                    <a:pt x="5034572" y="172326"/>
                  </a:lnTo>
                  <a:lnTo>
                    <a:pt x="5070830" y="193509"/>
                  </a:lnTo>
                  <a:lnTo>
                    <a:pt x="5073624" y="200202"/>
                  </a:lnTo>
                  <a:lnTo>
                    <a:pt x="5075021" y="208445"/>
                  </a:lnTo>
                  <a:lnTo>
                    <a:pt x="5075021" y="218224"/>
                  </a:lnTo>
                  <a:lnTo>
                    <a:pt x="5074755" y="224497"/>
                  </a:lnTo>
                  <a:lnTo>
                    <a:pt x="5074653" y="226961"/>
                  </a:lnTo>
                  <a:lnTo>
                    <a:pt x="5050726" y="262610"/>
                  </a:lnTo>
                  <a:lnTo>
                    <a:pt x="5035220" y="265861"/>
                  </a:lnTo>
                  <a:lnTo>
                    <a:pt x="5034635" y="265861"/>
                  </a:lnTo>
                  <a:lnTo>
                    <a:pt x="5026393" y="266573"/>
                  </a:lnTo>
                  <a:lnTo>
                    <a:pt x="5025656" y="266573"/>
                  </a:lnTo>
                  <a:lnTo>
                    <a:pt x="5016385" y="266801"/>
                  </a:lnTo>
                  <a:lnTo>
                    <a:pt x="5008588" y="266801"/>
                  </a:lnTo>
                  <a:lnTo>
                    <a:pt x="4990833" y="266382"/>
                  </a:lnTo>
                  <a:lnTo>
                    <a:pt x="4978374" y="265861"/>
                  </a:lnTo>
                  <a:lnTo>
                    <a:pt x="4936375" y="263448"/>
                  </a:lnTo>
                  <a:lnTo>
                    <a:pt x="4933950" y="301561"/>
                  </a:lnTo>
                  <a:lnTo>
                    <a:pt x="4993919" y="308952"/>
                  </a:lnTo>
                  <a:lnTo>
                    <a:pt x="5007343" y="309816"/>
                  </a:lnTo>
                  <a:lnTo>
                    <a:pt x="5008130" y="309816"/>
                  </a:lnTo>
                  <a:lnTo>
                    <a:pt x="5018214" y="310210"/>
                  </a:lnTo>
                  <a:lnTo>
                    <a:pt x="5062448" y="308165"/>
                  </a:lnTo>
                  <a:lnTo>
                    <a:pt x="5105489" y="289941"/>
                  </a:lnTo>
                  <a:lnTo>
                    <a:pt x="5120348" y="266801"/>
                  </a:lnTo>
                  <a:lnTo>
                    <a:pt x="5121656" y="263448"/>
                  </a:lnTo>
                  <a:lnTo>
                    <a:pt x="5121745" y="263220"/>
                  </a:lnTo>
                  <a:lnTo>
                    <a:pt x="5124539" y="251625"/>
                  </a:lnTo>
                  <a:lnTo>
                    <a:pt x="5126139" y="238721"/>
                  </a:lnTo>
                  <a:lnTo>
                    <a:pt x="5126469" y="226961"/>
                  </a:lnTo>
                  <a:lnTo>
                    <a:pt x="5126533" y="224497"/>
                  </a:lnTo>
                  <a:close/>
                </a:path>
                <a:path w="13263244" h="310514">
                  <a:moveTo>
                    <a:pt x="8765235" y="247116"/>
                  </a:moveTo>
                  <a:lnTo>
                    <a:pt x="8664994" y="247116"/>
                  </a:lnTo>
                  <a:lnTo>
                    <a:pt x="8657463" y="247256"/>
                  </a:lnTo>
                  <a:lnTo>
                    <a:pt x="8642096" y="247815"/>
                  </a:lnTo>
                  <a:lnTo>
                    <a:pt x="8634844" y="248513"/>
                  </a:lnTo>
                  <a:lnTo>
                    <a:pt x="8627859" y="249631"/>
                  </a:lnTo>
                  <a:lnTo>
                    <a:pt x="8706599" y="165023"/>
                  </a:lnTo>
                  <a:lnTo>
                    <a:pt x="8736762" y="128587"/>
                  </a:lnTo>
                  <a:lnTo>
                    <a:pt x="8753665" y="90106"/>
                  </a:lnTo>
                  <a:lnTo>
                    <a:pt x="8756028" y="65760"/>
                  </a:lnTo>
                  <a:lnTo>
                    <a:pt x="8755355" y="54038"/>
                  </a:lnTo>
                  <a:lnTo>
                    <a:pt x="8755291" y="52984"/>
                  </a:lnTo>
                  <a:lnTo>
                    <a:pt x="8754402" y="48488"/>
                  </a:lnTo>
                  <a:lnTo>
                    <a:pt x="8754313" y="48031"/>
                  </a:lnTo>
                  <a:lnTo>
                    <a:pt x="8754275" y="47828"/>
                  </a:lnTo>
                  <a:lnTo>
                    <a:pt x="8754173" y="47332"/>
                  </a:lnTo>
                  <a:lnTo>
                    <a:pt x="8754059" y="46761"/>
                  </a:lnTo>
                  <a:lnTo>
                    <a:pt x="8753970" y="46291"/>
                  </a:lnTo>
                  <a:lnTo>
                    <a:pt x="8753843" y="45656"/>
                  </a:lnTo>
                  <a:lnTo>
                    <a:pt x="8753780" y="45339"/>
                  </a:lnTo>
                  <a:lnTo>
                    <a:pt x="8730577" y="12776"/>
                  </a:lnTo>
                  <a:lnTo>
                    <a:pt x="8689708" y="1765"/>
                  </a:lnTo>
                  <a:lnTo>
                    <a:pt x="8690191" y="1765"/>
                  </a:lnTo>
                  <a:lnTo>
                    <a:pt x="8676157" y="736"/>
                  </a:lnTo>
                  <a:lnTo>
                    <a:pt x="8664537" y="482"/>
                  </a:lnTo>
                  <a:lnTo>
                    <a:pt x="8655113" y="482"/>
                  </a:lnTo>
                  <a:lnTo>
                    <a:pt x="8643379" y="736"/>
                  </a:lnTo>
                  <a:lnTo>
                    <a:pt x="8645271" y="736"/>
                  </a:lnTo>
                  <a:lnTo>
                    <a:pt x="8641080" y="901"/>
                  </a:lnTo>
                  <a:lnTo>
                    <a:pt x="8595881" y="5448"/>
                  </a:lnTo>
                  <a:lnTo>
                    <a:pt x="8568385" y="10896"/>
                  </a:lnTo>
                  <a:lnTo>
                    <a:pt x="8570582" y="45339"/>
                  </a:lnTo>
                  <a:lnTo>
                    <a:pt x="8570671" y="46761"/>
                  </a:lnTo>
                  <a:lnTo>
                    <a:pt x="8570785" y="48488"/>
                  </a:lnTo>
                  <a:lnTo>
                    <a:pt x="8570900" y="50266"/>
                  </a:lnTo>
                  <a:lnTo>
                    <a:pt x="8580006" y="49301"/>
                  </a:lnTo>
                  <a:lnTo>
                    <a:pt x="8588489" y="48488"/>
                  </a:lnTo>
                  <a:lnTo>
                    <a:pt x="8596351" y="47828"/>
                  </a:lnTo>
                  <a:lnTo>
                    <a:pt x="8603564" y="47332"/>
                  </a:lnTo>
                  <a:lnTo>
                    <a:pt x="8610587" y="46761"/>
                  </a:lnTo>
                  <a:lnTo>
                    <a:pt x="8617394" y="46291"/>
                  </a:lnTo>
                  <a:lnTo>
                    <a:pt x="8623986" y="45923"/>
                  </a:lnTo>
                  <a:lnTo>
                    <a:pt x="8630374" y="45656"/>
                  </a:lnTo>
                  <a:lnTo>
                    <a:pt x="8643252" y="45339"/>
                  </a:lnTo>
                  <a:lnTo>
                    <a:pt x="8668080" y="45339"/>
                  </a:lnTo>
                  <a:lnTo>
                    <a:pt x="8676576" y="45923"/>
                  </a:lnTo>
                  <a:lnTo>
                    <a:pt x="8675510" y="45923"/>
                  </a:lnTo>
                  <a:lnTo>
                    <a:pt x="8688172" y="48031"/>
                  </a:lnTo>
                  <a:lnTo>
                    <a:pt x="8693340" y="50406"/>
                  </a:lnTo>
                  <a:lnTo>
                    <a:pt x="8696973" y="54038"/>
                  </a:lnTo>
                  <a:lnTo>
                    <a:pt x="8700605" y="57391"/>
                  </a:lnTo>
                  <a:lnTo>
                    <a:pt x="8702548" y="62826"/>
                  </a:lnTo>
                  <a:lnTo>
                    <a:pt x="8702827" y="70370"/>
                  </a:lnTo>
                  <a:lnTo>
                    <a:pt x="8702180" y="79248"/>
                  </a:lnTo>
                  <a:lnTo>
                    <a:pt x="8682253" y="120523"/>
                  </a:lnTo>
                  <a:lnTo>
                    <a:pt x="8570620" y="246418"/>
                  </a:lnTo>
                  <a:lnTo>
                    <a:pt x="8568753" y="249631"/>
                  </a:lnTo>
                  <a:lnTo>
                    <a:pt x="8568665" y="249770"/>
                  </a:lnTo>
                  <a:lnTo>
                    <a:pt x="8567547" y="253403"/>
                  </a:lnTo>
                  <a:lnTo>
                    <a:pt x="8566429" y="256755"/>
                  </a:lnTo>
                  <a:lnTo>
                    <a:pt x="8565871" y="260654"/>
                  </a:lnTo>
                  <a:lnTo>
                    <a:pt x="8565871" y="294449"/>
                  </a:lnTo>
                  <a:lnTo>
                    <a:pt x="8765235" y="294449"/>
                  </a:lnTo>
                  <a:lnTo>
                    <a:pt x="8765235" y="249631"/>
                  </a:lnTo>
                  <a:lnTo>
                    <a:pt x="8765235" y="247116"/>
                  </a:lnTo>
                  <a:close/>
                </a:path>
                <a:path w="13263244" h="310514">
                  <a:moveTo>
                    <a:pt x="9021674" y="149948"/>
                  </a:moveTo>
                  <a:lnTo>
                    <a:pt x="9019045" y="101155"/>
                  </a:lnTo>
                  <a:lnTo>
                    <a:pt x="9011196" y="62826"/>
                  </a:lnTo>
                  <a:lnTo>
                    <a:pt x="8988577" y="23571"/>
                  </a:lnTo>
                  <a:lnTo>
                    <a:pt x="8969731" y="10909"/>
                  </a:lnTo>
                  <a:lnTo>
                    <a:pt x="8969731" y="149948"/>
                  </a:lnTo>
                  <a:lnTo>
                    <a:pt x="8969578" y="164630"/>
                  </a:lnTo>
                  <a:lnTo>
                    <a:pt x="8969184" y="175653"/>
                  </a:lnTo>
                  <a:lnTo>
                    <a:pt x="8969108" y="178117"/>
                  </a:lnTo>
                  <a:lnTo>
                    <a:pt x="8968321" y="190398"/>
                  </a:lnTo>
                  <a:lnTo>
                    <a:pt x="8961336" y="227926"/>
                  </a:lnTo>
                  <a:lnTo>
                    <a:pt x="8929205" y="256222"/>
                  </a:lnTo>
                  <a:lnTo>
                    <a:pt x="8914867" y="257594"/>
                  </a:lnTo>
                  <a:lnTo>
                    <a:pt x="8907247" y="257251"/>
                  </a:lnTo>
                  <a:lnTo>
                    <a:pt x="8871725" y="234556"/>
                  </a:lnTo>
                  <a:lnTo>
                    <a:pt x="8861831" y="190398"/>
                  </a:lnTo>
                  <a:lnTo>
                    <a:pt x="8860422" y="149948"/>
                  </a:lnTo>
                  <a:lnTo>
                    <a:pt x="8860574" y="135102"/>
                  </a:lnTo>
                  <a:lnTo>
                    <a:pt x="8860955" y="124244"/>
                  </a:lnTo>
                  <a:lnTo>
                    <a:pt x="8861044" y="121577"/>
                  </a:lnTo>
                  <a:lnTo>
                    <a:pt x="8866391" y="79692"/>
                  </a:lnTo>
                  <a:lnTo>
                    <a:pt x="8888476" y="47752"/>
                  </a:lnTo>
                  <a:lnTo>
                    <a:pt x="8914867" y="42303"/>
                  </a:lnTo>
                  <a:lnTo>
                    <a:pt x="8922321" y="42646"/>
                  </a:lnTo>
                  <a:lnTo>
                    <a:pt x="8958428" y="65341"/>
                  </a:lnTo>
                  <a:lnTo>
                    <a:pt x="8968321" y="109347"/>
                  </a:lnTo>
                  <a:lnTo>
                    <a:pt x="8969731" y="149948"/>
                  </a:lnTo>
                  <a:lnTo>
                    <a:pt x="8969731" y="10909"/>
                  </a:lnTo>
                  <a:lnTo>
                    <a:pt x="8965120" y="8483"/>
                  </a:lnTo>
                  <a:lnTo>
                    <a:pt x="8950465" y="3771"/>
                  </a:lnTo>
                  <a:lnTo>
                    <a:pt x="8933713" y="952"/>
                  </a:lnTo>
                  <a:lnTo>
                    <a:pt x="8914867" y="0"/>
                  </a:lnTo>
                  <a:lnTo>
                    <a:pt x="8896172" y="952"/>
                  </a:lnTo>
                  <a:lnTo>
                    <a:pt x="8852040" y="15087"/>
                  </a:lnTo>
                  <a:lnTo>
                    <a:pt x="8824557" y="47434"/>
                  </a:lnTo>
                  <a:lnTo>
                    <a:pt x="8810993" y="101155"/>
                  </a:lnTo>
                  <a:lnTo>
                    <a:pt x="8808479" y="149948"/>
                  </a:lnTo>
                  <a:lnTo>
                    <a:pt x="8809114" y="175653"/>
                  </a:lnTo>
                  <a:lnTo>
                    <a:pt x="8814130" y="219214"/>
                  </a:lnTo>
                  <a:lnTo>
                    <a:pt x="8832151" y="265645"/>
                  </a:lnTo>
                  <a:lnTo>
                    <a:pt x="8864765" y="291642"/>
                  </a:lnTo>
                  <a:lnTo>
                    <a:pt x="8914867" y="299897"/>
                  </a:lnTo>
                  <a:lnTo>
                    <a:pt x="8933713" y="298970"/>
                  </a:lnTo>
                  <a:lnTo>
                    <a:pt x="8977693" y="285229"/>
                  </a:lnTo>
                  <a:lnTo>
                    <a:pt x="9005329" y="252488"/>
                  </a:lnTo>
                  <a:lnTo>
                    <a:pt x="9019045" y="198742"/>
                  </a:lnTo>
                  <a:lnTo>
                    <a:pt x="9021013" y="175653"/>
                  </a:lnTo>
                  <a:lnTo>
                    <a:pt x="9021674" y="149948"/>
                  </a:lnTo>
                  <a:close/>
                </a:path>
                <a:path w="13263244" h="310514">
                  <a:moveTo>
                    <a:pt x="9264650" y="247116"/>
                  </a:moveTo>
                  <a:lnTo>
                    <a:pt x="9164409" y="247116"/>
                  </a:lnTo>
                  <a:lnTo>
                    <a:pt x="9156878" y="247256"/>
                  </a:lnTo>
                  <a:lnTo>
                    <a:pt x="9141511" y="247815"/>
                  </a:lnTo>
                  <a:lnTo>
                    <a:pt x="9134259" y="248513"/>
                  </a:lnTo>
                  <a:lnTo>
                    <a:pt x="9127274" y="249631"/>
                  </a:lnTo>
                  <a:lnTo>
                    <a:pt x="9206014" y="165023"/>
                  </a:lnTo>
                  <a:lnTo>
                    <a:pt x="9236177" y="128587"/>
                  </a:lnTo>
                  <a:lnTo>
                    <a:pt x="9253080" y="90106"/>
                  </a:lnTo>
                  <a:lnTo>
                    <a:pt x="9255442" y="65760"/>
                  </a:lnTo>
                  <a:lnTo>
                    <a:pt x="9254769" y="54038"/>
                  </a:lnTo>
                  <a:lnTo>
                    <a:pt x="9254706" y="52984"/>
                  </a:lnTo>
                  <a:lnTo>
                    <a:pt x="9253817" y="48488"/>
                  </a:lnTo>
                  <a:lnTo>
                    <a:pt x="9253728" y="48031"/>
                  </a:lnTo>
                  <a:lnTo>
                    <a:pt x="9253677" y="47828"/>
                  </a:lnTo>
                  <a:lnTo>
                    <a:pt x="9253588" y="47332"/>
                  </a:lnTo>
                  <a:lnTo>
                    <a:pt x="9253474" y="46761"/>
                  </a:lnTo>
                  <a:lnTo>
                    <a:pt x="9253372" y="46291"/>
                  </a:lnTo>
                  <a:lnTo>
                    <a:pt x="9253258" y="45656"/>
                  </a:lnTo>
                  <a:lnTo>
                    <a:pt x="9253195" y="45339"/>
                  </a:lnTo>
                  <a:lnTo>
                    <a:pt x="9229992" y="12776"/>
                  </a:lnTo>
                  <a:lnTo>
                    <a:pt x="9189123" y="1765"/>
                  </a:lnTo>
                  <a:lnTo>
                    <a:pt x="9189606" y="1765"/>
                  </a:lnTo>
                  <a:lnTo>
                    <a:pt x="9175572" y="736"/>
                  </a:lnTo>
                  <a:lnTo>
                    <a:pt x="9163939" y="482"/>
                  </a:lnTo>
                  <a:lnTo>
                    <a:pt x="9154528" y="482"/>
                  </a:lnTo>
                  <a:lnTo>
                    <a:pt x="9142793" y="736"/>
                  </a:lnTo>
                  <a:lnTo>
                    <a:pt x="9144686" y="736"/>
                  </a:lnTo>
                  <a:lnTo>
                    <a:pt x="9140495" y="901"/>
                  </a:lnTo>
                  <a:lnTo>
                    <a:pt x="9095295" y="5448"/>
                  </a:lnTo>
                  <a:lnTo>
                    <a:pt x="9067800" y="10896"/>
                  </a:lnTo>
                  <a:lnTo>
                    <a:pt x="9069997" y="45339"/>
                  </a:lnTo>
                  <a:lnTo>
                    <a:pt x="9070086" y="46761"/>
                  </a:lnTo>
                  <a:lnTo>
                    <a:pt x="9070200" y="48488"/>
                  </a:lnTo>
                  <a:lnTo>
                    <a:pt x="9070315" y="50266"/>
                  </a:lnTo>
                  <a:lnTo>
                    <a:pt x="9079420" y="49301"/>
                  </a:lnTo>
                  <a:lnTo>
                    <a:pt x="9087904" y="48488"/>
                  </a:lnTo>
                  <a:lnTo>
                    <a:pt x="9095753" y="47828"/>
                  </a:lnTo>
                  <a:lnTo>
                    <a:pt x="9102979" y="47332"/>
                  </a:lnTo>
                  <a:lnTo>
                    <a:pt x="9110002" y="46761"/>
                  </a:lnTo>
                  <a:lnTo>
                    <a:pt x="9116797" y="46291"/>
                  </a:lnTo>
                  <a:lnTo>
                    <a:pt x="9123401" y="45923"/>
                  </a:lnTo>
                  <a:lnTo>
                    <a:pt x="9129789" y="45656"/>
                  </a:lnTo>
                  <a:lnTo>
                    <a:pt x="9142666" y="45339"/>
                  </a:lnTo>
                  <a:lnTo>
                    <a:pt x="9167495" y="45339"/>
                  </a:lnTo>
                  <a:lnTo>
                    <a:pt x="9175991" y="45923"/>
                  </a:lnTo>
                  <a:lnTo>
                    <a:pt x="9174912" y="45923"/>
                  </a:lnTo>
                  <a:lnTo>
                    <a:pt x="9187586" y="48031"/>
                  </a:lnTo>
                  <a:lnTo>
                    <a:pt x="9192755" y="50406"/>
                  </a:lnTo>
                  <a:lnTo>
                    <a:pt x="9196387" y="54038"/>
                  </a:lnTo>
                  <a:lnTo>
                    <a:pt x="9200007" y="57391"/>
                  </a:lnTo>
                  <a:lnTo>
                    <a:pt x="9201963" y="62826"/>
                  </a:lnTo>
                  <a:lnTo>
                    <a:pt x="9202242" y="70370"/>
                  </a:lnTo>
                  <a:lnTo>
                    <a:pt x="9201594" y="79248"/>
                  </a:lnTo>
                  <a:lnTo>
                    <a:pt x="9181668" y="120523"/>
                  </a:lnTo>
                  <a:lnTo>
                    <a:pt x="9070035" y="246418"/>
                  </a:lnTo>
                  <a:lnTo>
                    <a:pt x="9068156" y="249631"/>
                  </a:lnTo>
                  <a:lnTo>
                    <a:pt x="9068079" y="249770"/>
                  </a:lnTo>
                  <a:lnTo>
                    <a:pt x="9066962" y="253403"/>
                  </a:lnTo>
                  <a:lnTo>
                    <a:pt x="9065844" y="256755"/>
                  </a:lnTo>
                  <a:lnTo>
                    <a:pt x="9065285" y="260654"/>
                  </a:lnTo>
                  <a:lnTo>
                    <a:pt x="9065285" y="294449"/>
                  </a:lnTo>
                  <a:lnTo>
                    <a:pt x="9264650" y="294449"/>
                  </a:lnTo>
                  <a:lnTo>
                    <a:pt x="9264650" y="249631"/>
                  </a:lnTo>
                  <a:lnTo>
                    <a:pt x="9264650" y="247116"/>
                  </a:lnTo>
                  <a:close/>
                </a:path>
                <a:path w="13263244" h="310514">
                  <a:moveTo>
                    <a:pt x="9493440" y="206908"/>
                  </a:moveTo>
                  <a:lnTo>
                    <a:pt x="9493161" y="197904"/>
                  </a:lnTo>
                  <a:lnTo>
                    <a:pt x="9493123" y="196570"/>
                  </a:lnTo>
                  <a:lnTo>
                    <a:pt x="9492183" y="186905"/>
                  </a:lnTo>
                  <a:lnTo>
                    <a:pt x="9477108" y="147955"/>
                  </a:lnTo>
                  <a:lnTo>
                    <a:pt x="9441497" y="123977"/>
                  </a:lnTo>
                  <a:lnTo>
                    <a:pt x="9358147" y="111417"/>
                  </a:lnTo>
                  <a:lnTo>
                    <a:pt x="9361919" y="46494"/>
                  </a:lnTo>
                  <a:lnTo>
                    <a:pt x="9482544" y="46494"/>
                  </a:lnTo>
                  <a:lnTo>
                    <a:pt x="9484639" y="5448"/>
                  </a:lnTo>
                  <a:lnTo>
                    <a:pt x="9321292" y="5448"/>
                  </a:lnTo>
                  <a:lnTo>
                    <a:pt x="9314180" y="131521"/>
                  </a:lnTo>
                  <a:lnTo>
                    <a:pt x="9313913" y="136626"/>
                  </a:lnTo>
                  <a:lnTo>
                    <a:pt x="9313901" y="136829"/>
                  </a:lnTo>
                  <a:lnTo>
                    <a:pt x="9360243" y="154559"/>
                  </a:lnTo>
                  <a:lnTo>
                    <a:pt x="9371139" y="155232"/>
                  </a:lnTo>
                  <a:lnTo>
                    <a:pt x="9381185" y="156019"/>
                  </a:lnTo>
                  <a:lnTo>
                    <a:pt x="9418879" y="162699"/>
                  </a:lnTo>
                  <a:lnTo>
                    <a:pt x="9441459" y="196570"/>
                  </a:lnTo>
                  <a:lnTo>
                    <a:pt x="9441421" y="206908"/>
                  </a:lnTo>
                  <a:lnTo>
                    <a:pt x="9427680" y="246138"/>
                  </a:lnTo>
                  <a:lnTo>
                    <a:pt x="9382442" y="255498"/>
                  </a:lnTo>
                  <a:lnTo>
                    <a:pt x="9377566" y="255498"/>
                  </a:lnTo>
                  <a:lnTo>
                    <a:pt x="9368599" y="255155"/>
                  </a:lnTo>
                  <a:lnTo>
                    <a:pt x="9367863" y="255155"/>
                  </a:lnTo>
                  <a:lnTo>
                    <a:pt x="9357627" y="254558"/>
                  </a:lnTo>
                  <a:lnTo>
                    <a:pt x="9348102" y="253822"/>
                  </a:lnTo>
                  <a:lnTo>
                    <a:pt x="9308313" y="249212"/>
                  </a:lnTo>
                  <a:lnTo>
                    <a:pt x="9303283" y="289839"/>
                  </a:lnTo>
                  <a:lnTo>
                    <a:pt x="9364091" y="298056"/>
                  </a:lnTo>
                  <a:lnTo>
                    <a:pt x="9395435" y="299478"/>
                  </a:lnTo>
                  <a:lnTo>
                    <a:pt x="9409798" y="298996"/>
                  </a:lnTo>
                  <a:lnTo>
                    <a:pt x="9453512" y="287820"/>
                  </a:lnTo>
                  <a:lnTo>
                    <a:pt x="9483382" y="257479"/>
                  </a:lnTo>
                  <a:lnTo>
                    <a:pt x="9493174" y="215836"/>
                  </a:lnTo>
                  <a:lnTo>
                    <a:pt x="9493440" y="206908"/>
                  </a:lnTo>
                  <a:close/>
                </a:path>
                <a:path w="13263244" h="310514">
                  <a:moveTo>
                    <a:pt x="12534760" y="247116"/>
                  </a:moveTo>
                  <a:lnTo>
                    <a:pt x="12434519" y="247116"/>
                  </a:lnTo>
                  <a:lnTo>
                    <a:pt x="12426975" y="247256"/>
                  </a:lnTo>
                  <a:lnTo>
                    <a:pt x="12411621" y="247815"/>
                  </a:lnTo>
                  <a:lnTo>
                    <a:pt x="12404357" y="248513"/>
                  </a:lnTo>
                  <a:lnTo>
                    <a:pt x="12397384" y="249631"/>
                  </a:lnTo>
                  <a:lnTo>
                    <a:pt x="12476124" y="165023"/>
                  </a:lnTo>
                  <a:lnTo>
                    <a:pt x="12506274" y="128587"/>
                  </a:lnTo>
                  <a:lnTo>
                    <a:pt x="12523191" y="90106"/>
                  </a:lnTo>
                  <a:lnTo>
                    <a:pt x="12525540" y="65760"/>
                  </a:lnTo>
                  <a:lnTo>
                    <a:pt x="12524867" y="54038"/>
                  </a:lnTo>
                  <a:lnTo>
                    <a:pt x="12524816" y="52984"/>
                  </a:lnTo>
                  <a:lnTo>
                    <a:pt x="12523915" y="48488"/>
                  </a:lnTo>
                  <a:lnTo>
                    <a:pt x="12523826" y="48031"/>
                  </a:lnTo>
                  <a:lnTo>
                    <a:pt x="12523788" y="47828"/>
                  </a:lnTo>
                  <a:lnTo>
                    <a:pt x="12523686" y="47332"/>
                  </a:lnTo>
                  <a:lnTo>
                    <a:pt x="12523572" y="46761"/>
                  </a:lnTo>
                  <a:lnTo>
                    <a:pt x="12523483" y="46291"/>
                  </a:lnTo>
                  <a:lnTo>
                    <a:pt x="12523356" y="45656"/>
                  </a:lnTo>
                  <a:lnTo>
                    <a:pt x="12523292" y="45339"/>
                  </a:lnTo>
                  <a:lnTo>
                    <a:pt x="12522606" y="41884"/>
                  </a:lnTo>
                  <a:lnTo>
                    <a:pt x="12518949" y="32461"/>
                  </a:lnTo>
                  <a:lnTo>
                    <a:pt x="12481560" y="5448"/>
                  </a:lnTo>
                  <a:lnTo>
                    <a:pt x="12459233" y="1765"/>
                  </a:lnTo>
                  <a:lnTo>
                    <a:pt x="12459716" y="1765"/>
                  </a:lnTo>
                  <a:lnTo>
                    <a:pt x="12445683" y="736"/>
                  </a:lnTo>
                  <a:lnTo>
                    <a:pt x="12434049" y="482"/>
                  </a:lnTo>
                  <a:lnTo>
                    <a:pt x="12424626" y="482"/>
                  </a:lnTo>
                  <a:lnTo>
                    <a:pt x="12412891" y="736"/>
                  </a:lnTo>
                  <a:lnTo>
                    <a:pt x="12414796" y="736"/>
                  </a:lnTo>
                  <a:lnTo>
                    <a:pt x="12410605" y="901"/>
                  </a:lnTo>
                  <a:lnTo>
                    <a:pt x="12365406" y="5448"/>
                  </a:lnTo>
                  <a:lnTo>
                    <a:pt x="12337910" y="10896"/>
                  </a:lnTo>
                  <a:lnTo>
                    <a:pt x="12340107" y="45339"/>
                  </a:lnTo>
                  <a:lnTo>
                    <a:pt x="12340196" y="46761"/>
                  </a:lnTo>
                  <a:lnTo>
                    <a:pt x="12340311" y="48488"/>
                  </a:lnTo>
                  <a:lnTo>
                    <a:pt x="12340425" y="50266"/>
                  </a:lnTo>
                  <a:lnTo>
                    <a:pt x="12349531" y="49301"/>
                  </a:lnTo>
                  <a:lnTo>
                    <a:pt x="12358014" y="48488"/>
                  </a:lnTo>
                  <a:lnTo>
                    <a:pt x="12365863" y="47828"/>
                  </a:lnTo>
                  <a:lnTo>
                    <a:pt x="12373089" y="47332"/>
                  </a:lnTo>
                  <a:lnTo>
                    <a:pt x="12380100" y="46761"/>
                  </a:lnTo>
                  <a:lnTo>
                    <a:pt x="12386907" y="46291"/>
                  </a:lnTo>
                  <a:lnTo>
                    <a:pt x="12393511" y="45923"/>
                  </a:lnTo>
                  <a:lnTo>
                    <a:pt x="12399899" y="45656"/>
                  </a:lnTo>
                  <a:lnTo>
                    <a:pt x="12412777" y="45339"/>
                  </a:lnTo>
                  <a:lnTo>
                    <a:pt x="12437593" y="45339"/>
                  </a:lnTo>
                  <a:lnTo>
                    <a:pt x="12446089" y="45923"/>
                  </a:lnTo>
                  <a:lnTo>
                    <a:pt x="12445022" y="45923"/>
                  </a:lnTo>
                  <a:lnTo>
                    <a:pt x="12457697" y="48031"/>
                  </a:lnTo>
                  <a:lnTo>
                    <a:pt x="12462853" y="50406"/>
                  </a:lnTo>
                  <a:lnTo>
                    <a:pt x="12466485" y="54038"/>
                  </a:lnTo>
                  <a:lnTo>
                    <a:pt x="12470117" y="57391"/>
                  </a:lnTo>
                  <a:lnTo>
                    <a:pt x="12472073" y="62826"/>
                  </a:lnTo>
                  <a:lnTo>
                    <a:pt x="12472353" y="70370"/>
                  </a:lnTo>
                  <a:lnTo>
                    <a:pt x="12471692" y="79248"/>
                  </a:lnTo>
                  <a:lnTo>
                    <a:pt x="12451779" y="120523"/>
                  </a:lnTo>
                  <a:lnTo>
                    <a:pt x="12340146" y="246418"/>
                  </a:lnTo>
                  <a:lnTo>
                    <a:pt x="12338266" y="249631"/>
                  </a:lnTo>
                  <a:lnTo>
                    <a:pt x="12338190" y="249770"/>
                  </a:lnTo>
                  <a:lnTo>
                    <a:pt x="12337072" y="253403"/>
                  </a:lnTo>
                  <a:lnTo>
                    <a:pt x="12335955" y="256755"/>
                  </a:lnTo>
                  <a:lnTo>
                    <a:pt x="12335396" y="260654"/>
                  </a:lnTo>
                  <a:lnTo>
                    <a:pt x="12335396" y="294449"/>
                  </a:lnTo>
                  <a:lnTo>
                    <a:pt x="12534760" y="294449"/>
                  </a:lnTo>
                  <a:lnTo>
                    <a:pt x="12534760" y="249631"/>
                  </a:lnTo>
                  <a:lnTo>
                    <a:pt x="12534760" y="247116"/>
                  </a:lnTo>
                  <a:close/>
                </a:path>
                <a:path w="13263244" h="310514">
                  <a:moveTo>
                    <a:pt x="12791186" y="149948"/>
                  </a:moveTo>
                  <a:lnTo>
                    <a:pt x="12788570" y="101155"/>
                  </a:lnTo>
                  <a:lnTo>
                    <a:pt x="12780721" y="62826"/>
                  </a:lnTo>
                  <a:lnTo>
                    <a:pt x="12774968" y="47752"/>
                  </a:lnTo>
                  <a:lnTo>
                    <a:pt x="12774854" y="47434"/>
                  </a:lnTo>
                  <a:lnTo>
                    <a:pt x="12771895" y="42303"/>
                  </a:lnTo>
                  <a:lnTo>
                    <a:pt x="12767310" y="34353"/>
                  </a:lnTo>
                  <a:lnTo>
                    <a:pt x="12758103" y="23571"/>
                  </a:lnTo>
                  <a:lnTo>
                    <a:pt x="12747206" y="15087"/>
                  </a:lnTo>
                  <a:lnTo>
                    <a:pt x="12739256" y="10909"/>
                  </a:lnTo>
                  <a:lnTo>
                    <a:pt x="12739256" y="149948"/>
                  </a:lnTo>
                  <a:lnTo>
                    <a:pt x="12739091" y="164630"/>
                  </a:lnTo>
                  <a:lnTo>
                    <a:pt x="12735243" y="211391"/>
                  </a:lnTo>
                  <a:lnTo>
                    <a:pt x="12718034" y="248513"/>
                  </a:lnTo>
                  <a:lnTo>
                    <a:pt x="12684379" y="257594"/>
                  </a:lnTo>
                  <a:lnTo>
                    <a:pt x="12676772" y="257251"/>
                  </a:lnTo>
                  <a:lnTo>
                    <a:pt x="12641250" y="234556"/>
                  </a:lnTo>
                  <a:lnTo>
                    <a:pt x="12631344" y="190398"/>
                  </a:lnTo>
                  <a:lnTo>
                    <a:pt x="12629934" y="149948"/>
                  </a:lnTo>
                  <a:lnTo>
                    <a:pt x="12630087" y="135102"/>
                  </a:lnTo>
                  <a:lnTo>
                    <a:pt x="12633935" y="88506"/>
                  </a:lnTo>
                  <a:lnTo>
                    <a:pt x="12651016" y="51384"/>
                  </a:lnTo>
                  <a:lnTo>
                    <a:pt x="12684379" y="42303"/>
                  </a:lnTo>
                  <a:lnTo>
                    <a:pt x="12691847" y="42646"/>
                  </a:lnTo>
                  <a:lnTo>
                    <a:pt x="12727940" y="65341"/>
                  </a:lnTo>
                  <a:lnTo>
                    <a:pt x="12737833" y="109347"/>
                  </a:lnTo>
                  <a:lnTo>
                    <a:pt x="12739256" y="149948"/>
                  </a:lnTo>
                  <a:lnTo>
                    <a:pt x="12739256" y="10909"/>
                  </a:lnTo>
                  <a:lnTo>
                    <a:pt x="12734646" y="8483"/>
                  </a:lnTo>
                  <a:lnTo>
                    <a:pt x="12719990" y="3771"/>
                  </a:lnTo>
                  <a:lnTo>
                    <a:pt x="12703226" y="952"/>
                  </a:lnTo>
                  <a:lnTo>
                    <a:pt x="12684379" y="0"/>
                  </a:lnTo>
                  <a:lnTo>
                    <a:pt x="12665697" y="952"/>
                  </a:lnTo>
                  <a:lnTo>
                    <a:pt x="12621565" y="15087"/>
                  </a:lnTo>
                  <a:lnTo>
                    <a:pt x="12594069" y="47434"/>
                  </a:lnTo>
                  <a:lnTo>
                    <a:pt x="12580518" y="101155"/>
                  </a:lnTo>
                  <a:lnTo>
                    <a:pt x="12578004" y="149948"/>
                  </a:lnTo>
                  <a:lnTo>
                    <a:pt x="12578626" y="175653"/>
                  </a:lnTo>
                  <a:lnTo>
                    <a:pt x="12583655" y="219214"/>
                  </a:lnTo>
                  <a:lnTo>
                    <a:pt x="12601664" y="265645"/>
                  </a:lnTo>
                  <a:lnTo>
                    <a:pt x="12634278" y="291642"/>
                  </a:lnTo>
                  <a:lnTo>
                    <a:pt x="12684379" y="299897"/>
                  </a:lnTo>
                  <a:lnTo>
                    <a:pt x="12703226" y="298970"/>
                  </a:lnTo>
                  <a:lnTo>
                    <a:pt x="12747206" y="285229"/>
                  </a:lnTo>
                  <a:lnTo>
                    <a:pt x="12774854" y="252488"/>
                  </a:lnTo>
                  <a:lnTo>
                    <a:pt x="12788570" y="198742"/>
                  </a:lnTo>
                  <a:lnTo>
                    <a:pt x="12790538" y="175653"/>
                  </a:lnTo>
                  <a:lnTo>
                    <a:pt x="12791186" y="149948"/>
                  </a:lnTo>
                  <a:close/>
                </a:path>
                <a:path w="13263244" h="310514">
                  <a:moveTo>
                    <a:pt x="13034175" y="247116"/>
                  </a:moveTo>
                  <a:lnTo>
                    <a:pt x="12933934" y="247116"/>
                  </a:lnTo>
                  <a:lnTo>
                    <a:pt x="12926390" y="247256"/>
                  </a:lnTo>
                  <a:lnTo>
                    <a:pt x="12911036" y="247815"/>
                  </a:lnTo>
                  <a:lnTo>
                    <a:pt x="12903772" y="248513"/>
                  </a:lnTo>
                  <a:lnTo>
                    <a:pt x="12896787" y="249631"/>
                  </a:lnTo>
                  <a:lnTo>
                    <a:pt x="12975539" y="165023"/>
                  </a:lnTo>
                  <a:lnTo>
                    <a:pt x="13005689" y="128587"/>
                  </a:lnTo>
                  <a:lnTo>
                    <a:pt x="13022606" y="90106"/>
                  </a:lnTo>
                  <a:lnTo>
                    <a:pt x="13024955" y="65760"/>
                  </a:lnTo>
                  <a:lnTo>
                    <a:pt x="13024282" y="54038"/>
                  </a:lnTo>
                  <a:lnTo>
                    <a:pt x="13024218" y="52984"/>
                  </a:lnTo>
                  <a:lnTo>
                    <a:pt x="13023329" y="48488"/>
                  </a:lnTo>
                  <a:lnTo>
                    <a:pt x="13023241" y="48031"/>
                  </a:lnTo>
                  <a:lnTo>
                    <a:pt x="13023202" y="47828"/>
                  </a:lnTo>
                  <a:lnTo>
                    <a:pt x="13023101" y="47332"/>
                  </a:lnTo>
                  <a:lnTo>
                    <a:pt x="13022987" y="46761"/>
                  </a:lnTo>
                  <a:lnTo>
                    <a:pt x="13022898" y="46291"/>
                  </a:lnTo>
                  <a:lnTo>
                    <a:pt x="13022771" y="45656"/>
                  </a:lnTo>
                  <a:lnTo>
                    <a:pt x="13022707" y="45339"/>
                  </a:lnTo>
                  <a:lnTo>
                    <a:pt x="12999517" y="12776"/>
                  </a:lnTo>
                  <a:lnTo>
                    <a:pt x="12958648" y="1765"/>
                  </a:lnTo>
                  <a:lnTo>
                    <a:pt x="12959131" y="1765"/>
                  </a:lnTo>
                  <a:lnTo>
                    <a:pt x="12945085" y="736"/>
                  </a:lnTo>
                  <a:lnTo>
                    <a:pt x="12933464" y="482"/>
                  </a:lnTo>
                  <a:lnTo>
                    <a:pt x="12924041" y="482"/>
                  </a:lnTo>
                  <a:lnTo>
                    <a:pt x="12912306" y="736"/>
                  </a:lnTo>
                  <a:lnTo>
                    <a:pt x="12914211" y="736"/>
                  </a:lnTo>
                  <a:lnTo>
                    <a:pt x="12910007" y="901"/>
                  </a:lnTo>
                  <a:lnTo>
                    <a:pt x="12864821" y="5448"/>
                  </a:lnTo>
                  <a:lnTo>
                    <a:pt x="12837313" y="10896"/>
                  </a:lnTo>
                  <a:lnTo>
                    <a:pt x="12839522" y="45339"/>
                  </a:lnTo>
                  <a:lnTo>
                    <a:pt x="12839611" y="46761"/>
                  </a:lnTo>
                  <a:lnTo>
                    <a:pt x="12839713" y="48488"/>
                  </a:lnTo>
                  <a:lnTo>
                    <a:pt x="12839827" y="50266"/>
                  </a:lnTo>
                  <a:lnTo>
                    <a:pt x="12848946" y="49301"/>
                  </a:lnTo>
                  <a:lnTo>
                    <a:pt x="12857417" y="48488"/>
                  </a:lnTo>
                  <a:lnTo>
                    <a:pt x="12865278" y="47828"/>
                  </a:lnTo>
                  <a:lnTo>
                    <a:pt x="12872504" y="47332"/>
                  </a:lnTo>
                  <a:lnTo>
                    <a:pt x="12879515" y="46761"/>
                  </a:lnTo>
                  <a:lnTo>
                    <a:pt x="12886322" y="46291"/>
                  </a:lnTo>
                  <a:lnTo>
                    <a:pt x="12892913" y="45923"/>
                  </a:lnTo>
                  <a:lnTo>
                    <a:pt x="12899301" y="45656"/>
                  </a:lnTo>
                  <a:lnTo>
                    <a:pt x="12912179" y="45339"/>
                  </a:lnTo>
                  <a:lnTo>
                    <a:pt x="12937008" y="45339"/>
                  </a:lnTo>
                  <a:lnTo>
                    <a:pt x="12945504" y="45923"/>
                  </a:lnTo>
                  <a:lnTo>
                    <a:pt x="12944437" y="45923"/>
                  </a:lnTo>
                  <a:lnTo>
                    <a:pt x="12957099" y="48031"/>
                  </a:lnTo>
                  <a:lnTo>
                    <a:pt x="12962268" y="50406"/>
                  </a:lnTo>
                  <a:lnTo>
                    <a:pt x="12965900" y="54038"/>
                  </a:lnTo>
                  <a:lnTo>
                    <a:pt x="12969532" y="57391"/>
                  </a:lnTo>
                  <a:lnTo>
                    <a:pt x="12971488" y="62826"/>
                  </a:lnTo>
                  <a:lnTo>
                    <a:pt x="12971767" y="70370"/>
                  </a:lnTo>
                  <a:lnTo>
                    <a:pt x="12971107" y="79248"/>
                  </a:lnTo>
                  <a:lnTo>
                    <a:pt x="12951193" y="120523"/>
                  </a:lnTo>
                  <a:lnTo>
                    <a:pt x="12839548" y="246418"/>
                  </a:lnTo>
                  <a:lnTo>
                    <a:pt x="12837681" y="249631"/>
                  </a:lnTo>
                  <a:lnTo>
                    <a:pt x="12837592" y="249770"/>
                  </a:lnTo>
                  <a:lnTo>
                    <a:pt x="12836474" y="253403"/>
                  </a:lnTo>
                  <a:lnTo>
                    <a:pt x="12835369" y="256755"/>
                  </a:lnTo>
                  <a:lnTo>
                    <a:pt x="12834811" y="260654"/>
                  </a:lnTo>
                  <a:lnTo>
                    <a:pt x="12834811" y="294449"/>
                  </a:lnTo>
                  <a:lnTo>
                    <a:pt x="13034175" y="294449"/>
                  </a:lnTo>
                  <a:lnTo>
                    <a:pt x="13034175" y="249631"/>
                  </a:lnTo>
                  <a:lnTo>
                    <a:pt x="13034175" y="247116"/>
                  </a:lnTo>
                  <a:close/>
                </a:path>
                <a:path w="13263244" h="310514">
                  <a:moveTo>
                    <a:pt x="13262953" y="206908"/>
                  </a:moveTo>
                  <a:lnTo>
                    <a:pt x="13262686" y="197904"/>
                  </a:lnTo>
                  <a:lnTo>
                    <a:pt x="13262648" y="196570"/>
                  </a:lnTo>
                  <a:lnTo>
                    <a:pt x="13261696" y="186905"/>
                  </a:lnTo>
                  <a:lnTo>
                    <a:pt x="13246621" y="147955"/>
                  </a:lnTo>
                  <a:lnTo>
                    <a:pt x="13211023" y="123977"/>
                  </a:lnTo>
                  <a:lnTo>
                    <a:pt x="13127673" y="111417"/>
                  </a:lnTo>
                  <a:lnTo>
                    <a:pt x="13131445" y="46494"/>
                  </a:lnTo>
                  <a:lnTo>
                    <a:pt x="13252069" y="46494"/>
                  </a:lnTo>
                  <a:lnTo>
                    <a:pt x="13254165" y="5448"/>
                  </a:lnTo>
                  <a:lnTo>
                    <a:pt x="13090817" y="5448"/>
                  </a:lnTo>
                  <a:lnTo>
                    <a:pt x="13083693" y="131521"/>
                  </a:lnTo>
                  <a:lnTo>
                    <a:pt x="13083426" y="136626"/>
                  </a:lnTo>
                  <a:lnTo>
                    <a:pt x="13083413" y="136829"/>
                  </a:lnTo>
                  <a:lnTo>
                    <a:pt x="13129768" y="154559"/>
                  </a:lnTo>
                  <a:lnTo>
                    <a:pt x="13140652" y="155232"/>
                  </a:lnTo>
                  <a:lnTo>
                    <a:pt x="13150710" y="156019"/>
                  </a:lnTo>
                  <a:lnTo>
                    <a:pt x="13188404" y="162699"/>
                  </a:lnTo>
                  <a:lnTo>
                    <a:pt x="13210985" y="196570"/>
                  </a:lnTo>
                  <a:lnTo>
                    <a:pt x="13210947" y="206908"/>
                  </a:lnTo>
                  <a:lnTo>
                    <a:pt x="13197205" y="246138"/>
                  </a:lnTo>
                  <a:lnTo>
                    <a:pt x="13151968" y="255498"/>
                  </a:lnTo>
                  <a:lnTo>
                    <a:pt x="13147078" y="255498"/>
                  </a:lnTo>
                  <a:lnTo>
                    <a:pt x="13138112" y="255155"/>
                  </a:lnTo>
                  <a:lnTo>
                    <a:pt x="13137388" y="255155"/>
                  </a:lnTo>
                  <a:lnTo>
                    <a:pt x="13127152" y="254558"/>
                  </a:lnTo>
                  <a:lnTo>
                    <a:pt x="13117614" y="253822"/>
                  </a:lnTo>
                  <a:lnTo>
                    <a:pt x="13077825" y="249212"/>
                  </a:lnTo>
                  <a:lnTo>
                    <a:pt x="13072809" y="289839"/>
                  </a:lnTo>
                  <a:lnTo>
                    <a:pt x="13133616" y="298056"/>
                  </a:lnTo>
                  <a:lnTo>
                    <a:pt x="13164947" y="299478"/>
                  </a:lnTo>
                  <a:lnTo>
                    <a:pt x="13179324" y="298996"/>
                  </a:lnTo>
                  <a:lnTo>
                    <a:pt x="13223037" y="287820"/>
                  </a:lnTo>
                  <a:lnTo>
                    <a:pt x="13252907" y="257479"/>
                  </a:lnTo>
                  <a:lnTo>
                    <a:pt x="13253771" y="255498"/>
                  </a:lnTo>
                  <a:lnTo>
                    <a:pt x="13256146" y="250050"/>
                  </a:lnTo>
                  <a:lnTo>
                    <a:pt x="13262699" y="215836"/>
                  </a:lnTo>
                  <a:lnTo>
                    <a:pt x="13262953" y="206908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106408" y="4712736"/>
              <a:ext cx="2075255" cy="276305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290935"/>
          </a:xfrm>
          <a:custGeom>
            <a:avLst/>
            <a:gdLst/>
            <a:ahLst/>
            <a:cxnLst/>
            <a:rect l="l" t="t" r="r" b="b"/>
            <a:pathLst>
              <a:path w="20104100" h="11290935">
                <a:moveTo>
                  <a:pt x="20104100" y="0"/>
                </a:moveTo>
                <a:lnTo>
                  <a:pt x="0" y="0"/>
                </a:lnTo>
                <a:lnTo>
                  <a:pt x="0" y="11290914"/>
                </a:lnTo>
                <a:lnTo>
                  <a:pt x="20104100" y="11290914"/>
                </a:lnTo>
                <a:lnTo>
                  <a:pt x="20104100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50116" y="10399538"/>
            <a:ext cx="685800" cy="387350"/>
          </a:xfrm>
          <a:custGeom>
            <a:avLst/>
            <a:gdLst/>
            <a:ahLst/>
            <a:cxnLst/>
            <a:rect l="l" t="t" r="r" b="b"/>
            <a:pathLst>
              <a:path w="685800" h="387350">
                <a:moveTo>
                  <a:pt x="608584" y="150876"/>
                </a:moveTo>
                <a:lnTo>
                  <a:pt x="602932" y="122580"/>
                </a:lnTo>
                <a:lnTo>
                  <a:pt x="587514" y="99453"/>
                </a:lnTo>
                <a:lnTo>
                  <a:pt x="564667" y="83845"/>
                </a:lnTo>
                <a:lnTo>
                  <a:pt x="536727" y="78117"/>
                </a:lnTo>
                <a:lnTo>
                  <a:pt x="338074" y="78117"/>
                </a:lnTo>
                <a:lnTo>
                  <a:pt x="310121" y="83845"/>
                </a:lnTo>
                <a:lnTo>
                  <a:pt x="287274" y="99453"/>
                </a:lnTo>
                <a:lnTo>
                  <a:pt x="271856" y="122580"/>
                </a:lnTo>
                <a:lnTo>
                  <a:pt x="266204" y="150876"/>
                </a:lnTo>
                <a:lnTo>
                  <a:pt x="266204" y="236105"/>
                </a:lnTo>
                <a:lnTo>
                  <a:pt x="273519" y="243522"/>
                </a:lnTo>
                <a:lnTo>
                  <a:pt x="291541" y="243522"/>
                </a:lnTo>
                <a:lnTo>
                  <a:pt x="298856" y="236105"/>
                </a:lnTo>
                <a:lnTo>
                  <a:pt x="298856" y="150876"/>
                </a:lnTo>
                <a:lnTo>
                  <a:pt x="301942" y="135445"/>
                </a:lnTo>
                <a:lnTo>
                  <a:pt x="310349" y="122821"/>
                </a:lnTo>
                <a:lnTo>
                  <a:pt x="322821" y="114300"/>
                </a:lnTo>
                <a:lnTo>
                  <a:pt x="338074" y="111175"/>
                </a:lnTo>
                <a:lnTo>
                  <a:pt x="536727" y="111175"/>
                </a:lnTo>
                <a:lnTo>
                  <a:pt x="551967" y="114300"/>
                </a:lnTo>
                <a:lnTo>
                  <a:pt x="564438" y="122821"/>
                </a:lnTo>
                <a:lnTo>
                  <a:pt x="572846" y="135445"/>
                </a:lnTo>
                <a:lnTo>
                  <a:pt x="575932" y="150876"/>
                </a:lnTo>
                <a:lnTo>
                  <a:pt x="575932" y="236499"/>
                </a:lnTo>
                <a:lnTo>
                  <a:pt x="583247" y="243903"/>
                </a:lnTo>
                <a:lnTo>
                  <a:pt x="601268" y="243903"/>
                </a:lnTo>
                <a:lnTo>
                  <a:pt x="608584" y="236499"/>
                </a:lnTo>
                <a:lnTo>
                  <a:pt x="608584" y="150876"/>
                </a:lnTo>
                <a:close/>
              </a:path>
              <a:path w="685800" h="387350">
                <a:moveTo>
                  <a:pt x="685736" y="150876"/>
                </a:moveTo>
                <a:lnTo>
                  <a:pt x="678129" y="103238"/>
                </a:lnTo>
                <a:lnTo>
                  <a:pt x="656958" y="61836"/>
                </a:lnTo>
                <a:lnTo>
                  <a:pt x="624674" y="29159"/>
                </a:lnTo>
                <a:lnTo>
                  <a:pt x="583780" y="7708"/>
                </a:lnTo>
                <a:lnTo>
                  <a:pt x="536727" y="0"/>
                </a:lnTo>
                <a:lnTo>
                  <a:pt x="338074" y="0"/>
                </a:lnTo>
                <a:lnTo>
                  <a:pt x="291020" y="7708"/>
                </a:lnTo>
                <a:lnTo>
                  <a:pt x="250126" y="29159"/>
                </a:lnTo>
                <a:lnTo>
                  <a:pt x="217855" y="61836"/>
                </a:lnTo>
                <a:lnTo>
                  <a:pt x="196672" y="103238"/>
                </a:lnTo>
                <a:lnTo>
                  <a:pt x="189064" y="150876"/>
                </a:lnTo>
                <a:lnTo>
                  <a:pt x="189064" y="152704"/>
                </a:lnTo>
                <a:lnTo>
                  <a:pt x="189369" y="154470"/>
                </a:lnTo>
                <a:lnTo>
                  <a:pt x="189915" y="156121"/>
                </a:lnTo>
                <a:lnTo>
                  <a:pt x="189458" y="157619"/>
                </a:lnTo>
                <a:lnTo>
                  <a:pt x="189217" y="159207"/>
                </a:lnTo>
                <a:lnTo>
                  <a:pt x="189217" y="160845"/>
                </a:lnTo>
                <a:lnTo>
                  <a:pt x="180060" y="206654"/>
                </a:lnTo>
                <a:lnTo>
                  <a:pt x="155105" y="244106"/>
                </a:lnTo>
                <a:lnTo>
                  <a:pt x="118110" y="269379"/>
                </a:lnTo>
                <a:lnTo>
                  <a:pt x="72872" y="278650"/>
                </a:lnTo>
                <a:lnTo>
                  <a:pt x="7315" y="278650"/>
                </a:lnTo>
                <a:lnTo>
                  <a:pt x="0" y="286054"/>
                </a:lnTo>
                <a:lnTo>
                  <a:pt x="0" y="379615"/>
                </a:lnTo>
                <a:lnTo>
                  <a:pt x="7315" y="387032"/>
                </a:lnTo>
                <a:lnTo>
                  <a:pt x="25336" y="387032"/>
                </a:lnTo>
                <a:lnTo>
                  <a:pt x="32651" y="379615"/>
                </a:lnTo>
                <a:lnTo>
                  <a:pt x="32651" y="311721"/>
                </a:lnTo>
                <a:lnTo>
                  <a:pt x="72872" y="311721"/>
                </a:lnTo>
                <a:lnTo>
                  <a:pt x="119913" y="304012"/>
                </a:lnTo>
                <a:lnTo>
                  <a:pt x="160820" y="282575"/>
                </a:lnTo>
                <a:lnTo>
                  <a:pt x="193090" y="249885"/>
                </a:lnTo>
                <a:lnTo>
                  <a:pt x="214274" y="208483"/>
                </a:lnTo>
                <a:lnTo>
                  <a:pt x="221881" y="160845"/>
                </a:lnTo>
                <a:lnTo>
                  <a:pt x="221881" y="159016"/>
                </a:lnTo>
                <a:lnTo>
                  <a:pt x="221576" y="157251"/>
                </a:lnTo>
                <a:lnTo>
                  <a:pt x="221030" y="155613"/>
                </a:lnTo>
                <a:lnTo>
                  <a:pt x="221475" y="154114"/>
                </a:lnTo>
                <a:lnTo>
                  <a:pt x="221716" y="152527"/>
                </a:lnTo>
                <a:lnTo>
                  <a:pt x="221716" y="150876"/>
                </a:lnTo>
                <a:lnTo>
                  <a:pt x="230873" y="105067"/>
                </a:lnTo>
                <a:lnTo>
                  <a:pt x="255841" y="67614"/>
                </a:lnTo>
                <a:lnTo>
                  <a:pt x="292823" y="42341"/>
                </a:lnTo>
                <a:lnTo>
                  <a:pt x="338074" y="33070"/>
                </a:lnTo>
                <a:lnTo>
                  <a:pt x="536727" y="33070"/>
                </a:lnTo>
                <a:lnTo>
                  <a:pt x="581977" y="42341"/>
                </a:lnTo>
                <a:lnTo>
                  <a:pt x="618972" y="67614"/>
                </a:lnTo>
                <a:lnTo>
                  <a:pt x="643928" y="105067"/>
                </a:lnTo>
                <a:lnTo>
                  <a:pt x="653084" y="150876"/>
                </a:lnTo>
                <a:lnTo>
                  <a:pt x="653084" y="236499"/>
                </a:lnTo>
                <a:lnTo>
                  <a:pt x="660400" y="243903"/>
                </a:lnTo>
                <a:lnTo>
                  <a:pt x="678421" y="243903"/>
                </a:lnTo>
                <a:lnTo>
                  <a:pt x="685736" y="236499"/>
                </a:lnTo>
                <a:lnTo>
                  <a:pt x="685736" y="150876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873639" y="10318653"/>
            <a:ext cx="497205" cy="389255"/>
          </a:xfrm>
          <a:custGeom>
            <a:avLst/>
            <a:gdLst/>
            <a:ahLst/>
            <a:cxnLst/>
            <a:rect l="l" t="t" r="r" b="b"/>
            <a:pathLst>
              <a:path w="497205" h="389254">
                <a:moveTo>
                  <a:pt x="419531" y="231076"/>
                </a:moveTo>
                <a:lnTo>
                  <a:pt x="413867" y="202768"/>
                </a:lnTo>
                <a:lnTo>
                  <a:pt x="398449" y="179641"/>
                </a:lnTo>
                <a:lnTo>
                  <a:pt x="375602" y="164033"/>
                </a:lnTo>
                <a:lnTo>
                  <a:pt x="347662" y="158305"/>
                </a:lnTo>
                <a:lnTo>
                  <a:pt x="172885" y="158305"/>
                </a:lnTo>
                <a:lnTo>
                  <a:pt x="165569" y="165709"/>
                </a:lnTo>
                <a:lnTo>
                  <a:pt x="165569" y="183972"/>
                </a:lnTo>
                <a:lnTo>
                  <a:pt x="172885" y="191376"/>
                </a:lnTo>
                <a:lnTo>
                  <a:pt x="347662" y="191376"/>
                </a:lnTo>
                <a:lnTo>
                  <a:pt x="362915" y="194500"/>
                </a:lnTo>
                <a:lnTo>
                  <a:pt x="375373" y="203009"/>
                </a:lnTo>
                <a:lnTo>
                  <a:pt x="383781" y="215633"/>
                </a:lnTo>
                <a:lnTo>
                  <a:pt x="386867" y="231076"/>
                </a:lnTo>
                <a:lnTo>
                  <a:pt x="386867" y="237045"/>
                </a:lnTo>
                <a:lnTo>
                  <a:pt x="383781" y="252488"/>
                </a:lnTo>
                <a:lnTo>
                  <a:pt x="375373" y="265099"/>
                </a:lnTo>
                <a:lnTo>
                  <a:pt x="362915" y="273621"/>
                </a:lnTo>
                <a:lnTo>
                  <a:pt x="347662" y="276745"/>
                </a:lnTo>
                <a:lnTo>
                  <a:pt x="149009" y="276745"/>
                </a:lnTo>
                <a:lnTo>
                  <a:pt x="133756" y="273621"/>
                </a:lnTo>
                <a:lnTo>
                  <a:pt x="121297" y="265099"/>
                </a:lnTo>
                <a:lnTo>
                  <a:pt x="112890" y="252488"/>
                </a:lnTo>
                <a:lnTo>
                  <a:pt x="109804" y="237045"/>
                </a:lnTo>
                <a:lnTo>
                  <a:pt x="109804" y="9309"/>
                </a:lnTo>
                <a:lnTo>
                  <a:pt x="102489" y="1905"/>
                </a:lnTo>
                <a:lnTo>
                  <a:pt x="84455" y="1905"/>
                </a:lnTo>
                <a:lnTo>
                  <a:pt x="77139" y="9309"/>
                </a:lnTo>
                <a:lnTo>
                  <a:pt x="77139" y="237045"/>
                </a:lnTo>
                <a:lnTo>
                  <a:pt x="82804" y="265341"/>
                </a:lnTo>
                <a:lnTo>
                  <a:pt x="98221" y="288480"/>
                </a:lnTo>
                <a:lnTo>
                  <a:pt x="121069" y="304088"/>
                </a:lnTo>
                <a:lnTo>
                  <a:pt x="149009" y="309803"/>
                </a:lnTo>
                <a:lnTo>
                  <a:pt x="347662" y="309803"/>
                </a:lnTo>
                <a:lnTo>
                  <a:pt x="375615" y="304076"/>
                </a:lnTo>
                <a:lnTo>
                  <a:pt x="398462" y="288467"/>
                </a:lnTo>
                <a:lnTo>
                  <a:pt x="413867" y="265341"/>
                </a:lnTo>
                <a:lnTo>
                  <a:pt x="419531" y="237045"/>
                </a:lnTo>
                <a:lnTo>
                  <a:pt x="419531" y="231076"/>
                </a:lnTo>
                <a:close/>
              </a:path>
              <a:path w="497205" h="389254">
                <a:moveTo>
                  <a:pt x="496684" y="231063"/>
                </a:moveTo>
                <a:lnTo>
                  <a:pt x="489064" y="183426"/>
                </a:lnTo>
                <a:lnTo>
                  <a:pt x="467893" y="142011"/>
                </a:lnTo>
                <a:lnTo>
                  <a:pt x="435610" y="109334"/>
                </a:lnTo>
                <a:lnTo>
                  <a:pt x="394716" y="87896"/>
                </a:lnTo>
                <a:lnTo>
                  <a:pt x="347662" y="80187"/>
                </a:lnTo>
                <a:lnTo>
                  <a:pt x="197942" y="80187"/>
                </a:lnTo>
                <a:lnTo>
                  <a:pt x="197942" y="7404"/>
                </a:lnTo>
                <a:lnTo>
                  <a:pt x="190627" y="0"/>
                </a:lnTo>
                <a:lnTo>
                  <a:pt x="172605" y="0"/>
                </a:lnTo>
                <a:lnTo>
                  <a:pt x="165290" y="7404"/>
                </a:lnTo>
                <a:lnTo>
                  <a:pt x="165290" y="96202"/>
                </a:lnTo>
                <a:lnTo>
                  <a:pt x="165671" y="98513"/>
                </a:lnTo>
                <a:lnTo>
                  <a:pt x="166547" y="106807"/>
                </a:lnTo>
                <a:lnTo>
                  <a:pt x="173469" y="113245"/>
                </a:lnTo>
                <a:lnTo>
                  <a:pt x="347662" y="113245"/>
                </a:lnTo>
                <a:lnTo>
                  <a:pt x="392912" y="122529"/>
                </a:lnTo>
                <a:lnTo>
                  <a:pt x="429907" y="147789"/>
                </a:lnTo>
                <a:lnTo>
                  <a:pt x="454863" y="185242"/>
                </a:lnTo>
                <a:lnTo>
                  <a:pt x="464019" y="231063"/>
                </a:lnTo>
                <a:lnTo>
                  <a:pt x="464019" y="237794"/>
                </a:lnTo>
                <a:lnTo>
                  <a:pt x="454863" y="283603"/>
                </a:lnTo>
                <a:lnTo>
                  <a:pt x="429907" y="321056"/>
                </a:lnTo>
                <a:lnTo>
                  <a:pt x="392912" y="346329"/>
                </a:lnTo>
                <a:lnTo>
                  <a:pt x="347662" y="355600"/>
                </a:lnTo>
                <a:lnTo>
                  <a:pt x="149009" y="355600"/>
                </a:lnTo>
                <a:lnTo>
                  <a:pt x="103759" y="346329"/>
                </a:lnTo>
                <a:lnTo>
                  <a:pt x="66776" y="321056"/>
                </a:lnTo>
                <a:lnTo>
                  <a:pt x="41808" y="283603"/>
                </a:lnTo>
                <a:lnTo>
                  <a:pt x="32651" y="237794"/>
                </a:lnTo>
                <a:lnTo>
                  <a:pt x="32651" y="166611"/>
                </a:lnTo>
                <a:lnTo>
                  <a:pt x="25336" y="159194"/>
                </a:lnTo>
                <a:lnTo>
                  <a:pt x="7315" y="159194"/>
                </a:lnTo>
                <a:lnTo>
                  <a:pt x="0" y="166611"/>
                </a:lnTo>
                <a:lnTo>
                  <a:pt x="0" y="237794"/>
                </a:lnTo>
                <a:lnTo>
                  <a:pt x="7607" y="285432"/>
                </a:lnTo>
                <a:lnTo>
                  <a:pt x="28790" y="326847"/>
                </a:lnTo>
                <a:lnTo>
                  <a:pt x="61061" y="359524"/>
                </a:lnTo>
                <a:lnTo>
                  <a:pt x="101968" y="380961"/>
                </a:lnTo>
                <a:lnTo>
                  <a:pt x="149009" y="388670"/>
                </a:lnTo>
                <a:lnTo>
                  <a:pt x="347662" y="388670"/>
                </a:lnTo>
                <a:lnTo>
                  <a:pt x="394716" y="380961"/>
                </a:lnTo>
                <a:lnTo>
                  <a:pt x="435610" y="359524"/>
                </a:lnTo>
                <a:lnTo>
                  <a:pt x="467893" y="326847"/>
                </a:lnTo>
                <a:lnTo>
                  <a:pt x="489064" y="285432"/>
                </a:lnTo>
                <a:lnTo>
                  <a:pt x="496684" y="237794"/>
                </a:lnTo>
                <a:lnTo>
                  <a:pt x="496684" y="2310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875604" y="10399742"/>
            <a:ext cx="497205" cy="387350"/>
          </a:xfrm>
          <a:custGeom>
            <a:avLst/>
            <a:gdLst/>
            <a:ahLst/>
            <a:cxnLst/>
            <a:rect l="l" t="t" r="r" b="b"/>
            <a:pathLst>
              <a:path w="497205" h="387350">
                <a:moveTo>
                  <a:pt x="419531" y="151625"/>
                </a:moveTo>
                <a:lnTo>
                  <a:pt x="413867" y="123329"/>
                </a:lnTo>
                <a:lnTo>
                  <a:pt x="398449" y="100190"/>
                </a:lnTo>
                <a:lnTo>
                  <a:pt x="375602" y="84582"/>
                </a:lnTo>
                <a:lnTo>
                  <a:pt x="347662" y="78854"/>
                </a:lnTo>
                <a:lnTo>
                  <a:pt x="149009" y="78854"/>
                </a:lnTo>
                <a:lnTo>
                  <a:pt x="121056" y="84594"/>
                </a:lnTo>
                <a:lnTo>
                  <a:pt x="98209" y="100203"/>
                </a:lnTo>
                <a:lnTo>
                  <a:pt x="82791" y="123329"/>
                </a:lnTo>
                <a:lnTo>
                  <a:pt x="77139" y="151625"/>
                </a:lnTo>
                <a:lnTo>
                  <a:pt x="77139" y="157594"/>
                </a:lnTo>
                <a:lnTo>
                  <a:pt x="82804" y="185902"/>
                </a:lnTo>
                <a:lnTo>
                  <a:pt x="98221" y="209029"/>
                </a:lnTo>
                <a:lnTo>
                  <a:pt x="121069" y="224637"/>
                </a:lnTo>
                <a:lnTo>
                  <a:pt x="149009" y="230365"/>
                </a:lnTo>
                <a:lnTo>
                  <a:pt x="323786" y="230365"/>
                </a:lnTo>
                <a:lnTo>
                  <a:pt x="331101" y="222961"/>
                </a:lnTo>
                <a:lnTo>
                  <a:pt x="331101" y="204698"/>
                </a:lnTo>
                <a:lnTo>
                  <a:pt x="323786" y="197294"/>
                </a:lnTo>
                <a:lnTo>
                  <a:pt x="149009" y="197294"/>
                </a:lnTo>
                <a:lnTo>
                  <a:pt x="133756" y="194170"/>
                </a:lnTo>
                <a:lnTo>
                  <a:pt x="121297" y="185661"/>
                </a:lnTo>
                <a:lnTo>
                  <a:pt x="112890" y="173037"/>
                </a:lnTo>
                <a:lnTo>
                  <a:pt x="109804" y="157594"/>
                </a:lnTo>
                <a:lnTo>
                  <a:pt x="109804" y="151625"/>
                </a:lnTo>
                <a:lnTo>
                  <a:pt x="112890" y="136182"/>
                </a:lnTo>
                <a:lnTo>
                  <a:pt x="121297" y="123571"/>
                </a:lnTo>
                <a:lnTo>
                  <a:pt x="133756" y="115049"/>
                </a:lnTo>
                <a:lnTo>
                  <a:pt x="149009" y="111925"/>
                </a:lnTo>
                <a:lnTo>
                  <a:pt x="347662" y="111925"/>
                </a:lnTo>
                <a:lnTo>
                  <a:pt x="362915" y="115049"/>
                </a:lnTo>
                <a:lnTo>
                  <a:pt x="375373" y="123571"/>
                </a:lnTo>
                <a:lnTo>
                  <a:pt x="383781" y="136182"/>
                </a:lnTo>
                <a:lnTo>
                  <a:pt x="386867" y="151625"/>
                </a:lnTo>
                <a:lnTo>
                  <a:pt x="386867" y="379361"/>
                </a:lnTo>
                <a:lnTo>
                  <a:pt x="394182" y="386765"/>
                </a:lnTo>
                <a:lnTo>
                  <a:pt x="412216" y="386765"/>
                </a:lnTo>
                <a:lnTo>
                  <a:pt x="419531" y="379361"/>
                </a:lnTo>
                <a:lnTo>
                  <a:pt x="419531" y="151625"/>
                </a:lnTo>
                <a:close/>
              </a:path>
              <a:path w="497205" h="387350">
                <a:moveTo>
                  <a:pt x="496684" y="150863"/>
                </a:moveTo>
                <a:lnTo>
                  <a:pt x="489077" y="103225"/>
                </a:lnTo>
                <a:lnTo>
                  <a:pt x="467893" y="61823"/>
                </a:lnTo>
                <a:lnTo>
                  <a:pt x="435610" y="29133"/>
                </a:lnTo>
                <a:lnTo>
                  <a:pt x="394716" y="7696"/>
                </a:lnTo>
                <a:lnTo>
                  <a:pt x="347662" y="0"/>
                </a:lnTo>
                <a:lnTo>
                  <a:pt x="149009" y="0"/>
                </a:lnTo>
                <a:lnTo>
                  <a:pt x="101968" y="7708"/>
                </a:lnTo>
                <a:lnTo>
                  <a:pt x="61061" y="29146"/>
                </a:lnTo>
                <a:lnTo>
                  <a:pt x="28790" y="61823"/>
                </a:lnTo>
                <a:lnTo>
                  <a:pt x="7607" y="103238"/>
                </a:lnTo>
                <a:lnTo>
                  <a:pt x="0" y="150876"/>
                </a:lnTo>
                <a:lnTo>
                  <a:pt x="0" y="157607"/>
                </a:lnTo>
                <a:lnTo>
                  <a:pt x="7607" y="205244"/>
                </a:lnTo>
                <a:lnTo>
                  <a:pt x="28790" y="246659"/>
                </a:lnTo>
                <a:lnTo>
                  <a:pt x="61061" y="279336"/>
                </a:lnTo>
                <a:lnTo>
                  <a:pt x="101968" y="300774"/>
                </a:lnTo>
                <a:lnTo>
                  <a:pt x="149009" y="308483"/>
                </a:lnTo>
                <a:lnTo>
                  <a:pt x="302806" y="308483"/>
                </a:lnTo>
                <a:lnTo>
                  <a:pt x="302806" y="379590"/>
                </a:lnTo>
                <a:lnTo>
                  <a:pt x="310121" y="387007"/>
                </a:lnTo>
                <a:lnTo>
                  <a:pt x="328142" y="387007"/>
                </a:lnTo>
                <a:lnTo>
                  <a:pt x="335457" y="379590"/>
                </a:lnTo>
                <a:lnTo>
                  <a:pt x="335457" y="282879"/>
                </a:lnTo>
                <a:lnTo>
                  <a:pt x="328142" y="275475"/>
                </a:lnTo>
                <a:lnTo>
                  <a:pt x="317157" y="275602"/>
                </a:lnTo>
                <a:lnTo>
                  <a:pt x="314782" y="275412"/>
                </a:lnTo>
                <a:lnTo>
                  <a:pt x="149009" y="275412"/>
                </a:lnTo>
                <a:lnTo>
                  <a:pt x="103759" y="266141"/>
                </a:lnTo>
                <a:lnTo>
                  <a:pt x="66776" y="240868"/>
                </a:lnTo>
                <a:lnTo>
                  <a:pt x="41808" y="203415"/>
                </a:lnTo>
                <a:lnTo>
                  <a:pt x="32651" y="157594"/>
                </a:lnTo>
                <a:lnTo>
                  <a:pt x="32651" y="150863"/>
                </a:lnTo>
                <a:lnTo>
                  <a:pt x="41808" y="105054"/>
                </a:lnTo>
                <a:lnTo>
                  <a:pt x="66776" y="67602"/>
                </a:lnTo>
                <a:lnTo>
                  <a:pt x="103759" y="42329"/>
                </a:lnTo>
                <a:lnTo>
                  <a:pt x="149009" y="33058"/>
                </a:lnTo>
                <a:lnTo>
                  <a:pt x="347662" y="33058"/>
                </a:lnTo>
                <a:lnTo>
                  <a:pt x="392912" y="42329"/>
                </a:lnTo>
                <a:lnTo>
                  <a:pt x="429907" y="67602"/>
                </a:lnTo>
                <a:lnTo>
                  <a:pt x="454863" y="105054"/>
                </a:lnTo>
                <a:lnTo>
                  <a:pt x="464019" y="150863"/>
                </a:lnTo>
                <a:lnTo>
                  <a:pt x="464019" y="222046"/>
                </a:lnTo>
                <a:lnTo>
                  <a:pt x="471335" y="229463"/>
                </a:lnTo>
                <a:lnTo>
                  <a:pt x="489369" y="229463"/>
                </a:lnTo>
                <a:lnTo>
                  <a:pt x="496684" y="222046"/>
                </a:lnTo>
                <a:lnTo>
                  <a:pt x="496684" y="150863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13400" y="10399054"/>
            <a:ext cx="490855" cy="231775"/>
          </a:xfrm>
          <a:custGeom>
            <a:avLst/>
            <a:gdLst/>
            <a:ahLst/>
            <a:cxnLst/>
            <a:rect l="l" t="t" r="r" b="b"/>
            <a:pathLst>
              <a:path w="490855" h="231775">
                <a:moveTo>
                  <a:pt x="482954" y="0"/>
                </a:moveTo>
                <a:lnTo>
                  <a:pt x="149014" y="0"/>
                </a:lnTo>
                <a:lnTo>
                  <a:pt x="101965" y="7704"/>
                </a:lnTo>
                <a:lnTo>
                  <a:pt x="61065" y="29148"/>
                </a:lnTo>
                <a:lnTo>
                  <a:pt x="28789" y="61827"/>
                </a:lnTo>
                <a:lnTo>
                  <a:pt x="7609" y="103237"/>
                </a:lnTo>
                <a:lnTo>
                  <a:pt x="0" y="150873"/>
                </a:lnTo>
                <a:lnTo>
                  <a:pt x="0" y="223968"/>
                </a:lnTo>
                <a:lnTo>
                  <a:pt x="7315" y="231375"/>
                </a:lnTo>
                <a:lnTo>
                  <a:pt x="25341" y="231375"/>
                </a:lnTo>
                <a:lnTo>
                  <a:pt x="32657" y="223968"/>
                </a:lnTo>
                <a:lnTo>
                  <a:pt x="32657" y="150873"/>
                </a:lnTo>
                <a:lnTo>
                  <a:pt x="41815" y="105060"/>
                </a:lnTo>
                <a:lnTo>
                  <a:pt x="66775" y="67608"/>
                </a:lnTo>
                <a:lnTo>
                  <a:pt x="103765" y="42337"/>
                </a:lnTo>
                <a:lnTo>
                  <a:pt x="149014" y="33064"/>
                </a:lnTo>
                <a:lnTo>
                  <a:pt x="473941" y="33064"/>
                </a:lnTo>
                <a:lnTo>
                  <a:pt x="482954" y="33064"/>
                </a:lnTo>
                <a:lnTo>
                  <a:pt x="490269" y="25658"/>
                </a:lnTo>
                <a:lnTo>
                  <a:pt x="490269" y="7406"/>
                </a:lnTo>
                <a:lnTo>
                  <a:pt x="482954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490555" y="10477174"/>
            <a:ext cx="804545" cy="312420"/>
          </a:xfrm>
          <a:custGeom>
            <a:avLst/>
            <a:gdLst/>
            <a:ahLst/>
            <a:cxnLst/>
            <a:rect l="l" t="t" r="r" b="b"/>
            <a:pathLst>
              <a:path w="804544" h="312420">
                <a:moveTo>
                  <a:pt x="614057" y="208191"/>
                </a:moveTo>
                <a:lnTo>
                  <a:pt x="606742" y="200787"/>
                </a:lnTo>
                <a:lnTo>
                  <a:pt x="597725" y="200787"/>
                </a:lnTo>
                <a:lnTo>
                  <a:pt x="595045" y="201028"/>
                </a:lnTo>
                <a:lnTo>
                  <a:pt x="533793" y="201028"/>
                </a:lnTo>
                <a:lnTo>
                  <a:pt x="488543" y="191757"/>
                </a:lnTo>
                <a:lnTo>
                  <a:pt x="451561" y="166484"/>
                </a:lnTo>
                <a:lnTo>
                  <a:pt x="426593" y="129032"/>
                </a:lnTo>
                <a:lnTo>
                  <a:pt x="417436" y="83223"/>
                </a:lnTo>
                <a:lnTo>
                  <a:pt x="417436" y="13296"/>
                </a:lnTo>
                <a:lnTo>
                  <a:pt x="414718" y="8394"/>
                </a:lnTo>
                <a:lnTo>
                  <a:pt x="410565" y="5397"/>
                </a:lnTo>
                <a:lnTo>
                  <a:pt x="407581" y="2082"/>
                </a:lnTo>
                <a:lnTo>
                  <a:pt x="403301" y="0"/>
                </a:lnTo>
                <a:lnTo>
                  <a:pt x="71869" y="0"/>
                </a:lnTo>
                <a:lnTo>
                  <a:pt x="43916" y="5727"/>
                </a:lnTo>
                <a:lnTo>
                  <a:pt x="21069" y="21336"/>
                </a:lnTo>
                <a:lnTo>
                  <a:pt x="5664" y="44462"/>
                </a:lnTo>
                <a:lnTo>
                  <a:pt x="0" y="72758"/>
                </a:lnTo>
                <a:lnTo>
                  <a:pt x="0" y="145859"/>
                </a:lnTo>
                <a:lnTo>
                  <a:pt x="7315" y="153263"/>
                </a:lnTo>
                <a:lnTo>
                  <a:pt x="25349" y="153263"/>
                </a:lnTo>
                <a:lnTo>
                  <a:pt x="32664" y="145859"/>
                </a:lnTo>
                <a:lnTo>
                  <a:pt x="32664" y="72758"/>
                </a:lnTo>
                <a:lnTo>
                  <a:pt x="35750" y="57327"/>
                </a:lnTo>
                <a:lnTo>
                  <a:pt x="44157" y="44704"/>
                </a:lnTo>
                <a:lnTo>
                  <a:pt x="56629" y="36182"/>
                </a:lnTo>
                <a:lnTo>
                  <a:pt x="71869" y="33058"/>
                </a:lnTo>
                <a:lnTo>
                  <a:pt x="384784" y="33058"/>
                </a:lnTo>
                <a:lnTo>
                  <a:pt x="384784" y="83223"/>
                </a:lnTo>
                <a:lnTo>
                  <a:pt x="392391" y="130860"/>
                </a:lnTo>
                <a:lnTo>
                  <a:pt x="413575" y="172262"/>
                </a:lnTo>
                <a:lnTo>
                  <a:pt x="445846" y="204939"/>
                </a:lnTo>
                <a:lnTo>
                  <a:pt x="486740" y="226390"/>
                </a:lnTo>
                <a:lnTo>
                  <a:pt x="533793" y="234099"/>
                </a:lnTo>
                <a:lnTo>
                  <a:pt x="581393" y="234099"/>
                </a:lnTo>
                <a:lnTo>
                  <a:pt x="581393" y="304520"/>
                </a:lnTo>
                <a:lnTo>
                  <a:pt x="588708" y="311924"/>
                </a:lnTo>
                <a:lnTo>
                  <a:pt x="606742" y="311924"/>
                </a:lnTo>
                <a:lnTo>
                  <a:pt x="614057" y="304520"/>
                </a:lnTo>
                <a:lnTo>
                  <a:pt x="614057" y="208191"/>
                </a:lnTo>
                <a:close/>
              </a:path>
              <a:path w="804544" h="312420">
                <a:moveTo>
                  <a:pt x="804316" y="10121"/>
                </a:moveTo>
                <a:lnTo>
                  <a:pt x="797001" y="2717"/>
                </a:lnTo>
                <a:lnTo>
                  <a:pt x="778967" y="2717"/>
                </a:lnTo>
                <a:lnTo>
                  <a:pt x="771652" y="10121"/>
                </a:lnTo>
                <a:lnTo>
                  <a:pt x="771652" y="82118"/>
                </a:lnTo>
                <a:lnTo>
                  <a:pt x="768565" y="97548"/>
                </a:lnTo>
                <a:lnTo>
                  <a:pt x="760158" y="110172"/>
                </a:lnTo>
                <a:lnTo>
                  <a:pt x="747687" y="118694"/>
                </a:lnTo>
                <a:lnTo>
                  <a:pt x="732447" y="121818"/>
                </a:lnTo>
                <a:lnTo>
                  <a:pt x="533793" y="121818"/>
                </a:lnTo>
                <a:lnTo>
                  <a:pt x="518541" y="118694"/>
                </a:lnTo>
                <a:lnTo>
                  <a:pt x="506082" y="110172"/>
                </a:lnTo>
                <a:lnTo>
                  <a:pt x="497662" y="97548"/>
                </a:lnTo>
                <a:lnTo>
                  <a:pt x="494576" y="82118"/>
                </a:lnTo>
                <a:lnTo>
                  <a:pt x="494576" y="9728"/>
                </a:lnTo>
                <a:lnTo>
                  <a:pt x="487260" y="2324"/>
                </a:lnTo>
                <a:lnTo>
                  <a:pt x="469239" y="2324"/>
                </a:lnTo>
                <a:lnTo>
                  <a:pt x="461924" y="9728"/>
                </a:lnTo>
                <a:lnTo>
                  <a:pt x="461924" y="82118"/>
                </a:lnTo>
                <a:lnTo>
                  <a:pt x="467575" y="110413"/>
                </a:lnTo>
                <a:lnTo>
                  <a:pt x="482993" y="133553"/>
                </a:lnTo>
                <a:lnTo>
                  <a:pt x="505841" y="149161"/>
                </a:lnTo>
                <a:lnTo>
                  <a:pt x="533793" y="154876"/>
                </a:lnTo>
                <a:lnTo>
                  <a:pt x="732447" y="154876"/>
                </a:lnTo>
                <a:lnTo>
                  <a:pt x="760399" y="149148"/>
                </a:lnTo>
                <a:lnTo>
                  <a:pt x="783234" y="133540"/>
                </a:lnTo>
                <a:lnTo>
                  <a:pt x="798652" y="110413"/>
                </a:lnTo>
                <a:lnTo>
                  <a:pt x="804316" y="82118"/>
                </a:lnTo>
                <a:lnTo>
                  <a:pt x="804316" y="1012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5200" y="10453212"/>
            <a:ext cx="3540760" cy="324485"/>
          </a:xfrm>
          <a:custGeom>
            <a:avLst/>
            <a:gdLst/>
            <a:ahLst/>
            <a:cxnLst/>
            <a:rect l="l" t="t" r="r" b="b"/>
            <a:pathLst>
              <a:path w="3540760" h="324484">
                <a:moveTo>
                  <a:pt x="128465" y="0"/>
                </a:moveTo>
                <a:lnTo>
                  <a:pt x="78754" y="9064"/>
                </a:lnTo>
                <a:lnTo>
                  <a:pt x="37887" y="34876"/>
                </a:lnTo>
                <a:lnTo>
                  <a:pt x="10193" y="75366"/>
                </a:lnTo>
                <a:lnTo>
                  <a:pt x="0" y="128465"/>
                </a:lnTo>
                <a:lnTo>
                  <a:pt x="9764" y="181051"/>
                </a:lnTo>
                <a:lnTo>
                  <a:pt x="36716" y="221720"/>
                </a:lnTo>
                <a:lnTo>
                  <a:pt x="77342" y="247961"/>
                </a:lnTo>
                <a:lnTo>
                  <a:pt x="128130" y="257265"/>
                </a:lnTo>
                <a:lnTo>
                  <a:pt x="163665" y="252958"/>
                </a:lnTo>
                <a:lnTo>
                  <a:pt x="194872" y="240371"/>
                </a:lnTo>
                <a:lnTo>
                  <a:pt x="220810" y="220005"/>
                </a:lnTo>
                <a:lnTo>
                  <a:pt x="223347" y="216451"/>
                </a:lnTo>
                <a:lnTo>
                  <a:pt x="127461" y="216451"/>
                </a:lnTo>
                <a:lnTo>
                  <a:pt x="94665" y="210235"/>
                </a:lnTo>
                <a:lnTo>
                  <a:pt x="68832" y="192572"/>
                </a:lnTo>
                <a:lnTo>
                  <a:pt x="51906" y="164936"/>
                </a:lnTo>
                <a:lnTo>
                  <a:pt x="45832" y="128800"/>
                </a:lnTo>
                <a:lnTo>
                  <a:pt x="52058" y="92047"/>
                </a:lnTo>
                <a:lnTo>
                  <a:pt x="69292" y="64358"/>
                </a:lnTo>
                <a:lnTo>
                  <a:pt x="95371" y="46893"/>
                </a:lnTo>
                <a:lnTo>
                  <a:pt x="128130" y="40814"/>
                </a:lnTo>
                <a:lnTo>
                  <a:pt x="223009" y="40814"/>
                </a:lnTo>
                <a:lnTo>
                  <a:pt x="219921" y="36413"/>
                </a:lnTo>
                <a:lnTo>
                  <a:pt x="193869" y="16392"/>
                </a:lnTo>
                <a:lnTo>
                  <a:pt x="162798" y="4150"/>
                </a:lnTo>
                <a:lnTo>
                  <a:pt x="128465" y="0"/>
                </a:lnTo>
                <a:close/>
              </a:path>
              <a:path w="3540760" h="324484">
                <a:moveTo>
                  <a:pt x="203403" y="167607"/>
                </a:moveTo>
                <a:lnTo>
                  <a:pt x="191961" y="188223"/>
                </a:lnTo>
                <a:lnTo>
                  <a:pt x="174591" y="203571"/>
                </a:lnTo>
                <a:lnTo>
                  <a:pt x="152641" y="213147"/>
                </a:lnTo>
                <a:lnTo>
                  <a:pt x="127461" y="216451"/>
                </a:lnTo>
                <a:lnTo>
                  <a:pt x="223347" y="216451"/>
                </a:lnTo>
                <a:lnTo>
                  <a:pt x="240538" y="192363"/>
                </a:lnTo>
                <a:lnTo>
                  <a:pt x="203403" y="167607"/>
                </a:lnTo>
                <a:close/>
              </a:path>
              <a:path w="3540760" h="324484">
                <a:moveTo>
                  <a:pt x="223009" y="40814"/>
                </a:moveTo>
                <a:lnTo>
                  <a:pt x="128130" y="40814"/>
                </a:lnTo>
                <a:lnTo>
                  <a:pt x="153138" y="44243"/>
                </a:lnTo>
                <a:lnTo>
                  <a:pt x="174381" y="53945"/>
                </a:lnTo>
                <a:lnTo>
                  <a:pt x="190983" y="69041"/>
                </a:lnTo>
                <a:lnTo>
                  <a:pt x="202065" y="88654"/>
                </a:lnTo>
                <a:lnTo>
                  <a:pt x="239200" y="63898"/>
                </a:lnTo>
                <a:lnTo>
                  <a:pt x="223009" y="40814"/>
                </a:lnTo>
                <a:close/>
              </a:path>
              <a:path w="3540760" h="324484">
                <a:moveTo>
                  <a:pt x="355682" y="71927"/>
                </a:moveTo>
                <a:lnTo>
                  <a:pt x="317831" y="78785"/>
                </a:lnTo>
                <a:lnTo>
                  <a:pt x="287727" y="97938"/>
                </a:lnTo>
                <a:lnTo>
                  <a:pt x="267848" y="127252"/>
                </a:lnTo>
                <a:lnTo>
                  <a:pt x="260671" y="164596"/>
                </a:lnTo>
                <a:lnTo>
                  <a:pt x="267848" y="201940"/>
                </a:lnTo>
                <a:lnTo>
                  <a:pt x="287727" y="231254"/>
                </a:lnTo>
                <a:lnTo>
                  <a:pt x="317831" y="250407"/>
                </a:lnTo>
                <a:lnTo>
                  <a:pt x="355682" y="257265"/>
                </a:lnTo>
                <a:lnTo>
                  <a:pt x="393532" y="250407"/>
                </a:lnTo>
                <a:lnTo>
                  <a:pt x="423636" y="231254"/>
                </a:lnTo>
                <a:lnTo>
                  <a:pt x="432994" y="217454"/>
                </a:lnTo>
                <a:lnTo>
                  <a:pt x="355682" y="217454"/>
                </a:lnTo>
                <a:lnTo>
                  <a:pt x="335896" y="213758"/>
                </a:lnTo>
                <a:lnTo>
                  <a:pt x="320094" y="203194"/>
                </a:lnTo>
                <a:lnTo>
                  <a:pt x="309624" y="186545"/>
                </a:lnTo>
                <a:lnTo>
                  <a:pt x="305834" y="164596"/>
                </a:lnTo>
                <a:lnTo>
                  <a:pt x="309577" y="142647"/>
                </a:lnTo>
                <a:lnTo>
                  <a:pt x="319969" y="125998"/>
                </a:lnTo>
                <a:lnTo>
                  <a:pt x="335755" y="115433"/>
                </a:lnTo>
                <a:lnTo>
                  <a:pt x="355682" y="111738"/>
                </a:lnTo>
                <a:lnTo>
                  <a:pt x="432994" y="111738"/>
                </a:lnTo>
                <a:lnTo>
                  <a:pt x="423636" y="97938"/>
                </a:lnTo>
                <a:lnTo>
                  <a:pt x="393532" y="78785"/>
                </a:lnTo>
                <a:lnTo>
                  <a:pt x="355682" y="71927"/>
                </a:lnTo>
                <a:close/>
              </a:path>
              <a:path w="3540760" h="324484">
                <a:moveTo>
                  <a:pt x="432994" y="111738"/>
                </a:moveTo>
                <a:lnTo>
                  <a:pt x="355682" y="111738"/>
                </a:lnTo>
                <a:lnTo>
                  <a:pt x="375467" y="115433"/>
                </a:lnTo>
                <a:lnTo>
                  <a:pt x="391269" y="125998"/>
                </a:lnTo>
                <a:lnTo>
                  <a:pt x="401739" y="142647"/>
                </a:lnTo>
                <a:lnTo>
                  <a:pt x="405529" y="164596"/>
                </a:lnTo>
                <a:lnTo>
                  <a:pt x="401739" y="186545"/>
                </a:lnTo>
                <a:lnTo>
                  <a:pt x="391269" y="203194"/>
                </a:lnTo>
                <a:lnTo>
                  <a:pt x="375467" y="213758"/>
                </a:lnTo>
                <a:lnTo>
                  <a:pt x="355682" y="217454"/>
                </a:lnTo>
                <a:lnTo>
                  <a:pt x="432994" y="217454"/>
                </a:lnTo>
                <a:lnTo>
                  <a:pt x="443516" y="201940"/>
                </a:lnTo>
                <a:lnTo>
                  <a:pt x="450693" y="164596"/>
                </a:lnTo>
                <a:lnTo>
                  <a:pt x="443516" y="127252"/>
                </a:lnTo>
                <a:lnTo>
                  <a:pt x="432994" y="111738"/>
                </a:lnTo>
                <a:close/>
              </a:path>
              <a:path w="3540760" h="324484">
                <a:moveTo>
                  <a:pt x="527202" y="78283"/>
                </a:moveTo>
                <a:lnTo>
                  <a:pt x="483711" y="78283"/>
                </a:lnTo>
                <a:lnTo>
                  <a:pt x="483711" y="252247"/>
                </a:lnTo>
                <a:lnTo>
                  <a:pt x="527202" y="252247"/>
                </a:lnTo>
                <a:lnTo>
                  <a:pt x="527202" y="160916"/>
                </a:lnTo>
                <a:lnTo>
                  <a:pt x="529899" y="140300"/>
                </a:lnTo>
                <a:lnTo>
                  <a:pt x="535945" y="128465"/>
                </a:lnTo>
                <a:lnTo>
                  <a:pt x="527202" y="128465"/>
                </a:lnTo>
                <a:lnTo>
                  <a:pt x="527202" y="78283"/>
                </a:lnTo>
                <a:close/>
              </a:path>
              <a:path w="3540760" h="324484">
                <a:moveTo>
                  <a:pt x="639497" y="112072"/>
                </a:moveTo>
                <a:lnTo>
                  <a:pt x="567347" y="112072"/>
                </a:lnTo>
                <a:lnTo>
                  <a:pt x="582893" y="114649"/>
                </a:lnTo>
                <a:lnTo>
                  <a:pt x="593609" y="122652"/>
                </a:lnTo>
                <a:lnTo>
                  <a:pt x="599808" y="136489"/>
                </a:lnTo>
                <a:lnTo>
                  <a:pt x="601805" y="156567"/>
                </a:lnTo>
                <a:lnTo>
                  <a:pt x="601805" y="252247"/>
                </a:lnTo>
                <a:lnTo>
                  <a:pt x="645296" y="252247"/>
                </a:lnTo>
                <a:lnTo>
                  <a:pt x="645296" y="147200"/>
                </a:lnTo>
                <a:lnTo>
                  <a:pt x="641161" y="115376"/>
                </a:lnTo>
                <a:lnTo>
                  <a:pt x="640832" y="114649"/>
                </a:lnTo>
                <a:lnTo>
                  <a:pt x="639497" y="112072"/>
                </a:lnTo>
                <a:close/>
              </a:path>
              <a:path w="3540760" h="324484">
                <a:moveTo>
                  <a:pt x="581398" y="71927"/>
                </a:moveTo>
                <a:lnTo>
                  <a:pt x="536903" y="89323"/>
                </a:lnTo>
                <a:lnTo>
                  <a:pt x="527202" y="128465"/>
                </a:lnTo>
                <a:lnTo>
                  <a:pt x="535945" y="128465"/>
                </a:lnTo>
                <a:lnTo>
                  <a:pt x="537740" y="124952"/>
                </a:lnTo>
                <a:lnTo>
                  <a:pt x="550348" y="115376"/>
                </a:lnTo>
                <a:lnTo>
                  <a:pt x="567347" y="112072"/>
                </a:lnTo>
                <a:lnTo>
                  <a:pt x="639497" y="112072"/>
                </a:lnTo>
                <a:lnTo>
                  <a:pt x="628903" y="91623"/>
                </a:lnTo>
                <a:lnTo>
                  <a:pt x="608883" y="76961"/>
                </a:lnTo>
                <a:lnTo>
                  <a:pt x="581398" y="71927"/>
                </a:lnTo>
                <a:close/>
              </a:path>
              <a:path w="3540760" h="324484">
                <a:moveTo>
                  <a:pt x="730412" y="78283"/>
                </a:moveTo>
                <a:lnTo>
                  <a:pt x="686921" y="78283"/>
                </a:lnTo>
                <a:lnTo>
                  <a:pt x="686921" y="252247"/>
                </a:lnTo>
                <a:lnTo>
                  <a:pt x="730412" y="252247"/>
                </a:lnTo>
                <a:lnTo>
                  <a:pt x="730412" y="160916"/>
                </a:lnTo>
                <a:lnTo>
                  <a:pt x="733109" y="140300"/>
                </a:lnTo>
                <a:lnTo>
                  <a:pt x="739155" y="128465"/>
                </a:lnTo>
                <a:lnTo>
                  <a:pt x="730412" y="128465"/>
                </a:lnTo>
                <a:lnTo>
                  <a:pt x="730412" y="78283"/>
                </a:lnTo>
                <a:close/>
              </a:path>
              <a:path w="3540760" h="324484">
                <a:moveTo>
                  <a:pt x="842707" y="112072"/>
                </a:moveTo>
                <a:lnTo>
                  <a:pt x="770557" y="112072"/>
                </a:lnTo>
                <a:lnTo>
                  <a:pt x="786103" y="114649"/>
                </a:lnTo>
                <a:lnTo>
                  <a:pt x="796819" y="122652"/>
                </a:lnTo>
                <a:lnTo>
                  <a:pt x="803019" y="136489"/>
                </a:lnTo>
                <a:lnTo>
                  <a:pt x="805016" y="156567"/>
                </a:lnTo>
                <a:lnTo>
                  <a:pt x="805016" y="252247"/>
                </a:lnTo>
                <a:lnTo>
                  <a:pt x="848506" y="252247"/>
                </a:lnTo>
                <a:lnTo>
                  <a:pt x="848506" y="147200"/>
                </a:lnTo>
                <a:lnTo>
                  <a:pt x="844372" y="115376"/>
                </a:lnTo>
                <a:lnTo>
                  <a:pt x="844042" y="114649"/>
                </a:lnTo>
                <a:lnTo>
                  <a:pt x="842707" y="112072"/>
                </a:lnTo>
                <a:close/>
              </a:path>
              <a:path w="3540760" h="324484">
                <a:moveTo>
                  <a:pt x="784608" y="71927"/>
                </a:moveTo>
                <a:lnTo>
                  <a:pt x="740114" y="89323"/>
                </a:lnTo>
                <a:lnTo>
                  <a:pt x="730412" y="128465"/>
                </a:lnTo>
                <a:lnTo>
                  <a:pt x="739155" y="128465"/>
                </a:lnTo>
                <a:lnTo>
                  <a:pt x="740950" y="124952"/>
                </a:lnTo>
                <a:lnTo>
                  <a:pt x="753558" y="115376"/>
                </a:lnTo>
                <a:lnTo>
                  <a:pt x="770557" y="112072"/>
                </a:lnTo>
                <a:lnTo>
                  <a:pt x="842707" y="112072"/>
                </a:lnTo>
                <a:lnTo>
                  <a:pt x="832114" y="91623"/>
                </a:lnTo>
                <a:lnTo>
                  <a:pt x="812093" y="76961"/>
                </a:lnTo>
                <a:lnTo>
                  <a:pt x="784608" y="71927"/>
                </a:lnTo>
                <a:close/>
              </a:path>
              <a:path w="3540760" h="324484">
                <a:moveTo>
                  <a:pt x="968750" y="71927"/>
                </a:moveTo>
                <a:lnTo>
                  <a:pt x="933214" y="78947"/>
                </a:lnTo>
                <a:lnTo>
                  <a:pt x="905269" y="98481"/>
                </a:lnTo>
                <a:lnTo>
                  <a:pt x="886984" y="128240"/>
                </a:lnTo>
                <a:lnTo>
                  <a:pt x="880429" y="165934"/>
                </a:lnTo>
                <a:lnTo>
                  <a:pt x="886687" y="202645"/>
                </a:lnTo>
                <a:lnTo>
                  <a:pt x="904642" y="231547"/>
                </a:lnTo>
                <a:lnTo>
                  <a:pt x="933073" y="250475"/>
                </a:lnTo>
                <a:lnTo>
                  <a:pt x="970757" y="257265"/>
                </a:lnTo>
                <a:lnTo>
                  <a:pt x="994421" y="254991"/>
                </a:lnTo>
                <a:lnTo>
                  <a:pt x="1015795" y="248107"/>
                </a:lnTo>
                <a:lnTo>
                  <a:pt x="1034221" y="236518"/>
                </a:lnTo>
                <a:lnTo>
                  <a:pt x="1048133" y="221134"/>
                </a:lnTo>
                <a:lnTo>
                  <a:pt x="972095" y="221134"/>
                </a:lnTo>
                <a:lnTo>
                  <a:pt x="955389" y="218777"/>
                </a:lnTo>
                <a:lnTo>
                  <a:pt x="941819" y="211307"/>
                </a:lnTo>
                <a:lnTo>
                  <a:pt x="932012" y="198129"/>
                </a:lnTo>
                <a:lnTo>
                  <a:pt x="926597" y="178647"/>
                </a:lnTo>
                <a:lnTo>
                  <a:pt x="1050379" y="178647"/>
                </a:lnTo>
                <a:lnTo>
                  <a:pt x="1051382" y="171956"/>
                </a:lnTo>
                <a:lnTo>
                  <a:pt x="1051382" y="161920"/>
                </a:lnTo>
                <a:lnTo>
                  <a:pt x="1049147" y="147869"/>
                </a:lnTo>
                <a:lnTo>
                  <a:pt x="926931" y="147869"/>
                </a:lnTo>
                <a:lnTo>
                  <a:pt x="932221" y="129934"/>
                </a:lnTo>
                <a:lnTo>
                  <a:pt x="941149" y="117550"/>
                </a:lnTo>
                <a:lnTo>
                  <a:pt x="953089" y="110373"/>
                </a:lnTo>
                <a:lnTo>
                  <a:pt x="967411" y="108058"/>
                </a:lnTo>
                <a:lnTo>
                  <a:pt x="1035464" y="108058"/>
                </a:lnTo>
                <a:lnTo>
                  <a:pt x="1029010" y="96976"/>
                </a:lnTo>
                <a:lnTo>
                  <a:pt x="1002972" y="78508"/>
                </a:lnTo>
                <a:lnTo>
                  <a:pt x="968750" y="71927"/>
                </a:lnTo>
                <a:close/>
              </a:path>
              <a:path w="3540760" h="324484">
                <a:moveTo>
                  <a:pt x="1018262" y="192029"/>
                </a:moveTo>
                <a:lnTo>
                  <a:pt x="1010437" y="205045"/>
                </a:lnTo>
                <a:lnTo>
                  <a:pt x="1000322" y="214109"/>
                </a:lnTo>
                <a:lnTo>
                  <a:pt x="987636" y="219409"/>
                </a:lnTo>
                <a:lnTo>
                  <a:pt x="972095" y="221134"/>
                </a:lnTo>
                <a:lnTo>
                  <a:pt x="1048133" y="221134"/>
                </a:lnTo>
                <a:lnTo>
                  <a:pt x="1049040" y="220131"/>
                </a:lnTo>
                <a:lnTo>
                  <a:pt x="1018262" y="192029"/>
                </a:lnTo>
                <a:close/>
              </a:path>
              <a:path w="3540760" h="324484">
                <a:moveTo>
                  <a:pt x="1035464" y="108058"/>
                </a:moveTo>
                <a:lnTo>
                  <a:pt x="967411" y="108058"/>
                </a:lnTo>
                <a:lnTo>
                  <a:pt x="983480" y="110933"/>
                </a:lnTo>
                <a:lnTo>
                  <a:pt x="995346" y="119014"/>
                </a:lnTo>
                <a:lnTo>
                  <a:pt x="1002695" y="131486"/>
                </a:lnTo>
                <a:lnTo>
                  <a:pt x="1005215" y="147534"/>
                </a:lnTo>
                <a:lnTo>
                  <a:pt x="1005215" y="147869"/>
                </a:lnTo>
                <a:lnTo>
                  <a:pt x="1049147" y="147869"/>
                </a:lnTo>
                <a:lnTo>
                  <a:pt x="1045575" y="125418"/>
                </a:lnTo>
                <a:lnTo>
                  <a:pt x="1035464" y="108058"/>
                </a:lnTo>
                <a:close/>
              </a:path>
              <a:path w="3540760" h="324484">
                <a:moveTo>
                  <a:pt x="1171105" y="71927"/>
                </a:moveTo>
                <a:lnTo>
                  <a:pt x="1133464" y="78738"/>
                </a:lnTo>
                <a:lnTo>
                  <a:pt x="1103820" y="97812"/>
                </a:lnTo>
                <a:lnTo>
                  <a:pt x="1084400" y="127111"/>
                </a:lnTo>
                <a:lnTo>
                  <a:pt x="1077432" y="164596"/>
                </a:lnTo>
                <a:lnTo>
                  <a:pt x="1084212" y="202222"/>
                </a:lnTo>
                <a:lnTo>
                  <a:pt x="1103318" y="231505"/>
                </a:lnTo>
                <a:lnTo>
                  <a:pt x="1132899" y="250501"/>
                </a:lnTo>
                <a:lnTo>
                  <a:pt x="1171105" y="257265"/>
                </a:lnTo>
                <a:lnTo>
                  <a:pt x="1198480" y="253486"/>
                </a:lnTo>
                <a:lnTo>
                  <a:pt x="1221747" y="243089"/>
                </a:lnTo>
                <a:lnTo>
                  <a:pt x="1239933" y="227485"/>
                </a:lnTo>
                <a:lnTo>
                  <a:pt x="1246207" y="217454"/>
                </a:lnTo>
                <a:lnTo>
                  <a:pt x="1171105" y="217454"/>
                </a:lnTo>
                <a:lnTo>
                  <a:pt x="1151388" y="213900"/>
                </a:lnTo>
                <a:lnTo>
                  <a:pt x="1136062" y="203571"/>
                </a:lnTo>
                <a:lnTo>
                  <a:pt x="1126130" y="186969"/>
                </a:lnTo>
                <a:lnTo>
                  <a:pt x="1122596" y="164596"/>
                </a:lnTo>
                <a:lnTo>
                  <a:pt x="1126177" y="142223"/>
                </a:lnTo>
                <a:lnTo>
                  <a:pt x="1136187" y="125621"/>
                </a:lnTo>
                <a:lnTo>
                  <a:pt x="1151529" y="115292"/>
                </a:lnTo>
                <a:lnTo>
                  <a:pt x="1171105" y="111738"/>
                </a:lnTo>
                <a:lnTo>
                  <a:pt x="1247030" y="111738"/>
                </a:lnTo>
                <a:lnTo>
                  <a:pt x="1240874" y="101848"/>
                </a:lnTo>
                <a:lnTo>
                  <a:pt x="1222249" y="86145"/>
                </a:lnTo>
                <a:lnTo>
                  <a:pt x="1198543" y="75711"/>
                </a:lnTo>
                <a:lnTo>
                  <a:pt x="1171105" y="71927"/>
                </a:lnTo>
                <a:close/>
              </a:path>
              <a:path w="3540760" h="324484">
                <a:moveTo>
                  <a:pt x="1214596" y="186341"/>
                </a:moveTo>
                <a:lnTo>
                  <a:pt x="1208600" y="198542"/>
                </a:lnTo>
                <a:lnTo>
                  <a:pt x="1198747" y="208421"/>
                </a:lnTo>
                <a:lnTo>
                  <a:pt x="1185945" y="215039"/>
                </a:lnTo>
                <a:lnTo>
                  <a:pt x="1171105" y="217454"/>
                </a:lnTo>
                <a:lnTo>
                  <a:pt x="1246207" y="217454"/>
                </a:lnTo>
                <a:lnTo>
                  <a:pt x="1252065" y="208087"/>
                </a:lnTo>
                <a:lnTo>
                  <a:pt x="1214596" y="186341"/>
                </a:lnTo>
                <a:close/>
              </a:path>
              <a:path w="3540760" h="324484">
                <a:moveTo>
                  <a:pt x="1247030" y="111738"/>
                </a:moveTo>
                <a:lnTo>
                  <a:pt x="1171105" y="111738"/>
                </a:lnTo>
                <a:lnTo>
                  <a:pt x="1186369" y="113980"/>
                </a:lnTo>
                <a:lnTo>
                  <a:pt x="1199374" y="120394"/>
                </a:lnTo>
                <a:lnTo>
                  <a:pt x="1209118" y="130509"/>
                </a:lnTo>
                <a:lnTo>
                  <a:pt x="1214596" y="143854"/>
                </a:lnTo>
                <a:lnTo>
                  <a:pt x="1253069" y="121440"/>
                </a:lnTo>
                <a:lnTo>
                  <a:pt x="1247030" y="111738"/>
                </a:lnTo>
                <a:close/>
              </a:path>
              <a:path w="3540760" h="324484">
                <a:moveTo>
                  <a:pt x="1348626" y="115083"/>
                </a:moveTo>
                <a:lnTo>
                  <a:pt x="1305135" y="115083"/>
                </a:lnTo>
                <a:lnTo>
                  <a:pt x="1305135" y="198720"/>
                </a:lnTo>
                <a:lnTo>
                  <a:pt x="1309103" y="225123"/>
                </a:lnTo>
                <a:lnTo>
                  <a:pt x="1320817" y="243089"/>
                </a:lnTo>
                <a:lnTo>
                  <a:pt x="1339996" y="253339"/>
                </a:lnTo>
                <a:lnTo>
                  <a:pt x="1366357" y="256596"/>
                </a:lnTo>
                <a:lnTo>
                  <a:pt x="1372457" y="256298"/>
                </a:lnTo>
                <a:lnTo>
                  <a:pt x="1380784" y="255467"/>
                </a:lnTo>
                <a:lnTo>
                  <a:pt x="1389174" y="254197"/>
                </a:lnTo>
                <a:lnTo>
                  <a:pt x="1395462" y="252581"/>
                </a:lnTo>
                <a:lnTo>
                  <a:pt x="1395462" y="217454"/>
                </a:lnTo>
                <a:lnTo>
                  <a:pt x="1372379" y="217454"/>
                </a:lnTo>
                <a:lnTo>
                  <a:pt x="1361611" y="216362"/>
                </a:lnTo>
                <a:lnTo>
                  <a:pt x="1354230" y="212478"/>
                </a:lnTo>
                <a:lnTo>
                  <a:pt x="1349985" y="204893"/>
                </a:lnTo>
                <a:lnTo>
                  <a:pt x="1348626" y="192698"/>
                </a:lnTo>
                <a:lnTo>
                  <a:pt x="1348626" y="115083"/>
                </a:lnTo>
                <a:close/>
              </a:path>
              <a:path w="3540760" h="324484">
                <a:moveTo>
                  <a:pt x="1395462" y="214778"/>
                </a:moveTo>
                <a:lnTo>
                  <a:pt x="1389106" y="216116"/>
                </a:lnTo>
                <a:lnTo>
                  <a:pt x="1378401" y="217454"/>
                </a:lnTo>
                <a:lnTo>
                  <a:pt x="1395462" y="217454"/>
                </a:lnTo>
                <a:lnTo>
                  <a:pt x="1395462" y="214778"/>
                </a:lnTo>
                <a:close/>
              </a:path>
              <a:path w="3540760" h="324484">
                <a:moveTo>
                  <a:pt x="1397470" y="78283"/>
                </a:moveTo>
                <a:lnTo>
                  <a:pt x="1273688" y="78283"/>
                </a:lnTo>
                <a:lnTo>
                  <a:pt x="1273688" y="115083"/>
                </a:lnTo>
                <a:lnTo>
                  <a:pt x="1397470" y="115083"/>
                </a:lnTo>
                <a:lnTo>
                  <a:pt x="1397470" y="78283"/>
                </a:lnTo>
                <a:close/>
              </a:path>
              <a:path w="3540760" h="324484">
                <a:moveTo>
                  <a:pt x="1348626" y="12043"/>
                </a:moveTo>
                <a:lnTo>
                  <a:pt x="1305135" y="44829"/>
                </a:lnTo>
                <a:lnTo>
                  <a:pt x="1305135" y="78283"/>
                </a:lnTo>
                <a:lnTo>
                  <a:pt x="1348626" y="78283"/>
                </a:lnTo>
                <a:lnTo>
                  <a:pt x="1348626" y="12043"/>
                </a:lnTo>
                <a:close/>
              </a:path>
              <a:path w="3540760" h="324484">
                <a:moveTo>
                  <a:pt x="1569478" y="115083"/>
                </a:moveTo>
                <a:lnTo>
                  <a:pt x="1525988" y="115083"/>
                </a:lnTo>
                <a:lnTo>
                  <a:pt x="1525988" y="198720"/>
                </a:lnTo>
                <a:lnTo>
                  <a:pt x="1529955" y="225123"/>
                </a:lnTo>
                <a:lnTo>
                  <a:pt x="1541669" y="243089"/>
                </a:lnTo>
                <a:lnTo>
                  <a:pt x="1560848" y="253339"/>
                </a:lnTo>
                <a:lnTo>
                  <a:pt x="1587209" y="256596"/>
                </a:lnTo>
                <a:lnTo>
                  <a:pt x="1593310" y="256298"/>
                </a:lnTo>
                <a:lnTo>
                  <a:pt x="1601637" y="255467"/>
                </a:lnTo>
                <a:lnTo>
                  <a:pt x="1610026" y="254197"/>
                </a:lnTo>
                <a:lnTo>
                  <a:pt x="1616315" y="252581"/>
                </a:lnTo>
                <a:lnTo>
                  <a:pt x="1616315" y="217454"/>
                </a:lnTo>
                <a:lnTo>
                  <a:pt x="1593231" y="217454"/>
                </a:lnTo>
                <a:lnTo>
                  <a:pt x="1582463" y="216362"/>
                </a:lnTo>
                <a:lnTo>
                  <a:pt x="1575082" y="212478"/>
                </a:lnTo>
                <a:lnTo>
                  <a:pt x="1570838" y="204893"/>
                </a:lnTo>
                <a:lnTo>
                  <a:pt x="1569478" y="192698"/>
                </a:lnTo>
                <a:lnTo>
                  <a:pt x="1569478" y="115083"/>
                </a:lnTo>
                <a:close/>
              </a:path>
              <a:path w="3540760" h="324484">
                <a:moveTo>
                  <a:pt x="1616315" y="214778"/>
                </a:moveTo>
                <a:lnTo>
                  <a:pt x="1609958" y="216116"/>
                </a:lnTo>
                <a:lnTo>
                  <a:pt x="1599253" y="217454"/>
                </a:lnTo>
                <a:lnTo>
                  <a:pt x="1616315" y="217454"/>
                </a:lnTo>
                <a:lnTo>
                  <a:pt x="1616315" y="214778"/>
                </a:lnTo>
                <a:close/>
              </a:path>
              <a:path w="3540760" h="324484">
                <a:moveTo>
                  <a:pt x="1618322" y="78283"/>
                </a:moveTo>
                <a:lnTo>
                  <a:pt x="1494540" y="78283"/>
                </a:lnTo>
                <a:lnTo>
                  <a:pt x="1494540" y="115083"/>
                </a:lnTo>
                <a:lnTo>
                  <a:pt x="1618322" y="115083"/>
                </a:lnTo>
                <a:lnTo>
                  <a:pt x="1618322" y="78283"/>
                </a:lnTo>
                <a:close/>
              </a:path>
              <a:path w="3540760" h="324484">
                <a:moveTo>
                  <a:pt x="1569478" y="12043"/>
                </a:moveTo>
                <a:lnTo>
                  <a:pt x="1525988" y="44829"/>
                </a:lnTo>
                <a:lnTo>
                  <a:pt x="1525988" y="78283"/>
                </a:lnTo>
                <a:lnTo>
                  <a:pt x="1569478" y="78283"/>
                </a:lnTo>
                <a:lnTo>
                  <a:pt x="1569478" y="12043"/>
                </a:lnTo>
                <a:close/>
              </a:path>
              <a:path w="3540760" h="324484">
                <a:moveTo>
                  <a:pt x="1736989" y="71927"/>
                </a:moveTo>
                <a:lnTo>
                  <a:pt x="1699138" y="78785"/>
                </a:lnTo>
                <a:lnTo>
                  <a:pt x="1669034" y="97938"/>
                </a:lnTo>
                <a:lnTo>
                  <a:pt x="1649155" y="127252"/>
                </a:lnTo>
                <a:lnTo>
                  <a:pt x="1641978" y="164596"/>
                </a:lnTo>
                <a:lnTo>
                  <a:pt x="1649155" y="201940"/>
                </a:lnTo>
                <a:lnTo>
                  <a:pt x="1669034" y="231254"/>
                </a:lnTo>
                <a:lnTo>
                  <a:pt x="1699138" y="250407"/>
                </a:lnTo>
                <a:lnTo>
                  <a:pt x="1736989" y="257265"/>
                </a:lnTo>
                <a:lnTo>
                  <a:pt x="1774840" y="250407"/>
                </a:lnTo>
                <a:lnTo>
                  <a:pt x="1804944" y="231254"/>
                </a:lnTo>
                <a:lnTo>
                  <a:pt x="1814302" y="217454"/>
                </a:lnTo>
                <a:lnTo>
                  <a:pt x="1736989" y="217454"/>
                </a:lnTo>
                <a:lnTo>
                  <a:pt x="1717204" y="213758"/>
                </a:lnTo>
                <a:lnTo>
                  <a:pt x="1701402" y="203194"/>
                </a:lnTo>
                <a:lnTo>
                  <a:pt x="1690932" y="186545"/>
                </a:lnTo>
                <a:lnTo>
                  <a:pt x="1687142" y="164596"/>
                </a:lnTo>
                <a:lnTo>
                  <a:pt x="1690885" y="142647"/>
                </a:lnTo>
                <a:lnTo>
                  <a:pt x="1701276" y="125998"/>
                </a:lnTo>
                <a:lnTo>
                  <a:pt x="1717063" y="115433"/>
                </a:lnTo>
                <a:lnTo>
                  <a:pt x="1736989" y="111738"/>
                </a:lnTo>
                <a:lnTo>
                  <a:pt x="1814302" y="111738"/>
                </a:lnTo>
                <a:lnTo>
                  <a:pt x="1804944" y="97938"/>
                </a:lnTo>
                <a:lnTo>
                  <a:pt x="1774840" y="78785"/>
                </a:lnTo>
                <a:lnTo>
                  <a:pt x="1736989" y="71927"/>
                </a:lnTo>
                <a:close/>
              </a:path>
              <a:path w="3540760" h="324484">
                <a:moveTo>
                  <a:pt x="1814302" y="111738"/>
                </a:moveTo>
                <a:lnTo>
                  <a:pt x="1736989" y="111738"/>
                </a:lnTo>
                <a:lnTo>
                  <a:pt x="1756774" y="115433"/>
                </a:lnTo>
                <a:lnTo>
                  <a:pt x="1772576" y="125998"/>
                </a:lnTo>
                <a:lnTo>
                  <a:pt x="1783047" y="142647"/>
                </a:lnTo>
                <a:lnTo>
                  <a:pt x="1786836" y="164596"/>
                </a:lnTo>
                <a:lnTo>
                  <a:pt x="1783047" y="186545"/>
                </a:lnTo>
                <a:lnTo>
                  <a:pt x="1772576" y="203194"/>
                </a:lnTo>
                <a:lnTo>
                  <a:pt x="1756774" y="213758"/>
                </a:lnTo>
                <a:lnTo>
                  <a:pt x="1736989" y="217454"/>
                </a:lnTo>
                <a:lnTo>
                  <a:pt x="1814302" y="217454"/>
                </a:lnTo>
                <a:lnTo>
                  <a:pt x="1824823" y="201940"/>
                </a:lnTo>
                <a:lnTo>
                  <a:pt x="1832000" y="164596"/>
                </a:lnTo>
                <a:lnTo>
                  <a:pt x="1824823" y="127252"/>
                </a:lnTo>
                <a:lnTo>
                  <a:pt x="1814302" y="111738"/>
                </a:lnTo>
                <a:close/>
              </a:path>
              <a:path w="3540760" h="324484">
                <a:moveTo>
                  <a:pt x="2115773" y="6356"/>
                </a:moveTo>
                <a:lnTo>
                  <a:pt x="1946493" y="6356"/>
                </a:lnTo>
                <a:lnTo>
                  <a:pt x="1946493" y="252247"/>
                </a:lnTo>
                <a:lnTo>
                  <a:pt x="2116442" y="252247"/>
                </a:lnTo>
                <a:lnTo>
                  <a:pt x="2116442" y="211432"/>
                </a:lnTo>
                <a:lnTo>
                  <a:pt x="1991991" y="211432"/>
                </a:lnTo>
                <a:lnTo>
                  <a:pt x="1991991" y="148538"/>
                </a:lnTo>
                <a:lnTo>
                  <a:pt x="2106740" y="148538"/>
                </a:lnTo>
                <a:lnTo>
                  <a:pt x="2106740" y="108392"/>
                </a:lnTo>
                <a:lnTo>
                  <a:pt x="1991991" y="108392"/>
                </a:lnTo>
                <a:lnTo>
                  <a:pt x="1991991" y="47170"/>
                </a:lnTo>
                <a:lnTo>
                  <a:pt x="2115773" y="47170"/>
                </a:lnTo>
                <a:lnTo>
                  <a:pt x="2115773" y="6356"/>
                </a:lnTo>
                <a:close/>
              </a:path>
              <a:path w="3540760" h="324484">
                <a:moveTo>
                  <a:pt x="2199276" y="78283"/>
                </a:moveTo>
                <a:lnTo>
                  <a:pt x="2155785" y="78283"/>
                </a:lnTo>
                <a:lnTo>
                  <a:pt x="2155785" y="252247"/>
                </a:lnTo>
                <a:lnTo>
                  <a:pt x="2199276" y="252247"/>
                </a:lnTo>
                <a:lnTo>
                  <a:pt x="2199371" y="156232"/>
                </a:lnTo>
                <a:lnTo>
                  <a:pt x="2201926" y="138271"/>
                </a:lnTo>
                <a:lnTo>
                  <a:pt x="2207326" y="126458"/>
                </a:lnTo>
                <a:lnTo>
                  <a:pt x="2199276" y="126458"/>
                </a:lnTo>
                <a:lnTo>
                  <a:pt x="2199276" y="78283"/>
                </a:lnTo>
                <a:close/>
              </a:path>
              <a:path w="3540760" h="324484">
                <a:moveTo>
                  <a:pt x="2301003" y="111738"/>
                </a:moveTo>
                <a:lnTo>
                  <a:pt x="2233400" y="111738"/>
                </a:lnTo>
                <a:lnTo>
                  <a:pt x="2246327" y="114236"/>
                </a:lnTo>
                <a:lnTo>
                  <a:pt x="2255522" y="121440"/>
                </a:lnTo>
                <a:lnTo>
                  <a:pt x="2261016" y="132908"/>
                </a:lnTo>
                <a:lnTo>
                  <a:pt x="2262800" y="147869"/>
                </a:lnTo>
                <a:lnTo>
                  <a:pt x="2262840" y="252247"/>
                </a:lnTo>
                <a:lnTo>
                  <a:pt x="2306331" y="252247"/>
                </a:lnTo>
                <a:lnTo>
                  <a:pt x="2306331" y="156232"/>
                </a:lnTo>
                <a:lnTo>
                  <a:pt x="2308298" y="138271"/>
                </a:lnTo>
                <a:lnTo>
                  <a:pt x="2308406" y="137283"/>
                </a:lnTo>
                <a:lnTo>
                  <a:pt x="2313848" y="125120"/>
                </a:lnTo>
                <a:lnTo>
                  <a:pt x="2304993" y="125120"/>
                </a:lnTo>
                <a:lnTo>
                  <a:pt x="2301003" y="111738"/>
                </a:lnTo>
                <a:close/>
              </a:path>
              <a:path w="3540760" h="324484">
                <a:moveTo>
                  <a:pt x="2409239" y="111738"/>
                </a:moveTo>
                <a:lnTo>
                  <a:pt x="2339785" y="111738"/>
                </a:lnTo>
                <a:lnTo>
                  <a:pt x="2352676" y="113996"/>
                </a:lnTo>
                <a:lnTo>
                  <a:pt x="2362116" y="120770"/>
                </a:lnTo>
                <a:lnTo>
                  <a:pt x="2367919" y="132061"/>
                </a:lnTo>
                <a:lnTo>
                  <a:pt x="2369894" y="147869"/>
                </a:lnTo>
                <a:lnTo>
                  <a:pt x="2369894" y="252247"/>
                </a:lnTo>
                <a:lnTo>
                  <a:pt x="2413385" y="252247"/>
                </a:lnTo>
                <a:lnTo>
                  <a:pt x="2413385" y="140843"/>
                </a:lnTo>
                <a:lnTo>
                  <a:pt x="2409239" y="111738"/>
                </a:lnTo>
                <a:close/>
              </a:path>
              <a:path w="3540760" h="324484">
                <a:moveTo>
                  <a:pt x="2247116" y="71927"/>
                </a:moveTo>
                <a:lnTo>
                  <a:pt x="2209615" y="86103"/>
                </a:lnTo>
                <a:lnTo>
                  <a:pt x="2199276" y="126458"/>
                </a:lnTo>
                <a:lnTo>
                  <a:pt x="2207326" y="126458"/>
                </a:lnTo>
                <a:lnTo>
                  <a:pt x="2208434" y="124032"/>
                </a:lnTo>
                <a:lnTo>
                  <a:pt x="2218894" y="114937"/>
                </a:lnTo>
                <a:lnTo>
                  <a:pt x="2233400" y="111738"/>
                </a:lnTo>
                <a:lnTo>
                  <a:pt x="2301003" y="111738"/>
                </a:lnTo>
                <a:lnTo>
                  <a:pt x="2298349" y="102836"/>
                </a:lnTo>
                <a:lnTo>
                  <a:pt x="2285965" y="86103"/>
                </a:lnTo>
                <a:lnTo>
                  <a:pt x="2268626" y="75581"/>
                </a:lnTo>
                <a:lnTo>
                  <a:pt x="2247116" y="71927"/>
                </a:lnTo>
                <a:close/>
              </a:path>
              <a:path w="3540760" h="324484">
                <a:moveTo>
                  <a:pt x="2351829" y="71927"/>
                </a:moveTo>
                <a:lnTo>
                  <a:pt x="2314663" y="86103"/>
                </a:lnTo>
                <a:lnTo>
                  <a:pt x="2304993" y="125120"/>
                </a:lnTo>
                <a:lnTo>
                  <a:pt x="2313848" y="125120"/>
                </a:lnTo>
                <a:lnTo>
                  <a:pt x="2314653" y="123321"/>
                </a:lnTo>
                <a:lnTo>
                  <a:pt x="2325102" y="114691"/>
                </a:lnTo>
                <a:lnTo>
                  <a:pt x="2339785" y="111738"/>
                </a:lnTo>
                <a:lnTo>
                  <a:pt x="2409239" y="111738"/>
                </a:lnTo>
                <a:lnTo>
                  <a:pt x="2409177" y="111304"/>
                </a:lnTo>
                <a:lnTo>
                  <a:pt x="2397034" y="89700"/>
                </a:lnTo>
                <a:lnTo>
                  <a:pt x="2377678" y="76438"/>
                </a:lnTo>
                <a:lnTo>
                  <a:pt x="2351829" y="71927"/>
                </a:lnTo>
                <a:close/>
              </a:path>
              <a:path w="3540760" h="324484">
                <a:moveTo>
                  <a:pt x="2497884" y="78283"/>
                </a:moveTo>
                <a:lnTo>
                  <a:pt x="2454393" y="78283"/>
                </a:lnTo>
                <a:lnTo>
                  <a:pt x="2454393" y="324174"/>
                </a:lnTo>
                <a:lnTo>
                  <a:pt x="2497884" y="324174"/>
                </a:lnTo>
                <a:lnTo>
                  <a:pt x="2497884" y="199054"/>
                </a:lnTo>
                <a:lnTo>
                  <a:pt x="2508429" y="199054"/>
                </a:lnTo>
                <a:lnTo>
                  <a:pt x="2500535" y="187021"/>
                </a:lnTo>
                <a:lnTo>
                  <a:pt x="2496546" y="165265"/>
                </a:lnTo>
                <a:lnTo>
                  <a:pt x="2500484" y="143300"/>
                </a:lnTo>
                <a:lnTo>
                  <a:pt x="2500535" y="143018"/>
                </a:lnTo>
                <a:lnTo>
                  <a:pt x="2511392" y="126040"/>
                </a:lnTo>
                <a:lnTo>
                  <a:pt x="2527315" y="115303"/>
                </a:lnTo>
                <a:lnTo>
                  <a:pt x="2526970" y="115303"/>
                </a:lnTo>
                <a:lnTo>
                  <a:pt x="2547063" y="111403"/>
                </a:lnTo>
                <a:lnTo>
                  <a:pt x="2626688" y="111403"/>
                </a:lnTo>
                <a:lnTo>
                  <a:pt x="2618906" y="98649"/>
                </a:lnTo>
                <a:lnTo>
                  <a:pt x="2615657" y="96349"/>
                </a:lnTo>
                <a:lnTo>
                  <a:pt x="2497884" y="96349"/>
                </a:lnTo>
                <a:lnTo>
                  <a:pt x="2497884" y="78283"/>
                </a:lnTo>
                <a:close/>
              </a:path>
              <a:path w="3540760" h="324484">
                <a:moveTo>
                  <a:pt x="2508429" y="199054"/>
                </a:moveTo>
                <a:lnTo>
                  <a:pt x="2497884" y="199054"/>
                </a:lnTo>
                <a:lnTo>
                  <a:pt x="2510597" y="244887"/>
                </a:lnTo>
                <a:lnTo>
                  <a:pt x="2519483" y="249926"/>
                </a:lnTo>
                <a:lnTo>
                  <a:pt x="2529750" y="253836"/>
                </a:lnTo>
                <a:lnTo>
                  <a:pt x="2541647" y="256366"/>
                </a:lnTo>
                <a:lnTo>
                  <a:pt x="2555426" y="257265"/>
                </a:lnTo>
                <a:lnTo>
                  <a:pt x="2591050" y="250276"/>
                </a:lnTo>
                <a:lnTo>
                  <a:pt x="2618864" y="230961"/>
                </a:lnTo>
                <a:lnTo>
                  <a:pt x="2627036" y="217789"/>
                </a:lnTo>
                <a:lnTo>
                  <a:pt x="2547063" y="217789"/>
                </a:lnTo>
                <a:lnTo>
                  <a:pt x="2527455" y="214098"/>
                </a:lnTo>
                <a:lnTo>
                  <a:pt x="2511392" y="203571"/>
                </a:lnTo>
                <a:lnTo>
                  <a:pt x="2508429" y="199054"/>
                </a:lnTo>
                <a:close/>
              </a:path>
              <a:path w="3540760" h="324484">
                <a:moveTo>
                  <a:pt x="2626688" y="111403"/>
                </a:moveTo>
                <a:lnTo>
                  <a:pt x="2547063" y="111403"/>
                </a:lnTo>
                <a:lnTo>
                  <a:pt x="2567480" y="115303"/>
                </a:lnTo>
                <a:lnTo>
                  <a:pt x="2583695" y="126290"/>
                </a:lnTo>
                <a:lnTo>
                  <a:pt x="2594390" y="143300"/>
                </a:lnTo>
                <a:lnTo>
                  <a:pt x="2598248" y="165265"/>
                </a:lnTo>
                <a:lnTo>
                  <a:pt x="2594390" y="186739"/>
                </a:lnTo>
                <a:lnTo>
                  <a:pt x="2583695" y="203320"/>
                </a:lnTo>
                <a:lnTo>
                  <a:pt x="2567337" y="214098"/>
                </a:lnTo>
                <a:lnTo>
                  <a:pt x="2566973" y="214098"/>
                </a:lnTo>
                <a:lnTo>
                  <a:pt x="2547063" y="217789"/>
                </a:lnTo>
                <a:lnTo>
                  <a:pt x="2627036" y="217789"/>
                </a:lnTo>
                <a:lnTo>
                  <a:pt x="2636956" y="201798"/>
                </a:lnTo>
                <a:lnTo>
                  <a:pt x="2643412" y="165265"/>
                </a:lnTo>
                <a:lnTo>
                  <a:pt x="2636961" y="128240"/>
                </a:lnTo>
                <a:lnTo>
                  <a:pt x="2626688" y="111403"/>
                </a:lnTo>
                <a:close/>
              </a:path>
              <a:path w="3540760" h="324484">
                <a:moveTo>
                  <a:pt x="2555761" y="71927"/>
                </a:moveTo>
                <a:lnTo>
                  <a:pt x="2537873" y="73673"/>
                </a:lnTo>
                <a:lnTo>
                  <a:pt x="2522306" y="78618"/>
                </a:lnTo>
                <a:lnTo>
                  <a:pt x="2508998" y="86323"/>
                </a:lnTo>
                <a:lnTo>
                  <a:pt x="2497884" y="96349"/>
                </a:lnTo>
                <a:lnTo>
                  <a:pt x="2615657" y="96349"/>
                </a:lnTo>
                <a:lnTo>
                  <a:pt x="2591191" y="79031"/>
                </a:lnTo>
                <a:lnTo>
                  <a:pt x="2555761" y="71927"/>
                </a:lnTo>
                <a:close/>
              </a:path>
              <a:path w="3540760" h="324484">
                <a:moveTo>
                  <a:pt x="2761862" y="71927"/>
                </a:moveTo>
                <a:lnTo>
                  <a:pt x="2724011" y="78785"/>
                </a:lnTo>
                <a:lnTo>
                  <a:pt x="2693907" y="97938"/>
                </a:lnTo>
                <a:lnTo>
                  <a:pt x="2674028" y="127252"/>
                </a:lnTo>
                <a:lnTo>
                  <a:pt x="2666851" y="164596"/>
                </a:lnTo>
                <a:lnTo>
                  <a:pt x="2674028" y="201940"/>
                </a:lnTo>
                <a:lnTo>
                  <a:pt x="2693907" y="231254"/>
                </a:lnTo>
                <a:lnTo>
                  <a:pt x="2724011" y="250407"/>
                </a:lnTo>
                <a:lnTo>
                  <a:pt x="2761862" y="257265"/>
                </a:lnTo>
                <a:lnTo>
                  <a:pt x="2799712" y="250407"/>
                </a:lnTo>
                <a:lnTo>
                  <a:pt x="2829816" y="231254"/>
                </a:lnTo>
                <a:lnTo>
                  <a:pt x="2839175" y="217454"/>
                </a:lnTo>
                <a:lnTo>
                  <a:pt x="2761862" y="217454"/>
                </a:lnTo>
                <a:lnTo>
                  <a:pt x="2742077" y="213758"/>
                </a:lnTo>
                <a:lnTo>
                  <a:pt x="2726274" y="203194"/>
                </a:lnTo>
                <a:lnTo>
                  <a:pt x="2715804" y="186545"/>
                </a:lnTo>
                <a:lnTo>
                  <a:pt x="2712014" y="164596"/>
                </a:lnTo>
                <a:lnTo>
                  <a:pt x="2715757" y="142647"/>
                </a:lnTo>
                <a:lnTo>
                  <a:pt x="2726149" y="125998"/>
                </a:lnTo>
                <a:lnTo>
                  <a:pt x="2741935" y="115433"/>
                </a:lnTo>
                <a:lnTo>
                  <a:pt x="2761862" y="111738"/>
                </a:lnTo>
                <a:lnTo>
                  <a:pt x="2839175" y="111738"/>
                </a:lnTo>
                <a:lnTo>
                  <a:pt x="2829816" y="97938"/>
                </a:lnTo>
                <a:lnTo>
                  <a:pt x="2799712" y="78785"/>
                </a:lnTo>
                <a:lnTo>
                  <a:pt x="2761862" y="71927"/>
                </a:lnTo>
                <a:close/>
              </a:path>
              <a:path w="3540760" h="324484">
                <a:moveTo>
                  <a:pt x="2839175" y="111738"/>
                </a:moveTo>
                <a:lnTo>
                  <a:pt x="2761862" y="111738"/>
                </a:lnTo>
                <a:lnTo>
                  <a:pt x="2781647" y="115433"/>
                </a:lnTo>
                <a:lnTo>
                  <a:pt x="2797449" y="125998"/>
                </a:lnTo>
                <a:lnTo>
                  <a:pt x="2807919" y="142647"/>
                </a:lnTo>
                <a:lnTo>
                  <a:pt x="2811709" y="164596"/>
                </a:lnTo>
                <a:lnTo>
                  <a:pt x="2807919" y="186545"/>
                </a:lnTo>
                <a:lnTo>
                  <a:pt x="2797449" y="203194"/>
                </a:lnTo>
                <a:lnTo>
                  <a:pt x="2781647" y="213758"/>
                </a:lnTo>
                <a:lnTo>
                  <a:pt x="2761862" y="217454"/>
                </a:lnTo>
                <a:lnTo>
                  <a:pt x="2839175" y="217454"/>
                </a:lnTo>
                <a:lnTo>
                  <a:pt x="2849696" y="201940"/>
                </a:lnTo>
                <a:lnTo>
                  <a:pt x="2856873" y="164596"/>
                </a:lnTo>
                <a:lnTo>
                  <a:pt x="2849696" y="127252"/>
                </a:lnTo>
                <a:lnTo>
                  <a:pt x="2839175" y="111738"/>
                </a:lnTo>
                <a:close/>
              </a:path>
              <a:path w="3540760" h="324484">
                <a:moveTo>
                  <a:pt x="2917674" y="78283"/>
                </a:moveTo>
                <a:lnTo>
                  <a:pt x="2871841" y="78283"/>
                </a:lnTo>
                <a:lnTo>
                  <a:pt x="2927376" y="252247"/>
                </a:lnTo>
                <a:lnTo>
                  <a:pt x="2976888" y="252247"/>
                </a:lnTo>
                <a:lnTo>
                  <a:pt x="2992118" y="201061"/>
                </a:lnTo>
                <a:lnTo>
                  <a:pt x="2992218" y="200727"/>
                </a:lnTo>
                <a:lnTo>
                  <a:pt x="2953136" y="200727"/>
                </a:lnTo>
                <a:lnTo>
                  <a:pt x="2917674" y="78283"/>
                </a:lnTo>
                <a:close/>
              </a:path>
              <a:path w="3540760" h="324484">
                <a:moveTo>
                  <a:pt x="3048833" y="143185"/>
                </a:moveTo>
                <a:lnTo>
                  <a:pt x="3009339" y="143185"/>
                </a:lnTo>
                <a:lnTo>
                  <a:pt x="3043128" y="252247"/>
                </a:lnTo>
                <a:lnTo>
                  <a:pt x="3092306" y="252247"/>
                </a:lnTo>
                <a:lnTo>
                  <a:pt x="3108450" y="201061"/>
                </a:lnTo>
                <a:lnTo>
                  <a:pt x="3066212" y="201061"/>
                </a:lnTo>
                <a:lnTo>
                  <a:pt x="3048833" y="143185"/>
                </a:lnTo>
                <a:close/>
              </a:path>
              <a:path w="3540760" h="324484">
                <a:moveTo>
                  <a:pt x="3147172" y="78283"/>
                </a:moveTo>
                <a:lnTo>
                  <a:pt x="3102008" y="78283"/>
                </a:lnTo>
                <a:lnTo>
                  <a:pt x="3066310" y="200727"/>
                </a:lnTo>
                <a:lnTo>
                  <a:pt x="3066212" y="201061"/>
                </a:lnTo>
                <a:lnTo>
                  <a:pt x="3108450" y="201061"/>
                </a:lnTo>
                <a:lnTo>
                  <a:pt x="3147172" y="78283"/>
                </a:lnTo>
                <a:close/>
              </a:path>
              <a:path w="3540760" h="324484">
                <a:moveTo>
                  <a:pt x="3029747" y="79621"/>
                </a:moveTo>
                <a:lnTo>
                  <a:pt x="2989601" y="79621"/>
                </a:lnTo>
                <a:lnTo>
                  <a:pt x="2953136" y="200727"/>
                </a:lnTo>
                <a:lnTo>
                  <a:pt x="2992218" y="200727"/>
                </a:lnTo>
                <a:lnTo>
                  <a:pt x="3009339" y="143185"/>
                </a:lnTo>
                <a:lnTo>
                  <a:pt x="3048833" y="143185"/>
                </a:lnTo>
                <a:lnTo>
                  <a:pt x="3029747" y="79621"/>
                </a:lnTo>
                <a:close/>
              </a:path>
              <a:path w="3540760" h="324484">
                <a:moveTo>
                  <a:pt x="3250782" y="71927"/>
                </a:moveTo>
                <a:lnTo>
                  <a:pt x="3215247" y="78947"/>
                </a:lnTo>
                <a:lnTo>
                  <a:pt x="3187302" y="98481"/>
                </a:lnTo>
                <a:lnTo>
                  <a:pt x="3169017" y="128240"/>
                </a:lnTo>
                <a:lnTo>
                  <a:pt x="3162462" y="165934"/>
                </a:lnTo>
                <a:lnTo>
                  <a:pt x="3168719" y="202645"/>
                </a:lnTo>
                <a:lnTo>
                  <a:pt x="3186675" y="231547"/>
                </a:lnTo>
                <a:lnTo>
                  <a:pt x="3215106" y="250475"/>
                </a:lnTo>
                <a:lnTo>
                  <a:pt x="3252789" y="257265"/>
                </a:lnTo>
                <a:lnTo>
                  <a:pt x="3276453" y="254991"/>
                </a:lnTo>
                <a:lnTo>
                  <a:pt x="3297827" y="248107"/>
                </a:lnTo>
                <a:lnTo>
                  <a:pt x="3316253" y="236518"/>
                </a:lnTo>
                <a:lnTo>
                  <a:pt x="3330165" y="221134"/>
                </a:lnTo>
                <a:lnTo>
                  <a:pt x="3254127" y="221134"/>
                </a:lnTo>
                <a:lnTo>
                  <a:pt x="3237421" y="218777"/>
                </a:lnTo>
                <a:lnTo>
                  <a:pt x="3223851" y="211307"/>
                </a:lnTo>
                <a:lnTo>
                  <a:pt x="3214045" y="198129"/>
                </a:lnTo>
                <a:lnTo>
                  <a:pt x="3208629" y="178647"/>
                </a:lnTo>
                <a:lnTo>
                  <a:pt x="3332411" y="178647"/>
                </a:lnTo>
                <a:lnTo>
                  <a:pt x="3333414" y="171956"/>
                </a:lnTo>
                <a:lnTo>
                  <a:pt x="3333414" y="161920"/>
                </a:lnTo>
                <a:lnTo>
                  <a:pt x="3331179" y="147869"/>
                </a:lnTo>
                <a:lnTo>
                  <a:pt x="3208964" y="147869"/>
                </a:lnTo>
                <a:lnTo>
                  <a:pt x="3214254" y="129934"/>
                </a:lnTo>
                <a:lnTo>
                  <a:pt x="3223182" y="117550"/>
                </a:lnTo>
                <a:lnTo>
                  <a:pt x="3235121" y="110373"/>
                </a:lnTo>
                <a:lnTo>
                  <a:pt x="3249444" y="108058"/>
                </a:lnTo>
                <a:lnTo>
                  <a:pt x="3317496" y="108058"/>
                </a:lnTo>
                <a:lnTo>
                  <a:pt x="3311042" y="96976"/>
                </a:lnTo>
                <a:lnTo>
                  <a:pt x="3285005" y="78508"/>
                </a:lnTo>
                <a:lnTo>
                  <a:pt x="3250782" y="71927"/>
                </a:lnTo>
                <a:close/>
              </a:path>
              <a:path w="3540760" h="324484">
                <a:moveTo>
                  <a:pt x="3300295" y="192029"/>
                </a:moveTo>
                <a:lnTo>
                  <a:pt x="3292469" y="205045"/>
                </a:lnTo>
                <a:lnTo>
                  <a:pt x="3282355" y="214109"/>
                </a:lnTo>
                <a:lnTo>
                  <a:pt x="3269668" y="219409"/>
                </a:lnTo>
                <a:lnTo>
                  <a:pt x="3254127" y="221134"/>
                </a:lnTo>
                <a:lnTo>
                  <a:pt x="3330165" y="221134"/>
                </a:lnTo>
                <a:lnTo>
                  <a:pt x="3331073" y="220131"/>
                </a:lnTo>
                <a:lnTo>
                  <a:pt x="3300295" y="192029"/>
                </a:lnTo>
                <a:close/>
              </a:path>
              <a:path w="3540760" h="324484">
                <a:moveTo>
                  <a:pt x="3317496" y="108058"/>
                </a:moveTo>
                <a:lnTo>
                  <a:pt x="3249444" y="108058"/>
                </a:lnTo>
                <a:lnTo>
                  <a:pt x="3265512" y="110933"/>
                </a:lnTo>
                <a:lnTo>
                  <a:pt x="3277378" y="119014"/>
                </a:lnTo>
                <a:lnTo>
                  <a:pt x="3284728" y="131486"/>
                </a:lnTo>
                <a:lnTo>
                  <a:pt x="3287247" y="147534"/>
                </a:lnTo>
                <a:lnTo>
                  <a:pt x="3287247" y="147869"/>
                </a:lnTo>
                <a:lnTo>
                  <a:pt x="3331179" y="147869"/>
                </a:lnTo>
                <a:lnTo>
                  <a:pt x="3327607" y="125418"/>
                </a:lnTo>
                <a:lnTo>
                  <a:pt x="3317496" y="108058"/>
                </a:lnTo>
                <a:close/>
              </a:path>
              <a:path w="3540760" h="324484">
                <a:moveTo>
                  <a:pt x="3412658" y="78283"/>
                </a:moveTo>
                <a:lnTo>
                  <a:pt x="3369167" y="78283"/>
                </a:lnTo>
                <a:lnTo>
                  <a:pt x="3369167" y="252247"/>
                </a:lnTo>
                <a:lnTo>
                  <a:pt x="3412658" y="252247"/>
                </a:lnTo>
                <a:lnTo>
                  <a:pt x="3412658" y="168276"/>
                </a:lnTo>
                <a:lnTo>
                  <a:pt x="3415606" y="145673"/>
                </a:lnTo>
                <a:lnTo>
                  <a:pt x="3420768" y="135490"/>
                </a:lnTo>
                <a:lnTo>
                  <a:pt x="3412658" y="135490"/>
                </a:lnTo>
                <a:lnTo>
                  <a:pt x="3412658" y="78283"/>
                </a:lnTo>
                <a:close/>
              </a:path>
              <a:path w="3540760" h="324484">
                <a:moveTo>
                  <a:pt x="3465516" y="73934"/>
                </a:moveTo>
                <a:lnTo>
                  <a:pt x="3458825" y="73934"/>
                </a:lnTo>
                <a:lnTo>
                  <a:pt x="3446494" y="75502"/>
                </a:lnTo>
                <a:lnTo>
                  <a:pt x="3436201" y="79454"/>
                </a:lnTo>
                <a:lnTo>
                  <a:pt x="3428104" y="84660"/>
                </a:lnTo>
                <a:lnTo>
                  <a:pt x="3422359" y="89992"/>
                </a:lnTo>
                <a:lnTo>
                  <a:pt x="3412658" y="135490"/>
                </a:lnTo>
                <a:lnTo>
                  <a:pt x="3420768" y="135490"/>
                </a:lnTo>
                <a:lnTo>
                  <a:pt x="3423948" y="129218"/>
                </a:lnTo>
                <a:lnTo>
                  <a:pt x="3436933" y="119160"/>
                </a:lnTo>
                <a:lnTo>
                  <a:pt x="3453807" y="115752"/>
                </a:lnTo>
                <a:lnTo>
                  <a:pt x="3476221" y="115752"/>
                </a:lnTo>
                <a:lnTo>
                  <a:pt x="3476221" y="76610"/>
                </a:lnTo>
                <a:lnTo>
                  <a:pt x="3470199" y="74269"/>
                </a:lnTo>
                <a:lnTo>
                  <a:pt x="3465516" y="73934"/>
                </a:lnTo>
                <a:close/>
              </a:path>
              <a:path w="3540760" h="324484">
                <a:moveTo>
                  <a:pt x="3476221" y="115752"/>
                </a:moveTo>
                <a:lnTo>
                  <a:pt x="3462170" y="115752"/>
                </a:lnTo>
                <a:lnTo>
                  <a:pt x="3468192" y="116756"/>
                </a:lnTo>
                <a:lnTo>
                  <a:pt x="3476436" y="119160"/>
                </a:lnTo>
                <a:lnTo>
                  <a:pt x="3476221" y="119160"/>
                </a:lnTo>
                <a:lnTo>
                  <a:pt x="3476221" y="115752"/>
                </a:lnTo>
                <a:close/>
              </a:path>
              <a:path w="3540760" h="324484">
                <a:moveTo>
                  <a:pt x="3540159" y="201061"/>
                </a:moveTo>
                <a:lnTo>
                  <a:pt x="3488973" y="201061"/>
                </a:lnTo>
                <a:lnTo>
                  <a:pt x="3488973" y="252247"/>
                </a:lnTo>
                <a:lnTo>
                  <a:pt x="3540159" y="252247"/>
                </a:lnTo>
                <a:lnTo>
                  <a:pt x="3540159" y="201061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17674" y="10459568"/>
            <a:ext cx="2082800" cy="318135"/>
          </a:xfrm>
          <a:custGeom>
            <a:avLst/>
            <a:gdLst/>
            <a:ahLst/>
            <a:cxnLst/>
            <a:rect l="l" t="t" r="r" b="b"/>
            <a:pathLst>
              <a:path w="2082800" h="318134">
                <a:moveTo>
                  <a:pt x="166269" y="0"/>
                </a:moveTo>
                <a:lnTo>
                  <a:pt x="0" y="0"/>
                </a:lnTo>
                <a:lnTo>
                  <a:pt x="0" y="245891"/>
                </a:lnTo>
                <a:lnTo>
                  <a:pt x="45498" y="245891"/>
                </a:lnTo>
                <a:lnTo>
                  <a:pt x="45498" y="147534"/>
                </a:lnTo>
                <a:lnTo>
                  <a:pt x="153890" y="147534"/>
                </a:lnTo>
                <a:lnTo>
                  <a:pt x="153890" y="107389"/>
                </a:lnTo>
                <a:lnTo>
                  <a:pt x="45498" y="107389"/>
                </a:lnTo>
                <a:lnTo>
                  <a:pt x="45498" y="40814"/>
                </a:lnTo>
                <a:lnTo>
                  <a:pt x="166269" y="40814"/>
                </a:lnTo>
                <a:lnTo>
                  <a:pt x="166269" y="0"/>
                </a:lnTo>
                <a:close/>
              </a:path>
              <a:path w="2082800" h="318134">
                <a:moveTo>
                  <a:pt x="243596" y="71927"/>
                </a:moveTo>
                <a:lnTo>
                  <a:pt x="200105" y="71927"/>
                </a:lnTo>
                <a:lnTo>
                  <a:pt x="200105" y="182327"/>
                </a:lnTo>
                <a:lnTo>
                  <a:pt x="217459" y="232676"/>
                </a:lnTo>
                <a:lnTo>
                  <a:pt x="264672" y="250909"/>
                </a:lnTo>
                <a:lnTo>
                  <a:pt x="282675" y="248922"/>
                </a:lnTo>
                <a:lnTo>
                  <a:pt x="296538" y="243549"/>
                </a:lnTo>
                <a:lnTo>
                  <a:pt x="307013" y="235666"/>
                </a:lnTo>
                <a:lnTo>
                  <a:pt x="314854" y="226152"/>
                </a:lnTo>
                <a:lnTo>
                  <a:pt x="314854" y="213440"/>
                </a:lnTo>
                <a:lnTo>
                  <a:pt x="275378" y="213440"/>
                </a:lnTo>
                <a:lnTo>
                  <a:pt x="261379" y="211176"/>
                </a:lnTo>
                <a:lnTo>
                  <a:pt x="251458" y="204365"/>
                </a:lnTo>
                <a:lnTo>
                  <a:pt x="245551" y="192975"/>
                </a:lnTo>
                <a:lnTo>
                  <a:pt x="243596" y="176974"/>
                </a:lnTo>
                <a:lnTo>
                  <a:pt x="243596" y="71927"/>
                </a:lnTo>
                <a:close/>
              </a:path>
              <a:path w="2082800" h="318134">
                <a:moveTo>
                  <a:pt x="359668" y="190021"/>
                </a:moveTo>
                <a:lnTo>
                  <a:pt x="314854" y="190021"/>
                </a:lnTo>
                <a:lnTo>
                  <a:pt x="332250" y="245891"/>
                </a:lnTo>
                <a:lnTo>
                  <a:pt x="378083" y="245891"/>
                </a:lnTo>
                <a:lnTo>
                  <a:pt x="359668" y="190021"/>
                </a:lnTo>
                <a:close/>
              </a:path>
              <a:path w="2082800" h="318134">
                <a:moveTo>
                  <a:pt x="358345" y="71927"/>
                </a:moveTo>
                <a:lnTo>
                  <a:pt x="314854" y="71927"/>
                </a:lnTo>
                <a:lnTo>
                  <a:pt x="314854" y="161250"/>
                </a:lnTo>
                <a:lnTo>
                  <a:pt x="312948" y="176974"/>
                </a:lnTo>
                <a:lnTo>
                  <a:pt x="312272" y="182327"/>
                </a:lnTo>
                <a:lnTo>
                  <a:pt x="304776" y="198761"/>
                </a:lnTo>
                <a:lnTo>
                  <a:pt x="292413" y="209566"/>
                </a:lnTo>
                <a:lnTo>
                  <a:pt x="275378" y="213440"/>
                </a:lnTo>
                <a:lnTo>
                  <a:pt x="314854" y="213440"/>
                </a:lnTo>
                <a:lnTo>
                  <a:pt x="314854" y="190021"/>
                </a:lnTo>
                <a:lnTo>
                  <a:pt x="359668" y="190021"/>
                </a:lnTo>
                <a:lnTo>
                  <a:pt x="358345" y="186007"/>
                </a:lnTo>
                <a:lnTo>
                  <a:pt x="358345" y="71927"/>
                </a:lnTo>
                <a:close/>
              </a:path>
              <a:path w="2082800" h="318134">
                <a:moveTo>
                  <a:pt x="481973" y="65570"/>
                </a:moveTo>
                <a:lnTo>
                  <a:pt x="446438" y="72591"/>
                </a:lnTo>
                <a:lnTo>
                  <a:pt x="418493" y="92125"/>
                </a:lnTo>
                <a:lnTo>
                  <a:pt x="400208" y="121884"/>
                </a:lnTo>
                <a:lnTo>
                  <a:pt x="393653" y="159578"/>
                </a:lnTo>
                <a:lnTo>
                  <a:pt x="399910" y="196289"/>
                </a:lnTo>
                <a:lnTo>
                  <a:pt x="417865" y="225191"/>
                </a:lnTo>
                <a:lnTo>
                  <a:pt x="446296" y="244118"/>
                </a:lnTo>
                <a:lnTo>
                  <a:pt x="483980" y="250909"/>
                </a:lnTo>
                <a:lnTo>
                  <a:pt x="507644" y="248635"/>
                </a:lnTo>
                <a:lnTo>
                  <a:pt x="529018" y="241751"/>
                </a:lnTo>
                <a:lnTo>
                  <a:pt x="547444" y="230162"/>
                </a:lnTo>
                <a:lnTo>
                  <a:pt x="561356" y="214778"/>
                </a:lnTo>
                <a:lnTo>
                  <a:pt x="485318" y="214778"/>
                </a:lnTo>
                <a:lnTo>
                  <a:pt x="468612" y="212420"/>
                </a:lnTo>
                <a:lnTo>
                  <a:pt x="455042" y="204951"/>
                </a:lnTo>
                <a:lnTo>
                  <a:pt x="445235" y="191773"/>
                </a:lnTo>
                <a:lnTo>
                  <a:pt x="439820" y="172290"/>
                </a:lnTo>
                <a:lnTo>
                  <a:pt x="563602" y="172290"/>
                </a:lnTo>
                <a:lnTo>
                  <a:pt x="564605" y="165600"/>
                </a:lnTo>
                <a:lnTo>
                  <a:pt x="564605" y="155563"/>
                </a:lnTo>
                <a:lnTo>
                  <a:pt x="562370" y="141512"/>
                </a:lnTo>
                <a:lnTo>
                  <a:pt x="440154" y="141512"/>
                </a:lnTo>
                <a:lnTo>
                  <a:pt x="445444" y="123578"/>
                </a:lnTo>
                <a:lnTo>
                  <a:pt x="454373" y="111194"/>
                </a:lnTo>
                <a:lnTo>
                  <a:pt x="466312" y="104017"/>
                </a:lnTo>
                <a:lnTo>
                  <a:pt x="480634" y="101701"/>
                </a:lnTo>
                <a:lnTo>
                  <a:pt x="548687" y="101701"/>
                </a:lnTo>
                <a:lnTo>
                  <a:pt x="542233" y="90620"/>
                </a:lnTo>
                <a:lnTo>
                  <a:pt x="516196" y="72152"/>
                </a:lnTo>
                <a:lnTo>
                  <a:pt x="481973" y="65570"/>
                </a:lnTo>
                <a:close/>
              </a:path>
              <a:path w="2082800" h="318134">
                <a:moveTo>
                  <a:pt x="531485" y="185672"/>
                </a:moveTo>
                <a:lnTo>
                  <a:pt x="523660" y="198688"/>
                </a:lnTo>
                <a:lnTo>
                  <a:pt x="513545" y="207752"/>
                </a:lnTo>
                <a:lnTo>
                  <a:pt x="500859" y="213053"/>
                </a:lnTo>
                <a:lnTo>
                  <a:pt x="485318" y="214778"/>
                </a:lnTo>
                <a:lnTo>
                  <a:pt x="561356" y="214778"/>
                </a:lnTo>
                <a:lnTo>
                  <a:pt x="562264" y="213774"/>
                </a:lnTo>
                <a:lnTo>
                  <a:pt x="531485" y="185672"/>
                </a:lnTo>
                <a:close/>
              </a:path>
              <a:path w="2082800" h="318134">
                <a:moveTo>
                  <a:pt x="548687" y="101701"/>
                </a:moveTo>
                <a:lnTo>
                  <a:pt x="480634" y="101701"/>
                </a:lnTo>
                <a:lnTo>
                  <a:pt x="496703" y="104576"/>
                </a:lnTo>
                <a:lnTo>
                  <a:pt x="508569" y="112658"/>
                </a:lnTo>
                <a:lnTo>
                  <a:pt x="515918" y="125130"/>
                </a:lnTo>
                <a:lnTo>
                  <a:pt x="518438" y="141178"/>
                </a:lnTo>
                <a:lnTo>
                  <a:pt x="518438" y="141512"/>
                </a:lnTo>
                <a:lnTo>
                  <a:pt x="562370" y="141512"/>
                </a:lnTo>
                <a:lnTo>
                  <a:pt x="558798" y="119061"/>
                </a:lnTo>
                <a:lnTo>
                  <a:pt x="548687" y="101701"/>
                </a:lnTo>
                <a:close/>
              </a:path>
              <a:path w="2082800" h="318134">
                <a:moveTo>
                  <a:pt x="645521" y="0"/>
                </a:moveTo>
                <a:lnTo>
                  <a:pt x="602030" y="0"/>
                </a:lnTo>
                <a:lnTo>
                  <a:pt x="602030" y="245891"/>
                </a:lnTo>
                <a:lnTo>
                  <a:pt x="645521" y="245891"/>
                </a:lnTo>
                <a:lnTo>
                  <a:pt x="645521" y="0"/>
                </a:lnTo>
                <a:close/>
              </a:path>
              <a:path w="2082800" h="318134">
                <a:moveTo>
                  <a:pt x="768493" y="65570"/>
                </a:moveTo>
                <a:lnTo>
                  <a:pt x="732958" y="72591"/>
                </a:lnTo>
                <a:lnTo>
                  <a:pt x="705013" y="92125"/>
                </a:lnTo>
                <a:lnTo>
                  <a:pt x="686728" y="121884"/>
                </a:lnTo>
                <a:lnTo>
                  <a:pt x="680173" y="159578"/>
                </a:lnTo>
                <a:lnTo>
                  <a:pt x="686430" y="196289"/>
                </a:lnTo>
                <a:lnTo>
                  <a:pt x="704385" y="225191"/>
                </a:lnTo>
                <a:lnTo>
                  <a:pt x="732816" y="244118"/>
                </a:lnTo>
                <a:lnTo>
                  <a:pt x="770500" y="250909"/>
                </a:lnTo>
                <a:lnTo>
                  <a:pt x="794164" y="248635"/>
                </a:lnTo>
                <a:lnTo>
                  <a:pt x="815538" y="241751"/>
                </a:lnTo>
                <a:lnTo>
                  <a:pt x="833964" y="230162"/>
                </a:lnTo>
                <a:lnTo>
                  <a:pt x="847876" y="214778"/>
                </a:lnTo>
                <a:lnTo>
                  <a:pt x="771838" y="214778"/>
                </a:lnTo>
                <a:lnTo>
                  <a:pt x="755132" y="212420"/>
                </a:lnTo>
                <a:lnTo>
                  <a:pt x="741562" y="204951"/>
                </a:lnTo>
                <a:lnTo>
                  <a:pt x="731755" y="191773"/>
                </a:lnTo>
                <a:lnTo>
                  <a:pt x="726340" y="172290"/>
                </a:lnTo>
                <a:lnTo>
                  <a:pt x="850122" y="172290"/>
                </a:lnTo>
                <a:lnTo>
                  <a:pt x="851125" y="165600"/>
                </a:lnTo>
                <a:lnTo>
                  <a:pt x="851125" y="155563"/>
                </a:lnTo>
                <a:lnTo>
                  <a:pt x="848890" y="141512"/>
                </a:lnTo>
                <a:lnTo>
                  <a:pt x="726674" y="141512"/>
                </a:lnTo>
                <a:lnTo>
                  <a:pt x="731964" y="123578"/>
                </a:lnTo>
                <a:lnTo>
                  <a:pt x="740893" y="111194"/>
                </a:lnTo>
                <a:lnTo>
                  <a:pt x="752832" y="104017"/>
                </a:lnTo>
                <a:lnTo>
                  <a:pt x="767154" y="101701"/>
                </a:lnTo>
                <a:lnTo>
                  <a:pt x="835207" y="101701"/>
                </a:lnTo>
                <a:lnTo>
                  <a:pt x="828753" y="90620"/>
                </a:lnTo>
                <a:lnTo>
                  <a:pt x="802716" y="72152"/>
                </a:lnTo>
                <a:lnTo>
                  <a:pt x="768493" y="65570"/>
                </a:lnTo>
                <a:close/>
              </a:path>
              <a:path w="2082800" h="318134">
                <a:moveTo>
                  <a:pt x="818005" y="185672"/>
                </a:moveTo>
                <a:lnTo>
                  <a:pt x="810180" y="198688"/>
                </a:lnTo>
                <a:lnTo>
                  <a:pt x="800065" y="207752"/>
                </a:lnTo>
                <a:lnTo>
                  <a:pt x="787379" y="213053"/>
                </a:lnTo>
                <a:lnTo>
                  <a:pt x="771838" y="214778"/>
                </a:lnTo>
                <a:lnTo>
                  <a:pt x="847876" y="214778"/>
                </a:lnTo>
                <a:lnTo>
                  <a:pt x="848784" y="213774"/>
                </a:lnTo>
                <a:lnTo>
                  <a:pt x="818005" y="185672"/>
                </a:lnTo>
                <a:close/>
              </a:path>
              <a:path w="2082800" h="318134">
                <a:moveTo>
                  <a:pt x="835207" y="101701"/>
                </a:moveTo>
                <a:lnTo>
                  <a:pt x="767154" y="101701"/>
                </a:lnTo>
                <a:lnTo>
                  <a:pt x="783223" y="104576"/>
                </a:lnTo>
                <a:lnTo>
                  <a:pt x="795089" y="112658"/>
                </a:lnTo>
                <a:lnTo>
                  <a:pt x="802439" y="125130"/>
                </a:lnTo>
                <a:lnTo>
                  <a:pt x="804958" y="141178"/>
                </a:lnTo>
                <a:lnTo>
                  <a:pt x="804958" y="141512"/>
                </a:lnTo>
                <a:lnTo>
                  <a:pt x="848890" y="141512"/>
                </a:lnTo>
                <a:lnTo>
                  <a:pt x="845318" y="119061"/>
                </a:lnTo>
                <a:lnTo>
                  <a:pt x="835207" y="101701"/>
                </a:lnTo>
                <a:close/>
              </a:path>
              <a:path w="2082800" h="318134">
                <a:moveTo>
                  <a:pt x="964826" y="65570"/>
                </a:moveTo>
                <a:lnTo>
                  <a:pt x="929255" y="72674"/>
                </a:lnTo>
                <a:lnTo>
                  <a:pt x="901555" y="92292"/>
                </a:lnTo>
                <a:lnTo>
                  <a:pt x="883579" y="121884"/>
                </a:lnTo>
                <a:lnTo>
                  <a:pt x="877176" y="158909"/>
                </a:lnTo>
                <a:lnTo>
                  <a:pt x="883631" y="195442"/>
                </a:lnTo>
                <a:lnTo>
                  <a:pt x="901723" y="224605"/>
                </a:lnTo>
                <a:lnTo>
                  <a:pt x="929537" y="243920"/>
                </a:lnTo>
                <a:lnTo>
                  <a:pt x="965161" y="250909"/>
                </a:lnTo>
                <a:lnTo>
                  <a:pt x="983707" y="249163"/>
                </a:lnTo>
                <a:lnTo>
                  <a:pt x="999368" y="244218"/>
                </a:lnTo>
                <a:lnTo>
                  <a:pt x="1012395" y="236513"/>
                </a:lnTo>
                <a:lnTo>
                  <a:pt x="1023037" y="226487"/>
                </a:lnTo>
                <a:lnTo>
                  <a:pt x="1024072" y="211432"/>
                </a:lnTo>
                <a:lnTo>
                  <a:pt x="973190" y="211432"/>
                </a:lnTo>
                <a:lnTo>
                  <a:pt x="953469" y="207742"/>
                </a:lnTo>
                <a:lnTo>
                  <a:pt x="953108" y="207742"/>
                </a:lnTo>
                <a:lnTo>
                  <a:pt x="936850" y="196963"/>
                </a:lnTo>
                <a:lnTo>
                  <a:pt x="926192" y="180382"/>
                </a:lnTo>
                <a:lnTo>
                  <a:pt x="922339" y="158909"/>
                </a:lnTo>
                <a:lnTo>
                  <a:pt x="926192" y="136944"/>
                </a:lnTo>
                <a:lnTo>
                  <a:pt x="936850" y="119934"/>
                </a:lnTo>
                <a:lnTo>
                  <a:pt x="952966" y="108946"/>
                </a:lnTo>
                <a:lnTo>
                  <a:pt x="973190" y="105047"/>
                </a:lnTo>
                <a:lnTo>
                  <a:pt x="1065859" y="105047"/>
                </a:lnTo>
                <a:lnTo>
                  <a:pt x="1065859" y="89992"/>
                </a:lnTo>
                <a:lnTo>
                  <a:pt x="1022368" y="89992"/>
                </a:lnTo>
                <a:lnTo>
                  <a:pt x="1011449" y="79966"/>
                </a:lnTo>
                <a:lnTo>
                  <a:pt x="998239" y="72261"/>
                </a:lnTo>
                <a:lnTo>
                  <a:pt x="982709" y="67316"/>
                </a:lnTo>
                <a:lnTo>
                  <a:pt x="964826" y="65570"/>
                </a:lnTo>
                <a:close/>
              </a:path>
              <a:path w="2082800" h="318134">
                <a:moveTo>
                  <a:pt x="1070758" y="182661"/>
                </a:moveTo>
                <a:lnTo>
                  <a:pt x="1026048" y="182661"/>
                </a:lnTo>
                <a:lnTo>
                  <a:pt x="1046456" y="245891"/>
                </a:lnTo>
                <a:lnTo>
                  <a:pt x="1092288" y="245891"/>
                </a:lnTo>
                <a:lnTo>
                  <a:pt x="1070758" y="182661"/>
                </a:lnTo>
                <a:close/>
              </a:path>
              <a:path w="2082800" h="318134">
                <a:moveTo>
                  <a:pt x="1065859" y="105047"/>
                </a:moveTo>
                <a:lnTo>
                  <a:pt x="973190" y="105047"/>
                </a:lnTo>
                <a:lnTo>
                  <a:pt x="993336" y="108946"/>
                </a:lnTo>
                <a:lnTo>
                  <a:pt x="992990" y="108946"/>
                </a:lnTo>
                <a:lnTo>
                  <a:pt x="1009028" y="119683"/>
                </a:lnTo>
                <a:lnTo>
                  <a:pt x="1020000" y="136661"/>
                </a:lnTo>
                <a:lnTo>
                  <a:pt x="1024041" y="158909"/>
                </a:lnTo>
                <a:lnTo>
                  <a:pt x="1020053" y="180382"/>
                </a:lnTo>
                <a:lnTo>
                  <a:pt x="1020000" y="180665"/>
                </a:lnTo>
                <a:lnTo>
                  <a:pt x="1009028" y="197214"/>
                </a:lnTo>
                <a:lnTo>
                  <a:pt x="992850" y="207742"/>
                </a:lnTo>
                <a:lnTo>
                  <a:pt x="973190" y="211432"/>
                </a:lnTo>
                <a:lnTo>
                  <a:pt x="1024072" y="211432"/>
                </a:lnTo>
                <a:lnTo>
                  <a:pt x="1026048" y="182661"/>
                </a:lnTo>
                <a:lnTo>
                  <a:pt x="1070758" y="182661"/>
                </a:lnTo>
                <a:lnTo>
                  <a:pt x="1065859" y="168276"/>
                </a:lnTo>
                <a:lnTo>
                  <a:pt x="1065859" y="105047"/>
                </a:lnTo>
                <a:close/>
              </a:path>
              <a:path w="2082800" h="318134">
                <a:moveTo>
                  <a:pt x="1065859" y="0"/>
                </a:moveTo>
                <a:lnTo>
                  <a:pt x="1022368" y="0"/>
                </a:lnTo>
                <a:lnTo>
                  <a:pt x="1022368" y="89992"/>
                </a:lnTo>
                <a:lnTo>
                  <a:pt x="1065859" y="89992"/>
                </a:lnTo>
                <a:lnTo>
                  <a:pt x="1065859" y="0"/>
                </a:lnTo>
                <a:close/>
              </a:path>
              <a:path w="2082800" h="318134">
                <a:moveTo>
                  <a:pt x="1251643" y="191694"/>
                </a:moveTo>
                <a:lnTo>
                  <a:pt x="1241757" y="191694"/>
                </a:lnTo>
                <a:lnTo>
                  <a:pt x="1254470" y="238531"/>
                </a:lnTo>
                <a:lnTo>
                  <a:pt x="1263356" y="243570"/>
                </a:lnTo>
                <a:lnTo>
                  <a:pt x="1273622" y="247480"/>
                </a:lnTo>
                <a:lnTo>
                  <a:pt x="1285520" y="250010"/>
                </a:lnTo>
                <a:lnTo>
                  <a:pt x="1299299" y="250909"/>
                </a:lnTo>
                <a:lnTo>
                  <a:pt x="1334923" y="243920"/>
                </a:lnTo>
                <a:lnTo>
                  <a:pt x="1362737" y="224605"/>
                </a:lnTo>
                <a:lnTo>
                  <a:pt x="1370909" y="211432"/>
                </a:lnTo>
                <a:lnTo>
                  <a:pt x="1290935" y="211432"/>
                </a:lnTo>
                <a:lnTo>
                  <a:pt x="1271328" y="207742"/>
                </a:lnTo>
                <a:lnTo>
                  <a:pt x="1255264" y="197214"/>
                </a:lnTo>
                <a:lnTo>
                  <a:pt x="1251643" y="191694"/>
                </a:lnTo>
                <a:close/>
              </a:path>
              <a:path w="2082800" h="318134">
                <a:moveTo>
                  <a:pt x="1241757" y="0"/>
                </a:moveTo>
                <a:lnTo>
                  <a:pt x="1198266" y="0"/>
                </a:lnTo>
                <a:lnTo>
                  <a:pt x="1198266" y="245891"/>
                </a:lnTo>
                <a:lnTo>
                  <a:pt x="1241757" y="245891"/>
                </a:lnTo>
                <a:lnTo>
                  <a:pt x="1241757" y="191694"/>
                </a:lnTo>
                <a:lnTo>
                  <a:pt x="1251643" y="191694"/>
                </a:lnTo>
                <a:lnTo>
                  <a:pt x="1244407" y="180665"/>
                </a:lnTo>
                <a:lnTo>
                  <a:pt x="1240419" y="158909"/>
                </a:lnTo>
                <a:lnTo>
                  <a:pt x="1244357" y="136944"/>
                </a:lnTo>
                <a:lnTo>
                  <a:pt x="1244407" y="136661"/>
                </a:lnTo>
                <a:lnTo>
                  <a:pt x="1255264" y="119683"/>
                </a:lnTo>
                <a:lnTo>
                  <a:pt x="1271188" y="108946"/>
                </a:lnTo>
                <a:lnTo>
                  <a:pt x="1270843" y="108946"/>
                </a:lnTo>
                <a:lnTo>
                  <a:pt x="1290935" y="105047"/>
                </a:lnTo>
                <a:lnTo>
                  <a:pt x="1370561" y="105047"/>
                </a:lnTo>
                <a:lnTo>
                  <a:pt x="1362779" y="92292"/>
                </a:lnTo>
                <a:lnTo>
                  <a:pt x="1359530" y="89992"/>
                </a:lnTo>
                <a:lnTo>
                  <a:pt x="1241757" y="89992"/>
                </a:lnTo>
                <a:lnTo>
                  <a:pt x="1241757" y="0"/>
                </a:lnTo>
                <a:close/>
              </a:path>
              <a:path w="2082800" h="318134">
                <a:moveTo>
                  <a:pt x="1370561" y="105047"/>
                </a:moveTo>
                <a:lnTo>
                  <a:pt x="1290935" y="105047"/>
                </a:lnTo>
                <a:lnTo>
                  <a:pt x="1311353" y="108946"/>
                </a:lnTo>
                <a:lnTo>
                  <a:pt x="1327568" y="119934"/>
                </a:lnTo>
                <a:lnTo>
                  <a:pt x="1338263" y="136944"/>
                </a:lnTo>
                <a:lnTo>
                  <a:pt x="1342121" y="158909"/>
                </a:lnTo>
                <a:lnTo>
                  <a:pt x="1338263" y="180382"/>
                </a:lnTo>
                <a:lnTo>
                  <a:pt x="1327568" y="196963"/>
                </a:lnTo>
                <a:lnTo>
                  <a:pt x="1311210" y="207742"/>
                </a:lnTo>
                <a:lnTo>
                  <a:pt x="1310845" y="207742"/>
                </a:lnTo>
                <a:lnTo>
                  <a:pt x="1290935" y="211432"/>
                </a:lnTo>
                <a:lnTo>
                  <a:pt x="1370909" y="211432"/>
                </a:lnTo>
                <a:lnTo>
                  <a:pt x="1380829" y="195442"/>
                </a:lnTo>
                <a:lnTo>
                  <a:pt x="1387284" y="158909"/>
                </a:lnTo>
                <a:lnTo>
                  <a:pt x="1380834" y="121884"/>
                </a:lnTo>
                <a:lnTo>
                  <a:pt x="1370561" y="105047"/>
                </a:lnTo>
                <a:close/>
              </a:path>
              <a:path w="2082800" h="318134">
                <a:moveTo>
                  <a:pt x="1299633" y="65570"/>
                </a:moveTo>
                <a:lnTo>
                  <a:pt x="1281746" y="67316"/>
                </a:lnTo>
                <a:lnTo>
                  <a:pt x="1266179" y="72261"/>
                </a:lnTo>
                <a:lnTo>
                  <a:pt x="1252870" y="79966"/>
                </a:lnTo>
                <a:lnTo>
                  <a:pt x="1241757" y="89992"/>
                </a:lnTo>
                <a:lnTo>
                  <a:pt x="1359530" y="89992"/>
                </a:lnTo>
                <a:lnTo>
                  <a:pt x="1335064" y="72674"/>
                </a:lnTo>
                <a:lnTo>
                  <a:pt x="1299633" y="65570"/>
                </a:lnTo>
                <a:close/>
              </a:path>
              <a:path w="2082800" h="318134">
                <a:moveTo>
                  <a:pt x="1448247" y="71927"/>
                </a:moveTo>
                <a:lnTo>
                  <a:pt x="1399069" y="71927"/>
                </a:lnTo>
                <a:lnTo>
                  <a:pt x="1470327" y="243549"/>
                </a:lnTo>
                <a:lnTo>
                  <a:pt x="1440887" y="317818"/>
                </a:lnTo>
                <a:lnTo>
                  <a:pt x="1488058" y="317818"/>
                </a:lnTo>
                <a:lnTo>
                  <a:pt x="1538870" y="190356"/>
                </a:lnTo>
                <a:lnTo>
                  <a:pt x="1494080" y="190356"/>
                </a:lnTo>
                <a:lnTo>
                  <a:pt x="1448247" y="71927"/>
                </a:lnTo>
                <a:close/>
              </a:path>
              <a:path w="2082800" h="318134">
                <a:moveTo>
                  <a:pt x="1586080" y="71927"/>
                </a:moveTo>
                <a:lnTo>
                  <a:pt x="1538240" y="71927"/>
                </a:lnTo>
                <a:lnTo>
                  <a:pt x="1494080" y="190356"/>
                </a:lnTo>
                <a:lnTo>
                  <a:pt x="1538870" y="190356"/>
                </a:lnTo>
                <a:lnTo>
                  <a:pt x="1586080" y="71927"/>
                </a:lnTo>
                <a:close/>
              </a:path>
              <a:path w="2082800" h="318134">
                <a:moveTo>
                  <a:pt x="1815092" y="0"/>
                </a:moveTo>
                <a:lnTo>
                  <a:pt x="1766583" y="0"/>
                </a:lnTo>
                <a:lnTo>
                  <a:pt x="1668227" y="245891"/>
                </a:lnTo>
                <a:lnTo>
                  <a:pt x="1717405" y="245891"/>
                </a:lnTo>
                <a:lnTo>
                  <a:pt x="1738147" y="191025"/>
                </a:lnTo>
                <a:lnTo>
                  <a:pt x="1890983" y="191025"/>
                </a:lnTo>
                <a:lnTo>
                  <a:pt x="1874901" y="150545"/>
                </a:lnTo>
                <a:lnTo>
                  <a:pt x="1753536" y="150545"/>
                </a:lnTo>
                <a:lnTo>
                  <a:pt x="1790671" y="52189"/>
                </a:lnTo>
                <a:lnTo>
                  <a:pt x="1835826" y="52189"/>
                </a:lnTo>
                <a:lnTo>
                  <a:pt x="1815092" y="0"/>
                </a:lnTo>
                <a:close/>
              </a:path>
              <a:path w="2082800" h="318134">
                <a:moveTo>
                  <a:pt x="1890983" y="191025"/>
                </a:moveTo>
                <a:lnTo>
                  <a:pt x="1842860" y="191025"/>
                </a:lnTo>
                <a:lnTo>
                  <a:pt x="1863267" y="245891"/>
                </a:lnTo>
                <a:lnTo>
                  <a:pt x="1912780" y="245891"/>
                </a:lnTo>
                <a:lnTo>
                  <a:pt x="1890983" y="191025"/>
                </a:lnTo>
                <a:close/>
              </a:path>
              <a:path w="2082800" h="318134">
                <a:moveTo>
                  <a:pt x="1835826" y="52189"/>
                </a:moveTo>
                <a:lnTo>
                  <a:pt x="1790671" y="52189"/>
                </a:lnTo>
                <a:lnTo>
                  <a:pt x="1827471" y="150545"/>
                </a:lnTo>
                <a:lnTo>
                  <a:pt x="1874901" y="150545"/>
                </a:lnTo>
                <a:lnTo>
                  <a:pt x="1835826" y="52189"/>
                </a:lnTo>
                <a:close/>
              </a:path>
              <a:path w="2082800" h="318134">
                <a:moveTo>
                  <a:pt x="1987104" y="0"/>
                </a:moveTo>
                <a:lnTo>
                  <a:pt x="1941605" y="0"/>
                </a:lnTo>
                <a:lnTo>
                  <a:pt x="1941605" y="245891"/>
                </a:lnTo>
                <a:lnTo>
                  <a:pt x="1987104" y="245891"/>
                </a:lnTo>
                <a:lnTo>
                  <a:pt x="1987104" y="0"/>
                </a:lnTo>
                <a:close/>
              </a:path>
              <a:path w="2082800" h="318134">
                <a:moveTo>
                  <a:pt x="2082415" y="194705"/>
                </a:moveTo>
                <a:lnTo>
                  <a:pt x="2031230" y="194705"/>
                </a:lnTo>
                <a:lnTo>
                  <a:pt x="2031230" y="245891"/>
                </a:lnTo>
                <a:lnTo>
                  <a:pt x="2082415" y="245891"/>
                </a:lnTo>
                <a:lnTo>
                  <a:pt x="2082415" y="194705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0" y="0"/>
            <a:ext cx="20104670" cy="11291540"/>
            <a:chOff x="0" y="0"/>
            <a:chExt cx="20104670" cy="11291540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07798"/>
              <a:ext cx="20104102" cy="817493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7046" y="4306510"/>
              <a:ext cx="20083145" cy="5932170"/>
            </a:xfrm>
            <a:custGeom>
              <a:avLst/>
              <a:gdLst/>
              <a:ahLst/>
              <a:cxnLst/>
              <a:rect l="l" t="t" r="r" b="b"/>
              <a:pathLst>
                <a:path w="20083145" h="5932170">
                  <a:moveTo>
                    <a:pt x="16681" y="2205578"/>
                  </a:moveTo>
                  <a:lnTo>
                    <a:pt x="9877" y="2205828"/>
                  </a:lnTo>
                  <a:lnTo>
                    <a:pt x="6078" y="2210117"/>
                  </a:lnTo>
                  <a:lnTo>
                    <a:pt x="3941" y="2212356"/>
                  </a:lnTo>
                  <a:lnTo>
                    <a:pt x="0" y="2216978"/>
                  </a:lnTo>
                  <a:lnTo>
                    <a:pt x="249" y="2223782"/>
                  </a:lnTo>
                  <a:lnTo>
                    <a:pt x="4538" y="2227581"/>
                  </a:lnTo>
                  <a:lnTo>
                    <a:pt x="5253" y="2228674"/>
                  </a:lnTo>
                  <a:lnTo>
                    <a:pt x="11586" y="2231376"/>
                  </a:lnTo>
                  <a:lnTo>
                    <a:pt x="16723" y="2230416"/>
                  </a:lnTo>
                  <a:lnTo>
                    <a:pt x="19763" y="2226985"/>
                  </a:lnTo>
                  <a:lnTo>
                    <a:pt x="21900" y="2224744"/>
                  </a:lnTo>
                  <a:lnTo>
                    <a:pt x="25841" y="2220122"/>
                  </a:lnTo>
                  <a:lnTo>
                    <a:pt x="25592" y="2213318"/>
                  </a:lnTo>
                  <a:lnTo>
                    <a:pt x="21303" y="2209519"/>
                  </a:lnTo>
                  <a:lnTo>
                    <a:pt x="16681" y="2205578"/>
                  </a:lnTo>
                  <a:close/>
                </a:path>
                <a:path w="20083145" h="5932170">
                  <a:moveTo>
                    <a:pt x="75194" y="2142292"/>
                  </a:moveTo>
                  <a:lnTo>
                    <a:pt x="68723" y="2142683"/>
                  </a:lnTo>
                  <a:lnTo>
                    <a:pt x="64591" y="2146829"/>
                  </a:lnTo>
                  <a:lnTo>
                    <a:pt x="62453" y="2149070"/>
                  </a:lnTo>
                  <a:lnTo>
                    <a:pt x="58512" y="2153692"/>
                  </a:lnTo>
                  <a:lnTo>
                    <a:pt x="58903" y="2160163"/>
                  </a:lnTo>
                  <a:lnTo>
                    <a:pt x="63050" y="2164295"/>
                  </a:lnTo>
                  <a:lnTo>
                    <a:pt x="63765" y="2165388"/>
                  </a:lnTo>
                  <a:lnTo>
                    <a:pt x="66098" y="2166383"/>
                  </a:lnTo>
                  <a:lnTo>
                    <a:pt x="66241" y="2166050"/>
                  </a:lnTo>
                  <a:lnTo>
                    <a:pt x="70241" y="2167756"/>
                  </a:lnTo>
                  <a:lnTo>
                    <a:pt x="75233" y="2167128"/>
                  </a:lnTo>
                  <a:lnTo>
                    <a:pt x="78275" y="2163698"/>
                  </a:lnTo>
                  <a:lnTo>
                    <a:pt x="80412" y="2161458"/>
                  </a:lnTo>
                  <a:lnTo>
                    <a:pt x="84353" y="2156836"/>
                  </a:lnTo>
                  <a:lnTo>
                    <a:pt x="83962" y="2150366"/>
                  </a:lnTo>
                  <a:lnTo>
                    <a:pt x="79815" y="2146233"/>
                  </a:lnTo>
                  <a:lnTo>
                    <a:pt x="75194" y="2142292"/>
                  </a:lnTo>
                  <a:close/>
                </a:path>
                <a:path w="20083145" h="5932170">
                  <a:moveTo>
                    <a:pt x="134706" y="2079432"/>
                  </a:moveTo>
                  <a:lnTo>
                    <a:pt x="127902" y="2079682"/>
                  </a:lnTo>
                  <a:lnTo>
                    <a:pt x="123769" y="2083828"/>
                  </a:lnTo>
                  <a:lnTo>
                    <a:pt x="121632" y="2086067"/>
                  </a:lnTo>
                  <a:lnTo>
                    <a:pt x="117500" y="2090214"/>
                  </a:lnTo>
                  <a:lnTo>
                    <a:pt x="117749" y="2097018"/>
                  </a:lnTo>
                  <a:lnTo>
                    <a:pt x="121896" y="2101150"/>
                  </a:lnTo>
                  <a:lnTo>
                    <a:pt x="122612" y="2102244"/>
                  </a:lnTo>
                  <a:lnTo>
                    <a:pt x="128944" y="2104945"/>
                  </a:lnTo>
                  <a:lnTo>
                    <a:pt x="133939" y="2104318"/>
                  </a:lnTo>
                  <a:lnTo>
                    <a:pt x="136978" y="2100887"/>
                  </a:lnTo>
                  <a:lnTo>
                    <a:pt x="139116" y="2098647"/>
                  </a:lnTo>
                  <a:lnTo>
                    <a:pt x="143248" y="2094500"/>
                  </a:lnTo>
                  <a:lnTo>
                    <a:pt x="142999" y="2087696"/>
                  </a:lnTo>
                  <a:lnTo>
                    <a:pt x="134706" y="2079432"/>
                  </a:lnTo>
                  <a:close/>
                </a:path>
                <a:path w="20083145" h="5932170">
                  <a:moveTo>
                    <a:pt x="194409" y="2017048"/>
                  </a:moveTo>
                  <a:lnTo>
                    <a:pt x="187605" y="2017297"/>
                  </a:lnTo>
                  <a:lnTo>
                    <a:pt x="183473" y="2021443"/>
                  </a:lnTo>
                  <a:lnTo>
                    <a:pt x="181335" y="2023684"/>
                  </a:lnTo>
                  <a:lnTo>
                    <a:pt x="177203" y="2027830"/>
                  </a:lnTo>
                  <a:lnTo>
                    <a:pt x="177452" y="2034634"/>
                  </a:lnTo>
                  <a:lnTo>
                    <a:pt x="181599" y="2038766"/>
                  </a:lnTo>
                  <a:lnTo>
                    <a:pt x="182314" y="2039860"/>
                  </a:lnTo>
                  <a:lnTo>
                    <a:pt x="188646" y="2042561"/>
                  </a:lnTo>
                  <a:lnTo>
                    <a:pt x="193642" y="2041934"/>
                  </a:lnTo>
                  <a:lnTo>
                    <a:pt x="196682" y="2038502"/>
                  </a:lnTo>
                  <a:lnTo>
                    <a:pt x="198819" y="2036263"/>
                  </a:lnTo>
                  <a:lnTo>
                    <a:pt x="202951" y="2032117"/>
                  </a:lnTo>
                  <a:lnTo>
                    <a:pt x="202702" y="2025312"/>
                  </a:lnTo>
                  <a:lnTo>
                    <a:pt x="194409" y="2017048"/>
                  </a:lnTo>
                  <a:close/>
                </a:path>
                <a:path w="20083145" h="5932170">
                  <a:moveTo>
                    <a:pt x="253970" y="1954997"/>
                  </a:moveTo>
                  <a:lnTo>
                    <a:pt x="247166" y="1955246"/>
                  </a:lnTo>
                  <a:lnTo>
                    <a:pt x="243034" y="1959392"/>
                  </a:lnTo>
                  <a:lnTo>
                    <a:pt x="240896" y="1961633"/>
                  </a:lnTo>
                  <a:lnTo>
                    <a:pt x="236764" y="1965779"/>
                  </a:lnTo>
                  <a:lnTo>
                    <a:pt x="237013" y="1972582"/>
                  </a:lnTo>
                  <a:lnTo>
                    <a:pt x="241160" y="1976715"/>
                  </a:lnTo>
                  <a:lnTo>
                    <a:pt x="242208" y="1977951"/>
                  </a:lnTo>
                  <a:lnTo>
                    <a:pt x="248207" y="1980510"/>
                  </a:lnTo>
                  <a:lnTo>
                    <a:pt x="252870" y="1979740"/>
                  </a:lnTo>
                  <a:lnTo>
                    <a:pt x="256243" y="1976451"/>
                  </a:lnTo>
                  <a:lnTo>
                    <a:pt x="258380" y="1974212"/>
                  </a:lnTo>
                  <a:lnTo>
                    <a:pt x="262512" y="1970065"/>
                  </a:lnTo>
                  <a:lnTo>
                    <a:pt x="262263" y="1963262"/>
                  </a:lnTo>
                  <a:lnTo>
                    <a:pt x="253970" y="1954997"/>
                  </a:lnTo>
                  <a:close/>
                </a:path>
                <a:path w="20083145" h="5932170">
                  <a:moveTo>
                    <a:pt x="314864" y="1893515"/>
                  </a:moveTo>
                  <a:lnTo>
                    <a:pt x="308061" y="1893763"/>
                  </a:lnTo>
                  <a:lnTo>
                    <a:pt x="303928" y="1897910"/>
                  </a:lnTo>
                  <a:lnTo>
                    <a:pt x="301791" y="1900150"/>
                  </a:lnTo>
                  <a:lnTo>
                    <a:pt x="297325" y="1904155"/>
                  </a:lnTo>
                  <a:lnTo>
                    <a:pt x="297574" y="1910958"/>
                  </a:lnTo>
                  <a:lnTo>
                    <a:pt x="301720" y="1915091"/>
                  </a:lnTo>
                  <a:lnTo>
                    <a:pt x="302769" y="1916326"/>
                  </a:lnTo>
                  <a:lnTo>
                    <a:pt x="305104" y="1917322"/>
                  </a:lnTo>
                  <a:lnTo>
                    <a:pt x="305294" y="1917797"/>
                  </a:lnTo>
                  <a:lnTo>
                    <a:pt x="308960" y="1919361"/>
                  </a:lnTo>
                  <a:lnTo>
                    <a:pt x="313622" y="1918591"/>
                  </a:lnTo>
                  <a:lnTo>
                    <a:pt x="316994" y="1915302"/>
                  </a:lnTo>
                  <a:lnTo>
                    <a:pt x="319132" y="1913062"/>
                  </a:lnTo>
                  <a:lnTo>
                    <a:pt x="323265" y="1908916"/>
                  </a:lnTo>
                  <a:lnTo>
                    <a:pt x="323015" y="1902113"/>
                  </a:lnTo>
                  <a:lnTo>
                    <a:pt x="318868" y="1897980"/>
                  </a:lnTo>
                  <a:lnTo>
                    <a:pt x="314864" y="1893515"/>
                  </a:lnTo>
                  <a:close/>
                </a:path>
                <a:path w="20083145" h="5932170">
                  <a:moveTo>
                    <a:pt x="9326668" y="5663194"/>
                  </a:moveTo>
                  <a:lnTo>
                    <a:pt x="9313337" y="5657507"/>
                  </a:lnTo>
                  <a:lnTo>
                    <a:pt x="9307155" y="5659993"/>
                  </a:lnTo>
                  <a:lnTo>
                    <a:pt x="9302463" y="5670992"/>
                  </a:lnTo>
                  <a:lnTo>
                    <a:pt x="9304948" y="5677173"/>
                  </a:lnTo>
                  <a:lnTo>
                    <a:pt x="9318279" y="5682860"/>
                  </a:lnTo>
                  <a:lnTo>
                    <a:pt x="9324461" y="5680375"/>
                  </a:lnTo>
                  <a:lnTo>
                    <a:pt x="9329153" y="5669376"/>
                  </a:lnTo>
                  <a:lnTo>
                    <a:pt x="9326668" y="5663194"/>
                  </a:lnTo>
                  <a:close/>
                </a:path>
                <a:path w="20083145" h="5932170">
                  <a:moveTo>
                    <a:pt x="9406279" y="5696367"/>
                  </a:moveTo>
                  <a:lnTo>
                    <a:pt x="9392614" y="5690538"/>
                  </a:lnTo>
                  <a:lnTo>
                    <a:pt x="9386624" y="5693497"/>
                  </a:lnTo>
                  <a:lnTo>
                    <a:pt x="9382074" y="5704163"/>
                  </a:lnTo>
                  <a:lnTo>
                    <a:pt x="9384559" y="5710344"/>
                  </a:lnTo>
                  <a:lnTo>
                    <a:pt x="9389892" y="5712619"/>
                  </a:lnTo>
                  <a:lnTo>
                    <a:pt x="9390367" y="5712428"/>
                  </a:lnTo>
                  <a:lnTo>
                    <a:pt x="9398700" y="5715982"/>
                  </a:lnTo>
                  <a:lnTo>
                    <a:pt x="9404690" y="5713023"/>
                  </a:lnTo>
                  <a:lnTo>
                    <a:pt x="9409240" y="5702357"/>
                  </a:lnTo>
                  <a:lnTo>
                    <a:pt x="9406279" y="5696367"/>
                  </a:lnTo>
                  <a:close/>
                </a:path>
                <a:path w="20083145" h="5932170">
                  <a:moveTo>
                    <a:pt x="9248385" y="5627832"/>
                  </a:moveTo>
                  <a:lnTo>
                    <a:pt x="9235387" y="5622288"/>
                  </a:lnTo>
                  <a:lnTo>
                    <a:pt x="9228872" y="5624631"/>
                  </a:lnTo>
                  <a:lnTo>
                    <a:pt x="9226597" y="5629963"/>
                  </a:lnTo>
                  <a:lnTo>
                    <a:pt x="9223847" y="5635487"/>
                  </a:lnTo>
                  <a:lnTo>
                    <a:pt x="9226189" y="5642002"/>
                  </a:lnTo>
                  <a:lnTo>
                    <a:pt x="9239521" y="5647689"/>
                  </a:lnTo>
                  <a:lnTo>
                    <a:pt x="9246036" y="5645346"/>
                  </a:lnTo>
                  <a:lnTo>
                    <a:pt x="9250728" y="5634347"/>
                  </a:lnTo>
                  <a:lnTo>
                    <a:pt x="9248385" y="5627832"/>
                  </a:lnTo>
                  <a:close/>
                </a:path>
                <a:path w="20083145" h="5932170">
                  <a:moveTo>
                    <a:pt x="9481029" y="5724312"/>
                  </a:moveTo>
                  <a:lnTo>
                    <a:pt x="9478362" y="5723175"/>
                  </a:lnTo>
                  <a:lnTo>
                    <a:pt x="9472887" y="5721233"/>
                  </a:lnTo>
                  <a:lnTo>
                    <a:pt x="9466897" y="5724193"/>
                  </a:lnTo>
                  <a:lnTo>
                    <a:pt x="9462348" y="5734859"/>
                  </a:lnTo>
                  <a:lnTo>
                    <a:pt x="9464974" y="5740707"/>
                  </a:lnTo>
                  <a:lnTo>
                    <a:pt x="9470308" y="5742982"/>
                  </a:lnTo>
                  <a:lnTo>
                    <a:pt x="9470783" y="5742792"/>
                  </a:lnTo>
                  <a:lnTo>
                    <a:pt x="9474115" y="5744213"/>
                  </a:lnTo>
                  <a:lnTo>
                    <a:pt x="9480910" y="5724656"/>
                  </a:lnTo>
                  <a:lnTo>
                    <a:pt x="9481029" y="5724312"/>
                  </a:lnTo>
                  <a:close/>
                </a:path>
                <a:path w="20083145" h="5932170">
                  <a:moveTo>
                    <a:pt x="9157767" y="5584449"/>
                  </a:moveTo>
                  <a:lnTo>
                    <a:pt x="9150918" y="5586650"/>
                  </a:lnTo>
                  <a:lnTo>
                    <a:pt x="9147997" y="5593283"/>
                  </a:lnTo>
                  <a:lnTo>
                    <a:pt x="9145894" y="5597507"/>
                  </a:lnTo>
                  <a:lnTo>
                    <a:pt x="9148236" y="5604022"/>
                  </a:lnTo>
                  <a:lnTo>
                    <a:pt x="9153427" y="5606630"/>
                  </a:lnTo>
                  <a:lnTo>
                    <a:pt x="9161759" y="5610184"/>
                  </a:lnTo>
                  <a:lnTo>
                    <a:pt x="9168131" y="5608175"/>
                  </a:lnTo>
                  <a:lnTo>
                    <a:pt x="9171054" y="5601542"/>
                  </a:lnTo>
                  <a:lnTo>
                    <a:pt x="9173157" y="5597318"/>
                  </a:lnTo>
                  <a:lnTo>
                    <a:pt x="9170814" y="5590803"/>
                  </a:lnTo>
                  <a:lnTo>
                    <a:pt x="9165623" y="5588195"/>
                  </a:lnTo>
                  <a:lnTo>
                    <a:pt x="9162958" y="5587057"/>
                  </a:lnTo>
                  <a:lnTo>
                    <a:pt x="9157767" y="5584449"/>
                  </a:lnTo>
                  <a:close/>
                </a:path>
                <a:path w="20083145" h="5932170">
                  <a:moveTo>
                    <a:pt x="375474" y="1832698"/>
                  </a:moveTo>
                  <a:lnTo>
                    <a:pt x="368813" y="1832614"/>
                  </a:lnTo>
                  <a:lnTo>
                    <a:pt x="364680" y="1836761"/>
                  </a:lnTo>
                  <a:lnTo>
                    <a:pt x="362543" y="1839001"/>
                  </a:lnTo>
                  <a:lnTo>
                    <a:pt x="358410" y="1843148"/>
                  </a:lnTo>
                  <a:lnTo>
                    <a:pt x="358327" y="1849809"/>
                  </a:lnTo>
                  <a:lnTo>
                    <a:pt x="362473" y="1853941"/>
                  </a:lnTo>
                  <a:lnTo>
                    <a:pt x="363523" y="1855177"/>
                  </a:lnTo>
                  <a:lnTo>
                    <a:pt x="369521" y="1857736"/>
                  </a:lnTo>
                  <a:lnTo>
                    <a:pt x="374183" y="1856967"/>
                  </a:lnTo>
                  <a:lnTo>
                    <a:pt x="377413" y="1854012"/>
                  </a:lnTo>
                  <a:lnTo>
                    <a:pt x="379551" y="1851772"/>
                  </a:lnTo>
                  <a:lnTo>
                    <a:pt x="383684" y="1847625"/>
                  </a:lnTo>
                  <a:lnTo>
                    <a:pt x="383767" y="1840963"/>
                  </a:lnTo>
                  <a:lnTo>
                    <a:pt x="375474" y="1832698"/>
                  </a:lnTo>
                  <a:close/>
                </a:path>
                <a:path w="20083145" h="5932170">
                  <a:moveTo>
                    <a:pt x="9567581" y="5754141"/>
                  </a:moveTo>
                  <a:lnTo>
                    <a:pt x="9561964" y="5752533"/>
                  </a:lnTo>
                  <a:lnTo>
                    <a:pt x="9559298" y="5751396"/>
                  </a:lnTo>
                  <a:lnTo>
                    <a:pt x="9553680" y="5749788"/>
                  </a:lnTo>
                  <a:lnTo>
                    <a:pt x="9547690" y="5752748"/>
                  </a:lnTo>
                  <a:lnTo>
                    <a:pt x="9544552" y="5761653"/>
                  </a:lnTo>
                  <a:lnTo>
                    <a:pt x="9543949" y="5763365"/>
                  </a:lnTo>
                  <a:lnTo>
                    <a:pt x="9546576" y="5769212"/>
                  </a:lnTo>
                  <a:lnTo>
                    <a:pt x="9551576" y="5771345"/>
                  </a:lnTo>
                  <a:lnTo>
                    <a:pt x="9552051" y="5771155"/>
                  </a:lnTo>
                  <a:lnTo>
                    <a:pt x="9555384" y="5772577"/>
                  </a:lnTo>
                  <a:lnTo>
                    <a:pt x="9561001" y="5774185"/>
                  </a:lnTo>
                  <a:lnTo>
                    <a:pt x="9566991" y="5771225"/>
                  </a:lnTo>
                  <a:lnTo>
                    <a:pt x="9568933" y="5765750"/>
                  </a:lnTo>
                  <a:lnTo>
                    <a:pt x="9570541" y="5760132"/>
                  </a:lnTo>
                  <a:lnTo>
                    <a:pt x="9567581" y="5754141"/>
                  </a:lnTo>
                  <a:close/>
                </a:path>
                <a:path w="20083145" h="5932170">
                  <a:moveTo>
                    <a:pt x="9081522" y="5545230"/>
                  </a:moveTo>
                  <a:lnTo>
                    <a:pt x="9074816" y="5547096"/>
                  </a:lnTo>
                  <a:lnTo>
                    <a:pt x="9069458" y="5557811"/>
                  </a:lnTo>
                  <a:lnTo>
                    <a:pt x="9071468" y="5564184"/>
                  </a:lnTo>
                  <a:lnTo>
                    <a:pt x="9076517" y="5567125"/>
                  </a:lnTo>
                  <a:lnTo>
                    <a:pt x="9085182" y="5570822"/>
                  </a:lnTo>
                  <a:lnTo>
                    <a:pt x="9091222" y="5568670"/>
                  </a:lnTo>
                  <a:lnTo>
                    <a:pt x="9093688" y="5563813"/>
                  </a:lnTo>
                  <a:lnTo>
                    <a:pt x="9096438" y="5558288"/>
                  </a:lnTo>
                  <a:lnTo>
                    <a:pt x="9094429" y="5551917"/>
                  </a:lnTo>
                  <a:lnTo>
                    <a:pt x="9089380" y="5548975"/>
                  </a:lnTo>
                  <a:lnTo>
                    <a:pt x="9086713" y="5547838"/>
                  </a:lnTo>
                  <a:lnTo>
                    <a:pt x="9081522" y="5545230"/>
                  </a:lnTo>
                  <a:close/>
                </a:path>
                <a:path w="20083145" h="5932170">
                  <a:moveTo>
                    <a:pt x="9649653" y="5779697"/>
                  </a:moveTo>
                  <a:lnTo>
                    <a:pt x="9643894" y="5778422"/>
                  </a:lnTo>
                  <a:lnTo>
                    <a:pt x="9641227" y="5777284"/>
                  </a:lnTo>
                  <a:lnTo>
                    <a:pt x="9635610" y="5775676"/>
                  </a:lnTo>
                  <a:lnTo>
                    <a:pt x="9629479" y="5778969"/>
                  </a:lnTo>
                  <a:lnTo>
                    <a:pt x="9627870" y="5784586"/>
                  </a:lnTo>
                  <a:lnTo>
                    <a:pt x="9626071" y="5789729"/>
                  </a:lnTo>
                  <a:lnTo>
                    <a:pt x="9628840" y="5795243"/>
                  </a:lnTo>
                  <a:lnTo>
                    <a:pt x="9634506" y="5797660"/>
                  </a:lnTo>
                  <a:lnTo>
                    <a:pt x="9635315" y="5797611"/>
                  </a:lnTo>
                  <a:lnTo>
                    <a:pt x="9637981" y="5798748"/>
                  </a:lnTo>
                  <a:lnTo>
                    <a:pt x="9643598" y="5800356"/>
                  </a:lnTo>
                  <a:lnTo>
                    <a:pt x="9649730" y="5797063"/>
                  </a:lnTo>
                  <a:lnTo>
                    <a:pt x="9652947" y="5785829"/>
                  </a:lnTo>
                  <a:lnTo>
                    <a:pt x="9649653" y="5779697"/>
                  </a:lnTo>
                  <a:close/>
                </a:path>
                <a:path w="20083145" h="5932170">
                  <a:moveTo>
                    <a:pt x="9006750" y="5503486"/>
                  </a:moveTo>
                  <a:lnTo>
                    <a:pt x="9000045" y="5505352"/>
                  </a:lnTo>
                  <a:lnTo>
                    <a:pt x="8994162" y="5515449"/>
                  </a:lnTo>
                  <a:lnTo>
                    <a:pt x="8996029" y="5522155"/>
                  </a:lnTo>
                  <a:lnTo>
                    <a:pt x="9000935" y="5525429"/>
                  </a:lnTo>
                  <a:lnTo>
                    <a:pt x="9009935" y="5529268"/>
                  </a:lnTo>
                  <a:lnTo>
                    <a:pt x="9015497" y="5527308"/>
                  </a:lnTo>
                  <a:lnTo>
                    <a:pt x="9018297" y="5522593"/>
                  </a:lnTo>
                  <a:lnTo>
                    <a:pt x="9021380" y="5517211"/>
                  </a:lnTo>
                  <a:lnTo>
                    <a:pt x="9019372" y="5510839"/>
                  </a:lnTo>
                  <a:lnTo>
                    <a:pt x="9014465" y="5507564"/>
                  </a:lnTo>
                  <a:lnTo>
                    <a:pt x="9011798" y="5506427"/>
                  </a:lnTo>
                  <a:lnTo>
                    <a:pt x="9006750" y="5503486"/>
                  </a:lnTo>
                  <a:close/>
                </a:path>
                <a:path w="20083145" h="5932170">
                  <a:moveTo>
                    <a:pt x="9732103" y="5803442"/>
                  </a:moveTo>
                  <a:lnTo>
                    <a:pt x="9726344" y="5802167"/>
                  </a:lnTo>
                  <a:lnTo>
                    <a:pt x="9723678" y="5801029"/>
                  </a:lnTo>
                  <a:lnTo>
                    <a:pt x="9718060" y="5799421"/>
                  </a:lnTo>
                  <a:lnTo>
                    <a:pt x="9712261" y="5802857"/>
                  </a:lnTo>
                  <a:lnTo>
                    <a:pt x="9710653" y="5808474"/>
                  </a:lnTo>
                  <a:lnTo>
                    <a:pt x="9709330" y="5813425"/>
                  </a:lnTo>
                  <a:lnTo>
                    <a:pt x="9712099" y="5818940"/>
                  </a:lnTo>
                  <a:lnTo>
                    <a:pt x="9717098" y="5821072"/>
                  </a:lnTo>
                  <a:lnTo>
                    <a:pt x="9718240" y="5821166"/>
                  </a:lnTo>
                  <a:lnTo>
                    <a:pt x="9720907" y="5822303"/>
                  </a:lnTo>
                  <a:lnTo>
                    <a:pt x="9726524" y="5823911"/>
                  </a:lnTo>
                  <a:lnTo>
                    <a:pt x="9732323" y="5820476"/>
                  </a:lnTo>
                  <a:lnTo>
                    <a:pt x="9735540" y="5809241"/>
                  </a:lnTo>
                  <a:lnTo>
                    <a:pt x="9732103" y="5803442"/>
                  </a:lnTo>
                  <a:close/>
                </a:path>
                <a:path w="20083145" h="5932170">
                  <a:moveTo>
                    <a:pt x="8932832" y="5459741"/>
                  </a:moveTo>
                  <a:lnTo>
                    <a:pt x="8926267" y="5461275"/>
                  </a:lnTo>
                  <a:lnTo>
                    <a:pt x="8923326" y="5466323"/>
                  </a:lnTo>
                  <a:lnTo>
                    <a:pt x="8920242" y="5471705"/>
                  </a:lnTo>
                  <a:lnTo>
                    <a:pt x="8921918" y="5477935"/>
                  </a:lnTo>
                  <a:lnTo>
                    <a:pt x="8926682" y="5481543"/>
                  </a:lnTo>
                  <a:lnTo>
                    <a:pt x="8935348" y="5485240"/>
                  </a:lnTo>
                  <a:lnTo>
                    <a:pt x="8941103" y="5483755"/>
                  </a:lnTo>
                  <a:lnTo>
                    <a:pt x="8943902" y="5479040"/>
                  </a:lnTo>
                  <a:lnTo>
                    <a:pt x="8946986" y="5473658"/>
                  </a:lnTo>
                  <a:lnTo>
                    <a:pt x="8945453" y="5467094"/>
                  </a:lnTo>
                  <a:lnTo>
                    <a:pt x="8940546" y="5463819"/>
                  </a:lnTo>
                  <a:lnTo>
                    <a:pt x="8937880" y="5462682"/>
                  </a:lnTo>
                  <a:lnTo>
                    <a:pt x="8932832" y="5459741"/>
                  </a:lnTo>
                  <a:close/>
                </a:path>
                <a:path w="20083145" h="5932170">
                  <a:moveTo>
                    <a:pt x="9815642" y="5823713"/>
                  </a:moveTo>
                  <a:lnTo>
                    <a:pt x="9809741" y="5822771"/>
                  </a:lnTo>
                  <a:lnTo>
                    <a:pt x="9807074" y="5821634"/>
                  </a:lnTo>
                  <a:lnTo>
                    <a:pt x="9801315" y="5820358"/>
                  </a:lnTo>
                  <a:lnTo>
                    <a:pt x="9795516" y="5823794"/>
                  </a:lnTo>
                  <a:lnTo>
                    <a:pt x="9794242" y="5829554"/>
                  </a:lnTo>
                  <a:lnTo>
                    <a:pt x="9792774" y="5834838"/>
                  </a:lnTo>
                  <a:lnTo>
                    <a:pt x="9795686" y="5840019"/>
                  </a:lnTo>
                  <a:lnTo>
                    <a:pt x="9801019" y="5842294"/>
                  </a:lnTo>
                  <a:lnTo>
                    <a:pt x="9802303" y="5842054"/>
                  </a:lnTo>
                  <a:lnTo>
                    <a:pt x="9804970" y="5843191"/>
                  </a:lnTo>
                  <a:lnTo>
                    <a:pt x="9810729" y="5844466"/>
                  </a:lnTo>
                  <a:lnTo>
                    <a:pt x="9816529" y="5841031"/>
                  </a:lnTo>
                  <a:lnTo>
                    <a:pt x="9819078" y="5829512"/>
                  </a:lnTo>
                  <a:lnTo>
                    <a:pt x="9815642" y="5823713"/>
                  </a:lnTo>
                  <a:close/>
                </a:path>
                <a:path w="20083145" h="5932170">
                  <a:moveTo>
                    <a:pt x="8860240" y="5413806"/>
                  </a:moveTo>
                  <a:lnTo>
                    <a:pt x="8853676" y="5415340"/>
                  </a:lnTo>
                  <a:lnTo>
                    <a:pt x="8847126" y="5425153"/>
                  </a:lnTo>
                  <a:lnTo>
                    <a:pt x="8848661" y="5431715"/>
                  </a:lnTo>
                  <a:lnTo>
                    <a:pt x="8853425" y="5435324"/>
                  </a:lnTo>
                  <a:lnTo>
                    <a:pt x="8862424" y="5439162"/>
                  </a:lnTo>
                  <a:lnTo>
                    <a:pt x="8868179" y="5437678"/>
                  </a:lnTo>
                  <a:lnTo>
                    <a:pt x="8870836" y="5433296"/>
                  </a:lnTo>
                  <a:lnTo>
                    <a:pt x="8874110" y="5428390"/>
                  </a:lnTo>
                  <a:lnTo>
                    <a:pt x="8872577" y="5421826"/>
                  </a:lnTo>
                  <a:lnTo>
                    <a:pt x="8867813" y="5418218"/>
                  </a:lnTo>
                  <a:lnTo>
                    <a:pt x="8865146" y="5417080"/>
                  </a:lnTo>
                  <a:lnTo>
                    <a:pt x="8860240" y="5413806"/>
                  </a:lnTo>
                  <a:close/>
                </a:path>
                <a:path w="20083145" h="5932170">
                  <a:moveTo>
                    <a:pt x="9899700" y="5841841"/>
                  </a:moveTo>
                  <a:lnTo>
                    <a:pt x="9893941" y="5840566"/>
                  </a:lnTo>
                  <a:lnTo>
                    <a:pt x="9885089" y="5839155"/>
                  </a:lnTo>
                  <a:lnTo>
                    <a:pt x="9879623" y="5842732"/>
                  </a:lnTo>
                  <a:lnTo>
                    <a:pt x="9878348" y="5848491"/>
                  </a:lnTo>
                  <a:lnTo>
                    <a:pt x="9877358" y="5853584"/>
                  </a:lnTo>
                  <a:lnTo>
                    <a:pt x="9879936" y="5858623"/>
                  </a:lnTo>
                  <a:lnTo>
                    <a:pt x="9884602" y="5860613"/>
                  </a:lnTo>
                  <a:lnTo>
                    <a:pt x="9884743" y="5860281"/>
                  </a:lnTo>
                  <a:lnTo>
                    <a:pt x="9886744" y="5861134"/>
                  </a:lnTo>
                  <a:lnTo>
                    <a:pt x="9889694" y="5861604"/>
                  </a:lnTo>
                  <a:lnTo>
                    <a:pt x="9895453" y="5862879"/>
                  </a:lnTo>
                  <a:lnTo>
                    <a:pt x="9901062" y="5858968"/>
                  </a:lnTo>
                  <a:lnTo>
                    <a:pt x="9903612" y="5847448"/>
                  </a:lnTo>
                  <a:lnTo>
                    <a:pt x="9899700" y="5841841"/>
                  </a:lnTo>
                  <a:close/>
                </a:path>
                <a:path w="20083145" h="5932170">
                  <a:moveTo>
                    <a:pt x="8788836" y="5366013"/>
                  </a:moveTo>
                  <a:lnTo>
                    <a:pt x="8782081" y="5367071"/>
                  </a:lnTo>
                  <a:lnTo>
                    <a:pt x="8775531" y="5376884"/>
                  </a:lnTo>
                  <a:lnTo>
                    <a:pt x="8776589" y="5383639"/>
                  </a:lnTo>
                  <a:lnTo>
                    <a:pt x="8781496" y="5386913"/>
                  </a:lnTo>
                  <a:lnTo>
                    <a:pt x="8783878" y="5388718"/>
                  </a:lnTo>
                  <a:lnTo>
                    <a:pt x="8785877" y="5389571"/>
                  </a:lnTo>
                  <a:lnTo>
                    <a:pt x="8785735" y="5389904"/>
                  </a:lnTo>
                  <a:lnTo>
                    <a:pt x="8790401" y="5391894"/>
                  </a:lnTo>
                  <a:lnTo>
                    <a:pt x="8795823" y="5390268"/>
                  </a:lnTo>
                  <a:lnTo>
                    <a:pt x="8798813" y="5386029"/>
                  </a:lnTo>
                  <a:lnTo>
                    <a:pt x="8802089" y="5381122"/>
                  </a:lnTo>
                  <a:lnTo>
                    <a:pt x="8801030" y="5374366"/>
                  </a:lnTo>
                  <a:lnTo>
                    <a:pt x="8796123" y="5371092"/>
                  </a:lnTo>
                  <a:lnTo>
                    <a:pt x="8793742" y="5369287"/>
                  </a:lnTo>
                  <a:lnTo>
                    <a:pt x="8788836" y="5366013"/>
                  </a:lnTo>
                  <a:close/>
                </a:path>
                <a:path w="20083145" h="5932170">
                  <a:moveTo>
                    <a:pt x="9984137" y="5858161"/>
                  </a:moveTo>
                  <a:lnTo>
                    <a:pt x="9975284" y="5856749"/>
                  </a:lnTo>
                  <a:lnTo>
                    <a:pt x="9969525" y="5855474"/>
                  </a:lnTo>
                  <a:lnTo>
                    <a:pt x="9963916" y="5859385"/>
                  </a:lnTo>
                  <a:lnTo>
                    <a:pt x="9962975" y="5865287"/>
                  </a:lnTo>
                  <a:lnTo>
                    <a:pt x="9961984" y="5870379"/>
                  </a:lnTo>
                  <a:lnTo>
                    <a:pt x="9965038" y="5875227"/>
                  </a:lnTo>
                  <a:lnTo>
                    <a:pt x="9969370" y="5877075"/>
                  </a:lnTo>
                  <a:lnTo>
                    <a:pt x="9969179" y="5876600"/>
                  </a:lnTo>
                  <a:lnTo>
                    <a:pt x="9971512" y="5877596"/>
                  </a:lnTo>
                  <a:lnTo>
                    <a:pt x="9974464" y="5878066"/>
                  </a:lnTo>
                  <a:lnTo>
                    <a:pt x="9980223" y="5879342"/>
                  </a:lnTo>
                  <a:lnTo>
                    <a:pt x="9985832" y="5875430"/>
                  </a:lnTo>
                  <a:lnTo>
                    <a:pt x="9986774" y="5869528"/>
                  </a:lnTo>
                  <a:lnTo>
                    <a:pt x="9988048" y="5863768"/>
                  </a:lnTo>
                  <a:lnTo>
                    <a:pt x="9984137" y="5858161"/>
                  </a:lnTo>
                  <a:close/>
                </a:path>
                <a:path w="20083145" h="5932170">
                  <a:moveTo>
                    <a:pt x="8718617" y="5316363"/>
                  </a:moveTo>
                  <a:lnTo>
                    <a:pt x="8712196" y="5317563"/>
                  </a:lnTo>
                  <a:lnTo>
                    <a:pt x="8705205" y="5326794"/>
                  </a:lnTo>
                  <a:lnTo>
                    <a:pt x="8704980" y="5327091"/>
                  </a:lnTo>
                  <a:lnTo>
                    <a:pt x="8706180" y="5333512"/>
                  </a:lnTo>
                  <a:lnTo>
                    <a:pt x="8713327" y="5338925"/>
                  </a:lnTo>
                  <a:lnTo>
                    <a:pt x="8715326" y="5339778"/>
                  </a:lnTo>
                  <a:lnTo>
                    <a:pt x="8715184" y="5340112"/>
                  </a:lnTo>
                  <a:lnTo>
                    <a:pt x="8719850" y="5342102"/>
                  </a:lnTo>
                  <a:lnTo>
                    <a:pt x="8725130" y="5340808"/>
                  </a:lnTo>
                  <a:lnTo>
                    <a:pt x="8727907" y="5336871"/>
                  </a:lnTo>
                  <a:lnTo>
                    <a:pt x="8731728" y="5331804"/>
                  </a:lnTo>
                  <a:lnTo>
                    <a:pt x="8730529" y="5325383"/>
                  </a:lnTo>
                  <a:lnTo>
                    <a:pt x="8718617" y="5316363"/>
                  </a:lnTo>
                  <a:close/>
                </a:path>
                <a:path w="20083145" h="5932170">
                  <a:moveTo>
                    <a:pt x="437560" y="1772118"/>
                  </a:moveTo>
                  <a:lnTo>
                    <a:pt x="430565" y="1771892"/>
                  </a:lnTo>
                  <a:lnTo>
                    <a:pt x="426432" y="1776039"/>
                  </a:lnTo>
                  <a:lnTo>
                    <a:pt x="424294" y="1778279"/>
                  </a:lnTo>
                  <a:lnTo>
                    <a:pt x="420163" y="1782426"/>
                  </a:lnTo>
                  <a:lnTo>
                    <a:pt x="419936" y="1789420"/>
                  </a:lnTo>
                  <a:lnTo>
                    <a:pt x="424083" y="1793552"/>
                  </a:lnTo>
                  <a:lnTo>
                    <a:pt x="424799" y="1794645"/>
                  </a:lnTo>
                  <a:lnTo>
                    <a:pt x="427465" y="1795783"/>
                  </a:lnTo>
                  <a:lnTo>
                    <a:pt x="427940" y="1795592"/>
                  </a:lnTo>
                  <a:lnTo>
                    <a:pt x="431607" y="1797156"/>
                  </a:lnTo>
                  <a:lnTo>
                    <a:pt x="445853" y="1780383"/>
                  </a:lnTo>
                  <a:lnTo>
                    <a:pt x="437560" y="1772118"/>
                  </a:lnTo>
                  <a:close/>
                </a:path>
                <a:path w="20083145" h="5932170">
                  <a:moveTo>
                    <a:pt x="10068759" y="5872196"/>
                  </a:moveTo>
                  <a:lnTo>
                    <a:pt x="10054005" y="5869843"/>
                  </a:lnTo>
                  <a:lnTo>
                    <a:pt x="10048730" y="5873896"/>
                  </a:lnTo>
                  <a:lnTo>
                    <a:pt x="10047846" y="5879429"/>
                  </a:lnTo>
                  <a:lnTo>
                    <a:pt x="10047788" y="5879797"/>
                  </a:lnTo>
                  <a:lnTo>
                    <a:pt x="10047273" y="5884699"/>
                  </a:lnTo>
                  <a:lnTo>
                    <a:pt x="10049994" y="5889405"/>
                  </a:lnTo>
                  <a:lnTo>
                    <a:pt x="10054327" y="5891253"/>
                  </a:lnTo>
                  <a:lnTo>
                    <a:pt x="10054468" y="5890920"/>
                  </a:lnTo>
                  <a:lnTo>
                    <a:pt x="10056802" y="5891916"/>
                  </a:lnTo>
                  <a:lnTo>
                    <a:pt x="10065654" y="5893328"/>
                  </a:lnTo>
                  <a:lnTo>
                    <a:pt x="10070929" y="5889275"/>
                  </a:lnTo>
                  <a:lnTo>
                    <a:pt x="10072753" y="5877840"/>
                  </a:lnTo>
                  <a:lnTo>
                    <a:pt x="10072812" y="5877471"/>
                  </a:lnTo>
                  <a:lnTo>
                    <a:pt x="10068759" y="5872196"/>
                  </a:lnTo>
                  <a:close/>
                </a:path>
                <a:path w="20083145" h="5932170">
                  <a:moveTo>
                    <a:pt x="8649777" y="5265331"/>
                  </a:moveTo>
                  <a:lnTo>
                    <a:pt x="8643164" y="5266055"/>
                  </a:lnTo>
                  <a:lnTo>
                    <a:pt x="8635948" y="5275583"/>
                  </a:lnTo>
                  <a:lnTo>
                    <a:pt x="8636674" y="5282196"/>
                  </a:lnTo>
                  <a:lnTo>
                    <a:pt x="8643819" y="5287608"/>
                  </a:lnTo>
                  <a:lnTo>
                    <a:pt x="8646153" y="5288603"/>
                  </a:lnTo>
                  <a:lnTo>
                    <a:pt x="8646011" y="5288936"/>
                  </a:lnTo>
                  <a:lnTo>
                    <a:pt x="8650677" y="5290926"/>
                  </a:lnTo>
                  <a:lnTo>
                    <a:pt x="8655956" y="5289634"/>
                  </a:lnTo>
                  <a:lnTo>
                    <a:pt x="8658804" y="5285728"/>
                  </a:lnTo>
                  <a:lnTo>
                    <a:pt x="8662412" y="5280964"/>
                  </a:lnTo>
                  <a:lnTo>
                    <a:pt x="8661687" y="5274350"/>
                  </a:lnTo>
                  <a:lnTo>
                    <a:pt x="8649777" y="5265331"/>
                  </a:lnTo>
                  <a:close/>
                </a:path>
                <a:path w="20083145" h="5932170">
                  <a:moveTo>
                    <a:pt x="10154092" y="5884566"/>
                  </a:moveTo>
                  <a:lnTo>
                    <a:pt x="10145239" y="5883153"/>
                  </a:lnTo>
                  <a:lnTo>
                    <a:pt x="10139671" y="5882354"/>
                  </a:lnTo>
                  <a:lnTo>
                    <a:pt x="10134397" y="5886408"/>
                  </a:lnTo>
                  <a:lnTo>
                    <a:pt x="10133456" y="5892310"/>
                  </a:lnTo>
                  <a:lnTo>
                    <a:pt x="10132608" y="5897069"/>
                  </a:lnTo>
                  <a:lnTo>
                    <a:pt x="10151128" y="5905364"/>
                  </a:lnTo>
                  <a:lnTo>
                    <a:pt x="10156404" y="5901311"/>
                  </a:lnTo>
                  <a:lnTo>
                    <a:pt x="10157346" y="5895409"/>
                  </a:lnTo>
                  <a:lnTo>
                    <a:pt x="10158092" y="5890211"/>
                  </a:lnTo>
                  <a:lnTo>
                    <a:pt x="10158145" y="5889841"/>
                  </a:lnTo>
                  <a:lnTo>
                    <a:pt x="10154092" y="5884566"/>
                  </a:lnTo>
                  <a:close/>
                </a:path>
                <a:path w="20083145" h="5932170">
                  <a:moveTo>
                    <a:pt x="8582264" y="5212106"/>
                  </a:moveTo>
                  <a:lnTo>
                    <a:pt x="8575319" y="5212689"/>
                  </a:lnTo>
                  <a:lnTo>
                    <a:pt x="8571711" y="5217454"/>
                  </a:lnTo>
                  <a:lnTo>
                    <a:pt x="8567911" y="5221742"/>
                  </a:lnTo>
                  <a:lnTo>
                    <a:pt x="8568495" y="5228688"/>
                  </a:lnTo>
                  <a:lnTo>
                    <a:pt x="8575640" y="5234100"/>
                  </a:lnTo>
                  <a:lnTo>
                    <a:pt x="8576498" y="5234860"/>
                  </a:lnTo>
                  <a:lnTo>
                    <a:pt x="8578164" y="5235571"/>
                  </a:lnTo>
                  <a:lnTo>
                    <a:pt x="8578022" y="5235904"/>
                  </a:lnTo>
                  <a:lnTo>
                    <a:pt x="8582355" y="5237752"/>
                  </a:lnTo>
                  <a:lnTo>
                    <a:pt x="8587301" y="5236316"/>
                  </a:lnTo>
                  <a:lnTo>
                    <a:pt x="8590482" y="5232552"/>
                  </a:lnTo>
                  <a:lnTo>
                    <a:pt x="8594282" y="5228264"/>
                  </a:lnTo>
                  <a:lnTo>
                    <a:pt x="8593700" y="5221318"/>
                  </a:lnTo>
                  <a:lnTo>
                    <a:pt x="8586553" y="5215906"/>
                  </a:lnTo>
                  <a:lnTo>
                    <a:pt x="8582264" y="5212106"/>
                  </a:lnTo>
                  <a:close/>
                </a:path>
                <a:path w="20083145" h="5932170">
                  <a:moveTo>
                    <a:pt x="10239705" y="5893509"/>
                  </a:moveTo>
                  <a:lnTo>
                    <a:pt x="10233660" y="5892900"/>
                  </a:lnTo>
                  <a:lnTo>
                    <a:pt x="10230710" y="5892429"/>
                  </a:lnTo>
                  <a:lnTo>
                    <a:pt x="10225000" y="5891963"/>
                  </a:lnTo>
                  <a:lnTo>
                    <a:pt x="10219726" y="5896018"/>
                  </a:lnTo>
                  <a:lnTo>
                    <a:pt x="10218641" y="5906585"/>
                  </a:lnTo>
                  <a:lnTo>
                    <a:pt x="10218602" y="5906963"/>
                  </a:lnTo>
                  <a:lnTo>
                    <a:pt x="10221130" y="5911193"/>
                  </a:lnTo>
                  <a:lnTo>
                    <a:pt x="10225464" y="5913042"/>
                  </a:lnTo>
                  <a:lnTo>
                    <a:pt x="10225607" y="5912708"/>
                  </a:lnTo>
                  <a:lnTo>
                    <a:pt x="10226607" y="5913134"/>
                  </a:lnTo>
                  <a:lnTo>
                    <a:pt x="10228748" y="5913654"/>
                  </a:lnTo>
                  <a:lnTo>
                    <a:pt x="10231698" y="5914125"/>
                  </a:lnTo>
                  <a:lnTo>
                    <a:pt x="10237408" y="5914591"/>
                  </a:lnTo>
                  <a:lnTo>
                    <a:pt x="10242684" y="5910538"/>
                  </a:lnTo>
                  <a:lnTo>
                    <a:pt x="10243292" y="5904494"/>
                  </a:lnTo>
                  <a:lnTo>
                    <a:pt x="10243757" y="5898784"/>
                  </a:lnTo>
                  <a:lnTo>
                    <a:pt x="10239705" y="5893509"/>
                  </a:lnTo>
                  <a:close/>
                </a:path>
                <a:path w="20083145" h="5932170">
                  <a:moveTo>
                    <a:pt x="8515463" y="5157216"/>
                  </a:moveTo>
                  <a:lnTo>
                    <a:pt x="8508993" y="5157608"/>
                  </a:lnTo>
                  <a:lnTo>
                    <a:pt x="8505051" y="5162230"/>
                  </a:lnTo>
                  <a:lnTo>
                    <a:pt x="8501443" y="5166994"/>
                  </a:lnTo>
                  <a:lnTo>
                    <a:pt x="8501835" y="5173465"/>
                  </a:lnTo>
                  <a:lnTo>
                    <a:pt x="8506457" y="5177406"/>
                  </a:lnTo>
                  <a:lnTo>
                    <a:pt x="8508839" y="5179210"/>
                  </a:lnTo>
                  <a:lnTo>
                    <a:pt x="8509698" y="5179971"/>
                  </a:lnTo>
                  <a:lnTo>
                    <a:pt x="8515696" y="5182529"/>
                  </a:lnTo>
                  <a:lnTo>
                    <a:pt x="8520832" y="5181568"/>
                  </a:lnTo>
                  <a:lnTo>
                    <a:pt x="8524015" y="5177803"/>
                  </a:lnTo>
                  <a:lnTo>
                    <a:pt x="8527623" y="5173039"/>
                  </a:lnTo>
                  <a:lnTo>
                    <a:pt x="8527232" y="5166569"/>
                  </a:lnTo>
                  <a:lnTo>
                    <a:pt x="8522610" y="5162628"/>
                  </a:lnTo>
                  <a:lnTo>
                    <a:pt x="8515463" y="5157216"/>
                  </a:lnTo>
                  <a:close/>
                </a:path>
                <a:path w="20083145" h="5932170">
                  <a:moveTo>
                    <a:pt x="498885" y="1712396"/>
                  </a:moveTo>
                  <a:lnTo>
                    <a:pt x="491890" y="1712170"/>
                  </a:lnTo>
                  <a:lnTo>
                    <a:pt x="487758" y="1716316"/>
                  </a:lnTo>
                  <a:lnTo>
                    <a:pt x="485763" y="1718222"/>
                  </a:lnTo>
                  <a:lnTo>
                    <a:pt x="481630" y="1722369"/>
                  </a:lnTo>
                  <a:lnTo>
                    <a:pt x="481404" y="1729364"/>
                  </a:lnTo>
                  <a:lnTo>
                    <a:pt x="485551" y="1733496"/>
                  </a:lnTo>
                  <a:lnTo>
                    <a:pt x="486600" y="1734732"/>
                  </a:lnTo>
                  <a:lnTo>
                    <a:pt x="492931" y="1737433"/>
                  </a:lnTo>
                  <a:lnTo>
                    <a:pt x="497594" y="1736664"/>
                  </a:lnTo>
                  <a:lnTo>
                    <a:pt x="500825" y="1733708"/>
                  </a:lnTo>
                  <a:lnTo>
                    <a:pt x="502820" y="1731801"/>
                  </a:lnTo>
                  <a:lnTo>
                    <a:pt x="506952" y="1727655"/>
                  </a:lnTo>
                  <a:lnTo>
                    <a:pt x="507178" y="1720661"/>
                  </a:lnTo>
                  <a:lnTo>
                    <a:pt x="498885" y="1712396"/>
                  </a:lnTo>
                  <a:close/>
                </a:path>
                <a:path w="20083145" h="5932170">
                  <a:moveTo>
                    <a:pt x="10324887" y="5900693"/>
                  </a:moveTo>
                  <a:lnTo>
                    <a:pt x="10319175" y="5900226"/>
                  </a:lnTo>
                  <a:lnTo>
                    <a:pt x="10316083" y="5900088"/>
                  </a:lnTo>
                  <a:lnTo>
                    <a:pt x="10310373" y="5899623"/>
                  </a:lnTo>
                  <a:lnTo>
                    <a:pt x="10305289" y="5904151"/>
                  </a:lnTo>
                  <a:lnTo>
                    <a:pt x="10304449" y="5914429"/>
                  </a:lnTo>
                  <a:lnTo>
                    <a:pt x="10307313" y="5918802"/>
                  </a:lnTo>
                  <a:lnTo>
                    <a:pt x="10312312" y="5920934"/>
                  </a:lnTo>
                  <a:lnTo>
                    <a:pt x="10314595" y="5921121"/>
                  </a:lnTo>
                  <a:lnTo>
                    <a:pt x="10317689" y="5921259"/>
                  </a:lnTo>
                  <a:lnTo>
                    <a:pt x="10323399" y="5921725"/>
                  </a:lnTo>
                  <a:lnTo>
                    <a:pt x="10328483" y="5917196"/>
                  </a:lnTo>
                  <a:lnTo>
                    <a:pt x="10329415" y="5905775"/>
                  </a:lnTo>
                  <a:lnTo>
                    <a:pt x="10324887" y="5900693"/>
                  </a:lnTo>
                  <a:close/>
                </a:path>
                <a:path w="20083145" h="5932170">
                  <a:moveTo>
                    <a:pt x="8450849" y="5100895"/>
                  </a:moveTo>
                  <a:lnTo>
                    <a:pt x="8443904" y="5101478"/>
                  </a:lnTo>
                  <a:lnTo>
                    <a:pt x="8436305" y="5110055"/>
                  </a:lnTo>
                  <a:lnTo>
                    <a:pt x="8436887" y="5117001"/>
                  </a:lnTo>
                  <a:lnTo>
                    <a:pt x="8441175" y="5120800"/>
                  </a:lnTo>
                  <a:lnTo>
                    <a:pt x="8443416" y="5122938"/>
                  </a:lnTo>
                  <a:lnTo>
                    <a:pt x="8444276" y="5123699"/>
                  </a:lnTo>
                  <a:lnTo>
                    <a:pt x="8450273" y="5126257"/>
                  </a:lnTo>
                  <a:lnTo>
                    <a:pt x="8455410" y="5125296"/>
                  </a:lnTo>
                  <a:lnTo>
                    <a:pt x="8462249" y="5117576"/>
                  </a:lnTo>
                  <a:lnTo>
                    <a:pt x="8461666" y="5110631"/>
                  </a:lnTo>
                  <a:lnTo>
                    <a:pt x="8457377" y="5106832"/>
                  </a:lnTo>
                  <a:lnTo>
                    <a:pt x="8455138" y="5104694"/>
                  </a:lnTo>
                  <a:lnTo>
                    <a:pt x="8450849" y="5100895"/>
                  </a:lnTo>
                  <a:close/>
                </a:path>
                <a:path w="20083145" h="5932170">
                  <a:moveTo>
                    <a:pt x="8386944" y="5042907"/>
                  </a:moveTo>
                  <a:lnTo>
                    <a:pt x="8380142" y="5043157"/>
                  </a:lnTo>
                  <a:lnTo>
                    <a:pt x="8376342" y="5047446"/>
                  </a:lnTo>
                  <a:lnTo>
                    <a:pt x="8372401" y="5052068"/>
                  </a:lnTo>
                  <a:lnTo>
                    <a:pt x="8372650" y="5058872"/>
                  </a:lnTo>
                  <a:lnTo>
                    <a:pt x="8376939" y="5062671"/>
                  </a:lnTo>
                  <a:lnTo>
                    <a:pt x="8379179" y="5064807"/>
                  </a:lnTo>
                  <a:lnTo>
                    <a:pt x="8379894" y="5065901"/>
                  </a:lnTo>
                  <a:lnTo>
                    <a:pt x="8386227" y="5068602"/>
                  </a:lnTo>
                  <a:lnTo>
                    <a:pt x="8391364" y="5067642"/>
                  </a:lnTo>
                  <a:lnTo>
                    <a:pt x="8394403" y="5064211"/>
                  </a:lnTo>
                  <a:lnTo>
                    <a:pt x="8398345" y="5059589"/>
                  </a:lnTo>
                  <a:lnTo>
                    <a:pt x="8398096" y="5052785"/>
                  </a:lnTo>
                  <a:lnTo>
                    <a:pt x="8393807" y="5048986"/>
                  </a:lnTo>
                  <a:lnTo>
                    <a:pt x="8391566" y="5046849"/>
                  </a:lnTo>
                  <a:lnTo>
                    <a:pt x="8386944" y="5042907"/>
                  </a:lnTo>
                  <a:close/>
                </a:path>
                <a:path w="20083145" h="5932170">
                  <a:moveTo>
                    <a:pt x="10410921" y="5905875"/>
                  </a:moveTo>
                  <a:lnTo>
                    <a:pt x="10405068" y="5905742"/>
                  </a:lnTo>
                  <a:lnTo>
                    <a:pt x="10395790" y="5905330"/>
                  </a:lnTo>
                  <a:lnTo>
                    <a:pt x="10390707" y="5909859"/>
                  </a:lnTo>
                  <a:lnTo>
                    <a:pt x="10390574" y="5915711"/>
                  </a:lnTo>
                  <a:lnTo>
                    <a:pt x="10390534" y="5920422"/>
                  </a:lnTo>
                  <a:lnTo>
                    <a:pt x="10393205" y="5924319"/>
                  </a:lnTo>
                  <a:lnTo>
                    <a:pt x="10398538" y="5926594"/>
                  </a:lnTo>
                  <a:lnTo>
                    <a:pt x="10401155" y="5926922"/>
                  </a:lnTo>
                  <a:lnTo>
                    <a:pt x="10404248" y="5927059"/>
                  </a:lnTo>
                  <a:lnTo>
                    <a:pt x="10410102" y="5927193"/>
                  </a:lnTo>
                  <a:lnTo>
                    <a:pt x="10415185" y="5922664"/>
                  </a:lnTo>
                  <a:lnTo>
                    <a:pt x="10415449" y="5910959"/>
                  </a:lnTo>
                  <a:lnTo>
                    <a:pt x="10410921" y="5905875"/>
                  </a:lnTo>
                  <a:close/>
                </a:path>
                <a:path w="20083145" h="5932170">
                  <a:moveTo>
                    <a:pt x="8324800" y="4984489"/>
                  </a:moveTo>
                  <a:lnTo>
                    <a:pt x="8317997" y="4984738"/>
                  </a:lnTo>
                  <a:lnTo>
                    <a:pt x="8309733" y="4993031"/>
                  </a:lnTo>
                  <a:lnTo>
                    <a:pt x="8309981" y="4999835"/>
                  </a:lnTo>
                  <a:lnTo>
                    <a:pt x="8314128" y="5003967"/>
                  </a:lnTo>
                  <a:lnTo>
                    <a:pt x="8316368" y="5006105"/>
                  </a:lnTo>
                  <a:lnTo>
                    <a:pt x="8317084" y="5007198"/>
                  </a:lnTo>
                  <a:lnTo>
                    <a:pt x="8323415" y="5009898"/>
                  </a:lnTo>
                  <a:lnTo>
                    <a:pt x="8328411" y="5009271"/>
                  </a:lnTo>
                  <a:lnTo>
                    <a:pt x="8331450" y="5005841"/>
                  </a:lnTo>
                  <a:lnTo>
                    <a:pt x="8335583" y="5001694"/>
                  </a:lnTo>
                  <a:lnTo>
                    <a:pt x="8335334" y="4994891"/>
                  </a:lnTo>
                  <a:lnTo>
                    <a:pt x="8331187" y="4990759"/>
                  </a:lnTo>
                  <a:lnTo>
                    <a:pt x="8328946" y="4988621"/>
                  </a:lnTo>
                  <a:lnTo>
                    <a:pt x="8324800" y="4984489"/>
                  </a:lnTo>
                  <a:close/>
                </a:path>
                <a:path w="20083145" h="5932170">
                  <a:moveTo>
                    <a:pt x="10496525" y="5909299"/>
                  </a:moveTo>
                  <a:lnTo>
                    <a:pt x="10490673" y="5909166"/>
                  </a:lnTo>
                  <a:lnTo>
                    <a:pt x="10487913" y="5909171"/>
                  </a:lnTo>
                  <a:lnTo>
                    <a:pt x="10482060" y="5909038"/>
                  </a:lnTo>
                  <a:lnTo>
                    <a:pt x="10476976" y="5913566"/>
                  </a:lnTo>
                  <a:lnTo>
                    <a:pt x="10476844" y="5919419"/>
                  </a:lnTo>
                  <a:lnTo>
                    <a:pt x="10476470" y="5923988"/>
                  </a:lnTo>
                  <a:lnTo>
                    <a:pt x="10479142" y="5927885"/>
                  </a:lnTo>
                  <a:lnTo>
                    <a:pt x="10484141" y="5930018"/>
                  </a:lnTo>
                  <a:lnTo>
                    <a:pt x="10486758" y="5930345"/>
                  </a:lnTo>
                  <a:lnTo>
                    <a:pt x="10496038" y="5930758"/>
                  </a:lnTo>
                  <a:lnTo>
                    <a:pt x="10500788" y="5926087"/>
                  </a:lnTo>
                  <a:lnTo>
                    <a:pt x="10500921" y="5920234"/>
                  </a:lnTo>
                  <a:lnTo>
                    <a:pt x="10501195" y="5914048"/>
                  </a:lnTo>
                  <a:lnTo>
                    <a:pt x="10496525" y="5909299"/>
                  </a:lnTo>
                  <a:close/>
                </a:path>
                <a:path w="20083145" h="5932170">
                  <a:moveTo>
                    <a:pt x="562019" y="1653051"/>
                  </a:moveTo>
                  <a:lnTo>
                    <a:pt x="555358" y="1652967"/>
                  </a:lnTo>
                  <a:lnTo>
                    <a:pt x="550892" y="1656972"/>
                  </a:lnTo>
                  <a:lnTo>
                    <a:pt x="548896" y="1658878"/>
                  </a:lnTo>
                  <a:lnTo>
                    <a:pt x="544431" y="1662882"/>
                  </a:lnTo>
                  <a:lnTo>
                    <a:pt x="544205" y="1669877"/>
                  </a:lnTo>
                  <a:lnTo>
                    <a:pt x="548352" y="1674009"/>
                  </a:lnTo>
                  <a:lnTo>
                    <a:pt x="549401" y="1675244"/>
                  </a:lnTo>
                  <a:lnTo>
                    <a:pt x="552067" y="1676382"/>
                  </a:lnTo>
                  <a:lnTo>
                    <a:pt x="551925" y="1676715"/>
                  </a:lnTo>
                  <a:lnTo>
                    <a:pt x="555591" y="1678279"/>
                  </a:lnTo>
                  <a:lnTo>
                    <a:pt x="560253" y="1677510"/>
                  </a:lnTo>
                  <a:lnTo>
                    <a:pt x="563483" y="1674555"/>
                  </a:lnTo>
                  <a:lnTo>
                    <a:pt x="565478" y="1672648"/>
                  </a:lnTo>
                  <a:lnTo>
                    <a:pt x="569944" y="1668644"/>
                  </a:lnTo>
                  <a:lnTo>
                    <a:pt x="570028" y="1661982"/>
                  </a:lnTo>
                  <a:lnTo>
                    <a:pt x="562019" y="1653051"/>
                  </a:lnTo>
                  <a:close/>
                </a:path>
                <a:path w="20083145" h="5932170">
                  <a:moveTo>
                    <a:pt x="8263367" y="4924403"/>
                  </a:moveTo>
                  <a:lnTo>
                    <a:pt x="8256705" y="4924319"/>
                  </a:lnTo>
                  <a:lnTo>
                    <a:pt x="8248440" y="4932612"/>
                  </a:lnTo>
                  <a:lnTo>
                    <a:pt x="8248357" y="4939274"/>
                  </a:lnTo>
                  <a:lnTo>
                    <a:pt x="8252503" y="4943406"/>
                  </a:lnTo>
                  <a:lnTo>
                    <a:pt x="8254744" y="4945543"/>
                  </a:lnTo>
                  <a:lnTo>
                    <a:pt x="8255793" y="4946779"/>
                  </a:lnTo>
                  <a:lnTo>
                    <a:pt x="8261458" y="4949196"/>
                  </a:lnTo>
                  <a:lnTo>
                    <a:pt x="8265978" y="4948760"/>
                  </a:lnTo>
                  <a:lnTo>
                    <a:pt x="8269350" y="4945471"/>
                  </a:lnTo>
                  <a:lnTo>
                    <a:pt x="8273483" y="4941325"/>
                  </a:lnTo>
                  <a:lnTo>
                    <a:pt x="8273567" y="4934663"/>
                  </a:lnTo>
                  <a:lnTo>
                    <a:pt x="8269421" y="4930530"/>
                  </a:lnTo>
                  <a:lnTo>
                    <a:pt x="8267514" y="4928535"/>
                  </a:lnTo>
                  <a:lnTo>
                    <a:pt x="8263367" y="4924403"/>
                  </a:lnTo>
                  <a:close/>
                </a:path>
                <a:path w="20083145" h="5932170">
                  <a:moveTo>
                    <a:pt x="10582314" y="5910438"/>
                  </a:moveTo>
                  <a:lnTo>
                    <a:pt x="10576461" y="5910305"/>
                  </a:lnTo>
                  <a:lnTo>
                    <a:pt x="10567374" y="5910368"/>
                  </a:lnTo>
                  <a:lnTo>
                    <a:pt x="10562958" y="5915181"/>
                  </a:lnTo>
                  <a:lnTo>
                    <a:pt x="10562825" y="5921033"/>
                  </a:lnTo>
                  <a:lnTo>
                    <a:pt x="10562928" y="5925411"/>
                  </a:lnTo>
                  <a:lnTo>
                    <a:pt x="10565265" y="5929166"/>
                  </a:lnTo>
                  <a:lnTo>
                    <a:pt x="10570265" y="5931298"/>
                  </a:lnTo>
                  <a:lnTo>
                    <a:pt x="10573216" y="5931770"/>
                  </a:lnTo>
                  <a:lnTo>
                    <a:pt x="10576308" y="5931907"/>
                  </a:lnTo>
                  <a:lnTo>
                    <a:pt x="10582636" y="5931848"/>
                  </a:lnTo>
                  <a:lnTo>
                    <a:pt x="10587053" y="5927036"/>
                  </a:lnTo>
                  <a:lnTo>
                    <a:pt x="10587186" y="5921183"/>
                  </a:lnTo>
                  <a:lnTo>
                    <a:pt x="10587128" y="5914855"/>
                  </a:lnTo>
                  <a:lnTo>
                    <a:pt x="10582314" y="5910438"/>
                  </a:lnTo>
                  <a:close/>
                </a:path>
                <a:path w="20083145" h="5932170">
                  <a:moveTo>
                    <a:pt x="8203453" y="4862602"/>
                  </a:moveTo>
                  <a:lnTo>
                    <a:pt x="8196460" y="4862375"/>
                  </a:lnTo>
                  <a:lnTo>
                    <a:pt x="8188194" y="4870669"/>
                  </a:lnTo>
                  <a:lnTo>
                    <a:pt x="8187968" y="4877664"/>
                  </a:lnTo>
                  <a:lnTo>
                    <a:pt x="8192115" y="4881797"/>
                  </a:lnTo>
                  <a:lnTo>
                    <a:pt x="8194354" y="4883934"/>
                  </a:lnTo>
                  <a:lnTo>
                    <a:pt x="8195070" y="4885026"/>
                  </a:lnTo>
                  <a:lnTo>
                    <a:pt x="8201403" y="4887728"/>
                  </a:lnTo>
                  <a:lnTo>
                    <a:pt x="8206064" y="4886959"/>
                  </a:lnTo>
                  <a:lnTo>
                    <a:pt x="8209295" y="4884003"/>
                  </a:lnTo>
                  <a:lnTo>
                    <a:pt x="8213427" y="4879857"/>
                  </a:lnTo>
                  <a:lnTo>
                    <a:pt x="8213653" y="4872862"/>
                  </a:lnTo>
                  <a:lnTo>
                    <a:pt x="8209506" y="4868730"/>
                  </a:lnTo>
                  <a:lnTo>
                    <a:pt x="8207600" y="4866735"/>
                  </a:lnTo>
                  <a:lnTo>
                    <a:pt x="8203453" y="4862602"/>
                  </a:lnTo>
                  <a:close/>
                </a:path>
                <a:path w="20083145" h="5932170">
                  <a:moveTo>
                    <a:pt x="10667815" y="5909484"/>
                  </a:moveTo>
                  <a:lnTo>
                    <a:pt x="10661821" y="5909685"/>
                  </a:lnTo>
                  <a:lnTo>
                    <a:pt x="10659062" y="5909690"/>
                  </a:lnTo>
                  <a:lnTo>
                    <a:pt x="10653067" y="5909890"/>
                  </a:lnTo>
                  <a:lnTo>
                    <a:pt x="10648316" y="5914560"/>
                  </a:lnTo>
                  <a:lnTo>
                    <a:pt x="10648516" y="5920555"/>
                  </a:lnTo>
                  <a:lnTo>
                    <a:pt x="10648619" y="5924932"/>
                  </a:lnTo>
                  <a:lnTo>
                    <a:pt x="10651291" y="5928830"/>
                  </a:lnTo>
                  <a:lnTo>
                    <a:pt x="10656291" y="5930963"/>
                  </a:lnTo>
                  <a:lnTo>
                    <a:pt x="10659383" y="5931099"/>
                  </a:lnTo>
                  <a:lnTo>
                    <a:pt x="10662143" y="5931095"/>
                  </a:lnTo>
                  <a:lnTo>
                    <a:pt x="10668138" y="5930894"/>
                  </a:lnTo>
                  <a:lnTo>
                    <a:pt x="10672888" y="5926225"/>
                  </a:lnTo>
                  <a:lnTo>
                    <a:pt x="10672486" y="5914234"/>
                  </a:lnTo>
                  <a:lnTo>
                    <a:pt x="10667815" y="5909484"/>
                  </a:lnTo>
                  <a:close/>
                </a:path>
                <a:path w="20083145" h="5932170">
                  <a:moveTo>
                    <a:pt x="625012" y="1594038"/>
                  </a:moveTo>
                  <a:lnTo>
                    <a:pt x="618350" y="1593955"/>
                  </a:lnTo>
                  <a:lnTo>
                    <a:pt x="613884" y="1597960"/>
                  </a:lnTo>
                  <a:lnTo>
                    <a:pt x="611889" y="1599866"/>
                  </a:lnTo>
                  <a:lnTo>
                    <a:pt x="607423" y="1603870"/>
                  </a:lnTo>
                  <a:lnTo>
                    <a:pt x="607339" y="1610532"/>
                  </a:lnTo>
                  <a:lnTo>
                    <a:pt x="611343" y="1614997"/>
                  </a:lnTo>
                  <a:lnTo>
                    <a:pt x="612250" y="1616566"/>
                  </a:lnTo>
                  <a:lnTo>
                    <a:pt x="614917" y="1617704"/>
                  </a:lnTo>
                  <a:lnTo>
                    <a:pt x="615059" y="1617370"/>
                  </a:lnTo>
                  <a:lnTo>
                    <a:pt x="618726" y="1618934"/>
                  </a:lnTo>
                  <a:lnTo>
                    <a:pt x="623244" y="1618499"/>
                  </a:lnTo>
                  <a:lnTo>
                    <a:pt x="626475" y="1615543"/>
                  </a:lnTo>
                  <a:lnTo>
                    <a:pt x="628471" y="1613637"/>
                  </a:lnTo>
                  <a:lnTo>
                    <a:pt x="632936" y="1609632"/>
                  </a:lnTo>
                  <a:lnTo>
                    <a:pt x="633020" y="1602970"/>
                  </a:lnTo>
                  <a:lnTo>
                    <a:pt x="625012" y="1594038"/>
                  </a:lnTo>
                  <a:close/>
                </a:path>
                <a:path w="20083145" h="5932170">
                  <a:moveTo>
                    <a:pt x="8144633" y="4800086"/>
                  </a:moveTo>
                  <a:lnTo>
                    <a:pt x="8138114" y="4799668"/>
                  </a:lnTo>
                  <a:lnTo>
                    <a:pt x="8133648" y="4803672"/>
                  </a:lnTo>
                  <a:lnTo>
                    <a:pt x="8129516" y="4807819"/>
                  </a:lnTo>
                  <a:lnTo>
                    <a:pt x="8129097" y="4814339"/>
                  </a:lnTo>
                  <a:lnTo>
                    <a:pt x="8133102" y="4818804"/>
                  </a:lnTo>
                  <a:lnTo>
                    <a:pt x="8135009" y="4820799"/>
                  </a:lnTo>
                  <a:lnTo>
                    <a:pt x="8135916" y="4822368"/>
                  </a:lnTo>
                  <a:lnTo>
                    <a:pt x="8138582" y="4823506"/>
                  </a:lnTo>
                  <a:lnTo>
                    <a:pt x="8138724" y="4823172"/>
                  </a:lnTo>
                  <a:lnTo>
                    <a:pt x="8142390" y="4824736"/>
                  </a:lnTo>
                  <a:lnTo>
                    <a:pt x="8146911" y="4824300"/>
                  </a:lnTo>
                  <a:lnTo>
                    <a:pt x="8150142" y="4821344"/>
                  </a:lnTo>
                  <a:lnTo>
                    <a:pt x="8154274" y="4817197"/>
                  </a:lnTo>
                  <a:lnTo>
                    <a:pt x="8154690" y="4810679"/>
                  </a:lnTo>
                  <a:lnTo>
                    <a:pt x="8150686" y="4806213"/>
                  </a:lnTo>
                  <a:lnTo>
                    <a:pt x="8148780" y="4804218"/>
                  </a:lnTo>
                  <a:lnTo>
                    <a:pt x="8144633" y="4800086"/>
                  </a:lnTo>
                  <a:close/>
                </a:path>
                <a:path w="20083145" h="5932170">
                  <a:moveTo>
                    <a:pt x="10753268" y="5907722"/>
                  </a:moveTo>
                  <a:lnTo>
                    <a:pt x="10747274" y="5907922"/>
                  </a:lnTo>
                  <a:lnTo>
                    <a:pt x="10744513" y="5907927"/>
                  </a:lnTo>
                  <a:lnTo>
                    <a:pt x="10738852" y="5908270"/>
                  </a:lnTo>
                  <a:lnTo>
                    <a:pt x="10734102" y="5912940"/>
                  </a:lnTo>
                  <a:lnTo>
                    <a:pt x="10734303" y="5918935"/>
                  </a:lnTo>
                  <a:lnTo>
                    <a:pt x="10734404" y="5923312"/>
                  </a:lnTo>
                  <a:lnTo>
                    <a:pt x="10737218" y="5926877"/>
                  </a:lnTo>
                  <a:lnTo>
                    <a:pt x="10742217" y="5929009"/>
                  </a:lnTo>
                  <a:lnTo>
                    <a:pt x="10745311" y="5929147"/>
                  </a:lnTo>
                  <a:lnTo>
                    <a:pt x="10748071" y="5929142"/>
                  </a:lnTo>
                  <a:lnTo>
                    <a:pt x="10753733" y="5928800"/>
                  </a:lnTo>
                  <a:lnTo>
                    <a:pt x="10758482" y="5924128"/>
                  </a:lnTo>
                  <a:lnTo>
                    <a:pt x="10758281" y="5918133"/>
                  </a:lnTo>
                  <a:lnTo>
                    <a:pt x="10757939" y="5912472"/>
                  </a:lnTo>
                  <a:lnTo>
                    <a:pt x="10753268" y="5907722"/>
                  </a:lnTo>
                  <a:close/>
                </a:path>
                <a:path w="20083145" h="5932170">
                  <a:moveTo>
                    <a:pt x="8087190" y="4736187"/>
                  </a:moveTo>
                  <a:lnTo>
                    <a:pt x="8080194" y="4735961"/>
                  </a:lnTo>
                  <a:lnTo>
                    <a:pt x="8071548" y="4743302"/>
                  </a:lnTo>
                  <a:lnTo>
                    <a:pt x="8070989" y="4750156"/>
                  </a:lnTo>
                  <a:lnTo>
                    <a:pt x="8074993" y="4754621"/>
                  </a:lnTo>
                  <a:lnTo>
                    <a:pt x="8076900" y="4756617"/>
                  </a:lnTo>
                  <a:lnTo>
                    <a:pt x="8078140" y="4758328"/>
                  </a:lnTo>
                  <a:lnTo>
                    <a:pt x="8084139" y="4760887"/>
                  </a:lnTo>
                  <a:lnTo>
                    <a:pt x="8088658" y="4760450"/>
                  </a:lnTo>
                  <a:lnTo>
                    <a:pt x="8091889" y="4757495"/>
                  </a:lnTo>
                  <a:lnTo>
                    <a:pt x="8096212" y="4753823"/>
                  </a:lnTo>
                  <a:lnTo>
                    <a:pt x="8096772" y="4746972"/>
                  </a:lnTo>
                  <a:lnTo>
                    <a:pt x="8092768" y="4742506"/>
                  </a:lnTo>
                  <a:lnTo>
                    <a:pt x="8090861" y="4740511"/>
                  </a:lnTo>
                  <a:lnTo>
                    <a:pt x="8087190" y="4736187"/>
                  </a:lnTo>
                  <a:close/>
                </a:path>
                <a:path w="20083145" h="5932170">
                  <a:moveTo>
                    <a:pt x="10839239" y="5903818"/>
                  </a:moveTo>
                  <a:lnTo>
                    <a:pt x="10833245" y="5904017"/>
                  </a:lnTo>
                  <a:lnTo>
                    <a:pt x="10830343" y="5904354"/>
                  </a:lnTo>
                  <a:lnTo>
                    <a:pt x="10824681" y="5904698"/>
                  </a:lnTo>
                  <a:lnTo>
                    <a:pt x="10820264" y="5909512"/>
                  </a:lnTo>
                  <a:lnTo>
                    <a:pt x="10820465" y="5915506"/>
                  </a:lnTo>
                  <a:lnTo>
                    <a:pt x="10820710" y="5919550"/>
                  </a:lnTo>
                  <a:lnTo>
                    <a:pt x="10823189" y="5922972"/>
                  </a:lnTo>
                  <a:lnTo>
                    <a:pt x="10828189" y="5925105"/>
                  </a:lnTo>
                  <a:lnTo>
                    <a:pt x="10831616" y="5925384"/>
                  </a:lnTo>
                  <a:lnTo>
                    <a:pt x="10834518" y="5925046"/>
                  </a:lnTo>
                  <a:lnTo>
                    <a:pt x="10840179" y="5924703"/>
                  </a:lnTo>
                  <a:lnTo>
                    <a:pt x="10844596" y="5919891"/>
                  </a:lnTo>
                  <a:lnTo>
                    <a:pt x="10844395" y="5913896"/>
                  </a:lnTo>
                  <a:lnTo>
                    <a:pt x="10844053" y="5908235"/>
                  </a:lnTo>
                  <a:lnTo>
                    <a:pt x="10839239" y="5903818"/>
                  </a:lnTo>
                  <a:close/>
                </a:path>
                <a:path w="20083145" h="5932170">
                  <a:moveTo>
                    <a:pt x="8030982" y="4671240"/>
                  </a:moveTo>
                  <a:lnTo>
                    <a:pt x="8024320" y="4671155"/>
                  </a:lnTo>
                  <a:lnTo>
                    <a:pt x="8015006" y="4678212"/>
                  </a:lnTo>
                  <a:lnTo>
                    <a:pt x="8014447" y="4685065"/>
                  </a:lnTo>
                  <a:lnTo>
                    <a:pt x="8018451" y="4689531"/>
                  </a:lnTo>
                  <a:lnTo>
                    <a:pt x="8020216" y="4691860"/>
                  </a:lnTo>
                  <a:lnTo>
                    <a:pt x="8021123" y="4693429"/>
                  </a:lnTo>
                  <a:lnTo>
                    <a:pt x="8027455" y="4696130"/>
                  </a:lnTo>
                  <a:lnTo>
                    <a:pt x="8031976" y="4695694"/>
                  </a:lnTo>
                  <a:lnTo>
                    <a:pt x="8035064" y="4693072"/>
                  </a:lnTo>
                  <a:lnTo>
                    <a:pt x="8039721" y="4689543"/>
                  </a:lnTo>
                  <a:lnTo>
                    <a:pt x="8040280" y="4682690"/>
                  </a:lnTo>
                  <a:lnTo>
                    <a:pt x="8036276" y="4678224"/>
                  </a:lnTo>
                  <a:lnTo>
                    <a:pt x="8030982" y="4671240"/>
                  </a:lnTo>
                  <a:close/>
                </a:path>
                <a:path w="20083145" h="5932170">
                  <a:moveTo>
                    <a:pt x="688385" y="1535978"/>
                  </a:moveTo>
                  <a:lnTo>
                    <a:pt x="670856" y="1552137"/>
                  </a:lnTo>
                  <a:lnTo>
                    <a:pt x="674860" y="1556603"/>
                  </a:lnTo>
                  <a:lnTo>
                    <a:pt x="675767" y="1558172"/>
                  </a:lnTo>
                  <a:lnTo>
                    <a:pt x="678433" y="1559310"/>
                  </a:lnTo>
                  <a:lnTo>
                    <a:pt x="678575" y="1558976"/>
                  </a:lnTo>
                  <a:lnTo>
                    <a:pt x="682242" y="1560540"/>
                  </a:lnTo>
                  <a:lnTo>
                    <a:pt x="696536" y="1544577"/>
                  </a:lnTo>
                  <a:lnTo>
                    <a:pt x="692532" y="1540111"/>
                  </a:lnTo>
                  <a:lnTo>
                    <a:pt x="688385" y="1535978"/>
                  </a:lnTo>
                  <a:close/>
                </a:path>
                <a:path w="20083145" h="5932170">
                  <a:moveTo>
                    <a:pt x="10924923" y="5897819"/>
                  </a:moveTo>
                  <a:lnTo>
                    <a:pt x="10919261" y="5898162"/>
                  </a:lnTo>
                  <a:lnTo>
                    <a:pt x="10916359" y="5898500"/>
                  </a:lnTo>
                  <a:lnTo>
                    <a:pt x="10910222" y="5899034"/>
                  </a:lnTo>
                  <a:lnTo>
                    <a:pt x="10905997" y="5904322"/>
                  </a:lnTo>
                  <a:lnTo>
                    <a:pt x="10906584" y="5914028"/>
                  </a:lnTo>
                  <a:lnTo>
                    <a:pt x="10909064" y="5917450"/>
                  </a:lnTo>
                  <a:lnTo>
                    <a:pt x="10914396" y="5919725"/>
                  </a:lnTo>
                  <a:lnTo>
                    <a:pt x="10917823" y="5920004"/>
                  </a:lnTo>
                  <a:lnTo>
                    <a:pt x="10920726" y="5919666"/>
                  </a:lnTo>
                  <a:lnTo>
                    <a:pt x="10926863" y="5919132"/>
                  </a:lnTo>
                  <a:lnTo>
                    <a:pt x="10931088" y="5913843"/>
                  </a:lnTo>
                  <a:lnTo>
                    <a:pt x="10930744" y="5908182"/>
                  </a:lnTo>
                  <a:lnTo>
                    <a:pt x="10930211" y="5902045"/>
                  </a:lnTo>
                  <a:lnTo>
                    <a:pt x="10924923" y="5897819"/>
                  </a:lnTo>
                  <a:close/>
                </a:path>
                <a:path w="20083145" h="5932170">
                  <a:moveTo>
                    <a:pt x="7975534" y="4605434"/>
                  </a:moveTo>
                  <a:lnTo>
                    <a:pt x="7968681" y="4604874"/>
                  </a:lnTo>
                  <a:lnTo>
                    <a:pt x="7964358" y="4608545"/>
                  </a:lnTo>
                  <a:lnTo>
                    <a:pt x="7959892" y="4612550"/>
                  </a:lnTo>
                  <a:lnTo>
                    <a:pt x="7959333" y="4619402"/>
                  </a:lnTo>
                  <a:lnTo>
                    <a:pt x="7963004" y="4623726"/>
                  </a:lnTo>
                  <a:lnTo>
                    <a:pt x="7964769" y="4626054"/>
                  </a:lnTo>
                  <a:lnTo>
                    <a:pt x="7965817" y="4627290"/>
                  </a:lnTo>
                  <a:lnTo>
                    <a:pt x="7968675" y="4628903"/>
                  </a:lnTo>
                  <a:lnTo>
                    <a:pt x="7972341" y="4630467"/>
                  </a:lnTo>
                  <a:lnTo>
                    <a:pt x="7976860" y="4630030"/>
                  </a:lnTo>
                  <a:lnTo>
                    <a:pt x="7979949" y="4627409"/>
                  </a:lnTo>
                  <a:lnTo>
                    <a:pt x="7984415" y="4623404"/>
                  </a:lnTo>
                  <a:lnTo>
                    <a:pt x="7984973" y="4616552"/>
                  </a:lnTo>
                  <a:lnTo>
                    <a:pt x="7981303" y="4612228"/>
                  </a:lnTo>
                  <a:lnTo>
                    <a:pt x="7979538" y="4609899"/>
                  </a:lnTo>
                  <a:lnTo>
                    <a:pt x="7975534" y="4605434"/>
                  </a:lnTo>
                  <a:close/>
                </a:path>
                <a:path w="20083145" h="5932170">
                  <a:moveTo>
                    <a:pt x="11009890" y="5890729"/>
                  </a:moveTo>
                  <a:lnTo>
                    <a:pt x="10995380" y="5892419"/>
                  </a:lnTo>
                  <a:lnTo>
                    <a:pt x="10990821" y="5897565"/>
                  </a:lnTo>
                  <a:lnTo>
                    <a:pt x="10991498" y="5903369"/>
                  </a:lnTo>
                  <a:lnTo>
                    <a:pt x="10991885" y="5907080"/>
                  </a:lnTo>
                  <a:lnTo>
                    <a:pt x="10994697" y="5910642"/>
                  </a:lnTo>
                  <a:lnTo>
                    <a:pt x="10998030" y="5912065"/>
                  </a:lnTo>
                  <a:lnTo>
                    <a:pt x="10997888" y="5912398"/>
                  </a:lnTo>
                  <a:lnTo>
                    <a:pt x="10999555" y="5913109"/>
                  </a:lnTo>
                  <a:lnTo>
                    <a:pt x="11003123" y="5913055"/>
                  </a:lnTo>
                  <a:lnTo>
                    <a:pt x="11011828" y="5912042"/>
                  </a:lnTo>
                  <a:lnTo>
                    <a:pt x="11016388" y="5906895"/>
                  </a:lnTo>
                  <a:lnTo>
                    <a:pt x="11015036" y="5895287"/>
                  </a:lnTo>
                  <a:lnTo>
                    <a:pt x="11009890" y="5890729"/>
                  </a:lnTo>
                  <a:close/>
                </a:path>
                <a:path w="20083145" h="5932170">
                  <a:moveTo>
                    <a:pt x="7921322" y="4538579"/>
                  </a:moveTo>
                  <a:lnTo>
                    <a:pt x="7914470" y="4538020"/>
                  </a:lnTo>
                  <a:lnTo>
                    <a:pt x="7905156" y="4545078"/>
                  </a:lnTo>
                  <a:lnTo>
                    <a:pt x="7904596" y="4551931"/>
                  </a:lnTo>
                  <a:lnTo>
                    <a:pt x="7909890" y="4558915"/>
                  </a:lnTo>
                  <a:lnTo>
                    <a:pt x="7911272" y="4560293"/>
                  </a:lnTo>
                  <a:lnTo>
                    <a:pt x="7914129" y="4561906"/>
                  </a:lnTo>
                  <a:lnTo>
                    <a:pt x="7913987" y="4562239"/>
                  </a:lnTo>
                  <a:lnTo>
                    <a:pt x="7917320" y="4563661"/>
                  </a:lnTo>
                  <a:lnTo>
                    <a:pt x="7921839" y="4563225"/>
                  </a:lnTo>
                  <a:lnTo>
                    <a:pt x="7924927" y="4560604"/>
                  </a:lnTo>
                  <a:lnTo>
                    <a:pt x="7929585" y="4557074"/>
                  </a:lnTo>
                  <a:lnTo>
                    <a:pt x="7930144" y="4550222"/>
                  </a:lnTo>
                  <a:lnTo>
                    <a:pt x="7921322" y="4538579"/>
                  </a:lnTo>
                  <a:close/>
                </a:path>
                <a:path w="20083145" h="5932170">
                  <a:moveTo>
                    <a:pt x="752760" y="1478344"/>
                  </a:moveTo>
                  <a:lnTo>
                    <a:pt x="746241" y="1477926"/>
                  </a:lnTo>
                  <a:lnTo>
                    <a:pt x="741775" y="1481931"/>
                  </a:lnTo>
                  <a:lnTo>
                    <a:pt x="739780" y="1483838"/>
                  </a:lnTo>
                  <a:lnTo>
                    <a:pt x="735314" y="1487842"/>
                  </a:lnTo>
                  <a:lnTo>
                    <a:pt x="734897" y="1494361"/>
                  </a:lnTo>
                  <a:lnTo>
                    <a:pt x="738902" y="1498826"/>
                  </a:lnTo>
                  <a:lnTo>
                    <a:pt x="739808" y="1500395"/>
                  </a:lnTo>
                  <a:lnTo>
                    <a:pt x="746141" y="1503096"/>
                  </a:lnTo>
                  <a:lnTo>
                    <a:pt x="750660" y="1502661"/>
                  </a:lnTo>
                  <a:lnTo>
                    <a:pt x="753891" y="1499706"/>
                  </a:lnTo>
                  <a:lnTo>
                    <a:pt x="755886" y="1497799"/>
                  </a:lnTo>
                  <a:lnTo>
                    <a:pt x="760351" y="1493795"/>
                  </a:lnTo>
                  <a:lnTo>
                    <a:pt x="760769" y="1487276"/>
                  </a:lnTo>
                  <a:lnTo>
                    <a:pt x="752760" y="1478344"/>
                  </a:lnTo>
                  <a:close/>
                </a:path>
                <a:path w="20083145" h="5932170">
                  <a:moveTo>
                    <a:pt x="11095091" y="5882162"/>
                  </a:moveTo>
                  <a:lnTo>
                    <a:pt x="11080583" y="5883852"/>
                  </a:lnTo>
                  <a:lnTo>
                    <a:pt x="11076357" y="5889141"/>
                  </a:lnTo>
                  <a:lnTo>
                    <a:pt x="11077032" y="5894945"/>
                  </a:lnTo>
                  <a:lnTo>
                    <a:pt x="11077611" y="5899131"/>
                  </a:lnTo>
                  <a:lnTo>
                    <a:pt x="11080234" y="5902219"/>
                  </a:lnTo>
                  <a:lnTo>
                    <a:pt x="11085233" y="5904352"/>
                  </a:lnTo>
                  <a:lnTo>
                    <a:pt x="11088801" y="5904298"/>
                  </a:lnTo>
                  <a:lnTo>
                    <a:pt x="11097507" y="5903284"/>
                  </a:lnTo>
                  <a:lnTo>
                    <a:pt x="11101733" y="5897996"/>
                  </a:lnTo>
                  <a:lnTo>
                    <a:pt x="11100381" y="5886388"/>
                  </a:lnTo>
                  <a:lnTo>
                    <a:pt x="11095091" y="5882162"/>
                  </a:lnTo>
                  <a:close/>
                </a:path>
                <a:path w="20083145" h="5932170">
                  <a:moveTo>
                    <a:pt x="7868535" y="4471152"/>
                  </a:moveTo>
                  <a:lnTo>
                    <a:pt x="7861825" y="4470258"/>
                  </a:lnTo>
                  <a:lnTo>
                    <a:pt x="7852511" y="4477317"/>
                  </a:lnTo>
                  <a:lnTo>
                    <a:pt x="7851619" y="4484027"/>
                  </a:lnTo>
                  <a:lnTo>
                    <a:pt x="7856912" y="4491012"/>
                  </a:lnTo>
                  <a:lnTo>
                    <a:pt x="7857818" y="4492581"/>
                  </a:lnTo>
                  <a:lnTo>
                    <a:pt x="7861010" y="4494336"/>
                  </a:lnTo>
                  <a:lnTo>
                    <a:pt x="7864676" y="4495901"/>
                  </a:lnTo>
                  <a:lnTo>
                    <a:pt x="7868719" y="4495656"/>
                  </a:lnTo>
                  <a:lnTo>
                    <a:pt x="7871808" y="4493033"/>
                  </a:lnTo>
                  <a:lnTo>
                    <a:pt x="7876464" y="4489505"/>
                  </a:lnTo>
                  <a:lnTo>
                    <a:pt x="7877357" y="4482794"/>
                  </a:lnTo>
                  <a:lnTo>
                    <a:pt x="7868535" y="4471152"/>
                  </a:lnTo>
                  <a:close/>
                </a:path>
                <a:path w="20083145" h="5932170">
                  <a:moveTo>
                    <a:pt x="11180531" y="5872120"/>
                  </a:moveTo>
                  <a:lnTo>
                    <a:pt x="11166021" y="5873810"/>
                  </a:lnTo>
                  <a:lnTo>
                    <a:pt x="11161795" y="5879099"/>
                  </a:lnTo>
                  <a:lnTo>
                    <a:pt x="11162471" y="5884902"/>
                  </a:lnTo>
                  <a:lnTo>
                    <a:pt x="11163049" y="5889089"/>
                  </a:lnTo>
                  <a:lnTo>
                    <a:pt x="11165672" y="5892178"/>
                  </a:lnTo>
                  <a:lnTo>
                    <a:pt x="11170338" y="5894168"/>
                  </a:lnTo>
                  <a:lnTo>
                    <a:pt x="11174239" y="5894256"/>
                  </a:lnTo>
                  <a:lnTo>
                    <a:pt x="11182945" y="5893242"/>
                  </a:lnTo>
                  <a:lnTo>
                    <a:pt x="11187171" y="5887954"/>
                  </a:lnTo>
                  <a:lnTo>
                    <a:pt x="11185819" y="5876347"/>
                  </a:lnTo>
                  <a:lnTo>
                    <a:pt x="11180531" y="5872120"/>
                  </a:lnTo>
                  <a:close/>
                </a:path>
                <a:path w="20083145" h="5932170">
                  <a:moveTo>
                    <a:pt x="817325" y="1421185"/>
                  </a:moveTo>
                  <a:lnTo>
                    <a:pt x="810473" y="1420626"/>
                  </a:lnTo>
                  <a:lnTo>
                    <a:pt x="806007" y="1424630"/>
                  </a:lnTo>
                  <a:lnTo>
                    <a:pt x="803678" y="1426395"/>
                  </a:lnTo>
                  <a:lnTo>
                    <a:pt x="799355" y="1430066"/>
                  </a:lnTo>
                  <a:lnTo>
                    <a:pt x="798796" y="1436918"/>
                  </a:lnTo>
                  <a:lnTo>
                    <a:pt x="802800" y="1441384"/>
                  </a:lnTo>
                  <a:lnTo>
                    <a:pt x="803707" y="1442953"/>
                  </a:lnTo>
                  <a:lnTo>
                    <a:pt x="810372" y="1445796"/>
                  </a:lnTo>
                  <a:lnTo>
                    <a:pt x="814892" y="1445361"/>
                  </a:lnTo>
                  <a:lnTo>
                    <a:pt x="818123" y="1442405"/>
                  </a:lnTo>
                  <a:lnTo>
                    <a:pt x="820118" y="1440498"/>
                  </a:lnTo>
                  <a:lnTo>
                    <a:pt x="824441" y="1436827"/>
                  </a:lnTo>
                  <a:lnTo>
                    <a:pt x="825001" y="1429974"/>
                  </a:lnTo>
                  <a:lnTo>
                    <a:pt x="820997" y="1425508"/>
                  </a:lnTo>
                  <a:lnTo>
                    <a:pt x="817325" y="1421185"/>
                  </a:lnTo>
                  <a:close/>
                </a:path>
                <a:path w="20083145" h="5932170">
                  <a:moveTo>
                    <a:pt x="7815985" y="4402249"/>
                  </a:moveTo>
                  <a:lnTo>
                    <a:pt x="7809274" y="4401356"/>
                  </a:lnTo>
                  <a:lnTo>
                    <a:pt x="7799961" y="4408414"/>
                  </a:lnTo>
                  <a:lnTo>
                    <a:pt x="7799068" y="4415124"/>
                  </a:lnTo>
                  <a:lnTo>
                    <a:pt x="7804361" y="4422110"/>
                  </a:lnTo>
                  <a:lnTo>
                    <a:pt x="7805601" y="4423821"/>
                  </a:lnTo>
                  <a:lnTo>
                    <a:pt x="7808792" y="4425576"/>
                  </a:lnTo>
                  <a:lnTo>
                    <a:pt x="7812125" y="4426997"/>
                  </a:lnTo>
                  <a:lnTo>
                    <a:pt x="7816311" y="4426419"/>
                  </a:lnTo>
                  <a:lnTo>
                    <a:pt x="7819258" y="4424130"/>
                  </a:lnTo>
                  <a:lnTo>
                    <a:pt x="7823914" y="4420601"/>
                  </a:lnTo>
                  <a:lnTo>
                    <a:pt x="7824807" y="4413891"/>
                  </a:lnTo>
                  <a:lnTo>
                    <a:pt x="7815985" y="4402249"/>
                  </a:lnTo>
                  <a:close/>
                </a:path>
                <a:path w="20083145" h="5932170">
                  <a:moveTo>
                    <a:pt x="11265586" y="5861129"/>
                  </a:moveTo>
                  <a:lnTo>
                    <a:pt x="11251076" y="5862819"/>
                  </a:lnTo>
                  <a:lnTo>
                    <a:pt x="11247184" y="5868249"/>
                  </a:lnTo>
                  <a:lnTo>
                    <a:pt x="11247860" y="5874053"/>
                  </a:lnTo>
                  <a:lnTo>
                    <a:pt x="11248248" y="5877764"/>
                  </a:lnTo>
                  <a:lnTo>
                    <a:pt x="11250870" y="5880851"/>
                  </a:lnTo>
                  <a:lnTo>
                    <a:pt x="11255869" y="5882984"/>
                  </a:lnTo>
                  <a:lnTo>
                    <a:pt x="11259770" y="5883073"/>
                  </a:lnTo>
                  <a:lnTo>
                    <a:pt x="11268476" y="5882059"/>
                  </a:lnTo>
                  <a:lnTo>
                    <a:pt x="11272369" y="5876628"/>
                  </a:lnTo>
                  <a:lnTo>
                    <a:pt x="11271015" y="5865021"/>
                  </a:lnTo>
                  <a:lnTo>
                    <a:pt x="11265586" y="5861129"/>
                  </a:lnTo>
                  <a:close/>
                </a:path>
                <a:path w="20083145" h="5932170">
                  <a:moveTo>
                    <a:pt x="7765051" y="4333248"/>
                  </a:moveTo>
                  <a:lnTo>
                    <a:pt x="7758342" y="4332355"/>
                  </a:lnTo>
                  <a:lnTo>
                    <a:pt x="7753685" y="4335883"/>
                  </a:lnTo>
                  <a:lnTo>
                    <a:pt x="7748694" y="4339271"/>
                  </a:lnTo>
                  <a:lnTo>
                    <a:pt x="7747801" y="4345981"/>
                  </a:lnTo>
                  <a:lnTo>
                    <a:pt x="7753094" y="4352966"/>
                  </a:lnTo>
                  <a:lnTo>
                    <a:pt x="7754334" y="4354677"/>
                  </a:lnTo>
                  <a:lnTo>
                    <a:pt x="7755859" y="4355722"/>
                  </a:lnTo>
                  <a:lnTo>
                    <a:pt x="7760859" y="4357855"/>
                  </a:lnTo>
                  <a:lnTo>
                    <a:pt x="7764569" y="4357468"/>
                  </a:lnTo>
                  <a:lnTo>
                    <a:pt x="7767849" y="4355321"/>
                  </a:lnTo>
                  <a:lnTo>
                    <a:pt x="7772839" y="4351935"/>
                  </a:lnTo>
                  <a:lnTo>
                    <a:pt x="7773732" y="4345223"/>
                  </a:lnTo>
                  <a:lnTo>
                    <a:pt x="7768438" y="4338239"/>
                  </a:lnTo>
                  <a:lnTo>
                    <a:pt x="7765051" y="4333248"/>
                  </a:lnTo>
                  <a:close/>
                </a:path>
                <a:path w="20083145" h="5932170">
                  <a:moveTo>
                    <a:pt x="11350353" y="5848042"/>
                  </a:moveTo>
                  <a:lnTo>
                    <a:pt x="11344407" y="5849052"/>
                  </a:lnTo>
                  <a:lnTo>
                    <a:pt x="11341504" y="5849390"/>
                  </a:lnTo>
                  <a:lnTo>
                    <a:pt x="11335892" y="5850541"/>
                  </a:lnTo>
                  <a:lnTo>
                    <a:pt x="11331666" y="5855830"/>
                  </a:lnTo>
                  <a:lnTo>
                    <a:pt x="11332676" y="5861776"/>
                  </a:lnTo>
                  <a:lnTo>
                    <a:pt x="11333397" y="5865629"/>
                  </a:lnTo>
                  <a:lnTo>
                    <a:pt x="11335685" y="5868575"/>
                  </a:lnTo>
                  <a:lnTo>
                    <a:pt x="11340684" y="5870708"/>
                  </a:lnTo>
                  <a:lnTo>
                    <a:pt x="11344586" y="5870796"/>
                  </a:lnTo>
                  <a:lnTo>
                    <a:pt x="11347488" y="5870458"/>
                  </a:lnTo>
                  <a:lnTo>
                    <a:pt x="11353434" y="5869449"/>
                  </a:lnTo>
                  <a:lnTo>
                    <a:pt x="11357660" y="5864160"/>
                  </a:lnTo>
                  <a:lnTo>
                    <a:pt x="11355641" y="5852268"/>
                  </a:lnTo>
                  <a:lnTo>
                    <a:pt x="11350353" y="5848042"/>
                  </a:lnTo>
                  <a:close/>
                </a:path>
                <a:path w="20083145" h="5932170">
                  <a:moveTo>
                    <a:pt x="882557" y="1364311"/>
                  </a:moveTo>
                  <a:lnTo>
                    <a:pt x="875705" y="1363752"/>
                  </a:lnTo>
                  <a:lnTo>
                    <a:pt x="871239" y="1367757"/>
                  </a:lnTo>
                  <a:lnTo>
                    <a:pt x="868911" y="1369520"/>
                  </a:lnTo>
                  <a:lnTo>
                    <a:pt x="864587" y="1373191"/>
                  </a:lnTo>
                  <a:lnTo>
                    <a:pt x="864027" y="1380044"/>
                  </a:lnTo>
                  <a:lnTo>
                    <a:pt x="868032" y="1384510"/>
                  </a:lnTo>
                  <a:lnTo>
                    <a:pt x="868938" y="1386078"/>
                  </a:lnTo>
                  <a:lnTo>
                    <a:pt x="871938" y="1387358"/>
                  </a:lnTo>
                  <a:lnTo>
                    <a:pt x="871462" y="1387549"/>
                  </a:lnTo>
                  <a:lnTo>
                    <a:pt x="874795" y="1388971"/>
                  </a:lnTo>
                  <a:lnTo>
                    <a:pt x="879457" y="1388202"/>
                  </a:lnTo>
                  <a:lnTo>
                    <a:pt x="882546" y="1385579"/>
                  </a:lnTo>
                  <a:lnTo>
                    <a:pt x="889531" y="1380285"/>
                  </a:lnTo>
                  <a:lnTo>
                    <a:pt x="890091" y="1373434"/>
                  </a:lnTo>
                  <a:lnTo>
                    <a:pt x="886086" y="1368968"/>
                  </a:lnTo>
                  <a:lnTo>
                    <a:pt x="882557" y="1364311"/>
                  </a:lnTo>
                  <a:close/>
                </a:path>
                <a:path w="20083145" h="5932170">
                  <a:moveTo>
                    <a:pt x="7715354" y="4263198"/>
                  </a:moveTo>
                  <a:lnTo>
                    <a:pt x="7708786" y="4261971"/>
                  </a:lnTo>
                  <a:lnTo>
                    <a:pt x="7703795" y="4265358"/>
                  </a:lnTo>
                  <a:lnTo>
                    <a:pt x="7699138" y="4268888"/>
                  </a:lnTo>
                  <a:lnTo>
                    <a:pt x="7697913" y="4275456"/>
                  </a:lnTo>
                  <a:lnTo>
                    <a:pt x="7701300" y="4280446"/>
                  </a:lnTo>
                  <a:lnTo>
                    <a:pt x="7703063" y="4282774"/>
                  </a:lnTo>
                  <a:lnTo>
                    <a:pt x="7703970" y="4284343"/>
                  </a:lnTo>
                  <a:lnTo>
                    <a:pt x="7705828" y="4285530"/>
                  </a:lnTo>
                  <a:lnTo>
                    <a:pt x="7711161" y="4287804"/>
                  </a:lnTo>
                  <a:lnTo>
                    <a:pt x="7714872" y="4287417"/>
                  </a:lnTo>
                  <a:lnTo>
                    <a:pt x="7718151" y="4285271"/>
                  </a:lnTo>
                  <a:lnTo>
                    <a:pt x="7722808" y="4281742"/>
                  </a:lnTo>
                  <a:lnTo>
                    <a:pt x="7724033" y="4275173"/>
                  </a:lnTo>
                  <a:lnTo>
                    <a:pt x="7720647" y="4270183"/>
                  </a:lnTo>
                  <a:lnTo>
                    <a:pt x="7715354" y="4263198"/>
                  </a:lnTo>
                  <a:close/>
                </a:path>
                <a:path w="20083145" h="5932170">
                  <a:moveTo>
                    <a:pt x="11435404" y="5834290"/>
                  </a:moveTo>
                  <a:lnTo>
                    <a:pt x="11429458" y="5835300"/>
                  </a:lnTo>
                  <a:lnTo>
                    <a:pt x="11426556" y="5835638"/>
                  </a:lnTo>
                  <a:lnTo>
                    <a:pt x="11420611" y="5836647"/>
                  </a:lnTo>
                  <a:lnTo>
                    <a:pt x="11416718" y="5842078"/>
                  </a:lnTo>
                  <a:lnTo>
                    <a:pt x="11417727" y="5848023"/>
                  </a:lnTo>
                  <a:lnTo>
                    <a:pt x="11418447" y="5851877"/>
                  </a:lnTo>
                  <a:lnTo>
                    <a:pt x="11420737" y="5854823"/>
                  </a:lnTo>
                  <a:lnTo>
                    <a:pt x="11426070" y="5857097"/>
                  </a:lnTo>
                  <a:lnTo>
                    <a:pt x="11430113" y="5856853"/>
                  </a:lnTo>
                  <a:lnTo>
                    <a:pt x="11433014" y="5856515"/>
                  </a:lnTo>
                  <a:lnTo>
                    <a:pt x="11438960" y="5855505"/>
                  </a:lnTo>
                  <a:lnTo>
                    <a:pt x="11442853" y="5850074"/>
                  </a:lnTo>
                  <a:lnTo>
                    <a:pt x="11440834" y="5838183"/>
                  </a:lnTo>
                  <a:lnTo>
                    <a:pt x="11435404" y="5834290"/>
                  </a:lnTo>
                  <a:close/>
                </a:path>
                <a:path w="20083145" h="5932170">
                  <a:moveTo>
                    <a:pt x="7666082" y="4192148"/>
                  </a:moveTo>
                  <a:lnTo>
                    <a:pt x="7659514" y="4190922"/>
                  </a:lnTo>
                  <a:lnTo>
                    <a:pt x="7649533" y="4197696"/>
                  </a:lnTo>
                  <a:lnTo>
                    <a:pt x="7648308" y="4204264"/>
                  </a:lnTo>
                  <a:lnTo>
                    <a:pt x="7651695" y="4209254"/>
                  </a:lnTo>
                  <a:lnTo>
                    <a:pt x="7653458" y="4211583"/>
                  </a:lnTo>
                  <a:lnTo>
                    <a:pt x="7654556" y="4213627"/>
                  </a:lnTo>
                  <a:lnTo>
                    <a:pt x="7656414" y="4214813"/>
                  </a:lnTo>
                  <a:lnTo>
                    <a:pt x="7661414" y="4216945"/>
                  </a:lnTo>
                  <a:lnTo>
                    <a:pt x="7665124" y="4216559"/>
                  </a:lnTo>
                  <a:lnTo>
                    <a:pt x="7668404" y="4214413"/>
                  </a:lnTo>
                  <a:lnTo>
                    <a:pt x="7673394" y="4211026"/>
                  </a:lnTo>
                  <a:lnTo>
                    <a:pt x="7674620" y="4204457"/>
                  </a:lnTo>
                  <a:lnTo>
                    <a:pt x="7671233" y="4199468"/>
                  </a:lnTo>
                  <a:lnTo>
                    <a:pt x="7669468" y="4197139"/>
                  </a:lnTo>
                  <a:lnTo>
                    <a:pt x="7666082" y="4192148"/>
                  </a:lnTo>
                  <a:close/>
                </a:path>
                <a:path w="20083145" h="5932170">
                  <a:moveTo>
                    <a:pt x="11519597" y="5819779"/>
                  </a:moveTo>
                  <a:lnTo>
                    <a:pt x="11513651" y="5820788"/>
                  </a:lnTo>
                  <a:lnTo>
                    <a:pt x="11510749" y="5821126"/>
                  </a:lnTo>
                  <a:lnTo>
                    <a:pt x="11505137" y="5822277"/>
                  </a:lnTo>
                  <a:lnTo>
                    <a:pt x="11501244" y="5827709"/>
                  </a:lnTo>
                  <a:lnTo>
                    <a:pt x="11502254" y="5833654"/>
                  </a:lnTo>
                  <a:lnTo>
                    <a:pt x="11503116" y="5837173"/>
                  </a:lnTo>
                  <a:lnTo>
                    <a:pt x="11505405" y="5840120"/>
                  </a:lnTo>
                  <a:lnTo>
                    <a:pt x="11510404" y="5842252"/>
                  </a:lnTo>
                  <a:lnTo>
                    <a:pt x="11514781" y="5842149"/>
                  </a:lnTo>
                  <a:lnTo>
                    <a:pt x="11517684" y="5841811"/>
                  </a:lnTo>
                  <a:lnTo>
                    <a:pt x="11523296" y="5840660"/>
                  </a:lnTo>
                  <a:lnTo>
                    <a:pt x="11527189" y="5835229"/>
                  </a:lnTo>
                  <a:lnTo>
                    <a:pt x="11526179" y="5829284"/>
                  </a:lnTo>
                  <a:lnTo>
                    <a:pt x="11525028" y="5823671"/>
                  </a:lnTo>
                  <a:lnTo>
                    <a:pt x="11519597" y="5819779"/>
                  </a:lnTo>
                  <a:close/>
                </a:path>
                <a:path w="20083145" h="5932170">
                  <a:moveTo>
                    <a:pt x="948505" y="1308529"/>
                  </a:moveTo>
                  <a:lnTo>
                    <a:pt x="941794" y="1307637"/>
                  </a:lnTo>
                  <a:lnTo>
                    <a:pt x="937329" y="1311641"/>
                  </a:lnTo>
                  <a:lnTo>
                    <a:pt x="935000" y="1313406"/>
                  </a:lnTo>
                  <a:lnTo>
                    <a:pt x="930535" y="1317410"/>
                  </a:lnTo>
                  <a:lnTo>
                    <a:pt x="929642" y="1324120"/>
                  </a:lnTo>
                  <a:lnTo>
                    <a:pt x="933646" y="1328586"/>
                  </a:lnTo>
                  <a:lnTo>
                    <a:pt x="934695" y="1329821"/>
                  </a:lnTo>
                  <a:lnTo>
                    <a:pt x="937552" y="1331434"/>
                  </a:lnTo>
                  <a:lnTo>
                    <a:pt x="941219" y="1332998"/>
                  </a:lnTo>
                  <a:lnTo>
                    <a:pt x="945739" y="1332562"/>
                  </a:lnTo>
                  <a:lnTo>
                    <a:pt x="948827" y="1329940"/>
                  </a:lnTo>
                  <a:lnTo>
                    <a:pt x="951155" y="1328177"/>
                  </a:lnTo>
                  <a:lnTo>
                    <a:pt x="955621" y="1324172"/>
                  </a:lnTo>
                  <a:lnTo>
                    <a:pt x="956513" y="1317461"/>
                  </a:lnTo>
                  <a:lnTo>
                    <a:pt x="948505" y="1308529"/>
                  </a:lnTo>
                  <a:close/>
                </a:path>
                <a:path w="20083145" h="5932170">
                  <a:moveTo>
                    <a:pt x="7618287" y="4121334"/>
                  </a:moveTo>
                  <a:lnTo>
                    <a:pt x="7611861" y="4119774"/>
                  </a:lnTo>
                  <a:lnTo>
                    <a:pt x="7601880" y="4126548"/>
                  </a:lnTo>
                  <a:lnTo>
                    <a:pt x="7600320" y="4132974"/>
                  </a:lnTo>
                  <a:lnTo>
                    <a:pt x="7603707" y="4137964"/>
                  </a:lnTo>
                  <a:lnTo>
                    <a:pt x="7605472" y="4140293"/>
                  </a:lnTo>
                  <a:lnTo>
                    <a:pt x="7606712" y="4142004"/>
                  </a:lnTo>
                  <a:lnTo>
                    <a:pt x="7608094" y="4143381"/>
                  </a:lnTo>
                  <a:lnTo>
                    <a:pt x="7613427" y="4145656"/>
                  </a:lnTo>
                  <a:lnTo>
                    <a:pt x="7616995" y="4145603"/>
                  </a:lnTo>
                  <a:lnTo>
                    <a:pt x="7620275" y="4143456"/>
                  </a:lnTo>
                  <a:lnTo>
                    <a:pt x="7625265" y="4140070"/>
                  </a:lnTo>
                  <a:lnTo>
                    <a:pt x="7626824" y="4133643"/>
                  </a:lnTo>
                  <a:lnTo>
                    <a:pt x="7623437" y="4128652"/>
                  </a:lnTo>
                  <a:lnTo>
                    <a:pt x="7621673" y="4126324"/>
                  </a:lnTo>
                  <a:lnTo>
                    <a:pt x="7618287" y="4121334"/>
                  </a:lnTo>
                  <a:close/>
                </a:path>
                <a:path w="20083145" h="5932170">
                  <a:moveTo>
                    <a:pt x="11603884" y="5804124"/>
                  </a:moveTo>
                  <a:lnTo>
                    <a:pt x="11598271" y="5805276"/>
                  </a:lnTo>
                  <a:lnTo>
                    <a:pt x="11595369" y="5805614"/>
                  </a:lnTo>
                  <a:lnTo>
                    <a:pt x="11589423" y="5806623"/>
                  </a:lnTo>
                  <a:lnTo>
                    <a:pt x="11585722" y="5812529"/>
                  </a:lnTo>
                  <a:lnTo>
                    <a:pt x="11586873" y="5818142"/>
                  </a:lnTo>
                  <a:lnTo>
                    <a:pt x="11587403" y="5821520"/>
                  </a:lnTo>
                  <a:lnTo>
                    <a:pt x="11590025" y="5824607"/>
                  </a:lnTo>
                  <a:lnTo>
                    <a:pt x="11593025" y="5825887"/>
                  </a:lnTo>
                  <a:lnTo>
                    <a:pt x="11593216" y="5826362"/>
                  </a:lnTo>
                  <a:lnTo>
                    <a:pt x="11594883" y="5827073"/>
                  </a:lnTo>
                  <a:lnTo>
                    <a:pt x="11597166" y="5827260"/>
                  </a:lnTo>
                  <a:lnTo>
                    <a:pt x="11599259" y="5826971"/>
                  </a:lnTo>
                  <a:lnTo>
                    <a:pt x="11602303" y="5826299"/>
                  </a:lnTo>
                  <a:lnTo>
                    <a:pt x="11608249" y="5825289"/>
                  </a:lnTo>
                  <a:lnTo>
                    <a:pt x="11611952" y="5819384"/>
                  </a:lnTo>
                  <a:lnTo>
                    <a:pt x="11610799" y="5813771"/>
                  </a:lnTo>
                  <a:lnTo>
                    <a:pt x="11609791" y="5807826"/>
                  </a:lnTo>
                  <a:lnTo>
                    <a:pt x="11603884" y="5804124"/>
                  </a:lnTo>
                  <a:close/>
                </a:path>
                <a:path w="20083145" h="5932170">
                  <a:moveTo>
                    <a:pt x="1014643" y="1253223"/>
                  </a:moveTo>
                  <a:lnTo>
                    <a:pt x="1007791" y="1252664"/>
                  </a:lnTo>
                  <a:lnTo>
                    <a:pt x="1003467" y="1256335"/>
                  </a:lnTo>
                  <a:lnTo>
                    <a:pt x="1001138" y="1258100"/>
                  </a:lnTo>
                  <a:lnTo>
                    <a:pt x="996673" y="1262104"/>
                  </a:lnTo>
                  <a:lnTo>
                    <a:pt x="996114" y="1268957"/>
                  </a:lnTo>
                  <a:lnTo>
                    <a:pt x="1000834" y="1274515"/>
                  </a:lnTo>
                  <a:lnTo>
                    <a:pt x="1003691" y="1276128"/>
                  </a:lnTo>
                  <a:lnTo>
                    <a:pt x="1007358" y="1277692"/>
                  </a:lnTo>
                  <a:lnTo>
                    <a:pt x="1011877" y="1277257"/>
                  </a:lnTo>
                  <a:lnTo>
                    <a:pt x="1014966" y="1274634"/>
                  </a:lnTo>
                  <a:lnTo>
                    <a:pt x="1017294" y="1272869"/>
                  </a:lnTo>
                  <a:lnTo>
                    <a:pt x="1021760" y="1268865"/>
                  </a:lnTo>
                  <a:lnTo>
                    <a:pt x="1022319" y="1262013"/>
                  </a:lnTo>
                  <a:lnTo>
                    <a:pt x="1018648" y="1257690"/>
                  </a:lnTo>
                  <a:lnTo>
                    <a:pt x="1014643" y="1253223"/>
                  </a:lnTo>
                  <a:close/>
                </a:path>
                <a:path w="20083145" h="5932170">
                  <a:moveTo>
                    <a:pt x="7571201" y="4048852"/>
                  </a:moveTo>
                  <a:lnTo>
                    <a:pt x="7564775" y="4047294"/>
                  </a:lnTo>
                  <a:lnTo>
                    <a:pt x="7554794" y="4054067"/>
                  </a:lnTo>
                  <a:lnTo>
                    <a:pt x="7553236" y="4060494"/>
                  </a:lnTo>
                  <a:lnTo>
                    <a:pt x="7556623" y="4065483"/>
                  </a:lnTo>
                  <a:lnTo>
                    <a:pt x="7558244" y="4068145"/>
                  </a:lnTo>
                  <a:lnTo>
                    <a:pt x="7559484" y="4069856"/>
                  </a:lnTo>
                  <a:lnTo>
                    <a:pt x="7560866" y="4071234"/>
                  </a:lnTo>
                  <a:lnTo>
                    <a:pt x="7566200" y="4073509"/>
                  </a:lnTo>
                  <a:lnTo>
                    <a:pt x="7569910" y="4073122"/>
                  </a:lnTo>
                  <a:lnTo>
                    <a:pt x="7573047" y="4071308"/>
                  </a:lnTo>
                  <a:lnTo>
                    <a:pt x="7578038" y="4067921"/>
                  </a:lnTo>
                  <a:lnTo>
                    <a:pt x="7579264" y="4061353"/>
                  </a:lnTo>
                  <a:lnTo>
                    <a:pt x="7576210" y="4056506"/>
                  </a:lnTo>
                  <a:lnTo>
                    <a:pt x="7574588" y="4053843"/>
                  </a:lnTo>
                  <a:lnTo>
                    <a:pt x="7571201" y="4048852"/>
                  </a:lnTo>
                  <a:close/>
                </a:path>
                <a:path w="20083145" h="5932170">
                  <a:moveTo>
                    <a:pt x="11688072" y="5786852"/>
                  </a:moveTo>
                  <a:lnTo>
                    <a:pt x="11682459" y="5788003"/>
                  </a:lnTo>
                  <a:lnTo>
                    <a:pt x="11679416" y="5788676"/>
                  </a:lnTo>
                  <a:lnTo>
                    <a:pt x="11673803" y="5789827"/>
                  </a:lnTo>
                  <a:lnTo>
                    <a:pt x="11670102" y="5795732"/>
                  </a:lnTo>
                  <a:lnTo>
                    <a:pt x="11671254" y="5801345"/>
                  </a:lnTo>
                  <a:lnTo>
                    <a:pt x="11671640" y="5805055"/>
                  </a:lnTo>
                  <a:lnTo>
                    <a:pt x="11674405" y="5807811"/>
                  </a:lnTo>
                  <a:lnTo>
                    <a:pt x="11679071" y="5809801"/>
                  </a:lnTo>
                  <a:lnTo>
                    <a:pt x="11681213" y="5810321"/>
                  </a:lnTo>
                  <a:lnTo>
                    <a:pt x="11683448" y="5809699"/>
                  </a:lnTo>
                  <a:lnTo>
                    <a:pt x="11686492" y="5809028"/>
                  </a:lnTo>
                  <a:lnTo>
                    <a:pt x="11692437" y="5808019"/>
                  </a:lnTo>
                  <a:lnTo>
                    <a:pt x="11696139" y="5802113"/>
                  </a:lnTo>
                  <a:lnTo>
                    <a:pt x="11694987" y="5796500"/>
                  </a:lnTo>
                  <a:lnTo>
                    <a:pt x="11693978" y="5790554"/>
                  </a:lnTo>
                  <a:lnTo>
                    <a:pt x="11688072" y="5786852"/>
                  </a:lnTo>
                  <a:close/>
                </a:path>
                <a:path w="20083145" h="5932170">
                  <a:moveTo>
                    <a:pt x="7524925" y="3976323"/>
                  </a:moveTo>
                  <a:lnTo>
                    <a:pt x="7518023" y="3974955"/>
                  </a:lnTo>
                  <a:lnTo>
                    <a:pt x="7513175" y="3978009"/>
                  </a:lnTo>
                  <a:lnTo>
                    <a:pt x="7507994" y="3980920"/>
                  </a:lnTo>
                  <a:lnTo>
                    <a:pt x="7506626" y="3987822"/>
                  </a:lnTo>
                  <a:lnTo>
                    <a:pt x="7509680" y="3992670"/>
                  </a:lnTo>
                  <a:lnTo>
                    <a:pt x="7511302" y="3995331"/>
                  </a:lnTo>
                  <a:lnTo>
                    <a:pt x="7512542" y="3997042"/>
                  </a:lnTo>
                  <a:lnTo>
                    <a:pt x="7514257" y="3998561"/>
                  </a:lnTo>
                  <a:lnTo>
                    <a:pt x="7516257" y="3999414"/>
                  </a:lnTo>
                  <a:lnTo>
                    <a:pt x="7516115" y="3999748"/>
                  </a:lnTo>
                  <a:lnTo>
                    <a:pt x="7519114" y="4001027"/>
                  </a:lnTo>
                  <a:lnTo>
                    <a:pt x="7522826" y="4000640"/>
                  </a:lnTo>
                  <a:lnTo>
                    <a:pt x="7525963" y="3998827"/>
                  </a:lnTo>
                  <a:lnTo>
                    <a:pt x="7531145" y="3995916"/>
                  </a:lnTo>
                  <a:lnTo>
                    <a:pt x="7532513" y="3989014"/>
                  </a:lnTo>
                  <a:lnTo>
                    <a:pt x="7529459" y="3984166"/>
                  </a:lnTo>
                  <a:lnTo>
                    <a:pt x="7527836" y="3981505"/>
                  </a:lnTo>
                  <a:lnTo>
                    <a:pt x="7524925" y="3976323"/>
                  </a:lnTo>
                  <a:close/>
                </a:path>
                <a:path w="20083145" h="5932170">
                  <a:moveTo>
                    <a:pt x="11771927" y="5769438"/>
                  </a:moveTo>
                  <a:lnTo>
                    <a:pt x="11766314" y="5770590"/>
                  </a:lnTo>
                  <a:lnTo>
                    <a:pt x="11763271" y="5771262"/>
                  </a:lnTo>
                  <a:lnTo>
                    <a:pt x="11757658" y="5772413"/>
                  </a:lnTo>
                  <a:lnTo>
                    <a:pt x="11753957" y="5778320"/>
                  </a:lnTo>
                  <a:lnTo>
                    <a:pt x="11755109" y="5783932"/>
                  </a:lnTo>
                  <a:lnTo>
                    <a:pt x="11755971" y="5787452"/>
                  </a:lnTo>
                  <a:lnTo>
                    <a:pt x="11758401" y="5790064"/>
                  </a:lnTo>
                  <a:lnTo>
                    <a:pt x="11763401" y="5792196"/>
                  </a:lnTo>
                  <a:lnTo>
                    <a:pt x="11765544" y="5792716"/>
                  </a:lnTo>
                  <a:lnTo>
                    <a:pt x="11767779" y="5792094"/>
                  </a:lnTo>
                  <a:lnTo>
                    <a:pt x="11770823" y="5791423"/>
                  </a:lnTo>
                  <a:lnTo>
                    <a:pt x="11776436" y="5790271"/>
                  </a:lnTo>
                  <a:lnTo>
                    <a:pt x="11780136" y="5784364"/>
                  </a:lnTo>
                  <a:lnTo>
                    <a:pt x="11777833" y="5773140"/>
                  </a:lnTo>
                  <a:lnTo>
                    <a:pt x="11771927" y="5769438"/>
                  </a:lnTo>
                  <a:close/>
                </a:path>
                <a:path w="20083145" h="5932170">
                  <a:moveTo>
                    <a:pt x="1081306" y="1198536"/>
                  </a:moveTo>
                  <a:lnTo>
                    <a:pt x="1074788" y="1198118"/>
                  </a:lnTo>
                  <a:lnTo>
                    <a:pt x="1067802" y="1203412"/>
                  </a:lnTo>
                  <a:lnTo>
                    <a:pt x="1063003" y="1207274"/>
                  </a:lnTo>
                  <a:lnTo>
                    <a:pt x="1062586" y="1213793"/>
                  </a:lnTo>
                  <a:lnTo>
                    <a:pt x="1066115" y="1218449"/>
                  </a:lnTo>
                  <a:lnTo>
                    <a:pt x="1067497" y="1219827"/>
                  </a:lnTo>
                  <a:lnTo>
                    <a:pt x="1070354" y="1221441"/>
                  </a:lnTo>
                  <a:lnTo>
                    <a:pt x="1070212" y="1221773"/>
                  </a:lnTo>
                  <a:lnTo>
                    <a:pt x="1073545" y="1223195"/>
                  </a:lnTo>
                  <a:lnTo>
                    <a:pt x="1078065" y="1222760"/>
                  </a:lnTo>
                  <a:lnTo>
                    <a:pt x="1081153" y="1220138"/>
                  </a:lnTo>
                  <a:lnTo>
                    <a:pt x="1083481" y="1218373"/>
                  </a:lnTo>
                  <a:lnTo>
                    <a:pt x="1088280" y="1214511"/>
                  </a:lnTo>
                  <a:lnTo>
                    <a:pt x="1088697" y="1207992"/>
                  </a:lnTo>
                  <a:lnTo>
                    <a:pt x="1085169" y="1203335"/>
                  </a:lnTo>
                  <a:lnTo>
                    <a:pt x="1081306" y="1198536"/>
                  </a:lnTo>
                  <a:close/>
                </a:path>
                <a:path w="20083145" h="5932170">
                  <a:moveTo>
                    <a:pt x="7479600" y="3903411"/>
                  </a:moveTo>
                  <a:lnTo>
                    <a:pt x="7472841" y="3901710"/>
                  </a:lnTo>
                  <a:lnTo>
                    <a:pt x="7463144" y="3907817"/>
                  </a:lnTo>
                  <a:lnTo>
                    <a:pt x="7461443" y="3914576"/>
                  </a:lnTo>
                  <a:lnTo>
                    <a:pt x="7464496" y="3919424"/>
                  </a:lnTo>
                  <a:lnTo>
                    <a:pt x="7466119" y="3922086"/>
                  </a:lnTo>
                  <a:lnTo>
                    <a:pt x="7467359" y="3923797"/>
                  </a:lnTo>
                  <a:lnTo>
                    <a:pt x="7469074" y="3925316"/>
                  </a:lnTo>
                  <a:lnTo>
                    <a:pt x="7474073" y="3927449"/>
                  </a:lnTo>
                  <a:lnTo>
                    <a:pt x="7477643" y="3927395"/>
                  </a:lnTo>
                  <a:lnTo>
                    <a:pt x="7480780" y="3925582"/>
                  </a:lnTo>
                  <a:lnTo>
                    <a:pt x="7485628" y="3922529"/>
                  </a:lnTo>
                  <a:lnTo>
                    <a:pt x="7487329" y="3915769"/>
                  </a:lnTo>
                  <a:lnTo>
                    <a:pt x="7484276" y="3910921"/>
                  </a:lnTo>
                  <a:lnTo>
                    <a:pt x="7482653" y="3908260"/>
                  </a:lnTo>
                  <a:lnTo>
                    <a:pt x="7479600" y="3903411"/>
                  </a:lnTo>
                  <a:close/>
                </a:path>
                <a:path w="20083145" h="5932170">
                  <a:moveTo>
                    <a:pt x="11856019" y="5750549"/>
                  </a:moveTo>
                  <a:lnTo>
                    <a:pt x="11850264" y="5752035"/>
                  </a:lnTo>
                  <a:lnTo>
                    <a:pt x="11847220" y="5752705"/>
                  </a:lnTo>
                  <a:lnTo>
                    <a:pt x="11841274" y="5753715"/>
                  </a:lnTo>
                  <a:lnTo>
                    <a:pt x="11837572" y="5759621"/>
                  </a:lnTo>
                  <a:lnTo>
                    <a:pt x="11839057" y="5765376"/>
                  </a:lnTo>
                  <a:lnTo>
                    <a:pt x="11839920" y="5768895"/>
                  </a:lnTo>
                  <a:lnTo>
                    <a:pt x="11842350" y="5771508"/>
                  </a:lnTo>
                  <a:lnTo>
                    <a:pt x="11845349" y="5772787"/>
                  </a:lnTo>
                  <a:lnTo>
                    <a:pt x="11845207" y="5773120"/>
                  </a:lnTo>
                  <a:lnTo>
                    <a:pt x="11847207" y="5773974"/>
                  </a:lnTo>
                  <a:lnTo>
                    <a:pt x="11849492" y="5774160"/>
                  </a:lnTo>
                  <a:lnTo>
                    <a:pt x="11851728" y="5773538"/>
                  </a:lnTo>
                  <a:lnTo>
                    <a:pt x="11854772" y="5772867"/>
                  </a:lnTo>
                  <a:lnTo>
                    <a:pt x="11860718" y="5771857"/>
                  </a:lnTo>
                  <a:lnTo>
                    <a:pt x="11864419" y="5765951"/>
                  </a:lnTo>
                  <a:lnTo>
                    <a:pt x="11862934" y="5760196"/>
                  </a:lnTo>
                  <a:lnTo>
                    <a:pt x="11861925" y="5754251"/>
                  </a:lnTo>
                  <a:lnTo>
                    <a:pt x="11856019" y="5750549"/>
                  </a:lnTo>
                  <a:close/>
                </a:path>
                <a:path w="20083145" h="5932170">
                  <a:moveTo>
                    <a:pt x="7434701" y="3829500"/>
                  </a:moveTo>
                  <a:lnTo>
                    <a:pt x="7428275" y="3827940"/>
                  </a:lnTo>
                  <a:lnTo>
                    <a:pt x="7423094" y="3830851"/>
                  </a:lnTo>
                  <a:lnTo>
                    <a:pt x="7418245" y="3833905"/>
                  </a:lnTo>
                  <a:lnTo>
                    <a:pt x="7416686" y="3840330"/>
                  </a:lnTo>
                  <a:lnTo>
                    <a:pt x="7419598" y="3845512"/>
                  </a:lnTo>
                  <a:lnTo>
                    <a:pt x="7421220" y="3848174"/>
                  </a:lnTo>
                  <a:lnTo>
                    <a:pt x="7422318" y="3850219"/>
                  </a:lnTo>
                  <a:lnTo>
                    <a:pt x="7424032" y="3851738"/>
                  </a:lnTo>
                  <a:lnTo>
                    <a:pt x="7426032" y="3852591"/>
                  </a:lnTo>
                  <a:lnTo>
                    <a:pt x="7426174" y="3852258"/>
                  </a:lnTo>
                  <a:lnTo>
                    <a:pt x="7429174" y="3853537"/>
                  </a:lnTo>
                  <a:lnTo>
                    <a:pt x="7432744" y="3853484"/>
                  </a:lnTo>
                  <a:lnTo>
                    <a:pt x="7435881" y="3851670"/>
                  </a:lnTo>
                  <a:lnTo>
                    <a:pt x="7440729" y="3848617"/>
                  </a:lnTo>
                  <a:lnTo>
                    <a:pt x="7442288" y="3842191"/>
                  </a:lnTo>
                  <a:lnTo>
                    <a:pt x="7439376" y="3837010"/>
                  </a:lnTo>
                  <a:lnTo>
                    <a:pt x="7437754" y="3834348"/>
                  </a:lnTo>
                  <a:lnTo>
                    <a:pt x="7434701" y="3829500"/>
                  </a:lnTo>
                  <a:close/>
                </a:path>
                <a:path w="20083145" h="5932170">
                  <a:moveTo>
                    <a:pt x="1148969" y="1144274"/>
                  </a:moveTo>
                  <a:lnTo>
                    <a:pt x="1142117" y="1143715"/>
                  </a:lnTo>
                  <a:lnTo>
                    <a:pt x="1130474" y="1152537"/>
                  </a:lnTo>
                  <a:lnTo>
                    <a:pt x="1129916" y="1159389"/>
                  </a:lnTo>
                  <a:lnTo>
                    <a:pt x="1133444" y="1164046"/>
                  </a:lnTo>
                  <a:lnTo>
                    <a:pt x="1134351" y="1165615"/>
                  </a:lnTo>
                  <a:lnTo>
                    <a:pt x="1137542" y="1167370"/>
                  </a:lnTo>
                  <a:lnTo>
                    <a:pt x="1137684" y="1167037"/>
                  </a:lnTo>
                  <a:lnTo>
                    <a:pt x="1141350" y="1168601"/>
                  </a:lnTo>
                  <a:lnTo>
                    <a:pt x="1145394" y="1168356"/>
                  </a:lnTo>
                  <a:lnTo>
                    <a:pt x="1148482" y="1165734"/>
                  </a:lnTo>
                  <a:lnTo>
                    <a:pt x="1155468" y="1160441"/>
                  </a:lnTo>
                  <a:lnTo>
                    <a:pt x="1156027" y="1153588"/>
                  </a:lnTo>
                  <a:lnTo>
                    <a:pt x="1148969" y="1144274"/>
                  </a:lnTo>
                  <a:close/>
                </a:path>
                <a:path w="20083145" h="5932170">
                  <a:moveTo>
                    <a:pt x="11939585" y="5731042"/>
                  </a:moveTo>
                  <a:lnTo>
                    <a:pt x="11933831" y="5732528"/>
                  </a:lnTo>
                  <a:lnTo>
                    <a:pt x="11930786" y="5733199"/>
                  </a:lnTo>
                  <a:lnTo>
                    <a:pt x="11925174" y="5734350"/>
                  </a:lnTo>
                  <a:lnTo>
                    <a:pt x="11921472" y="5740257"/>
                  </a:lnTo>
                  <a:lnTo>
                    <a:pt x="11922957" y="5746011"/>
                  </a:lnTo>
                  <a:lnTo>
                    <a:pt x="11923820" y="5749530"/>
                  </a:lnTo>
                  <a:lnTo>
                    <a:pt x="11926250" y="5752143"/>
                  </a:lnTo>
                  <a:lnTo>
                    <a:pt x="11931250" y="5754275"/>
                  </a:lnTo>
                  <a:lnTo>
                    <a:pt x="11933534" y="5754462"/>
                  </a:lnTo>
                  <a:lnTo>
                    <a:pt x="11935770" y="5753839"/>
                  </a:lnTo>
                  <a:lnTo>
                    <a:pt x="11938813" y="5753169"/>
                  </a:lnTo>
                  <a:lnTo>
                    <a:pt x="11944425" y="5752018"/>
                  </a:lnTo>
                  <a:lnTo>
                    <a:pt x="11948127" y="5746111"/>
                  </a:lnTo>
                  <a:lnTo>
                    <a:pt x="11946641" y="5740356"/>
                  </a:lnTo>
                  <a:lnTo>
                    <a:pt x="11945490" y="5734743"/>
                  </a:lnTo>
                  <a:lnTo>
                    <a:pt x="11939585" y="5731042"/>
                  </a:lnTo>
                  <a:close/>
                </a:path>
                <a:path w="20083145" h="5932170">
                  <a:moveTo>
                    <a:pt x="7390611" y="3755539"/>
                  </a:moveTo>
                  <a:lnTo>
                    <a:pt x="7384185" y="3753979"/>
                  </a:lnTo>
                  <a:lnTo>
                    <a:pt x="7373823" y="3759802"/>
                  </a:lnTo>
                  <a:lnTo>
                    <a:pt x="7372263" y="3766228"/>
                  </a:lnTo>
                  <a:lnTo>
                    <a:pt x="7375175" y="3771409"/>
                  </a:lnTo>
                  <a:lnTo>
                    <a:pt x="7376797" y="3774071"/>
                  </a:lnTo>
                  <a:lnTo>
                    <a:pt x="7377895" y="3776116"/>
                  </a:lnTo>
                  <a:lnTo>
                    <a:pt x="7379610" y="3777635"/>
                  </a:lnTo>
                  <a:lnTo>
                    <a:pt x="7384943" y="3779910"/>
                  </a:lnTo>
                  <a:lnTo>
                    <a:pt x="7388511" y="3779856"/>
                  </a:lnTo>
                  <a:lnTo>
                    <a:pt x="7391648" y="3778042"/>
                  </a:lnTo>
                  <a:lnTo>
                    <a:pt x="7396496" y="3774989"/>
                  </a:lnTo>
                  <a:lnTo>
                    <a:pt x="7398055" y="3768563"/>
                  </a:lnTo>
                  <a:lnTo>
                    <a:pt x="7395145" y="3763381"/>
                  </a:lnTo>
                  <a:lnTo>
                    <a:pt x="7393523" y="3760720"/>
                  </a:lnTo>
                  <a:lnTo>
                    <a:pt x="7390611" y="3755539"/>
                  </a:lnTo>
                  <a:close/>
                </a:path>
                <a:path w="20083145" h="5932170">
                  <a:moveTo>
                    <a:pt x="12023293" y="5711201"/>
                  </a:moveTo>
                  <a:lnTo>
                    <a:pt x="12017538" y="5712687"/>
                  </a:lnTo>
                  <a:lnTo>
                    <a:pt x="12014495" y="5713359"/>
                  </a:lnTo>
                  <a:lnTo>
                    <a:pt x="12008740" y="5714843"/>
                  </a:lnTo>
                  <a:lnTo>
                    <a:pt x="12005181" y="5720416"/>
                  </a:lnTo>
                  <a:lnTo>
                    <a:pt x="12006665" y="5726171"/>
                  </a:lnTo>
                  <a:lnTo>
                    <a:pt x="12007528" y="5729691"/>
                  </a:lnTo>
                  <a:lnTo>
                    <a:pt x="12009959" y="5732302"/>
                  </a:lnTo>
                  <a:lnTo>
                    <a:pt x="12015292" y="5734577"/>
                  </a:lnTo>
                  <a:lnTo>
                    <a:pt x="12017576" y="5734765"/>
                  </a:lnTo>
                  <a:lnTo>
                    <a:pt x="12019810" y="5734142"/>
                  </a:lnTo>
                  <a:lnTo>
                    <a:pt x="12022522" y="5733328"/>
                  </a:lnTo>
                  <a:lnTo>
                    <a:pt x="12028134" y="5732177"/>
                  </a:lnTo>
                  <a:lnTo>
                    <a:pt x="12031835" y="5726271"/>
                  </a:lnTo>
                  <a:lnTo>
                    <a:pt x="12030350" y="5720516"/>
                  </a:lnTo>
                  <a:lnTo>
                    <a:pt x="12029199" y="5714903"/>
                  </a:lnTo>
                  <a:lnTo>
                    <a:pt x="12023293" y="5711201"/>
                  </a:lnTo>
                  <a:close/>
                </a:path>
                <a:path w="20083145" h="5932170">
                  <a:moveTo>
                    <a:pt x="1216539" y="1091155"/>
                  </a:moveTo>
                  <a:lnTo>
                    <a:pt x="1209829" y="1090262"/>
                  </a:lnTo>
                  <a:lnTo>
                    <a:pt x="1202844" y="1095555"/>
                  </a:lnTo>
                  <a:lnTo>
                    <a:pt x="1198520" y="1099227"/>
                  </a:lnTo>
                  <a:lnTo>
                    <a:pt x="1197627" y="1105937"/>
                  </a:lnTo>
                  <a:lnTo>
                    <a:pt x="1201156" y="1110593"/>
                  </a:lnTo>
                  <a:lnTo>
                    <a:pt x="1202063" y="1112162"/>
                  </a:lnTo>
                  <a:lnTo>
                    <a:pt x="1205254" y="1113917"/>
                  </a:lnTo>
                  <a:lnTo>
                    <a:pt x="1208587" y="1115339"/>
                  </a:lnTo>
                  <a:lnTo>
                    <a:pt x="1212631" y="1115094"/>
                  </a:lnTo>
                  <a:lnTo>
                    <a:pt x="1215719" y="1112472"/>
                  </a:lnTo>
                  <a:lnTo>
                    <a:pt x="1222704" y="1107179"/>
                  </a:lnTo>
                  <a:lnTo>
                    <a:pt x="1223597" y="1100468"/>
                  </a:lnTo>
                  <a:lnTo>
                    <a:pt x="1216539" y="1091155"/>
                  </a:lnTo>
                  <a:close/>
                </a:path>
                <a:path w="20083145" h="5932170">
                  <a:moveTo>
                    <a:pt x="7346663" y="3681245"/>
                  </a:moveTo>
                  <a:lnTo>
                    <a:pt x="7340237" y="3679685"/>
                  </a:lnTo>
                  <a:lnTo>
                    <a:pt x="7329874" y="3685507"/>
                  </a:lnTo>
                  <a:lnTo>
                    <a:pt x="7328315" y="3691933"/>
                  </a:lnTo>
                  <a:lnTo>
                    <a:pt x="7331226" y="3697114"/>
                  </a:lnTo>
                  <a:lnTo>
                    <a:pt x="7332849" y="3699776"/>
                  </a:lnTo>
                  <a:lnTo>
                    <a:pt x="7333946" y="3701821"/>
                  </a:lnTo>
                  <a:lnTo>
                    <a:pt x="7335662" y="3703341"/>
                  </a:lnTo>
                  <a:lnTo>
                    <a:pt x="7340662" y="3705474"/>
                  </a:lnTo>
                  <a:lnTo>
                    <a:pt x="7344230" y="3705419"/>
                  </a:lnTo>
                  <a:lnTo>
                    <a:pt x="7347368" y="3703605"/>
                  </a:lnTo>
                  <a:lnTo>
                    <a:pt x="7352549" y="3700695"/>
                  </a:lnTo>
                  <a:lnTo>
                    <a:pt x="7354109" y="3694269"/>
                  </a:lnTo>
                  <a:lnTo>
                    <a:pt x="7351197" y="3689088"/>
                  </a:lnTo>
                  <a:lnTo>
                    <a:pt x="7349575" y="3686426"/>
                  </a:lnTo>
                  <a:lnTo>
                    <a:pt x="7346663" y="3681245"/>
                  </a:lnTo>
                  <a:close/>
                </a:path>
                <a:path w="20083145" h="5932170">
                  <a:moveTo>
                    <a:pt x="12106619" y="5690410"/>
                  </a:moveTo>
                  <a:lnTo>
                    <a:pt x="12100865" y="5691895"/>
                  </a:lnTo>
                  <a:lnTo>
                    <a:pt x="12098154" y="5692709"/>
                  </a:lnTo>
                  <a:lnTo>
                    <a:pt x="12092399" y="5694193"/>
                  </a:lnTo>
                  <a:lnTo>
                    <a:pt x="12088841" y="5699767"/>
                  </a:lnTo>
                  <a:lnTo>
                    <a:pt x="12090325" y="5705522"/>
                  </a:lnTo>
                  <a:lnTo>
                    <a:pt x="12091188" y="5709041"/>
                  </a:lnTo>
                  <a:lnTo>
                    <a:pt x="12093618" y="5711654"/>
                  </a:lnTo>
                  <a:lnTo>
                    <a:pt x="12098284" y="5713644"/>
                  </a:lnTo>
                  <a:lnTo>
                    <a:pt x="12100902" y="5713973"/>
                  </a:lnTo>
                  <a:lnTo>
                    <a:pt x="12103138" y="5713351"/>
                  </a:lnTo>
                  <a:lnTo>
                    <a:pt x="12105848" y="5712536"/>
                  </a:lnTo>
                  <a:lnTo>
                    <a:pt x="12111603" y="5711053"/>
                  </a:lnTo>
                  <a:lnTo>
                    <a:pt x="12115162" y="5705479"/>
                  </a:lnTo>
                  <a:lnTo>
                    <a:pt x="12112192" y="5693970"/>
                  </a:lnTo>
                  <a:lnTo>
                    <a:pt x="12106619" y="5690410"/>
                  </a:lnTo>
                  <a:close/>
                </a:path>
                <a:path w="20083145" h="5932170">
                  <a:moveTo>
                    <a:pt x="7303191" y="3606759"/>
                  </a:moveTo>
                  <a:lnTo>
                    <a:pt x="7296765" y="3605200"/>
                  </a:lnTo>
                  <a:lnTo>
                    <a:pt x="7286402" y="3611021"/>
                  </a:lnTo>
                  <a:lnTo>
                    <a:pt x="7284843" y="3617448"/>
                  </a:lnTo>
                  <a:lnTo>
                    <a:pt x="7287754" y="3622630"/>
                  </a:lnTo>
                  <a:lnTo>
                    <a:pt x="7289044" y="3625149"/>
                  </a:lnTo>
                  <a:lnTo>
                    <a:pt x="7290475" y="3627335"/>
                  </a:lnTo>
                  <a:lnTo>
                    <a:pt x="7292190" y="3628855"/>
                  </a:lnTo>
                  <a:lnTo>
                    <a:pt x="7297190" y="3630988"/>
                  </a:lnTo>
                  <a:lnTo>
                    <a:pt x="7300758" y="3630934"/>
                  </a:lnTo>
                  <a:lnTo>
                    <a:pt x="7303895" y="3629120"/>
                  </a:lnTo>
                  <a:lnTo>
                    <a:pt x="7309077" y="3626209"/>
                  </a:lnTo>
                  <a:lnTo>
                    <a:pt x="7310636" y="3619784"/>
                  </a:lnTo>
                  <a:lnTo>
                    <a:pt x="7307725" y="3614602"/>
                  </a:lnTo>
                  <a:lnTo>
                    <a:pt x="7306102" y="3611941"/>
                  </a:lnTo>
                  <a:lnTo>
                    <a:pt x="7303191" y="3606759"/>
                  </a:lnTo>
                  <a:close/>
                </a:path>
                <a:path w="20083145" h="5932170">
                  <a:moveTo>
                    <a:pt x="1284634" y="1038653"/>
                  </a:moveTo>
                  <a:lnTo>
                    <a:pt x="1277923" y="1037760"/>
                  </a:lnTo>
                  <a:lnTo>
                    <a:pt x="1266281" y="1046583"/>
                  </a:lnTo>
                  <a:lnTo>
                    <a:pt x="1265389" y="1053292"/>
                  </a:lnTo>
                  <a:lnTo>
                    <a:pt x="1268917" y="1057949"/>
                  </a:lnTo>
                  <a:lnTo>
                    <a:pt x="1270157" y="1059660"/>
                  </a:lnTo>
                  <a:lnTo>
                    <a:pt x="1273348" y="1061416"/>
                  </a:lnTo>
                  <a:lnTo>
                    <a:pt x="1276681" y="1062837"/>
                  </a:lnTo>
                  <a:lnTo>
                    <a:pt x="1280725" y="1062592"/>
                  </a:lnTo>
                  <a:lnTo>
                    <a:pt x="1283814" y="1059971"/>
                  </a:lnTo>
                  <a:lnTo>
                    <a:pt x="1290799" y="1054677"/>
                  </a:lnTo>
                  <a:lnTo>
                    <a:pt x="1291691" y="1047967"/>
                  </a:lnTo>
                  <a:lnTo>
                    <a:pt x="1284634" y="1038653"/>
                  </a:lnTo>
                  <a:close/>
                </a:path>
                <a:path w="20083145" h="5932170">
                  <a:moveTo>
                    <a:pt x="12189613" y="5669477"/>
                  </a:moveTo>
                  <a:lnTo>
                    <a:pt x="12183858" y="5670961"/>
                  </a:lnTo>
                  <a:lnTo>
                    <a:pt x="12181147" y="5671775"/>
                  </a:lnTo>
                  <a:lnTo>
                    <a:pt x="12175393" y="5673261"/>
                  </a:lnTo>
                  <a:lnTo>
                    <a:pt x="12172166" y="5678976"/>
                  </a:lnTo>
                  <a:lnTo>
                    <a:pt x="12173651" y="5684730"/>
                  </a:lnTo>
                  <a:lnTo>
                    <a:pt x="12174321" y="5687775"/>
                  </a:lnTo>
                  <a:lnTo>
                    <a:pt x="12176753" y="5690388"/>
                  </a:lnTo>
                  <a:lnTo>
                    <a:pt x="12181752" y="5692521"/>
                  </a:lnTo>
                  <a:lnTo>
                    <a:pt x="12184371" y="5692848"/>
                  </a:lnTo>
                  <a:lnTo>
                    <a:pt x="12186605" y="5692226"/>
                  </a:lnTo>
                  <a:lnTo>
                    <a:pt x="12189316" y="5691413"/>
                  </a:lnTo>
                  <a:lnTo>
                    <a:pt x="12195070" y="5689928"/>
                  </a:lnTo>
                  <a:lnTo>
                    <a:pt x="12198296" y="5684213"/>
                  </a:lnTo>
                  <a:lnTo>
                    <a:pt x="12195328" y="5672703"/>
                  </a:lnTo>
                  <a:lnTo>
                    <a:pt x="12189613" y="5669477"/>
                  </a:lnTo>
                  <a:close/>
                </a:path>
                <a:path w="20083145" h="5932170">
                  <a:moveTo>
                    <a:pt x="7260195" y="3532082"/>
                  </a:moveTo>
                  <a:lnTo>
                    <a:pt x="7253769" y="3530523"/>
                  </a:lnTo>
                  <a:lnTo>
                    <a:pt x="7243406" y="3536345"/>
                  </a:lnTo>
                  <a:lnTo>
                    <a:pt x="7241846" y="3542772"/>
                  </a:lnTo>
                  <a:lnTo>
                    <a:pt x="7244757" y="3547953"/>
                  </a:lnTo>
                  <a:lnTo>
                    <a:pt x="7246046" y="3550473"/>
                  </a:lnTo>
                  <a:lnTo>
                    <a:pt x="7247477" y="3552658"/>
                  </a:lnTo>
                  <a:lnTo>
                    <a:pt x="7249194" y="3554178"/>
                  </a:lnTo>
                  <a:lnTo>
                    <a:pt x="7254193" y="3556311"/>
                  </a:lnTo>
                  <a:lnTo>
                    <a:pt x="7257762" y="3556257"/>
                  </a:lnTo>
                  <a:lnTo>
                    <a:pt x="7260899" y="3554444"/>
                  </a:lnTo>
                  <a:lnTo>
                    <a:pt x="7266080" y="3551533"/>
                  </a:lnTo>
                  <a:lnTo>
                    <a:pt x="7267639" y="3545107"/>
                  </a:lnTo>
                  <a:lnTo>
                    <a:pt x="7264729" y="3539925"/>
                  </a:lnTo>
                  <a:lnTo>
                    <a:pt x="7263105" y="3537264"/>
                  </a:lnTo>
                  <a:lnTo>
                    <a:pt x="7260195" y="3532082"/>
                  </a:lnTo>
                  <a:close/>
                </a:path>
                <a:path w="20083145" h="5932170">
                  <a:moveTo>
                    <a:pt x="12273032" y="5647545"/>
                  </a:moveTo>
                  <a:lnTo>
                    <a:pt x="12267278" y="5649029"/>
                  </a:lnTo>
                  <a:lnTo>
                    <a:pt x="12264567" y="5649843"/>
                  </a:lnTo>
                  <a:lnTo>
                    <a:pt x="12258812" y="5651327"/>
                  </a:lnTo>
                  <a:lnTo>
                    <a:pt x="12255585" y="5657042"/>
                  </a:lnTo>
                  <a:lnTo>
                    <a:pt x="12257071" y="5662796"/>
                  </a:lnTo>
                  <a:lnTo>
                    <a:pt x="12258074" y="5665983"/>
                  </a:lnTo>
                  <a:lnTo>
                    <a:pt x="12260173" y="5668454"/>
                  </a:lnTo>
                  <a:lnTo>
                    <a:pt x="12265172" y="5670587"/>
                  </a:lnTo>
                  <a:lnTo>
                    <a:pt x="12267790" y="5670915"/>
                  </a:lnTo>
                  <a:lnTo>
                    <a:pt x="12270025" y="5670292"/>
                  </a:lnTo>
                  <a:lnTo>
                    <a:pt x="12272736" y="5669479"/>
                  </a:lnTo>
                  <a:lnTo>
                    <a:pt x="12278490" y="5667994"/>
                  </a:lnTo>
                  <a:lnTo>
                    <a:pt x="12281716" y="5662279"/>
                  </a:lnTo>
                  <a:lnTo>
                    <a:pt x="12278746" y="5650770"/>
                  </a:lnTo>
                  <a:lnTo>
                    <a:pt x="12273032" y="5647545"/>
                  </a:lnTo>
                  <a:close/>
                </a:path>
                <a:path w="20083145" h="5932170">
                  <a:moveTo>
                    <a:pt x="1353110" y="987102"/>
                  </a:moveTo>
                  <a:lnTo>
                    <a:pt x="1346400" y="986210"/>
                  </a:lnTo>
                  <a:lnTo>
                    <a:pt x="1334757" y="995032"/>
                  </a:lnTo>
                  <a:lnTo>
                    <a:pt x="1333865" y="1001741"/>
                  </a:lnTo>
                  <a:lnTo>
                    <a:pt x="1337394" y="1006399"/>
                  </a:lnTo>
                  <a:lnTo>
                    <a:pt x="1338634" y="1008110"/>
                  </a:lnTo>
                  <a:lnTo>
                    <a:pt x="1340158" y="1009154"/>
                  </a:lnTo>
                  <a:lnTo>
                    <a:pt x="1345158" y="1011287"/>
                  </a:lnTo>
                  <a:lnTo>
                    <a:pt x="1349344" y="1010708"/>
                  </a:lnTo>
                  <a:lnTo>
                    <a:pt x="1352290" y="1008419"/>
                  </a:lnTo>
                  <a:lnTo>
                    <a:pt x="1359275" y="1003126"/>
                  </a:lnTo>
                  <a:lnTo>
                    <a:pt x="1360168" y="996416"/>
                  </a:lnTo>
                  <a:lnTo>
                    <a:pt x="1353110" y="987102"/>
                  </a:lnTo>
                  <a:close/>
                </a:path>
                <a:path w="20083145" h="5932170">
                  <a:moveTo>
                    <a:pt x="7217056" y="3457739"/>
                  </a:moveTo>
                  <a:lnTo>
                    <a:pt x="7210772" y="3455846"/>
                  </a:lnTo>
                  <a:lnTo>
                    <a:pt x="7205590" y="3458758"/>
                  </a:lnTo>
                  <a:lnTo>
                    <a:pt x="7200742" y="3461811"/>
                  </a:lnTo>
                  <a:lnTo>
                    <a:pt x="7198850" y="3468095"/>
                  </a:lnTo>
                  <a:lnTo>
                    <a:pt x="7201760" y="3473277"/>
                  </a:lnTo>
                  <a:lnTo>
                    <a:pt x="7203049" y="3475796"/>
                  </a:lnTo>
                  <a:lnTo>
                    <a:pt x="7204147" y="3477840"/>
                  </a:lnTo>
                  <a:lnTo>
                    <a:pt x="7206196" y="3479502"/>
                  </a:lnTo>
                  <a:lnTo>
                    <a:pt x="7211195" y="3481635"/>
                  </a:lnTo>
                  <a:lnTo>
                    <a:pt x="7214765" y="3481581"/>
                  </a:lnTo>
                  <a:lnTo>
                    <a:pt x="7217902" y="3479767"/>
                  </a:lnTo>
                  <a:lnTo>
                    <a:pt x="7222750" y="3476714"/>
                  </a:lnTo>
                  <a:lnTo>
                    <a:pt x="7224643" y="3470430"/>
                  </a:lnTo>
                  <a:lnTo>
                    <a:pt x="7221731" y="3465249"/>
                  </a:lnTo>
                  <a:lnTo>
                    <a:pt x="7220109" y="3462587"/>
                  </a:lnTo>
                  <a:lnTo>
                    <a:pt x="7217056" y="3457739"/>
                  </a:lnTo>
                  <a:close/>
                </a:path>
                <a:path w="20083145" h="5932170">
                  <a:moveTo>
                    <a:pt x="12356118" y="5625468"/>
                  </a:moveTo>
                  <a:lnTo>
                    <a:pt x="12350364" y="5626954"/>
                  </a:lnTo>
                  <a:lnTo>
                    <a:pt x="12347652" y="5627768"/>
                  </a:lnTo>
                  <a:lnTo>
                    <a:pt x="12341898" y="5629252"/>
                  </a:lnTo>
                  <a:lnTo>
                    <a:pt x="12338671" y="5634967"/>
                  </a:lnTo>
                  <a:lnTo>
                    <a:pt x="12340156" y="5640721"/>
                  </a:lnTo>
                  <a:lnTo>
                    <a:pt x="12341161" y="5643907"/>
                  </a:lnTo>
                  <a:lnTo>
                    <a:pt x="12343259" y="5646378"/>
                  </a:lnTo>
                  <a:lnTo>
                    <a:pt x="12348258" y="5648510"/>
                  </a:lnTo>
                  <a:lnTo>
                    <a:pt x="12350876" y="5648839"/>
                  </a:lnTo>
                  <a:lnTo>
                    <a:pt x="12353111" y="5648216"/>
                  </a:lnTo>
                  <a:lnTo>
                    <a:pt x="12355822" y="5647404"/>
                  </a:lnTo>
                  <a:lnTo>
                    <a:pt x="12361576" y="5645918"/>
                  </a:lnTo>
                  <a:lnTo>
                    <a:pt x="12364803" y="5640205"/>
                  </a:lnTo>
                  <a:lnTo>
                    <a:pt x="12361834" y="5628694"/>
                  </a:lnTo>
                  <a:lnTo>
                    <a:pt x="12356118" y="5625468"/>
                  </a:lnTo>
                  <a:close/>
                </a:path>
                <a:path w="20083145" h="5932170">
                  <a:moveTo>
                    <a:pt x="1422777" y="936453"/>
                  </a:moveTo>
                  <a:lnTo>
                    <a:pt x="1416209" y="935228"/>
                  </a:lnTo>
                  <a:lnTo>
                    <a:pt x="1409224" y="940520"/>
                  </a:lnTo>
                  <a:lnTo>
                    <a:pt x="1404234" y="943908"/>
                  </a:lnTo>
                  <a:lnTo>
                    <a:pt x="1403341" y="950618"/>
                  </a:lnTo>
                  <a:lnTo>
                    <a:pt x="1406870" y="955274"/>
                  </a:lnTo>
                  <a:lnTo>
                    <a:pt x="1408110" y="956985"/>
                  </a:lnTo>
                  <a:lnTo>
                    <a:pt x="1409635" y="958030"/>
                  </a:lnTo>
                  <a:lnTo>
                    <a:pt x="1414634" y="960162"/>
                  </a:lnTo>
                  <a:lnTo>
                    <a:pt x="1418345" y="959775"/>
                  </a:lnTo>
                  <a:lnTo>
                    <a:pt x="1421624" y="957629"/>
                  </a:lnTo>
                  <a:lnTo>
                    <a:pt x="1428609" y="952335"/>
                  </a:lnTo>
                  <a:lnTo>
                    <a:pt x="1429835" y="945767"/>
                  </a:lnTo>
                  <a:lnTo>
                    <a:pt x="1422777" y="936453"/>
                  </a:lnTo>
                  <a:close/>
                </a:path>
                <a:path w="20083145" h="5932170">
                  <a:moveTo>
                    <a:pt x="7175010" y="3382681"/>
                  </a:moveTo>
                  <a:lnTo>
                    <a:pt x="7168726" y="3380788"/>
                  </a:lnTo>
                  <a:lnTo>
                    <a:pt x="7158363" y="3386611"/>
                  </a:lnTo>
                  <a:lnTo>
                    <a:pt x="7156786" y="3391848"/>
                  </a:lnTo>
                  <a:lnTo>
                    <a:pt x="7156471" y="3392894"/>
                  </a:lnTo>
                  <a:lnTo>
                    <a:pt x="7159382" y="3398076"/>
                  </a:lnTo>
                  <a:lnTo>
                    <a:pt x="7160671" y="3400595"/>
                  </a:lnTo>
                  <a:lnTo>
                    <a:pt x="7161769" y="3402639"/>
                  </a:lnTo>
                  <a:lnTo>
                    <a:pt x="7163818" y="3404301"/>
                  </a:lnTo>
                  <a:lnTo>
                    <a:pt x="7168484" y="3406292"/>
                  </a:lnTo>
                  <a:lnTo>
                    <a:pt x="7171910" y="3406572"/>
                  </a:lnTo>
                  <a:lnTo>
                    <a:pt x="7175048" y="3404758"/>
                  </a:lnTo>
                  <a:lnTo>
                    <a:pt x="7180229" y="3401848"/>
                  </a:lnTo>
                  <a:lnTo>
                    <a:pt x="7181805" y="3396611"/>
                  </a:lnTo>
                  <a:lnTo>
                    <a:pt x="7182121" y="3395563"/>
                  </a:lnTo>
                  <a:lnTo>
                    <a:pt x="7179210" y="3390381"/>
                  </a:lnTo>
                  <a:lnTo>
                    <a:pt x="7177921" y="3387861"/>
                  </a:lnTo>
                  <a:lnTo>
                    <a:pt x="7175010" y="3382681"/>
                  </a:lnTo>
                  <a:close/>
                </a:path>
                <a:path w="20083145" h="5932170">
                  <a:moveTo>
                    <a:pt x="12439155" y="5602585"/>
                  </a:moveTo>
                  <a:lnTo>
                    <a:pt x="12433400" y="5604068"/>
                  </a:lnTo>
                  <a:lnTo>
                    <a:pt x="12430690" y="5604883"/>
                  </a:lnTo>
                  <a:lnTo>
                    <a:pt x="12424934" y="5606366"/>
                  </a:lnTo>
                  <a:lnTo>
                    <a:pt x="12421709" y="5612082"/>
                  </a:lnTo>
                  <a:lnTo>
                    <a:pt x="12423193" y="5617838"/>
                  </a:lnTo>
                  <a:lnTo>
                    <a:pt x="12424199" y="5621023"/>
                  </a:lnTo>
                  <a:lnTo>
                    <a:pt x="12426296" y="5623494"/>
                  </a:lnTo>
                  <a:lnTo>
                    <a:pt x="12431295" y="5625626"/>
                  </a:lnTo>
                  <a:lnTo>
                    <a:pt x="12433913" y="5625955"/>
                  </a:lnTo>
                  <a:lnTo>
                    <a:pt x="12436149" y="5625333"/>
                  </a:lnTo>
                  <a:lnTo>
                    <a:pt x="12438860" y="5624520"/>
                  </a:lnTo>
                  <a:lnTo>
                    <a:pt x="12444614" y="5623035"/>
                  </a:lnTo>
                  <a:lnTo>
                    <a:pt x="12447839" y="5617319"/>
                  </a:lnTo>
                  <a:lnTo>
                    <a:pt x="12444871" y="5605809"/>
                  </a:lnTo>
                  <a:lnTo>
                    <a:pt x="12439155" y="5602585"/>
                  </a:lnTo>
                  <a:close/>
                </a:path>
                <a:path w="20083145" h="5932170">
                  <a:moveTo>
                    <a:pt x="7133439" y="3307430"/>
                  </a:moveTo>
                  <a:lnTo>
                    <a:pt x="7126822" y="3305395"/>
                  </a:lnTo>
                  <a:lnTo>
                    <a:pt x="7121641" y="3308306"/>
                  </a:lnTo>
                  <a:lnTo>
                    <a:pt x="7116602" y="3310885"/>
                  </a:lnTo>
                  <a:lnTo>
                    <a:pt x="7114781" y="3316806"/>
                  </a:lnTo>
                  <a:lnTo>
                    <a:pt x="7114567" y="3317502"/>
                  </a:lnTo>
                  <a:lnTo>
                    <a:pt x="7117479" y="3322683"/>
                  </a:lnTo>
                  <a:lnTo>
                    <a:pt x="7118767" y="3325203"/>
                  </a:lnTo>
                  <a:lnTo>
                    <a:pt x="7119865" y="3327248"/>
                  </a:lnTo>
                  <a:lnTo>
                    <a:pt x="7121913" y="3328909"/>
                  </a:lnTo>
                  <a:lnTo>
                    <a:pt x="7126913" y="3331042"/>
                  </a:lnTo>
                  <a:lnTo>
                    <a:pt x="7130149" y="3330846"/>
                  </a:lnTo>
                  <a:lnTo>
                    <a:pt x="7133144" y="3329366"/>
                  </a:lnTo>
                  <a:lnTo>
                    <a:pt x="7138183" y="3326788"/>
                  </a:lnTo>
                  <a:lnTo>
                    <a:pt x="7140003" y="3320867"/>
                  </a:lnTo>
                  <a:lnTo>
                    <a:pt x="7140217" y="3320170"/>
                  </a:lnTo>
                  <a:lnTo>
                    <a:pt x="7137306" y="3314989"/>
                  </a:lnTo>
                  <a:lnTo>
                    <a:pt x="7133439" y="3307430"/>
                  </a:lnTo>
                  <a:close/>
                </a:path>
                <a:path w="20083145" h="5932170">
                  <a:moveTo>
                    <a:pt x="1493254" y="885756"/>
                  </a:moveTo>
                  <a:lnTo>
                    <a:pt x="1473484" y="899777"/>
                  </a:lnTo>
                  <a:lnTo>
                    <a:pt x="1476871" y="904768"/>
                  </a:lnTo>
                  <a:lnTo>
                    <a:pt x="1477777" y="906337"/>
                  </a:lnTo>
                  <a:lnTo>
                    <a:pt x="1479635" y="907523"/>
                  </a:lnTo>
                  <a:lnTo>
                    <a:pt x="1484968" y="909798"/>
                  </a:lnTo>
                  <a:lnTo>
                    <a:pt x="1488679" y="909411"/>
                  </a:lnTo>
                  <a:lnTo>
                    <a:pt x="1491958" y="907265"/>
                  </a:lnTo>
                  <a:lnTo>
                    <a:pt x="1498944" y="901971"/>
                  </a:lnTo>
                  <a:lnTo>
                    <a:pt x="1500101" y="895768"/>
                  </a:lnTo>
                  <a:lnTo>
                    <a:pt x="1500169" y="895403"/>
                  </a:lnTo>
                  <a:lnTo>
                    <a:pt x="1496783" y="890412"/>
                  </a:lnTo>
                  <a:lnTo>
                    <a:pt x="1493254" y="885756"/>
                  </a:lnTo>
                  <a:close/>
                </a:path>
                <a:path w="20083145" h="5932170">
                  <a:moveTo>
                    <a:pt x="12522192" y="5579699"/>
                  </a:moveTo>
                  <a:lnTo>
                    <a:pt x="12516438" y="5581185"/>
                  </a:lnTo>
                  <a:lnTo>
                    <a:pt x="12513727" y="5581997"/>
                  </a:lnTo>
                  <a:lnTo>
                    <a:pt x="12507972" y="5583483"/>
                  </a:lnTo>
                  <a:lnTo>
                    <a:pt x="12504746" y="5589198"/>
                  </a:lnTo>
                  <a:lnTo>
                    <a:pt x="12506231" y="5594952"/>
                  </a:lnTo>
                  <a:lnTo>
                    <a:pt x="12507235" y="5598139"/>
                  </a:lnTo>
                  <a:lnTo>
                    <a:pt x="12509334" y="5600610"/>
                  </a:lnTo>
                  <a:lnTo>
                    <a:pt x="12512333" y="5601890"/>
                  </a:lnTo>
                  <a:lnTo>
                    <a:pt x="12512191" y="5602222"/>
                  </a:lnTo>
                  <a:lnTo>
                    <a:pt x="12514191" y="5603075"/>
                  </a:lnTo>
                  <a:lnTo>
                    <a:pt x="12516950" y="5603071"/>
                  </a:lnTo>
                  <a:lnTo>
                    <a:pt x="12519186" y="5602449"/>
                  </a:lnTo>
                  <a:lnTo>
                    <a:pt x="12521896" y="5601635"/>
                  </a:lnTo>
                  <a:lnTo>
                    <a:pt x="12527651" y="5600151"/>
                  </a:lnTo>
                  <a:lnTo>
                    <a:pt x="12530877" y="5594436"/>
                  </a:lnTo>
                  <a:lnTo>
                    <a:pt x="12527908" y="5582925"/>
                  </a:lnTo>
                  <a:lnTo>
                    <a:pt x="12522192" y="5579699"/>
                  </a:lnTo>
                  <a:close/>
                </a:path>
                <a:path w="20083145" h="5932170">
                  <a:moveTo>
                    <a:pt x="7092153" y="3231514"/>
                  </a:moveTo>
                  <a:lnTo>
                    <a:pt x="7085536" y="3229479"/>
                  </a:lnTo>
                  <a:lnTo>
                    <a:pt x="7080355" y="3232390"/>
                  </a:lnTo>
                  <a:lnTo>
                    <a:pt x="7075316" y="3234968"/>
                  </a:lnTo>
                  <a:lnTo>
                    <a:pt x="7073495" y="3240890"/>
                  </a:lnTo>
                  <a:lnTo>
                    <a:pt x="7073281" y="3241586"/>
                  </a:lnTo>
                  <a:lnTo>
                    <a:pt x="7076193" y="3246767"/>
                  </a:lnTo>
                  <a:lnTo>
                    <a:pt x="7077481" y="3249287"/>
                  </a:lnTo>
                  <a:lnTo>
                    <a:pt x="7078579" y="3251330"/>
                  </a:lnTo>
                  <a:lnTo>
                    <a:pt x="7080628" y="3252992"/>
                  </a:lnTo>
                  <a:lnTo>
                    <a:pt x="7085628" y="3255125"/>
                  </a:lnTo>
                  <a:lnTo>
                    <a:pt x="7088863" y="3254929"/>
                  </a:lnTo>
                  <a:lnTo>
                    <a:pt x="7091858" y="3253450"/>
                  </a:lnTo>
                  <a:lnTo>
                    <a:pt x="7096897" y="3250872"/>
                  </a:lnTo>
                  <a:lnTo>
                    <a:pt x="7098718" y="3244950"/>
                  </a:lnTo>
                  <a:lnTo>
                    <a:pt x="7098931" y="3244255"/>
                  </a:lnTo>
                  <a:lnTo>
                    <a:pt x="7096020" y="3239073"/>
                  </a:lnTo>
                  <a:lnTo>
                    <a:pt x="7092153" y="3231514"/>
                  </a:lnTo>
                  <a:close/>
                </a:path>
                <a:path w="20083145" h="5932170">
                  <a:moveTo>
                    <a:pt x="12604847" y="5555864"/>
                  </a:moveTo>
                  <a:lnTo>
                    <a:pt x="12599092" y="5557350"/>
                  </a:lnTo>
                  <a:lnTo>
                    <a:pt x="12590961" y="5559789"/>
                  </a:lnTo>
                  <a:lnTo>
                    <a:pt x="12587734" y="5565505"/>
                  </a:lnTo>
                  <a:lnTo>
                    <a:pt x="12589218" y="5571260"/>
                  </a:lnTo>
                  <a:lnTo>
                    <a:pt x="12590224" y="5574445"/>
                  </a:lnTo>
                  <a:lnTo>
                    <a:pt x="12592322" y="5576916"/>
                  </a:lnTo>
                  <a:lnTo>
                    <a:pt x="12597321" y="5579049"/>
                  </a:lnTo>
                  <a:lnTo>
                    <a:pt x="12600080" y="5579044"/>
                  </a:lnTo>
                  <a:lnTo>
                    <a:pt x="12602316" y="5578421"/>
                  </a:lnTo>
                  <a:lnTo>
                    <a:pt x="12610448" y="5575982"/>
                  </a:lnTo>
                  <a:lnTo>
                    <a:pt x="12613674" y="5570267"/>
                  </a:lnTo>
                  <a:lnTo>
                    <a:pt x="12612189" y="5564513"/>
                  </a:lnTo>
                  <a:lnTo>
                    <a:pt x="12610562" y="5559090"/>
                  </a:lnTo>
                  <a:lnTo>
                    <a:pt x="12604847" y="5555864"/>
                  </a:lnTo>
                  <a:close/>
                </a:path>
                <a:path w="20083145" h="5932170">
                  <a:moveTo>
                    <a:pt x="1564112" y="836009"/>
                  </a:moveTo>
                  <a:lnTo>
                    <a:pt x="1557544" y="834783"/>
                  </a:lnTo>
                  <a:lnTo>
                    <a:pt x="1552554" y="838170"/>
                  </a:lnTo>
                  <a:lnTo>
                    <a:pt x="1550226" y="839934"/>
                  </a:lnTo>
                  <a:lnTo>
                    <a:pt x="1545236" y="843320"/>
                  </a:lnTo>
                  <a:lnTo>
                    <a:pt x="1544009" y="849888"/>
                  </a:lnTo>
                  <a:lnTo>
                    <a:pt x="1547396" y="854879"/>
                  </a:lnTo>
                  <a:lnTo>
                    <a:pt x="1548494" y="856923"/>
                  </a:lnTo>
                  <a:lnTo>
                    <a:pt x="1550351" y="858110"/>
                  </a:lnTo>
                  <a:lnTo>
                    <a:pt x="1555351" y="860243"/>
                  </a:lnTo>
                  <a:lnTo>
                    <a:pt x="1559062" y="859855"/>
                  </a:lnTo>
                  <a:lnTo>
                    <a:pt x="1562341" y="857708"/>
                  </a:lnTo>
                  <a:lnTo>
                    <a:pt x="1564670" y="855943"/>
                  </a:lnTo>
                  <a:lnTo>
                    <a:pt x="1569660" y="852558"/>
                  </a:lnTo>
                  <a:lnTo>
                    <a:pt x="1570886" y="845990"/>
                  </a:lnTo>
                  <a:lnTo>
                    <a:pt x="1564112" y="836009"/>
                  </a:lnTo>
                  <a:close/>
                </a:path>
                <a:path w="20083145" h="5932170">
                  <a:moveTo>
                    <a:pt x="7050867" y="3155598"/>
                  </a:moveTo>
                  <a:lnTo>
                    <a:pt x="7044250" y="3153563"/>
                  </a:lnTo>
                  <a:lnTo>
                    <a:pt x="7039069" y="3156474"/>
                  </a:lnTo>
                  <a:lnTo>
                    <a:pt x="7034030" y="3159052"/>
                  </a:lnTo>
                  <a:lnTo>
                    <a:pt x="7032209" y="3164972"/>
                  </a:lnTo>
                  <a:lnTo>
                    <a:pt x="7031995" y="3165669"/>
                  </a:lnTo>
                  <a:lnTo>
                    <a:pt x="7034906" y="3170850"/>
                  </a:lnTo>
                  <a:lnTo>
                    <a:pt x="7036194" y="3173370"/>
                  </a:lnTo>
                  <a:lnTo>
                    <a:pt x="7037292" y="3175414"/>
                  </a:lnTo>
                  <a:lnTo>
                    <a:pt x="7039342" y="3177076"/>
                  </a:lnTo>
                  <a:lnTo>
                    <a:pt x="7044342" y="3179209"/>
                  </a:lnTo>
                  <a:lnTo>
                    <a:pt x="7047576" y="3179013"/>
                  </a:lnTo>
                  <a:lnTo>
                    <a:pt x="7050571" y="3177532"/>
                  </a:lnTo>
                  <a:lnTo>
                    <a:pt x="7055611" y="3174955"/>
                  </a:lnTo>
                  <a:lnTo>
                    <a:pt x="7057431" y="3169034"/>
                  </a:lnTo>
                  <a:lnTo>
                    <a:pt x="7057645" y="3168339"/>
                  </a:lnTo>
                  <a:lnTo>
                    <a:pt x="7054734" y="3163157"/>
                  </a:lnTo>
                  <a:lnTo>
                    <a:pt x="7050867" y="3155598"/>
                  </a:lnTo>
                  <a:close/>
                </a:path>
                <a:path w="20083145" h="5932170">
                  <a:moveTo>
                    <a:pt x="12687836" y="5532172"/>
                  </a:moveTo>
                  <a:lnTo>
                    <a:pt x="12682081" y="5533656"/>
                  </a:lnTo>
                  <a:lnTo>
                    <a:pt x="12673950" y="5536097"/>
                  </a:lnTo>
                  <a:lnTo>
                    <a:pt x="12670722" y="5541811"/>
                  </a:lnTo>
                  <a:lnTo>
                    <a:pt x="12672207" y="5547567"/>
                  </a:lnTo>
                  <a:lnTo>
                    <a:pt x="12673213" y="5550753"/>
                  </a:lnTo>
                  <a:lnTo>
                    <a:pt x="12675309" y="5553223"/>
                  </a:lnTo>
                  <a:lnTo>
                    <a:pt x="12680309" y="5555356"/>
                  </a:lnTo>
                  <a:lnTo>
                    <a:pt x="12683069" y="5555351"/>
                  </a:lnTo>
                  <a:lnTo>
                    <a:pt x="12685305" y="5554729"/>
                  </a:lnTo>
                  <a:lnTo>
                    <a:pt x="12693436" y="5552288"/>
                  </a:lnTo>
                  <a:lnTo>
                    <a:pt x="12696663" y="5546575"/>
                  </a:lnTo>
                  <a:lnTo>
                    <a:pt x="12695178" y="5540819"/>
                  </a:lnTo>
                  <a:lnTo>
                    <a:pt x="12693551" y="5535398"/>
                  </a:lnTo>
                  <a:lnTo>
                    <a:pt x="12687836" y="5532172"/>
                  </a:lnTo>
                  <a:close/>
                </a:path>
                <a:path w="20083145" h="5932170">
                  <a:moveTo>
                    <a:pt x="1635354" y="787213"/>
                  </a:moveTo>
                  <a:lnTo>
                    <a:pt x="1628785" y="785987"/>
                  </a:lnTo>
                  <a:lnTo>
                    <a:pt x="1623795" y="789373"/>
                  </a:lnTo>
                  <a:lnTo>
                    <a:pt x="1621466" y="791138"/>
                  </a:lnTo>
                  <a:lnTo>
                    <a:pt x="1616476" y="794525"/>
                  </a:lnTo>
                  <a:lnTo>
                    <a:pt x="1623258" y="810025"/>
                  </a:lnTo>
                  <a:lnTo>
                    <a:pt x="1623401" y="809691"/>
                  </a:lnTo>
                  <a:lnTo>
                    <a:pt x="1626734" y="811113"/>
                  </a:lnTo>
                  <a:lnTo>
                    <a:pt x="1630302" y="811060"/>
                  </a:lnTo>
                  <a:lnTo>
                    <a:pt x="1633582" y="808913"/>
                  </a:lnTo>
                  <a:lnTo>
                    <a:pt x="1635911" y="807148"/>
                  </a:lnTo>
                  <a:lnTo>
                    <a:pt x="1640901" y="803761"/>
                  </a:lnTo>
                  <a:lnTo>
                    <a:pt x="1642127" y="797193"/>
                  </a:lnTo>
                  <a:lnTo>
                    <a:pt x="1635354" y="787213"/>
                  </a:lnTo>
                  <a:close/>
                </a:path>
                <a:path w="20083145" h="5932170">
                  <a:moveTo>
                    <a:pt x="7010533" y="3079298"/>
                  </a:moveTo>
                  <a:lnTo>
                    <a:pt x="7003915" y="3077265"/>
                  </a:lnTo>
                  <a:lnTo>
                    <a:pt x="6998734" y="3080176"/>
                  </a:lnTo>
                  <a:lnTo>
                    <a:pt x="6993361" y="3082611"/>
                  </a:lnTo>
                  <a:lnTo>
                    <a:pt x="6991434" y="3088880"/>
                  </a:lnTo>
                  <a:lnTo>
                    <a:pt x="6991327" y="3089227"/>
                  </a:lnTo>
                  <a:lnTo>
                    <a:pt x="6994238" y="3094409"/>
                  </a:lnTo>
                  <a:lnTo>
                    <a:pt x="6995527" y="3096929"/>
                  </a:lnTo>
                  <a:lnTo>
                    <a:pt x="6996482" y="3099307"/>
                  </a:lnTo>
                  <a:lnTo>
                    <a:pt x="6998531" y="3100969"/>
                  </a:lnTo>
                  <a:lnTo>
                    <a:pt x="7003530" y="3103102"/>
                  </a:lnTo>
                  <a:lnTo>
                    <a:pt x="7006766" y="3102906"/>
                  </a:lnTo>
                  <a:lnTo>
                    <a:pt x="7009761" y="3101425"/>
                  </a:lnTo>
                  <a:lnTo>
                    <a:pt x="7015134" y="3098990"/>
                  </a:lnTo>
                  <a:lnTo>
                    <a:pt x="7017061" y="3092721"/>
                  </a:lnTo>
                  <a:lnTo>
                    <a:pt x="7017168" y="3092372"/>
                  </a:lnTo>
                  <a:lnTo>
                    <a:pt x="7014257" y="3087190"/>
                  </a:lnTo>
                  <a:lnTo>
                    <a:pt x="7012968" y="3084672"/>
                  </a:lnTo>
                  <a:lnTo>
                    <a:pt x="7010533" y="3079298"/>
                  </a:lnTo>
                  <a:close/>
                </a:path>
                <a:path w="20083145" h="5932170">
                  <a:moveTo>
                    <a:pt x="12770490" y="5508337"/>
                  </a:moveTo>
                  <a:lnTo>
                    <a:pt x="12764736" y="5509821"/>
                  </a:lnTo>
                  <a:lnTo>
                    <a:pt x="12756604" y="5512261"/>
                  </a:lnTo>
                  <a:lnTo>
                    <a:pt x="12753378" y="5517977"/>
                  </a:lnTo>
                  <a:lnTo>
                    <a:pt x="12754862" y="5523731"/>
                  </a:lnTo>
                  <a:lnTo>
                    <a:pt x="12755867" y="5526918"/>
                  </a:lnTo>
                  <a:lnTo>
                    <a:pt x="12757965" y="5529389"/>
                  </a:lnTo>
                  <a:lnTo>
                    <a:pt x="12762964" y="5531521"/>
                  </a:lnTo>
                  <a:lnTo>
                    <a:pt x="12765724" y="5531516"/>
                  </a:lnTo>
                  <a:lnTo>
                    <a:pt x="12767960" y="5530894"/>
                  </a:lnTo>
                  <a:lnTo>
                    <a:pt x="12776092" y="5528454"/>
                  </a:lnTo>
                  <a:lnTo>
                    <a:pt x="12779318" y="5522738"/>
                  </a:lnTo>
                  <a:lnTo>
                    <a:pt x="12777832" y="5516984"/>
                  </a:lnTo>
                  <a:lnTo>
                    <a:pt x="12776206" y="5511563"/>
                  </a:lnTo>
                  <a:lnTo>
                    <a:pt x="12770490" y="5508337"/>
                  </a:lnTo>
                  <a:close/>
                </a:path>
                <a:path w="20083145" h="5932170">
                  <a:moveTo>
                    <a:pt x="6969722" y="3003191"/>
                  </a:moveTo>
                  <a:lnTo>
                    <a:pt x="6963247" y="3000823"/>
                  </a:lnTo>
                  <a:lnTo>
                    <a:pt x="6958065" y="3003735"/>
                  </a:lnTo>
                  <a:lnTo>
                    <a:pt x="6953026" y="3006313"/>
                  </a:lnTo>
                  <a:lnTo>
                    <a:pt x="6950782" y="3012447"/>
                  </a:lnTo>
                  <a:lnTo>
                    <a:pt x="6950658" y="3012787"/>
                  </a:lnTo>
                  <a:lnTo>
                    <a:pt x="6953569" y="3017968"/>
                  </a:lnTo>
                  <a:lnTo>
                    <a:pt x="6956148" y="3023008"/>
                  </a:lnTo>
                  <a:lnTo>
                    <a:pt x="6957862" y="3024527"/>
                  </a:lnTo>
                  <a:lnTo>
                    <a:pt x="6962863" y="3026660"/>
                  </a:lnTo>
                  <a:lnTo>
                    <a:pt x="6966098" y="3026464"/>
                  </a:lnTo>
                  <a:lnTo>
                    <a:pt x="6969092" y="3024984"/>
                  </a:lnTo>
                  <a:lnTo>
                    <a:pt x="6974465" y="3022549"/>
                  </a:lnTo>
                  <a:lnTo>
                    <a:pt x="6976393" y="3016280"/>
                  </a:lnTo>
                  <a:lnTo>
                    <a:pt x="6976500" y="3015932"/>
                  </a:lnTo>
                  <a:lnTo>
                    <a:pt x="6973589" y="3010750"/>
                  </a:lnTo>
                  <a:lnTo>
                    <a:pt x="6969722" y="3003191"/>
                  </a:lnTo>
                  <a:close/>
                </a:path>
                <a:path w="20083145" h="5932170">
                  <a:moveTo>
                    <a:pt x="1707834" y="740128"/>
                  </a:moveTo>
                  <a:lnTo>
                    <a:pt x="1701408" y="738569"/>
                  </a:lnTo>
                  <a:lnTo>
                    <a:pt x="1696418" y="741955"/>
                  </a:lnTo>
                  <a:lnTo>
                    <a:pt x="1693757" y="743577"/>
                  </a:lnTo>
                  <a:lnTo>
                    <a:pt x="1688766" y="746963"/>
                  </a:lnTo>
                  <a:lnTo>
                    <a:pt x="1687207" y="753391"/>
                  </a:lnTo>
                  <a:lnTo>
                    <a:pt x="1690594" y="758380"/>
                  </a:lnTo>
                  <a:lnTo>
                    <a:pt x="1691834" y="760091"/>
                  </a:lnTo>
                  <a:lnTo>
                    <a:pt x="1693215" y="761469"/>
                  </a:lnTo>
                  <a:lnTo>
                    <a:pt x="1698548" y="763744"/>
                  </a:lnTo>
                  <a:lnTo>
                    <a:pt x="1702117" y="763690"/>
                  </a:lnTo>
                  <a:lnTo>
                    <a:pt x="1705396" y="761544"/>
                  </a:lnTo>
                  <a:lnTo>
                    <a:pt x="1708058" y="759921"/>
                  </a:lnTo>
                  <a:lnTo>
                    <a:pt x="1713048" y="756535"/>
                  </a:lnTo>
                  <a:lnTo>
                    <a:pt x="1714607" y="750108"/>
                  </a:lnTo>
                  <a:lnTo>
                    <a:pt x="1707834" y="740128"/>
                  </a:lnTo>
                  <a:close/>
                </a:path>
                <a:path w="20083145" h="5932170">
                  <a:moveTo>
                    <a:pt x="12853621" y="5484309"/>
                  </a:moveTo>
                  <a:lnTo>
                    <a:pt x="12847866" y="5485795"/>
                  </a:lnTo>
                  <a:lnTo>
                    <a:pt x="12839733" y="5488235"/>
                  </a:lnTo>
                  <a:lnTo>
                    <a:pt x="12836508" y="5493950"/>
                  </a:lnTo>
                  <a:lnTo>
                    <a:pt x="12837992" y="5499705"/>
                  </a:lnTo>
                  <a:lnTo>
                    <a:pt x="12838997" y="5502891"/>
                  </a:lnTo>
                  <a:lnTo>
                    <a:pt x="12841095" y="5505361"/>
                  </a:lnTo>
                  <a:lnTo>
                    <a:pt x="12846095" y="5507494"/>
                  </a:lnTo>
                  <a:lnTo>
                    <a:pt x="12848854" y="5507490"/>
                  </a:lnTo>
                  <a:lnTo>
                    <a:pt x="12851090" y="5506868"/>
                  </a:lnTo>
                  <a:lnTo>
                    <a:pt x="12853801" y="5506054"/>
                  </a:lnTo>
                  <a:lnTo>
                    <a:pt x="12859555" y="5504569"/>
                  </a:lnTo>
                  <a:lnTo>
                    <a:pt x="12862447" y="5498712"/>
                  </a:lnTo>
                  <a:lnTo>
                    <a:pt x="12859477" y="5487201"/>
                  </a:lnTo>
                  <a:lnTo>
                    <a:pt x="12853621" y="5484309"/>
                  </a:lnTo>
                  <a:close/>
                </a:path>
                <a:path w="20083145" h="5932170">
                  <a:moveTo>
                    <a:pt x="6929720" y="2927035"/>
                  </a:moveTo>
                  <a:lnTo>
                    <a:pt x="6923246" y="2924667"/>
                  </a:lnTo>
                  <a:lnTo>
                    <a:pt x="6918064" y="2927578"/>
                  </a:lnTo>
                  <a:lnTo>
                    <a:pt x="6913025" y="2930157"/>
                  </a:lnTo>
                  <a:lnTo>
                    <a:pt x="6910781" y="2936290"/>
                  </a:lnTo>
                  <a:lnTo>
                    <a:pt x="6910657" y="2936630"/>
                  </a:lnTo>
                  <a:lnTo>
                    <a:pt x="6913567" y="2941812"/>
                  </a:lnTo>
                  <a:lnTo>
                    <a:pt x="6916146" y="2946851"/>
                  </a:lnTo>
                  <a:lnTo>
                    <a:pt x="6917861" y="2948371"/>
                  </a:lnTo>
                  <a:lnTo>
                    <a:pt x="6922861" y="2950504"/>
                  </a:lnTo>
                  <a:lnTo>
                    <a:pt x="6926095" y="2950307"/>
                  </a:lnTo>
                  <a:lnTo>
                    <a:pt x="6929091" y="2948828"/>
                  </a:lnTo>
                  <a:lnTo>
                    <a:pt x="6934130" y="2946250"/>
                  </a:lnTo>
                  <a:lnTo>
                    <a:pt x="6936374" y="2940117"/>
                  </a:lnTo>
                  <a:lnTo>
                    <a:pt x="6936498" y="2939776"/>
                  </a:lnTo>
                  <a:lnTo>
                    <a:pt x="6933587" y="2934594"/>
                  </a:lnTo>
                  <a:lnTo>
                    <a:pt x="6929720" y="2927035"/>
                  </a:lnTo>
                  <a:close/>
                </a:path>
                <a:path w="20083145" h="5932170">
                  <a:moveTo>
                    <a:pt x="12936418" y="5460141"/>
                  </a:moveTo>
                  <a:lnTo>
                    <a:pt x="12930663" y="5461626"/>
                  </a:lnTo>
                  <a:lnTo>
                    <a:pt x="12927953" y="5462439"/>
                  </a:lnTo>
                  <a:lnTo>
                    <a:pt x="12922197" y="5463924"/>
                  </a:lnTo>
                  <a:lnTo>
                    <a:pt x="12919305" y="5469781"/>
                  </a:lnTo>
                  <a:lnTo>
                    <a:pt x="12920790" y="5475537"/>
                  </a:lnTo>
                  <a:lnTo>
                    <a:pt x="12921794" y="5478723"/>
                  </a:lnTo>
                  <a:lnTo>
                    <a:pt x="12923893" y="5481193"/>
                  </a:lnTo>
                  <a:lnTo>
                    <a:pt x="12928892" y="5483325"/>
                  </a:lnTo>
                  <a:lnTo>
                    <a:pt x="12931510" y="5483655"/>
                  </a:lnTo>
                  <a:lnTo>
                    <a:pt x="12933886" y="5482699"/>
                  </a:lnTo>
                  <a:lnTo>
                    <a:pt x="12942019" y="5480259"/>
                  </a:lnTo>
                  <a:lnTo>
                    <a:pt x="12945244" y="5474544"/>
                  </a:lnTo>
                  <a:lnTo>
                    <a:pt x="12943761" y="5468788"/>
                  </a:lnTo>
                  <a:lnTo>
                    <a:pt x="12942134" y="5463367"/>
                  </a:lnTo>
                  <a:lnTo>
                    <a:pt x="12936418" y="5460141"/>
                  </a:lnTo>
                  <a:close/>
                </a:path>
                <a:path w="20083145" h="5932170">
                  <a:moveTo>
                    <a:pt x="1780315" y="693042"/>
                  </a:moveTo>
                  <a:lnTo>
                    <a:pt x="1773414" y="691674"/>
                  </a:lnTo>
                  <a:lnTo>
                    <a:pt x="1768565" y="694729"/>
                  </a:lnTo>
                  <a:lnTo>
                    <a:pt x="1765904" y="696350"/>
                  </a:lnTo>
                  <a:lnTo>
                    <a:pt x="1761056" y="699403"/>
                  </a:lnTo>
                  <a:lnTo>
                    <a:pt x="1759688" y="706305"/>
                  </a:lnTo>
                  <a:lnTo>
                    <a:pt x="1762741" y="711154"/>
                  </a:lnTo>
                  <a:lnTo>
                    <a:pt x="1763981" y="712863"/>
                  </a:lnTo>
                  <a:lnTo>
                    <a:pt x="1765696" y="714383"/>
                  </a:lnTo>
                  <a:lnTo>
                    <a:pt x="1770696" y="716516"/>
                  </a:lnTo>
                  <a:lnTo>
                    <a:pt x="1774407" y="716130"/>
                  </a:lnTo>
                  <a:lnTo>
                    <a:pt x="1777544" y="714316"/>
                  </a:lnTo>
                  <a:lnTo>
                    <a:pt x="1780206" y="712693"/>
                  </a:lnTo>
                  <a:lnTo>
                    <a:pt x="1785054" y="709640"/>
                  </a:lnTo>
                  <a:lnTo>
                    <a:pt x="1786422" y="702740"/>
                  </a:lnTo>
                  <a:lnTo>
                    <a:pt x="1780315" y="693042"/>
                  </a:lnTo>
                  <a:close/>
                </a:path>
                <a:path w="20083145" h="5932170">
                  <a:moveTo>
                    <a:pt x="6890479" y="2850021"/>
                  </a:moveTo>
                  <a:lnTo>
                    <a:pt x="6884003" y="2847653"/>
                  </a:lnTo>
                  <a:lnTo>
                    <a:pt x="6873640" y="2853474"/>
                  </a:lnTo>
                  <a:lnTo>
                    <a:pt x="6871522" y="2859268"/>
                  </a:lnTo>
                  <a:lnTo>
                    <a:pt x="6871273" y="2859950"/>
                  </a:lnTo>
                  <a:lnTo>
                    <a:pt x="6874183" y="2865132"/>
                  </a:lnTo>
                  <a:lnTo>
                    <a:pt x="6876762" y="2870171"/>
                  </a:lnTo>
                  <a:lnTo>
                    <a:pt x="6878477" y="2871690"/>
                  </a:lnTo>
                  <a:lnTo>
                    <a:pt x="6883810" y="2873965"/>
                  </a:lnTo>
                  <a:lnTo>
                    <a:pt x="6887046" y="2873769"/>
                  </a:lnTo>
                  <a:lnTo>
                    <a:pt x="6890041" y="2872289"/>
                  </a:lnTo>
                  <a:lnTo>
                    <a:pt x="6895222" y="2869378"/>
                  </a:lnTo>
                  <a:lnTo>
                    <a:pt x="6897341" y="2863584"/>
                  </a:lnTo>
                  <a:lnTo>
                    <a:pt x="6897590" y="2862903"/>
                  </a:lnTo>
                  <a:lnTo>
                    <a:pt x="6894678" y="2857722"/>
                  </a:lnTo>
                  <a:lnTo>
                    <a:pt x="6893390" y="2855202"/>
                  </a:lnTo>
                  <a:lnTo>
                    <a:pt x="6890479" y="2850021"/>
                  </a:lnTo>
                  <a:close/>
                </a:path>
                <a:path w="20083145" h="5932170">
                  <a:moveTo>
                    <a:pt x="13019358" y="5435640"/>
                  </a:moveTo>
                  <a:lnTo>
                    <a:pt x="13013602" y="5437125"/>
                  </a:lnTo>
                  <a:lnTo>
                    <a:pt x="13010892" y="5437938"/>
                  </a:lnTo>
                  <a:lnTo>
                    <a:pt x="13005137" y="5439423"/>
                  </a:lnTo>
                  <a:lnTo>
                    <a:pt x="13002244" y="5445279"/>
                  </a:lnTo>
                  <a:lnTo>
                    <a:pt x="13003730" y="5451034"/>
                  </a:lnTo>
                  <a:lnTo>
                    <a:pt x="13004733" y="5454220"/>
                  </a:lnTo>
                  <a:lnTo>
                    <a:pt x="13006832" y="5456691"/>
                  </a:lnTo>
                  <a:lnTo>
                    <a:pt x="13011831" y="5458824"/>
                  </a:lnTo>
                  <a:lnTo>
                    <a:pt x="13014449" y="5459152"/>
                  </a:lnTo>
                  <a:lnTo>
                    <a:pt x="13016827" y="5458196"/>
                  </a:lnTo>
                  <a:lnTo>
                    <a:pt x="13019537" y="5457384"/>
                  </a:lnTo>
                  <a:lnTo>
                    <a:pt x="13025291" y="5455898"/>
                  </a:lnTo>
                  <a:lnTo>
                    <a:pt x="13028185" y="5450041"/>
                  </a:lnTo>
                  <a:lnTo>
                    <a:pt x="13025215" y="5438532"/>
                  </a:lnTo>
                  <a:lnTo>
                    <a:pt x="13019358" y="5435640"/>
                  </a:lnTo>
                  <a:close/>
                </a:path>
                <a:path w="20083145" h="5932170">
                  <a:moveTo>
                    <a:pt x="1854036" y="647669"/>
                  </a:moveTo>
                  <a:lnTo>
                    <a:pt x="1847277" y="645968"/>
                  </a:lnTo>
                  <a:lnTo>
                    <a:pt x="1842429" y="649021"/>
                  </a:lnTo>
                  <a:lnTo>
                    <a:pt x="1839767" y="650642"/>
                  </a:lnTo>
                  <a:lnTo>
                    <a:pt x="1834919" y="653697"/>
                  </a:lnTo>
                  <a:lnTo>
                    <a:pt x="1833218" y="660455"/>
                  </a:lnTo>
                  <a:lnTo>
                    <a:pt x="1836271" y="665304"/>
                  </a:lnTo>
                  <a:lnTo>
                    <a:pt x="1837511" y="667015"/>
                  </a:lnTo>
                  <a:lnTo>
                    <a:pt x="1839226" y="668534"/>
                  </a:lnTo>
                  <a:lnTo>
                    <a:pt x="1844226" y="670667"/>
                  </a:lnTo>
                  <a:lnTo>
                    <a:pt x="1847794" y="670613"/>
                  </a:lnTo>
                  <a:lnTo>
                    <a:pt x="1850932" y="668799"/>
                  </a:lnTo>
                  <a:lnTo>
                    <a:pt x="1853593" y="667178"/>
                  </a:lnTo>
                  <a:lnTo>
                    <a:pt x="1858441" y="664124"/>
                  </a:lnTo>
                  <a:lnTo>
                    <a:pt x="1860143" y="657364"/>
                  </a:lnTo>
                  <a:lnTo>
                    <a:pt x="1854036" y="647669"/>
                  </a:lnTo>
                  <a:close/>
                </a:path>
                <a:path w="20083145" h="5932170">
                  <a:moveTo>
                    <a:pt x="6851236" y="2773006"/>
                  </a:moveTo>
                  <a:lnTo>
                    <a:pt x="6844619" y="2770972"/>
                  </a:lnTo>
                  <a:lnTo>
                    <a:pt x="6839580" y="2773549"/>
                  </a:lnTo>
                  <a:lnTo>
                    <a:pt x="6834399" y="2776460"/>
                  </a:lnTo>
                  <a:lnTo>
                    <a:pt x="6832578" y="2782381"/>
                  </a:lnTo>
                  <a:lnTo>
                    <a:pt x="6832364" y="2783077"/>
                  </a:lnTo>
                  <a:lnTo>
                    <a:pt x="6837520" y="2793156"/>
                  </a:lnTo>
                  <a:lnTo>
                    <a:pt x="6839234" y="2794676"/>
                  </a:lnTo>
                  <a:lnTo>
                    <a:pt x="6841568" y="2795671"/>
                  </a:lnTo>
                  <a:lnTo>
                    <a:pt x="6841710" y="2795338"/>
                  </a:lnTo>
                  <a:lnTo>
                    <a:pt x="6844710" y="2796617"/>
                  </a:lnTo>
                  <a:lnTo>
                    <a:pt x="6847803" y="2796755"/>
                  </a:lnTo>
                  <a:lnTo>
                    <a:pt x="6850799" y="2795274"/>
                  </a:lnTo>
                  <a:lnTo>
                    <a:pt x="6855979" y="2792363"/>
                  </a:lnTo>
                  <a:lnTo>
                    <a:pt x="6857800" y="2786443"/>
                  </a:lnTo>
                  <a:lnTo>
                    <a:pt x="6858014" y="2785746"/>
                  </a:lnTo>
                  <a:lnTo>
                    <a:pt x="6854147" y="2778187"/>
                  </a:lnTo>
                  <a:lnTo>
                    <a:pt x="6851236" y="2773006"/>
                  </a:lnTo>
                  <a:close/>
                </a:path>
                <a:path w="20083145" h="5932170">
                  <a:moveTo>
                    <a:pt x="13102154" y="5411471"/>
                  </a:moveTo>
                  <a:lnTo>
                    <a:pt x="13096400" y="5412955"/>
                  </a:lnTo>
                  <a:lnTo>
                    <a:pt x="13093689" y="5413769"/>
                  </a:lnTo>
                  <a:lnTo>
                    <a:pt x="13087935" y="5415253"/>
                  </a:lnTo>
                  <a:lnTo>
                    <a:pt x="13085042" y="5421111"/>
                  </a:lnTo>
                  <a:lnTo>
                    <a:pt x="13086526" y="5426866"/>
                  </a:lnTo>
                  <a:lnTo>
                    <a:pt x="13087531" y="5430052"/>
                  </a:lnTo>
                  <a:lnTo>
                    <a:pt x="13089628" y="5432523"/>
                  </a:lnTo>
                  <a:lnTo>
                    <a:pt x="13094628" y="5434655"/>
                  </a:lnTo>
                  <a:lnTo>
                    <a:pt x="13097246" y="5434984"/>
                  </a:lnTo>
                  <a:lnTo>
                    <a:pt x="13099623" y="5434029"/>
                  </a:lnTo>
                  <a:lnTo>
                    <a:pt x="13102333" y="5433215"/>
                  </a:lnTo>
                  <a:lnTo>
                    <a:pt x="13108089" y="5431730"/>
                  </a:lnTo>
                  <a:lnTo>
                    <a:pt x="13110982" y="5425873"/>
                  </a:lnTo>
                  <a:lnTo>
                    <a:pt x="13108012" y="5414364"/>
                  </a:lnTo>
                  <a:lnTo>
                    <a:pt x="13102154" y="5411471"/>
                  </a:lnTo>
                  <a:close/>
                </a:path>
                <a:path w="20083145" h="5932170">
                  <a:moveTo>
                    <a:pt x="6812803" y="2695943"/>
                  </a:moveTo>
                  <a:lnTo>
                    <a:pt x="6806519" y="2694051"/>
                  </a:lnTo>
                  <a:lnTo>
                    <a:pt x="6801147" y="2696486"/>
                  </a:lnTo>
                  <a:lnTo>
                    <a:pt x="6795633" y="2699255"/>
                  </a:lnTo>
                  <a:lnTo>
                    <a:pt x="6793740" y="2705539"/>
                  </a:lnTo>
                  <a:lnTo>
                    <a:pt x="6796176" y="2710911"/>
                  </a:lnTo>
                  <a:lnTo>
                    <a:pt x="6797465" y="2713431"/>
                  </a:lnTo>
                  <a:lnTo>
                    <a:pt x="6798420" y="2715809"/>
                  </a:lnTo>
                  <a:lnTo>
                    <a:pt x="6800469" y="2717471"/>
                  </a:lnTo>
                  <a:lnTo>
                    <a:pt x="6805801" y="2719745"/>
                  </a:lnTo>
                  <a:lnTo>
                    <a:pt x="6808894" y="2719883"/>
                  </a:lnTo>
                  <a:lnTo>
                    <a:pt x="6811889" y="2718402"/>
                  </a:lnTo>
                  <a:lnTo>
                    <a:pt x="6817404" y="2715633"/>
                  </a:lnTo>
                  <a:lnTo>
                    <a:pt x="6819297" y="2709349"/>
                  </a:lnTo>
                  <a:lnTo>
                    <a:pt x="6816861" y="2703977"/>
                  </a:lnTo>
                  <a:lnTo>
                    <a:pt x="6815572" y="2701458"/>
                  </a:lnTo>
                  <a:lnTo>
                    <a:pt x="6812803" y="2695943"/>
                  </a:lnTo>
                  <a:close/>
                </a:path>
                <a:path w="20083145" h="5932170">
                  <a:moveTo>
                    <a:pt x="1927757" y="602294"/>
                  </a:moveTo>
                  <a:lnTo>
                    <a:pt x="1907080" y="614748"/>
                  </a:lnTo>
                  <a:lnTo>
                    <a:pt x="1909992" y="619929"/>
                  </a:lnTo>
                  <a:lnTo>
                    <a:pt x="1911089" y="621973"/>
                  </a:lnTo>
                  <a:lnTo>
                    <a:pt x="1912805" y="623493"/>
                  </a:lnTo>
                  <a:lnTo>
                    <a:pt x="1917471" y="625484"/>
                  </a:lnTo>
                  <a:lnTo>
                    <a:pt x="1921040" y="625430"/>
                  </a:lnTo>
                  <a:lnTo>
                    <a:pt x="1924177" y="623617"/>
                  </a:lnTo>
                  <a:lnTo>
                    <a:pt x="1926839" y="621994"/>
                  </a:lnTo>
                  <a:lnTo>
                    <a:pt x="1932020" y="619083"/>
                  </a:lnTo>
                  <a:lnTo>
                    <a:pt x="1933579" y="612657"/>
                  </a:lnTo>
                  <a:lnTo>
                    <a:pt x="1927757" y="602294"/>
                  </a:lnTo>
                  <a:close/>
                </a:path>
                <a:path w="20083145" h="5932170">
                  <a:moveTo>
                    <a:pt x="13185093" y="5386969"/>
                  </a:moveTo>
                  <a:lnTo>
                    <a:pt x="13179339" y="5388454"/>
                  </a:lnTo>
                  <a:lnTo>
                    <a:pt x="13176628" y="5389267"/>
                  </a:lnTo>
                  <a:lnTo>
                    <a:pt x="13170873" y="5390752"/>
                  </a:lnTo>
                  <a:lnTo>
                    <a:pt x="13167981" y="5396609"/>
                  </a:lnTo>
                  <a:lnTo>
                    <a:pt x="13169465" y="5402363"/>
                  </a:lnTo>
                  <a:lnTo>
                    <a:pt x="13170470" y="5405550"/>
                  </a:lnTo>
                  <a:lnTo>
                    <a:pt x="13172568" y="5408021"/>
                  </a:lnTo>
                  <a:lnTo>
                    <a:pt x="13177568" y="5410154"/>
                  </a:lnTo>
                  <a:lnTo>
                    <a:pt x="13180185" y="5410482"/>
                  </a:lnTo>
                  <a:lnTo>
                    <a:pt x="13182562" y="5409526"/>
                  </a:lnTo>
                  <a:lnTo>
                    <a:pt x="13185273" y="5408712"/>
                  </a:lnTo>
                  <a:lnTo>
                    <a:pt x="13191028" y="5407228"/>
                  </a:lnTo>
                  <a:lnTo>
                    <a:pt x="13193921" y="5401371"/>
                  </a:lnTo>
                  <a:lnTo>
                    <a:pt x="13190951" y="5389862"/>
                  </a:lnTo>
                  <a:lnTo>
                    <a:pt x="13185093" y="5386969"/>
                  </a:lnTo>
                  <a:close/>
                </a:path>
                <a:path w="20083145" h="5932170">
                  <a:moveTo>
                    <a:pt x="6774370" y="2618880"/>
                  </a:moveTo>
                  <a:lnTo>
                    <a:pt x="6768086" y="2616988"/>
                  </a:lnTo>
                  <a:lnTo>
                    <a:pt x="6762714" y="2619423"/>
                  </a:lnTo>
                  <a:lnTo>
                    <a:pt x="6757200" y="2622192"/>
                  </a:lnTo>
                  <a:lnTo>
                    <a:pt x="6755307" y="2628476"/>
                  </a:lnTo>
                  <a:lnTo>
                    <a:pt x="6757742" y="2633849"/>
                  </a:lnTo>
                  <a:lnTo>
                    <a:pt x="6759031" y="2636368"/>
                  </a:lnTo>
                  <a:lnTo>
                    <a:pt x="6759987" y="2638746"/>
                  </a:lnTo>
                  <a:lnTo>
                    <a:pt x="6762036" y="2640406"/>
                  </a:lnTo>
                  <a:lnTo>
                    <a:pt x="6767369" y="2642681"/>
                  </a:lnTo>
                  <a:lnTo>
                    <a:pt x="6770462" y="2642818"/>
                  </a:lnTo>
                  <a:lnTo>
                    <a:pt x="6773457" y="2641339"/>
                  </a:lnTo>
                  <a:lnTo>
                    <a:pt x="6778971" y="2638570"/>
                  </a:lnTo>
                  <a:lnTo>
                    <a:pt x="6780864" y="2632286"/>
                  </a:lnTo>
                  <a:lnTo>
                    <a:pt x="6778428" y="2626914"/>
                  </a:lnTo>
                  <a:lnTo>
                    <a:pt x="6777139" y="2624394"/>
                  </a:lnTo>
                  <a:lnTo>
                    <a:pt x="6774370" y="2618880"/>
                  </a:lnTo>
                  <a:close/>
                </a:path>
                <a:path w="20083145" h="5932170">
                  <a:moveTo>
                    <a:pt x="2002242" y="558822"/>
                  </a:moveTo>
                  <a:lnTo>
                    <a:pt x="1995816" y="557263"/>
                  </a:lnTo>
                  <a:lnTo>
                    <a:pt x="1990635" y="560174"/>
                  </a:lnTo>
                  <a:lnTo>
                    <a:pt x="1987973" y="561796"/>
                  </a:lnTo>
                  <a:lnTo>
                    <a:pt x="1982792" y="564707"/>
                  </a:lnTo>
                  <a:lnTo>
                    <a:pt x="1989290" y="580874"/>
                  </a:lnTo>
                  <a:lnTo>
                    <a:pt x="1989099" y="580398"/>
                  </a:lnTo>
                  <a:lnTo>
                    <a:pt x="1992099" y="581678"/>
                  </a:lnTo>
                  <a:lnTo>
                    <a:pt x="1995667" y="581624"/>
                  </a:lnTo>
                  <a:lnTo>
                    <a:pt x="1998804" y="579811"/>
                  </a:lnTo>
                  <a:lnTo>
                    <a:pt x="2001324" y="578523"/>
                  </a:lnTo>
                  <a:lnTo>
                    <a:pt x="2006506" y="575611"/>
                  </a:lnTo>
                  <a:lnTo>
                    <a:pt x="2008064" y="569185"/>
                  </a:lnTo>
                  <a:lnTo>
                    <a:pt x="2002242" y="558822"/>
                  </a:lnTo>
                  <a:close/>
                </a:path>
                <a:path w="20083145" h="5932170">
                  <a:moveTo>
                    <a:pt x="13267890" y="5362800"/>
                  </a:moveTo>
                  <a:lnTo>
                    <a:pt x="13262136" y="5364285"/>
                  </a:lnTo>
                  <a:lnTo>
                    <a:pt x="13254004" y="5366725"/>
                  </a:lnTo>
                  <a:lnTo>
                    <a:pt x="13250778" y="5372440"/>
                  </a:lnTo>
                  <a:lnTo>
                    <a:pt x="13252262" y="5378195"/>
                  </a:lnTo>
                  <a:lnTo>
                    <a:pt x="13253267" y="5381382"/>
                  </a:lnTo>
                  <a:lnTo>
                    <a:pt x="13255365" y="5383852"/>
                  </a:lnTo>
                  <a:lnTo>
                    <a:pt x="13260365" y="5385984"/>
                  </a:lnTo>
                  <a:lnTo>
                    <a:pt x="13263124" y="5385979"/>
                  </a:lnTo>
                  <a:lnTo>
                    <a:pt x="13265359" y="5385358"/>
                  </a:lnTo>
                  <a:lnTo>
                    <a:pt x="13273491" y="5382917"/>
                  </a:lnTo>
                  <a:lnTo>
                    <a:pt x="13276717" y="5377202"/>
                  </a:lnTo>
                  <a:lnTo>
                    <a:pt x="13275233" y="5371448"/>
                  </a:lnTo>
                  <a:lnTo>
                    <a:pt x="13273606" y="5366025"/>
                  </a:lnTo>
                  <a:lnTo>
                    <a:pt x="13267890" y="5362800"/>
                  </a:lnTo>
                  <a:close/>
                </a:path>
                <a:path w="20083145" h="5932170">
                  <a:moveTo>
                    <a:pt x="6736222" y="2541150"/>
                  </a:moveTo>
                  <a:lnTo>
                    <a:pt x="6729937" y="2539257"/>
                  </a:lnTo>
                  <a:lnTo>
                    <a:pt x="6724564" y="2541693"/>
                  </a:lnTo>
                  <a:lnTo>
                    <a:pt x="6719050" y="2544461"/>
                  </a:lnTo>
                  <a:lnTo>
                    <a:pt x="6717158" y="2550746"/>
                  </a:lnTo>
                  <a:lnTo>
                    <a:pt x="6719595" y="2556118"/>
                  </a:lnTo>
                  <a:lnTo>
                    <a:pt x="6720883" y="2558638"/>
                  </a:lnTo>
                  <a:lnTo>
                    <a:pt x="6721838" y="2561016"/>
                  </a:lnTo>
                  <a:lnTo>
                    <a:pt x="6723887" y="2562678"/>
                  </a:lnTo>
                  <a:lnTo>
                    <a:pt x="6729219" y="2564952"/>
                  </a:lnTo>
                  <a:lnTo>
                    <a:pt x="6732313" y="2565090"/>
                  </a:lnTo>
                  <a:lnTo>
                    <a:pt x="6735308" y="2563609"/>
                  </a:lnTo>
                  <a:lnTo>
                    <a:pt x="6740823" y="2560840"/>
                  </a:lnTo>
                  <a:lnTo>
                    <a:pt x="6742715" y="2554556"/>
                  </a:lnTo>
                  <a:lnTo>
                    <a:pt x="6740279" y="2549184"/>
                  </a:lnTo>
                  <a:lnTo>
                    <a:pt x="6738990" y="2546664"/>
                  </a:lnTo>
                  <a:lnTo>
                    <a:pt x="6736222" y="2541150"/>
                  </a:lnTo>
                  <a:close/>
                </a:path>
                <a:path w="20083145" h="5932170">
                  <a:moveTo>
                    <a:pt x="13351022" y="5338774"/>
                  </a:moveTo>
                  <a:lnTo>
                    <a:pt x="13345266" y="5340259"/>
                  </a:lnTo>
                  <a:lnTo>
                    <a:pt x="13337134" y="5342699"/>
                  </a:lnTo>
                  <a:lnTo>
                    <a:pt x="13333908" y="5348414"/>
                  </a:lnTo>
                  <a:lnTo>
                    <a:pt x="13335393" y="5354169"/>
                  </a:lnTo>
                  <a:lnTo>
                    <a:pt x="13336397" y="5357355"/>
                  </a:lnTo>
                  <a:lnTo>
                    <a:pt x="13338495" y="5359826"/>
                  </a:lnTo>
                  <a:lnTo>
                    <a:pt x="13343494" y="5361959"/>
                  </a:lnTo>
                  <a:lnTo>
                    <a:pt x="13346255" y="5361954"/>
                  </a:lnTo>
                  <a:lnTo>
                    <a:pt x="13348489" y="5361331"/>
                  </a:lnTo>
                  <a:lnTo>
                    <a:pt x="13356622" y="5358890"/>
                  </a:lnTo>
                  <a:lnTo>
                    <a:pt x="13359847" y="5353176"/>
                  </a:lnTo>
                  <a:lnTo>
                    <a:pt x="13358363" y="5347422"/>
                  </a:lnTo>
                  <a:lnTo>
                    <a:pt x="13356737" y="5342000"/>
                  </a:lnTo>
                  <a:lnTo>
                    <a:pt x="13351022" y="5338774"/>
                  </a:lnTo>
                  <a:close/>
                </a:path>
                <a:path w="20083145" h="5932170">
                  <a:moveTo>
                    <a:pt x="2077159" y="517110"/>
                  </a:moveTo>
                  <a:lnTo>
                    <a:pt x="2070875" y="515217"/>
                  </a:lnTo>
                  <a:lnTo>
                    <a:pt x="2065694" y="518128"/>
                  </a:lnTo>
                  <a:lnTo>
                    <a:pt x="2063174" y="519417"/>
                  </a:lnTo>
                  <a:lnTo>
                    <a:pt x="2057993" y="522328"/>
                  </a:lnTo>
                  <a:lnTo>
                    <a:pt x="2056205" y="528263"/>
                  </a:lnTo>
                  <a:lnTo>
                    <a:pt x="2056100" y="528612"/>
                  </a:lnTo>
                  <a:lnTo>
                    <a:pt x="2059011" y="533794"/>
                  </a:lnTo>
                  <a:lnTo>
                    <a:pt x="2060109" y="535837"/>
                  </a:lnTo>
                  <a:lnTo>
                    <a:pt x="2062158" y="537499"/>
                  </a:lnTo>
                  <a:lnTo>
                    <a:pt x="2066824" y="539490"/>
                  </a:lnTo>
                  <a:lnTo>
                    <a:pt x="2070251" y="539769"/>
                  </a:lnTo>
                  <a:lnTo>
                    <a:pt x="2073388" y="537957"/>
                  </a:lnTo>
                  <a:lnTo>
                    <a:pt x="2075907" y="536667"/>
                  </a:lnTo>
                  <a:lnTo>
                    <a:pt x="2081088" y="533756"/>
                  </a:lnTo>
                  <a:lnTo>
                    <a:pt x="2082876" y="527822"/>
                  </a:lnTo>
                  <a:lnTo>
                    <a:pt x="2082981" y="527472"/>
                  </a:lnTo>
                  <a:lnTo>
                    <a:pt x="2077159" y="517110"/>
                  </a:lnTo>
                  <a:close/>
                </a:path>
                <a:path w="20083145" h="5932170">
                  <a:moveTo>
                    <a:pt x="6698739" y="2463704"/>
                  </a:moveTo>
                  <a:lnTo>
                    <a:pt x="6692456" y="2461811"/>
                  </a:lnTo>
                  <a:lnTo>
                    <a:pt x="6687083" y="2464247"/>
                  </a:lnTo>
                  <a:lnTo>
                    <a:pt x="6681569" y="2467016"/>
                  </a:lnTo>
                  <a:lnTo>
                    <a:pt x="6679676" y="2473300"/>
                  </a:lnTo>
                  <a:lnTo>
                    <a:pt x="6682112" y="2478672"/>
                  </a:lnTo>
                  <a:lnTo>
                    <a:pt x="6683401" y="2481192"/>
                  </a:lnTo>
                  <a:lnTo>
                    <a:pt x="6684356" y="2483570"/>
                  </a:lnTo>
                  <a:lnTo>
                    <a:pt x="6686405" y="2485232"/>
                  </a:lnTo>
                  <a:lnTo>
                    <a:pt x="6691737" y="2487507"/>
                  </a:lnTo>
                  <a:lnTo>
                    <a:pt x="6694830" y="2487644"/>
                  </a:lnTo>
                  <a:lnTo>
                    <a:pt x="6697825" y="2486163"/>
                  </a:lnTo>
                  <a:lnTo>
                    <a:pt x="6703007" y="2483252"/>
                  </a:lnTo>
                  <a:lnTo>
                    <a:pt x="6705233" y="2477111"/>
                  </a:lnTo>
                  <a:lnTo>
                    <a:pt x="6702797" y="2471739"/>
                  </a:lnTo>
                  <a:lnTo>
                    <a:pt x="6701508" y="2469219"/>
                  </a:lnTo>
                  <a:lnTo>
                    <a:pt x="6698739" y="2463704"/>
                  </a:lnTo>
                  <a:close/>
                </a:path>
                <a:path w="20083145" h="5932170">
                  <a:moveTo>
                    <a:pt x="13434152" y="5314747"/>
                  </a:moveTo>
                  <a:lnTo>
                    <a:pt x="13428397" y="5316233"/>
                  </a:lnTo>
                  <a:lnTo>
                    <a:pt x="13420265" y="5318673"/>
                  </a:lnTo>
                  <a:lnTo>
                    <a:pt x="13417039" y="5324388"/>
                  </a:lnTo>
                  <a:lnTo>
                    <a:pt x="13418523" y="5330143"/>
                  </a:lnTo>
                  <a:lnTo>
                    <a:pt x="13419529" y="5333328"/>
                  </a:lnTo>
                  <a:lnTo>
                    <a:pt x="13421627" y="5335799"/>
                  </a:lnTo>
                  <a:lnTo>
                    <a:pt x="13426625" y="5337932"/>
                  </a:lnTo>
                  <a:lnTo>
                    <a:pt x="13429385" y="5337927"/>
                  </a:lnTo>
                  <a:lnTo>
                    <a:pt x="13431620" y="5337306"/>
                  </a:lnTo>
                  <a:lnTo>
                    <a:pt x="13439753" y="5334865"/>
                  </a:lnTo>
                  <a:lnTo>
                    <a:pt x="13442979" y="5329149"/>
                  </a:lnTo>
                  <a:lnTo>
                    <a:pt x="13441493" y="5323394"/>
                  </a:lnTo>
                  <a:lnTo>
                    <a:pt x="13439867" y="5317973"/>
                  </a:lnTo>
                  <a:lnTo>
                    <a:pt x="13434152" y="5314747"/>
                  </a:lnTo>
                  <a:close/>
                </a:path>
                <a:path w="20083145" h="5932170">
                  <a:moveTo>
                    <a:pt x="2153075" y="475824"/>
                  </a:moveTo>
                  <a:lnTo>
                    <a:pt x="2146458" y="473789"/>
                  </a:lnTo>
                  <a:lnTo>
                    <a:pt x="2141277" y="476700"/>
                  </a:lnTo>
                  <a:lnTo>
                    <a:pt x="2133718" y="480567"/>
                  </a:lnTo>
                  <a:lnTo>
                    <a:pt x="2131683" y="487184"/>
                  </a:lnTo>
                  <a:lnTo>
                    <a:pt x="2134595" y="492365"/>
                  </a:lnTo>
                  <a:lnTo>
                    <a:pt x="2135692" y="494409"/>
                  </a:lnTo>
                  <a:lnTo>
                    <a:pt x="2137741" y="496071"/>
                  </a:lnTo>
                  <a:lnTo>
                    <a:pt x="2142740" y="498204"/>
                  </a:lnTo>
                  <a:lnTo>
                    <a:pt x="2145976" y="498008"/>
                  </a:lnTo>
                  <a:lnTo>
                    <a:pt x="2148971" y="496527"/>
                  </a:lnTo>
                  <a:lnTo>
                    <a:pt x="2156529" y="492662"/>
                  </a:lnTo>
                  <a:lnTo>
                    <a:pt x="2158564" y="486044"/>
                  </a:lnTo>
                  <a:lnTo>
                    <a:pt x="2155654" y="480862"/>
                  </a:lnTo>
                  <a:lnTo>
                    <a:pt x="2153075" y="475824"/>
                  </a:lnTo>
                  <a:close/>
                </a:path>
                <a:path w="20083145" h="5932170">
                  <a:moveTo>
                    <a:pt x="6661258" y="2386259"/>
                  </a:moveTo>
                  <a:lnTo>
                    <a:pt x="6655115" y="2384033"/>
                  </a:lnTo>
                  <a:lnTo>
                    <a:pt x="6649743" y="2386469"/>
                  </a:lnTo>
                  <a:lnTo>
                    <a:pt x="6644562" y="2389379"/>
                  </a:lnTo>
                  <a:lnTo>
                    <a:pt x="6642337" y="2395523"/>
                  </a:lnTo>
                  <a:lnTo>
                    <a:pt x="6644771" y="2400894"/>
                  </a:lnTo>
                  <a:lnTo>
                    <a:pt x="6646060" y="2403413"/>
                  </a:lnTo>
                  <a:lnTo>
                    <a:pt x="6647016" y="2405791"/>
                  </a:lnTo>
                  <a:lnTo>
                    <a:pt x="6649065" y="2407453"/>
                  </a:lnTo>
                  <a:lnTo>
                    <a:pt x="6654398" y="2409728"/>
                  </a:lnTo>
                  <a:lnTo>
                    <a:pt x="6657491" y="2409865"/>
                  </a:lnTo>
                  <a:lnTo>
                    <a:pt x="6660486" y="2408386"/>
                  </a:lnTo>
                  <a:lnTo>
                    <a:pt x="6665667" y="2405475"/>
                  </a:lnTo>
                  <a:lnTo>
                    <a:pt x="6667893" y="2399332"/>
                  </a:lnTo>
                  <a:lnTo>
                    <a:pt x="6665458" y="2393960"/>
                  </a:lnTo>
                  <a:lnTo>
                    <a:pt x="6664169" y="2391441"/>
                  </a:lnTo>
                  <a:lnTo>
                    <a:pt x="6661258" y="2386259"/>
                  </a:lnTo>
                  <a:close/>
                </a:path>
                <a:path w="20083145" h="5932170">
                  <a:moveTo>
                    <a:pt x="13516997" y="5291388"/>
                  </a:moveTo>
                  <a:lnTo>
                    <a:pt x="13511243" y="5292872"/>
                  </a:lnTo>
                  <a:lnTo>
                    <a:pt x="13503110" y="5295312"/>
                  </a:lnTo>
                  <a:lnTo>
                    <a:pt x="13499885" y="5301028"/>
                  </a:lnTo>
                  <a:lnTo>
                    <a:pt x="13501370" y="5306784"/>
                  </a:lnTo>
                  <a:lnTo>
                    <a:pt x="13502374" y="5309969"/>
                  </a:lnTo>
                  <a:lnTo>
                    <a:pt x="13504471" y="5312439"/>
                  </a:lnTo>
                  <a:lnTo>
                    <a:pt x="13509471" y="5314572"/>
                  </a:lnTo>
                  <a:lnTo>
                    <a:pt x="13512232" y="5314568"/>
                  </a:lnTo>
                  <a:lnTo>
                    <a:pt x="13514467" y="5313945"/>
                  </a:lnTo>
                  <a:lnTo>
                    <a:pt x="13522599" y="5311505"/>
                  </a:lnTo>
                  <a:lnTo>
                    <a:pt x="13525824" y="5305789"/>
                  </a:lnTo>
                  <a:lnTo>
                    <a:pt x="13524339" y="5300035"/>
                  </a:lnTo>
                  <a:lnTo>
                    <a:pt x="13522713" y="5294614"/>
                  </a:lnTo>
                  <a:lnTo>
                    <a:pt x="13516997" y="5291388"/>
                  </a:lnTo>
                  <a:close/>
                </a:path>
                <a:path w="20083145" h="5932170">
                  <a:moveTo>
                    <a:pt x="2229374" y="435489"/>
                  </a:moveTo>
                  <a:lnTo>
                    <a:pt x="2222899" y="433121"/>
                  </a:lnTo>
                  <a:lnTo>
                    <a:pt x="2217718" y="436032"/>
                  </a:lnTo>
                  <a:lnTo>
                    <a:pt x="2210159" y="439899"/>
                  </a:lnTo>
                  <a:lnTo>
                    <a:pt x="2207790" y="446374"/>
                  </a:lnTo>
                  <a:lnTo>
                    <a:pt x="2210702" y="451555"/>
                  </a:lnTo>
                  <a:lnTo>
                    <a:pt x="2211991" y="454074"/>
                  </a:lnTo>
                  <a:lnTo>
                    <a:pt x="2213706" y="455594"/>
                  </a:lnTo>
                  <a:lnTo>
                    <a:pt x="2218706" y="457727"/>
                  </a:lnTo>
                  <a:lnTo>
                    <a:pt x="2221941" y="457531"/>
                  </a:lnTo>
                  <a:lnTo>
                    <a:pt x="2224936" y="456052"/>
                  </a:lnTo>
                  <a:lnTo>
                    <a:pt x="2232495" y="452183"/>
                  </a:lnTo>
                  <a:lnTo>
                    <a:pt x="2234863" y="445710"/>
                  </a:lnTo>
                  <a:lnTo>
                    <a:pt x="2231952" y="440528"/>
                  </a:lnTo>
                  <a:lnTo>
                    <a:pt x="2229374" y="435489"/>
                  </a:lnTo>
                  <a:close/>
                </a:path>
                <a:path w="20083145" h="5932170">
                  <a:moveTo>
                    <a:pt x="6624393" y="2308289"/>
                  </a:moveTo>
                  <a:lnTo>
                    <a:pt x="6618251" y="2306063"/>
                  </a:lnTo>
                  <a:lnTo>
                    <a:pt x="6612878" y="2308498"/>
                  </a:lnTo>
                  <a:lnTo>
                    <a:pt x="6607364" y="2311268"/>
                  </a:lnTo>
                  <a:lnTo>
                    <a:pt x="6605138" y="2317409"/>
                  </a:lnTo>
                  <a:lnTo>
                    <a:pt x="6607574" y="2322782"/>
                  </a:lnTo>
                  <a:lnTo>
                    <a:pt x="6610151" y="2327821"/>
                  </a:lnTo>
                  <a:lnTo>
                    <a:pt x="6612201" y="2329483"/>
                  </a:lnTo>
                  <a:lnTo>
                    <a:pt x="6614534" y="2330478"/>
                  </a:lnTo>
                  <a:lnTo>
                    <a:pt x="6614391" y="2330811"/>
                  </a:lnTo>
                  <a:lnTo>
                    <a:pt x="6617058" y="2331949"/>
                  </a:lnTo>
                  <a:lnTo>
                    <a:pt x="6620151" y="2332086"/>
                  </a:lnTo>
                  <a:lnTo>
                    <a:pt x="6623146" y="2330607"/>
                  </a:lnTo>
                  <a:lnTo>
                    <a:pt x="6628661" y="2327837"/>
                  </a:lnTo>
                  <a:lnTo>
                    <a:pt x="6630887" y="2321696"/>
                  </a:lnTo>
                  <a:lnTo>
                    <a:pt x="6628452" y="2316323"/>
                  </a:lnTo>
                  <a:lnTo>
                    <a:pt x="6627162" y="2313803"/>
                  </a:lnTo>
                  <a:lnTo>
                    <a:pt x="6624393" y="2308289"/>
                  </a:lnTo>
                  <a:close/>
                </a:path>
                <a:path w="20083145" h="5932170">
                  <a:moveTo>
                    <a:pt x="13600652" y="5267979"/>
                  </a:moveTo>
                  <a:lnTo>
                    <a:pt x="13594898" y="5269464"/>
                  </a:lnTo>
                  <a:lnTo>
                    <a:pt x="13592188" y="5270278"/>
                  </a:lnTo>
                  <a:lnTo>
                    <a:pt x="13586432" y="5271762"/>
                  </a:lnTo>
                  <a:lnTo>
                    <a:pt x="13583206" y="5277477"/>
                  </a:lnTo>
                  <a:lnTo>
                    <a:pt x="13584691" y="5283231"/>
                  </a:lnTo>
                  <a:lnTo>
                    <a:pt x="13585695" y="5286418"/>
                  </a:lnTo>
                  <a:lnTo>
                    <a:pt x="13587794" y="5288889"/>
                  </a:lnTo>
                  <a:lnTo>
                    <a:pt x="13592793" y="5291022"/>
                  </a:lnTo>
                  <a:lnTo>
                    <a:pt x="13595410" y="5291350"/>
                  </a:lnTo>
                  <a:lnTo>
                    <a:pt x="13597646" y="5290728"/>
                  </a:lnTo>
                  <a:lnTo>
                    <a:pt x="13600357" y="5289914"/>
                  </a:lnTo>
                  <a:lnTo>
                    <a:pt x="13606111" y="5288430"/>
                  </a:lnTo>
                  <a:lnTo>
                    <a:pt x="13609337" y="5282714"/>
                  </a:lnTo>
                  <a:lnTo>
                    <a:pt x="13606367" y="5271205"/>
                  </a:lnTo>
                  <a:lnTo>
                    <a:pt x="13600652" y="5267979"/>
                  </a:lnTo>
                  <a:close/>
                </a:path>
                <a:path w="20083145" h="5932170">
                  <a:moveTo>
                    <a:pt x="6587195" y="2230176"/>
                  </a:moveTo>
                  <a:lnTo>
                    <a:pt x="6581053" y="2227951"/>
                  </a:lnTo>
                  <a:lnTo>
                    <a:pt x="6575680" y="2230387"/>
                  </a:lnTo>
                  <a:lnTo>
                    <a:pt x="6570499" y="2233298"/>
                  </a:lnTo>
                  <a:lnTo>
                    <a:pt x="6568273" y="2239440"/>
                  </a:lnTo>
                  <a:lnTo>
                    <a:pt x="6570709" y="2244812"/>
                  </a:lnTo>
                  <a:lnTo>
                    <a:pt x="6571998" y="2247332"/>
                  </a:lnTo>
                  <a:lnTo>
                    <a:pt x="6572954" y="2249708"/>
                  </a:lnTo>
                  <a:lnTo>
                    <a:pt x="6575002" y="2251370"/>
                  </a:lnTo>
                  <a:lnTo>
                    <a:pt x="6580336" y="2253645"/>
                  </a:lnTo>
                  <a:lnTo>
                    <a:pt x="6583429" y="2253782"/>
                  </a:lnTo>
                  <a:lnTo>
                    <a:pt x="6586423" y="2252303"/>
                  </a:lnTo>
                  <a:lnTo>
                    <a:pt x="6591605" y="2249392"/>
                  </a:lnTo>
                  <a:lnTo>
                    <a:pt x="6593831" y="2243250"/>
                  </a:lnTo>
                  <a:lnTo>
                    <a:pt x="6591395" y="2237878"/>
                  </a:lnTo>
                  <a:lnTo>
                    <a:pt x="6590106" y="2235359"/>
                  </a:lnTo>
                  <a:lnTo>
                    <a:pt x="6587195" y="2230176"/>
                  </a:lnTo>
                  <a:close/>
                </a:path>
                <a:path w="20083145" h="5932170">
                  <a:moveTo>
                    <a:pt x="2306721" y="396389"/>
                  </a:moveTo>
                  <a:lnTo>
                    <a:pt x="2300438" y="394496"/>
                  </a:lnTo>
                  <a:lnTo>
                    <a:pt x="2295065" y="396931"/>
                  </a:lnTo>
                  <a:lnTo>
                    <a:pt x="2292546" y="398221"/>
                  </a:lnTo>
                  <a:lnTo>
                    <a:pt x="2287031" y="400989"/>
                  </a:lnTo>
                  <a:lnTo>
                    <a:pt x="2285138" y="407273"/>
                  </a:lnTo>
                  <a:lnTo>
                    <a:pt x="2287574" y="412646"/>
                  </a:lnTo>
                  <a:lnTo>
                    <a:pt x="2288530" y="415023"/>
                  </a:lnTo>
                  <a:lnTo>
                    <a:pt x="2290578" y="416686"/>
                  </a:lnTo>
                  <a:lnTo>
                    <a:pt x="2295911" y="418961"/>
                  </a:lnTo>
                  <a:lnTo>
                    <a:pt x="2299004" y="419099"/>
                  </a:lnTo>
                  <a:lnTo>
                    <a:pt x="2302000" y="417618"/>
                  </a:lnTo>
                  <a:lnTo>
                    <a:pt x="2304519" y="416328"/>
                  </a:lnTo>
                  <a:lnTo>
                    <a:pt x="2310034" y="413560"/>
                  </a:lnTo>
                  <a:lnTo>
                    <a:pt x="2311926" y="407276"/>
                  </a:lnTo>
                  <a:lnTo>
                    <a:pt x="2309490" y="401904"/>
                  </a:lnTo>
                  <a:lnTo>
                    <a:pt x="2306721" y="396389"/>
                  </a:lnTo>
                  <a:close/>
                </a:path>
                <a:path w="20083145" h="5932170">
                  <a:moveTo>
                    <a:pt x="13684023" y="5245237"/>
                  </a:moveTo>
                  <a:lnTo>
                    <a:pt x="13678268" y="5246722"/>
                  </a:lnTo>
                  <a:lnTo>
                    <a:pt x="13675557" y="5247535"/>
                  </a:lnTo>
                  <a:lnTo>
                    <a:pt x="13669802" y="5249020"/>
                  </a:lnTo>
                  <a:lnTo>
                    <a:pt x="13666576" y="5254735"/>
                  </a:lnTo>
                  <a:lnTo>
                    <a:pt x="13668061" y="5260490"/>
                  </a:lnTo>
                  <a:lnTo>
                    <a:pt x="13669066" y="5263675"/>
                  </a:lnTo>
                  <a:lnTo>
                    <a:pt x="13671164" y="5266146"/>
                  </a:lnTo>
                  <a:lnTo>
                    <a:pt x="13676164" y="5268279"/>
                  </a:lnTo>
                  <a:lnTo>
                    <a:pt x="13678781" y="5268607"/>
                  </a:lnTo>
                  <a:lnTo>
                    <a:pt x="13681016" y="5267985"/>
                  </a:lnTo>
                  <a:lnTo>
                    <a:pt x="13683727" y="5267172"/>
                  </a:lnTo>
                  <a:lnTo>
                    <a:pt x="13689482" y="5265687"/>
                  </a:lnTo>
                  <a:lnTo>
                    <a:pt x="13692708" y="5259972"/>
                  </a:lnTo>
                  <a:lnTo>
                    <a:pt x="13689738" y="5248462"/>
                  </a:lnTo>
                  <a:lnTo>
                    <a:pt x="13684023" y="5245237"/>
                  </a:lnTo>
                  <a:close/>
                </a:path>
                <a:path w="20083145" h="5932170">
                  <a:moveTo>
                    <a:pt x="6549855" y="2152399"/>
                  </a:moveTo>
                  <a:lnTo>
                    <a:pt x="6543572" y="2150505"/>
                  </a:lnTo>
                  <a:lnTo>
                    <a:pt x="6538199" y="2152942"/>
                  </a:lnTo>
                  <a:lnTo>
                    <a:pt x="6532684" y="2155710"/>
                  </a:lnTo>
                  <a:lnTo>
                    <a:pt x="6530792" y="2161994"/>
                  </a:lnTo>
                  <a:lnTo>
                    <a:pt x="6533228" y="2167367"/>
                  </a:lnTo>
                  <a:lnTo>
                    <a:pt x="6534517" y="2169886"/>
                  </a:lnTo>
                  <a:lnTo>
                    <a:pt x="6535472" y="2172264"/>
                  </a:lnTo>
                  <a:lnTo>
                    <a:pt x="6537521" y="2173925"/>
                  </a:lnTo>
                  <a:lnTo>
                    <a:pt x="6542853" y="2176199"/>
                  </a:lnTo>
                  <a:lnTo>
                    <a:pt x="6545946" y="2176338"/>
                  </a:lnTo>
                  <a:lnTo>
                    <a:pt x="6548941" y="2174857"/>
                  </a:lnTo>
                  <a:lnTo>
                    <a:pt x="6554456" y="2172089"/>
                  </a:lnTo>
                  <a:lnTo>
                    <a:pt x="6556349" y="2165805"/>
                  </a:lnTo>
                  <a:lnTo>
                    <a:pt x="6553912" y="2160433"/>
                  </a:lnTo>
                  <a:lnTo>
                    <a:pt x="6552624" y="2157913"/>
                  </a:lnTo>
                  <a:lnTo>
                    <a:pt x="6549855" y="2152399"/>
                  </a:lnTo>
                  <a:close/>
                </a:path>
                <a:path w="20083145" h="5932170">
                  <a:moveTo>
                    <a:pt x="13767251" y="5222828"/>
                  </a:moveTo>
                  <a:lnTo>
                    <a:pt x="13761496" y="5224313"/>
                  </a:lnTo>
                  <a:lnTo>
                    <a:pt x="13758785" y="5225126"/>
                  </a:lnTo>
                  <a:lnTo>
                    <a:pt x="13753031" y="5226611"/>
                  </a:lnTo>
                  <a:lnTo>
                    <a:pt x="13749806" y="5232326"/>
                  </a:lnTo>
                  <a:lnTo>
                    <a:pt x="13751290" y="5238080"/>
                  </a:lnTo>
                  <a:lnTo>
                    <a:pt x="13752295" y="5241267"/>
                  </a:lnTo>
                  <a:lnTo>
                    <a:pt x="13754393" y="5243737"/>
                  </a:lnTo>
                  <a:lnTo>
                    <a:pt x="13759392" y="5245869"/>
                  </a:lnTo>
                  <a:lnTo>
                    <a:pt x="13762009" y="5246199"/>
                  </a:lnTo>
                  <a:lnTo>
                    <a:pt x="13764244" y="5245576"/>
                  </a:lnTo>
                  <a:lnTo>
                    <a:pt x="13766955" y="5244763"/>
                  </a:lnTo>
                  <a:lnTo>
                    <a:pt x="13772711" y="5243279"/>
                  </a:lnTo>
                  <a:lnTo>
                    <a:pt x="13775936" y="5237563"/>
                  </a:lnTo>
                  <a:lnTo>
                    <a:pt x="13772966" y="5226054"/>
                  </a:lnTo>
                  <a:lnTo>
                    <a:pt x="13767251" y="5222828"/>
                  </a:lnTo>
                  <a:close/>
                </a:path>
                <a:path w="20083145" h="5932170">
                  <a:moveTo>
                    <a:pt x="2383834" y="358765"/>
                  </a:moveTo>
                  <a:lnTo>
                    <a:pt x="2362393" y="369316"/>
                  </a:lnTo>
                  <a:lnTo>
                    <a:pt x="2364828" y="374688"/>
                  </a:lnTo>
                  <a:lnTo>
                    <a:pt x="2366117" y="377208"/>
                  </a:lnTo>
                  <a:lnTo>
                    <a:pt x="2368166" y="378870"/>
                  </a:lnTo>
                  <a:lnTo>
                    <a:pt x="2370499" y="379865"/>
                  </a:lnTo>
                  <a:lnTo>
                    <a:pt x="2370024" y="380057"/>
                  </a:lnTo>
                  <a:lnTo>
                    <a:pt x="2372690" y="381194"/>
                  </a:lnTo>
                  <a:lnTo>
                    <a:pt x="2375783" y="381331"/>
                  </a:lnTo>
                  <a:lnTo>
                    <a:pt x="2378779" y="379851"/>
                  </a:lnTo>
                  <a:lnTo>
                    <a:pt x="2381298" y="378563"/>
                  </a:lnTo>
                  <a:lnTo>
                    <a:pt x="2386812" y="375794"/>
                  </a:lnTo>
                  <a:lnTo>
                    <a:pt x="2389038" y="369652"/>
                  </a:lnTo>
                  <a:lnTo>
                    <a:pt x="2386603" y="364279"/>
                  </a:lnTo>
                  <a:lnTo>
                    <a:pt x="2383834" y="358765"/>
                  </a:lnTo>
                  <a:close/>
                </a:path>
                <a:path w="20083145" h="5932170">
                  <a:moveTo>
                    <a:pt x="6510756" y="2075050"/>
                  </a:moveTo>
                  <a:lnTo>
                    <a:pt x="6491883" y="2085122"/>
                  </a:lnTo>
                  <a:lnTo>
                    <a:pt x="6497039" y="2095200"/>
                  </a:lnTo>
                  <a:lnTo>
                    <a:pt x="6498754" y="2096719"/>
                  </a:lnTo>
                  <a:lnTo>
                    <a:pt x="6504087" y="2098994"/>
                  </a:lnTo>
                  <a:lnTo>
                    <a:pt x="6507321" y="2098799"/>
                  </a:lnTo>
                  <a:lnTo>
                    <a:pt x="6510317" y="2097319"/>
                  </a:lnTo>
                  <a:lnTo>
                    <a:pt x="6515498" y="2094407"/>
                  </a:lnTo>
                  <a:lnTo>
                    <a:pt x="6517320" y="2088486"/>
                  </a:lnTo>
                  <a:lnTo>
                    <a:pt x="6517534" y="2087791"/>
                  </a:lnTo>
                  <a:lnTo>
                    <a:pt x="6513667" y="2080232"/>
                  </a:lnTo>
                  <a:lnTo>
                    <a:pt x="6510756" y="2075050"/>
                  </a:lnTo>
                  <a:close/>
                </a:path>
                <a:path w="20083145" h="5932170">
                  <a:moveTo>
                    <a:pt x="13850479" y="5200419"/>
                  </a:moveTo>
                  <a:lnTo>
                    <a:pt x="13844725" y="5201903"/>
                  </a:lnTo>
                  <a:lnTo>
                    <a:pt x="13842014" y="5202717"/>
                  </a:lnTo>
                  <a:lnTo>
                    <a:pt x="13836259" y="5204202"/>
                  </a:lnTo>
                  <a:lnTo>
                    <a:pt x="13833034" y="5209918"/>
                  </a:lnTo>
                  <a:lnTo>
                    <a:pt x="13834518" y="5215672"/>
                  </a:lnTo>
                  <a:lnTo>
                    <a:pt x="13835523" y="5218859"/>
                  </a:lnTo>
                  <a:lnTo>
                    <a:pt x="13837621" y="5221328"/>
                  </a:lnTo>
                  <a:lnTo>
                    <a:pt x="13842620" y="5223461"/>
                  </a:lnTo>
                  <a:lnTo>
                    <a:pt x="13845238" y="5223790"/>
                  </a:lnTo>
                  <a:lnTo>
                    <a:pt x="13847473" y="5223168"/>
                  </a:lnTo>
                  <a:lnTo>
                    <a:pt x="13850183" y="5222354"/>
                  </a:lnTo>
                  <a:lnTo>
                    <a:pt x="13855939" y="5220870"/>
                  </a:lnTo>
                  <a:lnTo>
                    <a:pt x="13859164" y="5215155"/>
                  </a:lnTo>
                  <a:lnTo>
                    <a:pt x="13856194" y="5203645"/>
                  </a:lnTo>
                  <a:lnTo>
                    <a:pt x="13850479" y="5200419"/>
                  </a:lnTo>
                  <a:close/>
                </a:path>
                <a:path w="20083145" h="5932170">
                  <a:moveTo>
                    <a:pt x="2462995" y="322802"/>
                  </a:moveTo>
                  <a:lnTo>
                    <a:pt x="2456520" y="320434"/>
                  </a:lnTo>
                  <a:lnTo>
                    <a:pt x="2451147" y="322870"/>
                  </a:lnTo>
                  <a:lnTo>
                    <a:pt x="2448294" y="324016"/>
                  </a:lnTo>
                  <a:lnTo>
                    <a:pt x="2442922" y="326452"/>
                  </a:lnTo>
                  <a:lnTo>
                    <a:pt x="2440554" y="332927"/>
                  </a:lnTo>
                  <a:lnTo>
                    <a:pt x="2442990" y="338299"/>
                  </a:lnTo>
                  <a:lnTo>
                    <a:pt x="2444279" y="340819"/>
                  </a:lnTo>
                  <a:lnTo>
                    <a:pt x="2446185" y="342814"/>
                  </a:lnTo>
                  <a:lnTo>
                    <a:pt x="2451518" y="345089"/>
                  </a:lnTo>
                  <a:lnTo>
                    <a:pt x="2454753" y="344893"/>
                  </a:lnTo>
                  <a:lnTo>
                    <a:pt x="2457606" y="343746"/>
                  </a:lnTo>
                  <a:lnTo>
                    <a:pt x="2460126" y="342458"/>
                  </a:lnTo>
                  <a:lnTo>
                    <a:pt x="2465498" y="340022"/>
                  </a:lnTo>
                  <a:lnTo>
                    <a:pt x="2467866" y="333547"/>
                  </a:lnTo>
                  <a:lnTo>
                    <a:pt x="2462995" y="322802"/>
                  </a:lnTo>
                  <a:close/>
                </a:path>
                <a:path w="20083145" h="5932170">
                  <a:moveTo>
                    <a:pt x="6471230" y="1998703"/>
                  </a:moveTo>
                  <a:lnTo>
                    <a:pt x="6464754" y="1996334"/>
                  </a:lnTo>
                  <a:lnTo>
                    <a:pt x="6459573" y="1999245"/>
                  </a:lnTo>
                  <a:lnTo>
                    <a:pt x="6454534" y="2001824"/>
                  </a:lnTo>
                  <a:lnTo>
                    <a:pt x="6452290" y="2007957"/>
                  </a:lnTo>
                  <a:lnTo>
                    <a:pt x="6452165" y="2008298"/>
                  </a:lnTo>
                  <a:lnTo>
                    <a:pt x="6455077" y="2013480"/>
                  </a:lnTo>
                  <a:lnTo>
                    <a:pt x="6457654" y="2018520"/>
                  </a:lnTo>
                  <a:lnTo>
                    <a:pt x="6459370" y="2020038"/>
                  </a:lnTo>
                  <a:lnTo>
                    <a:pt x="6464370" y="2022171"/>
                  </a:lnTo>
                  <a:lnTo>
                    <a:pt x="6467604" y="2021976"/>
                  </a:lnTo>
                  <a:lnTo>
                    <a:pt x="6470599" y="2020496"/>
                  </a:lnTo>
                  <a:lnTo>
                    <a:pt x="6475972" y="2018059"/>
                  </a:lnTo>
                  <a:lnTo>
                    <a:pt x="6477900" y="2011791"/>
                  </a:lnTo>
                  <a:lnTo>
                    <a:pt x="6478007" y="2011443"/>
                  </a:lnTo>
                  <a:lnTo>
                    <a:pt x="6475097" y="2006261"/>
                  </a:lnTo>
                  <a:lnTo>
                    <a:pt x="6471230" y="1998703"/>
                  </a:lnTo>
                  <a:close/>
                </a:path>
                <a:path w="20083145" h="5932170">
                  <a:moveTo>
                    <a:pt x="13933375" y="5177869"/>
                  </a:moveTo>
                  <a:lnTo>
                    <a:pt x="13927621" y="5179353"/>
                  </a:lnTo>
                  <a:lnTo>
                    <a:pt x="13924909" y="5180167"/>
                  </a:lnTo>
                  <a:lnTo>
                    <a:pt x="13919155" y="5181651"/>
                  </a:lnTo>
                  <a:lnTo>
                    <a:pt x="13915927" y="5187367"/>
                  </a:lnTo>
                  <a:lnTo>
                    <a:pt x="13917413" y="5193122"/>
                  </a:lnTo>
                  <a:lnTo>
                    <a:pt x="13918417" y="5196307"/>
                  </a:lnTo>
                  <a:lnTo>
                    <a:pt x="13920515" y="5198778"/>
                  </a:lnTo>
                  <a:lnTo>
                    <a:pt x="13925515" y="5200910"/>
                  </a:lnTo>
                  <a:lnTo>
                    <a:pt x="13928133" y="5201239"/>
                  </a:lnTo>
                  <a:lnTo>
                    <a:pt x="13930368" y="5200617"/>
                  </a:lnTo>
                  <a:lnTo>
                    <a:pt x="13933078" y="5199804"/>
                  </a:lnTo>
                  <a:lnTo>
                    <a:pt x="13938833" y="5198318"/>
                  </a:lnTo>
                  <a:lnTo>
                    <a:pt x="13942060" y="5192604"/>
                  </a:lnTo>
                  <a:lnTo>
                    <a:pt x="13939090" y="5181095"/>
                  </a:lnTo>
                  <a:lnTo>
                    <a:pt x="13933375" y="5177869"/>
                  </a:lnTo>
                  <a:close/>
                </a:path>
                <a:path w="20083145" h="5932170">
                  <a:moveTo>
                    <a:pt x="2542587" y="288599"/>
                  </a:moveTo>
                  <a:lnTo>
                    <a:pt x="2536254" y="285898"/>
                  </a:lnTo>
                  <a:lnTo>
                    <a:pt x="2530881" y="288334"/>
                  </a:lnTo>
                  <a:lnTo>
                    <a:pt x="2522323" y="291773"/>
                  </a:lnTo>
                  <a:lnTo>
                    <a:pt x="2519622" y="298106"/>
                  </a:lnTo>
                  <a:lnTo>
                    <a:pt x="2522058" y="303478"/>
                  </a:lnTo>
                  <a:lnTo>
                    <a:pt x="2523013" y="305856"/>
                  </a:lnTo>
                  <a:lnTo>
                    <a:pt x="2525253" y="307994"/>
                  </a:lnTo>
                  <a:lnTo>
                    <a:pt x="2527586" y="308989"/>
                  </a:lnTo>
                  <a:lnTo>
                    <a:pt x="2527777" y="309465"/>
                  </a:lnTo>
                  <a:lnTo>
                    <a:pt x="2530111" y="310460"/>
                  </a:lnTo>
                  <a:lnTo>
                    <a:pt x="2533203" y="310597"/>
                  </a:lnTo>
                  <a:lnTo>
                    <a:pt x="2544614" y="306011"/>
                  </a:lnTo>
                  <a:lnTo>
                    <a:pt x="2547316" y="299678"/>
                  </a:lnTo>
                  <a:lnTo>
                    <a:pt x="2544880" y="294306"/>
                  </a:lnTo>
                  <a:lnTo>
                    <a:pt x="2542587" y="288599"/>
                  </a:lnTo>
                  <a:close/>
                </a:path>
                <a:path w="20083145" h="5932170">
                  <a:moveTo>
                    <a:pt x="6430752" y="1922737"/>
                  </a:moveTo>
                  <a:lnTo>
                    <a:pt x="6424135" y="1920703"/>
                  </a:lnTo>
                  <a:lnTo>
                    <a:pt x="6418954" y="1923614"/>
                  </a:lnTo>
                  <a:lnTo>
                    <a:pt x="6413915" y="1926191"/>
                  </a:lnTo>
                  <a:lnTo>
                    <a:pt x="6412093" y="1932113"/>
                  </a:lnTo>
                  <a:lnTo>
                    <a:pt x="6411879" y="1932808"/>
                  </a:lnTo>
                  <a:lnTo>
                    <a:pt x="6414790" y="1937990"/>
                  </a:lnTo>
                  <a:lnTo>
                    <a:pt x="6416079" y="1940509"/>
                  </a:lnTo>
                  <a:lnTo>
                    <a:pt x="6417177" y="1942554"/>
                  </a:lnTo>
                  <a:lnTo>
                    <a:pt x="6419226" y="1944216"/>
                  </a:lnTo>
                  <a:lnTo>
                    <a:pt x="6424226" y="1946349"/>
                  </a:lnTo>
                  <a:lnTo>
                    <a:pt x="6427461" y="1946152"/>
                  </a:lnTo>
                  <a:lnTo>
                    <a:pt x="6430456" y="1944673"/>
                  </a:lnTo>
                  <a:lnTo>
                    <a:pt x="6435495" y="1942095"/>
                  </a:lnTo>
                  <a:lnTo>
                    <a:pt x="6437316" y="1936174"/>
                  </a:lnTo>
                  <a:lnTo>
                    <a:pt x="6437531" y="1935477"/>
                  </a:lnTo>
                  <a:lnTo>
                    <a:pt x="6434619" y="1930296"/>
                  </a:lnTo>
                  <a:lnTo>
                    <a:pt x="6430752" y="1922737"/>
                  </a:lnTo>
                  <a:close/>
                </a:path>
                <a:path w="20083145" h="5932170">
                  <a:moveTo>
                    <a:pt x="14016554" y="5154650"/>
                  </a:moveTo>
                  <a:lnTo>
                    <a:pt x="14010798" y="5156135"/>
                  </a:lnTo>
                  <a:lnTo>
                    <a:pt x="14008088" y="5156949"/>
                  </a:lnTo>
                  <a:lnTo>
                    <a:pt x="14002334" y="5158434"/>
                  </a:lnTo>
                  <a:lnTo>
                    <a:pt x="13999108" y="5164149"/>
                  </a:lnTo>
                  <a:lnTo>
                    <a:pt x="14000592" y="5169903"/>
                  </a:lnTo>
                  <a:lnTo>
                    <a:pt x="14001597" y="5173090"/>
                  </a:lnTo>
                  <a:lnTo>
                    <a:pt x="14003695" y="5175559"/>
                  </a:lnTo>
                  <a:lnTo>
                    <a:pt x="14008694" y="5177692"/>
                  </a:lnTo>
                  <a:lnTo>
                    <a:pt x="14011312" y="5178022"/>
                  </a:lnTo>
                  <a:lnTo>
                    <a:pt x="14013546" y="5177399"/>
                  </a:lnTo>
                  <a:lnTo>
                    <a:pt x="14016258" y="5176585"/>
                  </a:lnTo>
                  <a:lnTo>
                    <a:pt x="14022012" y="5175101"/>
                  </a:lnTo>
                  <a:lnTo>
                    <a:pt x="14025239" y="5169386"/>
                  </a:lnTo>
                  <a:lnTo>
                    <a:pt x="14022271" y="5157877"/>
                  </a:lnTo>
                  <a:lnTo>
                    <a:pt x="14016554" y="5154650"/>
                  </a:lnTo>
                  <a:close/>
                </a:path>
                <a:path w="20083145" h="5932170">
                  <a:moveTo>
                    <a:pt x="2621895" y="255063"/>
                  </a:moveTo>
                  <a:lnTo>
                    <a:pt x="2615562" y="252362"/>
                  </a:lnTo>
                  <a:lnTo>
                    <a:pt x="2610190" y="254797"/>
                  </a:lnTo>
                  <a:lnTo>
                    <a:pt x="2601631" y="258238"/>
                  </a:lnTo>
                  <a:lnTo>
                    <a:pt x="2598929" y="264572"/>
                  </a:lnTo>
                  <a:lnTo>
                    <a:pt x="2601365" y="269944"/>
                  </a:lnTo>
                  <a:lnTo>
                    <a:pt x="2602512" y="272796"/>
                  </a:lnTo>
                  <a:lnTo>
                    <a:pt x="2604418" y="274791"/>
                  </a:lnTo>
                  <a:lnTo>
                    <a:pt x="2609751" y="277066"/>
                  </a:lnTo>
                  <a:lnTo>
                    <a:pt x="2612511" y="277061"/>
                  </a:lnTo>
                  <a:lnTo>
                    <a:pt x="2623923" y="272475"/>
                  </a:lnTo>
                  <a:lnTo>
                    <a:pt x="2626624" y="266142"/>
                  </a:lnTo>
                  <a:lnTo>
                    <a:pt x="2624189" y="260769"/>
                  </a:lnTo>
                  <a:lnTo>
                    <a:pt x="2621895" y="255063"/>
                  </a:lnTo>
                  <a:close/>
                </a:path>
                <a:path w="20083145" h="5932170">
                  <a:moveTo>
                    <a:pt x="6388991" y="1847012"/>
                  </a:moveTo>
                  <a:lnTo>
                    <a:pt x="6382707" y="1845119"/>
                  </a:lnTo>
                  <a:lnTo>
                    <a:pt x="6372344" y="1850942"/>
                  </a:lnTo>
                  <a:lnTo>
                    <a:pt x="6370662" y="1856527"/>
                  </a:lnTo>
                  <a:lnTo>
                    <a:pt x="6370451" y="1857226"/>
                  </a:lnTo>
                  <a:lnTo>
                    <a:pt x="6373362" y="1862407"/>
                  </a:lnTo>
                  <a:lnTo>
                    <a:pt x="6374651" y="1864927"/>
                  </a:lnTo>
                  <a:lnTo>
                    <a:pt x="6375749" y="1866970"/>
                  </a:lnTo>
                  <a:lnTo>
                    <a:pt x="6377798" y="1868633"/>
                  </a:lnTo>
                  <a:lnTo>
                    <a:pt x="6382464" y="1870623"/>
                  </a:lnTo>
                  <a:lnTo>
                    <a:pt x="6386033" y="1870570"/>
                  </a:lnTo>
                  <a:lnTo>
                    <a:pt x="6389028" y="1869089"/>
                  </a:lnTo>
                  <a:lnTo>
                    <a:pt x="6394067" y="1866511"/>
                  </a:lnTo>
                  <a:lnTo>
                    <a:pt x="6395781" y="1860939"/>
                  </a:lnTo>
                  <a:lnTo>
                    <a:pt x="6396102" y="1859894"/>
                  </a:lnTo>
                  <a:lnTo>
                    <a:pt x="6393191" y="1854713"/>
                  </a:lnTo>
                  <a:lnTo>
                    <a:pt x="6391902" y="1852194"/>
                  </a:lnTo>
                  <a:lnTo>
                    <a:pt x="6388991" y="1847012"/>
                  </a:lnTo>
                  <a:close/>
                </a:path>
                <a:path w="20083145" h="5932170">
                  <a:moveTo>
                    <a:pt x="14099257" y="5131623"/>
                  </a:moveTo>
                  <a:lnTo>
                    <a:pt x="14093502" y="5133108"/>
                  </a:lnTo>
                  <a:lnTo>
                    <a:pt x="14085370" y="5135549"/>
                  </a:lnTo>
                  <a:lnTo>
                    <a:pt x="14082145" y="5141265"/>
                  </a:lnTo>
                  <a:lnTo>
                    <a:pt x="14083629" y="5147019"/>
                  </a:lnTo>
                  <a:lnTo>
                    <a:pt x="14084634" y="5150206"/>
                  </a:lnTo>
                  <a:lnTo>
                    <a:pt x="14086732" y="5152675"/>
                  </a:lnTo>
                  <a:lnTo>
                    <a:pt x="14089731" y="5153955"/>
                  </a:lnTo>
                  <a:lnTo>
                    <a:pt x="14089258" y="5154147"/>
                  </a:lnTo>
                  <a:lnTo>
                    <a:pt x="14091257" y="5155000"/>
                  </a:lnTo>
                  <a:lnTo>
                    <a:pt x="14094017" y="5154995"/>
                  </a:lnTo>
                  <a:lnTo>
                    <a:pt x="14096253" y="5154373"/>
                  </a:lnTo>
                  <a:lnTo>
                    <a:pt x="14098962" y="5153560"/>
                  </a:lnTo>
                  <a:lnTo>
                    <a:pt x="14104717" y="5152074"/>
                  </a:lnTo>
                  <a:lnTo>
                    <a:pt x="14107942" y="5146360"/>
                  </a:lnTo>
                  <a:lnTo>
                    <a:pt x="14104973" y="5134850"/>
                  </a:lnTo>
                  <a:lnTo>
                    <a:pt x="14099257" y="5131623"/>
                  </a:lnTo>
                  <a:close/>
                </a:path>
                <a:path w="20083145" h="5932170">
                  <a:moveTo>
                    <a:pt x="2701825" y="223763"/>
                  </a:moveTo>
                  <a:lnTo>
                    <a:pt x="2695826" y="221204"/>
                  </a:lnTo>
                  <a:lnTo>
                    <a:pt x="2690262" y="223163"/>
                  </a:lnTo>
                  <a:lnTo>
                    <a:pt x="2687409" y="224310"/>
                  </a:lnTo>
                  <a:lnTo>
                    <a:pt x="2682036" y="226746"/>
                  </a:lnTo>
                  <a:lnTo>
                    <a:pt x="2679477" y="232745"/>
                  </a:lnTo>
                  <a:lnTo>
                    <a:pt x="2681438" y="238309"/>
                  </a:lnTo>
                  <a:lnTo>
                    <a:pt x="2682584" y="241162"/>
                  </a:lnTo>
                  <a:lnTo>
                    <a:pt x="2684491" y="243157"/>
                  </a:lnTo>
                  <a:lnTo>
                    <a:pt x="2687157" y="244295"/>
                  </a:lnTo>
                  <a:lnTo>
                    <a:pt x="2687633" y="244104"/>
                  </a:lnTo>
                  <a:lnTo>
                    <a:pt x="2689966" y="245099"/>
                  </a:lnTo>
                  <a:lnTo>
                    <a:pt x="2692584" y="245427"/>
                  </a:lnTo>
                  <a:lnTo>
                    <a:pt x="2698290" y="243133"/>
                  </a:lnTo>
                  <a:lnTo>
                    <a:pt x="2703662" y="240698"/>
                  </a:lnTo>
                  <a:lnTo>
                    <a:pt x="2706221" y="234698"/>
                  </a:lnTo>
                  <a:lnTo>
                    <a:pt x="2704261" y="229135"/>
                  </a:lnTo>
                  <a:lnTo>
                    <a:pt x="2701825" y="223763"/>
                  </a:lnTo>
                  <a:close/>
                </a:path>
                <a:path w="20083145" h="5932170">
                  <a:moveTo>
                    <a:pt x="6346754" y="1771478"/>
                  </a:moveTo>
                  <a:lnTo>
                    <a:pt x="6340327" y="1769919"/>
                  </a:lnTo>
                  <a:lnTo>
                    <a:pt x="6329965" y="1775740"/>
                  </a:lnTo>
                  <a:lnTo>
                    <a:pt x="6328405" y="1782166"/>
                  </a:lnTo>
                  <a:lnTo>
                    <a:pt x="6331316" y="1787348"/>
                  </a:lnTo>
                  <a:lnTo>
                    <a:pt x="6332605" y="1789867"/>
                  </a:lnTo>
                  <a:lnTo>
                    <a:pt x="6334036" y="1792054"/>
                  </a:lnTo>
                  <a:lnTo>
                    <a:pt x="6335753" y="1793574"/>
                  </a:lnTo>
                  <a:lnTo>
                    <a:pt x="6340752" y="1795706"/>
                  </a:lnTo>
                  <a:lnTo>
                    <a:pt x="6344321" y="1795653"/>
                  </a:lnTo>
                  <a:lnTo>
                    <a:pt x="6347457" y="1793840"/>
                  </a:lnTo>
                  <a:lnTo>
                    <a:pt x="6352639" y="1790928"/>
                  </a:lnTo>
                  <a:lnTo>
                    <a:pt x="6354198" y="1784502"/>
                  </a:lnTo>
                  <a:lnTo>
                    <a:pt x="6351287" y="1779321"/>
                  </a:lnTo>
                  <a:lnTo>
                    <a:pt x="6349665" y="1776658"/>
                  </a:lnTo>
                  <a:lnTo>
                    <a:pt x="6346754" y="1771478"/>
                  </a:lnTo>
                  <a:close/>
                </a:path>
                <a:path w="20083145" h="5932170">
                  <a:moveTo>
                    <a:pt x="14182246" y="5107931"/>
                  </a:moveTo>
                  <a:lnTo>
                    <a:pt x="14176491" y="5109415"/>
                  </a:lnTo>
                  <a:lnTo>
                    <a:pt x="14168359" y="5111856"/>
                  </a:lnTo>
                  <a:lnTo>
                    <a:pt x="14165132" y="5117571"/>
                  </a:lnTo>
                  <a:lnTo>
                    <a:pt x="14166617" y="5123326"/>
                  </a:lnTo>
                  <a:lnTo>
                    <a:pt x="14167621" y="5126511"/>
                  </a:lnTo>
                  <a:lnTo>
                    <a:pt x="14169721" y="5128983"/>
                  </a:lnTo>
                  <a:lnTo>
                    <a:pt x="14174720" y="5131116"/>
                  </a:lnTo>
                  <a:lnTo>
                    <a:pt x="14177480" y="5131111"/>
                  </a:lnTo>
                  <a:lnTo>
                    <a:pt x="14179715" y="5130488"/>
                  </a:lnTo>
                  <a:lnTo>
                    <a:pt x="14187847" y="5128048"/>
                  </a:lnTo>
                  <a:lnTo>
                    <a:pt x="14191072" y="5122332"/>
                  </a:lnTo>
                  <a:lnTo>
                    <a:pt x="14189587" y="5116578"/>
                  </a:lnTo>
                  <a:lnTo>
                    <a:pt x="14187961" y="5111157"/>
                  </a:lnTo>
                  <a:lnTo>
                    <a:pt x="14182246" y="5107931"/>
                  </a:lnTo>
                  <a:close/>
                </a:path>
                <a:path w="20083145" h="5932170">
                  <a:moveTo>
                    <a:pt x="6303281" y="1696992"/>
                  </a:moveTo>
                  <a:lnTo>
                    <a:pt x="6296855" y="1695433"/>
                  </a:lnTo>
                  <a:lnTo>
                    <a:pt x="6286492" y="1701256"/>
                  </a:lnTo>
                  <a:lnTo>
                    <a:pt x="6284933" y="1707681"/>
                  </a:lnTo>
                  <a:lnTo>
                    <a:pt x="6287844" y="1712863"/>
                  </a:lnTo>
                  <a:lnTo>
                    <a:pt x="6289467" y="1715525"/>
                  </a:lnTo>
                  <a:lnTo>
                    <a:pt x="6290564" y="1717568"/>
                  </a:lnTo>
                  <a:lnTo>
                    <a:pt x="6292280" y="1719088"/>
                  </a:lnTo>
                  <a:lnTo>
                    <a:pt x="6297280" y="1721221"/>
                  </a:lnTo>
                  <a:lnTo>
                    <a:pt x="6300848" y="1721168"/>
                  </a:lnTo>
                  <a:lnTo>
                    <a:pt x="6303985" y="1719354"/>
                  </a:lnTo>
                  <a:lnTo>
                    <a:pt x="6309167" y="1716443"/>
                  </a:lnTo>
                  <a:lnTo>
                    <a:pt x="6310726" y="1710017"/>
                  </a:lnTo>
                  <a:lnTo>
                    <a:pt x="6307815" y="1704835"/>
                  </a:lnTo>
                  <a:lnTo>
                    <a:pt x="6306192" y="1702173"/>
                  </a:lnTo>
                  <a:lnTo>
                    <a:pt x="6303281" y="1696992"/>
                  </a:lnTo>
                  <a:close/>
                </a:path>
                <a:path w="20083145" h="5932170">
                  <a:moveTo>
                    <a:pt x="2777138" y="191279"/>
                  </a:moveTo>
                  <a:lnTo>
                    <a:pt x="2771575" y="193239"/>
                  </a:lnTo>
                  <a:lnTo>
                    <a:pt x="2768721" y="194386"/>
                  </a:lnTo>
                  <a:lnTo>
                    <a:pt x="2763158" y="196347"/>
                  </a:lnTo>
                  <a:lnTo>
                    <a:pt x="2760602" y="201560"/>
                  </a:lnTo>
                  <a:lnTo>
                    <a:pt x="2760123" y="202538"/>
                  </a:lnTo>
                  <a:lnTo>
                    <a:pt x="2762083" y="208101"/>
                  </a:lnTo>
                  <a:lnTo>
                    <a:pt x="2763230" y="210955"/>
                  </a:lnTo>
                  <a:lnTo>
                    <a:pt x="2765470" y="213092"/>
                  </a:lnTo>
                  <a:lnTo>
                    <a:pt x="2770469" y="215225"/>
                  </a:lnTo>
                  <a:lnTo>
                    <a:pt x="2773229" y="215220"/>
                  </a:lnTo>
                  <a:lnTo>
                    <a:pt x="2778651" y="213593"/>
                  </a:lnTo>
                  <a:lnTo>
                    <a:pt x="2784214" y="211633"/>
                  </a:lnTo>
                  <a:lnTo>
                    <a:pt x="2786769" y="206420"/>
                  </a:lnTo>
                  <a:lnTo>
                    <a:pt x="2787249" y="205442"/>
                  </a:lnTo>
                  <a:lnTo>
                    <a:pt x="2783329" y="194314"/>
                  </a:lnTo>
                  <a:lnTo>
                    <a:pt x="2777138" y="191279"/>
                  </a:lnTo>
                  <a:close/>
                </a:path>
                <a:path w="20083145" h="5932170">
                  <a:moveTo>
                    <a:pt x="14264901" y="5084095"/>
                  </a:moveTo>
                  <a:lnTo>
                    <a:pt x="14259145" y="5085580"/>
                  </a:lnTo>
                  <a:lnTo>
                    <a:pt x="14251014" y="5088020"/>
                  </a:lnTo>
                  <a:lnTo>
                    <a:pt x="14247788" y="5093736"/>
                  </a:lnTo>
                  <a:lnTo>
                    <a:pt x="14249273" y="5099492"/>
                  </a:lnTo>
                  <a:lnTo>
                    <a:pt x="14250277" y="5102677"/>
                  </a:lnTo>
                  <a:lnTo>
                    <a:pt x="14252374" y="5105147"/>
                  </a:lnTo>
                  <a:lnTo>
                    <a:pt x="14257376" y="5107281"/>
                  </a:lnTo>
                  <a:lnTo>
                    <a:pt x="14260134" y="5107275"/>
                  </a:lnTo>
                  <a:lnTo>
                    <a:pt x="14262369" y="5106653"/>
                  </a:lnTo>
                  <a:lnTo>
                    <a:pt x="14270503" y="5104213"/>
                  </a:lnTo>
                  <a:lnTo>
                    <a:pt x="14273727" y="5098497"/>
                  </a:lnTo>
                  <a:lnTo>
                    <a:pt x="14272243" y="5092743"/>
                  </a:lnTo>
                  <a:lnTo>
                    <a:pt x="14270617" y="5087321"/>
                  </a:lnTo>
                  <a:lnTo>
                    <a:pt x="14264901" y="5084095"/>
                  </a:lnTo>
                  <a:close/>
                </a:path>
                <a:path w="20083145" h="5932170">
                  <a:moveTo>
                    <a:pt x="6258240" y="1623413"/>
                  </a:moveTo>
                  <a:lnTo>
                    <a:pt x="6251480" y="1621712"/>
                  </a:lnTo>
                  <a:lnTo>
                    <a:pt x="6241784" y="1627819"/>
                  </a:lnTo>
                  <a:lnTo>
                    <a:pt x="6240083" y="1634578"/>
                  </a:lnTo>
                  <a:lnTo>
                    <a:pt x="6243137" y="1639426"/>
                  </a:lnTo>
                  <a:lnTo>
                    <a:pt x="6244760" y="1642088"/>
                  </a:lnTo>
                  <a:lnTo>
                    <a:pt x="6245999" y="1643798"/>
                  </a:lnTo>
                  <a:lnTo>
                    <a:pt x="6247714" y="1645318"/>
                  </a:lnTo>
                  <a:lnTo>
                    <a:pt x="6252714" y="1647451"/>
                  </a:lnTo>
                  <a:lnTo>
                    <a:pt x="6256283" y="1647398"/>
                  </a:lnTo>
                  <a:lnTo>
                    <a:pt x="6259420" y="1645584"/>
                  </a:lnTo>
                  <a:lnTo>
                    <a:pt x="6264268" y="1642531"/>
                  </a:lnTo>
                  <a:lnTo>
                    <a:pt x="6265969" y="1635772"/>
                  </a:lnTo>
                  <a:lnTo>
                    <a:pt x="6262916" y="1630923"/>
                  </a:lnTo>
                  <a:lnTo>
                    <a:pt x="6261294" y="1628261"/>
                  </a:lnTo>
                  <a:lnTo>
                    <a:pt x="6258240" y="1623413"/>
                  </a:lnTo>
                  <a:close/>
                </a:path>
                <a:path w="20083145" h="5932170">
                  <a:moveTo>
                    <a:pt x="2858739" y="163450"/>
                  </a:moveTo>
                  <a:lnTo>
                    <a:pt x="2853176" y="165410"/>
                  </a:lnTo>
                  <a:lnTo>
                    <a:pt x="2850465" y="166224"/>
                  </a:lnTo>
                  <a:lnTo>
                    <a:pt x="2844568" y="168041"/>
                  </a:lnTo>
                  <a:lnTo>
                    <a:pt x="2841693" y="173906"/>
                  </a:lnTo>
                  <a:lnTo>
                    <a:pt x="2841533" y="174232"/>
                  </a:lnTo>
                  <a:lnTo>
                    <a:pt x="2843494" y="179795"/>
                  </a:lnTo>
                  <a:lnTo>
                    <a:pt x="2844498" y="182982"/>
                  </a:lnTo>
                  <a:lnTo>
                    <a:pt x="2846738" y="185120"/>
                  </a:lnTo>
                  <a:lnTo>
                    <a:pt x="2851738" y="187252"/>
                  </a:lnTo>
                  <a:lnTo>
                    <a:pt x="2854355" y="187581"/>
                  </a:lnTo>
                  <a:lnTo>
                    <a:pt x="2859777" y="185953"/>
                  </a:lnTo>
                  <a:lnTo>
                    <a:pt x="2865674" y="184136"/>
                  </a:lnTo>
                  <a:lnTo>
                    <a:pt x="2868548" y="178271"/>
                  </a:lnTo>
                  <a:lnTo>
                    <a:pt x="2868708" y="177945"/>
                  </a:lnTo>
                  <a:lnTo>
                    <a:pt x="2866748" y="172381"/>
                  </a:lnTo>
                  <a:lnTo>
                    <a:pt x="2864930" y="166484"/>
                  </a:lnTo>
                  <a:lnTo>
                    <a:pt x="2858739" y="163450"/>
                  </a:lnTo>
                  <a:close/>
                </a:path>
                <a:path w="20083145" h="5932170">
                  <a:moveTo>
                    <a:pt x="14347556" y="5060260"/>
                  </a:moveTo>
                  <a:lnTo>
                    <a:pt x="14341802" y="5061746"/>
                  </a:lnTo>
                  <a:lnTo>
                    <a:pt x="14333669" y="5064186"/>
                  </a:lnTo>
                  <a:lnTo>
                    <a:pt x="14330443" y="5069901"/>
                  </a:lnTo>
                  <a:lnTo>
                    <a:pt x="14331929" y="5075656"/>
                  </a:lnTo>
                  <a:lnTo>
                    <a:pt x="14332933" y="5078842"/>
                  </a:lnTo>
                  <a:lnTo>
                    <a:pt x="14335030" y="5081313"/>
                  </a:lnTo>
                  <a:lnTo>
                    <a:pt x="14340029" y="5083445"/>
                  </a:lnTo>
                  <a:lnTo>
                    <a:pt x="14342648" y="5083773"/>
                  </a:lnTo>
                  <a:lnTo>
                    <a:pt x="14345025" y="5082818"/>
                  </a:lnTo>
                  <a:lnTo>
                    <a:pt x="14353158" y="5080377"/>
                  </a:lnTo>
                  <a:lnTo>
                    <a:pt x="14356382" y="5074662"/>
                  </a:lnTo>
                  <a:lnTo>
                    <a:pt x="14354896" y="5068908"/>
                  </a:lnTo>
                  <a:lnTo>
                    <a:pt x="14353270" y="5063486"/>
                  </a:lnTo>
                  <a:lnTo>
                    <a:pt x="14347556" y="5060260"/>
                  </a:lnTo>
                  <a:close/>
                </a:path>
                <a:path w="20083145" h="5932170">
                  <a:moveTo>
                    <a:pt x="6212391" y="1549884"/>
                  </a:moveTo>
                  <a:lnTo>
                    <a:pt x="6205489" y="1548516"/>
                  </a:lnTo>
                  <a:lnTo>
                    <a:pt x="6195793" y="1554623"/>
                  </a:lnTo>
                  <a:lnTo>
                    <a:pt x="6194425" y="1561524"/>
                  </a:lnTo>
                  <a:lnTo>
                    <a:pt x="6197479" y="1566373"/>
                  </a:lnTo>
                  <a:lnTo>
                    <a:pt x="6199102" y="1569035"/>
                  </a:lnTo>
                  <a:lnTo>
                    <a:pt x="6200340" y="1570744"/>
                  </a:lnTo>
                  <a:lnTo>
                    <a:pt x="6202056" y="1572264"/>
                  </a:lnTo>
                  <a:lnTo>
                    <a:pt x="6207056" y="1574397"/>
                  </a:lnTo>
                  <a:lnTo>
                    <a:pt x="6210766" y="1574011"/>
                  </a:lnTo>
                  <a:lnTo>
                    <a:pt x="6213903" y="1572197"/>
                  </a:lnTo>
                  <a:lnTo>
                    <a:pt x="6218751" y="1569144"/>
                  </a:lnTo>
                  <a:lnTo>
                    <a:pt x="6220120" y="1562242"/>
                  </a:lnTo>
                  <a:lnTo>
                    <a:pt x="6217067" y="1557393"/>
                  </a:lnTo>
                  <a:lnTo>
                    <a:pt x="6215444" y="1554732"/>
                  </a:lnTo>
                  <a:lnTo>
                    <a:pt x="6212391" y="1549884"/>
                  </a:lnTo>
                  <a:close/>
                </a:path>
                <a:path w="20083145" h="5932170">
                  <a:moveTo>
                    <a:pt x="2940438" y="137237"/>
                  </a:moveTo>
                  <a:lnTo>
                    <a:pt x="2932306" y="139678"/>
                  </a:lnTo>
                  <a:lnTo>
                    <a:pt x="2926743" y="141637"/>
                  </a:lnTo>
                  <a:lnTo>
                    <a:pt x="2923375" y="147686"/>
                  </a:lnTo>
                  <a:lnTo>
                    <a:pt x="2925335" y="153249"/>
                  </a:lnTo>
                  <a:lnTo>
                    <a:pt x="2926482" y="156103"/>
                  </a:lnTo>
                  <a:lnTo>
                    <a:pt x="2928912" y="158716"/>
                  </a:lnTo>
                  <a:lnTo>
                    <a:pt x="2931579" y="159853"/>
                  </a:lnTo>
                  <a:lnTo>
                    <a:pt x="2931104" y="160044"/>
                  </a:lnTo>
                  <a:lnTo>
                    <a:pt x="2933437" y="161040"/>
                  </a:lnTo>
                  <a:lnTo>
                    <a:pt x="2935721" y="161226"/>
                  </a:lnTo>
                  <a:lnTo>
                    <a:pt x="2941143" y="159598"/>
                  </a:lnTo>
                  <a:lnTo>
                    <a:pt x="2947039" y="157781"/>
                  </a:lnTo>
                  <a:lnTo>
                    <a:pt x="2950074" y="151590"/>
                  </a:lnTo>
                  <a:lnTo>
                    <a:pt x="2948447" y="146169"/>
                  </a:lnTo>
                  <a:lnTo>
                    <a:pt x="2946629" y="140272"/>
                  </a:lnTo>
                  <a:lnTo>
                    <a:pt x="2940438" y="137237"/>
                  </a:lnTo>
                  <a:close/>
                </a:path>
                <a:path w="20083145" h="5932170">
                  <a:moveTo>
                    <a:pt x="14430354" y="5036092"/>
                  </a:moveTo>
                  <a:lnTo>
                    <a:pt x="14424599" y="5037578"/>
                  </a:lnTo>
                  <a:lnTo>
                    <a:pt x="14421889" y="5038390"/>
                  </a:lnTo>
                  <a:lnTo>
                    <a:pt x="14416134" y="5039876"/>
                  </a:lnTo>
                  <a:lnTo>
                    <a:pt x="14413241" y="5045731"/>
                  </a:lnTo>
                  <a:lnTo>
                    <a:pt x="14414724" y="5051487"/>
                  </a:lnTo>
                  <a:lnTo>
                    <a:pt x="14415730" y="5054673"/>
                  </a:lnTo>
                  <a:lnTo>
                    <a:pt x="14418160" y="5057285"/>
                  </a:lnTo>
                  <a:lnTo>
                    <a:pt x="14422827" y="5059276"/>
                  </a:lnTo>
                  <a:lnTo>
                    <a:pt x="14425445" y="5059605"/>
                  </a:lnTo>
                  <a:lnTo>
                    <a:pt x="14427823" y="5058650"/>
                  </a:lnTo>
                  <a:lnTo>
                    <a:pt x="14430533" y="5057836"/>
                  </a:lnTo>
                  <a:lnTo>
                    <a:pt x="14436289" y="5056351"/>
                  </a:lnTo>
                  <a:lnTo>
                    <a:pt x="14439180" y="5050493"/>
                  </a:lnTo>
                  <a:lnTo>
                    <a:pt x="14436210" y="5038984"/>
                  </a:lnTo>
                  <a:lnTo>
                    <a:pt x="14430354" y="5036092"/>
                  </a:lnTo>
                  <a:close/>
                </a:path>
                <a:path w="20083145" h="5932170">
                  <a:moveTo>
                    <a:pt x="6165639" y="1477545"/>
                  </a:moveTo>
                  <a:lnTo>
                    <a:pt x="6159213" y="1475986"/>
                  </a:lnTo>
                  <a:lnTo>
                    <a:pt x="6149233" y="1482759"/>
                  </a:lnTo>
                  <a:lnTo>
                    <a:pt x="6147673" y="1489185"/>
                  </a:lnTo>
                  <a:lnTo>
                    <a:pt x="6151059" y="1494176"/>
                  </a:lnTo>
                  <a:lnTo>
                    <a:pt x="6152824" y="1496504"/>
                  </a:lnTo>
                  <a:lnTo>
                    <a:pt x="6154064" y="1498215"/>
                  </a:lnTo>
                  <a:lnTo>
                    <a:pt x="6155447" y="1499592"/>
                  </a:lnTo>
                  <a:lnTo>
                    <a:pt x="6157446" y="1500445"/>
                  </a:lnTo>
                  <a:lnTo>
                    <a:pt x="6157304" y="1500779"/>
                  </a:lnTo>
                  <a:lnTo>
                    <a:pt x="6160637" y="1502201"/>
                  </a:lnTo>
                  <a:lnTo>
                    <a:pt x="6164206" y="1502147"/>
                  </a:lnTo>
                  <a:lnTo>
                    <a:pt x="6167485" y="1500000"/>
                  </a:lnTo>
                  <a:lnTo>
                    <a:pt x="6172475" y="1496614"/>
                  </a:lnTo>
                  <a:lnTo>
                    <a:pt x="6174034" y="1490188"/>
                  </a:lnTo>
                  <a:lnTo>
                    <a:pt x="6170647" y="1485197"/>
                  </a:lnTo>
                  <a:lnTo>
                    <a:pt x="6169026" y="1482535"/>
                  </a:lnTo>
                  <a:lnTo>
                    <a:pt x="6165639" y="1477545"/>
                  </a:lnTo>
                  <a:close/>
                </a:path>
                <a:path w="20083145" h="5932170">
                  <a:moveTo>
                    <a:pt x="3023902" y="113353"/>
                  </a:moveTo>
                  <a:lnTo>
                    <a:pt x="3018147" y="114838"/>
                  </a:lnTo>
                  <a:lnTo>
                    <a:pt x="3010015" y="117278"/>
                  </a:lnTo>
                  <a:lnTo>
                    <a:pt x="3006789" y="122993"/>
                  </a:lnTo>
                  <a:lnTo>
                    <a:pt x="3008274" y="128747"/>
                  </a:lnTo>
                  <a:lnTo>
                    <a:pt x="3009279" y="131934"/>
                  </a:lnTo>
                  <a:lnTo>
                    <a:pt x="3011377" y="134404"/>
                  </a:lnTo>
                  <a:lnTo>
                    <a:pt x="3014377" y="135684"/>
                  </a:lnTo>
                  <a:lnTo>
                    <a:pt x="3013901" y="135875"/>
                  </a:lnTo>
                  <a:lnTo>
                    <a:pt x="3015901" y="136728"/>
                  </a:lnTo>
                  <a:lnTo>
                    <a:pt x="3018660" y="136724"/>
                  </a:lnTo>
                  <a:lnTo>
                    <a:pt x="3020896" y="136102"/>
                  </a:lnTo>
                  <a:lnTo>
                    <a:pt x="3023607" y="135288"/>
                  </a:lnTo>
                  <a:lnTo>
                    <a:pt x="3029361" y="133803"/>
                  </a:lnTo>
                  <a:lnTo>
                    <a:pt x="3032587" y="128088"/>
                  </a:lnTo>
                  <a:lnTo>
                    <a:pt x="3029618" y="116578"/>
                  </a:lnTo>
                  <a:lnTo>
                    <a:pt x="3023902" y="113353"/>
                  </a:lnTo>
                  <a:close/>
                </a:path>
                <a:path w="20083145" h="5932170">
                  <a:moveTo>
                    <a:pt x="14513101" y="5011114"/>
                  </a:moveTo>
                  <a:lnTo>
                    <a:pt x="14507346" y="5012599"/>
                  </a:lnTo>
                  <a:lnTo>
                    <a:pt x="14504635" y="5013412"/>
                  </a:lnTo>
                  <a:lnTo>
                    <a:pt x="14498739" y="5015230"/>
                  </a:lnTo>
                  <a:lnTo>
                    <a:pt x="14495847" y="5021088"/>
                  </a:lnTo>
                  <a:lnTo>
                    <a:pt x="14497331" y="5026843"/>
                  </a:lnTo>
                  <a:lnTo>
                    <a:pt x="14498336" y="5030029"/>
                  </a:lnTo>
                  <a:lnTo>
                    <a:pt x="14500767" y="5032642"/>
                  </a:lnTo>
                  <a:lnTo>
                    <a:pt x="14505766" y="5034774"/>
                  </a:lnTo>
                  <a:lnTo>
                    <a:pt x="14508050" y="5034960"/>
                  </a:lnTo>
                  <a:lnTo>
                    <a:pt x="14513472" y="5033334"/>
                  </a:lnTo>
                  <a:lnTo>
                    <a:pt x="14519369" y="5031515"/>
                  </a:lnTo>
                  <a:lnTo>
                    <a:pt x="14522263" y="5025658"/>
                  </a:lnTo>
                  <a:lnTo>
                    <a:pt x="14520777" y="5019904"/>
                  </a:lnTo>
                  <a:lnTo>
                    <a:pt x="14518959" y="5014007"/>
                  </a:lnTo>
                  <a:lnTo>
                    <a:pt x="14513101" y="5011114"/>
                  </a:lnTo>
                  <a:close/>
                </a:path>
                <a:path w="20083145" h="5932170">
                  <a:moveTo>
                    <a:pt x="6117603" y="1405446"/>
                  </a:moveTo>
                  <a:lnTo>
                    <a:pt x="6111035" y="1404220"/>
                  </a:lnTo>
                  <a:lnTo>
                    <a:pt x="6101054" y="1410994"/>
                  </a:lnTo>
                  <a:lnTo>
                    <a:pt x="6099828" y="1417563"/>
                  </a:lnTo>
                  <a:lnTo>
                    <a:pt x="6103215" y="1422552"/>
                  </a:lnTo>
                  <a:lnTo>
                    <a:pt x="6104980" y="1424881"/>
                  </a:lnTo>
                  <a:lnTo>
                    <a:pt x="6106220" y="1426591"/>
                  </a:lnTo>
                  <a:lnTo>
                    <a:pt x="6107936" y="1428111"/>
                  </a:lnTo>
                  <a:lnTo>
                    <a:pt x="6112935" y="1430244"/>
                  </a:lnTo>
                  <a:lnTo>
                    <a:pt x="6116646" y="1429858"/>
                  </a:lnTo>
                  <a:lnTo>
                    <a:pt x="6119925" y="1427710"/>
                  </a:lnTo>
                  <a:lnTo>
                    <a:pt x="6124915" y="1424324"/>
                  </a:lnTo>
                  <a:lnTo>
                    <a:pt x="6126140" y="1417755"/>
                  </a:lnTo>
                  <a:lnTo>
                    <a:pt x="6122754" y="1412765"/>
                  </a:lnTo>
                  <a:lnTo>
                    <a:pt x="6120990" y="1410437"/>
                  </a:lnTo>
                  <a:lnTo>
                    <a:pt x="6117603" y="1405446"/>
                  </a:lnTo>
                  <a:close/>
                </a:path>
                <a:path w="20083145" h="5932170">
                  <a:moveTo>
                    <a:pt x="3108272" y="91037"/>
                  </a:moveTo>
                  <a:lnTo>
                    <a:pt x="3102518" y="92521"/>
                  </a:lnTo>
                  <a:lnTo>
                    <a:pt x="3099474" y="93193"/>
                  </a:lnTo>
                  <a:lnTo>
                    <a:pt x="3093719" y="94678"/>
                  </a:lnTo>
                  <a:lnTo>
                    <a:pt x="3090160" y="100251"/>
                  </a:lnTo>
                  <a:lnTo>
                    <a:pt x="3091645" y="106006"/>
                  </a:lnTo>
                  <a:lnTo>
                    <a:pt x="3092174" y="109383"/>
                  </a:lnTo>
                  <a:lnTo>
                    <a:pt x="3094605" y="111996"/>
                  </a:lnTo>
                  <a:lnTo>
                    <a:pt x="3099938" y="114270"/>
                  </a:lnTo>
                  <a:lnTo>
                    <a:pt x="3102555" y="114599"/>
                  </a:lnTo>
                  <a:lnTo>
                    <a:pt x="3104790" y="113978"/>
                  </a:lnTo>
                  <a:lnTo>
                    <a:pt x="3107501" y="113164"/>
                  </a:lnTo>
                  <a:lnTo>
                    <a:pt x="3113256" y="111678"/>
                  </a:lnTo>
                  <a:lnTo>
                    <a:pt x="3116815" y="106105"/>
                  </a:lnTo>
                  <a:lnTo>
                    <a:pt x="3113845" y="94596"/>
                  </a:lnTo>
                  <a:lnTo>
                    <a:pt x="3108272" y="91037"/>
                  </a:lnTo>
                  <a:close/>
                </a:path>
                <a:path w="20083145" h="5932170">
                  <a:moveTo>
                    <a:pt x="14595374" y="4986328"/>
                  </a:moveTo>
                  <a:lnTo>
                    <a:pt x="14587242" y="4988769"/>
                  </a:lnTo>
                  <a:lnTo>
                    <a:pt x="14581345" y="4990586"/>
                  </a:lnTo>
                  <a:lnTo>
                    <a:pt x="14578311" y="4996777"/>
                  </a:lnTo>
                  <a:lnTo>
                    <a:pt x="14579938" y="5002199"/>
                  </a:lnTo>
                  <a:lnTo>
                    <a:pt x="14580942" y="5005385"/>
                  </a:lnTo>
                  <a:lnTo>
                    <a:pt x="14583372" y="5007998"/>
                  </a:lnTo>
                  <a:lnTo>
                    <a:pt x="14588372" y="5010130"/>
                  </a:lnTo>
                  <a:lnTo>
                    <a:pt x="14590656" y="5010317"/>
                  </a:lnTo>
                  <a:lnTo>
                    <a:pt x="14596077" y="5008690"/>
                  </a:lnTo>
                  <a:lnTo>
                    <a:pt x="14601975" y="5006872"/>
                  </a:lnTo>
                  <a:lnTo>
                    <a:pt x="14605009" y="5000681"/>
                  </a:lnTo>
                  <a:lnTo>
                    <a:pt x="14603382" y="4995260"/>
                  </a:lnTo>
                  <a:lnTo>
                    <a:pt x="14601564" y="4989363"/>
                  </a:lnTo>
                  <a:lnTo>
                    <a:pt x="14595374" y="4986328"/>
                  </a:lnTo>
                  <a:close/>
                </a:path>
                <a:path w="20083145" h="5932170">
                  <a:moveTo>
                    <a:pt x="6068523" y="1334872"/>
                  </a:moveTo>
                  <a:lnTo>
                    <a:pt x="6061954" y="1333647"/>
                  </a:lnTo>
                  <a:lnTo>
                    <a:pt x="6056964" y="1337033"/>
                  </a:lnTo>
                  <a:lnTo>
                    <a:pt x="6052307" y="1340562"/>
                  </a:lnTo>
                  <a:lnTo>
                    <a:pt x="6051082" y="1347130"/>
                  </a:lnTo>
                  <a:lnTo>
                    <a:pt x="6054468" y="1352121"/>
                  </a:lnTo>
                  <a:lnTo>
                    <a:pt x="6056233" y="1354449"/>
                  </a:lnTo>
                  <a:lnTo>
                    <a:pt x="6057139" y="1356017"/>
                  </a:lnTo>
                  <a:lnTo>
                    <a:pt x="6058997" y="1357204"/>
                  </a:lnTo>
                  <a:lnTo>
                    <a:pt x="6064330" y="1359479"/>
                  </a:lnTo>
                  <a:lnTo>
                    <a:pt x="6068041" y="1359092"/>
                  </a:lnTo>
                  <a:lnTo>
                    <a:pt x="6071320" y="1356945"/>
                  </a:lnTo>
                  <a:lnTo>
                    <a:pt x="6075977" y="1353416"/>
                  </a:lnTo>
                  <a:lnTo>
                    <a:pt x="6077203" y="1346849"/>
                  </a:lnTo>
                  <a:lnTo>
                    <a:pt x="6073816" y="1341858"/>
                  </a:lnTo>
                  <a:lnTo>
                    <a:pt x="6068523" y="1334872"/>
                  </a:lnTo>
                  <a:close/>
                </a:path>
                <a:path w="20083145" h="5932170">
                  <a:moveTo>
                    <a:pt x="3191838" y="71531"/>
                  </a:moveTo>
                  <a:lnTo>
                    <a:pt x="3186226" y="72682"/>
                  </a:lnTo>
                  <a:lnTo>
                    <a:pt x="3183183" y="73352"/>
                  </a:lnTo>
                  <a:lnTo>
                    <a:pt x="3177236" y="74362"/>
                  </a:lnTo>
                  <a:lnTo>
                    <a:pt x="3173535" y="80269"/>
                  </a:lnTo>
                  <a:lnTo>
                    <a:pt x="3175020" y="86023"/>
                  </a:lnTo>
                  <a:lnTo>
                    <a:pt x="3175882" y="89543"/>
                  </a:lnTo>
                  <a:lnTo>
                    <a:pt x="3178314" y="92155"/>
                  </a:lnTo>
                  <a:lnTo>
                    <a:pt x="3181313" y="93435"/>
                  </a:lnTo>
                  <a:lnTo>
                    <a:pt x="3181504" y="93910"/>
                  </a:lnTo>
                  <a:lnTo>
                    <a:pt x="3183504" y="94763"/>
                  </a:lnTo>
                  <a:lnTo>
                    <a:pt x="3185788" y="94951"/>
                  </a:lnTo>
                  <a:lnTo>
                    <a:pt x="3188023" y="94328"/>
                  </a:lnTo>
                  <a:lnTo>
                    <a:pt x="3190734" y="93514"/>
                  </a:lnTo>
                  <a:lnTo>
                    <a:pt x="3196347" y="92362"/>
                  </a:lnTo>
                  <a:lnTo>
                    <a:pt x="3200048" y="86457"/>
                  </a:lnTo>
                  <a:lnTo>
                    <a:pt x="3197745" y="75231"/>
                  </a:lnTo>
                  <a:lnTo>
                    <a:pt x="3191838" y="71531"/>
                  </a:lnTo>
                  <a:close/>
                </a:path>
                <a:path w="20083145" h="5932170">
                  <a:moveTo>
                    <a:pt x="14677647" y="4961541"/>
                  </a:moveTo>
                  <a:lnTo>
                    <a:pt x="14669515" y="4963983"/>
                  </a:lnTo>
                  <a:lnTo>
                    <a:pt x="14663617" y="4965800"/>
                  </a:lnTo>
                  <a:lnTo>
                    <a:pt x="14660581" y="4971990"/>
                  </a:lnTo>
                  <a:lnTo>
                    <a:pt x="14662209" y="4977412"/>
                  </a:lnTo>
                  <a:lnTo>
                    <a:pt x="14663213" y="4980598"/>
                  </a:lnTo>
                  <a:lnTo>
                    <a:pt x="14665646" y="4983212"/>
                  </a:lnTo>
                  <a:lnTo>
                    <a:pt x="14670645" y="4985345"/>
                  </a:lnTo>
                  <a:lnTo>
                    <a:pt x="14672930" y="4985531"/>
                  </a:lnTo>
                  <a:lnTo>
                    <a:pt x="14678351" y="4983904"/>
                  </a:lnTo>
                  <a:lnTo>
                    <a:pt x="14684248" y="4982086"/>
                  </a:lnTo>
                  <a:lnTo>
                    <a:pt x="14687282" y="4975895"/>
                  </a:lnTo>
                  <a:lnTo>
                    <a:pt x="14685655" y="4970473"/>
                  </a:lnTo>
                  <a:lnTo>
                    <a:pt x="14683837" y="4964577"/>
                  </a:lnTo>
                  <a:lnTo>
                    <a:pt x="14677647" y="4961541"/>
                  </a:lnTo>
                  <a:close/>
                </a:path>
                <a:path w="20083145" h="5932170">
                  <a:moveTo>
                    <a:pt x="6018016" y="1264871"/>
                  </a:moveTo>
                  <a:lnTo>
                    <a:pt x="6011306" y="1263979"/>
                  </a:lnTo>
                  <a:lnTo>
                    <a:pt x="6006649" y="1267508"/>
                  </a:lnTo>
                  <a:lnTo>
                    <a:pt x="6001659" y="1270894"/>
                  </a:lnTo>
                  <a:lnTo>
                    <a:pt x="6000766" y="1277605"/>
                  </a:lnTo>
                  <a:lnTo>
                    <a:pt x="6006059" y="1284591"/>
                  </a:lnTo>
                  <a:lnTo>
                    <a:pt x="6007300" y="1286301"/>
                  </a:lnTo>
                  <a:lnTo>
                    <a:pt x="6008824" y="1287345"/>
                  </a:lnTo>
                  <a:lnTo>
                    <a:pt x="6013823" y="1289478"/>
                  </a:lnTo>
                  <a:lnTo>
                    <a:pt x="6017534" y="1289090"/>
                  </a:lnTo>
                  <a:lnTo>
                    <a:pt x="6020814" y="1286944"/>
                  </a:lnTo>
                  <a:lnTo>
                    <a:pt x="6025804" y="1283558"/>
                  </a:lnTo>
                  <a:lnTo>
                    <a:pt x="6026696" y="1276847"/>
                  </a:lnTo>
                  <a:lnTo>
                    <a:pt x="6021403" y="1269861"/>
                  </a:lnTo>
                  <a:lnTo>
                    <a:pt x="6018016" y="1264871"/>
                  </a:lnTo>
                  <a:close/>
                </a:path>
                <a:path w="20083145" h="5932170">
                  <a:moveTo>
                    <a:pt x="3276788" y="53400"/>
                  </a:moveTo>
                  <a:lnTo>
                    <a:pt x="3271175" y="54552"/>
                  </a:lnTo>
                  <a:lnTo>
                    <a:pt x="3268130" y="55224"/>
                  </a:lnTo>
                  <a:lnTo>
                    <a:pt x="3262185" y="56233"/>
                  </a:lnTo>
                  <a:lnTo>
                    <a:pt x="3258483" y="62139"/>
                  </a:lnTo>
                  <a:lnTo>
                    <a:pt x="3259635" y="67751"/>
                  </a:lnTo>
                  <a:lnTo>
                    <a:pt x="3260166" y="71130"/>
                  </a:lnTo>
                  <a:lnTo>
                    <a:pt x="3262786" y="74217"/>
                  </a:lnTo>
                  <a:lnTo>
                    <a:pt x="3267786" y="76349"/>
                  </a:lnTo>
                  <a:lnTo>
                    <a:pt x="3270070" y="76536"/>
                  </a:lnTo>
                  <a:lnTo>
                    <a:pt x="3272163" y="76248"/>
                  </a:lnTo>
                  <a:lnTo>
                    <a:pt x="3275207" y="75576"/>
                  </a:lnTo>
                  <a:lnTo>
                    <a:pt x="3281153" y="74566"/>
                  </a:lnTo>
                  <a:lnTo>
                    <a:pt x="3284854" y="68661"/>
                  </a:lnTo>
                  <a:lnTo>
                    <a:pt x="3283703" y="63047"/>
                  </a:lnTo>
                  <a:lnTo>
                    <a:pt x="3282693" y="57102"/>
                  </a:lnTo>
                  <a:lnTo>
                    <a:pt x="3276788" y="53400"/>
                  </a:lnTo>
                  <a:close/>
                </a:path>
                <a:path w="20083145" h="5932170">
                  <a:moveTo>
                    <a:pt x="5966084" y="1195444"/>
                  </a:moveTo>
                  <a:lnTo>
                    <a:pt x="5959372" y="1194552"/>
                  </a:lnTo>
                  <a:lnTo>
                    <a:pt x="5950058" y="1201609"/>
                  </a:lnTo>
                  <a:lnTo>
                    <a:pt x="5949166" y="1208320"/>
                  </a:lnTo>
                  <a:lnTo>
                    <a:pt x="5954460" y="1215305"/>
                  </a:lnTo>
                  <a:lnTo>
                    <a:pt x="5955700" y="1217016"/>
                  </a:lnTo>
                  <a:lnTo>
                    <a:pt x="5958891" y="1218771"/>
                  </a:lnTo>
                  <a:lnTo>
                    <a:pt x="5962223" y="1220192"/>
                  </a:lnTo>
                  <a:lnTo>
                    <a:pt x="5966267" y="1219949"/>
                  </a:lnTo>
                  <a:lnTo>
                    <a:pt x="5969356" y="1217326"/>
                  </a:lnTo>
                  <a:lnTo>
                    <a:pt x="5974013" y="1213797"/>
                  </a:lnTo>
                  <a:lnTo>
                    <a:pt x="5974905" y="1207086"/>
                  </a:lnTo>
                  <a:lnTo>
                    <a:pt x="5966084" y="1195444"/>
                  </a:lnTo>
                  <a:close/>
                </a:path>
                <a:path w="20083145" h="5932170">
                  <a:moveTo>
                    <a:pt x="14760062" y="4936423"/>
                  </a:moveTo>
                  <a:lnTo>
                    <a:pt x="14751929" y="4938863"/>
                  </a:lnTo>
                  <a:lnTo>
                    <a:pt x="14746033" y="4940681"/>
                  </a:lnTo>
                  <a:lnTo>
                    <a:pt x="14742997" y="4946871"/>
                  </a:lnTo>
                  <a:lnTo>
                    <a:pt x="14744624" y="4952292"/>
                  </a:lnTo>
                  <a:lnTo>
                    <a:pt x="14745628" y="4955479"/>
                  </a:lnTo>
                  <a:lnTo>
                    <a:pt x="14748061" y="4958093"/>
                  </a:lnTo>
                  <a:lnTo>
                    <a:pt x="14753061" y="4960225"/>
                  </a:lnTo>
                  <a:lnTo>
                    <a:pt x="14755344" y="4960411"/>
                  </a:lnTo>
                  <a:lnTo>
                    <a:pt x="14760767" y="4958784"/>
                  </a:lnTo>
                  <a:lnTo>
                    <a:pt x="14766663" y="4956966"/>
                  </a:lnTo>
                  <a:lnTo>
                    <a:pt x="14769697" y="4950775"/>
                  </a:lnTo>
                  <a:lnTo>
                    <a:pt x="14768070" y="4945354"/>
                  </a:lnTo>
                  <a:lnTo>
                    <a:pt x="14766251" y="4939457"/>
                  </a:lnTo>
                  <a:lnTo>
                    <a:pt x="14760062" y="4936423"/>
                  </a:lnTo>
                  <a:close/>
                </a:path>
                <a:path w="20083145" h="5932170">
                  <a:moveTo>
                    <a:pt x="5913581" y="1127350"/>
                  </a:moveTo>
                  <a:lnTo>
                    <a:pt x="5906729" y="1126790"/>
                  </a:lnTo>
                  <a:lnTo>
                    <a:pt x="5897415" y="1133849"/>
                  </a:lnTo>
                  <a:lnTo>
                    <a:pt x="5896856" y="1140701"/>
                  </a:lnTo>
                  <a:lnTo>
                    <a:pt x="5902149" y="1147686"/>
                  </a:lnTo>
                  <a:lnTo>
                    <a:pt x="5903056" y="1149255"/>
                  </a:lnTo>
                  <a:lnTo>
                    <a:pt x="5906246" y="1151010"/>
                  </a:lnTo>
                  <a:lnTo>
                    <a:pt x="5906389" y="1150677"/>
                  </a:lnTo>
                  <a:lnTo>
                    <a:pt x="5910055" y="1152241"/>
                  </a:lnTo>
                  <a:lnTo>
                    <a:pt x="5914099" y="1151996"/>
                  </a:lnTo>
                  <a:lnTo>
                    <a:pt x="5917187" y="1149374"/>
                  </a:lnTo>
                  <a:lnTo>
                    <a:pt x="5921844" y="1145845"/>
                  </a:lnTo>
                  <a:lnTo>
                    <a:pt x="5922404" y="1138992"/>
                  </a:lnTo>
                  <a:lnTo>
                    <a:pt x="5913581" y="1127350"/>
                  </a:lnTo>
                  <a:close/>
                </a:path>
                <a:path w="20083145" h="5932170">
                  <a:moveTo>
                    <a:pt x="3361740" y="38031"/>
                  </a:moveTo>
                  <a:lnTo>
                    <a:pt x="3355795" y="39040"/>
                  </a:lnTo>
                  <a:lnTo>
                    <a:pt x="3352893" y="39378"/>
                  </a:lnTo>
                  <a:lnTo>
                    <a:pt x="3346946" y="40388"/>
                  </a:lnTo>
                  <a:lnTo>
                    <a:pt x="3343054" y="45819"/>
                  </a:lnTo>
                  <a:lnTo>
                    <a:pt x="3344063" y="51764"/>
                  </a:lnTo>
                  <a:lnTo>
                    <a:pt x="3344784" y="55617"/>
                  </a:lnTo>
                  <a:lnTo>
                    <a:pt x="3347073" y="58563"/>
                  </a:lnTo>
                  <a:lnTo>
                    <a:pt x="3352406" y="60838"/>
                  </a:lnTo>
                  <a:lnTo>
                    <a:pt x="3356450" y="60593"/>
                  </a:lnTo>
                  <a:lnTo>
                    <a:pt x="3359351" y="60256"/>
                  </a:lnTo>
                  <a:lnTo>
                    <a:pt x="3365298" y="59246"/>
                  </a:lnTo>
                  <a:lnTo>
                    <a:pt x="3369190" y="53815"/>
                  </a:lnTo>
                  <a:lnTo>
                    <a:pt x="3367171" y="41924"/>
                  </a:lnTo>
                  <a:lnTo>
                    <a:pt x="3361740" y="38031"/>
                  </a:lnTo>
                  <a:close/>
                </a:path>
                <a:path w="20083145" h="5932170">
                  <a:moveTo>
                    <a:pt x="14842143" y="4911160"/>
                  </a:moveTo>
                  <a:lnTo>
                    <a:pt x="14834012" y="4913602"/>
                  </a:lnTo>
                  <a:lnTo>
                    <a:pt x="14828447" y="4915561"/>
                  </a:lnTo>
                  <a:lnTo>
                    <a:pt x="14825079" y="4921610"/>
                  </a:lnTo>
                  <a:lnTo>
                    <a:pt x="14827039" y="4927173"/>
                  </a:lnTo>
                  <a:lnTo>
                    <a:pt x="14828186" y="4930026"/>
                  </a:lnTo>
                  <a:lnTo>
                    <a:pt x="14830618" y="4932640"/>
                  </a:lnTo>
                  <a:lnTo>
                    <a:pt x="14833285" y="4933777"/>
                  </a:lnTo>
                  <a:lnTo>
                    <a:pt x="14832808" y="4933967"/>
                  </a:lnTo>
                  <a:lnTo>
                    <a:pt x="14835142" y="4934962"/>
                  </a:lnTo>
                  <a:lnTo>
                    <a:pt x="14837427" y="4935149"/>
                  </a:lnTo>
                  <a:lnTo>
                    <a:pt x="14842848" y="4933522"/>
                  </a:lnTo>
                  <a:lnTo>
                    <a:pt x="14848744" y="4931705"/>
                  </a:lnTo>
                  <a:lnTo>
                    <a:pt x="14851779" y="4925514"/>
                  </a:lnTo>
                  <a:lnTo>
                    <a:pt x="14850151" y="4920092"/>
                  </a:lnTo>
                  <a:lnTo>
                    <a:pt x="14848333" y="4914196"/>
                  </a:lnTo>
                  <a:lnTo>
                    <a:pt x="14842143" y="4911160"/>
                  </a:lnTo>
                  <a:close/>
                </a:path>
                <a:path w="20083145" h="5932170">
                  <a:moveTo>
                    <a:pt x="5858702" y="1060211"/>
                  </a:moveTo>
                  <a:lnTo>
                    <a:pt x="5851849" y="1059652"/>
                  </a:lnTo>
                  <a:lnTo>
                    <a:pt x="5847526" y="1063323"/>
                  </a:lnTo>
                  <a:lnTo>
                    <a:pt x="5843060" y="1067327"/>
                  </a:lnTo>
                  <a:lnTo>
                    <a:pt x="5842501" y="1074180"/>
                  </a:lnTo>
                  <a:lnTo>
                    <a:pt x="5846172" y="1078504"/>
                  </a:lnTo>
                  <a:lnTo>
                    <a:pt x="5847937" y="1080831"/>
                  </a:lnTo>
                  <a:lnTo>
                    <a:pt x="5849319" y="1082209"/>
                  </a:lnTo>
                  <a:lnTo>
                    <a:pt x="5852176" y="1083822"/>
                  </a:lnTo>
                  <a:lnTo>
                    <a:pt x="5855509" y="1085244"/>
                  </a:lnTo>
                  <a:lnTo>
                    <a:pt x="5860028" y="1084809"/>
                  </a:lnTo>
                  <a:lnTo>
                    <a:pt x="5863117" y="1082186"/>
                  </a:lnTo>
                  <a:lnTo>
                    <a:pt x="5867583" y="1078182"/>
                  </a:lnTo>
                  <a:lnTo>
                    <a:pt x="5868142" y="1071329"/>
                  </a:lnTo>
                  <a:lnTo>
                    <a:pt x="5864471" y="1067005"/>
                  </a:lnTo>
                  <a:lnTo>
                    <a:pt x="5862706" y="1064677"/>
                  </a:lnTo>
                  <a:lnTo>
                    <a:pt x="5858702" y="1060211"/>
                  </a:lnTo>
                  <a:close/>
                </a:path>
                <a:path w="20083145" h="5932170">
                  <a:moveTo>
                    <a:pt x="3446889" y="25896"/>
                  </a:moveTo>
                  <a:lnTo>
                    <a:pt x="3432380" y="27586"/>
                  </a:lnTo>
                  <a:lnTo>
                    <a:pt x="3428488" y="33017"/>
                  </a:lnTo>
                  <a:lnTo>
                    <a:pt x="3429164" y="38821"/>
                  </a:lnTo>
                  <a:lnTo>
                    <a:pt x="3429550" y="42532"/>
                  </a:lnTo>
                  <a:lnTo>
                    <a:pt x="3432173" y="45619"/>
                  </a:lnTo>
                  <a:lnTo>
                    <a:pt x="3437173" y="47752"/>
                  </a:lnTo>
                  <a:lnTo>
                    <a:pt x="3441074" y="47840"/>
                  </a:lnTo>
                  <a:lnTo>
                    <a:pt x="3449780" y="46827"/>
                  </a:lnTo>
                  <a:lnTo>
                    <a:pt x="3453672" y="41396"/>
                  </a:lnTo>
                  <a:lnTo>
                    <a:pt x="3452320" y="29789"/>
                  </a:lnTo>
                  <a:lnTo>
                    <a:pt x="3446889" y="25896"/>
                  </a:lnTo>
                  <a:close/>
                </a:path>
                <a:path w="20083145" h="5932170">
                  <a:moveTo>
                    <a:pt x="14924367" y="4885565"/>
                  </a:moveTo>
                  <a:lnTo>
                    <a:pt x="14918803" y="4887526"/>
                  </a:lnTo>
                  <a:lnTo>
                    <a:pt x="14916093" y="4888340"/>
                  </a:lnTo>
                  <a:lnTo>
                    <a:pt x="14910529" y="4890300"/>
                  </a:lnTo>
                  <a:lnTo>
                    <a:pt x="14907337" y="4896030"/>
                  </a:lnTo>
                  <a:lnTo>
                    <a:pt x="14907160" y="4896348"/>
                  </a:lnTo>
                  <a:lnTo>
                    <a:pt x="14909120" y="4901911"/>
                  </a:lnTo>
                  <a:lnTo>
                    <a:pt x="14910267" y="4904765"/>
                  </a:lnTo>
                  <a:lnTo>
                    <a:pt x="14912700" y="4907378"/>
                  </a:lnTo>
                  <a:lnTo>
                    <a:pt x="14917699" y="4909511"/>
                  </a:lnTo>
                  <a:lnTo>
                    <a:pt x="14919983" y="4909697"/>
                  </a:lnTo>
                  <a:lnTo>
                    <a:pt x="14925405" y="4908070"/>
                  </a:lnTo>
                  <a:lnTo>
                    <a:pt x="14930968" y="4906110"/>
                  </a:lnTo>
                  <a:lnTo>
                    <a:pt x="14934158" y="4900379"/>
                  </a:lnTo>
                  <a:lnTo>
                    <a:pt x="14934335" y="4900061"/>
                  </a:lnTo>
                  <a:lnTo>
                    <a:pt x="14930415" y="4888933"/>
                  </a:lnTo>
                  <a:lnTo>
                    <a:pt x="14924367" y="4885565"/>
                  </a:lnTo>
                  <a:close/>
                </a:path>
                <a:path w="20083145" h="5932170">
                  <a:moveTo>
                    <a:pt x="5803254" y="994406"/>
                  </a:moveTo>
                  <a:lnTo>
                    <a:pt x="5796402" y="993846"/>
                  </a:lnTo>
                  <a:lnTo>
                    <a:pt x="5791936" y="997851"/>
                  </a:lnTo>
                  <a:lnTo>
                    <a:pt x="5787279" y="1001379"/>
                  </a:lnTo>
                  <a:lnTo>
                    <a:pt x="5786720" y="1008232"/>
                  </a:lnTo>
                  <a:lnTo>
                    <a:pt x="5790724" y="1012698"/>
                  </a:lnTo>
                  <a:lnTo>
                    <a:pt x="5792489" y="1015027"/>
                  </a:lnTo>
                  <a:lnTo>
                    <a:pt x="5793395" y="1016596"/>
                  </a:lnTo>
                  <a:lnTo>
                    <a:pt x="5799727" y="1019297"/>
                  </a:lnTo>
                  <a:lnTo>
                    <a:pt x="5804247" y="1018861"/>
                  </a:lnTo>
                  <a:lnTo>
                    <a:pt x="5807336" y="1016238"/>
                  </a:lnTo>
                  <a:lnTo>
                    <a:pt x="5811993" y="1012709"/>
                  </a:lnTo>
                  <a:lnTo>
                    <a:pt x="5812552" y="1005857"/>
                  </a:lnTo>
                  <a:lnTo>
                    <a:pt x="5808547" y="1001391"/>
                  </a:lnTo>
                  <a:lnTo>
                    <a:pt x="5803254" y="994406"/>
                  </a:lnTo>
                  <a:close/>
                </a:path>
                <a:path w="20083145" h="5932170">
                  <a:moveTo>
                    <a:pt x="3532754" y="14855"/>
                  </a:moveTo>
                  <a:lnTo>
                    <a:pt x="3518245" y="16545"/>
                  </a:lnTo>
                  <a:lnTo>
                    <a:pt x="3514019" y="21833"/>
                  </a:lnTo>
                  <a:lnTo>
                    <a:pt x="3514695" y="27637"/>
                  </a:lnTo>
                  <a:lnTo>
                    <a:pt x="3515273" y="31823"/>
                  </a:lnTo>
                  <a:lnTo>
                    <a:pt x="3517895" y="34911"/>
                  </a:lnTo>
                  <a:lnTo>
                    <a:pt x="3522561" y="36902"/>
                  </a:lnTo>
                  <a:lnTo>
                    <a:pt x="3526463" y="36990"/>
                  </a:lnTo>
                  <a:lnTo>
                    <a:pt x="3535169" y="35976"/>
                  </a:lnTo>
                  <a:lnTo>
                    <a:pt x="3539395" y="30688"/>
                  </a:lnTo>
                  <a:lnTo>
                    <a:pt x="3538043" y="19081"/>
                  </a:lnTo>
                  <a:lnTo>
                    <a:pt x="3532754" y="14855"/>
                  </a:lnTo>
                  <a:close/>
                </a:path>
                <a:path w="20083145" h="5932170">
                  <a:moveTo>
                    <a:pt x="5745953" y="930173"/>
                  </a:moveTo>
                  <a:lnTo>
                    <a:pt x="5739434" y="929756"/>
                  </a:lnTo>
                  <a:lnTo>
                    <a:pt x="5730502" y="937765"/>
                  </a:lnTo>
                  <a:lnTo>
                    <a:pt x="5730085" y="944284"/>
                  </a:lnTo>
                  <a:lnTo>
                    <a:pt x="5734090" y="948751"/>
                  </a:lnTo>
                  <a:lnTo>
                    <a:pt x="5735996" y="950746"/>
                  </a:lnTo>
                  <a:lnTo>
                    <a:pt x="5736903" y="952315"/>
                  </a:lnTo>
                  <a:lnTo>
                    <a:pt x="5743236" y="955016"/>
                  </a:lnTo>
                  <a:lnTo>
                    <a:pt x="5747755" y="954580"/>
                  </a:lnTo>
                  <a:lnTo>
                    <a:pt x="5750986" y="951623"/>
                  </a:lnTo>
                  <a:lnTo>
                    <a:pt x="5755451" y="947619"/>
                  </a:lnTo>
                  <a:lnTo>
                    <a:pt x="5755869" y="941100"/>
                  </a:lnTo>
                  <a:lnTo>
                    <a:pt x="5751864" y="936635"/>
                  </a:lnTo>
                  <a:lnTo>
                    <a:pt x="5749958" y="934640"/>
                  </a:lnTo>
                  <a:lnTo>
                    <a:pt x="5745953" y="930173"/>
                  </a:lnTo>
                  <a:close/>
                </a:path>
                <a:path w="20083145" h="5932170">
                  <a:moveTo>
                    <a:pt x="3619147" y="7191"/>
                  </a:moveTo>
                  <a:lnTo>
                    <a:pt x="3613486" y="7533"/>
                  </a:lnTo>
                  <a:lnTo>
                    <a:pt x="3610584" y="7871"/>
                  </a:lnTo>
                  <a:lnTo>
                    <a:pt x="3604447" y="8406"/>
                  </a:lnTo>
                  <a:lnTo>
                    <a:pt x="3599889" y="13551"/>
                  </a:lnTo>
                  <a:lnTo>
                    <a:pt x="3600564" y="19355"/>
                  </a:lnTo>
                  <a:lnTo>
                    <a:pt x="3600809" y="23399"/>
                  </a:lnTo>
                  <a:lnTo>
                    <a:pt x="3603289" y="26821"/>
                  </a:lnTo>
                  <a:lnTo>
                    <a:pt x="3608621" y="29096"/>
                  </a:lnTo>
                  <a:lnTo>
                    <a:pt x="3612048" y="29375"/>
                  </a:lnTo>
                  <a:lnTo>
                    <a:pt x="3614950" y="29037"/>
                  </a:lnTo>
                  <a:lnTo>
                    <a:pt x="3621087" y="28504"/>
                  </a:lnTo>
                  <a:lnTo>
                    <a:pt x="3625313" y="23215"/>
                  </a:lnTo>
                  <a:lnTo>
                    <a:pt x="3624971" y="17553"/>
                  </a:lnTo>
                  <a:lnTo>
                    <a:pt x="3624436" y="11416"/>
                  </a:lnTo>
                  <a:lnTo>
                    <a:pt x="3619147" y="7191"/>
                  </a:lnTo>
                  <a:close/>
                </a:path>
                <a:path w="20083145" h="5932170">
                  <a:moveTo>
                    <a:pt x="15006782" y="4860446"/>
                  </a:moveTo>
                  <a:lnTo>
                    <a:pt x="15001218" y="4862407"/>
                  </a:lnTo>
                  <a:lnTo>
                    <a:pt x="14998508" y="4863221"/>
                  </a:lnTo>
                  <a:lnTo>
                    <a:pt x="14992944" y="4865180"/>
                  </a:lnTo>
                  <a:lnTo>
                    <a:pt x="14989753" y="4870910"/>
                  </a:lnTo>
                  <a:lnTo>
                    <a:pt x="14989576" y="4871229"/>
                  </a:lnTo>
                  <a:lnTo>
                    <a:pt x="14991536" y="4876792"/>
                  </a:lnTo>
                  <a:lnTo>
                    <a:pt x="14992683" y="4879645"/>
                  </a:lnTo>
                  <a:lnTo>
                    <a:pt x="14995112" y="4882257"/>
                  </a:lnTo>
                  <a:lnTo>
                    <a:pt x="15000113" y="4884390"/>
                  </a:lnTo>
                  <a:lnTo>
                    <a:pt x="15002396" y="4884576"/>
                  </a:lnTo>
                  <a:lnTo>
                    <a:pt x="15007818" y="4882950"/>
                  </a:lnTo>
                  <a:lnTo>
                    <a:pt x="15013382" y="4880990"/>
                  </a:lnTo>
                  <a:lnTo>
                    <a:pt x="15016574" y="4875260"/>
                  </a:lnTo>
                  <a:lnTo>
                    <a:pt x="15016751" y="4874942"/>
                  </a:lnTo>
                  <a:lnTo>
                    <a:pt x="15012830" y="4863814"/>
                  </a:lnTo>
                  <a:lnTo>
                    <a:pt x="15006782" y="4860446"/>
                  </a:lnTo>
                  <a:close/>
                </a:path>
                <a:path w="20083145" h="5932170">
                  <a:moveTo>
                    <a:pt x="5687226" y="866515"/>
                  </a:moveTo>
                  <a:lnTo>
                    <a:pt x="5680564" y="866432"/>
                  </a:lnTo>
                  <a:lnTo>
                    <a:pt x="5671633" y="874440"/>
                  </a:lnTo>
                  <a:lnTo>
                    <a:pt x="5671549" y="881102"/>
                  </a:lnTo>
                  <a:lnTo>
                    <a:pt x="5675553" y="885568"/>
                  </a:lnTo>
                  <a:lnTo>
                    <a:pt x="5677460" y="887562"/>
                  </a:lnTo>
                  <a:lnTo>
                    <a:pt x="5678509" y="888797"/>
                  </a:lnTo>
                  <a:lnTo>
                    <a:pt x="5681175" y="889935"/>
                  </a:lnTo>
                  <a:lnTo>
                    <a:pt x="5681033" y="890268"/>
                  </a:lnTo>
                  <a:lnTo>
                    <a:pt x="5684700" y="891832"/>
                  </a:lnTo>
                  <a:lnTo>
                    <a:pt x="5689361" y="891064"/>
                  </a:lnTo>
                  <a:lnTo>
                    <a:pt x="5692592" y="888107"/>
                  </a:lnTo>
                  <a:lnTo>
                    <a:pt x="5697057" y="884103"/>
                  </a:lnTo>
                  <a:lnTo>
                    <a:pt x="5697141" y="877442"/>
                  </a:lnTo>
                  <a:lnTo>
                    <a:pt x="5693137" y="872977"/>
                  </a:lnTo>
                  <a:lnTo>
                    <a:pt x="5691230" y="870981"/>
                  </a:lnTo>
                  <a:lnTo>
                    <a:pt x="5687226" y="866515"/>
                  </a:lnTo>
                  <a:close/>
                </a:path>
                <a:path w="20083145" h="5932170">
                  <a:moveTo>
                    <a:pt x="3705546" y="2286"/>
                  </a:moveTo>
                  <a:lnTo>
                    <a:pt x="3699551" y="2486"/>
                  </a:lnTo>
                  <a:lnTo>
                    <a:pt x="3696649" y="2824"/>
                  </a:lnTo>
                  <a:lnTo>
                    <a:pt x="3690987" y="3167"/>
                  </a:lnTo>
                  <a:lnTo>
                    <a:pt x="3686237" y="7838"/>
                  </a:lnTo>
                  <a:lnTo>
                    <a:pt x="3686438" y="13833"/>
                  </a:lnTo>
                  <a:lnTo>
                    <a:pt x="3686541" y="18210"/>
                  </a:lnTo>
                  <a:lnTo>
                    <a:pt x="3689354" y="21774"/>
                  </a:lnTo>
                  <a:lnTo>
                    <a:pt x="3693020" y="23338"/>
                  </a:lnTo>
                  <a:lnTo>
                    <a:pt x="3692829" y="22863"/>
                  </a:lnTo>
                  <a:lnTo>
                    <a:pt x="3694496" y="23573"/>
                  </a:lnTo>
                  <a:lnTo>
                    <a:pt x="3697589" y="23711"/>
                  </a:lnTo>
                  <a:lnTo>
                    <a:pt x="3700349" y="23706"/>
                  </a:lnTo>
                  <a:lnTo>
                    <a:pt x="3706010" y="23364"/>
                  </a:lnTo>
                  <a:lnTo>
                    <a:pt x="3710760" y="18693"/>
                  </a:lnTo>
                  <a:lnTo>
                    <a:pt x="3710560" y="12697"/>
                  </a:lnTo>
                  <a:lnTo>
                    <a:pt x="3710217" y="7036"/>
                  </a:lnTo>
                  <a:lnTo>
                    <a:pt x="3705546" y="2286"/>
                  </a:lnTo>
                  <a:close/>
                </a:path>
                <a:path w="20083145" h="5932170">
                  <a:moveTo>
                    <a:pt x="5626979" y="804571"/>
                  </a:moveTo>
                  <a:lnTo>
                    <a:pt x="5620318" y="804488"/>
                  </a:lnTo>
                  <a:lnTo>
                    <a:pt x="5612053" y="812781"/>
                  </a:lnTo>
                  <a:lnTo>
                    <a:pt x="5611968" y="819443"/>
                  </a:lnTo>
                  <a:lnTo>
                    <a:pt x="5616115" y="823575"/>
                  </a:lnTo>
                  <a:lnTo>
                    <a:pt x="5618022" y="825571"/>
                  </a:lnTo>
                  <a:lnTo>
                    <a:pt x="5619071" y="826806"/>
                  </a:lnTo>
                  <a:lnTo>
                    <a:pt x="5625401" y="829507"/>
                  </a:lnTo>
                  <a:lnTo>
                    <a:pt x="5630065" y="828738"/>
                  </a:lnTo>
                  <a:lnTo>
                    <a:pt x="5633295" y="825783"/>
                  </a:lnTo>
                  <a:lnTo>
                    <a:pt x="5637428" y="821636"/>
                  </a:lnTo>
                  <a:lnTo>
                    <a:pt x="5637512" y="814975"/>
                  </a:lnTo>
                  <a:lnTo>
                    <a:pt x="5633365" y="810842"/>
                  </a:lnTo>
                  <a:lnTo>
                    <a:pt x="5631125" y="808704"/>
                  </a:lnTo>
                  <a:lnTo>
                    <a:pt x="5626979" y="804571"/>
                  </a:lnTo>
                  <a:close/>
                </a:path>
                <a:path w="20083145" h="5932170">
                  <a:moveTo>
                    <a:pt x="15089006" y="4834851"/>
                  </a:moveTo>
                  <a:lnTo>
                    <a:pt x="15083442" y="4836810"/>
                  </a:lnTo>
                  <a:lnTo>
                    <a:pt x="15080732" y="4837624"/>
                  </a:lnTo>
                  <a:lnTo>
                    <a:pt x="15075168" y="4839586"/>
                  </a:lnTo>
                  <a:lnTo>
                    <a:pt x="15071976" y="4845315"/>
                  </a:lnTo>
                  <a:lnTo>
                    <a:pt x="15071799" y="4845632"/>
                  </a:lnTo>
                  <a:lnTo>
                    <a:pt x="15073759" y="4851197"/>
                  </a:lnTo>
                  <a:lnTo>
                    <a:pt x="15074906" y="4854049"/>
                  </a:lnTo>
                  <a:lnTo>
                    <a:pt x="15077339" y="4856663"/>
                  </a:lnTo>
                  <a:lnTo>
                    <a:pt x="15082338" y="4858795"/>
                  </a:lnTo>
                  <a:lnTo>
                    <a:pt x="15084621" y="4858981"/>
                  </a:lnTo>
                  <a:lnTo>
                    <a:pt x="15090044" y="4857355"/>
                  </a:lnTo>
                  <a:lnTo>
                    <a:pt x="15095607" y="4855395"/>
                  </a:lnTo>
                  <a:lnTo>
                    <a:pt x="15098797" y="4849665"/>
                  </a:lnTo>
                  <a:lnTo>
                    <a:pt x="15098974" y="4849346"/>
                  </a:lnTo>
                  <a:lnTo>
                    <a:pt x="15095053" y="4838219"/>
                  </a:lnTo>
                  <a:lnTo>
                    <a:pt x="15089006" y="4834851"/>
                  </a:lnTo>
                  <a:close/>
                </a:path>
                <a:path w="20083145" h="5932170">
                  <a:moveTo>
                    <a:pt x="3791615" y="0"/>
                  </a:moveTo>
                  <a:lnTo>
                    <a:pt x="3785621" y="199"/>
                  </a:lnTo>
                  <a:lnTo>
                    <a:pt x="3782861" y="204"/>
                  </a:lnTo>
                  <a:lnTo>
                    <a:pt x="3776866" y="405"/>
                  </a:lnTo>
                  <a:lnTo>
                    <a:pt x="3772116" y="5076"/>
                  </a:lnTo>
                  <a:lnTo>
                    <a:pt x="3772317" y="11071"/>
                  </a:lnTo>
                  <a:lnTo>
                    <a:pt x="3772419" y="15448"/>
                  </a:lnTo>
                  <a:lnTo>
                    <a:pt x="3775090" y="19345"/>
                  </a:lnTo>
                  <a:lnTo>
                    <a:pt x="3778756" y="20909"/>
                  </a:lnTo>
                  <a:lnTo>
                    <a:pt x="3778898" y="20576"/>
                  </a:lnTo>
                  <a:lnTo>
                    <a:pt x="3780232" y="21144"/>
                  </a:lnTo>
                  <a:lnTo>
                    <a:pt x="3783183" y="21615"/>
                  </a:lnTo>
                  <a:lnTo>
                    <a:pt x="3785942" y="21610"/>
                  </a:lnTo>
                  <a:lnTo>
                    <a:pt x="3791938" y="21409"/>
                  </a:lnTo>
                  <a:lnTo>
                    <a:pt x="3796687" y="16740"/>
                  </a:lnTo>
                  <a:lnTo>
                    <a:pt x="3796287" y="4749"/>
                  </a:lnTo>
                  <a:lnTo>
                    <a:pt x="3791615" y="0"/>
                  </a:lnTo>
                  <a:close/>
                </a:path>
                <a:path w="20083145" h="5932170">
                  <a:moveTo>
                    <a:pt x="5565497" y="743677"/>
                  </a:moveTo>
                  <a:lnTo>
                    <a:pt x="5558693" y="743927"/>
                  </a:lnTo>
                  <a:lnTo>
                    <a:pt x="5550428" y="752221"/>
                  </a:lnTo>
                  <a:lnTo>
                    <a:pt x="5550678" y="759023"/>
                  </a:lnTo>
                  <a:lnTo>
                    <a:pt x="5554824" y="763156"/>
                  </a:lnTo>
                  <a:lnTo>
                    <a:pt x="5556730" y="765152"/>
                  </a:lnTo>
                  <a:lnTo>
                    <a:pt x="5557779" y="766387"/>
                  </a:lnTo>
                  <a:lnTo>
                    <a:pt x="5564112" y="769088"/>
                  </a:lnTo>
                  <a:lnTo>
                    <a:pt x="5569107" y="768461"/>
                  </a:lnTo>
                  <a:lnTo>
                    <a:pt x="5572146" y="765030"/>
                  </a:lnTo>
                  <a:lnTo>
                    <a:pt x="5576279" y="760884"/>
                  </a:lnTo>
                  <a:lnTo>
                    <a:pt x="5576030" y="754079"/>
                  </a:lnTo>
                  <a:lnTo>
                    <a:pt x="5571883" y="749947"/>
                  </a:lnTo>
                  <a:lnTo>
                    <a:pt x="5569643" y="747810"/>
                  </a:lnTo>
                  <a:lnTo>
                    <a:pt x="5565497" y="743677"/>
                  </a:lnTo>
                  <a:close/>
                </a:path>
                <a:path w="20083145" h="5932170">
                  <a:moveTo>
                    <a:pt x="3878214" y="1089"/>
                  </a:moveTo>
                  <a:lnTo>
                    <a:pt x="3872361" y="957"/>
                  </a:lnTo>
                  <a:lnTo>
                    <a:pt x="3869268" y="820"/>
                  </a:lnTo>
                  <a:lnTo>
                    <a:pt x="3863416" y="686"/>
                  </a:lnTo>
                  <a:lnTo>
                    <a:pt x="3858666" y="5357"/>
                  </a:lnTo>
                  <a:lnTo>
                    <a:pt x="3858533" y="11210"/>
                  </a:lnTo>
                  <a:lnTo>
                    <a:pt x="3858161" y="15778"/>
                  </a:lnTo>
                  <a:lnTo>
                    <a:pt x="3860831" y="19675"/>
                  </a:lnTo>
                  <a:lnTo>
                    <a:pt x="3864831" y="21381"/>
                  </a:lnTo>
                  <a:lnTo>
                    <a:pt x="3864973" y="21048"/>
                  </a:lnTo>
                  <a:lnTo>
                    <a:pt x="3866306" y="21617"/>
                  </a:lnTo>
                  <a:lnTo>
                    <a:pt x="3868924" y="21945"/>
                  </a:lnTo>
                  <a:lnTo>
                    <a:pt x="3872016" y="22084"/>
                  </a:lnTo>
                  <a:lnTo>
                    <a:pt x="3877869" y="22216"/>
                  </a:lnTo>
                  <a:lnTo>
                    <a:pt x="3882620" y="17545"/>
                  </a:lnTo>
                  <a:lnTo>
                    <a:pt x="3882886" y="5839"/>
                  </a:lnTo>
                  <a:lnTo>
                    <a:pt x="3878214" y="1089"/>
                  </a:lnTo>
                  <a:close/>
                </a:path>
                <a:path w="20083145" h="5932170">
                  <a:moveTo>
                    <a:pt x="15171563" y="4809398"/>
                  </a:moveTo>
                  <a:lnTo>
                    <a:pt x="15165999" y="4811359"/>
                  </a:lnTo>
                  <a:lnTo>
                    <a:pt x="15163289" y="4812172"/>
                  </a:lnTo>
                  <a:lnTo>
                    <a:pt x="15157725" y="4814133"/>
                  </a:lnTo>
                  <a:lnTo>
                    <a:pt x="15154533" y="4819862"/>
                  </a:lnTo>
                  <a:lnTo>
                    <a:pt x="15154355" y="4820181"/>
                  </a:lnTo>
                  <a:lnTo>
                    <a:pt x="15156316" y="4825744"/>
                  </a:lnTo>
                  <a:lnTo>
                    <a:pt x="15157464" y="4828597"/>
                  </a:lnTo>
                  <a:lnTo>
                    <a:pt x="15159893" y="4831209"/>
                  </a:lnTo>
                  <a:lnTo>
                    <a:pt x="15164894" y="4833342"/>
                  </a:lnTo>
                  <a:lnTo>
                    <a:pt x="15167177" y="4833528"/>
                  </a:lnTo>
                  <a:lnTo>
                    <a:pt x="15172599" y="4831902"/>
                  </a:lnTo>
                  <a:lnTo>
                    <a:pt x="15178162" y="4829942"/>
                  </a:lnTo>
                  <a:lnTo>
                    <a:pt x="15181354" y="4824212"/>
                  </a:lnTo>
                  <a:lnTo>
                    <a:pt x="15181532" y="4823894"/>
                  </a:lnTo>
                  <a:lnTo>
                    <a:pt x="15177611" y="4812766"/>
                  </a:lnTo>
                  <a:lnTo>
                    <a:pt x="15171563" y="4809398"/>
                  </a:lnTo>
                  <a:close/>
                </a:path>
                <a:path w="20083145" h="5932170">
                  <a:moveTo>
                    <a:pt x="5502162" y="684356"/>
                  </a:moveTo>
                  <a:lnTo>
                    <a:pt x="5495357" y="684606"/>
                  </a:lnTo>
                  <a:lnTo>
                    <a:pt x="5491559" y="688895"/>
                  </a:lnTo>
                  <a:lnTo>
                    <a:pt x="5487617" y="693517"/>
                  </a:lnTo>
                  <a:lnTo>
                    <a:pt x="5487866" y="700320"/>
                  </a:lnTo>
                  <a:lnTo>
                    <a:pt x="5492155" y="704120"/>
                  </a:lnTo>
                  <a:lnTo>
                    <a:pt x="5494395" y="706257"/>
                  </a:lnTo>
                  <a:lnTo>
                    <a:pt x="5495110" y="707351"/>
                  </a:lnTo>
                  <a:lnTo>
                    <a:pt x="5501441" y="710051"/>
                  </a:lnTo>
                  <a:lnTo>
                    <a:pt x="5506581" y="709091"/>
                  </a:lnTo>
                  <a:lnTo>
                    <a:pt x="5509620" y="705661"/>
                  </a:lnTo>
                  <a:lnTo>
                    <a:pt x="5513561" y="701037"/>
                  </a:lnTo>
                  <a:lnTo>
                    <a:pt x="5513312" y="694235"/>
                  </a:lnTo>
                  <a:lnTo>
                    <a:pt x="5509023" y="690436"/>
                  </a:lnTo>
                  <a:lnTo>
                    <a:pt x="5506783" y="688298"/>
                  </a:lnTo>
                  <a:lnTo>
                    <a:pt x="5502162" y="684356"/>
                  </a:lnTo>
                  <a:close/>
                </a:path>
                <a:path w="20083145" h="5932170">
                  <a:moveTo>
                    <a:pt x="3964484" y="4797"/>
                  </a:moveTo>
                  <a:lnTo>
                    <a:pt x="3958774" y="4332"/>
                  </a:lnTo>
                  <a:lnTo>
                    <a:pt x="3949495" y="3919"/>
                  </a:lnTo>
                  <a:lnTo>
                    <a:pt x="3944745" y="8590"/>
                  </a:lnTo>
                  <a:lnTo>
                    <a:pt x="3944279" y="14300"/>
                  </a:lnTo>
                  <a:lnTo>
                    <a:pt x="3944239" y="19011"/>
                  </a:lnTo>
                  <a:lnTo>
                    <a:pt x="3946768" y="23241"/>
                  </a:lnTo>
                  <a:lnTo>
                    <a:pt x="3951768" y="25374"/>
                  </a:lnTo>
                  <a:lnTo>
                    <a:pt x="3954385" y="25702"/>
                  </a:lnTo>
                  <a:lnTo>
                    <a:pt x="3963664" y="26115"/>
                  </a:lnTo>
                  <a:lnTo>
                    <a:pt x="3968415" y="21443"/>
                  </a:lnTo>
                  <a:lnTo>
                    <a:pt x="3968881" y="15733"/>
                  </a:lnTo>
                  <a:lnTo>
                    <a:pt x="3969156" y="9547"/>
                  </a:lnTo>
                  <a:lnTo>
                    <a:pt x="3964484" y="4797"/>
                  </a:lnTo>
                  <a:close/>
                </a:path>
                <a:path w="20083145" h="5932170">
                  <a:moveTo>
                    <a:pt x="5437213" y="627892"/>
                  </a:moveTo>
                  <a:lnTo>
                    <a:pt x="5430410" y="628143"/>
                  </a:lnTo>
                  <a:lnTo>
                    <a:pt x="5426468" y="632765"/>
                  </a:lnTo>
                  <a:lnTo>
                    <a:pt x="5422669" y="637053"/>
                  </a:lnTo>
                  <a:lnTo>
                    <a:pt x="5422918" y="643857"/>
                  </a:lnTo>
                  <a:lnTo>
                    <a:pt x="5427540" y="647798"/>
                  </a:lnTo>
                  <a:lnTo>
                    <a:pt x="5429922" y="649602"/>
                  </a:lnTo>
                  <a:lnTo>
                    <a:pt x="5430780" y="650362"/>
                  </a:lnTo>
                  <a:lnTo>
                    <a:pt x="5436780" y="652922"/>
                  </a:lnTo>
                  <a:lnTo>
                    <a:pt x="5441917" y="651961"/>
                  </a:lnTo>
                  <a:lnTo>
                    <a:pt x="5448755" y="644242"/>
                  </a:lnTo>
                  <a:lnTo>
                    <a:pt x="5448173" y="637296"/>
                  </a:lnTo>
                  <a:lnTo>
                    <a:pt x="5443884" y="633496"/>
                  </a:lnTo>
                  <a:lnTo>
                    <a:pt x="5441502" y="631692"/>
                  </a:lnTo>
                  <a:lnTo>
                    <a:pt x="5437213" y="627892"/>
                  </a:lnTo>
                  <a:close/>
                </a:path>
                <a:path w="20083145" h="5932170">
                  <a:moveTo>
                    <a:pt x="4050951" y="11740"/>
                  </a:moveTo>
                  <a:lnTo>
                    <a:pt x="4044907" y="11132"/>
                  </a:lnTo>
                  <a:lnTo>
                    <a:pt x="4041956" y="10661"/>
                  </a:lnTo>
                  <a:lnTo>
                    <a:pt x="4036246" y="10194"/>
                  </a:lnTo>
                  <a:lnTo>
                    <a:pt x="4030970" y="14249"/>
                  </a:lnTo>
                  <a:lnTo>
                    <a:pt x="4029886" y="24816"/>
                  </a:lnTo>
                  <a:lnTo>
                    <a:pt x="4029847" y="25194"/>
                  </a:lnTo>
                  <a:lnTo>
                    <a:pt x="4032710" y="29566"/>
                  </a:lnTo>
                  <a:lnTo>
                    <a:pt x="4036710" y="31272"/>
                  </a:lnTo>
                  <a:lnTo>
                    <a:pt x="4036851" y="30940"/>
                  </a:lnTo>
                  <a:lnTo>
                    <a:pt x="4037851" y="31366"/>
                  </a:lnTo>
                  <a:lnTo>
                    <a:pt x="4039994" y="31885"/>
                  </a:lnTo>
                  <a:lnTo>
                    <a:pt x="4042944" y="32356"/>
                  </a:lnTo>
                  <a:lnTo>
                    <a:pt x="4048655" y="32822"/>
                  </a:lnTo>
                  <a:lnTo>
                    <a:pt x="4053929" y="28769"/>
                  </a:lnTo>
                  <a:lnTo>
                    <a:pt x="4054537" y="22725"/>
                  </a:lnTo>
                  <a:lnTo>
                    <a:pt x="4055003" y="17015"/>
                  </a:lnTo>
                  <a:lnTo>
                    <a:pt x="4050951" y="11740"/>
                  </a:lnTo>
                  <a:close/>
                </a:path>
                <a:path w="20083145" h="5932170">
                  <a:moveTo>
                    <a:pt x="5371171" y="572146"/>
                  </a:moveTo>
                  <a:lnTo>
                    <a:pt x="5364559" y="572870"/>
                  </a:lnTo>
                  <a:lnTo>
                    <a:pt x="5360618" y="577492"/>
                  </a:lnTo>
                  <a:lnTo>
                    <a:pt x="5356819" y="581781"/>
                  </a:lnTo>
                  <a:lnTo>
                    <a:pt x="5357543" y="588393"/>
                  </a:lnTo>
                  <a:lnTo>
                    <a:pt x="5362165" y="592335"/>
                  </a:lnTo>
                  <a:lnTo>
                    <a:pt x="5364547" y="594139"/>
                  </a:lnTo>
                  <a:lnTo>
                    <a:pt x="5365405" y="594899"/>
                  </a:lnTo>
                  <a:lnTo>
                    <a:pt x="5367072" y="595610"/>
                  </a:lnTo>
                  <a:lnTo>
                    <a:pt x="5367262" y="596085"/>
                  </a:lnTo>
                  <a:lnTo>
                    <a:pt x="5371262" y="597791"/>
                  </a:lnTo>
                  <a:lnTo>
                    <a:pt x="5376400" y="596830"/>
                  </a:lnTo>
                  <a:lnTo>
                    <a:pt x="5383522" y="588444"/>
                  </a:lnTo>
                  <a:lnTo>
                    <a:pt x="5382797" y="581832"/>
                  </a:lnTo>
                  <a:lnTo>
                    <a:pt x="5378176" y="577890"/>
                  </a:lnTo>
                  <a:lnTo>
                    <a:pt x="5375793" y="576086"/>
                  </a:lnTo>
                  <a:lnTo>
                    <a:pt x="5371171" y="572146"/>
                  </a:lnTo>
                  <a:close/>
                </a:path>
                <a:path w="20083145" h="5932170">
                  <a:moveTo>
                    <a:pt x="15253503" y="4784470"/>
                  </a:moveTo>
                  <a:lnTo>
                    <a:pt x="15245370" y="4786910"/>
                  </a:lnTo>
                  <a:lnTo>
                    <a:pt x="15239807" y="4788871"/>
                  </a:lnTo>
                  <a:lnTo>
                    <a:pt x="15236439" y="4794920"/>
                  </a:lnTo>
                  <a:lnTo>
                    <a:pt x="15238397" y="4800482"/>
                  </a:lnTo>
                  <a:lnTo>
                    <a:pt x="15239544" y="4803336"/>
                  </a:lnTo>
                  <a:lnTo>
                    <a:pt x="15241975" y="4805948"/>
                  </a:lnTo>
                  <a:lnTo>
                    <a:pt x="15244641" y="4807085"/>
                  </a:lnTo>
                  <a:lnTo>
                    <a:pt x="15244168" y="4807277"/>
                  </a:lnTo>
                  <a:lnTo>
                    <a:pt x="15246500" y="4808272"/>
                  </a:lnTo>
                  <a:lnTo>
                    <a:pt x="15248785" y="4808458"/>
                  </a:lnTo>
                  <a:lnTo>
                    <a:pt x="15254206" y="4806832"/>
                  </a:lnTo>
                  <a:lnTo>
                    <a:pt x="15260104" y="4805014"/>
                  </a:lnTo>
                  <a:lnTo>
                    <a:pt x="15263137" y="4798823"/>
                  </a:lnTo>
                  <a:lnTo>
                    <a:pt x="15261511" y="4793401"/>
                  </a:lnTo>
                  <a:lnTo>
                    <a:pt x="15259692" y="4787504"/>
                  </a:lnTo>
                  <a:lnTo>
                    <a:pt x="15253503" y="4784470"/>
                  </a:lnTo>
                  <a:close/>
                </a:path>
                <a:path w="20083145" h="5932170">
                  <a:moveTo>
                    <a:pt x="4136328" y="22158"/>
                  </a:moveTo>
                  <a:lnTo>
                    <a:pt x="4127476" y="20746"/>
                  </a:lnTo>
                  <a:lnTo>
                    <a:pt x="4121907" y="19946"/>
                  </a:lnTo>
                  <a:lnTo>
                    <a:pt x="4116633" y="23999"/>
                  </a:lnTo>
                  <a:lnTo>
                    <a:pt x="4115691" y="29902"/>
                  </a:lnTo>
                  <a:lnTo>
                    <a:pt x="4114843" y="34661"/>
                  </a:lnTo>
                  <a:lnTo>
                    <a:pt x="4133366" y="42956"/>
                  </a:lnTo>
                  <a:lnTo>
                    <a:pt x="4138640" y="38903"/>
                  </a:lnTo>
                  <a:lnTo>
                    <a:pt x="4139582" y="33002"/>
                  </a:lnTo>
                  <a:lnTo>
                    <a:pt x="4140328" y="27804"/>
                  </a:lnTo>
                  <a:lnTo>
                    <a:pt x="4140381" y="27434"/>
                  </a:lnTo>
                  <a:lnTo>
                    <a:pt x="4136328" y="22158"/>
                  </a:lnTo>
                  <a:close/>
                </a:path>
                <a:path w="20083145" h="5932170">
                  <a:moveTo>
                    <a:pt x="5303326" y="518779"/>
                  </a:moveTo>
                  <a:lnTo>
                    <a:pt x="5296713" y="519505"/>
                  </a:lnTo>
                  <a:lnTo>
                    <a:pt x="5289497" y="529033"/>
                  </a:lnTo>
                  <a:lnTo>
                    <a:pt x="5290222" y="535645"/>
                  </a:lnTo>
                  <a:lnTo>
                    <a:pt x="5297368" y="541058"/>
                  </a:lnTo>
                  <a:lnTo>
                    <a:pt x="5299701" y="542053"/>
                  </a:lnTo>
                  <a:lnTo>
                    <a:pt x="5299559" y="542385"/>
                  </a:lnTo>
                  <a:lnTo>
                    <a:pt x="5304226" y="544376"/>
                  </a:lnTo>
                  <a:lnTo>
                    <a:pt x="5309505" y="543083"/>
                  </a:lnTo>
                  <a:lnTo>
                    <a:pt x="5312353" y="539177"/>
                  </a:lnTo>
                  <a:lnTo>
                    <a:pt x="5315961" y="534412"/>
                  </a:lnTo>
                  <a:lnTo>
                    <a:pt x="5315236" y="527800"/>
                  </a:lnTo>
                  <a:lnTo>
                    <a:pt x="5303326" y="518779"/>
                  </a:lnTo>
                  <a:close/>
                </a:path>
                <a:path w="20083145" h="5932170">
                  <a:moveTo>
                    <a:pt x="5233294" y="466844"/>
                  </a:moveTo>
                  <a:lnTo>
                    <a:pt x="5226873" y="468045"/>
                  </a:lnTo>
                  <a:lnTo>
                    <a:pt x="5219883" y="477276"/>
                  </a:lnTo>
                  <a:lnTo>
                    <a:pt x="5219657" y="477574"/>
                  </a:lnTo>
                  <a:lnTo>
                    <a:pt x="5220857" y="483995"/>
                  </a:lnTo>
                  <a:lnTo>
                    <a:pt x="5228003" y="489407"/>
                  </a:lnTo>
                  <a:lnTo>
                    <a:pt x="5230336" y="490402"/>
                  </a:lnTo>
                  <a:lnTo>
                    <a:pt x="5229861" y="490594"/>
                  </a:lnTo>
                  <a:lnTo>
                    <a:pt x="5234528" y="492584"/>
                  </a:lnTo>
                  <a:lnTo>
                    <a:pt x="5239807" y="491290"/>
                  </a:lnTo>
                  <a:lnTo>
                    <a:pt x="5242584" y="487353"/>
                  </a:lnTo>
                  <a:lnTo>
                    <a:pt x="5246405" y="482286"/>
                  </a:lnTo>
                  <a:lnTo>
                    <a:pt x="5245205" y="475865"/>
                  </a:lnTo>
                  <a:lnTo>
                    <a:pt x="5233294" y="466844"/>
                  </a:lnTo>
                  <a:close/>
                </a:path>
                <a:path w="20083145" h="5932170">
                  <a:moveTo>
                    <a:pt x="4222136" y="34337"/>
                  </a:moveTo>
                  <a:lnTo>
                    <a:pt x="4207383" y="31982"/>
                  </a:lnTo>
                  <a:lnTo>
                    <a:pt x="4201775" y="35893"/>
                  </a:lnTo>
                  <a:lnTo>
                    <a:pt x="4200833" y="41795"/>
                  </a:lnTo>
                  <a:lnTo>
                    <a:pt x="4200176" y="47030"/>
                  </a:lnTo>
                  <a:lnTo>
                    <a:pt x="4202896" y="51736"/>
                  </a:lnTo>
                  <a:lnTo>
                    <a:pt x="4207229" y="53585"/>
                  </a:lnTo>
                  <a:lnTo>
                    <a:pt x="4207371" y="53251"/>
                  </a:lnTo>
                  <a:lnTo>
                    <a:pt x="4209704" y="54246"/>
                  </a:lnTo>
                  <a:lnTo>
                    <a:pt x="4218557" y="55658"/>
                  </a:lnTo>
                  <a:lnTo>
                    <a:pt x="4224165" y="51747"/>
                  </a:lnTo>
                  <a:lnTo>
                    <a:pt x="4226048" y="39944"/>
                  </a:lnTo>
                  <a:lnTo>
                    <a:pt x="4222136" y="34337"/>
                  </a:lnTo>
                  <a:close/>
                </a:path>
                <a:path w="20083145" h="5932170">
                  <a:moveTo>
                    <a:pt x="15336391" y="4759159"/>
                  </a:moveTo>
                  <a:lnTo>
                    <a:pt x="15328259" y="4761599"/>
                  </a:lnTo>
                  <a:lnTo>
                    <a:pt x="15322362" y="4763418"/>
                  </a:lnTo>
                  <a:lnTo>
                    <a:pt x="15319328" y="4769607"/>
                  </a:lnTo>
                  <a:lnTo>
                    <a:pt x="15320955" y="4775030"/>
                  </a:lnTo>
                  <a:lnTo>
                    <a:pt x="15321960" y="4778216"/>
                  </a:lnTo>
                  <a:lnTo>
                    <a:pt x="15324390" y="4780828"/>
                  </a:lnTo>
                  <a:lnTo>
                    <a:pt x="15329390" y="4782961"/>
                  </a:lnTo>
                  <a:lnTo>
                    <a:pt x="15331674" y="4783147"/>
                  </a:lnTo>
                  <a:lnTo>
                    <a:pt x="15337096" y="4781521"/>
                  </a:lnTo>
                  <a:lnTo>
                    <a:pt x="15342993" y="4779702"/>
                  </a:lnTo>
                  <a:lnTo>
                    <a:pt x="15346028" y="4773513"/>
                  </a:lnTo>
                  <a:lnTo>
                    <a:pt x="15344401" y="4768090"/>
                  </a:lnTo>
                  <a:lnTo>
                    <a:pt x="15342583" y="4762194"/>
                  </a:lnTo>
                  <a:lnTo>
                    <a:pt x="15336391" y="4759159"/>
                  </a:lnTo>
                  <a:close/>
                </a:path>
                <a:path w="20083145" h="5932170">
                  <a:moveTo>
                    <a:pt x="5162934" y="417527"/>
                  </a:moveTo>
                  <a:lnTo>
                    <a:pt x="5156179" y="418586"/>
                  </a:lnTo>
                  <a:lnTo>
                    <a:pt x="5149630" y="428399"/>
                  </a:lnTo>
                  <a:lnTo>
                    <a:pt x="5150688" y="435153"/>
                  </a:lnTo>
                  <a:lnTo>
                    <a:pt x="5155594" y="438428"/>
                  </a:lnTo>
                  <a:lnTo>
                    <a:pt x="5157976" y="440232"/>
                  </a:lnTo>
                  <a:lnTo>
                    <a:pt x="5159976" y="441085"/>
                  </a:lnTo>
                  <a:lnTo>
                    <a:pt x="5159834" y="441419"/>
                  </a:lnTo>
                  <a:lnTo>
                    <a:pt x="5164500" y="443409"/>
                  </a:lnTo>
                  <a:lnTo>
                    <a:pt x="5169922" y="441782"/>
                  </a:lnTo>
                  <a:lnTo>
                    <a:pt x="5172912" y="437542"/>
                  </a:lnTo>
                  <a:lnTo>
                    <a:pt x="5176187" y="432636"/>
                  </a:lnTo>
                  <a:lnTo>
                    <a:pt x="5175129" y="425881"/>
                  </a:lnTo>
                  <a:lnTo>
                    <a:pt x="5170223" y="422606"/>
                  </a:lnTo>
                  <a:lnTo>
                    <a:pt x="5167840" y="420802"/>
                  </a:lnTo>
                  <a:lnTo>
                    <a:pt x="5162934" y="417527"/>
                  </a:lnTo>
                  <a:close/>
                </a:path>
                <a:path w="20083145" h="5932170">
                  <a:moveTo>
                    <a:pt x="4306906" y="50799"/>
                  </a:moveTo>
                  <a:lnTo>
                    <a:pt x="4301147" y="49523"/>
                  </a:lnTo>
                  <a:lnTo>
                    <a:pt x="4298196" y="49052"/>
                  </a:lnTo>
                  <a:lnTo>
                    <a:pt x="4292436" y="47778"/>
                  </a:lnTo>
                  <a:lnTo>
                    <a:pt x="4286829" y="51689"/>
                  </a:lnTo>
                  <a:lnTo>
                    <a:pt x="4285554" y="57448"/>
                  </a:lnTo>
                  <a:lnTo>
                    <a:pt x="4284563" y="62541"/>
                  </a:lnTo>
                  <a:lnTo>
                    <a:pt x="4287141" y="67580"/>
                  </a:lnTo>
                  <a:lnTo>
                    <a:pt x="4291807" y="69571"/>
                  </a:lnTo>
                  <a:lnTo>
                    <a:pt x="4291949" y="69238"/>
                  </a:lnTo>
                  <a:lnTo>
                    <a:pt x="4293949" y="70091"/>
                  </a:lnTo>
                  <a:lnTo>
                    <a:pt x="4302802" y="71503"/>
                  </a:lnTo>
                  <a:lnTo>
                    <a:pt x="4308268" y="67925"/>
                  </a:lnTo>
                  <a:lnTo>
                    <a:pt x="4309543" y="62166"/>
                  </a:lnTo>
                  <a:lnTo>
                    <a:pt x="4310484" y="56264"/>
                  </a:lnTo>
                  <a:lnTo>
                    <a:pt x="4306906" y="50799"/>
                  </a:lnTo>
                  <a:close/>
                </a:path>
                <a:path w="20083145" h="5932170">
                  <a:moveTo>
                    <a:pt x="5090436" y="370451"/>
                  </a:moveTo>
                  <a:lnTo>
                    <a:pt x="5083873" y="371984"/>
                  </a:lnTo>
                  <a:lnTo>
                    <a:pt x="5077323" y="381796"/>
                  </a:lnTo>
                  <a:lnTo>
                    <a:pt x="5078856" y="388361"/>
                  </a:lnTo>
                  <a:lnTo>
                    <a:pt x="5083621" y="391968"/>
                  </a:lnTo>
                  <a:lnTo>
                    <a:pt x="5087954" y="393817"/>
                  </a:lnTo>
                  <a:lnTo>
                    <a:pt x="5087812" y="394150"/>
                  </a:lnTo>
                  <a:lnTo>
                    <a:pt x="5092478" y="396140"/>
                  </a:lnTo>
                  <a:lnTo>
                    <a:pt x="5098375" y="394323"/>
                  </a:lnTo>
                  <a:lnTo>
                    <a:pt x="5101033" y="389940"/>
                  </a:lnTo>
                  <a:lnTo>
                    <a:pt x="5104307" y="385035"/>
                  </a:lnTo>
                  <a:lnTo>
                    <a:pt x="5102773" y="378470"/>
                  </a:lnTo>
                  <a:lnTo>
                    <a:pt x="5098009" y="374862"/>
                  </a:lnTo>
                  <a:lnTo>
                    <a:pt x="5095343" y="373724"/>
                  </a:lnTo>
                  <a:lnTo>
                    <a:pt x="5090436" y="370451"/>
                  </a:lnTo>
                  <a:close/>
                </a:path>
                <a:path w="20083145" h="5932170">
                  <a:moveTo>
                    <a:pt x="4390871" y="70069"/>
                  </a:moveTo>
                  <a:lnTo>
                    <a:pt x="4384969" y="69128"/>
                  </a:lnTo>
                  <a:lnTo>
                    <a:pt x="4382303" y="67990"/>
                  </a:lnTo>
                  <a:lnTo>
                    <a:pt x="4376543" y="66716"/>
                  </a:lnTo>
                  <a:lnTo>
                    <a:pt x="4370744" y="70151"/>
                  </a:lnTo>
                  <a:lnTo>
                    <a:pt x="4369470" y="75910"/>
                  </a:lnTo>
                  <a:lnTo>
                    <a:pt x="4368004" y="81194"/>
                  </a:lnTo>
                  <a:lnTo>
                    <a:pt x="4370915" y="86375"/>
                  </a:lnTo>
                  <a:lnTo>
                    <a:pt x="4376248" y="88650"/>
                  </a:lnTo>
                  <a:lnTo>
                    <a:pt x="4377532" y="88411"/>
                  </a:lnTo>
                  <a:lnTo>
                    <a:pt x="4380198" y="89548"/>
                  </a:lnTo>
                  <a:lnTo>
                    <a:pt x="4385958" y="90823"/>
                  </a:lnTo>
                  <a:lnTo>
                    <a:pt x="4391757" y="87386"/>
                  </a:lnTo>
                  <a:lnTo>
                    <a:pt x="4394306" y="75868"/>
                  </a:lnTo>
                  <a:lnTo>
                    <a:pt x="4390871" y="70069"/>
                  </a:lnTo>
                  <a:close/>
                </a:path>
                <a:path w="20083145" h="5932170">
                  <a:moveTo>
                    <a:pt x="5015943" y="325280"/>
                  </a:moveTo>
                  <a:lnTo>
                    <a:pt x="5009238" y="327147"/>
                  </a:lnTo>
                  <a:lnTo>
                    <a:pt x="5003355" y="337244"/>
                  </a:lnTo>
                  <a:lnTo>
                    <a:pt x="5005222" y="343949"/>
                  </a:lnTo>
                  <a:lnTo>
                    <a:pt x="5010128" y="347224"/>
                  </a:lnTo>
                  <a:lnTo>
                    <a:pt x="5018794" y="350921"/>
                  </a:lnTo>
                  <a:lnTo>
                    <a:pt x="5024691" y="349103"/>
                  </a:lnTo>
                  <a:lnTo>
                    <a:pt x="5027490" y="344388"/>
                  </a:lnTo>
                  <a:lnTo>
                    <a:pt x="5030432" y="339340"/>
                  </a:lnTo>
                  <a:lnTo>
                    <a:pt x="5028565" y="332633"/>
                  </a:lnTo>
                  <a:lnTo>
                    <a:pt x="5023658" y="329359"/>
                  </a:lnTo>
                  <a:lnTo>
                    <a:pt x="5020992" y="328222"/>
                  </a:lnTo>
                  <a:lnTo>
                    <a:pt x="5015943" y="325280"/>
                  </a:lnTo>
                  <a:close/>
                </a:path>
                <a:path w="20083145" h="5932170">
                  <a:moveTo>
                    <a:pt x="4474557" y="92766"/>
                  </a:moveTo>
                  <a:lnTo>
                    <a:pt x="4468797" y="91491"/>
                  </a:lnTo>
                  <a:lnTo>
                    <a:pt x="4466131" y="90354"/>
                  </a:lnTo>
                  <a:lnTo>
                    <a:pt x="4460180" y="88604"/>
                  </a:lnTo>
                  <a:lnTo>
                    <a:pt x="4454381" y="92039"/>
                  </a:lnTo>
                  <a:lnTo>
                    <a:pt x="4452773" y="97656"/>
                  </a:lnTo>
                  <a:lnTo>
                    <a:pt x="4451306" y="102940"/>
                  </a:lnTo>
                  <a:lnTo>
                    <a:pt x="4453743" y="108312"/>
                  </a:lnTo>
                  <a:lnTo>
                    <a:pt x="4459076" y="110587"/>
                  </a:lnTo>
                  <a:lnTo>
                    <a:pt x="4460217" y="110681"/>
                  </a:lnTo>
                  <a:lnTo>
                    <a:pt x="4462884" y="111819"/>
                  </a:lnTo>
                  <a:lnTo>
                    <a:pt x="4468834" y="113569"/>
                  </a:lnTo>
                  <a:lnTo>
                    <a:pt x="4474633" y="110132"/>
                  </a:lnTo>
                  <a:lnTo>
                    <a:pt x="4476241" y="104516"/>
                  </a:lnTo>
                  <a:lnTo>
                    <a:pt x="4477992" y="98565"/>
                  </a:lnTo>
                  <a:lnTo>
                    <a:pt x="4474557" y="92766"/>
                  </a:lnTo>
                  <a:close/>
                </a:path>
                <a:path w="20083145" h="5932170">
                  <a:moveTo>
                    <a:pt x="4940504" y="283251"/>
                  </a:moveTo>
                  <a:lnTo>
                    <a:pt x="4933799" y="285118"/>
                  </a:lnTo>
                  <a:lnTo>
                    <a:pt x="4928582" y="295500"/>
                  </a:lnTo>
                  <a:lnTo>
                    <a:pt x="4930449" y="302205"/>
                  </a:lnTo>
                  <a:lnTo>
                    <a:pt x="4935498" y="305147"/>
                  </a:lnTo>
                  <a:lnTo>
                    <a:pt x="4944164" y="308844"/>
                  </a:lnTo>
                  <a:lnTo>
                    <a:pt x="4950203" y="306692"/>
                  </a:lnTo>
                  <a:lnTo>
                    <a:pt x="4955277" y="296644"/>
                  </a:lnTo>
                  <a:lnTo>
                    <a:pt x="4953410" y="289938"/>
                  </a:lnTo>
                  <a:lnTo>
                    <a:pt x="4948361" y="286996"/>
                  </a:lnTo>
                  <a:lnTo>
                    <a:pt x="4945695" y="285859"/>
                  </a:lnTo>
                  <a:lnTo>
                    <a:pt x="4940504" y="283251"/>
                  </a:lnTo>
                  <a:close/>
                </a:path>
                <a:path w="20083145" h="5932170">
                  <a:moveTo>
                    <a:pt x="4557438" y="118271"/>
                  </a:moveTo>
                  <a:lnTo>
                    <a:pt x="4551820" y="116663"/>
                  </a:lnTo>
                  <a:lnTo>
                    <a:pt x="4549154" y="115526"/>
                  </a:lnTo>
                  <a:lnTo>
                    <a:pt x="4543679" y="113584"/>
                  </a:lnTo>
                  <a:lnTo>
                    <a:pt x="4537547" y="116878"/>
                  </a:lnTo>
                  <a:lnTo>
                    <a:pt x="4534409" y="125783"/>
                  </a:lnTo>
                  <a:lnTo>
                    <a:pt x="4533806" y="127495"/>
                  </a:lnTo>
                  <a:lnTo>
                    <a:pt x="4536433" y="133343"/>
                  </a:lnTo>
                  <a:lnTo>
                    <a:pt x="4541432" y="135476"/>
                  </a:lnTo>
                  <a:lnTo>
                    <a:pt x="4541574" y="135142"/>
                  </a:lnTo>
                  <a:lnTo>
                    <a:pt x="4545241" y="136706"/>
                  </a:lnTo>
                  <a:lnTo>
                    <a:pt x="4550716" y="138648"/>
                  </a:lnTo>
                  <a:lnTo>
                    <a:pt x="4556848" y="135354"/>
                  </a:lnTo>
                  <a:lnTo>
                    <a:pt x="4560731" y="124404"/>
                  </a:lnTo>
                  <a:lnTo>
                    <a:pt x="4557438" y="118271"/>
                  </a:lnTo>
                  <a:close/>
                </a:path>
                <a:path w="20083145" h="5932170">
                  <a:moveTo>
                    <a:pt x="4863737" y="243413"/>
                  </a:moveTo>
                  <a:lnTo>
                    <a:pt x="4856889" y="245613"/>
                  </a:lnTo>
                  <a:lnTo>
                    <a:pt x="4853966" y="252247"/>
                  </a:lnTo>
                  <a:lnTo>
                    <a:pt x="4851864" y="256470"/>
                  </a:lnTo>
                  <a:lnTo>
                    <a:pt x="4854206" y="262985"/>
                  </a:lnTo>
                  <a:lnTo>
                    <a:pt x="4859397" y="265594"/>
                  </a:lnTo>
                  <a:lnTo>
                    <a:pt x="4867729" y="269148"/>
                  </a:lnTo>
                  <a:lnTo>
                    <a:pt x="4874102" y="267139"/>
                  </a:lnTo>
                  <a:lnTo>
                    <a:pt x="4877024" y="260506"/>
                  </a:lnTo>
                  <a:lnTo>
                    <a:pt x="4879127" y="256281"/>
                  </a:lnTo>
                  <a:lnTo>
                    <a:pt x="4876785" y="249767"/>
                  </a:lnTo>
                  <a:lnTo>
                    <a:pt x="4871594" y="247159"/>
                  </a:lnTo>
                  <a:lnTo>
                    <a:pt x="4868927" y="246021"/>
                  </a:lnTo>
                  <a:lnTo>
                    <a:pt x="4863737" y="243413"/>
                  </a:lnTo>
                  <a:close/>
                </a:path>
                <a:path w="20083145" h="5932170">
                  <a:moveTo>
                    <a:pt x="4638897" y="147111"/>
                  </a:moveTo>
                  <a:lnTo>
                    <a:pt x="4633422" y="145169"/>
                  </a:lnTo>
                  <a:lnTo>
                    <a:pt x="4630756" y="144031"/>
                  </a:lnTo>
                  <a:lnTo>
                    <a:pt x="4625281" y="142090"/>
                  </a:lnTo>
                  <a:lnTo>
                    <a:pt x="4619291" y="145050"/>
                  </a:lnTo>
                  <a:lnTo>
                    <a:pt x="4614741" y="155716"/>
                  </a:lnTo>
                  <a:lnTo>
                    <a:pt x="4617367" y="161564"/>
                  </a:lnTo>
                  <a:lnTo>
                    <a:pt x="4626034" y="165261"/>
                  </a:lnTo>
                  <a:lnTo>
                    <a:pt x="4631509" y="167202"/>
                  </a:lnTo>
                  <a:lnTo>
                    <a:pt x="4637499" y="164242"/>
                  </a:lnTo>
                  <a:lnTo>
                    <a:pt x="4639773" y="158909"/>
                  </a:lnTo>
                  <a:lnTo>
                    <a:pt x="4641367" y="154467"/>
                  </a:lnTo>
                  <a:lnTo>
                    <a:pt x="4641857" y="153101"/>
                  </a:lnTo>
                  <a:lnTo>
                    <a:pt x="4638897" y="147111"/>
                  </a:lnTo>
                  <a:close/>
                </a:path>
                <a:path w="20083145" h="5932170">
                  <a:moveTo>
                    <a:pt x="4798404" y="212787"/>
                  </a:moveTo>
                  <a:lnTo>
                    <a:pt x="4785071" y="207100"/>
                  </a:lnTo>
                  <a:lnTo>
                    <a:pt x="4778890" y="209585"/>
                  </a:lnTo>
                  <a:lnTo>
                    <a:pt x="4774341" y="220250"/>
                  </a:lnTo>
                  <a:lnTo>
                    <a:pt x="4776683" y="226764"/>
                  </a:lnTo>
                  <a:lnTo>
                    <a:pt x="4790015" y="232452"/>
                  </a:lnTo>
                  <a:lnTo>
                    <a:pt x="4796197" y="229967"/>
                  </a:lnTo>
                  <a:lnTo>
                    <a:pt x="4800747" y="219302"/>
                  </a:lnTo>
                  <a:lnTo>
                    <a:pt x="4798404" y="212787"/>
                  </a:lnTo>
                  <a:close/>
                </a:path>
                <a:path w="20083145" h="5932170">
                  <a:moveTo>
                    <a:pt x="4719552" y="178758"/>
                  </a:moveTo>
                  <a:lnTo>
                    <a:pt x="4706220" y="173071"/>
                  </a:lnTo>
                  <a:lnTo>
                    <a:pt x="4699897" y="175889"/>
                  </a:lnTo>
                  <a:lnTo>
                    <a:pt x="4695347" y="186554"/>
                  </a:lnTo>
                  <a:lnTo>
                    <a:pt x="4697832" y="192735"/>
                  </a:lnTo>
                  <a:lnTo>
                    <a:pt x="4711164" y="198422"/>
                  </a:lnTo>
                  <a:lnTo>
                    <a:pt x="4717487" y="195604"/>
                  </a:lnTo>
                  <a:lnTo>
                    <a:pt x="4722037" y="184939"/>
                  </a:lnTo>
                  <a:lnTo>
                    <a:pt x="4719552" y="178758"/>
                  </a:lnTo>
                  <a:close/>
                </a:path>
                <a:path w="20083145" h="5932170">
                  <a:moveTo>
                    <a:pt x="15418806" y="4734039"/>
                  </a:moveTo>
                  <a:lnTo>
                    <a:pt x="15410675" y="4736480"/>
                  </a:lnTo>
                  <a:lnTo>
                    <a:pt x="15404776" y="4738298"/>
                  </a:lnTo>
                  <a:lnTo>
                    <a:pt x="15401743" y="4744488"/>
                  </a:lnTo>
                  <a:lnTo>
                    <a:pt x="15403370" y="4749910"/>
                  </a:lnTo>
                  <a:lnTo>
                    <a:pt x="15404375" y="4753096"/>
                  </a:lnTo>
                  <a:lnTo>
                    <a:pt x="15406805" y="4755709"/>
                  </a:lnTo>
                  <a:lnTo>
                    <a:pt x="15411805" y="4757841"/>
                  </a:lnTo>
                  <a:lnTo>
                    <a:pt x="15414089" y="4758028"/>
                  </a:lnTo>
                  <a:lnTo>
                    <a:pt x="15419510" y="4756401"/>
                  </a:lnTo>
                  <a:lnTo>
                    <a:pt x="15425407" y="4754582"/>
                  </a:lnTo>
                  <a:lnTo>
                    <a:pt x="15428443" y="4748393"/>
                  </a:lnTo>
                  <a:lnTo>
                    <a:pt x="15426817" y="4742971"/>
                  </a:lnTo>
                  <a:lnTo>
                    <a:pt x="15424999" y="4737075"/>
                  </a:lnTo>
                  <a:lnTo>
                    <a:pt x="15418806" y="4734039"/>
                  </a:lnTo>
                  <a:close/>
                </a:path>
                <a:path w="20083145" h="5932170">
                  <a:moveTo>
                    <a:pt x="15501746" y="4709538"/>
                  </a:moveTo>
                  <a:lnTo>
                    <a:pt x="15495991" y="4711022"/>
                  </a:lnTo>
                  <a:lnTo>
                    <a:pt x="15493280" y="4711836"/>
                  </a:lnTo>
                  <a:lnTo>
                    <a:pt x="15487384" y="4713653"/>
                  </a:lnTo>
                  <a:lnTo>
                    <a:pt x="15484492" y="4719511"/>
                  </a:lnTo>
                  <a:lnTo>
                    <a:pt x="15485976" y="4725267"/>
                  </a:lnTo>
                  <a:lnTo>
                    <a:pt x="15486981" y="4728452"/>
                  </a:lnTo>
                  <a:lnTo>
                    <a:pt x="15489412" y="4731065"/>
                  </a:lnTo>
                  <a:lnTo>
                    <a:pt x="15494411" y="4733198"/>
                  </a:lnTo>
                  <a:lnTo>
                    <a:pt x="15496696" y="4733384"/>
                  </a:lnTo>
                  <a:lnTo>
                    <a:pt x="15502117" y="4731756"/>
                  </a:lnTo>
                  <a:lnTo>
                    <a:pt x="15508014" y="4729939"/>
                  </a:lnTo>
                  <a:lnTo>
                    <a:pt x="15510906" y="4724081"/>
                  </a:lnTo>
                  <a:lnTo>
                    <a:pt x="15509421" y="4718327"/>
                  </a:lnTo>
                  <a:lnTo>
                    <a:pt x="15507603" y="4712430"/>
                  </a:lnTo>
                  <a:lnTo>
                    <a:pt x="15501746" y="4709538"/>
                  </a:lnTo>
                  <a:close/>
                </a:path>
                <a:path w="20083145" h="5932170">
                  <a:moveTo>
                    <a:pt x="15584211" y="4685226"/>
                  </a:moveTo>
                  <a:lnTo>
                    <a:pt x="15578456" y="4686712"/>
                  </a:lnTo>
                  <a:lnTo>
                    <a:pt x="15575745" y="4687525"/>
                  </a:lnTo>
                  <a:lnTo>
                    <a:pt x="15569990" y="4689010"/>
                  </a:lnTo>
                  <a:lnTo>
                    <a:pt x="15567097" y="4694867"/>
                  </a:lnTo>
                  <a:lnTo>
                    <a:pt x="15568581" y="4700621"/>
                  </a:lnTo>
                  <a:lnTo>
                    <a:pt x="15569586" y="4703808"/>
                  </a:lnTo>
                  <a:lnTo>
                    <a:pt x="15571685" y="4706279"/>
                  </a:lnTo>
                  <a:lnTo>
                    <a:pt x="15576685" y="4708412"/>
                  </a:lnTo>
                  <a:lnTo>
                    <a:pt x="15579301" y="4708740"/>
                  </a:lnTo>
                  <a:lnTo>
                    <a:pt x="15581679" y="4707784"/>
                  </a:lnTo>
                  <a:lnTo>
                    <a:pt x="15584390" y="4706972"/>
                  </a:lnTo>
                  <a:lnTo>
                    <a:pt x="15590145" y="4705486"/>
                  </a:lnTo>
                  <a:lnTo>
                    <a:pt x="15593036" y="4699628"/>
                  </a:lnTo>
                  <a:lnTo>
                    <a:pt x="15590066" y="4688119"/>
                  </a:lnTo>
                  <a:lnTo>
                    <a:pt x="15584211" y="4685226"/>
                  </a:lnTo>
                  <a:close/>
                </a:path>
                <a:path w="20083145" h="5932170">
                  <a:moveTo>
                    <a:pt x="15666864" y="4661391"/>
                  </a:moveTo>
                  <a:lnTo>
                    <a:pt x="15661109" y="4662876"/>
                  </a:lnTo>
                  <a:lnTo>
                    <a:pt x="15652977" y="4665316"/>
                  </a:lnTo>
                  <a:lnTo>
                    <a:pt x="15649752" y="4671032"/>
                  </a:lnTo>
                  <a:lnTo>
                    <a:pt x="15651237" y="4676786"/>
                  </a:lnTo>
                  <a:lnTo>
                    <a:pt x="15652241" y="4679973"/>
                  </a:lnTo>
                  <a:lnTo>
                    <a:pt x="15654338" y="4682444"/>
                  </a:lnTo>
                  <a:lnTo>
                    <a:pt x="15659338" y="4684576"/>
                  </a:lnTo>
                  <a:lnTo>
                    <a:pt x="15662098" y="4684572"/>
                  </a:lnTo>
                  <a:lnTo>
                    <a:pt x="15664333" y="4683949"/>
                  </a:lnTo>
                  <a:lnTo>
                    <a:pt x="15672465" y="4681509"/>
                  </a:lnTo>
                  <a:lnTo>
                    <a:pt x="15675692" y="4675794"/>
                  </a:lnTo>
                  <a:lnTo>
                    <a:pt x="15674208" y="4670040"/>
                  </a:lnTo>
                  <a:lnTo>
                    <a:pt x="15672580" y="4664617"/>
                  </a:lnTo>
                  <a:lnTo>
                    <a:pt x="15666864" y="4661391"/>
                  </a:lnTo>
                  <a:close/>
                </a:path>
                <a:path w="20083145" h="5932170">
                  <a:moveTo>
                    <a:pt x="15749854" y="4637699"/>
                  </a:moveTo>
                  <a:lnTo>
                    <a:pt x="15744099" y="4639183"/>
                  </a:lnTo>
                  <a:lnTo>
                    <a:pt x="15735967" y="4641624"/>
                  </a:lnTo>
                  <a:lnTo>
                    <a:pt x="15732740" y="4647339"/>
                  </a:lnTo>
                  <a:lnTo>
                    <a:pt x="15734225" y="4653093"/>
                  </a:lnTo>
                  <a:lnTo>
                    <a:pt x="15735230" y="4656279"/>
                  </a:lnTo>
                  <a:lnTo>
                    <a:pt x="15737328" y="4658750"/>
                  </a:lnTo>
                  <a:lnTo>
                    <a:pt x="15740328" y="4660030"/>
                  </a:lnTo>
                  <a:lnTo>
                    <a:pt x="15739853" y="4660221"/>
                  </a:lnTo>
                  <a:lnTo>
                    <a:pt x="15741852" y="4661074"/>
                  </a:lnTo>
                  <a:lnTo>
                    <a:pt x="15744612" y="4661069"/>
                  </a:lnTo>
                  <a:lnTo>
                    <a:pt x="15746846" y="4660447"/>
                  </a:lnTo>
                  <a:lnTo>
                    <a:pt x="15749557" y="4659634"/>
                  </a:lnTo>
                  <a:lnTo>
                    <a:pt x="15755312" y="4658149"/>
                  </a:lnTo>
                  <a:lnTo>
                    <a:pt x="15758538" y="4652433"/>
                  </a:lnTo>
                  <a:lnTo>
                    <a:pt x="15755568" y="4640924"/>
                  </a:lnTo>
                  <a:lnTo>
                    <a:pt x="15749854" y="4637699"/>
                  </a:lnTo>
                  <a:close/>
                </a:path>
                <a:path w="20083145" h="5932170">
                  <a:moveTo>
                    <a:pt x="15832890" y="4614814"/>
                  </a:moveTo>
                  <a:lnTo>
                    <a:pt x="15827136" y="4616299"/>
                  </a:lnTo>
                  <a:lnTo>
                    <a:pt x="15824425" y="4617113"/>
                  </a:lnTo>
                  <a:lnTo>
                    <a:pt x="15818670" y="4618597"/>
                  </a:lnTo>
                  <a:lnTo>
                    <a:pt x="15815445" y="4624312"/>
                  </a:lnTo>
                  <a:lnTo>
                    <a:pt x="15816929" y="4630068"/>
                  </a:lnTo>
                  <a:lnTo>
                    <a:pt x="15817934" y="4633253"/>
                  </a:lnTo>
                  <a:lnTo>
                    <a:pt x="15820031" y="4635724"/>
                  </a:lnTo>
                  <a:lnTo>
                    <a:pt x="15825031" y="4637857"/>
                  </a:lnTo>
                  <a:lnTo>
                    <a:pt x="15827648" y="4638185"/>
                  </a:lnTo>
                  <a:lnTo>
                    <a:pt x="15829883" y="4637562"/>
                  </a:lnTo>
                  <a:lnTo>
                    <a:pt x="15832594" y="4636750"/>
                  </a:lnTo>
                  <a:lnTo>
                    <a:pt x="15838349" y="4635264"/>
                  </a:lnTo>
                  <a:lnTo>
                    <a:pt x="15841574" y="4629549"/>
                  </a:lnTo>
                  <a:lnTo>
                    <a:pt x="15838605" y="4618040"/>
                  </a:lnTo>
                  <a:lnTo>
                    <a:pt x="15832890" y="4614814"/>
                  </a:lnTo>
                  <a:close/>
                </a:path>
                <a:path w="20083145" h="5932170">
                  <a:moveTo>
                    <a:pt x="15916260" y="4592071"/>
                  </a:moveTo>
                  <a:lnTo>
                    <a:pt x="15910506" y="4593557"/>
                  </a:lnTo>
                  <a:lnTo>
                    <a:pt x="15907796" y="4594371"/>
                  </a:lnTo>
                  <a:lnTo>
                    <a:pt x="15902040" y="4595855"/>
                  </a:lnTo>
                  <a:lnTo>
                    <a:pt x="15898815" y="4601571"/>
                  </a:lnTo>
                  <a:lnTo>
                    <a:pt x="15900300" y="4607325"/>
                  </a:lnTo>
                  <a:lnTo>
                    <a:pt x="15901305" y="4610512"/>
                  </a:lnTo>
                  <a:lnTo>
                    <a:pt x="15903402" y="4612981"/>
                  </a:lnTo>
                  <a:lnTo>
                    <a:pt x="15908402" y="4615114"/>
                  </a:lnTo>
                  <a:lnTo>
                    <a:pt x="15911018" y="4615443"/>
                  </a:lnTo>
                  <a:lnTo>
                    <a:pt x="15913254" y="4614821"/>
                  </a:lnTo>
                  <a:lnTo>
                    <a:pt x="15915965" y="4614007"/>
                  </a:lnTo>
                  <a:lnTo>
                    <a:pt x="15921720" y="4612521"/>
                  </a:lnTo>
                  <a:lnTo>
                    <a:pt x="15924944" y="4606807"/>
                  </a:lnTo>
                  <a:lnTo>
                    <a:pt x="15921976" y="4595297"/>
                  </a:lnTo>
                  <a:lnTo>
                    <a:pt x="15916260" y="4592071"/>
                  </a:lnTo>
                  <a:close/>
                </a:path>
                <a:path w="20083145" h="5932170">
                  <a:moveTo>
                    <a:pt x="15999823" y="4569806"/>
                  </a:moveTo>
                  <a:lnTo>
                    <a:pt x="15994068" y="4571290"/>
                  </a:lnTo>
                  <a:lnTo>
                    <a:pt x="15985935" y="4573731"/>
                  </a:lnTo>
                  <a:lnTo>
                    <a:pt x="15982377" y="4579303"/>
                  </a:lnTo>
                  <a:lnTo>
                    <a:pt x="15983862" y="4585057"/>
                  </a:lnTo>
                  <a:lnTo>
                    <a:pt x="15984391" y="4588435"/>
                  </a:lnTo>
                  <a:lnTo>
                    <a:pt x="15986821" y="4591048"/>
                  </a:lnTo>
                  <a:lnTo>
                    <a:pt x="15989820" y="4592328"/>
                  </a:lnTo>
                  <a:lnTo>
                    <a:pt x="15989963" y="4591994"/>
                  </a:lnTo>
                  <a:lnTo>
                    <a:pt x="15991963" y="4592848"/>
                  </a:lnTo>
                  <a:lnTo>
                    <a:pt x="15994581" y="4593176"/>
                  </a:lnTo>
                  <a:lnTo>
                    <a:pt x="15996815" y="4592553"/>
                  </a:lnTo>
                  <a:lnTo>
                    <a:pt x="16004948" y="4590113"/>
                  </a:lnTo>
                  <a:lnTo>
                    <a:pt x="16008507" y="4584540"/>
                  </a:lnTo>
                  <a:lnTo>
                    <a:pt x="16007021" y="4578785"/>
                  </a:lnTo>
                  <a:lnTo>
                    <a:pt x="16005395" y="4573364"/>
                  </a:lnTo>
                  <a:lnTo>
                    <a:pt x="15999823" y="4569806"/>
                  </a:lnTo>
                  <a:close/>
                </a:path>
                <a:path w="20083145" h="5932170">
                  <a:moveTo>
                    <a:pt x="16083625" y="4548823"/>
                  </a:moveTo>
                  <a:lnTo>
                    <a:pt x="16077870" y="4550308"/>
                  </a:lnTo>
                  <a:lnTo>
                    <a:pt x="16075158" y="4551122"/>
                  </a:lnTo>
                  <a:lnTo>
                    <a:pt x="16069402" y="4552605"/>
                  </a:lnTo>
                  <a:lnTo>
                    <a:pt x="16065844" y="4558179"/>
                  </a:lnTo>
                  <a:lnTo>
                    <a:pt x="16067329" y="4563933"/>
                  </a:lnTo>
                  <a:lnTo>
                    <a:pt x="16068191" y="4567453"/>
                  </a:lnTo>
                  <a:lnTo>
                    <a:pt x="16070624" y="4570066"/>
                  </a:lnTo>
                  <a:lnTo>
                    <a:pt x="16075290" y="4572056"/>
                  </a:lnTo>
                  <a:lnTo>
                    <a:pt x="16077907" y="4572385"/>
                  </a:lnTo>
                  <a:lnTo>
                    <a:pt x="16080143" y="4571763"/>
                  </a:lnTo>
                  <a:lnTo>
                    <a:pt x="16082853" y="4570949"/>
                  </a:lnTo>
                  <a:lnTo>
                    <a:pt x="16088607" y="4569465"/>
                  </a:lnTo>
                  <a:lnTo>
                    <a:pt x="16092167" y="4563891"/>
                  </a:lnTo>
                  <a:lnTo>
                    <a:pt x="16089197" y="4552382"/>
                  </a:lnTo>
                  <a:lnTo>
                    <a:pt x="16083625" y="4548823"/>
                  </a:lnTo>
                  <a:close/>
                </a:path>
                <a:path w="20083145" h="5932170">
                  <a:moveTo>
                    <a:pt x="16167474" y="4528650"/>
                  </a:moveTo>
                  <a:lnTo>
                    <a:pt x="16161720" y="4530134"/>
                  </a:lnTo>
                  <a:lnTo>
                    <a:pt x="16158675" y="4530805"/>
                  </a:lnTo>
                  <a:lnTo>
                    <a:pt x="16153063" y="4531957"/>
                  </a:lnTo>
                  <a:lnTo>
                    <a:pt x="16149362" y="4537863"/>
                  </a:lnTo>
                  <a:lnTo>
                    <a:pt x="16150847" y="4543618"/>
                  </a:lnTo>
                  <a:lnTo>
                    <a:pt x="16151709" y="4547137"/>
                  </a:lnTo>
                  <a:lnTo>
                    <a:pt x="16154140" y="4549751"/>
                  </a:lnTo>
                  <a:lnTo>
                    <a:pt x="16159140" y="4551883"/>
                  </a:lnTo>
                  <a:lnTo>
                    <a:pt x="16161423" y="4552069"/>
                  </a:lnTo>
                  <a:lnTo>
                    <a:pt x="16163659" y="4551447"/>
                  </a:lnTo>
                  <a:lnTo>
                    <a:pt x="16166702" y="4550775"/>
                  </a:lnTo>
                  <a:lnTo>
                    <a:pt x="16172316" y="4549624"/>
                  </a:lnTo>
                  <a:lnTo>
                    <a:pt x="16176016" y="4543718"/>
                  </a:lnTo>
                  <a:lnTo>
                    <a:pt x="16174532" y="4537963"/>
                  </a:lnTo>
                  <a:lnTo>
                    <a:pt x="16173380" y="4532350"/>
                  </a:lnTo>
                  <a:lnTo>
                    <a:pt x="16167474" y="4528650"/>
                  </a:lnTo>
                  <a:close/>
                </a:path>
                <a:path w="20083145" h="5932170">
                  <a:moveTo>
                    <a:pt x="16251565" y="4509760"/>
                  </a:moveTo>
                  <a:lnTo>
                    <a:pt x="16245811" y="4511245"/>
                  </a:lnTo>
                  <a:lnTo>
                    <a:pt x="16242766" y="4511916"/>
                  </a:lnTo>
                  <a:lnTo>
                    <a:pt x="16236821" y="4512925"/>
                  </a:lnTo>
                  <a:lnTo>
                    <a:pt x="16233119" y="4518831"/>
                  </a:lnTo>
                  <a:lnTo>
                    <a:pt x="16234604" y="4524586"/>
                  </a:lnTo>
                  <a:lnTo>
                    <a:pt x="16235466" y="4528106"/>
                  </a:lnTo>
                  <a:lnTo>
                    <a:pt x="16237897" y="4530719"/>
                  </a:lnTo>
                  <a:lnTo>
                    <a:pt x="16240896" y="4531998"/>
                  </a:lnTo>
                  <a:lnTo>
                    <a:pt x="16240754" y="4532330"/>
                  </a:lnTo>
                  <a:lnTo>
                    <a:pt x="16242755" y="4533183"/>
                  </a:lnTo>
                  <a:lnTo>
                    <a:pt x="16245040" y="4533372"/>
                  </a:lnTo>
                  <a:lnTo>
                    <a:pt x="16247276" y="4532749"/>
                  </a:lnTo>
                  <a:lnTo>
                    <a:pt x="16250319" y="4532077"/>
                  </a:lnTo>
                  <a:lnTo>
                    <a:pt x="16256266" y="4531069"/>
                  </a:lnTo>
                  <a:lnTo>
                    <a:pt x="16259967" y="4525163"/>
                  </a:lnTo>
                  <a:lnTo>
                    <a:pt x="16258482" y="4519408"/>
                  </a:lnTo>
                  <a:lnTo>
                    <a:pt x="16257473" y="4513461"/>
                  </a:lnTo>
                  <a:lnTo>
                    <a:pt x="16251565" y="4509760"/>
                  </a:lnTo>
                  <a:close/>
                </a:path>
                <a:path w="20083145" h="5932170">
                  <a:moveTo>
                    <a:pt x="16335513" y="4491204"/>
                  </a:moveTo>
                  <a:lnTo>
                    <a:pt x="16329901" y="4492355"/>
                  </a:lnTo>
                  <a:lnTo>
                    <a:pt x="16326856" y="4493026"/>
                  </a:lnTo>
                  <a:lnTo>
                    <a:pt x="16321244" y="4494179"/>
                  </a:lnTo>
                  <a:lnTo>
                    <a:pt x="16317543" y="4500084"/>
                  </a:lnTo>
                  <a:lnTo>
                    <a:pt x="16318695" y="4505696"/>
                  </a:lnTo>
                  <a:lnTo>
                    <a:pt x="16319414" y="4509549"/>
                  </a:lnTo>
                  <a:lnTo>
                    <a:pt x="16321847" y="4512163"/>
                  </a:lnTo>
                  <a:lnTo>
                    <a:pt x="16324847" y="4513443"/>
                  </a:lnTo>
                  <a:lnTo>
                    <a:pt x="16324989" y="4513110"/>
                  </a:lnTo>
                  <a:lnTo>
                    <a:pt x="16326988" y="4513962"/>
                  </a:lnTo>
                  <a:lnTo>
                    <a:pt x="16329130" y="4514482"/>
                  </a:lnTo>
                  <a:lnTo>
                    <a:pt x="16331365" y="4513859"/>
                  </a:lnTo>
                  <a:lnTo>
                    <a:pt x="16334410" y="4513188"/>
                  </a:lnTo>
                  <a:lnTo>
                    <a:pt x="16340022" y="4512037"/>
                  </a:lnTo>
                  <a:lnTo>
                    <a:pt x="16343724" y="4506131"/>
                  </a:lnTo>
                  <a:lnTo>
                    <a:pt x="16341421" y="4494905"/>
                  </a:lnTo>
                  <a:lnTo>
                    <a:pt x="16335513" y="4491204"/>
                  </a:lnTo>
                  <a:close/>
                </a:path>
                <a:path w="20083145" h="5932170">
                  <a:moveTo>
                    <a:pt x="16420179" y="4473742"/>
                  </a:moveTo>
                  <a:lnTo>
                    <a:pt x="16414566" y="4474892"/>
                  </a:lnTo>
                  <a:lnTo>
                    <a:pt x="16411522" y="4475564"/>
                  </a:lnTo>
                  <a:lnTo>
                    <a:pt x="16405575" y="4476573"/>
                  </a:lnTo>
                  <a:lnTo>
                    <a:pt x="16401874" y="4482479"/>
                  </a:lnTo>
                  <a:lnTo>
                    <a:pt x="16403026" y="4488092"/>
                  </a:lnTo>
                  <a:lnTo>
                    <a:pt x="16403412" y="4491802"/>
                  </a:lnTo>
                  <a:lnTo>
                    <a:pt x="16406176" y="4494557"/>
                  </a:lnTo>
                  <a:lnTo>
                    <a:pt x="16411176" y="4496691"/>
                  </a:lnTo>
                  <a:lnTo>
                    <a:pt x="16413461" y="4496877"/>
                  </a:lnTo>
                  <a:lnTo>
                    <a:pt x="16415554" y="4496588"/>
                  </a:lnTo>
                  <a:lnTo>
                    <a:pt x="16418599" y="4495917"/>
                  </a:lnTo>
                  <a:lnTo>
                    <a:pt x="16424545" y="4494908"/>
                  </a:lnTo>
                  <a:lnTo>
                    <a:pt x="16428245" y="4489001"/>
                  </a:lnTo>
                  <a:lnTo>
                    <a:pt x="16427093" y="4483388"/>
                  </a:lnTo>
                  <a:lnTo>
                    <a:pt x="16426084" y="4477442"/>
                  </a:lnTo>
                  <a:lnTo>
                    <a:pt x="16420179" y="4473742"/>
                  </a:lnTo>
                  <a:close/>
                </a:path>
                <a:path w="20083145" h="5932170">
                  <a:moveTo>
                    <a:pt x="16504606" y="4457753"/>
                  </a:moveTo>
                  <a:lnTo>
                    <a:pt x="16498660" y="4458763"/>
                  </a:lnTo>
                  <a:lnTo>
                    <a:pt x="16495760" y="4459102"/>
                  </a:lnTo>
                  <a:lnTo>
                    <a:pt x="16490148" y="4460253"/>
                  </a:lnTo>
                  <a:lnTo>
                    <a:pt x="16486254" y="4465683"/>
                  </a:lnTo>
                  <a:lnTo>
                    <a:pt x="16487264" y="4471629"/>
                  </a:lnTo>
                  <a:lnTo>
                    <a:pt x="16488125" y="4475149"/>
                  </a:lnTo>
                  <a:lnTo>
                    <a:pt x="16490415" y="4478094"/>
                  </a:lnTo>
                  <a:lnTo>
                    <a:pt x="16493748" y="4479516"/>
                  </a:lnTo>
                  <a:lnTo>
                    <a:pt x="16493606" y="4479849"/>
                  </a:lnTo>
                  <a:lnTo>
                    <a:pt x="16495273" y="4480560"/>
                  </a:lnTo>
                  <a:lnTo>
                    <a:pt x="16497556" y="4480746"/>
                  </a:lnTo>
                  <a:lnTo>
                    <a:pt x="16499649" y="4480458"/>
                  </a:lnTo>
                  <a:lnTo>
                    <a:pt x="16502693" y="4479786"/>
                  </a:lnTo>
                  <a:lnTo>
                    <a:pt x="16508306" y="4478635"/>
                  </a:lnTo>
                  <a:lnTo>
                    <a:pt x="16512199" y="4473204"/>
                  </a:lnTo>
                  <a:lnTo>
                    <a:pt x="16511189" y="4467258"/>
                  </a:lnTo>
                  <a:lnTo>
                    <a:pt x="16510038" y="4461646"/>
                  </a:lnTo>
                  <a:lnTo>
                    <a:pt x="16504606" y="4457753"/>
                  </a:lnTo>
                  <a:close/>
                </a:path>
                <a:path w="20083145" h="5932170">
                  <a:moveTo>
                    <a:pt x="16589750" y="4442859"/>
                  </a:moveTo>
                  <a:lnTo>
                    <a:pt x="16583804" y="4443869"/>
                  </a:lnTo>
                  <a:lnTo>
                    <a:pt x="16580904" y="4444207"/>
                  </a:lnTo>
                  <a:lnTo>
                    <a:pt x="16574958" y="4445217"/>
                  </a:lnTo>
                  <a:lnTo>
                    <a:pt x="16571064" y="4450647"/>
                  </a:lnTo>
                  <a:lnTo>
                    <a:pt x="16572074" y="4456593"/>
                  </a:lnTo>
                  <a:lnTo>
                    <a:pt x="16572937" y="4460112"/>
                  </a:lnTo>
                  <a:lnTo>
                    <a:pt x="16575226" y="4463058"/>
                  </a:lnTo>
                  <a:lnTo>
                    <a:pt x="16578558" y="4464480"/>
                  </a:lnTo>
                  <a:lnTo>
                    <a:pt x="16578416" y="4464813"/>
                  </a:lnTo>
                  <a:lnTo>
                    <a:pt x="16580083" y="4465524"/>
                  </a:lnTo>
                  <a:lnTo>
                    <a:pt x="16584460" y="4465421"/>
                  </a:lnTo>
                  <a:lnTo>
                    <a:pt x="16587362" y="4465084"/>
                  </a:lnTo>
                  <a:lnTo>
                    <a:pt x="16593308" y="4464074"/>
                  </a:lnTo>
                  <a:lnTo>
                    <a:pt x="16597200" y="4458643"/>
                  </a:lnTo>
                  <a:lnTo>
                    <a:pt x="16595182" y="4446752"/>
                  </a:lnTo>
                  <a:lnTo>
                    <a:pt x="16589750" y="4442859"/>
                  </a:lnTo>
                  <a:close/>
                </a:path>
                <a:path w="20083145" h="5932170">
                  <a:moveTo>
                    <a:pt x="16674753" y="4428298"/>
                  </a:moveTo>
                  <a:lnTo>
                    <a:pt x="16668807" y="4429308"/>
                  </a:lnTo>
                  <a:lnTo>
                    <a:pt x="16665906" y="4429646"/>
                  </a:lnTo>
                  <a:lnTo>
                    <a:pt x="16659960" y="4430655"/>
                  </a:lnTo>
                  <a:lnTo>
                    <a:pt x="16656067" y="4436086"/>
                  </a:lnTo>
                  <a:lnTo>
                    <a:pt x="16657076" y="4442031"/>
                  </a:lnTo>
                  <a:lnTo>
                    <a:pt x="16657797" y="4445885"/>
                  </a:lnTo>
                  <a:lnTo>
                    <a:pt x="16660085" y="4448830"/>
                  </a:lnTo>
                  <a:lnTo>
                    <a:pt x="16665418" y="4451105"/>
                  </a:lnTo>
                  <a:lnTo>
                    <a:pt x="16669461" y="4450860"/>
                  </a:lnTo>
                  <a:lnTo>
                    <a:pt x="16672364" y="4450522"/>
                  </a:lnTo>
                  <a:lnTo>
                    <a:pt x="16678310" y="4449512"/>
                  </a:lnTo>
                  <a:lnTo>
                    <a:pt x="16682204" y="4444082"/>
                  </a:lnTo>
                  <a:lnTo>
                    <a:pt x="16680185" y="4432191"/>
                  </a:lnTo>
                  <a:lnTo>
                    <a:pt x="16674753" y="4428298"/>
                  </a:lnTo>
                  <a:close/>
                </a:path>
                <a:path w="20083145" h="5932170">
                  <a:moveTo>
                    <a:pt x="16760187" y="4415498"/>
                  </a:moveTo>
                  <a:lnTo>
                    <a:pt x="16751481" y="4416511"/>
                  </a:lnTo>
                  <a:lnTo>
                    <a:pt x="16745536" y="4417520"/>
                  </a:lnTo>
                  <a:lnTo>
                    <a:pt x="16741644" y="4422951"/>
                  </a:lnTo>
                  <a:lnTo>
                    <a:pt x="16742319" y="4428756"/>
                  </a:lnTo>
                  <a:lnTo>
                    <a:pt x="16742707" y="4432466"/>
                  </a:lnTo>
                  <a:lnTo>
                    <a:pt x="16745328" y="4435554"/>
                  </a:lnTo>
                  <a:lnTo>
                    <a:pt x="16750662" y="4437829"/>
                  </a:lnTo>
                  <a:lnTo>
                    <a:pt x="16754562" y="4437917"/>
                  </a:lnTo>
                  <a:lnTo>
                    <a:pt x="16757465" y="4437579"/>
                  </a:lnTo>
                  <a:lnTo>
                    <a:pt x="16763410" y="4436570"/>
                  </a:lnTo>
                  <a:lnTo>
                    <a:pt x="16767302" y="4431139"/>
                  </a:lnTo>
                  <a:lnTo>
                    <a:pt x="16766626" y="4425334"/>
                  </a:lnTo>
                  <a:lnTo>
                    <a:pt x="16765617" y="4419389"/>
                  </a:lnTo>
                  <a:lnTo>
                    <a:pt x="16760187" y="4415498"/>
                  </a:lnTo>
                  <a:close/>
                </a:path>
                <a:path w="20083145" h="5932170">
                  <a:moveTo>
                    <a:pt x="16845195" y="4403697"/>
                  </a:moveTo>
                  <a:lnTo>
                    <a:pt x="16830686" y="4405385"/>
                  </a:lnTo>
                  <a:lnTo>
                    <a:pt x="16826791" y="4410817"/>
                  </a:lnTo>
                  <a:lnTo>
                    <a:pt x="16827467" y="4416620"/>
                  </a:lnTo>
                  <a:lnTo>
                    <a:pt x="16827854" y="4420330"/>
                  </a:lnTo>
                  <a:lnTo>
                    <a:pt x="16830476" y="4423419"/>
                  </a:lnTo>
                  <a:lnTo>
                    <a:pt x="16835476" y="4425552"/>
                  </a:lnTo>
                  <a:lnTo>
                    <a:pt x="16839379" y="4425640"/>
                  </a:lnTo>
                  <a:lnTo>
                    <a:pt x="16848085" y="4424627"/>
                  </a:lnTo>
                  <a:lnTo>
                    <a:pt x="16851976" y="4419196"/>
                  </a:lnTo>
                  <a:lnTo>
                    <a:pt x="16850625" y="4407588"/>
                  </a:lnTo>
                  <a:lnTo>
                    <a:pt x="16845195" y="4403697"/>
                  </a:lnTo>
                  <a:close/>
                </a:path>
                <a:path w="20083145" h="5932170">
                  <a:moveTo>
                    <a:pt x="16930725" y="4392512"/>
                  </a:moveTo>
                  <a:lnTo>
                    <a:pt x="16916215" y="4394202"/>
                  </a:lnTo>
                  <a:lnTo>
                    <a:pt x="16911991" y="4399490"/>
                  </a:lnTo>
                  <a:lnTo>
                    <a:pt x="16912667" y="4405295"/>
                  </a:lnTo>
                  <a:lnTo>
                    <a:pt x="16913244" y="4409480"/>
                  </a:lnTo>
                  <a:lnTo>
                    <a:pt x="16915865" y="4412568"/>
                  </a:lnTo>
                  <a:lnTo>
                    <a:pt x="16920533" y="4414560"/>
                  </a:lnTo>
                  <a:lnTo>
                    <a:pt x="16924433" y="4414647"/>
                  </a:lnTo>
                  <a:lnTo>
                    <a:pt x="16933139" y="4413634"/>
                  </a:lnTo>
                  <a:lnTo>
                    <a:pt x="16937364" y="4408345"/>
                  </a:lnTo>
                  <a:lnTo>
                    <a:pt x="16936012" y="4396737"/>
                  </a:lnTo>
                  <a:lnTo>
                    <a:pt x="16930725" y="4392512"/>
                  </a:lnTo>
                  <a:close/>
                </a:path>
                <a:path w="20083145" h="5932170">
                  <a:moveTo>
                    <a:pt x="17016355" y="4382947"/>
                  </a:moveTo>
                  <a:lnTo>
                    <a:pt x="17001844" y="4384637"/>
                  </a:lnTo>
                  <a:lnTo>
                    <a:pt x="16997617" y="4389923"/>
                  </a:lnTo>
                  <a:lnTo>
                    <a:pt x="16998294" y="4395728"/>
                  </a:lnTo>
                  <a:lnTo>
                    <a:pt x="16998872" y="4399914"/>
                  </a:lnTo>
                  <a:lnTo>
                    <a:pt x="17001494" y="4403003"/>
                  </a:lnTo>
                  <a:lnTo>
                    <a:pt x="17006493" y="4405135"/>
                  </a:lnTo>
                  <a:lnTo>
                    <a:pt x="17010062" y="4405081"/>
                  </a:lnTo>
                  <a:lnTo>
                    <a:pt x="17018768" y="4404068"/>
                  </a:lnTo>
                  <a:lnTo>
                    <a:pt x="17022994" y="4398779"/>
                  </a:lnTo>
                  <a:lnTo>
                    <a:pt x="17021643" y="4387171"/>
                  </a:lnTo>
                  <a:lnTo>
                    <a:pt x="17016355" y="4382947"/>
                  </a:lnTo>
                  <a:close/>
                </a:path>
                <a:path w="20083145" h="5932170">
                  <a:moveTo>
                    <a:pt x="17102364" y="4374330"/>
                  </a:moveTo>
                  <a:lnTo>
                    <a:pt x="17087855" y="4376020"/>
                  </a:lnTo>
                  <a:lnTo>
                    <a:pt x="17083297" y="4381167"/>
                  </a:lnTo>
                  <a:lnTo>
                    <a:pt x="17083972" y="4386970"/>
                  </a:lnTo>
                  <a:lnTo>
                    <a:pt x="17084359" y="4390682"/>
                  </a:lnTo>
                  <a:lnTo>
                    <a:pt x="17087174" y="4394245"/>
                  </a:lnTo>
                  <a:lnTo>
                    <a:pt x="17090506" y="4395667"/>
                  </a:lnTo>
                  <a:lnTo>
                    <a:pt x="17090364" y="4396000"/>
                  </a:lnTo>
                  <a:lnTo>
                    <a:pt x="17092031" y="4396711"/>
                  </a:lnTo>
                  <a:lnTo>
                    <a:pt x="17095599" y="4396658"/>
                  </a:lnTo>
                  <a:lnTo>
                    <a:pt x="17104306" y="4395644"/>
                  </a:lnTo>
                  <a:lnTo>
                    <a:pt x="17108864" y="4390497"/>
                  </a:lnTo>
                  <a:lnTo>
                    <a:pt x="17107512" y="4378890"/>
                  </a:lnTo>
                  <a:lnTo>
                    <a:pt x="17102364" y="4374330"/>
                  </a:lnTo>
                  <a:close/>
                </a:path>
                <a:path w="20083145" h="5932170">
                  <a:moveTo>
                    <a:pt x="17187802" y="4364289"/>
                  </a:moveTo>
                  <a:lnTo>
                    <a:pt x="17173293" y="4365979"/>
                  </a:lnTo>
                  <a:lnTo>
                    <a:pt x="17169401" y="4371410"/>
                  </a:lnTo>
                  <a:lnTo>
                    <a:pt x="17170078" y="4377214"/>
                  </a:lnTo>
                  <a:lnTo>
                    <a:pt x="17170322" y="4381258"/>
                  </a:lnTo>
                  <a:lnTo>
                    <a:pt x="17172945" y="4384346"/>
                  </a:lnTo>
                  <a:lnTo>
                    <a:pt x="17176277" y="4385767"/>
                  </a:lnTo>
                  <a:lnTo>
                    <a:pt x="17176420" y="4385434"/>
                  </a:lnTo>
                  <a:lnTo>
                    <a:pt x="17178086" y="4386145"/>
                  </a:lnTo>
                  <a:lnTo>
                    <a:pt x="17181989" y="4386235"/>
                  </a:lnTo>
                  <a:lnTo>
                    <a:pt x="17190692" y="4385219"/>
                  </a:lnTo>
                  <a:lnTo>
                    <a:pt x="17194586" y="4379789"/>
                  </a:lnTo>
                  <a:lnTo>
                    <a:pt x="17193234" y="4368182"/>
                  </a:lnTo>
                  <a:lnTo>
                    <a:pt x="17187802" y="4364289"/>
                  </a:lnTo>
                  <a:close/>
                </a:path>
                <a:path w="20083145" h="5932170">
                  <a:moveTo>
                    <a:pt x="17273382" y="4353914"/>
                  </a:moveTo>
                  <a:lnTo>
                    <a:pt x="17258873" y="4355604"/>
                  </a:lnTo>
                  <a:lnTo>
                    <a:pt x="17254648" y="4360893"/>
                  </a:lnTo>
                  <a:lnTo>
                    <a:pt x="17255324" y="4366696"/>
                  </a:lnTo>
                  <a:lnTo>
                    <a:pt x="17255902" y="4370882"/>
                  </a:lnTo>
                  <a:lnTo>
                    <a:pt x="17258525" y="4373971"/>
                  </a:lnTo>
                  <a:lnTo>
                    <a:pt x="17263191" y="4375961"/>
                  </a:lnTo>
                  <a:lnTo>
                    <a:pt x="17267094" y="4376050"/>
                  </a:lnTo>
                  <a:lnTo>
                    <a:pt x="17275799" y="4375036"/>
                  </a:lnTo>
                  <a:lnTo>
                    <a:pt x="17280024" y="4369747"/>
                  </a:lnTo>
                  <a:lnTo>
                    <a:pt x="17278672" y="4358140"/>
                  </a:lnTo>
                  <a:lnTo>
                    <a:pt x="17273382" y="4353914"/>
                  </a:lnTo>
                  <a:close/>
                </a:path>
                <a:path w="20083145" h="5932170">
                  <a:moveTo>
                    <a:pt x="17359013" y="4344348"/>
                  </a:moveTo>
                  <a:lnTo>
                    <a:pt x="17344502" y="4346038"/>
                  </a:lnTo>
                  <a:lnTo>
                    <a:pt x="17340277" y="4351327"/>
                  </a:lnTo>
                  <a:lnTo>
                    <a:pt x="17340954" y="4357131"/>
                  </a:lnTo>
                  <a:lnTo>
                    <a:pt x="17341531" y="4361316"/>
                  </a:lnTo>
                  <a:lnTo>
                    <a:pt x="17344154" y="4364405"/>
                  </a:lnTo>
                  <a:lnTo>
                    <a:pt x="17348820" y="4366395"/>
                  </a:lnTo>
                  <a:lnTo>
                    <a:pt x="17352723" y="4366484"/>
                  </a:lnTo>
                  <a:lnTo>
                    <a:pt x="17361426" y="4365470"/>
                  </a:lnTo>
                  <a:lnTo>
                    <a:pt x="17365653" y="4360182"/>
                  </a:lnTo>
                  <a:lnTo>
                    <a:pt x="17364302" y="4348573"/>
                  </a:lnTo>
                  <a:lnTo>
                    <a:pt x="17359013" y="4344348"/>
                  </a:lnTo>
                  <a:close/>
                </a:path>
                <a:path w="20083145" h="5932170">
                  <a:moveTo>
                    <a:pt x="17444642" y="4334783"/>
                  </a:moveTo>
                  <a:lnTo>
                    <a:pt x="17430131" y="4336472"/>
                  </a:lnTo>
                  <a:lnTo>
                    <a:pt x="17425906" y="4341761"/>
                  </a:lnTo>
                  <a:lnTo>
                    <a:pt x="17426583" y="4347565"/>
                  </a:lnTo>
                  <a:lnTo>
                    <a:pt x="17427160" y="4351750"/>
                  </a:lnTo>
                  <a:lnTo>
                    <a:pt x="17429783" y="4354839"/>
                  </a:lnTo>
                  <a:lnTo>
                    <a:pt x="17434783" y="4356972"/>
                  </a:lnTo>
                  <a:lnTo>
                    <a:pt x="17438349" y="4356917"/>
                  </a:lnTo>
                  <a:lnTo>
                    <a:pt x="17447055" y="4355904"/>
                  </a:lnTo>
                  <a:lnTo>
                    <a:pt x="17451282" y="4350616"/>
                  </a:lnTo>
                  <a:lnTo>
                    <a:pt x="17449931" y="4339008"/>
                  </a:lnTo>
                  <a:lnTo>
                    <a:pt x="17444642" y="4334783"/>
                  </a:lnTo>
                  <a:close/>
                </a:path>
                <a:path w="20083145" h="5932170">
                  <a:moveTo>
                    <a:pt x="17530512" y="4326500"/>
                  </a:moveTo>
                  <a:lnTo>
                    <a:pt x="17516002" y="4328190"/>
                  </a:lnTo>
                  <a:lnTo>
                    <a:pt x="17511444" y="4333337"/>
                  </a:lnTo>
                  <a:lnTo>
                    <a:pt x="17512119" y="4339140"/>
                  </a:lnTo>
                  <a:lnTo>
                    <a:pt x="17512506" y="4342852"/>
                  </a:lnTo>
                  <a:lnTo>
                    <a:pt x="17515318" y="4346414"/>
                  </a:lnTo>
                  <a:lnTo>
                    <a:pt x="17518651" y="4347836"/>
                  </a:lnTo>
                  <a:lnTo>
                    <a:pt x="17518509" y="4348169"/>
                  </a:lnTo>
                  <a:lnTo>
                    <a:pt x="17520176" y="4348880"/>
                  </a:lnTo>
                  <a:lnTo>
                    <a:pt x="17523745" y="4348826"/>
                  </a:lnTo>
                  <a:lnTo>
                    <a:pt x="17532450" y="4347813"/>
                  </a:lnTo>
                  <a:lnTo>
                    <a:pt x="17537009" y="4342666"/>
                  </a:lnTo>
                  <a:lnTo>
                    <a:pt x="17535657" y="4331059"/>
                  </a:lnTo>
                  <a:lnTo>
                    <a:pt x="17530512" y="4326500"/>
                  </a:lnTo>
                  <a:close/>
                </a:path>
                <a:path w="20083145" h="5932170">
                  <a:moveTo>
                    <a:pt x="17616571" y="4318694"/>
                  </a:moveTo>
                  <a:lnTo>
                    <a:pt x="17602061" y="4320384"/>
                  </a:lnTo>
                  <a:lnTo>
                    <a:pt x="17597503" y="4325531"/>
                  </a:lnTo>
                  <a:lnTo>
                    <a:pt x="17598179" y="4331334"/>
                  </a:lnTo>
                  <a:lnTo>
                    <a:pt x="17598424" y="4335378"/>
                  </a:lnTo>
                  <a:lnTo>
                    <a:pt x="17600904" y="4338800"/>
                  </a:lnTo>
                  <a:lnTo>
                    <a:pt x="17604570" y="4340364"/>
                  </a:lnTo>
                  <a:lnTo>
                    <a:pt x="17604712" y="4340030"/>
                  </a:lnTo>
                  <a:lnTo>
                    <a:pt x="17606379" y="4340741"/>
                  </a:lnTo>
                  <a:lnTo>
                    <a:pt x="17609806" y="4341021"/>
                  </a:lnTo>
                  <a:lnTo>
                    <a:pt x="17618510" y="4340007"/>
                  </a:lnTo>
                  <a:lnTo>
                    <a:pt x="17623070" y="4334861"/>
                  </a:lnTo>
                  <a:lnTo>
                    <a:pt x="17621718" y="4323254"/>
                  </a:lnTo>
                  <a:lnTo>
                    <a:pt x="17616571" y="4318694"/>
                  </a:lnTo>
                  <a:close/>
                </a:path>
                <a:path w="20083145" h="5932170">
                  <a:moveTo>
                    <a:pt x="17702921" y="4312980"/>
                  </a:moveTo>
                  <a:lnTo>
                    <a:pt x="17696926" y="4313182"/>
                  </a:lnTo>
                  <a:lnTo>
                    <a:pt x="17694023" y="4313520"/>
                  </a:lnTo>
                  <a:lnTo>
                    <a:pt x="17687887" y="4314053"/>
                  </a:lnTo>
                  <a:lnTo>
                    <a:pt x="17684043" y="4318716"/>
                  </a:lnTo>
                  <a:lnTo>
                    <a:pt x="17683803" y="4319008"/>
                  </a:lnTo>
                  <a:lnTo>
                    <a:pt x="17684003" y="4325002"/>
                  </a:lnTo>
                  <a:lnTo>
                    <a:pt x="17684248" y="4329047"/>
                  </a:lnTo>
                  <a:lnTo>
                    <a:pt x="17686729" y="4332468"/>
                  </a:lnTo>
                  <a:lnTo>
                    <a:pt x="17692061" y="4334743"/>
                  </a:lnTo>
                  <a:lnTo>
                    <a:pt x="17695488" y="4335024"/>
                  </a:lnTo>
                  <a:lnTo>
                    <a:pt x="17698390" y="4334686"/>
                  </a:lnTo>
                  <a:lnTo>
                    <a:pt x="17704527" y="4334152"/>
                  </a:lnTo>
                  <a:lnTo>
                    <a:pt x="17708371" y="4329488"/>
                  </a:lnTo>
                  <a:lnTo>
                    <a:pt x="17708611" y="4329196"/>
                  </a:lnTo>
                  <a:lnTo>
                    <a:pt x="17708410" y="4323201"/>
                  </a:lnTo>
                  <a:lnTo>
                    <a:pt x="17707876" y="4317064"/>
                  </a:lnTo>
                  <a:lnTo>
                    <a:pt x="17702921" y="4312980"/>
                  </a:lnTo>
                  <a:close/>
                </a:path>
                <a:path w="20083145" h="5932170">
                  <a:moveTo>
                    <a:pt x="17788986" y="4307934"/>
                  </a:moveTo>
                  <a:lnTo>
                    <a:pt x="17782990" y="4308134"/>
                  </a:lnTo>
                  <a:lnTo>
                    <a:pt x="17780089" y="4308473"/>
                  </a:lnTo>
                  <a:lnTo>
                    <a:pt x="17774093" y="4308673"/>
                  </a:lnTo>
                  <a:lnTo>
                    <a:pt x="17769676" y="4313486"/>
                  </a:lnTo>
                  <a:lnTo>
                    <a:pt x="17769877" y="4319481"/>
                  </a:lnTo>
                  <a:lnTo>
                    <a:pt x="17770313" y="4324000"/>
                  </a:lnTo>
                  <a:lnTo>
                    <a:pt x="17772794" y="4327423"/>
                  </a:lnTo>
                  <a:lnTo>
                    <a:pt x="17776460" y="4328987"/>
                  </a:lnTo>
                  <a:lnTo>
                    <a:pt x="17776602" y="4328652"/>
                  </a:lnTo>
                  <a:lnTo>
                    <a:pt x="17777936" y="4329221"/>
                  </a:lnTo>
                  <a:lnTo>
                    <a:pt x="17781361" y="4329501"/>
                  </a:lnTo>
                  <a:lnTo>
                    <a:pt x="17784264" y="4329163"/>
                  </a:lnTo>
                  <a:lnTo>
                    <a:pt x="17789925" y="4328820"/>
                  </a:lnTo>
                  <a:lnTo>
                    <a:pt x="17794341" y="4324008"/>
                  </a:lnTo>
                  <a:lnTo>
                    <a:pt x="17794142" y="4318013"/>
                  </a:lnTo>
                  <a:lnTo>
                    <a:pt x="17793799" y="4312351"/>
                  </a:lnTo>
                  <a:lnTo>
                    <a:pt x="17788986" y="4307934"/>
                  </a:lnTo>
                  <a:close/>
                </a:path>
                <a:path w="20083145" h="5932170">
                  <a:moveTo>
                    <a:pt x="17875150" y="4304505"/>
                  </a:moveTo>
                  <a:lnTo>
                    <a:pt x="17869155" y="4304706"/>
                  </a:lnTo>
                  <a:lnTo>
                    <a:pt x="17866395" y="4304711"/>
                  </a:lnTo>
                  <a:lnTo>
                    <a:pt x="17860734" y="4305053"/>
                  </a:lnTo>
                  <a:lnTo>
                    <a:pt x="17855983" y="4309724"/>
                  </a:lnTo>
                  <a:lnTo>
                    <a:pt x="17856183" y="4315718"/>
                  </a:lnTo>
                  <a:lnTo>
                    <a:pt x="17856285" y="4320096"/>
                  </a:lnTo>
                  <a:lnTo>
                    <a:pt x="17859099" y="4323661"/>
                  </a:lnTo>
                  <a:lnTo>
                    <a:pt x="17862765" y="4325224"/>
                  </a:lnTo>
                  <a:lnTo>
                    <a:pt x="17862290" y="4325414"/>
                  </a:lnTo>
                  <a:lnTo>
                    <a:pt x="17863957" y="4326125"/>
                  </a:lnTo>
                  <a:lnTo>
                    <a:pt x="17867049" y="4326264"/>
                  </a:lnTo>
                  <a:lnTo>
                    <a:pt x="17869951" y="4325926"/>
                  </a:lnTo>
                  <a:lnTo>
                    <a:pt x="17875613" y="4325582"/>
                  </a:lnTo>
                  <a:lnTo>
                    <a:pt x="17880362" y="4320911"/>
                  </a:lnTo>
                  <a:lnTo>
                    <a:pt x="17880161" y="4314916"/>
                  </a:lnTo>
                  <a:lnTo>
                    <a:pt x="17879818" y="4309255"/>
                  </a:lnTo>
                  <a:lnTo>
                    <a:pt x="17875150" y="4304505"/>
                  </a:lnTo>
                  <a:close/>
                </a:path>
                <a:path w="20083145" h="5932170">
                  <a:moveTo>
                    <a:pt x="17961360" y="4301884"/>
                  </a:moveTo>
                  <a:lnTo>
                    <a:pt x="17955365" y="4302085"/>
                  </a:lnTo>
                  <a:lnTo>
                    <a:pt x="17952605" y="4302089"/>
                  </a:lnTo>
                  <a:lnTo>
                    <a:pt x="17946610" y="4302290"/>
                  </a:lnTo>
                  <a:lnTo>
                    <a:pt x="17941862" y="4306962"/>
                  </a:lnTo>
                  <a:lnTo>
                    <a:pt x="17942062" y="4312956"/>
                  </a:lnTo>
                  <a:lnTo>
                    <a:pt x="17942165" y="4317333"/>
                  </a:lnTo>
                  <a:lnTo>
                    <a:pt x="17944977" y="4320896"/>
                  </a:lnTo>
                  <a:lnTo>
                    <a:pt x="17948644" y="4322461"/>
                  </a:lnTo>
                  <a:lnTo>
                    <a:pt x="17948501" y="4322794"/>
                  </a:lnTo>
                  <a:lnTo>
                    <a:pt x="17949834" y="4323362"/>
                  </a:lnTo>
                  <a:lnTo>
                    <a:pt x="17952927" y="4323500"/>
                  </a:lnTo>
                  <a:lnTo>
                    <a:pt x="17955687" y="4323496"/>
                  </a:lnTo>
                  <a:lnTo>
                    <a:pt x="17961682" y="4323295"/>
                  </a:lnTo>
                  <a:lnTo>
                    <a:pt x="17966433" y="4318625"/>
                  </a:lnTo>
                  <a:lnTo>
                    <a:pt x="17966032" y="4306635"/>
                  </a:lnTo>
                  <a:lnTo>
                    <a:pt x="17961360" y="4301884"/>
                  </a:lnTo>
                  <a:close/>
                </a:path>
                <a:path w="20083145" h="5932170">
                  <a:moveTo>
                    <a:pt x="18047762" y="4299740"/>
                  </a:moveTo>
                  <a:lnTo>
                    <a:pt x="18041767" y="4299941"/>
                  </a:lnTo>
                  <a:lnTo>
                    <a:pt x="18039008" y="4299944"/>
                  </a:lnTo>
                  <a:lnTo>
                    <a:pt x="18033013" y="4300145"/>
                  </a:lnTo>
                  <a:lnTo>
                    <a:pt x="18028265" y="4304817"/>
                  </a:lnTo>
                  <a:lnTo>
                    <a:pt x="18028464" y="4310811"/>
                  </a:lnTo>
                  <a:lnTo>
                    <a:pt x="18028568" y="4315188"/>
                  </a:lnTo>
                  <a:lnTo>
                    <a:pt x="18031237" y="4319085"/>
                  </a:lnTo>
                  <a:lnTo>
                    <a:pt x="18034903" y="4320649"/>
                  </a:lnTo>
                  <a:lnTo>
                    <a:pt x="18035045" y="4320316"/>
                  </a:lnTo>
                  <a:lnTo>
                    <a:pt x="18036378" y="4320884"/>
                  </a:lnTo>
                  <a:lnTo>
                    <a:pt x="18039331" y="4321356"/>
                  </a:lnTo>
                  <a:lnTo>
                    <a:pt x="18042089" y="4321350"/>
                  </a:lnTo>
                  <a:lnTo>
                    <a:pt x="18048085" y="4321151"/>
                  </a:lnTo>
                  <a:lnTo>
                    <a:pt x="18052835" y="4316480"/>
                  </a:lnTo>
                  <a:lnTo>
                    <a:pt x="18052435" y="4304491"/>
                  </a:lnTo>
                  <a:lnTo>
                    <a:pt x="18047762" y="4299740"/>
                  </a:lnTo>
                  <a:close/>
                </a:path>
                <a:path w="20083145" h="5932170">
                  <a:moveTo>
                    <a:pt x="18134313" y="4300021"/>
                  </a:moveTo>
                  <a:lnTo>
                    <a:pt x="18128461" y="4299889"/>
                  </a:lnTo>
                  <a:lnTo>
                    <a:pt x="18119373" y="4299951"/>
                  </a:lnTo>
                  <a:lnTo>
                    <a:pt x="18114957" y="4304764"/>
                  </a:lnTo>
                  <a:lnTo>
                    <a:pt x="18114824" y="4310618"/>
                  </a:lnTo>
                  <a:lnTo>
                    <a:pt x="18114926" y="4314995"/>
                  </a:lnTo>
                  <a:lnTo>
                    <a:pt x="18117595" y="4318891"/>
                  </a:lnTo>
                  <a:lnTo>
                    <a:pt x="18122596" y="4321024"/>
                  </a:lnTo>
                  <a:lnTo>
                    <a:pt x="18125548" y="4321496"/>
                  </a:lnTo>
                  <a:lnTo>
                    <a:pt x="18134634" y="4321432"/>
                  </a:lnTo>
                  <a:lnTo>
                    <a:pt x="18139052" y="4316619"/>
                  </a:lnTo>
                  <a:lnTo>
                    <a:pt x="18139185" y="4310767"/>
                  </a:lnTo>
                  <a:lnTo>
                    <a:pt x="18139126" y="4304438"/>
                  </a:lnTo>
                  <a:lnTo>
                    <a:pt x="18134313" y="4300021"/>
                  </a:lnTo>
                  <a:close/>
                </a:path>
                <a:path w="20083145" h="5932170">
                  <a:moveTo>
                    <a:pt x="18220770" y="4301444"/>
                  </a:moveTo>
                  <a:lnTo>
                    <a:pt x="18214917" y="4301312"/>
                  </a:lnTo>
                  <a:lnTo>
                    <a:pt x="18211824" y="4301174"/>
                  </a:lnTo>
                  <a:lnTo>
                    <a:pt x="18205971" y="4301042"/>
                  </a:lnTo>
                  <a:lnTo>
                    <a:pt x="18201221" y="4305713"/>
                  </a:lnTo>
                  <a:lnTo>
                    <a:pt x="18201089" y="4311566"/>
                  </a:lnTo>
                  <a:lnTo>
                    <a:pt x="18200859" y="4315801"/>
                  </a:lnTo>
                  <a:lnTo>
                    <a:pt x="18203528" y="4319698"/>
                  </a:lnTo>
                  <a:lnTo>
                    <a:pt x="18209194" y="4322115"/>
                  </a:lnTo>
                  <a:lnTo>
                    <a:pt x="18211811" y="4322443"/>
                  </a:lnTo>
                  <a:lnTo>
                    <a:pt x="18214572" y="4322438"/>
                  </a:lnTo>
                  <a:lnTo>
                    <a:pt x="18220424" y="4322571"/>
                  </a:lnTo>
                  <a:lnTo>
                    <a:pt x="18225176" y="4317900"/>
                  </a:lnTo>
                  <a:lnTo>
                    <a:pt x="18225442" y="4306195"/>
                  </a:lnTo>
                  <a:lnTo>
                    <a:pt x="18220770" y="4301444"/>
                  </a:lnTo>
                  <a:close/>
                </a:path>
                <a:path w="20083145" h="5932170">
                  <a:moveTo>
                    <a:pt x="18307275" y="4303678"/>
                  </a:moveTo>
                  <a:lnTo>
                    <a:pt x="18301423" y="4303544"/>
                  </a:lnTo>
                  <a:lnTo>
                    <a:pt x="18298329" y="4303407"/>
                  </a:lnTo>
                  <a:lnTo>
                    <a:pt x="18292475" y="4303274"/>
                  </a:lnTo>
                  <a:lnTo>
                    <a:pt x="18287393" y="4307803"/>
                  </a:lnTo>
                  <a:lnTo>
                    <a:pt x="18287260" y="4313656"/>
                  </a:lnTo>
                  <a:lnTo>
                    <a:pt x="18286888" y="4318224"/>
                  </a:lnTo>
                  <a:lnTo>
                    <a:pt x="18306455" y="4324996"/>
                  </a:lnTo>
                  <a:lnTo>
                    <a:pt x="18311538" y="4320465"/>
                  </a:lnTo>
                  <a:lnTo>
                    <a:pt x="18311804" y="4308761"/>
                  </a:lnTo>
                  <a:lnTo>
                    <a:pt x="18307275" y="4303678"/>
                  </a:lnTo>
                  <a:close/>
                </a:path>
                <a:path w="20083145" h="5932170">
                  <a:moveTo>
                    <a:pt x="18393021" y="4306768"/>
                  </a:moveTo>
                  <a:lnTo>
                    <a:pt x="18387168" y="4306634"/>
                  </a:lnTo>
                  <a:lnTo>
                    <a:pt x="18384075" y="4306497"/>
                  </a:lnTo>
                  <a:lnTo>
                    <a:pt x="18378222" y="4306365"/>
                  </a:lnTo>
                  <a:lnTo>
                    <a:pt x="18373139" y="4310894"/>
                  </a:lnTo>
                  <a:lnTo>
                    <a:pt x="18373007" y="4316746"/>
                  </a:lnTo>
                  <a:lnTo>
                    <a:pt x="18372968" y="4321457"/>
                  </a:lnTo>
                  <a:lnTo>
                    <a:pt x="18375637" y="4325354"/>
                  </a:lnTo>
                  <a:lnTo>
                    <a:pt x="18380637" y="4327486"/>
                  </a:lnTo>
                  <a:lnTo>
                    <a:pt x="18383256" y="4327815"/>
                  </a:lnTo>
                  <a:lnTo>
                    <a:pt x="18386347" y="4327952"/>
                  </a:lnTo>
                  <a:lnTo>
                    <a:pt x="18392200" y="4328084"/>
                  </a:lnTo>
                  <a:lnTo>
                    <a:pt x="18397285" y="4323556"/>
                  </a:lnTo>
                  <a:lnTo>
                    <a:pt x="18397551" y="4311851"/>
                  </a:lnTo>
                  <a:lnTo>
                    <a:pt x="18393021" y="4306768"/>
                  </a:lnTo>
                  <a:close/>
                </a:path>
                <a:path w="20083145" h="5932170">
                  <a:moveTo>
                    <a:pt x="18479340" y="4311284"/>
                  </a:moveTo>
                  <a:lnTo>
                    <a:pt x="18473630" y="4310818"/>
                  </a:lnTo>
                  <a:lnTo>
                    <a:pt x="18470536" y="4310680"/>
                  </a:lnTo>
                  <a:lnTo>
                    <a:pt x="18464684" y="4310547"/>
                  </a:lnTo>
                  <a:lnTo>
                    <a:pt x="18459600" y="4315077"/>
                  </a:lnTo>
                  <a:lnTo>
                    <a:pt x="18459134" y="4320787"/>
                  </a:lnTo>
                  <a:lnTo>
                    <a:pt x="18459094" y="4325497"/>
                  </a:lnTo>
                  <a:lnTo>
                    <a:pt x="18461624" y="4329728"/>
                  </a:lnTo>
                  <a:lnTo>
                    <a:pt x="18466624" y="4331860"/>
                  </a:lnTo>
                  <a:lnTo>
                    <a:pt x="18469240" y="4332190"/>
                  </a:lnTo>
                  <a:lnTo>
                    <a:pt x="18472334" y="4332327"/>
                  </a:lnTo>
                  <a:lnTo>
                    <a:pt x="18478187" y="4332459"/>
                  </a:lnTo>
                  <a:lnTo>
                    <a:pt x="18483271" y="4327931"/>
                  </a:lnTo>
                  <a:lnTo>
                    <a:pt x="18483736" y="4322220"/>
                  </a:lnTo>
                  <a:lnTo>
                    <a:pt x="18484011" y="4316034"/>
                  </a:lnTo>
                  <a:lnTo>
                    <a:pt x="18479340" y="4311284"/>
                  </a:lnTo>
                  <a:close/>
                </a:path>
                <a:path w="20083145" h="5932170">
                  <a:moveTo>
                    <a:pt x="18565281" y="4317610"/>
                  </a:moveTo>
                  <a:lnTo>
                    <a:pt x="18559571" y="4317144"/>
                  </a:lnTo>
                  <a:lnTo>
                    <a:pt x="18556477" y="4317006"/>
                  </a:lnTo>
                  <a:lnTo>
                    <a:pt x="18550767" y="4316540"/>
                  </a:lnTo>
                  <a:lnTo>
                    <a:pt x="18545683" y="4321068"/>
                  </a:lnTo>
                  <a:lnTo>
                    <a:pt x="18544845" y="4331348"/>
                  </a:lnTo>
                  <a:lnTo>
                    <a:pt x="18547708" y="4335720"/>
                  </a:lnTo>
                  <a:lnTo>
                    <a:pt x="18552708" y="4337853"/>
                  </a:lnTo>
                  <a:lnTo>
                    <a:pt x="18554991" y="4338039"/>
                  </a:lnTo>
                  <a:lnTo>
                    <a:pt x="18558085" y="4338176"/>
                  </a:lnTo>
                  <a:lnTo>
                    <a:pt x="18563795" y="4338643"/>
                  </a:lnTo>
                  <a:lnTo>
                    <a:pt x="18568877" y="4334114"/>
                  </a:lnTo>
                  <a:lnTo>
                    <a:pt x="18569810" y="4322694"/>
                  </a:lnTo>
                  <a:lnTo>
                    <a:pt x="18565281" y="4317610"/>
                  </a:lnTo>
                  <a:close/>
                </a:path>
                <a:path w="20083145" h="5932170">
                  <a:moveTo>
                    <a:pt x="18651939" y="4325028"/>
                  </a:moveTo>
                  <a:lnTo>
                    <a:pt x="18645895" y="4324420"/>
                  </a:lnTo>
                  <a:lnTo>
                    <a:pt x="18642802" y="4324282"/>
                  </a:lnTo>
                  <a:lnTo>
                    <a:pt x="18636758" y="4323675"/>
                  </a:lnTo>
                  <a:lnTo>
                    <a:pt x="18631675" y="4328204"/>
                  </a:lnTo>
                  <a:lnTo>
                    <a:pt x="18630867" y="4338101"/>
                  </a:lnTo>
                  <a:lnTo>
                    <a:pt x="18630836" y="4338482"/>
                  </a:lnTo>
                  <a:lnTo>
                    <a:pt x="18633699" y="4342854"/>
                  </a:lnTo>
                  <a:lnTo>
                    <a:pt x="18637698" y="4344560"/>
                  </a:lnTo>
                  <a:lnTo>
                    <a:pt x="18637840" y="4344228"/>
                  </a:lnTo>
                  <a:lnTo>
                    <a:pt x="18638840" y="4344654"/>
                  </a:lnTo>
                  <a:lnTo>
                    <a:pt x="18640982" y="4345173"/>
                  </a:lnTo>
                  <a:lnTo>
                    <a:pt x="18643933" y="4345645"/>
                  </a:lnTo>
                  <a:lnTo>
                    <a:pt x="18649643" y="4346110"/>
                  </a:lnTo>
                  <a:lnTo>
                    <a:pt x="18655061" y="4341724"/>
                  </a:lnTo>
                  <a:lnTo>
                    <a:pt x="18655992" y="4330303"/>
                  </a:lnTo>
                  <a:lnTo>
                    <a:pt x="18651939" y="4325028"/>
                  </a:lnTo>
                  <a:close/>
                </a:path>
                <a:path w="20083145" h="5932170">
                  <a:moveTo>
                    <a:pt x="18737693" y="4333637"/>
                  </a:moveTo>
                  <a:lnTo>
                    <a:pt x="18731650" y="4333029"/>
                  </a:lnTo>
                  <a:lnTo>
                    <a:pt x="18728700" y="4332559"/>
                  </a:lnTo>
                  <a:lnTo>
                    <a:pt x="18722657" y="4331951"/>
                  </a:lnTo>
                  <a:lnTo>
                    <a:pt x="18717381" y="4336004"/>
                  </a:lnTo>
                  <a:lnTo>
                    <a:pt x="18716258" y="4346949"/>
                  </a:lnTo>
                  <a:lnTo>
                    <a:pt x="18718786" y="4351180"/>
                  </a:lnTo>
                  <a:lnTo>
                    <a:pt x="18724119" y="4353455"/>
                  </a:lnTo>
                  <a:lnTo>
                    <a:pt x="18726261" y="4353974"/>
                  </a:lnTo>
                  <a:lnTo>
                    <a:pt x="18729213" y="4354445"/>
                  </a:lnTo>
                  <a:lnTo>
                    <a:pt x="18735256" y="4355053"/>
                  </a:lnTo>
                  <a:lnTo>
                    <a:pt x="18740529" y="4350999"/>
                  </a:lnTo>
                  <a:lnTo>
                    <a:pt x="18741746" y="4338912"/>
                  </a:lnTo>
                  <a:lnTo>
                    <a:pt x="18737693" y="4333637"/>
                  </a:lnTo>
                  <a:close/>
                </a:path>
                <a:path w="20083145" h="5932170">
                  <a:moveTo>
                    <a:pt x="18823498" y="4343055"/>
                  </a:moveTo>
                  <a:lnTo>
                    <a:pt x="18817454" y="4342447"/>
                  </a:lnTo>
                  <a:lnTo>
                    <a:pt x="18814502" y="4341976"/>
                  </a:lnTo>
                  <a:lnTo>
                    <a:pt x="18808459" y="4341369"/>
                  </a:lnTo>
                  <a:lnTo>
                    <a:pt x="18803185" y="4345422"/>
                  </a:lnTo>
                  <a:lnTo>
                    <a:pt x="18802576" y="4351465"/>
                  </a:lnTo>
                  <a:lnTo>
                    <a:pt x="18801727" y="4356225"/>
                  </a:lnTo>
                  <a:lnTo>
                    <a:pt x="18821060" y="4364471"/>
                  </a:lnTo>
                  <a:lnTo>
                    <a:pt x="18826335" y="4360418"/>
                  </a:lnTo>
                  <a:lnTo>
                    <a:pt x="18827551" y="4348330"/>
                  </a:lnTo>
                  <a:lnTo>
                    <a:pt x="18823498" y="4343055"/>
                  </a:lnTo>
                  <a:close/>
                </a:path>
                <a:path w="20083145" h="5932170">
                  <a:moveTo>
                    <a:pt x="18909116" y="4354758"/>
                  </a:moveTo>
                  <a:lnTo>
                    <a:pt x="18894361" y="4352405"/>
                  </a:lnTo>
                  <a:lnTo>
                    <a:pt x="18889087" y="4356458"/>
                  </a:lnTo>
                  <a:lnTo>
                    <a:pt x="18888204" y="4361991"/>
                  </a:lnTo>
                  <a:lnTo>
                    <a:pt x="18887298" y="4367119"/>
                  </a:lnTo>
                  <a:lnTo>
                    <a:pt x="18890016" y="4371824"/>
                  </a:lnTo>
                  <a:lnTo>
                    <a:pt x="18895349" y="4374099"/>
                  </a:lnTo>
                  <a:lnTo>
                    <a:pt x="18897158" y="4374476"/>
                  </a:lnTo>
                  <a:lnTo>
                    <a:pt x="18906012" y="4375890"/>
                  </a:lnTo>
                  <a:lnTo>
                    <a:pt x="18911285" y="4371836"/>
                  </a:lnTo>
                  <a:lnTo>
                    <a:pt x="18913109" y="4360402"/>
                  </a:lnTo>
                  <a:lnTo>
                    <a:pt x="18913167" y="4360033"/>
                  </a:lnTo>
                  <a:lnTo>
                    <a:pt x="18909116" y="4354758"/>
                  </a:lnTo>
                  <a:close/>
                </a:path>
                <a:path w="20083145" h="5932170">
                  <a:moveTo>
                    <a:pt x="18994258" y="4366653"/>
                  </a:moveTo>
                  <a:lnTo>
                    <a:pt x="18972773" y="4379156"/>
                  </a:lnTo>
                  <a:lnTo>
                    <a:pt x="18975492" y="4383860"/>
                  </a:lnTo>
                  <a:lnTo>
                    <a:pt x="18979826" y="4385709"/>
                  </a:lnTo>
                  <a:lnTo>
                    <a:pt x="18979968" y="4385376"/>
                  </a:lnTo>
                  <a:lnTo>
                    <a:pt x="18982301" y="4386371"/>
                  </a:lnTo>
                  <a:lnTo>
                    <a:pt x="18991154" y="4387783"/>
                  </a:lnTo>
                  <a:lnTo>
                    <a:pt x="18996430" y="4383730"/>
                  </a:lnTo>
                  <a:lnTo>
                    <a:pt x="18998254" y="4372296"/>
                  </a:lnTo>
                  <a:lnTo>
                    <a:pt x="18998313" y="4371927"/>
                  </a:lnTo>
                  <a:lnTo>
                    <a:pt x="18994258" y="4366653"/>
                  </a:lnTo>
                  <a:close/>
                </a:path>
                <a:path w="20083145" h="5932170">
                  <a:moveTo>
                    <a:pt x="19079640" y="4379830"/>
                  </a:moveTo>
                  <a:lnTo>
                    <a:pt x="19064887" y="4377477"/>
                  </a:lnTo>
                  <a:lnTo>
                    <a:pt x="19059278" y="4381386"/>
                  </a:lnTo>
                  <a:lnTo>
                    <a:pt x="19058336" y="4387289"/>
                  </a:lnTo>
                  <a:lnTo>
                    <a:pt x="19057679" y="4392524"/>
                  </a:lnTo>
                  <a:lnTo>
                    <a:pt x="19060400" y="4397231"/>
                  </a:lnTo>
                  <a:lnTo>
                    <a:pt x="19064734" y="4399080"/>
                  </a:lnTo>
                  <a:lnTo>
                    <a:pt x="19064877" y="4398745"/>
                  </a:lnTo>
                  <a:lnTo>
                    <a:pt x="19067209" y="4399740"/>
                  </a:lnTo>
                  <a:lnTo>
                    <a:pt x="19076060" y="4401153"/>
                  </a:lnTo>
                  <a:lnTo>
                    <a:pt x="19081669" y="4397242"/>
                  </a:lnTo>
                  <a:lnTo>
                    <a:pt x="19083553" y="4385439"/>
                  </a:lnTo>
                  <a:lnTo>
                    <a:pt x="19079640" y="4379830"/>
                  </a:lnTo>
                  <a:close/>
                </a:path>
                <a:path w="20083145" h="5932170">
                  <a:moveTo>
                    <a:pt x="19164503" y="4395150"/>
                  </a:moveTo>
                  <a:lnTo>
                    <a:pt x="19155651" y="4393738"/>
                  </a:lnTo>
                  <a:lnTo>
                    <a:pt x="19149891" y="4392464"/>
                  </a:lnTo>
                  <a:lnTo>
                    <a:pt x="19144283" y="4396374"/>
                  </a:lnTo>
                  <a:lnTo>
                    <a:pt x="19143342" y="4402276"/>
                  </a:lnTo>
                  <a:lnTo>
                    <a:pt x="19142351" y="4407369"/>
                  </a:lnTo>
                  <a:lnTo>
                    <a:pt x="19145406" y="4412216"/>
                  </a:lnTo>
                  <a:lnTo>
                    <a:pt x="19149738" y="4414065"/>
                  </a:lnTo>
                  <a:lnTo>
                    <a:pt x="19149547" y="4413590"/>
                  </a:lnTo>
                  <a:lnTo>
                    <a:pt x="19151880" y="4414586"/>
                  </a:lnTo>
                  <a:lnTo>
                    <a:pt x="19154830" y="4415056"/>
                  </a:lnTo>
                  <a:lnTo>
                    <a:pt x="19160589" y="4416330"/>
                  </a:lnTo>
                  <a:lnTo>
                    <a:pt x="19166199" y="4412420"/>
                  </a:lnTo>
                  <a:lnTo>
                    <a:pt x="19167140" y="4406518"/>
                  </a:lnTo>
                  <a:lnTo>
                    <a:pt x="19168415" y="4400758"/>
                  </a:lnTo>
                  <a:lnTo>
                    <a:pt x="19164503" y="4395150"/>
                  </a:lnTo>
                  <a:close/>
                </a:path>
                <a:path w="20083145" h="5932170">
                  <a:moveTo>
                    <a:pt x="19249273" y="4411612"/>
                  </a:moveTo>
                  <a:lnTo>
                    <a:pt x="19243513" y="4410338"/>
                  </a:lnTo>
                  <a:lnTo>
                    <a:pt x="19240562" y="4409867"/>
                  </a:lnTo>
                  <a:lnTo>
                    <a:pt x="19234802" y="4408592"/>
                  </a:lnTo>
                  <a:lnTo>
                    <a:pt x="19229195" y="4412503"/>
                  </a:lnTo>
                  <a:lnTo>
                    <a:pt x="19227920" y="4418263"/>
                  </a:lnTo>
                  <a:lnTo>
                    <a:pt x="19227071" y="4423022"/>
                  </a:lnTo>
                  <a:lnTo>
                    <a:pt x="19229648" y="4428061"/>
                  </a:lnTo>
                  <a:lnTo>
                    <a:pt x="19236315" y="4430905"/>
                  </a:lnTo>
                  <a:lnTo>
                    <a:pt x="19239266" y="4431376"/>
                  </a:lnTo>
                  <a:lnTo>
                    <a:pt x="19245025" y="4432650"/>
                  </a:lnTo>
                  <a:lnTo>
                    <a:pt x="19250633" y="4428738"/>
                  </a:lnTo>
                  <a:lnTo>
                    <a:pt x="19253183" y="4417219"/>
                  </a:lnTo>
                  <a:lnTo>
                    <a:pt x="19249273" y="4411612"/>
                  </a:lnTo>
                  <a:close/>
                </a:path>
                <a:path w="20083145" h="5932170">
                  <a:moveTo>
                    <a:pt x="19333758" y="4428741"/>
                  </a:moveTo>
                  <a:lnTo>
                    <a:pt x="19327999" y="4427467"/>
                  </a:lnTo>
                  <a:lnTo>
                    <a:pt x="19319144" y="4426054"/>
                  </a:lnTo>
                  <a:lnTo>
                    <a:pt x="19313681" y="4429631"/>
                  </a:lnTo>
                  <a:lnTo>
                    <a:pt x="19312405" y="4435390"/>
                  </a:lnTo>
                  <a:lnTo>
                    <a:pt x="19311414" y="4440484"/>
                  </a:lnTo>
                  <a:lnTo>
                    <a:pt x="19313992" y="4445523"/>
                  </a:lnTo>
                  <a:lnTo>
                    <a:pt x="19318658" y="4447513"/>
                  </a:lnTo>
                  <a:lnTo>
                    <a:pt x="19318800" y="4447180"/>
                  </a:lnTo>
                  <a:lnTo>
                    <a:pt x="19320800" y="4448033"/>
                  </a:lnTo>
                  <a:lnTo>
                    <a:pt x="19329653" y="4449446"/>
                  </a:lnTo>
                  <a:lnTo>
                    <a:pt x="19335119" y="4445867"/>
                  </a:lnTo>
                  <a:lnTo>
                    <a:pt x="19336393" y="4440108"/>
                  </a:lnTo>
                  <a:lnTo>
                    <a:pt x="19337335" y="4434206"/>
                  </a:lnTo>
                  <a:lnTo>
                    <a:pt x="19333758" y="4428741"/>
                  </a:lnTo>
                  <a:close/>
                </a:path>
                <a:path w="20083145" h="5932170">
                  <a:moveTo>
                    <a:pt x="19418055" y="4448153"/>
                  </a:moveTo>
                  <a:lnTo>
                    <a:pt x="19412153" y="4447212"/>
                  </a:lnTo>
                  <a:lnTo>
                    <a:pt x="19409486" y="4446074"/>
                  </a:lnTo>
                  <a:lnTo>
                    <a:pt x="19403727" y="4444799"/>
                  </a:lnTo>
                  <a:lnTo>
                    <a:pt x="19397928" y="4448235"/>
                  </a:lnTo>
                  <a:lnTo>
                    <a:pt x="19396654" y="4453995"/>
                  </a:lnTo>
                  <a:lnTo>
                    <a:pt x="19395663" y="4459087"/>
                  </a:lnTo>
                  <a:lnTo>
                    <a:pt x="19398242" y="4464128"/>
                  </a:lnTo>
                  <a:lnTo>
                    <a:pt x="19403241" y="4466260"/>
                  </a:lnTo>
                  <a:lnTo>
                    <a:pt x="19404859" y="4466162"/>
                  </a:lnTo>
                  <a:lnTo>
                    <a:pt x="19407526" y="4467300"/>
                  </a:lnTo>
                  <a:lnTo>
                    <a:pt x="19413286" y="4468575"/>
                  </a:lnTo>
                  <a:lnTo>
                    <a:pt x="19419084" y="4465139"/>
                  </a:lnTo>
                  <a:lnTo>
                    <a:pt x="19421634" y="4453620"/>
                  </a:lnTo>
                  <a:lnTo>
                    <a:pt x="19418055" y="4448153"/>
                  </a:lnTo>
                  <a:close/>
                </a:path>
                <a:path w="20083145" h="5932170">
                  <a:moveTo>
                    <a:pt x="19502213" y="4467901"/>
                  </a:moveTo>
                  <a:lnTo>
                    <a:pt x="19496312" y="4466958"/>
                  </a:lnTo>
                  <a:lnTo>
                    <a:pt x="19493645" y="4465821"/>
                  </a:lnTo>
                  <a:lnTo>
                    <a:pt x="19487884" y="4464546"/>
                  </a:lnTo>
                  <a:lnTo>
                    <a:pt x="19482085" y="4467982"/>
                  </a:lnTo>
                  <a:lnTo>
                    <a:pt x="19480810" y="4473742"/>
                  </a:lnTo>
                  <a:lnTo>
                    <a:pt x="19479345" y="4479026"/>
                  </a:lnTo>
                  <a:lnTo>
                    <a:pt x="19482256" y="4484206"/>
                  </a:lnTo>
                  <a:lnTo>
                    <a:pt x="19487589" y="4486481"/>
                  </a:lnTo>
                  <a:lnTo>
                    <a:pt x="19488872" y="4486241"/>
                  </a:lnTo>
                  <a:lnTo>
                    <a:pt x="19491539" y="4487378"/>
                  </a:lnTo>
                  <a:lnTo>
                    <a:pt x="19497298" y="4488653"/>
                  </a:lnTo>
                  <a:lnTo>
                    <a:pt x="19503097" y="4485217"/>
                  </a:lnTo>
                  <a:lnTo>
                    <a:pt x="19505647" y="4473699"/>
                  </a:lnTo>
                  <a:lnTo>
                    <a:pt x="19502213" y="4467901"/>
                  </a:lnTo>
                  <a:close/>
                </a:path>
                <a:path w="20083145" h="5932170">
                  <a:moveTo>
                    <a:pt x="19585657" y="4489313"/>
                  </a:moveTo>
                  <a:lnTo>
                    <a:pt x="19579756" y="4488370"/>
                  </a:lnTo>
                  <a:lnTo>
                    <a:pt x="19577089" y="4487233"/>
                  </a:lnTo>
                  <a:lnTo>
                    <a:pt x="19571471" y="4485625"/>
                  </a:lnTo>
                  <a:lnTo>
                    <a:pt x="19565673" y="4489060"/>
                  </a:lnTo>
                  <a:lnTo>
                    <a:pt x="19564064" y="4494679"/>
                  </a:lnTo>
                  <a:lnTo>
                    <a:pt x="19562739" y="4499629"/>
                  </a:lnTo>
                  <a:lnTo>
                    <a:pt x="19565511" y="4505144"/>
                  </a:lnTo>
                  <a:lnTo>
                    <a:pt x="19570177" y="4507134"/>
                  </a:lnTo>
                  <a:lnTo>
                    <a:pt x="19570035" y="4507467"/>
                  </a:lnTo>
                  <a:lnTo>
                    <a:pt x="19570368" y="4507610"/>
                  </a:lnTo>
                  <a:lnTo>
                    <a:pt x="19571651" y="4507369"/>
                  </a:lnTo>
                  <a:lnTo>
                    <a:pt x="19574318" y="4508507"/>
                  </a:lnTo>
                  <a:lnTo>
                    <a:pt x="19579936" y="4510115"/>
                  </a:lnTo>
                  <a:lnTo>
                    <a:pt x="19585735" y="4506680"/>
                  </a:lnTo>
                  <a:lnTo>
                    <a:pt x="19588951" y="4495445"/>
                  </a:lnTo>
                  <a:lnTo>
                    <a:pt x="19585657" y="4489313"/>
                  </a:lnTo>
                  <a:close/>
                </a:path>
                <a:path w="20083145" h="5932170">
                  <a:moveTo>
                    <a:pt x="19669008" y="4511867"/>
                  </a:moveTo>
                  <a:lnTo>
                    <a:pt x="19663249" y="4510593"/>
                  </a:lnTo>
                  <a:lnTo>
                    <a:pt x="19660584" y="4509456"/>
                  </a:lnTo>
                  <a:lnTo>
                    <a:pt x="19654968" y="4507847"/>
                  </a:lnTo>
                  <a:lnTo>
                    <a:pt x="19649167" y="4511283"/>
                  </a:lnTo>
                  <a:lnTo>
                    <a:pt x="19647559" y="4516900"/>
                  </a:lnTo>
                  <a:lnTo>
                    <a:pt x="19646094" y="4522184"/>
                  </a:lnTo>
                  <a:lnTo>
                    <a:pt x="19648529" y="4527556"/>
                  </a:lnTo>
                  <a:lnTo>
                    <a:pt x="19653529" y="4529689"/>
                  </a:lnTo>
                  <a:lnTo>
                    <a:pt x="19653671" y="4529355"/>
                  </a:lnTo>
                  <a:lnTo>
                    <a:pt x="19654004" y="4529498"/>
                  </a:lnTo>
                  <a:lnTo>
                    <a:pt x="19655145" y="4529590"/>
                  </a:lnTo>
                  <a:lnTo>
                    <a:pt x="19657812" y="4530728"/>
                  </a:lnTo>
                  <a:lnTo>
                    <a:pt x="19663429" y="4532337"/>
                  </a:lnTo>
                  <a:lnTo>
                    <a:pt x="19669228" y="4528900"/>
                  </a:lnTo>
                  <a:lnTo>
                    <a:pt x="19672445" y="4517666"/>
                  </a:lnTo>
                  <a:lnTo>
                    <a:pt x="19669008" y="4511867"/>
                  </a:lnTo>
                  <a:close/>
                </a:path>
                <a:path w="20083145" h="5932170">
                  <a:moveTo>
                    <a:pt x="19752125" y="4535898"/>
                  </a:moveTo>
                  <a:lnTo>
                    <a:pt x="19746366" y="4534622"/>
                  </a:lnTo>
                  <a:lnTo>
                    <a:pt x="19743701" y="4533485"/>
                  </a:lnTo>
                  <a:lnTo>
                    <a:pt x="19738084" y="4531877"/>
                  </a:lnTo>
                  <a:lnTo>
                    <a:pt x="19731951" y="4535170"/>
                  </a:lnTo>
                  <a:lnTo>
                    <a:pt x="19730342" y="4540789"/>
                  </a:lnTo>
                  <a:lnTo>
                    <a:pt x="19728543" y="4545930"/>
                  </a:lnTo>
                  <a:lnTo>
                    <a:pt x="19731312" y="4551444"/>
                  </a:lnTo>
                  <a:lnTo>
                    <a:pt x="19736978" y="4553861"/>
                  </a:lnTo>
                  <a:lnTo>
                    <a:pt x="19737786" y="4553812"/>
                  </a:lnTo>
                  <a:lnTo>
                    <a:pt x="19740453" y="4554950"/>
                  </a:lnTo>
                  <a:lnTo>
                    <a:pt x="19746070" y="4556558"/>
                  </a:lnTo>
                  <a:lnTo>
                    <a:pt x="19752203" y="4553265"/>
                  </a:lnTo>
                  <a:lnTo>
                    <a:pt x="19755419" y="4542030"/>
                  </a:lnTo>
                  <a:lnTo>
                    <a:pt x="19752125" y="4535898"/>
                  </a:lnTo>
                  <a:close/>
                </a:path>
                <a:path w="20083145" h="5932170">
                  <a:moveTo>
                    <a:pt x="19834673" y="4561261"/>
                  </a:moveTo>
                  <a:lnTo>
                    <a:pt x="19829056" y="4559653"/>
                  </a:lnTo>
                  <a:lnTo>
                    <a:pt x="19826391" y="4558516"/>
                  </a:lnTo>
                  <a:lnTo>
                    <a:pt x="19820916" y="4556575"/>
                  </a:lnTo>
                  <a:lnTo>
                    <a:pt x="19814783" y="4559867"/>
                  </a:lnTo>
                  <a:lnTo>
                    <a:pt x="19813175" y="4565485"/>
                  </a:lnTo>
                  <a:lnTo>
                    <a:pt x="19811233" y="4570960"/>
                  </a:lnTo>
                  <a:lnTo>
                    <a:pt x="19814002" y="4576475"/>
                  </a:lnTo>
                  <a:lnTo>
                    <a:pt x="19819001" y="4578608"/>
                  </a:lnTo>
                  <a:lnTo>
                    <a:pt x="19819144" y="4578273"/>
                  </a:lnTo>
                  <a:lnTo>
                    <a:pt x="19822810" y="4579837"/>
                  </a:lnTo>
                  <a:lnTo>
                    <a:pt x="19828285" y="4581778"/>
                  </a:lnTo>
                  <a:lnTo>
                    <a:pt x="19834417" y="4578485"/>
                  </a:lnTo>
                  <a:lnTo>
                    <a:pt x="19836025" y="4572868"/>
                  </a:lnTo>
                  <a:lnTo>
                    <a:pt x="19838110" y="4567060"/>
                  </a:lnTo>
                  <a:lnTo>
                    <a:pt x="19834673" y="4561261"/>
                  </a:lnTo>
                  <a:close/>
                </a:path>
                <a:path w="20083145" h="5932170">
                  <a:moveTo>
                    <a:pt x="19916794" y="4587624"/>
                  </a:moveTo>
                  <a:lnTo>
                    <a:pt x="19911177" y="4586015"/>
                  </a:lnTo>
                  <a:lnTo>
                    <a:pt x="19908512" y="4584879"/>
                  </a:lnTo>
                  <a:lnTo>
                    <a:pt x="19902895" y="4583271"/>
                  </a:lnTo>
                  <a:lnTo>
                    <a:pt x="19896904" y="4586230"/>
                  </a:lnTo>
                  <a:lnTo>
                    <a:pt x="19893767" y="4595135"/>
                  </a:lnTo>
                  <a:lnTo>
                    <a:pt x="19893164" y="4596847"/>
                  </a:lnTo>
                  <a:lnTo>
                    <a:pt x="19895789" y="4602695"/>
                  </a:lnTo>
                  <a:lnTo>
                    <a:pt x="19900789" y="4604828"/>
                  </a:lnTo>
                  <a:lnTo>
                    <a:pt x="19900931" y="4604495"/>
                  </a:lnTo>
                  <a:lnTo>
                    <a:pt x="19904598" y="4606059"/>
                  </a:lnTo>
                  <a:lnTo>
                    <a:pt x="19910216" y="4607667"/>
                  </a:lnTo>
                  <a:lnTo>
                    <a:pt x="19916538" y="4604849"/>
                  </a:lnTo>
                  <a:lnTo>
                    <a:pt x="19919755" y="4593615"/>
                  </a:lnTo>
                  <a:lnTo>
                    <a:pt x="19916794" y="4587624"/>
                  </a:lnTo>
                  <a:close/>
                </a:path>
                <a:path w="20083145" h="5932170">
                  <a:moveTo>
                    <a:pt x="19998207" y="4615654"/>
                  </a:moveTo>
                  <a:lnTo>
                    <a:pt x="19992590" y="4614046"/>
                  </a:lnTo>
                  <a:lnTo>
                    <a:pt x="19989923" y="4612909"/>
                  </a:lnTo>
                  <a:lnTo>
                    <a:pt x="19984448" y="4610967"/>
                  </a:lnTo>
                  <a:lnTo>
                    <a:pt x="19978457" y="4613927"/>
                  </a:lnTo>
                  <a:lnTo>
                    <a:pt x="19975076" y="4623516"/>
                  </a:lnTo>
                  <a:lnTo>
                    <a:pt x="19974716" y="4624543"/>
                  </a:lnTo>
                  <a:lnTo>
                    <a:pt x="19977343" y="4630393"/>
                  </a:lnTo>
                  <a:lnTo>
                    <a:pt x="19985675" y="4633947"/>
                  </a:lnTo>
                  <a:lnTo>
                    <a:pt x="19991150" y="4635888"/>
                  </a:lnTo>
                  <a:lnTo>
                    <a:pt x="19997141" y="4632929"/>
                  </a:lnTo>
                  <a:lnTo>
                    <a:pt x="20000539" y="4623346"/>
                  </a:lnTo>
                  <a:lnTo>
                    <a:pt x="20001025" y="4621977"/>
                  </a:lnTo>
                  <a:lnTo>
                    <a:pt x="19998207" y="4615654"/>
                  </a:lnTo>
                  <a:close/>
                </a:path>
                <a:path w="20083145" h="5932170">
                  <a:moveTo>
                    <a:pt x="20079998" y="4644635"/>
                  </a:moveTo>
                  <a:lnTo>
                    <a:pt x="20074523" y="4642693"/>
                  </a:lnTo>
                  <a:lnTo>
                    <a:pt x="20071857" y="4641556"/>
                  </a:lnTo>
                  <a:lnTo>
                    <a:pt x="20066382" y="4639615"/>
                  </a:lnTo>
                  <a:lnTo>
                    <a:pt x="20060392" y="4642574"/>
                  </a:lnTo>
                  <a:lnTo>
                    <a:pt x="20055842" y="4653240"/>
                  </a:lnTo>
                  <a:lnTo>
                    <a:pt x="20058468" y="4659089"/>
                  </a:lnTo>
                  <a:lnTo>
                    <a:pt x="20063801" y="4661363"/>
                  </a:lnTo>
                  <a:lnTo>
                    <a:pt x="20063944" y="4661029"/>
                  </a:lnTo>
                  <a:lnTo>
                    <a:pt x="20067277" y="4662451"/>
                  </a:lnTo>
                  <a:lnTo>
                    <a:pt x="20082958" y="4650624"/>
                  </a:lnTo>
                  <a:lnTo>
                    <a:pt x="20079998" y="464463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0" y="4400677"/>
              <a:ext cx="20083643" cy="599942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4495094"/>
              <a:ext cx="20060920" cy="6071870"/>
            </a:xfrm>
            <a:custGeom>
              <a:avLst/>
              <a:gdLst/>
              <a:ahLst/>
              <a:cxnLst/>
              <a:rect l="l" t="t" r="r" b="b"/>
              <a:pathLst>
                <a:path w="20060920" h="6071870">
                  <a:moveTo>
                    <a:pt x="10063" y="2567496"/>
                  </a:moveTo>
                  <a:lnTo>
                    <a:pt x="3451" y="2568221"/>
                  </a:lnTo>
                  <a:lnTo>
                    <a:pt x="0" y="2572117"/>
                  </a:lnTo>
                  <a:lnTo>
                    <a:pt x="0" y="2590020"/>
                  </a:lnTo>
                  <a:lnTo>
                    <a:pt x="6020" y="2592588"/>
                  </a:lnTo>
                  <a:lnTo>
                    <a:pt x="10865" y="2591476"/>
                  </a:lnTo>
                  <a:lnTo>
                    <a:pt x="13905" y="2588045"/>
                  </a:lnTo>
                  <a:lnTo>
                    <a:pt x="15566" y="2585996"/>
                  </a:lnTo>
                  <a:lnTo>
                    <a:pt x="19365" y="2581708"/>
                  </a:lnTo>
                  <a:lnTo>
                    <a:pt x="18641" y="2575095"/>
                  </a:lnTo>
                  <a:lnTo>
                    <a:pt x="10063" y="2567496"/>
                  </a:lnTo>
                  <a:close/>
                </a:path>
                <a:path w="20060920" h="6071870">
                  <a:moveTo>
                    <a:pt x="66002" y="2501931"/>
                  </a:moveTo>
                  <a:lnTo>
                    <a:pt x="59389" y="2502656"/>
                  </a:lnTo>
                  <a:lnTo>
                    <a:pt x="55590" y="2506945"/>
                  </a:lnTo>
                  <a:lnTo>
                    <a:pt x="53928" y="2508992"/>
                  </a:lnTo>
                  <a:lnTo>
                    <a:pt x="49987" y="2513615"/>
                  </a:lnTo>
                  <a:lnTo>
                    <a:pt x="50712" y="2520228"/>
                  </a:lnTo>
                  <a:lnTo>
                    <a:pt x="55858" y="2524787"/>
                  </a:lnTo>
                  <a:lnTo>
                    <a:pt x="62191" y="2527488"/>
                  </a:lnTo>
                  <a:lnTo>
                    <a:pt x="66995" y="2526386"/>
                  </a:lnTo>
                  <a:lnTo>
                    <a:pt x="70034" y="2522955"/>
                  </a:lnTo>
                  <a:lnTo>
                    <a:pt x="71696" y="2520906"/>
                  </a:lnTo>
                  <a:lnTo>
                    <a:pt x="75637" y="2516284"/>
                  </a:lnTo>
                  <a:lnTo>
                    <a:pt x="74912" y="2509671"/>
                  </a:lnTo>
                  <a:lnTo>
                    <a:pt x="70623" y="2505872"/>
                  </a:lnTo>
                  <a:lnTo>
                    <a:pt x="66002" y="2501931"/>
                  </a:lnTo>
                  <a:close/>
                </a:path>
                <a:path w="20060920" h="6071870">
                  <a:moveTo>
                    <a:pt x="122323" y="2437316"/>
                  </a:moveTo>
                  <a:lnTo>
                    <a:pt x="115710" y="2438041"/>
                  </a:lnTo>
                  <a:lnTo>
                    <a:pt x="111911" y="2442330"/>
                  </a:lnTo>
                  <a:lnTo>
                    <a:pt x="110250" y="2444378"/>
                  </a:lnTo>
                  <a:lnTo>
                    <a:pt x="106309" y="2449000"/>
                  </a:lnTo>
                  <a:lnTo>
                    <a:pt x="107033" y="2455613"/>
                  </a:lnTo>
                  <a:lnTo>
                    <a:pt x="112180" y="2460172"/>
                  </a:lnTo>
                  <a:lnTo>
                    <a:pt x="118511" y="2462873"/>
                  </a:lnTo>
                  <a:lnTo>
                    <a:pt x="123316" y="2461771"/>
                  </a:lnTo>
                  <a:lnTo>
                    <a:pt x="126355" y="2458340"/>
                  </a:lnTo>
                  <a:lnTo>
                    <a:pt x="128018" y="2456291"/>
                  </a:lnTo>
                  <a:lnTo>
                    <a:pt x="131959" y="2451669"/>
                  </a:lnTo>
                  <a:lnTo>
                    <a:pt x="131234" y="2445056"/>
                  </a:lnTo>
                  <a:lnTo>
                    <a:pt x="126945" y="2441257"/>
                  </a:lnTo>
                  <a:lnTo>
                    <a:pt x="122323" y="2437316"/>
                  </a:lnTo>
                  <a:close/>
                </a:path>
                <a:path w="20060920" h="6071870">
                  <a:moveTo>
                    <a:pt x="179977" y="2373270"/>
                  </a:moveTo>
                  <a:lnTo>
                    <a:pt x="173174" y="2373519"/>
                  </a:lnTo>
                  <a:lnTo>
                    <a:pt x="169375" y="2377807"/>
                  </a:lnTo>
                  <a:lnTo>
                    <a:pt x="167713" y="2379857"/>
                  </a:lnTo>
                  <a:lnTo>
                    <a:pt x="163914" y="2384145"/>
                  </a:lnTo>
                  <a:lnTo>
                    <a:pt x="164163" y="2390949"/>
                  </a:lnTo>
                  <a:lnTo>
                    <a:pt x="168452" y="2394748"/>
                  </a:lnTo>
                  <a:lnTo>
                    <a:pt x="169168" y="2395841"/>
                  </a:lnTo>
                  <a:lnTo>
                    <a:pt x="175500" y="2398542"/>
                  </a:lnTo>
                  <a:lnTo>
                    <a:pt x="180304" y="2397441"/>
                  </a:lnTo>
                  <a:lnTo>
                    <a:pt x="183343" y="2394009"/>
                  </a:lnTo>
                  <a:lnTo>
                    <a:pt x="185006" y="2391960"/>
                  </a:lnTo>
                  <a:lnTo>
                    <a:pt x="188805" y="2387672"/>
                  </a:lnTo>
                  <a:lnTo>
                    <a:pt x="188555" y="2380868"/>
                  </a:lnTo>
                  <a:lnTo>
                    <a:pt x="179977" y="2373270"/>
                  </a:lnTo>
                  <a:close/>
                </a:path>
                <a:path w="20060920" h="6071870">
                  <a:moveTo>
                    <a:pt x="237157" y="2309414"/>
                  </a:moveTo>
                  <a:lnTo>
                    <a:pt x="230353" y="2309664"/>
                  </a:lnTo>
                  <a:lnTo>
                    <a:pt x="226554" y="2313953"/>
                  </a:lnTo>
                  <a:lnTo>
                    <a:pt x="224892" y="2316001"/>
                  </a:lnTo>
                  <a:lnTo>
                    <a:pt x="221093" y="2320289"/>
                  </a:lnTo>
                  <a:lnTo>
                    <a:pt x="221342" y="2327094"/>
                  </a:lnTo>
                  <a:lnTo>
                    <a:pt x="225631" y="2330893"/>
                  </a:lnTo>
                  <a:lnTo>
                    <a:pt x="226346" y="2331986"/>
                  </a:lnTo>
                  <a:lnTo>
                    <a:pt x="232679" y="2334688"/>
                  </a:lnTo>
                  <a:lnTo>
                    <a:pt x="237483" y="2333585"/>
                  </a:lnTo>
                  <a:lnTo>
                    <a:pt x="240522" y="2330154"/>
                  </a:lnTo>
                  <a:lnTo>
                    <a:pt x="242184" y="2328105"/>
                  </a:lnTo>
                  <a:lnTo>
                    <a:pt x="245983" y="2323817"/>
                  </a:lnTo>
                  <a:lnTo>
                    <a:pt x="245734" y="2317012"/>
                  </a:lnTo>
                  <a:lnTo>
                    <a:pt x="237157" y="2309414"/>
                  </a:lnTo>
                  <a:close/>
                </a:path>
                <a:path w="20060920" h="6071870">
                  <a:moveTo>
                    <a:pt x="294669" y="2245701"/>
                  </a:moveTo>
                  <a:lnTo>
                    <a:pt x="287865" y="2245951"/>
                  </a:lnTo>
                  <a:lnTo>
                    <a:pt x="284066" y="2250239"/>
                  </a:lnTo>
                  <a:lnTo>
                    <a:pt x="282404" y="2252288"/>
                  </a:lnTo>
                  <a:lnTo>
                    <a:pt x="278605" y="2256577"/>
                  </a:lnTo>
                  <a:lnTo>
                    <a:pt x="278855" y="2263381"/>
                  </a:lnTo>
                  <a:lnTo>
                    <a:pt x="283144" y="2267180"/>
                  </a:lnTo>
                  <a:lnTo>
                    <a:pt x="284193" y="2268416"/>
                  </a:lnTo>
                  <a:lnTo>
                    <a:pt x="286192" y="2269269"/>
                  </a:lnTo>
                  <a:lnTo>
                    <a:pt x="286334" y="2268935"/>
                  </a:lnTo>
                  <a:lnTo>
                    <a:pt x="290334" y="2270641"/>
                  </a:lnTo>
                  <a:lnTo>
                    <a:pt x="294995" y="2269872"/>
                  </a:lnTo>
                  <a:lnTo>
                    <a:pt x="298035" y="2266441"/>
                  </a:lnTo>
                  <a:lnTo>
                    <a:pt x="299697" y="2264392"/>
                  </a:lnTo>
                  <a:lnTo>
                    <a:pt x="303496" y="2260103"/>
                  </a:lnTo>
                  <a:lnTo>
                    <a:pt x="303246" y="2253300"/>
                  </a:lnTo>
                  <a:lnTo>
                    <a:pt x="294669" y="2245701"/>
                  </a:lnTo>
                  <a:close/>
                </a:path>
                <a:path w="20060920" h="6071870">
                  <a:moveTo>
                    <a:pt x="352706" y="2182606"/>
                  </a:moveTo>
                  <a:lnTo>
                    <a:pt x="345902" y="2182856"/>
                  </a:lnTo>
                  <a:lnTo>
                    <a:pt x="342103" y="2187145"/>
                  </a:lnTo>
                  <a:lnTo>
                    <a:pt x="340441" y="2189193"/>
                  </a:lnTo>
                  <a:lnTo>
                    <a:pt x="336642" y="2193481"/>
                  </a:lnTo>
                  <a:lnTo>
                    <a:pt x="336891" y="2200286"/>
                  </a:lnTo>
                  <a:lnTo>
                    <a:pt x="341180" y="2204085"/>
                  </a:lnTo>
                  <a:lnTo>
                    <a:pt x="341895" y="2205178"/>
                  </a:lnTo>
                  <a:lnTo>
                    <a:pt x="344229" y="2206174"/>
                  </a:lnTo>
                  <a:lnTo>
                    <a:pt x="344037" y="2205697"/>
                  </a:lnTo>
                  <a:lnTo>
                    <a:pt x="348037" y="2207403"/>
                  </a:lnTo>
                  <a:lnTo>
                    <a:pt x="352699" y="2206634"/>
                  </a:lnTo>
                  <a:lnTo>
                    <a:pt x="357258" y="2201488"/>
                  </a:lnTo>
                  <a:lnTo>
                    <a:pt x="361391" y="2197341"/>
                  </a:lnTo>
                  <a:lnTo>
                    <a:pt x="361141" y="2190538"/>
                  </a:lnTo>
                  <a:lnTo>
                    <a:pt x="356853" y="2186738"/>
                  </a:lnTo>
                  <a:lnTo>
                    <a:pt x="352706" y="2182606"/>
                  </a:lnTo>
                  <a:close/>
                </a:path>
                <a:path w="20060920" h="6071870">
                  <a:moveTo>
                    <a:pt x="411600" y="2120271"/>
                  </a:moveTo>
                  <a:lnTo>
                    <a:pt x="405130" y="2120663"/>
                  </a:lnTo>
                  <a:lnTo>
                    <a:pt x="400997" y="2124809"/>
                  </a:lnTo>
                  <a:lnTo>
                    <a:pt x="399731" y="2126238"/>
                  </a:lnTo>
                  <a:lnTo>
                    <a:pt x="399478" y="2126525"/>
                  </a:lnTo>
                  <a:lnTo>
                    <a:pt x="395345" y="2130671"/>
                  </a:lnTo>
                  <a:lnTo>
                    <a:pt x="395737" y="2137141"/>
                  </a:lnTo>
                  <a:lnTo>
                    <a:pt x="399883" y="2141273"/>
                  </a:lnTo>
                  <a:lnTo>
                    <a:pt x="400599" y="2142367"/>
                  </a:lnTo>
                  <a:lnTo>
                    <a:pt x="402932" y="2143362"/>
                  </a:lnTo>
                  <a:lnTo>
                    <a:pt x="402790" y="2143695"/>
                  </a:lnTo>
                  <a:lnTo>
                    <a:pt x="406790" y="2145402"/>
                  </a:lnTo>
                  <a:lnTo>
                    <a:pt x="411451" y="2144633"/>
                  </a:lnTo>
                  <a:lnTo>
                    <a:pt x="414491" y="2141201"/>
                  </a:lnTo>
                  <a:lnTo>
                    <a:pt x="415915" y="2139445"/>
                  </a:lnTo>
                  <a:lnTo>
                    <a:pt x="416152" y="2139152"/>
                  </a:lnTo>
                  <a:lnTo>
                    <a:pt x="420285" y="2135006"/>
                  </a:lnTo>
                  <a:lnTo>
                    <a:pt x="419893" y="2128535"/>
                  </a:lnTo>
                  <a:lnTo>
                    <a:pt x="411600" y="2120271"/>
                  </a:lnTo>
                  <a:close/>
                </a:path>
                <a:path w="20060920" h="6071870">
                  <a:moveTo>
                    <a:pt x="470970" y="2057745"/>
                  </a:moveTo>
                  <a:lnTo>
                    <a:pt x="464500" y="2058136"/>
                  </a:lnTo>
                  <a:lnTo>
                    <a:pt x="460368" y="2062282"/>
                  </a:lnTo>
                  <a:lnTo>
                    <a:pt x="458705" y="2064331"/>
                  </a:lnTo>
                  <a:lnTo>
                    <a:pt x="454573" y="2068478"/>
                  </a:lnTo>
                  <a:lnTo>
                    <a:pt x="454965" y="2074948"/>
                  </a:lnTo>
                  <a:lnTo>
                    <a:pt x="459111" y="2079080"/>
                  </a:lnTo>
                  <a:lnTo>
                    <a:pt x="459827" y="2080174"/>
                  </a:lnTo>
                  <a:lnTo>
                    <a:pt x="462160" y="2081169"/>
                  </a:lnTo>
                  <a:lnTo>
                    <a:pt x="462302" y="2080836"/>
                  </a:lnTo>
                  <a:lnTo>
                    <a:pt x="466302" y="2082542"/>
                  </a:lnTo>
                  <a:lnTo>
                    <a:pt x="470963" y="2081772"/>
                  </a:lnTo>
                  <a:lnTo>
                    <a:pt x="475522" y="2076627"/>
                  </a:lnTo>
                  <a:lnTo>
                    <a:pt x="479655" y="2072480"/>
                  </a:lnTo>
                  <a:lnTo>
                    <a:pt x="479263" y="2066009"/>
                  </a:lnTo>
                  <a:lnTo>
                    <a:pt x="470970" y="2057745"/>
                  </a:lnTo>
                  <a:close/>
                </a:path>
                <a:path w="20060920" h="6071870">
                  <a:moveTo>
                    <a:pt x="530722" y="1996169"/>
                  </a:moveTo>
                  <a:lnTo>
                    <a:pt x="524061" y="1996085"/>
                  </a:lnTo>
                  <a:lnTo>
                    <a:pt x="519929" y="2000231"/>
                  </a:lnTo>
                  <a:lnTo>
                    <a:pt x="514610" y="2006235"/>
                  </a:lnTo>
                  <a:lnTo>
                    <a:pt x="514525" y="2012897"/>
                  </a:lnTo>
                  <a:lnTo>
                    <a:pt x="518672" y="2017029"/>
                  </a:lnTo>
                  <a:lnTo>
                    <a:pt x="519388" y="2018123"/>
                  </a:lnTo>
                  <a:lnTo>
                    <a:pt x="526053" y="2020966"/>
                  </a:lnTo>
                  <a:lnTo>
                    <a:pt x="530716" y="2020197"/>
                  </a:lnTo>
                  <a:lnTo>
                    <a:pt x="539074" y="2010762"/>
                  </a:lnTo>
                  <a:lnTo>
                    <a:pt x="539158" y="2004101"/>
                  </a:lnTo>
                  <a:lnTo>
                    <a:pt x="535011" y="1999968"/>
                  </a:lnTo>
                  <a:lnTo>
                    <a:pt x="530722" y="1996169"/>
                  </a:lnTo>
                  <a:close/>
                </a:path>
                <a:path w="20060920" h="6071870">
                  <a:moveTo>
                    <a:pt x="9581458" y="5800184"/>
                  </a:moveTo>
                  <a:lnTo>
                    <a:pt x="9568460" y="5794640"/>
                  </a:lnTo>
                  <a:lnTo>
                    <a:pt x="9562278" y="5797124"/>
                  </a:lnTo>
                  <a:lnTo>
                    <a:pt x="9557729" y="5807790"/>
                  </a:lnTo>
                  <a:lnTo>
                    <a:pt x="9560214" y="5813972"/>
                  </a:lnTo>
                  <a:lnTo>
                    <a:pt x="9573212" y="5819516"/>
                  </a:lnTo>
                  <a:lnTo>
                    <a:pt x="9579394" y="5817032"/>
                  </a:lnTo>
                  <a:lnTo>
                    <a:pt x="9583943" y="5806366"/>
                  </a:lnTo>
                  <a:lnTo>
                    <a:pt x="9581458" y="5800184"/>
                  </a:lnTo>
                  <a:close/>
                </a:path>
                <a:path w="20060920" h="6071870">
                  <a:moveTo>
                    <a:pt x="9503225" y="5765631"/>
                  </a:moveTo>
                  <a:lnTo>
                    <a:pt x="9490226" y="5760086"/>
                  </a:lnTo>
                  <a:lnTo>
                    <a:pt x="9484045" y="5762571"/>
                  </a:lnTo>
                  <a:lnTo>
                    <a:pt x="9479495" y="5773237"/>
                  </a:lnTo>
                  <a:lnTo>
                    <a:pt x="9481838" y="5779750"/>
                  </a:lnTo>
                  <a:lnTo>
                    <a:pt x="9494837" y="5785296"/>
                  </a:lnTo>
                  <a:lnTo>
                    <a:pt x="9501018" y="5782812"/>
                  </a:lnTo>
                  <a:lnTo>
                    <a:pt x="9505567" y="5772146"/>
                  </a:lnTo>
                  <a:lnTo>
                    <a:pt x="9503225" y="5765631"/>
                  </a:lnTo>
                  <a:close/>
                </a:path>
                <a:path w="20060920" h="6071870">
                  <a:moveTo>
                    <a:pt x="9661164" y="5832214"/>
                  </a:moveTo>
                  <a:lnTo>
                    <a:pt x="9647831" y="5826527"/>
                  </a:lnTo>
                  <a:lnTo>
                    <a:pt x="9641841" y="5829487"/>
                  </a:lnTo>
                  <a:lnTo>
                    <a:pt x="9637291" y="5840153"/>
                  </a:lnTo>
                  <a:lnTo>
                    <a:pt x="9639918" y="5846001"/>
                  </a:lnTo>
                  <a:lnTo>
                    <a:pt x="9653250" y="5851688"/>
                  </a:lnTo>
                  <a:lnTo>
                    <a:pt x="9659240" y="5848728"/>
                  </a:lnTo>
                  <a:lnTo>
                    <a:pt x="9663789" y="5838062"/>
                  </a:lnTo>
                  <a:lnTo>
                    <a:pt x="9661164" y="5832214"/>
                  </a:lnTo>
                  <a:close/>
                </a:path>
                <a:path w="20060920" h="6071870">
                  <a:moveTo>
                    <a:pt x="9420228" y="5727469"/>
                  </a:moveTo>
                  <a:lnTo>
                    <a:pt x="9412562" y="5724199"/>
                  </a:lnTo>
                  <a:lnTo>
                    <a:pt x="9406189" y="5726207"/>
                  </a:lnTo>
                  <a:lnTo>
                    <a:pt x="9401639" y="5736874"/>
                  </a:lnTo>
                  <a:lnTo>
                    <a:pt x="9403647" y="5743247"/>
                  </a:lnTo>
                  <a:lnTo>
                    <a:pt x="9408838" y="5745855"/>
                  </a:lnTo>
                  <a:lnTo>
                    <a:pt x="9416505" y="5749126"/>
                  </a:lnTo>
                  <a:lnTo>
                    <a:pt x="9422877" y="5747116"/>
                  </a:lnTo>
                  <a:lnTo>
                    <a:pt x="9427427" y="5736450"/>
                  </a:lnTo>
                  <a:lnTo>
                    <a:pt x="9425419" y="5730077"/>
                  </a:lnTo>
                  <a:lnTo>
                    <a:pt x="9420228" y="5727469"/>
                  </a:lnTo>
                  <a:close/>
                </a:path>
                <a:path w="20060920" h="6071870">
                  <a:moveTo>
                    <a:pt x="9740864" y="5861484"/>
                  </a:moveTo>
                  <a:lnTo>
                    <a:pt x="9735388" y="5859542"/>
                  </a:lnTo>
                  <a:lnTo>
                    <a:pt x="9733055" y="5858547"/>
                  </a:lnTo>
                  <a:lnTo>
                    <a:pt x="9727580" y="5856606"/>
                  </a:lnTo>
                  <a:lnTo>
                    <a:pt x="9721924" y="5859708"/>
                  </a:lnTo>
                  <a:lnTo>
                    <a:pt x="9719649" y="5865041"/>
                  </a:lnTo>
                  <a:lnTo>
                    <a:pt x="9718209" y="5869155"/>
                  </a:lnTo>
                  <a:lnTo>
                    <a:pt x="9717850" y="5870182"/>
                  </a:lnTo>
                  <a:lnTo>
                    <a:pt x="9720475" y="5876031"/>
                  </a:lnTo>
                  <a:lnTo>
                    <a:pt x="9728474" y="5879443"/>
                  </a:lnTo>
                  <a:lnTo>
                    <a:pt x="9733949" y="5881385"/>
                  </a:lnTo>
                  <a:lnTo>
                    <a:pt x="9739607" y="5878283"/>
                  </a:lnTo>
                  <a:lnTo>
                    <a:pt x="9741882" y="5872950"/>
                  </a:lnTo>
                  <a:lnTo>
                    <a:pt x="9743338" y="5868843"/>
                  </a:lnTo>
                  <a:lnTo>
                    <a:pt x="9743823" y="5867475"/>
                  </a:lnTo>
                  <a:lnTo>
                    <a:pt x="9740864" y="5861484"/>
                  </a:lnTo>
                  <a:close/>
                </a:path>
                <a:path w="20060920" h="6071870">
                  <a:moveTo>
                    <a:pt x="9336367" y="5685788"/>
                  </a:moveTo>
                  <a:lnTo>
                    <a:pt x="9329995" y="5687797"/>
                  </a:lnTo>
                  <a:lnTo>
                    <a:pt x="9324778" y="5698178"/>
                  </a:lnTo>
                  <a:lnTo>
                    <a:pt x="9326787" y="5704551"/>
                  </a:lnTo>
                  <a:lnTo>
                    <a:pt x="9331836" y="5707492"/>
                  </a:lnTo>
                  <a:lnTo>
                    <a:pt x="9339835" y="5710904"/>
                  </a:lnTo>
                  <a:lnTo>
                    <a:pt x="9345874" y="5708753"/>
                  </a:lnTo>
                  <a:lnTo>
                    <a:pt x="9350948" y="5698705"/>
                  </a:lnTo>
                  <a:lnTo>
                    <a:pt x="9348940" y="5692333"/>
                  </a:lnTo>
                  <a:lnTo>
                    <a:pt x="9343891" y="5689391"/>
                  </a:lnTo>
                  <a:lnTo>
                    <a:pt x="9341558" y="5688396"/>
                  </a:lnTo>
                  <a:lnTo>
                    <a:pt x="9336367" y="5685788"/>
                  </a:lnTo>
                  <a:close/>
                </a:path>
                <a:path w="20060920" h="6071870">
                  <a:moveTo>
                    <a:pt x="9822034" y="5888229"/>
                  </a:moveTo>
                  <a:lnTo>
                    <a:pt x="9816417" y="5886621"/>
                  </a:lnTo>
                  <a:lnTo>
                    <a:pt x="9814083" y="5885626"/>
                  </a:lnTo>
                  <a:lnTo>
                    <a:pt x="9808466" y="5884018"/>
                  </a:lnTo>
                  <a:lnTo>
                    <a:pt x="9802809" y="5887120"/>
                  </a:lnTo>
                  <a:lnTo>
                    <a:pt x="9798926" y="5898070"/>
                  </a:lnTo>
                  <a:lnTo>
                    <a:pt x="9801695" y="5903585"/>
                  </a:lnTo>
                  <a:lnTo>
                    <a:pt x="9806694" y="5905718"/>
                  </a:lnTo>
                  <a:lnTo>
                    <a:pt x="9806837" y="5905385"/>
                  </a:lnTo>
                  <a:lnTo>
                    <a:pt x="9810170" y="5906807"/>
                  </a:lnTo>
                  <a:lnTo>
                    <a:pt x="9815788" y="5908415"/>
                  </a:lnTo>
                  <a:lnTo>
                    <a:pt x="9821444" y="5905312"/>
                  </a:lnTo>
                  <a:lnTo>
                    <a:pt x="9823385" y="5899836"/>
                  </a:lnTo>
                  <a:lnTo>
                    <a:pt x="9824994" y="5894220"/>
                  </a:lnTo>
                  <a:lnTo>
                    <a:pt x="9822034" y="5888229"/>
                  </a:lnTo>
                  <a:close/>
                </a:path>
                <a:path w="20060920" h="6071870">
                  <a:moveTo>
                    <a:pt x="9261026" y="5645376"/>
                  </a:moveTo>
                  <a:lnTo>
                    <a:pt x="9254653" y="5647385"/>
                  </a:lnTo>
                  <a:lnTo>
                    <a:pt x="9248770" y="5657483"/>
                  </a:lnTo>
                  <a:lnTo>
                    <a:pt x="9250638" y="5664188"/>
                  </a:lnTo>
                  <a:lnTo>
                    <a:pt x="9255686" y="5667130"/>
                  </a:lnTo>
                  <a:lnTo>
                    <a:pt x="9264019" y="5670684"/>
                  </a:lnTo>
                  <a:lnTo>
                    <a:pt x="9269916" y="5668866"/>
                  </a:lnTo>
                  <a:lnTo>
                    <a:pt x="9272382" y="5664009"/>
                  </a:lnTo>
                  <a:lnTo>
                    <a:pt x="9275323" y="5658961"/>
                  </a:lnTo>
                  <a:lnTo>
                    <a:pt x="9273456" y="5652255"/>
                  </a:lnTo>
                  <a:lnTo>
                    <a:pt x="9268408" y="5649313"/>
                  </a:lnTo>
                  <a:lnTo>
                    <a:pt x="9266074" y="5648318"/>
                  </a:lnTo>
                  <a:lnTo>
                    <a:pt x="9261026" y="5645376"/>
                  </a:lnTo>
                  <a:close/>
                </a:path>
                <a:path w="20060920" h="6071870">
                  <a:moveTo>
                    <a:pt x="9903772" y="5913642"/>
                  </a:moveTo>
                  <a:lnTo>
                    <a:pt x="9898013" y="5912367"/>
                  </a:lnTo>
                  <a:lnTo>
                    <a:pt x="9895680" y="5911372"/>
                  </a:lnTo>
                  <a:lnTo>
                    <a:pt x="9890063" y="5909764"/>
                  </a:lnTo>
                  <a:lnTo>
                    <a:pt x="9884073" y="5912724"/>
                  </a:lnTo>
                  <a:lnTo>
                    <a:pt x="9882464" y="5918341"/>
                  </a:lnTo>
                  <a:lnTo>
                    <a:pt x="9880998" y="5923626"/>
                  </a:lnTo>
                  <a:lnTo>
                    <a:pt x="9883434" y="5928997"/>
                  </a:lnTo>
                  <a:lnTo>
                    <a:pt x="9888434" y="5931130"/>
                  </a:lnTo>
                  <a:lnTo>
                    <a:pt x="9888909" y="5930939"/>
                  </a:lnTo>
                  <a:lnTo>
                    <a:pt x="9892242" y="5932361"/>
                  </a:lnTo>
                  <a:lnTo>
                    <a:pt x="9897526" y="5933828"/>
                  </a:lnTo>
                  <a:lnTo>
                    <a:pt x="9903516" y="5930867"/>
                  </a:lnTo>
                  <a:lnTo>
                    <a:pt x="9906733" y="5919633"/>
                  </a:lnTo>
                  <a:lnTo>
                    <a:pt x="9903772" y="5913642"/>
                  </a:lnTo>
                  <a:close/>
                </a:path>
                <a:path w="20060920" h="6071870">
                  <a:moveTo>
                    <a:pt x="590999" y="1935211"/>
                  </a:moveTo>
                  <a:lnTo>
                    <a:pt x="584337" y="1935127"/>
                  </a:lnTo>
                  <a:lnTo>
                    <a:pt x="580205" y="1939274"/>
                  </a:lnTo>
                  <a:lnTo>
                    <a:pt x="578352" y="1940847"/>
                  </a:lnTo>
                  <a:lnTo>
                    <a:pt x="574219" y="1944994"/>
                  </a:lnTo>
                  <a:lnTo>
                    <a:pt x="574136" y="1951654"/>
                  </a:lnTo>
                  <a:lnTo>
                    <a:pt x="578282" y="1955787"/>
                  </a:lnTo>
                  <a:lnTo>
                    <a:pt x="579332" y="1957023"/>
                  </a:lnTo>
                  <a:lnTo>
                    <a:pt x="585664" y="1959724"/>
                  </a:lnTo>
                  <a:lnTo>
                    <a:pt x="589992" y="1958813"/>
                  </a:lnTo>
                  <a:lnTo>
                    <a:pt x="593223" y="1955857"/>
                  </a:lnTo>
                  <a:lnTo>
                    <a:pt x="595076" y="1954283"/>
                  </a:lnTo>
                  <a:lnTo>
                    <a:pt x="599209" y="1950137"/>
                  </a:lnTo>
                  <a:lnTo>
                    <a:pt x="599292" y="1943476"/>
                  </a:lnTo>
                  <a:lnTo>
                    <a:pt x="590999" y="1935211"/>
                  </a:lnTo>
                  <a:close/>
                </a:path>
                <a:path w="20060920" h="6071870">
                  <a:moveTo>
                    <a:pt x="9186253" y="5603632"/>
                  </a:moveTo>
                  <a:lnTo>
                    <a:pt x="9180023" y="5605308"/>
                  </a:lnTo>
                  <a:lnTo>
                    <a:pt x="9174140" y="5615405"/>
                  </a:lnTo>
                  <a:lnTo>
                    <a:pt x="9175816" y="5621636"/>
                  </a:lnTo>
                  <a:lnTo>
                    <a:pt x="9180722" y="5624910"/>
                  </a:lnTo>
                  <a:lnTo>
                    <a:pt x="9189054" y="5628465"/>
                  </a:lnTo>
                  <a:lnTo>
                    <a:pt x="9194476" y="5626838"/>
                  </a:lnTo>
                  <a:lnTo>
                    <a:pt x="9197275" y="5622123"/>
                  </a:lnTo>
                  <a:lnTo>
                    <a:pt x="9200217" y="5617074"/>
                  </a:lnTo>
                  <a:lnTo>
                    <a:pt x="9198541" y="5610844"/>
                  </a:lnTo>
                  <a:lnTo>
                    <a:pt x="9193635" y="5607569"/>
                  </a:lnTo>
                  <a:lnTo>
                    <a:pt x="9191301" y="5606573"/>
                  </a:lnTo>
                  <a:lnTo>
                    <a:pt x="9186253" y="5603632"/>
                  </a:lnTo>
                  <a:close/>
                </a:path>
                <a:path w="20060920" h="6071870">
                  <a:moveTo>
                    <a:pt x="9986031" y="5936911"/>
                  </a:moveTo>
                  <a:lnTo>
                    <a:pt x="9980272" y="5935637"/>
                  </a:lnTo>
                  <a:lnTo>
                    <a:pt x="9977939" y="5934642"/>
                  </a:lnTo>
                  <a:lnTo>
                    <a:pt x="9972322" y="5933034"/>
                  </a:lnTo>
                  <a:lnTo>
                    <a:pt x="9966523" y="5936470"/>
                  </a:lnTo>
                  <a:lnTo>
                    <a:pt x="9964915" y="5942087"/>
                  </a:lnTo>
                  <a:lnTo>
                    <a:pt x="9963449" y="5947371"/>
                  </a:lnTo>
                  <a:lnTo>
                    <a:pt x="9966359" y="5952552"/>
                  </a:lnTo>
                  <a:lnTo>
                    <a:pt x="9971359" y="5954685"/>
                  </a:lnTo>
                  <a:lnTo>
                    <a:pt x="9972501" y="5954778"/>
                  </a:lnTo>
                  <a:lnTo>
                    <a:pt x="9974834" y="5955773"/>
                  </a:lnTo>
                  <a:lnTo>
                    <a:pt x="9980452" y="5957381"/>
                  </a:lnTo>
                  <a:lnTo>
                    <a:pt x="9986251" y="5953946"/>
                  </a:lnTo>
                  <a:lnTo>
                    <a:pt x="9989468" y="5942712"/>
                  </a:lnTo>
                  <a:lnTo>
                    <a:pt x="9986031" y="5936911"/>
                  </a:lnTo>
                  <a:close/>
                </a:path>
                <a:path w="20060920" h="6071870">
                  <a:moveTo>
                    <a:pt x="9113618" y="5559648"/>
                  </a:moveTo>
                  <a:lnTo>
                    <a:pt x="9107054" y="5561182"/>
                  </a:lnTo>
                  <a:lnTo>
                    <a:pt x="9104112" y="5566230"/>
                  </a:lnTo>
                  <a:lnTo>
                    <a:pt x="9100838" y="5571137"/>
                  </a:lnTo>
                  <a:lnTo>
                    <a:pt x="9102371" y="5577700"/>
                  </a:lnTo>
                  <a:lnTo>
                    <a:pt x="9107278" y="5580975"/>
                  </a:lnTo>
                  <a:lnTo>
                    <a:pt x="9110945" y="5582539"/>
                  </a:lnTo>
                  <a:lnTo>
                    <a:pt x="9110803" y="5582873"/>
                  </a:lnTo>
                  <a:lnTo>
                    <a:pt x="9115469" y="5584863"/>
                  </a:lnTo>
                  <a:lnTo>
                    <a:pt x="9121366" y="5583045"/>
                  </a:lnTo>
                  <a:lnTo>
                    <a:pt x="9124023" y="5578663"/>
                  </a:lnTo>
                  <a:lnTo>
                    <a:pt x="9127297" y="5573757"/>
                  </a:lnTo>
                  <a:lnTo>
                    <a:pt x="9125763" y="5567193"/>
                  </a:lnTo>
                  <a:lnTo>
                    <a:pt x="9120857" y="5563918"/>
                  </a:lnTo>
                  <a:lnTo>
                    <a:pt x="9118524" y="5562923"/>
                  </a:lnTo>
                  <a:lnTo>
                    <a:pt x="9113618" y="5559648"/>
                  </a:lnTo>
                  <a:close/>
                </a:path>
                <a:path w="20060920" h="6071870">
                  <a:moveTo>
                    <a:pt x="10069095" y="5957374"/>
                  </a:moveTo>
                  <a:lnTo>
                    <a:pt x="10063194" y="5956433"/>
                  </a:lnTo>
                  <a:lnTo>
                    <a:pt x="10060860" y="5955437"/>
                  </a:lnTo>
                  <a:lnTo>
                    <a:pt x="10055101" y="5954162"/>
                  </a:lnTo>
                  <a:lnTo>
                    <a:pt x="10049302" y="5957598"/>
                  </a:lnTo>
                  <a:lnTo>
                    <a:pt x="10048026" y="5963357"/>
                  </a:lnTo>
                  <a:lnTo>
                    <a:pt x="10047036" y="5968450"/>
                  </a:lnTo>
                  <a:lnTo>
                    <a:pt x="10049614" y="5973490"/>
                  </a:lnTo>
                  <a:lnTo>
                    <a:pt x="10054280" y="5975480"/>
                  </a:lnTo>
                  <a:lnTo>
                    <a:pt x="10054139" y="5975813"/>
                  </a:lnTo>
                  <a:lnTo>
                    <a:pt x="10054805" y="5976098"/>
                  </a:lnTo>
                  <a:lnTo>
                    <a:pt x="10056089" y="5975857"/>
                  </a:lnTo>
                  <a:lnTo>
                    <a:pt x="10058422" y="5976852"/>
                  </a:lnTo>
                  <a:lnTo>
                    <a:pt x="10064181" y="5978128"/>
                  </a:lnTo>
                  <a:lnTo>
                    <a:pt x="10069980" y="5974692"/>
                  </a:lnTo>
                  <a:lnTo>
                    <a:pt x="10072531" y="5963173"/>
                  </a:lnTo>
                  <a:lnTo>
                    <a:pt x="10069095" y="5957374"/>
                  </a:lnTo>
                  <a:close/>
                </a:path>
                <a:path w="20060920" h="6071870">
                  <a:moveTo>
                    <a:pt x="9041026" y="5513713"/>
                  </a:moveTo>
                  <a:lnTo>
                    <a:pt x="9034605" y="5514913"/>
                  </a:lnTo>
                  <a:lnTo>
                    <a:pt x="9031331" y="5519819"/>
                  </a:lnTo>
                  <a:lnTo>
                    <a:pt x="9028389" y="5524868"/>
                  </a:lnTo>
                  <a:lnTo>
                    <a:pt x="9029590" y="5531290"/>
                  </a:lnTo>
                  <a:lnTo>
                    <a:pt x="9034354" y="5534898"/>
                  </a:lnTo>
                  <a:lnTo>
                    <a:pt x="9043020" y="5538594"/>
                  </a:lnTo>
                  <a:lnTo>
                    <a:pt x="9048442" y="5536968"/>
                  </a:lnTo>
                  <a:lnTo>
                    <a:pt x="9051432" y="5532728"/>
                  </a:lnTo>
                  <a:lnTo>
                    <a:pt x="9054374" y="5527679"/>
                  </a:lnTo>
                  <a:lnTo>
                    <a:pt x="9053173" y="5521257"/>
                  </a:lnTo>
                  <a:lnTo>
                    <a:pt x="9048409" y="5517650"/>
                  </a:lnTo>
                  <a:lnTo>
                    <a:pt x="9046075" y="5516654"/>
                  </a:lnTo>
                  <a:lnTo>
                    <a:pt x="9041026" y="5513713"/>
                  </a:lnTo>
                  <a:close/>
                </a:path>
                <a:path w="20060920" h="6071870">
                  <a:moveTo>
                    <a:pt x="10152584" y="5976836"/>
                  </a:moveTo>
                  <a:lnTo>
                    <a:pt x="10146683" y="5975894"/>
                  </a:lnTo>
                  <a:lnTo>
                    <a:pt x="10144351" y="5974899"/>
                  </a:lnTo>
                  <a:lnTo>
                    <a:pt x="10138591" y="5973624"/>
                  </a:lnTo>
                  <a:lnTo>
                    <a:pt x="10133125" y="5977201"/>
                  </a:lnTo>
                  <a:lnTo>
                    <a:pt x="10131850" y="5982961"/>
                  </a:lnTo>
                  <a:lnTo>
                    <a:pt x="10130668" y="5987579"/>
                  </a:lnTo>
                  <a:lnTo>
                    <a:pt x="10133246" y="5992618"/>
                  </a:lnTo>
                  <a:lnTo>
                    <a:pt x="10137912" y="5994608"/>
                  </a:lnTo>
                  <a:lnTo>
                    <a:pt x="10137770" y="5994942"/>
                  </a:lnTo>
                  <a:lnTo>
                    <a:pt x="10138437" y="5995226"/>
                  </a:lnTo>
                  <a:lnTo>
                    <a:pt x="10140054" y="5995128"/>
                  </a:lnTo>
                  <a:lnTo>
                    <a:pt x="10142387" y="5996123"/>
                  </a:lnTo>
                  <a:lnTo>
                    <a:pt x="10148146" y="5997398"/>
                  </a:lnTo>
                  <a:lnTo>
                    <a:pt x="10153611" y="5993820"/>
                  </a:lnTo>
                  <a:lnTo>
                    <a:pt x="10156162" y="5982301"/>
                  </a:lnTo>
                  <a:lnTo>
                    <a:pt x="10152584" y="5976836"/>
                  </a:lnTo>
                  <a:close/>
                </a:path>
                <a:path w="20060920" h="6071870">
                  <a:moveTo>
                    <a:pt x="8970098" y="5465729"/>
                  </a:moveTo>
                  <a:lnTo>
                    <a:pt x="8963677" y="5466930"/>
                  </a:lnTo>
                  <a:lnTo>
                    <a:pt x="8957127" y="5476743"/>
                  </a:lnTo>
                  <a:lnTo>
                    <a:pt x="8958328" y="5483163"/>
                  </a:lnTo>
                  <a:lnTo>
                    <a:pt x="8962949" y="5487105"/>
                  </a:lnTo>
                  <a:lnTo>
                    <a:pt x="8971615" y="5490801"/>
                  </a:lnTo>
                  <a:lnTo>
                    <a:pt x="8976895" y="5489508"/>
                  </a:lnTo>
                  <a:lnTo>
                    <a:pt x="8979885" y="5485268"/>
                  </a:lnTo>
                  <a:lnTo>
                    <a:pt x="8983160" y="5480362"/>
                  </a:lnTo>
                  <a:lnTo>
                    <a:pt x="8981959" y="5473940"/>
                  </a:lnTo>
                  <a:lnTo>
                    <a:pt x="8977337" y="5469999"/>
                  </a:lnTo>
                  <a:lnTo>
                    <a:pt x="8975005" y="5469004"/>
                  </a:lnTo>
                  <a:lnTo>
                    <a:pt x="8970098" y="5465729"/>
                  </a:lnTo>
                  <a:close/>
                </a:path>
                <a:path w="20060920" h="6071870">
                  <a:moveTo>
                    <a:pt x="10236971" y="5992346"/>
                  </a:moveTo>
                  <a:lnTo>
                    <a:pt x="10231069" y="5991405"/>
                  </a:lnTo>
                  <a:lnTo>
                    <a:pt x="10228452" y="5991076"/>
                  </a:lnTo>
                  <a:lnTo>
                    <a:pt x="10222551" y="5990135"/>
                  </a:lnTo>
                  <a:lnTo>
                    <a:pt x="10217419" y="5993855"/>
                  </a:lnTo>
                  <a:lnTo>
                    <a:pt x="10216143" y="5999614"/>
                  </a:lnTo>
                  <a:lnTo>
                    <a:pt x="10215153" y="6004707"/>
                  </a:lnTo>
                  <a:lnTo>
                    <a:pt x="10217872" y="6009413"/>
                  </a:lnTo>
                  <a:lnTo>
                    <a:pt x="10222206" y="6011262"/>
                  </a:lnTo>
                  <a:lnTo>
                    <a:pt x="10222681" y="6011070"/>
                  </a:lnTo>
                  <a:lnTo>
                    <a:pt x="10224682" y="6011924"/>
                  </a:lnTo>
                  <a:lnTo>
                    <a:pt x="10227297" y="6012252"/>
                  </a:lnTo>
                  <a:lnTo>
                    <a:pt x="10233200" y="6013194"/>
                  </a:lnTo>
                  <a:lnTo>
                    <a:pt x="10238332" y="6009474"/>
                  </a:lnTo>
                  <a:lnTo>
                    <a:pt x="10239607" y="6003714"/>
                  </a:lnTo>
                  <a:lnTo>
                    <a:pt x="10240548" y="5997812"/>
                  </a:lnTo>
                  <a:lnTo>
                    <a:pt x="10236971" y="5992346"/>
                  </a:lnTo>
                  <a:close/>
                </a:path>
                <a:path w="20060920" h="6071870">
                  <a:moveTo>
                    <a:pt x="8900404" y="5416696"/>
                  </a:moveTo>
                  <a:lnTo>
                    <a:pt x="8893792" y="5417421"/>
                  </a:lnTo>
                  <a:lnTo>
                    <a:pt x="8887448" y="5426927"/>
                  </a:lnTo>
                  <a:lnTo>
                    <a:pt x="8887242" y="5427234"/>
                  </a:lnTo>
                  <a:lnTo>
                    <a:pt x="8888108" y="5433513"/>
                  </a:lnTo>
                  <a:lnTo>
                    <a:pt x="8892873" y="5437122"/>
                  </a:lnTo>
                  <a:lnTo>
                    <a:pt x="8894922" y="5438783"/>
                  </a:lnTo>
                  <a:lnTo>
                    <a:pt x="8896922" y="5439636"/>
                  </a:lnTo>
                  <a:lnTo>
                    <a:pt x="8897113" y="5440112"/>
                  </a:lnTo>
                  <a:lnTo>
                    <a:pt x="8901446" y="5441960"/>
                  </a:lnTo>
                  <a:lnTo>
                    <a:pt x="8906726" y="5440666"/>
                  </a:lnTo>
                  <a:lnTo>
                    <a:pt x="8909502" y="5436729"/>
                  </a:lnTo>
                  <a:lnTo>
                    <a:pt x="8913324" y="5431662"/>
                  </a:lnTo>
                  <a:lnTo>
                    <a:pt x="8912123" y="5425241"/>
                  </a:lnTo>
                  <a:lnTo>
                    <a:pt x="8907359" y="5421632"/>
                  </a:lnTo>
                  <a:lnTo>
                    <a:pt x="8905310" y="5419971"/>
                  </a:lnTo>
                  <a:lnTo>
                    <a:pt x="8900404" y="5416696"/>
                  </a:lnTo>
                  <a:close/>
                </a:path>
                <a:path w="20060920" h="6071870">
                  <a:moveTo>
                    <a:pt x="10321167" y="6007383"/>
                  </a:moveTo>
                  <a:lnTo>
                    <a:pt x="10315265" y="6006441"/>
                  </a:lnTo>
                  <a:lnTo>
                    <a:pt x="10312648" y="6006111"/>
                  </a:lnTo>
                  <a:lnTo>
                    <a:pt x="10307079" y="6005312"/>
                  </a:lnTo>
                  <a:lnTo>
                    <a:pt x="10301614" y="6008890"/>
                  </a:lnTo>
                  <a:lnTo>
                    <a:pt x="10300673" y="6014792"/>
                  </a:lnTo>
                  <a:lnTo>
                    <a:pt x="10299825" y="6019552"/>
                  </a:lnTo>
                  <a:lnTo>
                    <a:pt x="10302544" y="6024258"/>
                  </a:lnTo>
                  <a:lnTo>
                    <a:pt x="10306877" y="6026106"/>
                  </a:lnTo>
                  <a:lnTo>
                    <a:pt x="10307019" y="6025772"/>
                  </a:lnTo>
                  <a:lnTo>
                    <a:pt x="10309353" y="6026768"/>
                  </a:lnTo>
                  <a:lnTo>
                    <a:pt x="10311970" y="6027096"/>
                  </a:lnTo>
                  <a:lnTo>
                    <a:pt x="10317538" y="6027896"/>
                  </a:lnTo>
                  <a:lnTo>
                    <a:pt x="10323004" y="6024318"/>
                  </a:lnTo>
                  <a:lnTo>
                    <a:pt x="10323946" y="6018416"/>
                  </a:lnTo>
                  <a:lnTo>
                    <a:pt x="10324746" y="6012848"/>
                  </a:lnTo>
                  <a:lnTo>
                    <a:pt x="10321167" y="6007383"/>
                  </a:lnTo>
                  <a:close/>
                </a:path>
                <a:path w="20060920" h="6071870">
                  <a:moveTo>
                    <a:pt x="651276" y="1874253"/>
                  </a:moveTo>
                  <a:lnTo>
                    <a:pt x="644615" y="1874169"/>
                  </a:lnTo>
                  <a:lnTo>
                    <a:pt x="640482" y="1878316"/>
                  </a:lnTo>
                  <a:lnTo>
                    <a:pt x="638629" y="1879889"/>
                  </a:lnTo>
                  <a:lnTo>
                    <a:pt x="634497" y="1884035"/>
                  </a:lnTo>
                  <a:lnTo>
                    <a:pt x="634412" y="1890697"/>
                  </a:lnTo>
                  <a:lnTo>
                    <a:pt x="638559" y="1894830"/>
                  </a:lnTo>
                  <a:lnTo>
                    <a:pt x="639608" y="1896064"/>
                  </a:lnTo>
                  <a:lnTo>
                    <a:pt x="645941" y="1898766"/>
                  </a:lnTo>
                  <a:lnTo>
                    <a:pt x="650269" y="1897855"/>
                  </a:lnTo>
                  <a:lnTo>
                    <a:pt x="653500" y="1894899"/>
                  </a:lnTo>
                  <a:lnTo>
                    <a:pt x="655352" y="1893326"/>
                  </a:lnTo>
                  <a:lnTo>
                    <a:pt x="659485" y="1889179"/>
                  </a:lnTo>
                  <a:lnTo>
                    <a:pt x="659569" y="1882518"/>
                  </a:lnTo>
                  <a:lnTo>
                    <a:pt x="651276" y="1874253"/>
                  </a:lnTo>
                  <a:close/>
                </a:path>
                <a:path w="20060920" h="6071870">
                  <a:moveTo>
                    <a:pt x="8831897" y="5365805"/>
                  </a:moveTo>
                  <a:lnTo>
                    <a:pt x="8825285" y="5366530"/>
                  </a:lnTo>
                  <a:lnTo>
                    <a:pt x="8821676" y="5371294"/>
                  </a:lnTo>
                  <a:lnTo>
                    <a:pt x="8818211" y="5375725"/>
                  </a:lnTo>
                  <a:lnTo>
                    <a:pt x="8818935" y="5382338"/>
                  </a:lnTo>
                  <a:lnTo>
                    <a:pt x="8823700" y="5385946"/>
                  </a:lnTo>
                  <a:lnTo>
                    <a:pt x="8825748" y="5387608"/>
                  </a:lnTo>
                  <a:lnTo>
                    <a:pt x="8828082" y="5388604"/>
                  </a:lnTo>
                  <a:lnTo>
                    <a:pt x="8827940" y="5388937"/>
                  </a:lnTo>
                  <a:lnTo>
                    <a:pt x="8832272" y="5390785"/>
                  </a:lnTo>
                  <a:lnTo>
                    <a:pt x="8837552" y="5389491"/>
                  </a:lnTo>
                  <a:lnTo>
                    <a:pt x="8840400" y="5385584"/>
                  </a:lnTo>
                  <a:lnTo>
                    <a:pt x="8843866" y="5381154"/>
                  </a:lnTo>
                  <a:lnTo>
                    <a:pt x="8843141" y="5374541"/>
                  </a:lnTo>
                  <a:lnTo>
                    <a:pt x="8838377" y="5370933"/>
                  </a:lnTo>
                  <a:lnTo>
                    <a:pt x="8836328" y="5369272"/>
                  </a:lnTo>
                  <a:lnTo>
                    <a:pt x="8831897" y="5365805"/>
                  </a:lnTo>
                  <a:close/>
                </a:path>
                <a:path w="20060920" h="6071870">
                  <a:moveTo>
                    <a:pt x="10405501" y="6019325"/>
                  </a:moveTo>
                  <a:lnTo>
                    <a:pt x="10399933" y="6018525"/>
                  </a:lnTo>
                  <a:lnTo>
                    <a:pt x="10397314" y="6018197"/>
                  </a:lnTo>
                  <a:lnTo>
                    <a:pt x="10391604" y="6017731"/>
                  </a:lnTo>
                  <a:lnTo>
                    <a:pt x="10386330" y="6021784"/>
                  </a:lnTo>
                  <a:lnTo>
                    <a:pt x="10385531" y="6027352"/>
                  </a:lnTo>
                  <a:lnTo>
                    <a:pt x="10385017" y="6032256"/>
                  </a:lnTo>
                  <a:lnTo>
                    <a:pt x="10387544" y="6036485"/>
                  </a:lnTo>
                  <a:lnTo>
                    <a:pt x="10392877" y="6038760"/>
                  </a:lnTo>
                  <a:lnTo>
                    <a:pt x="10394685" y="6039137"/>
                  </a:lnTo>
                  <a:lnTo>
                    <a:pt x="10397303" y="6039466"/>
                  </a:lnTo>
                  <a:lnTo>
                    <a:pt x="10403013" y="6039932"/>
                  </a:lnTo>
                  <a:lnTo>
                    <a:pt x="10408288" y="6035878"/>
                  </a:lnTo>
                  <a:lnTo>
                    <a:pt x="10409887" y="6024741"/>
                  </a:lnTo>
                  <a:lnTo>
                    <a:pt x="10405501" y="6019325"/>
                  </a:lnTo>
                  <a:close/>
                </a:path>
                <a:path w="20060920" h="6071870">
                  <a:moveTo>
                    <a:pt x="8764385" y="5312582"/>
                  </a:moveTo>
                  <a:lnTo>
                    <a:pt x="8757630" y="5313640"/>
                  </a:lnTo>
                  <a:lnTo>
                    <a:pt x="8754164" y="5318071"/>
                  </a:lnTo>
                  <a:lnTo>
                    <a:pt x="8750223" y="5322692"/>
                  </a:lnTo>
                  <a:lnTo>
                    <a:pt x="8751281" y="5329448"/>
                  </a:lnTo>
                  <a:lnTo>
                    <a:pt x="8755712" y="5332914"/>
                  </a:lnTo>
                  <a:lnTo>
                    <a:pt x="8757761" y="5334576"/>
                  </a:lnTo>
                  <a:lnTo>
                    <a:pt x="8758619" y="5335335"/>
                  </a:lnTo>
                  <a:lnTo>
                    <a:pt x="8764618" y="5337894"/>
                  </a:lnTo>
                  <a:lnTo>
                    <a:pt x="8769422" y="5336791"/>
                  </a:lnTo>
                  <a:lnTo>
                    <a:pt x="8776545" y="5328405"/>
                  </a:lnTo>
                  <a:lnTo>
                    <a:pt x="8775487" y="5321651"/>
                  </a:lnTo>
                  <a:lnTo>
                    <a:pt x="8771056" y="5318186"/>
                  </a:lnTo>
                  <a:lnTo>
                    <a:pt x="8769006" y="5316524"/>
                  </a:lnTo>
                  <a:lnTo>
                    <a:pt x="8764385" y="5312582"/>
                  </a:lnTo>
                  <a:close/>
                </a:path>
                <a:path w="20060920" h="6071870">
                  <a:moveTo>
                    <a:pt x="10490354" y="6029126"/>
                  </a:moveTo>
                  <a:lnTo>
                    <a:pt x="10484643" y="6028660"/>
                  </a:lnTo>
                  <a:lnTo>
                    <a:pt x="10482026" y="6028330"/>
                  </a:lnTo>
                  <a:lnTo>
                    <a:pt x="10476457" y="6027531"/>
                  </a:lnTo>
                  <a:lnTo>
                    <a:pt x="10471041" y="6031918"/>
                  </a:lnTo>
                  <a:lnTo>
                    <a:pt x="10470574" y="6037628"/>
                  </a:lnTo>
                  <a:lnTo>
                    <a:pt x="10470060" y="6042531"/>
                  </a:lnTo>
                  <a:lnTo>
                    <a:pt x="10472921" y="6046903"/>
                  </a:lnTo>
                  <a:lnTo>
                    <a:pt x="10476922" y="6048609"/>
                  </a:lnTo>
                  <a:lnTo>
                    <a:pt x="10477064" y="6048276"/>
                  </a:lnTo>
                  <a:lnTo>
                    <a:pt x="10477729" y="6048560"/>
                  </a:lnTo>
                  <a:lnTo>
                    <a:pt x="10479872" y="6049080"/>
                  </a:lnTo>
                  <a:lnTo>
                    <a:pt x="10482490" y="6049408"/>
                  </a:lnTo>
                  <a:lnTo>
                    <a:pt x="10488058" y="6050208"/>
                  </a:lnTo>
                  <a:lnTo>
                    <a:pt x="10493474" y="6045822"/>
                  </a:lnTo>
                  <a:lnTo>
                    <a:pt x="10493940" y="6040111"/>
                  </a:lnTo>
                  <a:lnTo>
                    <a:pt x="10494740" y="6034543"/>
                  </a:lnTo>
                  <a:lnTo>
                    <a:pt x="10490354" y="6029126"/>
                  </a:lnTo>
                  <a:close/>
                </a:path>
                <a:path w="20060920" h="6071870">
                  <a:moveTo>
                    <a:pt x="8697825" y="5258976"/>
                  </a:moveTo>
                  <a:lnTo>
                    <a:pt x="8691212" y="5259701"/>
                  </a:lnTo>
                  <a:lnTo>
                    <a:pt x="8687412" y="5263990"/>
                  </a:lnTo>
                  <a:lnTo>
                    <a:pt x="8683947" y="5268421"/>
                  </a:lnTo>
                  <a:lnTo>
                    <a:pt x="8684672" y="5275033"/>
                  </a:lnTo>
                  <a:lnTo>
                    <a:pt x="8688961" y="5278832"/>
                  </a:lnTo>
                  <a:lnTo>
                    <a:pt x="8691009" y="5280495"/>
                  </a:lnTo>
                  <a:lnTo>
                    <a:pt x="8691867" y="5281255"/>
                  </a:lnTo>
                  <a:lnTo>
                    <a:pt x="8697866" y="5283814"/>
                  </a:lnTo>
                  <a:lnTo>
                    <a:pt x="8702670" y="5282711"/>
                  </a:lnTo>
                  <a:lnTo>
                    <a:pt x="8705851" y="5278947"/>
                  </a:lnTo>
                  <a:lnTo>
                    <a:pt x="8709317" y="5274516"/>
                  </a:lnTo>
                  <a:lnTo>
                    <a:pt x="8708593" y="5267904"/>
                  </a:lnTo>
                  <a:lnTo>
                    <a:pt x="8704304" y="5264105"/>
                  </a:lnTo>
                  <a:lnTo>
                    <a:pt x="8702255" y="5262442"/>
                  </a:lnTo>
                  <a:lnTo>
                    <a:pt x="8697825" y="5258976"/>
                  </a:lnTo>
                  <a:close/>
                </a:path>
                <a:path w="20060920" h="6071870">
                  <a:moveTo>
                    <a:pt x="10575775" y="6037592"/>
                  </a:moveTo>
                  <a:lnTo>
                    <a:pt x="10570064" y="6037126"/>
                  </a:lnTo>
                  <a:lnTo>
                    <a:pt x="10567446" y="6036798"/>
                  </a:lnTo>
                  <a:lnTo>
                    <a:pt x="10561402" y="6036190"/>
                  </a:lnTo>
                  <a:lnTo>
                    <a:pt x="10556321" y="6040719"/>
                  </a:lnTo>
                  <a:lnTo>
                    <a:pt x="10555481" y="6050998"/>
                  </a:lnTo>
                  <a:lnTo>
                    <a:pt x="10558343" y="6055370"/>
                  </a:lnTo>
                  <a:lnTo>
                    <a:pt x="10563344" y="6057503"/>
                  </a:lnTo>
                  <a:lnTo>
                    <a:pt x="10565485" y="6058023"/>
                  </a:lnTo>
                  <a:lnTo>
                    <a:pt x="10568102" y="6058351"/>
                  </a:lnTo>
                  <a:lnTo>
                    <a:pt x="10574142" y="6058958"/>
                  </a:lnTo>
                  <a:lnTo>
                    <a:pt x="10579230" y="6054430"/>
                  </a:lnTo>
                  <a:lnTo>
                    <a:pt x="10579696" y="6048720"/>
                  </a:lnTo>
                  <a:lnTo>
                    <a:pt x="10580303" y="6042676"/>
                  </a:lnTo>
                  <a:lnTo>
                    <a:pt x="10575775" y="6037592"/>
                  </a:lnTo>
                  <a:close/>
                </a:path>
                <a:path w="20060920" h="6071870">
                  <a:moveTo>
                    <a:pt x="8632450" y="5203512"/>
                  </a:moveTo>
                  <a:lnTo>
                    <a:pt x="8625837" y="5204238"/>
                  </a:lnTo>
                  <a:lnTo>
                    <a:pt x="8622038" y="5208526"/>
                  </a:lnTo>
                  <a:lnTo>
                    <a:pt x="8618097" y="5213148"/>
                  </a:lnTo>
                  <a:lnTo>
                    <a:pt x="8618821" y="5219762"/>
                  </a:lnTo>
                  <a:lnTo>
                    <a:pt x="8623110" y="5223561"/>
                  </a:lnTo>
                  <a:lnTo>
                    <a:pt x="8625158" y="5225222"/>
                  </a:lnTo>
                  <a:lnTo>
                    <a:pt x="8626016" y="5225982"/>
                  </a:lnTo>
                  <a:lnTo>
                    <a:pt x="8632349" y="5228683"/>
                  </a:lnTo>
                  <a:lnTo>
                    <a:pt x="8637152" y="5227581"/>
                  </a:lnTo>
                  <a:lnTo>
                    <a:pt x="8640193" y="5224150"/>
                  </a:lnTo>
                  <a:lnTo>
                    <a:pt x="8644134" y="5219528"/>
                  </a:lnTo>
                  <a:lnTo>
                    <a:pt x="8643409" y="5212916"/>
                  </a:lnTo>
                  <a:lnTo>
                    <a:pt x="8639121" y="5209116"/>
                  </a:lnTo>
                  <a:lnTo>
                    <a:pt x="8637072" y="5207454"/>
                  </a:lnTo>
                  <a:lnTo>
                    <a:pt x="8632450" y="5203512"/>
                  </a:lnTo>
                  <a:close/>
                </a:path>
                <a:path w="20060920" h="6071870">
                  <a:moveTo>
                    <a:pt x="712219" y="1813579"/>
                  </a:moveTo>
                  <a:lnTo>
                    <a:pt x="705558" y="1813495"/>
                  </a:lnTo>
                  <a:lnTo>
                    <a:pt x="701425" y="1817642"/>
                  </a:lnTo>
                  <a:lnTo>
                    <a:pt x="699573" y="1819215"/>
                  </a:lnTo>
                  <a:lnTo>
                    <a:pt x="695440" y="1823361"/>
                  </a:lnTo>
                  <a:lnTo>
                    <a:pt x="695356" y="1830023"/>
                  </a:lnTo>
                  <a:lnTo>
                    <a:pt x="699502" y="1834155"/>
                  </a:lnTo>
                  <a:lnTo>
                    <a:pt x="700553" y="1835393"/>
                  </a:lnTo>
                  <a:lnTo>
                    <a:pt x="706883" y="1838093"/>
                  </a:lnTo>
                  <a:lnTo>
                    <a:pt x="711212" y="1837181"/>
                  </a:lnTo>
                  <a:lnTo>
                    <a:pt x="714443" y="1834225"/>
                  </a:lnTo>
                  <a:lnTo>
                    <a:pt x="716296" y="1832652"/>
                  </a:lnTo>
                  <a:lnTo>
                    <a:pt x="720428" y="1828505"/>
                  </a:lnTo>
                  <a:lnTo>
                    <a:pt x="720512" y="1821843"/>
                  </a:lnTo>
                  <a:lnTo>
                    <a:pt x="712219" y="1813579"/>
                  </a:lnTo>
                  <a:close/>
                </a:path>
                <a:path w="20060920" h="6071870">
                  <a:moveTo>
                    <a:pt x="10660766" y="6044300"/>
                  </a:moveTo>
                  <a:lnTo>
                    <a:pt x="10655056" y="6043835"/>
                  </a:lnTo>
                  <a:lnTo>
                    <a:pt x="10652438" y="6043506"/>
                  </a:lnTo>
                  <a:lnTo>
                    <a:pt x="10646727" y="6043040"/>
                  </a:lnTo>
                  <a:lnTo>
                    <a:pt x="10641643" y="6047569"/>
                  </a:lnTo>
                  <a:lnTo>
                    <a:pt x="10640836" y="6057467"/>
                  </a:lnTo>
                  <a:lnTo>
                    <a:pt x="10640805" y="6057848"/>
                  </a:lnTo>
                  <a:lnTo>
                    <a:pt x="10643476" y="6061745"/>
                  </a:lnTo>
                  <a:lnTo>
                    <a:pt x="10647475" y="6063451"/>
                  </a:lnTo>
                  <a:lnTo>
                    <a:pt x="10647667" y="6063925"/>
                  </a:lnTo>
                  <a:lnTo>
                    <a:pt x="10648667" y="6064352"/>
                  </a:lnTo>
                  <a:lnTo>
                    <a:pt x="10651285" y="6064681"/>
                  </a:lnTo>
                  <a:lnTo>
                    <a:pt x="10659279" y="6065334"/>
                  </a:lnTo>
                  <a:lnTo>
                    <a:pt x="10664362" y="6060805"/>
                  </a:lnTo>
                  <a:lnTo>
                    <a:pt x="10665295" y="6049385"/>
                  </a:lnTo>
                  <a:lnTo>
                    <a:pt x="10660766" y="6044300"/>
                  </a:lnTo>
                  <a:close/>
                </a:path>
                <a:path w="20060920" h="6071870">
                  <a:moveTo>
                    <a:pt x="8569119" y="5146951"/>
                  </a:moveTo>
                  <a:lnTo>
                    <a:pt x="8562315" y="5147201"/>
                  </a:lnTo>
                  <a:lnTo>
                    <a:pt x="8554717" y="5155779"/>
                  </a:lnTo>
                  <a:lnTo>
                    <a:pt x="8554966" y="5162582"/>
                  </a:lnTo>
                  <a:lnTo>
                    <a:pt x="8560970" y="5167900"/>
                  </a:lnTo>
                  <a:lnTo>
                    <a:pt x="8562020" y="5169137"/>
                  </a:lnTo>
                  <a:lnTo>
                    <a:pt x="8568352" y="5171838"/>
                  </a:lnTo>
                  <a:lnTo>
                    <a:pt x="8573156" y="5170735"/>
                  </a:lnTo>
                  <a:lnTo>
                    <a:pt x="8579994" y="5163015"/>
                  </a:lnTo>
                  <a:lnTo>
                    <a:pt x="8579745" y="5156212"/>
                  </a:lnTo>
                  <a:lnTo>
                    <a:pt x="8575456" y="5152413"/>
                  </a:lnTo>
                  <a:lnTo>
                    <a:pt x="8573407" y="5150750"/>
                  </a:lnTo>
                  <a:lnTo>
                    <a:pt x="8569119" y="5146951"/>
                  </a:lnTo>
                  <a:close/>
                </a:path>
                <a:path w="20060920" h="6071870">
                  <a:moveTo>
                    <a:pt x="10745893" y="6047915"/>
                  </a:moveTo>
                  <a:lnTo>
                    <a:pt x="10740040" y="6047782"/>
                  </a:lnTo>
                  <a:lnTo>
                    <a:pt x="10732047" y="6047129"/>
                  </a:lnTo>
                  <a:lnTo>
                    <a:pt x="10726964" y="6051659"/>
                  </a:lnTo>
                  <a:lnTo>
                    <a:pt x="10726830" y="6057511"/>
                  </a:lnTo>
                  <a:lnTo>
                    <a:pt x="10726457" y="6062080"/>
                  </a:lnTo>
                  <a:lnTo>
                    <a:pt x="10729128" y="6065976"/>
                  </a:lnTo>
                  <a:lnTo>
                    <a:pt x="10733128" y="6067682"/>
                  </a:lnTo>
                  <a:lnTo>
                    <a:pt x="10732985" y="6068016"/>
                  </a:lnTo>
                  <a:lnTo>
                    <a:pt x="10733985" y="6068443"/>
                  </a:lnTo>
                  <a:lnTo>
                    <a:pt x="10739221" y="6069100"/>
                  </a:lnTo>
                  <a:lnTo>
                    <a:pt x="10745074" y="6069233"/>
                  </a:lnTo>
                  <a:lnTo>
                    <a:pt x="10750157" y="6064704"/>
                  </a:lnTo>
                  <a:lnTo>
                    <a:pt x="10750423" y="6052999"/>
                  </a:lnTo>
                  <a:lnTo>
                    <a:pt x="10745893" y="6047915"/>
                  </a:lnTo>
                  <a:close/>
                </a:path>
                <a:path w="20060920" h="6071870">
                  <a:moveTo>
                    <a:pt x="8506024" y="5088914"/>
                  </a:moveTo>
                  <a:lnTo>
                    <a:pt x="8499553" y="5089306"/>
                  </a:lnTo>
                  <a:lnTo>
                    <a:pt x="8491288" y="5097599"/>
                  </a:lnTo>
                  <a:lnTo>
                    <a:pt x="8491680" y="5104069"/>
                  </a:lnTo>
                  <a:lnTo>
                    <a:pt x="8495826" y="5108202"/>
                  </a:lnTo>
                  <a:lnTo>
                    <a:pt x="8497876" y="5109864"/>
                  </a:lnTo>
                  <a:lnTo>
                    <a:pt x="8498591" y="5110957"/>
                  </a:lnTo>
                  <a:lnTo>
                    <a:pt x="8504590" y="5113517"/>
                  </a:lnTo>
                  <a:lnTo>
                    <a:pt x="8509252" y="5112747"/>
                  </a:lnTo>
                  <a:lnTo>
                    <a:pt x="8512291" y="5109316"/>
                  </a:lnTo>
                  <a:lnTo>
                    <a:pt x="8516423" y="5105170"/>
                  </a:lnTo>
                  <a:lnTo>
                    <a:pt x="8516032" y="5098700"/>
                  </a:lnTo>
                  <a:lnTo>
                    <a:pt x="8511886" y="5094567"/>
                  </a:lnTo>
                  <a:lnTo>
                    <a:pt x="8510170" y="5093047"/>
                  </a:lnTo>
                  <a:lnTo>
                    <a:pt x="8506024" y="5088914"/>
                  </a:lnTo>
                  <a:close/>
                </a:path>
                <a:path w="20060920" h="6071870">
                  <a:moveTo>
                    <a:pt x="10831257" y="6050054"/>
                  </a:moveTo>
                  <a:lnTo>
                    <a:pt x="10825405" y="6049921"/>
                  </a:lnTo>
                  <a:lnTo>
                    <a:pt x="10822978" y="6050068"/>
                  </a:lnTo>
                  <a:lnTo>
                    <a:pt x="10817126" y="6049935"/>
                  </a:lnTo>
                  <a:lnTo>
                    <a:pt x="10812375" y="6054606"/>
                  </a:lnTo>
                  <a:lnTo>
                    <a:pt x="10812243" y="6060459"/>
                  </a:lnTo>
                  <a:lnTo>
                    <a:pt x="10812345" y="6064836"/>
                  </a:lnTo>
                  <a:lnTo>
                    <a:pt x="10814684" y="6068593"/>
                  </a:lnTo>
                  <a:lnTo>
                    <a:pt x="10820016" y="6070867"/>
                  </a:lnTo>
                  <a:lnTo>
                    <a:pt x="10822634" y="6071194"/>
                  </a:lnTo>
                  <a:lnTo>
                    <a:pt x="10825059" y="6071048"/>
                  </a:lnTo>
                  <a:lnTo>
                    <a:pt x="10830912" y="6071180"/>
                  </a:lnTo>
                  <a:lnTo>
                    <a:pt x="10835662" y="6066510"/>
                  </a:lnTo>
                  <a:lnTo>
                    <a:pt x="10835928" y="6054804"/>
                  </a:lnTo>
                  <a:lnTo>
                    <a:pt x="10831257" y="6050054"/>
                  </a:lnTo>
                  <a:close/>
                </a:path>
                <a:path w="20060920" h="6071870">
                  <a:moveTo>
                    <a:pt x="8444781" y="5029305"/>
                  </a:moveTo>
                  <a:lnTo>
                    <a:pt x="8438120" y="5029221"/>
                  </a:lnTo>
                  <a:lnTo>
                    <a:pt x="8433987" y="5033368"/>
                  </a:lnTo>
                  <a:lnTo>
                    <a:pt x="8430188" y="5037657"/>
                  </a:lnTo>
                  <a:lnTo>
                    <a:pt x="8430105" y="5044317"/>
                  </a:lnTo>
                  <a:lnTo>
                    <a:pt x="8434251" y="5048450"/>
                  </a:lnTo>
                  <a:lnTo>
                    <a:pt x="8436157" y="5050445"/>
                  </a:lnTo>
                  <a:lnTo>
                    <a:pt x="8436873" y="5051539"/>
                  </a:lnTo>
                  <a:lnTo>
                    <a:pt x="8439205" y="5052534"/>
                  </a:lnTo>
                  <a:lnTo>
                    <a:pt x="8439348" y="5052200"/>
                  </a:lnTo>
                  <a:lnTo>
                    <a:pt x="8443348" y="5053907"/>
                  </a:lnTo>
                  <a:lnTo>
                    <a:pt x="8448010" y="5053137"/>
                  </a:lnTo>
                  <a:lnTo>
                    <a:pt x="8454849" y="5045417"/>
                  </a:lnTo>
                  <a:lnTo>
                    <a:pt x="8454932" y="5038756"/>
                  </a:lnTo>
                  <a:lnTo>
                    <a:pt x="8450787" y="5034625"/>
                  </a:lnTo>
                  <a:lnTo>
                    <a:pt x="8444781" y="5029305"/>
                  </a:lnTo>
                  <a:close/>
                </a:path>
                <a:path w="20060920" h="6071870">
                  <a:moveTo>
                    <a:pt x="773686" y="1753524"/>
                  </a:moveTo>
                  <a:lnTo>
                    <a:pt x="767025" y="1753439"/>
                  </a:lnTo>
                  <a:lnTo>
                    <a:pt x="762893" y="1757586"/>
                  </a:lnTo>
                  <a:lnTo>
                    <a:pt x="761040" y="1759159"/>
                  </a:lnTo>
                  <a:lnTo>
                    <a:pt x="756907" y="1763305"/>
                  </a:lnTo>
                  <a:lnTo>
                    <a:pt x="756824" y="1769967"/>
                  </a:lnTo>
                  <a:lnTo>
                    <a:pt x="760970" y="1774099"/>
                  </a:lnTo>
                  <a:lnTo>
                    <a:pt x="761686" y="1775193"/>
                  </a:lnTo>
                  <a:lnTo>
                    <a:pt x="768352" y="1778036"/>
                  </a:lnTo>
                  <a:lnTo>
                    <a:pt x="772680" y="1777125"/>
                  </a:lnTo>
                  <a:lnTo>
                    <a:pt x="775911" y="1774169"/>
                  </a:lnTo>
                  <a:lnTo>
                    <a:pt x="777764" y="1772596"/>
                  </a:lnTo>
                  <a:lnTo>
                    <a:pt x="781896" y="1768449"/>
                  </a:lnTo>
                  <a:lnTo>
                    <a:pt x="781979" y="1761789"/>
                  </a:lnTo>
                  <a:lnTo>
                    <a:pt x="773686" y="1753524"/>
                  </a:lnTo>
                  <a:close/>
                </a:path>
                <a:path w="20060920" h="6071870">
                  <a:moveTo>
                    <a:pt x="10916522" y="6050577"/>
                  </a:moveTo>
                  <a:lnTo>
                    <a:pt x="10910670" y="6050444"/>
                  </a:lnTo>
                  <a:lnTo>
                    <a:pt x="10908244" y="6050590"/>
                  </a:lnTo>
                  <a:lnTo>
                    <a:pt x="10902392" y="6050458"/>
                  </a:lnTo>
                  <a:lnTo>
                    <a:pt x="10897975" y="6055270"/>
                  </a:lnTo>
                  <a:lnTo>
                    <a:pt x="10897842" y="6061122"/>
                  </a:lnTo>
                  <a:lnTo>
                    <a:pt x="10897945" y="6065501"/>
                  </a:lnTo>
                  <a:lnTo>
                    <a:pt x="10900616" y="6069398"/>
                  </a:lnTo>
                  <a:lnTo>
                    <a:pt x="10904281" y="6070962"/>
                  </a:lnTo>
                  <a:lnTo>
                    <a:pt x="10904424" y="6070628"/>
                  </a:lnTo>
                  <a:lnTo>
                    <a:pt x="10905424" y="6071055"/>
                  </a:lnTo>
                  <a:lnTo>
                    <a:pt x="10908375" y="6071526"/>
                  </a:lnTo>
                  <a:lnTo>
                    <a:pt x="10910801" y="6071379"/>
                  </a:lnTo>
                  <a:lnTo>
                    <a:pt x="10916653" y="6071512"/>
                  </a:lnTo>
                  <a:lnTo>
                    <a:pt x="10921071" y="6066699"/>
                  </a:lnTo>
                  <a:lnTo>
                    <a:pt x="10921337" y="6054994"/>
                  </a:lnTo>
                  <a:lnTo>
                    <a:pt x="10916522" y="6050577"/>
                  </a:lnTo>
                  <a:close/>
                </a:path>
                <a:path w="20060920" h="6071870">
                  <a:moveTo>
                    <a:pt x="8384299" y="4968837"/>
                  </a:moveTo>
                  <a:lnTo>
                    <a:pt x="8377637" y="4968753"/>
                  </a:lnTo>
                  <a:lnTo>
                    <a:pt x="8369372" y="4977047"/>
                  </a:lnTo>
                  <a:lnTo>
                    <a:pt x="8369288" y="4983708"/>
                  </a:lnTo>
                  <a:lnTo>
                    <a:pt x="8373435" y="4987840"/>
                  </a:lnTo>
                  <a:lnTo>
                    <a:pt x="8376057" y="4990928"/>
                  </a:lnTo>
                  <a:lnTo>
                    <a:pt x="8382390" y="4993630"/>
                  </a:lnTo>
                  <a:lnTo>
                    <a:pt x="8386718" y="4992719"/>
                  </a:lnTo>
                  <a:lnTo>
                    <a:pt x="8389949" y="4989763"/>
                  </a:lnTo>
                  <a:lnTo>
                    <a:pt x="8394081" y="4985617"/>
                  </a:lnTo>
                  <a:lnTo>
                    <a:pt x="8394165" y="4978955"/>
                  </a:lnTo>
                  <a:lnTo>
                    <a:pt x="8390019" y="4974822"/>
                  </a:lnTo>
                  <a:lnTo>
                    <a:pt x="8388445" y="4972970"/>
                  </a:lnTo>
                  <a:lnTo>
                    <a:pt x="8384299" y="4968837"/>
                  </a:lnTo>
                  <a:close/>
                </a:path>
                <a:path w="20060920" h="6071870">
                  <a:moveTo>
                    <a:pt x="11002166" y="6049289"/>
                  </a:moveTo>
                  <a:lnTo>
                    <a:pt x="10996171" y="6049490"/>
                  </a:lnTo>
                  <a:lnTo>
                    <a:pt x="10988083" y="6049979"/>
                  </a:lnTo>
                  <a:lnTo>
                    <a:pt x="10983333" y="6054649"/>
                  </a:lnTo>
                  <a:lnTo>
                    <a:pt x="10983534" y="6060645"/>
                  </a:lnTo>
                  <a:lnTo>
                    <a:pt x="10983302" y="6064879"/>
                  </a:lnTo>
                  <a:lnTo>
                    <a:pt x="10986116" y="6068443"/>
                  </a:lnTo>
                  <a:lnTo>
                    <a:pt x="10989782" y="6070007"/>
                  </a:lnTo>
                  <a:lnTo>
                    <a:pt x="10989924" y="6069674"/>
                  </a:lnTo>
                  <a:lnTo>
                    <a:pt x="10991258" y="6070243"/>
                  </a:lnTo>
                  <a:lnTo>
                    <a:pt x="10994352" y="6070380"/>
                  </a:lnTo>
                  <a:lnTo>
                    <a:pt x="10996777" y="6070233"/>
                  </a:lnTo>
                  <a:lnTo>
                    <a:pt x="11002296" y="6070224"/>
                  </a:lnTo>
                  <a:lnTo>
                    <a:pt x="11007047" y="6065553"/>
                  </a:lnTo>
                  <a:lnTo>
                    <a:pt x="11006847" y="6059558"/>
                  </a:lnTo>
                  <a:lnTo>
                    <a:pt x="11006837" y="6054040"/>
                  </a:lnTo>
                  <a:lnTo>
                    <a:pt x="11002166" y="6049289"/>
                  </a:lnTo>
                  <a:close/>
                </a:path>
                <a:path w="20060920" h="6071870">
                  <a:moveTo>
                    <a:pt x="8324718" y="4907178"/>
                  </a:moveTo>
                  <a:lnTo>
                    <a:pt x="8318057" y="4907095"/>
                  </a:lnTo>
                  <a:lnTo>
                    <a:pt x="8313925" y="4911241"/>
                  </a:lnTo>
                  <a:lnTo>
                    <a:pt x="8309459" y="4915245"/>
                  </a:lnTo>
                  <a:lnTo>
                    <a:pt x="8309374" y="4921907"/>
                  </a:lnTo>
                  <a:lnTo>
                    <a:pt x="8313521" y="4926039"/>
                  </a:lnTo>
                  <a:lnTo>
                    <a:pt x="8316143" y="4929127"/>
                  </a:lnTo>
                  <a:lnTo>
                    <a:pt x="8318810" y="4930264"/>
                  </a:lnTo>
                  <a:lnTo>
                    <a:pt x="8318335" y="4930456"/>
                  </a:lnTo>
                  <a:lnTo>
                    <a:pt x="8322334" y="4932162"/>
                  </a:lnTo>
                  <a:lnTo>
                    <a:pt x="8326662" y="4931251"/>
                  </a:lnTo>
                  <a:lnTo>
                    <a:pt x="8329893" y="4928295"/>
                  </a:lnTo>
                  <a:lnTo>
                    <a:pt x="8334217" y="4924624"/>
                  </a:lnTo>
                  <a:lnTo>
                    <a:pt x="8334443" y="4917629"/>
                  </a:lnTo>
                  <a:lnTo>
                    <a:pt x="8330296" y="4913497"/>
                  </a:lnTo>
                  <a:lnTo>
                    <a:pt x="8328723" y="4911645"/>
                  </a:lnTo>
                  <a:lnTo>
                    <a:pt x="8324718" y="4907178"/>
                  </a:lnTo>
                  <a:close/>
                </a:path>
                <a:path w="20060920" h="6071870">
                  <a:moveTo>
                    <a:pt x="835679" y="1694086"/>
                  </a:moveTo>
                  <a:lnTo>
                    <a:pt x="829018" y="1694001"/>
                  </a:lnTo>
                  <a:lnTo>
                    <a:pt x="824885" y="1698147"/>
                  </a:lnTo>
                  <a:lnTo>
                    <a:pt x="823032" y="1699721"/>
                  </a:lnTo>
                  <a:lnTo>
                    <a:pt x="818566" y="1703725"/>
                  </a:lnTo>
                  <a:lnTo>
                    <a:pt x="818482" y="1710387"/>
                  </a:lnTo>
                  <a:lnTo>
                    <a:pt x="822629" y="1714519"/>
                  </a:lnTo>
                  <a:lnTo>
                    <a:pt x="823344" y="1715613"/>
                  </a:lnTo>
                  <a:lnTo>
                    <a:pt x="826011" y="1716750"/>
                  </a:lnTo>
                  <a:lnTo>
                    <a:pt x="825869" y="1717083"/>
                  </a:lnTo>
                  <a:lnTo>
                    <a:pt x="829868" y="1718789"/>
                  </a:lnTo>
                  <a:lnTo>
                    <a:pt x="834197" y="1717878"/>
                  </a:lnTo>
                  <a:lnTo>
                    <a:pt x="837427" y="1714923"/>
                  </a:lnTo>
                  <a:lnTo>
                    <a:pt x="839280" y="1713349"/>
                  </a:lnTo>
                  <a:lnTo>
                    <a:pt x="843746" y="1709345"/>
                  </a:lnTo>
                  <a:lnTo>
                    <a:pt x="843830" y="1702684"/>
                  </a:lnTo>
                  <a:lnTo>
                    <a:pt x="839684" y="1698551"/>
                  </a:lnTo>
                  <a:lnTo>
                    <a:pt x="835679" y="1694086"/>
                  </a:lnTo>
                  <a:close/>
                </a:path>
                <a:path w="20060920" h="6071870">
                  <a:moveTo>
                    <a:pt x="8266707" y="4844613"/>
                  </a:moveTo>
                  <a:lnTo>
                    <a:pt x="8260187" y="4844195"/>
                  </a:lnTo>
                  <a:lnTo>
                    <a:pt x="8251256" y="4852203"/>
                  </a:lnTo>
                  <a:lnTo>
                    <a:pt x="8250839" y="4858724"/>
                  </a:lnTo>
                  <a:lnTo>
                    <a:pt x="8254843" y="4863189"/>
                  </a:lnTo>
                  <a:lnTo>
                    <a:pt x="8256416" y="4865042"/>
                  </a:lnTo>
                  <a:lnTo>
                    <a:pt x="8257323" y="4866611"/>
                  </a:lnTo>
                  <a:lnTo>
                    <a:pt x="8263989" y="4869455"/>
                  </a:lnTo>
                  <a:lnTo>
                    <a:pt x="8268175" y="4868876"/>
                  </a:lnTo>
                  <a:lnTo>
                    <a:pt x="8271406" y="4865921"/>
                  </a:lnTo>
                  <a:lnTo>
                    <a:pt x="8275871" y="4861916"/>
                  </a:lnTo>
                  <a:lnTo>
                    <a:pt x="8276288" y="4855398"/>
                  </a:lnTo>
                  <a:lnTo>
                    <a:pt x="8272284" y="4850931"/>
                  </a:lnTo>
                  <a:lnTo>
                    <a:pt x="8270711" y="4849079"/>
                  </a:lnTo>
                  <a:lnTo>
                    <a:pt x="8266707" y="4844613"/>
                  </a:lnTo>
                  <a:close/>
                </a:path>
                <a:path w="20060920" h="6071870">
                  <a:moveTo>
                    <a:pt x="11087377" y="6046242"/>
                  </a:moveTo>
                  <a:lnTo>
                    <a:pt x="11073628" y="6047074"/>
                  </a:lnTo>
                  <a:lnTo>
                    <a:pt x="11068737" y="6052078"/>
                  </a:lnTo>
                  <a:lnTo>
                    <a:pt x="11069080" y="6057740"/>
                  </a:lnTo>
                  <a:lnTo>
                    <a:pt x="11069181" y="6062117"/>
                  </a:lnTo>
                  <a:lnTo>
                    <a:pt x="11071661" y="6065539"/>
                  </a:lnTo>
                  <a:lnTo>
                    <a:pt x="11076994" y="6067814"/>
                  </a:lnTo>
                  <a:lnTo>
                    <a:pt x="11080087" y="6067951"/>
                  </a:lnTo>
                  <a:lnTo>
                    <a:pt x="11088175" y="6067462"/>
                  </a:lnTo>
                  <a:lnTo>
                    <a:pt x="11093068" y="6062457"/>
                  </a:lnTo>
                  <a:lnTo>
                    <a:pt x="11092382" y="6051134"/>
                  </a:lnTo>
                  <a:lnTo>
                    <a:pt x="11087377" y="6046242"/>
                  </a:lnTo>
                  <a:close/>
                </a:path>
                <a:path w="20060920" h="6071870">
                  <a:moveTo>
                    <a:pt x="8209597" y="4780857"/>
                  </a:moveTo>
                  <a:lnTo>
                    <a:pt x="8203078" y="4780439"/>
                  </a:lnTo>
                  <a:lnTo>
                    <a:pt x="8194146" y="4788447"/>
                  </a:lnTo>
                  <a:lnTo>
                    <a:pt x="8193729" y="4794967"/>
                  </a:lnTo>
                  <a:lnTo>
                    <a:pt x="8197733" y="4799433"/>
                  </a:lnTo>
                  <a:lnTo>
                    <a:pt x="8199306" y="4801286"/>
                  </a:lnTo>
                  <a:lnTo>
                    <a:pt x="8200213" y="4802855"/>
                  </a:lnTo>
                  <a:lnTo>
                    <a:pt x="8206879" y="4805698"/>
                  </a:lnTo>
                  <a:lnTo>
                    <a:pt x="8211208" y="4804787"/>
                  </a:lnTo>
                  <a:lnTo>
                    <a:pt x="8214296" y="4802164"/>
                  </a:lnTo>
                  <a:lnTo>
                    <a:pt x="8218762" y="4798160"/>
                  </a:lnTo>
                  <a:lnTo>
                    <a:pt x="8218845" y="4791499"/>
                  </a:lnTo>
                  <a:lnTo>
                    <a:pt x="8213601" y="4785322"/>
                  </a:lnTo>
                  <a:lnTo>
                    <a:pt x="8209597" y="4780857"/>
                  </a:lnTo>
                  <a:close/>
                </a:path>
                <a:path w="20060920" h="6071870">
                  <a:moveTo>
                    <a:pt x="11172684" y="6042054"/>
                  </a:moveTo>
                  <a:lnTo>
                    <a:pt x="11158934" y="6042886"/>
                  </a:lnTo>
                  <a:lnTo>
                    <a:pt x="11154628" y="6047746"/>
                  </a:lnTo>
                  <a:lnTo>
                    <a:pt x="11154376" y="6048032"/>
                  </a:lnTo>
                  <a:lnTo>
                    <a:pt x="11154963" y="6057737"/>
                  </a:lnTo>
                  <a:lnTo>
                    <a:pt x="11157442" y="6061159"/>
                  </a:lnTo>
                  <a:lnTo>
                    <a:pt x="11162441" y="6063291"/>
                  </a:lnTo>
                  <a:lnTo>
                    <a:pt x="11165868" y="6063571"/>
                  </a:lnTo>
                  <a:lnTo>
                    <a:pt x="11173955" y="6063081"/>
                  </a:lnTo>
                  <a:lnTo>
                    <a:pt x="11178262" y="6058221"/>
                  </a:lnTo>
                  <a:lnTo>
                    <a:pt x="11178515" y="6057935"/>
                  </a:lnTo>
                  <a:lnTo>
                    <a:pt x="11177829" y="6046613"/>
                  </a:lnTo>
                  <a:lnTo>
                    <a:pt x="11172684" y="6042054"/>
                  </a:lnTo>
                  <a:close/>
                </a:path>
                <a:path w="20060920" h="6071870">
                  <a:moveTo>
                    <a:pt x="898053" y="1635597"/>
                  </a:moveTo>
                  <a:lnTo>
                    <a:pt x="891201" y="1635039"/>
                  </a:lnTo>
                  <a:lnTo>
                    <a:pt x="887068" y="1639186"/>
                  </a:lnTo>
                  <a:lnTo>
                    <a:pt x="885215" y="1640759"/>
                  </a:lnTo>
                  <a:lnTo>
                    <a:pt x="881225" y="1644572"/>
                  </a:lnTo>
                  <a:lnTo>
                    <a:pt x="880665" y="1651424"/>
                  </a:lnTo>
                  <a:lnTo>
                    <a:pt x="884812" y="1655557"/>
                  </a:lnTo>
                  <a:lnTo>
                    <a:pt x="885861" y="1656793"/>
                  </a:lnTo>
                  <a:lnTo>
                    <a:pt x="892193" y="1659494"/>
                  </a:lnTo>
                  <a:lnTo>
                    <a:pt x="896380" y="1658915"/>
                  </a:lnTo>
                  <a:lnTo>
                    <a:pt x="899611" y="1655959"/>
                  </a:lnTo>
                  <a:lnTo>
                    <a:pt x="901464" y="1654386"/>
                  </a:lnTo>
                  <a:lnTo>
                    <a:pt x="905454" y="1650573"/>
                  </a:lnTo>
                  <a:lnTo>
                    <a:pt x="905680" y="1643578"/>
                  </a:lnTo>
                  <a:lnTo>
                    <a:pt x="898053" y="1635597"/>
                  </a:lnTo>
                  <a:close/>
                </a:path>
                <a:path w="20060920" h="6071870">
                  <a:moveTo>
                    <a:pt x="8153438" y="4716717"/>
                  </a:moveTo>
                  <a:lnTo>
                    <a:pt x="8146586" y="4716158"/>
                  </a:lnTo>
                  <a:lnTo>
                    <a:pt x="8137939" y="4723500"/>
                  </a:lnTo>
                  <a:lnTo>
                    <a:pt x="8137379" y="4730353"/>
                  </a:lnTo>
                  <a:lnTo>
                    <a:pt x="8142623" y="4736530"/>
                  </a:lnTo>
                  <a:lnTo>
                    <a:pt x="8143530" y="4738098"/>
                  </a:lnTo>
                  <a:lnTo>
                    <a:pt x="8150195" y="4740942"/>
                  </a:lnTo>
                  <a:lnTo>
                    <a:pt x="8154382" y="4740363"/>
                  </a:lnTo>
                  <a:lnTo>
                    <a:pt x="8161794" y="4734070"/>
                  </a:lnTo>
                  <a:lnTo>
                    <a:pt x="8162353" y="4727217"/>
                  </a:lnTo>
                  <a:lnTo>
                    <a:pt x="8153438" y="4716717"/>
                  </a:lnTo>
                  <a:close/>
                </a:path>
                <a:path w="20060920" h="6071870">
                  <a:moveTo>
                    <a:pt x="11257557" y="6036105"/>
                  </a:moveTo>
                  <a:lnTo>
                    <a:pt x="11243808" y="6036937"/>
                  </a:lnTo>
                  <a:lnTo>
                    <a:pt x="11239582" y="6042225"/>
                  </a:lnTo>
                  <a:lnTo>
                    <a:pt x="11240169" y="6051931"/>
                  </a:lnTo>
                  <a:lnTo>
                    <a:pt x="11242983" y="6055495"/>
                  </a:lnTo>
                  <a:lnTo>
                    <a:pt x="11246315" y="6056916"/>
                  </a:lnTo>
                  <a:lnTo>
                    <a:pt x="11246458" y="6056583"/>
                  </a:lnTo>
                  <a:lnTo>
                    <a:pt x="11247791" y="6057152"/>
                  </a:lnTo>
                  <a:lnTo>
                    <a:pt x="11251218" y="6057432"/>
                  </a:lnTo>
                  <a:lnTo>
                    <a:pt x="11259305" y="6056942"/>
                  </a:lnTo>
                  <a:lnTo>
                    <a:pt x="11263531" y="6051653"/>
                  </a:lnTo>
                  <a:lnTo>
                    <a:pt x="11262846" y="6040330"/>
                  </a:lnTo>
                  <a:lnTo>
                    <a:pt x="11257557" y="6036105"/>
                  </a:lnTo>
                  <a:close/>
                </a:path>
                <a:path w="20060920" h="6071870">
                  <a:moveTo>
                    <a:pt x="8098324" y="4651055"/>
                  </a:moveTo>
                  <a:lnTo>
                    <a:pt x="8091471" y="4650494"/>
                  </a:lnTo>
                  <a:lnTo>
                    <a:pt x="8082823" y="4657836"/>
                  </a:lnTo>
                  <a:lnTo>
                    <a:pt x="8082264" y="4664690"/>
                  </a:lnTo>
                  <a:lnTo>
                    <a:pt x="8088557" y="4672101"/>
                  </a:lnTo>
                  <a:lnTo>
                    <a:pt x="8091415" y="4673714"/>
                  </a:lnTo>
                  <a:lnTo>
                    <a:pt x="8094748" y="4675136"/>
                  </a:lnTo>
                  <a:lnTo>
                    <a:pt x="8098934" y="4674558"/>
                  </a:lnTo>
                  <a:lnTo>
                    <a:pt x="8102022" y="4671936"/>
                  </a:lnTo>
                  <a:lnTo>
                    <a:pt x="8106680" y="4668407"/>
                  </a:lnTo>
                  <a:lnTo>
                    <a:pt x="8107238" y="4661555"/>
                  </a:lnTo>
                  <a:lnTo>
                    <a:pt x="8098324" y="4651055"/>
                  </a:lnTo>
                  <a:close/>
                </a:path>
                <a:path w="20060920" h="6071870">
                  <a:moveTo>
                    <a:pt x="11342809" y="6028348"/>
                  </a:moveTo>
                  <a:lnTo>
                    <a:pt x="11337005" y="6029024"/>
                  </a:lnTo>
                  <a:lnTo>
                    <a:pt x="11334579" y="6029170"/>
                  </a:lnTo>
                  <a:lnTo>
                    <a:pt x="11328584" y="6029371"/>
                  </a:lnTo>
                  <a:lnTo>
                    <a:pt x="11324358" y="6034658"/>
                  </a:lnTo>
                  <a:lnTo>
                    <a:pt x="11325034" y="6040463"/>
                  </a:lnTo>
                  <a:lnTo>
                    <a:pt x="11325612" y="6044649"/>
                  </a:lnTo>
                  <a:lnTo>
                    <a:pt x="11328235" y="6047737"/>
                  </a:lnTo>
                  <a:lnTo>
                    <a:pt x="11331568" y="6049159"/>
                  </a:lnTo>
                  <a:lnTo>
                    <a:pt x="11331091" y="6049350"/>
                  </a:lnTo>
                  <a:lnTo>
                    <a:pt x="11332758" y="6050061"/>
                  </a:lnTo>
                  <a:lnTo>
                    <a:pt x="11336327" y="6050007"/>
                  </a:lnTo>
                  <a:lnTo>
                    <a:pt x="11338753" y="6049860"/>
                  </a:lnTo>
                  <a:lnTo>
                    <a:pt x="11344748" y="6049659"/>
                  </a:lnTo>
                  <a:lnTo>
                    <a:pt x="11348974" y="6044372"/>
                  </a:lnTo>
                  <a:lnTo>
                    <a:pt x="11348298" y="6038568"/>
                  </a:lnTo>
                  <a:lnTo>
                    <a:pt x="11348097" y="6032573"/>
                  </a:lnTo>
                  <a:lnTo>
                    <a:pt x="11342809" y="6028348"/>
                  </a:lnTo>
                  <a:close/>
                </a:path>
                <a:path w="20060920" h="6071870">
                  <a:moveTo>
                    <a:pt x="960712" y="1576444"/>
                  </a:moveTo>
                  <a:lnTo>
                    <a:pt x="954193" y="1576026"/>
                  </a:lnTo>
                  <a:lnTo>
                    <a:pt x="949727" y="1580031"/>
                  </a:lnTo>
                  <a:lnTo>
                    <a:pt x="947874" y="1581604"/>
                  </a:lnTo>
                  <a:lnTo>
                    <a:pt x="943884" y="1585417"/>
                  </a:lnTo>
                  <a:lnTo>
                    <a:pt x="943467" y="1591936"/>
                  </a:lnTo>
                  <a:lnTo>
                    <a:pt x="947471" y="1596402"/>
                  </a:lnTo>
                  <a:lnTo>
                    <a:pt x="948377" y="1597971"/>
                  </a:lnTo>
                  <a:lnTo>
                    <a:pt x="951044" y="1599109"/>
                  </a:lnTo>
                  <a:lnTo>
                    <a:pt x="950853" y="1598634"/>
                  </a:lnTo>
                  <a:lnTo>
                    <a:pt x="954852" y="1600340"/>
                  </a:lnTo>
                  <a:lnTo>
                    <a:pt x="959039" y="1599761"/>
                  </a:lnTo>
                  <a:lnTo>
                    <a:pt x="962269" y="1596806"/>
                  </a:lnTo>
                  <a:lnTo>
                    <a:pt x="964122" y="1595233"/>
                  </a:lnTo>
                  <a:lnTo>
                    <a:pt x="968113" y="1591419"/>
                  </a:lnTo>
                  <a:lnTo>
                    <a:pt x="968530" y="1584900"/>
                  </a:lnTo>
                  <a:lnTo>
                    <a:pt x="964526" y="1580434"/>
                  </a:lnTo>
                  <a:lnTo>
                    <a:pt x="960712" y="1576444"/>
                  </a:lnTo>
                  <a:close/>
                </a:path>
                <a:path w="20060920" h="6071870">
                  <a:moveTo>
                    <a:pt x="8043827" y="4584866"/>
                  </a:moveTo>
                  <a:lnTo>
                    <a:pt x="8027718" y="4597693"/>
                  </a:lnTo>
                  <a:lnTo>
                    <a:pt x="8031248" y="4602350"/>
                  </a:lnTo>
                  <a:lnTo>
                    <a:pt x="8032821" y="4604202"/>
                  </a:lnTo>
                  <a:lnTo>
                    <a:pt x="8034203" y="4605580"/>
                  </a:lnTo>
                  <a:lnTo>
                    <a:pt x="8037060" y="4607193"/>
                  </a:lnTo>
                  <a:lnTo>
                    <a:pt x="8040394" y="4608615"/>
                  </a:lnTo>
                  <a:lnTo>
                    <a:pt x="8044437" y="4608370"/>
                  </a:lnTo>
                  <a:lnTo>
                    <a:pt x="8047526" y="4605748"/>
                  </a:lnTo>
                  <a:lnTo>
                    <a:pt x="8052182" y="4602219"/>
                  </a:lnTo>
                  <a:lnTo>
                    <a:pt x="8052600" y="4595700"/>
                  </a:lnTo>
                  <a:lnTo>
                    <a:pt x="8049071" y="4591042"/>
                  </a:lnTo>
                  <a:lnTo>
                    <a:pt x="8043827" y="4584866"/>
                  </a:lnTo>
                  <a:close/>
                </a:path>
                <a:path w="20060920" h="6071870">
                  <a:moveTo>
                    <a:pt x="11427962" y="6018972"/>
                  </a:moveTo>
                  <a:lnTo>
                    <a:pt x="11422159" y="6019648"/>
                  </a:lnTo>
                  <a:lnTo>
                    <a:pt x="11419732" y="6019795"/>
                  </a:lnTo>
                  <a:lnTo>
                    <a:pt x="11413929" y="6020471"/>
                  </a:lnTo>
                  <a:lnTo>
                    <a:pt x="11409703" y="6025759"/>
                  </a:lnTo>
                  <a:lnTo>
                    <a:pt x="11410379" y="6031563"/>
                  </a:lnTo>
                  <a:lnTo>
                    <a:pt x="11410624" y="6035608"/>
                  </a:lnTo>
                  <a:lnTo>
                    <a:pt x="11413246" y="6038695"/>
                  </a:lnTo>
                  <a:lnTo>
                    <a:pt x="11418579" y="6040970"/>
                  </a:lnTo>
                  <a:lnTo>
                    <a:pt x="11422147" y="6040916"/>
                  </a:lnTo>
                  <a:lnTo>
                    <a:pt x="11424574" y="6040769"/>
                  </a:lnTo>
                  <a:lnTo>
                    <a:pt x="11430377" y="6040093"/>
                  </a:lnTo>
                  <a:lnTo>
                    <a:pt x="11434603" y="6034805"/>
                  </a:lnTo>
                  <a:lnTo>
                    <a:pt x="11433250" y="6023197"/>
                  </a:lnTo>
                  <a:lnTo>
                    <a:pt x="11427962" y="6018972"/>
                  </a:lnTo>
                  <a:close/>
                </a:path>
                <a:path w="20060920" h="6071870">
                  <a:moveTo>
                    <a:pt x="7991182" y="4517106"/>
                  </a:moveTo>
                  <a:lnTo>
                    <a:pt x="7984806" y="4516355"/>
                  </a:lnTo>
                  <a:lnTo>
                    <a:pt x="7980148" y="4519884"/>
                  </a:lnTo>
                  <a:lnTo>
                    <a:pt x="7975350" y="4523745"/>
                  </a:lnTo>
                  <a:lnTo>
                    <a:pt x="7974599" y="4530123"/>
                  </a:lnTo>
                  <a:lnTo>
                    <a:pt x="7978127" y="4534780"/>
                  </a:lnTo>
                  <a:lnTo>
                    <a:pt x="7979701" y="4536633"/>
                  </a:lnTo>
                  <a:lnTo>
                    <a:pt x="7980608" y="4538202"/>
                  </a:lnTo>
                  <a:lnTo>
                    <a:pt x="7983799" y="4539956"/>
                  </a:lnTo>
                  <a:lnTo>
                    <a:pt x="7987465" y="4541520"/>
                  </a:lnTo>
                  <a:lnTo>
                    <a:pt x="7991509" y="4541276"/>
                  </a:lnTo>
                  <a:lnTo>
                    <a:pt x="7994596" y="4538654"/>
                  </a:lnTo>
                  <a:lnTo>
                    <a:pt x="7999396" y="4534791"/>
                  </a:lnTo>
                  <a:lnTo>
                    <a:pt x="8000147" y="4528415"/>
                  </a:lnTo>
                  <a:lnTo>
                    <a:pt x="7996618" y="4523757"/>
                  </a:lnTo>
                  <a:lnTo>
                    <a:pt x="7995045" y="4521904"/>
                  </a:lnTo>
                  <a:lnTo>
                    <a:pt x="7991182" y="4517106"/>
                  </a:lnTo>
                  <a:close/>
                </a:path>
                <a:path w="20060920" h="6071870">
                  <a:moveTo>
                    <a:pt x="11512400" y="6008504"/>
                  </a:moveTo>
                  <a:lnTo>
                    <a:pt x="11506597" y="6009180"/>
                  </a:lnTo>
                  <a:lnTo>
                    <a:pt x="11504028" y="6009660"/>
                  </a:lnTo>
                  <a:lnTo>
                    <a:pt x="11498224" y="6010336"/>
                  </a:lnTo>
                  <a:lnTo>
                    <a:pt x="11494332" y="6015766"/>
                  </a:lnTo>
                  <a:lnTo>
                    <a:pt x="11495007" y="6021570"/>
                  </a:lnTo>
                  <a:lnTo>
                    <a:pt x="11495395" y="6025280"/>
                  </a:lnTo>
                  <a:lnTo>
                    <a:pt x="11498017" y="6028369"/>
                  </a:lnTo>
                  <a:lnTo>
                    <a:pt x="11503017" y="6030502"/>
                  </a:lnTo>
                  <a:lnTo>
                    <a:pt x="11506919" y="6030590"/>
                  </a:lnTo>
                  <a:lnTo>
                    <a:pt x="11509487" y="6030111"/>
                  </a:lnTo>
                  <a:lnTo>
                    <a:pt x="11515291" y="6029436"/>
                  </a:lnTo>
                  <a:lnTo>
                    <a:pt x="11519183" y="6024003"/>
                  </a:lnTo>
                  <a:lnTo>
                    <a:pt x="11517831" y="6012397"/>
                  </a:lnTo>
                  <a:lnTo>
                    <a:pt x="11512400" y="6008504"/>
                  </a:lnTo>
                  <a:close/>
                </a:path>
                <a:path w="20060920" h="6071870">
                  <a:moveTo>
                    <a:pt x="1024420" y="1518525"/>
                  </a:moveTo>
                  <a:lnTo>
                    <a:pt x="1017901" y="1518108"/>
                  </a:lnTo>
                  <a:lnTo>
                    <a:pt x="1013435" y="1522112"/>
                  </a:lnTo>
                  <a:lnTo>
                    <a:pt x="1011581" y="1523686"/>
                  </a:lnTo>
                  <a:lnTo>
                    <a:pt x="1007115" y="1527691"/>
                  </a:lnTo>
                  <a:lnTo>
                    <a:pt x="1006699" y="1534209"/>
                  </a:lnTo>
                  <a:lnTo>
                    <a:pt x="1010703" y="1538676"/>
                  </a:lnTo>
                  <a:lnTo>
                    <a:pt x="1011610" y="1540244"/>
                  </a:lnTo>
                  <a:lnTo>
                    <a:pt x="1018276" y="1543087"/>
                  </a:lnTo>
                  <a:lnTo>
                    <a:pt x="1022462" y="1542510"/>
                  </a:lnTo>
                  <a:lnTo>
                    <a:pt x="1025692" y="1539555"/>
                  </a:lnTo>
                  <a:lnTo>
                    <a:pt x="1027546" y="1537980"/>
                  </a:lnTo>
                  <a:lnTo>
                    <a:pt x="1032012" y="1533975"/>
                  </a:lnTo>
                  <a:lnTo>
                    <a:pt x="1032428" y="1527457"/>
                  </a:lnTo>
                  <a:lnTo>
                    <a:pt x="1024420" y="1518525"/>
                  </a:lnTo>
                  <a:close/>
                </a:path>
                <a:path w="20060920" h="6071870">
                  <a:moveTo>
                    <a:pt x="7939348" y="4449295"/>
                  </a:moveTo>
                  <a:lnTo>
                    <a:pt x="7932637" y="4448403"/>
                  </a:lnTo>
                  <a:lnTo>
                    <a:pt x="7923324" y="4455460"/>
                  </a:lnTo>
                  <a:lnTo>
                    <a:pt x="7922430" y="4462172"/>
                  </a:lnTo>
                  <a:lnTo>
                    <a:pt x="7925959" y="4466828"/>
                  </a:lnTo>
                  <a:lnTo>
                    <a:pt x="7927532" y="4468681"/>
                  </a:lnTo>
                  <a:lnTo>
                    <a:pt x="7928439" y="4470250"/>
                  </a:lnTo>
                  <a:lnTo>
                    <a:pt x="7931631" y="4472004"/>
                  </a:lnTo>
                  <a:lnTo>
                    <a:pt x="7935296" y="4473568"/>
                  </a:lnTo>
                  <a:lnTo>
                    <a:pt x="7939482" y="4472991"/>
                  </a:lnTo>
                  <a:lnTo>
                    <a:pt x="7942427" y="4470702"/>
                  </a:lnTo>
                  <a:lnTo>
                    <a:pt x="7947085" y="4467172"/>
                  </a:lnTo>
                  <a:lnTo>
                    <a:pt x="7947979" y="4460462"/>
                  </a:lnTo>
                  <a:lnTo>
                    <a:pt x="7944449" y="4455806"/>
                  </a:lnTo>
                  <a:lnTo>
                    <a:pt x="7942876" y="4453953"/>
                  </a:lnTo>
                  <a:lnTo>
                    <a:pt x="7939348" y="4449295"/>
                  </a:lnTo>
                  <a:close/>
                </a:path>
                <a:path w="20060920" h="6071870">
                  <a:moveTo>
                    <a:pt x="11597265" y="5997036"/>
                  </a:moveTo>
                  <a:lnTo>
                    <a:pt x="11591461" y="5997712"/>
                  </a:lnTo>
                  <a:lnTo>
                    <a:pt x="11588892" y="5998192"/>
                  </a:lnTo>
                  <a:lnTo>
                    <a:pt x="11583089" y="5998868"/>
                  </a:lnTo>
                  <a:lnTo>
                    <a:pt x="11579196" y="6004299"/>
                  </a:lnTo>
                  <a:lnTo>
                    <a:pt x="11579873" y="6010102"/>
                  </a:lnTo>
                  <a:lnTo>
                    <a:pt x="11580592" y="6013955"/>
                  </a:lnTo>
                  <a:lnTo>
                    <a:pt x="11582881" y="6016902"/>
                  </a:lnTo>
                  <a:lnTo>
                    <a:pt x="11587881" y="6019035"/>
                  </a:lnTo>
                  <a:lnTo>
                    <a:pt x="11591783" y="6019123"/>
                  </a:lnTo>
                  <a:lnTo>
                    <a:pt x="11594353" y="6018643"/>
                  </a:lnTo>
                  <a:lnTo>
                    <a:pt x="11600156" y="6017967"/>
                  </a:lnTo>
                  <a:lnTo>
                    <a:pt x="11604048" y="6012535"/>
                  </a:lnTo>
                  <a:lnTo>
                    <a:pt x="11602696" y="6000928"/>
                  </a:lnTo>
                  <a:lnTo>
                    <a:pt x="11597265" y="5997036"/>
                  </a:lnTo>
                  <a:close/>
                </a:path>
                <a:path w="20060920" h="6071870">
                  <a:moveTo>
                    <a:pt x="7888129" y="4380961"/>
                  </a:moveTo>
                  <a:lnTo>
                    <a:pt x="7881562" y="4379735"/>
                  </a:lnTo>
                  <a:lnTo>
                    <a:pt x="7872248" y="4386794"/>
                  </a:lnTo>
                  <a:lnTo>
                    <a:pt x="7871022" y="4393361"/>
                  </a:lnTo>
                  <a:lnTo>
                    <a:pt x="7874551" y="4398018"/>
                  </a:lnTo>
                  <a:lnTo>
                    <a:pt x="7876124" y="4399872"/>
                  </a:lnTo>
                  <a:lnTo>
                    <a:pt x="7877364" y="4401583"/>
                  </a:lnTo>
                  <a:lnTo>
                    <a:pt x="7878888" y="4402627"/>
                  </a:lnTo>
                  <a:lnTo>
                    <a:pt x="7880555" y="4403338"/>
                  </a:lnTo>
                  <a:lnTo>
                    <a:pt x="7880413" y="4403670"/>
                  </a:lnTo>
                  <a:lnTo>
                    <a:pt x="7883746" y="4405092"/>
                  </a:lnTo>
                  <a:lnTo>
                    <a:pt x="7887790" y="4404848"/>
                  </a:lnTo>
                  <a:lnTo>
                    <a:pt x="7890736" y="4402559"/>
                  </a:lnTo>
                  <a:lnTo>
                    <a:pt x="7895393" y="4399030"/>
                  </a:lnTo>
                  <a:lnTo>
                    <a:pt x="7896618" y="4392461"/>
                  </a:lnTo>
                  <a:lnTo>
                    <a:pt x="7893090" y="4387804"/>
                  </a:lnTo>
                  <a:lnTo>
                    <a:pt x="7891659" y="4385618"/>
                  </a:lnTo>
                  <a:lnTo>
                    <a:pt x="7888129" y="4380961"/>
                  </a:lnTo>
                  <a:close/>
                </a:path>
                <a:path w="20060920" h="6071870">
                  <a:moveTo>
                    <a:pt x="11681366" y="5983666"/>
                  </a:moveTo>
                  <a:lnTo>
                    <a:pt x="11675420" y="5984676"/>
                  </a:lnTo>
                  <a:lnTo>
                    <a:pt x="11672850" y="5985155"/>
                  </a:lnTo>
                  <a:lnTo>
                    <a:pt x="11667380" y="5985974"/>
                  </a:lnTo>
                  <a:lnTo>
                    <a:pt x="11663155" y="5991262"/>
                  </a:lnTo>
                  <a:lnTo>
                    <a:pt x="11664163" y="5997208"/>
                  </a:lnTo>
                  <a:lnTo>
                    <a:pt x="11664884" y="6001061"/>
                  </a:lnTo>
                  <a:lnTo>
                    <a:pt x="11667173" y="6004006"/>
                  </a:lnTo>
                  <a:lnTo>
                    <a:pt x="11670507" y="6005428"/>
                  </a:lnTo>
                  <a:lnTo>
                    <a:pt x="11670648" y="6005096"/>
                  </a:lnTo>
                  <a:lnTo>
                    <a:pt x="11672314" y="6005807"/>
                  </a:lnTo>
                  <a:lnTo>
                    <a:pt x="11676216" y="6005895"/>
                  </a:lnTo>
                  <a:lnTo>
                    <a:pt x="11678786" y="6005415"/>
                  </a:lnTo>
                  <a:lnTo>
                    <a:pt x="11684589" y="6004738"/>
                  </a:lnTo>
                  <a:lnTo>
                    <a:pt x="11688482" y="5999308"/>
                  </a:lnTo>
                  <a:lnTo>
                    <a:pt x="11687472" y="5993362"/>
                  </a:lnTo>
                  <a:lnTo>
                    <a:pt x="11686797" y="5987558"/>
                  </a:lnTo>
                  <a:lnTo>
                    <a:pt x="11681366" y="5983666"/>
                  </a:lnTo>
                  <a:close/>
                </a:path>
                <a:path w="20060920" h="6071870">
                  <a:moveTo>
                    <a:pt x="1087985" y="1460940"/>
                  </a:moveTo>
                  <a:lnTo>
                    <a:pt x="1081466" y="1460523"/>
                  </a:lnTo>
                  <a:lnTo>
                    <a:pt x="1077000" y="1464527"/>
                  </a:lnTo>
                  <a:lnTo>
                    <a:pt x="1075147" y="1466100"/>
                  </a:lnTo>
                  <a:lnTo>
                    <a:pt x="1070682" y="1470104"/>
                  </a:lnTo>
                  <a:lnTo>
                    <a:pt x="1070264" y="1476625"/>
                  </a:lnTo>
                  <a:lnTo>
                    <a:pt x="1074268" y="1481090"/>
                  </a:lnTo>
                  <a:lnTo>
                    <a:pt x="1075175" y="1482659"/>
                  </a:lnTo>
                  <a:lnTo>
                    <a:pt x="1077841" y="1483796"/>
                  </a:lnTo>
                  <a:lnTo>
                    <a:pt x="1078317" y="1483605"/>
                  </a:lnTo>
                  <a:lnTo>
                    <a:pt x="1081984" y="1485169"/>
                  </a:lnTo>
                  <a:lnTo>
                    <a:pt x="1086169" y="1484591"/>
                  </a:lnTo>
                  <a:lnTo>
                    <a:pt x="1089400" y="1481635"/>
                  </a:lnTo>
                  <a:lnTo>
                    <a:pt x="1095576" y="1476391"/>
                  </a:lnTo>
                  <a:lnTo>
                    <a:pt x="1095994" y="1469872"/>
                  </a:lnTo>
                  <a:lnTo>
                    <a:pt x="1087985" y="1460940"/>
                  </a:lnTo>
                  <a:close/>
                </a:path>
                <a:path w="20060920" h="6071870">
                  <a:moveTo>
                    <a:pt x="7837957" y="4311102"/>
                  </a:moveTo>
                  <a:lnTo>
                    <a:pt x="7831388" y="4309876"/>
                  </a:lnTo>
                  <a:lnTo>
                    <a:pt x="7822074" y="4316934"/>
                  </a:lnTo>
                  <a:lnTo>
                    <a:pt x="7820849" y="4323502"/>
                  </a:lnTo>
                  <a:lnTo>
                    <a:pt x="7824377" y="4328159"/>
                  </a:lnTo>
                  <a:lnTo>
                    <a:pt x="7825809" y="4330346"/>
                  </a:lnTo>
                  <a:lnTo>
                    <a:pt x="7827048" y="4332057"/>
                  </a:lnTo>
                  <a:lnTo>
                    <a:pt x="7828573" y="4333101"/>
                  </a:lnTo>
                  <a:lnTo>
                    <a:pt x="7833572" y="4335234"/>
                  </a:lnTo>
                  <a:lnTo>
                    <a:pt x="7837616" y="4334989"/>
                  </a:lnTo>
                  <a:lnTo>
                    <a:pt x="7840563" y="4332699"/>
                  </a:lnTo>
                  <a:lnTo>
                    <a:pt x="7845220" y="4329171"/>
                  </a:lnTo>
                  <a:lnTo>
                    <a:pt x="7846445" y="4322602"/>
                  </a:lnTo>
                  <a:lnTo>
                    <a:pt x="7842916" y="4317946"/>
                  </a:lnTo>
                  <a:lnTo>
                    <a:pt x="7841485" y="4315759"/>
                  </a:lnTo>
                  <a:lnTo>
                    <a:pt x="7837957" y="4311102"/>
                  </a:lnTo>
                  <a:close/>
                </a:path>
                <a:path w="20060920" h="6071870">
                  <a:moveTo>
                    <a:pt x="11765608" y="5969962"/>
                  </a:moveTo>
                  <a:lnTo>
                    <a:pt x="11759995" y="5971114"/>
                  </a:lnTo>
                  <a:lnTo>
                    <a:pt x="11757426" y="5971594"/>
                  </a:lnTo>
                  <a:lnTo>
                    <a:pt x="11751480" y="5972604"/>
                  </a:lnTo>
                  <a:lnTo>
                    <a:pt x="11747588" y="5978034"/>
                  </a:lnTo>
                  <a:lnTo>
                    <a:pt x="11748739" y="5983646"/>
                  </a:lnTo>
                  <a:lnTo>
                    <a:pt x="11749268" y="5987024"/>
                  </a:lnTo>
                  <a:lnTo>
                    <a:pt x="11751558" y="5989971"/>
                  </a:lnTo>
                  <a:lnTo>
                    <a:pt x="11754891" y="5991393"/>
                  </a:lnTo>
                  <a:lnTo>
                    <a:pt x="11754749" y="5991726"/>
                  </a:lnTo>
                  <a:lnTo>
                    <a:pt x="11756748" y="5992579"/>
                  </a:lnTo>
                  <a:lnTo>
                    <a:pt x="11760793" y="5992334"/>
                  </a:lnTo>
                  <a:lnTo>
                    <a:pt x="11763360" y="5991854"/>
                  </a:lnTo>
                  <a:lnTo>
                    <a:pt x="11769306" y="5990844"/>
                  </a:lnTo>
                  <a:lnTo>
                    <a:pt x="11773199" y="5985414"/>
                  </a:lnTo>
                  <a:lnTo>
                    <a:pt x="11772048" y="5979801"/>
                  </a:lnTo>
                  <a:lnTo>
                    <a:pt x="11771039" y="5973855"/>
                  </a:lnTo>
                  <a:lnTo>
                    <a:pt x="11765608" y="5969962"/>
                  </a:lnTo>
                  <a:close/>
                </a:path>
                <a:path w="20060920" h="6071870">
                  <a:moveTo>
                    <a:pt x="7789400" y="4241146"/>
                  </a:moveTo>
                  <a:lnTo>
                    <a:pt x="7782833" y="4239920"/>
                  </a:lnTo>
                  <a:lnTo>
                    <a:pt x="7777842" y="4243307"/>
                  </a:lnTo>
                  <a:lnTo>
                    <a:pt x="7772994" y="4246360"/>
                  </a:lnTo>
                  <a:lnTo>
                    <a:pt x="7771768" y="4252929"/>
                  </a:lnTo>
                  <a:lnTo>
                    <a:pt x="7775155" y="4257918"/>
                  </a:lnTo>
                  <a:lnTo>
                    <a:pt x="7776586" y="4260105"/>
                  </a:lnTo>
                  <a:lnTo>
                    <a:pt x="7777493" y="4261674"/>
                  </a:lnTo>
                  <a:lnTo>
                    <a:pt x="7779350" y="4262860"/>
                  </a:lnTo>
                  <a:lnTo>
                    <a:pt x="7781016" y="4263571"/>
                  </a:lnTo>
                  <a:lnTo>
                    <a:pt x="7780874" y="4263904"/>
                  </a:lnTo>
                  <a:lnTo>
                    <a:pt x="7784208" y="4265325"/>
                  </a:lnTo>
                  <a:lnTo>
                    <a:pt x="7787918" y="4264939"/>
                  </a:lnTo>
                  <a:lnTo>
                    <a:pt x="7791197" y="4262792"/>
                  </a:lnTo>
                  <a:lnTo>
                    <a:pt x="7796045" y="4259739"/>
                  </a:lnTo>
                  <a:lnTo>
                    <a:pt x="7797271" y="4253171"/>
                  </a:lnTo>
                  <a:lnTo>
                    <a:pt x="7793885" y="4248180"/>
                  </a:lnTo>
                  <a:lnTo>
                    <a:pt x="7792454" y="4245994"/>
                  </a:lnTo>
                  <a:lnTo>
                    <a:pt x="7789400" y="4241146"/>
                  </a:lnTo>
                  <a:close/>
                </a:path>
                <a:path w="20060920" h="6071870">
                  <a:moveTo>
                    <a:pt x="1152217" y="1403640"/>
                  </a:moveTo>
                  <a:lnTo>
                    <a:pt x="1145556" y="1403556"/>
                  </a:lnTo>
                  <a:lnTo>
                    <a:pt x="1139379" y="1408800"/>
                  </a:lnTo>
                  <a:lnTo>
                    <a:pt x="1134913" y="1412804"/>
                  </a:lnTo>
                  <a:lnTo>
                    <a:pt x="1134830" y="1419466"/>
                  </a:lnTo>
                  <a:lnTo>
                    <a:pt x="1138501" y="1423789"/>
                  </a:lnTo>
                  <a:lnTo>
                    <a:pt x="1139741" y="1425500"/>
                  </a:lnTo>
                  <a:lnTo>
                    <a:pt x="1146073" y="1428202"/>
                  </a:lnTo>
                  <a:lnTo>
                    <a:pt x="1150402" y="1427290"/>
                  </a:lnTo>
                  <a:lnTo>
                    <a:pt x="1155343" y="1423095"/>
                  </a:lnTo>
                  <a:lnTo>
                    <a:pt x="1159809" y="1419090"/>
                  </a:lnTo>
                  <a:lnTo>
                    <a:pt x="1159893" y="1412429"/>
                  </a:lnTo>
                  <a:lnTo>
                    <a:pt x="1156222" y="1408105"/>
                  </a:lnTo>
                  <a:lnTo>
                    <a:pt x="1152217" y="1403640"/>
                  </a:lnTo>
                  <a:close/>
                </a:path>
                <a:path w="20060920" h="6071870">
                  <a:moveTo>
                    <a:pt x="11849419" y="5954500"/>
                  </a:moveTo>
                  <a:lnTo>
                    <a:pt x="11843805" y="5955651"/>
                  </a:lnTo>
                  <a:lnTo>
                    <a:pt x="11841238" y="5956132"/>
                  </a:lnTo>
                  <a:lnTo>
                    <a:pt x="11835625" y="5957284"/>
                  </a:lnTo>
                  <a:lnTo>
                    <a:pt x="11831732" y="5962713"/>
                  </a:lnTo>
                  <a:lnTo>
                    <a:pt x="11832884" y="5968326"/>
                  </a:lnTo>
                  <a:lnTo>
                    <a:pt x="11833413" y="5971704"/>
                  </a:lnTo>
                  <a:lnTo>
                    <a:pt x="11836036" y="5974793"/>
                  </a:lnTo>
                  <a:lnTo>
                    <a:pt x="11840702" y="5976783"/>
                  </a:lnTo>
                  <a:lnTo>
                    <a:pt x="11845079" y="5976680"/>
                  </a:lnTo>
                  <a:lnTo>
                    <a:pt x="11847648" y="5976200"/>
                  </a:lnTo>
                  <a:lnTo>
                    <a:pt x="11853260" y="5975048"/>
                  </a:lnTo>
                  <a:lnTo>
                    <a:pt x="11857152" y="5969617"/>
                  </a:lnTo>
                  <a:lnTo>
                    <a:pt x="11854850" y="5958392"/>
                  </a:lnTo>
                  <a:lnTo>
                    <a:pt x="11849419" y="5954500"/>
                  </a:lnTo>
                  <a:close/>
                </a:path>
                <a:path w="20060920" h="6071870">
                  <a:moveTo>
                    <a:pt x="7740462" y="4170238"/>
                  </a:moveTo>
                  <a:lnTo>
                    <a:pt x="7733894" y="4169012"/>
                  </a:lnTo>
                  <a:lnTo>
                    <a:pt x="7729046" y="4172066"/>
                  </a:lnTo>
                  <a:lnTo>
                    <a:pt x="7724531" y="4175261"/>
                  </a:lnTo>
                  <a:lnTo>
                    <a:pt x="7723306" y="4181829"/>
                  </a:lnTo>
                  <a:lnTo>
                    <a:pt x="7726359" y="4186678"/>
                  </a:lnTo>
                  <a:lnTo>
                    <a:pt x="7727789" y="4188864"/>
                  </a:lnTo>
                  <a:lnTo>
                    <a:pt x="7729030" y="4190575"/>
                  </a:lnTo>
                  <a:lnTo>
                    <a:pt x="7730745" y="4192094"/>
                  </a:lnTo>
                  <a:lnTo>
                    <a:pt x="7732412" y="4192805"/>
                  </a:lnTo>
                  <a:lnTo>
                    <a:pt x="7732554" y="4192473"/>
                  </a:lnTo>
                  <a:lnTo>
                    <a:pt x="7735554" y="4193752"/>
                  </a:lnTo>
                  <a:lnTo>
                    <a:pt x="7739123" y="4193699"/>
                  </a:lnTo>
                  <a:lnTo>
                    <a:pt x="7742402" y="4191551"/>
                  </a:lnTo>
                  <a:lnTo>
                    <a:pt x="7746917" y="4188356"/>
                  </a:lnTo>
                  <a:lnTo>
                    <a:pt x="7748142" y="4181787"/>
                  </a:lnTo>
                  <a:lnTo>
                    <a:pt x="7745089" y="4176939"/>
                  </a:lnTo>
                  <a:lnTo>
                    <a:pt x="7743657" y="4174753"/>
                  </a:lnTo>
                  <a:lnTo>
                    <a:pt x="7740462" y="4170238"/>
                  </a:lnTo>
                  <a:close/>
                </a:path>
                <a:path w="20060920" h="6071870">
                  <a:moveTo>
                    <a:pt x="11933656" y="5938037"/>
                  </a:moveTo>
                  <a:lnTo>
                    <a:pt x="11928044" y="5939188"/>
                  </a:lnTo>
                  <a:lnTo>
                    <a:pt x="11925475" y="5939668"/>
                  </a:lnTo>
                  <a:lnTo>
                    <a:pt x="11919529" y="5940678"/>
                  </a:lnTo>
                  <a:lnTo>
                    <a:pt x="11915971" y="5946251"/>
                  </a:lnTo>
                  <a:lnTo>
                    <a:pt x="11917122" y="5951863"/>
                  </a:lnTo>
                  <a:lnTo>
                    <a:pt x="11917843" y="5955716"/>
                  </a:lnTo>
                  <a:lnTo>
                    <a:pt x="11920273" y="5958329"/>
                  </a:lnTo>
                  <a:lnTo>
                    <a:pt x="11924939" y="5960319"/>
                  </a:lnTo>
                  <a:lnTo>
                    <a:pt x="11927223" y="5960506"/>
                  </a:lnTo>
                  <a:lnTo>
                    <a:pt x="11929317" y="5960218"/>
                  </a:lnTo>
                  <a:lnTo>
                    <a:pt x="11931885" y="5959737"/>
                  </a:lnTo>
                  <a:lnTo>
                    <a:pt x="11937831" y="5958727"/>
                  </a:lnTo>
                  <a:lnTo>
                    <a:pt x="11941390" y="5953154"/>
                  </a:lnTo>
                  <a:lnTo>
                    <a:pt x="11940238" y="5947541"/>
                  </a:lnTo>
                  <a:lnTo>
                    <a:pt x="11939229" y="5941596"/>
                  </a:lnTo>
                  <a:lnTo>
                    <a:pt x="11933656" y="5938037"/>
                  </a:lnTo>
                  <a:close/>
                </a:path>
                <a:path w="20060920" h="6071870">
                  <a:moveTo>
                    <a:pt x="1217023" y="1347764"/>
                  </a:moveTo>
                  <a:lnTo>
                    <a:pt x="1210504" y="1347347"/>
                  </a:lnTo>
                  <a:lnTo>
                    <a:pt x="1204327" y="1352591"/>
                  </a:lnTo>
                  <a:lnTo>
                    <a:pt x="1199861" y="1356596"/>
                  </a:lnTo>
                  <a:lnTo>
                    <a:pt x="1199444" y="1363116"/>
                  </a:lnTo>
                  <a:lnTo>
                    <a:pt x="1203115" y="1367439"/>
                  </a:lnTo>
                  <a:lnTo>
                    <a:pt x="1204022" y="1369008"/>
                  </a:lnTo>
                  <a:lnTo>
                    <a:pt x="1210687" y="1371851"/>
                  </a:lnTo>
                  <a:lnTo>
                    <a:pt x="1214874" y="1371273"/>
                  </a:lnTo>
                  <a:lnTo>
                    <a:pt x="1219815" y="1367078"/>
                  </a:lnTo>
                  <a:lnTo>
                    <a:pt x="1224281" y="1363073"/>
                  </a:lnTo>
                  <a:lnTo>
                    <a:pt x="1224698" y="1356554"/>
                  </a:lnTo>
                  <a:lnTo>
                    <a:pt x="1221027" y="1352230"/>
                  </a:lnTo>
                  <a:lnTo>
                    <a:pt x="1217023" y="1347764"/>
                  </a:lnTo>
                  <a:close/>
                </a:path>
                <a:path w="20060920" h="6071870">
                  <a:moveTo>
                    <a:pt x="7693142" y="4099233"/>
                  </a:moveTo>
                  <a:lnTo>
                    <a:pt x="7686574" y="4098006"/>
                  </a:lnTo>
                  <a:lnTo>
                    <a:pt x="7676877" y="4104114"/>
                  </a:lnTo>
                  <a:lnTo>
                    <a:pt x="7675653" y="4110682"/>
                  </a:lnTo>
                  <a:lnTo>
                    <a:pt x="7678706" y="4115530"/>
                  </a:lnTo>
                  <a:lnTo>
                    <a:pt x="7680137" y="4117717"/>
                  </a:lnTo>
                  <a:lnTo>
                    <a:pt x="7681377" y="4119427"/>
                  </a:lnTo>
                  <a:lnTo>
                    <a:pt x="7682760" y="4120804"/>
                  </a:lnTo>
                  <a:lnTo>
                    <a:pt x="7687759" y="4122937"/>
                  </a:lnTo>
                  <a:lnTo>
                    <a:pt x="7691469" y="4122550"/>
                  </a:lnTo>
                  <a:lnTo>
                    <a:pt x="7694606" y="4120738"/>
                  </a:lnTo>
                  <a:lnTo>
                    <a:pt x="7699454" y="4117684"/>
                  </a:lnTo>
                  <a:lnTo>
                    <a:pt x="7700680" y="4111115"/>
                  </a:lnTo>
                  <a:lnTo>
                    <a:pt x="7697626" y="4106267"/>
                  </a:lnTo>
                  <a:lnTo>
                    <a:pt x="7696195" y="4104081"/>
                  </a:lnTo>
                  <a:lnTo>
                    <a:pt x="7693142" y="4099233"/>
                  </a:lnTo>
                  <a:close/>
                </a:path>
                <a:path w="20060920" h="6071870">
                  <a:moveTo>
                    <a:pt x="12017036" y="5920814"/>
                  </a:moveTo>
                  <a:lnTo>
                    <a:pt x="12011423" y="5921965"/>
                  </a:lnTo>
                  <a:lnTo>
                    <a:pt x="12008855" y="5922445"/>
                  </a:lnTo>
                  <a:lnTo>
                    <a:pt x="12003100" y="5923930"/>
                  </a:lnTo>
                  <a:lnTo>
                    <a:pt x="11999541" y="5929504"/>
                  </a:lnTo>
                  <a:lnTo>
                    <a:pt x="12000693" y="5935116"/>
                  </a:lnTo>
                  <a:lnTo>
                    <a:pt x="12001556" y="5938636"/>
                  </a:lnTo>
                  <a:lnTo>
                    <a:pt x="12003986" y="5941248"/>
                  </a:lnTo>
                  <a:lnTo>
                    <a:pt x="12008986" y="5943381"/>
                  </a:lnTo>
                  <a:lnTo>
                    <a:pt x="12011127" y="5943901"/>
                  </a:lnTo>
                  <a:lnTo>
                    <a:pt x="12013362" y="5943279"/>
                  </a:lnTo>
                  <a:lnTo>
                    <a:pt x="12015930" y="5942798"/>
                  </a:lnTo>
                  <a:lnTo>
                    <a:pt x="12021686" y="5941313"/>
                  </a:lnTo>
                  <a:lnTo>
                    <a:pt x="12025245" y="5935740"/>
                  </a:lnTo>
                  <a:lnTo>
                    <a:pt x="12024093" y="5930128"/>
                  </a:lnTo>
                  <a:lnTo>
                    <a:pt x="12022609" y="5924373"/>
                  </a:lnTo>
                  <a:lnTo>
                    <a:pt x="12017036" y="5920814"/>
                  </a:lnTo>
                  <a:close/>
                </a:path>
                <a:path w="20060920" h="6071870">
                  <a:moveTo>
                    <a:pt x="7646582" y="4027369"/>
                  </a:moveTo>
                  <a:lnTo>
                    <a:pt x="7640014" y="4026144"/>
                  </a:lnTo>
                  <a:lnTo>
                    <a:pt x="7630318" y="4032250"/>
                  </a:lnTo>
                  <a:lnTo>
                    <a:pt x="7629090" y="4038819"/>
                  </a:lnTo>
                  <a:lnTo>
                    <a:pt x="7632144" y="4043667"/>
                  </a:lnTo>
                  <a:lnTo>
                    <a:pt x="7633576" y="4045854"/>
                  </a:lnTo>
                  <a:lnTo>
                    <a:pt x="7634816" y="4047563"/>
                  </a:lnTo>
                  <a:lnTo>
                    <a:pt x="7636197" y="4048942"/>
                  </a:lnTo>
                  <a:lnTo>
                    <a:pt x="7641197" y="4051075"/>
                  </a:lnTo>
                  <a:lnTo>
                    <a:pt x="7644909" y="4050688"/>
                  </a:lnTo>
                  <a:lnTo>
                    <a:pt x="7648046" y="4048874"/>
                  </a:lnTo>
                  <a:lnTo>
                    <a:pt x="7652894" y="4045821"/>
                  </a:lnTo>
                  <a:lnTo>
                    <a:pt x="7654119" y="4039252"/>
                  </a:lnTo>
                  <a:lnTo>
                    <a:pt x="7651066" y="4034405"/>
                  </a:lnTo>
                  <a:lnTo>
                    <a:pt x="7649635" y="4032218"/>
                  </a:lnTo>
                  <a:lnTo>
                    <a:pt x="7646582" y="4027369"/>
                  </a:lnTo>
                  <a:close/>
                </a:path>
                <a:path w="20060920" h="6071870">
                  <a:moveTo>
                    <a:pt x="1282495" y="1292174"/>
                  </a:moveTo>
                  <a:lnTo>
                    <a:pt x="1275642" y="1291615"/>
                  </a:lnTo>
                  <a:lnTo>
                    <a:pt x="1265142" y="1300531"/>
                  </a:lnTo>
                  <a:lnTo>
                    <a:pt x="1264582" y="1307383"/>
                  </a:lnTo>
                  <a:lnTo>
                    <a:pt x="1268253" y="1311707"/>
                  </a:lnTo>
                  <a:lnTo>
                    <a:pt x="1269160" y="1313276"/>
                  </a:lnTo>
                  <a:lnTo>
                    <a:pt x="1275826" y="1316119"/>
                  </a:lnTo>
                  <a:lnTo>
                    <a:pt x="1280012" y="1315541"/>
                  </a:lnTo>
                  <a:lnTo>
                    <a:pt x="1289278" y="1307675"/>
                  </a:lnTo>
                  <a:lnTo>
                    <a:pt x="1289837" y="1300821"/>
                  </a:lnTo>
                  <a:lnTo>
                    <a:pt x="1282495" y="1292174"/>
                  </a:lnTo>
                  <a:close/>
                </a:path>
                <a:path w="20060920" h="6071870">
                  <a:moveTo>
                    <a:pt x="12100509" y="5902449"/>
                  </a:moveTo>
                  <a:lnTo>
                    <a:pt x="12094897" y="5903600"/>
                  </a:lnTo>
                  <a:lnTo>
                    <a:pt x="12092328" y="5904081"/>
                  </a:lnTo>
                  <a:lnTo>
                    <a:pt x="12086573" y="5905566"/>
                  </a:lnTo>
                  <a:lnTo>
                    <a:pt x="12083014" y="5911139"/>
                  </a:lnTo>
                  <a:lnTo>
                    <a:pt x="12084165" y="5916751"/>
                  </a:lnTo>
                  <a:lnTo>
                    <a:pt x="12085028" y="5920271"/>
                  </a:lnTo>
                  <a:lnTo>
                    <a:pt x="12087458" y="5922883"/>
                  </a:lnTo>
                  <a:lnTo>
                    <a:pt x="12092458" y="5925016"/>
                  </a:lnTo>
                  <a:lnTo>
                    <a:pt x="12094600" y="5925536"/>
                  </a:lnTo>
                  <a:lnTo>
                    <a:pt x="12096836" y="5924913"/>
                  </a:lnTo>
                  <a:lnTo>
                    <a:pt x="12099405" y="5924434"/>
                  </a:lnTo>
                  <a:lnTo>
                    <a:pt x="12105159" y="5922948"/>
                  </a:lnTo>
                  <a:lnTo>
                    <a:pt x="12108719" y="5917375"/>
                  </a:lnTo>
                  <a:lnTo>
                    <a:pt x="12107567" y="5911763"/>
                  </a:lnTo>
                  <a:lnTo>
                    <a:pt x="12106082" y="5906009"/>
                  </a:lnTo>
                  <a:lnTo>
                    <a:pt x="12100509" y="5902449"/>
                  </a:lnTo>
                  <a:close/>
                </a:path>
                <a:path w="20060920" h="6071870">
                  <a:moveTo>
                    <a:pt x="7600639" y="3954982"/>
                  </a:moveTo>
                  <a:lnTo>
                    <a:pt x="7594213" y="3953423"/>
                  </a:lnTo>
                  <a:lnTo>
                    <a:pt x="7584516" y="3959530"/>
                  </a:lnTo>
                  <a:lnTo>
                    <a:pt x="7582957" y="3965956"/>
                  </a:lnTo>
                  <a:lnTo>
                    <a:pt x="7586010" y="3970804"/>
                  </a:lnTo>
                  <a:lnTo>
                    <a:pt x="7587441" y="3972990"/>
                  </a:lnTo>
                  <a:lnTo>
                    <a:pt x="7588681" y="3974702"/>
                  </a:lnTo>
                  <a:lnTo>
                    <a:pt x="7590398" y="3976220"/>
                  </a:lnTo>
                  <a:lnTo>
                    <a:pt x="7595064" y="3978211"/>
                  </a:lnTo>
                  <a:lnTo>
                    <a:pt x="7598631" y="3978158"/>
                  </a:lnTo>
                  <a:lnTo>
                    <a:pt x="7601769" y="3976344"/>
                  </a:lnTo>
                  <a:lnTo>
                    <a:pt x="7606617" y="3973291"/>
                  </a:lnTo>
                  <a:lnTo>
                    <a:pt x="7608177" y="3966865"/>
                  </a:lnTo>
                  <a:lnTo>
                    <a:pt x="7605124" y="3962018"/>
                  </a:lnTo>
                  <a:lnTo>
                    <a:pt x="7603692" y="3959831"/>
                  </a:lnTo>
                  <a:lnTo>
                    <a:pt x="7600639" y="3954982"/>
                  </a:lnTo>
                  <a:close/>
                </a:path>
                <a:path w="20060920" h="6071870">
                  <a:moveTo>
                    <a:pt x="12184076" y="5882943"/>
                  </a:moveTo>
                  <a:lnTo>
                    <a:pt x="12178321" y="5884428"/>
                  </a:lnTo>
                  <a:lnTo>
                    <a:pt x="12175752" y="5884907"/>
                  </a:lnTo>
                  <a:lnTo>
                    <a:pt x="12169998" y="5886391"/>
                  </a:lnTo>
                  <a:lnTo>
                    <a:pt x="12166439" y="5891965"/>
                  </a:lnTo>
                  <a:lnTo>
                    <a:pt x="12167923" y="5897720"/>
                  </a:lnTo>
                  <a:lnTo>
                    <a:pt x="12168452" y="5901097"/>
                  </a:lnTo>
                  <a:lnTo>
                    <a:pt x="12170883" y="5903709"/>
                  </a:lnTo>
                  <a:lnTo>
                    <a:pt x="12176216" y="5905984"/>
                  </a:lnTo>
                  <a:lnTo>
                    <a:pt x="12178500" y="5906171"/>
                  </a:lnTo>
                  <a:lnTo>
                    <a:pt x="12180736" y="5905548"/>
                  </a:lnTo>
                  <a:lnTo>
                    <a:pt x="12183305" y="5905069"/>
                  </a:lnTo>
                  <a:lnTo>
                    <a:pt x="12189059" y="5903585"/>
                  </a:lnTo>
                  <a:lnTo>
                    <a:pt x="12192618" y="5898012"/>
                  </a:lnTo>
                  <a:lnTo>
                    <a:pt x="12189649" y="5886502"/>
                  </a:lnTo>
                  <a:lnTo>
                    <a:pt x="12184076" y="5882943"/>
                  </a:lnTo>
                  <a:close/>
                </a:path>
                <a:path w="20060920" h="6071870">
                  <a:moveTo>
                    <a:pt x="1348157" y="1237060"/>
                  </a:moveTo>
                  <a:lnTo>
                    <a:pt x="1341305" y="1236501"/>
                  </a:lnTo>
                  <a:lnTo>
                    <a:pt x="1330805" y="1245416"/>
                  </a:lnTo>
                  <a:lnTo>
                    <a:pt x="1330246" y="1252268"/>
                  </a:lnTo>
                  <a:lnTo>
                    <a:pt x="1334966" y="1257827"/>
                  </a:lnTo>
                  <a:lnTo>
                    <a:pt x="1337824" y="1259440"/>
                  </a:lnTo>
                  <a:lnTo>
                    <a:pt x="1341490" y="1261004"/>
                  </a:lnTo>
                  <a:lnTo>
                    <a:pt x="1345676" y="1260426"/>
                  </a:lnTo>
                  <a:lnTo>
                    <a:pt x="1354941" y="1252560"/>
                  </a:lnTo>
                  <a:lnTo>
                    <a:pt x="1355500" y="1245707"/>
                  </a:lnTo>
                  <a:lnTo>
                    <a:pt x="1348157" y="1237060"/>
                  </a:lnTo>
                  <a:close/>
                </a:path>
                <a:path w="20060920" h="6071870">
                  <a:moveTo>
                    <a:pt x="7556122" y="3882021"/>
                  </a:moveTo>
                  <a:lnTo>
                    <a:pt x="7549363" y="3880319"/>
                  </a:lnTo>
                  <a:lnTo>
                    <a:pt x="7539667" y="3886426"/>
                  </a:lnTo>
                  <a:lnTo>
                    <a:pt x="7537966" y="3893186"/>
                  </a:lnTo>
                  <a:lnTo>
                    <a:pt x="7541019" y="3898034"/>
                  </a:lnTo>
                  <a:lnTo>
                    <a:pt x="7542450" y="3900220"/>
                  </a:lnTo>
                  <a:lnTo>
                    <a:pt x="7543690" y="3901931"/>
                  </a:lnTo>
                  <a:lnTo>
                    <a:pt x="7545405" y="3903450"/>
                  </a:lnTo>
                  <a:lnTo>
                    <a:pt x="7550404" y="3905583"/>
                  </a:lnTo>
                  <a:lnTo>
                    <a:pt x="7553974" y="3905529"/>
                  </a:lnTo>
                  <a:lnTo>
                    <a:pt x="7557111" y="3903716"/>
                  </a:lnTo>
                  <a:lnTo>
                    <a:pt x="7561959" y="3900662"/>
                  </a:lnTo>
                  <a:lnTo>
                    <a:pt x="7563660" y="3893903"/>
                  </a:lnTo>
                  <a:lnTo>
                    <a:pt x="7560607" y="3889055"/>
                  </a:lnTo>
                  <a:lnTo>
                    <a:pt x="7559175" y="3886870"/>
                  </a:lnTo>
                  <a:lnTo>
                    <a:pt x="7556122" y="3882021"/>
                  </a:lnTo>
                  <a:close/>
                </a:path>
                <a:path w="20060920" h="6071870">
                  <a:moveTo>
                    <a:pt x="12266927" y="5862342"/>
                  </a:moveTo>
                  <a:lnTo>
                    <a:pt x="12261172" y="5863827"/>
                  </a:lnTo>
                  <a:lnTo>
                    <a:pt x="12258936" y="5864450"/>
                  </a:lnTo>
                  <a:lnTo>
                    <a:pt x="12253181" y="5865934"/>
                  </a:lnTo>
                  <a:lnTo>
                    <a:pt x="12249623" y="5871507"/>
                  </a:lnTo>
                  <a:lnTo>
                    <a:pt x="12251107" y="5877262"/>
                  </a:lnTo>
                  <a:lnTo>
                    <a:pt x="12251636" y="5880639"/>
                  </a:lnTo>
                  <a:lnTo>
                    <a:pt x="12254067" y="5883252"/>
                  </a:lnTo>
                  <a:lnTo>
                    <a:pt x="12259067" y="5885385"/>
                  </a:lnTo>
                  <a:lnTo>
                    <a:pt x="12261351" y="5885571"/>
                  </a:lnTo>
                  <a:lnTo>
                    <a:pt x="12263585" y="5884948"/>
                  </a:lnTo>
                  <a:lnTo>
                    <a:pt x="12266154" y="5884468"/>
                  </a:lnTo>
                  <a:lnTo>
                    <a:pt x="12271909" y="5882983"/>
                  </a:lnTo>
                  <a:lnTo>
                    <a:pt x="12275469" y="5877411"/>
                  </a:lnTo>
                  <a:lnTo>
                    <a:pt x="12272500" y="5865901"/>
                  </a:lnTo>
                  <a:lnTo>
                    <a:pt x="12266927" y="5862342"/>
                  </a:lnTo>
                  <a:close/>
                </a:path>
                <a:path w="20060920" h="6071870">
                  <a:moveTo>
                    <a:pt x="7512224" y="3808536"/>
                  </a:moveTo>
                  <a:lnTo>
                    <a:pt x="7505464" y="3806834"/>
                  </a:lnTo>
                  <a:lnTo>
                    <a:pt x="7500616" y="3809887"/>
                  </a:lnTo>
                  <a:lnTo>
                    <a:pt x="7495435" y="3812799"/>
                  </a:lnTo>
                  <a:lnTo>
                    <a:pt x="7493733" y="3819558"/>
                  </a:lnTo>
                  <a:lnTo>
                    <a:pt x="7496786" y="3824406"/>
                  </a:lnTo>
                  <a:lnTo>
                    <a:pt x="7498217" y="3826593"/>
                  </a:lnTo>
                  <a:lnTo>
                    <a:pt x="7499315" y="3828637"/>
                  </a:lnTo>
                  <a:lnTo>
                    <a:pt x="7501031" y="3830157"/>
                  </a:lnTo>
                  <a:lnTo>
                    <a:pt x="7506031" y="3832289"/>
                  </a:lnTo>
                  <a:lnTo>
                    <a:pt x="7509599" y="3832235"/>
                  </a:lnTo>
                  <a:lnTo>
                    <a:pt x="7512736" y="3830421"/>
                  </a:lnTo>
                  <a:lnTo>
                    <a:pt x="7517918" y="3827510"/>
                  </a:lnTo>
                  <a:lnTo>
                    <a:pt x="7519619" y="3820752"/>
                  </a:lnTo>
                  <a:lnTo>
                    <a:pt x="7516565" y="3815904"/>
                  </a:lnTo>
                  <a:lnTo>
                    <a:pt x="7515134" y="3813718"/>
                  </a:lnTo>
                  <a:lnTo>
                    <a:pt x="7512224" y="3808536"/>
                  </a:lnTo>
                  <a:close/>
                </a:path>
                <a:path w="20060920" h="6071870">
                  <a:moveTo>
                    <a:pt x="1414679" y="1182706"/>
                  </a:moveTo>
                  <a:lnTo>
                    <a:pt x="1407826" y="1182146"/>
                  </a:lnTo>
                  <a:lnTo>
                    <a:pt x="1401650" y="1187390"/>
                  </a:lnTo>
                  <a:lnTo>
                    <a:pt x="1396993" y="1190919"/>
                  </a:lnTo>
                  <a:lnTo>
                    <a:pt x="1396433" y="1197771"/>
                  </a:lnTo>
                  <a:lnTo>
                    <a:pt x="1401153" y="1203330"/>
                  </a:lnTo>
                  <a:lnTo>
                    <a:pt x="1404011" y="1204943"/>
                  </a:lnTo>
                  <a:lnTo>
                    <a:pt x="1403869" y="1205277"/>
                  </a:lnTo>
                  <a:lnTo>
                    <a:pt x="1407535" y="1206841"/>
                  </a:lnTo>
                  <a:lnTo>
                    <a:pt x="1411721" y="1206263"/>
                  </a:lnTo>
                  <a:lnTo>
                    <a:pt x="1416662" y="1202067"/>
                  </a:lnTo>
                  <a:lnTo>
                    <a:pt x="1421319" y="1198538"/>
                  </a:lnTo>
                  <a:lnTo>
                    <a:pt x="1421879" y="1191686"/>
                  </a:lnTo>
                  <a:lnTo>
                    <a:pt x="1418208" y="1187362"/>
                  </a:lnTo>
                  <a:lnTo>
                    <a:pt x="1414679" y="1182706"/>
                  </a:lnTo>
                  <a:close/>
                </a:path>
                <a:path w="20060920" h="6071870">
                  <a:moveTo>
                    <a:pt x="12349634" y="5842075"/>
                  </a:moveTo>
                  <a:lnTo>
                    <a:pt x="12343879" y="5843560"/>
                  </a:lnTo>
                  <a:lnTo>
                    <a:pt x="12341311" y="5844041"/>
                  </a:lnTo>
                  <a:lnTo>
                    <a:pt x="12335889" y="5845667"/>
                  </a:lnTo>
                  <a:lnTo>
                    <a:pt x="12332331" y="5851240"/>
                  </a:lnTo>
                  <a:lnTo>
                    <a:pt x="12333815" y="5856995"/>
                  </a:lnTo>
                  <a:lnTo>
                    <a:pt x="12334820" y="5860181"/>
                  </a:lnTo>
                  <a:lnTo>
                    <a:pt x="12336919" y="5862652"/>
                  </a:lnTo>
                  <a:lnTo>
                    <a:pt x="12342250" y="5864926"/>
                  </a:lnTo>
                  <a:lnTo>
                    <a:pt x="12344868" y="5865255"/>
                  </a:lnTo>
                  <a:lnTo>
                    <a:pt x="12349338" y="5864010"/>
                  </a:lnTo>
                  <a:lnTo>
                    <a:pt x="12354761" y="5862383"/>
                  </a:lnTo>
                  <a:lnTo>
                    <a:pt x="12358319" y="5856810"/>
                  </a:lnTo>
                  <a:lnTo>
                    <a:pt x="12356834" y="5851056"/>
                  </a:lnTo>
                  <a:lnTo>
                    <a:pt x="12355206" y="5845635"/>
                  </a:lnTo>
                  <a:lnTo>
                    <a:pt x="12349634" y="5842075"/>
                  </a:lnTo>
                  <a:close/>
                </a:path>
                <a:path w="20060920" h="6071870">
                  <a:moveTo>
                    <a:pt x="7468467" y="3734717"/>
                  </a:moveTo>
                  <a:lnTo>
                    <a:pt x="7462040" y="3733157"/>
                  </a:lnTo>
                  <a:lnTo>
                    <a:pt x="7451678" y="3738979"/>
                  </a:lnTo>
                  <a:lnTo>
                    <a:pt x="7450118" y="3745406"/>
                  </a:lnTo>
                  <a:lnTo>
                    <a:pt x="7453030" y="3750587"/>
                  </a:lnTo>
                  <a:lnTo>
                    <a:pt x="7454461" y="3752773"/>
                  </a:lnTo>
                  <a:lnTo>
                    <a:pt x="7455558" y="3754817"/>
                  </a:lnTo>
                  <a:lnTo>
                    <a:pt x="7457274" y="3756337"/>
                  </a:lnTo>
                  <a:lnTo>
                    <a:pt x="7462608" y="3758612"/>
                  </a:lnTo>
                  <a:lnTo>
                    <a:pt x="7465842" y="3758416"/>
                  </a:lnTo>
                  <a:lnTo>
                    <a:pt x="7468979" y="3756603"/>
                  </a:lnTo>
                  <a:lnTo>
                    <a:pt x="7474161" y="3753691"/>
                  </a:lnTo>
                  <a:lnTo>
                    <a:pt x="7475720" y="3747266"/>
                  </a:lnTo>
                  <a:lnTo>
                    <a:pt x="7472809" y="3742085"/>
                  </a:lnTo>
                  <a:lnTo>
                    <a:pt x="7471378" y="3739898"/>
                  </a:lnTo>
                  <a:lnTo>
                    <a:pt x="7468467" y="3734717"/>
                  </a:lnTo>
                  <a:close/>
                </a:path>
                <a:path w="20060920" h="6071870">
                  <a:moveTo>
                    <a:pt x="12432245" y="5820191"/>
                  </a:moveTo>
                  <a:lnTo>
                    <a:pt x="12426491" y="5821675"/>
                  </a:lnTo>
                  <a:lnTo>
                    <a:pt x="12424255" y="5822298"/>
                  </a:lnTo>
                  <a:lnTo>
                    <a:pt x="12418501" y="5823783"/>
                  </a:lnTo>
                  <a:lnTo>
                    <a:pt x="12415275" y="5829497"/>
                  </a:lnTo>
                  <a:lnTo>
                    <a:pt x="12416759" y="5835252"/>
                  </a:lnTo>
                  <a:lnTo>
                    <a:pt x="12417764" y="5838438"/>
                  </a:lnTo>
                  <a:lnTo>
                    <a:pt x="12419863" y="5840910"/>
                  </a:lnTo>
                  <a:lnTo>
                    <a:pt x="12424862" y="5843042"/>
                  </a:lnTo>
                  <a:lnTo>
                    <a:pt x="12427479" y="5843370"/>
                  </a:lnTo>
                  <a:lnTo>
                    <a:pt x="12431949" y="5842126"/>
                  </a:lnTo>
                  <a:lnTo>
                    <a:pt x="12437703" y="5840641"/>
                  </a:lnTo>
                  <a:lnTo>
                    <a:pt x="12440930" y="5834926"/>
                  </a:lnTo>
                  <a:lnTo>
                    <a:pt x="12437961" y="5823417"/>
                  </a:lnTo>
                  <a:lnTo>
                    <a:pt x="12432245" y="5820191"/>
                  </a:lnTo>
                  <a:close/>
                </a:path>
                <a:path w="20060920" h="6071870">
                  <a:moveTo>
                    <a:pt x="1481058" y="1128684"/>
                  </a:moveTo>
                  <a:lnTo>
                    <a:pt x="1474681" y="1127934"/>
                  </a:lnTo>
                  <a:lnTo>
                    <a:pt x="1470024" y="1131462"/>
                  </a:lnTo>
                  <a:lnTo>
                    <a:pt x="1463847" y="1136706"/>
                  </a:lnTo>
                  <a:lnTo>
                    <a:pt x="1463097" y="1143083"/>
                  </a:lnTo>
                  <a:lnTo>
                    <a:pt x="1466626" y="1147740"/>
                  </a:lnTo>
                  <a:lnTo>
                    <a:pt x="1468008" y="1149118"/>
                  </a:lnTo>
                  <a:lnTo>
                    <a:pt x="1470865" y="1150731"/>
                  </a:lnTo>
                  <a:lnTo>
                    <a:pt x="1474198" y="1152153"/>
                  </a:lnTo>
                  <a:lnTo>
                    <a:pt x="1478242" y="1151908"/>
                  </a:lnTo>
                  <a:lnTo>
                    <a:pt x="1487507" y="1144041"/>
                  </a:lnTo>
                  <a:lnTo>
                    <a:pt x="1488258" y="1137664"/>
                  </a:lnTo>
                  <a:lnTo>
                    <a:pt x="1484729" y="1133008"/>
                  </a:lnTo>
                  <a:lnTo>
                    <a:pt x="1481058" y="1128684"/>
                  </a:lnTo>
                  <a:close/>
                </a:path>
                <a:path w="20060920" h="6071870">
                  <a:moveTo>
                    <a:pt x="7425519" y="3660849"/>
                  </a:moveTo>
                  <a:lnTo>
                    <a:pt x="7419235" y="3658956"/>
                  </a:lnTo>
                  <a:lnTo>
                    <a:pt x="7414054" y="3661868"/>
                  </a:lnTo>
                  <a:lnTo>
                    <a:pt x="7409206" y="3664922"/>
                  </a:lnTo>
                  <a:lnTo>
                    <a:pt x="7407313" y="3671205"/>
                  </a:lnTo>
                  <a:lnTo>
                    <a:pt x="7410225" y="3676386"/>
                  </a:lnTo>
                  <a:lnTo>
                    <a:pt x="7412420" y="3680475"/>
                  </a:lnTo>
                  <a:lnTo>
                    <a:pt x="7414136" y="3681995"/>
                  </a:lnTo>
                  <a:lnTo>
                    <a:pt x="7419801" y="3684412"/>
                  </a:lnTo>
                  <a:lnTo>
                    <a:pt x="7423037" y="3684216"/>
                  </a:lnTo>
                  <a:lnTo>
                    <a:pt x="7426174" y="3682402"/>
                  </a:lnTo>
                  <a:lnTo>
                    <a:pt x="7431022" y="3679349"/>
                  </a:lnTo>
                  <a:lnTo>
                    <a:pt x="7432915" y="3673065"/>
                  </a:lnTo>
                  <a:lnTo>
                    <a:pt x="7430004" y="3667884"/>
                  </a:lnTo>
                  <a:lnTo>
                    <a:pt x="7428573" y="3665698"/>
                  </a:lnTo>
                  <a:lnTo>
                    <a:pt x="7425519" y="3660849"/>
                  </a:lnTo>
                  <a:close/>
                </a:path>
                <a:path w="20060920" h="6071870">
                  <a:moveTo>
                    <a:pt x="12514998" y="5797974"/>
                  </a:moveTo>
                  <a:lnTo>
                    <a:pt x="12509242" y="5799458"/>
                  </a:lnTo>
                  <a:lnTo>
                    <a:pt x="12507008" y="5800081"/>
                  </a:lnTo>
                  <a:lnTo>
                    <a:pt x="12501254" y="5801565"/>
                  </a:lnTo>
                  <a:lnTo>
                    <a:pt x="12498028" y="5807280"/>
                  </a:lnTo>
                  <a:lnTo>
                    <a:pt x="12499513" y="5813035"/>
                  </a:lnTo>
                  <a:lnTo>
                    <a:pt x="12500517" y="5816221"/>
                  </a:lnTo>
                  <a:lnTo>
                    <a:pt x="12502614" y="5818692"/>
                  </a:lnTo>
                  <a:lnTo>
                    <a:pt x="12507614" y="5820825"/>
                  </a:lnTo>
                  <a:lnTo>
                    <a:pt x="12510232" y="5821154"/>
                  </a:lnTo>
                  <a:lnTo>
                    <a:pt x="12514703" y="5819908"/>
                  </a:lnTo>
                  <a:lnTo>
                    <a:pt x="12520457" y="5818424"/>
                  </a:lnTo>
                  <a:lnTo>
                    <a:pt x="12523683" y="5812709"/>
                  </a:lnTo>
                  <a:lnTo>
                    <a:pt x="12520713" y="5801198"/>
                  </a:lnTo>
                  <a:lnTo>
                    <a:pt x="12514998" y="5797974"/>
                  </a:lnTo>
                  <a:close/>
                </a:path>
                <a:path w="20060920" h="6071870">
                  <a:moveTo>
                    <a:pt x="7382379" y="3586506"/>
                  </a:moveTo>
                  <a:lnTo>
                    <a:pt x="7376097" y="3584614"/>
                  </a:lnTo>
                  <a:lnTo>
                    <a:pt x="7365734" y="3590436"/>
                  </a:lnTo>
                  <a:lnTo>
                    <a:pt x="7363841" y="3596720"/>
                  </a:lnTo>
                  <a:lnTo>
                    <a:pt x="7366752" y="3601901"/>
                  </a:lnTo>
                  <a:lnTo>
                    <a:pt x="7369614" y="3606274"/>
                  </a:lnTo>
                  <a:lnTo>
                    <a:pt x="7371329" y="3607793"/>
                  </a:lnTo>
                  <a:lnTo>
                    <a:pt x="7376329" y="3609926"/>
                  </a:lnTo>
                  <a:lnTo>
                    <a:pt x="7379565" y="3609730"/>
                  </a:lnTo>
                  <a:lnTo>
                    <a:pt x="7382702" y="3607917"/>
                  </a:lnTo>
                  <a:lnTo>
                    <a:pt x="7387550" y="3604863"/>
                  </a:lnTo>
                  <a:lnTo>
                    <a:pt x="7389443" y="3598579"/>
                  </a:lnTo>
                  <a:lnTo>
                    <a:pt x="7386531" y="3593398"/>
                  </a:lnTo>
                  <a:lnTo>
                    <a:pt x="7385433" y="3591354"/>
                  </a:lnTo>
                  <a:lnTo>
                    <a:pt x="7382379" y="3586506"/>
                  </a:lnTo>
                  <a:close/>
                </a:path>
                <a:path w="20060920" h="6071870">
                  <a:moveTo>
                    <a:pt x="1548294" y="1075422"/>
                  </a:moveTo>
                  <a:lnTo>
                    <a:pt x="1541917" y="1074672"/>
                  </a:lnTo>
                  <a:lnTo>
                    <a:pt x="1537260" y="1078201"/>
                  </a:lnTo>
                  <a:lnTo>
                    <a:pt x="1535407" y="1079774"/>
                  </a:lnTo>
                  <a:lnTo>
                    <a:pt x="1530750" y="1083303"/>
                  </a:lnTo>
                  <a:lnTo>
                    <a:pt x="1530000" y="1089680"/>
                  </a:lnTo>
                  <a:lnTo>
                    <a:pt x="1533529" y="1094337"/>
                  </a:lnTo>
                  <a:lnTo>
                    <a:pt x="1534435" y="1095905"/>
                  </a:lnTo>
                  <a:lnTo>
                    <a:pt x="1537626" y="1097660"/>
                  </a:lnTo>
                  <a:lnTo>
                    <a:pt x="1537151" y="1097852"/>
                  </a:lnTo>
                  <a:lnTo>
                    <a:pt x="1540817" y="1099416"/>
                  </a:lnTo>
                  <a:lnTo>
                    <a:pt x="1544861" y="1099171"/>
                  </a:lnTo>
                  <a:lnTo>
                    <a:pt x="1549802" y="1094976"/>
                  </a:lnTo>
                  <a:lnTo>
                    <a:pt x="1554601" y="1091113"/>
                  </a:lnTo>
                  <a:lnTo>
                    <a:pt x="1555352" y="1084736"/>
                  </a:lnTo>
                  <a:lnTo>
                    <a:pt x="1548294" y="1075422"/>
                  </a:lnTo>
                  <a:close/>
                </a:path>
                <a:path w="20060920" h="6071870">
                  <a:moveTo>
                    <a:pt x="12597036" y="5774662"/>
                  </a:moveTo>
                  <a:lnTo>
                    <a:pt x="12591281" y="5776146"/>
                  </a:lnTo>
                  <a:lnTo>
                    <a:pt x="12589045" y="5776769"/>
                  </a:lnTo>
                  <a:lnTo>
                    <a:pt x="12583624" y="5778397"/>
                  </a:lnTo>
                  <a:lnTo>
                    <a:pt x="12580257" y="5784444"/>
                  </a:lnTo>
                  <a:lnTo>
                    <a:pt x="12581883" y="5789866"/>
                  </a:lnTo>
                  <a:lnTo>
                    <a:pt x="12582888" y="5793052"/>
                  </a:lnTo>
                  <a:lnTo>
                    <a:pt x="12585319" y="5795665"/>
                  </a:lnTo>
                  <a:lnTo>
                    <a:pt x="12587985" y="5796802"/>
                  </a:lnTo>
                  <a:lnTo>
                    <a:pt x="12588127" y="5796469"/>
                  </a:lnTo>
                  <a:lnTo>
                    <a:pt x="12590127" y="5797322"/>
                  </a:lnTo>
                  <a:lnTo>
                    <a:pt x="12592745" y="5797651"/>
                  </a:lnTo>
                  <a:lnTo>
                    <a:pt x="12597215" y="5796406"/>
                  </a:lnTo>
                  <a:lnTo>
                    <a:pt x="12602636" y="5794779"/>
                  </a:lnTo>
                  <a:lnTo>
                    <a:pt x="12605862" y="5789064"/>
                  </a:lnTo>
                  <a:lnTo>
                    <a:pt x="12604378" y="5783309"/>
                  </a:lnTo>
                  <a:lnTo>
                    <a:pt x="12602751" y="5777888"/>
                  </a:lnTo>
                  <a:lnTo>
                    <a:pt x="12597036" y="5774662"/>
                  </a:lnTo>
                  <a:close/>
                </a:path>
                <a:path w="20060920" h="6071870">
                  <a:moveTo>
                    <a:pt x="7340525" y="3511923"/>
                  </a:moveTo>
                  <a:lnTo>
                    <a:pt x="7334241" y="3510030"/>
                  </a:lnTo>
                  <a:lnTo>
                    <a:pt x="7323878" y="3515852"/>
                  </a:lnTo>
                  <a:lnTo>
                    <a:pt x="7321986" y="3522136"/>
                  </a:lnTo>
                  <a:lnTo>
                    <a:pt x="7324898" y="3527318"/>
                  </a:lnTo>
                  <a:lnTo>
                    <a:pt x="7325994" y="3529362"/>
                  </a:lnTo>
                  <a:lnTo>
                    <a:pt x="7327426" y="3531548"/>
                  </a:lnTo>
                  <a:lnTo>
                    <a:pt x="7329142" y="3533068"/>
                  </a:lnTo>
                  <a:lnTo>
                    <a:pt x="7334474" y="3535342"/>
                  </a:lnTo>
                  <a:lnTo>
                    <a:pt x="7337710" y="3535147"/>
                  </a:lnTo>
                  <a:lnTo>
                    <a:pt x="7340705" y="3533667"/>
                  </a:lnTo>
                  <a:lnTo>
                    <a:pt x="7345886" y="3530756"/>
                  </a:lnTo>
                  <a:lnTo>
                    <a:pt x="7347778" y="3524472"/>
                  </a:lnTo>
                  <a:lnTo>
                    <a:pt x="7344867" y="3519290"/>
                  </a:lnTo>
                  <a:lnTo>
                    <a:pt x="7343436" y="3517105"/>
                  </a:lnTo>
                  <a:lnTo>
                    <a:pt x="7340525" y="3511923"/>
                  </a:lnTo>
                  <a:close/>
                </a:path>
                <a:path w="20060920" h="6071870">
                  <a:moveTo>
                    <a:pt x="12679357" y="5750685"/>
                  </a:moveTo>
                  <a:lnTo>
                    <a:pt x="12673935" y="5752311"/>
                  </a:lnTo>
                  <a:lnTo>
                    <a:pt x="12671701" y="5752934"/>
                  </a:lnTo>
                  <a:lnTo>
                    <a:pt x="12666279" y="5754562"/>
                  </a:lnTo>
                  <a:lnTo>
                    <a:pt x="12662912" y="5760609"/>
                  </a:lnTo>
                  <a:lnTo>
                    <a:pt x="12664538" y="5766031"/>
                  </a:lnTo>
                  <a:lnTo>
                    <a:pt x="12665210" y="5769075"/>
                  </a:lnTo>
                  <a:lnTo>
                    <a:pt x="12667640" y="5771688"/>
                  </a:lnTo>
                  <a:lnTo>
                    <a:pt x="12672641" y="5773821"/>
                  </a:lnTo>
                  <a:lnTo>
                    <a:pt x="12675400" y="5773816"/>
                  </a:lnTo>
                  <a:lnTo>
                    <a:pt x="12679869" y="5772571"/>
                  </a:lnTo>
                  <a:lnTo>
                    <a:pt x="12685292" y="5770944"/>
                  </a:lnTo>
                  <a:lnTo>
                    <a:pt x="12688660" y="5764897"/>
                  </a:lnTo>
                  <a:lnTo>
                    <a:pt x="12685406" y="5754053"/>
                  </a:lnTo>
                  <a:lnTo>
                    <a:pt x="12679357" y="5750685"/>
                  </a:lnTo>
                  <a:close/>
                </a:path>
                <a:path w="20060920" h="6071870">
                  <a:moveTo>
                    <a:pt x="1616388" y="1022920"/>
                  </a:moveTo>
                  <a:lnTo>
                    <a:pt x="1609678" y="1022028"/>
                  </a:lnTo>
                  <a:lnTo>
                    <a:pt x="1605021" y="1025557"/>
                  </a:lnTo>
                  <a:lnTo>
                    <a:pt x="1603168" y="1027130"/>
                  </a:lnTo>
                  <a:lnTo>
                    <a:pt x="1598511" y="1030659"/>
                  </a:lnTo>
                  <a:lnTo>
                    <a:pt x="1597618" y="1037369"/>
                  </a:lnTo>
                  <a:lnTo>
                    <a:pt x="1601147" y="1042026"/>
                  </a:lnTo>
                  <a:lnTo>
                    <a:pt x="1602054" y="1043594"/>
                  </a:lnTo>
                  <a:lnTo>
                    <a:pt x="1605245" y="1045350"/>
                  </a:lnTo>
                  <a:lnTo>
                    <a:pt x="1608911" y="1046914"/>
                  </a:lnTo>
                  <a:lnTo>
                    <a:pt x="1613098" y="1046335"/>
                  </a:lnTo>
                  <a:lnTo>
                    <a:pt x="1616044" y="1044047"/>
                  </a:lnTo>
                  <a:lnTo>
                    <a:pt x="1617897" y="1042473"/>
                  </a:lnTo>
                  <a:lnTo>
                    <a:pt x="1622553" y="1038944"/>
                  </a:lnTo>
                  <a:lnTo>
                    <a:pt x="1623446" y="1032234"/>
                  </a:lnTo>
                  <a:lnTo>
                    <a:pt x="1616388" y="1022920"/>
                  </a:lnTo>
                  <a:close/>
                </a:path>
                <a:path w="20060920" h="6071870">
                  <a:moveTo>
                    <a:pt x="7298812" y="3437007"/>
                  </a:moveTo>
                  <a:lnTo>
                    <a:pt x="7292529" y="3435113"/>
                  </a:lnTo>
                  <a:lnTo>
                    <a:pt x="7282166" y="3440936"/>
                  </a:lnTo>
                  <a:lnTo>
                    <a:pt x="7280274" y="3447220"/>
                  </a:lnTo>
                  <a:lnTo>
                    <a:pt x="7283185" y="3452401"/>
                  </a:lnTo>
                  <a:lnTo>
                    <a:pt x="7285380" y="3456490"/>
                  </a:lnTo>
                  <a:lnTo>
                    <a:pt x="7287429" y="3458152"/>
                  </a:lnTo>
                  <a:lnTo>
                    <a:pt x="7292428" y="3460284"/>
                  </a:lnTo>
                  <a:lnTo>
                    <a:pt x="7295664" y="3460088"/>
                  </a:lnTo>
                  <a:lnTo>
                    <a:pt x="7298659" y="3458608"/>
                  </a:lnTo>
                  <a:lnTo>
                    <a:pt x="7303841" y="3455697"/>
                  </a:lnTo>
                  <a:lnTo>
                    <a:pt x="7305734" y="3449413"/>
                  </a:lnTo>
                  <a:lnTo>
                    <a:pt x="7302822" y="3444232"/>
                  </a:lnTo>
                  <a:lnTo>
                    <a:pt x="7301724" y="3442188"/>
                  </a:lnTo>
                  <a:lnTo>
                    <a:pt x="7298812" y="3437007"/>
                  </a:lnTo>
                  <a:close/>
                </a:path>
                <a:path w="20060920" h="6071870">
                  <a:moveTo>
                    <a:pt x="12761678" y="5726708"/>
                  </a:moveTo>
                  <a:lnTo>
                    <a:pt x="12756256" y="5728334"/>
                  </a:lnTo>
                  <a:lnTo>
                    <a:pt x="12754022" y="5728957"/>
                  </a:lnTo>
                  <a:lnTo>
                    <a:pt x="12748267" y="5730441"/>
                  </a:lnTo>
                  <a:lnTo>
                    <a:pt x="12745233" y="5736632"/>
                  </a:lnTo>
                  <a:lnTo>
                    <a:pt x="12746859" y="5742053"/>
                  </a:lnTo>
                  <a:lnTo>
                    <a:pt x="12747531" y="5745098"/>
                  </a:lnTo>
                  <a:lnTo>
                    <a:pt x="12749961" y="5747710"/>
                  </a:lnTo>
                  <a:lnTo>
                    <a:pt x="12754960" y="5749843"/>
                  </a:lnTo>
                  <a:lnTo>
                    <a:pt x="12757579" y="5750172"/>
                  </a:lnTo>
                  <a:lnTo>
                    <a:pt x="12759956" y="5749216"/>
                  </a:lnTo>
                  <a:lnTo>
                    <a:pt x="12762192" y="5748593"/>
                  </a:lnTo>
                  <a:lnTo>
                    <a:pt x="12767946" y="5747109"/>
                  </a:lnTo>
                  <a:lnTo>
                    <a:pt x="12770981" y="5740918"/>
                  </a:lnTo>
                  <a:lnTo>
                    <a:pt x="12769353" y="5735497"/>
                  </a:lnTo>
                  <a:lnTo>
                    <a:pt x="12767869" y="5729743"/>
                  </a:lnTo>
                  <a:lnTo>
                    <a:pt x="12761678" y="5726708"/>
                  </a:lnTo>
                  <a:close/>
                </a:path>
                <a:path w="20060920" h="6071870">
                  <a:moveTo>
                    <a:pt x="7258051" y="3361707"/>
                  </a:moveTo>
                  <a:lnTo>
                    <a:pt x="7251767" y="3359815"/>
                  </a:lnTo>
                  <a:lnTo>
                    <a:pt x="7241405" y="3365637"/>
                  </a:lnTo>
                  <a:lnTo>
                    <a:pt x="7239512" y="3371922"/>
                  </a:lnTo>
                  <a:lnTo>
                    <a:pt x="7242423" y="3377103"/>
                  </a:lnTo>
                  <a:lnTo>
                    <a:pt x="7244619" y="3381190"/>
                  </a:lnTo>
                  <a:lnTo>
                    <a:pt x="7246669" y="3382853"/>
                  </a:lnTo>
                  <a:lnTo>
                    <a:pt x="7251668" y="3384985"/>
                  </a:lnTo>
                  <a:lnTo>
                    <a:pt x="7254902" y="3384790"/>
                  </a:lnTo>
                  <a:lnTo>
                    <a:pt x="7257897" y="3383309"/>
                  </a:lnTo>
                  <a:lnTo>
                    <a:pt x="7263079" y="3380398"/>
                  </a:lnTo>
                  <a:lnTo>
                    <a:pt x="7264972" y="3374115"/>
                  </a:lnTo>
                  <a:lnTo>
                    <a:pt x="7262060" y="3368933"/>
                  </a:lnTo>
                  <a:lnTo>
                    <a:pt x="7260962" y="3366888"/>
                  </a:lnTo>
                  <a:lnTo>
                    <a:pt x="7258051" y="3361707"/>
                  </a:lnTo>
                  <a:close/>
                </a:path>
                <a:path w="20060920" h="6071870">
                  <a:moveTo>
                    <a:pt x="1684531" y="971227"/>
                  </a:moveTo>
                  <a:lnTo>
                    <a:pt x="1677821" y="970335"/>
                  </a:lnTo>
                  <a:lnTo>
                    <a:pt x="1673164" y="973864"/>
                  </a:lnTo>
                  <a:lnTo>
                    <a:pt x="1671312" y="975436"/>
                  </a:lnTo>
                  <a:lnTo>
                    <a:pt x="1666654" y="978966"/>
                  </a:lnTo>
                  <a:lnTo>
                    <a:pt x="1665762" y="985675"/>
                  </a:lnTo>
                  <a:lnTo>
                    <a:pt x="1669291" y="990333"/>
                  </a:lnTo>
                  <a:lnTo>
                    <a:pt x="1670531" y="992044"/>
                  </a:lnTo>
                  <a:lnTo>
                    <a:pt x="1673721" y="993799"/>
                  </a:lnTo>
                  <a:lnTo>
                    <a:pt x="1677054" y="995221"/>
                  </a:lnTo>
                  <a:lnTo>
                    <a:pt x="1681241" y="994642"/>
                  </a:lnTo>
                  <a:lnTo>
                    <a:pt x="1684187" y="992354"/>
                  </a:lnTo>
                  <a:lnTo>
                    <a:pt x="1686040" y="990780"/>
                  </a:lnTo>
                  <a:lnTo>
                    <a:pt x="1690697" y="987252"/>
                  </a:lnTo>
                  <a:lnTo>
                    <a:pt x="1691589" y="980541"/>
                  </a:lnTo>
                  <a:lnTo>
                    <a:pt x="1684531" y="971227"/>
                  </a:lnTo>
                  <a:close/>
                </a:path>
                <a:path w="20060920" h="6071870">
                  <a:moveTo>
                    <a:pt x="12843477" y="5702112"/>
                  </a:moveTo>
                  <a:lnTo>
                    <a:pt x="12838055" y="5703740"/>
                  </a:lnTo>
                  <a:lnTo>
                    <a:pt x="12835819" y="5704361"/>
                  </a:lnTo>
                  <a:lnTo>
                    <a:pt x="12830064" y="5705846"/>
                  </a:lnTo>
                  <a:lnTo>
                    <a:pt x="12827029" y="5712037"/>
                  </a:lnTo>
                  <a:lnTo>
                    <a:pt x="12829469" y="5720169"/>
                  </a:lnTo>
                  <a:lnTo>
                    <a:pt x="12831901" y="5722782"/>
                  </a:lnTo>
                  <a:lnTo>
                    <a:pt x="12834567" y="5723920"/>
                  </a:lnTo>
                  <a:lnTo>
                    <a:pt x="12834425" y="5724252"/>
                  </a:lnTo>
                  <a:lnTo>
                    <a:pt x="12836759" y="5725247"/>
                  </a:lnTo>
                  <a:lnTo>
                    <a:pt x="12839375" y="5725577"/>
                  </a:lnTo>
                  <a:lnTo>
                    <a:pt x="12841753" y="5724621"/>
                  </a:lnTo>
                  <a:lnTo>
                    <a:pt x="12843989" y="5723998"/>
                  </a:lnTo>
                  <a:lnTo>
                    <a:pt x="12849744" y="5722514"/>
                  </a:lnTo>
                  <a:lnTo>
                    <a:pt x="12852778" y="5716323"/>
                  </a:lnTo>
                  <a:lnTo>
                    <a:pt x="12851152" y="5710901"/>
                  </a:lnTo>
                  <a:lnTo>
                    <a:pt x="12849666" y="5705146"/>
                  </a:lnTo>
                  <a:lnTo>
                    <a:pt x="12843477" y="5702112"/>
                  </a:lnTo>
                  <a:close/>
                </a:path>
                <a:path w="20060920" h="6071870">
                  <a:moveTo>
                    <a:pt x="7217623" y="3286551"/>
                  </a:moveTo>
                  <a:lnTo>
                    <a:pt x="7198893" y="3296289"/>
                  </a:lnTo>
                  <a:lnTo>
                    <a:pt x="7201803" y="3301471"/>
                  </a:lnTo>
                  <a:lnTo>
                    <a:pt x="7203999" y="3305558"/>
                  </a:lnTo>
                  <a:lnTo>
                    <a:pt x="7206049" y="3307221"/>
                  </a:lnTo>
                  <a:lnTo>
                    <a:pt x="7208048" y="3308074"/>
                  </a:lnTo>
                  <a:lnTo>
                    <a:pt x="7207906" y="3308407"/>
                  </a:lnTo>
                  <a:lnTo>
                    <a:pt x="7210906" y="3309687"/>
                  </a:lnTo>
                  <a:lnTo>
                    <a:pt x="7214141" y="3309490"/>
                  </a:lnTo>
                  <a:lnTo>
                    <a:pt x="7217135" y="3308011"/>
                  </a:lnTo>
                  <a:lnTo>
                    <a:pt x="7222650" y="3305241"/>
                  </a:lnTo>
                  <a:lnTo>
                    <a:pt x="7224228" y="3300005"/>
                  </a:lnTo>
                  <a:lnTo>
                    <a:pt x="7224544" y="3298958"/>
                  </a:lnTo>
                  <a:lnTo>
                    <a:pt x="7221632" y="3293777"/>
                  </a:lnTo>
                  <a:lnTo>
                    <a:pt x="7220534" y="3291732"/>
                  </a:lnTo>
                  <a:lnTo>
                    <a:pt x="7217623" y="3286551"/>
                  </a:lnTo>
                  <a:close/>
                </a:path>
                <a:path w="20060920" h="6071870">
                  <a:moveTo>
                    <a:pt x="1753866" y="920437"/>
                  </a:moveTo>
                  <a:lnTo>
                    <a:pt x="1747297" y="919211"/>
                  </a:lnTo>
                  <a:lnTo>
                    <a:pt x="1742640" y="922739"/>
                  </a:lnTo>
                  <a:lnTo>
                    <a:pt x="1740455" y="924170"/>
                  </a:lnTo>
                  <a:lnTo>
                    <a:pt x="1735797" y="927700"/>
                  </a:lnTo>
                  <a:lnTo>
                    <a:pt x="1734571" y="934268"/>
                  </a:lnTo>
                  <a:lnTo>
                    <a:pt x="1738100" y="938924"/>
                  </a:lnTo>
                  <a:lnTo>
                    <a:pt x="1739340" y="940635"/>
                  </a:lnTo>
                  <a:lnTo>
                    <a:pt x="1740865" y="941679"/>
                  </a:lnTo>
                  <a:lnTo>
                    <a:pt x="1745864" y="943812"/>
                  </a:lnTo>
                  <a:lnTo>
                    <a:pt x="1749908" y="943567"/>
                  </a:lnTo>
                  <a:lnTo>
                    <a:pt x="1752854" y="941279"/>
                  </a:lnTo>
                  <a:lnTo>
                    <a:pt x="1755041" y="939847"/>
                  </a:lnTo>
                  <a:lnTo>
                    <a:pt x="1759697" y="936318"/>
                  </a:lnTo>
                  <a:lnTo>
                    <a:pt x="1760924" y="929750"/>
                  </a:lnTo>
                  <a:lnTo>
                    <a:pt x="1753866" y="920437"/>
                  </a:lnTo>
                  <a:close/>
                </a:path>
                <a:path w="20060920" h="6071870">
                  <a:moveTo>
                    <a:pt x="12925224" y="5676708"/>
                  </a:moveTo>
                  <a:lnTo>
                    <a:pt x="12919803" y="5678336"/>
                  </a:lnTo>
                  <a:lnTo>
                    <a:pt x="12917569" y="5678958"/>
                  </a:lnTo>
                  <a:lnTo>
                    <a:pt x="12912146" y="5680585"/>
                  </a:lnTo>
                  <a:lnTo>
                    <a:pt x="12909110" y="5686775"/>
                  </a:lnTo>
                  <a:lnTo>
                    <a:pt x="12910738" y="5692196"/>
                  </a:lnTo>
                  <a:lnTo>
                    <a:pt x="12911743" y="5695383"/>
                  </a:lnTo>
                  <a:lnTo>
                    <a:pt x="12913982" y="5697521"/>
                  </a:lnTo>
                  <a:lnTo>
                    <a:pt x="12916649" y="5698658"/>
                  </a:lnTo>
                  <a:lnTo>
                    <a:pt x="12916507" y="5698992"/>
                  </a:lnTo>
                  <a:lnTo>
                    <a:pt x="12918839" y="5699987"/>
                  </a:lnTo>
                  <a:lnTo>
                    <a:pt x="12921458" y="5700314"/>
                  </a:lnTo>
                  <a:lnTo>
                    <a:pt x="12926213" y="5698404"/>
                  </a:lnTo>
                  <a:lnTo>
                    <a:pt x="12931634" y="5696777"/>
                  </a:lnTo>
                  <a:lnTo>
                    <a:pt x="12934669" y="5690586"/>
                  </a:lnTo>
                  <a:lnTo>
                    <a:pt x="12931415" y="5679743"/>
                  </a:lnTo>
                  <a:lnTo>
                    <a:pt x="12925224" y="5676708"/>
                  </a:lnTo>
                  <a:close/>
                </a:path>
                <a:path w="20060920" h="6071870">
                  <a:moveTo>
                    <a:pt x="7177621" y="3210395"/>
                  </a:moveTo>
                  <a:lnTo>
                    <a:pt x="7159224" y="3220275"/>
                  </a:lnTo>
                  <a:lnTo>
                    <a:pt x="7161802" y="3225314"/>
                  </a:lnTo>
                  <a:lnTo>
                    <a:pt x="7162900" y="3227358"/>
                  </a:lnTo>
                  <a:lnTo>
                    <a:pt x="7163855" y="3229736"/>
                  </a:lnTo>
                  <a:lnTo>
                    <a:pt x="7165904" y="3231398"/>
                  </a:lnTo>
                  <a:lnTo>
                    <a:pt x="7170904" y="3233531"/>
                  </a:lnTo>
                  <a:lnTo>
                    <a:pt x="7174139" y="3233334"/>
                  </a:lnTo>
                  <a:lnTo>
                    <a:pt x="7177134" y="3231854"/>
                  </a:lnTo>
                  <a:lnTo>
                    <a:pt x="7182315" y="3228943"/>
                  </a:lnTo>
                  <a:lnTo>
                    <a:pt x="7183893" y="3223707"/>
                  </a:lnTo>
                  <a:lnTo>
                    <a:pt x="7184209" y="3222659"/>
                  </a:lnTo>
                  <a:lnTo>
                    <a:pt x="7181631" y="3217619"/>
                  </a:lnTo>
                  <a:lnTo>
                    <a:pt x="7180532" y="3215576"/>
                  </a:lnTo>
                  <a:lnTo>
                    <a:pt x="7177621" y="3210395"/>
                  </a:lnTo>
                  <a:close/>
                </a:path>
                <a:path w="20060920" h="6071870">
                  <a:moveTo>
                    <a:pt x="13006782" y="5650829"/>
                  </a:moveTo>
                  <a:lnTo>
                    <a:pt x="13001360" y="5652457"/>
                  </a:lnTo>
                  <a:lnTo>
                    <a:pt x="12999123" y="5653079"/>
                  </a:lnTo>
                  <a:lnTo>
                    <a:pt x="12993703" y="5654705"/>
                  </a:lnTo>
                  <a:lnTo>
                    <a:pt x="12990668" y="5660896"/>
                  </a:lnTo>
                  <a:lnTo>
                    <a:pt x="12992296" y="5666317"/>
                  </a:lnTo>
                  <a:lnTo>
                    <a:pt x="12993299" y="5669504"/>
                  </a:lnTo>
                  <a:lnTo>
                    <a:pt x="12995540" y="5671640"/>
                  </a:lnTo>
                  <a:lnTo>
                    <a:pt x="12998206" y="5672777"/>
                  </a:lnTo>
                  <a:lnTo>
                    <a:pt x="12998064" y="5673111"/>
                  </a:lnTo>
                  <a:lnTo>
                    <a:pt x="13000397" y="5674106"/>
                  </a:lnTo>
                  <a:lnTo>
                    <a:pt x="13003015" y="5674435"/>
                  </a:lnTo>
                  <a:lnTo>
                    <a:pt x="13007769" y="5672524"/>
                  </a:lnTo>
                  <a:lnTo>
                    <a:pt x="13013190" y="5670897"/>
                  </a:lnTo>
                  <a:lnTo>
                    <a:pt x="13016227" y="5664706"/>
                  </a:lnTo>
                  <a:lnTo>
                    <a:pt x="13012972" y="5653864"/>
                  </a:lnTo>
                  <a:lnTo>
                    <a:pt x="13006782" y="5650829"/>
                  </a:lnTo>
                  <a:close/>
                </a:path>
                <a:path w="20060920" h="6071870">
                  <a:moveTo>
                    <a:pt x="1823391" y="870121"/>
                  </a:moveTo>
                  <a:lnTo>
                    <a:pt x="1816822" y="868895"/>
                  </a:lnTo>
                  <a:lnTo>
                    <a:pt x="1812166" y="872424"/>
                  </a:lnTo>
                  <a:lnTo>
                    <a:pt x="1809980" y="873855"/>
                  </a:lnTo>
                  <a:lnTo>
                    <a:pt x="1805323" y="877384"/>
                  </a:lnTo>
                  <a:lnTo>
                    <a:pt x="1804097" y="883951"/>
                  </a:lnTo>
                  <a:lnTo>
                    <a:pt x="1807625" y="888609"/>
                  </a:lnTo>
                  <a:lnTo>
                    <a:pt x="1808865" y="890320"/>
                  </a:lnTo>
                  <a:lnTo>
                    <a:pt x="1810390" y="891364"/>
                  </a:lnTo>
                  <a:lnTo>
                    <a:pt x="1815389" y="893497"/>
                  </a:lnTo>
                  <a:lnTo>
                    <a:pt x="1819434" y="893252"/>
                  </a:lnTo>
                  <a:lnTo>
                    <a:pt x="1822380" y="890962"/>
                  </a:lnTo>
                  <a:lnTo>
                    <a:pt x="1824566" y="889532"/>
                  </a:lnTo>
                  <a:lnTo>
                    <a:pt x="1829223" y="886003"/>
                  </a:lnTo>
                  <a:lnTo>
                    <a:pt x="1830449" y="879435"/>
                  </a:lnTo>
                  <a:lnTo>
                    <a:pt x="1823391" y="870121"/>
                  </a:lnTo>
                  <a:close/>
                </a:path>
                <a:path w="20060920" h="6071870">
                  <a:moveTo>
                    <a:pt x="7137953" y="3134380"/>
                  </a:moveTo>
                  <a:lnTo>
                    <a:pt x="7131335" y="3132345"/>
                  </a:lnTo>
                  <a:lnTo>
                    <a:pt x="7121258" y="3137500"/>
                  </a:lnTo>
                  <a:lnTo>
                    <a:pt x="7119437" y="3143422"/>
                  </a:lnTo>
                  <a:lnTo>
                    <a:pt x="7119223" y="3144119"/>
                  </a:lnTo>
                  <a:lnTo>
                    <a:pt x="7121800" y="3149157"/>
                  </a:lnTo>
                  <a:lnTo>
                    <a:pt x="7122898" y="3151200"/>
                  </a:lnTo>
                  <a:lnTo>
                    <a:pt x="7124187" y="3153720"/>
                  </a:lnTo>
                  <a:lnTo>
                    <a:pt x="7125903" y="3155240"/>
                  </a:lnTo>
                  <a:lnTo>
                    <a:pt x="7130902" y="3157373"/>
                  </a:lnTo>
                  <a:lnTo>
                    <a:pt x="7134137" y="3157177"/>
                  </a:lnTo>
                  <a:lnTo>
                    <a:pt x="7137133" y="3155698"/>
                  </a:lnTo>
                  <a:lnTo>
                    <a:pt x="7142171" y="3153120"/>
                  </a:lnTo>
                  <a:lnTo>
                    <a:pt x="7143992" y="3147198"/>
                  </a:lnTo>
                  <a:lnTo>
                    <a:pt x="7144206" y="3146502"/>
                  </a:lnTo>
                  <a:lnTo>
                    <a:pt x="7141629" y="3141463"/>
                  </a:lnTo>
                  <a:lnTo>
                    <a:pt x="7140531" y="3139420"/>
                  </a:lnTo>
                  <a:lnTo>
                    <a:pt x="7137953" y="3134380"/>
                  </a:lnTo>
                  <a:close/>
                </a:path>
                <a:path w="20060920" h="6071870">
                  <a:moveTo>
                    <a:pt x="13088765" y="5623949"/>
                  </a:moveTo>
                  <a:lnTo>
                    <a:pt x="13083202" y="5625909"/>
                  </a:lnTo>
                  <a:lnTo>
                    <a:pt x="13080824" y="5626865"/>
                  </a:lnTo>
                  <a:lnTo>
                    <a:pt x="13075260" y="5628826"/>
                  </a:lnTo>
                  <a:lnTo>
                    <a:pt x="13072034" y="5634541"/>
                  </a:lnTo>
                  <a:lnTo>
                    <a:pt x="13073995" y="5640105"/>
                  </a:lnTo>
                  <a:lnTo>
                    <a:pt x="13074999" y="5643291"/>
                  </a:lnTo>
                  <a:lnTo>
                    <a:pt x="13077240" y="5645428"/>
                  </a:lnTo>
                  <a:lnTo>
                    <a:pt x="13079906" y="5646565"/>
                  </a:lnTo>
                  <a:lnTo>
                    <a:pt x="13080047" y="5646233"/>
                  </a:lnTo>
                  <a:lnTo>
                    <a:pt x="13082381" y="5647228"/>
                  </a:lnTo>
                  <a:lnTo>
                    <a:pt x="13084666" y="5647415"/>
                  </a:lnTo>
                  <a:lnTo>
                    <a:pt x="13087376" y="5646600"/>
                  </a:lnTo>
                  <a:lnTo>
                    <a:pt x="13089611" y="5645978"/>
                  </a:lnTo>
                  <a:lnTo>
                    <a:pt x="13095032" y="5644351"/>
                  </a:lnTo>
                  <a:lnTo>
                    <a:pt x="13098223" y="5638621"/>
                  </a:lnTo>
                  <a:lnTo>
                    <a:pt x="13098401" y="5638303"/>
                  </a:lnTo>
                  <a:lnTo>
                    <a:pt x="13096440" y="5632738"/>
                  </a:lnTo>
                  <a:lnTo>
                    <a:pt x="13094813" y="5627317"/>
                  </a:lnTo>
                  <a:lnTo>
                    <a:pt x="13088765" y="5623949"/>
                  </a:lnTo>
                  <a:close/>
                </a:path>
                <a:path w="20060920" h="6071870">
                  <a:moveTo>
                    <a:pt x="7098902" y="3057841"/>
                  </a:moveTo>
                  <a:lnTo>
                    <a:pt x="7092284" y="3055806"/>
                  </a:lnTo>
                  <a:lnTo>
                    <a:pt x="7082206" y="3060961"/>
                  </a:lnTo>
                  <a:lnTo>
                    <a:pt x="7080386" y="3066882"/>
                  </a:lnTo>
                  <a:lnTo>
                    <a:pt x="7080172" y="3067579"/>
                  </a:lnTo>
                  <a:lnTo>
                    <a:pt x="7082749" y="3072619"/>
                  </a:lnTo>
                  <a:lnTo>
                    <a:pt x="7083847" y="3074662"/>
                  </a:lnTo>
                  <a:lnTo>
                    <a:pt x="7085136" y="3077182"/>
                  </a:lnTo>
                  <a:lnTo>
                    <a:pt x="7086852" y="3078702"/>
                  </a:lnTo>
                  <a:lnTo>
                    <a:pt x="7089185" y="3079697"/>
                  </a:lnTo>
                  <a:lnTo>
                    <a:pt x="7089327" y="3079363"/>
                  </a:lnTo>
                  <a:lnTo>
                    <a:pt x="7091993" y="3080501"/>
                  </a:lnTo>
                  <a:lnTo>
                    <a:pt x="7105156" y="3069964"/>
                  </a:lnTo>
                  <a:lnTo>
                    <a:pt x="7102578" y="3064924"/>
                  </a:lnTo>
                  <a:lnTo>
                    <a:pt x="7101480" y="3062880"/>
                  </a:lnTo>
                  <a:lnTo>
                    <a:pt x="7098902" y="3057841"/>
                  </a:lnTo>
                  <a:close/>
                </a:path>
                <a:path w="20060920" h="6071870">
                  <a:moveTo>
                    <a:pt x="1894107" y="820708"/>
                  </a:moveTo>
                  <a:lnTo>
                    <a:pt x="1887873" y="819623"/>
                  </a:lnTo>
                  <a:lnTo>
                    <a:pt x="1882883" y="823010"/>
                  </a:lnTo>
                  <a:lnTo>
                    <a:pt x="1880696" y="824441"/>
                  </a:lnTo>
                  <a:lnTo>
                    <a:pt x="1875706" y="827828"/>
                  </a:lnTo>
                  <a:lnTo>
                    <a:pt x="1874622" y="834063"/>
                  </a:lnTo>
                  <a:lnTo>
                    <a:pt x="1878008" y="839053"/>
                  </a:lnTo>
                  <a:lnTo>
                    <a:pt x="1878915" y="840622"/>
                  </a:lnTo>
                  <a:lnTo>
                    <a:pt x="1880773" y="841809"/>
                  </a:lnTo>
                  <a:lnTo>
                    <a:pt x="1882439" y="842520"/>
                  </a:lnTo>
                  <a:lnTo>
                    <a:pt x="1882297" y="842853"/>
                  </a:lnTo>
                  <a:lnTo>
                    <a:pt x="1885630" y="844275"/>
                  </a:lnTo>
                  <a:lnTo>
                    <a:pt x="1889341" y="843888"/>
                  </a:lnTo>
                  <a:lnTo>
                    <a:pt x="1894807" y="840309"/>
                  </a:lnTo>
                  <a:lnTo>
                    <a:pt x="1899797" y="836922"/>
                  </a:lnTo>
                  <a:lnTo>
                    <a:pt x="1900881" y="830687"/>
                  </a:lnTo>
                  <a:lnTo>
                    <a:pt x="1894107" y="820708"/>
                  </a:lnTo>
                  <a:close/>
                </a:path>
                <a:path w="20060920" h="6071870">
                  <a:moveTo>
                    <a:pt x="13170465" y="5597737"/>
                  </a:moveTo>
                  <a:lnTo>
                    <a:pt x="13164900" y="5599697"/>
                  </a:lnTo>
                  <a:lnTo>
                    <a:pt x="13162524" y="5600652"/>
                  </a:lnTo>
                  <a:lnTo>
                    <a:pt x="13156960" y="5602613"/>
                  </a:lnTo>
                  <a:lnTo>
                    <a:pt x="13153913" y="5608011"/>
                  </a:lnTo>
                  <a:lnTo>
                    <a:pt x="13153734" y="5608329"/>
                  </a:lnTo>
                  <a:lnTo>
                    <a:pt x="13155694" y="5613892"/>
                  </a:lnTo>
                  <a:lnTo>
                    <a:pt x="13156699" y="5617077"/>
                  </a:lnTo>
                  <a:lnTo>
                    <a:pt x="13158940" y="5619215"/>
                  </a:lnTo>
                  <a:lnTo>
                    <a:pt x="13163939" y="5621348"/>
                  </a:lnTo>
                  <a:lnTo>
                    <a:pt x="13166223" y="5621534"/>
                  </a:lnTo>
                  <a:lnTo>
                    <a:pt x="13168933" y="5620721"/>
                  </a:lnTo>
                  <a:lnTo>
                    <a:pt x="13171310" y="5619765"/>
                  </a:lnTo>
                  <a:lnTo>
                    <a:pt x="13176874" y="5617806"/>
                  </a:lnTo>
                  <a:lnTo>
                    <a:pt x="13179921" y="5612408"/>
                  </a:lnTo>
                  <a:lnTo>
                    <a:pt x="13180100" y="5612090"/>
                  </a:lnTo>
                  <a:lnTo>
                    <a:pt x="13176180" y="5600963"/>
                  </a:lnTo>
                  <a:lnTo>
                    <a:pt x="13170465" y="5597737"/>
                  </a:lnTo>
                  <a:close/>
                </a:path>
                <a:path w="20060920" h="6071870">
                  <a:moveTo>
                    <a:pt x="7060518" y="2981587"/>
                  </a:moveTo>
                  <a:lnTo>
                    <a:pt x="7053901" y="2979552"/>
                  </a:lnTo>
                  <a:lnTo>
                    <a:pt x="7048862" y="2982130"/>
                  </a:lnTo>
                  <a:lnTo>
                    <a:pt x="7043489" y="2984565"/>
                  </a:lnTo>
                  <a:lnTo>
                    <a:pt x="7041561" y="2990835"/>
                  </a:lnTo>
                  <a:lnTo>
                    <a:pt x="7041455" y="2991182"/>
                  </a:lnTo>
                  <a:lnTo>
                    <a:pt x="7044032" y="2996221"/>
                  </a:lnTo>
                  <a:lnTo>
                    <a:pt x="7045130" y="2998265"/>
                  </a:lnTo>
                  <a:lnTo>
                    <a:pt x="7046418" y="3000785"/>
                  </a:lnTo>
                  <a:lnTo>
                    <a:pt x="7048134" y="3002305"/>
                  </a:lnTo>
                  <a:lnTo>
                    <a:pt x="7053134" y="3004438"/>
                  </a:lnTo>
                  <a:lnTo>
                    <a:pt x="7056227" y="3004575"/>
                  </a:lnTo>
                  <a:lnTo>
                    <a:pt x="7059222" y="3003096"/>
                  </a:lnTo>
                  <a:lnTo>
                    <a:pt x="7064594" y="3000660"/>
                  </a:lnTo>
                  <a:lnTo>
                    <a:pt x="7066522" y="2994390"/>
                  </a:lnTo>
                  <a:lnTo>
                    <a:pt x="7066630" y="2994042"/>
                  </a:lnTo>
                  <a:lnTo>
                    <a:pt x="7064051" y="2989003"/>
                  </a:lnTo>
                  <a:lnTo>
                    <a:pt x="7062954" y="2986959"/>
                  </a:lnTo>
                  <a:lnTo>
                    <a:pt x="7060518" y="2981587"/>
                  </a:lnTo>
                  <a:close/>
                </a:path>
                <a:path w="20060920" h="6071870">
                  <a:moveTo>
                    <a:pt x="1964873" y="772102"/>
                  </a:moveTo>
                  <a:lnTo>
                    <a:pt x="1958447" y="770543"/>
                  </a:lnTo>
                  <a:lnTo>
                    <a:pt x="1953457" y="773930"/>
                  </a:lnTo>
                  <a:lnTo>
                    <a:pt x="1951270" y="775361"/>
                  </a:lnTo>
                  <a:lnTo>
                    <a:pt x="1946755" y="778557"/>
                  </a:lnTo>
                  <a:lnTo>
                    <a:pt x="1945196" y="784983"/>
                  </a:lnTo>
                  <a:lnTo>
                    <a:pt x="1948583" y="789973"/>
                  </a:lnTo>
                  <a:lnTo>
                    <a:pt x="1949681" y="792017"/>
                  </a:lnTo>
                  <a:lnTo>
                    <a:pt x="1951538" y="793203"/>
                  </a:lnTo>
                  <a:lnTo>
                    <a:pt x="1953205" y="793914"/>
                  </a:lnTo>
                  <a:lnTo>
                    <a:pt x="1953347" y="793581"/>
                  </a:lnTo>
                  <a:lnTo>
                    <a:pt x="1956347" y="794860"/>
                  </a:lnTo>
                  <a:lnTo>
                    <a:pt x="1959915" y="794806"/>
                  </a:lnTo>
                  <a:lnTo>
                    <a:pt x="1965381" y="791229"/>
                  </a:lnTo>
                  <a:lnTo>
                    <a:pt x="1969896" y="788034"/>
                  </a:lnTo>
                  <a:lnTo>
                    <a:pt x="1971455" y="781607"/>
                  </a:lnTo>
                  <a:lnTo>
                    <a:pt x="1968068" y="776618"/>
                  </a:lnTo>
                  <a:lnTo>
                    <a:pt x="1964873" y="772102"/>
                  </a:lnTo>
                  <a:close/>
                </a:path>
                <a:path w="20060920" h="6071870">
                  <a:moveTo>
                    <a:pt x="13252114" y="5570716"/>
                  </a:moveTo>
                  <a:lnTo>
                    <a:pt x="13246551" y="5572676"/>
                  </a:lnTo>
                  <a:lnTo>
                    <a:pt x="13244174" y="5573632"/>
                  </a:lnTo>
                  <a:lnTo>
                    <a:pt x="13238610" y="5575592"/>
                  </a:lnTo>
                  <a:lnTo>
                    <a:pt x="13235743" y="5580672"/>
                  </a:lnTo>
                  <a:lnTo>
                    <a:pt x="13235385" y="5581307"/>
                  </a:lnTo>
                  <a:lnTo>
                    <a:pt x="13237345" y="5586870"/>
                  </a:lnTo>
                  <a:lnTo>
                    <a:pt x="13238350" y="5590057"/>
                  </a:lnTo>
                  <a:lnTo>
                    <a:pt x="13240589" y="5592194"/>
                  </a:lnTo>
                  <a:lnTo>
                    <a:pt x="13243256" y="5593332"/>
                  </a:lnTo>
                  <a:lnTo>
                    <a:pt x="13243730" y="5593140"/>
                  </a:lnTo>
                  <a:lnTo>
                    <a:pt x="13246064" y="5594136"/>
                  </a:lnTo>
                  <a:lnTo>
                    <a:pt x="13248347" y="5594322"/>
                  </a:lnTo>
                  <a:lnTo>
                    <a:pt x="13251059" y="5593508"/>
                  </a:lnTo>
                  <a:lnTo>
                    <a:pt x="13253437" y="5592552"/>
                  </a:lnTo>
                  <a:lnTo>
                    <a:pt x="13259001" y="5590593"/>
                  </a:lnTo>
                  <a:lnTo>
                    <a:pt x="13261571" y="5585386"/>
                  </a:lnTo>
                  <a:lnTo>
                    <a:pt x="13261892" y="5584735"/>
                  </a:lnTo>
                  <a:lnTo>
                    <a:pt x="13257971" y="5573608"/>
                  </a:lnTo>
                  <a:lnTo>
                    <a:pt x="13252114" y="5570716"/>
                  </a:lnTo>
                  <a:close/>
                </a:path>
                <a:path w="20060920" h="6071870">
                  <a:moveTo>
                    <a:pt x="7022893" y="2904474"/>
                  </a:moveTo>
                  <a:lnTo>
                    <a:pt x="7016276" y="2902440"/>
                  </a:lnTo>
                  <a:lnTo>
                    <a:pt x="7011237" y="2905017"/>
                  </a:lnTo>
                  <a:lnTo>
                    <a:pt x="7005865" y="2907454"/>
                  </a:lnTo>
                  <a:lnTo>
                    <a:pt x="7003830" y="2914070"/>
                  </a:lnTo>
                  <a:lnTo>
                    <a:pt x="7006408" y="2919110"/>
                  </a:lnTo>
                  <a:lnTo>
                    <a:pt x="7007364" y="2921487"/>
                  </a:lnTo>
                  <a:lnTo>
                    <a:pt x="7008653" y="2924007"/>
                  </a:lnTo>
                  <a:lnTo>
                    <a:pt x="7010368" y="2925527"/>
                  </a:lnTo>
                  <a:lnTo>
                    <a:pt x="7015368" y="2927659"/>
                  </a:lnTo>
                  <a:lnTo>
                    <a:pt x="7018461" y="2927796"/>
                  </a:lnTo>
                  <a:lnTo>
                    <a:pt x="7021456" y="2926317"/>
                  </a:lnTo>
                  <a:lnTo>
                    <a:pt x="7026828" y="2923880"/>
                  </a:lnTo>
                  <a:lnTo>
                    <a:pt x="7028863" y="2917265"/>
                  </a:lnTo>
                  <a:lnTo>
                    <a:pt x="7026285" y="2912225"/>
                  </a:lnTo>
                  <a:lnTo>
                    <a:pt x="7025330" y="2909847"/>
                  </a:lnTo>
                  <a:lnTo>
                    <a:pt x="7022893" y="2904474"/>
                  </a:lnTo>
                  <a:close/>
                </a:path>
                <a:path w="20060920" h="6071870">
                  <a:moveTo>
                    <a:pt x="13333098" y="5543409"/>
                  </a:moveTo>
                  <a:lnTo>
                    <a:pt x="13327535" y="5545370"/>
                  </a:lnTo>
                  <a:lnTo>
                    <a:pt x="13325157" y="5546326"/>
                  </a:lnTo>
                  <a:lnTo>
                    <a:pt x="13319594" y="5548286"/>
                  </a:lnTo>
                  <a:lnTo>
                    <a:pt x="13317023" y="5553492"/>
                  </a:lnTo>
                  <a:lnTo>
                    <a:pt x="13316701" y="5554143"/>
                  </a:lnTo>
                  <a:lnTo>
                    <a:pt x="13318661" y="5559706"/>
                  </a:lnTo>
                  <a:lnTo>
                    <a:pt x="13319666" y="5562893"/>
                  </a:lnTo>
                  <a:lnTo>
                    <a:pt x="13321906" y="5565031"/>
                  </a:lnTo>
                  <a:lnTo>
                    <a:pt x="13324572" y="5566168"/>
                  </a:lnTo>
                  <a:lnTo>
                    <a:pt x="13324714" y="5565835"/>
                  </a:lnTo>
                  <a:lnTo>
                    <a:pt x="13327048" y="5566830"/>
                  </a:lnTo>
                  <a:lnTo>
                    <a:pt x="13329331" y="5567016"/>
                  </a:lnTo>
                  <a:lnTo>
                    <a:pt x="13332043" y="5566202"/>
                  </a:lnTo>
                  <a:lnTo>
                    <a:pt x="13334419" y="5565247"/>
                  </a:lnTo>
                  <a:lnTo>
                    <a:pt x="13339984" y="5563287"/>
                  </a:lnTo>
                  <a:lnTo>
                    <a:pt x="13342555" y="5558080"/>
                  </a:lnTo>
                  <a:lnTo>
                    <a:pt x="13342876" y="5557429"/>
                  </a:lnTo>
                  <a:lnTo>
                    <a:pt x="13338956" y="5546301"/>
                  </a:lnTo>
                  <a:lnTo>
                    <a:pt x="13333098" y="5543409"/>
                  </a:lnTo>
                  <a:close/>
                </a:path>
                <a:path w="20060920" h="6071870">
                  <a:moveTo>
                    <a:pt x="2036496" y="724257"/>
                  </a:moveTo>
                  <a:lnTo>
                    <a:pt x="2029928" y="723031"/>
                  </a:lnTo>
                  <a:lnTo>
                    <a:pt x="2025080" y="726086"/>
                  </a:lnTo>
                  <a:lnTo>
                    <a:pt x="2022893" y="727516"/>
                  </a:lnTo>
                  <a:lnTo>
                    <a:pt x="2018045" y="730570"/>
                  </a:lnTo>
                  <a:lnTo>
                    <a:pt x="2027494" y="747207"/>
                  </a:lnTo>
                  <a:lnTo>
                    <a:pt x="2031205" y="746820"/>
                  </a:lnTo>
                  <a:lnTo>
                    <a:pt x="2034342" y="745007"/>
                  </a:lnTo>
                  <a:lnTo>
                    <a:pt x="2036529" y="743576"/>
                  </a:lnTo>
                  <a:lnTo>
                    <a:pt x="2041377" y="740523"/>
                  </a:lnTo>
                  <a:lnTo>
                    <a:pt x="2042602" y="733954"/>
                  </a:lnTo>
                  <a:lnTo>
                    <a:pt x="2036496" y="724257"/>
                  </a:lnTo>
                  <a:close/>
                </a:path>
                <a:path w="20060920" h="6071870">
                  <a:moveTo>
                    <a:pt x="6984652" y="2827887"/>
                  </a:moveTo>
                  <a:lnTo>
                    <a:pt x="6978510" y="2825661"/>
                  </a:lnTo>
                  <a:lnTo>
                    <a:pt x="6973138" y="2828097"/>
                  </a:lnTo>
                  <a:lnTo>
                    <a:pt x="6968099" y="2830674"/>
                  </a:lnTo>
                  <a:lnTo>
                    <a:pt x="6965873" y="2836816"/>
                  </a:lnTo>
                  <a:lnTo>
                    <a:pt x="6968308" y="2842188"/>
                  </a:lnTo>
                  <a:lnTo>
                    <a:pt x="6970219" y="2846943"/>
                  </a:lnTo>
                  <a:lnTo>
                    <a:pt x="6972268" y="2848605"/>
                  </a:lnTo>
                  <a:lnTo>
                    <a:pt x="6974601" y="2849600"/>
                  </a:lnTo>
                  <a:lnTo>
                    <a:pt x="6974743" y="2849267"/>
                  </a:lnTo>
                  <a:lnTo>
                    <a:pt x="6977410" y="2850404"/>
                  </a:lnTo>
                  <a:lnTo>
                    <a:pt x="6980503" y="2850542"/>
                  </a:lnTo>
                  <a:lnTo>
                    <a:pt x="6983498" y="2849061"/>
                  </a:lnTo>
                  <a:lnTo>
                    <a:pt x="6988537" y="2846484"/>
                  </a:lnTo>
                  <a:lnTo>
                    <a:pt x="6990763" y="2840342"/>
                  </a:lnTo>
                  <a:lnTo>
                    <a:pt x="6988327" y="2834970"/>
                  </a:lnTo>
                  <a:lnTo>
                    <a:pt x="6987230" y="2832926"/>
                  </a:lnTo>
                  <a:lnTo>
                    <a:pt x="6984652" y="2827887"/>
                  </a:lnTo>
                  <a:close/>
                </a:path>
                <a:path w="20060920" h="6071870">
                  <a:moveTo>
                    <a:pt x="13414557" y="5515913"/>
                  </a:moveTo>
                  <a:lnTo>
                    <a:pt x="13408994" y="5517874"/>
                  </a:lnTo>
                  <a:lnTo>
                    <a:pt x="13406617" y="5518829"/>
                  </a:lnTo>
                  <a:lnTo>
                    <a:pt x="13401053" y="5520789"/>
                  </a:lnTo>
                  <a:lnTo>
                    <a:pt x="13398481" y="5525995"/>
                  </a:lnTo>
                  <a:lnTo>
                    <a:pt x="13398160" y="5526645"/>
                  </a:lnTo>
                  <a:lnTo>
                    <a:pt x="13400121" y="5532209"/>
                  </a:lnTo>
                  <a:lnTo>
                    <a:pt x="13401124" y="5535395"/>
                  </a:lnTo>
                  <a:lnTo>
                    <a:pt x="13403365" y="5537533"/>
                  </a:lnTo>
                  <a:lnTo>
                    <a:pt x="13406031" y="5538670"/>
                  </a:lnTo>
                  <a:lnTo>
                    <a:pt x="13406173" y="5538337"/>
                  </a:lnTo>
                  <a:lnTo>
                    <a:pt x="13408506" y="5539332"/>
                  </a:lnTo>
                  <a:lnTo>
                    <a:pt x="13410791" y="5539519"/>
                  </a:lnTo>
                  <a:lnTo>
                    <a:pt x="13413501" y="5538705"/>
                  </a:lnTo>
                  <a:lnTo>
                    <a:pt x="13415880" y="5537751"/>
                  </a:lnTo>
                  <a:lnTo>
                    <a:pt x="13421443" y="5535789"/>
                  </a:lnTo>
                  <a:lnTo>
                    <a:pt x="13424015" y="5530583"/>
                  </a:lnTo>
                  <a:lnTo>
                    <a:pt x="13424336" y="5529932"/>
                  </a:lnTo>
                  <a:lnTo>
                    <a:pt x="13420415" y="5518805"/>
                  </a:lnTo>
                  <a:lnTo>
                    <a:pt x="13414557" y="5515913"/>
                  </a:lnTo>
                  <a:close/>
                </a:path>
                <a:path w="20060920" h="6071870">
                  <a:moveTo>
                    <a:pt x="6947503" y="2750584"/>
                  </a:moveTo>
                  <a:lnTo>
                    <a:pt x="6941361" y="2748358"/>
                  </a:lnTo>
                  <a:lnTo>
                    <a:pt x="6935989" y="2750793"/>
                  </a:lnTo>
                  <a:lnTo>
                    <a:pt x="6930950" y="2753371"/>
                  </a:lnTo>
                  <a:lnTo>
                    <a:pt x="6928724" y="2759512"/>
                  </a:lnTo>
                  <a:lnTo>
                    <a:pt x="6931159" y="2764886"/>
                  </a:lnTo>
                  <a:lnTo>
                    <a:pt x="6933070" y="2769640"/>
                  </a:lnTo>
                  <a:lnTo>
                    <a:pt x="6935119" y="2771302"/>
                  </a:lnTo>
                  <a:lnTo>
                    <a:pt x="6940119" y="2773434"/>
                  </a:lnTo>
                  <a:lnTo>
                    <a:pt x="6943212" y="2773572"/>
                  </a:lnTo>
                  <a:lnTo>
                    <a:pt x="6946207" y="2772092"/>
                  </a:lnTo>
                  <a:lnTo>
                    <a:pt x="6951246" y="2769514"/>
                  </a:lnTo>
                  <a:lnTo>
                    <a:pt x="6953472" y="2763372"/>
                  </a:lnTo>
                  <a:lnTo>
                    <a:pt x="6951036" y="2758000"/>
                  </a:lnTo>
                  <a:lnTo>
                    <a:pt x="6950081" y="2755622"/>
                  </a:lnTo>
                  <a:lnTo>
                    <a:pt x="6947503" y="2750584"/>
                  </a:lnTo>
                  <a:close/>
                </a:path>
                <a:path w="20060920" h="6071870">
                  <a:moveTo>
                    <a:pt x="2108502" y="677364"/>
                  </a:moveTo>
                  <a:lnTo>
                    <a:pt x="2101933" y="676138"/>
                  </a:lnTo>
                  <a:lnTo>
                    <a:pt x="2097085" y="679191"/>
                  </a:lnTo>
                  <a:lnTo>
                    <a:pt x="2094899" y="680621"/>
                  </a:lnTo>
                  <a:lnTo>
                    <a:pt x="2090051" y="683676"/>
                  </a:lnTo>
                  <a:lnTo>
                    <a:pt x="2099500" y="700313"/>
                  </a:lnTo>
                  <a:lnTo>
                    <a:pt x="2103211" y="699925"/>
                  </a:lnTo>
                  <a:lnTo>
                    <a:pt x="2106348" y="698113"/>
                  </a:lnTo>
                  <a:lnTo>
                    <a:pt x="2108534" y="696683"/>
                  </a:lnTo>
                  <a:lnTo>
                    <a:pt x="2113382" y="693628"/>
                  </a:lnTo>
                  <a:lnTo>
                    <a:pt x="2114608" y="687060"/>
                  </a:lnTo>
                  <a:lnTo>
                    <a:pt x="2108502" y="677364"/>
                  </a:lnTo>
                  <a:close/>
                </a:path>
                <a:path w="20060920" h="6071870">
                  <a:moveTo>
                    <a:pt x="13495684" y="5488274"/>
                  </a:moveTo>
                  <a:lnTo>
                    <a:pt x="13490121" y="5490234"/>
                  </a:lnTo>
                  <a:lnTo>
                    <a:pt x="13487742" y="5491189"/>
                  </a:lnTo>
                  <a:lnTo>
                    <a:pt x="13482179" y="5493149"/>
                  </a:lnTo>
                  <a:lnTo>
                    <a:pt x="13479607" y="5498355"/>
                  </a:lnTo>
                  <a:lnTo>
                    <a:pt x="13479286" y="5499006"/>
                  </a:lnTo>
                  <a:lnTo>
                    <a:pt x="13481247" y="5504571"/>
                  </a:lnTo>
                  <a:lnTo>
                    <a:pt x="13482251" y="5507756"/>
                  </a:lnTo>
                  <a:lnTo>
                    <a:pt x="13484491" y="5509894"/>
                  </a:lnTo>
                  <a:lnTo>
                    <a:pt x="13487157" y="5511031"/>
                  </a:lnTo>
                  <a:lnTo>
                    <a:pt x="13487299" y="5510698"/>
                  </a:lnTo>
                  <a:lnTo>
                    <a:pt x="13489299" y="5511551"/>
                  </a:lnTo>
                  <a:lnTo>
                    <a:pt x="13491917" y="5511880"/>
                  </a:lnTo>
                  <a:lnTo>
                    <a:pt x="13494627" y="5511067"/>
                  </a:lnTo>
                  <a:lnTo>
                    <a:pt x="13497005" y="5510111"/>
                  </a:lnTo>
                  <a:lnTo>
                    <a:pt x="13502569" y="5508150"/>
                  </a:lnTo>
                  <a:lnTo>
                    <a:pt x="13505141" y="5502944"/>
                  </a:lnTo>
                  <a:lnTo>
                    <a:pt x="13505462" y="5502294"/>
                  </a:lnTo>
                  <a:lnTo>
                    <a:pt x="13501541" y="5491166"/>
                  </a:lnTo>
                  <a:lnTo>
                    <a:pt x="13495684" y="5488274"/>
                  </a:lnTo>
                  <a:close/>
                </a:path>
                <a:path w="20060920" h="6071870">
                  <a:moveTo>
                    <a:pt x="6911163" y="2673231"/>
                  </a:moveTo>
                  <a:lnTo>
                    <a:pt x="6905021" y="2671005"/>
                  </a:lnTo>
                  <a:lnTo>
                    <a:pt x="6894276" y="2675877"/>
                  </a:lnTo>
                  <a:lnTo>
                    <a:pt x="6892050" y="2682017"/>
                  </a:lnTo>
                  <a:lnTo>
                    <a:pt x="6894486" y="2687391"/>
                  </a:lnTo>
                  <a:lnTo>
                    <a:pt x="6896398" y="2692145"/>
                  </a:lnTo>
                  <a:lnTo>
                    <a:pt x="6898446" y="2693807"/>
                  </a:lnTo>
                  <a:lnTo>
                    <a:pt x="6900779" y="2694803"/>
                  </a:lnTo>
                  <a:lnTo>
                    <a:pt x="6900637" y="2695136"/>
                  </a:lnTo>
                  <a:lnTo>
                    <a:pt x="6903304" y="2696273"/>
                  </a:lnTo>
                  <a:lnTo>
                    <a:pt x="6906539" y="2696077"/>
                  </a:lnTo>
                  <a:lnTo>
                    <a:pt x="6909392" y="2694930"/>
                  </a:lnTo>
                  <a:lnTo>
                    <a:pt x="6914764" y="2692495"/>
                  </a:lnTo>
                  <a:lnTo>
                    <a:pt x="6916990" y="2686353"/>
                  </a:lnTo>
                  <a:lnTo>
                    <a:pt x="6914554" y="2680981"/>
                  </a:lnTo>
                  <a:lnTo>
                    <a:pt x="6913599" y="2678603"/>
                  </a:lnTo>
                  <a:lnTo>
                    <a:pt x="6911163" y="2673231"/>
                  </a:lnTo>
                  <a:close/>
                </a:path>
                <a:path w="20060920" h="6071870">
                  <a:moveTo>
                    <a:pt x="2181080" y="631897"/>
                  </a:moveTo>
                  <a:lnTo>
                    <a:pt x="2174654" y="630337"/>
                  </a:lnTo>
                  <a:lnTo>
                    <a:pt x="2169806" y="633390"/>
                  </a:lnTo>
                  <a:lnTo>
                    <a:pt x="2167620" y="634821"/>
                  </a:lnTo>
                  <a:lnTo>
                    <a:pt x="2162772" y="637874"/>
                  </a:lnTo>
                  <a:lnTo>
                    <a:pt x="2172221" y="654512"/>
                  </a:lnTo>
                  <a:lnTo>
                    <a:pt x="2175789" y="654459"/>
                  </a:lnTo>
                  <a:lnTo>
                    <a:pt x="2178927" y="652645"/>
                  </a:lnTo>
                  <a:lnTo>
                    <a:pt x="2181113" y="651213"/>
                  </a:lnTo>
                  <a:lnTo>
                    <a:pt x="2185961" y="648160"/>
                  </a:lnTo>
                  <a:lnTo>
                    <a:pt x="2187521" y="641734"/>
                  </a:lnTo>
                  <a:lnTo>
                    <a:pt x="2184467" y="636887"/>
                  </a:lnTo>
                  <a:lnTo>
                    <a:pt x="2181080" y="631897"/>
                  </a:lnTo>
                  <a:close/>
                </a:path>
                <a:path w="20060920" h="6071870">
                  <a:moveTo>
                    <a:pt x="13577142" y="5460776"/>
                  </a:moveTo>
                  <a:lnTo>
                    <a:pt x="13571579" y="5462737"/>
                  </a:lnTo>
                  <a:lnTo>
                    <a:pt x="13569202" y="5463694"/>
                  </a:lnTo>
                  <a:lnTo>
                    <a:pt x="13563638" y="5465653"/>
                  </a:lnTo>
                  <a:lnTo>
                    <a:pt x="13561067" y="5470859"/>
                  </a:lnTo>
                  <a:lnTo>
                    <a:pt x="13560745" y="5471510"/>
                  </a:lnTo>
                  <a:lnTo>
                    <a:pt x="13562705" y="5477073"/>
                  </a:lnTo>
                  <a:lnTo>
                    <a:pt x="13563710" y="5480259"/>
                  </a:lnTo>
                  <a:lnTo>
                    <a:pt x="13565950" y="5482396"/>
                  </a:lnTo>
                  <a:lnTo>
                    <a:pt x="13568617" y="5483534"/>
                  </a:lnTo>
                  <a:lnTo>
                    <a:pt x="13568759" y="5483201"/>
                  </a:lnTo>
                  <a:lnTo>
                    <a:pt x="13570759" y="5484054"/>
                  </a:lnTo>
                  <a:lnTo>
                    <a:pt x="13573376" y="5484382"/>
                  </a:lnTo>
                  <a:lnTo>
                    <a:pt x="13576087" y="5483570"/>
                  </a:lnTo>
                  <a:lnTo>
                    <a:pt x="13578465" y="5482614"/>
                  </a:lnTo>
                  <a:lnTo>
                    <a:pt x="13584028" y="5480654"/>
                  </a:lnTo>
                  <a:lnTo>
                    <a:pt x="13586599" y="5475447"/>
                  </a:lnTo>
                  <a:lnTo>
                    <a:pt x="13586921" y="5474795"/>
                  </a:lnTo>
                  <a:lnTo>
                    <a:pt x="13583000" y="5463669"/>
                  </a:lnTo>
                  <a:lnTo>
                    <a:pt x="13577142" y="5460776"/>
                  </a:lnTo>
                  <a:close/>
                </a:path>
                <a:path w="20060920" h="6071870">
                  <a:moveTo>
                    <a:pt x="6874965" y="2595545"/>
                  </a:moveTo>
                  <a:lnTo>
                    <a:pt x="6868823" y="2593319"/>
                  </a:lnTo>
                  <a:lnTo>
                    <a:pt x="6858078" y="2598191"/>
                  </a:lnTo>
                  <a:lnTo>
                    <a:pt x="6855853" y="2604332"/>
                  </a:lnTo>
                  <a:lnTo>
                    <a:pt x="6858288" y="2609705"/>
                  </a:lnTo>
                  <a:lnTo>
                    <a:pt x="6860200" y="2614459"/>
                  </a:lnTo>
                  <a:lnTo>
                    <a:pt x="6862248" y="2616123"/>
                  </a:lnTo>
                  <a:lnTo>
                    <a:pt x="6864581" y="2617118"/>
                  </a:lnTo>
                  <a:lnTo>
                    <a:pt x="6864439" y="2617450"/>
                  </a:lnTo>
                  <a:lnTo>
                    <a:pt x="6867106" y="2618587"/>
                  </a:lnTo>
                  <a:lnTo>
                    <a:pt x="6870340" y="2618392"/>
                  </a:lnTo>
                  <a:lnTo>
                    <a:pt x="6873194" y="2617245"/>
                  </a:lnTo>
                  <a:lnTo>
                    <a:pt x="6878566" y="2614810"/>
                  </a:lnTo>
                  <a:lnTo>
                    <a:pt x="6880792" y="2608668"/>
                  </a:lnTo>
                  <a:lnTo>
                    <a:pt x="6878357" y="2603295"/>
                  </a:lnTo>
                  <a:lnTo>
                    <a:pt x="6877401" y="2600917"/>
                  </a:lnTo>
                  <a:lnTo>
                    <a:pt x="6874965" y="2595545"/>
                  </a:lnTo>
                  <a:close/>
                </a:path>
                <a:path w="20060920" h="6071870">
                  <a:moveTo>
                    <a:pt x="2254801" y="586522"/>
                  </a:moveTo>
                  <a:lnTo>
                    <a:pt x="2248041" y="584821"/>
                  </a:lnTo>
                  <a:lnTo>
                    <a:pt x="2243193" y="587874"/>
                  </a:lnTo>
                  <a:lnTo>
                    <a:pt x="2241007" y="589306"/>
                  </a:lnTo>
                  <a:lnTo>
                    <a:pt x="2236159" y="592359"/>
                  </a:lnTo>
                  <a:lnTo>
                    <a:pt x="2234457" y="599118"/>
                  </a:lnTo>
                  <a:lnTo>
                    <a:pt x="2237511" y="603966"/>
                  </a:lnTo>
                  <a:lnTo>
                    <a:pt x="2238609" y="606010"/>
                  </a:lnTo>
                  <a:lnTo>
                    <a:pt x="2240324" y="607530"/>
                  </a:lnTo>
                  <a:lnTo>
                    <a:pt x="2242324" y="608383"/>
                  </a:lnTo>
                  <a:lnTo>
                    <a:pt x="2242466" y="608050"/>
                  </a:lnTo>
                  <a:lnTo>
                    <a:pt x="2245466" y="609329"/>
                  </a:lnTo>
                  <a:lnTo>
                    <a:pt x="2249035" y="609275"/>
                  </a:lnTo>
                  <a:lnTo>
                    <a:pt x="2252172" y="607463"/>
                  </a:lnTo>
                  <a:lnTo>
                    <a:pt x="2254358" y="606031"/>
                  </a:lnTo>
                  <a:lnTo>
                    <a:pt x="2259206" y="602977"/>
                  </a:lnTo>
                  <a:lnTo>
                    <a:pt x="2260908" y="596219"/>
                  </a:lnTo>
                  <a:lnTo>
                    <a:pt x="2254801" y="586522"/>
                  </a:lnTo>
                  <a:close/>
                </a:path>
                <a:path w="20060920" h="6071870">
                  <a:moveTo>
                    <a:pt x="13658077" y="5432662"/>
                  </a:moveTo>
                  <a:lnTo>
                    <a:pt x="13652514" y="5434622"/>
                  </a:lnTo>
                  <a:lnTo>
                    <a:pt x="13650136" y="5435577"/>
                  </a:lnTo>
                  <a:lnTo>
                    <a:pt x="13644573" y="5437538"/>
                  </a:lnTo>
                  <a:lnTo>
                    <a:pt x="13642002" y="5442745"/>
                  </a:lnTo>
                  <a:lnTo>
                    <a:pt x="13641680" y="5443395"/>
                  </a:lnTo>
                  <a:lnTo>
                    <a:pt x="13643640" y="5448959"/>
                  </a:lnTo>
                  <a:lnTo>
                    <a:pt x="13644645" y="5452145"/>
                  </a:lnTo>
                  <a:lnTo>
                    <a:pt x="13646884" y="5454283"/>
                  </a:lnTo>
                  <a:lnTo>
                    <a:pt x="13651551" y="5456274"/>
                  </a:lnTo>
                  <a:lnTo>
                    <a:pt x="13654311" y="5456268"/>
                  </a:lnTo>
                  <a:lnTo>
                    <a:pt x="13657022" y="5455455"/>
                  </a:lnTo>
                  <a:lnTo>
                    <a:pt x="13659400" y="5454499"/>
                  </a:lnTo>
                  <a:lnTo>
                    <a:pt x="13664963" y="5452539"/>
                  </a:lnTo>
                  <a:lnTo>
                    <a:pt x="13667534" y="5447333"/>
                  </a:lnTo>
                  <a:lnTo>
                    <a:pt x="13667855" y="5446682"/>
                  </a:lnTo>
                  <a:lnTo>
                    <a:pt x="13663935" y="5435554"/>
                  </a:lnTo>
                  <a:lnTo>
                    <a:pt x="13658077" y="5432662"/>
                  </a:lnTo>
                  <a:close/>
                </a:path>
                <a:path w="20060920" h="6071870">
                  <a:moveTo>
                    <a:pt x="6839052" y="2517193"/>
                  </a:moveTo>
                  <a:lnTo>
                    <a:pt x="6832910" y="2514967"/>
                  </a:lnTo>
                  <a:lnTo>
                    <a:pt x="6822165" y="2519839"/>
                  </a:lnTo>
                  <a:lnTo>
                    <a:pt x="6819939" y="2525980"/>
                  </a:lnTo>
                  <a:lnTo>
                    <a:pt x="6822375" y="2531352"/>
                  </a:lnTo>
                  <a:lnTo>
                    <a:pt x="6824477" y="2536584"/>
                  </a:lnTo>
                  <a:lnTo>
                    <a:pt x="6826525" y="2538245"/>
                  </a:lnTo>
                  <a:lnTo>
                    <a:pt x="6831191" y="2540236"/>
                  </a:lnTo>
                  <a:lnTo>
                    <a:pt x="6834427" y="2540040"/>
                  </a:lnTo>
                  <a:lnTo>
                    <a:pt x="6837280" y="2538893"/>
                  </a:lnTo>
                  <a:lnTo>
                    <a:pt x="6842652" y="2536457"/>
                  </a:lnTo>
                  <a:lnTo>
                    <a:pt x="6844879" y="2530316"/>
                  </a:lnTo>
                  <a:lnTo>
                    <a:pt x="6842442" y="2524943"/>
                  </a:lnTo>
                  <a:lnTo>
                    <a:pt x="6841488" y="2522566"/>
                  </a:lnTo>
                  <a:lnTo>
                    <a:pt x="6839052" y="2517193"/>
                  </a:lnTo>
                  <a:close/>
                </a:path>
                <a:path w="20060920" h="6071870">
                  <a:moveTo>
                    <a:pt x="2328953" y="542908"/>
                  </a:moveTo>
                  <a:lnTo>
                    <a:pt x="2322527" y="541349"/>
                  </a:lnTo>
                  <a:lnTo>
                    <a:pt x="2317346" y="544260"/>
                  </a:lnTo>
                  <a:lnTo>
                    <a:pt x="2315159" y="545690"/>
                  </a:lnTo>
                  <a:lnTo>
                    <a:pt x="2309978" y="548602"/>
                  </a:lnTo>
                  <a:lnTo>
                    <a:pt x="2308592" y="554314"/>
                  </a:lnTo>
                  <a:lnTo>
                    <a:pt x="2308419" y="555028"/>
                  </a:lnTo>
                  <a:lnTo>
                    <a:pt x="2311330" y="560209"/>
                  </a:lnTo>
                  <a:lnTo>
                    <a:pt x="2312428" y="562254"/>
                  </a:lnTo>
                  <a:lnTo>
                    <a:pt x="2314143" y="563773"/>
                  </a:lnTo>
                  <a:lnTo>
                    <a:pt x="2319476" y="566048"/>
                  </a:lnTo>
                  <a:lnTo>
                    <a:pt x="2322711" y="565852"/>
                  </a:lnTo>
                  <a:lnTo>
                    <a:pt x="2325848" y="564039"/>
                  </a:lnTo>
                  <a:lnTo>
                    <a:pt x="2328035" y="562608"/>
                  </a:lnTo>
                  <a:lnTo>
                    <a:pt x="2333216" y="559697"/>
                  </a:lnTo>
                  <a:lnTo>
                    <a:pt x="2334602" y="553984"/>
                  </a:lnTo>
                  <a:lnTo>
                    <a:pt x="2334775" y="553271"/>
                  </a:lnTo>
                  <a:lnTo>
                    <a:pt x="2328953" y="542908"/>
                  </a:lnTo>
                  <a:close/>
                </a:path>
                <a:path w="20060920" h="6071870">
                  <a:moveTo>
                    <a:pt x="13739203" y="5405023"/>
                  </a:moveTo>
                  <a:lnTo>
                    <a:pt x="13733640" y="5406983"/>
                  </a:lnTo>
                  <a:lnTo>
                    <a:pt x="13731262" y="5407939"/>
                  </a:lnTo>
                  <a:lnTo>
                    <a:pt x="13725698" y="5409898"/>
                  </a:lnTo>
                  <a:lnTo>
                    <a:pt x="13723128" y="5415105"/>
                  </a:lnTo>
                  <a:lnTo>
                    <a:pt x="13722807" y="5415756"/>
                  </a:lnTo>
                  <a:lnTo>
                    <a:pt x="13724767" y="5421319"/>
                  </a:lnTo>
                  <a:lnTo>
                    <a:pt x="13725914" y="5424173"/>
                  </a:lnTo>
                  <a:lnTo>
                    <a:pt x="13728153" y="5426310"/>
                  </a:lnTo>
                  <a:lnTo>
                    <a:pt x="13730820" y="5427448"/>
                  </a:lnTo>
                  <a:lnTo>
                    <a:pt x="13730343" y="5427638"/>
                  </a:lnTo>
                  <a:lnTo>
                    <a:pt x="13732677" y="5428634"/>
                  </a:lnTo>
                  <a:lnTo>
                    <a:pt x="13735437" y="5428629"/>
                  </a:lnTo>
                  <a:lnTo>
                    <a:pt x="13738148" y="5427816"/>
                  </a:lnTo>
                  <a:lnTo>
                    <a:pt x="13740524" y="5426860"/>
                  </a:lnTo>
                  <a:lnTo>
                    <a:pt x="13746088" y="5424899"/>
                  </a:lnTo>
                  <a:lnTo>
                    <a:pt x="13748660" y="5419693"/>
                  </a:lnTo>
                  <a:lnTo>
                    <a:pt x="13748982" y="5419042"/>
                  </a:lnTo>
                  <a:lnTo>
                    <a:pt x="13745061" y="5407915"/>
                  </a:lnTo>
                  <a:lnTo>
                    <a:pt x="13739203" y="5405023"/>
                  </a:lnTo>
                  <a:close/>
                </a:path>
                <a:path w="20060920" h="6071870">
                  <a:moveTo>
                    <a:pt x="6803471" y="2438983"/>
                  </a:moveTo>
                  <a:lnTo>
                    <a:pt x="6797330" y="2436758"/>
                  </a:lnTo>
                  <a:lnTo>
                    <a:pt x="6786585" y="2441628"/>
                  </a:lnTo>
                  <a:lnTo>
                    <a:pt x="6784359" y="2447770"/>
                  </a:lnTo>
                  <a:lnTo>
                    <a:pt x="6786795" y="2453142"/>
                  </a:lnTo>
                  <a:lnTo>
                    <a:pt x="6787751" y="2455520"/>
                  </a:lnTo>
                  <a:lnTo>
                    <a:pt x="6789040" y="2458040"/>
                  </a:lnTo>
                  <a:lnTo>
                    <a:pt x="6790946" y="2460035"/>
                  </a:lnTo>
                  <a:lnTo>
                    <a:pt x="6793279" y="2461030"/>
                  </a:lnTo>
                  <a:lnTo>
                    <a:pt x="6793421" y="2460697"/>
                  </a:lnTo>
                  <a:lnTo>
                    <a:pt x="6795754" y="2461692"/>
                  </a:lnTo>
                  <a:lnTo>
                    <a:pt x="6798847" y="2461830"/>
                  </a:lnTo>
                  <a:lnTo>
                    <a:pt x="6801700" y="2460682"/>
                  </a:lnTo>
                  <a:lnTo>
                    <a:pt x="6807072" y="2458247"/>
                  </a:lnTo>
                  <a:lnTo>
                    <a:pt x="6809298" y="2452105"/>
                  </a:lnTo>
                  <a:lnTo>
                    <a:pt x="6806863" y="2446733"/>
                  </a:lnTo>
                  <a:lnTo>
                    <a:pt x="6805907" y="2444356"/>
                  </a:lnTo>
                  <a:lnTo>
                    <a:pt x="6803471" y="2438983"/>
                  </a:lnTo>
                  <a:close/>
                </a:path>
                <a:path w="20060920" h="6071870">
                  <a:moveTo>
                    <a:pt x="13820138" y="5376908"/>
                  </a:moveTo>
                  <a:lnTo>
                    <a:pt x="13814575" y="5378868"/>
                  </a:lnTo>
                  <a:lnTo>
                    <a:pt x="13812196" y="5379824"/>
                  </a:lnTo>
                  <a:lnTo>
                    <a:pt x="13806633" y="5381784"/>
                  </a:lnTo>
                  <a:lnTo>
                    <a:pt x="13804061" y="5386991"/>
                  </a:lnTo>
                  <a:lnTo>
                    <a:pt x="13803741" y="5387641"/>
                  </a:lnTo>
                  <a:lnTo>
                    <a:pt x="13805702" y="5393204"/>
                  </a:lnTo>
                  <a:lnTo>
                    <a:pt x="13806514" y="5395915"/>
                  </a:lnTo>
                  <a:lnTo>
                    <a:pt x="13808754" y="5398053"/>
                  </a:lnTo>
                  <a:lnTo>
                    <a:pt x="13811420" y="5399190"/>
                  </a:lnTo>
                  <a:lnTo>
                    <a:pt x="13811278" y="5399524"/>
                  </a:lnTo>
                  <a:lnTo>
                    <a:pt x="13813612" y="5400519"/>
                  </a:lnTo>
                  <a:lnTo>
                    <a:pt x="13816372" y="5400514"/>
                  </a:lnTo>
                  <a:lnTo>
                    <a:pt x="13819082" y="5399700"/>
                  </a:lnTo>
                  <a:lnTo>
                    <a:pt x="13821459" y="5398746"/>
                  </a:lnTo>
                  <a:lnTo>
                    <a:pt x="13827023" y="5396786"/>
                  </a:lnTo>
                  <a:lnTo>
                    <a:pt x="13829595" y="5391578"/>
                  </a:lnTo>
                  <a:lnTo>
                    <a:pt x="13829917" y="5390928"/>
                  </a:lnTo>
                  <a:lnTo>
                    <a:pt x="13825996" y="5379801"/>
                  </a:lnTo>
                  <a:lnTo>
                    <a:pt x="13820138" y="5376908"/>
                  </a:lnTo>
                  <a:close/>
                </a:path>
                <a:path w="20060920" h="6071870">
                  <a:moveTo>
                    <a:pt x="2403061" y="501244"/>
                  </a:moveTo>
                  <a:lnTo>
                    <a:pt x="2396776" y="499352"/>
                  </a:lnTo>
                  <a:lnTo>
                    <a:pt x="2391595" y="502263"/>
                  </a:lnTo>
                  <a:lnTo>
                    <a:pt x="2389551" y="503361"/>
                  </a:lnTo>
                  <a:lnTo>
                    <a:pt x="2384370" y="506272"/>
                  </a:lnTo>
                  <a:lnTo>
                    <a:pt x="2382477" y="512556"/>
                  </a:lnTo>
                  <a:lnTo>
                    <a:pt x="2385389" y="517737"/>
                  </a:lnTo>
                  <a:lnTo>
                    <a:pt x="2386820" y="519923"/>
                  </a:lnTo>
                  <a:lnTo>
                    <a:pt x="2388535" y="521443"/>
                  </a:lnTo>
                  <a:lnTo>
                    <a:pt x="2390535" y="522296"/>
                  </a:lnTo>
                  <a:lnTo>
                    <a:pt x="2390393" y="522630"/>
                  </a:lnTo>
                  <a:lnTo>
                    <a:pt x="2393392" y="523909"/>
                  </a:lnTo>
                  <a:lnTo>
                    <a:pt x="2396628" y="523713"/>
                  </a:lnTo>
                  <a:lnTo>
                    <a:pt x="2399623" y="522234"/>
                  </a:lnTo>
                  <a:lnTo>
                    <a:pt x="2401809" y="520802"/>
                  </a:lnTo>
                  <a:lnTo>
                    <a:pt x="2406991" y="517890"/>
                  </a:lnTo>
                  <a:lnTo>
                    <a:pt x="2408883" y="511607"/>
                  </a:lnTo>
                  <a:lnTo>
                    <a:pt x="2403061" y="501244"/>
                  </a:lnTo>
                  <a:close/>
                </a:path>
                <a:path w="20060920" h="6071870">
                  <a:moveTo>
                    <a:pt x="6768558" y="2361057"/>
                  </a:moveTo>
                  <a:lnTo>
                    <a:pt x="6762558" y="2358498"/>
                  </a:lnTo>
                  <a:lnTo>
                    <a:pt x="6751813" y="2363370"/>
                  </a:lnTo>
                  <a:lnTo>
                    <a:pt x="6749255" y="2369369"/>
                  </a:lnTo>
                  <a:lnTo>
                    <a:pt x="6751690" y="2374742"/>
                  </a:lnTo>
                  <a:lnTo>
                    <a:pt x="6752645" y="2377119"/>
                  </a:lnTo>
                  <a:lnTo>
                    <a:pt x="6753937" y="2379641"/>
                  </a:lnTo>
                  <a:lnTo>
                    <a:pt x="6755841" y="2381634"/>
                  </a:lnTo>
                  <a:lnTo>
                    <a:pt x="6760841" y="2383766"/>
                  </a:lnTo>
                  <a:lnTo>
                    <a:pt x="6763600" y="2383762"/>
                  </a:lnTo>
                  <a:lnTo>
                    <a:pt x="6766453" y="2382615"/>
                  </a:lnTo>
                  <a:lnTo>
                    <a:pt x="6771826" y="2380179"/>
                  </a:lnTo>
                  <a:lnTo>
                    <a:pt x="6774384" y="2374180"/>
                  </a:lnTo>
                  <a:lnTo>
                    <a:pt x="6771949" y="2368807"/>
                  </a:lnTo>
                  <a:lnTo>
                    <a:pt x="6770994" y="2366430"/>
                  </a:lnTo>
                  <a:lnTo>
                    <a:pt x="6768558" y="2361057"/>
                  </a:lnTo>
                  <a:close/>
                </a:path>
                <a:path w="20060920" h="6071870">
                  <a:moveTo>
                    <a:pt x="13900691" y="5347842"/>
                  </a:moveTo>
                  <a:lnTo>
                    <a:pt x="13895128" y="5349802"/>
                  </a:lnTo>
                  <a:lnTo>
                    <a:pt x="13887520" y="5352861"/>
                  </a:lnTo>
                  <a:lnTo>
                    <a:pt x="13885110" y="5357742"/>
                  </a:lnTo>
                  <a:lnTo>
                    <a:pt x="13884627" y="5358719"/>
                  </a:lnTo>
                  <a:lnTo>
                    <a:pt x="13886587" y="5364282"/>
                  </a:lnTo>
                  <a:lnTo>
                    <a:pt x="13887401" y="5366993"/>
                  </a:lnTo>
                  <a:lnTo>
                    <a:pt x="13889639" y="5369129"/>
                  </a:lnTo>
                  <a:lnTo>
                    <a:pt x="13894639" y="5371261"/>
                  </a:lnTo>
                  <a:lnTo>
                    <a:pt x="13897399" y="5371258"/>
                  </a:lnTo>
                  <a:lnTo>
                    <a:pt x="13900110" y="5370444"/>
                  </a:lnTo>
                  <a:lnTo>
                    <a:pt x="13907718" y="5367386"/>
                  </a:lnTo>
                  <a:lnTo>
                    <a:pt x="13910128" y="5362505"/>
                  </a:lnTo>
                  <a:lnTo>
                    <a:pt x="13910610" y="5361529"/>
                  </a:lnTo>
                  <a:lnTo>
                    <a:pt x="13908650" y="5355966"/>
                  </a:lnTo>
                  <a:lnTo>
                    <a:pt x="13906547" y="5350734"/>
                  </a:lnTo>
                  <a:lnTo>
                    <a:pt x="13900691" y="5347842"/>
                  </a:lnTo>
                  <a:close/>
                </a:path>
                <a:path w="20060920" h="6071870">
                  <a:moveTo>
                    <a:pt x="6734120" y="2282940"/>
                  </a:moveTo>
                  <a:lnTo>
                    <a:pt x="6728120" y="2280381"/>
                  </a:lnTo>
                  <a:lnTo>
                    <a:pt x="6717375" y="2285253"/>
                  </a:lnTo>
                  <a:lnTo>
                    <a:pt x="6714816" y="2291252"/>
                  </a:lnTo>
                  <a:lnTo>
                    <a:pt x="6717252" y="2296625"/>
                  </a:lnTo>
                  <a:lnTo>
                    <a:pt x="6718207" y="2299002"/>
                  </a:lnTo>
                  <a:lnTo>
                    <a:pt x="6719496" y="2301522"/>
                  </a:lnTo>
                  <a:lnTo>
                    <a:pt x="6721403" y="2303516"/>
                  </a:lnTo>
                  <a:lnTo>
                    <a:pt x="6726403" y="2305649"/>
                  </a:lnTo>
                  <a:lnTo>
                    <a:pt x="6729162" y="2305645"/>
                  </a:lnTo>
                  <a:lnTo>
                    <a:pt x="6732015" y="2304498"/>
                  </a:lnTo>
                  <a:lnTo>
                    <a:pt x="6737387" y="2302063"/>
                  </a:lnTo>
                  <a:lnTo>
                    <a:pt x="6739946" y="2296063"/>
                  </a:lnTo>
                  <a:lnTo>
                    <a:pt x="6737510" y="2290691"/>
                  </a:lnTo>
                  <a:lnTo>
                    <a:pt x="6736556" y="2288313"/>
                  </a:lnTo>
                  <a:lnTo>
                    <a:pt x="6734120" y="2282940"/>
                  </a:lnTo>
                  <a:close/>
                </a:path>
                <a:path w="20060920" h="6071870">
                  <a:moveTo>
                    <a:pt x="2477977" y="459532"/>
                  </a:moveTo>
                  <a:lnTo>
                    <a:pt x="2471694" y="457639"/>
                  </a:lnTo>
                  <a:lnTo>
                    <a:pt x="2466513" y="460549"/>
                  </a:lnTo>
                  <a:lnTo>
                    <a:pt x="2464468" y="461647"/>
                  </a:lnTo>
                  <a:lnTo>
                    <a:pt x="2459286" y="464560"/>
                  </a:lnTo>
                  <a:lnTo>
                    <a:pt x="2457394" y="470844"/>
                  </a:lnTo>
                  <a:lnTo>
                    <a:pt x="2460305" y="476024"/>
                  </a:lnTo>
                  <a:lnTo>
                    <a:pt x="2461403" y="478069"/>
                  </a:lnTo>
                  <a:lnTo>
                    <a:pt x="2463451" y="479731"/>
                  </a:lnTo>
                  <a:lnTo>
                    <a:pt x="2468451" y="481863"/>
                  </a:lnTo>
                  <a:lnTo>
                    <a:pt x="2471687" y="481667"/>
                  </a:lnTo>
                  <a:lnTo>
                    <a:pt x="2474682" y="480187"/>
                  </a:lnTo>
                  <a:lnTo>
                    <a:pt x="2476725" y="479089"/>
                  </a:lnTo>
                  <a:lnTo>
                    <a:pt x="2481907" y="476178"/>
                  </a:lnTo>
                  <a:lnTo>
                    <a:pt x="2483800" y="469894"/>
                  </a:lnTo>
                  <a:lnTo>
                    <a:pt x="2477977" y="459532"/>
                  </a:lnTo>
                  <a:close/>
                </a:path>
                <a:path w="20060920" h="6071870">
                  <a:moveTo>
                    <a:pt x="13981384" y="5318444"/>
                  </a:moveTo>
                  <a:lnTo>
                    <a:pt x="13975821" y="5320404"/>
                  </a:lnTo>
                  <a:lnTo>
                    <a:pt x="13968214" y="5323462"/>
                  </a:lnTo>
                  <a:lnTo>
                    <a:pt x="13965803" y="5328342"/>
                  </a:lnTo>
                  <a:lnTo>
                    <a:pt x="13965321" y="5329319"/>
                  </a:lnTo>
                  <a:lnTo>
                    <a:pt x="13967282" y="5334884"/>
                  </a:lnTo>
                  <a:lnTo>
                    <a:pt x="13968428" y="5337735"/>
                  </a:lnTo>
                  <a:lnTo>
                    <a:pt x="13970335" y="5339731"/>
                  </a:lnTo>
                  <a:lnTo>
                    <a:pt x="13975336" y="5341864"/>
                  </a:lnTo>
                  <a:lnTo>
                    <a:pt x="13978094" y="5341858"/>
                  </a:lnTo>
                  <a:lnTo>
                    <a:pt x="13980804" y="5341044"/>
                  </a:lnTo>
                  <a:lnTo>
                    <a:pt x="13988414" y="5337987"/>
                  </a:lnTo>
                  <a:lnTo>
                    <a:pt x="13990824" y="5333106"/>
                  </a:lnTo>
                  <a:lnTo>
                    <a:pt x="13991306" y="5332130"/>
                  </a:lnTo>
                  <a:lnTo>
                    <a:pt x="13989346" y="5326567"/>
                  </a:lnTo>
                  <a:lnTo>
                    <a:pt x="13987244" y="5321335"/>
                  </a:lnTo>
                  <a:lnTo>
                    <a:pt x="13981384" y="5318444"/>
                  </a:lnTo>
                  <a:close/>
                </a:path>
                <a:path w="20060920" h="6071870">
                  <a:moveTo>
                    <a:pt x="6698824" y="2204064"/>
                  </a:moveTo>
                  <a:lnTo>
                    <a:pt x="6692682" y="2201838"/>
                  </a:lnTo>
                  <a:lnTo>
                    <a:pt x="6681937" y="2206709"/>
                  </a:lnTo>
                  <a:lnTo>
                    <a:pt x="6679712" y="2212851"/>
                  </a:lnTo>
                  <a:lnTo>
                    <a:pt x="6682148" y="2218223"/>
                  </a:lnTo>
                  <a:lnTo>
                    <a:pt x="6683103" y="2220601"/>
                  </a:lnTo>
                  <a:lnTo>
                    <a:pt x="6684392" y="2223120"/>
                  </a:lnTo>
                  <a:lnTo>
                    <a:pt x="6686299" y="2225116"/>
                  </a:lnTo>
                  <a:lnTo>
                    <a:pt x="6688632" y="2226111"/>
                  </a:lnTo>
                  <a:lnTo>
                    <a:pt x="6688774" y="2225778"/>
                  </a:lnTo>
                  <a:lnTo>
                    <a:pt x="6691107" y="2226773"/>
                  </a:lnTo>
                  <a:lnTo>
                    <a:pt x="6694200" y="2226910"/>
                  </a:lnTo>
                  <a:lnTo>
                    <a:pt x="6697053" y="2225763"/>
                  </a:lnTo>
                  <a:lnTo>
                    <a:pt x="6702425" y="2223328"/>
                  </a:lnTo>
                  <a:lnTo>
                    <a:pt x="6704651" y="2217186"/>
                  </a:lnTo>
                  <a:lnTo>
                    <a:pt x="6702215" y="2211814"/>
                  </a:lnTo>
                  <a:lnTo>
                    <a:pt x="6701260" y="2209436"/>
                  </a:lnTo>
                  <a:lnTo>
                    <a:pt x="6698824" y="2204064"/>
                  </a:lnTo>
                  <a:close/>
                </a:path>
                <a:path w="20060920" h="6071870">
                  <a:moveTo>
                    <a:pt x="2554467" y="419672"/>
                  </a:moveTo>
                  <a:lnTo>
                    <a:pt x="2547850" y="417637"/>
                  </a:lnTo>
                  <a:lnTo>
                    <a:pt x="2542811" y="420216"/>
                  </a:lnTo>
                  <a:lnTo>
                    <a:pt x="2540767" y="421313"/>
                  </a:lnTo>
                  <a:lnTo>
                    <a:pt x="2535727" y="423891"/>
                  </a:lnTo>
                  <a:lnTo>
                    <a:pt x="2533693" y="430508"/>
                  </a:lnTo>
                  <a:lnTo>
                    <a:pt x="2536271" y="435548"/>
                  </a:lnTo>
                  <a:lnTo>
                    <a:pt x="2537227" y="437924"/>
                  </a:lnTo>
                  <a:lnTo>
                    <a:pt x="2539275" y="439586"/>
                  </a:lnTo>
                  <a:lnTo>
                    <a:pt x="2544275" y="441719"/>
                  </a:lnTo>
                  <a:lnTo>
                    <a:pt x="2547509" y="441524"/>
                  </a:lnTo>
                  <a:lnTo>
                    <a:pt x="2550505" y="440043"/>
                  </a:lnTo>
                  <a:lnTo>
                    <a:pt x="2552549" y="438945"/>
                  </a:lnTo>
                  <a:lnTo>
                    <a:pt x="2557731" y="436034"/>
                  </a:lnTo>
                  <a:lnTo>
                    <a:pt x="2559623" y="429750"/>
                  </a:lnTo>
                  <a:lnTo>
                    <a:pt x="2554467" y="419672"/>
                  </a:lnTo>
                  <a:close/>
                </a:path>
                <a:path w="20060920" h="6071870">
                  <a:moveTo>
                    <a:pt x="14067555" y="5290986"/>
                  </a:moveTo>
                  <a:lnTo>
                    <a:pt x="14061556" y="5288427"/>
                  </a:lnTo>
                  <a:lnTo>
                    <a:pt x="14055993" y="5290387"/>
                  </a:lnTo>
                  <a:lnTo>
                    <a:pt x="14053615" y="5291343"/>
                  </a:lnTo>
                  <a:lnTo>
                    <a:pt x="14048052" y="5293303"/>
                  </a:lnTo>
                  <a:lnTo>
                    <a:pt x="14045492" y="5299303"/>
                  </a:lnTo>
                  <a:lnTo>
                    <a:pt x="14047452" y="5304867"/>
                  </a:lnTo>
                  <a:lnTo>
                    <a:pt x="14048600" y="5307719"/>
                  </a:lnTo>
                  <a:lnTo>
                    <a:pt x="14050504" y="5309713"/>
                  </a:lnTo>
                  <a:lnTo>
                    <a:pt x="14053171" y="5310851"/>
                  </a:lnTo>
                  <a:lnTo>
                    <a:pt x="14053647" y="5310660"/>
                  </a:lnTo>
                  <a:lnTo>
                    <a:pt x="14055981" y="5311655"/>
                  </a:lnTo>
                  <a:lnTo>
                    <a:pt x="14058741" y="5311651"/>
                  </a:lnTo>
                  <a:lnTo>
                    <a:pt x="14061450" y="5310838"/>
                  </a:lnTo>
                  <a:lnTo>
                    <a:pt x="14069058" y="5307780"/>
                  </a:lnTo>
                  <a:lnTo>
                    <a:pt x="14071617" y="5301780"/>
                  </a:lnTo>
                  <a:lnTo>
                    <a:pt x="14069658" y="5296216"/>
                  </a:lnTo>
                  <a:lnTo>
                    <a:pt x="14067555" y="5290986"/>
                  </a:lnTo>
                  <a:close/>
                </a:path>
                <a:path w="20060920" h="6071870">
                  <a:moveTo>
                    <a:pt x="6663293" y="2126663"/>
                  </a:moveTo>
                  <a:lnTo>
                    <a:pt x="6657151" y="2124437"/>
                  </a:lnTo>
                  <a:lnTo>
                    <a:pt x="6646406" y="2129309"/>
                  </a:lnTo>
                  <a:lnTo>
                    <a:pt x="6644180" y="2135450"/>
                  </a:lnTo>
                  <a:lnTo>
                    <a:pt x="6646615" y="2140822"/>
                  </a:lnTo>
                  <a:lnTo>
                    <a:pt x="6648527" y="2145577"/>
                  </a:lnTo>
                  <a:lnTo>
                    <a:pt x="6650577" y="2147239"/>
                  </a:lnTo>
                  <a:lnTo>
                    <a:pt x="6652910" y="2148234"/>
                  </a:lnTo>
                  <a:lnTo>
                    <a:pt x="6652767" y="2148568"/>
                  </a:lnTo>
                  <a:lnTo>
                    <a:pt x="6655434" y="2149705"/>
                  </a:lnTo>
                  <a:lnTo>
                    <a:pt x="6658667" y="2149510"/>
                  </a:lnTo>
                  <a:lnTo>
                    <a:pt x="6661521" y="2148363"/>
                  </a:lnTo>
                  <a:lnTo>
                    <a:pt x="6666893" y="2145927"/>
                  </a:lnTo>
                  <a:lnTo>
                    <a:pt x="6669119" y="2139786"/>
                  </a:lnTo>
                  <a:lnTo>
                    <a:pt x="6666684" y="2134412"/>
                  </a:lnTo>
                  <a:lnTo>
                    <a:pt x="6665729" y="2132035"/>
                  </a:lnTo>
                  <a:lnTo>
                    <a:pt x="6663293" y="2126663"/>
                  </a:lnTo>
                  <a:close/>
                </a:path>
                <a:path w="20060920" h="6071870">
                  <a:moveTo>
                    <a:pt x="2631339" y="380763"/>
                  </a:moveTo>
                  <a:lnTo>
                    <a:pt x="2624722" y="378729"/>
                  </a:lnTo>
                  <a:lnTo>
                    <a:pt x="2619683" y="381307"/>
                  </a:lnTo>
                  <a:lnTo>
                    <a:pt x="2617305" y="382262"/>
                  </a:lnTo>
                  <a:lnTo>
                    <a:pt x="2611933" y="384698"/>
                  </a:lnTo>
                  <a:lnTo>
                    <a:pt x="2609898" y="391315"/>
                  </a:lnTo>
                  <a:lnTo>
                    <a:pt x="2613765" y="398874"/>
                  </a:lnTo>
                  <a:lnTo>
                    <a:pt x="2615481" y="400394"/>
                  </a:lnTo>
                  <a:lnTo>
                    <a:pt x="2620813" y="402668"/>
                  </a:lnTo>
                  <a:lnTo>
                    <a:pt x="2623907" y="402806"/>
                  </a:lnTo>
                  <a:lnTo>
                    <a:pt x="2626901" y="401326"/>
                  </a:lnTo>
                  <a:lnTo>
                    <a:pt x="2628946" y="400228"/>
                  </a:lnTo>
                  <a:lnTo>
                    <a:pt x="2634319" y="397792"/>
                  </a:lnTo>
                  <a:lnTo>
                    <a:pt x="2636353" y="391175"/>
                  </a:lnTo>
                  <a:lnTo>
                    <a:pt x="2633775" y="386136"/>
                  </a:lnTo>
                  <a:lnTo>
                    <a:pt x="2631339" y="380763"/>
                  </a:lnTo>
                  <a:close/>
                </a:path>
                <a:path w="20060920" h="6071870">
                  <a:moveTo>
                    <a:pt x="14147392" y="5260828"/>
                  </a:moveTo>
                  <a:lnTo>
                    <a:pt x="14141394" y="5258269"/>
                  </a:lnTo>
                  <a:lnTo>
                    <a:pt x="14135830" y="5260229"/>
                  </a:lnTo>
                  <a:lnTo>
                    <a:pt x="14128221" y="5263286"/>
                  </a:lnTo>
                  <a:lnTo>
                    <a:pt x="14125662" y="5269286"/>
                  </a:lnTo>
                  <a:lnTo>
                    <a:pt x="14127622" y="5274849"/>
                  </a:lnTo>
                  <a:lnTo>
                    <a:pt x="14128769" y="5277702"/>
                  </a:lnTo>
                  <a:lnTo>
                    <a:pt x="14130676" y="5279698"/>
                  </a:lnTo>
                  <a:lnTo>
                    <a:pt x="14133343" y="5280836"/>
                  </a:lnTo>
                  <a:lnTo>
                    <a:pt x="14133485" y="5280502"/>
                  </a:lnTo>
                  <a:lnTo>
                    <a:pt x="14135817" y="5281497"/>
                  </a:lnTo>
                  <a:lnTo>
                    <a:pt x="14138577" y="5281492"/>
                  </a:lnTo>
                  <a:lnTo>
                    <a:pt x="14141289" y="5280679"/>
                  </a:lnTo>
                  <a:lnTo>
                    <a:pt x="14148896" y="5277622"/>
                  </a:lnTo>
                  <a:lnTo>
                    <a:pt x="14151456" y="5271621"/>
                  </a:lnTo>
                  <a:lnTo>
                    <a:pt x="14149494" y="5266058"/>
                  </a:lnTo>
                  <a:lnTo>
                    <a:pt x="14147392" y="5260828"/>
                  </a:lnTo>
                  <a:close/>
                </a:path>
                <a:path w="20060920" h="6071870">
                  <a:moveTo>
                    <a:pt x="6626429" y="2048693"/>
                  </a:moveTo>
                  <a:lnTo>
                    <a:pt x="6620287" y="2046467"/>
                  </a:lnTo>
                  <a:lnTo>
                    <a:pt x="6614914" y="2048903"/>
                  </a:lnTo>
                  <a:lnTo>
                    <a:pt x="6609875" y="2051481"/>
                  </a:lnTo>
                  <a:lnTo>
                    <a:pt x="6607649" y="2057623"/>
                  </a:lnTo>
                  <a:lnTo>
                    <a:pt x="6610085" y="2062995"/>
                  </a:lnTo>
                  <a:lnTo>
                    <a:pt x="6611996" y="2067749"/>
                  </a:lnTo>
                  <a:lnTo>
                    <a:pt x="6614045" y="2069411"/>
                  </a:lnTo>
                  <a:lnTo>
                    <a:pt x="6619044" y="2071543"/>
                  </a:lnTo>
                  <a:lnTo>
                    <a:pt x="6622138" y="2071681"/>
                  </a:lnTo>
                  <a:lnTo>
                    <a:pt x="6625132" y="2070201"/>
                  </a:lnTo>
                  <a:lnTo>
                    <a:pt x="6630171" y="2067624"/>
                  </a:lnTo>
                  <a:lnTo>
                    <a:pt x="6632397" y="2061482"/>
                  </a:lnTo>
                  <a:lnTo>
                    <a:pt x="6629961" y="2056110"/>
                  </a:lnTo>
                  <a:lnTo>
                    <a:pt x="6629007" y="2053733"/>
                  </a:lnTo>
                  <a:lnTo>
                    <a:pt x="6626429" y="2048693"/>
                  </a:lnTo>
                  <a:close/>
                </a:path>
                <a:path w="20060920" h="6071870">
                  <a:moveTo>
                    <a:pt x="2708167" y="343805"/>
                  </a:moveTo>
                  <a:lnTo>
                    <a:pt x="2702025" y="341580"/>
                  </a:lnTo>
                  <a:lnTo>
                    <a:pt x="2696653" y="344015"/>
                  </a:lnTo>
                  <a:lnTo>
                    <a:pt x="2694276" y="344971"/>
                  </a:lnTo>
                  <a:lnTo>
                    <a:pt x="2689236" y="347550"/>
                  </a:lnTo>
                  <a:lnTo>
                    <a:pt x="2687011" y="353690"/>
                  </a:lnTo>
                  <a:lnTo>
                    <a:pt x="2689446" y="359064"/>
                  </a:lnTo>
                  <a:lnTo>
                    <a:pt x="2690402" y="361441"/>
                  </a:lnTo>
                  <a:lnTo>
                    <a:pt x="2692451" y="363102"/>
                  </a:lnTo>
                  <a:lnTo>
                    <a:pt x="2697451" y="365235"/>
                  </a:lnTo>
                  <a:lnTo>
                    <a:pt x="2700543" y="365373"/>
                  </a:lnTo>
                  <a:lnTo>
                    <a:pt x="2703538" y="363893"/>
                  </a:lnTo>
                  <a:lnTo>
                    <a:pt x="2705916" y="362937"/>
                  </a:lnTo>
                  <a:lnTo>
                    <a:pt x="2710955" y="360359"/>
                  </a:lnTo>
                  <a:lnTo>
                    <a:pt x="2713181" y="354217"/>
                  </a:lnTo>
                  <a:lnTo>
                    <a:pt x="2710745" y="348844"/>
                  </a:lnTo>
                  <a:lnTo>
                    <a:pt x="2708167" y="343805"/>
                  </a:lnTo>
                  <a:close/>
                </a:path>
                <a:path w="20060920" h="6071870">
                  <a:moveTo>
                    <a:pt x="6588804" y="1971580"/>
                  </a:moveTo>
                  <a:lnTo>
                    <a:pt x="6582187" y="1969546"/>
                  </a:lnTo>
                  <a:lnTo>
                    <a:pt x="6577147" y="1972123"/>
                  </a:lnTo>
                  <a:lnTo>
                    <a:pt x="6571775" y="1974560"/>
                  </a:lnTo>
                  <a:lnTo>
                    <a:pt x="6569741" y="1981177"/>
                  </a:lnTo>
                  <a:lnTo>
                    <a:pt x="6572318" y="1986216"/>
                  </a:lnTo>
                  <a:lnTo>
                    <a:pt x="6573416" y="1988260"/>
                  </a:lnTo>
                  <a:lnTo>
                    <a:pt x="6574705" y="1990780"/>
                  </a:lnTo>
                  <a:lnTo>
                    <a:pt x="6576419" y="1992300"/>
                  </a:lnTo>
                  <a:lnTo>
                    <a:pt x="6578753" y="1993295"/>
                  </a:lnTo>
                  <a:lnTo>
                    <a:pt x="6578611" y="1993628"/>
                  </a:lnTo>
                  <a:lnTo>
                    <a:pt x="6581277" y="1994766"/>
                  </a:lnTo>
                  <a:lnTo>
                    <a:pt x="6584370" y="1994903"/>
                  </a:lnTo>
                  <a:lnTo>
                    <a:pt x="6587365" y="1993422"/>
                  </a:lnTo>
                  <a:lnTo>
                    <a:pt x="6592738" y="1990987"/>
                  </a:lnTo>
                  <a:lnTo>
                    <a:pt x="6594773" y="1984370"/>
                  </a:lnTo>
                  <a:lnTo>
                    <a:pt x="6592195" y="1979330"/>
                  </a:lnTo>
                  <a:lnTo>
                    <a:pt x="6591240" y="1976952"/>
                  </a:lnTo>
                  <a:lnTo>
                    <a:pt x="6588804" y="1971580"/>
                  </a:lnTo>
                  <a:close/>
                </a:path>
                <a:path w="20060920" h="6071870">
                  <a:moveTo>
                    <a:pt x="14227847" y="5230144"/>
                  </a:moveTo>
                  <a:lnTo>
                    <a:pt x="14221848" y="5227585"/>
                  </a:lnTo>
                  <a:lnTo>
                    <a:pt x="14216283" y="5229544"/>
                  </a:lnTo>
                  <a:lnTo>
                    <a:pt x="14208676" y="5232604"/>
                  </a:lnTo>
                  <a:lnTo>
                    <a:pt x="14206117" y="5238604"/>
                  </a:lnTo>
                  <a:lnTo>
                    <a:pt x="14208077" y="5244167"/>
                  </a:lnTo>
                  <a:lnTo>
                    <a:pt x="14209224" y="5247020"/>
                  </a:lnTo>
                  <a:lnTo>
                    <a:pt x="14211131" y="5249016"/>
                  </a:lnTo>
                  <a:lnTo>
                    <a:pt x="14213797" y="5250153"/>
                  </a:lnTo>
                  <a:lnTo>
                    <a:pt x="14213939" y="5249819"/>
                  </a:lnTo>
                  <a:lnTo>
                    <a:pt x="14216273" y="5250815"/>
                  </a:lnTo>
                  <a:lnTo>
                    <a:pt x="14219031" y="5250809"/>
                  </a:lnTo>
                  <a:lnTo>
                    <a:pt x="14221742" y="5249996"/>
                  </a:lnTo>
                  <a:lnTo>
                    <a:pt x="14229351" y="5246938"/>
                  </a:lnTo>
                  <a:lnTo>
                    <a:pt x="14231910" y="5240938"/>
                  </a:lnTo>
                  <a:lnTo>
                    <a:pt x="14229950" y="5235374"/>
                  </a:lnTo>
                  <a:lnTo>
                    <a:pt x="14227847" y="5230144"/>
                  </a:lnTo>
                  <a:close/>
                </a:path>
                <a:path w="20060920" h="6071870">
                  <a:moveTo>
                    <a:pt x="2786328" y="307417"/>
                  </a:moveTo>
                  <a:lnTo>
                    <a:pt x="2780186" y="305192"/>
                  </a:lnTo>
                  <a:lnTo>
                    <a:pt x="2774814" y="307627"/>
                  </a:lnTo>
                  <a:lnTo>
                    <a:pt x="2772437" y="308582"/>
                  </a:lnTo>
                  <a:lnTo>
                    <a:pt x="2767064" y="311018"/>
                  </a:lnTo>
                  <a:lnTo>
                    <a:pt x="2764838" y="317160"/>
                  </a:lnTo>
                  <a:lnTo>
                    <a:pt x="2767274" y="322532"/>
                  </a:lnTo>
                  <a:lnTo>
                    <a:pt x="2768563" y="325052"/>
                  </a:lnTo>
                  <a:lnTo>
                    <a:pt x="2770469" y="327047"/>
                  </a:lnTo>
                  <a:lnTo>
                    <a:pt x="2772803" y="328043"/>
                  </a:lnTo>
                  <a:lnTo>
                    <a:pt x="2772945" y="327709"/>
                  </a:lnTo>
                  <a:lnTo>
                    <a:pt x="2775278" y="328705"/>
                  </a:lnTo>
                  <a:lnTo>
                    <a:pt x="2778371" y="328842"/>
                  </a:lnTo>
                  <a:lnTo>
                    <a:pt x="2783601" y="326740"/>
                  </a:lnTo>
                  <a:lnTo>
                    <a:pt x="2788974" y="324303"/>
                  </a:lnTo>
                  <a:lnTo>
                    <a:pt x="2791200" y="318161"/>
                  </a:lnTo>
                  <a:lnTo>
                    <a:pt x="2786328" y="307417"/>
                  </a:lnTo>
                  <a:close/>
                </a:path>
                <a:path w="20060920" h="6071870">
                  <a:moveTo>
                    <a:pt x="6550086" y="1895184"/>
                  </a:moveTo>
                  <a:lnTo>
                    <a:pt x="6543469" y="1893149"/>
                  </a:lnTo>
                  <a:lnTo>
                    <a:pt x="6533391" y="1898305"/>
                  </a:lnTo>
                  <a:lnTo>
                    <a:pt x="6531570" y="1904226"/>
                  </a:lnTo>
                  <a:lnTo>
                    <a:pt x="6531357" y="1904922"/>
                  </a:lnTo>
                  <a:lnTo>
                    <a:pt x="6533934" y="1909962"/>
                  </a:lnTo>
                  <a:lnTo>
                    <a:pt x="6535031" y="1912006"/>
                  </a:lnTo>
                  <a:lnTo>
                    <a:pt x="6536321" y="1914525"/>
                  </a:lnTo>
                  <a:lnTo>
                    <a:pt x="6538036" y="1916044"/>
                  </a:lnTo>
                  <a:lnTo>
                    <a:pt x="6540369" y="1917040"/>
                  </a:lnTo>
                  <a:lnTo>
                    <a:pt x="6540512" y="1916706"/>
                  </a:lnTo>
                  <a:lnTo>
                    <a:pt x="6543178" y="1917844"/>
                  </a:lnTo>
                  <a:lnTo>
                    <a:pt x="6556339" y="1907306"/>
                  </a:lnTo>
                  <a:lnTo>
                    <a:pt x="6553762" y="1902268"/>
                  </a:lnTo>
                  <a:lnTo>
                    <a:pt x="6552664" y="1900224"/>
                  </a:lnTo>
                  <a:lnTo>
                    <a:pt x="6550086" y="1895184"/>
                  </a:lnTo>
                  <a:close/>
                </a:path>
                <a:path w="20060920" h="6071870">
                  <a:moveTo>
                    <a:pt x="14307636" y="5199177"/>
                  </a:moveTo>
                  <a:lnTo>
                    <a:pt x="14301302" y="5196475"/>
                  </a:lnTo>
                  <a:lnTo>
                    <a:pt x="14288464" y="5201637"/>
                  </a:lnTo>
                  <a:lnTo>
                    <a:pt x="14285763" y="5207969"/>
                  </a:lnTo>
                  <a:lnTo>
                    <a:pt x="14289012" y="5216053"/>
                  </a:lnTo>
                  <a:lnTo>
                    <a:pt x="14290919" y="5218047"/>
                  </a:lnTo>
                  <a:lnTo>
                    <a:pt x="14293585" y="5219184"/>
                  </a:lnTo>
                  <a:lnTo>
                    <a:pt x="14293727" y="5218851"/>
                  </a:lnTo>
                  <a:lnTo>
                    <a:pt x="14296061" y="5219847"/>
                  </a:lnTo>
                  <a:lnTo>
                    <a:pt x="14298676" y="5220175"/>
                  </a:lnTo>
                  <a:lnTo>
                    <a:pt x="14309138" y="5215971"/>
                  </a:lnTo>
                  <a:lnTo>
                    <a:pt x="14311840" y="5209638"/>
                  </a:lnTo>
                  <a:lnTo>
                    <a:pt x="14307636" y="5199177"/>
                  </a:lnTo>
                  <a:close/>
                </a:path>
                <a:path w="20060920" h="6071870">
                  <a:moveTo>
                    <a:pt x="2865111" y="273264"/>
                  </a:moveTo>
                  <a:lnTo>
                    <a:pt x="2859112" y="270704"/>
                  </a:lnTo>
                  <a:lnTo>
                    <a:pt x="2853739" y="273140"/>
                  </a:lnTo>
                  <a:lnTo>
                    <a:pt x="2851363" y="274095"/>
                  </a:lnTo>
                  <a:lnTo>
                    <a:pt x="2845799" y="276056"/>
                  </a:lnTo>
                  <a:lnTo>
                    <a:pt x="2843097" y="282389"/>
                  </a:lnTo>
                  <a:lnTo>
                    <a:pt x="2845533" y="287761"/>
                  </a:lnTo>
                  <a:lnTo>
                    <a:pt x="2846822" y="290281"/>
                  </a:lnTo>
                  <a:lnTo>
                    <a:pt x="2848728" y="292276"/>
                  </a:lnTo>
                  <a:lnTo>
                    <a:pt x="2854061" y="294551"/>
                  </a:lnTo>
                  <a:lnTo>
                    <a:pt x="2856821" y="294546"/>
                  </a:lnTo>
                  <a:lnTo>
                    <a:pt x="2862051" y="292444"/>
                  </a:lnTo>
                  <a:lnTo>
                    <a:pt x="2867424" y="290007"/>
                  </a:lnTo>
                  <a:lnTo>
                    <a:pt x="2869983" y="284008"/>
                  </a:lnTo>
                  <a:lnTo>
                    <a:pt x="2865111" y="273264"/>
                  </a:lnTo>
                  <a:close/>
                </a:path>
                <a:path w="20060920" h="6071870">
                  <a:moveTo>
                    <a:pt x="6510418" y="1819170"/>
                  </a:moveTo>
                  <a:lnTo>
                    <a:pt x="6504134" y="1817277"/>
                  </a:lnTo>
                  <a:lnTo>
                    <a:pt x="6499094" y="1819855"/>
                  </a:lnTo>
                  <a:lnTo>
                    <a:pt x="6493913" y="1822767"/>
                  </a:lnTo>
                  <a:lnTo>
                    <a:pt x="6492337" y="1828002"/>
                  </a:lnTo>
                  <a:lnTo>
                    <a:pt x="6492021" y="1829050"/>
                  </a:lnTo>
                  <a:lnTo>
                    <a:pt x="6494599" y="1834089"/>
                  </a:lnTo>
                  <a:lnTo>
                    <a:pt x="6496795" y="1838177"/>
                  </a:lnTo>
                  <a:lnTo>
                    <a:pt x="6498844" y="1839839"/>
                  </a:lnTo>
                  <a:lnTo>
                    <a:pt x="6500843" y="1840692"/>
                  </a:lnTo>
                  <a:lnTo>
                    <a:pt x="6500701" y="1841026"/>
                  </a:lnTo>
                  <a:lnTo>
                    <a:pt x="6503701" y="1842305"/>
                  </a:lnTo>
                  <a:lnTo>
                    <a:pt x="6506936" y="1842109"/>
                  </a:lnTo>
                  <a:lnTo>
                    <a:pt x="6509931" y="1840630"/>
                  </a:lnTo>
                  <a:lnTo>
                    <a:pt x="6515112" y="1837717"/>
                  </a:lnTo>
                  <a:lnTo>
                    <a:pt x="6516690" y="1832483"/>
                  </a:lnTo>
                  <a:lnTo>
                    <a:pt x="6517005" y="1831435"/>
                  </a:lnTo>
                  <a:lnTo>
                    <a:pt x="6514427" y="1826395"/>
                  </a:lnTo>
                  <a:lnTo>
                    <a:pt x="6513329" y="1824351"/>
                  </a:lnTo>
                  <a:lnTo>
                    <a:pt x="6510418" y="1819170"/>
                  </a:lnTo>
                  <a:close/>
                </a:path>
                <a:path w="20060920" h="6071870">
                  <a:moveTo>
                    <a:pt x="14387233" y="5167733"/>
                  </a:moveTo>
                  <a:lnTo>
                    <a:pt x="14380899" y="5165032"/>
                  </a:lnTo>
                  <a:lnTo>
                    <a:pt x="14368061" y="5170193"/>
                  </a:lnTo>
                  <a:lnTo>
                    <a:pt x="14365360" y="5176526"/>
                  </a:lnTo>
                  <a:lnTo>
                    <a:pt x="14368609" y="5184609"/>
                  </a:lnTo>
                  <a:lnTo>
                    <a:pt x="14370849" y="5186747"/>
                  </a:lnTo>
                  <a:lnTo>
                    <a:pt x="14373183" y="5187742"/>
                  </a:lnTo>
                  <a:lnTo>
                    <a:pt x="14373325" y="5187409"/>
                  </a:lnTo>
                  <a:lnTo>
                    <a:pt x="14375657" y="5188404"/>
                  </a:lnTo>
                  <a:lnTo>
                    <a:pt x="14378273" y="5188732"/>
                  </a:lnTo>
                  <a:lnTo>
                    <a:pt x="14388735" y="5184527"/>
                  </a:lnTo>
                  <a:lnTo>
                    <a:pt x="14391437" y="5178194"/>
                  </a:lnTo>
                  <a:lnTo>
                    <a:pt x="14387233" y="5167733"/>
                  </a:lnTo>
                  <a:close/>
                </a:path>
                <a:path w="20060920" h="6071870">
                  <a:moveTo>
                    <a:pt x="2944469" y="240535"/>
                  </a:moveTo>
                  <a:lnTo>
                    <a:pt x="2938136" y="237834"/>
                  </a:lnTo>
                  <a:lnTo>
                    <a:pt x="2925297" y="242995"/>
                  </a:lnTo>
                  <a:lnTo>
                    <a:pt x="2922596" y="249328"/>
                  </a:lnTo>
                  <a:lnTo>
                    <a:pt x="2924699" y="254558"/>
                  </a:lnTo>
                  <a:lnTo>
                    <a:pt x="2925987" y="257078"/>
                  </a:lnTo>
                  <a:lnTo>
                    <a:pt x="2928227" y="259216"/>
                  </a:lnTo>
                  <a:lnTo>
                    <a:pt x="2930561" y="260211"/>
                  </a:lnTo>
                  <a:lnTo>
                    <a:pt x="2930085" y="260402"/>
                  </a:lnTo>
                  <a:lnTo>
                    <a:pt x="2932751" y="261539"/>
                  </a:lnTo>
                  <a:lnTo>
                    <a:pt x="2935511" y="261534"/>
                  </a:lnTo>
                  <a:lnTo>
                    <a:pt x="2945972" y="257329"/>
                  </a:lnTo>
                  <a:lnTo>
                    <a:pt x="2948674" y="250996"/>
                  </a:lnTo>
                  <a:lnTo>
                    <a:pt x="2944469" y="240535"/>
                  </a:lnTo>
                  <a:close/>
                </a:path>
                <a:path w="20060920" h="6071870">
                  <a:moveTo>
                    <a:pt x="6469608" y="1743063"/>
                  </a:moveTo>
                  <a:lnTo>
                    <a:pt x="6463324" y="1741169"/>
                  </a:lnTo>
                  <a:lnTo>
                    <a:pt x="6452961" y="1746992"/>
                  </a:lnTo>
                  <a:lnTo>
                    <a:pt x="6451068" y="1753276"/>
                  </a:lnTo>
                  <a:lnTo>
                    <a:pt x="6453980" y="1758457"/>
                  </a:lnTo>
                  <a:lnTo>
                    <a:pt x="6456176" y="1762546"/>
                  </a:lnTo>
                  <a:lnTo>
                    <a:pt x="6458224" y="1764207"/>
                  </a:lnTo>
                  <a:lnTo>
                    <a:pt x="6463224" y="1766340"/>
                  </a:lnTo>
                  <a:lnTo>
                    <a:pt x="6466458" y="1766144"/>
                  </a:lnTo>
                  <a:lnTo>
                    <a:pt x="6469454" y="1764663"/>
                  </a:lnTo>
                  <a:lnTo>
                    <a:pt x="6474635" y="1761752"/>
                  </a:lnTo>
                  <a:lnTo>
                    <a:pt x="6476528" y="1755469"/>
                  </a:lnTo>
                  <a:lnTo>
                    <a:pt x="6473616" y="1750288"/>
                  </a:lnTo>
                  <a:lnTo>
                    <a:pt x="6472519" y="1748243"/>
                  </a:lnTo>
                  <a:lnTo>
                    <a:pt x="6469608" y="1743063"/>
                  </a:lnTo>
                  <a:close/>
                </a:path>
                <a:path w="20060920" h="6071870">
                  <a:moveTo>
                    <a:pt x="14466972" y="5135957"/>
                  </a:moveTo>
                  <a:lnTo>
                    <a:pt x="14460637" y="5133255"/>
                  </a:lnTo>
                  <a:lnTo>
                    <a:pt x="14447800" y="5138417"/>
                  </a:lnTo>
                  <a:lnTo>
                    <a:pt x="14445098" y="5144750"/>
                  </a:lnTo>
                  <a:lnTo>
                    <a:pt x="14448347" y="5152833"/>
                  </a:lnTo>
                  <a:lnTo>
                    <a:pt x="14450588" y="5154970"/>
                  </a:lnTo>
                  <a:lnTo>
                    <a:pt x="14452922" y="5155965"/>
                  </a:lnTo>
                  <a:lnTo>
                    <a:pt x="14452729" y="5155490"/>
                  </a:lnTo>
                  <a:lnTo>
                    <a:pt x="14455396" y="5156628"/>
                  </a:lnTo>
                  <a:lnTo>
                    <a:pt x="14458014" y="5156956"/>
                  </a:lnTo>
                  <a:lnTo>
                    <a:pt x="14468474" y="5152751"/>
                  </a:lnTo>
                  <a:lnTo>
                    <a:pt x="14471175" y="5146418"/>
                  </a:lnTo>
                  <a:lnTo>
                    <a:pt x="14466972" y="5135957"/>
                  </a:lnTo>
                  <a:close/>
                </a:path>
                <a:path w="20060920" h="6071870">
                  <a:moveTo>
                    <a:pt x="6427894" y="1668145"/>
                  </a:moveTo>
                  <a:lnTo>
                    <a:pt x="6421612" y="1666253"/>
                  </a:lnTo>
                  <a:lnTo>
                    <a:pt x="6411249" y="1672075"/>
                  </a:lnTo>
                  <a:lnTo>
                    <a:pt x="6409356" y="1678359"/>
                  </a:lnTo>
                  <a:lnTo>
                    <a:pt x="6412267" y="1683541"/>
                  </a:lnTo>
                  <a:lnTo>
                    <a:pt x="6415129" y="1687913"/>
                  </a:lnTo>
                  <a:lnTo>
                    <a:pt x="6416844" y="1689432"/>
                  </a:lnTo>
                  <a:lnTo>
                    <a:pt x="6421512" y="1691423"/>
                  </a:lnTo>
                  <a:lnTo>
                    <a:pt x="6424746" y="1691227"/>
                  </a:lnTo>
                  <a:lnTo>
                    <a:pt x="6427741" y="1689747"/>
                  </a:lnTo>
                  <a:lnTo>
                    <a:pt x="6432922" y="1686837"/>
                  </a:lnTo>
                  <a:lnTo>
                    <a:pt x="6434815" y="1680553"/>
                  </a:lnTo>
                  <a:lnTo>
                    <a:pt x="6431904" y="1675371"/>
                  </a:lnTo>
                  <a:lnTo>
                    <a:pt x="6430806" y="1673326"/>
                  </a:lnTo>
                  <a:lnTo>
                    <a:pt x="6427894" y="1668145"/>
                  </a:lnTo>
                  <a:close/>
                </a:path>
                <a:path w="20060920" h="6071870">
                  <a:moveTo>
                    <a:pt x="3024065" y="209093"/>
                  </a:moveTo>
                  <a:lnTo>
                    <a:pt x="3018066" y="206533"/>
                  </a:lnTo>
                  <a:lnTo>
                    <a:pt x="3012502" y="208493"/>
                  </a:lnTo>
                  <a:lnTo>
                    <a:pt x="3004894" y="211552"/>
                  </a:lnTo>
                  <a:lnTo>
                    <a:pt x="3002335" y="217551"/>
                  </a:lnTo>
                  <a:lnTo>
                    <a:pt x="3004295" y="223115"/>
                  </a:lnTo>
                  <a:lnTo>
                    <a:pt x="3005442" y="225968"/>
                  </a:lnTo>
                  <a:lnTo>
                    <a:pt x="3007349" y="227963"/>
                  </a:lnTo>
                  <a:lnTo>
                    <a:pt x="3010015" y="229100"/>
                  </a:lnTo>
                  <a:lnTo>
                    <a:pt x="3010158" y="228767"/>
                  </a:lnTo>
                  <a:lnTo>
                    <a:pt x="3012491" y="229762"/>
                  </a:lnTo>
                  <a:lnTo>
                    <a:pt x="3015250" y="229758"/>
                  </a:lnTo>
                  <a:lnTo>
                    <a:pt x="3017961" y="228945"/>
                  </a:lnTo>
                  <a:lnTo>
                    <a:pt x="3025569" y="225885"/>
                  </a:lnTo>
                  <a:lnTo>
                    <a:pt x="3028128" y="219887"/>
                  </a:lnTo>
                  <a:lnTo>
                    <a:pt x="3026168" y="214323"/>
                  </a:lnTo>
                  <a:lnTo>
                    <a:pt x="3024065" y="209093"/>
                  </a:lnTo>
                  <a:close/>
                </a:path>
                <a:path w="20060920" h="6071870">
                  <a:moveTo>
                    <a:pt x="14546376" y="5104039"/>
                  </a:moveTo>
                  <a:lnTo>
                    <a:pt x="14539902" y="5101671"/>
                  </a:lnTo>
                  <a:lnTo>
                    <a:pt x="14527063" y="5106831"/>
                  </a:lnTo>
                  <a:lnTo>
                    <a:pt x="14524362" y="5113164"/>
                  </a:lnTo>
                  <a:lnTo>
                    <a:pt x="14526463" y="5118395"/>
                  </a:lnTo>
                  <a:lnTo>
                    <a:pt x="14527753" y="5120913"/>
                  </a:lnTo>
                  <a:lnTo>
                    <a:pt x="14529994" y="5123051"/>
                  </a:lnTo>
                  <a:lnTo>
                    <a:pt x="14532326" y="5124046"/>
                  </a:lnTo>
                  <a:lnTo>
                    <a:pt x="14531850" y="5124237"/>
                  </a:lnTo>
                  <a:lnTo>
                    <a:pt x="14534517" y="5125375"/>
                  </a:lnTo>
                  <a:lnTo>
                    <a:pt x="14537278" y="5125370"/>
                  </a:lnTo>
                  <a:lnTo>
                    <a:pt x="14542507" y="5123268"/>
                  </a:lnTo>
                  <a:lnTo>
                    <a:pt x="14548070" y="5121308"/>
                  </a:lnTo>
                  <a:lnTo>
                    <a:pt x="14549816" y="5116536"/>
                  </a:lnTo>
                  <a:lnTo>
                    <a:pt x="14550439" y="5114832"/>
                  </a:lnTo>
                  <a:lnTo>
                    <a:pt x="14548337" y="5109602"/>
                  </a:lnTo>
                  <a:lnTo>
                    <a:pt x="14546376" y="5104039"/>
                  </a:lnTo>
                  <a:close/>
                </a:path>
                <a:path w="20060920" h="6071870">
                  <a:moveTo>
                    <a:pt x="6385374" y="1593277"/>
                  </a:moveTo>
                  <a:lnTo>
                    <a:pt x="6378948" y="1591718"/>
                  </a:lnTo>
                  <a:lnTo>
                    <a:pt x="6368584" y="1597541"/>
                  </a:lnTo>
                  <a:lnTo>
                    <a:pt x="6367025" y="1603967"/>
                  </a:lnTo>
                  <a:lnTo>
                    <a:pt x="6369936" y="1609148"/>
                  </a:lnTo>
                  <a:lnTo>
                    <a:pt x="6371367" y="1611335"/>
                  </a:lnTo>
                  <a:lnTo>
                    <a:pt x="6372466" y="1613378"/>
                  </a:lnTo>
                  <a:lnTo>
                    <a:pt x="6374182" y="1614898"/>
                  </a:lnTo>
                  <a:lnTo>
                    <a:pt x="6379514" y="1617172"/>
                  </a:lnTo>
                  <a:lnTo>
                    <a:pt x="6382749" y="1616978"/>
                  </a:lnTo>
                  <a:lnTo>
                    <a:pt x="6385887" y="1615164"/>
                  </a:lnTo>
                  <a:lnTo>
                    <a:pt x="6391068" y="1612253"/>
                  </a:lnTo>
                  <a:lnTo>
                    <a:pt x="6392627" y="1605827"/>
                  </a:lnTo>
                  <a:lnTo>
                    <a:pt x="6389716" y="1600646"/>
                  </a:lnTo>
                  <a:lnTo>
                    <a:pt x="6388285" y="1598459"/>
                  </a:lnTo>
                  <a:lnTo>
                    <a:pt x="6385374" y="1593277"/>
                  </a:lnTo>
                  <a:close/>
                </a:path>
                <a:path w="20060920" h="6071870">
                  <a:moveTo>
                    <a:pt x="3099569" y="177086"/>
                  </a:moveTo>
                  <a:lnTo>
                    <a:pt x="3094005" y="179046"/>
                  </a:lnTo>
                  <a:lnTo>
                    <a:pt x="3091628" y="180002"/>
                  </a:lnTo>
                  <a:lnTo>
                    <a:pt x="3086064" y="181962"/>
                  </a:lnTo>
                  <a:lnTo>
                    <a:pt x="3083494" y="187168"/>
                  </a:lnTo>
                  <a:lnTo>
                    <a:pt x="3083172" y="187819"/>
                  </a:lnTo>
                  <a:lnTo>
                    <a:pt x="3085133" y="193383"/>
                  </a:lnTo>
                  <a:lnTo>
                    <a:pt x="3085946" y="196094"/>
                  </a:lnTo>
                  <a:lnTo>
                    <a:pt x="3088186" y="198230"/>
                  </a:lnTo>
                  <a:lnTo>
                    <a:pt x="3090852" y="199367"/>
                  </a:lnTo>
                  <a:lnTo>
                    <a:pt x="3090710" y="199702"/>
                  </a:lnTo>
                  <a:lnTo>
                    <a:pt x="3093043" y="200697"/>
                  </a:lnTo>
                  <a:lnTo>
                    <a:pt x="3095803" y="200692"/>
                  </a:lnTo>
                  <a:lnTo>
                    <a:pt x="3098514" y="199879"/>
                  </a:lnTo>
                  <a:lnTo>
                    <a:pt x="3100891" y="198923"/>
                  </a:lnTo>
                  <a:lnTo>
                    <a:pt x="3106454" y="196963"/>
                  </a:lnTo>
                  <a:lnTo>
                    <a:pt x="3109026" y="191756"/>
                  </a:lnTo>
                  <a:lnTo>
                    <a:pt x="3109347" y="191105"/>
                  </a:lnTo>
                  <a:lnTo>
                    <a:pt x="3105427" y="179978"/>
                  </a:lnTo>
                  <a:lnTo>
                    <a:pt x="3099569" y="177086"/>
                  </a:lnTo>
                  <a:close/>
                </a:path>
                <a:path w="20060920" h="6071870">
                  <a:moveTo>
                    <a:pt x="14626400" y="5071596"/>
                  </a:moveTo>
                  <a:lnTo>
                    <a:pt x="14619925" y="5069228"/>
                  </a:lnTo>
                  <a:lnTo>
                    <a:pt x="14612318" y="5072287"/>
                  </a:lnTo>
                  <a:lnTo>
                    <a:pt x="14606754" y="5074246"/>
                  </a:lnTo>
                  <a:lnTo>
                    <a:pt x="14605009" y="5079017"/>
                  </a:lnTo>
                  <a:lnTo>
                    <a:pt x="14604386" y="5080721"/>
                  </a:lnTo>
                  <a:lnTo>
                    <a:pt x="14607444" y="5088329"/>
                  </a:lnTo>
                  <a:lnTo>
                    <a:pt x="14609683" y="5090466"/>
                  </a:lnTo>
                  <a:lnTo>
                    <a:pt x="14612016" y="5091461"/>
                  </a:lnTo>
                  <a:lnTo>
                    <a:pt x="14611873" y="5091794"/>
                  </a:lnTo>
                  <a:lnTo>
                    <a:pt x="14614540" y="5092932"/>
                  </a:lnTo>
                  <a:lnTo>
                    <a:pt x="14617301" y="5092927"/>
                  </a:lnTo>
                  <a:lnTo>
                    <a:pt x="14622530" y="5090825"/>
                  </a:lnTo>
                  <a:lnTo>
                    <a:pt x="14628094" y="5088864"/>
                  </a:lnTo>
                  <a:lnTo>
                    <a:pt x="14629839" y="5084093"/>
                  </a:lnTo>
                  <a:lnTo>
                    <a:pt x="14630462" y="5082389"/>
                  </a:lnTo>
                  <a:lnTo>
                    <a:pt x="14628360" y="5077159"/>
                  </a:lnTo>
                  <a:lnTo>
                    <a:pt x="14626400" y="5071596"/>
                  </a:lnTo>
                  <a:close/>
                </a:path>
                <a:path w="20060920" h="6071870">
                  <a:moveTo>
                    <a:pt x="6341142" y="1519649"/>
                  </a:moveTo>
                  <a:lnTo>
                    <a:pt x="6334383" y="1517948"/>
                  </a:lnTo>
                  <a:lnTo>
                    <a:pt x="6324687" y="1524056"/>
                  </a:lnTo>
                  <a:lnTo>
                    <a:pt x="6322984" y="1530815"/>
                  </a:lnTo>
                  <a:lnTo>
                    <a:pt x="6326038" y="1535662"/>
                  </a:lnTo>
                  <a:lnTo>
                    <a:pt x="6327469" y="1537849"/>
                  </a:lnTo>
                  <a:lnTo>
                    <a:pt x="6328709" y="1539560"/>
                  </a:lnTo>
                  <a:lnTo>
                    <a:pt x="6330424" y="1541080"/>
                  </a:lnTo>
                  <a:lnTo>
                    <a:pt x="6335424" y="1543213"/>
                  </a:lnTo>
                  <a:lnTo>
                    <a:pt x="6338993" y="1543159"/>
                  </a:lnTo>
                  <a:lnTo>
                    <a:pt x="6342130" y="1541345"/>
                  </a:lnTo>
                  <a:lnTo>
                    <a:pt x="6346978" y="1538292"/>
                  </a:lnTo>
                  <a:lnTo>
                    <a:pt x="6348679" y="1531532"/>
                  </a:lnTo>
                  <a:lnTo>
                    <a:pt x="6345625" y="1526685"/>
                  </a:lnTo>
                  <a:lnTo>
                    <a:pt x="6344194" y="1524498"/>
                  </a:lnTo>
                  <a:lnTo>
                    <a:pt x="6341142" y="1519649"/>
                  </a:lnTo>
                  <a:close/>
                </a:path>
                <a:path w="20060920" h="6071870">
                  <a:moveTo>
                    <a:pt x="3180837" y="149114"/>
                  </a:moveTo>
                  <a:lnTo>
                    <a:pt x="3175274" y="151073"/>
                  </a:lnTo>
                  <a:lnTo>
                    <a:pt x="3172896" y="152029"/>
                  </a:lnTo>
                  <a:lnTo>
                    <a:pt x="3167333" y="153989"/>
                  </a:lnTo>
                  <a:lnTo>
                    <a:pt x="3164286" y="159387"/>
                  </a:lnTo>
                  <a:lnTo>
                    <a:pt x="3164107" y="159704"/>
                  </a:lnTo>
                  <a:lnTo>
                    <a:pt x="3166068" y="165268"/>
                  </a:lnTo>
                  <a:lnTo>
                    <a:pt x="3167072" y="168454"/>
                  </a:lnTo>
                  <a:lnTo>
                    <a:pt x="3169312" y="170592"/>
                  </a:lnTo>
                  <a:lnTo>
                    <a:pt x="3174311" y="172725"/>
                  </a:lnTo>
                  <a:lnTo>
                    <a:pt x="3176596" y="172911"/>
                  </a:lnTo>
                  <a:lnTo>
                    <a:pt x="3179306" y="172097"/>
                  </a:lnTo>
                  <a:lnTo>
                    <a:pt x="3181684" y="171141"/>
                  </a:lnTo>
                  <a:lnTo>
                    <a:pt x="3187247" y="169181"/>
                  </a:lnTo>
                  <a:lnTo>
                    <a:pt x="3190294" y="163783"/>
                  </a:lnTo>
                  <a:lnTo>
                    <a:pt x="3190473" y="163466"/>
                  </a:lnTo>
                  <a:lnTo>
                    <a:pt x="3186552" y="152339"/>
                  </a:lnTo>
                  <a:lnTo>
                    <a:pt x="3180837" y="149114"/>
                  </a:lnTo>
                  <a:close/>
                </a:path>
                <a:path w="20060920" h="6071870">
                  <a:moveTo>
                    <a:pt x="14705615" y="5039203"/>
                  </a:moveTo>
                  <a:lnTo>
                    <a:pt x="14699139" y="5036834"/>
                  </a:lnTo>
                  <a:lnTo>
                    <a:pt x="14691531" y="5039892"/>
                  </a:lnTo>
                  <a:lnTo>
                    <a:pt x="14685968" y="5041852"/>
                  </a:lnTo>
                  <a:lnTo>
                    <a:pt x="14684223" y="5046623"/>
                  </a:lnTo>
                  <a:lnTo>
                    <a:pt x="14683600" y="5048327"/>
                  </a:lnTo>
                  <a:lnTo>
                    <a:pt x="14686658" y="5055935"/>
                  </a:lnTo>
                  <a:lnTo>
                    <a:pt x="14688899" y="5058073"/>
                  </a:lnTo>
                  <a:lnTo>
                    <a:pt x="14691231" y="5059068"/>
                  </a:lnTo>
                  <a:lnTo>
                    <a:pt x="14691089" y="5059401"/>
                  </a:lnTo>
                  <a:lnTo>
                    <a:pt x="14693756" y="5060539"/>
                  </a:lnTo>
                  <a:lnTo>
                    <a:pt x="14696514" y="5060533"/>
                  </a:lnTo>
                  <a:lnTo>
                    <a:pt x="14701746" y="5058432"/>
                  </a:lnTo>
                  <a:lnTo>
                    <a:pt x="14707309" y="5056471"/>
                  </a:lnTo>
                  <a:lnTo>
                    <a:pt x="14709055" y="5051700"/>
                  </a:lnTo>
                  <a:lnTo>
                    <a:pt x="14709679" y="5049996"/>
                  </a:lnTo>
                  <a:lnTo>
                    <a:pt x="14707575" y="5044766"/>
                  </a:lnTo>
                  <a:lnTo>
                    <a:pt x="14705615" y="5039203"/>
                  </a:lnTo>
                  <a:close/>
                </a:path>
                <a:path w="20060920" h="6071870">
                  <a:moveTo>
                    <a:pt x="6295674" y="1447071"/>
                  </a:moveTo>
                  <a:lnTo>
                    <a:pt x="6289248" y="1445512"/>
                  </a:lnTo>
                  <a:lnTo>
                    <a:pt x="6279552" y="1451618"/>
                  </a:lnTo>
                  <a:lnTo>
                    <a:pt x="6277993" y="1458045"/>
                  </a:lnTo>
                  <a:lnTo>
                    <a:pt x="6281046" y="1462893"/>
                  </a:lnTo>
                  <a:lnTo>
                    <a:pt x="6282477" y="1465079"/>
                  </a:lnTo>
                  <a:lnTo>
                    <a:pt x="6283717" y="1466790"/>
                  </a:lnTo>
                  <a:lnTo>
                    <a:pt x="6285433" y="1468310"/>
                  </a:lnTo>
                  <a:lnTo>
                    <a:pt x="6290099" y="1470301"/>
                  </a:lnTo>
                  <a:lnTo>
                    <a:pt x="6293667" y="1470246"/>
                  </a:lnTo>
                  <a:lnTo>
                    <a:pt x="6296804" y="1468433"/>
                  </a:lnTo>
                  <a:lnTo>
                    <a:pt x="6301652" y="1465380"/>
                  </a:lnTo>
                  <a:lnTo>
                    <a:pt x="6303212" y="1458954"/>
                  </a:lnTo>
                  <a:lnTo>
                    <a:pt x="6300159" y="1454107"/>
                  </a:lnTo>
                  <a:lnTo>
                    <a:pt x="6298727" y="1451920"/>
                  </a:lnTo>
                  <a:lnTo>
                    <a:pt x="6295674" y="1447071"/>
                  </a:lnTo>
                  <a:close/>
                </a:path>
                <a:path w="20060920" h="6071870">
                  <a:moveTo>
                    <a:pt x="3262444" y="124042"/>
                  </a:moveTo>
                  <a:lnTo>
                    <a:pt x="3257022" y="125669"/>
                  </a:lnTo>
                  <a:lnTo>
                    <a:pt x="3254787" y="126292"/>
                  </a:lnTo>
                  <a:lnTo>
                    <a:pt x="3249032" y="127776"/>
                  </a:lnTo>
                  <a:lnTo>
                    <a:pt x="3245997" y="133967"/>
                  </a:lnTo>
                  <a:lnTo>
                    <a:pt x="3248438" y="142099"/>
                  </a:lnTo>
                  <a:lnTo>
                    <a:pt x="3250869" y="144712"/>
                  </a:lnTo>
                  <a:lnTo>
                    <a:pt x="3253535" y="145850"/>
                  </a:lnTo>
                  <a:lnTo>
                    <a:pt x="3253393" y="146182"/>
                  </a:lnTo>
                  <a:lnTo>
                    <a:pt x="3255726" y="147177"/>
                  </a:lnTo>
                  <a:lnTo>
                    <a:pt x="3258344" y="147507"/>
                  </a:lnTo>
                  <a:lnTo>
                    <a:pt x="3260721" y="146551"/>
                  </a:lnTo>
                  <a:lnTo>
                    <a:pt x="3262956" y="145930"/>
                  </a:lnTo>
                  <a:lnTo>
                    <a:pt x="3268711" y="144444"/>
                  </a:lnTo>
                  <a:lnTo>
                    <a:pt x="3271746" y="138253"/>
                  </a:lnTo>
                  <a:lnTo>
                    <a:pt x="3270119" y="132832"/>
                  </a:lnTo>
                  <a:lnTo>
                    <a:pt x="3268634" y="127078"/>
                  </a:lnTo>
                  <a:lnTo>
                    <a:pt x="3262444" y="124042"/>
                  </a:lnTo>
                  <a:close/>
                </a:path>
                <a:path w="20060920" h="6071870">
                  <a:moveTo>
                    <a:pt x="6249874" y="1374350"/>
                  </a:moveTo>
                  <a:lnTo>
                    <a:pt x="6243305" y="1373125"/>
                  </a:lnTo>
                  <a:lnTo>
                    <a:pt x="6233609" y="1379231"/>
                  </a:lnTo>
                  <a:lnTo>
                    <a:pt x="6232383" y="1385799"/>
                  </a:lnTo>
                  <a:lnTo>
                    <a:pt x="6235436" y="1390648"/>
                  </a:lnTo>
                  <a:lnTo>
                    <a:pt x="6236867" y="1392834"/>
                  </a:lnTo>
                  <a:lnTo>
                    <a:pt x="6238107" y="1394544"/>
                  </a:lnTo>
                  <a:lnTo>
                    <a:pt x="6239490" y="1395922"/>
                  </a:lnTo>
                  <a:lnTo>
                    <a:pt x="6244489" y="1398054"/>
                  </a:lnTo>
                  <a:lnTo>
                    <a:pt x="6248200" y="1397668"/>
                  </a:lnTo>
                  <a:lnTo>
                    <a:pt x="6251337" y="1395854"/>
                  </a:lnTo>
                  <a:lnTo>
                    <a:pt x="6256185" y="1392801"/>
                  </a:lnTo>
                  <a:lnTo>
                    <a:pt x="6257411" y="1386233"/>
                  </a:lnTo>
                  <a:lnTo>
                    <a:pt x="6254358" y="1381384"/>
                  </a:lnTo>
                  <a:lnTo>
                    <a:pt x="6252926" y="1379199"/>
                  </a:lnTo>
                  <a:lnTo>
                    <a:pt x="6249874" y="1374350"/>
                  </a:lnTo>
                  <a:close/>
                </a:path>
                <a:path w="20060920" h="6071870">
                  <a:moveTo>
                    <a:pt x="14784637" y="5006333"/>
                  </a:moveTo>
                  <a:lnTo>
                    <a:pt x="14778305" y="5003632"/>
                  </a:lnTo>
                  <a:lnTo>
                    <a:pt x="14772933" y="5006067"/>
                  </a:lnTo>
                  <a:lnTo>
                    <a:pt x="14770556" y="5007022"/>
                  </a:lnTo>
                  <a:lnTo>
                    <a:pt x="14764992" y="5008983"/>
                  </a:lnTo>
                  <a:lnTo>
                    <a:pt x="14763248" y="5013754"/>
                  </a:lnTo>
                  <a:lnTo>
                    <a:pt x="14762624" y="5015458"/>
                  </a:lnTo>
                  <a:lnTo>
                    <a:pt x="14765682" y="5023066"/>
                  </a:lnTo>
                  <a:lnTo>
                    <a:pt x="14767920" y="5025203"/>
                  </a:lnTo>
                  <a:lnTo>
                    <a:pt x="14770254" y="5026198"/>
                  </a:lnTo>
                  <a:lnTo>
                    <a:pt x="14770112" y="5026532"/>
                  </a:lnTo>
                  <a:lnTo>
                    <a:pt x="14772778" y="5027669"/>
                  </a:lnTo>
                  <a:lnTo>
                    <a:pt x="14775539" y="5027665"/>
                  </a:lnTo>
                  <a:lnTo>
                    <a:pt x="14780769" y="5025561"/>
                  </a:lnTo>
                  <a:lnTo>
                    <a:pt x="14786332" y="5023601"/>
                  </a:lnTo>
                  <a:lnTo>
                    <a:pt x="14789034" y="5017268"/>
                  </a:lnTo>
                  <a:lnTo>
                    <a:pt x="14786598" y="5011896"/>
                  </a:lnTo>
                  <a:lnTo>
                    <a:pt x="14784637" y="5006333"/>
                  </a:lnTo>
                  <a:close/>
                </a:path>
                <a:path w="20060920" h="6071870">
                  <a:moveTo>
                    <a:pt x="3345432" y="100349"/>
                  </a:moveTo>
                  <a:lnTo>
                    <a:pt x="3339677" y="101835"/>
                  </a:lnTo>
                  <a:lnTo>
                    <a:pt x="3337441" y="102457"/>
                  </a:lnTo>
                  <a:lnTo>
                    <a:pt x="3331687" y="103941"/>
                  </a:lnTo>
                  <a:lnTo>
                    <a:pt x="3328461" y="109657"/>
                  </a:lnTo>
                  <a:lnTo>
                    <a:pt x="3329946" y="115411"/>
                  </a:lnTo>
                  <a:lnTo>
                    <a:pt x="3330950" y="118598"/>
                  </a:lnTo>
                  <a:lnTo>
                    <a:pt x="3333048" y="121067"/>
                  </a:lnTo>
                  <a:lnTo>
                    <a:pt x="3338048" y="123200"/>
                  </a:lnTo>
                  <a:lnTo>
                    <a:pt x="3340665" y="123530"/>
                  </a:lnTo>
                  <a:lnTo>
                    <a:pt x="3345136" y="122285"/>
                  </a:lnTo>
                  <a:lnTo>
                    <a:pt x="3350891" y="120800"/>
                  </a:lnTo>
                  <a:lnTo>
                    <a:pt x="3354116" y="115085"/>
                  </a:lnTo>
                  <a:lnTo>
                    <a:pt x="3351147" y="103575"/>
                  </a:lnTo>
                  <a:lnTo>
                    <a:pt x="3345432" y="100349"/>
                  </a:lnTo>
                  <a:close/>
                </a:path>
                <a:path w="20060920" h="6071870">
                  <a:moveTo>
                    <a:pt x="6202029" y="1302728"/>
                  </a:moveTo>
                  <a:lnTo>
                    <a:pt x="6195602" y="1301168"/>
                  </a:lnTo>
                  <a:lnTo>
                    <a:pt x="6190611" y="1304555"/>
                  </a:lnTo>
                  <a:lnTo>
                    <a:pt x="6186097" y="1307750"/>
                  </a:lnTo>
                  <a:lnTo>
                    <a:pt x="6184871" y="1314318"/>
                  </a:lnTo>
                  <a:lnTo>
                    <a:pt x="6187925" y="1319166"/>
                  </a:lnTo>
                  <a:lnTo>
                    <a:pt x="6189357" y="1321353"/>
                  </a:lnTo>
                  <a:lnTo>
                    <a:pt x="6190454" y="1323397"/>
                  </a:lnTo>
                  <a:lnTo>
                    <a:pt x="6192311" y="1324583"/>
                  </a:lnTo>
                  <a:lnTo>
                    <a:pt x="6193978" y="1325294"/>
                  </a:lnTo>
                  <a:lnTo>
                    <a:pt x="6194120" y="1324961"/>
                  </a:lnTo>
                  <a:lnTo>
                    <a:pt x="6197120" y="1326241"/>
                  </a:lnTo>
                  <a:lnTo>
                    <a:pt x="6200689" y="1326187"/>
                  </a:lnTo>
                  <a:lnTo>
                    <a:pt x="6203968" y="1324041"/>
                  </a:lnTo>
                  <a:lnTo>
                    <a:pt x="6208483" y="1320845"/>
                  </a:lnTo>
                  <a:lnTo>
                    <a:pt x="6210043" y="1314418"/>
                  </a:lnTo>
                  <a:lnTo>
                    <a:pt x="6206655" y="1309428"/>
                  </a:lnTo>
                  <a:lnTo>
                    <a:pt x="6205225" y="1307242"/>
                  </a:lnTo>
                  <a:lnTo>
                    <a:pt x="6202029" y="1302728"/>
                  </a:lnTo>
                  <a:close/>
                </a:path>
                <a:path w="20060920" h="6071870">
                  <a:moveTo>
                    <a:pt x="14863804" y="4973129"/>
                  </a:moveTo>
                  <a:lnTo>
                    <a:pt x="14857470" y="4970427"/>
                  </a:lnTo>
                  <a:lnTo>
                    <a:pt x="14852097" y="4972864"/>
                  </a:lnTo>
                  <a:lnTo>
                    <a:pt x="14849721" y="4973819"/>
                  </a:lnTo>
                  <a:lnTo>
                    <a:pt x="14844156" y="4975780"/>
                  </a:lnTo>
                  <a:lnTo>
                    <a:pt x="14841455" y="4982113"/>
                  </a:lnTo>
                  <a:lnTo>
                    <a:pt x="14843892" y="4987485"/>
                  </a:lnTo>
                  <a:lnTo>
                    <a:pt x="14844846" y="4989863"/>
                  </a:lnTo>
                  <a:lnTo>
                    <a:pt x="14847087" y="4991999"/>
                  </a:lnTo>
                  <a:lnTo>
                    <a:pt x="14849421" y="4992995"/>
                  </a:lnTo>
                  <a:lnTo>
                    <a:pt x="14849278" y="4993329"/>
                  </a:lnTo>
                  <a:lnTo>
                    <a:pt x="14851944" y="4994466"/>
                  </a:lnTo>
                  <a:lnTo>
                    <a:pt x="14854705" y="4994462"/>
                  </a:lnTo>
                  <a:lnTo>
                    <a:pt x="14859936" y="4992359"/>
                  </a:lnTo>
                  <a:lnTo>
                    <a:pt x="14865499" y="4990399"/>
                  </a:lnTo>
                  <a:lnTo>
                    <a:pt x="14868200" y="4984066"/>
                  </a:lnTo>
                  <a:lnTo>
                    <a:pt x="14865764" y="4978694"/>
                  </a:lnTo>
                  <a:lnTo>
                    <a:pt x="14863804" y="4973129"/>
                  </a:lnTo>
                  <a:close/>
                </a:path>
                <a:path w="20060920" h="6071870">
                  <a:moveTo>
                    <a:pt x="3428709" y="78750"/>
                  </a:moveTo>
                  <a:lnTo>
                    <a:pt x="3422954" y="80234"/>
                  </a:lnTo>
                  <a:lnTo>
                    <a:pt x="3420719" y="80857"/>
                  </a:lnTo>
                  <a:lnTo>
                    <a:pt x="3414964" y="82342"/>
                  </a:lnTo>
                  <a:lnTo>
                    <a:pt x="3411405" y="87914"/>
                  </a:lnTo>
                  <a:lnTo>
                    <a:pt x="3412890" y="93668"/>
                  </a:lnTo>
                  <a:lnTo>
                    <a:pt x="3413419" y="97046"/>
                  </a:lnTo>
                  <a:lnTo>
                    <a:pt x="3415850" y="99659"/>
                  </a:lnTo>
                  <a:lnTo>
                    <a:pt x="3420850" y="101792"/>
                  </a:lnTo>
                  <a:lnTo>
                    <a:pt x="3423134" y="101978"/>
                  </a:lnTo>
                  <a:lnTo>
                    <a:pt x="3425369" y="101356"/>
                  </a:lnTo>
                  <a:lnTo>
                    <a:pt x="3427938" y="100875"/>
                  </a:lnTo>
                  <a:lnTo>
                    <a:pt x="3433693" y="99391"/>
                  </a:lnTo>
                  <a:lnTo>
                    <a:pt x="3437252" y="93818"/>
                  </a:lnTo>
                  <a:lnTo>
                    <a:pt x="3434282" y="82309"/>
                  </a:lnTo>
                  <a:lnTo>
                    <a:pt x="3428709" y="78750"/>
                  </a:lnTo>
                  <a:close/>
                </a:path>
                <a:path w="20060920" h="6071870">
                  <a:moveTo>
                    <a:pt x="6153423" y="1231962"/>
                  </a:moveTo>
                  <a:lnTo>
                    <a:pt x="6146855" y="1230736"/>
                  </a:lnTo>
                  <a:lnTo>
                    <a:pt x="6142199" y="1234265"/>
                  </a:lnTo>
                  <a:lnTo>
                    <a:pt x="6137208" y="1237651"/>
                  </a:lnTo>
                  <a:lnTo>
                    <a:pt x="6135982" y="1244219"/>
                  </a:lnTo>
                  <a:lnTo>
                    <a:pt x="6139511" y="1248877"/>
                  </a:lnTo>
                  <a:lnTo>
                    <a:pt x="6140942" y="1251063"/>
                  </a:lnTo>
                  <a:lnTo>
                    <a:pt x="6141849" y="1252632"/>
                  </a:lnTo>
                  <a:lnTo>
                    <a:pt x="6143706" y="1253817"/>
                  </a:lnTo>
                  <a:lnTo>
                    <a:pt x="6145373" y="1254528"/>
                  </a:lnTo>
                  <a:lnTo>
                    <a:pt x="6145231" y="1254862"/>
                  </a:lnTo>
                  <a:lnTo>
                    <a:pt x="6148564" y="1256283"/>
                  </a:lnTo>
                  <a:lnTo>
                    <a:pt x="6152272" y="1255896"/>
                  </a:lnTo>
                  <a:lnTo>
                    <a:pt x="6155554" y="1253750"/>
                  </a:lnTo>
                  <a:lnTo>
                    <a:pt x="6160544" y="1250364"/>
                  </a:lnTo>
                  <a:lnTo>
                    <a:pt x="6161770" y="1243795"/>
                  </a:lnTo>
                  <a:lnTo>
                    <a:pt x="6158242" y="1239138"/>
                  </a:lnTo>
                  <a:lnTo>
                    <a:pt x="6156810" y="1236951"/>
                  </a:lnTo>
                  <a:lnTo>
                    <a:pt x="6153423" y="1231962"/>
                  </a:lnTo>
                  <a:close/>
                </a:path>
                <a:path w="20060920" h="6071870">
                  <a:moveTo>
                    <a:pt x="14942969" y="4939926"/>
                  </a:moveTo>
                  <a:lnTo>
                    <a:pt x="14936636" y="4937225"/>
                  </a:lnTo>
                  <a:lnTo>
                    <a:pt x="14931264" y="4939662"/>
                  </a:lnTo>
                  <a:lnTo>
                    <a:pt x="14928887" y="4940617"/>
                  </a:lnTo>
                  <a:lnTo>
                    <a:pt x="14923323" y="4942578"/>
                  </a:lnTo>
                  <a:lnTo>
                    <a:pt x="14920622" y="4948909"/>
                  </a:lnTo>
                  <a:lnTo>
                    <a:pt x="14923058" y="4954283"/>
                  </a:lnTo>
                  <a:lnTo>
                    <a:pt x="14924013" y="4956659"/>
                  </a:lnTo>
                  <a:lnTo>
                    <a:pt x="14926253" y="4958797"/>
                  </a:lnTo>
                  <a:lnTo>
                    <a:pt x="14928587" y="4959792"/>
                  </a:lnTo>
                  <a:lnTo>
                    <a:pt x="14928444" y="4960127"/>
                  </a:lnTo>
                  <a:lnTo>
                    <a:pt x="14931110" y="4961264"/>
                  </a:lnTo>
                  <a:lnTo>
                    <a:pt x="14933870" y="4961258"/>
                  </a:lnTo>
                  <a:lnTo>
                    <a:pt x="14939099" y="4959156"/>
                  </a:lnTo>
                  <a:lnTo>
                    <a:pt x="14944663" y="4957196"/>
                  </a:lnTo>
                  <a:lnTo>
                    <a:pt x="14946394" y="4952419"/>
                  </a:lnTo>
                  <a:lnTo>
                    <a:pt x="14946888" y="4951054"/>
                  </a:lnTo>
                  <a:lnTo>
                    <a:pt x="14942969" y="4939926"/>
                  </a:lnTo>
                  <a:close/>
                </a:path>
                <a:path w="20060920" h="6071870">
                  <a:moveTo>
                    <a:pt x="3512800" y="59860"/>
                  </a:moveTo>
                  <a:lnTo>
                    <a:pt x="3507187" y="61012"/>
                  </a:lnTo>
                  <a:lnTo>
                    <a:pt x="3504619" y="61492"/>
                  </a:lnTo>
                  <a:lnTo>
                    <a:pt x="3498864" y="62976"/>
                  </a:lnTo>
                  <a:lnTo>
                    <a:pt x="3495305" y="68550"/>
                  </a:lnTo>
                  <a:lnTo>
                    <a:pt x="3496456" y="74162"/>
                  </a:lnTo>
                  <a:lnTo>
                    <a:pt x="3497319" y="77681"/>
                  </a:lnTo>
                  <a:lnTo>
                    <a:pt x="3499750" y="80294"/>
                  </a:lnTo>
                  <a:lnTo>
                    <a:pt x="3504750" y="82427"/>
                  </a:lnTo>
                  <a:lnTo>
                    <a:pt x="3506891" y="82947"/>
                  </a:lnTo>
                  <a:lnTo>
                    <a:pt x="3509127" y="82324"/>
                  </a:lnTo>
                  <a:lnTo>
                    <a:pt x="3511695" y="81844"/>
                  </a:lnTo>
                  <a:lnTo>
                    <a:pt x="3517450" y="80359"/>
                  </a:lnTo>
                  <a:lnTo>
                    <a:pt x="3521009" y="74787"/>
                  </a:lnTo>
                  <a:lnTo>
                    <a:pt x="3519858" y="69174"/>
                  </a:lnTo>
                  <a:lnTo>
                    <a:pt x="3518373" y="63420"/>
                  </a:lnTo>
                  <a:lnTo>
                    <a:pt x="3512800" y="59860"/>
                  </a:lnTo>
                  <a:close/>
                </a:path>
                <a:path w="20060920" h="6071870">
                  <a:moveTo>
                    <a:pt x="6103108" y="1162436"/>
                  </a:moveTo>
                  <a:lnTo>
                    <a:pt x="6096540" y="1161211"/>
                  </a:lnTo>
                  <a:lnTo>
                    <a:pt x="6087226" y="1168268"/>
                  </a:lnTo>
                  <a:lnTo>
                    <a:pt x="6086001" y="1174836"/>
                  </a:lnTo>
                  <a:lnTo>
                    <a:pt x="6089529" y="1179494"/>
                  </a:lnTo>
                  <a:lnTo>
                    <a:pt x="6090960" y="1181680"/>
                  </a:lnTo>
                  <a:lnTo>
                    <a:pt x="6092200" y="1183391"/>
                  </a:lnTo>
                  <a:lnTo>
                    <a:pt x="6093725" y="1184434"/>
                  </a:lnTo>
                  <a:lnTo>
                    <a:pt x="6098724" y="1186567"/>
                  </a:lnTo>
                  <a:lnTo>
                    <a:pt x="6102768" y="1186323"/>
                  </a:lnTo>
                  <a:lnTo>
                    <a:pt x="6105714" y="1184034"/>
                  </a:lnTo>
                  <a:lnTo>
                    <a:pt x="6110371" y="1180505"/>
                  </a:lnTo>
                  <a:lnTo>
                    <a:pt x="6111597" y="1173937"/>
                  </a:lnTo>
                  <a:lnTo>
                    <a:pt x="6108068" y="1169280"/>
                  </a:lnTo>
                  <a:lnTo>
                    <a:pt x="6106637" y="1167094"/>
                  </a:lnTo>
                  <a:lnTo>
                    <a:pt x="6103108" y="1162436"/>
                  </a:lnTo>
                  <a:close/>
                </a:path>
                <a:path w="20060920" h="6071870">
                  <a:moveTo>
                    <a:pt x="6051700" y="1093627"/>
                  </a:moveTo>
                  <a:lnTo>
                    <a:pt x="6044990" y="1092735"/>
                  </a:lnTo>
                  <a:lnTo>
                    <a:pt x="6035676" y="1099792"/>
                  </a:lnTo>
                  <a:lnTo>
                    <a:pt x="6034783" y="1106502"/>
                  </a:lnTo>
                  <a:lnTo>
                    <a:pt x="6038311" y="1111160"/>
                  </a:lnTo>
                  <a:lnTo>
                    <a:pt x="6039885" y="1113013"/>
                  </a:lnTo>
                  <a:lnTo>
                    <a:pt x="6040791" y="1114582"/>
                  </a:lnTo>
                  <a:lnTo>
                    <a:pt x="6043983" y="1116336"/>
                  </a:lnTo>
                  <a:lnTo>
                    <a:pt x="6047649" y="1117899"/>
                  </a:lnTo>
                  <a:lnTo>
                    <a:pt x="6051834" y="1117322"/>
                  </a:lnTo>
                  <a:lnTo>
                    <a:pt x="6054781" y="1115033"/>
                  </a:lnTo>
                  <a:lnTo>
                    <a:pt x="6059438" y="1111504"/>
                  </a:lnTo>
                  <a:lnTo>
                    <a:pt x="6060331" y="1104794"/>
                  </a:lnTo>
                  <a:lnTo>
                    <a:pt x="6056802" y="1100136"/>
                  </a:lnTo>
                  <a:lnTo>
                    <a:pt x="6055229" y="1098283"/>
                  </a:lnTo>
                  <a:lnTo>
                    <a:pt x="6051700" y="1093627"/>
                  </a:lnTo>
                  <a:close/>
                </a:path>
                <a:path w="20060920" h="6071870">
                  <a:moveTo>
                    <a:pt x="3597037" y="43398"/>
                  </a:moveTo>
                  <a:lnTo>
                    <a:pt x="3591425" y="44549"/>
                  </a:lnTo>
                  <a:lnTo>
                    <a:pt x="3588856" y="45029"/>
                  </a:lnTo>
                  <a:lnTo>
                    <a:pt x="3583244" y="46180"/>
                  </a:lnTo>
                  <a:lnTo>
                    <a:pt x="3579351" y="51611"/>
                  </a:lnTo>
                  <a:lnTo>
                    <a:pt x="3580502" y="57224"/>
                  </a:lnTo>
                  <a:lnTo>
                    <a:pt x="3581032" y="60601"/>
                  </a:lnTo>
                  <a:lnTo>
                    <a:pt x="3583654" y="63690"/>
                  </a:lnTo>
                  <a:lnTo>
                    <a:pt x="3588320" y="65680"/>
                  </a:lnTo>
                  <a:lnTo>
                    <a:pt x="3592698" y="65577"/>
                  </a:lnTo>
                  <a:lnTo>
                    <a:pt x="3595266" y="65097"/>
                  </a:lnTo>
                  <a:lnTo>
                    <a:pt x="3600879" y="63946"/>
                  </a:lnTo>
                  <a:lnTo>
                    <a:pt x="3604771" y="58515"/>
                  </a:lnTo>
                  <a:lnTo>
                    <a:pt x="3602468" y="47290"/>
                  </a:lnTo>
                  <a:lnTo>
                    <a:pt x="3597037" y="43398"/>
                  </a:lnTo>
                  <a:close/>
                </a:path>
                <a:path w="20060920" h="6071870">
                  <a:moveTo>
                    <a:pt x="15021801" y="4906581"/>
                  </a:moveTo>
                  <a:lnTo>
                    <a:pt x="15015469" y="4903880"/>
                  </a:lnTo>
                  <a:lnTo>
                    <a:pt x="15010097" y="4906317"/>
                  </a:lnTo>
                  <a:lnTo>
                    <a:pt x="15007720" y="4907272"/>
                  </a:lnTo>
                  <a:lnTo>
                    <a:pt x="15002156" y="4909232"/>
                  </a:lnTo>
                  <a:lnTo>
                    <a:pt x="14999455" y="4915565"/>
                  </a:lnTo>
                  <a:lnTo>
                    <a:pt x="15001891" y="4920938"/>
                  </a:lnTo>
                  <a:lnTo>
                    <a:pt x="15002846" y="4923315"/>
                  </a:lnTo>
                  <a:lnTo>
                    <a:pt x="15005084" y="4925451"/>
                  </a:lnTo>
                  <a:lnTo>
                    <a:pt x="15007418" y="4926447"/>
                  </a:lnTo>
                  <a:lnTo>
                    <a:pt x="15007275" y="4926780"/>
                  </a:lnTo>
                  <a:lnTo>
                    <a:pt x="15009942" y="4927918"/>
                  </a:lnTo>
                  <a:lnTo>
                    <a:pt x="15012703" y="4927913"/>
                  </a:lnTo>
                  <a:lnTo>
                    <a:pt x="15017932" y="4925811"/>
                  </a:lnTo>
                  <a:lnTo>
                    <a:pt x="15023496" y="4923850"/>
                  </a:lnTo>
                  <a:lnTo>
                    <a:pt x="15026197" y="4917518"/>
                  </a:lnTo>
                  <a:lnTo>
                    <a:pt x="15023761" y="4912146"/>
                  </a:lnTo>
                  <a:lnTo>
                    <a:pt x="15021801" y="4906581"/>
                  </a:lnTo>
                  <a:close/>
                </a:path>
                <a:path w="20060920" h="6071870">
                  <a:moveTo>
                    <a:pt x="5998105" y="1026249"/>
                  </a:moveTo>
                  <a:lnTo>
                    <a:pt x="5991727" y="1025498"/>
                  </a:lnTo>
                  <a:lnTo>
                    <a:pt x="5987070" y="1029027"/>
                  </a:lnTo>
                  <a:lnTo>
                    <a:pt x="5982747" y="1032698"/>
                  </a:lnTo>
                  <a:lnTo>
                    <a:pt x="5981996" y="1039075"/>
                  </a:lnTo>
                  <a:lnTo>
                    <a:pt x="5985525" y="1043731"/>
                  </a:lnTo>
                  <a:lnTo>
                    <a:pt x="5987098" y="1045584"/>
                  </a:lnTo>
                  <a:lnTo>
                    <a:pt x="5988338" y="1047295"/>
                  </a:lnTo>
                  <a:lnTo>
                    <a:pt x="5991196" y="1048908"/>
                  </a:lnTo>
                  <a:lnTo>
                    <a:pt x="5991005" y="1048433"/>
                  </a:lnTo>
                  <a:lnTo>
                    <a:pt x="5994671" y="1049997"/>
                  </a:lnTo>
                  <a:lnTo>
                    <a:pt x="5998716" y="1049752"/>
                  </a:lnTo>
                  <a:lnTo>
                    <a:pt x="6006127" y="1043459"/>
                  </a:lnTo>
                  <a:lnTo>
                    <a:pt x="6006834" y="1037458"/>
                  </a:lnTo>
                  <a:lnTo>
                    <a:pt x="6006879" y="1037081"/>
                  </a:lnTo>
                  <a:lnTo>
                    <a:pt x="6003349" y="1032425"/>
                  </a:lnTo>
                  <a:lnTo>
                    <a:pt x="5998105" y="1026249"/>
                  </a:lnTo>
                  <a:close/>
                </a:path>
                <a:path w="20060920" h="6071870">
                  <a:moveTo>
                    <a:pt x="3681897" y="29169"/>
                  </a:moveTo>
                  <a:lnTo>
                    <a:pt x="3676094" y="29845"/>
                  </a:lnTo>
                  <a:lnTo>
                    <a:pt x="3673525" y="30325"/>
                  </a:lnTo>
                  <a:lnTo>
                    <a:pt x="3668055" y="31144"/>
                  </a:lnTo>
                  <a:lnTo>
                    <a:pt x="3664162" y="36575"/>
                  </a:lnTo>
                  <a:lnTo>
                    <a:pt x="3664838" y="42378"/>
                  </a:lnTo>
                  <a:lnTo>
                    <a:pt x="3665559" y="46231"/>
                  </a:lnTo>
                  <a:lnTo>
                    <a:pt x="3667848" y="49177"/>
                  </a:lnTo>
                  <a:lnTo>
                    <a:pt x="3671181" y="50599"/>
                  </a:lnTo>
                  <a:lnTo>
                    <a:pt x="3671323" y="50265"/>
                  </a:lnTo>
                  <a:lnTo>
                    <a:pt x="3672989" y="50976"/>
                  </a:lnTo>
                  <a:lnTo>
                    <a:pt x="3676891" y="51065"/>
                  </a:lnTo>
                  <a:lnTo>
                    <a:pt x="3679459" y="50585"/>
                  </a:lnTo>
                  <a:lnTo>
                    <a:pt x="3684930" y="49767"/>
                  </a:lnTo>
                  <a:lnTo>
                    <a:pt x="3688822" y="44336"/>
                  </a:lnTo>
                  <a:lnTo>
                    <a:pt x="3688146" y="38532"/>
                  </a:lnTo>
                  <a:lnTo>
                    <a:pt x="3687328" y="33062"/>
                  </a:lnTo>
                  <a:lnTo>
                    <a:pt x="3681897" y="29169"/>
                  </a:lnTo>
                  <a:close/>
                </a:path>
                <a:path w="20060920" h="6071870">
                  <a:moveTo>
                    <a:pt x="15100776" y="4872903"/>
                  </a:moveTo>
                  <a:lnTo>
                    <a:pt x="15094444" y="4870203"/>
                  </a:lnTo>
                  <a:lnTo>
                    <a:pt x="15089072" y="4872638"/>
                  </a:lnTo>
                  <a:lnTo>
                    <a:pt x="15086693" y="4873593"/>
                  </a:lnTo>
                  <a:lnTo>
                    <a:pt x="15081128" y="4875554"/>
                  </a:lnTo>
                  <a:lnTo>
                    <a:pt x="15078427" y="4881886"/>
                  </a:lnTo>
                  <a:lnTo>
                    <a:pt x="15080864" y="4887259"/>
                  </a:lnTo>
                  <a:lnTo>
                    <a:pt x="15082152" y="4889779"/>
                  </a:lnTo>
                  <a:lnTo>
                    <a:pt x="15084059" y="4891773"/>
                  </a:lnTo>
                  <a:lnTo>
                    <a:pt x="15086393" y="4892769"/>
                  </a:lnTo>
                  <a:lnTo>
                    <a:pt x="15086251" y="4893102"/>
                  </a:lnTo>
                  <a:lnTo>
                    <a:pt x="15088916" y="4894239"/>
                  </a:lnTo>
                  <a:lnTo>
                    <a:pt x="15091677" y="4894236"/>
                  </a:lnTo>
                  <a:lnTo>
                    <a:pt x="15096908" y="4892133"/>
                  </a:lnTo>
                  <a:lnTo>
                    <a:pt x="15102471" y="4890173"/>
                  </a:lnTo>
                  <a:lnTo>
                    <a:pt x="15105172" y="4883840"/>
                  </a:lnTo>
                  <a:lnTo>
                    <a:pt x="15102737" y="4878467"/>
                  </a:lnTo>
                  <a:lnTo>
                    <a:pt x="15100776" y="4872903"/>
                  </a:lnTo>
                  <a:close/>
                </a:path>
                <a:path w="20060920" h="6071870">
                  <a:moveTo>
                    <a:pt x="5944084" y="959869"/>
                  </a:moveTo>
                  <a:lnTo>
                    <a:pt x="5937231" y="959310"/>
                  </a:lnTo>
                  <a:lnTo>
                    <a:pt x="5928583" y="966652"/>
                  </a:lnTo>
                  <a:lnTo>
                    <a:pt x="5928024" y="973505"/>
                  </a:lnTo>
                  <a:lnTo>
                    <a:pt x="5934317" y="980917"/>
                  </a:lnTo>
                  <a:lnTo>
                    <a:pt x="5937175" y="982529"/>
                  </a:lnTo>
                  <a:lnTo>
                    <a:pt x="5940842" y="984093"/>
                  </a:lnTo>
                  <a:lnTo>
                    <a:pt x="5945027" y="983516"/>
                  </a:lnTo>
                  <a:lnTo>
                    <a:pt x="5952439" y="977222"/>
                  </a:lnTo>
                  <a:lnTo>
                    <a:pt x="5952999" y="970370"/>
                  </a:lnTo>
                  <a:lnTo>
                    <a:pt x="5944084" y="959869"/>
                  </a:lnTo>
                  <a:close/>
                </a:path>
                <a:path w="20060920" h="6071870">
                  <a:moveTo>
                    <a:pt x="3767237" y="17510"/>
                  </a:moveTo>
                  <a:lnTo>
                    <a:pt x="3761433" y="18187"/>
                  </a:lnTo>
                  <a:lnTo>
                    <a:pt x="3759007" y="18334"/>
                  </a:lnTo>
                  <a:lnTo>
                    <a:pt x="3753204" y="19009"/>
                  </a:lnTo>
                  <a:lnTo>
                    <a:pt x="3748978" y="24298"/>
                  </a:lnTo>
                  <a:lnTo>
                    <a:pt x="3749654" y="30101"/>
                  </a:lnTo>
                  <a:lnTo>
                    <a:pt x="3749898" y="34146"/>
                  </a:lnTo>
                  <a:lnTo>
                    <a:pt x="3752521" y="37233"/>
                  </a:lnTo>
                  <a:lnTo>
                    <a:pt x="3757521" y="39366"/>
                  </a:lnTo>
                  <a:lnTo>
                    <a:pt x="3761422" y="39456"/>
                  </a:lnTo>
                  <a:lnTo>
                    <a:pt x="3763849" y="39308"/>
                  </a:lnTo>
                  <a:lnTo>
                    <a:pt x="3769652" y="38632"/>
                  </a:lnTo>
                  <a:lnTo>
                    <a:pt x="3773878" y="33343"/>
                  </a:lnTo>
                  <a:lnTo>
                    <a:pt x="3772526" y="21736"/>
                  </a:lnTo>
                  <a:lnTo>
                    <a:pt x="3767237" y="17510"/>
                  </a:lnTo>
                  <a:close/>
                </a:path>
                <a:path w="20060920" h="6071870">
                  <a:moveTo>
                    <a:pt x="5887827" y="894113"/>
                  </a:moveTo>
                  <a:lnTo>
                    <a:pt x="5881165" y="894029"/>
                  </a:lnTo>
                  <a:lnTo>
                    <a:pt x="5876841" y="897700"/>
                  </a:lnTo>
                  <a:lnTo>
                    <a:pt x="5872376" y="901704"/>
                  </a:lnTo>
                  <a:lnTo>
                    <a:pt x="5872292" y="908366"/>
                  </a:lnTo>
                  <a:lnTo>
                    <a:pt x="5877536" y="914543"/>
                  </a:lnTo>
                  <a:lnTo>
                    <a:pt x="5878443" y="916112"/>
                  </a:lnTo>
                  <a:lnTo>
                    <a:pt x="5881443" y="917392"/>
                  </a:lnTo>
                  <a:lnTo>
                    <a:pt x="5881585" y="917057"/>
                  </a:lnTo>
                  <a:lnTo>
                    <a:pt x="5885252" y="918621"/>
                  </a:lnTo>
                  <a:lnTo>
                    <a:pt x="5889437" y="918043"/>
                  </a:lnTo>
                  <a:lnTo>
                    <a:pt x="5892525" y="915422"/>
                  </a:lnTo>
                  <a:lnTo>
                    <a:pt x="5896991" y="911416"/>
                  </a:lnTo>
                  <a:lnTo>
                    <a:pt x="5897075" y="904756"/>
                  </a:lnTo>
                  <a:lnTo>
                    <a:pt x="5891831" y="898579"/>
                  </a:lnTo>
                  <a:lnTo>
                    <a:pt x="5887827" y="894113"/>
                  </a:lnTo>
                  <a:close/>
                </a:path>
                <a:path w="20060920" h="6071870">
                  <a:moveTo>
                    <a:pt x="3852773" y="9087"/>
                  </a:moveTo>
                  <a:lnTo>
                    <a:pt x="3846970" y="9762"/>
                  </a:lnTo>
                  <a:lnTo>
                    <a:pt x="3838881" y="10252"/>
                  </a:lnTo>
                  <a:lnTo>
                    <a:pt x="3834323" y="15399"/>
                  </a:lnTo>
                  <a:lnTo>
                    <a:pt x="3846292" y="30746"/>
                  </a:lnTo>
                  <a:lnTo>
                    <a:pt x="3854379" y="30257"/>
                  </a:lnTo>
                  <a:lnTo>
                    <a:pt x="3858938" y="25111"/>
                  </a:lnTo>
                  <a:lnTo>
                    <a:pt x="3858262" y="19307"/>
                  </a:lnTo>
                  <a:lnTo>
                    <a:pt x="3857920" y="13645"/>
                  </a:lnTo>
                  <a:lnTo>
                    <a:pt x="3852773" y="9087"/>
                  </a:lnTo>
                  <a:close/>
                </a:path>
                <a:path w="20060920" h="6071870">
                  <a:moveTo>
                    <a:pt x="15179751" y="4839226"/>
                  </a:moveTo>
                  <a:lnTo>
                    <a:pt x="15173417" y="4836524"/>
                  </a:lnTo>
                  <a:lnTo>
                    <a:pt x="15168045" y="4838959"/>
                  </a:lnTo>
                  <a:lnTo>
                    <a:pt x="15165668" y="4839915"/>
                  </a:lnTo>
                  <a:lnTo>
                    <a:pt x="15160104" y="4841875"/>
                  </a:lnTo>
                  <a:lnTo>
                    <a:pt x="15157403" y="4848208"/>
                  </a:lnTo>
                  <a:lnTo>
                    <a:pt x="15159839" y="4853581"/>
                  </a:lnTo>
                  <a:lnTo>
                    <a:pt x="15161127" y="4856100"/>
                  </a:lnTo>
                  <a:lnTo>
                    <a:pt x="15163034" y="4858096"/>
                  </a:lnTo>
                  <a:lnTo>
                    <a:pt x="15165368" y="4859091"/>
                  </a:lnTo>
                  <a:lnTo>
                    <a:pt x="15165226" y="4859424"/>
                  </a:lnTo>
                  <a:lnTo>
                    <a:pt x="15167892" y="4860561"/>
                  </a:lnTo>
                  <a:lnTo>
                    <a:pt x="15170653" y="4860557"/>
                  </a:lnTo>
                  <a:lnTo>
                    <a:pt x="15175883" y="4858455"/>
                  </a:lnTo>
                  <a:lnTo>
                    <a:pt x="15181446" y="4856494"/>
                  </a:lnTo>
                  <a:lnTo>
                    <a:pt x="15184147" y="4850162"/>
                  </a:lnTo>
                  <a:lnTo>
                    <a:pt x="15181712" y="4844789"/>
                  </a:lnTo>
                  <a:lnTo>
                    <a:pt x="15179751" y="4839226"/>
                  </a:lnTo>
                  <a:close/>
                </a:path>
                <a:path w="20060920" h="6071870">
                  <a:moveTo>
                    <a:pt x="5830241" y="830547"/>
                  </a:moveTo>
                  <a:lnTo>
                    <a:pt x="5823722" y="830131"/>
                  </a:lnTo>
                  <a:lnTo>
                    <a:pt x="5819256" y="834135"/>
                  </a:lnTo>
                  <a:lnTo>
                    <a:pt x="5815266" y="837948"/>
                  </a:lnTo>
                  <a:lnTo>
                    <a:pt x="5814848" y="844467"/>
                  </a:lnTo>
                  <a:lnTo>
                    <a:pt x="5818853" y="848933"/>
                  </a:lnTo>
                  <a:lnTo>
                    <a:pt x="5820426" y="850786"/>
                  </a:lnTo>
                  <a:lnTo>
                    <a:pt x="5821333" y="852354"/>
                  </a:lnTo>
                  <a:lnTo>
                    <a:pt x="5823999" y="853492"/>
                  </a:lnTo>
                  <a:lnTo>
                    <a:pt x="5823809" y="853016"/>
                  </a:lnTo>
                  <a:lnTo>
                    <a:pt x="5827809" y="854722"/>
                  </a:lnTo>
                  <a:lnTo>
                    <a:pt x="5831994" y="854144"/>
                  </a:lnTo>
                  <a:lnTo>
                    <a:pt x="5835225" y="851189"/>
                  </a:lnTo>
                  <a:lnTo>
                    <a:pt x="5839215" y="847376"/>
                  </a:lnTo>
                  <a:lnTo>
                    <a:pt x="5839632" y="840857"/>
                  </a:lnTo>
                  <a:lnTo>
                    <a:pt x="5835628" y="836391"/>
                  </a:lnTo>
                  <a:lnTo>
                    <a:pt x="5834055" y="834538"/>
                  </a:lnTo>
                  <a:lnTo>
                    <a:pt x="5830241" y="830547"/>
                  </a:lnTo>
                  <a:close/>
                </a:path>
                <a:path w="20060920" h="6071870">
                  <a:moveTo>
                    <a:pt x="3938598" y="2755"/>
                  </a:moveTo>
                  <a:lnTo>
                    <a:pt x="3924849" y="3587"/>
                  </a:lnTo>
                  <a:lnTo>
                    <a:pt x="3920543" y="8448"/>
                  </a:lnTo>
                  <a:lnTo>
                    <a:pt x="3920290" y="8734"/>
                  </a:lnTo>
                  <a:lnTo>
                    <a:pt x="3920877" y="18440"/>
                  </a:lnTo>
                  <a:lnTo>
                    <a:pt x="3923357" y="21862"/>
                  </a:lnTo>
                  <a:lnTo>
                    <a:pt x="3928357" y="23995"/>
                  </a:lnTo>
                  <a:lnTo>
                    <a:pt x="3931783" y="24274"/>
                  </a:lnTo>
                  <a:lnTo>
                    <a:pt x="3939871" y="23784"/>
                  </a:lnTo>
                  <a:lnTo>
                    <a:pt x="3944177" y="18923"/>
                  </a:lnTo>
                  <a:lnTo>
                    <a:pt x="3944430" y="18637"/>
                  </a:lnTo>
                  <a:lnTo>
                    <a:pt x="3943745" y="7315"/>
                  </a:lnTo>
                  <a:lnTo>
                    <a:pt x="3938598" y="2755"/>
                  </a:lnTo>
                  <a:close/>
                </a:path>
                <a:path w="20060920" h="6071870">
                  <a:moveTo>
                    <a:pt x="5771087" y="767888"/>
                  </a:moveTo>
                  <a:lnTo>
                    <a:pt x="5764426" y="767805"/>
                  </a:lnTo>
                  <a:lnTo>
                    <a:pt x="5756161" y="776097"/>
                  </a:lnTo>
                  <a:lnTo>
                    <a:pt x="5756077" y="782759"/>
                  </a:lnTo>
                  <a:lnTo>
                    <a:pt x="5760223" y="786892"/>
                  </a:lnTo>
                  <a:lnTo>
                    <a:pt x="5761796" y="788745"/>
                  </a:lnTo>
                  <a:lnTo>
                    <a:pt x="5762512" y="789838"/>
                  </a:lnTo>
                  <a:lnTo>
                    <a:pt x="5768845" y="792540"/>
                  </a:lnTo>
                  <a:lnTo>
                    <a:pt x="5773174" y="791628"/>
                  </a:lnTo>
                  <a:lnTo>
                    <a:pt x="5776404" y="788673"/>
                  </a:lnTo>
                  <a:lnTo>
                    <a:pt x="5780870" y="784669"/>
                  </a:lnTo>
                  <a:lnTo>
                    <a:pt x="5780954" y="778006"/>
                  </a:lnTo>
                  <a:lnTo>
                    <a:pt x="5776807" y="773874"/>
                  </a:lnTo>
                  <a:lnTo>
                    <a:pt x="5775234" y="772021"/>
                  </a:lnTo>
                  <a:lnTo>
                    <a:pt x="5771087" y="767888"/>
                  </a:lnTo>
                  <a:close/>
                </a:path>
                <a:path w="20060920" h="6071870">
                  <a:moveTo>
                    <a:pt x="15258724" y="4805547"/>
                  </a:moveTo>
                  <a:lnTo>
                    <a:pt x="15252392" y="4802846"/>
                  </a:lnTo>
                  <a:lnTo>
                    <a:pt x="15247020" y="4805281"/>
                  </a:lnTo>
                  <a:lnTo>
                    <a:pt x="15244642" y="4806237"/>
                  </a:lnTo>
                  <a:lnTo>
                    <a:pt x="15239079" y="4808198"/>
                  </a:lnTo>
                  <a:lnTo>
                    <a:pt x="15236378" y="4814530"/>
                  </a:lnTo>
                  <a:lnTo>
                    <a:pt x="15238813" y="4819902"/>
                  </a:lnTo>
                  <a:lnTo>
                    <a:pt x="15240103" y="4822422"/>
                  </a:lnTo>
                  <a:lnTo>
                    <a:pt x="15242010" y="4824418"/>
                  </a:lnTo>
                  <a:lnTo>
                    <a:pt x="15244343" y="4825413"/>
                  </a:lnTo>
                  <a:lnTo>
                    <a:pt x="15244201" y="4825746"/>
                  </a:lnTo>
                  <a:lnTo>
                    <a:pt x="15246867" y="4826884"/>
                  </a:lnTo>
                  <a:lnTo>
                    <a:pt x="15249626" y="4826878"/>
                  </a:lnTo>
                  <a:lnTo>
                    <a:pt x="15254856" y="4824776"/>
                  </a:lnTo>
                  <a:lnTo>
                    <a:pt x="15260419" y="4822816"/>
                  </a:lnTo>
                  <a:lnTo>
                    <a:pt x="15263120" y="4816483"/>
                  </a:lnTo>
                  <a:lnTo>
                    <a:pt x="15260685" y="4811110"/>
                  </a:lnTo>
                  <a:lnTo>
                    <a:pt x="15258724" y="4805547"/>
                  </a:lnTo>
                  <a:close/>
                </a:path>
                <a:path w="20060920" h="6071870">
                  <a:moveTo>
                    <a:pt x="4024810" y="135"/>
                  </a:moveTo>
                  <a:lnTo>
                    <a:pt x="4018815" y="336"/>
                  </a:lnTo>
                  <a:lnTo>
                    <a:pt x="4016389" y="482"/>
                  </a:lnTo>
                  <a:lnTo>
                    <a:pt x="4010536" y="350"/>
                  </a:lnTo>
                  <a:lnTo>
                    <a:pt x="4005786" y="5021"/>
                  </a:lnTo>
                  <a:lnTo>
                    <a:pt x="4005987" y="11015"/>
                  </a:lnTo>
                  <a:lnTo>
                    <a:pt x="4006089" y="15393"/>
                  </a:lnTo>
                  <a:lnTo>
                    <a:pt x="4008903" y="18956"/>
                  </a:lnTo>
                  <a:lnTo>
                    <a:pt x="4012569" y="20520"/>
                  </a:lnTo>
                  <a:lnTo>
                    <a:pt x="4012094" y="20711"/>
                  </a:lnTo>
                  <a:lnTo>
                    <a:pt x="4013427" y="21280"/>
                  </a:lnTo>
                  <a:lnTo>
                    <a:pt x="4016520" y="21417"/>
                  </a:lnTo>
                  <a:lnTo>
                    <a:pt x="4018946" y="21272"/>
                  </a:lnTo>
                  <a:lnTo>
                    <a:pt x="4024799" y="21404"/>
                  </a:lnTo>
                  <a:lnTo>
                    <a:pt x="4029549" y="16733"/>
                  </a:lnTo>
                  <a:lnTo>
                    <a:pt x="4029348" y="10738"/>
                  </a:lnTo>
                  <a:lnTo>
                    <a:pt x="4029481" y="4886"/>
                  </a:lnTo>
                  <a:lnTo>
                    <a:pt x="4024810" y="135"/>
                  </a:lnTo>
                  <a:close/>
                </a:path>
                <a:path w="20060920" h="6071870">
                  <a:moveTo>
                    <a:pt x="5710271" y="707279"/>
                  </a:moveTo>
                  <a:lnTo>
                    <a:pt x="5703611" y="707195"/>
                  </a:lnTo>
                  <a:lnTo>
                    <a:pt x="5699478" y="711341"/>
                  </a:lnTo>
                  <a:lnTo>
                    <a:pt x="5695679" y="715630"/>
                  </a:lnTo>
                  <a:lnTo>
                    <a:pt x="5695595" y="722292"/>
                  </a:lnTo>
                  <a:lnTo>
                    <a:pt x="5699741" y="726424"/>
                  </a:lnTo>
                  <a:lnTo>
                    <a:pt x="5701457" y="727944"/>
                  </a:lnTo>
                  <a:lnTo>
                    <a:pt x="5702506" y="729179"/>
                  </a:lnTo>
                  <a:lnTo>
                    <a:pt x="5708838" y="731880"/>
                  </a:lnTo>
                  <a:lnTo>
                    <a:pt x="5713167" y="730969"/>
                  </a:lnTo>
                  <a:lnTo>
                    <a:pt x="5716397" y="728014"/>
                  </a:lnTo>
                  <a:lnTo>
                    <a:pt x="5720530" y="723867"/>
                  </a:lnTo>
                  <a:lnTo>
                    <a:pt x="5720613" y="717206"/>
                  </a:lnTo>
                  <a:lnTo>
                    <a:pt x="5716467" y="713073"/>
                  </a:lnTo>
                  <a:lnTo>
                    <a:pt x="5714560" y="711077"/>
                  </a:lnTo>
                  <a:lnTo>
                    <a:pt x="5710271" y="707279"/>
                  </a:lnTo>
                  <a:close/>
                </a:path>
                <a:path w="20060920" h="6071870">
                  <a:moveTo>
                    <a:pt x="4110693" y="132"/>
                  </a:moveTo>
                  <a:lnTo>
                    <a:pt x="4104841" y="0"/>
                  </a:lnTo>
                  <a:lnTo>
                    <a:pt x="4102414" y="146"/>
                  </a:lnTo>
                  <a:lnTo>
                    <a:pt x="4096562" y="14"/>
                  </a:lnTo>
                  <a:lnTo>
                    <a:pt x="4091811" y="4685"/>
                  </a:lnTo>
                  <a:lnTo>
                    <a:pt x="4091679" y="10538"/>
                  </a:lnTo>
                  <a:lnTo>
                    <a:pt x="4091781" y="14914"/>
                  </a:lnTo>
                  <a:lnTo>
                    <a:pt x="4094453" y="18811"/>
                  </a:lnTo>
                  <a:lnTo>
                    <a:pt x="4099452" y="20943"/>
                  </a:lnTo>
                  <a:lnTo>
                    <a:pt x="4102069" y="21273"/>
                  </a:lnTo>
                  <a:lnTo>
                    <a:pt x="4104496" y="21126"/>
                  </a:lnTo>
                  <a:lnTo>
                    <a:pt x="4110349" y="21258"/>
                  </a:lnTo>
                  <a:lnTo>
                    <a:pt x="4115099" y="16588"/>
                  </a:lnTo>
                  <a:lnTo>
                    <a:pt x="4115364" y="4883"/>
                  </a:lnTo>
                  <a:lnTo>
                    <a:pt x="4110693" y="132"/>
                  </a:lnTo>
                  <a:close/>
                </a:path>
                <a:path w="20060920" h="6071870">
                  <a:moveTo>
                    <a:pt x="5648079" y="648050"/>
                  </a:moveTo>
                  <a:lnTo>
                    <a:pt x="5641275" y="648300"/>
                  </a:lnTo>
                  <a:lnTo>
                    <a:pt x="5633676" y="656877"/>
                  </a:lnTo>
                  <a:lnTo>
                    <a:pt x="5633926" y="663681"/>
                  </a:lnTo>
                  <a:lnTo>
                    <a:pt x="5639930" y="669000"/>
                  </a:lnTo>
                  <a:lnTo>
                    <a:pt x="5640646" y="670094"/>
                  </a:lnTo>
                  <a:lnTo>
                    <a:pt x="5642979" y="671089"/>
                  </a:lnTo>
                  <a:lnTo>
                    <a:pt x="5643121" y="670755"/>
                  </a:lnTo>
                  <a:lnTo>
                    <a:pt x="5647120" y="672462"/>
                  </a:lnTo>
                  <a:lnTo>
                    <a:pt x="5651782" y="671692"/>
                  </a:lnTo>
                  <a:lnTo>
                    <a:pt x="5654821" y="668261"/>
                  </a:lnTo>
                  <a:lnTo>
                    <a:pt x="5658954" y="664115"/>
                  </a:lnTo>
                  <a:lnTo>
                    <a:pt x="5658705" y="657311"/>
                  </a:lnTo>
                  <a:lnTo>
                    <a:pt x="5654416" y="653512"/>
                  </a:lnTo>
                  <a:lnTo>
                    <a:pt x="5652367" y="651850"/>
                  </a:lnTo>
                  <a:lnTo>
                    <a:pt x="5648079" y="648050"/>
                  </a:lnTo>
                  <a:close/>
                </a:path>
                <a:path w="20060920" h="6071870">
                  <a:moveTo>
                    <a:pt x="15337366" y="4771726"/>
                  </a:moveTo>
                  <a:lnTo>
                    <a:pt x="15331034" y="4769026"/>
                  </a:lnTo>
                  <a:lnTo>
                    <a:pt x="15325661" y="4771461"/>
                  </a:lnTo>
                  <a:lnTo>
                    <a:pt x="15323284" y="4772417"/>
                  </a:lnTo>
                  <a:lnTo>
                    <a:pt x="15317721" y="4774377"/>
                  </a:lnTo>
                  <a:lnTo>
                    <a:pt x="15315020" y="4780710"/>
                  </a:lnTo>
                  <a:lnTo>
                    <a:pt x="15317455" y="4786083"/>
                  </a:lnTo>
                  <a:lnTo>
                    <a:pt x="15318744" y="4788602"/>
                  </a:lnTo>
                  <a:lnTo>
                    <a:pt x="15320651" y="4790597"/>
                  </a:lnTo>
                  <a:lnTo>
                    <a:pt x="15322984" y="4791592"/>
                  </a:lnTo>
                  <a:lnTo>
                    <a:pt x="15322842" y="4791926"/>
                  </a:lnTo>
                  <a:lnTo>
                    <a:pt x="15325509" y="4793063"/>
                  </a:lnTo>
                  <a:lnTo>
                    <a:pt x="15328266" y="4793058"/>
                  </a:lnTo>
                  <a:lnTo>
                    <a:pt x="15333496" y="4790956"/>
                  </a:lnTo>
                  <a:lnTo>
                    <a:pt x="15339061" y="4788995"/>
                  </a:lnTo>
                  <a:lnTo>
                    <a:pt x="15341762" y="4782663"/>
                  </a:lnTo>
                  <a:lnTo>
                    <a:pt x="15339326" y="4777290"/>
                  </a:lnTo>
                  <a:lnTo>
                    <a:pt x="15337366" y="4771726"/>
                  </a:lnTo>
                  <a:close/>
                </a:path>
                <a:path w="20060920" h="6071870">
                  <a:moveTo>
                    <a:pt x="4196155" y="3889"/>
                  </a:moveTo>
                  <a:lnTo>
                    <a:pt x="4182450" y="2770"/>
                  </a:lnTo>
                  <a:lnTo>
                    <a:pt x="4177699" y="7442"/>
                  </a:lnTo>
                  <a:lnTo>
                    <a:pt x="4176860" y="17720"/>
                  </a:lnTo>
                  <a:lnTo>
                    <a:pt x="4179531" y="21618"/>
                  </a:lnTo>
                  <a:lnTo>
                    <a:pt x="4184198" y="23608"/>
                  </a:lnTo>
                  <a:lnTo>
                    <a:pt x="4189433" y="24265"/>
                  </a:lnTo>
                  <a:lnTo>
                    <a:pt x="4195143" y="24731"/>
                  </a:lnTo>
                  <a:lnTo>
                    <a:pt x="4199894" y="20060"/>
                  </a:lnTo>
                  <a:lnTo>
                    <a:pt x="4200826" y="8640"/>
                  </a:lnTo>
                  <a:lnTo>
                    <a:pt x="4196155" y="3889"/>
                  </a:lnTo>
                  <a:close/>
                </a:path>
                <a:path w="20060920" h="6071870">
                  <a:moveTo>
                    <a:pt x="5583699" y="590254"/>
                  </a:moveTo>
                  <a:lnTo>
                    <a:pt x="5577086" y="590980"/>
                  </a:lnTo>
                  <a:lnTo>
                    <a:pt x="5573287" y="595268"/>
                  </a:lnTo>
                  <a:lnTo>
                    <a:pt x="5569346" y="599890"/>
                  </a:lnTo>
                  <a:lnTo>
                    <a:pt x="5570071" y="606503"/>
                  </a:lnTo>
                  <a:lnTo>
                    <a:pt x="5574360" y="610301"/>
                  </a:lnTo>
                  <a:lnTo>
                    <a:pt x="5576408" y="611963"/>
                  </a:lnTo>
                  <a:lnTo>
                    <a:pt x="5577266" y="612723"/>
                  </a:lnTo>
                  <a:lnTo>
                    <a:pt x="5583599" y="615424"/>
                  </a:lnTo>
                  <a:lnTo>
                    <a:pt x="5588402" y="614322"/>
                  </a:lnTo>
                  <a:lnTo>
                    <a:pt x="5591442" y="610892"/>
                  </a:lnTo>
                  <a:lnTo>
                    <a:pt x="5595384" y="606269"/>
                  </a:lnTo>
                  <a:lnTo>
                    <a:pt x="5594659" y="599656"/>
                  </a:lnTo>
                  <a:lnTo>
                    <a:pt x="5590370" y="595857"/>
                  </a:lnTo>
                  <a:lnTo>
                    <a:pt x="5588320" y="594196"/>
                  </a:lnTo>
                  <a:lnTo>
                    <a:pt x="5583699" y="590254"/>
                  </a:lnTo>
                  <a:close/>
                </a:path>
                <a:path w="20060920" h="6071870">
                  <a:moveTo>
                    <a:pt x="4282572" y="10024"/>
                  </a:moveTo>
                  <a:lnTo>
                    <a:pt x="4276861" y="9558"/>
                  </a:lnTo>
                  <a:lnTo>
                    <a:pt x="4274244" y="9228"/>
                  </a:lnTo>
                  <a:lnTo>
                    <a:pt x="4268200" y="8620"/>
                  </a:lnTo>
                  <a:lnTo>
                    <a:pt x="4263117" y="13149"/>
                  </a:lnTo>
                  <a:lnTo>
                    <a:pt x="4262277" y="23429"/>
                  </a:lnTo>
                  <a:lnTo>
                    <a:pt x="4265140" y="27800"/>
                  </a:lnTo>
                  <a:lnTo>
                    <a:pt x="4270139" y="29933"/>
                  </a:lnTo>
                  <a:lnTo>
                    <a:pt x="4272281" y="30453"/>
                  </a:lnTo>
                  <a:lnTo>
                    <a:pt x="4274899" y="30781"/>
                  </a:lnTo>
                  <a:lnTo>
                    <a:pt x="4280606" y="31247"/>
                  </a:lnTo>
                  <a:lnTo>
                    <a:pt x="4286026" y="26862"/>
                  </a:lnTo>
                  <a:lnTo>
                    <a:pt x="4286958" y="15440"/>
                  </a:lnTo>
                  <a:lnTo>
                    <a:pt x="4282572" y="10024"/>
                  </a:lnTo>
                  <a:close/>
                </a:path>
                <a:path w="20060920" h="6071870">
                  <a:moveTo>
                    <a:pt x="5518324" y="534791"/>
                  </a:moveTo>
                  <a:lnTo>
                    <a:pt x="5511712" y="535515"/>
                  </a:lnTo>
                  <a:lnTo>
                    <a:pt x="5507913" y="539804"/>
                  </a:lnTo>
                  <a:lnTo>
                    <a:pt x="5504447" y="544236"/>
                  </a:lnTo>
                  <a:lnTo>
                    <a:pt x="5505171" y="550848"/>
                  </a:lnTo>
                  <a:lnTo>
                    <a:pt x="5509461" y="554646"/>
                  </a:lnTo>
                  <a:lnTo>
                    <a:pt x="5511509" y="556308"/>
                  </a:lnTo>
                  <a:lnTo>
                    <a:pt x="5512033" y="556926"/>
                  </a:lnTo>
                  <a:lnTo>
                    <a:pt x="5518366" y="559627"/>
                  </a:lnTo>
                  <a:lnTo>
                    <a:pt x="5523170" y="558525"/>
                  </a:lnTo>
                  <a:lnTo>
                    <a:pt x="5526351" y="554761"/>
                  </a:lnTo>
                  <a:lnTo>
                    <a:pt x="5529817" y="550331"/>
                  </a:lnTo>
                  <a:lnTo>
                    <a:pt x="5529092" y="543718"/>
                  </a:lnTo>
                  <a:lnTo>
                    <a:pt x="5524804" y="539919"/>
                  </a:lnTo>
                  <a:lnTo>
                    <a:pt x="5522755" y="538257"/>
                  </a:lnTo>
                  <a:lnTo>
                    <a:pt x="5518324" y="534791"/>
                  </a:lnTo>
                  <a:close/>
                </a:path>
                <a:path w="20060920" h="6071870">
                  <a:moveTo>
                    <a:pt x="15416199" y="4738382"/>
                  </a:moveTo>
                  <a:lnTo>
                    <a:pt x="15409867" y="4735681"/>
                  </a:lnTo>
                  <a:lnTo>
                    <a:pt x="15404494" y="4738116"/>
                  </a:lnTo>
                  <a:lnTo>
                    <a:pt x="15402117" y="4739072"/>
                  </a:lnTo>
                  <a:lnTo>
                    <a:pt x="15396554" y="4741032"/>
                  </a:lnTo>
                  <a:lnTo>
                    <a:pt x="15393853" y="4747365"/>
                  </a:lnTo>
                  <a:lnTo>
                    <a:pt x="15396288" y="4752738"/>
                  </a:lnTo>
                  <a:lnTo>
                    <a:pt x="15397577" y="4755257"/>
                  </a:lnTo>
                  <a:lnTo>
                    <a:pt x="15399482" y="4757252"/>
                  </a:lnTo>
                  <a:lnTo>
                    <a:pt x="15401814" y="4758247"/>
                  </a:lnTo>
                  <a:lnTo>
                    <a:pt x="15401672" y="4758580"/>
                  </a:lnTo>
                  <a:lnTo>
                    <a:pt x="15404339" y="4759718"/>
                  </a:lnTo>
                  <a:lnTo>
                    <a:pt x="15407099" y="4759713"/>
                  </a:lnTo>
                  <a:lnTo>
                    <a:pt x="15412329" y="4757611"/>
                  </a:lnTo>
                  <a:lnTo>
                    <a:pt x="15417894" y="4755650"/>
                  </a:lnTo>
                  <a:lnTo>
                    <a:pt x="15420595" y="4749319"/>
                  </a:lnTo>
                  <a:lnTo>
                    <a:pt x="15418159" y="4743945"/>
                  </a:lnTo>
                  <a:lnTo>
                    <a:pt x="15416199" y="4738382"/>
                  </a:lnTo>
                  <a:close/>
                </a:path>
                <a:path w="20060920" h="6071870">
                  <a:moveTo>
                    <a:pt x="4367900" y="19633"/>
                  </a:moveTo>
                  <a:lnTo>
                    <a:pt x="4362332" y="18834"/>
                  </a:lnTo>
                  <a:lnTo>
                    <a:pt x="4359714" y="18505"/>
                  </a:lnTo>
                  <a:lnTo>
                    <a:pt x="4354146" y="17705"/>
                  </a:lnTo>
                  <a:lnTo>
                    <a:pt x="4348729" y="22092"/>
                  </a:lnTo>
                  <a:lnTo>
                    <a:pt x="4347930" y="27661"/>
                  </a:lnTo>
                  <a:lnTo>
                    <a:pt x="4347415" y="32562"/>
                  </a:lnTo>
                  <a:lnTo>
                    <a:pt x="4349944" y="36792"/>
                  </a:lnTo>
                  <a:lnTo>
                    <a:pt x="4355277" y="39067"/>
                  </a:lnTo>
                  <a:lnTo>
                    <a:pt x="4357086" y="39445"/>
                  </a:lnTo>
                  <a:lnTo>
                    <a:pt x="4359703" y="39773"/>
                  </a:lnTo>
                  <a:lnTo>
                    <a:pt x="4365272" y="40572"/>
                  </a:lnTo>
                  <a:lnTo>
                    <a:pt x="4370688" y="36186"/>
                  </a:lnTo>
                  <a:lnTo>
                    <a:pt x="4372234" y="25421"/>
                  </a:lnTo>
                  <a:lnTo>
                    <a:pt x="4372287" y="25049"/>
                  </a:lnTo>
                  <a:lnTo>
                    <a:pt x="4367900" y="19633"/>
                  </a:lnTo>
                  <a:close/>
                </a:path>
                <a:path w="20060920" h="6071870">
                  <a:moveTo>
                    <a:pt x="5450812" y="481567"/>
                  </a:moveTo>
                  <a:lnTo>
                    <a:pt x="5444200" y="482292"/>
                  </a:lnTo>
                  <a:lnTo>
                    <a:pt x="5440592" y="487056"/>
                  </a:lnTo>
                  <a:lnTo>
                    <a:pt x="5437126" y="491487"/>
                  </a:lnTo>
                  <a:lnTo>
                    <a:pt x="5437851" y="498099"/>
                  </a:lnTo>
                  <a:lnTo>
                    <a:pt x="5442615" y="501707"/>
                  </a:lnTo>
                  <a:lnTo>
                    <a:pt x="5444664" y="503369"/>
                  </a:lnTo>
                  <a:lnTo>
                    <a:pt x="5446997" y="504365"/>
                  </a:lnTo>
                  <a:lnTo>
                    <a:pt x="5446854" y="504698"/>
                  </a:lnTo>
                  <a:lnTo>
                    <a:pt x="5451187" y="506546"/>
                  </a:lnTo>
                  <a:lnTo>
                    <a:pt x="5456467" y="505252"/>
                  </a:lnTo>
                  <a:lnTo>
                    <a:pt x="5459315" y="501346"/>
                  </a:lnTo>
                  <a:lnTo>
                    <a:pt x="5462781" y="496915"/>
                  </a:lnTo>
                  <a:lnTo>
                    <a:pt x="5462056" y="490303"/>
                  </a:lnTo>
                  <a:lnTo>
                    <a:pt x="5457291" y="486696"/>
                  </a:lnTo>
                  <a:lnTo>
                    <a:pt x="5455243" y="485034"/>
                  </a:lnTo>
                  <a:lnTo>
                    <a:pt x="5450812" y="481567"/>
                  </a:lnTo>
                  <a:close/>
                </a:path>
                <a:path w="20060920" h="6071870">
                  <a:moveTo>
                    <a:pt x="5381780" y="430059"/>
                  </a:moveTo>
                  <a:lnTo>
                    <a:pt x="5368619" y="440596"/>
                  </a:lnTo>
                  <a:lnTo>
                    <a:pt x="5369485" y="446876"/>
                  </a:lnTo>
                  <a:lnTo>
                    <a:pt x="5374249" y="450485"/>
                  </a:lnTo>
                  <a:lnTo>
                    <a:pt x="5376298" y="452147"/>
                  </a:lnTo>
                  <a:lnTo>
                    <a:pt x="5378298" y="453000"/>
                  </a:lnTo>
                  <a:lnTo>
                    <a:pt x="5378490" y="453474"/>
                  </a:lnTo>
                  <a:lnTo>
                    <a:pt x="5382822" y="455322"/>
                  </a:lnTo>
                  <a:lnTo>
                    <a:pt x="5388101" y="454029"/>
                  </a:lnTo>
                  <a:lnTo>
                    <a:pt x="5390879" y="450092"/>
                  </a:lnTo>
                  <a:lnTo>
                    <a:pt x="5394163" y="445189"/>
                  </a:lnTo>
                  <a:lnTo>
                    <a:pt x="5394367" y="444883"/>
                  </a:lnTo>
                  <a:lnTo>
                    <a:pt x="5393500" y="438603"/>
                  </a:lnTo>
                  <a:lnTo>
                    <a:pt x="5388735" y="434996"/>
                  </a:lnTo>
                  <a:lnTo>
                    <a:pt x="5386686" y="433334"/>
                  </a:lnTo>
                  <a:lnTo>
                    <a:pt x="5381780" y="430059"/>
                  </a:lnTo>
                  <a:close/>
                </a:path>
                <a:path w="20060920" h="6071870">
                  <a:moveTo>
                    <a:pt x="4453283" y="32811"/>
                  </a:moveTo>
                  <a:lnTo>
                    <a:pt x="4447381" y="31869"/>
                  </a:lnTo>
                  <a:lnTo>
                    <a:pt x="4444763" y="31541"/>
                  </a:lnTo>
                  <a:lnTo>
                    <a:pt x="4438861" y="30599"/>
                  </a:lnTo>
                  <a:lnTo>
                    <a:pt x="4433396" y="34177"/>
                  </a:lnTo>
                  <a:lnTo>
                    <a:pt x="4432454" y="40079"/>
                  </a:lnTo>
                  <a:lnTo>
                    <a:pt x="4431606" y="44838"/>
                  </a:lnTo>
                  <a:lnTo>
                    <a:pt x="4434326" y="49544"/>
                  </a:lnTo>
                  <a:lnTo>
                    <a:pt x="4440992" y="52388"/>
                  </a:lnTo>
                  <a:lnTo>
                    <a:pt x="4443609" y="52716"/>
                  </a:lnTo>
                  <a:lnTo>
                    <a:pt x="4449511" y="53658"/>
                  </a:lnTo>
                  <a:lnTo>
                    <a:pt x="4454977" y="50080"/>
                  </a:lnTo>
                  <a:lnTo>
                    <a:pt x="4456860" y="38277"/>
                  </a:lnTo>
                  <a:lnTo>
                    <a:pt x="4453283" y="32811"/>
                  </a:lnTo>
                  <a:close/>
                </a:path>
                <a:path w="20060920" h="6071870">
                  <a:moveTo>
                    <a:pt x="5310802" y="381267"/>
                  </a:moveTo>
                  <a:lnTo>
                    <a:pt x="5304381" y="382467"/>
                  </a:lnTo>
                  <a:lnTo>
                    <a:pt x="5301106" y="387373"/>
                  </a:lnTo>
                  <a:lnTo>
                    <a:pt x="5297973" y="391947"/>
                  </a:lnTo>
                  <a:lnTo>
                    <a:pt x="5299032" y="398700"/>
                  </a:lnTo>
                  <a:lnTo>
                    <a:pt x="5303796" y="402309"/>
                  </a:lnTo>
                  <a:lnTo>
                    <a:pt x="5308129" y="404157"/>
                  </a:lnTo>
                  <a:lnTo>
                    <a:pt x="5307654" y="404348"/>
                  </a:lnTo>
                  <a:lnTo>
                    <a:pt x="5312320" y="406339"/>
                  </a:lnTo>
                  <a:lnTo>
                    <a:pt x="5317741" y="404712"/>
                  </a:lnTo>
                  <a:lnTo>
                    <a:pt x="5320731" y="400473"/>
                  </a:lnTo>
                  <a:lnTo>
                    <a:pt x="5323864" y="395899"/>
                  </a:lnTo>
                  <a:lnTo>
                    <a:pt x="5322806" y="389144"/>
                  </a:lnTo>
                  <a:lnTo>
                    <a:pt x="5318042" y="385536"/>
                  </a:lnTo>
                  <a:lnTo>
                    <a:pt x="5315709" y="384541"/>
                  </a:lnTo>
                  <a:lnTo>
                    <a:pt x="5310802" y="381267"/>
                  </a:lnTo>
                  <a:close/>
                </a:path>
                <a:path w="20060920" h="6071870">
                  <a:moveTo>
                    <a:pt x="4537434" y="49797"/>
                  </a:moveTo>
                  <a:lnTo>
                    <a:pt x="4531532" y="48856"/>
                  </a:lnTo>
                  <a:lnTo>
                    <a:pt x="4529199" y="47861"/>
                  </a:lnTo>
                  <a:lnTo>
                    <a:pt x="4523440" y="46585"/>
                  </a:lnTo>
                  <a:lnTo>
                    <a:pt x="4517974" y="50163"/>
                  </a:lnTo>
                  <a:lnTo>
                    <a:pt x="4516699" y="55923"/>
                  </a:lnTo>
                  <a:lnTo>
                    <a:pt x="4515517" y="60540"/>
                  </a:lnTo>
                  <a:lnTo>
                    <a:pt x="4518095" y="65579"/>
                  </a:lnTo>
                  <a:lnTo>
                    <a:pt x="4522762" y="67569"/>
                  </a:lnTo>
                  <a:lnTo>
                    <a:pt x="4522619" y="67902"/>
                  </a:lnTo>
                  <a:lnTo>
                    <a:pt x="4523286" y="68187"/>
                  </a:lnTo>
                  <a:lnTo>
                    <a:pt x="4524904" y="68089"/>
                  </a:lnTo>
                  <a:lnTo>
                    <a:pt x="4527237" y="69084"/>
                  </a:lnTo>
                  <a:lnTo>
                    <a:pt x="4532997" y="70359"/>
                  </a:lnTo>
                  <a:lnTo>
                    <a:pt x="4538462" y="66781"/>
                  </a:lnTo>
                  <a:lnTo>
                    <a:pt x="4541012" y="55262"/>
                  </a:lnTo>
                  <a:lnTo>
                    <a:pt x="4537434" y="49797"/>
                  </a:lnTo>
                  <a:close/>
                </a:path>
                <a:path w="20060920" h="6071870">
                  <a:moveTo>
                    <a:pt x="5238829" y="334807"/>
                  </a:moveTo>
                  <a:lnTo>
                    <a:pt x="5232265" y="336341"/>
                  </a:lnTo>
                  <a:lnTo>
                    <a:pt x="5229324" y="341390"/>
                  </a:lnTo>
                  <a:lnTo>
                    <a:pt x="5226049" y="346296"/>
                  </a:lnTo>
                  <a:lnTo>
                    <a:pt x="5227725" y="352526"/>
                  </a:lnTo>
                  <a:lnTo>
                    <a:pt x="5232489" y="356133"/>
                  </a:lnTo>
                  <a:lnTo>
                    <a:pt x="5236156" y="357697"/>
                  </a:lnTo>
                  <a:lnTo>
                    <a:pt x="5236013" y="358030"/>
                  </a:lnTo>
                  <a:lnTo>
                    <a:pt x="5240680" y="360021"/>
                  </a:lnTo>
                  <a:lnTo>
                    <a:pt x="5246577" y="358203"/>
                  </a:lnTo>
                  <a:lnTo>
                    <a:pt x="5249234" y="353822"/>
                  </a:lnTo>
                  <a:lnTo>
                    <a:pt x="5252509" y="348915"/>
                  </a:lnTo>
                  <a:lnTo>
                    <a:pt x="5250832" y="342685"/>
                  </a:lnTo>
                  <a:lnTo>
                    <a:pt x="5246068" y="339077"/>
                  </a:lnTo>
                  <a:lnTo>
                    <a:pt x="5243735" y="338082"/>
                  </a:lnTo>
                  <a:lnTo>
                    <a:pt x="5238829" y="334807"/>
                  </a:lnTo>
                  <a:close/>
                </a:path>
                <a:path w="20060920" h="6071870">
                  <a:moveTo>
                    <a:pt x="4620591" y="69116"/>
                  </a:moveTo>
                  <a:lnTo>
                    <a:pt x="4614831" y="67842"/>
                  </a:lnTo>
                  <a:lnTo>
                    <a:pt x="4612832" y="66989"/>
                  </a:lnTo>
                  <a:lnTo>
                    <a:pt x="4607214" y="65381"/>
                  </a:lnTo>
                  <a:lnTo>
                    <a:pt x="4601748" y="68958"/>
                  </a:lnTo>
                  <a:lnTo>
                    <a:pt x="4600140" y="74575"/>
                  </a:lnTo>
                  <a:lnTo>
                    <a:pt x="4599007" y="80001"/>
                  </a:lnTo>
                  <a:lnTo>
                    <a:pt x="4601585" y="85041"/>
                  </a:lnTo>
                  <a:lnTo>
                    <a:pt x="4606251" y="87032"/>
                  </a:lnTo>
                  <a:lnTo>
                    <a:pt x="4605727" y="86414"/>
                  </a:lnTo>
                  <a:lnTo>
                    <a:pt x="4606394" y="86698"/>
                  </a:lnTo>
                  <a:lnTo>
                    <a:pt x="4607535" y="86791"/>
                  </a:lnTo>
                  <a:lnTo>
                    <a:pt x="4609869" y="87787"/>
                  </a:lnTo>
                  <a:lnTo>
                    <a:pt x="4615486" y="89395"/>
                  </a:lnTo>
                  <a:lnTo>
                    <a:pt x="4620952" y="85817"/>
                  </a:lnTo>
                  <a:lnTo>
                    <a:pt x="4624168" y="74583"/>
                  </a:lnTo>
                  <a:lnTo>
                    <a:pt x="4620591" y="69116"/>
                  </a:lnTo>
                  <a:close/>
                </a:path>
                <a:path w="20060920" h="6071870">
                  <a:moveTo>
                    <a:pt x="15495174" y="4704704"/>
                  </a:moveTo>
                  <a:lnTo>
                    <a:pt x="15488840" y="4702002"/>
                  </a:lnTo>
                  <a:lnTo>
                    <a:pt x="15483468" y="4704438"/>
                  </a:lnTo>
                  <a:lnTo>
                    <a:pt x="15481090" y="4705393"/>
                  </a:lnTo>
                  <a:lnTo>
                    <a:pt x="15475527" y="4707353"/>
                  </a:lnTo>
                  <a:lnTo>
                    <a:pt x="15472825" y="4713686"/>
                  </a:lnTo>
                  <a:lnTo>
                    <a:pt x="15475261" y="4719058"/>
                  </a:lnTo>
                  <a:lnTo>
                    <a:pt x="15476217" y="4721436"/>
                  </a:lnTo>
                  <a:lnTo>
                    <a:pt x="15478457" y="4723574"/>
                  </a:lnTo>
                  <a:lnTo>
                    <a:pt x="15480790" y="4724569"/>
                  </a:lnTo>
                  <a:lnTo>
                    <a:pt x="15480647" y="4724902"/>
                  </a:lnTo>
                  <a:lnTo>
                    <a:pt x="15483314" y="4726040"/>
                  </a:lnTo>
                  <a:lnTo>
                    <a:pt x="15486075" y="4726035"/>
                  </a:lnTo>
                  <a:lnTo>
                    <a:pt x="15491304" y="4723933"/>
                  </a:lnTo>
                  <a:lnTo>
                    <a:pt x="15496868" y="4721972"/>
                  </a:lnTo>
                  <a:lnTo>
                    <a:pt x="15499569" y="4715640"/>
                  </a:lnTo>
                  <a:lnTo>
                    <a:pt x="15497134" y="4710267"/>
                  </a:lnTo>
                  <a:lnTo>
                    <a:pt x="15495174" y="4704704"/>
                  </a:lnTo>
                  <a:close/>
                </a:path>
                <a:path w="20060920" h="6071870">
                  <a:moveTo>
                    <a:pt x="5164576" y="290921"/>
                  </a:moveTo>
                  <a:lnTo>
                    <a:pt x="5158346" y="292596"/>
                  </a:lnTo>
                  <a:lnTo>
                    <a:pt x="5152463" y="302693"/>
                  </a:lnTo>
                  <a:lnTo>
                    <a:pt x="5154139" y="308923"/>
                  </a:lnTo>
                  <a:lnTo>
                    <a:pt x="5159046" y="312198"/>
                  </a:lnTo>
                  <a:lnTo>
                    <a:pt x="5162379" y="313620"/>
                  </a:lnTo>
                  <a:lnTo>
                    <a:pt x="5162236" y="313953"/>
                  </a:lnTo>
                  <a:lnTo>
                    <a:pt x="5167236" y="316086"/>
                  </a:lnTo>
                  <a:lnTo>
                    <a:pt x="5172799" y="314126"/>
                  </a:lnTo>
                  <a:lnTo>
                    <a:pt x="5175598" y="309411"/>
                  </a:lnTo>
                  <a:lnTo>
                    <a:pt x="5178540" y="304362"/>
                  </a:lnTo>
                  <a:lnTo>
                    <a:pt x="5176865" y="298131"/>
                  </a:lnTo>
                  <a:lnTo>
                    <a:pt x="5171958" y="294857"/>
                  </a:lnTo>
                  <a:lnTo>
                    <a:pt x="5169625" y="293862"/>
                  </a:lnTo>
                  <a:lnTo>
                    <a:pt x="5164576" y="290921"/>
                  </a:lnTo>
                  <a:close/>
                </a:path>
                <a:path w="20060920" h="6071870">
                  <a:moveTo>
                    <a:pt x="4704134" y="92147"/>
                  </a:moveTo>
                  <a:lnTo>
                    <a:pt x="4698374" y="90872"/>
                  </a:lnTo>
                  <a:lnTo>
                    <a:pt x="4696041" y="89877"/>
                  </a:lnTo>
                  <a:lnTo>
                    <a:pt x="4690424" y="88269"/>
                  </a:lnTo>
                  <a:lnTo>
                    <a:pt x="4684434" y="91229"/>
                  </a:lnTo>
                  <a:lnTo>
                    <a:pt x="4682826" y="96846"/>
                  </a:lnTo>
                  <a:lnTo>
                    <a:pt x="4681359" y="102130"/>
                  </a:lnTo>
                  <a:lnTo>
                    <a:pt x="4683795" y="107503"/>
                  </a:lnTo>
                  <a:lnTo>
                    <a:pt x="4688795" y="109636"/>
                  </a:lnTo>
                  <a:lnTo>
                    <a:pt x="4688937" y="109302"/>
                  </a:lnTo>
                  <a:lnTo>
                    <a:pt x="4692270" y="110724"/>
                  </a:lnTo>
                  <a:lnTo>
                    <a:pt x="4697887" y="112332"/>
                  </a:lnTo>
                  <a:lnTo>
                    <a:pt x="4703877" y="109372"/>
                  </a:lnTo>
                  <a:lnTo>
                    <a:pt x="4707094" y="98138"/>
                  </a:lnTo>
                  <a:lnTo>
                    <a:pt x="4704134" y="92147"/>
                  </a:lnTo>
                  <a:close/>
                </a:path>
                <a:path w="20060920" h="6071870">
                  <a:moveTo>
                    <a:pt x="5088995" y="249225"/>
                  </a:moveTo>
                  <a:lnTo>
                    <a:pt x="5082623" y="251233"/>
                  </a:lnTo>
                  <a:lnTo>
                    <a:pt x="5077406" y="261616"/>
                  </a:lnTo>
                  <a:lnTo>
                    <a:pt x="5079415" y="267988"/>
                  </a:lnTo>
                  <a:lnTo>
                    <a:pt x="5084464" y="270930"/>
                  </a:lnTo>
                  <a:lnTo>
                    <a:pt x="5092463" y="274342"/>
                  </a:lnTo>
                  <a:lnTo>
                    <a:pt x="5098503" y="272190"/>
                  </a:lnTo>
                  <a:lnTo>
                    <a:pt x="5103577" y="262142"/>
                  </a:lnTo>
                  <a:lnTo>
                    <a:pt x="5101567" y="255770"/>
                  </a:lnTo>
                  <a:lnTo>
                    <a:pt x="5096519" y="252828"/>
                  </a:lnTo>
                  <a:lnTo>
                    <a:pt x="5094186" y="251833"/>
                  </a:lnTo>
                  <a:lnTo>
                    <a:pt x="5088995" y="249225"/>
                  </a:lnTo>
                  <a:close/>
                </a:path>
                <a:path w="20060920" h="6071870">
                  <a:moveTo>
                    <a:pt x="4786255" y="118510"/>
                  </a:moveTo>
                  <a:lnTo>
                    <a:pt x="4780638" y="116902"/>
                  </a:lnTo>
                  <a:lnTo>
                    <a:pt x="4778305" y="115907"/>
                  </a:lnTo>
                  <a:lnTo>
                    <a:pt x="4772830" y="113965"/>
                  </a:lnTo>
                  <a:lnTo>
                    <a:pt x="4766839" y="116926"/>
                  </a:lnTo>
                  <a:lnTo>
                    <a:pt x="4763578" y="126171"/>
                  </a:lnTo>
                  <a:lnTo>
                    <a:pt x="4763098" y="127543"/>
                  </a:lnTo>
                  <a:lnTo>
                    <a:pt x="4765726" y="133390"/>
                  </a:lnTo>
                  <a:lnTo>
                    <a:pt x="4770725" y="135523"/>
                  </a:lnTo>
                  <a:lnTo>
                    <a:pt x="4770867" y="135190"/>
                  </a:lnTo>
                  <a:lnTo>
                    <a:pt x="4773867" y="136469"/>
                  </a:lnTo>
                  <a:lnTo>
                    <a:pt x="4779342" y="138411"/>
                  </a:lnTo>
                  <a:lnTo>
                    <a:pt x="4785332" y="135451"/>
                  </a:lnTo>
                  <a:lnTo>
                    <a:pt x="4788608" y="126212"/>
                  </a:lnTo>
                  <a:lnTo>
                    <a:pt x="4789215" y="124501"/>
                  </a:lnTo>
                  <a:lnTo>
                    <a:pt x="4786255" y="118510"/>
                  </a:lnTo>
                  <a:close/>
                </a:path>
                <a:path w="20060920" h="6071870">
                  <a:moveTo>
                    <a:pt x="5012134" y="210529"/>
                  </a:moveTo>
                  <a:lnTo>
                    <a:pt x="5005619" y="212871"/>
                  </a:lnTo>
                  <a:lnTo>
                    <a:pt x="5003345" y="218204"/>
                  </a:lnTo>
                  <a:lnTo>
                    <a:pt x="5000594" y="223728"/>
                  </a:lnTo>
                  <a:lnTo>
                    <a:pt x="5002937" y="230243"/>
                  </a:lnTo>
                  <a:lnTo>
                    <a:pt x="5015936" y="235787"/>
                  </a:lnTo>
                  <a:lnTo>
                    <a:pt x="5022308" y="233779"/>
                  </a:lnTo>
                  <a:lnTo>
                    <a:pt x="5026858" y="223113"/>
                  </a:lnTo>
                  <a:lnTo>
                    <a:pt x="5024849" y="216741"/>
                  </a:lnTo>
                  <a:lnTo>
                    <a:pt x="5019658" y="214133"/>
                  </a:lnTo>
                  <a:lnTo>
                    <a:pt x="5017325" y="213137"/>
                  </a:lnTo>
                  <a:lnTo>
                    <a:pt x="5012134" y="210529"/>
                  </a:lnTo>
                  <a:close/>
                </a:path>
                <a:path w="20060920" h="6071870">
                  <a:moveTo>
                    <a:pt x="4866813" y="148540"/>
                  </a:moveTo>
                  <a:lnTo>
                    <a:pt x="4853814" y="142995"/>
                  </a:lnTo>
                  <a:lnTo>
                    <a:pt x="4847823" y="145956"/>
                  </a:lnTo>
                  <a:lnTo>
                    <a:pt x="4845548" y="151289"/>
                  </a:lnTo>
                  <a:lnTo>
                    <a:pt x="4843850" y="156079"/>
                  </a:lnTo>
                  <a:lnTo>
                    <a:pt x="4843607" y="156764"/>
                  </a:lnTo>
                  <a:lnTo>
                    <a:pt x="4845900" y="162469"/>
                  </a:lnTo>
                  <a:lnTo>
                    <a:pt x="4859233" y="168156"/>
                  </a:lnTo>
                  <a:lnTo>
                    <a:pt x="4865223" y="165196"/>
                  </a:lnTo>
                  <a:lnTo>
                    <a:pt x="4869772" y="154531"/>
                  </a:lnTo>
                  <a:lnTo>
                    <a:pt x="4866813" y="148540"/>
                  </a:lnTo>
                  <a:close/>
                </a:path>
                <a:path w="20060920" h="6071870">
                  <a:moveTo>
                    <a:pt x="4946233" y="181236"/>
                  </a:moveTo>
                  <a:lnTo>
                    <a:pt x="4933234" y="175691"/>
                  </a:lnTo>
                  <a:lnTo>
                    <a:pt x="4927052" y="178176"/>
                  </a:lnTo>
                  <a:lnTo>
                    <a:pt x="4922503" y="188842"/>
                  </a:lnTo>
                  <a:lnTo>
                    <a:pt x="4924987" y="195023"/>
                  </a:lnTo>
                  <a:lnTo>
                    <a:pt x="4937986" y="200568"/>
                  </a:lnTo>
                  <a:lnTo>
                    <a:pt x="4944167" y="198084"/>
                  </a:lnTo>
                  <a:lnTo>
                    <a:pt x="4948717" y="187418"/>
                  </a:lnTo>
                  <a:lnTo>
                    <a:pt x="4946233" y="181236"/>
                  </a:lnTo>
                  <a:close/>
                </a:path>
                <a:path w="20060920" h="6071870">
                  <a:moveTo>
                    <a:pt x="15574149" y="4671026"/>
                  </a:moveTo>
                  <a:lnTo>
                    <a:pt x="15567815" y="4668324"/>
                  </a:lnTo>
                  <a:lnTo>
                    <a:pt x="15562442" y="4670759"/>
                  </a:lnTo>
                  <a:lnTo>
                    <a:pt x="15560065" y="4671716"/>
                  </a:lnTo>
                  <a:lnTo>
                    <a:pt x="15554502" y="4673675"/>
                  </a:lnTo>
                  <a:lnTo>
                    <a:pt x="15551801" y="4680008"/>
                  </a:lnTo>
                  <a:lnTo>
                    <a:pt x="15554236" y="4685382"/>
                  </a:lnTo>
                  <a:lnTo>
                    <a:pt x="15555192" y="4687758"/>
                  </a:lnTo>
                  <a:lnTo>
                    <a:pt x="15557432" y="4689896"/>
                  </a:lnTo>
                  <a:lnTo>
                    <a:pt x="15559765" y="4690891"/>
                  </a:lnTo>
                  <a:lnTo>
                    <a:pt x="15559623" y="4691224"/>
                  </a:lnTo>
                  <a:lnTo>
                    <a:pt x="15562290" y="4692362"/>
                  </a:lnTo>
                  <a:lnTo>
                    <a:pt x="15565047" y="4692356"/>
                  </a:lnTo>
                  <a:lnTo>
                    <a:pt x="15570279" y="4690255"/>
                  </a:lnTo>
                  <a:lnTo>
                    <a:pt x="15575843" y="4688294"/>
                  </a:lnTo>
                  <a:lnTo>
                    <a:pt x="15578545" y="4681961"/>
                  </a:lnTo>
                  <a:lnTo>
                    <a:pt x="15576109" y="4676589"/>
                  </a:lnTo>
                  <a:lnTo>
                    <a:pt x="15574149" y="4671026"/>
                  </a:lnTo>
                  <a:close/>
                </a:path>
                <a:path w="20060920" h="6071870">
                  <a:moveTo>
                    <a:pt x="15652980" y="4637680"/>
                  </a:moveTo>
                  <a:lnTo>
                    <a:pt x="15646648" y="4634980"/>
                  </a:lnTo>
                  <a:lnTo>
                    <a:pt x="15641275" y="4637415"/>
                  </a:lnTo>
                  <a:lnTo>
                    <a:pt x="15638898" y="4638371"/>
                  </a:lnTo>
                  <a:lnTo>
                    <a:pt x="15633335" y="4640331"/>
                  </a:lnTo>
                  <a:lnTo>
                    <a:pt x="15630633" y="4646664"/>
                  </a:lnTo>
                  <a:lnTo>
                    <a:pt x="15633069" y="4652036"/>
                  </a:lnTo>
                  <a:lnTo>
                    <a:pt x="15634025" y="4654414"/>
                  </a:lnTo>
                  <a:lnTo>
                    <a:pt x="15636264" y="4656551"/>
                  </a:lnTo>
                  <a:lnTo>
                    <a:pt x="15638598" y="4657546"/>
                  </a:lnTo>
                  <a:lnTo>
                    <a:pt x="15638455" y="4657880"/>
                  </a:lnTo>
                  <a:lnTo>
                    <a:pt x="15641122" y="4659017"/>
                  </a:lnTo>
                  <a:lnTo>
                    <a:pt x="15643880" y="4659012"/>
                  </a:lnTo>
                  <a:lnTo>
                    <a:pt x="15649110" y="4656910"/>
                  </a:lnTo>
                  <a:lnTo>
                    <a:pt x="15654674" y="4654948"/>
                  </a:lnTo>
                  <a:lnTo>
                    <a:pt x="15657375" y="4648616"/>
                  </a:lnTo>
                  <a:lnTo>
                    <a:pt x="15654940" y="4643244"/>
                  </a:lnTo>
                  <a:lnTo>
                    <a:pt x="15652980" y="4637680"/>
                  </a:lnTo>
                  <a:close/>
                </a:path>
                <a:path w="20060920" h="6071870">
                  <a:moveTo>
                    <a:pt x="15732146" y="4604478"/>
                  </a:moveTo>
                  <a:lnTo>
                    <a:pt x="15725814" y="4601777"/>
                  </a:lnTo>
                  <a:lnTo>
                    <a:pt x="15720441" y="4604212"/>
                  </a:lnTo>
                  <a:lnTo>
                    <a:pt x="15718062" y="4605166"/>
                  </a:lnTo>
                  <a:lnTo>
                    <a:pt x="15712499" y="4607128"/>
                  </a:lnTo>
                  <a:lnTo>
                    <a:pt x="15710754" y="4611898"/>
                  </a:lnTo>
                  <a:lnTo>
                    <a:pt x="15710131" y="4613603"/>
                  </a:lnTo>
                  <a:lnTo>
                    <a:pt x="15713189" y="4621210"/>
                  </a:lnTo>
                  <a:lnTo>
                    <a:pt x="15715429" y="4623348"/>
                  </a:lnTo>
                  <a:lnTo>
                    <a:pt x="15717762" y="4624343"/>
                  </a:lnTo>
                  <a:lnTo>
                    <a:pt x="15717620" y="4624675"/>
                  </a:lnTo>
                  <a:lnTo>
                    <a:pt x="15720287" y="4625813"/>
                  </a:lnTo>
                  <a:lnTo>
                    <a:pt x="15723047" y="4625809"/>
                  </a:lnTo>
                  <a:lnTo>
                    <a:pt x="15728277" y="4623706"/>
                  </a:lnTo>
                  <a:lnTo>
                    <a:pt x="15733840" y="4621746"/>
                  </a:lnTo>
                  <a:lnTo>
                    <a:pt x="15736541" y="4615413"/>
                  </a:lnTo>
                  <a:lnTo>
                    <a:pt x="15734106" y="4610041"/>
                  </a:lnTo>
                  <a:lnTo>
                    <a:pt x="15732146" y="4604478"/>
                  </a:lnTo>
                  <a:close/>
                </a:path>
                <a:path w="20060920" h="6071870">
                  <a:moveTo>
                    <a:pt x="15811502" y="4571749"/>
                  </a:moveTo>
                  <a:lnTo>
                    <a:pt x="15805028" y="4569382"/>
                  </a:lnTo>
                  <a:lnTo>
                    <a:pt x="15797421" y="4572441"/>
                  </a:lnTo>
                  <a:lnTo>
                    <a:pt x="15791856" y="4574401"/>
                  </a:lnTo>
                  <a:lnTo>
                    <a:pt x="15790112" y="4579172"/>
                  </a:lnTo>
                  <a:lnTo>
                    <a:pt x="15789488" y="4580876"/>
                  </a:lnTo>
                  <a:lnTo>
                    <a:pt x="15792547" y="4588482"/>
                  </a:lnTo>
                  <a:lnTo>
                    <a:pt x="15794787" y="4590620"/>
                  </a:lnTo>
                  <a:lnTo>
                    <a:pt x="15797121" y="4591616"/>
                  </a:lnTo>
                  <a:lnTo>
                    <a:pt x="15796978" y="4591950"/>
                  </a:lnTo>
                  <a:lnTo>
                    <a:pt x="15799644" y="4593087"/>
                  </a:lnTo>
                  <a:lnTo>
                    <a:pt x="15802404" y="4593081"/>
                  </a:lnTo>
                  <a:lnTo>
                    <a:pt x="15807633" y="4590980"/>
                  </a:lnTo>
                  <a:lnTo>
                    <a:pt x="15813196" y="4589019"/>
                  </a:lnTo>
                  <a:lnTo>
                    <a:pt x="15814941" y="4584248"/>
                  </a:lnTo>
                  <a:lnTo>
                    <a:pt x="15815564" y="4582544"/>
                  </a:lnTo>
                  <a:lnTo>
                    <a:pt x="15813462" y="4577314"/>
                  </a:lnTo>
                  <a:lnTo>
                    <a:pt x="15811502" y="4571749"/>
                  </a:lnTo>
                  <a:close/>
                </a:path>
                <a:path w="20060920" h="6071870">
                  <a:moveTo>
                    <a:pt x="15890576" y="4539690"/>
                  </a:moveTo>
                  <a:lnTo>
                    <a:pt x="15884242" y="4536988"/>
                  </a:lnTo>
                  <a:lnTo>
                    <a:pt x="15876634" y="4540046"/>
                  </a:lnTo>
                  <a:lnTo>
                    <a:pt x="15871071" y="4542006"/>
                  </a:lnTo>
                  <a:lnTo>
                    <a:pt x="15869326" y="4546778"/>
                  </a:lnTo>
                  <a:lnTo>
                    <a:pt x="15868702" y="4548482"/>
                  </a:lnTo>
                  <a:lnTo>
                    <a:pt x="15871761" y="4556089"/>
                  </a:lnTo>
                  <a:lnTo>
                    <a:pt x="15874001" y="4558226"/>
                  </a:lnTo>
                  <a:lnTo>
                    <a:pt x="15876334" y="4559221"/>
                  </a:lnTo>
                  <a:lnTo>
                    <a:pt x="15876192" y="4559555"/>
                  </a:lnTo>
                  <a:lnTo>
                    <a:pt x="15878859" y="4560692"/>
                  </a:lnTo>
                  <a:lnTo>
                    <a:pt x="15881619" y="4560688"/>
                  </a:lnTo>
                  <a:lnTo>
                    <a:pt x="15892078" y="4556483"/>
                  </a:lnTo>
                  <a:lnTo>
                    <a:pt x="15894780" y="4550150"/>
                  </a:lnTo>
                  <a:lnTo>
                    <a:pt x="15890576" y="4539690"/>
                  </a:lnTo>
                  <a:close/>
                </a:path>
                <a:path w="20060920" h="6071870">
                  <a:moveTo>
                    <a:pt x="15969931" y="4506962"/>
                  </a:moveTo>
                  <a:lnTo>
                    <a:pt x="15963599" y="4504261"/>
                  </a:lnTo>
                  <a:lnTo>
                    <a:pt x="15950762" y="4509421"/>
                  </a:lnTo>
                  <a:lnTo>
                    <a:pt x="15948060" y="4515754"/>
                  </a:lnTo>
                  <a:lnTo>
                    <a:pt x="15951310" y="4523837"/>
                  </a:lnTo>
                  <a:lnTo>
                    <a:pt x="15953548" y="4525974"/>
                  </a:lnTo>
                  <a:lnTo>
                    <a:pt x="15958216" y="4527965"/>
                  </a:lnTo>
                  <a:lnTo>
                    <a:pt x="15960975" y="4527960"/>
                  </a:lnTo>
                  <a:lnTo>
                    <a:pt x="15971435" y="4523756"/>
                  </a:lnTo>
                  <a:lnTo>
                    <a:pt x="15974137" y="4517422"/>
                  </a:lnTo>
                  <a:lnTo>
                    <a:pt x="15969931" y="4506962"/>
                  </a:lnTo>
                  <a:close/>
                </a:path>
                <a:path w="20060920" h="6071870">
                  <a:moveTo>
                    <a:pt x="16049670" y="4475186"/>
                  </a:moveTo>
                  <a:lnTo>
                    <a:pt x="16043338" y="4472485"/>
                  </a:lnTo>
                  <a:lnTo>
                    <a:pt x="16030501" y="4477645"/>
                  </a:lnTo>
                  <a:lnTo>
                    <a:pt x="16027799" y="4483978"/>
                  </a:lnTo>
                  <a:lnTo>
                    <a:pt x="16031048" y="4492061"/>
                  </a:lnTo>
                  <a:lnTo>
                    <a:pt x="16032954" y="4494056"/>
                  </a:lnTo>
                  <a:lnTo>
                    <a:pt x="16035620" y="4495193"/>
                  </a:lnTo>
                  <a:lnTo>
                    <a:pt x="16035762" y="4494860"/>
                  </a:lnTo>
                  <a:lnTo>
                    <a:pt x="16038096" y="4495856"/>
                  </a:lnTo>
                  <a:lnTo>
                    <a:pt x="16040714" y="4496184"/>
                  </a:lnTo>
                  <a:lnTo>
                    <a:pt x="16051174" y="4491979"/>
                  </a:lnTo>
                  <a:lnTo>
                    <a:pt x="16053875" y="4485646"/>
                  </a:lnTo>
                  <a:lnTo>
                    <a:pt x="16049670" y="4475186"/>
                  </a:lnTo>
                  <a:close/>
                </a:path>
                <a:path w="20060920" h="6071870">
                  <a:moveTo>
                    <a:pt x="16129459" y="4444218"/>
                  </a:moveTo>
                  <a:lnTo>
                    <a:pt x="16123459" y="4441659"/>
                  </a:lnTo>
                  <a:lnTo>
                    <a:pt x="16117896" y="4443620"/>
                  </a:lnTo>
                  <a:lnTo>
                    <a:pt x="16110288" y="4446678"/>
                  </a:lnTo>
                  <a:lnTo>
                    <a:pt x="16107587" y="4453010"/>
                  </a:lnTo>
                  <a:lnTo>
                    <a:pt x="16110836" y="4461093"/>
                  </a:lnTo>
                  <a:lnTo>
                    <a:pt x="16112742" y="4463089"/>
                  </a:lnTo>
                  <a:lnTo>
                    <a:pt x="16115408" y="4464226"/>
                  </a:lnTo>
                  <a:lnTo>
                    <a:pt x="16115550" y="4463892"/>
                  </a:lnTo>
                  <a:lnTo>
                    <a:pt x="16117884" y="4464887"/>
                  </a:lnTo>
                  <a:lnTo>
                    <a:pt x="16120502" y="4465216"/>
                  </a:lnTo>
                  <a:lnTo>
                    <a:pt x="16130961" y="4461012"/>
                  </a:lnTo>
                  <a:lnTo>
                    <a:pt x="16133521" y="4455012"/>
                  </a:lnTo>
                  <a:lnTo>
                    <a:pt x="16131561" y="4449449"/>
                  </a:lnTo>
                  <a:lnTo>
                    <a:pt x="16129459" y="4444218"/>
                  </a:lnTo>
                  <a:close/>
                </a:path>
                <a:path w="20060920" h="6071870">
                  <a:moveTo>
                    <a:pt x="16209580" y="4413393"/>
                  </a:moveTo>
                  <a:lnTo>
                    <a:pt x="16203582" y="4410834"/>
                  </a:lnTo>
                  <a:lnTo>
                    <a:pt x="16198017" y="4412794"/>
                  </a:lnTo>
                  <a:lnTo>
                    <a:pt x="16190411" y="4415852"/>
                  </a:lnTo>
                  <a:lnTo>
                    <a:pt x="16187852" y="4421852"/>
                  </a:lnTo>
                  <a:lnTo>
                    <a:pt x="16189811" y="4427416"/>
                  </a:lnTo>
                  <a:lnTo>
                    <a:pt x="16190959" y="4430268"/>
                  </a:lnTo>
                  <a:lnTo>
                    <a:pt x="16192863" y="4432263"/>
                  </a:lnTo>
                  <a:lnTo>
                    <a:pt x="16195530" y="4433401"/>
                  </a:lnTo>
                  <a:lnTo>
                    <a:pt x="16195672" y="4433067"/>
                  </a:lnTo>
                  <a:lnTo>
                    <a:pt x="16198005" y="4434062"/>
                  </a:lnTo>
                  <a:lnTo>
                    <a:pt x="16200765" y="4434058"/>
                  </a:lnTo>
                  <a:lnTo>
                    <a:pt x="16203476" y="4433245"/>
                  </a:lnTo>
                  <a:lnTo>
                    <a:pt x="16211084" y="4430186"/>
                  </a:lnTo>
                  <a:lnTo>
                    <a:pt x="16213643" y="4424188"/>
                  </a:lnTo>
                  <a:lnTo>
                    <a:pt x="16211682" y="4418623"/>
                  </a:lnTo>
                  <a:lnTo>
                    <a:pt x="16209580" y="4413393"/>
                  </a:lnTo>
                  <a:close/>
                </a:path>
                <a:path w="20060920" h="6071870">
                  <a:moveTo>
                    <a:pt x="16284084" y="4380959"/>
                  </a:moveTo>
                  <a:lnTo>
                    <a:pt x="16278521" y="4382920"/>
                  </a:lnTo>
                  <a:lnTo>
                    <a:pt x="16270913" y="4385978"/>
                  </a:lnTo>
                  <a:lnTo>
                    <a:pt x="16268503" y="4390859"/>
                  </a:lnTo>
                  <a:lnTo>
                    <a:pt x="16268020" y="4391835"/>
                  </a:lnTo>
                  <a:lnTo>
                    <a:pt x="16269980" y="4397398"/>
                  </a:lnTo>
                  <a:lnTo>
                    <a:pt x="16271130" y="4400253"/>
                  </a:lnTo>
                  <a:lnTo>
                    <a:pt x="16273034" y="4402248"/>
                  </a:lnTo>
                  <a:lnTo>
                    <a:pt x="16278034" y="4404380"/>
                  </a:lnTo>
                  <a:lnTo>
                    <a:pt x="16280794" y="4404375"/>
                  </a:lnTo>
                  <a:lnTo>
                    <a:pt x="16283505" y="4403562"/>
                  </a:lnTo>
                  <a:lnTo>
                    <a:pt x="16291112" y="4400503"/>
                  </a:lnTo>
                  <a:lnTo>
                    <a:pt x="16293523" y="4395623"/>
                  </a:lnTo>
                  <a:lnTo>
                    <a:pt x="16294006" y="4394646"/>
                  </a:lnTo>
                  <a:lnTo>
                    <a:pt x="16292044" y="4389083"/>
                  </a:lnTo>
                  <a:lnTo>
                    <a:pt x="16289943" y="4383852"/>
                  </a:lnTo>
                  <a:lnTo>
                    <a:pt x="16284084" y="4380959"/>
                  </a:lnTo>
                  <a:close/>
                </a:path>
                <a:path w="20060920" h="6071870">
                  <a:moveTo>
                    <a:pt x="16364970" y="4352036"/>
                  </a:moveTo>
                  <a:lnTo>
                    <a:pt x="16359406" y="4353996"/>
                  </a:lnTo>
                  <a:lnTo>
                    <a:pt x="16357029" y="4354952"/>
                  </a:lnTo>
                  <a:lnTo>
                    <a:pt x="16351466" y="4356912"/>
                  </a:lnTo>
                  <a:lnTo>
                    <a:pt x="16349056" y="4361793"/>
                  </a:lnTo>
                  <a:lnTo>
                    <a:pt x="16348574" y="4362770"/>
                  </a:lnTo>
                  <a:lnTo>
                    <a:pt x="16350534" y="4368333"/>
                  </a:lnTo>
                  <a:lnTo>
                    <a:pt x="16351348" y="4371044"/>
                  </a:lnTo>
                  <a:lnTo>
                    <a:pt x="16353586" y="4373181"/>
                  </a:lnTo>
                  <a:lnTo>
                    <a:pt x="16358920" y="4375456"/>
                  </a:lnTo>
                  <a:lnTo>
                    <a:pt x="16361680" y="4375452"/>
                  </a:lnTo>
                  <a:lnTo>
                    <a:pt x="16364390" y="4374638"/>
                  </a:lnTo>
                  <a:lnTo>
                    <a:pt x="16371998" y="4371580"/>
                  </a:lnTo>
                  <a:lnTo>
                    <a:pt x="16374408" y="4366699"/>
                  </a:lnTo>
                  <a:lnTo>
                    <a:pt x="16374891" y="4365722"/>
                  </a:lnTo>
                  <a:lnTo>
                    <a:pt x="16372931" y="4360159"/>
                  </a:lnTo>
                  <a:lnTo>
                    <a:pt x="16370827" y="4354929"/>
                  </a:lnTo>
                  <a:lnTo>
                    <a:pt x="16364970" y="4352036"/>
                  </a:lnTo>
                  <a:close/>
                </a:path>
                <a:path w="20060920" h="6071870">
                  <a:moveTo>
                    <a:pt x="16445857" y="4323113"/>
                  </a:moveTo>
                  <a:lnTo>
                    <a:pt x="16440294" y="4325073"/>
                  </a:lnTo>
                  <a:lnTo>
                    <a:pt x="16437914" y="4326028"/>
                  </a:lnTo>
                  <a:lnTo>
                    <a:pt x="16432350" y="4327989"/>
                  </a:lnTo>
                  <a:lnTo>
                    <a:pt x="16429781" y="4333195"/>
                  </a:lnTo>
                  <a:lnTo>
                    <a:pt x="16429459" y="4333846"/>
                  </a:lnTo>
                  <a:lnTo>
                    <a:pt x="16431420" y="4339410"/>
                  </a:lnTo>
                  <a:lnTo>
                    <a:pt x="16432424" y="4342596"/>
                  </a:lnTo>
                  <a:lnTo>
                    <a:pt x="16434663" y="4344733"/>
                  </a:lnTo>
                  <a:lnTo>
                    <a:pt x="16439329" y="4346723"/>
                  </a:lnTo>
                  <a:lnTo>
                    <a:pt x="16442090" y="4346719"/>
                  </a:lnTo>
                  <a:lnTo>
                    <a:pt x="16444800" y="4345906"/>
                  </a:lnTo>
                  <a:lnTo>
                    <a:pt x="16447177" y="4344950"/>
                  </a:lnTo>
                  <a:lnTo>
                    <a:pt x="16452741" y="4342989"/>
                  </a:lnTo>
                  <a:lnTo>
                    <a:pt x="16455312" y="4337784"/>
                  </a:lnTo>
                  <a:lnTo>
                    <a:pt x="16455634" y="4337133"/>
                  </a:lnTo>
                  <a:lnTo>
                    <a:pt x="16451713" y="4326005"/>
                  </a:lnTo>
                  <a:lnTo>
                    <a:pt x="16445857" y="4323113"/>
                  </a:lnTo>
                  <a:close/>
                </a:path>
                <a:path w="20060920" h="6071870">
                  <a:moveTo>
                    <a:pt x="16526981" y="4295473"/>
                  </a:moveTo>
                  <a:lnTo>
                    <a:pt x="16521418" y="4297434"/>
                  </a:lnTo>
                  <a:lnTo>
                    <a:pt x="16519040" y="4298388"/>
                  </a:lnTo>
                  <a:lnTo>
                    <a:pt x="16513477" y="4300350"/>
                  </a:lnTo>
                  <a:lnTo>
                    <a:pt x="16510907" y="4305556"/>
                  </a:lnTo>
                  <a:lnTo>
                    <a:pt x="16510585" y="4306208"/>
                  </a:lnTo>
                  <a:lnTo>
                    <a:pt x="16512546" y="4311771"/>
                  </a:lnTo>
                  <a:lnTo>
                    <a:pt x="16513550" y="4314957"/>
                  </a:lnTo>
                  <a:lnTo>
                    <a:pt x="16515790" y="4317094"/>
                  </a:lnTo>
                  <a:lnTo>
                    <a:pt x="16518457" y="4318231"/>
                  </a:lnTo>
                  <a:lnTo>
                    <a:pt x="16518599" y="4317898"/>
                  </a:lnTo>
                  <a:lnTo>
                    <a:pt x="16520931" y="4318893"/>
                  </a:lnTo>
                  <a:lnTo>
                    <a:pt x="16523212" y="4319079"/>
                  </a:lnTo>
                  <a:lnTo>
                    <a:pt x="16525927" y="4318267"/>
                  </a:lnTo>
                  <a:lnTo>
                    <a:pt x="16528303" y="4317310"/>
                  </a:lnTo>
                  <a:lnTo>
                    <a:pt x="16533867" y="4315350"/>
                  </a:lnTo>
                  <a:lnTo>
                    <a:pt x="16536439" y="4310145"/>
                  </a:lnTo>
                  <a:lnTo>
                    <a:pt x="16536760" y="4309494"/>
                  </a:lnTo>
                  <a:lnTo>
                    <a:pt x="16532840" y="4298366"/>
                  </a:lnTo>
                  <a:lnTo>
                    <a:pt x="16526981" y="4295473"/>
                  </a:lnTo>
                  <a:close/>
                </a:path>
                <a:path w="20060920" h="6071870">
                  <a:moveTo>
                    <a:pt x="16608824" y="4268927"/>
                  </a:moveTo>
                  <a:lnTo>
                    <a:pt x="16603261" y="4270888"/>
                  </a:lnTo>
                  <a:lnTo>
                    <a:pt x="16600883" y="4271844"/>
                  </a:lnTo>
                  <a:lnTo>
                    <a:pt x="16595462" y="4273471"/>
                  </a:lnTo>
                  <a:lnTo>
                    <a:pt x="16592270" y="4279201"/>
                  </a:lnTo>
                  <a:lnTo>
                    <a:pt x="16592093" y="4279519"/>
                  </a:lnTo>
                  <a:lnTo>
                    <a:pt x="16594053" y="4285082"/>
                  </a:lnTo>
                  <a:lnTo>
                    <a:pt x="16595058" y="4288268"/>
                  </a:lnTo>
                  <a:lnTo>
                    <a:pt x="16597299" y="4290406"/>
                  </a:lnTo>
                  <a:lnTo>
                    <a:pt x="16602299" y="4292539"/>
                  </a:lnTo>
                  <a:lnTo>
                    <a:pt x="16604915" y="4292868"/>
                  </a:lnTo>
                  <a:lnTo>
                    <a:pt x="16609670" y="4290956"/>
                  </a:lnTo>
                  <a:lnTo>
                    <a:pt x="16615234" y="4288996"/>
                  </a:lnTo>
                  <a:lnTo>
                    <a:pt x="16618459" y="4283281"/>
                  </a:lnTo>
                  <a:lnTo>
                    <a:pt x="16614538" y="4272153"/>
                  </a:lnTo>
                  <a:lnTo>
                    <a:pt x="16608824" y="4268927"/>
                  </a:lnTo>
                  <a:close/>
                </a:path>
                <a:path w="20060920" h="6071870">
                  <a:moveTo>
                    <a:pt x="16690239" y="4243381"/>
                  </a:moveTo>
                  <a:lnTo>
                    <a:pt x="16684816" y="4245008"/>
                  </a:lnTo>
                  <a:lnTo>
                    <a:pt x="16682440" y="4245963"/>
                  </a:lnTo>
                  <a:lnTo>
                    <a:pt x="16677018" y="4247591"/>
                  </a:lnTo>
                  <a:lnTo>
                    <a:pt x="16673982" y="4253781"/>
                  </a:lnTo>
                  <a:lnTo>
                    <a:pt x="16675609" y="4259202"/>
                  </a:lnTo>
                  <a:lnTo>
                    <a:pt x="16676756" y="4262056"/>
                  </a:lnTo>
                  <a:lnTo>
                    <a:pt x="16678855" y="4264527"/>
                  </a:lnTo>
                  <a:lnTo>
                    <a:pt x="16683520" y="4266517"/>
                  </a:lnTo>
                  <a:lnTo>
                    <a:pt x="16686139" y="4266845"/>
                  </a:lnTo>
                  <a:lnTo>
                    <a:pt x="16688516" y="4265890"/>
                  </a:lnTo>
                  <a:lnTo>
                    <a:pt x="16690751" y="4265267"/>
                  </a:lnTo>
                  <a:lnTo>
                    <a:pt x="16696505" y="4263783"/>
                  </a:lnTo>
                  <a:lnTo>
                    <a:pt x="16699541" y="4257593"/>
                  </a:lnTo>
                  <a:lnTo>
                    <a:pt x="16697914" y="4252172"/>
                  </a:lnTo>
                  <a:lnTo>
                    <a:pt x="16696431" y="4246416"/>
                  </a:lnTo>
                  <a:lnTo>
                    <a:pt x="16690239" y="4243381"/>
                  </a:lnTo>
                  <a:close/>
                </a:path>
                <a:path w="20060920" h="6071870">
                  <a:moveTo>
                    <a:pt x="16772369" y="4218928"/>
                  </a:moveTo>
                  <a:lnTo>
                    <a:pt x="16766948" y="4220555"/>
                  </a:lnTo>
                  <a:lnTo>
                    <a:pt x="16764713" y="4221178"/>
                  </a:lnTo>
                  <a:lnTo>
                    <a:pt x="16759291" y="4222805"/>
                  </a:lnTo>
                  <a:lnTo>
                    <a:pt x="16755922" y="4228852"/>
                  </a:lnTo>
                  <a:lnTo>
                    <a:pt x="16757549" y="4234274"/>
                  </a:lnTo>
                  <a:lnTo>
                    <a:pt x="16758553" y="4237460"/>
                  </a:lnTo>
                  <a:lnTo>
                    <a:pt x="16760986" y="4240073"/>
                  </a:lnTo>
                  <a:lnTo>
                    <a:pt x="16765652" y="4242064"/>
                  </a:lnTo>
                  <a:lnTo>
                    <a:pt x="16768412" y="4242060"/>
                  </a:lnTo>
                  <a:lnTo>
                    <a:pt x="16772882" y="4240815"/>
                  </a:lnTo>
                  <a:lnTo>
                    <a:pt x="16778303" y="4239187"/>
                  </a:lnTo>
                  <a:lnTo>
                    <a:pt x="16781670" y="4233139"/>
                  </a:lnTo>
                  <a:lnTo>
                    <a:pt x="16778417" y="4222296"/>
                  </a:lnTo>
                  <a:lnTo>
                    <a:pt x="16772369" y="4218928"/>
                  </a:lnTo>
                  <a:close/>
                </a:path>
                <a:path w="20060920" h="6071870">
                  <a:moveTo>
                    <a:pt x="16855881" y="4195853"/>
                  </a:moveTo>
                  <a:lnTo>
                    <a:pt x="16850127" y="4197337"/>
                  </a:lnTo>
                  <a:lnTo>
                    <a:pt x="16847558" y="4197818"/>
                  </a:lnTo>
                  <a:lnTo>
                    <a:pt x="16841803" y="4199302"/>
                  </a:lnTo>
                  <a:lnTo>
                    <a:pt x="16838577" y="4205017"/>
                  </a:lnTo>
                  <a:lnTo>
                    <a:pt x="16840062" y="4210773"/>
                  </a:lnTo>
                  <a:lnTo>
                    <a:pt x="16841068" y="4213959"/>
                  </a:lnTo>
                  <a:lnTo>
                    <a:pt x="16843165" y="4216429"/>
                  </a:lnTo>
                  <a:lnTo>
                    <a:pt x="16848498" y="4218704"/>
                  </a:lnTo>
                  <a:lnTo>
                    <a:pt x="16851114" y="4219032"/>
                  </a:lnTo>
                  <a:lnTo>
                    <a:pt x="16855587" y="4217788"/>
                  </a:lnTo>
                  <a:lnTo>
                    <a:pt x="16861341" y="4216304"/>
                  </a:lnTo>
                  <a:lnTo>
                    <a:pt x="16864567" y="4210589"/>
                  </a:lnTo>
                  <a:lnTo>
                    <a:pt x="16861597" y="4199079"/>
                  </a:lnTo>
                  <a:lnTo>
                    <a:pt x="16855881" y="4195853"/>
                  </a:lnTo>
                  <a:close/>
                </a:path>
                <a:path w="20060920" h="6071870">
                  <a:moveTo>
                    <a:pt x="16938636" y="4173636"/>
                  </a:moveTo>
                  <a:lnTo>
                    <a:pt x="16932880" y="4175121"/>
                  </a:lnTo>
                  <a:lnTo>
                    <a:pt x="16930644" y="4175742"/>
                  </a:lnTo>
                  <a:lnTo>
                    <a:pt x="16925222" y="4177369"/>
                  </a:lnTo>
                  <a:lnTo>
                    <a:pt x="16921663" y="4182942"/>
                  </a:lnTo>
                  <a:lnTo>
                    <a:pt x="16923149" y="4188697"/>
                  </a:lnTo>
                  <a:lnTo>
                    <a:pt x="16924153" y="4191884"/>
                  </a:lnTo>
                  <a:lnTo>
                    <a:pt x="16926250" y="4194353"/>
                  </a:lnTo>
                  <a:lnTo>
                    <a:pt x="16930918" y="4196344"/>
                  </a:lnTo>
                  <a:lnTo>
                    <a:pt x="16933536" y="4196674"/>
                  </a:lnTo>
                  <a:lnTo>
                    <a:pt x="16935770" y="4196051"/>
                  </a:lnTo>
                  <a:lnTo>
                    <a:pt x="16938339" y="4195571"/>
                  </a:lnTo>
                  <a:lnTo>
                    <a:pt x="16943761" y="4193943"/>
                  </a:lnTo>
                  <a:lnTo>
                    <a:pt x="16947320" y="4188371"/>
                  </a:lnTo>
                  <a:lnTo>
                    <a:pt x="16945834" y="4182617"/>
                  </a:lnTo>
                  <a:lnTo>
                    <a:pt x="16944208" y="4177194"/>
                  </a:lnTo>
                  <a:lnTo>
                    <a:pt x="16938636" y="4173636"/>
                  </a:lnTo>
                  <a:close/>
                </a:path>
                <a:path w="20060920" h="6071870">
                  <a:moveTo>
                    <a:pt x="17022770" y="4152796"/>
                  </a:moveTo>
                  <a:lnTo>
                    <a:pt x="17017014" y="4154280"/>
                  </a:lnTo>
                  <a:lnTo>
                    <a:pt x="17014446" y="4154760"/>
                  </a:lnTo>
                  <a:lnTo>
                    <a:pt x="17008692" y="4156245"/>
                  </a:lnTo>
                  <a:lnTo>
                    <a:pt x="17005133" y="4161818"/>
                  </a:lnTo>
                  <a:lnTo>
                    <a:pt x="17006617" y="4167572"/>
                  </a:lnTo>
                  <a:lnTo>
                    <a:pt x="17007147" y="4170950"/>
                  </a:lnTo>
                  <a:lnTo>
                    <a:pt x="17009577" y="4173563"/>
                  </a:lnTo>
                  <a:lnTo>
                    <a:pt x="17014910" y="4175838"/>
                  </a:lnTo>
                  <a:lnTo>
                    <a:pt x="17017193" y="4176024"/>
                  </a:lnTo>
                  <a:lnTo>
                    <a:pt x="17019429" y="4175401"/>
                  </a:lnTo>
                  <a:lnTo>
                    <a:pt x="17021998" y="4174921"/>
                  </a:lnTo>
                  <a:lnTo>
                    <a:pt x="17027752" y="4173437"/>
                  </a:lnTo>
                  <a:lnTo>
                    <a:pt x="17031312" y="4167864"/>
                  </a:lnTo>
                  <a:lnTo>
                    <a:pt x="17028342" y="4156353"/>
                  </a:lnTo>
                  <a:lnTo>
                    <a:pt x="17022770" y="4152796"/>
                  </a:lnTo>
                  <a:close/>
                </a:path>
                <a:path w="20060920" h="6071870">
                  <a:moveTo>
                    <a:pt x="17106526" y="4133764"/>
                  </a:moveTo>
                  <a:lnTo>
                    <a:pt x="17100914" y="4134915"/>
                  </a:lnTo>
                  <a:lnTo>
                    <a:pt x="17098345" y="4135395"/>
                  </a:lnTo>
                  <a:lnTo>
                    <a:pt x="17092591" y="4136879"/>
                  </a:lnTo>
                  <a:lnTo>
                    <a:pt x="17089032" y="4142452"/>
                  </a:lnTo>
                  <a:lnTo>
                    <a:pt x="17090182" y="4148066"/>
                  </a:lnTo>
                  <a:lnTo>
                    <a:pt x="17091045" y="4151585"/>
                  </a:lnTo>
                  <a:lnTo>
                    <a:pt x="17093476" y="4154197"/>
                  </a:lnTo>
                  <a:lnTo>
                    <a:pt x="17098475" y="4156330"/>
                  </a:lnTo>
                  <a:lnTo>
                    <a:pt x="17100619" y="4156850"/>
                  </a:lnTo>
                  <a:lnTo>
                    <a:pt x="17102854" y="4156228"/>
                  </a:lnTo>
                  <a:lnTo>
                    <a:pt x="17105423" y="4155748"/>
                  </a:lnTo>
                  <a:lnTo>
                    <a:pt x="17111178" y="4154263"/>
                  </a:lnTo>
                  <a:lnTo>
                    <a:pt x="17114737" y="4148690"/>
                  </a:lnTo>
                  <a:lnTo>
                    <a:pt x="17113585" y="4143078"/>
                  </a:lnTo>
                  <a:lnTo>
                    <a:pt x="17112101" y="4137322"/>
                  </a:lnTo>
                  <a:lnTo>
                    <a:pt x="17106526" y="4133764"/>
                  </a:lnTo>
                  <a:close/>
                </a:path>
                <a:path w="20060920" h="6071870">
                  <a:moveTo>
                    <a:pt x="17190524" y="4116017"/>
                  </a:moveTo>
                  <a:lnTo>
                    <a:pt x="17184912" y="4117168"/>
                  </a:lnTo>
                  <a:lnTo>
                    <a:pt x="17182343" y="4117648"/>
                  </a:lnTo>
                  <a:lnTo>
                    <a:pt x="17176731" y="4118799"/>
                  </a:lnTo>
                  <a:lnTo>
                    <a:pt x="17173172" y="4124372"/>
                  </a:lnTo>
                  <a:lnTo>
                    <a:pt x="17174322" y="4129985"/>
                  </a:lnTo>
                  <a:lnTo>
                    <a:pt x="17175043" y="4133838"/>
                  </a:lnTo>
                  <a:lnTo>
                    <a:pt x="17177473" y="4136451"/>
                  </a:lnTo>
                  <a:lnTo>
                    <a:pt x="17181808" y="4138300"/>
                  </a:lnTo>
                  <a:lnTo>
                    <a:pt x="17184092" y="4138486"/>
                  </a:lnTo>
                  <a:lnTo>
                    <a:pt x="17186184" y="4138196"/>
                  </a:lnTo>
                  <a:lnTo>
                    <a:pt x="17188753" y="4137716"/>
                  </a:lnTo>
                  <a:lnTo>
                    <a:pt x="17194699" y="4136707"/>
                  </a:lnTo>
                  <a:lnTo>
                    <a:pt x="17198258" y="4131134"/>
                  </a:lnTo>
                  <a:lnTo>
                    <a:pt x="17197107" y="4125522"/>
                  </a:lnTo>
                  <a:lnTo>
                    <a:pt x="17196097" y="4119576"/>
                  </a:lnTo>
                  <a:lnTo>
                    <a:pt x="17190524" y="4116017"/>
                  </a:lnTo>
                  <a:close/>
                </a:path>
                <a:path w="20060920" h="6071870">
                  <a:moveTo>
                    <a:pt x="17274478" y="4100220"/>
                  </a:moveTo>
                  <a:lnTo>
                    <a:pt x="17268866" y="4101372"/>
                  </a:lnTo>
                  <a:lnTo>
                    <a:pt x="17266297" y="4101852"/>
                  </a:lnTo>
                  <a:lnTo>
                    <a:pt x="17260685" y="4103003"/>
                  </a:lnTo>
                  <a:lnTo>
                    <a:pt x="17257125" y="4108576"/>
                  </a:lnTo>
                  <a:lnTo>
                    <a:pt x="17258276" y="4114188"/>
                  </a:lnTo>
                  <a:lnTo>
                    <a:pt x="17259139" y="4117707"/>
                  </a:lnTo>
                  <a:lnTo>
                    <a:pt x="17261569" y="4120321"/>
                  </a:lnTo>
                  <a:lnTo>
                    <a:pt x="17266235" y="4122312"/>
                  </a:lnTo>
                  <a:lnTo>
                    <a:pt x="17268379" y="4122832"/>
                  </a:lnTo>
                  <a:lnTo>
                    <a:pt x="17270615" y="4122210"/>
                  </a:lnTo>
                  <a:lnTo>
                    <a:pt x="17273182" y="4121729"/>
                  </a:lnTo>
                  <a:lnTo>
                    <a:pt x="17278796" y="4120577"/>
                  </a:lnTo>
                  <a:lnTo>
                    <a:pt x="17282353" y="4115003"/>
                  </a:lnTo>
                  <a:lnTo>
                    <a:pt x="17280050" y="4103779"/>
                  </a:lnTo>
                  <a:lnTo>
                    <a:pt x="17274478" y="4100220"/>
                  </a:lnTo>
                  <a:close/>
                </a:path>
                <a:path w="20060920" h="6071870">
                  <a:moveTo>
                    <a:pt x="17359191" y="4083566"/>
                  </a:moveTo>
                  <a:lnTo>
                    <a:pt x="17353577" y="4084716"/>
                  </a:lnTo>
                  <a:lnTo>
                    <a:pt x="17351009" y="4085197"/>
                  </a:lnTo>
                  <a:lnTo>
                    <a:pt x="17345397" y="4086349"/>
                  </a:lnTo>
                  <a:lnTo>
                    <a:pt x="17341505" y="4091780"/>
                  </a:lnTo>
                  <a:lnTo>
                    <a:pt x="17342658" y="4097393"/>
                  </a:lnTo>
                  <a:lnTo>
                    <a:pt x="17343186" y="4100769"/>
                  </a:lnTo>
                  <a:lnTo>
                    <a:pt x="17345808" y="4103858"/>
                  </a:lnTo>
                  <a:lnTo>
                    <a:pt x="17350475" y="4105849"/>
                  </a:lnTo>
                  <a:lnTo>
                    <a:pt x="17354851" y="4105745"/>
                  </a:lnTo>
                  <a:lnTo>
                    <a:pt x="17357419" y="4105266"/>
                  </a:lnTo>
                  <a:lnTo>
                    <a:pt x="17363032" y="4104114"/>
                  </a:lnTo>
                  <a:lnTo>
                    <a:pt x="17366925" y="4098683"/>
                  </a:lnTo>
                  <a:lnTo>
                    <a:pt x="17364621" y="4087458"/>
                  </a:lnTo>
                  <a:lnTo>
                    <a:pt x="17359191" y="4083566"/>
                  </a:lnTo>
                  <a:close/>
                </a:path>
                <a:path w="20060920" h="6071870">
                  <a:moveTo>
                    <a:pt x="17444001" y="4068528"/>
                  </a:moveTo>
                  <a:lnTo>
                    <a:pt x="17438389" y="4069681"/>
                  </a:lnTo>
                  <a:lnTo>
                    <a:pt x="17435820" y="4070161"/>
                  </a:lnTo>
                  <a:lnTo>
                    <a:pt x="17429874" y="4071170"/>
                  </a:lnTo>
                  <a:lnTo>
                    <a:pt x="17425983" y="4076601"/>
                  </a:lnTo>
                  <a:lnTo>
                    <a:pt x="17427135" y="4082213"/>
                  </a:lnTo>
                  <a:lnTo>
                    <a:pt x="17427663" y="4085591"/>
                  </a:lnTo>
                  <a:lnTo>
                    <a:pt x="17429951" y="4088537"/>
                  </a:lnTo>
                  <a:lnTo>
                    <a:pt x="17433285" y="4089959"/>
                  </a:lnTo>
                  <a:lnTo>
                    <a:pt x="17433143" y="4090293"/>
                  </a:lnTo>
                  <a:lnTo>
                    <a:pt x="17435142" y="4091145"/>
                  </a:lnTo>
                  <a:lnTo>
                    <a:pt x="17439185" y="4090900"/>
                  </a:lnTo>
                  <a:lnTo>
                    <a:pt x="17441756" y="4090420"/>
                  </a:lnTo>
                  <a:lnTo>
                    <a:pt x="17447702" y="4089412"/>
                  </a:lnTo>
                  <a:lnTo>
                    <a:pt x="17451450" y="4084314"/>
                  </a:lnTo>
                  <a:lnTo>
                    <a:pt x="17449432" y="4072422"/>
                  </a:lnTo>
                  <a:lnTo>
                    <a:pt x="17444001" y="4068528"/>
                  </a:lnTo>
                  <a:close/>
                </a:path>
                <a:path w="20060920" h="6071870">
                  <a:moveTo>
                    <a:pt x="17528528" y="4054159"/>
                  </a:moveTo>
                  <a:lnTo>
                    <a:pt x="17522583" y="4055168"/>
                  </a:lnTo>
                  <a:lnTo>
                    <a:pt x="17520015" y="4055649"/>
                  </a:lnTo>
                  <a:lnTo>
                    <a:pt x="17514544" y="4056467"/>
                  </a:lnTo>
                  <a:lnTo>
                    <a:pt x="17510317" y="4061756"/>
                  </a:lnTo>
                  <a:lnTo>
                    <a:pt x="17511326" y="4067701"/>
                  </a:lnTo>
                  <a:lnTo>
                    <a:pt x="17512047" y="4071554"/>
                  </a:lnTo>
                  <a:lnTo>
                    <a:pt x="17514336" y="4074500"/>
                  </a:lnTo>
                  <a:lnTo>
                    <a:pt x="17517669" y="4075922"/>
                  </a:lnTo>
                  <a:lnTo>
                    <a:pt x="17517811" y="4075589"/>
                  </a:lnTo>
                  <a:lnTo>
                    <a:pt x="17519478" y="4076300"/>
                  </a:lnTo>
                  <a:lnTo>
                    <a:pt x="17523381" y="4076388"/>
                  </a:lnTo>
                  <a:lnTo>
                    <a:pt x="17525948" y="4075909"/>
                  </a:lnTo>
                  <a:lnTo>
                    <a:pt x="17531753" y="4075233"/>
                  </a:lnTo>
                  <a:lnTo>
                    <a:pt x="17535643" y="4069801"/>
                  </a:lnTo>
                  <a:lnTo>
                    <a:pt x="17534635" y="4063855"/>
                  </a:lnTo>
                  <a:lnTo>
                    <a:pt x="17533958" y="4058052"/>
                  </a:lnTo>
                  <a:lnTo>
                    <a:pt x="17528528" y="4054159"/>
                  </a:lnTo>
                  <a:close/>
                </a:path>
                <a:path w="20060920" h="6071870">
                  <a:moveTo>
                    <a:pt x="17613485" y="4041548"/>
                  </a:moveTo>
                  <a:lnTo>
                    <a:pt x="17607681" y="4042225"/>
                  </a:lnTo>
                  <a:lnTo>
                    <a:pt x="17605113" y="4042706"/>
                  </a:lnTo>
                  <a:lnTo>
                    <a:pt x="17599310" y="4043381"/>
                  </a:lnTo>
                  <a:lnTo>
                    <a:pt x="17595417" y="4048812"/>
                  </a:lnTo>
                  <a:lnTo>
                    <a:pt x="17596094" y="4054616"/>
                  </a:lnTo>
                  <a:lnTo>
                    <a:pt x="17596814" y="4058469"/>
                  </a:lnTo>
                  <a:lnTo>
                    <a:pt x="17599103" y="4061414"/>
                  </a:lnTo>
                  <a:lnTo>
                    <a:pt x="17604102" y="4063547"/>
                  </a:lnTo>
                  <a:lnTo>
                    <a:pt x="17608005" y="4063637"/>
                  </a:lnTo>
                  <a:lnTo>
                    <a:pt x="17610574" y="4063156"/>
                  </a:lnTo>
                  <a:lnTo>
                    <a:pt x="17616377" y="4062480"/>
                  </a:lnTo>
                  <a:lnTo>
                    <a:pt x="17620269" y="4057049"/>
                  </a:lnTo>
                  <a:lnTo>
                    <a:pt x="17618917" y="4045442"/>
                  </a:lnTo>
                  <a:lnTo>
                    <a:pt x="17613485" y="4041548"/>
                  </a:lnTo>
                  <a:close/>
                </a:path>
                <a:path w="20060920" h="6071870">
                  <a:moveTo>
                    <a:pt x="17698209" y="4030415"/>
                  </a:moveTo>
                  <a:lnTo>
                    <a:pt x="17692405" y="4031091"/>
                  </a:lnTo>
                  <a:lnTo>
                    <a:pt x="17689979" y="4031237"/>
                  </a:lnTo>
                  <a:lnTo>
                    <a:pt x="17684508" y="4032055"/>
                  </a:lnTo>
                  <a:lnTo>
                    <a:pt x="17680283" y="4037344"/>
                  </a:lnTo>
                  <a:lnTo>
                    <a:pt x="17680960" y="4043148"/>
                  </a:lnTo>
                  <a:lnTo>
                    <a:pt x="17681347" y="4046859"/>
                  </a:lnTo>
                  <a:lnTo>
                    <a:pt x="17683968" y="4049948"/>
                  </a:lnTo>
                  <a:lnTo>
                    <a:pt x="17688968" y="4052080"/>
                  </a:lnTo>
                  <a:lnTo>
                    <a:pt x="17692869" y="4052169"/>
                  </a:lnTo>
                  <a:lnTo>
                    <a:pt x="17695295" y="4052021"/>
                  </a:lnTo>
                  <a:lnTo>
                    <a:pt x="17700765" y="4051202"/>
                  </a:lnTo>
                  <a:lnTo>
                    <a:pt x="17704992" y="4045914"/>
                  </a:lnTo>
                  <a:lnTo>
                    <a:pt x="17704317" y="4040111"/>
                  </a:lnTo>
                  <a:lnTo>
                    <a:pt x="17703498" y="4034641"/>
                  </a:lnTo>
                  <a:lnTo>
                    <a:pt x="17698209" y="4030415"/>
                  </a:lnTo>
                  <a:close/>
                </a:path>
                <a:path w="20060920" h="6071870">
                  <a:moveTo>
                    <a:pt x="17784123" y="4020182"/>
                  </a:moveTo>
                  <a:lnTo>
                    <a:pt x="17778318" y="4020858"/>
                  </a:lnTo>
                  <a:lnTo>
                    <a:pt x="17775893" y="4021004"/>
                  </a:lnTo>
                  <a:lnTo>
                    <a:pt x="17770089" y="4021681"/>
                  </a:lnTo>
                  <a:lnTo>
                    <a:pt x="17765863" y="4026970"/>
                  </a:lnTo>
                  <a:lnTo>
                    <a:pt x="17766540" y="4032773"/>
                  </a:lnTo>
                  <a:lnTo>
                    <a:pt x="17766784" y="4036818"/>
                  </a:lnTo>
                  <a:lnTo>
                    <a:pt x="17769407" y="4039905"/>
                  </a:lnTo>
                  <a:lnTo>
                    <a:pt x="17774738" y="4042180"/>
                  </a:lnTo>
                  <a:lnTo>
                    <a:pt x="17778307" y="4042127"/>
                  </a:lnTo>
                  <a:lnTo>
                    <a:pt x="17780733" y="4041980"/>
                  </a:lnTo>
                  <a:lnTo>
                    <a:pt x="17786536" y="4041303"/>
                  </a:lnTo>
                  <a:lnTo>
                    <a:pt x="17790762" y="4036015"/>
                  </a:lnTo>
                  <a:lnTo>
                    <a:pt x="17789410" y="4024408"/>
                  </a:lnTo>
                  <a:lnTo>
                    <a:pt x="17784123" y="4020182"/>
                  </a:lnTo>
                  <a:close/>
                </a:path>
                <a:path w="20060920" h="6071870">
                  <a:moveTo>
                    <a:pt x="17869183" y="4011950"/>
                  </a:moveTo>
                  <a:lnTo>
                    <a:pt x="17863380" y="4012625"/>
                  </a:lnTo>
                  <a:lnTo>
                    <a:pt x="17855292" y="4013115"/>
                  </a:lnTo>
                  <a:lnTo>
                    <a:pt x="17850732" y="4018262"/>
                  </a:lnTo>
                  <a:lnTo>
                    <a:pt x="17862700" y="4033609"/>
                  </a:lnTo>
                  <a:lnTo>
                    <a:pt x="17870788" y="4033120"/>
                  </a:lnTo>
                  <a:lnTo>
                    <a:pt x="17875348" y="4027974"/>
                  </a:lnTo>
                  <a:lnTo>
                    <a:pt x="17874673" y="4022171"/>
                  </a:lnTo>
                  <a:lnTo>
                    <a:pt x="17874330" y="4016508"/>
                  </a:lnTo>
                  <a:lnTo>
                    <a:pt x="17869183" y="4011950"/>
                  </a:lnTo>
                  <a:close/>
                </a:path>
                <a:path w="20060920" h="6071870">
                  <a:moveTo>
                    <a:pt x="17954816" y="4005142"/>
                  </a:moveTo>
                  <a:lnTo>
                    <a:pt x="17946728" y="4005633"/>
                  </a:lnTo>
                  <a:lnTo>
                    <a:pt x="17940734" y="4005832"/>
                  </a:lnTo>
                  <a:lnTo>
                    <a:pt x="17936507" y="4011121"/>
                  </a:lnTo>
                  <a:lnTo>
                    <a:pt x="17937094" y="4020827"/>
                  </a:lnTo>
                  <a:lnTo>
                    <a:pt x="17939575" y="4024249"/>
                  </a:lnTo>
                  <a:lnTo>
                    <a:pt x="17943242" y="4025813"/>
                  </a:lnTo>
                  <a:lnTo>
                    <a:pt x="17943718" y="4025621"/>
                  </a:lnTo>
                  <a:lnTo>
                    <a:pt x="17945052" y="4026190"/>
                  </a:lnTo>
                  <a:lnTo>
                    <a:pt x="17948477" y="4026470"/>
                  </a:lnTo>
                  <a:lnTo>
                    <a:pt x="17956565" y="4025980"/>
                  </a:lnTo>
                  <a:lnTo>
                    <a:pt x="17960790" y="4020691"/>
                  </a:lnTo>
                  <a:lnTo>
                    <a:pt x="17960105" y="4009369"/>
                  </a:lnTo>
                  <a:lnTo>
                    <a:pt x="17954816" y="4005142"/>
                  </a:lnTo>
                  <a:close/>
                </a:path>
                <a:path w="20060920" h="6071870">
                  <a:moveTo>
                    <a:pt x="18040547" y="3999954"/>
                  </a:moveTo>
                  <a:lnTo>
                    <a:pt x="18026798" y="4000785"/>
                  </a:lnTo>
                  <a:lnTo>
                    <a:pt x="18022493" y="4005646"/>
                  </a:lnTo>
                  <a:lnTo>
                    <a:pt x="18022240" y="4005932"/>
                  </a:lnTo>
                  <a:lnTo>
                    <a:pt x="18022827" y="4015638"/>
                  </a:lnTo>
                  <a:lnTo>
                    <a:pt x="18025308" y="4019059"/>
                  </a:lnTo>
                  <a:lnTo>
                    <a:pt x="18030640" y="4021334"/>
                  </a:lnTo>
                  <a:lnTo>
                    <a:pt x="18033732" y="4021472"/>
                  </a:lnTo>
                  <a:lnTo>
                    <a:pt x="18041821" y="4020982"/>
                  </a:lnTo>
                  <a:lnTo>
                    <a:pt x="18046127" y="4016122"/>
                  </a:lnTo>
                  <a:lnTo>
                    <a:pt x="18046380" y="4015836"/>
                  </a:lnTo>
                  <a:lnTo>
                    <a:pt x="18045695" y="4004513"/>
                  </a:lnTo>
                  <a:lnTo>
                    <a:pt x="18040547" y="3999954"/>
                  </a:lnTo>
                  <a:close/>
                </a:path>
                <a:path w="20060920" h="6071870">
                  <a:moveTo>
                    <a:pt x="18126995" y="3995858"/>
                  </a:moveTo>
                  <a:lnTo>
                    <a:pt x="18121000" y="3996059"/>
                  </a:lnTo>
                  <a:lnTo>
                    <a:pt x="18112912" y="3996548"/>
                  </a:lnTo>
                  <a:lnTo>
                    <a:pt x="18108162" y="4001218"/>
                  </a:lnTo>
                  <a:lnTo>
                    <a:pt x="18108363" y="4007213"/>
                  </a:lnTo>
                  <a:lnTo>
                    <a:pt x="18108465" y="4011591"/>
                  </a:lnTo>
                  <a:lnTo>
                    <a:pt x="18110945" y="4015012"/>
                  </a:lnTo>
                  <a:lnTo>
                    <a:pt x="18116279" y="4017287"/>
                  </a:lnTo>
                  <a:lnTo>
                    <a:pt x="18119371" y="4017425"/>
                  </a:lnTo>
                  <a:lnTo>
                    <a:pt x="18127460" y="4016935"/>
                  </a:lnTo>
                  <a:lnTo>
                    <a:pt x="18132210" y="4012265"/>
                  </a:lnTo>
                  <a:lnTo>
                    <a:pt x="18132009" y="4006270"/>
                  </a:lnTo>
                  <a:lnTo>
                    <a:pt x="18131667" y="4000609"/>
                  </a:lnTo>
                  <a:lnTo>
                    <a:pt x="18126995" y="3995858"/>
                  </a:lnTo>
                  <a:close/>
                </a:path>
                <a:path w="20060920" h="6071870">
                  <a:moveTo>
                    <a:pt x="18212590" y="3993762"/>
                  </a:moveTo>
                  <a:lnTo>
                    <a:pt x="18206595" y="3993963"/>
                  </a:lnTo>
                  <a:lnTo>
                    <a:pt x="18204169" y="3994111"/>
                  </a:lnTo>
                  <a:lnTo>
                    <a:pt x="18198317" y="3993977"/>
                  </a:lnTo>
                  <a:lnTo>
                    <a:pt x="18193565" y="3998647"/>
                  </a:lnTo>
                  <a:lnTo>
                    <a:pt x="18193766" y="4004642"/>
                  </a:lnTo>
                  <a:lnTo>
                    <a:pt x="18193869" y="4009020"/>
                  </a:lnTo>
                  <a:lnTo>
                    <a:pt x="18196683" y="4012584"/>
                  </a:lnTo>
                  <a:lnTo>
                    <a:pt x="18200349" y="4014148"/>
                  </a:lnTo>
                  <a:lnTo>
                    <a:pt x="18199874" y="4014339"/>
                  </a:lnTo>
                  <a:lnTo>
                    <a:pt x="18201206" y="4014907"/>
                  </a:lnTo>
                  <a:lnTo>
                    <a:pt x="18204300" y="4015045"/>
                  </a:lnTo>
                  <a:lnTo>
                    <a:pt x="18206725" y="4014898"/>
                  </a:lnTo>
                  <a:lnTo>
                    <a:pt x="18212579" y="4015031"/>
                  </a:lnTo>
                  <a:lnTo>
                    <a:pt x="18217329" y="4010361"/>
                  </a:lnTo>
                  <a:lnTo>
                    <a:pt x="18217128" y="4004366"/>
                  </a:lnTo>
                  <a:lnTo>
                    <a:pt x="18217262" y="3998513"/>
                  </a:lnTo>
                  <a:lnTo>
                    <a:pt x="18212590" y="3993762"/>
                  </a:lnTo>
                  <a:close/>
                </a:path>
                <a:path w="20060920" h="6071870">
                  <a:moveTo>
                    <a:pt x="18298424" y="3992950"/>
                  </a:moveTo>
                  <a:lnTo>
                    <a:pt x="18292571" y="3992818"/>
                  </a:lnTo>
                  <a:lnTo>
                    <a:pt x="18290146" y="3992965"/>
                  </a:lnTo>
                  <a:lnTo>
                    <a:pt x="18284293" y="3992833"/>
                  </a:lnTo>
                  <a:lnTo>
                    <a:pt x="18279875" y="3997645"/>
                  </a:lnTo>
                  <a:lnTo>
                    <a:pt x="18279742" y="4003498"/>
                  </a:lnTo>
                  <a:lnTo>
                    <a:pt x="18279845" y="4007875"/>
                  </a:lnTo>
                  <a:lnTo>
                    <a:pt x="18282516" y="4011772"/>
                  </a:lnTo>
                  <a:lnTo>
                    <a:pt x="18286183" y="4013336"/>
                  </a:lnTo>
                  <a:lnTo>
                    <a:pt x="18286325" y="4013003"/>
                  </a:lnTo>
                  <a:lnTo>
                    <a:pt x="18287325" y="4013430"/>
                  </a:lnTo>
                  <a:lnTo>
                    <a:pt x="18290275" y="4013900"/>
                  </a:lnTo>
                  <a:lnTo>
                    <a:pt x="18292701" y="4013753"/>
                  </a:lnTo>
                  <a:lnTo>
                    <a:pt x="18298554" y="4013885"/>
                  </a:lnTo>
                  <a:lnTo>
                    <a:pt x="18302972" y="4009074"/>
                  </a:lnTo>
                  <a:lnTo>
                    <a:pt x="18303238" y="3997368"/>
                  </a:lnTo>
                  <a:lnTo>
                    <a:pt x="18298424" y="3992950"/>
                  </a:lnTo>
                  <a:close/>
                </a:path>
                <a:path w="20060920" h="6071870">
                  <a:moveTo>
                    <a:pt x="18384357" y="3993757"/>
                  </a:moveTo>
                  <a:lnTo>
                    <a:pt x="18378504" y="3993625"/>
                  </a:lnTo>
                  <a:lnTo>
                    <a:pt x="18376077" y="3993772"/>
                  </a:lnTo>
                  <a:lnTo>
                    <a:pt x="18370225" y="3993638"/>
                  </a:lnTo>
                  <a:lnTo>
                    <a:pt x="18365473" y="3998308"/>
                  </a:lnTo>
                  <a:lnTo>
                    <a:pt x="18365341" y="4004161"/>
                  </a:lnTo>
                  <a:lnTo>
                    <a:pt x="18365444" y="4008538"/>
                  </a:lnTo>
                  <a:lnTo>
                    <a:pt x="18368116" y="4012436"/>
                  </a:lnTo>
                  <a:lnTo>
                    <a:pt x="18373115" y="4014569"/>
                  </a:lnTo>
                  <a:lnTo>
                    <a:pt x="18375732" y="4014897"/>
                  </a:lnTo>
                  <a:lnTo>
                    <a:pt x="18378158" y="4014749"/>
                  </a:lnTo>
                  <a:lnTo>
                    <a:pt x="18384011" y="4014883"/>
                  </a:lnTo>
                  <a:lnTo>
                    <a:pt x="18388762" y="4010213"/>
                  </a:lnTo>
                  <a:lnTo>
                    <a:pt x="18389028" y="3998507"/>
                  </a:lnTo>
                  <a:lnTo>
                    <a:pt x="18384357" y="3993757"/>
                  </a:lnTo>
                  <a:close/>
                </a:path>
                <a:path w="20060920" h="6071870">
                  <a:moveTo>
                    <a:pt x="18470386" y="3996180"/>
                  </a:moveTo>
                  <a:lnTo>
                    <a:pt x="18464533" y="3996048"/>
                  </a:lnTo>
                  <a:lnTo>
                    <a:pt x="18462248" y="3995861"/>
                  </a:lnTo>
                  <a:lnTo>
                    <a:pt x="18456396" y="3995728"/>
                  </a:lnTo>
                  <a:lnTo>
                    <a:pt x="18451313" y="4000257"/>
                  </a:lnTo>
                  <a:lnTo>
                    <a:pt x="18451180" y="4006109"/>
                  </a:lnTo>
                  <a:lnTo>
                    <a:pt x="18450807" y="4010678"/>
                  </a:lnTo>
                  <a:lnTo>
                    <a:pt x="18469565" y="4017498"/>
                  </a:lnTo>
                  <a:lnTo>
                    <a:pt x="18474648" y="4012969"/>
                  </a:lnTo>
                  <a:lnTo>
                    <a:pt x="18474915" y="4001264"/>
                  </a:lnTo>
                  <a:lnTo>
                    <a:pt x="18470386" y="3996180"/>
                  </a:lnTo>
                  <a:close/>
                </a:path>
                <a:path w="20060920" h="6071870">
                  <a:moveTo>
                    <a:pt x="18555897" y="4000746"/>
                  </a:moveTo>
                  <a:lnTo>
                    <a:pt x="18542192" y="3999627"/>
                  </a:lnTo>
                  <a:lnTo>
                    <a:pt x="18537442" y="4004299"/>
                  </a:lnTo>
                  <a:lnTo>
                    <a:pt x="18536602" y="4014578"/>
                  </a:lnTo>
                  <a:lnTo>
                    <a:pt x="18539272" y="4018474"/>
                  </a:lnTo>
                  <a:lnTo>
                    <a:pt x="18543938" y="4020464"/>
                  </a:lnTo>
                  <a:lnTo>
                    <a:pt x="18549176" y="4021122"/>
                  </a:lnTo>
                  <a:lnTo>
                    <a:pt x="18554886" y="4021588"/>
                  </a:lnTo>
                  <a:lnTo>
                    <a:pt x="18559968" y="4017060"/>
                  </a:lnTo>
                  <a:lnTo>
                    <a:pt x="18560101" y="4011206"/>
                  </a:lnTo>
                  <a:lnTo>
                    <a:pt x="18560568" y="4005496"/>
                  </a:lnTo>
                  <a:lnTo>
                    <a:pt x="18555897" y="4000746"/>
                  </a:lnTo>
                  <a:close/>
                </a:path>
                <a:path w="20060920" h="6071870">
                  <a:moveTo>
                    <a:pt x="18642265" y="4006071"/>
                  </a:moveTo>
                  <a:lnTo>
                    <a:pt x="18636554" y="4005605"/>
                  </a:lnTo>
                  <a:lnTo>
                    <a:pt x="18633937" y="4005277"/>
                  </a:lnTo>
                  <a:lnTo>
                    <a:pt x="18628226" y="4004811"/>
                  </a:lnTo>
                  <a:lnTo>
                    <a:pt x="18623142" y="4009340"/>
                  </a:lnTo>
                  <a:lnTo>
                    <a:pt x="18622335" y="4019237"/>
                  </a:lnTo>
                  <a:lnTo>
                    <a:pt x="18622304" y="4019618"/>
                  </a:lnTo>
                  <a:lnTo>
                    <a:pt x="18624834" y="4023849"/>
                  </a:lnTo>
                  <a:lnTo>
                    <a:pt x="18630497" y="4026265"/>
                  </a:lnTo>
                  <a:lnTo>
                    <a:pt x="18640778" y="4027105"/>
                  </a:lnTo>
                  <a:lnTo>
                    <a:pt x="18645861" y="4022576"/>
                  </a:lnTo>
                  <a:lnTo>
                    <a:pt x="18646793" y="4011155"/>
                  </a:lnTo>
                  <a:lnTo>
                    <a:pt x="18642265" y="4006071"/>
                  </a:lnTo>
                  <a:close/>
                </a:path>
                <a:path w="20060920" h="6071870">
                  <a:moveTo>
                    <a:pt x="18727446" y="4013255"/>
                  </a:moveTo>
                  <a:lnTo>
                    <a:pt x="18721736" y="4012788"/>
                  </a:lnTo>
                  <a:lnTo>
                    <a:pt x="18719118" y="4012459"/>
                  </a:lnTo>
                  <a:lnTo>
                    <a:pt x="18713407" y="4011993"/>
                  </a:lnTo>
                  <a:lnTo>
                    <a:pt x="18707991" y="4016380"/>
                  </a:lnTo>
                  <a:lnTo>
                    <a:pt x="18707152" y="4026658"/>
                  </a:lnTo>
                  <a:lnTo>
                    <a:pt x="18710014" y="4031032"/>
                  </a:lnTo>
                  <a:lnTo>
                    <a:pt x="18715014" y="4033164"/>
                  </a:lnTo>
                  <a:lnTo>
                    <a:pt x="18717155" y="4033684"/>
                  </a:lnTo>
                  <a:lnTo>
                    <a:pt x="18719773" y="4034012"/>
                  </a:lnTo>
                  <a:lnTo>
                    <a:pt x="18725817" y="4034620"/>
                  </a:lnTo>
                  <a:lnTo>
                    <a:pt x="18730901" y="4030092"/>
                  </a:lnTo>
                  <a:lnTo>
                    <a:pt x="18731367" y="4024381"/>
                  </a:lnTo>
                  <a:lnTo>
                    <a:pt x="18731975" y="4018337"/>
                  </a:lnTo>
                  <a:lnTo>
                    <a:pt x="18727446" y="4013255"/>
                  </a:lnTo>
                  <a:close/>
                </a:path>
                <a:path w="20060920" h="6071870">
                  <a:moveTo>
                    <a:pt x="18812868" y="4021722"/>
                  </a:moveTo>
                  <a:lnTo>
                    <a:pt x="18807157" y="4021256"/>
                  </a:lnTo>
                  <a:lnTo>
                    <a:pt x="18804540" y="4020926"/>
                  </a:lnTo>
                  <a:lnTo>
                    <a:pt x="18798971" y="4020127"/>
                  </a:lnTo>
                  <a:lnTo>
                    <a:pt x="18793555" y="4024514"/>
                  </a:lnTo>
                  <a:lnTo>
                    <a:pt x="18793088" y="4030224"/>
                  </a:lnTo>
                  <a:lnTo>
                    <a:pt x="18792574" y="4035125"/>
                  </a:lnTo>
                  <a:lnTo>
                    <a:pt x="18795436" y="4039499"/>
                  </a:lnTo>
                  <a:lnTo>
                    <a:pt x="18799437" y="4041205"/>
                  </a:lnTo>
                  <a:lnTo>
                    <a:pt x="18799579" y="4040872"/>
                  </a:lnTo>
                  <a:lnTo>
                    <a:pt x="18800246" y="4041156"/>
                  </a:lnTo>
                  <a:lnTo>
                    <a:pt x="18802386" y="4041675"/>
                  </a:lnTo>
                  <a:lnTo>
                    <a:pt x="18805004" y="4042004"/>
                  </a:lnTo>
                  <a:lnTo>
                    <a:pt x="18810572" y="4042803"/>
                  </a:lnTo>
                  <a:lnTo>
                    <a:pt x="18815988" y="4038417"/>
                  </a:lnTo>
                  <a:lnTo>
                    <a:pt x="18816455" y="4032707"/>
                  </a:lnTo>
                  <a:lnTo>
                    <a:pt x="18817254" y="4027138"/>
                  </a:lnTo>
                  <a:lnTo>
                    <a:pt x="18812868" y="4021722"/>
                  </a:lnTo>
                  <a:close/>
                </a:path>
                <a:path w="20060920" h="6071870">
                  <a:moveTo>
                    <a:pt x="18898102" y="4032473"/>
                  </a:moveTo>
                  <a:lnTo>
                    <a:pt x="18892534" y="4031673"/>
                  </a:lnTo>
                  <a:lnTo>
                    <a:pt x="18889919" y="4031345"/>
                  </a:lnTo>
                  <a:lnTo>
                    <a:pt x="18884350" y="4030546"/>
                  </a:lnTo>
                  <a:lnTo>
                    <a:pt x="18878933" y="4034933"/>
                  </a:lnTo>
                  <a:lnTo>
                    <a:pt x="18878134" y="4040501"/>
                  </a:lnTo>
                  <a:lnTo>
                    <a:pt x="18877619" y="4045403"/>
                  </a:lnTo>
                  <a:lnTo>
                    <a:pt x="18880146" y="4049633"/>
                  </a:lnTo>
                  <a:lnTo>
                    <a:pt x="18885479" y="4051907"/>
                  </a:lnTo>
                  <a:lnTo>
                    <a:pt x="18887288" y="4052285"/>
                  </a:lnTo>
                  <a:lnTo>
                    <a:pt x="18889906" y="4052614"/>
                  </a:lnTo>
                  <a:lnTo>
                    <a:pt x="18895474" y="4053413"/>
                  </a:lnTo>
                  <a:lnTo>
                    <a:pt x="18900892" y="4049026"/>
                  </a:lnTo>
                  <a:lnTo>
                    <a:pt x="18902438" y="4038262"/>
                  </a:lnTo>
                  <a:lnTo>
                    <a:pt x="18902491" y="4037890"/>
                  </a:lnTo>
                  <a:lnTo>
                    <a:pt x="18898102" y="4032473"/>
                  </a:lnTo>
                  <a:close/>
                </a:path>
                <a:path w="20060920" h="6071870">
                  <a:moveTo>
                    <a:pt x="18983913" y="4044651"/>
                  </a:moveTo>
                  <a:lnTo>
                    <a:pt x="18978011" y="4043710"/>
                  </a:lnTo>
                  <a:lnTo>
                    <a:pt x="18975393" y="4043381"/>
                  </a:lnTo>
                  <a:lnTo>
                    <a:pt x="18969492" y="4042439"/>
                  </a:lnTo>
                  <a:lnTo>
                    <a:pt x="18964358" y="4046160"/>
                  </a:lnTo>
                  <a:lnTo>
                    <a:pt x="18963417" y="4052061"/>
                  </a:lnTo>
                  <a:lnTo>
                    <a:pt x="18962569" y="4056820"/>
                  </a:lnTo>
                  <a:lnTo>
                    <a:pt x="18965290" y="4061527"/>
                  </a:lnTo>
                  <a:lnTo>
                    <a:pt x="18972287" y="4064512"/>
                  </a:lnTo>
                  <a:lnTo>
                    <a:pt x="18974905" y="4064841"/>
                  </a:lnTo>
                  <a:lnTo>
                    <a:pt x="18980949" y="4065449"/>
                  </a:lnTo>
                  <a:lnTo>
                    <a:pt x="18986082" y="4061729"/>
                  </a:lnTo>
                  <a:lnTo>
                    <a:pt x="18987024" y="4055828"/>
                  </a:lnTo>
                  <a:lnTo>
                    <a:pt x="18987594" y="4050161"/>
                  </a:lnTo>
                  <a:lnTo>
                    <a:pt x="18987632" y="4049784"/>
                  </a:lnTo>
                  <a:lnTo>
                    <a:pt x="18983913" y="4044651"/>
                  </a:lnTo>
                  <a:close/>
                </a:path>
                <a:path w="20060920" h="6071870">
                  <a:moveTo>
                    <a:pt x="19068343" y="4058211"/>
                  </a:moveTo>
                  <a:lnTo>
                    <a:pt x="19062442" y="4057269"/>
                  </a:lnTo>
                  <a:lnTo>
                    <a:pt x="19059824" y="4056941"/>
                  </a:lnTo>
                  <a:lnTo>
                    <a:pt x="19054255" y="4056142"/>
                  </a:lnTo>
                  <a:lnTo>
                    <a:pt x="19048791" y="4059720"/>
                  </a:lnTo>
                  <a:lnTo>
                    <a:pt x="19047850" y="4065622"/>
                  </a:lnTo>
                  <a:lnTo>
                    <a:pt x="19047001" y="4070380"/>
                  </a:lnTo>
                  <a:lnTo>
                    <a:pt x="19049720" y="4075087"/>
                  </a:lnTo>
                  <a:lnTo>
                    <a:pt x="19056053" y="4077788"/>
                  </a:lnTo>
                  <a:lnTo>
                    <a:pt x="19058671" y="4078117"/>
                  </a:lnTo>
                  <a:lnTo>
                    <a:pt x="19064573" y="4079058"/>
                  </a:lnTo>
                  <a:lnTo>
                    <a:pt x="19070037" y="4075480"/>
                  </a:lnTo>
                  <a:lnTo>
                    <a:pt x="19071921" y="4063677"/>
                  </a:lnTo>
                  <a:lnTo>
                    <a:pt x="19068343" y="4058211"/>
                  </a:lnTo>
                  <a:close/>
                </a:path>
                <a:path w="20060920" h="6071870">
                  <a:moveTo>
                    <a:pt x="19153348" y="4073199"/>
                  </a:moveTo>
                  <a:lnTo>
                    <a:pt x="19147305" y="4072590"/>
                  </a:lnTo>
                  <a:lnTo>
                    <a:pt x="19144971" y="4071594"/>
                  </a:lnTo>
                  <a:lnTo>
                    <a:pt x="19139069" y="4070653"/>
                  </a:lnTo>
                  <a:lnTo>
                    <a:pt x="19133938" y="4074373"/>
                  </a:lnTo>
                  <a:lnTo>
                    <a:pt x="19132663" y="4080132"/>
                  </a:lnTo>
                  <a:lnTo>
                    <a:pt x="19131672" y="4085226"/>
                  </a:lnTo>
                  <a:lnTo>
                    <a:pt x="19134391" y="4089931"/>
                  </a:lnTo>
                  <a:lnTo>
                    <a:pt x="19141057" y="4092774"/>
                  </a:lnTo>
                  <a:lnTo>
                    <a:pt x="19143675" y="4093103"/>
                  </a:lnTo>
                  <a:lnTo>
                    <a:pt x="19149577" y="4094044"/>
                  </a:lnTo>
                  <a:lnTo>
                    <a:pt x="19155042" y="4090467"/>
                  </a:lnTo>
                  <a:lnTo>
                    <a:pt x="19156925" y="4078663"/>
                  </a:lnTo>
                  <a:lnTo>
                    <a:pt x="19153348" y="4073199"/>
                  </a:lnTo>
                  <a:close/>
                </a:path>
                <a:path w="20060920" h="6071870">
                  <a:moveTo>
                    <a:pt x="19237500" y="4090186"/>
                  </a:moveTo>
                  <a:lnTo>
                    <a:pt x="19231457" y="4089576"/>
                  </a:lnTo>
                  <a:lnTo>
                    <a:pt x="19229123" y="4088581"/>
                  </a:lnTo>
                  <a:lnTo>
                    <a:pt x="19223364" y="4087306"/>
                  </a:lnTo>
                  <a:lnTo>
                    <a:pt x="19217899" y="4090884"/>
                  </a:lnTo>
                  <a:lnTo>
                    <a:pt x="19216624" y="4096644"/>
                  </a:lnTo>
                  <a:lnTo>
                    <a:pt x="19215442" y="4101261"/>
                  </a:lnTo>
                  <a:lnTo>
                    <a:pt x="19218018" y="4106300"/>
                  </a:lnTo>
                  <a:lnTo>
                    <a:pt x="19223351" y="4108575"/>
                  </a:lnTo>
                  <a:lnTo>
                    <a:pt x="19224969" y="4108477"/>
                  </a:lnTo>
                  <a:lnTo>
                    <a:pt x="19227302" y="4109472"/>
                  </a:lnTo>
                  <a:lnTo>
                    <a:pt x="19233062" y="4110747"/>
                  </a:lnTo>
                  <a:lnTo>
                    <a:pt x="19238526" y="4107169"/>
                  </a:lnTo>
                  <a:lnTo>
                    <a:pt x="19239802" y="4101410"/>
                  </a:lnTo>
                  <a:lnTo>
                    <a:pt x="19240935" y="4095984"/>
                  </a:lnTo>
                  <a:lnTo>
                    <a:pt x="19237500" y="4090186"/>
                  </a:lnTo>
                  <a:close/>
                </a:path>
                <a:path w="20060920" h="6071870">
                  <a:moveTo>
                    <a:pt x="19321225" y="4108171"/>
                  </a:moveTo>
                  <a:lnTo>
                    <a:pt x="19315323" y="4107230"/>
                  </a:lnTo>
                  <a:lnTo>
                    <a:pt x="19312990" y="4106234"/>
                  </a:lnTo>
                  <a:lnTo>
                    <a:pt x="19307564" y="4105102"/>
                  </a:lnTo>
                  <a:lnTo>
                    <a:pt x="19301764" y="4108537"/>
                  </a:lnTo>
                  <a:lnTo>
                    <a:pt x="19300489" y="4114296"/>
                  </a:lnTo>
                  <a:lnTo>
                    <a:pt x="19299498" y="4119389"/>
                  </a:lnTo>
                  <a:lnTo>
                    <a:pt x="19302078" y="4124428"/>
                  </a:lnTo>
                  <a:lnTo>
                    <a:pt x="19307077" y="4126561"/>
                  </a:lnTo>
                  <a:lnTo>
                    <a:pt x="19308694" y="4126462"/>
                  </a:lnTo>
                  <a:lnTo>
                    <a:pt x="19311028" y="4127458"/>
                  </a:lnTo>
                  <a:lnTo>
                    <a:pt x="19316453" y="4128591"/>
                  </a:lnTo>
                  <a:lnTo>
                    <a:pt x="19322252" y="4125156"/>
                  </a:lnTo>
                  <a:lnTo>
                    <a:pt x="19324802" y="4113636"/>
                  </a:lnTo>
                  <a:lnTo>
                    <a:pt x="19321225" y="4108171"/>
                  </a:lnTo>
                  <a:close/>
                </a:path>
                <a:path w="20060920" h="6071870">
                  <a:moveTo>
                    <a:pt x="19404764" y="4128442"/>
                  </a:moveTo>
                  <a:lnTo>
                    <a:pt x="19398861" y="4127500"/>
                  </a:lnTo>
                  <a:lnTo>
                    <a:pt x="19396529" y="4126505"/>
                  </a:lnTo>
                  <a:lnTo>
                    <a:pt x="19390912" y="4124897"/>
                  </a:lnTo>
                  <a:lnTo>
                    <a:pt x="19385113" y="4128332"/>
                  </a:lnTo>
                  <a:lnTo>
                    <a:pt x="19383837" y="4134091"/>
                  </a:lnTo>
                  <a:lnTo>
                    <a:pt x="19382847" y="4139184"/>
                  </a:lnTo>
                  <a:lnTo>
                    <a:pt x="19385427" y="4144225"/>
                  </a:lnTo>
                  <a:lnTo>
                    <a:pt x="19390093" y="4146215"/>
                  </a:lnTo>
                  <a:lnTo>
                    <a:pt x="19389617" y="4146406"/>
                  </a:lnTo>
                  <a:lnTo>
                    <a:pt x="19390283" y="4146690"/>
                  </a:lnTo>
                  <a:lnTo>
                    <a:pt x="19391567" y="4146450"/>
                  </a:lnTo>
                  <a:lnTo>
                    <a:pt x="19393901" y="4147446"/>
                  </a:lnTo>
                  <a:lnTo>
                    <a:pt x="19399518" y="4149054"/>
                  </a:lnTo>
                  <a:lnTo>
                    <a:pt x="19405317" y="4145618"/>
                  </a:lnTo>
                  <a:lnTo>
                    <a:pt x="19406591" y="4139858"/>
                  </a:lnTo>
                  <a:lnTo>
                    <a:pt x="19408199" y="4134241"/>
                  </a:lnTo>
                  <a:lnTo>
                    <a:pt x="19404764" y="4128442"/>
                  </a:lnTo>
                  <a:close/>
                </a:path>
                <a:path w="20060920" h="6071870">
                  <a:moveTo>
                    <a:pt x="19488210" y="4149854"/>
                  </a:moveTo>
                  <a:lnTo>
                    <a:pt x="19482451" y="4148580"/>
                  </a:lnTo>
                  <a:lnTo>
                    <a:pt x="19480117" y="4147584"/>
                  </a:lnTo>
                  <a:lnTo>
                    <a:pt x="19474500" y="4145976"/>
                  </a:lnTo>
                  <a:lnTo>
                    <a:pt x="19468702" y="4149412"/>
                  </a:lnTo>
                  <a:lnTo>
                    <a:pt x="19467094" y="4155029"/>
                  </a:lnTo>
                  <a:lnTo>
                    <a:pt x="19465626" y="4160314"/>
                  </a:lnTo>
                  <a:lnTo>
                    <a:pt x="19468537" y="4165494"/>
                  </a:lnTo>
                  <a:lnTo>
                    <a:pt x="19473537" y="4167627"/>
                  </a:lnTo>
                  <a:lnTo>
                    <a:pt x="19474678" y="4167720"/>
                  </a:lnTo>
                  <a:lnTo>
                    <a:pt x="19477011" y="4168715"/>
                  </a:lnTo>
                  <a:lnTo>
                    <a:pt x="19482629" y="4170323"/>
                  </a:lnTo>
                  <a:lnTo>
                    <a:pt x="19488428" y="4166888"/>
                  </a:lnTo>
                  <a:lnTo>
                    <a:pt x="19491644" y="4155654"/>
                  </a:lnTo>
                  <a:lnTo>
                    <a:pt x="19488210" y="4149854"/>
                  </a:lnTo>
                  <a:close/>
                </a:path>
                <a:path w="20060920" h="6071870">
                  <a:moveTo>
                    <a:pt x="19570752" y="4172458"/>
                  </a:moveTo>
                  <a:lnTo>
                    <a:pt x="19564993" y="4171183"/>
                  </a:lnTo>
                  <a:lnTo>
                    <a:pt x="19562659" y="4170187"/>
                  </a:lnTo>
                  <a:lnTo>
                    <a:pt x="19556900" y="4168913"/>
                  </a:lnTo>
                  <a:lnTo>
                    <a:pt x="19551243" y="4172015"/>
                  </a:lnTo>
                  <a:lnTo>
                    <a:pt x="19549635" y="4177632"/>
                  </a:lnTo>
                  <a:lnTo>
                    <a:pt x="19548312" y="4182583"/>
                  </a:lnTo>
                  <a:lnTo>
                    <a:pt x="19551081" y="4188099"/>
                  </a:lnTo>
                  <a:lnTo>
                    <a:pt x="19556414" y="4190373"/>
                  </a:lnTo>
                  <a:lnTo>
                    <a:pt x="19557222" y="4190324"/>
                  </a:lnTo>
                  <a:lnTo>
                    <a:pt x="19559555" y="4191319"/>
                  </a:lnTo>
                  <a:lnTo>
                    <a:pt x="19565315" y="4192594"/>
                  </a:lnTo>
                  <a:lnTo>
                    <a:pt x="19570972" y="4189492"/>
                  </a:lnTo>
                  <a:lnTo>
                    <a:pt x="19572580" y="4183875"/>
                  </a:lnTo>
                  <a:lnTo>
                    <a:pt x="19573855" y="4178116"/>
                  </a:lnTo>
                  <a:lnTo>
                    <a:pt x="19570752" y="4172458"/>
                  </a:lnTo>
                  <a:close/>
                </a:path>
                <a:path w="20060920" h="6071870">
                  <a:moveTo>
                    <a:pt x="19653251" y="4197013"/>
                  </a:moveTo>
                  <a:lnTo>
                    <a:pt x="19647633" y="4195405"/>
                  </a:lnTo>
                  <a:lnTo>
                    <a:pt x="19645302" y="4194410"/>
                  </a:lnTo>
                  <a:lnTo>
                    <a:pt x="19639685" y="4192802"/>
                  </a:lnTo>
                  <a:lnTo>
                    <a:pt x="19633694" y="4195762"/>
                  </a:lnTo>
                  <a:lnTo>
                    <a:pt x="19632086" y="4201379"/>
                  </a:lnTo>
                  <a:lnTo>
                    <a:pt x="19630620" y="4206663"/>
                  </a:lnTo>
                  <a:lnTo>
                    <a:pt x="19633056" y="4212035"/>
                  </a:lnTo>
                  <a:lnTo>
                    <a:pt x="19638055" y="4214167"/>
                  </a:lnTo>
                  <a:lnTo>
                    <a:pt x="19638197" y="4213835"/>
                  </a:lnTo>
                  <a:lnTo>
                    <a:pt x="19641529" y="4215257"/>
                  </a:lnTo>
                  <a:lnTo>
                    <a:pt x="19647147" y="4216865"/>
                  </a:lnTo>
                  <a:lnTo>
                    <a:pt x="19653137" y="4213903"/>
                  </a:lnTo>
                  <a:lnTo>
                    <a:pt x="19656354" y="4202669"/>
                  </a:lnTo>
                  <a:lnTo>
                    <a:pt x="19653251" y="4197013"/>
                  </a:lnTo>
                  <a:close/>
                </a:path>
                <a:path w="20060920" h="6071870">
                  <a:moveTo>
                    <a:pt x="19735183" y="4222901"/>
                  </a:moveTo>
                  <a:lnTo>
                    <a:pt x="19729566" y="4221293"/>
                  </a:lnTo>
                  <a:lnTo>
                    <a:pt x="19727232" y="4220297"/>
                  </a:lnTo>
                  <a:lnTo>
                    <a:pt x="19721615" y="4218689"/>
                  </a:lnTo>
                  <a:lnTo>
                    <a:pt x="19715958" y="4221791"/>
                  </a:lnTo>
                  <a:lnTo>
                    <a:pt x="19712820" y="4230695"/>
                  </a:lnTo>
                  <a:lnTo>
                    <a:pt x="19712217" y="4232408"/>
                  </a:lnTo>
                  <a:lnTo>
                    <a:pt x="19714985" y="4237923"/>
                  </a:lnTo>
                  <a:lnTo>
                    <a:pt x="19723318" y="4241478"/>
                  </a:lnTo>
                  <a:lnTo>
                    <a:pt x="19728936" y="4243086"/>
                  </a:lnTo>
                  <a:lnTo>
                    <a:pt x="19734594" y="4239983"/>
                  </a:lnTo>
                  <a:lnTo>
                    <a:pt x="19736535" y="4234508"/>
                  </a:lnTo>
                  <a:lnTo>
                    <a:pt x="19738143" y="4228891"/>
                  </a:lnTo>
                  <a:lnTo>
                    <a:pt x="19735183" y="4222901"/>
                  </a:lnTo>
                  <a:close/>
                </a:path>
                <a:path w="20060920" h="6071870">
                  <a:moveTo>
                    <a:pt x="19816878" y="4250264"/>
                  </a:moveTo>
                  <a:lnTo>
                    <a:pt x="19811261" y="4248656"/>
                  </a:lnTo>
                  <a:lnTo>
                    <a:pt x="19808927" y="4247660"/>
                  </a:lnTo>
                  <a:lnTo>
                    <a:pt x="19803452" y="4245719"/>
                  </a:lnTo>
                  <a:lnTo>
                    <a:pt x="19797461" y="4248679"/>
                  </a:lnTo>
                  <a:lnTo>
                    <a:pt x="19794200" y="4257925"/>
                  </a:lnTo>
                  <a:lnTo>
                    <a:pt x="19793720" y="4259295"/>
                  </a:lnTo>
                  <a:lnTo>
                    <a:pt x="19796348" y="4265144"/>
                  </a:lnTo>
                  <a:lnTo>
                    <a:pt x="19801347" y="4267277"/>
                  </a:lnTo>
                  <a:lnTo>
                    <a:pt x="19801489" y="4266944"/>
                  </a:lnTo>
                  <a:lnTo>
                    <a:pt x="19804489" y="4268223"/>
                  </a:lnTo>
                  <a:lnTo>
                    <a:pt x="19809964" y="4270164"/>
                  </a:lnTo>
                  <a:lnTo>
                    <a:pt x="19815955" y="4267205"/>
                  </a:lnTo>
                  <a:lnTo>
                    <a:pt x="19819231" y="4257965"/>
                  </a:lnTo>
                  <a:lnTo>
                    <a:pt x="19819838" y="4256254"/>
                  </a:lnTo>
                  <a:lnTo>
                    <a:pt x="19816878" y="4250264"/>
                  </a:lnTo>
                  <a:close/>
                </a:path>
                <a:path w="20060920" h="6071870">
                  <a:moveTo>
                    <a:pt x="19897670" y="4278818"/>
                  </a:moveTo>
                  <a:lnTo>
                    <a:pt x="19892195" y="4276877"/>
                  </a:lnTo>
                  <a:lnTo>
                    <a:pt x="19889862" y="4275881"/>
                  </a:lnTo>
                  <a:lnTo>
                    <a:pt x="19884387" y="4273940"/>
                  </a:lnTo>
                  <a:lnTo>
                    <a:pt x="19878729" y="4277042"/>
                  </a:lnTo>
                  <a:lnTo>
                    <a:pt x="19876454" y="4282375"/>
                  </a:lnTo>
                  <a:lnTo>
                    <a:pt x="19874998" y="4286482"/>
                  </a:lnTo>
                  <a:lnTo>
                    <a:pt x="19874513" y="4287850"/>
                  </a:lnTo>
                  <a:lnTo>
                    <a:pt x="19877140" y="4293699"/>
                  </a:lnTo>
                  <a:lnTo>
                    <a:pt x="19882140" y="4295831"/>
                  </a:lnTo>
                  <a:lnTo>
                    <a:pt x="19882282" y="4295498"/>
                  </a:lnTo>
                  <a:lnTo>
                    <a:pt x="19885281" y="4296777"/>
                  </a:lnTo>
                  <a:lnTo>
                    <a:pt x="19890756" y="4298719"/>
                  </a:lnTo>
                  <a:lnTo>
                    <a:pt x="19896414" y="4295617"/>
                  </a:lnTo>
                  <a:lnTo>
                    <a:pt x="19898689" y="4290284"/>
                  </a:lnTo>
                  <a:lnTo>
                    <a:pt x="19900145" y="4286177"/>
                  </a:lnTo>
                  <a:lnTo>
                    <a:pt x="19900631" y="4284808"/>
                  </a:lnTo>
                  <a:lnTo>
                    <a:pt x="19897670" y="4278818"/>
                  </a:lnTo>
                  <a:close/>
                </a:path>
                <a:path w="20060920" h="6071870">
                  <a:moveTo>
                    <a:pt x="19977943" y="4309515"/>
                  </a:moveTo>
                  <a:lnTo>
                    <a:pt x="19964944" y="4303970"/>
                  </a:lnTo>
                  <a:lnTo>
                    <a:pt x="19958954" y="4306930"/>
                  </a:lnTo>
                  <a:lnTo>
                    <a:pt x="19956679" y="4312263"/>
                  </a:lnTo>
                  <a:lnTo>
                    <a:pt x="19954981" y="4317053"/>
                  </a:lnTo>
                  <a:lnTo>
                    <a:pt x="19954738" y="4317738"/>
                  </a:lnTo>
                  <a:lnTo>
                    <a:pt x="19957031" y="4323443"/>
                  </a:lnTo>
                  <a:lnTo>
                    <a:pt x="19970364" y="4329130"/>
                  </a:lnTo>
                  <a:lnTo>
                    <a:pt x="19976354" y="4326170"/>
                  </a:lnTo>
                  <a:lnTo>
                    <a:pt x="19980903" y="4315505"/>
                  </a:lnTo>
                  <a:lnTo>
                    <a:pt x="19977943" y="4309515"/>
                  </a:lnTo>
                  <a:close/>
                </a:path>
                <a:path w="20060920" h="6071870">
                  <a:moveTo>
                    <a:pt x="20058265" y="4341019"/>
                  </a:moveTo>
                  <a:lnTo>
                    <a:pt x="20050599" y="4337749"/>
                  </a:lnTo>
                  <a:lnTo>
                    <a:pt x="20044790" y="4335666"/>
                  </a:lnTo>
                  <a:lnTo>
                    <a:pt x="20038943" y="4338292"/>
                  </a:lnTo>
                  <a:lnTo>
                    <a:pt x="20034393" y="4348958"/>
                  </a:lnTo>
                  <a:lnTo>
                    <a:pt x="20036878" y="4355139"/>
                  </a:lnTo>
                  <a:lnTo>
                    <a:pt x="20044544" y="4358409"/>
                  </a:lnTo>
                  <a:lnTo>
                    <a:pt x="20050019" y="4360352"/>
                  </a:lnTo>
                  <a:lnTo>
                    <a:pt x="20056200" y="4357867"/>
                  </a:lnTo>
                  <a:lnTo>
                    <a:pt x="20060750" y="4347200"/>
                  </a:lnTo>
                  <a:lnTo>
                    <a:pt x="20058265" y="4341019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88717"/>
              <a:ext cx="20099457" cy="6152215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0" y="4682066"/>
              <a:ext cx="20053300" cy="6235700"/>
            </a:xfrm>
            <a:custGeom>
              <a:avLst/>
              <a:gdLst/>
              <a:ahLst/>
              <a:cxnLst/>
              <a:rect l="l" t="t" r="r" b="b"/>
              <a:pathLst>
                <a:path w="20053300" h="6235700">
                  <a:moveTo>
                    <a:pt x="0" y="2937106"/>
                  </a:moveTo>
                  <a:lnTo>
                    <a:pt x="0" y="2950231"/>
                  </a:lnTo>
                  <a:lnTo>
                    <a:pt x="3551" y="2946222"/>
                  </a:lnTo>
                  <a:lnTo>
                    <a:pt x="2826" y="2939610"/>
                  </a:lnTo>
                  <a:lnTo>
                    <a:pt x="0" y="2937106"/>
                  </a:lnTo>
                  <a:close/>
                </a:path>
                <a:path w="20053300" h="6235700">
                  <a:moveTo>
                    <a:pt x="49379" y="2866494"/>
                  </a:moveTo>
                  <a:lnTo>
                    <a:pt x="42766" y="2867219"/>
                  </a:lnTo>
                  <a:lnTo>
                    <a:pt x="38967" y="2871508"/>
                  </a:lnTo>
                  <a:lnTo>
                    <a:pt x="37589" y="2872890"/>
                  </a:lnTo>
                  <a:lnTo>
                    <a:pt x="33790" y="2877178"/>
                  </a:lnTo>
                  <a:lnTo>
                    <a:pt x="34515" y="2883791"/>
                  </a:lnTo>
                  <a:lnTo>
                    <a:pt x="38804" y="2887591"/>
                  </a:lnTo>
                  <a:lnTo>
                    <a:pt x="39328" y="2888208"/>
                  </a:lnTo>
                  <a:lnTo>
                    <a:pt x="45659" y="2890909"/>
                  </a:lnTo>
                  <a:lnTo>
                    <a:pt x="50465" y="2889807"/>
                  </a:lnTo>
                  <a:lnTo>
                    <a:pt x="53504" y="2886376"/>
                  </a:lnTo>
                  <a:lnTo>
                    <a:pt x="54882" y="2884993"/>
                  </a:lnTo>
                  <a:lnTo>
                    <a:pt x="58681" y="2880705"/>
                  </a:lnTo>
                  <a:lnTo>
                    <a:pt x="57956" y="2874093"/>
                  </a:lnTo>
                  <a:lnTo>
                    <a:pt x="49379" y="2866494"/>
                  </a:lnTo>
                  <a:close/>
                </a:path>
                <a:path w="20053300" h="6235700">
                  <a:moveTo>
                    <a:pt x="104509" y="2800977"/>
                  </a:moveTo>
                  <a:lnTo>
                    <a:pt x="97897" y="2801702"/>
                  </a:lnTo>
                  <a:lnTo>
                    <a:pt x="94097" y="2805991"/>
                  </a:lnTo>
                  <a:lnTo>
                    <a:pt x="92720" y="2807373"/>
                  </a:lnTo>
                  <a:lnTo>
                    <a:pt x="88920" y="2811662"/>
                  </a:lnTo>
                  <a:lnTo>
                    <a:pt x="89646" y="2818274"/>
                  </a:lnTo>
                  <a:lnTo>
                    <a:pt x="93934" y="2822073"/>
                  </a:lnTo>
                  <a:lnTo>
                    <a:pt x="94460" y="2822692"/>
                  </a:lnTo>
                  <a:lnTo>
                    <a:pt x="96458" y="2823544"/>
                  </a:lnTo>
                  <a:lnTo>
                    <a:pt x="96650" y="2824019"/>
                  </a:lnTo>
                  <a:lnTo>
                    <a:pt x="100649" y="2825725"/>
                  </a:lnTo>
                  <a:lnTo>
                    <a:pt x="105453" y="2824624"/>
                  </a:lnTo>
                  <a:lnTo>
                    <a:pt x="113811" y="2815189"/>
                  </a:lnTo>
                  <a:lnTo>
                    <a:pt x="113086" y="2808576"/>
                  </a:lnTo>
                  <a:lnTo>
                    <a:pt x="104509" y="2800977"/>
                  </a:lnTo>
                  <a:close/>
                </a:path>
                <a:path w="20053300" h="6235700">
                  <a:moveTo>
                    <a:pt x="159497" y="2735793"/>
                  </a:moveTo>
                  <a:lnTo>
                    <a:pt x="152885" y="2736518"/>
                  </a:lnTo>
                  <a:lnTo>
                    <a:pt x="149086" y="2740807"/>
                  </a:lnTo>
                  <a:lnTo>
                    <a:pt x="147708" y="2742190"/>
                  </a:lnTo>
                  <a:lnTo>
                    <a:pt x="143908" y="2746479"/>
                  </a:lnTo>
                  <a:lnTo>
                    <a:pt x="144634" y="2753090"/>
                  </a:lnTo>
                  <a:lnTo>
                    <a:pt x="149780" y="2757650"/>
                  </a:lnTo>
                  <a:lnTo>
                    <a:pt x="155779" y="2760209"/>
                  </a:lnTo>
                  <a:lnTo>
                    <a:pt x="160584" y="2759106"/>
                  </a:lnTo>
                  <a:lnTo>
                    <a:pt x="163623" y="2755675"/>
                  </a:lnTo>
                  <a:lnTo>
                    <a:pt x="165000" y="2754293"/>
                  </a:lnTo>
                  <a:lnTo>
                    <a:pt x="168799" y="2750005"/>
                  </a:lnTo>
                  <a:lnTo>
                    <a:pt x="168075" y="2743392"/>
                  </a:lnTo>
                  <a:lnTo>
                    <a:pt x="159497" y="2735793"/>
                  </a:lnTo>
                  <a:close/>
                </a:path>
                <a:path w="20053300" h="6235700">
                  <a:moveTo>
                    <a:pt x="214818" y="2670752"/>
                  </a:moveTo>
                  <a:lnTo>
                    <a:pt x="208348" y="2671144"/>
                  </a:lnTo>
                  <a:lnTo>
                    <a:pt x="204549" y="2675433"/>
                  </a:lnTo>
                  <a:lnTo>
                    <a:pt x="203171" y="2676814"/>
                  </a:lnTo>
                  <a:lnTo>
                    <a:pt x="199705" y="2681246"/>
                  </a:lnTo>
                  <a:lnTo>
                    <a:pt x="200097" y="2687715"/>
                  </a:lnTo>
                  <a:lnTo>
                    <a:pt x="205245" y="2692276"/>
                  </a:lnTo>
                  <a:lnTo>
                    <a:pt x="211243" y="2694834"/>
                  </a:lnTo>
                  <a:lnTo>
                    <a:pt x="216047" y="2693731"/>
                  </a:lnTo>
                  <a:lnTo>
                    <a:pt x="219086" y="2690300"/>
                  </a:lnTo>
                  <a:lnTo>
                    <a:pt x="220464" y="2688918"/>
                  </a:lnTo>
                  <a:lnTo>
                    <a:pt x="223930" y="2684487"/>
                  </a:lnTo>
                  <a:lnTo>
                    <a:pt x="223538" y="2678017"/>
                  </a:lnTo>
                  <a:lnTo>
                    <a:pt x="219249" y="2674219"/>
                  </a:lnTo>
                  <a:lnTo>
                    <a:pt x="214818" y="2670752"/>
                  </a:lnTo>
                  <a:close/>
                </a:path>
                <a:path w="20053300" h="6235700">
                  <a:moveTo>
                    <a:pt x="270997" y="2606470"/>
                  </a:moveTo>
                  <a:lnTo>
                    <a:pt x="264527" y="2606862"/>
                  </a:lnTo>
                  <a:lnTo>
                    <a:pt x="260728" y="2611151"/>
                  </a:lnTo>
                  <a:lnTo>
                    <a:pt x="259350" y="2612533"/>
                  </a:lnTo>
                  <a:lnTo>
                    <a:pt x="255551" y="2616822"/>
                  </a:lnTo>
                  <a:lnTo>
                    <a:pt x="255943" y="2623292"/>
                  </a:lnTo>
                  <a:lnTo>
                    <a:pt x="261089" y="2627851"/>
                  </a:lnTo>
                  <a:lnTo>
                    <a:pt x="267422" y="2630552"/>
                  </a:lnTo>
                  <a:lnTo>
                    <a:pt x="272226" y="2629450"/>
                  </a:lnTo>
                  <a:lnTo>
                    <a:pt x="275265" y="2626019"/>
                  </a:lnTo>
                  <a:lnTo>
                    <a:pt x="276643" y="2624637"/>
                  </a:lnTo>
                  <a:lnTo>
                    <a:pt x="280109" y="2620206"/>
                  </a:lnTo>
                  <a:lnTo>
                    <a:pt x="279717" y="2613735"/>
                  </a:lnTo>
                  <a:lnTo>
                    <a:pt x="275428" y="2609936"/>
                  </a:lnTo>
                  <a:lnTo>
                    <a:pt x="270997" y="2606470"/>
                  </a:lnTo>
                  <a:close/>
                </a:path>
                <a:path w="20053300" h="6235700">
                  <a:moveTo>
                    <a:pt x="327461" y="2541522"/>
                  </a:moveTo>
                  <a:lnTo>
                    <a:pt x="320990" y="2541914"/>
                  </a:lnTo>
                  <a:lnTo>
                    <a:pt x="311873" y="2552207"/>
                  </a:lnTo>
                  <a:lnTo>
                    <a:pt x="312264" y="2558677"/>
                  </a:lnTo>
                  <a:lnTo>
                    <a:pt x="317412" y="2563237"/>
                  </a:lnTo>
                  <a:lnTo>
                    <a:pt x="323410" y="2565796"/>
                  </a:lnTo>
                  <a:lnTo>
                    <a:pt x="328214" y="2564693"/>
                  </a:lnTo>
                  <a:lnTo>
                    <a:pt x="331253" y="2561261"/>
                  </a:lnTo>
                  <a:lnTo>
                    <a:pt x="332631" y="2559880"/>
                  </a:lnTo>
                  <a:lnTo>
                    <a:pt x="336430" y="2555591"/>
                  </a:lnTo>
                  <a:lnTo>
                    <a:pt x="336038" y="2549120"/>
                  </a:lnTo>
                  <a:lnTo>
                    <a:pt x="327461" y="2541522"/>
                  </a:lnTo>
                  <a:close/>
                </a:path>
                <a:path w="20053300" h="6235700">
                  <a:moveTo>
                    <a:pt x="384164" y="2477858"/>
                  </a:moveTo>
                  <a:lnTo>
                    <a:pt x="377694" y="2478250"/>
                  </a:lnTo>
                  <a:lnTo>
                    <a:pt x="373895" y="2482538"/>
                  </a:lnTo>
                  <a:lnTo>
                    <a:pt x="372518" y="2483920"/>
                  </a:lnTo>
                  <a:lnTo>
                    <a:pt x="368719" y="2488209"/>
                  </a:lnTo>
                  <a:lnTo>
                    <a:pt x="369110" y="2494680"/>
                  </a:lnTo>
                  <a:lnTo>
                    <a:pt x="374256" y="2499239"/>
                  </a:lnTo>
                  <a:lnTo>
                    <a:pt x="376256" y="2500092"/>
                  </a:lnTo>
                  <a:lnTo>
                    <a:pt x="376114" y="2500425"/>
                  </a:lnTo>
                  <a:lnTo>
                    <a:pt x="380113" y="2502131"/>
                  </a:lnTo>
                  <a:lnTo>
                    <a:pt x="384917" y="2501029"/>
                  </a:lnTo>
                  <a:lnTo>
                    <a:pt x="387956" y="2497598"/>
                  </a:lnTo>
                  <a:lnTo>
                    <a:pt x="389334" y="2496216"/>
                  </a:lnTo>
                  <a:lnTo>
                    <a:pt x="393133" y="2491927"/>
                  </a:lnTo>
                  <a:lnTo>
                    <a:pt x="392741" y="2485457"/>
                  </a:lnTo>
                  <a:lnTo>
                    <a:pt x="384164" y="2477858"/>
                  </a:lnTo>
                  <a:close/>
                </a:path>
                <a:path w="20053300" h="6235700">
                  <a:moveTo>
                    <a:pt x="441010" y="2413860"/>
                  </a:moveTo>
                  <a:lnTo>
                    <a:pt x="434539" y="2414253"/>
                  </a:lnTo>
                  <a:lnTo>
                    <a:pt x="430740" y="2418542"/>
                  </a:lnTo>
                  <a:lnTo>
                    <a:pt x="429363" y="2419924"/>
                  </a:lnTo>
                  <a:lnTo>
                    <a:pt x="425564" y="2424212"/>
                  </a:lnTo>
                  <a:lnTo>
                    <a:pt x="425956" y="2430682"/>
                  </a:lnTo>
                  <a:lnTo>
                    <a:pt x="430244" y="2434481"/>
                  </a:lnTo>
                  <a:lnTo>
                    <a:pt x="430961" y="2435576"/>
                  </a:lnTo>
                  <a:lnTo>
                    <a:pt x="432959" y="2436428"/>
                  </a:lnTo>
                  <a:lnTo>
                    <a:pt x="433102" y="2436094"/>
                  </a:lnTo>
                  <a:lnTo>
                    <a:pt x="437101" y="2437800"/>
                  </a:lnTo>
                  <a:lnTo>
                    <a:pt x="441763" y="2437031"/>
                  </a:lnTo>
                  <a:lnTo>
                    <a:pt x="444802" y="2433600"/>
                  </a:lnTo>
                  <a:lnTo>
                    <a:pt x="446180" y="2432218"/>
                  </a:lnTo>
                  <a:lnTo>
                    <a:pt x="449979" y="2427930"/>
                  </a:lnTo>
                  <a:lnTo>
                    <a:pt x="449587" y="2421459"/>
                  </a:lnTo>
                  <a:lnTo>
                    <a:pt x="441010" y="2413860"/>
                  </a:lnTo>
                  <a:close/>
                </a:path>
                <a:path w="20053300" h="6235700">
                  <a:moveTo>
                    <a:pt x="498713" y="2350623"/>
                  </a:moveTo>
                  <a:lnTo>
                    <a:pt x="491910" y="2350873"/>
                  </a:lnTo>
                  <a:lnTo>
                    <a:pt x="488111" y="2355161"/>
                  </a:lnTo>
                  <a:lnTo>
                    <a:pt x="486733" y="2356543"/>
                  </a:lnTo>
                  <a:lnTo>
                    <a:pt x="483076" y="2360499"/>
                  </a:lnTo>
                  <a:lnTo>
                    <a:pt x="483326" y="2367303"/>
                  </a:lnTo>
                  <a:lnTo>
                    <a:pt x="487614" y="2371102"/>
                  </a:lnTo>
                  <a:lnTo>
                    <a:pt x="488330" y="2372196"/>
                  </a:lnTo>
                  <a:lnTo>
                    <a:pt x="494661" y="2374896"/>
                  </a:lnTo>
                  <a:lnTo>
                    <a:pt x="499324" y="2374127"/>
                  </a:lnTo>
                  <a:lnTo>
                    <a:pt x="502364" y="2370696"/>
                  </a:lnTo>
                  <a:lnTo>
                    <a:pt x="503741" y="2369314"/>
                  </a:lnTo>
                  <a:lnTo>
                    <a:pt x="507287" y="2365311"/>
                  </a:lnTo>
                  <a:lnTo>
                    <a:pt x="507540" y="2365026"/>
                  </a:lnTo>
                  <a:lnTo>
                    <a:pt x="507291" y="2358222"/>
                  </a:lnTo>
                  <a:lnTo>
                    <a:pt x="498713" y="2350623"/>
                  </a:lnTo>
                  <a:close/>
                </a:path>
                <a:path w="20053300" h="6235700">
                  <a:moveTo>
                    <a:pt x="556417" y="2287386"/>
                  </a:moveTo>
                  <a:lnTo>
                    <a:pt x="549613" y="2287635"/>
                  </a:lnTo>
                  <a:lnTo>
                    <a:pt x="545814" y="2291924"/>
                  </a:lnTo>
                  <a:lnTo>
                    <a:pt x="540304" y="2297453"/>
                  </a:lnTo>
                  <a:lnTo>
                    <a:pt x="540554" y="2304257"/>
                  </a:lnTo>
                  <a:lnTo>
                    <a:pt x="544842" y="2308056"/>
                  </a:lnTo>
                  <a:lnTo>
                    <a:pt x="545891" y="2309291"/>
                  </a:lnTo>
                  <a:lnTo>
                    <a:pt x="547891" y="2310144"/>
                  </a:lnTo>
                  <a:lnTo>
                    <a:pt x="548366" y="2309954"/>
                  </a:lnTo>
                  <a:lnTo>
                    <a:pt x="552366" y="2311660"/>
                  </a:lnTo>
                  <a:lnTo>
                    <a:pt x="557027" y="2310890"/>
                  </a:lnTo>
                  <a:lnTo>
                    <a:pt x="560067" y="2307459"/>
                  </a:lnTo>
                  <a:lnTo>
                    <a:pt x="561445" y="2306077"/>
                  </a:lnTo>
                  <a:lnTo>
                    <a:pt x="565244" y="2301788"/>
                  </a:lnTo>
                  <a:lnTo>
                    <a:pt x="564995" y="2294985"/>
                  </a:lnTo>
                  <a:lnTo>
                    <a:pt x="556417" y="2287386"/>
                  </a:lnTo>
                  <a:close/>
                </a:path>
                <a:path w="20053300" h="6235700">
                  <a:moveTo>
                    <a:pt x="614454" y="2224291"/>
                  </a:moveTo>
                  <a:lnTo>
                    <a:pt x="607650" y="2224540"/>
                  </a:lnTo>
                  <a:lnTo>
                    <a:pt x="603851" y="2228830"/>
                  </a:lnTo>
                  <a:lnTo>
                    <a:pt x="598341" y="2234358"/>
                  </a:lnTo>
                  <a:lnTo>
                    <a:pt x="598592" y="2241162"/>
                  </a:lnTo>
                  <a:lnTo>
                    <a:pt x="602879" y="2244960"/>
                  </a:lnTo>
                  <a:lnTo>
                    <a:pt x="603595" y="2246055"/>
                  </a:lnTo>
                  <a:lnTo>
                    <a:pt x="609927" y="2248756"/>
                  </a:lnTo>
                  <a:lnTo>
                    <a:pt x="614589" y="2247986"/>
                  </a:lnTo>
                  <a:lnTo>
                    <a:pt x="617628" y="2244555"/>
                  </a:lnTo>
                  <a:lnTo>
                    <a:pt x="623138" y="2239026"/>
                  </a:lnTo>
                  <a:lnTo>
                    <a:pt x="622889" y="2232222"/>
                  </a:lnTo>
                  <a:lnTo>
                    <a:pt x="618600" y="2228423"/>
                  </a:lnTo>
                  <a:lnTo>
                    <a:pt x="614454" y="2224291"/>
                  </a:lnTo>
                  <a:close/>
                </a:path>
                <a:path w="20053300" h="6235700">
                  <a:moveTo>
                    <a:pt x="672873" y="2162147"/>
                  </a:moveTo>
                  <a:lnTo>
                    <a:pt x="666069" y="2162396"/>
                  </a:lnTo>
                  <a:lnTo>
                    <a:pt x="662270" y="2166684"/>
                  </a:lnTo>
                  <a:lnTo>
                    <a:pt x="660892" y="2168067"/>
                  </a:lnTo>
                  <a:lnTo>
                    <a:pt x="657093" y="2172356"/>
                  </a:lnTo>
                  <a:lnTo>
                    <a:pt x="657009" y="2179017"/>
                  </a:lnTo>
                  <a:lnTo>
                    <a:pt x="661298" y="2182816"/>
                  </a:lnTo>
                  <a:lnTo>
                    <a:pt x="662013" y="2183909"/>
                  </a:lnTo>
                  <a:lnTo>
                    <a:pt x="668346" y="2186610"/>
                  </a:lnTo>
                  <a:lnTo>
                    <a:pt x="673007" y="2185841"/>
                  </a:lnTo>
                  <a:lnTo>
                    <a:pt x="676048" y="2182410"/>
                  </a:lnTo>
                  <a:lnTo>
                    <a:pt x="681557" y="2176882"/>
                  </a:lnTo>
                  <a:lnTo>
                    <a:pt x="681308" y="2170079"/>
                  </a:lnTo>
                  <a:lnTo>
                    <a:pt x="677019" y="2166279"/>
                  </a:lnTo>
                  <a:lnTo>
                    <a:pt x="672873" y="2162147"/>
                  </a:lnTo>
                  <a:close/>
                </a:path>
                <a:path w="20053300" h="6235700">
                  <a:moveTo>
                    <a:pt x="731483" y="2100478"/>
                  </a:moveTo>
                  <a:lnTo>
                    <a:pt x="725155" y="2100536"/>
                  </a:lnTo>
                  <a:lnTo>
                    <a:pt x="719645" y="2106065"/>
                  </a:lnTo>
                  <a:lnTo>
                    <a:pt x="715846" y="2110354"/>
                  </a:lnTo>
                  <a:lnTo>
                    <a:pt x="715904" y="2116682"/>
                  </a:lnTo>
                  <a:lnTo>
                    <a:pt x="720050" y="2120814"/>
                  </a:lnTo>
                  <a:lnTo>
                    <a:pt x="720766" y="2121908"/>
                  </a:lnTo>
                  <a:lnTo>
                    <a:pt x="727097" y="2124608"/>
                  </a:lnTo>
                  <a:lnTo>
                    <a:pt x="731760" y="2123839"/>
                  </a:lnTo>
                  <a:lnTo>
                    <a:pt x="734800" y="2120408"/>
                  </a:lnTo>
                  <a:lnTo>
                    <a:pt x="736177" y="2119027"/>
                  </a:lnTo>
                  <a:lnTo>
                    <a:pt x="739976" y="2114738"/>
                  </a:lnTo>
                  <a:lnTo>
                    <a:pt x="739918" y="2108410"/>
                  </a:lnTo>
                  <a:lnTo>
                    <a:pt x="735772" y="2104277"/>
                  </a:lnTo>
                  <a:lnTo>
                    <a:pt x="731483" y="2100478"/>
                  </a:lnTo>
                  <a:close/>
                </a:path>
                <a:path w="20053300" h="6235700">
                  <a:moveTo>
                    <a:pt x="9806945" y="5950891"/>
                  </a:moveTo>
                  <a:lnTo>
                    <a:pt x="9794280" y="5945488"/>
                  </a:lnTo>
                  <a:lnTo>
                    <a:pt x="9788099" y="5947973"/>
                  </a:lnTo>
                  <a:lnTo>
                    <a:pt x="9783549" y="5958639"/>
                  </a:lnTo>
                  <a:lnTo>
                    <a:pt x="9786033" y="5964820"/>
                  </a:lnTo>
                  <a:lnTo>
                    <a:pt x="9798699" y="5970223"/>
                  </a:lnTo>
                  <a:lnTo>
                    <a:pt x="9804880" y="5967738"/>
                  </a:lnTo>
                  <a:lnTo>
                    <a:pt x="9809430" y="5957072"/>
                  </a:lnTo>
                  <a:lnTo>
                    <a:pt x="9806945" y="5950891"/>
                  </a:lnTo>
                  <a:close/>
                </a:path>
                <a:path w="20053300" h="6235700">
                  <a:moveTo>
                    <a:pt x="9729094" y="5917288"/>
                  </a:moveTo>
                  <a:lnTo>
                    <a:pt x="9716428" y="5911885"/>
                  </a:lnTo>
                  <a:lnTo>
                    <a:pt x="9710389" y="5914036"/>
                  </a:lnTo>
                  <a:lnTo>
                    <a:pt x="9705981" y="5924369"/>
                  </a:lnTo>
                  <a:lnTo>
                    <a:pt x="9707991" y="5930741"/>
                  </a:lnTo>
                  <a:lnTo>
                    <a:pt x="9720657" y="5936144"/>
                  </a:lnTo>
                  <a:lnTo>
                    <a:pt x="9726695" y="5933993"/>
                  </a:lnTo>
                  <a:lnTo>
                    <a:pt x="9731245" y="5923327"/>
                  </a:lnTo>
                  <a:lnTo>
                    <a:pt x="9729094" y="5917288"/>
                  </a:lnTo>
                  <a:close/>
                </a:path>
                <a:path w="20053300" h="6235700">
                  <a:moveTo>
                    <a:pt x="9885841" y="5982969"/>
                  </a:moveTo>
                  <a:lnTo>
                    <a:pt x="9878509" y="5979841"/>
                  </a:lnTo>
                  <a:lnTo>
                    <a:pt x="9873034" y="5977900"/>
                  </a:lnTo>
                  <a:lnTo>
                    <a:pt x="9867185" y="5980527"/>
                  </a:lnTo>
                  <a:lnTo>
                    <a:pt x="9864910" y="5985860"/>
                  </a:lnTo>
                  <a:lnTo>
                    <a:pt x="9863212" y="5990650"/>
                  </a:lnTo>
                  <a:lnTo>
                    <a:pt x="9862969" y="5991335"/>
                  </a:lnTo>
                  <a:lnTo>
                    <a:pt x="9865596" y="5997183"/>
                  </a:lnTo>
                  <a:lnTo>
                    <a:pt x="9872928" y="6000311"/>
                  </a:lnTo>
                  <a:lnTo>
                    <a:pt x="9878403" y="6002252"/>
                  </a:lnTo>
                  <a:lnTo>
                    <a:pt x="9884253" y="5999625"/>
                  </a:lnTo>
                  <a:lnTo>
                    <a:pt x="9886527" y="5994293"/>
                  </a:lnTo>
                  <a:lnTo>
                    <a:pt x="9888226" y="5989502"/>
                  </a:lnTo>
                  <a:lnTo>
                    <a:pt x="9888469" y="5988818"/>
                  </a:lnTo>
                  <a:lnTo>
                    <a:pt x="9885841" y="5982969"/>
                  </a:lnTo>
                  <a:close/>
                </a:path>
                <a:path w="20053300" h="6235700">
                  <a:moveTo>
                    <a:pt x="9639238" y="5875808"/>
                  </a:moveTo>
                  <a:lnTo>
                    <a:pt x="9632866" y="5877816"/>
                  </a:lnTo>
                  <a:lnTo>
                    <a:pt x="9630102" y="5884123"/>
                  </a:lnTo>
                  <a:lnTo>
                    <a:pt x="9627984" y="5888340"/>
                  </a:lnTo>
                  <a:lnTo>
                    <a:pt x="9629993" y="5894712"/>
                  </a:lnTo>
                  <a:lnTo>
                    <a:pt x="9642991" y="5900257"/>
                  </a:lnTo>
                  <a:lnTo>
                    <a:pt x="9649031" y="5898106"/>
                  </a:lnTo>
                  <a:lnTo>
                    <a:pt x="9651652" y="5892133"/>
                  </a:lnTo>
                  <a:lnTo>
                    <a:pt x="9653772" y="5887915"/>
                  </a:lnTo>
                  <a:lnTo>
                    <a:pt x="9651620" y="5881877"/>
                  </a:lnTo>
                  <a:lnTo>
                    <a:pt x="9646429" y="5879269"/>
                  </a:lnTo>
                  <a:lnTo>
                    <a:pt x="9644429" y="5878416"/>
                  </a:lnTo>
                  <a:lnTo>
                    <a:pt x="9639238" y="5875808"/>
                  </a:lnTo>
                  <a:close/>
                </a:path>
                <a:path w="20053300" h="6235700">
                  <a:moveTo>
                    <a:pt x="9965257" y="6012905"/>
                  </a:moveTo>
                  <a:lnTo>
                    <a:pt x="9959781" y="6010964"/>
                  </a:lnTo>
                  <a:lnTo>
                    <a:pt x="9957781" y="6010111"/>
                  </a:lnTo>
                  <a:lnTo>
                    <a:pt x="9952306" y="6008169"/>
                  </a:lnTo>
                  <a:lnTo>
                    <a:pt x="9946792" y="6010939"/>
                  </a:lnTo>
                  <a:lnTo>
                    <a:pt x="9944517" y="6016272"/>
                  </a:lnTo>
                  <a:lnTo>
                    <a:pt x="9942958" y="6020728"/>
                  </a:lnTo>
                  <a:lnTo>
                    <a:pt x="9942718" y="6021414"/>
                  </a:lnTo>
                  <a:lnTo>
                    <a:pt x="9945345" y="6027262"/>
                  </a:lnTo>
                  <a:lnTo>
                    <a:pt x="9952677" y="6030389"/>
                  </a:lnTo>
                  <a:lnTo>
                    <a:pt x="9958152" y="6032331"/>
                  </a:lnTo>
                  <a:lnTo>
                    <a:pt x="9963667" y="6029562"/>
                  </a:lnTo>
                  <a:lnTo>
                    <a:pt x="9965942" y="6024229"/>
                  </a:lnTo>
                  <a:lnTo>
                    <a:pt x="9967519" y="6019781"/>
                  </a:lnTo>
                  <a:lnTo>
                    <a:pt x="9967884" y="6018754"/>
                  </a:lnTo>
                  <a:lnTo>
                    <a:pt x="9965257" y="6012905"/>
                  </a:lnTo>
                  <a:close/>
                </a:path>
                <a:path w="20053300" h="6235700">
                  <a:moveTo>
                    <a:pt x="9562903" y="5837730"/>
                  </a:moveTo>
                  <a:lnTo>
                    <a:pt x="9556530" y="5839738"/>
                  </a:lnTo>
                  <a:lnTo>
                    <a:pt x="9551313" y="5850119"/>
                  </a:lnTo>
                  <a:lnTo>
                    <a:pt x="9553465" y="5856160"/>
                  </a:lnTo>
                  <a:lnTo>
                    <a:pt x="9558514" y="5859101"/>
                  </a:lnTo>
                  <a:lnTo>
                    <a:pt x="9566179" y="5862371"/>
                  </a:lnTo>
                  <a:lnTo>
                    <a:pt x="9572219" y="5860219"/>
                  </a:lnTo>
                  <a:lnTo>
                    <a:pt x="9577293" y="5850171"/>
                  </a:lnTo>
                  <a:lnTo>
                    <a:pt x="9575142" y="5844132"/>
                  </a:lnTo>
                  <a:lnTo>
                    <a:pt x="9570093" y="5841191"/>
                  </a:lnTo>
                  <a:lnTo>
                    <a:pt x="9568094" y="5840338"/>
                  </a:lnTo>
                  <a:lnTo>
                    <a:pt x="9562903" y="5837730"/>
                  </a:lnTo>
                  <a:close/>
                </a:path>
                <a:path w="20053300" h="6235700">
                  <a:moveTo>
                    <a:pt x="10045334" y="6040367"/>
                  </a:moveTo>
                  <a:lnTo>
                    <a:pt x="10039717" y="6038759"/>
                  </a:lnTo>
                  <a:lnTo>
                    <a:pt x="10037717" y="6037906"/>
                  </a:lnTo>
                  <a:lnTo>
                    <a:pt x="10032242" y="6035964"/>
                  </a:lnTo>
                  <a:lnTo>
                    <a:pt x="10026585" y="6039066"/>
                  </a:lnTo>
                  <a:lnTo>
                    <a:pt x="10024644" y="6044541"/>
                  </a:lnTo>
                  <a:lnTo>
                    <a:pt x="10023177" y="6049825"/>
                  </a:lnTo>
                  <a:lnTo>
                    <a:pt x="10025614" y="6055198"/>
                  </a:lnTo>
                  <a:lnTo>
                    <a:pt x="10033279" y="6058468"/>
                  </a:lnTo>
                  <a:lnTo>
                    <a:pt x="10038421" y="6060267"/>
                  </a:lnTo>
                  <a:lnTo>
                    <a:pt x="10044411" y="6057308"/>
                  </a:lnTo>
                  <a:lnTo>
                    <a:pt x="10047688" y="6048068"/>
                  </a:lnTo>
                  <a:lnTo>
                    <a:pt x="10048295" y="6046357"/>
                  </a:lnTo>
                  <a:lnTo>
                    <a:pt x="10045334" y="6040367"/>
                  </a:lnTo>
                  <a:close/>
                </a:path>
                <a:path w="20053300" h="6235700">
                  <a:moveTo>
                    <a:pt x="9487943" y="5798269"/>
                  </a:moveTo>
                  <a:lnTo>
                    <a:pt x="9481379" y="5799803"/>
                  </a:lnTo>
                  <a:lnTo>
                    <a:pt x="9476164" y="5810184"/>
                  </a:lnTo>
                  <a:lnTo>
                    <a:pt x="9477839" y="5816415"/>
                  </a:lnTo>
                  <a:lnTo>
                    <a:pt x="9482888" y="5819356"/>
                  </a:lnTo>
                  <a:lnTo>
                    <a:pt x="9490554" y="5822626"/>
                  </a:lnTo>
                  <a:lnTo>
                    <a:pt x="9496451" y="5820808"/>
                  </a:lnTo>
                  <a:lnTo>
                    <a:pt x="9501525" y="5810760"/>
                  </a:lnTo>
                  <a:lnTo>
                    <a:pt x="9499849" y="5804529"/>
                  </a:lnTo>
                  <a:lnTo>
                    <a:pt x="9494800" y="5801588"/>
                  </a:lnTo>
                  <a:lnTo>
                    <a:pt x="9492801" y="5800735"/>
                  </a:lnTo>
                  <a:lnTo>
                    <a:pt x="9487943" y="5798269"/>
                  </a:lnTo>
                  <a:close/>
                </a:path>
                <a:path w="20053300" h="6235700">
                  <a:moveTo>
                    <a:pt x="10126930" y="6066113"/>
                  </a:moveTo>
                  <a:lnTo>
                    <a:pt x="10121313" y="6064505"/>
                  </a:lnTo>
                  <a:lnTo>
                    <a:pt x="10119313" y="6063652"/>
                  </a:lnTo>
                  <a:lnTo>
                    <a:pt x="10113696" y="6062044"/>
                  </a:lnTo>
                  <a:lnTo>
                    <a:pt x="10107707" y="6065003"/>
                  </a:lnTo>
                  <a:lnTo>
                    <a:pt x="10106099" y="6070620"/>
                  </a:lnTo>
                  <a:lnTo>
                    <a:pt x="10104300" y="6075762"/>
                  </a:lnTo>
                  <a:lnTo>
                    <a:pt x="10107068" y="6081277"/>
                  </a:lnTo>
                  <a:lnTo>
                    <a:pt x="10111734" y="6083267"/>
                  </a:lnTo>
                  <a:lnTo>
                    <a:pt x="10112543" y="6083218"/>
                  </a:lnTo>
                  <a:lnTo>
                    <a:pt x="10115543" y="6084498"/>
                  </a:lnTo>
                  <a:lnTo>
                    <a:pt x="10120826" y="6085963"/>
                  </a:lnTo>
                  <a:lnTo>
                    <a:pt x="10126816" y="6083004"/>
                  </a:lnTo>
                  <a:lnTo>
                    <a:pt x="10130033" y="6071770"/>
                  </a:lnTo>
                  <a:lnTo>
                    <a:pt x="10126930" y="6066113"/>
                  </a:lnTo>
                  <a:close/>
                </a:path>
                <a:path w="20053300" h="6235700">
                  <a:moveTo>
                    <a:pt x="9413980" y="5756476"/>
                  </a:moveTo>
                  <a:lnTo>
                    <a:pt x="9407749" y="5758152"/>
                  </a:lnTo>
                  <a:lnTo>
                    <a:pt x="9401867" y="5768249"/>
                  </a:lnTo>
                  <a:lnTo>
                    <a:pt x="9403542" y="5774479"/>
                  </a:lnTo>
                  <a:lnTo>
                    <a:pt x="9408448" y="5777754"/>
                  </a:lnTo>
                  <a:lnTo>
                    <a:pt x="9416448" y="5781167"/>
                  </a:lnTo>
                  <a:lnTo>
                    <a:pt x="9421870" y="5779540"/>
                  </a:lnTo>
                  <a:lnTo>
                    <a:pt x="9424669" y="5774825"/>
                  </a:lnTo>
                  <a:lnTo>
                    <a:pt x="9427610" y="5769776"/>
                  </a:lnTo>
                  <a:lnTo>
                    <a:pt x="9425935" y="5763545"/>
                  </a:lnTo>
                  <a:lnTo>
                    <a:pt x="9421028" y="5760271"/>
                  </a:lnTo>
                  <a:lnTo>
                    <a:pt x="9419029" y="5759418"/>
                  </a:lnTo>
                  <a:lnTo>
                    <a:pt x="9413980" y="5756476"/>
                  </a:lnTo>
                  <a:close/>
                </a:path>
                <a:path w="20053300" h="6235700">
                  <a:moveTo>
                    <a:pt x="10208573" y="6089907"/>
                  </a:moveTo>
                  <a:lnTo>
                    <a:pt x="10202813" y="6088632"/>
                  </a:lnTo>
                  <a:lnTo>
                    <a:pt x="10200813" y="6087779"/>
                  </a:lnTo>
                  <a:lnTo>
                    <a:pt x="10195196" y="6086171"/>
                  </a:lnTo>
                  <a:lnTo>
                    <a:pt x="10189539" y="6089273"/>
                  </a:lnTo>
                  <a:lnTo>
                    <a:pt x="10187931" y="6094890"/>
                  </a:lnTo>
                  <a:lnTo>
                    <a:pt x="10186465" y="6100175"/>
                  </a:lnTo>
                  <a:lnTo>
                    <a:pt x="10189042" y="6105214"/>
                  </a:lnTo>
                  <a:lnTo>
                    <a:pt x="10194042" y="6107347"/>
                  </a:lnTo>
                  <a:lnTo>
                    <a:pt x="10195185" y="6107440"/>
                  </a:lnTo>
                  <a:lnTo>
                    <a:pt x="10197185" y="6108293"/>
                  </a:lnTo>
                  <a:lnTo>
                    <a:pt x="10202802" y="6109901"/>
                  </a:lnTo>
                  <a:lnTo>
                    <a:pt x="10208458" y="6106799"/>
                  </a:lnTo>
                  <a:lnTo>
                    <a:pt x="10211675" y="6095565"/>
                  </a:lnTo>
                  <a:lnTo>
                    <a:pt x="10208573" y="6089907"/>
                  </a:lnTo>
                  <a:close/>
                </a:path>
                <a:path w="20053300" h="6235700">
                  <a:moveTo>
                    <a:pt x="9340585" y="5713349"/>
                  </a:moveTo>
                  <a:lnTo>
                    <a:pt x="9334021" y="5714884"/>
                  </a:lnTo>
                  <a:lnTo>
                    <a:pt x="9331080" y="5719932"/>
                  </a:lnTo>
                  <a:lnTo>
                    <a:pt x="9327947" y="5724505"/>
                  </a:lnTo>
                  <a:lnTo>
                    <a:pt x="9329481" y="5731068"/>
                  </a:lnTo>
                  <a:lnTo>
                    <a:pt x="9334388" y="5734343"/>
                  </a:lnTo>
                  <a:lnTo>
                    <a:pt x="9337721" y="5735764"/>
                  </a:lnTo>
                  <a:lnTo>
                    <a:pt x="9337578" y="5736098"/>
                  </a:lnTo>
                  <a:lnTo>
                    <a:pt x="9342244" y="5738089"/>
                  </a:lnTo>
                  <a:lnTo>
                    <a:pt x="9347808" y="5736129"/>
                  </a:lnTo>
                  <a:lnTo>
                    <a:pt x="9350465" y="5731747"/>
                  </a:lnTo>
                  <a:lnTo>
                    <a:pt x="9353598" y="5727173"/>
                  </a:lnTo>
                  <a:lnTo>
                    <a:pt x="9352065" y="5720609"/>
                  </a:lnTo>
                  <a:lnTo>
                    <a:pt x="9347159" y="5717335"/>
                  </a:lnTo>
                  <a:lnTo>
                    <a:pt x="9345159" y="5716482"/>
                  </a:lnTo>
                  <a:lnTo>
                    <a:pt x="9340585" y="5713349"/>
                  </a:lnTo>
                  <a:close/>
                </a:path>
                <a:path w="20053300" h="6235700">
                  <a:moveTo>
                    <a:pt x="10290733" y="6111560"/>
                  </a:moveTo>
                  <a:lnTo>
                    <a:pt x="10284974" y="6110285"/>
                  </a:lnTo>
                  <a:lnTo>
                    <a:pt x="10282975" y="6109432"/>
                  </a:lnTo>
                  <a:lnTo>
                    <a:pt x="10277215" y="6108158"/>
                  </a:lnTo>
                  <a:lnTo>
                    <a:pt x="10271891" y="6111402"/>
                  </a:lnTo>
                  <a:lnTo>
                    <a:pt x="10270283" y="6117019"/>
                  </a:lnTo>
                  <a:lnTo>
                    <a:pt x="10268959" y="6121970"/>
                  </a:lnTo>
                  <a:lnTo>
                    <a:pt x="10271537" y="6127009"/>
                  </a:lnTo>
                  <a:lnTo>
                    <a:pt x="10276870" y="6129284"/>
                  </a:lnTo>
                  <a:lnTo>
                    <a:pt x="10278012" y="6129376"/>
                  </a:lnTo>
                  <a:lnTo>
                    <a:pt x="10280012" y="6130230"/>
                  </a:lnTo>
                  <a:lnTo>
                    <a:pt x="10285772" y="6131505"/>
                  </a:lnTo>
                  <a:lnTo>
                    <a:pt x="10291094" y="6128260"/>
                  </a:lnTo>
                  <a:lnTo>
                    <a:pt x="10292703" y="6122643"/>
                  </a:lnTo>
                  <a:lnTo>
                    <a:pt x="10293977" y="6116884"/>
                  </a:lnTo>
                  <a:lnTo>
                    <a:pt x="10290733" y="6111560"/>
                  </a:lnTo>
                  <a:close/>
                </a:path>
                <a:path w="20053300" h="6235700">
                  <a:moveTo>
                    <a:pt x="9267567" y="5668414"/>
                  </a:moveTo>
                  <a:lnTo>
                    <a:pt x="9261480" y="5669757"/>
                  </a:lnTo>
                  <a:lnTo>
                    <a:pt x="9258205" y="5674663"/>
                  </a:lnTo>
                  <a:lnTo>
                    <a:pt x="9255264" y="5679711"/>
                  </a:lnTo>
                  <a:lnTo>
                    <a:pt x="9256606" y="5685799"/>
                  </a:lnTo>
                  <a:lnTo>
                    <a:pt x="9261370" y="5689407"/>
                  </a:lnTo>
                  <a:lnTo>
                    <a:pt x="9269702" y="5692962"/>
                  </a:lnTo>
                  <a:lnTo>
                    <a:pt x="9275124" y="5691335"/>
                  </a:lnTo>
                  <a:lnTo>
                    <a:pt x="9277781" y="5686953"/>
                  </a:lnTo>
                  <a:lnTo>
                    <a:pt x="9280722" y="5681904"/>
                  </a:lnTo>
                  <a:lnTo>
                    <a:pt x="9279522" y="5675483"/>
                  </a:lnTo>
                  <a:lnTo>
                    <a:pt x="9274616" y="5672208"/>
                  </a:lnTo>
                  <a:lnTo>
                    <a:pt x="9272616" y="5671355"/>
                  </a:lnTo>
                  <a:lnTo>
                    <a:pt x="9267567" y="5668414"/>
                  </a:lnTo>
                  <a:close/>
                </a:path>
                <a:path w="20053300" h="6235700">
                  <a:moveTo>
                    <a:pt x="10373414" y="6131071"/>
                  </a:moveTo>
                  <a:lnTo>
                    <a:pt x="10367513" y="6130130"/>
                  </a:lnTo>
                  <a:lnTo>
                    <a:pt x="10365513" y="6129276"/>
                  </a:lnTo>
                  <a:lnTo>
                    <a:pt x="10359895" y="6127668"/>
                  </a:lnTo>
                  <a:lnTo>
                    <a:pt x="10354430" y="6131246"/>
                  </a:lnTo>
                  <a:lnTo>
                    <a:pt x="10353154" y="6137005"/>
                  </a:lnTo>
                  <a:lnTo>
                    <a:pt x="10351973" y="6141622"/>
                  </a:lnTo>
                  <a:lnTo>
                    <a:pt x="10354550" y="6146662"/>
                  </a:lnTo>
                  <a:lnTo>
                    <a:pt x="10359217" y="6148653"/>
                  </a:lnTo>
                  <a:lnTo>
                    <a:pt x="10359076" y="6148985"/>
                  </a:lnTo>
                  <a:lnTo>
                    <a:pt x="10359409" y="6149127"/>
                  </a:lnTo>
                  <a:lnTo>
                    <a:pt x="10361026" y="6149029"/>
                  </a:lnTo>
                  <a:lnTo>
                    <a:pt x="10363026" y="6149883"/>
                  </a:lnTo>
                  <a:lnTo>
                    <a:pt x="10368644" y="6151492"/>
                  </a:lnTo>
                  <a:lnTo>
                    <a:pt x="10374108" y="6147913"/>
                  </a:lnTo>
                  <a:lnTo>
                    <a:pt x="10375384" y="6142154"/>
                  </a:lnTo>
                  <a:lnTo>
                    <a:pt x="10376992" y="6136537"/>
                  </a:lnTo>
                  <a:lnTo>
                    <a:pt x="10373414" y="6131071"/>
                  </a:lnTo>
                  <a:close/>
                </a:path>
                <a:path w="20053300" h="6235700">
                  <a:moveTo>
                    <a:pt x="790569" y="2038617"/>
                  </a:moveTo>
                  <a:lnTo>
                    <a:pt x="784240" y="2038676"/>
                  </a:lnTo>
                  <a:lnTo>
                    <a:pt x="778730" y="2044204"/>
                  </a:lnTo>
                  <a:lnTo>
                    <a:pt x="774931" y="2048493"/>
                  </a:lnTo>
                  <a:lnTo>
                    <a:pt x="774991" y="2054822"/>
                  </a:lnTo>
                  <a:lnTo>
                    <a:pt x="779136" y="2058954"/>
                  </a:lnTo>
                  <a:lnTo>
                    <a:pt x="779853" y="2060049"/>
                  </a:lnTo>
                  <a:lnTo>
                    <a:pt x="782184" y="2061043"/>
                  </a:lnTo>
                  <a:lnTo>
                    <a:pt x="782327" y="2060709"/>
                  </a:lnTo>
                  <a:lnTo>
                    <a:pt x="786326" y="2062415"/>
                  </a:lnTo>
                  <a:lnTo>
                    <a:pt x="790988" y="2061646"/>
                  </a:lnTo>
                  <a:lnTo>
                    <a:pt x="793885" y="2058549"/>
                  </a:lnTo>
                  <a:lnTo>
                    <a:pt x="795263" y="2057166"/>
                  </a:lnTo>
                  <a:lnTo>
                    <a:pt x="799062" y="2052877"/>
                  </a:lnTo>
                  <a:lnTo>
                    <a:pt x="799004" y="2046549"/>
                  </a:lnTo>
                  <a:lnTo>
                    <a:pt x="794857" y="2042417"/>
                  </a:lnTo>
                  <a:lnTo>
                    <a:pt x="790569" y="2038617"/>
                  </a:lnTo>
                  <a:close/>
                </a:path>
                <a:path w="20053300" h="6235700">
                  <a:moveTo>
                    <a:pt x="9197212" y="5621856"/>
                  </a:moveTo>
                  <a:lnTo>
                    <a:pt x="9190790" y="5623057"/>
                  </a:lnTo>
                  <a:lnTo>
                    <a:pt x="9184240" y="5632870"/>
                  </a:lnTo>
                  <a:lnTo>
                    <a:pt x="9185441" y="5639292"/>
                  </a:lnTo>
                  <a:lnTo>
                    <a:pt x="9190205" y="5642900"/>
                  </a:lnTo>
                  <a:lnTo>
                    <a:pt x="9198204" y="5646312"/>
                  </a:lnTo>
                  <a:lnTo>
                    <a:pt x="9203484" y="5645018"/>
                  </a:lnTo>
                  <a:lnTo>
                    <a:pt x="9206474" y="5640778"/>
                  </a:lnTo>
                  <a:lnTo>
                    <a:pt x="9209749" y="5635871"/>
                  </a:lnTo>
                  <a:lnTo>
                    <a:pt x="9208549" y="5629450"/>
                  </a:lnTo>
                  <a:lnTo>
                    <a:pt x="9203785" y="5625842"/>
                  </a:lnTo>
                  <a:lnTo>
                    <a:pt x="9201785" y="5624989"/>
                  </a:lnTo>
                  <a:lnTo>
                    <a:pt x="9197212" y="5621856"/>
                  </a:lnTo>
                  <a:close/>
                </a:path>
                <a:path w="20053300" h="6235700">
                  <a:moveTo>
                    <a:pt x="10456756" y="6148106"/>
                  </a:moveTo>
                  <a:lnTo>
                    <a:pt x="10450855" y="6147165"/>
                  </a:lnTo>
                  <a:lnTo>
                    <a:pt x="10448856" y="6146312"/>
                  </a:lnTo>
                  <a:lnTo>
                    <a:pt x="10443429" y="6145179"/>
                  </a:lnTo>
                  <a:lnTo>
                    <a:pt x="10437821" y="6149090"/>
                  </a:lnTo>
                  <a:lnTo>
                    <a:pt x="10436689" y="6154517"/>
                  </a:lnTo>
                  <a:lnTo>
                    <a:pt x="10435698" y="6159609"/>
                  </a:lnTo>
                  <a:lnTo>
                    <a:pt x="10438418" y="6164316"/>
                  </a:lnTo>
                  <a:lnTo>
                    <a:pt x="10443417" y="6166448"/>
                  </a:lnTo>
                  <a:lnTo>
                    <a:pt x="10445035" y="6166350"/>
                  </a:lnTo>
                  <a:lnTo>
                    <a:pt x="10447034" y="6167202"/>
                  </a:lnTo>
                  <a:lnTo>
                    <a:pt x="10452461" y="6168335"/>
                  </a:lnTo>
                  <a:lnTo>
                    <a:pt x="10457927" y="6164758"/>
                  </a:lnTo>
                  <a:lnTo>
                    <a:pt x="10459202" y="6158998"/>
                  </a:lnTo>
                  <a:lnTo>
                    <a:pt x="10460334" y="6153572"/>
                  </a:lnTo>
                  <a:lnTo>
                    <a:pt x="10456756" y="6148106"/>
                  </a:lnTo>
                  <a:close/>
                </a:path>
                <a:path w="20053300" h="6235700">
                  <a:moveTo>
                    <a:pt x="9126615" y="5574016"/>
                  </a:moveTo>
                  <a:lnTo>
                    <a:pt x="9120337" y="5574882"/>
                  </a:lnTo>
                  <a:lnTo>
                    <a:pt x="9117062" y="5579788"/>
                  </a:lnTo>
                  <a:lnTo>
                    <a:pt x="9113929" y="5584361"/>
                  </a:lnTo>
                  <a:lnTo>
                    <a:pt x="9115130" y="5590782"/>
                  </a:lnTo>
                  <a:lnTo>
                    <a:pt x="9119419" y="5594582"/>
                  </a:lnTo>
                  <a:lnTo>
                    <a:pt x="9123418" y="5596288"/>
                  </a:lnTo>
                  <a:lnTo>
                    <a:pt x="9123276" y="5596621"/>
                  </a:lnTo>
                  <a:lnTo>
                    <a:pt x="9127608" y="5598470"/>
                  </a:lnTo>
                  <a:lnTo>
                    <a:pt x="9132888" y="5597176"/>
                  </a:lnTo>
                  <a:lnTo>
                    <a:pt x="9135879" y="5592936"/>
                  </a:lnTo>
                  <a:lnTo>
                    <a:pt x="9139011" y="5588363"/>
                  </a:lnTo>
                  <a:lnTo>
                    <a:pt x="9138286" y="5581751"/>
                  </a:lnTo>
                  <a:lnTo>
                    <a:pt x="9133522" y="5578143"/>
                  </a:lnTo>
                  <a:lnTo>
                    <a:pt x="9131522" y="5577290"/>
                  </a:lnTo>
                  <a:lnTo>
                    <a:pt x="9126615" y="5574016"/>
                  </a:lnTo>
                  <a:close/>
                </a:path>
                <a:path w="20053300" h="6235700">
                  <a:moveTo>
                    <a:pt x="10540144" y="6163191"/>
                  </a:moveTo>
                  <a:lnTo>
                    <a:pt x="10534434" y="6162725"/>
                  </a:lnTo>
                  <a:lnTo>
                    <a:pt x="10532433" y="6161871"/>
                  </a:lnTo>
                  <a:lnTo>
                    <a:pt x="10526865" y="6161072"/>
                  </a:lnTo>
                  <a:lnTo>
                    <a:pt x="10521258" y="6164984"/>
                  </a:lnTo>
                  <a:lnTo>
                    <a:pt x="10520458" y="6170552"/>
                  </a:lnTo>
                  <a:lnTo>
                    <a:pt x="10519610" y="6175312"/>
                  </a:lnTo>
                  <a:lnTo>
                    <a:pt x="10522330" y="6180017"/>
                  </a:lnTo>
                  <a:lnTo>
                    <a:pt x="10526663" y="6181866"/>
                  </a:lnTo>
                  <a:lnTo>
                    <a:pt x="10526471" y="6181390"/>
                  </a:lnTo>
                  <a:lnTo>
                    <a:pt x="10527472" y="6181817"/>
                  </a:lnTo>
                  <a:lnTo>
                    <a:pt x="10529089" y="6181719"/>
                  </a:lnTo>
                  <a:lnTo>
                    <a:pt x="10531089" y="6182571"/>
                  </a:lnTo>
                  <a:lnTo>
                    <a:pt x="10536516" y="6183705"/>
                  </a:lnTo>
                  <a:lnTo>
                    <a:pt x="10542123" y="6179794"/>
                  </a:lnTo>
                  <a:lnTo>
                    <a:pt x="10542922" y="6174226"/>
                  </a:lnTo>
                  <a:lnTo>
                    <a:pt x="10544055" y="6168799"/>
                  </a:lnTo>
                  <a:lnTo>
                    <a:pt x="10540144" y="6163191"/>
                  </a:lnTo>
                  <a:close/>
                </a:path>
                <a:path w="20053300" h="6235700">
                  <a:moveTo>
                    <a:pt x="9057682" y="5524124"/>
                  </a:moveTo>
                  <a:lnTo>
                    <a:pt x="9051261" y="5525325"/>
                  </a:lnTo>
                  <a:lnTo>
                    <a:pt x="9048026" y="5529460"/>
                  </a:lnTo>
                  <a:lnTo>
                    <a:pt x="9044413" y="5534222"/>
                  </a:lnTo>
                  <a:lnTo>
                    <a:pt x="9044187" y="5534520"/>
                  </a:lnTo>
                  <a:lnTo>
                    <a:pt x="9045387" y="5540941"/>
                  </a:lnTo>
                  <a:lnTo>
                    <a:pt x="9049676" y="5544741"/>
                  </a:lnTo>
                  <a:lnTo>
                    <a:pt x="9054009" y="5546589"/>
                  </a:lnTo>
                  <a:lnTo>
                    <a:pt x="9053533" y="5546779"/>
                  </a:lnTo>
                  <a:lnTo>
                    <a:pt x="9057866" y="5548628"/>
                  </a:lnTo>
                  <a:lnTo>
                    <a:pt x="9063146" y="5547334"/>
                  </a:lnTo>
                  <a:lnTo>
                    <a:pt x="9065775" y="5543728"/>
                  </a:lnTo>
                  <a:lnTo>
                    <a:pt x="9069376" y="5538961"/>
                  </a:lnTo>
                  <a:lnTo>
                    <a:pt x="9069602" y="5538664"/>
                  </a:lnTo>
                  <a:lnTo>
                    <a:pt x="9068402" y="5532243"/>
                  </a:lnTo>
                  <a:lnTo>
                    <a:pt x="9064113" y="5528444"/>
                  </a:lnTo>
                  <a:lnTo>
                    <a:pt x="9062113" y="5527591"/>
                  </a:lnTo>
                  <a:lnTo>
                    <a:pt x="9057682" y="5524124"/>
                  </a:lnTo>
                  <a:close/>
                </a:path>
                <a:path w="20053300" h="6235700">
                  <a:moveTo>
                    <a:pt x="10624100" y="6176942"/>
                  </a:moveTo>
                  <a:lnTo>
                    <a:pt x="10618389" y="6176476"/>
                  </a:lnTo>
                  <a:lnTo>
                    <a:pt x="10616389" y="6175623"/>
                  </a:lnTo>
                  <a:lnTo>
                    <a:pt x="10610821" y="6174824"/>
                  </a:lnTo>
                  <a:lnTo>
                    <a:pt x="10605546" y="6178877"/>
                  </a:lnTo>
                  <a:lnTo>
                    <a:pt x="10604800" y="6184074"/>
                  </a:lnTo>
                  <a:lnTo>
                    <a:pt x="10604747" y="6184445"/>
                  </a:lnTo>
                  <a:lnTo>
                    <a:pt x="10604374" y="6189014"/>
                  </a:lnTo>
                  <a:lnTo>
                    <a:pt x="10606761" y="6193577"/>
                  </a:lnTo>
                  <a:lnTo>
                    <a:pt x="10611760" y="6195709"/>
                  </a:lnTo>
                  <a:lnTo>
                    <a:pt x="10613711" y="6195754"/>
                  </a:lnTo>
                  <a:lnTo>
                    <a:pt x="10615711" y="6196608"/>
                  </a:lnTo>
                  <a:lnTo>
                    <a:pt x="10621279" y="6197407"/>
                  </a:lnTo>
                  <a:lnTo>
                    <a:pt x="10626555" y="6193354"/>
                  </a:lnTo>
                  <a:lnTo>
                    <a:pt x="10628153" y="6182217"/>
                  </a:lnTo>
                  <a:lnTo>
                    <a:pt x="10624100" y="6176942"/>
                  </a:lnTo>
                  <a:close/>
                </a:path>
                <a:path w="20053300" h="6235700">
                  <a:moveTo>
                    <a:pt x="8989650" y="5473043"/>
                  </a:moveTo>
                  <a:lnTo>
                    <a:pt x="8982895" y="5474101"/>
                  </a:lnTo>
                  <a:lnTo>
                    <a:pt x="8975964" y="5482963"/>
                  </a:lnTo>
                  <a:lnTo>
                    <a:pt x="8977022" y="5489718"/>
                  </a:lnTo>
                  <a:lnTo>
                    <a:pt x="8981310" y="5493517"/>
                  </a:lnTo>
                  <a:lnTo>
                    <a:pt x="8985644" y="5495365"/>
                  </a:lnTo>
                  <a:lnTo>
                    <a:pt x="8985502" y="5495698"/>
                  </a:lnTo>
                  <a:lnTo>
                    <a:pt x="8989834" y="5497546"/>
                  </a:lnTo>
                  <a:lnTo>
                    <a:pt x="8995114" y="5496253"/>
                  </a:lnTo>
                  <a:lnTo>
                    <a:pt x="8997961" y="5492346"/>
                  </a:lnTo>
                  <a:lnTo>
                    <a:pt x="9001428" y="5487915"/>
                  </a:lnTo>
                  <a:lnTo>
                    <a:pt x="9000369" y="5481161"/>
                  </a:lnTo>
                  <a:lnTo>
                    <a:pt x="8996081" y="5477362"/>
                  </a:lnTo>
                  <a:lnTo>
                    <a:pt x="8994081" y="5476509"/>
                  </a:lnTo>
                  <a:lnTo>
                    <a:pt x="8989650" y="5473043"/>
                  </a:lnTo>
                  <a:close/>
                </a:path>
                <a:path w="20053300" h="6235700">
                  <a:moveTo>
                    <a:pt x="10709001" y="6187551"/>
                  </a:moveTo>
                  <a:lnTo>
                    <a:pt x="10703433" y="6186752"/>
                  </a:lnTo>
                  <a:lnTo>
                    <a:pt x="10701150" y="6186565"/>
                  </a:lnTo>
                  <a:lnTo>
                    <a:pt x="10695106" y="6185957"/>
                  </a:lnTo>
                  <a:lnTo>
                    <a:pt x="10690165" y="6190153"/>
                  </a:lnTo>
                  <a:lnTo>
                    <a:pt x="10689365" y="6195721"/>
                  </a:lnTo>
                  <a:lnTo>
                    <a:pt x="10688850" y="6200623"/>
                  </a:lnTo>
                  <a:lnTo>
                    <a:pt x="10691712" y="6204995"/>
                  </a:lnTo>
                  <a:lnTo>
                    <a:pt x="10695712" y="6206701"/>
                  </a:lnTo>
                  <a:lnTo>
                    <a:pt x="10695854" y="6206369"/>
                  </a:lnTo>
                  <a:lnTo>
                    <a:pt x="10696853" y="6206795"/>
                  </a:lnTo>
                  <a:lnTo>
                    <a:pt x="10698662" y="6207172"/>
                  </a:lnTo>
                  <a:lnTo>
                    <a:pt x="10700612" y="6207217"/>
                  </a:lnTo>
                  <a:lnTo>
                    <a:pt x="10706514" y="6208158"/>
                  </a:lnTo>
                  <a:lnTo>
                    <a:pt x="10711456" y="6203963"/>
                  </a:lnTo>
                  <a:lnTo>
                    <a:pt x="10712255" y="6198395"/>
                  </a:lnTo>
                  <a:lnTo>
                    <a:pt x="10713197" y="6192494"/>
                  </a:lnTo>
                  <a:lnTo>
                    <a:pt x="10709001" y="6187551"/>
                  </a:lnTo>
                  <a:close/>
                </a:path>
                <a:path w="20053300" h="6235700">
                  <a:moveTo>
                    <a:pt x="850512" y="1977517"/>
                  </a:moveTo>
                  <a:lnTo>
                    <a:pt x="844184" y="1977576"/>
                  </a:lnTo>
                  <a:lnTo>
                    <a:pt x="834541" y="1987251"/>
                  </a:lnTo>
                  <a:lnTo>
                    <a:pt x="834599" y="1993579"/>
                  </a:lnTo>
                  <a:lnTo>
                    <a:pt x="838746" y="1997712"/>
                  </a:lnTo>
                  <a:lnTo>
                    <a:pt x="839461" y="1998805"/>
                  </a:lnTo>
                  <a:lnTo>
                    <a:pt x="845794" y="2001506"/>
                  </a:lnTo>
                  <a:lnTo>
                    <a:pt x="850456" y="2000737"/>
                  </a:lnTo>
                  <a:lnTo>
                    <a:pt x="853353" y="1997640"/>
                  </a:lnTo>
                  <a:lnTo>
                    <a:pt x="858863" y="1992110"/>
                  </a:lnTo>
                  <a:lnTo>
                    <a:pt x="858805" y="1985782"/>
                  </a:lnTo>
                  <a:lnTo>
                    <a:pt x="850512" y="1977517"/>
                  </a:lnTo>
                  <a:close/>
                </a:path>
                <a:path w="20053300" h="6235700">
                  <a:moveTo>
                    <a:pt x="8922803" y="5420103"/>
                  </a:moveTo>
                  <a:lnTo>
                    <a:pt x="8916192" y="5420828"/>
                  </a:lnTo>
                  <a:lnTo>
                    <a:pt x="8909260" y="5429690"/>
                  </a:lnTo>
                  <a:lnTo>
                    <a:pt x="8909984" y="5436302"/>
                  </a:lnTo>
                  <a:lnTo>
                    <a:pt x="8914416" y="5439768"/>
                  </a:lnTo>
                  <a:lnTo>
                    <a:pt x="8916988" y="5442047"/>
                  </a:lnTo>
                  <a:lnTo>
                    <a:pt x="8922321" y="5444322"/>
                  </a:lnTo>
                  <a:lnTo>
                    <a:pt x="8927125" y="5443220"/>
                  </a:lnTo>
                  <a:lnTo>
                    <a:pt x="8930307" y="5439456"/>
                  </a:lnTo>
                  <a:lnTo>
                    <a:pt x="8933772" y="5435025"/>
                  </a:lnTo>
                  <a:lnTo>
                    <a:pt x="8933048" y="5428413"/>
                  </a:lnTo>
                  <a:lnTo>
                    <a:pt x="8928617" y="5424947"/>
                  </a:lnTo>
                  <a:lnTo>
                    <a:pt x="8927234" y="5423569"/>
                  </a:lnTo>
                  <a:lnTo>
                    <a:pt x="8922803" y="5420103"/>
                  </a:lnTo>
                  <a:close/>
                </a:path>
                <a:path w="20053300" h="6235700">
                  <a:moveTo>
                    <a:pt x="10793331" y="6196735"/>
                  </a:moveTo>
                  <a:lnTo>
                    <a:pt x="10787620" y="6196269"/>
                  </a:lnTo>
                  <a:lnTo>
                    <a:pt x="10785669" y="6196224"/>
                  </a:lnTo>
                  <a:lnTo>
                    <a:pt x="10779958" y="6195758"/>
                  </a:lnTo>
                  <a:lnTo>
                    <a:pt x="10774684" y="6199811"/>
                  </a:lnTo>
                  <a:lnTo>
                    <a:pt x="10774218" y="6205521"/>
                  </a:lnTo>
                  <a:lnTo>
                    <a:pt x="10773511" y="6209948"/>
                  </a:lnTo>
                  <a:lnTo>
                    <a:pt x="10776374" y="6214321"/>
                  </a:lnTo>
                  <a:lnTo>
                    <a:pt x="10781040" y="6216311"/>
                  </a:lnTo>
                  <a:lnTo>
                    <a:pt x="10783182" y="6216830"/>
                  </a:lnTo>
                  <a:lnTo>
                    <a:pt x="10791176" y="6217483"/>
                  </a:lnTo>
                  <a:lnTo>
                    <a:pt x="10796451" y="6213430"/>
                  </a:lnTo>
                  <a:lnTo>
                    <a:pt x="10797384" y="6202009"/>
                  </a:lnTo>
                  <a:lnTo>
                    <a:pt x="10793331" y="6196735"/>
                  </a:lnTo>
                  <a:close/>
                </a:path>
                <a:path w="20053300" h="6235700">
                  <a:moveTo>
                    <a:pt x="8857861" y="5366399"/>
                  </a:moveTo>
                  <a:lnTo>
                    <a:pt x="8851248" y="5367124"/>
                  </a:lnTo>
                  <a:lnTo>
                    <a:pt x="8843649" y="5375701"/>
                  </a:lnTo>
                  <a:lnTo>
                    <a:pt x="8844375" y="5382314"/>
                  </a:lnTo>
                  <a:lnTo>
                    <a:pt x="8848663" y="5386114"/>
                  </a:lnTo>
                  <a:lnTo>
                    <a:pt x="8850046" y="5387491"/>
                  </a:lnTo>
                  <a:lnTo>
                    <a:pt x="8850570" y="5388109"/>
                  </a:lnTo>
                  <a:lnTo>
                    <a:pt x="8857235" y="5390952"/>
                  </a:lnTo>
                  <a:lnTo>
                    <a:pt x="8862039" y="5389850"/>
                  </a:lnTo>
                  <a:lnTo>
                    <a:pt x="8868879" y="5382130"/>
                  </a:lnTo>
                  <a:lnTo>
                    <a:pt x="8868154" y="5375518"/>
                  </a:lnTo>
                  <a:lnTo>
                    <a:pt x="8857861" y="5366399"/>
                  </a:lnTo>
                  <a:close/>
                </a:path>
                <a:path w="20053300" h="6235700">
                  <a:moveTo>
                    <a:pt x="10877893" y="6204442"/>
                  </a:moveTo>
                  <a:lnTo>
                    <a:pt x="10872183" y="6203976"/>
                  </a:lnTo>
                  <a:lnTo>
                    <a:pt x="10870233" y="6203932"/>
                  </a:lnTo>
                  <a:lnTo>
                    <a:pt x="10864523" y="6203466"/>
                  </a:lnTo>
                  <a:lnTo>
                    <a:pt x="10859581" y="6207660"/>
                  </a:lnTo>
                  <a:lnTo>
                    <a:pt x="10859115" y="6213371"/>
                  </a:lnTo>
                  <a:lnTo>
                    <a:pt x="10858885" y="6217606"/>
                  </a:lnTo>
                  <a:lnTo>
                    <a:pt x="10861414" y="6221836"/>
                  </a:lnTo>
                  <a:lnTo>
                    <a:pt x="10865413" y="6223542"/>
                  </a:lnTo>
                  <a:lnTo>
                    <a:pt x="10865271" y="6223876"/>
                  </a:lnTo>
                  <a:lnTo>
                    <a:pt x="10866271" y="6224303"/>
                  </a:lnTo>
                  <a:lnTo>
                    <a:pt x="10868555" y="6224490"/>
                  </a:lnTo>
                  <a:lnTo>
                    <a:pt x="10870505" y="6224533"/>
                  </a:lnTo>
                  <a:lnTo>
                    <a:pt x="10876216" y="6224999"/>
                  </a:lnTo>
                  <a:lnTo>
                    <a:pt x="10881157" y="6220804"/>
                  </a:lnTo>
                  <a:lnTo>
                    <a:pt x="10882090" y="6209384"/>
                  </a:lnTo>
                  <a:lnTo>
                    <a:pt x="10877893" y="6204442"/>
                  </a:lnTo>
                  <a:close/>
                </a:path>
                <a:path w="20053300" h="6235700">
                  <a:moveTo>
                    <a:pt x="8792344" y="5311268"/>
                  </a:moveTo>
                  <a:lnTo>
                    <a:pt x="8785874" y="5311661"/>
                  </a:lnTo>
                  <a:lnTo>
                    <a:pt x="8778275" y="5320239"/>
                  </a:lnTo>
                  <a:lnTo>
                    <a:pt x="8778667" y="5326709"/>
                  </a:lnTo>
                  <a:lnTo>
                    <a:pt x="8785529" y="5332788"/>
                  </a:lnTo>
                  <a:lnTo>
                    <a:pt x="8787528" y="5333641"/>
                  </a:lnTo>
                  <a:lnTo>
                    <a:pt x="8787386" y="5333974"/>
                  </a:lnTo>
                  <a:lnTo>
                    <a:pt x="8791386" y="5335680"/>
                  </a:lnTo>
                  <a:lnTo>
                    <a:pt x="8796189" y="5334576"/>
                  </a:lnTo>
                  <a:lnTo>
                    <a:pt x="8799229" y="5331146"/>
                  </a:lnTo>
                  <a:lnTo>
                    <a:pt x="8802695" y="5326715"/>
                  </a:lnTo>
                  <a:lnTo>
                    <a:pt x="8802304" y="5320245"/>
                  </a:lnTo>
                  <a:lnTo>
                    <a:pt x="8798015" y="5316447"/>
                  </a:lnTo>
                  <a:lnTo>
                    <a:pt x="8796632" y="5315068"/>
                  </a:lnTo>
                  <a:lnTo>
                    <a:pt x="8792344" y="5311268"/>
                  </a:lnTo>
                  <a:close/>
                </a:path>
                <a:path w="20053300" h="6235700">
                  <a:moveTo>
                    <a:pt x="10962454" y="6209390"/>
                  </a:moveTo>
                  <a:lnTo>
                    <a:pt x="10956744" y="6208924"/>
                  </a:lnTo>
                  <a:lnTo>
                    <a:pt x="10948939" y="6208746"/>
                  </a:lnTo>
                  <a:lnTo>
                    <a:pt x="10944332" y="6213084"/>
                  </a:lnTo>
                  <a:lnTo>
                    <a:pt x="10943493" y="6223363"/>
                  </a:lnTo>
                  <a:lnTo>
                    <a:pt x="10946164" y="6227260"/>
                  </a:lnTo>
                  <a:lnTo>
                    <a:pt x="10951163" y="6229393"/>
                  </a:lnTo>
                  <a:lnTo>
                    <a:pt x="10953781" y="6229721"/>
                  </a:lnTo>
                  <a:lnTo>
                    <a:pt x="10961584" y="6229899"/>
                  </a:lnTo>
                  <a:lnTo>
                    <a:pt x="10966192" y="6225560"/>
                  </a:lnTo>
                  <a:lnTo>
                    <a:pt x="10966658" y="6219850"/>
                  </a:lnTo>
                  <a:lnTo>
                    <a:pt x="10966792" y="6213998"/>
                  </a:lnTo>
                  <a:lnTo>
                    <a:pt x="10962454" y="6209390"/>
                  </a:lnTo>
                  <a:close/>
                </a:path>
                <a:path w="20053300" h="6235700">
                  <a:moveTo>
                    <a:pt x="8728680" y="5254565"/>
                  </a:moveTo>
                  <a:lnTo>
                    <a:pt x="8722209" y="5254958"/>
                  </a:lnTo>
                  <a:lnTo>
                    <a:pt x="8714611" y="5263535"/>
                  </a:lnTo>
                  <a:lnTo>
                    <a:pt x="8715003" y="5270005"/>
                  </a:lnTo>
                  <a:lnTo>
                    <a:pt x="8721006" y="5275324"/>
                  </a:lnTo>
                  <a:lnTo>
                    <a:pt x="8721722" y="5276417"/>
                  </a:lnTo>
                  <a:lnTo>
                    <a:pt x="8723722" y="5277270"/>
                  </a:lnTo>
                  <a:lnTo>
                    <a:pt x="8723531" y="5276794"/>
                  </a:lnTo>
                  <a:lnTo>
                    <a:pt x="8727531" y="5278500"/>
                  </a:lnTo>
                  <a:lnTo>
                    <a:pt x="8732192" y="5277731"/>
                  </a:lnTo>
                  <a:lnTo>
                    <a:pt x="8739031" y="5270011"/>
                  </a:lnTo>
                  <a:lnTo>
                    <a:pt x="8738639" y="5263542"/>
                  </a:lnTo>
                  <a:lnTo>
                    <a:pt x="8734350" y="5259743"/>
                  </a:lnTo>
                  <a:lnTo>
                    <a:pt x="8732969" y="5258365"/>
                  </a:lnTo>
                  <a:lnTo>
                    <a:pt x="8728680" y="5254565"/>
                  </a:lnTo>
                  <a:close/>
                </a:path>
                <a:path w="20053300" h="6235700">
                  <a:moveTo>
                    <a:pt x="909980" y="1916608"/>
                  </a:moveTo>
                  <a:lnTo>
                    <a:pt x="903652" y="1916667"/>
                  </a:lnTo>
                  <a:lnTo>
                    <a:pt x="898142" y="1922196"/>
                  </a:lnTo>
                  <a:lnTo>
                    <a:pt x="894151" y="1926009"/>
                  </a:lnTo>
                  <a:lnTo>
                    <a:pt x="894068" y="1932670"/>
                  </a:lnTo>
                  <a:lnTo>
                    <a:pt x="898214" y="1936803"/>
                  </a:lnTo>
                  <a:lnTo>
                    <a:pt x="899263" y="1938038"/>
                  </a:lnTo>
                  <a:lnTo>
                    <a:pt x="905262" y="1940597"/>
                  </a:lnTo>
                  <a:lnTo>
                    <a:pt x="909924" y="1939828"/>
                  </a:lnTo>
                  <a:lnTo>
                    <a:pt x="912821" y="1936730"/>
                  </a:lnTo>
                  <a:lnTo>
                    <a:pt x="918331" y="1931202"/>
                  </a:lnTo>
                  <a:lnTo>
                    <a:pt x="918273" y="1924873"/>
                  </a:lnTo>
                  <a:lnTo>
                    <a:pt x="909980" y="1916608"/>
                  </a:lnTo>
                  <a:close/>
                </a:path>
                <a:path w="20053300" h="6235700">
                  <a:moveTo>
                    <a:pt x="11047248" y="6212862"/>
                  </a:moveTo>
                  <a:lnTo>
                    <a:pt x="11039443" y="6212684"/>
                  </a:lnTo>
                  <a:lnTo>
                    <a:pt x="11033926" y="6212694"/>
                  </a:lnTo>
                  <a:lnTo>
                    <a:pt x="11028984" y="6216890"/>
                  </a:lnTo>
                  <a:lnTo>
                    <a:pt x="11028851" y="6222743"/>
                  </a:lnTo>
                  <a:lnTo>
                    <a:pt x="11028953" y="6227120"/>
                  </a:lnTo>
                  <a:lnTo>
                    <a:pt x="11031625" y="6231017"/>
                  </a:lnTo>
                  <a:lnTo>
                    <a:pt x="11036292" y="6233008"/>
                  </a:lnTo>
                  <a:lnTo>
                    <a:pt x="11038909" y="6233337"/>
                  </a:lnTo>
                  <a:lnTo>
                    <a:pt x="11040860" y="6233380"/>
                  </a:lnTo>
                  <a:lnTo>
                    <a:pt x="11046379" y="6233371"/>
                  </a:lnTo>
                  <a:lnTo>
                    <a:pt x="11051320" y="6229175"/>
                  </a:lnTo>
                  <a:lnTo>
                    <a:pt x="11051453" y="6223323"/>
                  </a:lnTo>
                  <a:lnTo>
                    <a:pt x="11051444" y="6217803"/>
                  </a:lnTo>
                  <a:lnTo>
                    <a:pt x="11047248" y="6212862"/>
                  </a:lnTo>
                  <a:close/>
                </a:path>
                <a:path w="20053300" h="6235700">
                  <a:moveTo>
                    <a:pt x="8666726" y="5196623"/>
                  </a:moveTo>
                  <a:lnTo>
                    <a:pt x="8660256" y="5197014"/>
                  </a:lnTo>
                  <a:lnTo>
                    <a:pt x="8651992" y="5205307"/>
                  </a:lnTo>
                  <a:lnTo>
                    <a:pt x="8652241" y="5212110"/>
                  </a:lnTo>
                  <a:lnTo>
                    <a:pt x="8656529" y="5215909"/>
                  </a:lnTo>
                  <a:lnTo>
                    <a:pt x="8657912" y="5217287"/>
                  </a:lnTo>
                  <a:lnTo>
                    <a:pt x="8658627" y="5218381"/>
                  </a:lnTo>
                  <a:lnTo>
                    <a:pt x="8664960" y="5221082"/>
                  </a:lnTo>
                  <a:lnTo>
                    <a:pt x="8669622" y="5220312"/>
                  </a:lnTo>
                  <a:lnTo>
                    <a:pt x="8672661" y="5216882"/>
                  </a:lnTo>
                  <a:lnTo>
                    <a:pt x="8676794" y="5212735"/>
                  </a:lnTo>
                  <a:lnTo>
                    <a:pt x="8676543" y="5205931"/>
                  </a:lnTo>
                  <a:lnTo>
                    <a:pt x="8672255" y="5202132"/>
                  </a:lnTo>
                  <a:lnTo>
                    <a:pt x="8666726" y="5196623"/>
                  </a:lnTo>
                  <a:close/>
                </a:path>
                <a:path w="20053300" h="6235700">
                  <a:moveTo>
                    <a:pt x="8604915" y="5138345"/>
                  </a:moveTo>
                  <a:lnTo>
                    <a:pt x="8598587" y="5138404"/>
                  </a:lnTo>
                  <a:lnTo>
                    <a:pt x="8590322" y="5146697"/>
                  </a:lnTo>
                  <a:lnTo>
                    <a:pt x="8590381" y="5153025"/>
                  </a:lnTo>
                  <a:lnTo>
                    <a:pt x="8595909" y="5158535"/>
                  </a:lnTo>
                  <a:lnTo>
                    <a:pt x="8596625" y="5159628"/>
                  </a:lnTo>
                  <a:lnTo>
                    <a:pt x="8602958" y="5162329"/>
                  </a:lnTo>
                  <a:lnTo>
                    <a:pt x="8607620" y="5161560"/>
                  </a:lnTo>
                  <a:lnTo>
                    <a:pt x="8610517" y="5158462"/>
                  </a:lnTo>
                  <a:lnTo>
                    <a:pt x="8614649" y="5154316"/>
                  </a:lnTo>
                  <a:lnTo>
                    <a:pt x="8614591" y="5147988"/>
                  </a:lnTo>
                  <a:lnTo>
                    <a:pt x="8604915" y="5138345"/>
                  </a:lnTo>
                  <a:close/>
                </a:path>
                <a:path w="20053300" h="6235700">
                  <a:moveTo>
                    <a:pt x="11132562" y="6214193"/>
                  </a:moveTo>
                  <a:lnTo>
                    <a:pt x="11124760" y="6214016"/>
                  </a:lnTo>
                  <a:lnTo>
                    <a:pt x="11118765" y="6214217"/>
                  </a:lnTo>
                  <a:lnTo>
                    <a:pt x="11114489" y="6218696"/>
                  </a:lnTo>
                  <a:lnTo>
                    <a:pt x="11114357" y="6224548"/>
                  </a:lnTo>
                  <a:lnTo>
                    <a:pt x="11114126" y="6228784"/>
                  </a:lnTo>
                  <a:lnTo>
                    <a:pt x="11116797" y="6232680"/>
                  </a:lnTo>
                  <a:lnTo>
                    <a:pt x="11120464" y="6234245"/>
                  </a:lnTo>
                  <a:lnTo>
                    <a:pt x="11120273" y="6233769"/>
                  </a:lnTo>
                  <a:lnTo>
                    <a:pt x="11121605" y="6234337"/>
                  </a:lnTo>
                  <a:lnTo>
                    <a:pt x="11124223" y="6234666"/>
                  </a:lnTo>
                  <a:lnTo>
                    <a:pt x="11126174" y="6234711"/>
                  </a:lnTo>
                  <a:lnTo>
                    <a:pt x="11132360" y="6234986"/>
                  </a:lnTo>
                  <a:lnTo>
                    <a:pt x="11136636" y="6230505"/>
                  </a:lnTo>
                  <a:lnTo>
                    <a:pt x="11136768" y="6224653"/>
                  </a:lnTo>
                  <a:lnTo>
                    <a:pt x="11137043" y="6218467"/>
                  </a:lnTo>
                  <a:lnTo>
                    <a:pt x="11132562" y="6214193"/>
                  </a:lnTo>
                  <a:close/>
                </a:path>
                <a:path w="20053300" h="6235700">
                  <a:moveTo>
                    <a:pt x="970447" y="1856126"/>
                  </a:moveTo>
                  <a:lnTo>
                    <a:pt x="963786" y="1856042"/>
                  </a:lnTo>
                  <a:lnTo>
                    <a:pt x="958276" y="1861571"/>
                  </a:lnTo>
                  <a:lnTo>
                    <a:pt x="954285" y="1865384"/>
                  </a:lnTo>
                  <a:lnTo>
                    <a:pt x="954202" y="1872046"/>
                  </a:lnTo>
                  <a:lnTo>
                    <a:pt x="958348" y="1876178"/>
                  </a:lnTo>
                  <a:lnTo>
                    <a:pt x="959397" y="1877414"/>
                  </a:lnTo>
                  <a:lnTo>
                    <a:pt x="965396" y="1879973"/>
                  </a:lnTo>
                  <a:lnTo>
                    <a:pt x="969725" y="1879061"/>
                  </a:lnTo>
                  <a:lnTo>
                    <a:pt x="972955" y="1876106"/>
                  </a:lnTo>
                  <a:lnTo>
                    <a:pt x="974333" y="1874724"/>
                  </a:lnTo>
                  <a:lnTo>
                    <a:pt x="978323" y="1870911"/>
                  </a:lnTo>
                  <a:lnTo>
                    <a:pt x="978407" y="1864248"/>
                  </a:lnTo>
                  <a:lnTo>
                    <a:pt x="974261" y="1860116"/>
                  </a:lnTo>
                  <a:lnTo>
                    <a:pt x="970447" y="1856126"/>
                  </a:lnTo>
                  <a:close/>
                </a:path>
                <a:path w="20053300" h="6235700">
                  <a:moveTo>
                    <a:pt x="8544150" y="5078544"/>
                  </a:moveTo>
                  <a:lnTo>
                    <a:pt x="8537488" y="5078461"/>
                  </a:lnTo>
                  <a:lnTo>
                    <a:pt x="8533355" y="5082607"/>
                  </a:lnTo>
                  <a:lnTo>
                    <a:pt x="8529365" y="5086420"/>
                  </a:lnTo>
                  <a:lnTo>
                    <a:pt x="8529280" y="5093081"/>
                  </a:lnTo>
                  <a:lnTo>
                    <a:pt x="8534810" y="5098592"/>
                  </a:lnTo>
                  <a:lnTo>
                    <a:pt x="8535858" y="5099827"/>
                  </a:lnTo>
                  <a:lnTo>
                    <a:pt x="8541858" y="5102386"/>
                  </a:lnTo>
                  <a:lnTo>
                    <a:pt x="8546186" y="5101475"/>
                  </a:lnTo>
                  <a:lnTo>
                    <a:pt x="8549416" y="5098519"/>
                  </a:lnTo>
                  <a:lnTo>
                    <a:pt x="8553406" y="5094706"/>
                  </a:lnTo>
                  <a:lnTo>
                    <a:pt x="8553490" y="5088045"/>
                  </a:lnTo>
                  <a:lnTo>
                    <a:pt x="8547962" y="5082535"/>
                  </a:lnTo>
                  <a:lnTo>
                    <a:pt x="8544150" y="5078544"/>
                  </a:lnTo>
                  <a:close/>
                </a:path>
                <a:path w="20053300" h="6235700">
                  <a:moveTo>
                    <a:pt x="11217495" y="6214573"/>
                  </a:moveTo>
                  <a:lnTo>
                    <a:pt x="11209691" y="6214395"/>
                  </a:lnTo>
                  <a:lnTo>
                    <a:pt x="11203696" y="6214595"/>
                  </a:lnTo>
                  <a:lnTo>
                    <a:pt x="11199280" y="6219408"/>
                  </a:lnTo>
                  <a:lnTo>
                    <a:pt x="11199290" y="6224928"/>
                  </a:lnTo>
                  <a:lnTo>
                    <a:pt x="11199058" y="6229163"/>
                  </a:lnTo>
                  <a:lnTo>
                    <a:pt x="11201872" y="6232726"/>
                  </a:lnTo>
                  <a:lnTo>
                    <a:pt x="11206872" y="6234859"/>
                  </a:lnTo>
                  <a:lnTo>
                    <a:pt x="11209822" y="6235330"/>
                  </a:lnTo>
                  <a:lnTo>
                    <a:pt x="11211774" y="6235375"/>
                  </a:lnTo>
                  <a:lnTo>
                    <a:pt x="11217769" y="6235174"/>
                  </a:lnTo>
                  <a:lnTo>
                    <a:pt x="11222185" y="6230361"/>
                  </a:lnTo>
                  <a:lnTo>
                    <a:pt x="11222176" y="6224842"/>
                  </a:lnTo>
                  <a:lnTo>
                    <a:pt x="11221975" y="6218847"/>
                  </a:lnTo>
                  <a:lnTo>
                    <a:pt x="11217495" y="6214573"/>
                  </a:lnTo>
                  <a:close/>
                </a:path>
                <a:path w="20053300" h="6235700">
                  <a:moveTo>
                    <a:pt x="8484618" y="5017694"/>
                  </a:moveTo>
                  <a:lnTo>
                    <a:pt x="8478098" y="5017277"/>
                  </a:lnTo>
                  <a:lnTo>
                    <a:pt x="8469833" y="5025570"/>
                  </a:lnTo>
                  <a:lnTo>
                    <a:pt x="8469416" y="5032089"/>
                  </a:lnTo>
                  <a:lnTo>
                    <a:pt x="8474945" y="5037599"/>
                  </a:lnTo>
                  <a:lnTo>
                    <a:pt x="8475661" y="5038693"/>
                  </a:lnTo>
                  <a:lnTo>
                    <a:pt x="8482326" y="5041536"/>
                  </a:lnTo>
                  <a:lnTo>
                    <a:pt x="8486512" y="5040957"/>
                  </a:lnTo>
                  <a:lnTo>
                    <a:pt x="8489742" y="5038002"/>
                  </a:lnTo>
                  <a:lnTo>
                    <a:pt x="8493875" y="5033855"/>
                  </a:lnTo>
                  <a:lnTo>
                    <a:pt x="8494293" y="5027336"/>
                  </a:lnTo>
                  <a:lnTo>
                    <a:pt x="8484618" y="5017694"/>
                  </a:lnTo>
                  <a:close/>
                </a:path>
                <a:path w="20053300" h="6235700">
                  <a:moveTo>
                    <a:pt x="11302233" y="6211716"/>
                  </a:moveTo>
                  <a:lnTo>
                    <a:pt x="11296570" y="6212059"/>
                  </a:lnTo>
                  <a:lnTo>
                    <a:pt x="11294619" y="6212014"/>
                  </a:lnTo>
                  <a:lnTo>
                    <a:pt x="11288958" y="6212357"/>
                  </a:lnTo>
                  <a:lnTo>
                    <a:pt x="11284208" y="6217028"/>
                  </a:lnTo>
                  <a:lnTo>
                    <a:pt x="11284550" y="6222690"/>
                  </a:lnTo>
                  <a:lnTo>
                    <a:pt x="11284653" y="6227067"/>
                  </a:lnTo>
                  <a:lnTo>
                    <a:pt x="11287132" y="6230489"/>
                  </a:lnTo>
                  <a:lnTo>
                    <a:pt x="11292132" y="6232621"/>
                  </a:lnTo>
                  <a:lnTo>
                    <a:pt x="11295225" y="6232759"/>
                  </a:lnTo>
                  <a:lnTo>
                    <a:pt x="11297177" y="6232803"/>
                  </a:lnTo>
                  <a:lnTo>
                    <a:pt x="11302838" y="6232460"/>
                  </a:lnTo>
                  <a:lnTo>
                    <a:pt x="11307588" y="6227790"/>
                  </a:lnTo>
                  <a:lnTo>
                    <a:pt x="11306903" y="6216467"/>
                  </a:lnTo>
                  <a:lnTo>
                    <a:pt x="11302233" y="6211716"/>
                  </a:lnTo>
                  <a:close/>
                </a:path>
                <a:path w="20053300" h="6235700">
                  <a:moveTo>
                    <a:pt x="8425654" y="4955511"/>
                  </a:moveTo>
                  <a:lnTo>
                    <a:pt x="8418993" y="4955427"/>
                  </a:lnTo>
                  <a:lnTo>
                    <a:pt x="8415002" y="4959239"/>
                  </a:lnTo>
                  <a:lnTo>
                    <a:pt x="8410870" y="4963387"/>
                  </a:lnTo>
                  <a:lnTo>
                    <a:pt x="8410787" y="4970048"/>
                  </a:lnTo>
                  <a:lnTo>
                    <a:pt x="8414600" y="4974038"/>
                  </a:lnTo>
                  <a:lnTo>
                    <a:pt x="8415982" y="4975415"/>
                  </a:lnTo>
                  <a:lnTo>
                    <a:pt x="8417032" y="4976652"/>
                  </a:lnTo>
                  <a:lnTo>
                    <a:pt x="8423363" y="4979353"/>
                  </a:lnTo>
                  <a:lnTo>
                    <a:pt x="8427550" y="4978774"/>
                  </a:lnTo>
                  <a:lnTo>
                    <a:pt x="8430781" y="4975819"/>
                  </a:lnTo>
                  <a:lnTo>
                    <a:pt x="8434913" y="4971672"/>
                  </a:lnTo>
                  <a:lnTo>
                    <a:pt x="8434997" y="4965011"/>
                  </a:lnTo>
                  <a:lnTo>
                    <a:pt x="8431184" y="4961021"/>
                  </a:lnTo>
                  <a:lnTo>
                    <a:pt x="8425654" y="4955511"/>
                  </a:lnTo>
                  <a:close/>
                </a:path>
                <a:path w="20053300" h="6235700">
                  <a:moveTo>
                    <a:pt x="1031106" y="1796119"/>
                  </a:moveTo>
                  <a:lnTo>
                    <a:pt x="1024445" y="1796035"/>
                  </a:lnTo>
                  <a:lnTo>
                    <a:pt x="1018935" y="1801564"/>
                  </a:lnTo>
                  <a:lnTo>
                    <a:pt x="1014944" y="1805378"/>
                  </a:lnTo>
                  <a:lnTo>
                    <a:pt x="1014860" y="1812039"/>
                  </a:lnTo>
                  <a:lnTo>
                    <a:pt x="1019007" y="1816172"/>
                  </a:lnTo>
                  <a:lnTo>
                    <a:pt x="1020056" y="1817407"/>
                  </a:lnTo>
                  <a:lnTo>
                    <a:pt x="1026055" y="1819966"/>
                  </a:lnTo>
                  <a:lnTo>
                    <a:pt x="1030384" y="1819054"/>
                  </a:lnTo>
                  <a:lnTo>
                    <a:pt x="1033614" y="1816099"/>
                  </a:lnTo>
                  <a:lnTo>
                    <a:pt x="1034992" y="1814716"/>
                  </a:lnTo>
                  <a:lnTo>
                    <a:pt x="1038982" y="1810903"/>
                  </a:lnTo>
                  <a:lnTo>
                    <a:pt x="1039066" y="1804242"/>
                  </a:lnTo>
                  <a:lnTo>
                    <a:pt x="1034919" y="1800109"/>
                  </a:lnTo>
                  <a:lnTo>
                    <a:pt x="1031106" y="1796119"/>
                  </a:lnTo>
                  <a:close/>
                </a:path>
                <a:path w="20053300" h="6235700">
                  <a:moveTo>
                    <a:pt x="11386919" y="6208052"/>
                  </a:moveTo>
                  <a:lnTo>
                    <a:pt x="11381258" y="6208394"/>
                  </a:lnTo>
                  <a:lnTo>
                    <a:pt x="11379165" y="6208683"/>
                  </a:lnTo>
                  <a:lnTo>
                    <a:pt x="11373503" y="6209026"/>
                  </a:lnTo>
                  <a:lnTo>
                    <a:pt x="11369086" y="6213839"/>
                  </a:lnTo>
                  <a:lnTo>
                    <a:pt x="11369674" y="6223545"/>
                  </a:lnTo>
                  <a:lnTo>
                    <a:pt x="11372154" y="6226967"/>
                  </a:lnTo>
                  <a:lnTo>
                    <a:pt x="11377153" y="6229099"/>
                  </a:lnTo>
                  <a:lnTo>
                    <a:pt x="11380247" y="6229237"/>
                  </a:lnTo>
                  <a:lnTo>
                    <a:pt x="11382339" y="6228947"/>
                  </a:lnTo>
                  <a:lnTo>
                    <a:pt x="11388000" y="6228604"/>
                  </a:lnTo>
                  <a:lnTo>
                    <a:pt x="11392417" y="6223791"/>
                  </a:lnTo>
                  <a:lnTo>
                    <a:pt x="11391732" y="6212468"/>
                  </a:lnTo>
                  <a:lnTo>
                    <a:pt x="11386919" y="6208052"/>
                  </a:lnTo>
                  <a:close/>
                </a:path>
                <a:path w="20053300" h="6235700">
                  <a:moveTo>
                    <a:pt x="8368927" y="4892705"/>
                  </a:moveTo>
                  <a:lnTo>
                    <a:pt x="8362266" y="4892622"/>
                  </a:lnTo>
                  <a:lnTo>
                    <a:pt x="8353619" y="4899964"/>
                  </a:lnTo>
                  <a:lnTo>
                    <a:pt x="8353535" y="4906625"/>
                  </a:lnTo>
                  <a:lnTo>
                    <a:pt x="8357205" y="4910948"/>
                  </a:lnTo>
                  <a:lnTo>
                    <a:pt x="8358588" y="4912327"/>
                  </a:lnTo>
                  <a:lnTo>
                    <a:pt x="8359495" y="4913895"/>
                  </a:lnTo>
                  <a:lnTo>
                    <a:pt x="8365828" y="4916596"/>
                  </a:lnTo>
                  <a:lnTo>
                    <a:pt x="8370155" y="4915684"/>
                  </a:lnTo>
                  <a:lnTo>
                    <a:pt x="8377567" y="4909391"/>
                  </a:lnTo>
                  <a:lnTo>
                    <a:pt x="8377652" y="4902730"/>
                  </a:lnTo>
                  <a:lnTo>
                    <a:pt x="8373980" y="4898406"/>
                  </a:lnTo>
                  <a:lnTo>
                    <a:pt x="8372598" y="4897029"/>
                  </a:lnTo>
                  <a:lnTo>
                    <a:pt x="8368927" y="4892705"/>
                  </a:lnTo>
                  <a:close/>
                </a:path>
                <a:path w="20053300" h="6235700">
                  <a:moveTo>
                    <a:pt x="11472318" y="6202721"/>
                  </a:moveTo>
                  <a:lnTo>
                    <a:pt x="11466657" y="6203063"/>
                  </a:lnTo>
                  <a:lnTo>
                    <a:pt x="11464563" y="6203352"/>
                  </a:lnTo>
                  <a:lnTo>
                    <a:pt x="11458760" y="6204028"/>
                  </a:lnTo>
                  <a:lnTo>
                    <a:pt x="11454676" y="6208984"/>
                  </a:lnTo>
                  <a:lnTo>
                    <a:pt x="11455019" y="6214646"/>
                  </a:lnTo>
                  <a:lnTo>
                    <a:pt x="11455405" y="6218356"/>
                  </a:lnTo>
                  <a:lnTo>
                    <a:pt x="11457886" y="6221778"/>
                  </a:lnTo>
                  <a:lnTo>
                    <a:pt x="11462885" y="6223910"/>
                  </a:lnTo>
                  <a:lnTo>
                    <a:pt x="11466312" y="6224191"/>
                  </a:lnTo>
                  <a:lnTo>
                    <a:pt x="11468404" y="6223901"/>
                  </a:lnTo>
                  <a:lnTo>
                    <a:pt x="11474208" y="6223225"/>
                  </a:lnTo>
                  <a:lnTo>
                    <a:pt x="11478292" y="6218269"/>
                  </a:lnTo>
                  <a:lnTo>
                    <a:pt x="11477949" y="6212608"/>
                  </a:lnTo>
                  <a:lnTo>
                    <a:pt x="11477273" y="6206804"/>
                  </a:lnTo>
                  <a:lnTo>
                    <a:pt x="11472318" y="6202721"/>
                  </a:lnTo>
                  <a:close/>
                </a:path>
                <a:path w="20053300" h="6235700">
                  <a:moveTo>
                    <a:pt x="8312341" y="4829566"/>
                  </a:moveTo>
                  <a:lnTo>
                    <a:pt x="8305822" y="4829149"/>
                  </a:lnTo>
                  <a:lnTo>
                    <a:pt x="8297175" y="4836492"/>
                  </a:lnTo>
                  <a:lnTo>
                    <a:pt x="8296758" y="4843010"/>
                  </a:lnTo>
                  <a:lnTo>
                    <a:pt x="8300430" y="4847335"/>
                  </a:lnTo>
                  <a:lnTo>
                    <a:pt x="8301811" y="4848712"/>
                  </a:lnTo>
                  <a:lnTo>
                    <a:pt x="8302718" y="4850281"/>
                  </a:lnTo>
                  <a:lnTo>
                    <a:pt x="8305385" y="4851418"/>
                  </a:lnTo>
                  <a:lnTo>
                    <a:pt x="8305243" y="4851751"/>
                  </a:lnTo>
                  <a:lnTo>
                    <a:pt x="8308909" y="4853315"/>
                  </a:lnTo>
                  <a:lnTo>
                    <a:pt x="8313095" y="4852738"/>
                  </a:lnTo>
                  <a:lnTo>
                    <a:pt x="8320506" y="4846444"/>
                  </a:lnTo>
                  <a:lnTo>
                    <a:pt x="8320924" y="4839925"/>
                  </a:lnTo>
                  <a:lnTo>
                    <a:pt x="8317253" y="4835601"/>
                  </a:lnTo>
                  <a:lnTo>
                    <a:pt x="8316012" y="4833890"/>
                  </a:lnTo>
                  <a:lnTo>
                    <a:pt x="8312341" y="4829566"/>
                  </a:lnTo>
                  <a:close/>
                </a:path>
                <a:path w="20053300" h="6235700">
                  <a:moveTo>
                    <a:pt x="1092765" y="1736539"/>
                  </a:moveTo>
                  <a:lnTo>
                    <a:pt x="1086246" y="1736121"/>
                  </a:lnTo>
                  <a:lnTo>
                    <a:pt x="1076604" y="1745797"/>
                  </a:lnTo>
                  <a:lnTo>
                    <a:pt x="1076187" y="1752315"/>
                  </a:lnTo>
                  <a:lnTo>
                    <a:pt x="1080333" y="1756448"/>
                  </a:lnTo>
                  <a:lnTo>
                    <a:pt x="1081383" y="1757685"/>
                  </a:lnTo>
                  <a:lnTo>
                    <a:pt x="1083715" y="1758680"/>
                  </a:lnTo>
                  <a:lnTo>
                    <a:pt x="1083906" y="1759154"/>
                  </a:lnTo>
                  <a:lnTo>
                    <a:pt x="1087572" y="1760718"/>
                  </a:lnTo>
                  <a:lnTo>
                    <a:pt x="1091901" y="1759807"/>
                  </a:lnTo>
                  <a:lnTo>
                    <a:pt x="1095131" y="1756852"/>
                  </a:lnTo>
                  <a:lnTo>
                    <a:pt x="1100641" y="1751323"/>
                  </a:lnTo>
                  <a:lnTo>
                    <a:pt x="1101059" y="1744803"/>
                  </a:lnTo>
                  <a:lnTo>
                    <a:pt x="1092765" y="1736539"/>
                  </a:lnTo>
                  <a:close/>
                </a:path>
                <a:path w="20053300" h="6235700">
                  <a:moveTo>
                    <a:pt x="11557427" y="6195297"/>
                  </a:moveTo>
                  <a:lnTo>
                    <a:pt x="11551622" y="6195973"/>
                  </a:lnTo>
                  <a:lnTo>
                    <a:pt x="11549530" y="6196262"/>
                  </a:lnTo>
                  <a:lnTo>
                    <a:pt x="11543727" y="6196938"/>
                  </a:lnTo>
                  <a:lnTo>
                    <a:pt x="11539310" y="6201751"/>
                  </a:lnTo>
                  <a:lnTo>
                    <a:pt x="11539986" y="6207555"/>
                  </a:lnTo>
                  <a:lnTo>
                    <a:pt x="11540231" y="6211599"/>
                  </a:lnTo>
                  <a:lnTo>
                    <a:pt x="11542853" y="6214687"/>
                  </a:lnTo>
                  <a:lnTo>
                    <a:pt x="11547852" y="6216820"/>
                  </a:lnTo>
                  <a:lnTo>
                    <a:pt x="11551278" y="6217099"/>
                  </a:lnTo>
                  <a:lnTo>
                    <a:pt x="11553372" y="6216810"/>
                  </a:lnTo>
                  <a:lnTo>
                    <a:pt x="11559175" y="6216134"/>
                  </a:lnTo>
                  <a:lnTo>
                    <a:pt x="11563592" y="6211321"/>
                  </a:lnTo>
                  <a:lnTo>
                    <a:pt x="11562240" y="6199714"/>
                  </a:lnTo>
                  <a:lnTo>
                    <a:pt x="11557427" y="6195297"/>
                  </a:lnTo>
                  <a:close/>
                </a:path>
                <a:path w="20053300" h="6235700">
                  <a:moveTo>
                    <a:pt x="8256609" y="4764427"/>
                  </a:moveTo>
                  <a:lnTo>
                    <a:pt x="8250090" y="4764010"/>
                  </a:lnTo>
                  <a:lnTo>
                    <a:pt x="8241443" y="4771352"/>
                  </a:lnTo>
                  <a:lnTo>
                    <a:pt x="8241026" y="4777871"/>
                  </a:lnTo>
                  <a:lnTo>
                    <a:pt x="8244697" y="4782196"/>
                  </a:lnTo>
                  <a:lnTo>
                    <a:pt x="8245937" y="4783906"/>
                  </a:lnTo>
                  <a:lnTo>
                    <a:pt x="8246844" y="4785475"/>
                  </a:lnTo>
                  <a:lnTo>
                    <a:pt x="8249843" y="4786754"/>
                  </a:lnTo>
                  <a:lnTo>
                    <a:pt x="8249368" y="4786946"/>
                  </a:lnTo>
                  <a:lnTo>
                    <a:pt x="8253034" y="4788510"/>
                  </a:lnTo>
                  <a:lnTo>
                    <a:pt x="8257220" y="4787932"/>
                  </a:lnTo>
                  <a:lnTo>
                    <a:pt x="8260308" y="4785309"/>
                  </a:lnTo>
                  <a:lnTo>
                    <a:pt x="8264774" y="4781304"/>
                  </a:lnTo>
                  <a:lnTo>
                    <a:pt x="8265192" y="4774786"/>
                  </a:lnTo>
                  <a:lnTo>
                    <a:pt x="8261521" y="4770461"/>
                  </a:lnTo>
                  <a:lnTo>
                    <a:pt x="8260281" y="4768751"/>
                  </a:lnTo>
                  <a:lnTo>
                    <a:pt x="8256609" y="4764427"/>
                  </a:lnTo>
                  <a:close/>
                </a:path>
                <a:path w="20053300" h="6235700">
                  <a:moveTo>
                    <a:pt x="11641963" y="6186446"/>
                  </a:moveTo>
                  <a:lnTo>
                    <a:pt x="11636160" y="6187123"/>
                  </a:lnTo>
                  <a:lnTo>
                    <a:pt x="11634066" y="6187412"/>
                  </a:lnTo>
                  <a:lnTo>
                    <a:pt x="11628263" y="6188087"/>
                  </a:lnTo>
                  <a:lnTo>
                    <a:pt x="11624179" y="6193043"/>
                  </a:lnTo>
                  <a:lnTo>
                    <a:pt x="11624855" y="6198847"/>
                  </a:lnTo>
                  <a:lnTo>
                    <a:pt x="11625101" y="6202891"/>
                  </a:lnTo>
                  <a:lnTo>
                    <a:pt x="11627722" y="6205979"/>
                  </a:lnTo>
                  <a:lnTo>
                    <a:pt x="11632722" y="6208112"/>
                  </a:lnTo>
                  <a:lnTo>
                    <a:pt x="11636290" y="6208058"/>
                  </a:lnTo>
                  <a:lnTo>
                    <a:pt x="11638383" y="6207768"/>
                  </a:lnTo>
                  <a:lnTo>
                    <a:pt x="11644186" y="6207093"/>
                  </a:lnTo>
                  <a:lnTo>
                    <a:pt x="11648271" y="6202137"/>
                  </a:lnTo>
                  <a:lnTo>
                    <a:pt x="11646919" y="6190530"/>
                  </a:lnTo>
                  <a:lnTo>
                    <a:pt x="11641963" y="6186446"/>
                  </a:lnTo>
                  <a:close/>
                </a:path>
                <a:path w="20053300" h="6235700">
                  <a:moveTo>
                    <a:pt x="8202637" y="4698858"/>
                  </a:moveTo>
                  <a:lnTo>
                    <a:pt x="8195784" y="4698298"/>
                  </a:lnTo>
                  <a:lnTo>
                    <a:pt x="8191460" y="4701969"/>
                  </a:lnTo>
                  <a:lnTo>
                    <a:pt x="8186803" y="4705499"/>
                  </a:lnTo>
                  <a:lnTo>
                    <a:pt x="8186244" y="4712350"/>
                  </a:lnTo>
                  <a:lnTo>
                    <a:pt x="8189915" y="4716674"/>
                  </a:lnTo>
                  <a:lnTo>
                    <a:pt x="8191156" y="4718385"/>
                  </a:lnTo>
                  <a:lnTo>
                    <a:pt x="8192205" y="4719620"/>
                  </a:lnTo>
                  <a:lnTo>
                    <a:pt x="8195063" y="4721233"/>
                  </a:lnTo>
                  <a:lnTo>
                    <a:pt x="8198729" y="4722797"/>
                  </a:lnTo>
                  <a:lnTo>
                    <a:pt x="8202772" y="4722552"/>
                  </a:lnTo>
                  <a:lnTo>
                    <a:pt x="8205860" y="4719930"/>
                  </a:lnTo>
                  <a:lnTo>
                    <a:pt x="8210517" y="4716401"/>
                  </a:lnTo>
                  <a:lnTo>
                    <a:pt x="8211077" y="4709550"/>
                  </a:lnTo>
                  <a:lnTo>
                    <a:pt x="8207406" y="4705226"/>
                  </a:lnTo>
                  <a:lnTo>
                    <a:pt x="8206166" y="4703515"/>
                  </a:lnTo>
                  <a:lnTo>
                    <a:pt x="8202637" y="4698858"/>
                  </a:lnTo>
                  <a:close/>
                </a:path>
                <a:path w="20053300" h="6235700">
                  <a:moveTo>
                    <a:pt x="1154140" y="1677625"/>
                  </a:moveTo>
                  <a:lnTo>
                    <a:pt x="1147620" y="1677207"/>
                  </a:lnTo>
                  <a:lnTo>
                    <a:pt x="1137978" y="1686883"/>
                  </a:lnTo>
                  <a:lnTo>
                    <a:pt x="1137561" y="1693403"/>
                  </a:lnTo>
                  <a:lnTo>
                    <a:pt x="1141707" y="1697535"/>
                  </a:lnTo>
                  <a:lnTo>
                    <a:pt x="1142423" y="1698628"/>
                  </a:lnTo>
                  <a:lnTo>
                    <a:pt x="1149089" y="1701472"/>
                  </a:lnTo>
                  <a:lnTo>
                    <a:pt x="1153275" y="1700893"/>
                  </a:lnTo>
                  <a:lnTo>
                    <a:pt x="1156506" y="1697938"/>
                  </a:lnTo>
                  <a:lnTo>
                    <a:pt x="1162015" y="1692409"/>
                  </a:lnTo>
                  <a:lnTo>
                    <a:pt x="1162433" y="1685890"/>
                  </a:lnTo>
                  <a:lnTo>
                    <a:pt x="1154140" y="1677625"/>
                  </a:lnTo>
                  <a:close/>
                </a:path>
                <a:path w="20053300" h="6235700">
                  <a:moveTo>
                    <a:pt x="11726259" y="6176311"/>
                  </a:moveTo>
                  <a:lnTo>
                    <a:pt x="11720456" y="6176987"/>
                  </a:lnTo>
                  <a:lnTo>
                    <a:pt x="11718362" y="6177276"/>
                  </a:lnTo>
                  <a:lnTo>
                    <a:pt x="11712892" y="6178095"/>
                  </a:lnTo>
                  <a:lnTo>
                    <a:pt x="11708808" y="6183050"/>
                  </a:lnTo>
                  <a:lnTo>
                    <a:pt x="11709484" y="6188853"/>
                  </a:lnTo>
                  <a:lnTo>
                    <a:pt x="11710204" y="6192707"/>
                  </a:lnTo>
                  <a:lnTo>
                    <a:pt x="11712492" y="6195653"/>
                  </a:lnTo>
                  <a:lnTo>
                    <a:pt x="11717159" y="6197644"/>
                  </a:lnTo>
                  <a:lnTo>
                    <a:pt x="11721061" y="6197732"/>
                  </a:lnTo>
                  <a:lnTo>
                    <a:pt x="11723154" y="6197443"/>
                  </a:lnTo>
                  <a:lnTo>
                    <a:pt x="11728958" y="6196767"/>
                  </a:lnTo>
                  <a:lnTo>
                    <a:pt x="11732708" y="6191669"/>
                  </a:lnTo>
                  <a:lnTo>
                    <a:pt x="11731356" y="6180062"/>
                  </a:lnTo>
                  <a:lnTo>
                    <a:pt x="11726259" y="6176311"/>
                  </a:lnTo>
                  <a:close/>
                </a:path>
                <a:path w="20053300" h="6235700">
                  <a:moveTo>
                    <a:pt x="8148474" y="4632813"/>
                  </a:moveTo>
                  <a:lnTo>
                    <a:pt x="8142096" y="4632062"/>
                  </a:lnTo>
                  <a:lnTo>
                    <a:pt x="8137439" y="4635591"/>
                  </a:lnTo>
                  <a:lnTo>
                    <a:pt x="8133116" y="4639262"/>
                  </a:lnTo>
                  <a:lnTo>
                    <a:pt x="8132365" y="4645639"/>
                  </a:lnTo>
                  <a:lnTo>
                    <a:pt x="8135893" y="4650296"/>
                  </a:lnTo>
                  <a:lnTo>
                    <a:pt x="8137134" y="4652008"/>
                  </a:lnTo>
                  <a:lnTo>
                    <a:pt x="8138516" y="4653384"/>
                  </a:lnTo>
                  <a:lnTo>
                    <a:pt x="8141373" y="4654997"/>
                  </a:lnTo>
                  <a:lnTo>
                    <a:pt x="8144706" y="4656419"/>
                  </a:lnTo>
                  <a:lnTo>
                    <a:pt x="8148751" y="4656173"/>
                  </a:lnTo>
                  <a:lnTo>
                    <a:pt x="8156163" y="4649880"/>
                  </a:lnTo>
                  <a:lnTo>
                    <a:pt x="8157055" y="4643170"/>
                  </a:lnTo>
                  <a:lnTo>
                    <a:pt x="8153384" y="4638846"/>
                  </a:lnTo>
                  <a:lnTo>
                    <a:pt x="8152145" y="4637136"/>
                  </a:lnTo>
                  <a:lnTo>
                    <a:pt x="8148474" y="4632813"/>
                  </a:lnTo>
                  <a:close/>
                </a:path>
                <a:path w="20053300" h="6235700">
                  <a:moveTo>
                    <a:pt x="11810791" y="6164701"/>
                  </a:moveTo>
                  <a:lnTo>
                    <a:pt x="11805320" y="6165520"/>
                  </a:lnTo>
                  <a:lnTo>
                    <a:pt x="11803227" y="6165808"/>
                  </a:lnTo>
                  <a:lnTo>
                    <a:pt x="11797423" y="6166484"/>
                  </a:lnTo>
                  <a:lnTo>
                    <a:pt x="11793672" y="6171582"/>
                  </a:lnTo>
                  <a:lnTo>
                    <a:pt x="11794348" y="6177385"/>
                  </a:lnTo>
                  <a:lnTo>
                    <a:pt x="11794735" y="6181096"/>
                  </a:lnTo>
                  <a:lnTo>
                    <a:pt x="11797025" y="6184042"/>
                  </a:lnTo>
                  <a:lnTo>
                    <a:pt x="11800359" y="6185464"/>
                  </a:lnTo>
                  <a:lnTo>
                    <a:pt x="11800832" y="6185273"/>
                  </a:lnTo>
                  <a:lnTo>
                    <a:pt x="11802499" y="6185984"/>
                  </a:lnTo>
                  <a:lnTo>
                    <a:pt x="11806402" y="6186073"/>
                  </a:lnTo>
                  <a:lnTo>
                    <a:pt x="11808494" y="6185783"/>
                  </a:lnTo>
                  <a:lnTo>
                    <a:pt x="11813964" y="6184966"/>
                  </a:lnTo>
                  <a:lnTo>
                    <a:pt x="11817715" y="6179867"/>
                  </a:lnTo>
                  <a:lnTo>
                    <a:pt x="11817040" y="6174064"/>
                  </a:lnTo>
                  <a:lnTo>
                    <a:pt x="11816221" y="6168594"/>
                  </a:lnTo>
                  <a:lnTo>
                    <a:pt x="11810791" y="6164701"/>
                  </a:lnTo>
                  <a:close/>
                </a:path>
                <a:path w="20053300" h="6235700">
                  <a:moveTo>
                    <a:pt x="8096020" y="4565527"/>
                  </a:moveTo>
                  <a:lnTo>
                    <a:pt x="8089643" y="4564776"/>
                  </a:lnTo>
                  <a:lnTo>
                    <a:pt x="8080330" y="4571833"/>
                  </a:lnTo>
                  <a:lnTo>
                    <a:pt x="8079580" y="4578212"/>
                  </a:lnTo>
                  <a:lnTo>
                    <a:pt x="8083107" y="4582868"/>
                  </a:lnTo>
                  <a:lnTo>
                    <a:pt x="8085588" y="4586290"/>
                  </a:lnTo>
                  <a:lnTo>
                    <a:pt x="8088445" y="4587903"/>
                  </a:lnTo>
                  <a:lnTo>
                    <a:pt x="8091778" y="4589325"/>
                  </a:lnTo>
                  <a:lnTo>
                    <a:pt x="8095964" y="4588747"/>
                  </a:lnTo>
                  <a:lnTo>
                    <a:pt x="8098910" y="4586458"/>
                  </a:lnTo>
                  <a:lnTo>
                    <a:pt x="8103567" y="4582929"/>
                  </a:lnTo>
                  <a:lnTo>
                    <a:pt x="8104319" y="4576551"/>
                  </a:lnTo>
                  <a:lnTo>
                    <a:pt x="8100789" y="4571895"/>
                  </a:lnTo>
                  <a:lnTo>
                    <a:pt x="8099549" y="4570184"/>
                  </a:lnTo>
                  <a:lnTo>
                    <a:pt x="8096020" y="4565527"/>
                  </a:lnTo>
                  <a:close/>
                </a:path>
                <a:path w="20053300" h="6235700">
                  <a:moveTo>
                    <a:pt x="1216323" y="1618663"/>
                  </a:moveTo>
                  <a:lnTo>
                    <a:pt x="1209804" y="1618245"/>
                  </a:lnTo>
                  <a:lnTo>
                    <a:pt x="1200161" y="1627920"/>
                  </a:lnTo>
                  <a:lnTo>
                    <a:pt x="1199744" y="1634440"/>
                  </a:lnTo>
                  <a:lnTo>
                    <a:pt x="1203891" y="1638572"/>
                  </a:lnTo>
                  <a:lnTo>
                    <a:pt x="1204606" y="1639665"/>
                  </a:lnTo>
                  <a:lnTo>
                    <a:pt x="1211271" y="1642508"/>
                  </a:lnTo>
                  <a:lnTo>
                    <a:pt x="1215459" y="1641931"/>
                  </a:lnTo>
                  <a:lnTo>
                    <a:pt x="1218689" y="1638975"/>
                  </a:lnTo>
                  <a:lnTo>
                    <a:pt x="1224199" y="1633446"/>
                  </a:lnTo>
                  <a:lnTo>
                    <a:pt x="1224616" y="1626928"/>
                  </a:lnTo>
                  <a:lnTo>
                    <a:pt x="1216323" y="1618663"/>
                  </a:lnTo>
                  <a:close/>
                </a:path>
                <a:path w="20053300" h="6235700">
                  <a:moveTo>
                    <a:pt x="11894556" y="6151189"/>
                  </a:moveTo>
                  <a:lnTo>
                    <a:pt x="11889086" y="6152007"/>
                  </a:lnTo>
                  <a:lnTo>
                    <a:pt x="11886994" y="6152297"/>
                  </a:lnTo>
                  <a:lnTo>
                    <a:pt x="11881048" y="6153305"/>
                  </a:lnTo>
                  <a:lnTo>
                    <a:pt x="11877489" y="6158878"/>
                  </a:lnTo>
                  <a:lnTo>
                    <a:pt x="11878307" y="6164348"/>
                  </a:lnTo>
                  <a:lnTo>
                    <a:pt x="11878836" y="6167726"/>
                  </a:lnTo>
                  <a:lnTo>
                    <a:pt x="11881458" y="6170814"/>
                  </a:lnTo>
                  <a:lnTo>
                    <a:pt x="11886458" y="6172947"/>
                  </a:lnTo>
                  <a:lnTo>
                    <a:pt x="11890359" y="6173036"/>
                  </a:lnTo>
                  <a:lnTo>
                    <a:pt x="11892452" y="6172746"/>
                  </a:lnTo>
                  <a:lnTo>
                    <a:pt x="11898399" y="6171737"/>
                  </a:lnTo>
                  <a:lnTo>
                    <a:pt x="11902148" y="6166639"/>
                  </a:lnTo>
                  <a:lnTo>
                    <a:pt x="11900129" y="6154747"/>
                  </a:lnTo>
                  <a:lnTo>
                    <a:pt x="11894556" y="6151189"/>
                  </a:lnTo>
                  <a:close/>
                </a:path>
                <a:path w="20053300" h="6235700">
                  <a:moveTo>
                    <a:pt x="8044043" y="4498050"/>
                  </a:moveTo>
                  <a:lnTo>
                    <a:pt x="8037667" y="4497300"/>
                  </a:lnTo>
                  <a:lnTo>
                    <a:pt x="8028353" y="4504357"/>
                  </a:lnTo>
                  <a:lnTo>
                    <a:pt x="8027601" y="4510735"/>
                  </a:lnTo>
                  <a:lnTo>
                    <a:pt x="8031131" y="4515392"/>
                  </a:lnTo>
                  <a:lnTo>
                    <a:pt x="8032370" y="4517102"/>
                  </a:lnTo>
                  <a:lnTo>
                    <a:pt x="8033277" y="4518671"/>
                  </a:lnTo>
                  <a:lnTo>
                    <a:pt x="8036468" y="4520427"/>
                  </a:lnTo>
                  <a:lnTo>
                    <a:pt x="8036611" y="4520093"/>
                  </a:lnTo>
                  <a:lnTo>
                    <a:pt x="8039943" y="4521514"/>
                  </a:lnTo>
                  <a:lnTo>
                    <a:pt x="8043987" y="4521269"/>
                  </a:lnTo>
                  <a:lnTo>
                    <a:pt x="8046933" y="4518981"/>
                  </a:lnTo>
                  <a:lnTo>
                    <a:pt x="8051591" y="4515452"/>
                  </a:lnTo>
                  <a:lnTo>
                    <a:pt x="8052340" y="4509075"/>
                  </a:lnTo>
                  <a:lnTo>
                    <a:pt x="8048811" y="4504418"/>
                  </a:lnTo>
                  <a:lnTo>
                    <a:pt x="8047572" y="4502707"/>
                  </a:lnTo>
                  <a:lnTo>
                    <a:pt x="8044043" y="4498050"/>
                  </a:lnTo>
                  <a:close/>
                </a:path>
                <a:path w="20053300" h="6235700">
                  <a:moveTo>
                    <a:pt x="11978559" y="6136201"/>
                  </a:moveTo>
                  <a:lnTo>
                    <a:pt x="11972947" y="6137353"/>
                  </a:lnTo>
                  <a:lnTo>
                    <a:pt x="11970853" y="6137642"/>
                  </a:lnTo>
                  <a:lnTo>
                    <a:pt x="11965241" y="6138794"/>
                  </a:lnTo>
                  <a:lnTo>
                    <a:pt x="11961348" y="6144224"/>
                  </a:lnTo>
                  <a:lnTo>
                    <a:pt x="11962499" y="6149836"/>
                  </a:lnTo>
                  <a:lnTo>
                    <a:pt x="11963364" y="6153358"/>
                  </a:lnTo>
                  <a:lnTo>
                    <a:pt x="11965652" y="6156302"/>
                  </a:lnTo>
                  <a:lnTo>
                    <a:pt x="11970651" y="6158435"/>
                  </a:lnTo>
                  <a:lnTo>
                    <a:pt x="11974695" y="6158191"/>
                  </a:lnTo>
                  <a:lnTo>
                    <a:pt x="11976788" y="6157902"/>
                  </a:lnTo>
                  <a:lnTo>
                    <a:pt x="11982400" y="6156750"/>
                  </a:lnTo>
                  <a:lnTo>
                    <a:pt x="11986292" y="6151320"/>
                  </a:lnTo>
                  <a:lnTo>
                    <a:pt x="11983990" y="6140094"/>
                  </a:lnTo>
                  <a:lnTo>
                    <a:pt x="11978559" y="6136201"/>
                  </a:lnTo>
                  <a:close/>
                </a:path>
                <a:path w="20053300" h="6235700">
                  <a:moveTo>
                    <a:pt x="7993016" y="4430191"/>
                  </a:moveTo>
                  <a:lnTo>
                    <a:pt x="7986448" y="4428966"/>
                  </a:lnTo>
                  <a:lnTo>
                    <a:pt x="7981792" y="4432494"/>
                  </a:lnTo>
                  <a:lnTo>
                    <a:pt x="7977277" y="4435690"/>
                  </a:lnTo>
                  <a:lnTo>
                    <a:pt x="7976051" y="4442259"/>
                  </a:lnTo>
                  <a:lnTo>
                    <a:pt x="7979580" y="4446916"/>
                  </a:lnTo>
                  <a:lnTo>
                    <a:pt x="7982059" y="4450337"/>
                  </a:lnTo>
                  <a:lnTo>
                    <a:pt x="7985251" y="4452091"/>
                  </a:lnTo>
                  <a:lnTo>
                    <a:pt x="7988251" y="4453371"/>
                  </a:lnTo>
                  <a:lnTo>
                    <a:pt x="7992295" y="4453127"/>
                  </a:lnTo>
                  <a:lnTo>
                    <a:pt x="7995241" y="4450838"/>
                  </a:lnTo>
                  <a:lnTo>
                    <a:pt x="7999755" y="4447642"/>
                  </a:lnTo>
                  <a:lnTo>
                    <a:pt x="8000981" y="4441073"/>
                  </a:lnTo>
                  <a:lnTo>
                    <a:pt x="7997453" y="4436417"/>
                  </a:lnTo>
                  <a:lnTo>
                    <a:pt x="7996212" y="4434705"/>
                  </a:lnTo>
                  <a:lnTo>
                    <a:pt x="7993016" y="4430191"/>
                  </a:lnTo>
                  <a:close/>
                </a:path>
                <a:path w="20053300" h="6235700">
                  <a:moveTo>
                    <a:pt x="1278698" y="1560175"/>
                  </a:moveTo>
                  <a:lnTo>
                    <a:pt x="1272036" y="1560091"/>
                  </a:lnTo>
                  <a:lnTo>
                    <a:pt x="1268045" y="1563905"/>
                  </a:lnTo>
                  <a:lnTo>
                    <a:pt x="1266669" y="1565286"/>
                  </a:lnTo>
                  <a:lnTo>
                    <a:pt x="1262203" y="1569290"/>
                  </a:lnTo>
                  <a:lnTo>
                    <a:pt x="1262119" y="1575952"/>
                  </a:lnTo>
                  <a:lnTo>
                    <a:pt x="1265932" y="1579943"/>
                  </a:lnTo>
                  <a:lnTo>
                    <a:pt x="1266839" y="1581511"/>
                  </a:lnTo>
                  <a:lnTo>
                    <a:pt x="1273171" y="1584213"/>
                  </a:lnTo>
                  <a:lnTo>
                    <a:pt x="1277357" y="1583635"/>
                  </a:lnTo>
                  <a:lnTo>
                    <a:pt x="1280588" y="1580679"/>
                  </a:lnTo>
                  <a:lnTo>
                    <a:pt x="1281965" y="1579297"/>
                  </a:lnTo>
                  <a:lnTo>
                    <a:pt x="1286431" y="1575292"/>
                  </a:lnTo>
                  <a:lnTo>
                    <a:pt x="1286515" y="1568631"/>
                  </a:lnTo>
                  <a:lnTo>
                    <a:pt x="1282703" y="1564641"/>
                  </a:lnTo>
                  <a:lnTo>
                    <a:pt x="1278698" y="1560175"/>
                  </a:lnTo>
                  <a:close/>
                </a:path>
                <a:path w="20053300" h="6235700">
                  <a:moveTo>
                    <a:pt x="12062511" y="6120405"/>
                  </a:moveTo>
                  <a:lnTo>
                    <a:pt x="12056899" y="6121556"/>
                  </a:lnTo>
                  <a:lnTo>
                    <a:pt x="12054807" y="6121846"/>
                  </a:lnTo>
                  <a:lnTo>
                    <a:pt x="12048861" y="6122855"/>
                  </a:lnTo>
                  <a:lnTo>
                    <a:pt x="12045302" y="6128428"/>
                  </a:lnTo>
                  <a:lnTo>
                    <a:pt x="12046454" y="6134041"/>
                  </a:lnTo>
                  <a:lnTo>
                    <a:pt x="12047174" y="6137893"/>
                  </a:lnTo>
                  <a:lnTo>
                    <a:pt x="12049604" y="6140506"/>
                  </a:lnTo>
                  <a:lnTo>
                    <a:pt x="12054271" y="6142497"/>
                  </a:lnTo>
                  <a:lnTo>
                    <a:pt x="12058648" y="6142394"/>
                  </a:lnTo>
                  <a:lnTo>
                    <a:pt x="12060740" y="6142105"/>
                  </a:lnTo>
                  <a:lnTo>
                    <a:pt x="12066687" y="6141096"/>
                  </a:lnTo>
                  <a:lnTo>
                    <a:pt x="12070247" y="6135522"/>
                  </a:lnTo>
                  <a:lnTo>
                    <a:pt x="12069096" y="6129910"/>
                  </a:lnTo>
                  <a:lnTo>
                    <a:pt x="12068086" y="6123964"/>
                  </a:lnTo>
                  <a:lnTo>
                    <a:pt x="12062511" y="6120405"/>
                  </a:lnTo>
                  <a:close/>
                </a:path>
                <a:path w="20053300" h="6235700">
                  <a:moveTo>
                    <a:pt x="7942892" y="4361141"/>
                  </a:moveTo>
                  <a:lnTo>
                    <a:pt x="7936323" y="4359915"/>
                  </a:lnTo>
                  <a:lnTo>
                    <a:pt x="7931666" y="4363444"/>
                  </a:lnTo>
                  <a:lnTo>
                    <a:pt x="7927152" y="4366640"/>
                  </a:lnTo>
                  <a:lnTo>
                    <a:pt x="7925926" y="4373208"/>
                  </a:lnTo>
                  <a:lnTo>
                    <a:pt x="7929455" y="4377865"/>
                  </a:lnTo>
                  <a:lnTo>
                    <a:pt x="7931936" y="4381286"/>
                  </a:lnTo>
                  <a:lnTo>
                    <a:pt x="7933460" y="4382331"/>
                  </a:lnTo>
                  <a:lnTo>
                    <a:pt x="7938126" y="4384321"/>
                  </a:lnTo>
                  <a:lnTo>
                    <a:pt x="7942169" y="4384077"/>
                  </a:lnTo>
                  <a:lnTo>
                    <a:pt x="7945116" y="4381788"/>
                  </a:lnTo>
                  <a:lnTo>
                    <a:pt x="7949631" y="4378592"/>
                  </a:lnTo>
                  <a:lnTo>
                    <a:pt x="7950856" y="4372024"/>
                  </a:lnTo>
                  <a:lnTo>
                    <a:pt x="7947327" y="4367366"/>
                  </a:lnTo>
                  <a:lnTo>
                    <a:pt x="7946088" y="4365656"/>
                  </a:lnTo>
                  <a:lnTo>
                    <a:pt x="7942892" y="4361141"/>
                  </a:lnTo>
                  <a:close/>
                </a:path>
                <a:path w="20053300" h="6235700">
                  <a:moveTo>
                    <a:pt x="1341930" y="1502447"/>
                  </a:moveTo>
                  <a:lnTo>
                    <a:pt x="1335268" y="1502364"/>
                  </a:lnTo>
                  <a:lnTo>
                    <a:pt x="1330944" y="1506034"/>
                  </a:lnTo>
                  <a:lnTo>
                    <a:pt x="1329567" y="1507417"/>
                  </a:lnTo>
                  <a:lnTo>
                    <a:pt x="1325244" y="1511088"/>
                  </a:lnTo>
                  <a:lnTo>
                    <a:pt x="1325160" y="1517749"/>
                  </a:lnTo>
                  <a:lnTo>
                    <a:pt x="1328831" y="1522074"/>
                  </a:lnTo>
                  <a:lnTo>
                    <a:pt x="1329737" y="1523642"/>
                  </a:lnTo>
                  <a:lnTo>
                    <a:pt x="1336070" y="1526343"/>
                  </a:lnTo>
                  <a:lnTo>
                    <a:pt x="1340256" y="1525765"/>
                  </a:lnTo>
                  <a:lnTo>
                    <a:pt x="1343487" y="1522809"/>
                  </a:lnTo>
                  <a:lnTo>
                    <a:pt x="1344864" y="1521428"/>
                  </a:lnTo>
                  <a:lnTo>
                    <a:pt x="1349188" y="1517756"/>
                  </a:lnTo>
                  <a:lnTo>
                    <a:pt x="1349272" y="1511094"/>
                  </a:lnTo>
                  <a:lnTo>
                    <a:pt x="1341930" y="1502447"/>
                  </a:lnTo>
                  <a:close/>
                </a:path>
                <a:path w="20053300" h="6235700">
                  <a:moveTo>
                    <a:pt x="7894194" y="4291518"/>
                  </a:moveTo>
                  <a:lnTo>
                    <a:pt x="7887484" y="4290625"/>
                  </a:lnTo>
                  <a:lnTo>
                    <a:pt x="7882969" y="4293821"/>
                  </a:lnTo>
                  <a:lnTo>
                    <a:pt x="7877979" y="4297207"/>
                  </a:lnTo>
                  <a:lnTo>
                    <a:pt x="7885953" y="4313609"/>
                  </a:lnTo>
                  <a:lnTo>
                    <a:pt x="7886145" y="4314085"/>
                  </a:lnTo>
                  <a:lnTo>
                    <a:pt x="7889145" y="4315365"/>
                  </a:lnTo>
                  <a:lnTo>
                    <a:pt x="7893188" y="4315120"/>
                  </a:lnTo>
                  <a:lnTo>
                    <a:pt x="7896134" y="4312831"/>
                  </a:lnTo>
                  <a:lnTo>
                    <a:pt x="7901124" y="4309444"/>
                  </a:lnTo>
                  <a:lnTo>
                    <a:pt x="7902017" y="4302734"/>
                  </a:lnTo>
                  <a:lnTo>
                    <a:pt x="7898822" y="4298219"/>
                  </a:lnTo>
                  <a:lnTo>
                    <a:pt x="7897581" y="4296508"/>
                  </a:lnTo>
                  <a:lnTo>
                    <a:pt x="7894194" y="4291518"/>
                  </a:lnTo>
                  <a:close/>
                </a:path>
                <a:path w="20053300" h="6235700">
                  <a:moveTo>
                    <a:pt x="12145750" y="6103517"/>
                  </a:moveTo>
                  <a:lnTo>
                    <a:pt x="12140138" y="6104668"/>
                  </a:lnTo>
                  <a:lnTo>
                    <a:pt x="12138044" y="6104956"/>
                  </a:lnTo>
                  <a:lnTo>
                    <a:pt x="12132431" y="6106108"/>
                  </a:lnTo>
                  <a:lnTo>
                    <a:pt x="12128873" y="6111681"/>
                  </a:lnTo>
                  <a:lnTo>
                    <a:pt x="12130024" y="6117293"/>
                  </a:lnTo>
                  <a:lnTo>
                    <a:pt x="12130554" y="6120671"/>
                  </a:lnTo>
                  <a:lnTo>
                    <a:pt x="12132984" y="6123284"/>
                  </a:lnTo>
                  <a:lnTo>
                    <a:pt x="12137983" y="6125416"/>
                  </a:lnTo>
                  <a:lnTo>
                    <a:pt x="12140126" y="6125936"/>
                  </a:lnTo>
                  <a:lnTo>
                    <a:pt x="12142362" y="6125314"/>
                  </a:lnTo>
                  <a:lnTo>
                    <a:pt x="12144454" y="6125025"/>
                  </a:lnTo>
                  <a:lnTo>
                    <a:pt x="12150066" y="6123873"/>
                  </a:lnTo>
                  <a:lnTo>
                    <a:pt x="12153627" y="6118300"/>
                  </a:lnTo>
                  <a:lnTo>
                    <a:pt x="12151324" y="6107075"/>
                  </a:lnTo>
                  <a:lnTo>
                    <a:pt x="12145750" y="6103517"/>
                  </a:lnTo>
                  <a:close/>
                </a:path>
                <a:path w="20053300" h="6235700">
                  <a:moveTo>
                    <a:pt x="7845781" y="4221228"/>
                  </a:moveTo>
                  <a:lnTo>
                    <a:pt x="7839546" y="4220144"/>
                  </a:lnTo>
                  <a:lnTo>
                    <a:pt x="7834698" y="4223198"/>
                  </a:lnTo>
                  <a:lnTo>
                    <a:pt x="7830041" y="4226727"/>
                  </a:lnTo>
                  <a:lnTo>
                    <a:pt x="7828957" y="4232961"/>
                  </a:lnTo>
                  <a:lnTo>
                    <a:pt x="7832011" y="4237810"/>
                  </a:lnTo>
                  <a:lnTo>
                    <a:pt x="7833250" y="4239520"/>
                  </a:lnTo>
                  <a:lnTo>
                    <a:pt x="7834018" y="4241424"/>
                  </a:lnTo>
                  <a:lnTo>
                    <a:pt x="7835873" y="4242609"/>
                  </a:lnTo>
                  <a:lnTo>
                    <a:pt x="7837540" y="4243320"/>
                  </a:lnTo>
                  <a:lnTo>
                    <a:pt x="7838015" y="4243129"/>
                  </a:lnTo>
                  <a:lnTo>
                    <a:pt x="7841014" y="4244408"/>
                  </a:lnTo>
                  <a:lnTo>
                    <a:pt x="7844917" y="4244497"/>
                  </a:lnTo>
                  <a:lnTo>
                    <a:pt x="7847863" y="4242208"/>
                  </a:lnTo>
                  <a:lnTo>
                    <a:pt x="7852520" y="4238679"/>
                  </a:lnTo>
                  <a:lnTo>
                    <a:pt x="7853603" y="4232443"/>
                  </a:lnTo>
                  <a:lnTo>
                    <a:pt x="7850549" y="4227596"/>
                  </a:lnTo>
                  <a:lnTo>
                    <a:pt x="7849310" y="4225885"/>
                  </a:lnTo>
                  <a:lnTo>
                    <a:pt x="7845781" y="4221228"/>
                  </a:lnTo>
                  <a:close/>
                </a:path>
                <a:path w="20053300" h="6235700">
                  <a:moveTo>
                    <a:pt x="12228891" y="6085009"/>
                  </a:moveTo>
                  <a:lnTo>
                    <a:pt x="12223278" y="6086160"/>
                  </a:lnTo>
                  <a:lnTo>
                    <a:pt x="12221184" y="6086448"/>
                  </a:lnTo>
                  <a:lnTo>
                    <a:pt x="12215905" y="6087743"/>
                  </a:lnTo>
                  <a:lnTo>
                    <a:pt x="12212345" y="6093316"/>
                  </a:lnTo>
                  <a:lnTo>
                    <a:pt x="12213497" y="6098929"/>
                  </a:lnTo>
                  <a:lnTo>
                    <a:pt x="12214026" y="6102306"/>
                  </a:lnTo>
                  <a:lnTo>
                    <a:pt x="12216457" y="6104919"/>
                  </a:lnTo>
                  <a:lnTo>
                    <a:pt x="12219458" y="6106199"/>
                  </a:lnTo>
                  <a:lnTo>
                    <a:pt x="12219600" y="6105865"/>
                  </a:lnTo>
                  <a:lnTo>
                    <a:pt x="12221599" y="6106718"/>
                  </a:lnTo>
                  <a:lnTo>
                    <a:pt x="12223741" y="6107238"/>
                  </a:lnTo>
                  <a:lnTo>
                    <a:pt x="12225976" y="6106615"/>
                  </a:lnTo>
                  <a:lnTo>
                    <a:pt x="12228069" y="6106327"/>
                  </a:lnTo>
                  <a:lnTo>
                    <a:pt x="12233683" y="6105175"/>
                  </a:lnTo>
                  <a:lnTo>
                    <a:pt x="12236909" y="6099460"/>
                  </a:lnTo>
                  <a:lnTo>
                    <a:pt x="12234605" y="6088236"/>
                  </a:lnTo>
                  <a:lnTo>
                    <a:pt x="12228891" y="6085009"/>
                  </a:lnTo>
                  <a:close/>
                </a:path>
                <a:path w="20053300" h="6235700">
                  <a:moveTo>
                    <a:pt x="1405353" y="1445196"/>
                  </a:moveTo>
                  <a:lnTo>
                    <a:pt x="1398692" y="1445111"/>
                  </a:lnTo>
                  <a:lnTo>
                    <a:pt x="1394368" y="1448783"/>
                  </a:lnTo>
                  <a:lnTo>
                    <a:pt x="1392990" y="1450166"/>
                  </a:lnTo>
                  <a:lnTo>
                    <a:pt x="1388666" y="1453837"/>
                  </a:lnTo>
                  <a:lnTo>
                    <a:pt x="1388583" y="1460497"/>
                  </a:lnTo>
                  <a:lnTo>
                    <a:pt x="1392254" y="1464821"/>
                  </a:lnTo>
                  <a:lnTo>
                    <a:pt x="1393161" y="1466389"/>
                  </a:lnTo>
                  <a:lnTo>
                    <a:pt x="1399494" y="1469091"/>
                  </a:lnTo>
                  <a:lnTo>
                    <a:pt x="1403822" y="1468180"/>
                  </a:lnTo>
                  <a:lnTo>
                    <a:pt x="1406910" y="1465558"/>
                  </a:lnTo>
                  <a:lnTo>
                    <a:pt x="1408288" y="1464175"/>
                  </a:lnTo>
                  <a:lnTo>
                    <a:pt x="1412611" y="1460504"/>
                  </a:lnTo>
                  <a:lnTo>
                    <a:pt x="1412695" y="1453843"/>
                  </a:lnTo>
                  <a:lnTo>
                    <a:pt x="1405353" y="1445196"/>
                  </a:lnTo>
                  <a:close/>
                </a:path>
                <a:path w="20053300" h="6235700">
                  <a:moveTo>
                    <a:pt x="7797985" y="4150414"/>
                  </a:moveTo>
                  <a:lnTo>
                    <a:pt x="7791750" y="4149330"/>
                  </a:lnTo>
                  <a:lnTo>
                    <a:pt x="7786902" y="4152383"/>
                  </a:lnTo>
                  <a:lnTo>
                    <a:pt x="7781911" y="4155770"/>
                  </a:lnTo>
                  <a:lnTo>
                    <a:pt x="7780828" y="4162005"/>
                  </a:lnTo>
                  <a:lnTo>
                    <a:pt x="7783882" y="4166853"/>
                  </a:lnTo>
                  <a:lnTo>
                    <a:pt x="7786361" y="4170274"/>
                  </a:lnTo>
                  <a:lnTo>
                    <a:pt x="7788077" y="4171795"/>
                  </a:lnTo>
                  <a:lnTo>
                    <a:pt x="7792743" y="4173785"/>
                  </a:lnTo>
                  <a:lnTo>
                    <a:pt x="7796454" y="4173398"/>
                  </a:lnTo>
                  <a:lnTo>
                    <a:pt x="7799591" y="4171585"/>
                  </a:lnTo>
                  <a:lnTo>
                    <a:pt x="7804581" y="4168198"/>
                  </a:lnTo>
                  <a:lnTo>
                    <a:pt x="7805665" y="4161963"/>
                  </a:lnTo>
                  <a:lnTo>
                    <a:pt x="7802612" y="4157115"/>
                  </a:lnTo>
                  <a:lnTo>
                    <a:pt x="7801371" y="4155405"/>
                  </a:lnTo>
                  <a:lnTo>
                    <a:pt x="7797985" y="4150414"/>
                  </a:lnTo>
                  <a:close/>
                </a:path>
                <a:path w="20053300" h="6235700">
                  <a:moveTo>
                    <a:pt x="12311647" y="6065550"/>
                  </a:moveTo>
                  <a:lnTo>
                    <a:pt x="12306035" y="6066702"/>
                  </a:lnTo>
                  <a:lnTo>
                    <a:pt x="12303942" y="6066992"/>
                  </a:lnTo>
                  <a:lnTo>
                    <a:pt x="12298329" y="6068142"/>
                  </a:lnTo>
                  <a:lnTo>
                    <a:pt x="12295104" y="6073858"/>
                  </a:lnTo>
                  <a:lnTo>
                    <a:pt x="12296255" y="6079470"/>
                  </a:lnTo>
                  <a:lnTo>
                    <a:pt x="12297118" y="6082990"/>
                  </a:lnTo>
                  <a:lnTo>
                    <a:pt x="12299215" y="6085460"/>
                  </a:lnTo>
                  <a:lnTo>
                    <a:pt x="12304215" y="6087593"/>
                  </a:lnTo>
                  <a:lnTo>
                    <a:pt x="12306499" y="6087780"/>
                  </a:lnTo>
                  <a:lnTo>
                    <a:pt x="12308735" y="6087157"/>
                  </a:lnTo>
                  <a:lnTo>
                    <a:pt x="12310827" y="6086868"/>
                  </a:lnTo>
                  <a:lnTo>
                    <a:pt x="12316439" y="6085717"/>
                  </a:lnTo>
                  <a:lnTo>
                    <a:pt x="12319665" y="6080002"/>
                  </a:lnTo>
                  <a:lnTo>
                    <a:pt x="12317362" y="6068776"/>
                  </a:lnTo>
                  <a:lnTo>
                    <a:pt x="12311647" y="6065550"/>
                  </a:lnTo>
                  <a:close/>
                </a:path>
                <a:path w="20053300" h="6235700">
                  <a:moveTo>
                    <a:pt x="7751473" y="4079359"/>
                  </a:moveTo>
                  <a:lnTo>
                    <a:pt x="7744905" y="4078134"/>
                  </a:lnTo>
                  <a:lnTo>
                    <a:pt x="7735209" y="4084241"/>
                  </a:lnTo>
                  <a:lnTo>
                    <a:pt x="7733982" y="4090809"/>
                  </a:lnTo>
                  <a:lnTo>
                    <a:pt x="7737036" y="4095656"/>
                  </a:lnTo>
                  <a:lnTo>
                    <a:pt x="7739517" y="4099079"/>
                  </a:lnTo>
                  <a:lnTo>
                    <a:pt x="7741232" y="4100598"/>
                  </a:lnTo>
                  <a:lnTo>
                    <a:pt x="7745899" y="4102588"/>
                  </a:lnTo>
                  <a:lnTo>
                    <a:pt x="7749609" y="4102201"/>
                  </a:lnTo>
                  <a:lnTo>
                    <a:pt x="7752746" y="4100387"/>
                  </a:lnTo>
                  <a:lnTo>
                    <a:pt x="7757594" y="4097334"/>
                  </a:lnTo>
                  <a:lnTo>
                    <a:pt x="7758821" y="4090766"/>
                  </a:lnTo>
                  <a:lnTo>
                    <a:pt x="7755767" y="4085919"/>
                  </a:lnTo>
                  <a:lnTo>
                    <a:pt x="7754527" y="4084208"/>
                  </a:lnTo>
                  <a:lnTo>
                    <a:pt x="7751473" y="4079359"/>
                  </a:lnTo>
                  <a:close/>
                </a:path>
                <a:path w="20053300" h="6235700">
                  <a:moveTo>
                    <a:pt x="1468825" y="1388752"/>
                  </a:moveTo>
                  <a:lnTo>
                    <a:pt x="1462305" y="1388335"/>
                  </a:lnTo>
                  <a:lnTo>
                    <a:pt x="1457982" y="1392006"/>
                  </a:lnTo>
                  <a:lnTo>
                    <a:pt x="1456604" y="1393389"/>
                  </a:lnTo>
                  <a:lnTo>
                    <a:pt x="1452614" y="1397202"/>
                  </a:lnTo>
                  <a:lnTo>
                    <a:pt x="1452197" y="1403721"/>
                  </a:lnTo>
                  <a:lnTo>
                    <a:pt x="1455868" y="1408045"/>
                  </a:lnTo>
                  <a:lnTo>
                    <a:pt x="1456774" y="1409614"/>
                  </a:lnTo>
                  <a:lnTo>
                    <a:pt x="1459442" y="1410752"/>
                  </a:lnTo>
                  <a:lnTo>
                    <a:pt x="1459250" y="1410275"/>
                  </a:lnTo>
                  <a:lnTo>
                    <a:pt x="1462916" y="1411839"/>
                  </a:lnTo>
                  <a:lnTo>
                    <a:pt x="1467103" y="1411261"/>
                  </a:lnTo>
                  <a:lnTo>
                    <a:pt x="1470191" y="1408639"/>
                  </a:lnTo>
                  <a:lnTo>
                    <a:pt x="1471902" y="1407399"/>
                  </a:lnTo>
                  <a:lnTo>
                    <a:pt x="1475892" y="1403586"/>
                  </a:lnTo>
                  <a:lnTo>
                    <a:pt x="1476309" y="1397067"/>
                  </a:lnTo>
                  <a:lnTo>
                    <a:pt x="1472638" y="1392743"/>
                  </a:lnTo>
                  <a:lnTo>
                    <a:pt x="1468825" y="1388752"/>
                  </a:lnTo>
                  <a:close/>
                </a:path>
                <a:path w="20053300" h="6235700">
                  <a:moveTo>
                    <a:pt x="12394307" y="6044474"/>
                  </a:moveTo>
                  <a:lnTo>
                    <a:pt x="12388552" y="6045959"/>
                  </a:lnTo>
                  <a:lnTo>
                    <a:pt x="12386460" y="6046249"/>
                  </a:lnTo>
                  <a:lnTo>
                    <a:pt x="12381180" y="6047542"/>
                  </a:lnTo>
                  <a:lnTo>
                    <a:pt x="12377620" y="6053116"/>
                  </a:lnTo>
                  <a:lnTo>
                    <a:pt x="12379104" y="6058870"/>
                  </a:lnTo>
                  <a:lnTo>
                    <a:pt x="12380109" y="6062057"/>
                  </a:lnTo>
                  <a:lnTo>
                    <a:pt x="12382208" y="6064527"/>
                  </a:lnTo>
                  <a:lnTo>
                    <a:pt x="12385207" y="6065806"/>
                  </a:lnTo>
                  <a:lnTo>
                    <a:pt x="12385065" y="6066140"/>
                  </a:lnTo>
                  <a:lnTo>
                    <a:pt x="12387065" y="6066993"/>
                  </a:lnTo>
                  <a:lnTo>
                    <a:pt x="12389350" y="6067180"/>
                  </a:lnTo>
                  <a:lnTo>
                    <a:pt x="12393820" y="6065935"/>
                  </a:lnTo>
                  <a:lnTo>
                    <a:pt x="12399099" y="6064641"/>
                  </a:lnTo>
                  <a:lnTo>
                    <a:pt x="12402658" y="6059068"/>
                  </a:lnTo>
                  <a:lnTo>
                    <a:pt x="12401174" y="6053314"/>
                  </a:lnTo>
                  <a:lnTo>
                    <a:pt x="12399879" y="6048034"/>
                  </a:lnTo>
                  <a:lnTo>
                    <a:pt x="12394307" y="6044474"/>
                  </a:lnTo>
                  <a:close/>
                </a:path>
                <a:path w="20053300" h="6235700">
                  <a:moveTo>
                    <a:pt x="7705579" y="4007781"/>
                  </a:moveTo>
                  <a:lnTo>
                    <a:pt x="7699153" y="4006221"/>
                  </a:lnTo>
                  <a:lnTo>
                    <a:pt x="7689457" y="4012328"/>
                  </a:lnTo>
                  <a:lnTo>
                    <a:pt x="7687898" y="4018754"/>
                  </a:lnTo>
                  <a:lnTo>
                    <a:pt x="7690952" y="4023602"/>
                  </a:lnTo>
                  <a:lnTo>
                    <a:pt x="7693432" y="4027023"/>
                  </a:lnTo>
                  <a:lnTo>
                    <a:pt x="7694813" y="4028402"/>
                  </a:lnTo>
                  <a:lnTo>
                    <a:pt x="7699813" y="4030535"/>
                  </a:lnTo>
                  <a:lnTo>
                    <a:pt x="7703381" y="4030481"/>
                  </a:lnTo>
                  <a:lnTo>
                    <a:pt x="7706518" y="4028667"/>
                  </a:lnTo>
                  <a:lnTo>
                    <a:pt x="7711366" y="4025614"/>
                  </a:lnTo>
                  <a:lnTo>
                    <a:pt x="7712927" y="4019187"/>
                  </a:lnTo>
                  <a:lnTo>
                    <a:pt x="7709874" y="4014339"/>
                  </a:lnTo>
                  <a:lnTo>
                    <a:pt x="7708633" y="4012628"/>
                  </a:lnTo>
                  <a:lnTo>
                    <a:pt x="7705579" y="4007781"/>
                  </a:lnTo>
                  <a:close/>
                </a:path>
                <a:path w="20053300" h="6235700">
                  <a:moveTo>
                    <a:pt x="12476394" y="6021973"/>
                  </a:moveTo>
                  <a:lnTo>
                    <a:pt x="12470971" y="6023600"/>
                  </a:lnTo>
                  <a:lnTo>
                    <a:pt x="12468737" y="6024223"/>
                  </a:lnTo>
                  <a:lnTo>
                    <a:pt x="12462982" y="6025707"/>
                  </a:lnTo>
                  <a:lnTo>
                    <a:pt x="12459755" y="6031422"/>
                  </a:lnTo>
                  <a:lnTo>
                    <a:pt x="12471769" y="6044819"/>
                  </a:lnTo>
                  <a:lnTo>
                    <a:pt x="12476240" y="6043575"/>
                  </a:lnTo>
                  <a:lnTo>
                    <a:pt x="12481994" y="6042091"/>
                  </a:lnTo>
                  <a:lnTo>
                    <a:pt x="12485220" y="6036374"/>
                  </a:lnTo>
                  <a:lnTo>
                    <a:pt x="12483593" y="6030953"/>
                  </a:lnTo>
                  <a:lnTo>
                    <a:pt x="12482109" y="6025199"/>
                  </a:lnTo>
                  <a:lnTo>
                    <a:pt x="12476394" y="6021973"/>
                  </a:lnTo>
                  <a:close/>
                </a:path>
                <a:path w="20053300" h="6235700">
                  <a:moveTo>
                    <a:pt x="1533298" y="1332735"/>
                  </a:moveTo>
                  <a:lnTo>
                    <a:pt x="1526778" y="1332318"/>
                  </a:lnTo>
                  <a:lnTo>
                    <a:pt x="1522454" y="1335989"/>
                  </a:lnTo>
                  <a:lnTo>
                    <a:pt x="1521077" y="1337372"/>
                  </a:lnTo>
                  <a:lnTo>
                    <a:pt x="1516753" y="1341043"/>
                  </a:lnTo>
                  <a:lnTo>
                    <a:pt x="1516336" y="1347562"/>
                  </a:lnTo>
                  <a:lnTo>
                    <a:pt x="1520007" y="1351885"/>
                  </a:lnTo>
                  <a:lnTo>
                    <a:pt x="1521247" y="1353596"/>
                  </a:lnTo>
                  <a:lnTo>
                    <a:pt x="1526914" y="1356013"/>
                  </a:lnTo>
                  <a:lnTo>
                    <a:pt x="1531099" y="1355435"/>
                  </a:lnTo>
                  <a:lnTo>
                    <a:pt x="1534187" y="1352814"/>
                  </a:lnTo>
                  <a:lnTo>
                    <a:pt x="1535898" y="1351573"/>
                  </a:lnTo>
                  <a:lnTo>
                    <a:pt x="1540222" y="1347902"/>
                  </a:lnTo>
                  <a:lnTo>
                    <a:pt x="1540640" y="1341382"/>
                  </a:lnTo>
                  <a:lnTo>
                    <a:pt x="1533298" y="1332735"/>
                  </a:lnTo>
                  <a:close/>
                </a:path>
                <a:path w="20053300" h="6235700">
                  <a:moveTo>
                    <a:pt x="7660303" y="3935677"/>
                  </a:moveTo>
                  <a:lnTo>
                    <a:pt x="7653877" y="3934119"/>
                  </a:lnTo>
                  <a:lnTo>
                    <a:pt x="7644181" y="3940225"/>
                  </a:lnTo>
                  <a:lnTo>
                    <a:pt x="7642622" y="3946651"/>
                  </a:lnTo>
                  <a:lnTo>
                    <a:pt x="7645676" y="3951499"/>
                  </a:lnTo>
                  <a:lnTo>
                    <a:pt x="7648155" y="3954920"/>
                  </a:lnTo>
                  <a:lnTo>
                    <a:pt x="7649537" y="3956298"/>
                  </a:lnTo>
                  <a:lnTo>
                    <a:pt x="7654870" y="3958573"/>
                  </a:lnTo>
                  <a:lnTo>
                    <a:pt x="7658105" y="3958378"/>
                  </a:lnTo>
                  <a:lnTo>
                    <a:pt x="7661242" y="3956564"/>
                  </a:lnTo>
                  <a:lnTo>
                    <a:pt x="7666090" y="3953511"/>
                  </a:lnTo>
                  <a:lnTo>
                    <a:pt x="7667649" y="3947084"/>
                  </a:lnTo>
                  <a:lnTo>
                    <a:pt x="7664596" y="3942236"/>
                  </a:lnTo>
                  <a:lnTo>
                    <a:pt x="7663357" y="3940525"/>
                  </a:lnTo>
                  <a:lnTo>
                    <a:pt x="7660303" y="3935677"/>
                  </a:lnTo>
                  <a:close/>
                </a:path>
                <a:path w="20053300" h="6235700">
                  <a:moveTo>
                    <a:pt x="12558289" y="5998996"/>
                  </a:moveTo>
                  <a:lnTo>
                    <a:pt x="12552867" y="6000622"/>
                  </a:lnTo>
                  <a:lnTo>
                    <a:pt x="12550965" y="6001387"/>
                  </a:lnTo>
                  <a:lnTo>
                    <a:pt x="12545544" y="6003014"/>
                  </a:lnTo>
                  <a:lnTo>
                    <a:pt x="12542318" y="6008729"/>
                  </a:lnTo>
                  <a:lnTo>
                    <a:pt x="12543944" y="6014151"/>
                  </a:lnTo>
                  <a:lnTo>
                    <a:pt x="12544616" y="6017194"/>
                  </a:lnTo>
                  <a:lnTo>
                    <a:pt x="12547046" y="6019808"/>
                  </a:lnTo>
                  <a:lnTo>
                    <a:pt x="12549713" y="6020945"/>
                  </a:lnTo>
                  <a:lnTo>
                    <a:pt x="12549856" y="6020611"/>
                  </a:lnTo>
                  <a:lnTo>
                    <a:pt x="12551856" y="6021464"/>
                  </a:lnTo>
                  <a:lnTo>
                    <a:pt x="12554472" y="6021793"/>
                  </a:lnTo>
                  <a:lnTo>
                    <a:pt x="12556708" y="6021171"/>
                  </a:lnTo>
                  <a:lnTo>
                    <a:pt x="12558610" y="6020407"/>
                  </a:lnTo>
                  <a:lnTo>
                    <a:pt x="12564032" y="6018779"/>
                  </a:lnTo>
                  <a:lnTo>
                    <a:pt x="12567257" y="6013064"/>
                  </a:lnTo>
                  <a:lnTo>
                    <a:pt x="12564003" y="6002222"/>
                  </a:lnTo>
                  <a:lnTo>
                    <a:pt x="12558289" y="5998996"/>
                  </a:lnTo>
                  <a:close/>
                </a:path>
                <a:path w="20053300" h="6235700">
                  <a:moveTo>
                    <a:pt x="7615311" y="3862908"/>
                  </a:moveTo>
                  <a:lnTo>
                    <a:pt x="7608886" y="3861349"/>
                  </a:lnTo>
                  <a:lnTo>
                    <a:pt x="7599189" y="3867456"/>
                  </a:lnTo>
                  <a:lnTo>
                    <a:pt x="7597629" y="3873881"/>
                  </a:lnTo>
                  <a:lnTo>
                    <a:pt x="7600683" y="3878730"/>
                  </a:lnTo>
                  <a:lnTo>
                    <a:pt x="7603163" y="3882151"/>
                  </a:lnTo>
                  <a:lnTo>
                    <a:pt x="7604878" y="3883670"/>
                  </a:lnTo>
                  <a:lnTo>
                    <a:pt x="7609545" y="3885661"/>
                  </a:lnTo>
                  <a:lnTo>
                    <a:pt x="7612780" y="3885464"/>
                  </a:lnTo>
                  <a:lnTo>
                    <a:pt x="7615917" y="3883652"/>
                  </a:lnTo>
                  <a:lnTo>
                    <a:pt x="7621099" y="3880740"/>
                  </a:lnTo>
                  <a:lnTo>
                    <a:pt x="7622658" y="3874315"/>
                  </a:lnTo>
                  <a:lnTo>
                    <a:pt x="7619605" y="3869466"/>
                  </a:lnTo>
                  <a:lnTo>
                    <a:pt x="7618365" y="3867756"/>
                  </a:lnTo>
                  <a:lnTo>
                    <a:pt x="7615311" y="3862908"/>
                  </a:lnTo>
                  <a:close/>
                </a:path>
                <a:path w="20053300" h="6235700">
                  <a:moveTo>
                    <a:pt x="1598436" y="1277004"/>
                  </a:moveTo>
                  <a:lnTo>
                    <a:pt x="1591917" y="1276586"/>
                  </a:lnTo>
                  <a:lnTo>
                    <a:pt x="1587593" y="1280257"/>
                  </a:lnTo>
                  <a:lnTo>
                    <a:pt x="1585883" y="1281497"/>
                  </a:lnTo>
                  <a:lnTo>
                    <a:pt x="1581559" y="1285168"/>
                  </a:lnTo>
                  <a:lnTo>
                    <a:pt x="1581142" y="1291687"/>
                  </a:lnTo>
                  <a:lnTo>
                    <a:pt x="1584812" y="1296011"/>
                  </a:lnTo>
                  <a:lnTo>
                    <a:pt x="1585719" y="1297580"/>
                  </a:lnTo>
                  <a:lnTo>
                    <a:pt x="1592052" y="1300281"/>
                  </a:lnTo>
                  <a:lnTo>
                    <a:pt x="1596238" y="1299703"/>
                  </a:lnTo>
                  <a:lnTo>
                    <a:pt x="1599327" y="1297081"/>
                  </a:lnTo>
                  <a:lnTo>
                    <a:pt x="1601037" y="1295841"/>
                  </a:lnTo>
                  <a:lnTo>
                    <a:pt x="1605361" y="1292170"/>
                  </a:lnTo>
                  <a:lnTo>
                    <a:pt x="1605778" y="1285651"/>
                  </a:lnTo>
                  <a:lnTo>
                    <a:pt x="1598436" y="1277004"/>
                  </a:lnTo>
                  <a:close/>
                </a:path>
                <a:path w="20053300" h="6235700">
                  <a:moveTo>
                    <a:pt x="12639992" y="5975542"/>
                  </a:moveTo>
                  <a:lnTo>
                    <a:pt x="12634571" y="5977169"/>
                  </a:lnTo>
                  <a:lnTo>
                    <a:pt x="12632670" y="5977934"/>
                  </a:lnTo>
                  <a:lnTo>
                    <a:pt x="12627248" y="5979561"/>
                  </a:lnTo>
                  <a:lnTo>
                    <a:pt x="12624021" y="5985276"/>
                  </a:lnTo>
                  <a:lnTo>
                    <a:pt x="12625649" y="5990697"/>
                  </a:lnTo>
                  <a:lnTo>
                    <a:pt x="12626796" y="5993550"/>
                  </a:lnTo>
                  <a:lnTo>
                    <a:pt x="12628893" y="5996021"/>
                  </a:lnTo>
                  <a:lnTo>
                    <a:pt x="12631560" y="5997158"/>
                  </a:lnTo>
                  <a:lnTo>
                    <a:pt x="12631083" y="5997350"/>
                  </a:lnTo>
                  <a:lnTo>
                    <a:pt x="12633084" y="5998203"/>
                  </a:lnTo>
                  <a:lnTo>
                    <a:pt x="12635843" y="5998198"/>
                  </a:lnTo>
                  <a:lnTo>
                    <a:pt x="12640314" y="5996953"/>
                  </a:lnTo>
                  <a:lnTo>
                    <a:pt x="12646070" y="5995468"/>
                  </a:lnTo>
                  <a:lnTo>
                    <a:pt x="12648961" y="5989611"/>
                  </a:lnTo>
                  <a:lnTo>
                    <a:pt x="12647335" y="5984190"/>
                  </a:lnTo>
                  <a:lnTo>
                    <a:pt x="12645849" y="5978434"/>
                  </a:lnTo>
                  <a:lnTo>
                    <a:pt x="12639992" y="5975542"/>
                  </a:lnTo>
                  <a:close/>
                </a:path>
                <a:path w="20053300" h="6235700">
                  <a:moveTo>
                    <a:pt x="7572221" y="3789373"/>
                  </a:moveTo>
                  <a:lnTo>
                    <a:pt x="7565795" y="3787813"/>
                  </a:lnTo>
                  <a:lnTo>
                    <a:pt x="7560947" y="3790867"/>
                  </a:lnTo>
                  <a:lnTo>
                    <a:pt x="7555766" y="3793778"/>
                  </a:lnTo>
                  <a:lnTo>
                    <a:pt x="7554206" y="3800205"/>
                  </a:lnTo>
                  <a:lnTo>
                    <a:pt x="7557259" y="3805053"/>
                  </a:lnTo>
                  <a:lnTo>
                    <a:pt x="7558499" y="3806764"/>
                  </a:lnTo>
                  <a:lnTo>
                    <a:pt x="7559597" y="3808808"/>
                  </a:lnTo>
                  <a:lnTo>
                    <a:pt x="7561313" y="3810327"/>
                  </a:lnTo>
                  <a:lnTo>
                    <a:pt x="7566313" y="3812460"/>
                  </a:lnTo>
                  <a:lnTo>
                    <a:pt x="7569548" y="3812265"/>
                  </a:lnTo>
                  <a:lnTo>
                    <a:pt x="7572686" y="3810451"/>
                  </a:lnTo>
                  <a:lnTo>
                    <a:pt x="7577534" y="3807398"/>
                  </a:lnTo>
                  <a:lnTo>
                    <a:pt x="7579426" y="3801113"/>
                  </a:lnTo>
                  <a:lnTo>
                    <a:pt x="7576373" y="3796265"/>
                  </a:lnTo>
                  <a:lnTo>
                    <a:pt x="7575132" y="3794554"/>
                  </a:lnTo>
                  <a:lnTo>
                    <a:pt x="7572221" y="3789373"/>
                  </a:lnTo>
                  <a:close/>
                </a:path>
                <a:path w="20053300" h="6235700">
                  <a:moveTo>
                    <a:pt x="12721265" y="5950329"/>
                  </a:moveTo>
                  <a:lnTo>
                    <a:pt x="12715844" y="5951956"/>
                  </a:lnTo>
                  <a:lnTo>
                    <a:pt x="12713941" y="5952722"/>
                  </a:lnTo>
                  <a:lnTo>
                    <a:pt x="12708520" y="5954348"/>
                  </a:lnTo>
                  <a:lnTo>
                    <a:pt x="12705628" y="5960206"/>
                  </a:lnTo>
                  <a:lnTo>
                    <a:pt x="12707254" y="5965626"/>
                  </a:lnTo>
                  <a:lnTo>
                    <a:pt x="12708259" y="5968813"/>
                  </a:lnTo>
                  <a:lnTo>
                    <a:pt x="12710498" y="5970951"/>
                  </a:lnTo>
                  <a:lnTo>
                    <a:pt x="12715166" y="5972942"/>
                  </a:lnTo>
                  <a:lnTo>
                    <a:pt x="12717783" y="5973270"/>
                  </a:lnTo>
                  <a:lnTo>
                    <a:pt x="12722063" y="5971549"/>
                  </a:lnTo>
                  <a:lnTo>
                    <a:pt x="12727484" y="5969922"/>
                  </a:lnTo>
                  <a:lnTo>
                    <a:pt x="12730376" y="5964065"/>
                  </a:lnTo>
                  <a:lnTo>
                    <a:pt x="12727122" y="5953222"/>
                  </a:lnTo>
                  <a:lnTo>
                    <a:pt x="12721265" y="5950329"/>
                  </a:lnTo>
                  <a:close/>
                </a:path>
                <a:path w="20053300" h="6235700">
                  <a:moveTo>
                    <a:pt x="1663766" y="1221747"/>
                  </a:moveTo>
                  <a:lnTo>
                    <a:pt x="1657246" y="1221330"/>
                  </a:lnTo>
                  <a:lnTo>
                    <a:pt x="1652923" y="1225001"/>
                  </a:lnTo>
                  <a:lnTo>
                    <a:pt x="1651212" y="1226241"/>
                  </a:lnTo>
                  <a:lnTo>
                    <a:pt x="1646746" y="1230245"/>
                  </a:lnTo>
                  <a:lnTo>
                    <a:pt x="1646330" y="1236763"/>
                  </a:lnTo>
                  <a:lnTo>
                    <a:pt x="1651049" y="1242323"/>
                  </a:lnTo>
                  <a:lnTo>
                    <a:pt x="1653907" y="1243936"/>
                  </a:lnTo>
                  <a:lnTo>
                    <a:pt x="1657573" y="1245500"/>
                  </a:lnTo>
                  <a:lnTo>
                    <a:pt x="1661759" y="1244923"/>
                  </a:lnTo>
                  <a:lnTo>
                    <a:pt x="1664847" y="1242300"/>
                  </a:lnTo>
                  <a:lnTo>
                    <a:pt x="1666559" y="1241059"/>
                  </a:lnTo>
                  <a:lnTo>
                    <a:pt x="1671024" y="1237055"/>
                  </a:lnTo>
                  <a:lnTo>
                    <a:pt x="1671774" y="1230679"/>
                  </a:lnTo>
                  <a:lnTo>
                    <a:pt x="1663766" y="1221747"/>
                  </a:lnTo>
                  <a:close/>
                </a:path>
                <a:path w="20053300" h="6235700">
                  <a:moveTo>
                    <a:pt x="7528656" y="3716030"/>
                  </a:moveTo>
                  <a:lnTo>
                    <a:pt x="7522705" y="3714279"/>
                  </a:lnTo>
                  <a:lnTo>
                    <a:pt x="7517524" y="3717190"/>
                  </a:lnTo>
                  <a:lnTo>
                    <a:pt x="7512676" y="3720244"/>
                  </a:lnTo>
                  <a:lnTo>
                    <a:pt x="7510925" y="3726194"/>
                  </a:lnTo>
                  <a:lnTo>
                    <a:pt x="7513837" y="3731376"/>
                  </a:lnTo>
                  <a:lnTo>
                    <a:pt x="7515076" y="3733086"/>
                  </a:lnTo>
                  <a:lnTo>
                    <a:pt x="7516174" y="3735130"/>
                  </a:lnTo>
                  <a:lnTo>
                    <a:pt x="7517890" y="3736651"/>
                  </a:lnTo>
                  <a:lnTo>
                    <a:pt x="7522889" y="3738784"/>
                  </a:lnTo>
                  <a:lnTo>
                    <a:pt x="7526124" y="3738587"/>
                  </a:lnTo>
                  <a:lnTo>
                    <a:pt x="7529261" y="3736774"/>
                  </a:lnTo>
                  <a:lnTo>
                    <a:pt x="7534109" y="3733720"/>
                  </a:lnTo>
                  <a:lnTo>
                    <a:pt x="7536002" y="3727437"/>
                  </a:lnTo>
                  <a:lnTo>
                    <a:pt x="7532949" y="3722588"/>
                  </a:lnTo>
                  <a:lnTo>
                    <a:pt x="7531709" y="3720878"/>
                  </a:lnTo>
                  <a:lnTo>
                    <a:pt x="7528656" y="3716030"/>
                  </a:lnTo>
                  <a:close/>
                </a:path>
                <a:path w="20053300" h="6235700">
                  <a:moveTo>
                    <a:pt x="12802823" y="5924450"/>
                  </a:moveTo>
                  <a:lnTo>
                    <a:pt x="12797402" y="5926077"/>
                  </a:lnTo>
                  <a:lnTo>
                    <a:pt x="12795499" y="5926841"/>
                  </a:lnTo>
                  <a:lnTo>
                    <a:pt x="12790077" y="5928469"/>
                  </a:lnTo>
                  <a:lnTo>
                    <a:pt x="12787185" y="5934325"/>
                  </a:lnTo>
                  <a:lnTo>
                    <a:pt x="12788812" y="5939747"/>
                  </a:lnTo>
                  <a:lnTo>
                    <a:pt x="12789817" y="5942934"/>
                  </a:lnTo>
                  <a:lnTo>
                    <a:pt x="12792056" y="5945071"/>
                  </a:lnTo>
                  <a:lnTo>
                    <a:pt x="12796722" y="5947061"/>
                  </a:lnTo>
                  <a:lnTo>
                    <a:pt x="12799341" y="5947389"/>
                  </a:lnTo>
                  <a:lnTo>
                    <a:pt x="12803619" y="5945670"/>
                  </a:lnTo>
                  <a:lnTo>
                    <a:pt x="12809041" y="5944043"/>
                  </a:lnTo>
                  <a:lnTo>
                    <a:pt x="12811934" y="5938186"/>
                  </a:lnTo>
                  <a:lnTo>
                    <a:pt x="12808680" y="5927343"/>
                  </a:lnTo>
                  <a:lnTo>
                    <a:pt x="12802823" y="5924450"/>
                  </a:lnTo>
                  <a:close/>
                </a:path>
                <a:path w="20053300" h="6235700">
                  <a:moveTo>
                    <a:pt x="7487184" y="3642397"/>
                  </a:moveTo>
                  <a:lnTo>
                    <a:pt x="7480757" y="3640839"/>
                  </a:lnTo>
                  <a:lnTo>
                    <a:pt x="7470678" y="3645994"/>
                  </a:lnTo>
                  <a:lnTo>
                    <a:pt x="7469102" y="3651231"/>
                  </a:lnTo>
                  <a:lnTo>
                    <a:pt x="7468786" y="3652278"/>
                  </a:lnTo>
                  <a:lnTo>
                    <a:pt x="7471698" y="3657459"/>
                  </a:lnTo>
                  <a:lnTo>
                    <a:pt x="7472937" y="3659170"/>
                  </a:lnTo>
                  <a:lnTo>
                    <a:pt x="7474035" y="3661215"/>
                  </a:lnTo>
                  <a:lnTo>
                    <a:pt x="7475751" y="3662735"/>
                  </a:lnTo>
                  <a:lnTo>
                    <a:pt x="7477750" y="3663588"/>
                  </a:lnTo>
                  <a:lnTo>
                    <a:pt x="7477608" y="3663921"/>
                  </a:lnTo>
                  <a:lnTo>
                    <a:pt x="7480608" y="3665200"/>
                  </a:lnTo>
                  <a:lnTo>
                    <a:pt x="7483843" y="3665004"/>
                  </a:lnTo>
                  <a:lnTo>
                    <a:pt x="7486838" y="3663524"/>
                  </a:lnTo>
                  <a:lnTo>
                    <a:pt x="7491877" y="3660946"/>
                  </a:lnTo>
                  <a:lnTo>
                    <a:pt x="7493454" y="3655710"/>
                  </a:lnTo>
                  <a:lnTo>
                    <a:pt x="7493770" y="3654662"/>
                  </a:lnTo>
                  <a:lnTo>
                    <a:pt x="7490859" y="3649482"/>
                  </a:lnTo>
                  <a:lnTo>
                    <a:pt x="7489761" y="3647437"/>
                  </a:lnTo>
                  <a:lnTo>
                    <a:pt x="7487184" y="3642397"/>
                  </a:lnTo>
                  <a:close/>
                </a:path>
                <a:path w="20053300" h="6235700">
                  <a:moveTo>
                    <a:pt x="1729953" y="1167251"/>
                  </a:moveTo>
                  <a:lnTo>
                    <a:pt x="1723101" y="1166690"/>
                  </a:lnTo>
                  <a:lnTo>
                    <a:pt x="1718777" y="1170361"/>
                  </a:lnTo>
                  <a:lnTo>
                    <a:pt x="1717067" y="1171602"/>
                  </a:lnTo>
                  <a:lnTo>
                    <a:pt x="1712743" y="1175272"/>
                  </a:lnTo>
                  <a:lnTo>
                    <a:pt x="1711850" y="1181983"/>
                  </a:lnTo>
                  <a:lnTo>
                    <a:pt x="1716570" y="1187542"/>
                  </a:lnTo>
                  <a:lnTo>
                    <a:pt x="1719428" y="1189155"/>
                  </a:lnTo>
                  <a:lnTo>
                    <a:pt x="1723094" y="1190719"/>
                  </a:lnTo>
                  <a:lnTo>
                    <a:pt x="1727138" y="1190473"/>
                  </a:lnTo>
                  <a:lnTo>
                    <a:pt x="1730226" y="1187851"/>
                  </a:lnTo>
                  <a:lnTo>
                    <a:pt x="1731937" y="1186612"/>
                  </a:lnTo>
                  <a:lnTo>
                    <a:pt x="1736594" y="1183082"/>
                  </a:lnTo>
                  <a:lnTo>
                    <a:pt x="1737153" y="1176231"/>
                  </a:lnTo>
                  <a:lnTo>
                    <a:pt x="1733482" y="1171907"/>
                  </a:lnTo>
                  <a:lnTo>
                    <a:pt x="1729953" y="1167251"/>
                  </a:lnTo>
                  <a:close/>
                </a:path>
                <a:path w="20053300" h="6235700">
                  <a:moveTo>
                    <a:pt x="12884139" y="5897286"/>
                  </a:moveTo>
                  <a:lnTo>
                    <a:pt x="12878576" y="5899246"/>
                  </a:lnTo>
                  <a:lnTo>
                    <a:pt x="12871443" y="5902114"/>
                  </a:lnTo>
                  <a:lnTo>
                    <a:pt x="12868397" y="5907511"/>
                  </a:lnTo>
                  <a:lnTo>
                    <a:pt x="12868217" y="5907829"/>
                  </a:lnTo>
                  <a:lnTo>
                    <a:pt x="12870177" y="5913392"/>
                  </a:lnTo>
                  <a:lnTo>
                    <a:pt x="12870849" y="5916437"/>
                  </a:lnTo>
                  <a:lnTo>
                    <a:pt x="12873088" y="5918574"/>
                  </a:lnTo>
                  <a:lnTo>
                    <a:pt x="12875755" y="5919712"/>
                  </a:lnTo>
                  <a:lnTo>
                    <a:pt x="12876040" y="5919044"/>
                  </a:lnTo>
                  <a:lnTo>
                    <a:pt x="12878374" y="5920039"/>
                  </a:lnTo>
                  <a:lnTo>
                    <a:pt x="12880990" y="5920369"/>
                  </a:lnTo>
                  <a:lnTo>
                    <a:pt x="12885270" y="5918649"/>
                  </a:lnTo>
                  <a:lnTo>
                    <a:pt x="12890358" y="5916879"/>
                  </a:lnTo>
                  <a:lnTo>
                    <a:pt x="12893404" y="5911482"/>
                  </a:lnTo>
                  <a:lnTo>
                    <a:pt x="12893584" y="5911164"/>
                  </a:lnTo>
                  <a:lnTo>
                    <a:pt x="12889854" y="5900512"/>
                  </a:lnTo>
                  <a:lnTo>
                    <a:pt x="12884139" y="5897286"/>
                  </a:lnTo>
                  <a:close/>
                </a:path>
                <a:path w="20053300" h="6235700">
                  <a:moveTo>
                    <a:pt x="7444996" y="3567672"/>
                  </a:moveTo>
                  <a:lnTo>
                    <a:pt x="7438569" y="3566113"/>
                  </a:lnTo>
                  <a:lnTo>
                    <a:pt x="7428490" y="3571269"/>
                  </a:lnTo>
                  <a:lnTo>
                    <a:pt x="7426914" y="3576505"/>
                  </a:lnTo>
                  <a:lnTo>
                    <a:pt x="7426598" y="3577552"/>
                  </a:lnTo>
                  <a:lnTo>
                    <a:pt x="7429509" y="3582734"/>
                  </a:lnTo>
                  <a:lnTo>
                    <a:pt x="7430606" y="3584779"/>
                  </a:lnTo>
                  <a:lnTo>
                    <a:pt x="7432038" y="3586965"/>
                  </a:lnTo>
                  <a:lnTo>
                    <a:pt x="7433754" y="3588484"/>
                  </a:lnTo>
                  <a:lnTo>
                    <a:pt x="7438420" y="3590475"/>
                  </a:lnTo>
                  <a:lnTo>
                    <a:pt x="7441655" y="3590278"/>
                  </a:lnTo>
                  <a:lnTo>
                    <a:pt x="7444650" y="3588798"/>
                  </a:lnTo>
                  <a:lnTo>
                    <a:pt x="7449689" y="3586220"/>
                  </a:lnTo>
                  <a:lnTo>
                    <a:pt x="7451267" y="3580985"/>
                  </a:lnTo>
                  <a:lnTo>
                    <a:pt x="7451582" y="3579936"/>
                  </a:lnTo>
                  <a:lnTo>
                    <a:pt x="7448671" y="3574755"/>
                  </a:lnTo>
                  <a:lnTo>
                    <a:pt x="7447574" y="3572711"/>
                  </a:lnTo>
                  <a:lnTo>
                    <a:pt x="7444996" y="3567672"/>
                  </a:lnTo>
                  <a:close/>
                </a:path>
                <a:path w="20053300" h="6235700">
                  <a:moveTo>
                    <a:pt x="1796048" y="1113895"/>
                  </a:moveTo>
                  <a:lnTo>
                    <a:pt x="1789337" y="1113002"/>
                  </a:lnTo>
                  <a:lnTo>
                    <a:pt x="1785013" y="1116673"/>
                  </a:lnTo>
                  <a:lnTo>
                    <a:pt x="1783303" y="1117913"/>
                  </a:lnTo>
                  <a:lnTo>
                    <a:pt x="1778979" y="1121584"/>
                  </a:lnTo>
                  <a:lnTo>
                    <a:pt x="1778087" y="1128295"/>
                  </a:lnTo>
                  <a:lnTo>
                    <a:pt x="1782807" y="1133853"/>
                  </a:lnTo>
                  <a:lnTo>
                    <a:pt x="1785664" y="1135466"/>
                  </a:lnTo>
                  <a:lnTo>
                    <a:pt x="1789331" y="1137030"/>
                  </a:lnTo>
                  <a:lnTo>
                    <a:pt x="1793375" y="1136786"/>
                  </a:lnTo>
                  <a:lnTo>
                    <a:pt x="1796463" y="1134163"/>
                  </a:lnTo>
                  <a:lnTo>
                    <a:pt x="1798174" y="1132923"/>
                  </a:lnTo>
                  <a:lnTo>
                    <a:pt x="1802498" y="1129252"/>
                  </a:lnTo>
                  <a:lnTo>
                    <a:pt x="1803390" y="1122542"/>
                  </a:lnTo>
                  <a:lnTo>
                    <a:pt x="1796048" y="1113895"/>
                  </a:lnTo>
                  <a:close/>
                </a:path>
                <a:path w="20053300" h="6235700">
                  <a:moveTo>
                    <a:pt x="12964789" y="5869838"/>
                  </a:moveTo>
                  <a:lnTo>
                    <a:pt x="12959226" y="5871799"/>
                  </a:lnTo>
                  <a:lnTo>
                    <a:pt x="12957324" y="5872564"/>
                  </a:lnTo>
                  <a:lnTo>
                    <a:pt x="12951761" y="5874524"/>
                  </a:lnTo>
                  <a:lnTo>
                    <a:pt x="12949029" y="5880055"/>
                  </a:lnTo>
                  <a:lnTo>
                    <a:pt x="12948868" y="5880381"/>
                  </a:lnTo>
                  <a:lnTo>
                    <a:pt x="12950828" y="5885944"/>
                  </a:lnTo>
                  <a:lnTo>
                    <a:pt x="12951642" y="5888655"/>
                  </a:lnTo>
                  <a:lnTo>
                    <a:pt x="12953881" y="5890793"/>
                  </a:lnTo>
                  <a:lnTo>
                    <a:pt x="12959215" y="5893068"/>
                  </a:lnTo>
                  <a:lnTo>
                    <a:pt x="12961832" y="5893396"/>
                  </a:lnTo>
                  <a:lnTo>
                    <a:pt x="12966112" y="5891676"/>
                  </a:lnTo>
                  <a:lnTo>
                    <a:pt x="12971675" y="5889716"/>
                  </a:lnTo>
                  <a:lnTo>
                    <a:pt x="12974407" y="5884184"/>
                  </a:lnTo>
                  <a:lnTo>
                    <a:pt x="12974568" y="5883858"/>
                  </a:lnTo>
                  <a:lnTo>
                    <a:pt x="12970647" y="5872731"/>
                  </a:lnTo>
                  <a:lnTo>
                    <a:pt x="12964789" y="5869838"/>
                  </a:lnTo>
                  <a:close/>
                </a:path>
                <a:path w="20053300" h="6235700">
                  <a:moveTo>
                    <a:pt x="7404092" y="3492706"/>
                  </a:moveTo>
                  <a:lnTo>
                    <a:pt x="7397666" y="3491147"/>
                  </a:lnTo>
                  <a:lnTo>
                    <a:pt x="7387587" y="3496304"/>
                  </a:lnTo>
                  <a:lnTo>
                    <a:pt x="7386028" y="3502729"/>
                  </a:lnTo>
                  <a:lnTo>
                    <a:pt x="7388606" y="3507768"/>
                  </a:lnTo>
                  <a:lnTo>
                    <a:pt x="7390801" y="3511857"/>
                  </a:lnTo>
                  <a:lnTo>
                    <a:pt x="7392850" y="3513519"/>
                  </a:lnTo>
                  <a:lnTo>
                    <a:pt x="7397516" y="3515509"/>
                  </a:lnTo>
                  <a:lnTo>
                    <a:pt x="7400752" y="3515314"/>
                  </a:lnTo>
                  <a:lnTo>
                    <a:pt x="7403747" y="3513833"/>
                  </a:lnTo>
                  <a:lnTo>
                    <a:pt x="7408786" y="3511256"/>
                  </a:lnTo>
                  <a:lnTo>
                    <a:pt x="7410345" y="3504829"/>
                  </a:lnTo>
                  <a:lnTo>
                    <a:pt x="7407767" y="3499791"/>
                  </a:lnTo>
                  <a:lnTo>
                    <a:pt x="7406669" y="3497746"/>
                  </a:lnTo>
                  <a:lnTo>
                    <a:pt x="7404092" y="3492706"/>
                  </a:lnTo>
                  <a:close/>
                </a:path>
                <a:path w="20053300" h="6235700">
                  <a:moveTo>
                    <a:pt x="13045058" y="5841440"/>
                  </a:moveTo>
                  <a:lnTo>
                    <a:pt x="13039494" y="5843400"/>
                  </a:lnTo>
                  <a:lnTo>
                    <a:pt x="13037592" y="5844164"/>
                  </a:lnTo>
                  <a:lnTo>
                    <a:pt x="13032029" y="5846124"/>
                  </a:lnTo>
                  <a:lnTo>
                    <a:pt x="13029297" y="5851656"/>
                  </a:lnTo>
                  <a:lnTo>
                    <a:pt x="13029136" y="5851982"/>
                  </a:lnTo>
                  <a:lnTo>
                    <a:pt x="13031097" y="5857546"/>
                  </a:lnTo>
                  <a:lnTo>
                    <a:pt x="13032243" y="5860398"/>
                  </a:lnTo>
                  <a:lnTo>
                    <a:pt x="13034150" y="5862394"/>
                  </a:lnTo>
                  <a:lnTo>
                    <a:pt x="13036816" y="5863531"/>
                  </a:lnTo>
                  <a:lnTo>
                    <a:pt x="13036674" y="5863864"/>
                  </a:lnTo>
                  <a:lnTo>
                    <a:pt x="13039008" y="5864860"/>
                  </a:lnTo>
                  <a:lnTo>
                    <a:pt x="13041768" y="5864855"/>
                  </a:lnTo>
                  <a:lnTo>
                    <a:pt x="13044478" y="5864042"/>
                  </a:lnTo>
                  <a:lnTo>
                    <a:pt x="13046379" y="5863276"/>
                  </a:lnTo>
                  <a:lnTo>
                    <a:pt x="13051943" y="5861316"/>
                  </a:lnTo>
                  <a:lnTo>
                    <a:pt x="13054675" y="5855784"/>
                  </a:lnTo>
                  <a:lnTo>
                    <a:pt x="13054836" y="5855460"/>
                  </a:lnTo>
                  <a:lnTo>
                    <a:pt x="13050915" y="5844332"/>
                  </a:lnTo>
                  <a:lnTo>
                    <a:pt x="13045058" y="5841440"/>
                  </a:lnTo>
                  <a:close/>
                </a:path>
                <a:path w="20053300" h="6235700">
                  <a:moveTo>
                    <a:pt x="7364187" y="3418168"/>
                  </a:moveTo>
                  <a:lnTo>
                    <a:pt x="7357903" y="3416275"/>
                  </a:lnTo>
                  <a:lnTo>
                    <a:pt x="7347826" y="3421431"/>
                  </a:lnTo>
                  <a:lnTo>
                    <a:pt x="7346144" y="3427016"/>
                  </a:lnTo>
                  <a:lnTo>
                    <a:pt x="7345933" y="3427715"/>
                  </a:lnTo>
                  <a:lnTo>
                    <a:pt x="7348511" y="3432754"/>
                  </a:lnTo>
                  <a:lnTo>
                    <a:pt x="7349275" y="3434656"/>
                  </a:lnTo>
                  <a:lnTo>
                    <a:pt x="7350373" y="3436700"/>
                  </a:lnTo>
                  <a:lnTo>
                    <a:pt x="7352422" y="3438362"/>
                  </a:lnTo>
                  <a:lnTo>
                    <a:pt x="7354422" y="3439215"/>
                  </a:lnTo>
                  <a:lnTo>
                    <a:pt x="7354613" y="3439690"/>
                  </a:lnTo>
                  <a:lnTo>
                    <a:pt x="7357279" y="3440828"/>
                  </a:lnTo>
                  <a:lnTo>
                    <a:pt x="7360514" y="3440632"/>
                  </a:lnTo>
                  <a:lnTo>
                    <a:pt x="7363509" y="3439152"/>
                  </a:lnTo>
                  <a:lnTo>
                    <a:pt x="7368548" y="3436574"/>
                  </a:lnTo>
                  <a:lnTo>
                    <a:pt x="7370232" y="3430988"/>
                  </a:lnTo>
                  <a:lnTo>
                    <a:pt x="7370442" y="3430291"/>
                  </a:lnTo>
                  <a:lnTo>
                    <a:pt x="7367864" y="3425251"/>
                  </a:lnTo>
                  <a:lnTo>
                    <a:pt x="7366765" y="3423207"/>
                  </a:lnTo>
                  <a:lnTo>
                    <a:pt x="7364187" y="3418168"/>
                  </a:lnTo>
                  <a:close/>
                </a:path>
                <a:path w="20053300" h="6235700">
                  <a:moveTo>
                    <a:pt x="1862951" y="1060491"/>
                  </a:moveTo>
                  <a:lnTo>
                    <a:pt x="1856574" y="1059740"/>
                  </a:lnTo>
                  <a:lnTo>
                    <a:pt x="1851917" y="1063270"/>
                  </a:lnTo>
                  <a:lnTo>
                    <a:pt x="1850206" y="1064509"/>
                  </a:lnTo>
                  <a:lnTo>
                    <a:pt x="1845550" y="1068038"/>
                  </a:lnTo>
                  <a:lnTo>
                    <a:pt x="1844799" y="1074416"/>
                  </a:lnTo>
                  <a:lnTo>
                    <a:pt x="1848328" y="1079073"/>
                  </a:lnTo>
                  <a:lnTo>
                    <a:pt x="1849568" y="1080784"/>
                  </a:lnTo>
                  <a:lnTo>
                    <a:pt x="1852425" y="1082396"/>
                  </a:lnTo>
                  <a:lnTo>
                    <a:pt x="1852901" y="1082205"/>
                  </a:lnTo>
                  <a:lnTo>
                    <a:pt x="1856234" y="1083627"/>
                  </a:lnTo>
                  <a:lnTo>
                    <a:pt x="1860278" y="1083382"/>
                  </a:lnTo>
                  <a:lnTo>
                    <a:pt x="1863366" y="1080759"/>
                  </a:lnTo>
                  <a:lnTo>
                    <a:pt x="1865077" y="1079519"/>
                  </a:lnTo>
                  <a:lnTo>
                    <a:pt x="1869400" y="1075849"/>
                  </a:lnTo>
                  <a:lnTo>
                    <a:pt x="1870293" y="1069138"/>
                  </a:lnTo>
                  <a:lnTo>
                    <a:pt x="1862951" y="1060491"/>
                  </a:lnTo>
                  <a:close/>
                </a:path>
                <a:path w="20053300" h="6235700">
                  <a:moveTo>
                    <a:pt x="7324235" y="3342820"/>
                  </a:moveTo>
                  <a:lnTo>
                    <a:pt x="7317950" y="3340927"/>
                  </a:lnTo>
                  <a:lnTo>
                    <a:pt x="7307872" y="3346083"/>
                  </a:lnTo>
                  <a:lnTo>
                    <a:pt x="7306190" y="3351669"/>
                  </a:lnTo>
                  <a:lnTo>
                    <a:pt x="7305979" y="3352367"/>
                  </a:lnTo>
                  <a:lnTo>
                    <a:pt x="7308558" y="3357406"/>
                  </a:lnTo>
                  <a:lnTo>
                    <a:pt x="7309323" y="3359308"/>
                  </a:lnTo>
                  <a:lnTo>
                    <a:pt x="7310420" y="3361352"/>
                  </a:lnTo>
                  <a:lnTo>
                    <a:pt x="7312469" y="3363014"/>
                  </a:lnTo>
                  <a:lnTo>
                    <a:pt x="7314468" y="3363867"/>
                  </a:lnTo>
                  <a:lnTo>
                    <a:pt x="7314326" y="3364200"/>
                  </a:lnTo>
                  <a:lnTo>
                    <a:pt x="7316993" y="3365338"/>
                  </a:lnTo>
                  <a:lnTo>
                    <a:pt x="7320228" y="3365142"/>
                  </a:lnTo>
                  <a:lnTo>
                    <a:pt x="7323223" y="3363662"/>
                  </a:lnTo>
                  <a:lnTo>
                    <a:pt x="7328263" y="3361084"/>
                  </a:lnTo>
                  <a:lnTo>
                    <a:pt x="7329945" y="3355499"/>
                  </a:lnTo>
                  <a:lnTo>
                    <a:pt x="7330155" y="3354800"/>
                  </a:lnTo>
                  <a:lnTo>
                    <a:pt x="7327577" y="3349761"/>
                  </a:lnTo>
                  <a:lnTo>
                    <a:pt x="7326813" y="3347860"/>
                  </a:lnTo>
                  <a:lnTo>
                    <a:pt x="7324235" y="3342820"/>
                  </a:lnTo>
                  <a:close/>
                </a:path>
                <a:path w="20053300" h="6235700">
                  <a:moveTo>
                    <a:pt x="13124468" y="5812280"/>
                  </a:moveTo>
                  <a:lnTo>
                    <a:pt x="13118905" y="5814240"/>
                  </a:lnTo>
                  <a:lnTo>
                    <a:pt x="13111772" y="5817108"/>
                  </a:lnTo>
                  <a:lnTo>
                    <a:pt x="13109201" y="5822314"/>
                  </a:lnTo>
                  <a:lnTo>
                    <a:pt x="13108880" y="5822965"/>
                  </a:lnTo>
                  <a:lnTo>
                    <a:pt x="13110840" y="5828529"/>
                  </a:lnTo>
                  <a:lnTo>
                    <a:pt x="13111988" y="5831382"/>
                  </a:lnTo>
                  <a:lnTo>
                    <a:pt x="13113893" y="5833377"/>
                  </a:lnTo>
                  <a:lnTo>
                    <a:pt x="13118892" y="5835509"/>
                  </a:lnTo>
                  <a:lnTo>
                    <a:pt x="13121653" y="5835505"/>
                  </a:lnTo>
                  <a:lnTo>
                    <a:pt x="13124364" y="5834692"/>
                  </a:lnTo>
                  <a:lnTo>
                    <a:pt x="13131496" y="5831824"/>
                  </a:lnTo>
                  <a:lnTo>
                    <a:pt x="13134067" y="5826618"/>
                  </a:lnTo>
                  <a:lnTo>
                    <a:pt x="13134388" y="5825968"/>
                  </a:lnTo>
                  <a:lnTo>
                    <a:pt x="13132427" y="5820403"/>
                  </a:lnTo>
                  <a:lnTo>
                    <a:pt x="13130325" y="5815173"/>
                  </a:lnTo>
                  <a:lnTo>
                    <a:pt x="13124468" y="5812280"/>
                  </a:lnTo>
                  <a:close/>
                </a:path>
                <a:path w="20053300" h="6235700">
                  <a:moveTo>
                    <a:pt x="1929903" y="1007896"/>
                  </a:moveTo>
                  <a:lnTo>
                    <a:pt x="1923526" y="1007145"/>
                  </a:lnTo>
                  <a:lnTo>
                    <a:pt x="1918869" y="1010674"/>
                  </a:lnTo>
                  <a:lnTo>
                    <a:pt x="1917158" y="1011914"/>
                  </a:lnTo>
                  <a:lnTo>
                    <a:pt x="1912501" y="1015443"/>
                  </a:lnTo>
                  <a:lnTo>
                    <a:pt x="1911751" y="1021820"/>
                  </a:lnTo>
                  <a:lnTo>
                    <a:pt x="1915280" y="1026477"/>
                  </a:lnTo>
                  <a:lnTo>
                    <a:pt x="1916186" y="1028046"/>
                  </a:lnTo>
                  <a:lnTo>
                    <a:pt x="1919377" y="1029801"/>
                  </a:lnTo>
                  <a:lnTo>
                    <a:pt x="1922710" y="1031223"/>
                  </a:lnTo>
                  <a:lnTo>
                    <a:pt x="1926896" y="1030645"/>
                  </a:lnTo>
                  <a:lnTo>
                    <a:pt x="1929843" y="1028355"/>
                  </a:lnTo>
                  <a:lnTo>
                    <a:pt x="1931553" y="1027116"/>
                  </a:lnTo>
                  <a:lnTo>
                    <a:pt x="1936210" y="1023587"/>
                  </a:lnTo>
                  <a:lnTo>
                    <a:pt x="1936961" y="1017211"/>
                  </a:lnTo>
                  <a:lnTo>
                    <a:pt x="1929903" y="1007896"/>
                  </a:lnTo>
                  <a:close/>
                </a:path>
                <a:path w="20053300" h="6235700">
                  <a:moveTo>
                    <a:pt x="7285376" y="3266756"/>
                  </a:moveTo>
                  <a:lnTo>
                    <a:pt x="7279091" y="3264864"/>
                  </a:lnTo>
                  <a:lnTo>
                    <a:pt x="7269012" y="3270019"/>
                  </a:lnTo>
                  <a:lnTo>
                    <a:pt x="7267331" y="3275606"/>
                  </a:lnTo>
                  <a:lnTo>
                    <a:pt x="7267120" y="3276304"/>
                  </a:lnTo>
                  <a:lnTo>
                    <a:pt x="7269698" y="3281343"/>
                  </a:lnTo>
                  <a:lnTo>
                    <a:pt x="7271419" y="3285622"/>
                  </a:lnTo>
                  <a:lnTo>
                    <a:pt x="7273467" y="3287284"/>
                  </a:lnTo>
                  <a:lnTo>
                    <a:pt x="7275467" y="3288137"/>
                  </a:lnTo>
                  <a:lnTo>
                    <a:pt x="7275610" y="3287803"/>
                  </a:lnTo>
                  <a:lnTo>
                    <a:pt x="7278276" y="3288941"/>
                  </a:lnTo>
                  <a:lnTo>
                    <a:pt x="7281368" y="3289079"/>
                  </a:lnTo>
                  <a:lnTo>
                    <a:pt x="7284364" y="3287599"/>
                  </a:lnTo>
                  <a:lnTo>
                    <a:pt x="7289403" y="3285021"/>
                  </a:lnTo>
                  <a:lnTo>
                    <a:pt x="7291085" y="3279435"/>
                  </a:lnTo>
                  <a:lnTo>
                    <a:pt x="7291295" y="3278737"/>
                  </a:lnTo>
                  <a:lnTo>
                    <a:pt x="7288717" y="3273697"/>
                  </a:lnTo>
                  <a:lnTo>
                    <a:pt x="7287953" y="3271796"/>
                  </a:lnTo>
                  <a:lnTo>
                    <a:pt x="7285376" y="3266756"/>
                  </a:lnTo>
                  <a:close/>
                </a:path>
                <a:path w="20053300" h="6235700">
                  <a:moveTo>
                    <a:pt x="13209829" y="5784872"/>
                  </a:moveTo>
                  <a:lnTo>
                    <a:pt x="13203496" y="5782171"/>
                  </a:lnTo>
                  <a:lnTo>
                    <a:pt x="13191134" y="5787140"/>
                  </a:lnTo>
                  <a:lnTo>
                    <a:pt x="13188432" y="5793473"/>
                  </a:lnTo>
                  <a:lnTo>
                    <a:pt x="13191682" y="5801556"/>
                  </a:lnTo>
                  <a:lnTo>
                    <a:pt x="13193589" y="5803551"/>
                  </a:lnTo>
                  <a:lnTo>
                    <a:pt x="13196255" y="5804689"/>
                  </a:lnTo>
                  <a:lnTo>
                    <a:pt x="13196397" y="5804356"/>
                  </a:lnTo>
                  <a:lnTo>
                    <a:pt x="13198730" y="5805351"/>
                  </a:lnTo>
                  <a:lnTo>
                    <a:pt x="13201489" y="5805346"/>
                  </a:lnTo>
                  <a:lnTo>
                    <a:pt x="13204201" y="5804532"/>
                  </a:lnTo>
                  <a:lnTo>
                    <a:pt x="13211333" y="5801666"/>
                  </a:lnTo>
                  <a:lnTo>
                    <a:pt x="13214034" y="5795333"/>
                  </a:lnTo>
                  <a:lnTo>
                    <a:pt x="13209829" y="5784872"/>
                  </a:lnTo>
                  <a:close/>
                </a:path>
                <a:path w="20053300" h="6235700">
                  <a:moveTo>
                    <a:pt x="1997571" y="956394"/>
                  </a:moveTo>
                  <a:lnTo>
                    <a:pt x="1991336" y="955310"/>
                  </a:lnTo>
                  <a:lnTo>
                    <a:pt x="1986679" y="958839"/>
                  </a:lnTo>
                  <a:lnTo>
                    <a:pt x="1984968" y="960079"/>
                  </a:lnTo>
                  <a:lnTo>
                    <a:pt x="1980311" y="963608"/>
                  </a:lnTo>
                  <a:lnTo>
                    <a:pt x="1979561" y="969985"/>
                  </a:lnTo>
                  <a:lnTo>
                    <a:pt x="1983090" y="974642"/>
                  </a:lnTo>
                  <a:lnTo>
                    <a:pt x="1983996" y="976211"/>
                  </a:lnTo>
                  <a:lnTo>
                    <a:pt x="1987187" y="977966"/>
                  </a:lnTo>
                  <a:lnTo>
                    <a:pt x="1987329" y="977633"/>
                  </a:lnTo>
                  <a:lnTo>
                    <a:pt x="1990662" y="979055"/>
                  </a:lnTo>
                  <a:lnTo>
                    <a:pt x="1994706" y="978810"/>
                  </a:lnTo>
                  <a:lnTo>
                    <a:pt x="1997652" y="976521"/>
                  </a:lnTo>
                  <a:lnTo>
                    <a:pt x="1999363" y="975281"/>
                  </a:lnTo>
                  <a:lnTo>
                    <a:pt x="2003687" y="971610"/>
                  </a:lnTo>
                  <a:lnTo>
                    <a:pt x="2004771" y="965375"/>
                  </a:lnTo>
                  <a:lnTo>
                    <a:pt x="2001242" y="960718"/>
                  </a:lnTo>
                  <a:lnTo>
                    <a:pt x="1997571" y="956394"/>
                  </a:lnTo>
                  <a:close/>
                </a:path>
                <a:path w="20053300" h="6235700">
                  <a:moveTo>
                    <a:pt x="7246849" y="3190835"/>
                  </a:moveTo>
                  <a:lnTo>
                    <a:pt x="7240565" y="3188943"/>
                  </a:lnTo>
                  <a:lnTo>
                    <a:pt x="7235526" y="3191521"/>
                  </a:lnTo>
                  <a:lnTo>
                    <a:pt x="7230153" y="3193956"/>
                  </a:lnTo>
                  <a:lnTo>
                    <a:pt x="7228366" y="3199891"/>
                  </a:lnTo>
                  <a:lnTo>
                    <a:pt x="7228261" y="3200240"/>
                  </a:lnTo>
                  <a:lnTo>
                    <a:pt x="7230838" y="3205280"/>
                  </a:lnTo>
                  <a:lnTo>
                    <a:pt x="7232559" y="3209559"/>
                  </a:lnTo>
                  <a:lnTo>
                    <a:pt x="7234275" y="3211078"/>
                  </a:lnTo>
                  <a:lnTo>
                    <a:pt x="7239274" y="3213211"/>
                  </a:lnTo>
                  <a:lnTo>
                    <a:pt x="7242367" y="3213349"/>
                  </a:lnTo>
                  <a:lnTo>
                    <a:pt x="7245362" y="3211869"/>
                  </a:lnTo>
                  <a:lnTo>
                    <a:pt x="7250734" y="3209433"/>
                  </a:lnTo>
                  <a:lnTo>
                    <a:pt x="7252522" y="3203498"/>
                  </a:lnTo>
                  <a:lnTo>
                    <a:pt x="7252627" y="3203148"/>
                  </a:lnTo>
                  <a:lnTo>
                    <a:pt x="7250049" y="3198110"/>
                  </a:lnTo>
                  <a:lnTo>
                    <a:pt x="7249284" y="3196208"/>
                  </a:lnTo>
                  <a:lnTo>
                    <a:pt x="7246849" y="3190835"/>
                  </a:lnTo>
                  <a:close/>
                </a:path>
                <a:path w="20053300" h="6235700">
                  <a:moveTo>
                    <a:pt x="13289476" y="5754238"/>
                  </a:moveTo>
                  <a:lnTo>
                    <a:pt x="13283476" y="5751679"/>
                  </a:lnTo>
                  <a:lnTo>
                    <a:pt x="13276343" y="5754545"/>
                  </a:lnTo>
                  <a:lnTo>
                    <a:pt x="13270971" y="5756981"/>
                  </a:lnTo>
                  <a:lnTo>
                    <a:pt x="13268412" y="5762981"/>
                  </a:lnTo>
                  <a:lnTo>
                    <a:pt x="13270513" y="5768211"/>
                  </a:lnTo>
                  <a:lnTo>
                    <a:pt x="13271327" y="5770922"/>
                  </a:lnTo>
                  <a:lnTo>
                    <a:pt x="13273568" y="5773059"/>
                  </a:lnTo>
                  <a:lnTo>
                    <a:pt x="13275902" y="5774055"/>
                  </a:lnTo>
                  <a:lnTo>
                    <a:pt x="13276376" y="5773863"/>
                  </a:lnTo>
                  <a:lnTo>
                    <a:pt x="13278708" y="5774858"/>
                  </a:lnTo>
                  <a:lnTo>
                    <a:pt x="13294013" y="5764841"/>
                  </a:lnTo>
                  <a:lnTo>
                    <a:pt x="13291911" y="5759611"/>
                  </a:lnTo>
                  <a:lnTo>
                    <a:pt x="13289476" y="5754238"/>
                  </a:lnTo>
                  <a:close/>
                </a:path>
                <a:path w="20053300" h="6235700">
                  <a:moveTo>
                    <a:pt x="7208465" y="3114581"/>
                  </a:moveTo>
                  <a:lnTo>
                    <a:pt x="7202323" y="3112355"/>
                  </a:lnTo>
                  <a:lnTo>
                    <a:pt x="7192245" y="3117511"/>
                  </a:lnTo>
                  <a:lnTo>
                    <a:pt x="7190143" y="3123312"/>
                  </a:lnTo>
                  <a:lnTo>
                    <a:pt x="7190019" y="3123652"/>
                  </a:lnTo>
                  <a:lnTo>
                    <a:pt x="7192597" y="3128692"/>
                  </a:lnTo>
                  <a:lnTo>
                    <a:pt x="7193361" y="3130593"/>
                  </a:lnTo>
                  <a:lnTo>
                    <a:pt x="7194650" y="3133113"/>
                  </a:lnTo>
                  <a:lnTo>
                    <a:pt x="7196365" y="3134633"/>
                  </a:lnTo>
                  <a:lnTo>
                    <a:pt x="7201033" y="3136624"/>
                  </a:lnTo>
                  <a:lnTo>
                    <a:pt x="7204125" y="3136761"/>
                  </a:lnTo>
                  <a:lnTo>
                    <a:pt x="7207120" y="3135281"/>
                  </a:lnTo>
                  <a:lnTo>
                    <a:pt x="7212160" y="3132703"/>
                  </a:lnTo>
                  <a:lnTo>
                    <a:pt x="7214262" y="3126903"/>
                  </a:lnTo>
                  <a:lnTo>
                    <a:pt x="7214386" y="3126561"/>
                  </a:lnTo>
                  <a:lnTo>
                    <a:pt x="7211807" y="3121522"/>
                  </a:lnTo>
                  <a:lnTo>
                    <a:pt x="7211043" y="3119620"/>
                  </a:lnTo>
                  <a:lnTo>
                    <a:pt x="7208465" y="3114581"/>
                  </a:lnTo>
                  <a:close/>
                </a:path>
                <a:path w="20053300" h="6235700">
                  <a:moveTo>
                    <a:pt x="2066572" y="905461"/>
                  </a:moveTo>
                  <a:lnTo>
                    <a:pt x="2060004" y="904235"/>
                  </a:lnTo>
                  <a:lnTo>
                    <a:pt x="2055347" y="907764"/>
                  </a:lnTo>
                  <a:lnTo>
                    <a:pt x="2053636" y="909004"/>
                  </a:lnTo>
                  <a:lnTo>
                    <a:pt x="2049121" y="912199"/>
                  </a:lnTo>
                  <a:lnTo>
                    <a:pt x="2047895" y="918768"/>
                  </a:lnTo>
                  <a:lnTo>
                    <a:pt x="2051424" y="923425"/>
                  </a:lnTo>
                  <a:lnTo>
                    <a:pt x="2052664" y="925135"/>
                  </a:lnTo>
                  <a:lnTo>
                    <a:pt x="2055855" y="926891"/>
                  </a:lnTo>
                  <a:lnTo>
                    <a:pt x="2058855" y="928170"/>
                  </a:lnTo>
                  <a:lnTo>
                    <a:pt x="2062899" y="927926"/>
                  </a:lnTo>
                  <a:lnTo>
                    <a:pt x="2065845" y="925636"/>
                  </a:lnTo>
                  <a:lnTo>
                    <a:pt x="2067556" y="924396"/>
                  </a:lnTo>
                  <a:lnTo>
                    <a:pt x="2072071" y="921201"/>
                  </a:lnTo>
                  <a:lnTo>
                    <a:pt x="2073296" y="914632"/>
                  </a:lnTo>
                  <a:lnTo>
                    <a:pt x="2069767" y="909976"/>
                  </a:lnTo>
                  <a:lnTo>
                    <a:pt x="2066572" y="905461"/>
                  </a:lnTo>
                  <a:close/>
                </a:path>
                <a:path w="20053300" h="6235700">
                  <a:moveTo>
                    <a:pt x="13368454" y="5723320"/>
                  </a:moveTo>
                  <a:lnTo>
                    <a:pt x="13362455" y="5720761"/>
                  </a:lnTo>
                  <a:lnTo>
                    <a:pt x="13355323" y="5723626"/>
                  </a:lnTo>
                  <a:lnTo>
                    <a:pt x="13349951" y="5726063"/>
                  </a:lnTo>
                  <a:lnTo>
                    <a:pt x="13347392" y="5732063"/>
                  </a:lnTo>
                  <a:lnTo>
                    <a:pt x="13350450" y="5739670"/>
                  </a:lnTo>
                  <a:lnTo>
                    <a:pt x="13352689" y="5741808"/>
                  </a:lnTo>
                  <a:lnTo>
                    <a:pt x="13357688" y="5743940"/>
                  </a:lnTo>
                  <a:lnTo>
                    <a:pt x="13360306" y="5744269"/>
                  </a:lnTo>
                  <a:lnTo>
                    <a:pt x="13365060" y="5742358"/>
                  </a:lnTo>
                  <a:lnTo>
                    <a:pt x="13370432" y="5739922"/>
                  </a:lnTo>
                  <a:lnTo>
                    <a:pt x="13372992" y="5733922"/>
                  </a:lnTo>
                  <a:lnTo>
                    <a:pt x="13370890" y="5728692"/>
                  </a:lnTo>
                  <a:lnTo>
                    <a:pt x="13368454" y="5723320"/>
                  </a:lnTo>
                  <a:close/>
                </a:path>
                <a:path w="20053300" h="6235700">
                  <a:moveTo>
                    <a:pt x="7171365" y="3038087"/>
                  </a:moveTo>
                  <a:lnTo>
                    <a:pt x="7164890" y="3035719"/>
                  </a:lnTo>
                  <a:lnTo>
                    <a:pt x="7159851" y="3038296"/>
                  </a:lnTo>
                  <a:lnTo>
                    <a:pt x="7154954" y="3040540"/>
                  </a:lnTo>
                  <a:lnTo>
                    <a:pt x="7152586" y="3047016"/>
                  </a:lnTo>
                  <a:lnTo>
                    <a:pt x="7155164" y="3052056"/>
                  </a:lnTo>
                  <a:lnTo>
                    <a:pt x="7155928" y="3053956"/>
                  </a:lnTo>
                  <a:lnTo>
                    <a:pt x="7157216" y="3056476"/>
                  </a:lnTo>
                  <a:lnTo>
                    <a:pt x="7158932" y="3057996"/>
                  </a:lnTo>
                  <a:lnTo>
                    <a:pt x="7163599" y="3059987"/>
                  </a:lnTo>
                  <a:lnTo>
                    <a:pt x="7166693" y="3060124"/>
                  </a:lnTo>
                  <a:lnTo>
                    <a:pt x="7169688" y="3058644"/>
                  </a:lnTo>
                  <a:lnTo>
                    <a:pt x="7174585" y="3056399"/>
                  </a:lnTo>
                  <a:lnTo>
                    <a:pt x="7176951" y="3049924"/>
                  </a:lnTo>
                  <a:lnTo>
                    <a:pt x="7174374" y="3044885"/>
                  </a:lnTo>
                  <a:lnTo>
                    <a:pt x="7173610" y="3042983"/>
                  </a:lnTo>
                  <a:lnTo>
                    <a:pt x="7171365" y="3038087"/>
                  </a:lnTo>
                  <a:close/>
                </a:path>
                <a:path w="20053300" h="6235700">
                  <a:moveTo>
                    <a:pt x="13447385" y="5691592"/>
                  </a:moveTo>
                  <a:lnTo>
                    <a:pt x="13441385" y="5689032"/>
                  </a:lnTo>
                  <a:lnTo>
                    <a:pt x="13434253" y="5691899"/>
                  </a:lnTo>
                  <a:lnTo>
                    <a:pt x="13428881" y="5694336"/>
                  </a:lnTo>
                  <a:lnTo>
                    <a:pt x="13426322" y="5700334"/>
                  </a:lnTo>
                  <a:lnTo>
                    <a:pt x="13429379" y="5707943"/>
                  </a:lnTo>
                  <a:lnTo>
                    <a:pt x="13431619" y="5710081"/>
                  </a:lnTo>
                  <a:lnTo>
                    <a:pt x="13433952" y="5711076"/>
                  </a:lnTo>
                  <a:lnTo>
                    <a:pt x="13434143" y="5711552"/>
                  </a:lnTo>
                  <a:lnTo>
                    <a:pt x="13436477" y="5712547"/>
                  </a:lnTo>
                  <a:lnTo>
                    <a:pt x="13439236" y="5712542"/>
                  </a:lnTo>
                  <a:lnTo>
                    <a:pt x="13443991" y="5710630"/>
                  </a:lnTo>
                  <a:lnTo>
                    <a:pt x="13449364" y="5708195"/>
                  </a:lnTo>
                  <a:lnTo>
                    <a:pt x="13451923" y="5702195"/>
                  </a:lnTo>
                  <a:lnTo>
                    <a:pt x="13449820" y="5696964"/>
                  </a:lnTo>
                  <a:lnTo>
                    <a:pt x="13447385" y="5691592"/>
                  </a:lnTo>
                  <a:close/>
                </a:path>
                <a:path w="20053300" h="6235700">
                  <a:moveTo>
                    <a:pt x="2135288" y="855194"/>
                  </a:moveTo>
                  <a:lnTo>
                    <a:pt x="2128720" y="853969"/>
                  </a:lnTo>
                  <a:lnTo>
                    <a:pt x="2124063" y="857497"/>
                  </a:lnTo>
                  <a:lnTo>
                    <a:pt x="2122352" y="858738"/>
                  </a:lnTo>
                  <a:lnTo>
                    <a:pt x="2117837" y="861933"/>
                  </a:lnTo>
                  <a:lnTo>
                    <a:pt x="2116612" y="868501"/>
                  </a:lnTo>
                  <a:lnTo>
                    <a:pt x="2120141" y="873158"/>
                  </a:lnTo>
                  <a:lnTo>
                    <a:pt x="2121381" y="874869"/>
                  </a:lnTo>
                  <a:lnTo>
                    <a:pt x="2122905" y="875913"/>
                  </a:lnTo>
                  <a:lnTo>
                    <a:pt x="2127571" y="877903"/>
                  </a:lnTo>
                  <a:lnTo>
                    <a:pt x="2131615" y="877659"/>
                  </a:lnTo>
                  <a:lnTo>
                    <a:pt x="2134561" y="875370"/>
                  </a:lnTo>
                  <a:lnTo>
                    <a:pt x="2136272" y="874130"/>
                  </a:lnTo>
                  <a:lnTo>
                    <a:pt x="2140787" y="870934"/>
                  </a:lnTo>
                  <a:lnTo>
                    <a:pt x="2142013" y="864366"/>
                  </a:lnTo>
                  <a:lnTo>
                    <a:pt x="2138484" y="859709"/>
                  </a:lnTo>
                  <a:lnTo>
                    <a:pt x="2135288" y="855194"/>
                  </a:lnTo>
                  <a:close/>
                </a:path>
                <a:path w="20053300" h="6235700">
                  <a:moveTo>
                    <a:pt x="7134882" y="2961067"/>
                  </a:moveTo>
                  <a:lnTo>
                    <a:pt x="7128741" y="2958842"/>
                  </a:lnTo>
                  <a:lnTo>
                    <a:pt x="7123369" y="2961277"/>
                  </a:lnTo>
                  <a:lnTo>
                    <a:pt x="7118138" y="2963379"/>
                  </a:lnTo>
                  <a:lnTo>
                    <a:pt x="7115912" y="2969521"/>
                  </a:lnTo>
                  <a:lnTo>
                    <a:pt x="7118347" y="2974894"/>
                  </a:lnTo>
                  <a:lnTo>
                    <a:pt x="7120068" y="2979173"/>
                  </a:lnTo>
                  <a:lnTo>
                    <a:pt x="7122117" y="2980835"/>
                  </a:lnTo>
                  <a:lnTo>
                    <a:pt x="7124450" y="2981830"/>
                  </a:lnTo>
                  <a:lnTo>
                    <a:pt x="7124308" y="2982163"/>
                  </a:lnTo>
                  <a:lnTo>
                    <a:pt x="7126641" y="2983159"/>
                  </a:lnTo>
                  <a:lnTo>
                    <a:pt x="7129876" y="2982963"/>
                  </a:lnTo>
                  <a:lnTo>
                    <a:pt x="7137959" y="2979713"/>
                  </a:lnTo>
                  <a:lnTo>
                    <a:pt x="7140328" y="2973240"/>
                  </a:lnTo>
                  <a:lnTo>
                    <a:pt x="7137750" y="2968200"/>
                  </a:lnTo>
                  <a:lnTo>
                    <a:pt x="7134882" y="2961067"/>
                  </a:lnTo>
                  <a:close/>
                </a:path>
                <a:path w="20053300" h="6235700">
                  <a:moveTo>
                    <a:pt x="13526075" y="5658581"/>
                  </a:moveTo>
                  <a:lnTo>
                    <a:pt x="13519934" y="5656355"/>
                  </a:lnTo>
                  <a:lnTo>
                    <a:pt x="13507095" y="5661516"/>
                  </a:lnTo>
                  <a:lnTo>
                    <a:pt x="13505488" y="5665950"/>
                  </a:lnTo>
                  <a:lnTo>
                    <a:pt x="13504869" y="5667656"/>
                  </a:lnTo>
                  <a:lnTo>
                    <a:pt x="13506971" y="5672887"/>
                  </a:lnTo>
                  <a:lnTo>
                    <a:pt x="13508260" y="5675407"/>
                  </a:lnTo>
                  <a:lnTo>
                    <a:pt x="13510167" y="5677403"/>
                  </a:lnTo>
                  <a:lnTo>
                    <a:pt x="13512501" y="5678398"/>
                  </a:lnTo>
                  <a:lnTo>
                    <a:pt x="13512359" y="5678730"/>
                  </a:lnTo>
                  <a:lnTo>
                    <a:pt x="13515025" y="5679868"/>
                  </a:lnTo>
                  <a:lnTo>
                    <a:pt x="13517785" y="5679864"/>
                  </a:lnTo>
                  <a:lnTo>
                    <a:pt x="13528245" y="5675657"/>
                  </a:lnTo>
                  <a:lnTo>
                    <a:pt x="13529853" y="5671223"/>
                  </a:lnTo>
                  <a:lnTo>
                    <a:pt x="13530472" y="5669517"/>
                  </a:lnTo>
                  <a:lnTo>
                    <a:pt x="13526075" y="5658581"/>
                  </a:lnTo>
                  <a:close/>
                </a:path>
                <a:path w="20053300" h="6235700">
                  <a:moveTo>
                    <a:pt x="2205671" y="805639"/>
                  </a:moveTo>
                  <a:lnTo>
                    <a:pt x="2198961" y="804745"/>
                  </a:lnTo>
                  <a:lnTo>
                    <a:pt x="2194446" y="807942"/>
                  </a:lnTo>
                  <a:lnTo>
                    <a:pt x="2192735" y="809182"/>
                  </a:lnTo>
                  <a:lnTo>
                    <a:pt x="2187887" y="812235"/>
                  </a:lnTo>
                  <a:lnTo>
                    <a:pt x="2194621" y="826926"/>
                  </a:lnTo>
                  <a:lnTo>
                    <a:pt x="2194337" y="827593"/>
                  </a:lnTo>
                  <a:lnTo>
                    <a:pt x="2197337" y="828873"/>
                  </a:lnTo>
                  <a:lnTo>
                    <a:pt x="2201380" y="828627"/>
                  </a:lnTo>
                  <a:lnTo>
                    <a:pt x="2204326" y="826339"/>
                  </a:lnTo>
                  <a:lnTo>
                    <a:pt x="2206038" y="825099"/>
                  </a:lnTo>
                  <a:lnTo>
                    <a:pt x="2211028" y="821711"/>
                  </a:lnTo>
                  <a:lnTo>
                    <a:pt x="2211871" y="815375"/>
                  </a:lnTo>
                  <a:lnTo>
                    <a:pt x="2211920" y="815002"/>
                  </a:lnTo>
                  <a:lnTo>
                    <a:pt x="2208725" y="810486"/>
                  </a:lnTo>
                  <a:lnTo>
                    <a:pt x="2205671" y="805639"/>
                  </a:lnTo>
                  <a:close/>
                </a:path>
                <a:path w="20053300" h="6235700">
                  <a:moveTo>
                    <a:pt x="7098876" y="2883857"/>
                  </a:moveTo>
                  <a:lnTo>
                    <a:pt x="7092734" y="2881631"/>
                  </a:lnTo>
                  <a:lnTo>
                    <a:pt x="7081989" y="2886503"/>
                  </a:lnTo>
                  <a:lnTo>
                    <a:pt x="7079763" y="2892645"/>
                  </a:lnTo>
                  <a:lnTo>
                    <a:pt x="7082199" y="2898017"/>
                  </a:lnTo>
                  <a:lnTo>
                    <a:pt x="7083919" y="2902296"/>
                  </a:lnTo>
                  <a:lnTo>
                    <a:pt x="7085968" y="2903958"/>
                  </a:lnTo>
                  <a:lnTo>
                    <a:pt x="7088302" y="2904953"/>
                  </a:lnTo>
                  <a:lnTo>
                    <a:pt x="7088493" y="2905429"/>
                  </a:lnTo>
                  <a:lnTo>
                    <a:pt x="7091159" y="2906566"/>
                  </a:lnTo>
                  <a:lnTo>
                    <a:pt x="7094061" y="2906228"/>
                  </a:lnTo>
                  <a:lnTo>
                    <a:pt x="7096914" y="2905081"/>
                  </a:lnTo>
                  <a:lnTo>
                    <a:pt x="7102286" y="2902645"/>
                  </a:lnTo>
                  <a:lnTo>
                    <a:pt x="7104512" y="2896503"/>
                  </a:lnTo>
                  <a:lnTo>
                    <a:pt x="7102076" y="2891131"/>
                  </a:lnTo>
                  <a:lnTo>
                    <a:pt x="7101312" y="2889229"/>
                  </a:lnTo>
                  <a:lnTo>
                    <a:pt x="7098876" y="2883857"/>
                  </a:lnTo>
                  <a:close/>
                </a:path>
                <a:path w="20053300" h="6235700">
                  <a:moveTo>
                    <a:pt x="13604765" y="5625569"/>
                  </a:moveTo>
                  <a:lnTo>
                    <a:pt x="13598623" y="5623343"/>
                  </a:lnTo>
                  <a:lnTo>
                    <a:pt x="13585786" y="5628503"/>
                  </a:lnTo>
                  <a:lnTo>
                    <a:pt x="13584178" y="5632940"/>
                  </a:lnTo>
                  <a:lnTo>
                    <a:pt x="13583560" y="5634645"/>
                  </a:lnTo>
                  <a:lnTo>
                    <a:pt x="13585662" y="5639876"/>
                  </a:lnTo>
                  <a:lnTo>
                    <a:pt x="13586951" y="5642395"/>
                  </a:lnTo>
                  <a:lnTo>
                    <a:pt x="13588857" y="5644390"/>
                  </a:lnTo>
                  <a:lnTo>
                    <a:pt x="13591191" y="5645385"/>
                  </a:lnTo>
                  <a:lnTo>
                    <a:pt x="13591049" y="5645719"/>
                  </a:lnTo>
                  <a:lnTo>
                    <a:pt x="13593714" y="5646856"/>
                  </a:lnTo>
                  <a:lnTo>
                    <a:pt x="13596475" y="5646851"/>
                  </a:lnTo>
                  <a:lnTo>
                    <a:pt x="13606934" y="5642647"/>
                  </a:lnTo>
                  <a:lnTo>
                    <a:pt x="13608543" y="5638211"/>
                  </a:lnTo>
                  <a:lnTo>
                    <a:pt x="13609161" y="5636506"/>
                  </a:lnTo>
                  <a:lnTo>
                    <a:pt x="13604765" y="5625569"/>
                  </a:lnTo>
                  <a:close/>
                </a:path>
                <a:path w="20053300" h="6235700">
                  <a:moveTo>
                    <a:pt x="7063012" y="2806314"/>
                  </a:moveTo>
                  <a:lnTo>
                    <a:pt x="7056870" y="2804088"/>
                  </a:lnTo>
                  <a:lnTo>
                    <a:pt x="7046125" y="2808960"/>
                  </a:lnTo>
                  <a:lnTo>
                    <a:pt x="7043898" y="2815101"/>
                  </a:lnTo>
                  <a:lnTo>
                    <a:pt x="7046334" y="2820473"/>
                  </a:lnTo>
                  <a:lnTo>
                    <a:pt x="7048055" y="2824754"/>
                  </a:lnTo>
                  <a:lnTo>
                    <a:pt x="7050103" y="2826416"/>
                  </a:lnTo>
                  <a:lnTo>
                    <a:pt x="7055437" y="2828691"/>
                  </a:lnTo>
                  <a:lnTo>
                    <a:pt x="7058196" y="2828685"/>
                  </a:lnTo>
                  <a:lnTo>
                    <a:pt x="7061049" y="2827538"/>
                  </a:lnTo>
                  <a:lnTo>
                    <a:pt x="7066422" y="2825102"/>
                  </a:lnTo>
                  <a:lnTo>
                    <a:pt x="7068647" y="2818961"/>
                  </a:lnTo>
                  <a:lnTo>
                    <a:pt x="7066212" y="2813588"/>
                  </a:lnTo>
                  <a:lnTo>
                    <a:pt x="7065447" y="2811686"/>
                  </a:lnTo>
                  <a:lnTo>
                    <a:pt x="7063012" y="2806314"/>
                  </a:lnTo>
                  <a:close/>
                </a:path>
                <a:path w="20053300" h="6235700">
                  <a:moveTo>
                    <a:pt x="2275913" y="756416"/>
                  </a:moveTo>
                  <a:lnTo>
                    <a:pt x="2257378" y="769389"/>
                  </a:lnTo>
                  <a:lnTo>
                    <a:pt x="2260432" y="774238"/>
                  </a:lnTo>
                  <a:lnTo>
                    <a:pt x="2261196" y="776139"/>
                  </a:lnTo>
                  <a:lnTo>
                    <a:pt x="2263054" y="777326"/>
                  </a:lnTo>
                  <a:lnTo>
                    <a:pt x="2264720" y="778036"/>
                  </a:lnTo>
                  <a:lnTo>
                    <a:pt x="2265196" y="777845"/>
                  </a:lnTo>
                  <a:lnTo>
                    <a:pt x="2268195" y="779125"/>
                  </a:lnTo>
                  <a:lnTo>
                    <a:pt x="2272097" y="779214"/>
                  </a:lnTo>
                  <a:lnTo>
                    <a:pt x="2275043" y="776925"/>
                  </a:lnTo>
                  <a:lnTo>
                    <a:pt x="2276754" y="775686"/>
                  </a:lnTo>
                  <a:lnTo>
                    <a:pt x="2281411" y="772156"/>
                  </a:lnTo>
                  <a:lnTo>
                    <a:pt x="2282495" y="765922"/>
                  </a:lnTo>
                  <a:lnTo>
                    <a:pt x="2279441" y="761073"/>
                  </a:lnTo>
                  <a:lnTo>
                    <a:pt x="2275913" y="756416"/>
                  </a:lnTo>
                  <a:close/>
                </a:path>
                <a:path w="20053300" h="6235700">
                  <a:moveTo>
                    <a:pt x="13682740" y="5591464"/>
                  </a:moveTo>
                  <a:lnTo>
                    <a:pt x="13676739" y="5588905"/>
                  </a:lnTo>
                  <a:lnTo>
                    <a:pt x="13671367" y="5591340"/>
                  </a:lnTo>
                  <a:lnTo>
                    <a:pt x="13669466" y="5592105"/>
                  </a:lnTo>
                  <a:lnTo>
                    <a:pt x="13664093" y="5594542"/>
                  </a:lnTo>
                  <a:lnTo>
                    <a:pt x="13661534" y="5600540"/>
                  </a:lnTo>
                  <a:lnTo>
                    <a:pt x="13663971" y="5605912"/>
                  </a:lnTo>
                  <a:lnTo>
                    <a:pt x="13665259" y="5608432"/>
                  </a:lnTo>
                  <a:lnTo>
                    <a:pt x="13667166" y="5610428"/>
                  </a:lnTo>
                  <a:lnTo>
                    <a:pt x="13672165" y="5612560"/>
                  </a:lnTo>
                  <a:lnTo>
                    <a:pt x="13674924" y="5612555"/>
                  </a:lnTo>
                  <a:lnTo>
                    <a:pt x="13679679" y="5610644"/>
                  </a:lnTo>
                  <a:lnTo>
                    <a:pt x="13685053" y="5608209"/>
                  </a:lnTo>
                  <a:lnTo>
                    <a:pt x="13687612" y="5602210"/>
                  </a:lnTo>
                  <a:lnTo>
                    <a:pt x="13682740" y="5591464"/>
                  </a:lnTo>
                  <a:close/>
                </a:path>
                <a:path w="20053300" h="6235700">
                  <a:moveTo>
                    <a:pt x="7028098" y="2728387"/>
                  </a:moveTo>
                  <a:lnTo>
                    <a:pt x="7022098" y="2725828"/>
                  </a:lnTo>
                  <a:lnTo>
                    <a:pt x="7016725" y="2728265"/>
                  </a:lnTo>
                  <a:lnTo>
                    <a:pt x="7011687" y="2730842"/>
                  </a:lnTo>
                  <a:lnTo>
                    <a:pt x="7009128" y="2736842"/>
                  </a:lnTo>
                  <a:lnTo>
                    <a:pt x="7011563" y="2742215"/>
                  </a:lnTo>
                  <a:lnTo>
                    <a:pt x="7013283" y="2746494"/>
                  </a:lnTo>
                  <a:lnTo>
                    <a:pt x="7015189" y="2748489"/>
                  </a:lnTo>
                  <a:lnTo>
                    <a:pt x="7017523" y="2749485"/>
                  </a:lnTo>
                  <a:lnTo>
                    <a:pt x="7017999" y="2749294"/>
                  </a:lnTo>
                  <a:lnTo>
                    <a:pt x="7020665" y="2750431"/>
                  </a:lnTo>
                  <a:lnTo>
                    <a:pt x="7023425" y="2750426"/>
                  </a:lnTo>
                  <a:lnTo>
                    <a:pt x="7026277" y="2749279"/>
                  </a:lnTo>
                  <a:lnTo>
                    <a:pt x="7031317" y="2746701"/>
                  </a:lnTo>
                  <a:lnTo>
                    <a:pt x="7033876" y="2740702"/>
                  </a:lnTo>
                  <a:lnTo>
                    <a:pt x="7031440" y="2735330"/>
                  </a:lnTo>
                  <a:lnTo>
                    <a:pt x="7030676" y="2733427"/>
                  </a:lnTo>
                  <a:lnTo>
                    <a:pt x="7028098" y="2728387"/>
                  </a:lnTo>
                  <a:close/>
                </a:path>
                <a:path w="20053300" h="6235700">
                  <a:moveTo>
                    <a:pt x="2346727" y="708621"/>
                  </a:moveTo>
                  <a:lnTo>
                    <a:pt x="2340491" y="707537"/>
                  </a:lnTo>
                  <a:lnTo>
                    <a:pt x="2335644" y="710590"/>
                  </a:lnTo>
                  <a:lnTo>
                    <a:pt x="2333933" y="711830"/>
                  </a:lnTo>
                  <a:lnTo>
                    <a:pt x="2328942" y="715217"/>
                  </a:lnTo>
                  <a:lnTo>
                    <a:pt x="2338534" y="731521"/>
                  </a:lnTo>
                  <a:lnTo>
                    <a:pt x="2342245" y="731133"/>
                  </a:lnTo>
                  <a:lnTo>
                    <a:pt x="2345382" y="729321"/>
                  </a:lnTo>
                  <a:lnTo>
                    <a:pt x="2347093" y="728080"/>
                  </a:lnTo>
                  <a:lnTo>
                    <a:pt x="2352083" y="724694"/>
                  </a:lnTo>
                  <a:lnTo>
                    <a:pt x="2353167" y="718459"/>
                  </a:lnTo>
                  <a:lnTo>
                    <a:pt x="2350114" y="713610"/>
                  </a:lnTo>
                  <a:lnTo>
                    <a:pt x="2346727" y="708621"/>
                  </a:lnTo>
                  <a:close/>
                </a:path>
                <a:path w="20053300" h="6235700">
                  <a:moveTo>
                    <a:pt x="13760714" y="5557359"/>
                  </a:moveTo>
                  <a:lnTo>
                    <a:pt x="13754715" y="5554801"/>
                  </a:lnTo>
                  <a:lnTo>
                    <a:pt x="13749343" y="5557236"/>
                  </a:lnTo>
                  <a:lnTo>
                    <a:pt x="13747440" y="5558000"/>
                  </a:lnTo>
                  <a:lnTo>
                    <a:pt x="13742067" y="5560435"/>
                  </a:lnTo>
                  <a:lnTo>
                    <a:pt x="13739509" y="5566435"/>
                  </a:lnTo>
                  <a:lnTo>
                    <a:pt x="13741944" y="5571808"/>
                  </a:lnTo>
                  <a:lnTo>
                    <a:pt x="13743236" y="5574330"/>
                  </a:lnTo>
                  <a:lnTo>
                    <a:pt x="13745141" y="5576323"/>
                  </a:lnTo>
                  <a:lnTo>
                    <a:pt x="13750140" y="5578456"/>
                  </a:lnTo>
                  <a:lnTo>
                    <a:pt x="13752900" y="5578452"/>
                  </a:lnTo>
                  <a:lnTo>
                    <a:pt x="13757654" y="5576540"/>
                  </a:lnTo>
                  <a:lnTo>
                    <a:pt x="13763027" y="5574103"/>
                  </a:lnTo>
                  <a:lnTo>
                    <a:pt x="13765586" y="5568105"/>
                  </a:lnTo>
                  <a:lnTo>
                    <a:pt x="13760714" y="5557359"/>
                  </a:lnTo>
                  <a:close/>
                </a:path>
                <a:path w="20053300" h="6235700">
                  <a:moveTo>
                    <a:pt x="6993184" y="2650463"/>
                  </a:moveTo>
                  <a:lnTo>
                    <a:pt x="6987185" y="2647904"/>
                  </a:lnTo>
                  <a:lnTo>
                    <a:pt x="6976440" y="2652774"/>
                  </a:lnTo>
                  <a:lnTo>
                    <a:pt x="6973881" y="2658774"/>
                  </a:lnTo>
                  <a:lnTo>
                    <a:pt x="6976316" y="2664147"/>
                  </a:lnTo>
                  <a:lnTo>
                    <a:pt x="6977080" y="2666049"/>
                  </a:lnTo>
                  <a:lnTo>
                    <a:pt x="6978370" y="2668568"/>
                  </a:lnTo>
                  <a:lnTo>
                    <a:pt x="6980277" y="2670564"/>
                  </a:lnTo>
                  <a:lnTo>
                    <a:pt x="6985276" y="2672696"/>
                  </a:lnTo>
                  <a:lnTo>
                    <a:pt x="6988036" y="2672691"/>
                  </a:lnTo>
                  <a:lnTo>
                    <a:pt x="6990889" y="2671544"/>
                  </a:lnTo>
                  <a:lnTo>
                    <a:pt x="6996261" y="2669109"/>
                  </a:lnTo>
                  <a:lnTo>
                    <a:pt x="6998820" y="2663109"/>
                  </a:lnTo>
                  <a:lnTo>
                    <a:pt x="6996384" y="2657737"/>
                  </a:lnTo>
                  <a:lnTo>
                    <a:pt x="6995619" y="2655834"/>
                  </a:lnTo>
                  <a:lnTo>
                    <a:pt x="6993184" y="2650463"/>
                  </a:lnTo>
                  <a:close/>
                </a:path>
                <a:path w="20053300" h="6235700">
                  <a:moveTo>
                    <a:pt x="2418590" y="662059"/>
                  </a:moveTo>
                  <a:lnTo>
                    <a:pt x="2412022" y="660834"/>
                  </a:lnTo>
                  <a:lnTo>
                    <a:pt x="2407174" y="663887"/>
                  </a:lnTo>
                  <a:lnTo>
                    <a:pt x="2405463" y="665127"/>
                  </a:lnTo>
                  <a:lnTo>
                    <a:pt x="2400615" y="668180"/>
                  </a:lnTo>
                  <a:lnTo>
                    <a:pt x="2410064" y="684817"/>
                  </a:lnTo>
                  <a:lnTo>
                    <a:pt x="2413775" y="684431"/>
                  </a:lnTo>
                  <a:lnTo>
                    <a:pt x="2416912" y="682617"/>
                  </a:lnTo>
                  <a:lnTo>
                    <a:pt x="2418623" y="681377"/>
                  </a:lnTo>
                  <a:lnTo>
                    <a:pt x="2423471" y="678324"/>
                  </a:lnTo>
                  <a:lnTo>
                    <a:pt x="2424697" y="671756"/>
                  </a:lnTo>
                  <a:lnTo>
                    <a:pt x="2418590" y="662059"/>
                  </a:lnTo>
                  <a:close/>
                </a:path>
                <a:path w="20053300" h="6235700">
                  <a:moveTo>
                    <a:pt x="13838972" y="5522587"/>
                  </a:moveTo>
                  <a:lnTo>
                    <a:pt x="13832974" y="5520029"/>
                  </a:lnTo>
                  <a:lnTo>
                    <a:pt x="13827602" y="5522464"/>
                  </a:lnTo>
                  <a:lnTo>
                    <a:pt x="13825701" y="5523229"/>
                  </a:lnTo>
                  <a:lnTo>
                    <a:pt x="13820661" y="5525807"/>
                  </a:lnTo>
                  <a:lnTo>
                    <a:pt x="13818101" y="5531806"/>
                  </a:lnTo>
                  <a:lnTo>
                    <a:pt x="13820536" y="5537179"/>
                  </a:lnTo>
                  <a:lnTo>
                    <a:pt x="13821491" y="5539557"/>
                  </a:lnTo>
                  <a:lnTo>
                    <a:pt x="13823399" y="5541551"/>
                  </a:lnTo>
                  <a:lnTo>
                    <a:pt x="13825731" y="5542546"/>
                  </a:lnTo>
                  <a:lnTo>
                    <a:pt x="13826208" y="5542355"/>
                  </a:lnTo>
                  <a:lnTo>
                    <a:pt x="13828874" y="5543493"/>
                  </a:lnTo>
                  <a:lnTo>
                    <a:pt x="13831634" y="5543489"/>
                  </a:lnTo>
                  <a:lnTo>
                    <a:pt x="13836388" y="5541577"/>
                  </a:lnTo>
                  <a:lnTo>
                    <a:pt x="13841429" y="5538998"/>
                  </a:lnTo>
                  <a:lnTo>
                    <a:pt x="13843986" y="5533000"/>
                  </a:lnTo>
                  <a:lnTo>
                    <a:pt x="13841551" y="5527626"/>
                  </a:lnTo>
                  <a:lnTo>
                    <a:pt x="13838972" y="5522587"/>
                  </a:lnTo>
                  <a:close/>
                </a:path>
                <a:path w="20053300" h="6235700">
                  <a:moveTo>
                    <a:pt x="6959079" y="2572488"/>
                  </a:moveTo>
                  <a:lnTo>
                    <a:pt x="6953080" y="2569928"/>
                  </a:lnTo>
                  <a:lnTo>
                    <a:pt x="6942335" y="2574800"/>
                  </a:lnTo>
                  <a:lnTo>
                    <a:pt x="6940109" y="2580942"/>
                  </a:lnTo>
                  <a:lnTo>
                    <a:pt x="6942976" y="2588074"/>
                  </a:lnTo>
                  <a:lnTo>
                    <a:pt x="6944265" y="2590594"/>
                  </a:lnTo>
                  <a:lnTo>
                    <a:pt x="6946171" y="2592588"/>
                  </a:lnTo>
                  <a:lnTo>
                    <a:pt x="6951171" y="2594721"/>
                  </a:lnTo>
                  <a:lnTo>
                    <a:pt x="6953931" y="2594718"/>
                  </a:lnTo>
                  <a:lnTo>
                    <a:pt x="6956784" y="2593570"/>
                  </a:lnTo>
                  <a:lnTo>
                    <a:pt x="6962157" y="2591134"/>
                  </a:lnTo>
                  <a:lnTo>
                    <a:pt x="6964382" y="2584993"/>
                  </a:lnTo>
                  <a:lnTo>
                    <a:pt x="6961515" y="2577860"/>
                  </a:lnTo>
                  <a:lnTo>
                    <a:pt x="6959079" y="2572488"/>
                  </a:lnTo>
                  <a:close/>
                </a:path>
                <a:path w="20053300" h="6235700">
                  <a:moveTo>
                    <a:pt x="2490835" y="616451"/>
                  </a:moveTo>
                  <a:lnTo>
                    <a:pt x="2484410" y="614890"/>
                  </a:lnTo>
                  <a:lnTo>
                    <a:pt x="2479561" y="617945"/>
                  </a:lnTo>
                  <a:lnTo>
                    <a:pt x="2477850" y="619185"/>
                  </a:lnTo>
                  <a:lnTo>
                    <a:pt x="2473003" y="622237"/>
                  </a:lnTo>
                  <a:lnTo>
                    <a:pt x="2482118" y="638733"/>
                  </a:lnTo>
                  <a:lnTo>
                    <a:pt x="2485687" y="638679"/>
                  </a:lnTo>
                  <a:lnTo>
                    <a:pt x="2488824" y="636866"/>
                  </a:lnTo>
                  <a:lnTo>
                    <a:pt x="2490535" y="635626"/>
                  </a:lnTo>
                  <a:lnTo>
                    <a:pt x="2495383" y="632572"/>
                  </a:lnTo>
                  <a:lnTo>
                    <a:pt x="2496942" y="626147"/>
                  </a:lnTo>
                  <a:lnTo>
                    <a:pt x="2490835" y="616451"/>
                  </a:lnTo>
                  <a:close/>
                </a:path>
                <a:path w="20053300" h="6235700">
                  <a:moveTo>
                    <a:pt x="13916850" y="5486865"/>
                  </a:moveTo>
                  <a:lnTo>
                    <a:pt x="13910707" y="5484639"/>
                  </a:lnTo>
                  <a:lnTo>
                    <a:pt x="13905336" y="5487075"/>
                  </a:lnTo>
                  <a:lnTo>
                    <a:pt x="13903433" y="5487839"/>
                  </a:lnTo>
                  <a:lnTo>
                    <a:pt x="13898061" y="5490275"/>
                  </a:lnTo>
                  <a:lnTo>
                    <a:pt x="13895837" y="5496417"/>
                  </a:lnTo>
                  <a:lnTo>
                    <a:pt x="13898272" y="5501790"/>
                  </a:lnTo>
                  <a:lnTo>
                    <a:pt x="13899086" y="5504500"/>
                  </a:lnTo>
                  <a:lnTo>
                    <a:pt x="13901134" y="5506162"/>
                  </a:lnTo>
                  <a:lnTo>
                    <a:pt x="13903467" y="5507158"/>
                  </a:lnTo>
                  <a:lnTo>
                    <a:pt x="13903943" y="5506966"/>
                  </a:lnTo>
                  <a:lnTo>
                    <a:pt x="13906610" y="5508104"/>
                  </a:lnTo>
                  <a:lnTo>
                    <a:pt x="13909368" y="5508098"/>
                  </a:lnTo>
                  <a:lnTo>
                    <a:pt x="13914124" y="5506188"/>
                  </a:lnTo>
                  <a:lnTo>
                    <a:pt x="13919496" y="5503753"/>
                  </a:lnTo>
                  <a:lnTo>
                    <a:pt x="13921721" y="5497611"/>
                  </a:lnTo>
                  <a:lnTo>
                    <a:pt x="13916850" y="5486865"/>
                  </a:lnTo>
                  <a:close/>
                </a:path>
                <a:path w="20053300" h="6235700">
                  <a:moveTo>
                    <a:pt x="6925593" y="2493989"/>
                  </a:moveTo>
                  <a:lnTo>
                    <a:pt x="6919451" y="2491764"/>
                  </a:lnTo>
                  <a:lnTo>
                    <a:pt x="6908515" y="2496160"/>
                  </a:lnTo>
                  <a:lnTo>
                    <a:pt x="6906289" y="2502300"/>
                  </a:lnTo>
                  <a:lnTo>
                    <a:pt x="6909155" y="2509433"/>
                  </a:lnTo>
                  <a:lnTo>
                    <a:pt x="6910444" y="2511952"/>
                  </a:lnTo>
                  <a:lnTo>
                    <a:pt x="6912351" y="2513948"/>
                  </a:lnTo>
                  <a:lnTo>
                    <a:pt x="6914684" y="2514943"/>
                  </a:lnTo>
                  <a:lnTo>
                    <a:pt x="6914542" y="2515276"/>
                  </a:lnTo>
                  <a:lnTo>
                    <a:pt x="6917208" y="2516414"/>
                  </a:lnTo>
                  <a:lnTo>
                    <a:pt x="6919968" y="2516409"/>
                  </a:lnTo>
                  <a:lnTo>
                    <a:pt x="6928527" y="2512968"/>
                  </a:lnTo>
                  <a:lnTo>
                    <a:pt x="6930753" y="2506827"/>
                  </a:lnTo>
                  <a:lnTo>
                    <a:pt x="6925593" y="2493989"/>
                  </a:lnTo>
                  <a:close/>
                </a:path>
                <a:path w="20053300" h="6235700">
                  <a:moveTo>
                    <a:pt x="13994252" y="5451334"/>
                  </a:moveTo>
                  <a:lnTo>
                    <a:pt x="13988109" y="5449108"/>
                  </a:lnTo>
                  <a:lnTo>
                    <a:pt x="13982737" y="5451543"/>
                  </a:lnTo>
                  <a:lnTo>
                    <a:pt x="13980836" y="5452309"/>
                  </a:lnTo>
                  <a:lnTo>
                    <a:pt x="13975462" y="5454745"/>
                  </a:lnTo>
                  <a:lnTo>
                    <a:pt x="13973236" y="5460885"/>
                  </a:lnTo>
                  <a:lnTo>
                    <a:pt x="13975671" y="5466258"/>
                  </a:lnTo>
                  <a:lnTo>
                    <a:pt x="13976627" y="5468636"/>
                  </a:lnTo>
                  <a:lnTo>
                    <a:pt x="13978676" y="5470298"/>
                  </a:lnTo>
                  <a:lnTo>
                    <a:pt x="13981008" y="5471293"/>
                  </a:lnTo>
                  <a:lnTo>
                    <a:pt x="13981201" y="5471768"/>
                  </a:lnTo>
                  <a:lnTo>
                    <a:pt x="13983867" y="5472905"/>
                  </a:lnTo>
                  <a:lnTo>
                    <a:pt x="13986769" y="5472568"/>
                  </a:lnTo>
                  <a:lnTo>
                    <a:pt x="13991524" y="5470656"/>
                  </a:lnTo>
                  <a:lnTo>
                    <a:pt x="13996897" y="5468221"/>
                  </a:lnTo>
                  <a:lnTo>
                    <a:pt x="13999124" y="5462080"/>
                  </a:lnTo>
                  <a:lnTo>
                    <a:pt x="13994252" y="5451334"/>
                  </a:lnTo>
                  <a:close/>
                </a:path>
                <a:path w="20053300" h="6235700">
                  <a:moveTo>
                    <a:pt x="2562796" y="571507"/>
                  </a:moveTo>
                  <a:lnTo>
                    <a:pt x="2556370" y="569948"/>
                  </a:lnTo>
                  <a:lnTo>
                    <a:pt x="2551522" y="573001"/>
                  </a:lnTo>
                  <a:lnTo>
                    <a:pt x="2549812" y="574241"/>
                  </a:lnTo>
                  <a:lnTo>
                    <a:pt x="2544963" y="577295"/>
                  </a:lnTo>
                  <a:lnTo>
                    <a:pt x="2554413" y="593932"/>
                  </a:lnTo>
                  <a:lnTo>
                    <a:pt x="2557648" y="593736"/>
                  </a:lnTo>
                  <a:lnTo>
                    <a:pt x="2560785" y="591923"/>
                  </a:lnTo>
                  <a:lnTo>
                    <a:pt x="2562496" y="590683"/>
                  </a:lnTo>
                  <a:lnTo>
                    <a:pt x="2567344" y="587630"/>
                  </a:lnTo>
                  <a:lnTo>
                    <a:pt x="2568903" y="581202"/>
                  </a:lnTo>
                  <a:lnTo>
                    <a:pt x="2562796" y="571507"/>
                  </a:lnTo>
                  <a:close/>
                </a:path>
                <a:path w="20053300" h="6235700">
                  <a:moveTo>
                    <a:pt x="6892439" y="2415632"/>
                  </a:moveTo>
                  <a:lnTo>
                    <a:pt x="6886297" y="2413406"/>
                  </a:lnTo>
                  <a:lnTo>
                    <a:pt x="6875361" y="2417802"/>
                  </a:lnTo>
                  <a:lnTo>
                    <a:pt x="6873135" y="2423944"/>
                  </a:lnTo>
                  <a:lnTo>
                    <a:pt x="6876002" y="2431076"/>
                  </a:lnTo>
                  <a:lnTo>
                    <a:pt x="6877291" y="2433595"/>
                  </a:lnTo>
                  <a:lnTo>
                    <a:pt x="6879197" y="2435590"/>
                  </a:lnTo>
                  <a:lnTo>
                    <a:pt x="6881530" y="2436585"/>
                  </a:lnTo>
                  <a:lnTo>
                    <a:pt x="6881388" y="2436919"/>
                  </a:lnTo>
                  <a:lnTo>
                    <a:pt x="6884054" y="2438056"/>
                  </a:lnTo>
                  <a:lnTo>
                    <a:pt x="6886814" y="2438051"/>
                  </a:lnTo>
                  <a:lnTo>
                    <a:pt x="6895372" y="2434612"/>
                  </a:lnTo>
                  <a:lnTo>
                    <a:pt x="6897599" y="2428469"/>
                  </a:lnTo>
                  <a:lnTo>
                    <a:pt x="6892439" y="2415632"/>
                  </a:lnTo>
                  <a:close/>
                </a:path>
                <a:path w="20053300" h="6235700">
                  <a:moveTo>
                    <a:pt x="14071935" y="5415136"/>
                  </a:moveTo>
                  <a:lnTo>
                    <a:pt x="14065796" y="5412911"/>
                  </a:lnTo>
                  <a:lnTo>
                    <a:pt x="14060422" y="5415347"/>
                  </a:lnTo>
                  <a:lnTo>
                    <a:pt x="14058522" y="5416111"/>
                  </a:lnTo>
                  <a:lnTo>
                    <a:pt x="14053149" y="5418547"/>
                  </a:lnTo>
                  <a:lnTo>
                    <a:pt x="14050921" y="5424688"/>
                  </a:lnTo>
                  <a:lnTo>
                    <a:pt x="14053358" y="5430060"/>
                  </a:lnTo>
                  <a:lnTo>
                    <a:pt x="14054313" y="5432438"/>
                  </a:lnTo>
                  <a:lnTo>
                    <a:pt x="14056362" y="5434100"/>
                  </a:lnTo>
                  <a:lnTo>
                    <a:pt x="14061028" y="5436090"/>
                  </a:lnTo>
                  <a:lnTo>
                    <a:pt x="14064264" y="5435895"/>
                  </a:lnTo>
                  <a:lnTo>
                    <a:pt x="14074249" y="5431881"/>
                  </a:lnTo>
                  <a:lnTo>
                    <a:pt x="14076474" y="5425738"/>
                  </a:lnTo>
                  <a:lnTo>
                    <a:pt x="14074038" y="5420367"/>
                  </a:lnTo>
                  <a:lnTo>
                    <a:pt x="14071935" y="5415136"/>
                  </a:lnTo>
                  <a:close/>
                </a:path>
                <a:path w="20053300" h="6235700">
                  <a:moveTo>
                    <a:pt x="6859760" y="2337084"/>
                  </a:moveTo>
                  <a:lnTo>
                    <a:pt x="6853761" y="2334525"/>
                  </a:lnTo>
                  <a:lnTo>
                    <a:pt x="6848531" y="2336627"/>
                  </a:lnTo>
                  <a:lnTo>
                    <a:pt x="6843158" y="2339063"/>
                  </a:lnTo>
                  <a:lnTo>
                    <a:pt x="6840599" y="2345062"/>
                  </a:lnTo>
                  <a:lnTo>
                    <a:pt x="6843466" y="2352194"/>
                  </a:lnTo>
                  <a:lnTo>
                    <a:pt x="6844754" y="2354714"/>
                  </a:lnTo>
                  <a:lnTo>
                    <a:pt x="6846661" y="2356709"/>
                  </a:lnTo>
                  <a:lnTo>
                    <a:pt x="6848994" y="2357705"/>
                  </a:lnTo>
                  <a:lnTo>
                    <a:pt x="6849186" y="2358180"/>
                  </a:lnTo>
                  <a:lnTo>
                    <a:pt x="6851519" y="2359176"/>
                  </a:lnTo>
                  <a:lnTo>
                    <a:pt x="6854278" y="2359170"/>
                  </a:lnTo>
                  <a:lnTo>
                    <a:pt x="6862837" y="2355730"/>
                  </a:lnTo>
                  <a:lnTo>
                    <a:pt x="6865063" y="2349588"/>
                  </a:lnTo>
                  <a:lnTo>
                    <a:pt x="6862195" y="2342456"/>
                  </a:lnTo>
                  <a:lnTo>
                    <a:pt x="6859760" y="2337084"/>
                  </a:lnTo>
                  <a:close/>
                </a:path>
                <a:path w="20053300" h="6235700">
                  <a:moveTo>
                    <a:pt x="2636615" y="527751"/>
                  </a:moveTo>
                  <a:lnTo>
                    <a:pt x="2630331" y="525858"/>
                  </a:lnTo>
                  <a:lnTo>
                    <a:pt x="2625483" y="528911"/>
                  </a:lnTo>
                  <a:lnTo>
                    <a:pt x="2623772" y="530152"/>
                  </a:lnTo>
                  <a:lnTo>
                    <a:pt x="2618924" y="533205"/>
                  </a:lnTo>
                  <a:lnTo>
                    <a:pt x="2617242" y="538790"/>
                  </a:lnTo>
                  <a:lnTo>
                    <a:pt x="2617032" y="539489"/>
                  </a:lnTo>
                  <a:lnTo>
                    <a:pt x="2620085" y="544336"/>
                  </a:lnTo>
                  <a:lnTo>
                    <a:pt x="2621183" y="546380"/>
                  </a:lnTo>
                  <a:lnTo>
                    <a:pt x="2622899" y="547900"/>
                  </a:lnTo>
                  <a:lnTo>
                    <a:pt x="2627898" y="550033"/>
                  </a:lnTo>
                  <a:lnTo>
                    <a:pt x="2631133" y="549837"/>
                  </a:lnTo>
                  <a:lnTo>
                    <a:pt x="2634270" y="548024"/>
                  </a:lnTo>
                  <a:lnTo>
                    <a:pt x="2635981" y="546784"/>
                  </a:lnTo>
                  <a:lnTo>
                    <a:pt x="2640829" y="543731"/>
                  </a:lnTo>
                  <a:lnTo>
                    <a:pt x="2642512" y="538145"/>
                  </a:lnTo>
                  <a:lnTo>
                    <a:pt x="2642722" y="537447"/>
                  </a:lnTo>
                  <a:lnTo>
                    <a:pt x="2636615" y="527751"/>
                  </a:lnTo>
                  <a:close/>
                </a:path>
                <a:path w="20053300" h="6235700">
                  <a:moveTo>
                    <a:pt x="6827224" y="2258202"/>
                  </a:moveTo>
                  <a:lnTo>
                    <a:pt x="6821225" y="2255643"/>
                  </a:lnTo>
                  <a:lnTo>
                    <a:pt x="6815994" y="2257745"/>
                  </a:lnTo>
                  <a:lnTo>
                    <a:pt x="6810621" y="2260181"/>
                  </a:lnTo>
                  <a:lnTo>
                    <a:pt x="6808062" y="2266181"/>
                  </a:lnTo>
                  <a:lnTo>
                    <a:pt x="6810929" y="2273313"/>
                  </a:lnTo>
                  <a:lnTo>
                    <a:pt x="6812218" y="2275833"/>
                  </a:lnTo>
                  <a:lnTo>
                    <a:pt x="6814125" y="2277829"/>
                  </a:lnTo>
                  <a:lnTo>
                    <a:pt x="6816458" y="2278824"/>
                  </a:lnTo>
                  <a:lnTo>
                    <a:pt x="6816649" y="2279299"/>
                  </a:lnTo>
                  <a:lnTo>
                    <a:pt x="6818982" y="2280294"/>
                  </a:lnTo>
                  <a:lnTo>
                    <a:pt x="6821742" y="2280290"/>
                  </a:lnTo>
                  <a:lnTo>
                    <a:pt x="6830301" y="2276848"/>
                  </a:lnTo>
                  <a:lnTo>
                    <a:pt x="6832527" y="2270708"/>
                  </a:lnTo>
                  <a:lnTo>
                    <a:pt x="6829660" y="2263574"/>
                  </a:lnTo>
                  <a:lnTo>
                    <a:pt x="6827224" y="2258202"/>
                  </a:lnTo>
                  <a:close/>
                </a:path>
                <a:path w="20053300" h="6235700">
                  <a:moveTo>
                    <a:pt x="14148957" y="5378655"/>
                  </a:moveTo>
                  <a:lnTo>
                    <a:pt x="14142480" y="5376286"/>
                  </a:lnTo>
                  <a:lnTo>
                    <a:pt x="14137442" y="5378864"/>
                  </a:lnTo>
                  <a:lnTo>
                    <a:pt x="14135541" y="5379629"/>
                  </a:lnTo>
                  <a:lnTo>
                    <a:pt x="14130643" y="5381873"/>
                  </a:lnTo>
                  <a:lnTo>
                    <a:pt x="14128275" y="5388348"/>
                  </a:lnTo>
                  <a:lnTo>
                    <a:pt x="14130853" y="5393387"/>
                  </a:lnTo>
                  <a:lnTo>
                    <a:pt x="14131809" y="5395765"/>
                  </a:lnTo>
                  <a:lnTo>
                    <a:pt x="14133857" y="5397426"/>
                  </a:lnTo>
                  <a:lnTo>
                    <a:pt x="14138523" y="5399417"/>
                  </a:lnTo>
                  <a:lnTo>
                    <a:pt x="14141760" y="5399221"/>
                  </a:lnTo>
                  <a:lnTo>
                    <a:pt x="14146513" y="5397310"/>
                  </a:lnTo>
                  <a:lnTo>
                    <a:pt x="14151410" y="5395066"/>
                  </a:lnTo>
                  <a:lnTo>
                    <a:pt x="14153780" y="5388590"/>
                  </a:lnTo>
                  <a:lnTo>
                    <a:pt x="14151201" y="5383551"/>
                  </a:lnTo>
                  <a:lnTo>
                    <a:pt x="14148957" y="5378655"/>
                  </a:lnTo>
                  <a:close/>
                </a:path>
                <a:path w="20053300" h="6235700">
                  <a:moveTo>
                    <a:pt x="2711674" y="485705"/>
                  </a:moveTo>
                  <a:lnTo>
                    <a:pt x="2705390" y="483812"/>
                  </a:lnTo>
                  <a:lnTo>
                    <a:pt x="2700209" y="486723"/>
                  </a:lnTo>
                  <a:lnTo>
                    <a:pt x="2698165" y="487822"/>
                  </a:lnTo>
                  <a:lnTo>
                    <a:pt x="2693126" y="490399"/>
                  </a:lnTo>
                  <a:lnTo>
                    <a:pt x="2691233" y="496683"/>
                  </a:lnTo>
                  <a:lnTo>
                    <a:pt x="2694144" y="501864"/>
                  </a:lnTo>
                  <a:lnTo>
                    <a:pt x="2695242" y="503908"/>
                  </a:lnTo>
                  <a:lnTo>
                    <a:pt x="2696957" y="505428"/>
                  </a:lnTo>
                  <a:lnTo>
                    <a:pt x="2702290" y="507703"/>
                  </a:lnTo>
                  <a:lnTo>
                    <a:pt x="2705525" y="507507"/>
                  </a:lnTo>
                  <a:lnTo>
                    <a:pt x="2708520" y="506027"/>
                  </a:lnTo>
                  <a:lnTo>
                    <a:pt x="2710231" y="504787"/>
                  </a:lnTo>
                  <a:lnTo>
                    <a:pt x="2715270" y="502209"/>
                  </a:lnTo>
                  <a:lnTo>
                    <a:pt x="2717163" y="495926"/>
                  </a:lnTo>
                  <a:lnTo>
                    <a:pt x="2714252" y="490744"/>
                  </a:lnTo>
                  <a:lnTo>
                    <a:pt x="2711674" y="485705"/>
                  </a:lnTo>
                  <a:close/>
                </a:path>
                <a:path w="20053300" h="6235700">
                  <a:moveTo>
                    <a:pt x="6794354" y="2179179"/>
                  </a:moveTo>
                  <a:lnTo>
                    <a:pt x="6788212" y="2176953"/>
                  </a:lnTo>
                  <a:lnTo>
                    <a:pt x="6777276" y="2181350"/>
                  </a:lnTo>
                  <a:lnTo>
                    <a:pt x="6775051" y="2187490"/>
                  </a:lnTo>
                  <a:lnTo>
                    <a:pt x="6777918" y="2194624"/>
                  </a:lnTo>
                  <a:lnTo>
                    <a:pt x="6779207" y="2197142"/>
                  </a:lnTo>
                  <a:lnTo>
                    <a:pt x="6781114" y="2199138"/>
                  </a:lnTo>
                  <a:lnTo>
                    <a:pt x="6783447" y="2200133"/>
                  </a:lnTo>
                  <a:lnTo>
                    <a:pt x="6783305" y="2200466"/>
                  </a:lnTo>
                  <a:lnTo>
                    <a:pt x="6785971" y="2201604"/>
                  </a:lnTo>
                  <a:lnTo>
                    <a:pt x="6788731" y="2201599"/>
                  </a:lnTo>
                  <a:lnTo>
                    <a:pt x="6797290" y="2198159"/>
                  </a:lnTo>
                  <a:lnTo>
                    <a:pt x="6799515" y="2192018"/>
                  </a:lnTo>
                  <a:lnTo>
                    <a:pt x="6794354" y="2179179"/>
                  </a:lnTo>
                  <a:close/>
                </a:path>
                <a:path w="20053300" h="6235700">
                  <a:moveTo>
                    <a:pt x="14225927" y="5341363"/>
                  </a:moveTo>
                  <a:lnTo>
                    <a:pt x="14219450" y="5338995"/>
                  </a:lnTo>
                  <a:lnTo>
                    <a:pt x="14214412" y="5341573"/>
                  </a:lnTo>
                  <a:lnTo>
                    <a:pt x="14212511" y="5342338"/>
                  </a:lnTo>
                  <a:lnTo>
                    <a:pt x="14207613" y="5344582"/>
                  </a:lnTo>
                  <a:lnTo>
                    <a:pt x="14205244" y="5351056"/>
                  </a:lnTo>
                  <a:lnTo>
                    <a:pt x="14209111" y="5358615"/>
                  </a:lnTo>
                  <a:lnTo>
                    <a:pt x="14210827" y="5360135"/>
                  </a:lnTo>
                  <a:lnTo>
                    <a:pt x="14215493" y="5362125"/>
                  </a:lnTo>
                  <a:lnTo>
                    <a:pt x="14218729" y="5361930"/>
                  </a:lnTo>
                  <a:lnTo>
                    <a:pt x="14223483" y="5360019"/>
                  </a:lnTo>
                  <a:lnTo>
                    <a:pt x="14228521" y="5357441"/>
                  </a:lnTo>
                  <a:lnTo>
                    <a:pt x="14230748" y="5351300"/>
                  </a:lnTo>
                  <a:lnTo>
                    <a:pt x="14228171" y="5346260"/>
                  </a:lnTo>
                  <a:lnTo>
                    <a:pt x="14225927" y="5341363"/>
                  </a:lnTo>
                  <a:close/>
                </a:path>
                <a:path w="20053300" h="6235700">
                  <a:moveTo>
                    <a:pt x="2785639" y="444375"/>
                  </a:moveTo>
                  <a:lnTo>
                    <a:pt x="2779214" y="442815"/>
                  </a:lnTo>
                  <a:lnTo>
                    <a:pt x="2774174" y="445393"/>
                  </a:lnTo>
                  <a:lnTo>
                    <a:pt x="2772272" y="446158"/>
                  </a:lnTo>
                  <a:lnTo>
                    <a:pt x="2767233" y="448736"/>
                  </a:lnTo>
                  <a:lnTo>
                    <a:pt x="2765674" y="455162"/>
                  </a:lnTo>
                  <a:lnTo>
                    <a:pt x="2768252" y="460200"/>
                  </a:lnTo>
                  <a:lnTo>
                    <a:pt x="2769350" y="462245"/>
                  </a:lnTo>
                  <a:lnTo>
                    <a:pt x="2771398" y="463907"/>
                  </a:lnTo>
                  <a:lnTo>
                    <a:pt x="2773398" y="464760"/>
                  </a:lnTo>
                  <a:lnTo>
                    <a:pt x="2772923" y="464951"/>
                  </a:lnTo>
                  <a:lnTo>
                    <a:pt x="2775922" y="466231"/>
                  </a:lnTo>
                  <a:lnTo>
                    <a:pt x="2779157" y="466035"/>
                  </a:lnTo>
                  <a:lnTo>
                    <a:pt x="2782153" y="464554"/>
                  </a:lnTo>
                  <a:lnTo>
                    <a:pt x="2784197" y="463457"/>
                  </a:lnTo>
                  <a:lnTo>
                    <a:pt x="2789236" y="460878"/>
                  </a:lnTo>
                  <a:lnTo>
                    <a:pt x="2790795" y="454453"/>
                  </a:lnTo>
                  <a:lnTo>
                    <a:pt x="2785639" y="444375"/>
                  </a:lnTo>
                  <a:close/>
                </a:path>
                <a:path w="20053300" h="6235700">
                  <a:moveTo>
                    <a:pt x="6760534" y="2100537"/>
                  </a:moveTo>
                  <a:lnTo>
                    <a:pt x="6754535" y="2097978"/>
                  </a:lnTo>
                  <a:lnTo>
                    <a:pt x="6743789" y="2102850"/>
                  </a:lnTo>
                  <a:lnTo>
                    <a:pt x="6741231" y="2108850"/>
                  </a:lnTo>
                  <a:lnTo>
                    <a:pt x="6743666" y="2114222"/>
                  </a:lnTo>
                  <a:lnTo>
                    <a:pt x="6744431" y="2116124"/>
                  </a:lnTo>
                  <a:lnTo>
                    <a:pt x="6745720" y="2118644"/>
                  </a:lnTo>
                  <a:lnTo>
                    <a:pt x="6747626" y="2120639"/>
                  </a:lnTo>
                  <a:lnTo>
                    <a:pt x="6752625" y="2122772"/>
                  </a:lnTo>
                  <a:lnTo>
                    <a:pt x="6755382" y="2122766"/>
                  </a:lnTo>
                  <a:lnTo>
                    <a:pt x="6758238" y="2121620"/>
                  </a:lnTo>
                  <a:lnTo>
                    <a:pt x="6763611" y="2119184"/>
                  </a:lnTo>
                  <a:lnTo>
                    <a:pt x="6766170" y="2113185"/>
                  </a:lnTo>
                  <a:lnTo>
                    <a:pt x="6763734" y="2107813"/>
                  </a:lnTo>
                  <a:lnTo>
                    <a:pt x="6762970" y="2105911"/>
                  </a:lnTo>
                  <a:lnTo>
                    <a:pt x="6760534" y="2100537"/>
                  </a:lnTo>
                  <a:close/>
                </a:path>
                <a:path w="20053300" h="6235700">
                  <a:moveTo>
                    <a:pt x="14302420" y="5304263"/>
                  </a:moveTo>
                  <a:lnTo>
                    <a:pt x="14296279" y="5302037"/>
                  </a:lnTo>
                  <a:lnTo>
                    <a:pt x="14291238" y="5304615"/>
                  </a:lnTo>
                  <a:lnTo>
                    <a:pt x="14289338" y="5305379"/>
                  </a:lnTo>
                  <a:lnTo>
                    <a:pt x="14284441" y="5307625"/>
                  </a:lnTo>
                  <a:lnTo>
                    <a:pt x="14282072" y="5314099"/>
                  </a:lnTo>
                  <a:lnTo>
                    <a:pt x="14285939" y="5321657"/>
                  </a:lnTo>
                  <a:lnTo>
                    <a:pt x="14287653" y="5323178"/>
                  </a:lnTo>
                  <a:lnTo>
                    <a:pt x="14292322" y="5325169"/>
                  </a:lnTo>
                  <a:lnTo>
                    <a:pt x="14295414" y="5325306"/>
                  </a:lnTo>
                  <a:lnTo>
                    <a:pt x="14298409" y="5323825"/>
                  </a:lnTo>
                  <a:lnTo>
                    <a:pt x="14300310" y="5323062"/>
                  </a:lnTo>
                  <a:lnTo>
                    <a:pt x="14305349" y="5320483"/>
                  </a:lnTo>
                  <a:lnTo>
                    <a:pt x="14307576" y="5314343"/>
                  </a:lnTo>
                  <a:lnTo>
                    <a:pt x="14302420" y="5304263"/>
                  </a:lnTo>
                  <a:close/>
                </a:path>
                <a:path w="20053300" h="6235700">
                  <a:moveTo>
                    <a:pt x="2861463" y="404231"/>
                  </a:moveTo>
                  <a:lnTo>
                    <a:pt x="2855179" y="402338"/>
                  </a:lnTo>
                  <a:lnTo>
                    <a:pt x="2850140" y="404915"/>
                  </a:lnTo>
                  <a:lnTo>
                    <a:pt x="2848238" y="405680"/>
                  </a:lnTo>
                  <a:lnTo>
                    <a:pt x="2843199" y="408258"/>
                  </a:lnTo>
                  <a:lnTo>
                    <a:pt x="2841306" y="414541"/>
                  </a:lnTo>
                  <a:lnTo>
                    <a:pt x="2843884" y="419581"/>
                  </a:lnTo>
                  <a:lnTo>
                    <a:pt x="2844839" y="421959"/>
                  </a:lnTo>
                  <a:lnTo>
                    <a:pt x="2846889" y="423620"/>
                  </a:lnTo>
                  <a:lnTo>
                    <a:pt x="2851555" y="425611"/>
                  </a:lnTo>
                  <a:lnTo>
                    <a:pt x="2854648" y="425749"/>
                  </a:lnTo>
                  <a:lnTo>
                    <a:pt x="2857643" y="424268"/>
                  </a:lnTo>
                  <a:lnTo>
                    <a:pt x="2859687" y="423170"/>
                  </a:lnTo>
                  <a:lnTo>
                    <a:pt x="2864726" y="420593"/>
                  </a:lnTo>
                  <a:lnTo>
                    <a:pt x="2866619" y="414309"/>
                  </a:lnTo>
                  <a:lnTo>
                    <a:pt x="2861463" y="404231"/>
                  </a:lnTo>
                  <a:close/>
                </a:path>
                <a:path w="20053300" h="6235700">
                  <a:moveTo>
                    <a:pt x="6725620" y="2022612"/>
                  </a:moveTo>
                  <a:lnTo>
                    <a:pt x="6719620" y="2020053"/>
                  </a:lnTo>
                  <a:lnTo>
                    <a:pt x="6714248" y="2022488"/>
                  </a:lnTo>
                  <a:lnTo>
                    <a:pt x="6709209" y="2025066"/>
                  </a:lnTo>
                  <a:lnTo>
                    <a:pt x="6706650" y="2031067"/>
                  </a:lnTo>
                  <a:lnTo>
                    <a:pt x="6709086" y="2036439"/>
                  </a:lnTo>
                  <a:lnTo>
                    <a:pt x="6709851" y="2038340"/>
                  </a:lnTo>
                  <a:lnTo>
                    <a:pt x="6710664" y="2041051"/>
                  </a:lnTo>
                  <a:lnTo>
                    <a:pt x="6712712" y="2042713"/>
                  </a:lnTo>
                  <a:lnTo>
                    <a:pt x="6715046" y="2043708"/>
                  </a:lnTo>
                  <a:lnTo>
                    <a:pt x="6715521" y="2043517"/>
                  </a:lnTo>
                  <a:lnTo>
                    <a:pt x="6718188" y="2044655"/>
                  </a:lnTo>
                  <a:lnTo>
                    <a:pt x="6720947" y="2044650"/>
                  </a:lnTo>
                  <a:lnTo>
                    <a:pt x="6723800" y="2043502"/>
                  </a:lnTo>
                  <a:lnTo>
                    <a:pt x="6728839" y="2040925"/>
                  </a:lnTo>
                  <a:lnTo>
                    <a:pt x="6731398" y="2034925"/>
                  </a:lnTo>
                  <a:lnTo>
                    <a:pt x="6728963" y="2029553"/>
                  </a:lnTo>
                  <a:lnTo>
                    <a:pt x="6728198" y="2027651"/>
                  </a:lnTo>
                  <a:lnTo>
                    <a:pt x="6725620" y="2022612"/>
                  </a:lnTo>
                  <a:close/>
                </a:path>
                <a:path w="20053300" h="6235700">
                  <a:moveTo>
                    <a:pt x="14379199" y="5266497"/>
                  </a:moveTo>
                  <a:lnTo>
                    <a:pt x="14373059" y="5264270"/>
                  </a:lnTo>
                  <a:lnTo>
                    <a:pt x="14368019" y="5266849"/>
                  </a:lnTo>
                  <a:lnTo>
                    <a:pt x="14366116" y="5267613"/>
                  </a:lnTo>
                  <a:lnTo>
                    <a:pt x="14361077" y="5270191"/>
                  </a:lnTo>
                  <a:lnTo>
                    <a:pt x="14358852" y="5276333"/>
                  </a:lnTo>
                  <a:lnTo>
                    <a:pt x="14362719" y="5283892"/>
                  </a:lnTo>
                  <a:lnTo>
                    <a:pt x="14364435" y="5285412"/>
                  </a:lnTo>
                  <a:lnTo>
                    <a:pt x="14369100" y="5287402"/>
                  </a:lnTo>
                  <a:lnTo>
                    <a:pt x="14372192" y="5287539"/>
                  </a:lnTo>
                  <a:lnTo>
                    <a:pt x="14375187" y="5286059"/>
                  </a:lnTo>
                  <a:lnTo>
                    <a:pt x="14377091" y="5285295"/>
                  </a:lnTo>
                  <a:lnTo>
                    <a:pt x="14382130" y="5282716"/>
                  </a:lnTo>
                  <a:lnTo>
                    <a:pt x="14384354" y="5276575"/>
                  </a:lnTo>
                  <a:lnTo>
                    <a:pt x="14379199" y="5266497"/>
                  </a:lnTo>
                  <a:close/>
                </a:path>
                <a:path w="20053300" h="6235700">
                  <a:moveTo>
                    <a:pt x="2937051" y="365562"/>
                  </a:moveTo>
                  <a:lnTo>
                    <a:pt x="2930766" y="363670"/>
                  </a:lnTo>
                  <a:lnTo>
                    <a:pt x="2925727" y="366247"/>
                  </a:lnTo>
                  <a:lnTo>
                    <a:pt x="2923826" y="367012"/>
                  </a:lnTo>
                  <a:lnTo>
                    <a:pt x="2918453" y="369448"/>
                  </a:lnTo>
                  <a:lnTo>
                    <a:pt x="2916561" y="375731"/>
                  </a:lnTo>
                  <a:lnTo>
                    <a:pt x="2920427" y="383290"/>
                  </a:lnTo>
                  <a:lnTo>
                    <a:pt x="2922143" y="384810"/>
                  </a:lnTo>
                  <a:lnTo>
                    <a:pt x="2926809" y="386800"/>
                  </a:lnTo>
                  <a:lnTo>
                    <a:pt x="2929902" y="386938"/>
                  </a:lnTo>
                  <a:lnTo>
                    <a:pt x="2932897" y="385457"/>
                  </a:lnTo>
                  <a:lnTo>
                    <a:pt x="2934800" y="384692"/>
                  </a:lnTo>
                  <a:lnTo>
                    <a:pt x="2940172" y="382257"/>
                  </a:lnTo>
                  <a:lnTo>
                    <a:pt x="2942065" y="375973"/>
                  </a:lnTo>
                  <a:lnTo>
                    <a:pt x="2939487" y="370934"/>
                  </a:lnTo>
                  <a:lnTo>
                    <a:pt x="2937051" y="365562"/>
                  </a:lnTo>
                  <a:close/>
                </a:path>
                <a:path w="20053300" h="6235700">
                  <a:moveTo>
                    <a:pt x="6689947" y="1945544"/>
                  </a:moveTo>
                  <a:lnTo>
                    <a:pt x="6683805" y="1943319"/>
                  </a:lnTo>
                  <a:lnTo>
                    <a:pt x="6678433" y="1945754"/>
                  </a:lnTo>
                  <a:lnTo>
                    <a:pt x="6673202" y="1947857"/>
                  </a:lnTo>
                  <a:lnTo>
                    <a:pt x="6670978" y="1953998"/>
                  </a:lnTo>
                  <a:lnTo>
                    <a:pt x="6673413" y="1959371"/>
                  </a:lnTo>
                  <a:lnTo>
                    <a:pt x="6675132" y="1963651"/>
                  </a:lnTo>
                  <a:lnTo>
                    <a:pt x="6677181" y="1965312"/>
                  </a:lnTo>
                  <a:lnTo>
                    <a:pt x="6679514" y="1966307"/>
                  </a:lnTo>
                  <a:lnTo>
                    <a:pt x="6679564" y="1967116"/>
                  </a:lnTo>
                  <a:lnTo>
                    <a:pt x="6681897" y="1968111"/>
                  </a:lnTo>
                  <a:lnTo>
                    <a:pt x="6685129" y="1967915"/>
                  </a:lnTo>
                  <a:lnTo>
                    <a:pt x="6687984" y="1966769"/>
                  </a:lnTo>
                  <a:lnTo>
                    <a:pt x="6693357" y="1964333"/>
                  </a:lnTo>
                  <a:lnTo>
                    <a:pt x="6695583" y="1958191"/>
                  </a:lnTo>
                  <a:lnTo>
                    <a:pt x="6693148" y="1952819"/>
                  </a:lnTo>
                  <a:lnTo>
                    <a:pt x="6692383" y="1950917"/>
                  </a:lnTo>
                  <a:lnTo>
                    <a:pt x="6689947" y="1945544"/>
                  </a:lnTo>
                  <a:close/>
                </a:path>
                <a:path w="20053300" h="6235700">
                  <a:moveTo>
                    <a:pt x="14455787" y="5228256"/>
                  </a:moveTo>
                  <a:lnTo>
                    <a:pt x="14449503" y="5226362"/>
                  </a:lnTo>
                  <a:lnTo>
                    <a:pt x="14444464" y="5228940"/>
                  </a:lnTo>
                  <a:lnTo>
                    <a:pt x="14442562" y="5229704"/>
                  </a:lnTo>
                  <a:lnTo>
                    <a:pt x="14437523" y="5232283"/>
                  </a:lnTo>
                  <a:lnTo>
                    <a:pt x="14435296" y="5238423"/>
                  </a:lnTo>
                  <a:lnTo>
                    <a:pt x="14439163" y="5245983"/>
                  </a:lnTo>
                  <a:lnTo>
                    <a:pt x="14440879" y="5247503"/>
                  </a:lnTo>
                  <a:lnTo>
                    <a:pt x="14445545" y="5249494"/>
                  </a:lnTo>
                  <a:lnTo>
                    <a:pt x="14448638" y="5249631"/>
                  </a:lnTo>
                  <a:lnTo>
                    <a:pt x="14451634" y="5248151"/>
                  </a:lnTo>
                  <a:lnTo>
                    <a:pt x="14453535" y="5247386"/>
                  </a:lnTo>
                  <a:lnTo>
                    <a:pt x="14458907" y="5244950"/>
                  </a:lnTo>
                  <a:lnTo>
                    <a:pt x="14460801" y="5238666"/>
                  </a:lnTo>
                  <a:lnTo>
                    <a:pt x="14458223" y="5233628"/>
                  </a:lnTo>
                  <a:lnTo>
                    <a:pt x="14455787" y="5228256"/>
                  </a:lnTo>
                  <a:close/>
                </a:path>
                <a:path w="20053300" h="6235700">
                  <a:moveTo>
                    <a:pt x="3014021" y="328271"/>
                  </a:moveTo>
                  <a:lnTo>
                    <a:pt x="3007546" y="325903"/>
                  </a:lnTo>
                  <a:lnTo>
                    <a:pt x="3002506" y="328482"/>
                  </a:lnTo>
                  <a:lnTo>
                    <a:pt x="3000604" y="329245"/>
                  </a:lnTo>
                  <a:lnTo>
                    <a:pt x="2995708" y="331489"/>
                  </a:lnTo>
                  <a:lnTo>
                    <a:pt x="2993339" y="337966"/>
                  </a:lnTo>
                  <a:lnTo>
                    <a:pt x="2995917" y="343004"/>
                  </a:lnTo>
                  <a:lnTo>
                    <a:pt x="2996872" y="345382"/>
                  </a:lnTo>
                  <a:lnTo>
                    <a:pt x="2998922" y="347043"/>
                  </a:lnTo>
                  <a:lnTo>
                    <a:pt x="3003588" y="349033"/>
                  </a:lnTo>
                  <a:lnTo>
                    <a:pt x="3006824" y="348837"/>
                  </a:lnTo>
                  <a:lnTo>
                    <a:pt x="3011578" y="346927"/>
                  </a:lnTo>
                  <a:lnTo>
                    <a:pt x="3016475" y="344682"/>
                  </a:lnTo>
                  <a:lnTo>
                    <a:pt x="3018843" y="338207"/>
                  </a:lnTo>
                  <a:lnTo>
                    <a:pt x="3016265" y="333169"/>
                  </a:lnTo>
                  <a:lnTo>
                    <a:pt x="3014021" y="328271"/>
                  </a:lnTo>
                  <a:close/>
                </a:path>
                <a:path w="20053300" h="6235700">
                  <a:moveTo>
                    <a:pt x="6653132" y="1868383"/>
                  </a:moveTo>
                  <a:lnTo>
                    <a:pt x="6646657" y="1866015"/>
                  </a:lnTo>
                  <a:lnTo>
                    <a:pt x="6641617" y="1868593"/>
                  </a:lnTo>
                  <a:lnTo>
                    <a:pt x="6636721" y="1870838"/>
                  </a:lnTo>
                  <a:lnTo>
                    <a:pt x="6634352" y="1877313"/>
                  </a:lnTo>
                  <a:lnTo>
                    <a:pt x="6636930" y="1882352"/>
                  </a:lnTo>
                  <a:lnTo>
                    <a:pt x="6637695" y="1884253"/>
                  </a:lnTo>
                  <a:lnTo>
                    <a:pt x="6638984" y="1886773"/>
                  </a:lnTo>
                  <a:lnTo>
                    <a:pt x="6640699" y="1888292"/>
                  </a:lnTo>
                  <a:lnTo>
                    <a:pt x="6645366" y="1890283"/>
                  </a:lnTo>
                  <a:lnTo>
                    <a:pt x="6648459" y="1890421"/>
                  </a:lnTo>
                  <a:lnTo>
                    <a:pt x="6651454" y="1888940"/>
                  </a:lnTo>
                  <a:lnTo>
                    <a:pt x="6656350" y="1886697"/>
                  </a:lnTo>
                  <a:lnTo>
                    <a:pt x="6658719" y="1880222"/>
                  </a:lnTo>
                  <a:lnTo>
                    <a:pt x="6656141" y="1875182"/>
                  </a:lnTo>
                  <a:lnTo>
                    <a:pt x="6655376" y="1873280"/>
                  </a:lnTo>
                  <a:lnTo>
                    <a:pt x="6653132" y="1868383"/>
                  </a:lnTo>
                  <a:close/>
                </a:path>
                <a:path w="20053300" h="6235700">
                  <a:moveTo>
                    <a:pt x="14532041" y="5189871"/>
                  </a:moveTo>
                  <a:lnTo>
                    <a:pt x="14525758" y="5187979"/>
                  </a:lnTo>
                  <a:lnTo>
                    <a:pt x="14520718" y="5190556"/>
                  </a:lnTo>
                  <a:lnTo>
                    <a:pt x="14518818" y="5191320"/>
                  </a:lnTo>
                  <a:lnTo>
                    <a:pt x="14513445" y="5193757"/>
                  </a:lnTo>
                  <a:lnTo>
                    <a:pt x="14511552" y="5200040"/>
                  </a:lnTo>
                  <a:lnTo>
                    <a:pt x="14515419" y="5207599"/>
                  </a:lnTo>
                  <a:lnTo>
                    <a:pt x="14517133" y="5209118"/>
                  </a:lnTo>
                  <a:lnTo>
                    <a:pt x="14521799" y="5211109"/>
                  </a:lnTo>
                  <a:lnTo>
                    <a:pt x="14524894" y="5211247"/>
                  </a:lnTo>
                  <a:lnTo>
                    <a:pt x="14527888" y="5209767"/>
                  </a:lnTo>
                  <a:lnTo>
                    <a:pt x="14529791" y="5209001"/>
                  </a:lnTo>
                  <a:lnTo>
                    <a:pt x="14535163" y="5206566"/>
                  </a:lnTo>
                  <a:lnTo>
                    <a:pt x="14537054" y="5200281"/>
                  </a:lnTo>
                  <a:lnTo>
                    <a:pt x="14534476" y="5195243"/>
                  </a:lnTo>
                  <a:lnTo>
                    <a:pt x="14532041" y="5189871"/>
                  </a:lnTo>
                  <a:close/>
                </a:path>
                <a:path w="20053300" h="6235700">
                  <a:moveTo>
                    <a:pt x="3092040" y="292215"/>
                  </a:moveTo>
                  <a:lnTo>
                    <a:pt x="3086040" y="289656"/>
                  </a:lnTo>
                  <a:lnTo>
                    <a:pt x="3080667" y="292092"/>
                  </a:lnTo>
                  <a:lnTo>
                    <a:pt x="3078766" y="292856"/>
                  </a:lnTo>
                  <a:lnTo>
                    <a:pt x="3073727" y="295434"/>
                  </a:lnTo>
                  <a:lnTo>
                    <a:pt x="3071167" y="301434"/>
                  </a:lnTo>
                  <a:lnTo>
                    <a:pt x="3073603" y="306806"/>
                  </a:lnTo>
                  <a:lnTo>
                    <a:pt x="3074417" y="309516"/>
                  </a:lnTo>
                  <a:lnTo>
                    <a:pt x="3076466" y="311178"/>
                  </a:lnTo>
                  <a:lnTo>
                    <a:pt x="3078799" y="312173"/>
                  </a:lnTo>
                  <a:lnTo>
                    <a:pt x="3079274" y="311983"/>
                  </a:lnTo>
                  <a:lnTo>
                    <a:pt x="3081940" y="313121"/>
                  </a:lnTo>
                  <a:lnTo>
                    <a:pt x="3084700" y="313115"/>
                  </a:lnTo>
                  <a:lnTo>
                    <a:pt x="3089455" y="311204"/>
                  </a:lnTo>
                  <a:lnTo>
                    <a:pt x="3094494" y="308627"/>
                  </a:lnTo>
                  <a:lnTo>
                    <a:pt x="3097053" y="302627"/>
                  </a:lnTo>
                  <a:lnTo>
                    <a:pt x="3094617" y="297255"/>
                  </a:lnTo>
                  <a:lnTo>
                    <a:pt x="3092040" y="292215"/>
                  </a:lnTo>
                  <a:close/>
                </a:path>
                <a:path w="20053300" h="6235700">
                  <a:moveTo>
                    <a:pt x="6615174" y="1791129"/>
                  </a:moveTo>
                  <a:lnTo>
                    <a:pt x="6608890" y="1789236"/>
                  </a:lnTo>
                  <a:lnTo>
                    <a:pt x="6603851" y="1791814"/>
                  </a:lnTo>
                  <a:lnTo>
                    <a:pt x="6598479" y="1794249"/>
                  </a:lnTo>
                  <a:lnTo>
                    <a:pt x="6596691" y="1800184"/>
                  </a:lnTo>
                  <a:lnTo>
                    <a:pt x="6596586" y="1800533"/>
                  </a:lnTo>
                  <a:lnTo>
                    <a:pt x="6599163" y="1805573"/>
                  </a:lnTo>
                  <a:lnTo>
                    <a:pt x="6599928" y="1807475"/>
                  </a:lnTo>
                  <a:lnTo>
                    <a:pt x="6601218" y="1809994"/>
                  </a:lnTo>
                  <a:lnTo>
                    <a:pt x="6602933" y="1811514"/>
                  </a:lnTo>
                  <a:lnTo>
                    <a:pt x="6607599" y="1813504"/>
                  </a:lnTo>
                  <a:lnTo>
                    <a:pt x="6610692" y="1813642"/>
                  </a:lnTo>
                  <a:lnTo>
                    <a:pt x="6613687" y="1812162"/>
                  </a:lnTo>
                  <a:lnTo>
                    <a:pt x="6618726" y="1809583"/>
                  </a:lnTo>
                  <a:lnTo>
                    <a:pt x="6620828" y="1803783"/>
                  </a:lnTo>
                  <a:lnTo>
                    <a:pt x="6620952" y="1803442"/>
                  </a:lnTo>
                  <a:lnTo>
                    <a:pt x="6618374" y="1798403"/>
                  </a:lnTo>
                  <a:lnTo>
                    <a:pt x="6617610" y="1796501"/>
                  </a:lnTo>
                  <a:lnTo>
                    <a:pt x="6615174" y="1791129"/>
                  </a:lnTo>
                  <a:close/>
                </a:path>
                <a:path w="20053300" h="6235700">
                  <a:moveTo>
                    <a:pt x="14608630" y="5151629"/>
                  </a:moveTo>
                  <a:lnTo>
                    <a:pt x="14602345" y="5149736"/>
                  </a:lnTo>
                  <a:lnTo>
                    <a:pt x="14597306" y="5152313"/>
                  </a:lnTo>
                  <a:lnTo>
                    <a:pt x="14595404" y="5153078"/>
                  </a:lnTo>
                  <a:lnTo>
                    <a:pt x="14590032" y="5155514"/>
                  </a:lnTo>
                  <a:lnTo>
                    <a:pt x="14588140" y="5161799"/>
                  </a:lnTo>
                  <a:lnTo>
                    <a:pt x="14590718" y="5166838"/>
                  </a:lnTo>
                  <a:lnTo>
                    <a:pt x="14591674" y="5169215"/>
                  </a:lnTo>
                  <a:lnTo>
                    <a:pt x="14593389" y="5170734"/>
                  </a:lnTo>
                  <a:lnTo>
                    <a:pt x="14595723" y="5171730"/>
                  </a:lnTo>
                  <a:lnTo>
                    <a:pt x="14596198" y="5171538"/>
                  </a:lnTo>
                  <a:lnTo>
                    <a:pt x="14598865" y="5172676"/>
                  </a:lnTo>
                  <a:lnTo>
                    <a:pt x="14601956" y="5172814"/>
                  </a:lnTo>
                  <a:lnTo>
                    <a:pt x="14604952" y="5171333"/>
                  </a:lnTo>
                  <a:lnTo>
                    <a:pt x="14606853" y="5170568"/>
                  </a:lnTo>
                  <a:lnTo>
                    <a:pt x="14611891" y="5167990"/>
                  </a:lnTo>
                  <a:lnTo>
                    <a:pt x="14613785" y="5161707"/>
                  </a:lnTo>
                  <a:lnTo>
                    <a:pt x="14608630" y="5151629"/>
                  </a:lnTo>
                  <a:close/>
                </a:path>
                <a:path w="20053300" h="6235700">
                  <a:moveTo>
                    <a:pt x="6576648" y="1715208"/>
                  </a:moveTo>
                  <a:lnTo>
                    <a:pt x="6570364" y="1713315"/>
                  </a:lnTo>
                  <a:lnTo>
                    <a:pt x="6560286" y="1718471"/>
                  </a:lnTo>
                  <a:lnTo>
                    <a:pt x="6558603" y="1724056"/>
                  </a:lnTo>
                  <a:lnTo>
                    <a:pt x="6558392" y="1724754"/>
                  </a:lnTo>
                  <a:lnTo>
                    <a:pt x="6560971" y="1729793"/>
                  </a:lnTo>
                  <a:lnTo>
                    <a:pt x="6562691" y="1734073"/>
                  </a:lnTo>
                  <a:lnTo>
                    <a:pt x="6564739" y="1735735"/>
                  </a:lnTo>
                  <a:lnTo>
                    <a:pt x="6566739" y="1736588"/>
                  </a:lnTo>
                  <a:lnTo>
                    <a:pt x="6566881" y="1736255"/>
                  </a:lnTo>
                  <a:lnTo>
                    <a:pt x="6569548" y="1737392"/>
                  </a:lnTo>
                  <a:lnTo>
                    <a:pt x="6582569" y="1727188"/>
                  </a:lnTo>
                  <a:lnTo>
                    <a:pt x="6579990" y="1722149"/>
                  </a:lnTo>
                  <a:lnTo>
                    <a:pt x="6579226" y="1720246"/>
                  </a:lnTo>
                  <a:lnTo>
                    <a:pt x="6576648" y="1715208"/>
                  </a:lnTo>
                  <a:close/>
                </a:path>
                <a:path w="20053300" h="6235700">
                  <a:moveTo>
                    <a:pt x="3170490" y="257919"/>
                  </a:moveTo>
                  <a:lnTo>
                    <a:pt x="3164348" y="255693"/>
                  </a:lnTo>
                  <a:lnTo>
                    <a:pt x="3151510" y="260854"/>
                  </a:lnTo>
                  <a:lnTo>
                    <a:pt x="3149902" y="265290"/>
                  </a:lnTo>
                  <a:lnTo>
                    <a:pt x="3149284" y="266996"/>
                  </a:lnTo>
                  <a:lnTo>
                    <a:pt x="3151386" y="272226"/>
                  </a:lnTo>
                  <a:lnTo>
                    <a:pt x="3152676" y="274745"/>
                  </a:lnTo>
                  <a:lnTo>
                    <a:pt x="3154582" y="276740"/>
                  </a:lnTo>
                  <a:lnTo>
                    <a:pt x="3156915" y="277735"/>
                  </a:lnTo>
                  <a:lnTo>
                    <a:pt x="3156773" y="278070"/>
                  </a:lnTo>
                  <a:lnTo>
                    <a:pt x="3159439" y="279207"/>
                  </a:lnTo>
                  <a:lnTo>
                    <a:pt x="3162200" y="279201"/>
                  </a:lnTo>
                  <a:lnTo>
                    <a:pt x="3172660" y="274997"/>
                  </a:lnTo>
                  <a:lnTo>
                    <a:pt x="3174267" y="270562"/>
                  </a:lnTo>
                  <a:lnTo>
                    <a:pt x="3174886" y="268855"/>
                  </a:lnTo>
                  <a:lnTo>
                    <a:pt x="3170490" y="257919"/>
                  </a:lnTo>
                  <a:close/>
                </a:path>
                <a:path w="20053300" h="6235700">
                  <a:moveTo>
                    <a:pt x="6536362" y="1639717"/>
                  </a:moveTo>
                  <a:lnTo>
                    <a:pt x="6530078" y="1637825"/>
                  </a:lnTo>
                  <a:lnTo>
                    <a:pt x="6520000" y="1642980"/>
                  </a:lnTo>
                  <a:lnTo>
                    <a:pt x="6518317" y="1648567"/>
                  </a:lnTo>
                  <a:lnTo>
                    <a:pt x="6518107" y="1649265"/>
                  </a:lnTo>
                  <a:lnTo>
                    <a:pt x="6520684" y="1654303"/>
                  </a:lnTo>
                  <a:lnTo>
                    <a:pt x="6522881" y="1658391"/>
                  </a:lnTo>
                  <a:lnTo>
                    <a:pt x="6524929" y="1660053"/>
                  </a:lnTo>
                  <a:lnTo>
                    <a:pt x="6526929" y="1660906"/>
                  </a:lnTo>
                  <a:lnTo>
                    <a:pt x="6526454" y="1661097"/>
                  </a:lnTo>
                  <a:lnTo>
                    <a:pt x="6529120" y="1662235"/>
                  </a:lnTo>
                  <a:lnTo>
                    <a:pt x="6532355" y="1662040"/>
                  </a:lnTo>
                  <a:lnTo>
                    <a:pt x="6535350" y="1660559"/>
                  </a:lnTo>
                  <a:lnTo>
                    <a:pt x="6540389" y="1657982"/>
                  </a:lnTo>
                  <a:lnTo>
                    <a:pt x="6542071" y="1652395"/>
                  </a:lnTo>
                  <a:lnTo>
                    <a:pt x="6542281" y="1651698"/>
                  </a:lnTo>
                  <a:lnTo>
                    <a:pt x="6539704" y="1646658"/>
                  </a:lnTo>
                  <a:lnTo>
                    <a:pt x="6538940" y="1644757"/>
                  </a:lnTo>
                  <a:lnTo>
                    <a:pt x="6536362" y="1639717"/>
                  </a:lnTo>
                  <a:close/>
                </a:path>
                <a:path w="20053300" h="6235700">
                  <a:moveTo>
                    <a:pt x="14684217" y="5112961"/>
                  </a:moveTo>
                  <a:lnTo>
                    <a:pt x="14677933" y="5111066"/>
                  </a:lnTo>
                  <a:lnTo>
                    <a:pt x="14672893" y="5113645"/>
                  </a:lnTo>
                  <a:lnTo>
                    <a:pt x="14670992" y="5114411"/>
                  </a:lnTo>
                  <a:lnTo>
                    <a:pt x="14665953" y="5116988"/>
                  </a:lnTo>
                  <a:lnTo>
                    <a:pt x="14664059" y="5123271"/>
                  </a:lnTo>
                  <a:lnTo>
                    <a:pt x="14666638" y="5128310"/>
                  </a:lnTo>
                  <a:lnTo>
                    <a:pt x="14667593" y="5130688"/>
                  </a:lnTo>
                  <a:lnTo>
                    <a:pt x="14669644" y="5132351"/>
                  </a:lnTo>
                  <a:lnTo>
                    <a:pt x="14671643" y="5133204"/>
                  </a:lnTo>
                  <a:lnTo>
                    <a:pt x="14671785" y="5132870"/>
                  </a:lnTo>
                  <a:lnTo>
                    <a:pt x="14674452" y="5134008"/>
                  </a:lnTo>
                  <a:lnTo>
                    <a:pt x="14677544" y="5134145"/>
                  </a:lnTo>
                  <a:lnTo>
                    <a:pt x="14680539" y="5132665"/>
                  </a:lnTo>
                  <a:lnTo>
                    <a:pt x="14682440" y="5131900"/>
                  </a:lnTo>
                  <a:lnTo>
                    <a:pt x="14687480" y="5129322"/>
                  </a:lnTo>
                  <a:lnTo>
                    <a:pt x="14689372" y="5123039"/>
                  </a:lnTo>
                  <a:lnTo>
                    <a:pt x="14684217" y="5112961"/>
                  </a:lnTo>
                  <a:close/>
                </a:path>
                <a:path w="20053300" h="6235700">
                  <a:moveTo>
                    <a:pt x="3248896" y="225574"/>
                  </a:moveTo>
                  <a:lnTo>
                    <a:pt x="3242896" y="223015"/>
                  </a:lnTo>
                  <a:lnTo>
                    <a:pt x="3235764" y="225882"/>
                  </a:lnTo>
                  <a:lnTo>
                    <a:pt x="3230392" y="228317"/>
                  </a:lnTo>
                  <a:lnTo>
                    <a:pt x="3227832" y="234318"/>
                  </a:lnTo>
                  <a:lnTo>
                    <a:pt x="3230890" y="241924"/>
                  </a:lnTo>
                  <a:lnTo>
                    <a:pt x="3233130" y="244062"/>
                  </a:lnTo>
                  <a:lnTo>
                    <a:pt x="3238130" y="246195"/>
                  </a:lnTo>
                  <a:lnTo>
                    <a:pt x="3240747" y="246523"/>
                  </a:lnTo>
                  <a:lnTo>
                    <a:pt x="3245502" y="244612"/>
                  </a:lnTo>
                  <a:lnTo>
                    <a:pt x="3250874" y="242177"/>
                  </a:lnTo>
                  <a:lnTo>
                    <a:pt x="3253433" y="236177"/>
                  </a:lnTo>
                  <a:lnTo>
                    <a:pt x="3251331" y="230947"/>
                  </a:lnTo>
                  <a:lnTo>
                    <a:pt x="3248896" y="225574"/>
                  </a:lnTo>
                  <a:close/>
                </a:path>
                <a:path w="20053300" h="6235700">
                  <a:moveTo>
                    <a:pt x="6495600" y="1564419"/>
                  </a:moveTo>
                  <a:lnTo>
                    <a:pt x="6489316" y="1562526"/>
                  </a:lnTo>
                  <a:lnTo>
                    <a:pt x="6484135" y="1565437"/>
                  </a:lnTo>
                  <a:lnTo>
                    <a:pt x="6479096" y="1568015"/>
                  </a:lnTo>
                  <a:lnTo>
                    <a:pt x="6486359" y="1586084"/>
                  </a:lnTo>
                  <a:lnTo>
                    <a:pt x="6485834" y="1585466"/>
                  </a:lnTo>
                  <a:lnTo>
                    <a:pt x="6488833" y="1586745"/>
                  </a:lnTo>
                  <a:lnTo>
                    <a:pt x="6492069" y="1586551"/>
                  </a:lnTo>
                  <a:lnTo>
                    <a:pt x="6495064" y="1585070"/>
                  </a:lnTo>
                  <a:lnTo>
                    <a:pt x="6500103" y="1582492"/>
                  </a:lnTo>
                  <a:lnTo>
                    <a:pt x="6501996" y="1576209"/>
                  </a:lnTo>
                  <a:lnTo>
                    <a:pt x="6499085" y="1571026"/>
                  </a:lnTo>
                  <a:lnTo>
                    <a:pt x="6498178" y="1569458"/>
                  </a:lnTo>
                  <a:lnTo>
                    <a:pt x="6495600" y="1564419"/>
                  </a:lnTo>
                  <a:close/>
                </a:path>
                <a:path w="20053300" h="6235700">
                  <a:moveTo>
                    <a:pt x="14760281" y="5074100"/>
                  </a:moveTo>
                  <a:lnTo>
                    <a:pt x="14753997" y="5072208"/>
                  </a:lnTo>
                  <a:lnTo>
                    <a:pt x="14748957" y="5074785"/>
                  </a:lnTo>
                  <a:lnTo>
                    <a:pt x="14747056" y="5075550"/>
                  </a:lnTo>
                  <a:lnTo>
                    <a:pt x="14742017" y="5078129"/>
                  </a:lnTo>
                  <a:lnTo>
                    <a:pt x="14740123" y="5084411"/>
                  </a:lnTo>
                  <a:lnTo>
                    <a:pt x="14742701" y="5089451"/>
                  </a:lnTo>
                  <a:lnTo>
                    <a:pt x="14743657" y="5091829"/>
                  </a:lnTo>
                  <a:lnTo>
                    <a:pt x="14745705" y="5093491"/>
                  </a:lnTo>
                  <a:lnTo>
                    <a:pt x="14747705" y="5094344"/>
                  </a:lnTo>
                  <a:lnTo>
                    <a:pt x="14747847" y="5094011"/>
                  </a:lnTo>
                  <a:lnTo>
                    <a:pt x="14750514" y="5095148"/>
                  </a:lnTo>
                  <a:lnTo>
                    <a:pt x="14753608" y="5095286"/>
                  </a:lnTo>
                  <a:lnTo>
                    <a:pt x="14756603" y="5093805"/>
                  </a:lnTo>
                  <a:lnTo>
                    <a:pt x="14758505" y="5093040"/>
                  </a:lnTo>
                  <a:lnTo>
                    <a:pt x="14763543" y="5090463"/>
                  </a:lnTo>
                  <a:lnTo>
                    <a:pt x="14765437" y="5084179"/>
                  </a:lnTo>
                  <a:lnTo>
                    <a:pt x="14760281" y="5074100"/>
                  </a:lnTo>
                  <a:close/>
                </a:path>
                <a:path w="20053300" h="6235700">
                  <a:moveTo>
                    <a:pt x="3328826" y="194274"/>
                  </a:moveTo>
                  <a:lnTo>
                    <a:pt x="3322493" y="191572"/>
                  </a:lnTo>
                  <a:lnTo>
                    <a:pt x="3310130" y="196541"/>
                  </a:lnTo>
                  <a:lnTo>
                    <a:pt x="3307429" y="202874"/>
                  </a:lnTo>
                  <a:lnTo>
                    <a:pt x="3310678" y="210957"/>
                  </a:lnTo>
                  <a:lnTo>
                    <a:pt x="3312585" y="212953"/>
                  </a:lnTo>
                  <a:lnTo>
                    <a:pt x="3315251" y="214090"/>
                  </a:lnTo>
                  <a:lnTo>
                    <a:pt x="3315393" y="213757"/>
                  </a:lnTo>
                  <a:lnTo>
                    <a:pt x="3317727" y="214752"/>
                  </a:lnTo>
                  <a:lnTo>
                    <a:pt x="3320486" y="214747"/>
                  </a:lnTo>
                  <a:lnTo>
                    <a:pt x="3323197" y="213933"/>
                  </a:lnTo>
                  <a:lnTo>
                    <a:pt x="3330329" y="211068"/>
                  </a:lnTo>
                  <a:lnTo>
                    <a:pt x="3333031" y="204734"/>
                  </a:lnTo>
                  <a:lnTo>
                    <a:pt x="3328826" y="194274"/>
                  </a:lnTo>
                  <a:close/>
                </a:path>
                <a:path w="20053300" h="6235700">
                  <a:moveTo>
                    <a:pt x="6453128" y="1490360"/>
                  </a:moveTo>
                  <a:lnTo>
                    <a:pt x="6447177" y="1488610"/>
                  </a:lnTo>
                  <a:lnTo>
                    <a:pt x="6441996" y="1491520"/>
                  </a:lnTo>
                  <a:lnTo>
                    <a:pt x="6437148" y="1494575"/>
                  </a:lnTo>
                  <a:lnTo>
                    <a:pt x="6435398" y="1500524"/>
                  </a:lnTo>
                  <a:lnTo>
                    <a:pt x="6438309" y="1505706"/>
                  </a:lnTo>
                  <a:lnTo>
                    <a:pt x="6439548" y="1507417"/>
                  </a:lnTo>
                  <a:lnTo>
                    <a:pt x="6440646" y="1509462"/>
                  </a:lnTo>
                  <a:lnTo>
                    <a:pt x="6442363" y="1510980"/>
                  </a:lnTo>
                  <a:lnTo>
                    <a:pt x="6444362" y="1511833"/>
                  </a:lnTo>
                  <a:lnTo>
                    <a:pt x="6444504" y="1511501"/>
                  </a:lnTo>
                  <a:lnTo>
                    <a:pt x="6447504" y="1512781"/>
                  </a:lnTo>
                  <a:lnTo>
                    <a:pt x="6450738" y="1512584"/>
                  </a:lnTo>
                  <a:lnTo>
                    <a:pt x="6453733" y="1511104"/>
                  </a:lnTo>
                  <a:lnTo>
                    <a:pt x="6458439" y="1508384"/>
                  </a:lnTo>
                  <a:lnTo>
                    <a:pt x="6460332" y="1502100"/>
                  </a:lnTo>
                  <a:lnTo>
                    <a:pt x="6457421" y="1496918"/>
                  </a:lnTo>
                  <a:lnTo>
                    <a:pt x="6456181" y="1495208"/>
                  </a:lnTo>
                  <a:lnTo>
                    <a:pt x="6453128" y="1490360"/>
                  </a:lnTo>
                  <a:close/>
                </a:path>
                <a:path w="20053300" h="6235700">
                  <a:moveTo>
                    <a:pt x="3403712" y="162791"/>
                  </a:moveTo>
                  <a:lnTo>
                    <a:pt x="3398149" y="164751"/>
                  </a:lnTo>
                  <a:lnTo>
                    <a:pt x="3396247" y="165515"/>
                  </a:lnTo>
                  <a:lnTo>
                    <a:pt x="3390683" y="167476"/>
                  </a:lnTo>
                  <a:lnTo>
                    <a:pt x="3387951" y="173007"/>
                  </a:lnTo>
                  <a:lnTo>
                    <a:pt x="3387790" y="173332"/>
                  </a:lnTo>
                  <a:lnTo>
                    <a:pt x="3389750" y="178897"/>
                  </a:lnTo>
                  <a:lnTo>
                    <a:pt x="3390564" y="181608"/>
                  </a:lnTo>
                  <a:lnTo>
                    <a:pt x="3392804" y="183745"/>
                  </a:lnTo>
                  <a:lnTo>
                    <a:pt x="3395471" y="184882"/>
                  </a:lnTo>
                  <a:lnTo>
                    <a:pt x="3395662" y="185357"/>
                  </a:lnTo>
                  <a:lnTo>
                    <a:pt x="3397995" y="186353"/>
                  </a:lnTo>
                  <a:lnTo>
                    <a:pt x="3400421" y="186207"/>
                  </a:lnTo>
                  <a:lnTo>
                    <a:pt x="3403132" y="185393"/>
                  </a:lnTo>
                  <a:lnTo>
                    <a:pt x="3405034" y="184628"/>
                  </a:lnTo>
                  <a:lnTo>
                    <a:pt x="3410598" y="182667"/>
                  </a:lnTo>
                  <a:lnTo>
                    <a:pt x="3413329" y="177136"/>
                  </a:lnTo>
                  <a:lnTo>
                    <a:pt x="3413489" y="176811"/>
                  </a:lnTo>
                  <a:lnTo>
                    <a:pt x="3409569" y="165683"/>
                  </a:lnTo>
                  <a:lnTo>
                    <a:pt x="3403712" y="162791"/>
                  </a:lnTo>
                  <a:close/>
                </a:path>
                <a:path w="20053300" h="6235700">
                  <a:moveTo>
                    <a:pt x="14836153" y="5034766"/>
                  </a:moveTo>
                  <a:lnTo>
                    <a:pt x="14829868" y="5032873"/>
                  </a:lnTo>
                  <a:lnTo>
                    <a:pt x="14824830" y="5035451"/>
                  </a:lnTo>
                  <a:lnTo>
                    <a:pt x="14822927" y="5036215"/>
                  </a:lnTo>
                  <a:lnTo>
                    <a:pt x="14817889" y="5038793"/>
                  </a:lnTo>
                  <a:lnTo>
                    <a:pt x="14815995" y="5045077"/>
                  </a:lnTo>
                  <a:lnTo>
                    <a:pt x="14818574" y="5050116"/>
                  </a:lnTo>
                  <a:lnTo>
                    <a:pt x="14819529" y="5052493"/>
                  </a:lnTo>
                  <a:lnTo>
                    <a:pt x="14821578" y="5054155"/>
                  </a:lnTo>
                  <a:lnTo>
                    <a:pt x="14823577" y="5055008"/>
                  </a:lnTo>
                  <a:lnTo>
                    <a:pt x="14823719" y="5054675"/>
                  </a:lnTo>
                  <a:lnTo>
                    <a:pt x="14826386" y="5055812"/>
                  </a:lnTo>
                  <a:lnTo>
                    <a:pt x="14829480" y="5055950"/>
                  </a:lnTo>
                  <a:lnTo>
                    <a:pt x="14832476" y="5054470"/>
                  </a:lnTo>
                  <a:lnTo>
                    <a:pt x="14834376" y="5053706"/>
                  </a:lnTo>
                  <a:lnTo>
                    <a:pt x="14839415" y="5051128"/>
                  </a:lnTo>
                  <a:lnTo>
                    <a:pt x="14841309" y="5044843"/>
                  </a:lnTo>
                  <a:lnTo>
                    <a:pt x="14836153" y="5034766"/>
                  </a:lnTo>
                  <a:close/>
                </a:path>
                <a:path w="20053300" h="6235700">
                  <a:moveTo>
                    <a:pt x="6409705" y="1416684"/>
                  </a:moveTo>
                  <a:lnTo>
                    <a:pt x="6403278" y="1415124"/>
                  </a:lnTo>
                  <a:lnTo>
                    <a:pt x="6398430" y="1418177"/>
                  </a:lnTo>
                  <a:lnTo>
                    <a:pt x="6393248" y="1421089"/>
                  </a:lnTo>
                  <a:lnTo>
                    <a:pt x="6400938" y="1438157"/>
                  </a:lnTo>
                  <a:lnTo>
                    <a:pt x="6400796" y="1438490"/>
                  </a:lnTo>
                  <a:lnTo>
                    <a:pt x="6403796" y="1439769"/>
                  </a:lnTo>
                  <a:lnTo>
                    <a:pt x="6407031" y="1439574"/>
                  </a:lnTo>
                  <a:lnTo>
                    <a:pt x="6410168" y="1437760"/>
                  </a:lnTo>
                  <a:lnTo>
                    <a:pt x="6415350" y="1434850"/>
                  </a:lnTo>
                  <a:lnTo>
                    <a:pt x="6416909" y="1428424"/>
                  </a:lnTo>
                  <a:lnTo>
                    <a:pt x="6413855" y="1423576"/>
                  </a:lnTo>
                  <a:lnTo>
                    <a:pt x="6412616" y="1421865"/>
                  </a:lnTo>
                  <a:lnTo>
                    <a:pt x="6409705" y="1416684"/>
                  </a:lnTo>
                  <a:close/>
                </a:path>
                <a:path w="20053300" h="6235700">
                  <a:moveTo>
                    <a:pt x="3484078" y="136009"/>
                  </a:moveTo>
                  <a:lnTo>
                    <a:pt x="3478657" y="137637"/>
                  </a:lnTo>
                  <a:lnTo>
                    <a:pt x="3476755" y="138401"/>
                  </a:lnTo>
                  <a:lnTo>
                    <a:pt x="3471334" y="140027"/>
                  </a:lnTo>
                  <a:lnTo>
                    <a:pt x="3468441" y="145886"/>
                  </a:lnTo>
                  <a:lnTo>
                    <a:pt x="3470068" y="151307"/>
                  </a:lnTo>
                  <a:lnTo>
                    <a:pt x="3471072" y="154493"/>
                  </a:lnTo>
                  <a:lnTo>
                    <a:pt x="3473312" y="156630"/>
                  </a:lnTo>
                  <a:lnTo>
                    <a:pt x="3477979" y="158620"/>
                  </a:lnTo>
                  <a:lnTo>
                    <a:pt x="3480596" y="158950"/>
                  </a:lnTo>
                  <a:lnTo>
                    <a:pt x="3484875" y="157229"/>
                  </a:lnTo>
                  <a:lnTo>
                    <a:pt x="3490297" y="155603"/>
                  </a:lnTo>
                  <a:lnTo>
                    <a:pt x="3493189" y="149745"/>
                  </a:lnTo>
                  <a:lnTo>
                    <a:pt x="3489935" y="138902"/>
                  </a:lnTo>
                  <a:lnTo>
                    <a:pt x="3484078" y="136009"/>
                  </a:lnTo>
                  <a:close/>
                </a:path>
                <a:path w="20053300" h="6235700">
                  <a:moveTo>
                    <a:pt x="14911883" y="4995763"/>
                  </a:moveTo>
                  <a:lnTo>
                    <a:pt x="14905598" y="4993870"/>
                  </a:lnTo>
                  <a:lnTo>
                    <a:pt x="14900560" y="4996448"/>
                  </a:lnTo>
                  <a:lnTo>
                    <a:pt x="14898659" y="4997213"/>
                  </a:lnTo>
                  <a:lnTo>
                    <a:pt x="14893619" y="4999791"/>
                  </a:lnTo>
                  <a:lnTo>
                    <a:pt x="14891725" y="5006074"/>
                  </a:lnTo>
                  <a:lnTo>
                    <a:pt x="14894304" y="5011114"/>
                  </a:lnTo>
                  <a:lnTo>
                    <a:pt x="14895260" y="5013491"/>
                  </a:lnTo>
                  <a:lnTo>
                    <a:pt x="14897308" y="5015153"/>
                  </a:lnTo>
                  <a:lnTo>
                    <a:pt x="14899308" y="5016006"/>
                  </a:lnTo>
                  <a:lnTo>
                    <a:pt x="14899450" y="5015673"/>
                  </a:lnTo>
                  <a:lnTo>
                    <a:pt x="14902116" y="5016810"/>
                  </a:lnTo>
                  <a:lnTo>
                    <a:pt x="14905211" y="5016949"/>
                  </a:lnTo>
                  <a:lnTo>
                    <a:pt x="14908205" y="5015468"/>
                  </a:lnTo>
                  <a:lnTo>
                    <a:pt x="14910106" y="5014703"/>
                  </a:lnTo>
                  <a:lnTo>
                    <a:pt x="14915146" y="5012126"/>
                  </a:lnTo>
                  <a:lnTo>
                    <a:pt x="14917038" y="5005842"/>
                  </a:lnTo>
                  <a:lnTo>
                    <a:pt x="14911883" y="4995763"/>
                  </a:lnTo>
                  <a:close/>
                </a:path>
                <a:path w="20053300" h="6235700">
                  <a:moveTo>
                    <a:pt x="6365522" y="1343864"/>
                  </a:moveTo>
                  <a:lnTo>
                    <a:pt x="6359096" y="1342305"/>
                  </a:lnTo>
                  <a:lnTo>
                    <a:pt x="6349400" y="1348412"/>
                  </a:lnTo>
                  <a:lnTo>
                    <a:pt x="6347840" y="1354837"/>
                  </a:lnTo>
                  <a:lnTo>
                    <a:pt x="6350893" y="1359686"/>
                  </a:lnTo>
                  <a:lnTo>
                    <a:pt x="6353373" y="1363108"/>
                  </a:lnTo>
                  <a:lnTo>
                    <a:pt x="6354755" y="1364486"/>
                  </a:lnTo>
                  <a:lnTo>
                    <a:pt x="6360089" y="1366761"/>
                  </a:lnTo>
                  <a:lnTo>
                    <a:pt x="6363323" y="1366565"/>
                  </a:lnTo>
                  <a:lnTo>
                    <a:pt x="6366461" y="1364751"/>
                  </a:lnTo>
                  <a:lnTo>
                    <a:pt x="6371309" y="1361697"/>
                  </a:lnTo>
                  <a:lnTo>
                    <a:pt x="6372868" y="1355271"/>
                  </a:lnTo>
                  <a:lnTo>
                    <a:pt x="6369815" y="1350423"/>
                  </a:lnTo>
                  <a:lnTo>
                    <a:pt x="6368575" y="1348713"/>
                  </a:lnTo>
                  <a:lnTo>
                    <a:pt x="6365522" y="1343864"/>
                  </a:lnTo>
                  <a:close/>
                </a:path>
                <a:path w="20053300" h="6235700">
                  <a:moveTo>
                    <a:pt x="3566018" y="111081"/>
                  </a:moveTo>
                  <a:lnTo>
                    <a:pt x="3560596" y="112708"/>
                  </a:lnTo>
                  <a:lnTo>
                    <a:pt x="3558694" y="113472"/>
                  </a:lnTo>
                  <a:lnTo>
                    <a:pt x="3553273" y="115099"/>
                  </a:lnTo>
                  <a:lnTo>
                    <a:pt x="3550047" y="120814"/>
                  </a:lnTo>
                  <a:lnTo>
                    <a:pt x="3552487" y="128947"/>
                  </a:lnTo>
                  <a:lnTo>
                    <a:pt x="3554919" y="131559"/>
                  </a:lnTo>
                  <a:lnTo>
                    <a:pt x="3557585" y="132697"/>
                  </a:lnTo>
                  <a:lnTo>
                    <a:pt x="3557109" y="132888"/>
                  </a:lnTo>
                  <a:lnTo>
                    <a:pt x="3559109" y="133741"/>
                  </a:lnTo>
                  <a:lnTo>
                    <a:pt x="3561869" y="133736"/>
                  </a:lnTo>
                  <a:lnTo>
                    <a:pt x="3566339" y="132492"/>
                  </a:lnTo>
                  <a:lnTo>
                    <a:pt x="3571761" y="130865"/>
                  </a:lnTo>
                  <a:lnTo>
                    <a:pt x="3574987" y="125149"/>
                  </a:lnTo>
                  <a:lnTo>
                    <a:pt x="3571733" y="114306"/>
                  </a:lnTo>
                  <a:lnTo>
                    <a:pt x="3566018" y="111081"/>
                  </a:lnTo>
                  <a:close/>
                </a:path>
                <a:path w="20053300" h="6235700">
                  <a:moveTo>
                    <a:pt x="6319578" y="1271477"/>
                  </a:moveTo>
                  <a:lnTo>
                    <a:pt x="6313010" y="1270251"/>
                  </a:lnTo>
                  <a:lnTo>
                    <a:pt x="6303314" y="1276359"/>
                  </a:lnTo>
                  <a:lnTo>
                    <a:pt x="6302088" y="1282925"/>
                  </a:lnTo>
                  <a:lnTo>
                    <a:pt x="6305141" y="1287774"/>
                  </a:lnTo>
                  <a:lnTo>
                    <a:pt x="6307622" y="1291195"/>
                  </a:lnTo>
                  <a:lnTo>
                    <a:pt x="6309337" y="1292715"/>
                  </a:lnTo>
                  <a:lnTo>
                    <a:pt x="6314004" y="1294706"/>
                  </a:lnTo>
                  <a:lnTo>
                    <a:pt x="6317714" y="1294319"/>
                  </a:lnTo>
                  <a:lnTo>
                    <a:pt x="6320851" y="1292505"/>
                  </a:lnTo>
                  <a:lnTo>
                    <a:pt x="6325699" y="1289452"/>
                  </a:lnTo>
                  <a:lnTo>
                    <a:pt x="6326926" y="1282884"/>
                  </a:lnTo>
                  <a:lnTo>
                    <a:pt x="6323872" y="1278036"/>
                  </a:lnTo>
                  <a:lnTo>
                    <a:pt x="6322631" y="1276325"/>
                  </a:lnTo>
                  <a:lnTo>
                    <a:pt x="6319578" y="1271477"/>
                  </a:lnTo>
                  <a:close/>
                </a:path>
                <a:path w="20053300" h="6235700">
                  <a:moveTo>
                    <a:pt x="14987564" y="4955953"/>
                  </a:moveTo>
                  <a:lnTo>
                    <a:pt x="14981279" y="4954060"/>
                  </a:lnTo>
                  <a:lnTo>
                    <a:pt x="14976240" y="4956638"/>
                  </a:lnTo>
                  <a:lnTo>
                    <a:pt x="14974339" y="4957403"/>
                  </a:lnTo>
                  <a:lnTo>
                    <a:pt x="14969299" y="4959980"/>
                  </a:lnTo>
                  <a:lnTo>
                    <a:pt x="14967407" y="4966264"/>
                  </a:lnTo>
                  <a:lnTo>
                    <a:pt x="14969984" y="4971304"/>
                  </a:lnTo>
                  <a:lnTo>
                    <a:pt x="14970940" y="4973681"/>
                  </a:lnTo>
                  <a:lnTo>
                    <a:pt x="14972991" y="4975343"/>
                  </a:lnTo>
                  <a:lnTo>
                    <a:pt x="14977657" y="4977334"/>
                  </a:lnTo>
                  <a:lnTo>
                    <a:pt x="14980749" y="4977471"/>
                  </a:lnTo>
                  <a:lnTo>
                    <a:pt x="14983743" y="4975991"/>
                  </a:lnTo>
                  <a:lnTo>
                    <a:pt x="14985787" y="4974893"/>
                  </a:lnTo>
                  <a:lnTo>
                    <a:pt x="14990826" y="4972315"/>
                  </a:lnTo>
                  <a:lnTo>
                    <a:pt x="14992720" y="4966032"/>
                  </a:lnTo>
                  <a:lnTo>
                    <a:pt x="14987564" y="4955953"/>
                  </a:lnTo>
                  <a:close/>
                </a:path>
                <a:path w="20053300" h="6235700">
                  <a:moveTo>
                    <a:pt x="3649197" y="87864"/>
                  </a:moveTo>
                  <a:lnTo>
                    <a:pt x="3643442" y="89348"/>
                  </a:lnTo>
                  <a:lnTo>
                    <a:pt x="3641207" y="89971"/>
                  </a:lnTo>
                  <a:lnTo>
                    <a:pt x="3635928" y="91264"/>
                  </a:lnTo>
                  <a:lnTo>
                    <a:pt x="3632227" y="97170"/>
                  </a:lnTo>
                  <a:lnTo>
                    <a:pt x="3633854" y="102591"/>
                  </a:lnTo>
                  <a:lnTo>
                    <a:pt x="3634858" y="105778"/>
                  </a:lnTo>
                  <a:lnTo>
                    <a:pt x="3636956" y="108249"/>
                  </a:lnTo>
                  <a:lnTo>
                    <a:pt x="3641955" y="110382"/>
                  </a:lnTo>
                  <a:lnTo>
                    <a:pt x="3644239" y="110568"/>
                  </a:lnTo>
                  <a:lnTo>
                    <a:pt x="3648710" y="109323"/>
                  </a:lnTo>
                  <a:lnTo>
                    <a:pt x="3653989" y="108030"/>
                  </a:lnTo>
                  <a:lnTo>
                    <a:pt x="3657548" y="102457"/>
                  </a:lnTo>
                  <a:lnTo>
                    <a:pt x="3656064" y="96702"/>
                  </a:lnTo>
                  <a:lnTo>
                    <a:pt x="3654770" y="91422"/>
                  </a:lnTo>
                  <a:lnTo>
                    <a:pt x="3649197" y="87864"/>
                  </a:lnTo>
                  <a:close/>
                </a:path>
                <a:path w="20053300" h="6235700">
                  <a:moveTo>
                    <a:pt x="6271733" y="1199854"/>
                  </a:moveTo>
                  <a:lnTo>
                    <a:pt x="6265499" y="1198769"/>
                  </a:lnTo>
                  <a:lnTo>
                    <a:pt x="6260650" y="1201824"/>
                  </a:lnTo>
                  <a:lnTo>
                    <a:pt x="6255993" y="1205352"/>
                  </a:lnTo>
                  <a:lnTo>
                    <a:pt x="6254909" y="1211587"/>
                  </a:lnTo>
                  <a:lnTo>
                    <a:pt x="6257963" y="1216435"/>
                  </a:lnTo>
                  <a:lnTo>
                    <a:pt x="6259203" y="1218146"/>
                  </a:lnTo>
                  <a:lnTo>
                    <a:pt x="6260301" y="1220190"/>
                  </a:lnTo>
                  <a:lnTo>
                    <a:pt x="6262159" y="1221377"/>
                  </a:lnTo>
                  <a:lnTo>
                    <a:pt x="6263825" y="1222088"/>
                  </a:lnTo>
                  <a:lnTo>
                    <a:pt x="6263634" y="1221612"/>
                  </a:lnTo>
                  <a:lnTo>
                    <a:pt x="6266634" y="1222892"/>
                  </a:lnTo>
                  <a:lnTo>
                    <a:pt x="6270677" y="1222646"/>
                  </a:lnTo>
                  <a:lnTo>
                    <a:pt x="6273481" y="1220691"/>
                  </a:lnTo>
                  <a:lnTo>
                    <a:pt x="6278472" y="1217304"/>
                  </a:lnTo>
                  <a:lnTo>
                    <a:pt x="6279556" y="1211070"/>
                  </a:lnTo>
                  <a:lnTo>
                    <a:pt x="6276503" y="1206222"/>
                  </a:lnTo>
                  <a:lnTo>
                    <a:pt x="6275262" y="1204510"/>
                  </a:lnTo>
                  <a:lnTo>
                    <a:pt x="6271733" y="1199854"/>
                  </a:lnTo>
                  <a:close/>
                </a:path>
                <a:path w="20053300" h="6235700">
                  <a:moveTo>
                    <a:pt x="15063102" y="4916476"/>
                  </a:moveTo>
                  <a:lnTo>
                    <a:pt x="15056819" y="4914584"/>
                  </a:lnTo>
                  <a:lnTo>
                    <a:pt x="15051781" y="4917162"/>
                  </a:lnTo>
                  <a:lnTo>
                    <a:pt x="15049736" y="4918258"/>
                  </a:lnTo>
                  <a:lnTo>
                    <a:pt x="15044695" y="4920837"/>
                  </a:lnTo>
                  <a:lnTo>
                    <a:pt x="15053195" y="4937857"/>
                  </a:lnTo>
                  <a:lnTo>
                    <a:pt x="15056430" y="4937661"/>
                  </a:lnTo>
                  <a:lnTo>
                    <a:pt x="15059424" y="4936180"/>
                  </a:lnTo>
                  <a:lnTo>
                    <a:pt x="15061328" y="4935415"/>
                  </a:lnTo>
                  <a:lnTo>
                    <a:pt x="15066368" y="4932838"/>
                  </a:lnTo>
                  <a:lnTo>
                    <a:pt x="15068259" y="4926554"/>
                  </a:lnTo>
                  <a:lnTo>
                    <a:pt x="15063102" y="4916476"/>
                  </a:lnTo>
                  <a:close/>
                </a:path>
                <a:path w="20053300" h="6235700">
                  <a:moveTo>
                    <a:pt x="3732096" y="68072"/>
                  </a:moveTo>
                  <a:lnTo>
                    <a:pt x="3726484" y="69224"/>
                  </a:lnTo>
                  <a:lnTo>
                    <a:pt x="3724391" y="69513"/>
                  </a:lnTo>
                  <a:lnTo>
                    <a:pt x="3718778" y="70665"/>
                  </a:lnTo>
                  <a:lnTo>
                    <a:pt x="3715552" y="76380"/>
                  </a:lnTo>
                  <a:lnTo>
                    <a:pt x="3716704" y="81992"/>
                  </a:lnTo>
                  <a:lnTo>
                    <a:pt x="3717233" y="85369"/>
                  </a:lnTo>
                  <a:lnTo>
                    <a:pt x="3719664" y="87982"/>
                  </a:lnTo>
                  <a:lnTo>
                    <a:pt x="3724664" y="90115"/>
                  </a:lnTo>
                  <a:lnTo>
                    <a:pt x="3726948" y="90301"/>
                  </a:lnTo>
                  <a:lnTo>
                    <a:pt x="3729184" y="89678"/>
                  </a:lnTo>
                  <a:lnTo>
                    <a:pt x="3731277" y="89389"/>
                  </a:lnTo>
                  <a:lnTo>
                    <a:pt x="3736889" y="88238"/>
                  </a:lnTo>
                  <a:lnTo>
                    <a:pt x="3740115" y="82523"/>
                  </a:lnTo>
                  <a:lnTo>
                    <a:pt x="3737812" y="71298"/>
                  </a:lnTo>
                  <a:lnTo>
                    <a:pt x="3732096" y="68072"/>
                  </a:lnTo>
                  <a:close/>
                </a:path>
                <a:path w="20053300" h="6235700">
                  <a:moveTo>
                    <a:pt x="6223369" y="1130373"/>
                  </a:moveTo>
                  <a:lnTo>
                    <a:pt x="6216659" y="1129480"/>
                  </a:lnTo>
                  <a:lnTo>
                    <a:pt x="6212144" y="1132675"/>
                  </a:lnTo>
                  <a:lnTo>
                    <a:pt x="6207296" y="1135729"/>
                  </a:lnTo>
                  <a:lnTo>
                    <a:pt x="6215269" y="1152131"/>
                  </a:lnTo>
                  <a:lnTo>
                    <a:pt x="6215127" y="1152464"/>
                  </a:lnTo>
                  <a:lnTo>
                    <a:pt x="6218127" y="1153744"/>
                  </a:lnTo>
                  <a:lnTo>
                    <a:pt x="6222172" y="1153499"/>
                  </a:lnTo>
                  <a:lnTo>
                    <a:pt x="6225117" y="1151210"/>
                  </a:lnTo>
                  <a:lnTo>
                    <a:pt x="6229965" y="1148157"/>
                  </a:lnTo>
                  <a:lnTo>
                    <a:pt x="6230859" y="1141446"/>
                  </a:lnTo>
                  <a:lnTo>
                    <a:pt x="6227663" y="1136932"/>
                  </a:lnTo>
                  <a:lnTo>
                    <a:pt x="6226422" y="1135220"/>
                  </a:lnTo>
                  <a:lnTo>
                    <a:pt x="6223369" y="1130373"/>
                  </a:lnTo>
                  <a:close/>
                </a:path>
                <a:path w="20053300" h="6235700">
                  <a:moveTo>
                    <a:pt x="6173387" y="1060990"/>
                  </a:moveTo>
                  <a:lnTo>
                    <a:pt x="6166818" y="1059764"/>
                  </a:lnTo>
                  <a:lnTo>
                    <a:pt x="6162161" y="1063292"/>
                  </a:lnTo>
                  <a:lnTo>
                    <a:pt x="6157647" y="1066488"/>
                  </a:lnTo>
                  <a:lnTo>
                    <a:pt x="6156421" y="1073056"/>
                  </a:lnTo>
                  <a:lnTo>
                    <a:pt x="6159949" y="1077714"/>
                  </a:lnTo>
                  <a:lnTo>
                    <a:pt x="6162429" y="1081134"/>
                  </a:lnTo>
                  <a:lnTo>
                    <a:pt x="6165621" y="1082890"/>
                  </a:lnTo>
                  <a:lnTo>
                    <a:pt x="6168620" y="1084169"/>
                  </a:lnTo>
                  <a:lnTo>
                    <a:pt x="6172664" y="1083925"/>
                  </a:lnTo>
                  <a:lnTo>
                    <a:pt x="6175610" y="1081636"/>
                  </a:lnTo>
                  <a:lnTo>
                    <a:pt x="6180125" y="1078440"/>
                  </a:lnTo>
                  <a:lnTo>
                    <a:pt x="6181351" y="1071872"/>
                  </a:lnTo>
                  <a:lnTo>
                    <a:pt x="6177822" y="1067215"/>
                  </a:lnTo>
                  <a:lnTo>
                    <a:pt x="6176583" y="1065504"/>
                  </a:lnTo>
                  <a:lnTo>
                    <a:pt x="6173387" y="1060990"/>
                  </a:lnTo>
                  <a:close/>
                </a:path>
                <a:path w="20053300" h="6235700">
                  <a:moveTo>
                    <a:pt x="3815236" y="49565"/>
                  </a:moveTo>
                  <a:lnTo>
                    <a:pt x="3809624" y="50716"/>
                  </a:lnTo>
                  <a:lnTo>
                    <a:pt x="3807531" y="51005"/>
                  </a:lnTo>
                  <a:lnTo>
                    <a:pt x="3801918" y="52156"/>
                  </a:lnTo>
                  <a:lnTo>
                    <a:pt x="3798359" y="57731"/>
                  </a:lnTo>
                  <a:lnTo>
                    <a:pt x="3799510" y="63343"/>
                  </a:lnTo>
                  <a:lnTo>
                    <a:pt x="3800373" y="66862"/>
                  </a:lnTo>
                  <a:lnTo>
                    <a:pt x="3802804" y="69475"/>
                  </a:lnTo>
                  <a:lnTo>
                    <a:pt x="3807470" y="71465"/>
                  </a:lnTo>
                  <a:lnTo>
                    <a:pt x="3811848" y="71362"/>
                  </a:lnTo>
                  <a:lnTo>
                    <a:pt x="3813941" y="71073"/>
                  </a:lnTo>
                  <a:lnTo>
                    <a:pt x="3819553" y="69922"/>
                  </a:lnTo>
                  <a:lnTo>
                    <a:pt x="3823112" y="64349"/>
                  </a:lnTo>
                  <a:lnTo>
                    <a:pt x="3820809" y="53125"/>
                  </a:lnTo>
                  <a:lnTo>
                    <a:pt x="3815236" y="49565"/>
                  </a:lnTo>
                  <a:close/>
                </a:path>
                <a:path w="20053300" h="6235700">
                  <a:moveTo>
                    <a:pt x="15138499" y="4877331"/>
                  </a:moveTo>
                  <a:lnTo>
                    <a:pt x="15132216" y="4875439"/>
                  </a:lnTo>
                  <a:lnTo>
                    <a:pt x="15127177" y="4878017"/>
                  </a:lnTo>
                  <a:lnTo>
                    <a:pt x="15125274" y="4878781"/>
                  </a:lnTo>
                  <a:lnTo>
                    <a:pt x="15120234" y="4881359"/>
                  </a:lnTo>
                  <a:lnTo>
                    <a:pt x="15118343" y="4887643"/>
                  </a:lnTo>
                  <a:lnTo>
                    <a:pt x="15120921" y="4892683"/>
                  </a:lnTo>
                  <a:lnTo>
                    <a:pt x="15122019" y="4894726"/>
                  </a:lnTo>
                  <a:lnTo>
                    <a:pt x="15124068" y="4896388"/>
                  </a:lnTo>
                  <a:lnTo>
                    <a:pt x="15126067" y="4897241"/>
                  </a:lnTo>
                  <a:lnTo>
                    <a:pt x="15125925" y="4897574"/>
                  </a:lnTo>
                  <a:lnTo>
                    <a:pt x="15128592" y="4898712"/>
                  </a:lnTo>
                  <a:lnTo>
                    <a:pt x="15131826" y="4898516"/>
                  </a:lnTo>
                  <a:lnTo>
                    <a:pt x="15134821" y="4897036"/>
                  </a:lnTo>
                  <a:lnTo>
                    <a:pt x="15136724" y="4896272"/>
                  </a:lnTo>
                  <a:lnTo>
                    <a:pt x="15141764" y="4893695"/>
                  </a:lnTo>
                  <a:lnTo>
                    <a:pt x="15143655" y="4887410"/>
                  </a:lnTo>
                  <a:lnTo>
                    <a:pt x="15138499" y="4877331"/>
                  </a:lnTo>
                  <a:close/>
                </a:path>
                <a:path w="20053300" h="6235700">
                  <a:moveTo>
                    <a:pt x="6121836" y="992513"/>
                  </a:moveTo>
                  <a:lnTo>
                    <a:pt x="6115459" y="991762"/>
                  </a:lnTo>
                  <a:lnTo>
                    <a:pt x="6106145" y="998821"/>
                  </a:lnTo>
                  <a:lnTo>
                    <a:pt x="6105394" y="1005197"/>
                  </a:lnTo>
                  <a:lnTo>
                    <a:pt x="6108924" y="1009854"/>
                  </a:lnTo>
                  <a:lnTo>
                    <a:pt x="6111403" y="1013276"/>
                  </a:lnTo>
                  <a:lnTo>
                    <a:pt x="6114261" y="1014889"/>
                  </a:lnTo>
                  <a:lnTo>
                    <a:pt x="6117594" y="1016311"/>
                  </a:lnTo>
                  <a:lnTo>
                    <a:pt x="6121780" y="1015732"/>
                  </a:lnTo>
                  <a:lnTo>
                    <a:pt x="6124726" y="1013444"/>
                  </a:lnTo>
                  <a:lnTo>
                    <a:pt x="6129383" y="1009915"/>
                  </a:lnTo>
                  <a:lnTo>
                    <a:pt x="6130133" y="1003538"/>
                  </a:lnTo>
                  <a:lnTo>
                    <a:pt x="6126604" y="998880"/>
                  </a:lnTo>
                  <a:lnTo>
                    <a:pt x="6125365" y="997170"/>
                  </a:lnTo>
                  <a:lnTo>
                    <a:pt x="6121836" y="992513"/>
                  </a:lnTo>
                  <a:close/>
                </a:path>
                <a:path w="20053300" h="6235700">
                  <a:moveTo>
                    <a:pt x="3899856" y="34053"/>
                  </a:moveTo>
                  <a:lnTo>
                    <a:pt x="3894243" y="35205"/>
                  </a:lnTo>
                  <a:lnTo>
                    <a:pt x="3892151" y="35493"/>
                  </a:lnTo>
                  <a:lnTo>
                    <a:pt x="3886205" y="36503"/>
                  </a:lnTo>
                  <a:lnTo>
                    <a:pt x="3882312" y="41933"/>
                  </a:lnTo>
                  <a:lnTo>
                    <a:pt x="3883464" y="47546"/>
                  </a:lnTo>
                  <a:lnTo>
                    <a:pt x="3883993" y="50924"/>
                  </a:lnTo>
                  <a:lnTo>
                    <a:pt x="3886615" y="54012"/>
                  </a:lnTo>
                  <a:lnTo>
                    <a:pt x="3889615" y="55292"/>
                  </a:lnTo>
                  <a:lnTo>
                    <a:pt x="3889805" y="55767"/>
                  </a:lnTo>
                  <a:lnTo>
                    <a:pt x="3891472" y="56478"/>
                  </a:lnTo>
                  <a:lnTo>
                    <a:pt x="3895516" y="56233"/>
                  </a:lnTo>
                  <a:lnTo>
                    <a:pt x="3897610" y="55944"/>
                  </a:lnTo>
                  <a:lnTo>
                    <a:pt x="3903555" y="54935"/>
                  </a:lnTo>
                  <a:lnTo>
                    <a:pt x="3907448" y="49503"/>
                  </a:lnTo>
                  <a:lnTo>
                    <a:pt x="3906297" y="43891"/>
                  </a:lnTo>
                  <a:lnTo>
                    <a:pt x="3905287" y="37945"/>
                  </a:lnTo>
                  <a:lnTo>
                    <a:pt x="3899856" y="34053"/>
                  </a:lnTo>
                  <a:close/>
                </a:path>
                <a:path w="20053300" h="6235700">
                  <a:moveTo>
                    <a:pt x="15214179" y="4837521"/>
                  </a:moveTo>
                  <a:lnTo>
                    <a:pt x="15207897" y="4835629"/>
                  </a:lnTo>
                  <a:lnTo>
                    <a:pt x="15202858" y="4838207"/>
                  </a:lnTo>
                  <a:lnTo>
                    <a:pt x="15200957" y="4838972"/>
                  </a:lnTo>
                  <a:lnTo>
                    <a:pt x="15195917" y="4841549"/>
                  </a:lnTo>
                  <a:lnTo>
                    <a:pt x="15194023" y="4847833"/>
                  </a:lnTo>
                  <a:lnTo>
                    <a:pt x="15196602" y="4852872"/>
                  </a:lnTo>
                  <a:lnTo>
                    <a:pt x="15197699" y="4854916"/>
                  </a:lnTo>
                  <a:lnTo>
                    <a:pt x="15199749" y="4856578"/>
                  </a:lnTo>
                  <a:lnTo>
                    <a:pt x="15201748" y="4857431"/>
                  </a:lnTo>
                  <a:lnTo>
                    <a:pt x="15201463" y="4858097"/>
                  </a:lnTo>
                  <a:lnTo>
                    <a:pt x="15204130" y="4859235"/>
                  </a:lnTo>
                  <a:lnTo>
                    <a:pt x="15207365" y="4859039"/>
                  </a:lnTo>
                  <a:lnTo>
                    <a:pt x="15210359" y="4857559"/>
                  </a:lnTo>
                  <a:lnTo>
                    <a:pt x="15212405" y="4856462"/>
                  </a:lnTo>
                  <a:lnTo>
                    <a:pt x="15217445" y="4853883"/>
                  </a:lnTo>
                  <a:lnTo>
                    <a:pt x="15219336" y="4847600"/>
                  </a:lnTo>
                  <a:lnTo>
                    <a:pt x="15214179" y="4837521"/>
                  </a:lnTo>
                  <a:close/>
                </a:path>
                <a:path w="20053300" h="6235700">
                  <a:moveTo>
                    <a:pt x="6068765" y="925752"/>
                  </a:moveTo>
                  <a:lnTo>
                    <a:pt x="6062055" y="924859"/>
                  </a:lnTo>
                  <a:lnTo>
                    <a:pt x="6053408" y="932201"/>
                  </a:lnTo>
                  <a:lnTo>
                    <a:pt x="6052515" y="938911"/>
                  </a:lnTo>
                  <a:lnTo>
                    <a:pt x="6056186" y="943236"/>
                  </a:lnTo>
                  <a:lnTo>
                    <a:pt x="6057425" y="944946"/>
                  </a:lnTo>
                  <a:lnTo>
                    <a:pt x="6058475" y="946181"/>
                  </a:lnTo>
                  <a:lnTo>
                    <a:pt x="6061333" y="947794"/>
                  </a:lnTo>
                  <a:lnTo>
                    <a:pt x="6064999" y="949358"/>
                  </a:lnTo>
                  <a:lnTo>
                    <a:pt x="6069043" y="949114"/>
                  </a:lnTo>
                  <a:lnTo>
                    <a:pt x="6076455" y="942820"/>
                  </a:lnTo>
                  <a:lnTo>
                    <a:pt x="6077348" y="936110"/>
                  </a:lnTo>
                  <a:lnTo>
                    <a:pt x="6073676" y="931787"/>
                  </a:lnTo>
                  <a:lnTo>
                    <a:pt x="6072436" y="930076"/>
                  </a:lnTo>
                  <a:lnTo>
                    <a:pt x="6068765" y="925752"/>
                  </a:lnTo>
                  <a:close/>
                </a:path>
                <a:path w="20053300" h="6235700">
                  <a:moveTo>
                    <a:pt x="3984339" y="21633"/>
                  </a:moveTo>
                  <a:lnTo>
                    <a:pt x="3978535" y="22310"/>
                  </a:lnTo>
                  <a:lnTo>
                    <a:pt x="3976442" y="22599"/>
                  </a:lnTo>
                  <a:lnTo>
                    <a:pt x="3970638" y="23276"/>
                  </a:lnTo>
                  <a:lnTo>
                    <a:pt x="3966888" y="28373"/>
                  </a:lnTo>
                  <a:lnTo>
                    <a:pt x="3967564" y="34177"/>
                  </a:lnTo>
                  <a:lnTo>
                    <a:pt x="3968284" y="38029"/>
                  </a:lnTo>
                  <a:lnTo>
                    <a:pt x="3970573" y="40975"/>
                  </a:lnTo>
                  <a:lnTo>
                    <a:pt x="3975239" y="42966"/>
                  </a:lnTo>
                  <a:lnTo>
                    <a:pt x="3979141" y="43054"/>
                  </a:lnTo>
                  <a:lnTo>
                    <a:pt x="3981234" y="42765"/>
                  </a:lnTo>
                  <a:lnTo>
                    <a:pt x="3987038" y="42090"/>
                  </a:lnTo>
                  <a:lnTo>
                    <a:pt x="3990788" y="36992"/>
                  </a:lnTo>
                  <a:lnTo>
                    <a:pt x="3989436" y="25384"/>
                  </a:lnTo>
                  <a:lnTo>
                    <a:pt x="3984339" y="21633"/>
                  </a:lnTo>
                  <a:close/>
                </a:path>
                <a:path w="20053300" h="6235700">
                  <a:moveTo>
                    <a:pt x="6013793" y="859756"/>
                  </a:moveTo>
                  <a:lnTo>
                    <a:pt x="6007274" y="859338"/>
                  </a:lnTo>
                  <a:lnTo>
                    <a:pt x="5998626" y="866681"/>
                  </a:lnTo>
                  <a:lnTo>
                    <a:pt x="5998209" y="873200"/>
                  </a:lnTo>
                  <a:lnTo>
                    <a:pt x="6001881" y="877523"/>
                  </a:lnTo>
                  <a:lnTo>
                    <a:pt x="6003120" y="879234"/>
                  </a:lnTo>
                  <a:lnTo>
                    <a:pt x="6004026" y="880803"/>
                  </a:lnTo>
                  <a:lnTo>
                    <a:pt x="6010359" y="883504"/>
                  </a:lnTo>
                  <a:lnTo>
                    <a:pt x="6014546" y="882926"/>
                  </a:lnTo>
                  <a:lnTo>
                    <a:pt x="6021957" y="876633"/>
                  </a:lnTo>
                  <a:lnTo>
                    <a:pt x="6022374" y="870114"/>
                  </a:lnTo>
                  <a:lnTo>
                    <a:pt x="6018704" y="865790"/>
                  </a:lnTo>
                  <a:lnTo>
                    <a:pt x="6017464" y="864079"/>
                  </a:lnTo>
                  <a:lnTo>
                    <a:pt x="6013793" y="859756"/>
                  </a:lnTo>
                  <a:close/>
                </a:path>
                <a:path w="20053300" h="6235700">
                  <a:moveTo>
                    <a:pt x="4069443" y="11450"/>
                  </a:moveTo>
                  <a:lnTo>
                    <a:pt x="4063639" y="12126"/>
                  </a:lnTo>
                  <a:lnTo>
                    <a:pt x="4061546" y="12415"/>
                  </a:lnTo>
                  <a:lnTo>
                    <a:pt x="4055743" y="13091"/>
                  </a:lnTo>
                  <a:lnTo>
                    <a:pt x="4051659" y="18046"/>
                  </a:lnTo>
                  <a:lnTo>
                    <a:pt x="4052335" y="23850"/>
                  </a:lnTo>
                  <a:lnTo>
                    <a:pt x="4052580" y="27894"/>
                  </a:lnTo>
                  <a:lnTo>
                    <a:pt x="4055202" y="30983"/>
                  </a:lnTo>
                  <a:lnTo>
                    <a:pt x="4060201" y="33116"/>
                  </a:lnTo>
                  <a:lnTo>
                    <a:pt x="4063770" y="33062"/>
                  </a:lnTo>
                  <a:lnTo>
                    <a:pt x="4065863" y="32772"/>
                  </a:lnTo>
                  <a:lnTo>
                    <a:pt x="4071667" y="32096"/>
                  </a:lnTo>
                  <a:lnTo>
                    <a:pt x="4075750" y="27142"/>
                  </a:lnTo>
                  <a:lnTo>
                    <a:pt x="4074399" y="15534"/>
                  </a:lnTo>
                  <a:lnTo>
                    <a:pt x="4069443" y="11450"/>
                  </a:lnTo>
                  <a:close/>
                </a:path>
                <a:path w="20053300" h="6235700">
                  <a:moveTo>
                    <a:pt x="15289862" y="4797712"/>
                  </a:moveTo>
                  <a:lnTo>
                    <a:pt x="15283578" y="4795818"/>
                  </a:lnTo>
                  <a:lnTo>
                    <a:pt x="15278539" y="4798395"/>
                  </a:lnTo>
                  <a:lnTo>
                    <a:pt x="15276638" y="4799160"/>
                  </a:lnTo>
                  <a:lnTo>
                    <a:pt x="15271598" y="4801739"/>
                  </a:lnTo>
                  <a:lnTo>
                    <a:pt x="15269704" y="4808022"/>
                  </a:lnTo>
                  <a:lnTo>
                    <a:pt x="15272283" y="4813061"/>
                  </a:lnTo>
                  <a:lnTo>
                    <a:pt x="15273380" y="4815105"/>
                  </a:lnTo>
                  <a:lnTo>
                    <a:pt x="15275429" y="4816768"/>
                  </a:lnTo>
                  <a:lnTo>
                    <a:pt x="15277429" y="4817621"/>
                  </a:lnTo>
                  <a:lnTo>
                    <a:pt x="15277145" y="4818288"/>
                  </a:lnTo>
                  <a:lnTo>
                    <a:pt x="15279811" y="4819425"/>
                  </a:lnTo>
                  <a:lnTo>
                    <a:pt x="15283047" y="4819229"/>
                  </a:lnTo>
                  <a:lnTo>
                    <a:pt x="15286042" y="4817749"/>
                  </a:lnTo>
                  <a:lnTo>
                    <a:pt x="15288086" y="4816650"/>
                  </a:lnTo>
                  <a:lnTo>
                    <a:pt x="15293125" y="4814073"/>
                  </a:lnTo>
                  <a:lnTo>
                    <a:pt x="15295018" y="4807789"/>
                  </a:lnTo>
                  <a:lnTo>
                    <a:pt x="15289862" y="4797712"/>
                  </a:lnTo>
                  <a:close/>
                </a:path>
                <a:path w="20053300" h="6235700">
                  <a:moveTo>
                    <a:pt x="5957635" y="795616"/>
                  </a:moveTo>
                  <a:lnTo>
                    <a:pt x="5950973" y="795533"/>
                  </a:lnTo>
                  <a:lnTo>
                    <a:pt x="5942326" y="802874"/>
                  </a:lnTo>
                  <a:lnTo>
                    <a:pt x="5942241" y="809537"/>
                  </a:lnTo>
                  <a:lnTo>
                    <a:pt x="5945912" y="813860"/>
                  </a:lnTo>
                  <a:lnTo>
                    <a:pt x="5947295" y="815238"/>
                  </a:lnTo>
                  <a:lnTo>
                    <a:pt x="5948201" y="816806"/>
                  </a:lnTo>
                  <a:lnTo>
                    <a:pt x="5954534" y="819508"/>
                  </a:lnTo>
                  <a:lnTo>
                    <a:pt x="5958863" y="818596"/>
                  </a:lnTo>
                  <a:lnTo>
                    <a:pt x="5966275" y="812303"/>
                  </a:lnTo>
                  <a:lnTo>
                    <a:pt x="5966358" y="805642"/>
                  </a:lnTo>
                  <a:lnTo>
                    <a:pt x="5962687" y="801318"/>
                  </a:lnTo>
                  <a:lnTo>
                    <a:pt x="5961306" y="799940"/>
                  </a:lnTo>
                  <a:lnTo>
                    <a:pt x="5957635" y="795616"/>
                  </a:lnTo>
                  <a:close/>
                </a:path>
                <a:path w="20053300" h="6235700">
                  <a:moveTo>
                    <a:pt x="4155219" y="4311"/>
                  </a:moveTo>
                  <a:lnTo>
                    <a:pt x="4149558" y="4654"/>
                  </a:lnTo>
                  <a:lnTo>
                    <a:pt x="4147465" y="4942"/>
                  </a:lnTo>
                  <a:lnTo>
                    <a:pt x="4141328" y="5476"/>
                  </a:lnTo>
                  <a:lnTo>
                    <a:pt x="4137484" y="10140"/>
                  </a:lnTo>
                  <a:lnTo>
                    <a:pt x="4137244" y="10432"/>
                  </a:lnTo>
                  <a:lnTo>
                    <a:pt x="4137832" y="20136"/>
                  </a:lnTo>
                  <a:lnTo>
                    <a:pt x="4140645" y="23701"/>
                  </a:lnTo>
                  <a:lnTo>
                    <a:pt x="4145311" y="25691"/>
                  </a:lnTo>
                  <a:lnTo>
                    <a:pt x="4148737" y="25970"/>
                  </a:lnTo>
                  <a:lnTo>
                    <a:pt x="4150831" y="25681"/>
                  </a:lnTo>
                  <a:lnTo>
                    <a:pt x="4156967" y="25148"/>
                  </a:lnTo>
                  <a:lnTo>
                    <a:pt x="4160811" y="20484"/>
                  </a:lnTo>
                  <a:lnTo>
                    <a:pt x="4161051" y="20193"/>
                  </a:lnTo>
                  <a:lnTo>
                    <a:pt x="4160709" y="14530"/>
                  </a:lnTo>
                  <a:lnTo>
                    <a:pt x="4160175" y="8394"/>
                  </a:lnTo>
                  <a:lnTo>
                    <a:pt x="4155219" y="4311"/>
                  </a:lnTo>
                  <a:close/>
                </a:path>
                <a:path w="20053300" h="6235700">
                  <a:moveTo>
                    <a:pt x="5899289" y="732909"/>
                  </a:moveTo>
                  <a:lnTo>
                    <a:pt x="5892770" y="732492"/>
                  </a:lnTo>
                  <a:lnTo>
                    <a:pt x="5884505" y="740785"/>
                  </a:lnTo>
                  <a:lnTo>
                    <a:pt x="5884088" y="747304"/>
                  </a:lnTo>
                  <a:lnTo>
                    <a:pt x="5889616" y="752813"/>
                  </a:lnTo>
                  <a:lnTo>
                    <a:pt x="5890332" y="753907"/>
                  </a:lnTo>
                  <a:lnTo>
                    <a:pt x="5896998" y="756750"/>
                  </a:lnTo>
                  <a:lnTo>
                    <a:pt x="5901184" y="756173"/>
                  </a:lnTo>
                  <a:lnTo>
                    <a:pt x="5904414" y="753218"/>
                  </a:lnTo>
                  <a:lnTo>
                    <a:pt x="5908547" y="749070"/>
                  </a:lnTo>
                  <a:lnTo>
                    <a:pt x="5908965" y="742551"/>
                  </a:lnTo>
                  <a:lnTo>
                    <a:pt x="5899289" y="732909"/>
                  </a:lnTo>
                  <a:close/>
                </a:path>
                <a:path w="20053300" h="6235700">
                  <a:moveTo>
                    <a:pt x="15365068" y="4758091"/>
                  </a:moveTo>
                  <a:lnTo>
                    <a:pt x="15358783" y="4756198"/>
                  </a:lnTo>
                  <a:lnTo>
                    <a:pt x="15353744" y="4758776"/>
                  </a:lnTo>
                  <a:lnTo>
                    <a:pt x="15351842" y="4759541"/>
                  </a:lnTo>
                  <a:lnTo>
                    <a:pt x="15346803" y="4762119"/>
                  </a:lnTo>
                  <a:lnTo>
                    <a:pt x="15344909" y="4768402"/>
                  </a:lnTo>
                  <a:lnTo>
                    <a:pt x="15347488" y="4773441"/>
                  </a:lnTo>
                  <a:lnTo>
                    <a:pt x="15348585" y="4775485"/>
                  </a:lnTo>
                  <a:lnTo>
                    <a:pt x="15350634" y="4777147"/>
                  </a:lnTo>
                  <a:lnTo>
                    <a:pt x="15352634" y="4778000"/>
                  </a:lnTo>
                  <a:lnTo>
                    <a:pt x="15352349" y="4778667"/>
                  </a:lnTo>
                  <a:lnTo>
                    <a:pt x="15355016" y="4779804"/>
                  </a:lnTo>
                  <a:lnTo>
                    <a:pt x="15358252" y="4779609"/>
                  </a:lnTo>
                  <a:lnTo>
                    <a:pt x="15361247" y="4778129"/>
                  </a:lnTo>
                  <a:lnTo>
                    <a:pt x="15363290" y="4777031"/>
                  </a:lnTo>
                  <a:lnTo>
                    <a:pt x="15368330" y="4774454"/>
                  </a:lnTo>
                  <a:lnTo>
                    <a:pt x="15370223" y="4768170"/>
                  </a:lnTo>
                  <a:lnTo>
                    <a:pt x="15365068" y="4758091"/>
                  </a:lnTo>
                  <a:close/>
                </a:path>
                <a:path w="20053300" h="6235700">
                  <a:moveTo>
                    <a:pt x="4240573" y="931"/>
                  </a:moveTo>
                  <a:lnTo>
                    <a:pt x="4234912" y="1273"/>
                  </a:lnTo>
                  <a:lnTo>
                    <a:pt x="4232961" y="1229"/>
                  </a:lnTo>
                  <a:lnTo>
                    <a:pt x="4227300" y="1572"/>
                  </a:lnTo>
                  <a:lnTo>
                    <a:pt x="4222549" y="6243"/>
                  </a:lnTo>
                  <a:lnTo>
                    <a:pt x="4222892" y="11904"/>
                  </a:lnTo>
                  <a:lnTo>
                    <a:pt x="4222995" y="16281"/>
                  </a:lnTo>
                  <a:lnTo>
                    <a:pt x="4225475" y="19703"/>
                  </a:lnTo>
                  <a:lnTo>
                    <a:pt x="4230474" y="21835"/>
                  </a:lnTo>
                  <a:lnTo>
                    <a:pt x="4233567" y="21973"/>
                  </a:lnTo>
                  <a:lnTo>
                    <a:pt x="4235518" y="22017"/>
                  </a:lnTo>
                  <a:lnTo>
                    <a:pt x="4241179" y="21675"/>
                  </a:lnTo>
                  <a:lnTo>
                    <a:pt x="4245929" y="17004"/>
                  </a:lnTo>
                  <a:lnTo>
                    <a:pt x="4245244" y="5680"/>
                  </a:lnTo>
                  <a:lnTo>
                    <a:pt x="4240573" y="931"/>
                  </a:lnTo>
                  <a:close/>
                </a:path>
                <a:path w="20053300" h="6235700">
                  <a:moveTo>
                    <a:pt x="5839567" y="671584"/>
                  </a:moveTo>
                  <a:lnTo>
                    <a:pt x="5832905" y="671499"/>
                  </a:lnTo>
                  <a:lnTo>
                    <a:pt x="5828772" y="675646"/>
                  </a:lnTo>
                  <a:lnTo>
                    <a:pt x="5824782" y="679459"/>
                  </a:lnTo>
                  <a:lnTo>
                    <a:pt x="5824698" y="686120"/>
                  </a:lnTo>
                  <a:lnTo>
                    <a:pt x="5830227" y="691631"/>
                  </a:lnTo>
                  <a:lnTo>
                    <a:pt x="5831276" y="692866"/>
                  </a:lnTo>
                  <a:lnTo>
                    <a:pt x="5837275" y="695425"/>
                  </a:lnTo>
                  <a:lnTo>
                    <a:pt x="5841937" y="694656"/>
                  </a:lnTo>
                  <a:lnTo>
                    <a:pt x="5844834" y="691559"/>
                  </a:lnTo>
                  <a:lnTo>
                    <a:pt x="5848824" y="687746"/>
                  </a:lnTo>
                  <a:lnTo>
                    <a:pt x="5848909" y="681083"/>
                  </a:lnTo>
                  <a:lnTo>
                    <a:pt x="5843380" y="675574"/>
                  </a:lnTo>
                  <a:lnTo>
                    <a:pt x="5839567" y="671584"/>
                  </a:lnTo>
                  <a:close/>
                </a:path>
                <a:path w="20053300" h="6235700">
                  <a:moveTo>
                    <a:pt x="4326266" y="452"/>
                  </a:moveTo>
                  <a:lnTo>
                    <a:pt x="4318462" y="275"/>
                  </a:lnTo>
                  <a:lnTo>
                    <a:pt x="4312276" y="0"/>
                  </a:lnTo>
                  <a:lnTo>
                    <a:pt x="4308002" y="4479"/>
                  </a:lnTo>
                  <a:lnTo>
                    <a:pt x="4307869" y="10332"/>
                  </a:lnTo>
                  <a:lnTo>
                    <a:pt x="4307971" y="14710"/>
                  </a:lnTo>
                  <a:lnTo>
                    <a:pt x="4310642" y="18607"/>
                  </a:lnTo>
                  <a:lnTo>
                    <a:pt x="4315975" y="20882"/>
                  </a:lnTo>
                  <a:lnTo>
                    <a:pt x="4318593" y="21211"/>
                  </a:lnTo>
                  <a:lnTo>
                    <a:pt x="4320543" y="21255"/>
                  </a:lnTo>
                  <a:lnTo>
                    <a:pt x="4326538" y="21054"/>
                  </a:lnTo>
                  <a:lnTo>
                    <a:pt x="4330813" y="16574"/>
                  </a:lnTo>
                  <a:lnTo>
                    <a:pt x="4330946" y="10722"/>
                  </a:lnTo>
                  <a:lnTo>
                    <a:pt x="4330745" y="4727"/>
                  </a:lnTo>
                  <a:lnTo>
                    <a:pt x="4326266" y="452"/>
                  </a:lnTo>
                  <a:close/>
                </a:path>
                <a:path w="20053300" h="6235700">
                  <a:moveTo>
                    <a:pt x="5777849" y="612164"/>
                  </a:moveTo>
                  <a:lnTo>
                    <a:pt x="5771187" y="612081"/>
                  </a:lnTo>
                  <a:lnTo>
                    <a:pt x="5763589" y="620658"/>
                  </a:lnTo>
                  <a:lnTo>
                    <a:pt x="5763505" y="627319"/>
                  </a:lnTo>
                  <a:lnTo>
                    <a:pt x="5767793" y="631119"/>
                  </a:lnTo>
                  <a:lnTo>
                    <a:pt x="5769176" y="632497"/>
                  </a:lnTo>
                  <a:lnTo>
                    <a:pt x="5769891" y="633590"/>
                  </a:lnTo>
                  <a:lnTo>
                    <a:pt x="5776224" y="636291"/>
                  </a:lnTo>
                  <a:lnTo>
                    <a:pt x="5780886" y="635521"/>
                  </a:lnTo>
                  <a:lnTo>
                    <a:pt x="5783925" y="632091"/>
                  </a:lnTo>
                  <a:lnTo>
                    <a:pt x="5788058" y="627944"/>
                  </a:lnTo>
                  <a:lnTo>
                    <a:pt x="5787808" y="621141"/>
                  </a:lnTo>
                  <a:lnTo>
                    <a:pt x="5783519" y="617341"/>
                  </a:lnTo>
                  <a:lnTo>
                    <a:pt x="5782137" y="615964"/>
                  </a:lnTo>
                  <a:lnTo>
                    <a:pt x="5777849" y="612164"/>
                  </a:lnTo>
                  <a:close/>
                </a:path>
                <a:path w="20053300" h="6235700">
                  <a:moveTo>
                    <a:pt x="15440749" y="4718280"/>
                  </a:moveTo>
                  <a:lnTo>
                    <a:pt x="15434465" y="4716389"/>
                  </a:lnTo>
                  <a:lnTo>
                    <a:pt x="15429426" y="4718966"/>
                  </a:lnTo>
                  <a:lnTo>
                    <a:pt x="15427523" y="4719731"/>
                  </a:lnTo>
                  <a:lnTo>
                    <a:pt x="15422484" y="4722308"/>
                  </a:lnTo>
                  <a:lnTo>
                    <a:pt x="15420592" y="4728593"/>
                  </a:lnTo>
                  <a:lnTo>
                    <a:pt x="15423170" y="4733631"/>
                  </a:lnTo>
                  <a:lnTo>
                    <a:pt x="15424268" y="4735676"/>
                  </a:lnTo>
                  <a:lnTo>
                    <a:pt x="15426316" y="4737337"/>
                  </a:lnTo>
                  <a:lnTo>
                    <a:pt x="15428316" y="4738191"/>
                  </a:lnTo>
                  <a:lnTo>
                    <a:pt x="15428174" y="4738524"/>
                  </a:lnTo>
                  <a:lnTo>
                    <a:pt x="15430841" y="4739662"/>
                  </a:lnTo>
                  <a:lnTo>
                    <a:pt x="15434075" y="4739465"/>
                  </a:lnTo>
                  <a:lnTo>
                    <a:pt x="15437070" y="4737984"/>
                  </a:lnTo>
                  <a:lnTo>
                    <a:pt x="15438971" y="4737220"/>
                  </a:lnTo>
                  <a:lnTo>
                    <a:pt x="15444011" y="4734642"/>
                  </a:lnTo>
                  <a:lnTo>
                    <a:pt x="15445904" y="4728358"/>
                  </a:lnTo>
                  <a:lnTo>
                    <a:pt x="15440749" y="4718280"/>
                  </a:lnTo>
                  <a:close/>
                </a:path>
                <a:path w="20053300" h="6235700">
                  <a:moveTo>
                    <a:pt x="4411487" y="2924"/>
                  </a:moveTo>
                  <a:lnTo>
                    <a:pt x="4397831" y="2614"/>
                  </a:lnTo>
                  <a:lnTo>
                    <a:pt x="4392889" y="6810"/>
                  </a:lnTo>
                  <a:lnTo>
                    <a:pt x="4392756" y="12663"/>
                  </a:lnTo>
                  <a:lnTo>
                    <a:pt x="4392384" y="17231"/>
                  </a:lnTo>
                  <a:lnTo>
                    <a:pt x="4395055" y="21128"/>
                  </a:lnTo>
                  <a:lnTo>
                    <a:pt x="4400055" y="23260"/>
                  </a:lnTo>
                  <a:lnTo>
                    <a:pt x="4402672" y="23589"/>
                  </a:lnTo>
                  <a:lnTo>
                    <a:pt x="4410475" y="23767"/>
                  </a:lnTo>
                  <a:lnTo>
                    <a:pt x="4415416" y="19571"/>
                  </a:lnTo>
                  <a:lnTo>
                    <a:pt x="4415682" y="7866"/>
                  </a:lnTo>
                  <a:lnTo>
                    <a:pt x="4411487" y="2924"/>
                  </a:lnTo>
                  <a:close/>
                </a:path>
                <a:path w="20053300" h="6235700">
                  <a:moveTo>
                    <a:pt x="5714135" y="554652"/>
                  </a:moveTo>
                  <a:lnTo>
                    <a:pt x="5707665" y="555043"/>
                  </a:lnTo>
                  <a:lnTo>
                    <a:pt x="5700067" y="563622"/>
                  </a:lnTo>
                  <a:lnTo>
                    <a:pt x="5700458" y="570092"/>
                  </a:lnTo>
                  <a:lnTo>
                    <a:pt x="5707321" y="576170"/>
                  </a:lnTo>
                  <a:lnTo>
                    <a:pt x="5709320" y="577023"/>
                  </a:lnTo>
                  <a:lnTo>
                    <a:pt x="5708845" y="577214"/>
                  </a:lnTo>
                  <a:lnTo>
                    <a:pt x="5712845" y="578920"/>
                  </a:lnTo>
                  <a:lnTo>
                    <a:pt x="5717648" y="577819"/>
                  </a:lnTo>
                  <a:lnTo>
                    <a:pt x="5724487" y="570098"/>
                  </a:lnTo>
                  <a:lnTo>
                    <a:pt x="5724095" y="563628"/>
                  </a:lnTo>
                  <a:lnTo>
                    <a:pt x="5719807" y="559828"/>
                  </a:lnTo>
                  <a:lnTo>
                    <a:pt x="5718425" y="558451"/>
                  </a:lnTo>
                  <a:lnTo>
                    <a:pt x="5714135" y="554652"/>
                  </a:lnTo>
                  <a:close/>
                </a:path>
                <a:path w="20053300" h="6235700">
                  <a:moveTo>
                    <a:pt x="4496620" y="9298"/>
                  </a:moveTo>
                  <a:lnTo>
                    <a:pt x="4490909" y="8832"/>
                  </a:lnTo>
                  <a:lnTo>
                    <a:pt x="4488959" y="8788"/>
                  </a:lnTo>
                  <a:lnTo>
                    <a:pt x="4483248" y="8323"/>
                  </a:lnTo>
                  <a:lnTo>
                    <a:pt x="4478306" y="12518"/>
                  </a:lnTo>
                  <a:lnTo>
                    <a:pt x="4477499" y="22417"/>
                  </a:lnTo>
                  <a:lnTo>
                    <a:pt x="4477468" y="22796"/>
                  </a:lnTo>
                  <a:lnTo>
                    <a:pt x="4479996" y="27027"/>
                  </a:lnTo>
                  <a:lnTo>
                    <a:pt x="4483996" y="28733"/>
                  </a:lnTo>
                  <a:lnTo>
                    <a:pt x="4484138" y="28400"/>
                  </a:lnTo>
                  <a:lnTo>
                    <a:pt x="4485138" y="28826"/>
                  </a:lnTo>
                  <a:lnTo>
                    <a:pt x="4487280" y="29346"/>
                  </a:lnTo>
                  <a:lnTo>
                    <a:pt x="4489231" y="29390"/>
                  </a:lnTo>
                  <a:lnTo>
                    <a:pt x="4494941" y="29857"/>
                  </a:lnTo>
                  <a:lnTo>
                    <a:pt x="4499883" y="25661"/>
                  </a:lnTo>
                  <a:lnTo>
                    <a:pt x="4500815" y="14240"/>
                  </a:lnTo>
                  <a:lnTo>
                    <a:pt x="4496620" y="9298"/>
                  </a:lnTo>
                  <a:close/>
                </a:path>
                <a:path w="20053300" h="6235700">
                  <a:moveTo>
                    <a:pt x="5649379" y="498664"/>
                  </a:moveTo>
                  <a:lnTo>
                    <a:pt x="5642767" y="499389"/>
                  </a:lnTo>
                  <a:lnTo>
                    <a:pt x="5639300" y="503820"/>
                  </a:lnTo>
                  <a:lnTo>
                    <a:pt x="5635359" y="508441"/>
                  </a:lnTo>
                  <a:lnTo>
                    <a:pt x="5636084" y="515055"/>
                  </a:lnTo>
                  <a:lnTo>
                    <a:pt x="5640515" y="518520"/>
                  </a:lnTo>
                  <a:lnTo>
                    <a:pt x="5643088" y="520800"/>
                  </a:lnTo>
                  <a:lnTo>
                    <a:pt x="5644755" y="521511"/>
                  </a:lnTo>
                  <a:lnTo>
                    <a:pt x="5644946" y="521986"/>
                  </a:lnTo>
                  <a:lnTo>
                    <a:pt x="5648945" y="523692"/>
                  </a:lnTo>
                  <a:lnTo>
                    <a:pt x="5653891" y="522257"/>
                  </a:lnTo>
                  <a:lnTo>
                    <a:pt x="5656931" y="518825"/>
                  </a:lnTo>
                  <a:lnTo>
                    <a:pt x="5660872" y="514203"/>
                  </a:lnTo>
                  <a:lnTo>
                    <a:pt x="5660147" y="507591"/>
                  </a:lnTo>
                  <a:lnTo>
                    <a:pt x="5655717" y="504125"/>
                  </a:lnTo>
                  <a:lnTo>
                    <a:pt x="5654001" y="502605"/>
                  </a:lnTo>
                  <a:lnTo>
                    <a:pt x="5649379" y="498664"/>
                  </a:lnTo>
                  <a:close/>
                </a:path>
                <a:path w="20053300" h="6235700">
                  <a:moveTo>
                    <a:pt x="4581806" y="19241"/>
                  </a:moveTo>
                  <a:lnTo>
                    <a:pt x="4576238" y="18442"/>
                  </a:lnTo>
                  <a:lnTo>
                    <a:pt x="4573953" y="18256"/>
                  </a:lnTo>
                  <a:lnTo>
                    <a:pt x="4568385" y="17456"/>
                  </a:lnTo>
                  <a:lnTo>
                    <a:pt x="4563111" y="21510"/>
                  </a:lnTo>
                  <a:lnTo>
                    <a:pt x="4562311" y="27078"/>
                  </a:lnTo>
                  <a:lnTo>
                    <a:pt x="4561796" y="31979"/>
                  </a:lnTo>
                  <a:lnTo>
                    <a:pt x="4564325" y="36210"/>
                  </a:lnTo>
                  <a:lnTo>
                    <a:pt x="4569324" y="38343"/>
                  </a:lnTo>
                  <a:lnTo>
                    <a:pt x="4571133" y="38720"/>
                  </a:lnTo>
                  <a:lnTo>
                    <a:pt x="4573417" y="38907"/>
                  </a:lnTo>
                  <a:lnTo>
                    <a:pt x="4578986" y="39706"/>
                  </a:lnTo>
                  <a:lnTo>
                    <a:pt x="4584261" y="35653"/>
                  </a:lnTo>
                  <a:lnTo>
                    <a:pt x="4585806" y="24888"/>
                  </a:lnTo>
                  <a:lnTo>
                    <a:pt x="4585859" y="24516"/>
                  </a:lnTo>
                  <a:lnTo>
                    <a:pt x="4581806" y="19241"/>
                  </a:lnTo>
                  <a:close/>
                </a:path>
                <a:path w="20053300" h="6235700">
                  <a:moveTo>
                    <a:pt x="5582058" y="445915"/>
                  </a:moveTo>
                  <a:lnTo>
                    <a:pt x="5575303" y="446974"/>
                  </a:lnTo>
                  <a:lnTo>
                    <a:pt x="5568372" y="455836"/>
                  </a:lnTo>
                  <a:lnTo>
                    <a:pt x="5569429" y="462590"/>
                  </a:lnTo>
                  <a:lnTo>
                    <a:pt x="5573718" y="466390"/>
                  </a:lnTo>
                  <a:lnTo>
                    <a:pt x="5582384" y="470087"/>
                  </a:lnTo>
                  <a:lnTo>
                    <a:pt x="5587521" y="469126"/>
                  </a:lnTo>
                  <a:lnTo>
                    <a:pt x="5590370" y="465220"/>
                  </a:lnTo>
                  <a:lnTo>
                    <a:pt x="5593835" y="460789"/>
                  </a:lnTo>
                  <a:lnTo>
                    <a:pt x="5592777" y="454034"/>
                  </a:lnTo>
                  <a:lnTo>
                    <a:pt x="5588488" y="450235"/>
                  </a:lnTo>
                  <a:lnTo>
                    <a:pt x="5586489" y="449382"/>
                  </a:lnTo>
                  <a:lnTo>
                    <a:pt x="5582058" y="445915"/>
                  </a:lnTo>
                  <a:close/>
                </a:path>
                <a:path w="20053300" h="6235700">
                  <a:moveTo>
                    <a:pt x="15516429" y="4678469"/>
                  </a:moveTo>
                  <a:lnTo>
                    <a:pt x="15510146" y="4676577"/>
                  </a:lnTo>
                  <a:lnTo>
                    <a:pt x="15505107" y="4679155"/>
                  </a:lnTo>
                  <a:lnTo>
                    <a:pt x="15503204" y="4679919"/>
                  </a:lnTo>
                  <a:lnTo>
                    <a:pt x="15498165" y="4682497"/>
                  </a:lnTo>
                  <a:lnTo>
                    <a:pt x="15496273" y="4688782"/>
                  </a:lnTo>
                  <a:lnTo>
                    <a:pt x="15498851" y="4693821"/>
                  </a:lnTo>
                  <a:lnTo>
                    <a:pt x="15499949" y="4695865"/>
                  </a:lnTo>
                  <a:lnTo>
                    <a:pt x="15501998" y="4697528"/>
                  </a:lnTo>
                  <a:lnTo>
                    <a:pt x="15503997" y="4698380"/>
                  </a:lnTo>
                  <a:lnTo>
                    <a:pt x="15503713" y="4699047"/>
                  </a:lnTo>
                  <a:lnTo>
                    <a:pt x="15506380" y="4700185"/>
                  </a:lnTo>
                  <a:lnTo>
                    <a:pt x="15509613" y="4699988"/>
                  </a:lnTo>
                  <a:lnTo>
                    <a:pt x="15512609" y="4698507"/>
                  </a:lnTo>
                  <a:lnTo>
                    <a:pt x="15514654" y="4697410"/>
                  </a:lnTo>
                  <a:lnTo>
                    <a:pt x="15519693" y="4694832"/>
                  </a:lnTo>
                  <a:lnTo>
                    <a:pt x="15521584" y="4688548"/>
                  </a:lnTo>
                  <a:lnTo>
                    <a:pt x="15516429" y="4678469"/>
                  </a:lnTo>
                  <a:close/>
                </a:path>
                <a:path w="20053300" h="6235700">
                  <a:moveTo>
                    <a:pt x="5513217" y="394884"/>
                  </a:moveTo>
                  <a:lnTo>
                    <a:pt x="5506462" y="395941"/>
                  </a:lnTo>
                  <a:lnTo>
                    <a:pt x="5500406" y="404784"/>
                  </a:lnTo>
                  <a:lnTo>
                    <a:pt x="5500197" y="405088"/>
                  </a:lnTo>
                  <a:lnTo>
                    <a:pt x="5501398" y="411509"/>
                  </a:lnTo>
                  <a:lnTo>
                    <a:pt x="5505686" y="415308"/>
                  </a:lnTo>
                  <a:lnTo>
                    <a:pt x="5509686" y="417014"/>
                  </a:lnTo>
                  <a:lnTo>
                    <a:pt x="5509544" y="417348"/>
                  </a:lnTo>
                  <a:lnTo>
                    <a:pt x="5513877" y="419196"/>
                  </a:lnTo>
                  <a:lnTo>
                    <a:pt x="5519156" y="417903"/>
                  </a:lnTo>
                  <a:lnTo>
                    <a:pt x="5521785" y="414297"/>
                  </a:lnTo>
                  <a:lnTo>
                    <a:pt x="5522004" y="413997"/>
                  </a:lnTo>
                  <a:lnTo>
                    <a:pt x="5525279" y="409089"/>
                  </a:lnTo>
                  <a:lnTo>
                    <a:pt x="5524079" y="402668"/>
                  </a:lnTo>
                  <a:lnTo>
                    <a:pt x="5519790" y="398870"/>
                  </a:lnTo>
                  <a:lnTo>
                    <a:pt x="5517790" y="398016"/>
                  </a:lnTo>
                  <a:lnTo>
                    <a:pt x="5513217" y="394884"/>
                  </a:lnTo>
                  <a:close/>
                </a:path>
                <a:path w="20053300" h="6235700">
                  <a:moveTo>
                    <a:pt x="4666046" y="32326"/>
                  </a:moveTo>
                  <a:lnTo>
                    <a:pt x="4660336" y="31859"/>
                  </a:lnTo>
                  <a:lnTo>
                    <a:pt x="4658336" y="31006"/>
                  </a:lnTo>
                  <a:lnTo>
                    <a:pt x="4652910" y="29874"/>
                  </a:lnTo>
                  <a:lnTo>
                    <a:pt x="4647301" y="33786"/>
                  </a:lnTo>
                  <a:lnTo>
                    <a:pt x="4646502" y="39354"/>
                  </a:lnTo>
                  <a:lnTo>
                    <a:pt x="4645654" y="44113"/>
                  </a:lnTo>
                  <a:lnTo>
                    <a:pt x="4648374" y="48819"/>
                  </a:lnTo>
                  <a:lnTo>
                    <a:pt x="4653374" y="50952"/>
                  </a:lnTo>
                  <a:lnTo>
                    <a:pt x="4654992" y="50854"/>
                  </a:lnTo>
                  <a:lnTo>
                    <a:pt x="4656991" y="51707"/>
                  </a:lnTo>
                  <a:lnTo>
                    <a:pt x="4662417" y="52840"/>
                  </a:lnTo>
                  <a:lnTo>
                    <a:pt x="4668024" y="48929"/>
                  </a:lnTo>
                  <a:lnTo>
                    <a:pt x="4668824" y="43360"/>
                  </a:lnTo>
                  <a:lnTo>
                    <a:pt x="4669957" y="37934"/>
                  </a:lnTo>
                  <a:lnTo>
                    <a:pt x="4666046" y="32326"/>
                  </a:lnTo>
                  <a:close/>
                </a:path>
                <a:path w="20053300" h="6235700">
                  <a:moveTo>
                    <a:pt x="5442906" y="346374"/>
                  </a:moveTo>
                  <a:lnTo>
                    <a:pt x="5436484" y="347576"/>
                  </a:lnTo>
                  <a:lnTo>
                    <a:pt x="5433209" y="352482"/>
                  </a:lnTo>
                  <a:lnTo>
                    <a:pt x="5430077" y="357055"/>
                  </a:lnTo>
                  <a:lnTo>
                    <a:pt x="5431278" y="363476"/>
                  </a:lnTo>
                  <a:lnTo>
                    <a:pt x="5436042" y="367084"/>
                  </a:lnTo>
                  <a:lnTo>
                    <a:pt x="5444041" y="370497"/>
                  </a:lnTo>
                  <a:lnTo>
                    <a:pt x="5449321" y="369202"/>
                  </a:lnTo>
                  <a:lnTo>
                    <a:pt x="5452311" y="364963"/>
                  </a:lnTo>
                  <a:lnTo>
                    <a:pt x="5455443" y="360390"/>
                  </a:lnTo>
                  <a:lnTo>
                    <a:pt x="5454242" y="353969"/>
                  </a:lnTo>
                  <a:lnTo>
                    <a:pt x="5449478" y="350360"/>
                  </a:lnTo>
                  <a:lnTo>
                    <a:pt x="5447479" y="349507"/>
                  </a:lnTo>
                  <a:lnTo>
                    <a:pt x="5442906" y="346374"/>
                  </a:lnTo>
                  <a:close/>
                </a:path>
                <a:path w="20053300" h="6235700">
                  <a:moveTo>
                    <a:pt x="4750674" y="49121"/>
                  </a:moveTo>
                  <a:lnTo>
                    <a:pt x="4744772" y="48180"/>
                  </a:lnTo>
                  <a:lnTo>
                    <a:pt x="4742772" y="47326"/>
                  </a:lnTo>
                  <a:lnTo>
                    <a:pt x="4737012" y="46052"/>
                  </a:lnTo>
                  <a:lnTo>
                    <a:pt x="4731546" y="49631"/>
                  </a:lnTo>
                  <a:lnTo>
                    <a:pt x="4730271" y="55390"/>
                  </a:lnTo>
                  <a:lnTo>
                    <a:pt x="4729090" y="60007"/>
                  </a:lnTo>
                  <a:lnTo>
                    <a:pt x="4731668" y="65046"/>
                  </a:lnTo>
                  <a:lnTo>
                    <a:pt x="4736667" y="67178"/>
                  </a:lnTo>
                  <a:lnTo>
                    <a:pt x="4738285" y="67080"/>
                  </a:lnTo>
                  <a:lnTo>
                    <a:pt x="4740285" y="67933"/>
                  </a:lnTo>
                  <a:lnTo>
                    <a:pt x="4745902" y="69541"/>
                  </a:lnTo>
                  <a:lnTo>
                    <a:pt x="4751368" y="65964"/>
                  </a:lnTo>
                  <a:lnTo>
                    <a:pt x="4752643" y="60205"/>
                  </a:lnTo>
                  <a:lnTo>
                    <a:pt x="4754251" y="54587"/>
                  </a:lnTo>
                  <a:lnTo>
                    <a:pt x="4750674" y="49121"/>
                  </a:lnTo>
                  <a:close/>
                </a:path>
                <a:path w="20053300" h="6235700">
                  <a:moveTo>
                    <a:pt x="5370315" y="300439"/>
                  </a:moveTo>
                  <a:lnTo>
                    <a:pt x="5363751" y="301973"/>
                  </a:lnTo>
                  <a:lnTo>
                    <a:pt x="5360809" y="307022"/>
                  </a:lnTo>
                  <a:lnTo>
                    <a:pt x="5357677" y="311595"/>
                  </a:lnTo>
                  <a:lnTo>
                    <a:pt x="5359211" y="318158"/>
                  </a:lnTo>
                  <a:lnTo>
                    <a:pt x="5364117" y="321433"/>
                  </a:lnTo>
                  <a:lnTo>
                    <a:pt x="5367451" y="322855"/>
                  </a:lnTo>
                  <a:lnTo>
                    <a:pt x="5367641" y="323331"/>
                  </a:lnTo>
                  <a:lnTo>
                    <a:pt x="5372308" y="325321"/>
                  </a:lnTo>
                  <a:lnTo>
                    <a:pt x="5377729" y="323695"/>
                  </a:lnTo>
                  <a:lnTo>
                    <a:pt x="5380386" y="319312"/>
                  </a:lnTo>
                  <a:lnTo>
                    <a:pt x="5383328" y="314263"/>
                  </a:lnTo>
                  <a:lnTo>
                    <a:pt x="5382128" y="307842"/>
                  </a:lnTo>
                  <a:lnTo>
                    <a:pt x="5377221" y="304567"/>
                  </a:lnTo>
                  <a:lnTo>
                    <a:pt x="5375221" y="303714"/>
                  </a:lnTo>
                  <a:lnTo>
                    <a:pt x="5370315" y="300439"/>
                  </a:lnTo>
                  <a:close/>
                </a:path>
                <a:path w="20053300" h="6235700">
                  <a:moveTo>
                    <a:pt x="4833736" y="69583"/>
                  </a:moveTo>
                  <a:lnTo>
                    <a:pt x="4827977" y="68309"/>
                  </a:lnTo>
                  <a:lnTo>
                    <a:pt x="4825977" y="67456"/>
                  </a:lnTo>
                  <a:lnTo>
                    <a:pt x="4820551" y="66322"/>
                  </a:lnTo>
                  <a:lnTo>
                    <a:pt x="4814894" y="69425"/>
                  </a:lnTo>
                  <a:lnTo>
                    <a:pt x="4813286" y="75043"/>
                  </a:lnTo>
                  <a:lnTo>
                    <a:pt x="4811962" y="79993"/>
                  </a:lnTo>
                  <a:lnTo>
                    <a:pt x="4814539" y="85033"/>
                  </a:lnTo>
                  <a:lnTo>
                    <a:pt x="4819206" y="87023"/>
                  </a:lnTo>
                  <a:lnTo>
                    <a:pt x="4819348" y="86690"/>
                  </a:lnTo>
                  <a:lnTo>
                    <a:pt x="4819681" y="86832"/>
                  </a:lnTo>
                  <a:lnTo>
                    <a:pt x="4820823" y="86925"/>
                  </a:lnTo>
                  <a:lnTo>
                    <a:pt x="4822823" y="87778"/>
                  </a:lnTo>
                  <a:lnTo>
                    <a:pt x="4828107" y="89244"/>
                  </a:lnTo>
                  <a:lnTo>
                    <a:pt x="4833906" y="85809"/>
                  </a:lnTo>
                  <a:lnTo>
                    <a:pt x="4836838" y="75240"/>
                  </a:lnTo>
                  <a:lnTo>
                    <a:pt x="4833736" y="69583"/>
                  </a:lnTo>
                  <a:close/>
                </a:path>
                <a:path w="20053300" h="6235700">
                  <a:moveTo>
                    <a:pt x="5296111" y="257362"/>
                  </a:moveTo>
                  <a:lnTo>
                    <a:pt x="5289880" y="259039"/>
                  </a:lnTo>
                  <a:lnTo>
                    <a:pt x="5286939" y="264087"/>
                  </a:lnTo>
                  <a:lnTo>
                    <a:pt x="5284331" y="269278"/>
                  </a:lnTo>
                  <a:lnTo>
                    <a:pt x="5286007" y="275508"/>
                  </a:lnTo>
                  <a:lnTo>
                    <a:pt x="5291056" y="278449"/>
                  </a:lnTo>
                  <a:lnTo>
                    <a:pt x="5298722" y="281719"/>
                  </a:lnTo>
                  <a:lnTo>
                    <a:pt x="5304285" y="279760"/>
                  </a:lnTo>
                  <a:lnTo>
                    <a:pt x="5307084" y="275044"/>
                  </a:lnTo>
                  <a:lnTo>
                    <a:pt x="5310026" y="269996"/>
                  </a:lnTo>
                  <a:lnTo>
                    <a:pt x="5308350" y="263765"/>
                  </a:lnTo>
                  <a:lnTo>
                    <a:pt x="5303302" y="260823"/>
                  </a:lnTo>
                  <a:lnTo>
                    <a:pt x="5301302" y="259970"/>
                  </a:lnTo>
                  <a:lnTo>
                    <a:pt x="5296111" y="257362"/>
                  </a:lnTo>
                  <a:close/>
                </a:path>
                <a:path w="20053300" h="6235700">
                  <a:moveTo>
                    <a:pt x="4916044" y="93663"/>
                  </a:moveTo>
                  <a:lnTo>
                    <a:pt x="4910427" y="92054"/>
                  </a:lnTo>
                  <a:lnTo>
                    <a:pt x="4908427" y="91201"/>
                  </a:lnTo>
                  <a:lnTo>
                    <a:pt x="4902952" y="89259"/>
                  </a:lnTo>
                  <a:lnTo>
                    <a:pt x="4896962" y="92220"/>
                  </a:lnTo>
                  <a:lnTo>
                    <a:pt x="4895354" y="97838"/>
                  </a:lnTo>
                  <a:lnTo>
                    <a:pt x="4894154" y="101265"/>
                  </a:lnTo>
                  <a:lnTo>
                    <a:pt x="4893554" y="102979"/>
                  </a:lnTo>
                  <a:lnTo>
                    <a:pt x="4895990" y="108351"/>
                  </a:lnTo>
                  <a:lnTo>
                    <a:pt x="4900990" y="110484"/>
                  </a:lnTo>
                  <a:lnTo>
                    <a:pt x="4901132" y="110151"/>
                  </a:lnTo>
                  <a:lnTo>
                    <a:pt x="4904132" y="111430"/>
                  </a:lnTo>
                  <a:lnTo>
                    <a:pt x="4909607" y="113372"/>
                  </a:lnTo>
                  <a:lnTo>
                    <a:pt x="4915596" y="110411"/>
                  </a:lnTo>
                  <a:lnTo>
                    <a:pt x="4917205" y="104794"/>
                  </a:lnTo>
                  <a:lnTo>
                    <a:pt x="4919146" y="99319"/>
                  </a:lnTo>
                  <a:lnTo>
                    <a:pt x="4916044" y="93663"/>
                  </a:lnTo>
                  <a:close/>
                </a:path>
                <a:path w="20053300" h="6235700">
                  <a:moveTo>
                    <a:pt x="5220436" y="216808"/>
                  </a:moveTo>
                  <a:lnTo>
                    <a:pt x="5214064" y="218818"/>
                  </a:lnTo>
                  <a:lnTo>
                    <a:pt x="5208848" y="229200"/>
                  </a:lnTo>
                  <a:lnTo>
                    <a:pt x="5210857" y="235572"/>
                  </a:lnTo>
                  <a:lnTo>
                    <a:pt x="5216048" y="238180"/>
                  </a:lnTo>
                  <a:lnTo>
                    <a:pt x="5223380" y="241308"/>
                  </a:lnTo>
                  <a:lnTo>
                    <a:pt x="5229419" y="239157"/>
                  </a:lnTo>
                  <a:lnTo>
                    <a:pt x="5234493" y="229109"/>
                  </a:lnTo>
                  <a:lnTo>
                    <a:pt x="5232485" y="222736"/>
                  </a:lnTo>
                  <a:lnTo>
                    <a:pt x="5227294" y="220128"/>
                  </a:lnTo>
                  <a:lnTo>
                    <a:pt x="5225294" y="219274"/>
                  </a:lnTo>
                  <a:lnTo>
                    <a:pt x="5220436" y="216808"/>
                  </a:lnTo>
                  <a:close/>
                </a:path>
                <a:path w="20053300" h="6235700">
                  <a:moveTo>
                    <a:pt x="15591778" y="4638517"/>
                  </a:moveTo>
                  <a:lnTo>
                    <a:pt x="15585494" y="4636625"/>
                  </a:lnTo>
                  <a:lnTo>
                    <a:pt x="15580454" y="4639202"/>
                  </a:lnTo>
                  <a:lnTo>
                    <a:pt x="15578553" y="4639967"/>
                  </a:lnTo>
                  <a:lnTo>
                    <a:pt x="15573514" y="4642545"/>
                  </a:lnTo>
                  <a:lnTo>
                    <a:pt x="15571621" y="4648829"/>
                  </a:lnTo>
                  <a:lnTo>
                    <a:pt x="15574198" y="4653868"/>
                  </a:lnTo>
                  <a:lnTo>
                    <a:pt x="15575296" y="4655912"/>
                  </a:lnTo>
                  <a:lnTo>
                    <a:pt x="15577344" y="4657573"/>
                  </a:lnTo>
                  <a:lnTo>
                    <a:pt x="15579345" y="4658427"/>
                  </a:lnTo>
                  <a:lnTo>
                    <a:pt x="15579202" y="4658760"/>
                  </a:lnTo>
                  <a:lnTo>
                    <a:pt x="15581869" y="4659898"/>
                  </a:lnTo>
                  <a:lnTo>
                    <a:pt x="15585105" y="4659702"/>
                  </a:lnTo>
                  <a:lnTo>
                    <a:pt x="15588100" y="4658223"/>
                  </a:lnTo>
                  <a:lnTo>
                    <a:pt x="15590002" y="4657457"/>
                  </a:lnTo>
                  <a:lnTo>
                    <a:pt x="15595040" y="4654880"/>
                  </a:lnTo>
                  <a:lnTo>
                    <a:pt x="15596934" y="4648596"/>
                  </a:lnTo>
                  <a:lnTo>
                    <a:pt x="15591778" y="4638517"/>
                  </a:lnTo>
                  <a:close/>
                </a:path>
                <a:path w="20053300" h="6235700">
                  <a:moveTo>
                    <a:pt x="4996930" y="121075"/>
                  </a:moveTo>
                  <a:lnTo>
                    <a:pt x="4991455" y="119134"/>
                  </a:lnTo>
                  <a:lnTo>
                    <a:pt x="4989455" y="118281"/>
                  </a:lnTo>
                  <a:lnTo>
                    <a:pt x="4983981" y="116338"/>
                  </a:lnTo>
                  <a:lnTo>
                    <a:pt x="4978465" y="119108"/>
                  </a:lnTo>
                  <a:lnTo>
                    <a:pt x="4976191" y="124441"/>
                  </a:lnTo>
                  <a:lnTo>
                    <a:pt x="4974631" y="128897"/>
                  </a:lnTo>
                  <a:lnTo>
                    <a:pt x="4974391" y="129582"/>
                  </a:lnTo>
                  <a:lnTo>
                    <a:pt x="4977018" y="135430"/>
                  </a:lnTo>
                  <a:lnTo>
                    <a:pt x="4984351" y="138558"/>
                  </a:lnTo>
                  <a:lnTo>
                    <a:pt x="4989826" y="140499"/>
                  </a:lnTo>
                  <a:lnTo>
                    <a:pt x="4995341" y="137731"/>
                  </a:lnTo>
                  <a:lnTo>
                    <a:pt x="4997616" y="132398"/>
                  </a:lnTo>
                  <a:lnTo>
                    <a:pt x="4999193" y="127950"/>
                  </a:lnTo>
                  <a:lnTo>
                    <a:pt x="4999557" y="126923"/>
                  </a:lnTo>
                  <a:lnTo>
                    <a:pt x="4996930" y="121075"/>
                  </a:lnTo>
                  <a:close/>
                </a:path>
                <a:path w="20053300" h="6235700">
                  <a:moveTo>
                    <a:pt x="5143389" y="180398"/>
                  </a:moveTo>
                  <a:lnTo>
                    <a:pt x="5136874" y="182740"/>
                  </a:lnTo>
                  <a:lnTo>
                    <a:pt x="5132467" y="193072"/>
                  </a:lnTo>
                  <a:lnTo>
                    <a:pt x="5134476" y="199445"/>
                  </a:lnTo>
                  <a:lnTo>
                    <a:pt x="5141809" y="202573"/>
                  </a:lnTo>
                  <a:lnTo>
                    <a:pt x="5141667" y="202907"/>
                  </a:lnTo>
                  <a:lnTo>
                    <a:pt x="5147000" y="205182"/>
                  </a:lnTo>
                  <a:lnTo>
                    <a:pt x="5153039" y="203029"/>
                  </a:lnTo>
                  <a:lnTo>
                    <a:pt x="5157588" y="192364"/>
                  </a:lnTo>
                  <a:lnTo>
                    <a:pt x="5155579" y="185991"/>
                  </a:lnTo>
                  <a:lnTo>
                    <a:pt x="5148246" y="182863"/>
                  </a:lnTo>
                  <a:lnTo>
                    <a:pt x="5143389" y="180398"/>
                  </a:lnTo>
                  <a:close/>
                </a:path>
                <a:path w="20053300" h="6235700">
                  <a:moveTo>
                    <a:pt x="5076728" y="151962"/>
                  </a:moveTo>
                  <a:lnTo>
                    <a:pt x="5064063" y="146559"/>
                  </a:lnTo>
                  <a:lnTo>
                    <a:pt x="5058214" y="149186"/>
                  </a:lnTo>
                  <a:lnTo>
                    <a:pt x="5055939" y="154519"/>
                  </a:lnTo>
                  <a:lnTo>
                    <a:pt x="5054141" y="159662"/>
                  </a:lnTo>
                  <a:lnTo>
                    <a:pt x="5056291" y="165700"/>
                  </a:lnTo>
                  <a:lnTo>
                    <a:pt x="5068957" y="171103"/>
                  </a:lnTo>
                  <a:lnTo>
                    <a:pt x="5074805" y="168476"/>
                  </a:lnTo>
                  <a:lnTo>
                    <a:pt x="5077080" y="163142"/>
                  </a:lnTo>
                  <a:lnTo>
                    <a:pt x="5078879" y="158001"/>
                  </a:lnTo>
                  <a:lnTo>
                    <a:pt x="5076728" y="151962"/>
                  </a:lnTo>
                  <a:close/>
                </a:path>
                <a:path w="20053300" h="6235700">
                  <a:moveTo>
                    <a:pt x="15667458" y="4598707"/>
                  </a:moveTo>
                  <a:lnTo>
                    <a:pt x="15661175" y="4596813"/>
                  </a:lnTo>
                  <a:lnTo>
                    <a:pt x="15656134" y="4599392"/>
                  </a:lnTo>
                  <a:lnTo>
                    <a:pt x="15654091" y="4600490"/>
                  </a:lnTo>
                  <a:lnTo>
                    <a:pt x="15649052" y="4603068"/>
                  </a:lnTo>
                  <a:lnTo>
                    <a:pt x="15657550" y="4620086"/>
                  </a:lnTo>
                  <a:lnTo>
                    <a:pt x="15660786" y="4619891"/>
                  </a:lnTo>
                  <a:lnTo>
                    <a:pt x="15663781" y="4618412"/>
                  </a:lnTo>
                  <a:lnTo>
                    <a:pt x="15665682" y="4617647"/>
                  </a:lnTo>
                  <a:lnTo>
                    <a:pt x="15670721" y="4615068"/>
                  </a:lnTo>
                  <a:lnTo>
                    <a:pt x="15672614" y="4608786"/>
                  </a:lnTo>
                  <a:lnTo>
                    <a:pt x="15667458" y="4598707"/>
                  </a:lnTo>
                  <a:close/>
                </a:path>
                <a:path w="20053300" h="6235700">
                  <a:moveTo>
                    <a:pt x="15743331" y="4559372"/>
                  </a:moveTo>
                  <a:lnTo>
                    <a:pt x="15737046" y="4557479"/>
                  </a:lnTo>
                  <a:lnTo>
                    <a:pt x="15732008" y="4560056"/>
                  </a:lnTo>
                  <a:lnTo>
                    <a:pt x="15730105" y="4560821"/>
                  </a:lnTo>
                  <a:lnTo>
                    <a:pt x="15725067" y="4563399"/>
                  </a:lnTo>
                  <a:lnTo>
                    <a:pt x="15723173" y="4569682"/>
                  </a:lnTo>
                  <a:lnTo>
                    <a:pt x="15725752" y="4574723"/>
                  </a:lnTo>
                  <a:lnTo>
                    <a:pt x="15726707" y="4577099"/>
                  </a:lnTo>
                  <a:lnTo>
                    <a:pt x="15728756" y="4578761"/>
                  </a:lnTo>
                  <a:lnTo>
                    <a:pt x="15733422" y="4580751"/>
                  </a:lnTo>
                  <a:lnTo>
                    <a:pt x="15736516" y="4580889"/>
                  </a:lnTo>
                  <a:lnTo>
                    <a:pt x="15739511" y="4579410"/>
                  </a:lnTo>
                  <a:lnTo>
                    <a:pt x="15741554" y="4578311"/>
                  </a:lnTo>
                  <a:lnTo>
                    <a:pt x="15746593" y="4575733"/>
                  </a:lnTo>
                  <a:lnTo>
                    <a:pt x="15748486" y="4569450"/>
                  </a:lnTo>
                  <a:lnTo>
                    <a:pt x="15743331" y="4559372"/>
                  </a:lnTo>
                  <a:close/>
                </a:path>
                <a:path w="20053300" h="6235700">
                  <a:moveTo>
                    <a:pt x="15819012" y="4519561"/>
                  </a:moveTo>
                  <a:lnTo>
                    <a:pt x="15812727" y="4517668"/>
                  </a:lnTo>
                  <a:lnTo>
                    <a:pt x="15807688" y="4520246"/>
                  </a:lnTo>
                  <a:lnTo>
                    <a:pt x="15805644" y="4521344"/>
                  </a:lnTo>
                  <a:lnTo>
                    <a:pt x="15800605" y="4523922"/>
                  </a:lnTo>
                  <a:lnTo>
                    <a:pt x="15798712" y="4530205"/>
                  </a:lnTo>
                  <a:lnTo>
                    <a:pt x="15801290" y="4535244"/>
                  </a:lnTo>
                  <a:lnTo>
                    <a:pt x="15802245" y="4537622"/>
                  </a:lnTo>
                  <a:lnTo>
                    <a:pt x="15804294" y="4539284"/>
                  </a:lnTo>
                  <a:lnTo>
                    <a:pt x="15806293" y="4540137"/>
                  </a:lnTo>
                  <a:lnTo>
                    <a:pt x="15806578" y="4539470"/>
                  </a:lnTo>
                  <a:lnTo>
                    <a:pt x="15809245" y="4540608"/>
                  </a:lnTo>
                  <a:lnTo>
                    <a:pt x="15812338" y="4540745"/>
                  </a:lnTo>
                  <a:lnTo>
                    <a:pt x="15815334" y="4539266"/>
                  </a:lnTo>
                  <a:lnTo>
                    <a:pt x="15817235" y="4538501"/>
                  </a:lnTo>
                  <a:lnTo>
                    <a:pt x="15822275" y="4535923"/>
                  </a:lnTo>
                  <a:lnTo>
                    <a:pt x="15824167" y="4529638"/>
                  </a:lnTo>
                  <a:lnTo>
                    <a:pt x="15819012" y="4519561"/>
                  </a:lnTo>
                  <a:close/>
                </a:path>
                <a:path w="20053300" h="6235700">
                  <a:moveTo>
                    <a:pt x="15894742" y="4480559"/>
                  </a:moveTo>
                  <a:lnTo>
                    <a:pt x="15888457" y="4478666"/>
                  </a:lnTo>
                  <a:lnTo>
                    <a:pt x="15883418" y="4481245"/>
                  </a:lnTo>
                  <a:lnTo>
                    <a:pt x="15881517" y="4482009"/>
                  </a:lnTo>
                  <a:lnTo>
                    <a:pt x="15876477" y="4484586"/>
                  </a:lnTo>
                  <a:lnTo>
                    <a:pt x="15874585" y="4490870"/>
                  </a:lnTo>
                  <a:lnTo>
                    <a:pt x="15877162" y="4495910"/>
                  </a:lnTo>
                  <a:lnTo>
                    <a:pt x="15878119" y="4498286"/>
                  </a:lnTo>
                  <a:lnTo>
                    <a:pt x="15880167" y="4499948"/>
                  </a:lnTo>
                  <a:lnTo>
                    <a:pt x="15882167" y="4500801"/>
                  </a:lnTo>
                  <a:lnTo>
                    <a:pt x="15882308" y="4500469"/>
                  </a:lnTo>
                  <a:lnTo>
                    <a:pt x="15884974" y="4501606"/>
                  </a:lnTo>
                  <a:lnTo>
                    <a:pt x="15888069" y="4501744"/>
                  </a:lnTo>
                  <a:lnTo>
                    <a:pt x="15891064" y="4500263"/>
                  </a:lnTo>
                  <a:lnTo>
                    <a:pt x="15892964" y="4499499"/>
                  </a:lnTo>
                  <a:lnTo>
                    <a:pt x="15898004" y="4496921"/>
                  </a:lnTo>
                  <a:lnTo>
                    <a:pt x="15899898" y="4490637"/>
                  </a:lnTo>
                  <a:lnTo>
                    <a:pt x="15894742" y="4480559"/>
                  </a:lnTo>
                  <a:close/>
                </a:path>
                <a:path w="20053300" h="6235700">
                  <a:moveTo>
                    <a:pt x="15970805" y="4441699"/>
                  </a:moveTo>
                  <a:lnTo>
                    <a:pt x="15964521" y="4439806"/>
                  </a:lnTo>
                  <a:lnTo>
                    <a:pt x="15959481" y="4442384"/>
                  </a:lnTo>
                  <a:lnTo>
                    <a:pt x="15957580" y="4443149"/>
                  </a:lnTo>
                  <a:lnTo>
                    <a:pt x="15952541" y="4445727"/>
                  </a:lnTo>
                  <a:lnTo>
                    <a:pt x="15950648" y="4452011"/>
                  </a:lnTo>
                  <a:lnTo>
                    <a:pt x="15953226" y="4457049"/>
                  </a:lnTo>
                  <a:lnTo>
                    <a:pt x="15954181" y="4459427"/>
                  </a:lnTo>
                  <a:lnTo>
                    <a:pt x="15956229" y="4461089"/>
                  </a:lnTo>
                  <a:lnTo>
                    <a:pt x="15958230" y="4461942"/>
                  </a:lnTo>
                  <a:lnTo>
                    <a:pt x="15958372" y="4461609"/>
                  </a:lnTo>
                  <a:lnTo>
                    <a:pt x="15961039" y="4462746"/>
                  </a:lnTo>
                  <a:lnTo>
                    <a:pt x="15964132" y="4462884"/>
                  </a:lnTo>
                  <a:lnTo>
                    <a:pt x="15967128" y="4461405"/>
                  </a:lnTo>
                  <a:lnTo>
                    <a:pt x="15969029" y="4460639"/>
                  </a:lnTo>
                  <a:lnTo>
                    <a:pt x="15974068" y="4458061"/>
                  </a:lnTo>
                  <a:lnTo>
                    <a:pt x="15975961" y="4451778"/>
                  </a:lnTo>
                  <a:lnTo>
                    <a:pt x="15970805" y="4441699"/>
                  </a:lnTo>
                  <a:close/>
                </a:path>
                <a:path w="20053300" h="6235700">
                  <a:moveTo>
                    <a:pt x="16046869" y="4402841"/>
                  </a:moveTo>
                  <a:lnTo>
                    <a:pt x="16040584" y="4400947"/>
                  </a:lnTo>
                  <a:lnTo>
                    <a:pt x="16035546" y="4403524"/>
                  </a:lnTo>
                  <a:lnTo>
                    <a:pt x="16033644" y="4404290"/>
                  </a:lnTo>
                  <a:lnTo>
                    <a:pt x="16028604" y="4406868"/>
                  </a:lnTo>
                  <a:lnTo>
                    <a:pt x="16026712" y="4413151"/>
                  </a:lnTo>
                  <a:lnTo>
                    <a:pt x="16029290" y="4418191"/>
                  </a:lnTo>
                  <a:lnTo>
                    <a:pt x="16030245" y="4420568"/>
                  </a:lnTo>
                  <a:lnTo>
                    <a:pt x="16031960" y="4422088"/>
                  </a:lnTo>
                  <a:lnTo>
                    <a:pt x="16034294" y="4423083"/>
                  </a:lnTo>
                  <a:lnTo>
                    <a:pt x="16034436" y="4422750"/>
                  </a:lnTo>
                  <a:lnTo>
                    <a:pt x="16037102" y="4423887"/>
                  </a:lnTo>
                  <a:lnTo>
                    <a:pt x="16040197" y="4424025"/>
                  </a:lnTo>
                  <a:lnTo>
                    <a:pt x="16043191" y="4422544"/>
                  </a:lnTo>
                  <a:lnTo>
                    <a:pt x="16045092" y="4421779"/>
                  </a:lnTo>
                  <a:lnTo>
                    <a:pt x="16050132" y="4419202"/>
                  </a:lnTo>
                  <a:lnTo>
                    <a:pt x="16052026" y="4412918"/>
                  </a:lnTo>
                  <a:lnTo>
                    <a:pt x="16046869" y="4402841"/>
                  </a:lnTo>
                  <a:close/>
                </a:path>
                <a:path w="20053300" h="6235700">
                  <a:moveTo>
                    <a:pt x="16123122" y="4364456"/>
                  </a:moveTo>
                  <a:lnTo>
                    <a:pt x="16116839" y="4362564"/>
                  </a:lnTo>
                  <a:lnTo>
                    <a:pt x="16111801" y="4365141"/>
                  </a:lnTo>
                  <a:lnTo>
                    <a:pt x="16109897" y="4365905"/>
                  </a:lnTo>
                  <a:lnTo>
                    <a:pt x="16104524" y="4368341"/>
                  </a:lnTo>
                  <a:lnTo>
                    <a:pt x="16102633" y="4374625"/>
                  </a:lnTo>
                  <a:lnTo>
                    <a:pt x="16106500" y="4382184"/>
                  </a:lnTo>
                  <a:lnTo>
                    <a:pt x="16108216" y="4383704"/>
                  </a:lnTo>
                  <a:lnTo>
                    <a:pt x="16112882" y="4385694"/>
                  </a:lnTo>
                  <a:lnTo>
                    <a:pt x="16115973" y="4385831"/>
                  </a:lnTo>
                  <a:lnTo>
                    <a:pt x="16118969" y="4384350"/>
                  </a:lnTo>
                  <a:lnTo>
                    <a:pt x="16120872" y="4383587"/>
                  </a:lnTo>
                  <a:lnTo>
                    <a:pt x="16126244" y="4381152"/>
                  </a:lnTo>
                  <a:lnTo>
                    <a:pt x="16128136" y="4374866"/>
                  </a:lnTo>
                  <a:lnTo>
                    <a:pt x="16125558" y="4369827"/>
                  </a:lnTo>
                  <a:lnTo>
                    <a:pt x="16123122" y="4364456"/>
                  </a:lnTo>
                  <a:close/>
                </a:path>
                <a:path w="20053300" h="6235700">
                  <a:moveTo>
                    <a:pt x="16199093" y="4326738"/>
                  </a:moveTo>
                  <a:lnTo>
                    <a:pt x="16192951" y="4324512"/>
                  </a:lnTo>
                  <a:lnTo>
                    <a:pt x="16187911" y="4327091"/>
                  </a:lnTo>
                  <a:lnTo>
                    <a:pt x="16186010" y="4327854"/>
                  </a:lnTo>
                  <a:lnTo>
                    <a:pt x="16180971" y="4330432"/>
                  </a:lnTo>
                  <a:lnTo>
                    <a:pt x="16178746" y="4336575"/>
                  </a:lnTo>
                  <a:lnTo>
                    <a:pt x="16182613" y="4344134"/>
                  </a:lnTo>
                  <a:lnTo>
                    <a:pt x="16184327" y="4345652"/>
                  </a:lnTo>
                  <a:lnTo>
                    <a:pt x="16188994" y="4347643"/>
                  </a:lnTo>
                  <a:lnTo>
                    <a:pt x="16192086" y="4347781"/>
                  </a:lnTo>
                  <a:lnTo>
                    <a:pt x="16195082" y="4346300"/>
                  </a:lnTo>
                  <a:lnTo>
                    <a:pt x="16196983" y="4345535"/>
                  </a:lnTo>
                  <a:lnTo>
                    <a:pt x="16202021" y="4342958"/>
                  </a:lnTo>
                  <a:lnTo>
                    <a:pt x="16204249" y="4336816"/>
                  </a:lnTo>
                  <a:lnTo>
                    <a:pt x="16199093" y="4326738"/>
                  </a:lnTo>
                  <a:close/>
                </a:path>
                <a:path w="20053300" h="6235700">
                  <a:moveTo>
                    <a:pt x="16275871" y="4288971"/>
                  </a:moveTo>
                  <a:lnTo>
                    <a:pt x="16269730" y="4286746"/>
                  </a:lnTo>
                  <a:lnTo>
                    <a:pt x="16264692" y="4289324"/>
                  </a:lnTo>
                  <a:lnTo>
                    <a:pt x="16262788" y="4290088"/>
                  </a:lnTo>
                  <a:lnTo>
                    <a:pt x="16257749" y="4292666"/>
                  </a:lnTo>
                  <a:lnTo>
                    <a:pt x="16255524" y="4298808"/>
                  </a:lnTo>
                  <a:lnTo>
                    <a:pt x="16259391" y="4306366"/>
                  </a:lnTo>
                  <a:lnTo>
                    <a:pt x="16261107" y="4307886"/>
                  </a:lnTo>
                  <a:lnTo>
                    <a:pt x="16265773" y="4309877"/>
                  </a:lnTo>
                  <a:lnTo>
                    <a:pt x="16268864" y="4310013"/>
                  </a:lnTo>
                  <a:lnTo>
                    <a:pt x="16271860" y="4308533"/>
                  </a:lnTo>
                  <a:lnTo>
                    <a:pt x="16273763" y="4307770"/>
                  </a:lnTo>
                  <a:lnTo>
                    <a:pt x="16278802" y="4305191"/>
                  </a:lnTo>
                  <a:lnTo>
                    <a:pt x="16281028" y="4299049"/>
                  </a:lnTo>
                  <a:lnTo>
                    <a:pt x="16275871" y="4288971"/>
                  </a:lnTo>
                  <a:close/>
                </a:path>
                <a:path w="20053300" h="6235700">
                  <a:moveTo>
                    <a:pt x="16352842" y="4251681"/>
                  </a:moveTo>
                  <a:lnTo>
                    <a:pt x="16346367" y="4249313"/>
                  </a:lnTo>
                  <a:lnTo>
                    <a:pt x="16341327" y="4251890"/>
                  </a:lnTo>
                  <a:lnTo>
                    <a:pt x="16339426" y="4252655"/>
                  </a:lnTo>
                  <a:lnTo>
                    <a:pt x="16334530" y="4254900"/>
                  </a:lnTo>
                  <a:lnTo>
                    <a:pt x="16332161" y="4261374"/>
                  </a:lnTo>
                  <a:lnTo>
                    <a:pt x="16336028" y="4268933"/>
                  </a:lnTo>
                  <a:lnTo>
                    <a:pt x="16337742" y="4270452"/>
                  </a:lnTo>
                  <a:lnTo>
                    <a:pt x="16342408" y="4272443"/>
                  </a:lnTo>
                  <a:lnTo>
                    <a:pt x="16345645" y="4272247"/>
                  </a:lnTo>
                  <a:lnTo>
                    <a:pt x="16350398" y="4270336"/>
                  </a:lnTo>
                  <a:lnTo>
                    <a:pt x="16355296" y="4268092"/>
                  </a:lnTo>
                  <a:lnTo>
                    <a:pt x="16357665" y="4261617"/>
                  </a:lnTo>
                  <a:lnTo>
                    <a:pt x="16355087" y="4256577"/>
                  </a:lnTo>
                  <a:lnTo>
                    <a:pt x="16352842" y="4251681"/>
                  </a:lnTo>
                  <a:close/>
                </a:path>
                <a:path w="20053300" h="6235700">
                  <a:moveTo>
                    <a:pt x="16429670" y="4214723"/>
                  </a:moveTo>
                  <a:lnTo>
                    <a:pt x="16423527" y="4212496"/>
                  </a:lnTo>
                  <a:lnTo>
                    <a:pt x="16418155" y="4214933"/>
                  </a:lnTo>
                  <a:lnTo>
                    <a:pt x="16416254" y="4215697"/>
                  </a:lnTo>
                  <a:lnTo>
                    <a:pt x="16411356" y="4217942"/>
                  </a:lnTo>
                  <a:lnTo>
                    <a:pt x="16408987" y="4224417"/>
                  </a:lnTo>
                  <a:lnTo>
                    <a:pt x="16411565" y="4229455"/>
                  </a:lnTo>
                  <a:lnTo>
                    <a:pt x="16412521" y="4231833"/>
                  </a:lnTo>
                  <a:lnTo>
                    <a:pt x="16414570" y="4233495"/>
                  </a:lnTo>
                  <a:lnTo>
                    <a:pt x="16416902" y="4234490"/>
                  </a:lnTo>
                  <a:lnTo>
                    <a:pt x="16416096" y="4234539"/>
                  </a:lnTo>
                  <a:lnTo>
                    <a:pt x="16418762" y="4235676"/>
                  </a:lnTo>
                  <a:lnTo>
                    <a:pt x="16421996" y="4235481"/>
                  </a:lnTo>
                  <a:lnTo>
                    <a:pt x="16431983" y="4231468"/>
                  </a:lnTo>
                  <a:lnTo>
                    <a:pt x="16433466" y="4227373"/>
                  </a:lnTo>
                  <a:lnTo>
                    <a:pt x="16434208" y="4225326"/>
                  </a:lnTo>
                  <a:lnTo>
                    <a:pt x="16431772" y="4219954"/>
                  </a:lnTo>
                  <a:lnTo>
                    <a:pt x="16429670" y="4214723"/>
                  </a:lnTo>
                  <a:close/>
                </a:path>
                <a:path w="20053300" h="6235700">
                  <a:moveTo>
                    <a:pt x="16507355" y="4178525"/>
                  </a:moveTo>
                  <a:lnTo>
                    <a:pt x="16501213" y="4176298"/>
                  </a:lnTo>
                  <a:lnTo>
                    <a:pt x="16495841" y="4178735"/>
                  </a:lnTo>
                  <a:lnTo>
                    <a:pt x="16488709" y="4181602"/>
                  </a:lnTo>
                  <a:lnTo>
                    <a:pt x="16487224" y="4185696"/>
                  </a:lnTo>
                  <a:lnTo>
                    <a:pt x="16486482" y="4187743"/>
                  </a:lnTo>
                  <a:lnTo>
                    <a:pt x="16488919" y="4193116"/>
                  </a:lnTo>
                  <a:lnTo>
                    <a:pt x="16489873" y="4195493"/>
                  </a:lnTo>
                  <a:lnTo>
                    <a:pt x="16491922" y="4197155"/>
                  </a:lnTo>
                  <a:lnTo>
                    <a:pt x="16494256" y="4198151"/>
                  </a:lnTo>
                  <a:lnTo>
                    <a:pt x="16494305" y="4198960"/>
                  </a:lnTo>
                  <a:lnTo>
                    <a:pt x="16496971" y="4200097"/>
                  </a:lnTo>
                  <a:lnTo>
                    <a:pt x="16499873" y="4199759"/>
                  </a:lnTo>
                  <a:lnTo>
                    <a:pt x="16504628" y="4197847"/>
                  </a:lnTo>
                  <a:lnTo>
                    <a:pt x="16510001" y="4195411"/>
                  </a:lnTo>
                  <a:lnTo>
                    <a:pt x="16511484" y="4191317"/>
                  </a:lnTo>
                  <a:lnTo>
                    <a:pt x="16512226" y="4189269"/>
                  </a:lnTo>
                  <a:lnTo>
                    <a:pt x="16507355" y="4178525"/>
                  </a:lnTo>
                  <a:close/>
                </a:path>
                <a:path w="20053300" h="6235700">
                  <a:moveTo>
                    <a:pt x="16585041" y="4142327"/>
                  </a:moveTo>
                  <a:lnTo>
                    <a:pt x="16578900" y="4140102"/>
                  </a:lnTo>
                  <a:lnTo>
                    <a:pt x="16573527" y="4142537"/>
                  </a:lnTo>
                  <a:lnTo>
                    <a:pt x="16571624" y="4143300"/>
                  </a:lnTo>
                  <a:lnTo>
                    <a:pt x="16566251" y="4145737"/>
                  </a:lnTo>
                  <a:lnTo>
                    <a:pt x="16564027" y="4151879"/>
                  </a:lnTo>
                  <a:lnTo>
                    <a:pt x="16566462" y="4157251"/>
                  </a:lnTo>
                  <a:lnTo>
                    <a:pt x="16567418" y="4159629"/>
                  </a:lnTo>
                  <a:lnTo>
                    <a:pt x="16569466" y="4161291"/>
                  </a:lnTo>
                  <a:lnTo>
                    <a:pt x="16574800" y="4163566"/>
                  </a:lnTo>
                  <a:lnTo>
                    <a:pt x="16577558" y="4163560"/>
                  </a:lnTo>
                  <a:lnTo>
                    <a:pt x="16582315" y="4161650"/>
                  </a:lnTo>
                  <a:lnTo>
                    <a:pt x="16587687" y="4159213"/>
                  </a:lnTo>
                  <a:lnTo>
                    <a:pt x="16589912" y="4153071"/>
                  </a:lnTo>
                  <a:lnTo>
                    <a:pt x="16585041" y="4142327"/>
                  </a:lnTo>
                  <a:close/>
                </a:path>
                <a:path w="20053300" h="6235700">
                  <a:moveTo>
                    <a:pt x="16662968" y="4107414"/>
                  </a:moveTo>
                  <a:lnTo>
                    <a:pt x="16656967" y="4104855"/>
                  </a:lnTo>
                  <a:lnTo>
                    <a:pt x="16651594" y="4107290"/>
                  </a:lnTo>
                  <a:lnTo>
                    <a:pt x="16649693" y="4108055"/>
                  </a:lnTo>
                  <a:lnTo>
                    <a:pt x="16644321" y="4110490"/>
                  </a:lnTo>
                  <a:lnTo>
                    <a:pt x="16641762" y="4116490"/>
                  </a:lnTo>
                  <a:lnTo>
                    <a:pt x="16644197" y="4121863"/>
                  </a:lnTo>
                  <a:lnTo>
                    <a:pt x="16645486" y="4124382"/>
                  </a:lnTo>
                  <a:lnTo>
                    <a:pt x="16647391" y="4126377"/>
                  </a:lnTo>
                  <a:lnTo>
                    <a:pt x="16649725" y="4127372"/>
                  </a:lnTo>
                  <a:lnTo>
                    <a:pt x="16650200" y="4127181"/>
                  </a:lnTo>
                  <a:lnTo>
                    <a:pt x="16652867" y="4128318"/>
                  </a:lnTo>
                  <a:lnTo>
                    <a:pt x="16655628" y="4128314"/>
                  </a:lnTo>
                  <a:lnTo>
                    <a:pt x="16660382" y="4126403"/>
                  </a:lnTo>
                  <a:lnTo>
                    <a:pt x="16665421" y="4123824"/>
                  </a:lnTo>
                  <a:lnTo>
                    <a:pt x="16667981" y="4117826"/>
                  </a:lnTo>
                  <a:lnTo>
                    <a:pt x="16665546" y="4112453"/>
                  </a:lnTo>
                  <a:lnTo>
                    <a:pt x="16662968" y="4107414"/>
                  </a:lnTo>
                  <a:close/>
                </a:path>
                <a:path w="20053300" h="6235700">
                  <a:moveTo>
                    <a:pt x="16741084" y="4072976"/>
                  </a:moveTo>
                  <a:lnTo>
                    <a:pt x="16735083" y="4070416"/>
                  </a:lnTo>
                  <a:lnTo>
                    <a:pt x="16729710" y="4072851"/>
                  </a:lnTo>
                  <a:lnTo>
                    <a:pt x="16727809" y="4073616"/>
                  </a:lnTo>
                  <a:lnTo>
                    <a:pt x="16722437" y="4076052"/>
                  </a:lnTo>
                  <a:lnTo>
                    <a:pt x="16720953" y="4080147"/>
                  </a:lnTo>
                  <a:lnTo>
                    <a:pt x="16720211" y="4082194"/>
                  </a:lnTo>
                  <a:lnTo>
                    <a:pt x="16722314" y="4087425"/>
                  </a:lnTo>
                  <a:lnTo>
                    <a:pt x="16723603" y="4089944"/>
                  </a:lnTo>
                  <a:lnTo>
                    <a:pt x="16725510" y="4091939"/>
                  </a:lnTo>
                  <a:lnTo>
                    <a:pt x="16730509" y="4094072"/>
                  </a:lnTo>
                  <a:lnTo>
                    <a:pt x="16733268" y="4094067"/>
                  </a:lnTo>
                  <a:lnTo>
                    <a:pt x="16738023" y="4092156"/>
                  </a:lnTo>
                  <a:lnTo>
                    <a:pt x="16743396" y="4089721"/>
                  </a:lnTo>
                  <a:lnTo>
                    <a:pt x="16745955" y="4083720"/>
                  </a:lnTo>
                  <a:lnTo>
                    <a:pt x="16741084" y="4072976"/>
                  </a:lnTo>
                  <a:close/>
                </a:path>
                <a:path w="20053300" h="6235700">
                  <a:moveTo>
                    <a:pt x="16819917" y="4039631"/>
                  </a:moveTo>
                  <a:lnTo>
                    <a:pt x="16813774" y="4037405"/>
                  </a:lnTo>
                  <a:lnTo>
                    <a:pt x="16800937" y="4042565"/>
                  </a:lnTo>
                  <a:lnTo>
                    <a:pt x="16799329" y="4047001"/>
                  </a:lnTo>
                  <a:lnTo>
                    <a:pt x="16798711" y="4048707"/>
                  </a:lnTo>
                  <a:lnTo>
                    <a:pt x="16800813" y="4053937"/>
                  </a:lnTo>
                  <a:lnTo>
                    <a:pt x="16802102" y="4056457"/>
                  </a:lnTo>
                  <a:lnTo>
                    <a:pt x="16804009" y="4058452"/>
                  </a:lnTo>
                  <a:lnTo>
                    <a:pt x="16806342" y="4059447"/>
                  </a:lnTo>
                  <a:lnTo>
                    <a:pt x="16806199" y="4059781"/>
                  </a:lnTo>
                  <a:lnTo>
                    <a:pt x="16808866" y="4060918"/>
                  </a:lnTo>
                  <a:lnTo>
                    <a:pt x="16811624" y="4060913"/>
                  </a:lnTo>
                  <a:lnTo>
                    <a:pt x="16822087" y="4056708"/>
                  </a:lnTo>
                  <a:lnTo>
                    <a:pt x="16823694" y="4052273"/>
                  </a:lnTo>
                  <a:lnTo>
                    <a:pt x="16824312" y="4050566"/>
                  </a:lnTo>
                  <a:lnTo>
                    <a:pt x="16819917" y="4039631"/>
                  </a:lnTo>
                  <a:close/>
                </a:path>
                <a:path w="20053300" h="6235700">
                  <a:moveTo>
                    <a:pt x="16898321" y="4007286"/>
                  </a:moveTo>
                  <a:lnTo>
                    <a:pt x="16892322" y="4004727"/>
                  </a:lnTo>
                  <a:lnTo>
                    <a:pt x="16885191" y="4007593"/>
                  </a:lnTo>
                  <a:lnTo>
                    <a:pt x="16879818" y="4010030"/>
                  </a:lnTo>
                  <a:lnTo>
                    <a:pt x="16877259" y="4016029"/>
                  </a:lnTo>
                  <a:lnTo>
                    <a:pt x="16880317" y="4023637"/>
                  </a:lnTo>
                  <a:lnTo>
                    <a:pt x="16882555" y="4025774"/>
                  </a:lnTo>
                  <a:lnTo>
                    <a:pt x="16887555" y="4027906"/>
                  </a:lnTo>
                  <a:lnTo>
                    <a:pt x="16890173" y="4028235"/>
                  </a:lnTo>
                  <a:lnTo>
                    <a:pt x="16894927" y="4026324"/>
                  </a:lnTo>
                  <a:lnTo>
                    <a:pt x="16900299" y="4023887"/>
                  </a:lnTo>
                  <a:lnTo>
                    <a:pt x="16902859" y="4017888"/>
                  </a:lnTo>
                  <a:lnTo>
                    <a:pt x="16900756" y="4012658"/>
                  </a:lnTo>
                  <a:lnTo>
                    <a:pt x="16898321" y="4007286"/>
                  </a:lnTo>
                  <a:close/>
                </a:path>
                <a:path w="20053300" h="6235700">
                  <a:moveTo>
                    <a:pt x="16977728" y="3975367"/>
                  </a:moveTo>
                  <a:lnTo>
                    <a:pt x="16971727" y="3972807"/>
                  </a:lnTo>
                  <a:lnTo>
                    <a:pt x="16964596" y="3975675"/>
                  </a:lnTo>
                  <a:lnTo>
                    <a:pt x="16959224" y="3978111"/>
                  </a:lnTo>
                  <a:lnTo>
                    <a:pt x="16956665" y="3984111"/>
                  </a:lnTo>
                  <a:lnTo>
                    <a:pt x="16958767" y="3989341"/>
                  </a:lnTo>
                  <a:lnTo>
                    <a:pt x="16959580" y="3992052"/>
                  </a:lnTo>
                  <a:lnTo>
                    <a:pt x="16961820" y="3994188"/>
                  </a:lnTo>
                  <a:lnTo>
                    <a:pt x="16964154" y="3995183"/>
                  </a:lnTo>
                  <a:lnTo>
                    <a:pt x="16964628" y="3994993"/>
                  </a:lnTo>
                  <a:lnTo>
                    <a:pt x="16966960" y="3995988"/>
                  </a:lnTo>
                  <a:lnTo>
                    <a:pt x="16982266" y="3985970"/>
                  </a:lnTo>
                  <a:lnTo>
                    <a:pt x="16980164" y="3980741"/>
                  </a:lnTo>
                  <a:lnTo>
                    <a:pt x="16977728" y="3975367"/>
                  </a:lnTo>
                  <a:close/>
                </a:path>
                <a:path w="20053300" h="6235700">
                  <a:moveTo>
                    <a:pt x="17051374" y="3942174"/>
                  </a:moveTo>
                  <a:lnTo>
                    <a:pt x="17039012" y="3947143"/>
                  </a:lnTo>
                  <a:lnTo>
                    <a:pt x="17036310" y="3953476"/>
                  </a:lnTo>
                  <a:lnTo>
                    <a:pt x="17039560" y="3961559"/>
                  </a:lnTo>
                  <a:lnTo>
                    <a:pt x="17041464" y="3963554"/>
                  </a:lnTo>
                  <a:lnTo>
                    <a:pt x="17046133" y="3965545"/>
                  </a:lnTo>
                  <a:lnTo>
                    <a:pt x="17048891" y="3965539"/>
                  </a:lnTo>
                  <a:lnTo>
                    <a:pt x="17051602" y="3964726"/>
                  </a:lnTo>
                  <a:lnTo>
                    <a:pt x="17058735" y="3961859"/>
                  </a:lnTo>
                  <a:lnTo>
                    <a:pt x="17061291" y="3956646"/>
                  </a:lnTo>
                  <a:lnTo>
                    <a:pt x="17061770" y="3955669"/>
                  </a:lnTo>
                  <a:lnTo>
                    <a:pt x="17057564" y="3945209"/>
                  </a:lnTo>
                  <a:lnTo>
                    <a:pt x="17051374" y="3942174"/>
                  </a:lnTo>
                  <a:close/>
                </a:path>
                <a:path w="20053300" h="6235700">
                  <a:moveTo>
                    <a:pt x="17132259" y="3913250"/>
                  </a:moveTo>
                  <a:lnTo>
                    <a:pt x="17126695" y="3915211"/>
                  </a:lnTo>
                  <a:lnTo>
                    <a:pt x="17124793" y="3915974"/>
                  </a:lnTo>
                  <a:lnTo>
                    <a:pt x="17119230" y="3917934"/>
                  </a:lnTo>
                  <a:lnTo>
                    <a:pt x="17116498" y="3923467"/>
                  </a:lnTo>
                  <a:lnTo>
                    <a:pt x="17116337" y="3923793"/>
                  </a:lnTo>
                  <a:lnTo>
                    <a:pt x="17118297" y="3929356"/>
                  </a:lnTo>
                  <a:lnTo>
                    <a:pt x="17119445" y="3932208"/>
                  </a:lnTo>
                  <a:lnTo>
                    <a:pt x="17121352" y="3934204"/>
                  </a:lnTo>
                  <a:lnTo>
                    <a:pt x="17124017" y="3935341"/>
                  </a:lnTo>
                  <a:lnTo>
                    <a:pt x="17124210" y="3935817"/>
                  </a:lnTo>
                  <a:lnTo>
                    <a:pt x="17126542" y="3936812"/>
                  </a:lnTo>
                  <a:lnTo>
                    <a:pt x="17128969" y="3936666"/>
                  </a:lnTo>
                  <a:lnTo>
                    <a:pt x="17131680" y="3935853"/>
                  </a:lnTo>
                  <a:lnTo>
                    <a:pt x="17133581" y="3935087"/>
                  </a:lnTo>
                  <a:lnTo>
                    <a:pt x="17139144" y="3933127"/>
                  </a:lnTo>
                  <a:lnTo>
                    <a:pt x="17141877" y="3927595"/>
                  </a:lnTo>
                  <a:lnTo>
                    <a:pt x="17142038" y="3927269"/>
                  </a:lnTo>
                  <a:lnTo>
                    <a:pt x="17138117" y="3916143"/>
                  </a:lnTo>
                  <a:lnTo>
                    <a:pt x="17132259" y="3913250"/>
                  </a:lnTo>
                  <a:close/>
                </a:path>
                <a:path w="20053300" h="6235700">
                  <a:moveTo>
                    <a:pt x="17213194" y="3885135"/>
                  </a:moveTo>
                  <a:lnTo>
                    <a:pt x="17207630" y="3887094"/>
                  </a:lnTo>
                  <a:lnTo>
                    <a:pt x="17200498" y="3889963"/>
                  </a:lnTo>
                  <a:lnTo>
                    <a:pt x="17197450" y="3895360"/>
                  </a:lnTo>
                  <a:lnTo>
                    <a:pt x="17197271" y="3895677"/>
                  </a:lnTo>
                  <a:lnTo>
                    <a:pt x="17199232" y="3901241"/>
                  </a:lnTo>
                  <a:lnTo>
                    <a:pt x="17199904" y="3904286"/>
                  </a:lnTo>
                  <a:lnTo>
                    <a:pt x="17202144" y="3906422"/>
                  </a:lnTo>
                  <a:lnTo>
                    <a:pt x="17204810" y="3907559"/>
                  </a:lnTo>
                  <a:lnTo>
                    <a:pt x="17205094" y="3906894"/>
                  </a:lnTo>
                  <a:lnTo>
                    <a:pt x="17207428" y="3907889"/>
                  </a:lnTo>
                  <a:lnTo>
                    <a:pt x="17210046" y="3908218"/>
                  </a:lnTo>
                  <a:lnTo>
                    <a:pt x="17214324" y="3906496"/>
                  </a:lnTo>
                  <a:lnTo>
                    <a:pt x="17219412" y="3904728"/>
                  </a:lnTo>
                  <a:lnTo>
                    <a:pt x="17222459" y="3899331"/>
                  </a:lnTo>
                  <a:lnTo>
                    <a:pt x="17222638" y="3899013"/>
                  </a:lnTo>
                  <a:lnTo>
                    <a:pt x="17218909" y="3888361"/>
                  </a:lnTo>
                  <a:lnTo>
                    <a:pt x="17213194" y="3885135"/>
                  </a:lnTo>
                  <a:close/>
                </a:path>
                <a:path w="20053300" h="6235700">
                  <a:moveTo>
                    <a:pt x="17293942" y="3859305"/>
                  </a:moveTo>
                  <a:lnTo>
                    <a:pt x="17288521" y="3860932"/>
                  </a:lnTo>
                  <a:lnTo>
                    <a:pt x="17286620" y="3861696"/>
                  </a:lnTo>
                  <a:lnTo>
                    <a:pt x="17281198" y="3863324"/>
                  </a:lnTo>
                  <a:lnTo>
                    <a:pt x="17278304" y="3869181"/>
                  </a:lnTo>
                  <a:lnTo>
                    <a:pt x="17279932" y="3874602"/>
                  </a:lnTo>
                  <a:lnTo>
                    <a:pt x="17280937" y="3877789"/>
                  </a:lnTo>
                  <a:lnTo>
                    <a:pt x="17283178" y="3879925"/>
                  </a:lnTo>
                  <a:lnTo>
                    <a:pt x="17287844" y="3881916"/>
                  </a:lnTo>
                  <a:lnTo>
                    <a:pt x="17290461" y="3882246"/>
                  </a:lnTo>
                  <a:lnTo>
                    <a:pt x="17294739" y="3880524"/>
                  </a:lnTo>
                  <a:lnTo>
                    <a:pt x="17300161" y="3878898"/>
                  </a:lnTo>
                  <a:lnTo>
                    <a:pt x="17303054" y="3873041"/>
                  </a:lnTo>
                  <a:lnTo>
                    <a:pt x="17299801" y="3862198"/>
                  </a:lnTo>
                  <a:lnTo>
                    <a:pt x="17293942" y="3859305"/>
                  </a:lnTo>
                  <a:close/>
                </a:path>
                <a:path w="20053300" h="6235700">
                  <a:moveTo>
                    <a:pt x="17376216" y="3834519"/>
                  </a:moveTo>
                  <a:lnTo>
                    <a:pt x="17370794" y="3836145"/>
                  </a:lnTo>
                  <a:lnTo>
                    <a:pt x="17368893" y="3836910"/>
                  </a:lnTo>
                  <a:lnTo>
                    <a:pt x="17363471" y="3838538"/>
                  </a:lnTo>
                  <a:lnTo>
                    <a:pt x="17360244" y="3844253"/>
                  </a:lnTo>
                  <a:lnTo>
                    <a:pt x="17361871" y="3849673"/>
                  </a:lnTo>
                  <a:lnTo>
                    <a:pt x="17362543" y="3852717"/>
                  </a:lnTo>
                  <a:lnTo>
                    <a:pt x="17364974" y="3855330"/>
                  </a:lnTo>
                  <a:lnTo>
                    <a:pt x="17367641" y="3856468"/>
                  </a:lnTo>
                  <a:lnTo>
                    <a:pt x="17367783" y="3856135"/>
                  </a:lnTo>
                  <a:lnTo>
                    <a:pt x="17369784" y="3856988"/>
                  </a:lnTo>
                  <a:lnTo>
                    <a:pt x="17372400" y="3857317"/>
                  </a:lnTo>
                  <a:lnTo>
                    <a:pt x="17374636" y="3856695"/>
                  </a:lnTo>
                  <a:lnTo>
                    <a:pt x="17376537" y="3855930"/>
                  </a:lnTo>
                  <a:lnTo>
                    <a:pt x="17381958" y="3854302"/>
                  </a:lnTo>
                  <a:lnTo>
                    <a:pt x="17385185" y="3848588"/>
                  </a:lnTo>
                  <a:lnTo>
                    <a:pt x="17381931" y="3837745"/>
                  </a:lnTo>
                  <a:lnTo>
                    <a:pt x="17376216" y="3834519"/>
                  </a:lnTo>
                  <a:close/>
                </a:path>
                <a:path w="20053300" h="6235700">
                  <a:moveTo>
                    <a:pt x="17459016" y="3813109"/>
                  </a:moveTo>
                  <a:lnTo>
                    <a:pt x="17453262" y="3814594"/>
                  </a:lnTo>
                  <a:lnTo>
                    <a:pt x="17451169" y="3814884"/>
                  </a:lnTo>
                  <a:lnTo>
                    <a:pt x="17445889" y="3816177"/>
                  </a:lnTo>
                  <a:lnTo>
                    <a:pt x="17442331" y="3821750"/>
                  </a:lnTo>
                  <a:lnTo>
                    <a:pt x="17443816" y="3827505"/>
                  </a:lnTo>
                  <a:lnTo>
                    <a:pt x="17444821" y="3830691"/>
                  </a:lnTo>
                  <a:lnTo>
                    <a:pt x="17446917" y="3833162"/>
                  </a:lnTo>
                  <a:lnTo>
                    <a:pt x="17451917" y="3835295"/>
                  </a:lnTo>
                  <a:lnTo>
                    <a:pt x="17454200" y="3835481"/>
                  </a:lnTo>
                  <a:lnTo>
                    <a:pt x="17456436" y="3834858"/>
                  </a:lnTo>
                  <a:lnTo>
                    <a:pt x="17458531" y="3834570"/>
                  </a:lnTo>
                  <a:lnTo>
                    <a:pt x="17463809" y="3833276"/>
                  </a:lnTo>
                  <a:lnTo>
                    <a:pt x="17467178" y="3827228"/>
                  </a:lnTo>
                  <a:lnTo>
                    <a:pt x="17464591" y="3816669"/>
                  </a:lnTo>
                  <a:lnTo>
                    <a:pt x="17459016" y="3813109"/>
                  </a:lnTo>
                  <a:close/>
                </a:path>
                <a:path w="20053300" h="6235700">
                  <a:moveTo>
                    <a:pt x="17542201" y="3792652"/>
                  </a:moveTo>
                  <a:lnTo>
                    <a:pt x="17536588" y="3793803"/>
                  </a:lnTo>
                  <a:lnTo>
                    <a:pt x="17534496" y="3794092"/>
                  </a:lnTo>
                  <a:lnTo>
                    <a:pt x="17528884" y="3795243"/>
                  </a:lnTo>
                  <a:lnTo>
                    <a:pt x="17525658" y="3800959"/>
                  </a:lnTo>
                  <a:lnTo>
                    <a:pt x="17526810" y="3806571"/>
                  </a:lnTo>
                  <a:lnTo>
                    <a:pt x="17527671" y="3810091"/>
                  </a:lnTo>
                  <a:lnTo>
                    <a:pt x="17529768" y="3812562"/>
                  </a:lnTo>
                  <a:lnTo>
                    <a:pt x="17534768" y="3814694"/>
                  </a:lnTo>
                  <a:lnTo>
                    <a:pt x="17537051" y="3814880"/>
                  </a:lnTo>
                  <a:lnTo>
                    <a:pt x="17539287" y="3814258"/>
                  </a:lnTo>
                  <a:lnTo>
                    <a:pt x="17541381" y="3813970"/>
                  </a:lnTo>
                  <a:lnTo>
                    <a:pt x="17546994" y="3812818"/>
                  </a:lnTo>
                  <a:lnTo>
                    <a:pt x="17550220" y="3807103"/>
                  </a:lnTo>
                  <a:lnTo>
                    <a:pt x="17547916" y="3795878"/>
                  </a:lnTo>
                  <a:lnTo>
                    <a:pt x="17542201" y="3792652"/>
                  </a:lnTo>
                  <a:close/>
                </a:path>
                <a:path w="20053300" h="6235700">
                  <a:moveTo>
                    <a:pt x="17625816" y="3773954"/>
                  </a:moveTo>
                  <a:lnTo>
                    <a:pt x="17620204" y="3775105"/>
                  </a:lnTo>
                  <a:lnTo>
                    <a:pt x="17618110" y="3775394"/>
                  </a:lnTo>
                  <a:lnTo>
                    <a:pt x="17612498" y="3776545"/>
                  </a:lnTo>
                  <a:lnTo>
                    <a:pt x="17608938" y="3782119"/>
                  </a:lnTo>
                  <a:lnTo>
                    <a:pt x="17610090" y="3787732"/>
                  </a:lnTo>
                  <a:lnTo>
                    <a:pt x="17610619" y="3791108"/>
                  </a:lnTo>
                  <a:lnTo>
                    <a:pt x="17613052" y="3793722"/>
                  </a:lnTo>
                  <a:lnTo>
                    <a:pt x="17618051" y="3795854"/>
                  </a:lnTo>
                  <a:lnTo>
                    <a:pt x="17620192" y="3796374"/>
                  </a:lnTo>
                  <a:lnTo>
                    <a:pt x="17622428" y="3795751"/>
                  </a:lnTo>
                  <a:lnTo>
                    <a:pt x="17624520" y="3795462"/>
                  </a:lnTo>
                  <a:lnTo>
                    <a:pt x="17630134" y="3794311"/>
                  </a:lnTo>
                  <a:lnTo>
                    <a:pt x="17633693" y="3788738"/>
                  </a:lnTo>
                  <a:lnTo>
                    <a:pt x="17631390" y="3777514"/>
                  </a:lnTo>
                  <a:lnTo>
                    <a:pt x="17625816" y="3773954"/>
                  </a:lnTo>
                  <a:close/>
                </a:path>
                <a:path w="20053300" h="6235700">
                  <a:moveTo>
                    <a:pt x="17709529" y="3756873"/>
                  </a:moveTo>
                  <a:lnTo>
                    <a:pt x="17703917" y="3758025"/>
                  </a:lnTo>
                  <a:lnTo>
                    <a:pt x="17701823" y="3758314"/>
                  </a:lnTo>
                  <a:lnTo>
                    <a:pt x="17696211" y="3759465"/>
                  </a:lnTo>
                  <a:lnTo>
                    <a:pt x="17692319" y="3764895"/>
                  </a:lnTo>
                  <a:lnTo>
                    <a:pt x="17693469" y="3770509"/>
                  </a:lnTo>
                  <a:lnTo>
                    <a:pt x="17694190" y="3774361"/>
                  </a:lnTo>
                  <a:lnTo>
                    <a:pt x="17696620" y="3776974"/>
                  </a:lnTo>
                  <a:lnTo>
                    <a:pt x="17701287" y="3778964"/>
                  </a:lnTo>
                  <a:lnTo>
                    <a:pt x="17705666" y="3778862"/>
                  </a:lnTo>
                  <a:lnTo>
                    <a:pt x="17707758" y="3778573"/>
                  </a:lnTo>
                  <a:lnTo>
                    <a:pt x="17713370" y="3777422"/>
                  </a:lnTo>
                  <a:lnTo>
                    <a:pt x="17717263" y="3771991"/>
                  </a:lnTo>
                  <a:lnTo>
                    <a:pt x="17714960" y="3760765"/>
                  </a:lnTo>
                  <a:lnTo>
                    <a:pt x="17709529" y="3756873"/>
                  </a:lnTo>
                  <a:close/>
                </a:path>
                <a:path w="20053300" h="6235700">
                  <a:moveTo>
                    <a:pt x="17794008" y="3741694"/>
                  </a:moveTo>
                  <a:lnTo>
                    <a:pt x="17788396" y="3742845"/>
                  </a:lnTo>
                  <a:lnTo>
                    <a:pt x="17786301" y="3743134"/>
                  </a:lnTo>
                  <a:lnTo>
                    <a:pt x="17780355" y="3744144"/>
                  </a:lnTo>
                  <a:lnTo>
                    <a:pt x="17776463" y="3749575"/>
                  </a:lnTo>
                  <a:lnTo>
                    <a:pt x="17777616" y="3755188"/>
                  </a:lnTo>
                  <a:lnTo>
                    <a:pt x="17778144" y="3758565"/>
                  </a:lnTo>
                  <a:lnTo>
                    <a:pt x="17780766" y="3761653"/>
                  </a:lnTo>
                  <a:lnTo>
                    <a:pt x="17783766" y="3762932"/>
                  </a:lnTo>
                  <a:lnTo>
                    <a:pt x="17783624" y="3763266"/>
                  </a:lnTo>
                  <a:lnTo>
                    <a:pt x="17785624" y="3764119"/>
                  </a:lnTo>
                  <a:lnTo>
                    <a:pt x="17789666" y="3763874"/>
                  </a:lnTo>
                  <a:lnTo>
                    <a:pt x="17791761" y="3763586"/>
                  </a:lnTo>
                  <a:lnTo>
                    <a:pt x="17797708" y="3762576"/>
                  </a:lnTo>
                  <a:lnTo>
                    <a:pt x="17801598" y="3757145"/>
                  </a:lnTo>
                  <a:lnTo>
                    <a:pt x="17800447" y="3751533"/>
                  </a:lnTo>
                  <a:lnTo>
                    <a:pt x="17799437" y="3745587"/>
                  </a:lnTo>
                  <a:lnTo>
                    <a:pt x="17794008" y="3741694"/>
                  </a:lnTo>
                  <a:close/>
                </a:path>
                <a:path w="20053300" h="6235700">
                  <a:moveTo>
                    <a:pt x="17878442" y="3728467"/>
                  </a:moveTo>
                  <a:lnTo>
                    <a:pt x="17872637" y="3729143"/>
                  </a:lnTo>
                  <a:lnTo>
                    <a:pt x="17870545" y="3729432"/>
                  </a:lnTo>
                  <a:lnTo>
                    <a:pt x="17865075" y="3730250"/>
                  </a:lnTo>
                  <a:lnTo>
                    <a:pt x="17861181" y="3735680"/>
                  </a:lnTo>
                  <a:lnTo>
                    <a:pt x="17862000" y="3741151"/>
                  </a:lnTo>
                  <a:lnTo>
                    <a:pt x="17862386" y="3744861"/>
                  </a:lnTo>
                  <a:lnTo>
                    <a:pt x="17864675" y="3747808"/>
                  </a:lnTo>
                  <a:lnTo>
                    <a:pt x="17868007" y="3749230"/>
                  </a:lnTo>
                  <a:lnTo>
                    <a:pt x="17868150" y="3748896"/>
                  </a:lnTo>
                  <a:lnTo>
                    <a:pt x="17869817" y="3749607"/>
                  </a:lnTo>
                  <a:lnTo>
                    <a:pt x="17873719" y="3749696"/>
                  </a:lnTo>
                  <a:lnTo>
                    <a:pt x="17875811" y="3749406"/>
                  </a:lnTo>
                  <a:lnTo>
                    <a:pt x="17881282" y="3748589"/>
                  </a:lnTo>
                  <a:lnTo>
                    <a:pt x="17885173" y="3743157"/>
                  </a:lnTo>
                  <a:lnTo>
                    <a:pt x="17883537" y="3732216"/>
                  </a:lnTo>
                  <a:lnTo>
                    <a:pt x="17878442" y="3728467"/>
                  </a:lnTo>
                  <a:close/>
                </a:path>
                <a:path w="20053300" h="6235700">
                  <a:moveTo>
                    <a:pt x="17962972" y="3716856"/>
                  </a:moveTo>
                  <a:lnTo>
                    <a:pt x="17957167" y="3717532"/>
                  </a:lnTo>
                  <a:lnTo>
                    <a:pt x="17955075" y="3717821"/>
                  </a:lnTo>
                  <a:lnTo>
                    <a:pt x="17949605" y="3718639"/>
                  </a:lnTo>
                  <a:lnTo>
                    <a:pt x="17945522" y="3723595"/>
                  </a:lnTo>
                  <a:lnTo>
                    <a:pt x="17946197" y="3729398"/>
                  </a:lnTo>
                  <a:lnTo>
                    <a:pt x="17946918" y="3733252"/>
                  </a:lnTo>
                  <a:lnTo>
                    <a:pt x="17949206" y="3736197"/>
                  </a:lnTo>
                  <a:lnTo>
                    <a:pt x="17953874" y="3738188"/>
                  </a:lnTo>
                  <a:lnTo>
                    <a:pt x="17957775" y="3738277"/>
                  </a:lnTo>
                  <a:lnTo>
                    <a:pt x="17959868" y="3737988"/>
                  </a:lnTo>
                  <a:lnTo>
                    <a:pt x="17965338" y="3737170"/>
                  </a:lnTo>
                  <a:lnTo>
                    <a:pt x="17969421" y="3732214"/>
                  </a:lnTo>
                  <a:lnTo>
                    <a:pt x="17968746" y="3726410"/>
                  </a:lnTo>
                  <a:lnTo>
                    <a:pt x="17967927" y="3720940"/>
                  </a:lnTo>
                  <a:lnTo>
                    <a:pt x="17962972" y="3716856"/>
                  </a:lnTo>
                  <a:close/>
                </a:path>
                <a:path w="20053300" h="6235700">
                  <a:moveTo>
                    <a:pt x="18048077" y="3706673"/>
                  </a:moveTo>
                  <a:lnTo>
                    <a:pt x="18042274" y="3707349"/>
                  </a:lnTo>
                  <a:lnTo>
                    <a:pt x="18040179" y="3707638"/>
                  </a:lnTo>
                  <a:lnTo>
                    <a:pt x="18034376" y="3708313"/>
                  </a:lnTo>
                  <a:lnTo>
                    <a:pt x="18030292" y="3713268"/>
                  </a:lnTo>
                  <a:lnTo>
                    <a:pt x="18030969" y="3719072"/>
                  </a:lnTo>
                  <a:lnTo>
                    <a:pt x="18031213" y="3723117"/>
                  </a:lnTo>
                  <a:lnTo>
                    <a:pt x="18033835" y="3726204"/>
                  </a:lnTo>
                  <a:lnTo>
                    <a:pt x="18038835" y="3728337"/>
                  </a:lnTo>
                  <a:lnTo>
                    <a:pt x="18042404" y="3728284"/>
                  </a:lnTo>
                  <a:lnTo>
                    <a:pt x="18044496" y="3727995"/>
                  </a:lnTo>
                  <a:lnTo>
                    <a:pt x="18050301" y="3727319"/>
                  </a:lnTo>
                  <a:lnTo>
                    <a:pt x="18054383" y="3722363"/>
                  </a:lnTo>
                  <a:lnTo>
                    <a:pt x="18053031" y="3710756"/>
                  </a:lnTo>
                  <a:lnTo>
                    <a:pt x="18048077" y="3706673"/>
                  </a:lnTo>
                  <a:close/>
                </a:path>
                <a:path w="20053300" h="6235700">
                  <a:moveTo>
                    <a:pt x="18133186" y="3699249"/>
                  </a:moveTo>
                  <a:lnTo>
                    <a:pt x="18127524" y="3699592"/>
                  </a:lnTo>
                  <a:lnTo>
                    <a:pt x="18125431" y="3699880"/>
                  </a:lnTo>
                  <a:lnTo>
                    <a:pt x="18119627" y="3700556"/>
                  </a:lnTo>
                  <a:lnTo>
                    <a:pt x="18115543" y="3705512"/>
                  </a:lnTo>
                  <a:lnTo>
                    <a:pt x="18115887" y="3711173"/>
                  </a:lnTo>
                  <a:lnTo>
                    <a:pt x="18116274" y="3714885"/>
                  </a:lnTo>
                  <a:lnTo>
                    <a:pt x="18118753" y="3718305"/>
                  </a:lnTo>
                  <a:lnTo>
                    <a:pt x="18123754" y="3720438"/>
                  </a:lnTo>
                  <a:lnTo>
                    <a:pt x="18127180" y="3720718"/>
                  </a:lnTo>
                  <a:lnTo>
                    <a:pt x="18129270" y="3720428"/>
                  </a:lnTo>
                  <a:lnTo>
                    <a:pt x="18135077" y="3719753"/>
                  </a:lnTo>
                  <a:lnTo>
                    <a:pt x="18139159" y="3714797"/>
                  </a:lnTo>
                  <a:lnTo>
                    <a:pt x="18138817" y="3709136"/>
                  </a:lnTo>
                  <a:lnTo>
                    <a:pt x="18138141" y="3703331"/>
                  </a:lnTo>
                  <a:lnTo>
                    <a:pt x="18133186" y="3699249"/>
                  </a:lnTo>
                  <a:close/>
                </a:path>
                <a:path w="20053300" h="6235700">
                  <a:moveTo>
                    <a:pt x="18218202" y="3692966"/>
                  </a:moveTo>
                  <a:lnTo>
                    <a:pt x="18212541" y="3693310"/>
                  </a:lnTo>
                  <a:lnTo>
                    <a:pt x="18210448" y="3693599"/>
                  </a:lnTo>
                  <a:lnTo>
                    <a:pt x="18204787" y="3693941"/>
                  </a:lnTo>
                  <a:lnTo>
                    <a:pt x="18200370" y="3698754"/>
                  </a:lnTo>
                  <a:lnTo>
                    <a:pt x="18200957" y="3708459"/>
                  </a:lnTo>
                  <a:lnTo>
                    <a:pt x="18203438" y="3711881"/>
                  </a:lnTo>
                  <a:lnTo>
                    <a:pt x="18207104" y="3713445"/>
                  </a:lnTo>
                  <a:lnTo>
                    <a:pt x="18206962" y="3713778"/>
                  </a:lnTo>
                  <a:lnTo>
                    <a:pt x="18208628" y="3714489"/>
                  </a:lnTo>
                  <a:lnTo>
                    <a:pt x="18211721" y="3714626"/>
                  </a:lnTo>
                  <a:lnTo>
                    <a:pt x="18213814" y="3714337"/>
                  </a:lnTo>
                  <a:lnTo>
                    <a:pt x="18219618" y="3713662"/>
                  </a:lnTo>
                  <a:lnTo>
                    <a:pt x="18224035" y="3708849"/>
                  </a:lnTo>
                  <a:lnTo>
                    <a:pt x="18223692" y="3703187"/>
                  </a:lnTo>
                  <a:lnTo>
                    <a:pt x="18223016" y="3697384"/>
                  </a:lnTo>
                  <a:lnTo>
                    <a:pt x="18218202" y="3692966"/>
                  </a:lnTo>
                  <a:close/>
                </a:path>
                <a:path w="20053300" h="6235700">
                  <a:moveTo>
                    <a:pt x="18303699" y="3689253"/>
                  </a:moveTo>
                  <a:lnTo>
                    <a:pt x="18298037" y="3689597"/>
                  </a:lnTo>
                  <a:lnTo>
                    <a:pt x="18296086" y="3689552"/>
                  </a:lnTo>
                  <a:lnTo>
                    <a:pt x="18290425" y="3689894"/>
                  </a:lnTo>
                  <a:lnTo>
                    <a:pt x="18285674" y="3694565"/>
                  </a:lnTo>
                  <a:lnTo>
                    <a:pt x="18286263" y="3704270"/>
                  </a:lnTo>
                  <a:lnTo>
                    <a:pt x="18288742" y="3707692"/>
                  </a:lnTo>
                  <a:lnTo>
                    <a:pt x="18292409" y="3709256"/>
                  </a:lnTo>
                  <a:lnTo>
                    <a:pt x="18292125" y="3709923"/>
                  </a:lnTo>
                  <a:lnTo>
                    <a:pt x="18293457" y="3710491"/>
                  </a:lnTo>
                  <a:lnTo>
                    <a:pt x="18296551" y="3710629"/>
                  </a:lnTo>
                  <a:lnTo>
                    <a:pt x="18298643" y="3710340"/>
                  </a:lnTo>
                  <a:lnTo>
                    <a:pt x="18304304" y="3709997"/>
                  </a:lnTo>
                  <a:lnTo>
                    <a:pt x="18309055" y="3705326"/>
                  </a:lnTo>
                  <a:lnTo>
                    <a:pt x="18308369" y="3694004"/>
                  </a:lnTo>
                  <a:lnTo>
                    <a:pt x="18303699" y="3689253"/>
                  </a:lnTo>
                  <a:close/>
                </a:path>
                <a:path w="20053300" h="6235700">
                  <a:moveTo>
                    <a:pt x="18389102" y="3686682"/>
                  </a:moveTo>
                  <a:lnTo>
                    <a:pt x="18383583" y="3686691"/>
                  </a:lnTo>
                  <a:lnTo>
                    <a:pt x="18381631" y="3686646"/>
                  </a:lnTo>
                  <a:lnTo>
                    <a:pt x="18375636" y="3686847"/>
                  </a:lnTo>
                  <a:lnTo>
                    <a:pt x="18371220" y="3691661"/>
                  </a:lnTo>
                  <a:lnTo>
                    <a:pt x="18371230" y="3697180"/>
                  </a:lnTo>
                  <a:lnTo>
                    <a:pt x="18371332" y="3701557"/>
                  </a:lnTo>
                  <a:lnTo>
                    <a:pt x="18373812" y="3704979"/>
                  </a:lnTo>
                  <a:lnTo>
                    <a:pt x="18377478" y="3706543"/>
                  </a:lnTo>
                  <a:lnTo>
                    <a:pt x="18377953" y="3706351"/>
                  </a:lnTo>
                  <a:lnTo>
                    <a:pt x="18379286" y="3706920"/>
                  </a:lnTo>
                  <a:lnTo>
                    <a:pt x="18382239" y="3707391"/>
                  </a:lnTo>
                  <a:lnTo>
                    <a:pt x="18384189" y="3707435"/>
                  </a:lnTo>
                  <a:lnTo>
                    <a:pt x="18389850" y="3707093"/>
                  </a:lnTo>
                  <a:lnTo>
                    <a:pt x="18394266" y="3702280"/>
                  </a:lnTo>
                  <a:lnTo>
                    <a:pt x="18394256" y="3696760"/>
                  </a:lnTo>
                  <a:lnTo>
                    <a:pt x="18393913" y="3691098"/>
                  </a:lnTo>
                  <a:lnTo>
                    <a:pt x="18389102" y="3686682"/>
                  </a:lnTo>
                  <a:close/>
                </a:path>
                <a:path w="20053300" h="6235700">
                  <a:moveTo>
                    <a:pt x="18474794" y="3686203"/>
                  </a:moveTo>
                  <a:lnTo>
                    <a:pt x="18466990" y="3686027"/>
                  </a:lnTo>
                  <a:lnTo>
                    <a:pt x="18460996" y="3686227"/>
                  </a:lnTo>
                  <a:lnTo>
                    <a:pt x="18456721" y="3690706"/>
                  </a:lnTo>
                  <a:lnTo>
                    <a:pt x="18456587" y="3696558"/>
                  </a:lnTo>
                  <a:lnTo>
                    <a:pt x="18456356" y="3700794"/>
                  </a:lnTo>
                  <a:lnTo>
                    <a:pt x="18459029" y="3704691"/>
                  </a:lnTo>
                  <a:lnTo>
                    <a:pt x="18462695" y="3706255"/>
                  </a:lnTo>
                  <a:lnTo>
                    <a:pt x="18463170" y="3706065"/>
                  </a:lnTo>
                  <a:lnTo>
                    <a:pt x="18464503" y="3706634"/>
                  </a:lnTo>
                  <a:lnTo>
                    <a:pt x="18467120" y="3706962"/>
                  </a:lnTo>
                  <a:lnTo>
                    <a:pt x="18469071" y="3707006"/>
                  </a:lnTo>
                  <a:lnTo>
                    <a:pt x="18475066" y="3706805"/>
                  </a:lnTo>
                  <a:lnTo>
                    <a:pt x="18479341" y="3702326"/>
                  </a:lnTo>
                  <a:lnTo>
                    <a:pt x="18479474" y="3696473"/>
                  </a:lnTo>
                  <a:lnTo>
                    <a:pt x="18479274" y="3690479"/>
                  </a:lnTo>
                  <a:lnTo>
                    <a:pt x="18474794" y="3686203"/>
                  </a:lnTo>
                  <a:close/>
                </a:path>
                <a:path w="20053300" h="6235700">
                  <a:moveTo>
                    <a:pt x="18559966" y="3687867"/>
                  </a:moveTo>
                  <a:lnTo>
                    <a:pt x="18546310" y="3687557"/>
                  </a:lnTo>
                  <a:lnTo>
                    <a:pt x="18541702" y="3691894"/>
                  </a:lnTo>
                  <a:lnTo>
                    <a:pt x="18541568" y="3697746"/>
                  </a:lnTo>
                  <a:lnTo>
                    <a:pt x="18541671" y="3702124"/>
                  </a:lnTo>
                  <a:lnTo>
                    <a:pt x="18544342" y="3706022"/>
                  </a:lnTo>
                  <a:lnTo>
                    <a:pt x="18549008" y="3708013"/>
                  </a:lnTo>
                  <a:lnTo>
                    <a:pt x="18551628" y="3708342"/>
                  </a:lnTo>
                  <a:lnTo>
                    <a:pt x="18559430" y="3708518"/>
                  </a:lnTo>
                  <a:lnTo>
                    <a:pt x="18564038" y="3704180"/>
                  </a:lnTo>
                  <a:lnTo>
                    <a:pt x="18564304" y="3692475"/>
                  </a:lnTo>
                  <a:lnTo>
                    <a:pt x="18559966" y="3687867"/>
                  </a:lnTo>
                  <a:close/>
                </a:path>
                <a:path w="20053300" h="6235700">
                  <a:moveTo>
                    <a:pt x="18645570" y="3691290"/>
                  </a:moveTo>
                  <a:lnTo>
                    <a:pt x="18639859" y="3690825"/>
                  </a:lnTo>
                  <a:lnTo>
                    <a:pt x="18632056" y="3690649"/>
                  </a:lnTo>
                  <a:lnTo>
                    <a:pt x="18627447" y="3694985"/>
                  </a:lnTo>
                  <a:lnTo>
                    <a:pt x="18626607" y="3705264"/>
                  </a:lnTo>
                  <a:lnTo>
                    <a:pt x="18629279" y="3709161"/>
                  </a:lnTo>
                  <a:lnTo>
                    <a:pt x="18634278" y="3711294"/>
                  </a:lnTo>
                  <a:lnTo>
                    <a:pt x="18636895" y="3711622"/>
                  </a:lnTo>
                  <a:lnTo>
                    <a:pt x="18644702" y="3711800"/>
                  </a:lnTo>
                  <a:lnTo>
                    <a:pt x="18649309" y="3707462"/>
                  </a:lnTo>
                  <a:lnTo>
                    <a:pt x="18649775" y="3701752"/>
                  </a:lnTo>
                  <a:lnTo>
                    <a:pt x="18649907" y="3695899"/>
                  </a:lnTo>
                  <a:lnTo>
                    <a:pt x="18645570" y="3691290"/>
                  </a:lnTo>
                  <a:close/>
                </a:path>
                <a:path w="20053300" h="6235700">
                  <a:moveTo>
                    <a:pt x="18731320" y="3697141"/>
                  </a:moveTo>
                  <a:lnTo>
                    <a:pt x="18717615" y="3696022"/>
                  </a:lnTo>
                  <a:lnTo>
                    <a:pt x="18712674" y="3700217"/>
                  </a:lnTo>
                  <a:lnTo>
                    <a:pt x="18711866" y="3710116"/>
                  </a:lnTo>
                  <a:lnTo>
                    <a:pt x="18711835" y="3710496"/>
                  </a:lnTo>
                  <a:lnTo>
                    <a:pt x="18714505" y="3714393"/>
                  </a:lnTo>
                  <a:lnTo>
                    <a:pt x="18718505" y="3716099"/>
                  </a:lnTo>
                  <a:lnTo>
                    <a:pt x="18718696" y="3716574"/>
                  </a:lnTo>
                  <a:lnTo>
                    <a:pt x="18719696" y="3717001"/>
                  </a:lnTo>
                  <a:lnTo>
                    <a:pt x="18721980" y="3717188"/>
                  </a:lnTo>
                  <a:lnTo>
                    <a:pt x="18723932" y="3717232"/>
                  </a:lnTo>
                  <a:lnTo>
                    <a:pt x="18729642" y="3717699"/>
                  </a:lnTo>
                  <a:lnTo>
                    <a:pt x="18734583" y="3713502"/>
                  </a:lnTo>
                  <a:lnTo>
                    <a:pt x="18735515" y="3702081"/>
                  </a:lnTo>
                  <a:lnTo>
                    <a:pt x="18731320" y="3697141"/>
                  </a:lnTo>
                  <a:close/>
                </a:path>
                <a:path w="20053300" h="6235700">
                  <a:moveTo>
                    <a:pt x="18816502" y="3704324"/>
                  </a:moveTo>
                  <a:lnTo>
                    <a:pt x="18810791" y="3703858"/>
                  </a:lnTo>
                  <a:lnTo>
                    <a:pt x="18808840" y="3703814"/>
                  </a:lnTo>
                  <a:lnTo>
                    <a:pt x="18803130" y="3703347"/>
                  </a:lnTo>
                  <a:lnTo>
                    <a:pt x="18797855" y="3707401"/>
                  </a:lnTo>
                  <a:lnTo>
                    <a:pt x="18797016" y="3717679"/>
                  </a:lnTo>
                  <a:lnTo>
                    <a:pt x="18799546" y="3721910"/>
                  </a:lnTo>
                  <a:lnTo>
                    <a:pt x="18804212" y="3723900"/>
                  </a:lnTo>
                  <a:lnTo>
                    <a:pt x="18806353" y="3724420"/>
                  </a:lnTo>
                  <a:lnTo>
                    <a:pt x="18808636" y="3724606"/>
                  </a:lnTo>
                  <a:lnTo>
                    <a:pt x="18814680" y="3725214"/>
                  </a:lnTo>
                  <a:lnTo>
                    <a:pt x="18819622" y="3721019"/>
                  </a:lnTo>
                  <a:lnTo>
                    <a:pt x="18820088" y="3715309"/>
                  </a:lnTo>
                  <a:lnTo>
                    <a:pt x="18820696" y="3709265"/>
                  </a:lnTo>
                  <a:lnTo>
                    <a:pt x="18816502" y="3704324"/>
                  </a:lnTo>
                  <a:close/>
                </a:path>
                <a:path w="20053300" h="6235700">
                  <a:moveTo>
                    <a:pt x="18901306" y="3713315"/>
                  </a:moveTo>
                  <a:lnTo>
                    <a:pt x="18895738" y="3712516"/>
                  </a:lnTo>
                  <a:lnTo>
                    <a:pt x="18887743" y="3711864"/>
                  </a:lnTo>
                  <a:lnTo>
                    <a:pt x="18882801" y="3716059"/>
                  </a:lnTo>
                  <a:lnTo>
                    <a:pt x="18882002" y="3721628"/>
                  </a:lnTo>
                  <a:lnTo>
                    <a:pt x="18881527" y="3726152"/>
                  </a:lnTo>
                  <a:lnTo>
                    <a:pt x="18881487" y="3726529"/>
                  </a:lnTo>
                  <a:lnTo>
                    <a:pt x="18884350" y="3730901"/>
                  </a:lnTo>
                  <a:lnTo>
                    <a:pt x="18888350" y="3732607"/>
                  </a:lnTo>
                  <a:lnTo>
                    <a:pt x="18888491" y="3732275"/>
                  </a:lnTo>
                  <a:lnTo>
                    <a:pt x="18889491" y="3732702"/>
                  </a:lnTo>
                  <a:lnTo>
                    <a:pt x="18891300" y="3733078"/>
                  </a:lnTo>
                  <a:lnTo>
                    <a:pt x="18899293" y="3733731"/>
                  </a:lnTo>
                  <a:lnTo>
                    <a:pt x="18904235" y="3729535"/>
                  </a:lnTo>
                  <a:lnTo>
                    <a:pt x="18905034" y="3723967"/>
                  </a:lnTo>
                  <a:lnTo>
                    <a:pt x="18905500" y="3718257"/>
                  </a:lnTo>
                  <a:lnTo>
                    <a:pt x="18901306" y="3713315"/>
                  </a:lnTo>
                  <a:close/>
                </a:path>
                <a:path w="20053300" h="6235700">
                  <a:moveTo>
                    <a:pt x="18986257" y="3724734"/>
                  </a:moveTo>
                  <a:lnTo>
                    <a:pt x="18980405" y="3724601"/>
                  </a:lnTo>
                  <a:lnTo>
                    <a:pt x="18978406" y="3723748"/>
                  </a:lnTo>
                  <a:lnTo>
                    <a:pt x="18972836" y="3722948"/>
                  </a:lnTo>
                  <a:lnTo>
                    <a:pt x="18967562" y="3727002"/>
                  </a:lnTo>
                  <a:lnTo>
                    <a:pt x="18966815" y="3732198"/>
                  </a:lnTo>
                  <a:lnTo>
                    <a:pt x="18966762" y="3732571"/>
                  </a:lnTo>
                  <a:lnTo>
                    <a:pt x="18966247" y="3737472"/>
                  </a:lnTo>
                  <a:lnTo>
                    <a:pt x="18968776" y="3741702"/>
                  </a:lnTo>
                  <a:lnTo>
                    <a:pt x="18973775" y="3743834"/>
                  </a:lnTo>
                  <a:lnTo>
                    <a:pt x="18975726" y="3743879"/>
                  </a:lnTo>
                  <a:lnTo>
                    <a:pt x="18977726" y="3744731"/>
                  </a:lnTo>
                  <a:lnTo>
                    <a:pt x="18983294" y="3745530"/>
                  </a:lnTo>
                  <a:lnTo>
                    <a:pt x="18988569" y="3741478"/>
                  </a:lnTo>
                  <a:lnTo>
                    <a:pt x="18989315" y="3736281"/>
                  </a:lnTo>
                  <a:lnTo>
                    <a:pt x="18990252" y="3730377"/>
                  </a:lnTo>
                  <a:lnTo>
                    <a:pt x="18990311" y="3730008"/>
                  </a:lnTo>
                  <a:lnTo>
                    <a:pt x="18986257" y="3724734"/>
                  </a:lnTo>
                  <a:close/>
                </a:path>
                <a:path w="20053300" h="6235700">
                  <a:moveTo>
                    <a:pt x="19070830" y="3737960"/>
                  </a:moveTo>
                  <a:lnTo>
                    <a:pt x="19065119" y="3737494"/>
                  </a:lnTo>
                  <a:lnTo>
                    <a:pt x="19063120" y="3736642"/>
                  </a:lnTo>
                  <a:lnTo>
                    <a:pt x="19057551" y="3735842"/>
                  </a:lnTo>
                  <a:lnTo>
                    <a:pt x="19051943" y="3739753"/>
                  </a:lnTo>
                  <a:lnTo>
                    <a:pt x="19051143" y="3745321"/>
                  </a:lnTo>
                  <a:lnTo>
                    <a:pt x="19050295" y="3750080"/>
                  </a:lnTo>
                  <a:lnTo>
                    <a:pt x="19053016" y="3754786"/>
                  </a:lnTo>
                  <a:lnTo>
                    <a:pt x="19058016" y="3756919"/>
                  </a:lnTo>
                  <a:lnTo>
                    <a:pt x="19059967" y="3756963"/>
                  </a:lnTo>
                  <a:lnTo>
                    <a:pt x="19061967" y="3757816"/>
                  </a:lnTo>
                  <a:lnTo>
                    <a:pt x="19067535" y="3758617"/>
                  </a:lnTo>
                  <a:lnTo>
                    <a:pt x="19073141" y="3754705"/>
                  </a:lnTo>
                  <a:lnTo>
                    <a:pt x="19073940" y="3749137"/>
                  </a:lnTo>
                  <a:lnTo>
                    <a:pt x="19074883" y="3743235"/>
                  </a:lnTo>
                  <a:lnTo>
                    <a:pt x="19070830" y="3737960"/>
                  </a:lnTo>
                  <a:close/>
                </a:path>
                <a:path w="20053300" h="6235700">
                  <a:moveTo>
                    <a:pt x="19154884" y="3753329"/>
                  </a:moveTo>
                  <a:lnTo>
                    <a:pt x="19149172" y="3752863"/>
                  </a:lnTo>
                  <a:lnTo>
                    <a:pt x="19147173" y="3752010"/>
                  </a:lnTo>
                  <a:lnTo>
                    <a:pt x="19141414" y="3750736"/>
                  </a:lnTo>
                  <a:lnTo>
                    <a:pt x="19136140" y="3754789"/>
                  </a:lnTo>
                  <a:lnTo>
                    <a:pt x="19135007" y="3760215"/>
                  </a:lnTo>
                  <a:lnTo>
                    <a:pt x="19134159" y="3764974"/>
                  </a:lnTo>
                  <a:lnTo>
                    <a:pt x="19136878" y="3769680"/>
                  </a:lnTo>
                  <a:lnTo>
                    <a:pt x="19141210" y="3771528"/>
                  </a:lnTo>
                  <a:lnTo>
                    <a:pt x="19141069" y="3771861"/>
                  </a:lnTo>
                  <a:lnTo>
                    <a:pt x="19141735" y="3772145"/>
                  </a:lnTo>
                  <a:lnTo>
                    <a:pt x="19143353" y="3772048"/>
                  </a:lnTo>
                  <a:lnTo>
                    <a:pt x="19145353" y="3772902"/>
                  </a:lnTo>
                  <a:lnTo>
                    <a:pt x="19151112" y="3774176"/>
                  </a:lnTo>
                  <a:lnTo>
                    <a:pt x="19156245" y="3770457"/>
                  </a:lnTo>
                  <a:lnTo>
                    <a:pt x="19158795" y="3758938"/>
                  </a:lnTo>
                  <a:lnTo>
                    <a:pt x="19154884" y="3753329"/>
                  </a:lnTo>
                  <a:close/>
                </a:path>
                <a:path w="20053300" h="6235700">
                  <a:moveTo>
                    <a:pt x="19239177" y="3769982"/>
                  </a:moveTo>
                  <a:lnTo>
                    <a:pt x="19233609" y="3769183"/>
                  </a:lnTo>
                  <a:lnTo>
                    <a:pt x="19231610" y="3768330"/>
                  </a:lnTo>
                  <a:lnTo>
                    <a:pt x="19225849" y="3767055"/>
                  </a:lnTo>
                  <a:lnTo>
                    <a:pt x="19220385" y="3770634"/>
                  </a:lnTo>
                  <a:lnTo>
                    <a:pt x="19219109" y="3776393"/>
                  </a:lnTo>
                  <a:lnTo>
                    <a:pt x="19218119" y="3781485"/>
                  </a:lnTo>
                  <a:lnTo>
                    <a:pt x="19220839" y="3786190"/>
                  </a:lnTo>
                  <a:lnTo>
                    <a:pt x="19225838" y="3788323"/>
                  </a:lnTo>
                  <a:lnTo>
                    <a:pt x="19227455" y="3788226"/>
                  </a:lnTo>
                  <a:lnTo>
                    <a:pt x="19229455" y="3789079"/>
                  </a:lnTo>
                  <a:lnTo>
                    <a:pt x="19235214" y="3790354"/>
                  </a:lnTo>
                  <a:lnTo>
                    <a:pt x="19240682" y="3786777"/>
                  </a:lnTo>
                  <a:lnTo>
                    <a:pt x="19241957" y="3781017"/>
                  </a:lnTo>
                  <a:lnTo>
                    <a:pt x="19243089" y="3775591"/>
                  </a:lnTo>
                  <a:lnTo>
                    <a:pt x="19239177" y="3769982"/>
                  </a:lnTo>
                  <a:close/>
                </a:path>
                <a:path w="20053300" h="6235700">
                  <a:moveTo>
                    <a:pt x="19322619" y="3788635"/>
                  </a:moveTo>
                  <a:lnTo>
                    <a:pt x="19316717" y="3787694"/>
                  </a:lnTo>
                  <a:lnTo>
                    <a:pt x="19314717" y="3786840"/>
                  </a:lnTo>
                  <a:lnTo>
                    <a:pt x="19309291" y="3785708"/>
                  </a:lnTo>
                  <a:lnTo>
                    <a:pt x="19303634" y="3788810"/>
                  </a:lnTo>
                  <a:lnTo>
                    <a:pt x="19302360" y="3794570"/>
                  </a:lnTo>
                  <a:lnTo>
                    <a:pt x="19301036" y="3799520"/>
                  </a:lnTo>
                  <a:lnTo>
                    <a:pt x="19303612" y="3804559"/>
                  </a:lnTo>
                  <a:lnTo>
                    <a:pt x="19308278" y="3806550"/>
                  </a:lnTo>
                  <a:lnTo>
                    <a:pt x="19308420" y="3806216"/>
                  </a:lnTo>
                  <a:lnTo>
                    <a:pt x="19309087" y="3806501"/>
                  </a:lnTo>
                  <a:lnTo>
                    <a:pt x="19310229" y="3806594"/>
                  </a:lnTo>
                  <a:lnTo>
                    <a:pt x="19312228" y="3807447"/>
                  </a:lnTo>
                  <a:lnTo>
                    <a:pt x="19317655" y="3808579"/>
                  </a:lnTo>
                  <a:lnTo>
                    <a:pt x="19323455" y="3805145"/>
                  </a:lnTo>
                  <a:lnTo>
                    <a:pt x="19325720" y="3794293"/>
                  </a:lnTo>
                  <a:lnTo>
                    <a:pt x="19322619" y="3788635"/>
                  </a:lnTo>
                  <a:close/>
                </a:path>
                <a:path w="20053300" h="6235700">
                  <a:moveTo>
                    <a:pt x="19405540" y="3809431"/>
                  </a:moveTo>
                  <a:lnTo>
                    <a:pt x="19399780" y="3808157"/>
                  </a:lnTo>
                  <a:lnTo>
                    <a:pt x="19397780" y="3807303"/>
                  </a:lnTo>
                  <a:lnTo>
                    <a:pt x="19392021" y="3806027"/>
                  </a:lnTo>
                  <a:lnTo>
                    <a:pt x="19386698" y="3809273"/>
                  </a:lnTo>
                  <a:lnTo>
                    <a:pt x="19385090" y="3814890"/>
                  </a:lnTo>
                  <a:lnTo>
                    <a:pt x="19383766" y="3819841"/>
                  </a:lnTo>
                  <a:lnTo>
                    <a:pt x="19386343" y="3824879"/>
                  </a:lnTo>
                  <a:lnTo>
                    <a:pt x="19391675" y="3827154"/>
                  </a:lnTo>
                  <a:lnTo>
                    <a:pt x="19392816" y="3827246"/>
                  </a:lnTo>
                  <a:lnTo>
                    <a:pt x="19394817" y="3828100"/>
                  </a:lnTo>
                  <a:lnTo>
                    <a:pt x="19400576" y="3829374"/>
                  </a:lnTo>
                  <a:lnTo>
                    <a:pt x="19405901" y="3826131"/>
                  </a:lnTo>
                  <a:lnTo>
                    <a:pt x="19407510" y="3820514"/>
                  </a:lnTo>
                  <a:lnTo>
                    <a:pt x="19408784" y="3814754"/>
                  </a:lnTo>
                  <a:lnTo>
                    <a:pt x="19405540" y="3809431"/>
                  </a:lnTo>
                  <a:close/>
                </a:path>
                <a:path w="20053300" h="6235700">
                  <a:moveTo>
                    <a:pt x="19488557" y="3831843"/>
                  </a:moveTo>
                  <a:lnTo>
                    <a:pt x="19482798" y="3830567"/>
                  </a:lnTo>
                  <a:lnTo>
                    <a:pt x="19480799" y="3829715"/>
                  </a:lnTo>
                  <a:lnTo>
                    <a:pt x="19475182" y="3828107"/>
                  </a:lnTo>
                  <a:lnTo>
                    <a:pt x="19469524" y="3831208"/>
                  </a:lnTo>
                  <a:lnTo>
                    <a:pt x="19467916" y="3836826"/>
                  </a:lnTo>
                  <a:lnTo>
                    <a:pt x="19466259" y="3841634"/>
                  </a:lnTo>
                  <a:lnTo>
                    <a:pt x="19469029" y="3847150"/>
                  </a:lnTo>
                  <a:lnTo>
                    <a:pt x="19473695" y="3849140"/>
                  </a:lnTo>
                  <a:lnTo>
                    <a:pt x="19473837" y="3848807"/>
                  </a:lnTo>
                  <a:lnTo>
                    <a:pt x="19477170" y="3850228"/>
                  </a:lnTo>
                  <a:lnTo>
                    <a:pt x="19482787" y="3851836"/>
                  </a:lnTo>
                  <a:lnTo>
                    <a:pt x="19488443" y="3848734"/>
                  </a:lnTo>
                  <a:lnTo>
                    <a:pt x="19491660" y="3837500"/>
                  </a:lnTo>
                  <a:lnTo>
                    <a:pt x="19488557" y="3831843"/>
                  </a:lnTo>
                  <a:close/>
                </a:path>
                <a:path w="20053300" h="6235700">
                  <a:moveTo>
                    <a:pt x="19570199" y="3855638"/>
                  </a:moveTo>
                  <a:lnTo>
                    <a:pt x="19564582" y="3854030"/>
                  </a:lnTo>
                  <a:lnTo>
                    <a:pt x="19562582" y="3853176"/>
                  </a:lnTo>
                  <a:lnTo>
                    <a:pt x="19557298" y="3851710"/>
                  </a:lnTo>
                  <a:lnTo>
                    <a:pt x="19551308" y="3854671"/>
                  </a:lnTo>
                  <a:lnTo>
                    <a:pt x="19549700" y="3860288"/>
                  </a:lnTo>
                  <a:lnTo>
                    <a:pt x="19547901" y="3865429"/>
                  </a:lnTo>
                  <a:lnTo>
                    <a:pt x="19550668" y="3870944"/>
                  </a:lnTo>
                  <a:lnTo>
                    <a:pt x="19555334" y="3872935"/>
                  </a:lnTo>
                  <a:lnTo>
                    <a:pt x="19555811" y="3872744"/>
                  </a:lnTo>
                  <a:lnTo>
                    <a:pt x="19558811" y="3874024"/>
                  </a:lnTo>
                  <a:lnTo>
                    <a:pt x="19564095" y="3875490"/>
                  </a:lnTo>
                  <a:lnTo>
                    <a:pt x="19570085" y="3872528"/>
                  </a:lnTo>
                  <a:lnTo>
                    <a:pt x="19573303" y="3861294"/>
                  </a:lnTo>
                  <a:lnTo>
                    <a:pt x="19570199" y="3855638"/>
                  </a:lnTo>
                  <a:close/>
                </a:path>
                <a:path w="20053300" h="6235700">
                  <a:moveTo>
                    <a:pt x="19651653" y="3881717"/>
                  </a:moveTo>
                  <a:lnTo>
                    <a:pt x="19646036" y="3880109"/>
                  </a:lnTo>
                  <a:lnTo>
                    <a:pt x="19644036" y="3879256"/>
                  </a:lnTo>
                  <a:lnTo>
                    <a:pt x="19638561" y="3877313"/>
                  </a:lnTo>
                  <a:lnTo>
                    <a:pt x="19632903" y="3880416"/>
                  </a:lnTo>
                  <a:lnTo>
                    <a:pt x="19630962" y="3885891"/>
                  </a:lnTo>
                  <a:lnTo>
                    <a:pt x="19629496" y="3891175"/>
                  </a:lnTo>
                  <a:lnTo>
                    <a:pt x="19631934" y="3896548"/>
                  </a:lnTo>
                  <a:lnTo>
                    <a:pt x="19639600" y="3899818"/>
                  </a:lnTo>
                  <a:lnTo>
                    <a:pt x="19645075" y="3901760"/>
                  </a:lnTo>
                  <a:lnTo>
                    <a:pt x="19650731" y="3898657"/>
                  </a:lnTo>
                  <a:lnTo>
                    <a:pt x="19654007" y="3889418"/>
                  </a:lnTo>
                  <a:lnTo>
                    <a:pt x="19654613" y="3887707"/>
                  </a:lnTo>
                  <a:lnTo>
                    <a:pt x="19651653" y="3881717"/>
                  </a:lnTo>
                  <a:close/>
                </a:path>
                <a:path w="20053300" h="6235700">
                  <a:moveTo>
                    <a:pt x="19732540" y="3909130"/>
                  </a:moveTo>
                  <a:lnTo>
                    <a:pt x="19727065" y="3907188"/>
                  </a:lnTo>
                  <a:lnTo>
                    <a:pt x="19725065" y="3906335"/>
                  </a:lnTo>
                  <a:lnTo>
                    <a:pt x="19719448" y="3904726"/>
                  </a:lnTo>
                  <a:lnTo>
                    <a:pt x="19713600" y="3907354"/>
                  </a:lnTo>
                  <a:lnTo>
                    <a:pt x="19710338" y="3916598"/>
                  </a:lnTo>
                  <a:lnTo>
                    <a:pt x="19709858" y="3917970"/>
                  </a:lnTo>
                  <a:lnTo>
                    <a:pt x="19712485" y="3923817"/>
                  </a:lnTo>
                  <a:lnTo>
                    <a:pt x="19717485" y="3925950"/>
                  </a:lnTo>
                  <a:lnTo>
                    <a:pt x="19717438" y="3925142"/>
                  </a:lnTo>
                  <a:lnTo>
                    <a:pt x="19720103" y="3926279"/>
                  </a:lnTo>
                  <a:lnTo>
                    <a:pt x="19725578" y="3928220"/>
                  </a:lnTo>
                  <a:lnTo>
                    <a:pt x="19731426" y="3925594"/>
                  </a:lnTo>
                  <a:lnTo>
                    <a:pt x="19734687" y="3916349"/>
                  </a:lnTo>
                  <a:lnTo>
                    <a:pt x="19735167" y="3914977"/>
                  </a:lnTo>
                  <a:lnTo>
                    <a:pt x="19732540" y="3909130"/>
                  </a:lnTo>
                  <a:close/>
                </a:path>
                <a:path w="20053300" h="6235700">
                  <a:moveTo>
                    <a:pt x="19812764" y="3939016"/>
                  </a:moveTo>
                  <a:lnTo>
                    <a:pt x="19805431" y="3935888"/>
                  </a:lnTo>
                  <a:lnTo>
                    <a:pt x="19799956" y="3933947"/>
                  </a:lnTo>
                  <a:lnTo>
                    <a:pt x="19794441" y="3936715"/>
                  </a:lnTo>
                  <a:lnTo>
                    <a:pt x="19792166" y="3942048"/>
                  </a:lnTo>
                  <a:lnTo>
                    <a:pt x="19790607" y="3946505"/>
                  </a:lnTo>
                  <a:lnTo>
                    <a:pt x="19790367" y="3947190"/>
                  </a:lnTo>
                  <a:lnTo>
                    <a:pt x="19792996" y="3953039"/>
                  </a:lnTo>
                  <a:lnTo>
                    <a:pt x="19800326" y="3956166"/>
                  </a:lnTo>
                  <a:lnTo>
                    <a:pt x="19805468" y="3957966"/>
                  </a:lnTo>
                  <a:lnTo>
                    <a:pt x="19811317" y="3955339"/>
                  </a:lnTo>
                  <a:lnTo>
                    <a:pt x="19813592" y="3950005"/>
                  </a:lnTo>
                  <a:lnTo>
                    <a:pt x="19815169" y="3945557"/>
                  </a:lnTo>
                  <a:lnTo>
                    <a:pt x="19815533" y="3944530"/>
                  </a:lnTo>
                  <a:lnTo>
                    <a:pt x="19812764" y="3939016"/>
                  </a:lnTo>
                  <a:close/>
                </a:path>
                <a:path w="20053300" h="6235700">
                  <a:moveTo>
                    <a:pt x="19892562" y="3969904"/>
                  </a:moveTo>
                  <a:lnTo>
                    <a:pt x="19879896" y="3964501"/>
                  </a:lnTo>
                  <a:lnTo>
                    <a:pt x="19874049" y="3967129"/>
                  </a:lnTo>
                  <a:lnTo>
                    <a:pt x="19871775" y="3972461"/>
                  </a:lnTo>
                  <a:lnTo>
                    <a:pt x="19869954" y="3977594"/>
                  </a:lnTo>
                  <a:lnTo>
                    <a:pt x="19869833" y="3977936"/>
                  </a:lnTo>
                  <a:lnTo>
                    <a:pt x="19872459" y="3983783"/>
                  </a:lnTo>
                  <a:lnTo>
                    <a:pt x="19884791" y="3989044"/>
                  </a:lnTo>
                  <a:lnTo>
                    <a:pt x="19890640" y="3986418"/>
                  </a:lnTo>
                  <a:lnTo>
                    <a:pt x="19895189" y="3975752"/>
                  </a:lnTo>
                  <a:lnTo>
                    <a:pt x="19892562" y="3969904"/>
                  </a:lnTo>
                  <a:close/>
                </a:path>
                <a:path w="20053300" h="6235700">
                  <a:moveTo>
                    <a:pt x="20050643" y="4036154"/>
                  </a:moveTo>
                  <a:lnTo>
                    <a:pt x="20037976" y="4030751"/>
                  </a:lnTo>
                  <a:lnTo>
                    <a:pt x="20031937" y="4032902"/>
                  </a:lnTo>
                  <a:lnTo>
                    <a:pt x="20027387" y="4043568"/>
                  </a:lnTo>
                  <a:lnTo>
                    <a:pt x="20029541" y="4049607"/>
                  </a:lnTo>
                  <a:lnTo>
                    <a:pt x="20042205" y="4055010"/>
                  </a:lnTo>
                  <a:lnTo>
                    <a:pt x="20048244" y="4052859"/>
                  </a:lnTo>
                  <a:lnTo>
                    <a:pt x="20050519" y="4047526"/>
                  </a:lnTo>
                  <a:lnTo>
                    <a:pt x="20053127" y="4042335"/>
                  </a:lnTo>
                  <a:lnTo>
                    <a:pt x="20050643" y="4036154"/>
                  </a:lnTo>
                  <a:close/>
                </a:path>
                <a:path w="20053300" h="6235700">
                  <a:moveTo>
                    <a:pt x="19972266" y="4001933"/>
                  </a:moveTo>
                  <a:lnTo>
                    <a:pt x="19959600" y="3996530"/>
                  </a:lnTo>
                  <a:lnTo>
                    <a:pt x="19953420" y="3999015"/>
                  </a:lnTo>
                  <a:lnTo>
                    <a:pt x="19948871" y="4009681"/>
                  </a:lnTo>
                  <a:lnTo>
                    <a:pt x="19951354" y="4015863"/>
                  </a:lnTo>
                  <a:lnTo>
                    <a:pt x="19964019" y="4021266"/>
                  </a:lnTo>
                  <a:lnTo>
                    <a:pt x="19970202" y="4018780"/>
                  </a:lnTo>
                  <a:lnTo>
                    <a:pt x="19974752" y="4008115"/>
                  </a:lnTo>
                  <a:lnTo>
                    <a:pt x="19972266" y="4001933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88097" y="0"/>
              <a:ext cx="17016003" cy="9580085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985169" y="51044"/>
              <a:ext cx="17068800" cy="9558020"/>
            </a:xfrm>
            <a:custGeom>
              <a:avLst/>
              <a:gdLst/>
              <a:ahLst/>
              <a:cxnLst/>
              <a:rect l="l" t="t" r="r" b="b"/>
              <a:pathLst>
                <a:path w="17068800" h="9558020">
                  <a:moveTo>
                    <a:pt x="5946700" y="6249788"/>
                  </a:moveTo>
                  <a:lnTo>
                    <a:pt x="5931035" y="6243106"/>
                  </a:lnTo>
                  <a:lnTo>
                    <a:pt x="5925804" y="6245208"/>
                  </a:lnTo>
                  <a:lnTo>
                    <a:pt x="5921823" y="6254540"/>
                  </a:lnTo>
                  <a:lnTo>
                    <a:pt x="5923926" y="6259771"/>
                  </a:lnTo>
                  <a:lnTo>
                    <a:pt x="5939591" y="6266453"/>
                  </a:lnTo>
                  <a:lnTo>
                    <a:pt x="5944821" y="6264351"/>
                  </a:lnTo>
                  <a:lnTo>
                    <a:pt x="5948802" y="6255018"/>
                  </a:lnTo>
                  <a:lnTo>
                    <a:pt x="5946700" y="6249788"/>
                  </a:lnTo>
                  <a:close/>
                </a:path>
                <a:path w="17068800" h="9558020">
                  <a:moveTo>
                    <a:pt x="5848516" y="6207512"/>
                  </a:moveTo>
                  <a:lnTo>
                    <a:pt x="5843286" y="6209614"/>
                  </a:lnTo>
                  <a:lnTo>
                    <a:pt x="5841129" y="6214604"/>
                  </a:lnTo>
                  <a:lnTo>
                    <a:pt x="5838972" y="6218805"/>
                  </a:lnTo>
                  <a:lnTo>
                    <a:pt x="5841074" y="6224035"/>
                  </a:lnTo>
                  <a:lnTo>
                    <a:pt x="5856739" y="6230717"/>
                  </a:lnTo>
                  <a:lnTo>
                    <a:pt x="5861828" y="6228948"/>
                  </a:lnTo>
                  <a:lnTo>
                    <a:pt x="5863984" y="6223958"/>
                  </a:lnTo>
                  <a:lnTo>
                    <a:pt x="5866142" y="6219758"/>
                  </a:lnTo>
                  <a:lnTo>
                    <a:pt x="5864040" y="6214528"/>
                  </a:lnTo>
                  <a:lnTo>
                    <a:pt x="5853040" y="6209836"/>
                  </a:lnTo>
                  <a:lnTo>
                    <a:pt x="5848516" y="6207512"/>
                  </a:lnTo>
                  <a:close/>
                </a:path>
                <a:path w="17068800" h="9558020">
                  <a:moveTo>
                    <a:pt x="6028835" y="6284429"/>
                  </a:moveTo>
                  <a:lnTo>
                    <a:pt x="6013837" y="6278032"/>
                  </a:lnTo>
                  <a:lnTo>
                    <a:pt x="6008606" y="6280134"/>
                  </a:lnTo>
                  <a:lnTo>
                    <a:pt x="6004767" y="6289133"/>
                  </a:lnTo>
                  <a:lnTo>
                    <a:pt x="6007203" y="6294506"/>
                  </a:lnTo>
                  <a:lnTo>
                    <a:pt x="6022201" y="6300904"/>
                  </a:lnTo>
                  <a:lnTo>
                    <a:pt x="6027432" y="6298802"/>
                  </a:lnTo>
                  <a:lnTo>
                    <a:pt x="6029422" y="6294135"/>
                  </a:lnTo>
                  <a:lnTo>
                    <a:pt x="6030937" y="6289660"/>
                  </a:lnTo>
                  <a:lnTo>
                    <a:pt x="6028835" y="6284429"/>
                  </a:lnTo>
                  <a:close/>
                </a:path>
                <a:path w="17068800" h="9558020">
                  <a:moveTo>
                    <a:pt x="5781806" y="6178267"/>
                  </a:moveTo>
                  <a:lnTo>
                    <a:pt x="5766141" y="6171585"/>
                  </a:lnTo>
                  <a:lnTo>
                    <a:pt x="5761052" y="6173354"/>
                  </a:lnTo>
                  <a:lnTo>
                    <a:pt x="5757213" y="6182353"/>
                  </a:lnTo>
                  <a:lnTo>
                    <a:pt x="5758841" y="6187775"/>
                  </a:lnTo>
                  <a:lnTo>
                    <a:pt x="5774507" y="6194458"/>
                  </a:lnTo>
                  <a:lnTo>
                    <a:pt x="5779737" y="6192355"/>
                  </a:lnTo>
                  <a:lnTo>
                    <a:pt x="5783434" y="6183689"/>
                  </a:lnTo>
                  <a:lnTo>
                    <a:pt x="5781806" y="6178267"/>
                  </a:lnTo>
                  <a:close/>
                </a:path>
                <a:path w="17068800" h="9558020">
                  <a:moveTo>
                    <a:pt x="6112730" y="6318641"/>
                  </a:moveTo>
                  <a:lnTo>
                    <a:pt x="6097398" y="6312101"/>
                  </a:lnTo>
                  <a:lnTo>
                    <a:pt x="6092168" y="6314204"/>
                  </a:lnTo>
                  <a:lnTo>
                    <a:pt x="6090178" y="6318870"/>
                  </a:lnTo>
                  <a:lnTo>
                    <a:pt x="6088663" y="6323345"/>
                  </a:lnTo>
                  <a:lnTo>
                    <a:pt x="6090766" y="6328575"/>
                  </a:lnTo>
                  <a:lnTo>
                    <a:pt x="6106097" y="6335115"/>
                  </a:lnTo>
                  <a:lnTo>
                    <a:pt x="6110994" y="6332871"/>
                  </a:lnTo>
                  <a:lnTo>
                    <a:pt x="6114975" y="6323538"/>
                  </a:lnTo>
                  <a:lnTo>
                    <a:pt x="6112730" y="6318641"/>
                  </a:lnTo>
                  <a:close/>
                </a:path>
                <a:path w="17068800" h="9558020">
                  <a:moveTo>
                    <a:pt x="5699524" y="6141199"/>
                  </a:moveTo>
                  <a:lnTo>
                    <a:pt x="5683859" y="6134517"/>
                  </a:lnTo>
                  <a:lnTo>
                    <a:pt x="5678628" y="6136619"/>
                  </a:lnTo>
                  <a:lnTo>
                    <a:pt x="5674789" y="6145618"/>
                  </a:lnTo>
                  <a:lnTo>
                    <a:pt x="5676416" y="6151040"/>
                  </a:lnTo>
                  <a:lnTo>
                    <a:pt x="5692081" y="6157722"/>
                  </a:lnTo>
                  <a:lnTo>
                    <a:pt x="5697312" y="6155620"/>
                  </a:lnTo>
                  <a:lnTo>
                    <a:pt x="5701151" y="6146620"/>
                  </a:lnTo>
                  <a:lnTo>
                    <a:pt x="5699524" y="6141199"/>
                  </a:lnTo>
                  <a:close/>
                </a:path>
                <a:path w="17068800" h="9558020">
                  <a:moveTo>
                    <a:pt x="6195909" y="6351759"/>
                  </a:moveTo>
                  <a:lnTo>
                    <a:pt x="6180578" y="6345219"/>
                  </a:lnTo>
                  <a:lnTo>
                    <a:pt x="6175680" y="6347464"/>
                  </a:lnTo>
                  <a:lnTo>
                    <a:pt x="6173690" y="6352130"/>
                  </a:lnTo>
                  <a:lnTo>
                    <a:pt x="6172175" y="6356605"/>
                  </a:lnTo>
                  <a:lnTo>
                    <a:pt x="6174278" y="6361835"/>
                  </a:lnTo>
                  <a:lnTo>
                    <a:pt x="6189610" y="6368375"/>
                  </a:lnTo>
                  <a:lnTo>
                    <a:pt x="6194506" y="6366131"/>
                  </a:lnTo>
                  <a:lnTo>
                    <a:pt x="6196497" y="6361464"/>
                  </a:lnTo>
                  <a:lnTo>
                    <a:pt x="6198012" y="6356990"/>
                  </a:lnTo>
                  <a:lnTo>
                    <a:pt x="6195909" y="6351759"/>
                  </a:lnTo>
                  <a:close/>
                </a:path>
                <a:path w="17068800" h="9558020">
                  <a:moveTo>
                    <a:pt x="5602527" y="6097065"/>
                  </a:moveTo>
                  <a:lnTo>
                    <a:pt x="5596963" y="6099026"/>
                  </a:lnTo>
                  <a:lnTo>
                    <a:pt x="5592982" y="6108358"/>
                  </a:lnTo>
                  <a:lnTo>
                    <a:pt x="5594610" y="6113780"/>
                  </a:lnTo>
                  <a:lnTo>
                    <a:pt x="5610275" y="6120462"/>
                  </a:lnTo>
                  <a:lnTo>
                    <a:pt x="5615506" y="6118360"/>
                  </a:lnTo>
                  <a:lnTo>
                    <a:pt x="5619345" y="6109361"/>
                  </a:lnTo>
                  <a:lnTo>
                    <a:pt x="5617717" y="6103939"/>
                  </a:lnTo>
                  <a:lnTo>
                    <a:pt x="5606717" y="6099247"/>
                  </a:lnTo>
                  <a:lnTo>
                    <a:pt x="5602527" y="6097065"/>
                  </a:lnTo>
                  <a:close/>
                </a:path>
                <a:path w="17068800" h="9558020">
                  <a:moveTo>
                    <a:pt x="5535911" y="6066679"/>
                  </a:moveTo>
                  <a:lnTo>
                    <a:pt x="5524911" y="6061987"/>
                  </a:lnTo>
                  <a:lnTo>
                    <a:pt x="5519106" y="6074875"/>
                  </a:lnTo>
                  <a:lnTo>
                    <a:pt x="5517469" y="6078511"/>
                  </a:lnTo>
                  <a:lnTo>
                    <a:pt x="5528468" y="6083202"/>
                  </a:lnTo>
                  <a:lnTo>
                    <a:pt x="5533698" y="6081100"/>
                  </a:lnTo>
                  <a:lnTo>
                    <a:pt x="5537537" y="6072101"/>
                  </a:lnTo>
                  <a:lnTo>
                    <a:pt x="5535911" y="6066679"/>
                  </a:lnTo>
                  <a:close/>
                </a:path>
                <a:path w="17068800" h="9558020">
                  <a:moveTo>
                    <a:pt x="6280325" y="6383828"/>
                  </a:moveTo>
                  <a:lnTo>
                    <a:pt x="6269326" y="6379136"/>
                  </a:lnTo>
                  <a:lnTo>
                    <a:pt x="6264517" y="6377479"/>
                  </a:lnTo>
                  <a:lnTo>
                    <a:pt x="6259621" y="6379724"/>
                  </a:lnTo>
                  <a:lnTo>
                    <a:pt x="6257630" y="6384390"/>
                  </a:lnTo>
                  <a:lnTo>
                    <a:pt x="6256210" y="6388512"/>
                  </a:lnTo>
                  <a:lnTo>
                    <a:pt x="6255973" y="6389198"/>
                  </a:lnTo>
                  <a:lnTo>
                    <a:pt x="6258218" y="6394096"/>
                  </a:lnTo>
                  <a:lnTo>
                    <a:pt x="6269216" y="6398787"/>
                  </a:lnTo>
                  <a:lnTo>
                    <a:pt x="6274024" y="6400444"/>
                  </a:lnTo>
                  <a:lnTo>
                    <a:pt x="6278922" y="6398200"/>
                  </a:lnTo>
                  <a:lnTo>
                    <a:pt x="6280913" y="6393534"/>
                  </a:lnTo>
                  <a:lnTo>
                    <a:pt x="6282333" y="6389412"/>
                  </a:lnTo>
                  <a:lnTo>
                    <a:pt x="6282570" y="6388725"/>
                  </a:lnTo>
                  <a:lnTo>
                    <a:pt x="6280325" y="6383828"/>
                  </a:lnTo>
                  <a:close/>
                </a:path>
                <a:path w="17068800" h="9558020">
                  <a:moveTo>
                    <a:pt x="5449388" y="6026620"/>
                  </a:moveTo>
                  <a:lnTo>
                    <a:pt x="5438722" y="6022070"/>
                  </a:lnTo>
                  <a:lnTo>
                    <a:pt x="5433301" y="6023697"/>
                  </a:lnTo>
                  <a:lnTo>
                    <a:pt x="5429320" y="6033030"/>
                  </a:lnTo>
                  <a:lnTo>
                    <a:pt x="5431089" y="6038118"/>
                  </a:lnTo>
                  <a:lnTo>
                    <a:pt x="5435613" y="6040441"/>
                  </a:lnTo>
                  <a:lnTo>
                    <a:pt x="5446613" y="6045134"/>
                  </a:lnTo>
                  <a:lnTo>
                    <a:pt x="5451843" y="6043031"/>
                  </a:lnTo>
                  <a:lnTo>
                    <a:pt x="5455681" y="6034032"/>
                  </a:lnTo>
                  <a:lnTo>
                    <a:pt x="5453912" y="6028943"/>
                  </a:lnTo>
                  <a:lnTo>
                    <a:pt x="5449388" y="6026620"/>
                  </a:lnTo>
                  <a:close/>
                </a:path>
                <a:path w="17068800" h="9558020">
                  <a:moveTo>
                    <a:pt x="6364167" y="6414471"/>
                  </a:moveTo>
                  <a:lnTo>
                    <a:pt x="6359549" y="6413289"/>
                  </a:lnTo>
                  <a:lnTo>
                    <a:pt x="6353216" y="6410588"/>
                  </a:lnTo>
                  <a:lnTo>
                    <a:pt x="6348741" y="6409073"/>
                  </a:lnTo>
                  <a:lnTo>
                    <a:pt x="6343844" y="6411317"/>
                  </a:lnTo>
                  <a:lnTo>
                    <a:pt x="6341853" y="6415983"/>
                  </a:lnTo>
                  <a:lnTo>
                    <a:pt x="6340805" y="6419082"/>
                  </a:lnTo>
                  <a:lnTo>
                    <a:pt x="6340339" y="6420458"/>
                  </a:lnTo>
                  <a:lnTo>
                    <a:pt x="6342583" y="6425356"/>
                  </a:lnTo>
                  <a:lnTo>
                    <a:pt x="6347249" y="6427346"/>
                  </a:lnTo>
                  <a:lnTo>
                    <a:pt x="6347392" y="6427012"/>
                  </a:lnTo>
                  <a:lnTo>
                    <a:pt x="6353725" y="6429714"/>
                  </a:lnTo>
                  <a:lnTo>
                    <a:pt x="6358200" y="6431229"/>
                  </a:lnTo>
                  <a:lnTo>
                    <a:pt x="6363573" y="6428794"/>
                  </a:lnTo>
                  <a:lnTo>
                    <a:pt x="6366253" y="6420876"/>
                  </a:lnTo>
                  <a:lnTo>
                    <a:pt x="6366602" y="6419843"/>
                  </a:lnTo>
                  <a:lnTo>
                    <a:pt x="6364167" y="6414471"/>
                  </a:lnTo>
                  <a:close/>
                </a:path>
                <a:path w="17068800" h="9558020">
                  <a:moveTo>
                    <a:pt x="5368199" y="5988836"/>
                  </a:moveTo>
                  <a:lnTo>
                    <a:pt x="5357199" y="5984144"/>
                  </a:lnTo>
                  <a:lnTo>
                    <a:pt x="5351779" y="5985771"/>
                  </a:lnTo>
                  <a:lnTo>
                    <a:pt x="5347940" y="5994770"/>
                  </a:lnTo>
                  <a:lnTo>
                    <a:pt x="5349566" y="6000192"/>
                  </a:lnTo>
                  <a:lnTo>
                    <a:pt x="5354091" y="6002516"/>
                  </a:lnTo>
                  <a:lnTo>
                    <a:pt x="5365423" y="6007350"/>
                  </a:lnTo>
                  <a:lnTo>
                    <a:pt x="5370654" y="6005247"/>
                  </a:lnTo>
                  <a:lnTo>
                    <a:pt x="5374350" y="5996581"/>
                  </a:lnTo>
                  <a:lnTo>
                    <a:pt x="5372722" y="5991160"/>
                  </a:lnTo>
                  <a:lnTo>
                    <a:pt x="5368199" y="5988836"/>
                  </a:lnTo>
                  <a:close/>
                </a:path>
                <a:path w="17068800" h="9558020">
                  <a:moveTo>
                    <a:pt x="5286485" y="5950434"/>
                  </a:moveTo>
                  <a:lnTo>
                    <a:pt x="5275486" y="5945742"/>
                  </a:lnTo>
                  <a:lnTo>
                    <a:pt x="5270256" y="5947844"/>
                  </a:lnTo>
                  <a:lnTo>
                    <a:pt x="5266559" y="5956510"/>
                  </a:lnTo>
                  <a:lnTo>
                    <a:pt x="5268186" y="5961932"/>
                  </a:lnTo>
                  <a:lnTo>
                    <a:pt x="5272710" y="5964255"/>
                  </a:lnTo>
                  <a:lnTo>
                    <a:pt x="5283709" y="5968947"/>
                  </a:lnTo>
                  <a:lnTo>
                    <a:pt x="5288939" y="5966845"/>
                  </a:lnTo>
                  <a:lnTo>
                    <a:pt x="5292636" y="5958179"/>
                  </a:lnTo>
                  <a:lnTo>
                    <a:pt x="5291010" y="5952758"/>
                  </a:lnTo>
                  <a:lnTo>
                    <a:pt x="5286485" y="5950434"/>
                  </a:lnTo>
                  <a:close/>
                </a:path>
                <a:path w="17068800" h="9558020">
                  <a:moveTo>
                    <a:pt x="6449151" y="6445207"/>
                  </a:moveTo>
                  <a:lnTo>
                    <a:pt x="6444200" y="6443883"/>
                  </a:lnTo>
                  <a:lnTo>
                    <a:pt x="6437867" y="6441182"/>
                  </a:lnTo>
                  <a:lnTo>
                    <a:pt x="6433058" y="6439525"/>
                  </a:lnTo>
                  <a:lnTo>
                    <a:pt x="6428495" y="6441911"/>
                  </a:lnTo>
                  <a:lnTo>
                    <a:pt x="6426504" y="6446577"/>
                  </a:lnTo>
                  <a:lnTo>
                    <a:pt x="6425339" y="6450020"/>
                  </a:lnTo>
                  <a:lnTo>
                    <a:pt x="6424989" y="6451052"/>
                  </a:lnTo>
                  <a:lnTo>
                    <a:pt x="6427234" y="6455949"/>
                  </a:lnTo>
                  <a:lnTo>
                    <a:pt x="6431566" y="6457798"/>
                  </a:lnTo>
                  <a:lnTo>
                    <a:pt x="6432042" y="6457607"/>
                  </a:lnTo>
                  <a:lnTo>
                    <a:pt x="6438375" y="6460308"/>
                  </a:lnTo>
                  <a:lnTo>
                    <a:pt x="6451394" y="6450104"/>
                  </a:lnTo>
                  <a:lnTo>
                    <a:pt x="6449151" y="6445207"/>
                  </a:lnTo>
                  <a:close/>
                </a:path>
                <a:path w="17068800" h="9558020">
                  <a:moveTo>
                    <a:pt x="5204914" y="5911699"/>
                  </a:moveTo>
                  <a:lnTo>
                    <a:pt x="5193915" y="5907007"/>
                  </a:lnTo>
                  <a:lnTo>
                    <a:pt x="5188493" y="5908633"/>
                  </a:lnTo>
                  <a:lnTo>
                    <a:pt x="5184654" y="5917633"/>
                  </a:lnTo>
                  <a:lnTo>
                    <a:pt x="5186281" y="5923054"/>
                  </a:lnTo>
                  <a:lnTo>
                    <a:pt x="5190805" y="5925378"/>
                  </a:lnTo>
                  <a:lnTo>
                    <a:pt x="5202138" y="5930212"/>
                  </a:lnTo>
                  <a:lnTo>
                    <a:pt x="5207369" y="5928110"/>
                  </a:lnTo>
                  <a:lnTo>
                    <a:pt x="5211065" y="5919444"/>
                  </a:lnTo>
                  <a:lnTo>
                    <a:pt x="5209438" y="5914023"/>
                  </a:lnTo>
                  <a:lnTo>
                    <a:pt x="5204914" y="5911699"/>
                  </a:lnTo>
                  <a:close/>
                </a:path>
                <a:path w="17068800" h="9558020">
                  <a:moveTo>
                    <a:pt x="6534227" y="6474800"/>
                  </a:moveTo>
                  <a:lnTo>
                    <a:pt x="6529276" y="6473477"/>
                  </a:lnTo>
                  <a:lnTo>
                    <a:pt x="6522944" y="6470775"/>
                  </a:lnTo>
                  <a:lnTo>
                    <a:pt x="6518135" y="6469118"/>
                  </a:lnTo>
                  <a:lnTo>
                    <a:pt x="6513239" y="6471363"/>
                  </a:lnTo>
                  <a:lnTo>
                    <a:pt x="6510533" y="6479269"/>
                  </a:lnTo>
                  <a:lnTo>
                    <a:pt x="6510066" y="6480646"/>
                  </a:lnTo>
                  <a:lnTo>
                    <a:pt x="6512311" y="6485543"/>
                  </a:lnTo>
                  <a:lnTo>
                    <a:pt x="6516644" y="6487392"/>
                  </a:lnTo>
                  <a:lnTo>
                    <a:pt x="6516453" y="6486916"/>
                  </a:lnTo>
                  <a:lnTo>
                    <a:pt x="6516786" y="6487058"/>
                  </a:lnTo>
                  <a:lnTo>
                    <a:pt x="6517261" y="6486867"/>
                  </a:lnTo>
                  <a:lnTo>
                    <a:pt x="6523594" y="6489568"/>
                  </a:lnTo>
                  <a:lnTo>
                    <a:pt x="6528402" y="6491226"/>
                  </a:lnTo>
                  <a:lnTo>
                    <a:pt x="6533300" y="6488981"/>
                  </a:lnTo>
                  <a:lnTo>
                    <a:pt x="6536006" y="6481074"/>
                  </a:lnTo>
                  <a:lnTo>
                    <a:pt x="6536472" y="6479697"/>
                  </a:lnTo>
                  <a:lnTo>
                    <a:pt x="6534227" y="6474800"/>
                  </a:lnTo>
                  <a:close/>
                </a:path>
                <a:path w="17068800" h="9558020">
                  <a:moveTo>
                    <a:pt x="5123818" y="5872772"/>
                  </a:moveTo>
                  <a:lnTo>
                    <a:pt x="5112819" y="5868080"/>
                  </a:lnTo>
                  <a:lnTo>
                    <a:pt x="5107397" y="5869707"/>
                  </a:lnTo>
                  <a:lnTo>
                    <a:pt x="5103416" y="5879040"/>
                  </a:lnTo>
                  <a:lnTo>
                    <a:pt x="5105044" y="5884462"/>
                  </a:lnTo>
                  <a:lnTo>
                    <a:pt x="5109568" y="5886785"/>
                  </a:lnTo>
                  <a:lnTo>
                    <a:pt x="5120566" y="5891477"/>
                  </a:lnTo>
                  <a:lnTo>
                    <a:pt x="5126130" y="5889517"/>
                  </a:lnTo>
                  <a:lnTo>
                    <a:pt x="5129969" y="5880517"/>
                  </a:lnTo>
                  <a:lnTo>
                    <a:pt x="5128342" y="5875096"/>
                  </a:lnTo>
                  <a:lnTo>
                    <a:pt x="5123818" y="5872772"/>
                  </a:lnTo>
                  <a:close/>
                </a:path>
                <a:path w="17068800" h="9558020">
                  <a:moveTo>
                    <a:pt x="5032198" y="5828963"/>
                  </a:moveTo>
                  <a:lnTo>
                    <a:pt x="5026777" y="5830590"/>
                  </a:lnTo>
                  <a:lnTo>
                    <a:pt x="5024123" y="5836550"/>
                  </a:lnTo>
                  <a:lnTo>
                    <a:pt x="5022463" y="5839781"/>
                  </a:lnTo>
                  <a:lnTo>
                    <a:pt x="5024231" y="5844869"/>
                  </a:lnTo>
                  <a:lnTo>
                    <a:pt x="5028613" y="5847526"/>
                  </a:lnTo>
                  <a:lnTo>
                    <a:pt x="5039613" y="5852218"/>
                  </a:lnTo>
                  <a:lnTo>
                    <a:pt x="5045034" y="5850591"/>
                  </a:lnTo>
                  <a:lnTo>
                    <a:pt x="5047547" y="5844965"/>
                  </a:lnTo>
                  <a:lnTo>
                    <a:pt x="5049207" y="5841734"/>
                  </a:lnTo>
                  <a:lnTo>
                    <a:pt x="5047437" y="5836645"/>
                  </a:lnTo>
                  <a:lnTo>
                    <a:pt x="5043055" y="5833988"/>
                  </a:lnTo>
                  <a:lnTo>
                    <a:pt x="5036722" y="5831287"/>
                  </a:lnTo>
                  <a:lnTo>
                    <a:pt x="5032198" y="5828963"/>
                  </a:lnTo>
                  <a:close/>
                </a:path>
                <a:path w="17068800" h="9558020">
                  <a:moveTo>
                    <a:pt x="6619681" y="6502586"/>
                  </a:moveTo>
                  <a:lnTo>
                    <a:pt x="6614873" y="6500929"/>
                  </a:lnTo>
                  <a:lnTo>
                    <a:pt x="6608256" y="6498893"/>
                  </a:lnTo>
                  <a:lnTo>
                    <a:pt x="6603780" y="6497378"/>
                  </a:lnTo>
                  <a:lnTo>
                    <a:pt x="6598742" y="6499957"/>
                  </a:lnTo>
                  <a:lnTo>
                    <a:pt x="6597084" y="6504765"/>
                  </a:lnTo>
                  <a:lnTo>
                    <a:pt x="6595903" y="6509382"/>
                  </a:lnTo>
                  <a:lnTo>
                    <a:pt x="6597814" y="6514137"/>
                  </a:lnTo>
                  <a:lnTo>
                    <a:pt x="6602147" y="6515985"/>
                  </a:lnTo>
                  <a:lnTo>
                    <a:pt x="6602289" y="6515652"/>
                  </a:lnTo>
                  <a:lnTo>
                    <a:pt x="6602956" y="6515937"/>
                  </a:lnTo>
                  <a:lnTo>
                    <a:pt x="6609573" y="6517971"/>
                  </a:lnTo>
                  <a:lnTo>
                    <a:pt x="6614049" y="6519487"/>
                  </a:lnTo>
                  <a:lnTo>
                    <a:pt x="6619088" y="6516908"/>
                  </a:lnTo>
                  <a:lnTo>
                    <a:pt x="6620745" y="6512100"/>
                  </a:lnTo>
                  <a:lnTo>
                    <a:pt x="6622260" y="6507625"/>
                  </a:lnTo>
                  <a:lnTo>
                    <a:pt x="6619681" y="6502586"/>
                  </a:lnTo>
                  <a:close/>
                </a:path>
                <a:path w="17068800" h="9558020">
                  <a:moveTo>
                    <a:pt x="4950911" y="5789561"/>
                  </a:moveTo>
                  <a:lnTo>
                    <a:pt x="4945823" y="5791330"/>
                  </a:lnTo>
                  <a:lnTo>
                    <a:pt x="4941175" y="5800379"/>
                  </a:lnTo>
                  <a:lnTo>
                    <a:pt x="4942945" y="5805467"/>
                  </a:lnTo>
                  <a:lnTo>
                    <a:pt x="4947327" y="5808123"/>
                  </a:lnTo>
                  <a:lnTo>
                    <a:pt x="4958325" y="5812815"/>
                  </a:lnTo>
                  <a:lnTo>
                    <a:pt x="4963747" y="5811189"/>
                  </a:lnTo>
                  <a:lnTo>
                    <a:pt x="4965595" y="5806855"/>
                  </a:lnTo>
                  <a:lnTo>
                    <a:pt x="4967918" y="5802331"/>
                  </a:lnTo>
                  <a:lnTo>
                    <a:pt x="4966151" y="5797243"/>
                  </a:lnTo>
                  <a:lnTo>
                    <a:pt x="4961768" y="5794586"/>
                  </a:lnTo>
                  <a:lnTo>
                    <a:pt x="4955435" y="5791884"/>
                  </a:lnTo>
                  <a:lnTo>
                    <a:pt x="4950911" y="5789561"/>
                  </a:lnTo>
                  <a:close/>
                </a:path>
                <a:path w="17068800" h="9558020">
                  <a:moveTo>
                    <a:pt x="4880907" y="5754184"/>
                  </a:moveTo>
                  <a:lnTo>
                    <a:pt x="4874908" y="5751625"/>
                  </a:lnTo>
                  <a:lnTo>
                    <a:pt x="4870688" y="5759674"/>
                  </a:lnTo>
                  <a:lnTo>
                    <a:pt x="4866991" y="5768340"/>
                  </a:lnTo>
                  <a:lnTo>
                    <a:pt x="4873323" y="5771041"/>
                  </a:lnTo>
                  <a:lnTo>
                    <a:pt x="4873132" y="5770566"/>
                  </a:lnTo>
                  <a:lnTo>
                    <a:pt x="4877465" y="5772414"/>
                  </a:lnTo>
                  <a:lnTo>
                    <a:pt x="4882886" y="5770787"/>
                  </a:lnTo>
                  <a:lnTo>
                    <a:pt x="4885067" y="5765807"/>
                  </a:lnTo>
                  <a:lnTo>
                    <a:pt x="4887058" y="5761930"/>
                  </a:lnTo>
                  <a:lnTo>
                    <a:pt x="4885289" y="5756841"/>
                  </a:lnTo>
                  <a:lnTo>
                    <a:pt x="4880907" y="5754184"/>
                  </a:lnTo>
                  <a:close/>
                </a:path>
                <a:path w="17068800" h="9558020">
                  <a:moveTo>
                    <a:pt x="6704994" y="6530704"/>
                  </a:moveTo>
                  <a:lnTo>
                    <a:pt x="6700185" y="6529047"/>
                  </a:lnTo>
                  <a:lnTo>
                    <a:pt x="6693568" y="6527012"/>
                  </a:lnTo>
                  <a:lnTo>
                    <a:pt x="6689093" y="6525497"/>
                  </a:lnTo>
                  <a:lnTo>
                    <a:pt x="6684054" y="6528075"/>
                  </a:lnTo>
                  <a:lnTo>
                    <a:pt x="6682397" y="6532883"/>
                  </a:lnTo>
                  <a:lnTo>
                    <a:pt x="6681357" y="6537167"/>
                  </a:lnTo>
                  <a:lnTo>
                    <a:pt x="6683268" y="6541922"/>
                  </a:lnTo>
                  <a:lnTo>
                    <a:pt x="6688269" y="6544055"/>
                  </a:lnTo>
                  <a:lnTo>
                    <a:pt x="6694886" y="6546090"/>
                  </a:lnTo>
                  <a:lnTo>
                    <a:pt x="6699361" y="6547605"/>
                  </a:lnTo>
                  <a:lnTo>
                    <a:pt x="6704400" y="6545027"/>
                  </a:lnTo>
                  <a:lnTo>
                    <a:pt x="6706057" y="6540218"/>
                  </a:lnTo>
                  <a:lnTo>
                    <a:pt x="6707572" y="6535743"/>
                  </a:lnTo>
                  <a:lnTo>
                    <a:pt x="6704994" y="6530704"/>
                  </a:lnTo>
                  <a:close/>
                </a:path>
                <a:path w="17068800" h="9558020">
                  <a:moveTo>
                    <a:pt x="4789573" y="5709709"/>
                  </a:moveTo>
                  <a:lnTo>
                    <a:pt x="4784151" y="5711336"/>
                  </a:lnTo>
                  <a:lnTo>
                    <a:pt x="4781489" y="5717291"/>
                  </a:lnTo>
                  <a:lnTo>
                    <a:pt x="4779979" y="5720193"/>
                  </a:lnTo>
                  <a:lnTo>
                    <a:pt x="4781606" y="5725614"/>
                  </a:lnTo>
                  <a:lnTo>
                    <a:pt x="4785988" y="5728271"/>
                  </a:lnTo>
                  <a:lnTo>
                    <a:pt x="4796986" y="5732963"/>
                  </a:lnTo>
                  <a:lnTo>
                    <a:pt x="4802408" y="5731336"/>
                  </a:lnTo>
                  <a:lnTo>
                    <a:pt x="4804928" y="5725714"/>
                  </a:lnTo>
                  <a:lnTo>
                    <a:pt x="4806438" y="5722812"/>
                  </a:lnTo>
                  <a:lnTo>
                    <a:pt x="4804812" y="5717391"/>
                  </a:lnTo>
                  <a:lnTo>
                    <a:pt x="4800430" y="5714734"/>
                  </a:lnTo>
                  <a:lnTo>
                    <a:pt x="4794097" y="5712033"/>
                  </a:lnTo>
                  <a:lnTo>
                    <a:pt x="4789573" y="5709709"/>
                  </a:lnTo>
                  <a:close/>
                </a:path>
                <a:path w="17068800" h="9558020">
                  <a:moveTo>
                    <a:pt x="6791351" y="6557298"/>
                  </a:moveTo>
                  <a:lnTo>
                    <a:pt x="6786400" y="6555974"/>
                  </a:lnTo>
                  <a:lnTo>
                    <a:pt x="6779783" y="6553940"/>
                  </a:lnTo>
                  <a:lnTo>
                    <a:pt x="6774975" y="6552283"/>
                  </a:lnTo>
                  <a:lnTo>
                    <a:pt x="6770269" y="6555002"/>
                  </a:lnTo>
                  <a:lnTo>
                    <a:pt x="6768611" y="6559810"/>
                  </a:lnTo>
                  <a:lnTo>
                    <a:pt x="6767096" y="6564285"/>
                  </a:lnTo>
                  <a:lnTo>
                    <a:pt x="6769483" y="6568849"/>
                  </a:lnTo>
                  <a:lnTo>
                    <a:pt x="6774483" y="6570982"/>
                  </a:lnTo>
                  <a:lnTo>
                    <a:pt x="6781100" y="6573017"/>
                  </a:lnTo>
                  <a:lnTo>
                    <a:pt x="6785908" y="6574674"/>
                  </a:lnTo>
                  <a:lnTo>
                    <a:pt x="6790614" y="6571954"/>
                  </a:lnTo>
                  <a:lnTo>
                    <a:pt x="6793928" y="6562337"/>
                  </a:lnTo>
                  <a:lnTo>
                    <a:pt x="6791351" y="6557298"/>
                  </a:lnTo>
                  <a:close/>
                </a:path>
                <a:path w="17068800" h="9558020">
                  <a:moveTo>
                    <a:pt x="4709187" y="5669116"/>
                  </a:moveTo>
                  <a:lnTo>
                    <a:pt x="4703433" y="5670601"/>
                  </a:lnTo>
                  <a:lnTo>
                    <a:pt x="4700771" y="5676556"/>
                  </a:lnTo>
                  <a:lnTo>
                    <a:pt x="4699261" y="5679458"/>
                  </a:lnTo>
                  <a:lnTo>
                    <a:pt x="4700887" y="5684879"/>
                  </a:lnTo>
                  <a:lnTo>
                    <a:pt x="4705269" y="5687536"/>
                  </a:lnTo>
                  <a:lnTo>
                    <a:pt x="4716269" y="5692228"/>
                  </a:lnTo>
                  <a:lnTo>
                    <a:pt x="4721690" y="5690601"/>
                  </a:lnTo>
                  <a:lnTo>
                    <a:pt x="4724209" y="5684978"/>
                  </a:lnTo>
                  <a:lnTo>
                    <a:pt x="4725720" y="5682077"/>
                  </a:lnTo>
                  <a:lnTo>
                    <a:pt x="4724093" y="5676656"/>
                  </a:lnTo>
                  <a:lnTo>
                    <a:pt x="4719710" y="5673999"/>
                  </a:lnTo>
                  <a:lnTo>
                    <a:pt x="4713378" y="5671297"/>
                  </a:lnTo>
                  <a:lnTo>
                    <a:pt x="4709187" y="5669116"/>
                  </a:lnTo>
                  <a:close/>
                </a:path>
                <a:path w="17068800" h="9558020">
                  <a:moveTo>
                    <a:pt x="4628945" y="5628190"/>
                  </a:moveTo>
                  <a:lnTo>
                    <a:pt x="4623190" y="5629674"/>
                  </a:lnTo>
                  <a:lnTo>
                    <a:pt x="4621199" y="5634341"/>
                  </a:lnTo>
                  <a:lnTo>
                    <a:pt x="4618875" y="5638865"/>
                  </a:lnTo>
                  <a:lnTo>
                    <a:pt x="4620503" y="5644286"/>
                  </a:lnTo>
                  <a:lnTo>
                    <a:pt x="4624885" y="5646943"/>
                  </a:lnTo>
                  <a:lnTo>
                    <a:pt x="4635883" y="5651635"/>
                  </a:lnTo>
                  <a:lnTo>
                    <a:pt x="4641305" y="5650008"/>
                  </a:lnTo>
                  <a:lnTo>
                    <a:pt x="4643153" y="5645675"/>
                  </a:lnTo>
                  <a:lnTo>
                    <a:pt x="4645477" y="5641152"/>
                  </a:lnTo>
                  <a:lnTo>
                    <a:pt x="4643850" y="5635730"/>
                  </a:lnTo>
                  <a:lnTo>
                    <a:pt x="4639468" y="5633073"/>
                  </a:lnTo>
                  <a:lnTo>
                    <a:pt x="4633135" y="5630371"/>
                  </a:lnTo>
                  <a:lnTo>
                    <a:pt x="4628945" y="5628190"/>
                  </a:lnTo>
                  <a:close/>
                </a:path>
                <a:path w="17068800" h="9558020">
                  <a:moveTo>
                    <a:pt x="6877659" y="6583083"/>
                  </a:moveTo>
                  <a:lnTo>
                    <a:pt x="6872708" y="6581759"/>
                  </a:lnTo>
                  <a:lnTo>
                    <a:pt x="6866090" y="6579725"/>
                  </a:lnTo>
                  <a:lnTo>
                    <a:pt x="6861282" y="6578068"/>
                  </a:lnTo>
                  <a:lnTo>
                    <a:pt x="6856243" y="6580645"/>
                  </a:lnTo>
                  <a:lnTo>
                    <a:pt x="6854919" y="6585596"/>
                  </a:lnTo>
                  <a:lnTo>
                    <a:pt x="6853404" y="6590071"/>
                  </a:lnTo>
                  <a:lnTo>
                    <a:pt x="6855791" y="6594635"/>
                  </a:lnTo>
                  <a:lnTo>
                    <a:pt x="6860790" y="6596767"/>
                  </a:lnTo>
                  <a:lnTo>
                    <a:pt x="6867407" y="6598803"/>
                  </a:lnTo>
                  <a:lnTo>
                    <a:pt x="6872215" y="6600460"/>
                  </a:lnTo>
                  <a:lnTo>
                    <a:pt x="6877255" y="6597881"/>
                  </a:lnTo>
                  <a:lnTo>
                    <a:pt x="6878578" y="6592931"/>
                  </a:lnTo>
                  <a:lnTo>
                    <a:pt x="6880236" y="6588122"/>
                  </a:lnTo>
                  <a:lnTo>
                    <a:pt x="6877659" y="6583083"/>
                  </a:lnTo>
                  <a:close/>
                </a:path>
                <a:path w="17068800" h="9558020">
                  <a:moveTo>
                    <a:pt x="4548701" y="5587263"/>
                  </a:moveTo>
                  <a:lnTo>
                    <a:pt x="4542946" y="5588748"/>
                  </a:lnTo>
                  <a:lnTo>
                    <a:pt x="4540956" y="5593414"/>
                  </a:lnTo>
                  <a:lnTo>
                    <a:pt x="4538632" y="5597939"/>
                  </a:lnTo>
                  <a:lnTo>
                    <a:pt x="4540259" y="5603360"/>
                  </a:lnTo>
                  <a:lnTo>
                    <a:pt x="4544641" y="5606017"/>
                  </a:lnTo>
                  <a:lnTo>
                    <a:pt x="4555641" y="5610709"/>
                  </a:lnTo>
                  <a:lnTo>
                    <a:pt x="4561062" y="5609082"/>
                  </a:lnTo>
                  <a:lnTo>
                    <a:pt x="4562911" y="5604749"/>
                  </a:lnTo>
                  <a:lnTo>
                    <a:pt x="4565235" y="5600225"/>
                  </a:lnTo>
                  <a:lnTo>
                    <a:pt x="4563607" y="5594803"/>
                  </a:lnTo>
                  <a:lnTo>
                    <a:pt x="4559226" y="5592146"/>
                  </a:lnTo>
                  <a:lnTo>
                    <a:pt x="4552893" y="5589445"/>
                  </a:lnTo>
                  <a:lnTo>
                    <a:pt x="4548701" y="5587263"/>
                  </a:lnTo>
                  <a:close/>
                </a:path>
                <a:path w="17068800" h="9558020">
                  <a:moveTo>
                    <a:pt x="4468743" y="5545671"/>
                  </a:moveTo>
                  <a:lnTo>
                    <a:pt x="4463322" y="5547298"/>
                  </a:lnTo>
                  <a:lnTo>
                    <a:pt x="4458674" y="5556346"/>
                  </a:lnTo>
                  <a:lnTo>
                    <a:pt x="4460300" y="5561767"/>
                  </a:lnTo>
                  <a:lnTo>
                    <a:pt x="4464682" y="5564424"/>
                  </a:lnTo>
                  <a:lnTo>
                    <a:pt x="4475682" y="5569116"/>
                  </a:lnTo>
                  <a:lnTo>
                    <a:pt x="4481103" y="5567490"/>
                  </a:lnTo>
                  <a:lnTo>
                    <a:pt x="4482952" y="5563156"/>
                  </a:lnTo>
                  <a:lnTo>
                    <a:pt x="4485275" y="5558633"/>
                  </a:lnTo>
                  <a:lnTo>
                    <a:pt x="4483648" y="5553211"/>
                  </a:lnTo>
                  <a:lnTo>
                    <a:pt x="4479266" y="5550553"/>
                  </a:lnTo>
                  <a:lnTo>
                    <a:pt x="4472933" y="5547852"/>
                  </a:lnTo>
                  <a:lnTo>
                    <a:pt x="4468743" y="5545671"/>
                  </a:lnTo>
                  <a:close/>
                </a:path>
                <a:path w="17068800" h="9558020">
                  <a:moveTo>
                    <a:pt x="6963868" y="6607251"/>
                  </a:moveTo>
                  <a:lnTo>
                    <a:pt x="6959251" y="6606069"/>
                  </a:lnTo>
                  <a:lnTo>
                    <a:pt x="6952633" y="6604034"/>
                  </a:lnTo>
                  <a:lnTo>
                    <a:pt x="6948016" y="6602853"/>
                  </a:lnTo>
                  <a:lnTo>
                    <a:pt x="6942977" y="6605431"/>
                  </a:lnTo>
                  <a:lnTo>
                    <a:pt x="6941653" y="6610381"/>
                  </a:lnTo>
                  <a:lnTo>
                    <a:pt x="6940280" y="6614523"/>
                  </a:lnTo>
                  <a:lnTo>
                    <a:pt x="6942667" y="6619087"/>
                  </a:lnTo>
                  <a:lnTo>
                    <a:pt x="6948000" y="6621362"/>
                  </a:lnTo>
                  <a:lnTo>
                    <a:pt x="6954617" y="6623397"/>
                  </a:lnTo>
                  <a:lnTo>
                    <a:pt x="6959234" y="6624578"/>
                  </a:lnTo>
                  <a:lnTo>
                    <a:pt x="6964274" y="6622000"/>
                  </a:lnTo>
                  <a:lnTo>
                    <a:pt x="6965597" y="6617049"/>
                  </a:lnTo>
                  <a:lnTo>
                    <a:pt x="6966779" y="6612432"/>
                  </a:lnTo>
                  <a:lnTo>
                    <a:pt x="6963868" y="6607251"/>
                  </a:lnTo>
                  <a:close/>
                </a:path>
                <a:path w="17068800" h="9558020">
                  <a:moveTo>
                    <a:pt x="4389260" y="5503886"/>
                  </a:moveTo>
                  <a:lnTo>
                    <a:pt x="4383839" y="5505514"/>
                  </a:lnTo>
                  <a:lnTo>
                    <a:pt x="4379191" y="5514562"/>
                  </a:lnTo>
                  <a:lnTo>
                    <a:pt x="4380818" y="5519983"/>
                  </a:lnTo>
                  <a:lnTo>
                    <a:pt x="4385341" y="5522306"/>
                  </a:lnTo>
                  <a:lnTo>
                    <a:pt x="4391390" y="5525675"/>
                  </a:lnTo>
                  <a:lnTo>
                    <a:pt x="4396390" y="5527807"/>
                  </a:lnTo>
                  <a:lnTo>
                    <a:pt x="4401478" y="5526039"/>
                  </a:lnTo>
                  <a:lnTo>
                    <a:pt x="4403660" y="5521848"/>
                  </a:lnTo>
                  <a:lnTo>
                    <a:pt x="4405984" y="5517324"/>
                  </a:lnTo>
                  <a:lnTo>
                    <a:pt x="4404356" y="5511902"/>
                  </a:lnTo>
                  <a:lnTo>
                    <a:pt x="4399832" y="5509578"/>
                  </a:lnTo>
                  <a:lnTo>
                    <a:pt x="4393784" y="5506210"/>
                  </a:lnTo>
                  <a:lnTo>
                    <a:pt x="4389260" y="5503886"/>
                  </a:lnTo>
                  <a:close/>
                </a:path>
                <a:path w="17068800" h="9558020">
                  <a:moveTo>
                    <a:pt x="4309918" y="5461769"/>
                  </a:moveTo>
                  <a:lnTo>
                    <a:pt x="4304497" y="5463396"/>
                  </a:lnTo>
                  <a:lnTo>
                    <a:pt x="4302174" y="5467921"/>
                  </a:lnTo>
                  <a:lnTo>
                    <a:pt x="4299517" y="5472302"/>
                  </a:lnTo>
                  <a:lnTo>
                    <a:pt x="4301144" y="5477724"/>
                  </a:lnTo>
                  <a:lnTo>
                    <a:pt x="4305668" y="5480048"/>
                  </a:lnTo>
                  <a:lnTo>
                    <a:pt x="4311716" y="5483416"/>
                  </a:lnTo>
                  <a:lnTo>
                    <a:pt x="4312383" y="5483700"/>
                  </a:lnTo>
                  <a:lnTo>
                    <a:pt x="4312574" y="5484176"/>
                  </a:lnTo>
                  <a:lnTo>
                    <a:pt x="4316907" y="5486024"/>
                  </a:lnTo>
                  <a:lnTo>
                    <a:pt x="4321995" y="5484255"/>
                  </a:lnTo>
                  <a:lnTo>
                    <a:pt x="4324177" y="5480064"/>
                  </a:lnTo>
                  <a:lnTo>
                    <a:pt x="4326501" y="5475540"/>
                  </a:lnTo>
                  <a:lnTo>
                    <a:pt x="4324873" y="5470118"/>
                  </a:lnTo>
                  <a:lnTo>
                    <a:pt x="4320349" y="5467795"/>
                  </a:lnTo>
                  <a:lnTo>
                    <a:pt x="4314301" y="5464427"/>
                  </a:lnTo>
                  <a:lnTo>
                    <a:pt x="4309918" y="5461769"/>
                  </a:lnTo>
                  <a:close/>
                </a:path>
                <a:path w="17068800" h="9558020">
                  <a:moveTo>
                    <a:pt x="7050837" y="6630561"/>
                  </a:moveTo>
                  <a:lnTo>
                    <a:pt x="7039460" y="6627678"/>
                  </a:lnTo>
                  <a:lnTo>
                    <a:pt x="7034510" y="6626354"/>
                  </a:lnTo>
                  <a:lnTo>
                    <a:pt x="7029662" y="6629407"/>
                  </a:lnTo>
                  <a:lnTo>
                    <a:pt x="7028480" y="6634024"/>
                  </a:lnTo>
                  <a:lnTo>
                    <a:pt x="7027107" y="6638166"/>
                  </a:lnTo>
                  <a:lnTo>
                    <a:pt x="7029495" y="6642730"/>
                  </a:lnTo>
                  <a:lnTo>
                    <a:pt x="7034827" y="6645005"/>
                  </a:lnTo>
                  <a:lnTo>
                    <a:pt x="7041587" y="6646706"/>
                  </a:lnTo>
                  <a:lnTo>
                    <a:pt x="7046537" y="6648030"/>
                  </a:lnTo>
                  <a:lnTo>
                    <a:pt x="7051385" y="6644977"/>
                  </a:lnTo>
                  <a:lnTo>
                    <a:pt x="7052567" y="6640359"/>
                  </a:lnTo>
                  <a:lnTo>
                    <a:pt x="7053890" y="6635409"/>
                  </a:lnTo>
                  <a:lnTo>
                    <a:pt x="7050837" y="6630561"/>
                  </a:lnTo>
                  <a:close/>
                </a:path>
                <a:path w="17068800" h="9558020">
                  <a:moveTo>
                    <a:pt x="4230244" y="5419510"/>
                  </a:moveTo>
                  <a:lnTo>
                    <a:pt x="4224823" y="5421137"/>
                  </a:lnTo>
                  <a:lnTo>
                    <a:pt x="4222499" y="5425661"/>
                  </a:lnTo>
                  <a:lnTo>
                    <a:pt x="4219842" y="5430043"/>
                  </a:lnTo>
                  <a:lnTo>
                    <a:pt x="4221469" y="5435464"/>
                  </a:lnTo>
                  <a:lnTo>
                    <a:pt x="4225993" y="5437788"/>
                  </a:lnTo>
                  <a:lnTo>
                    <a:pt x="4232042" y="5441156"/>
                  </a:lnTo>
                  <a:lnTo>
                    <a:pt x="4237041" y="5443289"/>
                  </a:lnTo>
                  <a:lnTo>
                    <a:pt x="4241987" y="5441853"/>
                  </a:lnTo>
                  <a:lnTo>
                    <a:pt x="4244169" y="5437662"/>
                  </a:lnTo>
                  <a:lnTo>
                    <a:pt x="4246826" y="5433280"/>
                  </a:lnTo>
                  <a:lnTo>
                    <a:pt x="4245199" y="5427858"/>
                  </a:lnTo>
                  <a:lnTo>
                    <a:pt x="4240675" y="5425535"/>
                  </a:lnTo>
                  <a:lnTo>
                    <a:pt x="4234626" y="5422167"/>
                  </a:lnTo>
                  <a:lnTo>
                    <a:pt x="4230244" y="5419510"/>
                  </a:lnTo>
                  <a:close/>
                </a:path>
                <a:path w="17068800" h="9558020">
                  <a:moveTo>
                    <a:pt x="7137424" y="6652919"/>
                  </a:moveTo>
                  <a:lnTo>
                    <a:pt x="7121429" y="6648855"/>
                  </a:lnTo>
                  <a:lnTo>
                    <a:pt x="7116583" y="6651909"/>
                  </a:lnTo>
                  <a:lnTo>
                    <a:pt x="7115402" y="6656526"/>
                  </a:lnTo>
                  <a:lnTo>
                    <a:pt x="7114362" y="6660810"/>
                  </a:lnTo>
                  <a:lnTo>
                    <a:pt x="7116415" y="6665231"/>
                  </a:lnTo>
                  <a:lnTo>
                    <a:pt x="7120415" y="6666938"/>
                  </a:lnTo>
                  <a:lnTo>
                    <a:pt x="7120557" y="6666604"/>
                  </a:lnTo>
                  <a:lnTo>
                    <a:pt x="7121890" y="6667173"/>
                  </a:lnTo>
                  <a:lnTo>
                    <a:pt x="7133266" y="6670056"/>
                  </a:lnTo>
                  <a:lnTo>
                    <a:pt x="7138115" y="6667003"/>
                  </a:lnTo>
                  <a:lnTo>
                    <a:pt x="7140478" y="6657768"/>
                  </a:lnTo>
                  <a:lnTo>
                    <a:pt x="7137424" y="6652919"/>
                  </a:lnTo>
                  <a:close/>
                </a:path>
                <a:path w="17068800" h="9558020">
                  <a:moveTo>
                    <a:pt x="4151189" y="5376726"/>
                  </a:moveTo>
                  <a:lnTo>
                    <a:pt x="4145766" y="5378353"/>
                  </a:lnTo>
                  <a:lnTo>
                    <a:pt x="4143443" y="5382877"/>
                  </a:lnTo>
                  <a:lnTo>
                    <a:pt x="4140786" y="5387259"/>
                  </a:lnTo>
                  <a:lnTo>
                    <a:pt x="4142413" y="5392680"/>
                  </a:lnTo>
                  <a:lnTo>
                    <a:pt x="4146937" y="5395004"/>
                  </a:lnTo>
                  <a:lnTo>
                    <a:pt x="4152985" y="5398372"/>
                  </a:lnTo>
                  <a:lnTo>
                    <a:pt x="4157985" y="5400505"/>
                  </a:lnTo>
                  <a:lnTo>
                    <a:pt x="4162930" y="5399069"/>
                  </a:lnTo>
                  <a:lnTo>
                    <a:pt x="4165112" y="5394878"/>
                  </a:lnTo>
                  <a:lnTo>
                    <a:pt x="4167769" y="5390496"/>
                  </a:lnTo>
                  <a:lnTo>
                    <a:pt x="4166142" y="5385074"/>
                  </a:lnTo>
                  <a:lnTo>
                    <a:pt x="4161618" y="5382751"/>
                  </a:lnTo>
                  <a:lnTo>
                    <a:pt x="4155571" y="5379384"/>
                  </a:lnTo>
                  <a:lnTo>
                    <a:pt x="4151189" y="5376726"/>
                  </a:lnTo>
                  <a:close/>
                </a:path>
                <a:path w="17068800" h="9558020">
                  <a:moveTo>
                    <a:pt x="4072132" y="5333943"/>
                  </a:moveTo>
                  <a:lnTo>
                    <a:pt x="4066852" y="5335236"/>
                  </a:lnTo>
                  <a:lnTo>
                    <a:pt x="4062204" y="5344284"/>
                  </a:lnTo>
                  <a:lnTo>
                    <a:pt x="4063498" y="5349563"/>
                  </a:lnTo>
                  <a:lnTo>
                    <a:pt x="4068022" y="5351887"/>
                  </a:lnTo>
                  <a:lnTo>
                    <a:pt x="4074071" y="5355255"/>
                  </a:lnTo>
                  <a:lnTo>
                    <a:pt x="4079070" y="5357388"/>
                  </a:lnTo>
                  <a:lnTo>
                    <a:pt x="4084016" y="5355952"/>
                  </a:lnTo>
                  <a:lnTo>
                    <a:pt x="4086198" y="5351761"/>
                  </a:lnTo>
                  <a:lnTo>
                    <a:pt x="4088522" y="5347237"/>
                  </a:lnTo>
                  <a:lnTo>
                    <a:pt x="4087228" y="5341957"/>
                  </a:lnTo>
                  <a:lnTo>
                    <a:pt x="4082704" y="5339633"/>
                  </a:lnTo>
                  <a:lnTo>
                    <a:pt x="4076656" y="5336266"/>
                  </a:lnTo>
                  <a:lnTo>
                    <a:pt x="4072132" y="5333943"/>
                  </a:lnTo>
                  <a:close/>
                </a:path>
                <a:path w="17068800" h="9558020">
                  <a:moveTo>
                    <a:pt x="7224771" y="6674421"/>
                  </a:moveTo>
                  <a:lnTo>
                    <a:pt x="7208778" y="6670356"/>
                  </a:lnTo>
                  <a:lnTo>
                    <a:pt x="7203929" y="6673409"/>
                  </a:lnTo>
                  <a:lnTo>
                    <a:pt x="7202747" y="6678026"/>
                  </a:lnTo>
                  <a:lnTo>
                    <a:pt x="7201707" y="6682311"/>
                  </a:lnTo>
                  <a:lnTo>
                    <a:pt x="7203905" y="6686399"/>
                  </a:lnTo>
                  <a:lnTo>
                    <a:pt x="7207905" y="6688105"/>
                  </a:lnTo>
                  <a:lnTo>
                    <a:pt x="7208094" y="6688581"/>
                  </a:lnTo>
                  <a:lnTo>
                    <a:pt x="7209429" y="6689150"/>
                  </a:lnTo>
                  <a:lnTo>
                    <a:pt x="7216188" y="6690851"/>
                  </a:lnTo>
                  <a:lnTo>
                    <a:pt x="7220947" y="6691700"/>
                  </a:lnTo>
                  <a:lnTo>
                    <a:pt x="7225796" y="6688646"/>
                  </a:lnTo>
                  <a:lnTo>
                    <a:pt x="7226978" y="6684029"/>
                  </a:lnTo>
                  <a:lnTo>
                    <a:pt x="7227826" y="6679269"/>
                  </a:lnTo>
                  <a:lnTo>
                    <a:pt x="7224771" y="6674421"/>
                  </a:lnTo>
                  <a:close/>
                </a:path>
                <a:path w="17068800" h="9558020">
                  <a:moveTo>
                    <a:pt x="3993026" y="5290350"/>
                  </a:moveTo>
                  <a:lnTo>
                    <a:pt x="3987414" y="5291501"/>
                  </a:lnTo>
                  <a:lnTo>
                    <a:pt x="3985090" y="5296025"/>
                  </a:lnTo>
                  <a:lnTo>
                    <a:pt x="3982908" y="5300216"/>
                  </a:lnTo>
                  <a:lnTo>
                    <a:pt x="3984060" y="5305829"/>
                  </a:lnTo>
                  <a:lnTo>
                    <a:pt x="3988584" y="5308152"/>
                  </a:lnTo>
                  <a:lnTo>
                    <a:pt x="3994632" y="5311521"/>
                  </a:lnTo>
                  <a:lnTo>
                    <a:pt x="3999632" y="5313653"/>
                  </a:lnTo>
                  <a:lnTo>
                    <a:pt x="4004578" y="5312217"/>
                  </a:lnTo>
                  <a:lnTo>
                    <a:pt x="4008941" y="5303836"/>
                  </a:lnTo>
                  <a:lnTo>
                    <a:pt x="4007789" y="5298223"/>
                  </a:lnTo>
                  <a:lnTo>
                    <a:pt x="4003265" y="5295899"/>
                  </a:lnTo>
                  <a:lnTo>
                    <a:pt x="3997217" y="5292531"/>
                  </a:lnTo>
                  <a:lnTo>
                    <a:pt x="3993026" y="5290350"/>
                  </a:lnTo>
                  <a:close/>
                </a:path>
                <a:path w="17068800" h="9558020">
                  <a:moveTo>
                    <a:pt x="3914538" y="5246232"/>
                  </a:moveTo>
                  <a:lnTo>
                    <a:pt x="3908926" y="5247384"/>
                  </a:lnTo>
                  <a:lnTo>
                    <a:pt x="3906602" y="5251908"/>
                  </a:lnTo>
                  <a:lnTo>
                    <a:pt x="3904421" y="5256099"/>
                  </a:lnTo>
                  <a:lnTo>
                    <a:pt x="3905572" y="5261712"/>
                  </a:lnTo>
                  <a:lnTo>
                    <a:pt x="3910096" y="5264035"/>
                  </a:lnTo>
                  <a:lnTo>
                    <a:pt x="3916145" y="5267403"/>
                  </a:lnTo>
                  <a:lnTo>
                    <a:pt x="3921144" y="5269535"/>
                  </a:lnTo>
                  <a:lnTo>
                    <a:pt x="3926090" y="5268099"/>
                  </a:lnTo>
                  <a:lnTo>
                    <a:pt x="3930453" y="5259718"/>
                  </a:lnTo>
                  <a:lnTo>
                    <a:pt x="3929301" y="5254106"/>
                  </a:lnTo>
                  <a:lnTo>
                    <a:pt x="3924777" y="5251782"/>
                  </a:lnTo>
                  <a:lnTo>
                    <a:pt x="3918729" y="5248414"/>
                  </a:lnTo>
                  <a:lnTo>
                    <a:pt x="3914538" y="5246232"/>
                  </a:lnTo>
                  <a:close/>
                </a:path>
                <a:path w="17068800" h="9558020">
                  <a:moveTo>
                    <a:pt x="7312972" y="6693922"/>
                  </a:moveTo>
                  <a:lnTo>
                    <a:pt x="7308212" y="6693074"/>
                  </a:lnTo>
                  <a:lnTo>
                    <a:pt x="7301453" y="6691373"/>
                  </a:lnTo>
                  <a:lnTo>
                    <a:pt x="7296360" y="6690382"/>
                  </a:lnTo>
                  <a:lnTo>
                    <a:pt x="7291845" y="6693577"/>
                  </a:lnTo>
                  <a:lnTo>
                    <a:pt x="7290663" y="6698195"/>
                  </a:lnTo>
                  <a:lnTo>
                    <a:pt x="7289624" y="6702479"/>
                  </a:lnTo>
                  <a:lnTo>
                    <a:pt x="7291819" y="6706567"/>
                  </a:lnTo>
                  <a:lnTo>
                    <a:pt x="7297487" y="6708985"/>
                  </a:lnTo>
                  <a:lnTo>
                    <a:pt x="7304246" y="6710686"/>
                  </a:lnTo>
                  <a:lnTo>
                    <a:pt x="7309339" y="6711677"/>
                  </a:lnTo>
                  <a:lnTo>
                    <a:pt x="7313852" y="6708480"/>
                  </a:lnTo>
                  <a:lnTo>
                    <a:pt x="7315034" y="6703863"/>
                  </a:lnTo>
                  <a:lnTo>
                    <a:pt x="7316025" y="6698770"/>
                  </a:lnTo>
                  <a:lnTo>
                    <a:pt x="7312972" y="6693922"/>
                  </a:lnTo>
                  <a:close/>
                </a:path>
                <a:path w="17068800" h="9558020">
                  <a:moveTo>
                    <a:pt x="3836050" y="5202115"/>
                  </a:moveTo>
                  <a:lnTo>
                    <a:pt x="3830771" y="5203409"/>
                  </a:lnTo>
                  <a:lnTo>
                    <a:pt x="3828114" y="5207791"/>
                  </a:lnTo>
                  <a:lnTo>
                    <a:pt x="3825932" y="5211982"/>
                  </a:lnTo>
                  <a:lnTo>
                    <a:pt x="3827226" y="5217261"/>
                  </a:lnTo>
                  <a:lnTo>
                    <a:pt x="3831608" y="5219918"/>
                  </a:lnTo>
                  <a:lnTo>
                    <a:pt x="3837657" y="5223286"/>
                  </a:lnTo>
                  <a:lnTo>
                    <a:pt x="3842656" y="5225419"/>
                  </a:lnTo>
                  <a:lnTo>
                    <a:pt x="3847602" y="5223983"/>
                  </a:lnTo>
                  <a:lnTo>
                    <a:pt x="3851965" y="5215601"/>
                  </a:lnTo>
                  <a:lnTo>
                    <a:pt x="3850672" y="5210322"/>
                  </a:lnTo>
                  <a:lnTo>
                    <a:pt x="3846289" y="5207665"/>
                  </a:lnTo>
                  <a:lnTo>
                    <a:pt x="3840241" y="5204297"/>
                  </a:lnTo>
                  <a:lnTo>
                    <a:pt x="3836050" y="5202115"/>
                  </a:lnTo>
                  <a:close/>
                </a:path>
                <a:path w="17068800" h="9558020">
                  <a:moveTo>
                    <a:pt x="7400790" y="6712473"/>
                  </a:moveTo>
                  <a:lnTo>
                    <a:pt x="7396030" y="6711624"/>
                  </a:lnTo>
                  <a:lnTo>
                    <a:pt x="7389129" y="6710256"/>
                  </a:lnTo>
                  <a:lnTo>
                    <a:pt x="7384369" y="6709408"/>
                  </a:lnTo>
                  <a:lnTo>
                    <a:pt x="7379521" y="6712461"/>
                  </a:lnTo>
                  <a:lnTo>
                    <a:pt x="7378738" y="6716854"/>
                  </a:lnTo>
                  <a:lnTo>
                    <a:pt x="7378673" y="6717220"/>
                  </a:lnTo>
                  <a:lnTo>
                    <a:pt x="7377633" y="6721504"/>
                  </a:lnTo>
                  <a:lnTo>
                    <a:pt x="7379828" y="6725593"/>
                  </a:lnTo>
                  <a:lnTo>
                    <a:pt x="7383828" y="6727299"/>
                  </a:lnTo>
                  <a:lnTo>
                    <a:pt x="7383970" y="6726965"/>
                  </a:lnTo>
                  <a:lnTo>
                    <a:pt x="7385638" y="6727677"/>
                  </a:lnTo>
                  <a:lnTo>
                    <a:pt x="7392540" y="6729045"/>
                  </a:lnTo>
                  <a:lnTo>
                    <a:pt x="7397300" y="6729893"/>
                  </a:lnTo>
                  <a:lnTo>
                    <a:pt x="7402145" y="6726839"/>
                  </a:lnTo>
                  <a:lnTo>
                    <a:pt x="7403777" y="6717687"/>
                  </a:lnTo>
                  <a:lnTo>
                    <a:pt x="7403842" y="6717320"/>
                  </a:lnTo>
                  <a:lnTo>
                    <a:pt x="7400790" y="6712473"/>
                  </a:lnTo>
                  <a:close/>
                </a:path>
                <a:path w="17068800" h="9558020">
                  <a:moveTo>
                    <a:pt x="3757847" y="5157331"/>
                  </a:moveTo>
                  <a:lnTo>
                    <a:pt x="3752092" y="5158816"/>
                  </a:lnTo>
                  <a:lnTo>
                    <a:pt x="3747729" y="5167198"/>
                  </a:lnTo>
                  <a:lnTo>
                    <a:pt x="3749023" y="5172477"/>
                  </a:lnTo>
                  <a:lnTo>
                    <a:pt x="3753405" y="5175134"/>
                  </a:lnTo>
                  <a:lnTo>
                    <a:pt x="3759453" y="5178502"/>
                  </a:lnTo>
                  <a:lnTo>
                    <a:pt x="3764453" y="5180635"/>
                  </a:lnTo>
                  <a:lnTo>
                    <a:pt x="3769399" y="5179199"/>
                  </a:lnTo>
                  <a:lnTo>
                    <a:pt x="3773761" y="5170817"/>
                  </a:lnTo>
                  <a:lnTo>
                    <a:pt x="3772468" y="5165538"/>
                  </a:lnTo>
                  <a:lnTo>
                    <a:pt x="3768086" y="5162881"/>
                  </a:lnTo>
                  <a:lnTo>
                    <a:pt x="3762037" y="5159513"/>
                  </a:lnTo>
                  <a:lnTo>
                    <a:pt x="3757847" y="5157331"/>
                  </a:lnTo>
                  <a:close/>
                </a:path>
                <a:path w="17068800" h="9558020">
                  <a:moveTo>
                    <a:pt x="3680594" y="5112166"/>
                  </a:moveTo>
                  <a:lnTo>
                    <a:pt x="3675315" y="5113459"/>
                  </a:lnTo>
                  <a:lnTo>
                    <a:pt x="3670001" y="5122223"/>
                  </a:lnTo>
                  <a:lnTo>
                    <a:pt x="3671295" y="5127503"/>
                  </a:lnTo>
                  <a:lnTo>
                    <a:pt x="3675677" y="5130160"/>
                  </a:lnTo>
                  <a:lnTo>
                    <a:pt x="3681725" y="5133527"/>
                  </a:lnTo>
                  <a:lnTo>
                    <a:pt x="3682726" y="5133954"/>
                  </a:lnTo>
                  <a:lnTo>
                    <a:pt x="3682916" y="5134430"/>
                  </a:lnTo>
                  <a:lnTo>
                    <a:pt x="3686915" y="5136136"/>
                  </a:lnTo>
                  <a:lnTo>
                    <a:pt x="3691671" y="5134225"/>
                  </a:lnTo>
                  <a:lnTo>
                    <a:pt x="3694044" y="5130509"/>
                  </a:lnTo>
                  <a:lnTo>
                    <a:pt x="3696701" y="5126127"/>
                  </a:lnTo>
                  <a:lnTo>
                    <a:pt x="3695407" y="5120848"/>
                  </a:lnTo>
                  <a:lnTo>
                    <a:pt x="3691024" y="5118191"/>
                  </a:lnTo>
                  <a:lnTo>
                    <a:pt x="3684976" y="5114823"/>
                  </a:lnTo>
                  <a:lnTo>
                    <a:pt x="3680594" y="5112166"/>
                  </a:lnTo>
                  <a:close/>
                </a:path>
                <a:path w="17068800" h="9558020">
                  <a:moveTo>
                    <a:pt x="7488558" y="6730214"/>
                  </a:moveTo>
                  <a:lnTo>
                    <a:pt x="7472471" y="6727292"/>
                  </a:lnTo>
                  <a:lnTo>
                    <a:pt x="7467623" y="6730345"/>
                  </a:lnTo>
                  <a:lnTo>
                    <a:pt x="7466840" y="6734738"/>
                  </a:lnTo>
                  <a:lnTo>
                    <a:pt x="7466775" y="6735104"/>
                  </a:lnTo>
                  <a:lnTo>
                    <a:pt x="7465735" y="6739388"/>
                  </a:lnTo>
                  <a:lnTo>
                    <a:pt x="7468264" y="6743619"/>
                  </a:lnTo>
                  <a:lnTo>
                    <a:pt x="7471930" y="6745183"/>
                  </a:lnTo>
                  <a:lnTo>
                    <a:pt x="7471741" y="6744708"/>
                  </a:lnTo>
                  <a:lnTo>
                    <a:pt x="7473407" y="6745418"/>
                  </a:lnTo>
                  <a:lnTo>
                    <a:pt x="7480308" y="6746787"/>
                  </a:lnTo>
                  <a:lnTo>
                    <a:pt x="7485068" y="6747635"/>
                  </a:lnTo>
                  <a:lnTo>
                    <a:pt x="7489916" y="6744581"/>
                  </a:lnTo>
                  <a:lnTo>
                    <a:pt x="7491547" y="6735429"/>
                  </a:lnTo>
                  <a:lnTo>
                    <a:pt x="7491613" y="6735062"/>
                  </a:lnTo>
                  <a:lnTo>
                    <a:pt x="7488558" y="6730214"/>
                  </a:lnTo>
                  <a:close/>
                </a:path>
                <a:path w="17068800" h="9558020">
                  <a:moveTo>
                    <a:pt x="3602675" y="5066716"/>
                  </a:moveTo>
                  <a:lnTo>
                    <a:pt x="3597396" y="5068009"/>
                  </a:lnTo>
                  <a:lnTo>
                    <a:pt x="3592082" y="5076773"/>
                  </a:lnTo>
                  <a:lnTo>
                    <a:pt x="3593376" y="5082052"/>
                  </a:lnTo>
                  <a:lnTo>
                    <a:pt x="3597758" y="5084709"/>
                  </a:lnTo>
                  <a:lnTo>
                    <a:pt x="3603806" y="5088077"/>
                  </a:lnTo>
                  <a:lnTo>
                    <a:pt x="3609139" y="5090352"/>
                  </a:lnTo>
                  <a:lnTo>
                    <a:pt x="3613752" y="5088775"/>
                  </a:lnTo>
                  <a:lnTo>
                    <a:pt x="3616125" y="5085059"/>
                  </a:lnTo>
                  <a:lnTo>
                    <a:pt x="3618782" y="5080677"/>
                  </a:lnTo>
                  <a:lnTo>
                    <a:pt x="3617487" y="5075397"/>
                  </a:lnTo>
                  <a:lnTo>
                    <a:pt x="3613105" y="5072740"/>
                  </a:lnTo>
                  <a:lnTo>
                    <a:pt x="3607057" y="5069372"/>
                  </a:lnTo>
                  <a:lnTo>
                    <a:pt x="3602675" y="5066716"/>
                  </a:lnTo>
                  <a:close/>
                </a:path>
                <a:path w="17068800" h="9558020">
                  <a:moveTo>
                    <a:pt x="3525516" y="5020408"/>
                  </a:moveTo>
                  <a:lnTo>
                    <a:pt x="3520237" y="5021701"/>
                  </a:lnTo>
                  <a:lnTo>
                    <a:pt x="3514923" y="5030465"/>
                  </a:lnTo>
                  <a:lnTo>
                    <a:pt x="3516216" y="5035744"/>
                  </a:lnTo>
                  <a:lnTo>
                    <a:pt x="3520598" y="5038401"/>
                  </a:lnTo>
                  <a:lnTo>
                    <a:pt x="3526504" y="5042102"/>
                  </a:lnTo>
                  <a:lnTo>
                    <a:pt x="3531837" y="5044377"/>
                  </a:lnTo>
                  <a:lnTo>
                    <a:pt x="3536449" y="5042799"/>
                  </a:lnTo>
                  <a:lnTo>
                    <a:pt x="3538822" y="5039084"/>
                  </a:lnTo>
                  <a:lnTo>
                    <a:pt x="3541480" y="5034702"/>
                  </a:lnTo>
                  <a:lnTo>
                    <a:pt x="3540186" y="5029423"/>
                  </a:lnTo>
                  <a:lnTo>
                    <a:pt x="3535804" y="5026766"/>
                  </a:lnTo>
                  <a:lnTo>
                    <a:pt x="3529898" y="5023065"/>
                  </a:lnTo>
                  <a:lnTo>
                    <a:pt x="3525516" y="5020408"/>
                  </a:lnTo>
                  <a:close/>
                </a:path>
                <a:path w="17068800" h="9558020">
                  <a:moveTo>
                    <a:pt x="7577231" y="6746765"/>
                  </a:moveTo>
                  <a:lnTo>
                    <a:pt x="7572471" y="6745917"/>
                  </a:lnTo>
                  <a:lnTo>
                    <a:pt x="7560809" y="6743700"/>
                  </a:lnTo>
                  <a:lnTo>
                    <a:pt x="7556152" y="6747229"/>
                  </a:lnTo>
                  <a:lnTo>
                    <a:pt x="7555303" y="6751988"/>
                  </a:lnTo>
                  <a:lnTo>
                    <a:pt x="7554739" y="6756081"/>
                  </a:lnTo>
                  <a:lnTo>
                    <a:pt x="7556937" y="6760170"/>
                  </a:lnTo>
                  <a:lnTo>
                    <a:pt x="7562602" y="6762586"/>
                  </a:lnTo>
                  <a:lnTo>
                    <a:pt x="7574263" y="6764804"/>
                  </a:lnTo>
                  <a:lnTo>
                    <a:pt x="7578921" y="6761275"/>
                  </a:lnTo>
                  <a:lnTo>
                    <a:pt x="7579769" y="6756515"/>
                  </a:lnTo>
                  <a:lnTo>
                    <a:pt x="7580759" y="6751422"/>
                  </a:lnTo>
                  <a:lnTo>
                    <a:pt x="7577231" y="6746765"/>
                  </a:lnTo>
                  <a:close/>
                </a:path>
                <a:path w="17068800" h="9558020">
                  <a:moveTo>
                    <a:pt x="3448357" y="4974099"/>
                  </a:moveTo>
                  <a:lnTo>
                    <a:pt x="3442936" y="4975726"/>
                  </a:lnTo>
                  <a:lnTo>
                    <a:pt x="3440420" y="4979775"/>
                  </a:lnTo>
                  <a:lnTo>
                    <a:pt x="3437764" y="4984157"/>
                  </a:lnTo>
                  <a:lnTo>
                    <a:pt x="3439390" y="4989578"/>
                  </a:lnTo>
                  <a:lnTo>
                    <a:pt x="3449345" y="4995794"/>
                  </a:lnTo>
                  <a:lnTo>
                    <a:pt x="3454678" y="4998069"/>
                  </a:lnTo>
                  <a:lnTo>
                    <a:pt x="3459290" y="4996492"/>
                  </a:lnTo>
                  <a:lnTo>
                    <a:pt x="3461663" y="4992776"/>
                  </a:lnTo>
                  <a:lnTo>
                    <a:pt x="3464320" y="4988394"/>
                  </a:lnTo>
                  <a:lnTo>
                    <a:pt x="3462694" y="4982972"/>
                  </a:lnTo>
                  <a:lnTo>
                    <a:pt x="3452739" y="4976756"/>
                  </a:lnTo>
                  <a:lnTo>
                    <a:pt x="3448357" y="4974099"/>
                  </a:lnTo>
                  <a:close/>
                </a:path>
                <a:path w="17068800" h="9558020">
                  <a:moveTo>
                    <a:pt x="7665327" y="6761889"/>
                  </a:moveTo>
                  <a:lnTo>
                    <a:pt x="7649240" y="6758966"/>
                  </a:lnTo>
                  <a:lnTo>
                    <a:pt x="7644583" y="6762495"/>
                  </a:lnTo>
                  <a:lnTo>
                    <a:pt x="7643735" y="6767255"/>
                  </a:lnTo>
                  <a:lnTo>
                    <a:pt x="7643171" y="6771348"/>
                  </a:lnTo>
                  <a:lnTo>
                    <a:pt x="7645366" y="6775436"/>
                  </a:lnTo>
                  <a:lnTo>
                    <a:pt x="7651033" y="6777853"/>
                  </a:lnTo>
                  <a:lnTo>
                    <a:pt x="7657742" y="6778745"/>
                  </a:lnTo>
                  <a:lnTo>
                    <a:pt x="7662502" y="6779594"/>
                  </a:lnTo>
                  <a:lnTo>
                    <a:pt x="7667158" y="6776065"/>
                  </a:lnTo>
                  <a:lnTo>
                    <a:pt x="7668855" y="6766546"/>
                  </a:lnTo>
                  <a:lnTo>
                    <a:pt x="7665327" y="6761889"/>
                  </a:lnTo>
                  <a:close/>
                </a:path>
                <a:path w="17068800" h="9558020">
                  <a:moveTo>
                    <a:pt x="3371482" y="4927124"/>
                  </a:moveTo>
                  <a:lnTo>
                    <a:pt x="3365727" y="4928609"/>
                  </a:lnTo>
                  <a:lnTo>
                    <a:pt x="3360697" y="4936706"/>
                  </a:lnTo>
                  <a:lnTo>
                    <a:pt x="3362182" y="4942461"/>
                  </a:lnTo>
                  <a:lnTo>
                    <a:pt x="3372137" y="4948677"/>
                  </a:lnTo>
                  <a:lnTo>
                    <a:pt x="3377470" y="4950952"/>
                  </a:lnTo>
                  <a:lnTo>
                    <a:pt x="3382082" y="4949375"/>
                  </a:lnTo>
                  <a:lnTo>
                    <a:pt x="3384455" y="4945659"/>
                  </a:lnTo>
                  <a:lnTo>
                    <a:pt x="3386970" y="4941611"/>
                  </a:lnTo>
                  <a:lnTo>
                    <a:pt x="3385486" y="4935855"/>
                  </a:lnTo>
                  <a:lnTo>
                    <a:pt x="3371482" y="4927124"/>
                  </a:lnTo>
                  <a:close/>
                </a:path>
                <a:path w="17068800" h="9558020">
                  <a:moveTo>
                    <a:pt x="3294749" y="4879817"/>
                  </a:moveTo>
                  <a:lnTo>
                    <a:pt x="3288995" y="4881302"/>
                  </a:lnTo>
                  <a:lnTo>
                    <a:pt x="3283965" y="4889399"/>
                  </a:lnTo>
                  <a:lnTo>
                    <a:pt x="3285449" y="4895153"/>
                  </a:lnTo>
                  <a:lnTo>
                    <a:pt x="3295404" y="4901370"/>
                  </a:lnTo>
                  <a:lnTo>
                    <a:pt x="3300737" y="4903645"/>
                  </a:lnTo>
                  <a:lnTo>
                    <a:pt x="3305350" y="4902066"/>
                  </a:lnTo>
                  <a:lnTo>
                    <a:pt x="3307723" y="4898351"/>
                  </a:lnTo>
                  <a:lnTo>
                    <a:pt x="3310238" y="4894302"/>
                  </a:lnTo>
                  <a:lnTo>
                    <a:pt x="3308753" y="4888548"/>
                  </a:lnTo>
                  <a:lnTo>
                    <a:pt x="3294749" y="4879817"/>
                  </a:lnTo>
                  <a:close/>
                </a:path>
                <a:path w="17068800" h="9558020">
                  <a:moveTo>
                    <a:pt x="7754328" y="6775823"/>
                  </a:moveTo>
                  <a:lnTo>
                    <a:pt x="7749568" y="6774975"/>
                  </a:lnTo>
                  <a:lnTo>
                    <a:pt x="7742856" y="6774080"/>
                  </a:lnTo>
                  <a:lnTo>
                    <a:pt x="7737764" y="6773090"/>
                  </a:lnTo>
                  <a:lnTo>
                    <a:pt x="7733440" y="6776761"/>
                  </a:lnTo>
                  <a:lnTo>
                    <a:pt x="7732591" y="6781521"/>
                  </a:lnTo>
                  <a:lnTo>
                    <a:pt x="7732079" y="6785241"/>
                  </a:lnTo>
                  <a:lnTo>
                    <a:pt x="7732028" y="6785614"/>
                  </a:lnTo>
                  <a:lnTo>
                    <a:pt x="7734365" y="6789368"/>
                  </a:lnTo>
                  <a:lnTo>
                    <a:pt x="7740033" y="6791786"/>
                  </a:lnTo>
                  <a:lnTo>
                    <a:pt x="7746743" y="6792679"/>
                  </a:lnTo>
                  <a:lnTo>
                    <a:pt x="7751836" y="6793669"/>
                  </a:lnTo>
                  <a:lnTo>
                    <a:pt x="7756159" y="6789998"/>
                  </a:lnTo>
                  <a:lnTo>
                    <a:pt x="7757008" y="6785239"/>
                  </a:lnTo>
                  <a:lnTo>
                    <a:pt x="7757928" y="6780509"/>
                  </a:lnTo>
                  <a:lnTo>
                    <a:pt x="7757998" y="6780146"/>
                  </a:lnTo>
                  <a:lnTo>
                    <a:pt x="7754328" y="6775823"/>
                  </a:lnTo>
                  <a:close/>
                </a:path>
                <a:path w="17068800" h="9558020">
                  <a:moveTo>
                    <a:pt x="3218492" y="4832318"/>
                  </a:moveTo>
                  <a:lnTo>
                    <a:pt x="3212737" y="4833802"/>
                  </a:lnTo>
                  <a:lnTo>
                    <a:pt x="3210609" y="4837228"/>
                  </a:lnTo>
                  <a:lnTo>
                    <a:pt x="3210222" y="4837851"/>
                  </a:lnTo>
                  <a:lnTo>
                    <a:pt x="3207374" y="4841757"/>
                  </a:lnTo>
                  <a:lnTo>
                    <a:pt x="3208859" y="4847512"/>
                  </a:lnTo>
                  <a:lnTo>
                    <a:pt x="3218814" y="4853729"/>
                  </a:lnTo>
                  <a:lnTo>
                    <a:pt x="3220147" y="4854297"/>
                  </a:lnTo>
                  <a:lnTo>
                    <a:pt x="3220004" y="4854630"/>
                  </a:lnTo>
                  <a:lnTo>
                    <a:pt x="3224004" y="4856336"/>
                  </a:lnTo>
                  <a:lnTo>
                    <a:pt x="3228617" y="4854759"/>
                  </a:lnTo>
                  <a:lnTo>
                    <a:pt x="3230595" y="4851663"/>
                  </a:lnTo>
                  <a:lnTo>
                    <a:pt x="3230990" y="4851043"/>
                  </a:lnTo>
                  <a:lnTo>
                    <a:pt x="3233838" y="4847137"/>
                  </a:lnTo>
                  <a:lnTo>
                    <a:pt x="3232353" y="4841382"/>
                  </a:lnTo>
                  <a:lnTo>
                    <a:pt x="3222398" y="4835166"/>
                  </a:lnTo>
                  <a:lnTo>
                    <a:pt x="3218492" y="4832318"/>
                  </a:lnTo>
                  <a:close/>
                </a:path>
                <a:path w="17068800" h="9558020">
                  <a:moveTo>
                    <a:pt x="7843228" y="6788138"/>
                  </a:moveTo>
                  <a:lnTo>
                    <a:pt x="7838326" y="6787622"/>
                  </a:lnTo>
                  <a:lnTo>
                    <a:pt x="7831616" y="6786730"/>
                  </a:lnTo>
                  <a:lnTo>
                    <a:pt x="7826856" y="6785881"/>
                  </a:lnTo>
                  <a:lnTo>
                    <a:pt x="7822200" y="6789410"/>
                  </a:lnTo>
                  <a:lnTo>
                    <a:pt x="7821685" y="6794312"/>
                  </a:lnTo>
                  <a:lnTo>
                    <a:pt x="7821122" y="6798405"/>
                  </a:lnTo>
                  <a:lnTo>
                    <a:pt x="7823459" y="6802160"/>
                  </a:lnTo>
                  <a:lnTo>
                    <a:pt x="7827125" y="6803724"/>
                  </a:lnTo>
                  <a:lnTo>
                    <a:pt x="7826934" y="6803248"/>
                  </a:lnTo>
                  <a:lnTo>
                    <a:pt x="7829267" y="6804244"/>
                  </a:lnTo>
                  <a:lnTo>
                    <a:pt x="7835977" y="6805136"/>
                  </a:lnTo>
                  <a:lnTo>
                    <a:pt x="7840737" y="6805985"/>
                  </a:lnTo>
                  <a:lnTo>
                    <a:pt x="7845395" y="6802457"/>
                  </a:lnTo>
                  <a:lnTo>
                    <a:pt x="7845910" y="6797555"/>
                  </a:lnTo>
                  <a:lnTo>
                    <a:pt x="7846693" y="6793161"/>
                  </a:lnTo>
                  <a:lnTo>
                    <a:pt x="7846758" y="6792795"/>
                  </a:lnTo>
                  <a:lnTo>
                    <a:pt x="7843228" y="6788138"/>
                  </a:lnTo>
                  <a:close/>
                </a:path>
                <a:path w="17068800" h="9558020">
                  <a:moveTo>
                    <a:pt x="3142519" y="4784152"/>
                  </a:moveTo>
                  <a:lnTo>
                    <a:pt x="3136764" y="4785637"/>
                  </a:lnTo>
                  <a:lnTo>
                    <a:pt x="3134636" y="4789062"/>
                  </a:lnTo>
                  <a:lnTo>
                    <a:pt x="3134249" y="4789685"/>
                  </a:lnTo>
                  <a:lnTo>
                    <a:pt x="3131401" y="4793592"/>
                  </a:lnTo>
                  <a:lnTo>
                    <a:pt x="3132886" y="4799347"/>
                  </a:lnTo>
                  <a:lnTo>
                    <a:pt x="3142841" y="4805563"/>
                  </a:lnTo>
                  <a:lnTo>
                    <a:pt x="3144174" y="4806132"/>
                  </a:lnTo>
                  <a:lnTo>
                    <a:pt x="3144032" y="4806465"/>
                  </a:lnTo>
                  <a:lnTo>
                    <a:pt x="3148032" y="4808171"/>
                  </a:lnTo>
                  <a:lnTo>
                    <a:pt x="3152644" y="4806593"/>
                  </a:lnTo>
                  <a:lnTo>
                    <a:pt x="3154621" y="4803497"/>
                  </a:lnTo>
                  <a:lnTo>
                    <a:pt x="3155017" y="4802877"/>
                  </a:lnTo>
                  <a:lnTo>
                    <a:pt x="3157865" y="4798971"/>
                  </a:lnTo>
                  <a:lnTo>
                    <a:pt x="3156380" y="4793216"/>
                  </a:lnTo>
                  <a:lnTo>
                    <a:pt x="3146425" y="4787000"/>
                  </a:lnTo>
                  <a:lnTo>
                    <a:pt x="3142519" y="4784152"/>
                  </a:lnTo>
                  <a:close/>
                </a:path>
                <a:path w="17068800" h="9558020">
                  <a:moveTo>
                    <a:pt x="3066831" y="4735320"/>
                  </a:moveTo>
                  <a:lnTo>
                    <a:pt x="3061218" y="4736471"/>
                  </a:lnTo>
                  <a:lnTo>
                    <a:pt x="3059090" y="4739896"/>
                  </a:lnTo>
                  <a:lnTo>
                    <a:pt x="3056426" y="4744276"/>
                  </a:lnTo>
                  <a:lnTo>
                    <a:pt x="3056046" y="4744902"/>
                  </a:lnTo>
                  <a:lnTo>
                    <a:pt x="3057197" y="4750514"/>
                  </a:lnTo>
                  <a:lnTo>
                    <a:pt x="3067152" y="4756730"/>
                  </a:lnTo>
                  <a:lnTo>
                    <a:pt x="3072819" y="4759148"/>
                  </a:lnTo>
                  <a:lnTo>
                    <a:pt x="3077289" y="4757902"/>
                  </a:lnTo>
                  <a:lnTo>
                    <a:pt x="3079266" y="4754807"/>
                  </a:lnTo>
                  <a:lnTo>
                    <a:pt x="3079662" y="4754187"/>
                  </a:lnTo>
                  <a:lnTo>
                    <a:pt x="3081939" y="4750431"/>
                  </a:lnTo>
                  <a:lnTo>
                    <a:pt x="3082319" y="4749805"/>
                  </a:lnTo>
                  <a:lnTo>
                    <a:pt x="3081167" y="4744193"/>
                  </a:lnTo>
                  <a:lnTo>
                    <a:pt x="3071213" y="4737977"/>
                  </a:lnTo>
                  <a:lnTo>
                    <a:pt x="3066831" y="4735320"/>
                  </a:lnTo>
                  <a:close/>
                </a:path>
                <a:path w="17068800" h="9558020">
                  <a:moveTo>
                    <a:pt x="7932557" y="6799453"/>
                  </a:moveTo>
                  <a:lnTo>
                    <a:pt x="7927655" y="6798938"/>
                  </a:lnTo>
                  <a:lnTo>
                    <a:pt x="7920945" y="6798045"/>
                  </a:lnTo>
                  <a:lnTo>
                    <a:pt x="7916043" y="6797530"/>
                  </a:lnTo>
                  <a:lnTo>
                    <a:pt x="7911387" y="6801059"/>
                  </a:lnTo>
                  <a:lnTo>
                    <a:pt x="7910872" y="6805962"/>
                  </a:lnTo>
                  <a:lnTo>
                    <a:pt x="7910308" y="6810054"/>
                  </a:lnTo>
                  <a:lnTo>
                    <a:pt x="7912645" y="6813809"/>
                  </a:lnTo>
                  <a:lnTo>
                    <a:pt x="7916312" y="6815373"/>
                  </a:lnTo>
                  <a:lnTo>
                    <a:pt x="7916454" y="6815039"/>
                  </a:lnTo>
                  <a:lnTo>
                    <a:pt x="7918787" y="6816035"/>
                  </a:lnTo>
                  <a:lnTo>
                    <a:pt x="7925498" y="6816927"/>
                  </a:lnTo>
                  <a:lnTo>
                    <a:pt x="7930399" y="6817442"/>
                  </a:lnTo>
                  <a:lnTo>
                    <a:pt x="7935055" y="6813913"/>
                  </a:lnTo>
                  <a:lnTo>
                    <a:pt x="7936046" y="6804487"/>
                  </a:lnTo>
                  <a:lnTo>
                    <a:pt x="7936086" y="6804110"/>
                  </a:lnTo>
                  <a:lnTo>
                    <a:pt x="7932557" y="6799453"/>
                  </a:lnTo>
                  <a:close/>
                </a:path>
                <a:path w="17068800" h="9558020">
                  <a:moveTo>
                    <a:pt x="2991284" y="4686154"/>
                  </a:moveTo>
                  <a:lnTo>
                    <a:pt x="2985671" y="4687305"/>
                  </a:lnTo>
                  <a:lnTo>
                    <a:pt x="2983543" y="4690731"/>
                  </a:lnTo>
                  <a:lnTo>
                    <a:pt x="2980879" y="4695110"/>
                  </a:lnTo>
                  <a:lnTo>
                    <a:pt x="2980499" y="4695736"/>
                  </a:lnTo>
                  <a:lnTo>
                    <a:pt x="2981651" y="4701348"/>
                  </a:lnTo>
                  <a:lnTo>
                    <a:pt x="2991606" y="4707565"/>
                  </a:lnTo>
                  <a:lnTo>
                    <a:pt x="2996939" y="4709840"/>
                  </a:lnTo>
                  <a:lnTo>
                    <a:pt x="3001742" y="4708737"/>
                  </a:lnTo>
                  <a:lnTo>
                    <a:pt x="3003719" y="4705641"/>
                  </a:lnTo>
                  <a:lnTo>
                    <a:pt x="3004115" y="4705022"/>
                  </a:lnTo>
                  <a:lnTo>
                    <a:pt x="3006392" y="4701266"/>
                  </a:lnTo>
                  <a:lnTo>
                    <a:pt x="3006772" y="4700640"/>
                  </a:lnTo>
                  <a:lnTo>
                    <a:pt x="3005621" y="4695027"/>
                  </a:lnTo>
                  <a:lnTo>
                    <a:pt x="2995666" y="4688811"/>
                  </a:lnTo>
                  <a:lnTo>
                    <a:pt x="2991284" y="4686154"/>
                  </a:lnTo>
                  <a:close/>
                </a:path>
                <a:path w="17068800" h="9558020">
                  <a:moveTo>
                    <a:pt x="2916022" y="4636322"/>
                  </a:moveTo>
                  <a:lnTo>
                    <a:pt x="2910743" y="4637615"/>
                  </a:lnTo>
                  <a:lnTo>
                    <a:pt x="2907895" y="4641521"/>
                  </a:lnTo>
                  <a:lnTo>
                    <a:pt x="2905617" y="4645278"/>
                  </a:lnTo>
                  <a:lnTo>
                    <a:pt x="2905237" y="4645904"/>
                  </a:lnTo>
                  <a:lnTo>
                    <a:pt x="2906531" y="4651183"/>
                  </a:lnTo>
                  <a:lnTo>
                    <a:pt x="2910437" y="4654031"/>
                  </a:lnTo>
                  <a:lnTo>
                    <a:pt x="2916344" y="4657732"/>
                  </a:lnTo>
                  <a:lnTo>
                    <a:pt x="2921677" y="4660007"/>
                  </a:lnTo>
                  <a:lnTo>
                    <a:pt x="2926481" y="4658905"/>
                  </a:lnTo>
                  <a:lnTo>
                    <a:pt x="2928458" y="4655809"/>
                  </a:lnTo>
                  <a:lnTo>
                    <a:pt x="2928854" y="4655189"/>
                  </a:lnTo>
                  <a:lnTo>
                    <a:pt x="2931131" y="4651433"/>
                  </a:lnTo>
                  <a:lnTo>
                    <a:pt x="2931510" y="4650808"/>
                  </a:lnTo>
                  <a:lnTo>
                    <a:pt x="2930359" y="4645195"/>
                  </a:lnTo>
                  <a:lnTo>
                    <a:pt x="2920404" y="4638979"/>
                  </a:lnTo>
                  <a:lnTo>
                    <a:pt x="2916022" y="4636322"/>
                  </a:lnTo>
                  <a:close/>
                </a:path>
                <a:path w="17068800" h="9558020">
                  <a:moveTo>
                    <a:pt x="8021787" y="6809151"/>
                  </a:moveTo>
                  <a:lnTo>
                    <a:pt x="8016886" y="6808636"/>
                  </a:lnTo>
                  <a:lnTo>
                    <a:pt x="8010033" y="6808076"/>
                  </a:lnTo>
                  <a:lnTo>
                    <a:pt x="8005131" y="6807562"/>
                  </a:lnTo>
                  <a:lnTo>
                    <a:pt x="8000808" y="6811234"/>
                  </a:lnTo>
                  <a:lnTo>
                    <a:pt x="8000293" y="6816135"/>
                  </a:lnTo>
                  <a:lnTo>
                    <a:pt x="8000205" y="6820037"/>
                  </a:lnTo>
                  <a:lnTo>
                    <a:pt x="8002209" y="6823649"/>
                  </a:lnTo>
                  <a:lnTo>
                    <a:pt x="8006542" y="6825498"/>
                  </a:lnTo>
                  <a:lnTo>
                    <a:pt x="8008351" y="6825875"/>
                  </a:lnTo>
                  <a:lnTo>
                    <a:pt x="8015203" y="6826435"/>
                  </a:lnTo>
                  <a:lnTo>
                    <a:pt x="8020105" y="6826949"/>
                  </a:lnTo>
                  <a:lnTo>
                    <a:pt x="8024427" y="6823278"/>
                  </a:lnTo>
                  <a:lnTo>
                    <a:pt x="8025458" y="6813475"/>
                  </a:lnTo>
                  <a:lnTo>
                    <a:pt x="8021787" y="6809151"/>
                  </a:lnTo>
                  <a:close/>
                </a:path>
                <a:path w="17068800" h="9558020">
                  <a:moveTo>
                    <a:pt x="2841711" y="4586107"/>
                  </a:moveTo>
                  <a:lnTo>
                    <a:pt x="2836098" y="4587259"/>
                  </a:lnTo>
                  <a:lnTo>
                    <a:pt x="2833250" y="4591165"/>
                  </a:lnTo>
                  <a:lnTo>
                    <a:pt x="2830735" y="4595213"/>
                  </a:lnTo>
                  <a:lnTo>
                    <a:pt x="2831887" y="4600826"/>
                  </a:lnTo>
                  <a:lnTo>
                    <a:pt x="2835793" y="4603675"/>
                  </a:lnTo>
                  <a:lnTo>
                    <a:pt x="2841557" y="4607709"/>
                  </a:lnTo>
                  <a:lnTo>
                    <a:pt x="2846890" y="4609984"/>
                  </a:lnTo>
                  <a:lnTo>
                    <a:pt x="2851694" y="4608881"/>
                  </a:lnTo>
                  <a:lnTo>
                    <a:pt x="2854067" y="4605166"/>
                  </a:lnTo>
                  <a:lnTo>
                    <a:pt x="2856582" y="4601118"/>
                  </a:lnTo>
                  <a:lnTo>
                    <a:pt x="2855430" y="4595505"/>
                  </a:lnTo>
                  <a:lnTo>
                    <a:pt x="2851524" y="4592657"/>
                  </a:lnTo>
                  <a:lnTo>
                    <a:pt x="2845760" y="4588622"/>
                  </a:lnTo>
                  <a:lnTo>
                    <a:pt x="2841711" y="4586107"/>
                  </a:lnTo>
                  <a:close/>
                </a:path>
                <a:path w="17068800" h="9558020">
                  <a:moveTo>
                    <a:pt x="8111778" y="6817991"/>
                  </a:moveTo>
                  <a:lnTo>
                    <a:pt x="8106875" y="6817476"/>
                  </a:lnTo>
                  <a:lnTo>
                    <a:pt x="8100023" y="6816917"/>
                  </a:lnTo>
                  <a:lnTo>
                    <a:pt x="8095122" y="6816402"/>
                  </a:lnTo>
                  <a:lnTo>
                    <a:pt x="8090798" y="6820074"/>
                  </a:lnTo>
                  <a:lnTo>
                    <a:pt x="8090284" y="6824975"/>
                  </a:lnTo>
                  <a:lnTo>
                    <a:pt x="8089862" y="6828735"/>
                  </a:lnTo>
                  <a:lnTo>
                    <a:pt x="8092199" y="6832490"/>
                  </a:lnTo>
                  <a:lnTo>
                    <a:pt x="8096532" y="6834338"/>
                  </a:lnTo>
                  <a:lnTo>
                    <a:pt x="8098341" y="6834715"/>
                  </a:lnTo>
                  <a:lnTo>
                    <a:pt x="8105192" y="6835274"/>
                  </a:lnTo>
                  <a:lnTo>
                    <a:pt x="8110095" y="6835790"/>
                  </a:lnTo>
                  <a:lnTo>
                    <a:pt x="8114418" y="6832119"/>
                  </a:lnTo>
                  <a:lnTo>
                    <a:pt x="8115448" y="6822315"/>
                  </a:lnTo>
                  <a:lnTo>
                    <a:pt x="8111778" y="6817991"/>
                  </a:lnTo>
                  <a:close/>
                </a:path>
                <a:path w="17068800" h="9558020">
                  <a:moveTo>
                    <a:pt x="2767542" y="4535559"/>
                  </a:moveTo>
                  <a:lnTo>
                    <a:pt x="2761930" y="4536711"/>
                  </a:lnTo>
                  <a:lnTo>
                    <a:pt x="2756233" y="4544524"/>
                  </a:lnTo>
                  <a:lnTo>
                    <a:pt x="2757384" y="4550137"/>
                  </a:lnTo>
                  <a:lnTo>
                    <a:pt x="2761291" y="4552985"/>
                  </a:lnTo>
                  <a:lnTo>
                    <a:pt x="2767055" y="4557019"/>
                  </a:lnTo>
                  <a:lnTo>
                    <a:pt x="2768721" y="4557730"/>
                  </a:lnTo>
                  <a:lnTo>
                    <a:pt x="2768580" y="4558063"/>
                  </a:lnTo>
                  <a:lnTo>
                    <a:pt x="2772246" y="4559627"/>
                  </a:lnTo>
                  <a:lnTo>
                    <a:pt x="2777049" y="4558525"/>
                  </a:lnTo>
                  <a:lnTo>
                    <a:pt x="2779422" y="4554809"/>
                  </a:lnTo>
                  <a:lnTo>
                    <a:pt x="2782271" y="4550903"/>
                  </a:lnTo>
                  <a:lnTo>
                    <a:pt x="2781119" y="4545290"/>
                  </a:lnTo>
                  <a:lnTo>
                    <a:pt x="2777212" y="4542443"/>
                  </a:lnTo>
                  <a:lnTo>
                    <a:pt x="2771448" y="4538408"/>
                  </a:lnTo>
                  <a:lnTo>
                    <a:pt x="2767542" y="4535559"/>
                  </a:lnTo>
                  <a:close/>
                </a:path>
                <a:path w="17068800" h="9558020">
                  <a:moveTo>
                    <a:pt x="2693324" y="4484203"/>
                  </a:moveTo>
                  <a:lnTo>
                    <a:pt x="2687712" y="4485354"/>
                  </a:lnTo>
                  <a:lnTo>
                    <a:pt x="2682015" y="4493167"/>
                  </a:lnTo>
                  <a:lnTo>
                    <a:pt x="2683167" y="4498780"/>
                  </a:lnTo>
                  <a:lnTo>
                    <a:pt x="2687073" y="4501628"/>
                  </a:lnTo>
                  <a:lnTo>
                    <a:pt x="2692837" y="4505663"/>
                  </a:lnTo>
                  <a:lnTo>
                    <a:pt x="2694504" y="4506374"/>
                  </a:lnTo>
                  <a:lnTo>
                    <a:pt x="2694362" y="4506707"/>
                  </a:lnTo>
                  <a:lnTo>
                    <a:pt x="2698028" y="4508270"/>
                  </a:lnTo>
                  <a:lnTo>
                    <a:pt x="2702831" y="4507168"/>
                  </a:lnTo>
                  <a:lnTo>
                    <a:pt x="2705204" y="4503453"/>
                  </a:lnTo>
                  <a:lnTo>
                    <a:pt x="2708053" y="4499546"/>
                  </a:lnTo>
                  <a:lnTo>
                    <a:pt x="2706901" y="4493934"/>
                  </a:lnTo>
                  <a:lnTo>
                    <a:pt x="2702995" y="4491085"/>
                  </a:lnTo>
                  <a:lnTo>
                    <a:pt x="2697231" y="4487051"/>
                  </a:lnTo>
                  <a:lnTo>
                    <a:pt x="2693324" y="4484203"/>
                  </a:lnTo>
                  <a:close/>
                </a:path>
                <a:path w="17068800" h="9558020">
                  <a:moveTo>
                    <a:pt x="8201193" y="6825405"/>
                  </a:moveTo>
                  <a:lnTo>
                    <a:pt x="8196291" y="6824890"/>
                  </a:lnTo>
                  <a:lnTo>
                    <a:pt x="8189439" y="6824330"/>
                  </a:lnTo>
                  <a:lnTo>
                    <a:pt x="8184537" y="6823815"/>
                  </a:lnTo>
                  <a:lnTo>
                    <a:pt x="8180548" y="6827629"/>
                  </a:lnTo>
                  <a:lnTo>
                    <a:pt x="8180034" y="6832531"/>
                  </a:lnTo>
                  <a:lnTo>
                    <a:pt x="8179469" y="6836623"/>
                  </a:lnTo>
                  <a:lnTo>
                    <a:pt x="8181949" y="6840045"/>
                  </a:lnTo>
                  <a:lnTo>
                    <a:pt x="8185282" y="6841467"/>
                  </a:lnTo>
                  <a:lnTo>
                    <a:pt x="8185424" y="6841134"/>
                  </a:lnTo>
                  <a:lnTo>
                    <a:pt x="8186424" y="6841560"/>
                  </a:lnTo>
                  <a:lnTo>
                    <a:pt x="8188233" y="6841938"/>
                  </a:lnTo>
                  <a:lnTo>
                    <a:pt x="8195085" y="6842497"/>
                  </a:lnTo>
                  <a:lnTo>
                    <a:pt x="8199987" y="6843012"/>
                  </a:lnTo>
                  <a:lnTo>
                    <a:pt x="8203978" y="6839200"/>
                  </a:lnTo>
                  <a:lnTo>
                    <a:pt x="8205009" y="6829396"/>
                  </a:lnTo>
                  <a:lnTo>
                    <a:pt x="8201193" y="6825405"/>
                  </a:lnTo>
                  <a:close/>
                </a:path>
                <a:path w="17068800" h="9558020">
                  <a:moveTo>
                    <a:pt x="2619724" y="4432322"/>
                  </a:moveTo>
                  <a:lnTo>
                    <a:pt x="2614112" y="4433473"/>
                  </a:lnTo>
                  <a:lnTo>
                    <a:pt x="2608415" y="4441286"/>
                  </a:lnTo>
                  <a:lnTo>
                    <a:pt x="2609566" y="4446899"/>
                  </a:lnTo>
                  <a:lnTo>
                    <a:pt x="2613473" y="4449747"/>
                  </a:lnTo>
                  <a:lnTo>
                    <a:pt x="2619237" y="4453781"/>
                  </a:lnTo>
                  <a:lnTo>
                    <a:pt x="2624237" y="4455914"/>
                  </a:lnTo>
                  <a:lnTo>
                    <a:pt x="2628898" y="4455145"/>
                  </a:lnTo>
                  <a:lnTo>
                    <a:pt x="2631271" y="4451430"/>
                  </a:lnTo>
                  <a:lnTo>
                    <a:pt x="2634119" y="4447523"/>
                  </a:lnTo>
                  <a:lnTo>
                    <a:pt x="2632968" y="4441911"/>
                  </a:lnTo>
                  <a:lnTo>
                    <a:pt x="2619724" y="4432322"/>
                  </a:lnTo>
                  <a:close/>
                </a:path>
                <a:path w="17068800" h="9558020">
                  <a:moveTo>
                    <a:pt x="8290988" y="6831010"/>
                  </a:moveTo>
                  <a:lnTo>
                    <a:pt x="8285945" y="6830829"/>
                  </a:lnTo>
                  <a:lnTo>
                    <a:pt x="8279092" y="6830269"/>
                  </a:lnTo>
                  <a:lnTo>
                    <a:pt x="8274049" y="6830088"/>
                  </a:lnTo>
                  <a:lnTo>
                    <a:pt x="8269724" y="6833758"/>
                  </a:lnTo>
                  <a:lnTo>
                    <a:pt x="8269543" y="6838802"/>
                  </a:lnTo>
                  <a:lnTo>
                    <a:pt x="8269162" y="6842186"/>
                  </a:lnTo>
                  <a:lnTo>
                    <a:pt x="8289972" y="6849093"/>
                  </a:lnTo>
                  <a:lnTo>
                    <a:pt x="8294296" y="6845422"/>
                  </a:lnTo>
                  <a:lnTo>
                    <a:pt x="8294660" y="6835334"/>
                  </a:lnTo>
                  <a:lnTo>
                    <a:pt x="8290988" y="6831010"/>
                  </a:lnTo>
                  <a:close/>
                </a:path>
                <a:path w="17068800" h="9558020">
                  <a:moveTo>
                    <a:pt x="2546933" y="4380392"/>
                  </a:moveTo>
                  <a:lnTo>
                    <a:pt x="2541320" y="4381543"/>
                  </a:lnTo>
                  <a:lnTo>
                    <a:pt x="2535624" y="4389356"/>
                  </a:lnTo>
                  <a:lnTo>
                    <a:pt x="2536775" y="4394969"/>
                  </a:lnTo>
                  <a:lnTo>
                    <a:pt x="2546112" y="4401709"/>
                  </a:lnTo>
                  <a:lnTo>
                    <a:pt x="2551445" y="4403984"/>
                  </a:lnTo>
                  <a:lnTo>
                    <a:pt x="2555916" y="4402739"/>
                  </a:lnTo>
                  <a:lnTo>
                    <a:pt x="2558480" y="4399500"/>
                  </a:lnTo>
                  <a:lnTo>
                    <a:pt x="2561328" y="4395593"/>
                  </a:lnTo>
                  <a:lnTo>
                    <a:pt x="2560176" y="4389981"/>
                  </a:lnTo>
                  <a:lnTo>
                    <a:pt x="2546933" y="4380392"/>
                  </a:lnTo>
                  <a:close/>
                </a:path>
                <a:path w="17068800" h="9558020">
                  <a:moveTo>
                    <a:pt x="2474043" y="4326844"/>
                  </a:moveTo>
                  <a:lnTo>
                    <a:pt x="2468431" y="4327996"/>
                  </a:lnTo>
                  <a:lnTo>
                    <a:pt x="2465583" y="4331902"/>
                  </a:lnTo>
                  <a:lnTo>
                    <a:pt x="2462259" y="4336000"/>
                  </a:lnTo>
                  <a:lnTo>
                    <a:pt x="2463413" y="4341614"/>
                  </a:lnTo>
                  <a:lnTo>
                    <a:pt x="2472748" y="4348353"/>
                  </a:lnTo>
                  <a:lnTo>
                    <a:pt x="2474748" y="4349206"/>
                  </a:lnTo>
                  <a:lnTo>
                    <a:pt x="2474606" y="4349539"/>
                  </a:lnTo>
                  <a:lnTo>
                    <a:pt x="2478272" y="4351103"/>
                  </a:lnTo>
                  <a:lnTo>
                    <a:pt x="2482742" y="4349859"/>
                  </a:lnTo>
                  <a:lnTo>
                    <a:pt x="2485306" y="4346619"/>
                  </a:lnTo>
                  <a:lnTo>
                    <a:pt x="2488630" y="4342521"/>
                  </a:lnTo>
                  <a:lnTo>
                    <a:pt x="2487478" y="4336909"/>
                  </a:lnTo>
                  <a:lnTo>
                    <a:pt x="2478141" y="4330168"/>
                  </a:lnTo>
                  <a:lnTo>
                    <a:pt x="2474043" y="4326844"/>
                  </a:lnTo>
                  <a:close/>
                </a:path>
                <a:path w="17068800" h="9558020">
                  <a:moveTo>
                    <a:pt x="8380686" y="6834998"/>
                  </a:moveTo>
                  <a:lnTo>
                    <a:pt x="8368647" y="6834590"/>
                  </a:lnTo>
                  <a:lnTo>
                    <a:pt x="8363936" y="6834551"/>
                  </a:lnTo>
                  <a:lnTo>
                    <a:pt x="8359612" y="6838221"/>
                  </a:lnTo>
                  <a:lnTo>
                    <a:pt x="8359430" y="6843265"/>
                  </a:lnTo>
                  <a:lnTo>
                    <a:pt x="8359342" y="6847167"/>
                  </a:lnTo>
                  <a:lnTo>
                    <a:pt x="8361488" y="6850446"/>
                  </a:lnTo>
                  <a:lnTo>
                    <a:pt x="8365821" y="6852294"/>
                  </a:lnTo>
                  <a:lnTo>
                    <a:pt x="8368106" y="6852481"/>
                  </a:lnTo>
                  <a:lnTo>
                    <a:pt x="8375101" y="6852707"/>
                  </a:lnTo>
                  <a:lnTo>
                    <a:pt x="8379811" y="6852747"/>
                  </a:lnTo>
                  <a:lnTo>
                    <a:pt x="8384135" y="6849076"/>
                  </a:lnTo>
                  <a:lnTo>
                    <a:pt x="8384317" y="6844032"/>
                  </a:lnTo>
                  <a:lnTo>
                    <a:pt x="8384356" y="6839321"/>
                  </a:lnTo>
                  <a:lnTo>
                    <a:pt x="8380686" y="6834998"/>
                  </a:lnTo>
                  <a:close/>
                </a:path>
                <a:path w="17068800" h="9558020">
                  <a:moveTo>
                    <a:pt x="2402012" y="4274057"/>
                  </a:moveTo>
                  <a:lnTo>
                    <a:pt x="2396209" y="4274732"/>
                  </a:lnTo>
                  <a:lnTo>
                    <a:pt x="2390512" y="4282545"/>
                  </a:lnTo>
                  <a:lnTo>
                    <a:pt x="2391188" y="4288349"/>
                  </a:lnTo>
                  <a:lnTo>
                    <a:pt x="2400525" y="4295090"/>
                  </a:lnTo>
                  <a:lnTo>
                    <a:pt x="2402525" y="4295943"/>
                  </a:lnTo>
                  <a:lnTo>
                    <a:pt x="2402383" y="4296276"/>
                  </a:lnTo>
                  <a:lnTo>
                    <a:pt x="2406049" y="4297840"/>
                  </a:lnTo>
                  <a:lnTo>
                    <a:pt x="2410519" y="4296595"/>
                  </a:lnTo>
                  <a:lnTo>
                    <a:pt x="2413083" y="4293355"/>
                  </a:lnTo>
                  <a:lnTo>
                    <a:pt x="2415931" y="4289449"/>
                  </a:lnTo>
                  <a:lnTo>
                    <a:pt x="2415256" y="4283645"/>
                  </a:lnTo>
                  <a:lnTo>
                    <a:pt x="2402012" y="4274057"/>
                  </a:lnTo>
                  <a:close/>
                </a:path>
                <a:path w="17068800" h="9558020">
                  <a:moveTo>
                    <a:pt x="8470666" y="6838319"/>
                  </a:moveTo>
                  <a:lnTo>
                    <a:pt x="8453584" y="6837730"/>
                  </a:lnTo>
                  <a:lnTo>
                    <a:pt x="8449593" y="6841542"/>
                  </a:lnTo>
                  <a:lnTo>
                    <a:pt x="8449412" y="6846586"/>
                  </a:lnTo>
                  <a:lnTo>
                    <a:pt x="8449323" y="6850488"/>
                  </a:lnTo>
                  <a:lnTo>
                    <a:pt x="8451469" y="6853768"/>
                  </a:lnTo>
                  <a:lnTo>
                    <a:pt x="8455802" y="6855616"/>
                  </a:lnTo>
                  <a:lnTo>
                    <a:pt x="8458087" y="6855802"/>
                  </a:lnTo>
                  <a:lnTo>
                    <a:pt x="8470125" y="6856210"/>
                  </a:lnTo>
                  <a:lnTo>
                    <a:pt x="8474116" y="6852397"/>
                  </a:lnTo>
                  <a:lnTo>
                    <a:pt x="8474480" y="6842310"/>
                  </a:lnTo>
                  <a:lnTo>
                    <a:pt x="8470666" y="6838319"/>
                  </a:lnTo>
                  <a:close/>
                </a:path>
                <a:path w="17068800" h="9558020">
                  <a:moveTo>
                    <a:pt x="2329883" y="4219651"/>
                  </a:moveTo>
                  <a:lnTo>
                    <a:pt x="2324079" y="4220328"/>
                  </a:lnTo>
                  <a:lnTo>
                    <a:pt x="2318383" y="4228141"/>
                  </a:lnTo>
                  <a:lnTo>
                    <a:pt x="2319058" y="4233944"/>
                  </a:lnTo>
                  <a:lnTo>
                    <a:pt x="2322965" y="4236792"/>
                  </a:lnTo>
                  <a:lnTo>
                    <a:pt x="2328253" y="4241018"/>
                  </a:lnTo>
                  <a:lnTo>
                    <a:pt x="2330253" y="4241871"/>
                  </a:lnTo>
                  <a:lnTo>
                    <a:pt x="2330111" y="4242204"/>
                  </a:lnTo>
                  <a:lnTo>
                    <a:pt x="2333777" y="4243768"/>
                  </a:lnTo>
                  <a:lnTo>
                    <a:pt x="2338248" y="4242524"/>
                  </a:lnTo>
                  <a:lnTo>
                    <a:pt x="2340812" y="4239283"/>
                  </a:lnTo>
                  <a:lnTo>
                    <a:pt x="2343660" y="4235377"/>
                  </a:lnTo>
                  <a:lnTo>
                    <a:pt x="2342984" y="4229573"/>
                  </a:lnTo>
                  <a:lnTo>
                    <a:pt x="2339080" y="4226727"/>
                  </a:lnTo>
                  <a:lnTo>
                    <a:pt x="2333789" y="4222499"/>
                  </a:lnTo>
                  <a:lnTo>
                    <a:pt x="2329883" y="4219651"/>
                  </a:lnTo>
                  <a:close/>
                </a:path>
                <a:path w="17068800" h="9558020">
                  <a:moveTo>
                    <a:pt x="2258371" y="4164722"/>
                  </a:moveTo>
                  <a:lnTo>
                    <a:pt x="2252567" y="4165398"/>
                  </a:lnTo>
                  <a:lnTo>
                    <a:pt x="2246871" y="4173210"/>
                  </a:lnTo>
                  <a:lnTo>
                    <a:pt x="2247547" y="4179014"/>
                  </a:lnTo>
                  <a:lnTo>
                    <a:pt x="2251453" y="4181862"/>
                  </a:lnTo>
                  <a:lnTo>
                    <a:pt x="2256742" y="4186088"/>
                  </a:lnTo>
                  <a:lnTo>
                    <a:pt x="2262408" y="4188505"/>
                  </a:lnTo>
                  <a:lnTo>
                    <a:pt x="2266736" y="4187594"/>
                  </a:lnTo>
                  <a:lnTo>
                    <a:pt x="2269300" y="4184354"/>
                  </a:lnTo>
                  <a:lnTo>
                    <a:pt x="2272148" y="4180448"/>
                  </a:lnTo>
                  <a:lnTo>
                    <a:pt x="2271472" y="4174644"/>
                  </a:lnTo>
                  <a:lnTo>
                    <a:pt x="2267566" y="4171796"/>
                  </a:lnTo>
                  <a:lnTo>
                    <a:pt x="2262277" y="4167570"/>
                  </a:lnTo>
                  <a:lnTo>
                    <a:pt x="2258371" y="4164722"/>
                  </a:lnTo>
                  <a:close/>
                </a:path>
                <a:path w="17068800" h="9558020">
                  <a:moveTo>
                    <a:pt x="8559739" y="6840071"/>
                  </a:moveTo>
                  <a:lnTo>
                    <a:pt x="8554695" y="6839889"/>
                  </a:lnTo>
                  <a:lnTo>
                    <a:pt x="8548035" y="6839806"/>
                  </a:lnTo>
                  <a:lnTo>
                    <a:pt x="8542991" y="6839624"/>
                  </a:lnTo>
                  <a:lnTo>
                    <a:pt x="8539334" y="6843579"/>
                  </a:lnTo>
                  <a:lnTo>
                    <a:pt x="8539152" y="6848623"/>
                  </a:lnTo>
                  <a:lnTo>
                    <a:pt x="8539206" y="6852191"/>
                  </a:lnTo>
                  <a:lnTo>
                    <a:pt x="8541351" y="6855471"/>
                  </a:lnTo>
                  <a:lnTo>
                    <a:pt x="8545353" y="6857178"/>
                  </a:lnTo>
                  <a:lnTo>
                    <a:pt x="8547635" y="6857363"/>
                  </a:lnTo>
                  <a:lnTo>
                    <a:pt x="8559674" y="6857771"/>
                  </a:lnTo>
                  <a:lnTo>
                    <a:pt x="8563331" y="6853816"/>
                  </a:lnTo>
                  <a:lnTo>
                    <a:pt x="8563695" y="6843728"/>
                  </a:lnTo>
                  <a:lnTo>
                    <a:pt x="8559739" y="6840071"/>
                  </a:lnTo>
                  <a:close/>
                </a:path>
                <a:path w="17068800" h="9558020">
                  <a:moveTo>
                    <a:pt x="2187668" y="4109743"/>
                  </a:moveTo>
                  <a:lnTo>
                    <a:pt x="2182197" y="4110561"/>
                  </a:lnTo>
                  <a:lnTo>
                    <a:pt x="2175834" y="4118090"/>
                  </a:lnTo>
                  <a:lnTo>
                    <a:pt x="2176652" y="4123560"/>
                  </a:lnTo>
                  <a:lnTo>
                    <a:pt x="2180417" y="4126741"/>
                  </a:lnTo>
                  <a:lnTo>
                    <a:pt x="2185705" y="4130967"/>
                  </a:lnTo>
                  <a:lnTo>
                    <a:pt x="2187705" y="4131820"/>
                  </a:lnTo>
                  <a:lnTo>
                    <a:pt x="2187562" y="4132154"/>
                  </a:lnTo>
                  <a:lnTo>
                    <a:pt x="2191229" y="4133718"/>
                  </a:lnTo>
                  <a:lnTo>
                    <a:pt x="2195558" y="4132806"/>
                  </a:lnTo>
                  <a:lnTo>
                    <a:pt x="2198121" y="4129566"/>
                  </a:lnTo>
                  <a:lnTo>
                    <a:pt x="2201303" y="4125802"/>
                  </a:lnTo>
                  <a:lnTo>
                    <a:pt x="2200485" y="4120331"/>
                  </a:lnTo>
                  <a:lnTo>
                    <a:pt x="2196721" y="4117150"/>
                  </a:lnTo>
                  <a:lnTo>
                    <a:pt x="2191432" y="4112925"/>
                  </a:lnTo>
                  <a:lnTo>
                    <a:pt x="2187668" y="4109743"/>
                  </a:lnTo>
                  <a:close/>
                </a:path>
                <a:path w="17068800" h="9558020">
                  <a:moveTo>
                    <a:pt x="8649717" y="6840633"/>
                  </a:moveTo>
                  <a:lnTo>
                    <a:pt x="8644673" y="6840451"/>
                  </a:lnTo>
                  <a:lnTo>
                    <a:pt x="8638010" y="6840367"/>
                  </a:lnTo>
                  <a:lnTo>
                    <a:pt x="8632966" y="6840184"/>
                  </a:lnTo>
                  <a:lnTo>
                    <a:pt x="8629308" y="6844140"/>
                  </a:lnTo>
                  <a:lnTo>
                    <a:pt x="8629127" y="6849184"/>
                  </a:lnTo>
                  <a:lnTo>
                    <a:pt x="8629181" y="6852753"/>
                  </a:lnTo>
                  <a:lnTo>
                    <a:pt x="8631329" y="6856033"/>
                  </a:lnTo>
                  <a:lnTo>
                    <a:pt x="8635662" y="6857881"/>
                  </a:lnTo>
                  <a:lnTo>
                    <a:pt x="8637945" y="6858067"/>
                  </a:lnTo>
                  <a:lnTo>
                    <a:pt x="8644608" y="6858151"/>
                  </a:lnTo>
                  <a:lnTo>
                    <a:pt x="8649652" y="6858333"/>
                  </a:lnTo>
                  <a:lnTo>
                    <a:pt x="8653309" y="6854378"/>
                  </a:lnTo>
                  <a:lnTo>
                    <a:pt x="8653672" y="6844290"/>
                  </a:lnTo>
                  <a:lnTo>
                    <a:pt x="8649717" y="6840633"/>
                  </a:lnTo>
                  <a:close/>
                </a:path>
                <a:path w="17068800" h="9558020">
                  <a:moveTo>
                    <a:pt x="2116725" y="4053480"/>
                  </a:moveTo>
                  <a:lnTo>
                    <a:pt x="2111254" y="4054298"/>
                  </a:lnTo>
                  <a:lnTo>
                    <a:pt x="2104891" y="4061827"/>
                  </a:lnTo>
                  <a:lnTo>
                    <a:pt x="2105709" y="4067297"/>
                  </a:lnTo>
                  <a:lnTo>
                    <a:pt x="2109474" y="4070479"/>
                  </a:lnTo>
                  <a:lnTo>
                    <a:pt x="2114763" y="4074704"/>
                  </a:lnTo>
                  <a:lnTo>
                    <a:pt x="2117095" y="4075699"/>
                  </a:lnTo>
                  <a:lnTo>
                    <a:pt x="2116620" y="4075891"/>
                  </a:lnTo>
                  <a:lnTo>
                    <a:pt x="2120286" y="4077455"/>
                  </a:lnTo>
                  <a:lnTo>
                    <a:pt x="2124615" y="4076543"/>
                  </a:lnTo>
                  <a:lnTo>
                    <a:pt x="2127178" y="4073303"/>
                  </a:lnTo>
                  <a:lnTo>
                    <a:pt x="2130360" y="4069539"/>
                  </a:lnTo>
                  <a:lnTo>
                    <a:pt x="2129542" y="4064068"/>
                  </a:lnTo>
                  <a:lnTo>
                    <a:pt x="2125777" y="4060887"/>
                  </a:lnTo>
                  <a:lnTo>
                    <a:pt x="2120489" y="4056661"/>
                  </a:lnTo>
                  <a:lnTo>
                    <a:pt x="2116725" y="4053480"/>
                  </a:lnTo>
                  <a:close/>
                </a:path>
                <a:path w="17068800" h="9558020">
                  <a:moveTo>
                    <a:pt x="2046875" y="3996502"/>
                  </a:moveTo>
                  <a:lnTo>
                    <a:pt x="2041404" y="3997320"/>
                  </a:lnTo>
                  <a:lnTo>
                    <a:pt x="2038223" y="4001084"/>
                  </a:lnTo>
                  <a:lnTo>
                    <a:pt x="2034899" y="4005181"/>
                  </a:lnTo>
                  <a:lnTo>
                    <a:pt x="2035717" y="4010652"/>
                  </a:lnTo>
                  <a:lnTo>
                    <a:pt x="2039482" y="4013833"/>
                  </a:lnTo>
                  <a:lnTo>
                    <a:pt x="2044770" y="4018059"/>
                  </a:lnTo>
                  <a:lnTo>
                    <a:pt x="2047103" y="4019054"/>
                  </a:lnTo>
                  <a:lnTo>
                    <a:pt x="2046961" y="4019388"/>
                  </a:lnTo>
                  <a:lnTo>
                    <a:pt x="2050627" y="4020951"/>
                  </a:lnTo>
                  <a:lnTo>
                    <a:pt x="2054956" y="4020040"/>
                  </a:lnTo>
                  <a:lnTo>
                    <a:pt x="2057520" y="4016800"/>
                  </a:lnTo>
                  <a:lnTo>
                    <a:pt x="2060843" y="4012703"/>
                  </a:lnTo>
                  <a:lnTo>
                    <a:pt x="2060025" y="4007232"/>
                  </a:lnTo>
                  <a:lnTo>
                    <a:pt x="2056261" y="4004051"/>
                  </a:lnTo>
                  <a:lnTo>
                    <a:pt x="2046875" y="3996502"/>
                  </a:lnTo>
                  <a:close/>
                </a:path>
                <a:path w="17068800" h="9558020">
                  <a:moveTo>
                    <a:pt x="8739687" y="6838434"/>
                  </a:moveTo>
                  <a:lnTo>
                    <a:pt x="8734834" y="6838727"/>
                  </a:lnTo>
                  <a:lnTo>
                    <a:pt x="8728031" y="6838977"/>
                  </a:lnTo>
                  <a:lnTo>
                    <a:pt x="8723179" y="6839271"/>
                  </a:lnTo>
                  <a:lnTo>
                    <a:pt x="8719046" y="6843418"/>
                  </a:lnTo>
                  <a:lnTo>
                    <a:pt x="8719584" y="6852314"/>
                  </a:lnTo>
                  <a:lnTo>
                    <a:pt x="8721872" y="6855260"/>
                  </a:lnTo>
                  <a:lnTo>
                    <a:pt x="8724873" y="6856539"/>
                  </a:lnTo>
                  <a:lnTo>
                    <a:pt x="8725015" y="6856207"/>
                  </a:lnTo>
                  <a:lnTo>
                    <a:pt x="8726015" y="6856633"/>
                  </a:lnTo>
                  <a:lnTo>
                    <a:pt x="8728633" y="6856962"/>
                  </a:lnTo>
                  <a:lnTo>
                    <a:pt x="8735436" y="6856712"/>
                  </a:lnTo>
                  <a:lnTo>
                    <a:pt x="8740289" y="6856418"/>
                  </a:lnTo>
                  <a:lnTo>
                    <a:pt x="8744422" y="6852272"/>
                  </a:lnTo>
                  <a:lnTo>
                    <a:pt x="8743833" y="6842566"/>
                  </a:lnTo>
                  <a:lnTo>
                    <a:pt x="8739687" y="6838434"/>
                  </a:lnTo>
                  <a:close/>
                </a:path>
                <a:path w="17068800" h="9558020">
                  <a:moveTo>
                    <a:pt x="1977834" y="3939473"/>
                  </a:moveTo>
                  <a:lnTo>
                    <a:pt x="1971839" y="3939674"/>
                  </a:lnTo>
                  <a:lnTo>
                    <a:pt x="1966142" y="3947487"/>
                  </a:lnTo>
                  <a:lnTo>
                    <a:pt x="1966484" y="3953149"/>
                  </a:lnTo>
                  <a:lnTo>
                    <a:pt x="1970249" y="3956330"/>
                  </a:lnTo>
                  <a:lnTo>
                    <a:pt x="1975538" y="3960556"/>
                  </a:lnTo>
                  <a:lnTo>
                    <a:pt x="1976062" y="3961174"/>
                  </a:lnTo>
                  <a:lnTo>
                    <a:pt x="1981394" y="3963449"/>
                  </a:lnTo>
                  <a:lnTo>
                    <a:pt x="1985723" y="3962537"/>
                  </a:lnTo>
                  <a:lnTo>
                    <a:pt x="1988288" y="3959297"/>
                  </a:lnTo>
                  <a:lnTo>
                    <a:pt x="1991136" y="3955390"/>
                  </a:lnTo>
                  <a:lnTo>
                    <a:pt x="1990793" y="3949729"/>
                  </a:lnTo>
                  <a:lnTo>
                    <a:pt x="1987029" y="3946548"/>
                  </a:lnTo>
                  <a:lnTo>
                    <a:pt x="1981740" y="3942322"/>
                  </a:lnTo>
                  <a:lnTo>
                    <a:pt x="1977834" y="3939473"/>
                  </a:lnTo>
                  <a:close/>
                </a:path>
                <a:path w="17068800" h="9558020">
                  <a:moveTo>
                    <a:pt x="8829850" y="6836711"/>
                  </a:moveTo>
                  <a:lnTo>
                    <a:pt x="8824997" y="6837005"/>
                  </a:lnTo>
                  <a:lnTo>
                    <a:pt x="8818194" y="6837254"/>
                  </a:lnTo>
                  <a:lnTo>
                    <a:pt x="8813342" y="6837548"/>
                  </a:lnTo>
                  <a:lnTo>
                    <a:pt x="8809209" y="6841694"/>
                  </a:lnTo>
                  <a:lnTo>
                    <a:pt x="8809503" y="6846547"/>
                  </a:lnTo>
                  <a:lnTo>
                    <a:pt x="8809557" y="6850116"/>
                  </a:lnTo>
                  <a:lnTo>
                    <a:pt x="8811844" y="6853061"/>
                  </a:lnTo>
                  <a:lnTo>
                    <a:pt x="8816178" y="6854910"/>
                  </a:lnTo>
                  <a:lnTo>
                    <a:pt x="8818795" y="6855238"/>
                  </a:lnTo>
                  <a:lnTo>
                    <a:pt x="8825599" y="6854989"/>
                  </a:lnTo>
                  <a:lnTo>
                    <a:pt x="8830452" y="6854695"/>
                  </a:lnTo>
                  <a:lnTo>
                    <a:pt x="8834585" y="6850549"/>
                  </a:lnTo>
                  <a:lnTo>
                    <a:pt x="8833998" y="6840844"/>
                  </a:lnTo>
                  <a:lnTo>
                    <a:pt x="8829850" y="6836711"/>
                  </a:lnTo>
                  <a:close/>
                </a:path>
                <a:path w="17068800" h="9558020">
                  <a:moveTo>
                    <a:pt x="1909219" y="3881447"/>
                  </a:moveTo>
                  <a:lnTo>
                    <a:pt x="1903558" y="3881789"/>
                  </a:lnTo>
                  <a:lnTo>
                    <a:pt x="1897194" y="3889317"/>
                  </a:lnTo>
                  <a:lnTo>
                    <a:pt x="1897537" y="3894979"/>
                  </a:lnTo>
                  <a:lnTo>
                    <a:pt x="1901302" y="3898161"/>
                  </a:lnTo>
                  <a:lnTo>
                    <a:pt x="1906448" y="3902720"/>
                  </a:lnTo>
                  <a:lnTo>
                    <a:pt x="1906972" y="3903338"/>
                  </a:lnTo>
                  <a:lnTo>
                    <a:pt x="1912305" y="3905613"/>
                  </a:lnTo>
                  <a:lnTo>
                    <a:pt x="1916491" y="3905034"/>
                  </a:lnTo>
                  <a:lnTo>
                    <a:pt x="1919055" y="3901795"/>
                  </a:lnTo>
                  <a:lnTo>
                    <a:pt x="1922237" y="3898030"/>
                  </a:lnTo>
                  <a:lnTo>
                    <a:pt x="1921894" y="3892369"/>
                  </a:lnTo>
                  <a:lnTo>
                    <a:pt x="1918130" y="3889187"/>
                  </a:lnTo>
                  <a:lnTo>
                    <a:pt x="1912983" y="3884628"/>
                  </a:lnTo>
                  <a:lnTo>
                    <a:pt x="1909219" y="3881447"/>
                  </a:lnTo>
                  <a:close/>
                </a:path>
                <a:path w="17068800" h="9558020">
                  <a:moveTo>
                    <a:pt x="1840555" y="3822610"/>
                  </a:moveTo>
                  <a:lnTo>
                    <a:pt x="1834894" y="3822953"/>
                  </a:lnTo>
                  <a:lnTo>
                    <a:pt x="1828531" y="3830481"/>
                  </a:lnTo>
                  <a:lnTo>
                    <a:pt x="1828874" y="3836143"/>
                  </a:lnTo>
                  <a:lnTo>
                    <a:pt x="1832638" y="3839324"/>
                  </a:lnTo>
                  <a:lnTo>
                    <a:pt x="1838641" y="3844644"/>
                  </a:lnTo>
                  <a:lnTo>
                    <a:pt x="1843640" y="3846776"/>
                  </a:lnTo>
                  <a:lnTo>
                    <a:pt x="1847970" y="3845865"/>
                  </a:lnTo>
                  <a:lnTo>
                    <a:pt x="1850392" y="3842958"/>
                  </a:lnTo>
                  <a:lnTo>
                    <a:pt x="1853573" y="3839194"/>
                  </a:lnTo>
                  <a:lnTo>
                    <a:pt x="1853230" y="3833533"/>
                  </a:lnTo>
                  <a:lnTo>
                    <a:pt x="1849466" y="3830351"/>
                  </a:lnTo>
                  <a:lnTo>
                    <a:pt x="1844319" y="3825792"/>
                  </a:lnTo>
                  <a:lnTo>
                    <a:pt x="1840555" y="3822610"/>
                  </a:lnTo>
                  <a:close/>
                </a:path>
                <a:path w="17068800" h="9558020">
                  <a:moveTo>
                    <a:pt x="8919390" y="6832753"/>
                  </a:moveTo>
                  <a:lnTo>
                    <a:pt x="8914535" y="6833046"/>
                  </a:lnTo>
                  <a:lnTo>
                    <a:pt x="8907734" y="6833296"/>
                  </a:lnTo>
                  <a:lnTo>
                    <a:pt x="8903214" y="6833732"/>
                  </a:lnTo>
                  <a:lnTo>
                    <a:pt x="8899082" y="6837878"/>
                  </a:lnTo>
                  <a:lnTo>
                    <a:pt x="8899376" y="6842731"/>
                  </a:lnTo>
                  <a:lnTo>
                    <a:pt x="8899430" y="6846300"/>
                  </a:lnTo>
                  <a:lnTo>
                    <a:pt x="8901718" y="6849245"/>
                  </a:lnTo>
                  <a:lnTo>
                    <a:pt x="8904718" y="6850525"/>
                  </a:lnTo>
                  <a:lnTo>
                    <a:pt x="8904860" y="6850192"/>
                  </a:lnTo>
                  <a:lnTo>
                    <a:pt x="8906192" y="6850760"/>
                  </a:lnTo>
                  <a:lnTo>
                    <a:pt x="8908811" y="6851089"/>
                  </a:lnTo>
                  <a:lnTo>
                    <a:pt x="8915615" y="6850840"/>
                  </a:lnTo>
                  <a:lnTo>
                    <a:pt x="8920134" y="6850404"/>
                  </a:lnTo>
                  <a:lnTo>
                    <a:pt x="8924266" y="6846257"/>
                  </a:lnTo>
                  <a:lnTo>
                    <a:pt x="8923973" y="6841405"/>
                  </a:lnTo>
                  <a:lnTo>
                    <a:pt x="8923536" y="6836886"/>
                  </a:lnTo>
                  <a:lnTo>
                    <a:pt x="8919390" y="6832753"/>
                  </a:lnTo>
                  <a:close/>
                </a:path>
                <a:path w="17068800" h="9558020">
                  <a:moveTo>
                    <a:pt x="1772843" y="3763392"/>
                  </a:moveTo>
                  <a:lnTo>
                    <a:pt x="1767181" y="3763735"/>
                  </a:lnTo>
                  <a:lnTo>
                    <a:pt x="1760818" y="3771263"/>
                  </a:lnTo>
                  <a:lnTo>
                    <a:pt x="1761161" y="3776925"/>
                  </a:lnTo>
                  <a:lnTo>
                    <a:pt x="1764925" y="3780106"/>
                  </a:lnTo>
                  <a:lnTo>
                    <a:pt x="1770930" y="3785425"/>
                  </a:lnTo>
                  <a:lnTo>
                    <a:pt x="1775929" y="3787557"/>
                  </a:lnTo>
                  <a:lnTo>
                    <a:pt x="1780258" y="3786646"/>
                  </a:lnTo>
                  <a:lnTo>
                    <a:pt x="1782679" y="3783740"/>
                  </a:lnTo>
                  <a:lnTo>
                    <a:pt x="1785861" y="3779976"/>
                  </a:lnTo>
                  <a:lnTo>
                    <a:pt x="1785518" y="3774314"/>
                  </a:lnTo>
                  <a:lnTo>
                    <a:pt x="1781753" y="3771132"/>
                  </a:lnTo>
                  <a:lnTo>
                    <a:pt x="1776607" y="3766574"/>
                  </a:lnTo>
                  <a:lnTo>
                    <a:pt x="1772843" y="3763392"/>
                  </a:lnTo>
                  <a:close/>
                </a:path>
                <a:path w="17068800" h="9558020">
                  <a:moveTo>
                    <a:pt x="9009500" y="6827462"/>
                  </a:moveTo>
                  <a:lnTo>
                    <a:pt x="9004647" y="6827755"/>
                  </a:lnTo>
                  <a:lnTo>
                    <a:pt x="8997700" y="6828337"/>
                  </a:lnTo>
                  <a:lnTo>
                    <a:pt x="8992847" y="6828631"/>
                  </a:lnTo>
                  <a:lnTo>
                    <a:pt x="8989049" y="6832921"/>
                  </a:lnTo>
                  <a:lnTo>
                    <a:pt x="8989342" y="6837773"/>
                  </a:lnTo>
                  <a:lnTo>
                    <a:pt x="8989396" y="6841341"/>
                  </a:lnTo>
                  <a:lnTo>
                    <a:pt x="8991685" y="6844288"/>
                  </a:lnTo>
                  <a:lnTo>
                    <a:pt x="8996019" y="6846137"/>
                  </a:lnTo>
                  <a:lnTo>
                    <a:pt x="8998778" y="6846131"/>
                  </a:lnTo>
                  <a:lnTo>
                    <a:pt x="9005723" y="6845548"/>
                  </a:lnTo>
                  <a:lnTo>
                    <a:pt x="9010576" y="6845255"/>
                  </a:lnTo>
                  <a:lnTo>
                    <a:pt x="9014375" y="6840966"/>
                  </a:lnTo>
                  <a:lnTo>
                    <a:pt x="9013787" y="6831261"/>
                  </a:lnTo>
                  <a:lnTo>
                    <a:pt x="9009500" y="6827462"/>
                  </a:lnTo>
                  <a:close/>
                </a:path>
                <a:path w="17068800" h="9558020">
                  <a:moveTo>
                    <a:pt x="1706557" y="3703600"/>
                  </a:moveTo>
                  <a:lnTo>
                    <a:pt x="1700562" y="3703801"/>
                  </a:lnTo>
                  <a:lnTo>
                    <a:pt x="1697380" y="3707565"/>
                  </a:lnTo>
                  <a:lnTo>
                    <a:pt x="1694008" y="3710854"/>
                  </a:lnTo>
                  <a:lnTo>
                    <a:pt x="1694208" y="3716848"/>
                  </a:lnTo>
                  <a:lnTo>
                    <a:pt x="1697972" y="3720030"/>
                  </a:lnTo>
                  <a:lnTo>
                    <a:pt x="1703977" y="3725348"/>
                  </a:lnTo>
                  <a:lnTo>
                    <a:pt x="1705643" y="3726059"/>
                  </a:lnTo>
                  <a:lnTo>
                    <a:pt x="1705501" y="3726393"/>
                  </a:lnTo>
                  <a:lnTo>
                    <a:pt x="1708834" y="3727815"/>
                  </a:lnTo>
                  <a:lnTo>
                    <a:pt x="1712829" y="3726762"/>
                  </a:lnTo>
                  <a:lnTo>
                    <a:pt x="1715584" y="3723997"/>
                  </a:lnTo>
                  <a:lnTo>
                    <a:pt x="1719099" y="3720375"/>
                  </a:lnTo>
                  <a:lnTo>
                    <a:pt x="1718756" y="3714713"/>
                  </a:lnTo>
                  <a:lnTo>
                    <a:pt x="1714992" y="3711532"/>
                  </a:lnTo>
                  <a:lnTo>
                    <a:pt x="1709846" y="3706972"/>
                  </a:lnTo>
                  <a:lnTo>
                    <a:pt x="1706557" y="3703600"/>
                  </a:lnTo>
                  <a:close/>
                </a:path>
                <a:path w="17068800" h="9558020">
                  <a:moveTo>
                    <a:pt x="1639888" y="3642857"/>
                  </a:moveTo>
                  <a:lnTo>
                    <a:pt x="1634369" y="3642866"/>
                  </a:lnTo>
                  <a:lnTo>
                    <a:pt x="1630854" y="3646489"/>
                  </a:lnTo>
                  <a:lnTo>
                    <a:pt x="1627672" y="3650253"/>
                  </a:lnTo>
                  <a:lnTo>
                    <a:pt x="1627682" y="3655772"/>
                  </a:lnTo>
                  <a:lnTo>
                    <a:pt x="1631304" y="3659287"/>
                  </a:lnTo>
                  <a:lnTo>
                    <a:pt x="1636450" y="3663847"/>
                  </a:lnTo>
                  <a:lnTo>
                    <a:pt x="1636975" y="3664464"/>
                  </a:lnTo>
                  <a:lnTo>
                    <a:pt x="1642642" y="3666881"/>
                  </a:lnTo>
                  <a:lnTo>
                    <a:pt x="1646494" y="3666161"/>
                  </a:lnTo>
                  <a:lnTo>
                    <a:pt x="1649249" y="3663396"/>
                  </a:lnTo>
                  <a:lnTo>
                    <a:pt x="1652764" y="3659774"/>
                  </a:lnTo>
                  <a:lnTo>
                    <a:pt x="1652421" y="3654112"/>
                  </a:lnTo>
                  <a:lnTo>
                    <a:pt x="1648799" y="3650598"/>
                  </a:lnTo>
                  <a:lnTo>
                    <a:pt x="1643652" y="3646039"/>
                  </a:lnTo>
                  <a:lnTo>
                    <a:pt x="1639888" y="3642857"/>
                  </a:lnTo>
                  <a:close/>
                </a:path>
                <a:path w="17068800" h="9558020">
                  <a:moveTo>
                    <a:pt x="9098750" y="6821410"/>
                  </a:moveTo>
                  <a:lnTo>
                    <a:pt x="9093897" y="6821703"/>
                  </a:lnTo>
                  <a:lnTo>
                    <a:pt x="9086952" y="6822286"/>
                  </a:lnTo>
                  <a:lnTo>
                    <a:pt x="9082098" y="6822580"/>
                  </a:lnTo>
                  <a:lnTo>
                    <a:pt x="9078634" y="6827011"/>
                  </a:lnTo>
                  <a:lnTo>
                    <a:pt x="9079124" y="6835099"/>
                  </a:lnTo>
                  <a:lnTo>
                    <a:pt x="9081411" y="6838045"/>
                  </a:lnTo>
                  <a:lnTo>
                    <a:pt x="9085411" y="6839751"/>
                  </a:lnTo>
                  <a:lnTo>
                    <a:pt x="9088506" y="6839889"/>
                  </a:lnTo>
                  <a:lnTo>
                    <a:pt x="9095451" y="6839306"/>
                  </a:lnTo>
                  <a:lnTo>
                    <a:pt x="9100303" y="6839012"/>
                  </a:lnTo>
                  <a:lnTo>
                    <a:pt x="9103768" y="6834581"/>
                  </a:lnTo>
                  <a:lnTo>
                    <a:pt x="9103181" y="6824876"/>
                  </a:lnTo>
                  <a:lnTo>
                    <a:pt x="9098750" y="6821410"/>
                  </a:lnTo>
                  <a:close/>
                </a:path>
                <a:path w="17068800" h="9558020">
                  <a:moveTo>
                    <a:pt x="1574264" y="3580590"/>
                  </a:moveTo>
                  <a:lnTo>
                    <a:pt x="1568745" y="3580600"/>
                  </a:lnTo>
                  <a:lnTo>
                    <a:pt x="1565230" y="3584222"/>
                  </a:lnTo>
                  <a:lnTo>
                    <a:pt x="1562048" y="3587986"/>
                  </a:lnTo>
                  <a:lnTo>
                    <a:pt x="1562058" y="3593505"/>
                  </a:lnTo>
                  <a:lnTo>
                    <a:pt x="1570684" y="3601913"/>
                  </a:lnTo>
                  <a:lnTo>
                    <a:pt x="1571400" y="3603005"/>
                  </a:lnTo>
                  <a:lnTo>
                    <a:pt x="1573399" y="3603858"/>
                  </a:lnTo>
                  <a:lnTo>
                    <a:pt x="1573542" y="3603525"/>
                  </a:lnTo>
                  <a:lnTo>
                    <a:pt x="1576875" y="3604947"/>
                  </a:lnTo>
                  <a:lnTo>
                    <a:pt x="1580728" y="3604227"/>
                  </a:lnTo>
                  <a:lnTo>
                    <a:pt x="1583483" y="3601462"/>
                  </a:lnTo>
                  <a:lnTo>
                    <a:pt x="1586664" y="3597698"/>
                  </a:lnTo>
                  <a:lnTo>
                    <a:pt x="1586655" y="3592179"/>
                  </a:lnTo>
                  <a:lnTo>
                    <a:pt x="1578029" y="3583771"/>
                  </a:lnTo>
                  <a:lnTo>
                    <a:pt x="1574264" y="3580590"/>
                  </a:lnTo>
                  <a:close/>
                </a:path>
                <a:path w="17068800" h="9558020">
                  <a:moveTo>
                    <a:pt x="9188570" y="6814026"/>
                  </a:moveTo>
                  <a:lnTo>
                    <a:pt x="9183717" y="6814319"/>
                  </a:lnTo>
                  <a:lnTo>
                    <a:pt x="9176772" y="6814902"/>
                  </a:lnTo>
                  <a:lnTo>
                    <a:pt x="9171919" y="6815196"/>
                  </a:lnTo>
                  <a:lnTo>
                    <a:pt x="9168454" y="6819627"/>
                  </a:lnTo>
                  <a:lnTo>
                    <a:pt x="9168748" y="6824480"/>
                  </a:lnTo>
                  <a:lnTo>
                    <a:pt x="9169277" y="6827857"/>
                  </a:lnTo>
                  <a:lnTo>
                    <a:pt x="9171232" y="6830661"/>
                  </a:lnTo>
                  <a:lnTo>
                    <a:pt x="9175231" y="6832367"/>
                  </a:lnTo>
                  <a:lnTo>
                    <a:pt x="9178323" y="6832504"/>
                  </a:lnTo>
                  <a:lnTo>
                    <a:pt x="9185271" y="6831922"/>
                  </a:lnTo>
                  <a:lnTo>
                    <a:pt x="9190124" y="6831628"/>
                  </a:lnTo>
                  <a:lnTo>
                    <a:pt x="9193589" y="6827197"/>
                  </a:lnTo>
                  <a:lnTo>
                    <a:pt x="9193002" y="6817492"/>
                  </a:lnTo>
                  <a:lnTo>
                    <a:pt x="9188570" y="6814026"/>
                  </a:lnTo>
                  <a:close/>
                </a:path>
                <a:path w="17068800" h="9558020">
                  <a:moveTo>
                    <a:pt x="1509449" y="3518274"/>
                  </a:moveTo>
                  <a:lnTo>
                    <a:pt x="1503929" y="3518284"/>
                  </a:lnTo>
                  <a:lnTo>
                    <a:pt x="1496900" y="3525528"/>
                  </a:lnTo>
                  <a:lnTo>
                    <a:pt x="1496909" y="3531047"/>
                  </a:lnTo>
                  <a:lnTo>
                    <a:pt x="1505535" y="3539454"/>
                  </a:lnTo>
                  <a:lnTo>
                    <a:pt x="1506252" y="3540548"/>
                  </a:lnTo>
                  <a:lnTo>
                    <a:pt x="1511584" y="3542822"/>
                  </a:lnTo>
                  <a:lnTo>
                    <a:pt x="1515437" y="3542102"/>
                  </a:lnTo>
                  <a:lnTo>
                    <a:pt x="1518192" y="3539337"/>
                  </a:lnTo>
                  <a:lnTo>
                    <a:pt x="1521707" y="3535716"/>
                  </a:lnTo>
                  <a:lnTo>
                    <a:pt x="1521697" y="3530196"/>
                  </a:lnTo>
                  <a:lnTo>
                    <a:pt x="1509449" y="3518274"/>
                  </a:lnTo>
                  <a:close/>
                </a:path>
                <a:path w="17068800" h="9558020">
                  <a:moveTo>
                    <a:pt x="9278434" y="6804690"/>
                  </a:moveTo>
                  <a:lnTo>
                    <a:pt x="9273439" y="6805317"/>
                  </a:lnTo>
                  <a:lnTo>
                    <a:pt x="9266493" y="6805900"/>
                  </a:lnTo>
                  <a:lnTo>
                    <a:pt x="9261499" y="6806527"/>
                  </a:lnTo>
                  <a:lnTo>
                    <a:pt x="9257700" y="6810816"/>
                  </a:lnTo>
                  <a:lnTo>
                    <a:pt x="9258328" y="6815811"/>
                  </a:lnTo>
                  <a:lnTo>
                    <a:pt x="9258856" y="6819188"/>
                  </a:lnTo>
                  <a:lnTo>
                    <a:pt x="9260811" y="6821992"/>
                  </a:lnTo>
                  <a:lnTo>
                    <a:pt x="9265144" y="6823840"/>
                  </a:lnTo>
                  <a:lnTo>
                    <a:pt x="9268237" y="6823977"/>
                  </a:lnTo>
                  <a:lnTo>
                    <a:pt x="9275184" y="6823395"/>
                  </a:lnTo>
                  <a:lnTo>
                    <a:pt x="9280179" y="6822768"/>
                  </a:lnTo>
                  <a:lnTo>
                    <a:pt x="9283977" y="6818479"/>
                  </a:lnTo>
                  <a:lnTo>
                    <a:pt x="9282723" y="6808490"/>
                  </a:lnTo>
                  <a:lnTo>
                    <a:pt x="9278434" y="6804690"/>
                  </a:lnTo>
                  <a:close/>
                </a:path>
                <a:path w="17068800" h="9558020">
                  <a:moveTo>
                    <a:pt x="1445251" y="3455433"/>
                  </a:moveTo>
                  <a:lnTo>
                    <a:pt x="1439732" y="3455443"/>
                  </a:lnTo>
                  <a:lnTo>
                    <a:pt x="1432702" y="3462687"/>
                  </a:lnTo>
                  <a:lnTo>
                    <a:pt x="1432712" y="3468206"/>
                  </a:lnTo>
                  <a:lnTo>
                    <a:pt x="1441338" y="3476614"/>
                  </a:lnTo>
                  <a:lnTo>
                    <a:pt x="1442053" y="3477707"/>
                  </a:lnTo>
                  <a:lnTo>
                    <a:pt x="1447386" y="3479982"/>
                  </a:lnTo>
                  <a:lnTo>
                    <a:pt x="1451239" y="3479262"/>
                  </a:lnTo>
                  <a:lnTo>
                    <a:pt x="1453994" y="3476497"/>
                  </a:lnTo>
                  <a:lnTo>
                    <a:pt x="1457509" y="3472875"/>
                  </a:lnTo>
                  <a:lnTo>
                    <a:pt x="1457499" y="3467356"/>
                  </a:lnTo>
                  <a:lnTo>
                    <a:pt x="1445251" y="3455433"/>
                  </a:lnTo>
                  <a:close/>
                </a:path>
                <a:path w="17068800" h="9558020">
                  <a:moveTo>
                    <a:pt x="1382622" y="3391687"/>
                  </a:moveTo>
                  <a:lnTo>
                    <a:pt x="1376769" y="3391553"/>
                  </a:lnTo>
                  <a:lnTo>
                    <a:pt x="1373254" y="3395176"/>
                  </a:lnTo>
                  <a:lnTo>
                    <a:pt x="1369548" y="3398322"/>
                  </a:lnTo>
                  <a:lnTo>
                    <a:pt x="1369416" y="3404175"/>
                  </a:lnTo>
                  <a:lnTo>
                    <a:pt x="1378042" y="3412582"/>
                  </a:lnTo>
                  <a:lnTo>
                    <a:pt x="1378757" y="3413675"/>
                  </a:lnTo>
                  <a:lnTo>
                    <a:pt x="1383756" y="3415807"/>
                  </a:lnTo>
                  <a:lnTo>
                    <a:pt x="1387467" y="3415420"/>
                  </a:lnTo>
                  <a:lnTo>
                    <a:pt x="1390222" y="3412656"/>
                  </a:lnTo>
                  <a:lnTo>
                    <a:pt x="1393928" y="3409510"/>
                  </a:lnTo>
                  <a:lnTo>
                    <a:pt x="1394062" y="3403658"/>
                  </a:lnTo>
                  <a:lnTo>
                    <a:pt x="1390439" y="3400143"/>
                  </a:lnTo>
                  <a:lnTo>
                    <a:pt x="1385769" y="3395392"/>
                  </a:lnTo>
                  <a:lnTo>
                    <a:pt x="1382622" y="3391687"/>
                  </a:lnTo>
                  <a:close/>
                </a:path>
                <a:path w="17068800" h="9558020">
                  <a:moveTo>
                    <a:pt x="9367441" y="6794595"/>
                  </a:moveTo>
                  <a:lnTo>
                    <a:pt x="9362446" y="6795222"/>
                  </a:lnTo>
                  <a:lnTo>
                    <a:pt x="9355835" y="6795948"/>
                  </a:lnTo>
                  <a:lnTo>
                    <a:pt x="9350839" y="6796574"/>
                  </a:lnTo>
                  <a:lnTo>
                    <a:pt x="9347373" y="6801005"/>
                  </a:lnTo>
                  <a:lnTo>
                    <a:pt x="9347999" y="6806000"/>
                  </a:lnTo>
                  <a:lnTo>
                    <a:pt x="9348195" y="6809235"/>
                  </a:lnTo>
                  <a:lnTo>
                    <a:pt x="9350294" y="6811705"/>
                  </a:lnTo>
                  <a:lnTo>
                    <a:pt x="9354959" y="6813695"/>
                  </a:lnTo>
                  <a:lnTo>
                    <a:pt x="9358053" y="6813834"/>
                  </a:lnTo>
                  <a:lnTo>
                    <a:pt x="9364666" y="6813109"/>
                  </a:lnTo>
                  <a:lnTo>
                    <a:pt x="9369660" y="6812482"/>
                  </a:lnTo>
                  <a:lnTo>
                    <a:pt x="9373126" y="6808051"/>
                  </a:lnTo>
                  <a:lnTo>
                    <a:pt x="9371873" y="6798061"/>
                  </a:lnTo>
                  <a:lnTo>
                    <a:pt x="9367441" y="6794595"/>
                  </a:lnTo>
                  <a:close/>
                </a:path>
                <a:path w="17068800" h="9558020">
                  <a:moveTo>
                    <a:pt x="1319802" y="3327463"/>
                  </a:moveTo>
                  <a:lnTo>
                    <a:pt x="1313949" y="3327331"/>
                  </a:lnTo>
                  <a:lnTo>
                    <a:pt x="1307204" y="3333908"/>
                  </a:lnTo>
                  <a:lnTo>
                    <a:pt x="1306768" y="3339238"/>
                  </a:lnTo>
                  <a:lnTo>
                    <a:pt x="1306737" y="3339619"/>
                  </a:lnTo>
                  <a:lnTo>
                    <a:pt x="1310359" y="3343133"/>
                  </a:lnTo>
                  <a:lnTo>
                    <a:pt x="1315030" y="3347884"/>
                  </a:lnTo>
                  <a:lnTo>
                    <a:pt x="1315746" y="3348977"/>
                  </a:lnTo>
                  <a:lnTo>
                    <a:pt x="1321079" y="3351252"/>
                  </a:lnTo>
                  <a:lnTo>
                    <a:pt x="1324932" y="3350531"/>
                  </a:lnTo>
                  <a:lnTo>
                    <a:pt x="1327545" y="3348100"/>
                  </a:lnTo>
                  <a:lnTo>
                    <a:pt x="1330917" y="3344812"/>
                  </a:lnTo>
                  <a:lnTo>
                    <a:pt x="1331383" y="3339101"/>
                  </a:lnTo>
                  <a:lnTo>
                    <a:pt x="1327761" y="3335586"/>
                  </a:lnTo>
                  <a:lnTo>
                    <a:pt x="1319802" y="3327463"/>
                  </a:lnTo>
                  <a:close/>
                </a:path>
                <a:path w="17068800" h="9558020">
                  <a:moveTo>
                    <a:pt x="9457018" y="6783167"/>
                  </a:moveTo>
                  <a:lnTo>
                    <a:pt x="9452022" y="6783794"/>
                  </a:lnTo>
                  <a:lnTo>
                    <a:pt x="9445266" y="6784852"/>
                  </a:lnTo>
                  <a:lnTo>
                    <a:pt x="9440272" y="6785479"/>
                  </a:lnTo>
                  <a:lnTo>
                    <a:pt x="9436807" y="6789910"/>
                  </a:lnTo>
                  <a:lnTo>
                    <a:pt x="9437434" y="6794905"/>
                  </a:lnTo>
                  <a:lnTo>
                    <a:pt x="9437629" y="6798140"/>
                  </a:lnTo>
                  <a:lnTo>
                    <a:pt x="9440060" y="6800753"/>
                  </a:lnTo>
                  <a:lnTo>
                    <a:pt x="9444392" y="6802601"/>
                  </a:lnTo>
                  <a:lnTo>
                    <a:pt x="9447486" y="6802738"/>
                  </a:lnTo>
                  <a:lnTo>
                    <a:pt x="9454241" y="6801681"/>
                  </a:lnTo>
                  <a:lnTo>
                    <a:pt x="9459236" y="6801054"/>
                  </a:lnTo>
                  <a:lnTo>
                    <a:pt x="9462701" y="6796622"/>
                  </a:lnTo>
                  <a:lnTo>
                    <a:pt x="9461447" y="6786633"/>
                  </a:lnTo>
                  <a:lnTo>
                    <a:pt x="9457018" y="6783167"/>
                  </a:lnTo>
                  <a:close/>
                </a:path>
                <a:path w="17068800" h="9558020">
                  <a:moveTo>
                    <a:pt x="1258168" y="3261383"/>
                  </a:moveTo>
                  <a:lnTo>
                    <a:pt x="1252649" y="3261393"/>
                  </a:lnTo>
                  <a:lnTo>
                    <a:pt x="1248942" y="3264539"/>
                  </a:lnTo>
                  <a:lnTo>
                    <a:pt x="1245428" y="3268161"/>
                  </a:lnTo>
                  <a:lnTo>
                    <a:pt x="1245437" y="3273681"/>
                  </a:lnTo>
                  <a:lnTo>
                    <a:pt x="1248583" y="3277387"/>
                  </a:lnTo>
                  <a:lnTo>
                    <a:pt x="1253112" y="3282470"/>
                  </a:lnTo>
                  <a:lnTo>
                    <a:pt x="1253827" y="3283563"/>
                  </a:lnTo>
                  <a:lnTo>
                    <a:pt x="1259493" y="3285980"/>
                  </a:lnTo>
                  <a:lnTo>
                    <a:pt x="1263347" y="3285260"/>
                  </a:lnTo>
                  <a:lnTo>
                    <a:pt x="1265960" y="3282829"/>
                  </a:lnTo>
                  <a:lnTo>
                    <a:pt x="1269474" y="3279207"/>
                  </a:lnTo>
                  <a:lnTo>
                    <a:pt x="1269466" y="3273687"/>
                  </a:lnTo>
                  <a:lnTo>
                    <a:pt x="1266319" y="3269982"/>
                  </a:lnTo>
                  <a:lnTo>
                    <a:pt x="1261790" y="3264898"/>
                  </a:lnTo>
                  <a:lnTo>
                    <a:pt x="1258168" y="3261383"/>
                  </a:lnTo>
                  <a:close/>
                </a:path>
                <a:path w="17068800" h="9558020">
                  <a:moveTo>
                    <a:pt x="9545734" y="6770979"/>
                  </a:moveTo>
                  <a:lnTo>
                    <a:pt x="9540740" y="6771606"/>
                  </a:lnTo>
                  <a:lnTo>
                    <a:pt x="9533984" y="6772663"/>
                  </a:lnTo>
                  <a:lnTo>
                    <a:pt x="9529322" y="6773432"/>
                  </a:lnTo>
                  <a:lnTo>
                    <a:pt x="9525858" y="6777864"/>
                  </a:lnTo>
                  <a:lnTo>
                    <a:pt x="9526484" y="6782859"/>
                  </a:lnTo>
                  <a:lnTo>
                    <a:pt x="9527014" y="6786236"/>
                  </a:lnTo>
                  <a:lnTo>
                    <a:pt x="9529111" y="6788707"/>
                  </a:lnTo>
                  <a:lnTo>
                    <a:pt x="9533443" y="6790555"/>
                  </a:lnTo>
                  <a:lnTo>
                    <a:pt x="9536678" y="6790359"/>
                  </a:lnTo>
                  <a:lnTo>
                    <a:pt x="9543434" y="6789301"/>
                  </a:lnTo>
                  <a:lnTo>
                    <a:pt x="9548096" y="6788533"/>
                  </a:lnTo>
                  <a:lnTo>
                    <a:pt x="9551560" y="6784100"/>
                  </a:lnTo>
                  <a:lnTo>
                    <a:pt x="9550934" y="6779106"/>
                  </a:lnTo>
                  <a:lnTo>
                    <a:pt x="9550164" y="6774444"/>
                  </a:lnTo>
                  <a:lnTo>
                    <a:pt x="9545734" y="6770979"/>
                  </a:lnTo>
                  <a:close/>
                </a:path>
                <a:path w="17068800" h="9558020">
                  <a:moveTo>
                    <a:pt x="1197485" y="3194920"/>
                  </a:moveTo>
                  <a:lnTo>
                    <a:pt x="1191965" y="3194930"/>
                  </a:lnTo>
                  <a:lnTo>
                    <a:pt x="1188259" y="3198077"/>
                  </a:lnTo>
                  <a:lnTo>
                    <a:pt x="1184411" y="3201556"/>
                  </a:lnTo>
                  <a:lnTo>
                    <a:pt x="1184421" y="3207076"/>
                  </a:lnTo>
                  <a:lnTo>
                    <a:pt x="1187567" y="3210782"/>
                  </a:lnTo>
                  <a:lnTo>
                    <a:pt x="1192096" y="3215865"/>
                  </a:lnTo>
                  <a:lnTo>
                    <a:pt x="1192812" y="3216958"/>
                  </a:lnTo>
                  <a:lnTo>
                    <a:pt x="1198478" y="3219375"/>
                  </a:lnTo>
                  <a:lnTo>
                    <a:pt x="1202189" y="3218989"/>
                  </a:lnTo>
                  <a:lnTo>
                    <a:pt x="1204802" y="3216557"/>
                  </a:lnTo>
                  <a:lnTo>
                    <a:pt x="1208650" y="3213077"/>
                  </a:lnTo>
                  <a:lnTo>
                    <a:pt x="1208640" y="3207558"/>
                  </a:lnTo>
                  <a:lnTo>
                    <a:pt x="1205493" y="3203852"/>
                  </a:lnTo>
                  <a:lnTo>
                    <a:pt x="1197485" y="3194920"/>
                  </a:lnTo>
                  <a:close/>
                </a:path>
                <a:path w="17068800" h="9558020">
                  <a:moveTo>
                    <a:pt x="9634686" y="6757314"/>
                  </a:moveTo>
                  <a:lnTo>
                    <a:pt x="9629692" y="6757941"/>
                  </a:lnTo>
                  <a:lnTo>
                    <a:pt x="9622936" y="6759000"/>
                  </a:lnTo>
                  <a:lnTo>
                    <a:pt x="9617941" y="6759627"/>
                  </a:lnTo>
                  <a:lnTo>
                    <a:pt x="9614810" y="6764200"/>
                  </a:lnTo>
                  <a:lnTo>
                    <a:pt x="9615437" y="6769195"/>
                  </a:lnTo>
                  <a:lnTo>
                    <a:pt x="9615967" y="6772573"/>
                  </a:lnTo>
                  <a:lnTo>
                    <a:pt x="9618063" y="6775043"/>
                  </a:lnTo>
                  <a:lnTo>
                    <a:pt x="9622062" y="6776749"/>
                  </a:lnTo>
                  <a:lnTo>
                    <a:pt x="9625631" y="6776696"/>
                  </a:lnTo>
                  <a:lnTo>
                    <a:pt x="9632387" y="6775637"/>
                  </a:lnTo>
                  <a:lnTo>
                    <a:pt x="9637382" y="6775010"/>
                  </a:lnTo>
                  <a:lnTo>
                    <a:pt x="9640513" y="6770437"/>
                  </a:lnTo>
                  <a:lnTo>
                    <a:pt x="9639258" y="6760447"/>
                  </a:lnTo>
                  <a:lnTo>
                    <a:pt x="9634686" y="6757314"/>
                  </a:lnTo>
                  <a:close/>
                </a:path>
                <a:path w="17068800" h="9558020">
                  <a:moveTo>
                    <a:pt x="1137277" y="3128267"/>
                  </a:moveTo>
                  <a:lnTo>
                    <a:pt x="1131567" y="3127801"/>
                  </a:lnTo>
                  <a:lnTo>
                    <a:pt x="1127861" y="3130947"/>
                  </a:lnTo>
                  <a:lnTo>
                    <a:pt x="1124488" y="3134236"/>
                  </a:lnTo>
                  <a:lnTo>
                    <a:pt x="1124022" y="3139947"/>
                  </a:lnTo>
                  <a:lnTo>
                    <a:pt x="1127169" y="3143653"/>
                  </a:lnTo>
                  <a:lnTo>
                    <a:pt x="1131697" y="3148736"/>
                  </a:lnTo>
                  <a:lnTo>
                    <a:pt x="1132746" y="3149971"/>
                  </a:lnTo>
                  <a:lnTo>
                    <a:pt x="1138078" y="3152246"/>
                  </a:lnTo>
                  <a:lnTo>
                    <a:pt x="1141790" y="3151859"/>
                  </a:lnTo>
                  <a:lnTo>
                    <a:pt x="1144403" y="3149428"/>
                  </a:lnTo>
                  <a:lnTo>
                    <a:pt x="1147776" y="3146139"/>
                  </a:lnTo>
                  <a:lnTo>
                    <a:pt x="1148242" y="3140429"/>
                  </a:lnTo>
                  <a:lnTo>
                    <a:pt x="1145095" y="3136723"/>
                  </a:lnTo>
                  <a:lnTo>
                    <a:pt x="1140566" y="3131639"/>
                  </a:lnTo>
                  <a:lnTo>
                    <a:pt x="1137277" y="3128267"/>
                  </a:lnTo>
                  <a:close/>
                </a:path>
                <a:path w="17068800" h="9558020">
                  <a:moveTo>
                    <a:pt x="1078923" y="3060039"/>
                  </a:moveTo>
                  <a:lnTo>
                    <a:pt x="1073212" y="3059574"/>
                  </a:lnTo>
                  <a:lnTo>
                    <a:pt x="1065801" y="3065867"/>
                  </a:lnTo>
                  <a:lnTo>
                    <a:pt x="1065335" y="3071577"/>
                  </a:lnTo>
                  <a:lnTo>
                    <a:pt x="1068481" y="3075283"/>
                  </a:lnTo>
                  <a:lnTo>
                    <a:pt x="1073010" y="3080367"/>
                  </a:lnTo>
                  <a:lnTo>
                    <a:pt x="1073917" y="3081935"/>
                  </a:lnTo>
                  <a:lnTo>
                    <a:pt x="1079249" y="3084210"/>
                  </a:lnTo>
                  <a:lnTo>
                    <a:pt x="1082960" y="3083823"/>
                  </a:lnTo>
                  <a:lnTo>
                    <a:pt x="1085573" y="3081392"/>
                  </a:lnTo>
                  <a:lnTo>
                    <a:pt x="1089279" y="3078245"/>
                  </a:lnTo>
                  <a:lnTo>
                    <a:pt x="1089745" y="3072535"/>
                  </a:lnTo>
                  <a:lnTo>
                    <a:pt x="1086598" y="3068829"/>
                  </a:lnTo>
                  <a:lnTo>
                    <a:pt x="1082070" y="3063745"/>
                  </a:lnTo>
                  <a:lnTo>
                    <a:pt x="1078923" y="3060039"/>
                  </a:lnTo>
                  <a:close/>
                </a:path>
                <a:path w="17068800" h="9558020">
                  <a:moveTo>
                    <a:pt x="9722972" y="6743366"/>
                  </a:moveTo>
                  <a:lnTo>
                    <a:pt x="9718310" y="6744136"/>
                  </a:lnTo>
                  <a:lnTo>
                    <a:pt x="9711557" y="6745194"/>
                  </a:lnTo>
                  <a:lnTo>
                    <a:pt x="9706562" y="6745822"/>
                  </a:lnTo>
                  <a:lnTo>
                    <a:pt x="9703286" y="6750727"/>
                  </a:lnTo>
                  <a:lnTo>
                    <a:pt x="9704056" y="6755389"/>
                  </a:lnTo>
                  <a:lnTo>
                    <a:pt x="9704726" y="6758433"/>
                  </a:lnTo>
                  <a:lnTo>
                    <a:pt x="9706826" y="6760904"/>
                  </a:lnTo>
                  <a:lnTo>
                    <a:pt x="9711159" y="6762752"/>
                  </a:lnTo>
                  <a:lnTo>
                    <a:pt x="9714726" y="6762698"/>
                  </a:lnTo>
                  <a:lnTo>
                    <a:pt x="9721481" y="6761640"/>
                  </a:lnTo>
                  <a:lnTo>
                    <a:pt x="9726142" y="6760871"/>
                  </a:lnTo>
                  <a:lnTo>
                    <a:pt x="9729417" y="6755965"/>
                  </a:lnTo>
                  <a:lnTo>
                    <a:pt x="9727879" y="6746642"/>
                  </a:lnTo>
                  <a:lnTo>
                    <a:pt x="9722972" y="6743366"/>
                  </a:lnTo>
                  <a:close/>
                </a:path>
                <a:path w="17068800" h="9558020">
                  <a:moveTo>
                    <a:pt x="1020995" y="2990813"/>
                  </a:moveTo>
                  <a:lnTo>
                    <a:pt x="1015284" y="2990347"/>
                  </a:lnTo>
                  <a:lnTo>
                    <a:pt x="1007872" y="2996640"/>
                  </a:lnTo>
                  <a:lnTo>
                    <a:pt x="1007407" y="3002350"/>
                  </a:lnTo>
                  <a:lnTo>
                    <a:pt x="1010553" y="3006056"/>
                  </a:lnTo>
                  <a:lnTo>
                    <a:pt x="1014940" y="3011473"/>
                  </a:lnTo>
                  <a:lnTo>
                    <a:pt x="1015513" y="3012900"/>
                  </a:lnTo>
                  <a:lnTo>
                    <a:pt x="1018179" y="3014037"/>
                  </a:lnTo>
                  <a:lnTo>
                    <a:pt x="1018322" y="3013703"/>
                  </a:lnTo>
                  <a:lnTo>
                    <a:pt x="1021322" y="3014983"/>
                  </a:lnTo>
                  <a:lnTo>
                    <a:pt x="1025032" y="3014596"/>
                  </a:lnTo>
                  <a:lnTo>
                    <a:pt x="1031209" y="3009352"/>
                  </a:lnTo>
                  <a:lnTo>
                    <a:pt x="1031675" y="3003641"/>
                  </a:lnTo>
                  <a:lnTo>
                    <a:pt x="1028528" y="2999936"/>
                  </a:lnTo>
                  <a:lnTo>
                    <a:pt x="1024142" y="2994519"/>
                  </a:lnTo>
                  <a:lnTo>
                    <a:pt x="1020995" y="2990813"/>
                  </a:lnTo>
                  <a:close/>
                </a:path>
                <a:path w="17068800" h="9558020">
                  <a:moveTo>
                    <a:pt x="9811495" y="6727943"/>
                  </a:moveTo>
                  <a:lnTo>
                    <a:pt x="9806832" y="6728712"/>
                  </a:lnTo>
                  <a:lnTo>
                    <a:pt x="9800079" y="6729771"/>
                  </a:lnTo>
                  <a:lnTo>
                    <a:pt x="9795418" y="6730540"/>
                  </a:lnTo>
                  <a:lnTo>
                    <a:pt x="9792143" y="6735446"/>
                  </a:lnTo>
                  <a:lnTo>
                    <a:pt x="9792911" y="6740108"/>
                  </a:lnTo>
                  <a:lnTo>
                    <a:pt x="9793584" y="6743153"/>
                  </a:lnTo>
                  <a:lnTo>
                    <a:pt x="9795680" y="6745622"/>
                  </a:lnTo>
                  <a:lnTo>
                    <a:pt x="9799679" y="6747328"/>
                  </a:lnTo>
                  <a:lnTo>
                    <a:pt x="9803247" y="6747275"/>
                  </a:lnTo>
                  <a:lnTo>
                    <a:pt x="9810003" y="6746217"/>
                  </a:lnTo>
                  <a:lnTo>
                    <a:pt x="9814665" y="6745448"/>
                  </a:lnTo>
                  <a:lnTo>
                    <a:pt x="9817940" y="6740541"/>
                  </a:lnTo>
                  <a:lnTo>
                    <a:pt x="9816402" y="6731219"/>
                  </a:lnTo>
                  <a:lnTo>
                    <a:pt x="9811495" y="6727943"/>
                  </a:lnTo>
                  <a:close/>
                </a:path>
                <a:path w="17068800" h="9558020">
                  <a:moveTo>
                    <a:pt x="964018" y="2921204"/>
                  </a:moveTo>
                  <a:lnTo>
                    <a:pt x="958450" y="2920404"/>
                  </a:lnTo>
                  <a:lnTo>
                    <a:pt x="954744" y="2923551"/>
                  </a:lnTo>
                  <a:lnTo>
                    <a:pt x="950705" y="2926555"/>
                  </a:lnTo>
                  <a:lnTo>
                    <a:pt x="950238" y="2932265"/>
                  </a:lnTo>
                  <a:lnTo>
                    <a:pt x="953385" y="2935972"/>
                  </a:lnTo>
                  <a:lnTo>
                    <a:pt x="957772" y="2941388"/>
                  </a:lnTo>
                  <a:lnTo>
                    <a:pt x="958678" y="2942957"/>
                  </a:lnTo>
                  <a:lnTo>
                    <a:pt x="964011" y="2945232"/>
                  </a:lnTo>
                  <a:lnTo>
                    <a:pt x="967722" y="2944844"/>
                  </a:lnTo>
                  <a:lnTo>
                    <a:pt x="970192" y="2942747"/>
                  </a:lnTo>
                  <a:lnTo>
                    <a:pt x="974232" y="2939742"/>
                  </a:lnTo>
                  <a:lnTo>
                    <a:pt x="974698" y="2934032"/>
                  </a:lnTo>
                  <a:lnTo>
                    <a:pt x="971551" y="2930326"/>
                  </a:lnTo>
                  <a:lnTo>
                    <a:pt x="967165" y="2924909"/>
                  </a:lnTo>
                  <a:lnTo>
                    <a:pt x="964018" y="2921204"/>
                  </a:lnTo>
                  <a:close/>
                </a:path>
                <a:path w="17068800" h="9558020">
                  <a:moveTo>
                    <a:pt x="9900300" y="6711854"/>
                  </a:moveTo>
                  <a:lnTo>
                    <a:pt x="9895497" y="6712956"/>
                  </a:lnTo>
                  <a:lnTo>
                    <a:pt x="9888742" y="6714014"/>
                  </a:lnTo>
                  <a:lnTo>
                    <a:pt x="9884079" y="6714782"/>
                  </a:lnTo>
                  <a:lnTo>
                    <a:pt x="9880471" y="6719546"/>
                  </a:lnTo>
                  <a:lnTo>
                    <a:pt x="9881574" y="6724351"/>
                  </a:lnTo>
                  <a:lnTo>
                    <a:pt x="9882246" y="6727395"/>
                  </a:lnTo>
                  <a:lnTo>
                    <a:pt x="9884344" y="6729866"/>
                  </a:lnTo>
                  <a:lnTo>
                    <a:pt x="9887010" y="6731003"/>
                  </a:lnTo>
                  <a:lnTo>
                    <a:pt x="9886534" y="6731194"/>
                  </a:lnTo>
                  <a:lnTo>
                    <a:pt x="9888201" y="6731905"/>
                  </a:lnTo>
                  <a:lnTo>
                    <a:pt x="9891770" y="6731851"/>
                  </a:lnTo>
                  <a:lnTo>
                    <a:pt x="9898666" y="6730459"/>
                  </a:lnTo>
                  <a:lnTo>
                    <a:pt x="9903327" y="6729690"/>
                  </a:lnTo>
                  <a:lnTo>
                    <a:pt x="9906935" y="6724926"/>
                  </a:lnTo>
                  <a:lnTo>
                    <a:pt x="9905833" y="6720122"/>
                  </a:lnTo>
                  <a:lnTo>
                    <a:pt x="9905064" y="6715461"/>
                  </a:lnTo>
                  <a:lnTo>
                    <a:pt x="9900300" y="6711854"/>
                  </a:lnTo>
                  <a:close/>
                </a:path>
                <a:path w="17068800" h="9558020">
                  <a:moveTo>
                    <a:pt x="908752" y="2850354"/>
                  </a:moveTo>
                  <a:lnTo>
                    <a:pt x="903183" y="2849555"/>
                  </a:lnTo>
                  <a:lnTo>
                    <a:pt x="899144" y="2852559"/>
                  </a:lnTo>
                  <a:lnTo>
                    <a:pt x="895438" y="2855706"/>
                  </a:lnTo>
                  <a:lnTo>
                    <a:pt x="894639" y="2861274"/>
                  </a:lnTo>
                  <a:lnTo>
                    <a:pt x="897643" y="2865313"/>
                  </a:lnTo>
                  <a:lnTo>
                    <a:pt x="902030" y="2870730"/>
                  </a:lnTo>
                  <a:lnTo>
                    <a:pt x="903079" y="2871966"/>
                  </a:lnTo>
                  <a:lnTo>
                    <a:pt x="905603" y="2873436"/>
                  </a:lnTo>
                  <a:lnTo>
                    <a:pt x="908603" y="2874716"/>
                  </a:lnTo>
                  <a:lnTo>
                    <a:pt x="911980" y="2874187"/>
                  </a:lnTo>
                  <a:lnTo>
                    <a:pt x="914784" y="2872232"/>
                  </a:lnTo>
                  <a:lnTo>
                    <a:pt x="918490" y="2869085"/>
                  </a:lnTo>
                  <a:lnTo>
                    <a:pt x="919290" y="2863516"/>
                  </a:lnTo>
                  <a:lnTo>
                    <a:pt x="916285" y="2859477"/>
                  </a:lnTo>
                  <a:lnTo>
                    <a:pt x="911899" y="2854060"/>
                  </a:lnTo>
                  <a:lnTo>
                    <a:pt x="908752" y="2850354"/>
                  </a:lnTo>
                  <a:close/>
                </a:path>
                <a:path w="17068800" h="9558020">
                  <a:moveTo>
                    <a:pt x="9989200" y="6694621"/>
                  </a:moveTo>
                  <a:lnTo>
                    <a:pt x="9984396" y="6695724"/>
                  </a:lnTo>
                  <a:lnTo>
                    <a:pt x="9977499" y="6697115"/>
                  </a:lnTo>
                  <a:lnTo>
                    <a:pt x="9972504" y="6697742"/>
                  </a:lnTo>
                  <a:lnTo>
                    <a:pt x="9969229" y="6702649"/>
                  </a:lnTo>
                  <a:lnTo>
                    <a:pt x="9970331" y="6707452"/>
                  </a:lnTo>
                  <a:lnTo>
                    <a:pt x="9970670" y="6710355"/>
                  </a:lnTo>
                  <a:lnTo>
                    <a:pt x="9972768" y="6712825"/>
                  </a:lnTo>
                  <a:lnTo>
                    <a:pt x="9977100" y="6714673"/>
                  </a:lnTo>
                  <a:lnTo>
                    <a:pt x="9980669" y="6714620"/>
                  </a:lnTo>
                  <a:lnTo>
                    <a:pt x="9987565" y="6713228"/>
                  </a:lnTo>
                  <a:lnTo>
                    <a:pt x="9992561" y="6712601"/>
                  </a:lnTo>
                  <a:lnTo>
                    <a:pt x="9995835" y="6707695"/>
                  </a:lnTo>
                  <a:lnTo>
                    <a:pt x="9994732" y="6702891"/>
                  </a:lnTo>
                  <a:lnTo>
                    <a:pt x="9994105" y="6697896"/>
                  </a:lnTo>
                  <a:lnTo>
                    <a:pt x="9989200" y="6694621"/>
                  </a:lnTo>
                  <a:close/>
                </a:path>
                <a:path w="17068800" h="9558020">
                  <a:moveTo>
                    <a:pt x="854912" y="2778932"/>
                  </a:moveTo>
                  <a:lnTo>
                    <a:pt x="849344" y="2778132"/>
                  </a:lnTo>
                  <a:lnTo>
                    <a:pt x="841265" y="2784141"/>
                  </a:lnTo>
                  <a:lnTo>
                    <a:pt x="840466" y="2789710"/>
                  </a:lnTo>
                  <a:lnTo>
                    <a:pt x="843470" y="2793749"/>
                  </a:lnTo>
                  <a:lnTo>
                    <a:pt x="847381" y="2799356"/>
                  </a:lnTo>
                  <a:lnTo>
                    <a:pt x="848430" y="2800592"/>
                  </a:lnTo>
                  <a:lnTo>
                    <a:pt x="850955" y="2802063"/>
                  </a:lnTo>
                  <a:lnTo>
                    <a:pt x="851430" y="2801871"/>
                  </a:lnTo>
                  <a:lnTo>
                    <a:pt x="854097" y="2803009"/>
                  </a:lnTo>
                  <a:lnTo>
                    <a:pt x="857332" y="2802813"/>
                  </a:lnTo>
                  <a:lnTo>
                    <a:pt x="860136" y="2800858"/>
                  </a:lnTo>
                  <a:lnTo>
                    <a:pt x="864175" y="2797853"/>
                  </a:lnTo>
                  <a:lnTo>
                    <a:pt x="864974" y="2792284"/>
                  </a:lnTo>
                  <a:lnTo>
                    <a:pt x="861970" y="2788245"/>
                  </a:lnTo>
                  <a:lnTo>
                    <a:pt x="857917" y="2782971"/>
                  </a:lnTo>
                  <a:lnTo>
                    <a:pt x="854912" y="2778932"/>
                  </a:lnTo>
                  <a:close/>
                </a:path>
                <a:path w="17068800" h="9558020">
                  <a:moveTo>
                    <a:pt x="10077099" y="6676963"/>
                  </a:moveTo>
                  <a:lnTo>
                    <a:pt x="10072296" y="6678065"/>
                  </a:lnTo>
                  <a:lnTo>
                    <a:pt x="10065399" y="6679457"/>
                  </a:lnTo>
                  <a:lnTo>
                    <a:pt x="10060738" y="6680226"/>
                  </a:lnTo>
                  <a:lnTo>
                    <a:pt x="10057667" y="6684826"/>
                  </a:lnTo>
                  <a:lnTo>
                    <a:pt x="10057463" y="6685132"/>
                  </a:lnTo>
                  <a:lnTo>
                    <a:pt x="10058566" y="6689937"/>
                  </a:lnTo>
                  <a:lnTo>
                    <a:pt x="10058903" y="6692838"/>
                  </a:lnTo>
                  <a:lnTo>
                    <a:pt x="10061000" y="6695309"/>
                  </a:lnTo>
                  <a:lnTo>
                    <a:pt x="10063666" y="6696446"/>
                  </a:lnTo>
                  <a:lnTo>
                    <a:pt x="10063808" y="6696112"/>
                  </a:lnTo>
                  <a:lnTo>
                    <a:pt x="10065475" y="6696823"/>
                  </a:lnTo>
                  <a:lnTo>
                    <a:pt x="10069044" y="6696770"/>
                  </a:lnTo>
                  <a:lnTo>
                    <a:pt x="10075942" y="6695378"/>
                  </a:lnTo>
                  <a:lnTo>
                    <a:pt x="10080603" y="6694609"/>
                  </a:lnTo>
                  <a:lnTo>
                    <a:pt x="10083361" y="6689876"/>
                  </a:lnTo>
                  <a:lnTo>
                    <a:pt x="10083545" y="6689561"/>
                  </a:lnTo>
                  <a:lnTo>
                    <a:pt x="10082006" y="6680238"/>
                  </a:lnTo>
                  <a:lnTo>
                    <a:pt x="10077099" y="6676963"/>
                  </a:lnTo>
                  <a:close/>
                </a:path>
                <a:path w="17068800" h="9558020">
                  <a:moveTo>
                    <a:pt x="801499" y="2706509"/>
                  </a:moveTo>
                  <a:lnTo>
                    <a:pt x="796073" y="2705377"/>
                  </a:lnTo>
                  <a:lnTo>
                    <a:pt x="787994" y="2711385"/>
                  </a:lnTo>
                  <a:lnTo>
                    <a:pt x="786862" y="2716811"/>
                  </a:lnTo>
                  <a:lnTo>
                    <a:pt x="789866" y="2720850"/>
                  </a:lnTo>
                  <a:lnTo>
                    <a:pt x="793777" y="2726458"/>
                  </a:lnTo>
                  <a:lnTo>
                    <a:pt x="794684" y="2728027"/>
                  </a:lnTo>
                  <a:lnTo>
                    <a:pt x="797542" y="2729640"/>
                  </a:lnTo>
                  <a:lnTo>
                    <a:pt x="800208" y="2730778"/>
                  </a:lnTo>
                  <a:lnTo>
                    <a:pt x="803443" y="2730582"/>
                  </a:lnTo>
                  <a:lnTo>
                    <a:pt x="806247" y="2728626"/>
                  </a:lnTo>
                  <a:lnTo>
                    <a:pt x="810286" y="2725622"/>
                  </a:lnTo>
                  <a:lnTo>
                    <a:pt x="811419" y="2720195"/>
                  </a:lnTo>
                  <a:lnTo>
                    <a:pt x="808414" y="2716156"/>
                  </a:lnTo>
                  <a:lnTo>
                    <a:pt x="804503" y="2710548"/>
                  </a:lnTo>
                  <a:lnTo>
                    <a:pt x="801499" y="2706509"/>
                  </a:lnTo>
                  <a:close/>
                </a:path>
                <a:path w="17068800" h="9558020">
                  <a:moveTo>
                    <a:pt x="10165474" y="6659112"/>
                  </a:moveTo>
                  <a:lnTo>
                    <a:pt x="10160669" y="6660215"/>
                  </a:lnTo>
                  <a:lnTo>
                    <a:pt x="10153774" y="6661607"/>
                  </a:lnTo>
                  <a:lnTo>
                    <a:pt x="10149112" y="6662376"/>
                  </a:lnTo>
                  <a:lnTo>
                    <a:pt x="10146042" y="6666976"/>
                  </a:lnTo>
                  <a:lnTo>
                    <a:pt x="10145838" y="6667282"/>
                  </a:lnTo>
                  <a:lnTo>
                    <a:pt x="10146939" y="6672086"/>
                  </a:lnTo>
                  <a:lnTo>
                    <a:pt x="10147611" y="6675130"/>
                  </a:lnTo>
                  <a:lnTo>
                    <a:pt x="10149376" y="6677459"/>
                  </a:lnTo>
                  <a:lnTo>
                    <a:pt x="10152043" y="6678597"/>
                  </a:lnTo>
                  <a:lnTo>
                    <a:pt x="10152185" y="6678263"/>
                  </a:lnTo>
                  <a:lnTo>
                    <a:pt x="10153851" y="6678974"/>
                  </a:lnTo>
                  <a:lnTo>
                    <a:pt x="10157418" y="6678919"/>
                  </a:lnTo>
                  <a:lnTo>
                    <a:pt x="10164316" y="6677528"/>
                  </a:lnTo>
                  <a:lnTo>
                    <a:pt x="10168978" y="6676759"/>
                  </a:lnTo>
                  <a:lnTo>
                    <a:pt x="10172048" y="6672160"/>
                  </a:lnTo>
                  <a:lnTo>
                    <a:pt x="10172253" y="6671853"/>
                  </a:lnTo>
                  <a:lnTo>
                    <a:pt x="10171150" y="6667049"/>
                  </a:lnTo>
                  <a:lnTo>
                    <a:pt x="10170380" y="6662387"/>
                  </a:lnTo>
                  <a:lnTo>
                    <a:pt x="10165474" y="6659112"/>
                  </a:lnTo>
                  <a:close/>
                </a:path>
                <a:path w="17068800" h="9558020">
                  <a:moveTo>
                    <a:pt x="749321" y="2633038"/>
                  </a:moveTo>
                  <a:lnTo>
                    <a:pt x="743895" y="2631905"/>
                  </a:lnTo>
                  <a:lnTo>
                    <a:pt x="735817" y="2637914"/>
                  </a:lnTo>
                  <a:lnTo>
                    <a:pt x="734684" y="2643340"/>
                  </a:lnTo>
                  <a:lnTo>
                    <a:pt x="737688" y="2647379"/>
                  </a:lnTo>
                  <a:lnTo>
                    <a:pt x="741600" y="2652987"/>
                  </a:lnTo>
                  <a:lnTo>
                    <a:pt x="742506" y="2654556"/>
                  </a:lnTo>
                  <a:lnTo>
                    <a:pt x="745363" y="2656169"/>
                  </a:lnTo>
                  <a:lnTo>
                    <a:pt x="748030" y="2657306"/>
                  </a:lnTo>
                  <a:lnTo>
                    <a:pt x="751407" y="2656777"/>
                  </a:lnTo>
                  <a:lnTo>
                    <a:pt x="754069" y="2655155"/>
                  </a:lnTo>
                  <a:lnTo>
                    <a:pt x="758108" y="2652151"/>
                  </a:lnTo>
                  <a:lnTo>
                    <a:pt x="759241" y="2646725"/>
                  </a:lnTo>
                  <a:lnTo>
                    <a:pt x="756237" y="2642685"/>
                  </a:lnTo>
                  <a:lnTo>
                    <a:pt x="752326" y="2637077"/>
                  </a:lnTo>
                  <a:lnTo>
                    <a:pt x="749321" y="2633038"/>
                  </a:lnTo>
                  <a:close/>
                </a:path>
                <a:path w="17068800" h="9558020">
                  <a:moveTo>
                    <a:pt x="10252990" y="6640503"/>
                  </a:moveTo>
                  <a:lnTo>
                    <a:pt x="10241622" y="6643139"/>
                  </a:lnTo>
                  <a:lnTo>
                    <a:pt x="10236961" y="6643908"/>
                  </a:lnTo>
                  <a:lnTo>
                    <a:pt x="10233891" y="6648508"/>
                  </a:lnTo>
                  <a:lnTo>
                    <a:pt x="10241701" y="6660506"/>
                  </a:lnTo>
                  <a:lnTo>
                    <a:pt x="10245269" y="6660452"/>
                  </a:lnTo>
                  <a:lnTo>
                    <a:pt x="10251831" y="6658918"/>
                  </a:lnTo>
                  <a:lnTo>
                    <a:pt x="10256493" y="6658149"/>
                  </a:lnTo>
                  <a:lnTo>
                    <a:pt x="10259564" y="6653550"/>
                  </a:lnTo>
                  <a:lnTo>
                    <a:pt x="10259768" y="6653243"/>
                  </a:lnTo>
                  <a:lnTo>
                    <a:pt x="10258665" y="6648439"/>
                  </a:lnTo>
                  <a:lnTo>
                    <a:pt x="10257896" y="6643777"/>
                  </a:lnTo>
                  <a:lnTo>
                    <a:pt x="10252990" y="6640503"/>
                  </a:lnTo>
                  <a:close/>
                </a:path>
                <a:path w="17068800" h="9558020">
                  <a:moveTo>
                    <a:pt x="699378" y="2558944"/>
                  </a:moveTo>
                  <a:lnTo>
                    <a:pt x="693477" y="2558003"/>
                  </a:lnTo>
                  <a:lnTo>
                    <a:pt x="689580" y="2560673"/>
                  </a:lnTo>
                  <a:lnTo>
                    <a:pt x="685349" y="2563203"/>
                  </a:lnTo>
                  <a:lnTo>
                    <a:pt x="684467" y="2568735"/>
                  </a:lnTo>
                  <a:lnTo>
                    <a:pt x="684408" y="2569104"/>
                  </a:lnTo>
                  <a:lnTo>
                    <a:pt x="687079" y="2573001"/>
                  </a:lnTo>
                  <a:lnTo>
                    <a:pt x="690991" y="2578609"/>
                  </a:lnTo>
                  <a:lnTo>
                    <a:pt x="691897" y="2580177"/>
                  </a:lnTo>
                  <a:lnTo>
                    <a:pt x="694754" y="2581790"/>
                  </a:lnTo>
                  <a:lnTo>
                    <a:pt x="697421" y="2582928"/>
                  </a:lnTo>
                  <a:lnTo>
                    <a:pt x="700656" y="2582732"/>
                  </a:lnTo>
                  <a:lnTo>
                    <a:pt x="703318" y="2581110"/>
                  </a:lnTo>
                  <a:lnTo>
                    <a:pt x="707548" y="2578581"/>
                  </a:lnTo>
                  <a:lnTo>
                    <a:pt x="708431" y="2573048"/>
                  </a:lnTo>
                  <a:lnTo>
                    <a:pt x="708490" y="2572679"/>
                  </a:lnTo>
                  <a:lnTo>
                    <a:pt x="705819" y="2568782"/>
                  </a:lnTo>
                  <a:lnTo>
                    <a:pt x="701907" y="2563174"/>
                  </a:lnTo>
                  <a:lnTo>
                    <a:pt x="699378" y="2558944"/>
                  </a:lnTo>
                  <a:close/>
                </a:path>
                <a:path w="17068800" h="9558020">
                  <a:moveTo>
                    <a:pt x="17052520" y="9534261"/>
                  </a:moveTo>
                  <a:lnTo>
                    <a:pt x="17047240" y="9535554"/>
                  </a:lnTo>
                  <a:lnTo>
                    <a:pt x="17041926" y="9544317"/>
                  </a:lnTo>
                  <a:lnTo>
                    <a:pt x="17043220" y="9549597"/>
                  </a:lnTo>
                  <a:lnTo>
                    <a:pt x="17047601" y="9552254"/>
                  </a:lnTo>
                  <a:lnTo>
                    <a:pt x="17053650" y="9555622"/>
                  </a:lnTo>
                  <a:lnTo>
                    <a:pt x="17058983" y="9557897"/>
                  </a:lnTo>
                  <a:lnTo>
                    <a:pt x="17063595" y="9556318"/>
                  </a:lnTo>
                  <a:lnTo>
                    <a:pt x="17065968" y="9552603"/>
                  </a:lnTo>
                  <a:lnTo>
                    <a:pt x="17068625" y="9548221"/>
                  </a:lnTo>
                  <a:lnTo>
                    <a:pt x="17067332" y="9542943"/>
                  </a:lnTo>
                  <a:lnTo>
                    <a:pt x="17062950" y="9540285"/>
                  </a:lnTo>
                  <a:lnTo>
                    <a:pt x="17056902" y="9536918"/>
                  </a:lnTo>
                  <a:lnTo>
                    <a:pt x="17052520" y="9534261"/>
                  </a:lnTo>
                  <a:close/>
                </a:path>
                <a:path w="17068800" h="9558020">
                  <a:moveTo>
                    <a:pt x="16975168" y="9487476"/>
                  </a:moveTo>
                  <a:lnTo>
                    <a:pt x="16969748" y="9489104"/>
                  </a:lnTo>
                  <a:lnTo>
                    <a:pt x="16964718" y="9497201"/>
                  </a:lnTo>
                  <a:lnTo>
                    <a:pt x="16966201" y="9502956"/>
                  </a:lnTo>
                  <a:lnTo>
                    <a:pt x="16976157" y="9509172"/>
                  </a:lnTo>
                  <a:lnTo>
                    <a:pt x="16981491" y="9511447"/>
                  </a:lnTo>
                  <a:lnTo>
                    <a:pt x="16986103" y="9509869"/>
                  </a:lnTo>
                  <a:lnTo>
                    <a:pt x="16988476" y="9506154"/>
                  </a:lnTo>
                  <a:lnTo>
                    <a:pt x="16991133" y="9501772"/>
                  </a:lnTo>
                  <a:lnTo>
                    <a:pt x="16989506" y="9496350"/>
                  </a:lnTo>
                  <a:lnTo>
                    <a:pt x="16979551" y="9490134"/>
                  </a:lnTo>
                  <a:lnTo>
                    <a:pt x="16975168" y="9487476"/>
                  </a:lnTo>
                  <a:close/>
                </a:path>
                <a:path w="17068800" h="9558020">
                  <a:moveTo>
                    <a:pt x="16899435" y="9440595"/>
                  </a:moveTo>
                  <a:lnTo>
                    <a:pt x="16893682" y="9442080"/>
                  </a:lnTo>
                  <a:lnTo>
                    <a:pt x="16891553" y="9445506"/>
                  </a:lnTo>
                  <a:lnTo>
                    <a:pt x="16891167" y="9446128"/>
                  </a:lnTo>
                  <a:lnTo>
                    <a:pt x="16888318" y="9450035"/>
                  </a:lnTo>
                  <a:lnTo>
                    <a:pt x="16889804" y="9455790"/>
                  </a:lnTo>
                  <a:lnTo>
                    <a:pt x="16899758" y="9462006"/>
                  </a:lnTo>
                  <a:lnTo>
                    <a:pt x="16901091" y="9462575"/>
                  </a:lnTo>
                  <a:lnTo>
                    <a:pt x="16900948" y="9462908"/>
                  </a:lnTo>
                  <a:lnTo>
                    <a:pt x="16904949" y="9464615"/>
                  </a:lnTo>
                  <a:lnTo>
                    <a:pt x="16909561" y="9463036"/>
                  </a:lnTo>
                  <a:lnTo>
                    <a:pt x="16911539" y="9459940"/>
                  </a:lnTo>
                  <a:lnTo>
                    <a:pt x="16911934" y="9459321"/>
                  </a:lnTo>
                  <a:lnTo>
                    <a:pt x="16914782" y="9455415"/>
                  </a:lnTo>
                  <a:lnTo>
                    <a:pt x="16913297" y="9449659"/>
                  </a:lnTo>
                  <a:lnTo>
                    <a:pt x="16903342" y="9443444"/>
                  </a:lnTo>
                  <a:lnTo>
                    <a:pt x="16899435" y="9440595"/>
                  </a:lnTo>
                  <a:close/>
                </a:path>
                <a:path w="17068800" h="9558020">
                  <a:moveTo>
                    <a:pt x="16823605" y="9392096"/>
                  </a:moveTo>
                  <a:lnTo>
                    <a:pt x="16817993" y="9393248"/>
                  </a:lnTo>
                  <a:lnTo>
                    <a:pt x="16815865" y="9396673"/>
                  </a:lnTo>
                  <a:lnTo>
                    <a:pt x="16813200" y="9401052"/>
                  </a:lnTo>
                  <a:lnTo>
                    <a:pt x="16812820" y="9401678"/>
                  </a:lnTo>
                  <a:lnTo>
                    <a:pt x="16813972" y="9407291"/>
                  </a:lnTo>
                  <a:lnTo>
                    <a:pt x="16823927" y="9413507"/>
                  </a:lnTo>
                  <a:lnTo>
                    <a:pt x="16829593" y="9415924"/>
                  </a:lnTo>
                  <a:lnTo>
                    <a:pt x="16834064" y="9414679"/>
                  </a:lnTo>
                  <a:lnTo>
                    <a:pt x="16836041" y="9411583"/>
                  </a:lnTo>
                  <a:lnTo>
                    <a:pt x="16836436" y="9410964"/>
                  </a:lnTo>
                  <a:lnTo>
                    <a:pt x="16838714" y="9407208"/>
                  </a:lnTo>
                  <a:lnTo>
                    <a:pt x="16839094" y="9406582"/>
                  </a:lnTo>
                  <a:lnTo>
                    <a:pt x="16837942" y="9400969"/>
                  </a:lnTo>
                  <a:lnTo>
                    <a:pt x="16827987" y="9394753"/>
                  </a:lnTo>
                  <a:lnTo>
                    <a:pt x="16823605" y="9392096"/>
                  </a:lnTo>
                  <a:close/>
                </a:path>
                <a:path w="17068800" h="9558020">
                  <a:moveTo>
                    <a:pt x="10340983" y="6621702"/>
                  </a:moveTo>
                  <a:lnTo>
                    <a:pt x="10324813" y="6625441"/>
                  </a:lnTo>
                  <a:lnTo>
                    <a:pt x="10321889" y="6629709"/>
                  </a:lnTo>
                  <a:lnTo>
                    <a:pt x="10321680" y="6630014"/>
                  </a:lnTo>
                  <a:lnTo>
                    <a:pt x="10322783" y="6634819"/>
                  </a:lnTo>
                  <a:lnTo>
                    <a:pt x="10323595" y="6637529"/>
                  </a:lnTo>
                  <a:lnTo>
                    <a:pt x="10325361" y="6639857"/>
                  </a:lnTo>
                  <a:lnTo>
                    <a:pt x="10328028" y="6640995"/>
                  </a:lnTo>
                  <a:lnTo>
                    <a:pt x="10327885" y="6641328"/>
                  </a:lnTo>
                  <a:lnTo>
                    <a:pt x="10329552" y="6642039"/>
                  </a:lnTo>
                  <a:lnTo>
                    <a:pt x="10333261" y="6641652"/>
                  </a:lnTo>
                  <a:lnTo>
                    <a:pt x="10339826" y="6640118"/>
                  </a:lnTo>
                  <a:lnTo>
                    <a:pt x="10344487" y="6639349"/>
                  </a:lnTo>
                  <a:lnTo>
                    <a:pt x="10347762" y="6634443"/>
                  </a:lnTo>
                  <a:lnTo>
                    <a:pt x="10346659" y="6629639"/>
                  </a:lnTo>
                  <a:lnTo>
                    <a:pt x="10345889" y="6624977"/>
                  </a:lnTo>
                  <a:lnTo>
                    <a:pt x="10340983" y="6621702"/>
                  </a:lnTo>
                  <a:close/>
                </a:path>
                <a:path w="17068800" h="9558020">
                  <a:moveTo>
                    <a:pt x="649529" y="2483708"/>
                  </a:moveTo>
                  <a:lnTo>
                    <a:pt x="644103" y="2482575"/>
                  </a:lnTo>
                  <a:lnTo>
                    <a:pt x="639873" y="2485104"/>
                  </a:lnTo>
                  <a:lnTo>
                    <a:pt x="635975" y="2487776"/>
                  </a:lnTo>
                  <a:lnTo>
                    <a:pt x="634843" y="2493202"/>
                  </a:lnTo>
                  <a:lnTo>
                    <a:pt x="637372" y="2497432"/>
                  </a:lnTo>
                  <a:lnTo>
                    <a:pt x="641140" y="2503373"/>
                  </a:lnTo>
                  <a:lnTo>
                    <a:pt x="642047" y="2504941"/>
                  </a:lnTo>
                  <a:lnTo>
                    <a:pt x="645238" y="2506697"/>
                  </a:lnTo>
                  <a:lnTo>
                    <a:pt x="647571" y="2507692"/>
                  </a:lnTo>
                  <a:lnTo>
                    <a:pt x="650807" y="2507497"/>
                  </a:lnTo>
                  <a:lnTo>
                    <a:pt x="653469" y="2505874"/>
                  </a:lnTo>
                  <a:lnTo>
                    <a:pt x="657366" y="2503203"/>
                  </a:lnTo>
                  <a:lnTo>
                    <a:pt x="658498" y="2497776"/>
                  </a:lnTo>
                  <a:lnTo>
                    <a:pt x="655969" y="2493546"/>
                  </a:lnTo>
                  <a:lnTo>
                    <a:pt x="652200" y="2487605"/>
                  </a:lnTo>
                  <a:lnTo>
                    <a:pt x="649529" y="2483708"/>
                  </a:lnTo>
                  <a:close/>
                </a:path>
                <a:path w="17068800" h="9558020">
                  <a:moveTo>
                    <a:pt x="16748202" y="9342598"/>
                  </a:moveTo>
                  <a:lnTo>
                    <a:pt x="16742922" y="9343891"/>
                  </a:lnTo>
                  <a:lnTo>
                    <a:pt x="16740073" y="9347797"/>
                  </a:lnTo>
                  <a:lnTo>
                    <a:pt x="16737795" y="9351554"/>
                  </a:lnTo>
                  <a:lnTo>
                    <a:pt x="16737416" y="9352179"/>
                  </a:lnTo>
                  <a:lnTo>
                    <a:pt x="16738710" y="9357459"/>
                  </a:lnTo>
                  <a:lnTo>
                    <a:pt x="16742616" y="9360307"/>
                  </a:lnTo>
                  <a:lnTo>
                    <a:pt x="16748523" y="9364008"/>
                  </a:lnTo>
                  <a:lnTo>
                    <a:pt x="16753856" y="9366283"/>
                  </a:lnTo>
                  <a:lnTo>
                    <a:pt x="16758659" y="9365180"/>
                  </a:lnTo>
                  <a:lnTo>
                    <a:pt x="16760636" y="9362084"/>
                  </a:lnTo>
                  <a:lnTo>
                    <a:pt x="16761032" y="9361465"/>
                  </a:lnTo>
                  <a:lnTo>
                    <a:pt x="16763310" y="9357709"/>
                  </a:lnTo>
                  <a:lnTo>
                    <a:pt x="16763689" y="9357083"/>
                  </a:lnTo>
                  <a:lnTo>
                    <a:pt x="16762397" y="9351804"/>
                  </a:lnTo>
                  <a:lnTo>
                    <a:pt x="16758490" y="9348956"/>
                  </a:lnTo>
                  <a:lnTo>
                    <a:pt x="16752583" y="9345255"/>
                  </a:lnTo>
                  <a:lnTo>
                    <a:pt x="16748202" y="9342598"/>
                  </a:lnTo>
                  <a:close/>
                </a:path>
                <a:path w="17068800" h="9558020">
                  <a:moveTo>
                    <a:pt x="16674365" y="9292192"/>
                  </a:moveTo>
                  <a:lnTo>
                    <a:pt x="16668753" y="9293343"/>
                  </a:lnTo>
                  <a:lnTo>
                    <a:pt x="16663057" y="9301156"/>
                  </a:lnTo>
                  <a:lnTo>
                    <a:pt x="16664208" y="9306769"/>
                  </a:lnTo>
                  <a:lnTo>
                    <a:pt x="16668114" y="9309616"/>
                  </a:lnTo>
                  <a:lnTo>
                    <a:pt x="16673878" y="9313651"/>
                  </a:lnTo>
                  <a:lnTo>
                    <a:pt x="16675545" y="9314362"/>
                  </a:lnTo>
                  <a:lnTo>
                    <a:pt x="16675403" y="9314696"/>
                  </a:lnTo>
                  <a:lnTo>
                    <a:pt x="16679069" y="9316259"/>
                  </a:lnTo>
                  <a:lnTo>
                    <a:pt x="16683872" y="9315157"/>
                  </a:lnTo>
                  <a:lnTo>
                    <a:pt x="16686245" y="9311441"/>
                  </a:lnTo>
                  <a:lnTo>
                    <a:pt x="16689094" y="9307535"/>
                  </a:lnTo>
                  <a:lnTo>
                    <a:pt x="16687941" y="9301923"/>
                  </a:lnTo>
                  <a:lnTo>
                    <a:pt x="16684035" y="9299074"/>
                  </a:lnTo>
                  <a:lnTo>
                    <a:pt x="16678271" y="9295039"/>
                  </a:lnTo>
                  <a:lnTo>
                    <a:pt x="16674365" y="9292192"/>
                  </a:lnTo>
                  <a:close/>
                </a:path>
                <a:path w="17068800" h="9558020">
                  <a:moveTo>
                    <a:pt x="16600622" y="9240644"/>
                  </a:moveTo>
                  <a:lnTo>
                    <a:pt x="16595011" y="9241796"/>
                  </a:lnTo>
                  <a:lnTo>
                    <a:pt x="16589314" y="9249609"/>
                  </a:lnTo>
                  <a:lnTo>
                    <a:pt x="16590465" y="9255221"/>
                  </a:lnTo>
                  <a:lnTo>
                    <a:pt x="16594373" y="9258070"/>
                  </a:lnTo>
                  <a:lnTo>
                    <a:pt x="16600137" y="9262104"/>
                  </a:lnTo>
                  <a:lnTo>
                    <a:pt x="16601803" y="9262814"/>
                  </a:lnTo>
                  <a:lnTo>
                    <a:pt x="16601327" y="9263006"/>
                  </a:lnTo>
                  <a:lnTo>
                    <a:pt x="16604993" y="9264569"/>
                  </a:lnTo>
                  <a:lnTo>
                    <a:pt x="16609796" y="9263467"/>
                  </a:lnTo>
                  <a:lnTo>
                    <a:pt x="16612169" y="9259752"/>
                  </a:lnTo>
                  <a:lnTo>
                    <a:pt x="16615018" y="9255845"/>
                  </a:lnTo>
                  <a:lnTo>
                    <a:pt x="16613866" y="9250232"/>
                  </a:lnTo>
                  <a:lnTo>
                    <a:pt x="16600622" y="9240644"/>
                  </a:lnTo>
                  <a:close/>
                </a:path>
                <a:path w="17068800" h="9558020">
                  <a:moveTo>
                    <a:pt x="10428926" y="6602092"/>
                  </a:moveTo>
                  <a:lnTo>
                    <a:pt x="10412755" y="6605831"/>
                  </a:lnTo>
                  <a:lnTo>
                    <a:pt x="10409622" y="6610404"/>
                  </a:lnTo>
                  <a:lnTo>
                    <a:pt x="10410725" y="6615208"/>
                  </a:lnTo>
                  <a:lnTo>
                    <a:pt x="10411539" y="6617919"/>
                  </a:lnTo>
                  <a:lnTo>
                    <a:pt x="10413303" y="6620247"/>
                  </a:lnTo>
                  <a:lnTo>
                    <a:pt x="10415970" y="6621385"/>
                  </a:lnTo>
                  <a:lnTo>
                    <a:pt x="10415827" y="6621718"/>
                  </a:lnTo>
                  <a:lnTo>
                    <a:pt x="10417494" y="6622429"/>
                  </a:lnTo>
                  <a:lnTo>
                    <a:pt x="10421204" y="6622042"/>
                  </a:lnTo>
                  <a:lnTo>
                    <a:pt x="10432573" y="6619407"/>
                  </a:lnTo>
                  <a:lnTo>
                    <a:pt x="10435705" y="6614833"/>
                  </a:lnTo>
                  <a:lnTo>
                    <a:pt x="10433500" y="6605225"/>
                  </a:lnTo>
                  <a:lnTo>
                    <a:pt x="10428926" y="6602092"/>
                  </a:lnTo>
                  <a:close/>
                </a:path>
                <a:path w="17068800" h="9558020">
                  <a:moveTo>
                    <a:pt x="602057" y="2407516"/>
                  </a:moveTo>
                  <a:lnTo>
                    <a:pt x="596631" y="2406384"/>
                  </a:lnTo>
                  <a:lnTo>
                    <a:pt x="588170" y="2411442"/>
                  </a:lnTo>
                  <a:lnTo>
                    <a:pt x="587038" y="2416868"/>
                  </a:lnTo>
                  <a:lnTo>
                    <a:pt x="593002" y="2426897"/>
                  </a:lnTo>
                  <a:lnTo>
                    <a:pt x="593767" y="2428799"/>
                  </a:lnTo>
                  <a:lnTo>
                    <a:pt x="596958" y="2430555"/>
                  </a:lnTo>
                  <a:lnTo>
                    <a:pt x="597100" y="2430221"/>
                  </a:lnTo>
                  <a:lnTo>
                    <a:pt x="599765" y="2431358"/>
                  </a:lnTo>
                  <a:lnTo>
                    <a:pt x="602526" y="2431354"/>
                  </a:lnTo>
                  <a:lnTo>
                    <a:pt x="605188" y="2429732"/>
                  </a:lnTo>
                  <a:lnTo>
                    <a:pt x="609418" y="2427202"/>
                  </a:lnTo>
                  <a:lnTo>
                    <a:pt x="610551" y="2421777"/>
                  </a:lnTo>
                  <a:lnTo>
                    <a:pt x="602057" y="2407516"/>
                  </a:lnTo>
                  <a:close/>
                </a:path>
                <a:path w="17068800" h="9558020">
                  <a:moveTo>
                    <a:pt x="16527974" y="9188381"/>
                  </a:moveTo>
                  <a:lnTo>
                    <a:pt x="16522362" y="9189533"/>
                  </a:lnTo>
                  <a:lnTo>
                    <a:pt x="16519515" y="9193439"/>
                  </a:lnTo>
                  <a:lnTo>
                    <a:pt x="16516524" y="9197679"/>
                  </a:lnTo>
                  <a:lnTo>
                    <a:pt x="16517674" y="9203291"/>
                  </a:lnTo>
                  <a:lnTo>
                    <a:pt x="16527012" y="9210032"/>
                  </a:lnTo>
                  <a:lnTo>
                    <a:pt x="16532678" y="9212449"/>
                  </a:lnTo>
                  <a:lnTo>
                    <a:pt x="16537148" y="9211204"/>
                  </a:lnTo>
                  <a:lnTo>
                    <a:pt x="16539712" y="9207964"/>
                  </a:lnTo>
                  <a:lnTo>
                    <a:pt x="16542703" y="9203725"/>
                  </a:lnTo>
                  <a:lnTo>
                    <a:pt x="16541551" y="9198112"/>
                  </a:lnTo>
                  <a:lnTo>
                    <a:pt x="16532214" y="9191371"/>
                  </a:lnTo>
                  <a:lnTo>
                    <a:pt x="16527974" y="9188381"/>
                  </a:lnTo>
                  <a:close/>
                </a:path>
                <a:path w="17068800" h="9558020">
                  <a:moveTo>
                    <a:pt x="16455133" y="9135641"/>
                  </a:moveTo>
                  <a:lnTo>
                    <a:pt x="16449662" y="9136460"/>
                  </a:lnTo>
                  <a:lnTo>
                    <a:pt x="16446814" y="9140366"/>
                  </a:lnTo>
                  <a:lnTo>
                    <a:pt x="16443825" y="9144606"/>
                  </a:lnTo>
                  <a:lnTo>
                    <a:pt x="16444642" y="9150077"/>
                  </a:lnTo>
                  <a:lnTo>
                    <a:pt x="16453979" y="9156817"/>
                  </a:lnTo>
                  <a:lnTo>
                    <a:pt x="16455981" y="9157671"/>
                  </a:lnTo>
                  <a:lnTo>
                    <a:pt x="16455838" y="9158004"/>
                  </a:lnTo>
                  <a:lnTo>
                    <a:pt x="16459506" y="9159568"/>
                  </a:lnTo>
                  <a:lnTo>
                    <a:pt x="16463976" y="9158324"/>
                  </a:lnTo>
                  <a:lnTo>
                    <a:pt x="16466539" y="9155083"/>
                  </a:lnTo>
                  <a:lnTo>
                    <a:pt x="16469529" y="9150844"/>
                  </a:lnTo>
                  <a:lnTo>
                    <a:pt x="16468712" y="9145373"/>
                  </a:lnTo>
                  <a:lnTo>
                    <a:pt x="16459372" y="9138632"/>
                  </a:lnTo>
                  <a:lnTo>
                    <a:pt x="16455133" y="9135641"/>
                  </a:lnTo>
                  <a:close/>
                </a:path>
                <a:path w="17068800" h="9558020">
                  <a:moveTo>
                    <a:pt x="10516728" y="6582816"/>
                  </a:moveTo>
                  <a:lnTo>
                    <a:pt x="10500557" y="6586555"/>
                  </a:lnTo>
                  <a:lnTo>
                    <a:pt x="10497424" y="6591128"/>
                  </a:lnTo>
                  <a:lnTo>
                    <a:pt x="10498526" y="6595932"/>
                  </a:lnTo>
                  <a:lnTo>
                    <a:pt x="10499340" y="6598643"/>
                  </a:lnTo>
                  <a:lnTo>
                    <a:pt x="10501105" y="6600971"/>
                  </a:lnTo>
                  <a:lnTo>
                    <a:pt x="10503772" y="6602108"/>
                  </a:lnTo>
                  <a:lnTo>
                    <a:pt x="10503630" y="6602442"/>
                  </a:lnTo>
                  <a:lnTo>
                    <a:pt x="10505296" y="6603152"/>
                  </a:lnTo>
                  <a:lnTo>
                    <a:pt x="10509006" y="6602766"/>
                  </a:lnTo>
                  <a:lnTo>
                    <a:pt x="10520373" y="6600130"/>
                  </a:lnTo>
                  <a:lnTo>
                    <a:pt x="10523505" y="6595556"/>
                  </a:lnTo>
                  <a:lnTo>
                    <a:pt x="10521300" y="6585949"/>
                  </a:lnTo>
                  <a:lnTo>
                    <a:pt x="10516728" y="6582816"/>
                  </a:lnTo>
                  <a:close/>
                </a:path>
                <a:path w="17068800" h="9558020">
                  <a:moveTo>
                    <a:pt x="555870" y="2331085"/>
                  </a:moveTo>
                  <a:lnTo>
                    <a:pt x="550252" y="2329477"/>
                  </a:lnTo>
                  <a:lnTo>
                    <a:pt x="546022" y="2332006"/>
                  </a:lnTo>
                  <a:lnTo>
                    <a:pt x="541934" y="2334201"/>
                  </a:lnTo>
                  <a:lnTo>
                    <a:pt x="552912" y="2354643"/>
                  </a:lnTo>
                  <a:lnTo>
                    <a:pt x="555672" y="2354638"/>
                  </a:lnTo>
                  <a:lnTo>
                    <a:pt x="558333" y="2353016"/>
                  </a:lnTo>
                  <a:lnTo>
                    <a:pt x="562422" y="2350820"/>
                  </a:lnTo>
                  <a:lnTo>
                    <a:pt x="564030" y="2345203"/>
                  </a:lnTo>
                  <a:lnTo>
                    <a:pt x="558065" y="2335173"/>
                  </a:lnTo>
                  <a:lnTo>
                    <a:pt x="555870" y="2331085"/>
                  </a:lnTo>
                  <a:close/>
                </a:path>
                <a:path w="17068800" h="9558020">
                  <a:moveTo>
                    <a:pt x="16383671" y="9081522"/>
                  </a:moveTo>
                  <a:lnTo>
                    <a:pt x="16377868" y="9082197"/>
                  </a:lnTo>
                  <a:lnTo>
                    <a:pt x="16372171" y="9090010"/>
                  </a:lnTo>
                  <a:lnTo>
                    <a:pt x="16372847" y="9095814"/>
                  </a:lnTo>
                  <a:lnTo>
                    <a:pt x="16376754" y="9098662"/>
                  </a:lnTo>
                  <a:lnTo>
                    <a:pt x="16382042" y="9102888"/>
                  </a:lnTo>
                  <a:lnTo>
                    <a:pt x="16384041" y="9103741"/>
                  </a:lnTo>
                  <a:lnTo>
                    <a:pt x="16383899" y="9104073"/>
                  </a:lnTo>
                  <a:lnTo>
                    <a:pt x="16387566" y="9105638"/>
                  </a:lnTo>
                  <a:lnTo>
                    <a:pt x="16392036" y="9104393"/>
                  </a:lnTo>
                  <a:lnTo>
                    <a:pt x="16394600" y="9101154"/>
                  </a:lnTo>
                  <a:lnTo>
                    <a:pt x="16397447" y="9097247"/>
                  </a:lnTo>
                  <a:lnTo>
                    <a:pt x="16396772" y="9091443"/>
                  </a:lnTo>
                  <a:lnTo>
                    <a:pt x="16392866" y="9088595"/>
                  </a:lnTo>
                  <a:lnTo>
                    <a:pt x="16387577" y="9084369"/>
                  </a:lnTo>
                  <a:lnTo>
                    <a:pt x="16383671" y="9081522"/>
                  </a:lnTo>
                  <a:close/>
                </a:path>
                <a:path w="17068800" h="9558020">
                  <a:moveTo>
                    <a:pt x="16312018" y="9026925"/>
                  </a:moveTo>
                  <a:lnTo>
                    <a:pt x="16306212" y="9027600"/>
                  </a:lnTo>
                  <a:lnTo>
                    <a:pt x="16300516" y="9035413"/>
                  </a:lnTo>
                  <a:lnTo>
                    <a:pt x="16301192" y="9041216"/>
                  </a:lnTo>
                  <a:lnTo>
                    <a:pt x="16305098" y="9044065"/>
                  </a:lnTo>
                  <a:lnTo>
                    <a:pt x="16310388" y="9048291"/>
                  </a:lnTo>
                  <a:lnTo>
                    <a:pt x="16316054" y="9050708"/>
                  </a:lnTo>
                  <a:lnTo>
                    <a:pt x="16320383" y="9049797"/>
                  </a:lnTo>
                  <a:lnTo>
                    <a:pt x="16322946" y="9046557"/>
                  </a:lnTo>
                  <a:lnTo>
                    <a:pt x="16325794" y="9042651"/>
                  </a:lnTo>
                  <a:lnTo>
                    <a:pt x="16325119" y="9036848"/>
                  </a:lnTo>
                  <a:lnTo>
                    <a:pt x="16321213" y="9033999"/>
                  </a:lnTo>
                  <a:lnTo>
                    <a:pt x="16315924" y="9029773"/>
                  </a:lnTo>
                  <a:lnTo>
                    <a:pt x="16312018" y="9026925"/>
                  </a:lnTo>
                  <a:close/>
                </a:path>
                <a:path w="17068800" h="9558020">
                  <a:moveTo>
                    <a:pt x="16241314" y="8971946"/>
                  </a:moveTo>
                  <a:lnTo>
                    <a:pt x="16235844" y="8972764"/>
                  </a:lnTo>
                  <a:lnTo>
                    <a:pt x="16229482" y="8980293"/>
                  </a:lnTo>
                  <a:lnTo>
                    <a:pt x="16230299" y="8985763"/>
                  </a:lnTo>
                  <a:lnTo>
                    <a:pt x="16234063" y="8988945"/>
                  </a:lnTo>
                  <a:lnTo>
                    <a:pt x="16239352" y="8993170"/>
                  </a:lnTo>
                  <a:lnTo>
                    <a:pt x="16241351" y="8994023"/>
                  </a:lnTo>
                  <a:lnTo>
                    <a:pt x="16241209" y="8994357"/>
                  </a:lnTo>
                  <a:lnTo>
                    <a:pt x="16244876" y="8995921"/>
                  </a:lnTo>
                  <a:lnTo>
                    <a:pt x="16249204" y="8995009"/>
                  </a:lnTo>
                  <a:lnTo>
                    <a:pt x="16251768" y="8991769"/>
                  </a:lnTo>
                  <a:lnTo>
                    <a:pt x="16254949" y="8988004"/>
                  </a:lnTo>
                  <a:lnTo>
                    <a:pt x="16254131" y="8982534"/>
                  </a:lnTo>
                  <a:lnTo>
                    <a:pt x="16250367" y="8979353"/>
                  </a:lnTo>
                  <a:lnTo>
                    <a:pt x="16245078" y="8975128"/>
                  </a:lnTo>
                  <a:lnTo>
                    <a:pt x="16241314" y="8971946"/>
                  </a:lnTo>
                  <a:close/>
                </a:path>
                <a:path w="17068800" h="9558020">
                  <a:moveTo>
                    <a:pt x="10604670" y="6563206"/>
                  </a:moveTo>
                  <a:lnTo>
                    <a:pt x="10588501" y="6566946"/>
                  </a:lnTo>
                  <a:lnTo>
                    <a:pt x="10585369" y="6571519"/>
                  </a:lnTo>
                  <a:lnTo>
                    <a:pt x="10586471" y="6576322"/>
                  </a:lnTo>
                  <a:lnTo>
                    <a:pt x="10587284" y="6579033"/>
                  </a:lnTo>
                  <a:lnTo>
                    <a:pt x="10589049" y="6581362"/>
                  </a:lnTo>
                  <a:lnTo>
                    <a:pt x="10591715" y="6582499"/>
                  </a:lnTo>
                  <a:lnTo>
                    <a:pt x="10591573" y="6582833"/>
                  </a:lnTo>
                  <a:lnTo>
                    <a:pt x="10593240" y="6583544"/>
                  </a:lnTo>
                  <a:lnTo>
                    <a:pt x="10596949" y="6583156"/>
                  </a:lnTo>
                  <a:lnTo>
                    <a:pt x="10608318" y="6580521"/>
                  </a:lnTo>
                  <a:lnTo>
                    <a:pt x="10611450" y="6575947"/>
                  </a:lnTo>
                  <a:lnTo>
                    <a:pt x="10609245" y="6566339"/>
                  </a:lnTo>
                  <a:lnTo>
                    <a:pt x="10604670" y="6563206"/>
                  </a:lnTo>
                  <a:close/>
                </a:path>
                <a:path w="17068800" h="9558020">
                  <a:moveTo>
                    <a:pt x="511011" y="2252462"/>
                  </a:moveTo>
                  <a:lnTo>
                    <a:pt x="505393" y="2250854"/>
                  </a:lnTo>
                  <a:lnTo>
                    <a:pt x="496932" y="2255912"/>
                  </a:lnTo>
                  <a:lnTo>
                    <a:pt x="495324" y="2261530"/>
                  </a:lnTo>
                  <a:lnTo>
                    <a:pt x="497853" y="2265760"/>
                  </a:lnTo>
                  <a:lnTo>
                    <a:pt x="501146" y="2271892"/>
                  </a:lnTo>
                  <a:lnTo>
                    <a:pt x="502053" y="2273461"/>
                  </a:lnTo>
                  <a:lnTo>
                    <a:pt x="503769" y="2274981"/>
                  </a:lnTo>
                  <a:lnTo>
                    <a:pt x="508102" y="2276829"/>
                  </a:lnTo>
                  <a:lnTo>
                    <a:pt x="511004" y="2276491"/>
                  </a:lnTo>
                  <a:lnTo>
                    <a:pt x="513523" y="2275202"/>
                  </a:lnTo>
                  <a:lnTo>
                    <a:pt x="517754" y="2272673"/>
                  </a:lnTo>
                  <a:lnTo>
                    <a:pt x="519362" y="2267056"/>
                  </a:lnTo>
                  <a:lnTo>
                    <a:pt x="516833" y="2262825"/>
                  </a:lnTo>
                  <a:lnTo>
                    <a:pt x="513540" y="2256693"/>
                  </a:lnTo>
                  <a:lnTo>
                    <a:pt x="511011" y="2252462"/>
                  </a:lnTo>
                  <a:close/>
                </a:path>
                <a:path w="17068800" h="9558020">
                  <a:moveTo>
                    <a:pt x="16170228" y="8916016"/>
                  </a:moveTo>
                  <a:lnTo>
                    <a:pt x="16164758" y="8916834"/>
                  </a:lnTo>
                  <a:lnTo>
                    <a:pt x="16158395" y="8924363"/>
                  </a:lnTo>
                  <a:lnTo>
                    <a:pt x="16159213" y="8929833"/>
                  </a:lnTo>
                  <a:lnTo>
                    <a:pt x="16162977" y="8933014"/>
                  </a:lnTo>
                  <a:lnTo>
                    <a:pt x="16168268" y="8937241"/>
                  </a:lnTo>
                  <a:lnTo>
                    <a:pt x="16170599" y="8938236"/>
                  </a:lnTo>
                  <a:lnTo>
                    <a:pt x="16170125" y="8938427"/>
                  </a:lnTo>
                  <a:lnTo>
                    <a:pt x="16173791" y="8939991"/>
                  </a:lnTo>
                  <a:lnTo>
                    <a:pt x="16178119" y="8939080"/>
                  </a:lnTo>
                  <a:lnTo>
                    <a:pt x="16180682" y="8935840"/>
                  </a:lnTo>
                  <a:lnTo>
                    <a:pt x="16183864" y="8932075"/>
                  </a:lnTo>
                  <a:lnTo>
                    <a:pt x="16183044" y="8926605"/>
                  </a:lnTo>
                  <a:lnTo>
                    <a:pt x="16179280" y="8923423"/>
                  </a:lnTo>
                  <a:lnTo>
                    <a:pt x="16173992" y="8919197"/>
                  </a:lnTo>
                  <a:lnTo>
                    <a:pt x="16170228" y="8916016"/>
                  </a:lnTo>
                  <a:close/>
                </a:path>
                <a:path w="17068800" h="9558020">
                  <a:moveTo>
                    <a:pt x="16099953" y="8860037"/>
                  </a:moveTo>
                  <a:lnTo>
                    <a:pt x="16094481" y="8860856"/>
                  </a:lnTo>
                  <a:lnTo>
                    <a:pt x="16088117" y="8868384"/>
                  </a:lnTo>
                  <a:lnTo>
                    <a:pt x="16088938" y="8873855"/>
                  </a:lnTo>
                  <a:lnTo>
                    <a:pt x="16092702" y="8877036"/>
                  </a:lnTo>
                  <a:lnTo>
                    <a:pt x="16097990" y="8881262"/>
                  </a:lnTo>
                  <a:lnTo>
                    <a:pt x="16100324" y="8882257"/>
                  </a:lnTo>
                  <a:lnTo>
                    <a:pt x="16099848" y="8882448"/>
                  </a:lnTo>
                  <a:lnTo>
                    <a:pt x="16103514" y="8884012"/>
                  </a:lnTo>
                  <a:lnTo>
                    <a:pt x="16107842" y="8883101"/>
                  </a:lnTo>
                  <a:lnTo>
                    <a:pt x="16110406" y="8879861"/>
                  </a:lnTo>
                  <a:lnTo>
                    <a:pt x="16113588" y="8876097"/>
                  </a:lnTo>
                  <a:lnTo>
                    <a:pt x="16112770" y="8870627"/>
                  </a:lnTo>
                  <a:lnTo>
                    <a:pt x="16109005" y="8867445"/>
                  </a:lnTo>
                  <a:lnTo>
                    <a:pt x="16103718" y="8863219"/>
                  </a:lnTo>
                  <a:lnTo>
                    <a:pt x="16099953" y="8860037"/>
                  </a:lnTo>
                  <a:close/>
                </a:path>
                <a:path w="17068800" h="9558020">
                  <a:moveTo>
                    <a:pt x="10692806" y="6544073"/>
                  </a:moveTo>
                  <a:lnTo>
                    <a:pt x="10676635" y="6547811"/>
                  </a:lnTo>
                  <a:lnTo>
                    <a:pt x="10673502" y="6552384"/>
                  </a:lnTo>
                  <a:lnTo>
                    <a:pt x="10674605" y="6557188"/>
                  </a:lnTo>
                  <a:lnTo>
                    <a:pt x="10675419" y="6559899"/>
                  </a:lnTo>
                  <a:lnTo>
                    <a:pt x="10677183" y="6562227"/>
                  </a:lnTo>
                  <a:lnTo>
                    <a:pt x="10679850" y="6563365"/>
                  </a:lnTo>
                  <a:lnTo>
                    <a:pt x="10679708" y="6563698"/>
                  </a:lnTo>
                  <a:lnTo>
                    <a:pt x="10681373" y="6564409"/>
                  </a:lnTo>
                  <a:lnTo>
                    <a:pt x="10685084" y="6564022"/>
                  </a:lnTo>
                  <a:lnTo>
                    <a:pt x="10696451" y="6561386"/>
                  </a:lnTo>
                  <a:lnTo>
                    <a:pt x="10699585" y="6556813"/>
                  </a:lnTo>
                  <a:lnTo>
                    <a:pt x="10697380" y="6547205"/>
                  </a:lnTo>
                  <a:lnTo>
                    <a:pt x="10692806" y="6544073"/>
                  </a:lnTo>
                  <a:close/>
                </a:path>
                <a:path w="17068800" h="9558020">
                  <a:moveTo>
                    <a:pt x="467627" y="2174075"/>
                  </a:moveTo>
                  <a:lnTo>
                    <a:pt x="462485" y="2172276"/>
                  </a:lnTo>
                  <a:lnTo>
                    <a:pt x="457921" y="2174662"/>
                  </a:lnTo>
                  <a:lnTo>
                    <a:pt x="453691" y="2177192"/>
                  </a:lnTo>
                  <a:lnTo>
                    <a:pt x="451891" y="2182334"/>
                  </a:lnTo>
                  <a:lnTo>
                    <a:pt x="454278" y="2186897"/>
                  </a:lnTo>
                  <a:lnTo>
                    <a:pt x="457572" y="2193030"/>
                  </a:lnTo>
                  <a:lnTo>
                    <a:pt x="458479" y="2194598"/>
                  </a:lnTo>
                  <a:lnTo>
                    <a:pt x="460194" y="2196118"/>
                  </a:lnTo>
                  <a:lnTo>
                    <a:pt x="464527" y="2197966"/>
                  </a:lnTo>
                  <a:lnTo>
                    <a:pt x="467286" y="2197962"/>
                  </a:lnTo>
                  <a:lnTo>
                    <a:pt x="469806" y="2196673"/>
                  </a:lnTo>
                  <a:lnTo>
                    <a:pt x="474036" y="2194144"/>
                  </a:lnTo>
                  <a:lnTo>
                    <a:pt x="475978" y="2188669"/>
                  </a:lnTo>
                  <a:lnTo>
                    <a:pt x="473449" y="2184438"/>
                  </a:lnTo>
                  <a:lnTo>
                    <a:pt x="470155" y="2178306"/>
                  </a:lnTo>
                  <a:lnTo>
                    <a:pt x="467627" y="2174075"/>
                  </a:lnTo>
                  <a:close/>
                </a:path>
                <a:path w="17068800" h="9558020">
                  <a:moveTo>
                    <a:pt x="16029961" y="8803393"/>
                  </a:moveTo>
                  <a:lnTo>
                    <a:pt x="16024490" y="8804211"/>
                  </a:lnTo>
                  <a:lnTo>
                    <a:pt x="16018127" y="8811739"/>
                  </a:lnTo>
                  <a:lnTo>
                    <a:pt x="16018945" y="8817210"/>
                  </a:lnTo>
                  <a:lnTo>
                    <a:pt x="16022709" y="8820391"/>
                  </a:lnTo>
                  <a:lnTo>
                    <a:pt x="16027998" y="8824617"/>
                  </a:lnTo>
                  <a:lnTo>
                    <a:pt x="16030331" y="8825612"/>
                  </a:lnTo>
                  <a:lnTo>
                    <a:pt x="16029855" y="8825803"/>
                  </a:lnTo>
                  <a:lnTo>
                    <a:pt x="16033521" y="8827367"/>
                  </a:lnTo>
                  <a:lnTo>
                    <a:pt x="16037850" y="8826456"/>
                  </a:lnTo>
                  <a:lnTo>
                    <a:pt x="16040413" y="8823215"/>
                  </a:lnTo>
                  <a:lnTo>
                    <a:pt x="16043595" y="8819451"/>
                  </a:lnTo>
                  <a:lnTo>
                    <a:pt x="16042777" y="8813982"/>
                  </a:lnTo>
                  <a:lnTo>
                    <a:pt x="16039013" y="8810800"/>
                  </a:lnTo>
                  <a:lnTo>
                    <a:pt x="16033725" y="8806574"/>
                  </a:lnTo>
                  <a:lnTo>
                    <a:pt x="16029961" y="8803393"/>
                  </a:lnTo>
                  <a:close/>
                </a:path>
                <a:path w="17068800" h="9558020">
                  <a:moveTo>
                    <a:pt x="15960444" y="8746556"/>
                  </a:moveTo>
                  <a:lnTo>
                    <a:pt x="15954974" y="8747375"/>
                  </a:lnTo>
                  <a:lnTo>
                    <a:pt x="15951792" y="8751138"/>
                  </a:lnTo>
                  <a:lnTo>
                    <a:pt x="15948468" y="8755236"/>
                  </a:lnTo>
                  <a:lnTo>
                    <a:pt x="15949286" y="8760706"/>
                  </a:lnTo>
                  <a:lnTo>
                    <a:pt x="15953050" y="8763887"/>
                  </a:lnTo>
                  <a:lnTo>
                    <a:pt x="15958338" y="8768113"/>
                  </a:lnTo>
                  <a:lnTo>
                    <a:pt x="15960672" y="8769109"/>
                  </a:lnTo>
                  <a:lnTo>
                    <a:pt x="15960530" y="8769442"/>
                  </a:lnTo>
                  <a:lnTo>
                    <a:pt x="15964196" y="8771006"/>
                  </a:lnTo>
                  <a:lnTo>
                    <a:pt x="15968525" y="8770095"/>
                  </a:lnTo>
                  <a:lnTo>
                    <a:pt x="15971088" y="8766855"/>
                  </a:lnTo>
                  <a:lnTo>
                    <a:pt x="15974412" y="8762757"/>
                  </a:lnTo>
                  <a:lnTo>
                    <a:pt x="15973594" y="8757287"/>
                  </a:lnTo>
                  <a:lnTo>
                    <a:pt x="15969830" y="8754106"/>
                  </a:lnTo>
                  <a:lnTo>
                    <a:pt x="15960444" y="8746556"/>
                  </a:lnTo>
                  <a:close/>
                </a:path>
                <a:path w="17068800" h="9558020">
                  <a:moveTo>
                    <a:pt x="10780609" y="6524796"/>
                  </a:moveTo>
                  <a:lnTo>
                    <a:pt x="10769241" y="6527432"/>
                  </a:lnTo>
                  <a:lnTo>
                    <a:pt x="10764579" y="6528202"/>
                  </a:lnTo>
                  <a:lnTo>
                    <a:pt x="10761509" y="6532802"/>
                  </a:lnTo>
                  <a:lnTo>
                    <a:pt x="10767652" y="6544089"/>
                  </a:lnTo>
                  <a:lnTo>
                    <a:pt x="10767510" y="6544423"/>
                  </a:lnTo>
                  <a:lnTo>
                    <a:pt x="10769175" y="6545133"/>
                  </a:lnTo>
                  <a:lnTo>
                    <a:pt x="10772887" y="6544746"/>
                  </a:lnTo>
                  <a:lnTo>
                    <a:pt x="10779449" y="6543212"/>
                  </a:lnTo>
                  <a:lnTo>
                    <a:pt x="10784111" y="6542443"/>
                  </a:lnTo>
                  <a:lnTo>
                    <a:pt x="10787181" y="6537843"/>
                  </a:lnTo>
                  <a:lnTo>
                    <a:pt x="10787385" y="6537537"/>
                  </a:lnTo>
                  <a:lnTo>
                    <a:pt x="10786283" y="6532733"/>
                  </a:lnTo>
                  <a:lnTo>
                    <a:pt x="10785514" y="6528071"/>
                  </a:lnTo>
                  <a:lnTo>
                    <a:pt x="10780609" y="6524796"/>
                  </a:lnTo>
                  <a:close/>
                </a:path>
                <a:path w="17068800" h="9558020">
                  <a:moveTo>
                    <a:pt x="426238" y="2093782"/>
                  </a:moveTo>
                  <a:lnTo>
                    <a:pt x="420954" y="2092315"/>
                  </a:lnTo>
                  <a:lnTo>
                    <a:pt x="416533" y="2094369"/>
                  </a:lnTo>
                  <a:lnTo>
                    <a:pt x="411969" y="2096756"/>
                  </a:lnTo>
                  <a:lnTo>
                    <a:pt x="410503" y="2102040"/>
                  </a:lnTo>
                  <a:lnTo>
                    <a:pt x="412556" y="2106462"/>
                  </a:lnTo>
                  <a:lnTo>
                    <a:pt x="416947" y="2114638"/>
                  </a:lnTo>
                  <a:lnTo>
                    <a:pt x="418330" y="2116015"/>
                  </a:lnTo>
                  <a:lnTo>
                    <a:pt x="422330" y="2117721"/>
                  </a:lnTo>
                  <a:lnTo>
                    <a:pt x="425089" y="2117717"/>
                  </a:lnTo>
                  <a:lnTo>
                    <a:pt x="427609" y="2116428"/>
                  </a:lnTo>
                  <a:lnTo>
                    <a:pt x="432172" y="2114041"/>
                  </a:lnTo>
                  <a:lnTo>
                    <a:pt x="433638" y="2108757"/>
                  </a:lnTo>
                  <a:lnTo>
                    <a:pt x="431585" y="2104335"/>
                  </a:lnTo>
                  <a:lnTo>
                    <a:pt x="428625" y="2098345"/>
                  </a:lnTo>
                  <a:lnTo>
                    <a:pt x="426238" y="2093782"/>
                  </a:lnTo>
                  <a:close/>
                </a:path>
                <a:path w="17068800" h="9558020">
                  <a:moveTo>
                    <a:pt x="15891069" y="8689386"/>
                  </a:moveTo>
                  <a:lnTo>
                    <a:pt x="15885265" y="8690062"/>
                  </a:lnTo>
                  <a:lnTo>
                    <a:pt x="15878903" y="8697591"/>
                  </a:lnTo>
                  <a:lnTo>
                    <a:pt x="15879578" y="8703395"/>
                  </a:lnTo>
                  <a:lnTo>
                    <a:pt x="15883342" y="8706576"/>
                  </a:lnTo>
                  <a:lnTo>
                    <a:pt x="15888631" y="8710801"/>
                  </a:lnTo>
                  <a:lnTo>
                    <a:pt x="15890964" y="8711797"/>
                  </a:lnTo>
                  <a:lnTo>
                    <a:pt x="15890822" y="8712130"/>
                  </a:lnTo>
                  <a:lnTo>
                    <a:pt x="15894488" y="8713694"/>
                  </a:lnTo>
                  <a:lnTo>
                    <a:pt x="15898816" y="8712783"/>
                  </a:lnTo>
                  <a:lnTo>
                    <a:pt x="15901380" y="8709543"/>
                  </a:lnTo>
                  <a:lnTo>
                    <a:pt x="15904562" y="8705779"/>
                  </a:lnTo>
                  <a:lnTo>
                    <a:pt x="15903886" y="8699976"/>
                  </a:lnTo>
                  <a:lnTo>
                    <a:pt x="15900121" y="8696793"/>
                  </a:lnTo>
                  <a:lnTo>
                    <a:pt x="15894834" y="8692568"/>
                  </a:lnTo>
                  <a:lnTo>
                    <a:pt x="15891069" y="8689386"/>
                  </a:lnTo>
                  <a:close/>
                </a:path>
                <a:path w="17068800" h="9558020">
                  <a:moveTo>
                    <a:pt x="15821694" y="8632217"/>
                  </a:moveTo>
                  <a:lnTo>
                    <a:pt x="15815891" y="8632893"/>
                  </a:lnTo>
                  <a:lnTo>
                    <a:pt x="15809527" y="8640421"/>
                  </a:lnTo>
                  <a:lnTo>
                    <a:pt x="15810203" y="8646225"/>
                  </a:lnTo>
                  <a:lnTo>
                    <a:pt x="15813968" y="8649406"/>
                  </a:lnTo>
                  <a:lnTo>
                    <a:pt x="15819255" y="8653631"/>
                  </a:lnTo>
                  <a:lnTo>
                    <a:pt x="15819780" y="8654249"/>
                  </a:lnTo>
                  <a:lnTo>
                    <a:pt x="15825114" y="8656524"/>
                  </a:lnTo>
                  <a:lnTo>
                    <a:pt x="15829441" y="8655614"/>
                  </a:lnTo>
                  <a:lnTo>
                    <a:pt x="15832006" y="8652374"/>
                  </a:lnTo>
                  <a:lnTo>
                    <a:pt x="15835186" y="8648609"/>
                  </a:lnTo>
                  <a:lnTo>
                    <a:pt x="15834511" y="8642805"/>
                  </a:lnTo>
                  <a:lnTo>
                    <a:pt x="15830747" y="8639624"/>
                  </a:lnTo>
                  <a:lnTo>
                    <a:pt x="15825458" y="8635398"/>
                  </a:lnTo>
                  <a:lnTo>
                    <a:pt x="15821694" y="8632217"/>
                  </a:lnTo>
                  <a:close/>
                </a:path>
                <a:path w="17068800" h="9558020">
                  <a:moveTo>
                    <a:pt x="10869076" y="6505805"/>
                  </a:moveTo>
                  <a:lnTo>
                    <a:pt x="10864272" y="6506907"/>
                  </a:lnTo>
                  <a:lnTo>
                    <a:pt x="10857376" y="6508300"/>
                  </a:lnTo>
                  <a:lnTo>
                    <a:pt x="10852715" y="6509068"/>
                  </a:lnTo>
                  <a:lnTo>
                    <a:pt x="10849645" y="6513668"/>
                  </a:lnTo>
                  <a:lnTo>
                    <a:pt x="10857785" y="6525808"/>
                  </a:lnTo>
                  <a:lnTo>
                    <a:pt x="10861355" y="6525754"/>
                  </a:lnTo>
                  <a:lnTo>
                    <a:pt x="10867918" y="6524221"/>
                  </a:lnTo>
                  <a:lnTo>
                    <a:pt x="10872580" y="6523451"/>
                  </a:lnTo>
                  <a:lnTo>
                    <a:pt x="10875651" y="6518852"/>
                  </a:lnTo>
                  <a:lnTo>
                    <a:pt x="10875855" y="6518545"/>
                  </a:lnTo>
                  <a:lnTo>
                    <a:pt x="10874752" y="6513742"/>
                  </a:lnTo>
                  <a:lnTo>
                    <a:pt x="10873983" y="6509080"/>
                  </a:lnTo>
                  <a:lnTo>
                    <a:pt x="10869076" y="6505805"/>
                  </a:lnTo>
                  <a:close/>
                </a:path>
                <a:path w="17068800" h="9558020">
                  <a:moveTo>
                    <a:pt x="15752320" y="8575047"/>
                  </a:moveTo>
                  <a:lnTo>
                    <a:pt x="15746517" y="8575723"/>
                  </a:lnTo>
                  <a:lnTo>
                    <a:pt x="15740153" y="8583252"/>
                  </a:lnTo>
                  <a:lnTo>
                    <a:pt x="15740828" y="8589055"/>
                  </a:lnTo>
                  <a:lnTo>
                    <a:pt x="15744592" y="8592237"/>
                  </a:lnTo>
                  <a:lnTo>
                    <a:pt x="15749883" y="8596463"/>
                  </a:lnTo>
                  <a:lnTo>
                    <a:pt x="15750408" y="8597081"/>
                  </a:lnTo>
                  <a:lnTo>
                    <a:pt x="15755737" y="8599354"/>
                  </a:lnTo>
                  <a:lnTo>
                    <a:pt x="15760068" y="8598444"/>
                  </a:lnTo>
                  <a:lnTo>
                    <a:pt x="15762633" y="8595204"/>
                  </a:lnTo>
                  <a:lnTo>
                    <a:pt x="15765815" y="8591440"/>
                  </a:lnTo>
                  <a:lnTo>
                    <a:pt x="15765137" y="8585636"/>
                  </a:lnTo>
                  <a:lnTo>
                    <a:pt x="15761373" y="8582454"/>
                  </a:lnTo>
                  <a:lnTo>
                    <a:pt x="15756084" y="8578229"/>
                  </a:lnTo>
                  <a:lnTo>
                    <a:pt x="15752320" y="8575047"/>
                  </a:lnTo>
                  <a:close/>
                </a:path>
                <a:path w="17068800" h="9558020">
                  <a:moveTo>
                    <a:pt x="386992" y="2014007"/>
                  </a:moveTo>
                  <a:lnTo>
                    <a:pt x="381516" y="2012066"/>
                  </a:lnTo>
                  <a:lnTo>
                    <a:pt x="372673" y="2016174"/>
                  </a:lnTo>
                  <a:lnTo>
                    <a:pt x="370732" y="2021649"/>
                  </a:lnTo>
                  <a:lnTo>
                    <a:pt x="372785" y="2026070"/>
                  </a:lnTo>
                  <a:lnTo>
                    <a:pt x="375746" y="2032059"/>
                  </a:lnTo>
                  <a:lnTo>
                    <a:pt x="376510" y="2033962"/>
                  </a:lnTo>
                  <a:lnTo>
                    <a:pt x="378226" y="2035482"/>
                  </a:lnTo>
                  <a:lnTo>
                    <a:pt x="382559" y="2037330"/>
                  </a:lnTo>
                  <a:lnTo>
                    <a:pt x="385176" y="2037658"/>
                  </a:lnTo>
                  <a:lnTo>
                    <a:pt x="387696" y="2036369"/>
                  </a:lnTo>
                  <a:lnTo>
                    <a:pt x="392117" y="2034316"/>
                  </a:lnTo>
                  <a:lnTo>
                    <a:pt x="394059" y="2028841"/>
                  </a:lnTo>
                  <a:lnTo>
                    <a:pt x="392005" y="2024420"/>
                  </a:lnTo>
                  <a:lnTo>
                    <a:pt x="389045" y="2018429"/>
                  </a:lnTo>
                  <a:lnTo>
                    <a:pt x="386992" y="2014007"/>
                  </a:lnTo>
                  <a:close/>
                </a:path>
                <a:path w="17068800" h="9558020">
                  <a:moveTo>
                    <a:pt x="15683087" y="8517544"/>
                  </a:moveTo>
                  <a:lnTo>
                    <a:pt x="15677284" y="8518219"/>
                  </a:lnTo>
                  <a:lnTo>
                    <a:pt x="15670921" y="8525749"/>
                  </a:lnTo>
                  <a:lnTo>
                    <a:pt x="15671596" y="8531552"/>
                  </a:lnTo>
                  <a:lnTo>
                    <a:pt x="15675360" y="8534734"/>
                  </a:lnTo>
                  <a:lnTo>
                    <a:pt x="15680651" y="8538960"/>
                  </a:lnTo>
                  <a:lnTo>
                    <a:pt x="15681175" y="8539577"/>
                  </a:lnTo>
                  <a:lnTo>
                    <a:pt x="15686505" y="8541851"/>
                  </a:lnTo>
                  <a:lnTo>
                    <a:pt x="15690836" y="8540941"/>
                  </a:lnTo>
                  <a:lnTo>
                    <a:pt x="15693401" y="8537701"/>
                  </a:lnTo>
                  <a:lnTo>
                    <a:pt x="15696582" y="8533937"/>
                  </a:lnTo>
                  <a:lnTo>
                    <a:pt x="15695905" y="8528133"/>
                  </a:lnTo>
                  <a:lnTo>
                    <a:pt x="15692139" y="8524951"/>
                  </a:lnTo>
                  <a:lnTo>
                    <a:pt x="15686852" y="8520726"/>
                  </a:lnTo>
                  <a:lnTo>
                    <a:pt x="15683087" y="8517544"/>
                  </a:lnTo>
                  <a:close/>
                </a:path>
                <a:path w="17068800" h="9558020">
                  <a:moveTo>
                    <a:pt x="10957401" y="6487146"/>
                  </a:moveTo>
                  <a:lnTo>
                    <a:pt x="10952597" y="6488248"/>
                  </a:lnTo>
                  <a:lnTo>
                    <a:pt x="10945701" y="6489640"/>
                  </a:lnTo>
                  <a:lnTo>
                    <a:pt x="10941039" y="6490409"/>
                  </a:lnTo>
                  <a:lnTo>
                    <a:pt x="10937969" y="6495009"/>
                  </a:lnTo>
                  <a:lnTo>
                    <a:pt x="10937764" y="6495315"/>
                  </a:lnTo>
                  <a:lnTo>
                    <a:pt x="10938867" y="6500120"/>
                  </a:lnTo>
                  <a:lnTo>
                    <a:pt x="10939206" y="6503021"/>
                  </a:lnTo>
                  <a:lnTo>
                    <a:pt x="10941304" y="6505492"/>
                  </a:lnTo>
                  <a:lnTo>
                    <a:pt x="10943970" y="6506629"/>
                  </a:lnTo>
                  <a:lnTo>
                    <a:pt x="10944112" y="6506296"/>
                  </a:lnTo>
                  <a:lnTo>
                    <a:pt x="10945779" y="6507007"/>
                  </a:lnTo>
                  <a:lnTo>
                    <a:pt x="10949346" y="6506952"/>
                  </a:lnTo>
                  <a:lnTo>
                    <a:pt x="10956243" y="6505562"/>
                  </a:lnTo>
                  <a:lnTo>
                    <a:pt x="10960905" y="6504793"/>
                  </a:lnTo>
                  <a:lnTo>
                    <a:pt x="10963975" y="6500193"/>
                  </a:lnTo>
                  <a:lnTo>
                    <a:pt x="10964180" y="6499886"/>
                  </a:lnTo>
                  <a:lnTo>
                    <a:pt x="10963078" y="6495082"/>
                  </a:lnTo>
                  <a:lnTo>
                    <a:pt x="10962308" y="6490421"/>
                  </a:lnTo>
                  <a:lnTo>
                    <a:pt x="10957401" y="6487146"/>
                  </a:lnTo>
                  <a:close/>
                </a:path>
                <a:path w="17068800" h="9558020">
                  <a:moveTo>
                    <a:pt x="15613713" y="8460374"/>
                  </a:moveTo>
                  <a:lnTo>
                    <a:pt x="15607909" y="8461050"/>
                  </a:lnTo>
                  <a:lnTo>
                    <a:pt x="15601547" y="8468579"/>
                  </a:lnTo>
                  <a:lnTo>
                    <a:pt x="15602223" y="8474383"/>
                  </a:lnTo>
                  <a:lnTo>
                    <a:pt x="15605988" y="8477565"/>
                  </a:lnTo>
                  <a:lnTo>
                    <a:pt x="15611276" y="8481791"/>
                  </a:lnTo>
                  <a:lnTo>
                    <a:pt x="15611800" y="8482408"/>
                  </a:lnTo>
                  <a:lnTo>
                    <a:pt x="15617133" y="8484683"/>
                  </a:lnTo>
                  <a:lnTo>
                    <a:pt x="15621462" y="8483772"/>
                  </a:lnTo>
                  <a:lnTo>
                    <a:pt x="15624025" y="8480532"/>
                  </a:lnTo>
                  <a:lnTo>
                    <a:pt x="15627207" y="8476767"/>
                  </a:lnTo>
                  <a:lnTo>
                    <a:pt x="15626529" y="8470963"/>
                  </a:lnTo>
                  <a:lnTo>
                    <a:pt x="15622765" y="8467781"/>
                  </a:lnTo>
                  <a:lnTo>
                    <a:pt x="15617476" y="8463556"/>
                  </a:lnTo>
                  <a:lnTo>
                    <a:pt x="15613713" y="8460374"/>
                  </a:lnTo>
                  <a:close/>
                </a:path>
                <a:path w="17068800" h="9558020">
                  <a:moveTo>
                    <a:pt x="348598" y="1932233"/>
                  </a:moveTo>
                  <a:lnTo>
                    <a:pt x="343123" y="1930292"/>
                  </a:lnTo>
                  <a:lnTo>
                    <a:pt x="334280" y="1934399"/>
                  </a:lnTo>
                  <a:lnTo>
                    <a:pt x="332338" y="1939874"/>
                  </a:lnTo>
                  <a:lnTo>
                    <a:pt x="334392" y="1944296"/>
                  </a:lnTo>
                  <a:lnTo>
                    <a:pt x="337210" y="1950619"/>
                  </a:lnTo>
                  <a:lnTo>
                    <a:pt x="338308" y="1952663"/>
                  </a:lnTo>
                  <a:lnTo>
                    <a:pt x="340023" y="1954184"/>
                  </a:lnTo>
                  <a:lnTo>
                    <a:pt x="344022" y="1955890"/>
                  </a:lnTo>
                  <a:lnTo>
                    <a:pt x="346782" y="1955885"/>
                  </a:lnTo>
                  <a:lnTo>
                    <a:pt x="349160" y="1954929"/>
                  </a:lnTo>
                  <a:lnTo>
                    <a:pt x="353581" y="1952876"/>
                  </a:lnTo>
                  <a:lnTo>
                    <a:pt x="355523" y="1947400"/>
                  </a:lnTo>
                  <a:lnTo>
                    <a:pt x="353469" y="1942979"/>
                  </a:lnTo>
                  <a:lnTo>
                    <a:pt x="350652" y="1936655"/>
                  </a:lnTo>
                  <a:lnTo>
                    <a:pt x="348598" y="1932233"/>
                  </a:lnTo>
                  <a:close/>
                </a:path>
                <a:path w="17068800" h="9558020">
                  <a:moveTo>
                    <a:pt x="15543389" y="8403588"/>
                  </a:moveTo>
                  <a:lnTo>
                    <a:pt x="15537918" y="8404405"/>
                  </a:lnTo>
                  <a:lnTo>
                    <a:pt x="15531556" y="8411934"/>
                  </a:lnTo>
                  <a:lnTo>
                    <a:pt x="15532231" y="8417738"/>
                  </a:lnTo>
                  <a:lnTo>
                    <a:pt x="15535995" y="8420919"/>
                  </a:lnTo>
                  <a:lnTo>
                    <a:pt x="15541284" y="8425145"/>
                  </a:lnTo>
                  <a:lnTo>
                    <a:pt x="15543617" y="8426140"/>
                  </a:lnTo>
                  <a:lnTo>
                    <a:pt x="15543475" y="8426474"/>
                  </a:lnTo>
                  <a:lnTo>
                    <a:pt x="15547141" y="8428037"/>
                  </a:lnTo>
                  <a:lnTo>
                    <a:pt x="15551469" y="8427126"/>
                  </a:lnTo>
                  <a:lnTo>
                    <a:pt x="15554033" y="8423886"/>
                  </a:lnTo>
                  <a:lnTo>
                    <a:pt x="15557215" y="8420122"/>
                  </a:lnTo>
                  <a:lnTo>
                    <a:pt x="15556540" y="8414318"/>
                  </a:lnTo>
                  <a:lnTo>
                    <a:pt x="15552775" y="8411136"/>
                  </a:lnTo>
                  <a:lnTo>
                    <a:pt x="15543389" y="8403588"/>
                  </a:lnTo>
                  <a:close/>
                </a:path>
                <a:path w="17068800" h="9558020">
                  <a:moveTo>
                    <a:pt x="11045967" y="6469771"/>
                  </a:moveTo>
                  <a:lnTo>
                    <a:pt x="11041163" y="6470874"/>
                  </a:lnTo>
                  <a:lnTo>
                    <a:pt x="11034267" y="6472266"/>
                  </a:lnTo>
                  <a:lnTo>
                    <a:pt x="11029272" y="6472893"/>
                  </a:lnTo>
                  <a:lnTo>
                    <a:pt x="11025997" y="6477799"/>
                  </a:lnTo>
                  <a:lnTo>
                    <a:pt x="11027100" y="6482603"/>
                  </a:lnTo>
                  <a:lnTo>
                    <a:pt x="11027437" y="6485505"/>
                  </a:lnTo>
                  <a:lnTo>
                    <a:pt x="11029535" y="6487975"/>
                  </a:lnTo>
                  <a:lnTo>
                    <a:pt x="11033868" y="6489824"/>
                  </a:lnTo>
                  <a:lnTo>
                    <a:pt x="11037436" y="6489770"/>
                  </a:lnTo>
                  <a:lnTo>
                    <a:pt x="11044334" y="6488378"/>
                  </a:lnTo>
                  <a:lnTo>
                    <a:pt x="11049327" y="6487751"/>
                  </a:lnTo>
                  <a:lnTo>
                    <a:pt x="11052603" y="6482846"/>
                  </a:lnTo>
                  <a:lnTo>
                    <a:pt x="11051501" y="6478041"/>
                  </a:lnTo>
                  <a:lnTo>
                    <a:pt x="11050874" y="6473047"/>
                  </a:lnTo>
                  <a:lnTo>
                    <a:pt x="11045967" y="6469771"/>
                  </a:lnTo>
                  <a:close/>
                </a:path>
                <a:path w="17068800" h="9558020">
                  <a:moveTo>
                    <a:pt x="15474014" y="8346418"/>
                  </a:moveTo>
                  <a:lnTo>
                    <a:pt x="15468544" y="8347235"/>
                  </a:lnTo>
                  <a:lnTo>
                    <a:pt x="15465362" y="8351000"/>
                  </a:lnTo>
                  <a:lnTo>
                    <a:pt x="15462039" y="8355098"/>
                  </a:lnTo>
                  <a:lnTo>
                    <a:pt x="15462857" y="8360568"/>
                  </a:lnTo>
                  <a:lnTo>
                    <a:pt x="15466621" y="8363750"/>
                  </a:lnTo>
                  <a:lnTo>
                    <a:pt x="15471910" y="8367975"/>
                  </a:lnTo>
                  <a:lnTo>
                    <a:pt x="15474242" y="8368970"/>
                  </a:lnTo>
                  <a:lnTo>
                    <a:pt x="15474100" y="8369304"/>
                  </a:lnTo>
                  <a:lnTo>
                    <a:pt x="15477767" y="8370868"/>
                  </a:lnTo>
                  <a:lnTo>
                    <a:pt x="15482095" y="8369956"/>
                  </a:lnTo>
                  <a:lnTo>
                    <a:pt x="15484659" y="8366716"/>
                  </a:lnTo>
                  <a:lnTo>
                    <a:pt x="15487982" y="8362619"/>
                  </a:lnTo>
                  <a:lnTo>
                    <a:pt x="15487164" y="8357148"/>
                  </a:lnTo>
                  <a:lnTo>
                    <a:pt x="15483400" y="8353967"/>
                  </a:lnTo>
                  <a:lnTo>
                    <a:pt x="15474014" y="8346418"/>
                  </a:lnTo>
                  <a:close/>
                </a:path>
                <a:path w="17068800" h="9558020">
                  <a:moveTo>
                    <a:pt x="312631" y="1850313"/>
                  </a:moveTo>
                  <a:lnTo>
                    <a:pt x="307298" y="1848038"/>
                  </a:lnTo>
                  <a:lnTo>
                    <a:pt x="302877" y="1850092"/>
                  </a:lnTo>
                  <a:lnTo>
                    <a:pt x="298122" y="1852003"/>
                  </a:lnTo>
                  <a:lnTo>
                    <a:pt x="295847" y="1857336"/>
                  </a:lnTo>
                  <a:lnTo>
                    <a:pt x="297900" y="1861758"/>
                  </a:lnTo>
                  <a:lnTo>
                    <a:pt x="300718" y="1868081"/>
                  </a:lnTo>
                  <a:lnTo>
                    <a:pt x="301674" y="1870458"/>
                  </a:lnTo>
                  <a:lnTo>
                    <a:pt x="303389" y="1871978"/>
                  </a:lnTo>
                  <a:lnTo>
                    <a:pt x="305389" y="1872831"/>
                  </a:lnTo>
                  <a:lnTo>
                    <a:pt x="305247" y="1873164"/>
                  </a:lnTo>
                  <a:lnTo>
                    <a:pt x="307580" y="1874159"/>
                  </a:lnTo>
                  <a:lnTo>
                    <a:pt x="310006" y="1874013"/>
                  </a:lnTo>
                  <a:lnTo>
                    <a:pt x="317139" y="1871145"/>
                  </a:lnTo>
                  <a:lnTo>
                    <a:pt x="319413" y="1865813"/>
                  </a:lnTo>
                  <a:lnTo>
                    <a:pt x="317360" y="1861392"/>
                  </a:lnTo>
                  <a:lnTo>
                    <a:pt x="314542" y="1855068"/>
                  </a:lnTo>
                  <a:lnTo>
                    <a:pt x="312631" y="1850313"/>
                  </a:lnTo>
                  <a:close/>
                </a:path>
                <a:path w="17068800" h="9558020">
                  <a:moveTo>
                    <a:pt x="15404164" y="8289439"/>
                  </a:moveTo>
                  <a:lnTo>
                    <a:pt x="15398694" y="8290257"/>
                  </a:lnTo>
                  <a:lnTo>
                    <a:pt x="15395512" y="8294021"/>
                  </a:lnTo>
                  <a:lnTo>
                    <a:pt x="15392188" y="8298119"/>
                  </a:lnTo>
                  <a:lnTo>
                    <a:pt x="15393006" y="8303589"/>
                  </a:lnTo>
                  <a:lnTo>
                    <a:pt x="15396770" y="8306771"/>
                  </a:lnTo>
                  <a:lnTo>
                    <a:pt x="15402059" y="8310996"/>
                  </a:lnTo>
                  <a:lnTo>
                    <a:pt x="15404392" y="8311992"/>
                  </a:lnTo>
                  <a:lnTo>
                    <a:pt x="15404250" y="8312326"/>
                  </a:lnTo>
                  <a:lnTo>
                    <a:pt x="15407916" y="8313889"/>
                  </a:lnTo>
                  <a:lnTo>
                    <a:pt x="15412244" y="8312977"/>
                  </a:lnTo>
                  <a:lnTo>
                    <a:pt x="15414808" y="8309737"/>
                  </a:lnTo>
                  <a:lnTo>
                    <a:pt x="15418132" y="8305640"/>
                  </a:lnTo>
                  <a:lnTo>
                    <a:pt x="15417314" y="8300170"/>
                  </a:lnTo>
                  <a:lnTo>
                    <a:pt x="15413550" y="8296989"/>
                  </a:lnTo>
                  <a:lnTo>
                    <a:pt x="15404164" y="8289439"/>
                  </a:lnTo>
                  <a:close/>
                </a:path>
                <a:path w="17068800" h="9558020">
                  <a:moveTo>
                    <a:pt x="11133917" y="6452922"/>
                  </a:moveTo>
                  <a:lnTo>
                    <a:pt x="11129112" y="6454025"/>
                  </a:lnTo>
                  <a:lnTo>
                    <a:pt x="11122357" y="6455082"/>
                  </a:lnTo>
                  <a:lnTo>
                    <a:pt x="11117696" y="6455852"/>
                  </a:lnTo>
                  <a:lnTo>
                    <a:pt x="11114087" y="6460616"/>
                  </a:lnTo>
                  <a:lnTo>
                    <a:pt x="11115189" y="6465419"/>
                  </a:lnTo>
                  <a:lnTo>
                    <a:pt x="11115861" y="6468464"/>
                  </a:lnTo>
                  <a:lnTo>
                    <a:pt x="11117959" y="6470934"/>
                  </a:lnTo>
                  <a:lnTo>
                    <a:pt x="11121958" y="6472640"/>
                  </a:lnTo>
                  <a:lnTo>
                    <a:pt x="11125526" y="6472587"/>
                  </a:lnTo>
                  <a:lnTo>
                    <a:pt x="11132281" y="6471528"/>
                  </a:lnTo>
                  <a:lnTo>
                    <a:pt x="11136943" y="6470760"/>
                  </a:lnTo>
                  <a:lnTo>
                    <a:pt x="11140551" y="6465996"/>
                  </a:lnTo>
                  <a:lnTo>
                    <a:pt x="11139448" y="6461192"/>
                  </a:lnTo>
                  <a:lnTo>
                    <a:pt x="11138680" y="6456530"/>
                  </a:lnTo>
                  <a:lnTo>
                    <a:pt x="11133917" y="6452922"/>
                  </a:lnTo>
                  <a:close/>
                </a:path>
                <a:path w="17068800" h="9558020">
                  <a:moveTo>
                    <a:pt x="15334362" y="8233269"/>
                  </a:moveTo>
                  <a:lnTo>
                    <a:pt x="15328892" y="8234087"/>
                  </a:lnTo>
                  <a:lnTo>
                    <a:pt x="15322530" y="8241616"/>
                  </a:lnTo>
                  <a:lnTo>
                    <a:pt x="15323347" y="8247086"/>
                  </a:lnTo>
                  <a:lnTo>
                    <a:pt x="15327111" y="8250268"/>
                  </a:lnTo>
                  <a:lnTo>
                    <a:pt x="15332400" y="8254494"/>
                  </a:lnTo>
                  <a:lnTo>
                    <a:pt x="15334733" y="8255489"/>
                  </a:lnTo>
                  <a:lnTo>
                    <a:pt x="15334257" y="8255679"/>
                  </a:lnTo>
                  <a:lnTo>
                    <a:pt x="15337924" y="8257244"/>
                  </a:lnTo>
                  <a:lnTo>
                    <a:pt x="15342254" y="8256333"/>
                  </a:lnTo>
                  <a:lnTo>
                    <a:pt x="15344817" y="8253093"/>
                  </a:lnTo>
                  <a:lnTo>
                    <a:pt x="15347999" y="8249329"/>
                  </a:lnTo>
                  <a:lnTo>
                    <a:pt x="15347179" y="8243857"/>
                  </a:lnTo>
                  <a:lnTo>
                    <a:pt x="15343415" y="8240676"/>
                  </a:lnTo>
                  <a:lnTo>
                    <a:pt x="15338126" y="8236450"/>
                  </a:lnTo>
                  <a:lnTo>
                    <a:pt x="15334362" y="8233269"/>
                  </a:lnTo>
                  <a:close/>
                </a:path>
                <a:path w="17068800" h="9558020">
                  <a:moveTo>
                    <a:pt x="15264370" y="8176624"/>
                  </a:moveTo>
                  <a:lnTo>
                    <a:pt x="15258900" y="8177442"/>
                  </a:lnTo>
                  <a:lnTo>
                    <a:pt x="15252536" y="8184971"/>
                  </a:lnTo>
                  <a:lnTo>
                    <a:pt x="15253354" y="8190440"/>
                  </a:lnTo>
                  <a:lnTo>
                    <a:pt x="15257119" y="8193623"/>
                  </a:lnTo>
                  <a:lnTo>
                    <a:pt x="15262409" y="8197849"/>
                  </a:lnTo>
                  <a:lnTo>
                    <a:pt x="15264740" y="8198843"/>
                  </a:lnTo>
                  <a:lnTo>
                    <a:pt x="15264267" y="8199035"/>
                  </a:lnTo>
                  <a:lnTo>
                    <a:pt x="15267933" y="8200599"/>
                  </a:lnTo>
                  <a:lnTo>
                    <a:pt x="15272261" y="8199688"/>
                  </a:lnTo>
                  <a:lnTo>
                    <a:pt x="15274825" y="8196448"/>
                  </a:lnTo>
                  <a:lnTo>
                    <a:pt x="15278007" y="8192683"/>
                  </a:lnTo>
                  <a:lnTo>
                    <a:pt x="15277187" y="8187212"/>
                  </a:lnTo>
                  <a:lnTo>
                    <a:pt x="15273423" y="8184031"/>
                  </a:lnTo>
                  <a:lnTo>
                    <a:pt x="15268134" y="8179806"/>
                  </a:lnTo>
                  <a:lnTo>
                    <a:pt x="15264370" y="8176624"/>
                  </a:lnTo>
                  <a:close/>
                </a:path>
                <a:path w="17068800" h="9558020">
                  <a:moveTo>
                    <a:pt x="11222245" y="6437022"/>
                  </a:moveTo>
                  <a:lnTo>
                    <a:pt x="11217584" y="6437792"/>
                  </a:lnTo>
                  <a:lnTo>
                    <a:pt x="11210830" y="6438850"/>
                  </a:lnTo>
                  <a:lnTo>
                    <a:pt x="11206169" y="6439619"/>
                  </a:lnTo>
                  <a:lnTo>
                    <a:pt x="11202893" y="6444526"/>
                  </a:lnTo>
                  <a:lnTo>
                    <a:pt x="11203662" y="6449187"/>
                  </a:lnTo>
                  <a:lnTo>
                    <a:pt x="11204333" y="6452232"/>
                  </a:lnTo>
                  <a:lnTo>
                    <a:pt x="11206432" y="6454703"/>
                  </a:lnTo>
                  <a:lnTo>
                    <a:pt x="11210432" y="6456409"/>
                  </a:lnTo>
                  <a:lnTo>
                    <a:pt x="11214000" y="6456355"/>
                  </a:lnTo>
                  <a:lnTo>
                    <a:pt x="11220755" y="6455296"/>
                  </a:lnTo>
                  <a:lnTo>
                    <a:pt x="11225416" y="6454527"/>
                  </a:lnTo>
                  <a:lnTo>
                    <a:pt x="11228691" y="6449621"/>
                  </a:lnTo>
                  <a:lnTo>
                    <a:pt x="11227153" y="6440298"/>
                  </a:lnTo>
                  <a:lnTo>
                    <a:pt x="11222245" y="6437022"/>
                  </a:lnTo>
                  <a:close/>
                </a:path>
                <a:path w="17068800" h="9558020">
                  <a:moveTo>
                    <a:pt x="278375" y="1767152"/>
                  </a:moveTo>
                  <a:lnTo>
                    <a:pt x="273375" y="1765019"/>
                  </a:lnTo>
                  <a:lnTo>
                    <a:pt x="263865" y="1768842"/>
                  </a:lnTo>
                  <a:lnTo>
                    <a:pt x="261733" y="1773842"/>
                  </a:lnTo>
                  <a:lnTo>
                    <a:pt x="266129" y="1784778"/>
                  </a:lnTo>
                  <a:lnTo>
                    <a:pt x="266751" y="1787014"/>
                  </a:lnTo>
                  <a:lnTo>
                    <a:pt x="268800" y="1788675"/>
                  </a:lnTo>
                  <a:lnTo>
                    <a:pt x="273133" y="1790523"/>
                  </a:lnTo>
                  <a:lnTo>
                    <a:pt x="275417" y="1790710"/>
                  </a:lnTo>
                  <a:lnTo>
                    <a:pt x="282549" y="1787844"/>
                  </a:lnTo>
                  <a:lnTo>
                    <a:pt x="284682" y="1782844"/>
                  </a:lnTo>
                  <a:lnTo>
                    <a:pt x="278375" y="1767152"/>
                  </a:lnTo>
                  <a:close/>
                </a:path>
                <a:path w="17068800" h="9558020">
                  <a:moveTo>
                    <a:pt x="15194237" y="8120313"/>
                  </a:moveTo>
                  <a:lnTo>
                    <a:pt x="15188765" y="8121130"/>
                  </a:lnTo>
                  <a:lnTo>
                    <a:pt x="15182402" y="8128659"/>
                  </a:lnTo>
                  <a:lnTo>
                    <a:pt x="15183222" y="8134130"/>
                  </a:lnTo>
                  <a:lnTo>
                    <a:pt x="15186986" y="8137311"/>
                  </a:lnTo>
                  <a:lnTo>
                    <a:pt x="15192275" y="8141536"/>
                  </a:lnTo>
                  <a:lnTo>
                    <a:pt x="15194608" y="8142531"/>
                  </a:lnTo>
                  <a:lnTo>
                    <a:pt x="15194132" y="8142723"/>
                  </a:lnTo>
                  <a:lnTo>
                    <a:pt x="15197798" y="8144287"/>
                  </a:lnTo>
                  <a:lnTo>
                    <a:pt x="15202127" y="8143376"/>
                  </a:lnTo>
                  <a:lnTo>
                    <a:pt x="15204690" y="8140135"/>
                  </a:lnTo>
                  <a:lnTo>
                    <a:pt x="15207872" y="8136371"/>
                  </a:lnTo>
                  <a:lnTo>
                    <a:pt x="15207054" y="8130901"/>
                  </a:lnTo>
                  <a:lnTo>
                    <a:pt x="15203290" y="8127719"/>
                  </a:lnTo>
                  <a:lnTo>
                    <a:pt x="15198001" y="8123495"/>
                  </a:lnTo>
                  <a:lnTo>
                    <a:pt x="15194237" y="8120313"/>
                  </a:lnTo>
                  <a:close/>
                </a:path>
                <a:path w="17068800" h="9558020">
                  <a:moveTo>
                    <a:pt x="15123626" y="8064192"/>
                  </a:moveTo>
                  <a:lnTo>
                    <a:pt x="15118156" y="8065009"/>
                  </a:lnTo>
                  <a:lnTo>
                    <a:pt x="15111794" y="8072538"/>
                  </a:lnTo>
                  <a:lnTo>
                    <a:pt x="15112611" y="8078009"/>
                  </a:lnTo>
                  <a:lnTo>
                    <a:pt x="15116375" y="8081190"/>
                  </a:lnTo>
                  <a:lnTo>
                    <a:pt x="15121664" y="8085416"/>
                  </a:lnTo>
                  <a:lnTo>
                    <a:pt x="15123998" y="8086411"/>
                  </a:lnTo>
                  <a:lnTo>
                    <a:pt x="15123521" y="8086601"/>
                  </a:lnTo>
                  <a:lnTo>
                    <a:pt x="15127188" y="8088166"/>
                  </a:lnTo>
                  <a:lnTo>
                    <a:pt x="15131516" y="8087254"/>
                  </a:lnTo>
                  <a:lnTo>
                    <a:pt x="15134080" y="8084014"/>
                  </a:lnTo>
                  <a:lnTo>
                    <a:pt x="15137261" y="8080250"/>
                  </a:lnTo>
                  <a:lnTo>
                    <a:pt x="15136443" y="8074780"/>
                  </a:lnTo>
                  <a:lnTo>
                    <a:pt x="15132679" y="8071598"/>
                  </a:lnTo>
                  <a:lnTo>
                    <a:pt x="15127390" y="8067373"/>
                  </a:lnTo>
                  <a:lnTo>
                    <a:pt x="15123626" y="8064192"/>
                  </a:lnTo>
                  <a:close/>
                </a:path>
                <a:path w="17068800" h="9558020">
                  <a:moveTo>
                    <a:pt x="11311960" y="6422502"/>
                  </a:moveTo>
                  <a:lnTo>
                    <a:pt x="11306965" y="6423128"/>
                  </a:lnTo>
                  <a:lnTo>
                    <a:pt x="11300209" y="6424187"/>
                  </a:lnTo>
                  <a:lnTo>
                    <a:pt x="11295214" y="6424813"/>
                  </a:lnTo>
                  <a:lnTo>
                    <a:pt x="11292083" y="6429387"/>
                  </a:lnTo>
                  <a:lnTo>
                    <a:pt x="11292709" y="6434382"/>
                  </a:lnTo>
                  <a:lnTo>
                    <a:pt x="11293239" y="6437759"/>
                  </a:lnTo>
                  <a:lnTo>
                    <a:pt x="11295335" y="6440230"/>
                  </a:lnTo>
                  <a:lnTo>
                    <a:pt x="11299335" y="6441936"/>
                  </a:lnTo>
                  <a:lnTo>
                    <a:pt x="11302903" y="6441881"/>
                  </a:lnTo>
                  <a:lnTo>
                    <a:pt x="11309659" y="6440824"/>
                  </a:lnTo>
                  <a:lnTo>
                    <a:pt x="11314655" y="6440198"/>
                  </a:lnTo>
                  <a:lnTo>
                    <a:pt x="11317785" y="6435623"/>
                  </a:lnTo>
                  <a:lnTo>
                    <a:pt x="11316531" y="6425634"/>
                  </a:lnTo>
                  <a:lnTo>
                    <a:pt x="11311960" y="6422502"/>
                  </a:lnTo>
                  <a:close/>
                </a:path>
                <a:path w="17068800" h="9558020">
                  <a:moveTo>
                    <a:pt x="15053683" y="8008355"/>
                  </a:moveTo>
                  <a:lnTo>
                    <a:pt x="15048213" y="8009173"/>
                  </a:lnTo>
                  <a:lnTo>
                    <a:pt x="15041850" y="8016701"/>
                  </a:lnTo>
                  <a:lnTo>
                    <a:pt x="15042668" y="8022172"/>
                  </a:lnTo>
                  <a:lnTo>
                    <a:pt x="15046432" y="8025354"/>
                  </a:lnTo>
                  <a:lnTo>
                    <a:pt x="15051721" y="8029579"/>
                  </a:lnTo>
                  <a:lnTo>
                    <a:pt x="15053720" y="8030432"/>
                  </a:lnTo>
                  <a:lnTo>
                    <a:pt x="15053578" y="8030765"/>
                  </a:lnTo>
                  <a:lnTo>
                    <a:pt x="15057244" y="8032329"/>
                  </a:lnTo>
                  <a:lnTo>
                    <a:pt x="15061573" y="8031419"/>
                  </a:lnTo>
                  <a:lnTo>
                    <a:pt x="15064136" y="8028178"/>
                  </a:lnTo>
                  <a:lnTo>
                    <a:pt x="15067317" y="8024414"/>
                  </a:lnTo>
                  <a:lnTo>
                    <a:pt x="15066500" y="8018944"/>
                  </a:lnTo>
                  <a:lnTo>
                    <a:pt x="15062736" y="8015762"/>
                  </a:lnTo>
                  <a:lnTo>
                    <a:pt x="15057447" y="8011536"/>
                  </a:lnTo>
                  <a:lnTo>
                    <a:pt x="15053683" y="8008355"/>
                  </a:lnTo>
                  <a:close/>
                </a:path>
                <a:path w="17068800" h="9558020">
                  <a:moveTo>
                    <a:pt x="245354" y="1682943"/>
                  </a:moveTo>
                  <a:lnTo>
                    <a:pt x="240354" y="1680811"/>
                  </a:lnTo>
                  <a:lnTo>
                    <a:pt x="235742" y="1682388"/>
                  </a:lnTo>
                  <a:lnTo>
                    <a:pt x="231320" y="1684442"/>
                  </a:lnTo>
                  <a:lnTo>
                    <a:pt x="229187" y="1689442"/>
                  </a:lnTo>
                  <a:lnTo>
                    <a:pt x="230765" y="1694054"/>
                  </a:lnTo>
                  <a:lnTo>
                    <a:pt x="233108" y="1700569"/>
                  </a:lnTo>
                  <a:lnTo>
                    <a:pt x="234064" y="1702946"/>
                  </a:lnTo>
                  <a:lnTo>
                    <a:pt x="235636" y="1704799"/>
                  </a:lnTo>
                  <a:lnTo>
                    <a:pt x="237970" y="1705794"/>
                  </a:lnTo>
                  <a:lnTo>
                    <a:pt x="238112" y="1705461"/>
                  </a:lnTo>
                  <a:lnTo>
                    <a:pt x="240112" y="1706314"/>
                  </a:lnTo>
                  <a:lnTo>
                    <a:pt x="242396" y="1706500"/>
                  </a:lnTo>
                  <a:lnTo>
                    <a:pt x="244773" y="1705545"/>
                  </a:lnTo>
                  <a:lnTo>
                    <a:pt x="249195" y="1703491"/>
                  </a:lnTo>
                  <a:lnTo>
                    <a:pt x="251327" y="1698492"/>
                  </a:lnTo>
                  <a:lnTo>
                    <a:pt x="249750" y="1693879"/>
                  </a:lnTo>
                  <a:lnTo>
                    <a:pt x="247407" y="1687364"/>
                  </a:lnTo>
                  <a:lnTo>
                    <a:pt x="245354" y="1682943"/>
                  </a:lnTo>
                  <a:close/>
                </a:path>
                <a:path w="17068800" h="9558020">
                  <a:moveTo>
                    <a:pt x="14982788" y="7952900"/>
                  </a:moveTo>
                  <a:lnTo>
                    <a:pt x="14977318" y="7953718"/>
                  </a:lnTo>
                  <a:lnTo>
                    <a:pt x="14970956" y="7961247"/>
                  </a:lnTo>
                  <a:lnTo>
                    <a:pt x="14971775" y="7966719"/>
                  </a:lnTo>
                  <a:lnTo>
                    <a:pt x="14975539" y="7969900"/>
                  </a:lnTo>
                  <a:lnTo>
                    <a:pt x="14980828" y="7974126"/>
                  </a:lnTo>
                  <a:lnTo>
                    <a:pt x="14982827" y="7974978"/>
                  </a:lnTo>
                  <a:lnTo>
                    <a:pt x="14982685" y="7975312"/>
                  </a:lnTo>
                  <a:lnTo>
                    <a:pt x="14986351" y="7976876"/>
                  </a:lnTo>
                  <a:lnTo>
                    <a:pt x="14990680" y="7975965"/>
                  </a:lnTo>
                  <a:lnTo>
                    <a:pt x="14993243" y="7972724"/>
                  </a:lnTo>
                  <a:lnTo>
                    <a:pt x="14996424" y="7968960"/>
                  </a:lnTo>
                  <a:lnTo>
                    <a:pt x="14995607" y="7963490"/>
                  </a:lnTo>
                  <a:lnTo>
                    <a:pt x="14991843" y="7960309"/>
                  </a:lnTo>
                  <a:lnTo>
                    <a:pt x="14986552" y="7956082"/>
                  </a:lnTo>
                  <a:lnTo>
                    <a:pt x="14982788" y="7952900"/>
                  </a:lnTo>
                  <a:close/>
                </a:path>
                <a:path w="17068800" h="9558020">
                  <a:moveTo>
                    <a:pt x="11400912" y="6408838"/>
                  </a:moveTo>
                  <a:lnTo>
                    <a:pt x="11395917" y="6409465"/>
                  </a:lnTo>
                  <a:lnTo>
                    <a:pt x="11389164" y="6410524"/>
                  </a:lnTo>
                  <a:lnTo>
                    <a:pt x="11384501" y="6411292"/>
                  </a:lnTo>
                  <a:lnTo>
                    <a:pt x="11381035" y="6415723"/>
                  </a:lnTo>
                  <a:lnTo>
                    <a:pt x="11381663" y="6420718"/>
                  </a:lnTo>
                  <a:lnTo>
                    <a:pt x="11382191" y="6424095"/>
                  </a:lnTo>
                  <a:lnTo>
                    <a:pt x="11384288" y="6426566"/>
                  </a:lnTo>
                  <a:lnTo>
                    <a:pt x="11388621" y="6428414"/>
                  </a:lnTo>
                  <a:lnTo>
                    <a:pt x="11391856" y="6428218"/>
                  </a:lnTo>
                  <a:lnTo>
                    <a:pt x="11398612" y="6427160"/>
                  </a:lnTo>
                  <a:lnTo>
                    <a:pt x="11403273" y="6426391"/>
                  </a:lnTo>
                  <a:lnTo>
                    <a:pt x="11406739" y="6421961"/>
                  </a:lnTo>
                  <a:lnTo>
                    <a:pt x="11406113" y="6416966"/>
                  </a:lnTo>
                  <a:lnTo>
                    <a:pt x="11405344" y="6412304"/>
                  </a:lnTo>
                  <a:lnTo>
                    <a:pt x="11400912" y="6408838"/>
                  </a:lnTo>
                  <a:close/>
                </a:path>
                <a:path w="17068800" h="9558020">
                  <a:moveTo>
                    <a:pt x="14911562" y="7897305"/>
                  </a:moveTo>
                  <a:lnTo>
                    <a:pt x="14905759" y="7897980"/>
                  </a:lnTo>
                  <a:lnTo>
                    <a:pt x="14900061" y="7905793"/>
                  </a:lnTo>
                  <a:lnTo>
                    <a:pt x="14900738" y="7911597"/>
                  </a:lnTo>
                  <a:lnTo>
                    <a:pt x="14904644" y="7914445"/>
                  </a:lnTo>
                  <a:lnTo>
                    <a:pt x="14909933" y="7918671"/>
                  </a:lnTo>
                  <a:lnTo>
                    <a:pt x="14915599" y="7921088"/>
                  </a:lnTo>
                  <a:lnTo>
                    <a:pt x="14919927" y="7920176"/>
                  </a:lnTo>
                  <a:lnTo>
                    <a:pt x="14922491" y="7916936"/>
                  </a:lnTo>
                  <a:lnTo>
                    <a:pt x="14925340" y="7913030"/>
                  </a:lnTo>
                  <a:lnTo>
                    <a:pt x="14924663" y="7907226"/>
                  </a:lnTo>
                  <a:lnTo>
                    <a:pt x="14920757" y="7904378"/>
                  </a:lnTo>
                  <a:lnTo>
                    <a:pt x="14915468" y="7900153"/>
                  </a:lnTo>
                  <a:lnTo>
                    <a:pt x="14911562" y="7897305"/>
                  </a:lnTo>
                  <a:close/>
                </a:path>
                <a:path w="17068800" h="9558020">
                  <a:moveTo>
                    <a:pt x="14840524" y="7842183"/>
                  </a:moveTo>
                  <a:lnTo>
                    <a:pt x="14834721" y="7842859"/>
                  </a:lnTo>
                  <a:lnTo>
                    <a:pt x="14829025" y="7850672"/>
                  </a:lnTo>
                  <a:lnTo>
                    <a:pt x="14829700" y="7856476"/>
                  </a:lnTo>
                  <a:lnTo>
                    <a:pt x="14833607" y="7859324"/>
                  </a:lnTo>
                  <a:lnTo>
                    <a:pt x="14838896" y="7863549"/>
                  </a:lnTo>
                  <a:lnTo>
                    <a:pt x="14844564" y="7865967"/>
                  </a:lnTo>
                  <a:lnTo>
                    <a:pt x="14848892" y="7865056"/>
                  </a:lnTo>
                  <a:lnTo>
                    <a:pt x="14851456" y="7861816"/>
                  </a:lnTo>
                  <a:lnTo>
                    <a:pt x="14854304" y="7857910"/>
                  </a:lnTo>
                  <a:lnTo>
                    <a:pt x="14853628" y="7852106"/>
                  </a:lnTo>
                  <a:lnTo>
                    <a:pt x="14849722" y="7849258"/>
                  </a:lnTo>
                  <a:lnTo>
                    <a:pt x="14844430" y="7845031"/>
                  </a:lnTo>
                  <a:lnTo>
                    <a:pt x="14840524" y="7842183"/>
                  </a:lnTo>
                  <a:close/>
                </a:path>
                <a:path w="17068800" h="9558020">
                  <a:moveTo>
                    <a:pt x="210568" y="1596405"/>
                  </a:moveTo>
                  <a:lnTo>
                    <a:pt x="201343" y="1599561"/>
                  </a:lnTo>
                  <a:lnTo>
                    <a:pt x="198735" y="1604751"/>
                  </a:lnTo>
                  <a:lnTo>
                    <a:pt x="200313" y="1609365"/>
                  </a:lnTo>
                  <a:lnTo>
                    <a:pt x="211801" y="1622144"/>
                  </a:lnTo>
                  <a:lnTo>
                    <a:pt x="214036" y="1621522"/>
                  </a:lnTo>
                  <a:lnTo>
                    <a:pt x="218649" y="1619944"/>
                  </a:lnTo>
                  <a:lnTo>
                    <a:pt x="221257" y="1614753"/>
                  </a:lnTo>
                  <a:lnTo>
                    <a:pt x="219679" y="1610141"/>
                  </a:lnTo>
                  <a:lnTo>
                    <a:pt x="217337" y="1603625"/>
                  </a:lnTo>
                  <a:lnTo>
                    <a:pt x="215759" y="1599013"/>
                  </a:lnTo>
                  <a:lnTo>
                    <a:pt x="210568" y="1596405"/>
                  </a:lnTo>
                  <a:close/>
                </a:path>
                <a:path w="17068800" h="9558020">
                  <a:moveTo>
                    <a:pt x="11490487" y="6397410"/>
                  </a:moveTo>
                  <a:lnTo>
                    <a:pt x="11485493" y="6398037"/>
                  </a:lnTo>
                  <a:lnTo>
                    <a:pt x="11478737" y="6399095"/>
                  </a:lnTo>
                  <a:lnTo>
                    <a:pt x="11473742" y="6399722"/>
                  </a:lnTo>
                  <a:lnTo>
                    <a:pt x="11470277" y="6404153"/>
                  </a:lnTo>
                  <a:lnTo>
                    <a:pt x="11470905" y="6409148"/>
                  </a:lnTo>
                  <a:lnTo>
                    <a:pt x="11471100" y="6412383"/>
                  </a:lnTo>
                  <a:lnTo>
                    <a:pt x="11473197" y="6414853"/>
                  </a:lnTo>
                  <a:lnTo>
                    <a:pt x="11476196" y="6416132"/>
                  </a:lnTo>
                  <a:lnTo>
                    <a:pt x="11476672" y="6415941"/>
                  </a:lnTo>
                  <a:lnTo>
                    <a:pt x="11478005" y="6416510"/>
                  </a:lnTo>
                  <a:lnTo>
                    <a:pt x="11481099" y="6416648"/>
                  </a:lnTo>
                  <a:lnTo>
                    <a:pt x="11487712" y="6415924"/>
                  </a:lnTo>
                  <a:lnTo>
                    <a:pt x="11492707" y="6415296"/>
                  </a:lnTo>
                  <a:lnTo>
                    <a:pt x="11496172" y="6410865"/>
                  </a:lnTo>
                  <a:lnTo>
                    <a:pt x="11494918" y="6400875"/>
                  </a:lnTo>
                  <a:lnTo>
                    <a:pt x="11490487" y="6397410"/>
                  </a:lnTo>
                  <a:close/>
                </a:path>
                <a:path w="17068800" h="9558020">
                  <a:moveTo>
                    <a:pt x="14769014" y="7787254"/>
                  </a:moveTo>
                  <a:lnTo>
                    <a:pt x="14763210" y="7787930"/>
                  </a:lnTo>
                  <a:lnTo>
                    <a:pt x="14757515" y="7795743"/>
                  </a:lnTo>
                  <a:lnTo>
                    <a:pt x="14758190" y="7801547"/>
                  </a:lnTo>
                  <a:lnTo>
                    <a:pt x="14762096" y="7804394"/>
                  </a:lnTo>
                  <a:lnTo>
                    <a:pt x="14767385" y="7808620"/>
                  </a:lnTo>
                  <a:lnTo>
                    <a:pt x="14769384" y="7809473"/>
                  </a:lnTo>
                  <a:lnTo>
                    <a:pt x="14769242" y="7809807"/>
                  </a:lnTo>
                  <a:lnTo>
                    <a:pt x="14772909" y="7811371"/>
                  </a:lnTo>
                  <a:lnTo>
                    <a:pt x="14777379" y="7810125"/>
                  </a:lnTo>
                  <a:lnTo>
                    <a:pt x="14779943" y="7806886"/>
                  </a:lnTo>
                  <a:lnTo>
                    <a:pt x="14782791" y="7802979"/>
                  </a:lnTo>
                  <a:lnTo>
                    <a:pt x="14782115" y="7797175"/>
                  </a:lnTo>
                  <a:lnTo>
                    <a:pt x="14778211" y="7794329"/>
                  </a:lnTo>
                  <a:lnTo>
                    <a:pt x="14772920" y="7790102"/>
                  </a:lnTo>
                  <a:lnTo>
                    <a:pt x="14769014" y="7787254"/>
                  </a:lnTo>
                  <a:close/>
                </a:path>
                <a:path w="17068800" h="9558020">
                  <a:moveTo>
                    <a:pt x="14697834" y="7732466"/>
                  </a:moveTo>
                  <a:lnTo>
                    <a:pt x="14692031" y="7733142"/>
                  </a:lnTo>
                  <a:lnTo>
                    <a:pt x="14686335" y="7740955"/>
                  </a:lnTo>
                  <a:lnTo>
                    <a:pt x="14687010" y="7746758"/>
                  </a:lnTo>
                  <a:lnTo>
                    <a:pt x="14690916" y="7749607"/>
                  </a:lnTo>
                  <a:lnTo>
                    <a:pt x="14696205" y="7753832"/>
                  </a:lnTo>
                  <a:lnTo>
                    <a:pt x="14698206" y="7754685"/>
                  </a:lnTo>
                  <a:lnTo>
                    <a:pt x="14698063" y="7755019"/>
                  </a:lnTo>
                  <a:lnTo>
                    <a:pt x="14701729" y="7756583"/>
                  </a:lnTo>
                  <a:lnTo>
                    <a:pt x="14706201" y="7755339"/>
                  </a:lnTo>
                  <a:lnTo>
                    <a:pt x="14708766" y="7752099"/>
                  </a:lnTo>
                  <a:lnTo>
                    <a:pt x="14711614" y="7748192"/>
                  </a:lnTo>
                  <a:lnTo>
                    <a:pt x="14710938" y="7742389"/>
                  </a:lnTo>
                  <a:lnTo>
                    <a:pt x="14707034" y="7739542"/>
                  </a:lnTo>
                  <a:lnTo>
                    <a:pt x="14701741" y="7735314"/>
                  </a:lnTo>
                  <a:lnTo>
                    <a:pt x="14697834" y="7732466"/>
                  </a:lnTo>
                  <a:close/>
                </a:path>
                <a:path w="17068800" h="9558020">
                  <a:moveTo>
                    <a:pt x="11580302" y="6387265"/>
                  </a:moveTo>
                  <a:lnTo>
                    <a:pt x="11575307" y="6387893"/>
                  </a:lnTo>
                  <a:lnTo>
                    <a:pt x="11568362" y="6388475"/>
                  </a:lnTo>
                  <a:lnTo>
                    <a:pt x="11563367" y="6389103"/>
                  </a:lnTo>
                  <a:lnTo>
                    <a:pt x="11559567" y="6393391"/>
                  </a:lnTo>
                  <a:lnTo>
                    <a:pt x="11560194" y="6398385"/>
                  </a:lnTo>
                  <a:lnTo>
                    <a:pt x="11560724" y="6401763"/>
                  </a:lnTo>
                  <a:lnTo>
                    <a:pt x="11562680" y="6404567"/>
                  </a:lnTo>
                  <a:lnTo>
                    <a:pt x="11567012" y="6406416"/>
                  </a:lnTo>
                  <a:lnTo>
                    <a:pt x="11570106" y="6406554"/>
                  </a:lnTo>
                  <a:lnTo>
                    <a:pt x="11577051" y="6405970"/>
                  </a:lnTo>
                  <a:lnTo>
                    <a:pt x="11582046" y="6405344"/>
                  </a:lnTo>
                  <a:lnTo>
                    <a:pt x="11585845" y="6401054"/>
                  </a:lnTo>
                  <a:lnTo>
                    <a:pt x="11584590" y="6391064"/>
                  </a:lnTo>
                  <a:lnTo>
                    <a:pt x="11580302" y="6387265"/>
                  </a:lnTo>
                  <a:close/>
                </a:path>
                <a:path w="17068800" h="9558020">
                  <a:moveTo>
                    <a:pt x="14626039" y="7678203"/>
                  </a:moveTo>
                  <a:lnTo>
                    <a:pt x="14620236" y="7678879"/>
                  </a:lnTo>
                  <a:lnTo>
                    <a:pt x="14614540" y="7686692"/>
                  </a:lnTo>
                  <a:lnTo>
                    <a:pt x="14615215" y="7692496"/>
                  </a:lnTo>
                  <a:lnTo>
                    <a:pt x="14619122" y="7695344"/>
                  </a:lnTo>
                  <a:lnTo>
                    <a:pt x="14624410" y="7699570"/>
                  </a:lnTo>
                  <a:lnTo>
                    <a:pt x="14626410" y="7700423"/>
                  </a:lnTo>
                  <a:lnTo>
                    <a:pt x="14626268" y="7700756"/>
                  </a:lnTo>
                  <a:lnTo>
                    <a:pt x="14629934" y="7702320"/>
                  </a:lnTo>
                  <a:lnTo>
                    <a:pt x="14634404" y="7701075"/>
                  </a:lnTo>
                  <a:lnTo>
                    <a:pt x="14636968" y="7697835"/>
                  </a:lnTo>
                  <a:lnTo>
                    <a:pt x="14639817" y="7693929"/>
                  </a:lnTo>
                  <a:lnTo>
                    <a:pt x="14639140" y="7688125"/>
                  </a:lnTo>
                  <a:lnTo>
                    <a:pt x="14635236" y="7685278"/>
                  </a:lnTo>
                  <a:lnTo>
                    <a:pt x="14629945" y="7681051"/>
                  </a:lnTo>
                  <a:lnTo>
                    <a:pt x="14626039" y="7678203"/>
                  </a:lnTo>
                  <a:close/>
                </a:path>
                <a:path w="17068800" h="9558020">
                  <a:moveTo>
                    <a:pt x="182351" y="1511093"/>
                  </a:moveTo>
                  <a:lnTo>
                    <a:pt x="177738" y="1512671"/>
                  </a:lnTo>
                  <a:lnTo>
                    <a:pt x="172793" y="1514107"/>
                  </a:lnTo>
                  <a:lnTo>
                    <a:pt x="170184" y="1519297"/>
                  </a:lnTo>
                  <a:lnTo>
                    <a:pt x="171762" y="1523910"/>
                  </a:lnTo>
                  <a:lnTo>
                    <a:pt x="173771" y="1530283"/>
                  </a:lnTo>
                  <a:lnTo>
                    <a:pt x="174727" y="1532660"/>
                  </a:lnTo>
                  <a:lnTo>
                    <a:pt x="176634" y="1534655"/>
                  </a:lnTo>
                  <a:lnTo>
                    <a:pt x="178967" y="1535650"/>
                  </a:lnTo>
                  <a:lnTo>
                    <a:pt x="179158" y="1536126"/>
                  </a:lnTo>
                  <a:lnTo>
                    <a:pt x="181158" y="1536979"/>
                  </a:lnTo>
                  <a:lnTo>
                    <a:pt x="183109" y="1537023"/>
                  </a:lnTo>
                  <a:lnTo>
                    <a:pt x="185344" y="1536401"/>
                  </a:lnTo>
                  <a:lnTo>
                    <a:pt x="189957" y="1534823"/>
                  </a:lnTo>
                  <a:lnTo>
                    <a:pt x="192565" y="1529632"/>
                  </a:lnTo>
                  <a:lnTo>
                    <a:pt x="190987" y="1525020"/>
                  </a:lnTo>
                  <a:lnTo>
                    <a:pt x="188977" y="1518647"/>
                  </a:lnTo>
                  <a:lnTo>
                    <a:pt x="187542" y="1513701"/>
                  </a:lnTo>
                  <a:lnTo>
                    <a:pt x="182351" y="1511093"/>
                  </a:lnTo>
                  <a:close/>
                </a:path>
                <a:path w="17068800" h="9558020">
                  <a:moveTo>
                    <a:pt x="14554244" y="7623941"/>
                  </a:moveTo>
                  <a:lnTo>
                    <a:pt x="14548438" y="7624616"/>
                  </a:lnTo>
                  <a:lnTo>
                    <a:pt x="14542742" y="7632429"/>
                  </a:lnTo>
                  <a:lnTo>
                    <a:pt x="14543418" y="7638232"/>
                  </a:lnTo>
                  <a:lnTo>
                    <a:pt x="14547324" y="7641080"/>
                  </a:lnTo>
                  <a:lnTo>
                    <a:pt x="14552615" y="7645307"/>
                  </a:lnTo>
                  <a:lnTo>
                    <a:pt x="14554614" y="7646160"/>
                  </a:lnTo>
                  <a:lnTo>
                    <a:pt x="14554472" y="7646493"/>
                  </a:lnTo>
                  <a:lnTo>
                    <a:pt x="14558139" y="7648057"/>
                  </a:lnTo>
                  <a:lnTo>
                    <a:pt x="14562609" y="7646813"/>
                  </a:lnTo>
                  <a:lnTo>
                    <a:pt x="14565173" y="7643573"/>
                  </a:lnTo>
                  <a:lnTo>
                    <a:pt x="14568020" y="7639666"/>
                  </a:lnTo>
                  <a:lnTo>
                    <a:pt x="14567345" y="7633862"/>
                  </a:lnTo>
                  <a:lnTo>
                    <a:pt x="14563441" y="7631016"/>
                  </a:lnTo>
                  <a:lnTo>
                    <a:pt x="14558150" y="7626788"/>
                  </a:lnTo>
                  <a:lnTo>
                    <a:pt x="14554244" y="7623941"/>
                  </a:lnTo>
                  <a:close/>
                </a:path>
                <a:path w="17068800" h="9558020">
                  <a:moveTo>
                    <a:pt x="11669790" y="6379739"/>
                  </a:moveTo>
                  <a:lnTo>
                    <a:pt x="11664936" y="6380032"/>
                  </a:lnTo>
                  <a:lnTo>
                    <a:pt x="11657992" y="6380616"/>
                  </a:lnTo>
                  <a:lnTo>
                    <a:pt x="11653138" y="6380909"/>
                  </a:lnTo>
                  <a:lnTo>
                    <a:pt x="11649672" y="6385340"/>
                  </a:lnTo>
                  <a:lnTo>
                    <a:pt x="11649965" y="6390192"/>
                  </a:lnTo>
                  <a:lnTo>
                    <a:pt x="11650494" y="6393570"/>
                  </a:lnTo>
                  <a:lnTo>
                    <a:pt x="11652450" y="6396374"/>
                  </a:lnTo>
                  <a:lnTo>
                    <a:pt x="11656451" y="6398080"/>
                  </a:lnTo>
                  <a:lnTo>
                    <a:pt x="11659543" y="6398217"/>
                  </a:lnTo>
                  <a:lnTo>
                    <a:pt x="11666488" y="6397634"/>
                  </a:lnTo>
                  <a:lnTo>
                    <a:pt x="11671341" y="6397341"/>
                  </a:lnTo>
                  <a:lnTo>
                    <a:pt x="11674808" y="6392910"/>
                  </a:lnTo>
                  <a:lnTo>
                    <a:pt x="11674220" y="6383205"/>
                  </a:lnTo>
                  <a:lnTo>
                    <a:pt x="11669790" y="6379739"/>
                  </a:lnTo>
                  <a:close/>
                </a:path>
                <a:path w="17068800" h="9558020">
                  <a:moveTo>
                    <a:pt x="14481687" y="7570534"/>
                  </a:moveTo>
                  <a:lnTo>
                    <a:pt x="14475883" y="7571210"/>
                  </a:lnTo>
                  <a:lnTo>
                    <a:pt x="14470187" y="7579023"/>
                  </a:lnTo>
                  <a:lnTo>
                    <a:pt x="14470863" y="7584827"/>
                  </a:lnTo>
                  <a:lnTo>
                    <a:pt x="14480200" y="7591568"/>
                  </a:lnTo>
                  <a:lnTo>
                    <a:pt x="14482199" y="7592421"/>
                  </a:lnTo>
                  <a:lnTo>
                    <a:pt x="14482057" y="7592754"/>
                  </a:lnTo>
                  <a:lnTo>
                    <a:pt x="14485724" y="7594318"/>
                  </a:lnTo>
                  <a:lnTo>
                    <a:pt x="14490194" y="7593073"/>
                  </a:lnTo>
                  <a:lnTo>
                    <a:pt x="14492757" y="7589833"/>
                  </a:lnTo>
                  <a:lnTo>
                    <a:pt x="14495605" y="7585927"/>
                  </a:lnTo>
                  <a:lnTo>
                    <a:pt x="14494930" y="7580123"/>
                  </a:lnTo>
                  <a:lnTo>
                    <a:pt x="14481687" y="7570534"/>
                  </a:lnTo>
                  <a:close/>
                </a:path>
                <a:path w="17068800" h="9558020">
                  <a:moveTo>
                    <a:pt x="14409274" y="7516796"/>
                  </a:moveTo>
                  <a:lnTo>
                    <a:pt x="14403804" y="7517615"/>
                  </a:lnTo>
                  <a:lnTo>
                    <a:pt x="14400956" y="7521521"/>
                  </a:lnTo>
                  <a:lnTo>
                    <a:pt x="14397965" y="7525760"/>
                  </a:lnTo>
                  <a:lnTo>
                    <a:pt x="14398782" y="7531231"/>
                  </a:lnTo>
                  <a:lnTo>
                    <a:pt x="14408120" y="7537971"/>
                  </a:lnTo>
                  <a:lnTo>
                    <a:pt x="14410120" y="7538824"/>
                  </a:lnTo>
                  <a:lnTo>
                    <a:pt x="14409978" y="7539158"/>
                  </a:lnTo>
                  <a:lnTo>
                    <a:pt x="14413644" y="7540721"/>
                  </a:lnTo>
                  <a:lnTo>
                    <a:pt x="14418113" y="7539477"/>
                  </a:lnTo>
                  <a:lnTo>
                    <a:pt x="14420678" y="7536237"/>
                  </a:lnTo>
                  <a:lnTo>
                    <a:pt x="14423668" y="7531997"/>
                  </a:lnTo>
                  <a:lnTo>
                    <a:pt x="14422851" y="7526527"/>
                  </a:lnTo>
                  <a:lnTo>
                    <a:pt x="14413514" y="7519787"/>
                  </a:lnTo>
                  <a:lnTo>
                    <a:pt x="14409274" y="7516796"/>
                  </a:lnTo>
                  <a:close/>
                </a:path>
                <a:path w="17068800" h="9558020">
                  <a:moveTo>
                    <a:pt x="156178" y="1424683"/>
                  </a:moveTo>
                  <a:lnTo>
                    <a:pt x="151232" y="1426119"/>
                  </a:lnTo>
                  <a:lnTo>
                    <a:pt x="146619" y="1427697"/>
                  </a:lnTo>
                  <a:lnTo>
                    <a:pt x="143820" y="1432412"/>
                  </a:lnTo>
                  <a:lnTo>
                    <a:pt x="145256" y="1437358"/>
                  </a:lnTo>
                  <a:lnTo>
                    <a:pt x="147123" y="1444064"/>
                  </a:lnTo>
                  <a:lnTo>
                    <a:pt x="147936" y="1446775"/>
                  </a:lnTo>
                  <a:lnTo>
                    <a:pt x="149843" y="1448769"/>
                  </a:lnTo>
                  <a:lnTo>
                    <a:pt x="154176" y="1450618"/>
                  </a:lnTo>
                  <a:lnTo>
                    <a:pt x="156127" y="1450662"/>
                  </a:lnTo>
                  <a:lnTo>
                    <a:pt x="158362" y="1450040"/>
                  </a:lnTo>
                  <a:lnTo>
                    <a:pt x="162975" y="1448462"/>
                  </a:lnTo>
                  <a:lnTo>
                    <a:pt x="165774" y="1443747"/>
                  </a:lnTo>
                  <a:lnTo>
                    <a:pt x="164338" y="1438801"/>
                  </a:lnTo>
                  <a:lnTo>
                    <a:pt x="162471" y="1432095"/>
                  </a:lnTo>
                  <a:lnTo>
                    <a:pt x="160893" y="1427482"/>
                  </a:lnTo>
                  <a:lnTo>
                    <a:pt x="156178" y="1424683"/>
                  </a:lnTo>
                  <a:close/>
                </a:path>
                <a:path w="17068800" h="9558020">
                  <a:moveTo>
                    <a:pt x="11760182" y="6373781"/>
                  </a:moveTo>
                  <a:lnTo>
                    <a:pt x="11755329" y="6374074"/>
                  </a:lnTo>
                  <a:lnTo>
                    <a:pt x="11748526" y="6374324"/>
                  </a:lnTo>
                  <a:lnTo>
                    <a:pt x="11744007" y="6374760"/>
                  </a:lnTo>
                  <a:lnTo>
                    <a:pt x="11739875" y="6378907"/>
                  </a:lnTo>
                  <a:lnTo>
                    <a:pt x="11740168" y="6383759"/>
                  </a:lnTo>
                  <a:lnTo>
                    <a:pt x="11740222" y="6387328"/>
                  </a:lnTo>
                  <a:lnTo>
                    <a:pt x="11742510" y="6390274"/>
                  </a:lnTo>
                  <a:lnTo>
                    <a:pt x="11746843" y="6392122"/>
                  </a:lnTo>
                  <a:lnTo>
                    <a:pt x="11749602" y="6392117"/>
                  </a:lnTo>
                  <a:lnTo>
                    <a:pt x="11756407" y="6391868"/>
                  </a:lnTo>
                  <a:lnTo>
                    <a:pt x="11760927" y="6391432"/>
                  </a:lnTo>
                  <a:lnTo>
                    <a:pt x="11765058" y="6387286"/>
                  </a:lnTo>
                  <a:lnTo>
                    <a:pt x="11764764" y="6382433"/>
                  </a:lnTo>
                  <a:lnTo>
                    <a:pt x="11764329" y="6377913"/>
                  </a:lnTo>
                  <a:lnTo>
                    <a:pt x="11760182" y="6373781"/>
                  </a:lnTo>
                  <a:close/>
                </a:path>
                <a:path w="17068800" h="9558020">
                  <a:moveTo>
                    <a:pt x="14336860" y="7463058"/>
                  </a:moveTo>
                  <a:lnTo>
                    <a:pt x="14331246" y="7464209"/>
                  </a:lnTo>
                  <a:lnTo>
                    <a:pt x="14328398" y="7468116"/>
                  </a:lnTo>
                  <a:lnTo>
                    <a:pt x="14325074" y="7472213"/>
                  </a:lnTo>
                  <a:lnTo>
                    <a:pt x="14326225" y="7477825"/>
                  </a:lnTo>
                  <a:lnTo>
                    <a:pt x="14335565" y="7484566"/>
                  </a:lnTo>
                  <a:lnTo>
                    <a:pt x="14337565" y="7485420"/>
                  </a:lnTo>
                  <a:lnTo>
                    <a:pt x="14337423" y="7485753"/>
                  </a:lnTo>
                  <a:lnTo>
                    <a:pt x="14341089" y="7487317"/>
                  </a:lnTo>
                  <a:lnTo>
                    <a:pt x="14345559" y="7486072"/>
                  </a:lnTo>
                  <a:lnTo>
                    <a:pt x="14348123" y="7482832"/>
                  </a:lnTo>
                  <a:lnTo>
                    <a:pt x="14351447" y="7478734"/>
                  </a:lnTo>
                  <a:lnTo>
                    <a:pt x="14350294" y="7473122"/>
                  </a:lnTo>
                  <a:lnTo>
                    <a:pt x="14340957" y="7466382"/>
                  </a:lnTo>
                  <a:lnTo>
                    <a:pt x="14336860" y="7463058"/>
                  </a:lnTo>
                  <a:close/>
                </a:path>
                <a:path w="17068800" h="9558020">
                  <a:moveTo>
                    <a:pt x="14263827" y="7409843"/>
                  </a:moveTo>
                  <a:lnTo>
                    <a:pt x="14258215" y="7410994"/>
                  </a:lnTo>
                  <a:lnTo>
                    <a:pt x="14255367" y="7414901"/>
                  </a:lnTo>
                  <a:lnTo>
                    <a:pt x="14252376" y="7419140"/>
                  </a:lnTo>
                  <a:lnTo>
                    <a:pt x="14253528" y="7424753"/>
                  </a:lnTo>
                  <a:lnTo>
                    <a:pt x="14262865" y="7431494"/>
                  </a:lnTo>
                  <a:lnTo>
                    <a:pt x="14268198" y="7433769"/>
                  </a:lnTo>
                  <a:lnTo>
                    <a:pt x="14272669" y="7432524"/>
                  </a:lnTo>
                  <a:lnTo>
                    <a:pt x="14275233" y="7429284"/>
                  </a:lnTo>
                  <a:lnTo>
                    <a:pt x="14278557" y="7425187"/>
                  </a:lnTo>
                  <a:lnTo>
                    <a:pt x="14277406" y="7419575"/>
                  </a:lnTo>
                  <a:lnTo>
                    <a:pt x="14268067" y="7412833"/>
                  </a:lnTo>
                  <a:lnTo>
                    <a:pt x="14263827" y="7409843"/>
                  </a:lnTo>
                  <a:close/>
                </a:path>
                <a:path w="17068800" h="9558020">
                  <a:moveTo>
                    <a:pt x="11850246" y="6370440"/>
                  </a:moveTo>
                  <a:lnTo>
                    <a:pt x="11845394" y="6370734"/>
                  </a:lnTo>
                  <a:lnTo>
                    <a:pt x="11838591" y="6370984"/>
                  </a:lnTo>
                  <a:lnTo>
                    <a:pt x="11833738" y="6371278"/>
                  </a:lnTo>
                  <a:lnTo>
                    <a:pt x="11829605" y="6375423"/>
                  </a:lnTo>
                  <a:lnTo>
                    <a:pt x="11829899" y="6380277"/>
                  </a:lnTo>
                  <a:lnTo>
                    <a:pt x="11829954" y="6383845"/>
                  </a:lnTo>
                  <a:lnTo>
                    <a:pt x="11832240" y="6386791"/>
                  </a:lnTo>
                  <a:lnTo>
                    <a:pt x="11836574" y="6388640"/>
                  </a:lnTo>
                  <a:lnTo>
                    <a:pt x="11839191" y="6388968"/>
                  </a:lnTo>
                  <a:lnTo>
                    <a:pt x="11845996" y="6388719"/>
                  </a:lnTo>
                  <a:lnTo>
                    <a:pt x="11850848" y="6388425"/>
                  </a:lnTo>
                  <a:lnTo>
                    <a:pt x="11854981" y="6384278"/>
                  </a:lnTo>
                  <a:lnTo>
                    <a:pt x="11854394" y="6374573"/>
                  </a:lnTo>
                  <a:lnTo>
                    <a:pt x="11850246" y="6370440"/>
                  </a:lnTo>
                  <a:close/>
                </a:path>
                <a:path w="17068800" h="9558020">
                  <a:moveTo>
                    <a:pt x="14191129" y="7356770"/>
                  </a:moveTo>
                  <a:lnTo>
                    <a:pt x="14185517" y="7357922"/>
                  </a:lnTo>
                  <a:lnTo>
                    <a:pt x="14182670" y="7361829"/>
                  </a:lnTo>
                  <a:lnTo>
                    <a:pt x="14179679" y="7366068"/>
                  </a:lnTo>
                  <a:lnTo>
                    <a:pt x="14180830" y="7371682"/>
                  </a:lnTo>
                  <a:lnTo>
                    <a:pt x="14190167" y="7378422"/>
                  </a:lnTo>
                  <a:lnTo>
                    <a:pt x="14195833" y="7380839"/>
                  </a:lnTo>
                  <a:lnTo>
                    <a:pt x="14200303" y="7379594"/>
                  </a:lnTo>
                  <a:lnTo>
                    <a:pt x="14202867" y="7376354"/>
                  </a:lnTo>
                  <a:lnTo>
                    <a:pt x="14205858" y="7372114"/>
                  </a:lnTo>
                  <a:lnTo>
                    <a:pt x="14204707" y="7366502"/>
                  </a:lnTo>
                  <a:lnTo>
                    <a:pt x="14195370" y="7359761"/>
                  </a:lnTo>
                  <a:lnTo>
                    <a:pt x="14191129" y="7356770"/>
                  </a:lnTo>
                  <a:close/>
                </a:path>
                <a:path w="17068800" h="9558020">
                  <a:moveTo>
                    <a:pt x="132289" y="1338460"/>
                  </a:moveTo>
                  <a:lnTo>
                    <a:pt x="127485" y="1339562"/>
                  </a:lnTo>
                  <a:lnTo>
                    <a:pt x="122539" y="1340999"/>
                  </a:lnTo>
                  <a:lnTo>
                    <a:pt x="120895" y="1344236"/>
                  </a:lnTo>
                  <a:lnTo>
                    <a:pt x="120073" y="1345856"/>
                  </a:lnTo>
                  <a:lnTo>
                    <a:pt x="121176" y="1350659"/>
                  </a:lnTo>
                  <a:lnTo>
                    <a:pt x="123042" y="1357365"/>
                  </a:lnTo>
                  <a:lnTo>
                    <a:pt x="123523" y="1359934"/>
                  </a:lnTo>
                  <a:lnTo>
                    <a:pt x="125763" y="1362071"/>
                  </a:lnTo>
                  <a:lnTo>
                    <a:pt x="130095" y="1363919"/>
                  </a:lnTo>
                  <a:lnTo>
                    <a:pt x="131904" y="1364297"/>
                  </a:lnTo>
                  <a:lnTo>
                    <a:pt x="134140" y="1363675"/>
                  </a:lnTo>
                  <a:lnTo>
                    <a:pt x="139086" y="1362239"/>
                  </a:lnTo>
                  <a:lnTo>
                    <a:pt x="140730" y="1359000"/>
                  </a:lnTo>
                  <a:lnTo>
                    <a:pt x="141551" y="1357381"/>
                  </a:lnTo>
                  <a:lnTo>
                    <a:pt x="140449" y="1352577"/>
                  </a:lnTo>
                  <a:lnTo>
                    <a:pt x="138582" y="1345872"/>
                  </a:lnTo>
                  <a:lnTo>
                    <a:pt x="137004" y="1341259"/>
                  </a:lnTo>
                  <a:lnTo>
                    <a:pt x="132289" y="1338460"/>
                  </a:lnTo>
                  <a:close/>
                </a:path>
                <a:path w="17068800" h="9558020">
                  <a:moveTo>
                    <a:pt x="14118006" y="7304699"/>
                  </a:moveTo>
                  <a:lnTo>
                    <a:pt x="14112393" y="7305851"/>
                  </a:lnTo>
                  <a:lnTo>
                    <a:pt x="14106696" y="7313663"/>
                  </a:lnTo>
                  <a:lnTo>
                    <a:pt x="14107848" y="7319276"/>
                  </a:lnTo>
                  <a:lnTo>
                    <a:pt x="14117185" y="7326017"/>
                  </a:lnTo>
                  <a:lnTo>
                    <a:pt x="14122518" y="7328292"/>
                  </a:lnTo>
                  <a:lnTo>
                    <a:pt x="14126988" y="7327047"/>
                  </a:lnTo>
                  <a:lnTo>
                    <a:pt x="14129552" y="7323807"/>
                  </a:lnTo>
                  <a:lnTo>
                    <a:pt x="14132400" y="7319900"/>
                  </a:lnTo>
                  <a:lnTo>
                    <a:pt x="14131249" y="7314288"/>
                  </a:lnTo>
                  <a:lnTo>
                    <a:pt x="14118006" y="7304699"/>
                  </a:lnTo>
                  <a:close/>
                </a:path>
                <a:path w="17068800" h="9558020">
                  <a:moveTo>
                    <a:pt x="11939841" y="6370051"/>
                  </a:moveTo>
                  <a:lnTo>
                    <a:pt x="11934797" y="6369869"/>
                  </a:lnTo>
                  <a:lnTo>
                    <a:pt x="11928136" y="6369785"/>
                  </a:lnTo>
                  <a:lnTo>
                    <a:pt x="11923092" y="6369604"/>
                  </a:lnTo>
                  <a:lnTo>
                    <a:pt x="11919435" y="6373559"/>
                  </a:lnTo>
                  <a:lnTo>
                    <a:pt x="11919253" y="6378603"/>
                  </a:lnTo>
                  <a:lnTo>
                    <a:pt x="11919307" y="6382171"/>
                  </a:lnTo>
                  <a:lnTo>
                    <a:pt x="11921453" y="6385450"/>
                  </a:lnTo>
                  <a:lnTo>
                    <a:pt x="11925786" y="6387299"/>
                  </a:lnTo>
                  <a:lnTo>
                    <a:pt x="11928071" y="6387485"/>
                  </a:lnTo>
                  <a:lnTo>
                    <a:pt x="11934732" y="6387569"/>
                  </a:lnTo>
                  <a:lnTo>
                    <a:pt x="11939776" y="6387751"/>
                  </a:lnTo>
                  <a:lnTo>
                    <a:pt x="11943433" y="6383796"/>
                  </a:lnTo>
                  <a:lnTo>
                    <a:pt x="11943796" y="6373707"/>
                  </a:lnTo>
                  <a:lnTo>
                    <a:pt x="11939841" y="6370051"/>
                  </a:lnTo>
                  <a:close/>
                </a:path>
                <a:path w="17068800" h="9558020">
                  <a:moveTo>
                    <a:pt x="14045023" y="7252294"/>
                  </a:moveTo>
                  <a:lnTo>
                    <a:pt x="14039410" y="7253444"/>
                  </a:lnTo>
                  <a:lnTo>
                    <a:pt x="14033712" y="7261258"/>
                  </a:lnTo>
                  <a:lnTo>
                    <a:pt x="14034865" y="7266870"/>
                  </a:lnTo>
                  <a:lnTo>
                    <a:pt x="14044201" y="7273611"/>
                  </a:lnTo>
                  <a:lnTo>
                    <a:pt x="14049868" y="7276028"/>
                  </a:lnTo>
                  <a:lnTo>
                    <a:pt x="14054198" y="7275117"/>
                  </a:lnTo>
                  <a:lnTo>
                    <a:pt x="14056903" y="7271544"/>
                  </a:lnTo>
                  <a:lnTo>
                    <a:pt x="14059751" y="7267637"/>
                  </a:lnTo>
                  <a:lnTo>
                    <a:pt x="14058601" y="7262025"/>
                  </a:lnTo>
                  <a:lnTo>
                    <a:pt x="14054693" y="7259176"/>
                  </a:lnTo>
                  <a:lnTo>
                    <a:pt x="14048929" y="7255142"/>
                  </a:lnTo>
                  <a:lnTo>
                    <a:pt x="14045023" y="7252294"/>
                  </a:lnTo>
                  <a:close/>
                </a:path>
                <a:path w="17068800" h="9558020">
                  <a:moveTo>
                    <a:pt x="12030341" y="6371229"/>
                  </a:moveTo>
                  <a:lnTo>
                    <a:pt x="12013259" y="6370640"/>
                  </a:lnTo>
                  <a:lnTo>
                    <a:pt x="12009268" y="6374453"/>
                  </a:lnTo>
                  <a:lnTo>
                    <a:pt x="12009086" y="6379497"/>
                  </a:lnTo>
                  <a:lnTo>
                    <a:pt x="12008998" y="6383399"/>
                  </a:lnTo>
                  <a:lnTo>
                    <a:pt x="12011144" y="6386678"/>
                  </a:lnTo>
                  <a:lnTo>
                    <a:pt x="12015477" y="6388526"/>
                  </a:lnTo>
                  <a:lnTo>
                    <a:pt x="12017762" y="6388713"/>
                  </a:lnTo>
                  <a:lnTo>
                    <a:pt x="12029800" y="6389120"/>
                  </a:lnTo>
                  <a:lnTo>
                    <a:pt x="12033791" y="6385307"/>
                  </a:lnTo>
                  <a:lnTo>
                    <a:pt x="12034155" y="6375220"/>
                  </a:lnTo>
                  <a:lnTo>
                    <a:pt x="12030341" y="6371229"/>
                  </a:lnTo>
                  <a:close/>
                </a:path>
                <a:path w="17068800" h="9558020">
                  <a:moveTo>
                    <a:pt x="13971231" y="7199937"/>
                  </a:moveTo>
                  <a:lnTo>
                    <a:pt x="13965618" y="7201088"/>
                  </a:lnTo>
                  <a:lnTo>
                    <a:pt x="13959921" y="7208901"/>
                  </a:lnTo>
                  <a:lnTo>
                    <a:pt x="13961073" y="7214514"/>
                  </a:lnTo>
                  <a:lnTo>
                    <a:pt x="13964979" y="7217362"/>
                  </a:lnTo>
                  <a:lnTo>
                    <a:pt x="13970743" y="7221397"/>
                  </a:lnTo>
                  <a:lnTo>
                    <a:pt x="13975744" y="7223530"/>
                  </a:lnTo>
                  <a:lnTo>
                    <a:pt x="13980405" y="7222760"/>
                  </a:lnTo>
                  <a:lnTo>
                    <a:pt x="13982778" y="7219045"/>
                  </a:lnTo>
                  <a:lnTo>
                    <a:pt x="13985627" y="7215138"/>
                  </a:lnTo>
                  <a:lnTo>
                    <a:pt x="13984476" y="7209526"/>
                  </a:lnTo>
                  <a:lnTo>
                    <a:pt x="13971231" y="7199937"/>
                  </a:lnTo>
                  <a:close/>
                </a:path>
                <a:path w="17068800" h="9558020">
                  <a:moveTo>
                    <a:pt x="13898105" y="7147864"/>
                  </a:moveTo>
                  <a:lnTo>
                    <a:pt x="13892494" y="7149016"/>
                  </a:lnTo>
                  <a:lnTo>
                    <a:pt x="13886797" y="7156829"/>
                  </a:lnTo>
                  <a:lnTo>
                    <a:pt x="13887950" y="7162442"/>
                  </a:lnTo>
                  <a:lnTo>
                    <a:pt x="13897285" y="7169182"/>
                  </a:lnTo>
                  <a:lnTo>
                    <a:pt x="13898952" y="7169893"/>
                  </a:lnTo>
                  <a:lnTo>
                    <a:pt x="13899143" y="7170369"/>
                  </a:lnTo>
                  <a:lnTo>
                    <a:pt x="13902809" y="7171933"/>
                  </a:lnTo>
                  <a:lnTo>
                    <a:pt x="13907614" y="7170830"/>
                  </a:lnTo>
                  <a:lnTo>
                    <a:pt x="13909985" y="7167115"/>
                  </a:lnTo>
                  <a:lnTo>
                    <a:pt x="13912834" y="7163208"/>
                  </a:lnTo>
                  <a:lnTo>
                    <a:pt x="13911683" y="7157595"/>
                  </a:lnTo>
                  <a:lnTo>
                    <a:pt x="13907776" y="7154747"/>
                  </a:lnTo>
                  <a:lnTo>
                    <a:pt x="13902011" y="7150713"/>
                  </a:lnTo>
                  <a:lnTo>
                    <a:pt x="13898105" y="7147864"/>
                  </a:lnTo>
                  <a:close/>
                </a:path>
                <a:path w="17068800" h="9558020">
                  <a:moveTo>
                    <a:pt x="110444" y="1251138"/>
                  </a:moveTo>
                  <a:lnTo>
                    <a:pt x="105640" y="1252241"/>
                  </a:lnTo>
                  <a:lnTo>
                    <a:pt x="100694" y="1253677"/>
                  </a:lnTo>
                  <a:lnTo>
                    <a:pt x="97895" y="1258392"/>
                  </a:lnTo>
                  <a:lnTo>
                    <a:pt x="100531" y="1269760"/>
                  </a:lnTo>
                  <a:lnTo>
                    <a:pt x="101203" y="1272804"/>
                  </a:lnTo>
                  <a:lnTo>
                    <a:pt x="103109" y="1274799"/>
                  </a:lnTo>
                  <a:lnTo>
                    <a:pt x="107442" y="1276647"/>
                  </a:lnTo>
                  <a:lnTo>
                    <a:pt x="109726" y="1276834"/>
                  </a:lnTo>
                  <a:lnTo>
                    <a:pt x="111486" y="1276402"/>
                  </a:lnTo>
                  <a:lnTo>
                    <a:pt x="116432" y="1274966"/>
                  </a:lnTo>
                  <a:lnTo>
                    <a:pt x="119231" y="1270251"/>
                  </a:lnTo>
                  <a:lnTo>
                    <a:pt x="116595" y="1258884"/>
                  </a:lnTo>
                  <a:lnTo>
                    <a:pt x="115159" y="1253938"/>
                  </a:lnTo>
                  <a:lnTo>
                    <a:pt x="110444" y="1251138"/>
                  </a:lnTo>
                  <a:close/>
                </a:path>
                <a:path w="17068800" h="9558020">
                  <a:moveTo>
                    <a:pt x="12120421" y="6376169"/>
                  </a:moveTo>
                  <a:lnTo>
                    <a:pt x="12115376" y="6375987"/>
                  </a:lnTo>
                  <a:lnTo>
                    <a:pt x="12108523" y="6375426"/>
                  </a:lnTo>
                  <a:lnTo>
                    <a:pt x="12103621" y="6374911"/>
                  </a:lnTo>
                  <a:lnTo>
                    <a:pt x="12099298" y="6378583"/>
                  </a:lnTo>
                  <a:lnTo>
                    <a:pt x="12099117" y="6383627"/>
                  </a:lnTo>
                  <a:lnTo>
                    <a:pt x="12098737" y="6387011"/>
                  </a:lnTo>
                  <a:lnTo>
                    <a:pt x="12098695" y="6387387"/>
                  </a:lnTo>
                  <a:lnTo>
                    <a:pt x="12101174" y="6390807"/>
                  </a:lnTo>
                  <a:lnTo>
                    <a:pt x="12105174" y="6392514"/>
                  </a:lnTo>
                  <a:lnTo>
                    <a:pt x="12107317" y="6393034"/>
                  </a:lnTo>
                  <a:lnTo>
                    <a:pt x="12114169" y="6393593"/>
                  </a:lnTo>
                  <a:lnTo>
                    <a:pt x="12119071" y="6394108"/>
                  </a:lnTo>
                  <a:lnTo>
                    <a:pt x="12123395" y="6390437"/>
                  </a:lnTo>
                  <a:lnTo>
                    <a:pt x="12123576" y="6385394"/>
                  </a:lnTo>
                  <a:lnTo>
                    <a:pt x="12124092" y="6380492"/>
                  </a:lnTo>
                  <a:lnTo>
                    <a:pt x="12120421" y="6376169"/>
                  </a:lnTo>
                  <a:close/>
                </a:path>
                <a:path w="17068800" h="9558020">
                  <a:moveTo>
                    <a:pt x="13824032" y="7096175"/>
                  </a:moveTo>
                  <a:lnTo>
                    <a:pt x="13818418" y="7097327"/>
                  </a:lnTo>
                  <a:lnTo>
                    <a:pt x="13812721" y="7105139"/>
                  </a:lnTo>
                  <a:lnTo>
                    <a:pt x="13813874" y="7110752"/>
                  </a:lnTo>
                  <a:lnTo>
                    <a:pt x="13817780" y="7113600"/>
                  </a:lnTo>
                  <a:lnTo>
                    <a:pt x="13823544" y="7117635"/>
                  </a:lnTo>
                  <a:lnTo>
                    <a:pt x="13825209" y="7118346"/>
                  </a:lnTo>
                  <a:lnTo>
                    <a:pt x="13825067" y="7118679"/>
                  </a:lnTo>
                  <a:lnTo>
                    <a:pt x="13828734" y="7120243"/>
                  </a:lnTo>
                  <a:lnTo>
                    <a:pt x="13833538" y="7119140"/>
                  </a:lnTo>
                  <a:lnTo>
                    <a:pt x="13835911" y="7115425"/>
                  </a:lnTo>
                  <a:lnTo>
                    <a:pt x="13838758" y="7111519"/>
                  </a:lnTo>
                  <a:lnTo>
                    <a:pt x="13837607" y="7105906"/>
                  </a:lnTo>
                  <a:lnTo>
                    <a:pt x="13833701" y="7103058"/>
                  </a:lnTo>
                  <a:lnTo>
                    <a:pt x="13827938" y="7099024"/>
                  </a:lnTo>
                  <a:lnTo>
                    <a:pt x="13824032" y="7096175"/>
                  </a:lnTo>
                  <a:close/>
                </a:path>
                <a:path w="17068800" h="9558020">
                  <a:moveTo>
                    <a:pt x="13750288" y="7044627"/>
                  </a:moveTo>
                  <a:lnTo>
                    <a:pt x="13744676" y="7045779"/>
                  </a:lnTo>
                  <a:lnTo>
                    <a:pt x="13738979" y="7053592"/>
                  </a:lnTo>
                  <a:lnTo>
                    <a:pt x="13740131" y="7059204"/>
                  </a:lnTo>
                  <a:lnTo>
                    <a:pt x="13744037" y="7062052"/>
                  </a:lnTo>
                  <a:lnTo>
                    <a:pt x="13749801" y="7066087"/>
                  </a:lnTo>
                  <a:lnTo>
                    <a:pt x="13751468" y="7066798"/>
                  </a:lnTo>
                  <a:lnTo>
                    <a:pt x="13751326" y="7067131"/>
                  </a:lnTo>
                  <a:lnTo>
                    <a:pt x="13754992" y="7068695"/>
                  </a:lnTo>
                  <a:lnTo>
                    <a:pt x="13759795" y="7067592"/>
                  </a:lnTo>
                  <a:lnTo>
                    <a:pt x="13762168" y="7063877"/>
                  </a:lnTo>
                  <a:lnTo>
                    <a:pt x="13765017" y="7059971"/>
                  </a:lnTo>
                  <a:lnTo>
                    <a:pt x="13763865" y="7054358"/>
                  </a:lnTo>
                  <a:lnTo>
                    <a:pt x="13759958" y="7051510"/>
                  </a:lnTo>
                  <a:lnTo>
                    <a:pt x="13754194" y="7047475"/>
                  </a:lnTo>
                  <a:lnTo>
                    <a:pt x="13750288" y="7044627"/>
                  </a:lnTo>
                  <a:close/>
                </a:path>
                <a:path w="17068800" h="9558020">
                  <a:moveTo>
                    <a:pt x="12209836" y="6383582"/>
                  </a:moveTo>
                  <a:lnTo>
                    <a:pt x="12204935" y="6383066"/>
                  </a:lnTo>
                  <a:lnTo>
                    <a:pt x="12198082" y="6382507"/>
                  </a:lnTo>
                  <a:lnTo>
                    <a:pt x="12193181" y="6381993"/>
                  </a:lnTo>
                  <a:lnTo>
                    <a:pt x="12188856" y="6385663"/>
                  </a:lnTo>
                  <a:lnTo>
                    <a:pt x="12188341" y="6390564"/>
                  </a:lnTo>
                  <a:lnTo>
                    <a:pt x="12188253" y="6394466"/>
                  </a:lnTo>
                  <a:lnTo>
                    <a:pt x="12190592" y="6398222"/>
                  </a:lnTo>
                  <a:lnTo>
                    <a:pt x="12194592" y="6399928"/>
                  </a:lnTo>
                  <a:lnTo>
                    <a:pt x="12196398" y="6400305"/>
                  </a:lnTo>
                  <a:lnTo>
                    <a:pt x="12203253" y="6400865"/>
                  </a:lnTo>
                  <a:lnTo>
                    <a:pt x="12208155" y="6401380"/>
                  </a:lnTo>
                  <a:lnTo>
                    <a:pt x="12212478" y="6397709"/>
                  </a:lnTo>
                  <a:lnTo>
                    <a:pt x="12213507" y="6387905"/>
                  </a:lnTo>
                  <a:lnTo>
                    <a:pt x="12209836" y="6383582"/>
                  </a:lnTo>
                  <a:close/>
                </a:path>
                <a:path w="17068800" h="9558020">
                  <a:moveTo>
                    <a:pt x="13676403" y="6993413"/>
                  </a:moveTo>
                  <a:lnTo>
                    <a:pt x="13670791" y="6994564"/>
                  </a:lnTo>
                  <a:lnTo>
                    <a:pt x="13665095" y="7002378"/>
                  </a:lnTo>
                  <a:lnTo>
                    <a:pt x="13666246" y="7007990"/>
                  </a:lnTo>
                  <a:lnTo>
                    <a:pt x="13670154" y="7010838"/>
                  </a:lnTo>
                  <a:lnTo>
                    <a:pt x="13675918" y="7014873"/>
                  </a:lnTo>
                  <a:lnTo>
                    <a:pt x="13677583" y="7015584"/>
                  </a:lnTo>
                  <a:lnTo>
                    <a:pt x="13677441" y="7015917"/>
                  </a:lnTo>
                  <a:lnTo>
                    <a:pt x="13681107" y="7017480"/>
                  </a:lnTo>
                  <a:lnTo>
                    <a:pt x="13685911" y="7016378"/>
                  </a:lnTo>
                  <a:lnTo>
                    <a:pt x="13688283" y="7012663"/>
                  </a:lnTo>
                  <a:lnTo>
                    <a:pt x="13691132" y="7008756"/>
                  </a:lnTo>
                  <a:lnTo>
                    <a:pt x="13689981" y="7003144"/>
                  </a:lnTo>
                  <a:lnTo>
                    <a:pt x="13686074" y="7000295"/>
                  </a:lnTo>
                  <a:lnTo>
                    <a:pt x="13680310" y="6996261"/>
                  </a:lnTo>
                  <a:lnTo>
                    <a:pt x="13676403" y="6993413"/>
                  </a:lnTo>
                  <a:close/>
                </a:path>
                <a:path w="17068800" h="9558020">
                  <a:moveTo>
                    <a:pt x="12299450" y="6394231"/>
                  </a:moveTo>
                  <a:lnTo>
                    <a:pt x="12294548" y="6393715"/>
                  </a:lnTo>
                  <a:lnTo>
                    <a:pt x="12287838" y="6392823"/>
                  </a:lnTo>
                  <a:lnTo>
                    <a:pt x="12283079" y="6391975"/>
                  </a:lnTo>
                  <a:lnTo>
                    <a:pt x="12278420" y="6395503"/>
                  </a:lnTo>
                  <a:lnTo>
                    <a:pt x="12277905" y="6400404"/>
                  </a:lnTo>
                  <a:lnTo>
                    <a:pt x="12277341" y="6404497"/>
                  </a:lnTo>
                  <a:lnTo>
                    <a:pt x="12279678" y="6408252"/>
                  </a:lnTo>
                  <a:lnTo>
                    <a:pt x="12283345" y="6409816"/>
                  </a:lnTo>
                  <a:lnTo>
                    <a:pt x="12283155" y="6409341"/>
                  </a:lnTo>
                  <a:lnTo>
                    <a:pt x="12285489" y="6410337"/>
                  </a:lnTo>
                  <a:lnTo>
                    <a:pt x="12292199" y="6411230"/>
                  </a:lnTo>
                  <a:lnTo>
                    <a:pt x="12296958" y="6412078"/>
                  </a:lnTo>
                  <a:lnTo>
                    <a:pt x="12301614" y="6408549"/>
                  </a:lnTo>
                  <a:lnTo>
                    <a:pt x="12302129" y="6403647"/>
                  </a:lnTo>
                  <a:lnTo>
                    <a:pt x="12302913" y="6399254"/>
                  </a:lnTo>
                  <a:lnTo>
                    <a:pt x="12302979" y="6398888"/>
                  </a:lnTo>
                  <a:lnTo>
                    <a:pt x="12299450" y="6394231"/>
                  </a:lnTo>
                  <a:close/>
                </a:path>
                <a:path w="17068800" h="9558020">
                  <a:moveTo>
                    <a:pt x="13602043" y="6942390"/>
                  </a:moveTo>
                  <a:lnTo>
                    <a:pt x="13596432" y="6943541"/>
                  </a:lnTo>
                  <a:lnTo>
                    <a:pt x="13590735" y="6951354"/>
                  </a:lnTo>
                  <a:lnTo>
                    <a:pt x="13591886" y="6956966"/>
                  </a:lnTo>
                  <a:lnTo>
                    <a:pt x="13595793" y="6959815"/>
                  </a:lnTo>
                  <a:lnTo>
                    <a:pt x="13601558" y="6963850"/>
                  </a:lnTo>
                  <a:lnTo>
                    <a:pt x="13603223" y="6964560"/>
                  </a:lnTo>
                  <a:lnTo>
                    <a:pt x="13603081" y="6964894"/>
                  </a:lnTo>
                  <a:lnTo>
                    <a:pt x="13606747" y="6966457"/>
                  </a:lnTo>
                  <a:lnTo>
                    <a:pt x="13611552" y="6965355"/>
                  </a:lnTo>
                  <a:lnTo>
                    <a:pt x="13613923" y="6961640"/>
                  </a:lnTo>
                  <a:lnTo>
                    <a:pt x="13616772" y="6957733"/>
                  </a:lnTo>
                  <a:lnTo>
                    <a:pt x="13615621" y="6952120"/>
                  </a:lnTo>
                  <a:lnTo>
                    <a:pt x="13611714" y="6949272"/>
                  </a:lnTo>
                  <a:lnTo>
                    <a:pt x="13605949" y="6945237"/>
                  </a:lnTo>
                  <a:lnTo>
                    <a:pt x="13602043" y="6942390"/>
                  </a:lnTo>
                  <a:close/>
                </a:path>
                <a:path w="17068800" h="9558020">
                  <a:moveTo>
                    <a:pt x="90692" y="1163528"/>
                  </a:moveTo>
                  <a:lnTo>
                    <a:pt x="85889" y="1164630"/>
                  </a:lnTo>
                  <a:lnTo>
                    <a:pt x="81227" y="1165400"/>
                  </a:lnTo>
                  <a:lnTo>
                    <a:pt x="77952" y="1170306"/>
                  </a:lnTo>
                  <a:lnTo>
                    <a:pt x="79055" y="1175110"/>
                  </a:lnTo>
                  <a:lnTo>
                    <a:pt x="80446" y="1182007"/>
                  </a:lnTo>
                  <a:lnTo>
                    <a:pt x="81260" y="1184718"/>
                  </a:lnTo>
                  <a:lnTo>
                    <a:pt x="83024" y="1187046"/>
                  </a:lnTo>
                  <a:lnTo>
                    <a:pt x="87357" y="1188895"/>
                  </a:lnTo>
                  <a:lnTo>
                    <a:pt x="89308" y="1188939"/>
                  </a:lnTo>
                  <a:lnTo>
                    <a:pt x="91068" y="1188507"/>
                  </a:lnTo>
                  <a:lnTo>
                    <a:pt x="95729" y="1187739"/>
                  </a:lnTo>
                  <a:lnTo>
                    <a:pt x="99004" y="1182833"/>
                  </a:lnTo>
                  <a:lnTo>
                    <a:pt x="96368" y="1171465"/>
                  </a:lnTo>
                  <a:lnTo>
                    <a:pt x="95598" y="1166803"/>
                  </a:lnTo>
                  <a:lnTo>
                    <a:pt x="90692" y="1163528"/>
                  </a:lnTo>
                  <a:close/>
                </a:path>
                <a:path w="17068800" h="9558020">
                  <a:moveTo>
                    <a:pt x="12388591" y="6407830"/>
                  </a:moveTo>
                  <a:lnTo>
                    <a:pt x="12372504" y="6404908"/>
                  </a:lnTo>
                  <a:lnTo>
                    <a:pt x="12367846" y="6408437"/>
                  </a:lnTo>
                  <a:lnTo>
                    <a:pt x="12366998" y="6413196"/>
                  </a:lnTo>
                  <a:lnTo>
                    <a:pt x="12366435" y="6417289"/>
                  </a:lnTo>
                  <a:lnTo>
                    <a:pt x="12368630" y="6421377"/>
                  </a:lnTo>
                  <a:lnTo>
                    <a:pt x="12372297" y="6422941"/>
                  </a:lnTo>
                  <a:lnTo>
                    <a:pt x="12372439" y="6422608"/>
                  </a:lnTo>
                  <a:lnTo>
                    <a:pt x="12374438" y="6423461"/>
                  </a:lnTo>
                  <a:lnTo>
                    <a:pt x="12385766" y="6425535"/>
                  </a:lnTo>
                  <a:lnTo>
                    <a:pt x="12390422" y="6422006"/>
                  </a:lnTo>
                  <a:lnTo>
                    <a:pt x="12392119" y="6412488"/>
                  </a:lnTo>
                  <a:lnTo>
                    <a:pt x="12388591" y="6407830"/>
                  </a:lnTo>
                  <a:close/>
                </a:path>
                <a:path w="17068800" h="9558020">
                  <a:moveTo>
                    <a:pt x="13528017" y="6891508"/>
                  </a:moveTo>
                  <a:lnTo>
                    <a:pt x="13522405" y="6892660"/>
                  </a:lnTo>
                  <a:lnTo>
                    <a:pt x="13516708" y="6900473"/>
                  </a:lnTo>
                  <a:lnTo>
                    <a:pt x="13517860" y="6906086"/>
                  </a:lnTo>
                  <a:lnTo>
                    <a:pt x="13521767" y="6908934"/>
                  </a:lnTo>
                  <a:lnTo>
                    <a:pt x="13527531" y="6912968"/>
                  </a:lnTo>
                  <a:lnTo>
                    <a:pt x="13529197" y="6913679"/>
                  </a:lnTo>
                  <a:lnTo>
                    <a:pt x="13529054" y="6914012"/>
                  </a:lnTo>
                  <a:lnTo>
                    <a:pt x="13532722" y="6915576"/>
                  </a:lnTo>
                  <a:lnTo>
                    <a:pt x="13537525" y="6914474"/>
                  </a:lnTo>
                  <a:lnTo>
                    <a:pt x="13539898" y="6910758"/>
                  </a:lnTo>
                  <a:lnTo>
                    <a:pt x="13542746" y="6906852"/>
                  </a:lnTo>
                  <a:lnTo>
                    <a:pt x="13541594" y="6901239"/>
                  </a:lnTo>
                  <a:lnTo>
                    <a:pt x="13537688" y="6898391"/>
                  </a:lnTo>
                  <a:lnTo>
                    <a:pt x="13531924" y="6894357"/>
                  </a:lnTo>
                  <a:lnTo>
                    <a:pt x="13528017" y="6891508"/>
                  </a:lnTo>
                  <a:close/>
                </a:path>
                <a:path w="17068800" h="9558020">
                  <a:moveTo>
                    <a:pt x="13452755" y="6841676"/>
                  </a:moveTo>
                  <a:lnTo>
                    <a:pt x="13447143" y="6842828"/>
                  </a:lnTo>
                  <a:lnTo>
                    <a:pt x="13445015" y="6846253"/>
                  </a:lnTo>
                  <a:lnTo>
                    <a:pt x="13442350" y="6850632"/>
                  </a:lnTo>
                  <a:lnTo>
                    <a:pt x="13441971" y="6851258"/>
                  </a:lnTo>
                  <a:lnTo>
                    <a:pt x="13443123" y="6856871"/>
                  </a:lnTo>
                  <a:lnTo>
                    <a:pt x="13453077" y="6863087"/>
                  </a:lnTo>
                  <a:lnTo>
                    <a:pt x="13458410" y="6865362"/>
                  </a:lnTo>
                  <a:lnTo>
                    <a:pt x="13463214" y="6864259"/>
                  </a:lnTo>
                  <a:lnTo>
                    <a:pt x="13465191" y="6861163"/>
                  </a:lnTo>
                  <a:lnTo>
                    <a:pt x="13465586" y="6860544"/>
                  </a:lnTo>
                  <a:lnTo>
                    <a:pt x="13467864" y="6856788"/>
                  </a:lnTo>
                  <a:lnTo>
                    <a:pt x="13468244" y="6856162"/>
                  </a:lnTo>
                  <a:lnTo>
                    <a:pt x="13467091" y="6850550"/>
                  </a:lnTo>
                  <a:lnTo>
                    <a:pt x="13457137" y="6844333"/>
                  </a:lnTo>
                  <a:lnTo>
                    <a:pt x="13452755" y="6841676"/>
                  </a:lnTo>
                  <a:close/>
                </a:path>
                <a:path w="17068800" h="9558020">
                  <a:moveTo>
                    <a:pt x="12477595" y="6424523"/>
                  </a:moveTo>
                  <a:lnTo>
                    <a:pt x="12472836" y="6423675"/>
                  </a:lnTo>
                  <a:lnTo>
                    <a:pt x="12465934" y="6422307"/>
                  </a:lnTo>
                  <a:lnTo>
                    <a:pt x="12461174" y="6421458"/>
                  </a:lnTo>
                  <a:lnTo>
                    <a:pt x="12456326" y="6424512"/>
                  </a:lnTo>
                  <a:lnTo>
                    <a:pt x="12455544" y="6428905"/>
                  </a:lnTo>
                  <a:lnTo>
                    <a:pt x="12455478" y="6429271"/>
                  </a:lnTo>
                  <a:lnTo>
                    <a:pt x="12454439" y="6433555"/>
                  </a:lnTo>
                  <a:lnTo>
                    <a:pt x="12456967" y="6437785"/>
                  </a:lnTo>
                  <a:lnTo>
                    <a:pt x="12460633" y="6439349"/>
                  </a:lnTo>
                  <a:lnTo>
                    <a:pt x="12460776" y="6439016"/>
                  </a:lnTo>
                  <a:lnTo>
                    <a:pt x="12462441" y="6439726"/>
                  </a:lnTo>
                  <a:lnTo>
                    <a:pt x="12469343" y="6441095"/>
                  </a:lnTo>
                  <a:lnTo>
                    <a:pt x="12474103" y="6441943"/>
                  </a:lnTo>
                  <a:lnTo>
                    <a:pt x="12478951" y="6438890"/>
                  </a:lnTo>
                  <a:lnTo>
                    <a:pt x="12480582" y="6429737"/>
                  </a:lnTo>
                  <a:lnTo>
                    <a:pt x="12480647" y="6429371"/>
                  </a:lnTo>
                  <a:lnTo>
                    <a:pt x="12477595" y="6424523"/>
                  </a:lnTo>
                  <a:close/>
                </a:path>
                <a:path w="17068800" h="9558020">
                  <a:moveTo>
                    <a:pt x="13376259" y="6792893"/>
                  </a:moveTo>
                  <a:lnTo>
                    <a:pt x="13370503" y="6794378"/>
                  </a:lnTo>
                  <a:lnTo>
                    <a:pt x="13365473" y="6802475"/>
                  </a:lnTo>
                  <a:lnTo>
                    <a:pt x="13366958" y="6808229"/>
                  </a:lnTo>
                  <a:lnTo>
                    <a:pt x="13376913" y="6814445"/>
                  </a:lnTo>
                  <a:lnTo>
                    <a:pt x="13382246" y="6816720"/>
                  </a:lnTo>
                  <a:lnTo>
                    <a:pt x="13386859" y="6815143"/>
                  </a:lnTo>
                  <a:lnTo>
                    <a:pt x="13389232" y="6811427"/>
                  </a:lnTo>
                  <a:lnTo>
                    <a:pt x="13391747" y="6807379"/>
                  </a:lnTo>
                  <a:lnTo>
                    <a:pt x="13390262" y="6801624"/>
                  </a:lnTo>
                  <a:lnTo>
                    <a:pt x="13376259" y="6792893"/>
                  </a:lnTo>
                  <a:close/>
                </a:path>
                <a:path w="17068800" h="9558020">
                  <a:moveTo>
                    <a:pt x="12565369" y="6445025"/>
                  </a:moveTo>
                  <a:lnTo>
                    <a:pt x="12549374" y="6440960"/>
                  </a:lnTo>
                  <a:lnTo>
                    <a:pt x="12544527" y="6444014"/>
                  </a:lnTo>
                  <a:lnTo>
                    <a:pt x="12543345" y="6448631"/>
                  </a:lnTo>
                  <a:lnTo>
                    <a:pt x="12542305" y="6452914"/>
                  </a:lnTo>
                  <a:lnTo>
                    <a:pt x="12544359" y="6457336"/>
                  </a:lnTo>
                  <a:lnTo>
                    <a:pt x="12548358" y="6459042"/>
                  </a:lnTo>
                  <a:lnTo>
                    <a:pt x="12548500" y="6458709"/>
                  </a:lnTo>
                  <a:lnTo>
                    <a:pt x="12549833" y="6459277"/>
                  </a:lnTo>
                  <a:lnTo>
                    <a:pt x="12561209" y="6462160"/>
                  </a:lnTo>
                  <a:lnTo>
                    <a:pt x="12566058" y="6459107"/>
                  </a:lnTo>
                  <a:lnTo>
                    <a:pt x="12568421" y="6449872"/>
                  </a:lnTo>
                  <a:lnTo>
                    <a:pt x="12565369" y="6445025"/>
                  </a:lnTo>
                  <a:close/>
                </a:path>
                <a:path w="17068800" h="9558020">
                  <a:moveTo>
                    <a:pt x="13298957" y="6746918"/>
                  </a:moveTo>
                  <a:lnTo>
                    <a:pt x="13293678" y="6748212"/>
                  </a:lnTo>
                  <a:lnTo>
                    <a:pt x="13288365" y="6756976"/>
                  </a:lnTo>
                  <a:lnTo>
                    <a:pt x="13289656" y="6762255"/>
                  </a:lnTo>
                  <a:lnTo>
                    <a:pt x="13294038" y="6764911"/>
                  </a:lnTo>
                  <a:lnTo>
                    <a:pt x="13300087" y="6768279"/>
                  </a:lnTo>
                  <a:lnTo>
                    <a:pt x="13301088" y="6768706"/>
                  </a:lnTo>
                  <a:lnTo>
                    <a:pt x="13301279" y="6769182"/>
                  </a:lnTo>
                  <a:lnTo>
                    <a:pt x="13305279" y="6770888"/>
                  </a:lnTo>
                  <a:lnTo>
                    <a:pt x="13310033" y="6768977"/>
                  </a:lnTo>
                  <a:lnTo>
                    <a:pt x="13312406" y="6765261"/>
                  </a:lnTo>
                  <a:lnTo>
                    <a:pt x="13315063" y="6760880"/>
                  </a:lnTo>
                  <a:lnTo>
                    <a:pt x="13313769" y="6755600"/>
                  </a:lnTo>
                  <a:lnTo>
                    <a:pt x="13309387" y="6752943"/>
                  </a:lnTo>
                  <a:lnTo>
                    <a:pt x="13303339" y="6749575"/>
                  </a:lnTo>
                  <a:lnTo>
                    <a:pt x="13298957" y="6746918"/>
                  </a:lnTo>
                  <a:close/>
                </a:path>
                <a:path w="17068800" h="9558020">
                  <a:moveTo>
                    <a:pt x="12652813" y="6468143"/>
                  </a:moveTo>
                  <a:lnTo>
                    <a:pt x="12648195" y="6466961"/>
                  </a:lnTo>
                  <a:lnTo>
                    <a:pt x="12641578" y="6464927"/>
                  </a:lnTo>
                  <a:lnTo>
                    <a:pt x="12636961" y="6463745"/>
                  </a:lnTo>
                  <a:lnTo>
                    <a:pt x="12631923" y="6466323"/>
                  </a:lnTo>
                  <a:lnTo>
                    <a:pt x="12630600" y="6471274"/>
                  </a:lnTo>
                  <a:lnTo>
                    <a:pt x="12629227" y="6475415"/>
                  </a:lnTo>
                  <a:lnTo>
                    <a:pt x="12631613" y="6479980"/>
                  </a:lnTo>
                  <a:lnTo>
                    <a:pt x="12636945" y="6482254"/>
                  </a:lnTo>
                  <a:lnTo>
                    <a:pt x="12643562" y="6484289"/>
                  </a:lnTo>
                  <a:lnTo>
                    <a:pt x="12648179" y="6485470"/>
                  </a:lnTo>
                  <a:lnTo>
                    <a:pt x="12653220" y="6482893"/>
                  </a:lnTo>
                  <a:lnTo>
                    <a:pt x="12654544" y="6477943"/>
                  </a:lnTo>
                  <a:lnTo>
                    <a:pt x="12655726" y="6473325"/>
                  </a:lnTo>
                  <a:lnTo>
                    <a:pt x="12652813" y="6468143"/>
                  </a:lnTo>
                  <a:close/>
                </a:path>
                <a:path w="17068800" h="9558020">
                  <a:moveTo>
                    <a:pt x="13220136" y="6702659"/>
                  </a:moveTo>
                  <a:lnTo>
                    <a:pt x="13214856" y="6703952"/>
                  </a:lnTo>
                  <a:lnTo>
                    <a:pt x="13212532" y="6708477"/>
                  </a:lnTo>
                  <a:lnTo>
                    <a:pt x="13209875" y="6712859"/>
                  </a:lnTo>
                  <a:lnTo>
                    <a:pt x="13211503" y="6718280"/>
                  </a:lnTo>
                  <a:lnTo>
                    <a:pt x="13216027" y="6720604"/>
                  </a:lnTo>
                  <a:lnTo>
                    <a:pt x="13222075" y="6723972"/>
                  </a:lnTo>
                  <a:lnTo>
                    <a:pt x="13227073" y="6726104"/>
                  </a:lnTo>
                  <a:lnTo>
                    <a:pt x="13232020" y="6724668"/>
                  </a:lnTo>
                  <a:lnTo>
                    <a:pt x="13234202" y="6720477"/>
                  </a:lnTo>
                  <a:lnTo>
                    <a:pt x="13236526" y="6715954"/>
                  </a:lnTo>
                  <a:lnTo>
                    <a:pt x="13235232" y="6710675"/>
                  </a:lnTo>
                  <a:lnTo>
                    <a:pt x="13230709" y="6708351"/>
                  </a:lnTo>
                  <a:lnTo>
                    <a:pt x="13224660" y="6704983"/>
                  </a:lnTo>
                  <a:lnTo>
                    <a:pt x="13220136" y="6702659"/>
                  </a:lnTo>
                  <a:close/>
                </a:path>
                <a:path w="17068800" h="9558020">
                  <a:moveTo>
                    <a:pt x="12738837" y="6494595"/>
                  </a:moveTo>
                  <a:lnTo>
                    <a:pt x="12734029" y="6492938"/>
                  </a:lnTo>
                  <a:lnTo>
                    <a:pt x="12727412" y="6490903"/>
                  </a:lnTo>
                  <a:lnTo>
                    <a:pt x="12722937" y="6489388"/>
                  </a:lnTo>
                  <a:lnTo>
                    <a:pt x="12717896" y="6491966"/>
                  </a:lnTo>
                  <a:lnTo>
                    <a:pt x="12716238" y="6496774"/>
                  </a:lnTo>
                  <a:lnTo>
                    <a:pt x="12715199" y="6501058"/>
                  </a:lnTo>
                  <a:lnTo>
                    <a:pt x="12717110" y="6505813"/>
                  </a:lnTo>
                  <a:lnTo>
                    <a:pt x="12722111" y="6507946"/>
                  </a:lnTo>
                  <a:lnTo>
                    <a:pt x="12728728" y="6509981"/>
                  </a:lnTo>
                  <a:lnTo>
                    <a:pt x="12733203" y="6511495"/>
                  </a:lnTo>
                  <a:lnTo>
                    <a:pt x="12738242" y="6508917"/>
                  </a:lnTo>
                  <a:lnTo>
                    <a:pt x="12739899" y="6504109"/>
                  </a:lnTo>
                  <a:lnTo>
                    <a:pt x="12741413" y="6499634"/>
                  </a:lnTo>
                  <a:lnTo>
                    <a:pt x="12738837" y="6494595"/>
                  </a:lnTo>
                  <a:close/>
                </a:path>
                <a:path w="17068800" h="9558020">
                  <a:moveTo>
                    <a:pt x="13140462" y="6660399"/>
                  </a:moveTo>
                  <a:lnTo>
                    <a:pt x="13134707" y="6661884"/>
                  </a:lnTo>
                  <a:lnTo>
                    <a:pt x="13132716" y="6666551"/>
                  </a:lnTo>
                  <a:lnTo>
                    <a:pt x="13130393" y="6671075"/>
                  </a:lnTo>
                  <a:lnTo>
                    <a:pt x="13132019" y="6676496"/>
                  </a:lnTo>
                  <a:lnTo>
                    <a:pt x="13136401" y="6679153"/>
                  </a:lnTo>
                  <a:lnTo>
                    <a:pt x="13147400" y="6683845"/>
                  </a:lnTo>
                  <a:lnTo>
                    <a:pt x="13152822" y="6682218"/>
                  </a:lnTo>
                  <a:lnTo>
                    <a:pt x="13154670" y="6677885"/>
                  </a:lnTo>
                  <a:lnTo>
                    <a:pt x="13156994" y="6673361"/>
                  </a:lnTo>
                  <a:lnTo>
                    <a:pt x="13155368" y="6667940"/>
                  </a:lnTo>
                  <a:lnTo>
                    <a:pt x="13150986" y="6665283"/>
                  </a:lnTo>
                  <a:lnTo>
                    <a:pt x="13144653" y="6662581"/>
                  </a:lnTo>
                  <a:lnTo>
                    <a:pt x="13140462" y="6660399"/>
                  </a:lnTo>
                  <a:close/>
                </a:path>
                <a:path w="17068800" h="9558020">
                  <a:moveTo>
                    <a:pt x="12824198" y="6523522"/>
                  </a:moveTo>
                  <a:lnTo>
                    <a:pt x="12819581" y="6522341"/>
                  </a:lnTo>
                  <a:lnTo>
                    <a:pt x="12813248" y="6519639"/>
                  </a:lnTo>
                  <a:lnTo>
                    <a:pt x="12808773" y="6518124"/>
                  </a:lnTo>
                  <a:lnTo>
                    <a:pt x="12803876" y="6520369"/>
                  </a:lnTo>
                  <a:lnTo>
                    <a:pt x="12801886" y="6525035"/>
                  </a:lnTo>
                  <a:lnTo>
                    <a:pt x="12800721" y="6528477"/>
                  </a:lnTo>
                  <a:lnTo>
                    <a:pt x="12800371" y="6529510"/>
                  </a:lnTo>
                  <a:lnTo>
                    <a:pt x="12802615" y="6534407"/>
                  </a:lnTo>
                  <a:lnTo>
                    <a:pt x="12806948" y="6536255"/>
                  </a:lnTo>
                  <a:lnTo>
                    <a:pt x="12807424" y="6536065"/>
                  </a:lnTo>
                  <a:lnTo>
                    <a:pt x="12813755" y="6538766"/>
                  </a:lnTo>
                  <a:lnTo>
                    <a:pt x="12818230" y="6540281"/>
                  </a:lnTo>
                  <a:lnTo>
                    <a:pt x="12823129" y="6538036"/>
                  </a:lnTo>
                  <a:lnTo>
                    <a:pt x="12825119" y="6533370"/>
                  </a:lnTo>
                  <a:lnTo>
                    <a:pt x="12826303" y="6529936"/>
                  </a:lnTo>
                  <a:lnTo>
                    <a:pt x="12826776" y="6528562"/>
                  </a:lnTo>
                  <a:lnTo>
                    <a:pt x="12824198" y="6523522"/>
                  </a:lnTo>
                  <a:close/>
                </a:path>
                <a:path w="17068800" h="9558020">
                  <a:moveTo>
                    <a:pt x="72842" y="1075154"/>
                  </a:moveTo>
                  <a:lnTo>
                    <a:pt x="68039" y="1076256"/>
                  </a:lnTo>
                  <a:lnTo>
                    <a:pt x="63044" y="1076883"/>
                  </a:lnTo>
                  <a:lnTo>
                    <a:pt x="59769" y="1081790"/>
                  </a:lnTo>
                  <a:lnTo>
                    <a:pt x="60872" y="1086593"/>
                  </a:lnTo>
                  <a:lnTo>
                    <a:pt x="62263" y="1093490"/>
                  </a:lnTo>
                  <a:lnTo>
                    <a:pt x="62935" y="1096534"/>
                  </a:lnTo>
                  <a:lnTo>
                    <a:pt x="65032" y="1099005"/>
                  </a:lnTo>
                  <a:lnTo>
                    <a:pt x="69032" y="1100711"/>
                  </a:lnTo>
                  <a:lnTo>
                    <a:pt x="70840" y="1101089"/>
                  </a:lnTo>
                  <a:lnTo>
                    <a:pt x="72600" y="1100657"/>
                  </a:lnTo>
                  <a:lnTo>
                    <a:pt x="77595" y="1100030"/>
                  </a:lnTo>
                  <a:lnTo>
                    <a:pt x="80870" y="1095124"/>
                  </a:lnTo>
                  <a:lnTo>
                    <a:pt x="79768" y="1090320"/>
                  </a:lnTo>
                  <a:lnTo>
                    <a:pt x="78376" y="1083423"/>
                  </a:lnTo>
                  <a:lnTo>
                    <a:pt x="77749" y="1078429"/>
                  </a:lnTo>
                  <a:lnTo>
                    <a:pt x="72842" y="1075154"/>
                  </a:lnTo>
                  <a:close/>
                </a:path>
                <a:path w="17068800" h="9558020">
                  <a:moveTo>
                    <a:pt x="13070031" y="6626023"/>
                  </a:moveTo>
                  <a:lnTo>
                    <a:pt x="13059032" y="6621331"/>
                  </a:lnTo>
                  <a:lnTo>
                    <a:pt x="13053467" y="6623290"/>
                  </a:lnTo>
                  <a:lnTo>
                    <a:pt x="13049770" y="6631957"/>
                  </a:lnTo>
                  <a:lnTo>
                    <a:pt x="13051399" y="6637379"/>
                  </a:lnTo>
                  <a:lnTo>
                    <a:pt x="13055923" y="6639703"/>
                  </a:lnTo>
                  <a:lnTo>
                    <a:pt x="13067254" y="6644536"/>
                  </a:lnTo>
                  <a:lnTo>
                    <a:pt x="13072484" y="6642433"/>
                  </a:lnTo>
                  <a:lnTo>
                    <a:pt x="13076181" y="6633767"/>
                  </a:lnTo>
                  <a:lnTo>
                    <a:pt x="13074554" y="6628346"/>
                  </a:lnTo>
                  <a:lnTo>
                    <a:pt x="13070031" y="6626023"/>
                  </a:lnTo>
                  <a:close/>
                </a:path>
                <a:path w="17068800" h="9558020">
                  <a:moveTo>
                    <a:pt x="12908470" y="6555924"/>
                  </a:moveTo>
                  <a:lnTo>
                    <a:pt x="12893138" y="6549384"/>
                  </a:lnTo>
                  <a:lnTo>
                    <a:pt x="12888242" y="6551629"/>
                  </a:lnTo>
                  <a:lnTo>
                    <a:pt x="12886251" y="6556295"/>
                  </a:lnTo>
                  <a:lnTo>
                    <a:pt x="12884736" y="6560771"/>
                  </a:lnTo>
                  <a:lnTo>
                    <a:pt x="12886838" y="6566000"/>
                  </a:lnTo>
                  <a:lnTo>
                    <a:pt x="12902171" y="6572541"/>
                  </a:lnTo>
                  <a:lnTo>
                    <a:pt x="12907068" y="6570297"/>
                  </a:lnTo>
                  <a:lnTo>
                    <a:pt x="12909058" y="6565630"/>
                  </a:lnTo>
                  <a:lnTo>
                    <a:pt x="12910573" y="6561154"/>
                  </a:lnTo>
                  <a:lnTo>
                    <a:pt x="12908470" y="6555924"/>
                  </a:lnTo>
                  <a:close/>
                </a:path>
                <a:path w="17068800" h="9558020">
                  <a:moveTo>
                    <a:pt x="12992224" y="6590469"/>
                  </a:moveTo>
                  <a:lnTo>
                    <a:pt x="12976558" y="6583786"/>
                  </a:lnTo>
                  <a:lnTo>
                    <a:pt x="12971328" y="6585889"/>
                  </a:lnTo>
                  <a:lnTo>
                    <a:pt x="12967347" y="6595221"/>
                  </a:lnTo>
                  <a:lnTo>
                    <a:pt x="12969449" y="6600451"/>
                  </a:lnTo>
                  <a:lnTo>
                    <a:pt x="12980448" y="6605143"/>
                  </a:lnTo>
                  <a:lnTo>
                    <a:pt x="12980257" y="6604667"/>
                  </a:lnTo>
                  <a:lnTo>
                    <a:pt x="12984923" y="6606658"/>
                  </a:lnTo>
                  <a:lnTo>
                    <a:pt x="12990011" y="6604890"/>
                  </a:lnTo>
                  <a:lnTo>
                    <a:pt x="12992002" y="6600223"/>
                  </a:lnTo>
                  <a:lnTo>
                    <a:pt x="12994326" y="6595699"/>
                  </a:lnTo>
                  <a:lnTo>
                    <a:pt x="12992224" y="6590469"/>
                  </a:lnTo>
                  <a:close/>
                </a:path>
                <a:path w="17068800" h="9558020">
                  <a:moveTo>
                    <a:pt x="58277" y="987392"/>
                  </a:moveTo>
                  <a:lnTo>
                    <a:pt x="48287" y="988646"/>
                  </a:lnTo>
                  <a:lnTo>
                    <a:pt x="45155" y="993219"/>
                  </a:lnTo>
                  <a:lnTo>
                    <a:pt x="45782" y="998214"/>
                  </a:lnTo>
                  <a:lnTo>
                    <a:pt x="46840" y="1004968"/>
                  </a:lnTo>
                  <a:lnTo>
                    <a:pt x="47511" y="1008012"/>
                  </a:lnTo>
                  <a:lnTo>
                    <a:pt x="49609" y="1010483"/>
                  </a:lnTo>
                  <a:lnTo>
                    <a:pt x="52275" y="1011621"/>
                  </a:lnTo>
                  <a:lnTo>
                    <a:pt x="52133" y="1011954"/>
                  </a:lnTo>
                  <a:lnTo>
                    <a:pt x="53466" y="1012523"/>
                  </a:lnTo>
                  <a:lnTo>
                    <a:pt x="55275" y="1012900"/>
                  </a:lnTo>
                  <a:lnTo>
                    <a:pt x="57035" y="1012469"/>
                  </a:lnTo>
                  <a:lnTo>
                    <a:pt x="62030" y="1011842"/>
                  </a:lnTo>
                  <a:lnTo>
                    <a:pt x="65162" y="1007268"/>
                  </a:lnTo>
                  <a:lnTo>
                    <a:pt x="64535" y="1002274"/>
                  </a:lnTo>
                  <a:lnTo>
                    <a:pt x="63477" y="995519"/>
                  </a:lnTo>
                  <a:lnTo>
                    <a:pt x="62850" y="990525"/>
                  </a:lnTo>
                  <a:lnTo>
                    <a:pt x="58277" y="987392"/>
                  </a:lnTo>
                  <a:close/>
                </a:path>
                <a:path w="17068800" h="9558020">
                  <a:moveTo>
                    <a:pt x="45280" y="898723"/>
                  </a:moveTo>
                  <a:lnTo>
                    <a:pt x="35290" y="899977"/>
                  </a:lnTo>
                  <a:lnTo>
                    <a:pt x="31824" y="904408"/>
                  </a:lnTo>
                  <a:lnTo>
                    <a:pt x="32451" y="909404"/>
                  </a:lnTo>
                  <a:lnTo>
                    <a:pt x="33509" y="916158"/>
                  </a:lnTo>
                  <a:lnTo>
                    <a:pt x="33705" y="919393"/>
                  </a:lnTo>
                  <a:lnTo>
                    <a:pt x="36136" y="922006"/>
                  </a:lnTo>
                  <a:lnTo>
                    <a:pt x="38803" y="923143"/>
                  </a:lnTo>
                  <a:lnTo>
                    <a:pt x="38994" y="923619"/>
                  </a:lnTo>
                  <a:lnTo>
                    <a:pt x="40660" y="924329"/>
                  </a:lnTo>
                  <a:lnTo>
                    <a:pt x="43895" y="924134"/>
                  </a:lnTo>
                  <a:lnTo>
                    <a:pt x="48557" y="923365"/>
                  </a:lnTo>
                  <a:lnTo>
                    <a:pt x="52023" y="918934"/>
                  </a:lnTo>
                  <a:lnTo>
                    <a:pt x="51396" y="913939"/>
                  </a:lnTo>
                  <a:lnTo>
                    <a:pt x="50338" y="907184"/>
                  </a:lnTo>
                  <a:lnTo>
                    <a:pt x="49711" y="902189"/>
                  </a:lnTo>
                  <a:lnTo>
                    <a:pt x="45280" y="898723"/>
                  </a:lnTo>
                  <a:close/>
                </a:path>
                <a:path w="17068800" h="9558020">
                  <a:moveTo>
                    <a:pt x="34802" y="808766"/>
                  </a:moveTo>
                  <a:lnTo>
                    <a:pt x="29807" y="809394"/>
                  </a:lnTo>
                  <a:lnTo>
                    <a:pt x="25146" y="810162"/>
                  </a:lnTo>
                  <a:lnTo>
                    <a:pt x="21347" y="814451"/>
                  </a:lnTo>
                  <a:lnTo>
                    <a:pt x="21974" y="819445"/>
                  </a:lnTo>
                  <a:lnTo>
                    <a:pt x="22556" y="826391"/>
                  </a:lnTo>
                  <a:lnTo>
                    <a:pt x="22752" y="829627"/>
                  </a:lnTo>
                  <a:lnTo>
                    <a:pt x="24708" y="832431"/>
                  </a:lnTo>
                  <a:lnTo>
                    <a:pt x="27707" y="833711"/>
                  </a:lnTo>
                  <a:lnTo>
                    <a:pt x="28325" y="833186"/>
                  </a:lnTo>
                  <a:lnTo>
                    <a:pt x="29658" y="833755"/>
                  </a:lnTo>
                  <a:lnTo>
                    <a:pt x="31134" y="833990"/>
                  </a:lnTo>
                  <a:lnTo>
                    <a:pt x="32752" y="833892"/>
                  </a:lnTo>
                  <a:lnTo>
                    <a:pt x="37747" y="833265"/>
                  </a:lnTo>
                  <a:lnTo>
                    <a:pt x="41212" y="828834"/>
                  </a:lnTo>
                  <a:lnTo>
                    <a:pt x="40585" y="823839"/>
                  </a:lnTo>
                  <a:lnTo>
                    <a:pt x="39860" y="817227"/>
                  </a:lnTo>
                  <a:lnTo>
                    <a:pt x="39091" y="812566"/>
                  </a:lnTo>
                  <a:lnTo>
                    <a:pt x="34802" y="808766"/>
                  </a:lnTo>
                  <a:close/>
                </a:path>
                <a:path w="17068800" h="9558020">
                  <a:moveTo>
                    <a:pt x="25516" y="719710"/>
                  </a:moveTo>
                  <a:lnTo>
                    <a:pt x="15810" y="720298"/>
                  </a:lnTo>
                  <a:lnTo>
                    <a:pt x="12345" y="724729"/>
                  </a:lnTo>
                  <a:lnTo>
                    <a:pt x="12639" y="729582"/>
                  </a:lnTo>
                  <a:lnTo>
                    <a:pt x="21181" y="744650"/>
                  </a:lnTo>
                  <a:lnTo>
                    <a:pt x="27651" y="744259"/>
                  </a:lnTo>
                  <a:lnTo>
                    <a:pt x="31117" y="739828"/>
                  </a:lnTo>
                  <a:lnTo>
                    <a:pt x="30823" y="734974"/>
                  </a:lnTo>
                  <a:lnTo>
                    <a:pt x="30240" y="728030"/>
                  </a:lnTo>
                  <a:lnTo>
                    <a:pt x="29947" y="723176"/>
                  </a:lnTo>
                  <a:lnTo>
                    <a:pt x="25516" y="719710"/>
                  </a:lnTo>
                  <a:close/>
                </a:path>
                <a:path w="17068800" h="9558020">
                  <a:moveTo>
                    <a:pt x="19416" y="629650"/>
                  </a:moveTo>
                  <a:lnTo>
                    <a:pt x="9710" y="630239"/>
                  </a:lnTo>
                  <a:lnTo>
                    <a:pt x="5911" y="634527"/>
                  </a:lnTo>
                  <a:lnTo>
                    <a:pt x="6205" y="639379"/>
                  </a:lnTo>
                  <a:lnTo>
                    <a:pt x="6788" y="646325"/>
                  </a:lnTo>
                  <a:lnTo>
                    <a:pt x="6841" y="649894"/>
                  </a:lnTo>
                  <a:lnTo>
                    <a:pt x="9130" y="652840"/>
                  </a:lnTo>
                  <a:lnTo>
                    <a:pt x="13130" y="654546"/>
                  </a:lnTo>
                  <a:lnTo>
                    <a:pt x="14272" y="654639"/>
                  </a:lnTo>
                  <a:lnTo>
                    <a:pt x="20742" y="654248"/>
                  </a:lnTo>
                  <a:lnTo>
                    <a:pt x="24541" y="649959"/>
                  </a:lnTo>
                  <a:lnTo>
                    <a:pt x="24248" y="645106"/>
                  </a:lnTo>
                  <a:lnTo>
                    <a:pt x="23998" y="638302"/>
                  </a:lnTo>
                  <a:lnTo>
                    <a:pt x="23704" y="633450"/>
                  </a:lnTo>
                  <a:lnTo>
                    <a:pt x="19416" y="629650"/>
                  </a:lnTo>
                  <a:close/>
                </a:path>
                <a:path w="17068800" h="9558020">
                  <a:moveTo>
                    <a:pt x="15933" y="539919"/>
                  </a:moveTo>
                  <a:lnTo>
                    <a:pt x="6227" y="540507"/>
                  </a:lnTo>
                  <a:lnTo>
                    <a:pt x="2095" y="544653"/>
                  </a:lnTo>
                  <a:lnTo>
                    <a:pt x="2389" y="549506"/>
                  </a:lnTo>
                  <a:lnTo>
                    <a:pt x="2638" y="556309"/>
                  </a:lnTo>
                  <a:lnTo>
                    <a:pt x="2692" y="559878"/>
                  </a:lnTo>
                  <a:lnTo>
                    <a:pt x="4981" y="562824"/>
                  </a:lnTo>
                  <a:lnTo>
                    <a:pt x="10647" y="565241"/>
                  </a:lnTo>
                  <a:lnTo>
                    <a:pt x="11931" y="565001"/>
                  </a:lnTo>
                  <a:lnTo>
                    <a:pt x="16784" y="564708"/>
                  </a:lnTo>
                  <a:lnTo>
                    <a:pt x="20916" y="560561"/>
                  </a:lnTo>
                  <a:lnTo>
                    <a:pt x="20623" y="555708"/>
                  </a:lnTo>
                  <a:lnTo>
                    <a:pt x="20373" y="548904"/>
                  </a:lnTo>
                  <a:lnTo>
                    <a:pt x="20079" y="544052"/>
                  </a:lnTo>
                  <a:lnTo>
                    <a:pt x="15933" y="539919"/>
                  </a:lnTo>
                  <a:close/>
                </a:path>
                <a:path w="17068800" h="9558020">
                  <a:moveTo>
                    <a:pt x="13592" y="450282"/>
                  </a:moveTo>
                  <a:lnTo>
                    <a:pt x="8882" y="450241"/>
                  </a:lnTo>
                  <a:lnTo>
                    <a:pt x="3838" y="450060"/>
                  </a:lnTo>
                  <a:lnTo>
                    <a:pt x="39" y="454348"/>
                  </a:lnTo>
                  <a:lnTo>
                    <a:pt x="0" y="459059"/>
                  </a:lnTo>
                  <a:lnTo>
                    <a:pt x="249" y="465862"/>
                  </a:lnTo>
                  <a:lnTo>
                    <a:pt x="302" y="469431"/>
                  </a:lnTo>
                  <a:lnTo>
                    <a:pt x="2782" y="472853"/>
                  </a:lnTo>
                  <a:lnTo>
                    <a:pt x="5782" y="474133"/>
                  </a:lnTo>
                  <a:lnTo>
                    <a:pt x="5306" y="474324"/>
                  </a:lnTo>
                  <a:lnTo>
                    <a:pt x="6306" y="474750"/>
                  </a:lnTo>
                  <a:lnTo>
                    <a:pt x="7782" y="474986"/>
                  </a:lnTo>
                  <a:lnTo>
                    <a:pt x="8924" y="475079"/>
                  </a:lnTo>
                  <a:lnTo>
                    <a:pt x="14110" y="474927"/>
                  </a:lnTo>
                  <a:lnTo>
                    <a:pt x="17909" y="470639"/>
                  </a:lnTo>
                  <a:lnTo>
                    <a:pt x="17949" y="465927"/>
                  </a:lnTo>
                  <a:lnTo>
                    <a:pt x="17700" y="459124"/>
                  </a:lnTo>
                  <a:lnTo>
                    <a:pt x="17881" y="454080"/>
                  </a:lnTo>
                  <a:lnTo>
                    <a:pt x="13592" y="450282"/>
                  </a:lnTo>
                  <a:close/>
                </a:path>
                <a:path w="17068800" h="9558020">
                  <a:moveTo>
                    <a:pt x="14962" y="360256"/>
                  </a:moveTo>
                  <a:lnTo>
                    <a:pt x="9919" y="360073"/>
                  </a:lnTo>
                  <a:lnTo>
                    <a:pt x="4541" y="359750"/>
                  </a:lnTo>
                  <a:lnTo>
                    <a:pt x="884" y="363706"/>
                  </a:lnTo>
                  <a:lnTo>
                    <a:pt x="477" y="375745"/>
                  </a:lnTo>
                  <a:lnTo>
                    <a:pt x="530" y="379313"/>
                  </a:lnTo>
                  <a:lnTo>
                    <a:pt x="2677" y="382592"/>
                  </a:lnTo>
                  <a:lnTo>
                    <a:pt x="7343" y="384583"/>
                  </a:lnTo>
                  <a:lnTo>
                    <a:pt x="9628" y="384769"/>
                  </a:lnTo>
                  <a:lnTo>
                    <a:pt x="14672" y="384951"/>
                  </a:lnTo>
                  <a:lnTo>
                    <a:pt x="18328" y="380995"/>
                  </a:lnTo>
                  <a:lnTo>
                    <a:pt x="18510" y="375952"/>
                  </a:lnTo>
                  <a:lnTo>
                    <a:pt x="18594" y="369290"/>
                  </a:lnTo>
                  <a:lnTo>
                    <a:pt x="18918" y="363912"/>
                  </a:lnTo>
                  <a:lnTo>
                    <a:pt x="14962" y="360256"/>
                  </a:lnTo>
                  <a:close/>
                </a:path>
                <a:path w="17068800" h="9558020">
                  <a:moveTo>
                    <a:pt x="17284" y="269848"/>
                  </a:moveTo>
                  <a:lnTo>
                    <a:pt x="12240" y="269667"/>
                  </a:lnTo>
                  <a:lnTo>
                    <a:pt x="7529" y="269627"/>
                  </a:lnTo>
                  <a:lnTo>
                    <a:pt x="3205" y="273298"/>
                  </a:lnTo>
                  <a:lnTo>
                    <a:pt x="2798" y="285337"/>
                  </a:lnTo>
                  <a:lnTo>
                    <a:pt x="2710" y="289238"/>
                  </a:lnTo>
                  <a:lnTo>
                    <a:pt x="4856" y="292518"/>
                  </a:lnTo>
                  <a:lnTo>
                    <a:pt x="9189" y="294366"/>
                  </a:lnTo>
                  <a:lnTo>
                    <a:pt x="11473" y="294552"/>
                  </a:lnTo>
                  <a:lnTo>
                    <a:pt x="16184" y="294592"/>
                  </a:lnTo>
                  <a:lnTo>
                    <a:pt x="20507" y="290922"/>
                  </a:lnTo>
                  <a:lnTo>
                    <a:pt x="20915" y="278883"/>
                  </a:lnTo>
                  <a:lnTo>
                    <a:pt x="20955" y="274172"/>
                  </a:lnTo>
                  <a:lnTo>
                    <a:pt x="17284" y="269848"/>
                  </a:lnTo>
                  <a:close/>
                </a:path>
                <a:path w="17068800" h="9558020">
                  <a:moveTo>
                    <a:pt x="14318" y="204763"/>
                  </a:moveTo>
                  <a:lnTo>
                    <a:pt x="12652" y="204053"/>
                  </a:lnTo>
                  <a:lnTo>
                    <a:pt x="12510" y="204386"/>
                  </a:lnTo>
                  <a:lnTo>
                    <a:pt x="13176" y="204670"/>
                  </a:lnTo>
                  <a:lnTo>
                    <a:pt x="14318" y="204763"/>
                  </a:lnTo>
                  <a:close/>
                </a:path>
                <a:path w="17068800" h="9558020">
                  <a:moveTo>
                    <a:pt x="22271" y="180579"/>
                  </a:moveTo>
                  <a:lnTo>
                    <a:pt x="17227" y="180397"/>
                  </a:lnTo>
                  <a:lnTo>
                    <a:pt x="12326" y="179881"/>
                  </a:lnTo>
                  <a:lnTo>
                    <a:pt x="8002" y="183552"/>
                  </a:lnTo>
                  <a:lnTo>
                    <a:pt x="7820" y="188597"/>
                  </a:lnTo>
                  <a:lnTo>
                    <a:pt x="7261" y="195450"/>
                  </a:lnTo>
                  <a:lnTo>
                    <a:pt x="6839" y="199209"/>
                  </a:lnTo>
                  <a:lnTo>
                    <a:pt x="9319" y="202631"/>
                  </a:lnTo>
                  <a:lnTo>
                    <a:pt x="15318" y="205190"/>
                  </a:lnTo>
                  <a:lnTo>
                    <a:pt x="20362" y="205371"/>
                  </a:lnTo>
                  <a:lnTo>
                    <a:pt x="24686" y="201701"/>
                  </a:lnTo>
                  <a:lnTo>
                    <a:pt x="24867" y="196657"/>
                  </a:lnTo>
                  <a:lnTo>
                    <a:pt x="25427" y="189804"/>
                  </a:lnTo>
                  <a:lnTo>
                    <a:pt x="25942" y="184903"/>
                  </a:lnTo>
                  <a:lnTo>
                    <a:pt x="22271" y="180579"/>
                  </a:lnTo>
                  <a:close/>
                </a:path>
                <a:path w="17068800" h="9558020">
                  <a:moveTo>
                    <a:pt x="29351" y="91020"/>
                  </a:moveTo>
                  <a:lnTo>
                    <a:pt x="19548" y="89989"/>
                  </a:lnTo>
                  <a:lnTo>
                    <a:pt x="15225" y="93660"/>
                  </a:lnTo>
                  <a:lnTo>
                    <a:pt x="14709" y="98563"/>
                  </a:lnTo>
                  <a:lnTo>
                    <a:pt x="14150" y="105414"/>
                  </a:lnTo>
                  <a:lnTo>
                    <a:pt x="13728" y="109175"/>
                  </a:lnTo>
                  <a:lnTo>
                    <a:pt x="16066" y="112930"/>
                  </a:lnTo>
                  <a:lnTo>
                    <a:pt x="20399" y="114778"/>
                  </a:lnTo>
                  <a:lnTo>
                    <a:pt x="21207" y="114729"/>
                  </a:lnTo>
                  <a:lnTo>
                    <a:pt x="22207" y="115156"/>
                  </a:lnTo>
                  <a:lnTo>
                    <a:pt x="27109" y="115671"/>
                  </a:lnTo>
                  <a:lnTo>
                    <a:pt x="31433" y="112000"/>
                  </a:lnTo>
                  <a:lnTo>
                    <a:pt x="31948" y="107098"/>
                  </a:lnTo>
                  <a:lnTo>
                    <a:pt x="32508" y="100245"/>
                  </a:lnTo>
                  <a:lnTo>
                    <a:pt x="32983" y="95720"/>
                  </a:lnTo>
                  <a:lnTo>
                    <a:pt x="33023" y="95343"/>
                  </a:lnTo>
                  <a:lnTo>
                    <a:pt x="29351" y="91020"/>
                  </a:lnTo>
                  <a:close/>
                </a:path>
                <a:path w="17068800" h="9558020">
                  <a:moveTo>
                    <a:pt x="38525" y="1172"/>
                  </a:moveTo>
                  <a:lnTo>
                    <a:pt x="33623" y="656"/>
                  </a:lnTo>
                  <a:lnTo>
                    <a:pt x="28388" y="0"/>
                  </a:lnTo>
                  <a:lnTo>
                    <a:pt x="24065" y="3670"/>
                  </a:lnTo>
                  <a:lnTo>
                    <a:pt x="23550" y="8572"/>
                  </a:lnTo>
                  <a:lnTo>
                    <a:pt x="22706" y="14909"/>
                  </a:lnTo>
                  <a:lnTo>
                    <a:pt x="22657" y="15282"/>
                  </a:lnTo>
                  <a:lnTo>
                    <a:pt x="22426" y="19518"/>
                  </a:lnTo>
                  <a:lnTo>
                    <a:pt x="24431" y="23130"/>
                  </a:lnTo>
                  <a:lnTo>
                    <a:pt x="29097" y="25120"/>
                  </a:lnTo>
                  <a:lnTo>
                    <a:pt x="30239" y="25214"/>
                  </a:lnTo>
                  <a:lnTo>
                    <a:pt x="30906" y="25498"/>
                  </a:lnTo>
                  <a:lnTo>
                    <a:pt x="35807" y="26014"/>
                  </a:lnTo>
                  <a:lnTo>
                    <a:pt x="40131" y="22342"/>
                  </a:lnTo>
                  <a:lnTo>
                    <a:pt x="40646" y="17441"/>
                  </a:lnTo>
                  <a:lnTo>
                    <a:pt x="41489" y="11103"/>
                  </a:lnTo>
                  <a:lnTo>
                    <a:pt x="42149" y="5869"/>
                  </a:lnTo>
                  <a:lnTo>
                    <a:pt x="42196" y="5495"/>
                  </a:lnTo>
                  <a:lnTo>
                    <a:pt x="38525" y="1172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76249" y="0"/>
              <a:ext cx="17192175" cy="967638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760837" y="25577"/>
              <a:ext cx="17299305" cy="9711690"/>
            </a:xfrm>
            <a:custGeom>
              <a:avLst/>
              <a:gdLst/>
              <a:ahLst/>
              <a:cxnLst/>
              <a:rect l="l" t="t" r="r" b="b"/>
              <a:pathLst>
                <a:path w="17299305" h="9711690">
                  <a:moveTo>
                    <a:pt x="6393593" y="5982540"/>
                  </a:moveTo>
                  <a:lnTo>
                    <a:pt x="6378928" y="5976284"/>
                  </a:lnTo>
                  <a:lnTo>
                    <a:pt x="6374031" y="5978529"/>
                  </a:lnTo>
                  <a:lnTo>
                    <a:pt x="6372182" y="5982862"/>
                  </a:lnTo>
                  <a:lnTo>
                    <a:pt x="6370784" y="5986993"/>
                  </a:lnTo>
                  <a:lnTo>
                    <a:pt x="6370668" y="5987337"/>
                  </a:lnTo>
                  <a:lnTo>
                    <a:pt x="6372578" y="5992092"/>
                  </a:lnTo>
                  <a:lnTo>
                    <a:pt x="6387244" y="5998348"/>
                  </a:lnTo>
                  <a:lnTo>
                    <a:pt x="6392141" y="5996103"/>
                  </a:lnTo>
                  <a:lnTo>
                    <a:pt x="6393989" y="5991770"/>
                  </a:lnTo>
                  <a:lnTo>
                    <a:pt x="6395388" y="5987639"/>
                  </a:lnTo>
                  <a:lnTo>
                    <a:pt x="6395504" y="5987295"/>
                  </a:lnTo>
                  <a:lnTo>
                    <a:pt x="6393593" y="5982540"/>
                  </a:lnTo>
                  <a:close/>
                </a:path>
                <a:path w="17299305" h="9711690">
                  <a:moveTo>
                    <a:pt x="6307267" y="5945716"/>
                  </a:moveTo>
                  <a:lnTo>
                    <a:pt x="6296934" y="5941308"/>
                  </a:lnTo>
                  <a:lnTo>
                    <a:pt x="6291846" y="5943078"/>
                  </a:lnTo>
                  <a:lnTo>
                    <a:pt x="6288149" y="5951744"/>
                  </a:lnTo>
                  <a:lnTo>
                    <a:pt x="6289919" y="5956832"/>
                  </a:lnTo>
                  <a:lnTo>
                    <a:pt x="6300585" y="5961381"/>
                  </a:lnTo>
                  <a:lnTo>
                    <a:pt x="6307267" y="5945716"/>
                  </a:lnTo>
                  <a:close/>
                </a:path>
                <a:path w="17299305" h="9711690">
                  <a:moveTo>
                    <a:pt x="6229415" y="5912113"/>
                  </a:moveTo>
                  <a:lnTo>
                    <a:pt x="6214749" y="5905857"/>
                  </a:lnTo>
                  <a:lnTo>
                    <a:pt x="6209662" y="5907626"/>
                  </a:lnTo>
                  <a:lnTo>
                    <a:pt x="6205965" y="5916292"/>
                  </a:lnTo>
                  <a:lnTo>
                    <a:pt x="6207734" y="5921380"/>
                  </a:lnTo>
                  <a:lnTo>
                    <a:pt x="6222400" y="5927636"/>
                  </a:lnTo>
                  <a:lnTo>
                    <a:pt x="6227487" y="5925868"/>
                  </a:lnTo>
                  <a:lnTo>
                    <a:pt x="6231184" y="5917202"/>
                  </a:lnTo>
                  <a:lnTo>
                    <a:pt x="6229415" y="5912113"/>
                  </a:lnTo>
                  <a:close/>
                </a:path>
                <a:path w="17299305" h="9711690">
                  <a:moveTo>
                    <a:pt x="6476204" y="6016991"/>
                  </a:moveTo>
                  <a:lnTo>
                    <a:pt x="6461539" y="6010736"/>
                  </a:lnTo>
                  <a:lnTo>
                    <a:pt x="6456642" y="6012980"/>
                  </a:lnTo>
                  <a:lnTo>
                    <a:pt x="6454793" y="6017313"/>
                  </a:lnTo>
                  <a:lnTo>
                    <a:pt x="6453395" y="6021444"/>
                  </a:lnTo>
                  <a:lnTo>
                    <a:pt x="6453278" y="6021788"/>
                  </a:lnTo>
                  <a:lnTo>
                    <a:pt x="6455189" y="6026543"/>
                  </a:lnTo>
                  <a:lnTo>
                    <a:pt x="6469855" y="6032798"/>
                  </a:lnTo>
                  <a:lnTo>
                    <a:pt x="6474752" y="6030554"/>
                  </a:lnTo>
                  <a:lnTo>
                    <a:pt x="6478448" y="6021888"/>
                  </a:lnTo>
                  <a:lnTo>
                    <a:pt x="6476204" y="6016991"/>
                  </a:lnTo>
                  <a:close/>
                </a:path>
                <a:path w="17299305" h="9711690">
                  <a:moveTo>
                    <a:pt x="6147658" y="5875662"/>
                  </a:moveTo>
                  <a:lnTo>
                    <a:pt x="6132991" y="5869406"/>
                  </a:lnTo>
                  <a:lnTo>
                    <a:pt x="6127904" y="5871175"/>
                  </a:lnTo>
                  <a:lnTo>
                    <a:pt x="6124207" y="5879841"/>
                  </a:lnTo>
                  <a:lnTo>
                    <a:pt x="6125976" y="5884929"/>
                  </a:lnTo>
                  <a:lnTo>
                    <a:pt x="6140642" y="5891185"/>
                  </a:lnTo>
                  <a:lnTo>
                    <a:pt x="6145730" y="5889416"/>
                  </a:lnTo>
                  <a:lnTo>
                    <a:pt x="6149426" y="5880750"/>
                  </a:lnTo>
                  <a:lnTo>
                    <a:pt x="6147658" y="5875662"/>
                  </a:lnTo>
                  <a:close/>
                </a:path>
                <a:path w="17299305" h="9711690">
                  <a:moveTo>
                    <a:pt x="6559432" y="6050918"/>
                  </a:moveTo>
                  <a:lnTo>
                    <a:pt x="6544767" y="6044662"/>
                  </a:lnTo>
                  <a:lnTo>
                    <a:pt x="6539871" y="6046907"/>
                  </a:lnTo>
                  <a:lnTo>
                    <a:pt x="6538022" y="6051240"/>
                  </a:lnTo>
                  <a:lnTo>
                    <a:pt x="6536624" y="6055371"/>
                  </a:lnTo>
                  <a:lnTo>
                    <a:pt x="6536507" y="6055715"/>
                  </a:lnTo>
                  <a:lnTo>
                    <a:pt x="6538418" y="6060470"/>
                  </a:lnTo>
                  <a:lnTo>
                    <a:pt x="6553083" y="6066725"/>
                  </a:lnTo>
                  <a:lnTo>
                    <a:pt x="6557981" y="6064481"/>
                  </a:lnTo>
                  <a:lnTo>
                    <a:pt x="6561678" y="6055815"/>
                  </a:lnTo>
                  <a:lnTo>
                    <a:pt x="6559432" y="6050918"/>
                  </a:lnTo>
                  <a:close/>
                </a:path>
                <a:path w="17299305" h="9711690">
                  <a:moveTo>
                    <a:pt x="6051327" y="5831813"/>
                  </a:moveTo>
                  <a:lnTo>
                    <a:pt x="6046096" y="5833916"/>
                  </a:lnTo>
                  <a:lnTo>
                    <a:pt x="6042400" y="5842582"/>
                  </a:lnTo>
                  <a:lnTo>
                    <a:pt x="6044169" y="5847669"/>
                  </a:lnTo>
                  <a:lnTo>
                    <a:pt x="6058835" y="5853925"/>
                  </a:lnTo>
                  <a:lnTo>
                    <a:pt x="6063924" y="5852156"/>
                  </a:lnTo>
                  <a:lnTo>
                    <a:pt x="6067620" y="5843490"/>
                  </a:lnTo>
                  <a:lnTo>
                    <a:pt x="6065850" y="5838402"/>
                  </a:lnTo>
                  <a:lnTo>
                    <a:pt x="6055518" y="5833994"/>
                  </a:lnTo>
                  <a:lnTo>
                    <a:pt x="6051327" y="5831813"/>
                  </a:lnTo>
                  <a:close/>
                </a:path>
                <a:path w="17299305" h="9711690">
                  <a:moveTo>
                    <a:pt x="6642946" y="6084178"/>
                  </a:moveTo>
                  <a:lnTo>
                    <a:pt x="6628280" y="6077922"/>
                  </a:lnTo>
                  <a:lnTo>
                    <a:pt x="6623383" y="6080167"/>
                  </a:lnTo>
                  <a:lnTo>
                    <a:pt x="6619686" y="6088833"/>
                  </a:lnTo>
                  <a:lnTo>
                    <a:pt x="6621598" y="6093587"/>
                  </a:lnTo>
                  <a:lnTo>
                    <a:pt x="6625931" y="6095436"/>
                  </a:lnTo>
                  <a:lnTo>
                    <a:pt x="6626406" y="6095245"/>
                  </a:lnTo>
                  <a:lnTo>
                    <a:pt x="6636739" y="6099653"/>
                  </a:lnTo>
                  <a:lnTo>
                    <a:pt x="6641635" y="6097408"/>
                  </a:lnTo>
                  <a:lnTo>
                    <a:pt x="6645332" y="6088742"/>
                  </a:lnTo>
                  <a:lnTo>
                    <a:pt x="6642946" y="6084178"/>
                  </a:lnTo>
                  <a:close/>
                </a:path>
                <a:path w="17299305" h="9711690">
                  <a:moveTo>
                    <a:pt x="5970186" y="5794837"/>
                  </a:moveTo>
                  <a:lnTo>
                    <a:pt x="5964956" y="5796940"/>
                  </a:lnTo>
                  <a:lnTo>
                    <a:pt x="5961260" y="5805606"/>
                  </a:lnTo>
                  <a:lnTo>
                    <a:pt x="5962888" y="5811027"/>
                  </a:lnTo>
                  <a:lnTo>
                    <a:pt x="5977553" y="5817283"/>
                  </a:lnTo>
                  <a:lnTo>
                    <a:pt x="5982640" y="5815514"/>
                  </a:lnTo>
                  <a:lnTo>
                    <a:pt x="5986337" y="5806848"/>
                  </a:lnTo>
                  <a:lnTo>
                    <a:pt x="5984710" y="5801427"/>
                  </a:lnTo>
                  <a:lnTo>
                    <a:pt x="5974377" y="5797019"/>
                  </a:lnTo>
                  <a:lnTo>
                    <a:pt x="5970186" y="5794837"/>
                  </a:lnTo>
                  <a:close/>
                </a:path>
                <a:path w="17299305" h="9711690">
                  <a:moveTo>
                    <a:pt x="6726552" y="6116296"/>
                  </a:moveTo>
                  <a:lnTo>
                    <a:pt x="6722076" y="6114781"/>
                  </a:lnTo>
                  <a:lnTo>
                    <a:pt x="6711744" y="6110374"/>
                  </a:lnTo>
                  <a:lnTo>
                    <a:pt x="6706847" y="6112618"/>
                  </a:lnTo>
                  <a:lnTo>
                    <a:pt x="6703150" y="6121284"/>
                  </a:lnTo>
                  <a:lnTo>
                    <a:pt x="6705062" y="6126039"/>
                  </a:lnTo>
                  <a:lnTo>
                    <a:pt x="6709395" y="6127887"/>
                  </a:lnTo>
                  <a:lnTo>
                    <a:pt x="6709870" y="6127696"/>
                  </a:lnTo>
                  <a:lnTo>
                    <a:pt x="6720203" y="6132104"/>
                  </a:lnTo>
                  <a:lnTo>
                    <a:pt x="6725099" y="6129859"/>
                  </a:lnTo>
                  <a:lnTo>
                    <a:pt x="6728796" y="6121193"/>
                  </a:lnTo>
                  <a:lnTo>
                    <a:pt x="6726552" y="6116296"/>
                  </a:lnTo>
                  <a:close/>
                </a:path>
                <a:path w="17299305" h="9711690">
                  <a:moveTo>
                    <a:pt x="5903045" y="5763834"/>
                  </a:moveTo>
                  <a:lnTo>
                    <a:pt x="5888380" y="5757578"/>
                  </a:lnTo>
                  <a:lnTo>
                    <a:pt x="5883292" y="5759347"/>
                  </a:lnTo>
                  <a:lnTo>
                    <a:pt x="5879596" y="5768013"/>
                  </a:lnTo>
                  <a:lnTo>
                    <a:pt x="5881222" y="5773435"/>
                  </a:lnTo>
                  <a:lnTo>
                    <a:pt x="5895887" y="5779690"/>
                  </a:lnTo>
                  <a:lnTo>
                    <a:pt x="5900976" y="5777921"/>
                  </a:lnTo>
                  <a:lnTo>
                    <a:pt x="5904673" y="5769255"/>
                  </a:lnTo>
                  <a:lnTo>
                    <a:pt x="5903045" y="5763834"/>
                  </a:lnTo>
                  <a:close/>
                </a:path>
                <a:path w="17299305" h="9711690">
                  <a:moveTo>
                    <a:pt x="5821714" y="5726382"/>
                  </a:moveTo>
                  <a:lnTo>
                    <a:pt x="5807049" y="5720127"/>
                  </a:lnTo>
                  <a:lnTo>
                    <a:pt x="5801961" y="5721896"/>
                  </a:lnTo>
                  <a:lnTo>
                    <a:pt x="5798264" y="5730562"/>
                  </a:lnTo>
                  <a:lnTo>
                    <a:pt x="5799891" y="5735983"/>
                  </a:lnTo>
                  <a:lnTo>
                    <a:pt x="5814557" y="5742239"/>
                  </a:lnTo>
                  <a:lnTo>
                    <a:pt x="5819645" y="5740470"/>
                  </a:lnTo>
                  <a:lnTo>
                    <a:pt x="5823341" y="5731804"/>
                  </a:lnTo>
                  <a:lnTo>
                    <a:pt x="5821714" y="5726382"/>
                  </a:lnTo>
                  <a:close/>
                </a:path>
                <a:path w="17299305" h="9711690">
                  <a:moveTo>
                    <a:pt x="6810251" y="6147272"/>
                  </a:moveTo>
                  <a:lnTo>
                    <a:pt x="6805633" y="6146090"/>
                  </a:lnTo>
                  <a:lnTo>
                    <a:pt x="6799634" y="6143531"/>
                  </a:lnTo>
                  <a:lnTo>
                    <a:pt x="6795159" y="6142016"/>
                  </a:lnTo>
                  <a:lnTo>
                    <a:pt x="6790595" y="6144403"/>
                  </a:lnTo>
                  <a:lnTo>
                    <a:pt x="6787041" y="6152736"/>
                  </a:lnTo>
                  <a:lnTo>
                    <a:pt x="6789286" y="6157633"/>
                  </a:lnTo>
                  <a:lnTo>
                    <a:pt x="6793285" y="6159339"/>
                  </a:lnTo>
                  <a:lnTo>
                    <a:pt x="6793760" y="6159148"/>
                  </a:lnTo>
                  <a:lnTo>
                    <a:pt x="6800093" y="6161849"/>
                  </a:lnTo>
                  <a:lnTo>
                    <a:pt x="6812353" y="6152502"/>
                  </a:lnTo>
                  <a:lnTo>
                    <a:pt x="6810251" y="6147272"/>
                  </a:lnTo>
                  <a:close/>
                </a:path>
                <a:path w="17299305" h="9711690">
                  <a:moveTo>
                    <a:pt x="5740383" y="5688932"/>
                  </a:moveTo>
                  <a:lnTo>
                    <a:pt x="5725718" y="5682676"/>
                  </a:lnTo>
                  <a:lnTo>
                    <a:pt x="5720630" y="5684445"/>
                  </a:lnTo>
                  <a:lnTo>
                    <a:pt x="5716933" y="5693111"/>
                  </a:lnTo>
                  <a:lnTo>
                    <a:pt x="5718559" y="5698532"/>
                  </a:lnTo>
                  <a:lnTo>
                    <a:pt x="5733225" y="5704788"/>
                  </a:lnTo>
                  <a:lnTo>
                    <a:pt x="5738313" y="5703020"/>
                  </a:lnTo>
                  <a:lnTo>
                    <a:pt x="5742010" y="5694354"/>
                  </a:lnTo>
                  <a:lnTo>
                    <a:pt x="5740383" y="5688932"/>
                  </a:lnTo>
                  <a:close/>
                </a:path>
                <a:path w="17299305" h="9711690">
                  <a:moveTo>
                    <a:pt x="6894426" y="6178056"/>
                  </a:moveTo>
                  <a:lnTo>
                    <a:pt x="6889809" y="6176875"/>
                  </a:lnTo>
                  <a:lnTo>
                    <a:pt x="6883809" y="6174316"/>
                  </a:lnTo>
                  <a:lnTo>
                    <a:pt x="6879334" y="6172801"/>
                  </a:lnTo>
                  <a:lnTo>
                    <a:pt x="6874771" y="6175188"/>
                  </a:lnTo>
                  <a:lnTo>
                    <a:pt x="6871216" y="6183520"/>
                  </a:lnTo>
                  <a:lnTo>
                    <a:pt x="6873461" y="6188418"/>
                  </a:lnTo>
                  <a:lnTo>
                    <a:pt x="6878126" y="6190408"/>
                  </a:lnTo>
                  <a:lnTo>
                    <a:pt x="6878269" y="6190075"/>
                  </a:lnTo>
                  <a:lnTo>
                    <a:pt x="6884268" y="6192633"/>
                  </a:lnTo>
                  <a:lnTo>
                    <a:pt x="6896670" y="6182954"/>
                  </a:lnTo>
                  <a:lnTo>
                    <a:pt x="6894426" y="6178056"/>
                  </a:lnTo>
                  <a:close/>
                </a:path>
                <a:path w="17299305" h="9711690">
                  <a:moveTo>
                    <a:pt x="5659527" y="5651290"/>
                  </a:moveTo>
                  <a:lnTo>
                    <a:pt x="5648861" y="5646740"/>
                  </a:lnTo>
                  <a:lnTo>
                    <a:pt x="5642179" y="5662406"/>
                  </a:lnTo>
                  <a:lnTo>
                    <a:pt x="5652511" y="5666813"/>
                  </a:lnTo>
                  <a:lnTo>
                    <a:pt x="5657600" y="5665044"/>
                  </a:lnTo>
                  <a:lnTo>
                    <a:pt x="5661297" y="5656378"/>
                  </a:lnTo>
                  <a:lnTo>
                    <a:pt x="5659527" y="5651290"/>
                  </a:lnTo>
                  <a:close/>
                </a:path>
                <a:path w="17299305" h="9711690">
                  <a:moveTo>
                    <a:pt x="5573481" y="5611039"/>
                  </a:moveTo>
                  <a:lnTo>
                    <a:pt x="5563148" y="5606631"/>
                  </a:lnTo>
                  <a:lnTo>
                    <a:pt x="5558060" y="5608401"/>
                  </a:lnTo>
                  <a:lnTo>
                    <a:pt x="5554363" y="5617067"/>
                  </a:lnTo>
                  <a:lnTo>
                    <a:pt x="5556132" y="5622156"/>
                  </a:lnTo>
                  <a:lnTo>
                    <a:pt x="5560323" y="5624337"/>
                  </a:lnTo>
                  <a:lnTo>
                    <a:pt x="5570656" y="5628744"/>
                  </a:lnTo>
                  <a:lnTo>
                    <a:pt x="5575744" y="5626975"/>
                  </a:lnTo>
                  <a:lnTo>
                    <a:pt x="5579440" y="5618309"/>
                  </a:lnTo>
                  <a:lnTo>
                    <a:pt x="5577672" y="5613221"/>
                  </a:lnTo>
                  <a:lnTo>
                    <a:pt x="5573481" y="5611039"/>
                  </a:lnTo>
                  <a:close/>
                </a:path>
                <a:path w="17299305" h="9711690">
                  <a:moveTo>
                    <a:pt x="6978885" y="6208175"/>
                  </a:moveTo>
                  <a:lnTo>
                    <a:pt x="6974268" y="6206993"/>
                  </a:lnTo>
                  <a:lnTo>
                    <a:pt x="6968268" y="6204434"/>
                  </a:lnTo>
                  <a:lnTo>
                    <a:pt x="6963793" y="6202919"/>
                  </a:lnTo>
                  <a:lnTo>
                    <a:pt x="6959230" y="6205306"/>
                  </a:lnTo>
                  <a:lnTo>
                    <a:pt x="6955675" y="6213639"/>
                  </a:lnTo>
                  <a:lnTo>
                    <a:pt x="6957920" y="6218536"/>
                  </a:lnTo>
                  <a:lnTo>
                    <a:pt x="6962253" y="6220384"/>
                  </a:lnTo>
                  <a:lnTo>
                    <a:pt x="6962728" y="6220193"/>
                  </a:lnTo>
                  <a:lnTo>
                    <a:pt x="6968727" y="6222752"/>
                  </a:lnTo>
                  <a:lnTo>
                    <a:pt x="6973203" y="6224267"/>
                  </a:lnTo>
                  <a:lnTo>
                    <a:pt x="6977766" y="6221881"/>
                  </a:lnTo>
                  <a:lnTo>
                    <a:pt x="6979615" y="6217547"/>
                  </a:lnTo>
                  <a:lnTo>
                    <a:pt x="6980663" y="6214449"/>
                  </a:lnTo>
                  <a:lnTo>
                    <a:pt x="6981130" y="6213072"/>
                  </a:lnTo>
                  <a:lnTo>
                    <a:pt x="6978885" y="6208175"/>
                  </a:lnTo>
                  <a:close/>
                </a:path>
                <a:path w="17299305" h="9711690">
                  <a:moveTo>
                    <a:pt x="5492576" y="5572589"/>
                  </a:moveTo>
                  <a:lnTo>
                    <a:pt x="5482242" y="5568181"/>
                  </a:lnTo>
                  <a:lnTo>
                    <a:pt x="5477155" y="5569950"/>
                  </a:lnTo>
                  <a:lnTo>
                    <a:pt x="5473458" y="5578616"/>
                  </a:lnTo>
                  <a:lnTo>
                    <a:pt x="5475228" y="5583704"/>
                  </a:lnTo>
                  <a:lnTo>
                    <a:pt x="5479418" y="5585886"/>
                  </a:lnTo>
                  <a:lnTo>
                    <a:pt x="5489751" y="5590293"/>
                  </a:lnTo>
                  <a:lnTo>
                    <a:pt x="5494838" y="5588524"/>
                  </a:lnTo>
                  <a:lnTo>
                    <a:pt x="5498535" y="5579858"/>
                  </a:lnTo>
                  <a:lnTo>
                    <a:pt x="5496767" y="5574770"/>
                  </a:lnTo>
                  <a:lnTo>
                    <a:pt x="5492576" y="5572589"/>
                  </a:lnTo>
                  <a:close/>
                </a:path>
                <a:path w="17299305" h="9711690">
                  <a:moveTo>
                    <a:pt x="5412003" y="5534279"/>
                  </a:moveTo>
                  <a:lnTo>
                    <a:pt x="5401338" y="5529730"/>
                  </a:lnTo>
                  <a:lnTo>
                    <a:pt x="5396250" y="5531499"/>
                  </a:lnTo>
                  <a:lnTo>
                    <a:pt x="5392553" y="5540165"/>
                  </a:lnTo>
                  <a:lnTo>
                    <a:pt x="5394322" y="5545254"/>
                  </a:lnTo>
                  <a:lnTo>
                    <a:pt x="5398514" y="5547435"/>
                  </a:lnTo>
                  <a:lnTo>
                    <a:pt x="5409179" y="5551985"/>
                  </a:lnTo>
                  <a:lnTo>
                    <a:pt x="5414267" y="5550215"/>
                  </a:lnTo>
                  <a:lnTo>
                    <a:pt x="5417964" y="5541550"/>
                  </a:lnTo>
                  <a:lnTo>
                    <a:pt x="5416194" y="5536461"/>
                  </a:lnTo>
                  <a:lnTo>
                    <a:pt x="5412003" y="5534279"/>
                  </a:lnTo>
                  <a:close/>
                </a:path>
                <a:path w="17299305" h="9711690">
                  <a:moveTo>
                    <a:pt x="7063771" y="6237294"/>
                  </a:moveTo>
                  <a:lnTo>
                    <a:pt x="7059153" y="6236112"/>
                  </a:lnTo>
                  <a:lnTo>
                    <a:pt x="7053154" y="6233553"/>
                  </a:lnTo>
                  <a:lnTo>
                    <a:pt x="7048679" y="6232038"/>
                  </a:lnTo>
                  <a:lnTo>
                    <a:pt x="7043782" y="6234282"/>
                  </a:lnTo>
                  <a:lnTo>
                    <a:pt x="7040752" y="6243232"/>
                  </a:lnTo>
                  <a:lnTo>
                    <a:pt x="7042806" y="6247654"/>
                  </a:lnTo>
                  <a:lnTo>
                    <a:pt x="7046806" y="6249360"/>
                  </a:lnTo>
                  <a:lnTo>
                    <a:pt x="7046948" y="6249027"/>
                  </a:lnTo>
                  <a:lnTo>
                    <a:pt x="7047281" y="6249169"/>
                  </a:lnTo>
                  <a:lnTo>
                    <a:pt x="7047756" y="6248978"/>
                  </a:lnTo>
                  <a:lnTo>
                    <a:pt x="7053756" y="6251537"/>
                  </a:lnTo>
                  <a:lnTo>
                    <a:pt x="7058231" y="6253052"/>
                  </a:lnTo>
                  <a:lnTo>
                    <a:pt x="7063128" y="6250808"/>
                  </a:lnTo>
                  <a:lnTo>
                    <a:pt x="7066157" y="6241857"/>
                  </a:lnTo>
                  <a:lnTo>
                    <a:pt x="7063771" y="6237294"/>
                  </a:lnTo>
                  <a:close/>
                </a:path>
                <a:path w="17299305" h="9711690">
                  <a:moveTo>
                    <a:pt x="5320766" y="5491421"/>
                  </a:moveTo>
                  <a:lnTo>
                    <a:pt x="5315345" y="5493048"/>
                  </a:lnTo>
                  <a:lnTo>
                    <a:pt x="5312994" y="5498348"/>
                  </a:lnTo>
                  <a:lnTo>
                    <a:pt x="5311315" y="5501572"/>
                  </a:lnTo>
                  <a:lnTo>
                    <a:pt x="5313084" y="5506660"/>
                  </a:lnTo>
                  <a:lnTo>
                    <a:pt x="5317275" y="5508842"/>
                  </a:lnTo>
                  <a:lnTo>
                    <a:pt x="5327941" y="5513392"/>
                  </a:lnTo>
                  <a:lnTo>
                    <a:pt x="5332887" y="5511956"/>
                  </a:lnTo>
                  <a:lnTo>
                    <a:pt x="5335238" y="5506656"/>
                  </a:lnTo>
                  <a:lnTo>
                    <a:pt x="5336917" y="5503432"/>
                  </a:lnTo>
                  <a:lnTo>
                    <a:pt x="5335148" y="5498344"/>
                  </a:lnTo>
                  <a:lnTo>
                    <a:pt x="5330956" y="5496162"/>
                  </a:lnTo>
                  <a:lnTo>
                    <a:pt x="5324958" y="5493603"/>
                  </a:lnTo>
                  <a:lnTo>
                    <a:pt x="5320766" y="5491421"/>
                  </a:lnTo>
                  <a:close/>
                </a:path>
                <a:path w="17299305" h="9711690">
                  <a:moveTo>
                    <a:pt x="5240146" y="5452304"/>
                  </a:moveTo>
                  <a:lnTo>
                    <a:pt x="5234724" y="5453931"/>
                  </a:lnTo>
                  <a:lnTo>
                    <a:pt x="5232372" y="5459231"/>
                  </a:lnTo>
                  <a:lnTo>
                    <a:pt x="5230694" y="5462455"/>
                  </a:lnTo>
                  <a:lnTo>
                    <a:pt x="5232463" y="5467543"/>
                  </a:lnTo>
                  <a:lnTo>
                    <a:pt x="5236655" y="5469724"/>
                  </a:lnTo>
                  <a:lnTo>
                    <a:pt x="5247321" y="5474274"/>
                  </a:lnTo>
                  <a:lnTo>
                    <a:pt x="5252266" y="5472838"/>
                  </a:lnTo>
                  <a:lnTo>
                    <a:pt x="5254618" y="5467538"/>
                  </a:lnTo>
                  <a:lnTo>
                    <a:pt x="5256296" y="5464314"/>
                  </a:lnTo>
                  <a:lnTo>
                    <a:pt x="5254526" y="5459226"/>
                  </a:lnTo>
                  <a:lnTo>
                    <a:pt x="5250336" y="5457045"/>
                  </a:lnTo>
                  <a:lnTo>
                    <a:pt x="5244336" y="5454486"/>
                  </a:lnTo>
                  <a:lnTo>
                    <a:pt x="5240146" y="5452304"/>
                  </a:lnTo>
                  <a:close/>
                </a:path>
                <a:path w="17299305" h="9711690">
                  <a:moveTo>
                    <a:pt x="7148417" y="6265128"/>
                  </a:moveTo>
                  <a:lnTo>
                    <a:pt x="7143942" y="6263612"/>
                  </a:lnTo>
                  <a:lnTo>
                    <a:pt x="7137659" y="6261720"/>
                  </a:lnTo>
                  <a:lnTo>
                    <a:pt x="7133183" y="6260205"/>
                  </a:lnTo>
                  <a:lnTo>
                    <a:pt x="7128619" y="6262591"/>
                  </a:lnTo>
                  <a:lnTo>
                    <a:pt x="7127104" y="6267067"/>
                  </a:lnTo>
                  <a:lnTo>
                    <a:pt x="7125731" y="6271208"/>
                  </a:lnTo>
                  <a:lnTo>
                    <a:pt x="7127785" y="6275630"/>
                  </a:lnTo>
                  <a:lnTo>
                    <a:pt x="7131784" y="6277336"/>
                  </a:lnTo>
                  <a:lnTo>
                    <a:pt x="7131642" y="6277669"/>
                  </a:lnTo>
                  <a:lnTo>
                    <a:pt x="7132308" y="6277954"/>
                  </a:lnTo>
                  <a:lnTo>
                    <a:pt x="7138593" y="6279847"/>
                  </a:lnTo>
                  <a:lnTo>
                    <a:pt x="7143210" y="6281029"/>
                  </a:lnTo>
                  <a:lnTo>
                    <a:pt x="7147774" y="6278641"/>
                  </a:lnTo>
                  <a:lnTo>
                    <a:pt x="7150804" y="6269691"/>
                  </a:lnTo>
                  <a:lnTo>
                    <a:pt x="7148417" y="6265128"/>
                  </a:lnTo>
                  <a:close/>
                </a:path>
                <a:path w="17299305" h="9711690">
                  <a:moveTo>
                    <a:pt x="5169383" y="5417785"/>
                  </a:moveTo>
                  <a:lnTo>
                    <a:pt x="5163716" y="5415368"/>
                  </a:lnTo>
                  <a:lnTo>
                    <a:pt x="5159780" y="5422750"/>
                  </a:lnTo>
                  <a:lnTo>
                    <a:pt x="5156368" y="5430749"/>
                  </a:lnTo>
                  <a:lnTo>
                    <a:pt x="5162367" y="5433308"/>
                  </a:lnTo>
                  <a:lnTo>
                    <a:pt x="5162224" y="5433642"/>
                  </a:lnTo>
                  <a:lnTo>
                    <a:pt x="5166224" y="5435348"/>
                  </a:lnTo>
                  <a:lnTo>
                    <a:pt x="5171170" y="5433912"/>
                  </a:lnTo>
                  <a:lnTo>
                    <a:pt x="5173522" y="5428612"/>
                  </a:lnTo>
                  <a:lnTo>
                    <a:pt x="5175200" y="5425388"/>
                  </a:lnTo>
                  <a:lnTo>
                    <a:pt x="5173431" y="5420300"/>
                  </a:lnTo>
                  <a:lnTo>
                    <a:pt x="5169383" y="5417785"/>
                  </a:lnTo>
                  <a:close/>
                </a:path>
                <a:path w="17299305" h="9711690">
                  <a:moveTo>
                    <a:pt x="7233823" y="6292104"/>
                  </a:moveTo>
                  <a:lnTo>
                    <a:pt x="7229347" y="6290589"/>
                  </a:lnTo>
                  <a:lnTo>
                    <a:pt x="7223064" y="6288697"/>
                  </a:lnTo>
                  <a:lnTo>
                    <a:pt x="7218446" y="6287515"/>
                  </a:lnTo>
                  <a:lnTo>
                    <a:pt x="7213883" y="6289901"/>
                  </a:lnTo>
                  <a:lnTo>
                    <a:pt x="7212368" y="6294376"/>
                  </a:lnTo>
                  <a:lnTo>
                    <a:pt x="7210995" y="6298518"/>
                  </a:lnTo>
                  <a:lnTo>
                    <a:pt x="7213048" y="6302940"/>
                  </a:lnTo>
                  <a:lnTo>
                    <a:pt x="7218047" y="6305072"/>
                  </a:lnTo>
                  <a:lnTo>
                    <a:pt x="7224331" y="6306965"/>
                  </a:lnTo>
                  <a:lnTo>
                    <a:pt x="7228948" y="6308147"/>
                  </a:lnTo>
                  <a:lnTo>
                    <a:pt x="7233513" y="6305760"/>
                  </a:lnTo>
                  <a:lnTo>
                    <a:pt x="7235028" y="6301285"/>
                  </a:lnTo>
                  <a:lnTo>
                    <a:pt x="7236209" y="6296668"/>
                  </a:lnTo>
                  <a:lnTo>
                    <a:pt x="7233823" y="6292104"/>
                  </a:lnTo>
                  <a:close/>
                </a:path>
                <a:path w="17299305" h="9711690">
                  <a:moveTo>
                    <a:pt x="5078857" y="5373260"/>
                  </a:moveTo>
                  <a:lnTo>
                    <a:pt x="5073435" y="5374887"/>
                  </a:lnTo>
                  <a:lnTo>
                    <a:pt x="5070915" y="5380510"/>
                  </a:lnTo>
                  <a:lnTo>
                    <a:pt x="5069405" y="5383411"/>
                  </a:lnTo>
                  <a:lnTo>
                    <a:pt x="5071174" y="5388500"/>
                  </a:lnTo>
                  <a:lnTo>
                    <a:pt x="5075223" y="5391014"/>
                  </a:lnTo>
                  <a:lnTo>
                    <a:pt x="5085888" y="5395564"/>
                  </a:lnTo>
                  <a:lnTo>
                    <a:pt x="5090835" y="5394128"/>
                  </a:lnTo>
                  <a:lnTo>
                    <a:pt x="5093354" y="5388505"/>
                  </a:lnTo>
                  <a:lnTo>
                    <a:pt x="5094865" y="5385604"/>
                  </a:lnTo>
                  <a:lnTo>
                    <a:pt x="5093095" y="5380516"/>
                  </a:lnTo>
                  <a:lnTo>
                    <a:pt x="5089047" y="5378001"/>
                  </a:lnTo>
                  <a:lnTo>
                    <a:pt x="5083048" y="5375442"/>
                  </a:lnTo>
                  <a:lnTo>
                    <a:pt x="5078857" y="5373260"/>
                  </a:lnTo>
                  <a:close/>
                </a:path>
                <a:path w="17299305" h="9711690">
                  <a:moveTo>
                    <a:pt x="4998378" y="5333810"/>
                  </a:moveTo>
                  <a:lnTo>
                    <a:pt x="4992957" y="5335436"/>
                  </a:lnTo>
                  <a:lnTo>
                    <a:pt x="4990437" y="5341059"/>
                  </a:lnTo>
                  <a:lnTo>
                    <a:pt x="4988927" y="5343960"/>
                  </a:lnTo>
                  <a:lnTo>
                    <a:pt x="4990696" y="5349049"/>
                  </a:lnTo>
                  <a:lnTo>
                    <a:pt x="4994744" y="5351564"/>
                  </a:lnTo>
                  <a:lnTo>
                    <a:pt x="5005410" y="5356113"/>
                  </a:lnTo>
                  <a:lnTo>
                    <a:pt x="5010356" y="5354677"/>
                  </a:lnTo>
                  <a:lnTo>
                    <a:pt x="5012876" y="5349055"/>
                  </a:lnTo>
                  <a:lnTo>
                    <a:pt x="5014386" y="5346154"/>
                  </a:lnTo>
                  <a:lnTo>
                    <a:pt x="5012617" y="5341065"/>
                  </a:lnTo>
                  <a:lnTo>
                    <a:pt x="5008568" y="5338550"/>
                  </a:lnTo>
                  <a:lnTo>
                    <a:pt x="5002569" y="5335991"/>
                  </a:lnTo>
                  <a:lnTo>
                    <a:pt x="4998378" y="5333810"/>
                  </a:lnTo>
                  <a:close/>
                </a:path>
                <a:path w="17299305" h="9711690">
                  <a:moveTo>
                    <a:pt x="7319370" y="6318747"/>
                  </a:moveTo>
                  <a:lnTo>
                    <a:pt x="7314895" y="6317232"/>
                  </a:lnTo>
                  <a:lnTo>
                    <a:pt x="7308611" y="6315340"/>
                  </a:lnTo>
                  <a:lnTo>
                    <a:pt x="7304136" y="6313824"/>
                  </a:lnTo>
                  <a:lnTo>
                    <a:pt x="7299430" y="6316544"/>
                  </a:lnTo>
                  <a:lnTo>
                    <a:pt x="7297915" y="6321019"/>
                  </a:lnTo>
                  <a:lnTo>
                    <a:pt x="7296542" y="6325161"/>
                  </a:lnTo>
                  <a:lnTo>
                    <a:pt x="7298595" y="6329583"/>
                  </a:lnTo>
                  <a:lnTo>
                    <a:pt x="7303596" y="6331716"/>
                  </a:lnTo>
                  <a:lnTo>
                    <a:pt x="7309879" y="6333608"/>
                  </a:lnTo>
                  <a:lnTo>
                    <a:pt x="7314355" y="6335123"/>
                  </a:lnTo>
                  <a:lnTo>
                    <a:pt x="7319060" y="6332403"/>
                  </a:lnTo>
                  <a:lnTo>
                    <a:pt x="7322090" y="6323453"/>
                  </a:lnTo>
                  <a:lnTo>
                    <a:pt x="7319370" y="6318747"/>
                  </a:lnTo>
                  <a:close/>
                </a:path>
                <a:path w="17299305" h="9711690">
                  <a:moveTo>
                    <a:pt x="4918184" y="5293692"/>
                  </a:moveTo>
                  <a:lnTo>
                    <a:pt x="4912763" y="5295319"/>
                  </a:lnTo>
                  <a:lnTo>
                    <a:pt x="4910243" y="5300942"/>
                  </a:lnTo>
                  <a:lnTo>
                    <a:pt x="4908733" y="5303843"/>
                  </a:lnTo>
                  <a:lnTo>
                    <a:pt x="4910502" y="5308931"/>
                  </a:lnTo>
                  <a:lnTo>
                    <a:pt x="4914551" y="5311446"/>
                  </a:lnTo>
                  <a:lnTo>
                    <a:pt x="4925216" y="5315996"/>
                  </a:lnTo>
                  <a:lnTo>
                    <a:pt x="4930305" y="5314227"/>
                  </a:lnTo>
                  <a:lnTo>
                    <a:pt x="4932682" y="5308937"/>
                  </a:lnTo>
                  <a:lnTo>
                    <a:pt x="4934192" y="5306036"/>
                  </a:lnTo>
                  <a:lnTo>
                    <a:pt x="4932423" y="5300947"/>
                  </a:lnTo>
                  <a:lnTo>
                    <a:pt x="4928374" y="5298433"/>
                  </a:lnTo>
                  <a:lnTo>
                    <a:pt x="4922375" y="5295874"/>
                  </a:lnTo>
                  <a:lnTo>
                    <a:pt x="4918184" y="5293692"/>
                  </a:lnTo>
                  <a:close/>
                </a:path>
                <a:path w="17299305" h="9711690">
                  <a:moveTo>
                    <a:pt x="4837990" y="5253575"/>
                  </a:moveTo>
                  <a:lnTo>
                    <a:pt x="4832902" y="5255344"/>
                  </a:lnTo>
                  <a:lnTo>
                    <a:pt x="4828539" y="5263726"/>
                  </a:lnTo>
                  <a:lnTo>
                    <a:pt x="4830308" y="5268813"/>
                  </a:lnTo>
                  <a:lnTo>
                    <a:pt x="4834357" y="5271329"/>
                  </a:lnTo>
                  <a:lnTo>
                    <a:pt x="4845022" y="5275878"/>
                  </a:lnTo>
                  <a:lnTo>
                    <a:pt x="4850110" y="5274109"/>
                  </a:lnTo>
                  <a:lnTo>
                    <a:pt x="4851817" y="5270109"/>
                  </a:lnTo>
                  <a:lnTo>
                    <a:pt x="4853998" y="5265918"/>
                  </a:lnTo>
                  <a:lnTo>
                    <a:pt x="4852229" y="5260831"/>
                  </a:lnTo>
                  <a:lnTo>
                    <a:pt x="4848180" y="5258316"/>
                  </a:lnTo>
                  <a:lnTo>
                    <a:pt x="4842181" y="5255756"/>
                  </a:lnTo>
                  <a:lnTo>
                    <a:pt x="4837990" y="5253575"/>
                  </a:lnTo>
                  <a:close/>
                </a:path>
                <a:path w="17299305" h="9711690">
                  <a:moveTo>
                    <a:pt x="7405487" y="6344056"/>
                  </a:moveTo>
                  <a:lnTo>
                    <a:pt x="7400870" y="6342875"/>
                  </a:lnTo>
                  <a:lnTo>
                    <a:pt x="7394585" y="6340982"/>
                  </a:lnTo>
                  <a:lnTo>
                    <a:pt x="7390110" y="6339467"/>
                  </a:lnTo>
                  <a:lnTo>
                    <a:pt x="7385071" y="6342045"/>
                  </a:lnTo>
                  <a:lnTo>
                    <a:pt x="7383889" y="6346662"/>
                  </a:lnTo>
                  <a:lnTo>
                    <a:pt x="7382516" y="6350804"/>
                  </a:lnTo>
                  <a:lnTo>
                    <a:pt x="7384570" y="6355226"/>
                  </a:lnTo>
                  <a:lnTo>
                    <a:pt x="7389570" y="6357359"/>
                  </a:lnTo>
                  <a:lnTo>
                    <a:pt x="7395853" y="6359251"/>
                  </a:lnTo>
                  <a:lnTo>
                    <a:pt x="7400329" y="6360766"/>
                  </a:lnTo>
                  <a:lnTo>
                    <a:pt x="7405367" y="6358188"/>
                  </a:lnTo>
                  <a:lnTo>
                    <a:pt x="7406549" y="6353570"/>
                  </a:lnTo>
                  <a:lnTo>
                    <a:pt x="7408064" y="6349096"/>
                  </a:lnTo>
                  <a:lnTo>
                    <a:pt x="7405487" y="6344056"/>
                  </a:lnTo>
                  <a:close/>
                </a:path>
                <a:path w="17299305" h="9711690">
                  <a:moveTo>
                    <a:pt x="4757938" y="5213124"/>
                  </a:moveTo>
                  <a:lnTo>
                    <a:pt x="4752517" y="5214751"/>
                  </a:lnTo>
                  <a:lnTo>
                    <a:pt x="4749998" y="5220373"/>
                  </a:lnTo>
                  <a:lnTo>
                    <a:pt x="4748487" y="5223274"/>
                  </a:lnTo>
                  <a:lnTo>
                    <a:pt x="4750256" y="5228363"/>
                  </a:lnTo>
                  <a:lnTo>
                    <a:pt x="4754305" y="5230878"/>
                  </a:lnTo>
                  <a:lnTo>
                    <a:pt x="4764970" y="5235427"/>
                  </a:lnTo>
                  <a:lnTo>
                    <a:pt x="4770059" y="5233658"/>
                  </a:lnTo>
                  <a:lnTo>
                    <a:pt x="4772436" y="5228369"/>
                  </a:lnTo>
                  <a:lnTo>
                    <a:pt x="4773946" y="5225468"/>
                  </a:lnTo>
                  <a:lnTo>
                    <a:pt x="4772177" y="5220379"/>
                  </a:lnTo>
                  <a:lnTo>
                    <a:pt x="4768128" y="5217864"/>
                  </a:lnTo>
                  <a:lnTo>
                    <a:pt x="4762130" y="5215305"/>
                  </a:lnTo>
                  <a:lnTo>
                    <a:pt x="4757938" y="5213124"/>
                  </a:lnTo>
                  <a:close/>
                </a:path>
                <a:path w="17299305" h="9711690">
                  <a:moveTo>
                    <a:pt x="4677887" y="5172673"/>
                  </a:moveTo>
                  <a:lnTo>
                    <a:pt x="4672466" y="5174300"/>
                  </a:lnTo>
                  <a:lnTo>
                    <a:pt x="4669946" y="5179923"/>
                  </a:lnTo>
                  <a:lnTo>
                    <a:pt x="4668436" y="5182824"/>
                  </a:lnTo>
                  <a:lnTo>
                    <a:pt x="4670205" y="5187912"/>
                  </a:lnTo>
                  <a:lnTo>
                    <a:pt x="4674253" y="5190427"/>
                  </a:lnTo>
                  <a:lnTo>
                    <a:pt x="4684918" y="5194977"/>
                  </a:lnTo>
                  <a:lnTo>
                    <a:pt x="4690007" y="5193208"/>
                  </a:lnTo>
                  <a:lnTo>
                    <a:pt x="4692384" y="5187918"/>
                  </a:lnTo>
                  <a:lnTo>
                    <a:pt x="4693894" y="5185017"/>
                  </a:lnTo>
                  <a:lnTo>
                    <a:pt x="4692126" y="5179929"/>
                  </a:lnTo>
                  <a:lnTo>
                    <a:pt x="4688077" y="5177414"/>
                  </a:lnTo>
                  <a:lnTo>
                    <a:pt x="4682078" y="5174855"/>
                  </a:lnTo>
                  <a:lnTo>
                    <a:pt x="4677887" y="5172673"/>
                  </a:lnTo>
                  <a:close/>
                </a:path>
                <a:path w="17299305" h="9711690">
                  <a:moveTo>
                    <a:pt x="7491079" y="6368749"/>
                  </a:moveTo>
                  <a:lnTo>
                    <a:pt x="7486462" y="6367567"/>
                  </a:lnTo>
                  <a:lnTo>
                    <a:pt x="7480177" y="6365674"/>
                  </a:lnTo>
                  <a:lnTo>
                    <a:pt x="7475702" y="6364159"/>
                  </a:lnTo>
                  <a:lnTo>
                    <a:pt x="7470997" y="6366880"/>
                  </a:lnTo>
                  <a:lnTo>
                    <a:pt x="7469815" y="6371497"/>
                  </a:lnTo>
                  <a:lnTo>
                    <a:pt x="7468584" y="6375305"/>
                  </a:lnTo>
                  <a:lnTo>
                    <a:pt x="7470637" y="6379726"/>
                  </a:lnTo>
                  <a:lnTo>
                    <a:pt x="7475637" y="6381859"/>
                  </a:lnTo>
                  <a:lnTo>
                    <a:pt x="7481921" y="6383752"/>
                  </a:lnTo>
                  <a:lnTo>
                    <a:pt x="7486397" y="6385267"/>
                  </a:lnTo>
                  <a:lnTo>
                    <a:pt x="7491102" y="6382547"/>
                  </a:lnTo>
                  <a:lnTo>
                    <a:pt x="7492283" y="6377929"/>
                  </a:lnTo>
                  <a:lnTo>
                    <a:pt x="7493798" y="6373454"/>
                  </a:lnTo>
                  <a:lnTo>
                    <a:pt x="7491079" y="6368749"/>
                  </a:lnTo>
                  <a:close/>
                </a:path>
                <a:path w="17299305" h="9711690">
                  <a:moveTo>
                    <a:pt x="4598119" y="5131556"/>
                  </a:moveTo>
                  <a:lnTo>
                    <a:pt x="4592698" y="5133183"/>
                  </a:lnTo>
                  <a:lnTo>
                    <a:pt x="4590170" y="5138801"/>
                  </a:lnTo>
                  <a:lnTo>
                    <a:pt x="4588810" y="5141373"/>
                  </a:lnTo>
                  <a:lnTo>
                    <a:pt x="4590437" y="5146795"/>
                  </a:lnTo>
                  <a:lnTo>
                    <a:pt x="4594486" y="5149310"/>
                  </a:lnTo>
                  <a:lnTo>
                    <a:pt x="4605151" y="5153859"/>
                  </a:lnTo>
                  <a:lnTo>
                    <a:pt x="4610239" y="5152090"/>
                  </a:lnTo>
                  <a:lnTo>
                    <a:pt x="4612625" y="5146805"/>
                  </a:lnTo>
                  <a:lnTo>
                    <a:pt x="4613985" y="5144233"/>
                  </a:lnTo>
                  <a:lnTo>
                    <a:pt x="4612358" y="5138811"/>
                  </a:lnTo>
                  <a:lnTo>
                    <a:pt x="4608309" y="5136297"/>
                  </a:lnTo>
                  <a:lnTo>
                    <a:pt x="4602310" y="5133738"/>
                  </a:lnTo>
                  <a:lnTo>
                    <a:pt x="4598119" y="5131556"/>
                  </a:lnTo>
                  <a:close/>
                </a:path>
                <a:path w="17299305" h="9711690">
                  <a:moveTo>
                    <a:pt x="4518494" y="5090105"/>
                  </a:moveTo>
                  <a:lnTo>
                    <a:pt x="4513072" y="5091732"/>
                  </a:lnTo>
                  <a:lnTo>
                    <a:pt x="4511224" y="5096065"/>
                  </a:lnTo>
                  <a:lnTo>
                    <a:pt x="4509042" y="5100256"/>
                  </a:lnTo>
                  <a:lnTo>
                    <a:pt x="4510670" y="5105677"/>
                  </a:lnTo>
                  <a:lnTo>
                    <a:pt x="4514718" y="5108192"/>
                  </a:lnTo>
                  <a:lnTo>
                    <a:pt x="4525384" y="5112742"/>
                  </a:lnTo>
                  <a:lnTo>
                    <a:pt x="4530472" y="5110973"/>
                  </a:lnTo>
                  <a:lnTo>
                    <a:pt x="4532178" y="5106973"/>
                  </a:lnTo>
                  <a:lnTo>
                    <a:pt x="4534360" y="5102782"/>
                  </a:lnTo>
                  <a:lnTo>
                    <a:pt x="4532733" y="5097361"/>
                  </a:lnTo>
                  <a:lnTo>
                    <a:pt x="4528684" y="5094846"/>
                  </a:lnTo>
                  <a:lnTo>
                    <a:pt x="4522685" y="5092287"/>
                  </a:lnTo>
                  <a:lnTo>
                    <a:pt x="4518494" y="5090105"/>
                  </a:lnTo>
                  <a:close/>
                </a:path>
                <a:path w="17299305" h="9711690">
                  <a:moveTo>
                    <a:pt x="7577857" y="6391583"/>
                  </a:moveTo>
                  <a:lnTo>
                    <a:pt x="7573240" y="6390401"/>
                  </a:lnTo>
                  <a:lnTo>
                    <a:pt x="7566814" y="6388842"/>
                  </a:lnTo>
                  <a:lnTo>
                    <a:pt x="7562197" y="6387660"/>
                  </a:lnTo>
                  <a:lnTo>
                    <a:pt x="7557490" y="6390380"/>
                  </a:lnTo>
                  <a:lnTo>
                    <a:pt x="7556308" y="6394998"/>
                  </a:lnTo>
                  <a:lnTo>
                    <a:pt x="7554936" y="6399140"/>
                  </a:lnTo>
                  <a:lnTo>
                    <a:pt x="7557131" y="6403228"/>
                  </a:lnTo>
                  <a:lnTo>
                    <a:pt x="7562465" y="6405503"/>
                  </a:lnTo>
                  <a:lnTo>
                    <a:pt x="7568890" y="6407062"/>
                  </a:lnTo>
                  <a:lnTo>
                    <a:pt x="7573508" y="6408243"/>
                  </a:lnTo>
                  <a:lnTo>
                    <a:pt x="7578214" y="6405523"/>
                  </a:lnTo>
                  <a:lnTo>
                    <a:pt x="7580578" y="6396289"/>
                  </a:lnTo>
                  <a:lnTo>
                    <a:pt x="7577857" y="6391583"/>
                  </a:lnTo>
                  <a:close/>
                </a:path>
                <a:path w="17299305" h="9711690">
                  <a:moveTo>
                    <a:pt x="4439203" y="5048797"/>
                  </a:moveTo>
                  <a:lnTo>
                    <a:pt x="4434114" y="5050566"/>
                  </a:lnTo>
                  <a:lnTo>
                    <a:pt x="4429751" y="5058948"/>
                  </a:lnTo>
                  <a:lnTo>
                    <a:pt x="4431378" y="5064369"/>
                  </a:lnTo>
                  <a:lnTo>
                    <a:pt x="4435427" y="5066884"/>
                  </a:lnTo>
                  <a:lnTo>
                    <a:pt x="4446092" y="5071433"/>
                  </a:lnTo>
                  <a:lnTo>
                    <a:pt x="4451180" y="5069664"/>
                  </a:lnTo>
                  <a:lnTo>
                    <a:pt x="4452886" y="5065665"/>
                  </a:lnTo>
                  <a:lnTo>
                    <a:pt x="4455068" y="5061474"/>
                  </a:lnTo>
                  <a:lnTo>
                    <a:pt x="4453441" y="5056052"/>
                  </a:lnTo>
                  <a:lnTo>
                    <a:pt x="4449393" y="5053538"/>
                  </a:lnTo>
                  <a:lnTo>
                    <a:pt x="4443393" y="5050979"/>
                  </a:lnTo>
                  <a:lnTo>
                    <a:pt x="4439203" y="5048797"/>
                  </a:lnTo>
                  <a:close/>
                </a:path>
                <a:path w="17299305" h="9711690">
                  <a:moveTo>
                    <a:pt x="4360243" y="5007630"/>
                  </a:moveTo>
                  <a:lnTo>
                    <a:pt x="4354964" y="5008924"/>
                  </a:lnTo>
                  <a:lnTo>
                    <a:pt x="4352782" y="5013115"/>
                  </a:lnTo>
                  <a:lnTo>
                    <a:pt x="4350267" y="5017163"/>
                  </a:lnTo>
                  <a:lnTo>
                    <a:pt x="4352037" y="5022252"/>
                  </a:lnTo>
                  <a:lnTo>
                    <a:pt x="4355943" y="5025100"/>
                  </a:lnTo>
                  <a:lnTo>
                    <a:pt x="4362609" y="5027944"/>
                  </a:lnTo>
                  <a:lnTo>
                    <a:pt x="4362467" y="5028276"/>
                  </a:lnTo>
                  <a:lnTo>
                    <a:pt x="4366467" y="5029983"/>
                  </a:lnTo>
                  <a:lnTo>
                    <a:pt x="4371222" y="5028071"/>
                  </a:lnTo>
                  <a:lnTo>
                    <a:pt x="4373261" y="5024214"/>
                  </a:lnTo>
                  <a:lnTo>
                    <a:pt x="4375776" y="5020165"/>
                  </a:lnTo>
                  <a:lnTo>
                    <a:pt x="4374007" y="5015077"/>
                  </a:lnTo>
                  <a:lnTo>
                    <a:pt x="4370101" y="5012229"/>
                  </a:lnTo>
                  <a:lnTo>
                    <a:pt x="4364101" y="5009670"/>
                  </a:lnTo>
                  <a:lnTo>
                    <a:pt x="4360243" y="5007630"/>
                  </a:lnTo>
                  <a:close/>
                </a:path>
                <a:path w="17299305" h="9711690">
                  <a:moveTo>
                    <a:pt x="7664778" y="6414084"/>
                  </a:moveTo>
                  <a:lnTo>
                    <a:pt x="7660161" y="6412903"/>
                  </a:lnTo>
                  <a:lnTo>
                    <a:pt x="7653734" y="6411344"/>
                  </a:lnTo>
                  <a:lnTo>
                    <a:pt x="7649117" y="6410161"/>
                  </a:lnTo>
                  <a:lnTo>
                    <a:pt x="7644411" y="6412882"/>
                  </a:lnTo>
                  <a:lnTo>
                    <a:pt x="7643229" y="6417499"/>
                  </a:lnTo>
                  <a:lnTo>
                    <a:pt x="7642190" y="6421783"/>
                  </a:lnTo>
                  <a:lnTo>
                    <a:pt x="7644386" y="6425871"/>
                  </a:lnTo>
                  <a:lnTo>
                    <a:pt x="7649385" y="6428004"/>
                  </a:lnTo>
                  <a:lnTo>
                    <a:pt x="7655812" y="6429564"/>
                  </a:lnTo>
                  <a:lnTo>
                    <a:pt x="7660429" y="6430745"/>
                  </a:lnTo>
                  <a:lnTo>
                    <a:pt x="7665134" y="6428025"/>
                  </a:lnTo>
                  <a:lnTo>
                    <a:pt x="7667497" y="6418790"/>
                  </a:lnTo>
                  <a:lnTo>
                    <a:pt x="7664778" y="6414084"/>
                  </a:lnTo>
                  <a:close/>
                </a:path>
                <a:path w="17299305" h="9711690">
                  <a:moveTo>
                    <a:pt x="4281378" y="4965322"/>
                  </a:moveTo>
                  <a:lnTo>
                    <a:pt x="4275957" y="4966949"/>
                  </a:lnTo>
                  <a:lnTo>
                    <a:pt x="4273775" y="4971140"/>
                  </a:lnTo>
                  <a:lnTo>
                    <a:pt x="4271402" y="4974855"/>
                  </a:lnTo>
                  <a:lnTo>
                    <a:pt x="4273029" y="4980276"/>
                  </a:lnTo>
                  <a:lnTo>
                    <a:pt x="4277220" y="4982458"/>
                  </a:lnTo>
                  <a:lnTo>
                    <a:pt x="4282935" y="4985684"/>
                  </a:lnTo>
                  <a:lnTo>
                    <a:pt x="4287602" y="4987675"/>
                  </a:lnTo>
                  <a:lnTo>
                    <a:pt x="4292214" y="4986097"/>
                  </a:lnTo>
                  <a:lnTo>
                    <a:pt x="4294254" y="4982240"/>
                  </a:lnTo>
                  <a:lnTo>
                    <a:pt x="4296627" y="4978524"/>
                  </a:lnTo>
                  <a:lnTo>
                    <a:pt x="4294999" y="4973103"/>
                  </a:lnTo>
                  <a:lnTo>
                    <a:pt x="4290808" y="4970921"/>
                  </a:lnTo>
                  <a:lnTo>
                    <a:pt x="4285093" y="4967695"/>
                  </a:lnTo>
                  <a:lnTo>
                    <a:pt x="4281378" y="4965322"/>
                  </a:lnTo>
                  <a:close/>
                </a:path>
                <a:path w="17299305" h="9711690">
                  <a:moveTo>
                    <a:pt x="4202179" y="4922872"/>
                  </a:moveTo>
                  <a:lnTo>
                    <a:pt x="4196900" y="4924165"/>
                  </a:lnTo>
                  <a:lnTo>
                    <a:pt x="4192536" y="4932546"/>
                  </a:lnTo>
                  <a:lnTo>
                    <a:pt x="4193830" y="4937825"/>
                  </a:lnTo>
                  <a:lnTo>
                    <a:pt x="4198021" y="4940007"/>
                  </a:lnTo>
                  <a:lnTo>
                    <a:pt x="4203737" y="4943233"/>
                  </a:lnTo>
                  <a:lnTo>
                    <a:pt x="4208736" y="4945366"/>
                  </a:lnTo>
                  <a:lnTo>
                    <a:pt x="4213348" y="4943788"/>
                  </a:lnTo>
                  <a:lnTo>
                    <a:pt x="4215387" y="4939930"/>
                  </a:lnTo>
                  <a:lnTo>
                    <a:pt x="4217569" y="4935740"/>
                  </a:lnTo>
                  <a:lnTo>
                    <a:pt x="4216276" y="4930461"/>
                  </a:lnTo>
                  <a:lnTo>
                    <a:pt x="4212085" y="4928279"/>
                  </a:lnTo>
                  <a:lnTo>
                    <a:pt x="4206370" y="4925054"/>
                  </a:lnTo>
                  <a:lnTo>
                    <a:pt x="4202179" y="4922872"/>
                  </a:lnTo>
                  <a:close/>
                </a:path>
                <a:path w="17299305" h="9711690">
                  <a:moveTo>
                    <a:pt x="7751316" y="6435635"/>
                  </a:moveTo>
                  <a:lnTo>
                    <a:pt x="7746698" y="6434453"/>
                  </a:lnTo>
                  <a:lnTo>
                    <a:pt x="7740273" y="6432893"/>
                  </a:lnTo>
                  <a:lnTo>
                    <a:pt x="7735655" y="6431712"/>
                  </a:lnTo>
                  <a:lnTo>
                    <a:pt x="7731283" y="6434574"/>
                  </a:lnTo>
                  <a:lnTo>
                    <a:pt x="7730101" y="6439191"/>
                  </a:lnTo>
                  <a:lnTo>
                    <a:pt x="7729062" y="6443476"/>
                  </a:lnTo>
                  <a:lnTo>
                    <a:pt x="7731256" y="6447563"/>
                  </a:lnTo>
                  <a:lnTo>
                    <a:pt x="7734923" y="6449127"/>
                  </a:lnTo>
                  <a:lnTo>
                    <a:pt x="7735065" y="6448793"/>
                  </a:lnTo>
                  <a:lnTo>
                    <a:pt x="7736399" y="6449362"/>
                  </a:lnTo>
                  <a:lnTo>
                    <a:pt x="7742824" y="6450922"/>
                  </a:lnTo>
                  <a:lnTo>
                    <a:pt x="7747442" y="6452103"/>
                  </a:lnTo>
                  <a:lnTo>
                    <a:pt x="7751814" y="6449241"/>
                  </a:lnTo>
                  <a:lnTo>
                    <a:pt x="7754178" y="6440007"/>
                  </a:lnTo>
                  <a:lnTo>
                    <a:pt x="7751316" y="6435635"/>
                  </a:lnTo>
                  <a:close/>
                </a:path>
                <a:path w="17299305" h="9711690">
                  <a:moveTo>
                    <a:pt x="4123456" y="4880230"/>
                  </a:moveTo>
                  <a:lnTo>
                    <a:pt x="4118177" y="4881523"/>
                  </a:lnTo>
                  <a:lnTo>
                    <a:pt x="4113814" y="4889905"/>
                  </a:lnTo>
                  <a:lnTo>
                    <a:pt x="4115107" y="4895184"/>
                  </a:lnTo>
                  <a:lnTo>
                    <a:pt x="4119298" y="4897366"/>
                  </a:lnTo>
                  <a:lnTo>
                    <a:pt x="4125013" y="4900592"/>
                  </a:lnTo>
                  <a:lnTo>
                    <a:pt x="4130012" y="4902724"/>
                  </a:lnTo>
                  <a:lnTo>
                    <a:pt x="4134626" y="4901146"/>
                  </a:lnTo>
                  <a:lnTo>
                    <a:pt x="4136665" y="4897289"/>
                  </a:lnTo>
                  <a:lnTo>
                    <a:pt x="4138846" y="4893098"/>
                  </a:lnTo>
                  <a:lnTo>
                    <a:pt x="4137553" y="4887819"/>
                  </a:lnTo>
                  <a:lnTo>
                    <a:pt x="4133362" y="4885637"/>
                  </a:lnTo>
                  <a:lnTo>
                    <a:pt x="4127646" y="4882411"/>
                  </a:lnTo>
                  <a:lnTo>
                    <a:pt x="4123456" y="4880230"/>
                  </a:lnTo>
                  <a:close/>
                </a:path>
                <a:path w="17299305" h="9711690">
                  <a:moveTo>
                    <a:pt x="7837948" y="6456043"/>
                  </a:moveTo>
                  <a:lnTo>
                    <a:pt x="7833331" y="6454861"/>
                  </a:lnTo>
                  <a:lnTo>
                    <a:pt x="7827237" y="6453444"/>
                  </a:lnTo>
                  <a:lnTo>
                    <a:pt x="7822620" y="6452262"/>
                  </a:lnTo>
                  <a:lnTo>
                    <a:pt x="7818247" y="6455124"/>
                  </a:lnTo>
                  <a:lnTo>
                    <a:pt x="7817066" y="6459741"/>
                  </a:lnTo>
                  <a:lnTo>
                    <a:pt x="7816169" y="6463692"/>
                  </a:lnTo>
                  <a:lnTo>
                    <a:pt x="7818364" y="6467780"/>
                  </a:lnTo>
                  <a:lnTo>
                    <a:pt x="7823031" y="6469771"/>
                  </a:lnTo>
                  <a:lnTo>
                    <a:pt x="7829456" y="6471330"/>
                  </a:lnTo>
                  <a:lnTo>
                    <a:pt x="7834074" y="6472512"/>
                  </a:lnTo>
                  <a:lnTo>
                    <a:pt x="7838446" y="6469650"/>
                  </a:lnTo>
                  <a:lnTo>
                    <a:pt x="7840810" y="6460415"/>
                  </a:lnTo>
                  <a:lnTo>
                    <a:pt x="7837948" y="6456043"/>
                  </a:lnTo>
                  <a:close/>
                </a:path>
                <a:path w="17299305" h="9711690">
                  <a:moveTo>
                    <a:pt x="4044875" y="4837255"/>
                  </a:moveTo>
                  <a:lnTo>
                    <a:pt x="4039595" y="4838548"/>
                  </a:lnTo>
                  <a:lnTo>
                    <a:pt x="4035232" y="4846930"/>
                  </a:lnTo>
                  <a:lnTo>
                    <a:pt x="4036526" y="4852210"/>
                  </a:lnTo>
                  <a:lnTo>
                    <a:pt x="4040717" y="4854392"/>
                  </a:lnTo>
                  <a:lnTo>
                    <a:pt x="4046432" y="4857617"/>
                  </a:lnTo>
                  <a:lnTo>
                    <a:pt x="4051431" y="4859749"/>
                  </a:lnTo>
                  <a:lnTo>
                    <a:pt x="4056045" y="4858172"/>
                  </a:lnTo>
                  <a:lnTo>
                    <a:pt x="4058084" y="4854314"/>
                  </a:lnTo>
                  <a:lnTo>
                    <a:pt x="4060266" y="4850123"/>
                  </a:lnTo>
                  <a:lnTo>
                    <a:pt x="4058971" y="4844843"/>
                  </a:lnTo>
                  <a:lnTo>
                    <a:pt x="4054781" y="4842662"/>
                  </a:lnTo>
                  <a:lnTo>
                    <a:pt x="4049065" y="4839436"/>
                  </a:lnTo>
                  <a:lnTo>
                    <a:pt x="4044875" y="4837255"/>
                  </a:lnTo>
                  <a:close/>
                </a:path>
                <a:path w="17299305" h="9711690">
                  <a:moveTo>
                    <a:pt x="3966103" y="4793805"/>
                  </a:moveTo>
                  <a:lnTo>
                    <a:pt x="3960824" y="4795098"/>
                  </a:lnTo>
                  <a:lnTo>
                    <a:pt x="3956460" y="4803480"/>
                  </a:lnTo>
                  <a:lnTo>
                    <a:pt x="3957754" y="4808759"/>
                  </a:lnTo>
                  <a:lnTo>
                    <a:pt x="3961944" y="4810941"/>
                  </a:lnTo>
                  <a:lnTo>
                    <a:pt x="3967660" y="4814166"/>
                  </a:lnTo>
                  <a:lnTo>
                    <a:pt x="3972659" y="4816299"/>
                  </a:lnTo>
                  <a:lnTo>
                    <a:pt x="3977273" y="4814721"/>
                  </a:lnTo>
                  <a:lnTo>
                    <a:pt x="3979311" y="4810864"/>
                  </a:lnTo>
                  <a:lnTo>
                    <a:pt x="3981493" y="4806673"/>
                  </a:lnTo>
                  <a:lnTo>
                    <a:pt x="3980199" y="4801393"/>
                  </a:lnTo>
                  <a:lnTo>
                    <a:pt x="3976009" y="4799211"/>
                  </a:lnTo>
                  <a:lnTo>
                    <a:pt x="3970293" y="4795986"/>
                  </a:lnTo>
                  <a:lnTo>
                    <a:pt x="3966103" y="4793805"/>
                  </a:lnTo>
                  <a:close/>
                </a:path>
                <a:path w="17299305" h="9711690">
                  <a:moveTo>
                    <a:pt x="7925481" y="6475260"/>
                  </a:moveTo>
                  <a:lnTo>
                    <a:pt x="7920864" y="6474078"/>
                  </a:lnTo>
                  <a:lnTo>
                    <a:pt x="7914771" y="6472660"/>
                  </a:lnTo>
                  <a:lnTo>
                    <a:pt x="7910011" y="6471812"/>
                  </a:lnTo>
                  <a:lnTo>
                    <a:pt x="7905639" y="6474674"/>
                  </a:lnTo>
                  <a:lnTo>
                    <a:pt x="7904457" y="6479292"/>
                  </a:lnTo>
                  <a:lnTo>
                    <a:pt x="7903559" y="6483242"/>
                  </a:lnTo>
                  <a:lnTo>
                    <a:pt x="7905756" y="6487331"/>
                  </a:lnTo>
                  <a:lnTo>
                    <a:pt x="7911088" y="6489605"/>
                  </a:lnTo>
                  <a:lnTo>
                    <a:pt x="7917181" y="6491023"/>
                  </a:lnTo>
                  <a:lnTo>
                    <a:pt x="7921940" y="6491871"/>
                  </a:lnTo>
                  <a:lnTo>
                    <a:pt x="7926313" y="6489009"/>
                  </a:lnTo>
                  <a:lnTo>
                    <a:pt x="7927495" y="6484392"/>
                  </a:lnTo>
                  <a:lnTo>
                    <a:pt x="7928343" y="6479632"/>
                  </a:lnTo>
                  <a:lnTo>
                    <a:pt x="7925481" y="6475260"/>
                  </a:lnTo>
                  <a:close/>
                </a:path>
                <a:path w="17299305" h="9711690">
                  <a:moveTo>
                    <a:pt x="3887472" y="4750021"/>
                  </a:moveTo>
                  <a:lnTo>
                    <a:pt x="3882194" y="4751315"/>
                  </a:lnTo>
                  <a:lnTo>
                    <a:pt x="3877831" y="4759696"/>
                  </a:lnTo>
                  <a:lnTo>
                    <a:pt x="3879124" y="4764975"/>
                  </a:lnTo>
                  <a:lnTo>
                    <a:pt x="3883315" y="4767157"/>
                  </a:lnTo>
                  <a:lnTo>
                    <a:pt x="3889030" y="4770383"/>
                  </a:lnTo>
                  <a:lnTo>
                    <a:pt x="3894029" y="4772515"/>
                  </a:lnTo>
                  <a:lnTo>
                    <a:pt x="3898642" y="4770937"/>
                  </a:lnTo>
                  <a:lnTo>
                    <a:pt x="3900682" y="4767080"/>
                  </a:lnTo>
                  <a:lnTo>
                    <a:pt x="3902863" y="4762889"/>
                  </a:lnTo>
                  <a:lnTo>
                    <a:pt x="3901569" y="4757609"/>
                  </a:lnTo>
                  <a:lnTo>
                    <a:pt x="3897378" y="4755427"/>
                  </a:lnTo>
                  <a:lnTo>
                    <a:pt x="3891664" y="4752202"/>
                  </a:lnTo>
                  <a:lnTo>
                    <a:pt x="3887472" y="4750021"/>
                  </a:lnTo>
                  <a:close/>
                </a:path>
                <a:path w="17299305" h="9711690">
                  <a:moveTo>
                    <a:pt x="3809652" y="4706188"/>
                  </a:moveTo>
                  <a:lnTo>
                    <a:pt x="3804372" y="4707482"/>
                  </a:lnTo>
                  <a:lnTo>
                    <a:pt x="3800009" y="4715863"/>
                  </a:lnTo>
                  <a:lnTo>
                    <a:pt x="3801302" y="4721142"/>
                  </a:lnTo>
                  <a:lnTo>
                    <a:pt x="3805493" y="4723324"/>
                  </a:lnTo>
                  <a:lnTo>
                    <a:pt x="3811208" y="4726549"/>
                  </a:lnTo>
                  <a:lnTo>
                    <a:pt x="3815875" y="4728540"/>
                  </a:lnTo>
                  <a:lnTo>
                    <a:pt x="3820821" y="4727104"/>
                  </a:lnTo>
                  <a:lnTo>
                    <a:pt x="3822860" y="4723247"/>
                  </a:lnTo>
                  <a:lnTo>
                    <a:pt x="3825042" y="4719056"/>
                  </a:lnTo>
                  <a:lnTo>
                    <a:pt x="3823748" y="4713777"/>
                  </a:lnTo>
                  <a:lnTo>
                    <a:pt x="3819558" y="4711595"/>
                  </a:lnTo>
                  <a:lnTo>
                    <a:pt x="3813842" y="4708370"/>
                  </a:lnTo>
                  <a:lnTo>
                    <a:pt x="3809652" y="4706188"/>
                  </a:lnTo>
                  <a:close/>
                </a:path>
                <a:path w="17299305" h="9711690">
                  <a:moveTo>
                    <a:pt x="8013391" y="6492668"/>
                  </a:moveTo>
                  <a:lnTo>
                    <a:pt x="8002398" y="6490736"/>
                  </a:lnTo>
                  <a:lnTo>
                    <a:pt x="7997971" y="6490030"/>
                  </a:lnTo>
                  <a:lnTo>
                    <a:pt x="7993266" y="6492750"/>
                  </a:lnTo>
                  <a:lnTo>
                    <a:pt x="7992483" y="6497143"/>
                  </a:lnTo>
                  <a:lnTo>
                    <a:pt x="7992417" y="6497509"/>
                  </a:lnTo>
                  <a:lnTo>
                    <a:pt x="7991520" y="6501460"/>
                  </a:lnTo>
                  <a:lnTo>
                    <a:pt x="7993716" y="6505547"/>
                  </a:lnTo>
                  <a:lnTo>
                    <a:pt x="7997382" y="6507111"/>
                  </a:lnTo>
                  <a:lnTo>
                    <a:pt x="7997524" y="6506779"/>
                  </a:lnTo>
                  <a:lnTo>
                    <a:pt x="7999191" y="6507490"/>
                  </a:lnTo>
                  <a:lnTo>
                    <a:pt x="8005425" y="6508573"/>
                  </a:lnTo>
                  <a:lnTo>
                    <a:pt x="8009852" y="6509280"/>
                  </a:lnTo>
                  <a:lnTo>
                    <a:pt x="8014557" y="6506559"/>
                  </a:lnTo>
                  <a:lnTo>
                    <a:pt x="8015340" y="6502166"/>
                  </a:lnTo>
                  <a:lnTo>
                    <a:pt x="8016053" y="6497742"/>
                  </a:lnTo>
                  <a:lnTo>
                    <a:pt x="8016112" y="6497374"/>
                  </a:lnTo>
                  <a:lnTo>
                    <a:pt x="8013391" y="6492668"/>
                  </a:lnTo>
                  <a:close/>
                </a:path>
                <a:path w="17299305" h="9711690">
                  <a:moveTo>
                    <a:pt x="3731639" y="4661879"/>
                  </a:moveTo>
                  <a:lnTo>
                    <a:pt x="3726694" y="4663316"/>
                  </a:lnTo>
                  <a:lnTo>
                    <a:pt x="3724178" y="4667364"/>
                  </a:lnTo>
                  <a:lnTo>
                    <a:pt x="3721997" y="4671555"/>
                  </a:lnTo>
                  <a:lnTo>
                    <a:pt x="3723433" y="4676501"/>
                  </a:lnTo>
                  <a:lnTo>
                    <a:pt x="3727481" y="4679015"/>
                  </a:lnTo>
                  <a:lnTo>
                    <a:pt x="3733196" y="4682241"/>
                  </a:lnTo>
                  <a:lnTo>
                    <a:pt x="3737862" y="4684232"/>
                  </a:lnTo>
                  <a:lnTo>
                    <a:pt x="3742808" y="4682797"/>
                  </a:lnTo>
                  <a:lnTo>
                    <a:pt x="3744848" y="4678939"/>
                  </a:lnTo>
                  <a:lnTo>
                    <a:pt x="3747030" y="4674748"/>
                  </a:lnTo>
                  <a:lnTo>
                    <a:pt x="3745594" y="4669802"/>
                  </a:lnTo>
                  <a:lnTo>
                    <a:pt x="3741545" y="4667287"/>
                  </a:lnTo>
                  <a:lnTo>
                    <a:pt x="3735830" y="4664061"/>
                  </a:lnTo>
                  <a:lnTo>
                    <a:pt x="3731639" y="4661879"/>
                  </a:lnTo>
                  <a:close/>
                </a:path>
                <a:path w="17299305" h="9711690">
                  <a:moveTo>
                    <a:pt x="3653911" y="4616905"/>
                  </a:moveTo>
                  <a:lnTo>
                    <a:pt x="3648965" y="4618340"/>
                  </a:lnTo>
                  <a:lnTo>
                    <a:pt x="3646450" y="4622389"/>
                  </a:lnTo>
                  <a:lnTo>
                    <a:pt x="3644269" y="4626580"/>
                  </a:lnTo>
                  <a:lnTo>
                    <a:pt x="3645705" y="4631527"/>
                  </a:lnTo>
                  <a:lnTo>
                    <a:pt x="3649753" y="4634041"/>
                  </a:lnTo>
                  <a:lnTo>
                    <a:pt x="3655468" y="4637267"/>
                  </a:lnTo>
                  <a:lnTo>
                    <a:pt x="3656468" y="4637693"/>
                  </a:lnTo>
                  <a:lnTo>
                    <a:pt x="3656326" y="4638027"/>
                  </a:lnTo>
                  <a:lnTo>
                    <a:pt x="3659992" y="4639591"/>
                  </a:lnTo>
                  <a:lnTo>
                    <a:pt x="3664938" y="4638155"/>
                  </a:lnTo>
                  <a:lnTo>
                    <a:pt x="3666978" y="4634297"/>
                  </a:lnTo>
                  <a:lnTo>
                    <a:pt x="3669160" y="4630107"/>
                  </a:lnTo>
                  <a:lnTo>
                    <a:pt x="3667723" y="4625160"/>
                  </a:lnTo>
                  <a:lnTo>
                    <a:pt x="3663674" y="4622645"/>
                  </a:lnTo>
                  <a:lnTo>
                    <a:pt x="3657960" y="4619419"/>
                  </a:lnTo>
                  <a:lnTo>
                    <a:pt x="3653911" y="4616905"/>
                  </a:lnTo>
                  <a:close/>
                </a:path>
                <a:path w="17299305" h="9711690">
                  <a:moveTo>
                    <a:pt x="8101161" y="6510410"/>
                  </a:moveTo>
                  <a:lnTo>
                    <a:pt x="8085407" y="6507629"/>
                  </a:lnTo>
                  <a:lnTo>
                    <a:pt x="8081035" y="6510491"/>
                  </a:lnTo>
                  <a:lnTo>
                    <a:pt x="8080251" y="6514884"/>
                  </a:lnTo>
                  <a:lnTo>
                    <a:pt x="8080186" y="6515251"/>
                  </a:lnTo>
                  <a:lnTo>
                    <a:pt x="8079289" y="6519202"/>
                  </a:lnTo>
                  <a:lnTo>
                    <a:pt x="8081627" y="6522956"/>
                  </a:lnTo>
                  <a:lnTo>
                    <a:pt x="8086960" y="6525231"/>
                  </a:lnTo>
                  <a:lnTo>
                    <a:pt x="8097954" y="6527164"/>
                  </a:lnTo>
                  <a:lnTo>
                    <a:pt x="8102327" y="6524301"/>
                  </a:lnTo>
                  <a:lnTo>
                    <a:pt x="8104023" y="6514782"/>
                  </a:lnTo>
                  <a:lnTo>
                    <a:pt x="8101161" y="6510410"/>
                  </a:lnTo>
                  <a:close/>
                </a:path>
                <a:path w="17299305" h="9711690">
                  <a:moveTo>
                    <a:pt x="3576850" y="4572214"/>
                  </a:moveTo>
                  <a:lnTo>
                    <a:pt x="3571903" y="4573650"/>
                  </a:lnTo>
                  <a:lnTo>
                    <a:pt x="3566874" y="4581747"/>
                  </a:lnTo>
                  <a:lnTo>
                    <a:pt x="3568310" y="4586694"/>
                  </a:lnTo>
                  <a:lnTo>
                    <a:pt x="3572358" y="4589209"/>
                  </a:lnTo>
                  <a:lnTo>
                    <a:pt x="3578074" y="4592434"/>
                  </a:lnTo>
                  <a:lnTo>
                    <a:pt x="3579073" y="4592860"/>
                  </a:lnTo>
                  <a:lnTo>
                    <a:pt x="3578931" y="4593194"/>
                  </a:lnTo>
                  <a:lnTo>
                    <a:pt x="3582597" y="4594758"/>
                  </a:lnTo>
                  <a:lnTo>
                    <a:pt x="3587210" y="4593180"/>
                  </a:lnTo>
                  <a:lnTo>
                    <a:pt x="3589583" y="4589464"/>
                  </a:lnTo>
                  <a:lnTo>
                    <a:pt x="3592098" y="4585416"/>
                  </a:lnTo>
                  <a:lnTo>
                    <a:pt x="3590662" y="4580470"/>
                  </a:lnTo>
                  <a:lnTo>
                    <a:pt x="3586613" y="4577955"/>
                  </a:lnTo>
                  <a:lnTo>
                    <a:pt x="3580898" y="4574729"/>
                  </a:lnTo>
                  <a:lnTo>
                    <a:pt x="3576850" y="4572214"/>
                  </a:lnTo>
                  <a:close/>
                </a:path>
                <a:path w="17299305" h="9711690">
                  <a:moveTo>
                    <a:pt x="8189308" y="6526342"/>
                  </a:moveTo>
                  <a:lnTo>
                    <a:pt x="8167769" y="6535276"/>
                  </a:lnTo>
                  <a:lnTo>
                    <a:pt x="8169774" y="6538889"/>
                  </a:lnTo>
                  <a:lnTo>
                    <a:pt x="8175106" y="6541164"/>
                  </a:lnTo>
                  <a:lnTo>
                    <a:pt x="8186101" y="6543096"/>
                  </a:lnTo>
                  <a:lnTo>
                    <a:pt x="8190473" y="6540234"/>
                  </a:lnTo>
                  <a:lnTo>
                    <a:pt x="8192170" y="6530715"/>
                  </a:lnTo>
                  <a:lnTo>
                    <a:pt x="8189308" y="6526342"/>
                  </a:lnTo>
                  <a:close/>
                </a:path>
                <a:path w="17299305" h="9711690">
                  <a:moveTo>
                    <a:pt x="3499740" y="4526715"/>
                  </a:moveTo>
                  <a:lnTo>
                    <a:pt x="3494460" y="4528009"/>
                  </a:lnTo>
                  <a:lnTo>
                    <a:pt x="3491945" y="4532057"/>
                  </a:lnTo>
                  <a:lnTo>
                    <a:pt x="3489572" y="4535773"/>
                  </a:lnTo>
                  <a:lnTo>
                    <a:pt x="3490866" y="4541052"/>
                  </a:lnTo>
                  <a:lnTo>
                    <a:pt x="3494915" y="4543567"/>
                  </a:lnTo>
                  <a:lnTo>
                    <a:pt x="3500630" y="4546793"/>
                  </a:lnTo>
                  <a:lnTo>
                    <a:pt x="3505296" y="4548783"/>
                  </a:lnTo>
                  <a:lnTo>
                    <a:pt x="3509767" y="4547539"/>
                  </a:lnTo>
                  <a:lnTo>
                    <a:pt x="3514512" y="4540108"/>
                  </a:lnTo>
                  <a:lnTo>
                    <a:pt x="3513219" y="4534828"/>
                  </a:lnTo>
                  <a:lnTo>
                    <a:pt x="3509170" y="4532313"/>
                  </a:lnTo>
                  <a:lnTo>
                    <a:pt x="3503455" y="4529088"/>
                  </a:lnTo>
                  <a:lnTo>
                    <a:pt x="3499740" y="4526715"/>
                  </a:lnTo>
                  <a:close/>
                </a:path>
                <a:path w="17299305" h="9711690">
                  <a:moveTo>
                    <a:pt x="3422914" y="4480549"/>
                  </a:moveTo>
                  <a:lnTo>
                    <a:pt x="3417634" y="4481843"/>
                  </a:lnTo>
                  <a:lnTo>
                    <a:pt x="3412605" y="4489940"/>
                  </a:lnTo>
                  <a:lnTo>
                    <a:pt x="3413898" y="4495219"/>
                  </a:lnTo>
                  <a:lnTo>
                    <a:pt x="3417946" y="4497734"/>
                  </a:lnTo>
                  <a:lnTo>
                    <a:pt x="3423661" y="4500960"/>
                  </a:lnTo>
                  <a:lnTo>
                    <a:pt x="3424661" y="4501386"/>
                  </a:lnTo>
                  <a:lnTo>
                    <a:pt x="3425137" y="4501195"/>
                  </a:lnTo>
                  <a:lnTo>
                    <a:pt x="3428804" y="4502759"/>
                  </a:lnTo>
                  <a:lnTo>
                    <a:pt x="3433274" y="4501515"/>
                  </a:lnTo>
                  <a:lnTo>
                    <a:pt x="3438020" y="4494084"/>
                  </a:lnTo>
                  <a:lnTo>
                    <a:pt x="3436726" y="4488805"/>
                  </a:lnTo>
                  <a:lnTo>
                    <a:pt x="3432677" y="4486290"/>
                  </a:lnTo>
                  <a:lnTo>
                    <a:pt x="3426962" y="4483064"/>
                  </a:lnTo>
                  <a:lnTo>
                    <a:pt x="3422914" y="4480549"/>
                  </a:lnTo>
                  <a:close/>
                </a:path>
                <a:path w="17299305" h="9711690">
                  <a:moveTo>
                    <a:pt x="8277356" y="6540657"/>
                  </a:moveTo>
                  <a:lnTo>
                    <a:pt x="8266362" y="6538726"/>
                  </a:lnTo>
                  <a:lnTo>
                    <a:pt x="8261793" y="6538353"/>
                  </a:lnTo>
                  <a:lnTo>
                    <a:pt x="8257420" y="6541214"/>
                  </a:lnTo>
                  <a:lnTo>
                    <a:pt x="8256572" y="6545974"/>
                  </a:lnTo>
                  <a:lnTo>
                    <a:pt x="8256008" y="6550067"/>
                  </a:lnTo>
                  <a:lnTo>
                    <a:pt x="8258013" y="6553680"/>
                  </a:lnTo>
                  <a:lnTo>
                    <a:pt x="8261680" y="6555244"/>
                  </a:lnTo>
                  <a:lnTo>
                    <a:pt x="8261822" y="6554911"/>
                  </a:lnTo>
                  <a:lnTo>
                    <a:pt x="8263821" y="6555764"/>
                  </a:lnTo>
                  <a:lnTo>
                    <a:pt x="8270055" y="6556848"/>
                  </a:lnTo>
                  <a:lnTo>
                    <a:pt x="8274624" y="6557220"/>
                  </a:lnTo>
                  <a:lnTo>
                    <a:pt x="8279472" y="6554167"/>
                  </a:lnTo>
                  <a:lnTo>
                    <a:pt x="8280218" y="6545030"/>
                  </a:lnTo>
                  <a:lnTo>
                    <a:pt x="8277356" y="6540657"/>
                  </a:lnTo>
                  <a:close/>
                </a:path>
                <a:path w="17299305" h="9711690">
                  <a:moveTo>
                    <a:pt x="3346229" y="4434050"/>
                  </a:moveTo>
                  <a:lnTo>
                    <a:pt x="3340950" y="4435344"/>
                  </a:lnTo>
                  <a:lnTo>
                    <a:pt x="3335921" y="4443441"/>
                  </a:lnTo>
                  <a:lnTo>
                    <a:pt x="3337214" y="4448721"/>
                  </a:lnTo>
                  <a:lnTo>
                    <a:pt x="3341263" y="4451235"/>
                  </a:lnTo>
                  <a:lnTo>
                    <a:pt x="3346836" y="4454794"/>
                  </a:lnTo>
                  <a:lnTo>
                    <a:pt x="3351836" y="4456927"/>
                  </a:lnTo>
                  <a:lnTo>
                    <a:pt x="3356306" y="4455682"/>
                  </a:lnTo>
                  <a:lnTo>
                    <a:pt x="3358679" y="4451967"/>
                  </a:lnTo>
                  <a:lnTo>
                    <a:pt x="3361193" y="4447918"/>
                  </a:lnTo>
                  <a:lnTo>
                    <a:pt x="3359900" y="4442639"/>
                  </a:lnTo>
                  <a:lnTo>
                    <a:pt x="3355852" y="4440124"/>
                  </a:lnTo>
                  <a:lnTo>
                    <a:pt x="3350278" y="4436565"/>
                  </a:lnTo>
                  <a:lnTo>
                    <a:pt x="3346229" y="4434050"/>
                  </a:lnTo>
                  <a:close/>
                </a:path>
                <a:path w="17299305" h="9711690">
                  <a:moveTo>
                    <a:pt x="3269546" y="4387551"/>
                  </a:moveTo>
                  <a:lnTo>
                    <a:pt x="3264266" y="4388844"/>
                  </a:lnTo>
                  <a:lnTo>
                    <a:pt x="3259237" y="4396942"/>
                  </a:lnTo>
                  <a:lnTo>
                    <a:pt x="3260531" y="4402221"/>
                  </a:lnTo>
                  <a:lnTo>
                    <a:pt x="3264579" y="4404736"/>
                  </a:lnTo>
                  <a:lnTo>
                    <a:pt x="3270152" y="4408295"/>
                  </a:lnTo>
                  <a:lnTo>
                    <a:pt x="3275152" y="4410428"/>
                  </a:lnTo>
                  <a:lnTo>
                    <a:pt x="3279622" y="4409183"/>
                  </a:lnTo>
                  <a:lnTo>
                    <a:pt x="3281994" y="4405467"/>
                  </a:lnTo>
                  <a:lnTo>
                    <a:pt x="3284509" y="4401419"/>
                  </a:lnTo>
                  <a:lnTo>
                    <a:pt x="3283216" y="4396140"/>
                  </a:lnTo>
                  <a:lnTo>
                    <a:pt x="3279168" y="4393625"/>
                  </a:lnTo>
                  <a:lnTo>
                    <a:pt x="3273595" y="4390066"/>
                  </a:lnTo>
                  <a:lnTo>
                    <a:pt x="3269546" y="4387551"/>
                  </a:lnTo>
                  <a:close/>
                </a:path>
                <a:path w="17299305" h="9711690">
                  <a:moveTo>
                    <a:pt x="8366308" y="6553782"/>
                  </a:moveTo>
                  <a:lnTo>
                    <a:pt x="8361548" y="6552934"/>
                  </a:lnTo>
                  <a:lnTo>
                    <a:pt x="8355170" y="6552183"/>
                  </a:lnTo>
                  <a:lnTo>
                    <a:pt x="8350269" y="6551668"/>
                  </a:lnTo>
                  <a:lnTo>
                    <a:pt x="8346229" y="6554672"/>
                  </a:lnTo>
                  <a:lnTo>
                    <a:pt x="8345381" y="6559432"/>
                  </a:lnTo>
                  <a:lnTo>
                    <a:pt x="8344816" y="6563525"/>
                  </a:lnTo>
                  <a:lnTo>
                    <a:pt x="8347155" y="6567280"/>
                  </a:lnTo>
                  <a:lnTo>
                    <a:pt x="8350488" y="6568702"/>
                  </a:lnTo>
                  <a:lnTo>
                    <a:pt x="8350630" y="6568368"/>
                  </a:lnTo>
                  <a:lnTo>
                    <a:pt x="8352630" y="6569221"/>
                  </a:lnTo>
                  <a:lnTo>
                    <a:pt x="8359007" y="6569972"/>
                  </a:lnTo>
                  <a:lnTo>
                    <a:pt x="8363909" y="6570487"/>
                  </a:lnTo>
                  <a:lnTo>
                    <a:pt x="8367947" y="6567482"/>
                  </a:lnTo>
                  <a:lnTo>
                    <a:pt x="8368796" y="6562723"/>
                  </a:lnTo>
                  <a:lnTo>
                    <a:pt x="8369271" y="6558198"/>
                  </a:lnTo>
                  <a:lnTo>
                    <a:pt x="8369311" y="6557821"/>
                  </a:lnTo>
                  <a:lnTo>
                    <a:pt x="8366308" y="6553782"/>
                  </a:lnTo>
                  <a:close/>
                </a:path>
                <a:path w="17299305" h="9711690">
                  <a:moveTo>
                    <a:pt x="3193146" y="4340385"/>
                  </a:moveTo>
                  <a:lnTo>
                    <a:pt x="3187868" y="4341679"/>
                  </a:lnTo>
                  <a:lnTo>
                    <a:pt x="3182838" y="4349776"/>
                  </a:lnTo>
                  <a:lnTo>
                    <a:pt x="3184131" y="4355055"/>
                  </a:lnTo>
                  <a:lnTo>
                    <a:pt x="3188179" y="4357570"/>
                  </a:lnTo>
                  <a:lnTo>
                    <a:pt x="3193752" y="4361129"/>
                  </a:lnTo>
                  <a:lnTo>
                    <a:pt x="3198752" y="4363262"/>
                  </a:lnTo>
                  <a:lnTo>
                    <a:pt x="3203223" y="4362017"/>
                  </a:lnTo>
                  <a:lnTo>
                    <a:pt x="3205595" y="4358302"/>
                  </a:lnTo>
                  <a:lnTo>
                    <a:pt x="3208110" y="4354253"/>
                  </a:lnTo>
                  <a:lnTo>
                    <a:pt x="3206817" y="4348974"/>
                  </a:lnTo>
                  <a:lnTo>
                    <a:pt x="3202768" y="4346459"/>
                  </a:lnTo>
                  <a:lnTo>
                    <a:pt x="3197195" y="4342900"/>
                  </a:lnTo>
                  <a:lnTo>
                    <a:pt x="3193146" y="4340385"/>
                  </a:lnTo>
                  <a:close/>
                </a:path>
                <a:path w="17299305" h="9711690">
                  <a:moveTo>
                    <a:pt x="3116889" y="4292886"/>
                  </a:moveTo>
                  <a:lnTo>
                    <a:pt x="3111610" y="4294179"/>
                  </a:lnTo>
                  <a:lnTo>
                    <a:pt x="3106580" y="4302276"/>
                  </a:lnTo>
                  <a:lnTo>
                    <a:pt x="3107874" y="4307556"/>
                  </a:lnTo>
                  <a:lnTo>
                    <a:pt x="3111923" y="4310071"/>
                  </a:lnTo>
                  <a:lnTo>
                    <a:pt x="3117496" y="4313630"/>
                  </a:lnTo>
                  <a:lnTo>
                    <a:pt x="3122495" y="4315763"/>
                  </a:lnTo>
                  <a:lnTo>
                    <a:pt x="3126965" y="4314518"/>
                  </a:lnTo>
                  <a:lnTo>
                    <a:pt x="3129338" y="4310803"/>
                  </a:lnTo>
                  <a:lnTo>
                    <a:pt x="3131853" y="4306754"/>
                  </a:lnTo>
                  <a:lnTo>
                    <a:pt x="3130560" y="4301475"/>
                  </a:lnTo>
                  <a:lnTo>
                    <a:pt x="3126511" y="4298960"/>
                  </a:lnTo>
                  <a:lnTo>
                    <a:pt x="3120938" y="4295400"/>
                  </a:lnTo>
                  <a:lnTo>
                    <a:pt x="3116889" y="4292886"/>
                  </a:lnTo>
                  <a:close/>
                </a:path>
                <a:path w="17299305" h="9711690">
                  <a:moveTo>
                    <a:pt x="8453925" y="6566338"/>
                  </a:moveTo>
                  <a:lnTo>
                    <a:pt x="8449498" y="6565632"/>
                  </a:lnTo>
                  <a:lnTo>
                    <a:pt x="8443121" y="6564881"/>
                  </a:lnTo>
                  <a:lnTo>
                    <a:pt x="8438552" y="6564508"/>
                  </a:lnTo>
                  <a:lnTo>
                    <a:pt x="8434513" y="6567512"/>
                  </a:lnTo>
                  <a:lnTo>
                    <a:pt x="8433665" y="6572271"/>
                  </a:lnTo>
                  <a:lnTo>
                    <a:pt x="8433243" y="6576031"/>
                  </a:lnTo>
                  <a:lnTo>
                    <a:pt x="8435581" y="6579786"/>
                  </a:lnTo>
                  <a:lnTo>
                    <a:pt x="8438914" y="6581208"/>
                  </a:lnTo>
                  <a:lnTo>
                    <a:pt x="8439056" y="6580875"/>
                  </a:lnTo>
                  <a:lnTo>
                    <a:pt x="8441056" y="6581728"/>
                  </a:lnTo>
                  <a:lnTo>
                    <a:pt x="8447433" y="6582478"/>
                  </a:lnTo>
                  <a:lnTo>
                    <a:pt x="8452002" y="6582852"/>
                  </a:lnTo>
                  <a:lnTo>
                    <a:pt x="8456040" y="6579847"/>
                  </a:lnTo>
                  <a:lnTo>
                    <a:pt x="8456889" y="6575087"/>
                  </a:lnTo>
                  <a:lnTo>
                    <a:pt x="8457231" y="6570900"/>
                  </a:lnTo>
                  <a:lnTo>
                    <a:pt x="8457262" y="6570518"/>
                  </a:lnTo>
                  <a:lnTo>
                    <a:pt x="8453925" y="6566338"/>
                  </a:lnTo>
                  <a:close/>
                </a:path>
                <a:path w="17299305" h="9711690">
                  <a:moveTo>
                    <a:pt x="3041583" y="4245004"/>
                  </a:moveTo>
                  <a:lnTo>
                    <a:pt x="3036304" y="4246298"/>
                  </a:lnTo>
                  <a:lnTo>
                    <a:pt x="3031661" y="4253773"/>
                  </a:lnTo>
                  <a:lnTo>
                    <a:pt x="3031274" y="4254395"/>
                  </a:lnTo>
                  <a:lnTo>
                    <a:pt x="3032234" y="4259533"/>
                  </a:lnTo>
                  <a:lnTo>
                    <a:pt x="3036283" y="4262048"/>
                  </a:lnTo>
                  <a:lnTo>
                    <a:pt x="3041856" y="4265606"/>
                  </a:lnTo>
                  <a:lnTo>
                    <a:pt x="3043189" y="4266175"/>
                  </a:lnTo>
                  <a:lnTo>
                    <a:pt x="3043047" y="4266509"/>
                  </a:lnTo>
                  <a:lnTo>
                    <a:pt x="3046713" y="4268073"/>
                  </a:lnTo>
                  <a:lnTo>
                    <a:pt x="3051183" y="4266828"/>
                  </a:lnTo>
                  <a:lnTo>
                    <a:pt x="3053161" y="4263732"/>
                  </a:lnTo>
                  <a:lnTo>
                    <a:pt x="3056071" y="4259064"/>
                  </a:lnTo>
                  <a:lnTo>
                    <a:pt x="3055111" y="4253926"/>
                  </a:lnTo>
                  <a:lnTo>
                    <a:pt x="3051062" y="4251411"/>
                  </a:lnTo>
                  <a:lnTo>
                    <a:pt x="3045489" y="4247853"/>
                  </a:lnTo>
                  <a:lnTo>
                    <a:pt x="3041583" y="4245004"/>
                  </a:lnTo>
                  <a:close/>
                </a:path>
                <a:path w="17299305" h="9711690">
                  <a:moveTo>
                    <a:pt x="8543062" y="6577177"/>
                  </a:moveTo>
                  <a:lnTo>
                    <a:pt x="8538494" y="6576805"/>
                  </a:lnTo>
                  <a:lnTo>
                    <a:pt x="8532116" y="6576055"/>
                  </a:lnTo>
                  <a:lnTo>
                    <a:pt x="8527357" y="6575206"/>
                  </a:lnTo>
                  <a:lnTo>
                    <a:pt x="8523033" y="6578876"/>
                  </a:lnTo>
                  <a:lnTo>
                    <a:pt x="8522660" y="6583445"/>
                  </a:lnTo>
                  <a:lnTo>
                    <a:pt x="8522238" y="6587205"/>
                  </a:lnTo>
                  <a:lnTo>
                    <a:pt x="8524576" y="6590960"/>
                  </a:lnTo>
                  <a:lnTo>
                    <a:pt x="8527909" y="6592382"/>
                  </a:lnTo>
                  <a:lnTo>
                    <a:pt x="8527718" y="6591906"/>
                  </a:lnTo>
                  <a:lnTo>
                    <a:pt x="8530051" y="6592901"/>
                  </a:lnTo>
                  <a:lnTo>
                    <a:pt x="8536427" y="6593651"/>
                  </a:lnTo>
                  <a:lnTo>
                    <a:pt x="8541188" y="6594500"/>
                  </a:lnTo>
                  <a:lnTo>
                    <a:pt x="8545510" y="6590829"/>
                  </a:lnTo>
                  <a:lnTo>
                    <a:pt x="8545884" y="6586261"/>
                  </a:lnTo>
                  <a:lnTo>
                    <a:pt x="8546732" y="6581501"/>
                  </a:lnTo>
                  <a:lnTo>
                    <a:pt x="8543062" y="6577177"/>
                  </a:lnTo>
                  <a:close/>
                </a:path>
                <a:path w="17299305" h="9711690">
                  <a:moveTo>
                    <a:pt x="2965943" y="4196981"/>
                  </a:moveTo>
                  <a:lnTo>
                    <a:pt x="2960806" y="4197941"/>
                  </a:lnTo>
                  <a:lnTo>
                    <a:pt x="2956164" y="4205416"/>
                  </a:lnTo>
                  <a:lnTo>
                    <a:pt x="2955777" y="4206039"/>
                  </a:lnTo>
                  <a:lnTo>
                    <a:pt x="2956737" y="4211176"/>
                  </a:lnTo>
                  <a:lnTo>
                    <a:pt x="2960786" y="4213690"/>
                  </a:lnTo>
                  <a:lnTo>
                    <a:pt x="2966358" y="4217250"/>
                  </a:lnTo>
                  <a:lnTo>
                    <a:pt x="2967692" y="4217819"/>
                  </a:lnTo>
                  <a:lnTo>
                    <a:pt x="2967549" y="4218152"/>
                  </a:lnTo>
                  <a:lnTo>
                    <a:pt x="2971216" y="4219716"/>
                  </a:lnTo>
                  <a:lnTo>
                    <a:pt x="2975828" y="4218138"/>
                  </a:lnTo>
                  <a:lnTo>
                    <a:pt x="2978058" y="4214755"/>
                  </a:lnTo>
                  <a:lnTo>
                    <a:pt x="2980573" y="4210707"/>
                  </a:lnTo>
                  <a:lnTo>
                    <a:pt x="2979613" y="4205570"/>
                  </a:lnTo>
                  <a:lnTo>
                    <a:pt x="2975564" y="4203055"/>
                  </a:lnTo>
                  <a:lnTo>
                    <a:pt x="2969992" y="4199495"/>
                  </a:lnTo>
                  <a:lnTo>
                    <a:pt x="2965943" y="4196981"/>
                  </a:lnTo>
                  <a:close/>
                </a:path>
                <a:path w="17299305" h="9711690">
                  <a:moveTo>
                    <a:pt x="2890588" y="4148291"/>
                  </a:moveTo>
                  <a:lnTo>
                    <a:pt x="2885451" y="4149251"/>
                  </a:lnTo>
                  <a:lnTo>
                    <a:pt x="2880808" y="4156725"/>
                  </a:lnTo>
                  <a:lnTo>
                    <a:pt x="2880421" y="4157348"/>
                  </a:lnTo>
                  <a:lnTo>
                    <a:pt x="2881381" y="4162486"/>
                  </a:lnTo>
                  <a:lnTo>
                    <a:pt x="2885430" y="4165000"/>
                  </a:lnTo>
                  <a:lnTo>
                    <a:pt x="2891003" y="4168560"/>
                  </a:lnTo>
                  <a:lnTo>
                    <a:pt x="2895669" y="4170550"/>
                  </a:lnTo>
                  <a:lnTo>
                    <a:pt x="2900140" y="4169305"/>
                  </a:lnTo>
                  <a:lnTo>
                    <a:pt x="2902370" y="4165923"/>
                  </a:lnTo>
                  <a:lnTo>
                    <a:pt x="2904885" y="4161875"/>
                  </a:lnTo>
                  <a:lnTo>
                    <a:pt x="2903925" y="4156738"/>
                  </a:lnTo>
                  <a:lnTo>
                    <a:pt x="2899876" y="4154223"/>
                  </a:lnTo>
                  <a:lnTo>
                    <a:pt x="2894637" y="4150805"/>
                  </a:lnTo>
                  <a:lnTo>
                    <a:pt x="2890588" y="4148291"/>
                  </a:lnTo>
                  <a:close/>
                </a:path>
                <a:path w="17299305" h="9711690">
                  <a:moveTo>
                    <a:pt x="8632483" y="6587351"/>
                  </a:moveTo>
                  <a:lnTo>
                    <a:pt x="8627913" y="6586978"/>
                  </a:lnTo>
                  <a:lnTo>
                    <a:pt x="8621538" y="6586227"/>
                  </a:lnTo>
                  <a:lnTo>
                    <a:pt x="8616779" y="6585379"/>
                  </a:lnTo>
                  <a:lnTo>
                    <a:pt x="8612454" y="6589050"/>
                  </a:lnTo>
                  <a:lnTo>
                    <a:pt x="8612082" y="6593619"/>
                  </a:lnTo>
                  <a:lnTo>
                    <a:pt x="8611518" y="6597712"/>
                  </a:lnTo>
                  <a:lnTo>
                    <a:pt x="8613664" y="6600991"/>
                  </a:lnTo>
                  <a:lnTo>
                    <a:pt x="8617663" y="6602697"/>
                  </a:lnTo>
                  <a:lnTo>
                    <a:pt x="8619472" y="6603075"/>
                  </a:lnTo>
                  <a:lnTo>
                    <a:pt x="8625850" y="6603825"/>
                  </a:lnTo>
                  <a:lnTo>
                    <a:pt x="8630609" y="6604674"/>
                  </a:lnTo>
                  <a:lnTo>
                    <a:pt x="8634933" y="6601003"/>
                  </a:lnTo>
                  <a:lnTo>
                    <a:pt x="8635306" y="6596434"/>
                  </a:lnTo>
                  <a:lnTo>
                    <a:pt x="8636154" y="6591674"/>
                  </a:lnTo>
                  <a:lnTo>
                    <a:pt x="8632483" y="6587351"/>
                  </a:lnTo>
                  <a:close/>
                </a:path>
                <a:path w="17299305" h="9711690">
                  <a:moveTo>
                    <a:pt x="2816183" y="4099218"/>
                  </a:moveTo>
                  <a:lnTo>
                    <a:pt x="2810713" y="4100037"/>
                  </a:lnTo>
                  <a:lnTo>
                    <a:pt x="2808392" y="4103773"/>
                  </a:lnTo>
                  <a:lnTo>
                    <a:pt x="2806024" y="4107491"/>
                  </a:lnTo>
                  <a:lnTo>
                    <a:pt x="2805826" y="4107801"/>
                  </a:lnTo>
                  <a:lnTo>
                    <a:pt x="2806644" y="4113271"/>
                  </a:lnTo>
                  <a:lnTo>
                    <a:pt x="2810693" y="4115786"/>
                  </a:lnTo>
                  <a:lnTo>
                    <a:pt x="2816265" y="4119345"/>
                  </a:lnTo>
                  <a:lnTo>
                    <a:pt x="2820932" y="4121335"/>
                  </a:lnTo>
                  <a:lnTo>
                    <a:pt x="2825402" y="4120091"/>
                  </a:lnTo>
                  <a:lnTo>
                    <a:pt x="2827430" y="4117016"/>
                  </a:lnTo>
                  <a:lnTo>
                    <a:pt x="2829808" y="4113303"/>
                  </a:lnTo>
                  <a:lnTo>
                    <a:pt x="2830005" y="4112993"/>
                  </a:lnTo>
                  <a:lnTo>
                    <a:pt x="2829187" y="4107524"/>
                  </a:lnTo>
                  <a:lnTo>
                    <a:pt x="2825139" y="4105009"/>
                  </a:lnTo>
                  <a:lnTo>
                    <a:pt x="2819899" y="4101591"/>
                  </a:lnTo>
                  <a:lnTo>
                    <a:pt x="2816183" y="4099218"/>
                  </a:lnTo>
                  <a:close/>
                </a:path>
                <a:path w="17299305" h="9711690">
                  <a:moveTo>
                    <a:pt x="2742206" y="4049146"/>
                  </a:moveTo>
                  <a:lnTo>
                    <a:pt x="2736736" y="4049964"/>
                  </a:lnTo>
                  <a:lnTo>
                    <a:pt x="2731899" y="4057750"/>
                  </a:lnTo>
                  <a:lnTo>
                    <a:pt x="2731706" y="4058061"/>
                  </a:lnTo>
                  <a:lnTo>
                    <a:pt x="2732524" y="4063532"/>
                  </a:lnTo>
                  <a:lnTo>
                    <a:pt x="2736572" y="4066046"/>
                  </a:lnTo>
                  <a:lnTo>
                    <a:pt x="2741812" y="4069464"/>
                  </a:lnTo>
                  <a:lnTo>
                    <a:pt x="2747145" y="4071739"/>
                  </a:lnTo>
                  <a:lnTo>
                    <a:pt x="2751615" y="4070494"/>
                  </a:lnTo>
                  <a:lnTo>
                    <a:pt x="2753644" y="4067419"/>
                  </a:lnTo>
                  <a:lnTo>
                    <a:pt x="2756361" y="4063063"/>
                  </a:lnTo>
                  <a:lnTo>
                    <a:pt x="2755543" y="4057593"/>
                  </a:lnTo>
                  <a:lnTo>
                    <a:pt x="2751494" y="4055078"/>
                  </a:lnTo>
                  <a:lnTo>
                    <a:pt x="2746254" y="4051662"/>
                  </a:lnTo>
                  <a:lnTo>
                    <a:pt x="2742206" y="4049146"/>
                  </a:lnTo>
                  <a:close/>
                </a:path>
                <a:path w="17299305" h="9711690">
                  <a:moveTo>
                    <a:pt x="8721473" y="6595765"/>
                  </a:moveTo>
                  <a:lnTo>
                    <a:pt x="8716905" y="6595392"/>
                  </a:lnTo>
                  <a:lnTo>
                    <a:pt x="8710528" y="6594641"/>
                  </a:lnTo>
                  <a:lnTo>
                    <a:pt x="8705960" y="6594269"/>
                  </a:lnTo>
                  <a:lnTo>
                    <a:pt x="8701636" y="6597939"/>
                  </a:lnTo>
                  <a:lnTo>
                    <a:pt x="8701263" y="6602508"/>
                  </a:lnTo>
                  <a:lnTo>
                    <a:pt x="8700840" y="6606267"/>
                  </a:lnTo>
                  <a:lnTo>
                    <a:pt x="8702987" y="6609547"/>
                  </a:lnTo>
                  <a:lnTo>
                    <a:pt x="8706320" y="6610968"/>
                  </a:lnTo>
                  <a:lnTo>
                    <a:pt x="8706511" y="6611444"/>
                  </a:lnTo>
                  <a:lnTo>
                    <a:pt x="8707178" y="6611728"/>
                  </a:lnTo>
                  <a:lnTo>
                    <a:pt x="8708987" y="6612106"/>
                  </a:lnTo>
                  <a:lnTo>
                    <a:pt x="8715506" y="6612523"/>
                  </a:lnTo>
                  <a:lnTo>
                    <a:pt x="8720074" y="6612896"/>
                  </a:lnTo>
                  <a:lnTo>
                    <a:pt x="8724398" y="6609225"/>
                  </a:lnTo>
                  <a:lnTo>
                    <a:pt x="8725145" y="6600089"/>
                  </a:lnTo>
                  <a:lnTo>
                    <a:pt x="8721473" y="6595765"/>
                  </a:lnTo>
                  <a:close/>
                </a:path>
                <a:path w="17299305" h="9711690">
                  <a:moveTo>
                    <a:pt x="2667895" y="3998932"/>
                  </a:moveTo>
                  <a:lnTo>
                    <a:pt x="2662758" y="3999892"/>
                  </a:lnTo>
                  <a:lnTo>
                    <a:pt x="2657061" y="4007705"/>
                  </a:lnTo>
                  <a:lnTo>
                    <a:pt x="2658022" y="4012842"/>
                  </a:lnTo>
                  <a:lnTo>
                    <a:pt x="2661928" y="4015691"/>
                  </a:lnTo>
                  <a:lnTo>
                    <a:pt x="2667168" y="4019107"/>
                  </a:lnTo>
                  <a:lnTo>
                    <a:pt x="2668834" y="4019818"/>
                  </a:lnTo>
                  <a:lnTo>
                    <a:pt x="2668692" y="4020152"/>
                  </a:lnTo>
                  <a:lnTo>
                    <a:pt x="2672359" y="4021716"/>
                  </a:lnTo>
                  <a:lnTo>
                    <a:pt x="2676829" y="4020471"/>
                  </a:lnTo>
                  <a:lnTo>
                    <a:pt x="2679059" y="4017089"/>
                  </a:lnTo>
                  <a:lnTo>
                    <a:pt x="2681908" y="4013182"/>
                  </a:lnTo>
                  <a:lnTo>
                    <a:pt x="2680947" y="4008045"/>
                  </a:lnTo>
                  <a:lnTo>
                    <a:pt x="2677041" y="4005197"/>
                  </a:lnTo>
                  <a:lnTo>
                    <a:pt x="2671801" y="4001780"/>
                  </a:lnTo>
                  <a:lnTo>
                    <a:pt x="2667895" y="3998932"/>
                  </a:lnTo>
                  <a:close/>
                </a:path>
                <a:path w="17299305" h="9711690">
                  <a:moveTo>
                    <a:pt x="8810698" y="6602703"/>
                  </a:moveTo>
                  <a:lnTo>
                    <a:pt x="8806130" y="6602330"/>
                  </a:lnTo>
                  <a:lnTo>
                    <a:pt x="8799612" y="6601913"/>
                  </a:lnTo>
                  <a:lnTo>
                    <a:pt x="8794709" y="6601398"/>
                  </a:lnTo>
                  <a:lnTo>
                    <a:pt x="8790720" y="6605211"/>
                  </a:lnTo>
                  <a:lnTo>
                    <a:pt x="8790347" y="6609780"/>
                  </a:lnTo>
                  <a:lnTo>
                    <a:pt x="8789967" y="6613163"/>
                  </a:lnTo>
                  <a:lnTo>
                    <a:pt x="8804731" y="6619461"/>
                  </a:lnTo>
                  <a:lnTo>
                    <a:pt x="8809633" y="6619976"/>
                  </a:lnTo>
                  <a:lnTo>
                    <a:pt x="8813624" y="6616164"/>
                  </a:lnTo>
                  <a:lnTo>
                    <a:pt x="8813997" y="6611595"/>
                  </a:lnTo>
                  <a:lnTo>
                    <a:pt x="8814512" y="6606694"/>
                  </a:lnTo>
                  <a:lnTo>
                    <a:pt x="8810698" y="6602703"/>
                  </a:lnTo>
                  <a:close/>
                </a:path>
                <a:path w="17299305" h="9711690">
                  <a:moveTo>
                    <a:pt x="2594010" y="3947717"/>
                  </a:moveTo>
                  <a:lnTo>
                    <a:pt x="2588874" y="3948677"/>
                  </a:lnTo>
                  <a:lnTo>
                    <a:pt x="2583177" y="3956490"/>
                  </a:lnTo>
                  <a:lnTo>
                    <a:pt x="2584137" y="3961628"/>
                  </a:lnTo>
                  <a:lnTo>
                    <a:pt x="2593141" y="3968226"/>
                  </a:lnTo>
                  <a:lnTo>
                    <a:pt x="2594807" y="3968937"/>
                  </a:lnTo>
                  <a:lnTo>
                    <a:pt x="2594665" y="3969270"/>
                  </a:lnTo>
                  <a:lnTo>
                    <a:pt x="2598332" y="3970834"/>
                  </a:lnTo>
                  <a:lnTo>
                    <a:pt x="2602802" y="3969590"/>
                  </a:lnTo>
                  <a:lnTo>
                    <a:pt x="2605032" y="3966208"/>
                  </a:lnTo>
                  <a:lnTo>
                    <a:pt x="2607881" y="3962301"/>
                  </a:lnTo>
                  <a:lnTo>
                    <a:pt x="2606921" y="3957164"/>
                  </a:lnTo>
                  <a:lnTo>
                    <a:pt x="2594010" y="3947717"/>
                  </a:lnTo>
                  <a:close/>
                </a:path>
                <a:path w="17299305" h="9711690">
                  <a:moveTo>
                    <a:pt x="2520601" y="3896312"/>
                  </a:moveTo>
                  <a:lnTo>
                    <a:pt x="2515464" y="3897272"/>
                  </a:lnTo>
                  <a:lnTo>
                    <a:pt x="2509768" y="3905085"/>
                  </a:lnTo>
                  <a:lnTo>
                    <a:pt x="2510728" y="3910222"/>
                  </a:lnTo>
                  <a:lnTo>
                    <a:pt x="2519732" y="3916821"/>
                  </a:lnTo>
                  <a:lnTo>
                    <a:pt x="2521399" y="3917532"/>
                  </a:lnTo>
                  <a:lnTo>
                    <a:pt x="2521257" y="3917864"/>
                  </a:lnTo>
                  <a:lnTo>
                    <a:pt x="2524923" y="3919428"/>
                  </a:lnTo>
                  <a:lnTo>
                    <a:pt x="2529393" y="3918184"/>
                  </a:lnTo>
                  <a:lnTo>
                    <a:pt x="2531624" y="3914802"/>
                  </a:lnTo>
                  <a:lnTo>
                    <a:pt x="2534472" y="3910895"/>
                  </a:lnTo>
                  <a:lnTo>
                    <a:pt x="2533512" y="3905759"/>
                  </a:lnTo>
                  <a:lnTo>
                    <a:pt x="2520601" y="3896312"/>
                  </a:lnTo>
                  <a:close/>
                </a:path>
                <a:path w="17299305" h="9711690">
                  <a:moveTo>
                    <a:pt x="8899875" y="6608832"/>
                  </a:moveTo>
                  <a:lnTo>
                    <a:pt x="8895307" y="6608460"/>
                  </a:lnTo>
                  <a:lnTo>
                    <a:pt x="8888788" y="6608043"/>
                  </a:lnTo>
                  <a:lnTo>
                    <a:pt x="8884219" y="6607669"/>
                  </a:lnTo>
                  <a:lnTo>
                    <a:pt x="8880229" y="6611483"/>
                  </a:lnTo>
                  <a:lnTo>
                    <a:pt x="8879856" y="6616052"/>
                  </a:lnTo>
                  <a:lnTo>
                    <a:pt x="8879435" y="6619811"/>
                  </a:lnTo>
                  <a:lnTo>
                    <a:pt x="8881581" y="6623090"/>
                  </a:lnTo>
                  <a:lnTo>
                    <a:pt x="8884915" y="6624512"/>
                  </a:lnTo>
                  <a:lnTo>
                    <a:pt x="8885057" y="6624179"/>
                  </a:lnTo>
                  <a:lnTo>
                    <a:pt x="8886057" y="6624606"/>
                  </a:lnTo>
                  <a:lnTo>
                    <a:pt x="8887865" y="6624983"/>
                  </a:lnTo>
                  <a:lnTo>
                    <a:pt x="8894384" y="6625400"/>
                  </a:lnTo>
                  <a:lnTo>
                    <a:pt x="8898953" y="6625773"/>
                  </a:lnTo>
                  <a:lnTo>
                    <a:pt x="8902943" y="6621960"/>
                  </a:lnTo>
                  <a:lnTo>
                    <a:pt x="8903688" y="6612823"/>
                  </a:lnTo>
                  <a:lnTo>
                    <a:pt x="8899875" y="6608832"/>
                  </a:lnTo>
                  <a:close/>
                </a:path>
                <a:path w="17299305" h="9711690">
                  <a:moveTo>
                    <a:pt x="2447810" y="3844382"/>
                  </a:moveTo>
                  <a:lnTo>
                    <a:pt x="2442673" y="3845342"/>
                  </a:lnTo>
                  <a:lnTo>
                    <a:pt x="2436976" y="3853155"/>
                  </a:lnTo>
                  <a:lnTo>
                    <a:pt x="2437939" y="3858293"/>
                  </a:lnTo>
                  <a:lnTo>
                    <a:pt x="2446940" y="3864891"/>
                  </a:lnTo>
                  <a:lnTo>
                    <a:pt x="2452273" y="3867165"/>
                  </a:lnTo>
                  <a:lnTo>
                    <a:pt x="2456601" y="3866254"/>
                  </a:lnTo>
                  <a:lnTo>
                    <a:pt x="2458832" y="3862872"/>
                  </a:lnTo>
                  <a:lnTo>
                    <a:pt x="2461681" y="3858965"/>
                  </a:lnTo>
                  <a:lnTo>
                    <a:pt x="2460720" y="3853829"/>
                  </a:lnTo>
                  <a:lnTo>
                    <a:pt x="2447810" y="3844382"/>
                  </a:lnTo>
                  <a:close/>
                </a:path>
                <a:path w="17299305" h="9711690">
                  <a:moveTo>
                    <a:pt x="8989287" y="6613486"/>
                  </a:moveTo>
                  <a:lnTo>
                    <a:pt x="8984576" y="6613447"/>
                  </a:lnTo>
                  <a:lnTo>
                    <a:pt x="8978057" y="6613030"/>
                  </a:lnTo>
                  <a:lnTo>
                    <a:pt x="8973489" y="6612657"/>
                  </a:lnTo>
                  <a:lnTo>
                    <a:pt x="8969165" y="6616328"/>
                  </a:lnTo>
                  <a:lnTo>
                    <a:pt x="8969126" y="6621039"/>
                  </a:lnTo>
                  <a:lnTo>
                    <a:pt x="8968877" y="6624085"/>
                  </a:lnTo>
                  <a:lnTo>
                    <a:pt x="8968846" y="6624465"/>
                  </a:lnTo>
                  <a:lnTo>
                    <a:pt x="8970993" y="6627744"/>
                  </a:lnTo>
                  <a:lnTo>
                    <a:pt x="8975325" y="6629593"/>
                  </a:lnTo>
                  <a:lnTo>
                    <a:pt x="8977135" y="6629971"/>
                  </a:lnTo>
                  <a:lnTo>
                    <a:pt x="8983653" y="6630388"/>
                  </a:lnTo>
                  <a:lnTo>
                    <a:pt x="8988222" y="6630760"/>
                  </a:lnTo>
                  <a:lnTo>
                    <a:pt x="8992546" y="6627089"/>
                  </a:lnTo>
                  <a:lnTo>
                    <a:pt x="8992586" y="6622379"/>
                  </a:lnTo>
                  <a:lnTo>
                    <a:pt x="8992959" y="6617811"/>
                  </a:lnTo>
                  <a:lnTo>
                    <a:pt x="8989287" y="6613486"/>
                  </a:lnTo>
                  <a:close/>
                </a:path>
                <a:path w="17299305" h="9711690">
                  <a:moveTo>
                    <a:pt x="2375161" y="3792118"/>
                  </a:moveTo>
                  <a:lnTo>
                    <a:pt x="2369690" y="3792937"/>
                  </a:lnTo>
                  <a:lnTo>
                    <a:pt x="2366842" y="3796843"/>
                  </a:lnTo>
                  <a:lnTo>
                    <a:pt x="2364136" y="3800417"/>
                  </a:lnTo>
                  <a:lnTo>
                    <a:pt x="2364954" y="3805887"/>
                  </a:lnTo>
                  <a:lnTo>
                    <a:pt x="2373958" y="3812485"/>
                  </a:lnTo>
                  <a:lnTo>
                    <a:pt x="2379291" y="3814760"/>
                  </a:lnTo>
                  <a:lnTo>
                    <a:pt x="2383619" y="3813848"/>
                  </a:lnTo>
                  <a:lnTo>
                    <a:pt x="2385850" y="3810466"/>
                  </a:lnTo>
                  <a:lnTo>
                    <a:pt x="2388556" y="3806894"/>
                  </a:lnTo>
                  <a:lnTo>
                    <a:pt x="2387738" y="3801423"/>
                  </a:lnTo>
                  <a:lnTo>
                    <a:pt x="2378734" y="3794825"/>
                  </a:lnTo>
                  <a:lnTo>
                    <a:pt x="2375161" y="3792118"/>
                  </a:lnTo>
                  <a:close/>
                </a:path>
                <a:path w="17299305" h="9711690">
                  <a:moveTo>
                    <a:pt x="2302987" y="3739664"/>
                  </a:moveTo>
                  <a:lnTo>
                    <a:pt x="2297659" y="3740148"/>
                  </a:lnTo>
                  <a:lnTo>
                    <a:pt x="2294811" y="3744055"/>
                  </a:lnTo>
                  <a:lnTo>
                    <a:pt x="2292104" y="3747628"/>
                  </a:lnTo>
                  <a:lnTo>
                    <a:pt x="2292589" y="3752957"/>
                  </a:lnTo>
                  <a:lnTo>
                    <a:pt x="2301593" y="3759556"/>
                  </a:lnTo>
                  <a:lnTo>
                    <a:pt x="2303260" y="3760266"/>
                  </a:lnTo>
                  <a:lnTo>
                    <a:pt x="2303118" y="3760599"/>
                  </a:lnTo>
                  <a:lnTo>
                    <a:pt x="2306784" y="3762163"/>
                  </a:lnTo>
                  <a:lnTo>
                    <a:pt x="2310779" y="3761110"/>
                  </a:lnTo>
                  <a:lnTo>
                    <a:pt x="2313343" y="3757870"/>
                  </a:lnTo>
                  <a:lnTo>
                    <a:pt x="2316049" y="3754297"/>
                  </a:lnTo>
                  <a:lnTo>
                    <a:pt x="2315564" y="3748969"/>
                  </a:lnTo>
                  <a:lnTo>
                    <a:pt x="2306560" y="3742370"/>
                  </a:lnTo>
                  <a:lnTo>
                    <a:pt x="2302987" y="3739664"/>
                  </a:lnTo>
                  <a:close/>
                </a:path>
                <a:path w="17299305" h="9711690">
                  <a:moveTo>
                    <a:pt x="9078459" y="6616856"/>
                  </a:moveTo>
                  <a:lnTo>
                    <a:pt x="9073749" y="6616817"/>
                  </a:lnTo>
                  <a:lnTo>
                    <a:pt x="9067230" y="6616400"/>
                  </a:lnTo>
                  <a:lnTo>
                    <a:pt x="9062661" y="6616026"/>
                  </a:lnTo>
                  <a:lnTo>
                    <a:pt x="9058671" y="6619840"/>
                  </a:lnTo>
                  <a:lnTo>
                    <a:pt x="9073302" y="6633566"/>
                  </a:lnTo>
                  <a:lnTo>
                    <a:pt x="9077869" y="6633939"/>
                  </a:lnTo>
                  <a:lnTo>
                    <a:pt x="9081860" y="6630126"/>
                  </a:lnTo>
                  <a:lnTo>
                    <a:pt x="9081899" y="6625416"/>
                  </a:lnTo>
                  <a:lnTo>
                    <a:pt x="9082272" y="6620847"/>
                  </a:lnTo>
                  <a:lnTo>
                    <a:pt x="9078459" y="6616856"/>
                  </a:lnTo>
                  <a:close/>
                </a:path>
                <a:path w="17299305" h="9711690">
                  <a:moveTo>
                    <a:pt x="2230907" y="3686067"/>
                  </a:moveTo>
                  <a:lnTo>
                    <a:pt x="2225578" y="3686553"/>
                  </a:lnTo>
                  <a:lnTo>
                    <a:pt x="2222730" y="3690459"/>
                  </a:lnTo>
                  <a:lnTo>
                    <a:pt x="2220024" y="3694032"/>
                  </a:lnTo>
                  <a:lnTo>
                    <a:pt x="2220509" y="3699360"/>
                  </a:lnTo>
                  <a:lnTo>
                    <a:pt x="2229513" y="3705959"/>
                  </a:lnTo>
                  <a:lnTo>
                    <a:pt x="2231513" y="3706812"/>
                  </a:lnTo>
                  <a:lnTo>
                    <a:pt x="2231037" y="3707003"/>
                  </a:lnTo>
                  <a:lnTo>
                    <a:pt x="2234704" y="3708567"/>
                  </a:lnTo>
                  <a:lnTo>
                    <a:pt x="2238699" y="3707513"/>
                  </a:lnTo>
                  <a:lnTo>
                    <a:pt x="2241262" y="3704273"/>
                  </a:lnTo>
                  <a:lnTo>
                    <a:pt x="2243968" y="3700700"/>
                  </a:lnTo>
                  <a:lnTo>
                    <a:pt x="2243484" y="3695372"/>
                  </a:lnTo>
                  <a:lnTo>
                    <a:pt x="2234480" y="3688774"/>
                  </a:lnTo>
                  <a:lnTo>
                    <a:pt x="2230907" y="3686067"/>
                  </a:lnTo>
                  <a:close/>
                </a:path>
                <a:path w="17299305" h="9711690">
                  <a:moveTo>
                    <a:pt x="2159586" y="3631613"/>
                  </a:moveTo>
                  <a:lnTo>
                    <a:pt x="2154257" y="3632098"/>
                  </a:lnTo>
                  <a:lnTo>
                    <a:pt x="2148561" y="3639911"/>
                  </a:lnTo>
                  <a:lnTo>
                    <a:pt x="2149046" y="3645239"/>
                  </a:lnTo>
                  <a:lnTo>
                    <a:pt x="2158050" y="3651837"/>
                  </a:lnTo>
                  <a:lnTo>
                    <a:pt x="2160050" y="3652691"/>
                  </a:lnTo>
                  <a:lnTo>
                    <a:pt x="2159908" y="3653024"/>
                  </a:lnTo>
                  <a:lnTo>
                    <a:pt x="2163574" y="3654588"/>
                  </a:lnTo>
                  <a:lnTo>
                    <a:pt x="2167569" y="3653535"/>
                  </a:lnTo>
                  <a:lnTo>
                    <a:pt x="2170133" y="3650295"/>
                  </a:lnTo>
                  <a:lnTo>
                    <a:pt x="2172981" y="3646388"/>
                  </a:lnTo>
                  <a:lnTo>
                    <a:pt x="2172496" y="3641060"/>
                  </a:lnTo>
                  <a:lnTo>
                    <a:pt x="2159586" y="3631613"/>
                  </a:lnTo>
                  <a:close/>
                </a:path>
                <a:path w="17299305" h="9711690">
                  <a:moveTo>
                    <a:pt x="9168009" y="6618418"/>
                  </a:moveTo>
                  <a:lnTo>
                    <a:pt x="9163299" y="6618379"/>
                  </a:lnTo>
                  <a:lnTo>
                    <a:pt x="9156971" y="6618437"/>
                  </a:lnTo>
                  <a:lnTo>
                    <a:pt x="9151926" y="6618254"/>
                  </a:lnTo>
                  <a:lnTo>
                    <a:pt x="9148270" y="6622210"/>
                  </a:lnTo>
                  <a:lnTo>
                    <a:pt x="9148230" y="6626920"/>
                  </a:lnTo>
                  <a:lnTo>
                    <a:pt x="9148284" y="6630489"/>
                  </a:lnTo>
                  <a:lnTo>
                    <a:pt x="9150431" y="6633769"/>
                  </a:lnTo>
                  <a:lnTo>
                    <a:pt x="9154097" y="6635333"/>
                  </a:lnTo>
                  <a:lnTo>
                    <a:pt x="9156380" y="6635519"/>
                  </a:lnTo>
                  <a:lnTo>
                    <a:pt x="9163043" y="6635603"/>
                  </a:lnTo>
                  <a:lnTo>
                    <a:pt x="9168086" y="6635785"/>
                  </a:lnTo>
                  <a:lnTo>
                    <a:pt x="9171744" y="6631829"/>
                  </a:lnTo>
                  <a:lnTo>
                    <a:pt x="9171783" y="6627119"/>
                  </a:lnTo>
                  <a:lnTo>
                    <a:pt x="9171965" y="6622075"/>
                  </a:lnTo>
                  <a:lnTo>
                    <a:pt x="9168009" y="6618418"/>
                  </a:lnTo>
                  <a:close/>
                </a:path>
                <a:path w="17299305" h="9711690">
                  <a:moveTo>
                    <a:pt x="2089025" y="3576301"/>
                  </a:moveTo>
                  <a:lnTo>
                    <a:pt x="2083697" y="3576786"/>
                  </a:lnTo>
                  <a:lnTo>
                    <a:pt x="2078000" y="3584599"/>
                  </a:lnTo>
                  <a:lnTo>
                    <a:pt x="2078485" y="3589928"/>
                  </a:lnTo>
                  <a:lnTo>
                    <a:pt x="2082392" y="3592775"/>
                  </a:lnTo>
                  <a:lnTo>
                    <a:pt x="2087347" y="3596859"/>
                  </a:lnTo>
                  <a:lnTo>
                    <a:pt x="2089347" y="3597712"/>
                  </a:lnTo>
                  <a:lnTo>
                    <a:pt x="2089205" y="3598045"/>
                  </a:lnTo>
                  <a:lnTo>
                    <a:pt x="2092871" y="3599609"/>
                  </a:lnTo>
                  <a:lnTo>
                    <a:pt x="2096866" y="3598556"/>
                  </a:lnTo>
                  <a:lnTo>
                    <a:pt x="2099430" y="3595316"/>
                  </a:lnTo>
                  <a:lnTo>
                    <a:pt x="2102278" y="3591409"/>
                  </a:lnTo>
                  <a:lnTo>
                    <a:pt x="2101794" y="3586081"/>
                  </a:lnTo>
                  <a:lnTo>
                    <a:pt x="2097887" y="3583233"/>
                  </a:lnTo>
                  <a:lnTo>
                    <a:pt x="2092932" y="3579149"/>
                  </a:lnTo>
                  <a:lnTo>
                    <a:pt x="2089025" y="3576301"/>
                  </a:lnTo>
                  <a:close/>
                </a:path>
                <a:path w="17299305" h="9711690">
                  <a:moveTo>
                    <a:pt x="9257558" y="6619979"/>
                  </a:moveTo>
                  <a:lnTo>
                    <a:pt x="9252846" y="6619939"/>
                  </a:lnTo>
                  <a:lnTo>
                    <a:pt x="9246520" y="6619998"/>
                  </a:lnTo>
                  <a:lnTo>
                    <a:pt x="9241476" y="6619816"/>
                  </a:lnTo>
                  <a:lnTo>
                    <a:pt x="9237820" y="6623772"/>
                  </a:lnTo>
                  <a:lnTo>
                    <a:pt x="9237780" y="6628482"/>
                  </a:lnTo>
                  <a:lnTo>
                    <a:pt x="9237834" y="6632050"/>
                  </a:lnTo>
                  <a:lnTo>
                    <a:pt x="9240123" y="6634997"/>
                  </a:lnTo>
                  <a:lnTo>
                    <a:pt x="9244454" y="6636845"/>
                  </a:lnTo>
                  <a:lnTo>
                    <a:pt x="9246739" y="6637031"/>
                  </a:lnTo>
                  <a:lnTo>
                    <a:pt x="9253067" y="6636973"/>
                  </a:lnTo>
                  <a:lnTo>
                    <a:pt x="9257777" y="6637012"/>
                  </a:lnTo>
                  <a:lnTo>
                    <a:pt x="9261435" y="6633057"/>
                  </a:lnTo>
                  <a:lnTo>
                    <a:pt x="9261513" y="6623636"/>
                  </a:lnTo>
                  <a:lnTo>
                    <a:pt x="9257558" y="6619979"/>
                  </a:lnTo>
                  <a:close/>
                </a:path>
                <a:path w="17299305" h="9711690">
                  <a:moveTo>
                    <a:pt x="2018797" y="3521132"/>
                  </a:moveTo>
                  <a:lnTo>
                    <a:pt x="2013469" y="3521616"/>
                  </a:lnTo>
                  <a:lnTo>
                    <a:pt x="2010621" y="3525523"/>
                  </a:lnTo>
                  <a:lnTo>
                    <a:pt x="2007439" y="3529287"/>
                  </a:lnTo>
                  <a:lnTo>
                    <a:pt x="2007924" y="3534615"/>
                  </a:lnTo>
                  <a:lnTo>
                    <a:pt x="2011831" y="3537464"/>
                  </a:lnTo>
                  <a:lnTo>
                    <a:pt x="2016786" y="3541547"/>
                  </a:lnTo>
                  <a:lnTo>
                    <a:pt x="2018786" y="3542400"/>
                  </a:lnTo>
                  <a:lnTo>
                    <a:pt x="2018644" y="3542733"/>
                  </a:lnTo>
                  <a:lnTo>
                    <a:pt x="2022310" y="3544297"/>
                  </a:lnTo>
                  <a:lnTo>
                    <a:pt x="2026305" y="3543244"/>
                  </a:lnTo>
                  <a:lnTo>
                    <a:pt x="2028727" y="3540337"/>
                  </a:lnTo>
                  <a:lnTo>
                    <a:pt x="2031909" y="3536573"/>
                  </a:lnTo>
                  <a:lnTo>
                    <a:pt x="2031424" y="3531245"/>
                  </a:lnTo>
                  <a:lnTo>
                    <a:pt x="2027517" y="3528397"/>
                  </a:lnTo>
                  <a:lnTo>
                    <a:pt x="2022562" y="3524313"/>
                  </a:lnTo>
                  <a:lnTo>
                    <a:pt x="2018797" y="3521132"/>
                  </a:lnTo>
                  <a:close/>
                </a:path>
                <a:path w="17299305" h="9711690">
                  <a:moveTo>
                    <a:pt x="9346819" y="6619447"/>
                  </a:moveTo>
                  <a:lnTo>
                    <a:pt x="9342109" y="6619407"/>
                  </a:lnTo>
                  <a:lnTo>
                    <a:pt x="9335781" y="6619466"/>
                  </a:lnTo>
                  <a:lnTo>
                    <a:pt x="9331071" y="6619426"/>
                  </a:lnTo>
                  <a:lnTo>
                    <a:pt x="9327413" y="6623382"/>
                  </a:lnTo>
                  <a:lnTo>
                    <a:pt x="9327374" y="6628092"/>
                  </a:lnTo>
                  <a:lnTo>
                    <a:pt x="9327426" y="6631661"/>
                  </a:lnTo>
                  <a:lnTo>
                    <a:pt x="9329716" y="6634607"/>
                  </a:lnTo>
                  <a:lnTo>
                    <a:pt x="9333715" y="6636313"/>
                  </a:lnTo>
                  <a:lnTo>
                    <a:pt x="9336000" y="6636499"/>
                  </a:lnTo>
                  <a:lnTo>
                    <a:pt x="9342328" y="6636441"/>
                  </a:lnTo>
                  <a:lnTo>
                    <a:pt x="9347037" y="6636480"/>
                  </a:lnTo>
                  <a:lnTo>
                    <a:pt x="9350696" y="6632525"/>
                  </a:lnTo>
                  <a:lnTo>
                    <a:pt x="9350774" y="6623104"/>
                  </a:lnTo>
                  <a:lnTo>
                    <a:pt x="9346819" y="6619447"/>
                  </a:lnTo>
                  <a:close/>
                </a:path>
                <a:path w="17299305" h="9711690">
                  <a:moveTo>
                    <a:pt x="1948997" y="3464962"/>
                  </a:moveTo>
                  <a:lnTo>
                    <a:pt x="1943526" y="3465780"/>
                  </a:lnTo>
                  <a:lnTo>
                    <a:pt x="1937447" y="3472641"/>
                  </a:lnTo>
                  <a:lnTo>
                    <a:pt x="1938266" y="3478112"/>
                  </a:lnTo>
                  <a:lnTo>
                    <a:pt x="1941696" y="3481152"/>
                  </a:lnTo>
                  <a:lnTo>
                    <a:pt x="1946652" y="3485235"/>
                  </a:lnTo>
                  <a:lnTo>
                    <a:pt x="1948651" y="3486088"/>
                  </a:lnTo>
                  <a:lnTo>
                    <a:pt x="1948509" y="3486422"/>
                  </a:lnTo>
                  <a:lnTo>
                    <a:pt x="1952176" y="3487986"/>
                  </a:lnTo>
                  <a:lnTo>
                    <a:pt x="1956171" y="3486932"/>
                  </a:lnTo>
                  <a:lnTo>
                    <a:pt x="1958593" y="3484026"/>
                  </a:lnTo>
                  <a:lnTo>
                    <a:pt x="1961632" y="3480594"/>
                  </a:lnTo>
                  <a:lnTo>
                    <a:pt x="1960814" y="3475124"/>
                  </a:lnTo>
                  <a:lnTo>
                    <a:pt x="1957383" y="3472085"/>
                  </a:lnTo>
                  <a:lnTo>
                    <a:pt x="1952428" y="3468001"/>
                  </a:lnTo>
                  <a:lnTo>
                    <a:pt x="1948997" y="3464962"/>
                  </a:lnTo>
                  <a:close/>
                </a:path>
                <a:path w="17299305" h="9711690">
                  <a:moveTo>
                    <a:pt x="1879480" y="3408125"/>
                  </a:moveTo>
                  <a:lnTo>
                    <a:pt x="1874009" y="3408944"/>
                  </a:lnTo>
                  <a:lnTo>
                    <a:pt x="1867931" y="3415806"/>
                  </a:lnTo>
                  <a:lnTo>
                    <a:pt x="1868749" y="3421276"/>
                  </a:lnTo>
                  <a:lnTo>
                    <a:pt x="1872180" y="3424315"/>
                  </a:lnTo>
                  <a:lnTo>
                    <a:pt x="1877136" y="3428399"/>
                  </a:lnTo>
                  <a:lnTo>
                    <a:pt x="1879468" y="3429394"/>
                  </a:lnTo>
                  <a:lnTo>
                    <a:pt x="1878993" y="3429585"/>
                  </a:lnTo>
                  <a:lnTo>
                    <a:pt x="1882659" y="3431149"/>
                  </a:lnTo>
                  <a:lnTo>
                    <a:pt x="1886654" y="3430096"/>
                  </a:lnTo>
                  <a:lnTo>
                    <a:pt x="1889076" y="3427189"/>
                  </a:lnTo>
                  <a:lnTo>
                    <a:pt x="1892115" y="3423758"/>
                  </a:lnTo>
                  <a:lnTo>
                    <a:pt x="1891297" y="3418288"/>
                  </a:lnTo>
                  <a:lnTo>
                    <a:pt x="1887866" y="3415249"/>
                  </a:lnTo>
                  <a:lnTo>
                    <a:pt x="1882911" y="3411165"/>
                  </a:lnTo>
                  <a:lnTo>
                    <a:pt x="1879480" y="3408125"/>
                  </a:lnTo>
                  <a:close/>
                </a:path>
                <a:path w="17299305" h="9711690">
                  <a:moveTo>
                    <a:pt x="9436697" y="6618390"/>
                  </a:moveTo>
                  <a:lnTo>
                    <a:pt x="9431987" y="6618351"/>
                  </a:lnTo>
                  <a:lnTo>
                    <a:pt x="9425658" y="6618409"/>
                  </a:lnTo>
                  <a:lnTo>
                    <a:pt x="9420948" y="6618369"/>
                  </a:lnTo>
                  <a:lnTo>
                    <a:pt x="9417290" y="6622325"/>
                  </a:lnTo>
                  <a:lnTo>
                    <a:pt x="9417251" y="6627036"/>
                  </a:lnTo>
                  <a:lnTo>
                    <a:pt x="9417305" y="6630604"/>
                  </a:lnTo>
                  <a:lnTo>
                    <a:pt x="9419261" y="6633409"/>
                  </a:lnTo>
                  <a:lnTo>
                    <a:pt x="9423594" y="6635257"/>
                  </a:lnTo>
                  <a:lnTo>
                    <a:pt x="9425877" y="6635443"/>
                  </a:lnTo>
                  <a:lnTo>
                    <a:pt x="9432205" y="6635384"/>
                  </a:lnTo>
                  <a:lnTo>
                    <a:pt x="9436915" y="6635424"/>
                  </a:lnTo>
                  <a:lnTo>
                    <a:pt x="9440573" y="6631469"/>
                  </a:lnTo>
                  <a:lnTo>
                    <a:pt x="9440653" y="6622048"/>
                  </a:lnTo>
                  <a:lnTo>
                    <a:pt x="9436697" y="6618390"/>
                  </a:lnTo>
                  <a:close/>
                </a:path>
                <a:path w="17299305" h="9711690">
                  <a:moveTo>
                    <a:pt x="1810581" y="3350765"/>
                  </a:moveTo>
                  <a:lnTo>
                    <a:pt x="1805252" y="3351250"/>
                  </a:lnTo>
                  <a:lnTo>
                    <a:pt x="1802213" y="3354681"/>
                  </a:lnTo>
                  <a:lnTo>
                    <a:pt x="1799507" y="3358254"/>
                  </a:lnTo>
                  <a:lnTo>
                    <a:pt x="1799992" y="3363582"/>
                  </a:lnTo>
                  <a:lnTo>
                    <a:pt x="1803423" y="3366621"/>
                  </a:lnTo>
                  <a:lnTo>
                    <a:pt x="1808379" y="3370705"/>
                  </a:lnTo>
                  <a:lnTo>
                    <a:pt x="1808903" y="3371322"/>
                  </a:lnTo>
                  <a:lnTo>
                    <a:pt x="1813903" y="3373455"/>
                  </a:lnTo>
                  <a:lnTo>
                    <a:pt x="1817898" y="3372402"/>
                  </a:lnTo>
                  <a:lnTo>
                    <a:pt x="1820319" y="3369495"/>
                  </a:lnTo>
                  <a:lnTo>
                    <a:pt x="1823026" y="3365922"/>
                  </a:lnTo>
                  <a:lnTo>
                    <a:pt x="1822540" y="3360594"/>
                  </a:lnTo>
                  <a:lnTo>
                    <a:pt x="1819109" y="3357554"/>
                  </a:lnTo>
                  <a:lnTo>
                    <a:pt x="1814154" y="3353471"/>
                  </a:lnTo>
                  <a:lnTo>
                    <a:pt x="1810581" y="3350765"/>
                  </a:lnTo>
                  <a:close/>
                </a:path>
                <a:path w="17299305" h="9711690">
                  <a:moveTo>
                    <a:pt x="9526096" y="6614765"/>
                  </a:moveTo>
                  <a:lnTo>
                    <a:pt x="9514773" y="6615451"/>
                  </a:lnTo>
                  <a:lnTo>
                    <a:pt x="9510395" y="6615553"/>
                  </a:lnTo>
                  <a:lnTo>
                    <a:pt x="9506405" y="6619367"/>
                  </a:lnTo>
                  <a:lnTo>
                    <a:pt x="9506699" y="6624220"/>
                  </a:lnTo>
                  <a:lnTo>
                    <a:pt x="9506753" y="6627788"/>
                  </a:lnTo>
                  <a:lnTo>
                    <a:pt x="9508708" y="6630592"/>
                  </a:lnTo>
                  <a:lnTo>
                    <a:pt x="9511708" y="6631871"/>
                  </a:lnTo>
                  <a:lnTo>
                    <a:pt x="9511849" y="6631538"/>
                  </a:lnTo>
                  <a:lnTo>
                    <a:pt x="9512850" y="6631965"/>
                  </a:lnTo>
                  <a:lnTo>
                    <a:pt x="9515468" y="6632294"/>
                  </a:lnTo>
                  <a:lnTo>
                    <a:pt x="9521938" y="6631902"/>
                  </a:lnTo>
                  <a:lnTo>
                    <a:pt x="9526315" y="6631799"/>
                  </a:lnTo>
                  <a:lnTo>
                    <a:pt x="9530305" y="6627986"/>
                  </a:lnTo>
                  <a:lnTo>
                    <a:pt x="9530011" y="6623133"/>
                  </a:lnTo>
                  <a:lnTo>
                    <a:pt x="9529908" y="6618756"/>
                  </a:lnTo>
                  <a:lnTo>
                    <a:pt x="9526096" y="6614765"/>
                  </a:lnTo>
                  <a:close/>
                </a:path>
                <a:path w="17299305" h="9711690">
                  <a:moveTo>
                    <a:pt x="1742918" y="3292355"/>
                  </a:moveTo>
                  <a:lnTo>
                    <a:pt x="1737589" y="3292840"/>
                  </a:lnTo>
                  <a:lnTo>
                    <a:pt x="1734550" y="3296271"/>
                  </a:lnTo>
                  <a:lnTo>
                    <a:pt x="1731368" y="3300035"/>
                  </a:lnTo>
                  <a:lnTo>
                    <a:pt x="1731853" y="3305363"/>
                  </a:lnTo>
                  <a:lnTo>
                    <a:pt x="1735286" y="3308404"/>
                  </a:lnTo>
                  <a:lnTo>
                    <a:pt x="1740239" y="3312486"/>
                  </a:lnTo>
                  <a:lnTo>
                    <a:pt x="1740764" y="3313104"/>
                  </a:lnTo>
                  <a:lnTo>
                    <a:pt x="1746097" y="3315379"/>
                  </a:lnTo>
                  <a:lnTo>
                    <a:pt x="1749949" y="3314659"/>
                  </a:lnTo>
                  <a:lnTo>
                    <a:pt x="1752371" y="3311752"/>
                  </a:lnTo>
                  <a:lnTo>
                    <a:pt x="1755553" y="3307988"/>
                  </a:lnTo>
                  <a:lnTo>
                    <a:pt x="1755068" y="3302660"/>
                  </a:lnTo>
                  <a:lnTo>
                    <a:pt x="1751637" y="3299620"/>
                  </a:lnTo>
                  <a:lnTo>
                    <a:pt x="1746682" y="3295537"/>
                  </a:lnTo>
                  <a:lnTo>
                    <a:pt x="1742918" y="3292355"/>
                  </a:lnTo>
                  <a:close/>
                </a:path>
                <a:path w="17299305" h="9711690">
                  <a:moveTo>
                    <a:pt x="1675538" y="3233279"/>
                  </a:moveTo>
                  <a:lnTo>
                    <a:pt x="1670210" y="3233763"/>
                  </a:lnTo>
                  <a:lnTo>
                    <a:pt x="1667170" y="3237195"/>
                  </a:lnTo>
                  <a:lnTo>
                    <a:pt x="1663989" y="3240959"/>
                  </a:lnTo>
                  <a:lnTo>
                    <a:pt x="1664474" y="3246287"/>
                  </a:lnTo>
                  <a:lnTo>
                    <a:pt x="1667905" y="3249327"/>
                  </a:lnTo>
                  <a:lnTo>
                    <a:pt x="1672718" y="3253743"/>
                  </a:lnTo>
                  <a:lnTo>
                    <a:pt x="1673242" y="3254361"/>
                  </a:lnTo>
                  <a:lnTo>
                    <a:pt x="1678574" y="3256636"/>
                  </a:lnTo>
                  <a:lnTo>
                    <a:pt x="1682428" y="3255915"/>
                  </a:lnTo>
                  <a:lnTo>
                    <a:pt x="1684850" y="3253009"/>
                  </a:lnTo>
                  <a:lnTo>
                    <a:pt x="1688031" y="3249245"/>
                  </a:lnTo>
                  <a:lnTo>
                    <a:pt x="1687546" y="3243917"/>
                  </a:lnTo>
                  <a:lnTo>
                    <a:pt x="1684115" y="3240877"/>
                  </a:lnTo>
                  <a:lnTo>
                    <a:pt x="1679302" y="3236460"/>
                  </a:lnTo>
                  <a:lnTo>
                    <a:pt x="1675538" y="3233279"/>
                  </a:lnTo>
                  <a:close/>
                </a:path>
                <a:path w="17299305" h="9711690">
                  <a:moveTo>
                    <a:pt x="9615493" y="6611141"/>
                  </a:moveTo>
                  <a:lnTo>
                    <a:pt x="9604171" y="6611826"/>
                  </a:lnTo>
                  <a:lnTo>
                    <a:pt x="9599794" y="6611929"/>
                  </a:lnTo>
                  <a:lnTo>
                    <a:pt x="9595803" y="6615742"/>
                  </a:lnTo>
                  <a:lnTo>
                    <a:pt x="9596292" y="6623830"/>
                  </a:lnTo>
                  <a:lnTo>
                    <a:pt x="9598248" y="6626634"/>
                  </a:lnTo>
                  <a:lnTo>
                    <a:pt x="9602248" y="6628340"/>
                  </a:lnTo>
                  <a:lnTo>
                    <a:pt x="9604865" y="6628668"/>
                  </a:lnTo>
                  <a:lnTo>
                    <a:pt x="9611335" y="6628276"/>
                  </a:lnTo>
                  <a:lnTo>
                    <a:pt x="9615713" y="6628174"/>
                  </a:lnTo>
                  <a:lnTo>
                    <a:pt x="9619703" y="6624362"/>
                  </a:lnTo>
                  <a:lnTo>
                    <a:pt x="9619409" y="6619508"/>
                  </a:lnTo>
                  <a:lnTo>
                    <a:pt x="9619308" y="6615131"/>
                  </a:lnTo>
                  <a:lnTo>
                    <a:pt x="9615493" y="6611141"/>
                  </a:lnTo>
                  <a:close/>
                </a:path>
                <a:path w="17299305" h="9711690">
                  <a:moveTo>
                    <a:pt x="1608443" y="3173536"/>
                  </a:moveTo>
                  <a:lnTo>
                    <a:pt x="1602782" y="3173878"/>
                  </a:lnTo>
                  <a:lnTo>
                    <a:pt x="1596703" y="3180740"/>
                  </a:lnTo>
                  <a:lnTo>
                    <a:pt x="1597046" y="3186402"/>
                  </a:lnTo>
                  <a:lnTo>
                    <a:pt x="1600477" y="3189441"/>
                  </a:lnTo>
                  <a:lnTo>
                    <a:pt x="1605290" y="3193858"/>
                  </a:lnTo>
                  <a:lnTo>
                    <a:pt x="1606149" y="3194619"/>
                  </a:lnTo>
                  <a:lnTo>
                    <a:pt x="1611147" y="3196751"/>
                  </a:lnTo>
                  <a:lnTo>
                    <a:pt x="1615000" y="3196031"/>
                  </a:lnTo>
                  <a:lnTo>
                    <a:pt x="1617422" y="3193124"/>
                  </a:lnTo>
                  <a:lnTo>
                    <a:pt x="1620461" y="3189693"/>
                  </a:lnTo>
                  <a:lnTo>
                    <a:pt x="1620118" y="3184032"/>
                  </a:lnTo>
                  <a:lnTo>
                    <a:pt x="1616687" y="3180992"/>
                  </a:lnTo>
                  <a:lnTo>
                    <a:pt x="1611874" y="3176575"/>
                  </a:lnTo>
                  <a:lnTo>
                    <a:pt x="1608443" y="3173536"/>
                  </a:lnTo>
                  <a:close/>
                </a:path>
                <a:path w="17299305" h="9711690">
                  <a:moveTo>
                    <a:pt x="9705128" y="6606041"/>
                  </a:moveTo>
                  <a:lnTo>
                    <a:pt x="9688952" y="6607020"/>
                  </a:lnTo>
                  <a:lnTo>
                    <a:pt x="9685294" y="6610975"/>
                  </a:lnTo>
                  <a:lnTo>
                    <a:pt x="9685783" y="6619063"/>
                  </a:lnTo>
                  <a:lnTo>
                    <a:pt x="9687740" y="6621866"/>
                  </a:lnTo>
                  <a:lnTo>
                    <a:pt x="9690740" y="6623146"/>
                  </a:lnTo>
                  <a:lnTo>
                    <a:pt x="9691214" y="6622955"/>
                  </a:lnTo>
                  <a:lnTo>
                    <a:pt x="9692548" y="6623524"/>
                  </a:lnTo>
                  <a:lnTo>
                    <a:pt x="9695166" y="6623853"/>
                  </a:lnTo>
                  <a:lnTo>
                    <a:pt x="9701636" y="6623461"/>
                  </a:lnTo>
                  <a:lnTo>
                    <a:pt x="9706155" y="6623025"/>
                  </a:lnTo>
                  <a:lnTo>
                    <a:pt x="9709811" y="6619069"/>
                  </a:lnTo>
                  <a:lnTo>
                    <a:pt x="9709518" y="6614217"/>
                  </a:lnTo>
                  <a:lnTo>
                    <a:pt x="9709082" y="6609697"/>
                  </a:lnTo>
                  <a:lnTo>
                    <a:pt x="9705128" y="6606041"/>
                  </a:lnTo>
                  <a:close/>
                </a:path>
                <a:path w="17299305" h="9711690">
                  <a:moveTo>
                    <a:pt x="1542299" y="3113411"/>
                  </a:moveTo>
                  <a:lnTo>
                    <a:pt x="1536638" y="3113753"/>
                  </a:lnTo>
                  <a:lnTo>
                    <a:pt x="1533598" y="3117184"/>
                  </a:lnTo>
                  <a:lnTo>
                    <a:pt x="1530226" y="3120473"/>
                  </a:lnTo>
                  <a:lnTo>
                    <a:pt x="1530568" y="3126134"/>
                  </a:lnTo>
                  <a:lnTo>
                    <a:pt x="1533999" y="3129174"/>
                  </a:lnTo>
                  <a:lnTo>
                    <a:pt x="1538812" y="3133590"/>
                  </a:lnTo>
                  <a:lnTo>
                    <a:pt x="1539672" y="3134352"/>
                  </a:lnTo>
                  <a:lnTo>
                    <a:pt x="1541336" y="3135062"/>
                  </a:lnTo>
                  <a:lnTo>
                    <a:pt x="1541194" y="3135395"/>
                  </a:lnTo>
                  <a:lnTo>
                    <a:pt x="1544527" y="3136816"/>
                  </a:lnTo>
                  <a:lnTo>
                    <a:pt x="1548380" y="3136096"/>
                  </a:lnTo>
                  <a:lnTo>
                    <a:pt x="1550802" y="3133190"/>
                  </a:lnTo>
                  <a:lnTo>
                    <a:pt x="1554175" y="3129901"/>
                  </a:lnTo>
                  <a:lnTo>
                    <a:pt x="1553832" y="3124239"/>
                  </a:lnTo>
                  <a:lnTo>
                    <a:pt x="1550401" y="3121200"/>
                  </a:lnTo>
                  <a:lnTo>
                    <a:pt x="1545588" y="3116783"/>
                  </a:lnTo>
                  <a:lnTo>
                    <a:pt x="1542299" y="3113411"/>
                  </a:lnTo>
                  <a:close/>
                </a:path>
                <a:path w="17299305" h="9711690">
                  <a:moveTo>
                    <a:pt x="9794046" y="6599848"/>
                  </a:moveTo>
                  <a:lnTo>
                    <a:pt x="9782722" y="6600532"/>
                  </a:lnTo>
                  <a:lnTo>
                    <a:pt x="9778203" y="6600968"/>
                  </a:lnTo>
                  <a:lnTo>
                    <a:pt x="9774546" y="6604923"/>
                  </a:lnTo>
                  <a:lnTo>
                    <a:pt x="9775036" y="6613012"/>
                  </a:lnTo>
                  <a:lnTo>
                    <a:pt x="9776991" y="6615816"/>
                  </a:lnTo>
                  <a:lnTo>
                    <a:pt x="9781323" y="6617664"/>
                  </a:lnTo>
                  <a:lnTo>
                    <a:pt x="9784083" y="6617659"/>
                  </a:lnTo>
                  <a:lnTo>
                    <a:pt x="9790553" y="6617267"/>
                  </a:lnTo>
                  <a:lnTo>
                    <a:pt x="9795073" y="6616832"/>
                  </a:lnTo>
                  <a:lnTo>
                    <a:pt x="9798730" y="6612877"/>
                  </a:lnTo>
                  <a:lnTo>
                    <a:pt x="9798436" y="6608024"/>
                  </a:lnTo>
                  <a:lnTo>
                    <a:pt x="9798000" y="6603504"/>
                  </a:lnTo>
                  <a:lnTo>
                    <a:pt x="9794046" y="6599848"/>
                  </a:lnTo>
                  <a:close/>
                </a:path>
                <a:path w="17299305" h="9711690">
                  <a:moveTo>
                    <a:pt x="1476773" y="3052761"/>
                  </a:moveTo>
                  <a:lnTo>
                    <a:pt x="1471587" y="3052913"/>
                  </a:lnTo>
                  <a:lnTo>
                    <a:pt x="1468214" y="3056201"/>
                  </a:lnTo>
                  <a:lnTo>
                    <a:pt x="1465175" y="3059633"/>
                  </a:lnTo>
                  <a:lnTo>
                    <a:pt x="1465326" y="3064819"/>
                  </a:lnTo>
                  <a:lnTo>
                    <a:pt x="1468615" y="3068191"/>
                  </a:lnTo>
                  <a:lnTo>
                    <a:pt x="1473428" y="3072608"/>
                  </a:lnTo>
                  <a:lnTo>
                    <a:pt x="1474286" y="3073368"/>
                  </a:lnTo>
                  <a:lnTo>
                    <a:pt x="1478953" y="3075358"/>
                  </a:lnTo>
                  <a:lnTo>
                    <a:pt x="1482663" y="3074972"/>
                  </a:lnTo>
                  <a:lnTo>
                    <a:pt x="1485418" y="3072207"/>
                  </a:lnTo>
                  <a:lnTo>
                    <a:pt x="1488458" y="3068776"/>
                  </a:lnTo>
                  <a:lnTo>
                    <a:pt x="1488448" y="3063257"/>
                  </a:lnTo>
                  <a:lnTo>
                    <a:pt x="1485017" y="3060217"/>
                  </a:lnTo>
                  <a:lnTo>
                    <a:pt x="1480204" y="3055801"/>
                  </a:lnTo>
                  <a:lnTo>
                    <a:pt x="1476773" y="3052761"/>
                  </a:lnTo>
                  <a:close/>
                </a:path>
                <a:path w="17299305" h="9711690">
                  <a:moveTo>
                    <a:pt x="1411958" y="2990445"/>
                  </a:moveTo>
                  <a:lnTo>
                    <a:pt x="1406771" y="2990597"/>
                  </a:lnTo>
                  <a:lnTo>
                    <a:pt x="1403399" y="2993885"/>
                  </a:lnTo>
                  <a:lnTo>
                    <a:pt x="1400359" y="2997316"/>
                  </a:lnTo>
                  <a:lnTo>
                    <a:pt x="1400511" y="3002503"/>
                  </a:lnTo>
                  <a:lnTo>
                    <a:pt x="1403800" y="3005875"/>
                  </a:lnTo>
                  <a:lnTo>
                    <a:pt x="1408613" y="3010292"/>
                  </a:lnTo>
                  <a:lnTo>
                    <a:pt x="1408995" y="3011243"/>
                  </a:lnTo>
                  <a:lnTo>
                    <a:pt x="1410995" y="3012096"/>
                  </a:lnTo>
                  <a:lnTo>
                    <a:pt x="1411137" y="3011763"/>
                  </a:lnTo>
                  <a:lnTo>
                    <a:pt x="1414137" y="3013043"/>
                  </a:lnTo>
                  <a:lnTo>
                    <a:pt x="1417990" y="3012322"/>
                  </a:lnTo>
                  <a:lnTo>
                    <a:pt x="1420602" y="3009891"/>
                  </a:lnTo>
                  <a:lnTo>
                    <a:pt x="1423642" y="3006460"/>
                  </a:lnTo>
                  <a:lnTo>
                    <a:pt x="1423490" y="3001274"/>
                  </a:lnTo>
                  <a:lnTo>
                    <a:pt x="1420201" y="2997901"/>
                  </a:lnTo>
                  <a:lnTo>
                    <a:pt x="1415388" y="2993484"/>
                  </a:lnTo>
                  <a:lnTo>
                    <a:pt x="1411958" y="2990445"/>
                  </a:lnTo>
                  <a:close/>
                </a:path>
                <a:path w="17299305" h="9711690">
                  <a:moveTo>
                    <a:pt x="9883248" y="6592987"/>
                  </a:moveTo>
                  <a:lnTo>
                    <a:pt x="9878727" y="6593423"/>
                  </a:lnTo>
                  <a:lnTo>
                    <a:pt x="9867405" y="6594108"/>
                  </a:lnTo>
                  <a:lnTo>
                    <a:pt x="9863939" y="6598539"/>
                  </a:lnTo>
                  <a:lnTo>
                    <a:pt x="9864375" y="6603058"/>
                  </a:lnTo>
                  <a:lnTo>
                    <a:pt x="9864570" y="6606293"/>
                  </a:lnTo>
                  <a:lnTo>
                    <a:pt x="9866859" y="6609240"/>
                  </a:lnTo>
                  <a:lnTo>
                    <a:pt x="9870860" y="6610946"/>
                  </a:lnTo>
                  <a:lnTo>
                    <a:pt x="9873619" y="6610941"/>
                  </a:lnTo>
                  <a:lnTo>
                    <a:pt x="9884941" y="6610256"/>
                  </a:lnTo>
                  <a:lnTo>
                    <a:pt x="9888408" y="6605825"/>
                  </a:lnTo>
                  <a:lnTo>
                    <a:pt x="9887972" y="6601306"/>
                  </a:lnTo>
                  <a:lnTo>
                    <a:pt x="9887678" y="6596453"/>
                  </a:lnTo>
                  <a:lnTo>
                    <a:pt x="9883248" y="6592987"/>
                  </a:lnTo>
                  <a:close/>
                </a:path>
                <a:path w="17299305" h="9711690">
                  <a:moveTo>
                    <a:pt x="1348711" y="2927223"/>
                  </a:moveTo>
                  <a:lnTo>
                    <a:pt x="1343191" y="2927232"/>
                  </a:lnTo>
                  <a:lnTo>
                    <a:pt x="1339819" y="2930520"/>
                  </a:lnTo>
                  <a:lnTo>
                    <a:pt x="1336304" y="2934143"/>
                  </a:lnTo>
                  <a:lnTo>
                    <a:pt x="1336455" y="2939328"/>
                  </a:lnTo>
                  <a:lnTo>
                    <a:pt x="1344415" y="2947451"/>
                  </a:lnTo>
                  <a:lnTo>
                    <a:pt x="1345131" y="2948545"/>
                  </a:lnTo>
                  <a:lnTo>
                    <a:pt x="1349797" y="2950535"/>
                  </a:lnTo>
                  <a:lnTo>
                    <a:pt x="1353650" y="2949815"/>
                  </a:lnTo>
                  <a:lnTo>
                    <a:pt x="1356263" y="2947383"/>
                  </a:lnTo>
                  <a:lnTo>
                    <a:pt x="1359777" y="2943762"/>
                  </a:lnTo>
                  <a:lnTo>
                    <a:pt x="1359626" y="2938575"/>
                  </a:lnTo>
                  <a:lnTo>
                    <a:pt x="1356337" y="2935203"/>
                  </a:lnTo>
                  <a:lnTo>
                    <a:pt x="1352000" y="2930595"/>
                  </a:lnTo>
                  <a:lnTo>
                    <a:pt x="1348711" y="2927223"/>
                  </a:lnTo>
                  <a:close/>
                </a:path>
                <a:path w="17299305" h="9711690">
                  <a:moveTo>
                    <a:pt x="9972067" y="6585176"/>
                  </a:moveTo>
                  <a:lnTo>
                    <a:pt x="9967548" y="6585612"/>
                  </a:lnTo>
                  <a:lnTo>
                    <a:pt x="9961078" y="6586004"/>
                  </a:lnTo>
                  <a:lnTo>
                    <a:pt x="9956558" y="6586439"/>
                  </a:lnTo>
                  <a:lnTo>
                    <a:pt x="9953093" y="6590871"/>
                  </a:lnTo>
                  <a:lnTo>
                    <a:pt x="9953528" y="6595390"/>
                  </a:lnTo>
                  <a:lnTo>
                    <a:pt x="9954057" y="6598768"/>
                  </a:lnTo>
                  <a:lnTo>
                    <a:pt x="9956154" y="6601238"/>
                  </a:lnTo>
                  <a:lnTo>
                    <a:pt x="9958821" y="6602375"/>
                  </a:lnTo>
                  <a:lnTo>
                    <a:pt x="9958679" y="6602708"/>
                  </a:lnTo>
                  <a:lnTo>
                    <a:pt x="9960013" y="6603277"/>
                  </a:lnTo>
                  <a:lnTo>
                    <a:pt x="9962772" y="6603272"/>
                  </a:lnTo>
                  <a:lnTo>
                    <a:pt x="9969384" y="6602547"/>
                  </a:lnTo>
                  <a:lnTo>
                    <a:pt x="9973903" y="6602111"/>
                  </a:lnTo>
                  <a:lnTo>
                    <a:pt x="9977369" y="6597680"/>
                  </a:lnTo>
                  <a:lnTo>
                    <a:pt x="9976498" y="6588642"/>
                  </a:lnTo>
                  <a:lnTo>
                    <a:pt x="9972067" y="6585176"/>
                  </a:lnTo>
                  <a:close/>
                </a:path>
                <a:path w="17299305" h="9711690">
                  <a:moveTo>
                    <a:pt x="1285940" y="2863808"/>
                  </a:moveTo>
                  <a:lnTo>
                    <a:pt x="1280420" y="2863818"/>
                  </a:lnTo>
                  <a:lnTo>
                    <a:pt x="1273674" y="2870395"/>
                  </a:lnTo>
                  <a:lnTo>
                    <a:pt x="1273684" y="2875915"/>
                  </a:lnTo>
                  <a:lnTo>
                    <a:pt x="1276973" y="2879288"/>
                  </a:lnTo>
                  <a:lnTo>
                    <a:pt x="1281311" y="2883895"/>
                  </a:lnTo>
                  <a:lnTo>
                    <a:pt x="1282026" y="2884988"/>
                  </a:lnTo>
                  <a:lnTo>
                    <a:pt x="1287026" y="2887121"/>
                  </a:lnTo>
                  <a:lnTo>
                    <a:pt x="1290879" y="2886401"/>
                  </a:lnTo>
                  <a:lnTo>
                    <a:pt x="1293491" y="2883970"/>
                  </a:lnTo>
                  <a:lnTo>
                    <a:pt x="1296864" y="2880681"/>
                  </a:lnTo>
                  <a:lnTo>
                    <a:pt x="1296854" y="2875162"/>
                  </a:lnTo>
                  <a:lnTo>
                    <a:pt x="1293566" y="2871789"/>
                  </a:lnTo>
                  <a:lnTo>
                    <a:pt x="1289228" y="2867181"/>
                  </a:lnTo>
                  <a:lnTo>
                    <a:pt x="1285940" y="2863808"/>
                  </a:lnTo>
                  <a:close/>
                </a:path>
                <a:path w="17299305" h="9711690">
                  <a:moveTo>
                    <a:pt x="17283206" y="9688896"/>
                  </a:moveTo>
                  <a:lnTo>
                    <a:pt x="17277784" y="9690523"/>
                  </a:lnTo>
                  <a:lnTo>
                    <a:pt x="17275264" y="9696146"/>
                  </a:lnTo>
                  <a:lnTo>
                    <a:pt x="17273754" y="9699047"/>
                  </a:lnTo>
                  <a:lnTo>
                    <a:pt x="17275523" y="9704134"/>
                  </a:lnTo>
                  <a:lnTo>
                    <a:pt x="17279571" y="9706649"/>
                  </a:lnTo>
                  <a:lnTo>
                    <a:pt x="17290238" y="9711199"/>
                  </a:lnTo>
                  <a:lnTo>
                    <a:pt x="17295184" y="9709764"/>
                  </a:lnTo>
                  <a:lnTo>
                    <a:pt x="17297704" y="9704142"/>
                  </a:lnTo>
                  <a:lnTo>
                    <a:pt x="17299214" y="9701240"/>
                  </a:lnTo>
                  <a:lnTo>
                    <a:pt x="17297445" y="9696152"/>
                  </a:lnTo>
                  <a:lnTo>
                    <a:pt x="17293396" y="9693637"/>
                  </a:lnTo>
                  <a:lnTo>
                    <a:pt x="17287397" y="9691078"/>
                  </a:lnTo>
                  <a:lnTo>
                    <a:pt x="17283206" y="9688896"/>
                  </a:lnTo>
                  <a:close/>
                </a:path>
                <a:path w="17299305" h="9711690">
                  <a:moveTo>
                    <a:pt x="17202868" y="9649112"/>
                  </a:moveTo>
                  <a:lnTo>
                    <a:pt x="17197447" y="9650739"/>
                  </a:lnTo>
                  <a:lnTo>
                    <a:pt x="17194928" y="9656361"/>
                  </a:lnTo>
                  <a:lnTo>
                    <a:pt x="17193417" y="9659263"/>
                  </a:lnTo>
                  <a:lnTo>
                    <a:pt x="17195187" y="9664351"/>
                  </a:lnTo>
                  <a:lnTo>
                    <a:pt x="17199235" y="9666866"/>
                  </a:lnTo>
                  <a:lnTo>
                    <a:pt x="17209902" y="9671416"/>
                  </a:lnTo>
                  <a:lnTo>
                    <a:pt x="17214990" y="9669647"/>
                  </a:lnTo>
                  <a:lnTo>
                    <a:pt x="17217367" y="9664357"/>
                  </a:lnTo>
                  <a:lnTo>
                    <a:pt x="17218878" y="9661456"/>
                  </a:lnTo>
                  <a:lnTo>
                    <a:pt x="17217109" y="9656368"/>
                  </a:lnTo>
                  <a:lnTo>
                    <a:pt x="17213061" y="9653854"/>
                  </a:lnTo>
                  <a:lnTo>
                    <a:pt x="17207059" y="9651293"/>
                  </a:lnTo>
                  <a:lnTo>
                    <a:pt x="17202868" y="9649112"/>
                  </a:lnTo>
                  <a:close/>
                </a:path>
                <a:path w="17299305" h="9711690">
                  <a:moveTo>
                    <a:pt x="17123244" y="9607661"/>
                  </a:moveTo>
                  <a:lnTo>
                    <a:pt x="17117823" y="9609289"/>
                  </a:lnTo>
                  <a:lnTo>
                    <a:pt x="17115975" y="9613621"/>
                  </a:lnTo>
                  <a:lnTo>
                    <a:pt x="17113793" y="9617812"/>
                  </a:lnTo>
                  <a:lnTo>
                    <a:pt x="17115419" y="9623234"/>
                  </a:lnTo>
                  <a:lnTo>
                    <a:pt x="17119468" y="9625748"/>
                  </a:lnTo>
                  <a:lnTo>
                    <a:pt x="17130133" y="9630298"/>
                  </a:lnTo>
                  <a:lnTo>
                    <a:pt x="17135223" y="9628529"/>
                  </a:lnTo>
                  <a:lnTo>
                    <a:pt x="17136929" y="9624530"/>
                  </a:lnTo>
                  <a:lnTo>
                    <a:pt x="17139111" y="9620339"/>
                  </a:lnTo>
                  <a:lnTo>
                    <a:pt x="17137483" y="9614918"/>
                  </a:lnTo>
                  <a:lnTo>
                    <a:pt x="17133434" y="9612402"/>
                  </a:lnTo>
                  <a:lnTo>
                    <a:pt x="17127436" y="9609844"/>
                  </a:lnTo>
                  <a:lnTo>
                    <a:pt x="17123244" y="9607661"/>
                  </a:lnTo>
                  <a:close/>
                </a:path>
                <a:path w="17299305" h="9711690">
                  <a:moveTo>
                    <a:pt x="17044762" y="9566304"/>
                  </a:moveTo>
                  <a:lnTo>
                    <a:pt x="17039482" y="9567598"/>
                  </a:lnTo>
                  <a:lnTo>
                    <a:pt x="17035118" y="9575979"/>
                  </a:lnTo>
                  <a:lnTo>
                    <a:pt x="17036412" y="9581259"/>
                  </a:lnTo>
                  <a:lnTo>
                    <a:pt x="17040603" y="9583440"/>
                  </a:lnTo>
                  <a:lnTo>
                    <a:pt x="17046318" y="9586666"/>
                  </a:lnTo>
                  <a:lnTo>
                    <a:pt x="17046986" y="9586951"/>
                  </a:lnTo>
                  <a:lnTo>
                    <a:pt x="17047459" y="9586759"/>
                  </a:lnTo>
                  <a:lnTo>
                    <a:pt x="17051459" y="9588465"/>
                  </a:lnTo>
                  <a:lnTo>
                    <a:pt x="17056073" y="9586887"/>
                  </a:lnTo>
                  <a:lnTo>
                    <a:pt x="17058113" y="9583030"/>
                  </a:lnTo>
                  <a:lnTo>
                    <a:pt x="17060486" y="9579315"/>
                  </a:lnTo>
                  <a:lnTo>
                    <a:pt x="17058858" y="9573893"/>
                  </a:lnTo>
                  <a:lnTo>
                    <a:pt x="17054668" y="9571711"/>
                  </a:lnTo>
                  <a:lnTo>
                    <a:pt x="17048952" y="9568486"/>
                  </a:lnTo>
                  <a:lnTo>
                    <a:pt x="17044762" y="9566304"/>
                  </a:lnTo>
                  <a:close/>
                </a:path>
                <a:path w="17299305" h="9711690">
                  <a:moveTo>
                    <a:pt x="10061123" y="6575890"/>
                  </a:moveTo>
                  <a:lnTo>
                    <a:pt x="10056604" y="6576326"/>
                  </a:lnTo>
                  <a:lnTo>
                    <a:pt x="10049991" y="6577050"/>
                  </a:lnTo>
                  <a:lnTo>
                    <a:pt x="10045472" y="6577486"/>
                  </a:lnTo>
                  <a:lnTo>
                    <a:pt x="10042006" y="6581917"/>
                  </a:lnTo>
                  <a:lnTo>
                    <a:pt x="10042442" y="6586437"/>
                  </a:lnTo>
                  <a:lnTo>
                    <a:pt x="10042971" y="6589814"/>
                  </a:lnTo>
                  <a:lnTo>
                    <a:pt x="10045069" y="6592284"/>
                  </a:lnTo>
                  <a:lnTo>
                    <a:pt x="10048734" y="6593848"/>
                  </a:lnTo>
                  <a:lnTo>
                    <a:pt x="10051827" y="6593986"/>
                  </a:lnTo>
                  <a:lnTo>
                    <a:pt x="10058440" y="6593261"/>
                  </a:lnTo>
                  <a:lnTo>
                    <a:pt x="10062959" y="6592825"/>
                  </a:lnTo>
                  <a:lnTo>
                    <a:pt x="10066426" y="6588394"/>
                  </a:lnTo>
                  <a:lnTo>
                    <a:pt x="10065553" y="6579355"/>
                  </a:lnTo>
                  <a:lnTo>
                    <a:pt x="10061123" y="6575890"/>
                  </a:lnTo>
                  <a:close/>
                </a:path>
                <a:path w="17299305" h="9711690">
                  <a:moveTo>
                    <a:pt x="16966037" y="9523662"/>
                  </a:moveTo>
                  <a:lnTo>
                    <a:pt x="16960759" y="9524956"/>
                  </a:lnTo>
                  <a:lnTo>
                    <a:pt x="16956397" y="9533338"/>
                  </a:lnTo>
                  <a:lnTo>
                    <a:pt x="16957689" y="9538617"/>
                  </a:lnTo>
                  <a:lnTo>
                    <a:pt x="16961879" y="9540798"/>
                  </a:lnTo>
                  <a:lnTo>
                    <a:pt x="16967595" y="9544024"/>
                  </a:lnTo>
                  <a:lnTo>
                    <a:pt x="16972595" y="9546157"/>
                  </a:lnTo>
                  <a:lnTo>
                    <a:pt x="16977207" y="9544579"/>
                  </a:lnTo>
                  <a:lnTo>
                    <a:pt x="16979247" y="9540721"/>
                  </a:lnTo>
                  <a:lnTo>
                    <a:pt x="16981429" y="9536530"/>
                  </a:lnTo>
                  <a:lnTo>
                    <a:pt x="16980136" y="9531252"/>
                  </a:lnTo>
                  <a:lnTo>
                    <a:pt x="16975945" y="9529070"/>
                  </a:lnTo>
                  <a:lnTo>
                    <a:pt x="16970228" y="9525843"/>
                  </a:lnTo>
                  <a:lnTo>
                    <a:pt x="16966037" y="9523662"/>
                  </a:lnTo>
                  <a:close/>
                </a:path>
                <a:path w="17299305" h="9711690">
                  <a:moveTo>
                    <a:pt x="1223786" y="2799870"/>
                  </a:moveTo>
                  <a:lnTo>
                    <a:pt x="1218409" y="2799546"/>
                  </a:lnTo>
                  <a:lnTo>
                    <a:pt x="1211663" y="2806124"/>
                  </a:lnTo>
                  <a:lnTo>
                    <a:pt x="1211341" y="2811502"/>
                  </a:lnTo>
                  <a:lnTo>
                    <a:pt x="1214628" y="2814873"/>
                  </a:lnTo>
                  <a:lnTo>
                    <a:pt x="1218966" y="2819482"/>
                  </a:lnTo>
                  <a:lnTo>
                    <a:pt x="1219681" y="2820575"/>
                  </a:lnTo>
                  <a:lnTo>
                    <a:pt x="1224681" y="2822707"/>
                  </a:lnTo>
                  <a:lnTo>
                    <a:pt x="1228391" y="2822321"/>
                  </a:lnTo>
                  <a:lnTo>
                    <a:pt x="1231004" y="2819890"/>
                  </a:lnTo>
                  <a:lnTo>
                    <a:pt x="1234377" y="2816601"/>
                  </a:lnTo>
                  <a:lnTo>
                    <a:pt x="1234701" y="2811223"/>
                  </a:lnTo>
                  <a:lnTo>
                    <a:pt x="1231412" y="2807851"/>
                  </a:lnTo>
                  <a:lnTo>
                    <a:pt x="1227075" y="2803243"/>
                  </a:lnTo>
                  <a:lnTo>
                    <a:pt x="1223786" y="2799870"/>
                  </a:lnTo>
                  <a:close/>
                </a:path>
                <a:path w="17299305" h="9711690">
                  <a:moveTo>
                    <a:pt x="16887742" y="9480021"/>
                  </a:moveTo>
                  <a:lnTo>
                    <a:pt x="16882462" y="9481315"/>
                  </a:lnTo>
                  <a:lnTo>
                    <a:pt x="16878099" y="9489696"/>
                  </a:lnTo>
                  <a:lnTo>
                    <a:pt x="16879393" y="9494975"/>
                  </a:lnTo>
                  <a:lnTo>
                    <a:pt x="16883585" y="9497157"/>
                  </a:lnTo>
                  <a:lnTo>
                    <a:pt x="16889299" y="9500383"/>
                  </a:lnTo>
                  <a:lnTo>
                    <a:pt x="16893965" y="9502373"/>
                  </a:lnTo>
                  <a:lnTo>
                    <a:pt x="16898912" y="9500938"/>
                  </a:lnTo>
                  <a:lnTo>
                    <a:pt x="16900951" y="9497080"/>
                  </a:lnTo>
                  <a:lnTo>
                    <a:pt x="16903133" y="9492890"/>
                  </a:lnTo>
                  <a:lnTo>
                    <a:pt x="16901838" y="9487610"/>
                  </a:lnTo>
                  <a:lnTo>
                    <a:pt x="16897648" y="9485429"/>
                  </a:lnTo>
                  <a:lnTo>
                    <a:pt x="16891933" y="9482203"/>
                  </a:lnTo>
                  <a:lnTo>
                    <a:pt x="16887742" y="9480021"/>
                  </a:lnTo>
                  <a:close/>
                </a:path>
                <a:path w="17299305" h="9711690">
                  <a:moveTo>
                    <a:pt x="16810538" y="9435664"/>
                  </a:moveTo>
                  <a:lnTo>
                    <a:pt x="16805592" y="9437099"/>
                  </a:lnTo>
                  <a:lnTo>
                    <a:pt x="16800562" y="9445197"/>
                  </a:lnTo>
                  <a:lnTo>
                    <a:pt x="16801998" y="9450143"/>
                  </a:lnTo>
                  <a:lnTo>
                    <a:pt x="16806046" y="9452658"/>
                  </a:lnTo>
                  <a:lnTo>
                    <a:pt x="16811762" y="9455883"/>
                  </a:lnTo>
                  <a:lnTo>
                    <a:pt x="16812761" y="9456309"/>
                  </a:lnTo>
                  <a:lnTo>
                    <a:pt x="16812618" y="9456643"/>
                  </a:lnTo>
                  <a:lnTo>
                    <a:pt x="16816284" y="9458207"/>
                  </a:lnTo>
                  <a:lnTo>
                    <a:pt x="16821232" y="9456771"/>
                  </a:lnTo>
                  <a:lnTo>
                    <a:pt x="16823272" y="9452914"/>
                  </a:lnTo>
                  <a:lnTo>
                    <a:pt x="16825787" y="9448865"/>
                  </a:lnTo>
                  <a:lnTo>
                    <a:pt x="16824350" y="9443920"/>
                  </a:lnTo>
                  <a:lnTo>
                    <a:pt x="16820302" y="9441405"/>
                  </a:lnTo>
                  <a:lnTo>
                    <a:pt x="16814587" y="9438179"/>
                  </a:lnTo>
                  <a:lnTo>
                    <a:pt x="16810538" y="9435664"/>
                  </a:lnTo>
                  <a:close/>
                </a:path>
                <a:path w="17299305" h="9711690">
                  <a:moveTo>
                    <a:pt x="16733570" y="9389831"/>
                  </a:moveTo>
                  <a:lnTo>
                    <a:pt x="16728290" y="9391125"/>
                  </a:lnTo>
                  <a:lnTo>
                    <a:pt x="16723260" y="9399222"/>
                  </a:lnTo>
                  <a:lnTo>
                    <a:pt x="16724554" y="9404501"/>
                  </a:lnTo>
                  <a:lnTo>
                    <a:pt x="16728602" y="9407016"/>
                  </a:lnTo>
                  <a:lnTo>
                    <a:pt x="16734318" y="9410242"/>
                  </a:lnTo>
                  <a:lnTo>
                    <a:pt x="16735319" y="9410669"/>
                  </a:lnTo>
                  <a:lnTo>
                    <a:pt x="16735794" y="9410478"/>
                  </a:lnTo>
                  <a:lnTo>
                    <a:pt x="16739460" y="9412041"/>
                  </a:lnTo>
                  <a:lnTo>
                    <a:pt x="16743930" y="9410797"/>
                  </a:lnTo>
                  <a:lnTo>
                    <a:pt x="16748676" y="9403366"/>
                  </a:lnTo>
                  <a:lnTo>
                    <a:pt x="16747382" y="9398086"/>
                  </a:lnTo>
                  <a:lnTo>
                    <a:pt x="16743333" y="9395572"/>
                  </a:lnTo>
                  <a:lnTo>
                    <a:pt x="16737618" y="9392346"/>
                  </a:lnTo>
                  <a:lnTo>
                    <a:pt x="16733570" y="9389831"/>
                  </a:lnTo>
                  <a:close/>
                </a:path>
                <a:path w="17299305" h="9711690">
                  <a:moveTo>
                    <a:pt x="1161868" y="2734456"/>
                  </a:moveTo>
                  <a:lnTo>
                    <a:pt x="1156490" y="2734133"/>
                  </a:lnTo>
                  <a:lnTo>
                    <a:pt x="1149745" y="2740710"/>
                  </a:lnTo>
                  <a:lnTo>
                    <a:pt x="1149421" y="2746087"/>
                  </a:lnTo>
                  <a:lnTo>
                    <a:pt x="1152710" y="2749460"/>
                  </a:lnTo>
                  <a:lnTo>
                    <a:pt x="1157048" y="2754068"/>
                  </a:lnTo>
                  <a:lnTo>
                    <a:pt x="1158097" y="2755303"/>
                  </a:lnTo>
                  <a:lnTo>
                    <a:pt x="1163096" y="2757436"/>
                  </a:lnTo>
                  <a:lnTo>
                    <a:pt x="1166473" y="2756907"/>
                  </a:lnTo>
                  <a:lnTo>
                    <a:pt x="1169086" y="2754476"/>
                  </a:lnTo>
                  <a:lnTo>
                    <a:pt x="1172459" y="2751187"/>
                  </a:lnTo>
                  <a:lnTo>
                    <a:pt x="1172783" y="2745810"/>
                  </a:lnTo>
                  <a:lnTo>
                    <a:pt x="1169494" y="2742437"/>
                  </a:lnTo>
                  <a:lnTo>
                    <a:pt x="1165158" y="2737830"/>
                  </a:lnTo>
                  <a:lnTo>
                    <a:pt x="1161868" y="2734456"/>
                  </a:lnTo>
                  <a:close/>
                </a:path>
                <a:path w="17299305" h="9711690">
                  <a:moveTo>
                    <a:pt x="10150321" y="6566270"/>
                  </a:moveTo>
                  <a:lnTo>
                    <a:pt x="10145800" y="6566705"/>
                  </a:lnTo>
                  <a:lnTo>
                    <a:pt x="10139521" y="6567573"/>
                  </a:lnTo>
                  <a:lnTo>
                    <a:pt x="10135002" y="6568009"/>
                  </a:lnTo>
                  <a:lnTo>
                    <a:pt x="10131536" y="6572439"/>
                  </a:lnTo>
                  <a:lnTo>
                    <a:pt x="10131972" y="6576959"/>
                  </a:lnTo>
                  <a:lnTo>
                    <a:pt x="10132168" y="6580194"/>
                  </a:lnTo>
                  <a:lnTo>
                    <a:pt x="10134267" y="6582665"/>
                  </a:lnTo>
                  <a:lnTo>
                    <a:pt x="10138266" y="6584371"/>
                  </a:lnTo>
                  <a:lnTo>
                    <a:pt x="10141358" y="6584508"/>
                  </a:lnTo>
                  <a:lnTo>
                    <a:pt x="10147637" y="6583641"/>
                  </a:lnTo>
                  <a:lnTo>
                    <a:pt x="10152157" y="6583206"/>
                  </a:lnTo>
                  <a:lnTo>
                    <a:pt x="10155622" y="6578775"/>
                  </a:lnTo>
                  <a:lnTo>
                    <a:pt x="10154751" y="6569736"/>
                  </a:lnTo>
                  <a:lnTo>
                    <a:pt x="10150321" y="6566270"/>
                  </a:lnTo>
                  <a:close/>
                </a:path>
                <a:path w="17299305" h="9711690">
                  <a:moveTo>
                    <a:pt x="16657361" y="9343141"/>
                  </a:moveTo>
                  <a:lnTo>
                    <a:pt x="16652081" y="9344434"/>
                  </a:lnTo>
                  <a:lnTo>
                    <a:pt x="16647051" y="9352531"/>
                  </a:lnTo>
                  <a:lnTo>
                    <a:pt x="16648345" y="9357811"/>
                  </a:lnTo>
                  <a:lnTo>
                    <a:pt x="16652394" y="9360325"/>
                  </a:lnTo>
                  <a:lnTo>
                    <a:pt x="16657967" y="9363885"/>
                  </a:lnTo>
                  <a:lnTo>
                    <a:pt x="16662967" y="9366018"/>
                  </a:lnTo>
                  <a:lnTo>
                    <a:pt x="16667437" y="9364773"/>
                  </a:lnTo>
                  <a:lnTo>
                    <a:pt x="16669810" y="9361058"/>
                  </a:lnTo>
                  <a:lnTo>
                    <a:pt x="16672325" y="9357009"/>
                  </a:lnTo>
                  <a:lnTo>
                    <a:pt x="16671031" y="9351729"/>
                  </a:lnTo>
                  <a:lnTo>
                    <a:pt x="16666983" y="9349214"/>
                  </a:lnTo>
                  <a:lnTo>
                    <a:pt x="16661410" y="9345656"/>
                  </a:lnTo>
                  <a:lnTo>
                    <a:pt x="16657361" y="9343141"/>
                  </a:lnTo>
                  <a:close/>
                </a:path>
                <a:path w="17299305" h="9711690">
                  <a:moveTo>
                    <a:pt x="16581437" y="9295784"/>
                  </a:moveTo>
                  <a:lnTo>
                    <a:pt x="16576157" y="9297077"/>
                  </a:lnTo>
                  <a:lnTo>
                    <a:pt x="16574029" y="9300503"/>
                  </a:lnTo>
                  <a:lnTo>
                    <a:pt x="16573642" y="9301126"/>
                  </a:lnTo>
                  <a:lnTo>
                    <a:pt x="16570794" y="9305032"/>
                  </a:lnTo>
                  <a:lnTo>
                    <a:pt x="16572088" y="9310311"/>
                  </a:lnTo>
                  <a:lnTo>
                    <a:pt x="16576136" y="9312826"/>
                  </a:lnTo>
                  <a:lnTo>
                    <a:pt x="16581709" y="9316385"/>
                  </a:lnTo>
                  <a:lnTo>
                    <a:pt x="16583044" y="9316954"/>
                  </a:lnTo>
                  <a:lnTo>
                    <a:pt x="16583235" y="9317431"/>
                  </a:lnTo>
                  <a:lnTo>
                    <a:pt x="16586901" y="9318994"/>
                  </a:lnTo>
                  <a:lnTo>
                    <a:pt x="16591371" y="9317750"/>
                  </a:lnTo>
                  <a:lnTo>
                    <a:pt x="16593348" y="9314653"/>
                  </a:lnTo>
                  <a:lnTo>
                    <a:pt x="16595872" y="9310608"/>
                  </a:lnTo>
                  <a:lnTo>
                    <a:pt x="16596259" y="9309986"/>
                  </a:lnTo>
                  <a:lnTo>
                    <a:pt x="16594965" y="9304706"/>
                  </a:lnTo>
                  <a:lnTo>
                    <a:pt x="16590916" y="9302191"/>
                  </a:lnTo>
                  <a:lnTo>
                    <a:pt x="16585343" y="9298632"/>
                  </a:lnTo>
                  <a:lnTo>
                    <a:pt x="16581437" y="9295784"/>
                  </a:lnTo>
                  <a:close/>
                </a:path>
                <a:path w="17299305" h="9711690">
                  <a:moveTo>
                    <a:pt x="16505655" y="9248093"/>
                  </a:moveTo>
                  <a:lnTo>
                    <a:pt x="16500517" y="9249053"/>
                  </a:lnTo>
                  <a:lnTo>
                    <a:pt x="16495875" y="9256528"/>
                  </a:lnTo>
                  <a:lnTo>
                    <a:pt x="16495488" y="9257151"/>
                  </a:lnTo>
                  <a:lnTo>
                    <a:pt x="16496448" y="9262288"/>
                  </a:lnTo>
                  <a:lnTo>
                    <a:pt x="16500496" y="9264803"/>
                  </a:lnTo>
                  <a:lnTo>
                    <a:pt x="16506072" y="9268363"/>
                  </a:lnTo>
                  <a:lnTo>
                    <a:pt x="16507404" y="9268931"/>
                  </a:lnTo>
                  <a:lnTo>
                    <a:pt x="16507262" y="9269264"/>
                  </a:lnTo>
                  <a:lnTo>
                    <a:pt x="16510928" y="9270828"/>
                  </a:lnTo>
                  <a:lnTo>
                    <a:pt x="16515540" y="9269250"/>
                  </a:lnTo>
                  <a:lnTo>
                    <a:pt x="16517771" y="9265868"/>
                  </a:lnTo>
                  <a:lnTo>
                    <a:pt x="16520286" y="9261820"/>
                  </a:lnTo>
                  <a:lnTo>
                    <a:pt x="16519325" y="9256682"/>
                  </a:lnTo>
                  <a:lnTo>
                    <a:pt x="16515277" y="9254167"/>
                  </a:lnTo>
                  <a:lnTo>
                    <a:pt x="16509703" y="9250608"/>
                  </a:lnTo>
                  <a:lnTo>
                    <a:pt x="16505655" y="9248093"/>
                  </a:lnTo>
                  <a:close/>
                </a:path>
                <a:path w="17299305" h="9711690">
                  <a:moveTo>
                    <a:pt x="1101851" y="2668278"/>
                  </a:moveTo>
                  <a:lnTo>
                    <a:pt x="1096474" y="2667954"/>
                  </a:lnTo>
                  <a:lnTo>
                    <a:pt x="1093101" y="2671243"/>
                  </a:lnTo>
                  <a:lnTo>
                    <a:pt x="1089395" y="2674390"/>
                  </a:lnTo>
                  <a:lnTo>
                    <a:pt x="1089072" y="2679767"/>
                  </a:lnTo>
                  <a:lnTo>
                    <a:pt x="1092360" y="2683140"/>
                  </a:lnTo>
                  <a:lnTo>
                    <a:pt x="1096556" y="2688081"/>
                  </a:lnTo>
                  <a:lnTo>
                    <a:pt x="1097272" y="2689174"/>
                  </a:lnTo>
                  <a:lnTo>
                    <a:pt x="1102604" y="2691448"/>
                  </a:lnTo>
                  <a:lnTo>
                    <a:pt x="1105982" y="2690919"/>
                  </a:lnTo>
                  <a:lnTo>
                    <a:pt x="1108594" y="2688489"/>
                  </a:lnTo>
                  <a:lnTo>
                    <a:pt x="1112301" y="2685342"/>
                  </a:lnTo>
                  <a:lnTo>
                    <a:pt x="1112624" y="2679965"/>
                  </a:lnTo>
                  <a:lnTo>
                    <a:pt x="1109336" y="2676592"/>
                  </a:lnTo>
                  <a:lnTo>
                    <a:pt x="1104998" y="2671984"/>
                  </a:lnTo>
                  <a:lnTo>
                    <a:pt x="1101851" y="2668278"/>
                  </a:lnTo>
                  <a:close/>
                </a:path>
                <a:path w="17299305" h="9711690">
                  <a:moveTo>
                    <a:pt x="10239612" y="6555508"/>
                  </a:moveTo>
                  <a:lnTo>
                    <a:pt x="10234949" y="6556277"/>
                  </a:lnTo>
                  <a:lnTo>
                    <a:pt x="10228670" y="6557144"/>
                  </a:lnTo>
                  <a:lnTo>
                    <a:pt x="10223817" y="6557438"/>
                  </a:lnTo>
                  <a:lnTo>
                    <a:pt x="10220685" y="6562011"/>
                  </a:lnTo>
                  <a:lnTo>
                    <a:pt x="10221120" y="6566530"/>
                  </a:lnTo>
                  <a:lnTo>
                    <a:pt x="10221316" y="6569766"/>
                  </a:lnTo>
                  <a:lnTo>
                    <a:pt x="10223415" y="6572237"/>
                  </a:lnTo>
                  <a:lnTo>
                    <a:pt x="10227414" y="6573942"/>
                  </a:lnTo>
                  <a:lnTo>
                    <a:pt x="10230508" y="6574080"/>
                  </a:lnTo>
                  <a:lnTo>
                    <a:pt x="10236786" y="6573212"/>
                  </a:lnTo>
                  <a:lnTo>
                    <a:pt x="10241639" y="6572919"/>
                  </a:lnTo>
                  <a:lnTo>
                    <a:pt x="10245104" y="6568487"/>
                  </a:lnTo>
                  <a:lnTo>
                    <a:pt x="10244336" y="6563827"/>
                  </a:lnTo>
                  <a:lnTo>
                    <a:pt x="10244041" y="6558973"/>
                  </a:lnTo>
                  <a:lnTo>
                    <a:pt x="10239612" y="6555508"/>
                  </a:lnTo>
                  <a:close/>
                </a:path>
                <a:path w="17299305" h="9711690">
                  <a:moveTo>
                    <a:pt x="16430775" y="9199212"/>
                  </a:moveTo>
                  <a:lnTo>
                    <a:pt x="16425304" y="9200030"/>
                  </a:lnTo>
                  <a:lnTo>
                    <a:pt x="16422983" y="9203768"/>
                  </a:lnTo>
                  <a:lnTo>
                    <a:pt x="16420615" y="9207485"/>
                  </a:lnTo>
                  <a:lnTo>
                    <a:pt x="16420417" y="9207795"/>
                  </a:lnTo>
                  <a:lnTo>
                    <a:pt x="16421235" y="9213264"/>
                  </a:lnTo>
                  <a:lnTo>
                    <a:pt x="16425284" y="9215779"/>
                  </a:lnTo>
                  <a:lnTo>
                    <a:pt x="16430858" y="9219340"/>
                  </a:lnTo>
                  <a:lnTo>
                    <a:pt x="16435856" y="9221472"/>
                  </a:lnTo>
                  <a:lnTo>
                    <a:pt x="16440327" y="9220226"/>
                  </a:lnTo>
                  <a:lnTo>
                    <a:pt x="16442354" y="9217152"/>
                  </a:lnTo>
                  <a:lnTo>
                    <a:pt x="16444732" y="9213439"/>
                  </a:lnTo>
                  <a:lnTo>
                    <a:pt x="16444930" y="9213129"/>
                  </a:lnTo>
                  <a:lnTo>
                    <a:pt x="16444113" y="9207659"/>
                  </a:lnTo>
                  <a:lnTo>
                    <a:pt x="16440063" y="9205144"/>
                  </a:lnTo>
                  <a:lnTo>
                    <a:pt x="16430775" y="9199212"/>
                  </a:lnTo>
                  <a:close/>
                </a:path>
                <a:path w="17299305" h="9711690">
                  <a:moveTo>
                    <a:pt x="16356657" y="9149473"/>
                  </a:moveTo>
                  <a:lnTo>
                    <a:pt x="16351185" y="9150291"/>
                  </a:lnTo>
                  <a:lnTo>
                    <a:pt x="16346348" y="9158077"/>
                  </a:lnTo>
                  <a:lnTo>
                    <a:pt x="16346155" y="9158388"/>
                  </a:lnTo>
                  <a:lnTo>
                    <a:pt x="16346974" y="9163859"/>
                  </a:lnTo>
                  <a:lnTo>
                    <a:pt x="16351022" y="9166374"/>
                  </a:lnTo>
                  <a:lnTo>
                    <a:pt x="16356262" y="9169791"/>
                  </a:lnTo>
                  <a:lnTo>
                    <a:pt x="16361596" y="9172066"/>
                  </a:lnTo>
                  <a:lnTo>
                    <a:pt x="16366066" y="9170822"/>
                  </a:lnTo>
                  <a:lnTo>
                    <a:pt x="16368094" y="9167746"/>
                  </a:lnTo>
                  <a:lnTo>
                    <a:pt x="16370811" y="9163391"/>
                  </a:lnTo>
                  <a:lnTo>
                    <a:pt x="16369993" y="9157920"/>
                  </a:lnTo>
                  <a:lnTo>
                    <a:pt x="16365944" y="9155405"/>
                  </a:lnTo>
                  <a:lnTo>
                    <a:pt x="16360705" y="9151988"/>
                  </a:lnTo>
                  <a:lnTo>
                    <a:pt x="16356657" y="9149473"/>
                  </a:lnTo>
                  <a:close/>
                </a:path>
                <a:path w="17299305" h="9711690">
                  <a:moveTo>
                    <a:pt x="1042595" y="2601242"/>
                  </a:moveTo>
                  <a:lnTo>
                    <a:pt x="1037218" y="2600918"/>
                  </a:lnTo>
                  <a:lnTo>
                    <a:pt x="1033512" y="2604064"/>
                  </a:lnTo>
                  <a:lnTo>
                    <a:pt x="1029948" y="2606878"/>
                  </a:lnTo>
                  <a:lnTo>
                    <a:pt x="1029624" y="2612255"/>
                  </a:lnTo>
                  <a:lnTo>
                    <a:pt x="1036966" y="2620902"/>
                  </a:lnTo>
                  <a:lnTo>
                    <a:pt x="1037682" y="2621995"/>
                  </a:lnTo>
                  <a:lnTo>
                    <a:pt x="1043015" y="2624270"/>
                  </a:lnTo>
                  <a:lnTo>
                    <a:pt x="1046392" y="2623741"/>
                  </a:lnTo>
                  <a:lnTo>
                    <a:pt x="1048862" y="2621644"/>
                  </a:lnTo>
                  <a:lnTo>
                    <a:pt x="1052426" y="2618830"/>
                  </a:lnTo>
                  <a:lnTo>
                    <a:pt x="1052750" y="2613453"/>
                  </a:lnTo>
                  <a:lnTo>
                    <a:pt x="1045408" y="2604805"/>
                  </a:lnTo>
                  <a:lnTo>
                    <a:pt x="1042595" y="2601242"/>
                  </a:lnTo>
                  <a:close/>
                </a:path>
                <a:path w="17299305" h="9711690">
                  <a:moveTo>
                    <a:pt x="16282677" y="9099401"/>
                  </a:moveTo>
                  <a:lnTo>
                    <a:pt x="16277542" y="9100362"/>
                  </a:lnTo>
                  <a:lnTo>
                    <a:pt x="16271845" y="9108174"/>
                  </a:lnTo>
                  <a:lnTo>
                    <a:pt x="16272805" y="9113311"/>
                  </a:lnTo>
                  <a:lnTo>
                    <a:pt x="16276711" y="9116159"/>
                  </a:lnTo>
                  <a:lnTo>
                    <a:pt x="16281950" y="9119576"/>
                  </a:lnTo>
                  <a:lnTo>
                    <a:pt x="16283618" y="9120288"/>
                  </a:lnTo>
                  <a:lnTo>
                    <a:pt x="16283476" y="9120621"/>
                  </a:lnTo>
                  <a:lnTo>
                    <a:pt x="16287142" y="9122185"/>
                  </a:lnTo>
                  <a:lnTo>
                    <a:pt x="16291612" y="9120940"/>
                  </a:lnTo>
                  <a:lnTo>
                    <a:pt x="16293843" y="9117558"/>
                  </a:lnTo>
                  <a:lnTo>
                    <a:pt x="16296691" y="9113652"/>
                  </a:lnTo>
                  <a:lnTo>
                    <a:pt x="16295732" y="9108515"/>
                  </a:lnTo>
                  <a:lnTo>
                    <a:pt x="16291824" y="9105666"/>
                  </a:lnTo>
                  <a:lnTo>
                    <a:pt x="16286583" y="9102249"/>
                  </a:lnTo>
                  <a:lnTo>
                    <a:pt x="16282677" y="9099401"/>
                  </a:lnTo>
                  <a:close/>
                </a:path>
                <a:path w="17299305" h="9711690">
                  <a:moveTo>
                    <a:pt x="10328235" y="6544462"/>
                  </a:moveTo>
                  <a:lnTo>
                    <a:pt x="10323573" y="6545231"/>
                  </a:lnTo>
                  <a:lnTo>
                    <a:pt x="10317294" y="6546098"/>
                  </a:lnTo>
                  <a:lnTo>
                    <a:pt x="10312775" y="6546534"/>
                  </a:lnTo>
                  <a:lnTo>
                    <a:pt x="10309310" y="6550965"/>
                  </a:lnTo>
                  <a:lnTo>
                    <a:pt x="10310078" y="6555627"/>
                  </a:lnTo>
                  <a:lnTo>
                    <a:pt x="10310274" y="6558862"/>
                  </a:lnTo>
                  <a:lnTo>
                    <a:pt x="10312371" y="6561333"/>
                  </a:lnTo>
                  <a:lnTo>
                    <a:pt x="10315037" y="6562470"/>
                  </a:lnTo>
                  <a:lnTo>
                    <a:pt x="10315180" y="6562136"/>
                  </a:lnTo>
                  <a:lnTo>
                    <a:pt x="10316513" y="6562705"/>
                  </a:lnTo>
                  <a:lnTo>
                    <a:pt x="10319607" y="6562843"/>
                  </a:lnTo>
                  <a:lnTo>
                    <a:pt x="10325886" y="6561976"/>
                  </a:lnTo>
                  <a:lnTo>
                    <a:pt x="10330406" y="6561540"/>
                  </a:lnTo>
                  <a:lnTo>
                    <a:pt x="10333871" y="6557108"/>
                  </a:lnTo>
                  <a:lnTo>
                    <a:pt x="10333102" y="6552447"/>
                  </a:lnTo>
                  <a:lnTo>
                    <a:pt x="10332666" y="6547928"/>
                  </a:lnTo>
                  <a:lnTo>
                    <a:pt x="10328235" y="6544462"/>
                  </a:lnTo>
                  <a:close/>
                </a:path>
                <a:path w="17299305" h="9711690">
                  <a:moveTo>
                    <a:pt x="16209127" y="9048329"/>
                  </a:moveTo>
                  <a:lnTo>
                    <a:pt x="16203990" y="9049289"/>
                  </a:lnTo>
                  <a:lnTo>
                    <a:pt x="16198294" y="9057102"/>
                  </a:lnTo>
                  <a:lnTo>
                    <a:pt x="16199255" y="9062239"/>
                  </a:lnTo>
                  <a:lnTo>
                    <a:pt x="16208258" y="9068838"/>
                  </a:lnTo>
                  <a:lnTo>
                    <a:pt x="16209924" y="9069549"/>
                  </a:lnTo>
                  <a:lnTo>
                    <a:pt x="16209782" y="9069881"/>
                  </a:lnTo>
                  <a:lnTo>
                    <a:pt x="16213448" y="9071445"/>
                  </a:lnTo>
                  <a:lnTo>
                    <a:pt x="16217920" y="9070201"/>
                  </a:lnTo>
                  <a:lnTo>
                    <a:pt x="16220151" y="9066819"/>
                  </a:lnTo>
                  <a:lnTo>
                    <a:pt x="16222999" y="9062913"/>
                  </a:lnTo>
                  <a:lnTo>
                    <a:pt x="16222037" y="9057775"/>
                  </a:lnTo>
                  <a:lnTo>
                    <a:pt x="16209127" y="9048329"/>
                  </a:lnTo>
                  <a:close/>
                </a:path>
                <a:path w="17299305" h="9711690">
                  <a:moveTo>
                    <a:pt x="984098" y="2533348"/>
                  </a:moveTo>
                  <a:lnTo>
                    <a:pt x="978863" y="2532691"/>
                  </a:lnTo>
                  <a:lnTo>
                    <a:pt x="971451" y="2538984"/>
                  </a:lnTo>
                  <a:lnTo>
                    <a:pt x="970794" y="2544219"/>
                  </a:lnTo>
                  <a:lnTo>
                    <a:pt x="979185" y="2554102"/>
                  </a:lnTo>
                  <a:lnTo>
                    <a:pt x="981518" y="2555097"/>
                  </a:lnTo>
                  <a:lnTo>
                    <a:pt x="981376" y="2555430"/>
                  </a:lnTo>
                  <a:lnTo>
                    <a:pt x="984376" y="2556710"/>
                  </a:lnTo>
                  <a:lnTo>
                    <a:pt x="987753" y="2556181"/>
                  </a:lnTo>
                  <a:lnTo>
                    <a:pt x="993929" y="2550936"/>
                  </a:lnTo>
                  <a:lnTo>
                    <a:pt x="994587" y="2545702"/>
                  </a:lnTo>
                  <a:lnTo>
                    <a:pt x="984098" y="2533348"/>
                  </a:lnTo>
                  <a:close/>
                </a:path>
                <a:path w="17299305" h="9711690">
                  <a:moveTo>
                    <a:pt x="16135718" y="8996923"/>
                  </a:moveTo>
                  <a:lnTo>
                    <a:pt x="16130580" y="8997883"/>
                  </a:lnTo>
                  <a:lnTo>
                    <a:pt x="16124883" y="9005696"/>
                  </a:lnTo>
                  <a:lnTo>
                    <a:pt x="16125844" y="9010833"/>
                  </a:lnTo>
                  <a:lnTo>
                    <a:pt x="16134849" y="9017432"/>
                  </a:lnTo>
                  <a:lnTo>
                    <a:pt x="16136516" y="9018143"/>
                  </a:lnTo>
                  <a:lnTo>
                    <a:pt x="16136374" y="9018477"/>
                  </a:lnTo>
                  <a:lnTo>
                    <a:pt x="16140039" y="9020041"/>
                  </a:lnTo>
                  <a:lnTo>
                    <a:pt x="16144510" y="9018795"/>
                  </a:lnTo>
                  <a:lnTo>
                    <a:pt x="16146740" y="9015414"/>
                  </a:lnTo>
                  <a:lnTo>
                    <a:pt x="16149588" y="9011506"/>
                  </a:lnTo>
                  <a:lnTo>
                    <a:pt x="16148628" y="9006370"/>
                  </a:lnTo>
                  <a:lnTo>
                    <a:pt x="16135718" y="8996923"/>
                  </a:lnTo>
                  <a:close/>
                </a:path>
                <a:path w="17299305" h="9711690">
                  <a:moveTo>
                    <a:pt x="16062452" y="8945185"/>
                  </a:moveTo>
                  <a:lnTo>
                    <a:pt x="16057314" y="8946145"/>
                  </a:lnTo>
                  <a:lnTo>
                    <a:pt x="16051617" y="8953958"/>
                  </a:lnTo>
                  <a:lnTo>
                    <a:pt x="16052577" y="8959094"/>
                  </a:lnTo>
                  <a:lnTo>
                    <a:pt x="16061581" y="8965693"/>
                  </a:lnTo>
                  <a:lnTo>
                    <a:pt x="16066915" y="8967968"/>
                  </a:lnTo>
                  <a:lnTo>
                    <a:pt x="16071243" y="8967056"/>
                  </a:lnTo>
                  <a:lnTo>
                    <a:pt x="16073473" y="8963675"/>
                  </a:lnTo>
                  <a:lnTo>
                    <a:pt x="16076322" y="8959768"/>
                  </a:lnTo>
                  <a:lnTo>
                    <a:pt x="16075362" y="8954632"/>
                  </a:lnTo>
                  <a:lnTo>
                    <a:pt x="16062452" y="8945185"/>
                  </a:lnTo>
                  <a:close/>
                </a:path>
                <a:path w="17299305" h="9711690">
                  <a:moveTo>
                    <a:pt x="10417143" y="6532749"/>
                  </a:moveTo>
                  <a:lnTo>
                    <a:pt x="10412482" y="6533518"/>
                  </a:lnTo>
                  <a:lnTo>
                    <a:pt x="10406203" y="6534385"/>
                  </a:lnTo>
                  <a:lnTo>
                    <a:pt x="10401684" y="6534821"/>
                  </a:lnTo>
                  <a:lnTo>
                    <a:pt x="10398218" y="6539252"/>
                  </a:lnTo>
                  <a:lnTo>
                    <a:pt x="10398987" y="6543914"/>
                  </a:lnTo>
                  <a:lnTo>
                    <a:pt x="10399183" y="6547150"/>
                  </a:lnTo>
                  <a:lnTo>
                    <a:pt x="10401281" y="6549620"/>
                  </a:lnTo>
                  <a:lnTo>
                    <a:pt x="10403946" y="6550757"/>
                  </a:lnTo>
                  <a:lnTo>
                    <a:pt x="10404089" y="6550423"/>
                  </a:lnTo>
                  <a:lnTo>
                    <a:pt x="10405422" y="6550992"/>
                  </a:lnTo>
                  <a:lnTo>
                    <a:pt x="10408514" y="6551130"/>
                  </a:lnTo>
                  <a:lnTo>
                    <a:pt x="10414795" y="6550263"/>
                  </a:lnTo>
                  <a:lnTo>
                    <a:pt x="10419315" y="6549828"/>
                  </a:lnTo>
                  <a:lnTo>
                    <a:pt x="10422780" y="6545396"/>
                  </a:lnTo>
                  <a:lnTo>
                    <a:pt x="10422010" y="6540734"/>
                  </a:lnTo>
                  <a:lnTo>
                    <a:pt x="10421575" y="6536215"/>
                  </a:lnTo>
                  <a:lnTo>
                    <a:pt x="10417143" y="6532749"/>
                  </a:lnTo>
                  <a:close/>
                </a:path>
                <a:path w="17299305" h="9711690">
                  <a:moveTo>
                    <a:pt x="15989803" y="8892922"/>
                  </a:moveTo>
                  <a:lnTo>
                    <a:pt x="15984666" y="8893882"/>
                  </a:lnTo>
                  <a:lnTo>
                    <a:pt x="15978971" y="8901695"/>
                  </a:lnTo>
                  <a:lnTo>
                    <a:pt x="15979930" y="8906832"/>
                  </a:lnTo>
                  <a:lnTo>
                    <a:pt x="15988934" y="8913431"/>
                  </a:lnTo>
                  <a:lnTo>
                    <a:pt x="15994266" y="8915705"/>
                  </a:lnTo>
                  <a:lnTo>
                    <a:pt x="15998596" y="8914794"/>
                  </a:lnTo>
                  <a:lnTo>
                    <a:pt x="16000826" y="8911412"/>
                  </a:lnTo>
                  <a:lnTo>
                    <a:pt x="16003675" y="8907506"/>
                  </a:lnTo>
                  <a:lnTo>
                    <a:pt x="16002713" y="8902368"/>
                  </a:lnTo>
                  <a:lnTo>
                    <a:pt x="15989803" y="8892922"/>
                  </a:lnTo>
                  <a:close/>
                </a:path>
                <a:path w="17299305" h="9711690">
                  <a:moveTo>
                    <a:pt x="926979" y="2464072"/>
                  </a:moveTo>
                  <a:lnTo>
                    <a:pt x="921744" y="2463415"/>
                  </a:lnTo>
                  <a:lnTo>
                    <a:pt x="914332" y="2469708"/>
                  </a:lnTo>
                  <a:lnTo>
                    <a:pt x="913675" y="2474943"/>
                  </a:lnTo>
                  <a:lnTo>
                    <a:pt x="921017" y="2483591"/>
                  </a:lnTo>
                  <a:lnTo>
                    <a:pt x="921924" y="2485159"/>
                  </a:lnTo>
                  <a:lnTo>
                    <a:pt x="927257" y="2487434"/>
                  </a:lnTo>
                  <a:lnTo>
                    <a:pt x="930634" y="2486905"/>
                  </a:lnTo>
                  <a:lnTo>
                    <a:pt x="936810" y="2481661"/>
                  </a:lnTo>
                  <a:lnTo>
                    <a:pt x="937468" y="2476426"/>
                  </a:lnTo>
                  <a:lnTo>
                    <a:pt x="926979" y="2464072"/>
                  </a:lnTo>
                  <a:close/>
                </a:path>
                <a:path w="17299305" h="9711690">
                  <a:moveTo>
                    <a:pt x="15917629" y="8840467"/>
                  </a:moveTo>
                  <a:lnTo>
                    <a:pt x="15912158" y="8841285"/>
                  </a:lnTo>
                  <a:lnTo>
                    <a:pt x="15909310" y="8845191"/>
                  </a:lnTo>
                  <a:lnTo>
                    <a:pt x="15906604" y="8848765"/>
                  </a:lnTo>
                  <a:lnTo>
                    <a:pt x="15907422" y="8854235"/>
                  </a:lnTo>
                  <a:lnTo>
                    <a:pt x="15916427" y="8860834"/>
                  </a:lnTo>
                  <a:lnTo>
                    <a:pt x="15921760" y="8863108"/>
                  </a:lnTo>
                  <a:lnTo>
                    <a:pt x="15925754" y="8862055"/>
                  </a:lnTo>
                  <a:lnTo>
                    <a:pt x="15928318" y="8858815"/>
                  </a:lnTo>
                  <a:lnTo>
                    <a:pt x="15931024" y="8855242"/>
                  </a:lnTo>
                  <a:lnTo>
                    <a:pt x="15930206" y="8849771"/>
                  </a:lnTo>
                  <a:lnTo>
                    <a:pt x="15921203" y="8843174"/>
                  </a:lnTo>
                  <a:lnTo>
                    <a:pt x="15917629" y="8840467"/>
                  </a:lnTo>
                  <a:close/>
                </a:path>
                <a:path w="17299305" h="9711690">
                  <a:moveTo>
                    <a:pt x="10505577" y="6521227"/>
                  </a:moveTo>
                  <a:lnTo>
                    <a:pt x="10500914" y="6521996"/>
                  </a:lnTo>
                  <a:lnTo>
                    <a:pt x="10494637" y="6522863"/>
                  </a:lnTo>
                  <a:lnTo>
                    <a:pt x="10490116" y="6523299"/>
                  </a:lnTo>
                  <a:lnTo>
                    <a:pt x="10486651" y="6527730"/>
                  </a:lnTo>
                  <a:lnTo>
                    <a:pt x="10487420" y="6532392"/>
                  </a:lnTo>
                  <a:lnTo>
                    <a:pt x="10487758" y="6535294"/>
                  </a:lnTo>
                  <a:lnTo>
                    <a:pt x="10489855" y="6537764"/>
                  </a:lnTo>
                  <a:lnTo>
                    <a:pt x="10493854" y="6539470"/>
                  </a:lnTo>
                  <a:lnTo>
                    <a:pt x="10496949" y="6539608"/>
                  </a:lnTo>
                  <a:lnTo>
                    <a:pt x="10503228" y="6538742"/>
                  </a:lnTo>
                  <a:lnTo>
                    <a:pt x="10507747" y="6538305"/>
                  </a:lnTo>
                  <a:lnTo>
                    <a:pt x="10511212" y="6533874"/>
                  </a:lnTo>
                  <a:lnTo>
                    <a:pt x="10510444" y="6529213"/>
                  </a:lnTo>
                  <a:lnTo>
                    <a:pt x="10510007" y="6524693"/>
                  </a:lnTo>
                  <a:lnTo>
                    <a:pt x="10505577" y="6521227"/>
                  </a:lnTo>
                  <a:close/>
                </a:path>
                <a:path w="17299305" h="9711690">
                  <a:moveTo>
                    <a:pt x="15845121" y="8787870"/>
                  </a:moveTo>
                  <a:lnTo>
                    <a:pt x="15839794" y="8788356"/>
                  </a:lnTo>
                  <a:lnTo>
                    <a:pt x="15836946" y="8792262"/>
                  </a:lnTo>
                  <a:lnTo>
                    <a:pt x="15834573" y="8795977"/>
                  </a:lnTo>
                  <a:lnTo>
                    <a:pt x="15835058" y="8801306"/>
                  </a:lnTo>
                  <a:lnTo>
                    <a:pt x="15844062" y="8807904"/>
                  </a:lnTo>
                  <a:lnTo>
                    <a:pt x="15849394" y="8810178"/>
                  </a:lnTo>
                  <a:lnTo>
                    <a:pt x="15853390" y="8809126"/>
                  </a:lnTo>
                  <a:lnTo>
                    <a:pt x="15855954" y="8805886"/>
                  </a:lnTo>
                  <a:lnTo>
                    <a:pt x="15858327" y="8802171"/>
                  </a:lnTo>
                  <a:lnTo>
                    <a:pt x="15857842" y="8796842"/>
                  </a:lnTo>
                  <a:lnTo>
                    <a:pt x="15848837" y="8790243"/>
                  </a:lnTo>
                  <a:lnTo>
                    <a:pt x="15845121" y="8787870"/>
                  </a:lnTo>
                  <a:close/>
                </a:path>
                <a:path w="17299305" h="9711690">
                  <a:moveTo>
                    <a:pt x="871620" y="2394365"/>
                  </a:moveTo>
                  <a:lnTo>
                    <a:pt x="865909" y="2393899"/>
                  </a:lnTo>
                  <a:lnTo>
                    <a:pt x="862345" y="2396712"/>
                  </a:lnTo>
                  <a:lnTo>
                    <a:pt x="858448" y="2399384"/>
                  </a:lnTo>
                  <a:lnTo>
                    <a:pt x="857982" y="2405094"/>
                  </a:lnTo>
                  <a:lnTo>
                    <a:pt x="860795" y="2408658"/>
                  </a:lnTo>
                  <a:lnTo>
                    <a:pt x="864849" y="2413932"/>
                  </a:lnTo>
                  <a:lnTo>
                    <a:pt x="865422" y="2415358"/>
                  </a:lnTo>
                  <a:lnTo>
                    <a:pt x="871089" y="2417775"/>
                  </a:lnTo>
                  <a:lnTo>
                    <a:pt x="874324" y="2417580"/>
                  </a:lnTo>
                  <a:lnTo>
                    <a:pt x="876794" y="2415482"/>
                  </a:lnTo>
                  <a:lnTo>
                    <a:pt x="880691" y="2412812"/>
                  </a:lnTo>
                  <a:lnTo>
                    <a:pt x="881157" y="2407101"/>
                  </a:lnTo>
                  <a:lnTo>
                    <a:pt x="878344" y="2403537"/>
                  </a:lnTo>
                  <a:lnTo>
                    <a:pt x="874291" y="2398262"/>
                  </a:lnTo>
                  <a:lnTo>
                    <a:pt x="871620" y="2394365"/>
                  </a:lnTo>
                  <a:close/>
                </a:path>
                <a:path w="17299305" h="9711690">
                  <a:moveTo>
                    <a:pt x="15773233" y="8734749"/>
                  </a:moveTo>
                  <a:lnTo>
                    <a:pt x="15767904" y="8735234"/>
                  </a:lnTo>
                  <a:lnTo>
                    <a:pt x="15765057" y="8739141"/>
                  </a:lnTo>
                  <a:lnTo>
                    <a:pt x="15762351" y="8742714"/>
                  </a:lnTo>
                  <a:lnTo>
                    <a:pt x="15762835" y="8748042"/>
                  </a:lnTo>
                  <a:lnTo>
                    <a:pt x="15771839" y="8754640"/>
                  </a:lnTo>
                  <a:lnTo>
                    <a:pt x="15773840" y="8755494"/>
                  </a:lnTo>
                  <a:lnTo>
                    <a:pt x="15773364" y="8755685"/>
                  </a:lnTo>
                  <a:lnTo>
                    <a:pt x="15777030" y="8757249"/>
                  </a:lnTo>
                  <a:lnTo>
                    <a:pt x="15781024" y="8756196"/>
                  </a:lnTo>
                  <a:lnTo>
                    <a:pt x="15783588" y="8752956"/>
                  </a:lnTo>
                  <a:lnTo>
                    <a:pt x="15786295" y="8749382"/>
                  </a:lnTo>
                  <a:lnTo>
                    <a:pt x="15785810" y="8744055"/>
                  </a:lnTo>
                  <a:lnTo>
                    <a:pt x="15776807" y="8737456"/>
                  </a:lnTo>
                  <a:lnTo>
                    <a:pt x="15773233" y="8734749"/>
                  </a:lnTo>
                  <a:close/>
                </a:path>
                <a:path w="17299305" h="9711690">
                  <a:moveTo>
                    <a:pt x="10594295" y="6509039"/>
                  </a:moveTo>
                  <a:lnTo>
                    <a:pt x="10589633" y="6509808"/>
                  </a:lnTo>
                  <a:lnTo>
                    <a:pt x="10583353" y="6510676"/>
                  </a:lnTo>
                  <a:lnTo>
                    <a:pt x="10578834" y="6511111"/>
                  </a:lnTo>
                  <a:lnTo>
                    <a:pt x="10575368" y="6515542"/>
                  </a:lnTo>
                  <a:lnTo>
                    <a:pt x="10576138" y="6520204"/>
                  </a:lnTo>
                  <a:lnTo>
                    <a:pt x="10576476" y="6523106"/>
                  </a:lnTo>
                  <a:lnTo>
                    <a:pt x="10578574" y="6525576"/>
                  </a:lnTo>
                  <a:lnTo>
                    <a:pt x="10582574" y="6527282"/>
                  </a:lnTo>
                  <a:lnTo>
                    <a:pt x="10585666" y="6527420"/>
                  </a:lnTo>
                  <a:lnTo>
                    <a:pt x="10591945" y="6526553"/>
                  </a:lnTo>
                  <a:lnTo>
                    <a:pt x="10596465" y="6526117"/>
                  </a:lnTo>
                  <a:lnTo>
                    <a:pt x="10599930" y="6521686"/>
                  </a:lnTo>
                  <a:lnTo>
                    <a:pt x="10599160" y="6517024"/>
                  </a:lnTo>
                  <a:lnTo>
                    <a:pt x="10598725" y="6512504"/>
                  </a:lnTo>
                  <a:lnTo>
                    <a:pt x="10594295" y="6509039"/>
                  </a:lnTo>
                  <a:close/>
                </a:path>
                <a:path w="17299305" h="9711690">
                  <a:moveTo>
                    <a:pt x="15701153" y="8681153"/>
                  </a:moveTo>
                  <a:lnTo>
                    <a:pt x="15695825" y="8681638"/>
                  </a:lnTo>
                  <a:lnTo>
                    <a:pt x="15692976" y="8685544"/>
                  </a:lnTo>
                  <a:lnTo>
                    <a:pt x="15690271" y="8689118"/>
                  </a:lnTo>
                  <a:lnTo>
                    <a:pt x="15690755" y="8694446"/>
                  </a:lnTo>
                  <a:lnTo>
                    <a:pt x="15699757" y="8701044"/>
                  </a:lnTo>
                  <a:lnTo>
                    <a:pt x="15701758" y="8701897"/>
                  </a:lnTo>
                  <a:lnTo>
                    <a:pt x="15701282" y="8702088"/>
                  </a:lnTo>
                  <a:lnTo>
                    <a:pt x="15704948" y="8703652"/>
                  </a:lnTo>
                  <a:lnTo>
                    <a:pt x="15708945" y="8702599"/>
                  </a:lnTo>
                  <a:lnTo>
                    <a:pt x="15711509" y="8699360"/>
                  </a:lnTo>
                  <a:lnTo>
                    <a:pt x="15714214" y="8695786"/>
                  </a:lnTo>
                  <a:lnTo>
                    <a:pt x="15713730" y="8690458"/>
                  </a:lnTo>
                  <a:lnTo>
                    <a:pt x="15704725" y="8683858"/>
                  </a:lnTo>
                  <a:lnTo>
                    <a:pt x="15701153" y="8681153"/>
                  </a:lnTo>
                  <a:close/>
                </a:path>
                <a:path w="17299305" h="9711690">
                  <a:moveTo>
                    <a:pt x="816545" y="2323992"/>
                  </a:moveTo>
                  <a:lnTo>
                    <a:pt x="810976" y="2323192"/>
                  </a:lnTo>
                  <a:lnTo>
                    <a:pt x="803849" y="2328818"/>
                  </a:lnTo>
                  <a:lnTo>
                    <a:pt x="803050" y="2334387"/>
                  </a:lnTo>
                  <a:lnTo>
                    <a:pt x="805863" y="2337951"/>
                  </a:lnTo>
                  <a:lnTo>
                    <a:pt x="809583" y="2343083"/>
                  </a:lnTo>
                  <a:lnTo>
                    <a:pt x="810490" y="2344651"/>
                  </a:lnTo>
                  <a:lnTo>
                    <a:pt x="815822" y="2346926"/>
                  </a:lnTo>
                  <a:lnTo>
                    <a:pt x="819057" y="2346731"/>
                  </a:lnTo>
                  <a:lnTo>
                    <a:pt x="821528" y="2344633"/>
                  </a:lnTo>
                  <a:lnTo>
                    <a:pt x="825091" y="2341820"/>
                  </a:lnTo>
                  <a:lnTo>
                    <a:pt x="825891" y="2336251"/>
                  </a:lnTo>
                  <a:lnTo>
                    <a:pt x="823078" y="2332688"/>
                  </a:lnTo>
                  <a:lnTo>
                    <a:pt x="819358" y="2327555"/>
                  </a:lnTo>
                  <a:lnTo>
                    <a:pt x="816545" y="2323992"/>
                  </a:lnTo>
                  <a:close/>
                </a:path>
                <a:path w="17299305" h="9711690">
                  <a:moveTo>
                    <a:pt x="15629406" y="8627699"/>
                  </a:moveTo>
                  <a:lnTo>
                    <a:pt x="15624076" y="8628184"/>
                  </a:lnTo>
                  <a:lnTo>
                    <a:pt x="15621229" y="8632090"/>
                  </a:lnTo>
                  <a:lnTo>
                    <a:pt x="15618522" y="8635664"/>
                  </a:lnTo>
                  <a:lnTo>
                    <a:pt x="15619007" y="8640991"/>
                  </a:lnTo>
                  <a:lnTo>
                    <a:pt x="15628012" y="8647590"/>
                  </a:lnTo>
                  <a:lnTo>
                    <a:pt x="15630012" y="8648443"/>
                  </a:lnTo>
                  <a:lnTo>
                    <a:pt x="15629536" y="8648634"/>
                  </a:lnTo>
                  <a:lnTo>
                    <a:pt x="15633202" y="8650198"/>
                  </a:lnTo>
                  <a:lnTo>
                    <a:pt x="15637197" y="8649144"/>
                  </a:lnTo>
                  <a:lnTo>
                    <a:pt x="15639761" y="8645905"/>
                  </a:lnTo>
                  <a:lnTo>
                    <a:pt x="15642467" y="8642332"/>
                  </a:lnTo>
                  <a:lnTo>
                    <a:pt x="15641983" y="8637004"/>
                  </a:lnTo>
                  <a:lnTo>
                    <a:pt x="15632979" y="8630405"/>
                  </a:lnTo>
                  <a:lnTo>
                    <a:pt x="15629406" y="8627699"/>
                  </a:lnTo>
                  <a:close/>
                </a:path>
                <a:path w="17299305" h="9711690">
                  <a:moveTo>
                    <a:pt x="10683155" y="6496518"/>
                  </a:moveTo>
                  <a:lnTo>
                    <a:pt x="10678492" y="6497286"/>
                  </a:lnTo>
                  <a:lnTo>
                    <a:pt x="10672213" y="6498154"/>
                  </a:lnTo>
                  <a:lnTo>
                    <a:pt x="10667694" y="6498590"/>
                  </a:lnTo>
                  <a:lnTo>
                    <a:pt x="10664228" y="6503021"/>
                  </a:lnTo>
                  <a:lnTo>
                    <a:pt x="10664997" y="6507682"/>
                  </a:lnTo>
                  <a:lnTo>
                    <a:pt x="10665335" y="6510584"/>
                  </a:lnTo>
                  <a:lnTo>
                    <a:pt x="10667433" y="6513055"/>
                  </a:lnTo>
                  <a:lnTo>
                    <a:pt x="10671432" y="6514761"/>
                  </a:lnTo>
                  <a:lnTo>
                    <a:pt x="10674526" y="6514899"/>
                  </a:lnTo>
                  <a:lnTo>
                    <a:pt x="10680805" y="6514031"/>
                  </a:lnTo>
                  <a:lnTo>
                    <a:pt x="10685324" y="6513596"/>
                  </a:lnTo>
                  <a:lnTo>
                    <a:pt x="10688790" y="6509164"/>
                  </a:lnTo>
                  <a:lnTo>
                    <a:pt x="10688022" y="6504503"/>
                  </a:lnTo>
                  <a:lnTo>
                    <a:pt x="10687585" y="6499984"/>
                  </a:lnTo>
                  <a:lnTo>
                    <a:pt x="10683155" y="6496518"/>
                  </a:lnTo>
                  <a:close/>
                </a:path>
                <a:path w="17299305" h="9711690">
                  <a:moveTo>
                    <a:pt x="15557942" y="8573578"/>
                  </a:moveTo>
                  <a:lnTo>
                    <a:pt x="15552615" y="8574063"/>
                  </a:lnTo>
                  <a:lnTo>
                    <a:pt x="15549767" y="8577970"/>
                  </a:lnTo>
                  <a:lnTo>
                    <a:pt x="15547061" y="8581543"/>
                  </a:lnTo>
                  <a:lnTo>
                    <a:pt x="15547545" y="8586871"/>
                  </a:lnTo>
                  <a:lnTo>
                    <a:pt x="15556549" y="8593468"/>
                  </a:lnTo>
                  <a:lnTo>
                    <a:pt x="15558548" y="8594321"/>
                  </a:lnTo>
                  <a:lnTo>
                    <a:pt x="15558072" y="8594513"/>
                  </a:lnTo>
                  <a:lnTo>
                    <a:pt x="15561738" y="8596077"/>
                  </a:lnTo>
                  <a:lnTo>
                    <a:pt x="15565735" y="8595024"/>
                  </a:lnTo>
                  <a:lnTo>
                    <a:pt x="15568299" y="8591783"/>
                  </a:lnTo>
                  <a:lnTo>
                    <a:pt x="15571005" y="8588211"/>
                  </a:lnTo>
                  <a:lnTo>
                    <a:pt x="15570519" y="8582882"/>
                  </a:lnTo>
                  <a:lnTo>
                    <a:pt x="15561515" y="8576284"/>
                  </a:lnTo>
                  <a:lnTo>
                    <a:pt x="15557942" y="8573578"/>
                  </a:lnTo>
                  <a:close/>
                </a:path>
                <a:path w="17299305" h="9711690">
                  <a:moveTo>
                    <a:pt x="763180" y="2252378"/>
                  </a:moveTo>
                  <a:lnTo>
                    <a:pt x="757946" y="2251721"/>
                  </a:lnTo>
                  <a:lnTo>
                    <a:pt x="750151" y="2257063"/>
                  </a:lnTo>
                  <a:lnTo>
                    <a:pt x="749494" y="2262298"/>
                  </a:lnTo>
                  <a:lnTo>
                    <a:pt x="752166" y="2266194"/>
                  </a:lnTo>
                  <a:lnTo>
                    <a:pt x="755885" y="2271327"/>
                  </a:lnTo>
                  <a:lnTo>
                    <a:pt x="756934" y="2272563"/>
                  </a:lnTo>
                  <a:lnTo>
                    <a:pt x="759458" y="2274034"/>
                  </a:lnTo>
                  <a:lnTo>
                    <a:pt x="759316" y="2274366"/>
                  </a:lnTo>
                  <a:lnTo>
                    <a:pt x="761982" y="2275504"/>
                  </a:lnTo>
                  <a:lnTo>
                    <a:pt x="765360" y="2274975"/>
                  </a:lnTo>
                  <a:lnTo>
                    <a:pt x="767688" y="2273211"/>
                  </a:lnTo>
                  <a:lnTo>
                    <a:pt x="771585" y="2270539"/>
                  </a:lnTo>
                  <a:lnTo>
                    <a:pt x="772243" y="2265305"/>
                  </a:lnTo>
                  <a:lnTo>
                    <a:pt x="769572" y="2261407"/>
                  </a:lnTo>
                  <a:lnTo>
                    <a:pt x="765851" y="2256275"/>
                  </a:lnTo>
                  <a:lnTo>
                    <a:pt x="763180" y="2252378"/>
                  </a:lnTo>
                  <a:close/>
                </a:path>
                <a:path w="17299305" h="9711690">
                  <a:moveTo>
                    <a:pt x="15486479" y="8519456"/>
                  </a:moveTo>
                  <a:lnTo>
                    <a:pt x="15481152" y="8519942"/>
                  </a:lnTo>
                  <a:lnTo>
                    <a:pt x="15475455" y="8527754"/>
                  </a:lnTo>
                  <a:lnTo>
                    <a:pt x="15475939" y="8533083"/>
                  </a:lnTo>
                  <a:lnTo>
                    <a:pt x="15484943" y="8539681"/>
                  </a:lnTo>
                  <a:lnTo>
                    <a:pt x="15486944" y="8540535"/>
                  </a:lnTo>
                  <a:lnTo>
                    <a:pt x="15486802" y="8540868"/>
                  </a:lnTo>
                  <a:lnTo>
                    <a:pt x="15490469" y="8542432"/>
                  </a:lnTo>
                  <a:lnTo>
                    <a:pt x="15494464" y="8541378"/>
                  </a:lnTo>
                  <a:lnTo>
                    <a:pt x="15497026" y="8538138"/>
                  </a:lnTo>
                  <a:lnTo>
                    <a:pt x="15499875" y="8534232"/>
                  </a:lnTo>
                  <a:lnTo>
                    <a:pt x="15499391" y="8528904"/>
                  </a:lnTo>
                  <a:lnTo>
                    <a:pt x="15486479" y="8519456"/>
                  </a:lnTo>
                  <a:close/>
                </a:path>
                <a:path w="17299305" h="9711690">
                  <a:moveTo>
                    <a:pt x="10772013" y="6483996"/>
                  </a:moveTo>
                  <a:lnTo>
                    <a:pt x="10767352" y="6484765"/>
                  </a:lnTo>
                  <a:lnTo>
                    <a:pt x="10761073" y="6485633"/>
                  </a:lnTo>
                  <a:lnTo>
                    <a:pt x="10756554" y="6486069"/>
                  </a:lnTo>
                  <a:lnTo>
                    <a:pt x="10753087" y="6490499"/>
                  </a:lnTo>
                  <a:lnTo>
                    <a:pt x="10753856" y="6495161"/>
                  </a:lnTo>
                  <a:lnTo>
                    <a:pt x="10754195" y="6498063"/>
                  </a:lnTo>
                  <a:lnTo>
                    <a:pt x="10756293" y="6500533"/>
                  </a:lnTo>
                  <a:lnTo>
                    <a:pt x="10760292" y="6502239"/>
                  </a:lnTo>
                  <a:lnTo>
                    <a:pt x="10763385" y="6502377"/>
                  </a:lnTo>
                  <a:lnTo>
                    <a:pt x="10769664" y="6501510"/>
                  </a:lnTo>
                  <a:lnTo>
                    <a:pt x="10774184" y="6501074"/>
                  </a:lnTo>
                  <a:lnTo>
                    <a:pt x="10777650" y="6496643"/>
                  </a:lnTo>
                  <a:lnTo>
                    <a:pt x="10776880" y="6491982"/>
                  </a:lnTo>
                  <a:lnTo>
                    <a:pt x="10776445" y="6487462"/>
                  </a:lnTo>
                  <a:lnTo>
                    <a:pt x="10772013" y="6483996"/>
                  </a:lnTo>
                  <a:close/>
                </a:path>
                <a:path w="17299305" h="9711690">
                  <a:moveTo>
                    <a:pt x="15415159" y="8465003"/>
                  </a:moveTo>
                  <a:lnTo>
                    <a:pt x="15409830" y="8465487"/>
                  </a:lnTo>
                  <a:lnTo>
                    <a:pt x="15404133" y="8473300"/>
                  </a:lnTo>
                  <a:lnTo>
                    <a:pt x="15404620" y="8478629"/>
                  </a:lnTo>
                  <a:lnTo>
                    <a:pt x="15413623" y="8485227"/>
                  </a:lnTo>
                  <a:lnTo>
                    <a:pt x="15415623" y="8486080"/>
                  </a:lnTo>
                  <a:lnTo>
                    <a:pt x="15415481" y="8486414"/>
                  </a:lnTo>
                  <a:lnTo>
                    <a:pt x="15419147" y="8487978"/>
                  </a:lnTo>
                  <a:lnTo>
                    <a:pt x="15423142" y="8486924"/>
                  </a:lnTo>
                  <a:lnTo>
                    <a:pt x="15425706" y="8483684"/>
                  </a:lnTo>
                  <a:lnTo>
                    <a:pt x="15428554" y="8479777"/>
                  </a:lnTo>
                  <a:lnTo>
                    <a:pt x="15428069" y="8474449"/>
                  </a:lnTo>
                  <a:lnTo>
                    <a:pt x="15415159" y="8465003"/>
                  </a:lnTo>
                  <a:close/>
                </a:path>
                <a:path w="17299305" h="9711690">
                  <a:moveTo>
                    <a:pt x="710719" y="2179572"/>
                  </a:moveTo>
                  <a:lnTo>
                    <a:pt x="705626" y="2178582"/>
                  </a:lnTo>
                  <a:lnTo>
                    <a:pt x="701728" y="2181253"/>
                  </a:lnTo>
                  <a:lnTo>
                    <a:pt x="698164" y="2184067"/>
                  </a:lnTo>
                  <a:lnTo>
                    <a:pt x="697174" y="2189159"/>
                  </a:lnTo>
                  <a:lnTo>
                    <a:pt x="699845" y="2193057"/>
                  </a:lnTo>
                  <a:lnTo>
                    <a:pt x="703566" y="2198189"/>
                  </a:lnTo>
                  <a:lnTo>
                    <a:pt x="704472" y="2199758"/>
                  </a:lnTo>
                  <a:lnTo>
                    <a:pt x="706996" y="2201228"/>
                  </a:lnTo>
                  <a:lnTo>
                    <a:pt x="707138" y="2200895"/>
                  </a:lnTo>
                  <a:lnTo>
                    <a:pt x="709805" y="2202032"/>
                  </a:lnTo>
                  <a:lnTo>
                    <a:pt x="713040" y="2201836"/>
                  </a:lnTo>
                  <a:lnTo>
                    <a:pt x="715368" y="2200073"/>
                  </a:lnTo>
                  <a:lnTo>
                    <a:pt x="718932" y="2197258"/>
                  </a:lnTo>
                  <a:lnTo>
                    <a:pt x="719923" y="2192166"/>
                  </a:lnTo>
                  <a:lnTo>
                    <a:pt x="717251" y="2188269"/>
                  </a:lnTo>
                  <a:lnTo>
                    <a:pt x="713532" y="2183137"/>
                  </a:lnTo>
                  <a:lnTo>
                    <a:pt x="710719" y="2179572"/>
                  </a:lnTo>
                  <a:close/>
                </a:path>
                <a:path w="17299305" h="9711690">
                  <a:moveTo>
                    <a:pt x="15344030" y="8411024"/>
                  </a:moveTo>
                  <a:lnTo>
                    <a:pt x="15338702" y="8411509"/>
                  </a:lnTo>
                  <a:lnTo>
                    <a:pt x="15333006" y="8419322"/>
                  </a:lnTo>
                  <a:lnTo>
                    <a:pt x="15333490" y="8424650"/>
                  </a:lnTo>
                  <a:lnTo>
                    <a:pt x="15342493" y="8431248"/>
                  </a:lnTo>
                  <a:lnTo>
                    <a:pt x="15344493" y="8432101"/>
                  </a:lnTo>
                  <a:lnTo>
                    <a:pt x="15344351" y="8432435"/>
                  </a:lnTo>
                  <a:lnTo>
                    <a:pt x="15348017" y="8433998"/>
                  </a:lnTo>
                  <a:lnTo>
                    <a:pt x="15352011" y="8432945"/>
                  </a:lnTo>
                  <a:lnTo>
                    <a:pt x="15354575" y="8429705"/>
                  </a:lnTo>
                  <a:lnTo>
                    <a:pt x="15357423" y="8425799"/>
                  </a:lnTo>
                  <a:lnTo>
                    <a:pt x="15356939" y="8420470"/>
                  </a:lnTo>
                  <a:lnTo>
                    <a:pt x="15344030" y="8411024"/>
                  </a:lnTo>
                  <a:close/>
                </a:path>
                <a:path w="17299305" h="9711690">
                  <a:moveTo>
                    <a:pt x="15272708" y="8356570"/>
                  </a:moveTo>
                  <a:lnTo>
                    <a:pt x="15267381" y="8357054"/>
                  </a:lnTo>
                  <a:lnTo>
                    <a:pt x="15261684" y="8364868"/>
                  </a:lnTo>
                  <a:lnTo>
                    <a:pt x="15262168" y="8370195"/>
                  </a:lnTo>
                  <a:lnTo>
                    <a:pt x="15271174" y="8376795"/>
                  </a:lnTo>
                  <a:lnTo>
                    <a:pt x="15273173" y="8377648"/>
                  </a:lnTo>
                  <a:lnTo>
                    <a:pt x="15273031" y="8377981"/>
                  </a:lnTo>
                  <a:lnTo>
                    <a:pt x="15276697" y="8379545"/>
                  </a:lnTo>
                  <a:lnTo>
                    <a:pt x="15280692" y="8378491"/>
                  </a:lnTo>
                  <a:lnTo>
                    <a:pt x="15283255" y="8375251"/>
                  </a:lnTo>
                  <a:lnTo>
                    <a:pt x="15286104" y="8371345"/>
                  </a:lnTo>
                  <a:lnTo>
                    <a:pt x="15285620" y="8366017"/>
                  </a:lnTo>
                  <a:lnTo>
                    <a:pt x="15272708" y="8356570"/>
                  </a:lnTo>
                  <a:close/>
                </a:path>
                <a:path w="17299305" h="9711690">
                  <a:moveTo>
                    <a:pt x="10860731" y="6471808"/>
                  </a:moveTo>
                  <a:lnTo>
                    <a:pt x="10856069" y="6472577"/>
                  </a:lnTo>
                  <a:lnTo>
                    <a:pt x="10849790" y="6473444"/>
                  </a:lnTo>
                  <a:lnTo>
                    <a:pt x="10845271" y="6473880"/>
                  </a:lnTo>
                  <a:lnTo>
                    <a:pt x="10841805" y="6478311"/>
                  </a:lnTo>
                  <a:lnTo>
                    <a:pt x="10842573" y="6482972"/>
                  </a:lnTo>
                  <a:lnTo>
                    <a:pt x="10842911" y="6485874"/>
                  </a:lnTo>
                  <a:lnTo>
                    <a:pt x="10845010" y="6488345"/>
                  </a:lnTo>
                  <a:lnTo>
                    <a:pt x="10849009" y="6490051"/>
                  </a:lnTo>
                  <a:lnTo>
                    <a:pt x="10852102" y="6490189"/>
                  </a:lnTo>
                  <a:lnTo>
                    <a:pt x="10858382" y="6489321"/>
                  </a:lnTo>
                  <a:lnTo>
                    <a:pt x="10862900" y="6488886"/>
                  </a:lnTo>
                  <a:lnTo>
                    <a:pt x="10866367" y="6484454"/>
                  </a:lnTo>
                  <a:lnTo>
                    <a:pt x="10865598" y="6479793"/>
                  </a:lnTo>
                  <a:lnTo>
                    <a:pt x="10865162" y="6475273"/>
                  </a:lnTo>
                  <a:lnTo>
                    <a:pt x="10860731" y="6471808"/>
                  </a:lnTo>
                  <a:close/>
                </a:path>
                <a:path w="17299305" h="9711690">
                  <a:moveTo>
                    <a:pt x="660300" y="2105670"/>
                  </a:moveTo>
                  <a:lnTo>
                    <a:pt x="654874" y="2104537"/>
                  </a:lnTo>
                  <a:lnTo>
                    <a:pt x="647080" y="2109879"/>
                  </a:lnTo>
                  <a:lnTo>
                    <a:pt x="646023" y="2114944"/>
                  </a:lnTo>
                  <a:lnTo>
                    <a:pt x="645947" y="2115306"/>
                  </a:lnTo>
                  <a:lnTo>
                    <a:pt x="648619" y="2119203"/>
                  </a:lnTo>
                  <a:lnTo>
                    <a:pt x="652196" y="2124669"/>
                  </a:lnTo>
                  <a:lnTo>
                    <a:pt x="653103" y="2126238"/>
                  </a:lnTo>
                  <a:lnTo>
                    <a:pt x="655961" y="2127850"/>
                  </a:lnTo>
                  <a:lnTo>
                    <a:pt x="658627" y="2128987"/>
                  </a:lnTo>
                  <a:lnTo>
                    <a:pt x="661862" y="2128792"/>
                  </a:lnTo>
                  <a:lnTo>
                    <a:pt x="664191" y="2127027"/>
                  </a:lnTo>
                  <a:lnTo>
                    <a:pt x="668088" y="2124356"/>
                  </a:lnTo>
                  <a:lnTo>
                    <a:pt x="669145" y="2119291"/>
                  </a:lnTo>
                  <a:lnTo>
                    <a:pt x="669220" y="2118930"/>
                  </a:lnTo>
                  <a:lnTo>
                    <a:pt x="666549" y="2115033"/>
                  </a:lnTo>
                  <a:lnTo>
                    <a:pt x="662971" y="2109568"/>
                  </a:lnTo>
                  <a:lnTo>
                    <a:pt x="660300" y="2105670"/>
                  </a:lnTo>
                  <a:close/>
                </a:path>
                <a:path w="17299305" h="9711690">
                  <a:moveTo>
                    <a:pt x="15201388" y="8302115"/>
                  </a:moveTo>
                  <a:lnTo>
                    <a:pt x="15196059" y="8302600"/>
                  </a:lnTo>
                  <a:lnTo>
                    <a:pt x="15190363" y="8310412"/>
                  </a:lnTo>
                  <a:lnTo>
                    <a:pt x="15190849" y="8315741"/>
                  </a:lnTo>
                  <a:lnTo>
                    <a:pt x="15199853" y="8322340"/>
                  </a:lnTo>
                  <a:lnTo>
                    <a:pt x="15201852" y="8323193"/>
                  </a:lnTo>
                  <a:lnTo>
                    <a:pt x="15201709" y="8323526"/>
                  </a:lnTo>
                  <a:lnTo>
                    <a:pt x="15205377" y="8325090"/>
                  </a:lnTo>
                  <a:lnTo>
                    <a:pt x="15209371" y="8324037"/>
                  </a:lnTo>
                  <a:lnTo>
                    <a:pt x="15211934" y="8320796"/>
                  </a:lnTo>
                  <a:lnTo>
                    <a:pt x="15214782" y="8316890"/>
                  </a:lnTo>
                  <a:lnTo>
                    <a:pt x="15214298" y="8311562"/>
                  </a:lnTo>
                  <a:lnTo>
                    <a:pt x="15201388" y="8302115"/>
                  </a:lnTo>
                  <a:close/>
                </a:path>
                <a:path w="17299305" h="9711690">
                  <a:moveTo>
                    <a:pt x="15130401" y="8247804"/>
                  </a:moveTo>
                  <a:lnTo>
                    <a:pt x="15125073" y="8248288"/>
                  </a:lnTo>
                  <a:lnTo>
                    <a:pt x="15119376" y="8256101"/>
                  </a:lnTo>
                  <a:lnTo>
                    <a:pt x="15119862" y="8261429"/>
                  </a:lnTo>
                  <a:lnTo>
                    <a:pt x="15128864" y="8268028"/>
                  </a:lnTo>
                  <a:lnTo>
                    <a:pt x="15130864" y="8268881"/>
                  </a:lnTo>
                  <a:lnTo>
                    <a:pt x="15130722" y="8269214"/>
                  </a:lnTo>
                  <a:lnTo>
                    <a:pt x="15134388" y="8270778"/>
                  </a:lnTo>
                  <a:lnTo>
                    <a:pt x="15138385" y="8269725"/>
                  </a:lnTo>
                  <a:lnTo>
                    <a:pt x="15140949" y="8266486"/>
                  </a:lnTo>
                  <a:lnTo>
                    <a:pt x="15143797" y="8262579"/>
                  </a:lnTo>
                  <a:lnTo>
                    <a:pt x="15143311" y="8257250"/>
                  </a:lnTo>
                  <a:lnTo>
                    <a:pt x="15130401" y="8247804"/>
                  </a:lnTo>
                  <a:close/>
                </a:path>
                <a:path w="17299305" h="9711690">
                  <a:moveTo>
                    <a:pt x="10949448" y="6459619"/>
                  </a:moveTo>
                  <a:lnTo>
                    <a:pt x="10944787" y="6460389"/>
                  </a:lnTo>
                  <a:lnTo>
                    <a:pt x="10938508" y="6461256"/>
                  </a:lnTo>
                  <a:lnTo>
                    <a:pt x="10933989" y="6461692"/>
                  </a:lnTo>
                  <a:lnTo>
                    <a:pt x="10930522" y="6466123"/>
                  </a:lnTo>
                  <a:lnTo>
                    <a:pt x="10931292" y="6470785"/>
                  </a:lnTo>
                  <a:lnTo>
                    <a:pt x="10931488" y="6474019"/>
                  </a:lnTo>
                  <a:lnTo>
                    <a:pt x="10933585" y="6476490"/>
                  </a:lnTo>
                  <a:lnTo>
                    <a:pt x="10936251" y="6477627"/>
                  </a:lnTo>
                  <a:lnTo>
                    <a:pt x="10936393" y="6477294"/>
                  </a:lnTo>
                  <a:lnTo>
                    <a:pt x="10937727" y="6477863"/>
                  </a:lnTo>
                  <a:lnTo>
                    <a:pt x="10940819" y="6478000"/>
                  </a:lnTo>
                  <a:lnTo>
                    <a:pt x="10947099" y="6477133"/>
                  </a:lnTo>
                  <a:lnTo>
                    <a:pt x="10951618" y="6476697"/>
                  </a:lnTo>
                  <a:lnTo>
                    <a:pt x="10955084" y="6472267"/>
                  </a:lnTo>
                  <a:lnTo>
                    <a:pt x="10954315" y="6467605"/>
                  </a:lnTo>
                  <a:lnTo>
                    <a:pt x="10953880" y="6463085"/>
                  </a:lnTo>
                  <a:lnTo>
                    <a:pt x="10949448" y="6459619"/>
                  </a:lnTo>
                  <a:close/>
                </a:path>
                <a:path w="17299305" h="9711690">
                  <a:moveTo>
                    <a:pt x="610976" y="2031052"/>
                  </a:moveTo>
                  <a:lnTo>
                    <a:pt x="605549" y="2029919"/>
                  </a:lnTo>
                  <a:lnTo>
                    <a:pt x="601652" y="2032590"/>
                  </a:lnTo>
                  <a:lnTo>
                    <a:pt x="597422" y="2035120"/>
                  </a:lnTo>
                  <a:lnTo>
                    <a:pt x="596289" y="2040546"/>
                  </a:lnTo>
                  <a:lnTo>
                    <a:pt x="598960" y="2044442"/>
                  </a:lnTo>
                  <a:lnTo>
                    <a:pt x="602538" y="2049908"/>
                  </a:lnTo>
                  <a:lnTo>
                    <a:pt x="603444" y="2051477"/>
                  </a:lnTo>
                  <a:lnTo>
                    <a:pt x="606302" y="2053090"/>
                  </a:lnTo>
                  <a:lnTo>
                    <a:pt x="608969" y="2054227"/>
                  </a:lnTo>
                  <a:lnTo>
                    <a:pt x="611728" y="2054223"/>
                  </a:lnTo>
                  <a:lnTo>
                    <a:pt x="614390" y="2052600"/>
                  </a:lnTo>
                  <a:lnTo>
                    <a:pt x="618620" y="2050072"/>
                  </a:lnTo>
                  <a:lnTo>
                    <a:pt x="619753" y="2044646"/>
                  </a:lnTo>
                  <a:lnTo>
                    <a:pt x="617082" y="2040748"/>
                  </a:lnTo>
                  <a:lnTo>
                    <a:pt x="613504" y="2035282"/>
                  </a:lnTo>
                  <a:lnTo>
                    <a:pt x="610976" y="2031052"/>
                  </a:lnTo>
                  <a:close/>
                </a:path>
                <a:path w="17299305" h="9711690">
                  <a:moveTo>
                    <a:pt x="15059222" y="8193015"/>
                  </a:moveTo>
                  <a:lnTo>
                    <a:pt x="15053894" y="8193500"/>
                  </a:lnTo>
                  <a:lnTo>
                    <a:pt x="15048198" y="8201314"/>
                  </a:lnTo>
                  <a:lnTo>
                    <a:pt x="15048682" y="8206642"/>
                  </a:lnTo>
                  <a:lnTo>
                    <a:pt x="15057687" y="8213240"/>
                  </a:lnTo>
                  <a:lnTo>
                    <a:pt x="15059687" y="8214093"/>
                  </a:lnTo>
                  <a:lnTo>
                    <a:pt x="15059545" y="8214427"/>
                  </a:lnTo>
                  <a:lnTo>
                    <a:pt x="15063211" y="8215990"/>
                  </a:lnTo>
                  <a:lnTo>
                    <a:pt x="15067205" y="8214937"/>
                  </a:lnTo>
                  <a:lnTo>
                    <a:pt x="15069770" y="8211697"/>
                  </a:lnTo>
                  <a:lnTo>
                    <a:pt x="15072618" y="8207791"/>
                  </a:lnTo>
                  <a:lnTo>
                    <a:pt x="15072134" y="8202463"/>
                  </a:lnTo>
                  <a:lnTo>
                    <a:pt x="15059222" y="8193015"/>
                  </a:lnTo>
                  <a:close/>
                </a:path>
                <a:path w="17299305" h="9711690">
                  <a:moveTo>
                    <a:pt x="14988235" y="8138704"/>
                  </a:moveTo>
                  <a:lnTo>
                    <a:pt x="14982906" y="8139189"/>
                  </a:lnTo>
                  <a:lnTo>
                    <a:pt x="14977209" y="8147001"/>
                  </a:lnTo>
                  <a:lnTo>
                    <a:pt x="14977696" y="8152330"/>
                  </a:lnTo>
                  <a:lnTo>
                    <a:pt x="14986700" y="8158928"/>
                  </a:lnTo>
                  <a:lnTo>
                    <a:pt x="14988699" y="8159781"/>
                  </a:lnTo>
                  <a:lnTo>
                    <a:pt x="14988556" y="8160115"/>
                  </a:lnTo>
                  <a:lnTo>
                    <a:pt x="14992224" y="8161679"/>
                  </a:lnTo>
                  <a:lnTo>
                    <a:pt x="14996218" y="8160625"/>
                  </a:lnTo>
                  <a:lnTo>
                    <a:pt x="14998782" y="8157385"/>
                  </a:lnTo>
                  <a:lnTo>
                    <a:pt x="15001629" y="8153478"/>
                  </a:lnTo>
                  <a:lnTo>
                    <a:pt x="15001145" y="8148150"/>
                  </a:lnTo>
                  <a:lnTo>
                    <a:pt x="14988235" y="8138704"/>
                  </a:lnTo>
                  <a:close/>
                </a:path>
                <a:path w="17299305" h="9711690">
                  <a:moveTo>
                    <a:pt x="11038690" y="6448049"/>
                  </a:moveTo>
                  <a:lnTo>
                    <a:pt x="11034029" y="6448818"/>
                  </a:lnTo>
                  <a:lnTo>
                    <a:pt x="11027750" y="6449686"/>
                  </a:lnTo>
                  <a:lnTo>
                    <a:pt x="11023231" y="6450121"/>
                  </a:lnTo>
                  <a:lnTo>
                    <a:pt x="11019764" y="6454552"/>
                  </a:lnTo>
                  <a:lnTo>
                    <a:pt x="11020533" y="6459214"/>
                  </a:lnTo>
                  <a:lnTo>
                    <a:pt x="11020729" y="6462449"/>
                  </a:lnTo>
                  <a:lnTo>
                    <a:pt x="11022828" y="6464920"/>
                  </a:lnTo>
                  <a:lnTo>
                    <a:pt x="11025493" y="6466057"/>
                  </a:lnTo>
                  <a:lnTo>
                    <a:pt x="11025636" y="6465723"/>
                  </a:lnTo>
                  <a:lnTo>
                    <a:pt x="11026969" y="6466292"/>
                  </a:lnTo>
                  <a:lnTo>
                    <a:pt x="11030062" y="6466430"/>
                  </a:lnTo>
                  <a:lnTo>
                    <a:pt x="11036341" y="6465562"/>
                  </a:lnTo>
                  <a:lnTo>
                    <a:pt x="11040861" y="6465127"/>
                  </a:lnTo>
                  <a:lnTo>
                    <a:pt x="11044327" y="6460696"/>
                  </a:lnTo>
                  <a:lnTo>
                    <a:pt x="11043557" y="6456034"/>
                  </a:lnTo>
                  <a:lnTo>
                    <a:pt x="11043122" y="6451515"/>
                  </a:lnTo>
                  <a:lnTo>
                    <a:pt x="11038690" y="6448049"/>
                  </a:lnTo>
                  <a:close/>
                </a:path>
                <a:path w="17299305" h="9711690">
                  <a:moveTo>
                    <a:pt x="14917057" y="8083916"/>
                  </a:moveTo>
                  <a:lnTo>
                    <a:pt x="14911729" y="8084401"/>
                  </a:lnTo>
                  <a:lnTo>
                    <a:pt x="14906032" y="8092214"/>
                  </a:lnTo>
                  <a:lnTo>
                    <a:pt x="14906516" y="8097542"/>
                  </a:lnTo>
                  <a:lnTo>
                    <a:pt x="14915520" y="8104140"/>
                  </a:lnTo>
                  <a:lnTo>
                    <a:pt x="14917520" y="8104993"/>
                  </a:lnTo>
                  <a:lnTo>
                    <a:pt x="14917378" y="8105327"/>
                  </a:lnTo>
                  <a:lnTo>
                    <a:pt x="14921044" y="8106891"/>
                  </a:lnTo>
                  <a:lnTo>
                    <a:pt x="14925041" y="8105838"/>
                  </a:lnTo>
                  <a:lnTo>
                    <a:pt x="14927605" y="8102598"/>
                  </a:lnTo>
                  <a:lnTo>
                    <a:pt x="14930452" y="8098691"/>
                  </a:lnTo>
                  <a:lnTo>
                    <a:pt x="14929967" y="8093363"/>
                  </a:lnTo>
                  <a:lnTo>
                    <a:pt x="14917057" y="8083916"/>
                  </a:lnTo>
                  <a:close/>
                </a:path>
                <a:path w="17299305" h="9711690">
                  <a:moveTo>
                    <a:pt x="562743" y="1955718"/>
                  </a:moveTo>
                  <a:lnTo>
                    <a:pt x="557459" y="1954252"/>
                  </a:lnTo>
                  <a:lnTo>
                    <a:pt x="549665" y="1959595"/>
                  </a:lnTo>
                  <a:lnTo>
                    <a:pt x="548199" y="1964879"/>
                  </a:lnTo>
                  <a:lnTo>
                    <a:pt x="550871" y="1968776"/>
                  </a:lnTo>
                  <a:lnTo>
                    <a:pt x="554448" y="1974241"/>
                  </a:lnTo>
                  <a:lnTo>
                    <a:pt x="555355" y="1975810"/>
                  </a:lnTo>
                  <a:lnTo>
                    <a:pt x="558213" y="1977423"/>
                  </a:lnTo>
                  <a:lnTo>
                    <a:pt x="560879" y="1978561"/>
                  </a:lnTo>
                  <a:lnTo>
                    <a:pt x="563639" y="1978556"/>
                  </a:lnTo>
                  <a:lnTo>
                    <a:pt x="566301" y="1976933"/>
                  </a:lnTo>
                  <a:lnTo>
                    <a:pt x="570198" y="1974262"/>
                  </a:lnTo>
                  <a:lnTo>
                    <a:pt x="571664" y="1968979"/>
                  </a:lnTo>
                  <a:lnTo>
                    <a:pt x="568992" y="1965082"/>
                  </a:lnTo>
                  <a:lnTo>
                    <a:pt x="565414" y="1959616"/>
                  </a:lnTo>
                  <a:lnTo>
                    <a:pt x="562743" y="1955718"/>
                  </a:lnTo>
                  <a:close/>
                </a:path>
                <a:path w="17299305" h="9711690">
                  <a:moveTo>
                    <a:pt x="14846211" y="8029270"/>
                  </a:moveTo>
                  <a:lnTo>
                    <a:pt x="14840883" y="8029756"/>
                  </a:lnTo>
                  <a:lnTo>
                    <a:pt x="14835187" y="8037568"/>
                  </a:lnTo>
                  <a:lnTo>
                    <a:pt x="14835672" y="8042896"/>
                  </a:lnTo>
                  <a:lnTo>
                    <a:pt x="14844675" y="8049495"/>
                  </a:lnTo>
                  <a:lnTo>
                    <a:pt x="14846674" y="8050348"/>
                  </a:lnTo>
                  <a:lnTo>
                    <a:pt x="14846532" y="8050681"/>
                  </a:lnTo>
                  <a:lnTo>
                    <a:pt x="14850199" y="8052245"/>
                  </a:lnTo>
                  <a:lnTo>
                    <a:pt x="14854194" y="8051192"/>
                  </a:lnTo>
                  <a:lnTo>
                    <a:pt x="14856759" y="8047952"/>
                  </a:lnTo>
                  <a:lnTo>
                    <a:pt x="14859607" y="8044046"/>
                  </a:lnTo>
                  <a:lnTo>
                    <a:pt x="14859123" y="8038718"/>
                  </a:lnTo>
                  <a:lnTo>
                    <a:pt x="14846211" y="8029270"/>
                  </a:lnTo>
                  <a:close/>
                </a:path>
                <a:path w="17299305" h="9711690">
                  <a:moveTo>
                    <a:pt x="11127839" y="6437621"/>
                  </a:moveTo>
                  <a:lnTo>
                    <a:pt x="11123319" y="6438056"/>
                  </a:lnTo>
                  <a:lnTo>
                    <a:pt x="11117040" y="6438923"/>
                  </a:lnTo>
                  <a:lnTo>
                    <a:pt x="11112188" y="6439218"/>
                  </a:lnTo>
                  <a:lnTo>
                    <a:pt x="11109055" y="6443790"/>
                  </a:lnTo>
                  <a:lnTo>
                    <a:pt x="11109491" y="6448310"/>
                  </a:lnTo>
                  <a:lnTo>
                    <a:pt x="11109687" y="6451545"/>
                  </a:lnTo>
                  <a:lnTo>
                    <a:pt x="11111785" y="6454015"/>
                  </a:lnTo>
                  <a:lnTo>
                    <a:pt x="11115784" y="6455721"/>
                  </a:lnTo>
                  <a:lnTo>
                    <a:pt x="11118876" y="6455859"/>
                  </a:lnTo>
                  <a:lnTo>
                    <a:pt x="11125157" y="6454992"/>
                  </a:lnTo>
                  <a:lnTo>
                    <a:pt x="11130009" y="6454699"/>
                  </a:lnTo>
                  <a:lnTo>
                    <a:pt x="11133142" y="6450125"/>
                  </a:lnTo>
                  <a:lnTo>
                    <a:pt x="11132707" y="6445606"/>
                  </a:lnTo>
                  <a:lnTo>
                    <a:pt x="11132412" y="6440753"/>
                  </a:lnTo>
                  <a:lnTo>
                    <a:pt x="11127839" y="6437621"/>
                  </a:lnTo>
                  <a:close/>
                </a:path>
                <a:path w="17299305" h="9711690">
                  <a:moveTo>
                    <a:pt x="14774891" y="7974817"/>
                  </a:moveTo>
                  <a:lnTo>
                    <a:pt x="14769562" y="7975301"/>
                  </a:lnTo>
                  <a:lnTo>
                    <a:pt x="14763865" y="7983114"/>
                  </a:lnTo>
                  <a:lnTo>
                    <a:pt x="14764352" y="7988443"/>
                  </a:lnTo>
                  <a:lnTo>
                    <a:pt x="14773356" y="7995041"/>
                  </a:lnTo>
                  <a:lnTo>
                    <a:pt x="14775355" y="7995894"/>
                  </a:lnTo>
                  <a:lnTo>
                    <a:pt x="14775212" y="7996227"/>
                  </a:lnTo>
                  <a:lnTo>
                    <a:pt x="14778880" y="7997792"/>
                  </a:lnTo>
                  <a:lnTo>
                    <a:pt x="14782873" y="7996737"/>
                  </a:lnTo>
                  <a:lnTo>
                    <a:pt x="14785437" y="7993498"/>
                  </a:lnTo>
                  <a:lnTo>
                    <a:pt x="14788285" y="7989591"/>
                  </a:lnTo>
                  <a:lnTo>
                    <a:pt x="14787801" y="7984263"/>
                  </a:lnTo>
                  <a:lnTo>
                    <a:pt x="14774891" y="7974817"/>
                  </a:lnTo>
                  <a:close/>
                </a:path>
                <a:path w="17299305" h="9711690">
                  <a:moveTo>
                    <a:pt x="516840" y="1878620"/>
                  </a:moveTo>
                  <a:lnTo>
                    <a:pt x="511747" y="1877630"/>
                  </a:lnTo>
                  <a:lnTo>
                    <a:pt x="507659" y="1879825"/>
                  </a:lnTo>
                  <a:lnTo>
                    <a:pt x="503428" y="1882354"/>
                  </a:lnTo>
                  <a:lnTo>
                    <a:pt x="502438" y="1887446"/>
                  </a:lnTo>
                  <a:lnTo>
                    <a:pt x="504634" y="1891535"/>
                  </a:lnTo>
                  <a:lnTo>
                    <a:pt x="507736" y="1897192"/>
                  </a:lnTo>
                  <a:lnTo>
                    <a:pt x="508501" y="1899094"/>
                  </a:lnTo>
                  <a:lnTo>
                    <a:pt x="511691" y="1900849"/>
                  </a:lnTo>
                  <a:lnTo>
                    <a:pt x="514025" y="1901844"/>
                  </a:lnTo>
                  <a:lnTo>
                    <a:pt x="516926" y="1901506"/>
                  </a:lnTo>
                  <a:lnTo>
                    <a:pt x="519446" y="1900218"/>
                  </a:lnTo>
                  <a:lnTo>
                    <a:pt x="523676" y="1897689"/>
                  </a:lnTo>
                  <a:lnTo>
                    <a:pt x="524667" y="1892595"/>
                  </a:lnTo>
                  <a:lnTo>
                    <a:pt x="522471" y="1888508"/>
                  </a:lnTo>
                  <a:lnTo>
                    <a:pt x="519369" y="1882851"/>
                  </a:lnTo>
                  <a:lnTo>
                    <a:pt x="516840" y="1878620"/>
                  </a:lnTo>
                  <a:close/>
                </a:path>
                <a:path w="17299305" h="9711690">
                  <a:moveTo>
                    <a:pt x="14704046" y="7920172"/>
                  </a:moveTo>
                  <a:lnTo>
                    <a:pt x="14698718" y="7920657"/>
                  </a:lnTo>
                  <a:lnTo>
                    <a:pt x="14693021" y="7928469"/>
                  </a:lnTo>
                  <a:lnTo>
                    <a:pt x="14693506" y="7933797"/>
                  </a:lnTo>
                  <a:lnTo>
                    <a:pt x="14702509" y="7940395"/>
                  </a:lnTo>
                  <a:lnTo>
                    <a:pt x="14704510" y="7941248"/>
                  </a:lnTo>
                  <a:lnTo>
                    <a:pt x="14704367" y="7941582"/>
                  </a:lnTo>
                  <a:lnTo>
                    <a:pt x="14708033" y="7943146"/>
                  </a:lnTo>
                  <a:lnTo>
                    <a:pt x="14712028" y="7942091"/>
                  </a:lnTo>
                  <a:lnTo>
                    <a:pt x="14714592" y="7938852"/>
                  </a:lnTo>
                  <a:lnTo>
                    <a:pt x="14717440" y="7934946"/>
                  </a:lnTo>
                  <a:lnTo>
                    <a:pt x="14716956" y="7929618"/>
                  </a:lnTo>
                  <a:lnTo>
                    <a:pt x="14704046" y="7920172"/>
                  </a:lnTo>
                  <a:close/>
                </a:path>
                <a:path w="17299305" h="9711690">
                  <a:moveTo>
                    <a:pt x="11216703" y="6427859"/>
                  </a:moveTo>
                  <a:lnTo>
                    <a:pt x="11212183" y="6428294"/>
                  </a:lnTo>
                  <a:lnTo>
                    <a:pt x="11205571" y="6429019"/>
                  </a:lnTo>
                  <a:lnTo>
                    <a:pt x="11201051" y="6429455"/>
                  </a:lnTo>
                  <a:lnTo>
                    <a:pt x="11197585" y="6433886"/>
                  </a:lnTo>
                  <a:lnTo>
                    <a:pt x="11198022" y="6438405"/>
                  </a:lnTo>
                  <a:lnTo>
                    <a:pt x="11198551" y="6441783"/>
                  </a:lnTo>
                  <a:lnTo>
                    <a:pt x="11200649" y="6444253"/>
                  </a:lnTo>
                  <a:lnTo>
                    <a:pt x="11204649" y="6445959"/>
                  </a:lnTo>
                  <a:lnTo>
                    <a:pt x="11207741" y="6446097"/>
                  </a:lnTo>
                  <a:lnTo>
                    <a:pt x="11214020" y="6445230"/>
                  </a:lnTo>
                  <a:lnTo>
                    <a:pt x="11218540" y="6444794"/>
                  </a:lnTo>
                  <a:lnTo>
                    <a:pt x="11222005" y="6440364"/>
                  </a:lnTo>
                  <a:lnTo>
                    <a:pt x="11221134" y="6431325"/>
                  </a:lnTo>
                  <a:lnTo>
                    <a:pt x="11216703" y="6427859"/>
                  </a:lnTo>
                  <a:close/>
                </a:path>
                <a:path w="17299305" h="9711690">
                  <a:moveTo>
                    <a:pt x="14632867" y="7865384"/>
                  </a:moveTo>
                  <a:lnTo>
                    <a:pt x="14627539" y="7865868"/>
                  </a:lnTo>
                  <a:lnTo>
                    <a:pt x="14621843" y="7873682"/>
                  </a:lnTo>
                  <a:lnTo>
                    <a:pt x="14622327" y="7879009"/>
                  </a:lnTo>
                  <a:lnTo>
                    <a:pt x="14631330" y="7885608"/>
                  </a:lnTo>
                  <a:lnTo>
                    <a:pt x="14633332" y="7886462"/>
                  </a:lnTo>
                  <a:lnTo>
                    <a:pt x="14633190" y="7886795"/>
                  </a:lnTo>
                  <a:lnTo>
                    <a:pt x="14636856" y="7888359"/>
                  </a:lnTo>
                  <a:lnTo>
                    <a:pt x="14640851" y="7887305"/>
                  </a:lnTo>
                  <a:lnTo>
                    <a:pt x="14643414" y="7884065"/>
                  </a:lnTo>
                  <a:lnTo>
                    <a:pt x="14646263" y="7880159"/>
                  </a:lnTo>
                  <a:lnTo>
                    <a:pt x="14645779" y="7874831"/>
                  </a:lnTo>
                  <a:lnTo>
                    <a:pt x="14632867" y="7865384"/>
                  </a:lnTo>
                  <a:close/>
                </a:path>
                <a:path w="17299305" h="9711690">
                  <a:moveTo>
                    <a:pt x="472554" y="1801424"/>
                  </a:moveTo>
                  <a:lnTo>
                    <a:pt x="467271" y="1799958"/>
                  </a:lnTo>
                  <a:lnTo>
                    <a:pt x="459094" y="1804349"/>
                  </a:lnTo>
                  <a:lnTo>
                    <a:pt x="457628" y="1809633"/>
                  </a:lnTo>
                  <a:lnTo>
                    <a:pt x="459824" y="1813722"/>
                  </a:lnTo>
                  <a:lnTo>
                    <a:pt x="462926" y="1819378"/>
                  </a:lnTo>
                  <a:lnTo>
                    <a:pt x="463833" y="1820947"/>
                  </a:lnTo>
                  <a:lnTo>
                    <a:pt x="466881" y="1823036"/>
                  </a:lnTo>
                  <a:lnTo>
                    <a:pt x="469214" y="1824031"/>
                  </a:lnTo>
                  <a:lnTo>
                    <a:pt x="471974" y="1824026"/>
                  </a:lnTo>
                  <a:lnTo>
                    <a:pt x="474494" y="1822737"/>
                  </a:lnTo>
                  <a:lnTo>
                    <a:pt x="478582" y="1820541"/>
                  </a:lnTo>
                  <a:lnTo>
                    <a:pt x="480048" y="1815257"/>
                  </a:lnTo>
                  <a:lnTo>
                    <a:pt x="477852" y="1811169"/>
                  </a:lnTo>
                  <a:lnTo>
                    <a:pt x="474750" y="1805512"/>
                  </a:lnTo>
                  <a:lnTo>
                    <a:pt x="472554" y="1801424"/>
                  </a:lnTo>
                  <a:close/>
                </a:path>
                <a:path w="17299305" h="9711690">
                  <a:moveTo>
                    <a:pt x="14561881" y="7811071"/>
                  </a:moveTo>
                  <a:lnTo>
                    <a:pt x="14556551" y="7811556"/>
                  </a:lnTo>
                  <a:lnTo>
                    <a:pt x="14550855" y="7819368"/>
                  </a:lnTo>
                  <a:lnTo>
                    <a:pt x="14551339" y="7824697"/>
                  </a:lnTo>
                  <a:lnTo>
                    <a:pt x="14560345" y="7831296"/>
                  </a:lnTo>
                  <a:lnTo>
                    <a:pt x="14562344" y="7832149"/>
                  </a:lnTo>
                  <a:lnTo>
                    <a:pt x="14562202" y="7832483"/>
                  </a:lnTo>
                  <a:lnTo>
                    <a:pt x="14565869" y="7834047"/>
                  </a:lnTo>
                  <a:lnTo>
                    <a:pt x="14569863" y="7832993"/>
                  </a:lnTo>
                  <a:lnTo>
                    <a:pt x="14572426" y="7829752"/>
                  </a:lnTo>
                  <a:lnTo>
                    <a:pt x="14575275" y="7825846"/>
                  </a:lnTo>
                  <a:lnTo>
                    <a:pt x="14574790" y="7820518"/>
                  </a:lnTo>
                  <a:lnTo>
                    <a:pt x="14561881" y="7811071"/>
                  </a:lnTo>
                  <a:close/>
                </a:path>
                <a:path w="17299305" h="9711690">
                  <a:moveTo>
                    <a:pt x="11305616" y="6418905"/>
                  </a:moveTo>
                  <a:lnTo>
                    <a:pt x="11301097" y="6419341"/>
                  </a:lnTo>
                  <a:lnTo>
                    <a:pt x="11294627" y="6419733"/>
                  </a:lnTo>
                  <a:lnTo>
                    <a:pt x="11290107" y="6420168"/>
                  </a:lnTo>
                  <a:lnTo>
                    <a:pt x="11286641" y="6424600"/>
                  </a:lnTo>
                  <a:lnTo>
                    <a:pt x="11287077" y="6429119"/>
                  </a:lnTo>
                  <a:lnTo>
                    <a:pt x="11287606" y="6432497"/>
                  </a:lnTo>
                  <a:lnTo>
                    <a:pt x="11289703" y="6434967"/>
                  </a:lnTo>
                  <a:lnTo>
                    <a:pt x="11292370" y="6436104"/>
                  </a:lnTo>
                  <a:lnTo>
                    <a:pt x="11291896" y="6436297"/>
                  </a:lnTo>
                  <a:lnTo>
                    <a:pt x="11293228" y="6436865"/>
                  </a:lnTo>
                  <a:lnTo>
                    <a:pt x="11295988" y="6436860"/>
                  </a:lnTo>
                  <a:lnTo>
                    <a:pt x="11307311" y="6436174"/>
                  </a:lnTo>
                  <a:lnTo>
                    <a:pt x="11310635" y="6432076"/>
                  </a:lnTo>
                  <a:lnTo>
                    <a:pt x="11310048" y="6422372"/>
                  </a:lnTo>
                  <a:lnTo>
                    <a:pt x="11305616" y="6418905"/>
                  </a:lnTo>
                  <a:close/>
                </a:path>
                <a:path w="17299305" h="9711690">
                  <a:moveTo>
                    <a:pt x="14490701" y="7756284"/>
                  </a:moveTo>
                  <a:lnTo>
                    <a:pt x="14485374" y="7756769"/>
                  </a:lnTo>
                  <a:lnTo>
                    <a:pt x="14479677" y="7764582"/>
                  </a:lnTo>
                  <a:lnTo>
                    <a:pt x="14480161" y="7769910"/>
                  </a:lnTo>
                  <a:lnTo>
                    <a:pt x="14489165" y="7776508"/>
                  </a:lnTo>
                  <a:lnTo>
                    <a:pt x="14491165" y="7777362"/>
                  </a:lnTo>
                  <a:lnTo>
                    <a:pt x="14491023" y="7777695"/>
                  </a:lnTo>
                  <a:lnTo>
                    <a:pt x="14494689" y="7779259"/>
                  </a:lnTo>
                  <a:lnTo>
                    <a:pt x="14498684" y="7778204"/>
                  </a:lnTo>
                  <a:lnTo>
                    <a:pt x="14501248" y="7774965"/>
                  </a:lnTo>
                  <a:lnTo>
                    <a:pt x="14504095" y="7771059"/>
                  </a:lnTo>
                  <a:lnTo>
                    <a:pt x="14503611" y="7765730"/>
                  </a:lnTo>
                  <a:lnTo>
                    <a:pt x="14490701" y="7756284"/>
                  </a:lnTo>
                  <a:close/>
                </a:path>
                <a:path w="17299305" h="9711690">
                  <a:moveTo>
                    <a:pt x="11395579" y="6411188"/>
                  </a:moveTo>
                  <a:lnTo>
                    <a:pt x="11379403" y="6412167"/>
                  </a:lnTo>
                  <a:lnTo>
                    <a:pt x="11376079" y="6416264"/>
                  </a:lnTo>
                  <a:lnTo>
                    <a:pt x="11376568" y="6424352"/>
                  </a:lnTo>
                  <a:lnTo>
                    <a:pt x="11378857" y="6427298"/>
                  </a:lnTo>
                  <a:lnTo>
                    <a:pt x="11382858" y="6429004"/>
                  </a:lnTo>
                  <a:lnTo>
                    <a:pt x="11385617" y="6428999"/>
                  </a:lnTo>
                  <a:lnTo>
                    <a:pt x="11396940" y="6428314"/>
                  </a:lnTo>
                  <a:lnTo>
                    <a:pt x="11400263" y="6424217"/>
                  </a:lnTo>
                  <a:lnTo>
                    <a:pt x="11399676" y="6414511"/>
                  </a:lnTo>
                  <a:lnTo>
                    <a:pt x="11395579" y="6411188"/>
                  </a:lnTo>
                  <a:close/>
                </a:path>
                <a:path w="17299305" h="9711690">
                  <a:moveTo>
                    <a:pt x="14419714" y="7701972"/>
                  </a:moveTo>
                  <a:lnTo>
                    <a:pt x="14414386" y="7702457"/>
                  </a:lnTo>
                  <a:lnTo>
                    <a:pt x="14408690" y="7710270"/>
                  </a:lnTo>
                  <a:lnTo>
                    <a:pt x="14409174" y="7715598"/>
                  </a:lnTo>
                  <a:lnTo>
                    <a:pt x="14418177" y="7722196"/>
                  </a:lnTo>
                  <a:lnTo>
                    <a:pt x="14420177" y="7723049"/>
                  </a:lnTo>
                  <a:lnTo>
                    <a:pt x="14420035" y="7723382"/>
                  </a:lnTo>
                  <a:lnTo>
                    <a:pt x="14423701" y="7724946"/>
                  </a:lnTo>
                  <a:lnTo>
                    <a:pt x="14427697" y="7723893"/>
                  </a:lnTo>
                  <a:lnTo>
                    <a:pt x="14430262" y="7720654"/>
                  </a:lnTo>
                  <a:lnTo>
                    <a:pt x="14433110" y="7716747"/>
                  </a:lnTo>
                  <a:lnTo>
                    <a:pt x="14432624" y="7711418"/>
                  </a:lnTo>
                  <a:lnTo>
                    <a:pt x="14419714" y="7701972"/>
                  </a:lnTo>
                  <a:close/>
                </a:path>
                <a:path w="17299305" h="9711690">
                  <a:moveTo>
                    <a:pt x="429171" y="1723037"/>
                  </a:moveTo>
                  <a:lnTo>
                    <a:pt x="423887" y="1721571"/>
                  </a:lnTo>
                  <a:lnTo>
                    <a:pt x="415710" y="1725962"/>
                  </a:lnTo>
                  <a:lnTo>
                    <a:pt x="414244" y="1731246"/>
                  </a:lnTo>
                  <a:lnTo>
                    <a:pt x="416440" y="1735334"/>
                  </a:lnTo>
                  <a:lnTo>
                    <a:pt x="419542" y="1740991"/>
                  </a:lnTo>
                  <a:lnTo>
                    <a:pt x="420782" y="1742702"/>
                  </a:lnTo>
                  <a:lnTo>
                    <a:pt x="422164" y="1744080"/>
                  </a:lnTo>
                  <a:lnTo>
                    <a:pt x="426164" y="1745786"/>
                  </a:lnTo>
                  <a:lnTo>
                    <a:pt x="428591" y="1745639"/>
                  </a:lnTo>
                  <a:lnTo>
                    <a:pt x="431110" y="1744350"/>
                  </a:lnTo>
                  <a:lnTo>
                    <a:pt x="435198" y="1742155"/>
                  </a:lnTo>
                  <a:lnTo>
                    <a:pt x="436664" y="1736871"/>
                  </a:lnTo>
                  <a:lnTo>
                    <a:pt x="434469" y="1732782"/>
                  </a:lnTo>
                  <a:lnTo>
                    <a:pt x="431366" y="1727125"/>
                  </a:lnTo>
                  <a:lnTo>
                    <a:pt x="429171" y="1723037"/>
                  </a:lnTo>
                  <a:close/>
                </a:path>
                <a:path w="17299305" h="9711690">
                  <a:moveTo>
                    <a:pt x="14348394" y="7647518"/>
                  </a:moveTo>
                  <a:lnTo>
                    <a:pt x="14343065" y="7648003"/>
                  </a:lnTo>
                  <a:lnTo>
                    <a:pt x="14337368" y="7655815"/>
                  </a:lnTo>
                  <a:lnTo>
                    <a:pt x="14337852" y="7661144"/>
                  </a:lnTo>
                  <a:lnTo>
                    <a:pt x="14346857" y="7667742"/>
                  </a:lnTo>
                  <a:lnTo>
                    <a:pt x="14348858" y="7668595"/>
                  </a:lnTo>
                  <a:lnTo>
                    <a:pt x="14348715" y="7668929"/>
                  </a:lnTo>
                  <a:lnTo>
                    <a:pt x="14352381" y="7670492"/>
                  </a:lnTo>
                  <a:lnTo>
                    <a:pt x="14356376" y="7669439"/>
                  </a:lnTo>
                  <a:lnTo>
                    <a:pt x="14358940" y="7666199"/>
                  </a:lnTo>
                  <a:lnTo>
                    <a:pt x="14361788" y="7662293"/>
                  </a:lnTo>
                  <a:lnTo>
                    <a:pt x="14361304" y="7656964"/>
                  </a:lnTo>
                  <a:lnTo>
                    <a:pt x="14348394" y="7647518"/>
                  </a:lnTo>
                  <a:close/>
                </a:path>
                <a:path w="17299305" h="9711690">
                  <a:moveTo>
                    <a:pt x="11485304" y="6404945"/>
                  </a:moveTo>
                  <a:lnTo>
                    <a:pt x="11469129" y="6405924"/>
                  </a:lnTo>
                  <a:lnTo>
                    <a:pt x="11465472" y="6409879"/>
                  </a:lnTo>
                  <a:lnTo>
                    <a:pt x="11465962" y="6417967"/>
                  </a:lnTo>
                  <a:lnTo>
                    <a:pt x="11467917" y="6420771"/>
                  </a:lnTo>
                  <a:lnTo>
                    <a:pt x="11472250" y="6422620"/>
                  </a:lnTo>
                  <a:lnTo>
                    <a:pt x="11474868" y="6422948"/>
                  </a:lnTo>
                  <a:lnTo>
                    <a:pt x="11486191" y="6422264"/>
                  </a:lnTo>
                  <a:lnTo>
                    <a:pt x="11489848" y="6418308"/>
                  </a:lnTo>
                  <a:lnTo>
                    <a:pt x="11489261" y="6408602"/>
                  </a:lnTo>
                  <a:lnTo>
                    <a:pt x="11485304" y="6404945"/>
                  </a:lnTo>
                  <a:close/>
                </a:path>
                <a:path w="17299305" h="9711690">
                  <a:moveTo>
                    <a:pt x="14277548" y="7592872"/>
                  </a:moveTo>
                  <a:lnTo>
                    <a:pt x="14272219" y="7593357"/>
                  </a:lnTo>
                  <a:lnTo>
                    <a:pt x="14266522" y="7601170"/>
                  </a:lnTo>
                  <a:lnTo>
                    <a:pt x="14267009" y="7606498"/>
                  </a:lnTo>
                  <a:lnTo>
                    <a:pt x="14276012" y="7613097"/>
                  </a:lnTo>
                  <a:lnTo>
                    <a:pt x="14278012" y="7613950"/>
                  </a:lnTo>
                  <a:lnTo>
                    <a:pt x="14277870" y="7614283"/>
                  </a:lnTo>
                  <a:lnTo>
                    <a:pt x="14281536" y="7615847"/>
                  </a:lnTo>
                  <a:lnTo>
                    <a:pt x="14285531" y="7614793"/>
                  </a:lnTo>
                  <a:lnTo>
                    <a:pt x="14288095" y="7611554"/>
                  </a:lnTo>
                  <a:lnTo>
                    <a:pt x="14290942" y="7607647"/>
                  </a:lnTo>
                  <a:lnTo>
                    <a:pt x="14290458" y="7602318"/>
                  </a:lnTo>
                  <a:lnTo>
                    <a:pt x="14277548" y="7592872"/>
                  </a:lnTo>
                  <a:close/>
                </a:path>
                <a:path w="17299305" h="9711690">
                  <a:moveTo>
                    <a:pt x="388165" y="1643694"/>
                  </a:moveTo>
                  <a:lnTo>
                    <a:pt x="383023" y="1641894"/>
                  </a:lnTo>
                  <a:lnTo>
                    <a:pt x="374846" y="1646286"/>
                  </a:lnTo>
                  <a:lnTo>
                    <a:pt x="373047" y="1651428"/>
                  </a:lnTo>
                  <a:lnTo>
                    <a:pt x="375242" y="1655516"/>
                  </a:lnTo>
                  <a:lnTo>
                    <a:pt x="378345" y="1661173"/>
                  </a:lnTo>
                  <a:lnTo>
                    <a:pt x="379109" y="1663075"/>
                  </a:lnTo>
                  <a:lnTo>
                    <a:pt x="380824" y="1664595"/>
                  </a:lnTo>
                  <a:lnTo>
                    <a:pt x="382491" y="1665306"/>
                  </a:lnTo>
                  <a:lnTo>
                    <a:pt x="382633" y="1664972"/>
                  </a:lnTo>
                  <a:lnTo>
                    <a:pt x="384966" y="1665967"/>
                  </a:lnTo>
                  <a:lnTo>
                    <a:pt x="387251" y="1666154"/>
                  </a:lnTo>
                  <a:lnTo>
                    <a:pt x="389771" y="1664865"/>
                  </a:lnTo>
                  <a:lnTo>
                    <a:pt x="393859" y="1662669"/>
                  </a:lnTo>
                  <a:lnTo>
                    <a:pt x="395658" y="1657528"/>
                  </a:lnTo>
                  <a:lnTo>
                    <a:pt x="393463" y="1653439"/>
                  </a:lnTo>
                  <a:lnTo>
                    <a:pt x="390360" y="1647783"/>
                  </a:lnTo>
                  <a:lnTo>
                    <a:pt x="388165" y="1643694"/>
                  </a:lnTo>
                  <a:close/>
                </a:path>
                <a:path w="17299305" h="9711690">
                  <a:moveTo>
                    <a:pt x="14206227" y="7538418"/>
                  </a:moveTo>
                  <a:lnTo>
                    <a:pt x="14200899" y="7538903"/>
                  </a:lnTo>
                  <a:lnTo>
                    <a:pt x="14195203" y="7546716"/>
                  </a:lnTo>
                  <a:lnTo>
                    <a:pt x="14195687" y="7552043"/>
                  </a:lnTo>
                  <a:lnTo>
                    <a:pt x="14204690" y="7558642"/>
                  </a:lnTo>
                  <a:lnTo>
                    <a:pt x="14206691" y="7559495"/>
                  </a:lnTo>
                  <a:lnTo>
                    <a:pt x="14206549" y="7559828"/>
                  </a:lnTo>
                  <a:lnTo>
                    <a:pt x="14210214" y="7561392"/>
                  </a:lnTo>
                  <a:lnTo>
                    <a:pt x="14214211" y="7560340"/>
                  </a:lnTo>
                  <a:lnTo>
                    <a:pt x="14216775" y="7557099"/>
                  </a:lnTo>
                  <a:lnTo>
                    <a:pt x="14219623" y="7553193"/>
                  </a:lnTo>
                  <a:lnTo>
                    <a:pt x="14219137" y="7547865"/>
                  </a:lnTo>
                  <a:lnTo>
                    <a:pt x="14206227" y="7538418"/>
                  </a:lnTo>
                  <a:close/>
                </a:path>
                <a:path w="17299305" h="9711690">
                  <a:moveTo>
                    <a:pt x="11574512" y="6400845"/>
                  </a:moveTo>
                  <a:lnTo>
                    <a:pt x="11563188" y="6401530"/>
                  </a:lnTo>
                  <a:lnTo>
                    <a:pt x="11558812" y="6401633"/>
                  </a:lnTo>
                  <a:lnTo>
                    <a:pt x="11554822" y="6405446"/>
                  </a:lnTo>
                  <a:lnTo>
                    <a:pt x="11555311" y="6413533"/>
                  </a:lnTo>
                  <a:lnTo>
                    <a:pt x="11557266" y="6416337"/>
                  </a:lnTo>
                  <a:lnTo>
                    <a:pt x="11561267" y="6418044"/>
                  </a:lnTo>
                  <a:lnTo>
                    <a:pt x="11563884" y="6418372"/>
                  </a:lnTo>
                  <a:lnTo>
                    <a:pt x="11570354" y="6417980"/>
                  </a:lnTo>
                  <a:lnTo>
                    <a:pt x="11574732" y="6417878"/>
                  </a:lnTo>
                  <a:lnTo>
                    <a:pt x="11578721" y="6414065"/>
                  </a:lnTo>
                  <a:lnTo>
                    <a:pt x="11578427" y="6409212"/>
                  </a:lnTo>
                  <a:lnTo>
                    <a:pt x="11578325" y="6404835"/>
                  </a:lnTo>
                  <a:lnTo>
                    <a:pt x="11574512" y="6400845"/>
                  </a:lnTo>
                  <a:close/>
                </a:path>
                <a:path w="17299305" h="9711690">
                  <a:moveTo>
                    <a:pt x="14134908" y="7483964"/>
                  </a:moveTo>
                  <a:lnTo>
                    <a:pt x="14129578" y="7484448"/>
                  </a:lnTo>
                  <a:lnTo>
                    <a:pt x="14123882" y="7492261"/>
                  </a:lnTo>
                  <a:lnTo>
                    <a:pt x="14124369" y="7497590"/>
                  </a:lnTo>
                  <a:lnTo>
                    <a:pt x="14133371" y="7504188"/>
                  </a:lnTo>
                  <a:lnTo>
                    <a:pt x="14135371" y="7505042"/>
                  </a:lnTo>
                  <a:lnTo>
                    <a:pt x="14135229" y="7505375"/>
                  </a:lnTo>
                  <a:lnTo>
                    <a:pt x="14138895" y="7506939"/>
                  </a:lnTo>
                  <a:lnTo>
                    <a:pt x="14142889" y="7505885"/>
                  </a:lnTo>
                  <a:lnTo>
                    <a:pt x="14145453" y="7502645"/>
                  </a:lnTo>
                  <a:lnTo>
                    <a:pt x="14148302" y="7498739"/>
                  </a:lnTo>
                  <a:lnTo>
                    <a:pt x="14147818" y="7493410"/>
                  </a:lnTo>
                  <a:lnTo>
                    <a:pt x="14134908" y="7483964"/>
                  </a:lnTo>
                  <a:close/>
                </a:path>
                <a:path w="17299305" h="9711690">
                  <a:moveTo>
                    <a:pt x="14063444" y="7429842"/>
                  </a:moveTo>
                  <a:lnTo>
                    <a:pt x="14058116" y="7430328"/>
                  </a:lnTo>
                  <a:lnTo>
                    <a:pt x="14052421" y="7438140"/>
                  </a:lnTo>
                  <a:lnTo>
                    <a:pt x="14052904" y="7443469"/>
                  </a:lnTo>
                  <a:lnTo>
                    <a:pt x="14061908" y="7450067"/>
                  </a:lnTo>
                  <a:lnTo>
                    <a:pt x="14063907" y="7450920"/>
                  </a:lnTo>
                  <a:lnTo>
                    <a:pt x="14063765" y="7451254"/>
                  </a:lnTo>
                  <a:lnTo>
                    <a:pt x="14067431" y="7452817"/>
                  </a:lnTo>
                  <a:lnTo>
                    <a:pt x="14071428" y="7451764"/>
                  </a:lnTo>
                  <a:lnTo>
                    <a:pt x="14073992" y="7448524"/>
                  </a:lnTo>
                  <a:lnTo>
                    <a:pt x="14076840" y="7444618"/>
                  </a:lnTo>
                  <a:lnTo>
                    <a:pt x="14076354" y="7439290"/>
                  </a:lnTo>
                  <a:lnTo>
                    <a:pt x="14063444" y="7429842"/>
                  </a:lnTo>
                  <a:close/>
                </a:path>
                <a:path w="17299305" h="9711690">
                  <a:moveTo>
                    <a:pt x="11664484" y="6398647"/>
                  </a:moveTo>
                  <a:lnTo>
                    <a:pt x="11659773" y="6398606"/>
                  </a:lnTo>
                  <a:lnTo>
                    <a:pt x="11653444" y="6398665"/>
                  </a:lnTo>
                  <a:lnTo>
                    <a:pt x="11648734" y="6398625"/>
                  </a:lnTo>
                  <a:lnTo>
                    <a:pt x="11645077" y="6402580"/>
                  </a:lnTo>
                  <a:lnTo>
                    <a:pt x="11645038" y="6407291"/>
                  </a:lnTo>
                  <a:lnTo>
                    <a:pt x="11644759" y="6410717"/>
                  </a:lnTo>
                  <a:lnTo>
                    <a:pt x="11647047" y="6413663"/>
                  </a:lnTo>
                  <a:lnTo>
                    <a:pt x="11651379" y="6415512"/>
                  </a:lnTo>
                  <a:lnTo>
                    <a:pt x="11653664" y="6415699"/>
                  </a:lnTo>
                  <a:lnTo>
                    <a:pt x="11659992" y="6415641"/>
                  </a:lnTo>
                  <a:lnTo>
                    <a:pt x="11664703" y="6415680"/>
                  </a:lnTo>
                  <a:lnTo>
                    <a:pt x="11668359" y="6411725"/>
                  </a:lnTo>
                  <a:lnTo>
                    <a:pt x="11668439" y="6402303"/>
                  </a:lnTo>
                  <a:lnTo>
                    <a:pt x="11664484" y="6398647"/>
                  </a:lnTo>
                  <a:close/>
                </a:path>
                <a:path w="17299305" h="9711690">
                  <a:moveTo>
                    <a:pt x="349344" y="1562921"/>
                  </a:moveTo>
                  <a:lnTo>
                    <a:pt x="344536" y="1561263"/>
                  </a:lnTo>
                  <a:lnTo>
                    <a:pt x="335693" y="1565370"/>
                  </a:lnTo>
                  <a:lnTo>
                    <a:pt x="334036" y="1570178"/>
                  </a:lnTo>
                  <a:lnTo>
                    <a:pt x="336089" y="1574600"/>
                  </a:lnTo>
                  <a:lnTo>
                    <a:pt x="338716" y="1580448"/>
                  </a:lnTo>
                  <a:lnTo>
                    <a:pt x="339814" y="1582492"/>
                  </a:lnTo>
                  <a:lnTo>
                    <a:pt x="341196" y="1583869"/>
                  </a:lnTo>
                  <a:lnTo>
                    <a:pt x="345196" y="1585576"/>
                  </a:lnTo>
                  <a:lnTo>
                    <a:pt x="347622" y="1585429"/>
                  </a:lnTo>
                  <a:lnTo>
                    <a:pt x="349999" y="1584474"/>
                  </a:lnTo>
                  <a:lnTo>
                    <a:pt x="354421" y="1582419"/>
                  </a:lnTo>
                  <a:lnTo>
                    <a:pt x="356078" y="1577611"/>
                  </a:lnTo>
                  <a:lnTo>
                    <a:pt x="354025" y="1573191"/>
                  </a:lnTo>
                  <a:lnTo>
                    <a:pt x="351398" y="1567342"/>
                  </a:lnTo>
                  <a:lnTo>
                    <a:pt x="349344" y="1562921"/>
                  </a:lnTo>
                  <a:close/>
                </a:path>
                <a:path w="17299305" h="9711690">
                  <a:moveTo>
                    <a:pt x="13992456" y="7375530"/>
                  </a:moveTo>
                  <a:lnTo>
                    <a:pt x="13987129" y="7376015"/>
                  </a:lnTo>
                  <a:lnTo>
                    <a:pt x="13981432" y="7383828"/>
                  </a:lnTo>
                  <a:lnTo>
                    <a:pt x="13981916" y="7389156"/>
                  </a:lnTo>
                  <a:lnTo>
                    <a:pt x="13990920" y="7395755"/>
                  </a:lnTo>
                  <a:lnTo>
                    <a:pt x="13992920" y="7396608"/>
                  </a:lnTo>
                  <a:lnTo>
                    <a:pt x="13992778" y="7396942"/>
                  </a:lnTo>
                  <a:lnTo>
                    <a:pt x="13996444" y="7398505"/>
                  </a:lnTo>
                  <a:lnTo>
                    <a:pt x="14000441" y="7397452"/>
                  </a:lnTo>
                  <a:lnTo>
                    <a:pt x="14003003" y="7394212"/>
                  </a:lnTo>
                  <a:lnTo>
                    <a:pt x="14005852" y="7390306"/>
                  </a:lnTo>
                  <a:lnTo>
                    <a:pt x="14005368" y="7384978"/>
                  </a:lnTo>
                  <a:lnTo>
                    <a:pt x="13992456" y="7375530"/>
                  </a:lnTo>
                  <a:close/>
                </a:path>
                <a:path w="17299305" h="9711690">
                  <a:moveTo>
                    <a:pt x="11754219" y="6397923"/>
                  </a:moveTo>
                  <a:lnTo>
                    <a:pt x="11749509" y="6397884"/>
                  </a:lnTo>
                  <a:lnTo>
                    <a:pt x="11743181" y="6397942"/>
                  </a:lnTo>
                  <a:lnTo>
                    <a:pt x="11738136" y="6397760"/>
                  </a:lnTo>
                  <a:lnTo>
                    <a:pt x="11734480" y="6401716"/>
                  </a:lnTo>
                  <a:lnTo>
                    <a:pt x="11734441" y="6406427"/>
                  </a:lnTo>
                  <a:lnTo>
                    <a:pt x="11734495" y="6409995"/>
                  </a:lnTo>
                  <a:lnTo>
                    <a:pt x="11736783" y="6412941"/>
                  </a:lnTo>
                  <a:lnTo>
                    <a:pt x="11739783" y="6414221"/>
                  </a:lnTo>
                  <a:lnTo>
                    <a:pt x="11739641" y="6414554"/>
                  </a:lnTo>
                  <a:lnTo>
                    <a:pt x="11740641" y="6414981"/>
                  </a:lnTo>
                  <a:lnTo>
                    <a:pt x="11742925" y="6415167"/>
                  </a:lnTo>
                  <a:lnTo>
                    <a:pt x="11749253" y="6415108"/>
                  </a:lnTo>
                  <a:lnTo>
                    <a:pt x="11754297" y="6415291"/>
                  </a:lnTo>
                  <a:lnTo>
                    <a:pt x="11757953" y="6411335"/>
                  </a:lnTo>
                  <a:lnTo>
                    <a:pt x="11757993" y="6406624"/>
                  </a:lnTo>
                  <a:lnTo>
                    <a:pt x="11758174" y="6401580"/>
                  </a:lnTo>
                  <a:lnTo>
                    <a:pt x="11754219" y="6397923"/>
                  </a:lnTo>
                  <a:close/>
                </a:path>
                <a:path w="17299305" h="9711690">
                  <a:moveTo>
                    <a:pt x="13921136" y="7321076"/>
                  </a:moveTo>
                  <a:lnTo>
                    <a:pt x="13915807" y="7321561"/>
                  </a:lnTo>
                  <a:lnTo>
                    <a:pt x="13910110" y="7329373"/>
                  </a:lnTo>
                  <a:lnTo>
                    <a:pt x="13910597" y="7334703"/>
                  </a:lnTo>
                  <a:lnTo>
                    <a:pt x="13919600" y="7341301"/>
                  </a:lnTo>
                  <a:lnTo>
                    <a:pt x="13921601" y="7342154"/>
                  </a:lnTo>
                  <a:lnTo>
                    <a:pt x="13921458" y="7342488"/>
                  </a:lnTo>
                  <a:lnTo>
                    <a:pt x="13925124" y="7344052"/>
                  </a:lnTo>
                  <a:lnTo>
                    <a:pt x="13929119" y="7342998"/>
                  </a:lnTo>
                  <a:lnTo>
                    <a:pt x="13931683" y="7339757"/>
                  </a:lnTo>
                  <a:lnTo>
                    <a:pt x="13934531" y="7335851"/>
                  </a:lnTo>
                  <a:lnTo>
                    <a:pt x="13934046" y="7330523"/>
                  </a:lnTo>
                  <a:lnTo>
                    <a:pt x="13921136" y="7321076"/>
                  </a:lnTo>
                  <a:close/>
                </a:path>
                <a:path w="17299305" h="9711690">
                  <a:moveTo>
                    <a:pt x="13849673" y="7266956"/>
                  </a:moveTo>
                  <a:lnTo>
                    <a:pt x="13844345" y="7267441"/>
                  </a:lnTo>
                  <a:lnTo>
                    <a:pt x="13838649" y="7275253"/>
                  </a:lnTo>
                  <a:lnTo>
                    <a:pt x="13839134" y="7280581"/>
                  </a:lnTo>
                  <a:lnTo>
                    <a:pt x="13848136" y="7287180"/>
                  </a:lnTo>
                  <a:lnTo>
                    <a:pt x="13850136" y="7288033"/>
                  </a:lnTo>
                  <a:lnTo>
                    <a:pt x="13849994" y="7288366"/>
                  </a:lnTo>
                  <a:lnTo>
                    <a:pt x="13853660" y="7289930"/>
                  </a:lnTo>
                  <a:lnTo>
                    <a:pt x="13857657" y="7288877"/>
                  </a:lnTo>
                  <a:lnTo>
                    <a:pt x="13860221" y="7285637"/>
                  </a:lnTo>
                  <a:lnTo>
                    <a:pt x="13863069" y="7281731"/>
                  </a:lnTo>
                  <a:lnTo>
                    <a:pt x="13862583" y="7276402"/>
                  </a:lnTo>
                  <a:lnTo>
                    <a:pt x="13849673" y="7266956"/>
                  </a:lnTo>
                  <a:close/>
                </a:path>
                <a:path w="17299305" h="9711690">
                  <a:moveTo>
                    <a:pt x="312142" y="1482049"/>
                  </a:moveTo>
                  <a:lnTo>
                    <a:pt x="307142" y="1479916"/>
                  </a:lnTo>
                  <a:lnTo>
                    <a:pt x="302721" y="1481969"/>
                  </a:lnTo>
                  <a:lnTo>
                    <a:pt x="298441" y="1483690"/>
                  </a:lnTo>
                  <a:lnTo>
                    <a:pt x="296309" y="1488689"/>
                  </a:lnTo>
                  <a:lnTo>
                    <a:pt x="298362" y="1493111"/>
                  </a:lnTo>
                  <a:lnTo>
                    <a:pt x="300989" y="1498958"/>
                  </a:lnTo>
                  <a:lnTo>
                    <a:pt x="302087" y="1501003"/>
                  </a:lnTo>
                  <a:lnTo>
                    <a:pt x="303469" y="1502380"/>
                  </a:lnTo>
                  <a:lnTo>
                    <a:pt x="305469" y="1503233"/>
                  </a:lnTo>
                  <a:lnTo>
                    <a:pt x="305327" y="1503567"/>
                  </a:lnTo>
                  <a:lnTo>
                    <a:pt x="307327" y="1504420"/>
                  </a:lnTo>
                  <a:lnTo>
                    <a:pt x="309753" y="1504273"/>
                  </a:lnTo>
                  <a:lnTo>
                    <a:pt x="316410" y="1501597"/>
                  </a:lnTo>
                  <a:lnTo>
                    <a:pt x="318542" y="1496598"/>
                  </a:lnTo>
                  <a:lnTo>
                    <a:pt x="316489" y="1492176"/>
                  </a:lnTo>
                  <a:lnTo>
                    <a:pt x="313862" y="1486328"/>
                  </a:lnTo>
                  <a:lnTo>
                    <a:pt x="312142" y="1482049"/>
                  </a:lnTo>
                  <a:close/>
                </a:path>
                <a:path w="17299305" h="9711690">
                  <a:moveTo>
                    <a:pt x="11843485" y="6400151"/>
                  </a:moveTo>
                  <a:lnTo>
                    <a:pt x="11838775" y="6400111"/>
                  </a:lnTo>
                  <a:lnTo>
                    <a:pt x="11832254" y="6399694"/>
                  </a:lnTo>
                  <a:lnTo>
                    <a:pt x="11827686" y="6399321"/>
                  </a:lnTo>
                  <a:lnTo>
                    <a:pt x="11823697" y="6403135"/>
                  </a:lnTo>
                  <a:lnTo>
                    <a:pt x="11838327" y="6416861"/>
                  </a:lnTo>
                  <a:lnTo>
                    <a:pt x="11842895" y="6417233"/>
                  </a:lnTo>
                  <a:lnTo>
                    <a:pt x="11846885" y="6413420"/>
                  </a:lnTo>
                  <a:lnTo>
                    <a:pt x="11846925" y="6408710"/>
                  </a:lnTo>
                  <a:lnTo>
                    <a:pt x="11847298" y="6404141"/>
                  </a:lnTo>
                  <a:lnTo>
                    <a:pt x="11843485" y="6400151"/>
                  </a:lnTo>
                  <a:close/>
                </a:path>
                <a:path w="17299305" h="9711690">
                  <a:moveTo>
                    <a:pt x="13778209" y="7212834"/>
                  </a:moveTo>
                  <a:lnTo>
                    <a:pt x="13772881" y="7213319"/>
                  </a:lnTo>
                  <a:lnTo>
                    <a:pt x="13767186" y="7221132"/>
                  </a:lnTo>
                  <a:lnTo>
                    <a:pt x="13767670" y="7226461"/>
                  </a:lnTo>
                  <a:lnTo>
                    <a:pt x="13776675" y="7233059"/>
                  </a:lnTo>
                  <a:lnTo>
                    <a:pt x="13778675" y="7233912"/>
                  </a:lnTo>
                  <a:lnTo>
                    <a:pt x="13778533" y="7234245"/>
                  </a:lnTo>
                  <a:lnTo>
                    <a:pt x="13782199" y="7235809"/>
                  </a:lnTo>
                  <a:lnTo>
                    <a:pt x="13786193" y="7234756"/>
                  </a:lnTo>
                  <a:lnTo>
                    <a:pt x="13788757" y="7231515"/>
                  </a:lnTo>
                  <a:lnTo>
                    <a:pt x="13791606" y="7227609"/>
                  </a:lnTo>
                  <a:lnTo>
                    <a:pt x="13791121" y="7222282"/>
                  </a:lnTo>
                  <a:lnTo>
                    <a:pt x="13778209" y="7212834"/>
                  </a:lnTo>
                  <a:close/>
                </a:path>
                <a:path w="17299305" h="9711690">
                  <a:moveTo>
                    <a:pt x="11933182" y="6404139"/>
                  </a:moveTo>
                  <a:lnTo>
                    <a:pt x="11928613" y="6403766"/>
                  </a:lnTo>
                  <a:lnTo>
                    <a:pt x="11922093" y="6403348"/>
                  </a:lnTo>
                  <a:lnTo>
                    <a:pt x="11917525" y="6402976"/>
                  </a:lnTo>
                  <a:lnTo>
                    <a:pt x="11913536" y="6406789"/>
                  </a:lnTo>
                  <a:lnTo>
                    <a:pt x="11913162" y="6411357"/>
                  </a:lnTo>
                  <a:lnTo>
                    <a:pt x="11912740" y="6415117"/>
                  </a:lnTo>
                  <a:lnTo>
                    <a:pt x="11914888" y="6418396"/>
                  </a:lnTo>
                  <a:lnTo>
                    <a:pt x="11918220" y="6419818"/>
                  </a:lnTo>
                  <a:lnTo>
                    <a:pt x="11918362" y="6419485"/>
                  </a:lnTo>
                  <a:lnTo>
                    <a:pt x="11919362" y="6419912"/>
                  </a:lnTo>
                  <a:lnTo>
                    <a:pt x="11921170" y="6420289"/>
                  </a:lnTo>
                  <a:lnTo>
                    <a:pt x="11927691" y="6420707"/>
                  </a:lnTo>
                  <a:lnTo>
                    <a:pt x="11932259" y="6421079"/>
                  </a:lnTo>
                  <a:lnTo>
                    <a:pt x="11936248" y="6417266"/>
                  </a:lnTo>
                  <a:lnTo>
                    <a:pt x="11936995" y="6408129"/>
                  </a:lnTo>
                  <a:lnTo>
                    <a:pt x="11933182" y="6404139"/>
                  </a:lnTo>
                  <a:close/>
                </a:path>
                <a:path w="17299305" h="9711690">
                  <a:moveTo>
                    <a:pt x="13706748" y="7158714"/>
                  </a:moveTo>
                  <a:lnTo>
                    <a:pt x="13701418" y="7159199"/>
                  </a:lnTo>
                  <a:lnTo>
                    <a:pt x="13695722" y="7167011"/>
                  </a:lnTo>
                  <a:lnTo>
                    <a:pt x="13696208" y="7172340"/>
                  </a:lnTo>
                  <a:lnTo>
                    <a:pt x="13705212" y="7178938"/>
                  </a:lnTo>
                  <a:lnTo>
                    <a:pt x="13707211" y="7179791"/>
                  </a:lnTo>
                  <a:lnTo>
                    <a:pt x="13707069" y="7180124"/>
                  </a:lnTo>
                  <a:lnTo>
                    <a:pt x="13710736" y="7181689"/>
                  </a:lnTo>
                  <a:lnTo>
                    <a:pt x="13714730" y="7180634"/>
                  </a:lnTo>
                  <a:lnTo>
                    <a:pt x="13717293" y="7177395"/>
                  </a:lnTo>
                  <a:lnTo>
                    <a:pt x="13720142" y="7173488"/>
                  </a:lnTo>
                  <a:lnTo>
                    <a:pt x="13719657" y="7168160"/>
                  </a:lnTo>
                  <a:lnTo>
                    <a:pt x="13706748" y="7158714"/>
                  </a:lnTo>
                  <a:close/>
                </a:path>
                <a:path w="17299305" h="9711690">
                  <a:moveTo>
                    <a:pt x="13635283" y="7104593"/>
                  </a:moveTo>
                  <a:lnTo>
                    <a:pt x="13629957" y="7105078"/>
                  </a:lnTo>
                  <a:lnTo>
                    <a:pt x="13624260" y="7112890"/>
                  </a:lnTo>
                  <a:lnTo>
                    <a:pt x="13624744" y="7118218"/>
                  </a:lnTo>
                  <a:lnTo>
                    <a:pt x="13633748" y="7124817"/>
                  </a:lnTo>
                  <a:lnTo>
                    <a:pt x="13635748" y="7125670"/>
                  </a:lnTo>
                  <a:lnTo>
                    <a:pt x="13635606" y="7126003"/>
                  </a:lnTo>
                  <a:lnTo>
                    <a:pt x="13639272" y="7127567"/>
                  </a:lnTo>
                  <a:lnTo>
                    <a:pt x="13643269" y="7126515"/>
                  </a:lnTo>
                  <a:lnTo>
                    <a:pt x="13645832" y="7123274"/>
                  </a:lnTo>
                  <a:lnTo>
                    <a:pt x="13648680" y="7119368"/>
                  </a:lnTo>
                  <a:lnTo>
                    <a:pt x="13648196" y="7114040"/>
                  </a:lnTo>
                  <a:lnTo>
                    <a:pt x="13635283" y="7104593"/>
                  </a:lnTo>
                  <a:close/>
                </a:path>
                <a:path w="17299305" h="9711690">
                  <a:moveTo>
                    <a:pt x="276984" y="1400079"/>
                  </a:moveTo>
                  <a:lnTo>
                    <a:pt x="271984" y="1397946"/>
                  </a:lnTo>
                  <a:lnTo>
                    <a:pt x="263425" y="1401387"/>
                  </a:lnTo>
                  <a:lnTo>
                    <a:pt x="261293" y="1406386"/>
                  </a:lnTo>
                  <a:lnTo>
                    <a:pt x="263013" y="1410666"/>
                  </a:lnTo>
                  <a:lnTo>
                    <a:pt x="265640" y="1416513"/>
                  </a:lnTo>
                  <a:lnTo>
                    <a:pt x="266262" y="1418749"/>
                  </a:lnTo>
                  <a:lnTo>
                    <a:pt x="267977" y="1420269"/>
                  </a:lnTo>
                  <a:lnTo>
                    <a:pt x="271977" y="1421975"/>
                  </a:lnTo>
                  <a:lnTo>
                    <a:pt x="274262" y="1422161"/>
                  </a:lnTo>
                  <a:lnTo>
                    <a:pt x="276639" y="1421205"/>
                  </a:lnTo>
                  <a:lnTo>
                    <a:pt x="281252" y="1419627"/>
                  </a:lnTo>
                  <a:lnTo>
                    <a:pt x="282691" y="1415513"/>
                  </a:lnTo>
                  <a:lnTo>
                    <a:pt x="283051" y="1414486"/>
                  </a:lnTo>
                  <a:lnTo>
                    <a:pt x="281331" y="1410207"/>
                  </a:lnTo>
                  <a:lnTo>
                    <a:pt x="278704" y="1404358"/>
                  </a:lnTo>
                  <a:lnTo>
                    <a:pt x="276984" y="1400079"/>
                  </a:lnTo>
                  <a:close/>
                </a:path>
                <a:path w="17299305" h="9711690">
                  <a:moveTo>
                    <a:pt x="12022741" y="6411219"/>
                  </a:moveTo>
                  <a:lnTo>
                    <a:pt x="12018172" y="6410846"/>
                  </a:lnTo>
                  <a:lnTo>
                    <a:pt x="12011795" y="6410096"/>
                  </a:lnTo>
                  <a:lnTo>
                    <a:pt x="12007226" y="6409723"/>
                  </a:lnTo>
                  <a:lnTo>
                    <a:pt x="12002903" y="6413394"/>
                  </a:lnTo>
                  <a:lnTo>
                    <a:pt x="12002531" y="6417963"/>
                  </a:lnTo>
                  <a:lnTo>
                    <a:pt x="12002108" y="6421722"/>
                  </a:lnTo>
                  <a:lnTo>
                    <a:pt x="12021342" y="6428350"/>
                  </a:lnTo>
                  <a:lnTo>
                    <a:pt x="12025666" y="6424680"/>
                  </a:lnTo>
                  <a:lnTo>
                    <a:pt x="12026411" y="6415543"/>
                  </a:lnTo>
                  <a:lnTo>
                    <a:pt x="12022741" y="6411219"/>
                  </a:lnTo>
                  <a:close/>
                </a:path>
                <a:path w="17299305" h="9711690">
                  <a:moveTo>
                    <a:pt x="13563680" y="7050805"/>
                  </a:moveTo>
                  <a:lnTo>
                    <a:pt x="13558351" y="7051290"/>
                  </a:lnTo>
                  <a:lnTo>
                    <a:pt x="13555502" y="7055196"/>
                  </a:lnTo>
                  <a:lnTo>
                    <a:pt x="13552796" y="7058769"/>
                  </a:lnTo>
                  <a:lnTo>
                    <a:pt x="13553283" y="7064098"/>
                  </a:lnTo>
                  <a:lnTo>
                    <a:pt x="13562286" y="7070697"/>
                  </a:lnTo>
                  <a:lnTo>
                    <a:pt x="13564286" y="7071550"/>
                  </a:lnTo>
                  <a:lnTo>
                    <a:pt x="13563810" y="7071740"/>
                  </a:lnTo>
                  <a:lnTo>
                    <a:pt x="13567477" y="7073305"/>
                  </a:lnTo>
                  <a:lnTo>
                    <a:pt x="13571471" y="7072250"/>
                  </a:lnTo>
                  <a:lnTo>
                    <a:pt x="13574034" y="7069011"/>
                  </a:lnTo>
                  <a:lnTo>
                    <a:pt x="13576740" y="7065438"/>
                  </a:lnTo>
                  <a:lnTo>
                    <a:pt x="13576256" y="7060110"/>
                  </a:lnTo>
                  <a:lnTo>
                    <a:pt x="13567253" y="7053511"/>
                  </a:lnTo>
                  <a:lnTo>
                    <a:pt x="13563680" y="7050805"/>
                  </a:lnTo>
                  <a:close/>
                </a:path>
                <a:path w="17299305" h="9711690">
                  <a:moveTo>
                    <a:pt x="12111970" y="6420917"/>
                  </a:moveTo>
                  <a:lnTo>
                    <a:pt x="12107069" y="6420402"/>
                  </a:lnTo>
                  <a:lnTo>
                    <a:pt x="12100691" y="6419651"/>
                  </a:lnTo>
                  <a:lnTo>
                    <a:pt x="12096265" y="6418945"/>
                  </a:lnTo>
                  <a:lnTo>
                    <a:pt x="12091609" y="6422474"/>
                  </a:lnTo>
                  <a:lnTo>
                    <a:pt x="12091236" y="6427044"/>
                  </a:lnTo>
                  <a:lnTo>
                    <a:pt x="12090814" y="6430803"/>
                  </a:lnTo>
                  <a:lnTo>
                    <a:pt x="12093152" y="6434557"/>
                  </a:lnTo>
                  <a:lnTo>
                    <a:pt x="12096484" y="6435979"/>
                  </a:lnTo>
                  <a:lnTo>
                    <a:pt x="12096294" y="6435504"/>
                  </a:lnTo>
                  <a:lnTo>
                    <a:pt x="12098627" y="6436499"/>
                  </a:lnTo>
                  <a:lnTo>
                    <a:pt x="12105004" y="6437249"/>
                  </a:lnTo>
                  <a:lnTo>
                    <a:pt x="12109430" y="6437955"/>
                  </a:lnTo>
                  <a:lnTo>
                    <a:pt x="12114087" y="6434427"/>
                  </a:lnTo>
                  <a:lnTo>
                    <a:pt x="12114460" y="6429858"/>
                  </a:lnTo>
                  <a:lnTo>
                    <a:pt x="12115108" y="6425801"/>
                  </a:lnTo>
                  <a:lnTo>
                    <a:pt x="12115167" y="6425432"/>
                  </a:lnTo>
                  <a:lnTo>
                    <a:pt x="12111970" y="6420917"/>
                  </a:lnTo>
                  <a:close/>
                </a:path>
                <a:path w="17299305" h="9711690">
                  <a:moveTo>
                    <a:pt x="13491598" y="6997208"/>
                  </a:moveTo>
                  <a:lnTo>
                    <a:pt x="13486463" y="6998169"/>
                  </a:lnTo>
                  <a:lnTo>
                    <a:pt x="13480766" y="7005982"/>
                  </a:lnTo>
                  <a:lnTo>
                    <a:pt x="13481726" y="7011120"/>
                  </a:lnTo>
                  <a:lnTo>
                    <a:pt x="13490729" y="7017717"/>
                  </a:lnTo>
                  <a:lnTo>
                    <a:pt x="13496062" y="7019992"/>
                  </a:lnTo>
                  <a:lnTo>
                    <a:pt x="13500392" y="7019082"/>
                  </a:lnTo>
                  <a:lnTo>
                    <a:pt x="13502623" y="7015699"/>
                  </a:lnTo>
                  <a:lnTo>
                    <a:pt x="13505471" y="7011793"/>
                  </a:lnTo>
                  <a:lnTo>
                    <a:pt x="13504508" y="7006655"/>
                  </a:lnTo>
                  <a:lnTo>
                    <a:pt x="13491598" y="6997208"/>
                  </a:lnTo>
                  <a:close/>
                </a:path>
                <a:path w="17299305" h="9711690">
                  <a:moveTo>
                    <a:pt x="12201063" y="6433708"/>
                  </a:moveTo>
                  <a:lnTo>
                    <a:pt x="12196304" y="6432860"/>
                  </a:lnTo>
                  <a:lnTo>
                    <a:pt x="12194495" y="6432482"/>
                  </a:lnTo>
                  <a:lnTo>
                    <a:pt x="12192212" y="6432296"/>
                  </a:lnTo>
                  <a:lnTo>
                    <a:pt x="12190069" y="6431776"/>
                  </a:lnTo>
                  <a:lnTo>
                    <a:pt x="12185168" y="6431261"/>
                  </a:lnTo>
                  <a:lnTo>
                    <a:pt x="12181128" y="6434265"/>
                  </a:lnTo>
                  <a:lnTo>
                    <a:pt x="12180280" y="6439025"/>
                  </a:lnTo>
                  <a:lnTo>
                    <a:pt x="12179716" y="6443119"/>
                  </a:lnTo>
                  <a:lnTo>
                    <a:pt x="12181720" y="6446730"/>
                  </a:lnTo>
                  <a:lnTo>
                    <a:pt x="12185387" y="6448295"/>
                  </a:lnTo>
                  <a:lnTo>
                    <a:pt x="12185529" y="6447961"/>
                  </a:lnTo>
                  <a:lnTo>
                    <a:pt x="12187528" y="6448814"/>
                  </a:lnTo>
                  <a:lnTo>
                    <a:pt x="12193763" y="6449897"/>
                  </a:lnTo>
                  <a:lnTo>
                    <a:pt x="12198665" y="6450413"/>
                  </a:lnTo>
                  <a:lnTo>
                    <a:pt x="12202704" y="6447409"/>
                  </a:lnTo>
                  <a:lnTo>
                    <a:pt x="12203553" y="6442649"/>
                  </a:lnTo>
                  <a:lnTo>
                    <a:pt x="12204067" y="6437747"/>
                  </a:lnTo>
                  <a:lnTo>
                    <a:pt x="12201063" y="6433708"/>
                  </a:lnTo>
                  <a:close/>
                </a:path>
                <a:path w="17299305" h="9711690">
                  <a:moveTo>
                    <a:pt x="13418332" y="6945470"/>
                  </a:moveTo>
                  <a:lnTo>
                    <a:pt x="13413194" y="6946430"/>
                  </a:lnTo>
                  <a:lnTo>
                    <a:pt x="13407497" y="6954243"/>
                  </a:lnTo>
                  <a:lnTo>
                    <a:pt x="13408460" y="6959381"/>
                  </a:lnTo>
                  <a:lnTo>
                    <a:pt x="13417463" y="6965979"/>
                  </a:lnTo>
                  <a:lnTo>
                    <a:pt x="13419129" y="6966690"/>
                  </a:lnTo>
                  <a:lnTo>
                    <a:pt x="13418987" y="6967022"/>
                  </a:lnTo>
                  <a:lnTo>
                    <a:pt x="13422654" y="6968587"/>
                  </a:lnTo>
                  <a:lnTo>
                    <a:pt x="13427124" y="6967342"/>
                  </a:lnTo>
                  <a:lnTo>
                    <a:pt x="13429354" y="6963961"/>
                  </a:lnTo>
                  <a:lnTo>
                    <a:pt x="13432202" y="6960054"/>
                  </a:lnTo>
                  <a:lnTo>
                    <a:pt x="13431242" y="6954917"/>
                  </a:lnTo>
                  <a:lnTo>
                    <a:pt x="13418332" y="6945470"/>
                  </a:lnTo>
                  <a:close/>
                </a:path>
                <a:path w="17299305" h="9711690">
                  <a:moveTo>
                    <a:pt x="243536" y="1316870"/>
                  </a:moveTo>
                  <a:lnTo>
                    <a:pt x="238536" y="1314737"/>
                  </a:lnTo>
                  <a:lnTo>
                    <a:pt x="229978" y="1318177"/>
                  </a:lnTo>
                  <a:lnTo>
                    <a:pt x="227845" y="1323177"/>
                  </a:lnTo>
                  <a:lnTo>
                    <a:pt x="229565" y="1327456"/>
                  </a:lnTo>
                  <a:lnTo>
                    <a:pt x="231716" y="1333496"/>
                  </a:lnTo>
                  <a:lnTo>
                    <a:pt x="232672" y="1335872"/>
                  </a:lnTo>
                  <a:lnTo>
                    <a:pt x="234388" y="1337392"/>
                  </a:lnTo>
                  <a:lnTo>
                    <a:pt x="238054" y="1338956"/>
                  </a:lnTo>
                  <a:lnTo>
                    <a:pt x="240480" y="1338810"/>
                  </a:lnTo>
                  <a:lnTo>
                    <a:pt x="242715" y="1338188"/>
                  </a:lnTo>
                  <a:lnTo>
                    <a:pt x="246995" y="1336467"/>
                  </a:lnTo>
                  <a:lnTo>
                    <a:pt x="249127" y="1331467"/>
                  </a:lnTo>
                  <a:lnTo>
                    <a:pt x="247407" y="1327188"/>
                  </a:lnTo>
                  <a:lnTo>
                    <a:pt x="245256" y="1321149"/>
                  </a:lnTo>
                  <a:lnTo>
                    <a:pt x="243536" y="1316870"/>
                  </a:lnTo>
                  <a:close/>
                </a:path>
                <a:path w="17299305" h="9711690">
                  <a:moveTo>
                    <a:pt x="12289494" y="6448974"/>
                  </a:moveTo>
                  <a:lnTo>
                    <a:pt x="12273741" y="6446194"/>
                  </a:lnTo>
                  <a:lnTo>
                    <a:pt x="12269368" y="6449056"/>
                  </a:lnTo>
                  <a:lnTo>
                    <a:pt x="12268585" y="6453450"/>
                  </a:lnTo>
                  <a:lnTo>
                    <a:pt x="12268519" y="6453816"/>
                  </a:lnTo>
                  <a:lnTo>
                    <a:pt x="12267621" y="6457766"/>
                  </a:lnTo>
                  <a:lnTo>
                    <a:pt x="12269817" y="6461855"/>
                  </a:lnTo>
                  <a:lnTo>
                    <a:pt x="12273484" y="6463420"/>
                  </a:lnTo>
                  <a:lnTo>
                    <a:pt x="12273627" y="6463086"/>
                  </a:lnTo>
                  <a:lnTo>
                    <a:pt x="12275292" y="6463796"/>
                  </a:lnTo>
                  <a:lnTo>
                    <a:pt x="12286288" y="6465729"/>
                  </a:lnTo>
                  <a:lnTo>
                    <a:pt x="12290660" y="6462867"/>
                  </a:lnTo>
                  <a:lnTo>
                    <a:pt x="12292356" y="6453347"/>
                  </a:lnTo>
                  <a:lnTo>
                    <a:pt x="12289494" y="6448974"/>
                  </a:lnTo>
                  <a:close/>
                </a:path>
                <a:path w="17299305" h="9711690">
                  <a:moveTo>
                    <a:pt x="13343879" y="6895589"/>
                  </a:moveTo>
                  <a:lnTo>
                    <a:pt x="13338407" y="6896407"/>
                  </a:lnTo>
                  <a:lnTo>
                    <a:pt x="13336086" y="6900144"/>
                  </a:lnTo>
                  <a:lnTo>
                    <a:pt x="13333719" y="6903861"/>
                  </a:lnTo>
                  <a:lnTo>
                    <a:pt x="13333521" y="6904171"/>
                  </a:lnTo>
                  <a:lnTo>
                    <a:pt x="13334338" y="6909641"/>
                  </a:lnTo>
                  <a:lnTo>
                    <a:pt x="13338387" y="6912156"/>
                  </a:lnTo>
                  <a:lnTo>
                    <a:pt x="13343629" y="6915573"/>
                  </a:lnTo>
                  <a:lnTo>
                    <a:pt x="13348961" y="6917848"/>
                  </a:lnTo>
                  <a:lnTo>
                    <a:pt x="13353430" y="6916604"/>
                  </a:lnTo>
                  <a:lnTo>
                    <a:pt x="13355458" y="6913528"/>
                  </a:lnTo>
                  <a:lnTo>
                    <a:pt x="13357836" y="6909816"/>
                  </a:lnTo>
                  <a:lnTo>
                    <a:pt x="13358034" y="6909506"/>
                  </a:lnTo>
                  <a:lnTo>
                    <a:pt x="13357215" y="6904036"/>
                  </a:lnTo>
                  <a:lnTo>
                    <a:pt x="13353167" y="6901521"/>
                  </a:lnTo>
                  <a:lnTo>
                    <a:pt x="13343879" y="6895589"/>
                  </a:lnTo>
                  <a:close/>
                </a:path>
                <a:path w="17299305" h="9711690">
                  <a:moveTo>
                    <a:pt x="12377361" y="6468333"/>
                  </a:moveTo>
                  <a:lnTo>
                    <a:pt x="12372744" y="6467152"/>
                  </a:lnTo>
                  <a:lnTo>
                    <a:pt x="12366318" y="6465593"/>
                  </a:lnTo>
                  <a:lnTo>
                    <a:pt x="12361701" y="6464412"/>
                  </a:lnTo>
                  <a:lnTo>
                    <a:pt x="12357328" y="6467273"/>
                  </a:lnTo>
                  <a:lnTo>
                    <a:pt x="12356146" y="6471891"/>
                  </a:lnTo>
                  <a:lnTo>
                    <a:pt x="12355249" y="6475842"/>
                  </a:lnTo>
                  <a:lnTo>
                    <a:pt x="12357445" y="6479929"/>
                  </a:lnTo>
                  <a:lnTo>
                    <a:pt x="12362777" y="6482204"/>
                  </a:lnTo>
                  <a:lnTo>
                    <a:pt x="12368870" y="6483621"/>
                  </a:lnTo>
                  <a:lnTo>
                    <a:pt x="12373487" y="6484804"/>
                  </a:lnTo>
                  <a:lnTo>
                    <a:pt x="12377860" y="6481941"/>
                  </a:lnTo>
                  <a:lnTo>
                    <a:pt x="12380223" y="6472706"/>
                  </a:lnTo>
                  <a:lnTo>
                    <a:pt x="12377361" y="6468333"/>
                  </a:lnTo>
                  <a:close/>
                </a:path>
                <a:path w="17299305" h="9711690">
                  <a:moveTo>
                    <a:pt x="13267523" y="6846472"/>
                  </a:moveTo>
                  <a:lnTo>
                    <a:pt x="13262246" y="6847766"/>
                  </a:lnTo>
                  <a:lnTo>
                    <a:pt x="13257216" y="6855863"/>
                  </a:lnTo>
                  <a:lnTo>
                    <a:pt x="13258507" y="6861142"/>
                  </a:lnTo>
                  <a:lnTo>
                    <a:pt x="13262556" y="6863657"/>
                  </a:lnTo>
                  <a:lnTo>
                    <a:pt x="13268131" y="6867217"/>
                  </a:lnTo>
                  <a:lnTo>
                    <a:pt x="13273129" y="6869349"/>
                  </a:lnTo>
                  <a:lnTo>
                    <a:pt x="13277599" y="6868104"/>
                  </a:lnTo>
                  <a:lnTo>
                    <a:pt x="13279972" y="6864389"/>
                  </a:lnTo>
                  <a:lnTo>
                    <a:pt x="13282487" y="6860340"/>
                  </a:lnTo>
                  <a:lnTo>
                    <a:pt x="13281193" y="6855060"/>
                  </a:lnTo>
                  <a:lnTo>
                    <a:pt x="13277145" y="6852545"/>
                  </a:lnTo>
                  <a:lnTo>
                    <a:pt x="13271572" y="6848987"/>
                  </a:lnTo>
                  <a:lnTo>
                    <a:pt x="13267523" y="6846472"/>
                  </a:lnTo>
                  <a:close/>
                </a:path>
                <a:path w="17299305" h="9711690">
                  <a:moveTo>
                    <a:pt x="13190699" y="6800307"/>
                  </a:moveTo>
                  <a:lnTo>
                    <a:pt x="13185753" y="6801742"/>
                  </a:lnTo>
                  <a:lnTo>
                    <a:pt x="13183238" y="6805791"/>
                  </a:lnTo>
                  <a:lnTo>
                    <a:pt x="13180865" y="6809506"/>
                  </a:lnTo>
                  <a:lnTo>
                    <a:pt x="13182157" y="6814785"/>
                  </a:lnTo>
                  <a:lnTo>
                    <a:pt x="13186205" y="6817300"/>
                  </a:lnTo>
                  <a:lnTo>
                    <a:pt x="13191922" y="6820527"/>
                  </a:lnTo>
                  <a:lnTo>
                    <a:pt x="13196587" y="6822517"/>
                  </a:lnTo>
                  <a:lnTo>
                    <a:pt x="13201057" y="6821271"/>
                  </a:lnTo>
                  <a:lnTo>
                    <a:pt x="13205803" y="6813841"/>
                  </a:lnTo>
                  <a:lnTo>
                    <a:pt x="13204511" y="6808562"/>
                  </a:lnTo>
                  <a:lnTo>
                    <a:pt x="13200462" y="6806047"/>
                  </a:lnTo>
                  <a:lnTo>
                    <a:pt x="13194748" y="6802822"/>
                  </a:lnTo>
                  <a:lnTo>
                    <a:pt x="13190699" y="6800307"/>
                  </a:lnTo>
                  <a:close/>
                </a:path>
                <a:path w="17299305" h="9711690">
                  <a:moveTo>
                    <a:pt x="12464851" y="6489502"/>
                  </a:moveTo>
                  <a:lnTo>
                    <a:pt x="12460234" y="6488321"/>
                  </a:lnTo>
                  <a:lnTo>
                    <a:pt x="12453806" y="6486761"/>
                  </a:lnTo>
                  <a:lnTo>
                    <a:pt x="12449189" y="6485579"/>
                  </a:lnTo>
                  <a:lnTo>
                    <a:pt x="12444484" y="6488299"/>
                  </a:lnTo>
                  <a:lnTo>
                    <a:pt x="12443303" y="6492917"/>
                  </a:lnTo>
                  <a:lnTo>
                    <a:pt x="12441930" y="6497058"/>
                  </a:lnTo>
                  <a:lnTo>
                    <a:pt x="12444457" y="6501289"/>
                  </a:lnTo>
                  <a:lnTo>
                    <a:pt x="12449458" y="6503422"/>
                  </a:lnTo>
                  <a:lnTo>
                    <a:pt x="12455884" y="6504981"/>
                  </a:lnTo>
                  <a:lnTo>
                    <a:pt x="12460501" y="6506162"/>
                  </a:lnTo>
                  <a:lnTo>
                    <a:pt x="12465207" y="6503443"/>
                  </a:lnTo>
                  <a:lnTo>
                    <a:pt x="12467571" y="6494207"/>
                  </a:lnTo>
                  <a:lnTo>
                    <a:pt x="12464851" y="6489502"/>
                  </a:lnTo>
                  <a:close/>
                </a:path>
                <a:path w="17299305" h="9711690">
                  <a:moveTo>
                    <a:pt x="13112970" y="6755331"/>
                  </a:moveTo>
                  <a:lnTo>
                    <a:pt x="13107691" y="6756625"/>
                  </a:lnTo>
                  <a:lnTo>
                    <a:pt x="13103328" y="6765006"/>
                  </a:lnTo>
                  <a:lnTo>
                    <a:pt x="13104622" y="6770287"/>
                  </a:lnTo>
                  <a:lnTo>
                    <a:pt x="13108812" y="6772468"/>
                  </a:lnTo>
                  <a:lnTo>
                    <a:pt x="13114528" y="6775693"/>
                  </a:lnTo>
                  <a:lnTo>
                    <a:pt x="13119526" y="6777825"/>
                  </a:lnTo>
                  <a:lnTo>
                    <a:pt x="13124140" y="6776249"/>
                  </a:lnTo>
                  <a:lnTo>
                    <a:pt x="13126180" y="6772391"/>
                  </a:lnTo>
                  <a:lnTo>
                    <a:pt x="13128361" y="6768200"/>
                  </a:lnTo>
                  <a:lnTo>
                    <a:pt x="13127066" y="6762920"/>
                  </a:lnTo>
                  <a:lnTo>
                    <a:pt x="13122876" y="6760739"/>
                  </a:lnTo>
                  <a:lnTo>
                    <a:pt x="13117161" y="6757513"/>
                  </a:lnTo>
                  <a:lnTo>
                    <a:pt x="13112970" y="6755331"/>
                  </a:lnTo>
                  <a:close/>
                </a:path>
                <a:path w="17299305" h="9711690">
                  <a:moveTo>
                    <a:pt x="12551109" y="6514478"/>
                  </a:moveTo>
                  <a:lnTo>
                    <a:pt x="12546634" y="6512963"/>
                  </a:lnTo>
                  <a:lnTo>
                    <a:pt x="12540350" y="6511070"/>
                  </a:lnTo>
                  <a:lnTo>
                    <a:pt x="12535875" y="6509555"/>
                  </a:lnTo>
                  <a:lnTo>
                    <a:pt x="12531168" y="6512276"/>
                  </a:lnTo>
                  <a:lnTo>
                    <a:pt x="12529653" y="6516751"/>
                  </a:lnTo>
                  <a:lnTo>
                    <a:pt x="12528281" y="6520892"/>
                  </a:lnTo>
                  <a:lnTo>
                    <a:pt x="12530335" y="6525314"/>
                  </a:lnTo>
                  <a:lnTo>
                    <a:pt x="12535334" y="6527447"/>
                  </a:lnTo>
                  <a:lnTo>
                    <a:pt x="12541617" y="6529339"/>
                  </a:lnTo>
                  <a:lnTo>
                    <a:pt x="12546093" y="6530854"/>
                  </a:lnTo>
                  <a:lnTo>
                    <a:pt x="12550800" y="6528135"/>
                  </a:lnTo>
                  <a:lnTo>
                    <a:pt x="12553830" y="6519184"/>
                  </a:lnTo>
                  <a:lnTo>
                    <a:pt x="12551109" y="6514478"/>
                  </a:lnTo>
                  <a:close/>
                </a:path>
                <a:path w="17299305" h="9711690">
                  <a:moveTo>
                    <a:pt x="13033913" y="6712548"/>
                  </a:moveTo>
                  <a:lnTo>
                    <a:pt x="13028491" y="6714174"/>
                  </a:lnTo>
                  <a:lnTo>
                    <a:pt x="13026642" y="6718507"/>
                  </a:lnTo>
                  <a:lnTo>
                    <a:pt x="13024461" y="6722698"/>
                  </a:lnTo>
                  <a:lnTo>
                    <a:pt x="13026089" y="6728120"/>
                  </a:lnTo>
                  <a:lnTo>
                    <a:pt x="13030138" y="6730635"/>
                  </a:lnTo>
                  <a:lnTo>
                    <a:pt x="13040804" y="6735185"/>
                  </a:lnTo>
                  <a:lnTo>
                    <a:pt x="13045891" y="6733415"/>
                  </a:lnTo>
                  <a:lnTo>
                    <a:pt x="13047597" y="6729415"/>
                  </a:lnTo>
                  <a:lnTo>
                    <a:pt x="13049779" y="6725225"/>
                  </a:lnTo>
                  <a:lnTo>
                    <a:pt x="13048154" y="6719804"/>
                  </a:lnTo>
                  <a:lnTo>
                    <a:pt x="13044104" y="6717289"/>
                  </a:lnTo>
                  <a:lnTo>
                    <a:pt x="13038103" y="6714729"/>
                  </a:lnTo>
                  <a:lnTo>
                    <a:pt x="13033913" y="6712548"/>
                  </a:lnTo>
                  <a:close/>
                </a:path>
                <a:path w="17299305" h="9711690">
                  <a:moveTo>
                    <a:pt x="12636231" y="6542122"/>
                  </a:moveTo>
                  <a:lnTo>
                    <a:pt x="12631613" y="6540940"/>
                  </a:lnTo>
                  <a:lnTo>
                    <a:pt x="12625612" y="6538380"/>
                  </a:lnTo>
                  <a:lnTo>
                    <a:pt x="12621137" y="6536865"/>
                  </a:lnTo>
                  <a:lnTo>
                    <a:pt x="12616241" y="6539110"/>
                  </a:lnTo>
                  <a:lnTo>
                    <a:pt x="12613211" y="6548060"/>
                  </a:lnTo>
                  <a:lnTo>
                    <a:pt x="12615264" y="6552482"/>
                  </a:lnTo>
                  <a:lnTo>
                    <a:pt x="12619263" y="6554188"/>
                  </a:lnTo>
                  <a:lnTo>
                    <a:pt x="12619406" y="6553854"/>
                  </a:lnTo>
                  <a:lnTo>
                    <a:pt x="12619739" y="6553996"/>
                  </a:lnTo>
                  <a:lnTo>
                    <a:pt x="12620216" y="6553806"/>
                  </a:lnTo>
                  <a:lnTo>
                    <a:pt x="12626214" y="6556364"/>
                  </a:lnTo>
                  <a:lnTo>
                    <a:pt x="12630690" y="6557880"/>
                  </a:lnTo>
                  <a:lnTo>
                    <a:pt x="12635254" y="6555494"/>
                  </a:lnTo>
                  <a:lnTo>
                    <a:pt x="12637103" y="6551160"/>
                  </a:lnTo>
                  <a:lnTo>
                    <a:pt x="12638618" y="6546685"/>
                  </a:lnTo>
                  <a:lnTo>
                    <a:pt x="12636231" y="6542122"/>
                  </a:lnTo>
                  <a:close/>
                </a:path>
                <a:path w="17299305" h="9711690">
                  <a:moveTo>
                    <a:pt x="207658" y="1231047"/>
                  </a:moveTo>
                  <a:lnTo>
                    <a:pt x="203045" y="1232626"/>
                  </a:lnTo>
                  <a:lnTo>
                    <a:pt x="198766" y="1234345"/>
                  </a:lnTo>
                  <a:lnTo>
                    <a:pt x="196442" y="1238869"/>
                  </a:lnTo>
                  <a:lnTo>
                    <a:pt x="198019" y="1243482"/>
                  </a:lnTo>
                  <a:lnTo>
                    <a:pt x="208793" y="1255169"/>
                  </a:lnTo>
                  <a:lnTo>
                    <a:pt x="211028" y="1254546"/>
                  </a:lnTo>
                  <a:lnTo>
                    <a:pt x="215307" y="1252826"/>
                  </a:lnTo>
                  <a:lnTo>
                    <a:pt x="217631" y="1248302"/>
                  </a:lnTo>
                  <a:lnTo>
                    <a:pt x="216053" y="1243690"/>
                  </a:lnTo>
                  <a:lnTo>
                    <a:pt x="213902" y="1237650"/>
                  </a:lnTo>
                  <a:lnTo>
                    <a:pt x="212182" y="1233371"/>
                  </a:lnTo>
                  <a:lnTo>
                    <a:pt x="207658" y="1231047"/>
                  </a:lnTo>
                  <a:close/>
                </a:path>
                <a:path w="17299305" h="9711690">
                  <a:moveTo>
                    <a:pt x="12954053" y="6672572"/>
                  </a:moveTo>
                  <a:lnTo>
                    <a:pt x="12948632" y="6674200"/>
                  </a:lnTo>
                  <a:lnTo>
                    <a:pt x="12946112" y="6679822"/>
                  </a:lnTo>
                  <a:lnTo>
                    <a:pt x="12944602" y="6682723"/>
                  </a:lnTo>
                  <a:lnTo>
                    <a:pt x="12946369" y="6687811"/>
                  </a:lnTo>
                  <a:lnTo>
                    <a:pt x="12950419" y="6690326"/>
                  </a:lnTo>
                  <a:lnTo>
                    <a:pt x="12961085" y="6694875"/>
                  </a:lnTo>
                  <a:lnTo>
                    <a:pt x="12966030" y="6693439"/>
                  </a:lnTo>
                  <a:lnTo>
                    <a:pt x="12968550" y="6687817"/>
                  </a:lnTo>
                  <a:lnTo>
                    <a:pt x="12970060" y="6684916"/>
                  </a:lnTo>
                  <a:lnTo>
                    <a:pt x="12968291" y="6679828"/>
                  </a:lnTo>
                  <a:lnTo>
                    <a:pt x="12964243" y="6677313"/>
                  </a:lnTo>
                  <a:lnTo>
                    <a:pt x="12958244" y="6674754"/>
                  </a:lnTo>
                  <a:lnTo>
                    <a:pt x="12954053" y="6672572"/>
                  </a:lnTo>
                  <a:close/>
                </a:path>
                <a:path w="17299305" h="9711690">
                  <a:moveTo>
                    <a:pt x="12720547" y="6572572"/>
                  </a:moveTo>
                  <a:lnTo>
                    <a:pt x="12710214" y="6568165"/>
                  </a:lnTo>
                  <a:lnTo>
                    <a:pt x="12705740" y="6566650"/>
                  </a:lnTo>
                  <a:lnTo>
                    <a:pt x="12701175" y="6569037"/>
                  </a:lnTo>
                  <a:lnTo>
                    <a:pt x="12697621" y="6577369"/>
                  </a:lnTo>
                  <a:lnTo>
                    <a:pt x="12699866" y="6582267"/>
                  </a:lnTo>
                  <a:lnTo>
                    <a:pt x="12714199" y="6588381"/>
                  </a:lnTo>
                  <a:lnTo>
                    <a:pt x="12719094" y="6586135"/>
                  </a:lnTo>
                  <a:lnTo>
                    <a:pt x="12722791" y="6577469"/>
                  </a:lnTo>
                  <a:lnTo>
                    <a:pt x="12720547" y="6572572"/>
                  </a:lnTo>
                  <a:close/>
                </a:path>
                <a:path w="17299305" h="9711690">
                  <a:moveTo>
                    <a:pt x="12886721" y="6641093"/>
                  </a:moveTo>
                  <a:lnTo>
                    <a:pt x="12872056" y="6634837"/>
                  </a:lnTo>
                  <a:lnTo>
                    <a:pt x="12866965" y="6636606"/>
                  </a:lnTo>
                  <a:lnTo>
                    <a:pt x="12863269" y="6645272"/>
                  </a:lnTo>
                  <a:lnTo>
                    <a:pt x="12865040" y="6650360"/>
                  </a:lnTo>
                  <a:lnTo>
                    <a:pt x="12879705" y="6656616"/>
                  </a:lnTo>
                  <a:lnTo>
                    <a:pt x="12884792" y="6654847"/>
                  </a:lnTo>
                  <a:lnTo>
                    <a:pt x="12888489" y="6646181"/>
                  </a:lnTo>
                  <a:lnTo>
                    <a:pt x="12886721" y="6641093"/>
                  </a:lnTo>
                  <a:close/>
                </a:path>
                <a:path w="17299305" h="9711690">
                  <a:moveTo>
                    <a:pt x="12803870" y="6605358"/>
                  </a:moveTo>
                  <a:lnTo>
                    <a:pt x="12789203" y="6599101"/>
                  </a:lnTo>
                  <a:lnTo>
                    <a:pt x="12784306" y="6601346"/>
                  </a:lnTo>
                  <a:lnTo>
                    <a:pt x="12782458" y="6605679"/>
                  </a:lnTo>
                  <a:lnTo>
                    <a:pt x="12781060" y="6609810"/>
                  </a:lnTo>
                  <a:lnTo>
                    <a:pt x="12780943" y="6610154"/>
                  </a:lnTo>
                  <a:lnTo>
                    <a:pt x="12782854" y="6614908"/>
                  </a:lnTo>
                  <a:lnTo>
                    <a:pt x="12797519" y="6621164"/>
                  </a:lnTo>
                  <a:lnTo>
                    <a:pt x="12802418" y="6618921"/>
                  </a:lnTo>
                  <a:lnTo>
                    <a:pt x="12806114" y="6610255"/>
                  </a:lnTo>
                  <a:lnTo>
                    <a:pt x="12803870" y="6605358"/>
                  </a:lnTo>
                  <a:close/>
                </a:path>
                <a:path w="17299305" h="9711690">
                  <a:moveTo>
                    <a:pt x="178631" y="1145784"/>
                  </a:moveTo>
                  <a:lnTo>
                    <a:pt x="174019" y="1147361"/>
                  </a:lnTo>
                  <a:lnTo>
                    <a:pt x="169548" y="1148607"/>
                  </a:lnTo>
                  <a:lnTo>
                    <a:pt x="167082" y="1153464"/>
                  </a:lnTo>
                  <a:lnTo>
                    <a:pt x="179625" y="1170239"/>
                  </a:lnTo>
                  <a:lnTo>
                    <a:pt x="181526" y="1169475"/>
                  </a:lnTo>
                  <a:lnTo>
                    <a:pt x="185997" y="1168230"/>
                  </a:lnTo>
                  <a:lnTo>
                    <a:pt x="188463" y="1163372"/>
                  </a:lnTo>
                  <a:lnTo>
                    <a:pt x="186885" y="1158759"/>
                  </a:lnTo>
                  <a:lnTo>
                    <a:pt x="184734" y="1152720"/>
                  </a:lnTo>
                  <a:lnTo>
                    <a:pt x="183489" y="1148250"/>
                  </a:lnTo>
                  <a:lnTo>
                    <a:pt x="178631" y="1145784"/>
                  </a:lnTo>
                  <a:close/>
                </a:path>
                <a:path w="17299305" h="9711690">
                  <a:moveTo>
                    <a:pt x="152223" y="1060850"/>
                  </a:moveTo>
                  <a:lnTo>
                    <a:pt x="143282" y="1063339"/>
                  </a:lnTo>
                  <a:lnTo>
                    <a:pt x="140816" y="1068196"/>
                  </a:lnTo>
                  <a:lnTo>
                    <a:pt x="142061" y="1072667"/>
                  </a:lnTo>
                  <a:lnTo>
                    <a:pt x="143736" y="1078898"/>
                  </a:lnTo>
                  <a:lnTo>
                    <a:pt x="144692" y="1081274"/>
                  </a:lnTo>
                  <a:lnTo>
                    <a:pt x="146266" y="1083127"/>
                  </a:lnTo>
                  <a:lnTo>
                    <a:pt x="150265" y="1084833"/>
                  </a:lnTo>
                  <a:lnTo>
                    <a:pt x="152407" y="1085353"/>
                  </a:lnTo>
                  <a:lnTo>
                    <a:pt x="154309" y="1084589"/>
                  </a:lnTo>
                  <a:lnTo>
                    <a:pt x="158780" y="1083344"/>
                  </a:lnTo>
                  <a:lnTo>
                    <a:pt x="161246" y="1078487"/>
                  </a:lnTo>
                  <a:lnTo>
                    <a:pt x="160001" y="1074016"/>
                  </a:lnTo>
                  <a:lnTo>
                    <a:pt x="158325" y="1067786"/>
                  </a:lnTo>
                  <a:lnTo>
                    <a:pt x="157080" y="1063316"/>
                  </a:lnTo>
                  <a:lnTo>
                    <a:pt x="152223" y="1060850"/>
                  </a:lnTo>
                  <a:close/>
                </a:path>
                <a:path w="17299305" h="9711690">
                  <a:moveTo>
                    <a:pt x="128001" y="974484"/>
                  </a:moveTo>
                  <a:lnTo>
                    <a:pt x="119060" y="976973"/>
                  </a:lnTo>
                  <a:lnTo>
                    <a:pt x="116261" y="981688"/>
                  </a:lnTo>
                  <a:lnTo>
                    <a:pt x="117505" y="986160"/>
                  </a:lnTo>
                  <a:lnTo>
                    <a:pt x="119181" y="992390"/>
                  </a:lnTo>
                  <a:lnTo>
                    <a:pt x="119661" y="994958"/>
                  </a:lnTo>
                  <a:lnTo>
                    <a:pt x="121568" y="996953"/>
                  </a:lnTo>
                  <a:lnTo>
                    <a:pt x="125901" y="998801"/>
                  </a:lnTo>
                  <a:lnTo>
                    <a:pt x="127851" y="998846"/>
                  </a:lnTo>
                  <a:lnTo>
                    <a:pt x="129611" y="998415"/>
                  </a:lnTo>
                  <a:lnTo>
                    <a:pt x="134082" y="997169"/>
                  </a:lnTo>
                  <a:lnTo>
                    <a:pt x="136881" y="992454"/>
                  </a:lnTo>
                  <a:lnTo>
                    <a:pt x="135637" y="987984"/>
                  </a:lnTo>
                  <a:lnTo>
                    <a:pt x="133961" y="981753"/>
                  </a:lnTo>
                  <a:lnTo>
                    <a:pt x="132716" y="977283"/>
                  </a:lnTo>
                  <a:lnTo>
                    <a:pt x="128001" y="974484"/>
                  </a:lnTo>
                  <a:close/>
                </a:path>
                <a:path w="17299305" h="9711690">
                  <a:moveTo>
                    <a:pt x="105396" y="888021"/>
                  </a:moveTo>
                  <a:lnTo>
                    <a:pt x="100926" y="889265"/>
                  </a:lnTo>
                  <a:lnTo>
                    <a:pt x="96122" y="890368"/>
                  </a:lnTo>
                  <a:lnTo>
                    <a:pt x="93322" y="895083"/>
                  </a:lnTo>
                  <a:lnTo>
                    <a:pt x="94567" y="899553"/>
                  </a:lnTo>
                  <a:lnTo>
                    <a:pt x="96243" y="905783"/>
                  </a:lnTo>
                  <a:lnTo>
                    <a:pt x="97057" y="908495"/>
                  </a:lnTo>
                  <a:lnTo>
                    <a:pt x="98963" y="910490"/>
                  </a:lnTo>
                  <a:lnTo>
                    <a:pt x="101296" y="911485"/>
                  </a:lnTo>
                  <a:lnTo>
                    <a:pt x="101154" y="911819"/>
                  </a:lnTo>
                  <a:lnTo>
                    <a:pt x="102821" y="912529"/>
                  </a:lnTo>
                  <a:lnTo>
                    <a:pt x="104772" y="912574"/>
                  </a:lnTo>
                  <a:lnTo>
                    <a:pt x="106531" y="912142"/>
                  </a:lnTo>
                  <a:lnTo>
                    <a:pt x="111335" y="911039"/>
                  </a:lnTo>
                  <a:lnTo>
                    <a:pt x="114135" y="906324"/>
                  </a:lnTo>
                  <a:lnTo>
                    <a:pt x="112890" y="901854"/>
                  </a:lnTo>
                  <a:lnTo>
                    <a:pt x="111214" y="895623"/>
                  </a:lnTo>
                  <a:lnTo>
                    <a:pt x="110112" y="890820"/>
                  </a:lnTo>
                  <a:lnTo>
                    <a:pt x="105396" y="888021"/>
                  </a:lnTo>
                  <a:close/>
                </a:path>
                <a:path w="17299305" h="9711690">
                  <a:moveTo>
                    <a:pt x="86786" y="800503"/>
                  </a:moveTo>
                  <a:lnTo>
                    <a:pt x="77179" y="802708"/>
                  </a:lnTo>
                  <a:lnTo>
                    <a:pt x="74901" y="806464"/>
                  </a:lnTo>
                  <a:lnTo>
                    <a:pt x="74522" y="807090"/>
                  </a:lnTo>
                  <a:lnTo>
                    <a:pt x="75291" y="811752"/>
                  </a:lnTo>
                  <a:lnTo>
                    <a:pt x="76492" y="818174"/>
                  </a:lnTo>
                  <a:lnTo>
                    <a:pt x="76830" y="821075"/>
                  </a:lnTo>
                  <a:lnTo>
                    <a:pt x="79069" y="823212"/>
                  </a:lnTo>
                  <a:lnTo>
                    <a:pt x="81402" y="824207"/>
                  </a:lnTo>
                  <a:lnTo>
                    <a:pt x="81545" y="823874"/>
                  </a:lnTo>
                  <a:lnTo>
                    <a:pt x="83211" y="824585"/>
                  </a:lnTo>
                  <a:lnTo>
                    <a:pt x="85020" y="824963"/>
                  </a:lnTo>
                  <a:lnTo>
                    <a:pt x="86780" y="824532"/>
                  </a:lnTo>
                  <a:lnTo>
                    <a:pt x="91584" y="823429"/>
                  </a:lnTo>
                  <a:lnTo>
                    <a:pt x="94574" y="819190"/>
                  </a:lnTo>
                  <a:lnTo>
                    <a:pt x="93471" y="814386"/>
                  </a:lnTo>
                  <a:lnTo>
                    <a:pt x="92129" y="808298"/>
                  </a:lnTo>
                  <a:lnTo>
                    <a:pt x="91026" y="803494"/>
                  </a:lnTo>
                  <a:lnTo>
                    <a:pt x="86786" y="800503"/>
                  </a:lnTo>
                  <a:close/>
                </a:path>
                <a:path w="17299305" h="9711690">
                  <a:moveTo>
                    <a:pt x="68843" y="713271"/>
                  </a:moveTo>
                  <a:lnTo>
                    <a:pt x="64182" y="714040"/>
                  </a:lnTo>
                  <a:lnTo>
                    <a:pt x="59378" y="715142"/>
                  </a:lnTo>
                  <a:lnTo>
                    <a:pt x="56388" y="719382"/>
                  </a:lnTo>
                  <a:lnTo>
                    <a:pt x="57156" y="724044"/>
                  </a:lnTo>
                  <a:lnTo>
                    <a:pt x="58357" y="730466"/>
                  </a:lnTo>
                  <a:lnTo>
                    <a:pt x="59171" y="733176"/>
                  </a:lnTo>
                  <a:lnTo>
                    <a:pt x="60935" y="735504"/>
                  </a:lnTo>
                  <a:lnTo>
                    <a:pt x="63602" y="736642"/>
                  </a:lnTo>
                  <a:lnTo>
                    <a:pt x="63793" y="737117"/>
                  </a:lnTo>
                  <a:lnTo>
                    <a:pt x="65126" y="737686"/>
                  </a:lnTo>
                  <a:lnTo>
                    <a:pt x="66935" y="738063"/>
                  </a:lnTo>
                  <a:lnTo>
                    <a:pt x="68694" y="737633"/>
                  </a:lnTo>
                  <a:lnTo>
                    <a:pt x="73165" y="736388"/>
                  </a:lnTo>
                  <a:lnTo>
                    <a:pt x="76155" y="732148"/>
                  </a:lnTo>
                  <a:lnTo>
                    <a:pt x="75386" y="727486"/>
                  </a:lnTo>
                  <a:lnTo>
                    <a:pt x="74186" y="721065"/>
                  </a:lnTo>
                  <a:lnTo>
                    <a:pt x="73083" y="716262"/>
                  </a:lnTo>
                  <a:lnTo>
                    <a:pt x="68843" y="713271"/>
                  </a:lnTo>
                  <a:close/>
                </a:path>
                <a:path w="17299305" h="9711690">
                  <a:moveTo>
                    <a:pt x="53611" y="625225"/>
                  </a:moveTo>
                  <a:lnTo>
                    <a:pt x="48950" y="625994"/>
                  </a:lnTo>
                  <a:lnTo>
                    <a:pt x="44430" y="626430"/>
                  </a:lnTo>
                  <a:lnTo>
                    <a:pt x="41298" y="631002"/>
                  </a:lnTo>
                  <a:lnTo>
                    <a:pt x="42067" y="635665"/>
                  </a:lnTo>
                  <a:lnTo>
                    <a:pt x="42934" y="641944"/>
                  </a:lnTo>
                  <a:lnTo>
                    <a:pt x="43605" y="644988"/>
                  </a:lnTo>
                  <a:lnTo>
                    <a:pt x="45369" y="647316"/>
                  </a:lnTo>
                  <a:lnTo>
                    <a:pt x="49369" y="649022"/>
                  </a:lnTo>
                  <a:lnTo>
                    <a:pt x="52604" y="648826"/>
                  </a:lnTo>
                  <a:lnTo>
                    <a:pt x="57124" y="648391"/>
                  </a:lnTo>
                  <a:lnTo>
                    <a:pt x="60256" y="643818"/>
                  </a:lnTo>
                  <a:lnTo>
                    <a:pt x="59487" y="639155"/>
                  </a:lnTo>
                  <a:lnTo>
                    <a:pt x="58620" y="632876"/>
                  </a:lnTo>
                  <a:lnTo>
                    <a:pt x="58184" y="628357"/>
                  </a:lnTo>
                  <a:lnTo>
                    <a:pt x="53611" y="625225"/>
                  </a:lnTo>
                  <a:close/>
                </a:path>
                <a:path w="17299305" h="9711690">
                  <a:moveTo>
                    <a:pt x="41089" y="536365"/>
                  </a:moveTo>
                  <a:lnTo>
                    <a:pt x="36428" y="537134"/>
                  </a:lnTo>
                  <a:lnTo>
                    <a:pt x="31909" y="537569"/>
                  </a:lnTo>
                  <a:lnTo>
                    <a:pt x="28443" y="542001"/>
                  </a:lnTo>
                  <a:lnTo>
                    <a:pt x="29212" y="546663"/>
                  </a:lnTo>
                  <a:lnTo>
                    <a:pt x="30079" y="552942"/>
                  </a:lnTo>
                  <a:lnTo>
                    <a:pt x="30275" y="556177"/>
                  </a:lnTo>
                  <a:lnTo>
                    <a:pt x="32372" y="558648"/>
                  </a:lnTo>
                  <a:lnTo>
                    <a:pt x="35039" y="559786"/>
                  </a:lnTo>
                  <a:lnTo>
                    <a:pt x="35181" y="559452"/>
                  </a:lnTo>
                  <a:lnTo>
                    <a:pt x="36514" y="560021"/>
                  </a:lnTo>
                  <a:lnTo>
                    <a:pt x="37989" y="560256"/>
                  </a:lnTo>
                  <a:lnTo>
                    <a:pt x="39607" y="560158"/>
                  </a:lnTo>
                  <a:lnTo>
                    <a:pt x="44127" y="559722"/>
                  </a:lnTo>
                  <a:lnTo>
                    <a:pt x="47592" y="555291"/>
                  </a:lnTo>
                  <a:lnTo>
                    <a:pt x="46823" y="550630"/>
                  </a:lnTo>
                  <a:lnTo>
                    <a:pt x="45957" y="544350"/>
                  </a:lnTo>
                  <a:lnTo>
                    <a:pt x="45520" y="539831"/>
                  </a:lnTo>
                  <a:lnTo>
                    <a:pt x="41089" y="536365"/>
                  </a:lnTo>
                  <a:close/>
                </a:path>
                <a:path w="17299305" h="9711690">
                  <a:moveTo>
                    <a:pt x="30328" y="447074"/>
                  </a:moveTo>
                  <a:lnTo>
                    <a:pt x="21289" y="447946"/>
                  </a:lnTo>
                  <a:lnTo>
                    <a:pt x="17823" y="452377"/>
                  </a:lnTo>
                  <a:lnTo>
                    <a:pt x="18259" y="456897"/>
                  </a:lnTo>
                  <a:lnTo>
                    <a:pt x="26752" y="471156"/>
                  </a:lnTo>
                  <a:lnTo>
                    <a:pt x="28370" y="471058"/>
                  </a:lnTo>
                  <a:lnTo>
                    <a:pt x="32889" y="470622"/>
                  </a:lnTo>
                  <a:lnTo>
                    <a:pt x="36355" y="466192"/>
                  </a:lnTo>
                  <a:lnTo>
                    <a:pt x="35920" y="461672"/>
                  </a:lnTo>
                  <a:lnTo>
                    <a:pt x="35194" y="455059"/>
                  </a:lnTo>
                  <a:lnTo>
                    <a:pt x="34758" y="450540"/>
                  </a:lnTo>
                  <a:lnTo>
                    <a:pt x="30328" y="447074"/>
                  </a:lnTo>
                  <a:close/>
                </a:path>
                <a:path w="17299305" h="9711690">
                  <a:moveTo>
                    <a:pt x="23326" y="358205"/>
                  </a:moveTo>
                  <a:lnTo>
                    <a:pt x="13620" y="358793"/>
                  </a:lnTo>
                  <a:lnTo>
                    <a:pt x="10296" y="362890"/>
                  </a:lnTo>
                  <a:lnTo>
                    <a:pt x="11178" y="377449"/>
                  </a:lnTo>
                  <a:lnTo>
                    <a:pt x="13466" y="380395"/>
                  </a:lnTo>
                  <a:lnTo>
                    <a:pt x="17466" y="382101"/>
                  </a:lnTo>
                  <a:lnTo>
                    <a:pt x="18941" y="382336"/>
                  </a:lnTo>
                  <a:lnTo>
                    <a:pt x="20225" y="382096"/>
                  </a:lnTo>
                  <a:lnTo>
                    <a:pt x="25078" y="381802"/>
                  </a:lnTo>
                  <a:lnTo>
                    <a:pt x="28402" y="377705"/>
                  </a:lnTo>
                  <a:lnTo>
                    <a:pt x="27423" y="361529"/>
                  </a:lnTo>
                  <a:lnTo>
                    <a:pt x="23326" y="358205"/>
                  </a:lnTo>
                  <a:close/>
                </a:path>
                <a:path w="17299305" h="9711690">
                  <a:moveTo>
                    <a:pt x="17607" y="269097"/>
                  </a:moveTo>
                  <a:lnTo>
                    <a:pt x="12755" y="269390"/>
                  </a:lnTo>
                  <a:lnTo>
                    <a:pt x="8377" y="269493"/>
                  </a:lnTo>
                  <a:lnTo>
                    <a:pt x="4387" y="273306"/>
                  </a:lnTo>
                  <a:lnTo>
                    <a:pt x="5268" y="287864"/>
                  </a:lnTo>
                  <a:lnTo>
                    <a:pt x="7224" y="290668"/>
                  </a:lnTo>
                  <a:lnTo>
                    <a:pt x="12557" y="292943"/>
                  </a:lnTo>
                  <a:lnTo>
                    <a:pt x="13841" y="292703"/>
                  </a:lnTo>
                  <a:lnTo>
                    <a:pt x="18218" y="292600"/>
                  </a:lnTo>
                  <a:lnTo>
                    <a:pt x="22209" y="288787"/>
                  </a:lnTo>
                  <a:lnTo>
                    <a:pt x="21523" y="277463"/>
                  </a:lnTo>
                  <a:lnTo>
                    <a:pt x="21421" y="273086"/>
                  </a:lnTo>
                  <a:lnTo>
                    <a:pt x="17607" y="269097"/>
                  </a:lnTo>
                  <a:close/>
                </a:path>
                <a:path w="17299305" h="9711690">
                  <a:moveTo>
                    <a:pt x="14649" y="179982"/>
                  </a:moveTo>
                  <a:lnTo>
                    <a:pt x="5228" y="179904"/>
                  </a:lnTo>
                  <a:lnTo>
                    <a:pt x="1571" y="183859"/>
                  </a:lnTo>
                  <a:lnTo>
                    <a:pt x="1532" y="188569"/>
                  </a:lnTo>
                  <a:lnTo>
                    <a:pt x="1590" y="194897"/>
                  </a:lnTo>
                  <a:lnTo>
                    <a:pt x="14927" y="203344"/>
                  </a:lnTo>
                  <a:lnTo>
                    <a:pt x="18584" y="199389"/>
                  </a:lnTo>
                  <a:lnTo>
                    <a:pt x="18624" y="194678"/>
                  </a:lnTo>
                  <a:lnTo>
                    <a:pt x="18565" y="188350"/>
                  </a:lnTo>
                  <a:lnTo>
                    <a:pt x="18605" y="183639"/>
                  </a:lnTo>
                  <a:lnTo>
                    <a:pt x="14649" y="179982"/>
                  </a:lnTo>
                  <a:close/>
                </a:path>
                <a:path w="17299305" h="9711690">
                  <a:moveTo>
                    <a:pt x="13117" y="90296"/>
                  </a:moveTo>
                  <a:lnTo>
                    <a:pt x="3696" y="90216"/>
                  </a:lnTo>
                  <a:lnTo>
                    <a:pt x="39" y="94172"/>
                  </a:lnTo>
                  <a:lnTo>
                    <a:pt x="0" y="98883"/>
                  </a:lnTo>
                  <a:lnTo>
                    <a:pt x="58" y="105210"/>
                  </a:lnTo>
                  <a:lnTo>
                    <a:pt x="13395" y="113657"/>
                  </a:lnTo>
                  <a:lnTo>
                    <a:pt x="17052" y="109702"/>
                  </a:lnTo>
                  <a:lnTo>
                    <a:pt x="17091" y="104992"/>
                  </a:lnTo>
                  <a:lnTo>
                    <a:pt x="17034" y="98662"/>
                  </a:lnTo>
                  <a:lnTo>
                    <a:pt x="17073" y="93952"/>
                  </a:lnTo>
                  <a:lnTo>
                    <a:pt x="13117" y="90296"/>
                  </a:lnTo>
                  <a:close/>
                </a:path>
                <a:path w="17299305" h="9711690">
                  <a:moveTo>
                    <a:pt x="14963" y="79"/>
                  </a:moveTo>
                  <a:lnTo>
                    <a:pt x="5542" y="0"/>
                  </a:lnTo>
                  <a:lnTo>
                    <a:pt x="1551" y="3814"/>
                  </a:lnTo>
                  <a:lnTo>
                    <a:pt x="1428" y="15185"/>
                  </a:lnTo>
                  <a:lnTo>
                    <a:pt x="1481" y="18754"/>
                  </a:lnTo>
                  <a:lnTo>
                    <a:pt x="3628" y="22033"/>
                  </a:lnTo>
                  <a:lnTo>
                    <a:pt x="7628" y="23739"/>
                  </a:lnTo>
                  <a:lnTo>
                    <a:pt x="9912" y="23926"/>
                  </a:lnTo>
                  <a:lnTo>
                    <a:pt x="14623" y="23965"/>
                  </a:lnTo>
                  <a:lnTo>
                    <a:pt x="18613" y="20152"/>
                  </a:lnTo>
                  <a:lnTo>
                    <a:pt x="18776" y="4070"/>
                  </a:lnTo>
                  <a:lnTo>
                    <a:pt x="14963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42018" y="54705"/>
              <a:ext cx="17462500" cy="9773920"/>
            </a:xfrm>
            <a:custGeom>
              <a:avLst/>
              <a:gdLst/>
              <a:ahLst/>
              <a:cxnLst/>
              <a:rect l="l" t="t" r="r" b="b"/>
              <a:pathLst>
                <a:path w="17462500" h="9773920">
                  <a:moveTo>
                    <a:pt x="6607551" y="5800566"/>
                  </a:moveTo>
                  <a:lnTo>
                    <a:pt x="6593219" y="5794452"/>
                  </a:lnTo>
                  <a:lnTo>
                    <a:pt x="6588464" y="5796363"/>
                  </a:lnTo>
                  <a:lnTo>
                    <a:pt x="6584767" y="5805029"/>
                  </a:lnTo>
                  <a:lnTo>
                    <a:pt x="6586679" y="5809784"/>
                  </a:lnTo>
                  <a:lnTo>
                    <a:pt x="6601011" y="5815898"/>
                  </a:lnTo>
                  <a:lnTo>
                    <a:pt x="6605765" y="5813986"/>
                  </a:lnTo>
                  <a:lnTo>
                    <a:pt x="6609462" y="5805320"/>
                  </a:lnTo>
                  <a:lnTo>
                    <a:pt x="6607551" y="5800566"/>
                  </a:lnTo>
                  <a:close/>
                </a:path>
                <a:path w="17462500" h="9773920">
                  <a:moveTo>
                    <a:pt x="6525700" y="5765256"/>
                  </a:moveTo>
                  <a:lnTo>
                    <a:pt x="6511368" y="5759143"/>
                  </a:lnTo>
                  <a:lnTo>
                    <a:pt x="6506613" y="5761054"/>
                  </a:lnTo>
                  <a:lnTo>
                    <a:pt x="6502916" y="5769720"/>
                  </a:lnTo>
                  <a:lnTo>
                    <a:pt x="6504828" y="5774475"/>
                  </a:lnTo>
                  <a:lnTo>
                    <a:pt x="6519160" y="5780588"/>
                  </a:lnTo>
                  <a:lnTo>
                    <a:pt x="6523915" y="5778677"/>
                  </a:lnTo>
                  <a:lnTo>
                    <a:pt x="6527611" y="5770011"/>
                  </a:lnTo>
                  <a:lnTo>
                    <a:pt x="6525700" y="5765256"/>
                  </a:lnTo>
                  <a:close/>
                </a:path>
                <a:path w="17462500" h="9773920">
                  <a:moveTo>
                    <a:pt x="6690161" y="5835017"/>
                  </a:moveTo>
                  <a:lnTo>
                    <a:pt x="6675830" y="5828903"/>
                  </a:lnTo>
                  <a:lnTo>
                    <a:pt x="6671075" y="5830814"/>
                  </a:lnTo>
                  <a:lnTo>
                    <a:pt x="6667378" y="5839480"/>
                  </a:lnTo>
                  <a:lnTo>
                    <a:pt x="6669290" y="5844235"/>
                  </a:lnTo>
                  <a:lnTo>
                    <a:pt x="6683621" y="5850348"/>
                  </a:lnTo>
                  <a:lnTo>
                    <a:pt x="6688376" y="5848437"/>
                  </a:lnTo>
                  <a:lnTo>
                    <a:pt x="6692073" y="5839771"/>
                  </a:lnTo>
                  <a:lnTo>
                    <a:pt x="6690161" y="5835017"/>
                  </a:lnTo>
                  <a:close/>
                </a:path>
                <a:path w="17462500" h="9773920">
                  <a:moveTo>
                    <a:pt x="6443991" y="5729614"/>
                  </a:moveTo>
                  <a:lnTo>
                    <a:pt x="6429326" y="5723358"/>
                  </a:lnTo>
                  <a:lnTo>
                    <a:pt x="6424570" y="5725270"/>
                  </a:lnTo>
                  <a:lnTo>
                    <a:pt x="6421016" y="5733602"/>
                  </a:lnTo>
                  <a:lnTo>
                    <a:pt x="6422785" y="5738690"/>
                  </a:lnTo>
                  <a:lnTo>
                    <a:pt x="6437451" y="5744946"/>
                  </a:lnTo>
                  <a:lnTo>
                    <a:pt x="6442206" y="5743035"/>
                  </a:lnTo>
                  <a:lnTo>
                    <a:pt x="6445760" y="5734703"/>
                  </a:lnTo>
                  <a:lnTo>
                    <a:pt x="6443991" y="5729614"/>
                  </a:lnTo>
                  <a:close/>
                </a:path>
                <a:path w="17462500" h="9773920">
                  <a:moveTo>
                    <a:pt x="6772914" y="5869134"/>
                  </a:moveTo>
                  <a:lnTo>
                    <a:pt x="6758583" y="5863021"/>
                  </a:lnTo>
                  <a:lnTo>
                    <a:pt x="6753828" y="5864932"/>
                  </a:lnTo>
                  <a:lnTo>
                    <a:pt x="6750131" y="5873598"/>
                  </a:lnTo>
                  <a:lnTo>
                    <a:pt x="6752376" y="5878495"/>
                  </a:lnTo>
                  <a:lnTo>
                    <a:pt x="6756376" y="5880201"/>
                  </a:lnTo>
                  <a:lnTo>
                    <a:pt x="6756518" y="5879868"/>
                  </a:lnTo>
                  <a:lnTo>
                    <a:pt x="6766516" y="5884133"/>
                  </a:lnTo>
                  <a:lnTo>
                    <a:pt x="6771272" y="5882222"/>
                  </a:lnTo>
                  <a:lnTo>
                    <a:pt x="6774826" y="5873889"/>
                  </a:lnTo>
                  <a:lnTo>
                    <a:pt x="6772914" y="5869134"/>
                  </a:lnTo>
                  <a:close/>
                </a:path>
                <a:path w="17462500" h="9773920">
                  <a:moveTo>
                    <a:pt x="6348234" y="5687191"/>
                  </a:moveTo>
                  <a:lnTo>
                    <a:pt x="6343146" y="5688961"/>
                  </a:lnTo>
                  <a:lnTo>
                    <a:pt x="6340962" y="5693938"/>
                  </a:lnTo>
                  <a:lnTo>
                    <a:pt x="6339116" y="5697485"/>
                  </a:lnTo>
                  <a:lnTo>
                    <a:pt x="6340885" y="5702573"/>
                  </a:lnTo>
                  <a:lnTo>
                    <a:pt x="6355217" y="5708686"/>
                  </a:lnTo>
                  <a:lnTo>
                    <a:pt x="6359830" y="5707109"/>
                  </a:lnTo>
                  <a:lnTo>
                    <a:pt x="6362014" y="5702130"/>
                  </a:lnTo>
                  <a:lnTo>
                    <a:pt x="6363860" y="5698585"/>
                  </a:lnTo>
                  <a:lnTo>
                    <a:pt x="6362091" y="5693496"/>
                  </a:lnTo>
                  <a:lnTo>
                    <a:pt x="6352091" y="5689231"/>
                  </a:lnTo>
                  <a:lnTo>
                    <a:pt x="6348234" y="5687191"/>
                  </a:lnTo>
                  <a:close/>
                </a:path>
                <a:path w="17462500" h="9773920">
                  <a:moveTo>
                    <a:pt x="6855428" y="5901968"/>
                  </a:moveTo>
                  <a:lnTo>
                    <a:pt x="6845428" y="5897703"/>
                  </a:lnTo>
                  <a:lnTo>
                    <a:pt x="6841287" y="5896330"/>
                  </a:lnTo>
                  <a:lnTo>
                    <a:pt x="6836533" y="5898241"/>
                  </a:lnTo>
                  <a:lnTo>
                    <a:pt x="6832978" y="5906574"/>
                  </a:lnTo>
                  <a:lnTo>
                    <a:pt x="6835222" y="5911471"/>
                  </a:lnTo>
                  <a:lnTo>
                    <a:pt x="6845221" y="5915736"/>
                  </a:lnTo>
                  <a:lnTo>
                    <a:pt x="6849363" y="5917109"/>
                  </a:lnTo>
                  <a:lnTo>
                    <a:pt x="6854118" y="5915197"/>
                  </a:lnTo>
                  <a:lnTo>
                    <a:pt x="6855967" y="5910865"/>
                  </a:lnTo>
                  <a:lnTo>
                    <a:pt x="6857248" y="5907078"/>
                  </a:lnTo>
                  <a:lnTo>
                    <a:pt x="6857482" y="5906389"/>
                  </a:lnTo>
                  <a:lnTo>
                    <a:pt x="6855428" y="5901968"/>
                  </a:lnTo>
                  <a:close/>
                </a:path>
                <a:path w="17462500" h="9773920">
                  <a:moveTo>
                    <a:pt x="6266760" y="5650074"/>
                  </a:moveTo>
                  <a:lnTo>
                    <a:pt x="6261673" y="5651843"/>
                  </a:lnTo>
                  <a:lnTo>
                    <a:pt x="6259489" y="5656821"/>
                  </a:lnTo>
                  <a:lnTo>
                    <a:pt x="6257643" y="5660367"/>
                  </a:lnTo>
                  <a:lnTo>
                    <a:pt x="6259412" y="5665456"/>
                  </a:lnTo>
                  <a:lnTo>
                    <a:pt x="6273743" y="5671569"/>
                  </a:lnTo>
                  <a:lnTo>
                    <a:pt x="6278498" y="5669658"/>
                  </a:lnTo>
                  <a:lnTo>
                    <a:pt x="6280540" y="5665013"/>
                  </a:lnTo>
                  <a:lnTo>
                    <a:pt x="6282386" y="5661467"/>
                  </a:lnTo>
                  <a:lnTo>
                    <a:pt x="6280617" y="5656378"/>
                  </a:lnTo>
                  <a:lnTo>
                    <a:pt x="6270618" y="5652113"/>
                  </a:lnTo>
                  <a:lnTo>
                    <a:pt x="6266760" y="5650074"/>
                  </a:lnTo>
                  <a:close/>
                </a:path>
                <a:path w="17462500" h="9773920">
                  <a:moveTo>
                    <a:pt x="6185478" y="5613432"/>
                  </a:moveTo>
                  <a:lnTo>
                    <a:pt x="6180391" y="5615201"/>
                  </a:lnTo>
                  <a:lnTo>
                    <a:pt x="6178207" y="5620179"/>
                  </a:lnTo>
                  <a:lnTo>
                    <a:pt x="6176361" y="5623725"/>
                  </a:lnTo>
                  <a:lnTo>
                    <a:pt x="6178130" y="5628813"/>
                  </a:lnTo>
                  <a:lnTo>
                    <a:pt x="6192462" y="5634927"/>
                  </a:lnTo>
                  <a:lnTo>
                    <a:pt x="6197549" y="5633157"/>
                  </a:lnTo>
                  <a:lnTo>
                    <a:pt x="6199591" y="5628512"/>
                  </a:lnTo>
                  <a:lnTo>
                    <a:pt x="6201437" y="5624967"/>
                  </a:lnTo>
                  <a:lnTo>
                    <a:pt x="6199668" y="5619878"/>
                  </a:lnTo>
                  <a:lnTo>
                    <a:pt x="6189669" y="5615613"/>
                  </a:lnTo>
                  <a:lnTo>
                    <a:pt x="6185478" y="5613432"/>
                  </a:lnTo>
                  <a:close/>
                </a:path>
                <a:path w="17462500" h="9773920">
                  <a:moveTo>
                    <a:pt x="6938417" y="5934610"/>
                  </a:moveTo>
                  <a:lnTo>
                    <a:pt x="6928750" y="5930487"/>
                  </a:lnTo>
                  <a:lnTo>
                    <a:pt x="6924275" y="5928972"/>
                  </a:lnTo>
                  <a:lnTo>
                    <a:pt x="6919854" y="5931026"/>
                  </a:lnTo>
                  <a:lnTo>
                    <a:pt x="6918005" y="5935359"/>
                  </a:lnTo>
                  <a:lnTo>
                    <a:pt x="6916747" y="5939155"/>
                  </a:lnTo>
                  <a:lnTo>
                    <a:pt x="6916633" y="5939500"/>
                  </a:lnTo>
                  <a:lnTo>
                    <a:pt x="6918544" y="5944255"/>
                  </a:lnTo>
                  <a:lnTo>
                    <a:pt x="6928211" y="5948379"/>
                  </a:lnTo>
                  <a:lnTo>
                    <a:pt x="6932686" y="5949894"/>
                  </a:lnTo>
                  <a:lnTo>
                    <a:pt x="6937107" y="5947840"/>
                  </a:lnTo>
                  <a:lnTo>
                    <a:pt x="6938955" y="5943507"/>
                  </a:lnTo>
                  <a:lnTo>
                    <a:pt x="6940214" y="5939711"/>
                  </a:lnTo>
                  <a:lnTo>
                    <a:pt x="6940328" y="5939365"/>
                  </a:lnTo>
                  <a:lnTo>
                    <a:pt x="6938417" y="5934610"/>
                  </a:lnTo>
                  <a:close/>
                </a:path>
                <a:path w="17462500" h="9773920">
                  <a:moveTo>
                    <a:pt x="6104147" y="5575981"/>
                  </a:moveTo>
                  <a:lnTo>
                    <a:pt x="6099059" y="5577750"/>
                  </a:lnTo>
                  <a:lnTo>
                    <a:pt x="6096875" y="5582728"/>
                  </a:lnTo>
                  <a:lnTo>
                    <a:pt x="6095029" y="5586274"/>
                  </a:lnTo>
                  <a:lnTo>
                    <a:pt x="6096799" y="5591362"/>
                  </a:lnTo>
                  <a:lnTo>
                    <a:pt x="6111130" y="5597475"/>
                  </a:lnTo>
                  <a:lnTo>
                    <a:pt x="6116218" y="5595706"/>
                  </a:lnTo>
                  <a:lnTo>
                    <a:pt x="6118259" y="5591062"/>
                  </a:lnTo>
                  <a:lnTo>
                    <a:pt x="6120106" y="5587516"/>
                  </a:lnTo>
                  <a:lnTo>
                    <a:pt x="6118336" y="5582428"/>
                  </a:lnTo>
                  <a:lnTo>
                    <a:pt x="6108338" y="5578162"/>
                  </a:lnTo>
                  <a:lnTo>
                    <a:pt x="6104147" y="5575981"/>
                  </a:lnTo>
                  <a:close/>
                </a:path>
                <a:path w="17462500" h="9773920">
                  <a:moveTo>
                    <a:pt x="7022641" y="5966204"/>
                  </a:moveTo>
                  <a:lnTo>
                    <a:pt x="7018166" y="5964689"/>
                  </a:lnTo>
                  <a:lnTo>
                    <a:pt x="7012499" y="5962272"/>
                  </a:lnTo>
                  <a:lnTo>
                    <a:pt x="7008024" y="5960757"/>
                  </a:lnTo>
                  <a:lnTo>
                    <a:pt x="7003602" y="5962810"/>
                  </a:lnTo>
                  <a:lnTo>
                    <a:pt x="7001754" y="5967143"/>
                  </a:lnTo>
                  <a:lnTo>
                    <a:pt x="7000610" y="5970595"/>
                  </a:lnTo>
                  <a:lnTo>
                    <a:pt x="7000381" y="5971285"/>
                  </a:lnTo>
                  <a:lnTo>
                    <a:pt x="7002293" y="5976040"/>
                  </a:lnTo>
                  <a:lnTo>
                    <a:pt x="7006292" y="5977746"/>
                  </a:lnTo>
                  <a:lnTo>
                    <a:pt x="7006434" y="5977413"/>
                  </a:lnTo>
                  <a:lnTo>
                    <a:pt x="7012434" y="5979973"/>
                  </a:lnTo>
                  <a:lnTo>
                    <a:pt x="7016909" y="5981487"/>
                  </a:lnTo>
                  <a:lnTo>
                    <a:pt x="7021330" y="5979434"/>
                  </a:lnTo>
                  <a:lnTo>
                    <a:pt x="7023179" y="5975101"/>
                  </a:lnTo>
                  <a:lnTo>
                    <a:pt x="7024323" y="5971649"/>
                  </a:lnTo>
                  <a:lnTo>
                    <a:pt x="7024552" y="5970958"/>
                  </a:lnTo>
                  <a:lnTo>
                    <a:pt x="7022641" y="5966204"/>
                  </a:lnTo>
                  <a:close/>
                </a:path>
                <a:path w="17462500" h="9773920">
                  <a:moveTo>
                    <a:pt x="6022674" y="5538863"/>
                  </a:moveTo>
                  <a:lnTo>
                    <a:pt x="6017585" y="5540633"/>
                  </a:lnTo>
                  <a:lnTo>
                    <a:pt x="6015401" y="5545610"/>
                  </a:lnTo>
                  <a:lnTo>
                    <a:pt x="6013555" y="5549156"/>
                  </a:lnTo>
                  <a:lnTo>
                    <a:pt x="6015325" y="5554244"/>
                  </a:lnTo>
                  <a:lnTo>
                    <a:pt x="6029657" y="5560358"/>
                  </a:lnTo>
                  <a:lnTo>
                    <a:pt x="6034745" y="5558588"/>
                  </a:lnTo>
                  <a:lnTo>
                    <a:pt x="6036786" y="5553945"/>
                  </a:lnTo>
                  <a:lnTo>
                    <a:pt x="6038632" y="5550398"/>
                  </a:lnTo>
                  <a:lnTo>
                    <a:pt x="6036863" y="5545310"/>
                  </a:lnTo>
                  <a:lnTo>
                    <a:pt x="6026864" y="5541045"/>
                  </a:lnTo>
                  <a:lnTo>
                    <a:pt x="6022674" y="5538863"/>
                  </a:lnTo>
                  <a:close/>
                </a:path>
                <a:path w="17462500" h="9773920">
                  <a:moveTo>
                    <a:pt x="5941676" y="5501555"/>
                  </a:moveTo>
                  <a:lnTo>
                    <a:pt x="5936587" y="5503323"/>
                  </a:lnTo>
                  <a:lnTo>
                    <a:pt x="5934403" y="5508301"/>
                  </a:lnTo>
                  <a:lnTo>
                    <a:pt x="5932557" y="5511847"/>
                  </a:lnTo>
                  <a:lnTo>
                    <a:pt x="5934326" y="5516935"/>
                  </a:lnTo>
                  <a:lnTo>
                    <a:pt x="5948659" y="5523049"/>
                  </a:lnTo>
                  <a:lnTo>
                    <a:pt x="5953746" y="5521280"/>
                  </a:lnTo>
                  <a:lnTo>
                    <a:pt x="5955788" y="5516635"/>
                  </a:lnTo>
                  <a:lnTo>
                    <a:pt x="5957634" y="5513089"/>
                  </a:lnTo>
                  <a:lnTo>
                    <a:pt x="5955865" y="5508001"/>
                  </a:lnTo>
                  <a:lnTo>
                    <a:pt x="5945866" y="5503736"/>
                  </a:lnTo>
                  <a:lnTo>
                    <a:pt x="5941676" y="5501555"/>
                  </a:lnTo>
                  <a:close/>
                </a:path>
                <a:path w="17462500" h="9773920">
                  <a:moveTo>
                    <a:pt x="7106482" y="5996847"/>
                  </a:moveTo>
                  <a:lnTo>
                    <a:pt x="7101864" y="5995665"/>
                  </a:lnTo>
                  <a:lnTo>
                    <a:pt x="7096199" y="5993248"/>
                  </a:lnTo>
                  <a:lnTo>
                    <a:pt x="7091724" y="5991733"/>
                  </a:lnTo>
                  <a:lnTo>
                    <a:pt x="7087302" y="5993787"/>
                  </a:lnTo>
                  <a:lnTo>
                    <a:pt x="7085454" y="5998120"/>
                  </a:lnTo>
                  <a:lnTo>
                    <a:pt x="7084289" y="6001562"/>
                  </a:lnTo>
                  <a:lnTo>
                    <a:pt x="7083939" y="6002595"/>
                  </a:lnTo>
                  <a:lnTo>
                    <a:pt x="7085992" y="6007016"/>
                  </a:lnTo>
                  <a:lnTo>
                    <a:pt x="7089991" y="6008722"/>
                  </a:lnTo>
                  <a:lnTo>
                    <a:pt x="7090134" y="6008388"/>
                  </a:lnTo>
                  <a:lnTo>
                    <a:pt x="7096134" y="6010948"/>
                  </a:lnTo>
                  <a:lnTo>
                    <a:pt x="7108394" y="6001602"/>
                  </a:lnTo>
                  <a:lnTo>
                    <a:pt x="7106482" y="5996847"/>
                  </a:lnTo>
                  <a:close/>
                </a:path>
                <a:path w="17462500" h="9773920">
                  <a:moveTo>
                    <a:pt x="5874343" y="5470075"/>
                  </a:moveTo>
                  <a:lnTo>
                    <a:pt x="5864343" y="5465809"/>
                  </a:lnTo>
                  <a:lnTo>
                    <a:pt x="5862550" y="5469772"/>
                  </a:lnTo>
                  <a:lnTo>
                    <a:pt x="5860757" y="5473735"/>
                  </a:lnTo>
                  <a:lnTo>
                    <a:pt x="5858964" y="5477697"/>
                  </a:lnTo>
                  <a:lnTo>
                    <a:pt x="5857470" y="5480999"/>
                  </a:lnTo>
                  <a:lnTo>
                    <a:pt x="5867136" y="5485122"/>
                  </a:lnTo>
                  <a:lnTo>
                    <a:pt x="5872225" y="5483354"/>
                  </a:lnTo>
                  <a:lnTo>
                    <a:pt x="5873931" y="5479354"/>
                  </a:lnTo>
                  <a:lnTo>
                    <a:pt x="5875970" y="5475497"/>
                  </a:lnTo>
                  <a:lnTo>
                    <a:pt x="5874343" y="5470075"/>
                  </a:lnTo>
                  <a:close/>
                </a:path>
                <a:path w="17462500" h="9773920">
                  <a:moveTo>
                    <a:pt x="5788821" y="5430442"/>
                  </a:moveTo>
                  <a:lnTo>
                    <a:pt x="5783154" y="5428025"/>
                  </a:lnTo>
                  <a:lnTo>
                    <a:pt x="5781361" y="5431988"/>
                  </a:lnTo>
                  <a:lnTo>
                    <a:pt x="5779568" y="5435951"/>
                  </a:lnTo>
                  <a:lnTo>
                    <a:pt x="5777775" y="5439913"/>
                  </a:lnTo>
                  <a:lnTo>
                    <a:pt x="5776281" y="5443215"/>
                  </a:lnTo>
                  <a:lnTo>
                    <a:pt x="5785947" y="5447338"/>
                  </a:lnTo>
                  <a:lnTo>
                    <a:pt x="5791035" y="5445569"/>
                  </a:lnTo>
                  <a:lnTo>
                    <a:pt x="5792741" y="5441570"/>
                  </a:lnTo>
                  <a:lnTo>
                    <a:pt x="5794781" y="5437712"/>
                  </a:lnTo>
                  <a:lnTo>
                    <a:pt x="5793012" y="5432624"/>
                  </a:lnTo>
                  <a:lnTo>
                    <a:pt x="5788821" y="5430442"/>
                  </a:lnTo>
                  <a:close/>
                </a:path>
                <a:path w="17462500" h="9773920">
                  <a:moveTo>
                    <a:pt x="7190133" y="6027014"/>
                  </a:moveTo>
                  <a:lnTo>
                    <a:pt x="7185516" y="6025832"/>
                  </a:lnTo>
                  <a:lnTo>
                    <a:pt x="7175849" y="6021708"/>
                  </a:lnTo>
                  <a:lnTo>
                    <a:pt x="7171286" y="6024097"/>
                  </a:lnTo>
                  <a:lnTo>
                    <a:pt x="7169438" y="6028429"/>
                  </a:lnTo>
                  <a:lnTo>
                    <a:pt x="7168390" y="6031527"/>
                  </a:lnTo>
                  <a:lnTo>
                    <a:pt x="7167923" y="6032904"/>
                  </a:lnTo>
                  <a:lnTo>
                    <a:pt x="7169975" y="6037326"/>
                  </a:lnTo>
                  <a:lnTo>
                    <a:pt x="7173975" y="6039032"/>
                  </a:lnTo>
                  <a:lnTo>
                    <a:pt x="7174118" y="6038698"/>
                  </a:lnTo>
                  <a:lnTo>
                    <a:pt x="7174451" y="6038840"/>
                  </a:lnTo>
                  <a:lnTo>
                    <a:pt x="7174593" y="6038507"/>
                  </a:lnTo>
                  <a:lnTo>
                    <a:pt x="7184259" y="6042630"/>
                  </a:lnTo>
                  <a:lnTo>
                    <a:pt x="7188823" y="6040243"/>
                  </a:lnTo>
                  <a:lnTo>
                    <a:pt x="7192378" y="6031911"/>
                  </a:lnTo>
                  <a:lnTo>
                    <a:pt x="7190133" y="6027014"/>
                  </a:lnTo>
                  <a:close/>
                </a:path>
                <a:path w="17462500" h="9773920">
                  <a:moveTo>
                    <a:pt x="5698440" y="5388344"/>
                  </a:moveTo>
                  <a:lnTo>
                    <a:pt x="5693353" y="5390113"/>
                  </a:lnTo>
                  <a:lnTo>
                    <a:pt x="5691164" y="5395088"/>
                  </a:lnTo>
                  <a:lnTo>
                    <a:pt x="5689465" y="5398303"/>
                  </a:lnTo>
                  <a:lnTo>
                    <a:pt x="5691234" y="5403391"/>
                  </a:lnTo>
                  <a:lnTo>
                    <a:pt x="5695425" y="5405573"/>
                  </a:lnTo>
                  <a:lnTo>
                    <a:pt x="5705424" y="5409838"/>
                  </a:lnTo>
                  <a:lnTo>
                    <a:pt x="5710512" y="5408069"/>
                  </a:lnTo>
                  <a:lnTo>
                    <a:pt x="5712558" y="5403426"/>
                  </a:lnTo>
                  <a:lnTo>
                    <a:pt x="5714258" y="5400212"/>
                  </a:lnTo>
                  <a:lnTo>
                    <a:pt x="5712488" y="5395124"/>
                  </a:lnTo>
                  <a:lnTo>
                    <a:pt x="5708298" y="5392943"/>
                  </a:lnTo>
                  <a:lnTo>
                    <a:pt x="5702631" y="5390526"/>
                  </a:lnTo>
                  <a:lnTo>
                    <a:pt x="5698440" y="5388344"/>
                  </a:lnTo>
                  <a:close/>
                </a:path>
                <a:path w="17462500" h="9773920">
                  <a:moveTo>
                    <a:pt x="7258910" y="6068958"/>
                  </a:moveTo>
                  <a:lnTo>
                    <a:pt x="7258244" y="6068675"/>
                  </a:lnTo>
                  <a:lnTo>
                    <a:pt x="7258102" y="6069008"/>
                  </a:lnTo>
                  <a:lnTo>
                    <a:pt x="7258435" y="6069150"/>
                  </a:lnTo>
                  <a:lnTo>
                    <a:pt x="7258910" y="6068958"/>
                  </a:lnTo>
                  <a:close/>
                </a:path>
                <a:path w="17462500" h="9773920">
                  <a:moveTo>
                    <a:pt x="7274258" y="6056990"/>
                  </a:moveTo>
                  <a:lnTo>
                    <a:pt x="7269641" y="6055809"/>
                  </a:lnTo>
                  <a:lnTo>
                    <a:pt x="7259975" y="6051686"/>
                  </a:lnTo>
                  <a:lnTo>
                    <a:pt x="7255411" y="6054072"/>
                  </a:lnTo>
                  <a:lnTo>
                    <a:pt x="7253563" y="6058404"/>
                  </a:lnTo>
                  <a:lnTo>
                    <a:pt x="7252533" y="6061511"/>
                  </a:lnTo>
                  <a:lnTo>
                    <a:pt x="7252190" y="6062546"/>
                  </a:lnTo>
                  <a:lnTo>
                    <a:pt x="7254245" y="6066969"/>
                  </a:lnTo>
                  <a:lnTo>
                    <a:pt x="7264577" y="6071376"/>
                  </a:lnTo>
                  <a:lnTo>
                    <a:pt x="7268719" y="6072749"/>
                  </a:lnTo>
                  <a:lnTo>
                    <a:pt x="7273282" y="6070362"/>
                  </a:lnTo>
                  <a:lnTo>
                    <a:pt x="7275130" y="6066029"/>
                  </a:lnTo>
                  <a:lnTo>
                    <a:pt x="7276179" y="6062930"/>
                  </a:lnTo>
                  <a:lnTo>
                    <a:pt x="7276645" y="6061554"/>
                  </a:lnTo>
                  <a:lnTo>
                    <a:pt x="7274258" y="6056990"/>
                  </a:lnTo>
                  <a:close/>
                </a:path>
                <a:path w="17462500" h="9773920">
                  <a:moveTo>
                    <a:pt x="5617395" y="5350226"/>
                  </a:moveTo>
                  <a:lnTo>
                    <a:pt x="5612306" y="5351995"/>
                  </a:lnTo>
                  <a:lnTo>
                    <a:pt x="5610117" y="5356971"/>
                  </a:lnTo>
                  <a:lnTo>
                    <a:pt x="5608418" y="5360185"/>
                  </a:lnTo>
                  <a:lnTo>
                    <a:pt x="5610187" y="5365274"/>
                  </a:lnTo>
                  <a:lnTo>
                    <a:pt x="5614377" y="5367455"/>
                  </a:lnTo>
                  <a:lnTo>
                    <a:pt x="5624377" y="5371721"/>
                  </a:lnTo>
                  <a:lnTo>
                    <a:pt x="5629465" y="5369952"/>
                  </a:lnTo>
                  <a:lnTo>
                    <a:pt x="5631511" y="5365309"/>
                  </a:lnTo>
                  <a:lnTo>
                    <a:pt x="5633211" y="5362095"/>
                  </a:lnTo>
                  <a:lnTo>
                    <a:pt x="5631442" y="5357006"/>
                  </a:lnTo>
                  <a:lnTo>
                    <a:pt x="5627251" y="5354824"/>
                  </a:lnTo>
                  <a:lnTo>
                    <a:pt x="5621585" y="5352408"/>
                  </a:lnTo>
                  <a:lnTo>
                    <a:pt x="5617395" y="5350226"/>
                  </a:lnTo>
                  <a:close/>
                </a:path>
                <a:path w="17462500" h="9773920">
                  <a:moveTo>
                    <a:pt x="5546488" y="5316040"/>
                  </a:moveTo>
                  <a:lnTo>
                    <a:pt x="5536490" y="5311775"/>
                  </a:lnTo>
                  <a:lnTo>
                    <a:pt x="5531543" y="5313211"/>
                  </a:lnTo>
                  <a:lnTo>
                    <a:pt x="5529191" y="5318511"/>
                  </a:lnTo>
                  <a:lnTo>
                    <a:pt x="5527513" y="5321734"/>
                  </a:lnTo>
                  <a:lnTo>
                    <a:pt x="5529282" y="5326823"/>
                  </a:lnTo>
                  <a:lnTo>
                    <a:pt x="5533473" y="5329004"/>
                  </a:lnTo>
                  <a:lnTo>
                    <a:pt x="5543472" y="5333270"/>
                  </a:lnTo>
                  <a:lnTo>
                    <a:pt x="5548561" y="5331501"/>
                  </a:lnTo>
                  <a:lnTo>
                    <a:pt x="5550770" y="5326534"/>
                  </a:lnTo>
                  <a:lnTo>
                    <a:pt x="5552448" y="5323310"/>
                  </a:lnTo>
                  <a:lnTo>
                    <a:pt x="5550679" y="5318222"/>
                  </a:lnTo>
                  <a:lnTo>
                    <a:pt x="5546488" y="5316040"/>
                  </a:lnTo>
                  <a:close/>
                </a:path>
                <a:path w="17462500" h="9773920">
                  <a:moveTo>
                    <a:pt x="7359096" y="6085299"/>
                  </a:moveTo>
                  <a:lnTo>
                    <a:pt x="7354478" y="6084117"/>
                  </a:lnTo>
                  <a:lnTo>
                    <a:pt x="7348813" y="6081701"/>
                  </a:lnTo>
                  <a:lnTo>
                    <a:pt x="7344338" y="6080186"/>
                  </a:lnTo>
                  <a:lnTo>
                    <a:pt x="7339773" y="6082572"/>
                  </a:lnTo>
                  <a:lnTo>
                    <a:pt x="7337343" y="6089809"/>
                  </a:lnTo>
                  <a:lnTo>
                    <a:pt x="7336885" y="6091189"/>
                  </a:lnTo>
                  <a:lnTo>
                    <a:pt x="7338938" y="6095611"/>
                  </a:lnTo>
                  <a:lnTo>
                    <a:pt x="7343271" y="6097459"/>
                  </a:lnTo>
                  <a:lnTo>
                    <a:pt x="7343747" y="6097269"/>
                  </a:lnTo>
                  <a:lnTo>
                    <a:pt x="7349413" y="6099686"/>
                  </a:lnTo>
                  <a:lnTo>
                    <a:pt x="7353888" y="6101200"/>
                  </a:lnTo>
                  <a:lnTo>
                    <a:pt x="7358452" y="6098814"/>
                  </a:lnTo>
                  <a:lnTo>
                    <a:pt x="7361482" y="6089863"/>
                  </a:lnTo>
                  <a:lnTo>
                    <a:pt x="7359096" y="6085299"/>
                  </a:lnTo>
                  <a:close/>
                </a:path>
                <a:path w="17462500" h="9773920">
                  <a:moveTo>
                    <a:pt x="5465583" y="5277590"/>
                  </a:moveTo>
                  <a:lnTo>
                    <a:pt x="5455584" y="5273325"/>
                  </a:lnTo>
                  <a:lnTo>
                    <a:pt x="5450638" y="5274760"/>
                  </a:lnTo>
                  <a:lnTo>
                    <a:pt x="5446941" y="5283426"/>
                  </a:lnTo>
                  <a:lnTo>
                    <a:pt x="5448377" y="5288372"/>
                  </a:lnTo>
                  <a:lnTo>
                    <a:pt x="5452568" y="5290554"/>
                  </a:lnTo>
                  <a:lnTo>
                    <a:pt x="5462567" y="5294819"/>
                  </a:lnTo>
                  <a:lnTo>
                    <a:pt x="5467655" y="5293050"/>
                  </a:lnTo>
                  <a:lnTo>
                    <a:pt x="5471210" y="5284718"/>
                  </a:lnTo>
                  <a:lnTo>
                    <a:pt x="5469774" y="5279771"/>
                  </a:lnTo>
                  <a:lnTo>
                    <a:pt x="5465583" y="5277590"/>
                  </a:lnTo>
                  <a:close/>
                </a:path>
                <a:path w="17462500" h="9773920">
                  <a:moveTo>
                    <a:pt x="5384820" y="5238805"/>
                  </a:moveTo>
                  <a:lnTo>
                    <a:pt x="5374822" y="5234540"/>
                  </a:lnTo>
                  <a:lnTo>
                    <a:pt x="5369875" y="5235976"/>
                  </a:lnTo>
                  <a:lnTo>
                    <a:pt x="5366179" y="5244642"/>
                  </a:lnTo>
                  <a:lnTo>
                    <a:pt x="5367614" y="5249588"/>
                  </a:lnTo>
                  <a:lnTo>
                    <a:pt x="5371805" y="5251770"/>
                  </a:lnTo>
                  <a:lnTo>
                    <a:pt x="5381805" y="5256035"/>
                  </a:lnTo>
                  <a:lnTo>
                    <a:pt x="5386893" y="5254266"/>
                  </a:lnTo>
                  <a:lnTo>
                    <a:pt x="5390447" y="5245933"/>
                  </a:lnTo>
                  <a:lnTo>
                    <a:pt x="5389011" y="5240987"/>
                  </a:lnTo>
                  <a:lnTo>
                    <a:pt x="5384820" y="5238805"/>
                  </a:lnTo>
                  <a:close/>
                </a:path>
                <a:path w="17462500" h="9773920">
                  <a:moveTo>
                    <a:pt x="7444218" y="6112942"/>
                  </a:moveTo>
                  <a:lnTo>
                    <a:pt x="7439743" y="6111428"/>
                  </a:lnTo>
                  <a:lnTo>
                    <a:pt x="7433790" y="6109677"/>
                  </a:lnTo>
                  <a:lnTo>
                    <a:pt x="7429315" y="6108162"/>
                  </a:lnTo>
                  <a:lnTo>
                    <a:pt x="7424753" y="6110549"/>
                  </a:lnTo>
                  <a:lnTo>
                    <a:pt x="7423238" y="6115024"/>
                  </a:lnTo>
                  <a:lnTo>
                    <a:pt x="7421865" y="6119166"/>
                  </a:lnTo>
                  <a:lnTo>
                    <a:pt x="7423918" y="6123587"/>
                  </a:lnTo>
                  <a:lnTo>
                    <a:pt x="7428585" y="6125578"/>
                  </a:lnTo>
                  <a:lnTo>
                    <a:pt x="7434535" y="6127328"/>
                  </a:lnTo>
                  <a:lnTo>
                    <a:pt x="7439010" y="6128843"/>
                  </a:lnTo>
                  <a:lnTo>
                    <a:pt x="7443574" y="6126457"/>
                  </a:lnTo>
                  <a:lnTo>
                    <a:pt x="7446604" y="6117507"/>
                  </a:lnTo>
                  <a:lnTo>
                    <a:pt x="7444218" y="6112942"/>
                  </a:lnTo>
                  <a:close/>
                </a:path>
                <a:path w="17462500" h="9773920">
                  <a:moveTo>
                    <a:pt x="5294534" y="5195565"/>
                  </a:moveTo>
                  <a:lnTo>
                    <a:pt x="5289446" y="5197334"/>
                  </a:lnTo>
                  <a:lnTo>
                    <a:pt x="5285749" y="5206000"/>
                  </a:lnTo>
                  <a:lnTo>
                    <a:pt x="5287185" y="5210946"/>
                  </a:lnTo>
                  <a:lnTo>
                    <a:pt x="5291376" y="5213128"/>
                  </a:lnTo>
                  <a:lnTo>
                    <a:pt x="5301375" y="5217393"/>
                  </a:lnTo>
                  <a:lnTo>
                    <a:pt x="5306464" y="5215624"/>
                  </a:lnTo>
                  <a:lnTo>
                    <a:pt x="5310018" y="5207291"/>
                  </a:lnTo>
                  <a:lnTo>
                    <a:pt x="5308582" y="5202345"/>
                  </a:lnTo>
                  <a:lnTo>
                    <a:pt x="5304392" y="5200164"/>
                  </a:lnTo>
                  <a:lnTo>
                    <a:pt x="5298725" y="5197747"/>
                  </a:lnTo>
                  <a:lnTo>
                    <a:pt x="5294534" y="5195565"/>
                  </a:lnTo>
                  <a:close/>
                </a:path>
                <a:path w="17462500" h="9773920">
                  <a:moveTo>
                    <a:pt x="5223771" y="5161046"/>
                  </a:moveTo>
                  <a:lnTo>
                    <a:pt x="5213771" y="5156781"/>
                  </a:lnTo>
                  <a:lnTo>
                    <a:pt x="5208826" y="5158216"/>
                  </a:lnTo>
                  <a:lnTo>
                    <a:pt x="5205129" y="5166882"/>
                  </a:lnTo>
                  <a:lnTo>
                    <a:pt x="5206565" y="5171828"/>
                  </a:lnTo>
                  <a:lnTo>
                    <a:pt x="5210756" y="5174010"/>
                  </a:lnTo>
                  <a:lnTo>
                    <a:pt x="5220754" y="5178275"/>
                  </a:lnTo>
                  <a:lnTo>
                    <a:pt x="5225843" y="5176507"/>
                  </a:lnTo>
                  <a:lnTo>
                    <a:pt x="5229398" y="5168174"/>
                  </a:lnTo>
                  <a:lnTo>
                    <a:pt x="5227962" y="5163228"/>
                  </a:lnTo>
                  <a:lnTo>
                    <a:pt x="5223771" y="5161046"/>
                  </a:lnTo>
                  <a:close/>
                </a:path>
                <a:path w="17462500" h="9773920">
                  <a:moveTo>
                    <a:pt x="7529479" y="6140252"/>
                  </a:moveTo>
                  <a:lnTo>
                    <a:pt x="7525005" y="6138737"/>
                  </a:lnTo>
                  <a:lnTo>
                    <a:pt x="7519055" y="6136987"/>
                  </a:lnTo>
                  <a:lnTo>
                    <a:pt x="7514579" y="6135472"/>
                  </a:lnTo>
                  <a:lnTo>
                    <a:pt x="7510015" y="6137858"/>
                  </a:lnTo>
                  <a:lnTo>
                    <a:pt x="7508500" y="6142333"/>
                  </a:lnTo>
                  <a:lnTo>
                    <a:pt x="7507127" y="6146475"/>
                  </a:lnTo>
                  <a:lnTo>
                    <a:pt x="7509182" y="6150897"/>
                  </a:lnTo>
                  <a:lnTo>
                    <a:pt x="7513847" y="6152887"/>
                  </a:lnTo>
                  <a:lnTo>
                    <a:pt x="7519799" y="6154638"/>
                  </a:lnTo>
                  <a:lnTo>
                    <a:pt x="7524274" y="6156153"/>
                  </a:lnTo>
                  <a:lnTo>
                    <a:pt x="7528836" y="6153766"/>
                  </a:lnTo>
                  <a:lnTo>
                    <a:pt x="7531866" y="6144815"/>
                  </a:lnTo>
                  <a:lnTo>
                    <a:pt x="7529479" y="6140252"/>
                  </a:lnTo>
                  <a:close/>
                </a:path>
                <a:path w="17462500" h="9773920">
                  <a:moveTo>
                    <a:pt x="5143150" y="5121928"/>
                  </a:moveTo>
                  <a:lnTo>
                    <a:pt x="5133151" y="5117663"/>
                  </a:lnTo>
                  <a:lnTo>
                    <a:pt x="5128205" y="5119099"/>
                  </a:lnTo>
                  <a:lnTo>
                    <a:pt x="5124509" y="5127765"/>
                  </a:lnTo>
                  <a:lnTo>
                    <a:pt x="5126087" y="5132378"/>
                  </a:lnTo>
                  <a:lnTo>
                    <a:pt x="5130135" y="5134893"/>
                  </a:lnTo>
                  <a:lnTo>
                    <a:pt x="5140134" y="5139158"/>
                  </a:lnTo>
                  <a:lnTo>
                    <a:pt x="5145222" y="5137389"/>
                  </a:lnTo>
                  <a:lnTo>
                    <a:pt x="5148777" y="5129056"/>
                  </a:lnTo>
                  <a:lnTo>
                    <a:pt x="5147199" y="5124443"/>
                  </a:lnTo>
                  <a:lnTo>
                    <a:pt x="5143150" y="5121928"/>
                  </a:lnTo>
                  <a:close/>
                </a:path>
                <a:path w="17462500" h="9773920">
                  <a:moveTo>
                    <a:pt x="5063006" y="5082620"/>
                  </a:moveTo>
                  <a:lnTo>
                    <a:pt x="5053006" y="5078355"/>
                  </a:lnTo>
                  <a:lnTo>
                    <a:pt x="5048061" y="5079790"/>
                  </a:lnTo>
                  <a:lnTo>
                    <a:pt x="5044364" y="5088456"/>
                  </a:lnTo>
                  <a:lnTo>
                    <a:pt x="5045942" y="5093069"/>
                  </a:lnTo>
                  <a:lnTo>
                    <a:pt x="5049990" y="5095584"/>
                  </a:lnTo>
                  <a:lnTo>
                    <a:pt x="5059989" y="5099849"/>
                  </a:lnTo>
                  <a:lnTo>
                    <a:pt x="5065078" y="5098081"/>
                  </a:lnTo>
                  <a:lnTo>
                    <a:pt x="5068632" y="5089748"/>
                  </a:lnTo>
                  <a:lnTo>
                    <a:pt x="5067054" y="5085135"/>
                  </a:lnTo>
                  <a:lnTo>
                    <a:pt x="5063006" y="5082620"/>
                  </a:lnTo>
                  <a:close/>
                </a:path>
                <a:path w="17462500" h="9773920">
                  <a:moveTo>
                    <a:pt x="7614361" y="6166610"/>
                  </a:moveTo>
                  <a:lnTo>
                    <a:pt x="7609886" y="6165096"/>
                  </a:lnTo>
                  <a:lnTo>
                    <a:pt x="7603936" y="6163346"/>
                  </a:lnTo>
                  <a:lnTo>
                    <a:pt x="7599794" y="6161973"/>
                  </a:lnTo>
                  <a:lnTo>
                    <a:pt x="7595229" y="6164359"/>
                  </a:lnTo>
                  <a:lnTo>
                    <a:pt x="7593715" y="6168834"/>
                  </a:lnTo>
                  <a:lnTo>
                    <a:pt x="7592817" y="6172785"/>
                  </a:lnTo>
                  <a:lnTo>
                    <a:pt x="7594537" y="6177064"/>
                  </a:lnTo>
                  <a:lnTo>
                    <a:pt x="7599204" y="6179055"/>
                  </a:lnTo>
                  <a:lnTo>
                    <a:pt x="7605154" y="6180805"/>
                  </a:lnTo>
                  <a:lnTo>
                    <a:pt x="7609296" y="6182178"/>
                  </a:lnTo>
                  <a:lnTo>
                    <a:pt x="7613860" y="6179791"/>
                  </a:lnTo>
                  <a:lnTo>
                    <a:pt x="7615375" y="6175316"/>
                  </a:lnTo>
                  <a:lnTo>
                    <a:pt x="7616748" y="6171174"/>
                  </a:lnTo>
                  <a:lnTo>
                    <a:pt x="7614361" y="6166610"/>
                  </a:lnTo>
                  <a:close/>
                </a:path>
                <a:path w="17462500" h="9773920">
                  <a:moveTo>
                    <a:pt x="4983002" y="5042978"/>
                  </a:moveTo>
                  <a:lnTo>
                    <a:pt x="4973337" y="5038855"/>
                  </a:lnTo>
                  <a:lnTo>
                    <a:pt x="4968058" y="5040149"/>
                  </a:lnTo>
                  <a:lnTo>
                    <a:pt x="4964504" y="5048481"/>
                  </a:lnTo>
                  <a:lnTo>
                    <a:pt x="4965939" y="5053427"/>
                  </a:lnTo>
                  <a:lnTo>
                    <a:pt x="4969988" y="5055942"/>
                  </a:lnTo>
                  <a:lnTo>
                    <a:pt x="4979987" y="5060207"/>
                  </a:lnTo>
                  <a:lnTo>
                    <a:pt x="4985074" y="5058438"/>
                  </a:lnTo>
                  <a:lnTo>
                    <a:pt x="4988487" y="5050438"/>
                  </a:lnTo>
                  <a:lnTo>
                    <a:pt x="4987051" y="5045493"/>
                  </a:lnTo>
                  <a:lnTo>
                    <a:pt x="4983002" y="5042978"/>
                  </a:lnTo>
                  <a:close/>
                </a:path>
                <a:path w="17462500" h="9773920">
                  <a:moveTo>
                    <a:pt x="4902808" y="5002860"/>
                  </a:moveTo>
                  <a:lnTo>
                    <a:pt x="4893143" y="4998738"/>
                  </a:lnTo>
                  <a:lnTo>
                    <a:pt x="4887864" y="5000031"/>
                  </a:lnTo>
                  <a:lnTo>
                    <a:pt x="4884310" y="5008364"/>
                  </a:lnTo>
                  <a:lnTo>
                    <a:pt x="4885746" y="5013310"/>
                  </a:lnTo>
                  <a:lnTo>
                    <a:pt x="4889794" y="5015825"/>
                  </a:lnTo>
                  <a:lnTo>
                    <a:pt x="4899793" y="5020090"/>
                  </a:lnTo>
                  <a:lnTo>
                    <a:pt x="4904880" y="5018321"/>
                  </a:lnTo>
                  <a:lnTo>
                    <a:pt x="4908293" y="5010322"/>
                  </a:lnTo>
                  <a:lnTo>
                    <a:pt x="4906857" y="5005375"/>
                  </a:lnTo>
                  <a:lnTo>
                    <a:pt x="4902808" y="5002860"/>
                  </a:lnTo>
                  <a:close/>
                </a:path>
                <a:path w="17462500" h="9773920">
                  <a:moveTo>
                    <a:pt x="7700429" y="6191112"/>
                  </a:moveTo>
                  <a:lnTo>
                    <a:pt x="7695812" y="6189930"/>
                  </a:lnTo>
                  <a:lnTo>
                    <a:pt x="7689862" y="6188180"/>
                  </a:lnTo>
                  <a:lnTo>
                    <a:pt x="7685244" y="6186998"/>
                  </a:lnTo>
                  <a:lnTo>
                    <a:pt x="7680680" y="6189384"/>
                  </a:lnTo>
                  <a:lnTo>
                    <a:pt x="7679498" y="6194002"/>
                  </a:lnTo>
                  <a:lnTo>
                    <a:pt x="7678601" y="6197953"/>
                  </a:lnTo>
                  <a:lnTo>
                    <a:pt x="7680654" y="6202374"/>
                  </a:lnTo>
                  <a:lnTo>
                    <a:pt x="7685321" y="6204364"/>
                  </a:lnTo>
                  <a:lnTo>
                    <a:pt x="7691271" y="6206115"/>
                  </a:lnTo>
                  <a:lnTo>
                    <a:pt x="7695888" y="6207297"/>
                  </a:lnTo>
                  <a:lnTo>
                    <a:pt x="7700453" y="6204910"/>
                  </a:lnTo>
                  <a:lnTo>
                    <a:pt x="7702816" y="6195675"/>
                  </a:lnTo>
                  <a:lnTo>
                    <a:pt x="7700429" y="6191112"/>
                  </a:lnTo>
                  <a:close/>
                </a:path>
                <a:path w="17462500" h="9773920">
                  <a:moveTo>
                    <a:pt x="4813615" y="4958904"/>
                  </a:moveTo>
                  <a:lnTo>
                    <a:pt x="4808336" y="4960198"/>
                  </a:lnTo>
                  <a:lnTo>
                    <a:pt x="4805808" y="4965817"/>
                  </a:lnTo>
                  <a:lnTo>
                    <a:pt x="4804448" y="4968388"/>
                  </a:lnTo>
                  <a:lnTo>
                    <a:pt x="4805884" y="4973335"/>
                  </a:lnTo>
                  <a:lnTo>
                    <a:pt x="4809932" y="4975850"/>
                  </a:lnTo>
                  <a:lnTo>
                    <a:pt x="4819932" y="4980115"/>
                  </a:lnTo>
                  <a:lnTo>
                    <a:pt x="4824878" y="4978679"/>
                  </a:lnTo>
                  <a:lnTo>
                    <a:pt x="4827264" y="4973394"/>
                  </a:lnTo>
                  <a:lnTo>
                    <a:pt x="4828624" y="4970822"/>
                  </a:lnTo>
                  <a:lnTo>
                    <a:pt x="4827188" y="4965875"/>
                  </a:lnTo>
                  <a:lnTo>
                    <a:pt x="4823139" y="4963361"/>
                  </a:lnTo>
                  <a:lnTo>
                    <a:pt x="4817472" y="4960944"/>
                  </a:lnTo>
                  <a:lnTo>
                    <a:pt x="4813615" y="4958904"/>
                  </a:lnTo>
                  <a:close/>
                </a:path>
                <a:path w="17462500" h="9773920">
                  <a:moveTo>
                    <a:pt x="4742563" y="4922293"/>
                  </a:moveTo>
                  <a:lnTo>
                    <a:pt x="4736897" y="4919876"/>
                  </a:lnTo>
                  <a:lnTo>
                    <a:pt x="4732960" y="4927257"/>
                  </a:lnTo>
                  <a:lnTo>
                    <a:pt x="4729548" y="4935256"/>
                  </a:lnTo>
                  <a:lnTo>
                    <a:pt x="4739213" y="4939379"/>
                  </a:lnTo>
                  <a:lnTo>
                    <a:pt x="4744160" y="4937944"/>
                  </a:lnTo>
                  <a:lnTo>
                    <a:pt x="4746369" y="4932977"/>
                  </a:lnTo>
                  <a:lnTo>
                    <a:pt x="4748047" y="4929753"/>
                  </a:lnTo>
                  <a:lnTo>
                    <a:pt x="4746612" y="4924808"/>
                  </a:lnTo>
                  <a:lnTo>
                    <a:pt x="4742563" y="4922293"/>
                  </a:lnTo>
                  <a:close/>
                </a:path>
                <a:path w="17462500" h="9773920">
                  <a:moveTo>
                    <a:pt x="7786164" y="6215471"/>
                  </a:moveTo>
                  <a:lnTo>
                    <a:pt x="7781879" y="6214431"/>
                  </a:lnTo>
                  <a:lnTo>
                    <a:pt x="7775929" y="6212681"/>
                  </a:lnTo>
                  <a:lnTo>
                    <a:pt x="7771312" y="6211499"/>
                  </a:lnTo>
                  <a:lnTo>
                    <a:pt x="7766748" y="6213886"/>
                  </a:lnTo>
                  <a:lnTo>
                    <a:pt x="7765566" y="6218503"/>
                  </a:lnTo>
                  <a:lnTo>
                    <a:pt x="7764527" y="6222787"/>
                  </a:lnTo>
                  <a:lnTo>
                    <a:pt x="7766722" y="6226875"/>
                  </a:lnTo>
                  <a:lnTo>
                    <a:pt x="7771389" y="6228866"/>
                  </a:lnTo>
                  <a:lnTo>
                    <a:pt x="7777339" y="6230616"/>
                  </a:lnTo>
                  <a:lnTo>
                    <a:pt x="7781956" y="6231798"/>
                  </a:lnTo>
                  <a:lnTo>
                    <a:pt x="7786520" y="6229411"/>
                  </a:lnTo>
                  <a:lnTo>
                    <a:pt x="7788884" y="6220177"/>
                  </a:lnTo>
                  <a:lnTo>
                    <a:pt x="7786164" y="6215471"/>
                  </a:lnTo>
                  <a:close/>
                </a:path>
                <a:path w="17462500" h="9773920">
                  <a:moveTo>
                    <a:pt x="4653654" y="4877670"/>
                  </a:moveTo>
                  <a:lnTo>
                    <a:pt x="4648375" y="4878964"/>
                  </a:lnTo>
                  <a:lnTo>
                    <a:pt x="4646527" y="4883296"/>
                  </a:lnTo>
                  <a:lnTo>
                    <a:pt x="4644345" y="4887487"/>
                  </a:lnTo>
                  <a:lnTo>
                    <a:pt x="4645780" y="4892433"/>
                  </a:lnTo>
                  <a:lnTo>
                    <a:pt x="4649829" y="4894948"/>
                  </a:lnTo>
                  <a:lnTo>
                    <a:pt x="4659829" y="4899213"/>
                  </a:lnTo>
                  <a:lnTo>
                    <a:pt x="4664774" y="4897778"/>
                  </a:lnTo>
                  <a:lnTo>
                    <a:pt x="4666480" y="4893778"/>
                  </a:lnTo>
                  <a:lnTo>
                    <a:pt x="4668662" y="4889587"/>
                  </a:lnTo>
                  <a:lnTo>
                    <a:pt x="4667227" y="4884641"/>
                  </a:lnTo>
                  <a:lnTo>
                    <a:pt x="4663178" y="4882126"/>
                  </a:lnTo>
                  <a:lnTo>
                    <a:pt x="4657511" y="4879708"/>
                  </a:lnTo>
                  <a:lnTo>
                    <a:pt x="4653654" y="4877670"/>
                  </a:lnTo>
                  <a:close/>
                </a:path>
                <a:path w="17462500" h="9773920">
                  <a:moveTo>
                    <a:pt x="4574078" y="4837028"/>
                  </a:moveTo>
                  <a:lnTo>
                    <a:pt x="4568799" y="4838322"/>
                  </a:lnTo>
                  <a:lnTo>
                    <a:pt x="4566950" y="4842654"/>
                  </a:lnTo>
                  <a:lnTo>
                    <a:pt x="4564769" y="4846846"/>
                  </a:lnTo>
                  <a:lnTo>
                    <a:pt x="4566204" y="4851791"/>
                  </a:lnTo>
                  <a:lnTo>
                    <a:pt x="4570253" y="4854306"/>
                  </a:lnTo>
                  <a:lnTo>
                    <a:pt x="4580585" y="4858713"/>
                  </a:lnTo>
                  <a:lnTo>
                    <a:pt x="4585532" y="4857278"/>
                  </a:lnTo>
                  <a:lnTo>
                    <a:pt x="4587238" y="4853278"/>
                  </a:lnTo>
                  <a:lnTo>
                    <a:pt x="4589420" y="4849088"/>
                  </a:lnTo>
                  <a:lnTo>
                    <a:pt x="4587983" y="4844141"/>
                  </a:lnTo>
                  <a:lnTo>
                    <a:pt x="4583934" y="4841627"/>
                  </a:lnTo>
                  <a:lnTo>
                    <a:pt x="4578269" y="4839210"/>
                  </a:lnTo>
                  <a:lnTo>
                    <a:pt x="4574078" y="4837028"/>
                  </a:lnTo>
                  <a:close/>
                </a:path>
                <a:path w="17462500" h="9773920">
                  <a:moveTo>
                    <a:pt x="7872324" y="6238829"/>
                  </a:moveTo>
                  <a:lnTo>
                    <a:pt x="7867706" y="6237648"/>
                  </a:lnTo>
                  <a:lnTo>
                    <a:pt x="7861757" y="6235897"/>
                  </a:lnTo>
                  <a:lnTo>
                    <a:pt x="7857473" y="6234858"/>
                  </a:lnTo>
                  <a:lnTo>
                    <a:pt x="7852909" y="6237245"/>
                  </a:lnTo>
                  <a:lnTo>
                    <a:pt x="7851727" y="6241862"/>
                  </a:lnTo>
                  <a:lnTo>
                    <a:pt x="7850688" y="6246146"/>
                  </a:lnTo>
                  <a:lnTo>
                    <a:pt x="7852883" y="6250234"/>
                  </a:lnTo>
                  <a:lnTo>
                    <a:pt x="7856549" y="6251798"/>
                  </a:lnTo>
                  <a:lnTo>
                    <a:pt x="7856691" y="6251465"/>
                  </a:lnTo>
                  <a:lnTo>
                    <a:pt x="7857692" y="6251892"/>
                  </a:lnTo>
                  <a:lnTo>
                    <a:pt x="7863642" y="6253642"/>
                  </a:lnTo>
                  <a:lnTo>
                    <a:pt x="7867926" y="6254682"/>
                  </a:lnTo>
                  <a:lnTo>
                    <a:pt x="7872490" y="6252295"/>
                  </a:lnTo>
                  <a:lnTo>
                    <a:pt x="7873672" y="6247677"/>
                  </a:lnTo>
                  <a:lnTo>
                    <a:pt x="7874711" y="6243394"/>
                  </a:lnTo>
                  <a:lnTo>
                    <a:pt x="7872324" y="6238829"/>
                  </a:lnTo>
                  <a:close/>
                </a:path>
                <a:path w="17462500" h="9773920">
                  <a:moveTo>
                    <a:pt x="4494644" y="4796053"/>
                  </a:moveTo>
                  <a:lnTo>
                    <a:pt x="4489365" y="4797347"/>
                  </a:lnTo>
                  <a:lnTo>
                    <a:pt x="4487517" y="4801679"/>
                  </a:lnTo>
                  <a:lnTo>
                    <a:pt x="4485335" y="4805870"/>
                  </a:lnTo>
                  <a:lnTo>
                    <a:pt x="4486771" y="4810816"/>
                  </a:lnTo>
                  <a:lnTo>
                    <a:pt x="4490819" y="4813331"/>
                  </a:lnTo>
                  <a:lnTo>
                    <a:pt x="4501152" y="4817739"/>
                  </a:lnTo>
                  <a:lnTo>
                    <a:pt x="4506097" y="4816302"/>
                  </a:lnTo>
                  <a:lnTo>
                    <a:pt x="4507803" y="4812303"/>
                  </a:lnTo>
                  <a:lnTo>
                    <a:pt x="4509985" y="4808112"/>
                  </a:lnTo>
                  <a:lnTo>
                    <a:pt x="4508549" y="4803167"/>
                  </a:lnTo>
                  <a:lnTo>
                    <a:pt x="4504500" y="4800651"/>
                  </a:lnTo>
                  <a:lnTo>
                    <a:pt x="4498835" y="4798235"/>
                  </a:lnTo>
                  <a:lnTo>
                    <a:pt x="4494644" y="4796053"/>
                  </a:lnTo>
                  <a:close/>
                </a:path>
                <a:path w="17462500" h="9773920">
                  <a:moveTo>
                    <a:pt x="4415351" y="4754744"/>
                  </a:moveTo>
                  <a:lnTo>
                    <a:pt x="4410072" y="4756038"/>
                  </a:lnTo>
                  <a:lnTo>
                    <a:pt x="4408224" y="4760370"/>
                  </a:lnTo>
                  <a:lnTo>
                    <a:pt x="4406042" y="4764562"/>
                  </a:lnTo>
                  <a:lnTo>
                    <a:pt x="4407479" y="4769508"/>
                  </a:lnTo>
                  <a:lnTo>
                    <a:pt x="4411527" y="4772023"/>
                  </a:lnTo>
                  <a:lnTo>
                    <a:pt x="4421859" y="4776430"/>
                  </a:lnTo>
                  <a:lnTo>
                    <a:pt x="4426805" y="4774994"/>
                  </a:lnTo>
                  <a:lnTo>
                    <a:pt x="4428511" y="4770994"/>
                  </a:lnTo>
                  <a:lnTo>
                    <a:pt x="4430693" y="4766803"/>
                  </a:lnTo>
                  <a:lnTo>
                    <a:pt x="4429258" y="4761858"/>
                  </a:lnTo>
                  <a:lnTo>
                    <a:pt x="4425209" y="4759343"/>
                  </a:lnTo>
                  <a:lnTo>
                    <a:pt x="4419542" y="4756926"/>
                  </a:lnTo>
                  <a:lnTo>
                    <a:pt x="4415351" y="4754744"/>
                  </a:lnTo>
                  <a:close/>
                </a:path>
                <a:path w="17462500" h="9773920">
                  <a:moveTo>
                    <a:pt x="7958769" y="6261522"/>
                  </a:moveTo>
                  <a:lnTo>
                    <a:pt x="7954152" y="6260340"/>
                  </a:lnTo>
                  <a:lnTo>
                    <a:pt x="7943775" y="6257884"/>
                  </a:lnTo>
                  <a:lnTo>
                    <a:pt x="7939212" y="6260270"/>
                  </a:lnTo>
                  <a:lnTo>
                    <a:pt x="7938030" y="6264888"/>
                  </a:lnTo>
                  <a:lnTo>
                    <a:pt x="7937133" y="6268838"/>
                  </a:lnTo>
                  <a:lnTo>
                    <a:pt x="7939328" y="6272927"/>
                  </a:lnTo>
                  <a:lnTo>
                    <a:pt x="7943993" y="6274917"/>
                  </a:lnTo>
                  <a:lnTo>
                    <a:pt x="7954371" y="6277374"/>
                  </a:lnTo>
                  <a:lnTo>
                    <a:pt x="7958935" y="6274987"/>
                  </a:lnTo>
                  <a:lnTo>
                    <a:pt x="7960117" y="6270370"/>
                  </a:lnTo>
                  <a:lnTo>
                    <a:pt x="7961156" y="6266086"/>
                  </a:lnTo>
                  <a:lnTo>
                    <a:pt x="7958769" y="6261522"/>
                  </a:lnTo>
                  <a:close/>
                </a:path>
                <a:path w="17462500" h="9773920">
                  <a:moveTo>
                    <a:pt x="4336202" y="4713103"/>
                  </a:moveTo>
                  <a:lnTo>
                    <a:pt x="4331256" y="4714538"/>
                  </a:lnTo>
                  <a:lnTo>
                    <a:pt x="4329075" y="4718729"/>
                  </a:lnTo>
                  <a:lnTo>
                    <a:pt x="4327035" y="4722586"/>
                  </a:lnTo>
                  <a:lnTo>
                    <a:pt x="4328328" y="4727866"/>
                  </a:lnTo>
                  <a:lnTo>
                    <a:pt x="4332377" y="4730380"/>
                  </a:lnTo>
                  <a:lnTo>
                    <a:pt x="4342710" y="4734788"/>
                  </a:lnTo>
                  <a:lnTo>
                    <a:pt x="4347655" y="4733353"/>
                  </a:lnTo>
                  <a:lnTo>
                    <a:pt x="4349362" y="4729353"/>
                  </a:lnTo>
                  <a:lnTo>
                    <a:pt x="4351401" y="4725496"/>
                  </a:lnTo>
                  <a:lnTo>
                    <a:pt x="4350108" y="4720216"/>
                  </a:lnTo>
                  <a:lnTo>
                    <a:pt x="4346059" y="4717702"/>
                  </a:lnTo>
                  <a:lnTo>
                    <a:pt x="4340393" y="4715285"/>
                  </a:lnTo>
                  <a:lnTo>
                    <a:pt x="4336202" y="4713103"/>
                  </a:lnTo>
                  <a:close/>
                </a:path>
                <a:path w="17462500" h="9773920">
                  <a:moveTo>
                    <a:pt x="4257052" y="4671460"/>
                  </a:moveTo>
                  <a:lnTo>
                    <a:pt x="4252107" y="4672897"/>
                  </a:lnTo>
                  <a:lnTo>
                    <a:pt x="4249925" y="4677087"/>
                  </a:lnTo>
                  <a:lnTo>
                    <a:pt x="4247885" y="4680945"/>
                  </a:lnTo>
                  <a:lnTo>
                    <a:pt x="4249321" y="4685890"/>
                  </a:lnTo>
                  <a:lnTo>
                    <a:pt x="4253228" y="4688739"/>
                  </a:lnTo>
                  <a:lnTo>
                    <a:pt x="4263560" y="4693146"/>
                  </a:lnTo>
                  <a:lnTo>
                    <a:pt x="4268173" y="4691569"/>
                  </a:lnTo>
                  <a:lnTo>
                    <a:pt x="4272252" y="4683854"/>
                  </a:lnTo>
                  <a:lnTo>
                    <a:pt x="4270815" y="4678907"/>
                  </a:lnTo>
                  <a:lnTo>
                    <a:pt x="4266909" y="4676059"/>
                  </a:lnTo>
                  <a:lnTo>
                    <a:pt x="4261244" y="4673642"/>
                  </a:lnTo>
                  <a:lnTo>
                    <a:pt x="4257052" y="4671460"/>
                  </a:lnTo>
                  <a:close/>
                </a:path>
                <a:path w="17462500" h="9773920">
                  <a:moveTo>
                    <a:pt x="8045307" y="6283072"/>
                  </a:moveTo>
                  <a:lnTo>
                    <a:pt x="8034931" y="6280616"/>
                  </a:lnTo>
                  <a:lnTo>
                    <a:pt x="8030314" y="6279434"/>
                  </a:lnTo>
                  <a:lnTo>
                    <a:pt x="8026083" y="6281963"/>
                  </a:lnTo>
                  <a:lnTo>
                    <a:pt x="8024902" y="6286580"/>
                  </a:lnTo>
                  <a:lnTo>
                    <a:pt x="8024005" y="6290531"/>
                  </a:lnTo>
                  <a:lnTo>
                    <a:pt x="8026199" y="6294619"/>
                  </a:lnTo>
                  <a:lnTo>
                    <a:pt x="8030865" y="6296609"/>
                  </a:lnTo>
                  <a:lnTo>
                    <a:pt x="8036958" y="6298027"/>
                  </a:lnTo>
                  <a:lnTo>
                    <a:pt x="8041576" y="6299208"/>
                  </a:lnTo>
                  <a:lnTo>
                    <a:pt x="8045949" y="6296346"/>
                  </a:lnTo>
                  <a:lnTo>
                    <a:pt x="8046988" y="6292062"/>
                  </a:lnTo>
                  <a:lnTo>
                    <a:pt x="8048170" y="6287445"/>
                  </a:lnTo>
                  <a:lnTo>
                    <a:pt x="8045307" y="6283072"/>
                  </a:lnTo>
                  <a:close/>
                </a:path>
                <a:path w="17462500" h="9773920">
                  <a:moveTo>
                    <a:pt x="4178329" y="4628819"/>
                  </a:moveTo>
                  <a:lnTo>
                    <a:pt x="4173382" y="4630255"/>
                  </a:lnTo>
                  <a:lnTo>
                    <a:pt x="4169019" y="4638637"/>
                  </a:lnTo>
                  <a:lnTo>
                    <a:pt x="4170456" y="4643582"/>
                  </a:lnTo>
                  <a:lnTo>
                    <a:pt x="4174647" y="4645764"/>
                  </a:lnTo>
                  <a:lnTo>
                    <a:pt x="4180028" y="4648847"/>
                  </a:lnTo>
                  <a:lnTo>
                    <a:pt x="4184695" y="4650838"/>
                  </a:lnTo>
                  <a:lnTo>
                    <a:pt x="4189307" y="4649260"/>
                  </a:lnTo>
                  <a:lnTo>
                    <a:pt x="4191346" y="4645402"/>
                  </a:lnTo>
                  <a:lnTo>
                    <a:pt x="4193528" y="4641212"/>
                  </a:lnTo>
                  <a:lnTo>
                    <a:pt x="4192092" y="4636266"/>
                  </a:lnTo>
                  <a:lnTo>
                    <a:pt x="4187902" y="4634084"/>
                  </a:lnTo>
                  <a:lnTo>
                    <a:pt x="4182519" y="4631000"/>
                  </a:lnTo>
                  <a:lnTo>
                    <a:pt x="4178329" y="4628819"/>
                  </a:lnTo>
                  <a:close/>
                </a:path>
                <a:path w="17462500" h="9773920">
                  <a:moveTo>
                    <a:pt x="4099463" y="4586511"/>
                  </a:moveTo>
                  <a:lnTo>
                    <a:pt x="4094517" y="4587946"/>
                  </a:lnTo>
                  <a:lnTo>
                    <a:pt x="4090154" y="4596328"/>
                  </a:lnTo>
                  <a:lnTo>
                    <a:pt x="4091590" y="4601274"/>
                  </a:lnTo>
                  <a:lnTo>
                    <a:pt x="4095780" y="4603456"/>
                  </a:lnTo>
                  <a:lnTo>
                    <a:pt x="4101163" y="4606539"/>
                  </a:lnTo>
                  <a:lnTo>
                    <a:pt x="4105829" y="4608530"/>
                  </a:lnTo>
                  <a:lnTo>
                    <a:pt x="4110442" y="4606952"/>
                  </a:lnTo>
                  <a:lnTo>
                    <a:pt x="4112481" y="4603094"/>
                  </a:lnTo>
                  <a:lnTo>
                    <a:pt x="4114663" y="4598903"/>
                  </a:lnTo>
                  <a:lnTo>
                    <a:pt x="4113227" y="4593958"/>
                  </a:lnTo>
                  <a:lnTo>
                    <a:pt x="4109036" y="4591776"/>
                  </a:lnTo>
                  <a:lnTo>
                    <a:pt x="4103654" y="4588692"/>
                  </a:lnTo>
                  <a:lnTo>
                    <a:pt x="4099463" y="4586511"/>
                  </a:lnTo>
                  <a:close/>
                </a:path>
                <a:path w="17462500" h="9773920">
                  <a:moveTo>
                    <a:pt x="8132414" y="6303289"/>
                  </a:moveTo>
                  <a:lnTo>
                    <a:pt x="8122038" y="6300832"/>
                  </a:lnTo>
                  <a:lnTo>
                    <a:pt x="8117279" y="6299984"/>
                  </a:lnTo>
                  <a:lnTo>
                    <a:pt x="8112906" y="6302846"/>
                  </a:lnTo>
                  <a:lnTo>
                    <a:pt x="8111866" y="6307130"/>
                  </a:lnTo>
                  <a:lnTo>
                    <a:pt x="8110969" y="6311081"/>
                  </a:lnTo>
                  <a:lnTo>
                    <a:pt x="8113164" y="6315169"/>
                  </a:lnTo>
                  <a:lnTo>
                    <a:pt x="8118163" y="6317301"/>
                  </a:lnTo>
                  <a:lnTo>
                    <a:pt x="8124257" y="6318719"/>
                  </a:lnTo>
                  <a:lnTo>
                    <a:pt x="8129017" y="6319568"/>
                  </a:lnTo>
                  <a:lnTo>
                    <a:pt x="8133389" y="6316705"/>
                  </a:lnTo>
                  <a:lnTo>
                    <a:pt x="8134429" y="6312421"/>
                  </a:lnTo>
                  <a:lnTo>
                    <a:pt x="8135277" y="6307662"/>
                  </a:lnTo>
                  <a:lnTo>
                    <a:pt x="8132414" y="6303289"/>
                  </a:lnTo>
                  <a:close/>
                </a:path>
                <a:path w="17462500" h="9773920">
                  <a:moveTo>
                    <a:pt x="4020740" y="4543869"/>
                  </a:moveTo>
                  <a:lnTo>
                    <a:pt x="4015794" y="4545304"/>
                  </a:lnTo>
                  <a:lnTo>
                    <a:pt x="4011431" y="4553686"/>
                  </a:lnTo>
                  <a:lnTo>
                    <a:pt x="4012867" y="4558632"/>
                  </a:lnTo>
                  <a:lnTo>
                    <a:pt x="4017057" y="4560814"/>
                  </a:lnTo>
                  <a:lnTo>
                    <a:pt x="4022440" y="4563898"/>
                  </a:lnTo>
                  <a:lnTo>
                    <a:pt x="4027106" y="4565888"/>
                  </a:lnTo>
                  <a:lnTo>
                    <a:pt x="4031719" y="4564310"/>
                  </a:lnTo>
                  <a:lnTo>
                    <a:pt x="4033758" y="4560453"/>
                  </a:lnTo>
                  <a:lnTo>
                    <a:pt x="4035940" y="4556262"/>
                  </a:lnTo>
                  <a:lnTo>
                    <a:pt x="4034503" y="4551316"/>
                  </a:lnTo>
                  <a:lnTo>
                    <a:pt x="4030312" y="4549134"/>
                  </a:lnTo>
                  <a:lnTo>
                    <a:pt x="4024931" y="4546051"/>
                  </a:lnTo>
                  <a:lnTo>
                    <a:pt x="4020740" y="4543869"/>
                  </a:lnTo>
                  <a:close/>
                </a:path>
                <a:path w="17462500" h="9773920">
                  <a:moveTo>
                    <a:pt x="3942826" y="4501178"/>
                  </a:moveTo>
                  <a:lnTo>
                    <a:pt x="3937546" y="4502472"/>
                  </a:lnTo>
                  <a:lnTo>
                    <a:pt x="3935365" y="4506663"/>
                  </a:lnTo>
                  <a:lnTo>
                    <a:pt x="3933325" y="4510520"/>
                  </a:lnTo>
                  <a:lnTo>
                    <a:pt x="3934619" y="4515800"/>
                  </a:lnTo>
                  <a:lnTo>
                    <a:pt x="3938810" y="4517981"/>
                  </a:lnTo>
                  <a:lnTo>
                    <a:pt x="3944192" y="4521064"/>
                  </a:lnTo>
                  <a:lnTo>
                    <a:pt x="3948858" y="4523055"/>
                  </a:lnTo>
                  <a:lnTo>
                    <a:pt x="3953470" y="4521477"/>
                  </a:lnTo>
                  <a:lnTo>
                    <a:pt x="3957549" y="4513763"/>
                  </a:lnTo>
                  <a:lnTo>
                    <a:pt x="3956256" y="4508483"/>
                  </a:lnTo>
                  <a:lnTo>
                    <a:pt x="3952065" y="4506301"/>
                  </a:lnTo>
                  <a:lnTo>
                    <a:pt x="3946683" y="4503217"/>
                  </a:lnTo>
                  <a:lnTo>
                    <a:pt x="3942826" y="4501178"/>
                  </a:lnTo>
                  <a:close/>
                </a:path>
                <a:path w="17462500" h="9773920">
                  <a:moveTo>
                    <a:pt x="8219471" y="6322696"/>
                  </a:moveTo>
                  <a:lnTo>
                    <a:pt x="8209096" y="6320240"/>
                  </a:lnTo>
                  <a:lnTo>
                    <a:pt x="8204669" y="6319534"/>
                  </a:lnTo>
                  <a:lnTo>
                    <a:pt x="8200297" y="6322397"/>
                  </a:lnTo>
                  <a:lnTo>
                    <a:pt x="8199257" y="6326681"/>
                  </a:lnTo>
                  <a:lnTo>
                    <a:pt x="8198693" y="6330773"/>
                  </a:lnTo>
                  <a:lnTo>
                    <a:pt x="8200555" y="6334719"/>
                  </a:lnTo>
                  <a:lnTo>
                    <a:pt x="8204222" y="6336283"/>
                  </a:lnTo>
                  <a:lnTo>
                    <a:pt x="8204364" y="6335950"/>
                  </a:lnTo>
                  <a:lnTo>
                    <a:pt x="8205698" y="6336519"/>
                  </a:lnTo>
                  <a:lnTo>
                    <a:pt x="8211790" y="6337935"/>
                  </a:lnTo>
                  <a:lnTo>
                    <a:pt x="8216217" y="6338642"/>
                  </a:lnTo>
                  <a:lnTo>
                    <a:pt x="8220589" y="6335780"/>
                  </a:lnTo>
                  <a:lnTo>
                    <a:pt x="8221628" y="6331496"/>
                  </a:lnTo>
                  <a:lnTo>
                    <a:pt x="8222334" y="6327070"/>
                  </a:lnTo>
                  <a:lnTo>
                    <a:pt x="8219471" y="6322696"/>
                  </a:lnTo>
                  <a:close/>
                </a:path>
                <a:path w="17462500" h="9773920">
                  <a:moveTo>
                    <a:pt x="3864720" y="4458013"/>
                  </a:moveTo>
                  <a:lnTo>
                    <a:pt x="3859442" y="4459306"/>
                  </a:lnTo>
                  <a:lnTo>
                    <a:pt x="3857260" y="4463497"/>
                  </a:lnTo>
                  <a:lnTo>
                    <a:pt x="3854887" y="4467213"/>
                  </a:lnTo>
                  <a:lnTo>
                    <a:pt x="3856180" y="4472491"/>
                  </a:lnTo>
                  <a:lnTo>
                    <a:pt x="3860371" y="4474673"/>
                  </a:lnTo>
                  <a:lnTo>
                    <a:pt x="3865753" y="4477756"/>
                  </a:lnTo>
                  <a:lnTo>
                    <a:pt x="3866419" y="4478040"/>
                  </a:lnTo>
                  <a:lnTo>
                    <a:pt x="3866277" y="4478374"/>
                  </a:lnTo>
                  <a:lnTo>
                    <a:pt x="3870277" y="4480081"/>
                  </a:lnTo>
                  <a:lnTo>
                    <a:pt x="3874890" y="4478502"/>
                  </a:lnTo>
                  <a:lnTo>
                    <a:pt x="3876929" y="4474645"/>
                  </a:lnTo>
                  <a:lnTo>
                    <a:pt x="3879302" y="4470929"/>
                  </a:lnTo>
                  <a:lnTo>
                    <a:pt x="3878008" y="4465650"/>
                  </a:lnTo>
                  <a:lnTo>
                    <a:pt x="3873817" y="4463469"/>
                  </a:lnTo>
                  <a:lnTo>
                    <a:pt x="3868436" y="4460385"/>
                  </a:lnTo>
                  <a:lnTo>
                    <a:pt x="3864720" y="4458013"/>
                  </a:lnTo>
                  <a:close/>
                </a:path>
                <a:path w="17462500" h="9773920">
                  <a:moveTo>
                    <a:pt x="3786899" y="4414180"/>
                  </a:moveTo>
                  <a:lnTo>
                    <a:pt x="3781620" y="4415473"/>
                  </a:lnTo>
                  <a:lnTo>
                    <a:pt x="3779438" y="4419664"/>
                  </a:lnTo>
                  <a:lnTo>
                    <a:pt x="3777066" y="4423379"/>
                  </a:lnTo>
                  <a:lnTo>
                    <a:pt x="3778359" y="4428658"/>
                  </a:lnTo>
                  <a:lnTo>
                    <a:pt x="3782550" y="4430840"/>
                  </a:lnTo>
                  <a:lnTo>
                    <a:pt x="3787931" y="4433924"/>
                  </a:lnTo>
                  <a:lnTo>
                    <a:pt x="3792598" y="4435914"/>
                  </a:lnTo>
                  <a:lnTo>
                    <a:pt x="3797068" y="4434670"/>
                  </a:lnTo>
                  <a:lnTo>
                    <a:pt x="3799108" y="4430812"/>
                  </a:lnTo>
                  <a:lnTo>
                    <a:pt x="3801480" y="4427097"/>
                  </a:lnTo>
                  <a:lnTo>
                    <a:pt x="3800187" y="4421818"/>
                  </a:lnTo>
                  <a:lnTo>
                    <a:pt x="3795996" y="4419636"/>
                  </a:lnTo>
                  <a:lnTo>
                    <a:pt x="3790615" y="4416552"/>
                  </a:lnTo>
                  <a:lnTo>
                    <a:pt x="3786899" y="4414180"/>
                  </a:lnTo>
                  <a:close/>
                </a:path>
                <a:path w="17462500" h="9773920">
                  <a:moveTo>
                    <a:pt x="8307289" y="6341247"/>
                  </a:moveTo>
                  <a:lnTo>
                    <a:pt x="8302863" y="6340540"/>
                  </a:lnTo>
                  <a:lnTo>
                    <a:pt x="8296771" y="6339124"/>
                  </a:lnTo>
                  <a:lnTo>
                    <a:pt x="8292154" y="6337942"/>
                  </a:lnTo>
                  <a:lnTo>
                    <a:pt x="8287639" y="6341138"/>
                  </a:lnTo>
                  <a:lnTo>
                    <a:pt x="8286933" y="6345564"/>
                  </a:lnTo>
                  <a:lnTo>
                    <a:pt x="8286035" y="6349515"/>
                  </a:lnTo>
                  <a:lnTo>
                    <a:pt x="8288040" y="6353127"/>
                  </a:lnTo>
                  <a:lnTo>
                    <a:pt x="8293374" y="6355402"/>
                  </a:lnTo>
                  <a:lnTo>
                    <a:pt x="8299466" y="6356820"/>
                  </a:lnTo>
                  <a:lnTo>
                    <a:pt x="8304083" y="6358001"/>
                  </a:lnTo>
                  <a:lnTo>
                    <a:pt x="8308598" y="6354806"/>
                  </a:lnTo>
                  <a:lnTo>
                    <a:pt x="8309304" y="6350380"/>
                  </a:lnTo>
                  <a:lnTo>
                    <a:pt x="8310485" y="6345762"/>
                  </a:lnTo>
                  <a:lnTo>
                    <a:pt x="8307289" y="6341247"/>
                  </a:lnTo>
                  <a:close/>
                </a:path>
                <a:path w="17462500" h="9773920">
                  <a:moveTo>
                    <a:pt x="3708411" y="4370062"/>
                  </a:moveTo>
                  <a:lnTo>
                    <a:pt x="3703323" y="4371831"/>
                  </a:lnTo>
                  <a:lnTo>
                    <a:pt x="3698577" y="4379262"/>
                  </a:lnTo>
                  <a:lnTo>
                    <a:pt x="3699872" y="4384541"/>
                  </a:lnTo>
                  <a:lnTo>
                    <a:pt x="3704063" y="4386723"/>
                  </a:lnTo>
                  <a:lnTo>
                    <a:pt x="3709444" y="4389807"/>
                  </a:lnTo>
                  <a:lnTo>
                    <a:pt x="3714110" y="4391797"/>
                  </a:lnTo>
                  <a:lnTo>
                    <a:pt x="3718580" y="4390552"/>
                  </a:lnTo>
                  <a:lnTo>
                    <a:pt x="3720620" y="4386695"/>
                  </a:lnTo>
                  <a:lnTo>
                    <a:pt x="3722993" y="4382980"/>
                  </a:lnTo>
                  <a:lnTo>
                    <a:pt x="3721700" y="4377701"/>
                  </a:lnTo>
                  <a:lnTo>
                    <a:pt x="3717509" y="4375519"/>
                  </a:lnTo>
                  <a:lnTo>
                    <a:pt x="3712126" y="4372435"/>
                  </a:lnTo>
                  <a:lnTo>
                    <a:pt x="3708411" y="4370062"/>
                  </a:lnTo>
                  <a:close/>
                </a:path>
                <a:path w="17462500" h="9773920">
                  <a:moveTo>
                    <a:pt x="8395011" y="6358180"/>
                  </a:moveTo>
                  <a:lnTo>
                    <a:pt x="8390584" y="6357474"/>
                  </a:lnTo>
                  <a:lnTo>
                    <a:pt x="8384350" y="6356391"/>
                  </a:lnTo>
                  <a:lnTo>
                    <a:pt x="8379733" y="6355209"/>
                  </a:lnTo>
                  <a:lnTo>
                    <a:pt x="8375216" y="6358404"/>
                  </a:lnTo>
                  <a:lnTo>
                    <a:pt x="8374569" y="6362461"/>
                  </a:lnTo>
                  <a:lnTo>
                    <a:pt x="8374510" y="6362830"/>
                  </a:lnTo>
                  <a:lnTo>
                    <a:pt x="8373613" y="6366781"/>
                  </a:lnTo>
                  <a:lnTo>
                    <a:pt x="8375618" y="6370394"/>
                  </a:lnTo>
                  <a:lnTo>
                    <a:pt x="8380951" y="6372669"/>
                  </a:lnTo>
                  <a:lnTo>
                    <a:pt x="8387185" y="6373752"/>
                  </a:lnTo>
                  <a:lnTo>
                    <a:pt x="8391802" y="6374934"/>
                  </a:lnTo>
                  <a:lnTo>
                    <a:pt x="8396317" y="6371738"/>
                  </a:lnTo>
                  <a:lnTo>
                    <a:pt x="8396964" y="6367681"/>
                  </a:lnTo>
                  <a:lnTo>
                    <a:pt x="8397023" y="6367312"/>
                  </a:lnTo>
                  <a:lnTo>
                    <a:pt x="8398114" y="6363050"/>
                  </a:lnTo>
                  <a:lnTo>
                    <a:pt x="8398205" y="6362695"/>
                  </a:lnTo>
                  <a:lnTo>
                    <a:pt x="8395011" y="6358180"/>
                  </a:lnTo>
                  <a:close/>
                </a:path>
                <a:path w="17462500" h="9773920">
                  <a:moveTo>
                    <a:pt x="3630732" y="4325896"/>
                  </a:moveTo>
                  <a:lnTo>
                    <a:pt x="3625452" y="4327190"/>
                  </a:lnTo>
                  <a:lnTo>
                    <a:pt x="3623271" y="4331380"/>
                  </a:lnTo>
                  <a:lnTo>
                    <a:pt x="3620898" y="4335096"/>
                  </a:lnTo>
                  <a:lnTo>
                    <a:pt x="3622192" y="4340375"/>
                  </a:lnTo>
                  <a:lnTo>
                    <a:pt x="3626383" y="4342557"/>
                  </a:lnTo>
                  <a:lnTo>
                    <a:pt x="3631765" y="4345641"/>
                  </a:lnTo>
                  <a:lnTo>
                    <a:pt x="3636431" y="4347631"/>
                  </a:lnTo>
                  <a:lnTo>
                    <a:pt x="3640902" y="4346386"/>
                  </a:lnTo>
                  <a:lnTo>
                    <a:pt x="3642941" y="4342529"/>
                  </a:lnTo>
                  <a:lnTo>
                    <a:pt x="3645314" y="4338814"/>
                  </a:lnTo>
                  <a:lnTo>
                    <a:pt x="3644020" y="4333534"/>
                  </a:lnTo>
                  <a:lnTo>
                    <a:pt x="3639829" y="4331353"/>
                  </a:lnTo>
                  <a:lnTo>
                    <a:pt x="3634447" y="4328269"/>
                  </a:lnTo>
                  <a:lnTo>
                    <a:pt x="3630732" y="4325896"/>
                  </a:lnTo>
                  <a:close/>
                </a:path>
                <a:path w="17462500" h="9773920">
                  <a:moveTo>
                    <a:pt x="3553338" y="4281064"/>
                  </a:moveTo>
                  <a:lnTo>
                    <a:pt x="3548392" y="4282499"/>
                  </a:lnTo>
                  <a:lnTo>
                    <a:pt x="3543362" y="4290597"/>
                  </a:lnTo>
                  <a:lnTo>
                    <a:pt x="3544797" y="4295543"/>
                  </a:lnTo>
                  <a:lnTo>
                    <a:pt x="3548846" y="4298058"/>
                  </a:lnTo>
                  <a:lnTo>
                    <a:pt x="3554228" y="4301142"/>
                  </a:lnTo>
                  <a:lnTo>
                    <a:pt x="3559227" y="4303274"/>
                  </a:lnTo>
                  <a:lnTo>
                    <a:pt x="3563698" y="4302029"/>
                  </a:lnTo>
                  <a:lnTo>
                    <a:pt x="3565738" y="4298172"/>
                  </a:lnTo>
                  <a:lnTo>
                    <a:pt x="3568253" y="4294123"/>
                  </a:lnTo>
                  <a:lnTo>
                    <a:pt x="3566816" y="4289177"/>
                  </a:lnTo>
                  <a:lnTo>
                    <a:pt x="3562768" y="4286662"/>
                  </a:lnTo>
                  <a:lnTo>
                    <a:pt x="3557386" y="4283579"/>
                  </a:lnTo>
                  <a:lnTo>
                    <a:pt x="3553338" y="4281064"/>
                  </a:lnTo>
                  <a:close/>
                </a:path>
                <a:path w="17462500" h="9773920">
                  <a:moveTo>
                    <a:pt x="8482823" y="6373971"/>
                  </a:moveTo>
                  <a:lnTo>
                    <a:pt x="8478396" y="6373264"/>
                  </a:lnTo>
                  <a:lnTo>
                    <a:pt x="8472162" y="6372181"/>
                  </a:lnTo>
                  <a:lnTo>
                    <a:pt x="8467736" y="6371474"/>
                  </a:lnTo>
                  <a:lnTo>
                    <a:pt x="8463222" y="6374670"/>
                  </a:lnTo>
                  <a:lnTo>
                    <a:pt x="8462515" y="6379096"/>
                  </a:lnTo>
                  <a:lnTo>
                    <a:pt x="8461700" y="6382688"/>
                  </a:lnTo>
                  <a:lnTo>
                    <a:pt x="8461618" y="6383047"/>
                  </a:lnTo>
                  <a:lnTo>
                    <a:pt x="8463955" y="6386802"/>
                  </a:lnTo>
                  <a:lnTo>
                    <a:pt x="8467288" y="6388224"/>
                  </a:lnTo>
                  <a:lnTo>
                    <a:pt x="8467764" y="6388032"/>
                  </a:lnTo>
                  <a:lnTo>
                    <a:pt x="8469430" y="6388743"/>
                  </a:lnTo>
                  <a:lnTo>
                    <a:pt x="8475666" y="6389828"/>
                  </a:lnTo>
                  <a:lnTo>
                    <a:pt x="8480092" y="6390534"/>
                  </a:lnTo>
                  <a:lnTo>
                    <a:pt x="8484606" y="6387338"/>
                  </a:lnTo>
                  <a:lnTo>
                    <a:pt x="8486019" y="6378486"/>
                  </a:lnTo>
                  <a:lnTo>
                    <a:pt x="8482823" y="6373971"/>
                  </a:lnTo>
                  <a:close/>
                </a:path>
                <a:path w="17462500" h="9773920">
                  <a:moveTo>
                    <a:pt x="3475943" y="4236231"/>
                  </a:moveTo>
                  <a:lnTo>
                    <a:pt x="3471139" y="4237334"/>
                  </a:lnTo>
                  <a:lnTo>
                    <a:pt x="3468624" y="4241382"/>
                  </a:lnTo>
                  <a:lnTo>
                    <a:pt x="3466443" y="4245573"/>
                  </a:lnTo>
                  <a:lnTo>
                    <a:pt x="3467545" y="4250377"/>
                  </a:lnTo>
                  <a:lnTo>
                    <a:pt x="3471594" y="4252892"/>
                  </a:lnTo>
                  <a:lnTo>
                    <a:pt x="3476976" y="4255975"/>
                  </a:lnTo>
                  <a:lnTo>
                    <a:pt x="3481975" y="4258108"/>
                  </a:lnTo>
                  <a:lnTo>
                    <a:pt x="3486445" y="4256863"/>
                  </a:lnTo>
                  <a:lnTo>
                    <a:pt x="3488485" y="4253006"/>
                  </a:lnTo>
                  <a:lnTo>
                    <a:pt x="3490667" y="4248815"/>
                  </a:lnTo>
                  <a:lnTo>
                    <a:pt x="3489564" y="4244011"/>
                  </a:lnTo>
                  <a:lnTo>
                    <a:pt x="3485515" y="4241497"/>
                  </a:lnTo>
                  <a:lnTo>
                    <a:pt x="3480134" y="4238413"/>
                  </a:lnTo>
                  <a:lnTo>
                    <a:pt x="3475943" y="4236231"/>
                  </a:lnTo>
                  <a:close/>
                </a:path>
                <a:path w="17462500" h="9773920">
                  <a:moveTo>
                    <a:pt x="3398690" y="4191065"/>
                  </a:moveTo>
                  <a:lnTo>
                    <a:pt x="3393886" y="4192167"/>
                  </a:lnTo>
                  <a:lnTo>
                    <a:pt x="3391371" y="4196216"/>
                  </a:lnTo>
                  <a:lnTo>
                    <a:pt x="3389190" y="4200407"/>
                  </a:lnTo>
                  <a:lnTo>
                    <a:pt x="3390293" y="4205211"/>
                  </a:lnTo>
                  <a:lnTo>
                    <a:pt x="3394341" y="4207726"/>
                  </a:lnTo>
                  <a:lnTo>
                    <a:pt x="3399723" y="4210810"/>
                  </a:lnTo>
                  <a:lnTo>
                    <a:pt x="3404723" y="4212942"/>
                  </a:lnTo>
                  <a:lnTo>
                    <a:pt x="3408860" y="4211555"/>
                  </a:lnTo>
                  <a:lnTo>
                    <a:pt x="3411232" y="4207840"/>
                  </a:lnTo>
                  <a:lnTo>
                    <a:pt x="3413414" y="4203649"/>
                  </a:lnTo>
                  <a:lnTo>
                    <a:pt x="3412312" y="4198845"/>
                  </a:lnTo>
                  <a:lnTo>
                    <a:pt x="3408263" y="4196330"/>
                  </a:lnTo>
                  <a:lnTo>
                    <a:pt x="3402881" y="4193247"/>
                  </a:lnTo>
                  <a:lnTo>
                    <a:pt x="3398690" y="4191065"/>
                  </a:lnTo>
                  <a:close/>
                </a:path>
                <a:path w="17462500" h="9773920">
                  <a:moveTo>
                    <a:pt x="8570921" y="6389095"/>
                  </a:moveTo>
                  <a:lnTo>
                    <a:pt x="8566495" y="6388389"/>
                  </a:lnTo>
                  <a:lnTo>
                    <a:pt x="8560260" y="6387305"/>
                  </a:lnTo>
                  <a:lnTo>
                    <a:pt x="8555834" y="6386599"/>
                  </a:lnTo>
                  <a:lnTo>
                    <a:pt x="8551318" y="6389794"/>
                  </a:lnTo>
                  <a:lnTo>
                    <a:pt x="8550612" y="6394220"/>
                  </a:lnTo>
                  <a:lnTo>
                    <a:pt x="8549796" y="6397811"/>
                  </a:lnTo>
                  <a:lnTo>
                    <a:pt x="8549714" y="6398171"/>
                  </a:lnTo>
                  <a:lnTo>
                    <a:pt x="8552053" y="6401926"/>
                  </a:lnTo>
                  <a:lnTo>
                    <a:pt x="8555387" y="6403348"/>
                  </a:lnTo>
                  <a:lnTo>
                    <a:pt x="8555862" y="6403157"/>
                  </a:lnTo>
                  <a:lnTo>
                    <a:pt x="8557528" y="6403868"/>
                  </a:lnTo>
                  <a:lnTo>
                    <a:pt x="8563763" y="6404951"/>
                  </a:lnTo>
                  <a:lnTo>
                    <a:pt x="8568189" y="6405657"/>
                  </a:lnTo>
                  <a:lnTo>
                    <a:pt x="8572705" y="6402463"/>
                  </a:lnTo>
                  <a:lnTo>
                    <a:pt x="8573411" y="6398036"/>
                  </a:lnTo>
                  <a:lnTo>
                    <a:pt x="8574260" y="6393277"/>
                  </a:lnTo>
                  <a:lnTo>
                    <a:pt x="8570921" y="6389095"/>
                  </a:lnTo>
                  <a:close/>
                </a:path>
                <a:path w="17462500" h="9773920">
                  <a:moveTo>
                    <a:pt x="3322056" y="4145375"/>
                  </a:moveTo>
                  <a:lnTo>
                    <a:pt x="3317252" y="4146477"/>
                  </a:lnTo>
                  <a:lnTo>
                    <a:pt x="3314737" y="4150526"/>
                  </a:lnTo>
                  <a:lnTo>
                    <a:pt x="3312555" y="4154717"/>
                  </a:lnTo>
                  <a:lnTo>
                    <a:pt x="3313658" y="4159521"/>
                  </a:lnTo>
                  <a:lnTo>
                    <a:pt x="3317706" y="4162036"/>
                  </a:lnTo>
                  <a:lnTo>
                    <a:pt x="3323088" y="4165119"/>
                  </a:lnTo>
                  <a:lnTo>
                    <a:pt x="3328088" y="4167251"/>
                  </a:lnTo>
                  <a:lnTo>
                    <a:pt x="3332225" y="4165864"/>
                  </a:lnTo>
                  <a:lnTo>
                    <a:pt x="3334598" y="4162150"/>
                  </a:lnTo>
                  <a:lnTo>
                    <a:pt x="3336779" y="4157958"/>
                  </a:lnTo>
                  <a:lnTo>
                    <a:pt x="3335677" y="4153155"/>
                  </a:lnTo>
                  <a:lnTo>
                    <a:pt x="3331628" y="4150640"/>
                  </a:lnTo>
                  <a:lnTo>
                    <a:pt x="3326246" y="4147556"/>
                  </a:lnTo>
                  <a:lnTo>
                    <a:pt x="3322056" y="4145375"/>
                  </a:lnTo>
                  <a:close/>
                </a:path>
                <a:path w="17462500" h="9773920">
                  <a:moveTo>
                    <a:pt x="3245563" y="4099351"/>
                  </a:moveTo>
                  <a:lnTo>
                    <a:pt x="3240759" y="4100453"/>
                  </a:lnTo>
                  <a:lnTo>
                    <a:pt x="3235729" y="4108551"/>
                  </a:lnTo>
                  <a:lnTo>
                    <a:pt x="3236832" y="4113355"/>
                  </a:lnTo>
                  <a:lnTo>
                    <a:pt x="3240881" y="4115869"/>
                  </a:lnTo>
                  <a:lnTo>
                    <a:pt x="3246262" y="4118953"/>
                  </a:lnTo>
                  <a:lnTo>
                    <a:pt x="3247262" y="4119379"/>
                  </a:lnTo>
                  <a:lnTo>
                    <a:pt x="3247120" y="4119713"/>
                  </a:lnTo>
                  <a:lnTo>
                    <a:pt x="3251120" y="4121419"/>
                  </a:lnTo>
                  <a:lnTo>
                    <a:pt x="3255399" y="4119699"/>
                  </a:lnTo>
                  <a:lnTo>
                    <a:pt x="3257630" y="4116316"/>
                  </a:lnTo>
                  <a:lnTo>
                    <a:pt x="3260145" y="4112268"/>
                  </a:lnTo>
                  <a:lnTo>
                    <a:pt x="3259042" y="4107465"/>
                  </a:lnTo>
                  <a:lnTo>
                    <a:pt x="3254993" y="4104950"/>
                  </a:lnTo>
                  <a:lnTo>
                    <a:pt x="3249612" y="4101866"/>
                  </a:lnTo>
                  <a:lnTo>
                    <a:pt x="3245563" y="4099351"/>
                  </a:lnTo>
                  <a:close/>
                </a:path>
                <a:path w="17462500" h="9773920">
                  <a:moveTo>
                    <a:pt x="8658636" y="6403268"/>
                  </a:moveTo>
                  <a:lnTo>
                    <a:pt x="8654210" y="6402562"/>
                  </a:lnTo>
                  <a:lnTo>
                    <a:pt x="8647975" y="6401478"/>
                  </a:lnTo>
                  <a:lnTo>
                    <a:pt x="8643550" y="6400772"/>
                  </a:lnTo>
                  <a:lnTo>
                    <a:pt x="8639368" y="6404110"/>
                  </a:lnTo>
                  <a:lnTo>
                    <a:pt x="8638661" y="6408535"/>
                  </a:lnTo>
                  <a:lnTo>
                    <a:pt x="8637981" y="6411791"/>
                  </a:lnTo>
                  <a:lnTo>
                    <a:pt x="8637905" y="6412153"/>
                  </a:lnTo>
                  <a:lnTo>
                    <a:pt x="8640245" y="6415908"/>
                  </a:lnTo>
                  <a:lnTo>
                    <a:pt x="8643578" y="6417330"/>
                  </a:lnTo>
                  <a:lnTo>
                    <a:pt x="8643720" y="6416997"/>
                  </a:lnTo>
                  <a:lnTo>
                    <a:pt x="8645720" y="6417850"/>
                  </a:lnTo>
                  <a:lnTo>
                    <a:pt x="8651954" y="6418934"/>
                  </a:lnTo>
                  <a:lnTo>
                    <a:pt x="8656379" y="6419640"/>
                  </a:lnTo>
                  <a:lnTo>
                    <a:pt x="8660560" y="6416301"/>
                  </a:lnTo>
                  <a:lnTo>
                    <a:pt x="8661973" y="6407449"/>
                  </a:lnTo>
                  <a:lnTo>
                    <a:pt x="8658636" y="6403268"/>
                  </a:lnTo>
                  <a:close/>
                </a:path>
                <a:path w="17462500" h="9773920">
                  <a:moveTo>
                    <a:pt x="3169688" y="4052803"/>
                  </a:moveTo>
                  <a:lnTo>
                    <a:pt x="3164551" y="4053763"/>
                  </a:lnTo>
                  <a:lnTo>
                    <a:pt x="3162036" y="4057812"/>
                  </a:lnTo>
                  <a:lnTo>
                    <a:pt x="3160058" y="4060908"/>
                  </a:lnTo>
                  <a:lnTo>
                    <a:pt x="3159663" y="4061527"/>
                  </a:lnTo>
                  <a:lnTo>
                    <a:pt x="3160624" y="4066664"/>
                  </a:lnTo>
                  <a:lnTo>
                    <a:pt x="3164672" y="4069179"/>
                  </a:lnTo>
                  <a:lnTo>
                    <a:pt x="3169912" y="4072596"/>
                  </a:lnTo>
                  <a:lnTo>
                    <a:pt x="3170912" y="4073022"/>
                  </a:lnTo>
                  <a:lnTo>
                    <a:pt x="3170769" y="4073356"/>
                  </a:lnTo>
                  <a:lnTo>
                    <a:pt x="3174769" y="4075062"/>
                  </a:lnTo>
                  <a:lnTo>
                    <a:pt x="3179048" y="4073342"/>
                  </a:lnTo>
                  <a:lnTo>
                    <a:pt x="3181279" y="4069960"/>
                  </a:lnTo>
                  <a:lnTo>
                    <a:pt x="3183794" y="4065912"/>
                  </a:lnTo>
                  <a:lnTo>
                    <a:pt x="3182691" y="4061107"/>
                  </a:lnTo>
                  <a:lnTo>
                    <a:pt x="3178643" y="4058593"/>
                  </a:lnTo>
                  <a:lnTo>
                    <a:pt x="3169688" y="4052803"/>
                  </a:lnTo>
                  <a:close/>
                </a:path>
                <a:path w="17462500" h="9773920">
                  <a:moveTo>
                    <a:pt x="3093288" y="4005637"/>
                  </a:moveTo>
                  <a:lnTo>
                    <a:pt x="3088151" y="4006598"/>
                  </a:lnTo>
                  <a:lnTo>
                    <a:pt x="3086024" y="4010023"/>
                  </a:lnTo>
                  <a:lnTo>
                    <a:pt x="3083659" y="4013742"/>
                  </a:lnTo>
                  <a:lnTo>
                    <a:pt x="3083264" y="4014362"/>
                  </a:lnTo>
                  <a:lnTo>
                    <a:pt x="3084224" y="4019498"/>
                  </a:lnTo>
                  <a:lnTo>
                    <a:pt x="3088272" y="4022013"/>
                  </a:lnTo>
                  <a:lnTo>
                    <a:pt x="3093512" y="4025430"/>
                  </a:lnTo>
                  <a:lnTo>
                    <a:pt x="3098178" y="4027421"/>
                  </a:lnTo>
                  <a:lnTo>
                    <a:pt x="3102649" y="4026176"/>
                  </a:lnTo>
                  <a:lnTo>
                    <a:pt x="3104880" y="4022794"/>
                  </a:lnTo>
                  <a:lnTo>
                    <a:pt x="3106857" y="4019698"/>
                  </a:lnTo>
                  <a:lnTo>
                    <a:pt x="3107253" y="4019079"/>
                  </a:lnTo>
                  <a:lnTo>
                    <a:pt x="3106292" y="4013942"/>
                  </a:lnTo>
                  <a:lnTo>
                    <a:pt x="3102243" y="4011427"/>
                  </a:lnTo>
                  <a:lnTo>
                    <a:pt x="3093288" y="4005637"/>
                  </a:lnTo>
                  <a:close/>
                </a:path>
                <a:path w="17462500" h="9773920">
                  <a:moveTo>
                    <a:pt x="8747063" y="6415775"/>
                  </a:moveTo>
                  <a:lnTo>
                    <a:pt x="8742636" y="6415069"/>
                  </a:lnTo>
                  <a:lnTo>
                    <a:pt x="8736260" y="6414319"/>
                  </a:lnTo>
                  <a:lnTo>
                    <a:pt x="8731833" y="6413612"/>
                  </a:lnTo>
                  <a:lnTo>
                    <a:pt x="8727651" y="6416950"/>
                  </a:lnTo>
                  <a:lnTo>
                    <a:pt x="8726945" y="6421376"/>
                  </a:lnTo>
                  <a:lnTo>
                    <a:pt x="8726524" y="6425136"/>
                  </a:lnTo>
                  <a:lnTo>
                    <a:pt x="8728529" y="6428749"/>
                  </a:lnTo>
                  <a:lnTo>
                    <a:pt x="8731861" y="6430170"/>
                  </a:lnTo>
                  <a:lnTo>
                    <a:pt x="8732004" y="6429837"/>
                  </a:lnTo>
                  <a:lnTo>
                    <a:pt x="8734004" y="6430690"/>
                  </a:lnTo>
                  <a:lnTo>
                    <a:pt x="8740380" y="6431440"/>
                  </a:lnTo>
                  <a:lnTo>
                    <a:pt x="8744807" y="6432147"/>
                  </a:lnTo>
                  <a:lnTo>
                    <a:pt x="8748987" y="6428809"/>
                  </a:lnTo>
                  <a:lnTo>
                    <a:pt x="8750341" y="6420325"/>
                  </a:lnTo>
                  <a:lnTo>
                    <a:pt x="8750399" y="6419956"/>
                  </a:lnTo>
                  <a:lnTo>
                    <a:pt x="8747063" y="6415775"/>
                  </a:lnTo>
                  <a:close/>
                </a:path>
                <a:path w="17462500" h="9773920">
                  <a:moveTo>
                    <a:pt x="3017364" y="3958280"/>
                  </a:moveTo>
                  <a:lnTo>
                    <a:pt x="3012227" y="3959240"/>
                  </a:lnTo>
                  <a:lnTo>
                    <a:pt x="3010099" y="3962666"/>
                  </a:lnTo>
                  <a:lnTo>
                    <a:pt x="3007735" y="3966385"/>
                  </a:lnTo>
                  <a:lnTo>
                    <a:pt x="3007340" y="3967004"/>
                  </a:lnTo>
                  <a:lnTo>
                    <a:pt x="3008300" y="3972142"/>
                  </a:lnTo>
                  <a:lnTo>
                    <a:pt x="3012349" y="3974656"/>
                  </a:lnTo>
                  <a:lnTo>
                    <a:pt x="3017588" y="3978073"/>
                  </a:lnTo>
                  <a:lnTo>
                    <a:pt x="3022255" y="3980064"/>
                  </a:lnTo>
                  <a:lnTo>
                    <a:pt x="3026725" y="3978820"/>
                  </a:lnTo>
                  <a:lnTo>
                    <a:pt x="3028955" y="3975437"/>
                  </a:lnTo>
                  <a:lnTo>
                    <a:pt x="3030933" y="3972341"/>
                  </a:lnTo>
                  <a:lnTo>
                    <a:pt x="3031328" y="3971722"/>
                  </a:lnTo>
                  <a:lnTo>
                    <a:pt x="3030368" y="3966585"/>
                  </a:lnTo>
                  <a:lnTo>
                    <a:pt x="3026319" y="3964069"/>
                  </a:lnTo>
                  <a:lnTo>
                    <a:pt x="3017364" y="3958280"/>
                  </a:lnTo>
                  <a:close/>
                </a:path>
                <a:path w="17462500" h="9773920">
                  <a:moveTo>
                    <a:pt x="8836058" y="6426948"/>
                  </a:moveTo>
                  <a:lnTo>
                    <a:pt x="8831490" y="6426576"/>
                  </a:lnTo>
                  <a:lnTo>
                    <a:pt x="8825111" y="6425824"/>
                  </a:lnTo>
                  <a:lnTo>
                    <a:pt x="8820685" y="6425118"/>
                  </a:lnTo>
                  <a:lnTo>
                    <a:pt x="8816504" y="6428457"/>
                  </a:lnTo>
                  <a:lnTo>
                    <a:pt x="8815798" y="6432883"/>
                  </a:lnTo>
                  <a:lnTo>
                    <a:pt x="8815376" y="6436642"/>
                  </a:lnTo>
                  <a:lnTo>
                    <a:pt x="8817381" y="6440255"/>
                  </a:lnTo>
                  <a:lnTo>
                    <a:pt x="8820715" y="6441677"/>
                  </a:lnTo>
                  <a:lnTo>
                    <a:pt x="8820857" y="6441344"/>
                  </a:lnTo>
                  <a:lnTo>
                    <a:pt x="8822856" y="6442197"/>
                  </a:lnTo>
                  <a:lnTo>
                    <a:pt x="8829233" y="6442947"/>
                  </a:lnTo>
                  <a:lnTo>
                    <a:pt x="8833659" y="6443653"/>
                  </a:lnTo>
                  <a:lnTo>
                    <a:pt x="8838174" y="6440457"/>
                  </a:lnTo>
                  <a:lnTo>
                    <a:pt x="8838546" y="6435888"/>
                  </a:lnTo>
                  <a:lnTo>
                    <a:pt x="8839193" y="6431831"/>
                  </a:lnTo>
                  <a:lnTo>
                    <a:pt x="8839252" y="6431462"/>
                  </a:lnTo>
                  <a:lnTo>
                    <a:pt x="8836058" y="6426948"/>
                  </a:lnTo>
                  <a:close/>
                </a:path>
                <a:path w="17462500" h="9773920">
                  <a:moveTo>
                    <a:pt x="2941724" y="3910257"/>
                  </a:moveTo>
                  <a:lnTo>
                    <a:pt x="2936588" y="3911217"/>
                  </a:lnTo>
                  <a:lnTo>
                    <a:pt x="2934460" y="3914642"/>
                  </a:lnTo>
                  <a:lnTo>
                    <a:pt x="2932096" y="3918362"/>
                  </a:lnTo>
                  <a:lnTo>
                    <a:pt x="2931700" y="3918981"/>
                  </a:lnTo>
                  <a:lnTo>
                    <a:pt x="2932660" y="3924118"/>
                  </a:lnTo>
                  <a:lnTo>
                    <a:pt x="2936709" y="3926633"/>
                  </a:lnTo>
                  <a:lnTo>
                    <a:pt x="2941949" y="3930050"/>
                  </a:lnTo>
                  <a:lnTo>
                    <a:pt x="2946615" y="3932040"/>
                  </a:lnTo>
                  <a:lnTo>
                    <a:pt x="2951085" y="3930796"/>
                  </a:lnTo>
                  <a:lnTo>
                    <a:pt x="2953316" y="3927413"/>
                  </a:lnTo>
                  <a:lnTo>
                    <a:pt x="2955293" y="3924318"/>
                  </a:lnTo>
                  <a:lnTo>
                    <a:pt x="2955689" y="3923698"/>
                  </a:lnTo>
                  <a:lnTo>
                    <a:pt x="2954728" y="3918561"/>
                  </a:lnTo>
                  <a:lnTo>
                    <a:pt x="2950679" y="3916046"/>
                  </a:lnTo>
                  <a:lnTo>
                    <a:pt x="2941724" y="3910257"/>
                  </a:lnTo>
                  <a:close/>
                </a:path>
                <a:path w="17462500" h="9773920">
                  <a:moveTo>
                    <a:pt x="2866419" y="3862375"/>
                  </a:moveTo>
                  <a:lnTo>
                    <a:pt x="2861139" y="3863669"/>
                  </a:lnTo>
                  <a:lnTo>
                    <a:pt x="2856789" y="3870480"/>
                  </a:lnTo>
                  <a:lnTo>
                    <a:pt x="2856394" y="3871099"/>
                  </a:lnTo>
                  <a:lnTo>
                    <a:pt x="2857687" y="3876379"/>
                  </a:lnTo>
                  <a:lnTo>
                    <a:pt x="2866642" y="3882169"/>
                  </a:lnTo>
                  <a:lnTo>
                    <a:pt x="2871309" y="3884159"/>
                  </a:lnTo>
                  <a:lnTo>
                    <a:pt x="2875779" y="3882915"/>
                  </a:lnTo>
                  <a:lnTo>
                    <a:pt x="2878010" y="3879532"/>
                  </a:lnTo>
                  <a:lnTo>
                    <a:pt x="2880383" y="3875817"/>
                  </a:lnTo>
                  <a:lnTo>
                    <a:pt x="2879089" y="3870537"/>
                  </a:lnTo>
                  <a:lnTo>
                    <a:pt x="2866419" y="3862375"/>
                  </a:lnTo>
                  <a:close/>
                </a:path>
                <a:path w="17462500" h="9773920">
                  <a:moveTo>
                    <a:pt x="8924195" y="6437362"/>
                  </a:moveTo>
                  <a:lnTo>
                    <a:pt x="8919626" y="6436989"/>
                  </a:lnTo>
                  <a:lnTo>
                    <a:pt x="8913583" y="6436381"/>
                  </a:lnTo>
                  <a:lnTo>
                    <a:pt x="8909015" y="6436008"/>
                  </a:lnTo>
                  <a:lnTo>
                    <a:pt x="8904832" y="6439345"/>
                  </a:lnTo>
                  <a:lnTo>
                    <a:pt x="8904459" y="6443914"/>
                  </a:lnTo>
                  <a:lnTo>
                    <a:pt x="8904038" y="6447674"/>
                  </a:lnTo>
                  <a:lnTo>
                    <a:pt x="8906185" y="6450953"/>
                  </a:lnTo>
                  <a:lnTo>
                    <a:pt x="8909519" y="6452375"/>
                  </a:lnTo>
                  <a:lnTo>
                    <a:pt x="8909661" y="6452042"/>
                  </a:lnTo>
                  <a:lnTo>
                    <a:pt x="8911992" y="6453036"/>
                  </a:lnTo>
                  <a:lnTo>
                    <a:pt x="8918037" y="6453645"/>
                  </a:lnTo>
                  <a:lnTo>
                    <a:pt x="8922605" y="6454018"/>
                  </a:lnTo>
                  <a:lnTo>
                    <a:pt x="8926787" y="6450680"/>
                  </a:lnTo>
                  <a:lnTo>
                    <a:pt x="8927534" y="6441544"/>
                  </a:lnTo>
                  <a:lnTo>
                    <a:pt x="8924195" y="6437362"/>
                  </a:lnTo>
                  <a:close/>
                </a:path>
                <a:path w="17462500" h="9773920">
                  <a:moveTo>
                    <a:pt x="2791681" y="3813161"/>
                  </a:moveTo>
                  <a:lnTo>
                    <a:pt x="2786402" y="3814454"/>
                  </a:lnTo>
                  <a:lnTo>
                    <a:pt x="2784424" y="3817550"/>
                  </a:lnTo>
                  <a:lnTo>
                    <a:pt x="2781901" y="3821595"/>
                  </a:lnTo>
                  <a:lnTo>
                    <a:pt x="2781514" y="3822218"/>
                  </a:lnTo>
                  <a:lnTo>
                    <a:pt x="2782808" y="3827497"/>
                  </a:lnTo>
                  <a:lnTo>
                    <a:pt x="2791763" y="3833287"/>
                  </a:lnTo>
                  <a:lnTo>
                    <a:pt x="2796762" y="3835419"/>
                  </a:lnTo>
                  <a:lnTo>
                    <a:pt x="2801233" y="3834175"/>
                  </a:lnTo>
                  <a:lnTo>
                    <a:pt x="2803463" y="3830793"/>
                  </a:lnTo>
                  <a:lnTo>
                    <a:pt x="2805591" y="3827367"/>
                  </a:lnTo>
                  <a:lnTo>
                    <a:pt x="2805978" y="3826744"/>
                  </a:lnTo>
                  <a:lnTo>
                    <a:pt x="2804685" y="3821466"/>
                  </a:lnTo>
                  <a:lnTo>
                    <a:pt x="2795730" y="3815676"/>
                  </a:lnTo>
                  <a:lnTo>
                    <a:pt x="2791681" y="3813161"/>
                  </a:lnTo>
                  <a:close/>
                </a:path>
                <a:path w="17462500" h="9773920">
                  <a:moveTo>
                    <a:pt x="2717277" y="3764089"/>
                  </a:moveTo>
                  <a:lnTo>
                    <a:pt x="2711997" y="3765382"/>
                  </a:lnTo>
                  <a:lnTo>
                    <a:pt x="2709823" y="3768787"/>
                  </a:lnTo>
                  <a:lnTo>
                    <a:pt x="2709625" y="3769098"/>
                  </a:lnTo>
                  <a:lnTo>
                    <a:pt x="2706996" y="3772703"/>
                  </a:lnTo>
                  <a:lnTo>
                    <a:pt x="2706776" y="3773004"/>
                  </a:lnTo>
                  <a:lnTo>
                    <a:pt x="2708070" y="3778283"/>
                  </a:lnTo>
                  <a:lnTo>
                    <a:pt x="2717025" y="3784072"/>
                  </a:lnTo>
                  <a:lnTo>
                    <a:pt x="2718359" y="3784641"/>
                  </a:lnTo>
                  <a:lnTo>
                    <a:pt x="2718216" y="3784975"/>
                  </a:lnTo>
                  <a:lnTo>
                    <a:pt x="2721882" y="3786539"/>
                  </a:lnTo>
                  <a:lnTo>
                    <a:pt x="2726353" y="3785294"/>
                  </a:lnTo>
                  <a:lnTo>
                    <a:pt x="2728381" y="3782219"/>
                  </a:lnTo>
                  <a:lnTo>
                    <a:pt x="2728583" y="3781912"/>
                  </a:lnTo>
                  <a:lnTo>
                    <a:pt x="2731212" y="3778306"/>
                  </a:lnTo>
                  <a:lnTo>
                    <a:pt x="2731432" y="3778005"/>
                  </a:lnTo>
                  <a:lnTo>
                    <a:pt x="2730138" y="3772726"/>
                  </a:lnTo>
                  <a:lnTo>
                    <a:pt x="2721183" y="3766936"/>
                  </a:lnTo>
                  <a:lnTo>
                    <a:pt x="2717277" y="3764089"/>
                  </a:lnTo>
                  <a:close/>
                </a:path>
                <a:path w="17462500" h="9773920">
                  <a:moveTo>
                    <a:pt x="9012901" y="6446443"/>
                  </a:moveTo>
                  <a:lnTo>
                    <a:pt x="9008333" y="6446070"/>
                  </a:lnTo>
                  <a:lnTo>
                    <a:pt x="9002289" y="6445461"/>
                  </a:lnTo>
                  <a:lnTo>
                    <a:pt x="8997719" y="6445088"/>
                  </a:lnTo>
                  <a:lnTo>
                    <a:pt x="8993540" y="6448427"/>
                  </a:lnTo>
                  <a:lnTo>
                    <a:pt x="8993166" y="6452994"/>
                  </a:lnTo>
                  <a:lnTo>
                    <a:pt x="8992744" y="6456754"/>
                  </a:lnTo>
                  <a:lnTo>
                    <a:pt x="9011311" y="6463098"/>
                  </a:lnTo>
                  <a:lnTo>
                    <a:pt x="9015493" y="6459760"/>
                  </a:lnTo>
                  <a:lnTo>
                    <a:pt x="9016238" y="6450623"/>
                  </a:lnTo>
                  <a:lnTo>
                    <a:pt x="9012901" y="6446443"/>
                  </a:lnTo>
                  <a:close/>
                </a:path>
                <a:path w="17462500" h="9773920">
                  <a:moveTo>
                    <a:pt x="2642681" y="3714540"/>
                  </a:moveTo>
                  <a:lnTo>
                    <a:pt x="2637402" y="3715834"/>
                  </a:lnTo>
                  <a:lnTo>
                    <a:pt x="2635227" y="3719240"/>
                  </a:lnTo>
                  <a:lnTo>
                    <a:pt x="2635029" y="3719549"/>
                  </a:lnTo>
                  <a:lnTo>
                    <a:pt x="2632400" y="3723155"/>
                  </a:lnTo>
                  <a:lnTo>
                    <a:pt x="2632181" y="3723456"/>
                  </a:lnTo>
                  <a:lnTo>
                    <a:pt x="2633475" y="3728735"/>
                  </a:lnTo>
                  <a:lnTo>
                    <a:pt x="2642430" y="3734525"/>
                  </a:lnTo>
                  <a:lnTo>
                    <a:pt x="2643762" y="3735093"/>
                  </a:lnTo>
                  <a:lnTo>
                    <a:pt x="2643620" y="3735427"/>
                  </a:lnTo>
                  <a:lnTo>
                    <a:pt x="2647287" y="3736991"/>
                  </a:lnTo>
                  <a:lnTo>
                    <a:pt x="2651758" y="3735746"/>
                  </a:lnTo>
                  <a:lnTo>
                    <a:pt x="2653785" y="3732672"/>
                  </a:lnTo>
                  <a:lnTo>
                    <a:pt x="2653988" y="3732364"/>
                  </a:lnTo>
                  <a:lnTo>
                    <a:pt x="2656618" y="3728758"/>
                  </a:lnTo>
                  <a:lnTo>
                    <a:pt x="2656836" y="3728458"/>
                  </a:lnTo>
                  <a:lnTo>
                    <a:pt x="2655543" y="3723178"/>
                  </a:lnTo>
                  <a:lnTo>
                    <a:pt x="2646588" y="3717389"/>
                  </a:lnTo>
                  <a:lnTo>
                    <a:pt x="2642681" y="3714540"/>
                  </a:lnTo>
                  <a:close/>
                </a:path>
                <a:path w="17462500" h="9773920">
                  <a:moveTo>
                    <a:pt x="9102033" y="6454522"/>
                  </a:moveTo>
                  <a:lnTo>
                    <a:pt x="9097464" y="6454150"/>
                  </a:lnTo>
                  <a:lnTo>
                    <a:pt x="9091422" y="6453542"/>
                  </a:lnTo>
                  <a:lnTo>
                    <a:pt x="9086854" y="6453169"/>
                  </a:lnTo>
                  <a:lnTo>
                    <a:pt x="9082671" y="6456506"/>
                  </a:lnTo>
                  <a:lnTo>
                    <a:pt x="9082298" y="6461075"/>
                  </a:lnTo>
                  <a:lnTo>
                    <a:pt x="9081877" y="6464835"/>
                  </a:lnTo>
                  <a:lnTo>
                    <a:pt x="9100444" y="6471178"/>
                  </a:lnTo>
                  <a:lnTo>
                    <a:pt x="9104625" y="6467841"/>
                  </a:lnTo>
                  <a:lnTo>
                    <a:pt x="9105370" y="6458704"/>
                  </a:lnTo>
                  <a:lnTo>
                    <a:pt x="9102033" y="6454522"/>
                  </a:lnTo>
                  <a:close/>
                </a:path>
                <a:path w="17462500" h="9773920">
                  <a:moveTo>
                    <a:pt x="2568895" y="3664943"/>
                  </a:moveTo>
                  <a:lnTo>
                    <a:pt x="2563424" y="3665761"/>
                  </a:lnTo>
                  <a:lnTo>
                    <a:pt x="2558679" y="3673193"/>
                  </a:lnTo>
                  <a:lnTo>
                    <a:pt x="2559497" y="3678663"/>
                  </a:lnTo>
                  <a:lnTo>
                    <a:pt x="2568452" y="3684452"/>
                  </a:lnTo>
                  <a:lnTo>
                    <a:pt x="2573452" y="3686585"/>
                  </a:lnTo>
                  <a:lnTo>
                    <a:pt x="2577780" y="3685674"/>
                  </a:lnTo>
                  <a:lnTo>
                    <a:pt x="2580010" y="3682292"/>
                  </a:lnTo>
                  <a:lnTo>
                    <a:pt x="2582716" y="3678719"/>
                  </a:lnTo>
                  <a:lnTo>
                    <a:pt x="2581565" y="3673106"/>
                  </a:lnTo>
                  <a:lnTo>
                    <a:pt x="2568895" y="3664943"/>
                  </a:lnTo>
                  <a:close/>
                </a:path>
                <a:path w="17462500" h="9773920">
                  <a:moveTo>
                    <a:pt x="2494868" y="3614063"/>
                  </a:moveTo>
                  <a:lnTo>
                    <a:pt x="2489731" y="3615023"/>
                  </a:lnTo>
                  <a:lnTo>
                    <a:pt x="2487025" y="3618596"/>
                  </a:lnTo>
                  <a:lnTo>
                    <a:pt x="2484652" y="3622311"/>
                  </a:lnTo>
                  <a:lnTo>
                    <a:pt x="2485612" y="3627448"/>
                  </a:lnTo>
                  <a:lnTo>
                    <a:pt x="2489185" y="3630155"/>
                  </a:lnTo>
                  <a:lnTo>
                    <a:pt x="2494425" y="3633571"/>
                  </a:lnTo>
                  <a:lnTo>
                    <a:pt x="2499425" y="3635704"/>
                  </a:lnTo>
                  <a:lnTo>
                    <a:pt x="2503753" y="3634793"/>
                  </a:lnTo>
                  <a:lnTo>
                    <a:pt x="2505984" y="3631410"/>
                  </a:lnTo>
                  <a:lnTo>
                    <a:pt x="2508356" y="3627695"/>
                  </a:lnTo>
                  <a:lnTo>
                    <a:pt x="2507396" y="3622558"/>
                  </a:lnTo>
                  <a:lnTo>
                    <a:pt x="2503823" y="3619852"/>
                  </a:lnTo>
                  <a:lnTo>
                    <a:pt x="2494868" y="3614063"/>
                  </a:lnTo>
                  <a:close/>
                </a:path>
                <a:path w="17462500" h="9773920">
                  <a:moveTo>
                    <a:pt x="9190925" y="6461319"/>
                  </a:moveTo>
                  <a:lnTo>
                    <a:pt x="9186357" y="6460946"/>
                  </a:lnTo>
                  <a:lnTo>
                    <a:pt x="9180170" y="6460671"/>
                  </a:lnTo>
                  <a:lnTo>
                    <a:pt x="9175602" y="6460298"/>
                  </a:lnTo>
                  <a:lnTo>
                    <a:pt x="9171754" y="6463777"/>
                  </a:lnTo>
                  <a:lnTo>
                    <a:pt x="9171380" y="6468345"/>
                  </a:lnTo>
                  <a:lnTo>
                    <a:pt x="9171434" y="6471914"/>
                  </a:lnTo>
                  <a:lnTo>
                    <a:pt x="9173249" y="6475052"/>
                  </a:lnTo>
                  <a:lnTo>
                    <a:pt x="9177248" y="6476758"/>
                  </a:lnTo>
                  <a:lnTo>
                    <a:pt x="9179057" y="6477135"/>
                  </a:lnTo>
                  <a:lnTo>
                    <a:pt x="9185242" y="6477410"/>
                  </a:lnTo>
                  <a:lnTo>
                    <a:pt x="9189810" y="6477783"/>
                  </a:lnTo>
                  <a:lnTo>
                    <a:pt x="9193660" y="6474304"/>
                  </a:lnTo>
                  <a:lnTo>
                    <a:pt x="9194405" y="6465167"/>
                  </a:lnTo>
                  <a:lnTo>
                    <a:pt x="9190925" y="6461319"/>
                  </a:lnTo>
                  <a:close/>
                </a:path>
                <a:path w="17462500" h="9773920">
                  <a:moveTo>
                    <a:pt x="2421601" y="3562323"/>
                  </a:moveTo>
                  <a:lnTo>
                    <a:pt x="2416464" y="3563284"/>
                  </a:lnTo>
                  <a:lnTo>
                    <a:pt x="2413758" y="3566857"/>
                  </a:lnTo>
                  <a:lnTo>
                    <a:pt x="2411386" y="3570572"/>
                  </a:lnTo>
                  <a:lnTo>
                    <a:pt x="2412345" y="3575709"/>
                  </a:lnTo>
                  <a:lnTo>
                    <a:pt x="2415918" y="3578416"/>
                  </a:lnTo>
                  <a:lnTo>
                    <a:pt x="2421016" y="3582166"/>
                  </a:lnTo>
                  <a:lnTo>
                    <a:pt x="2426016" y="3584298"/>
                  </a:lnTo>
                  <a:lnTo>
                    <a:pt x="2430344" y="3583387"/>
                  </a:lnTo>
                  <a:lnTo>
                    <a:pt x="2432575" y="3580005"/>
                  </a:lnTo>
                  <a:lnTo>
                    <a:pt x="2434947" y="3576290"/>
                  </a:lnTo>
                  <a:lnTo>
                    <a:pt x="2433987" y="3571153"/>
                  </a:lnTo>
                  <a:lnTo>
                    <a:pt x="2430414" y="3568446"/>
                  </a:lnTo>
                  <a:lnTo>
                    <a:pt x="2425316" y="3564696"/>
                  </a:lnTo>
                  <a:lnTo>
                    <a:pt x="2421601" y="3562323"/>
                  </a:lnTo>
                  <a:close/>
                </a:path>
                <a:path w="17462500" h="9773920">
                  <a:moveTo>
                    <a:pt x="9279912" y="6466973"/>
                  </a:moveTo>
                  <a:lnTo>
                    <a:pt x="9275344" y="6466600"/>
                  </a:lnTo>
                  <a:lnTo>
                    <a:pt x="9269157" y="6466325"/>
                  </a:lnTo>
                  <a:lnTo>
                    <a:pt x="9264587" y="6465951"/>
                  </a:lnTo>
                  <a:lnTo>
                    <a:pt x="9260739" y="6469431"/>
                  </a:lnTo>
                  <a:lnTo>
                    <a:pt x="9260366" y="6474000"/>
                  </a:lnTo>
                  <a:lnTo>
                    <a:pt x="9260420" y="6477569"/>
                  </a:lnTo>
                  <a:lnTo>
                    <a:pt x="9262567" y="6480848"/>
                  </a:lnTo>
                  <a:lnTo>
                    <a:pt x="9266233" y="6482412"/>
                  </a:lnTo>
                  <a:lnTo>
                    <a:pt x="9268044" y="6482790"/>
                  </a:lnTo>
                  <a:lnTo>
                    <a:pt x="9274228" y="6483065"/>
                  </a:lnTo>
                  <a:lnTo>
                    <a:pt x="9278796" y="6483437"/>
                  </a:lnTo>
                  <a:lnTo>
                    <a:pt x="9282645" y="6479957"/>
                  </a:lnTo>
                  <a:lnTo>
                    <a:pt x="9283391" y="6470821"/>
                  </a:lnTo>
                  <a:lnTo>
                    <a:pt x="9279912" y="6466973"/>
                  </a:lnTo>
                  <a:close/>
                </a:path>
                <a:path w="17462500" h="9773920">
                  <a:moveTo>
                    <a:pt x="2349001" y="3510869"/>
                  </a:moveTo>
                  <a:lnTo>
                    <a:pt x="2343863" y="3511829"/>
                  </a:lnTo>
                  <a:lnTo>
                    <a:pt x="2338452" y="3518975"/>
                  </a:lnTo>
                  <a:lnTo>
                    <a:pt x="2339412" y="3524113"/>
                  </a:lnTo>
                  <a:lnTo>
                    <a:pt x="2342985" y="3526819"/>
                  </a:lnTo>
                  <a:lnTo>
                    <a:pt x="2348082" y="3530570"/>
                  </a:lnTo>
                  <a:lnTo>
                    <a:pt x="2349749" y="3531280"/>
                  </a:lnTo>
                  <a:lnTo>
                    <a:pt x="2349607" y="3531613"/>
                  </a:lnTo>
                  <a:lnTo>
                    <a:pt x="2352940" y="3533035"/>
                  </a:lnTo>
                  <a:lnTo>
                    <a:pt x="2357268" y="3532123"/>
                  </a:lnTo>
                  <a:lnTo>
                    <a:pt x="2359499" y="3528742"/>
                  </a:lnTo>
                  <a:lnTo>
                    <a:pt x="2362205" y="3525168"/>
                  </a:lnTo>
                  <a:lnTo>
                    <a:pt x="2361244" y="3520031"/>
                  </a:lnTo>
                  <a:lnTo>
                    <a:pt x="2357671" y="3517326"/>
                  </a:lnTo>
                  <a:lnTo>
                    <a:pt x="2352574" y="3513575"/>
                  </a:lnTo>
                  <a:lnTo>
                    <a:pt x="2349001" y="3510869"/>
                  </a:lnTo>
                  <a:close/>
                </a:path>
                <a:path w="17462500" h="9773920">
                  <a:moveTo>
                    <a:pt x="2276636" y="3457940"/>
                  </a:moveTo>
                  <a:lnTo>
                    <a:pt x="2271499" y="3458899"/>
                  </a:lnTo>
                  <a:lnTo>
                    <a:pt x="2268793" y="3462473"/>
                  </a:lnTo>
                  <a:lnTo>
                    <a:pt x="2265945" y="3466379"/>
                  </a:lnTo>
                  <a:lnTo>
                    <a:pt x="2266905" y="3471516"/>
                  </a:lnTo>
                  <a:lnTo>
                    <a:pt x="2270478" y="3474222"/>
                  </a:lnTo>
                  <a:lnTo>
                    <a:pt x="2275576" y="3477973"/>
                  </a:lnTo>
                  <a:lnTo>
                    <a:pt x="2280908" y="3480248"/>
                  </a:lnTo>
                  <a:lnTo>
                    <a:pt x="2285237" y="3479336"/>
                  </a:lnTo>
                  <a:lnTo>
                    <a:pt x="2287467" y="3475954"/>
                  </a:lnTo>
                  <a:lnTo>
                    <a:pt x="2290174" y="3472381"/>
                  </a:lnTo>
                  <a:lnTo>
                    <a:pt x="2289213" y="3467244"/>
                  </a:lnTo>
                  <a:lnTo>
                    <a:pt x="2285640" y="3464538"/>
                  </a:lnTo>
                  <a:lnTo>
                    <a:pt x="2276636" y="3457940"/>
                  </a:lnTo>
                  <a:close/>
                </a:path>
                <a:path w="17462500" h="9773920">
                  <a:moveTo>
                    <a:pt x="9369606" y="6470960"/>
                  </a:moveTo>
                  <a:lnTo>
                    <a:pt x="9365038" y="6470587"/>
                  </a:lnTo>
                  <a:lnTo>
                    <a:pt x="9358852" y="6470312"/>
                  </a:lnTo>
                  <a:lnTo>
                    <a:pt x="9354476" y="6470415"/>
                  </a:lnTo>
                  <a:lnTo>
                    <a:pt x="9350627" y="6473895"/>
                  </a:lnTo>
                  <a:lnTo>
                    <a:pt x="9349975" y="6481890"/>
                  </a:lnTo>
                  <a:lnTo>
                    <a:pt x="9352122" y="6485169"/>
                  </a:lnTo>
                  <a:lnTo>
                    <a:pt x="9355121" y="6486449"/>
                  </a:lnTo>
                  <a:lnTo>
                    <a:pt x="9355598" y="6486258"/>
                  </a:lnTo>
                  <a:lnTo>
                    <a:pt x="9356598" y="6486685"/>
                  </a:lnTo>
                  <a:lnTo>
                    <a:pt x="9358405" y="6487062"/>
                  </a:lnTo>
                  <a:lnTo>
                    <a:pt x="9364592" y="6487336"/>
                  </a:lnTo>
                  <a:lnTo>
                    <a:pt x="9368969" y="6487234"/>
                  </a:lnTo>
                  <a:lnTo>
                    <a:pt x="9372817" y="6483754"/>
                  </a:lnTo>
                  <a:lnTo>
                    <a:pt x="9373190" y="6479186"/>
                  </a:lnTo>
                  <a:lnTo>
                    <a:pt x="9373088" y="6474809"/>
                  </a:lnTo>
                  <a:lnTo>
                    <a:pt x="9369606" y="6470960"/>
                  </a:lnTo>
                  <a:close/>
                </a:path>
                <a:path w="17462500" h="9773920">
                  <a:moveTo>
                    <a:pt x="2204604" y="3405151"/>
                  </a:moveTo>
                  <a:lnTo>
                    <a:pt x="2199467" y="3406112"/>
                  </a:lnTo>
                  <a:lnTo>
                    <a:pt x="2196761" y="3409685"/>
                  </a:lnTo>
                  <a:lnTo>
                    <a:pt x="2193913" y="3413591"/>
                  </a:lnTo>
                  <a:lnTo>
                    <a:pt x="2194873" y="3418729"/>
                  </a:lnTo>
                  <a:lnTo>
                    <a:pt x="2198446" y="3421434"/>
                  </a:lnTo>
                  <a:lnTo>
                    <a:pt x="2203544" y="3425185"/>
                  </a:lnTo>
                  <a:lnTo>
                    <a:pt x="2205210" y="3425896"/>
                  </a:lnTo>
                  <a:lnTo>
                    <a:pt x="2205402" y="3426371"/>
                  </a:lnTo>
                  <a:lnTo>
                    <a:pt x="2208735" y="3427793"/>
                  </a:lnTo>
                  <a:lnTo>
                    <a:pt x="2212730" y="3426739"/>
                  </a:lnTo>
                  <a:lnTo>
                    <a:pt x="2215293" y="3423499"/>
                  </a:lnTo>
                  <a:lnTo>
                    <a:pt x="2218142" y="3419593"/>
                  </a:lnTo>
                  <a:lnTo>
                    <a:pt x="2217181" y="3414456"/>
                  </a:lnTo>
                  <a:lnTo>
                    <a:pt x="2213608" y="3411750"/>
                  </a:lnTo>
                  <a:lnTo>
                    <a:pt x="2204604" y="3405151"/>
                  </a:lnTo>
                  <a:close/>
                </a:path>
                <a:path w="17462500" h="9773920">
                  <a:moveTo>
                    <a:pt x="2132524" y="3351555"/>
                  </a:moveTo>
                  <a:lnTo>
                    <a:pt x="2127387" y="3352515"/>
                  </a:lnTo>
                  <a:lnTo>
                    <a:pt x="2124681" y="3356088"/>
                  </a:lnTo>
                  <a:lnTo>
                    <a:pt x="2121832" y="3359995"/>
                  </a:lnTo>
                  <a:lnTo>
                    <a:pt x="2122795" y="3365133"/>
                  </a:lnTo>
                  <a:lnTo>
                    <a:pt x="2126366" y="3367838"/>
                  </a:lnTo>
                  <a:lnTo>
                    <a:pt x="2131464" y="3371588"/>
                  </a:lnTo>
                  <a:lnTo>
                    <a:pt x="2136796" y="3373863"/>
                  </a:lnTo>
                  <a:lnTo>
                    <a:pt x="2140791" y="3372810"/>
                  </a:lnTo>
                  <a:lnTo>
                    <a:pt x="2143213" y="3369903"/>
                  </a:lnTo>
                  <a:lnTo>
                    <a:pt x="2146061" y="3365997"/>
                  </a:lnTo>
                  <a:lnTo>
                    <a:pt x="2145101" y="3360859"/>
                  </a:lnTo>
                  <a:lnTo>
                    <a:pt x="2141528" y="3358154"/>
                  </a:lnTo>
                  <a:lnTo>
                    <a:pt x="2132524" y="3351555"/>
                  </a:lnTo>
                  <a:close/>
                </a:path>
                <a:path w="17462500" h="9773920">
                  <a:moveTo>
                    <a:pt x="9458922" y="6473997"/>
                  </a:moveTo>
                  <a:lnTo>
                    <a:pt x="9454212" y="6473958"/>
                  </a:lnTo>
                  <a:lnTo>
                    <a:pt x="9448025" y="6473682"/>
                  </a:lnTo>
                  <a:lnTo>
                    <a:pt x="9443314" y="6473642"/>
                  </a:lnTo>
                  <a:lnTo>
                    <a:pt x="9439466" y="6477122"/>
                  </a:lnTo>
                  <a:lnTo>
                    <a:pt x="9439426" y="6481833"/>
                  </a:lnTo>
                  <a:lnTo>
                    <a:pt x="9439146" y="6485259"/>
                  </a:lnTo>
                  <a:lnTo>
                    <a:pt x="9458475" y="6490746"/>
                  </a:lnTo>
                  <a:lnTo>
                    <a:pt x="9462322" y="6487266"/>
                  </a:lnTo>
                  <a:lnTo>
                    <a:pt x="9462402" y="6477845"/>
                  </a:lnTo>
                  <a:lnTo>
                    <a:pt x="9458922" y="6473997"/>
                  </a:lnTo>
                  <a:close/>
                </a:path>
                <a:path w="17462500" h="9773920">
                  <a:moveTo>
                    <a:pt x="2061728" y="3297718"/>
                  </a:moveTo>
                  <a:lnTo>
                    <a:pt x="2056257" y="3298536"/>
                  </a:lnTo>
                  <a:lnTo>
                    <a:pt x="2050845" y="3305683"/>
                  </a:lnTo>
                  <a:lnTo>
                    <a:pt x="2051663" y="3311153"/>
                  </a:lnTo>
                  <a:lnTo>
                    <a:pt x="2055236" y="3313860"/>
                  </a:lnTo>
                  <a:lnTo>
                    <a:pt x="2060334" y="3317610"/>
                  </a:lnTo>
                  <a:lnTo>
                    <a:pt x="2065667" y="3319884"/>
                  </a:lnTo>
                  <a:lnTo>
                    <a:pt x="2069662" y="3318831"/>
                  </a:lnTo>
                  <a:lnTo>
                    <a:pt x="2072084" y="3315925"/>
                  </a:lnTo>
                  <a:lnTo>
                    <a:pt x="2074790" y="3312351"/>
                  </a:lnTo>
                  <a:lnTo>
                    <a:pt x="2073972" y="3306881"/>
                  </a:lnTo>
                  <a:lnTo>
                    <a:pt x="2070399" y="3304175"/>
                  </a:lnTo>
                  <a:lnTo>
                    <a:pt x="2065301" y="3300424"/>
                  </a:lnTo>
                  <a:lnTo>
                    <a:pt x="2061728" y="3297718"/>
                  </a:lnTo>
                  <a:close/>
                </a:path>
                <a:path w="17462500" h="9773920">
                  <a:moveTo>
                    <a:pt x="9548187" y="6476224"/>
                  </a:moveTo>
                  <a:lnTo>
                    <a:pt x="9543475" y="6476185"/>
                  </a:lnTo>
                  <a:lnTo>
                    <a:pt x="9532247" y="6475729"/>
                  </a:lnTo>
                  <a:lnTo>
                    <a:pt x="9528732" y="6479350"/>
                  </a:lnTo>
                  <a:lnTo>
                    <a:pt x="9528693" y="6484061"/>
                  </a:lnTo>
                  <a:lnTo>
                    <a:pt x="9528413" y="6487487"/>
                  </a:lnTo>
                  <a:lnTo>
                    <a:pt x="9530700" y="6490432"/>
                  </a:lnTo>
                  <a:lnTo>
                    <a:pt x="9533701" y="6491712"/>
                  </a:lnTo>
                  <a:lnTo>
                    <a:pt x="9533416" y="6492379"/>
                  </a:lnTo>
                  <a:lnTo>
                    <a:pt x="9534416" y="6492806"/>
                  </a:lnTo>
                  <a:lnTo>
                    <a:pt x="9536701" y="6492992"/>
                  </a:lnTo>
                  <a:lnTo>
                    <a:pt x="9543028" y="6492934"/>
                  </a:lnTo>
                  <a:lnTo>
                    <a:pt x="9548073" y="6493116"/>
                  </a:lnTo>
                  <a:lnTo>
                    <a:pt x="9551586" y="6489494"/>
                  </a:lnTo>
                  <a:lnTo>
                    <a:pt x="9551627" y="6484783"/>
                  </a:lnTo>
                  <a:lnTo>
                    <a:pt x="9551808" y="6479739"/>
                  </a:lnTo>
                  <a:lnTo>
                    <a:pt x="9548187" y="6476224"/>
                  </a:lnTo>
                  <a:close/>
                </a:path>
                <a:path w="17462500" h="9773920">
                  <a:moveTo>
                    <a:pt x="1991358" y="3242882"/>
                  </a:moveTo>
                  <a:lnTo>
                    <a:pt x="1985888" y="3243700"/>
                  </a:lnTo>
                  <a:lnTo>
                    <a:pt x="1983182" y="3247273"/>
                  </a:lnTo>
                  <a:lnTo>
                    <a:pt x="1980142" y="3250704"/>
                  </a:lnTo>
                  <a:lnTo>
                    <a:pt x="1980960" y="3256174"/>
                  </a:lnTo>
                  <a:lnTo>
                    <a:pt x="1984533" y="3258881"/>
                  </a:lnTo>
                  <a:lnTo>
                    <a:pt x="1989631" y="3262631"/>
                  </a:lnTo>
                  <a:lnTo>
                    <a:pt x="1991631" y="3263484"/>
                  </a:lnTo>
                  <a:lnTo>
                    <a:pt x="1991489" y="3263817"/>
                  </a:lnTo>
                  <a:lnTo>
                    <a:pt x="1994822" y="3265239"/>
                  </a:lnTo>
                  <a:lnTo>
                    <a:pt x="1998817" y="3264186"/>
                  </a:lnTo>
                  <a:lnTo>
                    <a:pt x="2001239" y="3261279"/>
                  </a:lnTo>
                  <a:lnTo>
                    <a:pt x="2004278" y="3257848"/>
                  </a:lnTo>
                  <a:lnTo>
                    <a:pt x="2003460" y="3252378"/>
                  </a:lnTo>
                  <a:lnTo>
                    <a:pt x="1999887" y="3249672"/>
                  </a:lnTo>
                  <a:lnTo>
                    <a:pt x="1994789" y="3245921"/>
                  </a:lnTo>
                  <a:lnTo>
                    <a:pt x="1991358" y="3242882"/>
                  </a:lnTo>
                  <a:close/>
                </a:path>
                <a:path w="17462500" h="9773920">
                  <a:moveTo>
                    <a:pt x="1921130" y="3187712"/>
                  </a:moveTo>
                  <a:lnTo>
                    <a:pt x="1915803" y="3188196"/>
                  </a:lnTo>
                  <a:lnTo>
                    <a:pt x="1910390" y="3195343"/>
                  </a:lnTo>
                  <a:lnTo>
                    <a:pt x="1910875" y="3200672"/>
                  </a:lnTo>
                  <a:lnTo>
                    <a:pt x="1914448" y="3203378"/>
                  </a:lnTo>
                  <a:lnTo>
                    <a:pt x="1919404" y="3207461"/>
                  </a:lnTo>
                  <a:lnTo>
                    <a:pt x="1921403" y="3208314"/>
                  </a:lnTo>
                  <a:lnTo>
                    <a:pt x="1921261" y="3208648"/>
                  </a:lnTo>
                  <a:lnTo>
                    <a:pt x="1924594" y="3210069"/>
                  </a:lnTo>
                  <a:lnTo>
                    <a:pt x="1928589" y="3209016"/>
                  </a:lnTo>
                  <a:lnTo>
                    <a:pt x="1931011" y="3206109"/>
                  </a:lnTo>
                  <a:lnTo>
                    <a:pt x="1933717" y="3202536"/>
                  </a:lnTo>
                  <a:lnTo>
                    <a:pt x="1933232" y="3197208"/>
                  </a:lnTo>
                  <a:lnTo>
                    <a:pt x="1929659" y="3194502"/>
                  </a:lnTo>
                  <a:lnTo>
                    <a:pt x="1924704" y="3190419"/>
                  </a:lnTo>
                  <a:lnTo>
                    <a:pt x="1921130" y="3187712"/>
                  </a:lnTo>
                  <a:close/>
                </a:path>
                <a:path w="17462500" h="9773920">
                  <a:moveTo>
                    <a:pt x="9637354" y="6476835"/>
                  </a:moveTo>
                  <a:lnTo>
                    <a:pt x="9632644" y="6476795"/>
                  </a:lnTo>
                  <a:lnTo>
                    <a:pt x="9626315" y="6476853"/>
                  </a:lnTo>
                  <a:lnTo>
                    <a:pt x="9621604" y="6476814"/>
                  </a:lnTo>
                  <a:lnTo>
                    <a:pt x="9618089" y="6480436"/>
                  </a:lnTo>
                  <a:lnTo>
                    <a:pt x="9618050" y="6485147"/>
                  </a:lnTo>
                  <a:lnTo>
                    <a:pt x="9618104" y="6488715"/>
                  </a:lnTo>
                  <a:lnTo>
                    <a:pt x="9620060" y="6491519"/>
                  </a:lnTo>
                  <a:lnTo>
                    <a:pt x="9624059" y="6493225"/>
                  </a:lnTo>
                  <a:lnTo>
                    <a:pt x="9626343" y="6493411"/>
                  </a:lnTo>
                  <a:lnTo>
                    <a:pt x="9632672" y="6493353"/>
                  </a:lnTo>
                  <a:lnTo>
                    <a:pt x="9637381" y="6493393"/>
                  </a:lnTo>
                  <a:lnTo>
                    <a:pt x="9640897" y="6489771"/>
                  </a:lnTo>
                  <a:lnTo>
                    <a:pt x="9640976" y="6480350"/>
                  </a:lnTo>
                  <a:lnTo>
                    <a:pt x="9637354" y="6476835"/>
                  </a:lnTo>
                  <a:close/>
                </a:path>
                <a:path w="17462500" h="9773920">
                  <a:moveTo>
                    <a:pt x="1851329" y="3131543"/>
                  </a:moveTo>
                  <a:lnTo>
                    <a:pt x="1846335" y="3132169"/>
                  </a:lnTo>
                  <a:lnTo>
                    <a:pt x="1843295" y="3135600"/>
                  </a:lnTo>
                  <a:lnTo>
                    <a:pt x="1840589" y="3139173"/>
                  </a:lnTo>
                  <a:lnTo>
                    <a:pt x="1841216" y="3144168"/>
                  </a:lnTo>
                  <a:lnTo>
                    <a:pt x="1844647" y="3147208"/>
                  </a:lnTo>
                  <a:lnTo>
                    <a:pt x="1849603" y="3151291"/>
                  </a:lnTo>
                  <a:lnTo>
                    <a:pt x="1851602" y="3152144"/>
                  </a:lnTo>
                  <a:lnTo>
                    <a:pt x="1851460" y="3152478"/>
                  </a:lnTo>
                  <a:lnTo>
                    <a:pt x="1854793" y="3153900"/>
                  </a:lnTo>
                  <a:lnTo>
                    <a:pt x="1858788" y="3152846"/>
                  </a:lnTo>
                  <a:lnTo>
                    <a:pt x="1861210" y="3149939"/>
                  </a:lnTo>
                  <a:lnTo>
                    <a:pt x="1863916" y="3146366"/>
                  </a:lnTo>
                  <a:lnTo>
                    <a:pt x="1863431" y="3141038"/>
                  </a:lnTo>
                  <a:lnTo>
                    <a:pt x="1859858" y="3138331"/>
                  </a:lnTo>
                  <a:lnTo>
                    <a:pt x="1854902" y="3134248"/>
                  </a:lnTo>
                  <a:lnTo>
                    <a:pt x="1851329" y="3131543"/>
                  </a:lnTo>
                  <a:close/>
                </a:path>
                <a:path w="17462500" h="9773920">
                  <a:moveTo>
                    <a:pt x="9726805" y="6476778"/>
                  </a:moveTo>
                  <a:lnTo>
                    <a:pt x="9722095" y="6476738"/>
                  </a:lnTo>
                  <a:lnTo>
                    <a:pt x="9715767" y="6476797"/>
                  </a:lnTo>
                  <a:lnTo>
                    <a:pt x="9711056" y="6476758"/>
                  </a:lnTo>
                  <a:lnTo>
                    <a:pt x="9707543" y="6480380"/>
                  </a:lnTo>
                  <a:lnTo>
                    <a:pt x="9707502" y="6485090"/>
                  </a:lnTo>
                  <a:lnTo>
                    <a:pt x="9707556" y="6488659"/>
                  </a:lnTo>
                  <a:lnTo>
                    <a:pt x="9709510" y="6491462"/>
                  </a:lnTo>
                  <a:lnTo>
                    <a:pt x="9713510" y="6493168"/>
                  </a:lnTo>
                  <a:lnTo>
                    <a:pt x="9715795" y="6493355"/>
                  </a:lnTo>
                  <a:lnTo>
                    <a:pt x="9722122" y="6493296"/>
                  </a:lnTo>
                  <a:lnTo>
                    <a:pt x="9726832" y="6493336"/>
                  </a:lnTo>
                  <a:lnTo>
                    <a:pt x="9730349" y="6489715"/>
                  </a:lnTo>
                  <a:lnTo>
                    <a:pt x="9730429" y="6480294"/>
                  </a:lnTo>
                  <a:lnTo>
                    <a:pt x="9726805" y="6476778"/>
                  </a:lnTo>
                  <a:close/>
                </a:path>
                <a:path w="17462500" h="9773920">
                  <a:moveTo>
                    <a:pt x="1783097" y="3074465"/>
                  </a:moveTo>
                  <a:lnTo>
                    <a:pt x="1778102" y="3075093"/>
                  </a:lnTo>
                  <a:lnTo>
                    <a:pt x="1775063" y="3078524"/>
                  </a:lnTo>
                  <a:lnTo>
                    <a:pt x="1771882" y="3082288"/>
                  </a:lnTo>
                  <a:lnTo>
                    <a:pt x="1772509" y="3087283"/>
                  </a:lnTo>
                  <a:lnTo>
                    <a:pt x="1775939" y="3090322"/>
                  </a:lnTo>
                  <a:lnTo>
                    <a:pt x="1780561" y="3094263"/>
                  </a:lnTo>
                  <a:lnTo>
                    <a:pt x="1782895" y="3095259"/>
                  </a:lnTo>
                  <a:lnTo>
                    <a:pt x="1782752" y="3095592"/>
                  </a:lnTo>
                  <a:lnTo>
                    <a:pt x="1786085" y="3097014"/>
                  </a:lnTo>
                  <a:lnTo>
                    <a:pt x="1789938" y="3096294"/>
                  </a:lnTo>
                  <a:lnTo>
                    <a:pt x="1792360" y="3093388"/>
                  </a:lnTo>
                  <a:lnTo>
                    <a:pt x="1795541" y="3089623"/>
                  </a:lnTo>
                  <a:lnTo>
                    <a:pt x="1794914" y="3084628"/>
                  </a:lnTo>
                  <a:lnTo>
                    <a:pt x="1791484" y="3081588"/>
                  </a:lnTo>
                  <a:lnTo>
                    <a:pt x="1783097" y="3074465"/>
                  </a:lnTo>
                  <a:close/>
                </a:path>
                <a:path w="17462500" h="9773920">
                  <a:moveTo>
                    <a:pt x="17462082" y="9756695"/>
                  </a:moveTo>
                  <a:lnTo>
                    <a:pt x="17451285" y="9752089"/>
                  </a:lnTo>
                  <a:lnTo>
                    <a:pt x="17446531" y="9754000"/>
                  </a:lnTo>
                  <a:lnTo>
                    <a:pt x="17442835" y="9762666"/>
                  </a:lnTo>
                  <a:lnTo>
                    <a:pt x="17444745" y="9767421"/>
                  </a:lnTo>
                  <a:lnTo>
                    <a:pt x="17459077" y="9773534"/>
                  </a:lnTo>
                  <a:lnTo>
                    <a:pt x="17462082" y="9772327"/>
                  </a:lnTo>
                  <a:lnTo>
                    <a:pt x="17462082" y="9756695"/>
                  </a:lnTo>
                  <a:close/>
                </a:path>
                <a:path w="17462500" h="9773920">
                  <a:moveTo>
                    <a:pt x="17383718" y="9722084"/>
                  </a:moveTo>
                  <a:lnTo>
                    <a:pt x="17369385" y="9715970"/>
                  </a:lnTo>
                  <a:lnTo>
                    <a:pt x="17364630" y="9717883"/>
                  </a:lnTo>
                  <a:lnTo>
                    <a:pt x="17360934" y="9726549"/>
                  </a:lnTo>
                  <a:lnTo>
                    <a:pt x="17362703" y="9731636"/>
                  </a:lnTo>
                  <a:lnTo>
                    <a:pt x="17373036" y="9736044"/>
                  </a:lnTo>
                  <a:lnTo>
                    <a:pt x="17372845" y="9735568"/>
                  </a:lnTo>
                  <a:lnTo>
                    <a:pt x="17377178" y="9737417"/>
                  </a:lnTo>
                  <a:lnTo>
                    <a:pt x="17381932" y="9735506"/>
                  </a:lnTo>
                  <a:lnTo>
                    <a:pt x="17385486" y="9727173"/>
                  </a:lnTo>
                  <a:lnTo>
                    <a:pt x="17383718" y="9722084"/>
                  </a:lnTo>
                  <a:close/>
                </a:path>
                <a:path w="17462500" h="9773920">
                  <a:moveTo>
                    <a:pt x="17288770" y="9679613"/>
                  </a:moveTo>
                  <a:lnTo>
                    <a:pt x="17283681" y="9681382"/>
                  </a:lnTo>
                  <a:lnTo>
                    <a:pt x="17281497" y="9686360"/>
                  </a:lnTo>
                  <a:lnTo>
                    <a:pt x="17279651" y="9689906"/>
                  </a:lnTo>
                  <a:lnTo>
                    <a:pt x="17281421" y="9694994"/>
                  </a:lnTo>
                  <a:lnTo>
                    <a:pt x="17295753" y="9701108"/>
                  </a:lnTo>
                  <a:lnTo>
                    <a:pt x="17300840" y="9699338"/>
                  </a:lnTo>
                  <a:lnTo>
                    <a:pt x="17302882" y="9694694"/>
                  </a:lnTo>
                  <a:lnTo>
                    <a:pt x="17304728" y="9691148"/>
                  </a:lnTo>
                  <a:lnTo>
                    <a:pt x="17302960" y="9686060"/>
                  </a:lnTo>
                  <a:lnTo>
                    <a:pt x="17292962" y="9681795"/>
                  </a:lnTo>
                  <a:lnTo>
                    <a:pt x="17288770" y="9679613"/>
                  </a:lnTo>
                  <a:close/>
                </a:path>
                <a:path w="17462500" h="9773920">
                  <a:moveTo>
                    <a:pt x="17207771" y="9642305"/>
                  </a:moveTo>
                  <a:lnTo>
                    <a:pt x="17202684" y="9644074"/>
                  </a:lnTo>
                  <a:lnTo>
                    <a:pt x="17200496" y="9649049"/>
                  </a:lnTo>
                  <a:lnTo>
                    <a:pt x="17198796" y="9652264"/>
                  </a:lnTo>
                  <a:lnTo>
                    <a:pt x="17200565" y="9657352"/>
                  </a:lnTo>
                  <a:lnTo>
                    <a:pt x="17204755" y="9659534"/>
                  </a:lnTo>
                  <a:lnTo>
                    <a:pt x="17214754" y="9663799"/>
                  </a:lnTo>
                  <a:lnTo>
                    <a:pt x="17219844" y="9662031"/>
                  </a:lnTo>
                  <a:lnTo>
                    <a:pt x="17221890" y="9657388"/>
                  </a:lnTo>
                  <a:lnTo>
                    <a:pt x="17223589" y="9654173"/>
                  </a:lnTo>
                  <a:lnTo>
                    <a:pt x="17221819" y="9649084"/>
                  </a:lnTo>
                  <a:lnTo>
                    <a:pt x="17217628" y="9646903"/>
                  </a:lnTo>
                  <a:lnTo>
                    <a:pt x="17211962" y="9644486"/>
                  </a:lnTo>
                  <a:lnTo>
                    <a:pt x="17207771" y="9642305"/>
                  </a:lnTo>
                  <a:close/>
                </a:path>
                <a:path w="17462500" h="9773920">
                  <a:moveTo>
                    <a:pt x="17137009" y="9607786"/>
                  </a:moveTo>
                  <a:lnTo>
                    <a:pt x="17127009" y="9603520"/>
                  </a:lnTo>
                  <a:lnTo>
                    <a:pt x="17122063" y="9604956"/>
                  </a:lnTo>
                  <a:lnTo>
                    <a:pt x="17118366" y="9613622"/>
                  </a:lnTo>
                  <a:lnTo>
                    <a:pt x="17119803" y="9618568"/>
                  </a:lnTo>
                  <a:lnTo>
                    <a:pt x="17123993" y="9620750"/>
                  </a:lnTo>
                  <a:lnTo>
                    <a:pt x="17133992" y="9625015"/>
                  </a:lnTo>
                  <a:lnTo>
                    <a:pt x="17139080" y="9623246"/>
                  </a:lnTo>
                  <a:lnTo>
                    <a:pt x="17142634" y="9614913"/>
                  </a:lnTo>
                  <a:lnTo>
                    <a:pt x="17141199" y="9609967"/>
                  </a:lnTo>
                  <a:lnTo>
                    <a:pt x="17137009" y="9607786"/>
                  </a:lnTo>
                  <a:close/>
                </a:path>
                <a:path w="17462500" h="9773920">
                  <a:moveTo>
                    <a:pt x="17047531" y="9564496"/>
                  </a:moveTo>
                  <a:lnTo>
                    <a:pt x="17042250" y="9565789"/>
                  </a:lnTo>
                  <a:lnTo>
                    <a:pt x="17039722" y="9571408"/>
                  </a:lnTo>
                  <a:lnTo>
                    <a:pt x="17038363" y="9573980"/>
                  </a:lnTo>
                  <a:lnTo>
                    <a:pt x="17039800" y="9578926"/>
                  </a:lnTo>
                  <a:lnTo>
                    <a:pt x="17043848" y="9581441"/>
                  </a:lnTo>
                  <a:lnTo>
                    <a:pt x="17049848" y="9584000"/>
                  </a:lnTo>
                  <a:lnTo>
                    <a:pt x="17049705" y="9584334"/>
                  </a:lnTo>
                  <a:lnTo>
                    <a:pt x="17053704" y="9586040"/>
                  </a:lnTo>
                  <a:lnTo>
                    <a:pt x="17058793" y="9584271"/>
                  </a:lnTo>
                  <a:lnTo>
                    <a:pt x="17061180" y="9578985"/>
                  </a:lnTo>
                  <a:lnTo>
                    <a:pt x="17062539" y="9576413"/>
                  </a:lnTo>
                  <a:lnTo>
                    <a:pt x="17061103" y="9571468"/>
                  </a:lnTo>
                  <a:lnTo>
                    <a:pt x="17057054" y="9568953"/>
                  </a:lnTo>
                  <a:lnTo>
                    <a:pt x="17051389" y="9566536"/>
                  </a:lnTo>
                  <a:lnTo>
                    <a:pt x="17047531" y="9564496"/>
                  </a:lnTo>
                  <a:close/>
                </a:path>
                <a:path w="17462500" h="9773920">
                  <a:moveTo>
                    <a:pt x="9815827" y="6474962"/>
                  </a:moveTo>
                  <a:lnTo>
                    <a:pt x="9796856" y="6483416"/>
                  </a:lnTo>
                  <a:lnTo>
                    <a:pt x="9796910" y="6486984"/>
                  </a:lnTo>
                  <a:lnTo>
                    <a:pt x="9798864" y="6489788"/>
                  </a:lnTo>
                  <a:lnTo>
                    <a:pt x="9801864" y="6491068"/>
                  </a:lnTo>
                  <a:lnTo>
                    <a:pt x="9802006" y="6490734"/>
                  </a:lnTo>
                  <a:lnTo>
                    <a:pt x="9803006" y="6491161"/>
                  </a:lnTo>
                  <a:lnTo>
                    <a:pt x="9805291" y="6491348"/>
                  </a:lnTo>
                  <a:lnTo>
                    <a:pt x="9811618" y="6491289"/>
                  </a:lnTo>
                  <a:lnTo>
                    <a:pt x="9815996" y="6491187"/>
                  </a:lnTo>
                  <a:lnTo>
                    <a:pt x="9819512" y="6487565"/>
                  </a:lnTo>
                  <a:lnTo>
                    <a:pt x="9819551" y="6482855"/>
                  </a:lnTo>
                  <a:lnTo>
                    <a:pt x="9819448" y="6478477"/>
                  </a:lnTo>
                  <a:lnTo>
                    <a:pt x="9815827" y="6474962"/>
                  </a:lnTo>
                  <a:close/>
                </a:path>
                <a:path w="17462500" h="9773920">
                  <a:moveTo>
                    <a:pt x="1714674" y="3016914"/>
                  </a:moveTo>
                  <a:lnTo>
                    <a:pt x="1709345" y="3017399"/>
                  </a:lnTo>
                  <a:lnTo>
                    <a:pt x="1703267" y="3024261"/>
                  </a:lnTo>
                  <a:lnTo>
                    <a:pt x="1703752" y="3029589"/>
                  </a:lnTo>
                  <a:lnTo>
                    <a:pt x="1707184" y="3032629"/>
                  </a:lnTo>
                  <a:lnTo>
                    <a:pt x="1711805" y="3036570"/>
                  </a:lnTo>
                  <a:lnTo>
                    <a:pt x="1712329" y="3037188"/>
                  </a:lnTo>
                  <a:lnTo>
                    <a:pt x="1717328" y="3039320"/>
                  </a:lnTo>
                  <a:lnTo>
                    <a:pt x="1721181" y="3038600"/>
                  </a:lnTo>
                  <a:lnTo>
                    <a:pt x="1723603" y="3035693"/>
                  </a:lnTo>
                  <a:lnTo>
                    <a:pt x="1726643" y="3032262"/>
                  </a:lnTo>
                  <a:lnTo>
                    <a:pt x="1726158" y="3026934"/>
                  </a:lnTo>
                  <a:lnTo>
                    <a:pt x="1722727" y="3023895"/>
                  </a:lnTo>
                  <a:lnTo>
                    <a:pt x="1718105" y="3019953"/>
                  </a:lnTo>
                  <a:lnTo>
                    <a:pt x="1714674" y="3016914"/>
                  </a:lnTo>
                  <a:close/>
                </a:path>
                <a:path w="17462500" h="9773920">
                  <a:moveTo>
                    <a:pt x="16967763" y="9523379"/>
                  </a:moveTo>
                  <a:lnTo>
                    <a:pt x="16962484" y="9524672"/>
                  </a:lnTo>
                  <a:lnTo>
                    <a:pt x="16960636" y="9529006"/>
                  </a:lnTo>
                  <a:lnTo>
                    <a:pt x="16958454" y="9533196"/>
                  </a:lnTo>
                  <a:lnTo>
                    <a:pt x="16959891" y="9538142"/>
                  </a:lnTo>
                  <a:lnTo>
                    <a:pt x="16963939" y="9540657"/>
                  </a:lnTo>
                  <a:lnTo>
                    <a:pt x="16974271" y="9545064"/>
                  </a:lnTo>
                  <a:lnTo>
                    <a:pt x="16979217" y="9543629"/>
                  </a:lnTo>
                  <a:lnTo>
                    <a:pt x="16980923" y="9539629"/>
                  </a:lnTo>
                  <a:lnTo>
                    <a:pt x="16983104" y="9535439"/>
                  </a:lnTo>
                  <a:lnTo>
                    <a:pt x="16981668" y="9530492"/>
                  </a:lnTo>
                  <a:lnTo>
                    <a:pt x="16977620" y="9527977"/>
                  </a:lnTo>
                  <a:lnTo>
                    <a:pt x="16971954" y="9525560"/>
                  </a:lnTo>
                  <a:lnTo>
                    <a:pt x="16967763" y="9523379"/>
                  </a:lnTo>
                  <a:close/>
                </a:path>
                <a:path w="17462500" h="9773920">
                  <a:moveTo>
                    <a:pt x="16888279" y="9481594"/>
                  </a:moveTo>
                  <a:lnTo>
                    <a:pt x="16883333" y="9483030"/>
                  </a:lnTo>
                  <a:lnTo>
                    <a:pt x="16881151" y="9487221"/>
                  </a:lnTo>
                  <a:lnTo>
                    <a:pt x="16879112" y="9491079"/>
                  </a:lnTo>
                  <a:lnTo>
                    <a:pt x="16880548" y="9496024"/>
                  </a:lnTo>
                  <a:lnTo>
                    <a:pt x="16884455" y="9498873"/>
                  </a:lnTo>
                  <a:lnTo>
                    <a:pt x="16890787" y="9501574"/>
                  </a:lnTo>
                  <a:lnTo>
                    <a:pt x="16890645" y="9501907"/>
                  </a:lnTo>
                  <a:lnTo>
                    <a:pt x="16894646" y="9503613"/>
                  </a:lnTo>
                  <a:lnTo>
                    <a:pt x="16899258" y="9502036"/>
                  </a:lnTo>
                  <a:lnTo>
                    <a:pt x="16901297" y="9498178"/>
                  </a:lnTo>
                  <a:lnTo>
                    <a:pt x="16903479" y="9493988"/>
                  </a:lnTo>
                  <a:lnTo>
                    <a:pt x="16902044" y="9489042"/>
                  </a:lnTo>
                  <a:lnTo>
                    <a:pt x="16897853" y="9486860"/>
                  </a:lnTo>
                  <a:lnTo>
                    <a:pt x="16892470" y="9483776"/>
                  </a:lnTo>
                  <a:lnTo>
                    <a:pt x="16888279" y="9481594"/>
                  </a:lnTo>
                  <a:close/>
                </a:path>
                <a:path w="17462500" h="9773920">
                  <a:moveTo>
                    <a:pt x="16810033" y="9438763"/>
                  </a:moveTo>
                  <a:lnTo>
                    <a:pt x="16805087" y="9440198"/>
                  </a:lnTo>
                  <a:lnTo>
                    <a:pt x="16802905" y="9444389"/>
                  </a:lnTo>
                  <a:lnTo>
                    <a:pt x="16800866" y="9448246"/>
                  </a:lnTo>
                  <a:lnTo>
                    <a:pt x="16802158" y="9453525"/>
                  </a:lnTo>
                  <a:lnTo>
                    <a:pt x="16806348" y="9455707"/>
                  </a:lnTo>
                  <a:lnTo>
                    <a:pt x="16811733" y="9458791"/>
                  </a:lnTo>
                  <a:lnTo>
                    <a:pt x="16816397" y="9460781"/>
                  </a:lnTo>
                  <a:lnTo>
                    <a:pt x="16821011" y="9459203"/>
                  </a:lnTo>
                  <a:lnTo>
                    <a:pt x="16825090" y="9451488"/>
                  </a:lnTo>
                  <a:lnTo>
                    <a:pt x="16823796" y="9446208"/>
                  </a:lnTo>
                  <a:lnTo>
                    <a:pt x="16819605" y="9444027"/>
                  </a:lnTo>
                  <a:lnTo>
                    <a:pt x="16814223" y="9440944"/>
                  </a:lnTo>
                  <a:lnTo>
                    <a:pt x="16810033" y="9438763"/>
                  </a:lnTo>
                  <a:close/>
                </a:path>
                <a:path w="17462500" h="9773920">
                  <a:moveTo>
                    <a:pt x="1647010" y="2958504"/>
                  </a:moveTo>
                  <a:lnTo>
                    <a:pt x="1641682" y="2958989"/>
                  </a:lnTo>
                  <a:lnTo>
                    <a:pt x="1635603" y="2965851"/>
                  </a:lnTo>
                  <a:lnTo>
                    <a:pt x="1636088" y="2971179"/>
                  </a:lnTo>
                  <a:lnTo>
                    <a:pt x="1639519" y="2974219"/>
                  </a:lnTo>
                  <a:lnTo>
                    <a:pt x="1644141" y="2978160"/>
                  </a:lnTo>
                  <a:lnTo>
                    <a:pt x="1644666" y="2978777"/>
                  </a:lnTo>
                  <a:lnTo>
                    <a:pt x="1649665" y="2980910"/>
                  </a:lnTo>
                  <a:lnTo>
                    <a:pt x="1653518" y="2980190"/>
                  </a:lnTo>
                  <a:lnTo>
                    <a:pt x="1655939" y="2977284"/>
                  </a:lnTo>
                  <a:lnTo>
                    <a:pt x="1658979" y="2973853"/>
                  </a:lnTo>
                  <a:lnTo>
                    <a:pt x="1658494" y="2968524"/>
                  </a:lnTo>
                  <a:lnTo>
                    <a:pt x="1655063" y="2965485"/>
                  </a:lnTo>
                  <a:lnTo>
                    <a:pt x="1650441" y="2961543"/>
                  </a:lnTo>
                  <a:lnTo>
                    <a:pt x="1647010" y="2958504"/>
                  </a:lnTo>
                  <a:close/>
                </a:path>
                <a:path w="17462500" h="9773920">
                  <a:moveTo>
                    <a:pt x="16732402" y="9395405"/>
                  </a:moveTo>
                  <a:lnTo>
                    <a:pt x="16727124" y="9396698"/>
                  </a:lnTo>
                  <a:lnTo>
                    <a:pt x="16724942" y="9400890"/>
                  </a:lnTo>
                  <a:lnTo>
                    <a:pt x="16722569" y="9404604"/>
                  </a:lnTo>
                  <a:lnTo>
                    <a:pt x="16723863" y="9409884"/>
                  </a:lnTo>
                  <a:lnTo>
                    <a:pt x="16728054" y="9412066"/>
                  </a:lnTo>
                  <a:lnTo>
                    <a:pt x="16733435" y="9415148"/>
                  </a:lnTo>
                  <a:lnTo>
                    <a:pt x="16738102" y="9417139"/>
                  </a:lnTo>
                  <a:lnTo>
                    <a:pt x="16742572" y="9415894"/>
                  </a:lnTo>
                  <a:lnTo>
                    <a:pt x="16744611" y="9412037"/>
                  </a:lnTo>
                  <a:lnTo>
                    <a:pt x="16746984" y="9408322"/>
                  </a:lnTo>
                  <a:lnTo>
                    <a:pt x="16745690" y="9403042"/>
                  </a:lnTo>
                  <a:lnTo>
                    <a:pt x="16741499" y="9400861"/>
                  </a:lnTo>
                  <a:lnTo>
                    <a:pt x="16736117" y="9397777"/>
                  </a:lnTo>
                  <a:lnTo>
                    <a:pt x="16732402" y="9395405"/>
                  </a:lnTo>
                  <a:close/>
                </a:path>
                <a:path w="17462500" h="9773920">
                  <a:moveTo>
                    <a:pt x="9904847" y="6473146"/>
                  </a:moveTo>
                  <a:lnTo>
                    <a:pt x="9900470" y="6473249"/>
                  </a:lnTo>
                  <a:lnTo>
                    <a:pt x="9894141" y="6473307"/>
                  </a:lnTo>
                  <a:lnTo>
                    <a:pt x="9889764" y="6473409"/>
                  </a:lnTo>
                  <a:lnTo>
                    <a:pt x="9886107" y="6477365"/>
                  </a:lnTo>
                  <a:lnTo>
                    <a:pt x="9886210" y="6481742"/>
                  </a:lnTo>
                  <a:lnTo>
                    <a:pt x="9886406" y="6484977"/>
                  </a:lnTo>
                  <a:lnTo>
                    <a:pt x="9888360" y="6487781"/>
                  </a:lnTo>
                  <a:lnTo>
                    <a:pt x="9892361" y="6489488"/>
                  </a:lnTo>
                  <a:lnTo>
                    <a:pt x="9894645" y="6489674"/>
                  </a:lnTo>
                  <a:lnTo>
                    <a:pt x="9900972" y="6489614"/>
                  </a:lnTo>
                  <a:lnTo>
                    <a:pt x="9905350" y="6489512"/>
                  </a:lnTo>
                  <a:lnTo>
                    <a:pt x="9909008" y="6485558"/>
                  </a:lnTo>
                  <a:lnTo>
                    <a:pt x="9908802" y="6476803"/>
                  </a:lnTo>
                  <a:lnTo>
                    <a:pt x="9904847" y="6473146"/>
                  </a:lnTo>
                  <a:close/>
                </a:path>
                <a:path w="17462500" h="9773920">
                  <a:moveTo>
                    <a:pt x="16654865" y="9350905"/>
                  </a:moveTo>
                  <a:lnTo>
                    <a:pt x="16649920" y="9352341"/>
                  </a:lnTo>
                  <a:lnTo>
                    <a:pt x="16644890" y="9360438"/>
                  </a:lnTo>
                  <a:lnTo>
                    <a:pt x="16646326" y="9365385"/>
                  </a:lnTo>
                  <a:lnTo>
                    <a:pt x="16650374" y="9367899"/>
                  </a:lnTo>
                  <a:lnTo>
                    <a:pt x="16655755" y="9370982"/>
                  </a:lnTo>
                  <a:lnTo>
                    <a:pt x="16660756" y="9373115"/>
                  </a:lnTo>
                  <a:lnTo>
                    <a:pt x="16665226" y="9371871"/>
                  </a:lnTo>
                  <a:lnTo>
                    <a:pt x="16667265" y="9368013"/>
                  </a:lnTo>
                  <a:lnTo>
                    <a:pt x="16669780" y="9363964"/>
                  </a:lnTo>
                  <a:lnTo>
                    <a:pt x="16668344" y="9359019"/>
                  </a:lnTo>
                  <a:lnTo>
                    <a:pt x="16664295" y="9356504"/>
                  </a:lnTo>
                  <a:lnTo>
                    <a:pt x="16658914" y="9353420"/>
                  </a:lnTo>
                  <a:lnTo>
                    <a:pt x="16654865" y="9350905"/>
                  </a:lnTo>
                  <a:close/>
                </a:path>
                <a:path w="17462500" h="9773920">
                  <a:moveTo>
                    <a:pt x="16577612" y="9305740"/>
                  </a:moveTo>
                  <a:lnTo>
                    <a:pt x="16572808" y="9306841"/>
                  </a:lnTo>
                  <a:lnTo>
                    <a:pt x="16570294" y="9310891"/>
                  </a:lnTo>
                  <a:lnTo>
                    <a:pt x="16568112" y="9315081"/>
                  </a:lnTo>
                  <a:lnTo>
                    <a:pt x="16569214" y="9319885"/>
                  </a:lnTo>
                  <a:lnTo>
                    <a:pt x="16573264" y="9322400"/>
                  </a:lnTo>
                  <a:lnTo>
                    <a:pt x="16578644" y="9325483"/>
                  </a:lnTo>
                  <a:lnTo>
                    <a:pt x="16583645" y="9327617"/>
                  </a:lnTo>
                  <a:lnTo>
                    <a:pt x="16587781" y="9326230"/>
                  </a:lnTo>
                  <a:lnTo>
                    <a:pt x="16590154" y="9322514"/>
                  </a:lnTo>
                  <a:lnTo>
                    <a:pt x="16592336" y="9318324"/>
                  </a:lnTo>
                  <a:lnTo>
                    <a:pt x="16591233" y="9313519"/>
                  </a:lnTo>
                  <a:lnTo>
                    <a:pt x="16587185" y="9311004"/>
                  </a:lnTo>
                  <a:lnTo>
                    <a:pt x="16581803" y="9307921"/>
                  </a:lnTo>
                  <a:lnTo>
                    <a:pt x="16577612" y="9305740"/>
                  </a:lnTo>
                  <a:close/>
                </a:path>
                <a:path w="17462500" h="9773920">
                  <a:moveTo>
                    <a:pt x="1580297" y="2899712"/>
                  </a:moveTo>
                  <a:lnTo>
                    <a:pt x="1574969" y="2900197"/>
                  </a:lnTo>
                  <a:lnTo>
                    <a:pt x="1568891" y="2907059"/>
                  </a:lnTo>
                  <a:lnTo>
                    <a:pt x="1569042" y="2912245"/>
                  </a:lnTo>
                  <a:lnTo>
                    <a:pt x="1572473" y="2915285"/>
                  </a:lnTo>
                  <a:lnTo>
                    <a:pt x="1577095" y="2919226"/>
                  </a:lnTo>
                  <a:lnTo>
                    <a:pt x="1577621" y="2919845"/>
                  </a:lnTo>
                  <a:lnTo>
                    <a:pt x="1579286" y="2920555"/>
                  </a:lnTo>
                  <a:lnTo>
                    <a:pt x="1579144" y="2920888"/>
                  </a:lnTo>
                  <a:lnTo>
                    <a:pt x="1582477" y="2922309"/>
                  </a:lnTo>
                  <a:lnTo>
                    <a:pt x="1586330" y="2921589"/>
                  </a:lnTo>
                  <a:lnTo>
                    <a:pt x="1588751" y="2918683"/>
                  </a:lnTo>
                  <a:lnTo>
                    <a:pt x="1592124" y="2915394"/>
                  </a:lnTo>
                  <a:lnTo>
                    <a:pt x="1591639" y="2910066"/>
                  </a:lnTo>
                  <a:lnTo>
                    <a:pt x="1588208" y="2907027"/>
                  </a:lnTo>
                  <a:lnTo>
                    <a:pt x="1583586" y="2903085"/>
                  </a:lnTo>
                  <a:lnTo>
                    <a:pt x="1580297" y="2899712"/>
                  </a:lnTo>
                  <a:close/>
                </a:path>
                <a:path w="17462500" h="9773920">
                  <a:moveTo>
                    <a:pt x="16501453" y="9259858"/>
                  </a:moveTo>
                  <a:lnTo>
                    <a:pt x="16496649" y="9260961"/>
                  </a:lnTo>
                  <a:lnTo>
                    <a:pt x="16494134" y="9265009"/>
                  </a:lnTo>
                  <a:lnTo>
                    <a:pt x="16491761" y="9268725"/>
                  </a:lnTo>
                  <a:lnTo>
                    <a:pt x="16492722" y="9273862"/>
                  </a:lnTo>
                  <a:lnTo>
                    <a:pt x="16496771" y="9276376"/>
                  </a:lnTo>
                  <a:lnTo>
                    <a:pt x="16502151" y="9279460"/>
                  </a:lnTo>
                  <a:lnTo>
                    <a:pt x="16503153" y="9279887"/>
                  </a:lnTo>
                  <a:lnTo>
                    <a:pt x="16503011" y="9280220"/>
                  </a:lnTo>
                  <a:lnTo>
                    <a:pt x="16507010" y="9281926"/>
                  </a:lnTo>
                  <a:lnTo>
                    <a:pt x="16511289" y="9280206"/>
                  </a:lnTo>
                  <a:lnTo>
                    <a:pt x="16513519" y="9276824"/>
                  </a:lnTo>
                  <a:lnTo>
                    <a:pt x="16516035" y="9272775"/>
                  </a:lnTo>
                  <a:lnTo>
                    <a:pt x="16514932" y="9267971"/>
                  </a:lnTo>
                  <a:lnTo>
                    <a:pt x="16510883" y="9265456"/>
                  </a:lnTo>
                  <a:lnTo>
                    <a:pt x="16505502" y="9262373"/>
                  </a:lnTo>
                  <a:lnTo>
                    <a:pt x="16501453" y="9259858"/>
                  </a:lnTo>
                  <a:close/>
                </a:path>
                <a:path w="17462500" h="9773920">
                  <a:moveTo>
                    <a:pt x="9994245" y="6469521"/>
                  </a:moveTo>
                  <a:lnTo>
                    <a:pt x="9989867" y="6469623"/>
                  </a:lnTo>
                  <a:lnTo>
                    <a:pt x="9983538" y="6469681"/>
                  </a:lnTo>
                  <a:lnTo>
                    <a:pt x="9979019" y="6470117"/>
                  </a:lnTo>
                  <a:lnTo>
                    <a:pt x="9975363" y="6474073"/>
                  </a:lnTo>
                  <a:lnTo>
                    <a:pt x="9975466" y="6478450"/>
                  </a:lnTo>
                  <a:lnTo>
                    <a:pt x="9975661" y="6481685"/>
                  </a:lnTo>
                  <a:lnTo>
                    <a:pt x="9977617" y="6484490"/>
                  </a:lnTo>
                  <a:lnTo>
                    <a:pt x="9981617" y="6486196"/>
                  </a:lnTo>
                  <a:lnTo>
                    <a:pt x="9984234" y="6486524"/>
                  </a:lnTo>
                  <a:lnTo>
                    <a:pt x="9990563" y="6486466"/>
                  </a:lnTo>
                  <a:lnTo>
                    <a:pt x="9995082" y="6486031"/>
                  </a:lnTo>
                  <a:lnTo>
                    <a:pt x="9998739" y="6482074"/>
                  </a:lnTo>
                  <a:lnTo>
                    <a:pt x="9998637" y="6477697"/>
                  </a:lnTo>
                  <a:lnTo>
                    <a:pt x="9998200" y="6473178"/>
                  </a:lnTo>
                  <a:lnTo>
                    <a:pt x="9994245" y="6469521"/>
                  </a:lnTo>
                  <a:close/>
                </a:path>
                <a:path w="17462500" h="9773920">
                  <a:moveTo>
                    <a:pt x="16425529" y="9212501"/>
                  </a:moveTo>
                  <a:lnTo>
                    <a:pt x="16420392" y="9213461"/>
                  </a:lnTo>
                  <a:lnTo>
                    <a:pt x="16418264" y="9216887"/>
                  </a:lnTo>
                  <a:lnTo>
                    <a:pt x="16415900" y="9220606"/>
                  </a:lnTo>
                  <a:lnTo>
                    <a:pt x="16415504" y="9221225"/>
                  </a:lnTo>
                  <a:lnTo>
                    <a:pt x="16416465" y="9226362"/>
                  </a:lnTo>
                  <a:lnTo>
                    <a:pt x="16420513" y="9228877"/>
                  </a:lnTo>
                  <a:lnTo>
                    <a:pt x="16425754" y="9232294"/>
                  </a:lnTo>
                  <a:lnTo>
                    <a:pt x="16430419" y="9234284"/>
                  </a:lnTo>
                  <a:lnTo>
                    <a:pt x="16434889" y="9233039"/>
                  </a:lnTo>
                  <a:lnTo>
                    <a:pt x="16437120" y="9229658"/>
                  </a:lnTo>
                  <a:lnTo>
                    <a:pt x="16439097" y="9226561"/>
                  </a:lnTo>
                  <a:lnTo>
                    <a:pt x="16439493" y="9225942"/>
                  </a:lnTo>
                  <a:lnTo>
                    <a:pt x="16438532" y="9220805"/>
                  </a:lnTo>
                  <a:lnTo>
                    <a:pt x="16434483" y="9218290"/>
                  </a:lnTo>
                  <a:lnTo>
                    <a:pt x="16429245" y="9214873"/>
                  </a:lnTo>
                  <a:lnTo>
                    <a:pt x="16425529" y="9212501"/>
                  </a:lnTo>
                  <a:close/>
                </a:path>
                <a:path w="17462500" h="9773920">
                  <a:moveTo>
                    <a:pt x="1513203" y="2839970"/>
                  </a:moveTo>
                  <a:lnTo>
                    <a:pt x="1508016" y="2840121"/>
                  </a:lnTo>
                  <a:lnTo>
                    <a:pt x="1501938" y="2846983"/>
                  </a:lnTo>
                  <a:lnTo>
                    <a:pt x="1502089" y="2852169"/>
                  </a:lnTo>
                  <a:lnTo>
                    <a:pt x="1505520" y="2855209"/>
                  </a:lnTo>
                  <a:lnTo>
                    <a:pt x="1510000" y="2859483"/>
                  </a:lnTo>
                  <a:lnTo>
                    <a:pt x="1510858" y="2860243"/>
                  </a:lnTo>
                  <a:lnTo>
                    <a:pt x="1515523" y="2862233"/>
                  </a:lnTo>
                  <a:lnTo>
                    <a:pt x="1519377" y="2861513"/>
                  </a:lnTo>
                  <a:lnTo>
                    <a:pt x="1524696" y="2855509"/>
                  </a:lnTo>
                  <a:lnTo>
                    <a:pt x="1524544" y="2850323"/>
                  </a:lnTo>
                  <a:lnTo>
                    <a:pt x="1521113" y="2847283"/>
                  </a:lnTo>
                  <a:lnTo>
                    <a:pt x="1516634" y="2843009"/>
                  </a:lnTo>
                  <a:lnTo>
                    <a:pt x="1513203" y="2839970"/>
                  </a:lnTo>
                  <a:close/>
                </a:path>
                <a:path w="17462500" h="9773920">
                  <a:moveTo>
                    <a:pt x="16350223" y="9164620"/>
                  </a:moveTo>
                  <a:lnTo>
                    <a:pt x="16344943" y="9165913"/>
                  </a:lnTo>
                  <a:lnTo>
                    <a:pt x="16340593" y="9172724"/>
                  </a:lnTo>
                  <a:lnTo>
                    <a:pt x="16340198" y="9173343"/>
                  </a:lnTo>
                  <a:lnTo>
                    <a:pt x="16341158" y="9178481"/>
                  </a:lnTo>
                  <a:lnTo>
                    <a:pt x="16345207" y="9180996"/>
                  </a:lnTo>
                  <a:lnTo>
                    <a:pt x="16350447" y="9184412"/>
                  </a:lnTo>
                  <a:lnTo>
                    <a:pt x="16355114" y="9186403"/>
                  </a:lnTo>
                  <a:lnTo>
                    <a:pt x="16359584" y="9185158"/>
                  </a:lnTo>
                  <a:lnTo>
                    <a:pt x="16361813" y="9181776"/>
                  </a:lnTo>
                  <a:lnTo>
                    <a:pt x="16364186" y="9178061"/>
                  </a:lnTo>
                  <a:lnTo>
                    <a:pt x="16363226" y="9172924"/>
                  </a:lnTo>
                  <a:lnTo>
                    <a:pt x="16359177" y="9170409"/>
                  </a:lnTo>
                  <a:lnTo>
                    <a:pt x="16350223" y="9164620"/>
                  </a:lnTo>
                  <a:close/>
                </a:path>
                <a:path w="17462500" h="9773920">
                  <a:moveTo>
                    <a:pt x="16275201" y="9116072"/>
                  </a:moveTo>
                  <a:lnTo>
                    <a:pt x="16269921" y="9117365"/>
                  </a:lnTo>
                  <a:lnTo>
                    <a:pt x="16267945" y="9120461"/>
                  </a:lnTo>
                  <a:lnTo>
                    <a:pt x="16265422" y="9124506"/>
                  </a:lnTo>
                  <a:lnTo>
                    <a:pt x="16265035" y="9125129"/>
                  </a:lnTo>
                  <a:lnTo>
                    <a:pt x="16266327" y="9130408"/>
                  </a:lnTo>
                  <a:lnTo>
                    <a:pt x="16275282" y="9136198"/>
                  </a:lnTo>
                  <a:lnTo>
                    <a:pt x="16280283" y="9138331"/>
                  </a:lnTo>
                  <a:lnTo>
                    <a:pt x="16284753" y="9137086"/>
                  </a:lnTo>
                  <a:lnTo>
                    <a:pt x="16286984" y="9133704"/>
                  </a:lnTo>
                  <a:lnTo>
                    <a:pt x="16289112" y="9130278"/>
                  </a:lnTo>
                  <a:lnTo>
                    <a:pt x="16289498" y="9129656"/>
                  </a:lnTo>
                  <a:lnTo>
                    <a:pt x="16288204" y="9124376"/>
                  </a:lnTo>
                  <a:lnTo>
                    <a:pt x="16279251" y="9118587"/>
                  </a:lnTo>
                  <a:lnTo>
                    <a:pt x="16275201" y="9116072"/>
                  </a:lnTo>
                  <a:close/>
                </a:path>
                <a:path w="17462500" h="9773920">
                  <a:moveTo>
                    <a:pt x="10083544" y="6464278"/>
                  </a:moveTo>
                  <a:lnTo>
                    <a:pt x="10079024" y="6464714"/>
                  </a:lnTo>
                  <a:lnTo>
                    <a:pt x="10072888" y="6465248"/>
                  </a:lnTo>
                  <a:lnTo>
                    <a:pt x="10068369" y="6465684"/>
                  </a:lnTo>
                  <a:lnTo>
                    <a:pt x="10064380" y="6469498"/>
                  </a:lnTo>
                  <a:lnTo>
                    <a:pt x="10064816" y="6474017"/>
                  </a:lnTo>
                  <a:lnTo>
                    <a:pt x="10065011" y="6477252"/>
                  </a:lnTo>
                  <a:lnTo>
                    <a:pt x="10067299" y="6480198"/>
                  </a:lnTo>
                  <a:lnTo>
                    <a:pt x="10069965" y="6481335"/>
                  </a:lnTo>
                  <a:lnTo>
                    <a:pt x="10070441" y="6481144"/>
                  </a:lnTo>
                  <a:lnTo>
                    <a:pt x="10071441" y="6481571"/>
                  </a:lnTo>
                  <a:lnTo>
                    <a:pt x="10074060" y="6481900"/>
                  </a:lnTo>
                  <a:lnTo>
                    <a:pt x="10080196" y="6481366"/>
                  </a:lnTo>
                  <a:lnTo>
                    <a:pt x="10084381" y="6480788"/>
                  </a:lnTo>
                  <a:lnTo>
                    <a:pt x="10088373" y="6476975"/>
                  </a:lnTo>
                  <a:lnTo>
                    <a:pt x="10087937" y="6472456"/>
                  </a:lnTo>
                  <a:lnTo>
                    <a:pt x="10087359" y="6468270"/>
                  </a:lnTo>
                  <a:lnTo>
                    <a:pt x="10083544" y="6464278"/>
                  </a:lnTo>
                  <a:close/>
                </a:path>
                <a:path w="17462500" h="9773920">
                  <a:moveTo>
                    <a:pt x="1447201" y="2779511"/>
                  </a:moveTo>
                  <a:lnTo>
                    <a:pt x="1442014" y="2779663"/>
                  </a:lnTo>
                  <a:lnTo>
                    <a:pt x="1435936" y="2786524"/>
                  </a:lnTo>
                  <a:lnTo>
                    <a:pt x="1436087" y="2791710"/>
                  </a:lnTo>
                  <a:lnTo>
                    <a:pt x="1439518" y="2794750"/>
                  </a:lnTo>
                  <a:lnTo>
                    <a:pt x="1443998" y="2799024"/>
                  </a:lnTo>
                  <a:lnTo>
                    <a:pt x="1444856" y="2799784"/>
                  </a:lnTo>
                  <a:lnTo>
                    <a:pt x="1449522" y="2801775"/>
                  </a:lnTo>
                  <a:lnTo>
                    <a:pt x="1453375" y="2801055"/>
                  </a:lnTo>
                  <a:lnTo>
                    <a:pt x="1458694" y="2795050"/>
                  </a:lnTo>
                  <a:lnTo>
                    <a:pt x="1458543" y="2789865"/>
                  </a:lnTo>
                  <a:lnTo>
                    <a:pt x="1455112" y="2786825"/>
                  </a:lnTo>
                  <a:lnTo>
                    <a:pt x="1450632" y="2782550"/>
                  </a:lnTo>
                  <a:lnTo>
                    <a:pt x="1447201" y="2779511"/>
                  </a:lnTo>
                  <a:close/>
                </a:path>
                <a:path w="17462500" h="9773920">
                  <a:moveTo>
                    <a:pt x="16200798" y="9067000"/>
                  </a:moveTo>
                  <a:lnTo>
                    <a:pt x="16195518" y="9068293"/>
                  </a:lnTo>
                  <a:lnTo>
                    <a:pt x="16193343" y="9071699"/>
                  </a:lnTo>
                  <a:lnTo>
                    <a:pt x="16193145" y="9072008"/>
                  </a:lnTo>
                  <a:lnTo>
                    <a:pt x="16190516" y="9075614"/>
                  </a:lnTo>
                  <a:lnTo>
                    <a:pt x="16190297" y="9075915"/>
                  </a:lnTo>
                  <a:lnTo>
                    <a:pt x="16191591" y="9081194"/>
                  </a:lnTo>
                  <a:lnTo>
                    <a:pt x="16200544" y="9086983"/>
                  </a:lnTo>
                  <a:lnTo>
                    <a:pt x="16201879" y="9087552"/>
                  </a:lnTo>
                  <a:lnTo>
                    <a:pt x="16201737" y="9087886"/>
                  </a:lnTo>
                  <a:lnTo>
                    <a:pt x="16205404" y="9089450"/>
                  </a:lnTo>
                  <a:lnTo>
                    <a:pt x="16209873" y="9088205"/>
                  </a:lnTo>
                  <a:lnTo>
                    <a:pt x="16211901" y="9085131"/>
                  </a:lnTo>
                  <a:lnTo>
                    <a:pt x="16212103" y="9084823"/>
                  </a:lnTo>
                  <a:lnTo>
                    <a:pt x="16214733" y="9081217"/>
                  </a:lnTo>
                  <a:lnTo>
                    <a:pt x="16214952" y="9080916"/>
                  </a:lnTo>
                  <a:lnTo>
                    <a:pt x="16213659" y="9075637"/>
                  </a:lnTo>
                  <a:lnTo>
                    <a:pt x="16204704" y="9069848"/>
                  </a:lnTo>
                  <a:lnTo>
                    <a:pt x="16200798" y="9067000"/>
                  </a:lnTo>
                  <a:close/>
                </a:path>
                <a:path w="17462500" h="9773920">
                  <a:moveTo>
                    <a:pt x="16126200" y="9017451"/>
                  </a:moveTo>
                  <a:lnTo>
                    <a:pt x="16120923" y="9018745"/>
                  </a:lnTo>
                  <a:lnTo>
                    <a:pt x="16118747" y="9022151"/>
                  </a:lnTo>
                  <a:lnTo>
                    <a:pt x="16118550" y="9022460"/>
                  </a:lnTo>
                  <a:lnTo>
                    <a:pt x="16115921" y="9026067"/>
                  </a:lnTo>
                  <a:lnTo>
                    <a:pt x="16115702" y="9026367"/>
                  </a:lnTo>
                  <a:lnTo>
                    <a:pt x="16116995" y="9031646"/>
                  </a:lnTo>
                  <a:lnTo>
                    <a:pt x="16125950" y="9037435"/>
                  </a:lnTo>
                  <a:lnTo>
                    <a:pt x="16127282" y="9038004"/>
                  </a:lnTo>
                  <a:lnTo>
                    <a:pt x="16127140" y="9038337"/>
                  </a:lnTo>
                  <a:lnTo>
                    <a:pt x="16130806" y="9039901"/>
                  </a:lnTo>
                  <a:lnTo>
                    <a:pt x="16135278" y="9038658"/>
                  </a:lnTo>
                  <a:lnTo>
                    <a:pt x="16137307" y="9035582"/>
                  </a:lnTo>
                  <a:lnTo>
                    <a:pt x="16137509" y="9035275"/>
                  </a:lnTo>
                  <a:lnTo>
                    <a:pt x="16140138" y="9031669"/>
                  </a:lnTo>
                  <a:lnTo>
                    <a:pt x="16140358" y="9031369"/>
                  </a:lnTo>
                  <a:lnTo>
                    <a:pt x="16139063" y="9026090"/>
                  </a:lnTo>
                  <a:lnTo>
                    <a:pt x="16130108" y="9020299"/>
                  </a:lnTo>
                  <a:lnTo>
                    <a:pt x="16126200" y="9017451"/>
                  </a:lnTo>
                  <a:close/>
                </a:path>
                <a:path w="17462500" h="9773920">
                  <a:moveTo>
                    <a:pt x="1383243" y="2717955"/>
                  </a:moveTo>
                  <a:lnTo>
                    <a:pt x="1377724" y="2717964"/>
                  </a:lnTo>
                  <a:lnTo>
                    <a:pt x="1374684" y="2721396"/>
                  </a:lnTo>
                  <a:lnTo>
                    <a:pt x="1371312" y="2724685"/>
                  </a:lnTo>
                  <a:lnTo>
                    <a:pt x="1371321" y="2730203"/>
                  </a:lnTo>
                  <a:lnTo>
                    <a:pt x="1374752" y="2733243"/>
                  </a:lnTo>
                  <a:lnTo>
                    <a:pt x="1379232" y="2737517"/>
                  </a:lnTo>
                  <a:lnTo>
                    <a:pt x="1380090" y="2738277"/>
                  </a:lnTo>
                  <a:lnTo>
                    <a:pt x="1381756" y="2738988"/>
                  </a:lnTo>
                  <a:lnTo>
                    <a:pt x="1381947" y="2739463"/>
                  </a:lnTo>
                  <a:lnTo>
                    <a:pt x="1384947" y="2740743"/>
                  </a:lnTo>
                  <a:lnTo>
                    <a:pt x="1388800" y="2740023"/>
                  </a:lnTo>
                  <a:lnTo>
                    <a:pt x="1391079" y="2737450"/>
                  </a:lnTo>
                  <a:lnTo>
                    <a:pt x="1394452" y="2734161"/>
                  </a:lnTo>
                  <a:lnTo>
                    <a:pt x="1394442" y="2728642"/>
                  </a:lnTo>
                  <a:lnTo>
                    <a:pt x="1391012" y="2725602"/>
                  </a:lnTo>
                  <a:lnTo>
                    <a:pt x="1386532" y="2721327"/>
                  </a:lnTo>
                  <a:lnTo>
                    <a:pt x="1383243" y="2717955"/>
                  </a:lnTo>
                  <a:close/>
                </a:path>
                <a:path w="17462500" h="9773920">
                  <a:moveTo>
                    <a:pt x="10172511" y="6458893"/>
                  </a:moveTo>
                  <a:lnTo>
                    <a:pt x="10167992" y="6459330"/>
                  </a:lnTo>
                  <a:lnTo>
                    <a:pt x="10161856" y="6459864"/>
                  </a:lnTo>
                  <a:lnTo>
                    <a:pt x="10157337" y="6460300"/>
                  </a:lnTo>
                  <a:lnTo>
                    <a:pt x="10153679" y="6464255"/>
                  </a:lnTo>
                  <a:lnTo>
                    <a:pt x="10154115" y="6468774"/>
                  </a:lnTo>
                  <a:lnTo>
                    <a:pt x="10154643" y="6472151"/>
                  </a:lnTo>
                  <a:lnTo>
                    <a:pt x="10156599" y="6474955"/>
                  </a:lnTo>
                  <a:lnTo>
                    <a:pt x="10159266" y="6476093"/>
                  </a:lnTo>
                  <a:lnTo>
                    <a:pt x="10159409" y="6475760"/>
                  </a:lnTo>
                  <a:lnTo>
                    <a:pt x="10160409" y="6476186"/>
                  </a:lnTo>
                  <a:lnTo>
                    <a:pt x="10163026" y="6476514"/>
                  </a:lnTo>
                  <a:lnTo>
                    <a:pt x="10169162" y="6475981"/>
                  </a:lnTo>
                  <a:lnTo>
                    <a:pt x="10173682" y="6475545"/>
                  </a:lnTo>
                  <a:lnTo>
                    <a:pt x="10177339" y="6471590"/>
                  </a:lnTo>
                  <a:lnTo>
                    <a:pt x="10176467" y="6462551"/>
                  </a:lnTo>
                  <a:lnTo>
                    <a:pt x="10172511" y="6458893"/>
                  </a:lnTo>
                  <a:close/>
                </a:path>
                <a:path w="17462500" h="9773920">
                  <a:moveTo>
                    <a:pt x="16052223" y="8967379"/>
                  </a:moveTo>
                  <a:lnTo>
                    <a:pt x="16046755" y="8968198"/>
                  </a:lnTo>
                  <a:lnTo>
                    <a:pt x="16042009" y="8975628"/>
                  </a:lnTo>
                  <a:lnTo>
                    <a:pt x="16042826" y="8981098"/>
                  </a:lnTo>
                  <a:lnTo>
                    <a:pt x="16051781" y="8986888"/>
                  </a:lnTo>
                  <a:lnTo>
                    <a:pt x="16056780" y="8989020"/>
                  </a:lnTo>
                  <a:lnTo>
                    <a:pt x="16061109" y="8988109"/>
                  </a:lnTo>
                  <a:lnTo>
                    <a:pt x="16063340" y="8984727"/>
                  </a:lnTo>
                  <a:lnTo>
                    <a:pt x="16065713" y="8981012"/>
                  </a:lnTo>
                  <a:lnTo>
                    <a:pt x="16064895" y="8975542"/>
                  </a:lnTo>
                  <a:lnTo>
                    <a:pt x="16052223" y="8967379"/>
                  </a:lnTo>
                  <a:close/>
                </a:path>
                <a:path w="17462500" h="9773920">
                  <a:moveTo>
                    <a:pt x="15978864" y="8916783"/>
                  </a:moveTo>
                  <a:lnTo>
                    <a:pt x="15973726" y="8917743"/>
                  </a:lnTo>
                  <a:lnTo>
                    <a:pt x="15971020" y="8921316"/>
                  </a:lnTo>
                  <a:lnTo>
                    <a:pt x="15968647" y="8925031"/>
                  </a:lnTo>
                  <a:lnTo>
                    <a:pt x="15969607" y="8930167"/>
                  </a:lnTo>
                  <a:lnTo>
                    <a:pt x="15973181" y="8932874"/>
                  </a:lnTo>
                  <a:lnTo>
                    <a:pt x="15978422" y="8936292"/>
                  </a:lnTo>
                  <a:lnTo>
                    <a:pt x="15983421" y="8938424"/>
                  </a:lnTo>
                  <a:lnTo>
                    <a:pt x="15987748" y="8937512"/>
                  </a:lnTo>
                  <a:lnTo>
                    <a:pt x="15989979" y="8934130"/>
                  </a:lnTo>
                  <a:lnTo>
                    <a:pt x="15992351" y="8930415"/>
                  </a:lnTo>
                  <a:lnTo>
                    <a:pt x="15991392" y="8925278"/>
                  </a:lnTo>
                  <a:lnTo>
                    <a:pt x="15987818" y="8922572"/>
                  </a:lnTo>
                  <a:lnTo>
                    <a:pt x="15978864" y="8916783"/>
                  </a:lnTo>
                  <a:close/>
                </a:path>
                <a:path w="17462500" h="9773920">
                  <a:moveTo>
                    <a:pt x="1318903" y="2655448"/>
                  </a:moveTo>
                  <a:lnTo>
                    <a:pt x="1313717" y="2655599"/>
                  </a:lnTo>
                  <a:lnTo>
                    <a:pt x="1306972" y="2662176"/>
                  </a:lnTo>
                  <a:lnTo>
                    <a:pt x="1307123" y="2667363"/>
                  </a:lnTo>
                  <a:lnTo>
                    <a:pt x="1310412" y="2670735"/>
                  </a:lnTo>
                  <a:lnTo>
                    <a:pt x="1314892" y="2675010"/>
                  </a:lnTo>
                  <a:lnTo>
                    <a:pt x="1315274" y="2675961"/>
                  </a:lnTo>
                  <a:lnTo>
                    <a:pt x="1320607" y="2678236"/>
                  </a:lnTo>
                  <a:lnTo>
                    <a:pt x="1324127" y="2677373"/>
                  </a:lnTo>
                  <a:lnTo>
                    <a:pt x="1326740" y="2674942"/>
                  </a:lnTo>
                  <a:lnTo>
                    <a:pt x="1330112" y="2671654"/>
                  </a:lnTo>
                  <a:lnTo>
                    <a:pt x="1329961" y="2666468"/>
                  </a:lnTo>
                  <a:lnTo>
                    <a:pt x="1326672" y="2663095"/>
                  </a:lnTo>
                  <a:lnTo>
                    <a:pt x="1322192" y="2658821"/>
                  </a:lnTo>
                  <a:lnTo>
                    <a:pt x="1318903" y="2655448"/>
                  </a:lnTo>
                  <a:close/>
                </a:path>
                <a:path w="17462500" h="9773920">
                  <a:moveTo>
                    <a:pt x="15905455" y="8865377"/>
                  </a:moveTo>
                  <a:lnTo>
                    <a:pt x="15899984" y="8866195"/>
                  </a:lnTo>
                  <a:lnTo>
                    <a:pt x="15895239" y="8873626"/>
                  </a:lnTo>
                  <a:lnTo>
                    <a:pt x="15896199" y="8878763"/>
                  </a:lnTo>
                  <a:lnTo>
                    <a:pt x="15899772" y="8881468"/>
                  </a:lnTo>
                  <a:lnTo>
                    <a:pt x="15904870" y="8885218"/>
                  </a:lnTo>
                  <a:lnTo>
                    <a:pt x="15909868" y="8887350"/>
                  </a:lnTo>
                  <a:lnTo>
                    <a:pt x="15914198" y="8886441"/>
                  </a:lnTo>
                  <a:lnTo>
                    <a:pt x="15916429" y="8883058"/>
                  </a:lnTo>
                  <a:lnTo>
                    <a:pt x="15918802" y="8879343"/>
                  </a:lnTo>
                  <a:lnTo>
                    <a:pt x="15917841" y="8874206"/>
                  </a:lnTo>
                  <a:lnTo>
                    <a:pt x="15914268" y="8871500"/>
                  </a:lnTo>
                  <a:lnTo>
                    <a:pt x="15909170" y="8867750"/>
                  </a:lnTo>
                  <a:lnTo>
                    <a:pt x="15905455" y="8865377"/>
                  </a:lnTo>
                  <a:close/>
                </a:path>
                <a:path w="17462500" h="9773920">
                  <a:moveTo>
                    <a:pt x="10261812" y="6453651"/>
                  </a:moveTo>
                  <a:lnTo>
                    <a:pt x="10257293" y="6454087"/>
                  </a:lnTo>
                  <a:lnTo>
                    <a:pt x="10251155" y="6454621"/>
                  </a:lnTo>
                  <a:lnTo>
                    <a:pt x="10246636" y="6455057"/>
                  </a:lnTo>
                  <a:lnTo>
                    <a:pt x="10242980" y="6459013"/>
                  </a:lnTo>
                  <a:lnTo>
                    <a:pt x="10243415" y="6463532"/>
                  </a:lnTo>
                  <a:lnTo>
                    <a:pt x="10243753" y="6466434"/>
                  </a:lnTo>
                  <a:lnTo>
                    <a:pt x="10245709" y="6469238"/>
                  </a:lnTo>
                  <a:lnTo>
                    <a:pt x="10248375" y="6470375"/>
                  </a:lnTo>
                  <a:lnTo>
                    <a:pt x="10248567" y="6470851"/>
                  </a:lnTo>
                  <a:lnTo>
                    <a:pt x="10249568" y="6471278"/>
                  </a:lnTo>
                  <a:lnTo>
                    <a:pt x="10252325" y="6471273"/>
                  </a:lnTo>
                  <a:lnTo>
                    <a:pt x="10258463" y="6470739"/>
                  </a:lnTo>
                  <a:lnTo>
                    <a:pt x="10262984" y="6470303"/>
                  </a:lnTo>
                  <a:lnTo>
                    <a:pt x="10266640" y="6466348"/>
                  </a:lnTo>
                  <a:lnTo>
                    <a:pt x="10265767" y="6457309"/>
                  </a:lnTo>
                  <a:lnTo>
                    <a:pt x="10261812" y="6453651"/>
                  </a:lnTo>
                  <a:close/>
                </a:path>
                <a:path w="17462500" h="9773920">
                  <a:moveTo>
                    <a:pt x="15832521" y="8813780"/>
                  </a:moveTo>
                  <a:lnTo>
                    <a:pt x="15827383" y="8814739"/>
                  </a:lnTo>
                  <a:lnTo>
                    <a:pt x="15824678" y="8818313"/>
                  </a:lnTo>
                  <a:lnTo>
                    <a:pt x="15822305" y="8822029"/>
                  </a:lnTo>
                  <a:lnTo>
                    <a:pt x="15823269" y="8827168"/>
                  </a:lnTo>
                  <a:lnTo>
                    <a:pt x="15826840" y="8829872"/>
                  </a:lnTo>
                  <a:lnTo>
                    <a:pt x="15831937" y="8833622"/>
                  </a:lnTo>
                  <a:lnTo>
                    <a:pt x="15836936" y="8835754"/>
                  </a:lnTo>
                  <a:lnTo>
                    <a:pt x="15841265" y="8834844"/>
                  </a:lnTo>
                  <a:lnTo>
                    <a:pt x="15843495" y="8831462"/>
                  </a:lnTo>
                  <a:lnTo>
                    <a:pt x="15845868" y="8827746"/>
                  </a:lnTo>
                  <a:lnTo>
                    <a:pt x="15844906" y="8822608"/>
                  </a:lnTo>
                  <a:lnTo>
                    <a:pt x="15841333" y="8819903"/>
                  </a:lnTo>
                  <a:lnTo>
                    <a:pt x="15836235" y="8816153"/>
                  </a:lnTo>
                  <a:lnTo>
                    <a:pt x="15832521" y="8813780"/>
                  </a:lnTo>
                  <a:close/>
                </a:path>
                <a:path w="17462500" h="9773920">
                  <a:moveTo>
                    <a:pt x="1255039" y="2592749"/>
                  </a:moveTo>
                  <a:lnTo>
                    <a:pt x="1243401" y="2604331"/>
                  </a:lnTo>
                  <a:lnTo>
                    <a:pt x="1246690" y="2607704"/>
                  </a:lnTo>
                  <a:lnTo>
                    <a:pt x="1251169" y="2611979"/>
                  </a:lnTo>
                  <a:lnTo>
                    <a:pt x="1251885" y="2613072"/>
                  </a:lnTo>
                  <a:lnTo>
                    <a:pt x="1253885" y="2613925"/>
                  </a:lnTo>
                  <a:lnTo>
                    <a:pt x="1254027" y="2613591"/>
                  </a:lnTo>
                  <a:lnTo>
                    <a:pt x="1257027" y="2614871"/>
                  </a:lnTo>
                  <a:lnTo>
                    <a:pt x="1266238" y="2603436"/>
                  </a:lnTo>
                  <a:lnTo>
                    <a:pt x="1262949" y="2600063"/>
                  </a:lnTo>
                  <a:lnTo>
                    <a:pt x="1258469" y="2595788"/>
                  </a:lnTo>
                  <a:lnTo>
                    <a:pt x="1255039" y="2592749"/>
                  </a:lnTo>
                  <a:close/>
                </a:path>
                <a:path w="17462500" h="9773920">
                  <a:moveTo>
                    <a:pt x="15760064" y="8761993"/>
                  </a:moveTo>
                  <a:lnTo>
                    <a:pt x="15754926" y="8762953"/>
                  </a:lnTo>
                  <a:lnTo>
                    <a:pt x="15749515" y="8770099"/>
                  </a:lnTo>
                  <a:lnTo>
                    <a:pt x="15750474" y="8775236"/>
                  </a:lnTo>
                  <a:lnTo>
                    <a:pt x="15754047" y="8777942"/>
                  </a:lnTo>
                  <a:lnTo>
                    <a:pt x="15759144" y="8781692"/>
                  </a:lnTo>
                  <a:lnTo>
                    <a:pt x="15760813" y="8782404"/>
                  </a:lnTo>
                  <a:lnTo>
                    <a:pt x="15760670" y="8782737"/>
                  </a:lnTo>
                  <a:lnTo>
                    <a:pt x="15764003" y="8784159"/>
                  </a:lnTo>
                  <a:lnTo>
                    <a:pt x="15768331" y="8783247"/>
                  </a:lnTo>
                  <a:lnTo>
                    <a:pt x="15770561" y="8779865"/>
                  </a:lnTo>
                  <a:lnTo>
                    <a:pt x="15773267" y="8776291"/>
                  </a:lnTo>
                  <a:lnTo>
                    <a:pt x="15772307" y="8771155"/>
                  </a:lnTo>
                  <a:lnTo>
                    <a:pt x="15768734" y="8768449"/>
                  </a:lnTo>
                  <a:lnTo>
                    <a:pt x="15763638" y="8764699"/>
                  </a:lnTo>
                  <a:lnTo>
                    <a:pt x="15760064" y="8761993"/>
                  </a:lnTo>
                  <a:close/>
                </a:path>
                <a:path w="17462500" h="9773920">
                  <a:moveTo>
                    <a:pt x="10351015" y="6446792"/>
                  </a:moveTo>
                  <a:lnTo>
                    <a:pt x="10346495" y="6447227"/>
                  </a:lnTo>
                  <a:lnTo>
                    <a:pt x="10340357" y="6447761"/>
                  </a:lnTo>
                  <a:lnTo>
                    <a:pt x="10335504" y="6448055"/>
                  </a:lnTo>
                  <a:lnTo>
                    <a:pt x="10332182" y="6452152"/>
                  </a:lnTo>
                  <a:lnTo>
                    <a:pt x="10332618" y="6456672"/>
                  </a:lnTo>
                  <a:lnTo>
                    <a:pt x="10332813" y="6459907"/>
                  </a:lnTo>
                  <a:lnTo>
                    <a:pt x="10334911" y="6462377"/>
                  </a:lnTo>
                  <a:lnTo>
                    <a:pt x="10337578" y="6463515"/>
                  </a:lnTo>
                  <a:lnTo>
                    <a:pt x="10337436" y="6463849"/>
                  </a:lnTo>
                  <a:lnTo>
                    <a:pt x="10338769" y="6464418"/>
                  </a:lnTo>
                  <a:lnTo>
                    <a:pt x="10341528" y="6464413"/>
                  </a:lnTo>
                  <a:lnTo>
                    <a:pt x="10347666" y="6463879"/>
                  </a:lnTo>
                  <a:lnTo>
                    <a:pt x="10352519" y="6463586"/>
                  </a:lnTo>
                  <a:lnTo>
                    <a:pt x="10355842" y="6459487"/>
                  </a:lnTo>
                  <a:lnTo>
                    <a:pt x="10355405" y="6454968"/>
                  </a:lnTo>
                  <a:lnTo>
                    <a:pt x="10355112" y="6450116"/>
                  </a:lnTo>
                  <a:lnTo>
                    <a:pt x="10351015" y="6446792"/>
                  </a:lnTo>
                  <a:close/>
                </a:path>
                <a:path w="17462500" h="9773920">
                  <a:moveTo>
                    <a:pt x="1193027" y="2528478"/>
                  </a:moveTo>
                  <a:lnTo>
                    <a:pt x="1187983" y="2528296"/>
                  </a:lnTo>
                  <a:lnTo>
                    <a:pt x="1181238" y="2534873"/>
                  </a:lnTo>
                  <a:lnTo>
                    <a:pt x="1181056" y="2539917"/>
                  </a:lnTo>
                  <a:lnTo>
                    <a:pt x="1184345" y="2543290"/>
                  </a:lnTo>
                  <a:lnTo>
                    <a:pt x="1188683" y="2547898"/>
                  </a:lnTo>
                  <a:lnTo>
                    <a:pt x="1189398" y="2548991"/>
                  </a:lnTo>
                  <a:lnTo>
                    <a:pt x="1194398" y="2551124"/>
                  </a:lnTo>
                  <a:lnTo>
                    <a:pt x="1197775" y="2550595"/>
                  </a:lnTo>
                  <a:lnTo>
                    <a:pt x="1200388" y="2548164"/>
                  </a:lnTo>
                  <a:lnTo>
                    <a:pt x="1203761" y="2544875"/>
                  </a:lnTo>
                  <a:lnTo>
                    <a:pt x="1203942" y="2539830"/>
                  </a:lnTo>
                  <a:lnTo>
                    <a:pt x="1200654" y="2536458"/>
                  </a:lnTo>
                  <a:lnTo>
                    <a:pt x="1196316" y="2531850"/>
                  </a:lnTo>
                  <a:lnTo>
                    <a:pt x="1193027" y="2528478"/>
                  </a:lnTo>
                  <a:close/>
                </a:path>
                <a:path w="17462500" h="9773920">
                  <a:moveTo>
                    <a:pt x="15687747" y="8709871"/>
                  </a:moveTo>
                  <a:lnTo>
                    <a:pt x="15682610" y="8710831"/>
                  </a:lnTo>
                  <a:lnTo>
                    <a:pt x="15677197" y="8717978"/>
                  </a:lnTo>
                  <a:lnTo>
                    <a:pt x="15678160" y="8723115"/>
                  </a:lnTo>
                  <a:lnTo>
                    <a:pt x="15681732" y="8725821"/>
                  </a:lnTo>
                  <a:lnTo>
                    <a:pt x="15686830" y="8729571"/>
                  </a:lnTo>
                  <a:lnTo>
                    <a:pt x="15688496" y="8730282"/>
                  </a:lnTo>
                  <a:lnTo>
                    <a:pt x="15688353" y="8730615"/>
                  </a:lnTo>
                  <a:lnTo>
                    <a:pt x="15691686" y="8732037"/>
                  </a:lnTo>
                  <a:lnTo>
                    <a:pt x="15696014" y="8731125"/>
                  </a:lnTo>
                  <a:lnTo>
                    <a:pt x="15698244" y="8727743"/>
                  </a:lnTo>
                  <a:lnTo>
                    <a:pt x="15700951" y="8724171"/>
                  </a:lnTo>
                  <a:lnTo>
                    <a:pt x="15699991" y="8719033"/>
                  </a:lnTo>
                  <a:lnTo>
                    <a:pt x="15696417" y="8716327"/>
                  </a:lnTo>
                  <a:lnTo>
                    <a:pt x="15691321" y="8712577"/>
                  </a:lnTo>
                  <a:lnTo>
                    <a:pt x="15687747" y="8709871"/>
                  </a:lnTo>
                  <a:close/>
                </a:path>
                <a:path w="17462500" h="9773920">
                  <a:moveTo>
                    <a:pt x="15615524" y="8656607"/>
                  </a:moveTo>
                  <a:lnTo>
                    <a:pt x="15610387" y="8657568"/>
                  </a:lnTo>
                  <a:lnTo>
                    <a:pt x="15607682" y="8661141"/>
                  </a:lnTo>
                  <a:lnTo>
                    <a:pt x="15604834" y="8665048"/>
                  </a:lnTo>
                  <a:lnTo>
                    <a:pt x="15605794" y="8670185"/>
                  </a:lnTo>
                  <a:lnTo>
                    <a:pt x="15609366" y="8672891"/>
                  </a:lnTo>
                  <a:lnTo>
                    <a:pt x="15614464" y="8676641"/>
                  </a:lnTo>
                  <a:lnTo>
                    <a:pt x="15616132" y="8677353"/>
                  </a:lnTo>
                  <a:lnTo>
                    <a:pt x="15616321" y="8677827"/>
                  </a:lnTo>
                  <a:lnTo>
                    <a:pt x="15619655" y="8679249"/>
                  </a:lnTo>
                  <a:lnTo>
                    <a:pt x="15623983" y="8678338"/>
                  </a:lnTo>
                  <a:lnTo>
                    <a:pt x="15626214" y="8674956"/>
                  </a:lnTo>
                  <a:lnTo>
                    <a:pt x="15629063" y="8671050"/>
                  </a:lnTo>
                  <a:lnTo>
                    <a:pt x="15628103" y="8665913"/>
                  </a:lnTo>
                  <a:lnTo>
                    <a:pt x="15624529" y="8663207"/>
                  </a:lnTo>
                  <a:lnTo>
                    <a:pt x="15615524" y="8656607"/>
                  </a:lnTo>
                  <a:close/>
                </a:path>
                <a:path w="17462500" h="9773920">
                  <a:moveTo>
                    <a:pt x="10439884" y="6439790"/>
                  </a:moveTo>
                  <a:lnTo>
                    <a:pt x="10435363" y="6440225"/>
                  </a:lnTo>
                  <a:lnTo>
                    <a:pt x="10429225" y="6440758"/>
                  </a:lnTo>
                  <a:lnTo>
                    <a:pt x="10424373" y="6441052"/>
                  </a:lnTo>
                  <a:lnTo>
                    <a:pt x="10421050" y="6445150"/>
                  </a:lnTo>
                  <a:lnTo>
                    <a:pt x="10421487" y="6449670"/>
                  </a:lnTo>
                  <a:lnTo>
                    <a:pt x="10421682" y="6452904"/>
                  </a:lnTo>
                  <a:lnTo>
                    <a:pt x="10423780" y="6455375"/>
                  </a:lnTo>
                  <a:lnTo>
                    <a:pt x="10426447" y="6456513"/>
                  </a:lnTo>
                  <a:lnTo>
                    <a:pt x="10426305" y="6456846"/>
                  </a:lnTo>
                  <a:lnTo>
                    <a:pt x="10427638" y="6457415"/>
                  </a:lnTo>
                  <a:lnTo>
                    <a:pt x="10430397" y="6457410"/>
                  </a:lnTo>
                  <a:lnTo>
                    <a:pt x="10436535" y="6456877"/>
                  </a:lnTo>
                  <a:lnTo>
                    <a:pt x="10441387" y="6456583"/>
                  </a:lnTo>
                  <a:lnTo>
                    <a:pt x="10444568" y="6452819"/>
                  </a:lnTo>
                  <a:lnTo>
                    <a:pt x="10443981" y="6443114"/>
                  </a:lnTo>
                  <a:lnTo>
                    <a:pt x="10439884" y="6439790"/>
                  </a:lnTo>
                  <a:close/>
                </a:path>
                <a:path w="17462500" h="9773920">
                  <a:moveTo>
                    <a:pt x="1131491" y="2464015"/>
                  </a:moveTo>
                  <a:lnTo>
                    <a:pt x="1126114" y="2463691"/>
                  </a:lnTo>
                  <a:lnTo>
                    <a:pt x="1122741" y="2466980"/>
                  </a:lnTo>
                  <a:lnTo>
                    <a:pt x="1119511" y="2469935"/>
                  </a:lnTo>
                  <a:lnTo>
                    <a:pt x="1119187" y="2475312"/>
                  </a:lnTo>
                  <a:lnTo>
                    <a:pt x="1122476" y="2478685"/>
                  </a:lnTo>
                  <a:lnTo>
                    <a:pt x="1126813" y="2483293"/>
                  </a:lnTo>
                  <a:lnTo>
                    <a:pt x="1127529" y="2484386"/>
                  </a:lnTo>
                  <a:lnTo>
                    <a:pt x="1132528" y="2486519"/>
                  </a:lnTo>
                  <a:lnTo>
                    <a:pt x="1135906" y="2485990"/>
                  </a:lnTo>
                  <a:lnTo>
                    <a:pt x="1138519" y="2483559"/>
                  </a:lnTo>
                  <a:lnTo>
                    <a:pt x="1141749" y="2480603"/>
                  </a:lnTo>
                  <a:lnTo>
                    <a:pt x="1142073" y="2475226"/>
                  </a:lnTo>
                  <a:lnTo>
                    <a:pt x="1138785" y="2471853"/>
                  </a:lnTo>
                  <a:lnTo>
                    <a:pt x="1134447" y="2467245"/>
                  </a:lnTo>
                  <a:lnTo>
                    <a:pt x="1131491" y="2464015"/>
                  </a:lnTo>
                  <a:close/>
                </a:path>
                <a:path w="17462500" h="9773920">
                  <a:moveTo>
                    <a:pt x="15543494" y="8603821"/>
                  </a:moveTo>
                  <a:lnTo>
                    <a:pt x="15538356" y="8604780"/>
                  </a:lnTo>
                  <a:lnTo>
                    <a:pt x="15535650" y="8608354"/>
                  </a:lnTo>
                  <a:lnTo>
                    <a:pt x="15532801" y="8612260"/>
                  </a:lnTo>
                  <a:lnTo>
                    <a:pt x="15533761" y="8617397"/>
                  </a:lnTo>
                  <a:lnTo>
                    <a:pt x="15537334" y="8620103"/>
                  </a:lnTo>
                  <a:lnTo>
                    <a:pt x="15542433" y="8623854"/>
                  </a:lnTo>
                  <a:lnTo>
                    <a:pt x="15544099" y="8624565"/>
                  </a:lnTo>
                  <a:lnTo>
                    <a:pt x="15544290" y="8625040"/>
                  </a:lnTo>
                  <a:lnTo>
                    <a:pt x="15547624" y="8626462"/>
                  </a:lnTo>
                  <a:lnTo>
                    <a:pt x="15551951" y="8625550"/>
                  </a:lnTo>
                  <a:lnTo>
                    <a:pt x="15554181" y="8622168"/>
                  </a:lnTo>
                  <a:lnTo>
                    <a:pt x="15557030" y="8618262"/>
                  </a:lnTo>
                  <a:lnTo>
                    <a:pt x="15556070" y="8613125"/>
                  </a:lnTo>
                  <a:lnTo>
                    <a:pt x="15552497" y="8610419"/>
                  </a:lnTo>
                  <a:lnTo>
                    <a:pt x="15543494" y="8603821"/>
                  </a:lnTo>
                  <a:close/>
                </a:path>
                <a:path w="17462500" h="9773920">
                  <a:moveTo>
                    <a:pt x="15471603" y="8550699"/>
                  </a:moveTo>
                  <a:lnTo>
                    <a:pt x="15466467" y="8551661"/>
                  </a:lnTo>
                  <a:lnTo>
                    <a:pt x="15463761" y="8555233"/>
                  </a:lnTo>
                  <a:lnTo>
                    <a:pt x="15460913" y="8559139"/>
                  </a:lnTo>
                  <a:lnTo>
                    <a:pt x="15461873" y="8564276"/>
                  </a:lnTo>
                  <a:lnTo>
                    <a:pt x="15465446" y="8566982"/>
                  </a:lnTo>
                  <a:lnTo>
                    <a:pt x="15470543" y="8570732"/>
                  </a:lnTo>
                  <a:lnTo>
                    <a:pt x="15472209" y="8571443"/>
                  </a:lnTo>
                  <a:lnTo>
                    <a:pt x="15472401" y="8571919"/>
                  </a:lnTo>
                  <a:lnTo>
                    <a:pt x="15475733" y="8573341"/>
                  </a:lnTo>
                  <a:lnTo>
                    <a:pt x="15479729" y="8572287"/>
                  </a:lnTo>
                  <a:lnTo>
                    <a:pt x="15482293" y="8569047"/>
                  </a:lnTo>
                  <a:lnTo>
                    <a:pt x="15485142" y="8565141"/>
                  </a:lnTo>
                  <a:lnTo>
                    <a:pt x="15484180" y="8560003"/>
                  </a:lnTo>
                  <a:lnTo>
                    <a:pt x="15480607" y="8557297"/>
                  </a:lnTo>
                  <a:lnTo>
                    <a:pt x="15471603" y="8550699"/>
                  </a:lnTo>
                  <a:close/>
                </a:path>
                <a:path w="17462500" h="9773920">
                  <a:moveTo>
                    <a:pt x="1070857" y="2398361"/>
                  </a:moveTo>
                  <a:lnTo>
                    <a:pt x="1065480" y="2398037"/>
                  </a:lnTo>
                  <a:lnTo>
                    <a:pt x="1062107" y="2401326"/>
                  </a:lnTo>
                  <a:lnTo>
                    <a:pt x="1058543" y="2404139"/>
                  </a:lnTo>
                  <a:lnTo>
                    <a:pt x="1058220" y="2409516"/>
                  </a:lnTo>
                  <a:lnTo>
                    <a:pt x="1061508" y="2412889"/>
                  </a:lnTo>
                  <a:lnTo>
                    <a:pt x="1065846" y="2417497"/>
                  </a:lnTo>
                  <a:lnTo>
                    <a:pt x="1066895" y="2418732"/>
                  </a:lnTo>
                  <a:lnTo>
                    <a:pt x="1071561" y="2420723"/>
                  </a:lnTo>
                  <a:lnTo>
                    <a:pt x="1074939" y="2420193"/>
                  </a:lnTo>
                  <a:lnTo>
                    <a:pt x="1077409" y="2418096"/>
                  </a:lnTo>
                  <a:lnTo>
                    <a:pt x="1080973" y="2415283"/>
                  </a:lnTo>
                  <a:lnTo>
                    <a:pt x="1081297" y="2409905"/>
                  </a:lnTo>
                  <a:lnTo>
                    <a:pt x="1078008" y="2406533"/>
                  </a:lnTo>
                  <a:lnTo>
                    <a:pt x="1073671" y="2401925"/>
                  </a:lnTo>
                  <a:lnTo>
                    <a:pt x="1070857" y="2398361"/>
                  </a:lnTo>
                  <a:close/>
                </a:path>
                <a:path w="17462500" h="9773920">
                  <a:moveTo>
                    <a:pt x="10528703" y="6431978"/>
                  </a:moveTo>
                  <a:lnTo>
                    <a:pt x="10524183" y="6432414"/>
                  </a:lnTo>
                  <a:lnTo>
                    <a:pt x="10518048" y="6432948"/>
                  </a:lnTo>
                  <a:lnTo>
                    <a:pt x="10513529" y="6433384"/>
                  </a:lnTo>
                  <a:lnTo>
                    <a:pt x="10510203" y="6437481"/>
                  </a:lnTo>
                  <a:lnTo>
                    <a:pt x="10510639" y="6442001"/>
                  </a:lnTo>
                  <a:lnTo>
                    <a:pt x="10510836" y="6445236"/>
                  </a:lnTo>
                  <a:lnTo>
                    <a:pt x="10512933" y="6447706"/>
                  </a:lnTo>
                  <a:lnTo>
                    <a:pt x="10516933" y="6449413"/>
                  </a:lnTo>
                  <a:lnTo>
                    <a:pt x="10519692" y="6449407"/>
                  </a:lnTo>
                  <a:lnTo>
                    <a:pt x="10525830" y="6448875"/>
                  </a:lnTo>
                  <a:lnTo>
                    <a:pt x="10530349" y="6448438"/>
                  </a:lnTo>
                  <a:lnTo>
                    <a:pt x="10533672" y="6444341"/>
                  </a:lnTo>
                  <a:lnTo>
                    <a:pt x="10532801" y="6435301"/>
                  </a:lnTo>
                  <a:lnTo>
                    <a:pt x="10528703" y="6431978"/>
                  </a:lnTo>
                  <a:close/>
                </a:path>
                <a:path w="17462500" h="9773920">
                  <a:moveTo>
                    <a:pt x="15399857" y="8497245"/>
                  </a:moveTo>
                  <a:lnTo>
                    <a:pt x="15394719" y="8498205"/>
                  </a:lnTo>
                  <a:lnTo>
                    <a:pt x="15392013" y="8501778"/>
                  </a:lnTo>
                  <a:lnTo>
                    <a:pt x="15389165" y="8505685"/>
                  </a:lnTo>
                  <a:lnTo>
                    <a:pt x="15390124" y="8510822"/>
                  </a:lnTo>
                  <a:lnTo>
                    <a:pt x="15393698" y="8513528"/>
                  </a:lnTo>
                  <a:lnTo>
                    <a:pt x="15398797" y="8517278"/>
                  </a:lnTo>
                  <a:lnTo>
                    <a:pt x="15400463" y="8517989"/>
                  </a:lnTo>
                  <a:lnTo>
                    <a:pt x="15400655" y="8518465"/>
                  </a:lnTo>
                  <a:lnTo>
                    <a:pt x="15403987" y="8519887"/>
                  </a:lnTo>
                  <a:lnTo>
                    <a:pt x="15408124" y="8518500"/>
                  </a:lnTo>
                  <a:lnTo>
                    <a:pt x="15410545" y="8515592"/>
                  </a:lnTo>
                  <a:lnTo>
                    <a:pt x="15413393" y="8511686"/>
                  </a:lnTo>
                  <a:lnTo>
                    <a:pt x="15412434" y="8506550"/>
                  </a:lnTo>
                  <a:lnTo>
                    <a:pt x="15408861" y="8503844"/>
                  </a:lnTo>
                  <a:lnTo>
                    <a:pt x="15399857" y="8497245"/>
                  </a:lnTo>
                  <a:close/>
                </a:path>
                <a:path w="17462500" h="9773920">
                  <a:moveTo>
                    <a:pt x="15328251" y="8443457"/>
                  </a:moveTo>
                  <a:lnTo>
                    <a:pt x="15323113" y="8444417"/>
                  </a:lnTo>
                  <a:lnTo>
                    <a:pt x="15320407" y="8447990"/>
                  </a:lnTo>
                  <a:lnTo>
                    <a:pt x="15317560" y="8451897"/>
                  </a:lnTo>
                  <a:lnTo>
                    <a:pt x="15318521" y="8457034"/>
                  </a:lnTo>
                  <a:lnTo>
                    <a:pt x="15322094" y="8459741"/>
                  </a:lnTo>
                  <a:lnTo>
                    <a:pt x="15327191" y="8463491"/>
                  </a:lnTo>
                  <a:lnTo>
                    <a:pt x="15332523" y="8465765"/>
                  </a:lnTo>
                  <a:lnTo>
                    <a:pt x="15336518" y="8464711"/>
                  </a:lnTo>
                  <a:lnTo>
                    <a:pt x="15338940" y="8461805"/>
                  </a:lnTo>
                  <a:lnTo>
                    <a:pt x="15341788" y="8457899"/>
                  </a:lnTo>
                  <a:lnTo>
                    <a:pt x="15340828" y="8452761"/>
                  </a:lnTo>
                  <a:lnTo>
                    <a:pt x="15337255" y="8450056"/>
                  </a:lnTo>
                  <a:lnTo>
                    <a:pt x="15328251" y="8443457"/>
                  </a:lnTo>
                  <a:close/>
                </a:path>
                <a:path w="17462500" h="9773920">
                  <a:moveTo>
                    <a:pt x="1011459" y="2331658"/>
                  </a:moveTo>
                  <a:lnTo>
                    <a:pt x="1006082" y="2331334"/>
                  </a:lnTo>
                  <a:lnTo>
                    <a:pt x="1002851" y="2334290"/>
                  </a:lnTo>
                  <a:lnTo>
                    <a:pt x="999478" y="2337579"/>
                  </a:lnTo>
                  <a:lnTo>
                    <a:pt x="999154" y="2342956"/>
                  </a:lnTo>
                  <a:lnTo>
                    <a:pt x="1002110" y="2346187"/>
                  </a:lnTo>
                  <a:lnTo>
                    <a:pt x="1006448" y="2350794"/>
                  </a:lnTo>
                  <a:lnTo>
                    <a:pt x="1007163" y="2351887"/>
                  </a:lnTo>
                  <a:lnTo>
                    <a:pt x="1012496" y="2354162"/>
                  </a:lnTo>
                  <a:lnTo>
                    <a:pt x="1015874" y="2353633"/>
                  </a:lnTo>
                  <a:lnTo>
                    <a:pt x="1018344" y="2351535"/>
                  </a:lnTo>
                  <a:lnTo>
                    <a:pt x="1021717" y="2348246"/>
                  </a:lnTo>
                  <a:lnTo>
                    <a:pt x="1022041" y="2342869"/>
                  </a:lnTo>
                  <a:lnTo>
                    <a:pt x="1019085" y="2339639"/>
                  </a:lnTo>
                  <a:lnTo>
                    <a:pt x="1014747" y="2335031"/>
                  </a:lnTo>
                  <a:lnTo>
                    <a:pt x="1011459" y="2331658"/>
                  </a:lnTo>
                  <a:close/>
                </a:path>
                <a:path w="17462500" h="9773920">
                  <a:moveTo>
                    <a:pt x="10617666" y="6423834"/>
                  </a:moveTo>
                  <a:lnTo>
                    <a:pt x="10613147" y="6424270"/>
                  </a:lnTo>
                  <a:lnTo>
                    <a:pt x="10607009" y="6424804"/>
                  </a:lnTo>
                  <a:lnTo>
                    <a:pt x="10602490" y="6425239"/>
                  </a:lnTo>
                  <a:lnTo>
                    <a:pt x="10599165" y="6429336"/>
                  </a:lnTo>
                  <a:lnTo>
                    <a:pt x="10599601" y="6433856"/>
                  </a:lnTo>
                  <a:lnTo>
                    <a:pt x="10599796" y="6437091"/>
                  </a:lnTo>
                  <a:lnTo>
                    <a:pt x="10601895" y="6439562"/>
                  </a:lnTo>
                  <a:lnTo>
                    <a:pt x="10605895" y="6441268"/>
                  </a:lnTo>
                  <a:lnTo>
                    <a:pt x="10608654" y="6441263"/>
                  </a:lnTo>
                  <a:lnTo>
                    <a:pt x="10614792" y="6440730"/>
                  </a:lnTo>
                  <a:lnTo>
                    <a:pt x="10619311" y="6440294"/>
                  </a:lnTo>
                  <a:lnTo>
                    <a:pt x="10622636" y="6436197"/>
                  </a:lnTo>
                  <a:lnTo>
                    <a:pt x="10621764" y="6427158"/>
                  </a:lnTo>
                  <a:lnTo>
                    <a:pt x="10617666" y="6423834"/>
                  </a:lnTo>
                  <a:close/>
                </a:path>
                <a:path w="17462500" h="9773920">
                  <a:moveTo>
                    <a:pt x="15256980" y="8389811"/>
                  </a:moveTo>
                  <a:lnTo>
                    <a:pt x="15251509" y="8390630"/>
                  </a:lnTo>
                  <a:lnTo>
                    <a:pt x="15246098" y="8397776"/>
                  </a:lnTo>
                  <a:lnTo>
                    <a:pt x="15246918" y="8403248"/>
                  </a:lnTo>
                  <a:lnTo>
                    <a:pt x="15250489" y="8405952"/>
                  </a:lnTo>
                  <a:lnTo>
                    <a:pt x="15255586" y="8409703"/>
                  </a:lnTo>
                  <a:lnTo>
                    <a:pt x="15260919" y="8411977"/>
                  </a:lnTo>
                  <a:lnTo>
                    <a:pt x="15264914" y="8410925"/>
                  </a:lnTo>
                  <a:lnTo>
                    <a:pt x="15267336" y="8408018"/>
                  </a:lnTo>
                  <a:lnTo>
                    <a:pt x="15270042" y="8404445"/>
                  </a:lnTo>
                  <a:lnTo>
                    <a:pt x="15269224" y="8398975"/>
                  </a:lnTo>
                  <a:lnTo>
                    <a:pt x="15265651" y="8396268"/>
                  </a:lnTo>
                  <a:lnTo>
                    <a:pt x="15260552" y="8392517"/>
                  </a:lnTo>
                  <a:lnTo>
                    <a:pt x="15256980" y="8389811"/>
                  </a:lnTo>
                  <a:close/>
                </a:path>
                <a:path w="17462500" h="9773920">
                  <a:moveTo>
                    <a:pt x="953629" y="2264049"/>
                  </a:moveTo>
                  <a:lnTo>
                    <a:pt x="948585" y="2263867"/>
                  </a:lnTo>
                  <a:lnTo>
                    <a:pt x="945021" y="2266681"/>
                  </a:lnTo>
                  <a:lnTo>
                    <a:pt x="941315" y="2269827"/>
                  </a:lnTo>
                  <a:lnTo>
                    <a:pt x="941133" y="2274871"/>
                  </a:lnTo>
                  <a:lnTo>
                    <a:pt x="943946" y="2278435"/>
                  </a:lnTo>
                  <a:lnTo>
                    <a:pt x="947809" y="2283234"/>
                  </a:lnTo>
                  <a:lnTo>
                    <a:pt x="948524" y="2284328"/>
                  </a:lnTo>
                  <a:lnTo>
                    <a:pt x="950857" y="2285323"/>
                  </a:lnTo>
                  <a:lnTo>
                    <a:pt x="950715" y="2285655"/>
                  </a:lnTo>
                  <a:lnTo>
                    <a:pt x="953715" y="2286935"/>
                  </a:lnTo>
                  <a:lnTo>
                    <a:pt x="957092" y="2286406"/>
                  </a:lnTo>
                  <a:lnTo>
                    <a:pt x="963269" y="2281162"/>
                  </a:lnTo>
                  <a:lnTo>
                    <a:pt x="963450" y="2276118"/>
                  </a:lnTo>
                  <a:lnTo>
                    <a:pt x="960637" y="2272554"/>
                  </a:lnTo>
                  <a:lnTo>
                    <a:pt x="956775" y="2267755"/>
                  </a:lnTo>
                  <a:lnTo>
                    <a:pt x="953629" y="2264049"/>
                  </a:lnTo>
                  <a:close/>
                </a:path>
                <a:path w="17462500" h="9773920">
                  <a:moveTo>
                    <a:pt x="15185851" y="8335834"/>
                  </a:moveTo>
                  <a:lnTo>
                    <a:pt x="15180380" y="8336651"/>
                  </a:lnTo>
                  <a:lnTo>
                    <a:pt x="15174967" y="8343797"/>
                  </a:lnTo>
                  <a:lnTo>
                    <a:pt x="15175785" y="8349267"/>
                  </a:lnTo>
                  <a:lnTo>
                    <a:pt x="15179358" y="8351973"/>
                  </a:lnTo>
                  <a:lnTo>
                    <a:pt x="15184458" y="8355724"/>
                  </a:lnTo>
                  <a:lnTo>
                    <a:pt x="15189790" y="8357999"/>
                  </a:lnTo>
                  <a:lnTo>
                    <a:pt x="15193784" y="8356945"/>
                  </a:lnTo>
                  <a:lnTo>
                    <a:pt x="15196205" y="8354039"/>
                  </a:lnTo>
                  <a:lnTo>
                    <a:pt x="15198912" y="8350465"/>
                  </a:lnTo>
                  <a:lnTo>
                    <a:pt x="15198094" y="8344995"/>
                  </a:lnTo>
                  <a:lnTo>
                    <a:pt x="15194522" y="8342289"/>
                  </a:lnTo>
                  <a:lnTo>
                    <a:pt x="15189424" y="8338540"/>
                  </a:lnTo>
                  <a:lnTo>
                    <a:pt x="15185851" y="8335834"/>
                  </a:lnTo>
                  <a:close/>
                </a:path>
                <a:path w="17462500" h="9773920">
                  <a:moveTo>
                    <a:pt x="10706770" y="6415356"/>
                  </a:moveTo>
                  <a:lnTo>
                    <a:pt x="10702251" y="6415793"/>
                  </a:lnTo>
                  <a:lnTo>
                    <a:pt x="10696113" y="6416325"/>
                  </a:lnTo>
                  <a:lnTo>
                    <a:pt x="10691593" y="6416761"/>
                  </a:lnTo>
                  <a:lnTo>
                    <a:pt x="10688271" y="6420860"/>
                  </a:lnTo>
                  <a:lnTo>
                    <a:pt x="10688706" y="6425379"/>
                  </a:lnTo>
                  <a:lnTo>
                    <a:pt x="10688903" y="6428614"/>
                  </a:lnTo>
                  <a:lnTo>
                    <a:pt x="10690998" y="6431084"/>
                  </a:lnTo>
                  <a:lnTo>
                    <a:pt x="10694999" y="6432791"/>
                  </a:lnTo>
                  <a:lnTo>
                    <a:pt x="10697759" y="6432786"/>
                  </a:lnTo>
                  <a:lnTo>
                    <a:pt x="10703896" y="6432252"/>
                  </a:lnTo>
                  <a:lnTo>
                    <a:pt x="10708415" y="6431816"/>
                  </a:lnTo>
                  <a:lnTo>
                    <a:pt x="10711739" y="6427719"/>
                  </a:lnTo>
                  <a:lnTo>
                    <a:pt x="10710868" y="6418680"/>
                  </a:lnTo>
                  <a:lnTo>
                    <a:pt x="10706770" y="6415356"/>
                  </a:lnTo>
                  <a:close/>
                </a:path>
                <a:path w="17462500" h="9773920">
                  <a:moveTo>
                    <a:pt x="15114863" y="8281521"/>
                  </a:moveTo>
                  <a:lnTo>
                    <a:pt x="15109391" y="8282339"/>
                  </a:lnTo>
                  <a:lnTo>
                    <a:pt x="15103980" y="8289485"/>
                  </a:lnTo>
                  <a:lnTo>
                    <a:pt x="15104799" y="8294956"/>
                  </a:lnTo>
                  <a:lnTo>
                    <a:pt x="15108373" y="8297662"/>
                  </a:lnTo>
                  <a:lnTo>
                    <a:pt x="15113469" y="8301412"/>
                  </a:lnTo>
                  <a:lnTo>
                    <a:pt x="15118802" y="8303687"/>
                  </a:lnTo>
                  <a:lnTo>
                    <a:pt x="15122795" y="8302633"/>
                  </a:lnTo>
                  <a:lnTo>
                    <a:pt x="15125218" y="8299726"/>
                  </a:lnTo>
                  <a:lnTo>
                    <a:pt x="15127924" y="8296154"/>
                  </a:lnTo>
                  <a:lnTo>
                    <a:pt x="15127106" y="8290683"/>
                  </a:lnTo>
                  <a:lnTo>
                    <a:pt x="15123533" y="8287977"/>
                  </a:lnTo>
                  <a:lnTo>
                    <a:pt x="15118437" y="8284227"/>
                  </a:lnTo>
                  <a:lnTo>
                    <a:pt x="15114863" y="8281521"/>
                  </a:lnTo>
                  <a:close/>
                </a:path>
                <a:path w="17462500" h="9773920">
                  <a:moveTo>
                    <a:pt x="896367" y="2195106"/>
                  </a:moveTo>
                  <a:lnTo>
                    <a:pt x="890990" y="2194782"/>
                  </a:lnTo>
                  <a:lnTo>
                    <a:pt x="883862" y="2200409"/>
                  </a:lnTo>
                  <a:lnTo>
                    <a:pt x="883539" y="2205786"/>
                  </a:lnTo>
                  <a:lnTo>
                    <a:pt x="886352" y="2209350"/>
                  </a:lnTo>
                  <a:lnTo>
                    <a:pt x="890214" y="2214149"/>
                  </a:lnTo>
                  <a:lnTo>
                    <a:pt x="891121" y="2215718"/>
                  </a:lnTo>
                  <a:lnTo>
                    <a:pt x="893454" y="2216713"/>
                  </a:lnTo>
                  <a:lnTo>
                    <a:pt x="893596" y="2216379"/>
                  </a:lnTo>
                  <a:lnTo>
                    <a:pt x="896263" y="2217517"/>
                  </a:lnTo>
                  <a:lnTo>
                    <a:pt x="899498" y="2217321"/>
                  </a:lnTo>
                  <a:lnTo>
                    <a:pt x="901968" y="2215224"/>
                  </a:lnTo>
                  <a:lnTo>
                    <a:pt x="905532" y="2212410"/>
                  </a:lnTo>
                  <a:lnTo>
                    <a:pt x="905856" y="2207033"/>
                  </a:lnTo>
                  <a:lnTo>
                    <a:pt x="903043" y="2203469"/>
                  </a:lnTo>
                  <a:lnTo>
                    <a:pt x="899180" y="2198670"/>
                  </a:lnTo>
                  <a:lnTo>
                    <a:pt x="896367" y="2195106"/>
                  </a:lnTo>
                  <a:close/>
                </a:path>
                <a:path w="17462500" h="9773920">
                  <a:moveTo>
                    <a:pt x="15043542" y="8227067"/>
                  </a:moveTo>
                  <a:lnTo>
                    <a:pt x="15038072" y="8227885"/>
                  </a:lnTo>
                  <a:lnTo>
                    <a:pt x="15032661" y="8235032"/>
                  </a:lnTo>
                  <a:lnTo>
                    <a:pt x="15033478" y="8240501"/>
                  </a:lnTo>
                  <a:lnTo>
                    <a:pt x="15037051" y="8243208"/>
                  </a:lnTo>
                  <a:lnTo>
                    <a:pt x="15042148" y="8246958"/>
                  </a:lnTo>
                  <a:lnTo>
                    <a:pt x="15047481" y="8249233"/>
                  </a:lnTo>
                  <a:lnTo>
                    <a:pt x="15051477" y="8248179"/>
                  </a:lnTo>
                  <a:lnTo>
                    <a:pt x="15053899" y="8245273"/>
                  </a:lnTo>
                  <a:lnTo>
                    <a:pt x="15056605" y="8241700"/>
                  </a:lnTo>
                  <a:lnTo>
                    <a:pt x="15055785" y="8236228"/>
                  </a:lnTo>
                  <a:lnTo>
                    <a:pt x="15052211" y="8233522"/>
                  </a:lnTo>
                  <a:lnTo>
                    <a:pt x="15047115" y="8229773"/>
                  </a:lnTo>
                  <a:lnTo>
                    <a:pt x="15043542" y="8227067"/>
                  </a:lnTo>
                  <a:close/>
                </a:path>
                <a:path w="17462500" h="9773920">
                  <a:moveTo>
                    <a:pt x="10795874" y="6406879"/>
                  </a:moveTo>
                  <a:lnTo>
                    <a:pt x="10791355" y="6407314"/>
                  </a:lnTo>
                  <a:lnTo>
                    <a:pt x="10785218" y="6407848"/>
                  </a:lnTo>
                  <a:lnTo>
                    <a:pt x="10780699" y="6408285"/>
                  </a:lnTo>
                  <a:lnTo>
                    <a:pt x="10777375" y="6412382"/>
                  </a:lnTo>
                  <a:lnTo>
                    <a:pt x="10777811" y="6416901"/>
                  </a:lnTo>
                  <a:lnTo>
                    <a:pt x="10778006" y="6420136"/>
                  </a:lnTo>
                  <a:lnTo>
                    <a:pt x="10780105" y="6422607"/>
                  </a:lnTo>
                  <a:lnTo>
                    <a:pt x="10784104" y="6424313"/>
                  </a:lnTo>
                  <a:lnTo>
                    <a:pt x="10786863" y="6424308"/>
                  </a:lnTo>
                  <a:lnTo>
                    <a:pt x="10793001" y="6423775"/>
                  </a:lnTo>
                  <a:lnTo>
                    <a:pt x="10797521" y="6423340"/>
                  </a:lnTo>
                  <a:lnTo>
                    <a:pt x="10800843" y="6419240"/>
                  </a:lnTo>
                  <a:lnTo>
                    <a:pt x="10799972" y="6410202"/>
                  </a:lnTo>
                  <a:lnTo>
                    <a:pt x="10795874" y="6406879"/>
                  </a:lnTo>
                  <a:close/>
                </a:path>
                <a:path w="17462500" h="9773920">
                  <a:moveTo>
                    <a:pt x="14973222" y="8173039"/>
                  </a:moveTo>
                  <a:lnTo>
                    <a:pt x="14967752" y="8173857"/>
                  </a:lnTo>
                  <a:lnTo>
                    <a:pt x="14965045" y="8177430"/>
                  </a:lnTo>
                  <a:lnTo>
                    <a:pt x="14962007" y="8180862"/>
                  </a:lnTo>
                  <a:lnTo>
                    <a:pt x="14962823" y="8186332"/>
                  </a:lnTo>
                  <a:lnTo>
                    <a:pt x="14966397" y="8189038"/>
                  </a:lnTo>
                  <a:lnTo>
                    <a:pt x="14971494" y="8192787"/>
                  </a:lnTo>
                  <a:lnTo>
                    <a:pt x="14973494" y="8193640"/>
                  </a:lnTo>
                  <a:lnTo>
                    <a:pt x="14973351" y="8193974"/>
                  </a:lnTo>
                  <a:lnTo>
                    <a:pt x="14976684" y="8195396"/>
                  </a:lnTo>
                  <a:lnTo>
                    <a:pt x="14980681" y="8194343"/>
                  </a:lnTo>
                  <a:lnTo>
                    <a:pt x="14983101" y="8191436"/>
                  </a:lnTo>
                  <a:lnTo>
                    <a:pt x="14986141" y="8188005"/>
                  </a:lnTo>
                  <a:lnTo>
                    <a:pt x="14985323" y="8182534"/>
                  </a:lnTo>
                  <a:lnTo>
                    <a:pt x="14981749" y="8179828"/>
                  </a:lnTo>
                  <a:lnTo>
                    <a:pt x="14976652" y="8176078"/>
                  </a:lnTo>
                  <a:lnTo>
                    <a:pt x="14973222" y="8173039"/>
                  </a:lnTo>
                  <a:close/>
                </a:path>
                <a:path w="17462500" h="9773920">
                  <a:moveTo>
                    <a:pt x="840248" y="2126257"/>
                  </a:moveTo>
                  <a:lnTo>
                    <a:pt x="835013" y="2125599"/>
                  </a:lnTo>
                  <a:lnTo>
                    <a:pt x="827886" y="2131226"/>
                  </a:lnTo>
                  <a:lnTo>
                    <a:pt x="827228" y="2136462"/>
                  </a:lnTo>
                  <a:lnTo>
                    <a:pt x="830041" y="2140025"/>
                  </a:lnTo>
                  <a:lnTo>
                    <a:pt x="833904" y="2144824"/>
                  </a:lnTo>
                  <a:lnTo>
                    <a:pt x="834811" y="2146393"/>
                  </a:lnTo>
                  <a:lnTo>
                    <a:pt x="839810" y="2148526"/>
                  </a:lnTo>
                  <a:lnTo>
                    <a:pt x="843045" y="2148330"/>
                  </a:lnTo>
                  <a:lnTo>
                    <a:pt x="845516" y="2146231"/>
                  </a:lnTo>
                  <a:lnTo>
                    <a:pt x="849080" y="2143419"/>
                  </a:lnTo>
                  <a:lnTo>
                    <a:pt x="849737" y="2138184"/>
                  </a:lnTo>
                  <a:lnTo>
                    <a:pt x="846924" y="2134620"/>
                  </a:lnTo>
                  <a:lnTo>
                    <a:pt x="843061" y="2129820"/>
                  </a:lnTo>
                  <a:lnTo>
                    <a:pt x="840248" y="2126257"/>
                  </a:lnTo>
                  <a:close/>
                </a:path>
                <a:path w="17462500" h="9773920">
                  <a:moveTo>
                    <a:pt x="14902375" y="8118393"/>
                  </a:moveTo>
                  <a:lnTo>
                    <a:pt x="14896906" y="8119212"/>
                  </a:lnTo>
                  <a:lnTo>
                    <a:pt x="14894200" y="8122785"/>
                  </a:lnTo>
                  <a:lnTo>
                    <a:pt x="14891161" y="8126216"/>
                  </a:lnTo>
                  <a:lnTo>
                    <a:pt x="14891978" y="8131686"/>
                  </a:lnTo>
                  <a:lnTo>
                    <a:pt x="14895551" y="8134392"/>
                  </a:lnTo>
                  <a:lnTo>
                    <a:pt x="14900650" y="8138143"/>
                  </a:lnTo>
                  <a:lnTo>
                    <a:pt x="14902650" y="8138996"/>
                  </a:lnTo>
                  <a:lnTo>
                    <a:pt x="14902508" y="8139329"/>
                  </a:lnTo>
                  <a:lnTo>
                    <a:pt x="14905840" y="8140751"/>
                  </a:lnTo>
                  <a:lnTo>
                    <a:pt x="14909835" y="8139697"/>
                  </a:lnTo>
                  <a:lnTo>
                    <a:pt x="14912256" y="8136791"/>
                  </a:lnTo>
                  <a:lnTo>
                    <a:pt x="14915296" y="8133360"/>
                  </a:lnTo>
                  <a:lnTo>
                    <a:pt x="14914479" y="8127889"/>
                  </a:lnTo>
                  <a:lnTo>
                    <a:pt x="14910906" y="8125184"/>
                  </a:lnTo>
                  <a:lnTo>
                    <a:pt x="14905806" y="8121433"/>
                  </a:lnTo>
                  <a:lnTo>
                    <a:pt x="14902375" y="8118393"/>
                  </a:lnTo>
                  <a:close/>
                </a:path>
                <a:path w="17462500" h="9773920">
                  <a:moveTo>
                    <a:pt x="10884836" y="6398734"/>
                  </a:moveTo>
                  <a:lnTo>
                    <a:pt x="10880316" y="6399170"/>
                  </a:lnTo>
                  <a:lnTo>
                    <a:pt x="10874180" y="6399704"/>
                  </a:lnTo>
                  <a:lnTo>
                    <a:pt x="10869661" y="6400140"/>
                  </a:lnTo>
                  <a:lnTo>
                    <a:pt x="10866336" y="6404237"/>
                  </a:lnTo>
                  <a:lnTo>
                    <a:pt x="10866772" y="6408756"/>
                  </a:lnTo>
                  <a:lnTo>
                    <a:pt x="10866968" y="6411992"/>
                  </a:lnTo>
                  <a:lnTo>
                    <a:pt x="10869067" y="6414462"/>
                  </a:lnTo>
                  <a:lnTo>
                    <a:pt x="10873066" y="6416168"/>
                  </a:lnTo>
                  <a:lnTo>
                    <a:pt x="10875825" y="6416164"/>
                  </a:lnTo>
                  <a:lnTo>
                    <a:pt x="10881963" y="6415630"/>
                  </a:lnTo>
                  <a:lnTo>
                    <a:pt x="10886482" y="6415194"/>
                  </a:lnTo>
                  <a:lnTo>
                    <a:pt x="10889805" y="6411096"/>
                  </a:lnTo>
                  <a:lnTo>
                    <a:pt x="10888933" y="6402058"/>
                  </a:lnTo>
                  <a:lnTo>
                    <a:pt x="10884836" y="6398734"/>
                  </a:lnTo>
                  <a:close/>
                </a:path>
                <a:path w="17462500" h="9773920">
                  <a:moveTo>
                    <a:pt x="14831532" y="8063748"/>
                  </a:moveTo>
                  <a:lnTo>
                    <a:pt x="14826060" y="8064566"/>
                  </a:lnTo>
                  <a:lnTo>
                    <a:pt x="14823354" y="8068139"/>
                  </a:lnTo>
                  <a:lnTo>
                    <a:pt x="14820315" y="8071571"/>
                  </a:lnTo>
                  <a:lnTo>
                    <a:pt x="14821134" y="8077041"/>
                  </a:lnTo>
                  <a:lnTo>
                    <a:pt x="14824707" y="8079747"/>
                  </a:lnTo>
                  <a:lnTo>
                    <a:pt x="14829804" y="8083498"/>
                  </a:lnTo>
                  <a:lnTo>
                    <a:pt x="14831805" y="8084351"/>
                  </a:lnTo>
                  <a:lnTo>
                    <a:pt x="14831663" y="8084684"/>
                  </a:lnTo>
                  <a:lnTo>
                    <a:pt x="14834995" y="8086105"/>
                  </a:lnTo>
                  <a:lnTo>
                    <a:pt x="14838990" y="8085052"/>
                  </a:lnTo>
                  <a:lnTo>
                    <a:pt x="14841410" y="8082145"/>
                  </a:lnTo>
                  <a:lnTo>
                    <a:pt x="14844450" y="8078714"/>
                  </a:lnTo>
                  <a:lnTo>
                    <a:pt x="14843632" y="8073244"/>
                  </a:lnTo>
                  <a:lnTo>
                    <a:pt x="14840060" y="8070538"/>
                  </a:lnTo>
                  <a:lnTo>
                    <a:pt x="14834963" y="8066788"/>
                  </a:lnTo>
                  <a:lnTo>
                    <a:pt x="14831532" y="8063748"/>
                  </a:lnTo>
                  <a:close/>
                </a:path>
                <a:path w="17462500" h="9773920">
                  <a:moveTo>
                    <a:pt x="785173" y="2055883"/>
                  </a:moveTo>
                  <a:lnTo>
                    <a:pt x="779938" y="2055226"/>
                  </a:lnTo>
                  <a:lnTo>
                    <a:pt x="772810" y="2060852"/>
                  </a:lnTo>
                  <a:lnTo>
                    <a:pt x="772153" y="2066088"/>
                  </a:lnTo>
                  <a:lnTo>
                    <a:pt x="774967" y="2069652"/>
                  </a:lnTo>
                  <a:lnTo>
                    <a:pt x="778829" y="2074451"/>
                  </a:lnTo>
                  <a:lnTo>
                    <a:pt x="779402" y="2075877"/>
                  </a:lnTo>
                  <a:lnTo>
                    <a:pt x="784735" y="2078152"/>
                  </a:lnTo>
                  <a:lnTo>
                    <a:pt x="788112" y="2077623"/>
                  </a:lnTo>
                  <a:lnTo>
                    <a:pt x="790441" y="2075858"/>
                  </a:lnTo>
                  <a:lnTo>
                    <a:pt x="794004" y="2073045"/>
                  </a:lnTo>
                  <a:lnTo>
                    <a:pt x="794662" y="2067810"/>
                  </a:lnTo>
                  <a:lnTo>
                    <a:pt x="791849" y="2064246"/>
                  </a:lnTo>
                  <a:lnTo>
                    <a:pt x="787986" y="2059447"/>
                  </a:lnTo>
                  <a:lnTo>
                    <a:pt x="785173" y="2055883"/>
                  </a:lnTo>
                  <a:close/>
                </a:path>
                <a:path w="17462500" h="9773920">
                  <a:moveTo>
                    <a:pt x="14760829" y="8008769"/>
                  </a:moveTo>
                  <a:lnTo>
                    <a:pt x="14755690" y="8009730"/>
                  </a:lnTo>
                  <a:lnTo>
                    <a:pt x="14749612" y="8016591"/>
                  </a:lnTo>
                  <a:lnTo>
                    <a:pt x="14750431" y="8022063"/>
                  </a:lnTo>
                  <a:lnTo>
                    <a:pt x="14754004" y="8024769"/>
                  </a:lnTo>
                  <a:lnTo>
                    <a:pt x="14759101" y="8028518"/>
                  </a:lnTo>
                  <a:lnTo>
                    <a:pt x="14761101" y="8029371"/>
                  </a:lnTo>
                  <a:lnTo>
                    <a:pt x="14760959" y="8029704"/>
                  </a:lnTo>
                  <a:lnTo>
                    <a:pt x="14764291" y="8031126"/>
                  </a:lnTo>
                  <a:lnTo>
                    <a:pt x="14768288" y="8030073"/>
                  </a:lnTo>
                  <a:lnTo>
                    <a:pt x="14770710" y="8027167"/>
                  </a:lnTo>
                  <a:lnTo>
                    <a:pt x="14773748" y="8023736"/>
                  </a:lnTo>
                  <a:lnTo>
                    <a:pt x="14772930" y="8018265"/>
                  </a:lnTo>
                  <a:lnTo>
                    <a:pt x="14769357" y="8015559"/>
                  </a:lnTo>
                  <a:lnTo>
                    <a:pt x="14764259" y="8011809"/>
                  </a:lnTo>
                  <a:lnTo>
                    <a:pt x="14760829" y="8008769"/>
                  </a:lnTo>
                  <a:close/>
                </a:path>
                <a:path w="17462500" h="9773920">
                  <a:moveTo>
                    <a:pt x="10973799" y="6390590"/>
                  </a:moveTo>
                  <a:lnTo>
                    <a:pt x="10969280" y="6391026"/>
                  </a:lnTo>
                  <a:lnTo>
                    <a:pt x="10963142" y="6391560"/>
                  </a:lnTo>
                  <a:lnTo>
                    <a:pt x="10958623" y="6391996"/>
                  </a:lnTo>
                  <a:lnTo>
                    <a:pt x="10955300" y="6396094"/>
                  </a:lnTo>
                  <a:lnTo>
                    <a:pt x="10955736" y="6400613"/>
                  </a:lnTo>
                  <a:lnTo>
                    <a:pt x="10955931" y="6403848"/>
                  </a:lnTo>
                  <a:lnTo>
                    <a:pt x="10958028" y="6406318"/>
                  </a:lnTo>
                  <a:lnTo>
                    <a:pt x="10962028" y="6408024"/>
                  </a:lnTo>
                  <a:lnTo>
                    <a:pt x="10964789" y="6408020"/>
                  </a:lnTo>
                  <a:lnTo>
                    <a:pt x="10970925" y="6407486"/>
                  </a:lnTo>
                  <a:lnTo>
                    <a:pt x="10975444" y="6407049"/>
                  </a:lnTo>
                  <a:lnTo>
                    <a:pt x="10978769" y="6402953"/>
                  </a:lnTo>
                  <a:lnTo>
                    <a:pt x="10977896" y="6393913"/>
                  </a:lnTo>
                  <a:lnTo>
                    <a:pt x="10973799" y="6390590"/>
                  </a:lnTo>
                  <a:close/>
                </a:path>
                <a:path w="17462500" h="9773920">
                  <a:moveTo>
                    <a:pt x="14690317" y="7954267"/>
                  </a:moveTo>
                  <a:lnTo>
                    <a:pt x="14684844" y="7955084"/>
                  </a:lnTo>
                  <a:lnTo>
                    <a:pt x="14682140" y="7958657"/>
                  </a:lnTo>
                  <a:lnTo>
                    <a:pt x="14679100" y="7962088"/>
                  </a:lnTo>
                  <a:lnTo>
                    <a:pt x="14679919" y="7967559"/>
                  </a:lnTo>
                  <a:lnTo>
                    <a:pt x="14683492" y="7970265"/>
                  </a:lnTo>
                  <a:lnTo>
                    <a:pt x="14688589" y="7974015"/>
                  </a:lnTo>
                  <a:lnTo>
                    <a:pt x="14690589" y="7974868"/>
                  </a:lnTo>
                  <a:lnTo>
                    <a:pt x="14690447" y="7975202"/>
                  </a:lnTo>
                  <a:lnTo>
                    <a:pt x="14693779" y="7976623"/>
                  </a:lnTo>
                  <a:lnTo>
                    <a:pt x="14697776" y="7975570"/>
                  </a:lnTo>
                  <a:lnTo>
                    <a:pt x="14700197" y="7972664"/>
                  </a:lnTo>
                  <a:lnTo>
                    <a:pt x="14703237" y="7969233"/>
                  </a:lnTo>
                  <a:lnTo>
                    <a:pt x="14702418" y="7963762"/>
                  </a:lnTo>
                  <a:lnTo>
                    <a:pt x="14698844" y="7961056"/>
                  </a:lnTo>
                  <a:lnTo>
                    <a:pt x="14693748" y="7957306"/>
                  </a:lnTo>
                  <a:lnTo>
                    <a:pt x="14690317" y="7954267"/>
                  </a:lnTo>
                  <a:close/>
                </a:path>
                <a:path w="17462500" h="9773920">
                  <a:moveTo>
                    <a:pt x="731951" y="1983936"/>
                  </a:moveTo>
                  <a:lnTo>
                    <a:pt x="726383" y="1983137"/>
                  </a:lnTo>
                  <a:lnTo>
                    <a:pt x="722819" y="1985950"/>
                  </a:lnTo>
                  <a:lnTo>
                    <a:pt x="719064" y="1988288"/>
                  </a:lnTo>
                  <a:lnTo>
                    <a:pt x="718265" y="1993856"/>
                  </a:lnTo>
                  <a:lnTo>
                    <a:pt x="721078" y="1997420"/>
                  </a:lnTo>
                  <a:lnTo>
                    <a:pt x="724798" y="2002552"/>
                  </a:lnTo>
                  <a:lnTo>
                    <a:pt x="725847" y="2003788"/>
                  </a:lnTo>
                  <a:lnTo>
                    <a:pt x="728371" y="2005258"/>
                  </a:lnTo>
                  <a:lnTo>
                    <a:pt x="730704" y="2006254"/>
                  </a:lnTo>
                  <a:lnTo>
                    <a:pt x="733940" y="2006058"/>
                  </a:lnTo>
                  <a:lnTo>
                    <a:pt x="736268" y="2004293"/>
                  </a:lnTo>
                  <a:lnTo>
                    <a:pt x="740023" y="2001955"/>
                  </a:lnTo>
                  <a:lnTo>
                    <a:pt x="740822" y="1996387"/>
                  </a:lnTo>
                  <a:lnTo>
                    <a:pt x="738009" y="1992823"/>
                  </a:lnTo>
                  <a:lnTo>
                    <a:pt x="734289" y="1987691"/>
                  </a:lnTo>
                  <a:lnTo>
                    <a:pt x="731951" y="1983936"/>
                  </a:lnTo>
                  <a:close/>
                </a:path>
                <a:path w="17462500" h="9773920">
                  <a:moveTo>
                    <a:pt x="11063287" y="6383063"/>
                  </a:moveTo>
                  <a:lnTo>
                    <a:pt x="11058766" y="6383499"/>
                  </a:lnTo>
                  <a:lnTo>
                    <a:pt x="11052629" y="6384033"/>
                  </a:lnTo>
                  <a:lnTo>
                    <a:pt x="11047776" y="6384326"/>
                  </a:lnTo>
                  <a:lnTo>
                    <a:pt x="11044453" y="6388424"/>
                  </a:lnTo>
                  <a:lnTo>
                    <a:pt x="11044889" y="6392944"/>
                  </a:lnTo>
                  <a:lnTo>
                    <a:pt x="11045085" y="6396179"/>
                  </a:lnTo>
                  <a:lnTo>
                    <a:pt x="11047181" y="6398649"/>
                  </a:lnTo>
                  <a:lnTo>
                    <a:pt x="11049847" y="6399786"/>
                  </a:lnTo>
                  <a:lnTo>
                    <a:pt x="11049705" y="6400120"/>
                  </a:lnTo>
                  <a:lnTo>
                    <a:pt x="11051038" y="6400688"/>
                  </a:lnTo>
                  <a:lnTo>
                    <a:pt x="11053800" y="6400684"/>
                  </a:lnTo>
                  <a:lnTo>
                    <a:pt x="11059935" y="6400151"/>
                  </a:lnTo>
                  <a:lnTo>
                    <a:pt x="11064788" y="6399856"/>
                  </a:lnTo>
                  <a:lnTo>
                    <a:pt x="11068113" y="6395760"/>
                  </a:lnTo>
                  <a:lnTo>
                    <a:pt x="11067677" y="6391240"/>
                  </a:lnTo>
                  <a:lnTo>
                    <a:pt x="11067384" y="6386387"/>
                  </a:lnTo>
                  <a:lnTo>
                    <a:pt x="11063287" y="6383063"/>
                  </a:lnTo>
                  <a:close/>
                </a:path>
                <a:path w="17462500" h="9773920">
                  <a:moveTo>
                    <a:pt x="14619755" y="7898954"/>
                  </a:moveTo>
                  <a:lnTo>
                    <a:pt x="14614286" y="7899773"/>
                  </a:lnTo>
                  <a:lnTo>
                    <a:pt x="14611580" y="7903345"/>
                  </a:lnTo>
                  <a:lnTo>
                    <a:pt x="14608540" y="7906777"/>
                  </a:lnTo>
                  <a:lnTo>
                    <a:pt x="14609358" y="7912247"/>
                  </a:lnTo>
                  <a:lnTo>
                    <a:pt x="14612930" y="7914953"/>
                  </a:lnTo>
                  <a:lnTo>
                    <a:pt x="14618028" y="7918704"/>
                  </a:lnTo>
                  <a:lnTo>
                    <a:pt x="14620027" y="7919556"/>
                  </a:lnTo>
                  <a:lnTo>
                    <a:pt x="14619885" y="7919889"/>
                  </a:lnTo>
                  <a:lnTo>
                    <a:pt x="14623219" y="7921311"/>
                  </a:lnTo>
                  <a:lnTo>
                    <a:pt x="14627214" y="7920258"/>
                  </a:lnTo>
                  <a:lnTo>
                    <a:pt x="14629636" y="7917351"/>
                  </a:lnTo>
                  <a:lnTo>
                    <a:pt x="14632676" y="7913920"/>
                  </a:lnTo>
                  <a:lnTo>
                    <a:pt x="14631856" y="7908450"/>
                  </a:lnTo>
                  <a:lnTo>
                    <a:pt x="14628283" y="7905743"/>
                  </a:lnTo>
                  <a:lnTo>
                    <a:pt x="14623186" y="7901993"/>
                  </a:lnTo>
                  <a:lnTo>
                    <a:pt x="14619755" y="7898954"/>
                  </a:lnTo>
                  <a:close/>
                </a:path>
                <a:path w="17462500" h="9773920">
                  <a:moveTo>
                    <a:pt x="14549385" y="7844118"/>
                  </a:moveTo>
                  <a:lnTo>
                    <a:pt x="14543915" y="7844936"/>
                  </a:lnTo>
                  <a:lnTo>
                    <a:pt x="14541210" y="7848509"/>
                  </a:lnTo>
                  <a:lnTo>
                    <a:pt x="14538171" y="7851940"/>
                  </a:lnTo>
                  <a:lnTo>
                    <a:pt x="14538988" y="7857410"/>
                  </a:lnTo>
                  <a:lnTo>
                    <a:pt x="14542561" y="7860116"/>
                  </a:lnTo>
                  <a:lnTo>
                    <a:pt x="14547657" y="7863866"/>
                  </a:lnTo>
                  <a:lnTo>
                    <a:pt x="14549658" y="7864719"/>
                  </a:lnTo>
                  <a:lnTo>
                    <a:pt x="14549515" y="7865052"/>
                  </a:lnTo>
                  <a:lnTo>
                    <a:pt x="14552848" y="7866474"/>
                  </a:lnTo>
                  <a:lnTo>
                    <a:pt x="14556845" y="7865421"/>
                  </a:lnTo>
                  <a:lnTo>
                    <a:pt x="14559267" y="7862515"/>
                  </a:lnTo>
                  <a:lnTo>
                    <a:pt x="14562305" y="7859084"/>
                  </a:lnTo>
                  <a:lnTo>
                    <a:pt x="14561489" y="7853614"/>
                  </a:lnTo>
                  <a:lnTo>
                    <a:pt x="14557915" y="7850908"/>
                  </a:lnTo>
                  <a:lnTo>
                    <a:pt x="14552816" y="7847157"/>
                  </a:lnTo>
                  <a:lnTo>
                    <a:pt x="14549385" y="7844118"/>
                  </a:lnTo>
                  <a:close/>
                </a:path>
                <a:path w="17462500" h="9773920">
                  <a:moveTo>
                    <a:pt x="680013" y="1911749"/>
                  </a:moveTo>
                  <a:lnTo>
                    <a:pt x="674921" y="1910758"/>
                  </a:lnTo>
                  <a:lnTo>
                    <a:pt x="667127" y="1916100"/>
                  </a:lnTo>
                  <a:lnTo>
                    <a:pt x="666136" y="1921193"/>
                  </a:lnTo>
                  <a:lnTo>
                    <a:pt x="668807" y="1925091"/>
                  </a:lnTo>
                  <a:lnTo>
                    <a:pt x="672528" y="1930224"/>
                  </a:lnTo>
                  <a:lnTo>
                    <a:pt x="673576" y="1931458"/>
                  </a:lnTo>
                  <a:lnTo>
                    <a:pt x="676100" y="1932929"/>
                  </a:lnTo>
                  <a:lnTo>
                    <a:pt x="675958" y="1933262"/>
                  </a:lnTo>
                  <a:lnTo>
                    <a:pt x="678624" y="1934399"/>
                  </a:lnTo>
                  <a:lnTo>
                    <a:pt x="681859" y="1934204"/>
                  </a:lnTo>
                  <a:lnTo>
                    <a:pt x="684188" y="1932440"/>
                  </a:lnTo>
                  <a:lnTo>
                    <a:pt x="688085" y="1929768"/>
                  </a:lnTo>
                  <a:lnTo>
                    <a:pt x="689076" y="1924675"/>
                  </a:lnTo>
                  <a:lnTo>
                    <a:pt x="686405" y="1920778"/>
                  </a:lnTo>
                  <a:lnTo>
                    <a:pt x="682684" y="1915646"/>
                  </a:lnTo>
                  <a:lnTo>
                    <a:pt x="680013" y="1911749"/>
                  </a:lnTo>
                  <a:close/>
                </a:path>
                <a:path w="17462500" h="9773920">
                  <a:moveTo>
                    <a:pt x="11152297" y="6375728"/>
                  </a:moveTo>
                  <a:lnTo>
                    <a:pt x="11147777" y="6376164"/>
                  </a:lnTo>
                  <a:lnTo>
                    <a:pt x="11141640" y="6376698"/>
                  </a:lnTo>
                  <a:lnTo>
                    <a:pt x="11137120" y="6377133"/>
                  </a:lnTo>
                  <a:lnTo>
                    <a:pt x="11133464" y="6381089"/>
                  </a:lnTo>
                  <a:lnTo>
                    <a:pt x="11133900" y="6385608"/>
                  </a:lnTo>
                  <a:lnTo>
                    <a:pt x="11134238" y="6388510"/>
                  </a:lnTo>
                  <a:lnTo>
                    <a:pt x="11136194" y="6391315"/>
                  </a:lnTo>
                  <a:lnTo>
                    <a:pt x="11138860" y="6392452"/>
                  </a:lnTo>
                  <a:lnTo>
                    <a:pt x="11138718" y="6392785"/>
                  </a:lnTo>
                  <a:lnTo>
                    <a:pt x="11140052" y="6393354"/>
                  </a:lnTo>
                  <a:lnTo>
                    <a:pt x="11142810" y="6393349"/>
                  </a:lnTo>
                  <a:lnTo>
                    <a:pt x="11148946" y="6392814"/>
                  </a:lnTo>
                  <a:lnTo>
                    <a:pt x="11153465" y="6392378"/>
                  </a:lnTo>
                  <a:lnTo>
                    <a:pt x="11157124" y="6388423"/>
                  </a:lnTo>
                  <a:lnTo>
                    <a:pt x="11156252" y="6379385"/>
                  </a:lnTo>
                  <a:lnTo>
                    <a:pt x="11152297" y="6375728"/>
                  </a:lnTo>
                  <a:close/>
                </a:path>
                <a:path w="17462500" h="9773920">
                  <a:moveTo>
                    <a:pt x="14478681" y="7789139"/>
                  </a:moveTo>
                  <a:lnTo>
                    <a:pt x="14473213" y="7789957"/>
                  </a:lnTo>
                  <a:lnTo>
                    <a:pt x="14470506" y="7793531"/>
                  </a:lnTo>
                  <a:lnTo>
                    <a:pt x="14467467" y="7796961"/>
                  </a:lnTo>
                  <a:lnTo>
                    <a:pt x="14468284" y="7802431"/>
                  </a:lnTo>
                  <a:lnTo>
                    <a:pt x="14471857" y="7805137"/>
                  </a:lnTo>
                  <a:lnTo>
                    <a:pt x="14476957" y="7808889"/>
                  </a:lnTo>
                  <a:lnTo>
                    <a:pt x="14478956" y="7809741"/>
                  </a:lnTo>
                  <a:lnTo>
                    <a:pt x="14478814" y="7810075"/>
                  </a:lnTo>
                  <a:lnTo>
                    <a:pt x="14482147" y="7811497"/>
                  </a:lnTo>
                  <a:lnTo>
                    <a:pt x="14486141" y="7810442"/>
                  </a:lnTo>
                  <a:lnTo>
                    <a:pt x="14488563" y="7807535"/>
                  </a:lnTo>
                  <a:lnTo>
                    <a:pt x="14491602" y="7804104"/>
                  </a:lnTo>
                  <a:lnTo>
                    <a:pt x="14490785" y="7798635"/>
                  </a:lnTo>
                  <a:lnTo>
                    <a:pt x="14487214" y="7795930"/>
                  </a:lnTo>
                  <a:lnTo>
                    <a:pt x="14482113" y="7792179"/>
                  </a:lnTo>
                  <a:lnTo>
                    <a:pt x="14478681" y="7789139"/>
                  </a:lnTo>
                  <a:close/>
                </a:path>
                <a:path w="17462500" h="9773920">
                  <a:moveTo>
                    <a:pt x="14408456" y="7733970"/>
                  </a:moveTo>
                  <a:lnTo>
                    <a:pt x="14402985" y="7734787"/>
                  </a:lnTo>
                  <a:lnTo>
                    <a:pt x="14400279" y="7738361"/>
                  </a:lnTo>
                  <a:lnTo>
                    <a:pt x="14397239" y="7741792"/>
                  </a:lnTo>
                  <a:lnTo>
                    <a:pt x="14398057" y="7747262"/>
                  </a:lnTo>
                  <a:lnTo>
                    <a:pt x="14401630" y="7749968"/>
                  </a:lnTo>
                  <a:lnTo>
                    <a:pt x="14406728" y="7753718"/>
                  </a:lnTo>
                  <a:lnTo>
                    <a:pt x="14408729" y="7754571"/>
                  </a:lnTo>
                  <a:lnTo>
                    <a:pt x="14408586" y="7754905"/>
                  </a:lnTo>
                  <a:lnTo>
                    <a:pt x="14411919" y="7756327"/>
                  </a:lnTo>
                  <a:lnTo>
                    <a:pt x="14415913" y="7755273"/>
                  </a:lnTo>
                  <a:lnTo>
                    <a:pt x="14418336" y="7752365"/>
                  </a:lnTo>
                  <a:lnTo>
                    <a:pt x="14421375" y="7748935"/>
                  </a:lnTo>
                  <a:lnTo>
                    <a:pt x="14420557" y="7743465"/>
                  </a:lnTo>
                  <a:lnTo>
                    <a:pt x="14416985" y="7740759"/>
                  </a:lnTo>
                  <a:lnTo>
                    <a:pt x="14411887" y="7737009"/>
                  </a:lnTo>
                  <a:lnTo>
                    <a:pt x="14408456" y="7733970"/>
                  </a:lnTo>
                  <a:close/>
                </a:path>
                <a:path w="17462500" h="9773920">
                  <a:moveTo>
                    <a:pt x="11241357" y="6369202"/>
                  </a:moveTo>
                  <a:lnTo>
                    <a:pt x="11236838" y="6369637"/>
                  </a:lnTo>
                  <a:lnTo>
                    <a:pt x="11230700" y="6370171"/>
                  </a:lnTo>
                  <a:lnTo>
                    <a:pt x="11226181" y="6370607"/>
                  </a:lnTo>
                  <a:lnTo>
                    <a:pt x="11222525" y="6374563"/>
                  </a:lnTo>
                  <a:lnTo>
                    <a:pt x="11222960" y="6379081"/>
                  </a:lnTo>
                  <a:lnTo>
                    <a:pt x="11223156" y="6382317"/>
                  </a:lnTo>
                  <a:lnTo>
                    <a:pt x="11225112" y="6385121"/>
                  </a:lnTo>
                  <a:lnTo>
                    <a:pt x="11227778" y="6386258"/>
                  </a:lnTo>
                  <a:lnTo>
                    <a:pt x="11228252" y="6386066"/>
                  </a:lnTo>
                  <a:lnTo>
                    <a:pt x="11229252" y="6386493"/>
                  </a:lnTo>
                  <a:lnTo>
                    <a:pt x="11231870" y="6386822"/>
                  </a:lnTo>
                  <a:lnTo>
                    <a:pt x="11238006" y="6386288"/>
                  </a:lnTo>
                  <a:lnTo>
                    <a:pt x="11242526" y="6385852"/>
                  </a:lnTo>
                  <a:lnTo>
                    <a:pt x="11246185" y="6381897"/>
                  </a:lnTo>
                  <a:lnTo>
                    <a:pt x="11245312" y="6372858"/>
                  </a:lnTo>
                  <a:lnTo>
                    <a:pt x="11241357" y="6369202"/>
                  </a:lnTo>
                  <a:close/>
                </a:path>
                <a:path w="17462500" h="9773920">
                  <a:moveTo>
                    <a:pt x="629595" y="1837846"/>
                  </a:moveTo>
                  <a:lnTo>
                    <a:pt x="624503" y="1836856"/>
                  </a:lnTo>
                  <a:lnTo>
                    <a:pt x="616708" y="1842198"/>
                  </a:lnTo>
                  <a:lnTo>
                    <a:pt x="615717" y="1847291"/>
                  </a:lnTo>
                  <a:lnTo>
                    <a:pt x="621775" y="1856178"/>
                  </a:lnTo>
                  <a:lnTo>
                    <a:pt x="622349" y="1857605"/>
                  </a:lnTo>
                  <a:lnTo>
                    <a:pt x="625207" y="1859218"/>
                  </a:lnTo>
                  <a:lnTo>
                    <a:pt x="627873" y="1860355"/>
                  </a:lnTo>
                  <a:lnTo>
                    <a:pt x="631108" y="1860159"/>
                  </a:lnTo>
                  <a:lnTo>
                    <a:pt x="633437" y="1858395"/>
                  </a:lnTo>
                  <a:lnTo>
                    <a:pt x="637334" y="1855723"/>
                  </a:lnTo>
                  <a:lnTo>
                    <a:pt x="638324" y="1850631"/>
                  </a:lnTo>
                  <a:lnTo>
                    <a:pt x="629595" y="1837846"/>
                  </a:lnTo>
                  <a:close/>
                </a:path>
                <a:path w="17462500" h="9773920">
                  <a:moveTo>
                    <a:pt x="14337895" y="7678657"/>
                  </a:moveTo>
                  <a:lnTo>
                    <a:pt x="14332423" y="7679475"/>
                  </a:lnTo>
                  <a:lnTo>
                    <a:pt x="14327011" y="7686622"/>
                  </a:lnTo>
                  <a:lnTo>
                    <a:pt x="14327497" y="7691950"/>
                  </a:lnTo>
                  <a:lnTo>
                    <a:pt x="14331070" y="7694657"/>
                  </a:lnTo>
                  <a:lnTo>
                    <a:pt x="14336168" y="7698406"/>
                  </a:lnTo>
                  <a:lnTo>
                    <a:pt x="14338167" y="7699259"/>
                  </a:lnTo>
                  <a:lnTo>
                    <a:pt x="14338024" y="7699593"/>
                  </a:lnTo>
                  <a:lnTo>
                    <a:pt x="14341358" y="7701015"/>
                  </a:lnTo>
                  <a:lnTo>
                    <a:pt x="14345354" y="7699961"/>
                  </a:lnTo>
                  <a:lnTo>
                    <a:pt x="14347776" y="7697054"/>
                  </a:lnTo>
                  <a:lnTo>
                    <a:pt x="14350815" y="7693624"/>
                  </a:lnTo>
                  <a:lnTo>
                    <a:pt x="14349996" y="7688152"/>
                  </a:lnTo>
                  <a:lnTo>
                    <a:pt x="14346423" y="7685447"/>
                  </a:lnTo>
                  <a:lnTo>
                    <a:pt x="14341326" y="7681697"/>
                  </a:lnTo>
                  <a:lnTo>
                    <a:pt x="14337895" y="7678657"/>
                  </a:lnTo>
                  <a:close/>
                </a:path>
                <a:path w="17462500" h="9773920">
                  <a:moveTo>
                    <a:pt x="14267667" y="7623487"/>
                  </a:moveTo>
                  <a:lnTo>
                    <a:pt x="14262196" y="7624306"/>
                  </a:lnTo>
                  <a:lnTo>
                    <a:pt x="14256784" y="7631451"/>
                  </a:lnTo>
                  <a:lnTo>
                    <a:pt x="14257270" y="7636780"/>
                  </a:lnTo>
                  <a:lnTo>
                    <a:pt x="14260843" y="7639487"/>
                  </a:lnTo>
                  <a:lnTo>
                    <a:pt x="14265940" y="7643236"/>
                  </a:lnTo>
                  <a:lnTo>
                    <a:pt x="14267939" y="7644089"/>
                  </a:lnTo>
                  <a:lnTo>
                    <a:pt x="14267797" y="7644423"/>
                  </a:lnTo>
                  <a:lnTo>
                    <a:pt x="14271131" y="7645845"/>
                  </a:lnTo>
                  <a:lnTo>
                    <a:pt x="14275127" y="7644791"/>
                  </a:lnTo>
                  <a:lnTo>
                    <a:pt x="14277548" y="7641885"/>
                  </a:lnTo>
                  <a:lnTo>
                    <a:pt x="14280255" y="7638312"/>
                  </a:lnTo>
                  <a:lnTo>
                    <a:pt x="14279768" y="7632982"/>
                  </a:lnTo>
                  <a:lnTo>
                    <a:pt x="14276198" y="7630278"/>
                  </a:lnTo>
                  <a:lnTo>
                    <a:pt x="14271098" y="7626527"/>
                  </a:lnTo>
                  <a:lnTo>
                    <a:pt x="14267667" y="7623487"/>
                  </a:lnTo>
                  <a:close/>
                </a:path>
                <a:path w="17462500" h="9773920">
                  <a:moveTo>
                    <a:pt x="11330467" y="6363483"/>
                  </a:moveTo>
                  <a:lnTo>
                    <a:pt x="11325947" y="6363919"/>
                  </a:lnTo>
                  <a:lnTo>
                    <a:pt x="11319809" y="6364452"/>
                  </a:lnTo>
                  <a:lnTo>
                    <a:pt x="11315623" y="6365031"/>
                  </a:lnTo>
                  <a:lnTo>
                    <a:pt x="11311634" y="6368844"/>
                  </a:lnTo>
                  <a:lnTo>
                    <a:pt x="11312070" y="6373364"/>
                  </a:lnTo>
                  <a:lnTo>
                    <a:pt x="11312266" y="6376599"/>
                  </a:lnTo>
                  <a:lnTo>
                    <a:pt x="11314553" y="6379545"/>
                  </a:lnTo>
                  <a:lnTo>
                    <a:pt x="11317219" y="6380682"/>
                  </a:lnTo>
                  <a:lnTo>
                    <a:pt x="11317361" y="6380348"/>
                  </a:lnTo>
                  <a:lnTo>
                    <a:pt x="11318361" y="6380775"/>
                  </a:lnTo>
                  <a:lnTo>
                    <a:pt x="11320980" y="6381105"/>
                  </a:lnTo>
                  <a:lnTo>
                    <a:pt x="11327116" y="6380570"/>
                  </a:lnTo>
                  <a:lnTo>
                    <a:pt x="11331301" y="6379992"/>
                  </a:lnTo>
                  <a:lnTo>
                    <a:pt x="11335293" y="6376180"/>
                  </a:lnTo>
                  <a:lnTo>
                    <a:pt x="11334857" y="6371659"/>
                  </a:lnTo>
                  <a:lnTo>
                    <a:pt x="11334280" y="6367474"/>
                  </a:lnTo>
                  <a:lnTo>
                    <a:pt x="11330467" y="6363483"/>
                  </a:lnTo>
                  <a:close/>
                </a:path>
                <a:path w="17462500" h="9773920">
                  <a:moveTo>
                    <a:pt x="580270" y="1763228"/>
                  </a:moveTo>
                  <a:lnTo>
                    <a:pt x="575320" y="1761904"/>
                  </a:lnTo>
                  <a:lnTo>
                    <a:pt x="567526" y="1767247"/>
                  </a:lnTo>
                  <a:lnTo>
                    <a:pt x="566202" y="1772197"/>
                  </a:lnTo>
                  <a:lnTo>
                    <a:pt x="568873" y="1776095"/>
                  </a:lnTo>
                  <a:lnTo>
                    <a:pt x="572117" y="1781418"/>
                  </a:lnTo>
                  <a:lnTo>
                    <a:pt x="573024" y="1782987"/>
                  </a:lnTo>
                  <a:lnTo>
                    <a:pt x="575881" y="1784599"/>
                  </a:lnTo>
                  <a:lnTo>
                    <a:pt x="578214" y="1785595"/>
                  </a:lnTo>
                  <a:lnTo>
                    <a:pt x="581307" y="1785732"/>
                  </a:lnTo>
                  <a:lnTo>
                    <a:pt x="583636" y="1783967"/>
                  </a:lnTo>
                  <a:lnTo>
                    <a:pt x="587533" y="1781296"/>
                  </a:lnTo>
                  <a:lnTo>
                    <a:pt x="588524" y="1776204"/>
                  </a:lnTo>
                  <a:lnTo>
                    <a:pt x="586186" y="1772449"/>
                  </a:lnTo>
                  <a:lnTo>
                    <a:pt x="582941" y="1767125"/>
                  </a:lnTo>
                  <a:lnTo>
                    <a:pt x="580270" y="1763228"/>
                  </a:lnTo>
                  <a:close/>
                </a:path>
                <a:path w="17462500" h="9773920">
                  <a:moveTo>
                    <a:pt x="14197298" y="7568651"/>
                  </a:moveTo>
                  <a:lnTo>
                    <a:pt x="14191969" y="7569136"/>
                  </a:lnTo>
                  <a:lnTo>
                    <a:pt x="14186556" y="7576282"/>
                  </a:lnTo>
                  <a:lnTo>
                    <a:pt x="14187042" y="7581610"/>
                  </a:lnTo>
                  <a:lnTo>
                    <a:pt x="14190615" y="7584317"/>
                  </a:lnTo>
                  <a:lnTo>
                    <a:pt x="14195712" y="7588067"/>
                  </a:lnTo>
                  <a:lnTo>
                    <a:pt x="14197712" y="7588920"/>
                  </a:lnTo>
                  <a:lnTo>
                    <a:pt x="14197570" y="7589253"/>
                  </a:lnTo>
                  <a:lnTo>
                    <a:pt x="14200902" y="7590674"/>
                  </a:lnTo>
                  <a:lnTo>
                    <a:pt x="14204899" y="7589621"/>
                  </a:lnTo>
                  <a:lnTo>
                    <a:pt x="14207321" y="7586715"/>
                  </a:lnTo>
                  <a:lnTo>
                    <a:pt x="14210026" y="7583141"/>
                  </a:lnTo>
                  <a:lnTo>
                    <a:pt x="14209541" y="7577813"/>
                  </a:lnTo>
                  <a:lnTo>
                    <a:pt x="14205969" y="7575108"/>
                  </a:lnTo>
                  <a:lnTo>
                    <a:pt x="14200870" y="7571358"/>
                  </a:lnTo>
                  <a:lnTo>
                    <a:pt x="14197298" y="7568651"/>
                  </a:lnTo>
                  <a:close/>
                </a:path>
                <a:path w="17462500" h="9773920">
                  <a:moveTo>
                    <a:pt x="11420055" y="6360333"/>
                  </a:moveTo>
                  <a:lnTo>
                    <a:pt x="11415678" y="6360437"/>
                  </a:lnTo>
                  <a:lnTo>
                    <a:pt x="11409349" y="6360494"/>
                  </a:lnTo>
                  <a:lnTo>
                    <a:pt x="11404830" y="6360930"/>
                  </a:lnTo>
                  <a:lnTo>
                    <a:pt x="11401172" y="6364886"/>
                  </a:lnTo>
                  <a:lnTo>
                    <a:pt x="11401275" y="6369263"/>
                  </a:lnTo>
                  <a:lnTo>
                    <a:pt x="11401471" y="6372499"/>
                  </a:lnTo>
                  <a:lnTo>
                    <a:pt x="11403428" y="6375303"/>
                  </a:lnTo>
                  <a:lnTo>
                    <a:pt x="11407427" y="6377009"/>
                  </a:lnTo>
                  <a:lnTo>
                    <a:pt x="11410044" y="6377337"/>
                  </a:lnTo>
                  <a:lnTo>
                    <a:pt x="11416371" y="6377278"/>
                  </a:lnTo>
                  <a:lnTo>
                    <a:pt x="11420891" y="6376843"/>
                  </a:lnTo>
                  <a:lnTo>
                    <a:pt x="11424549" y="6372888"/>
                  </a:lnTo>
                  <a:lnTo>
                    <a:pt x="11424447" y="6368510"/>
                  </a:lnTo>
                  <a:lnTo>
                    <a:pt x="11424010" y="6363991"/>
                  </a:lnTo>
                  <a:lnTo>
                    <a:pt x="11420055" y="6360333"/>
                  </a:lnTo>
                  <a:close/>
                </a:path>
                <a:path w="17462500" h="9773920">
                  <a:moveTo>
                    <a:pt x="14127212" y="7513147"/>
                  </a:moveTo>
                  <a:lnTo>
                    <a:pt x="14121885" y="7513633"/>
                  </a:lnTo>
                  <a:lnTo>
                    <a:pt x="14116472" y="7520779"/>
                  </a:lnTo>
                  <a:lnTo>
                    <a:pt x="14116956" y="7526107"/>
                  </a:lnTo>
                  <a:lnTo>
                    <a:pt x="14120529" y="7528813"/>
                  </a:lnTo>
                  <a:lnTo>
                    <a:pt x="14125626" y="7532564"/>
                  </a:lnTo>
                  <a:lnTo>
                    <a:pt x="14127627" y="7533417"/>
                  </a:lnTo>
                  <a:lnTo>
                    <a:pt x="14127485" y="7533750"/>
                  </a:lnTo>
                  <a:lnTo>
                    <a:pt x="14130817" y="7535171"/>
                  </a:lnTo>
                  <a:lnTo>
                    <a:pt x="14134813" y="7534118"/>
                  </a:lnTo>
                  <a:lnTo>
                    <a:pt x="14137235" y="7531212"/>
                  </a:lnTo>
                  <a:lnTo>
                    <a:pt x="14139941" y="7527638"/>
                  </a:lnTo>
                  <a:lnTo>
                    <a:pt x="14139454" y="7522310"/>
                  </a:lnTo>
                  <a:lnTo>
                    <a:pt x="14135882" y="7519604"/>
                  </a:lnTo>
                  <a:lnTo>
                    <a:pt x="14130786" y="7515854"/>
                  </a:lnTo>
                  <a:lnTo>
                    <a:pt x="14127212" y="7513147"/>
                  </a:lnTo>
                  <a:close/>
                </a:path>
                <a:path w="17462500" h="9773920">
                  <a:moveTo>
                    <a:pt x="533180" y="1687988"/>
                  </a:moveTo>
                  <a:lnTo>
                    <a:pt x="527755" y="1686855"/>
                  </a:lnTo>
                  <a:lnTo>
                    <a:pt x="523999" y="1689193"/>
                  </a:lnTo>
                  <a:lnTo>
                    <a:pt x="519911" y="1691388"/>
                  </a:lnTo>
                  <a:lnTo>
                    <a:pt x="518779" y="1696814"/>
                  </a:lnTo>
                  <a:lnTo>
                    <a:pt x="521117" y="1700569"/>
                  </a:lnTo>
                  <a:lnTo>
                    <a:pt x="524361" y="1705893"/>
                  </a:lnTo>
                  <a:lnTo>
                    <a:pt x="525268" y="1707462"/>
                  </a:lnTo>
                  <a:lnTo>
                    <a:pt x="528125" y="1709074"/>
                  </a:lnTo>
                  <a:lnTo>
                    <a:pt x="528316" y="1709550"/>
                  </a:lnTo>
                  <a:lnTo>
                    <a:pt x="530650" y="1710545"/>
                  </a:lnTo>
                  <a:lnTo>
                    <a:pt x="533885" y="1710349"/>
                  </a:lnTo>
                  <a:lnTo>
                    <a:pt x="536071" y="1708918"/>
                  </a:lnTo>
                  <a:lnTo>
                    <a:pt x="539826" y="1706580"/>
                  </a:lnTo>
                  <a:lnTo>
                    <a:pt x="540958" y="1701154"/>
                  </a:lnTo>
                  <a:lnTo>
                    <a:pt x="538621" y="1697399"/>
                  </a:lnTo>
                  <a:lnTo>
                    <a:pt x="535376" y="1692076"/>
                  </a:lnTo>
                  <a:lnTo>
                    <a:pt x="533180" y="1687988"/>
                  </a:lnTo>
                  <a:close/>
                </a:path>
                <a:path w="17462500" h="9773920">
                  <a:moveTo>
                    <a:pt x="14056793" y="7457502"/>
                  </a:moveTo>
                  <a:lnTo>
                    <a:pt x="14051466" y="7457988"/>
                  </a:lnTo>
                  <a:lnTo>
                    <a:pt x="14046054" y="7465134"/>
                  </a:lnTo>
                  <a:lnTo>
                    <a:pt x="14046538" y="7470462"/>
                  </a:lnTo>
                  <a:lnTo>
                    <a:pt x="14050110" y="7473168"/>
                  </a:lnTo>
                  <a:lnTo>
                    <a:pt x="14055066" y="7477252"/>
                  </a:lnTo>
                  <a:lnTo>
                    <a:pt x="14060400" y="7479527"/>
                  </a:lnTo>
                  <a:lnTo>
                    <a:pt x="14064394" y="7478473"/>
                  </a:lnTo>
                  <a:lnTo>
                    <a:pt x="14066816" y="7475567"/>
                  </a:lnTo>
                  <a:lnTo>
                    <a:pt x="14069522" y="7471993"/>
                  </a:lnTo>
                  <a:lnTo>
                    <a:pt x="14069038" y="7466665"/>
                  </a:lnTo>
                  <a:lnTo>
                    <a:pt x="14065464" y="7463959"/>
                  </a:lnTo>
                  <a:lnTo>
                    <a:pt x="14060366" y="7460208"/>
                  </a:lnTo>
                  <a:lnTo>
                    <a:pt x="14056793" y="7457502"/>
                  </a:lnTo>
                  <a:close/>
                </a:path>
                <a:path w="17462500" h="9773920">
                  <a:moveTo>
                    <a:pt x="11509693" y="6357993"/>
                  </a:moveTo>
                  <a:lnTo>
                    <a:pt x="11490722" y="6366447"/>
                  </a:lnTo>
                  <a:lnTo>
                    <a:pt x="11490775" y="6370015"/>
                  </a:lnTo>
                  <a:lnTo>
                    <a:pt x="11492733" y="6372820"/>
                  </a:lnTo>
                  <a:lnTo>
                    <a:pt x="11495732" y="6374099"/>
                  </a:lnTo>
                  <a:lnTo>
                    <a:pt x="11495874" y="6373766"/>
                  </a:lnTo>
                  <a:lnTo>
                    <a:pt x="11496874" y="6374192"/>
                  </a:lnTo>
                  <a:lnTo>
                    <a:pt x="11499158" y="6374378"/>
                  </a:lnTo>
                  <a:lnTo>
                    <a:pt x="11505486" y="6374321"/>
                  </a:lnTo>
                  <a:lnTo>
                    <a:pt x="11509863" y="6374218"/>
                  </a:lnTo>
                  <a:lnTo>
                    <a:pt x="11513377" y="6370596"/>
                  </a:lnTo>
                  <a:lnTo>
                    <a:pt x="11513418" y="6365885"/>
                  </a:lnTo>
                  <a:lnTo>
                    <a:pt x="11513315" y="6361508"/>
                  </a:lnTo>
                  <a:lnTo>
                    <a:pt x="11509693" y="6357993"/>
                  </a:lnTo>
                  <a:close/>
                </a:path>
                <a:path w="17462500" h="9773920">
                  <a:moveTo>
                    <a:pt x="13986708" y="7401999"/>
                  </a:moveTo>
                  <a:lnTo>
                    <a:pt x="13981380" y="7402484"/>
                  </a:lnTo>
                  <a:lnTo>
                    <a:pt x="13975969" y="7409631"/>
                  </a:lnTo>
                  <a:lnTo>
                    <a:pt x="13976452" y="7414958"/>
                  </a:lnTo>
                  <a:lnTo>
                    <a:pt x="13980026" y="7417664"/>
                  </a:lnTo>
                  <a:lnTo>
                    <a:pt x="13984982" y="7421749"/>
                  </a:lnTo>
                  <a:lnTo>
                    <a:pt x="13986982" y="7422602"/>
                  </a:lnTo>
                  <a:lnTo>
                    <a:pt x="13986840" y="7422935"/>
                  </a:lnTo>
                  <a:lnTo>
                    <a:pt x="13990173" y="7424357"/>
                  </a:lnTo>
                  <a:lnTo>
                    <a:pt x="13994167" y="7423303"/>
                  </a:lnTo>
                  <a:lnTo>
                    <a:pt x="13996588" y="7420396"/>
                  </a:lnTo>
                  <a:lnTo>
                    <a:pt x="13999294" y="7416823"/>
                  </a:lnTo>
                  <a:lnTo>
                    <a:pt x="13998810" y="7411495"/>
                  </a:lnTo>
                  <a:lnTo>
                    <a:pt x="13995237" y="7408789"/>
                  </a:lnTo>
                  <a:lnTo>
                    <a:pt x="13990280" y="7404705"/>
                  </a:lnTo>
                  <a:lnTo>
                    <a:pt x="13986708" y="7401999"/>
                  </a:lnTo>
                  <a:close/>
                </a:path>
                <a:path w="17462500" h="9773920">
                  <a:moveTo>
                    <a:pt x="13916479" y="7346829"/>
                  </a:moveTo>
                  <a:lnTo>
                    <a:pt x="13911153" y="7347314"/>
                  </a:lnTo>
                  <a:lnTo>
                    <a:pt x="13905740" y="7354461"/>
                  </a:lnTo>
                  <a:lnTo>
                    <a:pt x="13906224" y="7359788"/>
                  </a:lnTo>
                  <a:lnTo>
                    <a:pt x="13909797" y="7362494"/>
                  </a:lnTo>
                  <a:lnTo>
                    <a:pt x="13914754" y="7366579"/>
                  </a:lnTo>
                  <a:lnTo>
                    <a:pt x="13916753" y="7367432"/>
                  </a:lnTo>
                  <a:lnTo>
                    <a:pt x="13916611" y="7367765"/>
                  </a:lnTo>
                  <a:lnTo>
                    <a:pt x="13919945" y="7369187"/>
                  </a:lnTo>
                  <a:lnTo>
                    <a:pt x="13923939" y="7368133"/>
                  </a:lnTo>
                  <a:lnTo>
                    <a:pt x="13926360" y="7365226"/>
                  </a:lnTo>
                  <a:lnTo>
                    <a:pt x="13929067" y="7361653"/>
                  </a:lnTo>
                  <a:lnTo>
                    <a:pt x="13928583" y="7356325"/>
                  </a:lnTo>
                  <a:lnTo>
                    <a:pt x="13925010" y="7353619"/>
                  </a:lnTo>
                  <a:lnTo>
                    <a:pt x="13920053" y="7349536"/>
                  </a:lnTo>
                  <a:lnTo>
                    <a:pt x="13916479" y="7346829"/>
                  </a:lnTo>
                  <a:close/>
                </a:path>
                <a:path w="17462500" h="9773920">
                  <a:moveTo>
                    <a:pt x="11599572" y="6356937"/>
                  </a:moveTo>
                  <a:lnTo>
                    <a:pt x="11594861" y="6356898"/>
                  </a:lnTo>
                  <a:lnTo>
                    <a:pt x="11588532" y="6356955"/>
                  </a:lnTo>
                  <a:lnTo>
                    <a:pt x="11583822" y="6356916"/>
                  </a:lnTo>
                  <a:lnTo>
                    <a:pt x="11580307" y="6360537"/>
                  </a:lnTo>
                  <a:lnTo>
                    <a:pt x="11580268" y="6365248"/>
                  </a:lnTo>
                  <a:lnTo>
                    <a:pt x="11580322" y="6368817"/>
                  </a:lnTo>
                  <a:lnTo>
                    <a:pt x="11582278" y="6371622"/>
                  </a:lnTo>
                  <a:lnTo>
                    <a:pt x="11586277" y="6373328"/>
                  </a:lnTo>
                  <a:lnTo>
                    <a:pt x="11588560" y="6373513"/>
                  </a:lnTo>
                  <a:lnTo>
                    <a:pt x="11594890" y="6373455"/>
                  </a:lnTo>
                  <a:lnTo>
                    <a:pt x="11599600" y="6373495"/>
                  </a:lnTo>
                  <a:lnTo>
                    <a:pt x="11603115" y="6369873"/>
                  </a:lnTo>
                  <a:lnTo>
                    <a:pt x="11603193" y="6360452"/>
                  </a:lnTo>
                  <a:lnTo>
                    <a:pt x="11599572" y="6356937"/>
                  </a:lnTo>
                  <a:close/>
                </a:path>
                <a:path w="17462500" h="9773920">
                  <a:moveTo>
                    <a:pt x="486517" y="1611747"/>
                  </a:moveTo>
                  <a:lnTo>
                    <a:pt x="481567" y="1610423"/>
                  </a:lnTo>
                  <a:lnTo>
                    <a:pt x="477479" y="1612619"/>
                  </a:lnTo>
                  <a:lnTo>
                    <a:pt x="473724" y="1614957"/>
                  </a:lnTo>
                  <a:lnTo>
                    <a:pt x="472399" y="1619908"/>
                  </a:lnTo>
                  <a:lnTo>
                    <a:pt x="474595" y="1623995"/>
                  </a:lnTo>
                  <a:lnTo>
                    <a:pt x="477840" y="1629319"/>
                  </a:lnTo>
                  <a:lnTo>
                    <a:pt x="478747" y="1630887"/>
                  </a:lnTo>
                  <a:lnTo>
                    <a:pt x="481937" y="1632643"/>
                  </a:lnTo>
                  <a:lnTo>
                    <a:pt x="484270" y="1633638"/>
                  </a:lnTo>
                  <a:lnTo>
                    <a:pt x="486697" y="1633491"/>
                  </a:lnTo>
                  <a:lnTo>
                    <a:pt x="489217" y="1632202"/>
                  </a:lnTo>
                  <a:lnTo>
                    <a:pt x="492972" y="1629864"/>
                  </a:lnTo>
                  <a:lnTo>
                    <a:pt x="494296" y="1624913"/>
                  </a:lnTo>
                  <a:lnTo>
                    <a:pt x="492100" y="1620826"/>
                  </a:lnTo>
                  <a:lnTo>
                    <a:pt x="488855" y="1615502"/>
                  </a:lnTo>
                  <a:lnTo>
                    <a:pt x="486517" y="1611747"/>
                  </a:lnTo>
                  <a:close/>
                </a:path>
                <a:path w="17462500" h="9773920">
                  <a:moveTo>
                    <a:pt x="13846396" y="7291327"/>
                  </a:moveTo>
                  <a:lnTo>
                    <a:pt x="13841067" y="7291811"/>
                  </a:lnTo>
                  <a:lnTo>
                    <a:pt x="13835655" y="7298958"/>
                  </a:lnTo>
                  <a:lnTo>
                    <a:pt x="13836139" y="7304285"/>
                  </a:lnTo>
                  <a:lnTo>
                    <a:pt x="13839712" y="7306992"/>
                  </a:lnTo>
                  <a:lnTo>
                    <a:pt x="13844668" y="7311076"/>
                  </a:lnTo>
                  <a:lnTo>
                    <a:pt x="13846668" y="7311929"/>
                  </a:lnTo>
                  <a:lnTo>
                    <a:pt x="13846526" y="7312262"/>
                  </a:lnTo>
                  <a:lnTo>
                    <a:pt x="13849859" y="7313684"/>
                  </a:lnTo>
                  <a:lnTo>
                    <a:pt x="13853853" y="7312630"/>
                  </a:lnTo>
                  <a:lnTo>
                    <a:pt x="13856275" y="7309723"/>
                  </a:lnTo>
                  <a:lnTo>
                    <a:pt x="13858982" y="7306150"/>
                  </a:lnTo>
                  <a:lnTo>
                    <a:pt x="13858497" y="7300822"/>
                  </a:lnTo>
                  <a:lnTo>
                    <a:pt x="13854925" y="7298116"/>
                  </a:lnTo>
                  <a:lnTo>
                    <a:pt x="13849969" y="7294032"/>
                  </a:lnTo>
                  <a:lnTo>
                    <a:pt x="13846396" y="7291327"/>
                  </a:lnTo>
                  <a:close/>
                </a:path>
                <a:path w="17462500" h="9773920">
                  <a:moveTo>
                    <a:pt x="11689263" y="6358164"/>
                  </a:moveTo>
                  <a:lnTo>
                    <a:pt x="11684553" y="6358125"/>
                  </a:lnTo>
                  <a:lnTo>
                    <a:pt x="11673322" y="6357668"/>
                  </a:lnTo>
                  <a:lnTo>
                    <a:pt x="11669809" y="6361291"/>
                  </a:lnTo>
                  <a:lnTo>
                    <a:pt x="11669769" y="6366001"/>
                  </a:lnTo>
                  <a:lnTo>
                    <a:pt x="11669489" y="6369427"/>
                  </a:lnTo>
                  <a:lnTo>
                    <a:pt x="11671778" y="6372373"/>
                  </a:lnTo>
                  <a:lnTo>
                    <a:pt x="11674777" y="6373652"/>
                  </a:lnTo>
                  <a:lnTo>
                    <a:pt x="11674635" y="6373986"/>
                  </a:lnTo>
                  <a:lnTo>
                    <a:pt x="11675635" y="6374412"/>
                  </a:lnTo>
                  <a:lnTo>
                    <a:pt x="11677919" y="6374599"/>
                  </a:lnTo>
                  <a:lnTo>
                    <a:pt x="11689149" y="6375056"/>
                  </a:lnTo>
                  <a:lnTo>
                    <a:pt x="11692664" y="6371434"/>
                  </a:lnTo>
                  <a:lnTo>
                    <a:pt x="11692703" y="6366723"/>
                  </a:lnTo>
                  <a:lnTo>
                    <a:pt x="11692885" y="6361679"/>
                  </a:lnTo>
                  <a:lnTo>
                    <a:pt x="11689263" y="6358164"/>
                  </a:lnTo>
                  <a:close/>
                </a:path>
                <a:path w="17462500" h="9773920">
                  <a:moveTo>
                    <a:pt x="13776310" y="7235824"/>
                  </a:moveTo>
                  <a:lnTo>
                    <a:pt x="13770981" y="7236308"/>
                  </a:lnTo>
                  <a:lnTo>
                    <a:pt x="13765569" y="7243455"/>
                  </a:lnTo>
                  <a:lnTo>
                    <a:pt x="13766055" y="7248783"/>
                  </a:lnTo>
                  <a:lnTo>
                    <a:pt x="13769629" y="7251490"/>
                  </a:lnTo>
                  <a:lnTo>
                    <a:pt x="13774583" y="7255572"/>
                  </a:lnTo>
                  <a:lnTo>
                    <a:pt x="13776583" y="7256425"/>
                  </a:lnTo>
                  <a:lnTo>
                    <a:pt x="13776441" y="7256759"/>
                  </a:lnTo>
                  <a:lnTo>
                    <a:pt x="13779774" y="7258181"/>
                  </a:lnTo>
                  <a:lnTo>
                    <a:pt x="13783768" y="7257127"/>
                  </a:lnTo>
                  <a:lnTo>
                    <a:pt x="13786190" y="7254220"/>
                  </a:lnTo>
                  <a:lnTo>
                    <a:pt x="13788895" y="7250647"/>
                  </a:lnTo>
                  <a:lnTo>
                    <a:pt x="13788412" y="7245320"/>
                  </a:lnTo>
                  <a:lnTo>
                    <a:pt x="13784838" y="7242613"/>
                  </a:lnTo>
                  <a:lnTo>
                    <a:pt x="13779884" y="7238530"/>
                  </a:lnTo>
                  <a:lnTo>
                    <a:pt x="13776310" y="7235824"/>
                  </a:lnTo>
                  <a:close/>
                </a:path>
                <a:path w="17462500" h="9773920">
                  <a:moveTo>
                    <a:pt x="442992" y="1533693"/>
                  </a:moveTo>
                  <a:lnTo>
                    <a:pt x="438041" y="1532369"/>
                  </a:lnTo>
                  <a:lnTo>
                    <a:pt x="429864" y="1536761"/>
                  </a:lnTo>
                  <a:lnTo>
                    <a:pt x="428541" y="1541711"/>
                  </a:lnTo>
                  <a:lnTo>
                    <a:pt x="430736" y="1545800"/>
                  </a:lnTo>
                  <a:lnTo>
                    <a:pt x="433839" y="1551456"/>
                  </a:lnTo>
                  <a:lnTo>
                    <a:pt x="434745" y="1553025"/>
                  </a:lnTo>
                  <a:lnTo>
                    <a:pt x="437794" y="1555113"/>
                  </a:lnTo>
                  <a:lnTo>
                    <a:pt x="440127" y="1556109"/>
                  </a:lnTo>
                  <a:lnTo>
                    <a:pt x="442553" y="1555962"/>
                  </a:lnTo>
                  <a:lnTo>
                    <a:pt x="445073" y="1554673"/>
                  </a:lnTo>
                  <a:lnTo>
                    <a:pt x="449161" y="1552477"/>
                  </a:lnTo>
                  <a:lnTo>
                    <a:pt x="450485" y="1547527"/>
                  </a:lnTo>
                  <a:lnTo>
                    <a:pt x="448290" y="1543438"/>
                  </a:lnTo>
                  <a:lnTo>
                    <a:pt x="445187" y="1537782"/>
                  </a:lnTo>
                  <a:lnTo>
                    <a:pt x="442992" y="1533693"/>
                  </a:lnTo>
                  <a:close/>
                </a:path>
                <a:path w="17462500" h="9773920">
                  <a:moveTo>
                    <a:pt x="11778577" y="6361202"/>
                  </a:moveTo>
                  <a:lnTo>
                    <a:pt x="11774008" y="6360829"/>
                  </a:lnTo>
                  <a:lnTo>
                    <a:pt x="11767824" y="6360553"/>
                  </a:lnTo>
                  <a:lnTo>
                    <a:pt x="11763447" y="6360656"/>
                  </a:lnTo>
                  <a:lnTo>
                    <a:pt x="11759598" y="6364136"/>
                  </a:lnTo>
                  <a:lnTo>
                    <a:pt x="11758976" y="6371750"/>
                  </a:lnTo>
                  <a:lnTo>
                    <a:pt x="11758945" y="6372131"/>
                  </a:lnTo>
                  <a:lnTo>
                    <a:pt x="11761091" y="6375410"/>
                  </a:lnTo>
                  <a:lnTo>
                    <a:pt x="11765090" y="6377116"/>
                  </a:lnTo>
                  <a:lnTo>
                    <a:pt x="11766899" y="6377494"/>
                  </a:lnTo>
                  <a:lnTo>
                    <a:pt x="11773086" y="6377769"/>
                  </a:lnTo>
                  <a:lnTo>
                    <a:pt x="11777798" y="6377808"/>
                  </a:lnTo>
                  <a:lnTo>
                    <a:pt x="11781644" y="6374328"/>
                  </a:lnTo>
                  <a:lnTo>
                    <a:pt x="11782016" y="6369760"/>
                  </a:lnTo>
                  <a:lnTo>
                    <a:pt x="11782056" y="6365049"/>
                  </a:lnTo>
                  <a:lnTo>
                    <a:pt x="11778577" y="6361202"/>
                  </a:lnTo>
                  <a:close/>
                </a:path>
                <a:path w="17462500" h="9773920">
                  <a:moveTo>
                    <a:pt x="13706083" y="7180654"/>
                  </a:moveTo>
                  <a:lnTo>
                    <a:pt x="13700754" y="7181138"/>
                  </a:lnTo>
                  <a:lnTo>
                    <a:pt x="13695341" y="7188284"/>
                  </a:lnTo>
                  <a:lnTo>
                    <a:pt x="13695827" y="7193614"/>
                  </a:lnTo>
                  <a:lnTo>
                    <a:pt x="13699400" y="7196319"/>
                  </a:lnTo>
                  <a:lnTo>
                    <a:pt x="13704356" y="7200403"/>
                  </a:lnTo>
                  <a:lnTo>
                    <a:pt x="13706355" y="7201255"/>
                  </a:lnTo>
                  <a:lnTo>
                    <a:pt x="13706213" y="7201589"/>
                  </a:lnTo>
                  <a:lnTo>
                    <a:pt x="13709546" y="7203011"/>
                  </a:lnTo>
                  <a:lnTo>
                    <a:pt x="13713540" y="7201957"/>
                  </a:lnTo>
                  <a:lnTo>
                    <a:pt x="13715962" y="7199050"/>
                  </a:lnTo>
                  <a:lnTo>
                    <a:pt x="13718668" y="7195477"/>
                  </a:lnTo>
                  <a:lnTo>
                    <a:pt x="13718183" y="7190150"/>
                  </a:lnTo>
                  <a:lnTo>
                    <a:pt x="13714611" y="7187444"/>
                  </a:lnTo>
                  <a:lnTo>
                    <a:pt x="13709655" y="7183360"/>
                  </a:lnTo>
                  <a:lnTo>
                    <a:pt x="13706083" y="7180654"/>
                  </a:lnTo>
                  <a:close/>
                </a:path>
                <a:path w="17462500" h="9773920">
                  <a:moveTo>
                    <a:pt x="13635998" y="7125151"/>
                  </a:moveTo>
                  <a:lnTo>
                    <a:pt x="13630668" y="7125635"/>
                  </a:lnTo>
                  <a:lnTo>
                    <a:pt x="13625256" y="7132781"/>
                  </a:lnTo>
                  <a:lnTo>
                    <a:pt x="13625743" y="7138110"/>
                  </a:lnTo>
                  <a:lnTo>
                    <a:pt x="13629315" y="7140816"/>
                  </a:lnTo>
                  <a:lnTo>
                    <a:pt x="13634270" y="7144900"/>
                  </a:lnTo>
                  <a:lnTo>
                    <a:pt x="13636270" y="7145752"/>
                  </a:lnTo>
                  <a:lnTo>
                    <a:pt x="13636127" y="7146086"/>
                  </a:lnTo>
                  <a:lnTo>
                    <a:pt x="13639461" y="7147508"/>
                  </a:lnTo>
                  <a:lnTo>
                    <a:pt x="13643455" y="7146453"/>
                  </a:lnTo>
                  <a:lnTo>
                    <a:pt x="13645876" y="7143547"/>
                  </a:lnTo>
                  <a:lnTo>
                    <a:pt x="13648583" y="7139974"/>
                  </a:lnTo>
                  <a:lnTo>
                    <a:pt x="13648099" y="7134646"/>
                  </a:lnTo>
                  <a:lnTo>
                    <a:pt x="13644526" y="7131940"/>
                  </a:lnTo>
                  <a:lnTo>
                    <a:pt x="13639570" y="7127856"/>
                  </a:lnTo>
                  <a:lnTo>
                    <a:pt x="13635998" y="7125151"/>
                  </a:lnTo>
                  <a:close/>
                </a:path>
                <a:path w="17462500" h="9773920">
                  <a:moveTo>
                    <a:pt x="11867704" y="6366522"/>
                  </a:moveTo>
                  <a:lnTo>
                    <a:pt x="11863136" y="6366149"/>
                  </a:lnTo>
                  <a:lnTo>
                    <a:pt x="11856952" y="6365875"/>
                  </a:lnTo>
                  <a:lnTo>
                    <a:pt x="11852382" y="6365502"/>
                  </a:lnTo>
                  <a:lnTo>
                    <a:pt x="11848534" y="6368981"/>
                  </a:lnTo>
                  <a:lnTo>
                    <a:pt x="11848162" y="6373549"/>
                  </a:lnTo>
                  <a:lnTo>
                    <a:pt x="11848215" y="6377118"/>
                  </a:lnTo>
                  <a:lnTo>
                    <a:pt x="11850028" y="6380255"/>
                  </a:lnTo>
                  <a:lnTo>
                    <a:pt x="11854027" y="6381961"/>
                  </a:lnTo>
                  <a:lnTo>
                    <a:pt x="11855837" y="6382338"/>
                  </a:lnTo>
                  <a:lnTo>
                    <a:pt x="11862023" y="6382614"/>
                  </a:lnTo>
                  <a:lnTo>
                    <a:pt x="11866592" y="6382987"/>
                  </a:lnTo>
                  <a:lnTo>
                    <a:pt x="11870438" y="6379506"/>
                  </a:lnTo>
                  <a:lnTo>
                    <a:pt x="11871184" y="6370369"/>
                  </a:lnTo>
                  <a:lnTo>
                    <a:pt x="11867704" y="6366522"/>
                  </a:lnTo>
                  <a:close/>
                </a:path>
                <a:path w="17462500" h="9773920">
                  <a:moveTo>
                    <a:pt x="401083" y="1455541"/>
                  </a:moveTo>
                  <a:lnTo>
                    <a:pt x="396275" y="1453884"/>
                  </a:lnTo>
                  <a:lnTo>
                    <a:pt x="388099" y="1458276"/>
                  </a:lnTo>
                  <a:lnTo>
                    <a:pt x="386441" y="1463084"/>
                  </a:lnTo>
                  <a:lnTo>
                    <a:pt x="388637" y="1467173"/>
                  </a:lnTo>
                  <a:lnTo>
                    <a:pt x="391406" y="1472687"/>
                  </a:lnTo>
                  <a:lnTo>
                    <a:pt x="392312" y="1474255"/>
                  </a:lnTo>
                  <a:lnTo>
                    <a:pt x="393694" y="1475633"/>
                  </a:lnTo>
                  <a:lnTo>
                    <a:pt x="397694" y="1477339"/>
                  </a:lnTo>
                  <a:lnTo>
                    <a:pt x="399979" y="1477526"/>
                  </a:lnTo>
                  <a:lnTo>
                    <a:pt x="402498" y="1476237"/>
                  </a:lnTo>
                  <a:lnTo>
                    <a:pt x="406586" y="1474041"/>
                  </a:lnTo>
                  <a:lnTo>
                    <a:pt x="408244" y="1469233"/>
                  </a:lnTo>
                  <a:lnTo>
                    <a:pt x="406048" y="1465144"/>
                  </a:lnTo>
                  <a:lnTo>
                    <a:pt x="403279" y="1459630"/>
                  </a:lnTo>
                  <a:lnTo>
                    <a:pt x="401083" y="1455541"/>
                  </a:lnTo>
                  <a:close/>
                </a:path>
                <a:path w="17462500" h="9773920">
                  <a:moveTo>
                    <a:pt x="13565578" y="7069505"/>
                  </a:moveTo>
                  <a:lnTo>
                    <a:pt x="13560107" y="7070322"/>
                  </a:lnTo>
                  <a:lnTo>
                    <a:pt x="13557400" y="7073896"/>
                  </a:lnTo>
                  <a:lnTo>
                    <a:pt x="13554362" y="7077327"/>
                  </a:lnTo>
                  <a:lnTo>
                    <a:pt x="13555181" y="7082798"/>
                  </a:lnTo>
                  <a:lnTo>
                    <a:pt x="13558754" y="7085504"/>
                  </a:lnTo>
                  <a:lnTo>
                    <a:pt x="13563851" y="7089254"/>
                  </a:lnTo>
                  <a:lnTo>
                    <a:pt x="13565851" y="7090107"/>
                  </a:lnTo>
                  <a:lnTo>
                    <a:pt x="13565709" y="7090440"/>
                  </a:lnTo>
                  <a:lnTo>
                    <a:pt x="13569042" y="7091862"/>
                  </a:lnTo>
                  <a:lnTo>
                    <a:pt x="13573037" y="7090809"/>
                  </a:lnTo>
                  <a:lnTo>
                    <a:pt x="13575459" y="7087903"/>
                  </a:lnTo>
                  <a:lnTo>
                    <a:pt x="13578499" y="7084471"/>
                  </a:lnTo>
                  <a:lnTo>
                    <a:pt x="13577680" y="7079001"/>
                  </a:lnTo>
                  <a:lnTo>
                    <a:pt x="13574106" y="7076294"/>
                  </a:lnTo>
                  <a:lnTo>
                    <a:pt x="13569010" y="7072544"/>
                  </a:lnTo>
                  <a:lnTo>
                    <a:pt x="13565578" y="7069505"/>
                  </a:lnTo>
                  <a:close/>
                </a:path>
                <a:path w="17462500" h="9773920">
                  <a:moveTo>
                    <a:pt x="11956979" y="6374269"/>
                  </a:moveTo>
                  <a:lnTo>
                    <a:pt x="11952411" y="6373896"/>
                  </a:lnTo>
                  <a:lnTo>
                    <a:pt x="11946367" y="6373288"/>
                  </a:lnTo>
                  <a:lnTo>
                    <a:pt x="11941799" y="6372915"/>
                  </a:lnTo>
                  <a:lnTo>
                    <a:pt x="11937617" y="6376252"/>
                  </a:lnTo>
                  <a:lnTo>
                    <a:pt x="11937243" y="6380821"/>
                  </a:lnTo>
                  <a:lnTo>
                    <a:pt x="11936822" y="6384580"/>
                  </a:lnTo>
                  <a:lnTo>
                    <a:pt x="11955390" y="6390925"/>
                  </a:lnTo>
                  <a:lnTo>
                    <a:pt x="11959572" y="6387587"/>
                  </a:lnTo>
                  <a:lnTo>
                    <a:pt x="11960317" y="6378450"/>
                  </a:lnTo>
                  <a:lnTo>
                    <a:pt x="11956979" y="6374269"/>
                  </a:lnTo>
                  <a:close/>
                </a:path>
                <a:path w="17462500" h="9773920">
                  <a:moveTo>
                    <a:pt x="13494257" y="7015050"/>
                  </a:moveTo>
                  <a:lnTo>
                    <a:pt x="13489122" y="7016012"/>
                  </a:lnTo>
                  <a:lnTo>
                    <a:pt x="13486415" y="7019585"/>
                  </a:lnTo>
                  <a:lnTo>
                    <a:pt x="13483567" y="7023491"/>
                  </a:lnTo>
                  <a:lnTo>
                    <a:pt x="13484527" y="7028628"/>
                  </a:lnTo>
                  <a:lnTo>
                    <a:pt x="13488100" y="7031333"/>
                  </a:lnTo>
                  <a:lnTo>
                    <a:pt x="13493197" y="7035084"/>
                  </a:lnTo>
                  <a:lnTo>
                    <a:pt x="13498530" y="7037359"/>
                  </a:lnTo>
                  <a:lnTo>
                    <a:pt x="13502525" y="7036305"/>
                  </a:lnTo>
                  <a:lnTo>
                    <a:pt x="13504947" y="7033399"/>
                  </a:lnTo>
                  <a:lnTo>
                    <a:pt x="13507796" y="7029493"/>
                  </a:lnTo>
                  <a:lnTo>
                    <a:pt x="13506836" y="7024356"/>
                  </a:lnTo>
                  <a:lnTo>
                    <a:pt x="13503262" y="7021650"/>
                  </a:lnTo>
                  <a:lnTo>
                    <a:pt x="13494257" y="7015050"/>
                  </a:lnTo>
                  <a:close/>
                </a:path>
                <a:path w="17462500" h="9773920">
                  <a:moveTo>
                    <a:pt x="12046116" y="6385109"/>
                  </a:moveTo>
                  <a:lnTo>
                    <a:pt x="12041690" y="6384403"/>
                  </a:lnTo>
                  <a:lnTo>
                    <a:pt x="12035313" y="6383653"/>
                  </a:lnTo>
                  <a:lnTo>
                    <a:pt x="12030887" y="6382946"/>
                  </a:lnTo>
                  <a:lnTo>
                    <a:pt x="12026706" y="6386285"/>
                  </a:lnTo>
                  <a:lnTo>
                    <a:pt x="12026000" y="6390710"/>
                  </a:lnTo>
                  <a:lnTo>
                    <a:pt x="12025578" y="6394470"/>
                  </a:lnTo>
                  <a:lnTo>
                    <a:pt x="12027582" y="6398083"/>
                  </a:lnTo>
                  <a:lnTo>
                    <a:pt x="12030915" y="6399504"/>
                  </a:lnTo>
                  <a:lnTo>
                    <a:pt x="12031057" y="6399171"/>
                  </a:lnTo>
                  <a:lnTo>
                    <a:pt x="12033057" y="6400024"/>
                  </a:lnTo>
                  <a:lnTo>
                    <a:pt x="12039433" y="6400774"/>
                  </a:lnTo>
                  <a:lnTo>
                    <a:pt x="12043859" y="6401480"/>
                  </a:lnTo>
                  <a:lnTo>
                    <a:pt x="12048042" y="6398143"/>
                  </a:lnTo>
                  <a:lnTo>
                    <a:pt x="12049395" y="6389660"/>
                  </a:lnTo>
                  <a:lnTo>
                    <a:pt x="12049454" y="6389291"/>
                  </a:lnTo>
                  <a:lnTo>
                    <a:pt x="12046116" y="6385109"/>
                  </a:lnTo>
                  <a:close/>
                </a:path>
                <a:path w="17462500" h="9773920">
                  <a:moveTo>
                    <a:pt x="13422085" y="6962596"/>
                  </a:moveTo>
                  <a:lnTo>
                    <a:pt x="13416947" y="6963557"/>
                  </a:lnTo>
                  <a:lnTo>
                    <a:pt x="13411534" y="6970703"/>
                  </a:lnTo>
                  <a:lnTo>
                    <a:pt x="13412494" y="6975840"/>
                  </a:lnTo>
                  <a:lnTo>
                    <a:pt x="13416068" y="6978546"/>
                  </a:lnTo>
                  <a:lnTo>
                    <a:pt x="13421167" y="6982296"/>
                  </a:lnTo>
                  <a:lnTo>
                    <a:pt x="13422833" y="6983007"/>
                  </a:lnTo>
                  <a:lnTo>
                    <a:pt x="13422690" y="6983341"/>
                  </a:lnTo>
                  <a:lnTo>
                    <a:pt x="13426024" y="6984763"/>
                  </a:lnTo>
                  <a:lnTo>
                    <a:pt x="13430350" y="6983851"/>
                  </a:lnTo>
                  <a:lnTo>
                    <a:pt x="13432581" y="6980468"/>
                  </a:lnTo>
                  <a:lnTo>
                    <a:pt x="13435288" y="6976895"/>
                  </a:lnTo>
                  <a:lnTo>
                    <a:pt x="13434328" y="6971759"/>
                  </a:lnTo>
                  <a:lnTo>
                    <a:pt x="13430755" y="6969053"/>
                  </a:lnTo>
                  <a:lnTo>
                    <a:pt x="13425658" y="6965302"/>
                  </a:lnTo>
                  <a:lnTo>
                    <a:pt x="13422085" y="6962596"/>
                  </a:lnTo>
                  <a:close/>
                </a:path>
                <a:path w="17462500" h="9773920">
                  <a:moveTo>
                    <a:pt x="360552" y="1376008"/>
                  </a:moveTo>
                  <a:lnTo>
                    <a:pt x="355411" y="1374208"/>
                  </a:lnTo>
                  <a:lnTo>
                    <a:pt x="351322" y="1376404"/>
                  </a:lnTo>
                  <a:lnTo>
                    <a:pt x="347043" y="1378125"/>
                  </a:lnTo>
                  <a:lnTo>
                    <a:pt x="345244" y="1383266"/>
                  </a:lnTo>
                  <a:lnTo>
                    <a:pt x="347439" y="1387354"/>
                  </a:lnTo>
                  <a:lnTo>
                    <a:pt x="350209" y="1392869"/>
                  </a:lnTo>
                  <a:lnTo>
                    <a:pt x="351115" y="1394438"/>
                  </a:lnTo>
                  <a:lnTo>
                    <a:pt x="352831" y="1395957"/>
                  </a:lnTo>
                  <a:lnTo>
                    <a:pt x="354497" y="1396668"/>
                  </a:lnTo>
                  <a:lnTo>
                    <a:pt x="354688" y="1397143"/>
                  </a:lnTo>
                  <a:lnTo>
                    <a:pt x="356688" y="1397996"/>
                  </a:lnTo>
                  <a:lnTo>
                    <a:pt x="359113" y="1397849"/>
                  </a:lnTo>
                  <a:lnTo>
                    <a:pt x="361492" y="1396894"/>
                  </a:lnTo>
                  <a:lnTo>
                    <a:pt x="365438" y="1395031"/>
                  </a:lnTo>
                  <a:lnTo>
                    <a:pt x="367237" y="1389890"/>
                  </a:lnTo>
                  <a:lnTo>
                    <a:pt x="365041" y="1385802"/>
                  </a:lnTo>
                  <a:lnTo>
                    <a:pt x="362273" y="1380287"/>
                  </a:lnTo>
                  <a:lnTo>
                    <a:pt x="360552" y="1376008"/>
                  </a:lnTo>
                  <a:close/>
                </a:path>
                <a:path w="17462500" h="9773920">
                  <a:moveTo>
                    <a:pt x="12134592" y="6398424"/>
                  </a:moveTo>
                  <a:lnTo>
                    <a:pt x="12130165" y="6397717"/>
                  </a:lnTo>
                  <a:lnTo>
                    <a:pt x="12119172" y="6395786"/>
                  </a:lnTo>
                  <a:lnTo>
                    <a:pt x="12114989" y="6399123"/>
                  </a:lnTo>
                  <a:lnTo>
                    <a:pt x="12114283" y="6403550"/>
                  </a:lnTo>
                  <a:lnTo>
                    <a:pt x="12113528" y="6407167"/>
                  </a:lnTo>
                  <a:lnTo>
                    <a:pt x="12115866" y="6410922"/>
                  </a:lnTo>
                  <a:lnTo>
                    <a:pt x="12121199" y="6413197"/>
                  </a:lnTo>
                  <a:lnTo>
                    <a:pt x="12127433" y="6414281"/>
                  </a:lnTo>
                  <a:lnTo>
                    <a:pt x="12131860" y="6414987"/>
                  </a:lnTo>
                  <a:lnTo>
                    <a:pt x="12136375" y="6411792"/>
                  </a:lnTo>
                  <a:lnTo>
                    <a:pt x="12137789" y="6402939"/>
                  </a:lnTo>
                  <a:lnTo>
                    <a:pt x="12134592" y="6398424"/>
                  </a:lnTo>
                  <a:close/>
                </a:path>
                <a:path w="17462500" h="9773920">
                  <a:moveTo>
                    <a:pt x="13348676" y="6911191"/>
                  </a:moveTo>
                  <a:lnTo>
                    <a:pt x="13343538" y="6912151"/>
                  </a:lnTo>
                  <a:lnTo>
                    <a:pt x="13340833" y="6915724"/>
                  </a:lnTo>
                  <a:lnTo>
                    <a:pt x="13338460" y="6919440"/>
                  </a:lnTo>
                  <a:lnTo>
                    <a:pt x="13339419" y="6924577"/>
                  </a:lnTo>
                  <a:lnTo>
                    <a:pt x="13342992" y="6927283"/>
                  </a:lnTo>
                  <a:lnTo>
                    <a:pt x="13348232" y="6930700"/>
                  </a:lnTo>
                  <a:lnTo>
                    <a:pt x="13353231" y="6932832"/>
                  </a:lnTo>
                  <a:lnTo>
                    <a:pt x="13357560" y="6931921"/>
                  </a:lnTo>
                  <a:lnTo>
                    <a:pt x="13359791" y="6928539"/>
                  </a:lnTo>
                  <a:lnTo>
                    <a:pt x="13362164" y="6924824"/>
                  </a:lnTo>
                  <a:lnTo>
                    <a:pt x="13361203" y="6919687"/>
                  </a:lnTo>
                  <a:lnTo>
                    <a:pt x="13357630" y="6916981"/>
                  </a:lnTo>
                  <a:lnTo>
                    <a:pt x="13348676" y="6911191"/>
                  </a:lnTo>
                  <a:close/>
                </a:path>
                <a:path w="17462500" h="9773920">
                  <a:moveTo>
                    <a:pt x="12222737" y="6414357"/>
                  </a:moveTo>
                  <a:lnTo>
                    <a:pt x="12218311" y="6413651"/>
                  </a:lnTo>
                  <a:lnTo>
                    <a:pt x="12212077" y="6412567"/>
                  </a:lnTo>
                  <a:lnTo>
                    <a:pt x="12207460" y="6411385"/>
                  </a:lnTo>
                  <a:lnTo>
                    <a:pt x="12202945" y="6414581"/>
                  </a:lnTo>
                  <a:lnTo>
                    <a:pt x="12202297" y="6418638"/>
                  </a:lnTo>
                  <a:lnTo>
                    <a:pt x="12202238" y="6419007"/>
                  </a:lnTo>
                  <a:lnTo>
                    <a:pt x="12201341" y="6422958"/>
                  </a:lnTo>
                  <a:lnTo>
                    <a:pt x="12203347" y="6426572"/>
                  </a:lnTo>
                  <a:lnTo>
                    <a:pt x="12208679" y="6428846"/>
                  </a:lnTo>
                  <a:lnTo>
                    <a:pt x="12214914" y="6429929"/>
                  </a:lnTo>
                  <a:lnTo>
                    <a:pt x="12219531" y="6431111"/>
                  </a:lnTo>
                  <a:lnTo>
                    <a:pt x="12224045" y="6427915"/>
                  </a:lnTo>
                  <a:lnTo>
                    <a:pt x="12224693" y="6423858"/>
                  </a:lnTo>
                  <a:lnTo>
                    <a:pt x="12224752" y="6423489"/>
                  </a:lnTo>
                  <a:lnTo>
                    <a:pt x="12225843" y="6419227"/>
                  </a:lnTo>
                  <a:lnTo>
                    <a:pt x="12225934" y="6418872"/>
                  </a:lnTo>
                  <a:lnTo>
                    <a:pt x="12222737" y="6414357"/>
                  </a:lnTo>
                  <a:close/>
                </a:path>
                <a:path w="17462500" h="9773920">
                  <a:moveTo>
                    <a:pt x="13274030" y="6860834"/>
                  </a:moveTo>
                  <a:lnTo>
                    <a:pt x="13268752" y="6862128"/>
                  </a:lnTo>
                  <a:lnTo>
                    <a:pt x="13266775" y="6865224"/>
                  </a:lnTo>
                  <a:lnTo>
                    <a:pt x="13264251" y="6869269"/>
                  </a:lnTo>
                  <a:lnTo>
                    <a:pt x="13263864" y="6869892"/>
                  </a:lnTo>
                  <a:lnTo>
                    <a:pt x="13265158" y="6875172"/>
                  </a:lnTo>
                  <a:lnTo>
                    <a:pt x="13274112" y="6880960"/>
                  </a:lnTo>
                  <a:lnTo>
                    <a:pt x="13278778" y="6882951"/>
                  </a:lnTo>
                  <a:lnTo>
                    <a:pt x="13283249" y="6881706"/>
                  </a:lnTo>
                  <a:lnTo>
                    <a:pt x="13285480" y="6878324"/>
                  </a:lnTo>
                  <a:lnTo>
                    <a:pt x="13288328" y="6874418"/>
                  </a:lnTo>
                  <a:lnTo>
                    <a:pt x="13287035" y="6869140"/>
                  </a:lnTo>
                  <a:lnTo>
                    <a:pt x="13278078" y="6863349"/>
                  </a:lnTo>
                  <a:lnTo>
                    <a:pt x="13274030" y="6860834"/>
                  </a:lnTo>
                  <a:close/>
                </a:path>
                <a:path w="17462500" h="9773920">
                  <a:moveTo>
                    <a:pt x="12310081" y="6433099"/>
                  </a:moveTo>
                  <a:lnTo>
                    <a:pt x="12299704" y="6430642"/>
                  </a:lnTo>
                  <a:lnTo>
                    <a:pt x="12294943" y="6429793"/>
                  </a:lnTo>
                  <a:lnTo>
                    <a:pt x="12290573" y="6432656"/>
                  </a:lnTo>
                  <a:lnTo>
                    <a:pt x="12289533" y="6436940"/>
                  </a:lnTo>
                  <a:lnTo>
                    <a:pt x="12288636" y="6440891"/>
                  </a:lnTo>
                  <a:lnTo>
                    <a:pt x="12290831" y="6444979"/>
                  </a:lnTo>
                  <a:lnTo>
                    <a:pt x="12295830" y="6447112"/>
                  </a:lnTo>
                  <a:lnTo>
                    <a:pt x="12301922" y="6448529"/>
                  </a:lnTo>
                  <a:lnTo>
                    <a:pt x="12306681" y="6449377"/>
                  </a:lnTo>
                  <a:lnTo>
                    <a:pt x="12311054" y="6446514"/>
                  </a:lnTo>
                  <a:lnTo>
                    <a:pt x="12312094" y="6442230"/>
                  </a:lnTo>
                  <a:lnTo>
                    <a:pt x="12312942" y="6437471"/>
                  </a:lnTo>
                  <a:lnTo>
                    <a:pt x="12310081" y="6433099"/>
                  </a:lnTo>
                  <a:close/>
                </a:path>
                <a:path w="17462500" h="9773920">
                  <a:moveTo>
                    <a:pt x="13198866" y="6812619"/>
                  </a:moveTo>
                  <a:lnTo>
                    <a:pt x="13193730" y="6813580"/>
                  </a:lnTo>
                  <a:lnTo>
                    <a:pt x="13191602" y="6817005"/>
                  </a:lnTo>
                  <a:lnTo>
                    <a:pt x="13189238" y="6820725"/>
                  </a:lnTo>
                  <a:lnTo>
                    <a:pt x="13188842" y="6821344"/>
                  </a:lnTo>
                  <a:lnTo>
                    <a:pt x="13189803" y="6826481"/>
                  </a:lnTo>
                  <a:lnTo>
                    <a:pt x="13193851" y="6828996"/>
                  </a:lnTo>
                  <a:lnTo>
                    <a:pt x="13199091" y="6832413"/>
                  </a:lnTo>
                  <a:lnTo>
                    <a:pt x="13203756" y="6834403"/>
                  </a:lnTo>
                  <a:lnTo>
                    <a:pt x="13208228" y="6833159"/>
                  </a:lnTo>
                  <a:lnTo>
                    <a:pt x="13210459" y="6829777"/>
                  </a:lnTo>
                  <a:lnTo>
                    <a:pt x="13212435" y="6826681"/>
                  </a:lnTo>
                  <a:lnTo>
                    <a:pt x="13212831" y="6826061"/>
                  </a:lnTo>
                  <a:lnTo>
                    <a:pt x="13211871" y="6820924"/>
                  </a:lnTo>
                  <a:lnTo>
                    <a:pt x="13207823" y="6818409"/>
                  </a:lnTo>
                  <a:lnTo>
                    <a:pt x="13198866" y="6812619"/>
                  </a:lnTo>
                  <a:close/>
                </a:path>
                <a:path w="17462500" h="9773920">
                  <a:moveTo>
                    <a:pt x="13122039" y="6766453"/>
                  </a:moveTo>
                  <a:lnTo>
                    <a:pt x="13117237" y="6767556"/>
                  </a:lnTo>
                  <a:lnTo>
                    <a:pt x="13114722" y="6771605"/>
                  </a:lnTo>
                  <a:lnTo>
                    <a:pt x="13112541" y="6775795"/>
                  </a:lnTo>
                  <a:lnTo>
                    <a:pt x="13113642" y="6780599"/>
                  </a:lnTo>
                  <a:lnTo>
                    <a:pt x="13117690" y="6783114"/>
                  </a:lnTo>
                  <a:lnTo>
                    <a:pt x="13123074" y="6786198"/>
                  </a:lnTo>
                  <a:lnTo>
                    <a:pt x="13128072" y="6788330"/>
                  </a:lnTo>
                  <a:lnTo>
                    <a:pt x="13132211" y="6786944"/>
                  </a:lnTo>
                  <a:lnTo>
                    <a:pt x="13134584" y="6783229"/>
                  </a:lnTo>
                  <a:lnTo>
                    <a:pt x="13136765" y="6779038"/>
                  </a:lnTo>
                  <a:lnTo>
                    <a:pt x="13135662" y="6774234"/>
                  </a:lnTo>
                  <a:lnTo>
                    <a:pt x="13131614" y="6771719"/>
                  </a:lnTo>
                  <a:lnTo>
                    <a:pt x="13126230" y="6768634"/>
                  </a:lnTo>
                  <a:lnTo>
                    <a:pt x="13122039" y="6766453"/>
                  </a:lnTo>
                  <a:close/>
                </a:path>
                <a:path w="17462500" h="9773920">
                  <a:moveTo>
                    <a:pt x="12396811" y="6455125"/>
                  </a:moveTo>
                  <a:lnTo>
                    <a:pt x="12392192" y="6453943"/>
                  </a:lnTo>
                  <a:lnTo>
                    <a:pt x="12386243" y="6452192"/>
                  </a:lnTo>
                  <a:lnTo>
                    <a:pt x="12381960" y="6451153"/>
                  </a:lnTo>
                  <a:lnTo>
                    <a:pt x="12377395" y="6453540"/>
                  </a:lnTo>
                  <a:lnTo>
                    <a:pt x="12376214" y="6458157"/>
                  </a:lnTo>
                  <a:lnTo>
                    <a:pt x="12375174" y="6462442"/>
                  </a:lnTo>
                  <a:lnTo>
                    <a:pt x="12377369" y="6466530"/>
                  </a:lnTo>
                  <a:lnTo>
                    <a:pt x="12381702" y="6468378"/>
                  </a:lnTo>
                  <a:lnTo>
                    <a:pt x="12387653" y="6470128"/>
                  </a:lnTo>
                  <a:lnTo>
                    <a:pt x="12392270" y="6471310"/>
                  </a:lnTo>
                  <a:lnTo>
                    <a:pt x="12396834" y="6468923"/>
                  </a:lnTo>
                  <a:lnTo>
                    <a:pt x="12399197" y="6459688"/>
                  </a:lnTo>
                  <a:lnTo>
                    <a:pt x="12396811" y="6455125"/>
                  </a:lnTo>
                  <a:close/>
                </a:path>
                <a:path w="17462500" h="9773920">
                  <a:moveTo>
                    <a:pt x="322066" y="1295376"/>
                  </a:moveTo>
                  <a:lnTo>
                    <a:pt x="316924" y="1293577"/>
                  </a:lnTo>
                  <a:lnTo>
                    <a:pt x="309032" y="1297301"/>
                  </a:lnTo>
                  <a:lnTo>
                    <a:pt x="307232" y="1302443"/>
                  </a:lnTo>
                  <a:lnTo>
                    <a:pt x="309094" y="1306389"/>
                  </a:lnTo>
                  <a:lnTo>
                    <a:pt x="311722" y="1312237"/>
                  </a:lnTo>
                  <a:lnTo>
                    <a:pt x="312486" y="1314139"/>
                  </a:lnTo>
                  <a:lnTo>
                    <a:pt x="314202" y="1315658"/>
                  </a:lnTo>
                  <a:lnTo>
                    <a:pt x="315868" y="1316369"/>
                  </a:lnTo>
                  <a:lnTo>
                    <a:pt x="316010" y="1316037"/>
                  </a:lnTo>
                  <a:lnTo>
                    <a:pt x="318010" y="1316890"/>
                  </a:lnTo>
                  <a:lnTo>
                    <a:pt x="320436" y="1316743"/>
                  </a:lnTo>
                  <a:lnTo>
                    <a:pt x="322814" y="1315787"/>
                  </a:lnTo>
                  <a:lnTo>
                    <a:pt x="326760" y="1313925"/>
                  </a:lnTo>
                  <a:lnTo>
                    <a:pt x="328559" y="1308783"/>
                  </a:lnTo>
                  <a:lnTo>
                    <a:pt x="326697" y="1304837"/>
                  </a:lnTo>
                  <a:lnTo>
                    <a:pt x="323928" y="1299322"/>
                  </a:lnTo>
                  <a:lnTo>
                    <a:pt x="322066" y="1295376"/>
                  </a:lnTo>
                  <a:close/>
                </a:path>
                <a:path w="17462500" h="9773920">
                  <a:moveTo>
                    <a:pt x="13044838" y="6722097"/>
                  </a:moveTo>
                  <a:lnTo>
                    <a:pt x="13039559" y="6723390"/>
                  </a:lnTo>
                  <a:lnTo>
                    <a:pt x="13037377" y="6727582"/>
                  </a:lnTo>
                  <a:lnTo>
                    <a:pt x="13035004" y="6731296"/>
                  </a:lnTo>
                  <a:lnTo>
                    <a:pt x="13036296" y="6736575"/>
                  </a:lnTo>
                  <a:lnTo>
                    <a:pt x="13040487" y="6738756"/>
                  </a:lnTo>
                  <a:lnTo>
                    <a:pt x="13045870" y="6741840"/>
                  </a:lnTo>
                  <a:lnTo>
                    <a:pt x="13046535" y="6742124"/>
                  </a:lnTo>
                  <a:lnTo>
                    <a:pt x="13046393" y="6742458"/>
                  </a:lnTo>
                  <a:lnTo>
                    <a:pt x="13050393" y="6744164"/>
                  </a:lnTo>
                  <a:lnTo>
                    <a:pt x="13055007" y="6742587"/>
                  </a:lnTo>
                  <a:lnTo>
                    <a:pt x="13057046" y="6738729"/>
                  </a:lnTo>
                  <a:lnTo>
                    <a:pt x="13059419" y="6735014"/>
                  </a:lnTo>
                  <a:lnTo>
                    <a:pt x="13058125" y="6729735"/>
                  </a:lnTo>
                  <a:lnTo>
                    <a:pt x="13053935" y="6727553"/>
                  </a:lnTo>
                  <a:lnTo>
                    <a:pt x="13048553" y="6724469"/>
                  </a:lnTo>
                  <a:lnTo>
                    <a:pt x="13044838" y="6722097"/>
                  </a:lnTo>
                  <a:close/>
                </a:path>
                <a:path w="17462500" h="9773920">
                  <a:moveTo>
                    <a:pt x="12482928" y="6480435"/>
                  </a:moveTo>
                  <a:lnTo>
                    <a:pt x="12478453" y="6478920"/>
                  </a:lnTo>
                  <a:lnTo>
                    <a:pt x="12472500" y="6477169"/>
                  </a:lnTo>
                  <a:lnTo>
                    <a:pt x="12468358" y="6475796"/>
                  </a:lnTo>
                  <a:lnTo>
                    <a:pt x="12463794" y="6478183"/>
                  </a:lnTo>
                  <a:lnTo>
                    <a:pt x="12462279" y="6482658"/>
                  </a:lnTo>
                  <a:lnTo>
                    <a:pt x="12461382" y="6486608"/>
                  </a:lnTo>
                  <a:lnTo>
                    <a:pt x="12463104" y="6490889"/>
                  </a:lnTo>
                  <a:lnTo>
                    <a:pt x="12467769" y="6492879"/>
                  </a:lnTo>
                  <a:lnTo>
                    <a:pt x="12473720" y="6494629"/>
                  </a:lnTo>
                  <a:lnTo>
                    <a:pt x="12477862" y="6496002"/>
                  </a:lnTo>
                  <a:lnTo>
                    <a:pt x="12482426" y="6493615"/>
                  </a:lnTo>
                  <a:lnTo>
                    <a:pt x="12483941" y="6489140"/>
                  </a:lnTo>
                  <a:lnTo>
                    <a:pt x="12485314" y="6484998"/>
                  </a:lnTo>
                  <a:lnTo>
                    <a:pt x="12482928" y="6480435"/>
                  </a:lnTo>
                  <a:close/>
                </a:path>
                <a:path w="17462500" h="9773920">
                  <a:moveTo>
                    <a:pt x="12965304" y="6679503"/>
                  </a:moveTo>
                  <a:lnTo>
                    <a:pt x="12960025" y="6680797"/>
                  </a:lnTo>
                  <a:lnTo>
                    <a:pt x="12958177" y="6685130"/>
                  </a:lnTo>
                  <a:lnTo>
                    <a:pt x="12955995" y="6689320"/>
                  </a:lnTo>
                  <a:lnTo>
                    <a:pt x="12957431" y="6694267"/>
                  </a:lnTo>
                  <a:lnTo>
                    <a:pt x="12961480" y="6696782"/>
                  </a:lnTo>
                  <a:lnTo>
                    <a:pt x="12971813" y="6701190"/>
                  </a:lnTo>
                  <a:lnTo>
                    <a:pt x="12976759" y="6699754"/>
                  </a:lnTo>
                  <a:lnTo>
                    <a:pt x="12978465" y="6695754"/>
                  </a:lnTo>
                  <a:lnTo>
                    <a:pt x="12980646" y="6691563"/>
                  </a:lnTo>
                  <a:lnTo>
                    <a:pt x="12979209" y="6686616"/>
                  </a:lnTo>
                  <a:lnTo>
                    <a:pt x="12975161" y="6684102"/>
                  </a:lnTo>
                  <a:lnTo>
                    <a:pt x="12969496" y="6681686"/>
                  </a:lnTo>
                  <a:lnTo>
                    <a:pt x="12965304" y="6679503"/>
                  </a:lnTo>
                  <a:close/>
                </a:path>
                <a:path w="17462500" h="9773920">
                  <a:moveTo>
                    <a:pt x="12568048" y="6508077"/>
                  </a:moveTo>
                  <a:lnTo>
                    <a:pt x="12563430" y="6506895"/>
                  </a:lnTo>
                  <a:lnTo>
                    <a:pt x="12557765" y="6504479"/>
                  </a:lnTo>
                  <a:lnTo>
                    <a:pt x="12553290" y="6502964"/>
                  </a:lnTo>
                  <a:lnTo>
                    <a:pt x="12549058" y="6505492"/>
                  </a:lnTo>
                  <a:lnTo>
                    <a:pt x="12547210" y="6509825"/>
                  </a:lnTo>
                  <a:lnTo>
                    <a:pt x="12546294" y="6512587"/>
                  </a:lnTo>
                  <a:lnTo>
                    <a:pt x="12545837" y="6513966"/>
                  </a:lnTo>
                  <a:lnTo>
                    <a:pt x="12547892" y="6518389"/>
                  </a:lnTo>
                  <a:lnTo>
                    <a:pt x="12552225" y="6520237"/>
                  </a:lnTo>
                  <a:lnTo>
                    <a:pt x="12552699" y="6520046"/>
                  </a:lnTo>
                  <a:lnTo>
                    <a:pt x="12558366" y="6522463"/>
                  </a:lnTo>
                  <a:lnTo>
                    <a:pt x="12562508" y="6523836"/>
                  </a:lnTo>
                  <a:lnTo>
                    <a:pt x="12567404" y="6521592"/>
                  </a:lnTo>
                  <a:lnTo>
                    <a:pt x="12570434" y="6512641"/>
                  </a:lnTo>
                  <a:lnTo>
                    <a:pt x="12568048" y="6508077"/>
                  </a:lnTo>
                  <a:close/>
                </a:path>
                <a:path w="17462500" h="9773920">
                  <a:moveTo>
                    <a:pt x="12895110" y="6643651"/>
                  </a:moveTo>
                  <a:lnTo>
                    <a:pt x="12885112" y="6639386"/>
                  </a:lnTo>
                  <a:lnTo>
                    <a:pt x="12880165" y="6640823"/>
                  </a:lnTo>
                  <a:lnTo>
                    <a:pt x="12876469" y="6649488"/>
                  </a:lnTo>
                  <a:lnTo>
                    <a:pt x="12877904" y="6654434"/>
                  </a:lnTo>
                  <a:lnTo>
                    <a:pt x="12882095" y="6656615"/>
                  </a:lnTo>
                  <a:lnTo>
                    <a:pt x="12892093" y="6660881"/>
                  </a:lnTo>
                  <a:lnTo>
                    <a:pt x="12897181" y="6659111"/>
                  </a:lnTo>
                  <a:lnTo>
                    <a:pt x="12900736" y="6650779"/>
                  </a:lnTo>
                  <a:lnTo>
                    <a:pt x="12899159" y="6646167"/>
                  </a:lnTo>
                  <a:lnTo>
                    <a:pt x="12895110" y="6643651"/>
                  </a:lnTo>
                  <a:close/>
                </a:path>
                <a:path w="17462500" h="9773920">
                  <a:moveTo>
                    <a:pt x="12652032" y="6538387"/>
                  </a:moveTo>
                  <a:lnTo>
                    <a:pt x="12647891" y="6537014"/>
                  </a:lnTo>
                  <a:lnTo>
                    <a:pt x="12642224" y="6534597"/>
                  </a:lnTo>
                  <a:lnTo>
                    <a:pt x="12637750" y="6533082"/>
                  </a:lnTo>
                  <a:lnTo>
                    <a:pt x="12633327" y="6535136"/>
                  </a:lnTo>
                  <a:lnTo>
                    <a:pt x="12631479" y="6539468"/>
                  </a:lnTo>
                  <a:lnTo>
                    <a:pt x="12630335" y="6542921"/>
                  </a:lnTo>
                  <a:lnTo>
                    <a:pt x="12630106" y="6543610"/>
                  </a:lnTo>
                  <a:lnTo>
                    <a:pt x="12632016" y="6548365"/>
                  </a:lnTo>
                  <a:lnTo>
                    <a:pt x="12636016" y="6550071"/>
                  </a:lnTo>
                  <a:lnTo>
                    <a:pt x="12636492" y="6549880"/>
                  </a:lnTo>
                  <a:lnTo>
                    <a:pt x="12642159" y="6552297"/>
                  </a:lnTo>
                  <a:lnTo>
                    <a:pt x="12646634" y="6553812"/>
                  </a:lnTo>
                  <a:lnTo>
                    <a:pt x="12651055" y="6551759"/>
                  </a:lnTo>
                  <a:lnTo>
                    <a:pt x="12652903" y="6547426"/>
                  </a:lnTo>
                  <a:lnTo>
                    <a:pt x="12654047" y="6543974"/>
                  </a:lnTo>
                  <a:lnTo>
                    <a:pt x="12654276" y="6543284"/>
                  </a:lnTo>
                  <a:lnTo>
                    <a:pt x="12652032" y="6538387"/>
                  </a:lnTo>
                  <a:close/>
                </a:path>
                <a:path w="17462500" h="9773920">
                  <a:moveTo>
                    <a:pt x="12818586" y="6607858"/>
                  </a:moveTo>
                  <a:lnTo>
                    <a:pt x="12803921" y="6601602"/>
                  </a:lnTo>
                  <a:lnTo>
                    <a:pt x="12799309" y="6603180"/>
                  </a:lnTo>
                  <a:lnTo>
                    <a:pt x="12797125" y="6608158"/>
                  </a:lnTo>
                  <a:lnTo>
                    <a:pt x="12795279" y="6611704"/>
                  </a:lnTo>
                  <a:lnTo>
                    <a:pt x="12797048" y="6616792"/>
                  </a:lnTo>
                  <a:lnTo>
                    <a:pt x="12811715" y="6623048"/>
                  </a:lnTo>
                  <a:lnTo>
                    <a:pt x="12816327" y="6621471"/>
                  </a:lnTo>
                  <a:lnTo>
                    <a:pt x="12818511" y="6616492"/>
                  </a:lnTo>
                  <a:lnTo>
                    <a:pt x="12820357" y="6612946"/>
                  </a:lnTo>
                  <a:lnTo>
                    <a:pt x="12818586" y="6607858"/>
                  </a:lnTo>
                  <a:close/>
                </a:path>
                <a:path w="17462500" h="9773920">
                  <a:moveTo>
                    <a:pt x="12735878" y="6571789"/>
                  </a:moveTo>
                  <a:lnTo>
                    <a:pt x="12721546" y="6565676"/>
                  </a:lnTo>
                  <a:lnTo>
                    <a:pt x="12716792" y="6567587"/>
                  </a:lnTo>
                  <a:lnTo>
                    <a:pt x="12713095" y="6576253"/>
                  </a:lnTo>
                  <a:lnTo>
                    <a:pt x="12715006" y="6581007"/>
                  </a:lnTo>
                  <a:lnTo>
                    <a:pt x="12729338" y="6587121"/>
                  </a:lnTo>
                  <a:lnTo>
                    <a:pt x="12734094" y="6585211"/>
                  </a:lnTo>
                  <a:lnTo>
                    <a:pt x="12737791" y="6576545"/>
                  </a:lnTo>
                  <a:lnTo>
                    <a:pt x="12735878" y="6571789"/>
                  </a:lnTo>
                  <a:close/>
                </a:path>
                <a:path w="17462500" h="9773920">
                  <a:moveTo>
                    <a:pt x="285481" y="1213980"/>
                  </a:moveTo>
                  <a:lnTo>
                    <a:pt x="280672" y="1212323"/>
                  </a:lnTo>
                  <a:lnTo>
                    <a:pt x="276393" y="1214042"/>
                  </a:lnTo>
                  <a:lnTo>
                    <a:pt x="271780" y="1215621"/>
                  </a:lnTo>
                  <a:lnTo>
                    <a:pt x="270360" y="1219742"/>
                  </a:lnTo>
                  <a:lnTo>
                    <a:pt x="270123" y="1220429"/>
                  </a:lnTo>
                  <a:lnTo>
                    <a:pt x="271843" y="1224709"/>
                  </a:lnTo>
                  <a:lnTo>
                    <a:pt x="274470" y="1230557"/>
                  </a:lnTo>
                  <a:lnTo>
                    <a:pt x="275568" y="1232601"/>
                  </a:lnTo>
                  <a:lnTo>
                    <a:pt x="276950" y="1233978"/>
                  </a:lnTo>
                  <a:lnTo>
                    <a:pt x="278950" y="1234831"/>
                  </a:lnTo>
                  <a:lnTo>
                    <a:pt x="278141" y="1234880"/>
                  </a:lnTo>
                  <a:lnTo>
                    <a:pt x="280141" y="1235733"/>
                  </a:lnTo>
                  <a:lnTo>
                    <a:pt x="282425" y="1235920"/>
                  </a:lnTo>
                  <a:lnTo>
                    <a:pt x="284802" y="1234964"/>
                  </a:lnTo>
                  <a:lnTo>
                    <a:pt x="289415" y="1233386"/>
                  </a:lnTo>
                  <a:lnTo>
                    <a:pt x="290836" y="1229265"/>
                  </a:lnTo>
                  <a:lnTo>
                    <a:pt x="291072" y="1228577"/>
                  </a:lnTo>
                  <a:lnTo>
                    <a:pt x="287059" y="1218592"/>
                  </a:lnTo>
                  <a:lnTo>
                    <a:pt x="285481" y="1213980"/>
                  </a:lnTo>
                  <a:close/>
                </a:path>
                <a:path w="17462500" h="9773920">
                  <a:moveTo>
                    <a:pt x="251274" y="1131628"/>
                  </a:moveTo>
                  <a:lnTo>
                    <a:pt x="246607" y="1129638"/>
                  </a:lnTo>
                  <a:lnTo>
                    <a:pt x="238048" y="1133078"/>
                  </a:lnTo>
                  <a:lnTo>
                    <a:pt x="236058" y="1137744"/>
                  </a:lnTo>
                  <a:lnTo>
                    <a:pt x="240071" y="1147729"/>
                  </a:lnTo>
                  <a:lnTo>
                    <a:pt x="240694" y="1149964"/>
                  </a:lnTo>
                  <a:lnTo>
                    <a:pt x="242409" y="1151484"/>
                  </a:lnTo>
                  <a:lnTo>
                    <a:pt x="246409" y="1153190"/>
                  </a:lnTo>
                  <a:lnTo>
                    <a:pt x="248693" y="1153377"/>
                  </a:lnTo>
                  <a:lnTo>
                    <a:pt x="250737" y="1152279"/>
                  </a:lnTo>
                  <a:lnTo>
                    <a:pt x="255017" y="1150559"/>
                  </a:lnTo>
                  <a:lnTo>
                    <a:pt x="257007" y="1145892"/>
                  </a:lnTo>
                  <a:lnTo>
                    <a:pt x="251274" y="1131628"/>
                  </a:lnTo>
                  <a:close/>
                </a:path>
                <a:path w="17462500" h="9773920">
                  <a:moveTo>
                    <a:pt x="213969" y="1046379"/>
                  </a:moveTo>
                  <a:lnTo>
                    <a:pt x="205885" y="1049628"/>
                  </a:lnTo>
                  <a:lnTo>
                    <a:pt x="203748" y="1053838"/>
                  </a:lnTo>
                  <a:lnTo>
                    <a:pt x="203420" y="1054485"/>
                  </a:lnTo>
                  <a:lnTo>
                    <a:pt x="208388" y="1066848"/>
                  </a:lnTo>
                  <a:lnTo>
                    <a:pt x="210104" y="1068368"/>
                  </a:lnTo>
                  <a:lnTo>
                    <a:pt x="212104" y="1069221"/>
                  </a:lnTo>
                  <a:lnTo>
                    <a:pt x="211913" y="1068746"/>
                  </a:lnTo>
                  <a:lnTo>
                    <a:pt x="213913" y="1069599"/>
                  </a:lnTo>
                  <a:lnTo>
                    <a:pt x="216197" y="1069785"/>
                  </a:lnTo>
                  <a:lnTo>
                    <a:pt x="221903" y="1067491"/>
                  </a:lnTo>
                  <a:lnTo>
                    <a:pt x="224040" y="1063281"/>
                  </a:lnTo>
                  <a:lnTo>
                    <a:pt x="224369" y="1062634"/>
                  </a:lnTo>
                  <a:lnTo>
                    <a:pt x="218826" y="1048845"/>
                  </a:lnTo>
                  <a:lnTo>
                    <a:pt x="213969" y="1046379"/>
                  </a:lnTo>
                  <a:close/>
                </a:path>
                <a:path w="17462500" h="9773920">
                  <a:moveTo>
                    <a:pt x="189516" y="964249"/>
                  </a:moveTo>
                  <a:lnTo>
                    <a:pt x="184515" y="962116"/>
                  </a:lnTo>
                  <a:lnTo>
                    <a:pt x="180379" y="963502"/>
                  </a:lnTo>
                  <a:lnTo>
                    <a:pt x="175908" y="964747"/>
                  </a:lnTo>
                  <a:lnTo>
                    <a:pt x="173775" y="969747"/>
                  </a:lnTo>
                  <a:lnTo>
                    <a:pt x="175163" y="973883"/>
                  </a:lnTo>
                  <a:lnTo>
                    <a:pt x="177314" y="979924"/>
                  </a:lnTo>
                  <a:lnTo>
                    <a:pt x="178270" y="982300"/>
                  </a:lnTo>
                  <a:lnTo>
                    <a:pt x="179843" y="984153"/>
                  </a:lnTo>
                  <a:lnTo>
                    <a:pt x="183509" y="985717"/>
                  </a:lnTo>
                  <a:lnTo>
                    <a:pt x="185793" y="985903"/>
                  </a:lnTo>
                  <a:lnTo>
                    <a:pt x="187695" y="985139"/>
                  </a:lnTo>
                  <a:lnTo>
                    <a:pt x="192166" y="983895"/>
                  </a:lnTo>
                  <a:lnTo>
                    <a:pt x="194632" y="979037"/>
                  </a:lnTo>
                  <a:lnTo>
                    <a:pt x="192912" y="974757"/>
                  </a:lnTo>
                  <a:lnTo>
                    <a:pt x="190760" y="968719"/>
                  </a:lnTo>
                  <a:lnTo>
                    <a:pt x="189516" y="964249"/>
                  </a:lnTo>
                  <a:close/>
                </a:path>
                <a:path w="17462500" h="9773920">
                  <a:moveTo>
                    <a:pt x="157490" y="877706"/>
                  </a:moveTo>
                  <a:lnTo>
                    <a:pt x="148549" y="880195"/>
                  </a:lnTo>
                  <a:lnTo>
                    <a:pt x="146225" y="884719"/>
                  </a:lnTo>
                  <a:lnTo>
                    <a:pt x="147470" y="889189"/>
                  </a:lnTo>
                  <a:lnTo>
                    <a:pt x="149288" y="895087"/>
                  </a:lnTo>
                  <a:lnTo>
                    <a:pt x="149910" y="897322"/>
                  </a:lnTo>
                  <a:lnTo>
                    <a:pt x="151817" y="899317"/>
                  </a:lnTo>
                  <a:lnTo>
                    <a:pt x="153816" y="900170"/>
                  </a:lnTo>
                  <a:lnTo>
                    <a:pt x="154007" y="900646"/>
                  </a:lnTo>
                  <a:lnTo>
                    <a:pt x="155674" y="901356"/>
                  </a:lnTo>
                  <a:lnTo>
                    <a:pt x="157959" y="901543"/>
                  </a:lnTo>
                  <a:lnTo>
                    <a:pt x="159861" y="900778"/>
                  </a:lnTo>
                  <a:lnTo>
                    <a:pt x="163997" y="899392"/>
                  </a:lnTo>
                  <a:lnTo>
                    <a:pt x="166321" y="894867"/>
                  </a:lnTo>
                  <a:lnTo>
                    <a:pt x="165077" y="890397"/>
                  </a:lnTo>
                  <a:lnTo>
                    <a:pt x="163259" y="884500"/>
                  </a:lnTo>
                  <a:lnTo>
                    <a:pt x="162014" y="880029"/>
                  </a:lnTo>
                  <a:lnTo>
                    <a:pt x="157490" y="877706"/>
                  </a:lnTo>
                  <a:close/>
                </a:path>
                <a:path w="17462500" h="9773920">
                  <a:moveTo>
                    <a:pt x="131366" y="792105"/>
                  </a:moveTo>
                  <a:lnTo>
                    <a:pt x="126895" y="793349"/>
                  </a:lnTo>
                  <a:lnTo>
                    <a:pt x="122758" y="794736"/>
                  </a:lnTo>
                  <a:lnTo>
                    <a:pt x="120101" y="799118"/>
                  </a:lnTo>
                  <a:lnTo>
                    <a:pt x="121346" y="803588"/>
                  </a:lnTo>
                  <a:lnTo>
                    <a:pt x="131643" y="815466"/>
                  </a:lnTo>
                  <a:lnTo>
                    <a:pt x="133403" y="815035"/>
                  </a:lnTo>
                  <a:lnTo>
                    <a:pt x="137540" y="813648"/>
                  </a:lnTo>
                  <a:lnTo>
                    <a:pt x="140197" y="809266"/>
                  </a:lnTo>
                  <a:lnTo>
                    <a:pt x="138952" y="804796"/>
                  </a:lnTo>
                  <a:lnTo>
                    <a:pt x="137134" y="798899"/>
                  </a:lnTo>
                  <a:lnTo>
                    <a:pt x="135748" y="794761"/>
                  </a:lnTo>
                  <a:lnTo>
                    <a:pt x="131366" y="792105"/>
                  </a:lnTo>
                  <a:close/>
                </a:path>
                <a:path w="17462500" h="9773920">
                  <a:moveTo>
                    <a:pt x="108903" y="705308"/>
                  </a:moveTo>
                  <a:lnTo>
                    <a:pt x="99962" y="707797"/>
                  </a:lnTo>
                  <a:lnTo>
                    <a:pt x="97305" y="712179"/>
                  </a:lnTo>
                  <a:lnTo>
                    <a:pt x="98550" y="716649"/>
                  </a:lnTo>
                  <a:lnTo>
                    <a:pt x="99892" y="722738"/>
                  </a:lnTo>
                  <a:lnTo>
                    <a:pt x="100373" y="725306"/>
                  </a:lnTo>
                  <a:lnTo>
                    <a:pt x="102279" y="727301"/>
                  </a:lnTo>
                  <a:lnTo>
                    <a:pt x="106279" y="729007"/>
                  </a:lnTo>
                  <a:lnTo>
                    <a:pt x="108230" y="729051"/>
                  </a:lnTo>
                  <a:lnTo>
                    <a:pt x="109989" y="728620"/>
                  </a:lnTo>
                  <a:lnTo>
                    <a:pt x="114460" y="727376"/>
                  </a:lnTo>
                  <a:lnTo>
                    <a:pt x="117117" y="722994"/>
                  </a:lnTo>
                  <a:lnTo>
                    <a:pt x="115873" y="718523"/>
                  </a:lnTo>
                  <a:lnTo>
                    <a:pt x="114530" y="712435"/>
                  </a:lnTo>
                  <a:lnTo>
                    <a:pt x="113285" y="707965"/>
                  </a:lnTo>
                  <a:lnTo>
                    <a:pt x="108903" y="705308"/>
                  </a:lnTo>
                  <a:close/>
                </a:path>
                <a:path w="17462500" h="9773920">
                  <a:moveTo>
                    <a:pt x="87917" y="618746"/>
                  </a:moveTo>
                  <a:lnTo>
                    <a:pt x="79260" y="620569"/>
                  </a:lnTo>
                  <a:lnTo>
                    <a:pt x="76460" y="625284"/>
                  </a:lnTo>
                  <a:lnTo>
                    <a:pt x="77372" y="629613"/>
                  </a:lnTo>
                  <a:lnTo>
                    <a:pt x="79385" y="638745"/>
                  </a:lnTo>
                  <a:lnTo>
                    <a:pt x="81292" y="640740"/>
                  </a:lnTo>
                  <a:lnTo>
                    <a:pt x="83625" y="641735"/>
                  </a:lnTo>
                  <a:lnTo>
                    <a:pt x="83767" y="641402"/>
                  </a:lnTo>
                  <a:lnTo>
                    <a:pt x="85100" y="641971"/>
                  </a:lnTo>
                  <a:lnTo>
                    <a:pt x="86909" y="642348"/>
                  </a:lnTo>
                  <a:lnTo>
                    <a:pt x="88669" y="641917"/>
                  </a:lnTo>
                  <a:lnTo>
                    <a:pt x="92998" y="641005"/>
                  </a:lnTo>
                  <a:lnTo>
                    <a:pt x="95797" y="636290"/>
                  </a:lnTo>
                  <a:lnTo>
                    <a:pt x="94885" y="631962"/>
                  </a:lnTo>
                  <a:lnTo>
                    <a:pt x="93543" y="625874"/>
                  </a:lnTo>
                  <a:lnTo>
                    <a:pt x="92631" y="621545"/>
                  </a:lnTo>
                  <a:lnTo>
                    <a:pt x="87917" y="618746"/>
                  </a:lnTo>
                  <a:close/>
                </a:path>
                <a:path w="17462500" h="9773920">
                  <a:moveTo>
                    <a:pt x="69831" y="531847"/>
                  </a:moveTo>
                  <a:lnTo>
                    <a:pt x="61174" y="533669"/>
                  </a:lnTo>
                  <a:lnTo>
                    <a:pt x="58042" y="538243"/>
                  </a:lnTo>
                  <a:lnTo>
                    <a:pt x="58953" y="542571"/>
                  </a:lnTo>
                  <a:lnTo>
                    <a:pt x="60296" y="548659"/>
                  </a:lnTo>
                  <a:lnTo>
                    <a:pt x="60776" y="551228"/>
                  </a:lnTo>
                  <a:lnTo>
                    <a:pt x="62874" y="553698"/>
                  </a:lnTo>
                  <a:lnTo>
                    <a:pt x="66873" y="555404"/>
                  </a:lnTo>
                  <a:lnTo>
                    <a:pt x="68349" y="555640"/>
                  </a:lnTo>
                  <a:lnTo>
                    <a:pt x="70107" y="555209"/>
                  </a:lnTo>
                  <a:lnTo>
                    <a:pt x="74437" y="554297"/>
                  </a:lnTo>
                  <a:lnTo>
                    <a:pt x="77569" y="549724"/>
                  </a:lnTo>
                  <a:lnTo>
                    <a:pt x="76658" y="545396"/>
                  </a:lnTo>
                  <a:lnTo>
                    <a:pt x="75316" y="539308"/>
                  </a:lnTo>
                  <a:lnTo>
                    <a:pt x="74404" y="534980"/>
                  </a:lnTo>
                  <a:lnTo>
                    <a:pt x="69831" y="531847"/>
                  </a:lnTo>
                  <a:close/>
                </a:path>
                <a:path w="17462500" h="9773920">
                  <a:moveTo>
                    <a:pt x="55074" y="443610"/>
                  </a:moveTo>
                  <a:lnTo>
                    <a:pt x="45751" y="445148"/>
                  </a:lnTo>
                  <a:lnTo>
                    <a:pt x="42761" y="449388"/>
                  </a:lnTo>
                  <a:lnTo>
                    <a:pt x="43530" y="454050"/>
                  </a:lnTo>
                  <a:lnTo>
                    <a:pt x="44397" y="460329"/>
                  </a:lnTo>
                  <a:lnTo>
                    <a:pt x="44735" y="463231"/>
                  </a:lnTo>
                  <a:lnTo>
                    <a:pt x="46499" y="465559"/>
                  </a:lnTo>
                  <a:lnTo>
                    <a:pt x="49166" y="466697"/>
                  </a:lnTo>
                  <a:lnTo>
                    <a:pt x="49641" y="466505"/>
                  </a:lnTo>
                  <a:lnTo>
                    <a:pt x="50974" y="467074"/>
                  </a:lnTo>
                  <a:lnTo>
                    <a:pt x="54210" y="466878"/>
                  </a:lnTo>
                  <a:lnTo>
                    <a:pt x="58871" y="466109"/>
                  </a:lnTo>
                  <a:lnTo>
                    <a:pt x="61861" y="461869"/>
                  </a:lnTo>
                  <a:lnTo>
                    <a:pt x="59314" y="446600"/>
                  </a:lnTo>
                  <a:lnTo>
                    <a:pt x="55074" y="443610"/>
                  </a:lnTo>
                  <a:close/>
                </a:path>
                <a:path w="17462500" h="9773920">
                  <a:moveTo>
                    <a:pt x="41126" y="355323"/>
                  </a:moveTo>
                  <a:lnTo>
                    <a:pt x="36464" y="356093"/>
                  </a:lnTo>
                  <a:lnTo>
                    <a:pt x="31945" y="356529"/>
                  </a:lnTo>
                  <a:lnTo>
                    <a:pt x="28621" y="360626"/>
                  </a:lnTo>
                  <a:lnTo>
                    <a:pt x="29391" y="365288"/>
                  </a:lnTo>
                  <a:lnTo>
                    <a:pt x="30258" y="371567"/>
                  </a:lnTo>
                  <a:lnTo>
                    <a:pt x="30929" y="374611"/>
                  </a:lnTo>
                  <a:lnTo>
                    <a:pt x="32694" y="376939"/>
                  </a:lnTo>
                  <a:lnTo>
                    <a:pt x="36360" y="378503"/>
                  </a:lnTo>
                  <a:lnTo>
                    <a:pt x="37835" y="378738"/>
                  </a:lnTo>
                  <a:lnTo>
                    <a:pt x="39452" y="378641"/>
                  </a:lnTo>
                  <a:lnTo>
                    <a:pt x="43972" y="378205"/>
                  </a:lnTo>
                  <a:lnTo>
                    <a:pt x="47296" y="374107"/>
                  </a:lnTo>
                  <a:lnTo>
                    <a:pt x="46527" y="369445"/>
                  </a:lnTo>
                  <a:lnTo>
                    <a:pt x="45659" y="363167"/>
                  </a:lnTo>
                  <a:lnTo>
                    <a:pt x="45224" y="358647"/>
                  </a:lnTo>
                  <a:lnTo>
                    <a:pt x="41126" y="355323"/>
                  </a:lnTo>
                  <a:close/>
                </a:path>
                <a:path w="17462500" h="9773920">
                  <a:moveTo>
                    <a:pt x="30747" y="266983"/>
                  </a:moveTo>
                  <a:lnTo>
                    <a:pt x="21708" y="267855"/>
                  </a:lnTo>
                  <a:lnTo>
                    <a:pt x="18384" y="271953"/>
                  </a:lnTo>
                  <a:lnTo>
                    <a:pt x="18820" y="276472"/>
                  </a:lnTo>
                  <a:lnTo>
                    <a:pt x="19353" y="282610"/>
                  </a:lnTo>
                  <a:lnTo>
                    <a:pt x="19550" y="285844"/>
                  </a:lnTo>
                  <a:lnTo>
                    <a:pt x="21647" y="288315"/>
                  </a:lnTo>
                  <a:lnTo>
                    <a:pt x="25647" y="290021"/>
                  </a:lnTo>
                  <a:lnTo>
                    <a:pt x="26789" y="290114"/>
                  </a:lnTo>
                  <a:lnTo>
                    <a:pt x="28407" y="290016"/>
                  </a:lnTo>
                  <a:lnTo>
                    <a:pt x="32926" y="289581"/>
                  </a:lnTo>
                  <a:lnTo>
                    <a:pt x="36250" y="285483"/>
                  </a:lnTo>
                  <a:lnTo>
                    <a:pt x="35814" y="280964"/>
                  </a:lnTo>
                  <a:lnTo>
                    <a:pt x="35280" y="274827"/>
                  </a:lnTo>
                  <a:lnTo>
                    <a:pt x="34844" y="270307"/>
                  </a:lnTo>
                  <a:lnTo>
                    <a:pt x="30747" y="266983"/>
                  </a:lnTo>
                  <a:close/>
                </a:path>
                <a:path w="17462500" h="9773920">
                  <a:moveTo>
                    <a:pt x="22127" y="178212"/>
                  </a:moveTo>
                  <a:lnTo>
                    <a:pt x="17607" y="178649"/>
                  </a:lnTo>
                  <a:lnTo>
                    <a:pt x="12755" y="178941"/>
                  </a:lnTo>
                  <a:lnTo>
                    <a:pt x="9431" y="183040"/>
                  </a:lnTo>
                  <a:lnTo>
                    <a:pt x="9867" y="187559"/>
                  </a:lnTo>
                  <a:lnTo>
                    <a:pt x="10401" y="193696"/>
                  </a:lnTo>
                  <a:lnTo>
                    <a:pt x="10596" y="196932"/>
                  </a:lnTo>
                  <a:lnTo>
                    <a:pt x="12694" y="199403"/>
                  </a:lnTo>
                  <a:lnTo>
                    <a:pt x="15360" y="200540"/>
                  </a:lnTo>
                  <a:lnTo>
                    <a:pt x="15218" y="200873"/>
                  </a:lnTo>
                  <a:lnTo>
                    <a:pt x="16551" y="201442"/>
                  </a:lnTo>
                  <a:lnTo>
                    <a:pt x="18027" y="201677"/>
                  </a:lnTo>
                  <a:lnTo>
                    <a:pt x="19311" y="201437"/>
                  </a:lnTo>
                  <a:lnTo>
                    <a:pt x="24164" y="201143"/>
                  </a:lnTo>
                  <a:lnTo>
                    <a:pt x="27488" y="197046"/>
                  </a:lnTo>
                  <a:lnTo>
                    <a:pt x="27052" y="192527"/>
                  </a:lnTo>
                  <a:lnTo>
                    <a:pt x="26518" y="186389"/>
                  </a:lnTo>
                  <a:lnTo>
                    <a:pt x="26224" y="181536"/>
                  </a:lnTo>
                  <a:lnTo>
                    <a:pt x="22127" y="178212"/>
                  </a:lnTo>
                  <a:close/>
                </a:path>
                <a:path w="17462500" h="9773920">
                  <a:moveTo>
                    <a:pt x="15742" y="88819"/>
                  </a:moveTo>
                  <a:lnTo>
                    <a:pt x="11223" y="89255"/>
                  </a:lnTo>
                  <a:lnTo>
                    <a:pt x="7037" y="89833"/>
                  </a:lnTo>
                  <a:lnTo>
                    <a:pt x="3047" y="93646"/>
                  </a:lnTo>
                  <a:lnTo>
                    <a:pt x="3482" y="98166"/>
                  </a:lnTo>
                  <a:lnTo>
                    <a:pt x="4016" y="104303"/>
                  </a:lnTo>
                  <a:lnTo>
                    <a:pt x="4212" y="107538"/>
                  </a:lnTo>
                  <a:lnTo>
                    <a:pt x="6501" y="110484"/>
                  </a:lnTo>
                  <a:lnTo>
                    <a:pt x="9167" y="111621"/>
                  </a:lnTo>
                  <a:lnTo>
                    <a:pt x="9309" y="111288"/>
                  </a:lnTo>
                  <a:lnTo>
                    <a:pt x="11643" y="112283"/>
                  </a:lnTo>
                  <a:lnTo>
                    <a:pt x="12927" y="112043"/>
                  </a:lnTo>
                  <a:lnTo>
                    <a:pt x="17113" y="111465"/>
                  </a:lnTo>
                  <a:lnTo>
                    <a:pt x="21103" y="107652"/>
                  </a:lnTo>
                  <a:lnTo>
                    <a:pt x="20667" y="103132"/>
                  </a:lnTo>
                  <a:lnTo>
                    <a:pt x="20134" y="96995"/>
                  </a:lnTo>
                  <a:lnTo>
                    <a:pt x="19555" y="92810"/>
                  </a:lnTo>
                  <a:lnTo>
                    <a:pt x="15742" y="88819"/>
                  </a:lnTo>
                  <a:close/>
                </a:path>
                <a:path w="17462500" h="9773920">
                  <a:moveTo>
                    <a:pt x="12642" y="39"/>
                  </a:moveTo>
                  <a:lnTo>
                    <a:pt x="7931" y="0"/>
                  </a:lnTo>
                  <a:lnTo>
                    <a:pt x="3554" y="101"/>
                  </a:lnTo>
                  <a:lnTo>
                    <a:pt x="39" y="3724"/>
                  </a:lnTo>
                  <a:lnTo>
                    <a:pt x="0" y="8434"/>
                  </a:lnTo>
                  <a:lnTo>
                    <a:pt x="58" y="14762"/>
                  </a:lnTo>
                  <a:lnTo>
                    <a:pt x="253" y="17998"/>
                  </a:lnTo>
                  <a:lnTo>
                    <a:pt x="2209" y="20801"/>
                  </a:lnTo>
                  <a:lnTo>
                    <a:pt x="6209" y="22507"/>
                  </a:lnTo>
                  <a:lnTo>
                    <a:pt x="8493" y="22695"/>
                  </a:lnTo>
                  <a:lnTo>
                    <a:pt x="12870" y="22592"/>
                  </a:lnTo>
                  <a:lnTo>
                    <a:pt x="16385" y="18969"/>
                  </a:lnTo>
                  <a:lnTo>
                    <a:pt x="16425" y="14259"/>
                  </a:lnTo>
                  <a:lnTo>
                    <a:pt x="16366" y="7931"/>
                  </a:lnTo>
                  <a:lnTo>
                    <a:pt x="16264" y="3554"/>
                  </a:lnTo>
                  <a:lnTo>
                    <a:pt x="1264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21000" y="0"/>
              <a:ext cx="17531715" cy="9879330"/>
            </a:xfrm>
            <a:custGeom>
              <a:avLst/>
              <a:gdLst/>
              <a:ahLst/>
              <a:cxnLst/>
              <a:rect l="l" t="t" r="r" b="b"/>
              <a:pathLst>
                <a:path w="17531715" h="9879330">
                  <a:moveTo>
                    <a:pt x="6813380" y="5698016"/>
                  </a:moveTo>
                  <a:lnTo>
                    <a:pt x="6799714" y="5692187"/>
                  </a:lnTo>
                  <a:lnTo>
                    <a:pt x="6794959" y="5694098"/>
                  </a:lnTo>
                  <a:lnTo>
                    <a:pt x="6791547" y="5702097"/>
                  </a:lnTo>
                  <a:lnTo>
                    <a:pt x="6793458" y="5706852"/>
                  </a:lnTo>
                  <a:lnTo>
                    <a:pt x="6807124" y="5712682"/>
                  </a:lnTo>
                  <a:lnTo>
                    <a:pt x="6811879" y="5710770"/>
                  </a:lnTo>
                  <a:lnTo>
                    <a:pt x="6815292" y="5702771"/>
                  </a:lnTo>
                  <a:lnTo>
                    <a:pt x="6813380" y="5698016"/>
                  </a:lnTo>
                  <a:close/>
                </a:path>
                <a:path w="17531715" h="9879330">
                  <a:moveTo>
                    <a:pt x="6731671" y="5662374"/>
                  </a:moveTo>
                  <a:lnTo>
                    <a:pt x="6718005" y="5656544"/>
                  </a:lnTo>
                  <a:lnTo>
                    <a:pt x="6713251" y="5658456"/>
                  </a:lnTo>
                  <a:lnTo>
                    <a:pt x="6709696" y="5666788"/>
                  </a:lnTo>
                  <a:lnTo>
                    <a:pt x="6711607" y="5671543"/>
                  </a:lnTo>
                  <a:lnTo>
                    <a:pt x="6725273" y="5677373"/>
                  </a:lnTo>
                  <a:lnTo>
                    <a:pt x="6730027" y="5675461"/>
                  </a:lnTo>
                  <a:lnTo>
                    <a:pt x="6733582" y="5667128"/>
                  </a:lnTo>
                  <a:lnTo>
                    <a:pt x="6731671" y="5662374"/>
                  </a:lnTo>
                  <a:close/>
                </a:path>
                <a:path w="17531715" h="9879330">
                  <a:moveTo>
                    <a:pt x="6895658" y="5732325"/>
                  </a:moveTo>
                  <a:lnTo>
                    <a:pt x="6885992" y="5728202"/>
                  </a:lnTo>
                  <a:lnTo>
                    <a:pt x="6881850" y="5726829"/>
                  </a:lnTo>
                  <a:lnTo>
                    <a:pt x="6877095" y="5728740"/>
                  </a:lnTo>
                  <a:lnTo>
                    <a:pt x="6873683" y="5736740"/>
                  </a:lnTo>
                  <a:lnTo>
                    <a:pt x="6875594" y="5741494"/>
                  </a:lnTo>
                  <a:lnTo>
                    <a:pt x="6885260" y="5745617"/>
                  </a:lnTo>
                  <a:lnTo>
                    <a:pt x="6889402" y="5746990"/>
                  </a:lnTo>
                  <a:lnTo>
                    <a:pt x="6894157" y="5745079"/>
                  </a:lnTo>
                  <a:lnTo>
                    <a:pt x="6897569" y="5737080"/>
                  </a:lnTo>
                  <a:lnTo>
                    <a:pt x="6895658" y="5732325"/>
                  </a:lnTo>
                  <a:close/>
                </a:path>
                <a:path w="17531715" h="9879330">
                  <a:moveTo>
                    <a:pt x="6649629" y="5626589"/>
                  </a:moveTo>
                  <a:lnTo>
                    <a:pt x="6635963" y="5620760"/>
                  </a:lnTo>
                  <a:lnTo>
                    <a:pt x="6631208" y="5622671"/>
                  </a:lnTo>
                  <a:lnTo>
                    <a:pt x="6627796" y="5630670"/>
                  </a:lnTo>
                  <a:lnTo>
                    <a:pt x="6629565" y="5635759"/>
                  </a:lnTo>
                  <a:lnTo>
                    <a:pt x="6643231" y="5641589"/>
                  </a:lnTo>
                  <a:lnTo>
                    <a:pt x="6647986" y="5639677"/>
                  </a:lnTo>
                  <a:lnTo>
                    <a:pt x="6651398" y="5631678"/>
                  </a:lnTo>
                  <a:lnTo>
                    <a:pt x="6649629" y="5626589"/>
                  </a:lnTo>
                  <a:close/>
                </a:path>
                <a:path w="17531715" h="9879330">
                  <a:moveTo>
                    <a:pt x="6977935" y="5766634"/>
                  </a:moveTo>
                  <a:lnTo>
                    <a:pt x="6964270" y="5760804"/>
                  </a:lnTo>
                  <a:lnTo>
                    <a:pt x="6959372" y="5763050"/>
                  </a:lnTo>
                  <a:lnTo>
                    <a:pt x="6955960" y="5771049"/>
                  </a:lnTo>
                  <a:lnTo>
                    <a:pt x="6957871" y="5775804"/>
                  </a:lnTo>
                  <a:lnTo>
                    <a:pt x="6971537" y="5781633"/>
                  </a:lnTo>
                  <a:lnTo>
                    <a:pt x="6976434" y="5779388"/>
                  </a:lnTo>
                  <a:lnTo>
                    <a:pt x="6979846" y="5771388"/>
                  </a:lnTo>
                  <a:lnTo>
                    <a:pt x="6977935" y="5766634"/>
                  </a:lnTo>
                  <a:close/>
                </a:path>
                <a:path w="17531715" h="9879330">
                  <a:moveTo>
                    <a:pt x="6568537" y="5590422"/>
                  </a:moveTo>
                  <a:lnTo>
                    <a:pt x="6554871" y="5584593"/>
                  </a:lnTo>
                  <a:lnTo>
                    <a:pt x="6549784" y="5586363"/>
                  </a:lnTo>
                  <a:lnTo>
                    <a:pt x="6546372" y="5594362"/>
                  </a:lnTo>
                  <a:lnTo>
                    <a:pt x="6548141" y="5599450"/>
                  </a:lnTo>
                  <a:lnTo>
                    <a:pt x="6562139" y="5605421"/>
                  </a:lnTo>
                  <a:lnTo>
                    <a:pt x="6566894" y="5603510"/>
                  </a:lnTo>
                  <a:lnTo>
                    <a:pt x="6570306" y="5595511"/>
                  </a:lnTo>
                  <a:lnTo>
                    <a:pt x="6568537" y="5590422"/>
                  </a:lnTo>
                  <a:close/>
                </a:path>
                <a:path w="17531715" h="9879330">
                  <a:moveTo>
                    <a:pt x="7060972" y="5800086"/>
                  </a:moveTo>
                  <a:lnTo>
                    <a:pt x="7047307" y="5794257"/>
                  </a:lnTo>
                  <a:lnTo>
                    <a:pt x="7042410" y="5796501"/>
                  </a:lnTo>
                  <a:lnTo>
                    <a:pt x="7038998" y="5804500"/>
                  </a:lnTo>
                  <a:lnTo>
                    <a:pt x="7040910" y="5809255"/>
                  </a:lnTo>
                  <a:lnTo>
                    <a:pt x="7044909" y="5810961"/>
                  </a:lnTo>
                  <a:lnTo>
                    <a:pt x="7045384" y="5810770"/>
                  </a:lnTo>
                  <a:lnTo>
                    <a:pt x="7055383" y="5815035"/>
                  </a:lnTo>
                  <a:lnTo>
                    <a:pt x="7059947" y="5812648"/>
                  </a:lnTo>
                  <a:lnTo>
                    <a:pt x="7063359" y="5804649"/>
                  </a:lnTo>
                  <a:lnTo>
                    <a:pt x="7060972" y="5800086"/>
                  </a:lnTo>
                  <a:close/>
                </a:path>
                <a:path w="17531715" h="9879330">
                  <a:moveTo>
                    <a:pt x="6486921" y="5553638"/>
                  </a:moveTo>
                  <a:lnTo>
                    <a:pt x="6473255" y="5547809"/>
                  </a:lnTo>
                  <a:lnTo>
                    <a:pt x="6468501" y="5549720"/>
                  </a:lnTo>
                  <a:lnTo>
                    <a:pt x="6465088" y="5557719"/>
                  </a:lnTo>
                  <a:lnTo>
                    <a:pt x="6466858" y="5562807"/>
                  </a:lnTo>
                  <a:lnTo>
                    <a:pt x="6480524" y="5568637"/>
                  </a:lnTo>
                  <a:lnTo>
                    <a:pt x="6485279" y="5566725"/>
                  </a:lnTo>
                  <a:lnTo>
                    <a:pt x="6488691" y="5558726"/>
                  </a:lnTo>
                  <a:lnTo>
                    <a:pt x="6486921" y="5553638"/>
                  </a:lnTo>
                  <a:close/>
                </a:path>
                <a:path w="17531715" h="9879330">
                  <a:moveTo>
                    <a:pt x="7143819" y="5833061"/>
                  </a:moveTo>
                  <a:lnTo>
                    <a:pt x="7129820" y="5827090"/>
                  </a:lnTo>
                  <a:lnTo>
                    <a:pt x="7125257" y="5829477"/>
                  </a:lnTo>
                  <a:lnTo>
                    <a:pt x="7121844" y="5837476"/>
                  </a:lnTo>
                  <a:lnTo>
                    <a:pt x="7123755" y="5842231"/>
                  </a:lnTo>
                  <a:lnTo>
                    <a:pt x="7127755" y="5843937"/>
                  </a:lnTo>
                  <a:lnTo>
                    <a:pt x="7128231" y="5843746"/>
                  </a:lnTo>
                  <a:lnTo>
                    <a:pt x="7138229" y="5848011"/>
                  </a:lnTo>
                  <a:lnTo>
                    <a:pt x="7142793" y="5845624"/>
                  </a:lnTo>
                  <a:lnTo>
                    <a:pt x="7146205" y="5837625"/>
                  </a:lnTo>
                  <a:lnTo>
                    <a:pt x="7143819" y="5833061"/>
                  </a:lnTo>
                  <a:close/>
                </a:path>
                <a:path w="17531715" h="9879330">
                  <a:moveTo>
                    <a:pt x="6406114" y="5516805"/>
                  </a:moveTo>
                  <a:lnTo>
                    <a:pt x="6392449" y="5510976"/>
                  </a:lnTo>
                  <a:lnTo>
                    <a:pt x="6387361" y="5512744"/>
                  </a:lnTo>
                  <a:lnTo>
                    <a:pt x="6383948" y="5520744"/>
                  </a:lnTo>
                  <a:lnTo>
                    <a:pt x="6385717" y="5525832"/>
                  </a:lnTo>
                  <a:lnTo>
                    <a:pt x="6399716" y="5531803"/>
                  </a:lnTo>
                  <a:lnTo>
                    <a:pt x="6404471" y="5529892"/>
                  </a:lnTo>
                  <a:lnTo>
                    <a:pt x="6407883" y="5521893"/>
                  </a:lnTo>
                  <a:lnTo>
                    <a:pt x="6406114" y="5516805"/>
                  </a:lnTo>
                  <a:close/>
                </a:path>
                <a:path w="17531715" h="9879330">
                  <a:moveTo>
                    <a:pt x="7227234" y="5864704"/>
                  </a:moveTo>
                  <a:lnTo>
                    <a:pt x="7223093" y="5863331"/>
                  </a:lnTo>
                  <a:lnTo>
                    <a:pt x="7213092" y="5859065"/>
                  </a:lnTo>
                  <a:lnTo>
                    <a:pt x="7208529" y="5861452"/>
                  </a:lnTo>
                  <a:lnTo>
                    <a:pt x="7204975" y="5869784"/>
                  </a:lnTo>
                  <a:lnTo>
                    <a:pt x="7207028" y="5874206"/>
                  </a:lnTo>
                  <a:lnTo>
                    <a:pt x="7211028" y="5875912"/>
                  </a:lnTo>
                  <a:lnTo>
                    <a:pt x="7211503" y="5875721"/>
                  </a:lnTo>
                  <a:lnTo>
                    <a:pt x="7221503" y="5879987"/>
                  </a:lnTo>
                  <a:lnTo>
                    <a:pt x="7226067" y="5877600"/>
                  </a:lnTo>
                  <a:lnTo>
                    <a:pt x="7229479" y="5869601"/>
                  </a:lnTo>
                  <a:lnTo>
                    <a:pt x="7227234" y="5864704"/>
                  </a:lnTo>
                  <a:close/>
                </a:path>
                <a:path w="17531715" h="9879330">
                  <a:moveTo>
                    <a:pt x="6324974" y="5479829"/>
                  </a:moveTo>
                  <a:lnTo>
                    <a:pt x="6311309" y="5474000"/>
                  </a:lnTo>
                  <a:lnTo>
                    <a:pt x="6306220" y="5475769"/>
                  </a:lnTo>
                  <a:lnTo>
                    <a:pt x="6302808" y="5483768"/>
                  </a:lnTo>
                  <a:lnTo>
                    <a:pt x="6304577" y="5488857"/>
                  </a:lnTo>
                  <a:lnTo>
                    <a:pt x="6318576" y="5494828"/>
                  </a:lnTo>
                  <a:lnTo>
                    <a:pt x="6323331" y="5492917"/>
                  </a:lnTo>
                  <a:lnTo>
                    <a:pt x="6326743" y="5484918"/>
                  </a:lnTo>
                  <a:lnTo>
                    <a:pt x="6324974" y="5479829"/>
                  </a:lnTo>
                  <a:close/>
                </a:path>
                <a:path w="17531715" h="9879330">
                  <a:moveTo>
                    <a:pt x="6243834" y="5442854"/>
                  </a:moveTo>
                  <a:lnTo>
                    <a:pt x="6230168" y="5437025"/>
                  </a:lnTo>
                  <a:lnTo>
                    <a:pt x="6225081" y="5438794"/>
                  </a:lnTo>
                  <a:lnTo>
                    <a:pt x="6221669" y="5446793"/>
                  </a:lnTo>
                  <a:lnTo>
                    <a:pt x="6223437" y="5451882"/>
                  </a:lnTo>
                  <a:lnTo>
                    <a:pt x="6237436" y="5457853"/>
                  </a:lnTo>
                  <a:lnTo>
                    <a:pt x="6242191" y="5455942"/>
                  </a:lnTo>
                  <a:lnTo>
                    <a:pt x="6245603" y="5447942"/>
                  </a:lnTo>
                  <a:lnTo>
                    <a:pt x="6243834" y="5442854"/>
                  </a:lnTo>
                  <a:close/>
                </a:path>
                <a:path w="17531715" h="9879330">
                  <a:moveTo>
                    <a:pt x="7310173" y="5896537"/>
                  </a:moveTo>
                  <a:lnTo>
                    <a:pt x="7306031" y="5895164"/>
                  </a:lnTo>
                  <a:lnTo>
                    <a:pt x="7296366" y="5891042"/>
                  </a:lnTo>
                  <a:lnTo>
                    <a:pt x="7291803" y="5893428"/>
                  </a:lnTo>
                  <a:lnTo>
                    <a:pt x="7288390" y="5901428"/>
                  </a:lnTo>
                  <a:lnTo>
                    <a:pt x="7290444" y="5905849"/>
                  </a:lnTo>
                  <a:lnTo>
                    <a:pt x="7304443" y="5911821"/>
                  </a:lnTo>
                  <a:lnTo>
                    <a:pt x="7309006" y="5909434"/>
                  </a:lnTo>
                  <a:lnTo>
                    <a:pt x="7312560" y="5901101"/>
                  </a:lnTo>
                  <a:lnTo>
                    <a:pt x="7310173" y="5896537"/>
                  </a:lnTo>
                  <a:close/>
                </a:path>
                <a:path w="17531715" h="9879330">
                  <a:moveTo>
                    <a:pt x="6162503" y="5405403"/>
                  </a:moveTo>
                  <a:lnTo>
                    <a:pt x="6148837" y="5399573"/>
                  </a:lnTo>
                  <a:lnTo>
                    <a:pt x="6143749" y="5401343"/>
                  </a:lnTo>
                  <a:lnTo>
                    <a:pt x="6140337" y="5409342"/>
                  </a:lnTo>
                  <a:lnTo>
                    <a:pt x="6142106" y="5414430"/>
                  </a:lnTo>
                  <a:lnTo>
                    <a:pt x="6156105" y="5420402"/>
                  </a:lnTo>
                  <a:lnTo>
                    <a:pt x="6160860" y="5418490"/>
                  </a:lnTo>
                  <a:lnTo>
                    <a:pt x="6164272" y="5410491"/>
                  </a:lnTo>
                  <a:lnTo>
                    <a:pt x="6162503" y="5405403"/>
                  </a:lnTo>
                  <a:close/>
                </a:path>
                <a:path w="17531715" h="9879330">
                  <a:moveTo>
                    <a:pt x="6081647" y="5367761"/>
                  </a:moveTo>
                  <a:lnTo>
                    <a:pt x="6067981" y="5361931"/>
                  </a:lnTo>
                  <a:lnTo>
                    <a:pt x="6063035" y="5363367"/>
                  </a:lnTo>
                  <a:lnTo>
                    <a:pt x="6059339" y="5372033"/>
                  </a:lnTo>
                  <a:lnTo>
                    <a:pt x="6061108" y="5377121"/>
                  </a:lnTo>
                  <a:lnTo>
                    <a:pt x="6075107" y="5383093"/>
                  </a:lnTo>
                  <a:lnTo>
                    <a:pt x="6079862" y="5381182"/>
                  </a:lnTo>
                  <a:lnTo>
                    <a:pt x="6083417" y="5372849"/>
                  </a:lnTo>
                  <a:lnTo>
                    <a:pt x="6081647" y="5367761"/>
                  </a:lnTo>
                  <a:close/>
                </a:path>
                <a:path w="17531715" h="9879330">
                  <a:moveTo>
                    <a:pt x="7394157" y="5926847"/>
                  </a:moveTo>
                  <a:lnTo>
                    <a:pt x="7389874" y="5925807"/>
                  </a:lnTo>
                  <a:lnTo>
                    <a:pt x="7384207" y="5923390"/>
                  </a:lnTo>
                  <a:lnTo>
                    <a:pt x="7380065" y="5922017"/>
                  </a:lnTo>
                  <a:lnTo>
                    <a:pt x="7375502" y="5924404"/>
                  </a:lnTo>
                  <a:lnTo>
                    <a:pt x="7372090" y="5932403"/>
                  </a:lnTo>
                  <a:lnTo>
                    <a:pt x="7374143" y="5936825"/>
                  </a:lnTo>
                  <a:lnTo>
                    <a:pt x="7378143" y="5938531"/>
                  </a:lnTo>
                  <a:lnTo>
                    <a:pt x="7378619" y="5938340"/>
                  </a:lnTo>
                  <a:lnTo>
                    <a:pt x="7384618" y="5940899"/>
                  </a:lnTo>
                  <a:lnTo>
                    <a:pt x="7388760" y="5942272"/>
                  </a:lnTo>
                  <a:lnTo>
                    <a:pt x="7393323" y="5939885"/>
                  </a:lnTo>
                  <a:lnTo>
                    <a:pt x="7395029" y="5935885"/>
                  </a:lnTo>
                  <a:lnTo>
                    <a:pt x="7395945" y="5933124"/>
                  </a:lnTo>
                  <a:lnTo>
                    <a:pt x="7396402" y="5931743"/>
                  </a:lnTo>
                  <a:lnTo>
                    <a:pt x="7394157" y="5926847"/>
                  </a:lnTo>
                  <a:close/>
                </a:path>
                <a:path w="17531715" h="9879330">
                  <a:moveTo>
                    <a:pt x="6000648" y="5330452"/>
                  </a:moveTo>
                  <a:lnTo>
                    <a:pt x="5986983" y="5324623"/>
                  </a:lnTo>
                  <a:lnTo>
                    <a:pt x="5981895" y="5326392"/>
                  </a:lnTo>
                  <a:lnTo>
                    <a:pt x="5978340" y="5334725"/>
                  </a:lnTo>
                  <a:lnTo>
                    <a:pt x="5980110" y="5339813"/>
                  </a:lnTo>
                  <a:lnTo>
                    <a:pt x="5994108" y="5345784"/>
                  </a:lnTo>
                  <a:lnTo>
                    <a:pt x="5998863" y="5343873"/>
                  </a:lnTo>
                  <a:lnTo>
                    <a:pt x="6002417" y="5335540"/>
                  </a:lnTo>
                  <a:lnTo>
                    <a:pt x="6000648" y="5330452"/>
                  </a:lnTo>
                  <a:close/>
                </a:path>
                <a:path w="17531715" h="9879330">
                  <a:moveTo>
                    <a:pt x="5919793" y="5292810"/>
                  </a:moveTo>
                  <a:lnTo>
                    <a:pt x="5906127" y="5286980"/>
                  </a:lnTo>
                  <a:lnTo>
                    <a:pt x="5901039" y="5288750"/>
                  </a:lnTo>
                  <a:lnTo>
                    <a:pt x="5897485" y="5297082"/>
                  </a:lnTo>
                  <a:lnTo>
                    <a:pt x="5899254" y="5302171"/>
                  </a:lnTo>
                  <a:lnTo>
                    <a:pt x="5913252" y="5308142"/>
                  </a:lnTo>
                  <a:lnTo>
                    <a:pt x="5918007" y="5306231"/>
                  </a:lnTo>
                  <a:lnTo>
                    <a:pt x="5921562" y="5297898"/>
                  </a:lnTo>
                  <a:lnTo>
                    <a:pt x="5919793" y="5292810"/>
                  </a:lnTo>
                  <a:close/>
                </a:path>
                <a:path w="17531715" h="9879330">
                  <a:moveTo>
                    <a:pt x="7477950" y="5956681"/>
                  </a:moveTo>
                  <a:lnTo>
                    <a:pt x="7473666" y="5955641"/>
                  </a:lnTo>
                  <a:lnTo>
                    <a:pt x="7468000" y="5953224"/>
                  </a:lnTo>
                  <a:lnTo>
                    <a:pt x="7463859" y="5951851"/>
                  </a:lnTo>
                  <a:lnTo>
                    <a:pt x="7459295" y="5954238"/>
                  </a:lnTo>
                  <a:lnTo>
                    <a:pt x="7455883" y="5962238"/>
                  </a:lnTo>
                  <a:lnTo>
                    <a:pt x="7457935" y="5966659"/>
                  </a:lnTo>
                  <a:lnTo>
                    <a:pt x="7462602" y="5968649"/>
                  </a:lnTo>
                  <a:lnTo>
                    <a:pt x="7462744" y="5968316"/>
                  </a:lnTo>
                  <a:lnTo>
                    <a:pt x="7468410" y="5970733"/>
                  </a:lnTo>
                  <a:lnTo>
                    <a:pt x="7472551" y="5972106"/>
                  </a:lnTo>
                  <a:lnTo>
                    <a:pt x="7477117" y="5969719"/>
                  </a:lnTo>
                  <a:lnTo>
                    <a:pt x="7478823" y="5965720"/>
                  </a:lnTo>
                  <a:lnTo>
                    <a:pt x="7479738" y="5962958"/>
                  </a:lnTo>
                  <a:lnTo>
                    <a:pt x="7480195" y="5961578"/>
                  </a:lnTo>
                  <a:lnTo>
                    <a:pt x="7477950" y="5956681"/>
                  </a:lnTo>
                  <a:close/>
                </a:path>
                <a:path w="17531715" h="9879330">
                  <a:moveTo>
                    <a:pt x="5838937" y="5255168"/>
                  </a:moveTo>
                  <a:lnTo>
                    <a:pt x="5825271" y="5249339"/>
                  </a:lnTo>
                  <a:lnTo>
                    <a:pt x="5820184" y="5251108"/>
                  </a:lnTo>
                  <a:lnTo>
                    <a:pt x="5816629" y="5259441"/>
                  </a:lnTo>
                  <a:lnTo>
                    <a:pt x="5818399" y="5264528"/>
                  </a:lnTo>
                  <a:lnTo>
                    <a:pt x="5832397" y="5270500"/>
                  </a:lnTo>
                  <a:lnTo>
                    <a:pt x="5837152" y="5268589"/>
                  </a:lnTo>
                  <a:lnTo>
                    <a:pt x="5840707" y="5260256"/>
                  </a:lnTo>
                  <a:lnTo>
                    <a:pt x="5838937" y="5255168"/>
                  </a:lnTo>
                  <a:close/>
                </a:path>
                <a:path w="17531715" h="9879330">
                  <a:moveTo>
                    <a:pt x="5754223" y="5215486"/>
                  </a:moveTo>
                  <a:lnTo>
                    <a:pt x="5744558" y="5211363"/>
                  </a:lnTo>
                  <a:lnTo>
                    <a:pt x="5739469" y="5213132"/>
                  </a:lnTo>
                  <a:lnTo>
                    <a:pt x="5735915" y="5221465"/>
                  </a:lnTo>
                  <a:lnTo>
                    <a:pt x="5737826" y="5226220"/>
                  </a:lnTo>
                  <a:lnTo>
                    <a:pt x="5741684" y="5228259"/>
                  </a:lnTo>
                  <a:lnTo>
                    <a:pt x="5751683" y="5232524"/>
                  </a:lnTo>
                  <a:lnTo>
                    <a:pt x="5756438" y="5230613"/>
                  </a:lnTo>
                  <a:lnTo>
                    <a:pt x="5759992" y="5222281"/>
                  </a:lnTo>
                  <a:lnTo>
                    <a:pt x="5758081" y="5217526"/>
                  </a:lnTo>
                  <a:lnTo>
                    <a:pt x="5754223" y="5215486"/>
                  </a:lnTo>
                  <a:close/>
                </a:path>
                <a:path w="17531715" h="9879330">
                  <a:moveTo>
                    <a:pt x="7562219" y="5986323"/>
                  </a:moveTo>
                  <a:lnTo>
                    <a:pt x="7557935" y="5985284"/>
                  </a:lnTo>
                  <a:lnTo>
                    <a:pt x="7552268" y="5982867"/>
                  </a:lnTo>
                  <a:lnTo>
                    <a:pt x="7547793" y="5981352"/>
                  </a:lnTo>
                  <a:lnTo>
                    <a:pt x="7543563" y="5983881"/>
                  </a:lnTo>
                  <a:lnTo>
                    <a:pt x="7541856" y="5987881"/>
                  </a:lnTo>
                  <a:lnTo>
                    <a:pt x="7540942" y="5990642"/>
                  </a:lnTo>
                  <a:lnTo>
                    <a:pt x="7540484" y="5992022"/>
                  </a:lnTo>
                  <a:lnTo>
                    <a:pt x="7542204" y="5996302"/>
                  </a:lnTo>
                  <a:lnTo>
                    <a:pt x="7546537" y="5998150"/>
                  </a:lnTo>
                  <a:lnTo>
                    <a:pt x="7547012" y="5997959"/>
                  </a:lnTo>
                  <a:lnTo>
                    <a:pt x="7552679" y="6000376"/>
                  </a:lnTo>
                  <a:lnTo>
                    <a:pt x="7557154" y="6001891"/>
                  </a:lnTo>
                  <a:lnTo>
                    <a:pt x="7561384" y="5999362"/>
                  </a:lnTo>
                  <a:lnTo>
                    <a:pt x="7563090" y="5995362"/>
                  </a:lnTo>
                  <a:lnTo>
                    <a:pt x="7564605" y="5990887"/>
                  </a:lnTo>
                  <a:lnTo>
                    <a:pt x="7562219" y="5986323"/>
                  </a:lnTo>
                  <a:close/>
                </a:path>
                <a:path w="17531715" h="9879330">
                  <a:moveTo>
                    <a:pt x="5673510" y="5177511"/>
                  </a:moveTo>
                  <a:lnTo>
                    <a:pt x="5663844" y="5173388"/>
                  </a:lnTo>
                  <a:lnTo>
                    <a:pt x="5658756" y="5175157"/>
                  </a:lnTo>
                  <a:lnTo>
                    <a:pt x="5655202" y="5183490"/>
                  </a:lnTo>
                  <a:lnTo>
                    <a:pt x="5657112" y="5188244"/>
                  </a:lnTo>
                  <a:lnTo>
                    <a:pt x="5660970" y="5190284"/>
                  </a:lnTo>
                  <a:lnTo>
                    <a:pt x="5670969" y="5194549"/>
                  </a:lnTo>
                  <a:lnTo>
                    <a:pt x="5675724" y="5192638"/>
                  </a:lnTo>
                  <a:lnTo>
                    <a:pt x="5679278" y="5184305"/>
                  </a:lnTo>
                  <a:lnTo>
                    <a:pt x="5677367" y="5179550"/>
                  </a:lnTo>
                  <a:lnTo>
                    <a:pt x="5673510" y="5177511"/>
                  </a:lnTo>
                  <a:close/>
                </a:path>
                <a:path w="17531715" h="9879330">
                  <a:moveTo>
                    <a:pt x="5583464" y="5135555"/>
                  </a:moveTo>
                  <a:lnTo>
                    <a:pt x="5578375" y="5137323"/>
                  </a:lnTo>
                  <a:lnTo>
                    <a:pt x="5576159" y="5142287"/>
                  </a:lnTo>
                  <a:lnTo>
                    <a:pt x="5574629" y="5145180"/>
                  </a:lnTo>
                  <a:lnTo>
                    <a:pt x="5576400" y="5150269"/>
                  </a:lnTo>
                  <a:lnTo>
                    <a:pt x="5580257" y="5152309"/>
                  </a:lnTo>
                  <a:lnTo>
                    <a:pt x="5590256" y="5156574"/>
                  </a:lnTo>
                  <a:lnTo>
                    <a:pt x="5594868" y="5154996"/>
                  </a:lnTo>
                  <a:lnTo>
                    <a:pt x="5597084" y="5150032"/>
                  </a:lnTo>
                  <a:lnTo>
                    <a:pt x="5598614" y="5147139"/>
                  </a:lnTo>
                  <a:lnTo>
                    <a:pt x="5596845" y="5142051"/>
                  </a:lnTo>
                  <a:lnTo>
                    <a:pt x="5592987" y="5140012"/>
                  </a:lnTo>
                  <a:lnTo>
                    <a:pt x="5587321" y="5137594"/>
                  </a:lnTo>
                  <a:lnTo>
                    <a:pt x="5583464" y="5135555"/>
                  </a:lnTo>
                  <a:close/>
                </a:path>
                <a:path w="17531715" h="9879330">
                  <a:moveTo>
                    <a:pt x="7646247" y="6014682"/>
                  </a:moveTo>
                  <a:lnTo>
                    <a:pt x="7641963" y="6013642"/>
                  </a:lnTo>
                  <a:lnTo>
                    <a:pt x="7636296" y="6011225"/>
                  </a:lnTo>
                  <a:lnTo>
                    <a:pt x="7632154" y="6009852"/>
                  </a:lnTo>
                  <a:lnTo>
                    <a:pt x="7627923" y="6012381"/>
                  </a:lnTo>
                  <a:lnTo>
                    <a:pt x="7626217" y="6016381"/>
                  </a:lnTo>
                  <a:lnTo>
                    <a:pt x="7624844" y="6020523"/>
                  </a:lnTo>
                  <a:lnTo>
                    <a:pt x="7626565" y="6024802"/>
                  </a:lnTo>
                  <a:lnTo>
                    <a:pt x="7630565" y="6026508"/>
                  </a:lnTo>
                  <a:lnTo>
                    <a:pt x="7630707" y="6026175"/>
                  </a:lnTo>
                  <a:lnTo>
                    <a:pt x="7631040" y="6026317"/>
                  </a:lnTo>
                  <a:lnTo>
                    <a:pt x="7631516" y="6026127"/>
                  </a:lnTo>
                  <a:lnTo>
                    <a:pt x="7637182" y="6028543"/>
                  </a:lnTo>
                  <a:lnTo>
                    <a:pt x="7641323" y="6029916"/>
                  </a:lnTo>
                  <a:lnTo>
                    <a:pt x="7645554" y="6027387"/>
                  </a:lnTo>
                  <a:lnTo>
                    <a:pt x="7647260" y="6023387"/>
                  </a:lnTo>
                  <a:lnTo>
                    <a:pt x="7648633" y="6019245"/>
                  </a:lnTo>
                  <a:lnTo>
                    <a:pt x="7646247" y="6014682"/>
                  </a:lnTo>
                  <a:close/>
                </a:path>
                <a:path w="17531715" h="9879330">
                  <a:moveTo>
                    <a:pt x="5502892" y="5097246"/>
                  </a:moveTo>
                  <a:lnTo>
                    <a:pt x="5497803" y="5099015"/>
                  </a:lnTo>
                  <a:lnTo>
                    <a:pt x="5495588" y="5103979"/>
                  </a:lnTo>
                  <a:lnTo>
                    <a:pt x="5494058" y="5106873"/>
                  </a:lnTo>
                  <a:lnTo>
                    <a:pt x="5495827" y="5111960"/>
                  </a:lnTo>
                  <a:lnTo>
                    <a:pt x="5499685" y="5114000"/>
                  </a:lnTo>
                  <a:lnTo>
                    <a:pt x="5509684" y="5118265"/>
                  </a:lnTo>
                  <a:lnTo>
                    <a:pt x="5514297" y="5116687"/>
                  </a:lnTo>
                  <a:lnTo>
                    <a:pt x="5516513" y="5111723"/>
                  </a:lnTo>
                  <a:lnTo>
                    <a:pt x="5518043" y="5108830"/>
                  </a:lnTo>
                  <a:lnTo>
                    <a:pt x="5516273" y="5103741"/>
                  </a:lnTo>
                  <a:lnTo>
                    <a:pt x="5512415" y="5101702"/>
                  </a:lnTo>
                  <a:lnTo>
                    <a:pt x="5506750" y="5099285"/>
                  </a:lnTo>
                  <a:lnTo>
                    <a:pt x="5502892" y="5097246"/>
                  </a:lnTo>
                  <a:close/>
                </a:path>
                <a:path w="17531715" h="9879330">
                  <a:moveTo>
                    <a:pt x="5421987" y="5058795"/>
                  </a:moveTo>
                  <a:lnTo>
                    <a:pt x="5416899" y="5060564"/>
                  </a:lnTo>
                  <a:lnTo>
                    <a:pt x="5414683" y="5065528"/>
                  </a:lnTo>
                  <a:lnTo>
                    <a:pt x="5413153" y="5068421"/>
                  </a:lnTo>
                  <a:lnTo>
                    <a:pt x="5414922" y="5073510"/>
                  </a:lnTo>
                  <a:lnTo>
                    <a:pt x="5418779" y="5075549"/>
                  </a:lnTo>
                  <a:lnTo>
                    <a:pt x="5428779" y="5079815"/>
                  </a:lnTo>
                  <a:lnTo>
                    <a:pt x="5433392" y="5078236"/>
                  </a:lnTo>
                  <a:lnTo>
                    <a:pt x="5435608" y="5073272"/>
                  </a:lnTo>
                  <a:lnTo>
                    <a:pt x="5437138" y="5070379"/>
                  </a:lnTo>
                  <a:lnTo>
                    <a:pt x="5435368" y="5065291"/>
                  </a:lnTo>
                  <a:lnTo>
                    <a:pt x="5431511" y="5063251"/>
                  </a:lnTo>
                  <a:lnTo>
                    <a:pt x="5425845" y="5060834"/>
                  </a:lnTo>
                  <a:lnTo>
                    <a:pt x="5421987" y="5058795"/>
                  </a:lnTo>
                  <a:close/>
                </a:path>
                <a:path w="17531715" h="9879330">
                  <a:moveTo>
                    <a:pt x="7731226" y="6042658"/>
                  </a:moveTo>
                  <a:lnTo>
                    <a:pt x="7726799" y="6041952"/>
                  </a:lnTo>
                  <a:lnTo>
                    <a:pt x="7721133" y="6039535"/>
                  </a:lnTo>
                  <a:lnTo>
                    <a:pt x="7716991" y="6038162"/>
                  </a:lnTo>
                  <a:lnTo>
                    <a:pt x="7712428" y="6040549"/>
                  </a:lnTo>
                  <a:lnTo>
                    <a:pt x="7711055" y="6044691"/>
                  </a:lnTo>
                  <a:lnTo>
                    <a:pt x="7709824" y="6048500"/>
                  </a:lnTo>
                  <a:lnTo>
                    <a:pt x="7711878" y="6052921"/>
                  </a:lnTo>
                  <a:lnTo>
                    <a:pt x="7715544" y="6054485"/>
                  </a:lnTo>
                  <a:lnTo>
                    <a:pt x="7715402" y="6054818"/>
                  </a:lnTo>
                  <a:lnTo>
                    <a:pt x="7715735" y="6054960"/>
                  </a:lnTo>
                  <a:lnTo>
                    <a:pt x="7716353" y="6054435"/>
                  </a:lnTo>
                  <a:lnTo>
                    <a:pt x="7722019" y="6056852"/>
                  </a:lnTo>
                  <a:lnTo>
                    <a:pt x="7726161" y="6058225"/>
                  </a:lnTo>
                  <a:lnTo>
                    <a:pt x="7730724" y="6055839"/>
                  </a:lnTo>
                  <a:lnTo>
                    <a:pt x="7732097" y="6051697"/>
                  </a:lnTo>
                  <a:lnTo>
                    <a:pt x="7733612" y="6047222"/>
                  </a:lnTo>
                  <a:lnTo>
                    <a:pt x="7731226" y="6042658"/>
                  </a:lnTo>
                  <a:close/>
                </a:path>
                <a:path w="17531715" h="9879330">
                  <a:moveTo>
                    <a:pt x="5354747" y="5026173"/>
                  </a:moveTo>
                  <a:lnTo>
                    <a:pt x="5344749" y="5021907"/>
                  </a:lnTo>
                  <a:lnTo>
                    <a:pt x="5338350" y="5036907"/>
                  </a:lnTo>
                  <a:lnTo>
                    <a:pt x="5344017" y="5039324"/>
                  </a:lnTo>
                  <a:lnTo>
                    <a:pt x="5344159" y="5038990"/>
                  </a:lnTo>
                  <a:lnTo>
                    <a:pt x="5348159" y="5040696"/>
                  </a:lnTo>
                  <a:lnTo>
                    <a:pt x="5352772" y="5039119"/>
                  </a:lnTo>
                  <a:lnTo>
                    <a:pt x="5354478" y="5035119"/>
                  </a:lnTo>
                  <a:lnTo>
                    <a:pt x="5356517" y="5031262"/>
                  </a:lnTo>
                  <a:lnTo>
                    <a:pt x="5354747" y="5026173"/>
                  </a:lnTo>
                  <a:close/>
                </a:path>
                <a:path w="17531715" h="9879330">
                  <a:moveTo>
                    <a:pt x="5274319" y="4987531"/>
                  </a:moveTo>
                  <a:lnTo>
                    <a:pt x="5264319" y="4983266"/>
                  </a:lnTo>
                  <a:lnTo>
                    <a:pt x="5257921" y="4998265"/>
                  </a:lnTo>
                  <a:lnTo>
                    <a:pt x="5263587" y="5000682"/>
                  </a:lnTo>
                  <a:lnTo>
                    <a:pt x="5263729" y="5000348"/>
                  </a:lnTo>
                  <a:lnTo>
                    <a:pt x="5267729" y="5002054"/>
                  </a:lnTo>
                  <a:lnTo>
                    <a:pt x="5272342" y="5000477"/>
                  </a:lnTo>
                  <a:lnTo>
                    <a:pt x="5274048" y="4996477"/>
                  </a:lnTo>
                  <a:lnTo>
                    <a:pt x="5276087" y="4992620"/>
                  </a:lnTo>
                  <a:lnTo>
                    <a:pt x="5274319" y="4987531"/>
                  </a:lnTo>
                  <a:close/>
                </a:path>
                <a:path w="17531715" h="9879330">
                  <a:moveTo>
                    <a:pt x="7816155" y="6069826"/>
                  </a:moveTo>
                  <a:lnTo>
                    <a:pt x="7812013" y="6068453"/>
                  </a:lnTo>
                  <a:lnTo>
                    <a:pt x="7806063" y="6066703"/>
                  </a:lnTo>
                  <a:lnTo>
                    <a:pt x="7801921" y="6065329"/>
                  </a:lnTo>
                  <a:lnTo>
                    <a:pt x="7797358" y="6067716"/>
                  </a:lnTo>
                  <a:lnTo>
                    <a:pt x="7795984" y="6071857"/>
                  </a:lnTo>
                  <a:lnTo>
                    <a:pt x="7794754" y="6075666"/>
                  </a:lnTo>
                  <a:lnTo>
                    <a:pt x="7796807" y="6080088"/>
                  </a:lnTo>
                  <a:lnTo>
                    <a:pt x="7801141" y="6081937"/>
                  </a:lnTo>
                  <a:lnTo>
                    <a:pt x="7807091" y="6083687"/>
                  </a:lnTo>
                  <a:lnTo>
                    <a:pt x="7811233" y="6085060"/>
                  </a:lnTo>
                  <a:lnTo>
                    <a:pt x="7815797" y="6082673"/>
                  </a:lnTo>
                  <a:lnTo>
                    <a:pt x="7818543" y="6074389"/>
                  </a:lnTo>
                  <a:lnTo>
                    <a:pt x="7816155" y="6069826"/>
                  </a:lnTo>
                  <a:close/>
                </a:path>
                <a:path w="17531715" h="9879330">
                  <a:moveTo>
                    <a:pt x="5180508" y="4942393"/>
                  </a:moveTo>
                  <a:lnTo>
                    <a:pt x="5175420" y="4944163"/>
                  </a:lnTo>
                  <a:lnTo>
                    <a:pt x="5173204" y="4949127"/>
                  </a:lnTo>
                  <a:lnTo>
                    <a:pt x="5171674" y="4952020"/>
                  </a:lnTo>
                  <a:lnTo>
                    <a:pt x="5173444" y="4957108"/>
                  </a:lnTo>
                  <a:lnTo>
                    <a:pt x="5177301" y="4959147"/>
                  </a:lnTo>
                  <a:lnTo>
                    <a:pt x="5187300" y="4963412"/>
                  </a:lnTo>
                  <a:lnTo>
                    <a:pt x="5191913" y="4961834"/>
                  </a:lnTo>
                  <a:lnTo>
                    <a:pt x="5194129" y="4956871"/>
                  </a:lnTo>
                  <a:lnTo>
                    <a:pt x="5195658" y="4953977"/>
                  </a:lnTo>
                  <a:lnTo>
                    <a:pt x="5193890" y="4948889"/>
                  </a:lnTo>
                  <a:lnTo>
                    <a:pt x="5190032" y="4946850"/>
                  </a:lnTo>
                  <a:lnTo>
                    <a:pt x="5184365" y="4944432"/>
                  </a:lnTo>
                  <a:lnTo>
                    <a:pt x="5180508" y="4942393"/>
                  </a:lnTo>
                  <a:close/>
                </a:path>
                <a:path w="17531715" h="9879330">
                  <a:moveTo>
                    <a:pt x="5100221" y="4903418"/>
                  </a:moveTo>
                  <a:lnTo>
                    <a:pt x="5095132" y="4905187"/>
                  </a:lnTo>
                  <a:lnTo>
                    <a:pt x="5092916" y="4910151"/>
                  </a:lnTo>
                  <a:lnTo>
                    <a:pt x="5091387" y="4913044"/>
                  </a:lnTo>
                  <a:lnTo>
                    <a:pt x="5093157" y="4918133"/>
                  </a:lnTo>
                  <a:lnTo>
                    <a:pt x="5097014" y="4920172"/>
                  </a:lnTo>
                  <a:lnTo>
                    <a:pt x="5106679" y="4924295"/>
                  </a:lnTo>
                  <a:lnTo>
                    <a:pt x="5111626" y="4922859"/>
                  </a:lnTo>
                  <a:lnTo>
                    <a:pt x="5113842" y="4917895"/>
                  </a:lnTo>
                  <a:lnTo>
                    <a:pt x="5115371" y="4915002"/>
                  </a:lnTo>
                  <a:lnTo>
                    <a:pt x="5113602" y="4909914"/>
                  </a:lnTo>
                  <a:lnTo>
                    <a:pt x="5109745" y="4907875"/>
                  </a:lnTo>
                  <a:lnTo>
                    <a:pt x="5104078" y="4905458"/>
                  </a:lnTo>
                  <a:lnTo>
                    <a:pt x="5100221" y="4903418"/>
                  </a:lnTo>
                  <a:close/>
                </a:path>
                <a:path w="17531715" h="9879330">
                  <a:moveTo>
                    <a:pt x="7901178" y="6095851"/>
                  </a:moveTo>
                  <a:lnTo>
                    <a:pt x="7897037" y="6094478"/>
                  </a:lnTo>
                  <a:lnTo>
                    <a:pt x="7891087" y="6092728"/>
                  </a:lnTo>
                  <a:lnTo>
                    <a:pt x="7886803" y="6091688"/>
                  </a:lnTo>
                  <a:lnTo>
                    <a:pt x="7882239" y="6094074"/>
                  </a:lnTo>
                  <a:lnTo>
                    <a:pt x="7879493" y="6102358"/>
                  </a:lnTo>
                  <a:lnTo>
                    <a:pt x="7881689" y="6106447"/>
                  </a:lnTo>
                  <a:lnTo>
                    <a:pt x="7886355" y="6108437"/>
                  </a:lnTo>
                  <a:lnTo>
                    <a:pt x="7892306" y="6110188"/>
                  </a:lnTo>
                  <a:lnTo>
                    <a:pt x="7896590" y="6111228"/>
                  </a:lnTo>
                  <a:lnTo>
                    <a:pt x="7901153" y="6108840"/>
                  </a:lnTo>
                  <a:lnTo>
                    <a:pt x="7902526" y="6104698"/>
                  </a:lnTo>
                  <a:lnTo>
                    <a:pt x="7903565" y="6100415"/>
                  </a:lnTo>
                  <a:lnTo>
                    <a:pt x="7901178" y="6095851"/>
                  </a:lnTo>
                  <a:close/>
                </a:path>
                <a:path w="17531715" h="9879330">
                  <a:moveTo>
                    <a:pt x="5020409" y="4864251"/>
                  </a:moveTo>
                  <a:lnTo>
                    <a:pt x="5015321" y="4866021"/>
                  </a:lnTo>
                  <a:lnTo>
                    <a:pt x="5013105" y="4870985"/>
                  </a:lnTo>
                  <a:lnTo>
                    <a:pt x="5011575" y="4873878"/>
                  </a:lnTo>
                  <a:lnTo>
                    <a:pt x="5013486" y="4878632"/>
                  </a:lnTo>
                  <a:lnTo>
                    <a:pt x="5017202" y="4881005"/>
                  </a:lnTo>
                  <a:lnTo>
                    <a:pt x="5027201" y="4885271"/>
                  </a:lnTo>
                  <a:lnTo>
                    <a:pt x="5032148" y="4883835"/>
                  </a:lnTo>
                  <a:lnTo>
                    <a:pt x="5034363" y="4878871"/>
                  </a:lnTo>
                  <a:lnTo>
                    <a:pt x="5035893" y="4875978"/>
                  </a:lnTo>
                  <a:lnTo>
                    <a:pt x="5033982" y="4871223"/>
                  </a:lnTo>
                  <a:lnTo>
                    <a:pt x="5030266" y="4868850"/>
                  </a:lnTo>
                  <a:lnTo>
                    <a:pt x="5024600" y="4866433"/>
                  </a:lnTo>
                  <a:lnTo>
                    <a:pt x="5020409" y="4864251"/>
                  </a:lnTo>
                  <a:close/>
                </a:path>
                <a:path w="17531715" h="9879330">
                  <a:moveTo>
                    <a:pt x="4940406" y="4824610"/>
                  </a:moveTo>
                  <a:lnTo>
                    <a:pt x="4935317" y="4826379"/>
                  </a:lnTo>
                  <a:lnTo>
                    <a:pt x="4932940" y="4831668"/>
                  </a:lnTo>
                  <a:lnTo>
                    <a:pt x="4931430" y="4834569"/>
                  </a:lnTo>
                  <a:lnTo>
                    <a:pt x="4933342" y="4839324"/>
                  </a:lnTo>
                  <a:lnTo>
                    <a:pt x="4937057" y="4841697"/>
                  </a:lnTo>
                  <a:lnTo>
                    <a:pt x="4947056" y="4845963"/>
                  </a:lnTo>
                  <a:lnTo>
                    <a:pt x="4952003" y="4844527"/>
                  </a:lnTo>
                  <a:lnTo>
                    <a:pt x="4954380" y="4839238"/>
                  </a:lnTo>
                  <a:lnTo>
                    <a:pt x="4955890" y="4836337"/>
                  </a:lnTo>
                  <a:lnTo>
                    <a:pt x="4953978" y="4831581"/>
                  </a:lnTo>
                  <a:lnTo>
                    <a:pt x="4950263" y="4829208"/>
                  </a:lnTo>
                  <a:lnTo>
                    <a:pt x="4944597" y="4826792"/>
                  </a:lnTo>
                  <a:lnTo>
                    <a:pt x="4940406" y="4824610"/>
                  </a:lnTo>
                  <a:close/>
                </a:path>
                <a:path w="17531715" h="9879330">
                  <a:moveTo>
                    <a:pt x="7986820" y="6121352"/>
                  </a:moveTo>
                  <a:lnTo>
                    <a:pt x="7982678" y="6119979"/>
                  </a:lnTo>
                  <a:lnTo>
                    <a:pt x="7976727" y="6118228"/>
                  </a:lnTo>
                  <a:lnTo>
                    <a:pt x="7972110" y="6117046"/>
                  </a:lnTo>
                  <a:lnTo>
                    <a:pt x="7967880" y="6119576"/>
                  </a:lnTo>
                  <a:lnTo>
                    <a:pt x="7965134" y="6127859"/>
                  </a:lnTo>
                  <a:lnTo>
                    <a:pt x="7967330" y="6131947"/>
                  </a:lnTo>
                  <a:lnTo>
                    <a:pt x="7971996" y="6133938"/>
                  </a:lnTo>
                  <a:lnTo>
                    <a:pt x="7977946" y="6135689"/>
                  </a:lnTo>
                  <a:lnTo>
                    <a:pt x="7982563" y="6136870"/>
                  </a:lnTo>
                  <a:lnTo>
                    <a:pt x="7986794" y="6134341"/>
                  </a:lnTo>
                  <a:lnTo>
                    <a:pt x="7988167" y="6130200"/>
                  </a:lnTo>
                  <a:lnTo>
                    <a:pt x="7989349" y="6125582"/>
                  </a:lnTo>
                  <a:lnTo>
                    <a:pt x="7986820" y="6121352"/>
                  </a:lnTo>
                  <a:close/>
                </a:path>
                <a:path w="17531715" h="9879330">
                  <a:moveTo>
                    <a:pt x="4860404" y="4784968"/>
                  </a:moveTo>
                  <a:lnTo>
                    <a:pt x="4855315" y="4786737"/>
                  </a:lnTo>
                  <a:lnTo>
                    <a:pt x="4852938" y="4792026"/>
                  </a:lnTo>
                  <a:lnTo>
                    <a:pt x="4851427" y="4794928"/>
                  </a:lnTo>
                  <a:lnTo>
                    <a:pt x="4853338" y="4799682"/>
                  </a:lnTo>
                  <a:lnTo>
                    <a:pt x="4857054" y="4802055"/>
                  </a:lnTo>
                  <a:lnTo>
                    <a:pt x="4867053" y="4806321"/>
                  </a:lnTo>
                  <a:lnTo>
                    <a:pt x="4871999" y="4804884"/>
                  </a:lnTo>
                  <a:lnTo>
                    <a:pt x="4874376" y="4799596"/>
                  </a:lnTo>
                  <a:lnTo>
                    <a:pt x="4875887" y="4796694"/>
                  </a:lnTo>
                  <a:lnTo>
                    <a:pt x="4873976" y="4791939"/>
                  </a:lnTo>
                  <a:lnTo>
                    <a:pt x="4870260" y="4789567"/>
                  </a:lnTo>
                  <a:lnTo>
                    <a:pt x="4864595" y="4787150"/>
                  </a:lnTo>
                  <a:lnTo>
                    <a:pt x="4860404" y="4784968"/>
                  </a:lnTo>
                  <a:close/>
                </a:path>
                <a:path w="17531715" h="9879330">
                  <a:moveTo>
                    <a:pt x="4780542" y="4744993"/>
                  </a:moveTo>
                  <a:lnTo>
                    <a:pt x="4775455" y="4746762"/>
                  </a:lnTo>
                  <a:lnTo>
                    <a:pt x="4773077" y="4752051"/>
                  </a:lnTo>
                  <a:lnTo>
                    <a:pt x="4771567" y="4754952"/>
                  </a:lnTo>
                  <a:lnTo>
                    <a:pt x="4773478" y="4759707"/>
                  </a:lnTo>
                  <a:lnTo>
                    <a:pt x="4777193" y="4762080"/>
                  </a:lnTo>
                  <a:lnTo>
                    <a:pt x="4787192" y="4766345"/>
                  </a:lnTo>
                  <a:lnTo>
                    <a:pt x="4792138" y="4764909"/>
                  </a:lnTo>
                  <a:lnTo>
                    <a:pt x="4794516" y="4759620"/>
                  </a:lnTo>
                  <a:lnTo>
                    <a:pt x="4796026" y="4756719"/>
                  </a:lnTo>
                  <a:lnTo>
                    <a:pt x="4794115" y="4751964"/>
                  </a:lnTo>
                  <a:lnTo>
                    <a:pt x="4790400" y="4749592"/>
                  </a:lnTo>
                  <a:lnTo>
                    <a:pt x="4784733" y="4747174"/>
                  </a:lnTo>
                  <a:lnTo>
                    <a:pt x="4780542" y="4744993"/>
                  </a:lnTo>
                  <a:close/>
                </a:path>
                <a:path w="17531715" h="9879330">
                  <a:moveTo>
                    <a:pt x="8072030" y="6145093"/>
                  </a:moveTo>
                  <a:lnTo>
                    <a:pt x="8067746" y="6144053"/>
                  </a:lnTo>
                  <a:lnTo>
                    <a:pt x="8062129" y="6142445"/>
                  </a:lnTo>
                  <a:lnTo>
                    <a:pt x="8057844" y="6141406"/>
                  </a:lnTo>
                  <a:lnTo>
                    <a:pt x="8053281" y="6143793"/>
                  </a:lnTo>
                  <a:lnTo>
                    <a:pt x="8052241" y="6148076"/>
                  </a:lnTo>
                  <a:lnTo>
                    <a:pt x="8050869" y="6152218"/>
                  </a:lnTo>
                  <a:lnTo>
                    <a:pt x="8053064" y="6156307"/>
                  </a:lnTo>
                  <a:lnTo>
                    <a:pt x="8056731" y="6157871"/>
                  </a:lnTo>
                  <a:lnTo>
                    <a:pt x="8056539" y="6157395"/>
                  </a:lnTo>
                  <a:lnTo>
                    <a:pt x="8057539" y="6157821"/>
                  </a:lnTo>
                  <a:lnTo>
                    <a:pt x="8063490" y="6159572"/>
                  </a:lnTo>
                  <a:lnTo>
                    <a:pt x="8067774" y="6160611"/>
                  </a:lnTo>
                  <a:lnTo>
                    <a:pt x="8072338" y="6158225"/>
                  </a:lnTo>
                  <a:lnTo>
                    <a:pt x="8074417" y="6149656"/>
                  </a:lnTo>
                  <a:lnTo>
                    <a:pt x="8072030" y="6145093"/>
                  </a:lnTo>
                  <a:close/>
                </a:path>
                <a:path w="17531715" h="9879330">
                  <a:moveTo>
                    <a:pt x="4700682" y="4705017"/>
                  </a:moveTo>
                  <a:lnTo>
                    <a:pt x="4696070" y="4706596"/>
                  </a:lnTo>
                  <a:lnTo>
                    <a:pt x="4691707" y="4714977"/>
                  </a:lnTo>
                  <a:lnTo>
                    <a:pt x="4693617" y="4719732"/>
                  </a:lnTo>
                  <a:lnTo>
                    <a:pt x="4697333" y="4722105"/>
                  </a:lnTo>
                  <a:lnTo>
                    <a:pt x="4707332" y="4726370"/>
                  </a:lnTo>
                  <a:lnTo>
                    <a:pt x="4712278" y="4724934"/>
                  </a:lnTo>
                  <a:lnTo>
                    <a:pt x="4713984" y="4720934"/>
                  </a:lnTo>
                  <a:lnTo>
                    <a:pt x="4716166" y="4716743"/>
                  </a:lnTo>
                  <a:lnTo>
                    <a:pt x="4714255" y="4711989"/>
                  </a:lnTo>
                  <a:lnTo>
                    <a:pt x="4710540" y="4709616"/>
                  </a:lnTo>
                  <a:lnTo>
                    <a:pt x="4704873" y="4707199"/>
                  </a:lnTo>
                  <a:lnTo>
                    <a:pt x="4700682" y="4705017"/>
                  </a:lnTo>
                  <a:close/>
                </a:path>
                <a:path w="17531715" h="9879330">
                  <a:moveTo>
                    <a:pt x="4620631" y="4664567"/>
                  </a:moveTo>
                  <a:lnTo>
                    <a:pt x="4615542" y="4666336"/>
                  </a:lnTo>
                  <a:lnTo>
                    <a:pt x="4613156" y="4671621"/>
                  </a:lnTo>
                  <a:lnTo>
                    <a:pt x="4611797" y="4674193"/>
                  </a:lnTo>
                  <a:lnTo>
                    <a:pt x="4613566" y="4679281"/>
                  </a:lnTo>
                  <a:lnTo>
                    <a:pt x="4617281" y="4681654"/>
                  </a:lnTo>
                  <a:lnTo>
                    <a:pt x="4627280" y="4685919"/>
                  </a:lnTo>
                  <a:lnTo>
                    <a:pt x="4632227" y="4684483"/>
                  </a:lnTo>
                  <a:lnTo>
                    <a:pt x="4634612" y="4679198"/>
                  </a:lnTo>
                  <a:lnTo>
                    <a:pt x="4635972" y="4676626"/>
                  </a:lnTo>
                  <a:lnTo>
                    <a:pt x="4634203" y="4671538"/>
                  </a:lnTo>
                  <a:lnTo>
                    <a:pt x="4630488" y="4669166"/>
                  </a:lnTo>
                  <a:lnTo>
                    <a:pt x="4624821" y="4666748"/>
                  </a:lnTo>
                  <a:lnTo>
                    <a:pt x="4620631" y="4664567"/>
                  </a:lnTo>
                  <a:close/>
                </a:path>
                <a:path w="17531715" h="9879330">
                  <a:moveTo>
                    <a:pt x="8157906" y="6169118"/>
                  </a:moveTo>
                  <a:lnTo>
                    <a:pt x="8153621" y="6168078"/>
                  </a:lnTo>
                  <a:lnTo>
                    <a:pt x="8148005" y="6166471"/>
                  </a:lnTo>
                  <a:lnTo>
                    <a:pt x="8143863" y="6165098"/>
                  </a:lnTo>
                  <a:lnTo>
                    <a:pt x="8139157" y="6167818"/>
                  </a:lnTo>
                  <a:lnTo>
                    <a:pt x="8138118" y="6172102"/>
                  </a:lnTo>
                  <a:lnTo>
                    <a:pt x="8136887" y="6175911"/>
                  </a:lnTo>
                  <a:lnTo>
                    <a:pt x="8139083" y="6179998"/>
                  </a:lnTo>
                  <a:lnTo>
                    <a:pt x="8143749" y="6181989"/>
                  </a:lnTo>
                  <a:lnTo>
                    <a:pt x="8149366" y="6183597"/>
                  </a:lnTo>
                  <a:lnTo>
                    <a:pt x="8153508" y="6184970"/>
                  </a:lnTo>
                  <a:lnTo>
                    <a:pt x="8158213" y="6182250"/>
                  </a:lnTo>
                  <a:lnTo>
                    <a:pt x="8159253" y="6177966"/>
                  </a:lnTo>
                  <a:lnTo>
                    <a:pt x="8160626" y="6173824"/>
                  </a:lnTo>
                  <a:lnTo>
                    <a:pt x="8157906" y="6169118"/>
                  </a:lnTo>
                  <a:close/>
                </a:path>
                <a:path w="17531715" h="9879330">
                  <a:moveTo>
                    <a:pt x="4541578" y="4624542"/>
                  </a:moveTo>
                  <a:lnTo>
                    <a:pt x="4536157" y="4626169"/>
                  </a:lnTo>
                  <a:lnTo>
                    <a:pt x="4533771" y="4631455"/>
                  </a:lnTo>
                  <a:lnTo>
                    <a:pt x="4532411" y="4634026"/>
                  </a:lnTo>
                  <a:lnTo>
                    <a:pt x="4534181" y="4639114"/>
                  </a:lnTo>
                  <a:lnTo>
                    <a:pt x="4537895" y="4641487"/>
                  </a:lnTo>
                  <a:lnTo>
                    <a:pt x="4547895" y="4645752"/>
                  </a:lnTo>
                  <a:lnTo>
                    <a:pt x="4552841" y="4644317"/>
                  </a:lnTo>
                  <a:lnTo>
                    <a:pt x="4555227" y="4639031"/>
                  </a:lnTo>
                  <a:lnTo>
                    <a:pt x="4556586" y="4636460"/>
                  </a:lnTo>
                  <a:lnTo>
                    <a:pt x="4554817" y="4631372"/>
                  </a:lnTo>
                  <a:lnTo>
                    <a:pt x="4551102" y="4628999"/>
                  </a:lnTo>
                  <a:lnTo>
                    <a:pt x="4545436" y="4626582"/>
                  </a:lnTo>
                  <a:lnTo>
                    <a:pt x="4541578" y="4624542"/>
                  </a:lnTo>
                  <a:close/>
                </a:path>
                <a:path w="17531715" h="9879330">
                  <a:moveTo>
                    <a:pt x="4462002" y="4583901"/>
                  </a:moveTo>
                  <a:lnTo>
                    <a:pt x="4456581" y="4585528"/>
                  </a:lnTo>
                  <a:lnTo>
                    <a:pt x="4454195" y="4590813"/>
                  </a:lnTo>
                  <a:lnTo>
                    <a:pt x="4452836" y="4593385"/>
                  </a:lnTo>
                  <a:lnTo>
                    <a:pt x="4454604" y="4598473"/>
                  </a:lnTo>
                  <a:lnTo>
                    <a:pt x="4458319" y="4600845"/>
                  </a:lnTo>
                  <a:lnTo>
                    <a:pt x="4468319" y="4605111"/>
                  </a:lnTo>
                  <a:lnTo>
                    <a:pt x="4473265" y="4603675"/>
                  </a:lnTo>
                  <a:lnTo>
                    <a:pt x="4475651" y="4598389"/>
                  </a:lnTo>
                  <a:lnTo>
                    <a:pt x="4477010" y="4595818"/>
                  </a:lnTo>
                  <a:lnTo>
                    <a:pt x="4475241" y="4590730"/>
                  </a:lnTo>
                  <a:lnTo>
                    <a:pt x="4471526" y="4588357"/>
                  </a:lnTo>
                  <a:lnTo>
                    <a:pt x="4465859" y="4585940"/>
                  </a:lnTo>
                  <a:lnTo>
                    <a:pt x="4462002" y="4583901"/>
                  </a:lnTo>
                  <a:close/>
                </a:path>
                <a:path w="17531715" h="9879330">
                  <a:moveTo>
                    <a:pt x="8244209" y="6192144"/>
                  </a:moveTo>
                  <a:lnTo>
                    <a:pt x="8239925" y="6191104"/>
                  </a:lnTo>
                  <a:lnTo>
                    <a:pt x="8234307" y="6189496"/>
                  </a:lnTo>
                  <a:lnTo>
                    <a:pt x="8230165" y="6188123"/>
                  </a:lnTo>
                  <a:lnTo>
                    <a:pt x="8225461" y="6190843"/>
                  </a:lnTo>
                  <a:lnTo>
                    <a:pt x="8224421" y="6195128"/>
                  </a:lnTo>
                  <a:lnTo>
                    <a:pt x="8223523" y="6199078"/>
                  </a:lnTo>
                  <a:lnTo>
                    <a:pt x="8225386" y="6203024"/>
                  </a:lnTo>
                  <a:lnTo>
                    <a:pt x="8230052" y="6205015"/>
                  </a:lnTo>
                  <a:lnTo>
                    <a:pt x="8235668" y="6206623"/>
                  </a:lnTo>
                  <a:lnTo>
                    <a:pt x="8239810" y="6207995"/>
                  </a:lnTo>
                  <a:lnTo>
                    <a:pt x="8244183" y="6205133"/>
                  </a:lnTo>
                  <a:lnTo>
                    <a:pt x="8246929" y="6196849"/>
                  </a:lnTo>
                  <a:lnTo>
                    <a:pt x="8244209" y="6192144"/>
                  </a:lnTo>
                  <a:close/>
                </a:path>
                <a:path w="17531715" h="9879330">
                  <a:moveTo>
                    <a:pt x="4382568" y="4542926"/>
                  </a:moveTo>
                  <a:lnTo>
                    <a:pt x="4377147" y="4544553"/>
                  </a:lnTo>
                  <a:lnTo>
                    <a:pt x="4374761" y="4549838"/>
                  </a:lnTo>
                  <a:lnTo>
                    <a:pt x="4373402" y="4552410"/>
                  </a:lnTo>
                  <a:lnTo>
                    <a:pt x="4375170" y="4557498"/>
                  </a:lnTo>
                  <a:lnTo>
                    <a:pt x="4378886" y="4559871"/>
                  </a:lnTo>
                  <a:lnTo>
                    <a:pt x="4388885" y="4564136"/>
                  </a:lnTo>
                  <a:lnTo>
                    <a:pt x="4393831" y="4562700"/>
                  </a:lnTo>
                  <a:lnTo>
                    <a:pt x="4396217" y="4557415"/>
                  </a:lnTo>
                  <a:lnTo>
                    <a:pt x="4397577" y="4554843"/>
                  </a:lnTo>
                  <a:lnTo>
                    <a:pt x="4395807" y="4549755"/>
                  </a:lnTo>
                  <a:lnTo>
                    <a:pt x="4392091" y="4547382"/>
                  </a:lnTo>
                  <a:lnTo>
                    <a:pt x="4386426" y="4544965"/>
                  </a:lnTo>
                  <a:lnTo>
                    <a:pt x="4382568" y="4542926"/>
                  </a:lnTo>
                  <a:close/>
                </a:path>
                <a:path w="17531715" h="9879330">
                  <a:moveTo>
                    <a:pt x="4313133" y="4506216"/>
                  </a:moveTo>
                  <a:lnTo>
                    <a:pt x="4303467" y="4502092"/>
                  </a:lnTo>
                  <a:lnTo>
                    <a:pt x="4298188" y="4503386"/>
                  </a:lnTo>
                  <a:lnTo>
                    <a:pt x="4295802" y="4508671"/>
                  </a:lnTo>
                  <a:lnTo>
                    <a:pt x="4294442" y="4511243"/>
                  </a:lnTo>
                  <a:lnTo>
                    <a:pt x="4296211" y="4516331"/>
                  </a:lnTo>
                  <a:lnTo>
                    <a:pt x="4299926" y="4518704"/>
                  </a:lnTo>
                  <a:lnTo>
                    <a:pt x="4309926" y="4522970"/>
                  </a:lnTo>
                  <a:lnTo>
                    <a:pt x="4314872" y="4521534"/>
                  </a:lnTo>
                  <a:lnTo>
                    <a:pt x="4317258" y="4516248"/>
                  </a:lnTo>
                  <a:lnTo>
                    <a:pt x="4318618" y="4513676"/>
                  </a:lnTo>
                  <a:lnTo>
                    <a:pt x="4316848" y="4508588"/>
                  </a:lnTo>
                  <a:lnTo>
                    <a:pt x="4313133" y="4506216"/>
                  </a:lnTo>
                  <a:close/>
                </a:path>
                <a:path w="17531715" h="9879330">
                  <a:moveTo>
                    <a:pt x="8330556" y="6213218"/>
                  </a:moveTo>
                  <a:lnTo>
                    <a:pt x="8326272" y="6212179"/>
                  </a:lnTo>
                  <a:lnTo>
                    <a:pt x="8320512" y="6210904"/>
                  </a:lnTo>
                  <a:lnTo>
                    <a:pt x="8316229" y="6209864"/>
                  </a:lnTo>
                  <a:lnTo>
                    <a:pt x="8311856" y="6212727"/>
                  </a:lnTo>
                  <a:lnTo>
                    <a:pt x="8310817" y="6217011"/>
                  </a:lnTo>
                  <a:lnTo>
                    <a:pt x="8309920" y="6220962"/>
                  </a:lnTo>
                  <a:lnTo>
                    <a:pt x="8311782" y="6224908"/>
                  </a:lnTo>
                  <a:lnTo>
                    <a:pt x="8315448" y="6226471"/>
                  </a:lnTo>
                  <a:lnTo>
                    <a:pt x="8315590" y="6226139"/>
                  </a:lnTo>
                  <a:lnTo>
                    <a:pt x="8316923" y="6226707"/>
                  </a:lnTo>
                  <a:lnTo>
                    <a:pt x="8322682" y="6227982"/>
                  </a:lnTo>
                  <a:lnTo>
                    <a:pt x="8326967" y="6229021"/>
                  </a:lnTo>
                  <a:lnTo>
                    <a:pt x="8331340" y="6226159"/>
                  </a:lnTo>
                  <a:lnTo>
                    <a:pt x="8333419" y="6217591"/>
                  </a:lnTo>
                  <a:lnTo>
                    <a:pt x="8330556" y="6213218"/>
                  </a:lnTo>
                  <a:close/>
                </a:path>
                <a:path w="17531715" h="9879330">
                  <a:moveTo>
                    <a:pt x="4224651" y="4460593"/>
                  </a:moveTo>
                  <a:lnTo>
                    <a:pt x="4219704" y="4462029"/>
                  </a:lnTo>
                  <a:lnTo>
                    <a:pt x="4215625" y="4469744"/>
                  </a:lnTo>
                  <a:lnTo>
                    <a:pt x="4217062" y="4474690"/>
                  </a:lnTo>
                  <a:lnTo>
                    <a:pt x="4220777" y="4477063"/>
                  </a:lnTo>
                  <a:lnTo>
                    <a:pt x="4227110" y="4479764"/>
                  </a:lnTo>
                  <a:lnTo>
                    <a:pt x="4226968" y="4480097"/>
                  </a:lnTo>
                  <a:lnTo>
                    <a:pt x="4230634" y="4481661"/>
                  </a:lnTo>
                  <a:lnTo>
                    <a:pt x="4235580" y="4480225"/>
                  </a:lnTo>
                  <a:lnTo>
                    <a:pt x="4237286" y="4476225"/>
                  </a:lnTo>
                  <a:lnTo>
                    <a:pt x="4239326" y="4472368"/>
                  </a:lnTo>
                  <a:lnTo>
                    <a:pt x="4237889" y="4467422"/>
                  </a:lnTo>
                  <a:lnTo>
                    <a:pt x="4234175" y="4465049"/>
                  </a:lnTo>
                  <a:lnTo>
                    <a:pt x="4228509" y="4462632"/>
                  </a:lnTo>
                  <a:lnTo>
                    <a:pt x="4224651" y="4460593"/>
                  </a:lnTo>
                  <a:close/>
                </a:path>
                <a:path w="17531715" h="9879330">
                  <a:moveTo>
                    <a:pt x="4145977" y="4418760"/>
                  </a:moveTo>
                  <a:lnTo>
                    <a:pt x="4141031" y="4420196"/>
                  </a:lnTo>
                  <a:lnTo>
                    <a:pt x="4138992" y="4424053"/>
                  </a:lnTo>
                  <a:lnTo>
                    <a:pt x="4136810" y="4428244"/>
                  </a:lnTo>
                  <a:lnTo>
                    <a:pt x="4138245" y="4433190"/>
                  </a:lnTo>
                  <a:lnTo>
                    <a:pt x="4141960" y="4435562"/>
                  </a:lnTo>
                  <a:lnTo>
                    <a:pt x="4151960" y="4439828"/>
                  </a:lnTo>
                  <a:lnTo>
                    <a:pt x="4156764" y="4438725"/>
                  </a:lnTo>
                  <a:lnTo>
                    <a:pt x="4158470" y="4434726"/>
                  </a:lnTo>
                  <a:lnTo>
                    <a:pt x="4160651" y="4430535"/>
                  </a:lnTo>
                  <a:lnTo>
                    <a:pt x="4159216" y="4425590"/>
                  </a:lnTo>
                  <a:lnTo>
                    <a:pt x="4155500" y="4423217"/>
                  </a:lnTo>
                  <a:lnTo>
                    <a:pt x="4149834" y="4420799"/>
                  </a:lnTo>
                  <a:lnTo>
                    <a:pt x="4145977" y="4418760"/>
                  </a:lnTo>
                  <a:close/>
                </a:path>
                <a:path w="17531715" h="9879330">
                  <a:moveTo>
                    <a:pt x="8417379" y="6234102"/>
                  </a:moveTo>
                  <a:lnTo>
                    <a:pt x="8413094" y="6233063"/>
                  </a:lnTo>
                  <a:lnTo>
                    <a:pt x="8407335" y="6231787"/>
                  </a:lnTo>
                  <a:lnTo>
                    <a:pt x="8403051" y="6230748"/>
                  </a:lnTo>
                  <a:lnTo>
                    <a:pt x="8398678" y="6233610"/>
                  </a:lnTo>
                  <a:lnTo>
                    <a:pt x="8397639" y="6237895"/>
                  </a:lnTo>
                  <a:lnTo>
                    <a:pt x="8396742" y="6241845"/>
                  </a:lnTo>
                  <a:lnTo>
                    <a:pt x="8398604" y="6245791"/>
                  </a:lnTo>
                  <a:lnTo>
                    <a:pt x="8402271" y="6247355"/>
                  </a:lnTo>
                  <a:lnTo>
                    <a:pt x="8402413" y="6247022"/>
                  </a:lnTo>
                  <a:lnTo>
                    <a:pt x="8403746" y="6247591"/>
                  </a:lnTo>
                  <a:lnTo>
                    <a:pt x="8409506" y="6248866"/>
                  </a:lnTo>
                  <a:lnTo>
                    <a:pt x="8413790" y="6249905"/>
                  </a:lnTo>
                  <a:lnTo>
                    <a:pt x="8418162" y="6247043"/>
                  </a:lnTo>
                  <a:lnTo>
                    <a:pt x="8420241" y="6238475"/>
                  </a:lnTo>
                  <a:lnTo>
                    <a:pt x="8417379" y="6234102"/>
                  </a:lnTo>
                  <a:close/>
                </a:path>
                <a:path w="17531715" h="9879330">
                  <a:moveTo>
                    <a:pt x="4067302" y="4376927"/>
                  </a:moveTo>
                  <a:lnTo>
                    <a:pt x="4062356" y="4378363"/>
                  </a:lnTo>
                  <a:lnTo>
                    <a:pt x="4060317" y="4382221"/>
                  </a:lnTo>
                  <a:lnTo>
                    <a:pt x="4058135" y="4386412"/>
                  </a:lnTo>
                  <a:lnTo>
                    <a:pt x="4059713" y="4391024"/>
                  </a:lnTo>
                  <a:lnTo>
                    <a:pt x="4063287" y="4393730"/>
                  </a:lnTo>
                  <a:lnTo>
                    <a:pt x="4073286" y="4397996"/>
                  </a:lnTo>
                  <a:lnTo>
                    <a:pt x="4077756" y="4396751"/>
                  </a:lnTo>
                  <a:lnTo>
                    <a:pt x="4079796" y="4392893"/>
                  </a:lnTo>
                  <a:lnTo>
                    <a:pt x="4081977" y="4388703"/>
                  </a:lnTo>
                  <a:lnTo>
                    <a:pt x="4080399" y="4384090"/>
                  </a:lnTo>
                  <a:lnTo>
                    <a:pt x="4076826" y="4381383"/>
                  </a:lnTo>
                  <a:lnTo>
                    <a:pt x="4071159" y="4378966"/>
                  </a:lnTo>
                  <a:lnTo>
                    <a:pt x="4067302" y="4376927"/>
                  </a:lnTo>
                  <a:close/>
                </a:path>
                <a:path w="17531715" h="9879330">
                  <a:moveTo>
                    <a:pt x="3988437" y="4334619"/>
                  </a:moveTo>
                  <a:lnTo>
                    <a:pt x="3983491" y="4336055"/>
                  </a:lnTo>
                  <a:lnTo>
                    <a:pt x="3979412" y="4343770"/>
                  </a:lnTo>
                  <a:lnTo>
                    <a:pt x="3980847" y="4348716"/>
                  </a:lnTo>
                  <a:lnTo>
                    <a:pt x="3984705" y="4350754"/>
                  </a:lnTo>
                  <a:lnTo>
                    <a:pt x="3990087" y="4353838"/>
                  </a:lnTo>
                  <a:lnTo>
                    <a:pt x="3994420" y="4355686"/>
                  </a:lnTo>
                  <a:lnTo>
                    <a:pt x="3998890" y="4354442"/>
                  </a:lnTo>
                  <a:lnTo>
                    <a:pt x="4002969" y="4346727"/>
                  </a:lnTo>
                  <a:lnTo>
                    <a:pt x="4001534" y="4341781"/>
                  </a:lnTo>
                  <a:lnTo>
                    <a:pt x="3997676" y="4339742"/>
                  </a:lnTo>
                  <a:lnTo>
                    <a:pt x="3992294" y="4336658"/>
                  </a:lnTo>
                  <a:lnTo>
                    <a:pt x="3988437" y="4334619"/>
                  </a:lnTo>
                  <a:close/>
                </a:path>
                <a:path w="17531715" h="9879330">
                  <a:moveTo>
                    <a:pt x="8504153" y="6254177"/>
                  </a:moveTo>
                  <a:lnTo>
                    <a:pt x="8499869" y="6253138"/>
                  </a:lnTo>
                  <a:lnTo>
                    <a:pt x="8494109" y="6251863"/>
                  </a:lnTo>
                  <a:lnTo>
                    <a:pt x="8489825" y="6250823"/>
                  </a:lnTo>
                  <a:lnTo>
                    <a:pt x="8485453" y="6253686"/>
                  </a:lnTo>
                  <a:lnTo>
                    <a:pt x="8484414" y="6257969"/>
                  </a:lnTo>
                  <a:lnTo>
                    <a:pt x="8483658" y="6261587"/>
                  </a:lnTo>
                  <a:lnTo>
                    <a:pt x="8485521" y="6265533"/>
                  </a:lnTo>
                  <a:lnTo>
                    <a:pt x="8490519" y="6267666"/>
                  </a:lnTo>
                  <a:lnTo>
                    <a:pt x="8496279" y="6268940"/>
                  </a:lnTo>
                  <a:lnTo>
                    <a:pt x="8500563" y="6269979"/>
                  </a:lnTo>
                  <a:lnTo>
                    <a:pt x="8504935" y="6267117"/>
                  </a:lnTo>
                  <a:lnTo>
                    <a:pt x="8507015" y="6258549"/>
                  </a:lnTo>
                  <a:lnTo>
                    <a:pt x="8504153" y="6254177"/>
                  </a:lnTo>
                  <a:close/>
                </a:path>
                <a:path w="17531715" h="9879330">
                  <a:moveTo>
                    <a:pt x="3910047" y="4292119"/>
                  </a:moveTo>
                  <a:lnTo>
                    <a:pt x="3905101" y="4293555"/>
                  </a:lnTo>
                  <a:lnTo>
                    <a:pt x="3901022" y="4301270"/>
                  </a:lnTo>
                  <a:lnTo>
                    <a:pt x="3902458" y="4306216"/>
                  </a:lnTo>
                  <a:lnTo>
                    <a:pt x="3906316" y="4308255"/>
                  </a:lnTo>
                  <a:lnTo>
                    <a:pt x="3911697" y="4311339"/>
                  </a:lnTo>
                  <a:lnTo>
                    <a:pt x="3916031" y="4313188"/>
                  </a:lnTo>
                  <a:lnTo>
                    <a:pt x="3920501" y="4311943"/>
                  </a:lnTo>
                  <a:lnTo>
                    <a:pt x="3924580" y="4304227"/>
                  </a:lnTo>
                  <a:lnTo>
                    <a:pt x="3923144" y="4299282"/>
                  </a:lnTo>
                  <a:lnTo>
                    <a:pt x="3919286" y="4297242"/>
                  </a:lnTo>
                  <a:lnTo>
                    <a:pt x="3913905" y="4294159"/>
                  </a:lnTo>
                  <a:lnTo>
                    <a:pt x="3910047" y="4292119"/>
                  </a:lnTo>
                  <a:close/>
                </a:path>
                <a:path w="17531715" h="9879330">
                  <a:moveTo>
                    <a:pt x="3831657" y="4249620"/>
                  </a:moveTo>
                  <a:lnTo>
                    <a:pt x="3826711" y="4251056"/>
                  </a:lnTo>
                  <a:lnTo>
                    <a:pt x="3822632" y="4258770"/>
                  </a:lnTo>
                  <a:lnTo>
                    <a:pt x="3824068" y="4263716"/>
                  </a:lnTo>
                  <a:lnTo>
                    <a:pt x="3827925" y="4265756"/>
                  </a:lnTo>
                  <a:lnTo>
                    <a:pt x="3833307" y="4268839"/>
                  </a:lnTo>
                  <a:lnTo>
                    <a:pt x="3837640" y="4270687"/>
                  </a:lnTo>
                  <a:lnTo>
                    <a:pt x="3842110" y="4269443"/>
                  </a:lnTo>
                  <a:lnTo>
                    <a:pt x="3846190" y="4261728"/>
                  </a:lnTo>
                  <a:lnTo>
                    <a:pt x="3844754" y="4256783"/>
                  </a:lnTo>
                  <a:lnTo>
                    <a:pt x="3840896" y="4254743"/>
                  </a:lnTo>
                  <a:lnTo>
                    <a:pt x="3835515" y="4251659"/>
                  </a:lnTo>
                  <a:lnTo>
                    <a:pt x="3831657" y="4249620"/>
                  </a:lnTo>
                  <a:close/>
                </a:path>
                <a:path w="17531715" h="9879330">
                  <a:moveTo>
                    <a:pt x="8591353" y="6273252"/>
                  </a:moveTo>
                  <a:lnTo>
                    <a:pt x="8587068" y="6272212"/>
                  </a:lnTo>
                  <a:lnTo>
                    <a:pt x="8581309" y="6270937"/>
                  </a:lnTo>
                  <a:lnTo>
                    <a:pt x="8576691" y="6269756"/>
                  </a:lnTo>
                  <a:lnTo>
                    <a:pt x="8572652" y="6272760"/>
                  </a:lnTo>
                  <a:lnTo>
                    <a:pt x="8571613" y="6277044"/>
                  </a:lnTo>
                  <a:lnTo>
                    <a:pt x="8570715" y="6280995"/>
                  </a:lnTo>
                  <a:lnTo>
                    <a:pt x="8573054" y="6284750"/>
                  </a:lnTo>
                  <a:lnTo>
                    <a:pt x="8577720" y="6286740"/>
                  </a:lnTo>
                  <a:lnTo>
                    <a:pt x="8583479" y="6288015"/>
                  </a:lnTo>
                  <a:lnTo>
                    <a:pt x="8588098" y="6289197"/>
                  </a:lnTo>
                  <a:lnTo>
                    <a:pt x="8592136" y="6286193"/>
                  </a:lnTo>
                  <a:lnTo>
                    <a:pt x="8593176" y="6281908"/>
                  </a:lnTo>
                  <a:lnTo>
                    <a:pt x="8594357" y="6277291"/>
                  </a:lnTo>
                  <a:lnTo>
                    <a:pt x="8591353" y="6273252"/>
                  </a:lnTo>
                  <a:close/>
                </a:path>
                <a:path w="17531715" h="9879330">
                  <a:moveTo>
                    <a:pt x="3753693" y="4206120"/>
                  </a:moveTo>
                  <a:lnTo>
                    <a:pt x="3748747" y="4207557"/>
                  </a:lnTo>
                  <a:lnTo>
                    <a:pt x="3746708" y="4211414"/>
                  </a:lnTo>
                  <a:lnTo>
                    <a:pt x="3744526" y="4215605"/>
                  </a:lnTo>
                  <a:lnTo>
                    <a:pt x="3745963" y="4220551"/>
                  </a:lnTo>
                  <a:lnTo>
                    <a:pt x="3749820" y="4222590"/>
                  </a:lnTo>
                  <a:lnTo>
                    <a:pt x="3755201" y="4225673"/>
                  </a:lnTo>
                  <a:lnTo>
                    <a:pt x="3759868" y="4227664"/>
                  </a:lnTo>
                  <a:lnTo>
                    <a:pt x="3764339" y="4226419"/>
                  </a:lnTo>
                  <a:lnTo>
                    <a:pt x="3766377" y="4222562"/>
                  </a:lnTo>
                  <a:lnTo>
                    <a:pt x="3768559" y="4218370"/>
                  </a:lnTo>
                  <a:lnTo>
                    <a:pt x="3767124" y="4213425"/>
                  </a:lnTo>
                  <a:lnTo>
                    <a:pt x="3763267" y="4211386"/>
                  </a:lnTo>
                  <a:lnTo>
                    <a:pt x="3757884" y="4208302"/>
                  </a:lnTo>
                  <a:lnTo>
                    <a:pt x="3753693" y="4206120"/>
                  </a:lnTo>
                  <a:close/>
                </a:path>
                <a:path w="17531715" h="9879330">
                  <a:moveTo>
                    <a:pt x="3675730" y="4162620"/>
                  </a:moveTo>
                  <a:lnTo>
                    <a:pt x="3670784" y="4164056"/>
                  </a:lnTo>
                  <a:lnTo>
                    <a:pt x="3668744" y="4167914"/>
                  </a:lnTo>
                  <a:lnTo>
                    <a:pt x="3666563" y="4172105"/>
                  </a:lnTo>
                  <a:lnTo>
                    <a:pt x="3667999" y="4177051"/>
                  </a:lnTo>
                  <a:lnTo>
                    <a:pt x="3671856" y="4179090"/>
                  </a:lnTo>
                  <a:lnTo>
                    <a:pt x="3677239" y="4182174"/>
                  </a:lnTo>
                  <a:lnTo>
                    <a:pt x="3681905" y="4184165"/>
                  </a:lnTo>
                  <a:lnTo>
                    <a:pt x="3686518" y="4182587"/>
                  </a:lnTo>
                  <a:lnTo>
                    <a:pt x="3688415" y="4179062"/>
                  </a:lnTo>
                  <a:lnTo>
                    <a:pt x="3690596" y="4174872"/>
                  </a:lnTo>
                  <a:lnTo>
                    <a:pt x="3689160" y="4169926"/>
                  </a:lnTo>
                  <a:lnTo>
                    <a:pt x="3685303" y="4167886"/>
                  </a:lnTo>
                  <a:lnTo>
                    <a:pt x="3679921" y="4164802"/>
                  </a:lnTo>
                  <a:lnTo>
                    <a:pt x="3675730" y="4162620"/>
                  </a:lnTo>
                  <a:close/>
                </a:path>
                <a:path w="17531715" h="9879330">
                  <a:moveTo>
                    <a:pt x="8678454" y="6290709"/>
                  </a:moveTo>
                  <a:lnTo>
                    <a:pt x="8674028" y="6290002"/>
                  </a:lnTo>
                  <a:lnTo>
                    <a:pt x="8668270" y="6288729"/>
                  </a:lnTo>
                  <a:lnTo>
                    <a:pt x="8663985" y="6287689"/>
                  </a:lnTo>
                  <a:lnTo>
                    <a:pt x="8659613" y="6290551"/>
                  </a:lnTo>
                  <a:lnTo>
                    <a:pt x="8658906" y="6294977"/>
                  </a:lnTo>
                  <a:lnTo>
                    <a:pt x="8658009" y="6298927"/>
                  </a:lnTo>
                  <a:lnTo>
                    <a:pt x="8660348" y="6302682"/>
                  </a:lnTo>
                  <a:lnTo>
                    <a:pt x="8665347" y="6304815"/>
                  </a:lnTo>
                  <a:lnTo>
                    <a:pt x="8671106" y="6306090"/>
                  </a:lnTo>
                  <a:lnTo>
                    <a:pt x="8675532" y="6306796"/>
                  </a:lnTo>
                  <a:lnTo>
                    <a:pt x="8679905" y="6303934"/>
                  </a:lnTo>
                  <a:lnTo>
                    <a:pt x="8681317" y="6295082"/>
                  </a:lnTo>
                  <a:lnTo>
                    <a:pt x="8678454" y="6290709"/>
                  </a:lnTo>
                  <a:close/>
                </a:path>
                <a:path w="17531715" h="9879330">
                  <a:moveTo>
                    <a:pt x="3597433" y="4118980"/>
                  </a:moveTo>
                  <a:lnTo>
                    <a:pt x="3592487" y="4120415"/>
                  </a:lnTo>
                  <a:lnTo>
                    <a:pt x="3590448" y="4124273"/>
                  </a:lnTo>
                  <a:lnTo>
                    <a:pt x="3588266" y="4128463"/>
                  </a:lnTo>
                  <a:lnTo>
                    <a:pt x="3589702" y="4133409"/>
                  </a:lnTo>
                  <a:lnTo>
                    <a:pt x="3593560" y="4135449"/>
                  </a:lnTo>
                  <a:lnTo>
                    <a:pt x="3598941" y="4138532"/>
                  </a:lnTo>
                  <a:lnTo>
                    <a:pt x="3603607" y="4140523"/>
                  </a:lnTo>
                  <a:lnTo>
                    <a:pt x="3608220" y="4138944"/>
                  </a:lnTo>
                  <a:lnTo>
                    <a:pt x="3610118" y="4135421"/>
                  </a:lnTo>
                  <a:lnTo>
                    <a:pt x="3612299" y="4131229"/>
                  </a:lnTo>
                  <a:lnTo>
                    <a:pt x="3610863" y="4126283"/>
                  </a:lnTo>
                  <a:lnTo>
                    <a:pt x="3607005" y="4124244"/>
                  </a:lnTo>
                  <a:lnTo>
                    <a:pt x="3601624" y="4121161"/>
                  </a:lnTo>
                  <a:lnTo>
                    <a:pt x="3597433" y="4118980"/>
                  </a:lnTo>
                  <a:close/>
                </a:path>
                <a:path w="17531715" h="9879330">
                  <a:moveTo>
                    <a:pt x="3520421" y="4075098"/>
                  </a:moveTo>
                  <a:lnTo>
                    <a:pt x="3515141" y="4076391"/>
                  </a:lnTo>
                  <a:lnTo>
                    <a:pt x="3511062" y="4084106"/>
                  </a:lnTo>
                  <a:lnTo>
                    <a:pt x="3512357" y="4089385"/>
                  </a:lnTo>
                  <a:lnTo>
                    <a:pt x="3516214" y="4091425"/>
                  </a:lnTo>
                  <a:lnTo>
                    <a:pt x="3521595" y="4094508"/>
                  </a:lnTo>
                  <a:lnTo>
                    <a:pt x="3526262" y="4096499"/>
                  </a:lnTo>
                  <a:lnTo>
                    <a:pt x="3530874" y="4094921"/>
                  </a:lnTo>
                  <a:lnTo>
                    <a:pt x="3532772" y="4091396"/>
                  </a:lnTo>
                  <a:lnTo>
                    <a:pt x="3534811" y="4087539"/>
                  </a:lnTo>
                  <a:lnTo>
                    <a:pt x="3533518" y="4082260"/>
                  </a:lnTo>
                  <a:lnTo>
                    <a:pt x="3529661" y="4080221"/>
                  </a:lnTo>
                  <a:lnTo>
                    <a:pt x="3524278" y="4077137"/>
                  </a:lnTo>
                  <a:lnTo>
                    <a:pt x="3520421" y="4075098"/>
                  </a:lnTo>
                  <a:close/>
                </a:path>
                <a:path w="17531715" h="9879330">
                  <a:moveTo>
                    <a:pt x="8766126" y="6306833"/>
                  </a:moveTo>
                  <a:lnTo>
                    <a:pt x="8751372" y="6304479"/>
                  </a:lnTo>
                  <a:lnTo>
                    <a:pt x="8746999" y="6307341"/>
                  </a:lnTo>
                  <a:lnTo>
                    <a:pt x="8746293" y="6311767"/>
                  </a:lnTo>
                  <a:lnTo>
                    <a:pt x="8745477" y="6315359"/>
                  </a:lnTo>
                  <a:lnTo>
                    <a:pt x="8745396" y="6315718"/>
                  </a:lnTo>
                  <a:lnTo>
                    <a:pt x="8747734" y="6319474"/>
                  </a:lnTo>
                  <a:lnTo>
                    <a:pt x="8751067" y="6320895"/>
                  </a:lnTo>
                  <a:lnTo>
                    <a:pt x="8751209" y="6320561"/>
                  </a:lnTo>
                  <a:lnTo>
                    <a:pt x="8752876" y="6321272"/>
                  </a:lnTo>
                  <a:lnTo>
                    <a:pt x="8763203" y="6322920"/>
                  </a:lnTo>
                  <a:lnTo>
                    <a:pt x="8767576" y="6320058"/>
                  </a:lnTo>
                  <a:lnTo>
                    <a:pt x="8768988" y="6311205"/>
                  </a:lnTo>
                  <a:lnTo>
                    <a:pt x="8766126" y="6306833"/>
                  </a:lnTo>
                  <a:close/>
                </a:path>
                <a:path w="17531715" h="9879330">
                  <a:moveTo>
                    <a:pt x="3442884" y="4030598"/>
                  </a:moveTo>
                  <a:lnTo>
                    <a:pt x="3437604" y="4031892"/>
                  </a:lnTo>
                  <a:lnTo>
                    <a:pt x="3433525" y="4039607"/>
                  </a:lnTo>
                  <a:lnTo>
                    <a:pt x="3434819" y="4044886"/>
                  </a:lnTo>
                  <a:lnTo>
                    <a:pt x="3438677" y="4046925"/>
                  </a:lnTo>
                  <a:lnTo>
                    <a:pt x="3444059" y="4050009"/>
                  </a:lnTo>
                  <a:lnTo>
                    <a:pt x="3448726" y="4052000"/>
                  </a:lnTo>
                  <a:lnTo>
                    <a:pt x="3453338" y="4050422"/>
                  </a:lnTo>
                  <a:lnTo>
                    <a:pt x="3455235" y="4046898"/>
                  </a:lnTo>
                  <a:lnTo>
                    <a:pt x="3457275" y="4043040"/>
                  </a:lnTo>
                  <a:lnTo>
                    <a:pt x="3455981" y="4037761"/>
                  </a:lnTo>
                  <a:lnTo>
                    <a:pt x="3452123" y="4035722"/>
                  </a:lnTo>
                  <a:lnTo>
                    <a:pt x="3446741" y="4032637"/>
                  </a:lnTo>
                  <a:lnTo>
                    <a:pt x="3442884" y="4030598"/>
                  </a:lnTo>
                  <a:close/>
                </a:path>
                <a:path w="17531715" h="9879330">
                  <a:moveTo>
                    <a:pt x="3366155" y="3986050"/>
                  </a:moveTo>
                  <a:lnTo>
                    <a:pt x="3361210" y="3987486"/>
                  </a:lnTo>
                  <a:lnTo>
                    <a:pt x="3356464" y="3994916"/>
                  </a:lnTo>
                  <a:lnTo>
                    <a:pt x="3357900" y="3999863"/>
                  </a:lnTo>
                  <a:lnTo>
                    <a:pt x="3361615" y="4002235"/>
                  </a:lnTo>
                  <a:lnTo>
                    <a:pt x="3366998" y="4005319"/>
                  </a:lnTo>
                  <a:lnTo>
                    <a:pt x="3367998" y="4005745"/>
                  </a:lnTo>
                  <a:lnTo>
                    <a:pt x="3367522" y="4005936"/>
                  </a:lnTo>
                  <a:lnTo>
                    <a:pt x="3371188" y="4007500"/>
                  </a:lnTo>
                  <a:lnTo>
                    <a:pt x="3375801" y="4005922"/>
                  </a:lnTo>
                  <a:lnTo>
                    <a:pt x="3377698" y="4002398"/>
                  </a:lnTo>
                  <a:lnTo>
                    <a:pt x="3380071" y="3998683"/>
                  </a:lnTo>
                  <a:lnTo>
                    <a:pt x="3378635" y="3993737"/>
                  </a:lnTo>
                  <a:lnTo>
                    <a:pt x="3374920" y="3991364"/>
                  </a:lnTo>
                  <a:lnTo>
                    <a:pt x="3369871" y="3988422"/>
                  </a:lnTo>
                  <a:lnTo>
                    <a:pt x="3366155" y="3986050"/>
                  </a:lnTo>
                  <a:close/>
                </a:path>
                <a:path w="17531715" h="9879330">
                  <a:moveTo>
                    <a:pt x="8853797" y="6322957"/>
                  </a:moveTo>
                  <a:lnTo>
                    <a:pt x="8839043" y="6320603"/>
                  </a:lnTo>
                  <a:lnTo>
                    <a:pt x="8834670" y="6323465"/>
                  </a:lnTo>
                  <a:lnTo>
                    <a:pt x="8833964" y="6327891"/>
                  </a:lnTo>
                  <a:lnTo>
                    <a:pt x="8833542" y="6331651"/>
                  </a:lnTo>
                  <a:lnTo>
                    <a:pt x="8835546" y="6335264"/>
                  </a:lnTo>
                  <a:lnTo>
                    <a:pt x="8840547" y="6337397"/>
                  </a:lnTo>
                  <a:lnTo>
                    <a:pt x="8850873" y="6339044"/>
                  </a:lnTo>
                  <a:lnTo>
                    <a:pt x="8855247" y="6336182"/>
                  </a:lnTo>
                  <a:lnTo>
                    <a:pt x="8856659" y="6327330"/>
                  </a:lnTo>
                  <a:lnTo>
                    <a:pt x="8853797" y="6322957"/>
                  </a:lnTo>
                  <a:close/>
                </a:path>
                <a:path w="17531715" h="9879330">
                  <a:moveTo>
                    <a:pt x="3288904" y="3940884"/>
                  </a:moveTo>
                  <a:lnTo>
                    <a:pt x="3283958" y="3942320"/>
                  </a:lnTo>
                  <a:lnTo>
                    <a:pt x="3279212" y="3949750"/>
                  </a:lnTo>
                  <a:lnTo>
                    <a:pt x="3280647" y="3954696"/>
                  </a:lnTo>
                  <a:lnTo>
                    <a:pt x="3284363" y="3957068"/>
                  </a:lnTo>
                  <a:lnTo>
                    <a:pt x="3289745" y="3960152"/>
                  </a:lnTo>
                  <a:lnTo>
                    <a:pt x="3294077" y="3962001"/>
                  </a:lnTo>
                  <a:lnTo>
                    <a:pt x="3298548" y="3960756"/>
                  </a:lnTo>
                  <a:lnTo>
                    <a:pt x="3300445" y="3957232"/>
                  </a:lnTo>
                  <a:lnTo>
                    <a:pt x="3302818" y="3953517"/>
                  </a:lnTo>
                  <a:lnTo>
                    <a:pt x="3301382" y="3948570"/>
                  </a:lnTo>
                  <a:lnTo>
                    <a:pt x="3297667" y="3946198"/>
                  </a:lnTo>
                  <a:lnTo>
                    <a:pt x="3292619" y="3943257"/>
                  </a:lnTo>
                  <a:lnTo>
                    <a:pt x="3288904" y="3940884"/>
                  </a:lnTo>
                  <a:close/>
                </a:path>
                <a:path w="17531715" h="9879330">
                  <a:moveTo>
                    <a:pt x="3212459" y="3895669"/>
                  </a:moveTo>
                  <a:lnTo>
                    <a:pt x="3207513" y="3897105"/>
                  </a:lnTo>
                  <a:lnTo>
                    <a:pt x="3202768" y="3904535"/>
                  </a:lnTo>
                  <a:lnTo>
                    <a:pt x="3204204" y="3909481"/>
                  </a:lnTo>
                  <a:lnTo>
                    <a:pt x="3207919" y="3911854"/>
                  </a:lnTo>
                  <a:lnTo>
                    <a:pt x="3212968" y="3914795"/>
                  </a:lnTo>
                  <a:lnTo>
                    <a:pt x="3217967" y="3916928"/>
                  </a:lnTo>
                  <a:lnTo>
                    <a:pt x="3222105" y="3915541"/>
                  </a:lnTo>
                  <a:lnTo>
                    <a:pt x="3224335" y="3912160"/>
                  </a:lnTo>
                  <a:lnTo>
                    <a:pt x="3226708" y="3908444"/>
                  </a:lnTo>
                  <a:lnTo>
                    <a:pt x="3225272" y="3903498"/>
                  </a:lnTo>
                  <a:lnTo>
                    <a:pt x="3221557" y="3901125"/>
                  </a:lnTo>
                  <a:lnTo>
                    <a:pt x="3216175" y="3898041"/>
                  </a:lnTo>
                  <a:lnTo>
                    <a:pt x="3212459" y="3895669"/>
                  </a:lnTo>
                  <a:close/>
                </a:path>
                <a:path w="17531715" h="9879330">
                  <a:moveTo>
                    <a:pt x="8941370" y="6337464"/>
                  </a:moveTo>
                  <a:lnTo>
                    <a:pt x="8921449" y="6346299"/>
                  </a:lnTo>
                  <a:lnTo>
                    <a:pt x="8923454" y="6349912"/>
                  </a:lnTo>
                  <a:lnTo>
                    <a:pt x="8926786" y="6351334"/>
                  </a:lnTo>
                  <a:lnTo>
                    <a:pt x="8926928" y="6351001"/>
                  </a:lnTo>
                  <a:lnTo>
                    <a:pt x="8928595" y="6351712"/>
                  </a:lnTo>
                  <a:lnTo>
                    <a:pt x="8938923" y="6353359"/>
                  </a:lnTo>
                  <a:lnTo>
                    <a:pt x="8942963" y="6350355"/>
                  </a:lnTo>
                  <a:lnTo>
                    <a:pt x="8944375" y="6341502"/>
                  </a:lnTo>
                  <a:lnTo>
                    <a:pt x="8941370" y="6337464"/>
                  </a:lnTo>
                  <a:close/>
                </a:path>
                <a:path w="17531715" h="9879330">
                  <a:moveTo>
                    <a:pt x="3135825" y="3849978"/>
                  </a:moveTo>
                  <a:lnTo>
                    <a:pt x="3130878" y="3851414"/>
                  </a:lnTo>
                  <a:lnTo>
                    <a:pt x="3126133" y="3858845"/>
                  </a:lnTo>
                  <a:lnTo>
                    <a:pt x="3127569" y="3863790"/>
                  </a:lnTo>
                  <a:lnTo>
                    <a:pt x="3131284" y="3866163"/>
                  </a:lnTo>
                  <a:lnTo>
                    <a:pt x="3136333" y="3869105"/>
                  </a:lnTo>
                  <a:lnTo>
                    <a:pt x="3140999" y="3871096"/>
                  </a:lnTo>
                  <a:lnTo>
                    <a:pt x="3145136" y="3869709"/>
                  </a:lnTo>
                  <a:lnTo>
                    <a:pt x="3147367" y="3866327"/>
                  </a:lnTo>
                  <a:lnTo>
                    <a:pt x="3149739" y="3862612"/>
                  </a:lnTo>
                  <a:lnTo>
                    <a:pt x="3148304" y="3857665"/>
                  </a:lnTo>
                  <a:lnTo>
                    <a:pt x="3144588" y="3855293"/>
                  </a:lnTo>
                  <a:lnTo>
                    <a:pt x="3139540" y="3852351"/>
                  </a:lnTo>
                  <a:lnTo>
                    <a:pt x="3135825" y="3849978"/>
                  </a:lnTo>
                  <a:close/>
                </a:path>
                <a:path w="17531715" h="9879330">
                  <a:moveTo>
                    <a:pt x="9029703" y="6351113"/>
                  </a:moveTo>
                  <a:lnTo>
                    <a:pt x="9014949" y="6348758"/>
                  </a:lnTo>
                  <a:lnTo>
                    <a:pt x="9010909" y="6351762"/>
                  </a:lnTo>
                  <a:lnTo>
                    <a:pt x="9010203" y="6356189"/>
                  </a:lnTo>
                  <a:lnTo>
                    <a:pt x="9009824" y="6359572"/>
                  </a:lnTo>
                  <a:lnTo>
                    <a:pt x="9009782" y="6359948"/>
                  </a:lnTo>
                  <a:lnTo>
                    <a:pt x="9011786" y="6363562"/>
                  </a:lnTo>
                  <a:lnTo>
                    <a:pt x="9015119" y="6364983"/>
                  </a:lnTo>
                  <a:lnTo>
                    <a:pt x="9014929" y="6364508"/>
                  </a:lnTo>
                  <a:lnTo>
                    <a:pt x="9016928" y="6365361"/>
                  </a:lnTo>
                  <a:lnTo>
                    <a:pt x="9027257" y="6367008"/>
                  </a:lnTo>
                  <a:lnTo>
                    <a:pt x="9031296" y="6364003"/>
                  </a:lnTo>
                  <a:lnTo>
                    <a:pt x="9032709" y="6355151"/>
                  </a:lnTo>
                  <a:lnTo>
                    <a:pt x="9029703" y="6351113"/>
                  </a:lnTo>
                  <a:close/>
                </a:path>
                <a:path w="17531715" h="9879330">
                  <a:moveTo>
                    <a:pt x="3059474" y="3803622"/>
                  </a:moveTo>
                  <a:lnTo>
                    <a:pt x="3054528" y="3805057"/>
                  </a:lnTo>
                  <a:lnTo>
                    <a:pt x="3049783" y="3812487"/>
                  </a:lnTo>
                  <a:lnTo>
                    <a:pt x="3051218" y="3817433"/>
                  </a:lnTo>
                  <a:lnTo>
                    <a:pt x="3054934" y="3819806"/>
                  </a:lnTo>
                  <a:lnTo>
                    <a:pt x="3059982" y="3822748"/>
                  </a:lnTo>
                  <a:lnTo>
                    <a:pt x="3064649" y="3824739"/>
                  </a:lnTo>
                  <a:lnTo>
                    <a:pt x="3068786" y="3823352"/>
                  </a:lnTo>
                  <a:lnTo>
                    <a:pt x="3071016" y="3819969"/>
                  </a:lnTo>
                  <a:lnTo>
                    <a:pt x="3073389" y="3816254"/>
                  </a:lnTo>
                  <a:lnTo>
                    <a:pt x="3071953" y="3811308"/>
                  </a:lnTo>
                  <a:lnTo>
                    <a:pt x="3068238" y="3808935"/>
                  </a:lnTo>
                  <a:lnTo>
                    <a:pt x="3063189" y="3805994"/>
                  </a:lnTo>
                  <a:lnTo>
                    <a:pt x="3059474" y="3803622"/>
                  </a:lnTo>
                  <a:close/>
                </a:path>
                <a:path w="17531715" h="9879330">
                  <a:moveTo>
                    <a:pt x="2983599" y="3757074"/>
                  </a:moveTo>
                  <a:lnTo>
                    <a:pt x="2978653" y="3758509"/>
                  </a:lnTo>
                  <a:lnTo>
                    <a:pt x="2973908" y="3765940"/>
                  </a:lnTo>
                  <a:lnTo>
                    <a:pt x="2975344" y="3770886"/>
                  </a:lnTo>
                  <a:lnTo>
                    <a:pt x="2979059" y="3773259"/>
                  </a:lnTo>
                  <a:lnTo>
                    <a:pt x="2984108" y="3776200"/>
                  </a:lnTo>
                  <a:lnTo>
                    <a:pt x="2988774" y="3778190"/>
                  </a:lnTo>
                  <a:lnTo>
                    <a:pt x="2992911" y="3776804"/>
                  </a:lnTo>
                  <a:lnTo>
                    <a:pt x="2995142" y="3773421"/>
                  </a:lnTo>
                  <a:lnTo>
                    <a:pt x="2997514" y="3769706"/>
                  </a:lnTo>
                  <a:lnTo>
                    <a:pt x="2996079" y="3764760"/>
                  </a:lnTo>
                  <a:lnTo>
                    <a:pt x="2992363" y="3762388"/>
                  </a:lnTo>
                  <a:lnTo>
                    <a:pt x="2987315" y="3759446"/>
                  </a:lnTo>
                  <a:lnTo>
                    <a:pt x="2983599" y="3757074"/>
                  </a:lnTo>
                  <a:close/>
                </a:path>
                <a:path w="17531715" h="9879330">
                  <a:moveTo>
                    <a:pt x="9117987" y="6363952"/>
                  </a:moveTo>
                  <a:lnTo>
                    <a:pt x="9107660" y="6362304"/>
                  </a:lnTo>
                  <a:lnTo>
                    <a:pt x="9103091" y="6361931"/>
                  </a:lnTo>
                  <a:lnTo>
                    <a:pt x="9099052" y="6364936"/>
                  </a:lnTo>
                  <a:lnTo>
                    <a:pt x="9098346" y="6369362"/>
                  </a:lnTo>
                  <a:lnTo>
                    <a:pt x="9098096" y="6372408"/>
                  </a:lnTo>
                  <a:lnTo>
                    <a:pt x="9098065" y="6372788"/>
                  </a:lnTo>
                  <a:lnTo>
                    <a:pt x="9100070" y="6376401"/>
                  </a:lnTo>
                  <a:lnTo>
                    <a:pt x="9105403" y="6378676"/>
                  </a:lnTo>
                  <a:lnTo>
                    <a:pt x="9111305" y="6379617"/>
                  </a:lnTo>
                  <a:lnTo>
                    <a:pt x="9115873" y="6379990"/>
                  </a:lnTo>
                  <a:lnTo>
                    <a:pt x="9119913" y="6376986"/>
                  </a:lnTo>
                  <a:lnTo>
                    <a:pt x="9120618" y="6372560"/>
                  </a:lnTo>
                  <a:lnTo>
                    <a:pt x="9120991" y="6367991"/>
                  </a:lnTo>
                  <a:lnTo>
                    <a:pt x="9117987" y="6363952"/>
                  </a:lnTo>
                  <a:close/>
                </a:path>
                <a:path w="17531715" h="9879330">
                  <a:moveTo>
                    <a:pt x="2907960" y="3709050"/>
                  </a:moveTo>
                  <a:lnTo>
                    <a:pt x="2903014" y="3710485"/>
                  </a:lnTo>
                  <a:lnTo>
                    <a:pt x="2900641" y="3714201"/>
                  </a:lnTo>
                  <a:lnTo>
                    <a:pt x="2898126" y="3718249"/>
                  </a:lnTo>
                  <a:lnTo>
                    <a:pt x="2899562" y="3723195"/>
                  </a:lnTo>
                  <a:lnTo>
                    <a:pt x="2903277" y="3725568"/>
                  </a:lnTo>
                  <a:lnTo>
                    <a:pt x="2908184" y="3728843"/>
                  </a:lnTo>
                  <a:lnTo>
                    <a:pt x="2913183" y="3730976"/>
                  </a:lnTo>
                  <a:lnTo>
                    <a:pt x="2917320" y="3729589"/>
                  </a:lnTo>
                  <a:lnTo>
                    <a:pt x="2919551" y="3726207"/>
                  </a:lnTo>
                  <a:lnTo>
                    <a:pt x="2922066" y="3722159"/>
                  </a:lnTo>
                  <a:lnTo>
                    <a:pt x="2920630" y="3717212"/>
                  </a:lnTo>
                  <a:lnTo>
                    <a:pt x="2916914" y="3714840"/>
                  </a:lnTo>
                  <a:lnTo>
                    <a:pt x="2912008" y="3711564"/>
                  </a:lnTo>
                  <a:lnTo>
                    <a:pt x="2907960" y="3709050"/>
                  </a:lnTo>
                  <a:close/>
                </a:path>
                <a:path w="17531715" h="9879330">
                  <a:moveTo>
                    <a:pt x="2832511" y="3661502"/>
                  </a:moveTo>
                  <a:lnTo>
                    <a:pt x="2827565" y="3662938"/>
                  </a:lnTo>
                  <a:lnTo>
                    <a:pt x="2823018" y="3670059"/>
                  </a:lnTo>
                  <a:lnTo>
                    <a:pt x="2822820" y="3670368"/>
                  </a:lnTo>
                  <a:lnTo>
                    <a:pt x="2823780" y="3675505"/>
                  </a:lnTo>
                  <a:lnTo>
                    <a:pt x="2827496" y="3677878"/>
                  </a:lnTo>
                  <a:lnTo>
                    <a:pt x="2832401" y="3681153"/>
                  </a:lnTo>
                  <a:lnTo>
                    <a:pt x="2833735" y="3681722"/>
                  </a:lnTo>
                  <a:lnTo>
                    <a:pt x="2833593" y="3682055"/>
                  </a:lnTo>
                  <a:lnTo>
                    <a:pt x="2837259" y="3683619"/>
                  </a:lnTo>
                  <a:lnTo>
                    <a:pt x="2841396" y="3682232"/>
                  </a:lnTo>
                  <a:lnTo>
                    <a:pt x="2843424" y="3679157"/>
                  </a:lnTo>
                  <a:lnTo>
                    <a:pt x="2845999" y="3675135"/>
                  </a:lnTo>
                  <a:lnTo>
                    <a:pt x="2845039" y="3669998"/>
                  </a:lnTo>
                  <a:lnTo>
                    <a:pt x="2841324" y="3667625"/>
                  </a:lnTo>
                  <a:lnTo>
                    <a:pt x="2836418" y="3664350"/>
                  </a:lnTo>
                  <a:lnTo>
                    <a:pt x="2832511" y="3661502"/>
                  </a:lnTo>
                  <a:close/>
                </a:path>
                <a:path w="17531715" h="9879330">
                  <a:moveTo>
                    <a:pt x="9206648" y="6374983"/>
                  </a:moveTo>
                  <a:lnTo>
                    <a:pt x="9202222" y="6374278"/>
                  </a:lnTo>
                  <a:lnTo>
                    <a:pt x="9196179" y="6373668"/>
                  </a:lnTo>
                  <a:lnTo>
                    <a:pt x="9191610" y="6373295"/>
                  </a:lnTo>
                  <a:lnTo>
                    <a:pt x="9187905" y="6376443"/>
                  </a:lnTo>
                  <a:lnTo>
                    <a:pt x="9187199" y="6380869"/>
                  </a:lnTo>
                  <a:lnTo>
                    <a:pt x="9186444" y="6384486"/>
                  </a:lnTo>
                  <a:lnTo>
                    <a:pt x="9188590" y="6387765"/>
                  </a:lnTo>
                  <a:lnTo>
                    <a:pt x="9191922" y="6389187"/>
                  </a:lnTo>
                  <a:lnTo>
                    <a:pt x="9192399" y="6388997"/>
                  </a:lnTo>
                  <a:lnTo>
                    <a:pt x="9194398" y="6389849"/>
                  </a:lnTo>
                  <a:lnTo>
                    <a:pt x="9200442" y="6390457"/>
                  </a:lnTo>
                  <a:lnTo>
                    <a:pt x="9205011" y="6390831"/>
                  </a:lnTo>
                  <a:lnTo>
                    <a:pt x="9208716" y="6387684"/>
                  </a:lnTo>
                  <a:lnTo>
                    <a:pt x="9209422" y="6383258"/>
                  </a:lnTo>
                  <a:lnTo>
                    <a:pt x="9209796" y="6378690"/>
                  </a:lnTo>
                  <a:lnTo>
                    <a:pt x="9206648" y="6374983"/>
                  </a:lnTo>
                  <a:close/>
                </a:path>
                <a:path w="17531715" h="9879330">
                  <a:moveTo>
                    <a:pt x="2757396" y="3614096"/>
                  </a:moveTo>
                  <a:lnTo>
                    <a:pt x="2752259" y="3615056"/>
                  </a:lnTo>
                  <a:lnTo>
                    <a:pt x="2747711" y="3622177"/>
                  </a:lnTo>
                  <a:lnTo>
                    <a:pt x="2747513" y="3622487"/>
                  </a:lnTo>
                  <a:lnTo>
                    <a:pt x="2748474" y="3627624"/>
                  </a:lnTo>
                  <a:lnTo>
                    <a:pt x="2752189" y="3629997"/>
                  </a:lnTo>
                  <a:lnTo>
                    <a:pt x="2757095" y="3633271"/>
                  </a:lnTo>
                  <a:lnTo>
                    <a:pt x="2758429" y="3633840"/>
                  </a:lnTo>
                  <a:lnTo>
                    <a:pt x="2758287" y="3634173"/>
                  </a:lnTo>
                  <a:lnTo>
                    <a:pt x="2761953" y="3635737"/>
                  </a:lnTo>
                  <a:lnTo>
                    <a:pt x="2766090" y="3634351"/>
                  </a:lnTo>
                  <a:lnTo>
                    <a:pt x="2768118" y="3631276"/>
                  </a:lnTo>
                  <a:lnTo>
                    <a:pt x="2770693" y="3627254"/>
                  </a:lnTo>
                  <a:lnTo>
                    <a:pt x="2769733" y="3622116"/>
                  </a:lnTo>
                  <a:lnTo>
                    <a:pt x="2766017" y="3619743"/>
                  </a:lnTo>
                  <a:lnTo>
                    <a:pt x="2761112" y="3616469"/>
                  </a:lnTo>
                  <a:lnTo>
                    <a:pt x="2757396" y="3614096"/>
                  </a:lnTo>
                  <a:close/>
                </a:path>
                <a:path w="17531715" h="9879330">
                  <a:moveTo>
                    <a:pt x="2682707" y="3565690"/>
                  </a:moveTo>
                  <a:lnTo>
                    <a:pt x="2677570" y="3566651"/>
                  </a:lnTo>
                  <a:lnTo>
                    <a:pt x="2673022" y="3573772"/>
                  </a:lnTo>
                  <a:lnTo>
                    <a:pt x="2672825" y="3574081"/>
                  </a:lnTo>
                  <a:lnTo>
                    <a:pt x="2673785" y="3579218"/>
                  </a:lnTo>
                  <a:lnTo>
                    <a:pt x="2677501" y="3581591"/>
                  </a:lnTo>
                  <a:lnTo>
                    <a:pt x="2682406" y="3584866"/>
                  </a:lnTo>
                  <a:lnTo>
                    <a:pt x="2683740" y="3585435"/>
                  </a:lnTo>
                  <a:lnTo>
                    <a:pt x="2683598" y="3585767"/>
                  </a:lnTo>
                  <a:lnTo>
                    <a:pt x="2687264" y="3587331"/>
                  </a:lnTo>
                  <a:lnTo>
                    <a:pt x="2691401" y="3585945"/>
                  </a:lnTo>
                  <a:lnTo>
                    <a:pt x="2693429" y="3582871"/>
                  </a:lnTo>
                  <a:lnTo>
                    <a:pt x="2696005" y="3578848"/>
                  </a:lnTo>
                  <a:lnTo>
                    <a:pt x="2695044" y="3573711"/>
                  </a:lnTo>
                  <a:lnTo>
                    <a:pt x="2691329" y="3571338"/>
                  </a:lnTo>
                  <a:lnTo>
                    <a:pt x="2686422" y="3568063"/>
                  </a:lnTo>
                  <a:lnTo>
                    <a:pt x="2682707" y="3565690"/>
                  </a:lnTo>
                  <a:close/>
                </a:path>
                <a:path w="17531715" h="9879330">
                  <a:moveTo>
                    <a:pt x="9295404" y="6384873"/>
                  </a:moveTo>
                  <a:lnTo>
                    <a:pt x="9290836" y="6384500"/>
                  </a:lnTo>
                  <a:lnTo>
                    <a:pt x="9284792" y="6383892"/>
                  </a:lnTo>
                  <a:lnTo>
                    <a:pt x="9280223" y="6383518"/>
                  </a:lnTo>
                  <a:lnTo>
                    <a:pt x="9276185" y="6386523"/>
                  </a:lnTo>
                  <a:lnTo>
                    <a:pt x="9275812" y="6391091"/>
                  </a:lnTo>
                  <a:lnTo>
                    <a:pt x="9275390" y="6394851"/>
                  </a:lnTo>
                  <a:lnTo>
                    <a:pt x="9277203" y="6397988"/>
                  </a:lnTo>
                  <a:lnTo>
                    <a:pt x="9280536" y="6399410"/>
                  </a:lnTo>
                  <a:lnTo>
                    <a:pt x="9281011" y="6399219"/>
                  </a:lnTo>
                  <a:lnTo>
                    <a:pt x="9283012" y="6400072"/>
                  </a:lnTo>
                  <a:lnTo>
                    <a:pt x="9289055" y="6400681"/>
                  </a:lnTo>
                  <a:lnTo>
                    <a:pt x="9293623" y="6401053"/>
                  </a:lnTo>
                  <a:lnTo>
                    <a:pt x="9297663" y="6398049"/>
                  </a:lnTo>
                  <a:lnTo>
                    <a:pt x="9298408" y="6388912"/>
                  </a:lnTo>
                  <a:lnTo>
                    <a:pt x="9295404" y="6384873"/>
                  </a:lnTo>
                  <a:close/>
                </a:path>
                <a:path w="17531715" h="9879330">
                  <a:moveTo>
                    <a:pt x="2607827" y="3516809"/>
                  </a:moveTo>
                  <a:lnTo>
                    <a:pt x="2602691" y="3517770"/>
                  </a:lnTo>
                  <a:lnTo>
                    <a:pt x="2598143" y="3524890"/>
                  </a:lnTo>
                  <a:lnTo>
                    <a:pt x="2597945" y="3525200"/>
                  </a:lnTo>
                  <a:lnTo>
                    <a:pt x="2598905" y="3530337"/>
                  </a:lnTo>
                  <a:lnTo>
                    <a:pt x="2602621" y="3532710"/>
                  </a:lnTo>
                  <a:lnTo>
                    <a:pt x="2607527" y="3535985"/>
                  </a:lnTo>
                  <a:lnTo>
                    <a:pt x="2612527" y="3538117"/>
                  </a:lnTo>
                  <a:lnTo>
                    <a:pt x="2616521" y="3537064"/>
                  </a:lnTo>
                  <a:lnTo>
                    <a:pt x="2618549" y="3533989"/>
                  </a:lnTo>
                  <a:lnTo>
                    <a:pt x="2621125" y="3529966"/>
                  </a:lnTo>
                  <a:lnTo>
                    <a:pt x="2620165" y="3524829"/>
                  </a:lnTo>
                  <a:lnTo>
                    <a:pt x="2616449" y="3522456"/>
                  </a:lnTo>
                  <a:lnTo>
                    <a:pt x="2611543" y="3519182"/>
                  </a:lnTo>
                  <a:lnTo>
                    <a:pt x="2607827" y="3516809"/>
                  </a:lnTo>
                  <a:close/>
                </a:path>
                <a:path w="17531715" h="9879330">
                  <a:moveTo>
                    <a:pt x="9384110" y="6393953"/>
                  </a:moveTo>
                  <a:lnTo>
                    <a:pt x="9379542" y="6393580"/>
                  </a:lnTo>
                  <a:lnTo>
                    <a:pt x="9373498" y="6392972"/>
                  </a:lnTo>
                  <a:lnTo>
                    <a:pt x="9368930" y="6392599"/>
                  </a:lnTo>
                  <a:lnTo>
                    <a:pt x="9364889" y="6395603"/>
                  </a:lnTo>
                  <a:lnTo>
                    <a:pt x="9364516" y="6400171"/>
                  </a:lnTo>
                  <a:lnTo>
                    <a:pt x="9364095" y="6403931"/>
                  </a:lnTo>
                  <a:lnTo>
                    <a:pt x="9382329" y="6410134"/>
                  </a:lnTo>
                  <a:lnTo>
                    <a:pt x="9386369" y="6407128"/>
                  </a:lnTo>
                  <a:lnTo>
                    <a:pt x="9387115" y="6397992"/>
                  </a:lnTo>
                  <a:lnTo>
                    <a:pt x="9384110" y="6393953"/>
                  </a:lnTo>
                  <a:close/>
                </a:path>
                <a:path w="17531715" h="9879330">
                  <a:moveTo>
                    <a:pt x="17281846" y="9763654"/>
                  </a:moveTo>
                  <a:lnTo>
                    <a:pt x="17268181" y="9757825"/>
                  </a:lnTo>
                  <a:lnTo>
                    <a:pt x="17263428" y="9759738"/>
                  </a:lnTo>
                  <a:lnTo>
                    <a:pt x="17260016" y="9767737"/>
                  </a:lnTo>
                  <a:lnTo>
                    <a:pt x="17261925" y="9772491"/>
                  </a:lnTo>
                  <a:lnTo>
                    <a:pt x="17275590" y="9778320"/>
                  </a:lnTo>
                  <a:lnTo>
                    <a:pt x="17280347" y="9776409"/>
                  </a:lnTo>
                  <a:lnTo>
                    <a:pt x="17283759" y="9768410"/>
                  </a:lnTo>
                  <a:lnTo>
                    <a:pt x="17281846" y="9763654"/>
                  </a:lnTo>
                  <a:close/>
                </a:path>
                <a:path w="17531715" h="9879330">
                  <a:moveTo>
                    <a:pt x="17364125" y="9797965"/>
                  </a:moveTo>
                  <a:lnTo>
                    <a:pt x="17354460" y="9793842"/>
                  </a:lnTo>
                  <a:lnTo>
                    <a:pt x="17350317" y="9792468"/>
                  </a:lnTo>
                  <a:lnTo>
                    <a:pt x="17345562" y="9794379"/>
                  </a:lnTo>
                  <a:lnTo>
                    <a:pt x="17342149" y="9802378"/>
                  </a:lnTo>
                  <a:lnTo>
                    <a:pt x="17344061" y="9807133"/>
                  </a:lnTo>
                  <a:lnTo>
                    <a:pt x="17353727" y="9811256"/>
                  </a:lnTo>
                  <a:lnTo>
                    <a:pt x="17357870" y="9812629"/>
                  </a:lnTo>
                  <a:lnTo>
                    <a:pt x="17362625" y="9810719"/>
                  </a:lnTo>
                  <a:lnTo>
                    <a:pt x="17366037" y="9802720"/>
                  </a:lnTo>
                  <a:lnTo>
                    <a:pt x="17364125" y="9797965"/>
                  </a:lnTo>
                  <a:close/>
                </a:path>
                <a:path w="17531715" h="9879330">
                  <a:moveTo>
                    <a:pt x="17200281" y="9727679"/>
                  </a:moveTo>
                  <a:lnTo>
                    <a:pt x="17186614" y="9721849"/>
                  </a:lnTo>
                  <a:lnTo>
                    <a:pt x="17181526" y="9723619"/>
                  </a:lnTo>
                  <a:lnTo>
                    <a:pt x="17178114" y="9731618"/>
                  </a:lnTo>
                  <a:lnTo>
                    <a:pt x="17179884" y="9736707"/>
                  </a:lnTo>
                  <a:lnTo>
                    <a:pt x="17193883" y="9742678"/>
                  </a:lnTo>
                  <a:lnTo>
                    <a:pt x="17198636" y="9740767"/>
                  </a:lnTo>
                  <a:lnTo>
                    <a:pt x="17202048" y="9732768"/>
                  </a:lnTo>
                  <a:lnTo>
                    <a:pt x="17200281" y="9727679"/>
                  </a:lnTo>
                  <a:close/>
                </a:path>
                <a:path w="17531715" h="9879330">
                  <a:moveTo>
                    <a:pt x="17446688" y="9831607"/>
                  </a:moveTo>
                  <a:lnTo>
                    <a:pt x="17433020" y="9825777"/>
                  </a:lnTo>
                  <a:lnTo>
                    <a:pt x="17428124" y="9828021"/>
                  </a:lnTo>
                  <a:lnTo>
                    <a:pt x="17424712" y="9836020"/>
                  </a:lnTo>
                  <a:lnTo>
                    <a:pt x="17426623" y="9840775"/>
                  </a:lnTo>
                  <a:lnTo>
                    <a:pt x="17440623" y="9846747"/>
                  </a:lnTo>
                  <a:lnTo>
                    <a:pt x="17445186" y="9844361"/>
                  </a:lnTo>
                  <a:lnTo>
                    <a:pt x="17448598" y="9836362"/>
                  </a:lnTo>
                  <a:lnTo>
                    <a:pt x="17446688" y="9831607"/>
                  </a:lnTo>
                  <a:close/>
                </a:path>
                <a:path w="17531715" h="9879330">
                  <a:moveTo>
                    <a:pt x="17118997" y="9691037"/>
                  </a:moveTo>
                  <a:lnTo>
                    <a:pt x="17105332" y="9685208"/>
                  </a:lnTo>
                  <a:lnTo>
                    <a:pt x="17100246" y="9686978"/>
                  </a:lnTo>
                  <a:lnTo>
                    <a:pt x="17096834" y="9694977"/>
                  </a:lnTo>
                  <a:lnTo>
                    <a:pt x="17098601" y="9700065"/>
                  </a:lnTo>
                  <a:lnTo>
                    <a:pt x="17112599" y="9706036"/>
                  </a:lnTo>
                  <a:lnTo>
                    <a:pt x="17117356" y="9704125"/>
                  </a:lnTo>
                  <a:lnTo>
                    <a:pt x="17120768" y="9696126"/>
                  </a:lnTo>
                  <a:lnTo>
                    <a:pt x="17118997" y="9691037"/>
                  </a:lnTo>
                  <a:close/>
                </a:path>
                <a:path w="17531715" h="9879330">
                  <a:moveTo>
                    <a:pt x="2533566" y="3467403"/>
                  </a:moveTo>
                  <a:lnTo>
                    <a:pt x="2528428" y="3468364"/>
                  </a:lnTo>
                  <a:lnTo>
                    <a:pt x="2523880" y="3475484"/>
                  </a:lnTo>
                  <a:lnTo>
                    <a:pt x="2523683" y="3475794"/>
                  </a:lnTo>
                  <a:lnTo>
                    <a:pt x="2524644" y="3480931"/>
                  </a:lnTo>
                  <a:lnTo>
                    <a:pt x="2528359" y="3483304"/>
                  </a:lnTo>
                  <a:lnTo>
                    <a:pt x="2533265" y="3486579"/>
                  </a:lnTo>
                  <a:lnTo>
                    <a:pt x="2538264" y="3488711"/>
                  </a:lnTo>
                  <a:lnTo>
                    <a:pt x="2542259" y="3487658"/>
                  </a:lnTo>
                  <a:lnTo>
                    <a:pt x="2544287" y="3484583"/>
                  </a:lnTo>
                  <a:lnTo>
                    <a:pt x="2546863" y="3480561"/>
                  </a:lnTo>
                  <a:lnTo>
                    <a:pt x="2545903" y="3475424"/>
                  </a:lnTo>
                  <a:lnTo>
                    <a:pt x="2542187" y="3473051"/>
                  </a:lnTo>
                  <a:lnTo>
                    <a:pt x="2537281" y="3469776"/>
                  </a:lnTo>
                  <a:lnTo>
                    <a:pt x="2533566" y="3467403"/>
                  </a:lnTo>
                  <a:close/>
                </a:path>
                <a:path w="17531715" h="9879330">
                  <a:moveTo>
                    <a:pt x="17529010" y="9863965"/>
                  </a:moveTo>
                  <a:lnTo>
                    <a:pt x="17515343" y="9858135"/>
                  </a:lnTo>
                  <a:lnTo>
                    <a:pt x="17510781" y="9860523"/>
                  </a:lnTo>
                  <a:lnTo>
                    <a:pt x="17509075" y="9864522"/>
                  </a:lnTo>
                  <a:lnTo>
                    <a:pt x="17507931" y="9867974"/>
                  </a:lnTo>
                  <a:lnTo>
                    <a:pt x="17507702" y="9868664"/>
                  </a:lnTo>
                  <a:lnTo>
                    <a:pt x="17509611" y="9873419"/>
                  </a:lnTo>
                  <a:lnTo>
                    <a:pt x="17513612" y="9875125"/>
                  </a:lnTo>
                  <a:lnTo>
                    <a:pt x="17513754" y="9874792"/>
                  </a:lnTo>
                  <a:lnTo>
                    <a:pt x="17523418" y="9878914"/>
                  </a:lnTo>
                  <a:lnTo>
                    <a:pt x="17527984" y="9876528"/>
                  </a:lnTo>
                  <a:lnTo>
                    <a:pt x="17531396" y="9868529"/>
                  </a:lnTo>
                  <a:lnTo>
                    <a:pt x="17529010" y="9863965"/>
                  </a:lnTo>
                  <a:close/>
                </a:path>
                <a:path w="17531715" h="9879330">
                  <a:moveTo>
                    <a:pt x="17034284" y="9651355"/>
                  </a:moveTo>
                  <a:lnTo>
                    <a:pt x="17024618" y="9647232"/>
                  </a:lnTo>
                  <a:lnTo>
                    <a:pt x="17020006" y="9648811"/>
                  </a:lnTo>
                  <a:lnTo>
                    <a:pt x="17017790" y="9653775"/>
                  </a:lnTo>
                  <a:lnTo>
                    <a:pt x="17016260" y="9656668"/>
                  </a:lnTo>
                  <a:lnTo>
                    <a:pt x="17018029" y="9661756"/>
                  </a:lnTo>
                  <a:lnTo>
                    <a:pt x="17021886" y="9663795"/>
                  </a:lnTo>
                  <a:lnTo>
                    <a:pt x="17031554" y="9667919"/>
                  </a:lnTo>
                  <a:lnTo>
                    <a:pt x="17036165" y="9666340"/>
                  </a:lnTo>
                  <a:lnTo>
                    <a:pt x="17038381" y="9661376"/>
                  </a:lnTo>
                  <a:lnTo>
                    <a:pt x="17039911" y="9658483"/>
                  </a:lnTo>
                  <a:lnTo>
                    <a:pt x="17038141" y="9653395"/>
                  </a:lnTo>
                  <a:lnTo>
                    <a:pt x="17034284" y="9651355"/>
                  </a:lnTo>
                  <a:close/>
                </a:path>
                <a:path w="17531715" h="9879330">
                  <a:moveTo>
                    <a:pt x="16944331" y="9608257"/>
                  </a:moveTo>
                  <a:lnTo>
                    <a:pt x="16939243" y="9610027"/>
                  </a:lnTo>
                  <a:lnTo>
                    <a:pt x="16936857" y="9615311"/>
                  </a:lnTo>
                  <a:lnTo>
                    <a:pt x="16935497" y="9617884"/>
                  </a:lnTo>
                  <a:lnTo>
                    <a:pt x="16937410" y="9622638"/>
                  </a:lnTo>
                  <a:lnTo>
                    <a:pt x="16941124" y="9625011"/>
                  </a:lnTo>
                  <a:lnTo>
                    <a:pt x="16947124" y="9627570"/>
                  </a:lnTo>
                  <a:lnTo>
                    <a:pt x="16947315" y="9628046"/>
                  </a:lnTo>
                  <a:lnTo>
                    <a:pt x="16950982" y="9629610"/>
                  </a:lnTo>
                  <a:lnTo>
                    <a:pt x="16955927" y="9628174"/>
                  </a:lnTo>
                  <a:lnTo>
                    <a:pt x="16958304" y="9622884"/>
                  </a:lnTo>
                  <a:lnTo>
                    <a:pt x="16959814" y="9619983"/>
                  </a:lnTo>
                  <a:lnTo>
                    <a:pt x="16957905" y="9615229"/>
                  </a:lnTo>
                  <a:lnTo>
                    <a:pt x="16954189" y="9612856"/>
                  </a:lnTo>
                  <a:lnTo>
                    <a:pt x="16948521" y="9610438"/>
                  </a:lnTo>
                  <a:lnTo>
                    <a:pt x="16944331" y="9608257"/>
                  </a:lnTo>
                  <a:close/>
                </a:path>
                <a:path w="17531715" h="9879330">
                  <a:moveTo>
                    <a:pt x="16864280" y="9567807"/>
                  </a:moveTo>
                  <a:lnTo>
                    <a:pt x="16859192" y="9569576"/>
                  </a:lnTo>
                  <a:lnTo>
                    <a:pt x="16856806" y="9574862"/>
                  </a:lnTo>
                  <a:lnTo>
                    <a:pt x="16855446" y="9577433"/>
                  </a:lnTo>
                  <a:lnTo>
                    <a:pt x="16857214" y="9582520"/>
                  </a:lnTo>
                  <a:lnTo>
                    <a:pt x="16860930" y="9584894"/>
                  </a:lnTo>
                  <a:lnTo>
                    <a:pt x="16870929" y="9589159"/>
                  </a:lnTo>
                  <a:lnTo>
                    <a:pt x="16875876" y="9587723"/>
                  </a:lnTo>
                  <a:lnTo>
                    <a:pt x="16878262" y="9582438"/>
                  </a:lnTo>
                  <a:lnTo>
                    <a:pt x="16879621" y="9579866"/>
                  </a:lnTo>
                  <a:lnTo>
                    <a:pt x="16877851" y="9574778"/>
                  </a:lnTo>
                  <a:lnTo>
                    <a:pt x="16874136" y="9572405"/>
                  </a:lnTo>
                  <a:lnTo>
                    <a:pt x="16868470" y="9569988"/>
                  </a:lnTo>
                  <a:lnTo>
                    <a:pt x="16864280" y="9567807"/>
                  </a:lnTo>
                  <a:close/>
                </a:path>
                <a:path w="17531715" h="9879330">
                  <a:moveTo>
                    <a:pt x="2459588" y="3417331"/>
                  </a:moveTo>
                  <a:lnTo>
                    <a:pt x="2454450" y="3418291"/>
                  </a:lnTo>
                  <a:lnTo>
                    <a:pt x="2449903" y="3425412"/>
                  </a:lnTo>
                  <a:lnTo>
                    <a:pt x="2449705" y="3425722"/>
                  </a:lnTo>
                  <a:lnTo>
                    <a:pt x="2450666" y="3430859"/>
                  </a:lnTo>
                  <a:lnTo>
                    <a:pt x="2454381" y="3433232"/>
                  </a:lnTo>
                  <a:lnTo>
                    <a:pt x="2459287" y="3436506"/>
                  </a:lnTo>
                  <a:lnTo>
                    <a:pt x="2464287" y="3438639"/>
                  </a:lnTo>
                  <a:lnTo>
                    <a:pt x="2468282" y="3437585"/>
                  </a:lnTo>
                  <a:lnTo>
                    <a:pt x="2470309" y="3434511"/>
                  </a:lnTo>
                  <a:lnTo>
                    <a:pt x="2472885" y="3430488"/>
                  </a:lnTo>
                  <a:lnTo>
                    <a:pt x="2471924" y="3425351"/>
                  </a:lnTo>
                  <a:lnTo>
                    <a:pt x="2468209" y="3422979"/>
                  </a:lnTo>
                  <a:lnTo>
                    <a:pt x="2463303" y="3419704"/>
                  </a:lnTo>
                  <a:lnTo>
                    <a:pt x="2459588" y="3417331"/>
                  </a:lnTo>
                  <a:close/>
                </a:path>
                <a:path w="17531715" h="9879330">
                  <a:moveTo>
                    <a:pt x="16785845" y="9527258"/>
                  </a:moveTo>
                  <a:lnTo>
                    <a:pt x="16780900" y="9528694"/>
                  </a:lnTo>
                  <a:lnTo>
                    <a:pt x="16776821" y="9536409"/>
                  </a:lnTo>
                  <a:lnTo>
                    <a:pt x="16778257" y="9541355"/>
                  </a:lnTo>
                  <a:lnTo>
                    <a:pt x="16781972" y="9543727"/>
                  </a:lnTo>
                  <a:lnTo>
                    <a:pt x="16788305" y="9546429"/>
                  </a:lnTo>
                  <a:lnTo>
                    <a:pt x="16788163" y="9546762"/>
                  </a:lnTo>
                  <a:lnTo>
                    <a:pt x="16791830" y="9548327"/>
                  </a:lnTo>
                  <a:lnTo>
                    <a:pt x="16796774" y="9546890"/>
                  </a:lnTo>
                  <a:lnTo>
                    <a:pt x="16798480" y="9542891"/>
                  </a:lnTo>
                  <a:lnTo>
                    <a:pt x="16800520" y="9539033"/>
                  </a:lnTo>
                  <a:lnTo>
                    <a:pt x="16799084" y="9534087"/>
                  </a:lnTo>
                  <a:lnTo>
                    <a:pt x="16795369" y="9531714"/>
                  </a:lnTo>
                  <a:lnTo>
                    <a:pt x="16789704" y="9529297"/>
                  </a:lnTo>
                  <a:lnTo>
                    <a:pt x="16785845" y="9527258"/>
                  </a:lnTo>
                  <a:close/>
                </a:path>
                <a:path w="17531715" h="9879330">
                  <a:moveTo>
                    <a:pt x="9472292" y="6402416"/>
                  </a:moveTo>
                  <a:lnTo>
                    <a:pt x="9467723" y="6402042"/>
                  </a:lnTo>
                  <a:lnTo>
                    <a:pt x="9461679" y="6401434"/>
                  </a:lnTo>
                  <a:lnTo>
                    <a:pt x="9457111" y="6401061"/>
                  </a:lnTo>
                  <a:lnTo>
                    <a:pt x="9453406" y="6404208"/>
                  </a:lnTo>
                  <a:lnTo>
                    <a:pt x="9452753" y="6412203"/>
                  </a:lnTo>
                  <a:lnTo>
                    <a:pt x="9454899" y="6415482"/>
                  </a:lnTo>
                  <a:lnTo>
                    <a:pt x="9458566" y="6417046"/>
                  </a:lnTo>
                  <a:lnTo>
                    <a:pt x="9460375" y="6417424"/>
                  </a:lnTo>
                  <a:lnTo>
                    <a:pt x="9466417" y="6418032"/>
                  </a:lnTo>
                  <a:lnTo>
                    <a:pt x="9470985" y="6418405"/>
                  </a:lnTo>
                  <a:lnTo>
                    <a:pt x="9474692" y="6415258"/>
                  </a:lnTo>
                  <a:lnTo>
                    <a:pt x="9475438" y="6406121"/>
                  </a:lnTo>
                  <a:lnTo>
                    <a:pt x="9472292" y="6402416"/>
                  </a:lnTo>
                  <a:close/>
                </a:path>
                <a:path w="17531715" h="9879330">
                  <a:moveTo>
                    <a:pt x="16707313" y="9485091"/>
                  </a:moveTo>
                  <a:lnTo>
                    <a:pt x="16702367" y="9486527"/>
                  </a:lnTo>
                  <a:lnTo>
                    <a:pt x="16698288" y="9494242"/>
                  </a:lnTo>
                  <a:lnTo>
                    <a:pt x="16699725" y="9499189"/>
                  </a:lnTo>
                  <a:lnTo>
                    <a:pt x="16703582" y="9501228"/>
                  </a:lnTo>
                  <a:lnTo>
                    <a:pt x="16708964" y="9504312"/>
                  </a:lnTo>
                  <a:lnTo>
                    <a:pt x="16713298" y="9506160"/>
                  </a:lnTo>
                  <a:lnTo>
                    <a:pt x="16717767" y="9504915"/>
                  </a:lnTo>
                  <a:lnTo>
                    <a:pt x="16721846" y="9497200"/>
                  </a:lnTo>
                  <a:lnTo>
                    <a:pt x="16720409" y="9492254"/>
                  </a:lnTo>
                  <a:lnTo>
                    <a:pt x="16716552" y="9490215"/>
                  </a:lnTo>
                  <a:lnTo>
                    <a:pt x="16711170" y="9487131"/>
                  </a:lnTo>
                  <a:lnTo>
                    <a:pt x="16707313" y="9485091"/>
                  </a:lnTo>
                  <a:close/>
                </a:path>
                <a:path w="17531715" h="9879330">
                  <a:moveTo>
                    <a:pt x="2386418" y="3367210"/>
                  </a:moveTo>
                  <a:lnTo>
                    <a:pt x="2381282" y="3368170"/>
                  </a:lnTo>
                  <a:lnTo>
                    <a:pt x="2378909" y="3371886"/>
                  </a:lnTo>
                  <a:lnTo>
                    <a:pt x="2376203" y="3375458"/>
                  </a:lnTo>
                  <a:lnTo>
                    <a:pt x="2377163" y="3380596"/>
                  </a:lnTo>
                  <a:lnTo>
                    <a:pt x="2380879" y="3382968"/>
                  </a:lnTo>
                  <a:lnTo>
                    <a:pt x="2385785" y="3386243"/>
                  </a:lnTo>
                  <a:lnTo>
                    <a:pt x="2387118" y="3386812"/>
                  </a:lnTo>
                  <a:lnTo>
                    <a:pt x="2386976" y="3387145"/>
                  </a:lnTo>
                  <a:lnTo>
                    <a:pt x="2390642" y="3388709"/>
                  </a:lnTo>
                  <a:lnTo>
                    <a:pt x="2394637" y="3387655"/>
                  </a:lnTo>
                  <a:lnTo>
                    <a:pt x="2396868" y="3384273"/>
                  </a:lnTo>
                  <a:lnTo>
                    <a:pt x="2399573" y="3380700"/>
                  </a:lnTo>
                  <a:lnTo>
                    <a:pt x="2398613" y="3375563"/>
                  </a:lnTo>
                  <a:lnTo>
                    <a:pt x="2394898" y="3373190"/>
                  </a:lnTo>
                  <a:lnTo>
                    <a:pt x="2389991" y="3369916"/>
                  </a:lnTo>
                  <a:lnTo>
                    <a:pt x="2386418" y="3367210"/>
                  </a:lnTo>
                  <a:close/>
                </a:path>
                <a:path w="17531715" h="9879330">
                  <a:moveTo>
                    <a:pt x="16629349" y="9441592"/>
                  </a:moveTo>
                  <a:lnTo>
                    <a:pt x="16624404" y="9443028"/>
                  </a:lnTo>
                  <a:lnTo>
                    <a:pt x="16622364" y="9446886"/>
                  </a:lnTo>
                  <a:lnTo>
                    <a:pt x="16620183" y="9451076"/>
                  </a:lnTo>
                  <a:lnTo>
                    <a:pt x="16621619" y="9456022"/>
                  </a:lnTo>
                  <a:lnTo>
                    <a:pt x="16625476" y="9458062"/>
                  </a:lnTo>
                  <a:lnTo>
                    <a:pt x="16630858" y="9461146"/>
                  </a:lnTo>
                  <a:lnTo>
                    <a:pt x="16635525" y="9463136"/>
                  </a:lnTo>
                  <a:lnTo>
                    <a:pt x="16640136" y="9461557"/>
                  </a:lnTo>
                  <a:lnTo>
                    <a:pt x="16642034" y="9458033"/>
                  </a:lnTo>
                  <a:lnTo>
                    <a:pt x="16644215" y="9453842"/>
                  </a:lnTo>
                  <a:lnTo>
                    <a:pt x="16642779" y="9448896"/>
                  </a:lnTo>
                  <a:lnTo>
                    <a:pt x="16638922" y="9446857"/>
                  </a:lnTo>
                  <a:lnTo>
                    <a:pt x="16633541" y="9443774"/>
                  </a:lnTo>
                  <a:lnTo>
                    <a:pt x="16629349" y="9441592"/>
                  </a:lnTo>
                  <a:close/>
                </a:path>
                <a:path w="17531715" h="9879330">
                  <a:moveTo>
                    <a:pt x="16551861" y="9397901"/>
                  </a:moveTo>
                  <a:lnTo>
                    <a:pt x="16546582" y="9399195"/>
                  </a:lnTo>
                  <a:lnTo>
                    <a:pt x="16542503" y="9406910"/>
                  </a:lnTo>
                  <a:lnTo>
                    <a:pt x="16543797" y="9412190"/>
                  </a:lnTo>
                  <a:lnTo>
                    <a:pt x="16547655" y="9414229"/>
                  </a:lnTo>
                  <a:lnTo>
                    <a:pt x="16553036" y="9417313"/>
                  </a:lnTo>
                  <a:lnTo>
                    <a:pt x="16557704" y="9419304"/>
                  </a:lnTo>
                  <a:lnTo>
                    <a:pt x="16562315" y="9417725"/>
                  </a:lnTo>
                  <a:lnTo>
                    <a:pt x="16564212" y="9414200"/>
                  </a:lnTo>
                  <a:lnTo>
                    <a:pt x="16566251" y="9410343"/>
                  </a:lnTo>
                  <a:lnTo>
                    <a:pt x="16564960" y="9405065"/>
                  </a:lnTo>
                  <a:lnTo>
                    <a:pt x="16561102" y="9403025"/>
                  </a:lnTo>
                  <a:lnTo>
                    <a:pt x="16555719" y="9399941"/>
                  </a:lnTo>
                  <a:lnTo>
                    <a:pt x="16551861" y="9397901"/>
                  </a:lnTo>
                  <a:close/>
                </a:path>
                <a:path w="17531715" h="9879330">
                  <a:moveTo>
                    <a:pt x="9561184" y="6409212"/>
                  </a:moveTo>
                  <a:lnTo>
                    <a:pt x="9556614" y="6408839"/>
                  </a:lnTo>
                  <a:lnTo>
                    <a:pt x="9550572" y="6408231"/>
                  </a:lnTo>
                  <a:lnTo>
                    <a:pt x="9546004" y="6407858"/>
                  </a:lnTo>
                  <a:lnTo>
                    <a:pt x="9542298" y="6411004"/>
                  </a:lnTo>
                  <a:lnTo>
                    <a:pt x="9541644" y="6418999"/>
                  </a:lnTo>
                  <a:lnTo>
                    <a:pt x="9543790" y="6422278"/>
                  </a:lnTo>
                  <a:lnTo>
                    <a:pt x="9547458" y="6423842"/>
                  </a:lnTo>
                  <a:lnTo>
                    <a:pt x="9549267" y="6424220"/>
                  </a:lnTo>
                  <a:lnTo>
                    <a:pt x="9555310" y="6424828"/>
                  </a:lnTo>
                  <a:lnTo>
                    <a:pt x="9559878" y="6425201"/>
                  </a:lnTo>
                  <a:lnTo>
                    <a:pt x="9563583" y="6422054"/>
                  </a:lnTo>
                  <a:lnTo>
                    <a:pt x="9564330" y="6412918"/>
                  </a:lnTo>
                  <a:lnTo>
                    <a:pt x="9561184" y="6409212"/>
                  </a:lnTo>
                  <a:close/>
                </a:path>
                <a:path w="17531715" h="9879330">
                  <a:moveTo>
                    <a:pt x="2313152" y="3315471"/>
                  </a:moveTo>
                  <a:lnTo>
                    <a:pt x="2308348" y="3316573"/>
                  </a:lnTo>
                  <a:lnTo>
                    <a:pt x="2305642" y="3320147"/>
                  </a:lnTo>
                  <a:lnTo>
                    <a:pt x="2302794" y="3324053"/>
                  </a:lnTo>
                  <a:lnTo>
                    <a:pt x="2303896" y="3328857"/>
                  </a:lnTo>
                  <a:lnTo>
                    <a:pt x="2307469" y="3331563"/>
                  </a:lnTo>
                  <a:lnTo>
                    <a:pt x="2312376" y="3334837"/>
                  </a:lnTo>
                  <a:lnTo>
                    <a:pt x="2314042" y="3335548"/>
                  </a:lnTo>
                  <a:lnTo>
                    <a:pt x="2313900" y="3335882"/>
                  </a:lnTo>
                  <a:lnTo>
                    <a:pt x="2317233" y="3337303"/>
                  </a:lnTo>
                  <a:lnTo>
                    <a:pt x="2321561" y="3336392"/>
                  </a:lnTo>
                  <a:lnTo>
                    <a:pt x="2323792" y="3333010"/>
                  </a:lnTo>
                  <a:lnTo>
                    <a:pt x="2326640" y="3329104"/>
                  </a:lnTo>
                  <a:lnTo>
                    <a:pt x="2325538" y="3324300"/>
                  </a:lnTo>
                  <a:lnTo>
                    <a:pt x="2321965" y="3321594"/>
                  </a:lnTo>
                  <a:lnTo>
                    <a:pt x="2317058" y="3318319"/>
                  </a:lnTo>
                  <a:lnTo>
                    <a:pt x="2313152" y="3315471"/>
                  </a:lnTo>
                  <a:close/>
                </a:path>
                <a:path w="17531715" h="9879330">
                  <a:moveTo>
                    <a:pt x="16475134" y="9353354"/>
                  </a:moveTo>
                  <a:lnTo>
                    <a:pt x="16470187" y="9354789"/>
                  </a:lnTo>
                  <a:lnTo>
                    <a:pt x="16465442" y="9362219"/>
                  </a:lnTo>
                  <a:lnTo>
                    <a:pt x="16466878" y="9367165"/>
                  </a:lnTo>
                  <a:lnTo>
                    <a:pt x="16470593" y="9369538"/>
                  </a:lnTo>
                  <a:lnTo>
                    <a:pt x="16475643" y="9372480"/>
                  </a:lnTo>
                  <a:lnTo>
                    <a:pt x="16480642" y="9374613"/>
                  </a:lnTo>
                  <a:lnTo>
                    <a:pt x="16485113" y="9373368"/>
                  </a:lnTo>
                  <a:lnTo>
                    <a:pt x="16487011" y="9369844"/>
                  </a:lnTo>
                  <a:lnTo>
                    <a:pt x="16489383" y="9366129"/>
                  </a:lnTo>
                  <a:lnTo>
                    <a:pt x="16487947" y="9361183"/>
                  </a:lnTo>
                  <a:lnTo>
                    <a:pt x="16484232" y="9358810"/>
                  </a:lnTo>
                  <a:lnTo>
                    <a:pt x="16478849" y="9355726"/>
                  </a:lnTo>
                  <a:lnTo>
                    <a:pt x="16475134" y="9353354"/>
                  </a:lnTo>
                  <a:close/>
                </a:path>
                <a:path w="17531715" h="9879330">
                  <a:moveTo>
                    <a:pt x="16398499" y="9307663"/>
                  </a:moveTo>
                  <a:lnTo>
                    <a:pt x="16393552" y="9309099"/>
                  </a:lnTo>
                  <a:lnTo>
                    <a:pt x="16388808" y="9316530"/>
                  </a:lnTo>
                  <a:lnTo>
                    <a:pt x="16390243" y="9321475"/>
                  </a:lnTo>
                  <a:lnTo>
                    <a:pt x="16393958" y="9323848"/>
                  </a:lnTo>
                  <a:lnTo>
                    <a:pt x="16399007" y="9326790"/>
                  </a:lnTo>
                  <a:lnTo>
                    <a:pt x="16403674" y="9328780"/>
                  </a:lnTo>
                  <a:lnTo>
                    <a:pt x="16407811" y="9327394"/>
                  </a:lnTo>
                  <a:lnTo>
                    <a:pt x="16410042" y="9324011"/>
                  </a:lnTo>
                  <a:lnTo>
                    <a:pt x="16412415" y="9320296"/>
                  </a:lnTo>
                  <a:lnTo>
                    <a:pt x="16410978" y="9315350"/>
                  </a:lnTo>
                  <a:lnTo>
                    <a:pt x="16407264" y="9312977"/>
                  </a:lnTo>
                  <a:lnTo>
                    <a:pt x="16402214" y="9310036"/>
                  </a:lnTo>
                  <a:lnTo>
                    <a:pt x="16398499" y="9307663"/>
                  </a:lnTo>
                  <a:close/>
                </a:path>
                <a:path w="17531715" h="9879330">
                  <a:moveTo>
                    <a:pt x="2240694" y="3263683"/>
                  </a:moveTo>
                  <a:lnTo>
                    <a:pt x="2235557" y="3264643"/>
                  </a:lnTo>
                  <a:lnTo>
                    <a:pt x="2230145" y="3271789"/>
                  </a:lnTo>
                  <a:lnTo>
                    <a:pt x="2231105" y="3276927"/>
                  </a:lnTo>
                  <a:lnTo>
                    <a:pt x="2239442" y="3283241"/>
                  </a:lnTo>
                  <a:lnTo>
                    <a:pt x="2241109" y="3283952"/>
                  </a:lnTo>
                  <a:lnTo>
                    <a:pt x="2240967" y="3284285"/>
                  </a:lnTo>
                  <a:lnTo>
                    <a:pt x="2244300" y="3285707"/>
                  </a:lnTo>
                  <a:lnTo>
                    <a:pt x="2248770" y="3284462"/>
                  </a:lnTo>
                  <a:lnTo>
                    <a:pt x="2250859" y="3281413"/>
                  </a:lnTo>
                  <a:lnTo>
                    <a:pt x="2253565" y="3277841"/>
                  </a:lnTo>
                  <a:lnTo>
                    <a:pt x="2252604" y="3272703"/>
                  </a:lnTo>
                  <a:lnTo>
                    <a:pt x="2240694" y="3263683"/>
                  </a:lnTo>
                  <a:close/>
                </a:path>
                <a:path w="17531715" h="9879330">
                  <a:moveTo>
                    <a:pt x="9650453" y="6414199"/>
                  </a:moveTo>
                  <a:lnTo>
                    <a:pt x="9645885" y="6413826"/>
                  </a:lnTo>
                  <a:lnTo>
                    <a:pt x="9639699" y="6413551"/>
                  </a:lnTo>
                  <a:lnTo>
                    <a:pt x="9634989" y="6413512"/>
                  </a:lnTo>
                  <a:lnTo>
                    <a:pt x="9631283" y="6416658"/>
                  </a:lnTo>
                  <a:lnTo>
                    <a:pt x="9630631" y="6424653"/>
                  </a:lnTo>
                  <a:lnTo>
                    <a:pt x="9632777" y="6427932"/>
                  </a:lnTo>
                  <a:lnTo>
                    <a:pt x="9635777" y="6429212"/>
                  </a:lnTo>
                  <a:lnTo>
                    <a:pt x="9636252" y="6429021"/>
                  </a:lnTo>
                  <a:lnTo>
                    <a:pt x="9637253" y="6429448"/>
                  </a:lnTo>
                  <a:lnTo>
                    <a:pt x="9639060" y="6429825"/>
                  </a:lnTo>
                  <a:lnTo>
                    <a:pt x="9645246" y="6430100"/>
                  </a:lnTo>
                  <a:lnTo>
                    <a:pt x="9649624" y="6429997"/>
                  </a:lnTo>
                  <a:lnTo>
                    <a:pt x="9653330" y="6426850"/>
                  </a:lnTo>
                  <a:lnTo>
                    <a:pt x="9653703" y="6422283"/>
                  </a:lnTo>
                  <a:lnTo>
                    <a:pt x="9653601" y="6417905"/>
                  </a:lnTo>
                  <a:lnTo>
                    <a:pt x="9650453" y="6414199"/>
                  </a:lnTo>
                  <a:close/>
                </a:path>
                <a:path w="17531715" h="9879330">
                  <a:moveTo>
                    <a:pt x="16322624" y="9261115"/>
                  </a:moveTo>
                  <a:lnTo>
                    <a:pt x="16317678" y="9262551"/>
                  </a:lnTo>
                  <a:lnTo>
                    <a:pt x="16312932" y="9269981"/>
                  </a:lnTo>
                  <a:lnTo>
                    <a:pt x="16314368" y="9274927"/>
                  </a:lnTo>
                  <a:lnTo>
                    <a:pt x="16318084" y="9277300"/>
                  </a:lnTo>
                  <a:lnTo>
                    <a:pt x="16323134" y="9280242"/>
                  </a:lnTo>
                  <a:lnTo>
                    <a:pt x="16327798" y="9282232"/>
                  </a:lnTo>
                  <a:lnTo>
                    <a:pt x="16331936" y="9280845"/>
                  </a:lnTo>
                  <a:lnTo>
                    <a:pt x="16334167" y="9277463"/>
                  </a:lnTo>
                  <a:lnTo>
                    <a:pt x="16336540" y="9273748"/>
                  </a:lnTo>
                  <a:lnTo>
                    <a:pt x="16335105" y="9268802"/>
                  </a:lnTo>
                  <a:lnTo>
                    <a:pt x="16331388" y="9266429"/>
                  </a:lnTo>
                  <a:lnTo>
                    <a:pt x="16326339" y="9263488"/>
                  </a:lnTo>
                  <a:lnTo>
                    <a:pt x="16322624" y="9261115"/>
                  </a:lnTo>
                  <a:close/>
                </a:path>
                <a:path w="17531715" h="9879330">
                  <a:moveTo>
                    <a:pt x="2168378" y="3211562"/>
                  </a:moveTo>
                  <a:lnTo>
                    <a:pt x="2163241" y="3212522"/>
                  </a:lnTo>
                  <a:lnTo>
                    <a:pt x="2157829" y="3219668"/>
                  </a:lnTo>
                  <a:lnTo>
                    <a:pt x="2158789" y="3224806"/>
                  </a:lnTo>
                  <a:lnTo>
                    <a:pt x="2167126" y="3231120"/>
                  </a:lnTo>
                  <a:lnTo>
                    <a:pt x="2172126" y="3233253"/>
                  </a:lnTo>
                  <a:lnTo>
                    <a:pt x="2176454" y="3232341"/>
                  </a:lnTo>
                  <a:lnTo>
                    <a:pt x="2178543" y="3229292"/>
                  </a:lnTo>
                  <a:lnTo>
                    <a:pt x="2181249" y="3225719"/>
                  </a:lnTo>
                  <a:lnTo>
                    <a:pt x="2180288" y="3220582"/>
                  </a:lnTo>
                  <a:lnTo>
                    <a:pt x="2168378" y="3211562"/>
                  </a:lnTo>
                  <a:close/>
                </a:path>
                <a:path w="17531715" h="9879330">
                  <a:moveTo>
                    <a:pt x="16246984" y="9213091"/>
                  </a:moveTo>
                  <a:lnTo>
                    <a:pt x="16242038" y="9214527"/>
                  </a:lnTo>
                  <a:lnTo>
                    <a:pt x="16239665" y="9218242"/>
                  </a:lnTo>
                  <a:lnTo>
                    <a:pt x="16237987" y="9221466"/>
                  </a:lnTo>
                  <a:lnTo>
                    <a:pt x="16237484" y="9222433"/>
                  </a:lnTo>
                  <a:lnTo>
                    <a:pt x="16238587" y="9227238"/>
                  </a:lnTo>
                  <a:lnTo>
                    <a:pt x="16242302" y="9229610"/>
                  </a:lnTo>
                  <a:lnTo>
                    <a:pt x="16247209" y="9232885"/>
                  </a:lnTo>
                  <a:lnTo>
                    <a:pt x="16252207" y="9235017"/>
                  </a:lnTo>
                  <a:lnTo>
                    <a:pt x="16256344" y="9233630"/>
                  </a:lnTo>
                  <a:lnTo>
                    <a:pt x="16258575" y="9230248"/>
                  </a:lnTo>
                  <a:lnTo>
                    <a:pt x="16260253" y="9227024"/>
                  </a:lnTo>
                  <a:lnTo>
                    <a:pt x="16260756" y="9226058"/>
                  </a:lnTo>
                  <a:lnTo>
                    <a:pt x="16259656" y="9221254"/>
                  </a:lnTo>
                  <a:lnTo>
                    <a:pt x="16255941" y="9218882"/>
                  </a:lnTo>
                  <a:lnTo>
                    <a:pt x="16251033" y="9215606"/>
                  </a:lnTo>
                  <a:lnTo>
                    <a:pt x="16246984" y="9213091"/>
                  </a:lnTo>
                  <a:close/>
                </a:path>
                <a:path w="17531715" h="9879330">
                  <a:moveTo>
                    <a:pt x="16172203" y="9165828"/>
                  </a:moveTo>
                  <a:lnTo>
                    <a:pt x="16167065" y="9166788"/>
                  </a:lnTo>
                  <a:lnTo>
                    <a:pt x="16162518" y="9173910"/>
                  </a:lnTo>
                  <a:lnTo>
                    <a:pt x="16162321" y="9174219"/>
                  </a:lnTo>
                  <a:lnTo>
                    <a:pt x="16163280" y="9179356"/>
                  </a:lnTo>
                  <a:lnTo>
                    <a:pt x="16166995" y="9181729"/>
                  </a:lnTo>
                  <a:lnTo>
                    <a:pt x="16171903" y="9185003"/>
                  </a:lnTo>
                  <a:lnTo>
                    <a:pt x="16173235" y="9185572"/>
                  </a:lnTo>
                  <a:lnTo>
                    <a:pt x="16173093" y="9185906"/>
                  </a:lnTo>
                  <a:lnTo>
                    <a:pt x="16176760" y="9187470"/>
                  </a:lnTo>
                  <a:lnTo>
                    <a:pt x="16180896" y="9186082"/>
                  </a:lnTo>
                  <a:lnTo>
                    <a:pt x="16182924" y="9183007"/>
                  </a:lnTo>
                  <a:lnTo>
                    <a:pt x="16185499" y="9178985"/>
                  </a:lnTo>
                  <a:lnTo>
                    <a:pt x="16184539" y="9173848"/>
                  </a:lnTo>
                  <a:lnTo>
                    <a:pt x="16180825" y="9171475"/>
                  </a:lnTo>
                  <a:lnTo>
                    <a:pt x="16175918" y="9168201"/>
                  </a:lnTo>
                  <a:lnTo>
                    <a:pt x="16172203" y="9165828"/>
                  </a:lnTo>
                  <a:close/>
                </a:path>
                <a:path w="17531715" h="9879330">
                  <a:moveTo>
                    <a:pt x="9739057" y="6418902"/>
                  </a:moveTo>
                  <a:lnTo>
                    <a:pt x="9734489" y="6418530"/>
                  </a:lnTo>
                  <a:lnTo>
                    <a:pt x="9728303" y="6418255"/>
                  </a:lnTo>
                  <a:lnTo>
                    <a:pt x="9723926" y="6418357"/>
                  </a:lnTo>
                  <a:lnTo>
                    <a:pt x="9720220" y="6421504"/>
                  </a:lnTo>
                  <a:lnTo>
                    <a:pt x="9719566" y="6429498"/>
                  </a:lnTo>
                  <a:lnTo>
                    <a:pt x="9721714" y="6432778"/>
                  </a:lnTo>
                  <a:lnTo>
                    <a:pt x="9724713" y="6434057"/>
                  </a:lnTo>
                  <a:lnTo>
                    <a:pt x="9724855" y="6433724"/>
                  </a:lnTo>
                  <a:lnTo>
                    <a:pt x="9725855" y="6434151"/>
                  </a:lnTo>
                  <a:lnTo>
                    <a:pt x="9727664" y="6434528"/>
                  </a:lnTo>
                  <a:lnTo>
                    <a:pt x="9733849" y="6434803"/>
                  </a:lnTo>
                  <a:lnTo>
                    <a:pt x="9738227" y="6434700"/>
                  </a:lnTo>
                  <a:lnTo>
                    <a:pt x="9741933" y="6431554"/>
                  </a:lnTo>
                  <a:lnTo>
                    <a:pt x="9742306" y="6426986"/>
                  </a:lnTo>
                  <a:lnTo>
                    <a:pt x="9742203" y="6422608"/>
                  </a:lnTo>
                  <a:lnTo>
                    <a:pt x="9739057" y="6418902"/>
                  </a:lnTo>
                  <a:close/>
                </a:path>
                <a:path w="17531715" h="9879330">
                  <a:moveTo>
                    <a:pt x="2096204" y="3159108"/>
                  </a:moveTo>
                  <a:lnTo>
                    <a:pt x="2091209" y="3159734"/>
                  </a:lnTo>
                  <a:lnTo>
                    <a:pt x="2088503" y="3163307"/>
                  </a:lnTo>
                  <a:lnTo>
                    <a:pt x="2086130" y="3167023"/>
                  </a:lnTo>
                  <a:lnTo>
                    <a:pt x="2086757" y="3172018"/>
                  </a:lnTo>
                  <a:lnTo>
                    <a:pt x="2095095" y="3178332"/>
                  </a:lnTo>
                  <a:lnTo>
                    <a:pt x="2100094" y="3180465"/>
                  </a:lnTo>
                  <a:lnTo>
                    <a:pt x="2104422" y="3179553"/>
                  </a:lnTo>
                  <a:lnTo>
                    <a:pt x="2106511" y="3176505"/>
                  </a:lnTo>
                  <a:lnTo>
                    <a:pt x="2108884" y="3172789"/>
                  </a:lnTo>
                  <a:lnTo>
                    <a:pt x="2108257" y="3167795"/>
                  </a:lnTo>
                  <a:lnTo>
                    <a:pt x="2099920" y="3161480"/>
                  </a:lnTo>
                  <a:lnTo>
                    <a:pt x="2096204" y="3159108"/>
                  </a:lnTo>
                  <a:close/>
                </a:path>
                <a:path w="17531715" h="9879330">
                  <a:moveTo>
                    <a:pt x="16097658" y="9117089"/>
                  </a:moveTo>
                  <a:lnTo>
                    <a:pt x="16092520" y="9118049"/>
                  </a:lnTo>
                  <a:lnTo>
                    <a:pt x="16087972" y="9125170"/>
                  </a:lnTo>
                  <a:lnTo>
                    <a:pt x="16087774" y="9125480"/>
                  </a:lnTo>
                  <a:lnTo>
                    <a:pt x="16088735" y="9130617"/>
                  </a:lnTo>
                  <a:lnTo>
                    <a:pt x="16092450" y="9132990"/>
                  </a:lnTo>
                  <a:lnTo>
                    <a:pt x="16097355" y="9136264"/>
                  </a:lnTo>
                  <a:lnTo>
                    <a:pt x="16102356" y="9138397"/>
                  </a:lnTo>
                  <a:lnTo>
                    <a:pt x="16106350" y="9137343"/>
                  </a:lnTo>
                  <a:lnTo>
                    <a:pt x="16108378" y="9134269"/>
                  </a:lnTo>
                  <a:lnTo>
                    <a:pt x="16110954" y="9130246"/>
                  </a:lnTo>
                  <a:lnTo>
                    <a:pt x="16109993" y="9125109"/>
                  </a:lnTo>
                  <a:lnTo>
                    <a:pt x="16106278" y="9122736"/>
                  </a:lnTo>
                  <a:lnTo>
                    <a:pt x="16101373" y="9119462"/>
                  </a:lnTo>
                  <a:lnTo>
                    <a:pt x="16097658" y="9117089"/>
                  </a:lnTo>
                  <a:close/>
                </a:path>
                <a:path w="17531715" h="9879330">
                  <a:moveTo>
                    <a:pt x="2025123" y="3105938"/>
                  </a:moveTo>
                  <a:lnTo>
                    <a:pt x="2020129" y="3106564"/>
                  </a:lnTo>
                  <a:lnTo>
                    <a:pt x="2014717" y="3113711"/>
                  </a:lnTo>
                  <a:lnTo>
                    <a:pt x="2015344" y="3118705"/>
                  </a:lnTo>
                  <a:lnTo>
                    <a:pt x="2023681" y="3125020"/>
                  </a:lnTo>
                  <a:lnTo>
                    <a:pt x="2025347" y="3125731"/>
                  </a:lnTo>
                  <a:lnTo>
                    <a:pt x="2025205" y="3126064"/>
                  </a:lnTo>
                  <a:lnTo>
                    <a:pt x="2028538" y="3127486"/>
                  </a:lnTo>
                  <a:lnTo>
                    <a:pt x="2032533" y="3126433"/>
                  </a:lnTo>
                  <a:lnTo>
                    <a:pt x="2034955" y="3123526"/>
                  </a:lnTo>
                  <a:lnTo>
                    <a:pt x="2037661" y="3119953"/>
                  </a:lnTo>
                  <a:lnTo>
                    <a:pt x="2037034" y="3114957"/>
                  </a:lnTo>
                  <a:lnTo>
                    <a:pt x="2025123" y="3105938"/>
                  </a:lnTo>
                  <a:close/>
                </a:path>
                <a:path w="17531715" h="9879330">
                  <a:moveTo>
                    <a:pt x="16022918" y="9067874"/>
                  </a:moveTo>
                  <a:lnTo>
                    <a:pt x="16017782" y="9068834"/>
                  </a:lnTo>
                  <a:lnTo>
                    <a:pt x="16013235" y="9075956"/>
                  </a:lnTo>
                  <a:lnTo>
                    <a:pt x="16013038" y="9076265"/>
                  </a:lnTo>
                  <a:lnTo>
                    <a:pt x="16013997" y="9081402"/>
                  </a:lnTo>
                  <a:lnTo>
                    <a:pt x="16017712" y="9083775"/>
                  </a:lnTo>
                  <a:lnTo>
                    <a:pt x="16022617" y="9087050"/>
                  </a:lnTo>
                  <a:lnTo>
                    <a:pt x="16027617" y="9089182"/>
                  </a:lnTo>
                  <a:lnTo>
                    <a:pt x="16031612" y="9088128"/>
                  </a:lnTo>
                  <a:lnTo>
                    <a:pt x="16033640" y="9085054"/>
                  </a:lnTo>
                  <a:lnTo>
                    <a:pt x="16036216" y="9081031"/>
                  </a:lnTo>
                  <a:lnTo>
                    <a:pt x="16035256" y="9075894"/>
                  </a:lnTo>
                  <a:lnTo>
                    <a:pt x="16031540" y="9073522"/>
                  </a:lnTo>
                  <a:lnTo>
                    <a:pt x="16026633" y="9070246"/>
                  </a:lnTo>
                  <a:lnTo>
                    <a:pt x="16022918" y="9067874"/>
                  </a:lnTo>
                  <a:close/>
                </a:path>
                <a:path w="17531715" h="9879330">
                  <a:moveTo>
                    <a:pt x="9828278" y="6423081"/>
                  </a:moveTo>
                  <a:lnTo>
                    <a:pt x="9823710" y="6422709"/>
                  </a:lnTo>
                  <a:lnTo>
                    <a:pt x="9817523" y="6422433"/>
                  </a:lnTo>
                  <a:lnTo>
                    <a:pt x="9812813" y="6422393"/>
                  </a:lnTo>
                  <a:lnTo>
                    <a:pt x="9809440" y="6425682"/>
                  </a:lnTo>
                  <a:lnTo>
                    <a:pt x="9809067" y="6430250"/>
                  </a:lnTo>
                  <a:lnTo>
                    <a:pt x="9809121" y="6433819"/>
                  </a:lnTo>
                  <a:lnTo>
                    <a:pt x="9811076" y="6436623"/>
                  </a:lnTo>
                  <a:lnTo>
                    <a:pt x="9814077" y="6437903"/>
                  </a:lnTo>
                  <a:lnTo>
                    <a:pt x="9813934" y="6438236"/>
                  </a:lnTo>
                  <a:lnTo>
                    <a:pt x="9814933" y="6438662"/>
                  </a:lnTo>
                  <a:lnTo>
                    <a:pt x="9816886" y="6438707"/>
                  </a:lnTo>
                  <a:lnTo>
                    <a:pt x="9823072" y="6438982"/>
                  </a:lnTo>
                  <a:lnTo>
                    <a:pt x="9827782" y="6439021"/>
                  </a:lnTo>
                  <a:lnTo>
                    <a:pt x="9831154" y="6435732"/>
                  </a:lnTo>
                  <a:lnTo>
                    <a:pt x="9831526" y="6431164"/>
                  </a:lnTo>
                  <a:lnTo>
                    <a:pt x="9831567" y="6426453"/>
                  </a:lnTo>
                  <a:lnTo>
                    <a:pt x="9828278" y="6423081"/>
                  </a:lnTo>
                  <a:close/>
                </a:path>
                <a:path w="17531715" h="9879330">
                  <a:moveTo>
                    <a:pt x="1953803" y="3051483"/>
                  </a:moveTo>
                  <a:lnTo>
                    <a:pt x="1948808" y="3052110"/>
                  </a:lnTo>
                  <a:lnTo>
                    <a:pt x="1943396" y="3059256"/>
                  </a:lnTo>
                  <a:lnTo>
                    <a:pt x="1944023" y="3064251"/>
                  </a:lnTo>
                  <a:lnTo>
                    <a:pt x="1952360" y="3070566"/>
                  </a:lnTo>
                  <a:lnTo>
                    <a:pt x="1954360" y="3071419"/>
                  </a:lnTo>
                  <a:lnTo>
                    <a:pt x="1953884" y="3071610"/>
                  </a:lnTo>
                  <a:lnTo>
                    <a:pt x="1957217" y="3073032"/>
                  </a:lnTo>
                  <a:lnTo>
                    <a:pt x="1961212" y="3071978"/>
                  </a:lnTo>
                  <a:lnTo>
                    <a:pt x="1963634" y="3069072"/>
                  </a:lnTo>
                  <a:lnTo>
                    <a:pt x="1966340" y="3065498"/>
                  </a:lnTo>
                  <a:lnTo>
                    <a:pt x="1965714" y="3060503"/>
                  </a:lnTo>
                  <a:lnTo>
                    <a:pt x="1953803" y="3051483"/>
                  </a:lnTo>
                  <a:close/>
                </a:path>
                <a:path w="17531715" h="9879330">
                  <a:moveTo>
                    <a:pt x="15949132" y="9018277"/>
                  </a:moveTo>
                  <a:lnTo>
                    <a:pt x="15943994" y="9019237"/>
                  </a:lnTo>
                  <a:lnTo>
                    <a:pt x="15939447" y="9026359"/>
                  </a:lnTo>
                  <a:lnTo>
                    <a:pt x="15939250" y="9026668"/>
                  </a:lnTo>
                  <a:lnTo>
                    <a:pt x="15940209" y="9031805"/>
                  </a:lnTo>
                  <a:lnTo>
                    <a:pt x="15943924" y="9034178"/>
                  </a:lnTo>
                  <a:lnTo>
                    <a:pt x="15948832" y="9037452"/>
                  </a:lnTo>
                  <a:lnTo>
                    <a:pt x="15953831" y="9039585"/>
                  </a:lnTo>
                  <a:lnTo>
                    <a:pt x="15957827" y="9038532"/>
                  </a:lnTo>
                  <a:lnTo>
                    <a:pt x="15959855" y="9035458"/>
                  </a:lnTo>
                  <a:lnTo>
                    <a:pt x="15962431" y="9031435"/>
                  </a:lnTo>
                  <a:lnTo>
                    <a:pt x="15961468" y="9026297"/>
                  </a:lnTo>
                  <a:lnTo>
                    <a:pt x="15957753" y="9023925"/>
                  </a:lnTo>
                  <a:lnTo>
                    <a:pt x="15952847" y="9020650"/>
                  </a:lnTo>
                  <a:lnTo>
                    <a:pt x="15949132" y="9018277"/>
                  </a:lnTo>
                  <a:close/>
                </a:path>
                <a:path w="17531715" h="9879330">
                  <a:moveTo>
                    <a:pt x="9916543" y="6424882"/>
                  </a:moveTo>
                  <a:lnTo>
                    <a:pt x="9912166" y="6424985"/>
                  </a:lnTo>
                  <a:lnTo>
                    <a:pt x="9906313" y="6424852"/>
                  </a:lnTo>
                  <a:lnTo>
                    <a:pt x="9901937" y="6424954"/>
                  </a:lnTo>
                  <a:lnTo>
                    <a:pt x="9898088" y="6428434"/>
                  </a:lnTo>
                  <a:lnTo>
                    <a:pt x="9898191" y="6432812"/>
                  </a:lnTo>
                  <a:lnTo>
                    <a:pt x="9898245" y="6436381"/>
                  </a:lnTo>
                  <a:lnTo>
                    <a:pt x="9916714" y="6441107"/>
                  </a:lnTo>
                  <a:lnTo>
                    <a:pt x="9920228" y="6437485"/>
                  </a:lnTo>
                  <a:lnTo>
                    <a:pt x="9920127" y="6433108"/>
                  </a:lnTo>
                  <a:lnTo>
                    <a:pt x="9920166" y="6428397"/>
                  </a:lnTo>
                  <a:lnTo>
                    <a:pt x="9916543" y="6424882"/>
                  </a:lnTo>
                  <a:close/>
                </a:path>
                <a:path w="17531715" h="9879330">
                  <a:moveTo>
                    <a:pt x="15875632" y="8968015"/>
                  </a:moveTo>
                  <a:lnTo>
                    <a:pt x="15870494" y="8968975"/>
                  </a:lnTo>
                  <a:lnTo>
                    <a:pt x="15868121" y="8972690"/>
                  </a:lnTo>
                  <a:lnTo>
                    <a:pt x="15865415" y="8976263"/>
                  </a:lnTo>
                  <a:lnTo>
                    <a:pt x="15866375" y="8981400"/>
                  </a:lnTo>
                  <a:lnTo>
                    <a:pt x="15870091" y="8983773"/>
                  </a:lnTo>
                  <a:lnTo>
                    <a:pt x="15874996" y="8987047"/>
                  </a:lnTo>
                  <a:lnTo>
                    <a:pt x="15876331" y="8987616"/>
                  </a:lnTo>
                  <a:lnTo>
                    <a:pt x="15876522" y="8988092"/>
                  </a:lnTo>
                  <a:lnTo>
                    <a:pt x="15880188" y="8989656"/>
                  </a:lnTo>
                  <a:lnTo>
                    <a:pt x="15884182" y="8988602"/>
                  </a:lnTo>
                  <a:lnTo>
                    <a:pt x="15886413" y="8985220"/>
                  </a:lnTo>
                  <a:lnTo>
                    <a:pt x="15888786" y="8981505"/>
                  </a:lnTo>
                  <a:lnTo>
                    <a:pt x="15887826" y="8976369"/>
                  </a:lnTo>
                  <a:lnTo>
                    <a:pt x="15884110" y="8973995"/>
                  </a:lnTo>
                  <a:lnTo>
                    <a:pt x="15879205" y="8970721"/>
                  </a:lnTo>
                  <a:lnTo>
                    <a:pt x="15875632" y="8968015"/>
                  </a:lnTo>
                  <a:close/>
                </a:path>
                <a:path w="17531715" h="9879330">
                  <a:moveTo>
                    <a:pt x="1883291" y="2996979"/>
                  </a:moveTo>
                  <a:lnTo>
                    <a:pt x="1878296" y="2997607"/>
                  </a:lnTo>
                  <a:lnTo>
                    <a:pt x="1872884" y="3004753"/>
                  </a:lnTo>
                  <a:lnTo>
                    <a:pt x="1873511" y="3009748"/>
                  </a:lnTo>
                  <a:lnTo>
                    <a:pt x="1881848" y="3016062"/>
                  </a:lnTo>
                  <a:lnTo>
                    <a:pt x="1883848" y="3016915"/>
                  </a:lnTo>
                  <a:lnTo>
                    <a:pt x="1883373" y="3017107"/>
                  </a:lnTo>
                  <a:lnTo>
                    <a:pt x="1886706" y="3018528"/>
                  </a:lnTo>
                  <a:lnTo>
                    <a:pt x="1890701" y="3017475"/>
                  </a:lnTo>
                  <a:lnTo>
                    <a:pt x="1893123" y="3014568"/>
                  </a:lnTo>
                  <a:lnTo>
                    <a:pt x="1895829" y="3010996"/>
                  </a:lnTo>
                  <a:lnTo>
                    <a:pt x="1895201" y="3006000"/>
                  </a:lnTo>
                  <a:lnTo>
                    <a:pt x="1883291" y="2996979"/>
                  </a:lnTo>
                  <a:close/>
                </a:path>
                <a:path w="17531715" h="9879330">
                  <a:moveTo>
                    <a:pt x="15802079" y="8916942"/>
                  </a:moveTo>
                  <a:lnTo>
                    <a:pt x="15797275" y="8918044"/>
                  </a:lnTo>
                  <a:lnTo>
                    <a:pt x="15791863" y="8925191"/>
                  </a:lnTo>
                  <a:lnTo>
                    <a:pt x="15792967" y="8929995"/>
                  </a:lnTo>
                  <a:lnTo>
                    <a:pt x="15796540" y="8932701"/>
                  </a:lnTo>
                  <a:lnTo>
                    <a:pt x="15801446" y="8935975"/>
                  </a:lnTo>
                  <a:lnTo>
                    <a:pt x="15803112" y="8936686"/>
                  </a:lnTo>
                  <a:lnTo>
                    <a:pt x="15802636" y="8936877"/>
                  </a:lnTo>
                  <a:lnTo>
                    <a:pt x="15805969" y="8938299"/>
                  </a:lnTo>
                  <a:lnTo>
                    <a:pt x="15810298" y="8937388"/>
                  </a:lnTo>
                  <a:lnTo>
                    <a:pt x="15812528" y="8934006"/>
                  </a:lnTo>
                  <a:lnTo>
                    <a:pt x="15815235" y="8930433"/>
                  </a:lnTo>
                  <a:lnTo>
                    <a:pt x="15814133" y="8925629"/>
                  </a:lnTo>
                  <a:lnTo>
                    <a:pt x="15810560" y="8922924"/>
                  </a:lnTo>
                  <a:lnTo>
                    <a:pt x="15805652" y="8919648"/>
                  </a:lnTo>
                  <a:lnTo>
                    <a:pt x="15802079" y="8916942"/>
                  </a:lnTo>
                  <a:close/>
                </a:path>
                <a:path w="17531715" h="9879330">
                  <a:moveTo>
                    <a:pt x="1814014" y="2941428"/>
                  </a:moveTo>
                  <a:lnTo>
                    <a:pt x="1808686" y="2941912"/>
                  </a:lnTo>
                  <a:lnTo>
                    <a:pt x="1803274" y="2949059"/>
                  </a:lnTo>
                  <a:lnTo>
                    <a:pt x="1803759" y="2954387"/>
                  </a:lnTo>
                  <a:lnTo>
                    <a:pt x="1812096" y="2960702"/>
                  </a:lnTo>
                  <a:lnTo>
                    <a:pt x="1817429" y="2962976"/>
                  </a:lnTo>
                  <a:lnTo>
                    <a:pt x="1821282" y="2962256"/>
                  </a:lnTo>
                  <a:lnTo>
                    <a:pt x="1823704" y="2959349"/>
                  </a:lnTo>
                  <a:lnTo>
                    <a:pt x="1826410" y="2955776"/>
                  </a:lnTo>
                  <a:lnTo>
                    <a:pt x="1825925" y="2950448"/>
                  </a:lnTo>
                  <a:lnTo>
                    <a:pt x="1814014" y="2941428"/>
                  </a:lnTo>
                  <a:close/>
                </a:path>
                <a:path w="17531715" h="9879330">
                  <a:moveTo>
                    <a:pt x="10005759" y="6426301"/>
                  </a:moveTo>
                  <a:lnTo>
                    <a:pt x="10001382" y="6426404"/>
                  </a:lnTo>
                  <a:lnTo>
                    <a:pt x="9995530" y="6426271"/>
                  </a:lnTo>
                  <a:lnTo>
                    <a:pt x="9990962" y="6425899"/>
                  </a:lnTo>
                  <a:lnTo>
                    <a:pt x="9987305" y="6429854"/>
                  </a:lnTo>
                  <a:lnTo>
                    <a:pt x="9987408" y="6434231"/>
                  </a:lnTo>
                  <a:lnTo>
                    <a:pt x="9987460" y="6437799"/>
                  </a:lnTo>
                  <a:lnTo>
                    <a:pt x="9989416" y="6440603"/>
                  </a:lnTo>
                  <a:lnTo>
                    <a:pt x="9993082" y="6442167"/>
                  </a:lnTo>
                  <a:lnTo>
                    <a:pt x="9995365" y="6442354"/>
                  </a:lnTo>
                  <a:lnTo>
                    <a:pt x="10001219" y="6442486"/>
                  </a:lnTo>
                  <a:lnTo>
                    <a:pt x="10005787" y="6442859"/>
                  </a:lnTo>
                  <a:lnTo>
                    <a:pt x="10009445" y="6438904"/>
                  </a:lnTo>
                  <a:lnTo>
                    <a:pt x="10009342" y="6434526"/>
                  </a:lnTo>
                  <a:lnTo>
                    <a:pt x="10009382" y="6429816"/>
                  </a:lnTo>
                  <a:lnTo>
                    <a:pt x="10005759" y="6426301"/>
                  </a:lnTo>
                  <a:close/>
                </a:path>
                <a:path w="17531715" h="9879330">
                  <a:moveTo>
                    <a:pt x="15729290" y="8865012"/>
                  </a:moveTo>
                  <a:lnTo>
                    <a:pt x="15724485" y="8866115"/>
                  </a:lnTo>
                  <a:lnTo>
                    <a:pt x="15719072" y="8873261"/>
                  </a:lnTo>
                  <a:lnTo>
                    <a:pt x="15720032" y="8878398"/>
                  </a:lnTo>
                  <a:lnTo>
                    <a:pt x="15728370" y="8884712"/>
                  </a:lnTo>
                  <a:lnTo>
                    <a:pt x="15730037" y="8885423"/>
                  </a:lnTo>
                  <a:lnTo>
                    <a:pt x="15729895" y="8885756"/>
                  </a:lnTo>
                  <a:lnTo>
                    <a:pt x="15733228" y="8887178"/>
                  </a:lnTo>
                  <a:lnTo>
                    <a:pt x="15737697" y="8885933"/>
                  </a:lnTo>
                  <a:lnTo>
                    <a:pt x="15739786" y="8882884"/>
                  </a:lnTo>
                  <a:lnTo>
                    <a:pt x="15742633" y="8878978"/>
                  </a:lnTo>
                  <a:lnTo>
                    <a:pt x="15741531" y="8874174"/>
                  </a:lnTo>
                  <a:lnTo>
                    <a:pt x="15733196" y="8867860"/>
                  </a:lnTo>
                  <a:lnTo>
                    <a:pt x="15729290" y="8865012"/>
                  </a:lnTo>
                  <a:close/>
                </a:path>
                <a:path w="17531715" h="9879330">
                  <a:moveTo>
                    <a:pt x="1745022" y="2885209"/>
                  </a:moveTo>
                  <a:lnTo>
                    <a:pt x="1739694" y="2885694"/>
                  </a:lnTo>
                  <a:lnTo>
                    <a:pt x="1736988" y="2889267"/>
                  </a:lnTo>
                  <a:lnTo>
                    <a:pt x="1733949" y="2892698"/>
                  </a:lnTo>
                  <a:lnTo>
                    <a:pt x="1734434" y="2898026"/>
                  </a:lnTo>
                  <a:lnTo>
                    <a:pt x="1738007" y="2900733"/>
                  </a:lnTo>
                  <a:lnTo>
                    <a:pt x="1742628" y="2904674"/>
                  </a:lnTo>
                  <a:lnTo>
                    <a:pt x="1744629" y="2905527"/>
                  </a:lnTo>
                  <a:lnTo>
                    <a:pt x="1744820" y="2906002"/>
                  </a:lnTo>
                  <a:lnTo>
                    <a:pt x="1747819" y="2907282"/>
                  </a:lnTo>
                  <a:lnTo>
                    <a:pt x="1751672" y="2906562"/>
                  </a:lnTo>
                  <a:lnTo>
                    <a:pt x="1754094" y="2903655"/>
                  </a:lnTo>
                  <a:lnTo>
                    <a:pt x="1757133" y="2900224"/>
                  </a:lnTo>
                  <a:lnTo>
                    <a:pt x="1756648" y="2894896"/>
                  </a:lnTo>
                  <a:lnTo>
                    <a:pt x="1753075" y="2892190"/>
                  </a:lnTo>
                  <a:lnTo>
                    <a:pt x="1748453" y="2888249"/>
                  </a:lnTo>
                  <a:lnTo>
                    <a:pt x="1745022" y="2885209"/>
                  </a:lnTo>
                  <a:close/>
                </a:path>
                <a:path w="17531715" h="9879330">
                  <a:moveTo>
                    <a:pt x="15657022" y="8813700"/>
                  </a:moveTo>
                  <a:lnTo>
                    <a:pt x="15651884" y="8814660"/>
                  </a:lnTo>
                  <a:lnTo>
                    <a:pt x="15646471" y="8821806"/>
                  </a:lnTo>
                  <a:lnTo>
                    <a:pt x="15647433" y="8826944"/>
                  </a:lnTo>
                  <a:lnTo>
                    <a:pt x="15655770" y="8833257"/>
                  </a:lnTo>
                  <a:lnTo>
                    <a:pt x="15657436" y="8833968"/>
                  </a:lnTo>
                  <a:lnTo>
                    <a:pt x="15657294" y="8834301"/>
                  </a:lnTo>
                  <a:lnTo>
                    <a:pt x="15660626" y="8835723"/>
                  </a:lnTo>
                  <a:lnTo>
                    <a:pt x="15665098" y="8834479"/>
                  </a:lnTo>
                  <a:lnTo>
                    <a:pt x="15667187" y="8831430"/>
                  </a:lnTo>
                  <a:lnTo>
                    <a:pt x="15669892" y="8827857"/>
                  </a:lnTo>
                  <a:lnTo>
                    <a:pt x="15668931" y="8822720"/>
                  </a:lnTo>
                  <a:lnTo>
                    <a:pt x="15657022" y="8813700"/>
                  </a:lnTo>
                  <a:close/>
                </a:path>
                <a:path w="17531715" h="9879330">
                  <a:moveTo>
                    <a:pt x="10095069" y="6426578"/>
                  </a:moveTo>
                  <a:lnTo>
                    <a:pt x="10090691" y="6426680"/>
                  </a:lnTo>
                  <a:lnTo>
                    <a:pt x="10084696" y="6426881"/>
                  </a:lnTo>
                  <a:lnTo>
                    <a:pt x="10080128" y="6426508"/>
                  </a:lnTo>
                  <a:lnTo>
                    <a:pt x="10076471" y="6430463"/>
                  </a:lnTo>
                  <a:lnTo>
                    <a:pt x="10076574" y="6434841"/>
                  </a:lnTo>
                  <a:lnTo>
                    <a:pt x="10076628" y="6438410"/>
                  </a:lnTo>
                  <a:lnTo>
                    <a:pt x="10078583" y="6441213"/>
                  </a:lnTo>
                  <a:lnTo>
                    <a:pt x="10082250" y="6442777"/>
                  </a:lnTo>
                  <a:lnTo>
                    <a:pt x="10084535" y="6442964"/>
                  </a:lnTo>
                  <a:lnTo>
                    <a:pt x="10090529" y="6442763"/>
                  </a:lnTo>
                  <a:lnTo>
                    <a:pt x="10095097" y="6443136"/>
                  </a:lnTo>
                  <a:lnTo>
                    <a:pt x="10098755" y="6439181"/>
                  </a:lnTo>
                  <a:lnTo>
                    <a:pt x="10098652" y="6434803"/>
                  </a:lnTo>
                  <a:lnTo>
                    <a:pt x="10099024" y="6430235"/>
                  </a:lnTo>
                  <a:lnTo>
                    <a:pt x="10095069" y="6426578"/>
                  </a:lnTo>
                  <a:close/>
                </a:path>
                <a:path w="17531715" h="9879330">
                  <a:moveTo>
                    <a:pt x="1676315" y="2828324"/>
                  </a:moveTo>
                  <a:lnTo>
                    <a:pt x="1671320" y="2828951"/>
                  </a:lnTo>
                  <a:lnTo>
                    <a:pt x="1665241" y="2835813"/>
                  </a:lnTo>
                  <a:lnTo>
                    <a:pt x="1665868" y="2840808"/>
                  </a:lnTo>
                  <a:lnTo>
                    <a:pt x="1669299" y="2843847"/>
                  </a:lnTo>
                  <a:lnTo>
                    <a:pt x="1673921" y="2847789"/>
                  </a:lnTo>
                  <a:lnTo>
                    <a:pt x="1675921" y="2848642"/>
                  </a:lnTo>
                  <a:lnTo>
                    <a:pt x="1676112" y="2849117"/>
                  </a:lnTo>
                  <a:lnTo>
                    <a:pt x="1679112" y="2850396"/>
                  </a:lnTo>
                  <a:lnTo>
                    <a:pt x="1682964" y="2849676"/>
                  </a:lnTo>
                  <a:lnTo>
                    <a:pt x="1685386" y="2846770"/>
                  </a:lnTo>
                  <a:lnTo>
                    <a:pt x="1688425" y="2843338"/>
                  </a:lnTo>
                  <a:lnTo>
                    <a:pt x="1687798" y="2838344"/>
                  </a:lnTo>
                  <a:lnTo>
                    <a:pt x="1684368" y="2835304"/>
                  </a:lnTo>
                  <a:lnTo>
                    <a:pt x="1679745" y="2831363"/>
                  </a:lnTo>
                  <a:lnTo>
                    <a:pt x="1676315" y="2828324"/>
                  </a:lnTo>
                  <a:close/>
                </a:path>
                <a:path w="17531715" h="9879330">
                  <a:moveTo>
                    <a:pt x="15584705" y="8761578"/>
                  </a:moveTo>
                  <a:lnTo>
                    <a:pt x="15579569" y="8762539"/>
                  </a:lnTo>
                  <a:lnTo>
                    <a:pt x="15574157" y="8769685"/>
                  </a:lnTo>
                  <a:lnTo>
                    <a:pt x="15575116" y="8774822"/>
                  </a:lnTo>
                  <a:lnTo>
                    <a:pt x="15583453" y="8781136"/>
                  </a:lnTo>
                  <a:lnTo>
                    <a:pt x="15588453" y="8783269"/>
                  </a:lnTo>
                  <a:lnTo>
                    <a:pt x="15592781" y="8782357"/>
                  </a:lnTo>
                  <a:lnTo>
                    <a:pt x="15594870" y="8779309"/>
                  </a:lnTo>
                  <a:lnTo>
                    <a:pt x="15597576" y="8775735"/>
                  </a:lnTo>
                  <a:lnTo>
                    <a:pt x="15596616" y="8770599"/>
                  </a:lnTo>
                  <a:lnTo>
                    <a:pt x="15584705" y="8761578"/>
                  </a:lnTo>
                  <a:close/>
                </a:path>
                <a:path w="17531715" h="9879330">
                  <a:moveTo>
                    <a:pt x="15512532" y="8709124"/>
                  </a:moveTo>
                  <a:lnTo>
                    <a:pt x="15507394" y="8710084"/>
                  </a:lnTo>
                  <a:lnTo>
                    <a:pt x="15501983" y="8717231"/>
                  </a:lnTo>
                  <a:lnTo>
                    <a:pt x="15502945" y="8722369"/>
                  </a:lnTo>
                  <a:lnTo>
                    <a:pt x="15511280" y="8728682"/>
                  </a:lnTo>
                  <a:lnTo>
                    <a:pt x="15516280" y="8730815"/>
                  </a:lnTo>
                  <a:lnTo>
                    <a:pt x="15520609" y="8729904"/>
                  </a:lnTo>
                  <a:lnTo>
                    <a:pt x="15522697" y="8726855"/>
                  </a:lnTo>
                  <a:lnTo>
                    <a:pt x="15525403" y="8723282"/>
                  </a:lnTo>
                  <a:lnTo>
                    <a:pt x="15524442" y="8718144"/>
                  </a:lnTo>
                  <a:lnTo>
                    <a:pt x="15512532" y="8709124"/>
                  </a:lnTo>
                  <a:close/>
                </a:path>
                <a:path w="17531715" h="9879330">
                  <a:moveTo>
                    <a:pt x="1607700" y="2770296"/>
                  </a:moveTo>
                  <a:lnTo>
                    <a:pt x="1602847" y="2770590"/>
                  </a:lnTo>
                  <a:lnTo>
                    <a:pt x="1599808" y="2774021"/>
                  </a:lnTo>
                  <a:lnTo>
                    <a:pt x="1597102" y="2777595"/>
                  </a:lnTo>
                  <a:lnTo>
                    <a:pt x="1597395" y="2782447"/>
                  </a:lnTo>
                  <a:lnTo>
                    <a:pt x="1600826" y="2785487"/>
                  </a:lnTo>
                  <a:lnTo>
                    <a:pt x="1605448" y="2789428"/>
                  </a:lnTo>
                  <a:lnTo>
                    <a:pt x="1606306" y="2790188"/>
                  </a:lnTo>
                  <a:lnTo>
                    <a:pt x="1610639" y="2792036"/>
                  </a:lnTo>
                  <a:lnTo>
                    <a:pt x="1614492" y="2791316"/>
                  </a:lnTo>
                  <a:lnTo>
                    <a:pt x="1616914" y="2788409"/>
                  </a:lnTo>
                  <a:lnTo>
                    <a:pt x="1619619" y="2784836"/>
                  </a:lnTo>
                  <a:lnTo>
                    <a:pt x="1619326" y="2779983"/>
                  </a:lnTo>
                  <a:lnTo>
                    <a:pt x="1615895" y="2776944"/>
                  </a:lnTo>
                  <a:lnTo>
                    <a:pt x="1611273" y="2773003"/>
                  </a:lnTo>
                  <a:lnTo>
                    <a:pt x="1607700" y="2770296"/>
                  </a:lnTo>
                  <a:close/>
                </a:path>
                <a:path w="17531715" h="9879330">
                  <a:moveTo>
                    <a:pt x="10184045" y="6426713"/>
                  </a:moveTo>
                  <a:lnTo>
                    <a:pt x="10179667" y="6426815"/>
                  </a:lnTo>
                  <a:lnTo>
                    <a:pt x="10173673" y="6427015"/>
                  </a:lnTo>
                  <a:lnTo>
                    <a:pt x="10169105" y="6426643"/>
                  </a:lnTo>
                  <a:lnTo>
                    <a:pt x="10165448" y="6430599"/>
                  </a:lnTo>
                  <a:lnTo>
                    <a:pt x="10165550" y="6434976"/>
                  </a:lnTo>
                  <a:lnTo>
                    <a:pt x="10165746" y="6438211"/>
                  </a:lnTo>
                  <a:lnTo>
                    <a:pt x="10167701" y="6441014"/>
                  </a:lnTo>
                  <a:lnTo>
                    <a:pt x="10170702" y="6442294"/>
                  </a:lnTo>
                  <a:lnTo>
                    <a:pt x="10170226" y="6442486"/>
                  </a:lnTo>
                  <a:lnTo>
                    <a:pt x="10171225" y="6442912"/>
                  </a:lnTo>
                  <a:lnTo>
                    <a:pt x="10173510" y="6443099"/>
                  </a:lnTo>
                  <a:lnTo>
                    <a:pt x="10179506" y="6442898"/>
                  </a:lnTo>
                  <a:lnTo>
                    <a:pt x="10184074" y="6443270"/>
                  </a:lnTo>
                  <a:lnTo>
                    <a:pt x="10187731" y="6439315"/>
                  </a:lnTo>
                  <a:lnTo>
                    <a:pt x="10187628" y="6434938"/>
                  </a:lnTo>
                  <a:lnTo>
                    <a:pt x="10188001" y="6430370"/>
                  </a:lnTo>
                  <a:lnTo>
                    <a:pt x="10184045" y="6426713"/>
                  </a:lnTo>
                  <a:close/>
                </a:path>
                <a:path w="17531715" h="9879330">
                  <a:moveTo>
                    <a:pt x="15440357" y="8656669"/>
                  </a:moveTo>
                  <a:lnTo>
                    <a:pt x="15435364" y="8657297"/>
                  </a:lnTo>
                  <a:lnTo>
                    <a:pt x="15432657" y="8660870"/>
                  </a:lnTo>
                  <a:lnTo>
                    <a:pt x="15430285" y="8664585"/>
                  </a:lnTo>
                  <a:lnTo>
                    <a:pt x="15430912" y="8669580"/>
                  </a:lnTo>
                  <a:lnTo>
                    <a:pt x="15439248" y="8675894"/>
                  </a:lnTo>
                  <a:lnTo>
                    <a:pt x="15444247" y="8678027"/>
                  </a:lnTo>
                  <a:lnTo>
                    <a:pt x="15448576" y="8677115"/>
                  </a:lnTo>
                  <a:lnTo>
                    <a:pt x="15450665" y="8674067"/>
                  </a:lnTo>
                  <a:lnTo>
                    <a:pt x="15453038" y="8670351"/>
                  </a:lnTo>
                  <a:lnTo>
                    <a:pt x="15452411" y="8665357"/>
                  </a:lnTo>
                  <a:lnTo>
                    <a:pt x="15444073" y="8659042"/>
                  </a:lnTo>
                  <a:lnTo>
                    <a:pt x="15440357" y="8656669"/>
                  </a:lnTo>
                  <a:close/>
                </a:path>
                <a:path w="17531715" h="9879330">
                  <a:moveTo>
                    <a:pt x="1541036" y="2712313"/>
                  </a:moveTo>
                  <a:lnTo>
                    <a:pt x="1535850" y="2712465"/>
                  </a:lnTo>
                  <a:lnTo>
                    <a:pt x="1529771" y="2719327"/>
                  </a:lnTo>
                  <a:lnTo>
                    <a:pt x="1530065" y="2724180"/>
                  </a:lnTo>
                  <a:lnTo>
                    <a:pt x="1533498" y="2727220"/>
                  </a:lnTo>
                  <a:lnTo>
                    <a:pt x="1538118" y="2731160"/>
                  </a:lnTo>
                  <a:lnTo>
                    <a:pt x="1538642" y="2731778"/>
                  </a:lnTo>
                  <a:lnTo>
                    <a:pt x="1543308" y="2733768"/>
                  </a:lnTo>
                  <a:lnTo>
                    <a:pt x="1547162" y="2733049"/>
                  </a:lnTo>
                  <a:lnTo>
                    <a:pt x="1552480" y="2727044"/>
                  </a:lnTo>
                  <a:lnTo>
                    <a:pt x="1552187" y="2722191"/>
                  </a:lnTo>
                  <a:lnTo>
                    <a:pt x="1548756" y="2719152"/>
                  </a:lnTo>
                  <a:lnTo>
                    <a:pt x="1544134" y="2715210"/>
                  </a:lnTo>
                  <a:lnTo>
                    <a:pt x="1541036" y="2712313"/>
                  </a:lnTo>
                  <a:close/>
                </a:path>
                <a:path w="17531715" h="9879330">
                  <a:moveTo>
                    <a:pt x="15369277" y="8603499"/>
                  </a:moveTo>
                  <a:lnTo>
                    <a:pt x="15364283" y="8604128"/>
                  </a:lnTo>
                  <a:lnTo>
                    <a:pt x="15358871" y="8611274"/>
                  </a:lnTo>
                  <a:lnTo>
                    <a:pt x="15359497" y="8616268"/>
                  </a:lnTo>
                  <a:lnTo>
                    <a:pt x="15367835" y="8622582"/>
                  </a:lnTo>
                  <a:lnTo>
                    <a:pt x="15369502" y="8623293"/>
                  </a:lnTo>
                  <a:lnTo>
                    <a:pt x="15369693" y="8623769"/>
                  </a:lnTo>
                  <a:lnTo>
                    <a:pt x="15373026" y="8625190"/>
                  </a:lnTo>
                  <a:lnTo>
                    <a:pt x="15377354" y="8624279"/>
                  </a:lnTo>
                  <a:lnTo>
                    <a:pt x="15379442" y="8621230"/>
                  </a:lnTo>
                  <a:lnTo>
                    <a:pt x="15381815" y="8617515"/>
                  </a:lnTo>
                  <a:lnTo>
                    <a:pt x="15381189" y="8612520"/>
                  </a:lnTo>
                  <a:lnTo>
                    <a:pt x="15369277" y="8603499"/>
                  </a:lnTo>
                  <a:close/>
                </a:path>
                <a:path w="17531715" h="9879330">
                  <a:moveTo>
                    <a:pt x="10273257" y="6425373"/>
                  </a:moveTo>
                  <a:lnTo>
                    <a:pt x="10268879" y="6425475"/>
                  </a:lnTo>
                  <a:lnTo>
                    <a:pt x="10262884" y="6425675"/>
                  </a:lnTo>
                  <a:lnTo>
                    <a:pt x="10258508" y="6425778"/>
                  </a:lnTo>
                  <a:lnTo>
                    <a:pt x="10254850" y="6429733"/>
                  </a:lnTo>
                  <a:lnTo>
                    <a:pt x="10254953" y="6434110"/>
                  </a:lnTo>
                  <a:lnTo>
                    <a:pt x="10254815" y="6437203"/>
                  </a:lnTo>
                  <a:lnTo>
                    <a:pt x="10256771" y="6440007"/>
                  </a:lnTo>
                  <a:lnTo>
                    <a:pt x="10261105" y="6441856"/>
                  </a:lnTo>
                  <a:lnTo>
                    <a:pt x="10263388" y="6442042"/>
                  </a:lnTo>
                  <a:lnTo>
                    <a:pt x="10269383" y="6441841"/>
                  </a:lnTo>
                  <a:lnTo>
                    <a:pt x="10273761" y="6441739"/>
                  </a:lnTo>
                  <a:lnTo>
                    <a:pt x="10277417" y="6437784"/>
                  </a:lnTo>
                  <a:lnTo>
                    <a:pt x="10277211" y="6429029"/>
                  </a:lnTo>
                  <a:lnTo>
                    <a:pt x="10273257" y="6425373"/>
                  </a:lnTo>
                  <a:close/>
                </a:path>
                <a:path w="17531715" h="9879330">
                  <a:moveTo>
                    <a:pt x="1473990" y="2653379"/>
                  </a:moveTo>
                  <a:lnTo>
                    <a:pt x="1468804" y="2653531"/>
                  </a:lnTo>
                  <a:lnTo>
                    <a:pt x="1465765" y="2656961"/>
                  </a:lnTo>
                  <a:lnTo>
                    <a:pt x="1462868" y="2660059"/>
                  </a:lnTo>
                  <a:lnTo>
                    <a:pt x="1463019" y="2665246"/>
                  </a:lnTo>
                  <a:lnTo>
                    <a:pt x="1466450" y="2668285"/>
                  </a:lnTo>
                  <a:lnTo>
                    <a:pt x="1471072" y="2672226"/>
                  </a:lnTo>
                  <a:lnTo>
                    <a:pt x="1471597" y="2672844"/>
                  </a:lnTo>
                  <a:lnTo>
                    <a:pt x="1476263" y="2674835"/>
                  </a:lnTo>
                  <a:lnTo>
                    <a:pt x="1480116" y="2674114"/>
                  </a:lnTo>
                  <a:lnTo>
                    <a:pt x="1482395" y="2671541"/>
                  </a:lnTo>
                  <a:lnTo>
                    <a:pt x="1485292" y="2668443"/>
                  </a:lnTo>
                  <a:lnTo>
                    <a:pt x="1485141" y="2663257"/>
                  </a:lnTo>
                  <a:lnTo>
                    <a:pt x="1481710" y="2660218"/>
                  </a:lnTo>
                  <a:lnTo>
                    <a:pt x="1477088" y="2656276"/>
                  </a:lnTo>
                  <a:lnTo>
                    <a:pt x="1473990" y="2653379"/>
                  </a:lnTo>
                  <a:close/>
                </a:path>
                <a:path w="17531715" h="9879330">
                  <a:moveTo>
                    <a:pt x="15297864" y="8550188"/>
                  </a:moveTo>
                  <a:lnTo>
                    <a:pt x="15292868" y="8550815"/>
                  </a:lnTo>
                  <a:lnTo>
                    <a:pt x="15287457" y="8557961"/>
                  </a:lnTo>
                  <a:lnTo>
                    <a:pt x="15288084" y="8562955"/>
                  </a:lnTo>
                  <a:lnTo>
                    <a:pt x="15296421" y="8569270"/>
                  </a:lnTo>
                  <a:lnTo>
                    <a:pt x="15298087" y="8569981"/>
                  </a:lnTo>
                  <a:lnTo>
                    <a:pt x="15297945" y="8570314"/>
                  </a:lnTo>
                  <a:lnTo>
                    <a:pt x="15301279" y="8571736"/>
                  </a:lnTo>
                  <a:lnTo>
                    <a:pt x="15305272" y="8570682"/>
                  </a:lnTo>
                  <a:lnTo>
                    <a:pt x="15307694" y="8567775"/>
                  </a:lnTo>
                  <a:lnTo>
                    <a:pt x="15310400" y="8564202"/>
                  </a:lnTo>
                  <a:lnTo>
                    <a:pt x="15309774" y="8559207"/>
                  </a:lnTo>
                  <a:lnTo>
                    <a:pt x="15297864" y="8550188"/>
                  </a:lnTo>
                  <a:close/>
                </a:path>
                <a:path w="17531715" h="9879330">
                  <a:moveTo>
                    <a:pt x="10362277" y="6423555"/>
                  </a:moveTo>
                  <a:lnTo>
                    <a:pt x="10357900" y="6423658"/>
                  </a:lnTo>
                  <a:lnTo>
                    <a:pt x="10351905" y="6423859"/>
                  </a:lnTo>
                  <a:lnTo>
                    <a:pt x="10347528" y="6423962"/>
                  </a:lnTo>
                  <a:lnTo>
                    <a:pt x="10343871" y="6427917"/>
                  </a:lnTo>
                  <a:lnTo>
                    <a:pt x="10343974" y="6432295"/>
                  </a:lnTo>
                  <a:lnTo>
                    <a:pt x="10343836" y="6435388"/>
                  </a:lnTo>
                  <a:lnTo>
                    <a:pt x="10346125" y="6438333"/>
                  </a:lnTo>
                  <a:lnTo>
                    <a:pt x="10350124" y="6440039"/>
                  </a:lnTo>
                  <a:lnTo>
                    <a:pt x="10352409" y="6440225"/>
                  </a:lnTo>
                  <a:lnTo>
                    <a:pt x="10358403" y="6440025"/>
                  </a:lnTo>
                  <a:lnTo>
                    <a:pt x="10362780" y="6439922"/>
                  </a:lnTo>
                  <a:lnTo>
                    <a:pt x="10366438" y="6435967"/>
                  </a:lnTo>
                  <a:lnTo>
                    <a:pt x="10366233" y="6427213"/>
                  </a:lnTo>
                  <a:lnTo>
                    <a:pt x="10362277" y="6423555"/>
                  </a:lnTo>
                  <a:close/>
                </a:path>
                <a:path w="17531715" h="9879330">
                  <a:moveTo>
                    <a:pt x="15226592" y="8496543"/>
                  </a:moveTo>
                  <a:lnTo>
                    <a:pt x="15221597" y="8497169"/>
                  </a:lnTo>
                  <a:lnTo>
                    <a:pt x="15216184" y="8504315"/>
                  </a:lnTo>
                  <a:lnTo>
                    <a:pt x="15216813" y="8509310"/>
                  </a:lnTo>
                  <a:lnTo>
                    <a:pt x="15225149" y="8515624"/>
                  </a:lnTo>
                  <a:lnTo>
                    <a:pt x="15226815" y="8516335"/>
                  </a:lnTo>
                  <a:lnTo>
                    <a:pt x="15226673" y="8516669"/>
                  </a:lnTo>
                  <a:lnTo>
                    <a:pt x="15230006" y="8518090"/>
                  </a:lnTo>
                  <a:lnTo>
                    <a:pt x="15234003" y="8517038"/>
                  </a:lnTo>
                  <a:lnTo>
                    <a:pt x="15236423" y="8514131"/>
                  </a:lnTo>
                  <a:lnTo>
                    <a:pt x="15239130" y="8510557"/>
                  </a:lnTo>
                  <a:lnTo>
                    <a:pt x="15238502" y="8505562"/>
                  </a:lnTo>
                  <a:lnTo>
                    <a:pt x="15226592" y="8496543"/>
                  </a:lnTo>
                  <a:close/>
                </a:path>
                <a:path w="17531715" h="9879330">
                  <a:moveTo>
                    <a:pt x="1408464" y="2592730"/>
                  </a:moveTo>
                  <a:lnTo>
                    <a:pt x="1403277" y="2592881"/>
                  </a:lnTo>
                  <a:lnTo>
                    <a:pt x="1397199" y="2599743"/>
                  </a:lnTo>
                  <a:lnTo>
                    <a:pt x="1397351" y="2604929"/>
                  </a:lnTo>
                  <a:lnTo>
                    <a:pt x="1400781" y="2607969"/>
                  </a:lnTo>
                  <a:lnTo>
                    <a:pt x="1405262" y="2612243"/>
                  </a:lnTo>
                  <a:lnTo>
                    <a:pt x="1405786" y="2612861"/>
                  </a:lnTo>
                  <a:lnTo>
                    <a:pt x="1410786" y="2614994"/>
                  </a:lnTo>
                  <a:lnTo>
                    <a:pt x="1414639" y="2614274"/>
                  </a:lnTo>
                  <a:lnTo>
                    <a:pt x="1419957" y="2608270"/>
                  </a:lnTo>
                  <a:lnTo>
                    <a:pt x="1419805" y="2603083"/>
                  </a:lnTo>
                  <a:lnTo>
                    <a:pt x="1416374" y="2600044"/>
                  </a:lnTo>
                  <a:lnTo>
                    <a:pt x="1411895" y="2595769"/>
                  </a:lnTo>
                  <a:lnTo>
                    <a:pt x="1408464" y="2592730"/>
                  </a:lnTo>
                  <a:close/>
                </a:path>
                <a:path w="17531715" h="9879330">
                  <a:moveTo>
                    <a:pt x="15155129" y="8442421"/>
                  </a:moveTo>
                  <a:lnTo>
                    <a:pt x="15150135" y="8443049"/>
                  </a:lnTo>
                  <a:lnTo>
                    <a:pt x="15144723" y="8450195"/>
                  </a:lnTo>
                  <a:lnTo>
                    <a:pt x="15145349" y="8455190"/>
                  </a:lnTo>
                  <a:lnTo>
                    <a:pt x="15153686" y="8461503"/>
                  </a:lnTo>
                  <a:lnTo>
                    <a:pt x="15155685" y="8462356"/>
                  </a:lnTo>
                  <a:lnTo>
                    <a:pt x="15155212" y="8462548"/>
                  </a:lnTo>
                  <a:lnTo>
                    <a:pt x="15158544" y="8463969"/>
                  </a:lnTo>
                  <a:lnTo>
                    <a:pt x="15162539" y="8462916"/>
                  </a:lnTo>
                  <a:lnTo>
                    <a:pt x="15164961" y="8460009"/>
                  </a:lnTo>
                  <a:lnTo>
                    <a:pt x="15167666" y="8456436"/>
                  </a:lnTo>
                  <a:lnTo>
                    <a:pt x="15167040" y="8451442"/>
                  </a:lnTo>
                  <a:lnTo>
                    <a:pt x="15155129" y="8442421"/>
                  </a:lnTo>
                  <a:close/>
                </a:path>
                <a:path w="17531715" h="9879330">
                  <a:moveTo>
                    <a:pt x="10451583" y="6421073"/>
                  </a:moveTo>
                  <a:lnTo>
                    <a:pt x="10447206" y="6421176"/>
                  </a:lnTo>
                  <a:lnTo>
                    <a:pt x="10441211" y="6421377"/>
                  </a:lnTo>
                  <a:lnTo>
                    <a:pt x="10436833" y="6421479"/>
                  </a:lnTo>
                  <a:lnTo>
                    <a:pt x="10433176" y="6425434"/>
                  </a:lnTo>
                  <a:lnTo>
                    <a:pt x="10433279" y="6429811"/>
                  </a:lnTo>
                  <a:lnTo>
                    <a:pt x="10433141" y="6432904"/>
                  </a:lnTo>
                  <a:lnTo>
                    <a:pt x="10435430" y="6435850"/>
                  </a:lnTo>
                  <a:lnTo>
                    <a:pt x="10439429" y="6437556"/>
                  </a:lnTo>
                  <a:lnTo>
                    <a:pt x="10441714" y="6437743"/>
                  </a:lnTo>
                  <a:lnTo>
                    <a:pt x="10447708" y="6437543"/>
                  </a:lnTo>
                  <a:lnTo>
                    <a:pt x="10452086" y="6437440"/>
                  </a:lnTo>
                  <a:lnTo>
                    <a:pt x="10455742" y="6433485"/>
                  </a:lnTo>
                  <a:lnTo>
                    <a:pt x="10455538" y="6424730"/>
                  </a:lnTo>
                  <a:lnTo>
                    <a:pt x="10451583" y="6421073"/>
                  </a:lnTo>
                  <a:close/>
                </a:path>
                <a:path w="17531715" h="9879330">
                  <a:moveTo>
                    <a:pt x="1342937" y="2532080"/>
                  </a:moveTo>
                  <a:lnTo>
                    <a:pt x="1337894" y="2531899"/>
                  </a:lnTo>
                  <a:lnTo>
                    <a:pt x="1334855" y="2535329"/>
                  </a:lnTo>
                  <a:lnTo>
                    <a:pt x="1331482" y="2538618"/>
                  </a:lnTo>
                  <a:lnTo>
                    <a:pt x="1331633" y="2543805"/>
                  </a:lnTo>
                  <a:lnTo>
                    <a:pt x="1335064" y="2546844"/>
                  </a:lnTo>
                  <a:lnTo>
                    <a:pt x="1339544" y="2551118"/>
                  </a:lnTo>
                  <a:lnTo>
                    <a:pt x="1340402" y="2551878"/>
                  </a:lnTo>
                  <a:lnTo>
                    <a:pt x="1342068" y="2552589"/>
                  </a:lnTo>
                  <a:lnTo>
                    <a:pt x="1341926" y="2552922"/>
                  </a:lnTo>
                  <a:lnTo>
                    <a:pt x="1344926" y="2554202"/>
                  </a:lnTo>
                  <a:lnTo>
                    <a:pt x="1348779" y="2553481"/>
                  </a:lnTo>
                  <a:lnTo>
                    <a:pt x="1351058" y="2550909"/>
                  </a:lnTo>
                  <a:lnTo>
                    <a:pt x="1354431" y="2547620"/>
                  </a:lnTo>
                  <a:lnTo>
                    <a:pt x="1354279" y="2542433"/>
                  </a:lnTo>
                  <a:lnTo>
                    <a:pt x="1350848" y="2539394"/>
                  </a:lnTo>
                  <a:lnTo>
                    <a:pt x="1346368" y="2535120"/>
                  </a:lnTo>
                  <a:lnTo>
                    <a:pt x="1342937" y="2532080"/>
                  </a:lnTo>
                  <a:close/>
                </a:path>
                <a:path w="17531715" h="9879330">
                  <a:moveTo>
                    <a:pt x="15084140" y="8388109"/>
                  </a:moveTo>
                  <a:lnTo>
                    <a:pt x="15079147" y="8388736"/>
                  </a:lnTo>
                  <a:lnTo>
                    <a:pt x="15073735" y="8395883"/>
                  </a:lnTo>
                  <a:lnTo>
                    <a:pt x="15074362" y="8400878"/>
                  </a:lnTo>
                  <a:lnTo>
                    <a:pt x="15082700" y="8407192"/>
                  </a:lnTo>
                  <a:lnTo>
                    <a:pt x="15084699" y="8408045"/>
                  </a:lnTo>
                  <a:lnTo>
                    <a:pt x="15084223" y="8408236"/>
                  </a:lnTo>
                  <a:lnTo>
                    <a:pt x="15087557" y="8409658"/>
                  </a:lnTo>
                  <a:lnTo>
                    <a:pt x="15091550" y="8408603"/>
                  </a:lnTo>
                  <a:lnTo>
                    <a:pt x="15093972" y="8405697"/>
                  </a:lnTo>
                  <a:lnTo>
                    <a:pt x="15096678" y="8402124"/>
                  </a:lnTo>
                  <a:lnTo>
                    <a:pt x="15096052" y="8397130"/>
                  </a:lnTo>
                  <a:lnTo>
                    <a:pt x="15084140" y="8388109"/>
                  </a:lnTo>
                  <a:close/>
                </a:path>
                <a:path w="17531715" h="9879330">
                  <a:moveTo>
                    <a:pt x="15013631" y="8333606"/>
                  </a:moveTo>
                  <a:lnTo>
                    <a:pt x="15008635" y="8334233"/>
                  </a:lnTo>
                  <a:lnTo>
                    <a:pt x="15003222" y="8341380"/>
                  </a:lnTo>
                  <a:lnTo>
                    <a:pt x="15003849" y="8346374"/>
                  </a:lnTo>
                  <a:lnTo>
                    <a:pt x="15012188" y="8352689"/>
                  </a:lnTo>
                  <a:lnTo>
                    <a:pt x="15014187" y="8353542"/>
                  </a:lnTo>
                  <a:lnTo>
                    <a:pt x="15013712" y="8353732"/>
                  </a:lnTo>
                  <a:lnTo>
                    <a:pt x="15017044" y="8355154"/>
                  </a:lnTo>
                  <a:lnTo>
                    <a:pt x="15021039" y="8354100"/>
                  </a:lnTo>
                  <a:lnTo>
                    <a:pt x="15023460" y="8351194"/>
                  </a:lnTo>
                  <a:lnTo>
                    <a:pt x="15026167" y="8347621"/>
                  </a:lnTo>
                  <a:lnTo>
                    <a:pt x="15025540" y="8342626"/>
                  </a:lnTo>
                  <a:lnTo>
                    <a:pt x="15013631" y="8333606"/>
                  </a:lnTo>
                  <a:close/>
                </a:path>
                <a:path w="17531715" h="9879330">
                  <a:moveTo>
                    <a:pt x="1278171" y="2470573"/>
                  </a:moveTo>
                  <a:lnTo>
                    <a:pt x="1273127" y="2470391"/>
                  </a:lnTo>
                  <a:lnTo>
                    <a:pt x="1267049" y="2477253"/>
                  </a:lnTo>
                  <a:lnTo>
                    <a:pt x="1266866" y="2482297"/>
                  </a:lnTo>
                  <a:lnTo>
                    <a:pt x="1270297" y="2485336"/>
                  </a:lnTo>
                  <a:lnTo>
                    <a:pt x="1274778" y="2489611"/>
                  </a:lnTo>
                  <a:lnTo>
                    <a:pt x="1275635" y="2490371"/>
                  </a:lnTo>
                  <a:lnTo>
                    <a:pt x="1280302" y="2492361"/>
                  </a:lnTo>
                  <a:lnTo>
                    <a:pt x="1284012" y="2491974"/>
                  </a:lnTo>
                  <a:lnTo>
                    <a:pt x="1289331" y="2485970"/>
                  </a:lnTo>
                  <a:lnTo>
                    <a:pt x="1289513" y="2480926"/>
                  </a:lnTo>
                  <a:lnTo>
                    <a:pt x="1286082" y="2477887"/>
                  </a:lnTo>
                  <a:lnTo>
                    <a:pt x="1281602" y="2473612"/>
                  </a:lnTo>
                  <a:lnTo>
                    <a:pt x="1278171" y="2470573"/>
                  </a:lnTo>
                  <a:close/>
                </a:path>
                <a:path w="17531715" h="9879330">
                  <a:moveTo>
                    <a:pt x="10540837" y="6417781"/>
                  </a:moveTo>
                  <a:lnTo>
                    <a:pt x="10536461" y="6417884"/>
                  </a:lnTo>
                  <a:lnTo>
                    <a:pt x="10530466" y="6418085"/>
                  </a:lnTo>
                  <a:lnTo>
                    <a:pt x="10526089" y="6418188"/>
                  </a:lnTo>
                  <a:lnTo>
                    <a:pt x="10522432" y="6422143"/>
                  </a:lnTo>
                  <a:lnTo>
                    <a:pt x="10522535" y="6426520"/>
                  </a:lnTo>
                  <a:lnTo>
                    <a:pt x="10522730" y="6429755"/>
                  </a:lnTo>
                  <a:lnTo>
                    <a:pt x="10524686" y="6432558"/>
                  </a:lnTo>
                  <a:lnTo>
                    <a:pt x="10528685" y="6434264"/>
                  </a:lnTo>
                  <a:lnTo>
                    <a:pt x="10530969" y="6434452"/>
                  </a:lnTo>
                  <a:lnTo>
                    <a:pt x="10536964" y="6434251"/>
                  </a:lnTo>
                  <a:lnTo>
                    <a:pt x="10541341" y="6434148"/>
                  </a:lnTo>
                  <a:lnTo>
                    <a:pt x="10544998" y="6430193"/>
                  </a:lnTo>
                  <a:lnTo>
                    <a:pt x="10544794" y="6421438"/>
                  </a:lnTo>
                  <a:lnTo>
                    <a:pt x="10540837" y="6417781"/>
                  </a:lnTo>
                  <a:close/>
                </a:path>
                <a:path w="17531715" h="9879330">
                  <a:moveTo>
                    <a:pt x="14943119" y="8279103"/>
                  </a:moveTo>
                  <a:lnTo>
                    <a:pt x="14938123" y="8279730"/>
                  </a:lnTo>
                  <a:lnTo>
                    <a:pt x="14932711" y="8286876"/>
                  </a:lnTo>
                  <a:lnTo>
                    <a:pt x="14933337" y="8291871"/>
                  </a:lnTo>
                  <a:lnTo>
                    <a:pt x="14941675" y="8298185"/>
                  </a:lnTo>
                  <a:lnTo>
                    <a:pt x="14943676" y="8299038"/>
                  </a:lnTo>
                  <a:lnTo>
                    <a:pt x="14943200" y="8299229"/>
                  </a:lnTo>
                  <a:lnTo>
                    <a:pt x="14946533" y="8300651"/>
                  </a:lnTo>
                  <a:lnTo>
                    <a:pt x="14950527" y="8299598"/>
                  </a:lnTo>
                  <a:lnTo>
                    <a:pt x="14952949" y="8296691"/>
                  </a:lnTo>
                  <a:lnTo>
                    <a:pt x="14955654" y="8293117"/>
                  </a:lnTo>
                  <a:lnTo>
                    <a:pt x="14955029" y="8288123"/>
                  </a:lnTo>
                  <a:lnTo>
                    <a:pt x="14943119" y="8279103"/>
                  </a:lnTo>
                  <a:close/>
                </a:path>
                <a:path w="17531715" h="9879330">
                  <a:moveTo>
                    <a:pt x="1215782" y="2408109"/>
                  </a:moveTo>
                  <a:lnTo>
                    <a:pt x="1210596" y="2408261"/>
                  </a:lnTo>
                  <a:lnTo>
                    <a:pt x="1204135" y="2414172"/>
                  </a:lnTo>
                  <a:lnTo>
                    <a:pt x="1204286" y="2419358"/>
                  </a:lnTo>
                  <a:lnTo>
                    <a:pt x="1207242" y="2422589"/>
                  </a:lnTo>
                  <a:lnTo>
                    <a:pt x="1211389" y="2426721"/>
                  </a:lnTo>
                  <a:lnTo>
                    <a:pt x="1211771" y="2427672"/>
                  </a:lnTo>
                  <a:lnTo>
                    <a:pt x="1216770" y="2429805"/>
                  </a:lnTo>
                  <a:lnTo>
                    <a:pt x="1220148" y="2429276"/>
                  </a:lnTo>
                  <a:lnTo>
                    <a:pt x="1222761" y="2426845"/>
                  </a:lnTo>
                  <a:lnTo>
                    <a:pt x="1225991" y="2423890"/>
                  </a:lnTo>
                  <a:lnTo>
                    <a:pt x="1225840" y="2418703"/>
                  </a:lnTo>
                  <a:lnTo>
                    <a:pt x="1222884" y="2415473"/>
                  </a:lnTo>
                  <a:lnTo>
                    <a:pt x="1218737" y="2411340"/>
                  </a:lnTo>
                  <a:lnTo>
                    <a:pt x="1215782" y="2408109"/>
                  </a:lnTo>
                  <a:close/>
                </a:path>
                <a:path w="17531715" h="9879330">
                  <a:moveTo>
                    <a:pt x="10629760" y="6414348"/>
                  </a:moveTo>
                  <a:lnTo>
                    <a:pt x="10625383" y="6414451"/>
                  </a:lnTo>
                  <a:lnTo>
                    <a:pt x="10619388" y="6414651"/>
                  </a:lnTo>
                  <a:lnTo>
                    <a:pt x="10615011" y="6414754"/>
                  </a:lnTo>
                  <a:lnTo>
                    <a:pt x="10611354" y="6418709"/>
                  </a:lnTo>
                  <a:lnTo>
                    <a:pt x="10611457" y="6423086"/>
                  </a:lnTo>
                  <a:lnTo>
                    <a:pt x="10611653" y="6426322"/>
                  </a:lnTo>
                  <a:lnTo>
                    <a:pt x="10613608" y="6429126"/>
                  </a:lnTo>
                  <a:lnTo>
                    <a:pt x="10617607" y="6430832"/>
                  </a:lnTo>
                  <a:lnTo>
                    <a:pt x="10619892" y="6431018"/>
                  </a:lnTo>
                  <a:lnTo>
                    <a:pt x="10625887" y="6430817"/>
                  </a:lnTo>
                  <a:lnTo>
                    <a:pt x="10630264" y="6430714"/>
                  </a:lnTo>
                  <a:lnTo>
                    <a:pt x="10633922" y="6426759"/>
                  </a:lnTo>
                  <a:lnTo>
                    <a:pt x="10633716" y="6418006"/>
                  </a:lnTo>
                  <a:lnTo>
                    <a:pt x="10629760" y="6414348"/>
                  </a:lnTo>
                  <a:close/>
                </a:path>
                <a:path w="17531715" h="9879330">
                  <a:moveTo>
                    <a:pt x="14872748" y="8224267"/>
                  </a:moveTo>
                  <a:lnTo>
                    <a:pt x="14867754" y="8224894"/>
                  </a:lnTo>
                  <a:lnTo>
                    <a:pt x="14862341" y="8232040"/>
                  </a:lnTo>
                  <a:lnTo>
                    <a:pt x="14862968" y="8237034"/>
                  </a:lnTo>
                  <a:lnTo>
                    <a:pt x="14871306" y="8243349"/>
                  </a:lnTo>
                  <a:lnTo>
                    <a:pt x="14873306" y="8244202"/>
                  </a:lnTo>
                  <a:lnTo>
                    <a:pt x="14872829" y="8244393"/>
                  </a:lnTo>
                  <a:lnTo>
                    <a:pt x="14876163" y="8245815"/>
                  </a:lnTo>
                  <a:lnTo>
                    <a:pt x="14880159" y="8244761"/>
                  </a:lnTo>
                  <a:lnTo>
                    <a:pt x="14882580" y="8241855"/>
                  </a:lnTo>
                  <a:lnTo>
                    <a:pt x="14885287" y="8238282"/>
                  </a:lnTo>
                  <a:lnTo>
                    <a:pt x="14884658" y="8233286"/>
                  </a:lnTo>
                  <a:lnTo>
                    <a:pt x="14872748" y="8224267"/>
                  </a:lnTo>
                  <a:close/>
                </a:path>
                <a:path w="17531715" h="9879330">
                  <a:moveTo>
                    <a:pt x="14802379" y="8169429"/>
                  </a:moveTo>
                  <a:lnTo>
                    <a:pt x="14797383" y="8170056"/>
                  </a:lnTo>
                  <a:lnTo>
                    <a:pt x="14791972" y="8177204"/>
                  </a:lnTo>
                  <a:lnTo>
                    <a:pt x="14792599" y="8182198"/>
                  </a:lnTo>
                  <a:lnTo>
                    <a:pt x="14800936" y="8188512"/>
                  </a:lnTo>
                  <a:lnTo>
                    <a:pt x="14802935" y="8189365"/>
                  </a:lnTo>
                  <a:lnTo>
                    <a:pt x="14802460" y="8189555"/>
                  </a:lnTo>
                  <a:lnTo>
                    <a:pt x="14805794" y="8190978"/>
                  </a:lnTo>
                  <a:lnTo>
                    <a:pt x="14809789" y="8189925"/>
                  </a:lnTo>
                  <a:lnTo>
                    <a:pt x="14812211" y="8187018"/>
                  </a:lnTo>
                  <a:lnTo>
                    <a:pt x="14814917" y="8183445"/>
                  </a:lnTo>
                  <a:lnTo>
                    <a:pt x="14814288" y="8178450"/>
                  </a:lnTo>
                  <a:lnTo>
                    <a:pt x="14802379" y="8169429"/>
                  </a:lnTo>
                  <a:close/>
                </a:path>
                <a:path w="17531715" h="9879330">
                  <a:moveTo>
                    <a:pt x="1152677" y="2344554"/>
                  </a:moveTo>
                  <a:lnTo>
                    <a:pt x="1147491" y="2344705"/>
                  </a:lnTo>
                  <a:lnTo>
                    <a:pt x="1141030" y="2350616"/>
                  </a:lnTo>
                  <a:lnTo>
                    <a:pt x="1141182" y="2355802"/>
                  </a:lnTo>
                  <a:lnTo>
                    <a:pt x="1144138" y="2359033"/>
                  </a:lnTo>
                  <a:lnTo>
                    <a:pt x="1148284" y="2363166"/>
                  </a:lnTo>
                  <a:lnTo>
                    <a:pt x="1148999" y="2364259"/>
                  </a:lnTo>
                  <a:lnTo>
                    <a:pt x="1153665" y="2366249"/>
                  </a:lnTo>
                  <a:lnTo>
                    <a:pt x="1157043" y="2365720"/>
                  </a:lnTo>
                  <a:lnTo>
                    <a:pt x="1159656" y="2363288"/>
                  </a:lnTo>
                  <a:lnTo>
                    <a:pt x="1162887" y="2360333"/>
                  </a:lnTo>
                  <a:lnTo>
                    <a:pt x="1162735" y="2355147"/>
                  </a:lnTo>
                  <a:lnTo>
                    <a:pt x="1159779" y="2351917"/>
                  </a:lnTo>
                  <a:lnTo>
                    <a:pt x="1155633" y="2347784"/>
                  </a:lnTo>
                  <a:lnTo>
                    <a:pt x="1152677" y="2344554"/>
                  </a:lnTo>
                  <a:close/>
                </a:path>
                <a:path w="17531715" h="9879330">
                  <a:moveTo>
                    <a:pt x="10718492" y="6410439"/>
                  </a:moveTo>
                  <a:lnTo>
                    <a:pt x="10714114" y="6410541"/>
                  </a:lnTo>
                  <a:lnTo>
                    <a:pt x="10708120" y="6410741"/>
                  </a:lnTo>
                  <a:lnTo>
                    <a:pt x="10704076" y="6410986"/>
                  </a:lnTo>
                  <a:lnTo>
                    <a:pt x="10700420" y="6414942"/>
                  </a:lnTo>
                  <a:lnTo>
                    <a:pt x="10700522" y="6419319"/>
                  </a:lnTo>
                  <a:lnTo>
                    <a:pt x="10700718" y="6422554"/>
                  </a:lnTo>
                  <a:lnTo>
                    <a:pt x="10702673" y="6425358"/>
                  </a:lnTo>
                  <a:lnTo>
                    <a:pt x="10705340" y="6426495"/>
                  </a:lnTo>
                  <a:lnTo>
                    <a:pt x="10705482" y="6426163"/>
                  </a:lnTo>
                  <a:lnTo>
                    <a:pt x="10706814" y="6426731"/>
                  </a:lnTo>
                  <a:lnTo>
                    <a:pt x="10709099" y="6426917"/>
                  </a:lnTo>
                  <a:lnTo>
                    <a:pt x="10715093" y="6426717"/>
                  </a:lnTo>
                  <a:lnTo>
                    <a:pt x="10719280" y="6426139"/>
                  </a:lnTo>
                  <a:lnTo>
                    <a:pt x="10722794" y="6422517"/>
                  </a:lnTo>
                  <a:lnTo>
                    <a:pt x="10722693" y="6418140"/>
                  </a:lnTo>
                  <a:lnTo>
                    <a:pt x="10722114" y="6413954"/>
                  </a:lnTo>
                  <a:lnTo>
                    <a:pt x="10718492" y="6410439"/>
                  </a:lnTo>
                  <a:close/>
                </a:path>
                <a:path w="17531715" h="9879330">
                  <a:moveTo>
                    <a:pt x="14732627" y="8114069"/>
                  </a:moveTo>
                  <a:lnTo>
                    <a:pt x="14727298" y="8114553"/>
                  </a:lnTo>
                  <a:lnTo>
                    <a:pt x="14724592" y="8118126"/>
                  </a:lnTo>
                  <a:lnTo>
                    <a:pt x="14722028" y="8121366"/>
                  </a:lnTo>
                  <a:lnTo>
                    <a:pt x="14722514" y="8126695"/>
                  </a:lnTo>
                  <a:lnTo>
                    <a:pt x="14730850" y="8133009"/>
                  </a:lnTo>
                  <a:lnTo>
                    <a:pt x="14732850" y="8133862"/>
                  </a:lnTo>
                  <a:lnTo>
                    <a:pt x="14732375" y="8134053"/>
                  </a:lnTo>
                  <a:lnTo>
                    <a:pt x="14735707" y="8135474"/>
                  </a:lnTo>
                  <a:lnTo>
                    <a:pt x="14739704" y="8134422"/>
                  </a:lnTo>
                  <a:lnTo>
                    <a:pt x="14742125" y="8131515"/>
                  </a:lnTo>
                  <a:lnTo>
                    <a:pt x="14744689" y="8128275"/>
                  </a:lnTo>
                  <a:lnTo>
                    <a:pt x="14744203" y="8122946"/>
                  </a:lnTo>
                  <a:lnTo>
                    <a:pt x="14735866" y="8116633"/>
                  </a:lnTo>
                  <a:lnTo>
                    <a:pt x="14732627" y="8114069"/>
                  </a:lnTo>
                  <a:close/>
                </a:path>
                <a:path w="17531715" h="9879330">
                  <a:moveTo>
                    <a:pt x="1091284" y="2279757"/>
                  </a:moveTo>
                  <a:lnTo>
                    <a:pt x="1086098" y="2279909"/>
                  </a:lnTo>
                  <a:lnTo>
                    <a:pt x="1082867" y="2282865"/>
                  </a:lnTo>
                  <a:lnTo>
                    <a:pt x="1079970" y="2285963"/>
                  </a:lnTo>
                  <a:lnTo>
                    <a:pt x="1079788" y="2291006"/>
                  </a:lnTo>
                  <a:lnTo>
                    <a:pt x="1082743" y="2294237"/>
                  </a:lnTo>
                  <a:lnTo>
                    <a:pt x="1086748" y="2298703"/>
                  </a:lnTo>
                  <a:lnTo>
                    <a:pt x="1087464" y="2299796"/>
                  </a:lnTo>
                  <a:lnTo>
                    <a:pt x="1089464" y="2300649"/>
                  </a:lnTo>
                  <a:lnTo>
                    <a:pt x="1089273" y="2300173"/>
                  </a:lnTo>
                  <a:lnTo>
                    <a:pt x="1092272" y="2301453"/>
                  </a:lnTo>
                  <a:lnTo>
                    <a:pt x="1095649" y="2300924"/>
                  </a:lnTo>
                  <a:lnTo>
                    <a:pt x="1098120" y="2298826"/>
                  </a:lnTo>
                  <a:lnTo>
                    <a:pt x="1101351" y="2295870"/>
                  </a:lnTo>
                  <a:lnTo>
                    <a:pt x="1101199" y="2290685"/>
                  </a:lnTo>
                  <a:lnTo>
                    <a:pt x="1098243" y="2287454"/>
                  </a:lnTo>
                  <a:lnTo>
                    <a:pt x="1094239" y="2282988"/>
                  </a:lnTo>
                  <a:lnTo>
                    <a:pt x="1091284" y="2279757"/>
                  </a:lnTo>
                  <a:close/>
                </a:path>
                <a:path w="17531715" h="9879330">
                  <a:moveTo>
                    <a:pt x="14662733" y="8059042"/>
                  </a:moveTo>
                  <a:lnTo>
                    <a:pt x="14657404" y="8059525"/>
                  </a:lnTo>
                  <a:lnTo>
                    <a:pt x="14654698" y="8063099"/>
                  </a:lnTo>
                  <a:lnTo>
                    <a:pt x="14652134" y="8066339"/>
                  </a:lnTo>
                  <a:lnTo>
                    <a:pt x="14652620" y="8071667"/>
                  </a:lnTo>
                  <a:lnTo>
                    <a:pt x="14660956" y="8077981"/>
                  </a:lnTo>
                  <a:lnTo>
                    <a:pt x="14665955" y="8080114"/>
                  </a:lnTo>
                  <a:lnTo>
                    <a:pt x="14669810" y="8079394"/>
                  </a:lnTo>
                  <a:lnTo>
                    <a:pt x="14672231" y="8076487"/>
                  </a:lnTo>
                  <a:lnTo>
                    <a:pt x="14674795" y="8073248"/>
                  </a:lnTo>
                  <a:lnTo>
                    <a:pt x="14674310" y="8067919"/>
                  </a:lnTo>
                  <a:lnTo>
                    <a:pt x="14665972" y="8061605"/>
                  </a:lnTo>
                  <a:lnTo>
                    <a:pt x="14662733" y="8059042"/>
                  </a:lnTo>
                  <a:close/>
                </a:path>
                <a:path w="17531715" h="9879330">
                  <a:moveTo>
                    <a:pt x="10807699" y="6406338"/>
                  </a:moveTo>
                  <a:lnTo>
                    <a:pt x="10803322" y="6406441"/>
                  </a:lnTo>
                  <a:lnTo>
                    <a:pt x="10797327" y="6406640"/>
                  </a:lnTo>
                  <a:lnTo>
                    <a:pt x="10793283" y="6406886"/>
                  </a:lnTo>
                  <a:lnTo>
                    <a:pt x="10789627" y="6410841"/>
                  </a:lnTo>
                  <a:lnTo>
                    <a:pt x="10789729" y="6415218"/>
                  </a:lnTo>
                  <a:lnTo>
                    <a:pt x="10789925" y="6418454"/>
                  </a:lnTo>
                  <a:lnTo>
                    <a:pt x="10791880" y="6421258"/>
                  </a:lnTo>
                  <a:lnTo>
                    <a:pt x="10794547" y="6422395"/>
                  </a:lnTo>
                  <a:lnTo>
                    <a:pt x="10794689" y="6422062"/>
                  </a:lnTo>
                  <a:lnTo>
                    <a:pt x="10796022" y="6422631"/>
                  </a:lnTo>
                  <a:lnTo>
                    <a:pt x="10798306" y="6422817"/>
                  </a:lnTo>
                  <a:lnTo>
                    <a:pt x="10804300" y="6422616"/>
                  </a:lnTo>
                  <a:lnTo>
                    <a:pt x="10808487" y="6422039"/>
                  </a:lnTo>
                  <a:lnTo>
                    <a:pt x="10812002" y="6418416"/>
                  </a:lnTo>
                  <a:lnTo>
                    <a:pt x="10811900" y="6414039"/>
                  </a:lnTo>
                  <a:lnTo>
                    <a:pt x="10811321" y="6409853"/>
                  </a:lnTo>
                  <a:lnTo>
                    <a:pt x="10807699" y="6406338"/>
                  </a:lnTo>
                  <a:close/>
                </a:path>
                <a:path w="17531715" h="9879330">
                  <a:moveTo>
                    <a:pt x="14592790" y="8003205"/>
                  </a:moveTo>
                  <a:lnTo>
                    <a:pt x="14587461" y="8003690"/>
                  </a:lnTo>
                  <a:lnTo>
                    <a:pt x="14582048" y="8010836"/>
                  </a:lnTo>
                  <a:lnTo>
                    <a:pt x="14582534" y="8016164"/>
                  </a:lnTo>
                  <a:lnTo>
                    <a:pt x="14590871" y="8022478"/>
                  </a:lnTo>
                  <a:lnTo>
                    <a:pt x="14596203" y="8024753"/>
                  </a:lnTo>
                  <a:lnTo>
                    <a:pt x="14600057" y="8024033"/>
                  </a:lnTo>
                  <a:lnTo>
                    <a:pt x="14602479" y="8021126"/>
                  </a:lnTo>
                  <a:lnTo>
                    <a:pt x="14605185" y="8017553"/>
                  </a:lnTo>
                  <a:lnTo>
                    <a:pt x="14604700" y="8012225"/>
                  </a:lnTo>
                  <a:lnTo>
                    <a:pt x="14592790" y="8003205"/>
                  </a:lnTo>
                  <a:close/>
                </a:path>
                <a:path w="17531715" h="9879330">
                  <a:moveTo>
                    <a:pt x="1030841" y="2214579"/>
                  </a:moveTo>
                  <a:lnTo>
                    <a:pt x="1025797" y="2214397"/>
                  </a:lnTo>
                  <a:lnTo>
                    <a:pt x="1022566" y="2217353"/>
                  </a:lnTo>
                  <a:lnTo>
                    <a:pt x="1019194" y="2220642"/>
                  </a:lnTo>
                  <a:lnTo>
                    <a:pt x="1019012" y="2225686"/>
                  </a:lnTo>
                  <a:lnTo>
                    <a:pt x="1021967" y="2228916"/>
                  </a:lnTo>
                  <a:lnTo>
                    <a:pt x="1025972" y="2233382"/>
                  </a:lnTo>
                  <a:lnTo>
                    <a:pt x="1026687" y="2234475"/>
                  </a:lnTo>
                  <a:lnTo>
                    <a:pt x="1031687" y="2236608"/>
                  </a:lnTo>
                  <a:lnTo>
                    <a:pt x="1035064" y="2236079"/>
                  </a:lnTo>
                  <a:lnTo>
                    <a:pt x="1037535" y="2233981"/>
                  </a:lnTo>
                  <a:lnTo>
                    <a:pt x="1040908" y="2230693"/>
                  </a:lnTo>
                  <a:lnTo>
                    <a:pt x="1041090" y="2225648"/>
                  </a:lnTo>
                  <a:lnTo>
                    <a:pt x="1038134" y="2222418"/>
                  </a:lnTo>
                  <a:lnTo>
                    <a:pt x="1034129" y="2217952"/>
                  </a:lnTo>
                  <a:lnTo>
                    <a:pt x="1030841" y="2214579"/>
                  </a:lnTo>
                  <a:close/>
                </a:path>
                <a:path w="17531715" h="9879330">
                  <a:moveTo>
                    <a:pt x="10896906" y="6402237"/>
                  </a:moveTo>
                  <a:lnTo>
                    <a:pt x="10892529" y="6402340"/>
                  </a:lnTo>
                  <a:lnTo>
                    <a:pt x="10886533" y="6402541"/>
                  </a:lnTo>
                  <a:lnTo>
                    <a:pt x="10882490" y="6402786"/>
                  </a:lnTo>
                  <a:lnTo>
                    <a:pt x="10878833" y="6406742"/>
                  </a:lnTo>
                  <a:lnTo>
                    <a:pt x="10878937" y="6411119"/>
                  </a:lnTo>
                  <a:lnTo>
                    <a:pt x="10879132" y="6414353"/>
                  </a:lnTo>
                  <a:lnTo>
                    <a:pt x="10881087" y="6417157"/>
                  </a:lnTo>
                  <a:lnTo>
                    <a:pt x="10883754" y="6418295"/>
                  </a:lnTo>
                  <a:lnTo>
                    <a:pt x="10883896" y="6417961"/>
                  </a:lnTo>
                  <a:lnTo>
                    <a:pt x="10885229" y="6418530"/>
                  </a:lnTo>
                  <a:lnTo>
                    <a:pt x="10887513" y="6418716"/>
                  </a:lnTo>
                  <a:lnTo>
                    <a:pt x="10893507" y="6418516"/>
                  </a:lnTo>
                  <a:lnTo>
                    <a:pt x="10897552" y="6418271"/>
                  </a:lnTo>
                  <a:lnTo>
                    <a:pt x="10901209" y="6414316"/>
                  </a:lnTo>
                  <a:lnTo>
                    <a:pt x="10901106" y="6409939"/>
                  </a:lnTo>
                  <a:lnTo>
                    <a:pt x="10900528" y="6405752"/>
                  </a:lnTo>
                  <a:lnTo>
                    <a:pt x="10896906" y="6402237"/>
                  </a:lnTo>
                  <a:close/>
                </a:path>
                <a:path w="17531715" h="9879330">
                  <a:moveTo>
                    <a:pt x="14523181" y="7947511"/>
                  </a:moveTo>
                  <a:lnTo>
                    <a:pt x="14517851" y="7947995"/>
                  </a:lnTo>
                  <a:lnTo>
                    <a:pt x="14512439" y="7955142"/>
                  </a:lnTo>
                  <a:lnTo>
                    <a:pt x="14512924" y="7960470"/>
                  </a:lnTo>
                  <a:lnTo>
                    <a:pt x="14521261" y="7966784"/>
                  </a:lnTo>
                  <a:lnTo>
                    <a:pt x="14526594" y="7969059"/>
                  </a:lnTo>
                  <a:lnTo>
                    <a:pt x="14530446" y="7968338"/>
                  </a:lnTo>
                  <a:lnTo>
                    <a:pt x="14532868" y="7965432"/>
                  </a:lnTo>
                  <a:lnTo>
                    <a:pt x="14535573" y="7961858"/>
                  </a:lnTo>
                  <a:lnTo>
                    <a:pt x="14535090" y="7956531"/>
                  </a:lnTo>
                  <a:lnTo>
                    <a:pt x="14523181" y="7947511"/>
                  </a:lnTo>
                  <a:close/>
                </a:path>
                <a:path w="17531715" h="9879330">
                  <a:moveTo>
                    <a:pt x="971300" y="2148210"/>
                  </a:moveTo>
                  <a:lnTo>
                    <a:pt x="965923" y="2147886"/>
                  </a:lnTo>
                  <a:lnTo>
                    <a:pt x="959462" y="2153797"/>
                  </a:lnTo>
                  <a:lnTo>
                    <a:pt x="959138" y="2159174"/>
                  </a:lnTo>
                  <a:lnTo>
                    <a:pt x="962093" y="2162405"/>
                  </a:lnTo>
                  <a:lnTo>
                    <a:pt x="966098" y="2166870"/>
                  </a:lnTo>
                  <a:lnTo>
                    <a:pt x="967147" y="2168106"/>
                  </a:lnTo>
                  <a:lnTo>
                    <a:pt x="971813" y="2170096"/>
                  </a:lnTo>
                  <a:lnTo>
                    <a:pt x="975190" y="2169567"/>
                  </a:lnTo>
                  <a:lnTo>
                    <a:pt x="977661" y="2167470"/>
                  </a:lnTo>
                  <a:lnTo>
                    <a:pt x="980891" y="2164514"/>
                  </a:lnTo>
                  <a:lnTo>
                    <a:pt x="981215" y="2159136"/>
                  </a:lnTo>
                  <a:lnTo>
                    <a:pt x="978260" y="2155906"/>
                  </a:lnTo>
                  <a:lnTo>
                    <a:pt x="974256" y="2151440"/>
                  </a:lnTo>
                  <a:lnTo>
                    <a:pt x="971300" y="2148210"/>
                  </a:lnTo>
                  <a:close/>
                </a:path>
                <a:path w="17531715" h="9879330">
                  <a:moveTo>
                    <a:pt x="14453571" y="7891816"/>
                  </a:moveTo>
                  <a:lnTo>
                    <a:pt x="14448241" y="7892301"/>
                  </a:lnTo>
                  <a:lnTo>
                    <a:pt x="14442829" y="7899447"/>
                  </a:lnTo>
                  <a:lnTo>
                    <a:pt x="14443313" y="7904775"/>
                  </a:lnTo>
                  <a:lnTo>
                    <a:pt x="14451651" y="7911090"/>
                  </a:lnTo>
                  <a:lnTo>
                    <a:pt x="14456984" y="7913365"/>
                  </a:lnTo>
                  <a:lnTo>
                    <a:pt x="14460836" y="7912644"/>
                  </a:lnTo>
                  <a:lnTo>
                    <a:pt x="14463257" y="7909737"/>
                  </a:lnTo>
                  <a:lnTo>
                    <a:pt x="14465964" y="7906164"/>
                  </a:lnTo>
                  <a:lnTo>
                    <a:pt x="14465479" y="7900836"/>
                  </a:lnTo>
                  <a:lnTo>
                    <a:pt x="14453571" y="7891816"/>
                  </a:lnTo>
                  <a:close/>
                </a:path>
                <a:path w="17531715" h="9879330">
                  <a:moveTo>
                    <a:pt x="10986113" y="6398138"/>
                  </a:moveTo>
                  <a:lnTo>
                    <a:pt x="10981735" y="6398240"/>
                  </a:lnTo>
                  <a:lnTo>
                    <a:pt x="10975740" y="6398440"/>
                  </a:lnTo>
                  <a:lnTo>
                    <a:pt x="10971221" y="6398876"/>
                  </a:lnTo>
                  <a:lnTo>
                    <a:pt x="10967707" y="6402499"/>
                  </a:lnTo>
                  <a:lnTo>
                    <a:pt x="10967809" y="6406875"/>
                  </a:lnTo>
                  <a:lnTo>
                    <a:pt x="10968005" y="6410111"/>
                  </a:lnTo>
                  <a:lnTo>
                    <a:pt x="10969960" y="6412915"/>
                  </a:lnTo>
                  <a:lnTo>
                    <a:pt x="10973960" y="6414621"/>
                  </a:lnTo>
                  <a:lnTo>
                    <a:pt x="10976244" y="6414807"/>
                  </a:lnTo>
                  <a:lnTo>
                    <a:pt x="10982239" y="6414607"/>
                  </a:lnTo>
                  <a:lnTo>
                    <a:pt x="10986616" y="6414505"/>
                  </a:lnTo>
                  <a:lnTo>
                    <a:pt x="10990274" y="6410549"/>
                  </a:lnTo>
                  <a:lnTo>
                    <a:pt x="10990068" y="6401794"/>
                  </a:lnTo>
                  <a:lnTo>
                    <a:pt x="10986113" y="6398138"/>
                  </a:lnTo>
                  <a:close/>
                </a:path>
                <a:path w="17531715" h="9879330">
                  <a:moveTo>
                    <a:pt x="14384577" y="7835597"/>
                  </a:moveTo>
                  <a:lnTo>
                    <a:pt x="14379250" y="7836083"/>
                  </a:lnTo>
                  <a:lnTo>
                    <a:pt x="14376544" y="7839656"/>
                  </a:lnTo>
                  <a:lnTo>
                    <a:pt x="14373504" y="7843087"/>
                  </a:lnTo>
                  <a:lnTo>
                    <a:pt x="14373988" y="7848415"/>
                  </a:lnTo>
                  <a:lnTo>
                    <a:pt x="14377561" y="7851121"/>
                  </a:lnTo>
                  <a:lnTo>
                    <a:pt x="14382184" y="7855062"/>
                  </a:lnTo>
                  <a:lnTo>
                    <a:pt x="14384183" y="7855915"/>
                  </a:lnTo>
                  <a:lnTo>
                    <a:pt x="14384041" y="7856248"/>
                  </a:lnTo>
                  <a:lnTo>
                    <a:pt x="14387375" y="7857670"/>
                  </a:lnTo>
                  <a:lnTo>
                    <a:pt x="14391226" y="7856950"/>
                  </a:lnTo>
                  <a:lnTo>
                    <a:pt x="14393648" y="7854043"/>
                  </a:lnTo>
                  <a:lnTo>
                    <a:pt x="14396687" y="7850612"/>
                  </a:lnTo>
                  <a:lnTo>
                    <a:pt x="14396204" y="7845285"/>
                  </a:lnTo>
                  <a:lnTo>
                    <a:pt x="14392630" y="7842578"/>
                  </a:lnTo>
                  <a:lnTo>
                    <a:pt x="14388007" y="7838636"/>
                  </a:lnTo>
                  <a:lnTo>
                    <a:pt x="14384577" y="7835597"/>
                  </a:lnTo>
                  <a:close/>
                </a:path>
                <a:path w="17531715" h="9879330">
                  <a:moveTo>
                    <a:pt x="912852" y="2081125"/>
                  </a:moveTo>
                  <a:lnTo>
                    <a:pt x="907475" y="2080801"/>
                  </a:lnTo>
                  <a:lnTo>
                    <a:pt x="904245" y="2083756"/>
                  </a:lnTo>
                  <a:lnTo>
                    <a:pt x="900681" y="2086570"/>
                  </a:lnTo>
                  <a:lnTo>
                    <a:pt x="900357" y="2091947"/>
                  </a:lnTo>
                  <a:lnTo>
                    <a:pt x="903312" y="2095178"/>
                  </a:lnTo>
                  <a:lnTo>
                    <a:pt x="907317" y="2099643"/>
                  </a:lnTo>
                  <a:lnTo>
                    <a:pt x="908032" y="2100736"/>
                  </a:lnTo>
                  <a:lnTo>
                    <a:pt x="913031" y="2102869"/>
                  </a:lnTo>
                  <a:lnTo>
                    <a:pt x="916267" y="2102673"/>
                  </a:lnTo>
                  <a:lnTo>
                    <a:pt x="918738" y="2100575"/>
                  </a:lnTo>
                  <a:lnTo>
                    <a:pt x="922301" y="2097763"/>
                  </a:lnTo>
                  <a:lnTo>
                    <a:pt x="922625" y="2092384"/>
                  </a:lnTo>
                  <a:lnTo>
                    <a:pt x="919670" y="2089155"/>
                  </a:lnTo>
                  <a:lnTo>
                    <a:pt x="915666" y="2084688"/>
                  </a:lnTo>
                  <a:lnTo>
                    <a:pt x="912852" y="2081125"/>
                  </a:lnTo>
                  <a:close/>
                </a:path>
                <a:path w="17531715" h="9879330">
                  <a:moveTo>
                    <a:pt x="14314967" y="7779903"/>
                  </a:moveTo>
                  <a:lnTo>
                    <a:pt x="14309640" y="7780389"/>
                  </a:lnTo>
                  <a:lnTo>
                    <a:pt x="14306934" y="7783961"/>
                  </a:lnTo>
                  <a:lnTo>
                    <a:pt x="14303894" y="7787393"/>
                  </a:lnTo>
                  <a:lnTo>
                    <a:pt x="14304377" y="7792720"/>
                  </a:lnTo>
                  <a:lnTo>
                    <a:pt x="14307951" y="7795426"/>
                  </a:lnTo>
                  <a:lnTo>
                    <a:pt x="14312575" y="7799368"/>
                  </a:lnTo>
                  <a:lnTo>
                    <a:pt x="14314574" y="7800221"/>
                  </a:lnTo>
                  <a:lnTo>
                    <a:pt x="14314431" y="7800554"/>
                  </a:lnTo>
                  <a:lnTo>
                    <a:pt x="14317765" y="7801976"/>
                  </a:lnTo>
                  <a:lnTo>
                    <a:pt x="14321615" y="7801255"/>
                  </a:lnTo>
                  <a:lnTo>
                    <a:pt x="14324038" y="7798349"/>
                  </a:lnTo>
                  <a:lnTo>
                    <a:pt x="14327078" y="7794918"/>
                  </a:lnTo>
                  <a:lnTo>
                    <a:pt x="14326595" y="7789590"/>
                  </a:lnTo>
                  <a:lnTo>
                    <a:pt x="14323021" y="7786884"/>
                  </a:lnTo>
                  <a:lnTo>
                    <a:pt x="14318398" y="7782942"/>
                  </a:lnTo>
                  <a:lnTo>
                    <a:pt x="14314967" y="7779903"/>
                  </a:lnTo>
                  <a:close/>
                </a:path>
                <a:path w="17531715" h="9879330">
                  <a:moveTo>
                    <a:pt x="11075511" y="6394513"/>
                  </a:moveTo>
                  <a:lnTo>
                    <a:pt x="11071133" y="6394615"/>
                  </a:lnTo>
                  <a:lnTo>
                    <a:pt x="11065139" y="6394816"/>
                  </a:lnTo>
                  <a:lnTo>
                    <a:pt x="11060761" y="6394918"/>
                  </a:lnTo>
                  <a:lnTo>
                    <a:pt x="11057104" y="6398873"/>
                  </a:lnTo>
                  <a:lnTo>
                    <a:pt x="11057207" y="6403250"/>
                  </a:lnTo>
                  <a:lnTo>
                    <a:pt x="11057403" y="6406486"/>
                  </a:lnTo>
                  <a:lnTo>
                    <a:pt x="11059359" y="6409291"/>
                  </a:lnTo>
                  <a:lnTo>
                    <a:pt x="11063358" y="6410997"/>
                  </a:lnTo>
                  <a:lnTo>
                    <a:pt x="11065643" y="6411183"/>
                  </a:lnTo>
                  <a:lnTo>
                    <a:pt x="11071638" y="6410982"/>
                  </a:lnTo>
                  <a:lnTo>
                    <a:pt x="11076015" y="6410879"/>
                  </a:lnTo>
                  <a:lnTo>
                    <a:pt x="11079672" y="6406924"/>
                  </a:lnTo>
                  <a:lnTo>
                    <a:pt x="11079569" y="6402547"/>
                  </a:lnTo>
                  <a:lnTo>
                    <a:pt x="11079134" y="6398028"/>
                  </a:lnTo>
                  <a:lnTo>
                    <a:pt x="11075511" y="6394513"/>
                  </a:lnTo>
                  <a:close/>
                </a:path>
                <a:path w="17531715" h="9879330">
                  <a:moveTo>
                    <a:pt x="855782" y="2012658"/>
                  </a:moveTo>
                  <a:lnTo>
                    <a:pt x="850880" y="2012143"/>
                  </a:lnTo>
                  <a:lnTo>
                    <a:pt x="847317" y="2014956"/>
                  </a:lnTo>
                  <a:lnTo>
                    <a:pt x="844086" y="2017912"/>
                  </a:lnTo>
                  <a:lnTo>
                    <a:pt x="843571" y="2022813"/>
                  </a:lnTo>
                  <a:lnTo>
                    <a:pt x="846384" y="2026378"/>
                  </a:lnTo>
                  <a:lnTo>
                    <a:pt x="850246" y="2031176"/>
                  </a:lnTo>
                  <a:lnTo>
                    <a:pt x="850820" y="2032603"/>
                  </a:lnTo>
                  <a:lnTo>
                    <a:pt x="853153" y="2033598"/>
                  </a:lnTo>
                  <a:lnTo>
                    <a:pt x="853295" y="2033265"/>
                  </a:lnTo>
                  <a:lnTo>
                    <a:pt x="855962" y="2034402"/>
                  </a:lnTo>
                  <a:lnTo>
                    <a:pt x="859197" y="2034206"/>
                  </a:lnTo>
                  <a:lnTo>
                    <a:pt x="861667" y="2032109"/>
                  </a:lnTo>
                  <a:lnTo>
                    <a:pt x="864898" y="2029153"/>
                  </a:lnTo>
                  <a:lnTo>
                    <a:pt x="865413" y="2024251"/>
                  </a:lnTo>
                  <a:lnTo>
                    <a:pt x="862600" y="2020687"/>
                  </a:lnTo>
                  <a:lnTo>
                    <a:pt x="858737" y="2015889"/>
                  </a:lnTo>
                  <a:lnTo>
                    <a:pt x="855782" y="2012658"/>
                  </a:lnTo>
                  <a:close/>
                </a:path>
                <a:path w="17531715" h="9879330">
                  <a:moveTo>
                    <a:pt x="14245642" y="7723542"/>
                  </a:moveTo>
                  <a:lnTo>
                    <a:pt x="14240314" y="7724027"/>
                  </a:lnTo>
                  <a:lnTo>
                    <a:pt x="14237609" y="7727601"/>
                  </a:lnTo>
                  <a:lnTo>
                    <a:pt x="14234569" y="7731031"/>
                  </a:lnTo>
                  <a:lnTo>
                    <a:pt x="14235052" y="7736360"/>
                  </a:lnTo>
                  <a:lnTo>
                    <a:pt x="14238626" y="7739066"/>
                  </a:lnTo>
                  <a:lnTo>
                    <a:pt x="14243249" y="7743007"/>
                  </a:lnTo>
                  <a:lnTo>
                    <a:pt x="14245248" y="7743860"/>
                  </a:lnTo>
                  <a:lnTo>
                    <a:pt x="14245106" y="7744193"/>
                  </a:lnTo>
                  <a:lnTo>
                    <a:pt x="14248440" y="7745615"/>
                  </a:lnTo>
                  <a:lnTo>
                    <a:pt x="14252290" y="7744895"/>
                  </a:lnTo>
                  <a:lnTo>
                    <a:pt x="14254713" y="7741988"/>
                  </a:lnTo>
                  <a:lnTo>
                    <a:pt x="14257752" y="7738557"/>
                  </a:lnTo>
                  <a:lnTo>
                    <a:pt x="14257268" y="7733229"/>
                  </a:lnTo>
                  <a:lnTo>
                    <a:pt x="14253695" y="7730524"/>
                  </a:lnTo>
                  <a:lnTo>
                    <a:pt x="14249072" y="7726582"/>
                  </a:lnTo>
                  <a:lnTo>
                    <a:pt x="14245642" y="7723542"/>
                  </a:lnTo>
                  <a:close/>
                </a:path>
                <a:path w="17531715" h="9879330">
                  <a:moveTo>
                    <a:pt x="11164291" y="6391412"/>
                  </a:moveTo>
                  <a:lnTo>
                    <a:pt x="11159914" y="6391515"/>
                  </a:lnTo>
                  <a:lnTo>
                    <a:pt x="11153920" y="6391715"/>
                  </a:lnTo>
                  <a:lnTo>
                    <a:pt x="11149542" y="6391818"/>
                  </a:lnTo>
                  <a:lnTo>
                    <a:pt x="11145884" y="6395773"/>
                  </a:lnTo>
                  <a:lnTo>
                    <a:pt x="11145987" y="6400150"/>
                  </a:lnTo>
                  <a:lnTo>
                    <a:pt x="11145850" y="6403243"/>
                  </a:lnTo>
                  <a:lnTo>
                    <a:pt x="11148140" y="6406189"/>
                  </a:lnTo>
                  <a:lnTo>
                    <a:pt x="11152139" y="6407895"/>
                  </a:lnTo>
                  <a:lnTo>
                    <a:pt x="11154424" y="6408082"/>
                  </a:lnTo>
                  <a:lnTo>
                    <a:pt x="11160418" y="6407881"/>
                  </a:lnTo>
                  <a:lnTo>
                    <a:pt x="11164795" y="6407779"/>
                  </a:lnTo>
                  <a:lnTo>
                    <a:pt x="11168451" y="6403823"/>
                  </a:lnTo>
                  <a:lnTo>
                    <a:pt x="11168246" y="6395069"/>
                  </a:lnTo>
                  <a:lnTo>
                    <a:pt x="11164291" y="6391412"/>
                  </a:lnTo>
                  <a:close/>
                </a:path>
                <a:path w="17531715" h="9879330">
                  <a:moveTo>
                    <a:pt x="14176174" y="7667515"/>
                  </a:moveTo>
                  <a:lnTo>
                    <a:pt x="14170847" y="7668000"/>
                  </a:lnTo>
                  <a:lnTo>
                    <a:pt x="14168141" y="7671573"/>
                  </a:lnTo>
                  <a:lnTo>
                    <a:pt x="14165102" y="7675004"/>
                  </a:lnTo>
                  <a:lnTo>
                    <a:pt x="14165585" y="7680331"/>
                  </a:lnTo>
                  <a:lnTo>
                    <a:pt x="14169160" y="7683039"/>
                  </a:lnTo>
                  <a:lnTo>
                    <a:pt x="14173782" y="7686980"/>
                  </a:lnTo>
                  <a:lnTo>
                    <a:pt x="14175781" y="7687833"/>
                  </a:lnTo>
                  <a:lnTo>
                    <a:pt x="14175639" y="7688166"/>
                  </a:lnTo>
                  <a:lnTo>
                    <a:pt x="14178972" y="7689588"/>
                  </a:lnTo>
                  <a:lnTo>
                    <a:pt x="14182823" y="7688867"/>
                  </a:lnTo>
                  <a:lnTo>
                    <a:pt x="14185245" y="7685961"/>
                  </a:lnTo>
                  <a:lnTo>
                    <a:pt x="14188285" y="7682530"/>
                  </a:lnTo>
                  <a:lnTo>
                    <a:pt x="14187800" y="7677201"/>
                  </a:lnTo>
                  <a:lnTo>
                    <a:pt x="14184226" y="7674495"/>
                  </a:lnTo>
                  <a:lnTo>
                    <a:pt x="14179605" y="7670554"/>
                  </a:lnTo>
                  <a:lnTo>
                    <a:pt x="14176174" y="7667515"/>
                  </a:lnTo>
                  <a:close/>
                </a:path>
                <a:path w="17531715" h="9879330">
                  <a:moveTo>
                    <a:pt x="799472" y="1943333"/>
                  </a:moveTo>
                  <a:lnTo>
                    <a:pt x="794570" y="1942818"/>
                  </a:lnTo>
                  <a:lnTo>
                    <a:pt x="787443" y="1948444"/>
                  </a:lnTo>
                  <a:lnTo>
                    <a:pt x="786927" y="1953346"/>
                  </a:lnTo>
                  <a:lnTo>
                    <a:pt x="789741" y="1956910"/>
                  </a:lnTo>
                  <a:lnTo>
                    <a:pt x="793603" y="1961710"/>
                  </a:lnTo>
                  <a:lnTo>
                    <a:pt x="794510" y="1963278"/>
                  </a:lnTo>
                  <a:lnTo>
                    <a:pt x="799176" y="1965268"/>
                  </a:lnTo>
                  <a:lnTo>
                    <a:pt x="802553" y="1964739"/>
                  </a:lnTo>
                  <a:lnTo>
                    <a:pt x="804882" y="1962974"/>
                  </a:lnTo>
                  <a:lnTo>
                    <a:pt x="808445" y="1960161"/>
                  </a:lnTo>
                  <a:lnTo>
                    <a:pt x="808960" y="1955259"/>
                  </a:lnTo>
                  <a:lnTo>
                    <a:pt x="806147" y="1951696"/>
                  </a:lnTo>
                  <a:lnTo>
                    <a:pt x="802285" y="1946897"/>
                  </a:lnTo>
                  <a:lnTo>
                    <a:pt x="799472" y="1943333"/>
                  </a:lnTo>
                  <a:close/>
                </a:path>
                <a:path w="17531715" h="9879330">
                  <a:moveTo>
                    <a:pt x="14107183" y="7611296"/>
                  </a:moveTo>
                  <a:lnTo>
                    <a:pt x="14101853" y="7611781"/>
                  </a:lnTo>
                  <a:lnTo>
                    <a:pt x="14099147" y="7615354"/>
                  </a:lnTo>
                  <a:lnTo>
                    <a:pt x="14096108" y="7618784"/>
                  </a:lnTo>
                  <a:lnTo>
                    <a:pt x="14096594" y="7624114"/>
                  </a:lnTo>
                  <a:lnTo>
                    <a:pt x="14100167" y="7626819"/>
                  </a:lnTo>
                  <a:lnTo>
                    <a:pt x="14104788" y="7630760"/>
                  </a:lnTo>
                  <a:lnTo>
                    <a:pt x="14106788" y="7631614"/>
                  </a:lnTo>
                  <a:lnTo>
                    <a:pt x="14106646" y="7631947"/>
                  </a:lnTo>
                  <a:lnTo>
                    <a:pt x="14109978" y="7633368"/>
                  </a:lnTo>
                  <a:lnTo>
                    <a:pt x="14113832" y="7632648"/>
                  </a:lnTo>
                  <a:lnTo>
                    <a:pt x="14116253" y="7629742"/>
                  </a:lnTo>
                  <a:lnTo>
                    <a:pt x="14119293" y="7626311"/>
                  </a:lnTo>
                  <a:lnTo>
                    <a:pt x="14118808" y="7620982"/>
                  </a:lnTo>
                  <a:lnTo>
                    <a:pt x="14115235" y="7618277"/>
                  </a:lnTo>
                  <a:lnTo>
                    <a:pt x="14110613" y="7614335"/>
                  </a:lnTo>
                  <a:lnTo>
                    <a:pt x="14107183" y="7611296"/>
                  </a:lnTo>
                  <a:close/>
                </a:path>
                <a:path w="17531715" h="9879330">
                  <a:moveTo>
                    <a:pt x="11253596" y="6388929"/>
                  </a:moveTo>
                  <a:lnTo>
                    <a:pt x="11249218" y="6389031"/>
                  </a:lnTo>
                  <a:lnTo>
                    <a:pt x="11243225" y="6389232"/>
                  </a:lnTo>
                  <a:lnTo>
                    <a:pt x="11238847" y="6389335"/>
                  </a:lnTo>
                  <a:lnTo>
                    <a:pt x="11235190" y="6393290"/>
                  </a:lnTo>
                  <a:lnTo>
                    <a:pt x="11235294" y="6397667"/>
                  </a:lnTo>
                  <a:lnTo>
                    <a:pt x="11235155" y="6400761"/>
                  </a:lnTo>
                  <a:lnTo>
                    <a:pt x="11237110" y="6403564"/>
                  </a:lnTo>
                  <a:lnTo>
                    <a:pt x="11241444" y="6405413"/>
                  </a:lnTo>
                  <a:lnTo>
                    <a:pt x="11243727" y="6405599"/>
                  </a:lnTo>
                  <a:lnTo>
                    <a:pt x="11249722" y="6405398"/>
                  </a:lnTo>
                  <a:lnTo>
                    <a:pt x="11254100" y="6405296"/>
                  </a:lnTo>
                  <a:lnTo>
                    <a:pt x="11257757" y="6401341"/>
                  </a:lnTo>
                  <a:lnTo>
                    <a:pt x="11257553" y="6392587"/>
                  </a:lnTo>
                  <a:lnTo>
                    <a:pt x="11253596" y="6388929"/>
                  </a:lnTo>
                  <a:close/>
                </a:path>
                <a:path w="17531715" h="9879330">
                  <a:moveTo>
                    <a:pt x="14037999" y="7554602"/>
                  </a:moveTo>
                  <a:lnTo>
                    <a:pt x="14032670" y="7555087"/>
                  </a:lnTo>
                  <a:lnTo>
                    <a:pt x="14029964" y="7558660"/>
                  </a:lnTo>
                  <a:lnTo>
                    <a:pt x="14026925" y="7562090"/>
                  </a:lnTo>
                  <a:lnTo>
                    <a:pt x="14027410" y="7567419"/>
                  </a:lnTo>
                  <a:lnTo>
                    <a:pt x="14030984" y="7570125"/>
                  </a:lnTo>
                  <a:lnTo>
                    <a:pt x="14035604" y="7574066"/>
                  </a:lnTo>
                  <a:lnTo>
                    <a:pt x="14037605" y="7574919"/>
                  </a:lnTo>
                  <a:lnTo>
                    <a:pt x="14037796" y="7575395"/>
                  </a:lnTo>
                  <a:lnTo>
                    <a:pt x="14040795" y="7576674"/>
                  </a:lnTo>
                  <a:lnTo>
                    <a:pt x="14044649" y="7575954"/>
                  </a:lnTo>
                  <a:lnTo>
                    <a:pt x="14047070" y="7573048"/>
                  </a:lnTo>
                  <a:lnTo>
                    <a:pt x="14050110" y="7569617"/>
                  </a:lnTo>
                  <a:lnTo>
                    <a:pt x="14049625" y="7564288"/>
                  </a:lnTo>
                  <a:lnTo>
                    <a:pt x="14046051" y="7561582"/>
                  </a:lnTo>
                  <a:lnTo>
                    <a:pt x="14041430" y="7557642"/>
                  </a:lnTo>
                  <a:lnTo>
                    <a:pt x="14037999" y="7554602"/>
                  </a:lnTo>
                  <a:close/>
                </a:path>
                <a:path w="17531715" h="9879330">
                  <a:moveTo>
                    <a:pt x="745872" y="1873195"/>
                  </a:moveTo>
                  <a:lnTo>
                    <a:pt x="740779" y="1872204"/>
                  </a:lnTo>
                  <a:lnTo>
                    <a:pt x="737215" y="1875017"/>
                  </a:lnTo>
                  <a:lnTo>
                    <a:pt x="733318" y="1877689"/>
                  </a:lnTo>
                  <a:lnTo>
                    <a:pt x="732661" y="1882923"/>
                  </a:lnTo>
                  <a:lnTo>
                    <a:pt x="735475" y="1886487"/>
                  </a:lnTo>
                  <a:lnTo>
                    <a:pt x="739003" y="1891145"/>
                  </a:lnTo>
                  <a:lnTo>
                    <a:pt x="739577" y="1892571"/>
                  </a:lnTo>
                  <a:lnTo>
                    <a:pt x="742243" y="1893708"/>
                  </a:lnTo>
                  <a:lnTo>
                    <a:pt x="742718" y="1893517"/>
                  </a:lnTo>
                  <a:lnTo>
                    <a:pt x="745051" y="1894513"/>
                  </a:lnTo>
                  <a:lnTo>
                    <a:pt x="748287" y="1894317"/>
                  </a:lnTo>
                  <a:lnTo>
                    <a:pt x="750615" y="1892552"/>
                  </a:lnTo>
                  <a:lnTo>
                    <a:pt x="754370" y="1890214"/>
                  </a:lnTo>
                  <a:lnTo>
                    <a:pt x="755027" y="1884979"/>
                  </a:lnTo>
                  <a:lnTo>
                    <a:pt x="752214" y="1881415"/>
                  </a:lnTo>
                  <a:lnTo>
                    <a:pt x="748685" y="1876758"/>
                  </a:lnTo>
                  <a:lnTo>
                    <a:pt x="745872" y="1873195"/>
                  </a:lnTo>
                  <a:close/>
                </a:path>
                <a:path w="17531715" h="9879330">
                  <a:moveTo>
                    <a:pt x="11342475" y="6387446"/>
                  </a:moveTo>
                  <a:lnTo>
                    <a:pt x="11338098" y="6387549"/>
                  </a:lnTo>
                  <a:lnTo>
                    <a:pt x="11332103" y="6387750"/>
                  </a:lnTo>
                  <a:lnTo>
                    <a:pt x="11327868" y="6387519"/>
                  </a:lnTo>
                  <a:lnTo>
                    <a:pt x="11324211" y="6391474"/>
                  </a:lnTo>
                  <a:lnTo>
                    <a:pt x="11324313" y="6395852"/>
                  </a:lnTo>
                  <a:lnTo>
                    <a:pt x="11324175" y="6398945"/>
                  </a:lnTo>
                  <a:lnTo>
                    <a:pt x="11326132" y="6401748"/>
                  </a:lnTo>
                  <a:lnTo>
                    <a:pt x="11330131" y="6403454"/>
                  </a:lnTo>
                  <a:lnTo>
                    <a:pt x="11332416" y="6403641"/>
                  </a:lnTo>
                  <a:lnTo>
                    <a:pt x="11338410" y="6403440"/>
                  </a:lnTo>
                  <a:lnTo>
                    <a:pt x="11342645" y="6403671"/>
                  </a:lnTo>
                  <a:lnTo>
                    <a:pt x="11346301" y="6399715"/>
                  </a:lnTo>
                  <a:lnTo>
                    <a:pt x="11346199" y="6395339"/>
                  </a:lnTo>
                  <a:lnTo>
                    <a:pt x="11346430" y="6391103"/>
                  </a:lnTo>
                  <a:lnTo>
                    <a:pt x="11342475" y="6387446"/>
                  </a:lnTo>
                  <a:close/>
                </a:path>
                <a:path w="17531715" h="9879330">
                  <a:moveTo>
                    <a:pt x="13969005" y="7498383"/>
                  </a:moveTo>
                  <a:lnTo>
                    <a:pt x="13963678" y="7498869"/>
                  </a:lnTo>
                  <a:lnTo>
                    <a:pt x="13960972" y="7502441"/>
                  </a:lnTo>
                  <a:lnTo>
                    <a:pt x="13957932" y="7505872"/>
                  </a:lnTo>
                  <a:lnTo>
                    <a:pt x="13958419" y="7511202"/>
                  </a:lnTo>
                  <a:lnTo>
                    <a:pt x="13961992" y="7513907"/>
                  </a:lnTo>
                  <a:lnTo>
                    <a:pt x="13966613" y="7517848"/>
                  </a:lnTo>
                  <a:lnTo>
                    <a:pt x="13968613" y="7518701"/>
                  </a:lnTo>
                  <a:lnTo>
                    <a:pt x="13968804" y="7519177"/>
                  </a:lnTo>
                  <a:lnTo>
                    <a:pt x="13971803" y="7520456"/>
                  </a:lnTo>
                  <a:lnTo>
                    <a:pt x="13975657" y="7519736"/>
                  </a:lnTo>
                  <a:lnTo>
                    <a:pt x="13978078" y="7516830"/>
                  </a:lnTo>
                  <a:lnTo>
                    <a:pt x="13981118" y="7513398"/>
                  </a:lnTo>
                  <a:lnTo>
                    <a:pt x="13980633" y="7508070"/>
                  </a:lnTo>
                  <a:lnTo>
                    <a:pt x="13977060" y="7505364"/>
                  </a:lnTo>
                  <a:lnTo>
                    <a:pt x="13972437" y="7501423"/>
                  </a:lnTo>
                  <a:lnTo>
                    <a:pt x="13969005" y="7498383"/>
                  </a:lnTo>
                  <a:close/>
                </a:path>
                <a:path w="17531715" h="9879330">
                  <a:moveTo>
                    <a:pt x="13899822" y="7441689"/>
                  </a:moveTo>
                  <a:lnTo>
                    <a:pt x="13894495" y="7442174"/>
                  </a:lnTo>
                  <a:lnTo>
                    <a:pt x="13891789" y="7445747"/>
                  </a:lnTo>
                  <a:lnTo>
                    <a:pt x="13888750" y="7449178"/>
                  </a:lnTo>
                  <a:lnTo>
                    <a:pt x="13889234" y="7454506"/>
                  </a:lnTo>
                  <a:lnTo>
                    <a:pt x="13892806" y="7457212"/>
                  </a:lnTo>
                  <a:lnTo>
                    <a:pt x="13897430" y="7461154"/>
                  </a:lnTo>
                  <a:lnTo>
                    <a:pt x="13899430" y="7462007"/>
                  </a:lnTo>
                  <a:lnTo>
                    <a:pt x="13899621" y="7462482"/>
                  </a:lnTo>
                  <a:lnTo>
                    <a:pt x="13902620" y="7463762"/>
                  </a:lnTo>
                  <a:lnTo>
                    <a:pt x="13906471" y="7463041"/>
                  </a:lnTo>
                  <a:lnTo>
                    <a:pt x="13908894" y="7460135"/>
                  </a:lnTo>
                  <a:lnTo>
                    <a:pt x="13911933" y="7456703"/>
                  </a:lnTo>
                  <a:lnTo>
                    <a:pt x="13911450" y="7451376"/>
                  </a:lnTo>
                  <a:lnTo>
                    <a:pt x="13907877" y="7448670"/>
                  </a:lnTo>
                  <a:lnTo>
                    <a:pt x="13903253" y="7444728"/>
                  </a:lnTo>
                  <a:lnTo>
                    <a:pt x="13899822" y="7441689"/>
                  </a:lnTo>
                  <a:close/>
                </a:path>
                <a:path w="17531715" h="9879330">
                  <a:moveTo>
                    <a:pt x="11431593" y="6387247"/>
                  </a:moveTo>
                  <a:lnTo>
                    <a:pt x="11427215" y="6387350"/>
                  </a:lnTo>
                  <a:lnTo>
                    <a:pt x="11421363" y="6387217"/>
                  </a:lnTo>
                  <a:lnTo>
                    <a:pt x="11416795" y="6386844"/>
                  </a:lnTo>
                  <a:lnTo>
                    <a:pt x="11413137" y="6390800"/>
                  </a:lnTo>
                  <a:lnTo>
                    <a:pt x="11413240" y="6395177"/>
                  </a:lnTo>
                  <a:lnTo>
                    <a:pt x="11413294" y="6398746"/>
                  </a:lnTo>
                  <a:lnTo>
                    <a:pt x="11415249" y="6401549"/>
                  </a:lnTo>
                  <a:lnTo>
                    <a:pt x="11418916" y="6403114"/>
                  </a:lnTo>
                  <a:lnTo>
                    <a:pt x="11421201" y="6403300"/>
                  </a:lnTo>
                  <a:lnTo>
                    <a:pt x="11427053" y="6403433"/>
                  </a:lnTo>
                  <a:lnTo>
                    <a:pt x="11431621" y="6403806"/>
                  </a:lnTo>
                  <a:lnTo>
                    <a:pt x="11435278" y="6399851"/>
                  </a:lnTo>
                  <a:lnTo>
                    <a:pt x="11435176" y="6395473"/>
                  </a:lnTo>
                  <a:lnTo>
                    <a:pt x="11435548" y="6390905"/>
                  </a:lnTo>
                  <a:lnTo>
                    <a:pt x="11431593" y="6387247"/>
                  </a:lnTo>
                  <a:close/>
                </a:path>
                <a:path w="17531715" h="9879330">
                  <a:moveTo>
                    <a:pt x="692508" y="1801581"/>
                  </a:moveTo>
                  <a:lnTo>
                    <a:pt x="687415" y="1800591"/>
                  </a:lnTo>
                  <a:lnTo>
                    <a:pt x="680288" y="1806217"/>
                  </a:lnTo>
                  <a:lnTo>
                    <a:pt x="679297" y="1811309"/>
                  </a:lnTo>
                  <a:lnTo>
                    <a:pt x="682110" y="1814873"/>
                  </a:lnTo>
                  <a:lnTo>
                    <a:pt x="685497" y="1819864"/>
                  </a:lnTo>
                  <a:lnTo>
                    <a:pt x="686212" y="1820957"/>
                  </a:lnTo>
                  <a:lnTo>
                    <a:pt x="688736" y="1822428"/>
                  </a:lnTo>
                  <a:lnTo>
                    <a:pt x="689212" y="1822237"/>
                  </a:lnTo>
                  <a:lnTo>
                    <a:pt x="691544" y="1823232"/>
                  </a:lnTo>
                  <a:lnTo>
                    <a:pt x="694781" y="1823036"/>
                  </a:lnTo>
                  <a:lnTo>
                    <a:pt x="697109" y="1821271"/>
                  </a:lnTo>
                  <a:lnTo>
                    <a:pt x="700673" y="1818458"/>
                  </a:lnTo>
                  <a:lnTo>
                    <a:pt x="701663" y="1813366"/>
                  </a:lnTo>
                  <a:lnTo>
                    <a:pt x="698850" y="1809801"/>
                  </a:lnTo>
                  <a:lnTo>
                    <a:pt x="695321" y="1805145"/>
                  </a:lnTo>
                  <a:lnTo>
                    <a:pt x="692508" y="1801581"/>
                  </a:lnTo>
                  <a:close/>
                </a:path>
                <a:path w="17531715" h="9879330">
                  <a:moveTo>
                    <a:pt x="13830972" y="7385137"/>
                  </a:moveTo>
                  <a:lnTo>
                    <a:pt x="13825645" y="7385623"/>
                  </a:lnTo>
                  <a:lnTo>
                    <a:pt x="13822939" y="7389195"/>
                  </a:lnTo>
                  <a:lnTo>
                    <a:pt x="13819900" y="7392626"/>
                  </a:lnTo>
                  <a:lnTo>
                    <a:pt x="13820384" y="7397954"/>
                  </a:lnTo>
                  <a:lnTo>
                    <a:pt x="13823957" y="7400660"/>
                  </a:lnTo>
                  <a:lnTo>
                    <a:pt x="13828580" y="7404602"/>
                  </a:lnTo>
                  <a:lnTo>
                    <a:pt x="13830580" y="7405455"/>
                  </a:lnTo>
                  <a:lnTo>
                    <a:pt x="13830771" y="7405931"/>
                  </a:lnTo>
                  <a:lnTo>
                    <a:pt x="13833772" y="7407210"/>
                  </a:lnTo>
                  <a:lnTo>
                    <a:pt x="13837623" y="7406489"/>
                  </a:lnTo>
                  <a:lnTo>
                    <a:pt x="13840045" y="7403583"/>
                  </a:lnTo>
                  <a:lnTo>
                    <a:pt x="13843084" y="7400152"/>
                  </a:lnTo>
                  <a:lnTo>
                    <a:pt x="13842600" y="7394824"/>
                  </a:lnTo>
                  <a:lnTo>
                    <a:pt x="13839027" y="7392118"/>
                  </a:lnTo>
                  <a:lnTo>
                    <a:pt x="13834404" y="7388177"/>
                  </a:lnTo>
                  <a:lnTo>
                    <a:pt x="13830972" y="7385137"/>
                  </a:lnTo>
                  <a:close/>
                </a:path>
                <a:path w="17531715" h="9879330">
                  <a:moveTo>
                    <a:pt x="11521285" y="6388475"/>
                  </a:moveTo>
                  <a:lnTo>
                    <a:pt x="11516906" y="6388577"/>
                  </a:lnTo>
                  <a:lnTo>
                    <a:pt x="11510721" y="6388303"/>
                  </a:lnTo>
                  <a:lnTo>
                    <a:pt x="11506011" y="6388264"/>
                  </a:lnTo>
                  <a:lnTo>
                    <a:pt x="11502496" y="6391885"/>
                  </a:lnTo>
                  <a:lnTo>
                    <a:pt x="11502599" y="6396263"/>
                  </a:lnTo>
                  <a:lnTo>
                    <a:pt x="11502653" y="6399832"/>
                  </a:lnTo>
                  <a:lnTo>
                    <a:pt x="11521456" y="6404700"/>
                  </a:lnTo>
                  <a:lnTo>
                    <a:pt x="11524970" y="6401078"/>
                  </a:lnTo>
                  <a:lnTo>
                    <a:pt x="11524868" y="6396701"/>
                  </a:lnTo>
                  <a:lnTo>
                    <a:pt x="11524907" y="6391991"/>
                  </a:lnTo>
                  <a:lnTo>
                    <a:pt x="11521285" y="6388475"/>
                  </a:lnTo>
                  <a:close/>
                </a:path>
                <a:path w="17531715" h="9879330">
                  <a:moveTo>
                    <a:pt x="13762123" y="7328585"/>
                  </a:moveTo>
                  <a:lnTo>
                    <a:pt x="13756793" y="7329070"/>
                  </a:lnTo>
                  <a:lnTo>
                    <a:pt x="13754088" y="7332643"/>
                  </a:lnTo>
                  <a:lnTo>
                    <a:pt x="13751049" y="7336073"/>
                  </a:lnTo>
                  <a:lnTo>
                    <a:pt x="13751534" y="7341402"/>
                  </a:lnTo>
                  <a:lnTo>
                    <a:pt x="13755107" y="7344108"/>
                  </a:lnTo>
                  <a:lnTo>
                    <a:pt x="13759729" y="7348049"/>
                  </a:lnTo>
                  <a:lnTo>
                    <a:pt x="13761728" y="7348902"/>
                  </a:lnTo>
                  <a:lnTo>
                    <a:pt x="13761920" y="7349378"/>
                  </a:lnTo>
                  <a:lnTo>
                    <a:pt x="13764920" y="7350658"/>
                  </a:lnTo>
                  <a:lnTo>
                    <a:pt x="13768773" y="7349937"/>
                  </a:lnTo>
                  <a:lnTo>
                    <a:pt x="13771195" y="7347031"/>
                  </a:lnTo>
                  <a:lnTo>
                    <a:pt x="13774235" y="7343600"/>
                  </a:lnTo>
                  <a:lnTo>
                    <a:pt x="13773748" y="7338271"/>
                  </a:lnTo>
                  <a:lnTo>
                    <a:pt x="13770176" y="7335565"/>
                  </a:lnTo>
                  <a:lnTo>
                    <a:pt x="13765554" y="7331625"/>
                  </a:lnTo>
                  <a:lnTo>
                    <a:pt x="13762123" y="7328585"/>
                  </a:lnTo>
                  <a:close/>
                </a:path>
                <a:path w="17531715" h="9879330">
                  <a:moveTo>
                    <a:pt x="640379" y="1728918"/>
                  </a:moveTo>
                  <a:lnTo>
                    <a:pt x="635478" y="1728403"/>
                  </a:lnTo>
                  <a:lnTo>
                    <a:pt x="631723" y="1730741"/>
                  </a:lnTo>
                  <a:lnTo>
                    <a:pt x="627826" y="1733412"/>
                  </a:lnTo>
                  <a:lnTo>
                    <a:pt x="627310" y="1738313"/>
                  </a:lnTo>
                  <a:lnTo>
                    <a:pt x="629648" y="1742069"/>
                  </a:lnTo>
                  <a:lnTo>
                    <a:pt x="633035" y="1747059"/>
                  </a:lnTo>
                  <a:lnTo>
                    <a:pt x="634084" y="1748294"/>
                  </a:lnTo>
                  <a:lnTo>
                    <a:pt x="636608" y="1749765"/>
                  </a:lnTo>
                  <a:lnTo>
                    <a:pt x="636465" y="1750098"/>
                  </a:lnTo>
                  <a:lnTo>
                    <a:pt x="638799" y="1751093"/>
                  </a:lnTo>
                  <a:lnTo>
                    <a:pt x="642034" y="1750897"/>
                  </a:lnTo>
                  <a:lnTo>
                    <a:pt x="644362" y="1749134"/>
                  </a:lnTo>
                  <a:lnTo>
                    <a:pt x="648260" y="1746462"/>
                  </a:lnTo>
                  <a:lnTo>
                    <a:pt x="649108" y="1741703"/>
                  </a:lnTo>
                  <a:lnTo>
                    <a:pt x="640379" y="1728918"/>
                  </a:lnTo>
                  <a:close/>
                </a:path>
                <a:path w="17531715" h="9879330">
                  <a:moveTo>
                    <a:pt x="11611076" y="6391321"/>
                  </a:moveTo>
                  <a:lnTo>
                    <a:pt x="11606506" y="6390948"/>
                  </a:lnTo>
                  <a:lnTo>
                    <a:pt x="11600320" y="6390673"/>
                  </a:lnTo>
                  <a:lnTo>
                    <a:pt x="11595610" y="6390634"/>
                  </a:lnTo>
                  <a:lnTo>
                    <a:pt x="11592237" y="6393922"/>
                  </a:lnTo>
                  <a:lnTo>
                    <a:pt x="11591865" y="6398491"/>
                  </a:lnTo>
                  <a:lnTo>
                    <a:pt x="11591919" y="6402059"/>
                  </a:lnTo>
                  <a:lnTo>
                    <a:pt x="11610578" y="6407262"/>
                  </a:lnTo>
                  <a:lnTo>
                    <a:pt x="11613951" y="6403972"/>
                  </a:lnTo>
                  <a:lnTo>
                    <a:pt x="11614324" y="6399404"/>
                  </a:lnTo>
                  <a:lnTo>
                    <a:pt x="11614363" y="6394693"/>
                  </a:lnTo>
                  <a:lnTo>
                    <a:pt x="11611076" y="6391321"/>
                  </a:lnTo>
                  <a:close/>
                </a:path>
                <a:path w="17531715" h="9879330">
                  <a:moveTo>
                    <a:pt x="13693416" y="7271700"/>
                  </a:moveTo>
                  <a:lnTo>
                    <a:pt x="13688087" y="7272185"/>
                  </a:lnTo>
                  <a:lnTo>
                    <a:pt x="13685381" y="7275758"/>
                  </a:lnTo>
                  <a:lnTo>
                    <a:pt x="13682341" y="7279189"/>
                  </a:lnTo>
                  <a:lnTo>
                    <a:pt x="13682826" y="7284517"/>
                  </a:lnTo>
                  <a:lnTo>
                    <a:pt x="13686401" y="7287224"/>
                  </a:lnTo>
                  <a:lnTo>
                    <a:pt x="13691021" y="7291164"/>
                  </a:lnTo>
                  <a:lnTo>
                    <a:pt x="13693021" y="7292017"/>
                  </a:lnTo>
                  <a:lnTo>
                    <a:pt x="13693213" y="7292493"/>
                  </a:lnTo>
                  <a:lnTo>
                    <a:pt x="13696212" y="7293772"/>
                  </a:lnTo>
                  <a:lnTo>
                    <a:pt x="13700065" y="7293052"/>
                  </a:lnTo>
                  <a:lnTo>
                    <a:pt x="13702487" y="7290146"/>
                  </a:lnTo>
                  <a:lnTo>
                    <a:pt x="13705527" y="7286715"/>
                  </a:lnTo>
                  <a:lnTo>
                    <a:pt x="13704900" y="7281719"/>
                  </a:lnTo>
                  <a:lnTo>
                    <a:pt x="13701468" y="7278680"/>
                  </a:lnTo>
                  <a:lnTo>
                    <a:pt x="13696847" y="7274740"/>
                  </a:lnTo>
                  <a:lnTo>
                    <a:pt x="13693416" y="7271700"/>
                  </a:lnTo>
                  <a:close/>
                </a:path>
                <a:path w="17531715" h="9879330">
                  <a:moveTo>
                    <a:pt x="590152" y="1655491"/>
                  </a:moveTo>
                  <a:lnTo>
                    <a:pt x="585059" y="1654501"/>
                  </a:lnTo>
                  <a:lnTo>
                    <a:pt x="581305" y="1656838"/>
                  </a:lnTo>
                  <a:lnTo>
                    <a:pt x="577883" y="1659319"/>
                  </a:lnTo>
                  <a:lnTo>
                    <a:pt x="576963" y="1664047"/>
                  </a:lnTo>
                  <a:lnTo>
                    <a:pt x="576892" y="1664411"/>
                  </a:lnTo>
                  <a:lnTo>
                    <a:pt x="579230" y="1668166"/>
                  </a:lnTo>
                  <a:lnTo>
                    <a:pt x="582617" y="1673156"/>
                  </a:lnTo>
                  <a:lnTo>
                    <a:pt x="583523" y="1674725"/>
                  </a:lnTo>
                  <a:lnTo>
                    <a:pt x="586048" y="1676196"/>
                  </a:lnTo>
                  <a:lnTo>
                    <a:pt x="586190" y="1675863"/>
                  </a:lnTo>
                  <a:lnTo>
                    <a:pt x="588856" y="1677000"/>
                  </a:lnTo>
                  <a:lnTo>
                    <a:pt x="591616" y="1676995"/>
                  </a:lnTo>
                  <a:lnTo>
                    <a:pt x="593944" y="1675231"/>
                  </a:lnTo>
                  <a:lnTo>
                    <a:pt x="597366" y="1672751"/>
                  </a:lnTo>
                  <a:lnTo>
                    <a:pt x="598286" y="1668022"/>
                  </a:lnTo>
                  <a:lnTo>
                    <a:pt x="598357" y="1667658"/>
                  </a:lnTo>
                  <a:lnTo>
                    <a:pt x="596019" y="1663903"/>
                  </a:lnTo>
                  <a:lnTo>
                    <a:pt x="592632" y="1658913"/>
                  </a:lnTo>
                  <a:lnTo>
                    <a:pt x="590152" y="1655491"/>
                  </a:lnTo>
                  <a:close/>
                </a:path>
                <a:path w="17531715" h="9879330">
                  <a:moveTo>
                    <a:pt x="11700770" y="6395308"/>
                  </a:moveTo>
                  <a:lnTo>
                    <a:pt x="11696202" y="6394936"/>
                  </a:lnTo>
                  <a:lnTo>
                    <a:pt x="11690017" y="6394660"/>
                  </a:lnTo>
                  <a:lnTo>
                    <a:pt x="11685306" y="6394621"/>
                  </a:lnTo>
                  <a:lnTo>
                    <a:pt x="11681600" y="6397767"/>
                  </a:lnTo>
                  <a:lnTo>
                    <a:pt x="11680979" y="6405382"/>
                  </a:lnTo>
                  <a:lnTo>
                    <a:pt x="11680948" y="6405762"/>
                  </a:lnTo>
                  <a:lnTo>
                    <a:pt x="11683094" y="6409042"/>
                  </a:lnTo>
                  <a:lnTo>
                    <a:pt x="11687094" y="6410748"/>
                  </a:lnTo>
                  <a:lnTo>
                    <a:pt x="11688903" y="6411126"/>
                  </a:lnTo>
                  <a:lnTo>
                    <a:pt x="11695088" y="6411400"/>
                  </a:lnTo>
                  <a:lnTo>
                    <a:pt x="11699798" y="6411440"/>
                  </a:lnTo>
                  <a:lnTo>
                    <a:pt x="11703838" y="6408435"/>
                  </a:lnTo>
                  <a:lnTo>
                    <a:pt x="11703918" y="6399014"/>
                  </a:lnTo>
                  <a:lnTo>
                    <a:pt x="11700770" y="6395308"/>
                  </a:lnTo>
                  <a:close/>
                </a:path>
                <a:path w="17531715" h="9879330">
                  <a:moveTo>
                    <a:pt x="13624376" y="7214673"/>
                  </a:moveTo>
                  <a:lnTo>
                    <a:pt x="13619045" y="7215157"/>
                  </a:lnTo>
                  <a:lnTo>
                    <a:pt x="13616340" y="7218730"/>
                  </a:lnTo>
                  <a:lnTo>
                    <a:pt x="13613300" y="7222161"/>
                  </a:lnTo>
                  <a:lnTo>
                    <a:pt x="13613786" y="7227490"/>
                  </a:lnTo>
                  <a:lnTo>
                    <a:pt x="13617359" y="7230196"/>
                  </a:lnTo>
                  <a:lnTo>
                    <a:pt x="13621981" y="7234137"/>
                  </a:lnTo>
                  <a:lnTo>
                    <a:pt x="13623980" y="7234989"/>
                  </a:lnTo>
                  <a:lnTo>
                    <a:pt x="13624172" y="7235465"/>
                  </a:lnTo>
                  <a:lnTo>
                    <a:pt x="13627171" y="7236745"/>
                  </a:lnTo>
                  <a:lnTo>
                    <a:pt x="13631025" y="7236025"/>
                  </a:lnTo>
                  <a:lnTo>
                    <a:pt x="13633447" y="7233118"/>
                  </a:lnTo>
                  <a:lnTo>
                    <a:pt x="13636486" y="7229688"/>
                  </a:lnTo>
                  <a:lnTo>
                    <a:pt x="13636000" y="7224359"/>
                  </a:lnTo>
                  <a:lnTo>
                    <a:pt x="13632427" y="7221653"/>
                  </a:lnTo>
                  <a:lnTo>
                    <a:pt x="13627806" y="7217712"/>
                  </a:lnTo>
                  <a:lnTo>
                    <a:pt x="13624376" y="7214673"/>
                  </a:lnTo>
                  <a:close/>
                </a:path>
                <a:path w="17531715" h="9879330">
                  <a:moveTo>
                    <a:pt x="13554765" y="7158978"/>
                  </a:moveTo>
                  <a:lnTo>
                    <a:pt x="13549435" y="7159463"/>
                  </a:lnTo>
                  <a:lnTo>
                    <a:pt x="13544024" y="7166609"/>
                  </a:lnTo>
                  <a:lnTo>
                    <a:pt x="13544508" y="7171937"/>
                  </a:lnTo>
                  <a:lnTo>
                    <a:pt x="13552846" y="7178251"/>
                  </a:lnTo>
                  <a:lnTo>
                    <a:pt x="13558179" y="7180526"/>
                  </a:lnTo>
                  <a:lnTo>
                    <a:pt x="13562031" y="7179806"/>
                  </a:lnTo>
                  <a:lnTo>
                    <a:pt x="13564452" y="7176899"/>
                  </a:lnTo>
                  <a:lnTo>
                    <a:pt x="13567158" y="7173326"/>
                  </a:lnTo>
                  <a:lnTo>
                    <a:pt x="13566674" y="7167999"/>
                  </a:lnTo>
                  <a:lnTo>
                    <a:pt x="13554765" y="7158978"/>
                  </a:lnTo>
                  <a:close/>
                </a:path>
                <a:path w="17531715" h="9879330">
                  <a:moveTo>
                    <a:pt x="11789188" y="6402296"/>
                  </a:moveTo>
                  <a:lnTo>
                    <a:pt x="11784620" y="6401923"/>
                  </a:lnTo>
                  <a:lnTo>
                    <a:pt x="11778576" y="6401315"/>
                  </a:lnTo>
                  <a:lnTo>
                    <a:pt x="11774007" y="6400942"/>
                  </a:lnTo>
                  <a:lnTo>
                    <a:pt x="11770302" y="6404088"/>
                  </a:lnTo>
                  <a:lnTo>
                    <a:pt x="11769649" y="6412083"/>
                  </a:lnTo>
                  <a:lnTo>
                    <a:pt x="11771796" y="6415362"/>
                  </a:lnTo>
                  <a:lnTo>
                    <a:pt x="11775462" y="6416926"/>
                  </a:lnTo>
                  <a:lnTo>
                    <a:pt x="11777271" y="6417304"/>
                  </a:lnTo>
                  <a:lnTo>
                    <a:pt x="11783314" y="6417912"/>
                  </a:lnTo>
                  <a:lnTo>
                    <a:pt x="11787550" y="6418143"/>
                  </a:lnTo>
                  <a:lnTo>
                    <a:pt x="11791589" y="6415139"/>
                  </a:lnTo>
                  <a:lnTo>
                    <a:pt x="11791961" y="6410570"/>
                  </a:lnTo>
                  <a:lnTo>
                    <a:pt x="11792192" y="6406335"/>
                  </a:lnTo>
                  <a:lnTo>
                    <a:pt x="11789188" y="6402296"/>
                  </a:lnTo>
                  <a:close/>
                </a:path>
                <a:path w="17531715" h="9879330">
                  <a:moveTo>
                    <a:pt x="541494" y="1581157"/>
                  </a:moveTo>
                  <a:lnTo>
                    <a:pt x="536401" y="1580167"/>
                  </a:lnTo>
                  <a:lnTo>
                    <a:pt x="528891" y="1584842"/>
                  </a:lnTo>
                  <a:lnTo>
                    <a:pt x="527900" y="1589935"/>
                  </a:lnTo>
                  <a:lnTo>
                    <a:pt x="530238" y="1593689"/>
                  </a:lnTo>
                  <a:lnTo>
                    <a:pt x="533625" y="1598680"/>
                  </a:lnTo>
                  <a:lnTo>
                    <a:pt x="534531" y="1600249"/>
                  </a:lnTo>
                  <a:lnTo>
                    <a:pt x="537389" y="1601862"/>
                  </a:lnTo>
                  <a:lnTo>
                    <a:pt x="539722" y="1602857"/>
                  </a:lnTo>
                  <a:lnTo>
                    <a:pt x="542625" y="1602519"/>
                  </a:lnTo>
                  <a:lnTo>
                    <a:pt x="544811" y="1601088"/>
                  </a:lnTo>
                  <a:lnTo>
                    <a:pt x="548566" y="1598750"/>
                  </a:lnTo>
                  <a:lnTo>
                    <a:pt x="549556" y="1593657"/>
                  </a:lnTo>
                  <a:lnTo>
                    <a:pt x="547218" y="1589902"/>
                  </a:lnTo>
                  <a:lnTo>
                    <a:pt x="543831" y="1584912"/>
                  </a:lnTo>
                  <a:lnTo>
                    <a:pt x="541494" y="1581157"/>
                  </a:lnTo>
                  <a:close/>
                </a:path>
                <a:path w="17531715" h="9879330">
                  <a:moveTo>
                    <a:pt x="13484062" y="7103999"/>
                  </a:moveTo>
                  <a:lnTo>
                    <a:pt x="13479066" y="7104626"/>
                  </a:lnTo>
                  <a:lnTo>
                    <a:pt x="13473654" y="7111772"/>
                  </a:lnTo>
                  <a:lnTo>
                    <a:pt x="13474282" y="7116768"/>
                  </a:lnTo>
                  <a:lnTo>
                    <a:pt x="13482619" y="7123082"/>
                  </a:lnTo>
                  <a:lnTo>
                    <a:pt x="13484618" y="7123935"/>
                  </a:lnTo>
                  <a:lnTo>
                    <a:pt x="13484143" y="7124126"/>
                  </a:lnTo>
                  <a:lnTo>
                    <a:pt x="13487475" y="7125548"/>
                  </a:lnTo>
                  <a:lnTo>
                    <a:pt x="13491472" y="7124494"/>
                  </a:lnTo>
                  <a:lnTo>
                    <a:pt x="13493894" y="7121588"/>
                  </a:lnTo>
                  <a:lnTo>
                    <a:pt x="13496599" y="7118015"/>
                  </a:lnTo>
                  <a:lnTo>
                    <a:pt x="13495972" y="7113019"/>
                  </a:lnTo>
                  <a:lnTo>
                    <a:pt x="13484062" y="7103999"/>
                  </a:lnTo>
                  <a:close/>
                </a:path>
                <a:path w="17531715" h="9879330">
                  <a:moveTo>
                    <a:pt x="11878179" y="6410710"/>
                  </a:moveTo>
                  <a:lnTo>
                    <a:pt x="11873610" y="6410336"/>
                  </a:lnTo>
                  <a:lnTo>
                    <a:pt x="11867566" y="6409728"/>
                  </a:lnTo>
                  <a:lnTo>
                    <a:pt x="11862998" y="6409355"/>
                  </a:lnTo>
                  <a:lnTo>
                    <a:pt x="11858958" y="6412360"/>
                  </a:lnTo>
                  <a:lnTo>
                    <a:pt x="11858585" y="6416928"/>
                  </a:lnTo>
                  <a:lnTo>
                    <a:pt x="11858164" y="6420688"/>
                  </a:lnTo>
                  <a:lnTo>
                    <a:pt x="11859976" y="6423825"/>
                  </a:lnTo>
                  <a:lnTo>
                    <a:pt x="11863310" y="6425247"/>
                  </a:lnTo>
                  <a:lnTo>
                    <a:pt x="11863786" y="6425056"/>
                  </a:lnTo>
                  <a:lnTo>
                    <a:pt x="11865786" y="6425909"/>
                  </a:lnTo>
                  <a:lnTo>
                    <a:pt x="11871830" y="6426517"/>
                  </a:lnTo>
                  <a:lnTo>
                    <a:pt x="11876398" y="6426890"/>
                  </a:lnTo>
                  <a:lnTo>
                    <a:pt x="11880436" y="6423885"/>
                  </a:lnTo>
                  <a:lnTo>
                    <a:pt x="11881183" y="6414749"/>
                  </a:lnTo>
                  <a:lnTo>
                    <a:pt x="11878179" y="6410710"/>
                  </a:lnTo>
                  <a:close/>
                </a:path>
                <a:path w="17531715" h="9879330">
                  <a:moveTo>
                    <a:pt x="13412931" y="7050020"/>
                  </a:moveTo>
                  <a:lnTo>
                    <a:pt x="13407937" y="7050648"/>
                  </a:lnTo>
                  <a:lnTo>
                    <a:pt x="13405230" y="7054220"/>
                  </a:lnTo>
                  <a:lnTo>
                    <a:pt x="13402857" y="7057936"/>
                  </a:lnTo>
                  <a:lnTo>
                    <a:pt x="13403488" y="7062933"/>
                  </a:lnTo>
                  <a:lnTo>
                    <a:pt x="13411822" y="7069245"/>
                  </a:lnTo>
                  <a:lnTo>
                    <a:pt x="13416821" y="7071378"/>
                  </a:lnTo>
                  <a:lnTo>
                    <a:pt x="13421150" y="7070467"/>
                  </a:lnTo>
                  <a:lnTo>
                    <a:pt x="13423239" y="7067418"/>
                  </a:lnTo>
                  <a:lnTo>
                    <a:pt x="13425612" y="7063702"/>
                  </a:lnTo>
                  <a:lnTo>
                    <a:pt x="13424983" y="7058707"/>
                  </a:lnTo>
                  <a:lnTo>
                    <a:pt x="13416647" y="7052393"/>
                  </a:lnTo>
                  <a:lnTo>
                    <a:pt x="13412931" y="7050020"/>
                  </a:lnTo>
                  <a:close/>
                </a:path>
                <a:path w="17531715" h="9879330">
                  <a:moveTo>
                    <a:pt x="11966414" y="6422741"/>
                  </a:moveTo>
                  <a:lnTo>
                    <a:pt x="11951659" y="6420386"/>
                  </a:lnTo>
                  <a:lnTo>
                    <a:pt x="11947619" y="6423391"/>
                  </a:lnTo>
                  <a:lnTo>
                    <a:pt x="11946913" y="6427817"/>
                  </a:lnTo>
                  <a:lnTo>
                    <a:pt x="11946634" y="6431244"/>
                  </a:lnTo>
                  <a:lnTo>
                    <a:pt x="11948638" y="6434856"/>
                  </a:lnTo>
                  <a:lnTo>
                    <a:pt x="11953638" y="6436989"/>
                  </a:lnTo>
                  <a:lnTo>
                    <a:pt x="11963963" y="6438636"/>
                  </a:lnTo>
                  <a:lnTo>
                    <a:pt x="11968004" y="6435632"/>
                  </a:lnTo>
                  <a:lnTo>
                    <a:pt x="11969418" y="6426780"/>
                  </a:lnTo>
                  <a:lnTo>
                    <a:pt x="11966414" y="6422741"/>
                  </a:lnTo>
                  <a:close/>
                </a:path>
                <a:path w="17531715" h="9879330">
                  <a:moveTo>
                    <a:pt x="13340899" y="6997233"/>
                  </a:moveTo>
                  <a:lnTo>
                    <a:pt x="13335764" y="6998194"/>
                  </a:lnTo>
                  <a:lnTo>
                    <a:pt x="13330351" y="7005340"/>
                  </a:lnTo>
                  <a:lnTo>
                    <a:pt x="13331311" y="7010477"/>
                  </a:lnTo>
                  <a:lnTo>
                    <a:pt x="13339648" y="7016790"/>
                  </a:lnTo>
                  <a:lnTo>
                    <a:pt x="13341316" y="7017502"/>
                  </a:lnTo>
                  <a:lnTo>
                    <a:pt x="13341174" y="7017835"/>
                  </a:lnTo>
                  <a:lnTo>
                    <a:pt x="13344507" y="7019256"/>
                  </a:lnTo>
                  <a:lnTo>
                    <a:pt x="13348977" y="7018012"/>
                  </a:lnTo>
                  <a:lnTo>
                    <a:pt x="13351065" y="7014963"/>
                  </a:lnTo>
                  <a:lnTo>
                    <a:pt x="13353770" y="7011390"/>
                  </a:lnTo>
                  <a:lnTo>
                    <a:pt x="13352810" y="7006253"/>
                  </a:lnTo>
                  <a:lnTo>
                    <a:pt x="13340899" y="6997233"/>
                  </a:lnTo>
                  <a:close/>
                </a:path>
                <a:path w="17531715" h="9879330">
                  <a:moveTo>
                    <a:pt x="494546" y="1505583"/>
                  </a:moveTo>
                  <a:lnTo>
                    <a:pt x="489596" y="1504259"/>
                  </a:lnTo>
                  <a:lnTo>
                    <a:pt x="482086" y="1508935"/>
                  </a:lnTo>
                  <a:lnTo>
                    <a:pt x="480762" y="1513886"/>
                  </a:lnTo>
                  <a:lnTo>
                    <a:pt x="483100" y="1517641"/>
                  </a:lnTo>
                  <a:lnTo>
                    <a:pt x="486344" y="1522964"/>
                  </a:lnTo>
                  <a:lnTo>
                    <a:pt x="487251" y="1524533"/>
                  </a:lnTo>
                  <a:lnTo>
                    <a:pt x="490108" y="1526146"/>
                  </a:lnTo>
                  <a:lnTo>
                    <a:pt x="492441" y="1527141"/>
                  </a:lnTo>
                  <a:lnTo>
                    <a:pt x="495201" y="1527136"/>
                  </a:lnTo>
                  <a:lnTo>
                    <a:pt x="497388" y="1525705"/>
                  </a:lnTo>
                  <a:lnTo>
                    <a:pt x="501143" y="1523367"/>
                  </a:lnTo>
                  <a:lnTo>
                    <a:pt x="502466" y="1518417"/>
                  </a:lnTo>
                  <a:lnTo>
                    <a:pt x="500129" y="1514662"/>
                  </a:lnTo>
                  <a:lnTo>
                    <a:pt x="496884" y="1509339"/>
                  </a:lnTo>
                  <a:lnTo>
                    <a:pt x="494546" y="1505583"/>
                  </a:lnTo>
                  <a:close/>
                </a:path>
                <a:path w="17531715" h="9879330">
                  <a:moveTo>
                    <a:pt x="12055031" y="6435723"/>
                  </a:moveTo>
                  <a:lnTo>
                    <a:pt x="12044703" y="6434075"/>
                  </a:lnTo>
                  <a:lnTo>
                    <a:pt x="12039944" y="6433227"/>
                  </a:lnTo>
                  <a:lnTo>
                    <a:pt x="12035905" y="6436231"/>
                  </a:lnTo>
                  <a:lnTo>
                    <a:pt x="12035197" y="6440657"/>
                  </a:lnTo>
                  <a:lnTo>
                    <a:pt x="12034776" y="6444417"/>
                  </a:lnTo>
                  <a:lnTo>
                    <a:pt x="12036781" y="6448030"/>
                  </a:lnTo>
                  <a:lnTo>
                    <a:pt x="12041779" y="6450162"/>
                  </a:lnTo>
                  <a:lnTo>
                    <a:pt x="12052108" y="6451810"/>
                  </a:lnTo>
                  <a:lnTo>
                    <a:pt x="12056481" y="6448948"/>
                  </a:lnTo>
                  <a:lnTo>
                    <a:pt x="12057893" y="6440095"/>
                  </a:lnTo>
                  <a:lnTo>
                    <a:pt x="12055031" y="6435723"/>
                  </a:lnTo>
                  <a:close/>
                </a:path>
                <a:path w="17531715" h="9879330">
                  <a:moveTo>
                    <a:pt x="13267206" y="6946494"/>
                  </a:moveTo>
                  <a:lnTo>
                    <a:pt x="13262069" y="6947454"/>
                  </a:lnTo>
                  <a:lnTo>
                    <a:pt x="13257521" y="6954575"/>
                  </a:lnTo>
                  <a:lnTo>
                    <a:pt x="13257324" y="6954885"/>
                  </a:lnTo>
                  <a:lnTo>
                    <a:pt x="13258284" y="6960021"/>
                  </a:lnTo>
                  <a:lnTo>
                    <a:pt x="13262000" y="6962394"/>
                  </a:lnTo>
                  <a:lnTo>
                    <a:pt x="13266907" y="6965670"/>
                  </a:lnTo>
                  <a:lnTo>
                    <a:pt x="13271905" y="6967802"/>
                  </a:lnTo>
                  <a:lnTo>
                    <a:pt x="13275902" y="6966749"/>
                  </a:lnTo>
                  <a:lnTo>
                    <a:pt x="13277929" y="6963674"/>
                  </a:lnTo>
                  <a:lnTo>
                    <a:pt x="13280505" y="6959651"/>
                  </a:lnTo>
                  <a:lnTo>
                    <a:pt x="13279545" y="6954515"/>
                  </a:lnTo>
                  <a:lnTo>
                    <a:pt x="13275830" y="6952142"/>
                  </a:lnTo>
                  <a:lnTo>
                    <a:pt x="13270922" y="6948866"/>
                  </a:lnTo>
                  <a:lnTo>
                    <a:pt x="13267206" y="6946494"/>
                  </a:lnTo>
                  <a:close/>
                </a:path>
                <a:path w="17531715" h="9879330">
                  <a:moveTo>
                    <a:pt x="12142417" y="6452514"/>
                  </a:moveTo>
                  <a:lnTo>
                    <a:pt x="12138134" y="6451474"/>
                  </a:lnTo>
                  <a:lnTo>
                    <a:pt x="12132375" y="6450199"/>
                  </a:lnTo>
                  <a:lnTo>
                    <a:pt x="12128090" y="6449159"/>
                  </a:lnTo>
                  <a:lnTo>
                    <a:pt x="12123717" y="6452021"/>
                  </a:lnTo>
                  <a:lnTo>
                    <a:pt x="12123010" y="6456448"/>
                  </a:lnTo>
                  <a:lnTo>
                    <a:pt x="12122113" y="6460399"/>
                  </a:lnTo>
                  <a:lnTo>
                    <a:pt x="12124452" y="6464154"/>
                  </a:lnTo>
                  <a:lnTo>
                    <a:pt x="12127784" y="6465576"/>
                  </a:lnTo>
                  <a:lnTo>
                    <a:pt x="12127594" y="6465100"/>
                  </a:lnTo>
                  <a:lnTo>
                    <a:pt x="12129260" y="6465811"/>
                  </a:lnTo>
                  <a:lnTo>
                    <a:pt x="12135019" y="6467086"/>
                  </a:lnTo>
                  <a:lnTo>
                    <a:pt x="12139303" y="6468125"/>
                  </a:lnTo>
                  <a:lnTo>
                    <a:pt x="12143343" y="6465121"/>
                  </a:lnTo>
                  <a:lnTo>
                    <a:pt x="12145422" y="6456553"/>
                  </a:lnTo>
                  <a:lnTo>
                    <a:pt x="12142417" y="6452514"/>
                  </a:lnTo>
                  <a:close/>
                </a:path>
                <a:path w="17531715" h="9879330">
                  <a:moveTo>
                    <a:pt x="13192945" y="6897088"/>
                  </a:moveTo>
                  <a:lnTo>
                    <a:pt x="13187807" y="6898048"/>
                  </a:lnTo>
                  <a:lnTo>
                    <a:pt x="13183260" y="6905170"/>
                  </a:lnTo>
                  <a:lnTo>
                    <a:pt x="13183063" y="6905479"/>
                  </a:lnTo>
                  <a:lnTo>
                    <a:pt x="13184023" y="6910616"/>
                  </a:lnTo>
                  <a:lnTo>
                    <a:pt x="13187737" y="6912988"/>
                  </a:lnTo>
                  <a:lnTo>
                    <a:pt x="13192645" y="6916264"/>
                  </a:lnTo>
                  <a:lnTo>
                    <a:pt x="13197644" y="6918396"/>
                  </a:lnTo>
                  <a:lnTo>
                    <a:pt x="13201637" y="6917342"/>
                  </a:lnTo>
                  <a:lnTo>
                    <a:pt x="13203665" y="6914268"/>
                  </a:lnTo>
                  <a:lnTo>
                    <a:pt x="13206241" y="6910245"/>
                  </a:lnTo>
                  <a:lnTo>
                    <a:pt x="13205281" y="6905109"/>
                  </a:lnTo>
                  <a:lnTo>
                    <a:pt x="13201566" y="6902736"/>
                  </a:lnTo>
                  <a:lnTo>
                    <a:pt x="13196660" y="6899461"/>
                  </a:lnTo>
                  <a:lnTo>
                    <a:pt x="13192945" y="6897088"/>
                  </a:lnTo>
                  <a:close/>
                </a:path>
                <a:path w="17531715" h="9879330">
                  <a:moveTo>
                    <a:pt x="12229618" y="6471588"/>
                  </a:moveTo>
                  <a:lnTo>
                    <a:pt x="12225333" y="6470549"/>
                  </a:lnTo>
                  <a:lnTo>
                    <a:pt x="12219574" y="6469274"/>
                  </a:lnTo>
                  <a:lnTo>
                    <a:pt x="12215290" y="6468234"/>
                  </a:lnTo>
                  <a:lnTo>
                    <a:pt x="12210917" y="6471096"/>
                  </a:lnTo>
                  <a:lnTo>
                    <a:pt x="12209877" y="6475381"/>
                  </a:lnTo>
                  <a:lnTo>
                    <a:pt x="12209122" y="6478998"/>
                  </a:lnTo>
                  <a:lnTo>
                    <a:pt x="12210986" y="6482944"/>
                  </a:lnTo>
                  <a:lnTo>
                    <a:pt x="12215985" y="6485076"/>
                  </a:lnTo>
                  <a:lnTo>
                    <a:pt x="12221744" y="6486352"/>
                  </a:lnTo>
                  <a:lnTo>
                    <a:pt x="12226029" y="6487391"/>
                  </a:lnTo>
                  <a:lnTo>
                    <a:pt x="12230401" y="6484529"/>
                  </a:lnTo>
                  <a:lnTo>
                    <a:pt x="12232480" y="6475961"/>
                  </a:lnTo>
                  <a:lnTo>
                    <a:pt x="12229618" y="6471588"/>
                  </a:lnTo>
                  <a:close/>
                </a:path>
                <a:path w="17531715" h="9879330">
                  <a:moveTo>
                    <a:pt x="13117447" y="6848732"/>
                  </a:moveTo>
                  <a:lnTo>
                    <a:pt x="13112502" y="6850168"/>
                  </a:lnTo>
                  <a:lnTo>
                    <a:pt x="13108152" y="6856979"/>
                  </a:lnTo>
                  <a:lnTo>
                    <a:pt x="13107756" y="6857598"/>
                  </a:lnTo>
                  <a:lnTo>
                    <a:pt x="13109191" y="6862544"/>
                  </a:lnTo>
                  <a:lnTo>
                    <a:pt x="13112907" y="6864917"/>
                  </a:lnTo>
                  <a:lnTo>
                    <a:pt x="13117812" y="6868192"/>
                  </a:lnTo>
                  <a:lnTo>
                    <a:pt x="13118814" y="6868619"/>
                  </a:lnTo>
                  <a:lnTo>
                    <a:pt x="13119005" y="6869094"/>
                  </a:lnTo>
                  <a:lnTo>
                    <a:pt x="13122671" y="6870657"/>
                  </a:lnTo>
                  <a:lnTo>
                    <a:pt x="13126808" y="6869270"/>
                  </a:lnTo>
                  <a:lnTo>
                    <a:pt x="13129038" y="6865888"/>
                  </a:lnTo>
                  <a:lnTo>
                    <a:pt x="13131554" y="6861839"/>
                  </a:lnTo>
                  <a:lnTo>
                    <a:pt x="13130117" y="6856894"/>
                  </a:lnTo>
                  <a:lnTo>
                    <a:pt x="13117447" y="6848732"/>
                  </a:lnTo>
                  <a:close/>
                </a:path>
                <a:path w="17531715" h="9879330">
                  <a:moveTo>
                    <a:pt x="449643" y="1428912"/>
                  </a:moveTo>
                  <a:lnTo>
                    <a:pt x="444692" y="1427588"/>
                  </a:lnTo>
                  <a:lnTo>
                    <a:pt x="440937" y="1429926"/>
                  </a:lnTo>
                  <a:lnTo>
                    <a:pt x="436849" y="1432122"/>
                  </a:lnTo>
                  <a:lnTo>
                    <a:pt x="435525" y="1437072"/>
                  </a:lnTo>
                  <a:lnTo>
                    <a:pt x="437863" y="1440827"/>
                  </a:lnTo>
                  <a:lnTo>
                    <a:pt x="440774" y="1446008"/>
                  </a:lnTo>
                  <a:lnTo>
                    <a:pt x="441681" y="1447576"/>
                  </a:lnTo>
                  <a:lnTo>
                    <a:pt x="444538" y="1449190"/>
                  </a:lnTo>
                  <a:lnTo>
                    <a:pt x="444397" y="1449523"/>
                  </a:lnTo>
                  <a:lnTo>
                    <a:pt x="446730" y="1450518"/>
                  </a:lnTo>
                  <a:lnTo>
                    <a:pt x="449489" y="1450514"/>
                  </a:lnTo>
                  <a:lnTo>
                    <a:pt x="451675" y="1449083"/>
                  </a:lnTo>
                  <a:lnTo>
                    <a:pt x="455764" y="1446887"/>
                  </a:lnTo>
                  <a:lnTo>
                    <a:pt x="457087" y="1441937"/>
                  </a:lnTo>
                  <a:lnTo>
                    <a:pt x="454750" y="1438182"/>
                  </a:lnTo>
                  <a:lnTo>
                    <a:pt x="451839" y="1433000"/>
                  </a:lnTo>
                  <a:lnTo>
                    <a:pt x="449643" y="1428912"/>
                  </a:lnTo>
                  <a:close/>
                </a:path>
                <a:path w="17531715" h="9879330">
                  <a:moveTo>
                    <a:pt x="13040813" y="6803041"/>
                  </a:moveTo>
                  <a:lnTo>
                    <a:pt x="13035867" y="6804477"/>
                  </a:lnTo>
                  <a:lnTo>
                    <a:pt x="13031121" y="6811908"/>
                  </a:lnTo>
                  <a:lnTo>
                    <a:pt x="13032557" y="6816854"/>
                  </a:lnTo>
                  <a:lnTo>
                    <a:pt x="13036272" y="6819227"/>
                  </a:lnTo>
                  <a:lnTo>
                    <a:pt x="13041320" y="6822167"/>
                  </a:lnTo>
                  <a:lnTo>
                    <a:pt x="13042321" y="6822594"/>
                  </a:lnTo>
                  <a:lnTo>
                    <a:pt x="13042512" y="6823070"/>
                  </a:lnTo>
                  <a:lnTo>
                    <a:pt x="13046178" y="6824634"/>
                  </a:lnTo>
                  <a:lnTo>
                    <a:pt x="13050790" y="6823055"/>
                  </a:lnTo>
                  <a:lnTo>
                    <a:pt x="13052687" y="6819532"/>
                  </a:lnTo>
                  <a:lnTo>
                    <a:pt x="13055060" y="6815816"/>
                  </a:lnTo>
                  <a:lnTo>
                    <a:pt x="13053624" y="6810870"/>
                  </a:lnTo>
                  <a:lnTo>
                    <a:pt x="13049909" y="6808497"/>
                  </a:lnTo>
                  <a:lnTo>
                    <a:pt x="13044527" y="6805413"/>
                  </a:lnTo>
                  <a:lnTo>
                    <a:pt x="13040813" y="6803041"/>
                  </a:lnTo>
                  <a:close/>
                </a:path>
                <a:path w="17531715" h="9879330">
                  <a:moveTo>
                    <a:pt x="12316681" y="6493756"/>
                  </a:moveTo>
                  <a:lnTo>
                    <a:pt x="12312396" y="6492716"/>
                  </a:lnTo>
                  <a:lnTo>
                    <a:pt x="12306446" y="6490966"/>
                  </a:lnTo>
                  <a:lnTo>
                    <a:pt x="12302304" y="6489593"/>
                  </a:lnTo>
                  <a:lnTo>
                    <a:pt x="12297598" y="6492313"/>
                  </a:lnTo>
                  <a:lnTo>
                    <a:pt x="12296558" y="6496597"/>
                  </a:lnTo>
                  <a:lnTo>
                    <a:pt x="12295328" y="6500406"/>
                  </a:lnTo>
                  <a:lnTo>
                    <a:pt x="12297523" y="6504494"/>
                  </a:lnTo>
                  <a:lnTo>
                    <a:pt x="12302523" y="6506627"/>
                  </a:lnTo>
                  <a:lnTo>
                    <a:pt x="12308141" y="6508235"/>
                  </a:lnTo>
                  <a:lnTo>
                    <a:pt x="12312282" y="6509608"/>
                  </a:lnTo>
                  <a:lnTo>
                    <a:pt x="12316989" y="6506888"/>
                  </a:lnTo>
                  <a:lnTo>
                    <a:pt x="12318028" y="6502604"/>
                  </a:lnTo>
                  <a:lnTo>
                    <a:pt x="12319401" y="6498462"/>
                  </a:lnTo>
                  <a:lnTo>
                    <a:pt x="12316681" y="6493756"/>
                  </a:lnTo>
                  <a:close/>
                </a:path>
                <a:path w="17531715" h="9879330">
                  <a:moveTo>
                    <a:pt x="12962942" y="6758399"/>
                  </a:moveTo>
                  <a:lnTo>
                    <a:pt x="12957997" y="6759835"/>
                  </a:lnTo>
                  <a:lnTo>
                    <a:pt x="12955957" y="6763693"/>
                  </a:lnTo>
                  <a:lnTo>
                    <a:pt x="12953775" y="6767884"/>
                  </a:lnTo>
                  <a:lnTo>
                    <a:pt x="12955212" y="6772829"/>
                  </a:lnTo>
                  <a:lnTo>
                    <a:pt x="12959069" y="6774869"/>
                  </a:lnTo>
                  <a:lnTo>
                    <a:pt x="12964451" y="6777952"/>
                  </a:lnTo>
                  <a:lnTo>
                    <a:pt x="12969118" y="6779943"/>
                  </a:lnTo>
                  <a:lnTo>
                    <a:pt x="12973586" y="6778699"/>
                  </a:lnTo>
                  <a:lnTo>
                    <a:pt x="12975626" y="6774841"/>
                  </a:lnTo>
                  <a:lnTo>
                    <a:pt x="12977808" y="6770650"/>
                  </a:lnTo>
                  <a:lnTo>
                    <a:pt x="12976371" y="6765704"/>
                  </a:lnTo>
                  <a:lnTo>
                    <a:pt x="12972514" y="6763665"/>
                  </a:lnTo>
                  <a:lnTo>
                    <a:pt x="12967132" y="6760581"/>
                  </a:lnTo>
                  <a:lnTo>
                    <a:pt x="12962942" y="6758399"/>
                  </a:lnTo>
                  <a:close/>
                </a:path>
                <a:path w="17531715" h="9879330">
                  <a:moveTo>
                    <a:pt x="12402605" y="6518590"/>
                  </a:moveTo>
                  <a:lnTo>
                    <a:pt x="12398464" y="6517218"/>
                  </a:lnTo>
                  <a:lnTo>
                    <a:pt x="12392513" y="6515467"/>
                  </a:lnTo>
                  <a:lnTo>
                    <a:pt x="12388230" y="6514428"/>
                  </a:lnTo>
                  <a:lnTo>
                    <a:pt x="12383665" y="6516814"/>
                  </a:lnTo>
                  <a:lnTo>
                    <a:pt x="12380920" y="6525098"/>
                  </a:lnTo>
                  <a:lnTo>
                    <a:pt x="12383115" y="6529186"/>
                  </a:lnTo>
                  <a:lnTo>
                    <a:pt x="12388116" y="6531319"/>
                  </a:lnTo>
                  <a:lnTo>
                    <a:pt x="12393733" y="6532927"/>
                  </a:lnTo>
                  <a:lnTo>
                    <a:pt x="12398017" y="6533966"/>
                  </a:lnTo>
                  <a:lnTo>
                    <a:pt x="12402580" y="6531580"/>
                  </a:lnTo>
                  <a:lnTo>
                    <a:pt x="12403952" y="6527438"/>
                  </a:lnTo>
                  <a:lnTo>
                    <a:pt x="12404992" y="6523153"/>
                  </a:lnTo>
                  <a:lnTo>
                    <a:pt x="12402605" y="6518590"/>
                  </a:lnTo>
                  <a:close/>
                </a:path>
                <a:path w="17531715" h="9879330">
                  <a:moveTo>
                    <a:pt x="12883935" y="6716424"/>
                  </a:moveTo>
                  <a:lnTo>
                    <a:pt x="12878513" y="6718051"/>
                  </a:lnTo>
                  <a:lnTo>
                    <a:pt x="12876127" y="6723336"/>
                  </a:lnTo>
                  <a:lnTo>
                    <a:pt x="12874767" y="6725908"/>
                  </a:lnTo>
                  <a:lnTo>
                    <a:pt x="12876537" y="6730997"/>
                  </a:lnTo>
                  <a:lnTo>
                    <a:pt x="12880252" y="6733369"/>
                  </a:lnTo>
                  <a:lnTo>
                    <a:pt x="12890251" y="6737635"/>
                  </a:lnTo>
                  <a:lnTo>
                    <a:pt x="12895199" y="6736200"/>
                  </a:lnTo>
                  <a:lnTo>
                    <a:pt x="12897584" y="6730914"/>
                  </a:lnTo>
                  <a:lnTo>
                    <a:pt x="12898943" y="6728341"/>
                  </a:lnTo>
                  <a:lnTo>
                    <a:pt x="12897174" y="6723253"/>
                  </a:lnTo>
                  <a:lnTo>
                    <a:pt x="12893458" y="6720881"/>
                  </a:lnTo>
                  <a:lnTo>
                    <a:pt x="12887793" y="6718464"/>
                  </a:lnTo>
                  <a:lnTo>
                    <a:pt x="12883935" y="6716424"/>
                  </a:lnTo>
                  <a:close/>
                </a:path>
                <a:path w="17531715" h="9879330">
                  <a:moveTo>
                    <a:pt x="12487394" y="6546091"/>
                  </a:moveTo>
                  <a:lnTo>
                    <a:pt x="12483110" y="6545052"/>
                  </a:lnTo>
                  <a:lnTo>
                    <a:pt x="12477444" y="6542635"/>
                  </a:lnTo>
                  <a:lnTo>
                    <a:pt x="12472969" y="6541120"/>
                  </a:lnTo>
                  <a:lnTo>
                    <a:pt x="12468738" y="6543648"/>
                  </a:lnTo>
                  <a:lnTo>
                    <a:pt x="12467032" y="6547648"/>
                  </a:lnTo>
                  <a:lnTo>
                    <a:pt x="12465659" y="6551790"/>
                  </a:lnTo>
                  <a:lnTo>
                    <a:pt x="12467378" y="6556070"/>
                  </a:lnTo>
                  <a:lnTo>
                    <a:pt x="12471378" y="6557776"/>
                  </a:lnTo>
                  <a:lnTo>
                    <a:pt x="12471520" y="6557442"/>
                  </a:lnTo>
                  <a:lnTo>
                    <a:pt x="12471853" y="6557585"/>
                  </a:lnTo>
                  <a:lnTo>
                    <a:pt x="12472330" y="6557394"/>
                  </a:lnTo>
                  <a:lnTo>
                    <a:pt x="12477995" y="6559810"/>
                  </a:lnTo>
                  <a:lnTo>
                    <a:pt x="12482471" y="6561326"/>
                  </a:lnTo>
                  <a:lnTo>
                    <a:pt x="12486701" y="6558796"/>
                  </a:lnTo>
                  <a:lnTo>
                    <a:pt x="12488407" y="6554796"/>
                  </a:lnTo>
                  <a:lnTo>
                    <a:pt x="12489780" y="6550655"/>
                  </a:lnTo>
                  <a:lnTo>
                    <a:pt x="12487394" y="6546091"/>
                  </a:lnTo>
                  <a:close/>
                </a:path>
                <a:path w="17531715" h="9879330">
                  <a:moveTo>
                    <a:pt x="12804074" y="6676449"/>
                  </a:moveTo>
                  <a:lnTo>
                    <a:pt x="12798986" y="6678218"/>
                  </a:lnTo>
                  <a:lnTo>
                    <a:pt x="12796770" y="6683182"/>
                  </a:lnTo>
                  <a:lnTo>
                    <a:pt x="12795241" y="6686075"/>
                  </a:lnTo>
                  <a:lnTo>
                    <a:pt x="12797010" y="6691163"/>
                  </a:lnTo>
                  <a:lnTo>
                    <a:pt x="12800867" y="6693202"/>
                  </a:lnTo>
                  <a:lnTo>
                    <a:pt x="12810866" y="6697468"/>
                  </a:lnTo>
                  <a:lnTo>
                    <a:pt x="12815479" y="6695890"/>
                  </a:lnTo>
                  <a:lnTo>
                    <a:pt x="12817695" y="6690927"/>
                  </a:lnTo>
                  <a:lnTo>
                    <a:pt x="12819224" y="6688033"/>
                  </a:lnTo>
                  <a:lnTo>
                    <a:pt x="12817454" y="6682945"/>
                  </a:lnTo>
                  <a:lnTo>
                    <a:pt x="12813597" y="6680905"/>
                  </a:lnTo>
                  <a:lnTo>
                    <a:pt x="12807931" y="6678488"/>
                  </a:lnTo>
                  <a:lnTo>
                    <a:pt x="12804074" y="6676449"/>
                  </a:lnTo>
                  <a:close/>
                </a:path>
                <a:path w="17531715" h="9879330">
                  <a:moveTo>
                    <a:pt x="12571234" y="6576733"/>
                  </a:moveTo>
                  <a:lnTo>
                    <a:pt x="12567093" y="6575361"/>
                  </a:lnTo>
                  <a:lnTo>
                    <a:pt x="12557427" y="6571238"/>
                  </a:lnTo>
                  <a:lnTo>
                    <a:pt x="12552864" y="6573624"/>
                  </a:lnTo>
                  <a:lnTo>
                    <a:pt x="12549452" y="6581624"/>
                  </a:lnTo>
                  <a:lnTo>
                    <a:pt x="12551505" y="6586046"/>
                  </a:lnTo>
                  <a:lnTo>
                    <a:pt x="12565504" y="6592018"/>
                  </a:lnTo>
                  <a:lnTo>
                    <a:pt x="12570068" y="6589630"/>
                  </a:lnTo>
                  <a:lnTo>
                    <a:pt x="12573622" y="6581297"/>
                  </a:lnTo>
                  <a:lnTo>
                    <a:pt x="12571234" y="6576733"/>
                  </a:lnTo>
                  <a:close/>
                </a:path>
                <a:path w="17531715" h="9879330">
                  <a:moveTo>
                    <a:pt x="12736743" y="6644970"/>
                  </a:moveTo>
                  <a:lnTo>
                    <a:pt x="12723076" y="6639140"/>
                  </a:lnTo>
                  <a:lnTo>
                    <a:pt x="12717988" y="6640909"/>
                  </a:lnTo>
                  <a:lnTo>
                    <a:pt x="12714576" y="6648908"/>
                  </a:lnTo>
                  <a:lnTo>
                    <a:pt x="12716345" y="6653997"/>
                  </a:lnTo>
                  <a:lnTo>
                    <a:pt x="12730345" y="6659969"/>
                  </a:lnTo>
                  <a:lnTo>
                    <a:pt x="12735098" y="6658056"/>
                  </a:lnTo>
                  <a:lnTo>
                    <a:pt x="12738510" y="6650057"/>
                  </a:lnTo>
                  <a:lnTo>
                    <a:pt x="12736743" y="6644970"/>
                  </a:lnTo>
                  <a:close/>
                </a:path>
                <a:path w="17531715" h="9879330">
                  <a:moveTo>
                    <a:pt x="12654557" y="6609518"/>
                  </a:moveTo>
                  <a:lnTo>
                    <a:pt x="12640892" y="6603689"/>
                  </a:lnTo>
                  <a:lnTo>
                    <a:pt x="12635994" y="6605933"/>
                  </a:lnTo>
                  <a:lnTo>
                    <a:pt x="12632582" y="6613932"/>
                  </a:lnTo>
                  <a:lnTo>
                    <a:pt x="12634494" y="6618688"/>
                  </a:lnTo>
                  <a:lnTo>
                    <a:pt x="12644493" y="6622953"/>
                  </a:lnTo>
                  <a:lnTo>
                    <a:pt x="12648634" y="6624326"/>
                  </a:lnTo>
                  <a:lnTo>
                    <a:pt x="12653390" y="6622415"/>
                  </a:lnTo>
                  <a:lnTo>
                    <a:pt x="12655096" y="6618415"/>
                  </a:lnTo>
                  <a:lnTo>
                    <a:pt x="12656354" y="6614618"/>
                  </a:lnTo>
                  <a:lnTo>
                    <a:pt x="12656469" y="6614274"/>
                  </a:lnTo>
                  <a:lnTo>
                    <a:pt x="12654557" y="6609518"/>
                  </a:lnTo>
                  <a:close/>
                </a:path>
                <a:path w="17531715" h="9879330">
                  <a:moveTo>
                    <a:pt x="406308" y="1351333"/>
                  </a:moveTo>
                  <a:lnTo>
                    <a:pt x="401500" y="1349676"/>
                  </a:lnTo>
                  <a:lnTo>
                    <a:pt x="397412" y="1351872"/>
                  </a:lnTo>
                  <a:lnTo>
                    <a:pt x="393799" y="1353876"/>
                  </a:lnTo>
                  <a:lnTo>
                    <a:pt x="392142" y="1358684"/>
                  </a:lnTo>
                  <a:lnTo>
                    <a:pt x="394337" y="1362773"/>
                  </a:lnTo>
                  <a:lnTo>
                    <a:pt x="397249" y="1367954"/>
                  </a:lnTo>
                  <a:lnTo>
                    <a:pt x="398155" y="1369523"/>
                  </a:lnTo>
                  <a:lnTo>
                    <a:pt x="401204" y="1371611"/>
                  </a:lnTo>
                  <a:lnTo>
                    <a:pt x="403204" y="1372464"/>
                  </a:lnTo>
                  <a:lnTo>
                    <a:pt x="405963" y="1372459"/>
                  </a:lnTo>
                  <a:lnTo>
                    <a:pt x="408150" y="1371028"/>
                  </a:lnTo>
                  <a:lnTo>
                    <a:pt x="411762" y="1369024"/>
                  </a:lnTo>
                  <a:lnTo>
                    <a:pt x="413420" y="1364216"/>
                  </a:lnTo>
                  <a:lnTo>
                    <a:pt x="411224" y="1360127"/>
                  </a:lnTo>
                  <a:lnTo>
                    <a:pt x="406308" y="1351333"/>
                  </a:lnTo>
                  <a:close/>
                </a:path>
                <a:path w="17531715" h="9879330">
                  <a:moveTo>
                    <a:pt x="364969" y="1271848"/>
                  </a:moveTo>
                  <a:lnTo>
                    <a:pt x="360018" y="1270525"/>
                  </a:lnTo>
                  <a:lnTo>
                    <a:pt x="356072" y="1272387"/>
                  </a:lnTo>
                  <a:lnTo>
                    <a:pt x="351984" y="1274582"/>
                  </a:lnTo>
                  <a:lnTo>
                    <a:pt x="350660" y="1279533"/>
                  </a:lnTo>
                  <a:lnTo>
                    <a:pt x="352522" y="1283479"/>
                  </a:lnTo>
                  <a:lnTo>
                    <a:pt x="355291" y="1288993"/>
                  </a:lnTo>
                  <a:lnTo>
                    <a:pt x="356198" y="1290562"/>
                  </a:lnTo>
                  <a:lnTo>
                    <a:pt x="357580" y="1291940"/>
                  </a:lnTo>
                  <a:lnTo>
                    <a:pt x="361580" y="1293646"/>
                  </a:lnTo>
                  <a:lnTo>
                    <a:pt x="364339" y="1293641"/>
                  </a:lnTo>
                  <a:lnTo>
                    <a:pt x="370471" y="1290348"/>
                  </a:lnTo>
                  <a:lnTo>
                    <a:pt x="372129" y="1285540"/>
                  </a:lnTo>
                  <a:lnTo>
                    <a:pt x="369933" y="1281451"/>
                  </a:lnTo>
                  <a:lnTo>
                    <a:pt x="367164" y="1275937"/>
                  </a:lnTo>
                  <a:lnTo>
                    <a:pt x="364969" y="1271848"/>
                  </a:lnTo>
                  <a:close/>
                </a:path>
                <a:path w="17531715" h="9879330">
                  <a:moveTo>
                    <a:pt x="325246" y="1192266"/>
                  </a:moveTo>
                  <a:lnTo>
                    <a:pt x="320438" y="1190608"/>
                  </a:lnTo>
                  <a:lnTo>
                    <a:pt x="316492" y="1192471"/>
                  </a:lnTo>
                  <a:lnTo>
                    <a:pt x="312404" y="1194666"/>
                  </a:lnTo>
                  <a:lnTo>
                    <a:pt x="310746" y="1199474"/>
                  </a:lnTo>
                  <a:lnTo>
                    <a:pt x="312609" y="1203420"/>
                  </a:lnTo>
                  <a:lnTo>
                    <a:pt x="315378" y="1208935"/>
                  </a:lnTo>
                  <a:lnTo>
                    <a:pt x="316476" y="1210979"/>
                  </a:lnTo>
                  <a:lnTo>
                    <a:pt x="317858" y="1212357"/>
                  </a:lnTo>
                  <a:lnTo>
                    <a:pt x="321191" y="1213778"/>
                  </a:lnTo>
                  <a:lnTo>
                    <a:pt x="323950" y="1213774"/>
                  </a:lnTo>
                  <a:lnTo>
                    <a:pt x="330083" y="1210480"/>
                  </a:lnTo>
                  <a:lnTo>
                    <a:pt x="331740" y="1205672"/>
                  </a:lnTo>
                  <a:lnTo>
                    <a:pt x="329878" y="1201726"/>
                  </a:lnTo>
                  <a:lnTo>
                    <a:pt x="327442" y="1196353"/>
                  </a:lnTo>
                  <a:lnTo>
                    <a:pt x="325246" y="1192266"/>
                  </a:lnTo>
                  <a:close/>
                </a:path>
                <a:path w="17531715" h="9879330">
                  <a:moveTo>
                    <a:pt x="288711" y="1111678"/>
                  </a:moveTo>
                  <a:lnTo>
                    <a:pt x="283569" y="1109878"/>
                  </a:lnTo>
                  <a:lnTo>
                    <a:pt x="279623" y="1111741"/>
                  </a:lnTo>
                  <a:lnTo>
                    <a:pt x="275344" y="1113461"/>
                  </a:lnTo>
                  <a:lnTo>
                    <a:pt x="273544" y="1118603"/>
                  </a:lnTo>
                  <a:lnTo>
                    <a:pt x="275406" y="1122549"/>
                  </a:lnTo>
                  <a:lnTo>
                    <a:pt x="277842" y="1127921"/>
                  </a:lnTo>
                  <a:lnTo>
                    <a:pt x="278607" y="1129823"/>
                  </a:lnTo>
                  <a:lnTo>
                    <a:pt x="280322" y="1131343"/>
                  </a:lnTo>
                  <a:lnTo>
                    <a:pt x="284322" y="1133049"/>
                  </a:lnTo>
                  <a:lnTo>
                    <a:pt x="286606" y="1133236"/>
                  </a:lnTo>
                  <a:lnTo>
                    <a:pt x="288650" y="1132138"/>
                  </a:lnTo>
                  <a:lnTo>
                    <a:pt x="292930" y="1130418"/>
                  </a:lnTo>
                  <a:lnTo>
                    <a:pt x="294729" y="1125276"/>
                  </a:lnTo>
                  <a:lnTo>
                    <a:pt x="292866" y="1121330"/>
                  </a:lnTo>
                  <a:lnTo>
                    <a:pt x="290431" y="1115958"/>
                  </a:lnTo>
                  <a:lnTo>
                    <a:pt x="288711" y="1111678"/>
                  </a:lnTo>
                  <a:close/>
                </a:path>
                <a:path w="17531715" h="9879330">
                  <a:moveTo>
                    <a:pt x="253077" y="1029899"/>
                  </a:moveTo>
                  <a:lnTo>
                    <a:pt x="248411" y="1027909"/>
                  </a:lnTo>
                  <a:lnTo>
                    <a:pt x="239852" y="1031349"/>
                  </a:lnTo>
                  <a:lnTo>
                    <a:pt x="237861" y="1036015"/>
                  </a:lnTo>
                  <a:lnTo>
                    <a:pt x="241875" y="1046001"/>
                  </a:lnTo>
                  <a:lnTo>
                    <a:pt x="242973" y="1048045"/>
                  </a:lnTo>
                  <a:lnTo>
                    <a:pt x="244355" y="1049423"/>
                  </a:lnTo>
                  <a:lnTo>
                    <a:pt x="246355" y="1050276"/>
                  </a:lnTo>
                  <a:lnTo>
                    <a:pt x="246212" y="1050609"/>
                  </a:lnTo>
                  <a:lnTo>
                    <a:pt x="248212" y="1051462"/>
                  </a:lnTo>
                  <a:lnTo>
                    <a:pt x="250497" y="1051649"/>
                  </a:lnTo>
                  <a:lnTo>
                    <a:pt x="252541" y="1050550"/>
                  </a:lnTo>
                  <a:lnTo>
                    <a:pt x="256820" y="1048830"/>
                  </a:lnTo>
                  <a:lnTo>
                    <a:pt x="258811" y="1044164"/>
                  </a:lnTo>
                  <a:lnTo>
                    <a:pt x="253077" y="1029899"/>
                  </a:lnTo>
                  <a:close/>
                </a:path>
                <a:path w="17531715" h="9879330">
                  <a:moveTo>
                    <a:pt x="215296" y="944841"/>
                  </a:moveTo>
                  <a:lnTo>
                    <a:pt x="211017" y="946562"/>
                  </a:lnTo>
                  <a:lnTo>
                    <a:pt x="207071" y="948424"/>
                  </a:lnTo>
                  <a:lnTo>
                    <a:pt x="205079" y="952302"/>
                  </a:lnTo>
                  <a:lnTo>
                    <a:pt x="204747" y="952948"/>
                  </a:lnTo>
                  <a:lnTo>
                    <a:pt x="208761" y="962933"/>
                  </a:lnTo>
                  <a:lnTo>
                    <a:pt x="209383" y="965169"/>
                  </a:lnTo>
                  <a:lnTo>
                    <a:pt x="211099" y="966689"/>
                  </a:lnTo>
                  <a:lnTo>
                    <a:pt x="213099" y="967542"/>
                  </a:lnTo>
                  <a:lnTo>
                    <a:pt x="213241" y="967208"/>
                  </a:lnTo>
                  <a:lnTo>
                    <a:pt x="215241" y="968061"/>
                  </a:lnTo>
                  <a:lnTo>
                    <a:pt x="225696" y="961096"/>
                  </a:lnTo>
                  <a:lnTo>
                    <a:pt x="221683" y="951112"/>
                  </a:lnTo>
                  <a:lnTo>
                    <a:pt x="219821" y="947165"/>
                  </a:lnTo>
                  <a:lnTo>
                    <a:pt x="215296" y="944841"/>
                  </a:lnTo>
                  <a:close/>
                </a:path>
                <a:path w="17531715" h="9879330">
                  <a:moveTo>
                    <a:pt x="184941" y="861770"/>
                  </a:moveTo>
                  <a:lnTo>
                    <a:pt x="176383" y="865210"/>
                  </a:lnTo>
                  <a:lnTo>
                    <a:pt x="174392" y="869876"/>
                  </a:lnTo>
                  <a:lnTo>
                    <a:pt x="175780" y="874013"/>
                  </a:lnTo>
                  <a:lnTo>
                    <a:pt x="177740" y="879577"/>
                  </a:lnTo>
                  <a:lnTo>
                    <a:pt x="178362" y="881812"/>
                  </a:lnTo>
                  <a:lnTo>
                    <a:pt x="180078" y="883332"/>
                  </a:lnTo>
                  <a:lnTo>
                    <a:pt x="184077" y="885038"/>
                  </a:lnTo>
                  <a:lnTo>
                    <a:pt x="186361" y="885224"/>
                  </a:lnTo>
                  <a:lnTo>
                    <a:pt x="192542" y="882740"/>
                  </a:lnTo>
                  <a:lnTo>
                    <a:pt x="194533" y="878074"/>
                  </a:lnTo>
                  <a:lnTo>
                    <a:pt x="193147" y="873936"/>
                  </a:lnTo>
                  <a:lnTo>
                    <a:pt x="191186" y="868373"/>
                  </a:lnTo>
                  <a:lnTo>
                    <a:pt x="189466" y="864093"/>
                  </a:lnTo>
                  <a:lnTo>
                    <a:pt x="184941" y="861770"/>
                  </a:lnTo>
                  <a:close/>
                </a:path>
                <a:path w="17531715" h="9879330">
                  <a:moveTo>
                    <a:pt x="156107" y="776982"/>
                  </a:moveTo>
                  <a:lnTo>
                    <a:pt x="151970" y="778369"/>
                  </a:lnTo>
                  <a:lnTo>
                    <a:pt x="147690" y="780089"/>
                  </a:lnTo>
                  <a:lnTo>
                    <a:pt x="145366" y="784613"/>
                  </a:lnTo>
                  <a:lnTo>
                    <a:pt x="146753" y="788750"/>
                  </a:lnTo>
                  <a:lnTo>
                    <a:pt x="148572" y="794647"/>
                  </a:lnTo>
                  <a:lnTo>
                    <a:pt x="149527" y="797024"/>
                  </a:lnTo>
                  <a:lnTo>
                    <a:pt x="151100" y="798878"/>
                  </a:lnTo>
                  <a:lnTo>
                    <a:pt x="155100" y="800584"/>
                  </a:lnTo>
                  <a:lnTo>
                    <a:pt x="157051" y="800628"/>
                  </a:lnTo>
                  <a:lnTo>
                    <a:pt x="163233" y="798143"/>
                  </a:lnTo>
                  <a:lnTo>
                    <a:pt x="165556" y="793619"/>
                  </a:lnTo>
                  <a:lnTo>
                    <a:pt x="164169" y="789482"/>
                  </a:lnTo>
                  <a:lnTo>
                    <a:pt x="162351" y="783585"/>
                  </a:lnTo>
                  <a:lnTo>
                    <a:pt x="160631" y="779305"/>
                  </a:lnTo>
                  <a:lnTo>
                    <a:pt x="156107" y="776982"/>
                  </a:lnTo>
                  <a:close/>
                </a:path>
                <a:path w="17531715" h="9879330">
                  <a:moveTo>
                    <a:pt x="130365" y="692331"/>
                  </a:moveTo>
                  <a:lnTo>
                    <a:pt x="125894" y="693577"/>
                  </a:lnTo>
                  <a:lnTo>
                    <a:pt x="121900" y="694629"/>
                  </a:lnTo>
                  <a:lnTo>
                    <a:pt x="119242" y="699012"/>
                  </a:lnTo>
                  <a:lnTo>
                    <a:pt x="120487" y="703482"/>
                  </a:lnTo>
                  <a:lnTo>
                    <a:pt x="122305" y="709379"/>
                  </a:lnTo>
                  <a:lnTo>
                    <a:pt x="122928" y="711615"/>
                  </a:lnTo>
                  <a:lnTo>
                    <a:pt x="124834" y="713610"/>
                  </a:lnTo>
                  <a:lnTo>
                    <a:pt x="128500" y="715174"/>
                  </a:lnTo>
                  <a:lnTo>
                    <a:pt x="130451" y="715218"/>
                  </a:lnTo>
                  <a:lnTo>
                    <a:pt x="132211" y="714787"/>
                  </a:lnTo>
                  <a:lnTo>
                    <a:pt x="136206" y="713733"/>
                  </a:lnTo>
                  <a:lnTo>
                    <a:pt x="138863" y="709351"/>
                  </a:lnTo>
                  <a:lnTo>
                    <a:pt x="137618" y="704881"/>
                  </a:lnTo>
                  <a:lnTo>
                    <a:pt x="135800" y="698984"/>
                  </a:lnTo>
                  <a:lnTo>
                    <a:pt x="134747" y="694989"/>
                  </a:lnTo>
                  <a:lnTo>
                    <a:pt x="130365" y="692331"/>
                  </a:lnTo>
                  <a:close/>
                </a:path>
                <a:path w="17531715" h="9879330">
                  <a:moveTo>
                    <a:pt x="107143" y="606393"/>
                  </a:moveTo>
                  <a:lnTo>
                    <a:pt x="102672" y="607637"/>
                  </a:lnTo>
                  <a:lnTo>
                    <a:pt x="98344" y="608549"/>
                  </a:lnTo>
                  <a:lnTo>
                    <a:pt x="95687" y="612931"/>
                  </a:lnTo>
                  <a:lnTo>
                    <a:pt x="96932" y="617401"/>
                  </a:lnTo>
                  <a:lnTo>
                    <a:pt x="98416" y="623156"/>
                  </a:lnTo>
                  <a:lnTo>
                    <a:pt x="99230" y="625866"/>
                  </a:lnTo>
                  <a:lnTo>
                    <a:pt x="100803" y="627720"/>
                  </a:lnTo>
                  <a:lnTo>
                    <a:pt x="104469" y="629284"/>
                  </a:lnTo>
                  <a:lnTo>
                    <a:pt x="106420" y="629328"/>
                  </a:lnTo>
                  <a:lnTo>
                    <a:pt x="108180" y="628896"/>
                  </a:lnTo>
                  <a:lnTo>
                    <a:pt x="112508" y="627985"/>
                  </a:lnTo>
                  <a:lnTo>
                    <a:pt x="115166" y="623603"/>
                  </a:lnTo>
                  <a:lnTo>
                    <a:pt x="113921" y="619133"/>
                  </a:lnTo>
                  <a:lnTo>
                    <a:pt x="112436" y="613378"/>
                  </a:lnTo>
                  <a:lnTo>
                    <a:pt x="111525" y="609049"/>
                  </a:lnTo>
                  <a:lnTo>
                    <a:pt x="107143" y="606393"/>
                  </a:lnTo>
                  <a:close/>
                </a:path>
                <a:path w="17531715" h="9879330">
                  <a:moveTo>
                    <a:pt x="85871" y="520498"/>
                  </a:moveTo>
                  <a:lnTo>
                    <a:pt x="77215" y="522321"/>
                  </a:lnTo>
                  <a:lnTo>
                    <a:pt x="74558" y="526702"/>
                  </a:lnTo>
                  <a:lnTo>
                    <a:pt x="75469" y="531031"/>
                  </a:lnTo>
                  <a:lnTo>
                    <a:pt x="76954" y="536786"/>
                  </a:lnTo>
                  <a:lnTo>
                    <a:pt x="77434" y="539353"/>
                  </a:lnTo>
                  <a:lnTo>
                    <a:pt x="79340" y="541349"/>
                  </a:lnTo>
                  <a:lnTo>
                    <a:pt x="83007" y="542913"/>
                  </a:lnTo>
                  <a:lnTo>
                    <a:pt x="84816" y="543290"/>
                  </a:lnTo>
                  <a:lnTo>
                    <a:pt x="86575" y="542860"/>
                  </a:lnTo>
                  <a:lnTo>
                    <a:pt x="90904" y="541948"/>
                  </a:lnTo>
                  <a:lnTo>
                    <a:pt x="93561" y="537567"/>
                  </a:lnTo>
                  <a:lnTo>
                    <a:pt x="92649" y="533238"/>
                  </a:lnTo>
                  <a:lnTo>
                    <a:pt x="91165" y="527483"/>
                  </a:lnTo>
                  <a:lnTo>
                    <a:pt x="90253" y="523155"/>
                  </a:lnTo>
                  <a:lnTo>
                    <a:pt x="85871" y="520498"/>
                  </a:lnTo>
                  <a:close/>
                </a:path>
                <a:path w="17531715" h="9879330">
                  <a:moveTo>
                    <a:pt x="67595" y="433123"/>
                  </a:moveTo>
                  <a:lnTo>
                    <a:pt x="58938" y="434946"/>
                  </a:lnTo>
                  <a:lnTo>
                    <a:pt x="56162" y="438883"/>
                  </a:lnTo>
                  <a:lnTo>
                    <a:pt x="55948" y="439186"/>
                  </a:lnTo>
                  <a:lnTo>
                    <a:pt x="56859" y="443514"/>
                  </a:lnTo>
                  <a:lnTo>
                    <a:pt x="57869" y="449460"/>
                  </a:lnTo>
                  <a:lnTo>
                    <a:pt x="58207" y="452361"/>
                  </a:lnTo>
                  <a:lnTo>
                    <a:pt x="60113" y="454357"/>
                  </a:lnTo>
                  <a:lnTo>
                    <a:pt x="64113" y="456063"/>
                  </a:lnTo>
                  <a:lnTo>
                    <a:pt x="65588" y="456298"/>
                  </a:lnTo>
                  <a:lnTo>
                    <a:pt x="67348" y="455867"/>
                  </a:lnTo>
                  <a:lnTo>
                    <a:pt x="71676" y="454956"/>
                  </a:lnTo>
                  <a:lnTo>
                    <a:pt x="74453" y="451019"/>
                  </a:lnTo>
                  <a:lnTo>
                    <a:pt x="74667" y="450716"/>
                  </a:lnTo>
                  <a:lnTo>
                    <a:pt x="73755" y="446388"/>
                  </a:lnTo>
                  <a:lnTo>
                    <a:pt x="72746" y="440442"/>
                  </a:lnTo>
                  <a:lnTo>
                    <a:pt x="71835" y="436114"/>
                  </a:lnTo>
                  <a:lnTo>
                    <a:pt x="67595" y="433123"/>
                  </a:lnTo>
                  <a:close/>
                </a:path>
                <a:path w="17531715" h="9879330">
                  <a:moveTo>
                    <a:pt x="51078" y="345317"/>
                  </a:moveTo>
                  <a:lnTo>
                    <a:pt x="46750" y="346228"/>
                  </a:lnTo>
                  <a:lnTo>
                    <a:pt x="42088" y="346998"/>
                  </a:lnTo>
                  <a:lnTo>
                    <a:pt x="39098" y="351237"/>
                  </a:lnTo>
                  <a:lnTo>
                    <a:pt x="40010" y="355565"/>
                  </a:lnTo>
                  <a:lnTo>
                    <a:pt x="41019" y="361511"/>
                  </a:lnTo>
                  <a:lnTo>
                    <a:pt x="41499" y="364080"/>
                  </a:lnTo>
                  <a:lnTo>
                    <a:pt x="43597" y="366551"/>
                  </a:lnTo>
                  <a:lnTo>
                    <a:pt x="45930" y="367546"/>
                  </a:lnTo>
                  <a:lnTo>
                    <a:pt x="45788" y="367879"/>
                  </a:lnTo>
                  <a:lnTo>
                    <a:pt x="47121" y="368448"/>
                  </a:lnTo>
                  <a:lnTo>
                    <a:pt x="50356" y="368252"/>
                  </a:lnTo>
                  <a:lnTo>
                    <a:pt x="55017" y="367483"/>
                  </a:lnTo>
                  <a:lnTo>
                    <a:pt x="58008" y="363243"/>
                  </a:lnTo>
                  <a:lnTo>
                    <a:pt x="57097" y="358915"/>
                  </a:lnTo>
                  <a:lnTo>
                    <a:pt x="55318" y="348307"/>
                  </a:lnTo>
                  <a:lnTo>
                    <a:pt x="51078" y="345317"/>
                  </a:lnTo>
                  <a:close/>
                </a:path>
                <a:path w="17531715" h="9879330">
                  <a:moveTo>
                    <a:pt x="37797" y="257315"/>
                  </a:moveTo>
                  <a:lnTo>
                    <a:pt x="33277" y="257752"/>
                  </a:lnTo>
                  <a:lnTo>
                    <a:pt x="28616" y="258520"/>
                  </a:lnTo>
                  <a:lnTo>
                    <a:pt x="25768" y="262426"/>
                  </a:lnTo>
                  <a:lnTo>
                    <a:pt x="26203" y="266947"/>
                  </a:lnTo>
                  <a:lnTo>
                    <a:pt x="27213" y="272892"/>
                  </a:lnTo>
                  <a:lnTo>
                    <a:pt x="27551" y="275793"/>
                  </a:lnTo>
                  <a:lnTo>
                    <a:pt x="29315" y="278122"/>
                  </a:lnTo>
                  <a:lnTo>
                    <a:pt x="33315" y="279828"/>
                  </a:lnTo>
                  <a:lnTo>
                    <a:pt x="34790" y="280064"/>
                  </a:lnTo>
                  <a:lnTo>
                    <a:pt x="36408" y="279966"/>
                  </a:lnTo>
                  <a:lnTo>
                    <a:pt x="41069" y="279197"/>
                  </a:lnTo>
                  <a:lnTo>
                    <a:pt x="43918" y="275290"/>
                  </a:lnTo>
                  <a:lnTo>
                    <a:pt x="43482" y="270771"/>
                  </a:lnTo>
                  <a:lnTo>
                    <a:pt x="41703" y="260164"/>
                  </a:lnTo>
                  <a:lnTo>
                    <a:pt x="37797" y="257315"/>
                  </a:lnTo>
                  <a:close/>
                </a:path>
                <a:path w="17531715" h="9879330">
                  <a:moveTo>
                    <a:pt x="26609" y="169024"/>
                  </a:moveTo>
                  <a:lnTo>
                    <a:pt x="22089" y="169460"/>
                  </a:lnTo>
                  <a:lnTo>
                    <a:pt x="17761" y="170371"/>
                  </a:lnTo>
                  <a:lnTo>
                    <a:pt x="14580" y="174135"/>
                  </a:lnTo>
                  <a:lnTo>
                    <a:pt x="15015" y="178655"/>
                  </a:lnTo>
                  <a:lnTo>
                    <a:pt x="16030" y="187360"/>
                  </a:lnTo>
                  <a:lnTo>
                    <a:pt x="17794" y="189689"/>
                  </a:lnTo>
                  <a:lnTo>
                    <a:pt x="22127" y="191537"/>
                  </a:lnTo>
                  <a:lnTo>
                    <a:pt x="23602" y="191772"/>
                  </a:lnTo>
                  <a:lnTo>
                    <a:pt x="24887" y="191532"/>
                  </a:lnTo>
                  <a:lnTo>
                    <a:pt x="29215" y="190621"/>
                  </a:lnTo>
                  <a:lnTo>
                    <a:pt x="32396" y="186857"/>
                  </a:lnTo>
                  <a:lnTo>
                    <a:pt x="31960" y="182337"/>
                  </a:lnTo>
                  <a:lnTo>
                    <a:pt x="31284" y="176534"/>
                  </a:lnTo>
                  <a:lnTo>
                    <a:pt x="30373" y="172206"/>
                  </a:lnTo>
                  <a:lnTo>
                    <a:pt x="26609" y="169024"/>
                  </a:lnTo>
                  <a:close/>
                </a:path>
                <a:path w="17531715" h="9879330">
                  <a:moveTo>
                    <a:pt x="17656" y="80110"/>
                  </a:moveTo>
                  <a:lnTo>
                    <a:pt x="8617" y="80983"/>
                  </a:lnTo>
                  <a:lnTo>
                    <a:pt x="5435" y="84747"/>
                  </a:lnTo>
                  <a:lnTo>
                    <a:pt x="5871" y="89266"/>
                  </a:lnTo>
                  <a:lnTo>
                    <a:pt x="6404" y="95404"/>
                  </a:lnTo>
                  <a:lnTo>
                    <a:pt x="6601" y="98638"/>
                  </a:lnTo>
                  <a:lnTo>
                    <a:pt x="8698" y="101109"/>
                  </a:lnTo>
                  <a:lnTo>
                    <a:pt x="12365" y="102673"/>
                  </a:lnTo>
                  <a:lnTo>
                    <a:pt x="13840" y="102909"/>
                  </a:lnTo>
                  <a:lnTo>
                    <a:pt x="15124" y="102668"/>
                  </a:lnTo>
                  <a:lnTo>
                    <a:pt x="19644" y="102232"/>
                  </a:lnTo>
                  <a:lnTo>
                    <a:pt x="22826" y="98468"/>
                  </a:lnTo>
                  <a:lnTo>
                    <a:pt x="22390" y="93949"/>
                  </a:lnTo>
                  <a:lnTo>
                    <a:pt x="21856" y="87812"/>
                  </a:lnTo>
                  <a:lnTo>
                    <a:pt x="21420" y="83292"/>
                  </a:lnTo>
                  <a:lnTo>
                    <a:pt x="17656" y="80110"/>
                  </a:lnTo>
                  <a:close/>
                </a:path>
                <a:path w="17531715" h="9879330">
                  <a:moveTo>
                    <a:pt x="16203" y="0"/>
                  </a:moveTo>
                  <a:lnTo>
                    <a:pt x="0" y="0"/>
                  </a:lnTo>
                  <a:lnTo>
                    <a:pt x="212" y="6485"/>
                  </a:lnTo>
                  <a:lnTo>
                    <a:pt x="549" y="9387"/>
                  </a:lnTo>
                  <a:lnTo>
                    <a:pt x="2505" y="12192"/>
                  </a:lnTo>
                  <a:lnTo>
                    <a:pt x="7504" y="14324"/>
                  </a:lnTo>
                  <a:lnTo>
                    <a:pt x="8789" y="14084"/>
                  </a:lnTo>
                  <a:lnTo>
                    <a:pt x="13308" y="13648"/>
                  </a:lnTo>
                  <a:lnTo>
                    <a:pt x="16823" y="10026"/>
                  </a:lnTo>
                  <a:lnTo>
                    <a:pt x="16387" y="5507"/>
                  </a:lnTo>
                  <a:lnTo>
                    <a:pt x="16203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5136" y="14752"/>
              <a:ext cx="17646015" cy="9944735"/>
            </a:xfrm>
            <a:custGeom>
              <a:avLst/>
              <a:gdLst/>
              <a:ahLst/>
              <a:cxnLst/>
              <a:rect l="l" t="t" r="r" b="b"/>
              <a:pathLst>
                <a:path w="17646015" h="9944735">
                  <a:moveTo>
                    <a:pt x="7002858" y="5520841"/>
                  </a:moveTo>
                  <a:lnTo>
                    <a:pt x="6989526" y="5515154"/>
                  </a:lnTo>
                  <a:lnTo>
                    <a:pt x="6984771" y="5517065"/>
                  </a:lnTo>
                  <a:lnTo>
                    <a:pt x="6981359" y="5525064"/>
                  </a:lnTo>
                  <a:lnTo>
                    <a:pt x="6983270" y="5529819"/>
                  </a:lnTo>
                  <a:lnTo>
                    <a:pt x="6996603" y="5535506"/>
                  </a:lnTo>
                  <a:lnTo>
                    <a:pt x="7001358" y="5533595"/>
                  </a:lnTo>
                  <a:lnTo>
                    <a:pt x="7004770" y="5525596"/>
                  </a:lnTo>
                  <a:lnTo>
                    <a:pt x="7002858" y="5520841"/>
                  </a:lnTo>
                  <a:close/>
                </a:path>
                <a:path w="17646015" h="9944735">
                  <a:moveTo>
                    <a:pt x="7084519" y="5555674"/>
                  </a:moveTo>
                  <a:lnTo>
                    <a:pt x="7071186" y="5549987"/>
                  </a:lnTo>
                  <a:lnTo>
                    <a:pt x="7066431" y="5551899"/>
                  </a:lnTo>
                  <a:lnTo>
                    <a:pt x="7063019" y="5559898"/>
                  </a:lnTo>
                  <a:lnTo>
                    <a:pt x="7064931" y="5564652"/>
                  </a:lnTo>
                  <a:lnTo>
                    <a:pt x="7078263" y="5570339"/>
                  </a:lnTo>
                  <a:lnTo>
                    <a:pt x="7083018" y="5568429"/>
                  </a:lnTo>
                  <a:lnTo>
                    <a:pt x="7086430" y="5560429"/>
                  </a:lnTo>
                  <a:lnTo>
                    <a:pt x="7084519" y="5555674"/>
                  </a:lnTo>
                  <a:close/>
                </a:path>
                <a:path w="17646015" h="9944735">
                  <a:moveTo>
                    <a:pt x="6921150" y="5485199"/>
                  </a:moveTo>
                  <a:lnTo>
                    <a:pt x="6907817" y="5479511"/>
                  </a:lnTo>
                  <a:lnTo>
                    <a:pt x="6903062" y="5481423"/>
                  </a:lnTo>
                  <a:lnTo>
                    <a:pt x="6899650" y="5489422"/>
                  </a:lnTo>
                  <a:lnTo>
                    <a:pt x="6901561" y="5494177"/>
                  </a:lnTo>
                  <a:lnTo>
                    <a:pt x="6914894" y="5499864"/>
                  </a:lnTo>
                  <a:lnTo>
                    <a:pt x="6919649" y="5497953"/>
                  </a:lnTo>
                  <a:lnTo>
                    <a:pt x="6923061" y="5489954"/>
                  </a:lnTo>
                  <a:lnTo>
                    <a:pt x="6921150" y="5485199"/>
                  </a:lnTo>
                  <a:close/>
                </a:path>
                <a:path w="17646015" h="9944735">
                  <a:moveTo>
                    <a:pt x="7166796" y="5589983"/>
                  </a:moveTo>
                  <a:lnTo>
                    <a:pt x="7153464" y="5584296"/>
                  </a:lnTo>
                  <a:lnTo>
                    <a:pt x="7148709" y="5586207"/>
                  </a:lnTo>
                  <a:lnTo>
                    <a:pt x="7145296" y="5594207"/>
                  </a:lnTo>
                  <a:lnTo>
                    <a:pt x="7147208" y="5598962"/>
                  </a:lnTo>
                  <a:lnTo>
                    <a:pt x="7151208" y="5600668"/>
                  </a:lnTo>
                  <a:lnTo>
                    <a:pt x="7151350" y="5600334"/>
                  </a:lnTo>
                  <a:lnTo>
                    <a:pt x="7160683" y="5604315"/>
                  </a:lnTo>
                  <a:lnTo>
                    <a:pt x="7165438" y="5602404"/>
                  </a:lnTo>
                  <a:lnTo>
                    <a:pt x="7168850" y="5594404"/>
                  </a:lnTo>
                  <a:lnTo>
                    <a:pt x="7166796" y="5589983"/>
                  </a:lnTo>
                  <a:close/>
                </a:path>
                <a:path w="17646015" h="9944735">
                  <a:moveTo>
                    <a:pt x="6839441" y="5449556"/>
                  </a:moveTo>
                  <a:lnTo>
                    <a:pt x="6826108" y="5443869"/>
                  </a:lnTo>
                  <a:lnTo>
                    <a:pt x="6821496" y="5445447"/>
                  </a:lnTo>
                  <a:lnTo>
                    <a:pt x="6818084" y="5453446"/>
                  </a:lnTo>
                  <a:lnTo>
                    <a:pt x="6819995" y="5458201"/>
                  </a:lnTo>
                  <a:lnTo>
                    <a:pt x="6832994" y="5463746"/>
                  </a:lnTo>
                  <a:lnTo>
                    <a:pt x="6837606" y="5462168"/>
                  </a:lnTo>
                  <a:lnTo>
                    <a:pt x="6839312" y="5458168"/>
                  </a:lnTo>
                  <a:lnTo>
                    <a:pt x="6841352" y="5454311"/>
                  </a:lnTo>
                  <a:lnTo>
                    <a:pt x="6839441" y="5449556"/>
                  </a:lnTo>
                  <a:close/>
                </a:path>
                <a:path w="17646015" h="9944735">
                  <a:moveTo>
                    <a:pt x="7248742" y="5624150"/>
                  </a:moveTo>
                  <a:lnTo>
                    <a:pt x="7235408" y="5618463"/>
                  </a:lnTo>
                  <a:lnTo>
                    <a:pt x="7230988" y="5620517"/>
                  </a:lnTo>
                  <a:lnTo>
                    <a:pt x="7227718" y="5628183"/>
                  </a:lnTo>
                  <a:lnTo>
                    <a:pt x="7229628" y="5632937"/>
                  </a:lnTo>
                  <a:lnTo>
                    <a:pt x="7242960" y="5638624"/>
                  </a:lnTo>
                  <a:lnTo>
                    <a:pt x="7247382" y="5636571"/>
                  </a:lnTo>
                  <a:lnTo>
                    <a:pt x="7250794" y="5628572"/>
                  </a:lnTo>
                  <a:lnTo>
                    <a:pt x="7248742" y="5624150"/>
                  </a:lnTo>
                  <a:close/>
                </a:path>
                <a:path w="17646015" h="9944735">
                  <a:moveTo>
                    <a:pt x="6758825" y="5413198"/>
                  </a:moveTo>
                  <a:lnTo>
                    <a:pt x="6745493" y="5407511"/>
                  </a:lnTo>
                  <a:lnTo>
                    <a:pt x="6740880" y="5409090"/>
                  </a:lnTo>
                  <a:lnTo>
                    <a:pt x="6739004" y="5413410"/>
                  </a:lnTo>
                  <a:lnTo>
                    <a:pt x="6737135" y="5416947"/>
                  </a:lnTo>
                  <a:lnTo>
                    <a:pt x="6738903" y="5422034"/>
                  </a:lnTo>
                  <a:lnTo>
                    <a:pt x="6748236" y="5426015"/>
                  </a:lnTo>
                  <a:lnTo>
                    <a:pt x="6748378" y="5425682"/>
                  </a:lnTo>
                  <a:lnTo>
                    <a:pt x="6752378" y="5427389"/>
                  </a:lnTo>
                  <a:lnTo>
                    <a:pt x="6756991" y="5425810"/>
                  </a:lnTo>
                  <a:lnTo>
                    <a:pt x="6758867" y="5421489"/>
                  </a:lnTo>
                  <a:lnTo>
                    <a:pt x="6760737" y="5417953"/>
                  </a:lnTo>
                  <a:lnTo>
                    <a:pt x="6758825" y="5413198"/>
                  </a:lnTo>
                  <a:close/>
                </a:path>
                <a:path w="17646015" h="9944735">
                  <a:moveTo>
                    <a:pt x="7331111" y="5657316"/>
                  </a:moveTo>
                  <a:lnTo>
                    <a:pt x="7317780" y="5651630"/>
                  </a:lnTo>
                  <a:lnTo>
                    <a:pt x="7313357" y="5653683"/>
                  </a:lnTo>
                  <a:lnTo>
                    <a:pt x="7309945" y="5661682"/>
                  </a:lnTo>
                  <a:lnTo>
                    <a:pt x="7311999" y="5666105"/>
                  </a:lnTo>
                  <a:lnTo>
                    <a:pt x="7325331" y="5671791"/>
                  </a:lnTo>
                  <a:lnTo>
                    <a:pt x="7329753" y="5669738"/>
                  </a:lnTo>
                  <a:lnTo>
                    <a:pt x="7333165" y="5661739"/>
                  </a:lnTo>
                  <a:lnTo>
                    <a:pt x="7331111" y="5657316"/>
                  </a:lnTo>
                  <a:close/>
                </a:path>
                <a:path w="17646015" h="9944735">
                  <a:moveTo>
                    <a:pt x="6677685" y="5376223"/>
                  </a:moveTo>
                  <a:lnTo>
                    <a:pt x="6664353" y="5370536"/>
                  </a:lnTo>
                  <a:lnTo>
                    <a:pt x="6659740" y="5372114"/>
                  </a:lnTo>
                  <a:lnTo>
                    <a:pt x="6657694" y="5376757"/>
                  </a:lnTo>
                  <a:lnTo>
                    <a:pt x="6655994" y="5379971"/>
                  </a:lnTo>
                  <a:lnTo>
                    <a:pt x="6657763" y="5385059"/>
                  </a:lnTo>
                  <a:lnTo>
                    <a:pt x="6671096" y="5390746"/>
                  </a:lnTo>
                  <a:lnTo>
                    <a:pt x="6675708" y="5389169"/>
                  </a:lnTo>
                  <a:lnTo>
                    <a:pt x="6677755" y="5384526"/>
                  </a:lnTo>
                  <a:lnTo>
                    <a:pt x="6679454" y="5381311"/>
                  </a:lnTo>
                  <a:lnTo>
                    <a:pt x="6677685" y="5376223"/>
                  </a:lnTo>
                  <a:close/>
                </a:path>
                <a:path w="17646015" h="9944735">
                  <a:moveTo>
                    <a:pt x="7414100" y="5689960"/>
                  </a:moveTo>
                  <a:lnTo>
                    <a:pt x="7400768" y="5684273"/>
                  </a:lnTo>
                  <a:lnTo>
                    <a:pt x="7396346" y="5686326"/>
                  </a:lnTo>
                  <a:lnTo>
                    <a:pt x="7394640" y="5690326"/>
                  </a:lnTo>
                  <a:lnTo>
                    <a:pt x="7393382" y="5694122"/>
                  </a:lnTo>
                  <a:lnTo>
                    <a:pt x="7393267" y="5694468"/>
                  </a:lnTo>
                  <a:lnTo>
                    <a:pt x="7394987" y="5698746"/>
                  </a:lnTo>
                  <a:lnTo>
                    <a:pt x="7408320" y="5704434"/>
                  </a:lnTo>
                  <a:lnTo>
                    <a:pt x="7412743" y="5702380"/>
                  </a:lnTo>
                  <a:lnTo>
                    <a:pt x="7416155" y="5694381"/>
                  </a:lnTo>
                  <a:lnTo>
                    <a:pt x="7414100" y="5689960"/>
                  </a:lnTo>
                  <a:close/>
                </a:path>
                <a:path w="17646015" h="9944735">
                  <a:moveTo>
                    <a:pt x="6583688" y="5333369"/>
                  </a:moveTo>
                  <a:lnTo>
                    <a:pt x="6578933" y="5335281"/>
                  </a:lnTo>
                  <a:lnTo>
                    <a:pt x="6576887" y="5339923"/>
                  </a:lnTo>
                  <a:lnTo>
                    <a:pt x="6575187" y="5343138"/>
                  </a:lnTo>
                  <a:lnTo>
                    <a:pt x="6576956" y="5348226"/>
                  </a:lnTo>
                  <a:lnTo>
                    <a:pt x="6590289" y="5353913"/>
                  </a:lnTo>
                  <a:lnTo>
                    <a:pt x="6594901" y="5352335"/>
                  </a:lnTo>
                  <a:lnTo>
                    <a:pt x="6596947" y="5347693"/>
                  </a:lnTo>
                  <a:lnTo>
                    <a:pt x="6598647" y="5344477"/>
                  </a:lnTo>
                  <a:lnTo>
                    <a:pt x="6596878" y="5339390"/>
                  </a:lnTo>
                  <a:lnTo>
                    <a:pt x="6587545" y="5335409"/>
                  </a:lnTo>
                  <a:lnTo>
                    <a:pt x="6583688" y="5333369"/>
                  </a:lnTo>
                  <a:close/>
                </a:path>
                <a:path w="17646015" h="9944735">
                  <a:moveTo>
                    <a:pt x="7497182" y="5721460"/>
                  </a:moveTo>
                  <a:lnTo>
                    <a:pt x="7493040" y="5720088"/>
                  </a:lnTo>
                  <a:lnTo>
                    <a:pt x="7487706" y="5717812"/>
                  </a:lnTo>
                  <a:lnTo>
                    <a:pt x="7483564" y="5716439"/>
                  </a:lnTo>
                  <a:lnTo>
                    <a:pt x="7479144" y="5718493"/>
                  </a:lnTo>
                  <a:lnTo>
                    <a:pt x="7477438" y="5722493"/>
                  </a:lnTo>
                  <a:lnTo>
                    <a:pt x="7476408" y="5725599"/>
                  </a:lnTo>
                  <a:lnTo>
                    <a:pt x="7476065" y="5726634"/>
                  </a:lnTo>
                  <a:lnTo>
                    <a:pt x="7477784" y="5730913"/>
                  </a:lnTo>
                  <a:lnTo>
                    <a:pt x="7481784" y="5732619"/>
                  </a:lnTo>
                  <a:lnTo>
                    <a:pt x="7482260" y="5732428"/>
                  </a:lnTo>
                  <a:lnTo>
                    <a:pt x="7487594" y="5734704"/>
                  </a:lnTo>
                  <a:lnTo>
                    <a:pt x="7499235" y="5725882"/>
                  </a:lnTo>
                  <a:lnTo>
                    <a:pt x="7497182" y="5721460"/>
                  </a:lnTo>
                  <a:close/>
                </a:path>
                <a:path w="17646015" h="9944735">
                  <a:moveTo>
                    <a:pt x="6502881" y="5296536"/>
                  </a:moveTo>
                  <a:lnTo>
                    <a:pt x="6498126" y="5298447"/>
                  </a:lnTo>
                  <a:lnTo>
                    <a:pt x="6496080" y="5303090"/>
                  </a:lnTo>
                  <a:lnTo>
                    <a:pt x="6494380" y="5306304"/>
                  </a:lnTo>
                  <a:lnTo>
                    <a:pt x="6496150" y="5311393"/>
                  </a:lnTo>
                  <a:lnTo>
                    <a:pt x="6509482" y="5317080"/>
                  </a:lnTo>
                  <a:lnTo>
                    <a:pt x="6514095" y="5315501"/>
                  </a:lnTo>
                  <a:lnTo>
                    <a:pt x="6516141" y="5310859"/>
                  </a:lnTo>
                  <a:lnTo>
                    <a:pt x="6517840" y="5307644"/>
                  </a:lnTo>
                  <a:lnTo>
                    <a:pt x="6516070" y="5302556"/>
                  </a:lnTo>
                  <a:lnTo>
                    <a:pt x="6506738" y="5298575"/>
                  </a:lnTo>
                  <a:lnTo>
                    <a:pt x="6502881" y="5296536"/>
                  </a:lnTo>
                  <a:close/>
                </a:path>
                <a:path w="17646015" h="9944735">
                  <a:moveTo>
                    <a:pt x="6434930" y="5265581"/>
                  </a:moveTo>
                  <a:lnTo>
                    <a:pt x="6421598" y="5259894"/>
                  </a:lnTo>
                  <a:lnTo>
                    <a:pt x="6416986" y="5261471"/>
                  </a:lnTo>
                  <a:lnTo>
                    <a:pt x="6414940" y="5266114"/>
                  </a:lnTo>
                  <a:lnTo>
                    <a:pt x="6413240" y="5269328"/>
                  </a:lnTo>
                  <a:lnTo>
                    <a:pt x="6415008" y="5274417"/>
                  </a:lnTo>
                  <a:lnTo>
                    <a:pt x="6428341" y="5280104"/>
                  </a:lnTo>
                  <a:lnTo>
                    <a:pt x="6432954" y="5278526"/>
                  </a:lnTo>
                  <a:lnTo>
                    <a:pt x="6435000" y="5273884"/>
                  </a:lnTo>
                  <a:lnTo>
                    <a:pt x="6436700" y="5270669"/>
                  </a:lnTo>
                  <a:lnTo>
                    <a:pt x="6434930" y="5265581"/>
                  </a:lnTo>
                  <a:close/>
                </a:path>
                <a:path w="17646015" h="9944735">
                  <a:moveTo>
                    <a:pt x="7580264" y="5752961"/>
                  </a:moveTo>
                  <a:lnTo>
                    <a:pt x="7576123" y="5751588"/>
                  </a:lnTo>
                  <a:lnTo>
                    <a:pt x="7570789" y="5749313"/>
                  </a:lnTo>
                  <a:lnTo>
                    <a:pt x="7566647" y="5747939"/>
                  </a:lnTo>
                  <a:lnTo>
                    <a:pt x="7562226" y="5749993"/>
                  </a:lnTo>
                  <a:lnTo>
                    <a:pt x="7560520" y="5753993"/>
                  </a:lnTo>
                  <a:lnTo>
                    <a:pt x="7559491" y="5757100"/>
                  </a:lnTo>
                  <a:lnTo>
                    <a:pt x="7559147" y="5758135"/>
                  </a:lnTo>
                  <a:lnTo>
                    <a:pt x="7560867" y="5762414"/>
                  </a:lnTo>
                  <a:lnTo>
                    <a:pt x="7564866" y="5764120"/>
                  </a:lnTo>
                  <a:lnTo>
                    <a:pt x="7565008" y="5763787"/>
                  </a:lnTo>
                  <a:lnTo>
                    <a:pt x="7570674" y="5766204"/>
                  </a:lnTo>
                  <a:lnTo>
                    <a:pt x="7574816" y="5767577"/>
                  </a:lnTo>
                  <a:lnTo>
                    <a:pt x="7579238" y="5765523"/>
                  </a:lnTo>
                  <a:lnTo>
                    <a:pt x="7580944" y="5761523"/>
                  </a:lnTo>
                  <a:lnTo>
                    <a:pt x="7581974" y="5758417"/>
                  </a:lnTo>
                  <a:lnTo>
                    <a:pt x="7582317" y="5757381"/>
                  </a:lnTo>
                  <a:lnTo>
                    <a:pt x="7580264" y="5752961"/>
                  </a:lnTo>
                  <a:close/>
                </a:path>
                <a:path w="17646015" h="9944735">
                  <a:moveTo>
                    <a:pt x="6354123" y="5228747"/>
                  </a:moveTo>
                  <a:lnTo>
                    <a:pt x="6340792" y="5223061"/>
                  </a:lnTo>
                  <a:lnTo>
                    <a:pt x="6336179" y="5224638"/>
                  </a:lnTo>
                  <a:lnTo>
                    <a:pt x="6334133" y="5229281"/>
                  </a:lnTo>
                  <a:lnTo>
                    <a:pt x="6332434" y="5232496"/>
                  </a:lnTo>
                  <a:lnTo>
                    <a:pt x="6334203" y="5237584"/>
                  </a:lnTo>
                  <a:lnTo>
                    <a:pt x="6347535" y="5243271"/>
                  </a:lnTo>
                  <a:lnTo>
                    <a:pt x="6352147" y="5241693"/>
                  </a:lnTo>
                  <a:lnTo>
                    <a:pt x="6354193" y="5237051"/>
                  </a:lnTo>
                  <a:lnTo>
                    <a:pt x="6355893" y="5233836"/>
                  </a:lnTo>
                  <a:lnTo>
                    <a:pt x="6354123" y="5228747"/>
                  </a:lnTo>
                  <a:close/>
                </a:path>
                <a:path w="17646015" h="9944735">
                  <a:moveTo>
                    <a:pt x="6272983" y="5191771"/>
                  </a:moveTo>
                  <a:lnTo>
                    <a:pt x="6259651" y="5186084"/>
                  </a:lnTo>
                  <a:lnTo>
                    <a:pt x="6255038" y="5187663"/>
                  </a:lnTo>
                  <a:lnTo>
                    <a:pt x="6252992" y="5192305"/>
                  </a:lnTo>
                  <a:lnTo>
                    <a:pt x="6251293" y="5195520"/>
                  </a:lnTo>
                  <a:lnTo>
                    <a:pt x="6253063" y="5200608"/>
                  </a:lnTo>
                  <a:lnTo>
                    <a:pt x="6266394" y="5206295"/>
                  </a:lnTo>
                  <a:lnTo>
                    <a:pt x="6271007" y="5204717"/>
                  </a:lnTo>
                  <a:lnTo>
                    <a:pt x="6273053" y="5200074"/>
                  </a:lnTo>
                  <a:lnTo>
                    <a:pt x="6274752" y="5196860"/>
                  </a:lnTo>
                  <a:lnTo>
                    <a:pt x="6272983" y="5191771"/>
                  </a:lnTo>
                  <a:close/>
                </a:path>
                <a:path w="17646015" h="9944735">
                  <a:moveTo>
                    <a:pt x="7664247" y="5783269"/>
                  </a:moveTo>
                  <a:lnTo>
                    <a:pt x="7659963" y="5782230"/>
                  </a:lnTo>
                  <a:lnTo>
                    <a:pt x="7654631" y="5779955"/>
                  </a:lnTo>
                  <a:lnTo>
                    <a:pt x="7650489" y="5778583"/>
                  </a:lnTo>
                  <a:lnTo>
                    <a:pt x="7646066" y="5780636"/>
                  </a:lnTo>
                  <a:lnTo>
                    <a:pt x="7644360" y="5784636"/>
                  </a:lnTo>
                  <a:lnTo>
                    <a:pt x="7643331" y="5787742"/>
                  </a:lnTo>
                  <a:lnTo>
                    <a:pt x="7642988" y="5788777"/>
                  </a:lnTo>
                  <a:lnTo>
                    <a:pt x="7644709" y="5793057"/>
                  </a:lnTo>
                  <a:lnTo>
                    <a:pt x="7648709" y="5794763"/>
                  </a:lnTo>
                  <a:lnTo>
                    <a:pt x="7648851" y="5794430"/>
                  </a:lnTo>
                  <a:lnTo>
                    <a:pt x="7654517" y="5796847"/>
                  </a:lnTo>
                  <a:lnTo>
                    <a:pt x="7666160" y="5788025"/>
                  </a:lnTo>
                  <a:lnTo>
                    <a:pt x="7664247" y="5783269"/>
                  </a:lnTo>
                  <a:close/>
                </a:path>
                <a:path w="17646015" h="9944735">
                  <a:moveTo>
                    <a:pt x="6179129" y="5148585"/>
                  </a:moveTo>
                  <a:lnTo>
                    <a:pt x="6174374" y="5150496"/>
                  </a:lnTo>
                  <a:lnTo>
                    <a:pt x="6172328" y="5155139"/>
                  </a:lnTo>
                  <a:lnTo>
                    <a:pt x="6170628" y="5158353"/>
                  </a:lnTo>
                  <a:lnTo>
                    <a:pt x="6172397" y="5163442"/>
                  </a:lnTo>
                  <a:lnTo>
                    <a:pt x="6185729" y="5169129"/>
                  </a:lnTo>
                  <a:lnTo>
                    <a:pt x="6190342" y="5167550"/>
                  </a:lnTo>
                  <a:lnTo>
                    <a:pt x="6192388" y="5162908"/>
                  </a:lnTo>
                  <a:lnTo>
                    <a:pt x="6194088" y="5159693"/>
                  </a:lnTo>
                  <a:lnTo>
                    <a:pt x="6192319" y="5154606"/>
                  </a:lnTo>
                  <a:lnTo>
                    <a:pt x="6182986" y="5150625"/>
                  </a:lnTo>
                  <a:lnTo>
                    <a:pt x="6179129" y="5148585"/>
                  </a:lnTo>
                  <a:close/>
                </a:path>
                <a:path w="17646015" h="9944735">
                  <a:moveTo>
                    <a:pt x="6098131" y="5111276"/>
                  </a:moveTo>
                  <a:lnTo>
                    <a:pt x="6093376" y="5113187"/>
                  </a:lnTo>
                  <a:lnTo>
                    <a:pt x="6091329" y="5117830"/>
                  </a:lnTo>
                  <a:lnTo>
                    <a:pt x="6089630" y="5121045"/>
                  </a:lnTo>
                  <a:lnTo>
                    <a:pt x="6091400" y="5126133"/>
                  </a:lnTo>
                  <a:lnTo>
                    <a:pt x="6104732" y="5131820"/>
                  </a:lnTo>
                  <a:lnTo>
                    <a:pt x="6109344" y="5130242"/>
                  </a:lnTo>
                  <a:lnTo>
                    <a:pt x="6111390" y="5125600"/>
                  </a:lnTo>
                  <a:lnTo>
                    <a:pt x="6113090" y="5122385"/>
                  </a:lnTo>
                  <a:lnTo>
                    <a:pt x="6111320" y="5117296"/>
                  </a:lnTo>
                  <a:lnTo>
                    <a:pt x="6101988" y="5113315"/>
                  </a:lnTo>
                  <a:lnTo>
                    <a:pt x="6098131" y="5111276"/>
                  </a:lnTo>
                  <a:close/>
                </a:path>
                <a:path w="17646015" h="9944735">
                  <a:moveTo>
                    <a:pt x="7747422" y="5813628"/>
                  </a:moveTo>
                  <a:lnTo>
                    <a:pt x="7743138" y="5812588"/>
                  </a:lnTo>
                  <a:lnTo>
                    <a:pt x="7737806" y="5810314"/>
                  </a:lnTo>
                  <a:lnTo>
                    <a:pt x="7733664" y="5808941"/>
                  </a:lnTo>
                  <a:lnTo>
                    <a:pt x="7729576" y="5811136"/>
                  </a:lnTo>
                  <a:lnTo>
                    <a:pt x="7727870" y="5815136"/>
                  </a:lnTo>
                  <a:lnTo>
                    <a:pt x="7726975" y="5817906"/>
                  </a:lnTo>
                  <a:lnTo>
                    <a:pt x="7726639" y="5818945"/>
                  </a:lnTo>
                  <a:lnTo>
                    <a:pt x="7728693" y="5823367"/>
                  </a:lnTo>
                  <a:lnTo>
                    <a:pt x="7732693" y="5825073"/>
                  </a:lnTo>
                  <a:lnTo>
                    <a:pt x="7732833" y="5824739"/>
                  </a:lnTo>
                  <a:lnTo>
                    <a:pt x="7738167" y="5827014"/>
                  </a:lnTo>
                  <a:lnTo>
                    <a:pt x="7742309" y="5828387"/>
                  </a:lnTo>
                  <a:lnTo>
                    <a:pt x="7746398" y="5826191"/>
                  </a:lnTo>
                  <a:lnTo>
                    <a:pt x="7748104" y="5822192"/>
                  </a:lnTo>
                  <a:lnTo>
                    <a:pt x="7749019" y="5819430"/>
                  </a:lnTo>
                  <a:lnTo>
                    <a:pt x="7749477" y="5818050"/>
                  </a:lnTo>
                  <a:lnTo>
                    <a:pt x="7747422" y="5813628"/>
                  </a:lnTo>
                  <a:close/>
                </a:path>
                <a:path w="17646015" h="9944735">
                  <a:moveTo>
                    <a:pt x="6017133" y="5073967"/>
                  </a:moveTo>
                  <a:lnTo>
                    <a:pt x="6012378" y="5075879"/>
                  </a:lnTo>
                  <a:lnTo>
                    <a:pt x="6010672" y="5079878"/>
                  </a:lnTo>
                  <a:lnTo>
                    <a:pt x="6008632" y="5083736"/>
                  </a:lnTo>
                  <a:lnTo>
                    <a:pt x="6010401" y="5088824"/>
                  </a:lnTo>
                  <a:lnTo>
                    <a:pt x="6023733" y="5094511"/>
                  </a:lnTo>
                  <a:lnTo>
                    <a:pt x="6028346" y="5092933"/>
                  </a:lnTo>
                  <a:lnTo>
                    <a:pt x="6031758" y="5084934"/>
                  </a:lnTo>
                  <a:lnTo>
                    <a:pt x="6030322" y="5079988"/>
                  </a:lnTo>
                  <a:lnTo>
                    <a:pt x="6020990" y="5076007"/>
                  </a:lnTo>
                  <a:lnTo>
                    <a:pt x="6017133" y="5073967"/>
                  </a:lnTo>
                  <a:close/>
                </a:path>
                <a:path w="17646015" h="9944735">
                  <a:moveTo>
                    <a:pt x="5949657" y="5042821"/>
                  </a:moveTo>
                  <a:lnTo>
                    <a:pt x="5936326" y="5037134"/>
                  </a:lnTo>
                  <a:lnTo>
                    <a:pt x="5931714" y="5038712"/>
                  </a:lnTo>
                  <a:lnTo>
                    <a:pt x="5928301" y="5046712"/>
                  </a:lnTo>
                  <a:lnTo>
                    <a:pt x="5929737" y="5051658"/>
                  </a:lnTo>
                  <a:lnTo>
                    <a:pt x="5943069" y="5057345"/>
                  </a:lnTo>
                  <a:lnTo>
                    <a:pt x="5947681" y="5055767"/>
                  </a:lnTo>
                  <a:lnTo>
                    <a:pt x="5951094" y="5047767"/>
                  </a:lnTo>
                  <a:lnTo>
                    <a:pt x="5949657" y="5042821"/>
                  </a:lnTo>
                  <a:close/>
                </a:path>
                <a:path w="17646015" h="9944735">
                  <a:moveTo>
                    <a:pt x="7831357" y="5843128"/>
                  </a:moveTo>
                  <a:lnTo>
                    <a:pt x="7827073" y="5842089"/>
                  </a:lnTo>
                  <a:lnTo>
                    <a:pt x="7821741" y="5839815"/>
                  </a:lnTo>
                  <a:lnTo>
                    <a:pt x="7817600" y="5838442"/>
                  </a:lnTo>
                  <a:lnTo>
                    <a:pt x="7813511" y="5840637"/>
                  </a:lnTo>
                  <a:lnTo>
                    <a:pt x="7811805" y="5844637"/>
                  </a:lnTo>
                  <a:lnTo>
                    <a:pt x="7810910" y="5847407"/>
                  </a:lnTo>
                  <a:lnTo>
                    <a:pt x="7810574" y="5848445"/>
                  </a:lnTo>
                  <a:lnTo>
                    <a:pt x="7812627" y="5852866"/>
                  </a:lnTo>
                  <a:lnTo>
                    <a:pt x="7816293" y="5854430"/>
                  </a:lnTo>
                  <a:lnTo>
                    <a:pt x="7816768" y="5854240"/>
                  </a:lnTo>
                  <a:lnTo>
                    <a:pt x="7822102" y="5856515"/>
                  </a:lnTo>
                  <a:lnTo>
                    <a:pt x="7833410" y="5847550"/>
                  </a:lnTo>
                  <a:lnTo>
                    <a:pt x="7831357" y="5843128"/>
                  </a:lnTo>
                  <a:close/>
                </a:path>
                <a:path w="17646015" h="9944735">
                  <a:moveTo>
                    <a:pt x="5868802" y="5005179"/>
                  </a:moveTo>
                  <a:lnTo>
                    <a:pt x="5855803" y="4999634"/>
                  </a:lnTo>
                  <a:lnTo>
                    <a:pt x="5850857" y="5001070"/>
                  </a:lnTo>
                  <a:lnTo>
                    <a:pt x="5847445" y="5009069"/>
                  </a:lnTo>
                  <a:lnTo>
                    <a:pt x="5848881" y="5014016"/>
                  </a:lnTo>
                  <a:lnTo>
                    <a:pt x="5862212" y="5019702"/>
                  </a:lnTo>
                  <a:lnTo>
                    <a:pt x="5866825" y="5018124"/>
                  </a:lnTo>
                  <a:lnTo>
                    <a:pt x="5870237" y="5010125"/>
                  </a:lnTo>
                  <a:lnTo>
                    <a:pt x="5868802" y="5005179"/>
                  </a:lnTo>
                  <a:close/>
                </a:path>
                <a:path w="17646015" h="9944735">
                  <a:moveTo>
                    <a:pt x="5775422" y="4961801"/>
                  </a:moveTo>
                  <a:lnTo>
                    <a:pt x="5770334" y="4963570"/>
                  </a:lnTo>
                  <a:lnTo>
                    <a:pt x="5766922" y="4971569"/>
                  </a:lnTo>
                  <a:lnTo>
                    <a:pt x="5768358" y="4976515"/>
                  </a:lnTo>
                  <a:lnTo>
                    <a:pt x="5782024" y="4982345"/>
                  </a:lnTo>
                  <a:lnTo>
                    <a:pt x="5786636" y="4980767"/>
                  </a:lnTo>
                  <a:lnTo>
                    <a:pt x="5790048" y="4972767"/>
                  </a:lnTo>
                  <a:lnTo>
                    <a:pt x="5788613" y="4967822"/>
                  </a:lnTo>
                  <a:lnTo>
                    <a:pt x="5779280" y="4963840"/>
                  </a:lnTo>
                  <a:lnTo>
                    <a:pt x="5775422" y="4961801"/>
                  </a:lnTo>
                  <a:close/>
                </a:path>
                <a:path w="17646015" h="9944735">
                  <a:moveTo>
                    <a:pt x="7915577" y="5871962"/>
                  </a:moveTo>
                  <a:lnTo>
                    <a:pt x="7911293" y="5870923"/>
                  </a:lnTo>
                  <a:lnTo>
                    <a:pt x="7905959" y="5868647"/>
                  </a:lnTo>
                  <a:lnTo>
                    <a:pt x="7901817" y="5867275"/>
                  </a:lnTo>
                  <a:lnTo>
                    <a:pt x="7897730" y="5869472"/>
                  </a:lnTo>
                  <a:lnTo>
                    <a:pt x="7896024" y="5873471"/>
                  </a:lnTo>
                  <a:lnTo>
                    <a:pt x="7895129" y="5876241"/>
                  </a:lnTo>
                  <a:lnTo>
                    <a:pt x="7894794" y="5877280"/>
                  </a:lnTo>
                  <a:lnTo>
                    <a:pt x="7896846" y="5881701"/>
                  </a:lnTo>
                  <a:lnTo>
                    <a:pt x="7900512" y="5883265"/>
                  </a:lnTo>
                  <a:lnTo>
                    <a:pt x="7900988" y="5883074"/>
                  </a:lnTo>
                  <a:lnTo>
                    <a:pt x="7906320" y="5885348"/>
                  </a:lnTo>
                  <a:lnTo>
                    <a:pt x="7917629" y="5876384"/>
                  </a:lnTo>
                  <a:lnTo>
                    <a:pt x="7915577" y="5871962"/>
                  </a:lnTo>
                  <a:close/>
                </a:path>
                <a:path w="17646015" h="9944735">
                  <a:moveTo>
                    <a:pt x="5707899" y="4929846"/>
                  </a:moveTo>
                  <a:lnTo>
                    <a:pt x="5694233" y="4924017"/>
                  </a:lnTo>
                  <a:lnTo>
                    <a:pt x="5689620" y="4925595"/>
                  </a:lnTo>
                  <a:lnTo>
                    <a:pt x="5686208" y="4933594"/>
                  </a:lnTo>
                  <a:lnTo>
                    <a:pt x="5687645" y="4938540"/>
                  </a:lnTo>
                  <a:lnTo>
                    <a:pt x="5701309" y="4944369"/>
                  </a:lnTo>
                  <a:lnTo>
                    <a:pt x="5705922" y="4942791"/>
                  </a:lnTo>
                  <a:lnTo>
                    <a:pt x="5709334" y="4934792"/>
                  </a:lnTo>
                  <a:lnTo>
                    <a:pt x="5707899" y="4929846"/>
                  </a:lnTo>
                  <a:close/>
                </a:path>
                <a:path w="17646015" h="9944735">
                  <a:moveTo>
                    <a:pt x="5613852" y="4886183"/>
                  </a:moveTo>
                  <a:lnTo>
                    <a:pt x="5609098" y="4888095"/>
                  </a:lnTo>
                  <a:lnTo>
                    <a:pt x="5605686" y="4896094"/>
                  </a:lnTo>
                  <a:lnTo>
                    <a:pt x="5607264" y="4900707"/>
                  </a:lnTo>
                  <a:lnTo>
                    <a:pt x="5611122" y="4902746"/>
                  </a:lnTo>
                  <a:lnTo>
                    <a:pt x="5620788" y="4906869"/>
                  </a:lnTo>
                  <a:lnTo>
                    <a:pt x="5625400" y="4905292"/>
                  </a:lnTo>
                  <a:lnTo>
                    <a:pt x="5628813" y="4897293"/>
                  </a:lnTo>
                  <a:lnTo>
                    <a:pt x="5627234" y="4892679"/>
                  </a:lnTo>
                  <a:lnTo>
                    <a:pt x="5623377" y="4890639"/>
                  </a:lnTo>
                  <a:lnTo>
                    <a:pt x="5618044" y="4888365"/>
                  </a:lnTo>
                  <a:lnTo>
                    <a:pt x="5613852" y="4886183"/>
                  </a:lnTo>
                  <a:close/>
                </a:path>
                <a:path w="17646015" h="9944735">
                  <a:moveTo>
                    <a:pt x="5542663" y="4852665"/>
                  </a:moveTo>
                  <a:lnTo>
                    <a:pt x="5532997" y="4848541"/>
                  </a:lnTo>
                  <a:lnTo>
                    <a:pt x="5528385" y="4850120"/>
                  </a:lnTo>
                  <a:lnTo>
                    <a:pt x="5524973" y="4858119"/>
                  </a:lnTo>
                  <a:lnTo>
                    <a:pt x="5526550" y="4862732"/>
                  </a:lnTo>
                  <a:lnTo>
                    <a:pt x="5530408" y="4864771"/>
                  </a:lnTo>
                  <a:lnTo>
                    <a:pt x="5540073" y="4868894"/>
                  </a:lnTo>
                  <a:lnTo>
                    <a:pt x="5544686" y="4867316"/>
                  </a:lnTo>
                  <a:lnTo>
                    <a:pt x="5548098" y="4859317"/>
                  </a:lnTo>
                  <a:lnTo>
                    <a:pt x="5546521" y="4854704"/>
                  </a:lnTo>
                  <a:lnTo>
                    <a:pt x="5542663" y="4852665"/>
                  </a:lnTo>
                  <a:close/>
                </a:path>
                <a:path w="17646015" h="9944735">
                  <a:moveTo>
                    <a:pt x="8000223" y="5899797"/>
                  </a:moveTo>
                  <a:lnTo>
                    <a:pt x="7995939" y="5898757"/>
                  </a:lnTo>
                  <a:lnTo>
                    <a:pt x="7990605" y="5896482"/>
                  </a:lnTo>
                  <a:lnTo>
                    <a:pt x="7986463" y="5895109"/>
                  </a:lnTo>
                  <a:lnTo>
                    <a:pt x="7981899" y="5897496"/>
                  </a:lnTo>
                  <a:lnTo>
                    <a:pt x="7980526" y="5901638"/>
                  </a:lnTo>
                  <a:lnTo>
                    <a:pt x="7979296" y="5905446"/>
                  </a:lnTo>
                  <a:lnTo>
                    <a:pt x="7981350" y="5909868"/>
                  </a:lnTo>
                  <a:lnTo>
                    <a:pt x="7985016" y="5911432"/>
                  </a:lnTo>
                  <a:lnTo>
                    <a:pt x="7985159" y="5911099"/>
                  </a:lnTo>
                  <a:lnTo>
                    <a:pt x="7985492" y="5911241"/>
                  </a:lnTo>
                  <a:lnTo>
                    <a:pt x="7985968" y="5911050"/>
                  </a:lnTo>
                  <a:lnTo>
                    <a:pt x="7991300" y="5913324"/>
                  </a:lnTo>
                  <a:lnTo>
                    <a:pt x="7995442" y="5914697"/>
                  </a:lnTo>
                  <a:lnTo>
                    <a:pt x="8000006" y="5912310"/>
                  </a:lnTo>
                  <a:lnTo>
                    <a:pt x="8002752" y="5904027"/>
                  </a:lnTo>
                  <a:lnTo>
                    <a:pt x="8000223" y="5899797"/>
                  </a:lnTo>
                  <a:close/>
                </a:path>
                <a:path w="17646015" h="9944735">
                  <a:moveTo>
                    <a:pt x="5465758" y="4815920"/>
                  </a:moveTo>
                  <a:lnTo>
                    <a:pt x="5456093" y="4811797"/>
                  </a:lnTo>
                  <a:lnTo>
                    <a:pt x="5449837" y="4826462"/>
                  </a:lnTo>
                  <a:lnTo>
                    <a:pt x="5459168" y="4830443"/>
                  </a:lnTo>
                  <a:lnTo>
                    <a:pt x="5463781" y="4828865"/>
                  </a:lnTo>
                  <a:lnTo>
                    <a:pt x="5467193" y="4820866"/>
                  </a:lnTo>
                  <a:lnTo>
                    <a:pt x="5465758" y="4815920"/>
                  </a:lnTo>
                  <a:close/>
                </a:path>
                <a:path w="17646015" h="9944735">
                  <a:moveTo>
                    <a:pt x="5381711" y="4776523"/>
                  </a:moveTo>
                  <a:lnTo>
                    <a:pt x="5372378" y="4772541"/>
                  </a:lnTo>
                  <a:lnTo>
                    <a:pt x="5367433" y="4773978"/>
                  </a:lnTo>
                  <a:lnTo>
                    <a:pt x="5364021" y="4781977"/>
                  </a:lnTo>
                  <a:lnTo>
                    <a:pt x="5365598" y="4786590"/>
                  </a:lnTo>
                  <a:lnTo>
                    <a:pt x="5369456" y="4788629"/>
                  </a:lnTo>
                  <a:lnTo>
                    <a:pt x="5379121" y="4792752"/>
                  </a:lnTo>
                  <a:lnTo>
                    <a:pt x="5383734" y="4791174"/>
                  </a:lnTo>
                  <a:lnTo>
                    <a:pt x="5387146" y="4783175"/>
                  </a:lnTo>
                  <a:lnTo>
                    <a:pt x="5385569" y="4778562"/>
                  </a:lnTo>
                  <a:lnTo>
                    <a:pt x="5381711" y="4776523"/>
                  </a:lnTo>
                  <a:close/>
                </a:path>
                <a:path w="17646015" h="9944735">
                  <a:moveTo>
                    <a:pt x="8084820" y="5926822"/>
                  </a:moveTo>
                  <a:lnTo>
                    <a:pt x="8080678" y="5925449"/>
                  </a:lnTo>
                  <a:lnTo>
                    <a:pt x="8075060" y="5923841"/>
                  </a:lnTo>
                  <a:lnTo>
                    <a:pt x="8070917" y="5922468"/>
                  </a:lnTo>
                  <a:lnTo>
                    <a:pt x="8066353" y="5924855"/>
                  </a:lnTo>
                  <a:lnTo>
                    <a:pt x="8063608" y="5933138"/>
                  </a:lnTo>
                  <a:lnTo>
                    <a:pt x="8065805" y="5937227"/>
                  </a:lnTo>
                  <a:lnTo>
                    <a:pt x="8070138" y="5939075"/>
                  </a:lnTo>
                  <a:lnTo>
                    <a:pt x="8075754" y="5940683"/>
                  </a:lnTo>
                  <a:lnTo>
                    <a:pt x="8079897" y="5942056"/>
                  </a:lnTo>
                  <a:lnTo>
                    <a:pt x="8084460" y="5939669"/>
                  </a:lnTo>
                  <a:lnTo>
                    <a:pt x="8087206" y="5931386"/>
                  </a:lnTo>
                  <a:lnTo>
                    <a:pt x="8084820" y="5926822"/>
                  </a:lnTo>
                  <a:close/>
                </a:path>
                <a:path w="17646015" h="9944735">
                  <a:moveTo>
                    <a:pt x="5305139" y="4739920"/>
                  </a:moveTo>
                  <a:lnTo>
                    <a:pt x="5295473" y="4735797"/>
                  </a:lnTo>
                  <a:lnTo>
                    <a:pt x="5289217" y="4750463"/>
                  </a:lnTo>
                  <a:lnTo>
                    <a:pt x="5298549" y="4754444"/>
                  </a:lnTo>
                  <a:lnTo>
                    <a:pt x="5303162" y="4752865"/>
                  </a:lnTo>
                  <a:lnTo>
                    <a:pt x="5306575" y="4744866"/>
                  </a:lnTo>
                  <a:lnTo>
                    <a:pt x="5305139" y="4739920"/>
                  </a:lnTo>
                  <a:close/>
                </a:path>
                <a:path w="17646015" h="9944735">
                  <a:moveTo>
                    <a:pt x="5221043" y="4699714"/>
                  </a:moveTo>
                  <a:lnTo>
                    <a:pt x="5211710" y="4695733"/>
                  </a:lnTo>
                  <a:lnTo>
                    <a:pt x="5206766" y="4697169"/>
                  </a:lnTo>
                  <a:lnTo>
                    <a:pt x="5203353" y="4705168"/>
                  </a:lnTo>
                  <a:lnTo>
                    <a:pt x="5204931" y="4709781"/>
                  </a:lnTo>
                  <a:lnTo>
                    <a:pt x="5208788" y="4711821"/>
                  </a:lnTo>
                  <a:lnTo>
                    <a:pt x="5218454" y="4715944"/>
                  </a:lnTo>
                  <a:lnTo>
                    <a:pt x="5223067" y="4714366"/>
                  </a:lnTo>
                  <a:lnTo>
                    <a:pt x="5226480" y="4706366"/>
                  </a:lnTo>
                  <a:lnTo>
                    <a:pt x="5224901" y="4701754"/>
                  </a:lnTo>
                  <a:lnTo>
                    <a:pt x="5221043" y="4699714"/>
                  </a:lnTo>
                  <a:close/>
                </a:path>
                <a:path w="17646015" h="9944735">
                  <a:moveTo>
                    <a:pt x="8169559" y="5953514"/>
                  </a:moveTo>
                  <a:lnTo>
                    <a:pt x="8165417" y="5952141"/>
                  </a:lnTo>
                  <a:lnTo>
                    <a:pt x="8159798" y="5950532"/>
                  </a:lnTo>
                  <a:lnTo>
                    <a:pt x="8155657" y="5949160"/>
                  </a:lnTo>
                  <a:lnTo>
                    <a:pt x="8151426" y="5951689"/>
                  </a:lnTo>
                  <a:lnTo>
                    <a:pt x="8150053" y="5955830"/>
                  </a:lnTo>
                  <a:lnTo>
                    <a:pt x="8149014" y="5960114"/>
                  </a:lnTo>
                  <a:lnTo>
                    <a:pt x="8150877" y="5964061"/>
                  </a:lnTo>
                  <a:lnTo>
                    <a:pt x="8154544" y="5965625"/>
                  </a:lnTo>
                  <a:lnTo>
                    <a:pt x="8154686" y="5965292"/>
                  </a:lnTo>
                  <a:lnTo>
                    <a:pt x="8155351" y="5965576"/>
                  </a:lnTo>
                  <a:lnTo>
                    <a:pt x="8160969" y="5967184"/>
                  </a:lnTo>
                  <a:lnTo>
                    <a:pt x="8165111" y="5968557"/>
                  </a:lnTo>
                  <a:lnTo>
                    <a:pt x="8169342" y="5966028"/>
                  </a:lnTo>
                  <a:lnTo>
                    <a:pt x="8172087" y="5957744"/>
                  </a:lnTo>
                  <a:lnTo>
                    <a:pt x="8169559" y="5953514"/>
                  </a:lnTo>
                  <a:close/>
                </a:path>
                <a:path w="17646015" h="9944735">
                  <a:moveTo>
                    <a:pt x="5141090" y="4660881"/>
                  </a:moveTo>
                  <a:lnTo>
                    <a:pt x="5131757" y="4656900"/>
                  </a:lnTo>
                  <a:lnTo>
                    <a:pt x="5126811" y="4658336"/>
                  </a:lnTo>
                  <a:lnTo>
                    <a:pt x="5123256" y="4666668"/>
                  </a:lnTo>
                  <a:lnTo>
                    <a:pt x="5124834" y="4671281"/>
                  </a:lnTo>
                  <a:lnTo>
                    <a:pt x="5128692" y="4673321"/>
                  </a:lnTo>
                  <a:lnTo>
                    <a:pt x="5134025" y="4675596"/>
                  </a:lnTo>
                  <a:lnTo>
                    <a:pt x="5134500" y="4675404"/>
                  </a:lnTo>
                  <a:lnTo>
                    <a:pt x="5138500" y="4677111"/>
                  </a:lnTo>
                  <a:lnTo>
                    <a:pt x="5143113" y="4675533"/>
                  </a:lnTo>
                  <a:lnTo>
                    <a:pt x="5146525" y="4667533"/>
                  </a:lnTo>
                  <a:lnTo>
                    <a:pt x="5144947" y="4662921"/>
                  </a:lnTo>
                  <a:lnTo>
                    <a:pt x="5141090" y="4660881"/>
                  </a:lnTo>
                  <a:close/>
                </a:path>
                <a:path w="17646015" h="9944735">
                  <a:moveTo>
                    <a:pt x="5060327" y="4622097"/>
                  </a:moveTo>
                  <a:lnTo>
                    <a:pt x="5050994" y="4618116"/>
                  </a:lnTo>
                  <a:lnTo>
                    <a:pt x="5046048" y="4619551"/>
                  </a:lnTo>
                  <a:lnTo>
                    <a:pt x="5042636" y="4627551"/>
                  </a:lnTo>
                  <a:lnTo>
                    <a:pt x="5044072" y="4632497"/>
                  </a:lnTo>
                  <a:lnTo>
                    <a:pt x="5047929" y="4634536"/>
                  </a:lnTo>
                  <a:lnTo>
                    <a:pt x="5057596" y="4638660"/>
                  </a:lnTo>
                  <a:lnTo>
                    <a:pt x="5062208" y="4637081"/>
                  </a:lnTo>
                  <a:lnTo>
                    <a:pt x="5065620" y="4629082"/>
                  </a:lnTo>
                  <a:lnTo>
                    <a:pt x="5064185" y="4624137"/>
                  </a:lnTo>
                  <a:lnTo>
                    <a:pt x="5060327" y="4622097"/>
                  </a:lnTo>
                  <a:close/>
                </a:path>
                <a:path w="17646015" h="9944735">
                  <a:moveTo>
                    <a:pt x="8254582" y="5979540"/>
                  </a:moveTo>
                  <a:lnTo>
                    <a:pt x="8250440" y="5978166"/>
                  </a:lnTo>
                  <a:lnTo>
                    <a:pt x="8244822" y="5976558"/>
                  </a:lnTo>
                  <a:lnTo>
                    <a:pt x="8240680" y="5975185"/>
                  </a:lnTo>
                  <a:lnTo>
                    <a:pt x="8236449" y="5977714"/>
                  </a:lnTo>
                  <a:lnTo>
                    <a:pt x="8235077" y="5981856"/>
                  </a:lnTo>
                  <a:lnTo>
                    <a:pt x="8234179" y="5985807"/>
                  </a:lnTo>
                  <a:lnTo>
                    <a:pt x="8236043" y="5989753"/>
                  </a:lnTo>
                  <a:lnTo>
                    <a:pt x="8240375" y="5991600"/>
                  </a:lnTo>
                  <a:lnTo>
                    <a:pt x="8245993" y="5993210"/>
                  </a:lnTo>
                  <a:lnTo>
                    <a:pt x="8250135" y="5994582"/>
                  </a:lnTo>
                  <a:lnTo>
                    <a:pt x="8254365" y="5992053"/>
                  </a:lnTo>
                  <a:lnTo>
                    <a:pt x="8257111" y="5983770"/>
                  </a:lnTo>
                  <a:lnTo>
                    <a:pt x="8254582" y="5979540"/>
                  </a:lnTo>
                  <a:close/>
                </a:path>
                <a:path w="17646015" h="9944735">
                  <a:moveTo>
                    <a:pt x="4980373" y="4583263"/>
                  </a:moveTo>
                  <a:lnTo>
                    <a:pt x="4971040" y="4579282"/>
                  </a:lnTo>
                  <a:lnTo>
                    <a:pt x="4966095" y="4580719"/>
                  </a:lnTo>
                  <a:lnTo>
                    <a:pt x="4962683" y="4588718"/>
                  </a:lnTo>
                  <a:lnTo>
                    <a:pt x="4964118" y="4593664"/>
                  </a:lnTo>
                  <a:lnTo>
                    <a:pt x="4967976" y="4595703"/>
                  </a:lnTo>
                  <a:lnTo>
                    <a:pt x="4977641" y="4599826"/>
                  </a:lnTo>
                  <a:lnTo>
                    <a:pt x="4982253" y="4598249"/>
                  </a:lnTo>
                  <a:lnTo>
                    <a:pt x="4985666" y="4590249"/>
                  </a:lnTo>
                  <a:lnTo>
                    <a:pt x="4984231" y="4585303"/>
                  </a:lnTo>
                  <a:lnTo>
                    <a:pt x="4980373" y="4583263"/>
                  </a:lnTo>
                  <a:close/>
                </a:path>
                <a:path w="17646015" h="9944735">
                  <a:moveTo>
                    <a:pt x="4900228" y="4543956"/>
                  </a:moveTo>
                  <a:lnTo>
                    <a:pt x="4890895" y="4539975"/>
                  </a:lnTo>
                  <a:lnTo>
                    <a:pt x="4885949" y="4541410"/>
                  </a:lnTo>
                  <a:lnTo>
                    <a:pt x="4882537" y="4549409"/>
                  </a:lnTo>
                  <a:lnTo>
                    <a:pt x="4883973" y="4554355"/>
                  </a:lnTo>
                  <a:lnTo>
                    <a:pt x="4887831" y="4556395"/>
                  </a:lnTo>
                  <a:lnTo>
                    <a:pt x="4897497" y="4560518"/>
                  </a:lnTo>
                  <a:lnTo>
                    <a:pt x="4902109" y="4558940"/>
                  </a:lnTo>
                  <a:lnTo>
                    <a:pt x="4905521" y="4550940"/>
                  </a:lnTo>
                  <a:lnTo>
                    <a:pt x="4904086" y="4545995"/>
                  </a:lnTo>
                  <a:lnTo>
                    <a:pt x="4900228" y="4543956"/>
                  </a:lnTo>
                  <a:close/>
                </a:path>
                <a:path w="17646015" h="9944735">
                  <a:moveTo>
                    <a:pt x="4820416" y="4504789"/>
                  </a:moveTo>
                  <a:lnTo>
                    <a:pt x="4811083" y="4500808"/>
                  </a:lnTo>
                  <a:lnTo>
                    <a:pt x="4806139" y="4502243"/>
                  </a:lnTo>
                  <a:lnTo>
                    <a:pt x="4802726" y="4510243"/>
                  </a:lnTo>
                  <a:lnTo>
                    <a:pt x="4804303" y="4514856"/>
                  </a:lnTo>
                  <a:lnTo>
                    <a:pt x="4808019" y="4517228"/>
                  </a:lnTo>
                  <a:lnTo>
                    <a:pt x="4817685" y="4521351"/>
                  </a:lnTo>
                  <a:lnTo>
                    <a:pt x="4822298" y="4519774"/>
                  </a:lnTo>
                  <a:lnTo>
                    <a:pt x="4825710" y="4511775"/>
                  </a:lnTo>
                  <a:lnTo>
                    <a:pt x="4824131" y="4507162"/>
                  </a:lnTo>
                  <a:lnTo>
                    <a:pt x="4820416" y="4504789"/>
                  </a:lnTo>
                  <a:close/>
                </a:path>
                <a:path w="17646015" h="9944735">
                  <a:moveTo>
                    <a:pt x="8340032" y="6004565"/>
                  </a:moveTo>
                  <a:lnTo>
                    <a:pt x="8335890" y="6003192"/>
                  </a:lnTo>
                  <a:lnTo>
                    <a:pt x="8330272" y="6001583"/>
                  </a:lnTo>
                  <a:lnTo>
                    <a:pt x="8326130" y="6000211"/>
                  </a:lnTo>
                  <a:lnTo>
                    <a:pt x="8321900" y="6002739"/>
                  </a:lnTo>
                  <a:lnTo>
                    <a:pt x="8320527" y="6006881"/>
                  </a:lnTo>
                  <a:lnTo>
                    <a:pt x="8319629" y="6010832"/>
                  </a:lnTo>
                  <a:lnTo>
                    <a:pt x="8321492" y="6014778"/>
                  </a:lnTo>
                  <a:lnTo>
                    <a:pt x="8325825" y="6016626"/>
                  </a:lnTo>
                  <a:lnTo>
                    <a:pt x="8331443" y="6018235"/>
                  </a:lnTo>
                  <a:lnTo>
                    <a:pt x="8335584" y="6019608"/>
                  </a:lnTo>
                  <a:lnTo>
                    <a:pt x="8339815" y="6017079"/>
                  </a:lnTo>
                  <a:lnTo>
                    <a:pt x="8342561" y="6008796"/>
                  </a:lnTo>
                  <a:lnTo>
                    <a:pt x="8340032" y="6004565"/>
                  </a:lnTo>
                  <a:close/>
                </a:path>
                <a:path w="17646015" h="9944735">
                  <a:moveTo>
                    <a:pt x="4740605" y="4465622"/>
                  </a:moveTo>
                  <a:lnTo>
                    <a:pt x="4731273" y="4461641"/>
                  </a:lnTo>
                  <a:lnTo>
                    <a:pt x="4726326" y="4463077"/>
                  </a:lnTo>
                  <a:lnTo>
                    <a:pt x="4722914" y="4471077"/>
                  </a:lnTo>
                  <a:lnTo>
                    <a:pt x="4724492" y="4475689"/>
                  </a:lnTo>
                  <a:lnTo>
                    <a:pt x="4728207" y="4478062"/>
                  </a:lnTo>
                  <a:lnTo>
                    <a:pt x="4737873" y="4482185"/>
                  </a:lnTo>
                  <a:lnTo>
                    <a:pt x="4742486" y="4480607"/>
                  </a:lnTo>
                  <a:lnTo>
                    <a:pt x="4745898" y="4472608"/>
                  </a:lnTo>
                  <a:lnTo>
                    <a:pt x="4744320" y="4467995"/>
                  </a:lnTo>
                  <a:lnTo>
                    <a:pt x="4740605" y="4465622"/>
                  </a:lnTo>
                  <a:close/>
                </a:path>
                <a:path w="17646015" h="9944735">
                  <a:moveTo>
                    <a:pt x="4651603" y="4422142"/>
                  </a:moveTo>
                  <a:lnTo>
                    <a:pt x="4646657" y="4423578"/>
                  </a:lnTo>
                  <a:lnTo>
                    <a:pt x="4644271" y="4428863"/>
                  </a:lnTo>
                  <a:lnTo>
                    <a:pt x="4642911" y="4431435"/>
                  </a:lnTo>
                  <a:lnTo>
                    <a:pt x="4644489" y="4436047"/>
                  </a:lnTo>
                  <a:lnTo>
                    <a:pt x="4648205" y="4438420"/>
                  </a:lnTo>
                  <a:lnTo>
                    <a:pt x="4653871" y="4440837"/>
                  </a:lnTo>
                  <a:lnTo>
                    <a:pt x="4653729" y="4441171"/>
                  </a:lnTo>
                  <a:lnTo>
                    <a:pt x="4657728" y="4442877"/>
                  </a:lnTo>
                  <a:lnTo>
                    <a:pt x="4662341" y="4441298"/>
                  </a:lnTo>
                  <a:lnTo>
                    <a:pt x="4664727" y="4436013"/>
                  </a:lnTo>
                  <a:lnTo>
                    <a:pt x="4666087" y="4433441"/>
                  </a:lnTo>
                  <a:lnTo>
                    <a:pt x="4664508" y="4428829"/>
                  </a:lnTo>
                  <a:lnTo>
                    <a:pt x="4660793" y="4426456"/>
                  </a:lnTo>
                  <a:lnTo>
                    <a:pt x="4655460" y="4424181"/>
                  </a:lnTo>
                  <a:lnTo>
                    <a:pt x="4651603" y="4422142"/>
                  </a:lnTo>
                  <a:close/>
                </a:path>
                <a:path w="17646015" h="9944735">
                  <a:moveTo>
                    <a:pt x="8425575" y="6028448"/>
                  </a:moveTo>
                  <a:lnTo>
                    <a:pt x="8421291" y="6027409"/>
                  </a:lnTo>
                  <a:lnTo>
                    <a:pt x="8415673" y="6025799"/>
                  </a:lnTo>
                  <a:lnTo>
                    <a:pt x="8411531" y="6024427"/>
                  </a:lnTo>
                  <a:lnTo>
                    <a:pt x="8406967" y="6026814"/>
                  </a:lnTo>
                  <a:lnTo>
                    <a:pt x="8405927" y="6031098"/>
                  </a:lnTo>
                  <a:lnTo>
                    <a:pt x="8405030" y="6035048"/>
                  </a:lnTo>
                  <a:lnTo>
                    <a:pt x="8406893" y="6038995"/>
                  </a:lnTo>
                  <a:lnTo>
                    <a:pt x="8411225" y="6040843"/>
                  </a:lnTo>
                  <a:lnTo>
                    <a:pt x="8416843" y="6042452"/>
                  </a:lnTo>
                  <a:lnTo>
                    <a:pt x="8420985" y="6043824"/>
                  </a:lnTo>
                  <a:lnTo>
                    <a:pt x="8425549" y="6041438"/>
                  </a:lnTo>
                  <a:lnTo>
                    <a:pt x="8426589" y="6037153"/>
                  </a:lnTo>
                  <a:lnTo>
                    <a:pt x="8427962" y="6033011"/>
                  </a:lnTo>
                  <a:lnTo>
                    <a:pt x="8425575" y="6028448"/>
                  </a:lnTo>
                  <a:close/>
                </a:path>
                <a:path w="17646015" h="9944735">
                  <a:moveTo>
                    <a:pt x="4572076" y="4382308"/>
                  </a:moveTo>
                  <a:lnTo>
                    <a:pt x="4567130" y="4383744"/>
                  </a:lnTo>
                  <a:lnTo>
                    <a:pt x="4564743" y="4389030"/>
                  </a:lnTo>
                  <a:lnTo>
                    <a:pt x="4563384" y="4391601"/>
                  </a:lnTo>
                  <a:lnTo>
                    <a:pt x="4564962" y="4396215"/>
                  </a:lnTo>
                  <a:lnTo>
                    <a:pt x="4568677" y="4398587"/>
                  </a:lnTo>
                  <a:lnTo>
                    <a:pt x="4578343" y="4402710"/>
                  </a:lnTo>
                  <a:lnTo>
                    <a:pt x="4582814" y="4401465"/>
                  </a:lnTo>
                  <a:lnTo>
                    <a:pt x="4585199" y="4396180"/>
                  </a:lnTo>
                  <a:lnTo>
                    <a:pt x="4586559" y="4393608"/>
                  </a:lnTo>
                  <a:lnTo>
                    <a:pt x="4584981" y="4388995"/>
                  </a:lnTo>
                  <a:lnTo>
                    <a:pt x="4581266" y="4386622"/>
                  </a:lnTo>
                  <a:lnTo>
                    <a:pt x="4575933" y="4384348"/>
                  </a:lnTo>
                  <a:lnTo>
                    <a:pt x="4572076" y="4382308"/>
                  </a:lnTo>
                  <a:close/>
                </a:path>
                <a:path w="17646015" h="9944735">
                  <a:moveTo>
                    <a:pt x="17144898" y="9740338"/>
                  </a:moveTo>
                  <a:lnTo>
                    <a:pt x="17131565" y="9734651"/>
                  </a:lnTo>
                  <a:lnTo>
                    <a:pt x="17126811" y="9736563"/>
                  </a:lnTo>
                  <a:lnTo>
                    <a:pt x="17123399" y="9744562"/>
                  </a:lnTo>
                  <a:lnTo>
                    <a:pt x="17125310" y="9749317"/>
                  </a:lnTo>
                  <a:lnTo>
                    <a:pt x="17138642" y="9755004"/>
                  </a:lnTo>
                  <a:lnTo>
                    <a:pt x="17143397" y="9753092"/>
                  </a:lnTo>
                  <a:lnTo>
                    <a:pt x="17146809" y="9745093"/>
                  </a:lnTo>
                  <a:lnTo>
                    <a:pt x="17144898" y="9740338"/>
                  </a:lnTo>
                  <a:close/>
                </a:path>
                <a:path w="17646015" h="9944735">
                  <a:moveTo>
                    <a:pt x="17227033" y="9774980"/>
                  </a:moveTo>
                  <a:lnTo>
                    <a:pt x="17213368" y="9769151"/>
                  </a:lnTo>
                  <a:lnTo>
                    <a:pt x="17208946" y="9771205"/>
                  </a:lnTo>
                  <a:lnTo>
                    <a:pt x="17205533" y="9779204"/>
                  </a:lnTo>
                  <a:lnTo>
                    <a:pt x="17207446" y="9783959"/>
                  </a:lnTo>
                  <a:lnTo>
                    <a:pt x="17221110" y="9789788"/>
                  </a:lnTo>
                  <a:lnTo>
                    <a:pt x="17225532" y="9787735"/>
                  </a:lnTo>
                  <a:lnTo>
                    <a:pt x="17228945" y="9779736"/>
                  </a:lnTo>
                  <a:lnTo>
                    <a:pt x="17227033" y="9774980"/>
                  </a:lnTo>
                  <a:close/>
                </a:path>
                <a:path w="17646015" h="9944735">
                  <a:moveTo>
                    <a:pt x="4492548" y="4342476"/>
                  </a:moveTo>
                  <a:lnTo>
                    <a:pt x="4487602" y="4343911"/>
                  </a:lnTo>
                  <a:lnTo>
                    <a:pt x="4485216" y="4349196"/>
                  </a:lnTo>
                  <a:lnTo>
                    <a:pt x="4483856" y="4351769"/>
                  </a:lnTo>
                  <a:lnTo>
                    <a:pt x="4485435" y="4356382"/>
                  </a:lnTo>
                  <a:lnTo>
                    <a:pt x="4489150" y="4358754"/>
                  </a:lnTo>
                  <a:lnTo>
                    <a:pt x="4498815" y="4362877"/>
                  </a:lnTo>
                  <a:lnTo>
                    <a:pt x="4503286" y="4361632"/>
                  </a:lnTo>
                  <a:lnTo>
                    <a:pt x="4505672" y="4356347"/>
                  </a:lnTo>
                  <a:lnTo>
                    <a:pt x="4507031" y="4353775"/>
                  </a:lnTo>
                  <a:lnTo>
                    <a:pt x="4505454" y="4349163"/>
                  </a:lnTo>
                  <a:lnTo>
                    <a:pt x="4501739" y="4346790"/>
                  </a:lnTo>
                  <a:lnTo>
                    <a:pt x="4496406" y="4344515"/>
                  </a:lnTo>
                  <a:lnTo>
                    <a:pt x="4492548" y="4342476"/>
                  </a:lnTo>
                  <a:close/>
                </a:path>
                <a:path w="17646015" h="9944735">
                  <a:moveTo>
                    <a:pt x="17063713" y="9705314"/>
                  </a:moveTo>
                  <a:lnTo>
                    <a:pt x="17050381" y="9699626"/>
                  </a:lnTo>
                  <a:lnTo>
                    <a:pt x="17045769" y="9701205"/>
                  </a:lnTo>
                  <a:lnTo>
                    <a:pt x="17043892" y="9705526"/>
                  </a:lnTo>
                  <a:lnTo>
                    <a:pt x="17042023" y="9709062"/>
                  </a:lnTo>
                  <a:lnTo>
                    <a:pt x="17043934" y="9713816"/>
                  </a:lnTo>
                  <a:lnTo>
                    <a:pt x="17057266" y="9719504"/>
                  </a:lnTo>
                  <a:lnTo>
                    <a:pt x="17061878" y="9717926"/>
                  </a:lnTo>
                  <a:lnTo>
                    <a:pt x="17063755" y="9713605"/>
                  </a:lnTo>
                  <a:lnTo>
                    <a:pt x="17065624" y="9710068"/>
                  </a:lnTo>
                  <a:lnTo>
                    <a:pt x="17063713" y="9705314"/>
                  </a:lnTo>
                  <a:close/>
                </a:path>
                <a:path w="17646015" h="9944735">
                  <a:moveTo>
                    <a:pt x="17308929" y="9808338"/>
                  </a:moveTo>
                  <a:lnTo>
                    <a:pt x="17295597" y="9802651"/>
                  </a:lnTo>
                  <a:lnTo>
                    <a:pt x="17291175" y="9804705"/>
                  </a:lnTo>
                  <a:lnTo>
                    <a:pt x="17289469" y="9808705"/>
                  </a:lnTo>
                  <a:lnTo>
                    <a:pt x="17288210" y="9812502"/>
                  </a:lnTo>
                  <a:lnTo>
                    <a:pt x="17288096" y="9812847"/>
                  </a:lnTo>
                  <a:lnTo>
                    <a:pt x="17289817" y="9817126"/>
                  </a:lnTo>
                  <a:lnTo>
                    <a:pt x="17303148" y="9822813"/>
                  </a:lnTo>
                  <a:lnTo>
                    <a:pt x="17307570" y="9820760"/>
                  </a:lnTo>
                  <a:lnTo>
                    <a:pt x="17310982" y="9812761"/>
                  </a:lnTo>
                  <a:lnTo>
                    <a:pt x="17308929" y="9808338"/>
                  </a:lnTo>
                  <a:close/>
                </a:path>
                <a:path w="17646015" h="9944735">
                  <a:moveTo>
                    <a:pt x="16982573" y="9668338"/>
                  </a:moveTo>
                  <a:lnTo>
                    <a:pt x="16969241" y="9662651"/>
                  </a:lnTo>
                  <a:lnTo>
                    <a:pt x="16964628" y="9664229"/>
                  </a:lnTo>
                  <a:lnTo>
                    <a:pt x="16961216" y="9672228"/>
                  </a:lnTo>
                  <a:lnTo>
                    <a:pt x="16962652" y="9677174"/>
                  </a:lnTo>
                  <a:lnTo>
                    <a:pt x="16975984" y="9682861"/>
                  </a:lnTo>
                  <a:lnTo>
                    <a:pt x="16980597" y="9681284"/>
                  </a:lnTo>
                  <a:lnTo>
                    <a:pt x="16984009" y="9673285"/>
                  </a:lnTo>
                  <a:lnTo>
                    <a:pt x="16982573" y="9668338"/>
                  </a:lnTo>
                  <a:close/>
                </a:path>
                <a:path w="17646015" h="9944735">
                  <a:moveTo>
                    <a:pt x="8511211" y="6051189"/>
                  </a:moveTo>
                  <a:lnTo>
                    <a:pt x="8506927" y="6050150"/>
                  </a:lnTo>
                  <a:lnTo>
                    <a:pt x="8501308" y="6048541"/>
                  </a:lnTo>
                  <a:lnTo>
                    <a:pt x="8497357" y="6047643"/>
                  </a:lnTo>
                  <a:lnTo>
                    <a:pt x="8492794" y="6050030"/>
                  </a:lnTo>
                  <a:lnTo>
                    <a:pt x="8491754" y="6054314"/>
                  </a:lnTo>
                  <a:lnTo>
                    <a:pt x="8490857" y="6058265"/>
                  </a:lnTo>
                  <a:lnTo>
                    <a:pt x="8492720" y="6062212"/>
                  </a:lnTo>
                  <a:lnTo>
                    <a:pt x="8496387" y="6063776"/>
                  </a:lnTo>
                  <a:lnTo>
                    <a:pt x="8496529" y="6063442"/>
                  </a:lnTo>
                  <a:lnTo>
                    <a:pt x="8497528" y="6063868"/>
                  </a:lnTo>
                  <a:lnTo>
                    <a:pt x="8503147" y="6065477"/>
                  </a:lnTo>
                  <a:lnTo>
                    <a:pt x="8507097" y="6066374"/>
                  </a:lnTo>
                  <a:lnTo>
                    <a:pt x="8511660" y="6063988"/>
                  </a:lnTo>
                  <a:lnTo>
                    <a:pt x="8512700" y="6059704"/>
                  </a:lnTo>
                  <a:lnTo>
                    <a:pt x="8513597" y="6055753"/>
                  </a:lnTo>
                  <a:lnTo>
                    <a:pt x="8511211" y="6051189"/>
                  </a:lnTo>
                  <a:close/>
                </a:path>
                <a:path w="17646015" h="9944735">
                  <a:moveTo>
                    <a:pt x="17392202" y="9840315"/>
                  </a:moveTo>
                  <a:lnTo>
                    <a:pt x="17382868" y="9836334"/>
                  </a:lnTo>
                  <a:lnTo>
                    <a:pt x="17378726" y="9834960"/>
                  </a:lnTo>
                  <a:lnTo>
                    <a:pt x="17374306" y="9837014"/>
                  </a:lnTo>
                  <a:lnTo>
                    <a:pt x="17372600" y="9841014"/>
                  </a:lnTo>
                  <a:lnTo>
                    <a:pt x="17371456" y="9844466"/>
                  </a:lnTo>
                  <a:lnTo>
                    <a:pt x="17371227" y="9845156"/>
                  </a:lnTo>
                  <a:lnTo>
                    <a:pt x="17372947" y="9849435"/>
                  </a:lnTo>
                  <a:lnTo>
                    <a:pt x="17382280" y="9853417"/>
                  </a:lnTo>
                  <a:lnTo>
                    <a:pt x="17386421" y="9854789"/>
                  </a:lnTo>
                  <a:lnTo>
                    <a:pt x="17390842" y="9852735"/>
                  </a:lnTo>
                  <a:lnTo>
                    <a:pt x="17392548" y="9848736"/>
                  </a:lnTo>
                  <a:lnTo>
                    <a:pt x="17393693" y="9845284"/>
                  </a:lnTo>
                  <a:lnTo>
                    <a:pt x="17393921" y="9844594"/>
                  </a:lnTo>
                  <a:lnTo>
                    <a:pt x="17392202" y="9840315"/>
                  </a:lnTo>
                  <a:close/>
                </a:path>
                <a:path w="17646015" h="9944735">
                  <a:moveTo>
                    <a:pt x="16898193" y="9628799"/>
                  </a:moveTo>
                  <a:lnTo>
                    <a:pt x="16888861" y="9624818"/>
                  </a:lnTo>
                  <a:lnTo>
                    <a:pt x="16883914" y="9626254"/>
                  </a:lnTo>
                  <a:lnTo>
                    <a:pt x="16880502" y="9634253"/>
                  </a:lnTo>
                  <a:lnTo>
                    <a:pt x="16882080" y="9638866"/>
                  </a:lnTo>
                  <a:lnTo>
                    <a:pt x="16885937" y="9640905"/>
                  </a:lnTo>
                  <a:lnTo>
                    <a:pt x="16895603" y="9645028"/>
                  </a:lnTo>
                  <a:lnTo>
                    <a:pt x="16900216" y="9643450"/>
                  </a:lnTo>
                  <a:lnTo>
                    <a:pt x="16903628" y="9635451"/>
                  </a:lnTo>
                  <a:lnTo>
                    <a:pt x="16902050" y="9630838"/>
                  </a:lnTo>
                  <a:lnTo>
                    <a:pt x="16898193" y="9628799"/>
                  </a:lnTo>
                  <a:close/>
                </a:path>
                <a:path w="17646015" h="9944735">
                  <a:moveTo>
                    <a:pt x="4413162" y="4302309"/>
                  </a:moveTo>
                  <a:lnTo>
                    <a:pt x="4408550" y="4303887"/>
                  </a:lnTo>
                  <a:lnTo>
                    <a:pt x="4404472" y="4311602"/>
                  </a:lnTo>
                  <a:lnTo>
                    <a:pt x="4406049" y="4316214"/>
                  </a:lnTo>
                  <a:lnTo>
                    <a:pt x="4409764" y="4318587"/>
                  </a:lnTo>
                  <a:lnTo>
                    <a:pt x="4419430" y="4322711"/>
                  </a:lnTo>
                  <a:lnTo>
                    <a:pt x="4423901" y="4321466"/>
                  </a:lnTo>
                  <a:lnTo>
                    <a:pt x="4425607" y="4317467"/>
                  </a:lnTo>
                  <a:lnTo>
                    <a:pt x="4427646" y="4313609"/>
                  </a:lnTo>
                  <a:lnTo>
                    <a:pt x="4426069" y="4308996"/>
                  </a:lnTo>
                  <a:lnTo>
                    <a:pt x="4422353" y="4306623"/>
                  </a:lnTo>
                  <a:lnTo>
                    <a:pt x="4417020" y="4304348"/>
                  </a:lnTo>
                  <a:lnTo>
                    <a:pt x="4413162" y="4302309"/>
                  </a:lnTo>
                  <a:close/>
                </a:path>
                <a:path w="17646015" h="9944735">
                  <a:moveTo>
                    <a:pt x="17476185" y="9870624"/>
                  </a:moveTo>
                  <a:lnTo>
                    <a:pt x="17471900" y="9869584"/>
                  </a:lnTo>
                  <a:lnTo>
                    <a:pt x="17466568" y="9867309"/>
                  </a:lnTo>
                  <a:lnTo>
                    <a:pt x="17462427" y="9865937"/>
                  </a:lnTo>
                  <a:lnTo>
                    <a:pt x="17458005" y="9867990"/>
                  </a:lnTo>
                  <a:lnTo>
                    <a:pt x="17456299" y="9871989"/>
                  </a:lnTo>
                  <a:lnTo>
                    <a:pt x="17455269" y="9875096"/>
                  </a:lnTo>
                  <a:lnTo>
                    <a:pt x="17454926" y="9876132"/>
                  </a:lnTo>
                  <a:lnTo>
                    <a:pt x="17456646" y="9880411"/>
                  </a:lnTo>
                  <a:lnTo>
                    <a:pt x="17460646" y="9882117"/>
                  </a:lnTo>
                  <a:lnTo>
                    <a:pt x="17460788" y="9881784"/>
                  </a:lnTo>
                  <a:lnTo>
                    <a:pt x="17466454" y="9884201"/>
                  </a:lnTo>
                  <a:lnTo>
                    <a:pt x="17478097" y="9875379"/>
                  </a:lnTo>
                  <a:lnTo>
                    <a:pt x="17476185" y="9870624"/>
                  </a:lnTo>
                  <a:close/>
                </a:path>
                <a:path w="17646015" h="9944735">
                  <a:moveTo>
                    <a:pt x="16809524" y="9585461"/>
                  </a:moveTo>
                  <a:lnTo>
                    <a:pt x="16804577" y="9586896"/>
                  </a:lnTo>
                  <a:lnTo>
                    <a:pt x="16802192" y="9592181"/>
                  </a:lnTo>
                  <a:lnTo>
                    <a:pt x="16800832" y="9594753"/>
                  </a:lnTo>
                  <a:lnTo>
                    <a:pt x="16802410" y="9599366"/>
                  </a:lnTo>
                  <a:lnTo>
                    <a:pt x="16806125" y="9601738"/>
                  </a:lnTo>
                  <a:lnTo>
                    <a:pt x="16811793" y="9604156"/>
                  </a:lnTo>
                  <a:lnTo>
                    <a:pt x="16811651" y="9604489"/>
                  </a:lnTo>
                  <a:lnTo>
                    <a:pt x="16815651" y="9606196"/>
                  </a:lnTo>
                  <a:lnTo>
                    <a:pt x="16820262" y="9604617"/>
                  </a:lnTo>
                  <a:lnTo>
                    <a:pt x="16822648" y="9599331"/>
                  </a:lnTo>
                  <a:lnTo>
                    <a:pt x="16824008" y="9596760"/>
                  </a:lnTo>
                  <a:lnTo>
                    <a:pt x="16822429" y="9592147"/>
                  </a:lnTo>
                  <a:lnTo>
                    <a:pt x="16818714" y="9589775"/>
                  </a:lnTo>
                  <a:lnTo>
                    <a:pt x="16813382" y="9587500"/>
                  </a:lnTo>
                  <a:lnTo>
                    <a:pt x="16809524" y="9585461"/>
                  </a:lnTo>
                  <a:close/>
                </a:path>
                <a:path w="17646015" h="9944735">
                  <a:moveTo>
                    <a:pt x="4333444" y="4262000"/>
                  </a:moveTo>
                  <a:lnTo>
                    <a:pt x="4328498" y="4263436"/>
                  </a:lnTo>
                  <a:lnTo>
                    <a:pt x="4326112" y="4268722"/>
                  </a:lnTo>
                  <a:lnTo>
                    <a:pt x="4324752" y="4271293"/>
                  </a:lnTo>
                  <a:lnTo>
                    <a:pt x="4326331" y="4275906"/>
                  </a:lnTo>
                  <a:lnTo>
                    <a:pt x="4330046" y="4278279"/>
                  </a:lnTo>
                  <a:lnTo>
                    <a:pt x="4339713" y="4282402"/>
                  </a:lnTo>
                  <a:lnTo>
                    <a:pt x="4344183" y="4281158"/>
                  </a:lnTo>
                  <a:lnTo>
                    <a:pt x="4346569" y="4275872"/>
                  </a:lnTo>
                  <a:lnTo>
                    <a:pt x="4347928" y="4273301"/>
                  </a:lnTo>
                  <a:lnTo>
                    <a:pt x="4346350" y="4268688"/>
                  </a:lnTo>
                  <a:lnTo>
                    <a:pt x="4342635" y="4266315"/>
                  </a:lnTo>
                  <a:lnTo>
                    <a:pt x="4337302" y="4264040"/>
                  </a:lnTo>
                  <a:lnTo>
                    <a:pt x="4333444" y="4262000"/>
                  </a:lnTo>
                  <a:close/>
                </a:path>
                <a:path w="17646015" h="9944735">
                  <a:moveTo>
                    <a:pt x="17559501" y="9900648"/>
                  </a:moveTo>
                  <a:lnTo>
                    <a:pt x="17555217" y="9899609"/>
                  </a:lnTo>
                  <a:lnTo>
                    <a:pt x="17549886" y="9897335"/>
                  </a:lnTo>
                  <a:lnTo>
                    <a:pt x="17545744" y="9895962"/>
                  </a:lnTo>
                  <a:lnTo>
                    <a:pt x="17541655" y="9898158"/>
                  </a:lnTo>
                  <a:lnTo>
                    <a:pt x="17539949" y="9902157"/>
                  </a:lnTo>
                  <a:lnTo>
                    <a:pt x="17539054" y="9904927"/>
                  </a:lnTo>
                  <a:lnTo>
                    <a:pt x="17538719" y="9905966"/>
                  </a:lnTo>
                  <a:lnTo>
                    <a:pt x="17540773" y="9910388"/>
                  </a:lnTo>
                  <a:lnTo>
                    <a:pt x="17544772" y="9912094"/>
                  </a:lnTo>
                  <a:lnTo>
                    <a:pt x="17544913" y="9911760"/>
                  </a:lnTo>
                  <a:lnTo>
                    <a:pt x="17550247" y="9914035"/>
                  </a:lnTo>
                  <a:lnTo>
                    <a:pt x="17554389" y="9915408"/>
                  </a:lnTo>
                  <a:lnTo>
                    <a:pt x="17558477" y="9913213"/>
                  </a:lnTo>
                  <a:lnTo>
                    <a:pt x="17560183" y="9909213"/>
                  </a:lnTo>
                  <a:lnTo>
                    <a:pt x="17561099" y="9906452"/>
                  </a:lnTo>
                  <a:lnTo>
                    <a:pt x="17561556" y="9905071"/>
                  </a:lnTo>
                  <a:lnTo>
                    <a:pt x="17559501" y="9900648"/>
                  </a:lnTo>
                  <a:close/>
                </a:path>
                <a:path w="17646015" h="9944735">
                  <a:moveTo>
                    <a:pt x="16729947" y="9544819"/>
                  </a:moveTo>
                  <a:lnTo>
                    <a:pt x="16725002" y="9546255"/>
                  </a:lnTo>
                  <a:lnTo>
                    <a:pt x="16723296" y="9550254"/>
                  </a:lnTo>
                  <a:lnTo>
                    <a:pt x="16721114" y="9554445"/>
                  </a:lnTo>
                  <a:lnTo>
                    <a:pt x="16722693" y="9559058"/>
                  </a:lnTo>
                  <a:lnTo>
                    <a:pt x="16726408" y="9561430"/>
                  </a:lnTo>
                  <a:lnTo>
                    <a:pt x="16736073" y="9565553"/>
                  </a:lnTo>
                  <a:lnTo>
                    <a:pt x="16740685" y="9563976"/>
                  </a:lnTo>
                  <a:lnTo>
                    <a:pt x="16742249" y="9560309"/>
                  </a:lnTo>
                  <a:lnTo>
                    <a:pt x="16744289" y="9556451"/>
                  </a:lnTo>
                  <a:lnTo>
                    <a:pt x="16742854" y="9551506"/>
                  </a:lnTo>
                  <a:lnTo>
                    <a:pt x="16739138" y="9549133"/>
                  </a:lnTo>
                  <a:lnTo>
                    <a:pt x="16733804" y="9546858"/>
                  </a:lnTo>
                  <a:lnTo>
                    <a:pt x="16729947" y="9544819"/>
                  </a:lnTo>
                  <a:close/>
                </a:path>
                <a:path w="17646015" h="9944735">
                  <a:moveTo>
                    <a:pt x="8597322" y="6073739"/>
                  </a:moveTo>
                  <a:lnTo>
                    <a:pt x="8593039" y="6072700"/>
                  </a:lnTo>
                  <a:lnTo>
                    <a:pt x="8587421" y="6071092"/>
                  </a:lnTo>
                  <a:lnTo>
                    <a:pt x="8583138" y="6070052"/>
                  </a:lnTo>
                  <a:lnTo>
                    <a:pt x="8578906" y="6072580"/>
                  </a:lnTo>
                  <a:lnTo>
                    <a:pt x="8577866" y="6076864"/>
                  </a:lnTo>
                  <a:lnTo>
                    <a:pt x="8576969" y="6080815"/>
                  </a:lnTo>
                  <a:lnTo>
                    <a:pt x="8578832" y="6084762"/>
                  </a:lnTo>
                  <a:lnTo>
                    <a:pt x="8582499" y="6086326"/>
                  </a:lnTo>
                  <a:lnTo>
                    <a:pt x="8582641" y="6085992"/>
                  </a:lnTo>
                  <a:lnTo>
                    <a:pt x="8583639" y="6086418"/>
                  </a:lnTo>
                  <a:lnTo>
                    <a:pt x="8589257" y="6088027"/>
                  </a:lnTo>
                  <a:lnTo>
                    <a:pt x="8593542" y="6089067"/>
                  </a:lnTo>
                  <a:lnTo>
                    <a:pt x="8597772" y="6086538"/>
                  </a:lnTo>
                  <a:lnTo>
                    <a:pt x="8599851" y="6077970"/>
                  </a:lnTo>
                  <a:lnTo>
                    <a:pt x="8597322" y="6073739"/>
                  </a:lnTo>
                  <a:close/>
                </a:path>
                <a:path w="17646015" h="9944735">
                  <a:moveTo>
                    <a:pt x="4263343" y="4225006"/>
                  </a:moveTo>
                  <a:lnTo>
                    <a:pt x="4258010" y="4222732"/>
                  </a:lnTo>
                  <a:lnTo>
                    <a:pt x="4254215" y="4229779"/>
                  </a:lnTo>
                  <a:lnTo>
                    <a:pt x="4250945" y="4237446"/>
                  </a:lnTo>
                  <a:lnTo>
                    <a:pt x="4256612" y="4239863"/>
                  </a:lnTo>
                  <a:lnTo>
                    <a:pt x="4256420" y="4239387"/>
                  </a:lnTo>
                  <a:lnTo>
                    <a:pt x="4260420" y="4241093"/>
                  </a:lnTo>
                  <a:lnTo>
                    <a:pt x="4265033" y="4239515"/>
                  </a:lnTo>
                  <a:lnTo>
                    <a:pt x="4266937" y="4235206"/>
                  </a:lnTo>
                  <a:lnTo>
                    <a:pt x="4268636" y="4231992"/>
                  </a:lnTo>
                  <a:lnTo>
                    <a:pt x="4267059" y="4227379"/>
                  </a:lnTo>
                  <a:lnTo>
                    <a:pt x="4263343" y="4225006"/>
                  </a:lnTo>
                  <a:close/>
                </a:path>
                <a:path w="17646015" h="9944735">
                  <a:moveTo>
                    <a:pt x="17643579" y="9929816"/>
                  </a:moveTo>
                  <a:lnTo>
                    <a:pt x="17639295" y="9928776"/>
                  </a:lnTo>
                  <a:lnTo>
                    <a:pt x="17633963" y="9926502"/>
                  </a:lnTo>
                  <a:lnTo>
                    <a:pt x="17629821" y="9925130"/>
                  </a:lnTo>
                  <a:lnTo>
                    <a:pt x="17625733" y="9927325"/>
                  </a:lnTo>
                  <a:lnTo>
                    <a:pt x="17624027" y="9931324"/>
                  </a:lnTo>
                  <a:lnTo>
                    <a:pt x="17623132" y="9934094"/>
                  </a:lnTo>
                  <a:lnTo>
                    <a:pt x="17622796" y="9935133"/>
                  </a:lnTo>
                  <a:lnTo>
                    <a:pt x="17624848" y="9939554"/>
                  </a:lnTo>
                  <a:lnTo>
                    <a:pt x="17628516" y="9941119"/>
                  </a:lnTo>
                  <a:lnTo>
                    <a:pt x="17628990" y="9940927"/>
                  </a:lnTo>
                  <a:lnTo>
                    <a:pt x="17634324" y="9943202"/>
                  </a:lnTo>
                  <a:lnTo>
                    <a:pt x="17638466" y="9944575"/>
                  </a:lnTo>
                  <a:lnTo>
                    <a:pt x="17642888" y="9942522"/>
                  </a:lnTo>
                  <a:lnTo>
                    <a:pt x="17645176" y="9935619"/>
                  </a:lnTo>
                  <a:lnTo>
                    <a:pt x="17645634" y="9934238"/>
                  </a:lnTo>
                  <a:lnTo>
                    <a:pt x="17643579" y="9929816"/>
                  </a:lnTo>
                  <a:close/>
                </a:path>
                <a:path w="17646015" h="9944735">
                  <a:moveTo>
                    <a:pt x="16651322" y="9503794"/>
                  </a:moveTo>
                  <a:lnTo>
                    <a:pt x="16646376" y="9505230"/>
                  </a:lnTo>
                  <a:lnTo>
                    <a:pt x="16642297" y="9512945"/>
                  </a:lnTo>
                  <a:lnTo>
                    <a:pt x="16643734" y="9517891"/>
                  </a:lnTo>
                  <a:lnTo>
                    <a:pt x="16647449" y="9520264"/>
                  </a:lnTo>
                  <a:lnTo>
                    <a:pt x="16657447" y="9524529"/>
                  </a:lnTo>
                  <a:lnTo>
                    <a:pt x="16662060" y="9522951"/>
                  </a:lnTo>
                  <a:lnTo>
                    <a:pt x="16663624" y="9519285"/>
                  </a:lnTo>
                  <a:lnTo>
                    <a:pt x="16665663" y="9515427"/>
                  </a:lnTo>
                  <a:lnTo>
                    <a:pt x="16664229" y="9510482"/>
                  </a:lnTo>
                  <a:lnTo>
                    <a:pt x="16660513" y="9508109"/>
                  </a:lnTo>
                  <a:lnTo>
                    <a:pt x="16655179" y="9505834"/>
                  </a:lnTo>
                  <a:lnTo>
                    <a:pt x="16651322" y="9503794"/>
                  </a:lnTo>
                  <a:close/>
                </a:path>
                <a:path w="17646015" h="9944735">
                  <a:moveTo>
                    <a:pt x="4175051" y="4179859"/>
                  </a:moveTo>
                  <a:lnTo>
                    <a:pt x="4170106" y="4181295"/>
                  </a:lnTo>
                  <a:lnTo>
                    <a:pt x="4168400" y="4185295"/>
                  </a:lnTo>
                  <a:lnTo>
                    <a:pt x="4166361" y="4189152"/>
                  </a:lnTo>
                  <a:lnTo>
                    <a:pt x="4167796" y="4194098"/>
                  </a:lnTo>
                  <a:lnTo>
                    <a:pt x="4171511" y="4196471"/>
                  </a:lnTo>
                  <a:lnTo>
                    <a:pt x="4181178" y="4200594"/>
                  </a:lnTo>
                  <a:lnTo>
                    <a:pt x="4185790" y="4199016"/>
                  </a:lnTo>
                  <a:lnTo>
                    <a:pt x="4187354" y="4195349"/>
                  </a:lnTo>
                  <a:lnTo>
                    <a:pt x="4189393" y="4191492"/>
                  </a:lnTo>
                  <a:lnTo>
                    <a:pt x="4187957" y="4186546"/>
                  </a:lnTo>
                  <a:lnTo>
                    <a:pt x="4184242" y="4184173"/>
                  </a:lnTo>
                  <a:lnTo>
                    <a:pt x="4178909" y="4181898"/>
                  </a:lnTo>
                  <a:lnTo>
                    <a:pt x="4175051" y="4179859"/>
                  </a:lnTo>
                  <a:close/>
                </a:path>
                <a:path w="17646015" h="9944735">
                  <a:moveTo>
                    <a:pt x="8684194" y="6095432"/>
                  </a:moveTo>
                  <a:lnTo>
                    <a:pt x="8679911" y="6094392"/>
                  </a:lnTo>
                  <a:lnTo>
                    <a:pt x="8674151" y="6093117"/>
                  </a:lnTo>
                  <a:lnTo>
                    <a:pt x="8669867" y="6092078"/>
                  </a:lnTo>
                  <a:lnTo>
                    <a:pt x="8665635" y="6094606"/>
                  </a:lnTo>
                  <a:lnTo>
                    <a:pt x="8664596" y="6098890"/>
                  </a:lnTo>
                  <a:lnTo>
                    <a:pt x="8663507" y="6102365"/>
                  </a:lnTo>
                  <a:lnTo>
                    <a:pt x="8665704" y="6106454"/>
                  </a:lnTo>
                  <a:lnTo>
                    <a:pt x="8670369" y="6108444"/>
                  </a:lnTo>
                  <a:lnTo>
                    <a:pt x="8676129" y="6109719"/>
                  </a:lnTo>
                  <a:lnTo>
                    <a:pt x="8680414" y="6110759"/>
                  </a:lnTo>
                  <a:lnTo>
                    <a:pt x="8684644" y="6108230"/>
                  </a:lnTo>
                  <a:lnTo>
                    <a:pt x="8686723" y="6099662"/>
                  </a:lnTo>
                  <a:lnTo>
                    <a:pt x="8684194" y="6095432"/>
                  </a:lnTo>
                  <a:close/>
                </a:path>
                <a:path w="17646015" h="9944735">
                  <a:moveTo>
                    <a:pt x="16573074" y="9460961"/>
                  </a:moveTo>
                  <a:lnTo>
                    <a:pt x="16568128" y="9462397"/>
                  </a:lnTo>
                  <a:lnTo>
                    <a:pt x="16564049" y="9470112"/>
                  </a:lnTo>
                  <a:lnTo>
                    <a:pt x="16565486" y="9475059"/>
                  </a:lnTo>
                  <a:lnTo>
                    <a:pt x="16569343" y="9477097"/>
                  </a:lnTo>
                  <a:lnTo>
                    <a:pt x="16574391" y="9480039"/>
                  </a:lnTo>
                  <a:lnTo>
                    <a:pt x="16578724" y="9481887"/>
                  </a:lnTo>
                  <a:lnTo>
                    <a:pt x="16583339" y="9480310"/>
                  </a:lnTo>
                  <a:lnTo>
                    <a:pt x="16585236" y="9476786"/>
                  </a:lnTo>
                  <a:lnTo>
                    <a:pt x="16587276" y="9472928"/>
                  </a:lnTo>
                  <a:lnTo>
                    <a:pt x="16585839" y="9467982"/>
                  </a:lnTo>
                  <a:lnTo>
                    <a:pt x="16581981" y="9465942"/>
                  </a:lnTo>
                  <a:lnTo>
                    <a:pt x="16576931" y="9463000"/>
                  </a:lnTo>
                  <a:lnTo>
                    <a:pt x="16573074" y="9460961"/>
                  </a:lnTo>
                  <a:close/>
                </a:path>
                <a:path w="17646015" h="9944735">
                  <a:moveTo>
                    <a:pt x="4095952" y="4139026"/>
                  </a:moveTo>
                  <a:lnTo>
                    <a:pt x="4091005" y="4140462"/>
                  </a:lnTo>
                  <a:lnTo>
                    <a:pt x="4089299" y="4144462"/>
                  </a:lnTo>
                  <a:lnTo>
                    <a:pt x="4087259" y="4148319"/>
                  </a:lnTo>
                  <a:lnTo>
                    <a:pt x="4088695" y="4153266"/>
                  </a:lnTo>
                  <a:lnTo>
                    <a:pt x="4092411" y="4155638"/>
                  </a:lnTo>
                  <a:lnTo>
                    <a:pt x="4102076" y="4159761"/>
                  </a:lnTo>
                  <a:lnTo>
                    <a:pt x="4106689" y="4158183"/>
                  </a:lnTo>
                  <a:lnTo>
                    <a:pt x="4108253" y="4154516"/>
                  </a:lnTo>
                  <a:lnTo>
                    <a:pt x="4110292" y="4150659"/>
                  </a:lnTo>
                  <a:lnTo>
                    <a:pt x="4108856" y="4145713"/>
                  </a:lnTo>
                  <a:lnTo>
                    <a:pt x="4105141" y="4143340"/>
                  </a:lnTo>
                  <a:lnTo>
                    <a:pt x="4099809" y="4141065"/>
                  </a:lnTo>
                  <a:lnTo>
                    <a:pt x="4095952" y="4139026"/>
                  </a:lnTo>
                  <a:close/>
                </a:path>
                <a:path w="17646015" h="9944735">
                  <a:moveTo>
                    <a:pt x="4017468" y="4097669"/>
                  </a:moveTo>
                  <a:lnTo>
                    <a:pt x="4012522" y="4099104"/>
                  </a:lnTo>
                  <a:lnTo>
                    <a:pt x="4010816" y="4103104"/>
                  </a:lnTo>
                  <a:lnTo>
                    <a:pt x="4008776" y="4106962"/>
                  </a:lnTo>
                  <a:lnTo>
                    <a:pt x="4010212" y="4111907"/>
                  </a:lnTo>
                  <a:lnTo>
                    <a:pt x="4013928" y="4114280"/>
                  </a:lnTo>
                  <a:lnTo>
                    <a:pt x="4023593" y="4118403"/>
                  </a:lnTo>
                  <a:lnTo>
                    <a:pt x="4028206" y="4116825"/>
                  </a:lnTo>
                  <a:lnTo>
                    <a:pt x="4029770" y="4113159"/>
                  </a:lnTo>
                  <a:lnTo>
                    <a:pt x="4031809" y="4109301"/>
                  </a:lnTo>
                  <a:lnTo>
                    <a:pt x="4030374" y="4104356"/>
                  </a:lnTo>
                  <a:lnTo>
                    <a:pt x="4026658" y="4101983"/>
                  </a:lnTo>
                  <a:lnTo>
                    <a:pt x="4021326" y="4099709"/>
                  </a:lnTo>
                  <a:lnTo>
                    <a:pt x="4017468" y="4097669"/>
                  </a:lnTo>
                  <a:close/>
                </a:path>
                <a:path w="17646015" h="9944735">
                  <a:moveTo>
                    <a:pt x="16495777" y="9417746"/>
                  </a:moveTo>
                  <a:lnTo>
                    <a:pt x="16490831" y="9419182"/>
                  </a:lnTo>
                  <a:lnTo>
                    <a:pt x="16488792" y="9423039"/>
                  </a:lnTo>
                  <a:lnTo>
                    <a:pt x="16486420" y="9426755"/>
                  </a:lnTo>
                  <a:lnTo>
                    <a:pt x="16487855" y="9431701"/>
                  </a:lnTo>
                  <a:lnTo>
                    <a:pt x="16491712" y="9433741"/>
                  </a:lnTo>
                  <a:lnTo>
                    <a:pt x="16496761" y="9436682"/>
                  </a:lnTo>
                  <a:lnTo>
                    <a:pt x="16501094" y="9438530"/>
                  </a:lnTo>
                  <a:lnTo>
                    <a:pt x="16505566" y="9437286"/>
                  </a:lnTo>
                  <a:lnTo>
                    <a:pt x="16507463" y="9433762"/>
                  </a:lnTo>
                  <a:lnTo>
                    <a:pt x="16509836" y="9430046"/>
                  </a:lnTo>
                  <a:lnTo>
                    <a:pt x="16508400" y="9425100"/>
                  </a:lnTo>
                  <a:lnTo>
                    <a:pt x="16504543" y="9423061"/>
                  </a:lnTo>
                  <a:lnTo>
                    <a:pt x="16499493" y="9420119"/>
                  </a:lnTo>
                  <a:lnTo>
                    <a:pt x="16495777" y="9417746"/>
                  </a:lnTo>
                  <a:close/>
                </a:path>
                <a:path w="17646015" h="9944735">
                  <a:moveTo>
                    <a:pt x="3938985" y="4056311"/>
                  </a:moveTo>
                  <a:lnTo>
                    <a:pt x="3934038" y="4057747"/>
                  </a:lnTo>
                  <a:lnTo>
                    <a:pt x="3929960" y="4065462"/>
                  </a:lnTo>
                  <a:lnTo>
                    <a:pt x="3931395" y="4070408"/>
                  </a:lnTo>
                  <a:lnTo>
                    <a:pt x="3935111" y="4072781"/>
                  </a:lnTo>
                  <a:lnTo>
                    <a:pt x="3945110" y="4077046"/>
                  </a:lnTo>
                  <a:lnTo>
                    <a:pt x="3949722" y="4075468"/>
                  </a:lnTo>
                  <a:lnTo>
                    <a:pt x="3951286" y="4071802"/>
                  </a:lnTo>
                  <a:lnTo>
                    <a:pt x="3953326" y="4067944"/>
                  </a:lnTo>
                  <a:lnTo>
                    <a:pt x="3951891" y="4062999"/>
                  </a:lnTo>
                  <a:lnTo>
                    <a:pt x="3948175" y="4060626"/>
                  </a:lnTo>
                  <a:lnTo>
                    <a:pt x="3942842" y="4058351"/>
                  </a:lnTo>
                  <a:lnTo>
                    <a:pt x="3938985" y="4056311"/>
                  </a:lnTo>
                  <a:close/>
                </a:path>
                <a:path w="17646015" h="9944735">
                  <a:moveTo>
                    <a:pt x="8770682" y="6116172"/>
                  </a:moveTo>
                  <a:lnTo>
                    <a:pt x="8766399" y="6115133"/>
                  </a:lnTo>
                  <a:lnTo>
                    <a:pt x="8760640" y="6113859"/>
                  </a:lnTo>
                  <a:lnTo>
                    <a:pt x="8756356" y="6112818"/>
                  </a:lnTo>
                  <a:lnTo>
                    <a:pt x="8752126" y="6115348"/>
                  </a:lnTo>
                  <a:lnTo>
                    <a:pt x="8751086" y="6119632"/>
                  </a:lnTo>
                  <a:lnTo>
                    <a:pt x="8749856" y="6123440"/>
                  </a:lnTo>
                  <a:lnTo>
                    <a:pt x="8752192" y="6127195"/>
                  </a:lnTo>
                  <a:lnTo>
                    <a:pt x="8756859" y="6129186"/>
                  </a:lnTo>
                  <a:lnTo>
                    <a:pt x="8762619" y="6130460"/>
                  </a:lnTo>
                  <a:lnTo>
                    <a:pt x="8766902" y="6131500"/>
                  </a:lnTo>
                  <a:lnTo>
                    <a:pt x="8771132" y="6128971"/>
                  </a:lnTo>
                  <a:lnTo>
                    <a:pt x="8773212" y="6120403"/>
                  </a:lnTo>
                  <a:lnTo>
                    <a:pt x="8770682" y="6116172"/>
                  </a:lnTo>
                  <a:close/>
                </a:path>
                <a:path w="17646015" h="9944735">
                  <a:moveTo>
                    <a:pt x="16417955" y="9373913"/>
                  </a:moveTo>
                  <a:lnTo>
                    <a:pt x="16413152" y="9375016"/>
                  </a:lnTo>
                  <a:lnTo>
                    <a:pt x="16409073" y="9382731"/>
                  </a:lnTo>
                  <a:lnTo>
                    <a:pt x="16410176" y="9387534"/>
                  </a:lnTo>
                  <a:lnTo>
                    <a:pt x="16414033" y="9389574"/>
                  </a:lnTo>
                  <a:lnTo>
                    <a:pt x="16419083" y="9392516"/>
                  </a:lnTo>
                  <a:lnTo>
                    <a:pt x="16423414" y="9394363"/>
                  </a:lnTo>
                  <a:lnTo>
                    <a:pt x="16427887" y="9393120"/>
                  </a:lnTo>
                  <a:lnTo>
                    <a:pt x="16429784" y="9389595"/>
                  </a:lnTo>
                  <a:lnTo>
                    <a:pt x="16431823" y="9385738"/>
                  </a:lnTo>
                  <a:lnTo>
                    <a:pt x="16430720" y="9380935"/>
                  </a:lnTo>
                  <a:lnTo>
                    <a:pt x="16426863" y="9378895"/>
                  </a:lnTo>
                  <a:lnTo>
                    <a:pt x="16421814" y="9375953"/>
                  </a:lnTo>
                  <a:lnTo>
                    <a:pt x="16417955" y="9373913"/>
                  </a:lnTo>
                  <a:close/>
                </a:path>
                <a:path w="17646015" h="9944735">
                  <a:moveTo>
                    <a:pt x="3860310" y="4014478"/>
                  </a:moveTo>
                  <a:lnTo>
                    <a:pt x="3855364" y="4015915"/>
                  </a:lnTo>
                  <a:lnTo>
                    <a:pt x="3851285" y="4023629"/>
                  </a:lnTo>
                  <a:lnTo>
                    <a:pt x="3852721" y="4028575"/>
                  </a:lnTo>
                  <a:lnTo>
                    <a:pt x="3856436" y="4030948"/>
                  </a:lnTo>
                  <a:lnTo>
                    <a:pt x="3866103" y="4035072"/>
                  </a:lnTo>
                  <a:lnTo>
                    <a:pt x="3871049" y="4033635"/>
                  </a:lnTo>
                  <a:lnTo>
                    <a:pt x="3872613" y="4029969"/>
                  </a:lnTo>
                  <a:lnTo>
                    <a:pt x="3874652" y="4026112"/>
                  </a:lnTo>
                  <a:lnTo>
                    <a:pt x="3873216" y="4021165"/>
                  </a:lnTo>
                  <a:lnTo>
                    <a:pt x="3869501" y="4018792"/>
                  </a:lnTo>
                  <a:lnTo>
                    <a:pt x="3864168" y="4016518"/>
                  </a:lnTo>
                  <a:lnTo>
                    <a:pt x="3860310" y="4014478"/>
                  </a:lnTo>
                  <a:close/>
                </a:path>
                <a:path w="17646015" h="9944735">
                  <a:moveTo>
                    <a:pt x="3781778" y="3972313"/>
                  </a:moveTo>
                  <a:lnTo>
                    <a:pt x="3776832" y="3973748"/>
                  </a:lnTo>
                  <a:lnTo>
                    <a:pt x="3772753" y="3981463"/>
                  </a:lnTo>
                  <a:lnTo>
                    <a:pt x="3774332" y="3986076"/>
                  </a:lnTo>
                  <a:lnTo>
                    <a:pt x="3777904" y="3988782"/>
                  </a:lnTo>
                  <a:lnTo>
                    <a:pt x="3787570" y="3992905"/>
                  </a:lnTo>
                  <a:lnTo>
                    <a:pt x="3792183" y="3991327"/>
                  </a:lnTo>
                  <a:lnTo>
                    <a:pt x="3794080" y="3987803"/>
                  </a:lnTo>
                  <a:lnTo>
                    <a:pt x="3796119" y="3983945"/>
                  </a:lnTo>
                  <a:lnTo>
                    <a:pt x="3794541" y="3979333"/>
                  </a:lnTo>
                  <a:lnTo>
                    <a:pt x="3790969" y="3976627"/>
                  </a:lnTo>
                  <a:lnTo>
                    <a:pt x="3785635" y="3974352"/>
                  </a:lnTo>
                  <a:lnTo>
                    <a:pt x="3781778" y="3972313"/>
                  </a:lnTo>
                  <a:close/>
                </a:path>
                <a:path w="17646015" h="9944735">
                  <a:moveTo>
                    <a:pt x="8857266" y="6135772"/>
                  </a:moveTo>
                  <a:lnTo>
                    <a:pt x="8852983" y="6134733"/>
                  </a:lnTo>
                  <a:lnTo>
                    <a:pt x="8843270" y="6132560"/>
                  </a:lnTo>
                  <a:lnTo>
                    <a:pt x="8839041" y="6135089"/>
                  </a:lnTo>
                  <a:lnTo>
                    <a:pt x="8838001" y="6139374"/>
                  </a:lnTo>
                  <a:lnTo>
                    <a:pt x="8837104" y="6143324"/>
                  </a:lnTo>
                  <a:lnTo>
                    <a:pt x="8839109" y="6146937"/>
                  </a:lnTo>
                  <a:lnTo>
                    <a:pt x="8842443" y="6148359"/>
                  </a:lnTo>
                  <a:lnTo>
                    <a:pt x="8842585" y="6148026"/>
                  </a:lnTo>
                  <a:lnTo>
                    <a:pt x="8843918" y="6148594"/>
                  </a:lnTo>
                  <a:lnTo>
                    <a:pt x="8853627" y="6150766"/>
                  </a:lnTo>
                  <a:lnTo>
                    <a:pt x="8858000" y="6147904"/>
                  </a:lnTo>
                  <a:lnTo>
                    <a:pt x="8859796" y="6140003"/>
                  </a:lnTo>
                  <a:lnTo>
                    <a:pt x="8857266" y="6135772"/>
                  </a:lnTo>
                  <a:close/>
                </a:path>
                <a:path w="17646015" h="9944735">
                  <a:moveTo>
                    <a:pt x="16341988" y="9328508"/>
                  </a:moveTo>
                  <a:lnTo>
                    <a:pt x="16337185" y="9329610"/>
                  </a:lnTo>
                  <a:lnTo>
                    <a:pt x="16334812" y="9333325"/>
                  </a:lnTo>
                  <a:lnTo>
                    <a:pt x="16333452" y="9335898"/>
                  </a:lnTo>
                  <a:lnTo>
                    <a:pt x="16332772" y="9337183"/>
                  </a:lnTo>
                  <a:lnTo>
                    <a:pt x="16333874" y="9341987"/>
                  </a:lnTo>
                  <a:lnTo>
                    <a:pt x="16337590" y="9344359"/>
                  </a:lnTo>
                  <a:lnTo>
                    <a:pt x="16342640" y="9347301"/>
                  </a:lnTo>
                  <a:lnTo>
                    <a:pt x="16347305" y="9349291"/>
                  </a:lnTo>
                  <a:lnTo>
                    <a:pt x="16351776" y="9348047"/>
                  </a:lnTo>
                  <a:lnTo>
                    <a:pt x="16355033" y="9341951"/>
                  </a:lnTo>
                  <a:lnTo>
                    <a:pt x="16355713" y="9340666"/>
                  </a:lnTo>
                  <a:lnTo>
                    <a:pt x="16354611" y="9335862"/>
                  </a:lnTo>
                  <a:lnTo>
                    <a:pt x="16350895" y="9333489"/>
                  </a:lnTo>
                  <a:lnTo>
                    <a:pt x="16345845" y="9330547"/>
                  </a:lnTo>
                  <a:lnTo>
                    <a:pt x="16341988" y="9328508"/>
                  </a:lnTo>
                  <a:close/>
                </a:path>
                <a:path w="17646015" h="9944735">
                  <a:moveTo>
                    <a:pt x="3703721" y="3929955"/>
                  </a:moveTo>
                  <a:lnTo>
                    <a:pt x="3698776" y="3931390"/>
                  </a:lnTo>
                  <a:lnTo>
                    <a:pt x="3694697" y="3939106"/>
                  </a:lnTo>
                  <a:lnTo>
                    <a:pt x="3696133" y="3944052"/>
                  </a:lnTo>
                  <a:lnTo>
                    <a:pt x="3699990" y="3946091"/>
                  </a:lnTo>
                  <a:lnTo>
                    <a:pt x="3705039" y="3949033"/>
                  </a:lnTo>
                  <a:lnTo>
                    <a:pt x="3709371" y="3950881"/>
                  </a:lnTo>
                  <a:lnTo>
                    <a:pt x="3713984" y="3949303"/>
                  </a:lnTo>
                  <a:lnTo>
                    <a:pt x="3715881" y="3945779"/>
                  </a:lnTo>
                  <a:lnTo>
                    <a:pt x="3717921" y="3941921"/>
                  </a:lnTo>
                  <a:lnTo>
                    <a:pt x="3716485" y="3936975"/>
                  </a:lnTo>
                  <a:lnTo>
                    <a:pt x="3712628" y="3934935"/>
                  </a:lnTo>
                  <a:lnTo>
                    <a:pt x="3707579" y="3931994"/>
                  </a:lnTo>
                  <a:lnTo>
                    <a:pt x="3703721" y="3929955"/>
                  </a:lnTo>
                  <a:close/>
                </a:path>
                <a:path w="17646015" h="9944735">
                  <a:moveTo>
                    <a:pt x="16266163" y="9282768"/>
                  </a:moveTo>
                  <a:lnTo>
                    <a:pt x="16261359" y="9283871"/>
                  </a:lnTo>
                  <a:lnTo>
                    <a:pt x="16256613" y="9291302"/>
                  </a:lnTo>
                  <a:lnTo>
                    <a:pt x="16257716" y="9296106"/>
                  </a:lnTo>
                  <a:lnTo>
                    <a:pt x="16261431" y="9298478"/>
                  </a:lnTo>
                  <a:lnTo>
                    <a:pt x="16266478" y="9301419"/>
                  </a:lnTo>
                  <a:lnTo>
                    <a:pt x="16267479" y="9301846"/>
                  </a:lnTo>
                  <a:lnTo>
                    <a:pt x="16267337" y="9302179"/>
                  </a:lnTo>
                  <a:lnTo>
                    <a:pt x="16271003" y="9303743"/>
                  </a:lnTo>
                  <a:lnTo>
                    <a:pt x="16275140" y="9302356"/>
                  </a:lnTo>
                  <a:lnTo>
                    <a:pt x="16277371" y="9298974"/>
                  </a:lnTo>
                  <a:lnTo>
                    <a:pt x="16279743" y="9295259"/>
                  </a:lnTo>
                  <a:lnTo>
                    <a:pt x="16278640" y="9290455"/>
                  </a:lnTo>
                  <a:lnTo>
                    <a:pt x="16274925" y="9288082"/>
                  </a:lnTo>
                  <a:lnTo>
                    <a:pt x="16269878" y="9285141"/>
                  </a:lnTo>
                  <a:lnTo>
                    <a:pt x="16266163" y="9282768"/>
                  </a:lnTo>
                  <a:close/>
                </a:path>
                <a:path w="17646015" h="9944735">
                  <a:moveTo>
                    <a:pt x="3625474" y="3887122"/>
                  </a:moveTo>
                  <a:lnTo>
                    <a:pt x="3620528" y="3888558"/>
                  </a:lnTo>
                  <a:lnTo>
                    <a:pt x="3616449" y="3896273"/>
                  </a:lnTo>
                  <a:lnTo>
                    <a:pt x="3617885" y="3901219"/>
                  </a:lnTo>
                  <a:lnTo>
                    <a:pt x="3621743" y="3903258"/>
                  </a:lnTo>
                  <a:lnTo>
                    <a:pt x="3626791" y="3906200"/>
                  </a:lnTo>
                  <a:lnTo>
                    <a:pt x="3631124" y="3908048"/>
                  </a:lnTo>
                  <a:lnTo>
                    <a:pt x="3635737" y="3906470"/>
                  </a:lnTo>
                  <a:lnTo>
                    <a:pt x="3637634" y="3902946"/>
                  </a:lnTo>
                  <a:lnTo>
                    <a:pt x="3639673" y="3899088"/>
                  </a:lnTo>
                  <a:lnTo>
                    <a:pt x="3638238" y="3894142"/>
                  </a:lnTo>
                  <a:lnTo>
                    <a:pt x="3634380" y="3892103"/>
                  </a:lnTo>
                  <a:lnTo>
                    <a:pt x="3629331" y="3889162"/>
                  </a:lnTo>
                  <a:lnTo>
                    <a:pt x="3625474" y="3887122"/>
                  </a:lnTo>
                  <a:close/>
                </a:path>
                <a:path w="17646015" h="9944735">
                  <a:moveTo>
                    <a:pt x="8944274" y="6154371"/>
                  </a:moveTo>
                  <a:lnTo>
                    <a:pt x="8939990" y="6153332"/>
                  </a:lnTo>
                  <a:lnTo>
                    <a:pt x="8934232" y="6152058"/>
                  </a:lnTo>
                  <a:lnTo>
                    <a:pt x="8929805" y="6151351"/>
                  </a:lnTo>
                  <a:lnTo>
                    <a:pt x="8925908" y="6154022"/>
                  </a:lnTo>
                  <a:lnTo>
                    <a:pt x="8924868" y="6158306"/>
                  </a:lnTo>
                  <a:lnTo>
                    <a:pt x="8923970" y="6162256"/>
                  </a:lnTo>
                  <a:lnTo>
                    <a:pt x="8925975" y="6165869"/>
                  </a:lnTo>
                  <a:lnTo>
                    <a:pt x="8929309" y="6167291"/>
                  </a:lnTo>
                  <a:lnTo>
                    <a:pt x="8929784" y="6167100"/>
                  </a:lnTo>
                  <a:lnTo>
                    <a:pt x="8931117" y="6167668"/>
                  </a:lnTo>
                  <a:lnTo>
                    <a:pt x="8936877" y="6168944"/>
                  </a:lnTo>
                  <a:lnTo>
                    <a:pt x="8941304" y="6169650"/>
                  </a:lnTo>
                  <a:lnTo>
                    <a:pt x="8945200" y="6166979"/>
                  </a:lnTo>
                  <a:lnTo>
                    <a:pt x="8946240" y="6162695"/>
                  </a:lnTo>
                  <a:lnTo>
                    <a:pt x="8946887" y="6158637"/>
                  </a:lnTo>
                  <a:lnTo>
                    <a:pt x="8946946" y="6158269"/>
                  </a:lnTo>
                  <a:lnTo>
                    <a:pt x="8944274" y="6154371"/>
                  </a:lnTo>
                  <a:close/>
                </a:path>
                <a:path w="17646015" h="9944735">
                  <a:moveTo>
                    <a:pt x="3548035" y="3844241"/>
                  </a:moveTo>
                  <a:lnTo>
                    <a:pt x="3543089" y="3845676"/>
                  </a:lnTo>
                  <a:lnTo>
                    <a:pt x="3541049" y="3849534"/>
                  </a:lnTo>
                  <a:lnTo>
                    <a:pt x="3538677" y="3853249"/>
                  </a:lnTo>
                  <a:lnTo>
                    <a:pt x="3540113" y="3858195"/>
                  </a:lnTo>
                  <a:lnTo>
                    <a:pt x="3543970" y="3860234"/>
                  </a:lnTo>
                  <a:lnTo>
                    <a:pt x="3549019" y="3863176"/>
                  </a:lnTo>
                  <a:lnTo>
                    <a:pt x="3549685" y="3863460"/>
                  </a:lnTo>
                  <a:lnTo>
                    <a:pt x="3549543" y="3863793"/>
                  </a:lnTo>
                  <a:lnTo>
                    <a:pt x="3553209" y="3865357"/>
                  </a:lnTo>
                  <a:lnTo>
                    <a:pt x="3557822" y="3863779"/>
                  </a:lnTo>
                  <a:lnTo>
                    <a:pt x="3559719" y="3860255"/>
                  </a:lnTo>
                  <a:lnTo>
                    <a:pt x="3562092" y="3856540"/>
                  </a:lnTo>
                  <a:lnTo>
                    <a:pt x="3560656" y="3851594"/>
                  </a:lnTo>
                  <a:lnTo>
                    <a:pt x="3556798" y="3849554"/>
                  </a:lnTo>
                  <a:lnTo>
                    <a:pt x="3551750" y="3846613"/>
                  </a:lnTo>
                  <a:lnTo>
                    <a:pt x="3548035" y="3844241"/>
                  </a:lnTo>
                  <a:close/>
                </a:path>
                <a:path w="17646015" h="9944735">
                  <a:moveTo>
                    <a:pt x="16190288" y="9236221"/>
                  </a:moveTo>
                  <a:lnTo>
                    <a:pt x="16185485" y="9237323"/>
                  </a:lnTo>
                  <a:lnTo>
                    <a:pt x="16180739" y="9244754"/>
                  </a:lnTo>
                  <a:lnTo>
                    <a:pt x="16181841" y="9249557"/>
                  </a:lnTo>
                  <a:lnTo>
                    <a:pt x="16185556" y="9251930"/>
                  </a:lnTo>
                  <a:lnTo>
                    <a:pt x="16190604" y="9254871"/>
                  </a:lnTo>
                  <a:lnTo>
                    <a:pt x="16195271" y="9256862"/>
                  </a:lnTo>
                  <a:lnTo>
                    <a:pt x="16199265" y="9255808"/>
                  </a:lnTo>
                  <a:lnTo>
                    <a:pt x="16201495" y="9252426"/>
                  </a:lnTo>
                  <a:lnTo>
                    <a:pt x="16203868" y="9248711"/>
                  </a:lnTo>
                  <a:lnTo>
                    <a:pt x="16202766" y="9243907"/>
                  </a:lnTo>
                  <a:lnTo>
                    <a:pt x="16199050" y="9241534"/>
                  </a:lnTo>
                  <a:lnTo>
                    <a:pt x="16194003" y="9238593"/>
                  </a:lnTo>
                  <a:lnTo>
                    <a:pt x="16190288" y="9236221"/>
                  </a:lnTo>
                  <a:close/>
                </a:path>
                <a:path w="17646015" h="9944735">
                  <a:moveTo>
                    <a:pt x="3470071" y="3800741"/>
                  </a:moveTo>
                  <a:lnTo>
                    <a:pt x="3465459" y="3802319"/>
                  </a:lnTo>
                  <a:lnTo>
                    <a:pt x="3460714" y="3809749"/>
                  </a:lnTo>
                  <a:lnTo>
                    <a:pt x="3462149" y="3814695"/>
                  </a:lnTo>
                  <a:lnTo>
                    <a:pt x="3466007" y="3816735"/>
                  </a:lnTo>
                  <a:lnTo>
                    <a:pt x="3471055" y="3819676"/>
                  </a:lnTo>
                  <a:lnTo>
                    <a:pt x="3475388" y="3821525"/>
                  </a:lnTo>
                  <a:lnTo>
                    <a:pt x="3479859" y="3820280"/>
                  </a:lnTo>
                  <a:lnTo>
                    <a:pt x="3481756" y="3816756"/>
                  </a:lnTo>
                  <a:lnTo>
                    <a:pt x="3484129" y="3813041"/>
                  </a:lnTo>
                  <a:lnTo>
                    <a:pt x="3482693" y="3808095"/>
                  </a:lnTo>
                  <a:lnTo>
                    <a:pt x="3478835" y="3806055"/>
                  </a:lnTo>
                  <a:lnTo>
                    <a:pt x="3473786" y="3803114"/>
                  </a:lnTo>
                  <a:lnTo>
                    <a:pt x="3470071" y="3800741"/>
                  </a:lnTo>
                  <a:close/>
                </a:path>
                <a:path w="17646015" h="9944735">
                  <a:moveTo>
                    <a:pt x="9031235" y="6172162"/>
                  </a:moveTo>
                  <a:lnTo>
                    <a:pt x="9026810" y="6171456"/>
                  </a:lnTo>
                  <a:lnTo>
                    <a:pt x="9021049" y="6170181"/>
                  </a:lnTo>
                  <a:lnTo>
                    <a:pt x="9016622" y="6169474"/>
                  </a:lnTo>
                  <a:lnTo>
                    <a:pt x="9012726" y="6172146"/>
                  </a:lnTo>
                  <a:lnTo>
                    <a:pt x="9011686" y="6176430"/>
                  </a:lnTo>
                  <a:lnTo>
                    <a:pt x="9010931" y="6180047"/>
                  </a:lnTo>
                  <a:lnTo>
                    <a:pt x="9012936" y="6183660"/>
                  </a:lnTo>
                  <a:lnTo>
                    <a:pt x="9017936" y="6185793"/>
                  </a:lnTo>
                  <a:lnTo>
                    <a:pt x="9023694" y="6187067"/>
                  </a:lnTo>
                  <a:lnTo>
                    <a:pt x="9028121" y="6187774"/>
                  </a:lnTo>
                  <a:lnTo>
                    <a:pt x="9032019" y="6185103"/>
                  </a:lnTo>
                  <a:lnTo>
                    <a:pt x="9033059" y="6180819"/>
                  </a:lnTo>
                  <a:lnTo>
                    <a:pt x="9033706" y="6176761"/>
                  </a:lnTo>
                  <a:lnTo>
                    <a:pt x="9033765" y="6176393"/>
                  </a:lnTo>
                  <a:lnTo>
                    <a:pt x="9031235" y="6172162"/>
                  </a:lnTo>
                  <a:close/>
                </a:path>
                <a:path w="17646015" h="9944735">
                  <a:moveTo>
                    <a:pt x="16114648" y="9188197"/>
                  </a:moveTo>
                  <a:lnTo>
                    <a:pt x="16109845" y="9189299"/>
                  </a:lnTo>
                  <a:lnTo>
                    <a:pt x="16105494" y="9196111"/>
                  </a:lnTo>
                  <a:lnTo>
                    <a:pt x="16105099" y="9196730"/>
                  </a:lnTo>
                  <a:lnTo>
                    <a:pt x="16106201" y="9201533"/>
                  </a:lnTo>
                  <a:lnTo>
                    <a:pt x="16109917" y="9203907"/>
                  </a:lnTo>
                  <a:lnTo>
                    <a:pt x="16114822" y="9207180"/>
                  </a:lnTo>
                  <a:lnTo>
                    <a:pt x="16119490" y="9209171"/>
                  </a:lnTo>
                  <a:lnTo>
                    <a:pt x="16123483" y="9208118"/>
                  </a:lnTo>
                  <a:lnTo>
                    <a:pt x="16125713" y="9204736"/>
                  </a:lnTo>
                  <a:lnTo>
                    <a:pt x="16128086" y="9201020"/>
                  </a:lnTo>
                  <a:lnTo>
                    <a:pt x="16126984" y="9196217"/>
                  </a:lnTo>
                  <a:lnTo>
                    <a:pt x="16123269" y="9193844"/>
                  </a:lnTo>
                  <a:lnTo>
                    <a:pt x="16118363" y="9190569"/>
                  </a:lnTo>
                  <a:lnTo>
                    <a:pt x="16114648" y="9188197"/>
                  </a:lnTo>
                  <a:close/>
                </a:path>
                <a:path w="17646015" h="9944735">
                  <a:moveTo>
                    <a:pt x="3392442" y="3757383"/>
                  </a:moveTo>
                  <a:lnTo>
                    <a:pt x="3387496" y="3758819"/>
                  </a:lnTo>
                  <a:lnTo>
                    <a:pt x="3385456" y="3762677"/>
                  </a:lnTo>
                  <a:lnTo>
                    <a:pt x="3383083" y="3766392"/>
                  </a:lnTo>
                  <a:lnTo>
                    <a:pt x="3384519" y="3771339"/>
                  </a:lnTo>
                  <a:lnTo>
                    <a:pt x="3388376" y="3773378"/>
                  </a:lnTo>
                  <a:lnTo>
                    <a:pt x="3393425" y="3776319"/>
                  </a:lnTo>
                  <a:lnTo>
                    <a:pt x="3397758" y="3778167"/>
                  </a:lnTo>
                  <a:lnTo>
                    <a:pt x="3402228" y="3776923"/>
                  </a:lnTo>
                  <a:lnTo>
                    <a:pt x="3404126" y="3773399"/>
                  </a:lnTo>
                  <a:lnTo>
                    <a:pt x="3406498" y="3769683"/>
                  </a:lnTo>
                  <a:lnTo>
                    <a:pt x="3405062" y="3764737"/>
                  </a:lnTo>
                  <a:lnTo>
                    <a:pt x="3401205" y="3762698"/>
                  </a:lnTo>
                  <a:lnTo>
                    <a:pt x="3396157" y="3759756"/>
                  </a:lnTo>
                  <a:lnTo>
                    <a:pt x="3392442" y="3757383"/>
                  </a:lnTo>
                  <a:close/>
                </a:path>
                <a:path w="17646015" h="9944735">
                  <a:moveTo>
                    <a:pt x="9118621" y="6188952"/>
                  </a:moveTo>
                  <a:lnTo>
                    <a:pt x="9114195" y="6188246"/>
                  </a:lnTo>
                  <a:lnTo>
                    <a:pt x="9108436" y="6186971"/>
                  </a:lnTo>
                  <a:lnTo>
                    <a:pt x="9104010" y="6186265"/>
                  </a:lnTo>
                  <a:lnTo>
                    <a:pt x="9099780" y="6188795"/>
                  </a:lnTo>
                  <a:lnTo>
                    <a:pt x="9099074" y="6193221"/>
                  </a:lnTo>
                  <a:lnTo>
                    <a:pt x="9098319" y="6196838"/>
                  </a:lnTo>
                  <a:lnTo>
                    <a:pt x="9100322" y="6200450"/>
                  </a:lnTo>
                  <a:lnTo>
                    <a:pt x="9105321" y="6202583"/>
                  </a:lnTo>
                  <a:lnTo>
                    <a:pt x="9111082" y="6203858"/>
                  </a:lnTo>
                  <a:lnTo>
                    <a:pt x="9115508" y="6204564"/>
                  </a:lnTo>
                  <a:lnTo>
                    <a:pt x="9119737" y="6202035"/>
                  </a:lnTo>
                  <a:lnTo>
                    <a:pt x="9121092" y="6193552"/>
                  </a:lnTo>
                  <a:lnTo>
                    <a:pt x="9121151" y="6193183"/>
                  </a:lnTo>
                  <a:lnTo>
                    <a:pt x="9118621" y="6188952"/>
                  </a:lnTo>
                  <a:close/>
                </a:path>
                <a:path w="17646015" h="9944735">
                  <a:moveTo>
                    <a:pt x="3314762" y="3713218"/>
                  </a:moveTo>
                  <a:lnTo>
                    <a:pt x="3309816" y="3714654"/>
                  </a:lnTo>
                  <a:lnTo>
                    <a:pt x="3307777" y="3718511"/>
                  </a:lnTo>
                  <a:lnTo>
                    <a:pt x="3305404" y="3722226"/>
                  </a:lnTo>
                  <a:lnTo>
                    <a:pt x="3306840" y="3727172"/>
                  </a:lnTo>
                  <a:lnTo>
                    <a:pt x="3310698" y="3729212"/>
                  </a:lnTo>
                  <a:lnTo>
                    <a:pt x="3315746" y="3732153"/>
                  </a:lnTo>
                  <a:lnTo>
                    <a:pt x="3320079" y="3734001"/>
                  </a:lnTo>
                  <a:lnTo>
                    <a:pt x="3324549" y="3732757"/>
                  </a:lnTo>
                  <a:lnTo>
                    <a:pt x="3326447" y="3729233"/>
                  </a:lnTo>
                  <a:lnTo>
                    <a:pt x="3328820" y="3725517"/>
                  </a:lnTo>
                  <a:lnTo>
                    <a:pt x="3327384" y="3720571"/>
                  </a:lnTo>
                  <a:lnTo>
                    <a:pt x="3323526" y="3718532"/>
                  </a:lnTo>
                  <a:lnTo>
                    <a:pt x="3318478" y="3715590"/>
                  </a:lnTo>
                  <a:lnTo>
                    <a:pt x="3314762" y="3713218"/>
                  </a:lnTo>
                  <a:close/>
                </a:path>
                <a:path w="17646015" h="9944735">
                  <a:moveTo>
                    <a:pt x="16039960" y="9139792"/>
                  </a:moveTo>
                  <a:lnTo>
                    <a:pt x="16035156" y="9140894"/>
                  </a:lnTo>
                  <a:lnTo>
                    <a:pt x="16030806" y="9147705"/>
                  </a:lnTo>
                  <a:lnTo>
                    <a:pt x="16030410" y="9148324"/>
                  </a:lnTo>
                  <a:lnTo>
                    <a:pt x="16031513" y="9153128"/>
                  </a:lnTo>
                  <a:lnTo>
                    <a:pt x="16035228" y="9155501"/>
                  </a:lnTo>
                  <a:lnTo>
                    <a:pt x="16040134" y="9158775"/>
                  </a:lnTo>
                  <a:lnTo>
                    <a:pt x="16044800" y="9160765"/>
                  </a:lnTo>
                  <a:lnTo>
                    <a:pt x="16048795" y="9159712"/>
                  </a:lnTo>
                  <a:lnTo>
                    <a:pt x="16051026" y="9156330"/>
                  </a:lnTo>
                  <a:lnTo>
                    <a:pt x="16053399" y="9152615"/>
                  </a:lnTo>
                  <a:lnTo>
                    <a:pt x="16052297" y="9147812"/>
                  </a:lnTo>
                  <a:lnTo>
                    <a:pt x="16048581" y="9145439"/>
                  </a:lnTo>
                  <a:lnTo>
                    <a:pt x="16043676" y="9142164"/>
                  </a:lnTo>
                  <a:lnTo>
                    <a:pt x="16039960" y="9139792"/>
                  </a:lnTo>
                  <a:close/>
                </a:path>
                <a:path w="17646015" h="9944735">
                  <a:moveTo>
                    <a:pt x="3237559" y="3668860"/>
                  </a:moveTo>
                  <a:lnTo>
                    <a:pt x="3232613" y="3670297"/>
                  </a:lnTo>
                  <a:lnTo>
                    <a:pt x="3228534" y="3678012"/>
                  </a:lnTo>
                  <a:lnTo>
                    <a:pt x="3229637" y="3682815"/>
                  </a:lnTo>
                  <a:lnTo>
                    <a:pt x="3233494" y="3684855"/>
                  </a:lnTo>
                  <a:lnTo>
                    <a:pt x="3238542" y="3687796"/>
                  </a:lnTo>
                  <a:lnTo>
                    <a:pt x="3242875" y="3689644"/>
                  </a:lnTo>
                  <a:lnTo>
                    <a:pt x="3247346" y="3688400"/>
                  </a:lnTo>
                  <a:lnTo>
                    <a:pt x="3249243" y="3684875"/>
                  </a:lnTo>
                  <a:lnTo>
                    <a:pt x="3251283" y="3681018"/>
                  </a:lnTo>
                  <a:lnTo>
                    <a:pt x="3250180" y="3676214"/>
                  </a:lnTo>
                  <a:lnTo>
                    <a:pt x="3246323" y="3674174"/>
                  </a:lnTo>
                  <a:lnTo>
                    <a:pt x="3241274" y="3671233"/>
                  </a:lnTo>
                  <a:lnTo>
                    <a:pt x="3237559" y="3668860"/>
                  </a:lnTo>
                  <a:close/>
                </a:path>
                <a:path w="17646015" h="9944735">
                  <a:moveTo>
                    <a:pt x="15966413" y="9091479"/>
                  </a:moveTo>
                  <a:lnTo>
                    <a:pt x="15961276" y="9092439"/>
                  </a:lnTo>
                  <a:lnTo>
                    <a:pt x="15958903" y="9096154"/>
                  </a:lnTo>
                  <a:lnTo>
                    <a:pt x="15956339" y="9099394"/>
                  </a:lnTo>
                  <a:lnTo>
                    <a:pt x="15957299" y="9104531"/>
                  </a:lnTo>
                  <a:lnTo>
                    <a:pt x="15961014" y="9106903"/>
                  </a:lnTo>
                  <a:lnTo>
                    <a:pt x="15965921" y="9110179"/>
                  </a:lnTo>
                  <a:lnTo>
                    <a:pt x="15967254" y="9110747"/>
                  </a:lnTo>
                  <a:lnTo>
                    <a:pt x="15967112" y="9111080"/>
                  </a:lnTo>
                  <a:lnTo>
                    <a:pt x="15970445" y="9112502"/>
                  </a:lnTo>
                  <a:lnTo>
                    <a:pt x="15974583" y="9111116"/>
                  </a:lnTo>
                  <a:lnTo>
                    <a:pt x="15976672" y="9108067"/>
                  </a:lnTo>
                  <a:lnTo>
                    <a:pt x="15979236" y="9104827"/>
                  </a:lnTo>
                  <a:lnTo>
                    <a:pt x="15978273" y="9099690"/>
                  </a:lnTo>
                  <a:lnTo>
                    <a:pt x="15974557" y="9097317"/>
                  </a:lnTo>
                  <a:lnTo>
                    <a:pt x="15969652" y="9094042"/>
                  </a:lnTo>
                  <a:lnTo>
                    <a:pt x="15966413" y="9091479"/>
                  </a:lnTo>
                  <a:close/>
                </a:path>
                <a:path w="17646015" h="9944735">
                  <a:moveTo>
                    <a:pt x="9206102" y="6204601"/>
                  </a:moveTo>
                  <a:lnTo>
                    <a:pt x="9195775" y="6202953"/>
                  </a:lnTo>
                  <a:lnTo>
                    <a:pt x="9191682" y="6202390"/>
                  </a:lnTo>
                  <a:lnTo>
                    <a:pt x="9187450" y="6204918"/>
                  </a:lnTo>
                  <a:lnTo>
                    <a:pt x="9186744" y="6209345"/>
                  </a:lnTo>
                  <a:lnTo>
                    <a:pt x="9186064" y="6212600"/>
                  </a:lnTo>
                  <a:lnTo>
                    <a:pt x="9185989" y="6212962"/>
                  </a:lnTo>
                  <a:lnTo>
                    <a:pt x="9187994" y="6216575"/>
                  </a:lnTo>
                  <a:lnTo>
                    <a:pt x="9191326" y="6217997"/>
                  </a:lnTo>
                  <a:lnTo>
                    <a:pt x="9191469" y="6217663"/>
                  </a:lnTo>
                  <a:lnTo>
                    <a:pt x="9193136" y="6218374"/>
                  </a:lnTo>
                  <a:lnTo>
                    <a:pt x="9199038" y="6219316"/>
                  </a:lnTo>
                  <a:lnTo>
                    <a:pt x="9203131" y="6219880"/>
                  </a:lnTo>
                  <a:lnTo>
                    <a:pt x="9207361" y="6217350"/>
                  </a:lnTo>
                  <a:lnTo>
                    <a:pt x="9208067" y="6212924"/>
                  </a:lnTo>
                  <a:lnTo>
                    <a:pt x="9208631" y="6208831"/>
                  </a:lnTo>
                  <a:lnTo>
                    <a:pt x="9206102" y="6204601"/>
                  </a:lnTo>
                  <a:close/>
                </a:path>
                <a:path w="17646015" h="9944735">
                  <a:moveTo>
                    <a:pt x="3160355" y="3624504"/>
                  </a:moveTo>
                  <a:lnTo>
                    <a:pt x="3155885" y="3625748"/>
                  </a:lnTo>
                  <a:lnTo>
                    <a:pt x="3153512" y="3629463"/>
                  </a:lnTo>
                  <a:lnTo>
                    <a:pt x="3151473" y="3633321"/>
                  </a:lnTo>
                  <a:lnTo>
                    <a:pt x="3152717" y="3637791"/>
                  </a:lnTo>
                  <a:lnTo>
                    <a:pt x="3156433" y="3640164"/>
                  </a:lnTo>
                  <a:lnTo>
                    <a:pt x="3161481" y="3643105"/>
                  </a:lnTo>
                  <a:lnTo>
                    <a:pt x="3165814" y="3644954"/>
                  </a:lnTo>
                  <a:lnTo>
                    <a:pt x="3170285" y="3643709"/>
                  </a:lnTo>
                  <a:lnTo>
                    <a:pt x="3172182" y="3640185"/>
                  </a:lnTo>
                  <a:lnTo>
                    <a:pt x="3174221" y="3636327"/>
                  </a:lnTo>
                  <a:lnTo>
                    <a:pt x="3172976" y="3631857"/>
                  </a:lnTo>
                  <a:lnTo>
                    <a:pt x="3169261" y="3629485"/>
                  </a:lnTo>
                  <a:lnTo>
                    <a:pt x="3164213" y="3626543"/>
                  </a:lnTo>
                  <a:lnTo>
                    <a:pt x="3160355" y="3624504"/>
                  </a:lnTo>
                  <a:close/>
                </a:path>
                <a:path w="17646015" h="9944735">
                  <a:moveTo>
                    <a:pt x="3083770" y="3579622"/>
                  </a:moveTo>
                  <a:lnTo>
                    <a:pt x="3078490" y="3580915"/>
                  </a:lnTo>
                  <a:lnTo>
                    <a:pt x="3074695" y="3587964"/>
                  </a:lnTo>
                  <a:lnTo>
                    <a:pt x="3075798" y="3592767"/>
                  </a:lnTo>
                  <a:lnTo>
                    <a:pt x="3079513" y="3595140"/>
                  </a:lnTo>
                  <a:lnTo>
                    <a:pt x="3084562" y="3598082"/>
                  </a:lnTo>
                  <a:lnTo>
                    <a:pt x="3088895" y="3599930"/>
                  </a:lnTo>
                  <a:lnTo>
                    <a:pt x="3093365" y="3598685"/>
                  </a:lnTo>
                  <a:lnTo>
                    <a:pt x="3097160" y="3591637"/>
                  </a:lnTo>
                  <a:lnTo>
                    <a:pt x="3096058" y="3586833"/>
                  </a:lnTo>
                  <a:lnTo>
                    <a:pt x="3092342" y="3584460"/>
                  </a:lnTo>
                  <a:lnTo>
                    <a:pt x="3087294" y="3581519"/>
                  </a:lnTo>
                  <a:lnTo>
                    <a:pt x="3083770" y="3579622"/>
                  </a:lnTo>
                  <a:close/>
                </a:path>
                <a:path w="17646015" h="9944735">
                  <a:moveTo>
                    <a:pt x="15892434" y="9041406"/>
                  </a:moveTo>
                  <a:lnTo>
                    <a:pt x="15887298" y="9042367"/>
                  </a:lnTo>
                  <a:lnTo>
                    <a:pt x="15884925" y="9046082"/>
                  </a:lnTo>
                  <a:lnTo>
                    <a:pt x="15882219" y="9049655"/>
                  </a:lnTo>
                  <a:lnTo>
                    <a:pt x="15883179" y="9054792"/>
                  </a:lnTo>
                  <a:lnTo>
                    <a:pt x="15886895" y="9057165"/>
                  </a:lnTo>
                  <a:lnTo>
                    <a:pt x="15891800" y="9060439"/>
                  </a:lnTo>
                  <a:lnTo>
                    <a:pt x="15893135" y="9061008"/>
                  </a:lnTo>
                  <a:lnTo>
                    <a:pt x="15893326" y="9061484"/>
                  </a:lnTo>
                  <a:lnTo>
                    <a:pt x="15896660" y="9062906"/>
                  </a:lnTo>
                  <a:lnTo>
                    <a:pt x="15900795" y="9061518"/>
                  </a:lnTo>
                  <a:lnTo>
                    <a:pt x="15902884" y="9058470"/>
                  </a:lnTo>
                  <a:lnTo>
                    <a:pt x="15905590" y="9054897"/>
                  </a:lnTo>
                  <a:lnTo>
                    <a:pt x="15904630" y="9049760"/>
                  </a:lnTo>
                  <a:lnTo>
                    <a:pt x="15900914" y="9047387"/>
                  </a:lnTo>
                  <a:lnTo>
                    <a:pt x="15896007" y="9044112"/>
                  </a:lnTo>
                  <a:lnTo>
                    <a:pt x="15892434" y="9041406"/>
                  </a:lnTo>
                  <a:close/>
                </a:path>
                <a:path w="17646015" h="9944735">
                  <a:moveTo>
                    <a:pt x="9293866" y="6219583"/>
                  </a:moveTo>
                  <a:lnTo>
                    <a:pt x="9279110" y="6217229"/>
                  </a:lnTo>
                  <a:lnTo>
                    <a:pt x="9275215" y="6219900"/>
                  </a:lnTo>
                  <a:lnTo>
                    <a:pt x="9274508" y="6224326"/>
                  </a:lnTo>
                  <a:lnTo>
                    <a:pt x="9273753" y="6227944"/>
                  </a:lnTo>
                  <a:lnTo>
                    <a:pt x="9275758" y="6231557"/>
                  </a:lnTo>
                  <a:lnTo>
                    <a:pt x="9279092" y="6232979"/>
                  </a:lnTo>
                  <a:lnTo>
                    <a:pt x="9279234" y="6232645"/>
                  </a:lnTo>
                  <a:lnTo>
                    <a:pt x="9280900" y="6233356"/>
                  </a:lnTo>
                  <a:lnTo>
                    <a:pt x="9286800" y="6234297"/>
                  </a:lnTo>
                  <a:lnTo>
                    <a:pt x="9291085" y="6235337"/>
                  </a:lnTo>
                  <a:lnTo>
                    <a:pt x="9295125" y="6232333"/>
                  </a:lnTo>
                  <a:lnTo>
                    <a:pt x="9295832" y="6227907"/>
                  </a:lnTo>
                  <a:lnTo>
                    <a:pt x="9296871" y="6223623"/>
                  </a:lnTo>
                  <a:lnTo>
                    <a:pt x="9293866" y="6219583"/>
                  </a:lnTo>
                  <a:close/>
                </a:path>
                <a:path w="17646015" h="9944735">
                  <a:moveTo>
                    <a:pt x="3007610" y="3533741"/>
                  </a:moveTo>
                  <a:lnTo>
                    <a:pt x="3002806" y="3534843"/>
                  </a:lnTo>
                  <a:lnTo>
                    <a:pt x="3000434" y="3538558"/>
                  </a:lnTo>
                  <a:lnTo>
                    <a:pt x="2999074" y="3541130"/>
                  </a:lnTo>
                  <a:lnTo>
                    <a:pt x="2998394" y="3542415"/>
                  </a:lnTo>
                  <a:lnTo>
                    <a:pt x="2999497" y="3547219"/>
                  </a:lnTo>
                  <a:lnTo>
                    <a:pt x="3003212" y="3549592"/>
                  </a:lnTo>
                  <a:lnTo>
                    <a:pt x="3008260" y="3552534"/>
                  </a:lnTo>
                  <a:lnTo>
                    <a:pt x="3012926" y="3554524"/>
                  </a:lnTo>
                  <a:lnTo>
                    <a:pt x="3017397" y="3553279"/>
                  </a:lnTo>
                  <a:lnTo>
                    <a:pt x="3020654" y="3547184"/>
                  </a:lnTo>
                  <a:lnTo>
                    <a:pt x="3021334" y="3545897"/>
                  </a:lnTo>
                  <a:lnTo>
                    <a:pt x="3020231" y="3541093"/>
                  </a:lnTo>
                  <a:lnTo>
                    <a:pt x="3016516" y="3538721"/>
                  </a:lnTo>
                  <a:lnTo>
                    <a:pt x="3011468" y="3535780"/>
                  </a:lnTo>
                  <a:lnTo>
                    <a:pt x="3007610" y="3533741"/>
                  </a:lnTo>
                  <a:close/>
                </a:path>
                <a:path w="17646015" h="9944735">
                  <a:moveTo>
                    <a:pt x="15818648" y="8991809"/>
                  </a:moveTo>
                  <a:lnTo>
                    <a:pt x="15813653" y="8992436"/>
                  </a:lnTo>
                  <a:lnTo>
                    <a:pt x="15808907" y="8999867"/>
                  </a:lnTo>
                  <a:lnTo>
                    <a:pt x="15809534" y="9004862"/>
                  </a:lnTo>
                  <a:lnTo>
                    <a:pt x="15813249" y="9007234"/>
                  </a:lnTo>
                  <a:lnTo>
                    <a:pt x="15818157" y="9010509"/>
                  </a:lnTo>
                  <a:lnTo>
                    <a:pt x="15819489" y="9011077"/>
                  </a:lnTo>
                  <a:lnTo>
                    <a:pt x="15819680" y="9011554"/>
                  </a:lnTo>
                  <a:lnTo>
                    <a:pt x="15823014" y="9012976"/>
                  </a:lnTo>
                  <a:lnTo>
                    <a:pt x="15827152" y="9011589"/>
                  </a:lnTo>
                  <a:lnTo>
                    <a:pt x="15829240" y="9008540"/>
                  </a:lnTo>
                  <a:lnTo>
                    <a:pt x="15831613" y="9004825"/>
                  </a:lnTo>
                  <a:lnTo>
                    <a:pt x="15830985" y="8999829"/>
                  </a:lnTo>
                  <a:lnTo>
                    <a:pt x="15827268" y="8997456"/>
                  </a:lnTo>
                  <a:lnTo>
                    <a:pt x="15822363" y="8994182"/>
                  </a:lnTo>
                  <a:lnTo>
                    <a:pt x="15818648" y="8991809"/>
                  </a:lnTo>
                  <a:close/>
                </a:path>
                <a:path w="17646015" h="9944735">
                  <a:moveTo>
                    <a:pt x="2931117" y="3487716"/>
                  </a:moveTo>
                  <a:lnTo>
                    <a:pt x="2926314" y="3488819"/>
                  </a:lnTo>
                  <a:lnTo>
                    <a:pt x="2923941" y="3492534"/>
                  </a:lnTo>
                  <a:lnTo>
                    <a:pt x="2922581" y="3495106"/>
                  </a:lnTo>
                  <a:lnTo>
                    <a:pt x="2921902" y="3496392"/>
                  </a:lnTo>
                  <a:lnTo>
                    <a:pt x="2923004" y="3501196"/>
                  </a:lnTo>
                  <a:lnTo>
                    <a:pt x="2926719" y="3503568"/>
                  </a:lnTo>
                  <a:lnTo>
                    <a:pt x="2931767" y="3506510"/>
                  </a:lnTo>
                  <a:lnTo>
                    <a:pt x="2936434" y="3508501"/>
                  </a:lnTo>
                  <a:lnTo>
                    <a:pt x="2940571" y="3507114"/>
                  </a:lnTo>
                  <a:lnTo>
                    <a:pt x="2942801" y="3503731"/>
                  </a:lnTo>
                  <a:lnTo>
                    <a:pt x="2944161" y="3501160"/>
                  </a:lnTo>
                  <a:lnTo>
                    <a:pt x="2944841" y="3499874"/>
                  </a:lnTo>
                  <a:lnTo>
                    <a:pt x="2943739" y="3495070"/>
                  </a:lnTo>
                  <a:lnTo>
                    <a:pt x="2940023" y="3492698"/>
                  </a:lnTo>
                  <a:lnTo>
                    <a:pt x="2934975" y="3489756"/>
                  </a:lnTo>
                  <a:lnTo>
                    <a:pt x="2931117" y="3487716"/>
                  </a:lnTo>
                  <a:close/>
                </a:path>
                <a:path w="17646015" h="9944735">
                  <a:moveTo>
                    <a:pt x="9381723" y="6233423"/>
                  </a:moveTo>
                  <a:lnTo>
                    <a:pt x="9366969" y="6231069"/>
                  </a:lnTo>
                  <a:lnTo>
                    <a:pt x="9362930" y="6234074"/>
                  </a:lnTo>
                  <a:lnTo>
                    <a:pt x="9362224" y="6238500"/>
                  </a:lnTo>
                  <a:lnTo>
                    <a:pt x="9361612" y="6241784"/>
                  </a:lnTo>
                  <a:lnTo>
                    <a:pt x="9363617" y="6245397"/>
                  </a:lnTo>
                  <a:lnTo>
                    <a:pt x="9368950" y="6247672"/>
                  </a:lnTo>
                  <a:lnTo>
                    <a:pt x="9379276" y="6249319"/>
                  </a:lnTo>
                  <a:lnTo>
                    <a:pt x="9383314" y="6246314"/>
                  </a:lnTo>
                  <a:lnTo>
                    <a:pt x="9384726" y="6237462"/>
                  </a:lnTo>
                  <a:lnTo>
                    <a:pt x="9381723" y="6233423"/>
                  </a:lnTo>
                  <a:close/>
                </a:path>
                <a:path w="17646015" h="9944735">
                  <a:moveTo>
                    <a:pt x="15745620" y="8941354"/>
                  </a:moveTo>
                  <a:lnTo>
                    <a:pt x="15740627" y="8941982"/>
                  </a:lnTo>
                  <a:lnTo>
                    <a:pt x="15735882" y="8949413"/>
                  </a:lnTo>
                  <a:lnTo>
                    <a:pt x="15736509" y="8954408"/>
                  </a:lnTo>
                  <a:lnTo>
                    <a:pt x="15740224" y="8956780"/>
                  </a:lnTo>
                  <a:lnTo>
                    <a:pt x="15745129" y="8960055"/>
                  </a:lnTo>
                  <a:lnTo>
                    <a:pt x="15750131" y="8962188"/>
                  </a:lnTo>
                  <a:lnTo>
                    <a:pt x="15754124" y="8961134"/>
                  </a:lnTo>
                  <a:lnTo>
                    <a:pt x="15756212" y="8958085"/>
                  </a:lnTo>
                  <a:lnTo>
                    <a:pt x="15758585" y="8954370"/>
                  </a:lnTo>
                  <a:lnTo>
                    <a:pt x="15757959" y="8949375"/>
                  </a:lnTo>
                  <a:lnTo>
                    <a:pt x="15754243" y="8947002"/>
                  </a:lnTo>
                  <a:lnTo>
                    <a:pt x="15749335" y="8943727"/>
                  </a:lnTo>
                  <a:lnTo>
                    <a:pt x="15745620" y="8941354"/>
                  </a:lnTo>
                  <a:close/>
                </a:path>
                <a:path w="17646015" h="9944735">
                  <a:moveTo>
                    <a:pt x="2855434" y="3441644"/>
                  </a:moveTo>
                  <a:lnTo>
                    <a:pt x="2850630" y="3442747"/>
                  </a:lnTo>
                  <a:lnTo>
                    <a:pt x="2845884" y="3450177"/>
                  </a:lnTo>
                  <a:lnTo>
                    <a:pt x="2846986" y="3454981"/>
                  </a:lnTo>
                  <a:lnTo>
                    <a:pt x="2850702" y="3457354"/>
                  </a:lnTo>
                  <a:lnTo>
                    <a:pt x="2855751" y="3460295"/>
                  </a:lnTo>
                  <a:lnTo>
                    <a:pt x="2856750" y="3460722"/>
                  </a:lnTo>
                  <a:lnTo>
                    <a:pt x="2856608" y="3461055"/>
                  </a:lnTo>
                  <a:lnTo>
                    <a:pt x="2860274" y="3462619"/>
                  </a:lnTo>
                  <a:lnTo>
                    <a:pt x="2864412" y="3461232"/>
                  </a:lnTo>
                  <a:lnTo>
                    <a:pt x="2866642" y="3457850"/>
                  </a:lnTo>
                  <a:lnTo>
                    <a:pt x="2869015" y="3454134"/>
                  </a:lnTo>
                  <a:lnTo>
                    <a:pt x="2867913" y="3449331"/>
                  </a:lnTo>
                  <a:lnTo>
                    <a:pt x="2864198" y="3446958"/>
                  </a:lnTo>
                  <a:lnTo>
                    <a:pt x="2859149" y="3444017"/>
                  </a:lnTo>
                  <a:lnTo>
                    <a:pt x="2855434" y="3441644"/>
                  </a:lnTo>
                  <a:close/>
                </a:path>
                <a:path w="17646015" h="9944735">
                  <a:moveTo>
                    <a:pt x="2779559" y="3395095"/>
                  </a:moveTo>
                  <a:lnTo>
                    <a:pt x="2774754" y="3396198"/>
                  </a:lnTo>
                  <a:lnTo>
                    <a:pt x="2770009" y="3403629"/>
                  </a:lnTo>
                  <a:lnTo>
                    <a:pt x="2771112" y="3408433"/>
                  </a:lnTo>
                  <a:lnTo>
                    <a:pt x="2774827" y="3410806"/>
                  </a:lnTo>
                  <a:lnTo>
                    <a:pt x="2779876" y="3413747"/>
                  </a:lnTo>
                  <a:lnTo>
                    <a:pt x="2784542" y="3415738"/>
                  </a:lnTo>
                  <a:lnTo>
                    <a:pt x="2788537" y="3414684"/>
                  </a:lnTo>
                  <a:lnTo>
                    <a:pt x="2790768" y="3411302"/>
                  </a:lnTo>
                  <a:lnTo>
                    <a:pt x="2793140" y="3407587"/>
                  </a:lnTo>
                  <a:lnTo>
                    <a:pt x="2792038" y="3402783"/>
                  </a:lnTo>
                  <a:lnTo>
                    <a:pt x="2788322" y="3400410"/>
                  </a:lnTo>
                  <a:lnTo>
                    <a:pt x="2783274" y="3397468"/>
                  </a:lnTo>
                  <a:lnTo>
                    <a:pt x="2779559" y="3395095"/>
                  </a:lnTo>
                  <a:close/>
                </a:path>
                <a:path w="17646015" h="9944735">
                  <a:moveTo>
                    <a:pt x="9469007" y="6245836"/>
                  </a:moveTo>
                  <a:lnTo>
                    <a:pt x="9464581" y="6245130"/>
                  </a:lnTo>
                  <a:lnTo>
                    <a:pt x="9454921" y="6243767"/>
                  </a:lnTo>
                  <a:lnTo>
                    <a:pt x="9450881" y="6246771"/>
                  </a:lnTo>
                  <a:lnTo>
                    <a:pt x="9450175" y="6251197"/>
                  </a:lnTo>
                  <a:lnTo>
                    <a:pt x="9449753" y="6254957"/>
                  </a:lnTo>
                  <a:lnTo>
                    <a:pt x="9451567" y="6258095"/>
                  </a:lnTo>
                  <a:lnTo>
                    <a:pt x="9454900" y="6259517"/>
                  </a:lnTo>
                  <a:lnTo>
                    <a:pt x="9454709" y="6259040"/>
                  </a:lnTo>
                  <a:lnTo>
                    <a:pt x="9456709" y="6259894"/>
                  </a:lnTo>
                  <a:lnTo>
                    <a:pt x="9462609" y="6260835"/>
                  </a:lnTo>
                  <a:lnTo>
                    <a:pt x="9466702" y="6261399"/>
                  </a:lnTo>
                  <a:lnTo>
                    <a:pt x="9470742" y="6258394"/>
                  </a:lnTo>
                  <a:lnTo>
                    <a:pt x="9471449" y="6253969"/>
                  </a:lnTo>
                  <a:lnTo>
                    <a:pt x="9472013" y="6249876"/>
                  </a:lnTo>
                  <a:lnTo>
                    <a:pt x="9469007" y="6245836"/>
                  </a:lnTo>
                  <a:close/>
                </a:path>
                <a:path w="17646015" h="9944735">
                  <a:moveTo>
                    <a:pt x="15672212" y="8889949"/>
                  </a:moveTo>
                  <a:lnTo>
                    <a:pt x="15667550" y="8890718"/>
                  </a:lnTo>
                  <a:lnTo>
                    <a:pt x="15664844" y="8894291"/>
                  </a:lnTo>
                  <a:lnTo>
                    <a:pt x="15662471" y="8898006"/>
                  </a:lnTo>
                  <a:lnTo>
                    <a:pt x="15663242" y="8902669"/>
                  </a:lnTo>
                  <a:lnTo>
                    <a:pt x="15666815" y="8905374"/>
                  </a:lnTo>
                  <a:lnTo>
                    <a:pt x="15671721" y="8908649"/>
                  </a:lnTo>
                  <a:lnTo>
                    <a:pt x="15676720" y="8910782"/>
                  </a:lnTo>
                  <a:lnTo>
                    <a:pt x="15680716" y="8909729"/>
                  </a:lnTo>
                  <a:lnTo>
                    <a:pt x="15682803" y="8906679"/>
                  </a:lnTo>
                  <a:lnTo>
                    <a:pt x="15685176" y="8902964"/>
                  </a:lnTo>
                  <a:lnTo>
                    <a:pt x="15684408" y="8898303"/>
                  </a:lnTo>
                  <a:lnTo>
                    <a:pt x="15680835" y="8895597"/>
                  </a:lnTo>
                  <a:lnTo>
                    <a:pt x="15675927" y="8892322"/>
                  </a:lnTo>
                  <a:lnTo>
                    <a:pt x="15672212" y="8889949"/>
                  </a:lnTo>
                  <a:close/>
                </a:path>
                <a:path w="17646015" h="9944735">
                  <a:moveTo>
                    <a:pt x="2704443" y="3347690"/>
                  </a:moveTo>
                  <a:lnTo>
                    <a:pt x="2699640" y="3348792"/>
                  </a:lnTo>
                  <a:lnTo>
                    <a:pt x="2695290" y="3355604"/>
                  </a:lnTo>
                  <a:lnTo>
                    <a:pt x="2694894" y="3356223"/>
                  </a:lnTo>
                  <a:lnTo>
                    <a:pt x="2695997" y="3361027"/>
                  </a:lnTo>
                  <a:lnTo>
                    <a:pt x="2699712" y="3363400"/>
                  </a:lnTo>
                  <a:lnTo>
                    <a:pt x="2704618" y="3366675"/>
                  </a:lnTo>
                  <a:lnTo>
                    <a:pt x="2709285" y="3368665"/>
                  </a:lnTo>
                  <a:lnTo>
                    <a:pt x="2713279" y="3367611"/>
                  </a:lnTo>
                  <a:lnTo>
                    <a:pt x="2715510" y="3364229"/>
                  </a:lnTo>
                  <a:lnTo>
                    <a:pt x="2717883" y="3360514"/>
                  </a:lnTo>
                  <a:lnTo>
                    <a:pt x="2716780" y="3355710"/>
                  </a:lnTo>
                  <a:lnTo>
                    <a:pt x="2713065" y="3353337"/>
                  </a:lnTo>
                  <a:lnTo>
                    <a:pt x="2708158" y="3350063"/>
                  </a:lnTo>
                  <a:lnTo>
                    <a:pt x="2704443" y="3347690"/>
                  </a:lnTo>
                  <a:close/>
                </a:path>
                <a:path w="17646015" h="9944735">
                  <a:moveTo>
                    <a:pt x="15599944" y="8838636"/>
                  </a:moveTo>
                  <a:lnTo>
                    <a:pt x="15594951" y="8839264"/>
                  </a:lnTo>
                  <a:lnTo>
                    <a:pt x="15590207" y="8846695"/>
                  </a:lnTo>
                  <a:lnTo>
                    <a:pt x="15590975" y="8851356"/>
                  </a:lnTo>
                  <a:lnTo>
                    <a:pt x="15594548" y="8854063"/>
                  </a:lnTo>
                  <a:lnTo>
                    <a:pt x="15599453" y="8857337"/>
                  </a:lnTo>
                  <a:lnTo>
                    <a:pt x="15604452" y="8859470"/>
                  </a:lnTo>
                  <a:lnTo>
                    <a:pt x="15608448" y="8858416"/>
                  </a:lnTo>
                  <a:lnTo>
                    <a:pt x="15610537" y="8855367"/>
                  </a:lnTo>
                  <a:lnTo>
                    <a:pt x="15612910" y="8851652"/>
                  </a:lnTo>
                  <a:lnTo>
                    <a:pt x="15612141" y="8846991"/>
                  </a:lnTo>
                  <a:lnTo>
                    <a:pt x="15608567" y="8844284"/>
                  </a:lnTo>
                  <a:lnTo>
                    <a:pt x="15603659" y="8841009"/>
                  </a:lnTo>
                  <a:lnTo>
                    <a:pt x="15599944" y="8838636"/>
                  </a:lnTo>
                  <a:close/>
                </a:path>
                <a:path w="17646015" h="9944735">
                  <a:moveTo>
                    <a:pt x="9557242" y="6257867"/>
                  </a:moveTo>
                  <a:lnTo>
                    <a:pt x="9552816" y="6257162"/>
                  </a:lnTo>
                  <a:lnTo>
                    <a:pt x="9547249" y="6256362"/>
                  </a:lnTo>
                  <a:lnTo>
                    <a:pt x="9542822" y="6255656"/>
                  </a:lnTo>
                  <a:lnTo>
                    <a:pt x="9539116" y="6258802"/>
                  </a:lnTo>
                  <a:lnTo>
                    <a:pt x="9538410" y="6263229"/>
                  </a:lnTo>
                  <a:lnTo>
                    <a:pt x="9537988" y="6266988"/>
                  </a:lnTo>
                  <a:lnTo>
                    <a:pt x="9539802" y="6270126"/>
                  </a:lnTo>
                  <a:lnTo>
                    <a:pt x="9543135" y="6271547"/>
                  </a:lnTo>
                  <a:lnTo>
                    <a:pt x="9543277" y="6271214"/>
                  </a:lnTo>
                  <a:lnTo>
                    <a:pt x="9545277" y="6272067"/>
                  </a:lnTo>
                  <a:lnTo>
                    <a:pt x="9550844" y="6272866"/>
                  </a:lnTo>
                  <a:lnTo>
                    <a:pt x="9555270" y="6273572"/>
                  </a:lnTo>
                  <a:lnTo>
                    <a:pt x="9558978" y="6270426"/>
                  </a:lnTo>
                  <a:lnTo>
                    <a:pt x="9560331" y="6261942"/>
                  </a:lnTo>
                  <a:lnTo>
                    <a:pt x="9560389" y="6261574"/>
                  </a:lnTo>
                  <a:lnTo>
                    <a:pt x="9557242" y="6257867"/>
                  </a:lnTo>
                  <a:close/>
                </a:path>
                <a:path w="17646015" h="9944735">
                  <a:moveTo>
                    <a:pt x="2628804" y="3299667"/>
                  </a:moveTo>
                  <a:lnTo>
                    <a:pt x="2624000" y="3300769"/>
                  </a:lnTo>
                  <a:lnTo>
                    <a:pt x="2619650" y="3307580"/>
                  </a:lnTo>
                  <a:lnTo>
                    <a:pt x="2619254" y="3308199"/>
                  </a:lnTo>
                  <a:lnTo>
                    <a:pt x="2620357" y="3313003"/>
                  </a:lnTo>
                  <a:lnTo>
                    <a:pt x="2624073" y="3315376"/>
                  </a:lnTo>
                  <a:lnTo>
                    <a:pt x="2628979" y="3318651"/>
                  </a:lnTo>
                  <a:lnTo>
                    <a:pt x="2633645" y="3320641"/>
                  </a:lnTo>
                  <a:lnTo>
                    <a:pt x="2637640" y="3319588"/>
                  </a:lnTo>
                  <a:lnTo>
                    <a:pt x="2639871" y="3316206"/>
                  </a:lnTo>
                  <a:lnTo>
                    <a:pt x="2642243" y="3312491"/>
                  </a:lnTo>
                  <a:lnTo>
                    <a:pt x="2641141" y="3307687"/>
                  </a:lnTo>
                  <a:lnTo>
                    <a:pt x="2637425" y="3305314"/>
                  </a:lnTo>
                  <a:lnTo>
                    <a:pt x="2632519" y="3302039"/>
                  </a:lnTo>
                  <a:lnTo>
                    <a:pt x="2628804" y="3299667"/>
                  </a:lnTo>
                  <a:close/>
                </a:path>
                <a:path w="17646015" h="9944735">
                  <a:moveTo>
                    <a:pt x="15528105" y="8786325"/>
                  </a:moveTo>
                  <a:lnTo>
                    <a:pt x="15523444" y="8787094"/>
                  </a:lnTo>
                  <a:lnTo>
                    <a:pt x="15518032" y="8794240"/>
                  </a:lnTo>
                  <a:lnTo>
                    <a:pt x="15518800" y="8798902"/>
                  </a:lnTo>
                  <a:lnTo>
                    <a:pt x="15527138" y="8805216"/>
                  </a:lnTo>
                  <a:lnTo>
                    <a:pt x="15528805" y="8805927"/>
                  </a:lnTo>
                  <a:lnTo>
                    <a:pt x="15528663" y="8806261"/>
                  </a:lnTo>
                  <a:lnTo>
                    <a:pt x="15531995" y="8807682"/>
                  </a:lnTo>
                  <a:lnTo>
                    <a:pt x="15535991" y="8806628"/>
                  </a:lnTo>
                  <a:lnTo>
                    <a:pt x="15538080" y="8803580"/>
                  </a:lnTo>
                  <a:lnTo>
                    <a:pt x="15540786" y="8800006"/>
                  </a:lnTo>
                  <a:lnTo>
                    <a:pt x="15540015" y="8795344"/>
                  </a:lnTo>
                  <a:lnTo>
                    <a:pt x="15528105" y="8786325"/>
                  </a:lnTo>
                  <a:close/>
                </a:path>
                <a:path w="17646015" h="9944735">
                  <a:moveTo>
                    <a:pt x="2553973" y="3251594"/>
                  </a:moveTo>
                  <a:lnTo>
                    <a:pt x="2549169" y="3252696"/>
                  </a:lnTo>
                  <a:lnTo>
                    <a:pt x="2544819" y="3259508"/>
                  </a:lnTo>
                  <a:lnTo>
                    <a:pt x="2544424" y="3260127"/>
                  </a:lnTo>
                  <a:lnTo>
                    <a:pt x="2545526" y="3264931"/>
                  </a:lnTo>
                  <a:lnTo>
                    <a:pt x="2549242" y="3267304"/>
                  </a:lnTo>
                  <a:lnTo>
                    <a:pt x="2554148" y="3270578"/>
                  </a:lnTo>
                  <a:lnTo>
                    <a:pt x="2558814" y="3272568"/>
                  </a:lnTo>
                  <a:lnTo>
                    <a:pt x="2562809" y="3271515"/>
                  </a:lnTo>
                  <a:lnTo>
                    <a:pt x="2565039" y="3268133"/>
                  </a:lnTo>
                  <a:lnTo>
                    <a:pt x="2567412" y="3264418"/>
                  </a:lnTo>
                  <a:lnTo>
                    <a:pt x="2566310" y="3259614"/>
                  </a:lnTo>
                  <a:lnTo>
                    <a:pt x="2562594" y="3257241"/>
                  </a:lnTo>
                  <a:lnTo>
                    <a:pt x="2557688" y="3253967"/>
                  </a:lnTo>
                  <a:lnTo>
                    <a:pt x="2553973" y="3251594"/>
                  </a:lnTo>
                  <a:close/>
                </a:path>
                <a:path w="17646015" h="9944735">
                  <a:moveTo>
                    <a:pt x="9645857" y="6268091"/>
                  </a:moveTo>
                  <a:lnTo>
                    <a:pt x="9641430" y="6267384"/>
                  </a:lnTo>
                  <a:lnTo>
                    <a:pt x="9635718" y="6266917"/>
                  </a:lnTo>
                  <a:lnTo>
                    <a:pt x="9631292" y="6266212"/>
                  </a:lnTo>
                  <a:lnTo>
                    <a:pt x="9627586" y="6269358"/>
                  </a:lnTo>
                  <a:lnTo>
                    <a:pt x="9626880" y="6273784"/>
                  </a:lnTo>
                  <a:lnTo>
                    <a:pt x="9626457" y="6277543"/>
                  </a:lnTo>
                  <a:lnTo>
                    <a:pt x="9628606" y="6280823"/>
                  </a:lnTo>
                  <a:lnTo>
                    <a:pt x="9631605" y="6282103"/>
                  </a:lnTo>
                  <a:lnTo>
                    <a:pt x="9631747" y="6281769"/>
                  </a:lnTo>
                  <a:lnTo>
                    <a:pt x="9633747" y="6282623"/>
                  </a:lnTo>
                  <a:lnTo>
                    <a:pt x="9639456" y="6283088"/>
                  </a:lnTo>
                  <a:lnTo>
                    <a:pt x="9643885" y="6283795"/>
                  </a:lnTo>
                  <a:lnTo>
                    <a:pt x="9647589" y="6280648"/>
                  </a:lnTo>
                  <a:lnTo>
                    <a:pt x="9649002" y="6271796"/>
                  </a:lnTo>
                  <a:lnTo>
                    <a:pt x="9645857" y="6268091"/>
                  </a:lnTo>
                  <a:close/>
                </a:path>
                <a:path w="17646015" h="9944735">
                  <a:moveTo>
                    <a:pt x="2479427" y="3202855"/>
                  </a:moveTo>
                  <a:lnTo>
                    <a:pt x="2474623" y="3203958"/>
                  </a:lnTo>
                  <a:lnTo>
                    <a:pt x="2470273" y="3210768"/>
                  </a:lnTo>
                  <a:lnTo>
                    <a:pt x="2469877" y="3211388"/>
                  </a:lnTo>
                  <a:lnTo>
                    <a:pt x="2470980" y="3216192"/>
                  </a:lnTo>
                  <a:lnTo>
                    <a:pt x="2474695" y="3218564"/>
                  </a:lnTo>
                  <a:lnTo>
                    <a:pt x="2479601" y="3221839"/>
                  </a:lnTo>
                  <a:lnTo>
                    <a:pt x="2484268" y="3223830"/>
                  </a:lnTo>
                  <a:lnTo>
                    <a:pt x="2488263" y="3222776"/>
                  </a:lnTo>
                  <a:lnTo>
                    <a:pt x="2490493" y="3219394"/>
                  </a:lnTo>
                  <a:lnTo>
                    <a:pt x="2492866" y="3215679"/>
                  </a:lnTo>
                  <a:lnTo>
                    <a:pt x="2491764" y="3210875"/>
                  </a:lnTo>
                  <a:lnTo>
                    <a:pt x="2488048" y="3208502"/>
                  </a:lnTo>
                  <a:lnTo>
                    <a:pt x="2483142" y="3205227"/>
                  </a:lnTo>
                  <a:lnTo>
                    <a:pt x="2479427" y="3202855"/>
                  </a:lnTo>
                  <a:close/>
                </a:path>
                <a:path w="17646015" h="9944735">
                  <a:moveTo>
                    <a:pt x="15456407" y="8733679"/>
                  </a:moveTo>
                  <a:lnTo>
                    <a:pt x="15451745" y="8734448"/>
                  </a:lnTo>
                  <a:lnTo>
                    <a:pt x="15446334" y="8741595"/>
                  </a:lnTo>
                  <a:lnTo>
                    <a:pt x="15447101" y="8746256"/>
                  </a:lnTo>
                  <a:lnTo>
                    <a:pt x="15455440" y="8752570"/>
                  </a:lnTo>
                  <a:lnTo>
                    <a:pt x="15457106" y="8753281"/>
                  </a:lnTo>
                  <a:lnTo>
                    <a:pt x="15456964" y="8753614"/>
                  </a:lnTo>
                  <a:lnTo>
                    <a:pt x="15460297" y="8755036"/>
                  </a:lnTo>
                  <a:lnTo>
                    <a:pt x="15464293" y="8753983"/>
                  </a:lnTo>
                  <a:lnTo>
                    <a:pt x="15466382" y="8750934"/>
                  </a:lnTo>
                  <a:lnTo>
                    <a:pt x="15469087" y="8747361"/>
                  </a:lnTo>
                  <a:lnTo>
                    <a:pt x="15468317" y="8742699"/>
                  </a:lnTo>
                  <a:lnTo>
                    <a:pt x="15456407" y="8733679"/>
                  </a:lnTo>
                  <a:close/>
                </a:path>
                <a:path w="17646015" h="9944735">
                  <a:moveTo>
                    <a:pt x="2405688" y="3154067"/>
                  </a:moveTo>
                  <a:lnTo>
                    <a:pt x="2400551" y="3155027"/>
                  </a:lnTo>
                  <a:lnTo>
                    <a:pt x="2398179" y="3158742"/>
                  </a:lnTo>
                  <a:lnTo>
                    <a:pt x="2395615" y="3161982"/>
                  </a:lnTo>
                  <a:lnTo>
                    <a:pt x="2396575" y="3167119"/>
                  </a:lnTo>
                  <a:lnTo>
                    <a:pt x="2400291" y="3169492"/>
                  </a:lnTo>
                  <a:lnTo>
                    <a:pt x="2405197" y="3172767"/>
                  </a:lnTo>
                  <a:lnTo>
                    <a:pt x="2406530" y="3173336"/>
                  </a:lnTo>
                  <a:lnTo>
                    <a:pt x="2406388" y="3173668"/>
                  </a:lnTo>
                  <a:lnTo>
                    <a:pt x="2409722" y="3175090"/>
                  </a:lnTo>
                  <a:lnTo>
                    <a:pt x="2413858" y="3173704"/>
                  </a:lnTo>
                  <a:lnTo>
                    <a:pt x="2415947" y="3170655"/>
                  </a:lnTo>
                  <a:lnTo>
                    <a:pt x="2418511" y="3167415"/>
                  </a:lnTo>
                  <a:lnTo>
                    <a:pt x="2417550" y="3162278"/>
                  </a:lnTo>
                  <a:lnTo>
                    <a:pt x="2413835" y="3159906"/>
                  </a:lnTo>
                  <a:lnTo>
                    <a:pt x="2408929" y="3156630"/>
                  </a:lnTo>
                  <a:lnTo>
                    <a:pt x="2405688" y="3154067"/>
                  </a:lnTo>
                  <a:close/>
                </a:path>
                <a:path w="17646015" h="9944735">
                  <a:moveTo>
                    <a:pt x="9733943" y="6277695"/>
                  </a:moveTo>
                  <a:lnTo>
                    <a:pt x="9723664" y="6276855"/>
                  </a:lnTo>
                  <a:lnTo>
                    <a:pt x="9719571" y="6276292"/>
                  </a:lnTo>
                  <a:lnTo>
                    <a:pt x="9715533" y="6279297"/>
                  </a:lnTo>
                  <a:lnTo>
                    <a:pt x="9714881" y="6287291"/>
                  </a:lnTo>
                  <a:lnTo>
                    <a:pt x="9717026" y="6290570"/>
                  </a:lnTo>
                  <a:lnTo>
                    <a:pt x="9720026" y="6291849"/>
                  </a:lnTo>
                  <a:lnTo>
                    <a:pt x="9720168" y="6291517"/>
                  </a:lnTo>
                  <a:lnTo>
                    <a:pt x="9722167" y="6292369"/>
                  </a:lnTo>
                  <a:lnTo>
                    <a:pt x="9727879" y="6292836"/>
                  </a:lnTo>
                  <a:lnTo>
                    <a:pt x="9731971" y="6293399"/>
                  </a:lnTo>
                  <a:lnTo>
                    <a:pt x="9736011" y="6290395"/>
                  </a:lnTo>
                  <a:lnTo>
                    <a:pt x="9736385" y="6285827"/>
                  </a:lnTo>
                  <a:lnTo>
                    <a:pt x="9736949" y="6281734"/>
                  </a:lnTo>
                  <a:lnTo>
                    <a:pt x="9733943" y="6277695"/>
                  </a:lnTo>
                  <a:close/>
                </a:path>
                <a:path w="17646015" h="9944735">
                  <a:moveTo>
                    <a:pt x="15385041" y="8681175"/>
                  </a:moveTo>
                  <a:lnTo>
                    <a:pt x="15380047" y="8681802"/>
                  </a:lnTo>
                  <a:lnTo>
                    <a:pt x="15377341" y="8685376"/>
                  </a:lnTo>
                  <a:lnTo>
                    <a:pt x="15374776" y="8688615"/>
                  </a:lnTo>
                  <a:lnTo>
                    <a:pt x="15375405" y="8693611"/>
                  </a:lnTo>
                  <a:lnTo>
                    <a:pt x="15383741" y="8699925"/>
                  </a:lnTo>
                  <a:lnTo>
                    <a:pt x="15385408" y="8700636"/>
                  </a:lnTo>
                  <a:lnTo>
                    <a:pt x="15385266" y="8700968"/>
                  </a:lnTo>
                  <a:lnTo>
                    <a:pt x="15388598" y="8702390"/>
                  </a:lnTo>
                  <a:lnTo>
                    <a:pt x="15392594" y="8701337"/>
                  </a:lnTo>
                  <a:lnTo>
                    <a:pt x="15394682" y="8698288"/>
                  </a:lnTo>
                  <a:lnTo>
                    <a:pt x="15397246" y="8695049"/>
                  </a:lnTo>
                  <a:lnTo>
                    <a:pt x="15396620" y="8690054"/>
                  </a:lnTo>
                  <a:lnTo>
                    <a:pt x="15388282" y="8683740"/>
                  </a:lnTo>
                  <a:lnTo>
                    <a:pt x="15385041" y="8681175"/>
                  </a:lnTo>
                  <a:close/>
                </a:path>
                <a:path w="17646015" h="9944735">
                  <a:moveTo>
                    <a:pt x="2332187" y="3103803"/>
                  </a:moveTo>
                  <a:lnTo>
                    <a:pt x="2327050" y="3104764"/>
                  </a:lnTo>
                  <a:lnTo>
                    <a:pt x="2324677" y="3108479"/>
                  </a:lnTo>
                  <a:lnTo>
                    <a:pt x="2321971" y="3112053"/>
                  </a:lnTo>
                  <a:lnTo>
                    <a:pt x="2322931" y="3117189"/>
                  </a:lnTo>
                  <a:lnTo>
                    <a:pt x="2326646" y="3119562"/>
                  </a:lnTo>
                  <a:lnTo>
                    <a:pt x="2331553" y="3122836"/>
                  </a:lnTo>
                  <a:lnTo>
                    <a:pt x="2332886" y="3123405"/>
                  </a:lnTo>
                  <a:lnTo>
                    <a:pt x="2333077" y="3123881"/>
                  </a:lnTo>
                  <a:lnTo>
                    <a:pt x="2336410" y="3125303"/>
                  </a:lnTo>
                  <a:lnTo>
                    <a:pt x="2340548" y="3123916"/>
                  </a:lnTo>
                  <a:lnTo>
                    <a:pt x="2342635" y="3120867"/>
                  </a:lnTo>
                  <a:lnTo>
                    <a:pt x="2345342" y="3117294"/>
                  </a:lnTo>
                  <a:lnTo>
                    <a:pt x="2344381" y="3112157"/>
                  </a:lnTo>
                  <a:lnTo>
                    <a:pt x="2340666" y="3109784"/>
                  </a:lnTo>
                  <a:lnTo>
                    <a:pt x="2335760" y="3106510"/>
                  </a:lnTo>
                  <a:lnTo>
                    <a:pt x="2332187" y="3103803"/>
                  </a:lnTo>
                  <a:close/>
                </a:path>
                <a:path w="17646015" h="9944735">
                  <a:moveTo>
                    <a:pt x="9821983" y="6286491"/>
                  </a:moveTo>
                  <a:lnTo>
                    <a:pt x="9817749" y="6286260"/>
                  </a:lnTo>
                  <a:lnTo>
                    <a:pt x="9812037" y="6285794"/>
                  </a:lnTo>
                  <a:lnTo>
                    <a:pt x="9807945" y="6285230"/>
                  </a:lnTo>
                  <a:lnTo>
                    <a:pt x="9803763" y="6288567"/>
                  </a:lnTo>
                  <a:lnTo>
                    <a:pt x="9803531" y="6292802"/>
                  </a:lnTo>
                  <a:lnTo>
                    <a:pt x="9803252" y="6296229"/>
                  </a:lnTo>
                  <a:lnTo>
                    <a:pt x="9805399" y="6299508"/>
                  </a:lnTo>
                  <a:lnTo>
                    <a:pt x="9809065" y="6301072"/>
                  </a:lnTo>
                  <a:lnTo>
                    <a:pt x="9810541" y="6301308"/>
                  </a:lnTo>
                  <a:lnTo>
                    <a:pt x="9816252" y="6301774"/>
                  </a:lnTo>
                  <a:lnTo>
                    <a:pt x="9820346" y="6302339"/>
                  </a:lnTo>
                  <a:lnTo>
                    <a:pt x="9824525" y="6299000"/>
                  </a:lnTo>
                  <a:lnTo>
                    <a:pt x="9824756" y="6294765"/>
                  </a:lnTo>
                  <a:lnTo>
                    <a:pt x="9825320" y="6290672"/>
                  </a:lnTo>
                  <a:lnTo>
                    <a:pt x="9821983" y="6286491"/>
                  </a:lnTo>
                  <a:close/>
                </a:path>
                <a:path w="17646015" h="9944735">
                  <a:moveTo>
                    <a:pt x="15313628" y="8627863"/>
                  </a:moveTo>
                  <a:lnTo>
                    <a:pt x="15308634" y="8628491"/>
                  </a:lnTo>
                  <a:lnTo>
                    <a:pt x="15305928" y="8632064"/>
                  </a:lnTo>
                  <a:lnTo>
                    <a:pt x="15303364" y="8635303"/>
                  </a:lnTo>
                  <a:lnTo>
                    <a:pt x="15303990" y="8640299"/>
                  </a:lnTo>
                  <a:lnTo>
                    <a:pt x="15312327" y="8646612"/>
                  </a:lnTo>
                  <a:lnTo>
                    <a:pt x="15313995" y="8647324"/>
                  </a:lnTo>
                  <a:lnTo>
                    <a:pt x="15313853" y="8647657"/>
                  </a:lnTo>
                  <a:lnTo>
                    <a:pt x="15317186" y="8649079"/>
                  </a:lnTo>
                  <a:lnTo>
                    <a:pt x="15321180" y="8648025"/>
                  </a:lnTo>
                  <a:lnTo>
                    <a:pt x="15323269" y="8644976"/>
                  </a:lnTo>
                  <a:lnTo>
                    <a:pt x="15325831" y="8641736"/>
                  </a:lnTo>
                  <a:lnTo>
                    <a:pt x="15325206" y="8636742"/>
                  </a:lnTo>
                  <a:lnTo>
                    <a:pt x="15316867" y="8630427"/>
                  </a:lnTo>
                  <a:lnTo>
                    <a:pt x="15313628" y="8627863"/>
                  </a:lnTo>
                  <a:close/>
                </a:path>
                <a:path w="17646015" h="9944735">
                  <a:moveTo>
                    <a:pt x="2258542" y="3053873"/>
                  </a:moveTo>
                  <a:lnTo>
                    <a:pt x="2253547" y="3054500"/>
                  </a:lnTo>
                  <a:lnTo>
                    <a:pt x="2248802" y="3061931"/>
                  </a:lnTo>
                  <a:lnTo>
                    <a:pt x="2249429" y="3066926"/>
                  </a:lnTo>
                  <a:lnTo>
                    <a:pt x="2253144" y="3069298"/>
                  </a:lnTo>
                  <a:lnTo>
                    <a:pt x="2258050" y="3072573"/>
                  </a:lnTo>
                  <a:lnTo>
                    <a:pt x="2263050" y="3074706"/>
                  </a:lnTo>
                  <a:lnTo>
                    <a:pt x="2267045" y="3073652"/>
                  </a:lnTo>
                  <a:lnTo>
                    <a:pt x="2269133" y="3070604"/>
                  </a:lnTo>
                  <a:lnTo>
                    <a:pt x="2271506" y="3066889"/>
                  </a:lnTo>
                  <a:lnTo>
                    <a:pt x="2270879" y="3061893"/>
                  </a:lnTo>
                  <a:lnTo>
                    <a:pt x="2267164" y="3059521"/>
                  </a:lnTo>
                  <a:lnTo>
                    <a:pt x="2262257" y="3056246"/>
                  </a:lnTo>
                  <a:lnTo>
                    <a:pt x="2258542" y="3053873"/>
                  </a:lnTo>
                  <a:close/>
                </a:path>
                <a:path w="17646015" h="9944735">
                  <a:moveTo>
                    <a:pt x="15242689" y="8574360"/>
                  </a:moveTo>
                  <a:lnTo>
                    <a:pt x="15237554" y="8575321"/>
                  </a:lnTo>
                  <a:lnTo>
                    <a:pt x="15232426" y="8581800"/>
                  </a:lnTo>
                  <a:lnTo>
                    <a:pt x="15233052" y="8586795"/>
                  </a:lnTo>
                  <a:lnTo>
                    <a:pt x="15241388" y="8593108"/>
                  </a:lnTo>
                  <a:lnTo>
                    <a:pt x="15243057" y="8593820"/>
                  </a:lnTo>
                  <a:lnTo>
                    <a:pt x="15242915" y="8594154"/>
                  </a:lnTo>
                  <a:lnTo>
                    <a:pt x="15246247" y="8595575"/>
                  </a:lnTo>
                  <a:lnTo>
                    <a:pt x="15250241" y="8594521"/>
                  </a:lnTo>
                  <a:lnTo>
                    <a:pt x="15252329" y="8591473"/>
                  </a:lnTo>
                  <a:lnTo>
                    <a:pt x="15254893" y="8588233"/>
                  </a:lnTo>
                  <a:lnTo>
                    <a:pt x="15254267" y="8583238"/>
                  </a:lnTo>
                  <a:lnTo>
                    <a:pt x="15245929" y="8576923"/>
                  </a:lnTo>
                  <a:lnTo>
                    <a:pt x="15242689" y="8574360"/>
                  </a:lnTo>
                  <a:close/>
                </a:path>
                <a:path w="17646015" h="9944735">
                  <a:moveTo>
                    <a:pt x="2185182" y="3003276"/>
                  </a:moveTo>
                  <a:lnTo>
                    <a:pt x="2180520" y="3004046"/>
                  </a:lnTo>
                  <a:lnTo>
                    <a:pt x="2177814" y="3007619"/>
                  </a:lnTo>
                  <a:lnTo>
                    <a:pt x="2175441" y="3011334"/>
                  </a:lnTo>
                  <a:lnTo>
                    <a:pt x="2176211" y="3015995"/>
                  </a:lnTo>
                  <a:lnTo>
                    <a:pt x="2179784" y="3018702"/>
                  </a:lnTo>
                  <a:lnTo>
                    <a:pt x="2184690" y="3021976"/>
                  </a:lnTo>
                  <a:lnTo>
                    <a:pt x="2189690" y="3024109"/>
                  </a:lnTo>
                  <a:lnTo>
                    <a:pt x="2193685" y="3023055"/>
                  </a:lnTo>
                  <a:lnTo>
                    <a:pt x="2195773" y="3020007"/>
                  </a:lnTo>
                  <a:lnTo>
                    <a:pt x="2198146" y="3016291"/>
                  </a:lnTo>
                  <a:lnTo>
                    <a:pt x="2197519" y="3011297"/>
                  </a:lnTo>
                  <a:lnTo>
                    <a:pt x="2193804" y="3008924"/>
                  </a:lnTo>
                  <a:lnTo>
                    <a:pt x="2188897" y="3005649"/>
                  </a:lnTo>
                  <a:lnTo>
                    <a:pt x="2185182" y="3003276"/>
                  </a:lnTo>
                  <a:close/>
                </a:path>
                <a:path w="17646015" h="9944735">
                  <a:moveTo>
                    <a:pt x="9910732" y="6293620"/>
                  </a:moveTo>
                  <a:lnTo>
                    <a:pt x="9906497" y="6293389"/>
                  </a:lnTo>
                  <a:lnTo>
                    <a:pt x="9896220" y="6292551"/>
                  </a:lnTo>
                  <a:lnTo>
                    <a:pt x="9892371" y="6296031"/>
                  </a:lnTo>
                  <a:lnTo>
                    <a:pt x="9892140" y="6300266"/>
                  </a:lnTo>
                  <a:lnTo>
                    <a:pt x="9891860" y="6303692"/>
                  </a:lnTo>
                  <a:lnTo>
                    <a:pt x="9894008" y="6306971"/>
                  </a:lnTo>
                  <a:lnTo>
                    <a:pt x="9897675" y="6308536"/>
                  </a:lnTo>
                  <a:lnTo>
                    <a:pt x="9899484" y="6308913"/>
                  </a:lnTo>
                  <a:lnTo>
                    <a:pt x="9909761" y="6309752"/>
                  </a:lnTo>
                  <a:lnTo>
                    <a:pt x="9913609" y="6306272"/>
                  </a:lnTo>
                  <a:lnTo>
                    <a:pt x="9913840" y="6302037"/>
                  </a:lnTo>
                  <a:lnTo>
                    <a:pt x="9914213" y="6297468"/>
                  </a:lnTo>
                  <a:lnTo>
                    <a:pt x="9910732" y="6293620"/>
                  </a:lnTo>
                  <a:close/>
                </a:path>
                <a:path w="17646015" h="9944735">
                  <a:moveTo>
                    <a:pt x="2112249" y="2951680"/>
                  </a:moveTo>
                  <a:lnTo>
                    <a:pt x="2107254" y="2952306"/>
                  </a:lnTo>
                  <a:lnTo>
                    <a:pt x="2102508" y="2959738"/>
                  </a:lnTo>
                  <a:lnTo>
                    <a:pt x="2103277" y="2964399"/>
                  </a:lnTo>
                  <a:lnTo>
                    <a:pt x="2106850" y="2967105"/>
                  </a:lnTo>
                  <a:lnTo>
                    <a:pt x="2111757" y="2970380"/>
                  </a:lnTo>
                  <a:lnTo>
                    <a:pt x="2116756" y="2972513"/>
                  </a:lnTo>
                  <a:lnTo>
                    <a:pt x="2120752" y="2971459"/>
                  </a:lnTo>
                  <a:lnTo>
                    <a:pt x="2122840" y="2968410"/>
                  </a:lnTo>
                  <a:lnTo>
                    <a:pt x="2125213" y="2964695"/>
                  </a:lnTo>
                  <a:lnTo>
                    <a:pt x="2124443" y="2960033"/>
                  </a:lnTo>
                  <a:lnTo>
                    <a:pt x="2120870" y="2957327"/>
                  </a:lnTo>
                  <a:lnTo>
                    <a:pt x="2115964" y="2954052"/>
                  </a:lnTo>
                  <a:lnTo>
                    <a:pt x="2112249" y="2951680"/>
                  </a:lnTo>
                  <a:close/>
                </a:path>
                <a:path w="17646015" h="9944735">
                  <a:moveTo>
                    <a:pt x="15171845" y="8519715"/>
                  </a:moveTo>
                  <a:lnTo>
                    <a:pt x="15166850" y="8520342"/>
                  </a:lnTo>
                  <a:lnTo>
                    <a:pt x="15161438" y="8527489"/>
                  </a:lnTo>
                  <a:lnTo>
                    <a:pt x="15162064" y="8532483"/>
                  </a:lnTo>
                  <a:lnTo>
                    <a:pt x="15170403" y="8538798"/>
                  </a:lnTo>
                  <a:lnTo>
                    <a:pt x="15172068" y="8539508"/>
                  </a:lnTo>
                  <a:lnTo>
                    <a:pt x="15172544" y="8539317"/>
                  </a:lnTo>
                  <a:lnTo>
                    <a:pt x="15175878" y="8540739"/>
                  </a:lnTo>
                  <a:lnTo>
                    <a:pt x="15179395" y="8539876"/>
                  </a:lnTo>
                  <a:lnTo>
                    <a:pt x="15181817" y="8536970"/>
                  </a:lnTo>
                  <a:lnTo>
                    <a:pt x="15184381" y="8533730"/>
                  </a:lnTo>
                  <a:lnTo>
                    <a:pt x="15183755" y="8528735"/>
                  </a:lnTo>
                  <a:lnTo>
                    <a:pt x="15171845" y="8519715"/>
                  </a:lnTo>
                  <a:close/>
                </a:path>
                <a:path w="17646015" h="9944735">
                  <a:moveTo>
                    <a:pt x="9999291" y="6300274"/>
                  </a:moveTo>
                  <a:lnTo>
                    <a:pt x="9995057" y="6300043"/>
                  </a:lnTo>
                  <a:lnTo>
                    <a:pt x="9989348" y="6299578"/>
                  </a:lnTo>
                  <a:lnTo>
                    <a:pt x="9985112" y="6299346"/>
                  </a:lnTo>
                  <a:lnTo>
                    <a:pt x="9981263" y="6302826"/>
                  </a:lnTo>
                  <a:lnTo>
                    <a:pt x="9981033" y="6307061"/>
                  </a:lnTo>
                  <a:lnTo>
                    <a:pt x="9981087" y="6310630"/>
                  </a:lnTo>
                  <a:lnTo>
                    <a:pt x="9982898" y="6313767"/>
                  </a:lnTo>
                  <a:lnTo>
                    <a:pt x="9985899" y="6315047"/>
                  </a:lnTo>
                  <a:lnTo>
                    <a:pt x="9986041" y="6314713"/>
                  </a:lnTo>
                  <a:lnTo>
                    <a:pt x="9986708" y="6314998"/>
                  </a:lnTo>
                  <a:lnTo>
                    <a:pt x="9988517" y="6315375"/>
                  </a:lnTo>
                  <a:lnTo>
                    <a:pt x="9994228" y="6315842"/>
                  </a:lnTo>
                  <a:lnTo>
                    <a:pt x="9998463" y="6316072"/>
                  </a:lnTo>
                  <a:lnTo>
                    <a:pt x="10002311" y="6312593"/>
                  </a:lnTo>
                  <a:lnTo>
                    <a:pt x="10002772" y="6304122"/>
                  </a:lnTo>
                  <a:lnTo>
                    <a:pt x="9999291" y="6300274"/>
                  </a:lnTo>
                  <a:close/>
                </a:path>
                <a:path w="17646015" h="9944735">
                  <a:moveTo>
                    <a:pt x="2040741" y="2899510"/>
                  </a:moveTo>
                  <a:lnTo>
                    <a:pt x="2036080" y="2900279"/>
                  </a:lnTo>
                  <a:lnTo>
                    <a:pt x="2030668" y="2907425"/>
                  </a:lnTo>
                  <a:lnTo>
                    <a:pt x="2031437" y="2912087"/>
                  </a:lnTo>
                  <a:lnTo>
                    <a:pt x="2039774" y="2918401"/>
                  </a:lnTo>
                  <a:lnTo>
                    <a:pt x="2041441" y="2919112"/>
                  </a:lnTo>
                  <a:lnTo>
                    <a:pt x="2041299" y="2919445"/>
                  </a:lnTo>
                  <a:lnTo>
                    <a:pt x="2044632" y="2920866"/>
                  </a:lnTo>
                  <a:lnTo>
                    <a:pt x="2048626" y="2919813"/>
                  </a:lnTo>
                  <a:lnTo>
                    <a:pt x="2050715" y="2916765"/>
                  </a:lnTo>
                  <a:lnTo>
                    <a:pt x="2053421" y="2913191"/>
                  </a:lnTo>
                  <a:lnTo>
                    <a:pt x="2052652" y="2908530"/>
                  </a:lnTo>
                  <a:lnTo>
                    <a:pt x="2040741" y="2899510"/>
                  </a:lnTo>
                  <a:close/>
                </a:path>
                <a:path w="17646015" h="9944735">
                  <a:moveTo>
                    <a:pt x="15101523" y="8465686"/>
                  </a:moveTo>
                  <a:lnTo>
                    <a:pt x="15096529" y="8466315"/>
                  </a:lnTo>
                  <a:lnTo>
                    <a:pt x="15091117" y="8473461"/>
                  </a:lnTo>
                  <a:lnTo>
                    <a:pt x="15091743" y="8478455"/>
                  </a:lnTo>
                  <a:lnTo>
                    <a:pt x="15100082" y="8484770"/>
                  </a:lnTo>
                  <a:lnTo>
                    <a:pt x="15105415" y="8487045"/>
                  </a:lnTo>
                  <a:lnTo>
                    <a:pt x="15108933" y="8486181"/>
                  </a:lnTo>
                  <a:lnTo>
                    <a:pt x="15111355" y="8483275"/>
                  </a:lnTo>
                  <a:lnTo>
                    <a:pt x="15114061" y="8479702"/>
                  </a:lnTo>
                  <a:lnTo>
                    <a:pt x="15113435" y="8474707"/>
                  </a:lnTo>
                  <a:lnTo>
                    <a:pt x="15101523" y="8465686"/>
                  </a:lnTo>
                  <a:close/>
                </a:path>
                <a:path w="17646015" h="9944735">
                  <a:moveTo>
                    <a:pt x="1969377" y="2847006"/>
                  </a:moveTo>
                  <a:lnTo>
                    <a:pt x="1964382" y="2847633"/>
                  </a:lnTo>
                  <a:lnTo>
                    <a:pt x="1961676" y="2851207"/>
                  </a:lnTo>
                  <a:lnTo>
                    <a:pt x="1959112" y="2854446"/>
                  </a:lnTo>
                  <a:lnTo>
                    <a:pt x="1959738" y="2859442"/>
                  </a:lnTo>
                  <a:lnTo>
                    <a:pt x="1968076" y="2865756"/>
                  </a:lnTo>
                  <a:lnTo>
                    <a:pt x="1969743" y="2866467"/>
                  </a:lnTo>
                  <a:lnTo>
                    <a:pt x="1969601" y="2866799"/>
                  </a:lnTo>
                  <a:lnTo>
                    <a:pt x="1972933" y="2868221"/>
                  </a:lnTo>
                  <a:lnTo>
                    <a:pt x="1976928" y="2867167"/>
                  </a:lnTo>
                  <a:lnTo>
                    <a:pt x="1979017" y="2864119"/>
                  </a:lnTo>
                  <a:lnTo>
                    <a:pt x="1981580" y="2860879"/>
                  </a:lnTo>
                  <a:lnTo>
                    <a:pt x="1980954" y="2855884"/>
                  </a:lnTo>
                  <a:lnTo>
                    <a:pt x="1972616" y="2849570"/>
                  </a:lnTo>
                  <a:lnTo>
                    <a:pt x="1969377" y="2847006"/>
                  </a:lnTo>
                  <a:close/>
                </a:path>
                <a:path w="17646015" h="9944735">
                  <a:moveTo>
                    <a:pt x="10087660" y="6306453"/>
                  </a:moveTo>
                  <a:lnTo>
                    <a:pt x="10083424" y="6306222"/>
                  </a:lnTo>
                  <a:lnTo>
                    <a:pt x="10077715" y="6305756"/>
                  </a:lnTo>
                  <a:lnTo>
                    <a:pt x="10073480" y="6305525"/>
                  </a:lnTo>
                  <a:lnTo>
                    <a:pt x="10069632" y="6309005"/>
                  </a:lnTo>
                  <a:lnTo>
                    <a:pt x="10069401" y="6313240"/>
                  </a:lnTo>
                  <a:lnTo>
                    <a:pt x="10069596" y="6316475"/>
                  </a:lnTo>
                  <a:lnTo>
                    <a:pt x="10086830" y="6322250"/>
                  </a:lnTo>
                  <a:lnTo>
                    <a:pt x="10090679" y="6318771"/>
                  </a:lnTo>
                  <a:lnTo>
                    <a:pt x="10091141" y="6310301"/>
                  </a:lnTo>
                  <a:lnTo>
                    <a:pt x="10087660" y="6306453"/>
                  </a:lnTo>
                  <a:close/>
                </a:path>
                <a:path w="17646015" h="9944735">
                  <a:moveTo>
                    <a:pt x="15031013" y="8411185"/>
                  </a:moveTo>
                  <a:lnTo>
                    <a:pt x="15026018" y="8411811"/>
                  </a:lnTo>
                  <a:lnTo>
                    <a:pt x="15023311" y="8415384"/>
                  </a:lnTo>
                  <a:lnTo>
                    <a:pt x="15020272" y="8418815"/>
                  </a:lnTo>
                  <a:lnTo>
                    <a:pt x="15020898" y="8423809"/>
                  </a:lnTo>
                  <a:lnTo>
                    <a:pt x="15029236" y="8430124"/>
                  </a:lnTo>
                  <a:lnTo>
                    <a:pt x="15031236" y="8430977"/>
                  </a:lnTo>
                  <a:lnTo>
                    <a:pt x="15031427" y="8431453"/>
                  </a:lnTo>
                  <a:lnTo>
                    <a:pt x="15034760" y="8432875"/>
                  </a:lnTo>
                  <a:lnTo>
                    <a:pt x="15038279" y="8432012"/>
                  </a:lnTo>
                  <a:lnTo>
                    <a:pt x="15040701" y="8429105"/>
                  </a:lnTo>
                  <a:lnTo>
                    <a:pt x="15043406" y="8425532"/>
                  </a:lnTo>
                  <a:lnTo>
                    <a:pt x="15042781" y="8420538"/>
                  </a:lnTo>
                  <a:lnTo>
                    <a:pt x="15034444" y="8414224"/>
                  </a:lnTo>
                  <a:lnTo>
                    <a:pt x="15031013" y="8411185"/>
                  </a:lnTo>
                  <a:close/>
                </a:path>
                <a:path w="17646015" h="9944735">
                  <a:moveTo>
                    <a:pt x="1898105" y="2793361"/>
                  </a:moveTo>
                  <a:lnTo>
                    <a:pt x="1893110" y="2793988"/>
                  </a:lnTo>
                  <a:lnTo>
                    <a:pt x="1890404" y="2797561"/>
                  </a:lnTo>
                  <a:lnTo>
                    <a:pt x="1887840" y="2800801"/>
                  </a:lnTo>
                  <a:lnTo>
                    <a:pt x="1888467" y="2805796"/>
                  </a:lnTo>
                  <a:lnTo>
                    <a:pt x="1896804" y="2812110"/>
                  </a:lnTo>
                  <a:lnTo>
                    <a:pt x="1898471" y="2812821"/>
                  </a:lnTo>
                  <a:lnTo>
                    <a:pt x="1898329" y="2813154"/>
                  </a:lnTo>
                  <a:lnTo>
                    <a:pt x="1901662" y="2814576"/>
                  </a:lnTo>
                  <a:lnTo>
                    <a:pt x="1905657" y="2813522"/>
                  </a:lnTo>
                  <a:lnTo>
                    <a:pt x="1907745" y="2810473"/>
                  </a:lnTo>
                  <a:lnTo>
                    <a:pt x="1910309" y="2807234"/>
                  </a:lnTo>
                  <a:lnTo>
                    <a:pt x="1909682" y="2802239"/>
                  </a:lnTo>
                  <a:lnTo>
                    <a:pt x="1901345" y="2795925"/>
                  </a:lnTo>
                  <a:lnTo>
                    <a:pt x="1898105" y="2793361"/>
                  </a:lnTo>
                  <a:close/>
                </a:path>
                <a:path w="17646015" h="9944735">
                  <a:moveTo>
                    <a:pt x="14961117" y="8356156"/>
                  </a:moveTo>
                  <a:lnTo>
                    <a:pt x="14956124" y="8356784"/>
                  </a:lnTo>
                  <a:lnTo>
                    <a:pt x="14953417" y="8360356"/>
                  </a:lnTo>
                  <a:lnTo>
                    <a:pt x="14950378" y="8363787"/>
                  </a:lnTo>
                  <a:lnTo>
                    <a:pt x="14951004" y="8368782"/>
                  </a:lnTo>
                  <a:lnTo>
                    <a:pt x="14959342" y="8375097"/>
                  </a:lnTo>
                  <a:lnTo>
                    <a:pt x="14961342" y="8375950"/>
                  </a:lnTo>
                  <a:lnTo>
                    <a:pt x="14961200" y="8376283"/>
                  </a:lnTo>
                  <a:lnTo>
                    <a:pt x="14964533" y="8377705"/>
                  </a:lnTo>
                  <a:lnTo>
                    <a:pt x="14968051" y="8376842"/>
                  </a:lnTo>
                  <a:lnTo>
                    <a:pt x="14970472" y="8373935"/>
                  </a:lnTo>
                  <a:lnTo>
                    <a:pt x="14973512" y="8370504"/>
                  </a:lnTo>
                  <a:lnTo>
                    <a:pt x="14972887" y="8365510"/>
                  </a:lnTo>
                  <a:lnTo>
                    <a:pt x="14964547" y="8359195"/>
                  </a:lnTo>
                  <a:lnTo>
                    <a:pt x="14961117" y="8356156"/>
                  </a:lnTo>
                  <a:close/>
                </a:path>
                <a:path w="17646015" h="9944735">
                  <a:moveTo>
                    <a:pt x="10177071" y="6311106"/>
                  </a:moveTo>
                  <a:lnTo>
                    <a:pt x="10172837" y="6310876"/>
                  </a:lnTo>
                  <a:lnTo>
                    <a:pt x="10166985" y="6310744"/>
                  </a:lnTo>
                  <a:lnTo>
                    <a:pt x="10162750" y="6310512"/>
                  </a:lnTo>
                  <a:lnTo>
                    <a:pt x="10158902" y="6313993"/>
                  </a:lnTo>
                  <a:lnTo>
                    <a:pt x="10158671" y="6318228"/>
                  </a:lnTo>
                  <a:lnTo>
                    <a:pt x="10158391" y="6321654"/>
                  </a:lnTo>
                  <a:lnTo>
                    <a:pt x="10160345" y="6324457"/>
                  </a:lnTo>
                  <a:lnTo>
                    <a:pt x="10164345" y="6326163"/>
                  </a:lnTo>
                  <a:lnTo>
                    <a:pt x="10166154" y="6326541"/>
                  </a:lnTo>
                  <a:lnTo>
                    <a:pt x="10172008" y="6326675"/>
                  </a:lnTo>
                  <a:lnTo>
                    <a:pt x="10176243" y="6326905"/>
                  </a:lnTo>
                  <a:lnTo>
                    <a:pt x="10180091" y="6323425"/>
                  </a:lnTo>
                  <a:lnTo>
                    <a:pt x="10180552" y="6314955"/>
                  </a:lnTo>
                  <a:lnTo>
                    <a:pt x="10177071" y="6311106"/>
                  </a:lnTo>
                  <a:close/>
                </a:path>
                <a:path w="17646015" h="9944735">
                  <a:moveTo>
                    <a:pt x="1827451" y="2739191"/>
                  </a:moveTo>
                  <a:lnTo>
                    <a:pt x="1822456" y="2739818"/>
                  </a:lnTo>
                  <a:lnTo>
                    <a:pt x="1817044" y="2746964"/>
                  </a:lnTo>
                  <a:lnTo>
                    <a:pt x="1817671" y="2751959"/>
                  </a:lnTo>
                  <a:lnTo>
                    <a:pt x="1826008" y="2758273"/>
                  </a:lnTo>
                  <a:lnTo>
                    <a:pt x="1831341" y="2760548"/>
                  </a:lnTo>
                  <a:lnTo>
                    <a:pt x="1834860" y="2759686"/>
                  </a:lnTo>
                  <a:lnTo>
                    <a:pt x="1837282" y="2756779"/>
                  </a:lnTo>
                  <a:lnTo>
                    <a:pt x="1839988" y="2753206"/>
                  </a:lnTo>
                  <a:lnTo>
                    <a:pt x="1839361" y="2748211"/>
                  </a:lnTo>
                  <a:lnTo>
                    <a:pt x="1827451" y="2739191"/>
                  </a:lnTo>
                  <a:close/>
                </a:path>
                <a:path w="17646015" h="9944735">
                  <a:moveTo>
                    <a:pt x="14891081" y="8301462"/>
                  </a:moveTo>
                  <a:lnTo>
                    <a:pt x="14886230" y="8301756"/>
                  </a:lnTo>
                  <a:lnTo>
                    <a:pt x="14880817" y="8308902"/>
                  </a:lnTo>
                  <a:lnTo>
                    <a:pt x="14881110" y="8313754"/>
                  </a:lnTo>
                  <a:lnTo>
                    <a:pt x="14889448" y="8320069"/>
                  </a:lnTo>
                  <a:lnTo>
                    <a:pt x="14891448" y="8320922"/>
                  </a:lnTo>
                  <a:lnTo>
                    <a:pt x="14890971" y="8321113"/>
                  </a:lnTo>
                  <a:lnTo>
                    <a:pt x="14894305" y="8322535"/>
                  </a:lnTo>
                  <a:lnTo>
                    <a:pt x="14897825" y="8321673"/>
                  </a:lnTo>
                  <a:lnTo>
                    <a:pt x="14900247" y="8318766"/>
                  </a:lnTo>
                  <a:lnTo>
                    <a:pt x="14902953" y="8315193"/>
                  </a:lnTo>
                  <a:lnTo>
                    <a:pt x="14902658" y="8310340"/>
                  </a:lnTo>
                  <a:lnTo>
                    <a:pt x="14899086" y="8307634"/>
                  </a:lnTo>
                  <a:lnTo>
                    <a:pt x="14894654" y="8304168"/>
                  </a:lnTo>
                  <a:lnTo>
                    <a:pt x="14891081" y="8301462"/>
                  </a:lnTo>
                  <a:close/>
                </a:path>
                <a:path w="17646015" h="9944735">
                  <a:moveTo>
                    <a:pt x="10265958" y="6315143"/>
                  </a:moveTo>
                  <a:lnTo>
                    <a:pt x="10261724" y="6314912"/>
                  </a:lnTo>
                  <a:lnTo>
                    <a:pt x="10255872" y="6314780"/>
                  </a:lnTo>
                  <a:lnTo>
                    <a:pt x="10251304" y="6314407"/>
                  </a:lnTo>
                  <a:lnTo>
                    <a:pt x="10247789" y="6318029"/>
                  </a:lnTo>
                  <a:lnTo>
                    <a:pt x="10247559" y="6322264"/>
                  </a:lnTo>
                  <a:lnTo>
                    <a:pt x="10247278" y="6325690"/>
                  </a:lnTo>
                  <a:lnTo>
                    <a:pt x="10249234" y="6328494"/>
                  </a:lnTo>
                  <a:lnTo>
                    <a:pt x="10253235" y="6330201"/>
                  </a:lnTo>
                  <a:lnTo>
                    <a:pt x="10255041" y="6330577"/>
                  </a:lnTo>
                  <a:lnTo>
                    <a:pt x="10260895" y="6330711"/>
                  </a:lnTo>
                  <a:lnTo>
                    <a:pt x="10265463" y="6331084"/>
                  </a:lnTo>
                  <a:lnTo>
                    <a:pt x="10268978" y="6327462"/>
                  </a:lnTo>
                  <a:lnTo>
                    <a:pt x="10269209" y="6323226"/>
                  </a:lnTo>
                  <a:lnTo>
                    <a:pt x="10269582" y="6318659"/>
                  </a:lnTo>
                  <a:lnTo>
                    <a:pt x="10265958" y="6315143"/>
                  </a:lnTo>
                  <a:close/>
                </a:path>
                <a:path w="17646015" h="9944735">
                  <a:moveTo>
                    <a:pt x="1757081" y="2684354"/>
                  </a:moveTo>
                  <a:lnTo>
                    <a:pt x="1752086" y="2684982"/>
                  </a:lnTo>
                  <a:lnTo>
                    <a:pt x="1746674" y="2692128"/>
                  </a:lnTo>
                  <a:lnTo>
                    <a:pt x="1746968" y="2696981"/>
                  </a:lnTo>
                  <a:lnTo>
                    <a:pt x="1755305" y="2703294"/>
                  </a:lnTo>
                  <a:lnTo>
                    <a:pt x="1757305" y="2704147"/>
                  </a:lnTo>
                  <a:lnTo>
                    <a:pt x="1757162" y="2704481"/>
                  </a:lnTo>
                  <a:lnTo>
                    <a:pt x="1760496" y="2705903"/>
                  </a:lnTo>
                  <a:lnTo>
                    <a:pt x="1764015" y="2705040"/>
                  </a:lnTo>
                  <a:lnTo>
                    <a:pt x="1766437" y="2702133"/>
                  </a:lnTo>
                  <a:lnTo>
                    <a:pt x="1769143" y="2698561"/>
                  </a:lnTo>
                  <a:lnTo>
                    <a:pt x="1768849" y="2693708"/>
                  </a:lnTo>
                  <a:lnTo>
                    <a:pt x="1760512" y="2687394"/>
                  </a:lnTo>
                  <a:lnTo>
                    <a:pt x="1757081" y="2684354"/>
                  </a:lnTo>
                  <a:close/>
                </a:path>
                <a:path w="17646015" h="9944735">
                  <a:moveTo>
                    <a:pt x="14821329" y="8246101"/>
                  </a:moveTo>
                  <a:lnTo>
                    <a:pt x="14816478" y="8246395"/>
                  </a:lnTo>
                  <a:lnTo>
                    <a:pt x="14811065" y="8253541"/>
                  </a:lnTo>
                  <a:lnTo>
                    <a:pt x="14811358" y="8258394"/>
                  </a:lnTo>
                  <a:lnTo>
                    <a:pt x="14819696" y="8264708"/>
                  </a:lnTo>
                  <a:lnTo>
                    <a:pt x="14821697" y="8265561"/>
                  </a:lnTo>
                  <a:lnTo>
                    <a:pt x="14821220" y="8265752"/>
                  </a:lnTo>
                  <a:lnTo>
                    <a:pt x="14824554" y="8267174"/>
                  </a:lnTo>
                  <a:lnTo>
                    <a:pt x="14828071" y="8266311"/>
                  </a:lnTo>
                  <a:lnTo>
                    <a:pt x="14830493" y="8263405"/>
                  </a:lnTo>
                  <a:lnTo>
                    <a:pt x="14833199" y="8259832"/>
                  </a:lnTo>
                  <a:lnTo>
                    <a:pt x="14832907" y="8254979"/>
                  </a:lnTo>
                  <a:lnTo>
                    <a:pt x="14829334" y="8252273"/>
                  </a:lnTo>
                  <a:lnTo>
                    <a:pt x="14824902" y="8248807"/>
                  </a:lnTo>
                  <a:lnTo>
                    <a:pt x="14821329" y="8246101"/>
                  </a:lnTo>
                  <a:close/>
                </a:path>
                <a:path w="17646015" h="9944735">
                  <a:moveTo>
                    <a:pt x="1687520" y="2629469"/>
                  </a:moveTo>
                  <a:lnTo>
                    <a:pt x="1682667" y="2629763"/>
                  </a:lnTo>
                  <a:lnTo>
                    <a:pt x="1677255" y="2636909"/>
                  </a:lnTo>
                  <a:lnTo>
                    <a:pt x="1677549" y="2641762"/>
                  </a:lnTo>
                  <a:lnTo>
                    <a:pt x="1681122" y="2644468"/>
                  </a:lnTo>
                  <a:lnTo>
                    <a:pt x="1685553" y="2647934"/>
                  </a:lnTo>
                  <a:lnTo>
                    <a:pt x="1687553" y="2648787"/>
                  </a:lnTo>
                  <a:lnTo>
                    <a:pt x="1687411" y="2649120"/>
                  </a:lnTo>
                  <a:lnTo>
                    <a:pt x="1690744" y="2650542"/>
                  </a:lnTo>
                  <a:lnTo>
                    <a:pt x="1694263" y="2649679"/>
                  </a:lnTo>
                  <a:lnTo>
                    <a:pt x="1696685" y="2646773"/>
                  </a:lnTo>
                  <a:lnTo>
                    <a:pt x="1699391" y="2643200"/>
                  </a:lnTo>
                  <a:lnTo>
                    <a:pt x="1699097" y="2638347"/>
                  </a:lnTo>
                  <a:lnTo>
                    <a:pt x="1695524" y="2635641"/>
                  </a:lnTo>
                  <a:lnTo>
                    <a:pt x="1691093" y="2632175"/>
                  </a:lnTo>
                  <a:lnTo>
                    <a:pt x="1687520" y="2629469"/>
                  </a:lnTo>
                  <a:close/>
                </a:path>
                <a:path w="17646015" h="9944735">
                  <a:moveTo>
                    <a:pt x="10354465" y="6318229"/>
                  </a:moveTo>
                  <a:lnTo>
                    <a:pt x="10350231" y="6317998"/>
                  </a:lnTo>
                  <a:lnTo>
                    <a:pt x="10344377" y="6317865"/>
                  </a:lnTo>
                  <a:lnTo>
                    <a:pt x="10340142" y="6317634"/>
                  </a:lnTo>
                  <a:lnTo>
                    <a:pt x="10336627" y="6321257"/>
                  </a:lnTo>
                  <a:lnTo>
                    <a:pt x="10336397" y="6325492"/>
                  </a:lnTo>
                  <a:lnTo>
                    <a:pt x="10336117" y="6328919"/>
                  </a:lnTo>
                  <a:lnTo>
                    <a:pt x="10338072" y="6331722"/>
                  </a:lnTo>
                  <a:lnTo>
                    <a:pt x="10341072" y="6333002"/>
                  </a:lnTo>
                  <a:lnTo>
                    <a:pt x="10341215" y="6332668"/>
                  </a:lnTo>
                  <a:lnTo>
                    <a:pt x="10342215" y="6333094"/>
                  </a:lnTo>
                  <a:lnTo>
                    <a:pt x="10344024" y="6333473"/>
                  </a:lnTo>
                  <a:lnTo>
                    <a:pt x="10349875" y="6333605"/>
                  </a:lnTo>
                  <a:lnTo>
                    <a:pt x="10354110" y="6333835"/>
                  </a:lnTo>
                  <a:lnTo>
                    <a:pt x="10357625" y="6330214"/>
                  </a:lnTo>
                  <a:lnTo>
                    <a:pt x="10358086" y="6321743"/>
                  </a:lnTo>
                  <a:lnTo>
                    <a:pt x="10354465" y="6318229"/>
                  </a:lnTo>
                  <a:close/>
                </a:path>
                <a:path w="17646015" h="9944735">
                  <a:moveTo>
                    <a:pt x="14751577" y="8190740"/>
                  </a:moveTo>
                  <a:lnTo>
                    <a:pt x="14746726" y="8191034"/>
                  </a:lnTo>
                  <a:lnTo>
                    <a:pt x="14741313" y="8198181"/>
                  </a:lnTo>
                  <a:lnTo>
                    <a:pt x="14741607" y="8203033"/>
                  </a:lnTo>
                  <a:lnTo>
                    <a:pt x="14749944" y="8209348"/>
                  </a:lnTo>
                  <a:lnTo>
                    <a:pt x="14751945" y="8210201"/>
                  </a:lnTo>
                  <a:lnTo>
                    <a:pt x="14751468" y="8210391"/>
                  </a:lnTo>
                  <a:lnTo>
                    <a:pt x="14754802" y="8211814"/>
                  </a:lnTo>
                  <a:lnTo>
                    <a:pt x="14758320" y="8210950"/>
                  </a:lnTo>
                  <a:lnTo>
                    <a:pt x="14760741" y="8208043"/>
                  </a:lnTo>
                  <a:lnTo>
                    <a:pt x="14763448" y="8204470"/>
                  </a:lnTo>
                  <a:lnTo>
                    <a:pt x="14763155" y="8199618"/>
                  </a:lnTo>
                  <a:lnTo>
                    <a:pt x="14759582" y="8196912"/>
                  </a:lnTo>
                  <a:lnTo>
                    <a:pt x="14755150" y="8193446"/>
                  </a:lnTo>
                  <a:lnTo>
                    <a:pt x="14751577" y="8190740"/>
                  </a:lnTo>
                  <a:close/>
                </a:path>
                <a:path w="17646015" h="9944735">
                  <a:moveTo>
                    <a:pt x="1619004" y="2573059"/>
                  </a:moveTo>
                  <a:lnTo>
                    <a:pt x="1613817" y="2573211"/>
                  </a:lnTo>
                  <a:lnTo>
                    <a:pt x="1611111" y="2576784"/>
                  </a:lnTo>
                  <a:lnTo>
                    <a:pt x="1608548" y="2580023"/>
                  </a:lnTo>
                  <a:lnTo>
                    <a:pt x="1608699" y="2585210"/>
                  </a:lnTo>
                  <a:lnTo>
                    <a:pt x="1612272" y="2587916"/>
                  </a:lnTo>
                  <a:lnTo>
                    <a:pt x="1616561" y="2591715"/>
                  </a:lnTo>
                  <a:lnTo>
                    <a:pt x="1618561" y="2592568"/>
                  </a:lnTo>
                  <a:lnTo>
                    <a:pt x="1618419" y="2592901"/>
                  </a:lnTo>
                  <a:lnTo>
                    <a:pt x="1621751" y="2594323"/>
                  </a:lnTo>
                  <a:lnTo>
                    <a:pt x="1625413" y="2593127"/>
                  </a:lnTo>
                  <a:lnTo>
                    <a:pt x="1627693" y="2590554"/>
                  </a:lnTo>
                  <a:lnTo>
                    <a:pt x="1630257" y="2587314"/>
                  </a:lnTo>
                  <a:lnTo>
                    <a:pt x="1630105" y="2582128"/>
                  </a:lnTo>
                  <a:lnTo>
                    <a:pt x="1626532" y="2579421"/>
                  </a:lnTo>
                  <a:lnTo>
                    <a:pt x="1622243" y="2575623"/>
                  </a:lnTo>
                  <a:lnTo>
                    <a:pt x="1619004" y="2573059"/>
                  </a:lnTo>
                  <a:close/>
                </a:path>
                <a:path w="17646015" h="9944735">
                  <a:moveTo>
                    <a:pt x="14682777" y="8134997"/>
                  </a:moveTo>
                  <a:lnTo>
                    <a:pt x="14677923" y="8135290"/>
                  </a:lnTo>
                  <a:lnTo>
                    <a:pt x="14672512" y="8142437"/>
                  </a:lnTo>
                  <a:lnTo>
                    <a:pt x="14672806" y="8147290"/>
                  </a:lnTo>
                  <a:lnTo>
                    <a:pt x="14676379" y="8149996"/>
                  </a:lnTo>
                  <a:lnTo>
                    <a:pt x="14680808" y="8153461"/>
                  </a:lnTo>
                  <a:lnTo>
                    <a:pt x="14682808" y="8154314"/>
                  </a:lnTo>
                  <a:lnTo>
                    <a:pt x="14682666" y="8154648"/>
                  </a:lnTo>
                  <a:lnTo>
                    <a:pt x="14685999" y="8156070"/>
                  </a:lnTo>
                  <a:lnTo>
                    <a:pt x="14689520" y="8155207"/>
                  </a:lnTo>
                  <a:lnTo>
                    <a:pt x="14691941" y="8152300"/>
                  </a:lnTo>
                  <a:lnTo>
                    <a:pt x="14694647" y="8148727"/>
                  </a:lnTo>
                  <a:lnTo>
                    <a:pt x="14694353" y="8143875"/>
                  </a:lnTo>
                  <a:lnTo>
                    <a:pt x="14690780" y="8141169"/>
                  </a:lnTo>
                  <a:lnTo>
                    <a:pt x="14686349" y="8137703"/>
                  </a:lnTo>
                  <a:lnTo>
                    <a:pt x="14682777" y="8134997"/>
                  </a:lnTo>
                  <a:close/>
                </a:path>
                <a:path w="17646015" h="9944735">
                  <a:moveTo>
                    <a:pt x="10443446" y="6321122"/>
                  </a:moveTo>
                  <a:lnTo>
                    <a:pt x="10439211" y="6320892"/>
                  </a:lnTo>
                  <a:lnTo>
                    <a:pt x="10433359" y="6320760"/>
                  </a:lnTo>
                  <a:lnTo>
                    <a:pt x="10429124" y="6320529"/>
                  </a:lnTo>
                  <a:lnTo>
                    <a:pt x="10425610" y="6324152"/>
                  </a:lnTo>
                  <a:lnTo>
                    <a:pt x="10425378" y="6328386"/>
                  </a:lnTo>
                  <a:lnTo>
                    <a:pt x="10425099" y="6331812"/>
                  </a:lnTo>
                  <a:lnTo>
                    <a:pt x="10427052" y="6334616"/>
                  </a:lnTo>
                  <a:lnTo>
                    <a:pt x="10431053" y="6336322"/>
                  </a:lnTo>
                  <a:lnTo>
                    <a:pt x="10438858" y="6336500"/>
                  </a:lnTo>
                  <a:lnTo>
                    <a:pt x="10443426" y="6336872"/>
                  </a:lnTo>
                  <a:lnTo>
                    <a:pt x="10446607" y="6333109"/>
                  </a:lnTo>
                  <a:lnTo>
                    <a:pt x="10446838" y="6328874"/>
                  </a:lnTo>
                  <a:lnTo>
                    <a:pt x="10447211" y="6324305"/>
                  </a:lnTo>
                  <a:lnTo>
                    <a:pt x="10443446" y="6321122"/>
                  </a:lnTo>
                  <a:close/>
                </a:path>
                <a:path w="17646015" h="9944735">
                  <a:moveTo>
                    <a:pt x="1551105" y="2516125"/>
                  </a:moveTo>
                  <a:lnTo>
                    <a:pt x="1546252" y="2516418"/>
                  </a:lnTo>
                  <a:lnTo>
                    <a:pt x="1543212" y="2519849"/>
                  </a:lnTo>
                  <a:lnTo>
                    <a:pt x="1540315" y="2522947"/>
                  </a:lnTo>
                  <a:lnTo>
                    <a:pt x="1540609" y="2527800"/>
                  </a:lnTo>
                  <a:lnTo>
                    <a:pt x="1548329" y="2534638"/>
                  </a:lnTo>
                  <a:lnTo>
                    <a:pt x="1550329" y="2535491"/>
                  </a:lnTo>
                  <a:lnTo>
                    <a:pt x="1550187" y="2535825"/>
                  </a:lnTo>
                  <a:lnTo>
                    <a:pt x="1553186" y="2537104"/>
                  </a:lnTo>
                  <a:lnTo>
                    <a:pt x="1557039" y="2536384"/>
                  </a:lnTo>
                  <a:lnTo>
                    <a:pt x="1559318" y="2533811"/>
                  </a:lnTo>
                  <a:lnTo>
                    <a:pt x="1562215" y="2530714"/>
                  </a:lnTo>
                  <a:lnTo>
                    <a:pt x="1561922" y="2525860"/>
                  </a:lnTo>
                  <a:lnTo>
                    <a:pt x="1554202" y="2519022"/>
                  </a:lnTo>
                  <a:lnTo>
                    <a:pt x="1551105" y="2516125"/>
                  </a:lnTo>
                  <a:close/>
                </a:path>
                <a:path w="17646015" h="9944735">
                  <a:moveTo>
                    <a:pt x="14613309" y="8078970"/>
                  </a:moveTo>
                  <a:lnTo>
                    <a:pt x="14608456" y="8079263"/>
                  </a:lnTo>
                  <a:lnTo>
                    <a:pt x="14603044" y="8086410"/>
                  </a:lnTo>
                  <a:lnTo>
                    <a:pt x="14603338" y="8091262"/>
                  </a:lnTo>
                  <a:lnTo>
                    <a:pt x="14606911" y="8093968"/>
                  </a:lnTo>
                  <a:lnTo>
                    <a:pt x="14611341" y="8097433"/>
                  </a:lnTo>
                  <a:lnTo>
                    <a:pt x="14613341" y="8098287"/>
                  </a:lnTo>
                  <a:lnTo>
                    <a:pt x="14613199" y="8098621"/>
                  </a:lnTo>
                  <a:lnTo>
                    <a:pt x="14616531" y="8100042"/>
                  </a:lnTo>
                  <a:lnTo>
                    <a:pt x="14620051" y="8099180"/>
                  </a:lnTo>
                  <a:lnTo>
                    <a:pt x="14622473" y="8096273"/>
                  </a:lnTo>
                  <a:lnTo>
                    <a:pt x="14625180" y="8092700"/>
                  </a:lnTo>
                  <a:lnTo>
                    <a:pt x="14624885" y="8087847"/>
                  </a:lnTo>
                  <a:lnTo>
                    <a:pt x="14621311" y="8085141"/>
                  </a:lnTo>
                  <a:lnTo>
                    <a:pt x="14616882" y="8081676"/>
                  </a:lnTo>
                  <a:lnTo>
                    <a:pt x="14613309" y="8078970"/>
                  </a:lnTo>
                  <a:close/>
                </a:path>
                <a:path w="17646015" h="9944735">
                  <a:moveTo>
                    <a:pt x="10532521" y="6322876"/>
                  </a:moveTo>
                  <a:lnTo>
                    <a:pt x="10528285" y="6322645"/>
                  </a:lnTo>
                  <a:lnTo>
                    <a:pt x="10522432" y="6322511"/>
                  </a:lnTo>
                  <a:lnTo>
                    <a:pt x="10517863" y="6322139"/>
                  </a:lnTo>
                  <a:lnTo>
                    <a:pt x="10514350" y="6325761"/>
                  </a:lnTo>
                  <a:lnTo>
                    <a:pt x="10514451" y="6330138"/>
                  </a:lnTo>
                  <a:lnTo>
                    <a:pt x="10514172" y="6333564"/>
                  </a:lnTo>
                  <a:lnTo>
                    <a:pt x="10516128" y="6336368"/>
                  </a:lnTo>
                  <a:lnTo>
                    <a:pt x="10520127" y="6338074"/>
                  </a:lnTo>
                  <a:lnTo>
                    <a:pt x="10527931" y="6338252"/>
                  </a:lnTo>
                  <a:lnTo>
                    <a:pt x="10532499" y="6338625"/>
                  </a:lnTo>
                  <a:lnTo>
                    <a:pt x="10536013" y="6335002"/>
                  </a:lnTo>
                  <a:lnTo>
                    <a:pt x="10535911" y="6330625"/>
                  </a:lnTo>
                  <a:lnTo>
                    <a:pt x="10536284" y="6326057"/>
                  </a:lnTo>
                  <a:lnTo>
                    <a:pt x="10532521" y="6322876"/>
                  </a:lnTo>
                  <a:close/>
                </a:path>
                <a:path w="17646015" h="9944735">
                  <a:moveTo>
                    <a:pt x="1483299" y="2458049"/>
                  </a:moveTo>
                  <a:lnTo>
                    <a:pt x="1478303" y="2458675"/>
                  </a:lnTo>
                  <a:lnTo>
                    <a:pt x="1472509" y="2464871"/>
                  </a:lnTo>
                  <a:lnTo>
                    <a:pt x="1473136" y="2469866"/>
                  </a:lnTo>
                  <a:lnTo>
                    <a:pt x="1476234" y="2472763"/>
                  </a:lnTo>
                  <a:lnTo>
                    <a:pt x="1481382" y="2477323"/>
                  </a:lnTo>
                  <a:lnTo>
                    <a:pt x="1485380" y="2479028"/>
                  </a:lnTo>
                  <a:lnTo>
                    <a:pt x="1489233" y="2478308"/>
                  </a:lnTo>
                  <a:lnTo>
                    <a:pt x="1491513" y="2475734"/>
                  </a:lnTo>
                  <a:lnTo>
                    <a:pt x="1494410" y="2472637"/>
                  </a:lnTo>
                  <a:lnTo>
                    <a:pt x="1493783" y="2467643"/>
                  </a:lnTo>
                  <a:lnTo>
                    <a:pt x="1490685" y="2464745"/>
                  </a:lnTo>
                  <a:lnTo>
                    <a:pt x="1486396" y="2460945"/>
                  </a:lnTo>
                  <a:lnTo>
                    <a:pt x="1483299" y="2458049"/>
                  </a:lnTo>
                  <a:close/>
                </a:path>
                <a:path w="17646015" h="9944735">
                  <a:moveTo>
                    <a:pt x="14544316" y="8022750"/>
                  </a:moveTo>
                  <a:lnTo>
                    <a:pt x="14539464" y="8023044"/>
                  </a:lnTo>
                  <a:lnTo>
                    <a:pt x="14534052" y="8030191"/>
                  </a:lnTo>
                  <a:lnTo>
                    <a:pt x="14534344" y="8035043"/>
                  </a:lnTo>
                  <a:lnTo>
                    <a:pt x="14537918" y="8037749"/>
                  </a:lnTo>
                  <a:lnTo>
                    <a:pt x="14542349" y="8041216"/>
                  </a:lnTo>
                  <a:lnTo>
                    <a:pt x="14544349" y="8042069"/>
                  </a:lnTo>
                  <a:lnTo>
                    <a:pt x="14544207" y="8042402"/>
                  </a:lnTo>
                  <a:lnTo>
                    <a:pt x="14547539" y="8043823"/>
                  </a:lnTo>
                  <a:lnTo>
                    <a:pt x="14551061" y="8042962"/>
                  </a:lnTo>
                  <a:lnTo>
                    <a:pt x="14553482" y="8040054"/>
                  </a:lnTo>
                  <a:lnTo>
                    <a:pt x="14556188" y="8036481"/>
                  </a:lnTo>
                  <a:lnTo>
                    <a:pt x="14555893" y="8031629"/>
                  </a:lnTo>
                  <a:lnTo>
                    <a:pt x="14552321" y="8028923"/>
                  </a:lnTo>
                  <a:lnTo>
                    <a:pt x="14547889" y="8025456"/>
                  </a:lnTo>
                  <a:lnTo>
                    <a:pt x="14544316" y="8022750"/>
                  </a:lnTo>
                  <a:close/>
                </a:path>
                <a:path w="17646015" h="9944735">
                  <a:moveTo>
                    <a:pt x="1416395" y="2398781"/>
                  </a:moveTo>
                  <a:lnTo>
                    <a:pt x="1411400" y="2399409"/>
                  </a:lnTo>
                  <a:lnTo>
                    <a:pt x="1408503" y="2402506"/>
                  </a:lnTo>
                  <a:lnTo>
                    <a:pt x="1405463" y="2405937"/>
                  </a:lnTo>
                  <a:lnTo>
                    <a:pt x="1406090" y="2410932"/>
                  </a:lnTo>
                  <a:lnTo>
                    <a:pt x="1409188" y="2413829"/>
                  </a:lnTo>
                  <a:lnTo>
                    <a:pt x="1413477" y="2417628"/>
                  </a:lnTo>
                  <a:lnTo>
                    <a:pt x="1414001" y="2418246"/>
                  </a:lnTo>
                  <a:lnTo>
                    <a:pt x="1418668" y="2420236"/>
                  </a:lnTo>
                  <a:lnTo>
                    <a:pt x="1422520" y="2419516"/>
                  </a:lnTo>
                  <a:lnTo>
                    <a:pt x="1427839" y="2413512"/>
                  </a:lnTo>
                  <a:lnTo>
                    <a:pt x="1427212" y="2408517"/>
                  </a:lnTo>
                  <a:lnTo>
                    <a:pt x="1424114" y="2405620"/>
                  </a:lnTo>
                  <a:lnTo>
                    <a:pt x="1416395" y="2398781"/>
                  </a:lnTo>
                  <a:close/>
                </a:path>
                <a:path w="17646015" h="9944735">
                  <a:moveTo>
                    <a:pt x="10621544" y="6323819"/>
                  </a:moveTo>
                  <a:lnTo>
                    <a:pt x="10617167" y="6323921"/>
                  </a:lnTo>
                  <a:lnTo>
                    <a:pt x="10611316" y="6323789"/>
                  </a:lnTo>
                  <a:lnTo>
                    <a:pt x="10606747" y="6323416"/>
                  </a:lnTo>
                  <a:lnTo>
                    <a:pt x="10603232" y="6327039"/>
                  </a:lnTo>
                  <a:lnTo>
                    <a:pt x="10603336" y="6331415"/>
                  </a:lnTo>
                  <a:lnTo>
                    <a:pt x="10603055" y="6334841"/>
                  </a:lnTo>
                  <a:lnTo>
                    <a:pt x="10605011" y="6337645"/>
                  </a:lnTo>
                  <a:lnTo>
                    <a:pt x="10608678" y="6339210"/>
                  </a:lnTo>
                  <a:lnTo>
                    <a:pt x="10610961" y="6339395"/>
                  </a:lnTo>
                  <a:lnTo>
                    <a:pt x="10616814" y="6339529"/>
                  </a:lnTo>
                  <a:lnTo>
                    <a:pt x="10621382" y="6339902"/>
                  </a:lnTo>
                  <a:lnTo>
                    <a:pt x="10624897" y="6336280"/>
                  </a:lnTo>
                  <a:lnTo>
                    <a:pt x="10624795" y="6331902"/>
                  </a:lnTo>
                  <a:lnTo>
                    <a:pt x="10625167" y="6327334"/>
                  </a:lnTo>
                  <a:lnTo>
                    <a:pt x="10621544" y="6323819"/>
                  </a:lnTo>
                  <a:close/>
                </a:path>
                <a:path w="17646015" h="9944735">
                  <a:moveTo>
                    <a:pt x="14475609" y="7965865"/>
                  </a:moveTo>
                  <a:lnTo>
                    <a:pt x="14470757" y="7966160"/>
                  </a:lnTo>
                  <a:lnTo>
                    <a:pt x="14465345" y="7973306"/>
                  </a:lnTo>
                  <a:lnTo>
                    <a:pt x="14465638" y="7978158"/>
                  </a:lnTo>
                  <a:lnTo>
                    <a:pt x="14469210" y="7980864"/>
                  </a:lnTo>
                  <a:lnTo>
                    <a:pt x="14473500" y="7984664"/>
                  </a:lnTo>
                  <a:lnTo>
                    <a:pt x="14475499" y="7985516"/>
                  </a:lnTo>
                  <a:lnTo>
                    <a:pt x="14475357" y="7985850"/>
                  </a:lnTo>
                  <a:lnTo>
                    <a:pt x="14478691" y="7987272"/>
                  </a:lnTo>
                  <a:lnTo>
                    <a:pt x="14482209" y="7986409"/>
                  </a:lnTo>
                  <a:lnTo>
                    <a:pt x="14484630" y="7983503"/>
                  </a:lnTo>
                  <a:lnTo>
                    <a:pt x="14487337" y="7979929"/>
                  </a:lnTo>
                  <a:lnTo>
                    <a:pt x="14487044" y="7975077"/>
                  </a:lnTo>
                  <a:lnTo>
                    <a:pt x="14483471" y="7972371"/>
                  </a:lnTo>
                  <a:lnTo>
                    <a:pt x="14479181" y="7968571"/>
                  </a:lnTo>
                  <a:lnTo>
                    <a:pt x="14475609" y="7965865"/>
                  </a:lnTo>
                  <a:close/>
                </a:path>
                <a:path w="17646015" h="9944735">
                  <a:moveTo>
                    <a:pt x="1350491" y="2339941"/>
                  </a:moveTo>
                  <a:lnTo>
                    <a:pt x="1345638" y="2340234"/>
                  </a:lnTo>
                  <a:lnTo>
                    <a:pt x="1342741" y="2343332"/>
                  </a:lnTo>
                  <a:lnTo>
                    <a:pt x="1339702" y="2346763"/>
                  </a:lnTo>
                  <a:lnTo>
                    <a:pt x="1339996" y="2351615"/>
                  </a:lnTo>
                  <a:lnTo>
                    <a:pt x="1343093" y="2354513"/>
                  </a:lnTo>
                  <a:lnTo>
                    <a:pt x="1347382" y="2358312"/>
                  </a:lnTo>
                  <a:lnTo>
                    <a:pt x="1347907" y="2358930"/>
                  </a:lnTo>
                  <a:lnTo>
                    <a:pt x="1349573" y="2359641"/>
                  </a:lnTo>
                  <a:lnTo>
                    <a:pt x="1349431" y="2359974"/>
                  </a:lnTo>
                  <a:lnTo>
                    <a:pt x="1352430" y="2361253"/>
                  </a:lnTo>
                  <a:lnTo>
                    <a:pt x="1356283" y="2360533"/>
                  </a:lnTo>
                  <a:lnTo>
                    <a:pt x="1361602" y="2354529"/>
                  </a:lnTo>
                  <a:lnTo>
                    <a:pt x="1361308" y="2349676"/>
                  </a:lnTo>
                  <a:lnTo>
                    <a:pt x="1358210" y="2346779"/>
                  </a:lnTo>
                  <a:lnTo>
                    <a:pt x="1350491" y="2339941"/>
                  </a:lnTo>
                  <a:close/>
                </a:path>
                <a:path w="17646015" h="9944735">
                  <a:moveTo>
                    <a:pt x="14407426" y="7909598"/>
                  </a:moveTo>
                  <a:lnTo>
                    <a:pt x="14402239" y="7909749"/>
                  </a:lnTo>
                  <a:lnTo>
                    <a:pt x="14399532" y="7913323"/>
                  </a:lnTo>
                  <a:lnTo>
                    <a:pt x="14396969" y="7916562"/>
                  </a:lnTo>
                  <a:lnTo>
                    <a:pt x="14397121" y="7921748"/>
                  </a:lnTo>
                  <a:lnTo>
                    <a:pt x="14400694" y="7924455"/>
                  </a:lnTo>
                  <a:lnTo>
                    <a:pt x="14404982" y="7928253"/>
                  </a:lnTo>
                  <a:lnTo>
                    <a:pt x="14406982" y="7929106"/>
                  </a:lnTo>
                  <a:lnTo>
                    <a:pt x="14406839" y="7929440"/>
                  </a:lnTo>
                  <a:lnTo>
                    <a:pt x="14410172" y="7930862"/>
                  </a:lnTo>
                  <a:lnTo>
                    <a:pt x="14413692" y="7929999"/>
                  </a:lnTo>
                  <a:lnTo>
                    <a:pt x="14416114" y="7927093"/>
                  </a:lnTo>
                  <a:lnTo>
                    <a:pt x="14418678" y="7923853"/>
                  </a:lnTo>
                  <a:lnTo>
                    <a:pt x="14418526" y="7918667"/>
                  </a:lnTo>
                  <a:lnTo>
                    <a:pt x="14414952" y="7915960"/>
                  </a:lnTo>
                  <a:lnTo>
                    <a:pt x="14410665" y="7912161"/>
                  </a:lnTo>
                  <a:lnTo>
                    <a:pt x="14407426" y="7909598"/>
                  </a:lnTo>
                  <a:close/>
                </a:path>
                <a:path w="17646015" h="9944735">
                  <a:moveTo>
                    <a:pt x="10710571" y="6324763"/>
                  </a:moveTo>
                  <a:lnTo>
                    <a:pt x="10706193" y="6324865"/>
                  </a:lnTo>
                  <a:lnTo>
                    <a:pt x="10700341" y="6324732"/>
                  </a:lnTo>
                  <a:lnTo>
                    <a:pt x="10695631" y="6324693"/>
                  </a:lnTo>
                  <a:lnTo>
                    <a:pt x="10692115" y="6328314"/>
                  </a:lnTo>
                  <a:lnTo>
                    <a:pt x="10692217" y="6332691"/>
                  </a:lnTo>
                  <a:lnTo>
                    <a:pt x="10692079" y="6335785"/>
                  </a:lnTo>
                  <a:lnTo>
                    <a:pt x="10694035" y="6338588"/>
                  </a:lnTo>
                  <a:lnTo>
                    <a:pt x="10697035" y="6339868"/>
                  </a:lnTo>
                  <a:lnTo>
                    <a:pt x="10697227" y="6340343"/>
                  </a:lnTo>
                  <a:lnTo>
                    <a:pt x="10697894" y="6340628"/>
                  </a:lnTo>
                  <a:lnTo>
                    <a:pt x="10700178" y="6340815"/>
                  </a:lnTo>
                  <a:lnTo>
                    <a:pt x="10706030" y="6340947"/>
                  </a:lnTo>
                  <a:lnTo>
                    <a:pt x="10710740" y="6340987"/>
                  </a:lnTo>
                  <a:lnTo>
                    <a:pt x="10714113" y="6337698"/>
                  </a:lnTo>
                  <a:lnTo>
                    <a:pt x="10714191" y="6328277"/>
                  </a:lnTo>
                  <a:lnTo>
                    <a:pt x="10710571" y="6324763"/>
                  </a:lnTo>
                  <a:close/>
                </a:path>
                <a:path w="17646015" h="9944735">
                  <a:moveTo>
                    <a:pt x="14338718" y="7852713"/>
                  </a:moveTo>
                  <a:lnTo>
                    <a:pt x="14333531" y="7852864"/>
                  </a:lnTo>
                  <a:lnTo>
                    <a:pt x="14330826" y="7856437"/>
                  </a:lnTo>
                  <a:lnTo>
                    <a:pt x="14328262" y="7859677"/>
                  </a:lnTo>
                  <a:lnTo>
                    <a:pt x="14328414" y="7864863"/>
                  </a:lnTo>
                  <a:lnTo>
                    <a:pt x="14331987" y="7867569"/>
                  </a:lnTo>
                  <a:lnTo>
                    <a:pt x="14336274" y="7871368"/>
                  </a:lnTo>
                  <a:lnTo>
                    <a:pt x="14338274" y="7872221"/>
                  </a:lnTo>
                  <a:lnTo>
                    <a:pt x="14338132" y="7872554"/>
                  </a:lnTo>
                  <a:lnTo>
                    <a:pt x="14341465" y="7873976"/>
                  </a:lnTo>
                  <a:lnTo>
                    <a:pt x="14345128" y="7872781"/>
                  </a:lnTo>
                  <a:lnTo>
                    <a:pt x="14347406" y="7870208"/>
                  </a:lnTo>
                  <a:lnTo>
                    <a:pt x="14349971" y="7866968"/>
                  </a:lnTo>
                  <a:lnTo>
                    <a:pt x="14349819" y="7861781"/>
                  </a:lnTo>
                  <a:lnTo>
                    <a:pt x="14346246" y="7859075"/>
                  </a:lnTo>
                  <a:lnTo>
                    <a:pt x="14341959" y="7855277"/>
                  </a:lnTo>
                  <a:lnTo>
                    <a:pt x="14338718" y="7852713"/>
                  </a:lnTo>
                  <a:close/>
                </a:path>
                <a:path w="17646015" h="9944735">
                  <a:moveTo>
                    <a:pt x="1285156" y="2279766"/>
                  </a:moveTo>
                  <a:lnTo>
                    <a:pt x="1279970" y="2279918"/>
                  </a:lnTo>
                  <a:lnTo>
                    <a:pt x="1274175" y="2286113"/>
                  </a:lnTo>
                  <a:lnTo>
                    <a:pt x="1274327" y="2291299"/>
                  </a:lnTo>
                  <a:lnTo>
                    <a:pt x="1277424" y="2294197"/>
                  </a:lnTo>
                  <a:lnTo>
                    <a:pt x="1281713" y="2297996"/>
                  </a:lnTo>
                  <a:lnTo>
                    <a:pt x="1282238" y="2298613"/>
                  </a:lnTo>
                  <a:lnTo>
                    <a:pt x="1286903" y="2300603"/>
                  </a:lnTo>
                  <a:lnTo>
                    <a:pt x="1290615" y="2300217"/>
                  </a:lnTo>
                  <a:lnTo>
                    <a:pt x="1292894" y="2297643"/>
                  </a:lnTo>
                  <a:lnTo>
                    <a:pt x="1295791" y="2294546"/>
                  </a:lnTo>
                  <a:lnTo>
                    <a:pt x="1295640" y="2289360"/>
                  </a:lnTo>
                  <a:lnTo>
                    <a:pt x="1292542" y="2286463"/>
                  </a:lnTo>
                  <a:lnTo>
                    <a:pt x="1288254" y="2282663"/>
                  </a:lnTo>
                  <a:lnTo>
                    <a:pt x="1285156" y="2279766"/>
                  </a:lnTo>
                  <a:close/>
                </a:path>
                <a:path w="17646015" h="9944735">
                  <a:moveTo>
                    <a:pt x="10799596" y="6325706"/>
                  </a:moveTo>
                  <a:lnTo>
                    <a:pt x="10795219" y="6325809"/>
                  </a:lnTo>
                  <a:lnTo>
                    <a:pt x="10789366" y="6325675"/>
                  </a:lnTo>
                  <a:lnTo>
                    <a:pt x="10784654" y="6325635"/>
                  </a:lnTo>
                  <a:lnTo>
                    <a:pt x="10781140" y="6329259"/>
                  </a:lnTo>
                  <a:lnTo>
                    <a:pt x="10781243" y="6333636"/>
                  </a:lnTo>
                  <a:lnTo>
                    <a:pt x="10781105" y="6336728"/>
                  </a:lnTo>
                  <a:lnTo>
                    <a:pt x="10783061" y="6339532"/>
                  </a:lnTo>
                  <a:lnTo>
                    <a:pt x="10786061" y="6340812"/>
                  </a:lnTo>
                  <a:lnTo>
                    <a:pt x="10786252" y="6341288"/>
                  </a:lnTo>
                  <a:lnTo>
                    <a:pt x="10786919" y="6341572"/>
                  </a:lnTo>
                  <a:lnTo>
                    <a:pt x="10789201" y="6341757"/>
                  </a:lnTo>
                  <a:lnTo>
                    <a:pt x="10795055" y="6341891"/>
                  </a:lnTo>
                  <a:lnTo>
                    <a:pt x="10799765" y="6341931"/>
                  </a:lnTo>
                  <a:lnTo>
                    <a:pt x="10803280" y="6338308"/>
                  </a:lnTo>
                  <a:lnTo>
                    <a:pt x="10803178" y="6333931"/>
                  </a:lnTo>
                  <a:lnTo>
                    <a:pt x="10803218" y="6329221"/>
                  </a:lnTo>
                  <a:lnTo>
                    <a:pt x="10799596" y="6325706"/>
                  </a:lnTo>
                  <a:close/>
                </a:path>
                <a:path w="17646015" h="9944735">
                  <a:moveTo>
                    <a:pt x="14270343" y="7795970"/>
                  </a:moveTo>
                  <a:lnTo>
                    <a:pt x="14265158" y="7796121"/>
                  </a:lnTo>
                  <a:lnTo>
                    <a:pt x="14262452" y="7799694"/>
                  </a:lnTo>
                  <a:lnTo>
                    <a:pt x="14259888" y="7802934"/>
                  </a:lnTo>
                  <a:lnTo>
                    <a:pt x="14260039" y="7808120"/>
                  </a:lnTo>
                  <a:lnTo>
                    <a:pt x="14263611" y="7810826"/>
                  </a:lnTo>
                  <a:lnTo>
                    <a:pt x="14267901" y="7814626"/>
                  </a:lnTo>
                  <a:lnTo>
                    <a:pt x="14269900" y="7815478"/>
                  </a:lnTo>
                  <a:lnTo>
                    <a:pt x="14269758" y="7815812"/>
                  </a:lnTo>
                  <a:lnTo>
                    <a:pt x="14273092" y="7817234"/>
                  </a:lnTo>
                  <a:lnTo>
                    <a:pt x="14276752" y="7816037"/>
                  </a:lnTo>
                  <a:lnTo>
                    <a:pt x="14279031" y="7813464"/>
                  </a:lnTo>
                  <a:lnTo>
                    <a:pt x="14281596" y="7810224"/>
                  </a:lnTo>
                  <a:lnTo>
                    <a:pt x="14281445" y="7805038"/>
                  </a:lnTo>
                  <a:lnTo>
                    <a:pt x="14277872" y="7802332"/>
                  </a:lnTo>
                  <a:lnTo>
                    <a:pt x="14273582" y="7798533"/>
                  </a:lnTo>
                  <a:lnTo>
                    <a:pt x="14270343" y="7795970"/>
                  </a:lnTo>
                  <a:close/>
                </a:path>
                <a:path w="17646015" h="9944735">
                  <a:moveTo>
                    <a:pt x="1220531" y="2217926"/>
                  </a:moveTo>
                  <a:lnTo>
                    <a:pt x="1215345" y="2218077"/>
                  </a:lnTo>
                  <a:lnTo>
                    <a:pt x="1209551" y="2224272"/>
                  </a:lnTo>
                  <a:lnTo>
                    <a:pt x="1209703" y="2229459"/>
                  </a:lnTo>
                  <a:lnTo>
                    <a:pt x="1212800" y="2232356"/>
                  </a:lnTo>
                  <a:lnTo>
                    <a:pt x="1216947" y="2236488"/>
                  </a:lnTo>
                  <a:lnTo>
                    <a:pt x="1217804" y="2237248"/>
                  </a:lnTo>
                  <a:lnTo>
                    <a:pt x="1222136" y="2239096"/>
                  </a:lnTo>
                  <a:lnTo>
                    <a:pt x="1225848" y="2238710"/>
                  </a:lnTo>
                  <a:lnTo>
                    <a:pt x="1228128" y="2236136"/>
                  </a:lnTo>
                  <a:lnTo>
                    <a:pt x="1231024" y="2233039"/>
                  </a:lnTo>
                  <a:lnTo>
                    <a:pt x="1230874" y="2227852"/>
                  </a:lnTo>
                  <a:lnTo>
                    <a:pt x="1227776" y="2224956"/>
                  </a:lnTo>
                  <a:lnTo>
                    <a:pt x="1223629" y="2220823"/>
                  </a:lnTo>
                  <a:lnTo>
                    <a:pt x="1220531" y="2217926"/>
                  </a:lnTo>
                  <a:close/>
                </a:path>
                <a:path w="17646015" h="9944735">
                  <a:moveTo>
                    <a:pt x="10888430" y="6326174"/>
                  </a:moveTo>
                  <a:lnTo>
                    <a:pt x="10884053" y="6326277"/>
                  </a:lnTo>
                  <a:lnTo>
                    <a:pt x="10878200" y="6326144"/>
                  </a:lnTo>
                  <a:lnTo>
                    <a:pt x="10873489" y="6326104"/>
                  </a:lnTo>
                  <a:lnTo>
                    <a:pt x="10869974" y="6329726"/>
                  </a:lnTo>
                  <a:lnTo>
                    <a:pt x="10870078" y="6334103"/>
                  </a:lnTo>
                  <a:lnTo>
                    <a:pt x="10869940" y="6337197"/>
                  </a:lnTo>
                  <a:lnTo>
                    <a:pt x="10871895" y="6340000"/>
                  </a:lnTo>
                  <a:lnTo>
                    <a:pt x="10874895" y="6341280"/>
                  </a:lnTo>
                  <a:lnTo>
                    <a:pt x="10875087" y="6341756"/>
                  </a:lnTo>
                  <a:lnTo>
                    <a:pt x="10875753" y="6342040"/>
                  </a:lnTo>
                  <a:lnTo>
                    <a:pt x="10878035" y="6342226"/>
                  </a:lnTo>
                  <a:lnTo>
                    <a:pt x="10883889" y="6342359"/>
                  </a:lnTo>
                  <a:lnTo>
                    <a:pt x="10888599" y="6342399"/>
                  </a:lnTo>
                  <a:lnTo>
                    <a:pt x="10892115" y="6338776"/>
                  </a:lnTo>
                  <a:lnTo>
                    <a:pt x="10892012" y="6334399"/>
                  </a:lnTo>
                  <a:lnTo>
                    <a:pt x="10892052" y="6329689"/>
                  </a:lnTo>
                  <a:lnTo>
                    <a:pt x="10888430" y="6326174"/>
                  </a:lnTo>
                  <a:close/>
                </a:path>
                <a:path w="17646015" h="9944735">
                  <a:moveTo>
                    <a:pt x="14202111" y="7738893"/>
                  </a:moveTo>
                  <a:lnTo>
                    <a:pt x="14196924" y="7739044"/>
                  </a:lnTo>
                  <a:lnTo>
                    <a:pt x="14194219" y="7742618"/>
                  </a:lnTo>
                  <a:lnTo>
                    <a:pt x="14191655" y="7745857"/>
                  </a:lnTo>
                  <a:lnTo>
                    <a:pt x="14191807" y="7751043"/>
                  </a:lnTo>
                  <a:lnTo>
                    <a:pt x="14195379" y="7753749"/>
                  </a:lnTo>
                  <a:lnTo>
                    <a:pt x="14199667" y="7757548"/>
                  </a:lnTo>
                  <a:lnTo>
                    <a:pt x="14204667" y="7759681"/>
                  </a:lnTo>
                  <a:lnTo>
                    <a:pt x="14208521" y="7758961"/>
                  </a:lnTo>
                  <a:lnTo>
                    <a:pt x="14210799" y="7756388"/>
                  </a:lnTo>
                  <a:lnTo>
                    <a:pt x="14213363" y="7753148"/>
                  </a:lnTo>
                  <a:lnTo>
                    <a:pt x="14213212" y="7747961"/>
                  </a:lnTo>
                  <a:lnTo>
                    <a:pt x="14209639" y="7745255"/>
                  </a:lnTo>
                  <a:lnTo>
                    <a:pt x="14205351" y="7741457"/>
                  </a:lnTo>
                  <a:lnTo>
                    <a:pt x="14202111" y="7738893"/>
                  </a:lnTo>
                  <a:close/>
                </a:path>
                <a:path w="17646015" h="9944735">
                  <a:moveTo>
                    <a:pt x="1157333" y="2155512"/>
                  </a:moveTo>
                  <a:lnTo>
                    <a:pt x="1152148" y="2155663"/>
                  </a:lnTo>
                  <a:lnTo>
                    <a:pt x="1149250" y="2158761"/>
                  </a:lnTo>
                  <a:lnTo>
                    <a:pt x="1146020" y="2161716"/>
                  </a:lnTo>
                  <a:lnTo>
                    <a:pt x="1146172" y="2166902"/>
                  </a:lnTo>
                  <a:lnTo>
                    <a:pt x="1149269" y="2169800"/>
                  </a:lnTo>
                  <a:lnTo>
                    <a:pt x="1153416" y="2173932"/>
                  </a:lnTo>
                  <a:lnTo>
                    <a:pt x="1154131" y="2175025"/>
                  </a:lnTo>
                  <a:lnTo>
                    <a:pt x="1158464" y="2176873"/>
                  </a:lnTo>
                  <a:lnTo>
                    <a:pt x="1162175" y="2176487"/>
                  </a:lnTo>
                  <a:lnTo>
                    <a:pt x="1164454" y="2173913"/>
                  </a:lnTo>
                  <a:lnTo>
                    <a:pt x="1167685" y="2170958"/>
                  </a:lnTo>
                  <a:lnTo>
                    <a:pt x="1167533" y="2165772"/>
                  </a:lnTo>
                  <a:lnTo>
                    <a:pt x="1164436" y="2162875"/>
                  </a:lnTo>
                  <a:lnTo>
                    <a:pt x="1160289" y="2158742"/>
                  </a:lnTo>
                  <a:lnTo>
                    <a:pt x="1157333" y="2155512"/>
                  </a:lnTo>
                  <a:close/>
                </a:path>
                <a:path w="17646015" h="9944735">
                  <a:moveTo>
                    <a:pt x="14134211" y="7681958"/>
                  </a:moveTo>
                  <a:lnTo>
                    <a:pt x="14129360" y="7682253"/>
                  </a:lnTo>
                  <a:lnTo>
                    <a:pt x="14126320" y="7685684"/>
                  </a:lnTo>
                  <a:lnTo>
                    <a:pt x="14123423" y="7688781"/>
                  </a:lnTo>
                  <a:lnTo>
                    <a:pt x="14123715" y="7693634"/>
                  </a:lnTo>
                  <a:lnTo>
                    <a:pt x="14131436" y="7700472"/>
                  </a:lnTo>
                  <a:lnTo>
                    <a:pt x="14133435" y="7701325"/>
                  </a:lnTo>
                  <a:lnTo>
                    <a:pt x="14133627" y="7701801"/>
                  </a:lnTo>
                  <a:lnTo>
                    <a:pt x="14136627" y="7703081"/>
                  </a:lnTo>
                  <a:lnTo>
                    <a:pt x="14140478" y="7702360"/>
                  </a:lnTo>
                  <a:lnTo>
                    <a:pt x="14142757" y="7699787"/>
                  </a:lnTo>
                  <a:lnTo>
                    <a:pt x="14145321" y="7696547"/>
                  </a:lnTo>
                  <a:lnTo>
                    <a:pt x="14145030" y="7691695"/>
                  </a:lnTo>
                  <a:lnTo>
                    <a:pt x="14137308" y="7684856"/>
                  </a:lnTo>
                  <a:lnTo>
                    <a:pt x="14134211" y="7681958"/>
                  </a:lnTo>
                  <a:close/>
                </a:path>
                <a:path w="17646015" h="9944735">
                  <a:moveTo>
                    <a:pt x="10977262" y="6326642"/>
                  </a:moveTo>
                  <a:lnTo>
                    <a:pt x="10972885" y="6326744"/>
                  </a:lnTo>
                  <a:lnTo>
                    <a:pt x="10967034" y="6326612"/>
                  </a:lnTo>
                  <a:lnTo>
                    <a:pt x="10962324" y="6326573"/>
                  </a:lnTo>
                  <a:lnTo>
                    <a:pt x="10958809" y="6330194"/>
                  </a:lnTo>
                  <a:lnTo>
                    <a:pt x="10958912" y="6334572"/>
                  </a:lnTo>
                  <a:lnTo>
                    <a:pt x="10958774" y="6337665"/>
                  </a:lnTo>
                  <a:lnTo>
                    <a:pt x="10960729" y="6340468"/>
                  </a:lnTo>
                  <a:lnTo>
                    <a:pt x="10963730" y="6341748"/>
                  </a:lnTo>
                  <a:lnTo>
                    <a:pt x="10963918" y="6342223"/>
                  </a:lnTo>
                  <a:lnTo>
                    <a:pt x="10964585" y="6342507"/>
                  </a:lnTo>
                  <a:lnTo>
                    <a:pt x="10966870" y="6342694"/>
                  </a:lnTo>
                  <a:lnTo>
                    <a:pt x="10972723" y="6342827"/>
                  </a:lnTo>
                  <a:lnTo>
                    <a:pt x="10977435" y="6342867"/>
                  </a:lnTo>
                  <a:lnTo>
                    <a:pt x="10980949" y="6339245"/>
                  </a:lnTo>
                  <a:lnTo>
                    <a:pt x="10980846" y="6334867"/>
                  </a:lnTo>
                  <a:lnTo>
                    <a:pt x="10980886" y="6330157"/>
                  </a:lnTo>
                  <a:lnTo>
                    <a:pt x="10977262" y="6326642"/>
                  </a:lnTo>
                  <a:close/>
                </a:path>
                <a:path w="17646015" h="9944735">
                  <a:moveTo>
                    <a:pt x="1094420" y="2092431"/>
                  </a:moveTo>
                  <a:lnTo>
                    <a:pt x="1089709" y="2092392"/>
                  </a:lnTo>
                  <a:lnTo>
                    <a:pt x="1086479" y="2095347"/>
                  </a:lnTo>
                  <a:lnTo>
                    <a:pt x="1083693" y="2098492"/>
                  </a:lnTo>
                  <a:lnTo>
                    <a:pt x="1083440" y="2098778"/>
                  </a:lnTo>
                  <a:lnTo>
                    <a:pt x="1083400" y="2103489"/>
                  </a:lnTo>
                  <a:lnTo>
                    <a:pt x="1086356" y="2106718"/>
                  </a:lnTo>
                  <a:lnTo>
                    <a:pt x="1090502" y="2110851"/>
                  </a:lnTo>
                  <a:lnTo>
                    <a:pt x="1090884" y="2111803"/>
                  </a:lnTo>
                  <a:lnTo>
                    <a:pt x="1092884" y="2112656"/>
                  </a:lnTo>
                  <a:lnTo>
                    <a:pt x="1093169" y="2111989"/>
                  </a:lnTo>
                  <a:lnTo>
                    <a:pt x="1095835" y="2113126"/>
                  </a:lnTo>
                  <a:lnTo>
                    <a:pt x="1099546" y="2112740"/>
                  </a:lnTo>
                  <a:lnTo>
                    <a:pt x="1101683" y="2110500"/>
                  </a:lnTo>
                  <a:lnTo>
                    <a:pt x="1104580" y="2107402"/>
                  </a:lnTo>
                  <a:lnTo>
                    <a:pt x="1104620" y="2102691"/>
                  </a:lnTo>
                  <a:lnTo>
                    <a:pt x="1101665" y="2099460"/>
                  </a:lnTo>
                  <a:lnTo>
                    <a:pt x="1097518" y="2095328"/>
                  </a:lnTo>
                  <a:lnTo>
                    <a:pt x="1094420" y="2092431"/>
                  </a:lnTo>
                  <a:close/>
                </a:path>
                <a:path w="17646015" h="9944735">
                  <a:moveTo>
                    <a:pt x="14066121" y="7624549"/>
                  </a:moveTo>
                  <a:lnTo>
                    <a:pt x="14061269" y="7624843"/>
                  </a:lnTo>
                  <a:lnTo>
                    <a:pt x="14058229" y="7628273"/>
                  </a:lnTo>
                  <a:lnTo>
                    <a:pt x="14055332" y="7631371"/>
                  </a:lnTo>
                  <a:lnTo>
                    <a:pt x="14055626" y="7636224"/>
                  </a:lnTo>
                  <a:lnTo>
                    <a:pt x="14063346" y="7643063"/>
                  </a:lnTo>
                  <a:lnTo>
                    <a:pt x="14065347" y="7643916"/>
                  </a:lnTo>
                  <a:lnTo>
                    <a:pt x="14065204" y="7644249"/>
                  </a:lnTo>
                  <a:lnTo>
                    <a:pt x="14068204" y="7645529"/>
                  </a:lnTo>
                  <a:lnTo>
                    <a:pt x="14072055" y="7644809"/>
                  </a:lnTo>
                  <a:lnTo>
                    <a:pt x="14074334" y="7642235"/>
                  </a:lnTo>
                  <a:lnTo>
                    <a:pt x="14077232" y="7639137"/>
                  </a:lnTo>
                  <a:lnTo>
                    <a:pt x="14076938" y="7634284"/>
                  </a:lnTo>
                  <a:lnTo>
                    <a:pt x="14069220" y="7627446"/>
                  </a:lnTo>
                  <a:lnTo>
                    <a:pt x="14066121" y="7624549"/>
                  </a:lnTo>
                  <a:close/>
                </a:path>
                <a:path w="17646015" h="9944735">
                  <a:moveTo>
                    <a:pt x="11066431" y="6327252"/>
                  </a:moveTo>
                  <a:lnTo>
                    <a:pt x="11062051" y="6327354"/>
                  </a:lnTo>
                  <a:lnTo>
                    <a:pt x="11056202" y="6327222"/>
                  </a:lnTo>
                  <a:lnTo>
                    <a:pt x="11051491" y="6327183"/>
                  </a:lnTo>
                  <a:lnTo>
                    <a:pt x="11047975" y="6330804"/>
                  </a:lnTo>
                  <a:lnTo>
                    <a:pt x="11048077" y="6335181"/>
                  </a:lnTo>
                  <a:lnTo>
                    <a:pt x="11047940" y="6338274"/>
                  </a:lnTo>
                  <a:lnTo>
                    <a:pt x="11049895" y="6341079"/>
                  </a:lnTo>
                  <a:lnTo>
                    <a:pt x="11053561" y="6342642"/>
                  </a:lnTo>
                  <a:lnTo>
                    <a:pt x="11055847" y="6342829"/>
                  </a:lnTo>
                  <a:lnTo>
                    <a:pt x="11061700" y="6342962"/>
                  </a:lnTo>
                  <a:lnTo>
                    <a:pt x="11066269" y="6343335"/>
                  </a:lnTo>
                  <a:lnTo>
                    <a:pt x="11069783" y="6339712"/>
                  </a:lnTo>
                  <a:lnTo>
                    <a:pt x="11069681" y="6335336"/>
                  </a:lnTo>
                  <a:lnTo>
                    <a:pt x="11070054" y="6330767"/>
                  </a:lnTo>
                  <a:lnTo>
                    <a:pt x="11066431" y="6327252"/>
                  </a:lnTo>
                  <a:close/>
                </a:path>
                <a:path w="17646015" h="9944735">
                  <a:moveTo>
                    <a:pt x="13998030" y="7567138"/>
                  </a:moveTo>
                  <a:lnTo>
                    <a:pt x="13993179" y="7567433"/>
                  </a:lnTo>
                  <a:lnTo>
                    <a:pt x="13990140" y="7570864"/>
                  </a:lnTo>
                  <a:lnTo>
                    <a:pt x="13987242" y="7573961"/>
                  </a:lnTo>
                  <a:lnTo>
                    <a:pt x="13987869" y="7578957"/>
                  </a:lnTo>
                  <a:lnTo>
                    <a:pt x="13990968" y="7581854"/>
                  </a:lnTo>
                  <a:lnTo>
                    <a:pt x="13995255" y="7585653"/>
                  </a:lnTo>
                  <a:lnTo>
                    <a:pt x="13997254" y="7586506"/>
                  </a:lnTo>
                  <a:lnTo>
                    <a:pt x="13997112" y="7586838"/>
                  </a:lnTo>
                  <a:lnTo>
                    <a:pt x="14000113" y="7588118"/>
                  </a:lnTo>
                  <a:lnTo>
                    <a:pt x="14003966" y="7587399"/>
                  </a:lnTo>
                  <a:lnTo>
                    <a:pt x="14006246" y="7584825"/>
                  </a:lnTo>
                  <a:lnTo>
                    <a:pt x="14009143" y="7581728"/>
                  </a:lnTo>
                  <a:lnTo>
                    <a:pt x="14008849" y="7576875"/>
                  </a:lnTo>
                  <a:lnTo>
                    <a:pt x="14001127" y="7570036"/>
                  </a:lnTo>
                  <a:lnTo>
                    <a:pt x="13998030" y="7567138"/>
                  </a:lnTo>
                  <a:close/>
                </a:path>
                <a:path w="17646015" h="9944735">
                  <a:moveTo>
                    <a:pt x="1033075" y="2028444"/>
                  </a:moveTo>
                  <a:lnTo>
                    <a:pt x="1028032" y="2028262"/>
                  </a:lnTo>
                  <a:lnTo>
                    <a:pt x="1021571" y="2034173"/>
                  </a:lnTo>
                  <a:lnTo>
                    <a:pt x="1021390" y="2039218"/>
                  </a:lnTo>
                  <a:lnTo>
                    <a:pt x="1024344" y="2042447"/>
                  </a:lnTo>
                  <a:lnTo>
                    <a:pt x="1028490" y="2046580"/>
                  </a:lnTo>
                  <a:lnTo>
                    <a:pt x="1029206" y="2047673"/>
                  </a:lnTo>
                  <a:lnTo>
                    <a:pt x="1033870" y="2049663"/>
                  </a:lnTo>
                  <a:lnTo>
                    <a:pt x="1037250" y="2049135"/>
                  </a:lnTo>
                  <a:lnTo>
                    <a:pt x="1039721" y="2047037"/>
                  </a:lnTo>
                  <a:lnTo>
                    <a:pt x="1042951" y="2044081"/>
                  </a:lnTo>
                  <a:lnTo>
                    <a:pt x="1043133" y="2039037"/>
                  </a:lnTo>
                  <a:lnTo>
                    <a:pt x="1040178" y="2035807"/>
                  </a:lnTo>
                  <a:lnTo>
                    <a:pt x="1036031" y="2031674"/>
                  </a:lnTo>
                  <a:lnTo>
                    <a:pt x="1033075" y="2028444"/>
                  </a:lnTo>
                  <a:close/>
                </a:path>
                <a:path w="17646015" h="9944735">
                  <a:moveTo>
                    <a:pt x="11155456" y="6328196"/>
                  </a:moveTo>
                  <a:lnTo>
                    <a:pt x="11151080" y="6328298"/>
                  </a:lnTo>
                  <a:lnTo>
                    <a:pt x="11145226" y="6328166"/>
                  </a:lnTo>
                  <a:lnTo>
                    <a:pt x="11140658" y="6327793"/>
                  </a:lnTo>
                  <a:lnTo>
                    <a:pt x="11137142" y="6331415"/>
                  </a:lnTo>
                  <a:lnTo>
                    <a:pt x="11137246" y="6335792"/>
                  </a:lnTo>
                  <a:lnTo>
                    <a:pt x="11136966" y="6339218"/>
                  </a:lnTo>
                  <a:lnTo>
                    <a:pt x="11138921" y="6342022"/>
                  </a:lnTo>
                  <a:lnTo>
                    <a:pt x="11142588" y="6343586"/>
                  </a:lnTo>
                  <a:lnTo>
                    <a:pt x="11144873" y="6343772"/>
                  </a:lnTo>
                  <a:lnTo>
                    <a:pt x="11150724" y="6343905"/>
                  </a:lnTo>
                  <a:lnTo>
                    <a:pt x="11155292" y="6344278"/>
                  </a:lnTo>
                  <a:lnTo>
                    <a:pt x="11158807" y="6340656"/>
                  </a:lnTo>
                  <a:lnTo>
                    <a:pt x="11158705" y="6336278"/>
                  </a:lnTo>
                  <a:lnTo>
                    <a:pt x="11159077" y="6331710"/>
                  </a:lnTo>
                  <a:lnTo>
                    <a:pt x="11155456" y="6328196"/>
                  </a:lnTo>
                  <a:close/>
                </a:path>
                <a:path w="17646015" h="9944735">
                  <a:moveTo>
                    <a:pt x="13930083" y="7509396"/>
                  </a:moveTo>
                  <a:lnTo>
                    <a:pt x="13925088" y="7510023"/>
                  </a:lnTo>
                  <a:lnTo>
                    <a:pt x="13919293" y="7516218"/>
                  </a:lnTo>
                  <a:lnTo>
                    <a:pt x="13919921" y="7521213"/>
                  </a:lnTo>
                  <a:lnTo>
                    <a:pt x="13923018" y="7524110"/>
                  </a:lnTo>
                  <a:lnTo>
                    <a:pt x="13927307" y="7527910"/>
                  </a:lnTo>
                  <a:lnTo>
                    <a:pt x="13929308" y="7528763"/>
                  </a:lnTo>
                  <a:lnTo>
                    <a:pt x="13929165" y="7529097"/>
                  </a:lnTo>
                  <a:lnTo>
                    <a:pt x="13932165" y="7530376"/>
                  </a:lnTo>
                  <a:lnTo>
                    <a:pt x="13936017" y="7529655"/>
                  </a:lnTo>
                  <a:lnTo>
                    <a:pt x="13938295" y="7527082"/>
                  </a:lnTo>
                  <a:lnTo>
                    <a:pt x="13941193" y="7523984"/>
                  </a:lnTo>
                  <a:lnTo>
                    <a:pt x="13940568" y="7518990"/>
                  </a:lnTo>
                  <a:lnTo>
                    <a:pt x="13937471" y="7516093"/>
                  </a:lnTo>
                  <a:lnTo>
                    <a:pt x="13933181" y="7512293"/>
                  </a:lnTo>
                  <a:lnTo>
                    <a:pt x="13930083" y="7509396"/>
                  </a:lnTo>
                  <a:close/>
                </a:path>
                <a:path w="17646015" h="9944735">
                  <a:moveTo>
                    <a:pt x="972633" y="1963265"/>
                  </a:moveTo>
                  <a:lnTo>
                    <a:pt x="967589" y="1963083"/>
                  </a:lnTo>
                  <a:lnTo>
                    <a:pt x="961128" y="1968995"/>
                  </a:lnTo>
                  <a:lnTo>
                    <a:pt x="960946" y="1974038"/>
                  </a:lnTo>
                  <a:lnTo>
                    <a:pt x="963902" y="1977269"/>
                  </a:lnTo>
                  <a:lnTo>
                    <a:pt x="967906" y="1981734"/>
                  </a:lnTo>
                  <a:lnTo>
                    <a:pt x="968622" y="1982828"/>
                  </a:lnTo>
                  <a:lnTo>
                    <a:pt x="973288" y="1984818"/>
                  </a:lnTo>
                  <a:lnTo>
                    <a:pt x="976665" y="1984289"/>
                  </a:lnTo>
                  <a:lnTo>
                    <a:pt x="979136" y="1982192"/>
                  </a:lnTo>
                  <a:lnTo>
                    <a:pt x="982366" y="1979236"/>
                  </a:lnTo>
                  <a:lnTo>
                    <a:pt x="982548" y="1974192"/>
                  </a:lnTo>
                  <a:lnTo>
                    <a:pt x="979592" y="1970962"/>
                  </a:lnTo>
                  <a:lnTo>
                    <a:pt x="975588" y="1966496"/>
                  </a:lnTo>
                  <a:lnTo>
                    <a:pt x="972633" y="1963265"/>
                  </a:lnTo>
                  <a:close/>
                </a:path>
                <a:path w="17646015" h="9944735">
                  <a:moveTo>
                    <a:pt x="13862136" y="7451654"/>
                  </a:moveTo>
                  <a:lnTo>
                    <a:pt x="13857140" y="7452280"/>
                  </a:lnTo>
                  <a:lnTo>
                    <a:pt x="13851346" y="7458475"/>
                  </a:lnTo>
                  <a:lnTo>
                    <a:pt x="13851973" y="7463470"/>
                  </a:lnTo>
                  <a:lnTo>
                    <a:pt x="13855072" y="7466368"/>
                  </a:lnTo>
                  <a:lnTo>
                    <a:pt x="13859359" y="7470167"/>
                  </a:lnTo>
                  <a:lnTo>
                    <a:pt x="13861692" y="7471162"/>
                  </a:lnTo>
                  <a:lnTo>
                    <a:pt x="13861216" y="7471353"/>
                  </a:lnTo>
                  <a:lnTo>
                    <a:pt x="13864216" y="7472633"/>
                  </a:lnTo>
                  <a:lnTo>
                    <a:pt x="13868070" y="7471912"/>
                  </a:lnTo>
                  <a:lnTo>
                    <a:pt x="13870349" y="7469340"/>
                  </a:lnTo>
                  <a:lnTo>
                    <a:pt x="13873247" y="7466241"/>
                  </a:lnTo>
                  <a:lnTo>
                    <a:pt x="13872619" y="7461247"/>
                  </a:lnTo>
                  <a:lnTo>
                    <a:pt x="13869521" y="7458349"/>
                  </a:lnTo>
                  <a:lnTo>
                    <a:pt x="13865233" y="7454551"/>
                  </a:lnTo>
                  <a:lnTo>
                    <a:pt x="13862136" y="7451654"/>
                  </a:lnTo>
                  <a:close/>
                </a:path>
                <a:path w="17646015" h="9944735">
                  <a:moveTo>
                    <a:pt x="11244198" y="6329806"/>
                  </a:moveTo>
                  <a:lnTo>
                    <a:pt x="11239819" y="6329908"/>
                  </a:lnTo>
                  <a:lnTo>
                    <a:pt x="11233967" y="6329775"/>
                  </a:lnTo>
                  <a:lnTo>
                    <a:pt x="11229399" y="6329403"/>
                  </a:lnTo>
                  <a:lnTo>
                    <a:pt x="11226217" y="6333167"/>
                  </a:lnTo>
                  <a:lnTo>
                    <a:pt x="11225987" y="6337402"/>
                  </a:lnTo>
                  <a:lnTo>
                    <a:pt x="11225707" y="6340829"/>
                  </a:lnTo>
                  <a:lnTo>
                    <a:pt x="11227663" y="6343633"/>
                  </a:lnTo>
                  <a:lnTo>
                    <a:pt x="11231662" y="6345339"/>
                  </a:lnTo>
                  <a:lnTo>
                    <a:pt x="11239465" y="6345515"/>
                  </a:lnTo>
                  <a:lnTo>
                    <a:pt x="11244034" y="6345888"/>
                  </a:lnTo>
                  <a:lnTo>
                    <a:pt x="11247215" y="6342124"/>
                  </a:lnTo>
                  <a:lnTo>
                    <a:pt x="11247446" y="6337890"/>
                  </a:lnTo>
                  <a:lnTo>
                    <a:pt x="11247819" y="6333321"/>
                  </a:lnTo>
                  <a:lnTo>
                    <a:pt x="11244198" y="6329806"/>
                  </a:lnTo>
                  <a:close/>
                </a:path>
                <a:path w="17646015" h="9944735">
                  <a:moveTo>
                    <a:pt x="13794471" y="7393243"/>
                  </a:moveTo>
                  <a:lnTo>
                    <a:pt x="13789477" y="7393871"/>
                  </a:lnTo>
                  <a:lnTo>
                    <a:pt x="13783683" y="7400067"/>
                  </a:lnTo>
                  <a:lnTo>
                    <a:pt x="13784309" y="7405060"/>
                  </a:lnTo>
                  <a:lnTo>
                    <a:pt x="13787406" y="7407957"/>
                  </a:lnTo>
                  <a:lnTo>
                    <a:pt x="13792555" y="7412518"/>
                  </a:lnTo>
                  <a:lnTo>
                    <a:pt x="13796553" y="7414223"/>
                  </a:lnTo>
                  <a:lnTo>
                    <a:pt x="13800406" y="7413503"/>
                  </a:lnTo>
                  <a:lnTo>
                    <a:pt x="13802686" y="7410930"/>
                  </a:lnTo>
                  <a:lnTo>
                    <a:pt x="13805583" y="7407833"/>
                  </a:lnTo>
                  <a:lnTo>
                    <a:pt x="13804956" y="7402838"/>
                  </a:lnTo>
                  <a:lnTo>
                    <a:pt x="13801859" y="7399941"/>
                  </a:lnTo>
                  <a:lnTo>
                    <a:pt x="13797569" y="7396141"/>
                  </a:lnTo>
                  <a:lnTo>
                    <a:pt x="13794471" y="7393243"/>
                  </a:lnTo>
                  <a:close/>
                </a:path>
                <a:path w="17646015" h="9944735">
                  <a:moveTo>
                    <a:pt x="913283" y="1897372"/>
                  </a:moveTo>
                  <a:lnTo>
                    <a:pt x="908381" y="1896856"/>
                  </a:lnTo>
                  <a:lnTo>
                    <a:pt x="901920" y="1902767"/>
                  </a:lnTo>
                  <a:lnTo>
                    <a:pt x="901405" y="1907669"/>
                  </a:lnTo>
                  <a:lnTo>
                    <a:pt x="904361" y="1910900"/>
                  </a:lnTo>
                  <a:lnTo>
                    <a:pt x="908365" y="1915365"/>
                  </a:lnTo>
                  <a:lnTo>
                    <a:pt x="909080" y="1916459"/>
                  </a:lnTo>
                  <a:lnTo>
                    <a:pt x="913412" y="1918306"/>
                  </a:lnTo>
                  <a:lnTo>
                    <a:pt x="916649" y="1918111"/>
                  </a:lnTo>
                  <a:lnTo>
                    <a:pt x="919119" y="1916013"/>
                  </a:lnTo>
                  <a:lnTo>
                    <a:pt x="922683" y="1913200"/>
                  </a:lnTo>
                  <a:lnTo>
                    <a:pt x="922865" y="1908156"/>
                  </a:lnTo>
                  <a:lnTo>
                    <a:pt x="919909" y="1904926"/>
                  </a:lnTo>
                  <a:lnTo>
                    <a:pt x="916239" y="1900602"/>
                  </a:lnTo>
                  <a:lnTo>
                    <a:pt x="913283" y="1897372"/>
                  </a:lnTo>
                  <a:close/>
                </a:path>
                <a:path w="17646015" h="9944735">
                  <a:moveTo>
                    <a:pt x="11332844" y="6332558"/>
                  </a:moveTo>
                  <a:lnTo>
                    <a:pt x="11328610" y="6332327"/>
                  </a:lnTo>
                  <a:lnTo>
                    <a:pt x="11322756" y="6332194"/>
                  </a:lnTo>
                  <a:lnTo>
                    <a:pt x="11318521" y="6331963"/>
                  </a:lnTo>
                  <a:lnTo>
                    <a:pt x="11315006" y="6335585"/>
                  </a:lnTo>
                  <a:lnTo>
                    <a:pt x="11314776" y="6339820"/>
                  </a:lnTo>
                  <a:lnTo>
                    <a:pt x="11314496" y="6343247"/>
                  </a:lnTo>
                  <a:lnTo>
                    <a:pt x="11316452" y="6346051"/>
                  </a:lnTo>
                  <a:lnTo>
                    <a:pt x="11319451" y="6347331"/>
                  </a:lnTo>
                  <a:lnTo>
                    <a:pt x="11319593" y="6346997"/>
                  </a:lnTo>
                  <a:lnTo>
                    <a:pt x="11320594" y="6347424"/>
                  </a:lnTo>
                  <a:lnTo>
                    <a:pt x="11322403" y="6347802"/>
                  </a:lnTo>
                  <a:lnTo>
                    <a:pt x="11328254" y="6347933"/>
                  </a:lnTo>
                  <a:lnTo>
                    <a:pt x="11332490" y="6348164"/>
                  </a:lnTo>
                  <a:lnTo>
                    <a:pt x="11336006" y="6344543"/>
                  </a:lnTo>
                  <a:lnTo>
                    <a:pt x="11336467" y="6336072"/>
                  </a:lnTo>
                  <a:lnTo>
                    <a:pt x="11332844" y="6332558"/>
                  </a:lnTo>
                  <a:close/>
                </a:path>
                <a:path w="17646015" h="9944735">
                  <a:moveTo>
                    <a:pt x="13727000" y="7335310"/>
                  </a:moveTo>
                  <a:lnTo>
                    <a:pt x="13722004" y="7335936"/>
                  </a:lnTo>
                  <a:lnTo>
                    <a:pt x="13716210" y="7342132"/>
                  </a:lnTo>
                  <a:lnTo>
                    <a:pt x="13716838" y="7347127"/>
                  </a:lnTo>
                  <a:lnTo>
                    <a:pt x="13719935" y="7350024"/>
                  </a:lnTo>
                  <a:lnTo>
                    <a:pt x="13725080" y="7354583"/>
                  </a:lnTo>
                  <a:lnTo>
                    <a:pt x="13729078" y="7356289"/>
                  </a:lnTo>
                  <a:lnTo>
                    <a:pt x="13732933" y="7355569"/>
                  </a:lnTo>
                  <a:lnTo>
                    <a:pt x="13735213" y="7352995"/>
                  </a:lnTo>
                  <a:lnTo>
                    <a:pt x="13738110" y="7349898"/>
                  </a:lnTo>
                  <a:lnTo>
                    <a:pt x="13737483" y="7344903"/>
                  </a:lnTo>
                  <a:lnTo>
                    <a:pt x="13734385" y="7342006"/>
                  </a:lnTo>
                  <a:lnTo>
                    <a:pt x="13730097" y="7338206"/>
                  </a:lnTo>
                  <a:lnTo>
                    <a:pt x="13727000" y="7335310"/>
                  </a:lnTo>
                  <a:close/>
                </a:path>
                <a:path w="17646015" h="9944735">
                  <a:moveTo>
                    <a:pt x="854835" y="1830286"/>
                  </a:moveTo>
                  <a:lnTo>
                    <a:pt x="849934" y="1829771"/>
                  </a:lnTo>
                  <a:lnTo>
                    <a:pt x="843473" y="1835682"/>
                  </a:lnTo>
                  <a:lnTo>
                    <a:pt x="842957" y="1840584"/>
                  </a:lnTo>
                  <a:lnTo>
                    <a:pt x="845913" y="1843814"/>
                  </a:lnTo>
                  <a:lnTo>
                    <a:pt x="849584" y="1848139"/>
                  </a:lnTo>
                  <a:lnTo>
                    <a:pt x="850300" y="1849232"/>
                  </a:lnTo>
                  <a:lnTo>
                    <a:pt x="854966" y="1851222"/>
                  </a:lnTo>
                  <a:lnTo>
                    <a:pt x="858201" y="1851026"/>
                  </a:lnTo>
                  <a:lnTo>
                    <a:pt x="860672" y="1848928"/>
                  </a:lnTo>
                  <a:lnTo>
                    <a:pt x="863902" y="1845973"/>
                  </a:lnTo>
                  <a:lnTo>
                    <a:pt x="864417" y="1841072"/>
                  </a:lnTo>
                  <a:lnTo>
                    <a:pt x="861462" y="1837841"/>
                  </a:lnTo>
                  <a:lnTo>
                    <a:pt x="857791" y="1833517"/>
                  </a:lnTo>
                  <a:lnTo>
                    <a:pt x="854835" y="1830286"/>
                  </a:lnTo>
                  <a:close/>
                </a:path>
                <a:path w="17646015" h="9944735">
                  <a:moveTo>
                    <a:pt x="11422350" y="6336070"/>
                  </a:moveTo>
                  <a:lnTo>
                    <a:pt x="11418114" y="6335839"/>
                  </a:lnTo>
                  <a:lnTo>
                    <a:pt x="11412262" y="6335706"/>
                  </a:lnTo>
                  <a:lnTo>
                    <a:pt x="11407693" y="6335333"/>
                  </a:lnTo>
                  <a:lnTo>
                    <a:pt x="11404180" y="6338956"/>
                  </a:lnTo>
                  <a:lnTo>
                    <a:pt x="11403949" y="6343191"/>
                  </a:lnTo>
                  <a:lnTo>
                    <a:pt x="11403670" y="6346617"/>
                  </a:lnTo>
                  <a:lnTo>
                    <a:pt x="11405623" y="6349421"/>
                  </a:lnTo>
                  <a:lnTo>
                    <a:pt x="11409623" y="6351127"/>
                  </a:lnTo>
                  <a:lnTo>
                    <a:pt x="11411432" y="6351504"/>
                  </a:lnTo>
                  <a:lnTo>
                    <a:pt x="11417286" y="6351637"/>
                  </a:lnTo>
                  <a:lnTo>
                    <a:pt x="11421854" y="6352010"/>
                  </a:lnTo>
                  <a:lnTo>
                    <a:pt x="11425369" y="6348388"/>
                  </a:lnTo>
                  <a:lnTo>
                    <a:pt x="11425600" y="6344154"/>
                  </a:lnTo>
                  <a:lnTo>
                    <a:pt x="11425973" y="6339585"/>
                  </a:lnTo>
                  <a:lnTo>
                    <a:pt x="11422350" y="6336070"/>
                  </a:lnTo>
                  <a:close/>
                </a:path>
                <a:path w="17646015" h="9944735">
                  <a:moveTo>
                    <a:pt x="13659384" y="7277709"/>
                  </a:moveTo>
                  <a:lnTo>
                    <a:pt x="13654388" y="7278335"/>
                  </a:lnTo>
                  <a:lnTo>
                    <a:pt x="13648595" y="7284531"/>
                  </a:lnTo>
                  <a:lnTo>
                    <a:pt x="13649222" y="7289526"/>
                  </a:lnTo>
                  <a:lnTo>
                    <a:pt x="13652320" y="7292423"/>
                  </a:lnTo>
                  <a:lnTo>
                    <a:pt x="13656609" y="7296223"/>
                  </a:lnTo>
                  <a:lnTo>
                    <a:pt x="13658943" y="7297218"/>
                  </a:lnTo>
                  <a:lnTo>
                    <a:pt x="13658466" y="7297409"/>
                  </a:lnTo>
                  <a:lnTo>
                    <a:pt x="13661466" y="7298689"/>
                  </a:lnTo>
                  <a:lnTo>
                    <a:pt x="13665318" y="7297967"/>
                  </a:lnTo>
                  <a:lnTo>
                    <a:pt x="13667597" y="7295394"/>
                  </a:lnTo>
                  <a:lnTo>
                    <a:pt x="13670495" y="7292296"/>
                  </a:lnTo>
                  <a:lnTo>
                    <a:pt x="13669868" y="7287302"/>
                  </a:lnTo>
                  <a:lnTo>
                    <a:pt x="13666771" y="7284405"/>
                  </a:lnTo>
                  <a:lnTo>
                    <a:pt x="13662481" y="7280605"/>
                  </a:lnTo>
                  <a:lnTo>
                    <a:pt x="13659384" y="7277709"/>
                  </a:lnTo>
                  <a:close/>
                </a:path>
                <a:path w="17646015" h="9944735">
                  <a:moveTo>
                    <a:pt x="11510477" y="6340964"/>
                  </a:moveTo>
                  <a:lnTo>
                    <a:pt x="11506242" y="6340732"/>
                  </a:lnTo>
                  <a:lnTo>
                    <a:pt x="11500532" y="6340267"/>
                  </a:lnTo>
                  <a:lnTo>
                    <a:pt x="11496297" y="6340037"/>
                  </a:lnTo>
                  <a:lnTo>
                    <a:pt x="11492449" y="6343516"/>
                  </a:lnTo>
                  <a:lnTo>
                    <a:pt x="11492218" y="6347751"/>
                  </a:lnTo>
                  <a:lnTo>
                    <a:pt x="11492415" y="6350987"/>
                  </a:lnTo>
                  <a:lnTo>
                    <a:pt x="11509649" y="6356762"/>
                  </a:lnTo>
                  <a:lnTo>
                    <a:pt x="11513496" y="6353282"/>
                  </a:lnTo>
                  <a:lnTo>
                    <a:pt x="11513958" y="6344812"/>
                  </a:lnTo>
                  <a:lnTo>
                    <a:pt x="11510477" y="6340964"/>
                  </a:lnTo>
                  <a:close/>
                </a:path>
                <a:path w="17646015" h="9944735">
                  <a:moveTo>
                    <a:pt x="798290" y="1762437"/>
                  </a:moveTo>
                  <a:lnTo>
                    <a:pt x="793388" y="1761922"/>
                  </a:lnTo>
                  <a:lnTo>
                    <a:pt x="789824" y="1764735"/>
                  </a:lnTo>
                  <a:lnTo>
                    <a:pt x="786402" y="1767215"/>
                  </a:lnTo>
                  <a:lnTo>
                    <a:pt x="785887" y="1772117"/>
                  </a:lnTo>
                  <a:lnTo>
                    <a:pt x="788700" y="1775681"/>
                  </a:lnTo>
                  <a:lnTo>
                    <a:pt x="792371" y="1780004"/>
                  </a:lnTo>
                  <a:lnTo>
                    <a:pt x="793087" y="1781097"/>
                  </a:lnTo>
                  <a:lnTo>
                    <a:pt x="795420" y="1782093"/>
                  </a:lnTo>
                  <a:lnTo>
                    <a:pt x="795278" y="1782426"/>
                  </a:lnTo>
                  <a:lnTo>
                    <a:pt x="797945" y="1783564"/>
                  </a:lnTo>
                  <a:lnTo>
                    <a:pt x="800989" y="1782892"/>
                  </a:lnTo>
                  <a:lnTo>
                    <a:pt x="803317" y="1781128"/>
                  </a:lnTo>
                  <a:lnTo>
                    <a:pt x="806739" y="1778647"/>
                  </a:lnTo>
                  <a:lnTo>
                    <a:pt x="807254" y="1773746"/>
                  </a:lnTo>
                  <a:lnTo>
                    <a:pt x="804441" y="1770182"/>
                  </a:lnTo>
                  <a:lnTo>
                    <a:pt x="800770" y="1765859"/>
                  </a:lnTo>
                  <a:lnTo>
                    <a:pt x="798290" y="1762437"/>
                  </a:lnTo>
                  <a:close/>
                </a:path>
                <a:path w="17646015" h="9944735">
                  <a:moveTo>
                    <a:pt x="13591771" y="7220108"/>
                  </a:moveTo>
                  <a:lnTo>
                    <a:pt x="13586584" y="7220260"/>
                  </a:lnTo>
                  <a:lnTo>
                    <a:pt x="13583878" y="7223832"/>
                  </a:lnTo>
                  <a:lnTo>
                    <a:pt x="13581314" y="7227072"/>
                  </a:lnTo>
                  <a:lnTo>
                    <a:pt x="13581465" y="7232258"/>
                  </a:lnTo>
                  <a:lnTo>
                    <a:pt x="13585038" y="7234963"/>
                  </a:lnTo>
                  <a:lnTo>
                    <a:pt x="13589327" y="7238763"/>
                  </a:lnTo>
                  <a:lnTo>
                    <a:pt x="13594327" y="7240896"/>
                  </a:lnTo>
                  <a:lnTo>
                    <a:pt x="13598180" y="7240176"/>
                  </a:lnTo>
                  <a:lnTo>
                    <a:pt x="13600460" y="7237603"/>
                  </a:lnTo>
                  <a:lnTo>
                    <a:pt x="13603024" y="7234364"/>
                  </a:lnTo>
                  <a:lnTo>
                    <a:pt x="13602729" y="7229509"/>
                  </a:lnTo>
                  <a:lnTo>
                    <a:pt x="13595010" y="7222672"/>
                  </a:lnTo>
                  <a:lnTo>
                    <a:pt x="13591771" y="7220108"/>
                  </a:lnTo>
                  <a:close/>
                </a:path>
                <a:path w="17646015" h="9944735">
                  <a:moveTo>
                    <a:pt x="11599797" y="6346760"/>
                  </a:moveTo>
                  <a:lnTo>
                    <a:pt x="11595561" y="6346529"/>
                  </a:lnTo>
                  <a:lnTo>
                    <a:pt x="11585283" y="6345691"/>
                  </a:lnTo>
                  <a:lnTo>
                    <a:pt x="11581435" y="6349171"/>
                  </a:lnTo>
                  <a:lnTo>
                    <a:pt x="11581205" y="6353406"/>
                  </a:lnTo>
                  <a:lnTo>
                    <a:pt x="11580924" y="6356832"/>
                  </a:lnTo>
                  <a:lnTo>
                    <a:pt x="11583070" y="6360111"/>
                  </a:lnTo>
                  <a:lnTo>
                    <a:pt x="11586736" y="6361675"/>
                  </a:lnTo>
                  <a:lnTo>
                    <a:pt x="11588545" y="6362052"/>
                  </a:lnTo>
                  <a:lnTo>
                    <a:pt x="11598825" y="6362892"/>
                  </a:lnTo>
                  <a:lnTo>
                    <a:pt x="11602673" y="6359412"/>
                  </a:lnTo>
                  <a:lnTo>
                    <a:pt x="11602904" y="6355177"/>
                  </a:lnTo>
                  <a:lnTo>
                    <a:pt x="11603278" y="6350609"/>
                  </a:lnTo>
                  <a:lnTo>
                    <a:pt x="11599797" y="6346760"/>
                  </a:lnTo>
                  <a:close/>
                </a:path>
                <a:path w="17646015" h="9944735">
                  <a:moveTo>
                    <a:pt x="13522586" y="7163413"/>
                  </a:moveTo>
                  <a:lnTo>
                    <a:pt x="13517734" y="7163708"/>
                  </a:lnTo>
                  <a:lnTo>
                    <a:pt x="13512322" y="7170854"/>
                  </a:lnTo>
                  <a:lnTo>
                    <a:pt x="13512615" y="7175706"/>
                  </a:lnTo>
                  <a:lnTo>
                    <a:pt x="13516188" y="7178411"/>
                  </a:lnTo>
                  <a:lnTo>
                    <a:pt x="13520620" y="7181878"/>
                  </a:lnTo>
                  <a:lnTo>
                    <a:pt x="13522620" y="7182731"/>
                  </a:lnTo>
                  <a:lnTo>
                    <a:pt x="13522478" y="7183065"/>
                  </a:lnTo>
                  <a:lnTo>
                    <a:pt x="13525810" y="7184486"/>
                  </a:lnTo>
                  <a:lnTo>
                    <a:pt x="13529331" y="7183624"/>
                  </a:lnTo>
                  <a:lnTo>
                    <a:pt x="13531752" y="7180718"/>
                  </a:lnTo>
                  <a:lnTo>
                    <a:pt x="13534459" y="7177144"/>
                  </a:lnTo>
                  <a:lnTo>
                    <a:pt x="13534163" y="7172291"/>
                  </a:lnTo>
                  <a:lnTo>
                    <a:pt x="13530590" y="7169586"/>
                  </a:lnTo>
                  <a:lnTo>
                    <a:pt x="13526158" y="7166119"/>
                  </a:lnTo>
                  <a:lnTo>
                    <a:pt x="13522586" y="7163413"/>
                  </a:lnTo>
                  <a:close/>
                </a:path>
                <a:path w="17646015" h="9944735">
                  <a:moveTo>
                    <a:pt x="742739" y="1692255"/>
                  </a:moveTo>
                  <a:lnTo>
                    <a:pt x="737979" y="1691406"/>
                  </a:lnTo>
                  <a:lnTo>
                    <a:pt x="734416" y="1694219"/>
                  </a:lnTo>
                  <a:lnTo>
                    <a:pt x="731185" y="1697174"/>
                  </a:lnTo>
                  <a:lnTo>
                    <a:pt x="730336" y="1701935"/>
                  </a:lnTo>
                  <a:lnTo>
                    <a:pt x="733150" y="1705498"/>
                  </a:lnTo>
                  <a:lnTo>
                    <a:pt x="736679" y="1710155"/>
                  </a:lnTo>
                  <a:lnTo>
                    <a:pt x="737252" y="1711582"/>
                  </a:lnTo>
                  <a:lnTo>
                    <a:pt x="739585" y="1712577"/>
                  </a:lnTo>
                  <a:lnTo>
                    <a:pt x="740061" y="1712386"/>
                  </a:lnTo>
                  <a:lnTo>
                    <a:pt x="742727" y="1713523"/>
                  </a:lnTo>
                  <a:lnTo>
                    <a:pt x="745629" y="1713185"/>
                  </a:lnTo>
                  <a:lnTo>
                    <a:pt x="747958" y="1711421"/>
                  </a:lnTo>
                  <a:lnTo>
                    <a:pt x="751188" y="1708465"/>
                  </a:lnTo>
                  <a:lnTo>
                    <a:pt x="752037" y="1703706"/>
                  </a:lnTo>
                  <a:lnTo>
                    <a:pt x="749223" y="1700142"/>
                  </a:lnTo>
                  <a:lnTo>
                    <a:pt x="745694" y="1695485"/>
                  </a:lnTo>
                  <a:lnTo>
                    <a:pt x="742739" y="1692255"/>
                  </a:lnTo>
                  <a:close/>
                </a:path>
                <a:path w="17646015" h="9944735">
                  <a:moveTo>
                    <a:pt x="11688121" y="6354890"/>
                  </a:moveTo>
                  <a:lnTo>
                    <a:pt x="11683885" y="6354659"/>
                  </a:lnTo>
                  <a:lnTo>
                    <a:pt x="11678174" y="6354193"/>
                  </a:lnTo>
                  <a:lnTo>
                    <a:pt x="11674081" y="6353628"/>
                  </a:lnTo>
                  <a:lnTo>
                    <a:pt x="11669902" y="6356967"/>
                  </a:lnTo>
                  <a:lnTo>
                    <a:pt x="11669671" y="6361202"/>
                  </a:lnTo>
                  <a:lnTo>
                    <a:pt x="11669391" y="6364629"/>
                  </a:lnTo>
                  <a:lnTo>
                    <a:pt x="11671537" y="6367907"/>
                  </a:lnTo>
                  <a:lnTo>
                    <a:pt x="11675202" y="6369471"/>
                  </a:lnTo>
                  <a:lnTo>
                    <a:pt x="11676678" y="6369707"/>
                  </a:lnTo>
                  <a:lnTo>
                    <a:pt x="11682390" y="6370173"/>
                  </a:lnTo>
                  <a:lnTo>
                    <a:pt x="11686482" y="6370737"/>
                  </a:lnTo>
                  <a:lnTo>
                    <a:pt x="11690664" y="6367399"/>
                  </a:lnTo>
                  <a:lnTo>
                    <a:pt x="11690894" y="6363165"/>
                  </a:lnTo>
                  <a:lnTo>
                    <a:pt x="11691458" y="6359071"/>
                  </a:lnTo>
                  <a:lnTo>
                    <a:pt x="11688121" y="6354890"/>
                  </a:lnTo>
                  <a:close/>
                </a:path>
                <a:path w="17646015" h="9944735">
                  <a:moveTo>
                    <a:pt x="13452785" y="7107244"/>
                  </a:moveTo>
                  <a:lnTo>
                    <a:pt x="13447792" y="7107871"/>
                  </a:lnTo>
                  <a:lnTo>
                    <a:pt x="13442379" y="7115017"/>
                  </a:lnTo>
                  <a:lnTo>
                    <a:pt x="13442672" y="7119870"/>
                  </a:lnTo>
                  <a:lnTo>
                    <a:pt x="13451010" y="7126184"/>
                  </a:lnTo>
                  <a:lnTo>
                    <a:pt x="13453010" y="7127037"/>
                  </a:lnTo>
                  <a:lnTo>
                    <a:pt x="13452868" y="7127371"/>
                  </a:lnTo>
                  <a:lnTo>
                    <a:pt x="13456201" y="7128792"/>
                  </a:lnTo>
                  <a:lnTo>
                    <a:pt x="13459718" y="7127929"/>
                  </a:lnTo>
                  <a:lnTo>
                    <a:pt x="13462140" y="7125023"/>
                  </a:lnTo>
                  <a:lnTo>
                    <a:pt x="13464846" y="7121450"/>
                  </a:lnTo>
                  <a:lnTo>
                    <a:pt x="13464554" y="7116597"/>
                  </a:lnTo>
                  <a:lnTo>
                    <a:pt x="13456215" y="7110283"/>
                  </a:lnTo>
                  <a:lnTo>
                    <a:pt x="13452785" y="7107244"/>
                  </a:lnTo>
                  <a:close/>
                </a:path>
                <a:path w="17646015" h="9944735">
                  <a:moveTo>
                    <a:pt x="13382463" y="7053215"/>
                  </a:moveTo>
                  <a:lnTo>
                    <a:pt x="13377471" y="7053843"/>
                  </a:lnTo>
                  <a:lnTo>
                    <a:pt x="13374765" y="7057417"/>
                  </a:lnTo>
                  <a:lnTo>
                    <a:pt x="13372201" y="7060657"/>
                  </a:lnTo>
                  <a:lnTo>
                    <a:pt x="13372827" y="7065651"/>
                  </a:lnTo>
                  <a:lnTo>
                    <a:pt x="13381165" y="7071966"/>
                  </a:lnTo>
                  <a:lnTo>
                    <a:pt x="13386164" y="7074098"/>
                  </a:lnTo>
                  <a:lnTo>
                    <a:pt x="13390016" y="7073377"/>
                  </a:lnTo>
                  <a:lnTo>
                    <a:pt x="13392104" y="7070328"/>
                  </a:lnTo>
                  <a:lnTo>
                    <a:pt x="13394668" y="7067088"/>
                  </a:lnTo>
                  <a:lnTo>
                    <a:pt x="13394042" y="7062094"/>
                  </a:lnTo>
                  <a:lnTo>
                    <a:pt x="13385704" y="7055779"/>
                  </a:lnTo>
                  <a:lnTo>
                    <a:pt x="13382463" y="7053215"/>
                  </a:lnTo>
                  <a:close/>
                </a:path>
                <a:path w="17646015" h="9944735">
                  <a:moveTo>
                    <a:pt x="11777208" y="6364921"/>
                  </a:moveTo>
                  <a:lnTo>
                    <a:pt x="11772782" y="6364215"/>
                  </a:lnTo>
                  <a:lnTo>
                    <a:pt x="11767215" y="6363416"/>
                  </a:lnTo>
                  <a:lnTo>
                    <a:pt x="11762789" y="6362709"/>
                  </a:lnTo>
                  <a:lnTo>
                    <a:pt x="11759081" y="6365856"/>
                  </a:lnTo>
                  <a:lnTo>
                    <a:pt x="11758375" y="6370282"/>
                  </a:lnTo>
                  <a:lnTo>
                    <a:pt x="11757954" y="6374042"/>
                  </a:lnTo>
                  <a:lnTo>
                    <a:pt x="11760101" y="6377321"/>
                  </a:lnTo>
                  <a:lnTo>
                    <a:pt x="11763102" y="6378601"/>
                  </a:lnTo>
                  <a:lnTo>
                    <a:pt x="11763244" y="6378268"/>
                  </a:lnTo>
                  <a:lnTo>
                    <a:pt x="11765243" y="6379120"/>
                  </a:lnTo>
                  <a:lnTo>
                    <a:pt x="11770810" y="6379919"/>
                  </a:lnTo>
                  <a:lnTo>
                    <a:pt x="11775237" y="6380626"/>
                  </a:lnTo>
                  <a:lnTo>
                    <a:pt x="11778943" y="6377479"/>
                  </a:lnTo>
                  <a:lnTo>
                    <a:pt x="11780296" y="6368996"/>
                  </a:lnTo>
                  <a:lnTo>
                    <a:pt x="11780355" y="6368627"/>
                  </a:lnTo>
                  <a:lnTo>
                    <a:pt x="11777208" y="6364921"/>
                  </a:lnTo>
                  <a:close/>
                </a:path>
                <a:path w="17646015" h="9944735">
                  <a:moveTo>
                    <a:pt x="688473" y="1621832"/>
                  </a:moveTo>
                  <a:lnTo>
                    <a:pt x="683571" y="1621317"/>
                  </a:lnTo>
                  <a:lnTo>
                    <a:pt x="680150" y="1623796"/>
                  </a:lnTo>
                  <a:lnTo>
                    <a:pt x="676586" y="1626610"/>
                  </a:lnTo>
                  <a:lnTo>
                    <a:pt x="676070" y="1631512"/>
                  </a:lnTo>
                  <a:lnTo>
                    <a:pt x="678551" y="1634933"/>
                  </a:lnTo>
                  <a:lnTo>
                    <a:pt x="682079" y="1639590"/>
                  </a:lnTo>
                  <a:lnTo>
                    <a:pt x="682986" y="1641159"/>
                  </a:lnTo>
                  <a:lnTo>
                    <a:pt x="687986" y="1643292"/>
                  </a:lnTo>
                  <a:lnTo>
                    <a:pt x="690888" y="1642954"/>
                  </a:lnTo>
                  <a:lnTo>
                    <a:pt x="693216" y="1641189"/>
                  </a:lnTo>
                  <a:lnTo>
                    <a:pt x="696780" y="1638376"/>
                  </a:lnTo>
                  <a:lnTo>
                    <a:pt x="697295" y="1633474"/>
                  </a:lnTo>
                  <a:lnTo>
                    <a:pt x="694815" y="1630052"/>
                  </a:lnTo>
                  <a:lnTo>
                    <a:pt x="691286" y="1625395"/>
                  </a:lnTo>
                  <a:lnTo>
                    <a:pt x="688473" y="1621832"/>
                  </a:lnTo>
                  <a:close/>
                </a:path>
                <a:path w="17646015" h="9944735">
                  <a:moveTo>
                    <a:pt x="13310861" y="6999429"/>
                  </a:moveTo>
                  <a:lnTo>
                    <a:pt x="13306198" y="7000198"/>
                  </a:lnTo>
                  <a:lnTo>
                    <a:pt x="13300786" y="7007344"/>
                  </a:lnTo>
                  <a:lnTo>
                    <a:pt x="13301554" y="7012005"/>
                  </a:lnTo>
                  <a:lnTo>
                    <a:pt x="13309894" y="7018320"/>
                  </a:lnTo>
                  <a:lnTo>
                    <a:pt x="13311559" y="7019030"/>
                  </a:lnTo>
                  <a:lnTo>
                    <a:pt x="13311417" y="7019364"/>
                  </a:lnTo>
                  <a:lnTo>
                    <a:pt x="13314750" y="7020785"/>
                  </a:lnTo>
                  <a:lnTo>
                    <a:pt x="13318745" y="7019732"/>
                  </a:lnTo>
                  <a:lnTo>
                    <a:pt x="13320834" y="7016683"/>
                  </a:lnTo>
                  <a:lnTo>
                    <a:pt x="13323540" y="7013111"/>
                  </a:lnTo>
                  <a:lnTo>
                    <a:pt x="13322770" y="7008448"/>
                  </a:lnTo>
                  <a:lnTo>
                    <a:pt x="13310861" y="6999429"/>
                  </a:lnTo>
                  <a:close/>
                </a:path>
                <a:path w="17646015" h="9944735">
                  <a:moveTo>
                    <a:pt x="11865777" y="6377095"/>
                  </a:moveTo>
                  <a:lnTo>
                    <a:pt x="11851024" y="6374740"/>
                  </a:lnTo>
                  <a:lnTo>
                    <a:pt x="11846983" y="6377744"/>
                  </a:lnTo>
                  <a:lnTo>
                    <a:pt x="11846277" y="6382171"/>
                  </a:lnTo>
                  <a:lnTo>
                    <a:pt x="11845898" y="6385554"/>
                  </a:lnTo>
                  <a:lnTo>
                    <a:pt x="11845855" y="6385930"/>
                  </a:lnTo>
                  <a:lnTo>
                    <a:pt x="11847669" y="6389068"/>
                  </a:lnTo>
                  <a:lnTo>
                    <a:pt x="11853002" y="6391343"/>
                  </a:lnTo>
                  <a:lnTo>
                    <a:pt x="11863330" y="6392990"/>
                  </a:lnTo>
                  <a:lnTo>
                    <a:pt x="11867369" y="6389986"/>
                  </a:lnTo>
                  <a:lnTo>
                    <a:pt x="11868781" y="6381133"/>
                  </a:lnTo>
                  <a:lnTo>
                    <a:pt x="11865777" y="6377095"/>
                  </a:lnTo>
                  <a:close/>
                </a:path>
                <a:path w="17646015" h="9944735">
                  <a:moveTo>
                    <a:pt x="13238068" y="6947498"/>
                  </a:moveTo>
                  <a:lnTo>
                    <a:pt x="13233405" y="6948268"/>
                  </a:lnTo>
                  <a:lnTo>
                    <a:pt x="13230699" y="6951840"/>
                  </a:lnTo>
                  <a:lnTo>
                    <a:pt x="13228327" y="6955555"/>
                  </a:lnTo>
                  <a:lnTo>
                    <a:pt x="13229097" y="6960218"/>
                  </a:lnTo>
                  <a:lnTo>
                    <a:pt x="13232672" y="6962924"/>
                  </a:lnTo>
                  <a:lnTo>
                    <a:pt x="13237577" y="6966198"/>
                  </a:lnTo>
                  <a:lnTo>
                    <a:pt x="13242576" y="6968331"/>
                  </a:lnTo>
                  <a:lnTo>
                    <a:pt x="13246572" y="6967278"/>
                  </a:lnTo>
                  <a:lnTo>
                    <a:pt x="13248660" y="6964229"/>
                  </a:lnTo>
                  <a:lnTo>
                    <a:pt x="13251033" y="6960514"/>
                  </a:lnTo>
                  <a:lnTo>
                    <a:pt x="13250263" y="6955852"/>
                  </a:lnTo>
                  <a:lnTo>
                    <a:pt x="13246690" y="6953146"/>
                  </a:lnTo>
                  <a:lnTo>
                    <a:pt x="13241783" y="6949871"/>
                  </a:lnTo>
                  <a:lnTo>
                    <a:pt x="13238068" y="6947498"/>
                  </a:lnTo>
                  <a:close/>
                </a:path>
                <a:path w="17646015" h="9944735">
                  <a:moveTo>
                    <a:pt x="11953635" y="6390934"/>
                  </a:moveTo>
                  <a:lnTo>
                    <a:pt x="11943307" y="6389287"/>
                  </a:lnTo>
                  <a:lnTo>
                    <a:pt x="11939215" y="6388722"/>
                  </a:lnTo>
                  <a:lnTo>
                    <a:pt x="11934982" y="6391251"/>
                  </a:lnTo>
                  <a:lnTo>
                    <a:pt x="11934276" y="6395677"/>
                  </a:lnTo>
                  <a:lnTo>
                    <a:pt x="11933597" y="6398933"/>
                  </a:lnTo>
                  <a:lnTo>
                    <a:pt x="11933521" y="6399295"/>
                  </a:lnTo>
                  <a:lnTo>
                    <a:pt x="11935526" y="6402908"/>
                  </a:lnTo>
                  <a:lnTo>
                    <a:pt x="11938860" y="6404330"/>
                  </a:lnTo>
                  <a:lnTo>
                    <a:pt x="11939002" y="6403997"/>
                  </a:lnTo>
                  <a:lnTo>
                    <a:pt x="11940668" y="6404708"/>
                  </a:lnTo>
                  <a:lnTo>
                    <a:pt x="11946569" y="6405648"/>
                  </a:lnTo>
                  <a:lnTo>
                    <a:pt x="11950662" y="6406213"/>
                  </a:lnTo>
                  <a:lnTo>
                    <a:pt x="11954893" y="6403684"/>
                  </a:lnTo>
                  <a:lnTo>
                    <a:pt x="11955599" y="6399257"/>
                  </a:lnTo>
                  <a:lnTo>
                    <a:pt x="11956164" y="6395165"/>
                  </a:lnTo>
                  <a:lnTo>
                    <a:pt x="11953635" y="6390934"/>
                  </a:lnTo>
                  <a:close/>
                </a:path>
                <a:path w="17646015" h="9944735">
                  <a:moveTo>
                    <a:pt x="636109" y="1550644"/>
                  </a:moveTo>
                  <a:lnTo>
                    <a:pt x="630873" y="1549987"/>
                  </a:lnTo>
                  <a:lnTo>
                    <a:pt x="627452" y="1552467"/>
                  </a:lnTo>
                  <a:lnTo>
                    <a:pt x="623697" y="1554805"/>
                  </a:lnTo>
                  <a:lnTo>
                    <a:pt x="623040" y="1560040"/>
                  </a:lnTo>
                  <a:lnTo>
                    <a:pt x="625520" y="1563462"/>
                  </a:lnTo>
                  <a:lnTo>
                    <a:pt x="629049" y="1568119"/>
                  </a:lnTo>
                  <a:lnTo>
                    <a:pt x="629764" y="1569212"/>
                  </a:lnTo>
                  <a:lnTo>
                    <a:pt x="632289" y="1570683"/>
                  </a:lnTo>
                  <a:lnTo>
                    <a:pt x="632146" y="1571016"/>
                  </a:lnTo>
                  <a:lnTo>
                    <a:pt x="634813" y="1572153"/>
                  </a:lnTo>
                  <a:lnTo>
                    <a:pt x="637714" y="1571815"/>
                  </a:lnTo>
                  <a:lnTo>
                    <a:pt x="640042" y="1570051"/>
                  </a:lnTo>
                  <a:lnTo>
                    <a:pt x="643798" y="1567713"/>
                  </a:lnTo>
                  <a:lnTo>
                    <a:pt x="644455" y="1562478"/>
                  </a:lnTo>
                  <a:lnTo>
                    <a:pt x="641975" y="1559056"/>
                  </a:lnTo>
                  <a:lnTo>
                    <a:pt x="638446" y="1554400"/>
                  </a:lnTo>
                  <a:lnTo>
                    <a:pt x="636109" y="1550644"/>
                  </a:lnTo>
                  <a:close/>
                </a:path>
                <a:path w="17646015" h="9944735">
                  <a:moveTo>
                    <a:pt x="13165518" y="6896853"/>
                  </a:moveTo>
                  <a:lnTo>
                    <a:pt x="13160380" y="6897813"/>
                  </a:lnTo>
                  <a:lnTo>
                    <a:pt x="13158008" y="6901529"/>
                  </a:lnTo>
                  <a:lnTo>
                    <a:pt x="13155302" y="6905102"/>
                  </a:lnTo>
                  <a:lnTo>
                    <a:pt x="13156262" y="6910238"/>
                  </a:lnTo>
                  <a:lnTo>
                    <a:pt x="13159977" y="6912611"/>
                  </a:lnTo>
                  <a:lnTo>
                    <a:pt x="13164882" y="6915885"/>
                  </a:lnTo>
                  <a:lnTo>
                    <a:pt x="13166217" y="6916455"/>
                  </a:lnTo>
                  <a:lnTo>
                    <a:pt x="13166408" y="6916930"/>
                  </a:lnTo>
                  <a:lnTo>
                    <a:pt x="13169742" y="6918352"/>
                  </a:lnTo>
                  <a:lnTo>
                    <a:pt x="13173877" y="6916964"/>
                  </a:lnTo>
                  <a:lnTo>
                    <a:pt x="13175966" y="6913916"/>
                  </a:lnTo>
                  <a:lnTo>
                    <a:pt x="13178671" y="6910343"/>
                  </a:lnTo>
                  <a:lnTo>
                    <a:pt x="13177712" y="6905206"/>
                  </a:lnTo>
                  <a:lnTo>
                    <a:pt x="13173997" y="6902834"/>
                  </a:lnTo>
                  <a:lnTo>
                    <a:pt x="13169091" y="6899559"/>
                  </a:lnTo>
                  <a:lnTo>
                    <a:pt x="13165518" y="6896853"/>
                  </a:lnTo>
                  <a:close/>
                </a:path>
                <a:path w="17646015" h="9944735">
                  <a:moveTo>
                    <a:pt x="12041211" y="6408200"/>
                  </a:moveTo>
                  <a:lnTo>
                    <a:pt x="12036927" y="6407160"/>
                  </a:lnTo>
                  <a:lnTo>
                    <a:pt x="12031168" y="6405886"/>
                  </a:lnTo>
                  <a:lnTo>
                    <a:pt x="12026742" y="6405180"/>
                  </a:lnTo>
                  <a:lnTo>
                    <a:pt x="12022846" y="6407851"/>
                  </a:lnTo>
                  <a:lnTo>
                    <a:pt x="12021806" y="6412135"/>
                  </a:lnTo>
                  <a:lnTo>
                    <a:pt x="12021051" y="6415753"/>
                  </a:lnTo>
                  <a:lnTo>
                    <a:pt x="12023054" y="6419365"/>
                  </a:lnTo>
                  <a:lnTo>
                    <a:pt x="12028056" y="6421498"/>
                  </a:lnTo>
                  <a:lnTo>
                    <a:pt x="12033814" y="6422773"/>
                  </a:lnTo>
                  <a:lnTo>
                    <a:pt x="12038240" y="6423479"/>
                  </a:lnTo>
                  <a:lnTo>
                    <a:pt x="12042136" y="6420807"/>
                  </a:lnTo>
                  <a:lnTo>
                    <a:pt x="12043177" y="6416523"/>
                  </a:lnTo>
                  <a:lnTo>
                    <a:pt x="12043824" y="6412466"/>
                  </a:lnTo>
                  <a:lnTo>
                    <a:pt x="12043883" y="6412097"/>
                  </a:lnTo>
                  <a:lnTo>
                    <a:pt x="12041211" y="6408200"/>
                  </a:lnTo>
                  <a:close/>
                </a:path>
                <a:path w="17646015" h="9944735">
                  <a:moveTo>
                    <a:pt x="13090305" y="6847830"/>
                  </a:moveTo>
                  <a:lnTo>
                    <a:pt x="13085501" y="6848932"/>
                  </a:lnTo>
                  <a:lnTo>
                    <a:pt x="13081151" y="6855743"/>
                  </a:lnTo>
                  <a:lnTo>
                    <a:pt x="13080755" y="6856363"/>
                  </a:lnTo>
                  <a:lnTo>
                    <a:pt x="13081857" y="6861166"/>
                  </a:lnTo>
                  <a:lnTo>
                    <a:pt x="13085573" y="6863540"/>
                  </a:lnTo>
                  <a:lnTo>
                    <a:pt x="13090478" y="6866814"/>
                  </a:lnTo>
                  <a:lnTo>
                    <a:pt x="13095145" y="6868804"/>
                  </a:lnTo>
                  <a:lnTo>
                    <a:pt x="13099140" y="6867751"/>
                  </a:lnTo>
                  <a:lnTo>
                    <a:pt x="13101371" y="6864368"/>
                  </a:lnTo>
                  <a:lnTo>
                    <a:pt x="13103743" y="6860652"/>
                  </a:lnTo>
                  <a:lnTo>
                    <a:pt x="13102641" y="6855849"/>
                  </a:lnTo>
                  <a:lnTo>
                    <a:pt x="13098926" y="6853477"/>
                  </a:lnTo>
                  <a:lnTo>
                    <a:pt x="13094020" y="6850202"/>
                  </a:lnTo>
                  <a:lnTo>
                    <a:pt x="13090305" y="6847830"/>
                  </a:lnTo>
                  <a:close/>
                </a:path>
                <a:path w="17646015" h="9944735">
                  <a:moveTo>
                    <a:pt x="12128413" y="6427275"/>
                  </a:moveTo>
                  <a:lnTo>
                    <a:pt x="12124129" y="6426236"/>
                  </a:lnTo>
                  <a:lnTo>
                    <a:pt x="12118368" y="6424961"/>
                  </a:lnTo>
                  <a:lnTo>
                    <a:pt x="12114085" y="6423921"/>
                  </a:lnTo>
                  <a:lnTo>
                    <a:pt x="12109854" y="6426450"/>
                  </a:lnTo>
                  <a:lnTo>
                    <a:pt x="12108815" y="6430734"/>
                  </a:lnTo>
                  <a:lnTo>
                    <a:pt x="12107584" y="6434543"/>
                  </a:lnTo>
                  <a:lnTo>
                    <a:pt x="12109922" y="6438298"/>
                  </a:lnTo>
                  <a:lnTo>
                    <a:pt x="12114588" y="6440288"/>
                  </a:lnTo>
                  <a:lnTo>
                    <a:pt x="12120349" y="6441563"/>
                  </a:lnTo>
                  <a:lnTo>
                    <a:pt x="12124633" y="6442602"/>
                  </a:lnTo>
                  <a:lnTo>
                    <a:pt x="12128862" y="6440074"/>
                  </a:lnTo>
                  <a:lnTo>
                    <a:pt x="12130942" y="6431506"/>
                  </a:lnTo>
                  <a:lnTo>
                    <a:pt x="12128413" y="6427275"/>
                  </a:lnTo>
                  <a:close/>
                </a:path>
                <a:path w="17646015" h="9944735">
                  <a:moveTo>
                    <a:pt x="13015379" y="6800898"/>
                  </a:moveTo>
                  <a:lnTo>
                    <a:pt x="13010576" y="6802001"/>
                  </a:lnTo>
                  <a:lnTo>
                    <a:pt x="13005830" y="6809432"/>
                  </a:lnTo>
                  <a:lnTo>
                    <a:pt x="13006932" y="6814235"/>
                  </a:lnTo>
                  <a:lnTo>
                    <a:pt x="13010648" y="6816608"/>
                  </a:lnTo>
                  <a:lnTo>
                    <a:pt x="13015698" y="6819550"/>
                  </a:lnTo>
                  <a:lnTo>
                    <a:pt x="13016697" y="6819977"/>
                  </a:lnTo>
                  <a:lnTo>
                    <a:pt x="13016555" y="6820310"/>
                  </a:lnTo>
                  <a:lnTo>
                    <a:pt x="13020221" y="6821874"/>
                  </a:lnTo>
                  <a:lnTo>
                    <a:pt x="13024359" y="6820487"/>
                  </a:lnTo>
                  <a:lnTo>
                    <a:pt x="13026589" y="6817105"/>
                  </a:lnTo>
                  <a:lnTo>
                    <a:pt x="13028962" y="6813390"/>
                  </a:lnTo>
                  <a:lnTo>
                    <a:pt x="13027860" y="6808586"/>
                  </a:lnTo>
                  <a:lnTo>
                    <a:pt x="13024145" y="6806213"/>
                  </a:lnTo>
                  <a:lnTo>
                    <a:pt x="13019096" y="6803271"/>
                  </a:lnTo>
                  <a:lnTo>
                    <a:pt x="13015379" y="6800898"/>
                  </a:lnTo>
                  <a:close/>
                </a:path>
                <a:path w="17646015" h="9944735">
                  <a:moveTo>
                    <a:pt x="12214141" y="6448874"/>
                  </a:moveTo>
                  <a:lnTo>
                    <a:pt x="12209857" y="6447835"/>
                  </a:lnTo>
                  <a:lnTo>
                    <a:pt x="12204241" y="6446227"/>
                  </a:lnTo>
                  <a:lnTo>
                    <a:pt x="12200290" y="6445329"/>
                  </a:lnTo>
                  <a:lnTo>
                    <a:pt x="12195727" y="6447716"/>
                  </a:lnTo>
                  <a:lnTo>
                    <a:pt x="12194687" y="6452000"/>
                  </a:lnTo>
                  <a:lnTo>
                    <a:pt x="12193790" y="6455951"/>
                  </a:lnTo>
                  <a:lnTo>
                    <a:pt x="12195652" y="6459897"/>
                  </a:lnTo>
                  <a:lnTo>
                    <a:pt x="12199985" y="6461745"/>
                  </a:lnTo>
                  <a:lnTo>
                    <a:pt x="12205602" y="6463353"/>
                  </a:lnTo>
                  <a:lnTo>
                    <a:pt x="12209885" y="6464393"/>
                  </a:lnTo>
                  <a:lnTo>
                    <a:pt x="12214450" y="6462006"/>
                  </a:lnTo>
                  <a:lnTo>
                    <a:pt x="12216528" y="6453438"/>
                  </a:lnTo>
                  <a:lnTo>
                    <a:pt x="12214141" y="6448874"/>
                  </a:lnTo>
                  <a:close/>
                </a:path>
                <a:path w="17646015" h="9944735">
                  <a:moveTo>
                    <a:pt x="12938078" y="6754924"/>
                  </a:moveTo>
                  <a:lnTo>
                    <a:pt x="12933274" y="6756026"/>
                  </a:lnTo>
                  <a:lnTo>
                    <a:pt x="12929195" y="6763742"/>
                  </a:lnTo>
                  <a:lnTo>
                    <a:pt x="12930298" y="6768545"/>
                  </a:lnTo>
                  <a:lnTo>
                    <a:pt x="12934155" y="6770585"/>
                  </a:lnTo>
                  <a:lnTo>
                    <a:pt x="12939205" y="6773527"/>
                  </a:lnTo>
                  <a:lnTo>
                    <a:pt x="12943537" y="6775374"/>
                  </a:lnTo>
                  <a:lnTo>
                    <a:pt x="12948008" y="6774130"/>
                  </a:lnTo>
                  <a:lnTo>
                    <a:pt x="12949905" y="6770606"/>
                  </a:lnTo>
                  <a:lnTo>
                    <a:pt x="12951944" y="6766749"/>
                  </a:lnTo>
                  <a:lnTo>
                    <a:pt x="12950843" y="6761945"/>
                  </a:lnTo>
                  <a:lnTo>
                    <a:pt x="12946984" y="6759905"/>
                  </a:lnTo>
                  <a:lnTo>
                    <a:pt x="12941935" y="6756963"/>
                  </a:lnTo>
                  <a:lnTo>
                    <a:pt x="12938078" y="6754924"/>
                  </a:lnTo>
                  <a:close/>
                </a:path>
                <a:path w="17646015" h="9944735">
                  <a:moveTo>
                    <a:pt x="584313" y="1478124"/>
                  </a:moveTo>
                  <a:lnTo>
                    <a:pt x="579220" y="1477133"/>
                  </a:lnTo>
                  <a:lnTo>
                    <a:pt x="572377" y="1482093"/>
                  </a:lnTo>
                  <a:lnTo>
                    <a:pt x="571386" y="1487186"/>
                  </a:lnTo>
                  <a:lnTo>
                    <a:pt x="573866" y="1490608"/>
                  </a:lnTo>
                  <a:lnTo>
                    <a:pt x="577254" y="1495599"/>
                  </a:lnTo>
                  <a:lnTo>
                    <a:pt x="578302" y="1496834"/>
                  </a:lnTo>
                  <a:lnTo>
                    <a:pt x="580826" y="1498304"/>
                  </a:lnTo>
                  <a:lnTo>
                    <a:pt x="583159" y="1499299"/>
                  </a:lnTo>
                  <a:lnTo>
                    <a:pt x="585919" y="1499295"/>
                  </a:lnTo>
                  <a:lnTo>
                    <a:pt x="588247" y="1497530"/>
                  </a:lnTo>
                  <a:lnTo>
                    <a:pt x="591669" y="1495051"/>
                  </a:lnTo>
                  <a:lnTo>
                    <a:pt x="592659" y="1489958"/>
                  </a:lnTo>
                  <a:lnTo>
                    <a:pt x="590179" y="1486536"/>
                  </a:lnTo>
                  <a:lnTo>
                    <a:pt x="586793" y="1481545"/>
                  </a:lnTo>
                  <a:lnTo>
                    <a:pt x="584313" y="1478124"/>
                  </a:lnTo>
                  <a:close/>
                </a:path>
                <a:path w="17646015" h="9944735">
                  <a:moveTo>
                    <a:pt x="12299591" y="6473900"/>
                  </a:moveTo>
                  <a:lnTo>
                    <a:pt x="12295449" y="6472527"/>
                  </a:lnTo>
                  <a:lnTo>
                    <a:pt x="12289833" y="6470919"/>
                  </a:lnTo>
                  <a:lnTo>
                    <a:pt x="12285691" y="6469546"/>
                  </a:lnTo>
                  <a:lnTo>
                    <a:pt x="12281461" y="6472075"/>
                  </a:lnTo>
                  <a:lnTo>
                    <a:pt x="12280088" y="6476217"/>
                  </a:lnTo>
                  <a:lnTo>
                    <a:pt x="12279191" y="6480168"/>
                  </a:lnTo>
                  <a:lnTo>
                    <a:pt x="12281052" y="6484113"/>
                  </a:lnTo>
                  <a:lnTo>
                    <a:pt x="12285386" y="6485962"/>
                  </a:lnTo>
                  <a:lnTo>
                    <a:pt x="12291002" y="6487570"/>
                  </a:lnTo>
                  <a:lnTo>
                    <a:pt x="12295144" y="6488943"/>
                  </a:lnTo>
                  <a:lnTo>
                    <a:pt x="12299374" y="6486413"/>
                  </a:lnTo>
                  <a:lnTo>
                    <a:pt x="12302120" y="6478129"/>
                  </a:lnTo>
                  <a:lnTo>
                    <a:pt x="12299591" y="6473900"/>
                  </a:lnTo>
                  <a:close/>
                </a:path>
                <a:path w="17646015" h="9944735">
                  <a:moveTo>
                    <a:pt x="12860734" y="6710901"/>
                  </a:moveTo>
                  <a:lnTo>
                    <a:pt x="12855786" y="6712336"/>
                  </a:lnTo>
                  <a:lnTo>
                    <a:pt x="12851707" y="6720050"/>
                  </a:lnTo>
                  <a:lnTo>
                    <a:pt x="12853143" y="6724997"/>
                  </a:lnTo>
                  <a:lnTo>
                    <a:pt x="12857001" y="6727036"/>
                  </a:lnTo>
                  <a:lnTo>
                    <a:pt x="12862050" y="6729978"/>
                  </a:lnTo>
                  <a:lnTo>
                    <a:pt x="12866382" y="6731826"/>
                  </a:lnTo>
                  <a:lnTo>
                    <a:pt x="12870996" y="6730249"/>
                  </a:lnTo>
                  <a:lnTo>
                    <a:pt x="12872894" y="6726724"/>
                  </a:lnTo>
                  <a:lnTo>
                    <a:pt x="12874933" y="6722867"/>
                  </a:lnTo>
                  <a:lnTo>
                    <a:pt x="12873497" y="6717921"/>
                  </a:lnTo>
                  <a:lnTo>
                    <a:pt x="12869638" y="6715881"/>
                  </a:lnTo>
                  <a:lnTo>
                    <a:pt x="12864591" y="6712940"/>
                  </a:lnTo>
                  <a:lnTo>
                    <a:pt x="12860734" y="6710901"/>
                  </a:lnTo>
                  <a:close/>
                </a:path>
                <a:path w="17646015" h="9944735">
                  <a:moveTo>
                    <a:pt x="12384856" y="6501209"/>
                  </a:moveTo>
                  <a:lnTo>
                    <a:pt x="12380571" y="6500170"/>
                  </a:lnTo>
                  <a:lnTo>
                    <a:pt x="12371238" y="6496188"/>
                  </a:lnTo>
                  <a:lnTo>
                    <a:pt x="12367007" y="6498717"/>
                  </a:lnTo>
                  <a:lnTo>
                    <a:pt x="12365301" y="6502717"/>
                  </a:lnTo>
                  <a:lnTo>
                    <a:pt x="12364406" y="6505486"/>
                  </a:lnTo>
                  <a:lnTo>
                    <a:pt x="12364070" y="6506525"/>
                  </a:lnTo>
                  <a:lnTo>
                    <a:pt x="12366124" y="6510948"/>
                  </a:lnTo>
                  <a:lnTo>
                    <a:pt x="12369790" y="6512512"/>
                  </a:lnTo>
                  <a:lnTo>
                    <a:pt x="12370267" y="6512320"/>
                  </a:lnTo>
                  <a:lnTo>
                    <a:pt x="12375599" y="6514595"/>
                  </a:lnTo>
                  <a:lnTo>
                    <a:pt x="12379741" y="6515968"/>
                  </a:lnTo>
                  <a:lnTo>
                    <a:pt x="12383829" y="6513772"/>
                  </a:lnTo>
                  <a:lnTo>
                    <a:pt x="12385535" y="6509772"/>
                  </a:lnTo>
                  <a:lnTo>
                    <a:pt x="12386450" y="6507011"/>
                  </a:lnTo>
                  <a:lnTo>
                    <a:pt x="12386908" y="6505630"/>
                  </a:lnTo>
                  <a:lnTo>
                    <a:pt x="12384856" y="6501209"/>
                  </a:lnTo>
                  <a:close/>
                </a:path>
                <a:path w="17646015" h="9944735">
                  <a:moveTo>
                    <a:pt x="12781442" y="6669592"/>
                  </a:moveTo>
                  <a:lnTo>
                    <a:pt x="12776494" y="6671027"/>
                  </a:lnTo>
                  <a:lnTo>
                    <a:pt x="12774108" y="6676313"/>
                  </a:lnTo>
                  <a:lnTo>
                    <a:pt x="12772748" y="6678884"/>
                  </a:lnTo>
                  <a:lnTo>
                    <a:pt x="12774327" y="6683497"/>
                  </a:lnTo>
                  <a:lnTo>
                    <a:pt x="12778042" y="6685870"/>
                  </a:lnTo>
                  <a:lnTo>
                    <a:pt x="12787707" y="6689993"/>
                  </a:lnTo>
                  <a:lnTo>
                    <a:pt x="12792321" y="6688415"/>
                  </a:lnTo>
                  <a:lnTo>
                    <a:pt x="12794564" y="6683463"/>
                  </a:lnTo>
                  <a:lnTo>
                    <a:pt x="12795924" y="6680891"/>
                  </a:lnTo>
                  <a:lnTo>
                    <a:pt x="12794345" y="6676278"/>
                  </a:lnTo>
                  <a:lnTo>
                    <a:pt x="12790631" y="6673905"/>
                  </a:lnTo>
                  <a:lnTo>
                    <a:pt x="12785299" y="6671631"/>
                  </a:lnTo>
                  <a:lnTo>
                    <a:pt x="12781442" y="6669592"/>
                  </a:lnTo>
                  <a:close/>
                </a:path>
                <a:path w="17646015" h="9944735">
                  <a:moveTo>
                    <a:pt x="12468649" y="6531044"/>
                  </a:moveTo>
                  <a:lnTo>
                    <a:pt x="12464506" y="6529671"/>
                  </a:lnTo>
                  <a:lnTo>
                    <a:pt x="12459172" y="6527395"/>
                  </a:lnTo>
                  <a:lnTo>
                    <a:pt x="12455031" y="6526023"/>
                  </a:lnTo>
                  <a:lnTo>
                    <a:pt x="12450609" y="6528076"/>
                  </a:lnTo>
                  <a:lnTo>
                    <a:pt x="12448902" y="6532076"/>
                  </a:lnTo>
                  <a:lnTo>
                    <a:pt x="12447873" y="6535182"/>
                  </a:lnTo>
                  <a:lnTo>
                    <a:pt x="12447530" y="6536217"/>
                  </a:lnTo>
                  <a:lnTo>
                    <a:pt x="12449251" y="6540496"/>
                  </a:lnTo>
                  <a:lnTo>
                    <a:pt x="12453251" y="6542203"/>
                  </a:lnTo>
                  <a:lnTo>
                    <a:pt x="12453393" y="6541870"/>
                  </a:lnTo>
                  <a:lnTo>
                    <a:pt x="12459058" y="6544287"/>
                  </a:lnTo>
                  <a:lnTo>
                    <a:pt x="12463200" y="6545659"/>
                  </a:lnTo>
                  <a:lnTo>
                    <a:pt x="12467622" y="6543606"/>
                  </a:lnTo>
                  <a:lnTo>
                    <a:pt x="12469328" y="6539607"/>
                  </a:lnTo>
                  <a:lnTo>
                    <a:pt x="12470358" y="6536501"/>
                  </a:lnTo>
                  <a:lnTo>
                    <a:pt x="12470702" y="6535466"/>
                  </a:lnTo>
                  <a:lnTo>
                    <a:pt x="12468649" y="6531044"/>
                  </a:lnTo>
                  <a:close/>
                </a:path>
                <a:path w="17646015" h="9944735">
                  <a:moveTo>
                    <a:pt x="12711294" y="6634548"/>
                  </a:moveTo>
                  <a:lnTo>
                    <a:pt x="12701963" y="6630568"/>
                  </a:lnTo>
                  <a:lnTo>
                    <a:pt x="12697015" y="6632003"/>
                  </a:lnTo>
                  <a:lnTo>
                    <a:pt x="12693603" y="6640002"/>
                  </a:lnTo>
                  <a:lnTo>
                    <a:pt x="12695181" y="6644615"/>
                  </a:lnTo>
                  <a:lnTo>
                    <a:pt x="12699040" y="6646655"/>
                  </a:lnTo>
                  <a:lnTo>
                    <a:pt x="12708704" y="6650777"/>
                  </a:lnTo>
                  <a:lnTo>
                    <a:pt x="12713319" y="6649200"/>
                  </a:lnTo>
                  <a:lnTo>
                    <a:pt x="12716731" y="6641200"/>
                  </a:lnTo>
                  <a:lnTo>
                    <a:pt x="12715152" y="6636588"/>
                  </a:lnTo>
                  <a:lnTo>
                    <a:pt x="12711294" y="6634548"/>
                  </a:lnTo>
                  <a:close/>
                </a:path>
                <a:path w="17646015" h="9944735">
                  <a:moveTo>
                    <a:pt x="12551493" y="6564019"/>
                  </a:moveTo>
                  <a:lnTo>
                    <a:pt x="12538162" y="6558332"/>
                  </a:lnTo>
                  <a:lnTo>
                    <a:pt x="12533740" y="6560385"/>
                  </a:lnTo>
                  <a:lnTo>
                    <a:pt x="12530470" y="6568052"/>
                  </a:lnTo>
                  <a:lnTo>
                    <a:pt x="12532383" y="6572807"/>
                  </a:lnTo>
                  <a:lnTo>
                    <a:pt x="12545713" y="6578493"/>
                  </a:lnTo>
                  <a:lnTo>
                    <a:pt x="12550136" y="6576441"/>
                  </a:lnTo>
                  <a:lnTo>
                    <a:pt x="12553549" y="6568441"/>
                  </a:lnTo>
                  <a:lnTo>
                    <a:pt x="12551493" y="6564019"/>
                  </a:lnTo>
                  <a:close/>
                </a:path>
                <a:path w="17646015" h="9944735">
                  <a:moveTo>
                    <a:pt x="12633964" y="6598804"/>
                  </a:moveTo>
                  <a:lnTo>
                    <a:pt x="12624629" y="6594822"/>
                  </a:lnTo>
                  <a:lnTo>
                    <a:pt x="12618373" y="6609488"/>
                  </a:lnTo>
                  <a:lnTo>
                    <a:pt x="12623707" y="6611763"/>
                  </a:lnTo>
                  <a:lnTo>
                    <a:pt x="12623516" y="6611287"/>
                  </a:lnTo>
                  <a:lnTo>
                    <a:pt x="12627517" y="6612994"/>
                  </a:lnTo>
                  <a:lnTo>
                    <a:pt x="12632128" y="6611416"/>
                  </a:lnTo>
                  <a:lnTo>
                    <a:pt x="12633834" y="6607415"/>
                  </a:lnTo>
                  <a:lnTo>
                    <a:pt x="12635873" y="6603558"/>
                  </a:lnTo>
                  <a:lnTo>
                    <a:pt x="12633964" y="6598804"/>
                  </a:lnTo>
                  <a:close/>
                </a:path>
                <a:path w="17646015" h="9944735">
                  <a:moveTo>
                    <a:pt x="535513" y="1404123"/>
                  </a:moveTo>
                  <a:lnTo>
                    <a:pt x="530753" y="1403275"/>
                  </a:lnTo>
                  <a:lnTo>
                    <a:pt x="523243" y="1407951"/>
                  </a:lnTo>
                  <a:lnTo>
                    <a:pt x="522395" y="1412710"/>
                  </a:lnTo>
                  <a:lnTo>
                    <a:pt x="527786" y="1421313"/>
                  </a:lnTo>
                  <a:lnTo>
                    <a:pt x="528693" y="1422882"/>
                  </a:lnTo>
                  <a:lnTo>
                    <a:pt x="531217" y="1424352"/>
                  </a:lnTo>
                  <a:lnTo>
                    <a:pt x="533550" y="1425348"/>
                  </a:lnTo>
                  <a:lnTo>
                    <a:pt x="536452" y="1425009"/>
                  </a:lnTo>
                  <a:lnTo>
                    <a:pt x="538638" y="1423579"/>
                  </a:lnTo>
                  <a:lnTo>
                    <a:pt x="542393" y="1421241"/>
                  </a:lnTo>
                  <a:lnTo>
                    <a:pt x="543242" y="1416481"/>
                  </a:lnTo>
                  <a:lnTo>
                    <a:pt x="535513" y="1404123"/>
                  </a:lnTo>
                  <a:close/>
                </a:path>
                <a:path w="17646015" h="9944735">
                  <a:moveTo>
                    <a:pt x="487663" y="1329741"/>
                  </a:moveTo>
                  <a:lnTo>
                    <a:pt x="483045" y="1328559"/>
                  </a:lnTo>
                  <a:lnTo>
                    <a:pt x="475536" y="1333234"/>
                  </a:lnTo>
                  <a:lnTo>
                    <a:pt x="474354" y="1337852"/>
                  </a:lnTo>
                  <a:lnTo>
                    <a:pt x="479745" y="1346455"/>
                  </a:lnTo>
                  <a:lnTo>
                    <a:pt x="480319" y="1347882"/>
                  </a:lnTo>
                  <a:lnTo>
                    <a:pt x="483176" y="1349494"/>
                  </a:lnTo>
                  <a:lnTo>
                    <a:pt x="485509" y="1350489"/>
                  </a:lnTo>
                  <a:lnTo>
                    <a:pt x="488269" y="1350485"/>
                  </a:lnTo>
                  <a:lnTo>
                    <a:pt x="490455" y="1349054"/>
                  </a:lnTo>
                  <a:lnTo>
                    <a:pt x="494211" y="1346716"/>
                  </a:lnTo>
                  <a:lnTo>
                    <a:pt x="495392" y="1342099"/>
                  </a:lnTo>
                  <a:lnTo>
                    <a:pt x="487663" y="1329741"/>
                  </a:lnTo>
                  <a:close/>
                </a:path>
                <a:path w="17646015" h="9944735">
                  <a:moveTo>
                    <a:pt x="441333" y="1253642"/>
                  </a:moveTo>
                  <a:lnTo>
                    <a:pt x="436382" y="1252318"/>
                  </a:lnTo>
                  <a:lnTo>
                    <a:pt x="432627" y="1254656"/>
                  </a:lnTo>
                  <a:lnTo>
                    <a:pt x="429015" y="1256661"/>
                  </a:lnTo>
                  <a:lnTo>
                    <a:pt x="427691" y="1261612"/>
                  </a:lnTo>
                  <a:lnTo>
                    <a:pt x="430029" y="1265366"/>
                  </a:lnTo>
                  <a:lnTo>
                    <a:pt x="432939" y="1270548"/>
                  </a:lnTo>
                  <a:lnTo>
                    <a:pt x="433846" y="1272117"/>
                  </a:lnTo>
                  <a:lnTo>
                    <a:pt x="436704" y="1273729"/>
                  </a:lnTo>
                  <a:lnTo>
                    <a:pt x="436513" y="1273255"/>
                  </a:lnTo>
                  <a:lnTo>
                    <a:pt x="438846" y="1274250"/>
                  </a:lnTo>
                  <a:lnTo>
                    <a:pt x="441604" y="1274244"/>
                  </a:lnTo>
                  <a:lnTo>
                    <a:pt x="443792" y="1272813"/>
                  </a:lnTo>
                  <a:lnTo>
                    <a:pt x="447405" y="1270809"/>
                  </a:lnTo>
                  <a:lnTo>
                    <a:pt x="448728" y="1265858"/>
                  </a:lnTo>
                  <a:lnTo>
                    <a:pt x="443338" y="1257255"/>
                  </a:lnTo>
                  <a:lnTo>
                    <a:pt x="441333" y="1253642"/>
                  </a:lnTo>
                  <a:close/>
                </a:path>
                <a:path w="17646015" h="9944735">
                  <a:moveTo>
                    <a:pt x="397190" y="1176113"/>
                  </a:moveTo>
                  <a:lnTo>
                    <a:pt x="392381" y="1174455"/>
                  </a:lnTo>
                  <a:lnTo>
                    <a:pt x="384871" y="1179131"/>
                  </a:lnTo>
                  <a:lnTo>
                    <a:pt x="383214" y="1183940"/>
                  </a:lnTo>
                  <a:lnTo>
                    <a:pt x="385552" y="1187695"/>
                  </a:lnTo>
                  <a:lnTo>
                    <a:pt x="388463" y="1192877"/>
                  </a:lnTo>
                  <a:lnTo>
                    <a:pt x="389228" y="1194778"/>
                  </a:lnTo>
                  <a:lnTo>
                    <a:pt x="392085" y="1196391"/>
                  </a:lnTo>
                  <a:lnTo>
                    <a:pt x="392561" y="1196200"/>
                  </a:lnTo>
                  <a:lnTo>
                    <a:pt x="394561" y="1197053"/>
                  </a:lnTo>
                  <a:lnTo>
                    <a:pt x="397178" y="1197381"/>
                  </a:lnTo>
                  <a:lnTo>
                    <a:pt x="399364" y="1195951"/>
                  </a:lnTo>
                  <a:lnTo>
                    <a:pt x="403119" y="1193613"/>
                  </a:lnTo>
                  <a:lnTo>
                    <a:pt x="404776" y="1188804"/>
                  </a:lnTo>
                  <a:lnTo>
                    <a:pt x="402438" y="1185049"/>
                  </a:lnTo>
                  <a:lnTo>
                    <a:pt x="399528" y="1179868"/>
                  </a:lnTo>
                  <a:lnTo>
                    <a:pt x="397190" y="1176113"/>
                  </a:lnTo>
                  <a:close/>
                </a:path>
                <a:path w="17646015" h="9944735">
                  <a:moveTo>
                    <a:pt x="355139" y="1098294"/>
                  </a:moveTo>
                  <a:lnTo>
                    <a:pt x="350522" y="1097113"/>
                  </a:lnTo>
                  <a:lnTo>
                    <a:pt x="346576" y="1098976"/>
                  </a:lnTo>
                  <a:lnTo>
                    <a:pt x="342488" y="1101171"/>
                  </a:lnTo>
                  <a:lnTo>
                    <a:pt x="341306" y="1105788"/>
                  </a:lnTo>
                  <a:lnTo>
                    <a:pt x="343168" y="1109735"/>
                  </a:lnTo>
                  <a:lnTo>
                    <a:pt x="345746" y="1114773"/>
                  </a:lnTo>
                  <a:lnTo>
                    <a:pt x="346653" y="1116342"/>
                  </a:lnTo>
                  <a:lnTo>
                    <a:pt x="349701" y="1118431"/>
                  </a:lnTo>
                  <a:lnTo>
                    <a:pt x="351701" y="1119284"/>
                  </a:lnTo>
                  <a:lnTo>
                    <a:pt x="354461" y="1119279"/>
                  </a:lnTo>
                  <a:lnTo>
                    <a:pt x="360593" y="1115985"/>
                  </a:lnTo>
                  <a:lnTo>
                    <a:pt x="361775" y="1111368"/>
                  </a:lnTo>
                  <a:lnTo>
                    <a:pt x="359913" y="1107422"/>
                  </a:lnTo>
                  <a:lnTo>
                    <a:pt x="357335" y="1102383"/>
                  </a:lnTo>
                  <a:lnTo>
                    <a:pt x="355139" y="1098294"/>
                  </a:lnTo>
                  <a:close/>
                </a:path>
                <a:path w="17646015" h="9944735">
                  <a:moveTo>
                    <a:pt x="315323" y="1019854"/>
                  </a:moveTo>
                  <a:lnTo>
                    <a:pt x="310515" y="1018196"/>
                  </a:lnTo>
                  <a:lnTo>
                    <a:pt x="302623" y="1021921"/>
                  </a:lnTo>
                  <a:lnTo>
                    <a:pt x="300966" y="1026730"/>
                  </a:lnTo>
                  <a:lnTo>
                    <a:pt x="302828" y="1030676"/>
                  </a:lnTo>
                  <a:lnTo>
                    <a:pt x="305406" y="1035715"/>
                  </a:lnTo>
                  <a:lnTo>
                    <a:pt x="306313" y="1037283"/>
                  </a:lnTo>
                  <a:lnTo>
                    <a:pt x="307695" y="1038661"/>
                  </a:lnTo>
                  <a:lnTo>
                    <a:pt x="309361" y="1039372"/>
                  </a:lnTo>
                  <a:lnTo>
                    <a:pt x="309219" y="1039705"/>
                  </a:lnTo>
                  <a:lnTo>
                    <a:pt x="311552" y="1040701"/>
                  </a:lnTo>
                  <a:lnTo>
                    <a:pt x="313979" y="1040554"/>
                  </a:lnTo>
                  <a:lnTo>
                    <a:pt x="316023" y="1039456"/>
                  </a:lnTo>
                  <a:lnTo>
                    <a:pt x="319969" y="1037594"/>
                  </a:lnTo>
                  <a:lnTo>
                    <a:pt x="321626" y="1032785"/>
                  </a:lnTo>
                  <a:lnTo>
                    <a:pt x="319764" y="1028839"/>
                  </a:lnTo>
                  <a:lnTo>
                    <a:pt x="317186" y="1023800"/>
                  </a:lnTo>
                  <a:lnTo>
                    <a:pt x="315323" y="1019854"/>
                  </a:lnTo>
                  <a:close/>
                </a:path>
                <a:path w="17646015" h="9944735">
                  <a:moveTo>
                    <a:pt x="277121" y="938556"/>
                  </a:moveTo>
                  <a:lnTo>
                    <a:pt x="272313" y="936899"/>
                  </a:lnTo>
                  <a:lnTo>
                    <a:pt x="268367" y="938760"/>
                  </a:lnTo>
                  <a:lnTo>
                    <a:pt x="264088" y="940481"/>
                  </a:lnTo>
                  <a:lnTo>
                    <a:pt x="262430" y="945289"/>
                  </a:lnTo>
                  <a:lnTo>
                    <a:pt x="264292" y="949236"/>
                  </a:lnTo>
                  <a:lnTo>
                    <a:pt x="266728" y="954608"/>
                  </a:lnTo>
                  <a:lnTo>
                    <a:pt x="267826" y="956652"/>
                  </a:lnTo>
                  <a:lnTo>
                    <a:pt x="269208" y="958030"/>
                  </a:lnTo>
                  <a:lnTo>
                    <a:pt x="273208" y="959736"/>
                  </a:lnTo>
                  <a:lnTo>
                    <a:pt x="275492" y="959923"/>
                  </a:lnTo>
                  <a:lnTo>
                    <a:pt x="277536" y="958824"/>
                  </a:lnTo>
                  <a:lnTo>
                    <a:pt x="281482" y="956962"/>
                  </a:lnTo>
                  <a:lnTo>
                    <a:pt x="283140" y="952153"/>
                  </a:lnTo>
                  <a:lnTo>
                    <a:pt x="281277" y="948208"/>
                  </a:lnTo>
                  <a:lnTo>
                    <a:pt x="278842" y="942834"/>
                  </a:lnTo>
                  <a:lnTo>
                    <a:pt x="277121" y="938556"/>
                  </a:lnTo>
                  <a:close/>
                </a:path>
                <a:path w="17646015" h="9944735">
                  <a:moveTo>
                    <a:pt x="241394" y="857920"/>
                  </a:moveTo>
                  <a:lnTo>
                    <a:pt x="236728" y="855929"/>
                  </a:lnTo>
                  <a:lnTo>
                    <a:pt x="232782" y="857791"/>
                  </a:lnTo>
                  <a:lnTo>
                    <a:pt x="228503" y="859511"/>
                  </a:lnTo>
                  <a:lnTo>
                    <a:pt x="226512" y="864178"/>
                  </a:lnTo>
                  <a:lnTo>
                    <a:pt x="228375" y="868123"/>
                  </a:lnTo>
                  <a:lnTo>
                    <a:pt x="230810" y="873496"/>
                  </a:lnTo>
                  <a:lnTo>
                    <a:pt x="231575" y="875398"/>
                  </a:lnTo>
                  <a:lnTo>
                    <a:pt x="233290" y="876918"/>
                  </a:lnTo>
                  <a:lnTo>
                    <a:pt x="234956" y="877629"/>
                  </a:lnTo>
                  <a:lnTo>
                    <a:pt x="234814" y="877961"/>
                  </a:lnTo>
                  <a:lnTo>
                    <a:pt x="236814" y="878815"/>
                  </a:lnTo>
                  <a:lnTo>
                    <a:pt x="239241" y="878668"/>
                  </a:lnTo>
                  <a:lnTo>
                    <a:pt x="245422" y="876183"/>
                  </a:lnTo>
                  <a:lnTo>
                    <a:pt x="247412" y="871517"/>
                  </a:lnTo>
                  <a:lnTo>
                    <a:pt x="245550" y="867571"/>
                  </a:lnTo>
                  <a:lnTo>
                    <a:pt x="243115" y="862199"/>
                  </a:lnTo>
                  <a:lnTo>
                    <a:pt x="241394" y="857920"/>
                  </a:lnTo>
                  <a:close/>
                </a:path>
                <a:path w="17646015" h="9944735">
                  <a:moveTo>
                    <a:pt x="207378" y="776043"/>
                  </a:moveTo>
                  <a:lnTo>
                    <a:pt x="203045" y="774194"/>
                  </a:lnTo>
                  <a:lnTo>
                    <a:pt x="198908" y="775581"/>
                  </a:lnTo>
                  <a:lnTo>
                    <a:pt x="194962" y="777444"/>
                  </a:lnTo>
                  <a:lnTo>
                    <a:pt x="193114" y="781777"/>
                  </a:lnTo>
                  <a:lnTo>
                    <a:pt x="194501" y="785914"/>
                  </a:lnTo>
                  <a:lnTo>
                    <a:pt x="197367" y="793046"/>
                  </a:lnTo>
                  <a:lnTo>
                    <a:pt x="198749" y="794424"/>
                  </a:lnTo>
                  <a:lnTo>
                    <a:pt x="202749" y="796130"/>
                  </a:lnTo>
                  <a:lnTo>
                    <a:pt x="205033" y="796316"/>
                  </a:lnTo>
                  <a:lnTo>
                    <a:pt x="206936" y="795552"/>
                  </a:lnTo>
                  <a:lnTo>
                    <a:pt x="210882" y="793689"/>
                  </a:lnTo>
                  <a:lnTo>
                    <a:pt x="212730" y="789356"/>
                  </a:lnTo>
                  <a:lnTo>
                    <a:pt x="211343" y="785219"/>
                  </a:lnTo>
                  <a:lnTo>
                    <a:pt x="209241" y="779989"/>
                  </a:lnTo>
                  <a:lnTo>
                    <a:pt x="207378" y="776043"/>
                  </a:lnTo>
                  <a:close/>
                </a:path>
                <a:path w="17646015" h="9944735">
                  <a:moveTo>
                    <a:pt x="176499" y="692353"/>
                  </a:moveTo>
                  <a:lnTo>
                    <a:pt x="171833" y="690363"/>
                  </a:lnTo>
                  <a:lnTo>
                    <a:pt x="163558" y="693136"/>
                  </a:lnTo>
                  <a:lnTo>
                    <a:pt x="161568" y="697803"/>
                  </a:lnTo>
                  <a:lnTo>
                    <a:pt x="162955" y="701940"/>
                  </a:lnTo>
                  <a:lnTo>
                    <a:pt x="164915" y="707503"/>
                  </a:lnTo>
                  <a:lnTo>
                    <a:pt x="165537" y="709739"/>
                  </a:lnTo>
                  <a:lnTo>
                    <a:pt x="167253" y="711258"/>
                  </a:lnTo>
                  <a:lnTo>
                    <a:pt x="170919" y="712822"/>
                  </a:lnTo>
                  <a:lnTo>
                    <a:pt x="173203" y="713009"/>
                  </a:lnTo>
                  <a:lnTo>
                    <a:pt x="175105" y="712244"/>
                  </a:lnTo>
                  <a:lnTo>
                    <a:pt x="179242" y="710857"/>
                  </a:lnTo>
                  <a:lnTo>
                    <a:pt x="181233" y="706191"/>
                  </a:lnTo>
                  <a:lnTo>
                    <a:pt x="179846" y="702054"/>
                  </a:lnTo>
                  <a:lnTo>
                    <a:pt x="177886" y="696490"/>
                  </a:lnTo>
                  <a:lnTo>
                    <a:pt x="176499" y="692353"/>
                  </a:lnTo>
                  <a:close/>
                </a:path>
                <a:path w="17646015" h="9944735">
                  <a:moveTo>
                    <a:pt x="142905" y="606717"/>
                  </a:moveTo>
                  <a:lnTo>
                    <a:pt x="134630" y="609491"/>
                  </a:lnTo>
                  <a:lnTo>
                    <a:pt x="132306" y="614015"/>
                  </a:lnTo>
                  <a:lnTo>
                    <a:pt x="133693" y="618152"/>
                  </a:lnTo>
                  <a:lnTo>
                    <a:pt x="135654" y="623716"/>
                  </a:lnTo>
                  <a:lnTo>
                    <a:pt x="136276" y="625951"/>
                  </a:lnTo>
                  <a:lnTo>
                    <a:pt x="137992" y="627470"/>
                  </a:lnTo>
                  <a:lnTo>
                    <a:pt x="141991" y="629177"/>
                  </a:lnTo>
                  <a:lnTo>
                    <a:pt x="143800" y="629554"/>
                  </a:lnTo>
                  <a:lnTo>
                    <a:pt x="145702" y="628790"/>
                  </a:lnTo>
                  <a:lnTo>
                    <a:pt x="149839" y="627403"/>
                  </a:lnTo>
                  <a:lnTo>
                    <a:pt x="152163" y="622879"/>
                  </a:lnTo>
                  <a:lnTo>
                    <a:pt x="150776" y="618741"/>
                  </a:lnTo>
                  <a:lnTo>
                    <a:pt x="148816" y="613178"/>
                  </a:lnTo>
                  <a:lnTo>
                    <a:pt x="147429" y="609041"/>
                  </a:lnTo>
                  <a:lnTo>
                    <a:pt x="142905" y="606717"/>
                  </a:lnTo>
                  <a:close/>
                </a:path>
                <a:path w="17646015" h="9944735">
                  <a:moveTo>
                    <a:pt x="116972" y="521591"/>
                  </a:moveTo>
                  <a:lnTo>
                    <a:pt x="108697" y="524366"/>
                  </a:lnTo>
                  <a:lnTo>
                    <a:pt x="106040" y="528747"/>
                  </a:lnTo>
                  <a:lnTo>
                    <a:pt x="107427" y="532884"/>
                  </a:lnTo>
                  <a:lnTo>
                    <a:pt x="109054" y="538306"/>
                  </a:lnTo>
                  <a:lnTo>
                    <a:pt x="110010" y="540683"/>
                  </a:lnTo>
                  <a:lnTo>
                    <a:pt x="111583" y="542536"/>
                  </a:lnTo>
                  <a:lnTo>
                    <a:pt x="115249" y="544100"/>
                  </a:lnTo>
                  <a:lnTo>
                    <a:pt x="117200" y="544144"/>
                  </a:lnTo>
                  <a:lnTo>
                    <a:pt x="118960" y="543713"/>
                  </a:lnTo>
                  <a:lnTo>
                    <a:pt x="123097" y="542326"/>
                  </a:lnTo>
                  <a:lnTo>
                    <a:pt x="125754" y="537944"/>
                  </a:lnTo>
                  <a:lnTo>
                    <a:pt x="124368" y="533807"/>
                  </a:lnTo>
                  <a:lnTo>
                    <a:pt x="122740" y="528386"/>
                  </a:lnTo>
                  <a:lnTo>
                    <a:pt x="121353" y="524249"/>
                  </a:lnTo>
                  <a:lnTo>
                    <a:pt x="116972" y="521591"/>
                  </a:lnTo>
                  <a:close/>
                </a:path>
                <a:path w="17646015" h="9944735">
                  <a:moveTo>
                    <a:pt x="92990" y="436510"/>
                  </a:moveTo>
                  <a:lnTo>
                    <a:pt x="88995" y="437564"/>
                  </a:lnTo>
                  <a:lnTo>
                    <a:pt x="84524" y="438809"/>
                  </a:lnTo>
                  <a:lnTo>
                    <a:pt x="82200" y="443333"/>
                  </a:lnTo>
                  <a:lnTo>
                    <a:pt x="83254" y="447327"/>
                  </a:lnTo>
                  <a:lnTo>
                    <a:pt x="84738" y="453083"/>
                  </a:lnTo>
                  <a:lnTo>
                    <a:pt x="85361" y="455317"/>
                  </a:lnTo>
                  <a:lnTo>
                    <a:pt x="87267" y="457312"/>
                  </a:lnTo>
                  <a:lnTo>
                    <a:pt x="89267" y="458166"/>
                  </a:lnTo>
                  <a:lnTo>
                    <a:pt x="89458" y="458641"/>
                  </a:lnTo>
                  <a:lnTo>
                    <a:pt x="90792" y="459210"/>
                  </a:lnTo>
                  <a:lnTo>
                    <a:pt x="92743" y="459254"/>
                  </a:lnTo>
                  <a:lnTo>
                    <a:pt x="94502" y="458823"/>
                  </a:lnTo>
                  <a:lnTo>
                    <a:pt x="98973" y="457579"/>
                  </a:lnTo>
                  <a:lnTo>
                    <a:pt x="101297" y="453054"/>
                  </a:lnTo>
                  <a:lnTo>
                    <a:pt x="100243" y="449059"/>
                  </a:lnTo>
                  <a:lnTo>
                    <a:pt x="98758" y="443305"/>
                  </a:lnTo>
                  <a:lnTo>
                    <a:pt x="97514" y="438834"/>
                  </a:lnTo>
                  <a:lnTo>
                    <a:pt x="92990" y="436510"/>
                  </a:lnTo>
                  <a:close/>
                </a:path>
                <a:path w="17646015" h="9944735">
                  <a:moveTo>
                    <a:pt x="71385" y="350473"/>
                  </a:moveTo>
                  <a:lnTo>
                    <a:pt x="62728" y="352296"/>
                  </a:lnTo>
                  <a:lnTo>
                    <a:pt x="60600" y="355722"/>
                  </a:lnTo>
                  <a:lnTo>
                    <a:pt x="60213" y="356344"/>
                  </a:lnTo>
                  <a:lnTo>
                    <a:pt x="69805" y="372648"/>
                  </a:lnTo>
                  <a:lnTo>
                    <a:pt x="71564" y="372218"/>
                  </a:lnTo>
                  <a:lnTo>
                    <a:pt x="75893" y="371306"/>
                  </a:lnTo>
                  <a:lnTo>
                    <a:pt x="78021" y="367880"/>
                  </a:lnTo>
                  <a:lnTo>
                    <a:pt x="78408" y="367258"/>
                  </a:lnTo>
                  <a:lnTo>
                    <a:pt x="77496" y="362929"/>
                  </a:lnTo>
                  <a:lnTo>
                    <a:pt x="76345" y="357316"/>
                  </a:lnTo>
                  <a:lnTo>
                    <a:pt x="75433" y="352988"/>
                  </a:lnTo>
                  <a:lnTo>
                    <a:pt x="71385" y="350473"/>
                  </a:lnTo>
                  <a:close/>
                </a:path>
                <a:path w="17646015" h="9944735">
                  <a:moveTo>
                    <a:pt x="52824" y="263766"/>
                  </a:moveTo>
                  <a:lnTo>
                    <a:pt x="44167" y="265588"/>
                  </a:lnTo>
                  <a:lnTo>
                    <a:pt x="41539" y="269194"/>
                  </a:lnTo>
                  <a:lnTo>
                    <a:pt x="41319" y="269494"/>
                  </a:lnTo>
                  <a:lnTo>
                    <a:pt x="42231" y="273822"/>
                  </a:lnTo>
                  <a:lnTo>
                    <a:pt x="43382" y="279435"/>
                  </a:lnTo>
                  <a:lnTo>
                    <a:pt x="43862" y="282004"/>
                  </a:lnTo>
                  <a:lnTo>
                    <a:pt x="45769" y="283999"/>
                  </a:lnTo>
                  <a:lnTo>
                    <a:pt x="48102" y="284994"/>
                  </a:lnTo>
                  <a:lnTo>
                    <a:pt x="48293" y="285469"/>
                  </a:lnTo>
                  <a:lnTo>
                    <a:pt x="49626" y="286038"/>
                  </a:lnTo>
                  <a:lnTo>
                    <a:pt x="51102" y="286274"/>
                  </a:lnTo>
                  <a:lnTo>
                    <a:pt x="52861" y="285842"/>
                  </a:lnTo>
                  <a:lnTo>
                    <a:pt x="56857" y="284789"/>
                  </a:lnTo>
                  <a:lnTo>
                    <a:pt x="59486" y="281182"/>
                  </a:lnTo>
                  <a:lnTo>
                    <a:pt x="59705" y="280882"/>
                  </a:lnTo>
                  <a:lnTo>
                    <a:pt x="58793" y="276554"/>
                  </a:lnTo>
                  <a:lnTo>
                    <a:pt x="57642" y="270942"/>
                  </a:lnTo>
                  <a:lnTo>
                    <a:pt x="56731" y="266613"/>
                  </a:lnTo>
                  <a:lnTo>
                    <a:pt x="52824" y="263766"/>
                  </a:lnTo>
                  <a:close/>
                </a:path>
                <a:path w="17646015" h="9944735">
                  <a:moveTo>
                    <a:pt x="36450" y="175626"/>
                  </a:moveTo>
                  <a:lnTo>
                    <a:pt x="32121" y="176537"/>
                  </a:lnTo>
                  <a:lnTo>
                    <a:pt x="27935" y="177115"/>
                  </a:lnTo>
                  <a:lnTo>
                    <a:pt x="24945" y="181355"/>
                  </a:lnTo>
                  <a:lnTo>
                    <a:pt x="25856" y="185683"/>
                  </a:lnTo>
                  <a:lnTo>
                    <a:pt x="26866" y="191629"/>
                  </a:lnTo>
                  <a:lnTo>
                    <a:pt x="27204" y="194531"/>
                  </a:lnTo>
                  <a:lnTo>
                    <a:pt x="29110" y="196526"/>
                  </a:lnTo>
                  <a:lnTo>
                    <a:pt x="32777" y="198090"/>
                  </a:lnTo>
                  <a:lnTo>
                    <a:pt x="36012" y="197894"/>
                  </a:lnTo>
                  <a:lnTo>
                    <a:pt x="40198" y="197316"/>
                  </a:lnTo>
                  <a:lnTo>
                    <a:pt x="43188" y="193077"/>
                  </a:lnTo>
                  <a:lnTo>
                    <a:pt x="42277" y="188748"/>
                  </a:lnTo>
                  <a:lnTo>
                    <a:pt x="41267" y="182802"/>
                  </a:lnTo>
                  <a:lnTo>
                    <a:pt x="40689" y="178616"/>
                  </a:lnTo>
                  <a:lnTo>
                    <a:pt x="36450" y="175626"/>
                  </a:lnTo>
                  <a:close/>
                </a:path>
                <a:path w="17646015" h="9944735">
                  <a:moveTo>
                    <a:pt x="22551" y="88149"/>
                  </a:moveTo>
                  <a:lnTo>
                    <a:pt x="14178" y="89304"/>
                  </a:lnTo>
                  <a:lnTo>
                    <a:pt x="11188" y="93544"/>
                  </a:lnTo>
                  <a:lnTo>
                    <a:pt x="11766" y="97730"/>
                  </a:lnTo>
                  <a:lnTo>
                    <a:pt x="12442" y="103534"/>
                  </a:lnTo>
                  <a:lnTo>
                    <a:pt x="12922" y="106102"/>
                  </a:lnTo>
                  <a:lnTo>
                    <a:pt x="15020" y="108573"/>
                  </a:lnTo>
                  <a:lnTo>
                    <a:pt x="18686" y="110137"/>
                  </a:lnTo>
                  <a:lnTo>
                    <a:pt x="19828" y="110230"/>
                  </a:lnTo>
                  <a:lnTo>
                    <a:pt x="21446" y="110132"/>
                  </a:lnTo>
                  <a:lnTo>
                    <a:pt x="25632" y="109555"/>
                  </a:lnTo>
                  <a:lnTo>
                    <a:pt x="28623" y="105314"/>
                  </a:lnTo>
                  <a:lnTo>
                    <a:pt x="28044" y="101128"/>
                  </a:lnTo>
                  <a:lnTo>
                    <a:pt x="27368" y="95325"/>
                  </a:lnTo>
                  <a:lnTo>
                    <a:pt x="26791" y="91138"/>
                  </a:lnTo>
                  <a:lnTo>
                    <a:pt x="22551" y="88149"/>
                  </a:lnTo>
                  <a:close/>
                </a:path>
                <a:path w="17646015" h="9944735">
                  <a:moveTo>
                    <a:pt x="11696" y="0"/>
                  </a:moveTo>
                  <a:lnTo>
                    <a:pt x="3323" y="1155"/>
                  </a:lnTo>
                  <a:lnTo>
                    <a:pt x="0" y="5254"/>
                  </a:lnTo>
                  <a:lnTo>
                    <a:pt x="578" y="9440"/>
                  </a:lnTo>
                  <a:lnTo>
                    <a:pt x="1591" y="18145"/>
                  </a:lnTo>
                  <a:lnTo>
                    <a:pt x="3356" y="20474"/>
                  </a:lnTo>
                  <a:lnTo>
                    <a:pt x="7355" y="22180"/>
                  </a:lnTo>
                  <a:lnTo>
                    <a:pt x="8831" y="22416"/>
                  </a:lnTo>
                  <a:lnTo>
                    <a:pt x="10115" y="22175"/>
                  </a:lnTo>
                  <a:lnTo>
                    <a:pt x="14302" y="21597"/>
                  </a:lnTo>
                  <a:lnTo>
                    <a:pt x="17625" y="17499"/>
                  </a:lnTo>
                  <a:lnTo>
                    <a:pt x="17047" y="13314"/>
                  </a:lnTo>
                  <a:lnTo>
                    <a:pt x="16371" y="7509"/>
                  </a:lnTo>
                  <a:lnTo>
                    <a:pt x="15793" y="3324"/>
                  </a:lnTo>
                  <a:lnTo>
                    <a:pt x="11696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94825" y="35114"/>
              <a:ext cx="17809845" cy="10026015"/>
            </a:xfrm>
            <a:custGeom>
              <a:avLst/>
              <a:gdLst/>
              <a:ahLst/>
              <a:cxnLst/>
              <a:rect l="l" t="t" r="r" b="b"/>
              <a:pathLst>
                <a:path w="17809845" h="10026015">
                  <a:moveTo>
                    <a:pt x="17057366" y="9750620"/>
                  </a:moveTo>
                  <a:lnTo>
                    <a:pt x="17044699" y="9745216"/>
                  </a:lnTo>
                  <a:lnTo>
                    <a:pt x="17039944" y="9747127"/>
                  </a:lnTo>
                  <a:lnTo>
                    <a:pt x="17036816" y="9754460"/>
                  </a:lnTo>
                  <a:lnTo>
                    <a:pt x="17038395" y="9759073"/>
                  </a:lnTo>
                  <a:lnTo>
                    <a:pt x="17051395" y="9764618"/>
                  </a:lnTo>
                  <a:lnTo>
                    <a:pt x="17055672" y="9762897"/>
                  </a:lnTo>
                  <a:lnTo>
                    <a:pt x="17059085" y="9754898"/>
                  </a:lnTo>
                  <a:lnTo>
                    <a:pt x="17057366" y="9750620"/>
                  </a:lnTo>
                  <a:close/>
                </a:path>
                <a:path w="17809845" h="10026015">
                  <a:moveTo>
                    <a:pt x="16976466" y="9714928"/>
                  </a:moveTo>
                  <a:lnTo>
                    <a:pt x="16963467" y="9709383"/>
                  </a:lnTo>
                  <a:lnTo>
                    <a:pt x="16958854" y="9710962"/>
                  </a:lnTo>
                  <a:lnTo>
                    <a:pt x="16955442" y="9718961"/>
                  </a:lnTo>
                  <a:lnTo>
                    <a:pt x="16957018" y="9723573"/>
                  </a:lnTo>
                  <a:lnTo>
                    <a:pt x="16970019" y="9729119"/>
                  </a:lnTo>
                  <a:lnTo>
                    <a:pt x="16974630" y="9727539"/>
                  </a:lnTo>
                  <a:lnTo>
                    <a:pt x="16978042" y="9719540"/>
                  </a:lnTo>
                  <a:lnTo>
                    <a:pt x="16976466" y="9714928"/>
                  </a:lnTo>
                  <a:close/>
                </a:path>
                <a:path w="17809845" h="10026015">
                  <a:moveTo>
                    <a:pt x="17139451" y="9784452"/>
                  </a:moveTo>
                  <a:lnTo>
                    <a:pt x="17130453" y="9780614"/>
                  </a:lnTo>
                  <a:lnTo>
                    <a:pt x="17126312" y="9779241"/>
                  </a:lnTo>
                  <a:lnTo>
                    <a:pt x="17122032" y="9780961"/>
                  </a:lnTo>
                  <a:lnTo>
                    <a:pt x="17118619" y="9788961"/>
                  </a:lnTo>
                  <a:lnTo>
                    <a:pt x="17120340" y="9793241"/>
                  </a:lnTo>
                  <a:lnTo>
                    <a:pt x="17129338" y="9797079"/>
                  </a:lnTo>
                  <a:lnTo>
                    <a:pt x="17133479" y="9798451"/>
                  </a:lnTo>
                  <a:lnTo>
                    <a:pt x="17137759" y="9796732"/>
                  </a:lnTo>
                  <a:lnTo>
                    <a:pt x="17141171" y="9788732"/>
                  </a:lnTo>
                  <a:lnTo>
                    <a:pt x="17139451" y="9784452"/>
                  </a:lnTo>
                  <a:close/>
                </a:path>
                <a:path w="17809845" h="10026015">
                  <a:moveTo>
                    <a:pt x="16895850" y="9678570"/>
                  </a:moveTo>
                  <a:lnTo>
                    <a:pt x="16882850" y="9673025"/>
                  </a:lnTo>
                  <a:lnTo>
                    <a:pt x="16878238" y="9674604"/>
                  </a:lnTo>
                  <a:lnTo>
                    <a:pt x="16874968" y="9682269"/>
                  </a:lnTo>
                  <a:lnTo>
                    <a:pt x="16876403" y="9687215"/>
                  </a:lnTo>
                  <a:lnTo>
                    <a:pt x="16889403" y="9692760"/>
                  </a:lnTo>
                  <a:lnTo>
                    <a:pt x="16894157" y="9690849"/>
                  </a:lnTo>
                  <a:lnTo>
                    <a:pt x="16897285" y="9683516"/>
                  </a:lnTo>
                  <a:lnTo>
                    <a:pt x="16895850" y="9678570"/>
                  </a:lnTo>
                  <a:close/>
                </a:path>
                <a:path w="17809845" h="10026015">
                  <a:moveTo>
                    <a:pt x="17221964" y="9817286"/>
                  </a:moveTo>
                  <a:lnTo>
                    <a:pt x="17208967" y="9811742"/>
                  </a:lnTo>
                  <a:lnTo>
                    <a:pt x="17204545" y="9813795"/>
                  </a:lnTo>
                  <a:lnTo>
                    <a:pt x="17201133" y="9821794"/>
                  </a:lnTo>
                  <a:lnTo>
                    <a:pt x="17203187" y="9826216"/>
                  </a:lnTo>
                  <a:lnTo>
                    <a:pt x="17206853" y="9827780"/>
                  </a:lnTo>
                  <a:lnTo>
                    <a:pt x="17207326" y="9827588"/>
                  </a:lnTo>
                  <a:lnTo>
                    <a:pt x="17216327" y="9831428"/>
                  </a:lnTo>
                  <a:lnTo>
                    <a:pt x="17220749" y="9829374"/>
                  </a:lnTo>
                  <a:lnTo>
                    <a:pt x="17224162" y="9821375"/>
                  </a:lnTo>
                  <a:lnTo>
                    <a:pt x="17221964" y="9817286"/>
                  </a:lnTo>
                  <a:close/>
                </a:path>
                <a:path w="17809845" h="10026015">
                  <a:moveTo>
                    <a:pt x="16802945" y="9635001"/>
                  </a:moveTo>
                  <a:lnTo>
                    <a:pt x="16798333" y="9636579"/>
                  </a:lnTo>
                  <a:lnTo>
                    <a:pt x="16796117" y="9641543"/>
                  </a:lnTo>
                  <a:lnTo>
                    <a:pt x="16794588" y="9644436"/>
                  </a:lnTo>
                  <a:lnTo>
                    <a:pt x="16796165" y="9649049"/>
                  </a:lnTo>
                  <a:lnTo>
                    <a:pt x="16800022" y="9651088"/>
                  </a:lnTo>
                  <a:lnTo>
                    <a:pt x="16809022" y="9654927"/>
                  </a:lnTo>
                  <a:lnTo>
                    <a:pt x="16813635" y="9653349"/>
                  </a:lnTo>
                  <a:lnTo>
                    <a:pt x="16815709" y="9648718"/>
                  </a:lnTo>
                  <a:lnTo>
                    <a:pt x="16817239" y="9645825"/>
                  </a:lnTo>
                  <a:lnTo>
                    <a:pt x="16815660" y="9641213"/>
                  </a:lnTo>
                  <a:lnTo>
                    <a:pt x="16811803" y="9639173"/>
                  </a:lnTo>
                  <a:lnTo>
                    <a:pt x="16806802" y="9637040"/>
                  </a:lnTo>
                  <a:lnTo>
                    <a:pt x="16802945" y="9635001"/>
                  </a:lnTo>
                  <a:close/>
                </a:path>
                <a:path w="17809845" h="10026015">
                  <a:moveTo>
                    <a:pt x="17304713" y="9848644"/>
                  </a:moveTo>
                  <a:lnTo>
                    <a:pt x="17300571" y="9847272"/>
                  </a:lnTo>
                  <a:lnTo>
                    <a:pt x="17291574" y="9843434"/>
                  </a:lnTo>
                  <a:lnTo>
                    <a:pt x="17287485" y="9845629"/>
                  </a:lnTo>
                  <a:lnTo>
                    <a:pt x="17284215" y="9853296"/>
                  </a:lnTo>
                  <a:lnTo>
                    <a:pt x="17286267" y="9857716"/>
                  </a:lnTo>
                  <a:lnTo>
                    <a:pt x="17289933" y="9859280"/>
                  </a:lnTo>
                  <a:lnTo>
                    <a:pt x="17289744" y="9858805"/>
                  </a:lnTo>
                  <a:lnTo>
                    <a:pt x="17299409" y="9862928"/>
                  </a:lnTo>
                  <a:lnTo>
                    <a:pt x="17303498" y="9860733"/>
                  </a:lnTo>
                  <a:lnTo>
                    <a:pt x="17306768" y="9853067"/>
                  </a:lnTo>
                  <a:lnTo>
                    <a:pt x="17304713" y="9848644"/>
                  </a:lnTo>
                  <a:close/>
                </a:path>
                <a:path w="17809845" h="10026015">
                  <a:moveTo>
                    <a:pt x="16722801" y="9595692"/>
                  </a:moveTo>
                  <a:lnTo>
                    <a:pt x="16717854" y="9597128"/>
                  </a:lnTo>
                  <a:lnTo>
                    <a:pt x="16715631" y="9602089"/>
                  </a:lnTo>
                  <a:lnTo>
                    <a:pt x="16714251" y="9604652"/>
                  </a:lnTo>
                  <a:lnTo>
                    <a:pt x="16715829" y="9609265"/>
                  </a:lnTo>
                  <a:lnTo>
                    <a:pt x="16719544" y="9611638"/>
                  </a:lnTo>
                  <a:lnTo>
                    <a:pt x="16728543" y="9615476"/>
                  </a:lnTo>
                  <a:lnTo>
                    <a:pt x="16733156" y="9613899"/>
                  </a:lnTo>
                  <a:lnTo>
                    <a:pt x="16735238" y="9609271"/>
                  </a:lnTo>
                  <a:lnTo>
                    <a:pt x="16736618" y="9606708"/>
                  </a:lnTo>
                  <a:lnTo>
                    <a:pt x="16735039" y="9602095"/>
                  </a:lnTo>
                  <a:lnTo>
                    <a:pt x="16731324" y="9599722"/>
                  </a:lnTo>
                  <a:lnTo>
                    <a:pt x="16726325" y="9597589"/>
                  </a:lnTo>
                  <a:lnTo>
                    <a:pt x="16722801" y="9595692"/>
                  </a:lnTo>
                  <a:close/>
                </a:path>
                <a:path w="17809845" h="10026015">
                  <a:moveTo>
                    <a:pt x="17388506" y="9878478"/>
                  </a:moveTo>
                  <a:lnTo>
                    <a:pt x="17384222" y="9877439"/>
                  </a:lnTo>
                  <a:lnTo>
                    <a:pt x="17379221" y="9875306"/>
                  </a:lnTo>
                  <a:lnTo>
                    <a:pt x="17375080" y="9873933"/>
                  </a:lnTo>
                  <a:lnTo>
                    <a:pt x="17370994" y="9876129"/>
                  </a:lnTo>
                  <a:lnTo>
                    <a:pt x="17369287" y="9880129"/>
                  </a:lnTo>
                  <a:lnTo>
                    <a:pt x="17368392" y="9882900"/>
                  </a:lnTo>
                  <a:lnTo>
                    <a:pt x="17368057" y="9883938"/>
                  </a:lnTo>
                  <a:lnTo>
                    <a:pt x="17369775" y="9888217"/>
                  </a:lnTo>
                  <a:lnTo>
                    <a:pt x="17374109" y="9890065"/>
                  </a:lnTo>
                  <a:lnTo>
                    <a:pt x="17374251" y="9889732"/>
                  </a:lnTo>
                  <a:lnTo>
                    <a:pt x="17379250" y="9891864"/>
                  </a:lnTo>
                  <a:lnTo>
                    <a:pt x="17383391" y="9893237"/>
                  </a:lnTo>
                  <a:lnTo>
                    <a:pt x="17387480" y="9891042"/>
                  </a:lnTo>
                  <a:lnTo>
                    <a:pt x="17389186" y="9887042"/>
                  </a:lnTo>
                  <a:lnTo>
                    <a:pt x="17390101" y="9884280"/>
                  </a:lnTo>
                  <a:lnTo>
                    <a:pt x="17390559" y="9882900"/>
                  </a:lnTo>
                  <a:lnTo>
                    <a:pt x="17388506" y="9878478"/>
                  </a:lnTo>
                  <a:close/>
                </a:path>
                <a:path w="17809845" h="10026015">
                  <a:moveTo>
                    <a:pt x="16652748" y="9559507"/>
                  </a:moveTo>
                  <a:lnTo>
                    <a:pt x="16643750" y="9555669"/>
                  </a:lnTo>
                  <a:lnTo>
                    <a:pt x="16638945" y="9556770"/>
                  </a:lnTo>
                  <a:lnTo>
                    <a:pt x="16635532" y="9564769"/>
                  </a:lnTo>
                  <a:lnTo>
                    <a:pt x="16636778" y="9569240"/>
                  </a:lnTo>
                  <a:lnTo>
                    <a:pt x="16640492" y="9571613"/>
                  </a:lnTo>
                  <a:lnTo>
                    <a:pt x="16649825" y="9575594"/>
                  </a:lnTo>
                  <a:lnTo>
                    <a:pt x="16654438" y="9574016"/>
                  </a:lnTo>
                  <a:lnTo>
                    <a:pt x="16657708" y="9566350"/>
                  </a:lnTo>
                  <a:lnTo>
                    <a:pt x="16656463" y="9561879"/>
                  </a:lnTo>
                  <a:lnTo>
                    <a:pt x="16652748" y="9559507"/>
                  </a:lnTo>
                  <a:close/>
                </a:path>
                <a:path w="17809845" h="10026015">
                  <a:moveTo>
                    <a:pt x="17472392" y="9907170"/>
                  </a:moveTo>
                  <a:lnTo>
                    <a:pt x="17468108" y="9906131"/>
                  </a:lnTo>
                  <a:lnTo>
                    <a:pt x="17463108" y="9903998"/>
                  </a:lnTo>
                  <a:lnTo>
                    <a:pt x="17458966" y="9902625"/>
                  </a:lnTo>
                  <a:lnTo>
                    <a:pt x="17454880" y="9904821"/>
                  </a:lnTo>
                  <a:lnTo>
                    <a:pt x="17453174" y="9908821"/>
                  </a:lnTo>
                  <a:lnTo>
                    <a:pt x="17451801" y="9912963"/>
                  </a:lnTo>
                  <a:lnTo>
                    <a:pt x="17453661" y="9916909"/>
                  </a:lnTo>
                  <a:lnTo>
                    <a:pt x="17457327" y="9918472"/>
                  </a:lnTo>
                  <a:lnTo>
                    <a:pt x="17457804" y="9918282"/>
                  </a:lnTo>
                  <a:lnTo>
                    <a:pt x="17458136" y="9918423"/>
                  </a:lnTo>
                  <a:lnTo>
                    <a:pt x="17458613" y="9918233"/>
                  </a:lnTo>
                  <a:lnTo>
                    <a:pt x="17463611" y="9920365"/>
                  </a:lnTo>
                  <a:lnTo>
                    <a:pt x="17467419" y="9921595"/>
                  </a:lnTo>
                  <a:lnTo>
                    <a:pt x="17471508" y="9919400"/>
                  </a:lnTo>
                  <a:lnTo>
                    <a:pt x="17473214" y="9915400"/>
                  </a:lnTo>
                  <a:lnTo>
                    <a:pt x="17474445" y="9911592"/>
                  </a:lnTo>
                  <a:lnTo>
                    <a:pt x="17472392" y="9907170"/>
                  </a:lnTo>
                  <a:close/>
                </a:path>
                <a:path w="17809845" h="10026015">
                  <a:moveTo>
                    <a:pt x="16565598" y="9514452"/>
                  </a:moveTo>
                  <a:lnTo>
                    <a:pt x="16561128" y="9515697"/>
                  </a:lnTo>
                  <a:lnTo>
                    <a:pt x="16559088" y="9519555"/>
                  </a:lnTo>
                  <a:lnTo>
                    <a:pt x="16557191" y="9523079"/>
                  </a:lnTo>
                  <a:lnTo>
                    <a:pt x="16558294" y="9527883"/>
                  </a:lnTo>
                  <a:lnTo>
                    <a:pt x="16562009" y="9530256"/>
                  </a:lnTo>
                  <a:lnTo>
                    <a:pt x="16571341" y="9534237"/>
                  </a:lnTo>
                  <a:lnTo>
                    <a:pt x="16575812" y="9532992"/>
                  </a:lnTo>
                  <a:lnTo>
                    <a:pt x="16577376" y="9529326"/>
                  </a:lnTo>
                  <a:lnTo>
                    <a:pt x="16579274" y="9525801"/>
                  </a:lnTo>
                  <a:lnTo>
                    <a:pt x="16578172" y="9520998"/>
                  </a:lnTo>
                  <a:lnTo>
                    <a:pt x="16574456" y="9518624"/>
                  </a:lnTo>
                  <a:lnTo>
                    <a:pt x="16569455" y="9516491"/>
                  </a:lnTo>
                  <a:lnTo>
                    <a:pt x="16565598" y="9514452"/>
                  </a:lnTo>
                  <a:close/>
                </a:path>
                <a:path w="17809845" h="10026015">
                  <a:moveTo>
                    <a:pt x="17556371" y="9934720"/>
                  </a:moveTo>
                  <a:lnTo>
                    <a:pt x="17551945" y="9934014"/>
                  </a:lnTo>
                  <a:lnTo>
                    <a:pt x="17546945" y="9931881"/>
                  </a:lnTo>
                  <a:lnTo>
                    <a:pt x="17542802" y="9930508"/>
                  </a:lnTo>
                  <a:lnTo>
                    <a:pt x="17538714" y="9932704"/>
                  </a:lnTo>
                  <a:lnTo>
                    <a:pt x="17537342" y="9936845"/>
                  </a:lnTo>
                  <a:lnTo>
                    <a:pt x="17536111" y="9940654"/>
                  </a:lnTo>
                  <a:lnTo>
                    <a:pt x="17537974" y="9944600"/>
                  </a:lnTo>
                  <a:lnTo>
                    <a:pt x="17541640" y="9946164"/>
                  </a:lnTo>
                  <a:lnTo>
                    <a:pt x="17541498" y="9946497"/>
                  </a:lnTo>
                  <a:lnTo>
                    <a:pt x="17541831" y="9946640"/>
                  </a:lnTo>
                  <a:lnTo>
                    <a:pt x="17542450" y="9946116"/>
                  </a:lnTo>
                  <a:lnTo>
                    <a:pt x="17547448" y="9948248"/>
                  </a:lnTo>
                  <a:lnTo>
                    <a:pt x="17551590" y="9949621"/>
                  </a:lnTo>
                  <a:lnTo>
                    <a:pt x="17555679" y="9947425"/>
                  </a:lnTo>
                  <a:lnTo>
                    <a:pt x="17558424" y="9939141"/>
                  </a:lnTo>
                  <a:lnTo>
                    <a:pt x="17556371" y="9934720"/>
                  </a:lnTo>
                  <a:close/>
                </a:path>
                <a:path w="17809845" h="10026015">
                  <a:moveTo>
                    <a:pt x="16488016" y="9471904"/>
                  </a:moveTo>
                  <a:lnTo>
                    <a:pt x="16483213" y="9473007"/>
                  </a:lnTo>
                  <a:lnTo>
                    <a:pt x="16481175" y="9476865"/>
                  </a:lnTo>
                  <a:lnTo>
                    <a:pt x="16479277" y="9480389"/>
                  </a:lnTo>
                  <a:lnTo>
                    <a:pt x="16480379" y="9485192"/>
                  </a:lnTo>
                  <a:lnTo>
                    <a:pt x="16484236" y="9487232"/>
                  </a:lnTo>
                  <a:lnTo>
                    <a:pt x="16488953" y="9490032"/>
                  </a:lnTo>
                  <a:lnTo>
                    <a:pt x="16493284" y="9491879"/>
                  </a:lnTo>
                  <a:lnTo>
                    <a:pt x="16497422" y="9490492"/>
                  </a:lnTo>
                  <a:lnTo>
                    <a:pt x="16501217" y="9483444"/>
                  </a:lnTo>
                  <a:lnTo>
                    <a:pt x="16500115" y="9478641"/>
                  </a:lnTo>
                  <a:lnTo>
                    <a:pt x="16496256" y="9476601"/>
                  </a:lnTo>
                  <a:lnTo>
                    <a:pt x="16491541" y="9473802"/>
                  </a:lnTo>
                  <a:lnTo>
                    <a:pt x="16488016" y="9471904"/>
                  </a:lnTo>
                  <a:close/>
                </a:path>
                <a:path w="17809845" h="10026015">
                  <a:moveTo>
                    <a:pt x="17641110" y="9961412"/>
                  </a:moveTo>
                  <a:lnTo>
                    <a:pt x="17636968" y="9960039"/>
                  </a:lnTo>
                  <a:lnTo>
                    <a:pt x="17631684" y="9958573"/>
                  </a:lnTo>
                  <a:lnTo>
                    <a:pt x="17627541" y="9957199"/>
                  </a:lnTo>
                  <a:lnTo>
                    <a:pt x="17623454" y="9959396"/>
                  </a:lnTo>
                  <a:lnTo>
                    <a:pt x="17622081" y="9963538"/>
                  </a:lnTo>
                  <a:lnTo>
                    <a:pt x="17620850" y="9967346"/>
                  </a:lnTo>
                  <a:lnTo>
                    <a:pt x="17622713" y="9971292"/>
                  </a:lnTo>
                  <a:lnTo>
                    <a:pt x="17627046" y="9973141"/>
                  </a:lnTo>
                  <a:lnTo>
                    <a:pt x="17632330" y="9974606"/>
                  </a:lnTo>
                  <a:lnTo>
                    <a:pt x="17636471" y="9975980"/>
                  </a:lnTo>
                  <a:lnTo>
                    <a:pt x="17640559" y="9973783"/>
                  </a:lnTo>
                  <a:lnTo>
                    <a:pt x="17643306" y="9965500"/>
                  </a:lnTo>
                  <a:lnTo>
                    <a:pt x="17641110" y="9961412"/>
                  </a:lnTo>
                  <a:close/>
                </a:path>
                <a:path w="17809845" h="10026015">
                  <a:moveTo>
                    <a:pt x="16410387" y="9428547"/>
                  </a:moveTo>
                  <a:lnTo>
                    <a:pt x="16405584" y="9429649"/>
                  </a:lnTo>
                  <a:lnTo>
                    <a:pt x="16403545" y="9433507"/>
                  </a:lnTo>
                  <a:lnTo>
                    <a:pt x="16401647" y="9437031"/>
                  </a:lnTo>
                  <a:lnTo>
                    <a:pt x="16402749" y="9441835"/>
                  </a:lnTo>
                  <a:lnTo>
                    <a:pt x="16406607" y="9443875"/>
                  </a:lnTo>
                  <a:lnTo>
                    <a:pt x="16411322" y="9446674"/>
                  </a:lnTo>
                  <a:lnTo>
                    <a:pt x="16415989" y="9448664"/>
                  </a:lnTo>
                  <a:lnTo>
                    <a:pt x="16420126" y="9447278"/>
                  </a:lnTo>
                  <a:lnTo>
                    <a:pt x="16423921" y="9440229"/>
                  </a:lnTo>
                  <a:lnTo>
                    <a:pt x="16422818" y="9435425"/>
                  </a:lnTo>
                  <a:lnTo>
                    <a:pt x="16418961" y="9433386"/>
                  </a:lnTo>
                  <a:lnTo>
                    <a:pt x="16414245" y="9430586"/>
                  </a:lnTo>
                  <a:lnTo>
                    <a:pt x="16410387" y="9428547"/>
                  </a:lnTo>
                  <a:close/>
                </a:path>
                <a:path w="17809845" h="10026015">
                  <a:moveTo>
                    <a:pt x="17726561" y="9986437"/>
                  </a:moveTo>
                  <a:lnTo>
                    <a:pt x="17722418" y="9985064"/>
                  </a:lnTo>
                  <a:lnTo>
                    <a:pt x="17717133" y="9983598"/>
                  </a:lnTo>
                  <a:lnTo>
                    <a:pt x="17712849" y="9982558"/>
                  </a:lnTo>
                  <a:lnTo>
                    <a:pt x="17708761" y="9984754"/>
                  </a:lnTo>
                  <a:lnTo>
                    <a:pt x="17707387" y="9988896"/>
                  </a:lnTo>
                  <a:lnTo>
                    <a:pt x="17706157" y="9992705"/>
                  </a:lnTo>
                  <a:lnTo>
                    <a:pt x="17708021" y="9996651"/>
                  </a:lnTo>
                  <a:lnTo>
                    <a:pt x="17712688" y="9998642"/>
                  </a:lnTo>
                  <a:lnTo>
                    <a:pt x="17717971" y="10000108"/>
                  </a:lnTo>
                  <a:lnTo>
                    <a:pt x="17722255" y="10001147"/>
                  </a:lnTo>
                  <a:lnTo>
                    <a:pt x="17726343" y="9998952"/>
                  </a:lnTo>
                  <a:lnTo>
                    <a:pt x="17727716" y="9994809"/>
                  </a:lnTo>
                  <a:lnTo>
                    <a:pt x="17728756" y="9990526"/>
                  </a:lnTo>
                  <a:lnTo>
                    <a:pt x="17726561" y="9986437"/>
                  </a:lnTo>
                  <a:close/>
                </a:path>
                <a:path w="17809845" h="10026015">
                  <a:moveTo>
                    <a:pt x="16333801" y="9383666"/>
                  </a:moveTo>
                  <a:lnTo>
                    <a:pt x="16328998" y="9384768"/>
                  </a:lnTo>
                  <a:lnTo>
                    <a:pt x="16327638" y="9387340"/>
                  </a:lnTo>
                  <a:lnTo>
                    <a:pt x="16326958" y="9388626"/>
                  </a:lnTo>
                  <a:lnTo>
                    <a:pt x="16324586" y="9392341"/>
                  </a:lnTo>
                  <a:lnTo>
                    <a:pt x="16325687" y="9397144"/>
                  </a:lnTo>
                  <a:lnTo>
                    <a:pt x="16329546" y="9399184"/>
                  </a:lnTo>
                  <a:lnTo>
                    <a:pt x="16334262" y="9401983"/>
                  </a:lnTo>
                  <a:lnTo>
                    <a:pt x="16335261" y="9402409"/>
                  </a:lnTo>
                  <a:lnTo>
                    <a:pt x="16335119" y="9402743"/>
                  </a:lnTo>
                  <a:lnTo>
                    <a:pt x="16338785" y="9404307"/>
                  </a:lnTo>
                  <a:lnTo>
                    <a:pt x="16342922" y="9402921"/>
                  </a:lnTo>
                  <a:lnTo>
                    <a:pt x="16344820" y="9399396"/>
                  </a:lnTo>
                  <a:lnTo>
                    <a:pt x="16347193" y="9395681"/>
                  </a:lnTo>
                  <a:lnTo>
                    <a:pt x="16346090" y="9390877"/>
                  </a:lnTo>
                  <a:lnTo>
                    <a:pt x="16342233" y="9388837"/>
                  </a:lnTo>
                  <a:lnTo>
                    <a:pt x="16337516" y="9386038"/>
                  </a:lnTo>
                  <a:lnTo>
                    <a:pt x="16333801" y="9383666"/>
                  </a:lnTo>
                  <a:close/>
                </a:path>
                <a:path w="17809845" h="10026015">
                  <a:moveTo>
                    <a:pt x="17809275" y="10010309"/>
                  </a:moveTo>
                  <a:lnTo>
                    <a:pt x="17807201" y="10009806"/>
                  </a:lnTo>
                  <a:lnTo>
                    <a:pt x="17801919" y="10008340"/>
                  </a:lnTo>
                  <a:lnTo>
                    <a:pt x="17797967" y="10007442"/>
                  </a:lnTo>
                  <a:lnTo>
                    <a:pt x="17793546" y="10009496"/>
                  </a:lnTo>
                  <a:lnTo>
                    <a:pt x="17792507" y="10013780"/>
                  </a:lnTo>
                  <a:lnTo>
                    <a:pt x="17791499" y="10016999"/>
                  </a:lnTo>
                  <a:lnTo>
                    <a:pt x="17807180" y="10025555"/>
                  </a:lnTo>
                  <a:lnTo>
                    <a:pt x="17809275" y="10024582"/>
                  </a:lnTo>
                  <a:lnTo>
                    <a:pt x="17809275" y="10010309"/>
                  </a:lnTo>
                  <a:close/>
                </a:path>
                <a:path w="17809845" h="10026015">
                  <a:moveTo>
                    <a:pt x="16257357" y="9338451"/>
                  </a:moveTo>
                  <a:lnTo>
                    <a:pt x="16252887" y="9339695"/>
                  </a:lnTo>
                  <a:lnTo>
                    <a:pt x="16248143" y="9347127"/>
                  </a:lnTo>
                  <a:lnTo>
                    <a:pt x="16249387" y="9351597"/>
                  </a:lnTo>
                  <a:lnTo>
                    <a:pt x="16253102" y="9353969"/>
                  </a:lnTo>
                  <a:lnTo>
                    <a:pt x="16257818" y="9356769"/>
                  </a:lnTo>
                  <a:lnTo>
                    <a:pt x="16262149" y="9358617"/>
                  </a:lnTo>
                  <a:lnTo>
                    <a:pt x="16266479" y="9357705"/>
                  </a:lnTo>
                  <a:lnTo>
                    <a:pt x="16268376" y="9354181"/>
                  </a:lnTo>
                  <a:lnTo>
                    <a:pt x="16270749" y="9350466"/>
                  </a:lnTo>
                  <a:lnTo>
                    <a:pt x="16269505" y="9345996"/>
                  </a:lnTo>
                  <a:lnTo>
                    <a:pt x="16265790" y="9343624"/>
                  </a:lnTo>
                  <a:lnTo>
                    <a:pt x="16261073" y="9340824"/>
                  </a:lnTo>
                  <a:lnTo>
                    <a:pt x="16257357" y="9338451"/>
                  </a:lnTo>
                  <a:close/>
                </a:path>
                <a:path w="17809845" h="10026015">
                  <a:moveTo>
                    <a:pt x="16181866" y="9292854"/>
                  </a:moveTo>
                  <a:lnTo>
                    <a:pt x="16177062" y="9293956"/>
                  </a:lnTo>
                  <a:lnTo>
                    <a:pt x="16174690" y="9297671"/>
                  </a:lnTo>
                  <a:lnTo>
                    <a:pt x="16172459" y="9301054"/>
                  </a:lnTo>
                  <a:lnTo>
                    <a:pt x="16173561" y="9305857"/>
                  </a:lnTo>
                  <a:lnTo>
                    <a:pt x="16177277" y="9308230"/>
                  </a:lnTo>
                  <a:lnTo>
                    <a:pt x="16181991" y="9311029"/>
                  </a:lnTo>
                  <a:lnTo>
                    <a:pt x="16186324" y="9312878"/>
                  </a:lnTo>
                  <a:lnTo>
                    <a:pt x="16190320" y="9311824"/>
                  </a:lnTo>
                  <a:lnTo>
                    <a:pt x="16194782" y="9305061"/>
                  </a:lnTo>
                  <a:lnTo>
                    <a:pt x="16193677" y="9300256"/>
                  </a:lnTo>
                  <a:lnTo>
                    <a:pt x="16189961" y="9297883"/>
                  </a:lnTo>
                  <a:lnTo>
                    <a:pt x="16185247" y="9295084"/>
                  </a:lnTo>
                  <a:lnTo>
                    <a:pt x="16181866" y="9292854"/>
                  </a:lnTo>
                  <a:close/>
                </a:path>
                <a:path w="17809845" h="10026015">
                  <a:moveTo>
                    <a:pt x="16106133" y="9245972"/>
                  </a:moveTo>
                  <a:lnTo>
                    <a:pt x="16101471" y="9246742"/>
                  </a:lnTo>
                  <a:lnTo>
                    <a:pt x="16099099" y="9250457"/>
                  </a:lnTo>
                  <a:lnTo>
                    <a:pt x="16097719" y="9253020"/>
                  </a:lnTo>
                  <a:lnTo>
                    <a:pt x="16097201" y="9253981"/>
                  </a:lnTo>
                  <a:lnTo>
                    <a:pt x="16097971" y="9258643"/>
                  </a:lnTo>
                  <a:lnTo>
                    <a:pt x="16101686" y="9261015"/>
                  </a:lnTo>
                  <a:lnTo>
                    <a:pt x="16106400" y="9263814"/>
                  </a:lnTo>
                  <a:lnTo>
                    <a:pt x="16110734" y="9265663"/>
                  </a:lnTo>
                  <a:lnTo>
                    <a:pt x="16114870" y="9264276"/>
                  </a:lnTo>
                  <a:lnTo>
                    <a:pt x="16116958" y="9261227"/>
                  </a:lnTo>
                  <a:lnTo>
                    <a:pt x="16118338" y="9258664"/>
                  </a:lnTo>
                  <a:lnTo>
                    <a:pt x="16118855" y="9257703"/>
                  </a:lnTo>
                  <a:lnTo>
                    <a:pt x="16118086" y="9253041"/>
                  </a:lnTo>
                  <a:lnTo>
                    <a:pt x="16114372" y="9250669"/>
                  </a:lnTo>
                  <a:lnTo>
                    <a:pt x="16109658" y="9247870"/>
                  </a:lnTo>
                  <a:lnTo>
                    <a:pt x="16106133" y="9245972"/>
                  </a:lnTo>
                  <a:close/>
                </a:path>
                <a:path w="17809845" h="10026015">
                  <a:moveTo>
                    <a:pt x="16031634" y="9198041"/>
                  </a:moveTo>
                  <a:lnTo>
                    <a:pt x="16026973" y="9198811"/>
                  </a:lnTo>
                  <a:lnTo>
                    <a:pt x="16024798" y="9202217"/>
                  </a:lnTo>
                  <a:lnTo>
                    <a:pt x="16022573" y="9205601"/>
                  </a:lnTo>
                  <a:lnTo>
                    <a:pt x="16022370" y="9205909"/>
                  </a:lnTo>
                  <a:lnTo>
                    <a:pt x="16023139" y="9210570"/>
                  </a:lnTo>
                  <a:lnTo>
                    <a:pt x="16026854" y="9212942"/>
                  </a:lnTo>
                  <a:lnTo>
                    <a:pt x="16031428" y="9216076"/>
                  </a:lnTo>
                  <a:lnTo>
                    <a:pt x="16032760" y="9216644"/>
                  </a:lnTo>
                  <a:lnTo>
                    <a:pt x="16032285" y="9216835"/>
                  </a:lnTo>
                  <a:lnTo>
                    <a:pt x="16035617" y="9218257"/>
                  </a:lnTo>
                  <a:lnTo>
                    <a:pt x="16039755" y="9216870"/>
                  </a:lnTo>
                  <a:lnTo>
                    <a:pt x="16041635" y="9214126"/>
                  </a:lnTo>
                  <a:lnTo>
                    <a:pt x="16043871" y="9210747"/>
                  </a:lnTo>
                  <a:lnTo>
                    <a:pt x="16044074" y="9210439"/>
                  </a:lnTo>
                  <a:lnTo>
                    <a:pt x="16043306" y="9205778"/>
                  </a:lnTo>
                  <a:lnTo>
                    <a:pt x="16039591" y="9203405"/>
                  </a:lnTo>
                  <a:lnTo>
                    <a:pt x="16035017" y="9200272"/>
                  </a:lnTo>
                  <a:lnTo>
                    <a:pt x="16031634" y="9198041"/>
                  </a:lnTo>
                  <a:close/>
                </a:path>
                <a:path w="17809845" h="10026015">
                  <a:moveTo>
                    <a:pt x="15957089" y="9149303"/>
                  </a:moveTo>
                  <a:lnTo>
                    <a:pt x="15952428" y="9150072"/>
                  </a:lnTo>
                  <a:lnTo>
                    <a:pt x="15947880" y="9157193"/>
                  </a:lnTo>
                  <a:lnTo>
                    <a:pt x="15947682" y="9157502"/>
                  </a:lnTo>
                  <a:lnTo>
                    <a:pt x="15948450" y="9162164"/>
                  </a:lnTo>
                  <a:lnTo>
                    <a:pt x="15952165" y="9164536"/>
                  </a:lnTo>
                  <a:lnTo>
                    <a:pt x="15956739" y="9167670"/>
                  </a:lnTo>
                  <a:lnTo>
                    <a:pt x="15961405" y="9169660"/>
                  </a:lnTo>
                  <a:lnTo>
                    <a:pt x="15965401" y="9168607"/>
                  </a:lnTo>
                  <a:lnTo>
                    <a:pt x="15967281" y="9165863"/>
                  </a:lnTo>
                  <a:lnTo>
                    <a:pt x="15969862" y="9161843"/>
                  </a:lnTo>
                  <a:lnTo>
                    <a:pt x="15969092" y="9157180"/>
                  </a:lnTo>
                  <a:lnTo>
                    <a:pt x="15965377" y="9154808"/>
                  </a:lnTo>
                  <a:lnTo>
                    <a:pt x="15960805" y="9151675"/>
                  </a:lnTo>
                  <a:lnTo>
                    <a:pt x="15957089" y="9149303"/>
                  </a:lnTo>
                  <a:close/>
                </a:path>
                <a:path w="17809845" h="10026015">
                  <a:moveTo>
                    <a:pt x="15883016" y="9100372"/>
                  </a:moveTo>
                  <a:lnTo>
                    <a:pt x="15878355" y="9101142"/>
                  </a:lnTo>
                  <a:lnTo>
                    <a:pt x="15873807" y="9108263"/>
                  </a:lnTo>
                  <a:lnTo>
                    <a:pt x="15873609" y="9108572"/>
                  </a:lnTo>
                  <a:lnTo>
                    <a:pt x="15874380" y="9113235"/>
                  </a:lnTo>
                  <a:lnTo>
                    <a:pt x="15878095" y="9115607"/>
                  </a:lnTo>
                  <a:lnTo>
                    <a:pt x="15882667" y="9118739"/>
                  </a:lnTo>
                  <a:lnTo>
                    <a:pt x="15887335" y="9120730"/>
                  </a:lnTo>
                  <a:lnTo>
                    <a:pt x="15891329" y="9119676"/>
                  </a:lnTo>
                  <a:lnTo>
                    <a:pt x="15893208" y="9116933"/>
                  </a:lnTo>
                  <a:lnTo>
                    <a:pt x="15895790" y="9112912"/>
                  </a:lnTo>
                  <a:lnTo>
                    <a:pt x="15895021" y="9108251"/>
                  </a:lnTo>
                  <a:lnTo>
                    <a:pt x="15891305" y="9105878"/>
                  </a:lnTo>
                  <a:lnTo>
                    <a:pt x="15886733" y="9102745"/>
                  </a:lnTo>
                  <a:lnTo>
                    <a:pt x="15883016" y="9100372"/>
                  </a:lnTo>
                  <a:close/>
                </a:path>
                <a:path w="17809845" h="10026015">
                  <a:moveTo>
                    <a:pt x="15809706" y="9050585"/>
                  </a:moveTo>
                  <a:lnTo>
                    <a:pt x="15804903" y="9051688"/>
                  </a:lnTo>
                  <a:lnTo>
                    <a:pt x="15802875" y="9054762"/>
                  </a:lnTo>
                  <a:lnTo>
                    <a:pt x="15800497" y="9058475"/>
                  </a:lnTo>
                  <a:lnTo>
                    <a:pt x="15800300" y="9058785"/>
                  </a:lnTo>
                  <a:lnTo>
                    <a:pt x="15801068" y="9063446"/>
                  </a:lnTo>
                  <a:lnTo>
                    <a:pt x="15804784" y="9065819"/>
                  </a:lnTo>
                  <a:lnTo>
                    <a:pt x="15809357" y="9068951"/>
                  </a:lnTo>
                  <a:lnTo>
                    <a:pt x="15814023" y="9070942"/>
                  </a:lnTo>
                  <a:lnTo>
                    <a:pt x="15818019" y="9069889"/>
                  </a:lnTo>
                  <a:lnTo>
                    <a:pt x="15819898" y="9067145"/>
                  </a:lnTo>
                  <a:lnTo>
                    <a:pt x="15822282" y="9063435"/>
                  </a:lnTo>
                  <a:lnTo>
                    <a:pt x="15822480" y="9063125"/>
                  </a:lnTo>
                  <a:lnTo>
                    <a:pt x="15821376" y="9058320"/>
                  </a:lnTo>
                  <a:lnTo>
                    <a:pt x="15817994" y="9056090"/>
                  </a:lnTo>
                  <a:lnTo>
                    <a:pt x="15813423" y="9052958"/>
                  </a:lnTo>
                  <a:lnTo>
                    <a:pt x="15809706" y="9050585"/>
                  </a:lnTo>
                  <a:close/>
                </a:path>
                <a:path w="17809845" h="10026015">
                  <a:moveTo>
                    <a:pt x="15737204" y="9000748"/>
                  </a:moveTo>
                  <a:lnTo>
                    <a:pt x="15732068" y="9001708"/>
                  </a:lnTo>
                  <a:lnTo>
                    <a:pt x="15729837" y="9005090"/>
                  </a:lnTo>
                  <a:lnTo>
                    <a:pt x="15727274" y="9008330"/>
                  </a:lnTo>
                  <a:lnTo>
                    <a:pt x="15728233" y="9013467"/>
                  </a:lnTo>
                  <a:lnTo>
                    <a:pt x="15731614" y="9015697"/>
                  </a:lnTo>
                  <a:lnTo>
                    <a:pt x="15736188" y="9018830"/>
                  </a:lnTo>
                  <a:lnTo>
                    <a:pt x="15737521" y="9019398"/>
                  </a:lnTo>
                  <a:lnTo>
                    <a:pt x="15737378" y="9019732"/>
                  </a:lnTo>
                  <a:lnTo>
                    <a:pt x="15740711" y="9021154"/>
                  </a:lnTo>
                  <a:lnTo>
                    <a:pt x="15744706" y="9020100"/>
                  </a:lnTo>
                  <a:lnTo>
                    <a:pt x="15746795" y="9017052"/>
                  </a:lnTo>
                  <a:lnTo>
                    <a:pt x="15749359" y="9013812"/>
                  </a:lnTo>
                  <a:lnTo>
                    <a:pt x="15748400" y="9008675"/>
                  </a:lnTo>
                  <a:lnTo>
                    <a:pt x="15745018" y="9006445"/>
                  </a:lnTo>
                  <a:lnTo>
                    <a:pt x="15740444" y="9003312"/>
                  </a:lnTo>
                  <a:lnTo>
                    <a:pt x="15737204" y="9000748"/>
                  </a:lnTo>
                  <a:close/>
                </a:path>
                <a:path w="17809845" h="10026015">
                  <a:moveTo>
                    <a:pt x="7253825" y="5367441"/>
                  </a:moveTo>
                  <a:lnTo>
                    <a:pt x="7244826" y="5363603"/>
                  </a:lnTo>
                  <a:lnTo>
                    <a:pt x="7240213" y="5365181"/>
                  </a:lnTo>
                  <a:lnTo>
                    <a:pt x="7236943" y="5372847"/>
                  </a:lnTo>
                  <a:lnTo>
                    <a:pt x="7238521" y="5377459"/>
                  </a:lnTo>
                  <a:lnTo>
                    <a:pt x="7247854" y="5381440"/>
                  </a:lnTo>
                  <a:lnTo>
                    <a:pt x="7253825" y="5367441"/>
                  </a:lnTo>
                  <a:close/>
                </a:path>
                <a:path w="17809845" h="10026015">
                  <a:moveTo>
                    <a:pt x="7339627" y="5403648"/>
                  </a:moveTo>
                  <a:lnTo>
                    <a:pt x="7326629" y="5398104"/>
                  </a:lnTo>
                  <a:lnTo>
                    <a:pt x="7322349" y="5399823"/>
                  </a:lnTo>
                  <a:lnTo>
                    <a:pt x="7318937" y="5407822"/>
                  </a:lnTo>
                  <a:lnTo>
                    <a:pt x="7320657" y="5412102"/>
                  </a:lnTo>
                  <a:lnTo>
                    <a:pt x="7333656" y="5417647"/>
                  </a:lnTo>
                  <a:lnTo>
                    <a:pt x="7337936" y="5415927"/>
                  </a:lnTo>
                  <a:lnTo>
                    <a:pt x="7341348" y="5407927"/>
                  </a:lnTo>
                  <a:lnTo>
                    <a:pt x="7339627" y="5403648"/>
                  </a:lnTo>
                  <a:close/>
                </a:path>
                <a:path w="17809845" h="10026015">
                  <a:moveTo>
                    <a:pt x="7176308" y="5333982"/>
                  </a:moveTo>
                  <a:lnTo>
                    <a:pt x="7163309" y="5328437"/>
                  </a:lnTo>
                  <a:lnTo>
                    <a:pt x="7158697" y="5330014"/>
                  </a:lnTo>
                  <a:lnTo>
                    <a:pt x="7155427" y="5337680"/>
                  </a:lnTo>
                  <a:lnTo>
                    <a:pt x="7157004" y="5342293"/>
                  </a:lnTo>
                  <a:lnTo>
                    <a:pt x="7170003" y="5347838"/>
                  </a:lnTo>
                  <a:lnTo>
                    <a:pt x="7174615" y="5346260"/>
                  </a:lnTo>
                  <a:lnTo>
                    <a:pt x="7177885" y="5338594"/>
                  </a:lnTo>
                  <a:lnTo>
                    <a:pt x="7176308" y="5333982"/>
                  </a:lnTo>
                  <a:close/>
                </a:path>
                <a:path w="17809845" h="10026015">
                  <a:moveTo>
                    <a:pt x="7421429" y="5438148"/>
                  </a:moveTo>
                  <a:lnTo>
                    <a:pt x="7408430" y="5432603"/>
                  </a:lnTo>
                  <a:lnTo>
                    <a:pt x="7404151" y="5434324"/>
                  </a:lnTo>
                  <a:lnTo>
                    <a:pt x="7400739" y="5442323"/>
                  </a:lnTo>
                  <a:lnTo>
                    <a:pt x="7402459" y="5446602"/>
                  </a:lnTo>
                  <a:lnTo>
                    <a:pt x="7415458" y="5452147"/>
                  </a:lnTo>
                  <a:lnTo>
                    <a:pt x="7419738" y="5450427"/>
                  </a:lnTo>
                  <a:lnTo>
                    <a:pt x="7423150" y="5442428"/>
                  </a:lnTo>
                  <a:lnTo>
                    <a:pt x="7421429" y="5438148"/>
                  </a:lnTo>
                  <a:close/>
                </a:path>
                <a:path w="17809845" h="10026015">
                  <a:moveTo>
                    <a:pt x="7094882" y="5297672"/>
                  </a:moveTo>
                  <a:lnTo>
                    <a:pt x="7082217" y="5292270"/>
                  </a:lnTo>
                  <a:lnTo>
                    <a:pt x="7077604" y="5293848"/>
                  </a:lnTo>
                  <a:lnTo>
                    <a:pt x="7074192" y="5301847"/>
                  </a:lnTo>
                  <a:lnTo>
                    <a:pt x="7075770" y="5306460"/>
                  </a:lnTo>
                  <a:lnTo>
                    <a:pt x="7088435" y="5311862"/>
                  </a:lnTo>
                  <a:lnTo>
                    <a:pt x="7093049" y="5310284"/>
                  </a:lnTo>
                  <a:lnTo>
                    <a:pt x="7096461" y="5302285"/>
                  </a:lnTo>
                  <a:lnTo>
                    <a:pt x="7094882" y="5297672"/>
                  </a:lnTo>
                  <a:close/>
                </a:path>
                <a:path w="17809845" h="10026015">
                  <a:moveTo>
                    <a:pt x="7503800" y="5471316"/>
                  </a:moveTo>
                  <a:lnTo>
                    <a:pt x="7494801" y="5467477"/>
                  </a:lnTo>
                  <a:lnTo>
                    <a:pt x="7490660" y="5466104"/>
                  </a:lnTo>
                  <a:lnTo>
                    <a:pt x="7486380" y="5467824"/>
                  </a:lnTo>
                  <a:lnTo>
                    <a:pt x="7482968" y="5475824"/>
                  </a:lnTo>
                  <a:lnTo>
                    <a:pt x="7484688" y="5480103"/>
                  </a:lnTo>
                  <a:lnTo>
                    <a:pt x="7493687" y="5483941"/>
                  </a:lnTo>
                  <a:lnTo>
                    <a:pt x="7497829" y="5485314"/>
                  </a:lnTo>
                  <a:lnTo>
                    <a:pt x="7502108" y="5483594"/>
                  </a:lnTo>
                  <a:lnTo>
                    <a:pt x="7505520" y="5475594"/>
                  </a:lnTo>
                  <a:lnTo>
                    <a:pt x="7503800" y="5471316"/>
                  </a:lnTo>
                  <a:close/>
                </a:path>
                <a:path w="17809845" h="10026015">
                  <a:moveTo>
                    <a:pt x="7013982" y="5261981"/>
                  </a:moveTo>
                  <a:lnTo>
                    <a:pt x="7000984" y="5256436"/>
                  </a:lnTo>
                  <a:lnTo>
                    <a:pt x="6996371" y="5258014"/>
                  </a:lnTo>
                  <a:lnTo>
                    <a:pt x="6992958" y="5266014"/>
                  </a:lnTo>
                  <a:lnTo>
                    <a:pt x="6994537" y="5270627"/>
                  </a:lnTo>
                  <a:lnTo>
                    <a:pt x="7007535" y="5276171"/>
                  </a:lnTo>
                  <a:lnTo>
                    <a:pt x="7012148" y="5274593"/>
                  </a:lnTo>
                  <a:lnTo>
                    <a:pt x="7015561" y="5266594"/>
                  </a:lnTo>
                  <a:lnTo>
                    <a:pt x="7013982" y="5261981"/>
                  </a:lnTo>
                  <a:close/>
                </a:path>
                <a:path w="17809845" h="10026015">
                  <a:moveTo>
                    <a:pt x="15664462" y="8949627"/>
                  </a:moveTo>
                  <a:lnTo>
                    <a:pt x="15659325" y="8950587"/>
                  </a:lnTo>
                  <a:lnTo>
                    <a:pt x="15657094" y="8953969"/>
                  </a:lnTo>
                  <a:lnTo>
                    <a:pt x="15654530" y="8957209"/>
                  </a:lnTo>
                  <a:lnTo>
                    <a:pt x="15655491" y="8962346"/>
                  </a:lnTo>
                  <a:lnTo>
                    <a:pt x="15658874" y="8964577"/>
                  </a:lnTo>
                  <a:lnTo>
                    <a:pt x="15663446" y="8967709"/>
                  </a:lnTo>
                  <a:lnTo>
                    <a:pt x="15664780" y="8968279"/>
                  </a:lnTo>
                  <a:lnTo>
                    <a:pt x="15664638" y="8968611"/>
                  </a:lnTo>
                  <a:lnTo>
                    <a:pt x="15667971" y="8970033"/>
                  </a:lnTo>
                  <a:lnTo>
                    <a:pt x="15671964" y="8968979"/>
                  </a:lnTo>
                  <a:lnTo>
                    <a:pt x="15674053" y="8965930"/>
                  </a:lnTo>
                  <a:lnTo>
                    <a:pt x="15676617" y="8962690"/>
                  </a:lnTo>
                  <a:lnTo>
                    <a:pt x="15675657" y="8957554"/>
                  </a:lnTo>
                  <a:lnTo>
                    <a:pt x="15672276" y="8955323"/>
                  </a:lnTo>
                  <a:lnTo>
                    <a:pt x="15667701" y="8952190"/>
                  </a:lnTo>
                  <a:lnTo>
                    <a:pt x="15664462" y="8949627"/>
                  </a:lnTo>
                  <a:close/>
                </a:path>
                <a:path w="17809845" h="10026015">
                  <a:moveTo>
                    <a:pt x="7586029" y="5504816"/>
                  </a:moveTo>
                  <a:lnTo>
                    <a:pt x="7577030" y="5500977"/>
                  </a:lnTo>
                  <a:lnTo>
                    <a:pt x="7572888" y="5499603"/>
                  </a:lnTo>
                  <a:lnTo>
                    <a:pt x="7568609" y="5501324"/>
                  </a:lnTo>
                  <a:lnTo>
                    <a:pt x="7565196" y="5509324"/>
                  </a:lnTo>
                  <a:lnTo>
                    <a:pt x="7567249" y="5513745"/>
                  </a:lnTo>
                  <a:lnTo>
                    <a:pt x="7570916" y="5515309"/>
                  </a:lnTo>
                  <a:lnTo>
                    <a:pt x="7571058" y="5514976"/>
                  </a:lnTo>
                  <a:lnTo>
                    <a:pt x="7576391" y="5517250"/>
                  </a:lnTo>
                  <a:lnTo>
                    <a:pt x="7580533" y="5518623"/>
                  </a:lnTo>
                  <a:lnTo>
                    <a:pt x="7585289" y="5516712"/>
                  </a:lnTo>
                  <a:lnTo>
                    <a:pt x="7587638" y="5509441"/>
                  </a:lnTo>
                  <a:lnTo>
                    <a:pt x="7587750" y="5509095"/>
                  </a:lnTo>
                  <a:lnTo>
                    <a:pt x="7586029" y="5504816"/>
                  </a:lnTo>
                  <a:close/>
                </a:path>
                <a:path w="17809845" h="10026015">
                  <a:moveTo>
                    <a:pt x="6933509" y="5225290"/>
                  </a:moveTo>
                  <a:lnTo>
                    <a:pt x="6920177" y="5219603"/>
                  </a:lnTo>
                  <a:lnTo>
                    <a:pt x="6915564" y="5221181"/>
                  </a:lnTo>
                  <a:lnTo>
                    <a:pt x="6912152" y="5229180"/>
                  </a:lnTo>
                  <a:lnTo>
                    <a:pt x="6913730" y="5233793"/>
                  </a:lnTo>
                  <a:lnTo>
                    <a:pt x="6927062" y="5239480"/>
                  </a:lnTo>
                  <a:lnTo>
                    <a:pt x="6931675" y="5237902"/>
                  </a:lnTo>
                  <a:lnTo>
                    <a:pt x="6935087" y="5229903"/>
                  </a:lnTo>
                  <a:lnTo>
                    <a:pt x="6933509" y="5225290"/>
                  </a:lnTo>
                  <a:close/>
                </a:path>
                <a:path w="17809845" h="10026015">
                  <a:moveTo>
                    <a:pt x="7668350" y="5537174"/>
                  </a:moveTo>
                  <a:lnTo>
                    <a:pt x="7659685" y="5533477"/>
                  </a:lnTo>
                  <a:lnTo>
                    <a:pt x="7655543" y="5532104"/>
                  </a:lnTo>
                  <a:lnTo>
                    <a:pt x="7651264" y="5533825"/>
                  </a:lnTo>
                  <a:lnTo>
                    <a:pt x="7647852" y="5541824"/>
                  </a:lnTo>
                  <a:lnTo>
                    <a:pt x="7649905" y="5546245"/>
                  </a:lnTo>
                  <a:lnTo>
                    <a:pt x="7662570" y="5551647"/>
                  </a:lnTo>
                  <a:lnTo>
                    <a:pt x="7666993" y="5549594"/>
                  </a:lnTo>
                  <a:lnTo>
                    <a:pt x="7670405" y="5541595"/>
                  </a:lnTo>
                  <a:lnTo>
                    <a:pt x="7668350" y="5537174"/>
                  </a:lnTo>
                  <a:close/>
                </a:path>
                <a:path w="17809845" h="10026015">
                  <a:moveTo>
                    <a:pt x="6852227" y="5188647"/>
                  </a:moveTo>
                  <a:lnTo>
                    <a:pt x="6839561" y="5183245"/>
                  </a:lnTo>
                  <a:lnTo>
                    <a:pt x="6834948" y="5184823"/>
                  </a:lnTo>
                  <a:lnTo>
                    <a:pt x="6831536" y="5192823"/>
                  </a:lnTo>
                  <a:lnTo>
                    <a:pt x="6833114" y="5197435"/>
                  </a:lnTo>
                  <a:lnTo>
                    <a:pt x="6845779" y="5202838"/>
                  </a:lnTo>
                  <a:lnTo>
                    <a:pt x="6850393" y="5201260"/>
                  </a:lnTo>
                  <a:lnTo>
                    <a:pt x="6853805" y="5193261"/>
                  </a:lnTo>
                  <a:lnTo>
                    <a:pt x="6852227" y="5188647"/>
                  </a:lnTo>
                  <a:close/>
                </a:path>
                <a:path w="17809845" h="10026015">
                  <a:moveTo>
                    <a:pt x="6771753" y="5151956"/>
                  </a:moveTo>
                  <a:lnTo>
                    <a:pt x="6758754" y="5146412"/>
                  </a:lnTo>
                  <a:lnTo>
                    <a:pt x="6754141" y="5147990"/>
                  </a:lnTo>
                  <a:lnTo>
                    <a:pt x="6750729" y="5155989"/>
                  </a:lnTo>
                  <a:lnTo>
                    <a:pt x="6752306" y="5160602"/>
                  </a:lnTo>
                  <a:lnTo>
                    <a:pt x="6765305" y="5166147"/>
                  </a:lnTo>
                  <a:lnTo>
                    <a:pt x="6769919" y="5164569"/>
                  </a:lnTo>
                  <a:lnTo>
                    <a:pt x="6773331" y="5156569"/>
                  </a:lnTo>
                  <a:lnTo>
                    <a:pt x="6771753" y="5151956"/>
                  </a:lnTo>
                  <a:close/>
                </a:path>
                <a:path w="17809845" h="10026015">
                  <a:moveTo>
                    <a:pt x="7751006" y="5569674"/>
                  </a:moveTo>
                  <a:lnTo>
                    <a:pt x="7738341" y="5564271"/>
                  </a:lnTo>
                  <a:lnTo>
                    <a:pt x="7733919" y="5566324"/>
                  </a:lnTo>
                  <a:lnTo>
                    <a:pt x="7730649" y="5573990"/>
                  </a:lnTo>
                  <a:lnTo>
                    <a:pt x="7732703" y="5578412"/>
                  </a:lnTo>
                  <a:lnTo>
                    <a:pt x="7745369" y="5583815"/>
                  </a:lnTo>
                  <a:lnTo>
                    <a:pt x="7749790" y="5581761"/>
                  </a:lnTo>
                  <a:lnTo>
                    <a:pt x="7753202" y="5573762"/>
                  </a:lnTo>
                  <a:lnTo>
                    <a:pt x="7751006" y="5569674"/>
                  </a:lnTo>
                  <a:close/>
                </a:path>
                <a:path w="17809845" h="10026015">
                  <a:moveTo>
                    <a:pt x="6691279" y="5115265"/>
                  </a:moveTo>
                  <a:lnTo>
                    <a:pt x="6678280" y="5109721"/>
                  </a:lnTo>
                  <a:lnTo>
                    <a:pt x="6673667" y="5111299"/>
                  </a:lnTo>
                  <a:lnTo>
                    <a:pt x="6670255" y="5119298"/>
                  </a:lnTo>
                  <a:lnTo>
                    <a:pt x="6671834" y="5123911"/>
                  </a:lnTo>
                  <a:lnTo>
                    <a:pt x="6684832" y="5129455"/>
                  </a:lnTo>
                  <a:lnTo>
                    <a:pt x="6689445" y="5127878"/>
                  </a:lnTo>
                  <a:lnTo>
                    <a:pt x="6692857" y="5119878"/>
                  </a:lnTo>
                  <a:lnTo>
                    <a:pt x="6691279" y="5115265"/>
                  </a:lnTo>
                  <a:close/>
                </a:path>
                <a:path w="17809845" h="10026015">
                  <a:moveTo>
                    <a:pt x="7834230" y="5600841"/>
                  </a:moveTo>
                  <a:lnTo>
                    <a:pt x="7830089" y="5599469"/>
                  </a:lnTo>
                  <a:lnTo>
                    <a:pt x="7821423" y="5595772"/>
                  </a:lnTo>
                  <a:lnTo>
                    <a:pt x="7817001" y="5597825"/>
                  </a:lnTo>
                  <a:lnTo>
                    <a:pt x="7813731" y="5605491"/>
                  </a:lnTo>
                  <a:lnTo>
                    <a:pt x="7815784" y="5609913"/>
                  </a:lnTo>
                  <a:lnTo>
                    <a:pt x="7828449" y="5615315"/>
                  </a:lnTo>
                  <a:lnTo>
                    <a:pt x="7832872" y="5613262"/>
                  </a:lnTo>
                  <a:lnTo>
                    <a:pt x="7836284" y="5605263"/>
                  </a:lnTo>
                  <a:lnTo>
                    <a:pt x="7834230" y="5600841"/>
                  </a:lnTo>
                  <a:close/>
                </a:path>
                <a:path w="17809845" h="10026015">
                  <a:moveTo>
                    <a:pt x="6609663" y="5078481"/>
                  </a:moveTo>
                  <a:lnTo>
                    <a:pt x="6596998" y="5073078"/>
                  </a:lnTo>
                  <a:lnTo>
                    <a:pt x="6592385" y="5074657"/>
                  </a:lnTo>
                  <a:lnTo>
                    <a:pt x="6588973" y="5082656"/>
                  </a:lnTo>
                  <a:lnTo>
                    <a:pt x="6590551" y="5087269"/>
                  </a:lnTo>
                  <a:lnTo>
                    <a:pt x="6603216" y="5092671"/>
                  </a:lnTo>
                  <a:lnTo>
                    <a:pt x="6607829" y="5091094"/>
                  </a:lnTo>
                  <a:lnTo>
                    <a:pt x="6611242" y="5083094"/>
                  </a:lnTo>
                  <a:lnTo>
                    <a:pt x="6609663" y="5078481"/>
                  </a:lnTo>
                  <a:close/>
                </a:path>
                <a:path w="17809845" h="10026015">
                  <a:moveTo>
                    <a:pt x="6529523" y="5041932"/>
                  </a:moveTo>
                  <a:lnTo>
                    <a:pt x="6516525" y="5036387"/>
                  </a:lnTo>
                  <a:lnTo>
                    <a:pt x="6511912" y="5037966"/>
                  </a:lnTo>
                  <a:lnTo>
                    <a:pt x="6508499" y="5045965"/>
                  </a:lnTo>
                  <a:lnTo>
                    <a:pt x="6510077" y="5050578"/>
                  </a:lnTo>
                  <a:lnTo>
                    <a:pt x="6523076" y="5056123"/>
                  </a:lnTo>
                  <a:lnTo>
                    <a:pt x="6527690" y="5054544"/>
                  </a:lnTo>
                  <a:lnTo>
                    <a:pt x="6531102" y="5046545"/>
                  </a:lnTo>
                  <a:lnTo>
                    <a:pt x="6529523" y="5041932"/>
                  </a:lnTo>
                  <a:close/>
                </a:path>
                <a:path w="17809845" h="10026015">
                  <a:moveTo>
                    <a:pt x="7917454" y="5632008"/>
                  </a:moveTo>
                  <a:lnTo>
                    <a:pt x="7913312" y="5630635"/>
                  </a:lnTo>
                  <a:lnTo>
                    <a:pt x="7904313" y="5626796"/>
                  </a:lnTo>
                  <a:lnTo>
                    <a:pt x="7900225" y="5628992"/>
                  </a:lnTo>
                  <a:lnTo>
                    <a:pt x="7896955" y="5636658"/>
                  </a:lnTo>
                  <a:lnTo>
                    <a:pt x="7899008" y="5641080"/>
                  </a:lnTo>
                  <a:lnTo>
                    <a:pt x="7902674" y="5642644"/>
                  </a:lnTo>
                  <a:lnTo>
                    <a:pt x="7902483" y="5642168"/>
                  </a:lnTo>
                  <a:lnTo>
                    <a:pt x="7912149" y="5646291"/>
                  </a:lnTo>
                  <a:lnTo>
                    <a:pt x="7916237" y="5644096"/>
                  </a:lnTo>
                  <a:lnTo>
                    <a:pt x="7919507" y="5636429"/>
                  </a:lnTo>
                  <a:lnTo>
                    <a:pt x="7917454" y="5632008"/>
                  </a:lnTo>
                  <a:close/>
                </a:path>
                <a:path w="17809845" h="10026015">
                  <a:moveTo>
                    <a:pt x="6448383" y="5004957"/>
                  </a:moveTo>
                  <a:lnTo>
                    <a:pt x="6439384" y="5001118"/>
                  </a:lnTo>
                  <a:lnTo>
                    <a:pt x="6433270" y="5015450"/>
                  </a:lnTo>
                  <a:lnTo>
                    <a:pt x="6441936" y="5019147"/>
                  </a:lnTo>
                  <a:lnTo>
                    <a:pt x="6446548" y="5017569"/>
                  </a:lnTo>
                  <a:lnTo>
                    <a:pt x="6449961" y="5009569"/>
                  </a:lnTo>
                  <a:lnTo>
                    <a:pt x="6448383" y="5004957"/>
                  </a:lnTo>
                  <a:close/>
                </a:path>
                <a:path w="17809845" h="10026015">
                  <a:moveTo>
                    <a:pt x="6367576" y="4968124"/>
                  </a:moveTo>
                  <a:lnTo>
                    <a:pt x="6354577" y="4962579"/>
                  </a:lnTo>
                  <a:lnTo>
                    <a:pt x="6349965" y="4964156"/>
                  </a:lnTo>
                  <a:lnTo>
                    <a:pt x="6346552" y="4972156"/>
                  </a:lnTo>
                  <a:lnTo>
                    <a:pt x="6348130" y="4976769"/>
                  </a:lnTo>
                  <a:lnTo>
                    <a:pt x="6361129" y="4982314"/>
                  </a:lnTo>
                  <a:lnTo>
                    <a:pt x="6365742" y="4980736"/>
                  </a:lnTo>
                  <a:lnTo>
                    <a:pt x="6369154" y="4972737"/>
                  </a:lnTo>
                  <a:lnTo>
                    <a:pt x="6367576" y="4968124"/>
                  </a:lnTo>
                  <a:close/>
                </a:path>
                <a:path w="17809845" h="10026015">
                  <a:moveTo>
                    <a:pt x="8000771" y="5662033"/>
                  </a:moveTo>
                  <a:lnTo>
                    <a:pt x="7996487" y="5660993"/>
                  </a:lnTo>
                  <a:lnTo>
                    <a:pt x="7987488" y="5657155"/>
                  </a:lnTo>
                  <a:lnTo>
                    <a:pt x="7983400" y="5659351"/>
                  </a:lnTo>
                  <a:lnTo>
                    <a:pt x="7980130" y="5667017"/>
                  </a:lnTo>
                  <a:lnTo>
                    <a:pt x="7982183" y="5671438"/>
                  </a:lnTo>
                  <a:lnTo>
                    <a:pt x="7985850" y="5673002"/>
                  </a:lnTo>
                  <a:lnTo>
                    <a:pt x="7985992" y="5672669"/>
                  </a:lnTo>
                  <a:lnTo>
                    <a:pt x="7995324" y="5676650"/>
                  </a:lnTo>
                  <a:lnTo>
                    <a:pt x="7999412" y="5674454"/>
                  </a:lnTo>
                  <a:lnTo>
                    <a:pt x="8002824" y="5666455"/>
                  </a:lnTo>
                  <a:lnTo>
                    <a:pt x="8000771" y="5662033"/>
                  </a:lnTo>
                  <a:close/>
                </a:path>
                <a:path w="17809845" h="10026015">
                  <a:moveTo>
                    <a:pt x="6287435" y="4931575"/>
                  </a:moveTo>
                  <a:lnTo>
                    <a:pt x="6274103" y="4925888"/>
                  </a:lnTo>
                  <a:lnTo>
                    <a:pt x="6269491" y="4927465"/>
                  </a:lnTo>
                  <a:lnTo>
                    <a:pt x="6266079" y="4935464"/>
                  </a:lnTo>
                  <a:lnTo>
                    <a:pt x="6267657" y="4940077"/>
                  </a:lnTo>
                  <a:lnTo>
                    <a:pt x="6280989" y="4945764"/>
                  </a:lnTo>
                  <a:lnTo>
                    <a:pt x="6285601" y="4944187"/>
                  </a:lnTo>
                  <a:lnTo>
                    <a:pt x="6289013" y="4936188"/>
                  </a:lnTo>
                  <a:lnTo>
                    <a:pt x="6287435" y="4931575"/>
                  </a:lnTo>
                  <a:close/>
                </a:path>
                <a:path w="17809845" h="10026015">
                  <a:moveTo>
                    <a:pt x="15591529" y="8898031"/>
                  </a:moveTo>
                  <a:lnTo>
                    <a:pt x="15586725" y="8899132"/>
                  </a:lnTo>
                  <a:lnTo>
                    <a:pt x="15581598" y="8905612"/>
                  </a:lnTo>
                  <a:lnTo>
                    <a:pt x="15582701" y="8910417"/>
                  </a:lnTo>
                  <a:lnTo>
                    <a:pt x="15585939" y="8912980"/>
                  </a:lnTo>
                  <a:lnTo>
                    <a:pt x="15590514" y="8916112"/>
                  </a:lnTo>
                  <a:lnTo>
                    <a:pt x="15592179" y="8916823"/>
                  </a:lnTo>
                  <a:lnTo>
                    <a:pt x="15591703" y="8917015"/>
                  </a:lnTo>
                  <a:lnTo>
                    <a:pt x="15595036" y="8918436"/>
                  </a:lnTo>
                  <a:lnTo>
                    <a:pt x="15599032" y="8917383"/>
                  </a:lnTo>
                  <a:lnTo>
                    <a:pt x="15601120" y="8914334"/>
                  </a:lnTo>
                  <a:lnTo>
                    <a:pt x="15603684" y="8911094"/>
                  </a:lnTo>
                  <a:lnTo>
                    <a:pt x="15602582" y="8906291"/>
                  </a:lnTo>
                  <a:lnTo>
                    <a:pt x="15599343" y="8903727"/>
                  </a:lnTo>
                  <a:lnTo>
                    <a:pt x="15594769" y="8900594"/>
                  </a:lnTo>
                  <a:lnTo>
                    <a:pt x="15591529" y="8898031"/>
                  </a:lnTo>
                  <a:close/>
                </a:path>
                <a:path w="17809845" h="10026015">
                  <a:moveTo>
                    <a:pt x="6205962" y="4894457"/>
                  </a:moveTo>
                  <a:lnTo>
                    <a:pt x="6192963" y="4888912"/>
                  </a:lnTo>
                  <a:lnTo>
                    <a:pt x="6188351" y="4890490"/>
                  </a:lnTo>
                  <a:lnTo>
                    <a:pt x="6184938" y="4898489"/>
                  </a:lnTo>
                  <a:lnTo>
                    <a:pt x="6186516" y="4903102"/>
                  </a:lnTo>
                  <a:lnTo>
                    <a:pt x="6199515" y="4908647"/>
                  </a:lnTo>
                  <a:lnTo>
                    <a:pt x="6204128" y="4907069"/>
                  </a:lnTo>
                  <a:lnTo>
                    <a:pt x="6207540" y="4899070"/>
                  </a:lnTo>
                  <a:lnTo>
                    <a:pt x="6205962" y="4894457"/>
                  </a:lnTo>
                  <a:close/>
                </a:path>
                <a:path w="17809845" h="10026015">
                  <a:moveTo>
                    <a:pt x="6125964" y="4857575"/>
                  </a:moveTo>
                  <a:lnTo>
                    <a:pt x="6112632" y="4851888"/>
                  </a:lnTo>
                  <a:lnTo>
                    <a:pt x="6108019" y="4853466"/>
                  </a:lnTo>
                  <a:lnTo>
                    <a:pt x="6104606" y="4861465"/>
                  </a:lnTo>
                  <a:lnTo>
                    <a:pt x="6106185" y="4866078"/>
                  </a:lnTo>
                  <a:lnTo>
                    <a:pt x="6119517" y="4871765"/>
                  </a:lnTo>
                  <a:lnTo>
                    <a:pt x="6124129" y="4870187"/>
                  </a:lnTo>
                  <a:lnTo>
                    <a:pt x="6127542" y="4862187"/>
                  </a:lnTo>
                  <a:lnTo>
                    <a:pt x="6125964" y="4857575"/>
                  </a:lnTo>
                  <a:close/>
                </a:path>
                <a:path w="17809845" h="10026015">
                  <a:moveTo>
                    <a:pt x="8084706" y="5691533"/>
                  </a:moveTo>
                  <a:lnTo>
                    <a:pt x="8080422" y="5690494"/>
                  </a:lnTo>
                  <a:lnTo>
                    <a:pt x="8075423" y="5688362"/>
                  </a:lnTo>
                  <a:lnTo>
                    <a:pt x="8071281" y="5686989"/>
                  </a:lnTo>
                  <a:lnTo>
                    <a:pt x="8067193" y="5689184"/>
                  </a:lnTo>
                  <a:lnTo>
                    <a:pt x="8065486" y="5693184"/>
                  </a:lnTo>
                  <a:lnTo>
                    <a:pt x="8064591" y="5695954"/>
                  </a:lnTo>
                  <a:lnTo>
                    <a:pt x="8064255" y="5696993"/>
                  </a:lnTo>
                  <a:lnTo>
                    <a:pt x="8065976" y="5701272"/>
                  </a:lnTo>
                  <a:lnTo>
                    <a:pt x="8070309" y="5703120"/>
                  </a:lnTo>
                  <a:lnTo>
                    <a:pt x="8070452" y="5702787"/>
                  </a:lnTo>
                  <a:lnTo>
                    <a:pt x="8075451" y="5704919"/>
                  </a:lnTo>
                  <a:lnTo>
                    <a:pt x="8086760" y="5695955"/>
                  </a:lnTo>
                  <a:lnTo>
                    <a:pt x="8084706" y="5691533"/>
                  </a:lnTo>
                  <a:close/>
                </a:path>
                <a:path w="17809845" h="10026015">
                  <a:moveTo>
                    <a:pt x="6044490" y="4820457"/>
                  </a:moveTo>
                  <a:lnTo>
                    <a:pt x="6031492" y="4814912"/>
                  </a:lnTo>
                  <a:lnTo>
                    <a:pt x="6026879" y="4816490"/>
                  </a:lnTo>
                  <a:lnTo>
                    <a:pt x="6023467" y="4824490"/>
                  </a:lnTo>
                  <a:lnTo>
                    <a:pt x="6025045" y="4829102"/>
                  </a:lnTo>
                  <a:lnTo>
                    <a:pt x="6038044" y="4834647"/>
                  </a:lnTo>
                  <a:lnTo>
                    <a:pt x="6042656" y="4833069"/>
                  </a:lnTo>
                  <a:lnTo>
                    <a:pt x="6046068" y="4825070"/>
                  </a:lnTo>
                  <a:lnTo>
                    <a:pt x="6044490" y="4820457"/>
                  </a:lnTo>
                  <a:close/>
                </a:path>
                <a:path w="17809845" h="10026015">
                  <a:moveTo>
                    <a:pt x="5964493" y="4783575"/>
                  </a:moveTo>
                  <a:lnTo>
                    <a:pt x="5951161" y="4777888"/>
                  </a:lnTo>
                  <a:lnTo>
                    <a:pt x="5946548" y="4779466"/>
                  </a:lnTo>
                  <a:lnTo>
                    <a:pt x="5943135" y="4787465"/>
                  </a:lnTo>
                  <a:lnTo>
                    <a:pt x="5944713" y="4792078"/>
                  </a:lnTo>
                  <a:lnTo>
                    <a:pt x="5958045" y="4797765"/>
                  </a:lnTo>
                  <a:lnTo>
                    <a:pt x="5962658" y="4796187"/>
                  </a:lnTo>
                  <a:lnTo>
                    <a:pt x="5965928" y="4788521"/>
                  </a:lnTo>
                  <a:lnTo>
                    <a:pt x="5964493" y="4783575"/>
                  </a:lnTo>
                  <a:close/>
                </a:path>
                <a:path w="17809845" h="10026015">
                  <a:moveTo>
                    <a:pt x="8168450" y="5720559"/>
                  </a:moveTo>
                  <a:lnTo>
                    <a:pt x="8164166" y="5719519"/>
                  </a:lnTo>
                  <a:lnTo>
                    <a:pt x="8159167" y="5717387"/>
                  </a:lnTo>
                  <a:lnTo>
                    <a:pt x="8155025" y="5716014"/>
                  </a:lnTo>
                  <a:lnTo>
                    <a:pt x="8150936" y="5718209"/>
                  </a:lnTo>
                  <a:lnTo>
                    <a:pt x="8149230" y="5722209"/>
                  </a:lnTo>
                  <a:lnTo>
                    <a:pt x="8147999" y="5726017"/>
                  </a:lnTo>
                  <a:lnTo>
                    <a:pt x="8149719" y="5730297"/>
                  </a:lnTo>
                  <a:lnTo>
                    <a:pt x="8153385" y="5731861"/>
                  </a:lnTo>
                  <a:lnTo>
                    <a:pt x="8153528" y="5731527"/>
                  </a:lnTo>
                  <a:lnTo>
                    <a:pt x="8153861" y="5731669"/>
                  </a:lnTo>
                  <a:lnTo>
                    <a:pt x="8154337" y="5731479"/>
                  </a:lnTo>
                  <a:lnTo>
                    <a:pt x="8159336" y="5733612"/>
                  </a:lnTo>
                  <a:lnTo>
                    <a:pt x="8163479" y="5734985"/>
                  </a:lnTo>
                  <a:lnTo>
                    <a:pt x="8167566" y="5732789"/>
                  </a:lnTo>
                  <a:lnTo>
                    <a:pt x="8169272" y="5728789"/>
                  </a:lnTo>
                  <a:lnTo>
                    <a:pt x="8170503" y="5724981"/>
                  </a:lnTo>
                  <a:lnTo>
                    <a:pt x="8168450" y="5720559"/>
                  </a:lnTo>
                  <a:close/>
                </a:path>
                <a:path w="17809845" h="10026015">
                  <a:moveTo>
                    <a:pt x="5883494" y="4746266"/>
                  </a:moveTo>
                  <a:lnTo>
                    <a:pt x="5870162" y="4740580"/>
                  </a:lnTo>
                  <a:lnTo>
                    <a:pt x="5865550" y="4742157"/>
                  </a:lnTo>
                  <a:lnTo>
                    <a:pt x="5862280" y="4749823"/>
                  </a:lnTo>
                  <a:lnTo>
                    <a:pt x="5863715" y="4754769"/>
                  </a:lnTo>
                  <a:lnTo>
                    <a:pt x="5877047" y="4760456"/>
                  </a:lnTo>
                  <a:lnTo>
                    <a:pt x="5881660" y="4758879"/>
                  </a:lnTo>
                  <a:lnTo>
                    <a:pt x="5884931" y="4751212"/>
                  </a:lnTo>
                  <a:lnTo>
                    <a:pt x="5883494" y="4746266"/>
                  </a:lnTo>
                  <a:close/>
                </a:path>
                <a:path w="17809845" h="10026015">
                  <a:moveTo>
                    <a:pt x="5802496" y="4708957"/>
                  </a:moveTo>
                  <a:lnTo>
                    <a:pt x="5789498" y="4703412"/>
                  </a:lnTo>
                  <a:lnTo>
                    <a:pt x="5784885" y="4704990"/>
                  </a:lnTo>
                  <a:lnTo>
                    <a:pt x="5781615" y="4712657"/>
                  </a:lnTo>
                  <a:lnTo>
                    <a:pt x="5783050" y="4717602"/>
                  </a:lnTo>
                  <a:lnTo>
                    <a:pt x="5796049" y="4723147"/>
                  </a:lnTo>
                  <a:lnTo>
                    <a:pt x="5800661" y="4721569"/>
                  </a:lnTo>
                  <a:lnTo>
                    <a:pt x="5803931" y="4713903"/>
                  </a:lnTo>
                  <a:lnTo>
                    <a:pt x="5802496" y="4708957"/>
                  </a:lnTo>
                  <a:close/>
                </a:path>
                <a:path w="17809845" h="10026015">
                  <a:moveTo>
                    <a:pt x="5721498" y="4671649"/>
                  </a:moveTo>
                  <a:lnTo>
                    <a:pt x="5708500" y="4666104"/>
                  </a:lnTo>
                  <a:lnTo>
                    <a:pt x="5703887" y="4667682"/>
                  </a:lnTo>
                  <a:lnTo>
                    <a:pt x="5700617" y="4675348"/>
                  </a:lnTo>
                  <a:lnTo>
                    <a:pt x="5702052" y="4680294"/>
                  </a:lnTo>
                  <a:lnTo>
                    <a:pt x="5715051" y="4685839"/>
                  </a:lnTo>
                  <a:lnTo>
                    <a:pt x="5719664" y="4684260"/>
                  </a:lnTo>
                  <a:lnTo>
                    <a:pt x="5722934" y="4676595"/>
                  </a:lnTo>
                  <a:lnTo>
                    <a:pt x="5721498" y="4671649"/>
                  </a:lnTo>
                  <a:close/>
                </a:path>
                <a:path w="17809845" h="10026015">
                  <a:moveTo>
                    <a:pt x="8252336" y="5749251"/>
                  </a:moveTo>
                  <a:lnTo>
                    <a:pt x="8248052" y="5748212"/>
                  </a:lnTo>
                  <a:lnTo>
                    <a:pt x="8243052" y="5746079"/>
                  </a:lnTo>
                  <a:lnTo>
                    <a:pt x="8239244" y="5744848"/>
                  </a:lnTo>
                  <a:lnTo>
                    <a:pt x="8235156" y="5747043"/>
                  </a:lnTo>
                  <a:lnTo>
                    <a:pt x="8233449" y="5751043"/>
                  </a:lnTo>
                  <a:lnTo>
                    <a:pt x="8232077" y="5755185"/>
                  </a:lnTo>
                  <a:lnTo>
                    <a:pt x="8233939" y="5759131"/>
                  </a:lnTo>
                  <a:lnTo>
                    <a:pt x="8237606" y="5760695"/>
                  </a:lnTo>
                  <a:lnTo>
                    <a:pt x="8237748" y="5760362"/>
                  </a:lnTo>
                  <a:lnTo>
                    <a:pt x="8238080" y="5760504"/>
                  </a:lnTo>
                  <a:lnTo>
                    <a:pt x="8238556" y="5760312"/>
                  </a:lnTo>
                  <a:lnTo>
                    <a:pt x="8243556" y="5762445"/>
                  </a:lnTo>
                  <a:lnTo>
                    <a:pt x="8247364" y="5763675"/>
                  </a:lnTo>
                  <a:lnTo>
                    <a:pt x="8251785" y="5761622"/>
                  </a:lnTo>
                  <a:lnTo>
                    <a:pt x="8254531" y="5753338"/>
                  </a:lnTo>
                  <a:lnTo>
                    <a:pt x="8252336" y="5749251"/>
                  </a:lnTo>
                  <a:close/>
                </a:path>
                <a:path w="17809845" h="10026015">
                  <a:moveTo>
                    <a:pt x="5640975" y="4634149"/>
                  </a:moveTo>
                  <a:lnTo>
                    <a:pt x="5627977" y="4628604"/>
                  </a:lnTo>
                  <a:lnTo>
                    <a:pt x="5623364" y="4630181"/>
                  </a:lnTo>
                  <a:lnTo>
                    <a:pt x="5620094" y="4637848"/>
                  </a:lnTo>
                  <a:lnTo>
                    <a:pt x="5621529" y="4642794"/>
                  </a:lnTo>
                  <a:lnTo>
                    <a:pt x="5634528" y="4648339"/>
                  </a:lnTo>
                  <a:lnTo>
                    <a:pt x="5639284" y="4646428"/>
                  </a:lnTo>
                  <a:lnTo>
                    <a:pt x="5642412" y="4639095"/>
                  </a:lnTo>
                  <a:lnTo>
                    <a:pt x="5640975" y="4634149"/>
                  </a:lnTo>
                  <a:close/>
                </a:path>
                <a:path w="17809845" h="10026015">
                  <a:moveTo>
                    <a:pt x="15519546" y="8846051"/>
                  </a:moveTo>
                  <a:lnTo>
                    <a:pt x="15514742" y="8847154"/>
                  </a:lnTo>
                  <a:lnTo>
                    <a:pt x="15509614" y="8853633"/>
                  </a:lnTo>
                  <a:lnTo>
                    <a:pt x="15510719" y="8858438"/>
                  </a:lnTo>
                  <a:lnTo>
                    <a:pt x="15513958" y="8861001"/>
                  </a:lnTo>
                  <a:lnTo>
                    <a:pt x="15518530" y="8864133"/>
                  </a:lnTo>
                  <a:lnTo>
                    <a:pt x="15523197" y="8866124"/>
                  </a:lnTo>
                  <a:lnTo>
                    <a:pt x="15527049" y="8865404"/>
                  </a:lnTo>
                  <a:lnTo>
                    <a:pt x="15529138" y="8862355"/>
                  </a:lnTo>
                  <a:lnTo>
                    <a:pt x="15531702" y="8859115"/>
                  </a:lnTo>
                  <a:lnTo>
                    <a:pt x="15530600" y="8854312"/>
                  </a:lnTo>
                  <a:lnTo>
                    <a:pt x="15527359" y="8851748"/>
                  </a:lnTo>
                  <a:lnTo>
                    <a:pt x="15522786" y="8848615"/>
                  </a:lnTo>
                  <a:lnTo>
                    <a:pt x="15519546" y="8846051"/>
                  </a:lnTo>
                  <a:close/>
                </a:path>
                <a:path w="17809845" h="10026015">
                  <a:moveTo>
                    <a:pt x="5559978" y="4596839"/>
                  </a:moveTo>
                  <a:lnTo>
                    <a:pt x="5547312" y="4591437"/>
                  </a:lnTo>
                  <a:lnTo>
                    <a:pt x="5542557" y="4593349"/>
                  </a:lnTo>
                  <a:lnTo>
                    <a:pt x="5539429" y="4600681"/>
                  </a:lnTo>
                  <a:lnTo>
                    <a:pt x="5540865" y="4605627"/>
                  </a:lnTo>
                  <a:lnTo>
                    <a:pt x="5553531" y="4611030"/>
                  </a:lnTo>
                  <a:lnTo>
                    <a:pt x="5558285" y="4609118"/>
                  </a:lnTo>
                  <a:lnTo>
                    <a:pt x="5561413" y="4601785"/>
                  </a:lnTo>
                  <a:lnTo>
                    <a:pt x="5559978" y="4596839"/>
                  </a:lnTo>
                  <a:close/>
                </a:path>
                <a:path w="17809845" h="10026015">
                  <a:moveTo>
                    <a:pt x="5466789" y="4553937"/>
                  </a:moveTo>
                  <a:lnTo>
                    <a:pt x="5462177" y="4555515"/>
                  </a:lnTo>
                  <a:lnTo>
                    <a:pt x="5458907" y="4563181"/>
                  </a:lnTo>
                  <a:lnTo>
                    <a:pt x="5460342" y="4568127"/>
                  </a:lnTo>
                  <a:lnTo>
                    <a:pt x="5469675" y="4572108"/>
                  </a:lnTo>
                  <a:lnTo>
                    <a:pt x="5469533" y="4572441"/>
                  </a:lnTo>
                  <a:lnTo>
                    <a:pt x="5473199" y="4574005"/>
                  </a:lnTo>
                  <a:lnTo>
                    <a:pt x="5477954" y="4572094"/>
                  </a:lnTo>
                  <a:lnTo>
                    <a:pt x="5481082" y="4564761"/>
                  </a:lnTo>
                  <a:lnTo>
                    <a:pt x="5479646" y="4559816"/>
                  </a:lnTo>
                  <a:lnTo>
                    <a:pt x="5470647" y="4555977"/>
                  </a:lnTo>
                  <a:lnTo>
                    <a:pt x="5466789" y="4553937"/>
                  </a:lnTo>
                  <a:close/>
                </a:path>
                <a:path w="17809845" h="10026015">
                  <a:moveTo>
                    <a:pt x="8336507" y="5777275"/>
                  </a:moveTo>
                  <a:lnTo>
                    <a:pt x="8332222" y="5776236"/>
                  </a:lnTo>
                  <a:lnTo>
                    <a:pt x="8327222" y="5774103"/>
                  </a:lnTo>
                  <a:lnTo>
                    <a:pt x="8323414" y="5772873"/>
                  </a:lnTo>
                  <a:lnTo>
                    <a:pt x="8318992" y="5774927"/>
                  </a:lnTo>
                  <a:lnTo>
                    <a:pt x="8317620" y="5779068"/>
                  </a:lnTo>
                  <a:lnTo>
                    <a:pt x="8316389" y="5782877"/>
                  </a:lnTo>
                  <a:lnTo>
                    <a:pt x="8318252" y="5786823"/>
                  </a:lnTo>
                  <a:lnTo>
                    <a:pt x="8322251" y="5788529"/>
                  </a:lnTo>
                  <a:lnTo>
                    <a:pt x="8322726" y="5788338"/>
                  </a:lnTo>
                  <a:lnTo>
                    <a:pt x="8327725" y="5790470"/>
                  </a:lnTo>
                  <a:lnTo>
                    <a:pt x="8331534" y="5791701"/>
                  </a:lnTo>
                  <a:lnTo>
                    <a:pt x="8335956" y="5789647"/>
                  </a:lnTo>
                  <a:lnTo>
                    <a:pt x="8338701" y="5781364"/>
                  </a:lnTo>
                  <a:lnTo>
                    <a:pt x="8336507" y="5777275"/>
                  </a:lnTo>
                  <a:close/>
                </a:path>
                <a:path w="17809845" h="10026015">
                  <a:moveTo>
                    <a:pt x="5387076" y="4516389"/>
                  </a:moveTo>
                  <a:lnTo>
                    <a:pt x="5382463" y="4517967"/>
                  </a:lnTo>
                  <a:lnTo>
                    <a:pt x="5380412" y="4522607"/>
                  </a:lnTo>
                  <a:lnTo>
                    <a:pt x="5378860" y="4525490"/>
                  </a:lnTo>
                  <a:lnTo>
                    <a:pt x="5380295" y="4530436"/>
                  </a:lnTo>
                  <a:lnTo>
                    <a:pt x="5393294" y="4535981"/>
                  </a:lnTo>
                  <a:lnTo>
                    <a:pt x="5397907" y="4534402"/>
                  </a:lnTo>
                  <a:lnTo>
                    <a:pt x="5399815" y="4530096"/>
                  </a:lnTo>
                  <a:lnTo>
                    <a:pt x="5401368" y="4527212"/>
                  </a:lnTo>
                  <a:lnTo>
                    <a:pt x="5399932" y="4522267"/>
                  </a:lnTo>
                  <a:lnTo>
                    <a:pt x="5390933" y="4518428"/>
                  </a:lnTo>
                  <a:lnTo>
                    <a:pt x="5387076" y="4516389"/>
                  </a:lnTo>
                  <a:close/>
                </a:path>
                <a:path w="17809845" h="10026015">
                  <a:moveTo>
                    <a:pt x="5306696" y="4478555"/>
                  </a:moveTo>
                  <a:lnTo>
                    <a:pt x="5302082" y="4480133"/>
                  </a:lnTo>
                  <a:lnTo>
                    <a:pt x="5299867" y="4485097"/>
                  </a:lnTo>
                  <a:lnTo>
                    <a:pt x="5298337" y="4487990"/>
                  </a:lnTo>
                  <a:lnTo>
                    <a:pt x="5299773" y="4492936"/>
                  </a:lnTo>
                  <a:lnTo>
                    <a:pt x="5312772" y="4498482"/>
                  </a:lnTo>
                  <a:lnTo>
                    <a:pt x="5317384" y="4496903"/>
                  </a:lnTo>
                  <a:lnTo>
                    <a:pt x="5319458" y="4492273"/>
                  </a:lnTo>
                  <a:lnTo>
                    <a:pt x="5320987" y="4489380"/>
                  </a:lnTo>
                  <a:lnTo>
                    <a:pt x="5319552" y="4484433"/>
                  </a:lnTo>
                  <a:lnTo>
                    <a:pt x="5310553" y="4480594"/>
                  </a:lnTo>
                  <a:lnTo>
                    <a:pt x="5306696" y="4478555"/>
                  </a:lnTo>
                  <a:close/>
                </a:path>
                <a:path w="17809845" h="10026015">
                  <a:moveTo>
                    <a:pt x="8421245" y="5803968"/>
                  </a:moveTo>
                  <a:lnTo>
                    <a:pt x="8416819" y="5803262"/>
                  </a:lnTo>
                  <a:lnTo>
                    <a:pt x="8411819" y="5801128"/>
                  </a:lnTo>
                  <a:lnTo>
                    <a:pt x="8407677" y="5799756"/>
                  </a:lnTo>
                  <a:lnTo>
                    <a:pt x="8403588" y="5801951"/>
                  </a:lnTo>
                  <a:lnTo>
                    <a:pt x="8402216" y="5806093"/>
                  </a:lnTo>
                  <a:lnTo>
                    <a:pt x="8400985" y="5809902"/>
                  </a:lnTo>
                  <a:lnTo>
                    <a:pt x="8402848" y="5813848"/>
                  </a:lnTo>
                  <a:lnTo>
                    <a:pt x="8406515" y="5815412"/>
                  </a:lnTo>
                  <a:lnTo>
                    <a:pt x="8406372" y="5815746"/>
                  </a:lnTo>
                  <a:lnTo>
                    <a:pt x="8407038" y="5816030"/>
                  </a:lnTo>
                  <a:lnTo>
                    <a:pt x="8412322" y="5817496"/>
                  </a:lnTo>
                  <a:lnTo>
                    <a:pt x="8416464" y="5818869"/>
                  </a:lnTo>
                  <a:lnTo>
                    <a:pt x="8420553" y="5816673"/>
                  </a:lnTo>
                  <a:lnTo>
                    <a:pt x="8423298" y="5808389"/>
                  </a:lnTo>
                  <a:lnTo>
                    <a:pt x="8421245" y="5803968"/>
                  </a:lnTo>
                  <a:close/>
                </a:path>
                <a:path w="17809845" h="10026015">
                  <a:moveTo>
                    <a:pt x="5226314" y="4440722"/>
                  </a:moveTo>
                  <a:lnTo>
                    <a:pt x="5221702" y="4442299"/>
                  </a:lnTo>
                  <a:lnTo>
                    <a:pt x="5219486" y="4447264"/>
                  </a:lnTo>
                  <a:lnTo>
                    <a:pt x="5217956" y="4450157"/>
                  </a:lnTo>
                  <a:lnTo>
                    <a:pt x="5219534" y="4454770"/>
                  </a:lnTo>
                  <a:lnTo>
                    <a:pt x="5223392" y="4456809"/>
                  </a:lnTo>
                  <a:lnTo>
                    <a:pt x="5232725" y="4460790"/>
                  </a:lnTo>
                  <a:lnTo>
                    <a:pt x="5237338" y="4459212"/>
                  </a:lnTo>
                  <a:lnTo>
                    <a:pt x="5239411" y="4454581"/>
                  </a:lnTo>
                  <a:lnTo>
                    <a:pt x="5240941" y="4451688"/>
                  </a:lnTo>
                  <a:lnTo>
                    <a:pt x="5239362" y="4447075"/>
                  </a:lnTo>
                  <a:lnTo>
                    <a:pt x="5235504" y="4445036"/>
                  </a:lnTo>
                  <a:lnTo>
                    <a:pt x="5230172" y="4442761"/>
                  </a:lnTo>
                  <a:lnTo>
                    <a:pt x="5226314" y="4440722"/>
                  </a:lnTo>
                  <a:close/>
                </a:path>
                <a:path w="17809845" h="10026015">
                  <a:moveTo>
                    <a:pt x="5145934" y="4402889"/>
                  </a:moveTo>
                  <a:lnTo>
                    <a:pt x="5141322" y="4404467"/>
                  </a:lnTo>
                  <a:lnTo>
                    <a:pt x="5139106" y="4409431"/>
                  </a:lnTo>
                  <a:lnTo>
                    <a:pt x="5137576" y="4412324"/>
                  </a:lnTo>
                  <a:lnTo>
                    <a:pt x="5139153" y="4416936"/>
                  </a:lnTo>
                  <a:lnTo>
                    <a:pt x="5143011" y="4418975"/>
                  </a:lnTo>
                  <a:lnTo>
                    <a:pt x="5152011" y="4422814"/>
                  </a:lnTo>
                  <a:lnTo>
                    <a:pt x="5156624" y="4421237"/>
                  </a:lnTo>
                  <a:lnTo>
                    <a:pt x="5158698" y="4416606"/>
                  </a:lnTo>
                  <a:lnTo>
                    <a:pt x="5160227" y="4413713"/>
                  </a:lnTo>
                  <a:lnTo>
                    <a:pt x="5158649" y="4409100"/>
                  </a:lnTo>
                  <a:lnTo>
                    <a:pt x="5154792" y="4407061"/>
                  </a:lnTo>
                  <a:lnTo>
                    <a:pt x="5149792" y="4404928"/>
                  </a:lnTo>
                  <a:lnTo>
                    <a:pt x="5145934" y="4402889"/>
                  </a:lnTo>
                  <a:close/>
                </a:path>
                <a:path w="17809845" h="10026015">
                  <a:moveTo>
                    <a:pt x="15448323" y="8793214"/>
                  </a:moveTo>
                  <a:lnTo>
                    <a:pt x="15443520" y="8794317"/>
                  </a:lnTo>
                  <a:lnTo>
                    <a:pt x="15440956" y="8797557"/>
                  </a:lnTo>
                  <a:lnTo>
                    <a:pt x="15438583" y="8801272"/>
                  </a:lnTo>
                  <a:lnTo>
                    <a:pt x="15439353" y="8805934"/>
                  </a:lnTo>
                  <a:lnTo>
                    <a:pt x="15447023" y="8811963"/>
                  </a:lnTo>
                  <a:lnTo>
                    <a:pt x="15452024" y="8814096"/>
                  </a:lnTo>
                  <a:lnTo>
                    <a:pt x="15455876" y="8813376"/>
                  </a:lnTo>
                  <a:lnTo>
                    <a:pt x="15457964" y="8810327"/>
                  </a:lnTo>
                  <a:lnTo>
                    <a:pt x="15460337" y="8806612"/>
                  </a:lnTo>
                  <a:lnTo>
                    <a:pt x="15459569" y="8801951"/>
                  </a:lnTo>
                  <a:lnTo>
                    <a:pt x="15451897" y="8795921"/>
                  </a:lnTo>
                  <a:lnTo>
                    <a:pt x="15448323" y="8793214"/>
                  </a:lnTo>
                  <a:close/>
                </a:path>
                <a:path w="17809845" h="10026015">
                  <a:moveTo>
                    <a:pt x="5066029" y="4364864"/>
                  </a:moveTo>
                  <a:lnTo>
                    <a:pt x="5061417" y="4366442"/>
                  </a:lnTo>
                  <a:lnTo>
                    <a:pt x="5059200" y="4371407"/>
                  </a:lnTo>
                  <a:lnTo>
                    <a:pt x="5057672" y="4374300"/>
                  </a:lnTo>
                  <a:lnTo>
                    <a:pt x="5059250" y="4378912"/>
                  </a:lnTo>
                  <a:lnTo>
                    <a:pt x="5063107" y="4380952"/>
                  </a:lnTo>
                  <a:lnTo>
                    <a:pt x="5072105" y="4384790"/>
                  </a:lnTo>
                  <a:lnTo>
                    <a:pt x="5076719" y="4383213"/>
                  </a:lnTo>
                  <a:lnTo>
                    <a:pt x="5078793" y="4378581"/>
                  </a:lnTo>
                  <a:lnTo>
                    <a:pt x="5080322" y="4375689"/>
                  </a:lnTo>
                  <a:lnTo>
                    <a:pt x="5078744" y="4371076"/>
                  </a:lnTo>
                  <a:lnTo>
                    <a:pt x="5074886" y="4369037"/>
                  </a:lnTo>
                  <a:lnTo>
                    <a:pt x="5069887" y="4366904"/>
                  </a:lnTo>
                  <a:lnTo>
                    <a:pt x="5066029" y="4364864"/>
                  </a:lnTo>
                  <a:close/>
                </a:path>
                <a:path w="17809845" h="10026015">
                  <a:moveTo>
                    <a:pt x="8505651" y="5830518"/>
                  </a:moveTo>
                  <a:lnTo>
                    <a:pt x="8501509" y="5829145"/>
                  </a:lnTo>
                  <a:lnTo>
                    <a:pt x="8496225" y="5827679"/>
                  </a:lnTo>
                  <a:lnTo>
                    <a:pt x="8492083" y="5826306"/>
                  </a:lnTo>
                  <a:lnTo>
                    <a:pt x="8487995" y="5828502"/>
                  </a:lnTo>
                  <a:lnTo>
                    <a:pt x="8486622" y="5832644"/>
                  </a:lnTo>
                  <a:lnTo>
                    <a:pt x="8485392" y="5836452"/>
                  </a:lnTo>
                  <a:lnTo>
                    <a:pt x="8487253" y="5840398"/>
                  </a:lnTo>
                  <a:lnTo>
                    <a:pt x="8491586" y="5842246"/>
                  </a:lnTo>
                  <a:lnTo>
                    <a:pt x="8496871" y="5843713"/>
                  </a:lnTo>
                  <a:lnTo>
                    <a:pt x="8501013" y="5845086"/>
                  </a:lnTo>
                  <a:lnTo>
                    <a:pt x="8505100" y="5842889"/>
                  </a:lnTo>
                  <a:lnTo>
                    <a:pt x="8507845" y="5834606"/>
                  </a:lnTo>
                  <a:lnTo>
                    <a:pt x="8505651" y="5830518"/>
                  </a:lnTo>
                  <a:close/>
                </a:path>
                <a:path w="17809845" h="10026015">
                  <a:moveTo>
                    <a:pt x="4985458" y="4326556"/>
                  </a:moveTo>
                  <a:lnTo>
                    <a:pt x="4980846" y="4328134"/>
                  </a:lnTo>
                  <a:lnTo>
                    <a:pt x="4978630" y="4333098"/>
                  </a:lnTo>
                  <a:lnTo>
                    <a:pt x="4977100" y="4335991"/>
                  </a:lnTo>
                  <a:lnTo>
                    <a:pt x="4978678" y="4340603"/>
                  </a:lnTo>
                  <a:lnTo>
                    <a:pt x="4982535" y="4342643"/>
                  </a:lnTo>
                  <a:lnTo>
                    <a:pt x="4991534" y="4346482"/>
                  </a:lnTo>
                  <a:lnTo>
                    <a:pt x="4996147" y="4344904"/>
                  </a:lnTo>
                  <a:lnTo>
                    <a:pt x="4998220" y="4340273"/>
                  </a:lnTo>
                  <a:lnTo>
                    <a:pt x="4999750" y="4337380"/>
                  </a:lnTo>
                  <a:lnTo>
                    <a:pt x="4998173" y="4332767"/>
                  </a:lnTo>
                  <a:lnTo>
                    <a:pt x="4994315" y="4330728"/>
                  </a:lnTo>
                  <a:lnTo>
                    <a:pt x="4989316" y="4328595"/>
                  </a:lnTo>
                  <a:lnTo>
                    <a:pt x="4985458" y="4326556"/>
                  </a:lnTo>
                  <a:close/>
                </a:path>
                <a:path w="17809845" h="10026015">
                  <a:moveTo>
                    <a:pt x="4905695" y="4288199"/>
                  </a:moveTo>
                  <a:lnTo>
                    <a:pt x="4901083" y="4289776"/>
                  </a:lnTo>
                  <a:lnTo>
                    <a:pt x="4898867" y="4294740"/>
                  </a:lnTo>
                  <a:lnTo>
                    <a:pt x="4897337" y="4297634"/>
                  </a:lnTo>
                  <a:lnTo>
                    <a:pt x="4898915" y="4302245"/>
                  </a:lnTo>
                  <a:lnTo>
                    <a:pt x="4902772" y="4304285"/>
                  </a:lnTo>
                  <a:lnTo>
                    <a:pt x="4911772" y="4308124"/>
                  </a:lnTo>
                  <a:lnTo>
                    <a:pt x="4916385" y="4306546"/>
                  </a:lnTo>
                  <a:lnTo>
                    <a:pt x="4918459" y="4301916"/>
                  </a:lnTo>
                  <a:lnTo>
                    <a:pt x="4919988" y="4299022"/>
                  </a:lnTo>
                  <a:lnTo>
                    <a:pt x="4918410" y="4294409"/>
                  </a:lnTo>
                  <a:lnTo>
                    <a:pt x="4914552" y="4292370"/>
                  </a:lnTo>
                  <a:lnTo>
                    <a:pt x="4909553" y="4290238"/>
                  </a:lnTo>
                  <a:lnTo>
                    <a:pt x="4905695" y="4288199"/>
                  </a:lnTo>
                  <a:close/>
                </a:path>
                <a:path w="17809845" h="10026015">
                  <a:moveTo>
                    <a:pt x="8590959" y="5855877"/>
                  </a:moveTo>
                  <a:lnTo>
                    <a:pt x="8586816" y="5854504"/>
                  </a:lnTo>
                  <a:lnTo>
                    <a:pt x="8581533" y="5853037"/>
                  </a:lnTo>
                  <a:lnTo>
                    <a:pt x="8577249" y="5851998"/>
                  </a:lnTo>
                  <a:lnTo>
                    <a:pt x="8573160" y="5854193"/>
                  </a:lnTo>
                  <a:lnTo>
                    <a:pt x="8571787" y="5858335"/>
                  </a:lnTo>
                  <a:lnTo>
                    <a:pt x="8570557" y="5862144"/>
                  </a:lnTo>
                  <a:lnTo>
                    <a:pt x="8572420" y="5866090"/>
                  </a:lnTo>
                  <a:lnTo>
                    <a:pt x="8577086" y="5868080"/>
                  </a:lnTo>
                  <a:lnTo>
                    <a:pt x="8582370" y="5869546"/>
                  </a:lnTo>
                  <a:lnTo>
                    <a:pt x="8586653" y="5870586"/>
                  </a:lnTo>
                  <a:lnTo>
                    <a:pt x="8590742" y="5868390"/>
                  </a:lnTo>
                  <a:lnTo>
                    <a:pt x="8592115" y="5864249"/>
                  </a:lnTo>
                  <a:lnTo>
                    <a:pt x="8593154" y="5859965"/>
                  </a:lnTo>
                  <a:lnTo>
                    <a:pt x="8590959" y="5855877"/>
                  </a:lnTo>
                  <a:close/>
                </a:path>
                <a:path w="17809845" h="10026015">
                  <a:moveTo>
                    <a:pt x="4825123" y="4249889"/>
                  </a:moveTo>
                  <a:lnTo>
                    <a:pt x="4820510" y="4251467"/>
                  </a:lnTo>
                  <a:lnTo>
                    <a:pt x="4818295" y="4256431"/>
                  </a:lnTo>
                  <a:lnTo>
                    <a:pt x="4816765" y="4259324"/>
                  </a:lnTo>
                  <a:lnTo>
                    <a:pt x="4818343" y="4263937"/>
                  </a:lnTo>
                  <a:lnTo>
                    <a:pt x="4822201" y="4265977"/>
                  </a:lnTo>
                  <a:lnTo>
                    <a:pt x="4831200" y="4269816"/>
                  </a:lnTo>
                  <a:lnTo>
                    <a:pt x="4835813" y="4268237"/>
                  </a:lnTo>
                  <a:lnTo>
                    <a:pt x="4837886" y="4263606"/>
                  </a:lnTo>
                  <a:lnTo>
                    <a:pt x="4839416" y="4260713"/>
                  </a:lnTo>
                  <a:lnTo>
                    <a:pt x="4837839" y="4256101"/>
                  </a:lnTo>
                  <a:lnTo>
                    <a:pt x="4833981" y="4254061"/>
                  </a:lnTo>
                  <a:lnTo>
                    <a:pt x="4828981" y="4251928"/>
                  </a:lnTo>
                  <a:lnTo>
                    <a:pt x="4825123" y="4249889"/>
                  </a:lnTo>
                  <a:close/>
                </a:path>
                <a:path w="17809845" h="10026015">
                  <a:moveTo>
                    <a:pt x="4745503" y="4211199"/>
                  </a:moveTo>
                  <a:lnTo>
                    <a:pt x="4740891" y="4212776"/>
                  </a:lnTo>
                  <a:lnTo>
                    <a:pt x="4736812" y="4220491"/>
                  </a:lnTo>
                  <a:lnTo>
                    <a:pt x="4738389" y="4225104"/>
                  </a:lnTo>
                  <a:lnTo>
                    <a:pt x="4742246" y="4227143"/>
                  </a:lnTo>
                  <a:lnTo>
                    <a:pt x="4751246" y="4230982"/>
                  </a:lnTo>
                  <a:lnTo>
                    <a:pt x="4755860" y="4229405"/>
                  </a:lnTo>
                  <a:lnTo>
                    <a:pt x="4757424" y="4225738"/>
                  </a:lnTo>
                  <a:lnTo>
                    <a:pt x="4759462" y="4221881"/>
                  </a:lnTo>
                  <a:lnTo>
                    <a:pt x="4757884" y="4217268"/>
                  </a:lnTo>
                  <a:lnTo>
                    <a:pt x="4754027" y="4215228"/>
                  </a:lnTo>
                  <a:lnTo>
                    <a:pt x="4749027" y="4213096"/>
                  </a:lnTo>
                  <a:lnTo>
                    <a:pt x="4745503" y="4211199"/>
                  </a:lnTo>
                  <a:close/>
                </a:path>
                <a:path w="17809845" h="10026015">
                  <a:moveTo>
                    <a:pt x="15376625" y="8740569"/>
                  </a:moveTo>
                  <a:lnTo>
                    <a:pt x="15371965" y="8741339"/>
                  </a:lnTo>
                  <a:lnTo>
                    <a:pt x="15369401" y="8744579"/>
                  </a:lnTo>
                  <a:lnTo>
                    <a:pt x="15367028" y="8748294"/>
                  </a:lnTo>
                  <a:lnTo>
                    <a:pt x="15367797" y="8752955"/>
                  </a:lnTo>
                  <a:lnTo>
                    <a:pt x="15375468" y="8758985"/>
                  </a:lnTo>
                  <a:lnTo>
                    <a:pt x="15380467" y="8761118"/>
                  </a:lnTo>
                  <a:lnTo>
                    <a:pt x="15384318" y="8760397"/>
                  </a:lnTo>
                  <a:lnTo>
                    <a:pt x="15386407" y="8757348"/>
                  </a:lnTo>
                  <a:lnTo>
                    <a:pt x="15388780" y="8753633"/>
                  </a:lnTo>
                  <a:lnTo>
                    <a:pt x="15388011" y="8748972"/>
                  </a:lnTo>
                  <a:lnTo>
                    <a:pt x="15380340" y="8742941"/>
                  </a:lnTo>
                  <a:lnTo>
                    <a:pt x="15376625" y="8740569"/>
                  </a:lnTo>
                  <a:close/>
                </a:path>
                <a:path w="17809845" h="10026015">
                  <a:moveTo>
                    <a:pt x="4678072" y="4178101"/>
                  </a:moveTo>
                  <a:lnTo>
                    <a:pt x="4668407" y="4173978"/>
                  </a:lnTo>
                  <a:lnTo>
                    <a:pt x="4662293" y="4188310"/>
                  </a:lnTo>
                  <a:lnTo>
                    <a:pt x="4667626" y="4190585"/>
                  </a:lnTo>
                  <a:lnTo>
                    <a:pt x="4667768" y="4190252"/>
                  </a:lnTo>
                  <a:lnTo>
                    <a:pt x="4671435" y="4191816"/>
                  </a:lnTo>
                  <a:lnTo>
                    <a:pt x="4676047" y="4190237"/>
                  </a:lnTo>
                  <a:lnTo>
                    <a:pt x="4677611" y="4186571"/>
                  </a:lnTo>
                  <a:lnTo>
                    <a:pt x="4679508" y="4183047"/>
                  </a:lnTo>
                  <a:lnTo>
                    <a:pt x="4678072" y="4178101"/>
                  </a:lnTo>
                  <a:close/>
                </a:path>
                <a:path w="17809845" h="10026015">
                  <a:moveTo>
                    <a:pt x="8675741" y="5880617"/>
                  </a:moveTo>
                  <a:lnTo>
                    <a:pt x="8671600" y="5879244"/>
                  </a:lnTo>
                  <a:lnTo>
                    <a:pt x="8666316" y="5877779"/>
                  </a:lnTo>
                  <a:lnTo>
                    <a:pt x="8662364" y="5876880"/>
                  </a:lnTo>
                  <a:lnTo>
                    <a:pt x="8658277" y="5879077"/>
                  </a:lnTo>
                  <a:lnTo>
                    <a:pt x="8656904" y="5883219"/>
                  </a:lnTo>
                  <a:lnTo>
                    <a:pt x="8655673" y="5887027"/>
                  </a:lnTo>
                  <a:lnTo>
                    <a:pt x="8657535" y="5890972"/>
                  </a:lnTo>
                  <a:lnTo>
                    <a:pt x="8661202" y="5892537"/>
                  </a:lnTo>
                  <a:lnTo>
                    <a:pt x="8661344" y="5892204"/>
                  </a:lnTo>
                  <a:lnTo>
                    <a:pt x="8662343" y="5892630"/>
                  </a:lnTo>
                  <a:lnTo>
                    <a:pt x="8667627" y="5894096"/>
                  </a:lnTo>
                  <a:lnTo>
                    <a:pt x="8671579" y="5894993"/>
                  </a:lnTo>
                  <a:lnTo>
                    <a:pt x="8675667" y="5892799"/>
                  </a:lnTo>
                  <a:lnTo>
                    <a:pt x="8677040" y="5888656"/>
                  </a:lnTo>
                  <a:lnTo>
                    <a:pt x="8677937" y="5884705"/>
                  </a:lnTo>
                  <a:lnTo>
                    <a:pt x="8675741" y="5880617"/>
                  </a:lnTo>
                  <a:close/>
                </a:path>
                <a:path w="17809845" h="10026015">
                  <a:moveTo>
                    <a:pt x="4585596" y="4133532"/>
                  </a:moveTo>
                  <a:lnTo>
                    <a:pt x="4580650" y="4134968"/>
                  </a:lnTo>
                  <a:lnTo>
                    <a:pt x="4578434" y="4139932"/>
                  </a:lnTo>
                  <a:lnTo>
                    <a:pt x="4576904" y="4142825"/>
                  </a:lnTo>
                  <a:lnTo>
                    <a:pt x="4578481" y="4147438"/>
                  </a:lnTo>
                  <a:lnTo>
                    <a:pt x="4582339" y="4149477"/>
                  </a:lnTo>
                  <a:lnTo>
                    <a:pt x="4591338" y="4153316"/>
                  </a:lnTo>
                  <a:lnTo>
                    <a:pt x="4595951" y="4151737"/>
                  </a:lnTo>
                  <a:lnTo>
                    <a:pt x="4598024" y="4147107"/>
                  </a:lnTo>
                  <a:lnTo>
                    <a:pt x="4599554" y="4144214"/>
                  </a:lnTo>
                  <a:lnTo>
                    <a:pt x="4597977" y="4139601"/>
                  </a:lnTo>
                  <a:lnTo>
                    <a:pt x="4594119" y="4137562"/>
                  </a:lnTo>
                  <a:lnTo>
                    <a:pt x="4589120" y="4135430"/>
                  </a:lnTo>
                  <a:lnTo>
                    <a:pt x="4585596" y="4133532"/>
                  </a:lnTo>
                  <a:close/>
                </a:path>
                <a:path w="17809845" h="10026015">
                  <a:moveTo>
                    <a:pt x="4514641" y="4098538"/>
                  </a:moveTo>
                  <a:lnTo>
                    <a:pt x="4509641" y="4096405"/>
                  </a:lnTo>
                  <a:lnTo>
                    <a:pt x="4505988" y="4103120"/>
                  </a:lnTo>
                  <a:lnTo>
                    <a:pt x="4502860" y="4110453"/>
                  </a:lnTo>
                  <a:lnTo>
                    <a:pt x="4511860" y="4114291"/>
                  </a:lnTo>
                  <a:lnTo>
                    <a:pt x="4516473" y="4112714"/>
                  </a:lnTo>
                  <a:lnTo>
                    <a:pt x="4518377" y="4108405"/>
                  </a:lnTo>
                  <a:lnTo>
                    <a:pt x="4520077" y="4105190"/>
                  </a:lnTo>
                  <a:lnTo>
                    <a:pt x="4518499" y="4100577"/>
                  </a:lnTo>
                  <a:lnTo>
                    <a:pt x="4514641" y="4098538"/>
                  </a:lnTo>
                  <a:close/>
                </a:path>
                <a:path w="17809845" h="10026015">
                  <a:moveTo>
                    <a:pt x="8761144" y="5904834"/>
                  </a:moveTo>
                  <a:lnTo>
                    <a:pt x="8756859" y="5903794"/>
                  </a:lnTo>
                  <a:lnTo>
                    <a:pt x="8751574" y="5902328"/>
                  </a:lnTo>
                  <a:lnTo>
                    <a:pt x="8747623" y="5901431"/>
                  </a:lnTo>
                  <a:lnTo>
                    <a:pt x="8743202" y="5903485"/>
                  </a:lnTo>
                  <a:lnTo>
                    <a:pt x="8742163" y="5907769"/>
                  </a:lnTo>
                  <a:lnTo>
                    <a:pt x="8741075" y="5911244"/>
                  </a:lnTo>
                  <a:lnTo>
                    <a:pt x="8743270" y="5915332"/>
                  </a:lnTo>
                  <a:lnTo>
                    <a:pt x="8747602" y="5917180"/>
                  </a:lnTo>
                  <a:lnTo>
                    <a:pt x="8752887" y="5918647"/>
                  </a:lnTo>
                  <a:lnTo>
                    <a:pt x="8756838" y="5919544"/>
                  </a:lnTo>
                  <a:lnTo>
                    <a:pt x="8761259" y="5917490"/>
                  </a:lnTo>
                  <a:lnTo>
                    <a:pt x="8762299" y="5913206"/>
                  </a:lnTo>
                  <a:lnTo>
                    <a:pt x="8763196" y="5909256"/>
                  </a:lnTo>
                  <a:lnTo>
                    <a:pt x="8761144" y="5904834"/>
                  </a:lnTo>
                  <a:close/>
                </a:path>
                <a:path w="17809845" h="10026015">
                  <a:moveTo>
                    <a:pt x="4434829" y="4059371"/>
                  </a:moveTo>
                  <a:lnTo>
                    <a:pt x="4429829" y="4057239"/>
                  </a:lnTo>
                  <a:lnTo>
                    <a:pt x="4426178" y="4063954"/>
                  </a:lnTo>
                  <a:lnTo>
                    <a:pt x="4423050" y="4071286"/>
                  </a:lnTo>
                  <a:lnTo>
                    <a:pt x="4432049" y="4075125"/>
                  </a:lnTo>
                  <a:lnTo>
                    <a:pt x="4436661" y="4073547"/>
                  </a:lnTo>
                  <a:lnTo>
                    <a:pt x="4438570" y="4069240"/>
                  </a:lnTo>
                  <a:lnTo>
                    <a:pt x="4440122" y="4066357"/>
                  </a:lnTo>
                  <a:lnTo>
                    <a:pt x="4438544" y="4061744"/>
                  </a:lnTo>
                  <a:lnTo>
                    <a:pt x="4434829" y="4059371"/>
                  </a:lnTo>
                  <a:close/>
                </a:path>
                <a:path w="17809845" h="10026015">
                  <a:moveTo>
                    <a:pt x="4346636" y="4015842"/>
                  </a:moveTo>
                  <a:lnTo>
                    <a:pt x="4341881" y="4017753"/>
                  </a:lnTo>
                  <a:lnTo>
                    <a:pt x="4338087" y="4024802"/>
                  </a:lnTo>
                  <a:lnTo>
                    <a:pt x="4339664" y="4029414"/>
                  </a:lnTo>
                  <a:lnTo>
                    <a:pt x="4343380" y="4031787"/>
                  </a:lnTo>
                  <a:lnTo>
                    <a:pt x="4352379" y="4035625"/>
                  </a:lnTo>
                  <a:lnTo>
                    <a:pt x="4356991" y="4034047"/>
                  </a:lnTo>
                  <a:lnTo>
                    <a:pt x="4358555" y="4030381"/>
                  </a:lnTo>
                  <a:lnTo>
                    <a:pt x="4360453" y="4026857"/>
                  </a:lnTo>
                  <a:lnTo>
                    <a:pt x="4358875" y="4022244"/>
                  </a:lnTo>
                  <a:lnTo>
                    <a:pt x="4355159" y="4019872"/>
                  </a:lnTo>
                  <a:lnTo>
                    <a:pt x="4350160" y="4017739"/>
                  </a:lnTo>
                  <a:lnTo>
                    <a:pt x="4346636" y="4015842"/>
                  </a:lnTo>
                  <a:close/>
                </a:path>
                <a:path w="17809845" h="10026015">
                  <a:moveTo>
                    <a:pt x="15306020" y="8687208"/>
                  </a:moveTo>
                  <a:lnTo>
                    <a:pt x="15301358" y="8687977"/>
                  </a:lnTo>
                  <a:lnTo>
                    <a:pt x="15298794" y="8691217"/>
                  </a:lnTo>
                  <a:lnTo>
                    <a:pt x="15296088" y="8694790"/>
                  </a:lnTo>
                  <a:lnTo>
                    <a:pt x="15296858" y="8699452"/>
                  </a:lnTo>
                  <a:lnTo>
                    <a:pt x="15304530" y="8705482"/>
                  </a:lnTo>
                  <a:lnTo>
                    <a:pt x="15306195" y="8706193"/>
                  </a:lnTo>
                  <a:lnTo>
                    <a:pt x="15306053" y="8706526"/>
                  </a:lnTo>
                  <a:lnTo>
                    <a:pt x="15309387" y="8707948"/>
                  </a:lnTo>
                  <a:lnTo>
                    <a:pt x="15313238" y="8707227"/>
                  </a:lnTo>
                  <a:lnTo>
                    <a:pt x="15315327" y="8704178"/>
                  </a:lnTo>
                  <a:lnTo>
                    <a:pt x="15318033" y="8700605"/>
                  </a:lnTo>
                  <a:lnTo>
                    <a:pt x="15317264" y="8695944"/>
                  </a:lnTo>
                  <a:lnTo>
                    <a:pt x="15309593" y="8689914"/>
                  </a:lnTo>
                  <a:lnTo>
                    <a:pt x="15306020" y="8687208"/>
                  </a:lnTo>
                  <a:close/>
                </a:path>
                <a:path w="17809845" h="10026015">
                  <a:moveTo>
                    <a:pt x="4275490" y="3980372"/>
                  </a:moveTo>
                  <a:lnTo>
                    <a:pt x="4266824" y="3976675"/>
                  </a:lnTo>
                  <a:lnTo>
                    <a:pt x="4262020" y="3977778"/>
                  </a:lnTo>
                  <a:lnTo>
                    <a:pt x="4259797" y="3982738"/>
                  </a:lnTo>
                  <a:lnTo>
                    <a:pt x="4258417" y="3985301"/>
                  </a:lnTo>
                  <a:lnTo>
                    <a:pt x="4259996" y="3989914"/>
                  </a:lnTo>
                  <a:lnTo>
                    <a:pt x="4263710" y="3992287"/>
                  </a:lnTo>
                  <a:lnTo>
                    <a:pt x="4272709" y="3996126"/>
                  </a:lnTo>
                  <a:lnTo>
                    <a:pt x="4277323" y="3994548"/>
                  </a:lnTo>
                  <a:lnTo>
                    <a:pt x="4279404" y="3989921"/>
                  </a:lnTo>
                  <a:lnTo>
                    <a:pt x="4280783" y="3987357"/>
                  </a:lnTo>
                  <a:lnTo>
                    <a:pt x="4279205" y="3982745"/>
                  </a:lnTo>
                  <a:lnTo>
                    <a:pt x="4275490" y="3980372"/>
                  </a:lnTo>
                  <a:close/>
                </a:path>
                <a:path w="17809845" h="10026015">
                  <a:moveTo>
                    <a:pt x="8846827" y="5928384"/>
                  </a:moveTo>
                  <a:lnTo>
                    <a:pt x="8842544" y="5927345"/>
                  </a:lnTo>
                  <a:lnTo>
                    <a:pt x="8837260" y="5925878"/>
                  </a:lnTo>
                  <a:lnTo>
                    <a:pt x="8832976" y="5924839"/>
                  </a:lnTo>
                  <a:lnTo>
                    <a:pt x="8828886" y="5927034"/>
                  </a:lnTo>
                  <a:lnTo>
                    <a:pt x="8827847" y="5931318"/>
                  </a:lnTo>
                  <a:lnTo>
                    <a:pt x="8827092" y="5934936"/>
                  </a:lnTo>
                  <a:lnTo>
                    <a:pt x="8828955" y="5938882"/>
                  </a:lnTo>
                  <a:lnTo>
                    <a:pt x="8833289" y="5940730"/>
                  </a:lnTo>
                  <a:lnTo>
                    <a:pt x="8838571" y="5942196"/>
                  </a:lnTo>
                  <a:lnTo>
                    <a:pt x="8842856" y="5943236"/>
                  </a:lnTo>
                  <a:lnTo>
                    <a:pt x="8846944" y="5941040"/>
                  </a:lnTo>
                  <a:lnTo>
                    <a:pt x="8849023" y="5932472"/>
                  </a:lnTo>
                  <a:lnTo>
                    <a:pt x="8846827" y="5928384"/>
                  </a:lnTo>
                  <a:close/>
                </a:path>
                <a:path w="17809845" h="10026015">
                  <a:moveTo>
                    <a:pt x="4196438" y="3940348"/>
                  </a:moveTo>
                  <a:lnTo>
                    <a:pt x="4191439" y="3938215"/>
                  </a:lnTo>
                  <a:lnTo>
                    <a:pt x="4187786" y="3944930"/>
                  </a:lnTo>
                  <a:lnTo>
                    <a:pt x="4184659" y="3952262"/>
                  </a:lnTo>
                  <a:lnTo>
                    <a:pt x="4193659" y="3956101"/>
                  </a:lnTo>
                  <a:lnTo>
                    <a:pt x="4198270" y="3954524"/>
                  </a:lnTo>
                  <a:lnTo>
                    <a:pt x="4200180" y="3950216"/>
                  </a:lnTo>
                  <a:lnTo>
                    <a:pt x="4201732" y="3947333"/>
                  </a:lnTo>
                  <a:lnTo>
                    <a:pt x="4200153" y="3942720"/>
                  </a:lnTo>
                  <a:lnTo>
                    <a:pt x="4196438" y="3940348"/>
                  </a:lnTo>
                  <a:close/>
                </a:path>
                <a:path w="17809845" h="10026015">
                  <a:moveTo>
                    <a:pt x="4108529" y="3896151"/>
                  </a:moveTo>
                  <a:lnTo>
                    <a:pt x="4103583" y="3897587"/>
                  </a:lnTo>
                  <a:lnTo>
                    <a:pt x="4101197" y="3902873"/>
                  </a:lnTo>
                  <a:lnTo>
                    <a:pt x="4099837" y="3905444"/>
                  </a:lnTo>
                  <a:lnTo>
                    <a:pt x="4101416" y="3910057"/>
                  </a:lnTo>
                  <a:lnTo>
                    <a:pt x="4105131" y="3912430"/>
                  </a:lnTo>
                  <a:lnTo>
                    <a:pt x="4114464" y="3916411"/>
                  </a:lnTo>
                  <a:lnTo>
                    <a:pt x="4119076" y="3914833"/>
                  </a:lnTo>
                  <a:lnTo>
                    <a:pt x="4121320" y="3909880"/>
                  </a:lnTo>
                  <a:lnTo>
                    <a:pt x="4122680" y="3907309"/>
                  </a:lnTo>
                  <a:lnTo>
                    <a:pt x="4121101" y="3902696"/>
                  </a:lnTo>
                  <a:lnTo>
                    <a:pt x="4117386" y="3900324"/>
                  </a:lnTo>
                  <a:lnTo>
                    <a:pt x="4112387" y="3898191"/>
                  </a:lnTo>
                  <a:lnTo>
                    <a:pt x="4108529" y="3896151"/>
                  </a:lnTo>
                  <a:close/>
                </a:path>
                <a:path w="17809845" h="10026015">
                  <a:moveTo>
                    <a:pt x="8932606" y="5950792"/>
                  </a:moveTo>
                  <a:lnTo>
                    <a:pt x="8928321" y="5949752"/>
                  </a:lnTo>
                  <a:lnTo>
                    <a:pt x="8923038" y="5948286"/>
                  </a:lnTo>
                  <a:lnTo>
                    <a:pt x="8918754" y="5947247"/>
                  </a:lnTo>
                  <a:lnTo>
                    <a:pt x="8914666" y="5949443"/>
                  </a:lnTo>
                  <a:lnTo>
                    <a:pt x="8913627" y="5953726"/>
                  </a:lnTo>
                  <a:lnTo>
                    <a:pt x="8912872" y="5957344"/>
                  </a:lnTo>
                  <a:lnTo>
                    <a:pt x="8914734" y="5961290"/>
                  </a:lnTo>
                  <a:lnTo>
                    <a:pt x="8919066" y="5963138"/>
                  </a:lnTo>
                  <a:lnTo>
                    <a:pt x="8924350" y="5964604"/>
                  </a:lnTo>
                  <a:lnTo>
                    <a:pt x="8928634" y="5965643"/>
                  </a:lnTo>
                  <a:lnTo>
                    <a:pt x="8932723" y="5963448"/>
                  </a:lnTo>
                  <a:lnTo>
                    <a:pt x="8934802" y="5954880"/>
                  </a:lnTo>
                  <a:lnTo>
                    <a:pt x="8932606" y="5950792"/>
                  </a:lnTo>
                  <a:close/>
                </a:path>
                <a:path w="17809845" h="10026015">
                  <a:moveTo>
                    <a:pt x="4038143" y="3859824"/>
                  </a:moveTo>
                  <a:lnTo>
                    <a:pt x="4029143" y="3855985"/>
                  </a:lnTo>
                  <a:lnTo>
                    <a:pt x="4024341" y="3857088"/>
                  </a:lnTo>
                  <a:lnTo>
                    <a:pt x="4021955" y="3862373"/>
                  </a:lnTo>
                  <a:lnTo>
                    <a:pt x="4020595" y="3864945"/>
                  </a:lnTo>
                  <a:lnTo>
                    <a:pt x="4022172" y="3869557"/>
                  </a:lnTo>
                  <a:lnTo>
                    <a:pt x="4025887" y="3871930"/>
                  </a:lnTo>
                  <a:lnTo>
                    <a:pt x="4035221" y="3875911"/>
                  </a:lnTo>
                  <a:lnTo>
                    <a:pt x="4039833" y="3874333"/>
                  </a:lnTo>
                  <a:lnTo>
                    <a:pt x="4042077" y="3869381"/>
                  </a:lnTo>
                  <a:lnTo>
                    <a:pt x="4043436" y="3866809"/>
                  </a:lnTo>
                  <a:lnTo>
                    <a:pt x="4041859" y="3862196"/>
                  </a:lnTo>
                  <a:lnTo>
                    <a:pt x="4038143" y="3859824"/>
                  </a:lnTo>
                  <a:close/>
                </a:path>
                <a:path w="17809845" h="10026015">
                  <a:moveTo>
                    <a:pt x="15235558" y="8633514"/>
                  </a:moveTo>
                  <a:lnTo>
                    <a:pt x="15230895" y="8634283"/>
                  </a:lnTo>
                  <a:lnTo>
                    <a:pt x="15228331" y="8637522"/>
                  </a:lnTo>
                  <a:lnTo>
                    <a:pt x="15225625" y="8641095"/>
                  </a:lnTo>
                  <a:lnTo>
                    <a:pt x="15226396" y="8645757"/>
                  </a:lnTo>
                  <a:lnTo>
                    <a:pt x="15234067" y="8651788"/>
                  </a:lnTo>
                  <a:lnTo>
                    <a:pt x="15235733" y="8652498"/>
                  </a:lnTo>
                  <a:lnTo>
                    <a:pt x="15235591" y="8652832"/>
                  </a:lnTo>
                  <a:lnTo>
                    <a:pt x="15238924" y="8654254"/>
                  </a:lnTo>
                  <a:lnTo>
                    <a:pt x="15242776" y="8653532"/>
                  </a:lnTo>
                  <a:lnTo>
                    <a:pt x="15244864" y="8650484"/>
                  </a:lnTo>
                  <a:lnTo>
                    <a:pt x="15247570" y="8646911"/>
                  </a:lnTo>
                  <a:lnTo>
                    <a:pt x="15246802" y="8642249"/>
                  </a:lnTo>
                  <a:lnTo>
                    <a:pt x="15239130" y="8636219"/>
                  </a:lnTo>
                  <a:lnTo>
                    <a:pt x="15235558" y="8633514"/>
                  </a:lnTo>
                  <a:close/>
                </a:path>
                <a:path w="17809845" h="10026015">
                  <a:moveTo>
                    <a:pt x="3958425" y="3819515"/>
                  </a:moveTo>
                  <a:lnTo>
                    <a:pt x="3953425" y="3817382"/>
                  </a:lnTo>
                  <a:lnTo>
                    <a:pt x="3949773" y="3824098"/>
                  </a:lnTo>
                  <a:lnTo>
                    <a:pt x="3946645" y="3831431"/>
                  </a:lnTo>
                  <a:lnTo>
                    <a:pt x="3952311" y="3833848"/>
                  </a:lnTo>
                  <a:lnTo>
                    <a:pt x="3951835" y="3834038"/>
                  </a:lnTo>
                  <a:lnTo>
                    <a:pt x="3955501" y="3835602"/>
                  </a:lnTo>
                  <a:lnTo>
                    <a:pt x="3960115" y="3834025"/>
                  </a:lnTo>
                  <a:lnTo>
                    <a:pt x="3963385" y="3826358"/>
                  </a:lnTo>
                  <a:lnTo>
                    <a:pt x="3962140" y="3821888"/>
                  </a:lnTo>
                  <a:lnTo>
                    <a:pt x="3958425" y="3819515"/>
                  </a:lnTo>
                  <a:close/>
                </a:path>
                <a:path w="17809845" h="10026015">
                  <a:moveTo>
                    <a:pt x="9018669" y="5972533"/>
                  </a:moveTo>
                  <a:lnTo>
                    <a:pt x="9014385" y="5971494"/>
                  </a:lnTo>
                  <a:lnTo>
                    <a:pt x="9009102" y="5970028"/>
                  </a:lnTo>
                  <a:lnTo>
                    <a:pt x="9004817" y="5968988"/>
                  </a:lnTo>
                  <a:lnTo>
                    <a:pt x="9000728" y="5971183"/>
                  </a:lnTo>
                  <a:lnTo>
                    <a:pt x="8999689" y="5975467"/>
                  </a:lnTo>
                  <a:lnTo>
                    <a:pt x="8998792" y="5979418"/>
                  </a:lnTo>
                  <a:lnTo>
                    <a:pt x="9000797" y="5983031"/>
                  </a:lnTo>
                  <a:lnTo>
                    <a:pt x="9005129" y="5984879"/>
                  </a:lnTo>
                  <a:lnTo>
                    <a:pt x="9010413" y="5986345"/>
                  </a:lnTo>
                  <a:lnTo>
                    <a:pt x="9014698" y="5987385"/>
                  </a:lnTo>
                  <a:lnTo>
                    <a:pt x="9018786" y="5985189"/>
                  </a:lnTo>
                  <a:lnTo>
                    <a:pt x="9020864" y="5976621"/>
                  </a:lnTo>
                  <a:lnTo>
                    <a:pt x="9018669" y="5972533"/>
                  </a:lnTo>
                  <a:close/>
                </a:path>
                <a:path w="17809845" h="10026015">
                  <a:moveTo>
                    <a:pt x="3880133" y="3778633"/>
                  </a:moveTo>
                  <a:lnTo>
                    <a:pt x="3871134" y="3774794"/>
                  </a:lnTo>
                  <a:lnTo>
                    <a:pt x="3866330" y="3775897"/>
                  </a:lnTo>
                  <a:lnTo>
                    <a:pt x="3862917" y="3783896"/>
                  </a:lnTo>
                  <a:lnTo>
                    <a:pt x="3864162" y="3788367"/>
                  </a:lnTo>
                  <a:lnTo>
                    <a:pt x="3867878" y="3790739"/>
                  </a:lnTo>
                  <a:lnTo>
                    <a:pt x="3877210" y="3794720"/>
                  </a:lnTo>
                  <a:lnTo>
                    <a:pt x="3881823" y="3793143"/>
                  </a:lnTo>
                  <a:lnTo>
                    <a:pt x="3885093" y="3785476"/>
                  </a:lnTo>
                  <a:lnTo>
                    <a:pt x="3883848" y="3781006"/>
                  </a:lnTo>
                  <a:lnTo>
                    <a:pt x="3880133" y="3778633"/>
                  </a:lnTo>
                  <a:close/>
                </a:path>
                <a:path w="17809845" h="10026015">
                  <a:moveTo>
                    <a:pt x="3801173" y="3737467"/>
                  </a:moveTo>
                  <a:lnTo>
                    <a:pt x="3792175" y="3733628"/>
                  </a:lnTo>
                  <a:lnTo>
                    <a:pt x="3787370" y="3734730"/>
                  </a:lnTo>
                  <a:lnTo>
                    <a:pt x="3783958" y="3742730"/>
                  </a:lnTo>
                  <a:lnTo>
                    <a:pt x="3785203" y="3747200"/>
                  </a:lnTo>
                  <a:lnTo>
                    <a:pt x="3788919" y="3749573"/>
                  </a:lnTo>
                  <a:lnTo>
                    <a:pt x="3797918" y="3753412"/>
                  </a:lnTo>
                  <a:lnTo>
                    <a:pt x="3802530" y="3751834"/>
                  </a:lnTo>
                  <a:lnTo>
                    <a:pt x="3804094" y="3748167"/>
                  </a:lnTo>
                  <a:lnTo>
                    <a:pt x="3806134" y="3744310"/>
                  </a:lnTo>
                  <a:lnTo>
                    <a:pt x="3804889" y="3739840"/>
                  </a:lnTo>
                  <a:lnTo>
                    <a:pt x="3801173" y="3737467"/>
                  </a:lnTo>
                  <a:close/>
                </a:path>
                <a:path w="17809845" h="10026015">
                  <a:moveTo>
                    <a:pt x="15165236" y="8579486"/>
                  </a:moveTo>
                  <a:lnTo>
                    <a:pt x="15160241" y="8580113"/>
                  </a:lnTo>
                  <a:lnTo>
                    <a:pt x="15155113" y="8586592"/>
                  </a:lnTo>
                  <a:lnTo>
                    <a:pt x="15155741" y="8591587"/>
                  </a:lnTo>
                  <a:lnTo>
                    <a:pt x="15163412" y="8597617"/>
                  </a:lnTo>
                  <a:lnTo>
                    <a:pt x="15165079" y="8598328"/>
                  </a:lnTo>
                  <a:lnTo>
                    <a:pt x="15164937" y="8598662"/>
                  </a:lnTo>
                  <a:lnTo>
                    <a:pt x="15168269" y="8600083"/>
                  </a:lnTo>
                  <a:lnTo>
                    <a:pt x="15172122" y="8599362"/>
                  </a:lnTo>
                  <a:lnTo>
                    <a:pt x="15174210" y="8596314"/>
                  </a:lnTo>
                  <a:lnTo>
                    <a:pt x="15176773" y="8593074"/>
                  </a:lnTo>
                  <a:lnTo>
                    <a:pt x="15176148" y="8588079"/>
                  </a:lnTo>
                  <a:lnTo>
                    <a:pt x="15165236" y="8579486"/>
                  </a:lnTo>
                  <a:close/>
                </a:path>
                <a:path w="17809845" h="10026015">
                  <a:moveTo>
                    <a:pt x="9104967" y="5992799"/>
                  </a:moveTo>
                  <a:lnTo>
                    <a:pt x="9100684" y="5991760"/>
                  </a:lnTo>
                  <a:lnTo>
                    <a:pt x="9095258" y="5990627"/>
                  </a:lnTo>
                  <a:lnTo>
                    <a:pt x="9091306" y="5989729"/>
                  </a:lnTo>
                  <a:lnTo>
                    <a:pt x="9087075" y="5992258"/>
                  </a:lnTo>
                  <a:lnTo>
                    <a:pt x="9086036" y="5996542"/>
                  </a:lnTo>
                  <a:lnTo>
                    <a:pt x="9085139" y="6000493"/>
                  </a:lnTo>
                  <a:lnTo>
                    <a:pt x="9087143" y="6004105"/>
                  </a:lnTo>
                  <a:lnTo>
                    <a:pt x="9090477" y="6005527"/>
                  </a:lnTo>
                  <a:lnTo>
                    <a:pt x="9090618" y="6005194"/>
                  </a:lnTo>
                  <a:lnTo>
                    <a:pt x="9091952" y="6005763"/>
                  </a:lnTo>
                  <a:lnTo>
                    <a:pt x="9097378" y="6006896"/>
                  </a:lnTo>
                  <a:lnTo>
                    <a:pt x="9101328" y="6007793"/>
                  </a:lnTo>
                  <a:lnTo>
                    <a:pt x="9105559" y="6005264"/>
                  </a:lnTo>
                  <a:lnTo>
                    <a:pt x="9106599" y="6000980"/>
                  </a:lnTo>
                  <a:lnTo>
                    <a:pt x="9107496" y="5997029"/>
                  </a:lnTo>
                  <a:lnTo>
                    <a:pt x="9104967" y="5992799"/>
                  </a:lnTo>
                  <a:close/>
                </a:path>
                <a:path w="17809845" h="10026015">
                  <a:moveTo>
                    <a:pt x="3714025" y="3692413"/>
                  </a:moveTo>
                  <a:lnTo>
                    <a:pt x="3709221" y="3693516"/>
                  </a:lnTo>
                  <a:lnTo>
                    <a:pt x="3707515" y="3697515"/>
                  </a:lnTo>
                  <a:lnTo>
                    <a:pt x="3705475" y="3701373"/>
                  </a:lnTo>
                  <a:lnTo>
                    <a:pt x="3706720" y="3705843"/>
                  </a:lnTo>
                  <a:lnTo>
                    <a:pt x="3710435" y="3708216"/>
                  </a:lnTo>
                  <a:lnTo>
                    <a:pt x="3716102" y="3710633"/>
                  </a:lnTo>
                  <a:lnTo>
                    <a:pt x="3715960" y="3710966"/>
                  </a:lnTo>
                  <a:lnTo>
                    <a:pt x="3719626" y="3712530"/>
                  </a:lnTo>
                  <a:lnTo>
                    <a:pt x="3724239" y="3710952"/>
                  </a:lnTo>
                  <a:lnTo>
                    <a:pt x="3725803" y="3707285"/>
                  </a:lnTo>
                  <a:lnTo>
                    <a:pt x="3727842" y="3703428"/>
                  </a:lnTo>
                  <a:lnTo>
                    <a:pt x="3726597" y="3698958"/>
                  </a:lnTo>
                  <a:lnTo>
                    <a:pt x="3722882" y="3696585"/>
                  </a:lnTo>
                  <a:lnTo>
                    <a:pt x="3717882" y="3694452"/>
                  </a:lnTo>
                  <a:lnTo>
                    <a:pt x="3714025" y="3692413"/>
                  </a:lnTo>
                  <a:close/>
                </a:path>
                <a:path w="17809845" h="10026015">
                  <a:moveTo>
                    <a:pt x="3635208" y="3650913"/>
                  </a:moveTo>
                  <a:lnTo>
                    <a:pt x="3630738" y="3652158"/>
                  </a:lnTo>
                  <a:lnTo>
                    <a:pt x="3628699" y="3656016"/>
                  </a:lnTo>
                  <a:lnTo>
                    <a:pt x="3626802" y="3659540"/>
                  </a:lnTo>
                  <a:lnTo>
                    <a:pt x="3627904" y="3664344"/>
                  </a:lnTo>
                  <a:lnTo>
                    <a:pt x="3631619" y="3666716"/>
                  </a:lnTo>
                  <a:lnTo>
                    <a:pt x="3640952" y="3670697"/>
                  </a:lnTo>
                  <a:lnTo>
                    <a:pt x="3645422" y="3669452"/>
                  </a:lnTo>
                  <a:lnTo>
                    <a:pt x="3646986" y="3665786"/>
                  </a:lnTo>
                  <a:lnTo>
                    <a:pt x="3648883" y="3662262"/>
                  </a:lnTo>
                  <a:lnTo>
                    <a:pt x="3647780" y="3657458"/>
                  </a:lnTo>
                  <a:lnTo>
                    <a:pt x="3644065" y="3655086"/>
                  </a:lnTo>
                  <a:lnTo>
                    <a:pt x="3639065" y="3652953"/>
                  </a:lnTo>
                  <a:lnTo>
                    <a:pt x="3635208" y="3650913"/>
                  </a:lnTo>
                  <a:close/>
                </a:path>
                <a:path w="17809845" h="10026015">
                  <a:moveTo>
                    <a:pt x="9191123" y="6013398"/>
                  </a:moveTo>
                  <a:lnTo>
                    <a:pt x="9186840" y="6012359"/>
                  </a:lnTo>
                  <a:lnTo>
                    <a:pt x="9181413" y="6011226"/>
                  </a:lnTo>
                  <a:lnTo>
                    <a:pt x="9177462" y="6010329"/>
                  </a:lnTo>
                  <a:lnTo>
                    <a:pt x="9173232" y="6012858"/>
                  </a:lnTo>
                  <a:lnTo>
                    <a:pt x="9172192" y="6017141"/>
                  </a:lnTo>
                  <a:lnTo>
                    <a:pt x="9171437" y="6020759"/>
                  </a:lnTo>
                  <a:lnTo>
                    <a:pt x="9173442" y="6024372"/>
                  </a:lnTo>
                  <a:lnTo>
                    <a:pt x="9178108" y="6026362"/>
                  </a:lnTo>
                  <a:lnTo>
                    <a:pt x="9183534" y="6027495"/>
                  </a:lnTo>
                  <a:lnTo>
                    <a:pt x="9187484" y="6028392"/>
                  </a:lnTo>
                  <a:lnTo>
                    <a:pt x="9191715" y="6025863"/>
                  </a:lnTo>
                  <a:lnTo>
                    <a:pt x="9192755" y="6021579"/>
                  </a:lnTo>
                  <a:lnTo>
                    <a:pt x="9193652" y="6017629"/>
                  </a:lnTo>
                  <a:lnTo>
                    <a:pt x="9191123" y="6013398"/>
                  </a:lnTo>
                  <a:close/>
                </a:path>
                <a:path w="17809845" h="10026015">
                  <a:moveTo>
                    <a:pt x="3557009" y="3608889"/>
                  </a:moveTo>
                  <a:lnTo>
                    <a:pt x="3552539" y="3610134"/>
                  </a:lnTo>
                  <a:lnTo>
                    <a:pt x="3550500" y="3613991"/>
                  </a:lnTo>
                  <a:lnTo>
                    <a:pt x="3548603" y="3617515"/>
                  </a:lnTo>
                  <a:lnTo>
                    <a:pt x="3549705" y="3622319"/>
                  </a:lnTo>
                  <a:lnTo>
                    <a:pt x="3553421" y="3624692"/>
                  </a:lnTo>
                  <a:lnTo>
                    <a:pt x="3562753" y="3628673"/>
                  </a:lnTo>
                  <a:lnTo>
                    <a:pt x="3567223" y="3627428"/>
                  </a:lnTo>
                  <a:lnTo>
                    <a:pt x="3568787" y="3623762"/>
                  </a:lnTo>
                  <a:lnTo>
                    <a:pt x="3570684" y="3620237"/>
                  </a:lnTo>
                  <a:lnTo>
                    <a:pt x="3569582" y="3615434"/>
                  </a:lnTo>
                  <a:lnTo>
                    <a:pt x="3565867" y="3613062"/>
                  </a:lnTo>
                  <a:lnTo>
                    <a:pt x="3560867" y="3610929"/>
                  </a:lnTo>
                  <a:lnTo>
                    <a:pt x="3557009" y="3608889"/>
                  </a:lnTo>
                  <a:close/>
                </a:path>
                <a:path w="17809845" h="10026015">
                  <a:moveTo>
                    <a:pt x="15095058" y="8525125"/>
                  </a:moveTo>
                  <a:lnTo>
                    <a:pt x="15090063" y="8525752"/>
                  </a:lnTo>
                  <a:lnTo>
                    <a:pt x="15084935" y="8532232"/>
                  </a:lnTo>
                  <a:lnTo>
                    <a:pt x="15085562" y="8537226"/>
                  </a:lnTo>
                  <a:lnTo>
                    <a:pt x="15093234" y="8543257"/>
                  </a:lnTo>
                  <a:lnTo>
                    <a:pt x="15094900" y="8543968"/>
                  </a:lnTo>
                  <a:lnTo>
                    <a:pt x="15095092" y="8544443"/>
                  </a:lnTo>
                  <a:lnTo>
                    <a:pt x="15098091" y="8545722"/>
                  </a:lnTo>
                  <a:lnTo>
                    <a:pt x="15101752" y="8544526"/>
                  </a:lnTo>
                  <a:lnTo>
                    <a:pt x="15104031" y="8541953"/>
                  </a:lnTo>
                  <a:lnTo>
                    <a:pt x="15106595" y="8538713"/>
                  </a:lnTo>
                  <a:lnTo>
                    <a:pt x="15105969" y="8533719"/>
                  </a:lnTo>
                  <a:lnTo>
                    <a:pt x="15095058" y="8525125"/>
                  </a:lnTo>
                  <a:close/>
                </a:path>
                <a:path w="17809845" h="10026015">
                  <a:moveTo>
                    <a:pt x="3478953" y="3566532"/>
                  </a:moveTo>
                  <a:lnTo>
                    <a:pt x="3474483" y="3567777"/>
                  </a:lnTo>
                  <a:lnTo>
                    <a:pt x="3470404" y="3575492"/>
                  </a:lnTo>
                  <a:lnTo>
                    <a:pt x="3471648" y="3579962"/>
                  </a:lnTo>
                  <a:lnTo>
                    <a:pt x="3475222" y="3582668"/>
                  </a:lnTo>
                  <a:lnTo>
                    <a:pt x="3484554" y="3586649"/>
                  </a:lnTo>
                  <a:lnTo>
                    <a:pt x="3488692" y="3585262"/>
                  </a:lnTo>
                  <a:lnTo>
                    <a:pt x="3490589" y="3581738"/>
                  </a:lnTo>
                  <a:lnTo>
                    <a:pt x="3492628" y="3577881"/>
                  </a:lnTo>
                  <a:lnTo>
                    <a:pt x="3491384" y="3573410"/>
                  </a:lnTo>
                  <a:lnTo>
                    <a:pt x="3487811" y="3570704"/>
                  </a:lnTo>
                  <a:lnTo>
                    <a:pt x="3482810" y="3568571"/>
                  </a:lnTo>
                  <a:lnTo>
                    <a:pt x="3478953" y="3566532"/>
                  </a:lnTo>
                  <a:close/>
                </a:path>
                <a:path w="17809845" h="10026015">
                  <a:moveTo>
                    <a:pt x="9277515" y="6032522"/>
                  </a:moveTo>
                  <a:lnTo>
                    <a:pt x="9273565" y="6031625"/>
                  </a:lnTo>
                  <a:lnTo>
                    <a:pt x="9268137" y="6030492"/>
                  </a:lnTo>
                  <a:lnTo>
                    <a:pt x="9263854" y="6029452"/>
                  </a:lnTo>
                  <a:lnTo>
                    <a:pt x="9259957" y="6032124"/>
                  </a:lnTo>
                  <a:lnTo>
                    <a:pt x="9258917" y="6036408"/>
                  </a:lnTo>
                  <a:lnTo>
                    <a:pt x="9258162" y="6040025"/>
                  </a:lnTo>
                  <a:lnTo>
                    <a:pt x="9260167" y="6043638"/>
                  </a:lnTo>
                  <a:lnTo>
                    <a:pt x="9264833" y="6045628"/>
                  </a:lnTo>
                  <a:lnTo>
                    <a:pt x="9270259" y="6046761"/>
                  </a:lnTo>
                  <a:lnTo>
                    <a:pt x="9274543" y="6047800"/>
                  </a:lnTo>
                  <a:lnTo>
                    <a:pt x="9278440" y="6045129"/>
                  </a:lnTo>
                  <a:lnTo>
                    <a:pt x="9280519" y="6036561"/>
                  </a:lnTo>
                  <a:lnTo>
                    <a:pt x="9277515" y="6032522"/>
                  </a:lnTo>
                  <a:close/>
                </a:path>
                <a:path w="17809845" h="10026015">
                  <a:moveTo>
                    <a:pt x="3401230" y="3524317"/>
                  </a:moveTo>
                  <a:lnTo>
                    <a:pt x="3396426" y="3525420"/>
                  </a:lnTo>
                  <a:lnTo>
                    <a:pt x="3394387" y="3529277"/>
                  </a:lnTo>
                  <a:lnTo>
                    <a:pt x="3392489" y="3532801"/>
                  </a:lnTo>
                  <a:lnTo>
                    <a:pt x="3393592" y="3537605"/>
                  </a:lnTo>
                  <a:lnTo>
                    <a:pt x="3397450" y="3539644"/>
                  </a:lnTo>
                  <a:lnTo>
                    <a:pt x="3402165" y="3542443"/>
                  </a:lnTo>
                  <a:lnTo>
                    <a:pt x="3406497" y="3544292"/>
                  </a:lnTo>
                  <a:lnTo>
                    <a:pt x="3410635" y="3542905"/>
                  </a:lnTo>
                  <a:lnTo>
                    <a:pt x="3414430" y="3535857"/>
                  </a:lnTo>
                  <a:lnTo>
                    <a:pt x="3413327" y="3531053"/>
                  </a:lnTo>
                  <a:lnTo>
                    <a:pt x="3409469" y="3529013"/>
                  </a:lnTo>
                  <a:lnTo>
                    <a:pt x="3404754" y="3526214"/>
                  </a:lnTo>
                  <a:lnTo>
                    <a:pt x="3401230" y="3524317"/>
                  </a:lnTo>
                  <a:close/>
                </a:path>
                <a:path w="17809845" h="10026015">
                  <a:moveTo>
                    <a:pt x="3323316" y="3481626"/>
                  </a:moveTo>
                  <a:lnTo>
                    <a:pt x="3318512" y="3482729"/>
                  </a:lnTo>
                  <a:lnTo>
                    <a:pt x="3316472" y="3486586"/>
                  </a:lnTo>
                  <a:lnTo>
                    <a:pt x="3314575" y="3490110"/>
                  </a:lnTo>
                  <a:lnTo>
                    <a:pt x="3315677" y="3494915"/>
                  </a:lnTo>
                  <a:lnTo>
                    <a:pt x="3319535" y="3496954"/>
                  </a:lnTo>
                  <a:lnTo>
                    <a:pt x="3324250" y="3499753"/>
                  </a:lnTo>
                  <a:lnTo>
                    <a:pt x="3328582" y="3501601"/>
                  </a:lnTo>
                  <a:lnTo>
                    <a:pt x="3332721" y="3500214"/>
                  </a:lnTo>
                  <a:lnTo>
                    <a:pt x="3336515" y="3493166"/>
                  </a:lnTo>
                  <a:lnTo>
                    <a:pt x="3335412" y="3488362"/>
                  </a:lnTo>
                  <a:lnTo>
                    <a:pt x="3331555" y="3486323"/>
                  </a:lnTo>
                  <a:lnTo>
                    <a:pt x="3326840" y="3483524"/>
                  </a:lnTo>
                  <a:lnTo>
                    <a:pt x="3323316" y="3481626"/>
                  </a:lnTo>
                  <a:close/>
                </a:path>
                <a:path w="17809845" h="10026015">
                  <a:moveTo>
                    <a:pt x="15025164" y="8470097"/>
                  </a:moveTo>
                  <a:lnTo>
                    <a:pt x="15020169" y="8470725"/>
                  </a:lnTo>
                  <a:lnTo>
                    <a:pt x="15015041" y="8477204"/>
                  </a:lnTo>
                  <a:lnTo>
                    <a:pt x="15015669" y="8482199"/>
                  </a:lnTo>
                  <a:lnTo>
                    <a:pt x="15023339" y="8488228"/>
                  </a:lnTo>
                  <a:lnTo>
                    <a:pt x="15025340" y="8489082"/>
                  </a:lnTo>
                  <a:lnTo>
                    <a:pt x="15025198" y="8489416"/>
                  </a:lnTo>
                  <a:lnTo>
                    <a:pt x="15028197" y="8490695"/>
                  </a:lnTo>
                  <a:lnTo>
                    <a:pt x="15031858" y="8489499"/>
                  </a:lnTo>
                  <a:lnTo>
                    <a:pt x="15034137" y="8486925"/>
                  </a:lnTo>
                  <a:lnTo>
                    <a:pt x="15036701" y="8483686"/>
                  </a:lnTo>
                  <a:lnTo>
                    <a:pt x="15036076" y="8478691"/>
                  </a:lnTo>
                  <a:lnTo>
                    <a:pt x="15025164" y="8470097"/>
                  </a:lnTo>
                  <a:close/>
                </a:path>
                <a:path w="17809845" h="10026015">
                  <a:moveTo>
                    <a:pt x="9364665" y="6050788"/>
                  </a:moveTo>
                  <a:lnTo>
                    <a:pt x="9360715" y="6049891"/>
                  </a:lnTo>
                  <a:lnTo>
                    <a:pt x="9355289" y="6048758"/>
                  </a:lnTo>
                  <a:lnTo>
                    <a:pt x="9351005" y="6047719"/>
                  </a:lnTo>
                  <a:lnTo>
                    <a:pt x="9346966" y="6050723"/>
                  </a:lnTo>
                  <a:lnTo>
                    <a:pt x="9346069" y="6054674"/>
                  </a:lnTo>
                  <a:lnTo>
                    <a:pt x="9345313" y="6058291"/>
                  </a:lnTo>
                  <a:lnTo>
                    <a:pt x="9347318" y="6061904"/>
                  </a:lnTo>
                  <a:lnTo>
                    <a:pt x="9351984" y="6063894"/>
                  </a:lnTo>
                  <a:lnTo>
                    <a:pt x="9357410" y="6065027"/>
                  </a:lnTo>
                  <a:lnTo>
                    <a:pt x="9361694" y="6066066"/>
                  </a:lnTo>
                  <a:lnTo>
                    <a:pt x="9365733" y="6063062"/>
                  </a:lnTo>
                  <a:lnTo>
                    <a:pt x="9366631" y="6059112"/>
                  </a:lnTo>
                  <a:lnTo>
                    <a:pt x="9367670" y="6054827"/>
                  </a:lnTo>
                  <a:lnTo>
                    <a:pt x="9364665" y="6050788"/>
                  </a:lnTo>
                  <a:close/>
                </a:path>
                <a:path w="17809845" h="10026015">
                  <a:moveTo>
                    <a:pt x="3245686" y="3438269"/>
                  </a:moveTo>
                  <a:lnTo>
                    <a:pt x="3240881" y="3439371"/>
                  </a:lnTo>
                  <a:lnTo>
                    <a:pt x="3238842" y="3443229"/>
                  </a:lnTo>
                  <a:lnTo>
                    <a:pt x="3236945" y="3446753"/>
                  </a:lnTo>
                  <a:lnTo>
                    <a:pt x="3238047" y="3451557"/>
                  </a:lnTo>
                  <a:lnTo>
                    <a:pt x="3241905" y="3453596"/>
                  </a:lnTo>
                  <a:lnTo>
                    <a:pt x="3246620" y="3456395"/>
                  </a:lnTo>
                  <a:lnTo>
                    <a:pt x="3250953" y="3458244"/>
                  </a:lnTo>
                  <a:lnTo>
                    <a:pt x="3255090" y="3456857"/>
                  </a:lnTo>
                  <a:lnTo>
                    <a:pt x="3258885" y="3449809"/>
                  </a:lnTo>
                  <a:lnTo>
                    <a:pt x="3257782" y="3445005"/>
                  </a:lnTo>
                  <a:lnTo>
                    <a:pt x="3253925" y="3442966"/>
                  </a:lnTo>
                  <a:lnTo>
                    <a:pt x="3249210" y="3440166"/>
                  </a:lnTo>
                  <a:lnTo>
                    <a:pt x="3245686" y="3438269"/>
                  </a:lnTo>
                  <a:close/>
                </a:path>
                <a:path w="17809845" h="10026015">
                  <a:moveTo>
                    <a:pt x="3168388" y="3395054"/>
                  </a:moveTo>
                  <a:lnTo>
                    <a:pt x="3163585" y="3396157"/>
                  </a:lnTo>
                  <a:lnTo>
                    <a:pt x="3161545" y="3400014"/>
                  </a:lnTo>
                  <a:lnTo>
                    <a:pt x="3159648" y="3403538"/>
                  </a:lnTo>
                  <a:lnTo>
                    <a:pt x="3160751" y="3408342"/>
                  </a:lnTo>
                  <a:lnTo>
                    <a:pt x="3164608" y="3410381"/>
                  </a:lnTo>
                  <a:lnTo>
                    <a:pt x="3169323" y="3413181"/>
                  </a:lnTo>
                  <a:lnTo>
                    <a:pt x="3173656" y="3415029"/>
                  </a:lnTo>
                  <a:lnTo>
                    <a:pt x="3177794" y="3413642"/>
                  </a:lnTo>
                  <a:lnTo>
                    <a:pt x="3181588" y="3406594"/>
                  </a:lnTo>
                  <a:lnTo>
                    <a:pt x="3180486" y="3401790"/>
                  </a:lnTo>
                  <a:lnTo>
                    <a:pt x="3176628" y="3399751"/>
                  </a:lnTo>
                  <a:lnTo>
                    <a:pt x="3171912" y="3396951"/>
                  </a:lnTo>
                  <a:lnTo>
                    <a:pt x="3168388" y="3395054"/>
                  </a:lnTo>
                  <a:close/>
                </a:path>
                <a:path w="17809845" h="10026015">
                  <a:moveTo>
                    <a:pt x="9451102" y="6067961"/>
                  </a:moveTo>
                  <a:lnTo>
                    <a:pt x="9447150" y="6067064"/>
                  </a:lnTo>
                  <a:lnTo>
                    <a:pt x="9441724" y="6065931"/>
                  </a:lnTo>
                  <a:lnTo>
                    <a:pt x="9437774" y="6065034"/>
                  </a:lnTo>
                  <a:lnTo>
                    <a:pt x="9433734" y="6068038"/>
                  </a:lnTo>
                  <a:lnTo>
                    <a:pt x="9432919" y="6071629"/>
                  </a:lnTo>
                  <a:lnTo>
                    <a:pt x="9432082" y="6075606"/>
                  </a:lnTo>
                  <a:lnTo>
                    <a:pt x="9434086" y="6079218"/>
                  </a:lnTo>
                  <a:lnTo>
                    <a:pt x="9437420" y="6080641"/>
                  </a:lnTo>
                  <a:lnTo>
                    <a:pt x="9437562" y="6080307"/>
                  </a:lnTo>
                  <a:lnTo>
                    <a:pt x="9438895" y="6080876"/>
                  </a:lnTo>
                  <a:lnTo>
                    <a:pt x="9444322" y="6082008"/>
                  </a:lnTo>
                  <a:lnTo>
                    <a:pt x="9448272" y="6082905"/>
                  </a:lnTo>
                  <a:lnTo>
                    <a:pt x="9452311" y="6079902"/>
                  </a:lnTo>
                  <a:lnTo>
                    <a:pt x="9454106" y="6072000"/>
                  </a:lnTo>
                  <a:lnTo>
                    <a:pt x="9451102" y="6067961"/>
                  </a:lnTo>
                  <a:close/>
                </a:path>
                <a:path w="17809845" h="10026015">
                  <a:moveTo>
                    <a:pt x="14955270" y="8415069"/>
                  </a:moveTo>
                  <a:lnTo>
                    <a:pt x="14950275" y="8415697"/>
                  </a:lnTo>
                  <a:lnTo>
                    <a:pt x="14945147" y="8422177"/>
                  </a:lnTo>
                  <a:lnTo>
                    <a:pt x="14945774" y="8427171"/>
                  </a:lnTo>
                  <a:lnTo>
                    <a:pt x="14953445" y="8433201"/>
                  </a:lnTo>
                  <a:lnTo>
                    <a:pt x="14955444" y="8434053"/>
                  </a:lnTo>
                  <a:lnTo>
                    <a:pt x="14955302" y="8434387"/>
                  </a:lnTo>
                  <a:lnTo>
                    <a:pt x="14958302" y="8435667"/>
                  </a:lnTo>
                  <a:lnTo>
                    <a:pt x="14961964" y="8434471"/>
                  </a:lnTo>
                  <a:lnTo>
                    <a:pt x="14964243" y="8431898"/>
                  </a:lnTo>
                  <a:lnTo>
                    <a:pt x="14966807" y="8428658"/>
                  </a:lnTo>
                  <a:lnTo>
                    <a:pt x="14966182" y="8423664"/>
                  </a:lnTo>
                  <a:lnTo>
                    <a:pt x="14955270" y="8415069"/>
                  </a:lnTo>
                  <a:close/>
                </a:path>
                <a:path w="17809845" h="10026015">
                  <a:moveTo>
                    <a:pt x="3091185" y="3350697"/>
                  </a:moveTo>
                  <a:lnTo>
                    <a:pt x="3086381" y="3351799"/>
                  </a:lnTo>
                  <a:lnTo>
                    <a:pt x="3082302" y="3359514"/>
                  </a:lnTo>
                  <a:lnTo>
                    <a:pt x="3083405" y="3364318"/>
                  </a:lnTo>
                  <a:lnTo>
                    <a:pt x="3087262" y="3366358"/>
                  </a:lnTo>
                  <a:lnTo>
                    <a:pt x="3091978" y="3369156"/>
                  </a:lnTo>
                  <a:lnTo>
                    <a:pt x="3096644" y="3371147"/>
                  </a:lnTo>
                  <a:lnTo>
                    <a:pt x="3100781" y="3369761"/>
                  </a:lnTo>
                  <a:lnTo>
                    <a:pt x="3102678" y="3366236"/>
                  </a:lnTo>
                  <a:lnTo>
                    <a:pt x="3104717" y="3362378"/>
                  </a:lnTo>
                  <a:lnTo>
                    <a:pt x="3103615" y="3357575"/>
                  </a:lnTo>
                  <a:lnTo>
                    <a:pt x="3099757" y="3355535"/>
                  </a:lnTo>
                  <a:lnTo>
                    <a:pt x="3095042" y="3352736"/>
                  </a:lnTo>
                  <a:lnTo>
                    <a:pt x="3091185" y="3350697"/>
                  </a:lnTo>
                  <a:close/>
                </a:path>
                <a:path w="17809845" h="10026015">
                  <a:moveTo>
                    <a:pt x="3013981" y="3306339"/>
                  </a:moveTo>
                  <a:lnTo>
                    <a:pt x="3009177" y="3307442"/>
                  </a:lnTo>
                  <a:lnTo>
                    <a:pt x="3005098" y="3315157"/>
                  </a:lnTo>
                  <a:lnTo>
                    <a:pt x="3006201" y="3319961"/>
                  </a:lnTo>
                  <a:lnTo>
                    <a:pt x="3010059" y="3322000"/>
                  </a:lnTo>
                  <a:lnTo>
                    <a:pt x="3014774" y="3324800"/>
                  </a:lnTo>
                  <a:lnTo>
                    <a:pt x="3019440" y="3326790"/>
                  </a:lnTo>
                  <a:lnTo>
                    <a:pt x="3023577" y="3325403"/>
                  </a:lnTo>
                  <a:lnTo>
                    <a:pt x="3025474" y="3321879"/>
                  </a:lnTo>
                  <a:lnTo>
                    <a:pt x="3027514" y="3318021"/>
                  </a:lnTo>
                  <a:lnTo>
                    <a:pt x="3026411" y="3313218"/>
                  </a:lnTo>
                  <a:lnTo>
                    <a:pt x="3022554" y="3311178"/>
                  </a:lnTo>
                  <a:lnTo>
                    <a:pt x="3017839" y="3308379"/>
                  </a:lnTo>
                  <a:lnTo>
                    <a:pt x="3013981" y="3306339"/>
                  </a:lnTo>
                  <a:close/>
                </a:path>
                <a:path w="17809845" h="10026015">
                  <a:moveTo>
                    <a:pt x="9538631" y="6084419"/>
                  </a:moveTo>
                  <a:lnTo>
                    <a:pt x="9534537" y="6083854"/>
                  </a:lnTo>
                  <a:lnTo>
                    <a:pt x="9529111" y="6082721"/>
                  </a:lnTo>
                  <a:lnTo>
                    <a:pt x="9525161" y="6081824"/>
                  </a:lnTo>
                  <a:lnTo>
                    <a:pt x="9520788" y="6084686"/>
                  </a:lnTo>
                  <a:lnTo>
                    <a:pt x="9520275" y="6088407"/>
                  </a:lnTo>
                  <a:lnTo>
                    <a:pt x="9519802" y="6092539"/>
                  </a:lnTo>
                  <a:lnTo>
                    <a:pt x="9521474" y="6096010"/>
                  </a:lnTo>
                  <a:lnTo>
                    <a:pt x="9524806" y="6097431"/>
                  </a:lnTo>
                  <a:lnTo>
                    <a:pt x="9524615" y="6096956"/>
                  </a:lnTo>
                  <a:lnTo>
                    <a:pt x="9526282" y="6097667"/>
                  </a:lnTo>
                  <a:lnTo>
                    <a:pt x="9531708" y="6098800"/>
                  </a:lnTo>
                  <a:lnTo>
                    <a:pt x="9535659" y="6099697"/>
                  </a:lnTo>
                  <a:lnTo>
                    <a:pt x="9540032" y="6096834"/>
                  </a:lnTo>
                  <a:lnTo>
                    <a:pt x="9540544" y="6093113"/>
                  </a:lnTo>
                  <a:lnTo>
                    <a:pt x="9540595" y="6092742"/>
                  </a:lnTo>
                  <a:lnTo>
                    <a:pt x="9541492" y="6088791"/>
                  </a:lnTo>
                  <a:lnTo>
                    <a:pt x="9538631" y="6084419"/>
                  </a:lnTo>
                  <a:close/>
                </a:path>
                <a:path w="17809845" h="10026015">
                  <a:moveTo>
                    <a:pt x="14885994" y="8359517"/>
                  </a:moveTo>
                  <a:lnTo>
                    <a:pt x="14880999" y="8360145"/>
                  </a:lnTo>
                  <a:lnTo>
                    <a:pt x="14875871" y="8366624"/>
                  </a:lnTo>
                  <a:lnTo>
                    <a:pt x="14876498" y="8371619"/>
                  </a:lnTo>
                  <a:lnTo>
                    <a:pt x="14884168" y="8377649"/>
                  </a:lnTo>
                  <a:lnTo>
                    <a:pt x="14889168" y="8379782"/>
                  </a:lnTo>
                  <a:lnTo>
                    <a:pt x="14892688" y="8378919"/>
                  </a:lnTo>
                  <a:lnTo>
                    <a:pt x="14894968" y="8376346"/>
                  </a:lnTo>
                  <a:lnTo>
                    <a:pt x="14897530" y="8373106"/>
                  </a:lnTo>
                  <a:lnTo>
                    <a:pt x="14896903" y="8368111"/>
                  </a:lnTo>
                  <a:lnTo>
                    <a:pt x="14885994" y="8359517"/>
                  </a:lnTo>
                  <a:close/>
                </a:path>
                <a:path w="17809845" h="10026015">
                  <a:moveTo>
                    <a:pt x="2937253" y="3261791"/>
                  </a:moveTo>
                  <a:lnTo>
                    <a:pt x="2932449" y="3262894"/>
                  </a:lnTo>
                  <a:lnTo>
                    <a:pt x="2931090" y="3265466"/>
                  </a:lnTo>
                  <a:lnTo>
                    <a:pt x="2930410" y="3266751"/>
                  </a:lnTo>
                  <a:lnTo>
                    <a:pt x="2928037" y="3270467"/>
                  </a:lnTo>
                  <a:lnTo>
                    <a:pt x="2929139" y="3275270"/>
                  </a:lnTo>
                  <a:lnTo>
                    <a:pt x="2932997" y="3277310"/>
                  </a:lnTo>
                  <a:lnTo>
                    <a:pt x="2937713" y="3280109"/>
                  </a:lnTo>
                  <a:lnTo>
                    <a:pt x="2938712" y="3280535"/>
                  </a:lnTo>
                  <a:lnTo>
                    <a:pt x="2938570" y="3280869"/>
                  </a:lnTo>
                  <a:lnTo>
                    <a:pt x="2942237" y="3282433"/>
                  </a:lnTo>
                  <a:lnTo>
                    <a:pt x="2946374" y="3281046"/>
                  </a:lnTo>
                  <a:lnTo>
                    <a:pt x="2948271" y="3277522"/>
                  </a:lnTo>
                  <a:lnTo>
                    <a:pt x="2950644" y="3273807"/>
                  </a:lnTo>
                  <a:lnTo>
                    <a:pt x="2949541" y="3269003"/>
                  </a:lnTo>
                  <a:lnTo>
                    <a:pt x="2945684" y="3266963"/>
                  </a:lnTo>
                  <a:lnTo>
                    <a:pt x="2940969" y="3264164"/>
                  </a:lnTo>
                  <a:lnTo>
                    <a:pt x="2937253" y="3261791"/>
                  </a:lnTo>
                  <a:close/>
                </a:path>
                <a:path w="17809845" h="10026015">
                  <a:moveTo>
                    <a:pt x="2860667" y="3216910"/>
                  </a:moveTo>
                  <a:lnTo>
                    <a:pt x="2856197" y="3218155"/>
                  </a:lnTo>
                  <a:lnTo>
                    <a:pt x="2851451" y="3225585"/>
                  </a:lnTo>
                  <a:lnTo>
                    <a:pt x="2852696" y="3230055"/>
                  </a:lnTo>
                  <a:lnTo>
                    <a:pt x="2856411" y="3232428"/>
                  </a:lnTo>
                  <a:lnTo>
                    <a:pt x="2861126" y="3235228"/>
                  </a:lnTo>
                  <a:lnTo>
                    <a:pt x="2865459" y="3237076"/>
                  </a:lnTo>
                  <a:lnTo>
                    <a:pt x="2869788" y="3236165"/>
                  </a:lnTo>
                  <a:lnTo>
                    <a:pt x="2871685" y="3232640"/>
                  </a:lnTo>
                  <a:lnTo>
                    <a:pt x="2874058" y="3228925"/>
                  </a:lnTo>
                  <a:lnTo>
                    <a:pt x="2872813" y="3224455"/>
                  </a:lnTo>
                  <a:lnTo>
                    <a:pt x="2869098" y="3222082"/>
                  </a:lnTo>
                  <a:lnTo>
                    <a:pt x="2864383" y="3219282"/>
                  </a:lnTo>
                  <a:lnTo>
                    <a:pt x="2860667" y="3216910"/>
                  </a:lnTo>
                  <a:close/>
                </a:path>
                <a:path w="17809845" h="10026015">
                  <a:moveTo>
                    <a:pt x="9625919" y="6099591"/>
                  </a:moveTo>
                  <a:lnTo>
                    <a:pt x="9616258" y="6098227"/>
                  </a:lnTo>
                  <a:lnTo>
                    <a:pt x="9611832" y="6097522"/>
                  </a:lnTo>
                  <a:lnTo>
                    <a:pt x="9607792" y="6100526"/>
                  </a:lnTo>
                  <a:lnTo>
                    <a:pt x="9607228" y="6104619"/>
                  </a:lnTo>
                  <a:lnTo>
                    <a:pt x="9606948" y="6108046"/>
                  </a:lnTo>
                  <a:lnTo>
                    <a:pt x="9608620" y="6111516"/>
                  </a:lnTo>
                  <a:lnTo>
                    <a:pt x="9613620" y="6113648"/>
                  </a:lnTo>
                  <a:lnTo>
                    <a:pt x="9619188" y="6114448"/>
                  </a:lnTo>
                  <a:lnTo>
                    <a:pt x="9623611" y="6115153"/>
                  </a:lnTo>
                  <a:lnTo>
                    <a:pt x="9627654" y="6112149"/>
                  </a:lnTo>
                  <a:lnTo>
                    <a:pt x="9628217" y="6108057"/>
                  </a:lnTo>
                  <a:lnTo>
                    <a:pt x="9628923" y="6103630"/>
                  </a:lnTo>
                  <a:lnTo>
                    <a:pt x="9625919" y="6099591"/>
                  </a:lnTo>
                  <a:close/>
                </a:path>
                <a:path w="17809845" h="10026015">
                  <a:moveTo>
                    <a:pt x="14817192" y="8303774"/>
                  </a:moveTo>
                  <a:lnTo>
                    <a:pt x="14812198" y="8304402"/>
                  </a:lnTo>
                  <a:lnTo>
                    <a:pt x="14807070" y="8310881"/>
                  </a:lnTo>
                  <a:lnTo>
                    <a:pt x="14807697" y="8315876"/>
                  </a:lnTo>
                  <a:lnTo>
                    <a:pt x="14815368" y="8321906"/>
                  </a:lnTo>
                  <a:lnTo>
                    <a:pt x="14820367" y="8324039"/>
                  </a:lnTo>
                  <a:lnTo>
                    <a:pt x="14823887" y="8323176"/>
                  </a:lnTo>
                  <a:lnTo>
                    <a:pt x="14826167" y="8320603"/>
                  </a:lnTo>
                  <a:lnTo>
                    <a:pt x="14828731" y="8317363"/>
                  </a:lnTo>
                  <a:lnTo>
                    <a:pt x="14828102" y="8312368"/>
                  </a:lnTo>
                  <a:lnTo>
                    <a:pt x="14817192" y="8303774"/>
                  </a:lnTo>
                  <a:close/>
                </a:path>
                <a:path w="17809845" h="10026015">
                  <a:moveTo>
                    <a:pt x="2784366" y="3171362"/>
                  </a:moveTo>
                  <a:lnTo>
                    <a:pt x="2779895" y="3172606"/>
                  </a:lnTo>
                  <a:lnTo>
                    <a:pt x="2775150" y="3180037"/>
                  </a:lnTo>
                  <a:lnTo>
                    <a:pt x="2776394" y="3184507"/>
                  </a:lnTo>
                  <a:lnTo>
                    <a:pt x="2780110" y="3186880"/>
                  </a:lnTo>
                  <a:lnTo>
                    <a:pt x="2784825" y="3189679"/>
                  </a:lnTo>
                  <a:lnTo>
                    <a:pt x="2789158" y="3191528"/>
                  </a:lnTo>
                  <a:lnTo>
                    <a:pt x="2793486" y="3190616"/>
                  </a:lnTo>
                  <a:lnTo>
                    <a:pt x="2795383" y="3187092"/>
                  </a:lnTo>
                  <a:lnTo>
                    <a:pt x="2797756" y="3183376"/>
                  </a:lnTo>
                  <a:lnTo>
                    <a:pt x="2796512" y="3178906"/>
                  </a:lnTo>
                  <a:lnTo>
                    <a:pt x="2792796" y="3176534"/>
                  </a:lnTo>
                  <a:lnTo>
                    <a:pt x="2788081" y="3173734"/>
                  </a:lnTo>
                  <a:lnTo>
                    <a:pt x="2784366" y="3171362"/>
                  </a:lnTo>
                  <a:close/>
                </a:path>
                <a:path w="17809845" h="10026015">
                  <a:moveTo>
                    <a:pt x="9713826" y="6114240"/>
                  </a:moveTo>
                  <a:lnTo>
                    <a:pt x="9704165" y="6112877"/>
                  </a:lnTo>
                  <a:lnTo>
                    <a:pt x="9699739" y="6112171"/>
                  </a:lnTo>
                  <a:lnTo>
                    <a:pt x="9695699" y="6115175"/>
                  </a:lnTo>
                  <a:lnTo>
                    <a:pt x="9695136" y="6119268"/>
                  </a:lnTo>
                  <a:lnTo>
                    <a:pt x="9694756" y="6122652"/>
                  </a:lnTo>
                  <a:lnTo>
                    <a:pt x="9694714" y="6123028"/>
                  </a:lnTo>
                  <a:lnTo>
                    <a:pt x="9696527" y="6126164"/>
                  </a:lnTo>
                  <a:lnTo>
                    <a:pt x="9701526" y="6128297"/>
                  </a:lnTo>
                  <a:lnTo>
                    <a:pt x="9707095" y="6129097"/>
                  </a:lnTo>
                  <a:lnTo>
                    <a:pt x="9711521" y="6129803"/>
                  </a:lnTo>
                  <a:lnTo>
                    <a:pt x="9715419" y="6127133"/>
                  </a:lnTo>
                  <a:lnTo>
                    <a:pt x="9716831" y="6118279"/>
                  </a:lnTo>
                  <a:lnTo>
                    <a:pt x="9713826" y="6114240"/>
                  </a:lnTo>
                  <a:close/>
                </a:path>
                <a:path w="17809845" h="10026015">
                  <a:moveTo>
                    <a:pt x="2708539" y="3125622"/>
                  </a:moveTo>
                  <a:lnTo>
                    <a:pt x="2704069" y="3126867"/>
                  </a:lnTo>
                  <a:lnTo>
                    <a:pt x="2699324" y="3134298"/>
                  </a:lnTo>
                  <a:lnTo>
                    <a:pt x="2700568" y="3138768"/>
                  </a:lnTo>
                  <a:lnTo>
                    <a:pt x="2704284" y="3141141"/>
                  </a:lnTo>
                  <a:lnTo>
                    <a:pt x="2708999" y="3143940"/>
                  </a:lnTo>
                  <a:lnTo>
                    <a:pt x="2713332" y="3145789"/>
                  </a:lnTo>
                  <a:lnTo>
                    <a:pt x="2717327" y="3144734"/>
                  </a:lnTo>
                  <a:lnTo>
                    <a:pt x="2719558" y="3141352"/>
                  </a:lnTo>
                  <a:lnTo>
                    <a:pt x="2721930" y="3137637"/>
                  </a:lnTo>
                  <a:lnTo>
                    <a:pt x="2720686" y="3133167"/>
                  </a:lnTo>
                  <a:lnTo>
                    <a:pt x="2716970" y="3130794"/>
                  </a:lnTo>
                  <a:lnTo>
                    <a:pt x="2712255" y="3127995"/>
                  </a:lnTo>
                  <a:lnTo>
                    <a:pt x="2708539" y="3125622"/>
                  </a:lnTo>
                  <a:close/>
                </a:path>
                <a:path w="17809845" h="10026015">
                  <a:moveTo>
                    <a:pt x="14748533" y="8247698"/>
                  </a:moveTo>
                  <a:lnTo>
                    <a:pt x="14743539" y="8248325"/>
                  </a:lnTo>
                  <a:lnTo>
                    <a:pt x="14740974" y="8251565"/>
                  </a:lnTo>
                  <a:lnTo>
                    <a:pt x="14738077" y="8254662"/>
                  </a:lnTo>
                  <a:lnTo>
                    <a:pt x="14738704" y="8259658"/>
                  </a:lnTo>
                  <a:lnTo>
                    <a:pt x="14746376" y="8265687"/>
                  </a:lnTo>
                  <a:lnTo>
                    <a:pt x="14748376" y="8266540"/>
                  </a:lnTo>
                  <a:lnTo>
                    <a:pt x="14748234" y="8266874"/>
                  </a:lnTo>
                  <a:lnTo>
                    <a:pt x="14751233" y="8268153"/>
                  </a:lnTo>
                  <a:lnTo>
                    <a:pt x="14754751" y="8267290"/>
                  </a:lnTo>
                  <a:lnTo>
                    <a:pt x="14757031" y="8264717"/>
                  </a:lnTo>
                  <a:lnTo>
                    <a:pt x="14759928" y="8261619"/>
                  </a:lnTo>
                  <a:lnTo>
                    <a:pt x="14759303" y="8256625"/>
                  </a:lnTo>
                  <a:lnTo>
                    <a:pt x="14751632" y="8250595"/>
                  </a:lnTo>
                  <a:lnTo>
                    <a:pt x="14748533" y="8247698"/>
                  </a:lnTo>
                  <a:close/>
                </a:path>
                <a:path w="17809845" h="10026015">
                  <a:moveTo>
                    <a:pt x="2632856" y="3079550"/>
                  </a:moveTo>
                  <a:lnTo>
                    <a:pt x="2628052" y="3080652"/>
                  </a:lnTo>
                  <a:lnTo>
                    <a:pt x="2625679" y="3084367"/>
                  </a:lnTo>
                  <a:lnTo>
                    <a:pt x="2623449" y="3087749"/>
                  </a:lnTo>
                  <a:lnTo>
                    <a:pt x="2624551" y="3092554"/>
                  </a:lnTo>
                  <a:lnTo>
                    <a:pt x="2628267" y="3094926"/>
                  </a:lnTo>
                  <a:lnTo>
                    <a:pt x="2632982" y="3097725"/>
                  </a:lnTo>
                  <a:lnTo>
                    <a:pt x="2637315" y="3099573"/>
                  </a:lnTo>
                  <a:lnTo>
                    <a:pt x="2641310" y="3098520"/>
                  </a:lnTo>
                  <a:lnTo>
                    <a:pt x="2645771" y="3091756"/>
                  </a:lnTo>
                  <a:lnTo>
                    <a:pt x="2644668" y="3086952"/>
                  </a:lnTo>
                  <a:lnTo>
                    <a:pt x="2640953" y="3084579"/>
                  </a:lnTo>
                  <a:lnTo>
                    <a:pt x="2636238" y="3081780"/>
                  </a:lnTo>
                  <a:lnTo>
                    <a:pt x="2632856" y="3079550"/>
                  </a:lnTo>
                  <a:close/>
                </a:path>
                <a:path w="17809845" h="10026015">
                  <a:moveTo>
                    <a:pt x="9801016" y="6127795"/>
                  </a:moveTo>
                  <a:lnTo>
                    <a:pt x="9787262" y="6125868"/>
                  </a:lnTo>
                  <a:lnTo>
                    <a:pt x="9783223" y="6128872"/>
                  </a:lnTo>
                  <a:lnTo>
                    <a:pt x="9782660" y="6132965"/>
                  </a:lnTo>
                  <a:lnTo>
                    <a:pt x="9782238" y="6136725"/>
                  </a:lnTo>
                  <a:lnTo>
                    <a:pt x="9784384" y="6140004"/>
                  </a:lnTo>
                  <a:lnTo>
                    <a:pt x="9787383" y="6141284"/>
                  </a:lnTo>
                  <a:lnTo>
                    <a:pt x="9787525" y="6140950"/>
                  </a:lnTo>
                  <a:lnTo>
                    <a:pt x="9789193" y="6141662"/>
                  </a:lnTo>
                  <a:lnTo>
                    <a:pt x="9798854" y="6143025"/>
                  </a:lnTo>
                  <a:lnTo>
                    <a:pt x="9802892" y="6140021"/>
                  </a:lnTo>
                  <a:lnTo>
                    <a:pt x="9804021" y="6131835"/>
                  </a:lnTo>
                  <a:lnTo>
                    <a:pt x="9801016" y="6127795"/>
                  </a:lnTo>
                  <a:close/>
                </a:path>
                <a:path w="17809845" h="10026015">
                  <a:moveTo>
                    <a:pt x="2557598" y="3032477"/>
                  </a:moveTo>
                  <a:lnTo>
                    <a:pt x="2552795" y="3033579"/>
                  </a:lnTo>
                  <a:lnTo>
                    <a:pt x="2550422" y="3037295"/>
                  </a:lnTo>
                  <a:lnTo>
                    <a:pt x="2549042" y="3039858"/>
                  </a:lnTo>
                  <a:lnTo>
                    <a:pt x="2548525" y="3040819"/>
                  </a:lnTo>
                  <a:lnTo>
                    <a:pt x="2549294" y="3045481"/>
                  </a:lnTo>
                  <a:lnTo>
                    <a:pt x="2553009" y="3047853"/>
                  </a:lnTo>
                  <a:lnTo>
                    <a:pt x="2557724" y="3050652"/>
                  </a:lnTo>
                  <a:lnTo>
                    <a:pt x="2562057" y="3052501"/>
                  </a:lnTo>
                  <a:lnTo>
                    <a:pt x="2566195" y="3051114"/>
                  </a:lnTo>
                  <a:lnTo>
                    <a:pt x="2568283" y="3048065"/>
                  </a:lnTo>
                  <a:lnTo>
                    <a:pt x="2570514" y="3044683"/>
                  </a:lnTo>
                  <a:lnTo>
                    <a:pt x="2569411" y="3039880"/>
                  </a:lnTo>
                  <a:lnTo>
                    <a:pt x="2565696" y="3037507"/>
                  </a:lnTo>
                  <a:lnTo>
                    <a:pt x="2560981" y="3034707"/>
                  </a:lnTo>
                  <a:lnTo>
                    <a:pt x="2557598" y="3032477"/>
                  </a:lnTo>
                  <a:close/>
                </a:path>
                <a:path w="17809845" h="10026015">
                  <a:moveTo>
                    <a:pt x="14680018" y="8191288"/>
                  </a:moveTo>
                  <a:lnTo>
                    <a:pt x="14675022" y="8191915"/>
                  </a:lnTo>
                  <a:lnTo>
                    <a:pt x="14672458" y="8195155"/>
                  </a:lnTo>
                  <a:lnTo>
                    <a:pt x="14669561" y="8198252"/>
                  </a:lnTo>
                  <a:lnTo>
                    <a:pt x="14670188" y="8203248"/>
                  </a:lnTo>
                  <a:lnTo>
                    <a:pt x="14677858" y="8209277"/>
                  </a:lnTo>
                  <a:lnTo>
                    <a:pt x="14679859" y="8210130"/>
                  </a:lnTo>
                  <a:lnTo>
                    <a:pt x="14679716" y="8210464"/>
                  </a:lnTo>
                  <a:lnTo>
                    <a:pt x="14682715" y="8211743"/>
                  </a:lnTo>
                  <a:lnTo>
                    <a:pt x="14686236" y="8210881"/>
                  </a:lnTo>
                  <a:lnTo>
                    <a:pt x="14688515" y="8208308"/>
                  </a:lnTo>
                  <a:lnTo>
                    <a:pt x="14691412" y="8205209"/>
                  </a:lnTo>
                  <a:lnTo>
                    <a:pt x="14690784" y="8200215"/>
                  </a:lnTo>
                  <a:lnTo>
                    <a:pt x="14683115" y="8194185"/>
                  </a:lnTo>
                  <a:lnTo>
                    <a:pt x="14680018" y="8191288"/>
                  </a:lnTo>
                  <a:close/>
                </a:path>
                <a:path w="17809845" h="10026015">
                  <a:moveTo>
                    <a:pt x="2482341" y="2985404"/>
                  </a:moveTo>
                  <a:lnTo>
                    <a:pt x="2473410" y="2993413"/>
                  </a:lnTo>
                  <a:lnTo>
                    <a:pt x="2474179" y="2998075"/>
                  </a:lnTo>
                  <a:lnTo>
                    <a:pt x="2477894" y="3000448"/>
                  </a:lnTo>
                  <a:lnTo>
                    <a:pt x="2482467" y="3003580"/>
                  </a:lnTo>
                  <a:lnTo>
                    <a:pt x="2486800" y="3005429"/>
                  </a:lnTo>
                  <a:lnTo>
                    <a:pt x="2490937" y="3004042"/>
                  </a:lnTo>
                  <a:lnTo>
                    <a:pt x="2493026" y="3000993"/>
                  </a:lnTo>
                  <a:lnTo>
                    <a:pt x="2494579" y="2998109"/>
                  </a:lnTo>
                  <a:lnTo>
                    <a:pt x="2494923" y="2997469"/>
                  </a:lnTo>
                  <a:lnTo>
                    <a:pt x="2494154" y="2992807"/>
                  </a:lnTo>
                  <a:lnTo>
                    <a:pt x="2490438" y="2990434"/>
                  </a:lnTo>
                  <a:lnTo>
                    <a:pt x="2485865" y="2987302"/>
                  </a:lnTo>
                  <a:lnTo>
                    <a:pt x="2482341" y="2985404"/>
                  </a:lnTo>
                  <a:close/>
                </a:path>
                <a:path w="17809845" h="10026015">
                  <a:moveTo>
                    <a:pt x="9889158" y="6140968"/>
                  </a:moveTo>
                  <a:lnTo>
                    <a:pt x="9875405" y="6139041"/>
                  </a:lnTo>
                  <a:lnTo>
                    <a:pt x="9871365" y="6142046"/>
                  </a:lnTo>
                  <a:lnTo>
                    <a:pt x="9870801" y="6146139"/>
                  </a:lnTo>
                  <a:lnTo>
                    <a:pt x="9870046" y="6149756"/>
                  </a:lnTo>
                  <a:lnTo>
                    <a:pt x="9872192" y="6153035"/>
                  </a:lnTo>
                  <a:lnTo>
                    <a:pt x="9875192" y="6154314"/>
                  </a:lnTo>
                  <a:lnTo>
                    <a:pt x="9875334" y="6153981"/>
                  </a:lnTo>
                  <a:lnTo>
                    <a:pt x="9877334" y="6154834"/>
                  </a:lnTo>
                  <a:lnTo>
                    <a:pt x="9886996" y="6156199"/>
                  </a:lnTo>
                  <a:lnTo>
                    <a:pt x="9891036" y="6153194"/>
                  </a:lnTo>
                  <a:lnTo>
                    <a:pt x="9892163" y="6145008"/>
                  </a:lnTo>
                  <a:lnTo>
                    <a:pt x="9889158" y="6140968"/>
                  </a:lnTo>
                  <a:close/>
                </a:path>
                <a:path w="17809845" h="10026015">
                  <a:moveTo>
                    <a:pt x="2407511" y="2937331"/>
                  </a:moveTo>
                  <a:lnTo>
                    <a:pt x="2402849" y="2938101"/>
                  </a:lnTo>
                  <a:lnTo>
                    <a:pt x="2400674" y="2941507"/>
                  </a:lnTo>
                  <a:lnTo>
                    <a:pt x="2398448" y="2944891"/>
                  </a:lnTo>
                  <a:lnTo>
                    <a:pt x="2398245" y="2945199"/>
                  </a:lnTo>
                  <a:lnTo>
                    <a:pt x="2399015" y="2949860"/>
                  </a:lnTo>
                  <a:lnTo>
                    <a:pt x="2402730" y="2952233"/>
                  </a:lnTo>
                  <a:lnTo>
                    <a:pt x="2407303" y="2955365"/>
                  </a:lnTo>
                  <a:lnTo>
                    <a:pt x="2408636" y="2955934"/>
                  </a:lnTo>
                  <a:lnTo>
                    <a:pt x="2408161" y="2956126"/>
                  </a:lnTo>
                  <a:lnTo>
                    <a:pt x="2411494" y="2957547"/>
                  </a:lnTo>
                  <a:lnTo>
                    <a:pt x="2415631" y="2956160"/>
                  </a:lnTo>
                  <a:lnTo>
                    <a:pt x="2417510" y="2953417"/>
                  </a:lnTo>
                  <a:lnTo>
                    <a:pt x="2419747" y="2950037"/>
                  </a:lnTo>
                  <a:lnTo>
                    <a:pt x="2419950" y="2949730"/>
                  </a:lnTo>
                  <a:lnTo>
                    <a:pt x="2419181" y="2945068"/>
                  </a:lnTo>
                  <a:lnTo>
                    <a:pt x="2415466" y="2942695"/>
                  </a:lnTo>
                  <a:lnTo>
                    <a:pt x="2410893" y="2939562"/>
                  </a:lnTo>
                  <a:lnTo>
                    <a:pt x="2407511" y="2937331"/>
                  </a:lnTo>
                  <a:close/>
                </a:path>
                <a:path w="17809845" h="10026015">
                  <a:moveTo>
                    <a:pt x="14611499" y="8134878"/>
                  </a:moveTo>
                  <a:lnTo>
                    <a:pt x="14606505" y="8135505"/>
                  </a:lnTo>
                  <a:lnTo>
                    <a:pt x="14603941" y="8138745"/>
                  </a:lnTo>
                  <a:lnTo>
                    <a:pt x="14601043" y="8141842"/>
                  </a:lnTo>
                  <a:lnTo>
                    <a:pt x="14601671" y="8146837"/>
                  </a:lnTo>
                  <a:lnTo>
                    <a:pt x="14609342" y="8152867"/>
                  </a:lnTo>
                  <a:lnTo>
                    <a:pt x="14611342" y="8153720"/>
                  </a:lnTo>
                  <a:lnTo>
                    <a:pt x="14611200" y="8154054"/>
                  </a:lnTo>
                  <a:lnTo>
                    <a:pt x="14614199" y="8155334"/>
                  </a:lnTo>
                  <a:lnTo>
                    <a:pt x="14617719" y="8154471"/>
                  </a:lnTo>
                  <a:lnTo>
                    <a:pt x="14619999" y="8151898"/>
                  </a:lnTo>
                  <a:lnTo>
                    <a:pt x="14622897" y="8148800"/>
                  </a:lnTo>
                  <a:lnTo>
                    <a:pt x="14622269" y="8143805"/>
                  </a:lnTo>
                  <a:lnTo>
                    <a:pt x="14614598" y="8137776"/>
                  </a:lnTo>
                  <a:lnTo>
                    <a:pt x="14611499" y="8134878"/>
                  </a:lnTo>
                  <a:close/>
                </a:path>
                <a:path w="17809845" h="10026015">
                  <a:moveTo>
                    <a:pt x="9976918" y="6153191"/>
                  </a:moveTo>
                  <a:lnTo>
                    <a:pt x="9967257" y="6151827"/>
                  </a:lnTo>
                  <a:lnTo>
                    <a:pt x="9962831" y="6151121"/>
                  </a:lnTo>
                  <a:lnTo>
                    <a:pt x="9959124" y="6154268"/>
                  </a:lnTo>
                  <a:lnTo>
                    <a:pt x="9958560" y="6158361"/>
                  </a:lnTo>
                  <a:lnTo>
                    <a:pt x="9958016" y="6161280"/>
                  </a:lnTo>
                  <a:lnTo>
                    <a:pt x="9957948" y="6161645"/>
                  </a:lnTo>
                  <a:lnTo>
                    <a:pt x="9960095" y="6164925"/>
                  </a:lnTo>
                  <a:lnTo>
                    <a:pt x="9965094" y="6167057"/>
                  </a:lnTo>
                  <a:lnTo>
                    <a:pt x="9970662" y="6167857"/>
                  </a:lnTo>
                  <a:lnTo>
                    <a:pt x="9975088" y="6168563"/>
                  </a:lnTo>
                  <a:lnTo>
                    <a:pt x="9978794" y="6165416"/>
                  </a:lnTo>
                  <a:lnTo>
                    <a:pt x="9979359" y="6161323"/>
                  </a:lnTo>
                  <a:lnTo>
                    <a:pt x="9980006" y="6157265"/>
                  </a:lnTo>
                  <a:lnTo>
                    <a:pt x="9980065" y="6156897"/>
                  </a:lnTo>
                  <a:lnTo>
                    <a:pt x="9976918" y="6153191"/>
                  </a:lnTo>
                  <a:close/>
                </a:path>
                <a:path w="17809845" h="10026015">
                  <a:moveTo>
                    <a:pt x="2333297" y="2888735"/>
                  </a:moveTo>
                  <a:lnTo>
                    <a:pt x="2328636" y="2889504"/>
                  </a:lnTo>
                  <a:lnTo>
                    <a:pt x="2324088" y="2896625"/>
                  </a:lnTo>
                  <a:lnTo>
                    <a:pt x="2323890" y="2896935"/>
                  </a:lnTo>
                  <a:lnTo>
                    <a:pt x="2324659" y="2901596"/>
                  </a:lnTo>
                  <a:lnTo>
                    <a:pt x="2328374" y="2903969"/>
                  </a:lnTo>
                  <a:lnTo>
                    <a:pt x="2332948" y="2907102"/>
                  </a:lnTo>
                  <a:lnTo>
                    <a:pt x="2334281" y="2907670"/>
                  </a:lnTo>
                  <a:lnTo>
                    <a:pt x="2334139" y="2908004"/>
                  </a:lnTo>
                  <a:lnTo>
                    <a:pt x="2337472" y="2909425"/>
                  </a:lnTo>
                  <a:lnTo>
                    <a:pt x="2341609" y="2908039"/>
                  </a:lnTo>
                  <a:lnTo>
                    <a:pt x="2343489" y="2905295"/>
                  </a:lnTo>
                  <a:lnTo>
                    <a:pt x="2346070" y="2901275"/>
                  </a:lnTo>
                  <a:lnTo>
                    <a:pt x="2345301" y="2896613"/>
                  </a:lnTo>
                  <a:lnTo>
                    <a:pt x="2341586" y="2894240"/>
                  </a:lnTo>
                  <a:lnTo>
                    <a:pt x="2337012" y="2891108"/>
                  </a:lnTo>
                  <a:lnTo>
                    <a:pt x="2333297" y="2888735"/>
                  </a:lnTo>
                  <a:close/>
                </a:path>
                <a:path w="17809845" h="10026015">
                  <a:moveTo>
                    <a:pt x="2258751" y="2839996"/>
                  </a:moveTo>
                  <a:lnTo>
                    <a:pt x="2254089" y="2840766"/>
                  </a:lnTo>
                  <a:lnTo>
                    <a:pt x="2249541" y="2847887"/>
                  </a:lnTo>
                  <a:lnTo>
                    <a:pt x="2249344" y="2848196"/>
                  </a:lnTo>
                  <a:lnTo>
                    <a:pt x="2250113" y="2852857"/>
                  </a:lnTo>
                  <a:lnTo>
                    <a:pt x="2253828" y="2855230"/>
                  </a:lnTo>
                  <a:lnTo>
                    <a:pt x="2258401" y="2858363"/>
                  </a:lnTo>
                  <a:lnTo>
                    <a:pt x="2263067" y="2860353"/>
                  </a:lnTo>
                  <a:lnTo>
                    <a:pt x="2267063" y="2859300"/>
                  </a:lnTo>
                  <a:lnTo>
                    <a:pt x="2268942" y="2856556"/>
                  </a:lnTo>
                  <a:lnTo>
                    <a:pt x="2271524" y="2852536"/>
                  </a:lnTo>
                  <a:lnTo>
                    <a:pt x="2270754" y="2847875"/>
                  </a:lnTo>
                  <a:lnTo>
                    <a:pt x="2267039" y="2845502"/>
                  </a:lnTo>
                  <a:lnTo>
                    <a:pt x="2262466" y="2842368"/>
                  </a:lnTo>
                  <a:lnTo>
                    <a:pt x="2258751" y="2839996"/>
                  </a:lnTo>
                  <a:close/>
                </a:path>
                <a:path w="17809845" h="10026015">
                  <a:moveTo>
                    <a:pt x="14543269" y="8077802"/>
                  </a:moveTo>
                  <a:lnTo>
                    <a:pt x="14538273" y="8078429"/>
                  </a:lnTo>
                  <a:lnTo>
                    <a:pt x="14535709" y="8081668"/>
                  </a:lnTo>
                  <a:lnTo>
                    <a:pt x="14532812" y="8084767"/>
                  </a:lnTo>
                  <a:lnTo>
                    <a:pt x="14533440" y="8089761"/>
                  </a:lnTo>
                  <a:lnTo>
                    <a:pt x="14541109" y="8095791"/>
                  </a:lnTo>
                  <a:lnTo>
                    <a:pt x="14543109" y="8096644"/>
                  </a:lnTo>
                  <a:lnTo>
                    <a:pt x="14542967" y="8096977"/>
                  </a:lnTo>
                  <a:lnTo>
                    <a:pt x="14545966" y="8098257"/>
                  </a:lnTo>
                  <a:lnTo>
                    <a:pt x="14549486" y="8097395"/>
                  </a:lnTo>
                  <a:lnTo>
                    <a:pt x="14551766" y="8094822"/>
                  </a:lnTo>
                  <a:lnTo>
                    <a:pt x="14554662" y="8091723"/>
                  </a:lnTo>
                  <a:lnTo>
                    <a:pt x="14554035" y="8086728"/>
                  </a:lnTo>
                  <a:lnTo>
                    <a:pt x="14546366" y="8080699"/>
                  </a:lnTo>
                  <a:lnTo>
                    <a:pt x="14543269" y="8077802"/>
                  </a:lnTo>
                  <a:close/>
                </a:path>
                <a:path w="17809845" h="10026015">
                  <a:moveTo>
                    <a:pt x="10064771" y="6164271"/>
                  </a:moveTo>
                  <a:lnTo>
                    <a:pt x="10051017" y="6162343"/>
                  </a:lnTo>
                  <a:lnTo>
                    <a:pt x="10047311" y="6165491"/>
                  </a:lnTo>
                  <a:lnTo>
                    <a:pt x="10046747" y="6169584"/>
                  </a:lnTo>
                  <a:lnTo>
                    <a:pt x="10046135" y="6172868"/>
                  </a:lnTo>
                  <a:lnTo>
                    <a:pt x="10048281" y="6176147"/>
                  </a:lnTo>
                  <a:lnTo>
                    <a:pt x="10051280" y="6177426"/>
                  </a:lnTo>
                  <a:lnTo>
                    <a:pt x="10051422" y="6177093"/>
                  </a:lnTo>
                  <a:lnTo>
                    <a:pt x="10053422" y="6177946"/>
                  </a:lnTo>
                  <a:lnTo>
                    <a:pt x="10063084" y="6179310"/>
                  </a:lnTo>
                  <a:lnTo>
                    <a:pt x="10066789" y="6176163"/>
                  </a:lnTo>
                  <a:lnTo>
                    <a:pt x="10067866" y="6168349"/>
                  </a:lnTo>
                  <a:lnTo>
                    <a:pt x="10067917" y="6167977"/>
                  </a:lnTo>
                  <a:lnTo>
                    <a:pt x="10064771" y="6164271"/>
                  </a:lnTo>
                  <a:close/>
                </a:path>
                <a:path w="17809845" h="10026015">
                  <a:moveTo>
                    <a:pt x="2185298" y="2790541"/>
                  </a:moveTo>
                  <a:lnTo>
                    <a:pt x="2180636" y="2791310"/>
                  </a:lnTo>
                  <a:lnTo>
                    <a:pt x="2176088" y="2798432"/>
                  </a:lnTo>
                  <a:lnTo>
                    <a:pt x="2175890" y="2798741"/>
                  </a:lnTo>
                  <a:lnTo>
                    <a:pt x="2176660" y="2803403"/>
                  </a:lnTo>
                  <a:lnTo>
                    <a:pt x="2180375" y="2805775"/>
                  </a:lnTo>
                  <a:lnTo>
                    <a:pt x="2184948" y="2808908"/>
                  </a:lnTo>
                  <a:lnTo>
                    <a:pt x="2189614" y="2810899"/>
                  </a:lnTo>
                  <a:lnTo>
                    <a:pt x="2193609" y="2809845"/>
                  </a:lnTo>
                  <a:lnTo>
                    <a:pt x="2195489" y="2807101"/>
                  </a:lnTo>
                  <a:lnTo>
                    <a:pt x="2198070" y="2803081"/>
                  </a:lnTo>
                  <a:lnTo>
                    <a:pt x="2197301" y="2798419"/>
                  </a:lnTo>
                  <a:lnTo>
                    <a:pt x="2193586" y="2796046"/>
                  </a:lnTo>
                  <a:lnTo>
                    <a:pt x="2189013" y="2792914"/>
                  </a:lnTo>
                  <a:lnTo>
                    <a:pt x="2185298" y="2790541"/>
                  </a:lnTo>
                  <a:close/>
                </a:path>
                <a:path w="17809845" h="10026015">
                  <a:moveTo>
                    <a:pt x="14475511" y="8020534"/>
                  </a:moveTo>
                  <a:lnTo>
                    <a:pt x="14470657" y="8020828"/>
                  </a:lnTo>
                  <a:lnTo>
                    <a:pt x="14468093" y="8024067"/>
                  </a:lnTo>
                  <a:lnTo>
                    <a:pt x="14465053" y="8027498"/>
                  </a:lnTo>
                  <a:lnTo>
                    <a:pt x="14465681" y="8032493"/>
                  </a:lnTo>
                  <a:lnTo>
                    <a:pt x="14468922" y="8035058"/>
                  </a:lnTo>
                  <a:lnTo>
                    <a:pt x="14473211" y="8038857"/>
                  </a:lnTo>
                  <a:lnTo>
                    <a:pt x="14478544" y="8041132"/>
                  </a:lnTo>
                  <a:lnTo>
                    <a:pt x="14482062" y="8040269"/>
                  </a:lnTo>
                  <a:lnTo>
                    <a:pt x="14484342" y="8037696"/>
                  </a:lnTo>
                  <a:lnTo>
                    <a:pt x="14487239" y="8034598"/>
                  </a:lnTo>
                  <a:lnTo>
                    <a:pt x="14486613" y="8029604"/>
                  </a:lnTo>
                  <a:lnTo>
                    <a:pt x="14483373" y="8027040"/>
                  </a:lnTo>
                  <a:lnTo>
                    <a:pt x="14479084" y="8023240"/>
                  </a:lnTo>
                  <a:lnTo>
                    <a:pt x="14475511" y="8020534"/>
                  </a:lnTo>
                  <a:close/>
                </a:path>
                <a:path w="17809845" h="10026015">
                  <a:moveTo>
                    <a:pt x="10153050" y="6174351"/>
                  </a:moveTo>
                  <a:lnTo>
                    <a:pt x="10139297" y="6172424"/>
                  </a:lnTo>
                  <a:lnTo>
                    <a:pt x="10135591" y="6175570"/>
                  </a:lnTo>
                  <a:lnTo>
                    <a:pt x="10135026" y="6179664"/>
                  </a:lnTo>
                  <a:lnTo>
                    <a:pt x="10134414" y="6182947"/>
                  </a:lnTo>
                  <a:lnTo>
                    <a:pt x="10136560" y="6186227"/>
                  </a:lnTo>
                  <a:lnTo>
                    <a:pt x="10139559" y="6187506"/>
                  </a:lnTo>
                  <a:lnTo>
                    <a:pt x="10139701" y="6187173"/>
                  </a:lnTo>
                  <a:lnTo>
                    <a:pt x="10141701" y="6188026"/>
                  </a:lnTo>
                  <a:lnTo>
                    <a:pt x="10151362" y="6189390"/>
                  </a:lnTo>
                  <a:lnTo>
                    <a:pt x="10155068" y="6186243"/>
                  </a:lnTo>
                  <a:lnTo>
                    <a:pt x="10156146" y="6178429"/>
                  </a:lnTo>
                  <a:lnTo>
                    <a:pt x="10156197" y="6178058"/>
                  </a:lnTo>
                  <a:lnTo>
                    <a:pt x="10153050" y="6174351"/>
                  </a:lnTo>
                  <a:close/>
                </a:path>
                <a:path w="17809845" h="10026015">
                  <a:moveTo>
                    <a:pt x="2112128" y="2740420"/>
                  </a:moveTo>
                  <a:lnTo>
                    <a:pt x="2106991" y="2741380"/>
                  </a:lnTo>
                  <a:lnTo>
                    <a:pt x="2102530" y="2748145"/>
                  </a:lnTo>
                  <a:lnTo>
                    <a:pt x="2103491" y="2753282"/>
                  </a:lnTo>
                  <a:lnTo>
                    <a:pt x="2106872" y="2755512"/>
                  </a:lnTo>
                  <a:lnTo>
                    <a:pt x="2111445" y="2758645"/>
                  </a:lnTo>
                  <a:lnTo>
                    <a:pt x="2116112" y="2760636"/>
                  </a:lnTo>
                  <a:lnTo>
                    <a:pt x="2120107" y="2759581"/>
                  </a:lnTo>
                  <a:lnTo>
                    <a:pt x="2122195" y="2756533"/>
                  </a:lnTo>
                  <a:lnTo>
                    <a:pt x="2124426" y="2753150"/>
                  </a:lnTo>
                  <a:lnTo>
                    <a:pt x="2123465" y="2748014"/>
                  </a:lnTo>
                  <a:lnTo>
                    <a:pt x="2120083" y="2745783"/>
                  </a:lnTo>
                  <a:lnTo>
                    <a:pt x="2115511" y="2742651"/>
                  </a:lnTo>
                  <a:lnTo>
                    <a:pt x="2112128" y="2740420"/>
                  </a:lnTo>
                  <a:close/>
                </a:path>
                <a:path w="17809845" h="10026015">
                  <a:moveTo>
                    <a:pt x="2039577" y="2689774"/>
                  </a:moveTo>
                  <a:lnTo>
                    <a:pt x="2034440" y="2690735"/>
                  </a:lnTo>
                  <a:lnTo>
                    <a:pt x="2032210" y="2694116"/>
                  </a:lnTo>
                  <a:lnTo>
                    <a:pt x="2029646" y="2697357"/>
                  </a:lnTo>
                  <a:lnTo>
                    <a:pt x="2030606" y="2702494"/>
                  </a:lnTo>
                  <a:lnTo>
                    <a:pt x="2033988" y="2704725"/>
                  </a:lnTo>
                  <a:lnTo>
                    <a:pt x="2038561" y="2707857"/>
                  </a:lnTo>
                  <a:lnTo>
                    <a:pt x="2039895" y="2708425"/>
                  </a:lnTo>
                  <a:lnTo>
                    <a:pt x="2039752" y="2708759"/>
                  </a:lnTo>
                  <a:lnTo>
                    <a:pt x="2043085" y="2710181"/>
                  </a:lnTo>
                  <a:lnTo>
                    <a:pt x="2047080" y="2709127"/>
                  </a:lnTo>
                  <a:lnTo>
                    <a:pt x="2049169" y="2706078"/>
                  </a:lnTo>
                  <a:lnTo>
                    <a:pt x="2051732" y="2702838"/>
                  </a:lnTo>
                  <a:lnTo>
                    <a:pt x="2050772" y="2697701"/>
                  </a:lnTo>
                  <a:lnTo>
                    <a:pt x="2047390" y="2695471"/>
                  </a:lnTo>
                  <a:lnTo>
                    <a:pt x="2042817" y="2692338"/>
                  </a:lnTo>
                  <a:lnTo>
                    <a:pt x="2039577" y="2689774"/>
                  </a:lnTo>
                  <a:close/>
                </a:path>
                <a:path w="17809845" h="10026015">
                  <a:moveTo>
                    <a:pt x="14407421" y="7963125"/>
                  </a:moveTo>
                  <a:lnTo>
                    <a:pt x="14402568" y="7963418"/>
                  </a:lnTo>
                  <a:lnTo>
                    <a:pt x="14400004" y="7966659"/>
                  </a:lnTo>
                  <a:lnTo>
                    <a:pt x="14397298" y="7970231"/>
                  </a:lnTo>
                  <a:lnTo>
                    <a:pt x="14397592" y="7975085"/>
                  </a:lnTo>
                  <a:lnTo>
                    <a:pt x="14400832" y="7977648"/>
                  </a:lnTo>
                  <a:lnTo>
                    <a:pt x="14405119" y="7981446"/>
                  </a:lnTo>
                  <a:lnTo>
                    <a:pt x="14407120" y="7982299"/>
                  </a:lnTo>
                  <a:lnTo>
                    <a:pt x="14407311" y="7982776"/>
                  </a:lnTo>
                  <a:lnTo>
                    <a:pt x="14410310" y="7984055"/>
                  </a:lnTo>
                  <a:lnTo>
                    <a:pt x="14413830" y="7983192"/>
                  </a:lnTo>
                  <a:lnTo>
                    <a:pt x="14416110" y="7980619"/>
                  </a:lnTo>
                  <a:lnTo>
                    <a:pt x="14418816" y="7977046"/>
                  </a:lnTo>
                  <a:lnTo>
                    <a:pt x="14418522" y="7972193"/>
                  </a:lnTo>
                  <a:lnTo>
                    <a:pt x="14415283" y="7969630"/>
                  </a:lnTo>
                  <a:lnTo>
                    <a:pt x="14410995" y="7965831"/>
                  </a:lnTo>
                  <a:lnTo>
                    <a:pt x="14407421" y="7963125"/>
                  </a:lnTo>
                  <a:close/>
                </a:path>
                <a:path w="17809845" h="10026015">
                  <a:moveTo>
                    <a:pt x="10241422" y="6183289"/>
                  </a:moveTo>
                  <a:lnTo>
                    <a:pt x="10237329" y="6182726"/>
                  </a:lnTo>
                  <a:lnTo>
                    <a:pt x="10231619" y="6182259"/>
                  </a:lnTo>
                  <a:lnTo>
                    <a:pt x="10227385" y="6182028"/>
                  </a:lnTo>
                  <a:lnTo>
                    <a:pt x="10223679" y="6185176"/>
                  </a:lnTo>
                  <a:lnTo>
                    <a:pt x="10223114" y="6189268"/>
                  </a:lnTo>
                  <a:lnTo>
                    <a:pt x="10222835" y="6192695"/>
                  </a:lnTo>
                  <a:lnTo>
                    <a:pt x="10224648" y="6195831"/>
                  </a:lnTo>
                  <a:lnTo>
                    <a:pt x="10227648" y="6197111"/>
                  </a:lnTo>
                  <a:lnTo>
                    <a:pt x="10228124" y="6196920"/>
                  </a:lnTo>
                  <a:lnTo>
                    <a:pt x="10230124" y="6197773"/>
                  </a:lnTo>
                  <a:lnTo>
                    <a:pt x="10235833" y="6198239"/>
                  </a:lnTo>
                  <a:lnTo>
                    <a:pt x="10240069" y="6198470"/>
                  </a:lnTo>
                  <a:lnTo>
                    <a:pt x="10243775" y="6195323"/>
                  </a:lnTo>
                  <a:lnTo>
                    <a:pt x="10244339" y="6191231"/>
                  </a:lnTo>
                  <a:lnTo>
                    <a:pt x="10244569" y="6186995"/>
                  </a:lnTo>
                  <a:lnTo>
                    <a:pt x="10241422" y="6183289"/>
                  </a:lnTo>
                  <a:close/>
                </a:path>
                <a:path w="17809845" h="10026015">
                  <a:moveTo>
                    <a:pt x="1966835" y="2638654"/>
                  </a:moveTo>
                  <a:lnTo>
                    <a:pt x="1962031" y="2639755"/>
                  </a:lnTo>
                  <a:lnTo>
                    <a:pt x="1956904" y="2646235"/>
                  </a:lnTo>
                  <a:lnTo>
                    <a:pt x="1958006" y="2651039"/>
                  </a:lnTo>
                  <a:lnTo>
                    <a:pt x="1961246" y="2653603"/>
                  </a:lnTo>
                  <a:lnTo>
                    <a:pt x="1965819" y="2656735"/>
                  </a:lnTo>
                  <a:lnTo>
                    <a:pt x="1967485" y="2657446"/>
                  </a:lnTo>
                  <a:lnTo>
                    <a:pt x="1967010" y="2657638"/>
                  </a:lnTo>
                  <a:lnTo>
                    <a:pt x="1970343" y="2659059"/>
                  </a:lnTo>
                  <a:lnTo>
                    <a:pt x="1974338" y="2658006"/>
                  </a:lnTo>
                  <a:lnTo>
                    <a:pt x="1976426" y="2654957"/>
                  </a:lnTo>
                  <a:lnTo>
                    <a:pt x="1978990" y="2651717"/>
                  </a:lnTo>
                  <a:lnTo>
                    <a:pt x="1977887" y="2646914"/>
                  </a:lnTo>
                  <a:lnTo>
                    <a:pt x="1974648" y="2644350"/>
                  </a:lnTo>
                  <a:lnTo>
                    <a:pt x="1970075" y="2641217"/>
                  </a:lnTo>
                  <a:lnTo>
                    <a:pt x="1966835" y="2638654"/>
                  </a:lnTo>
                  <a:close/>
                </a:path>
                <a:path w="17809845" h="10026015">
                  <a:moveTo>
                    <a:pt x="14339806" y="7905524"/>
                  </a:moveTo>
                  <a:lnTo>
                    <a:pt x="14335285" y="7905960"/>
                  </a:lnTo>
                  <a:lnTo>
                    <a:pt x="14332388" y="7909057"/>
                  </a:lnTo>
                  <a:lnTo>
                    <a:pt x="14329683" y="7912630"/>
                  </a:lnTo>
                  <a:lnTo>
                    <a:pt x="14330119" y="7917150"/>
                  </a:lnTo>
                  <a:lnTo>
                    <a:pt x="14333217" y="7920046"/>
                  </a:lnTo>
                  <a:lnTo>
                    <a:pt x="14337506" y="7923846"/>
                  </a:lnTo>
                  <a:lnTo>
                    <a:pt x="14339505" y="7924699"/>
                  </a:lnTo>
                  <a:lnTo>
                    <a:pt x="14339698" y="7925175"/>
                  </a:lnTo>
                  <a:lnTo>
                    <a:pt x="14342697" y="7926455"/>
                  </a:lnTo>
                  <a:lnTo>
                    <a:pt x="14346215" y="7925591"/>
                  </a:lnTo>
                  <a:lnTo>
                    <a:pt x="14348494" y="7923018"/>
                  </a:lnTo>
                  <a:lnTo>
                    <a:pt x="14351201" y="7919445"/>
                  </a:lnTo>
                  <a:lnTo>
                    <a:pt x="14350767" y="7914926"/>
                  </a:lnTo>
                  <a:lnTo>
                    <a:pt x="14347668" y="7912029"/>
                  </a:lnTo>
                  <a:lnTo>
                    <a:pt x="14343378" y="7908230"/>
                  </a:lnTo>
                  <a:lnTo>
                    <a:pt x="14339806" y="7905524"/>
                  </a:lnTo>
                  <a:close/>
                </a:path>
                <a:path w="17809845" h="10026015">
                  <a:moveTo>
                    <a:pt x="10329746" y="6191419"/>
                  </a:moveTo>
                  <a:lnTo>
                    <a:pt x="10325512" y="6191188"/>
                  </a:lnTo>
                  <a:lnTo>
                    <a:pt x="10319801" y="6190722"/>
                  </a:lnTo>
                  <a:lnTo>
                    <a:pt x="10315567" y="6190492"/>
                  </a:lnTo>
                  <a:lnTo>
                    <a:pt x="10311527" y="6193496"/>
                  </a:lnTo>
                  <a:lnTo>
                    <a:pt x="10311295" y="6197730"/>
                  </a:lnTo>
                  <a:lnTo>
                    <a:pt x="10311016" y="6201157"/>
                  </a:lnTo>
                  <a:lnTo>
                    <a:pt x="10328251" y="6206933"/>
                  </a:lnTo>
                  <a:lnTo>
                    <a:pt x="10332289" y="6203929"/>
                  </a:lnTo>
                  <a:lnTo>
                    <a:pt x="10332750" y="6195458"/>
                  </a:lnTo>
                  <a:lnTo>
                    <a:pt x="10329746" y="6191419"/>
                  </a:lnTo>
                  <a:close/>
                </a:path>
                <a:path w="17809845" h="10026015">
                  <a:moveTo>
                    <a:pt x="1894519" y="2586531"/>
                  </a:moveTo>
                  <a:lnTo>
                    <a:pt x="1889715" y="2587635"/>
                  </a:lnTo>
                  <a:lnTo>
                    <a:pt x="1884587" y="2594114"/>
                  </a:lnTo>
                  <a:lnTo>
                    <a:pt x="1885690" y="2598918"/>
                  </a:lnTo>
                  <a:lnTo>
                    <a:pt x="1888930" y="2601482"/>
                  </a:lnTo>
                  <a:lnTo>
                    <a:pt x="1893502" y="2604615"/>
                  </a:lnTo>
                  <a:lnTo>
                    <a:pt x="1898169" y="2606605"/>
                  </a:lnTo>
                  <a:lnTo>
                    <a:pt x="1902022" y="2605885"/>
                  </a:lnTo>
                  <a:lnTo>
                    <a:pt x="1904110" y="2602836"/>
                  </a:lnTo>
                  <a:lnTo>
                    <a:pt x="1906674" y="2599596"/>
                  </a:lnTo>
                  <a:lnTo>
                    <a:pt x="1905572" y="2594793"/>
                  </a:lnTo>
                  <a:lnTo>
                    <a:pt x="1902332" y="2592228"/>
                  </a:lnTo>
                  <a:lnTo>
                    <a:pt x="1897759" y="2589096"/>
                  </a:lnTo>
                  <a:lnTo>
                    <a:pt x="1894519" y="2586531"/>
                  </a:lnTo>
                  <a:close/>
                </a:path>
                <a:path w="17809845" h="10026015">
                  <a:moveTo>
                    <a:pt x="14272666" y="7847731"/>
                  </a:moveTo>
                  <a:lnTo>
                    <a:pt x="14268148" y="7848168"/>
                  </a:lnTo>
                  <a:lnTo>
                    <a:pt x="14265251" y="7851265"/>
                  </a:lnTo>
                  <a:lnTo>
                    <a:pt x="14262544" y="7854838"/>
                  </a:lnTo>
                  <a:lnTo>
                    <a:pt x="14262979" y="7859358"/>
                  </a:lnTo>
                  <a:lnTo>
                    <a:pt x="14266076" y="7862255"/>
                  </a:lnTo>
                  <a:lnTo>
                    <a:pt x="14270367" y="7866054"/>
                  </a:lnTo>
                  <a:lnTo>
                    <a:pt x="14272366" y="7866906"/>
                  </a:lnTo>
                  <a:lnTo>
                    <a:pt x="14272558" y="7867383"/>
                  </a:lnTo>
                  <a:lnTo>
                    <a:pt x="14275557" y="7868662"/>
                  </a:lnTo>
                  <a:lnTo>
                    <a:pt x="14279076" y="7867800"/>
                  </a:lnTo>
                  <a:lnTo>
                    <a:pt x="14281357" y="7865227"/>
                  </a:lnTo>
                  <a:lnTo>
                    <a:pt x="14284063" y="7861654"/>
                  </a:lnTo>
                  <a:lnTo>
                    <a:pt x="14283627" y="7857134"/>
                  </a:lnTo>
                  <a:lnTo>
                    <a:pt x="14280528" y="7854237"/>
                  </a:lnTo>
                  <a:lnTo>
                    <a:pt x="14276239" y="7850437"/>
                  </a:lnTo>
                  <a:lnTo>
                    <a:pt x="14272666" y="7847731"/>
                  </a:lnTo>
                  <a:close/>
                </a:path>
                <a:path w="17809845" h="10026015">
                  <a:moveTo>
                    <a:pt x="10418211" y="6199215"/>
                  </a:moveTo>
                  <a:lnTo>
                    <a:pt x="10413977" y="6198984"/>
                  </a:lnTo>
                  <a:lnTo>
                    <a:pt x="10403699" y="6198145"/>
                  </a:lnTo>
                  <a:lnTo>
                    <a:pt x="10399993" y="6201292"/>
                  </a:lnTo>
                  <a:lnTo>
                    <a:pt x="10399762" y="6205527"/>
                  </a:lnTo>
                  <a:lnTo>
                    <a:pt x="10399482" y="6208953"/>
                  </a:lnTo>
                  <a:lnTo>
                    <a:pt x="10401295" y="6212090"/>
                  </a:lnTo>
                  <a:lnTo>
                    <a:pt x="10405295" y="6213797"/>
                  </a:lnTo>
                  <a:lnTo>
                    <a:pt x="10406771" y="6214032"/>
                  </a:lnTo>
                  <a:lnTo>
                    <a:pt x="10417049" y="6214871"/>
                  </a:lnTo>
                  <a:lnTo>
                    <a:pt x="10420756" y="6211725"/>
                  </a:lnTo>
                  <a:lnTo>
                    <a:pt x="10420986" y="6207489"/>
                  </a:lnTo>
                  <a:lnTo>
                    <a:pt x="10421359" y="6202920"/>
                  </a:lnTo>
                  <a:lnTo>
                    <a:pt x="10418211" y="6199215"/>
                  </a:lnTo>
                  <a:close/>
                </a:path>
                <a:path w="17809845" h="10026015">
                  <a:moveTo>
                    <a:pt x="1823438" y="2533362"/>
                  </a:moveTo>
                  <a:lnTo>
                    <a:pt x="1818777" y="2534131"/>
                  </a:lnTo>
                  <a:lnTo>
                    <a:pt x="1816213" y="2537371"/>
                  </a:lnTo>
                  <a:lnTo>
                    <a:pt x="1813840" y="2541086"/>
                  </a:lnTo>
                  <a:lnTo>
                    <a:pt x="1814610" y="2545747"/>
                  </a:lnTo>
                  <a:lnTo>
                    <a:pt x="1822280" y="2551778"/>
                  </a:lnTo>
                  <a:lnTo>
                    <a:pt x="1827279" y="2553910"/>
                  </a:lnTo>
                  <a:lnTo>
                    <a:pt x="1831133" y="2553190"/>
                  </a:lnTo>
                  <a:lnTo>
                    <a:pt x="1833221" y="2550142"/>
                  </a:lnTo>
                  <a:lnTo>
                    <a:pt x="1835594" y="2546427"/>
                  </a:lnTo>
                  <a:lnTo>
                    <a:pt x="1834824" y="2541764"/>
                  </a:lnTo>
                  <a:lnTo>
                    <a:pt x="1827154" y="2535735"/>
                  </a:lnTo>
                  <a:lnTo>
                    <a:pt x="1823438" y="2533362"/>
                  </a:lnTo>
                  <a:close/>
                </a:path>
                <a:path w="17809845" h="10026015">
                  <a:moveTo>
                    <a:pt x="1752691" y="2480334"/>
                  </a:moveTo>
                  <a:lnTo>
                    <a:pt x="1748029" y="2481104"/>
                  </a:lnTo>
                  <a:lnTo>
                    <a:pt x="1745466" y="2484343"/>
                  </a:lnTo>
                  <a:lnTo>
                    <a:pt x="1742759" y="2487916"/>
                  </a:lnTo>
                  <a:lnTo>
                    <a:pt x="1743529" y="2492578"/>
                  </a:lnTo>
                  <a:lnTo>
                    <a:pt x="1751200" y="2498608"/>
                  </a:lnTo>
                  <a:lnTo>
                    <a:pt x="1752866" y="2499319"/>
                  </a:lnTo>
                  <a:lnTo>
                    <a:pt x="1752724" y="2499652"/>
                  </a:lnTo>
                  <a:lnTo>
                    <a:pt x="1756057" y="2501073"/>
                  </a:lnTo>
                  <a:lnTo>
                    <a:pt x="1759910" y="2500353"/>
                  </a:lnTo>
                  <a:lnTo>
                    <a:pt x="1761998" y="2497304"/>
                  </a:lnTo>
                  <a:lnTo>
                    <a:pt x="1764704" y="2493732"/>
                  </a:lnTo>
                  <a:lnTo>
                    <a:pt x="1763935" y="2489070"/>
                  </a:lnTo>
                  <a:lnTo>
                    <a:pt x="1756264" y="2483040"/>
                  </a:lnTo>
                  <a:lnTo>
                    <a:pt x="1752691" y="2480334"/>
                  </a:lnTo>
                  <a:close/>
                </a:path>
                <a:path w="17809845" h="10026015">
                  <a:moveTo>
                    <a:pt x="14205337" y="7789464"/>
                  </a:moveTo>
                  <a:lnTo>
                    <a:pt x="14200817" y="7789900"/>
                  </a:lnTo>
                  <a:lnTo>
                    <a:pt x="14197919" y="7792997"/>
                  </a:lnTo>
                  <a:lnTo>
                    <a:pt x="14195355" y="7796237"/>
                  </a:lnTo>
                  <a:lnTo>
                    <a:pt x="14195650" y="7801090"/>
                  </a:lnTo>
                  <a:lnTo>
                    <a:pt x="14198748" y="7803988"/>
                  </a:lnTo>
                  <a:lnTo>
                    <a:pt x="14203037" y="7807787"/>
                  </a:lnTo>
                  <a:lnTo>
                    <a:pt x="14203562" y="7808405"/>
                  </a:lnTo>
                  <a:lnTo>
                    <a:pt x="14208226" y="7810395"/>
                  </a:lnTo>
                  <a:lnTo>
                    <a:pt x="14211746" y="7809532"/>
                  </a:lnTo>
                  <a:lnTo>
                    <a:pt x="14214026" y="7806959"/>
                  </a:lnTo>
                  <a:lnTo>
                    <a:pt x="14216590" y="7803719"/>
                  </a:lnTo>
                  <a:lnTo>
                    <a:pt x="14216294" y="7798866"/>
                  </a:lnTo>
                  <a:lnTo>
                    <a:pt x="14213197" y="7795969"/>
                  </a:lnTo>
                  <a:lnTo>
                    <a:pt x="14208910" y="7792170"/>
                  </a:lnTo>
                  <a:lnTo>
                    <a:pt x="14205337" y="7789464"/>
                  </a:lnTo>
                  <a:close/>
                </a:path>
                <a:path w="17809845" h="10026015">
                  <a:moveTo>
                    <a:pt x="10506345" y="6206869"/>
                  </a:moveTo>
                  <a:lnTo>
                    <a:pt x="10502110" y="6206638"/>
                  </a:lnTo>
                  <a:lnTo>
                    <a:pt x="10496400" y="6206173"/>
                  </a:lnTo>
                  <a:lnTo>
                    <a:pt x="10492164" y="6205941"/>
                  </a:lnTo>
                  <a:lnTo>
                    <a:pt x="10488459" y="6209088"/>
                  </a:lnTo>
                  <a:lnTo>
                    <a:pt x="10488227" y="6213323"/>
                  </a:lnTo>
                  <a:lnTo>
                    <a:pt x="10488090" y="6216416"/>
                  </a:lnTo>
                  <a:lnTo>
                    <a:pt x="10489904" y="6219553"/>
                  </a:lnTo>
                  <a:lnTo>
                    <a:pt x="10493571" y="6221117"/>
                  </a:lnTo>
                  <a:lnTo>
                    <a:pt x="10495379" y="6221494"/>
                  </a:lnTo>
                  <a:lnTo>
                    <a:pt x="10501089" y="6221961"/>
                  </a:lnTo>
                  <a:lnTo>
                    <a:pt x="10505325" y="6222192"/>
                  </a:lnTo>
                  <a:lnTo>
                    <a:pt x="10509030" y="6219046"/>
                  </a:lnTo>
                  <a:lnTo>
                    <a:pt x="10509491" y="6210575"/>
                  </a:lnTo>
                  <a:lnTo>
                    <a:pt x="10506345" y="6206869"/>
                  </a:lnTo>
                  <a:close/>
                </a:path>
                <a:path w="17809845" h="10026015">
                  <a:moveTo>
                    <a:pt x="1682704" y="2426448"/>
                  </a:moveTo>
                  <a:lnTo>
                    <a:pt x="1677709" y="2427075"/>
                  </a:lnTo>
                  <a:lnTo>
                    <a:pt x="1672581" y="2433555"/>
                  </a:lnTo>
                  <a:lnTo>
                    <a:pt x="1673208" y="2438550"/>
                  </a:lnTo>
                  <a:lnTo>
                    <a:pt x="1680879" y="2444580"/>
                  </a:lnTo>
                  <a:lnTo>
                    <a:pt x="1682545" y="2445291"/>
                  </a:lnTo>
                  <a:lnTo>
                    <a:pt x="1682403" y="2445624"/>
                  </a:lnTo>
                  <a:lnTo>
                    <a:pt x="1685736" y="2447046"/>
                  </a:lnTo>
                  <a:lnTo>
                    <a:pt x="1689256" y="2446183"/>
                  </a:lnTo>
                  <a:lnTo>
                    <a:pt x="1691677" y="2443277"/>
                  </a:lnTo>
                  <a:lnTo>
                    <a:pt x="1694241" y="2440037"/>
                  </a:lnTo>
                  <a:lnTo>
                    <a:pt x="1693614" y="2435042"/>
                  </a:lnTo>
                  <a:lnTo>
                    <a:pt x="1682704" y="2426448"/>
                  </a:lnTo>
                  <a:close/>
                </a:path>
                <a:path w="17809845" h="10026015">
                  <a:moveTo>
                    <a:pt x="14138339" y="7731339"/>
                  </a:moveTo>
                  <a:lnTo>
                    <a:pt x="14133487" y="7731633"/>
                  </a:lnTo>
                  <a:lnTo>
                    <a:pt x="14130591" y="7734731"/>
                  </a:lnTo>
                  <a:lnTo>
                    <a:pt x="14128027" y="7737970"/>
                  </a:lnTo>
                  <a:lnTo>
                    <a:pt x="14128318" y="7742823"/>
                  </a:lnTo>
                  <a:lnTo>
                    <a:pt x="14131417" y="7745720"/>
                  </a:lnTo>
                  <a:lnTo>
                    <a:pt x="14136563" y="7750279"/>
                  </a:lnTo>
                  <a:lnTo>
                    <a:pt x="14140897" y="7752128"/>
                  </a:lnTo>
                  <a:lnTo>
                    <a:pt x="14144416" y="7751265"/>
                  </a:lnTo>
                  <a:lnTo>
                    <a:pt x="14146696" y="7748692"/>
                  </a:lnTo>
                  <a:lnTo>
                    <a:pt x="14149260" y="7745451"/>
                  </a:lnTo>
                  <a:lnTo>
                    <a:pt x="14148966" y="7740599"/>
                  </a:lnTo>
                  <a:lnTo>
                    <a:pt x="14145869" y="7737702"/>
                  </a:lnTo>
                  <a:lnTo>
                    <a:pt x="14141579" y="7733903"/>
                  </a:lnTo>
                  <a:lnTo>
                    <a:pt x="14138339" y="7731339"/>
                  </a:lnTo>
                  <a:close/>
                </a:path>
                <a:path w="17809845" h="10026015">
                  <a:moveTo>
                    <a:pt x="10594904" y="6213523"/>
                  </a:moveTo>
                  <a:lnTo>
                    <a:pt x="10590669" y="6213292"/>
                  </a:lnTo>
                  <a:lnTo>
                    <a:pt x="10584959" y="6212826"/>
                  </a:lnTo>
                  <a:lnTo>
                    <a:pt x="10580724" y="6212595"/>
                  </a:lnTo>
                  <a:lnTo>
                    <a:pt x="10577017" y="6215741"/>
                  </a:lnTo>
                  <a:lnTo>
                    <a:pt x="10576787" y="6219977"/>
                  </a:lnTo>
                  <a:lnTo>
                    <a:pt x="10576649" y="6223070"/>
                  </a:lnTo>
                  <a:lnTo>
                    <a:pt x="10578462" y="6226207"/>
                  </a:lnTo>
                  <a:lnTo>
                    <a:pt x="10582128" y="6227771"/>
                  </a:lnTo>
                  <a:lnTo>
                    <a:pt x="10583937" y="6228149"/>
                  </a:lnTo>
                  <a:lnTo>
                    <a:pt x="10589648" y="6228614"/>
                  </a:lnTo>
                  <a:lnTo>
                    <a:pt x="10593883" y="6228846"/>
                  </a:lnTo>
                  <a:lnTo>
                    <a:pt x="10597589" y="6225699"/>
                  </a:lnTo>
                  <a:lnTo>
                    <a:pt x="10598051" y="6217229"/>
                  </a:lnTo>
                  <a:lnTo>
                    <a:pt x="10594904" y="6213523"/>
                  </a:lnTo>
                  <a:close/>
                </a:path>
                <a:path w="17809845" h="10026015">
                  <a:moveTo>
                    <a:pt x="1612476" y="2371278"/>
                  </a:moveTo>
                  <a:lnTo>
                    <a:pt x="1607481" y="2371906"/>
                  </a:lnTo>
                  <a:lnTo>
                    <a:pt x="1602353" y="2378386"/>
                  </a:lnTo>
                  <a:lnTo>
                    <a:pt x="1602981" y="2383380"/>
                  </a:lnTo>
                  <a:lnTo>
                    <a:pt x="1610651" y="2389411"/>
                  </a:lnTo>
                  <a:lnTo>
                    <a:pt x="1612651" y="2390264"/>
                  </a:lnTo>
                  <a:lnTo>
                    <a:pt x="1612509" y="2390597"/>
                  </a:lnTo>
                  <a:lnTo>
                    <a:pt x="1615509" y="2391876"/>
                  </a:lnTo>
                  <a:lnTo>
                    <a:pt x="1619170" y="2390680"/>
                  </a:lnTo>
                  <a:lnTo>
                    <a:pt x="1621450" y="2388107"/>
                  </a:lnTo>
                  <a:lnTo>
                    <a:pt x="1624014" y="2384867"/>
                  </a:lnTo>
                  <a:lnTo>
                    <a:pt x="1623387" y="2379873"/>
                  </a:lnTo>
                  <a:lnTo>
                    <a:pt x="1612476" y="2371278"/>
                  </a:lnTo>
                  <a:close/>
                </a:path>
                <a:path w="17809845" h="10026015">
                  <a:moveTo>
                    <a:pt x="14071343" y="7673213"/>
                  </a:moveTo>
                  <a:lnTo>
                    <a:pt x="14066490" y="7673508"/>
                  </a:lnTo>
                  <a:lnTo>
                    <a:pt x="14063593" y="7676605"/>
                  </a:lnTo>
                  <a:lnTo>
                    <a:pt x="14061029" y="7679845"/>
                  </a:lnTo>
                  <a:lnTo>
                    <a:pt x="14061323" y="7684698"/>
                  </a:lnTo>
                  <a:lnTo>
                    <a:pt x="14064420" y="7687595"/>
                  </a:lnTo>
                  <a:lnTo>
                    <a:pt x="14069567" y="7692154"/>
                  </a:lnTo>
                  <a:lnTo>
                    <a:pt x="14073899" y="7694002"/>
                  </a:lnTo>
                  <a:lnTo>
                    <a:pt x="14077419" y="7693140"/>
                  </a:lnTo>
                  <a:lnTo>
                    <a:pt x="14079698" y="7690566"/>
                  </a:lnTo>
                  <a:lnTo>
                    <a:pt x="14082262" y="7687327"/>
                  </a:lnTo>
                  <a:lnTo>
                    <a:pt x="14081968" y="7682474"/>
                  </a:lnTo>
                  <a:lnTo>
                    <a:pt x="14078871" y="7679577"/>
                  </a:lnTo>
                  <a:lnTo>
                    <a:pt x="14074584" y="7675778"/>
                  </a:lnTo>
                  <a:lnTo>
                    <a:pt x="14071343" y="7673213"/>
                  </a:lnTo>
                  <a:close/>
                </a:path>
                <a:path w="17809845" h="10026015">
                  <a:moveTo>
                    <a:pt x="10683414" y="6219368"/>
                  </a:moveTo>
                  <a:lnTo>
                    <a:pt x="10679179" y="6219137"/>
                  </a:lnTo>
                  <a:lnTo>
                    <a:pt x="10673469" y="6218671"/>
                  </a:lnTo>
                  <a:lnTo>
                    <a:pt x="10669234" y="6218441"/>
                  </a:lnTo>
                  <a:lnTo>
                    <a:pt x="10665528" y="6221587"/>
                  </a:lnTo>
                  <a:lnTo>
                    <a:pt x="10665297" y="6225822"/>
                  </a:lnTo>
                  <a:lnTo>
                    <a:pt x="10665048" y="6228868"/>
                  </a:lnTo>
                  <a:lnTo>
                    <a:pt x="10682393" y="6234690"/>
                  </a:lnTo>
                  <a:lnTo>
                    <a:pt x="10686099" y="6231544"/>
                  </a:lnTo>
                  <a:lnTo>
                    <a:pt x="10686560" y="6223074"/>
                  </a:lnTo>
                  <a:lnTo>
                    <a:pt x="10683414" y="6219368"/>
                  </a:lnTo>
                  <a:close/>
                </a:path>
                <a:path w="17809845" h="10026015">
                  <a:moveTo>
                    <a:pt x="1543200" y="2315727"/>
                  </a:moveTo>
                  <a:lnTo>
                    <a:pt x="1538205" y="2316354"/>
                  </a:lnTo>
                  <a:lnTo>
                    <a:pt x="1533077" y="2322833"/>
                  </a:lnTo>
                  <a:lnTo>
                    <a:pt x="1533704" y="2327829"/>
                  </a:lnTo>
                  <a:lnTo>
                    <a:pt x="1541375" y="2333858"/>
                  </a:lnTo>
                  <a:lnTo>
                    <a:pt x="1546374" y="2335991"/>
                  </a:lnTo>
                  <a:lnTo>
                    <a:pt x="1549894" y="2335128"/>
                  </a:lnTo>
                  <a:lnTo>
                    <a:pt x="1552173" y="2332555"/>
                  </a:lnTo>
                  <a:lnTo>
                    <a:pt x="1554737" y="2329315"/>
                  </a:lnTo>
                  <a:lnTo>
                    <a:pt x="1554110" y="2324320"/>
                  </a:lnTo>
                  <a:lnTo>
                    <a:pt x="1543200" y="2315727"/>
                  </a:lnTo>
                  <a:close/>
                </a:path>
                <a:path w="17809845" h="10026015">
                  <a:moveTo>
                    <a:pt x="14004487" y="7614755"/>
                  </a:moveTo>
                  <a:lnTo>
                    <a:pt x="13999635" y="7615049"/>
                  </a:lnTo>
                  <a:lnTo>
                    <a:pt x="13996737" y="7618147"/>
                  </a:lnTo>
                  <a:lnTo>
                    <a:pt x="13994173" y="7621386"/>
                  </a:lnTo>
                  <a:lnTo>
                    <a:pt x="13994468" y="7626239"/>
                  </a:lnTo>
                  <a:lnTo>
                    <a:pt x="13997565" y="7629136"/>
                  </a:lnTo>
                  <a:lnTo>
                    <a:pt x="14002712" y="7633696"/>
                  </a:lnTo>
                  <a:lnTo>
                    <a:pt x="14007043" y="7635543"/>
                  </a:lnTo>
                  <a:lnTo>
                    <a:pt x="14010564" y="7634681"/>
                  </a:lnTo>
                  <a:lnTo>
                    <a:pt x="14012844" y="7632108"/>
                  </a:lnTo>
                  <a:lnTo>
                    <a:pt x="14015407" y="7628867"/>
                  </a:lnTo>
                  <a:lnTo>
                    <a:pt x="14015113" y="7624015"/>
                  </a:lnTo>
                  <a:lnTo>
                    <a:pt x="14012015" y="7621117"/>
                  </a:lnTo>
                  <a:lnTo>
                    <a:pt x="14007728" y="7617320"/>
                  </a:lnTo>
                  <a:lnTo>
                    <a:pt x="14004487" y="7614755"/>
                  </a:lnTo>
                  <a:close/>
                </a:path>
                <a:path w="17809845" h="10026015">
                  <a:moveTo>
                    <a:pt x="10771924" y="6225213"/>
                  </a:moveTo>
                  <a:lnTo>
                    <a:pt x="10767689" y="6224982"/>
                  </a:lnTo>
                  <a:lnTo>
                    <a:pt x="10761978" y="6224517"/>
                  </a:lnTo>
                  <a:lnTo>
                    <a:pt x="10757744" y="6224286"/>
                  </a:lnTo>
                  <a:lnTo>
                    <a:pt x="10754037" y="6227432"/>
                  </a:lnTo>
                  <a:lnTo>
                    <a:pt x="10753807" y="6231667"/>
                  </a:lnTo>
                  <a:lnTo>
                    <a:pt x="10753558" y="6234713"/>
                  </a:lnTo>
                  <a:lnTo>
                    <a:pt x="10770903" y="6240536"/>
                  </a:lnTo>
                  <a:lnTo>
                    <a:pt x="10774608" y="6237390"/>
                  </a:lnTo>
                  <a:lnTo>
                    <a:pt x="10775071" y="6228919"/>
                  </a:lnTo>
                  <a:lnTo>
                    <a:pt x="10771924" y="6225213"/>
                  </a:lnTo>
                  <a:close/>
                </a:path>
                <a:path w="17809845" h="10026015">
                  <a:moveTo>
                    <a:pt x="1475158" y="2259126"/>
                  </a:moveTo>
                  <a:lnTo>
                    <a:pt x="1470164" y="2259753"/>
                  </a:lnTo>
                  <a:lnTo>
                    <a:pt x="1467600" y="2262992"/>
                  </a:lnTo>
                  <a:lnTo>
                    <a:pt x="1464702" y="2266091"/>
                  </a:lnTo>
                  <a:lnTo>
                    <a:pt x="1465329" y="2271085"/>
                  </a:lnTo>
                  <a:lnTo>
                    <a:pt x="1473000" y="2277115"/>
                  </a:lnTo>
                  <a:lnTo>
                    <a:pt x="1475000" y="2277969"/>
                  </a:lnTo>
                  <a:lnTo>
                    <a:pt x="1474858" y="2278301"/>
                  </a:lnTo>
                  <a:lnTo>
                    <a:pt x="1477858" y="2279581"/>
                  </a:lnTo>
                  <a:lnTo>
                    <a:pt x="1481377" y="2278719"/>
                  </a:lnTo>
                  <a:lnTo>
                    <a:pt x="1483657" y="2276146"/>
                  </a:lnTo>
                  <a:lnTo>
                    <a:pt x="1486554" y="2273048"/>
                  </a:lnTo>
                  <a:lnTo>
                    <a:pt x="1485927" y="2268053"/>
                  </a:lnTo>
                  <a:lnTo>
                    <a:pt x="1478256" y="2262023"/>
                  </a:lnTo>
                  <a:lnTo>
                    <a:pt x="1475158" y="2259126"/>
                  </a:lnTo>
                  <a:close/>
                </a:path>
                <a:path w="17809845" h="10026015">
                  <a:moveTo>
                    <a:pt x="13938109" y="7556105"/>
                  </a:moveTo>
                  <a:lnTo>
                    <a:pt x="13933255" y="7556399"/>
                  </a:lnTo>
                  <a:lnTo>
                    <a:pt x="13927460" y="7562594"/>
                  </a:lnTo>
                  <a:lnTo>
                    <a:pt x="13927754" y="7567447"/>
                  </a:lnTo>
                  <a:lnTo>
                    <a:pt x="13930852" y="7570345"/>
                  </a:lnTo>
                  <a:lnTo>
                    <a:pt x="13936001" y="7574904"/>
                  </a:lnTo>
                  <a:lnTo>
                    <a:pt x="13937333" y="7575472"/>
                  </a:lnTo>
                  <a:lnTo>
                    <a:pt x="13937191" y="7575805"/>
                  </a:lnTo>
                  <a:lnTo>
                    <a:pt x="13940191" y="7577085"/>
                  </a:lnTo>
                  <a:lnTo>
                    <a:pt x="13943708" y="7576223"/>
                  </a:lnTo>
                  <a:lnTo>
                    <a:pt x="13945988" y="7573649"/>
                  </a:lnTo>
                  <a:lnTo>
                    <a:pt x="13948884" y="7570551"/>
                  </a:lnTo>
                  <a:lnTo>
                    <a:pt x="13948593" y="7565699"/>
                  </a:lnTo>
                  <a:lnTo>
                    <a:pt x="13945495" y="7562802"/>
                  </a:lnTo>
                  <a:lnTo>
                    <a:pt x="13941206" y="7559002"/>
                  </a:lnTo>
                  <a:lnTo>
                    <a:pt x="13938109" y="7556105"/>
                  </a:lnTo>
                  <a:close/>
                </a:path>
                <a:path w="17809845" h="10026015">
                  <a:moveTo>
                    <a:pt x="1407544" y="2201525"/>
                  </a:moveTo>
                  <a:lnTo>
                    <a:pt x="1403025" y="2201961"/>
                  </a:lnTo>
                  <a:lnTo>
                    <a:pt x="1400127" y="2205059"/>
                  </a:lnTo>
                  <a:lnTo>
                    <a:pt x="1397421" y="2208632"/>
                  </a:lnTo>
                  <a:lnTo>
                    <a:pt x="1397857" y="2213151"/>
                  </a:lnTo>
                  <a:lnTo>
                    <a:pt x="1400955" y="2216048"/>
                  </a:lnTo>
                  <a:lnTo>
                    <a:pt x="1405243" y="2219848"/>
                  </a:lnTo>
                  <a:lnTo>
                    <a:pt x="1407243" y="2220701"/>
                  </a:lnTo>
                  <a:lnTo>
                    <a:pt x="1407434" y="2221176"/>
                  </a:lnTo>
                  <a:lnTo>
                    <a:pt x="1410434" y="2222455"/>
                  </a:lnTo>
                  <a:lnTo>
                    <a:pt x="1413954" y="2221593"/>
                  </a:lnTo>
                  <a:lnTo>
                    <a:pt x="1416233" y="2219020"/>
                  </a:lnTo>
                  <a:lnTo>
                    <a:pt x="1418939" y="2215447"/>
                  </a:lnTo>
                  <a:lnTo>
                    <a:pt x="1418503" y="2210928"/>
                  </a:lnTo>
                  <a:lnTo>
                    <a:pt x="1415406" y="2208030"/>
                  </a:lnTo>
                  <a:lnTo>
                    <a:pt x="1411117" y="2204230"/>
                  </a:lnTo>
                  <a:lnTo>
                    <a:pt x="1407544" y="2201525"/>
                  </a:lnTo>
                  <a:close/>
                </a:path>
                <a:path w="17809845" h="10026015">
                  <a:moveTo>
                    <a:pt x="10860576" y="6230725"/>
                  </a:moveTo>
                  <a:lnTo>
                    <a:pt x="10856341" y="6230495"/>
                  </a:lnTo>
                  <a:lnTo>
                    <a:pt x="10850631" y="6230028"/>
                  </a:lnTo>
                  <a:lnTo>
                    <a:pt x="10846396" y="6229797"/>
                  </a:lnTo>
                  <a:lnTo>
                    <a:pt x="10842690" y="6232944"/>
                  </a:lnTo>
                  <a:lnTo>
                    <a:pt x="10842459" y="6237180"/>
                  </a:lnTo>
                  <a:lnTo>
                    <a:pt x="10842210" y="6240225"/>
                  </a:lnTo>
                  <a:lnTo>
                    <a:pt x="10859556" y="6246048"/>
                  </a:lnTo>
                  <a:lnTo>
                    <a:pt x="10863262" y="6242901"/>
                  </a:lnTo>
                  <a:lnTo>
                    <a:pt x="10863722" y="6234431"/>
                  </a:lnTo>
                  <a:lnTo>
                    <a:pt x="10860576" y="6230725"/>
                  </a:lnTo>
                  <a:close/>
                </a:path>
                <a:path w="17809845" h="10026015">
                  <a:moveTo>
                    <a:pt x="13871537" y="7496980"/>
                  </a:moveTo>
                  <a:lnTo>
                    <a:pt x="13866686" y="7497274"/>
                  </a:lnTo>
                  <a:lnTo>
                    <a:pt x="13860891" y="7503469"/>
                  </a:lnTo>
                  <a:lnTo>
                    <a:pt x="13861183" y="7508321"/>
                  </a:lnTo>
                  <a:lnTo>
                    <a:pt x="13864282" y="7511219"/>
                  </a:lnTo>
                  <a:lnTo>
                    <a:pt x="13869428" y="7515778"/>
                  </a:lnTo>
                  <a:lnTo>
                    <a:pt x="13870761" y="7516347"/>
                  </a:lnTo>
                  <a:lnTo>
                    <a:pt x="13870619" y="7516680"/>
                  </a:lnTo>
                  <a:lnTo>
                    <a:pt x="13873620" y="7517960"/>
                  </a:lnTo>
                  <a:lnTo>
                    <a:pt x="13877140" y="7517098"/>
                  </a:lnTo>
                  <a:lnTo>
                    <a:pt x="13879418" y="7514524"/>
                  </a:lnTo>
                  <a:lnTo>
                    <a:pt x="13882316" y="7511427"/>
                  </a:lnTo>
                  <a:lnTo>
                    <a:pt x="13882022" y="7506574"/>
                  </a:lnTo>
                  <a:lnTo>
                    <a:pt x="13878924" y="7503676"/>
                  </a:lnTo>
                  <a:lnTo>
                    <a:pt x="13874635" y="7499877"/>
                  </a:lnTo>
                  <a:lnTo>
                    <a:pt x="13871537" y="7496980"/>
                  </a:lnTo>
                  <a:close/>
                </a:path>
                <a:path w="17809845" h="10026015">
                  <a:moveTo>
                    <a:pt x="1340689" y="2143066"/>
                  </a:moveTo>
                  <a:lnTo>
                    <a:pt x="1335836" y="2143360"/>
                  </a:lnTo>
                  <a:lnTo>
                    <a:pt x="1330042" y="2149555"/>
                  </a:lnTo>
                  <a:lnTo>
                    <a:pt x="1330335" y="2154408"/>
                  </a:lnTo>
                  <a:lnTo>
                    <a:pt x="1333433" y="2157305"/>
                  </a:lnTo>
                  <a:lnTo>
                    <a:pt x="1338580" y="2161864"/>
                  </a:lnTo>
                  <a:lnTo>
                    <a:pt x="1343246" y="2163855"/>
                  </a:lnTo>
                  <a:lnTo>
                    <a:pt x="1346765" y="2162992"/>
                  </a:lnTo>
                  <a:lnTo>
                    <a:pt x="1349045" y="2160419"/>
                  </a:lnTo>
                  <a:lnTo>
                    <a:pt x="1351609" y="2157179"/>
                  </a:lnTo>
                  <a:lnTo>
                    <a:pt x="1351315" y="2152327"/>
                  </a:lnTo>
                  <a:lnTo>
                    <a:pt x="1348217" y="2149430"/>
                  </a:lnTo>
                  <a:lnTo>
                    <a:pt x="1343929" y="2145630"/>
                  </a:lnTo>
                  <a:lnTo>
                    <a:pt x="1340689" y="2143066"/>
                  </a:lnTo>
                  <a:close/>
                </a:path>
                <a:path w="17809845" h="10026015">
                  <a:moveTo>
                    <a:pt x="10949229" y="6236237"/>
                  </a:moveTo>
                  <a:lnTo>
                    <a:pt x="10944993" y="6236006"/>
                  </a:lnTo>
                  <a:lnTo>
                    <a:pt x="10939283" y="6235540"/>
                  </a:lnTo>
                  <a:lnTo>
                    <a:pt x="10935048" y="6235309"/>
                  </a:lnTo>
                  <a:lnTo>
                    <a:pt x="10931341" y="6238456"/>
                  </a:lnTo>
                  <a:lnTo>
                    <a:pt x="10931111" y="6242691"/>
                  </a:lnTo>
                  <a:lnTo>
                    <a:pt x="10930863" y="6245737"/>
                  </a:lnTo>
                  <a:lnTo>
                    <a:pt x="10948207" y="6251560"/>
                  </a:lnTo>
                  <a:lnTo>
                    <a:pt x="10951913" y="6248413"/>
                  </a:lnTo>
                  <a:lnTo>
                    <a:pt x="10952375" y="6239943"/>
                  </a:lnTo>
                  <a:lnTo>
                    <a:pt x="10949229" y="6236237"/>
                  </a:lnTo>
                  <a:close/>
                </a:path>
                <a:path w="17809845" h="10026015">
                  <a:moveTo>
                    <a:pt x="13805158" y="7438330"/>
                  </a:moveTo>
                  <a:lnTo>
                    <a:pt x="13800306" y="7438624"/>
                  </a:lnTo>
                  <a:lnTo>
                    <a:pt x="13794511" y="7444819"/>
                  </a:lnTo>
                  <a:lnTo>
                    <a:pt x="13794805" y="7449672"/>
                  </a:lnTo>
                  <a:lnTo>
                    <a:pt x="13797904" y="7452570"/>
                  </a:lnTo>
                  <a:lnTo>
                    <a:pt x="13802191" y="7456369"/>
                  </a:lnTo>
                  <a:lnTo>
                    <a:pt x="13802716" y="7456986"/>
                  </a:lnTo>
                  <a:lnTo>
                    <a:pt x="13807381" y="7458976"/>
                  </a:lnTo>
                  <a:lnTo>
                    <a:pt x="13810760" y="7458448"/>
                  </a:lnTo>
                  <a:lnTo>
                    <a:pt x="13813040" y="7455874"/>
                  </a:lnTo>
                  <a:lnTo>
                    <a:pt x="13815936" y="7452777"/>
                  </a:lnTo>
                  <a:lnTo>
                    <a:pt x="13815643" y="7447924"/>
                  </a:lnTo>
                  <a:lnTo>
                    <a:pt x="13812545" y="7445026"/>
                  </a:lnTo>
                  <a:lnTo>
                    <a:pt x="13808256" y="7441227"/>
                  </a:lnTo>
                  <a:lnTo>
                    <a:pt x="13805158" y="7438330"/>
                  </a:lnTo>
                  <a:close/>
                </a:path>
                <a:path w="17809845" h="10026015">
                  <a:moveTo>
                    <a:pt x="1274452" y="2084083"/>
                  </a:moveTo>
                  <a:lnTo>
                    <a:pt x="1269599" y="2084377"/>
                  </a:lnTo>
                  <a:lnTo>
                    <a:pt x="1263805" y="2090572"/>
                  </a:lnTo>
                  <a:lnTo>
                    <a:pt x="1264099" y="2095425"/>
                  </a:lnTo>
                  <a:lnTo>
                    <a:pt x="1267196" y="2098322"/>
                  </a:lnTo>
                  <a:lnTo>
                    <a:pt x="1271485" y="2102121"/>
                  </a:lnTo>
                  <a:lnTo>
                    <a:pt x="1272010" y="2102740"/>
                  </a:lnTo>
                  <a:lnTo>
                    <a:pt x="1276676" y="2104730"/>
                  </a:lnTo>
                  <a:lnTo>
                    <a:pt x="1280053" y="2104201"/>
                  </a:lnTo>
                  <a:lnTo>
                    <a:pt x="1282332" y="2101627"/>
                  </a:lnTo>
                  <a:lnTo>
                    <a:pt x="1285230" y="2098530"/>
                  </a:lnTo>
                  <a:lnTo>
                    <a:pt x="1284936" y="2093677"/>
                  </a:lnTo>
                  <a:lnTo>
                    <a:pt x="1281838" y="2090780"/>
                  </a:lnTo>
                  <a:lnTo>
                    <a:pt x="1277550" y="2086980"/>
                  </a:lnTo>
                  <a:lnTo>
                    <a:pt x="1274452" y="2084083"/>
                  </a:lnTo>
                  <a:close/>
                </a:path>
                <a:path w="17809845" h="10026015">
                  <a:moveTo>
                    <a:pt x="11037547" y="6241607"/>
                  </a:moveTo>
                  <a:lnTo>
                    <a:pt x="11033312" y="6241376"/>
                  </a:lnTo>
                  <a:lnTo>
                    <a:pt x="11027602" y="6240910"/>
                  </a:lnTo>
                  <a:lnTo>
                    <a:pt x="11023366" y="6240679"/>
                  </a:lnTo>
                  <a:lnTo>
                    <a:pt x="11019661" y="6243826"/>
                  </a:lnTo>
                  <a:lnTo>
                    <a:pt x="11019429" y="6248060"/>
                  </a:lnTo>
                  <a:lnTo>
                    <a:pt x="11019181" y="6251106"/>
                  </a:lnTo>
                  <a:lnTo>
                    <a:pt x="11036527" y="6256929"/>
                  </a:lnTo>
                  <a:lnTo>
                    <a:pt x="11040232" y="6253783"/>
                  </a:lnTo>
                  <a:lnTo>
                    <a:pt x="11040695" y="6245313"/>
                  </a:lnTo>
                  <a:lnTo>
                    <a:pt x="11037547" y="6241607"/>
                  </a:lnTo>
                  <a:close/>
                </a:path>
                <a:path w="17809845" h="10026015">
                  <a:moveTo>
                    <a:pt x="13739062" y="7379014"/>
                  </a:moveTo>
                  <a:lnTo>
                    <a:pt x="13734211" y="7379308"/>
                  </a:lnTo>
                  <a:lnTo>
                    <a:pt x="13728417" y="7385503"/>
                  </a:lnTo>
                  <a:lnTo>
                    <a:pt x="13728711" y="7390356"/>
                  </a:lnTo>
                  <a:lnTo>
                    <a:pt x="13731808" y="7393253"/>
                  </a:lnTo>
                  <a:lnTo>
                    <a:pt x="13736096" y="7397052"/>
                  </a:lnTo>
                  <a:lnTo>
                    <a:pt x="13736620" y="7397670"/>
                  </a:lnTo>
                  <a:lnTo>
                    <a:pt x="13741286" y="7399660"/>
                  </a:lnTo>
                  <a:lnTo>
                    <a:pt x="13744664" y="7399131"/>
                  </a:lnTo>
                  <a:lnTo>
                    <a:pt x="13746944" y="7396558"/>
                  </a:lnTo>
                  <a:lnTo>
                    <a:pt x="13749842" y="7393460"/>
                  </a:lnTo>
                  <a:lnTo>
                    <a:pt x="13749547" y="7388607"/>
                  </a:lnTo>
                  <a:lnTo>
                    <a:pt x="13746450" y="7385711"/>
                  </a:lnTo>
                  <a:lnTo>
                    <a:pt x="13742160" y="7381911"/>
                  </a:lnTo>
                  <a:lnTo>
                    <a:pt x="13739062" y="7379014"/>
                  </a:lnTo>
                  <a:close/>
                </a:path>
                <a:path w="17809845" h="10026015">
                  <a:moveTo>
                    <a:pt x="1208974" y="2024242"/>
                  </a:moveTo>
                  <a:lnTo>
                    <a:pt x="1204122" y="2024536"/>
                  </a:lnTo>
                  <a:lnTo>
                    <a:pt x="1198327" y="2030732"/>
                  </a:lnTo>
                  <a:lnTo>
                    <a:pt x="1198621" y="2035584"/>
                  </a:lnTo>
                  <a:lnTo>
                    <a:pt x="1201719" y="2038481"/>
                  </a:lnTo>
                  <a:lnTo>
                    <a:pt x="1206008" y="2042280"/>
                  </a:lnTo>
                  <a:lnTo>
                    <a:pt x="1206532" y="2042898"/>
                  </a:lnTo>
                  <a:lnTo>
                    <a:pt x="1211198" y="2044888"/>
                  </a:lnTo>
                  <a:lnTo>
                    <a:pt x="1214576" y="2044360"/>
                  </a:lnTo>
                  <a:lnTo>
                    <a:pt x="1216855" y="2041786"/>
                  </a:lnTo>
                  <a:lnTo>
                    <a:pt x="1219752" y="2038689"/>
                  </a:lnTo>
                  <a:lnTo>
                    <a:pt x="1219459" y="2033836"/>
                  </a:lnTo>
                  <a:lnTo>
                    <a:pt x="1216361" y="2030939"/>
                  </a:lnTo>
                  <a:lnTo>
                    <a:pt x="1212072" y="2027140"/>
                  </a:lnTo>
                  <a:lnTo>
                    <a:pt x="1208974" y="2024242"/>
                  </a:lnTo>
                  <a:close/>
                </a:path>
                <a:path w="17809845" h="10026015">
                  <a:moveTo>
                    <a:pt x="11126200" y="6247118"/>
                  </a:moveTo>
                  <a:lnTo>
                    <a:pt x="11121965" y="6246888"/>
                  </a:lnTo>
                  <a:lnTo>
                    <a:pt x="11116254" y="6246422"/>
                  </a:lnTo>
                  <a:lnTo>
                    <a:pt x="11112019" y="6246191"/>
                  </a:lnTo>
                  <a:lnTo>
                    <a:pt x="11108314" y="6249338"/>
                  </a:lnTo>
                  <a:lnTo>
                    <a:pt x="11108083" y="6253573"/>
                  </a:lnTo>
                  <a:lnTo>
                    <a:pt x="11107834" y="6256618"/>
                  </a:lnTo>
                  <a:lnTo>
                    <a:pt x="11125179" y="6262441"/>
                  </a:lnTo>
                  <a:lnTo>
                    <a:pt x="11128885" y="6259295"/>
                  </a:lnTo>
                  <a:lnTo>
                    <a:pt x="11129346" y="6250824"/>
                  </a:lnTo>
                  <a:lnTo>
                    <a:pt x="11126200" y="6247118"/>
                  </a:lnTo>
                  <a:close/>
                </a:path>
                <a:path w="17809845" h="10026015">
                  <a:moveTo>
                    <a:pt x="13672969" y="7319697"/>
                  </a:moveTo>
                  <a:lnTo>
                    <a:pt x="13668116" y="7319992"/>
                  </a:lnTo>
                  <a:lnTo>
                    <a:pt x="13662321" y="7326187"/>
                  </a:lnTo>
                  <a:lnTo>
                    <a:pt x="13662615" y="7331039"/>
                  </a:lnTo>
                  <a:lnTo>
                    <a:pt x="13665713" y="7333937"/>
                  </a:lnTo>
                  <a:lnTo>
                    <a:pt x="13670000" y="7337736"/>
                  </a:lnTo>
                  <a:lnTo>
                    <a:pt x="13670525" y="7338353"/>
                  </a:lnTo>
                  <a:lnTo>
                    <a:pt x="13675192" y="7340344"/>
                  </a:lnTo>
                  <a:lnTo>
                    <a:pt x="13678568" y="7339815"/>
                  </a:lnTo>
                  <a:lnTo>
                    <a:pt x="13680848" y="7337241"/>
                  </a:lnTo>
                  <a:lnTo>
                    <a:pt x="13683746" y="7334144"/>
                  </a:lnTo>
                  <a:lnTo>
                    <a:pt x="13683452" y="7329291"/>
                  </a:lnTo>
                  <a:lnTo>
                    <a:pt x="13680354" y="7326394"/>
                  </a:lnTo>
                  <a:lnTo>
                    <a:pt x="13676067" y="7322595"/>
                  </a:lnTo>
                  <a:lnTo>
                    <a:pt x="13672969" y="7319697"/>
                  </a:lnTo>
                  <a:close/>
                </a:path>
                <a:path w="17809845" h="10026015">
                  <a:moveTo>
                    <a:pt x="1144590" y="1963686"/>
                  </a:moveTo>
                  <a:lnTo>
                    <a:pt x="1139879" y="1963647"/>
                  </a:lnTo>
                  <a:lnTo>
                    <a:pt x="1134085" y="1969842"/>
                  </a:lnTo>
                  <a:lnTo>
                    <a:pt x="1134046" y="1974553"/>
                  </a:lnTo>
                  <a:lnTo>
                    <a:pt x="1137143" y="1977450"/>
                  </a:lnTo>
                  <a:lnTo>
                    <a:pt x="1141432" y="1981249"/>
                  </a:lnTo>
                  <a:lnTo>
                    <a:pt x="1141956" y="1981867"/>
                  </a:lnTo>
                  <a:lnTo>
                    <a:pt x="1143623" y="1982578"/>
                  </a:lnTo>
                  <a:lnTo>
                    <a:pt x="1143148" y="1982768"/>
                  </a:lnTo>
                  <a:lnTo>
                    <a:pt x="1146147" y="1984048"/>
                  </a:lnTo>
                  <a:lnTo>
                    <a:pt x="1149667" y="1983186"/>
                  </a:lnTo>
                  <a:lnTo>
                    <a:pt x="1151804" y="1980946"/>
                  </a:lnTo>
                  <a:lnTo>
                    <a:pt x="1154701" y="1977848"/>
                  </a:lnTo>
                  <a:lnTo>
                    <a:pt x="1154741" y="1973137"/>
                  </a:lnTo>
                  <a:lnTo>
                    <a:pt x="1144590" y="1963686"/>
                  </a:lnTo>
                  <a:close/>
                </a:path>
                <a:path w="17809845" h="10026015">
                  <a:moveTo>
                    <a:pt x="11214710" y="6252964"/>
                  </a:moveTo>
                  <a:lnTo>
                    <a:pt x="11210474" y="6252733"/>
                  </a:lnTo>
                  <a:lnTo>
                    <a:pt x="11204764" y="6252267"/>
                  </a:lnTo>
                  <a:lnTo>
                    <a:pt x="11200528" y="6252036"/>
                  </a:lnTo>
                  <a:lnTo>
                    <a:pt x="11196823" y="6255183"/>
                  </a:lnTo>
                  <a:lnTo>
                    <a:pt x="11196593" y="6259418"/>
                  </a:lnTo>
                  <a:lnTo>
                    <a:pt x="11196456" y="6262510"/>
                  </a:lnTo>
                  <a:lnTo>
                    <a:pt x="11198268" y="6265648"/>
                  </a:lnTo>
                  <a:lnTo>
                    <a:pt x="11201934" y="6267212"/>
                  </a:lnTo>
                  <a:lnTo>
                    <a:pt x="11203743" y="6267589"/>
                  </a:lnTo>
                  <a:lnTo>
                    <a:pt x="11209454" y="6268055"/>
                  </a:lnTo>
                  <a:lnTo>
                    <a:pt x="11213689" y="6268286"/>
                  </a:lnTo>
                  <a:lnTo>
                    <a:pt x="11217395" y="6265140"/>
                  </a:lnTo>
                  <a:lnTo>
                    <a:pt x="11217857" y="6256670"/>
                  </a:lnTo>
                  <a:lnTo>
                    <a:pt x="11214710" y="6252964"/>
                  </a:lnTo>
                  <a:close/>
                </a:path>
                <a:path w="17809845" h="10026015">
                  <a:moveTo>
                    <a:pt x="13605922" y="7260763"/>
                  </a:moveTo>
                  <a:lnTo>
                    <a:pt x="13601070" y="7261057"/>
                  </a:lnTo>
                  <a:lnTo>
                    <a:pt x="13598172" y="7264155"/>
                  </a:lnTo>
                  <a:lnTo>
                    <a:pt x="13595608" y="7267394"/>
                  </a:lnTo>
                  <a:lnTo>
                    <a:pt x="13595902" y="7272247"/>
                  </a:lnTo>
                  <a:lnTo>
                    <a:pt x="13599000" y="7275144"/>
                  </a:lnTo>
                  <a:lnTo>
                    <a:pt x="13604147" y="7279704"/>
                  </a:lnTo>
                  <a:lnTo>
                    <a:pt x="13608480" y="7281552"/>
                  </a:lnTo>
                  <a:lnTo>
                    <a:pt x="13611999" y="7280689"/>
                  </a:lnTo>
                  <a:lnTo>
                    <a:pt x="13614277" y="7278116"/>
                  </a:lnTo>
                  <a:lnTo>
                    <a:pt x="13616841" y="7274876"/>
                  </a:lnTo>
                  <a:lnTo>
                    <a:pt x="13616550" y="7270024"/>
                  </a:lnTo>
                  <a:lnTo>
                    <a:pt x="13613452" y="7267127"/>
                  </a:lnTo>
                  <a:lnTo>
                    <a:pt x="13609163" y="7263327"/>
                  </a:lnTo>
                  <a:lnTo>
                    <a:pt x="13605922" y="7260763"/>
                  </a:lnTo>
                  <a:close/>
                </a:path>
                <a:path w="17809845" h="10026015">
                  <a:moveTo>
                    <a:pt x="1081535" y="1900939"/>
                  </a:moveTo>
                  <a:lnTo>
                    <a:pt x="1076491" y="1900757"/>
                  </a:lnTo>
                  <a:lnTo>
                    <a:pt x="1070696" y="1906953"/>
                  </a:lnTo>
                  <a:lnTo>
                    <a:pt x="1070514" y="1911996"/>
                  </a:lnTo>
                  <a:lnTo>
                    <a:pt x="1073612" y="1914894"/>
                  </a:lnTo>
                  <a:lnTo>
                    <a:pt x="1077426" y="1918883"/>
                  </a:lnTo>
                  <a:lnTo>
                    <a:pt x="1078285" y="1919644"/>
                  </a:lnTo>
                  <a:lnTo>
                    <a:pt x="1082949" y="1921634"/>
                  </a:lnTo>
                  <a:lnTo>
                    <a:pt x="1086327" y="1921105"/>
                  </a:lnTo>
                  <a:lnTo>
                    <a:pt x="1088464" y="1918865"/>
                  </a:lnTo>
                  <a:lnTo>
                    <a:pt x="1091361" y="1915767"/>
                  </a:lnTo>
                  <a:lnTo>
                    <a:pt x="1091543" y="1910723"/>
                  </a:lnTo>
                  <a:lnTo>
                    <a:pt x="1088445" y="1907827"/>
                  </a:lnTo>
                  <a:lnTo>
                    <a:pt x="1084632" y="1903836"/>
                  </a:lnTo>
                  <a:lnTo>
                    <a:pt x="1081535" y="1900939"/>
                  </a:lnTo>
                  <a:close/>
                </a:path>
                <a:path w="17809845" h="10026015">
                  <a:moveTo>
                    <a:pt x="11303269" y="6259617"/>
                  </a:moveTo>
                  <a:lnTo>
                    <a:pt x="11299033" y="6259386"/>
                  </a:lnTo>
                  <a:lnTo>
                    <a:pt x="11293323" y="6258920"/>
                  </a:lnTo>
                  <a:lnTo>
                    <a:pt x="11289088" y="6258690"/>
                  </a:lnTo>
                  <a:lnTo>
                    <a:pt x="11285382" y="6261836"/>
                  </a:lnTo>
                  <a:lnTo>
                    <a:pt x="11285151" y="6266072"/>
                  </a:lnTo>
                  <a:lnTo>
                    <a:pt x="11285014" y="6269165"/>
                  </a:lnTo>
                  <a:lnTo>
                    <a:pt x="11286828" y="6272303"/>
                  </a:lnTo>
                  <a:lnTo>
                    <a:pt x="11290494" y="6273866"/>
                  </a:lnTo>
                  <a:lnTo>
                    <a:pt x="11292303" y="6274244"/>
                  </a:lnTo>
                  <a:lnTo>
                    <a:pt x="11298013" y="6274710"/>
                  </a:lnTo>
                  <a:lnTo>
                    <a:pt x="11302248" y="6274941"/>
                  </a:lnTo>
                  <a:lnTo>
                    <a:pt x="11305954" y="6271794"/>
                  </a:lnTo>
                  <a:lnTo>
                    <a:pt x="11306416" y="6263324"/>
                  </a:lnTo>
                  <a:lnTo>
                    <a:pt x="11303269" y="6259617"/>
                  </a:lnTo>
                  <a:close/>
                </a:path>
                <a:path w="17809845" h="10026015">
                  <a:moveTo>
                    <a:pt x="13538641" y="7203305"/>
                  </a:moveTo>
                  <a:lnTo>
                    <a:pt x="13533787" y="7203598"/>
                  </a:lnTo>
                  <a:lnTo>
                    <a:pt x="13531223" y="7206838"/>
                  </a:lnTo>
                  <a:lnTo>
                    <a:pt x="13528517" y="7210411"/>
                  </a:lnTo>
                  <a:lnTo>
                    <a:pt x="13528811" y="7215264"/>
                  </a:lnTo>
                  <a:lnTo>
                    <a:pt x="13532053" y="7217829"/>
                  </a:lnTo>
                  <a:lnTo>
                    <a:pt x="13536340" y="7221628"/>
                  </a:lnTo>
                  <a:lnTo>
                    <a:pt x="13538341" y="7222481"/>
                  </a:lnTo>
                  <a:lnTo>
                    <a:pt x="13538532" y="7222956"/>
                  </a:lnTo>
                  <a:lnTo>
                    <a:pt x="13541532" y="7224236"/>
                  </a:lnTo>
                  <a:lnTo>
                    <a:pt x="13545052" y="7223374"/>
                  </a:lnTo>
                  <a:lnTo>
                    <a:pt x="13547331" y="7220800"/>
                  </a:lnTo>
                  <a:lnTo>
                    <a:pt x="13550037" y="7217227"/>
                  </a:lnTo>
                  <a:lnTo>
                    <a:pt x="13549743" y="7212374"/>
                  </a:lnTo>
                  <a:lnTo>
                    <a:pt x="13546503" y="7209811"/>
                  </a:lnTo>
                  <a:lnTo>
                    <a:pt x="13542214" y="7206011"/>
                  </a:lnTo>
                  <a:lnTo>
                    <a:pt x="13538641" y="7203305"/>
                  </a:lnTo>
                  <a:close/>
                </a:path>
                <a:path w="17809845" h="10026015">
                  <a:moveTo>
                    <a:pt x="11392353" y="6266889"/>
                  </a:moveTo>
                  <a:lnTo>
                    <a:pt x="11388117" y="6266659"/>
                  </a:lnTo>
                  <a:lnTo>
                    <a:pt x="11377838" y="6265819"/>
                  </a:lnTo>
                  <a:lnTo>
                    <a:pt x="11374132" y="6268966"/>
                  </a:lnTo>
                  <a:lnTo>
                    <a:pt x="11373902" y="6273201"/>
                  </a:lnTo>
                  <a:lnTo>
                    <a:pt x="11373622" y="6276628"/>
                  </a:lnTo>
                  <a:lnTo>
                    <a:pt x="11375435" y="6279764"/>
                  </a:lnTo>
                  <a:lnTo>
                    <a:pt x="11379435" y="6281470"/>
                  </a:lnTo>
                  <a:lnTo>
                    <a:pt x="11380910" y="6281706"/>
                  </a:lnTo>
                  <a:lnTo>
                    <a:pt x="11391189" y="6282545"/>
                  </a:lnTo>
                  <a:lnTo>
                    <a:pt x="11394753" y="6279731"/>
                  </a:lnTo>
                  <a:lnTo>
                    <a:pt x="11395499" y="6270596"/>
                  </a:lnTo>
                  <a:lnTo>
                    <a:pt x="11392353" y="6266889"/>
                  </a:lnTo>
                  <a:close/>
                </a:path>
                <a:path w="17809845" h="10026015">
                  <a:moveTo>
                    <a:pt x="1019430" y="1837810"/>
                  </a:moveTo>
                  <a:lnTo>
                    <a:pt x="1014719" y="1837770"/>
                  </a:lnTo>
                  <a:lnTo>
                    <a:pt x="1008259" y="1843681"/>
                  </a:lnTo>
                  <a:lnTo>
                    <a:pt x="1008076" y="1848724"/>
                  </a:lnTo>
                  <a:lnTo>
                    <a:pt x="1011174" y="1851621"/>
                  </a:lnTo>
                  <a:lnTo>
                    <a:pt x="1014988" y="1855612"/>
                  </a:lnTo>
                  <a:lnTo>
                    <a:pt x="1015703" y="1856705"/>
                  </a:lnTo>
                  <a:lnTo>
                    <a:pt x="1020369" y="1858696"/>
                  </a:lnTo>
                  <a:lnTo>
                    <a:pt x="1023747" y="1858167"/>
                  </a:lnTo>
                  <a:lnTo>
                    <a:pt x="1025884" y="1855927"/>
                  </a:lnTo>
                  <a:lnTo>
                    <a:pt x="1029115" y="1852971"/>
                  </a:lnTo>
                  <a:lnTo>
                    <a:pt x="1029296" y="1847927"/>
                  </a:lnTo>
                  <a:lnTo>
                    <a:pt x="1026199" y="1845030"/>
                  </a:lnTo>
                  <a:lnTo>
                    <a:pt x="1022385" y="1841040"/>
                  </a:lnTo>
                  <a:lnTo>
                    <a:pt x="1019430" y="1837810"/>
                  </a:lnTo>
                  <a:close/>
                </a:path>
                <a:path w="17809845" h="10026015">
                  <a:moveTo>
                    <a:pt x="13470409" y="7146228"/>
                  </a:moveTo>
                  <a:lnTo>
                    <a:pt x="13465413" y="7146855"/>
                  </a:lnTo>
                  <a:lnTo>
                    <a:pt x="13462849" y="7150095"/>
                  </a:lnTo>
                  <a:lnTo>
                    <a:pt x="13459953" y="7153193"/>
                  </a:lnTo>
                  <a:lnTo>
                    <a:pt x="13460580" y="7158188"/>
                  </a:lnTo>
                  <a:lnTo>
                    <a:pt x="13468249" y="7164217"/>
                  </a:lnTo>
                  <a:lnTo>
                    <a:pt x="13470250" y="7165070"/>
                  </a:lnTo>
                  <a:lnTo>
                    <a:pt x="13470108" y="7165403"/>
                  </a:lnTo>
                  <a:lnTo>
                    <a:pt x="13473107" y="7166683"/>
                  </a:lnTo>
                  <a:lnTo>
                    <a:pt x="13476627" y="7165821"/>
                  </a:lnTo>
                  <a:lnTo>
                    <a:pt x="13478906" y="7163248"/>
                  </a:lnTo>
                  <a:lnTo>
                    <a:pt x="13481804" y="7160150"/>
                  </a:lnTo>
                  <a:lnTo>
                    <a:pt x="13481178" y="7155155"/>
                  </a:lnTo>
                  <a:lnTo>
                    <a:pt x="13473506" y="7149126"/>
                  </a:lnTo>
                  <a:lnTo>
                    <a:pt x="13470409" y="7146228"/>
                  </a:lnTo>
                  <a:close/>
                </a:path>
                <a:path w="17809845" h="10026015">
                  <a:moveTo>
                    <a:pt x="11480392" y="6275685"/>
                  </a:moveTo>
                  <a:lnTo>
                    <a:pt x="11476298" y="6275121"/>
                  </a:lnTo>
                  <a:lnTo>
                    <a:pt x="11470589" y="6274655"/>
                  </a:lnTo>
                  <a:lnTo>
                    <a:pt x="11466353" y="6274425"/>
                  </a:lnTo>
                  <a:lnTo>
                    <a:pt x="11462647" y="6277571"/>
                  </a:lnTo>
                  <a:lnTo>
                    <a:pt x="11462083" y="6281663"/>
                  </a:lnTo>
                  <a:lnTo>
                    <a:pt x="11461803" y="6285090"/>
                  </a:lnTo>
                  <a:lnTo>
                    <a:pt x="11463617" y="6288228"/>
                  </a:lnTo>
                  <a:lnTo>
                    <a:pt x="11466616" y="6289508"/>
                  </a:lnTo>
                  <a:lnTo>
                    <a:pt x="11467092" y="6289316"/>
                  </a:lnTo>
                  <a:lnTo>
                    <a:pt x="11469093" y="6290169"/>
                  </a:lnTo>
                  <a:lnTo>
                    <a:pt x="11474803" y="6290635"/>
                  </a:lnTo>
                  <a:lnTo>
                    <a:pt x="11479038" y="6290866"/>
                  </a:lnTo>
                  <a:lnTo>
                    <a:pt x="11482743" y="6287719"/>
                  </a:lnTo>
                  <a:lnTo>
                    <a:pt x="11483308" y="6283626"/>
                  </a:lnTo>
                  <a:lnTo>
                    <a:pt x="11483538" y="6279391"/>
                  </a:lnTo>
                  <a:lnTo>
                    <a:pt x="11480392" y="6275685"/>
                  </a:lnTo>
                  <a:close/>
                </a:path>
                <a:path w="17809845" h="10026015">
                  <a:moveTo>
                    <a:pt x="13401417" y="7090010"/>
                  </a:moveTo>
                  <a:lnTo>
                    <a:pt x="13396421" y="7090637"/>
                  </a:lnTo>
                  <a:lnTo>
                    <a:pt x="13391295" y="7097116"/>
                  </a:lnTo>
                  <a:lnTo>
                    <a:pt x="13391920" y="7102111"/>
                  </a:lnTo>
                  <a:lnTo>
                    <a:pt x="13399591" y="7108140"/>
                  </a:lnTo>
                  <a:lnTo>
                    <a:pt x="13404592" y="7110273"/>
                  </a:lnTo>
                  <a:lnTo>
                    <a:pt x="13408110" y="7109412"/>
                  </a:lnTo>
                  <a:lnTo>
                    <a:pt x="13410390" y="7106838"/>
                  </a:lnTo>
                  <a:lnTo>
                    <a:pt x="13412954" y="7103598"/>
                  </a:lnTo>
                  <a:lnTo>
                    <a:pt x="13412327" y="7098604"/>
                  </a:lnTo>
                  <a:lnTo>
                    <a:pt x="13401417" y="7090010"/>
                  </a:lnTo>
                  <a:close/>
                </a:path>
                <a:path w="17809845" h="10026015">
                  <a:moveTo>
                    <a:pt x="957943" y="1774156"/>
                  </a:moveTo>
                  <a:lnTo>
                    <a:pt x="953233" y="1774116"/>
                  </a:lnTo>
                  <a:lnTo>
                    <a:pt x="946772" y="1780027"/>
                  </a:lnTo>
                  <a:lnTo>
                    <a:pt x="946732" y="1784737"/>
                  </a:lnTo>
                  <a:lnTo>
                    <a:pt x="949687" y="1787968"/>
                  </a:lnTo>
                  <a:lnTo>
                    <a:pt x="953501" y="1791958"/>
                  </a:lnTo>
                  <a:lnTo>
                    <a:pt x="953883" y="1792909"/>
                  </a:lnTo>
                  <a:lnTo>
                    <a:pt x="958882" y="1795042"/>
                  </a:lnTo>
                  <a:lnTo>
                    <a:pt x="962260" y="1794513"/>
                  </a:lnTo>
                  <a:lnTo>
                    <a:pt x="964397" y="1792273"/>
                  </a:lnTo>
                  <a:lnTo>
                    <a:pt x="967628" y="1789318"/>
                  </a:lnTo>
                  <a:lnTo>
                    <a:pt x="967667" y="1784607"/>
                  </a:lnTo>
                  <a:lnTo>
                    <a:pt x="964712" y="1781376"/>
                  </a:lnTo>
                  <a:lnTo>
                    <a:pt x="960899" y="1777386"/>
                  </a:lnTo>
                  <a:lnTo>
                    <a:pt x="957943" y="1774156"/>
                  </a:lnTo>
                  <a:close/>
                </a:path>
                <a:path w="17809845" h="10026015">
                  <a:moveTo>
                    <a:pt x="11568195" y="6285957"/>
                  </a:moveTo>
                  <a:lnTo>
                    <a:pt x="11554441" y="6284029"/>
                  </a:lnTo>
                  <a:lnTo>
                    <a:pt x="11550735" y="6287175"/>
                  </a:lnTo>
                  <a:lnTo>
                    <a:pt x="11550171" y="6291269"/>
                  </a:lnTo>
                  <a:lnTo>
                    <a:pt x="11549558" y="6294553"/>
                  </a:lnTo>
                  <a:lnTo>
                    <a:pt x="11551705" y="6297833"/>
                  </a:lnTo>
                  <a:lnTo>
                    <a:pt x="11554704" y="6299112"/>
                  </a:lnTo>
                  <a:lnTo>
                    <a:pt x="11554847" y="6298779"/>
                  </a:lnTo>
                  <a:lnTo>
                    <a:pt x="11556847" y="6299632"/>
                  </a:lnTo>
                  <a:lnTo>
                    <a:pt x="11566508" y="6300995"/>
                  </a:lnTo>
                  <a:lnTo>
                    <a:pt x="11570214" y="6297849"/>
                  </a:lnTo>
                  <a:lnTo>
                    <a:pt x="11571291" y="6290035"/>
                  </a:lnTo>
                  <a:lnTo>
                    <a:pt x="11571343" y="6289663"/>
                  </a:lnTo>
                  <a:lnTo>
                    <a:pt x="11568195" y="6285957"/>
                  </a:lnTo>
                  <a:close/>
                </a:path>
                <a:path w="17809845" h="10026015">
                  <a:moveTo>
                    <a:pt x="13331854" y="7035124"/>
                  </a:moveTo>
                  <a:lnTo>
                    <a:pt x="13326862" y="7035751"/>
                  </a:lnTo>
                  <a:lnTo>
                    <a:pt x="13321734" y="7042231"/>
                  </a:lnTo>
                  <a:lnTo>
                    <a:pt x="13322359" y="7047226"/>
                  </a:lnTo>
                  <a:lnTo>
                    <a:pt x="13330032" y="7053256"/>
                  </a:lnTo>
                  <a:lnTo>
                    <a:pt x="13331697" y="7053966"/>
                  </a:lnTo>
                  <a:lnTo>
                    <a:pt x="13331555" y="7054300"/>
                  </a:lnTo>
                  <a:lnTo>
                    <a:pt x="13334888" y="7055721"/>
                  </a:lnTo>
                  <a:lnTo>
                    <a:pt x="13338409" y="7054860"/>
                  </a:lnTo>
                  <a:lnTo>
                    <a:pt x="13340830" y="7051953"/>
                  </a:lnTo>
                  <a:lnTo>
                    <a:pt x="13343393" y="7048713"/>
                  </a:lnTo>
                  <a:lnTo>
                    <a:pt x="13342766" y="7043717"/>
                  </a:lnTo>
                  <a:lnTo>
                    <a:pt x="13331854" y="7035124"/>
                  </a:lnTo>
                  <a:close/>
                </a:path>
                <a:path w="17809845" h="10026015">
                  <a:moveTo>
                    <a:pt x="897358" y="1709310"/>
                  </a:moveTo>
                  <a:lnTo>
                    <a:pt x="892789" y="1708938"/>
                  </a:lnTo>
                  <a:lnTo>
                    <a:pt x="886328" y="1714849"/>
                  </a:lnTo>
                  <a:lnTo>
                    <a:pt x="885955" y="1719417"/>
                  </a:lnTo>
                  <a:lnTo>
                    <a:pt x="888911" y="1722648"/>
                  </a:lnTo>
                  <a:lnTo>
                    <a:pt x="892725" y="1726638"/>
                  </a:lnTo>
                  <a:lnTo>
                    <a:pt x="893441" y="1727732"/>
                  </a:lnTo>
                  <a:lnTo>
                    <a:pt x="898106" y="1729722"/>
                  </a:lnTo>
                  <a:lnTo>
                    <a:pt x="901008" y="1729383"/>
                  </a:lnTo>
                  <a:lnTo>
                    <a:pt x="903479" y="1727286"/>
                  </a:lnTo>
                  <a:lnTo>
                    <a:pt x="906709" y="1724330"/>
                  </a:lnTo>
                  <a:lnTo>
                    <a:pt x="907082" y="1719761"/>
                  </a:lnTo>
                  <a:lnTo>
                    <a:pt x="904126" y="1716531"/>
                  </a:lnTo>
                  <a:lnTo>
                    <a:pt x="900313" y="1712541"/>
                  </a:lnTo>
                  <a:lnTo>
                    <a:pt x="897358" y="1709310"/>
                  </a:lnTo>
                  <a:close/>
                </a:path>
                <a:path w="17809845" h="10026015">
                  <a:moveTo>
                    <a:pt x="11657190" y="6297129"/>
                  </a:moveTo>
                  <a:lnTo>
                    <a:pt x="11643437" y="6295203"/>
                  </a:lnTo>
                  <a:lnTo>
                    <a:pt x="11639397" y="6298207"/>
                  </a:lnTo>
                  <a:lnTo>
                    <a:pt x="11638833" y="6302300"/>
                  </a:lnTo>
                  <a:lnTo>
                    <a:pt x="11638078" y="6305918"/>
                  </a:lnTo>
                  <a:lnTo>
                    <a:pt x="11640225" y="6309197"/>
                  </a:lnTo>
                  <a:lnTo>
                    <a:pt x="11643224" y="6310476"/>
                  </a:lnTo>
                  <a:lnTo>
                    <a:pt x="11643366" y="6310143"/>
                  </a:lnTo>
                  <a:lnTo>
                    <a:pt x="11645366" y="6310996"/>
                  </a:lnTo>
                  <a:lnTo>
                    <a:pt x="11655027" y="6312359"/>
                  </a:lnTo>
                  <a:lnTo>
                    <a:pt x="11659068" y="6309356"/>
                  </a:lnTo>
                  <a:lnTo>
                    <a:pt x="11660195" y="6301170"/>
                  </a:lnTo>
                  <a:lnTo>
                    <a:pt x="11657190" y="6297129"/>
                  </a:lnTo>
                  <a:close/>
                </a:path>
                <a:path w="17809845" h="10026015">
                  <a:moveTo>
                    <a:pt x="13260869" y="6980813"/>
                  </a:moveTo>
                  <a:lnTo>
                    <a:pt x="13256207" y="6981581"/>
                  </a:lnTo>
                  <a:lnTo>
                    <a:pt x="13253643" y="6984821"/>
                  </a:lnTo>
                  <a:lnTo>
                    <a:pt x="13251271" y="6988537"/>
                  </a:lnTo>
                  <a:lnTo>
                    <a:pt x="13252039" y="6993198"/>
                  </a:lnTo>
                  <a:lnTo>
                    <a:pt x="13259711" y="6999228"/>
                  </a:lnTo>
                  <a:lnTo>
                    <a:pt x="13264376" y="7001218"/>
                  </a:lnTo>
                  <a:lnTo>
                    <a:pt x="13268229" y="7000498"/>
                  </a:lnTo>
                  <a:lnTo>
                    <a:pt x="13270318" y="6997450"/>
                  </a:lnTo>
                  <a:lnTo>
                    <a:pt x="13273024" y="6993877"/>
                  </a:lnTo>
                  <a:lnTo>
                    <a:pt x="13272254" y="6989215"/>
                  </a:lnTo>
                  <a:lnTo>
                    <a:pt x="13264584" y="6983185"/>
                  </a:lnTo>
                  <a:lnTo>
                    <a:pt x="13260869" y="6980813"/>
                  </a:lnTo>
                  <a:close/>
                </a:path>
                <a:path w="17809845" h="10026015">
                  <a:moveTo>
                    <a:pt x="13189170" y="6928167"/>
                  </a:moveTo>
                  <a:lnTo>
                    <a:pt x="13184367" y="6929270"/>
                  </a:lnTo>
                  <a:lnTo>
                    <a:pt x="13179239" y="6935749"/>
                  </a:lnTo>
                  <a:lnTo>
                    <a:pt x="13180340" y="6940553"/>
                  </a:lnTo>
                  <a:lnTo>
                    <a:pt x="13183580" y="6943116"/>
                  </a:lnTo>
                  <a:lnTo>
                    <a:pt x="13188154" y="6946249"/>
                  </a:lnTo>
                  <a:lnTo>
                    <a:pt x="13192820" y="6948239"/>
                  </a:lnTo>
                  <a:lnTo>
                    <a:pt x="13196672" y="6947519"/>
                  </a:lnTo>
                  <a:lnTo>
                    <a:pt x="13198762" y="6944471"/>
                  </a:lnTo>
                  <a:lnTo>
                    <a:pt x="13201325" y="6941230"/>
                  </a:lnTo>
                  <a:lnTo>
                    <a:pt x="13200224" y="6936427"/>
                  </a:lnTo>
                  <a:lnTo>
                    <a:pt x="13196983" y="6933863"/>
                  </a:lnTo>
                  <a:lnTo>
                    <a:pt x="13192411" y="6930731"/>
                  </a:lnTo>
                  <a:lnTo>
                    <a:pt x="13189170" y="6928167"/>
                  </a:lnTo>
                  <a:close/>
                </a:path>
                <a:path w="17809845" h="10026015">
                  <a:moveTo>
                    <a:pt x="11744333" y="6309877"/>
                  </a:moveTo>
                  <a:lnTo>
                    <a:pt x="11730578" y="6307950"/>
                  </a:lnTo>
                  <a:lnTo>
                    <a:pt x="11726539" y="6310954"/>
                  </a:lnTo>
                  <a:lnTo>
                    <a:pt x="11725975" y="6315046"/>
                  </a:lnTo>
                  <a:lnTo>
                    <a:pt x="11725553" y="6318806"/>
                  </a:lnTo>
                  <a:lnTo>
                    <a:pt x="11727367" y="6321944"/>
                  </a:lnTo>
                  <a:lnTo>
                    <a:pt x="11730700" y="6323365"/>
                  </a:lnTo>
                  <a:lnTo>
                    <a:pt x="11730842" y="6323032"/>
                  </a:lnTo>
                  <a:lnTo>
                    <a:pt x="11732508" y="6323742"/>
                  </a:lnTo>
                  <a:lnTo>
                    <a:pt x="11742169" y="6325107"/>
                  </a:lnTo>
                  <a:lnTo>
                    <a:pt x="11746208" y="6322102"/>
                  </a:lnTo>
                  <a:lnTo>
                    <a:pt x="11747337" y="6313917"/>
                  </a:lnTo>
                  <a:lnTo>
                    <a:pt x="11744333" y="6309877"/>
                  </a:lnTo>
                  <a:close/>
                </a:path>
                <a:path w="17809845" h="10026015">
                  <a:moveTo>
                    <a:pt x="838626" y="1642892"/>
                  </a:moveTo>
                  <a:lnTo>
                    <a:pt x="833724" y="1642377"/>
                  </a:lnTo>
                  <a:lnTo>
                    <a:pt x="830494" y="1645333"/>
                  </a:lnTo>
                  <a:lnTo>
                    <a:pt x="827405" y="1647955"/>
                  </a:lnTo>
                  <a:lnTo>
                    <a:pt x="826890" y="1652856"/>
                  </a:lnTo>
                  <a:lnTo>
                    <a:pt x="829846" y="1656087"/>
                  </a:lnTo>
                  <a:lnTo>
                    <a:pt x="833517" y="1660410"/>
                  </a:lnTo>
                  <a:lnTo>
                    <a:pt x="834233" y="1661503"/>
                  </a:lnTo>
                  <a:lnTo>
                    <a:pt x="838899" y="1663494"/>
                  </a:lnTo>
                  <a:lnTo>
                    <a:pt x="841801" y="1663156"/>
                  </a:lnTo>
                  <a:lnTo>
                    <a:pt x="847360" y="1658436"/>
                  </a:lnTo>
                  <a:lnTo>
                    <a:pt x="847874" y="1653535"/>
                  </a:lnTo>
                  <a:lnTo>
                    <a:pt x="844919" y="1650304"/>
                  </a:lnTo>
                  <a:lnTo>
                    <a:pt x="838626" y="1642892"/>
                  </a:lnTo>
                  <a:close/>
                </a:path>
                <a:path w="17809845" h="10026015">
                  <a:moveTo>
                    <a:pt x="13117236" y="6876997"/>
                  </a:moveTo>
                  <a:lnTo>
                    <a:pt x="13112100" y="6877957"/>
                  </a:lnTo>
                  <a:lnTo>
                    <a:pt x="13109869" y="6881339"/>
                  </a:lnTo>
                  <a:lnTo>
                    <a:pt x="13107305" y="6884579"/>
                  </a:lnTo>
                  <a:lnTo>
                    <a:pt x="13108265" y="6889715"/>
                  </a:lnTo>
                  <a:lnTo>
                    <a:pt x="13111646" y="6891946"/>
                  </a:lnTo>
                  <a:lnTo>
                    <a:pt x="13116220" y="6895079"/>
                  </a:lnTo>
                  <a:lnTo>
                    <a:pt x="13117553" y="6895647"/>
                  </a:lnTo>
                  <a:lnTo>
                    <a:pt x="13117411" y="6895981"/>
                  </a:lnTo>
                  <a:lnTo>
                    <a:pt x="13120743" y="6897402"/>
                  </a:lnTo>
                  <a:lnTo>
                    <a:pt x="13124739" y="6896348"/>
                  </a:lnTo>
                  <a:lnTo>
                    <a:pt x="13126827" y="6893300"/>
                  </a:lnTo>
                  <a:lnTo>
                    <a:pt x="13129391" y="6890060"/>
                  </a:lnTo>
                  <a:lnTo>
                    <a:pt x="13128432" y="6884923"/>
                  </a:lnTo>
                  <a:lnTo>
                    <a:pt x="13125050" y="6882693"/>
                  </a:lnTo>
                  <a:lnTo>
                    <a:pt x="13120476" y="6879560"/>
                  </a:lnTo>
                  <a:lnTo>
                    <a:pt x="13117236" y="6876997"/>
                  </a:lnTo>
                  <a:close/>
                </a:path>
                <a:path w="17809845" h="10026015">
                  <a:moveTo>
                    <a:pt x="11831954" y="6325191"/>
                  </a:moveTo>
                  <a:lnTo>
                    <a:pt x="11827861" y="6324628"/>
                  </a:lnTo>
                  <a:lnTo>
                    <a:pt x="11822435" y="6323495"/>
                  </a:lnTo>
                  <a:lnTo>
                    <a:pt x="11818485" y="6322598"/>
                  </a:lnTo>
                  <a:lnTo>
                    <a:pt x="11814112" y="6325460"/>
                  </a:lnTo>
                  <a:lnTo>
                    <a:pt x="11813599" y="6329182"/>
                  </a:lnTo>
                  <a:lnTo>
                    <a:pt x="11813126" y="6333313"/>
                  </a:lnTo>
                  <a:lnTo>
                    <a:pt x="11814797" y="6336783"/>
                  </a:lnTo>
                  <a:lnTo>
                    <a:pt x="11818131" y="6338205"/>
                  </a:lnTo>
                  <a:lnTo>
                    <a:pt x="11817939" y="6337730"/>
                  </a:lnTo>
                  <a:lnTo>
                    <a:pt x="11819606" y="6338441"/>
                  </a:lnTo>
                  <a:lnTo>
                    <a:pt x="11825032" y="6339574"/>
                  </a:lnTo>
                  <a:lnTo>
                    <a:pt x="11828982" y="6340471"/>
                  </a:lnTo>
                  <a:lnTo>
                    <a:pt x="11833354" y="6337608"/>
                  </a:lnTo>
                  <a:lnTo>
                    <a:pt x="11833868" y="6333887"/>
                  </a:lnTo>
                  <a:lnTo>
                    <a:pt x="11833920" y="6333515"/>
                  </a:lnTo>
                  <a:lnTo>
                    <a:pt x="11834817" y="6329565"/>
                  </a:lnTo>
                  <a:lnTo>
                    <a:pt x="11831954" y="6325191"/>
                  </a:lnTo>
                  <a:close/>
                </a:path>
                <a:path w="17809845" h="10026015">
                  <a:moveTo>
                    <a:pt x="13043402" y="6826592"/>
                  </a:moveTo>
                  <a:lnTo>
                    <a:pt x="13038740" y="6827360"/>
                  </a:lnTo>
                  <a:lnTo>
                    <a:pt x="13034193" y="6834482"/>
                  </a:lnTo>
                  <a:lnTo>
                    <a:pt x="13033995" y="6834792"/>
                  </a:lnTo>
                  <a:lnTo>
                    <a:pt x="13034764" y="6839452"/>
                  </a:lnTo>
                  <a:lnTo>
                    <a:pt x="13038479" y="6841825"/>
                  </a:lnTo>
                  <a:lnTo>
                    <a:pt x="13043050" y="6844957"/>
                  </a:lnTo>
                  <a:lnTo>
                    <a:pt x="13047717" y="6846948"/>
                  </a:lnTo>
                  <a:lnTo>
                    <a:pt x="13051712" y="6845895"/>
                  </a:lnTo>
                  <a:lnTo>
                    <a:pt x="13053592" y="6843151"/>
                  </a:lnTo>
                  <a:lnTo>
                    <a:pt x="13056173" y="6839131"/>
                  </a:lnTo>
                  <a:lnTo>
                    <a:pt x="13055404" y="6834468"/>
                  </a:lnTo>
                  <a:lnTo>
                    <a:pt x="13051689" y="6832096"/>
                  </a:lnTo>
                  <a:lnTo>
                    <a:pt x="13047117" y="6828965"/>
                  </a:lnTo>
                  <a:lnTo>
                    <a:pt x="13043402" y="6826592"/>
                  </a:lnTo>
                  <a:close/>
                </a:path>
                <a:path w="17809845" h="10026015">
                  <a:moveTo>
                    <a:pt x="11919056" y="6342649"/>
                  </a:moveTo>
                  <a:lnTo>
                    <a:pt x="11915106" y="6341752"/>
                  </a:lnTo>
                  <a:lnTo>
                    <a:pt x="11909680" y="6340619"/>
                  </a:lnTo>
                  <a:lnTo>
                    <a:pt x="11905396" y="6339580"/>
                  </a:lnTo>
                  <a:lnTo>
                    <a:pt x="11901500" y="6342251"/>
                  </a:lnTo>
                  <a:lnTo>
                    <a:pt x="11900459" y="6346535"/>
                  </a:lnTo>
                  <a:lnTo>
                    <a:pt x="11899704" y="6350152"/>
                  </a:lnTo>
                  <a:lnTo>
                    <a:pt x="11901709" y="6353765"/>
                  </a:lnTo>
                  <a:lnTo>
                    <a:pt x="11906375" y="6355756"/>
                  </a:lnTo>
                  <a:lnTo>
                    <a:pt x="11911801" y="6356889"/>
                  </a:lnTo>
                  <a:lnTo>
                    <a:pt x="11916085" y="6357928"/>
                  </a:lnTo>
                  <a:lnTo>
                    <a:pt x="11919981" y="6355256"/>
                  </a:lnTo>
                  <a:lnTo>
                    <a:pt x="11922061" y="6346689"/>
                  </a:lnTo>
                  <a:lnTo>
                    <a:pt x="11919056" y="6342649"/>
                  </a:lnTo>
                  <a:close/>
                </a:path>
                <a:path w="17809845" h="10026015">
                  <a:moveTo>
                    <a:pt x="12968711" y="6778185"/>
                  </a:moveTo>
                  <a:lnTo>
                    <a:pt x="12964050" y="6778954"/>
                  </a:lnTo>
                  <a:lnTo>
                    <a:pt x="12961875" y="6782360"/>
                  </a:lnTo>
                  <a:lnTo>
                    <a:pt x="12959649" y="6785743"/>
                  </a:lnTo>
                  <a:lnTo>
                    <a:pt x="12959446" y="6786051"/>
                  </a:lnTo>
                  <a:lnTo>
                    <a:pt x="12960217" y="6790713"/>
                  </a:lnTo>
                  <a:lnTo>
                    <a:pt x="12963933" y="6793087"/>
                  </a:lnTo>
                  <a:lnTo>
                    <a:pt x="12968505" y="6796218"/>
                  </a:lnTo>
                  <a:lnTo>
                    <a:pt x="12969840" y="6796788"/>
                  </a:lnTo>
                  <a:lnTo>
                    <a:pt x="12969363" y="6796979"/>
                  </a:lnTo>
                  <a:lnTo>
                    <a:pt x="12972697" y="6798401"/>
                  </a:lnTo>
                  <a:lnTo>
                    <a:pt x="12976832" y="6797013"/>
                  </a:lnTo>
                  <a:lnTo>
                    <a:pt x="12978712" y="6794269"/>
                  </a:lnTo>
                  <a:lnTo>
                    <a:pt x="12980948" y="6790890"/>
                  </a:lnTo>
                  <a:lnTo>
                    <a:pt x="12981151" y="6790582"/>
                  </a:lnTo>
                  <a:lnTo>
                    <a:pt x="12980383" y="6785922"/>
                  </a:lnTo>
                  <a:lnTo>
                    <a:pt x="12976667" y="6783548"/>
                  </a:lnTo>
                  <a:lnTo>
                    <a:pt x="12972094" y="6780416"/>
                  </a:lnTo>
                  <a:lnTo>
                    <a:pt x="12968711" y="6778185"/>
                  </a:lnTo>
                  <a:close/>
                </a:path>
                <a:path w="17809845" h="10026015">
                  <a:moveTo>
                    <a:pt x="780796" y="1575282"/>
                  </a:moveTo>
                  <a:lnTo>
                    <a:pt x="775752" y="1575101"/>
                  </a:lnTo>
                  <a:lnTo>
                    <a:pt x="772664" y="1577723"/>
                  </a:lnTo>
                  <a:lnTo>
                    <a:pt x="769100" y="1580536"/>
                  </a:lnTo>
                  <a:lnTo>
                    <a:pt x="768918" y="1585580"/>
                  </a:lnTo>
                  <a:lnTo>
                    <a:pt x="776261" y="1594228"/>
                  </a:lnTo>
                  <a:lnTo>
                    <a:pt x="778260" y="1595081"/>
                  </a:lnTo>
                  <a:lnTo>
                    <a:pt x="778118" y="1595414"/>
                  </a:lnTo>
                  <a:lnTo>
                    <a:pt x="780784" y="1596552"/>
                  </a:lnTo>
                  <a:lnTo>
                    <a:pt x="783828" y="1595880"/>
                  </a:lnTo>
                  <a:lnTo>
                    <a:pt x="786157" y="1594115"/>
                  </a:lnTo>
                  <a:lnTo>
                    <a:pt x="789720" y="1591302"/>
                  </a:lnTo>
                  <a:lnTo>
                    <a:pt x="789902" y="1586259"/>
                  </a:lnTo>
                  <a:lnTo>
                    <a:pt x="783609" y="1578846"/>
                  </a:lnTo>
                  <a:lnTo>
                    <a:pt x="780796" y="1575282"/>
                  </a:lnTo>
                  <a:close/>
                </a:path>
                <a:path w="17809845" h="10026015">
                  <a:moveTo>
                    <a:pt x="12006256" y="6361724"/>
                  </a:moveTo>
                  <a:lnTo>
                    <a:pt x="12001972" y="6360685"/>
                  </a:lnTo>
                  <a:lnTo>
                    <a:pt x="11996547" y="6359552"/>
                  </a:lnTo>
                  <a:lnTo>
                    <a:pt x="11992596" y="6358655"/>
                  </a:lnTo>
                  <a:lnTo>
                    <a:pt x="11988366" y="6361184"/>
                  </a:lnTo>
                  <a:lnTo>
                    <a:pt x="11987327" y="6365468"/>
                  </a:lnTo>
                  <a:lnTo>
                    <a:pt x="11986429" y="6369418"/>
                  </a:lnTo>
                  <a:lnTo>
                    <a:pt x="11988434" y="6373031"/>
                  </a:lnTo>
                  <a:lnTo>
                    <a:pt x="11991767" y="6374453"/>
                  </a:lnTo>
                  <a:lnTo>
                    <a:pt x="11991718" y="6373644"/>
                  </a:lnTo>
                  <a:lnTo>
                    <a:pt x="11993051" y="6374213"/>
                  </a:lnTo>
                  <a:lnTo>
                    <a:pt x="11998477" y="6375346"/>
                  </a:lnTo>
                  <a:lnTo>
                    <a:pt x="12002285" y="6376576"/>
                  </a:lnTo>
                  <a:lnTo>
                    <a:pt x="12006516" y="6374047"/>
                  </a:lnTo>
                  <a:lnTo>
                    <a:pt x="12007555" y="6369763"/>
                  </a:lnTo>
                  <a:lnTo>
                    <a:pt x="12008786" y="6365954"/>
                  </a:lnTo>
                  <a:lnTo>
                    <a:pt x="12006256" y="6361724"/>
                  </a:lnTo>
                  <a:close/>
                </a:path>
                <a:path w="17809845" h="10026015">
                  <a:moveTo>
                    <a:pt x="12892979" y="6731303"/>
                  </a:moveTo>
                  <a:lnTo>
                    <a:pt x="12888509" y="6732549"/>
                  </a:lnTo>
                  <a:lnTo>
                    <a:pt x="12883763" y="6739979"/>
                  </a:lnTo>
                  <a:lnTo>
                    <a:pt x="12885007" y="6744450"/>
                  </a:lnTo>
                  <a:lnTo>
                    <a:pt x="12888724" y="6746822"/>
                  </a:lnTo>
                  <a:lnTo>
                    <a:pt x="12893439" y="6749622"/>
                  </a:lnTo>
                  <a:lnTo>
                    <a:pt x="12897771" y="6751470"/>
                  </a:lnTo>
                  <a:lnTo>
                    <a:pt x="12901767" y="6750417"/>
                  </a:lnTo>
                  <a:lnTo>
                    <a:pt x="12903998" y="6747034"/>
                  </a:lnTo>
                  <a:lnTo>
                    <a:pt x="12906371" y="6743319"/>
                  </a:lnTo>
                  <a:lnTo>
                    <a:pt x="12905125" y="6738849"/>
                  </a:lnTo>
                  <a:lnTo>
                    <a:pt x="12901410" y="6736476"/>
                  </a:lnTo>
                  <a:lnTo>
                    <a:pt x="12896694" y="6733676"/>
                  </a:lnTo>
                  <a:lnTo>
                    <a:pt x="12892979" y="6731303"/>
                  </a:lnTo>
                  <a:close/>
                </a:path>
                <a:path w="17809845" h="10026015">
                  <a:moveTo>
                    <a:pt x="12092369" y="6384275"/>
                  </a:moveTo>
                  <a:lnTo>
                    <a:pt x="12088086" y="6383235"/>
                  </a:lnTo>
                  <a:lnTo>
                    <a:pt x="12082801" y="6381769"/>
                  </a:lnTo>
                  <a:lnTo>
                    <a:pt x="12078516" y="6380729"/>
                  </a:lnTo>
                  <a:lnTo>
                    <a:pt x="12074428" y="6382925"/>
                  </a:lnTo>
                  <a:lnTo>
                    <a:pt x="12073389" y="6387208"/>
                  </a:lnTo>
                  <a:lnTo>
                    <a:pt x="12072634" y="6390826"/>
                  </a:lnTo>
                  <a:lnTo>
                    <a:pt x="12074496" y="6394772"/>
                  </a:lnTo>
                  <a:lnTo>
                    <a:pt x="12078829" y="6396620"/>
                  </a:lnTo>
                  <a:lnTo>
                    <a:pt x="12084114" y="6398086"/>
                  </a:lnTo>
                  <a:lnTo>
                    <a:pt x="12088397" y="6399126"/>
                  </a:lnTo>
                  <a:lnTo>
                    <a:pt x="12092486" y="6396931"/>
                  </a:lnTo>
                  <a:lnTo>
                    <a:pt x="12094564" y="6388363"/>
                  </a:lnTo>
                  <a:lnTo>
                    <a:pt x="12092369" y="6384275"/>
                  </a:lnTo>
                  <a:close/>
                </a:path>
                <a:path w="17809845" h="10026015">
                  <a:moveTo>
                    <a:pt x="12816202" y="6685946"/>
                  </a:moveTo>
                  <a:lnTo>
                    <a:pt x="12811399" y="6687049"/>
                  </a:lnTo>
                  <a:lnTo>
                    <a:pt x="12807320" y="6694764"/>
                  </a:lnTo>
                  <a:lnTo>
                    <a:pt x="12808422" y="6699569"/>
                  </a:lnTo>
                  <a:lnTo>
                    <a:pt x="12812280" y="6701607"/>
                  </a:lnTo>
                  <a:lnTo>
                    <a:pt x="12816995" y="6704406"/>
                  </a:lnTo>
                  <a:lnTo>
                    <a:pt x="12821661" y="6706396"/>
                  </a:lnTo>
                  <a:lnTo>
                    <a:pt x="12825799" y="6705011"/>
                  </a:lnTo>
                  <a:lnTo>
                    <a:pt x="12827696" y="6701487"/>
                  </a:lnTo>
                  <a:lnTo>
                    <a:pt x="12829736" y="6697629"/>
                  </a:lnTo>
                  <a:lnTo>
                    <a:pt x="12828634" y="6692825"/>
                  </a:lnTo>
                  <a:lnTo>
                    <a:pt x="12824775" y="6690786"/>
                  </a:lnTo>
                  <a:lnTo>
                    <a:pt x="12820059" y="6687986"/>
                  </a:lnTo>
                  <a:lnTo>
                    <a:pt x="12816202" y="6685946"/>
                  </a:lnTo>
                  <a:close/>
                </a:path>
                <a:path w="17809845" h="10026015">
                  <a:moveTo>
                    <a:pt x="12177627" y="6408824"/>
                  </a:moveTo>
                  <a:lnTo>
                    <a:pt x="12173485" y="6407452"/>
                  </a:lnTo>
                  <a:lnTo>
                    <a:pt x="12168202" y="6405986"/>
                  </a:lnTo>
                  <a:lnTo>
                    <a:pt x="12164060" y="6404613"/>
                  </a:lnTo>
                  <a:lnTo>
                    <a:pt x="12159972" y="6406808"/>
                  </a:lnTo>
                  <a:lnTo>
                    <a:pt x="12158599" y="6410950"/>
                  </a:lnTo>
                  <a:lnTo>
                    <a:pt x="12157368" y="6414758"/>
                  </a:lnTo>
                  <a:lnTo>
                    <a:pt x="12159230" y="6418704"/>
                  </a:lnTo>
                  <a:lnTo>
                    <a:pt x="12163563" y="6420552"/>
                  </a:lnTo>
                  <a:lnTo>
                    <a:pt x="12168848" y="6422019"/>
                  </a:lnTo>
                  <a:lnTo>
                    <a:pt x="12172989" y="6423391"/>
                  </a:lnTo>
                  <a:lnTo>
                    <a:pt x="12177077" y="6421196"/>
                  </a:lnTo>
                  <a:lnTo>
                    <a:pt x="12179822" y="6412912"/>
                  </a:lnTo>
                  <a:lnTo>
                    <a:pt x="12177627" y="6408824"/>
                  </a:lnTo>
                  <a:close/>
                </a:path>
                <a:path w="17809845" h="10026015">
                  <a:moveTo>
                    <a:pt x="12738287" y="6643256"/>
                  </a:moveTo>
                  <a:lnTo>
                    <a:pt x="12733817" y="6644501"/>
                  </a:lnTo>
                  <a:lnTo>
                    <a:pt x="12731778" y="6648358"/>
                  </a:lnTo>
                  <a:lnTo>
                    <a:pt x="12729880" y="6651882"/>
                  </a:lnTo>
                  <a:lnTo>
                    <a:pt x="12730983" y="6656686"/>
                  </a:lnTo>
                  <a:lnTo>
                    <a:pt x="12734698" y="6659059"/>
                  </a:lnTo>
                  <a:lnTo>
                    <a:pt x="12740365" y="6661476"/>
                  </a:lnTo>
                  <a:lnTo>
                    <a:pt x="12740222" y="6661809"/>
                  </a:lnTo>
                  <a:lnTo>
                    <a:pt x="12743888" y="6663373"/>
                  </a:lnTo>
                  <a:lnTo>
                    <a:pt x="12748026" y="6661987"/>
                  </a:lnTo>
                  <a:lnTo>
                    <a:pt x="12749923" y="6658462"/>
                  </a:lnTo>
                  <a:lnTo>
                    <a:pt x="12751963" y="6654605"/>
                  </a:lnTo>
                  <a:lnTo>
                    <a:pt x="12750719" y="6650135"/>
                  </a:lnTo>
                  <a:lnTo>
                    <a:pt x="12747145" y="6647428"/>
                  </a:lnTo>
                  <a:lnTo>
                    <a:pt x="12742145" y="6645296"/>
                  </a:lnTo>
                  <a:lnTo>
                    <a:pt x="12738287" y="6643256"/>
                  </a:lnTo>
                  <a:close/>
                </a:path>
                <a:path w="17809845" h="10026015">
                  <a:moveTo>
                    <a:pt x="12262224" y="6435849"/>
                  </a:moveTo>
                  <a:lnTo>
                    <a:pt x="12257940" y="6434810"/>
                  </a:lnTo>
                  <a:lnTo>
                    <a:pt x="12252941" y="6432677"/>
                  </a:lnTo>
                  <a:lnTo>
                    <a:pt x="12249133" y="6431447"/>
                  </a:lnTo>
                  <a:lnTo>
                    <a:pt x="12245044" y="6433642"/>
                  </a:lnTo>
                  <a:lnTo>
                    <a:pt x="12243338" y="6437642"/>
                  </a:lnTo>
                  <a:lnTo>
                    <a:pt x="12242107" y="6441451"/>
                  </a:lnTo>
                  <a:lnTo>
                    <a:pt x="12243969" y="6445396"/>
                  </a:lnTo>
                  <a:lnTo>
                    <a:pt x="12247970" y="6447103"/>
                  </a:lnTo>
                  <a:lnTo>
                    <a:pt x="12248444" y="6446912"/>
                  </a:lnTo>
                  <a:lnTo>
                    <a:pt x="12253443" y="6449044"/>
                  </a:lnTo>
                  <a:lnTo>
                    <a:pt x="12257253" y="6450275"/>
                  </a:lnTo>
                  <a:lnTo>
                    <a:pt x="12261341" y="6448079"/>
                  </a:lnTo>
                  <a:lnTo>
                    <a:pt x="12263046" y="6444079"/>
                  </a:lnTo>
                  <a:lnTo>
                    <a:pt x="12264277" y="6440270"/>
                  </a:lnTo>
                  <a:lnTo>
                    <a:pt x="12262224" y="6435849"/>
                  </a:lnTo>
                  <a:close/>
                </a:path>
                <a:path w="17809845" h="10026015">
                  <a:moveTo>
                    <a:pt x="12659805" y="6601899"/>
                  </a:moveTo>
                  <a:lnTo>
                    <a:pt x="12654859" y="6603335"/>
                  </a:lnTo>
                  <a:lnTo>
                    <a:pt x="12652474" y="6608620"/>
                  </a:lnTo>
                  <a:lnTo>
                    <a:pt x="12651114" y="6611192"/>
                  </a:lnTo>
                  <a:lnTo>
                    <a:pt x="12652691" y="6615804"/>
                  </a:lnTo>
                  <a:lnTo>
                    <a:pt x="12656407" y="6618177"/>
                  </a:lnTo>
                  <a:lnTo>
                    <a:pt x="12666073" y="6622300"/>
                  </a:lnTo>
                  <a:lnTo>
                    <a:pt x="12670685" y="6620722"/>
                  </a:lnTo>
                  <a:lnTo>
                    <a:pt x="12672929" y="6615770"/>
                  </a:lnTo>
                  <a:lnTo>
                    <a:pt x="12674288" y="6613198"/>
                  </a:lnTo>
                  <a:lnTo>
                    <a:pt x="12672710" y="6608585"/>
                  </a:lnTo>
                  <a:lnTo>
                    <a:pt x="12668995" y="6606212"/>
                  </a:lnTo>
                  <a:lnTo>
                    <a:pt x="12663664" y="6603938"/>
                  </a:lnTo>
                  <a:lnTo>
                    <a:pt x="12659805" y="6601899"/>
                  </a:lnTo>
                  <a:close/>
                </a:path>
                <a:path w="17809845" h="10026015">
                  <a:moveTo>
                    <a:pt x="723917" y="1507291"/>
                  </a:moveTo>
                  <a:lnTo>
                    <a:pt x="719015" y="1506776"/>
                  </a:lnTo>
                  <a:lnTo>
                    <a:pt x="715927" y="1509398"/>
                  </a:lnTo>
                  <a:lnTo>
                    <a:pt x="712696" y="1512353"/>
                  </a:lnTo>
                  <a:lnTo>
                    <a:pt x="712181" y="1517255"/>
                  </a:lnTo>
                  <a:lnTo>
                    <a:pt x="718475" y="1524667"/>
                  </a:lnTo>
                  <a:lnTo>
                    <a:pt x="719190" y="1525760"/>
                  </a:lnTo>
                  <a:lnTo>
                    <a:pt x="724190" y="1527893"/>
                  </a:lnTo>
                  <a:lnTo>
                    <a:pt x="727092" y="1527555"/>
                  </a:lnTo>
                  <a:lnTo>
                    <a:pt x="729420" y="1525791"/>
                  </a:lnTo>
                  <a:lnTo>
                    <a:pt x="732651" y="1522835"/>
                  </a:lnTo>
                  <a:lnTo>
                    <a:pt x="733166" y="1517933"/>
                  </a:lnTo>
                  <a:lnTo>
                    <a:pt x="726872" y="1510522"/>
                  </a:lnTo>
                  <a:lnTo>
                    <a:pt x="723917" y="1507291"/>
                  </a:lnTo>
                  <a:close/>
                </a:path>
                <a:path w="17809845" h="10026015">
                  <a:moveTo>
                    <a:pt x="12346350" y="6465826"/>
                  </a:moveTo>
                  <a:lnTo>
                    <a:pt x="12342208" y="6464453"/>
                  </a:lnTo>
                  <a:lnTo>
                    <a:pt x="12332876" y="6460472"/>
                  </a:lnTo>
                  <a:lnTo>
                    <a:pt x="12328788" y="6462667"/>
                  </a:lnTo>
                  <a:lnTo>
                    <a:pt x="12325518" y="6470334"/>
                  </a:lnTo>
                  <a:lnTo>
                    <a:pt x="12327571" y="6474754"/>
                  </a:lnTo>
                  <a:lnTo>
                    <a:pt x="12331238" y="6476319"/>
                  </a:lnTo>
                  <a:lnTo>
                    <a:pt x="12331712" y="6476128"/>
                  </a:lnTo>
                  <a:lnTo>
                    <a:pt x="12341045" y="6480108"/>
                  </a:lnTo>
                  <a:lnTo>
                    <a:pt x="12345133" y="6477913"/>
                  </a:lnTo>
                  <a:lnTo>
                    <a:pt x="12348403" y="6470247"/>
                  </a:lnTo>
                  <a:lnTo>
                    <a:pt x="12346350" y="6465826"/>
                  </a:lnTo>
                  <a:close/>
                </a:path>
                <a:path w="17809845" h="10026015">
                  <a:moveTo>
                    <a:pt x="12579851" y="6563065"/>
                  </a:moveTo>
                  <a:lnTo>
                    <a:pt x="12575239" y="6564644"/>
                  </a:lnTo>
                  <a:lnTo>
                    <a:pt x="12573023" y="6569608"/>
                  </a:lnTo>
                  <a:lnTo>
                    <a:pt x="12571493" y="6572500"/>
                  </a:lnTo>
                  <a:lnTo>
                    <a:pt x="12573072" y="6577114"/>
                  </a:lnTo>
                  <a:lnTo>
                    <a:pt x="12576929" y="6579153"/>
                  </a:lnTo>
                  <a:lnTo>
                    <a:pt x="12586261" y="6583134"/>
                  </a:lnTo>
                  <a:lnTo>
                    <a:pt x="12590873" y="6581555"/>
                  </a:lnTo>
                  <a:lnTo>
                    <a:pt x="12592947" y="6576925"/>
                  </a:lnTo>
                  <a:lnTo>
                    <a:pt x="12594477" y="6574032"/>
                  </a:lnTo>
                  <a:lnTo>
                    <a:pt x="12592899" y="6569419"/>
                  </a:lnTo>
                  <a:lnTo>
                    <a:pt x="12589042" y="6567380"/>
                  </a:lnTo>
                  <a:lnTo>
                    <a:pt x="12583708" y="6565104"/>
                  </a:lnTo>
                  <a:lnTo>
                    <a:pt x="12579851" y="6563065"/>
                  </a:lnTo>
                  <a:close/>
                </a:path>
                <a:path w="17809845" h="10026015">
                  <a:moveTo>
                    <a:pt x="12429289" y="6497660"/>
                  </a:moveTo>
                  <a:lnTo>
                    <a:pt x="12420290" y="6493821"/>
                  </a:lnTo>
                  <a:lnTo>
                    <a:pt x="12416148" y="6492447"/>
                  </a:lnTo>
                  <a:lnTo>
                    <a:pt x="12411869" y="6494168"/>
                  </a:lnTo>
                  <a:lnTo>
                    <a:pt x="12408456" y="6502168"/>
                  </a:lnTo>
                  <a:lnTo>
                    <a:pt x="12410176" y="6506446"/>
                  </a:lnTo>
                  <a:lnTo>
                    <a:pt x="12414177" y="6508153"/>
                  </a:lnTo>
                  <a:lnTo>
                    <a:pt x="12414986" y="6508104"/>
                  </a:lnTo>
                  <a:lnTo>
                    <a:pt x="12419985" y="6510236"/>
                  </a:lnTo>
                  <a:lnTo>
                    <a:pt x="12424127" y="6511609"/>
                  </a:lnTo>
                  <a:lnTo>
                    <a:pt x="12428882" y="6509698"/>
                  </a:lnTo>
                  <a:lnTo>
                    <a:pt x="12431231" y="6502427"/>
                  </a:lnTo>
                  <a:lnTo>
                    <a:pt x="12431343" y="6502081"/>
                  </a:lnTo>
                  <a:lnTo>
                    <a:pt x="12429289" y="6497660"/>
                  </a:lnTo>
                  <a:close/>
                </a:path>
                <a:path w="17809845" h="10026015">
                  <a:moveTo>
                    <a:pt x="12511567" y="6531969"/>
                  </a:moveTo>
                  <a:lnTo>
                    <a:pt x="12498568" y="6526424"/>
                  </a:lnTo>
                  <a:lnTo>
                    <a:pt x="12493956" y="6528001"/>
                  </a:lnTo>
                  <a:lnTo>
                    <a:pt x="12490544" y="6536000"/>
                  </a:lnTo>
                  <a:lnTo>
                    <a:pt x="12492122" y="6540613"/>
                  </a:lnTo>
                  <a:lnTo>
                    <a:pt x="12505120" y="6546158"/>
                  </a:lnTo>
                  <a:lnTo>
                    <a:pt x="12509733" y="6544581"/>
                  </a:lnTo>
                  <a:lnTo>
                    <a:pt x="12513146" y="6536581"/>
                  </a:lnTo>
                  <a:lnTo>
                    <a:pt x="12511567" y="6531969"/>
                  </a:lnTo>
                  <a:close/>
                </a:path>
                <a:path w="17809845" h="10026015">
                  <a:moveTo>
                    <a:pt x="669700" y="1437677"/>
                  </a:moveTo>
                  <a:lnTo>
                    <a:pt x="664798" y="1437162"/>
                  </a:lnTo>
                  <a:lnTo>
                    <a:pt x="657954" y="1442122"/>
                  </a:lnTo>
                  <a:lnTo>
                    <a:pt x="657439" y="1447024"/>
                  </a:lnTo>
                  <a:lnTo>
                    <a:pt x="659920" y="1450445"/>
                  </a:lnTo>
                  <a:lnTo>
                    <a:pt x="663448" y="1455102"/>
                  </a:lnTo>
                  <a:lnTo>
                    <a:pt x="664022" y="1456529"/>
                  </a:lnTo>
                  <a:lnTo>
                    <a:pt x="669021" y="1458662"/>
                  </a:lnTo>
                  <a:lnTo>
                    <a:pt x="671923" y="1458323"/>
                  </a:lnTo>
                  <a:lnTo>
                    <a:pt x="674252" y="1456558"/>
                  </a:lnTo>
                  <a:lnTo>
                    <a:pt x="677673" y="1454079"/>
                  </a:lnTo>
                  <a:lnTo>
                    <a:pt x="678188" y="1449177"/>
                  </a:lnTo>
                  <a:lnTo>
                    <a:pt x="675709" y="1445755"/>
                  </a:lnTo>
                  <a:lnTo>
                    <a:pt x="672179" y="1441099"/>
                  </a:lnTo>
                  <a:lnTo>
                    <a:pt x="669700" y="1437677"/>
                  </a:lnTo>
                  <a:close/>
                </a:path>
                <a:path w="17809845" h="10026015">
                  <a:moveTo>
                    <a:pt x="616051" y="1366730"/>
                  </a:moveTo>
                  <a:lnTo>
                    <a:pt x="611149" y="1366215"/>
                  </a:lnTo>
                  <a:lnTo>
                    <a:pt x="604306" y="1371175"/>
                  </a:lnTo>
                  <a:lnTo>
                    <a:pt x="603791" y="1376076"/>
                  </a:lnTo>
                  <a:lnTo>
                    <a:pt x="606271" y="1379498"/>
                  </a:lnTo>
                  <a:lnTo>
                    <a:pt x="609466" y="1384013"/>
                  </a:lnTo>
                  <a:lnTo>
                    <a:pt x="610373" y="1385582"/>
                  </a:lnTo>
                  <a:lnTo>
                    <a:pt x="615039" y="1387572"/>
                  </a:lnTo>
                  <a:lnTo>
                    <a:pt x="617942" y="1387234"/>
                  </a:lnTo>
                  <a:lnTo>
                    <a:pt x="620270" y="1385470"/>
                  </a:lnTo>
                  <a:lnTo>
                    <a:pt x="623692" y="1382989"/>
                  </a:lnTo>
                  <a:lnTo>
                    <a:pt x="624207" y="1378088"/>
                  </a:lnTo>
                  <a:lnTo>
                    <a:pt x="621727" y="1374666"/>
                  </a:lnTo>
                  <a:lnTo>
                    <a:pt x="618531" y="1370152"/>
                  </a:lnTo>
                  <a:lnTo>
                    <a:pt x="616051" y="1366730"/>
                  </a:lnTo>
                  <a:close/>
                </a:path>
                <a:path w="17809845" h="10026015">
                  <a:moveTo>
                    <a:pt x="564020" y="1295685"/>
                  </a:moveTo>
                  <a:lnTo>
                    <a:pt x="559260" y="1294836"/>
                  </a:lnTo>
                  <a:lnTo>
                    <a:pt x="552417" y="1299796"/>
                  </a:lnTo>
                  <a:lnTo>
                    <a:pt x="551569" y="1304556"/>
                  </a:lnTo>
                  <a:lnTo>
                    <a:pt x="554049" y="1307978"/>
                  </a:lnTo>
                  <a:lnTo>
                    <a:pt x="557245" y="1312493"/>
                  </a:lnTo>
                  <a:lnTo>
                    <a:pt x="557960" y="1313585"/>
                  </a:lnTo>
                  <a:lnTo>
                    <a:pt x="560484" y="1315056"/>
                  </a:lnTo>
                  <a:lnTo>
                    <a:pt x="562817" y="1316051"/>
                  </a:lnTo>
                  <a:lnTo>
                    <a:pt x="565577" y="1316047"/>
                  </a:lnTo>
                  <a:lnTo>
                    <a:pt x="567905" y="1314283"/>
                  </a:lnTo>
                  <a:lnTo>
                    <a:pt x="571327" y="1311802"/>
                  </a:lnTo>
                  <a:lnTo>
                    <a:pt x="572175" y="1307043"/>
                  </a:lnTo>
                  <a:lnTo>
                    <a:pt x="569695" y="1303621"/>
                  </a:lnTo>
                  <a:lnTo>
                    <a:pt x="566500" y="1299107"/>
                  </a:lnTo>
                  <a:lnTo>
                    <a:pt x="564020" y="1295685"/>
                  </a:lnTo>
                  <a:close/>
                </a:path>
                <a:path w="17809845" h="10026015">
                  <a:moveTo>
                    <a:pt x="513651" y="1222591"/>
                  </a:moveTo>
                  <a:lnTo>
                    <a:pt x="508558" y="1221601"/>
                  </a:lnTo>
                  <a:lnTo>
                    <a:pt x="505136" y="1224080"/>
                  </a:lnTo>
                  <a:lnTo>
                    <a:pt x="501523" y="1226085"/>
                  </a:lnTo>
                  <a:lnTo>
                    <a:pt x="500604" y="1230814"/>
                  </a:lnTo>
                  <a:lnTo>
                    <a:pt x="500533" y="1231178"/>
                  </a:lnTo>
                  <a:lnTo>
                    <a:pt x="503013" y="1234599"/>
                  </a:lnTo>
                  <a:lnTo>
                    <a:pt x="506209" y="1239114"/>
                  </a:lnTo>
                  <a:lnTo>
                    <a:pt x="507257" y="1240350"/>
                  </a:lnTo>
                  <a:lnTo>
                    <a:pt x="509782" y="1241820"/>
                  </a:lnTo>
                  <a:lnTo>
                    <a:pt x="509306" y="1242011"/>
                  </a:lnTo>
                  <a:lnTo>
                    <a:pt x="511640" y="1243006"/>
                  </a:lnTo>
                  <a:lnTo>
                    <a:pt x="514541" y="1242669"/>
                  </a:lnTo>
                  <a:lnTo>
                    <a:pt x="516728" y="1241238"/>
                  </a:lnTo>
                  <a:lnTo>
                    <a:pt x="520340" y="1239233"/>
                  </a:lnTo>
                  <a:lnTo>
                    <a:pt x="521260" y="1234504"/>
                  </a:lnTo>
                  <a:lnTo>
                    <a:pt x="521331" y="1234140"/>
                  </a:lnTo>
                  <a:lnTo>
                    <a:pt x="518851" y="1230719"/>
                  </a:lnTo>
                  <a:lnTo>
                    <a:pt x="515656" y="1226203"/>
                  </a:lnTo>
                  <a:lnTo>
                    <a:pt x="513651" y="1222591"/>
                  </a:lnTo>
                  <a:close/>
                </a:path>
                <a:path w="17809845" h="10026015">
                  <a:moveTo>
                    <a:pt x="465135" y="1147924"/>
                  </a:moveTo>
                  <a:lnTo>
                    <a:pt x="460517" y="1146742"/>
                  </a:lnTo>
                  <a:lnTo>
                    <a:pt x="456763" y="1149080"/>
                  </a:lnTo>
                  <a:lnTo>
                    <a:pt x="453341" y="1151560"/>
                  </a:lnTo>
                  <a:lnTo>
                    <a:pt x="452159" y="1156177"/>
                  </a:lnTo>
                  <a:lnTo>
                    <a:pt x="457550" y="1164780"/>
                  </a:lnTo>
                  <a:lnTo>
                    <a:pt x="458457" y="1166349"/>
                  </a:lnTo>
                  <a:lnTo>
                    <a:pt x="460981" y="1167819"/>
                  </a:lnTo>
                  <a:lnTo>
                    <a:pt x="461265" y="1167153"/>
                  </a:lnTo>
                  <a:lnTo>
                    <a:pt x="463599" y="1168149"/>
                  </a:lnTo>
                  <a:lnTo>
                    <a:pt x="466359" y="1168144"/>
                  </a:lnTo>
                  <a:lnTo>
                    <a:pt x="471824" y="1164566"/>
                  </a:lnTo>
                  <a:lnTo>
                    <a:pt x="473006" y="1159948"/>
                  </a:lnTo>
                  <a:lnTo>
                    <a:pt x="467615" y="1151346"/>
                  </a:lnTo>
                  <a:lnTo>
                    <a:pt x="465135" y="1147924"/>
                  </a:lnTo>
                  <a:close/>
                </a:path>
                <a:path w="17809845" h="10026015">
                  <a:moveTo>
                    <a:pt x="418521" y="1072492"/>
                  </a:moveTo>
                  <a:lnTo>
                    <a:pt x="413761" y="1071644"/>
                  </a:lnTo>
                  <a:lnTo>
                    <a:pt x="410148" y="1073648"/>
                  </a:lnTo>
                  <a:lnTo>
                    <a:pt x="406393" y="1075986"/>
                  </a:lnTo>
                  <a:lnTo>
                    <a:pt x="405212" y="1080603"/>
                  </a:lnTo>
                  <a:lnTo>
                    <a:pt x="410603" y="1089206"/>
                  </a:lnTo>
                  <a:lnTo>
                    <a:pt x="411176" y="1090633"/>
                  </a:lnTo>
                  <a:lnTo>
                    <a:pt x="414034" y="1092246"/>
                  </a:lnTo>
                  <a:lnTo>
                    <a:pt x="416367" y="1093241"/>
                  </a:lnTo>
                  <a:lnTo>
                    <a:pt x="419127" y="1093236"/>
                  </a:lnTo>
                  <a:lnTo>
                    <a:pt x="421313" y="1091805"/>
                  </a:lnTo>
                  <a:lnTo>
                    <a:pt x="425068" y="1089467"/>
                  </a:lnTo>
                  <a:lnTo>
                    <a:pt x="426249" y="1084850"/>
                  </a:lnTo>
                  <a:lnTo>
                    <a:pt x="418521" y="1072492"/>
                  </a:lnTo>
                  <a:close/>
                </a:path>
                <a:path w="17809845" h="10026015">
                  <a:moveTo>
                    <a:pt x="373666" y="996629"/>
                  </a:moveTo>
                  <a:lnTo>
                    <a:pt x="369049" y="995447"/>
                  </a:lnTo>
                  <a:lnTo>
                    <a:pt x="365436" y="997452"/>
                  </a:lnTo>
                  <a:lnTo>
                    <a:pt x="361681" y="999790"/>
                  </a:lnTo>
                  <a:lnTo>
                    <a:pt x="360499" y="1004407"/>
                  </a:lnTo>
                  <a:lnTo>
                    <a:pt x="362504" y="1008020"/>
                  </a:lnTo>
                  <a:lnTo>
                    <a:pt x="366131" y="1014294"/>
                  </a:lnTo>
                  <a:lnTo>
                    <a:pt x="368988" y="1015907"/>
                  </a:lnTo>
                  <a:lnTo>
                    <a:pt x="370988" y="1016760"/>
                  </a:lnTo>
                  <a:lnTo>
                    <a:pt x="373606" y="1017089"/>
                  </a:lnTo>
                  <a:lnTo>
                    <a:pt x="375792" y="1015658"/>
                  </a:lnTo>
                  <a:lnTo>
                    <a:pt x="379547" y="1013320"/>
                  </a:lnTo>
                  <a:lnTo>
                    <a:pt x="380729" y="1008703"/>
                  </a:lnTo>
                  <a:lnTo>
                    <a:pt x="378724" y="1005090"/>
                  </a:lnTo>
                  <a:lnTo>
                    <a:pt x="376004" y="1000384"/>
                  </a:lnTo>
                  <a:lnTo>
                    <a:pt x="373666" y="996629"/>
                  </a:lnTo>
                  <a:close/>
                </a:path>
                <a:path w="17809845" h="10026015">
                  <a:moveTo>
                    <a:pt x="331616" y="918811"/>
                  </a:moveTo>
                  <a:lnTo>
                    <a:pt x="326665" y="917487"/>
                  </a:lnTo>
                  <a:lnTo>
                    <a:pt x="323052" y="919492"/>
                  </a:lnTo>
                  <a:lnTo>
                    <a:pt x="319106" y="921354"/>
                  </a:lnTo>
                  <a:lnTo>
                    <a:pt x="317782" y="926304"/>
                  </a:lnTo>
                  <a:lnTo>
                    <a:pt x="319786" y="929917"/>
                  </a:lnTo>
                  <a:lnTo>
                    <a:pt x="322365" y="934956"/>
                  </a:lnTo>
                  <a:lnTo>
                    <a:pt x="323272" y="936525"/>
                  </a:lnTo>
                  <a:lnTo>
                    <a:pt x="325987" y="938471"/>
                  </a:lnTo>
                  <a:lnTo>
                    <a:pt x="328320" y="939466"/>
                  </a:lnTo>
                  <a:lnTo>
                    <a:pt x="330747" y="939320"/>
                  </a:lnTo>
                  <a:lnTo>
                    <a:pt x="332791" y="938222"/>
                  </a:lnTo>
                  <a:lnTo>
                    <a:pt x="336737" y="936360"/>
                  </a:lnTo>
                  <a:lnTo>
                    <a:pt x="338060" y="931409"/>
                  </a:lnTo>
                  <a:lnTo>
                    <a:pt x="336056" y="927796"/>
                  </a:lnTo>
                  <a:lnTo>
                    <a:pt x="333478" y="922757"/>
                  </a:lnTo>
                  <a:lnTo>
                    <a:pt x="331616" y="918811"/>
                  </a:lnTo>
                  <a:close/>
                </a:path>
                <a:path w="17809845" h="10026015">
                  <a:moveTo>
                    <a:pt x="290658" y="840277"/>
                  </a:moveTo>
                  <a:lnTo>
                    <a:pt x="286183" y="838762"/>
                  </a:lnTo>
                  <a:lnTo>
                    <a:pt x="278291" y="842486"/>
                  </a:lnTo>
                  <a:lnTo>
                    <a:pt x="276776" y="846962"/>
                  </a:lnTo>
                  <a:lnTo>
                    <a:pt x="278638" y="850908"/>
                  </a:lnTo>
                  <a:lnTo>
                    <a:pt x="281216" y="855947"/>
                  </a:lnTo>
                  <a:lnTo>
                    <a:pt x="282123" y="857515"/>
                  </a:lnTo>
                  <a:lnTo>
                    <a:pt x="285171" y="859604"/>
                  </a:lnTo>
                  <a:lnTo>
                    <a:pt x="285363" y="860080"/>
                  </a:lnTo>
                  <a:lnTo>
                    <a:pt x="287363" y="860933"/>
                  </a:lnTo>
                  <a:lnTo>
                    <a:pt x="289789" y="860785"/>
                  </a:lnTo>
                  <a:lnTo>
                    <a:pt x="291833" y="859688"/>
                  </a:lnTo>
                  <a:lnTo>
                    <a:pt x="295446" y="857683"/>
                  </a:lnTo>
                  <a:lnTo>
                    <a:pt x="296960" y="853208"/>
                  </a:lnTo>
                  <a:lnTo>
                    <a:pt x="295098" y="849262"/>
                  </a:lnTo>
                  <a:lnTo>
                    <a:pt x="292520" y="844223"/>
                  </a:lnTo>
                  <a:lnTo>
                    <a:pt x="290658" y="840277"/>
                  </a:lnTo>
                  <a:close/>
                </a:path>
                <a:path w="17809845" h="10026015">
                  <a:moveTo>
                    <a:pt x="251745" y="760646"/>
                  </a:moveTo>
                  <a:lnTo>
                    <a:pt x="247411" y="758797"/>
                  </a:lnTo>
                  <a:lnTo>
                    <a:pt x="243466" y="760659"/>
                  </a:lnTo>
                  <a:lnTo>
                    <a:pt x="239853" y="762664"/>
                  </a:lnTo>
                  <a:lnTo>
                    <a:pt x="238005" y="766997"/>
                  </a:lnTo>
                  <a:lnTo>
                    <a:pt x="239867" y="770943"/>
                  </a:lnTo>
                  <a:lnTo>
                    <a:pt x="250684" y="780679"/>
                  </a:lnTo>
                  <a:lnTo>
                    <a:pt x="252729" y="779581"/>
                  </a:lnTo>
                  <a:lnTo>
                    <a:pt x="256341" y="777576"/>
                  </a:lnTo>
                  <a:lnTo>
                    <a:pt x="258190" y="773243"/>
                  </a:lnTo>
                  <a:lnTo>
                    <a:pt x="256327" y="769298"/>
                  </a:lnTo>
                  <a:lnTo>
                    <a:pt x="253750" y="764258"/>
                  </a:lnTo>
                  <a:lnTo>
                    <a:pt x="251745" y="760646"/>
                  </a:lnTo>
                  <a:close/>
                </a:path>
                <a:path w="17809845" h="10026015">
                  <a:moveTo>
                    <a:pt x="216494" y="679817"/>
                  </a:moveTo>
                  <a:lnTo>
                    <a:pt x="211685" y="678160"/>
                  </a:lnTo>
                  <a:lnTo>
                    <a:pt x="207881" y="679690"/>
                  </a:lnTo>
                  <a:lnTo>
                    <a:pt x="203744" y="681076"/>
                  </a:lnTo>
                  <a:lnTo>
                    <a:pt x="201753" y="685743"/>
                  </a:lnTo>
                  <a:lnTo>
                    <a:pt x="203616" y="689689"/>
                  </a:lnTo>
                  <a:lnTo>
                    <a:pt x="205718" y="694919"/>
                  </a:lnTo>
                  <a:lnTo>
                    <a:pt x="206816" y="696963"/>
                  </a:lnTo>
                  <a:lnTo>
                    <a:pt x="208198" y="698341"/>
                  </a:lnTo>
                  <a:lnTo>
                    <a:pt x="209865" y="699051"/>
                  </a:lnTo>
                  <a:lnTo>
                    <a:pt x="209723" y="699385"/>
                  </a:lnTo>
                  <a:lnTo>
                    <a:pt x="211389" y="700096"/>
                  </a:lnTo>
                  <a:lnTo>
                    <a:pt x="213816" y="699949"/>
                  </a:lnTo>
                  <a:lnTo>
                    <a:pt x="219997" y="697464"/>
                  </a:lnTo>
                  <a:lnTo>
                    <a:pt x="221845" y="693132"/>
                  </a:lnTo>
                  <a:lnTo>
                    <a:pt x="219983" y="689185"/>
                  </a:lnTo>
                  <a:lnTo>
                    <a:pt x="217880" y="683955"/>
                  </a:lnTo>
                  <a:lnTo>
                    <a:pt x="216494" y="679817"/>
                  </a:lnTo>
                  <a:close/>
                </a:path>
                <a:path w="17809845" h="10026015">
                  <a:moveTo>
                    <a:pt x="182002" y="598132"/>
                  </a:moveTo>
                  <a:lnTo>
                    <a:pt x="177335" y="596142"/>
                  </a:lnTo>
                  <a:lnTo>
                    <a:pt x="169728" y="599200"/>
                  </a:lnTo>
                  <a:lnTo>
                    <a:pt x="167737" y="603866"/>
                  </a:lnTo>
                  <a:lnTo>
                    <a:pt x="172133" y="614802"/>
                  </a:lnTo>
                  <a:lnTo>
                    <a:pt x="173849" y="616322"/>
                  </a:lnTo>
                  <a:lnTo>
                    <a:pt x="177182" y="617744"/>
                  </a:lnTo>
                  <a:lnTo>
                    <a:pt x="179466" y="617930"/>
                  </a:lnTo>
                  <a:lnTo>
                    <a:pt x="185172" y="615637"/>
                  </a:lnTo>
                  <a:lnTo>
                    <a:pt x="187162" y="610971"/>
                  </a:lnTo>
                  <a:lnTo>
                    <a:pt x="182002" y="598132"/>
                  </a:lnTo>
                  <a:close/>
                </a:path>
                <a:path w="17809845" h="10026015">
                  <a:moveTo>
                    <a:pt x="150505" y="514968"/>
                  </a:moveTo>
                  <a:lnTo>
                    <a:pt x="146172" y="513119"/>
                  </a:lnTo>
                  <a:lnTo>
                    <a:pt x="142035" y="514505"/>
                  </a:lnTo>
                  <a:lnTo>
                    <a:pt x="138231" y="516035"/>
                  </a:lnTo>
                  <a:lnTo>
                    <a:pt x="136383" y="520368"/>
                  </a:lnTo>
                  <a:lnTo>
                    <a:pt x="137770" y="524504"/>
                  </a:lnTo>
                  <a:lnTo>
                    <a:pt x="139872" y="529735"/>
                  </a:lnTo>
                  <a:lnTo>
                    <a:pt x="140494" y="531970"/>
                  </a:lnTo>
                  <a:lnTo>
                    <a:pt x="141877" y="533348"/>
                  </a:lnTo>
                  <a:lnTo>
                    <a:pt x="143877" y="534201"/>
                  </a:lnTo>
                  <a:lnTo>
                    <a:pt x="144019" y="533867"/>
                  </a:lnTo>
                  <a:lnTo>
                    <a:pt x="146019" y="534720"/>
                  </a:lnTo>
                  <a:lnTo>
                    <a:pt x="147969" y="534765"/>
                  </a:lnTo>
                  <a:lnTo>
                    <a:pt x="153675" y="532471"/>
                  </a:lnTo>
                  <a:lnTo>
                    <a:pt x="155523" y="528139"/>
                  </a:lnTo>
                  <a:lnTo>
                    <a:pt x="154137" y="524001"/>
                  </a:lnTo>
                  <a:lnTo>
                    <a:pt x="150505" y="514968"/>
                  </a:lnTo>
                  <a:close/>
                </a:path>
                <a:path w="17809845" h="10026015">
                  <a:moveTo>
                    <a:pt x="117720" y="429282"/>
                  </a:moveTo>
                  <a:lnTo>
                    <a:pt x="109445" y="432056"/>
                  </a:lnTo>
                  <a:lnTo>
                    <a:pt x="107263" y="436247"/>
                  </a:lnTo>
                  <a:lnTo>
                    <a:pt x="108650" y="440384"/>
                  </a:lnTo>
                  <a:lnTo>
                    <a:pt x="110277" y="445805"/>
                  </a:lnTo>
                  <a:lnTo>
                    <a:pt x="110899" y="448040"/>
                  </a:lnTo>
                  <a:lnTo>
                    <a:pt x="112615" y="449560"/>
                  </a:lnTo>
                  <a:lnTo>
                    <a:pt x="116281" y="451124"/>
                  </a:lnTo>
                  <a:lnTo>
                    <a:pt x="118090" y="451502"/>
                  </a:lnTo>
                  <a:lnTo>
                    <a:pt x="119992" y="450737"/>
                  </a:lnTo>
                  <a:lnTo>
                    <a:pt x="124129" y="449350"/>
                  </a:lnTo>
                  <a:lnTo>
                    <a:pt x="126311" y="445160"/>
                  </a:lnTo>
                  <a:lnTo>
                    <a:pt x="124924" y="441023"/>
                  </a:lnTo>
                  <a:lnTo>
                    <a:pt x="123297" y="435601"/>
                  </a:lnTo>
                  <a:lnTo>
                    <a:pt x="121910" y="431464"/>
                  </a:lnTo>
                  <a:lnTo>
                    <a:pt x="117720" y="429282"/>
                  </a:lnTo>
                  <a:close/>
                </a:path>
                <a:path w="17809845" h="10026015">
                  <a:moveTo>
                    <a:pt x="91218" y="345490"/>
                  </a:moveTo>
                  <a:lnTo>
                    <a:pt x="87223" y="346543"/>
                  </a:lnTo>
                  <a:lnTo>
                    <a:pt x="83086" y="347930"/>
                  </a:lnTo>
                  <a:lnTo>
                    <a:pt x="80904" y="352121"/>
                  </a:lnTo>
                  <a:lnTo>
                    <a:pt x="81957" y="356116"/>
                  </a:lnTo>
                  <a:lnTo>
                    <a:pt x="83584" y="361537"/>
                  </a:lnTo>
                  <a:lnTo>
                    <a:pt x="84207" y="363773"/>
                  </a:lnTo>
                  <a:lnTo>
                    <a:pt x="85780" y="365626"/>
                  </a:lnTo>
                  <a:lnTo>
                    <a:pt x="89447" y="367190"/>
                  </a:lnTo>
                  <a:lnTo>
                    <a:pt x="91397" y="367234"/>
                  </a:lnTo>
                  <a:lnTo>
                    <a:pt x="93157" y="366803"/>
                  </a:lnTo>
                  <a:lnTo>
                    <a:pt x="97294" y="365416"/>
                  </a:lnTo>
                  <a:lnTo>
                    <a:pt x="99809" y="361367"/>
                  </a:lnTo>
                  <a:lnTo>
                    <a:pt x="98422" y="357230"/>
                  </a:lnTo>
                  <a:lnTo>
                    <a:pt x="96796" y="351808"/>
                  </a:lnTo>
                  <a:lnTo>
                    <a:pt x="95409" y="347672"/>
                  </a:lnTo>
                  <a:lnTo>
                    <a:pt x="91218" y="345490"/>
                  </a:lnTo>
                  <a:close/>
                </a:path>
                <a:path w="17809845" h="10026015">
                  <a:moveTo>
                    <a:pt x="66902" y="260266"/>
                  </a:moveTo>
                  <a:lnTo>
                    <a:pt x="62907" y="261320"/>
                  </a:lnTo>
                  <a:lnTo>
                    <a:pt x="58579" y="262231"/>
                  </a:lnTo>
                  <a:lnTo>
                    <a:pt x="56255" y="266755"/>
                  </a:lnTo>
                  <a:lnTo>
                    <a:pt x="57309" y="270750"/>
                  </a:lnTo>
                  <a:lnTo>
                    <a:pt x="58936" y="276172"/>
                  </a:lnTo>
                  <a:lnTo>
                    <a:pt x="59558" y="278407"/>
                  </a:lnTo>
                  <a:lnTo>
                    <a:pt x="61465" y="280402"/>
                  </a:lnTo>
                  <a:lnTo>
                    <a:pt x="63465" y="281255"/>
                  </a:lnTo>
                  <a:lnTo>
                    <a:pt x="63322" y="281588"/>
                  </a:lnTo>
                  <a:lnTo>
                    <a:pt x="64656" y="282157"/>
                  </a:lnTo>
                  <a:lnTo>
                    <a:pt x="66606" y="282202"/>
                  </a:lnTo>
                  <a:lnTo>
                    <a:pt x="68366" y="281770"/>
                  </a:lnTo>
                  <a:lnTo>
                    <a:pt x="72695" y="280859"/>
                  </a:lnTo>
                  <a:lnTo>
                    <a:pt x="75018" y="276335"/>
                  </a:lnTo>
                  <a:lnTo>
                    <a:pt x="73965" y="272340"/>
                  </a:lnTo>
                  <a:lnTo>
                    <a:pt x="72338" y="266918"/>
                  </a:lnTo>
                  <a:lnTo>
                    <a:pt x="71426" y="262590"/>
                  </a:lnTo>
                  <a:lnTo>
                    <a:pt x="66902" y="260266"/>
                  </a:lnTo>
                  <a:close/>
                </a:path>
                <a:path w="17809845" h="10026015">
                  <a:moveTo>
                    <a:pt x="45915" y="173706"/>
                  </a:moveTo>
                  <a:lnTo>
                    <a:pt x="41920" y="174758"/>
                  </a:lnTo>
                  <a:lnTo>
                    <a:pt x="37592" y="175670"/>
                  </a:lnTo>
                  <a:lnTo>
                    <a:pt x="34935" y="180052"/>
                  </a:lnTo>
                  <a:lnTo>
                    <a:pt x="35989" y="184046"/>
                  </a:lnTo>
                  <a:lnTo>
                    <a:pt x="37140" y="189659"/>
                  </a:lnTo>
                  <a:lnTo>
                    <a:pt x="37620" y="192228"/>
                  </a:lnTo>
                  <a:lnTo>
                    <a:pt x="39193" y="194081"/>
                  </a:lnTo>
                  <a:lnTo>
                    <a:pt x="41526" y="195076"/>
                  </a:lnTo>
                  <a:lnTo>
                    <a:pt x="42002" y="194885"/>
                  </a:lnTo>
                  <a:lnTo>
                    <a:pt x="43668" y="195596"/>
                  </a:lnTo>
                  <a:lnTo>
                    <a:pt x="45144" y="195831"/>
                  </a:lnTo>
                  <a:lnTo>
                    <a:pt x="46904" y="195400"/>
                  </a:lnTo>
                  <a:lnTo>
                    <a:pt x="50899" y="194346"/>
                  </a:lnTo>
                  <a:lnTo>
                    <a:pt x="53555" y="189965"/>
                  </a:lnTo>
                  <a:lnTo>
                    <a:pt x="52502" y="185970"/>
                  </a:lnTo>
                  <a:lnTo>
                    <a:pt x="51208" y="180691"/>
                  </a:lnTo>
                  <a:lnTo>
                    <a:pt x="50297" y="176362"/>
                  </a:lnTo>
                  <a:lnTo>
                    <a:pt x="45915" y="173706"/>
                  </a:lnTo>
                  <a:close/>
                </a:path>
                <a:path w="17809845" h="10026015">
                  <a:moveTo>
                    <a:pt x="27355" y="86997"/>
                  </a:moveTo>
                  <a:lnTo>
                    <a:pt x="23026" y="87908"/>
                  </a:lnTo>
                  <a:lnTo>
                    <a:pt x="19031" y="88961"/>
                  </a:lnTo>
                  <a:lnTo>
                    <a:pt x="16183" y="92869"/>
                  </a:lnTo>
                  <a:lnTo>
                    <a:pt x="17094" y="97196"/>
                  </a:lnTo>
                  <a:lnTo>
                    <a:pt x="18246" y="102809"/>
                  </a:lnTo>
                  <a:lnTo>
                    <a:pt x="18726" y="105378"/>
                  </a:lnTo>
                  <a:lnTo>
                    <a:pt x="20299" y="107231"/>
                  </a:lnTo>
                  <a:lnTo>
                    <a:pt x="24299" y="108937"/>
                  </a:lnTo>
                  <a:lnTo>
                    <a:pt x="25774" y="109172"/>
                  </a:lnTo>
                  <a:lnTo>
                    <a:pt x="27534" y="108741"/>
                  </a:lnTo>
                  <a:lnTo>
                    <a:pt x="31529" y="107687"/>
                  </a:lnTo>
                  <a:lnTo>
                    <a:pt x="34377" y="103781"/>
                  </a:lnTo>
                  <a:lnTo>
                    <a:pt x="33466" y="99453"/>
                  </a:lnTo>
                  <a:lnTo>
                    <a:pt x="32315" y="93839"/>
                  </a:lnTo>
                  <a:lnTo>
                    <a:pt x="31261" y="89845"/>
                  </a:lnTo>
                  <a:lnTo>
                    <a:pt x="27355" y="86997"/>
                  </a:lnTo>
                  <a:close/>
                </a:path>
                <a:path w="17809845" h="10026015">
                  <a:moveTo>
                    <a:pt x="10887" y="0"/>
                  </a:moveTo>
                  <a:lnTo>
                    <a:pt x="2515" y="1155"/>
                  </a:lnTo>
                  <a:lnTo>
                    <a:pt x="0" y="5205"/>
                  </a:lnTo>
                  <a:lnTo>
                    <a:pt x="578" y="9390"/>
                  </a:lnTo>
                  <a:lnTo>
                    <a:pt x="1396" y="14861"/>
                  </a:lnTo>
                  <a:lnTo>
                    <a:pt x="1734" y="17763"/>
                  </a:lnTo>
                  <a:lnTo>
                    <a:pt x="3640" y="19758"/>
                  </a:lnTo>
                  <a:lnTo>
                    <a:pt x="5973" y="20753"/>
                  </a:lnTo>
                  <a:lnTo>
                    <a:pt x="5782" y="20278"/>
                  </a:lnTo>
                  <a:lnTo>
                    <a:pt x="7116" y="20847"/>
                  </a:lnTo>
                  <a:lnTo>
                    <a:pt x="8591" y="21082"/>
                  </a:lnTo>
                  <a:lnTo>
                    <a:pt x="10209" y="20984"/>
                  </a:lnTo>
                  <a:lnTo>
                    <a:pt x="14395" y="20405"/>
                  </a:lnTo>
                  <a:lnTo>
                    <a:pt x="16910" y="16357"/>
                  </a:lnTo>
                  <a:lnTo>
                    <a:pt x="16332" y="12172"/>
                  </a:lnTo>
                  <a:lnTo>
                    <a:pt x="15514" y="6700"/>
                  </a:lnTo>
                  <a:lnTo>
                    <a:pt x="14935" y="2515"/>
                  </a:lnTo>
                  <a:lnTo>
                    <a:pt x="10887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87942" y="52139"/>
              <a:ext cx="17866995" cy="10083165"/>
            </a:xfrm>
            <a:custGeom>
              <a:avLst/>
              <a:gdLst/>
              <a:ahLst/>
              <a:cxnLst/>
              <a:rect l="l" t="t" r="r" b="b"/>
              <a:pathLst>
                <a:path w="17866995" h="10083165">
                  <a:moveTo>
                    <a:pt x="17022664" y="9797689"/>
                  </a:moveTo>
                  <a:lnTo>
                    <a:pt x="17009998" y="9792287"/>
                  </a:lnTo>
                  <a:lnTo>
                    <a:pt x="17005579" y="9794341"/>
                  </a:lnTo>
                  <a:lnTo>
                    <a:pt x="17002309" y="9802007"/>
                  </a:lnTo>
                  <a:lnTo>
                    <a:pt x="17004360" y="9806428"/>
                  </a:lnTo>
                  <a:lnTo>
                    <a:pt x="17017026" y="9811830"/>
                  </a:lnTo>
                  <a:lnTo>
                    <a:pt x="17021447" y="9809777"/>
                  </a:lnTo>
                  <a:lnTo>
                    <a:pt x="17024717" y="9802111"/>
                  </a:lnTo>
                  <a:lnTo>
                    <a:pt x="17022664" y="9797689"/>
                  </a:lnTo>
                  <a:close/>
                </a:path>
                <a:path w="17866995" h="10083165">
                  <a:moveTo>
                    <a:pt x="16937863" y="9761909"/>
                  </a:moveTo>
                  <a:lnTo>
                    <a:pt x="16928863" y="9758070"/>
                  </a:lnTo>
                  <a:lnTo>
                    <a:pt x="16924583" y="9759791"/>
                  </a:lnTo>
                  <a:lnTo>
                    <a:pt x="16923019" y="9763457"/>
                  </a:lnTo>
                  <a:lnTo>
                    <a:pt x="16921121" y="9766981"/>
                  </a:lnTo>
                  <a:lnTo>
                    <a:pt x="16923033" y="9771736"/>
                  </a:lnTo>
                  <a:lnTo>
                    <a:pt x="16932033" y="9775575"/>
                  </a:lnTo>
                  <a:lnTo>
                    <a:pt x="16937863" y="9761909"/>
                  </a:lnTo>
                  <a:close/>
                </a:path>
                <a:path w="17866995" h="10083165">
                  <a:moveTo>
                    <a:pt x="17104418" y="9831381"/>
                  </a:moveTo>
                  <a:lnTo>
                    <a:pt x="17092085" y="9826120"/>
                  </a:lnTo>
                  <a:lnTo>
                    <a:pt x="17087663" y="9828173"/>
                  </a:lnTo>
                  <a:lnTo>
                    <a:pt x="17086099" y="9831839"/>
                  </a:lnTo>
                  <a:lnTo>
                    <a:pt x="17084981" y="9835302"/>
                  </a:lnTo>
                  <a:lnTo>
                    <a:pt x="17084869" y="9835648"/>
                  </a:lnTo>
                  <a:lnTo>
                    <a:pt x="17086589" y="9839928"/>
                  </a:lnTo>
                  <a:lnTo>
                    <a:pt x="17098923" y="9845189"/>
                  </a:lnTo>
                  <a:lnTo>
                    <a:pt x="17103343" y="9843135"/>
                  </a:lnTo>
                  <a:lnTo>
                    <a:pt x="17106613" y="9835469"/>
                  </a:lnTo>
                  <a:lnTo>
                    <a:pt x="17104418" y="9831381"/>
                  </a:lnTo>
                  <a:close/>
                </a:path>
                <a:path w="17866995" h="10083165">
                  <a:moveTo>
                    <a:pt x="16860580" y="9726974"/>
                  </a:moveTo>
                  <a:lnTo>
                    <a:pt x="16847913" y="9721571"/>
                  </a:lnTo>
                  <a:lnTo>
                    <a:pt x="16843636" y="9723291"/>
                  </a:lnTo>
                  <a:lnTo>
                    <a:pt x="16840365" y="9730958"/>
                  </a:lnTo>
                  <a:lnTo>
                    <a:pt x="16841942" y="9735570"/>
                  </a:lnTo>
                  <a:lnTo>
                    <a:pt x="16854608" y="9740973"/>
                  </a:lnTo>
                  <a:lnTo>
                    <a:pt x="16858889" y="9739253"/>
                  </a:lnTo>
                  <a:lnTo>
                    <a:pt x="16862159" y="9731587"/>
                  </a:lnTo>
                  <a:lnTo>
                    <a:pt x="16860580" y="9726974"/>
                  </a:lnTo>
                  <a:close/>
                </a:path>
                <a:path w="17866995" h="10083165">
                  <a:moveTo>
                    <a:pt x="17187358" y="9863214"/>
                  </a:moveTo>
                  <a:lnTo>
                    <a:pt x="17183216" y="9861842"/>
                  </a:lnTo>
                  <a:lnTo>
                    <a:pt x="17174216" y="9858003"/>
                  </a:lnTo>
                  <a:lnTo>
                    <a:pt x="17170127" y="9860198"/>
                  </a:lnTo>
                  <a:lnTo>
                    <a:pt x="17168563" y="9863865"/>
                  </a:lnTo>
                  <a:lnTo>
                    <a:pt x="17167557" y="9866981"/>
                  </a:lnTo>
                  <a:lnTo>
                    <a:pt x="17167333" y="9867674"/>
                  </a:lnTo>
                  <a:lnTo>
                    <a:pt x="17169054" y="9871953"/>
                  </a:lnTo>
                  <a:lnTo>
                    <a:pt x="17172720" y="9873516"/>
                  </a:lnTo>
                  <a:lnTo>
                    <a:pt x="17172862" y="9873183"/>
                  </a:lnTo>
                  <a:lnTo>
                    <a:pt x="17181862" y="9877022"/>
                  </a:lnTo>
                  <a:lnTo>
                    <a:pt x="17185949" y="9874827"/>
                  </a:lnTo>
                  <a:lnTo>
                    <a:pt x="17189077" y="9867494"/>
                  </a:lnTo>
                  <a:lnTo>
                    <a:pt x="17187358" y="9863214"/>
                  </a:lnTo>
                  <a:close/>
                </a:path>
                <a:path w="17866995" h="10083165">
                  <a:moveTo>
                    <a:pt x="16776725" y="9688052"/>
                  </a:moveTo>
                  <a:lnTo>
                    <a:pt x="16768057" y="9684355"/>
                  </a:lnTo>
                  <a:lnTo>
                    <a:pt x="16763446" y="9685933"/>
                  </a:lnTo>
                  <a:lnTo>
                    <a:pt x="16760318" y="9693266"/>
                  </a:lnTo>
                  <a:lnTo>
                    <a:pt x="16761897" y="9697879"/>
                  </a:lnTo>
                  <a:lnTo>
                    <a:pt x="16765421" y="9699776"/>
                  </a:lnTo>
                  <a:lnTo>
                    <a:pt x="16774086" y="9703472"/>
                  </a:lnTo>
                  <a:lnTo>
                    <a:pt x="16778699" y="9701895"/>
                  </a:lnTo>
                  <a:lnTo>
                    <a:pt x="16781827" y="9694562"/>
                  </a:lnTo>
                  <a:lnTo>
                    <a:pt x="16780249" y="9689949"/>
                  </a:lnTo>
                  <a:lnTo>
                    <a:pt x="16776725" y="9688052"/>
                  </a:lnTo>
                  <a:close/>
                </a:path>
                <a:path w="17866995" h="10083165">
                  <a:moveTo>
                    <a:pt x="17269866" y="9893289"/>
                  </a:moveTo>
                  <a:lnTo>
                    <a:pt x="17265916" y="9892392"/>
                  </a:lnTo>
                  <a:lnTo>
                    <a:pt x="17260915" y="9890259"/>
                  </a:lnTo>
                  <a:lnTo>
                    <a:pt x="17257106" y="9889028"/>
                  </a:lnTo>
                  <a:lnTo>
                    <a:pt x="17253018" y="9891223"/>
                  </a:lnTo>
                  <a:lnTo>
                    <a:pt x="17251454" y="9894890"/>
                  </a:lnTo>
                  <a:lnTo>
                    <a:pt x="17250559" y="9897660"/>
                  </a:lnTo>
                  <a:lnTo>
                    <a:pt x="17250224" y="9898698"/>
                  </a:lnTo>
                  <a:lnTo>
                    <a:pt x="17252087" y="9902644"/>
                  </a:lnTo>
                  <a:lnTo>
                    <a:pt x="17261085" y="9906482"/>
                  </a:lnTo>
                  <a:lnTo>
                    <a:pt x="17264894" y="9907713"/>
                  </a:lnTo>
                  <a:lnTo>
                    <a:pt x="17268981" y="9905518"/>
                  </a:lnTo>
                  <a:lnTo>
                    <a:pt x="17270545" y="9901852"/>
                  </a:lnTo>
                  <a:lnTo>
                    <a:pt x="17271460" y="9899090"/>
                  </a:lnTo>
                  <a:lnTo>
                    <a:pt x="17271918" y="9897710"/>
                  </a:lnTo>
                  <a:lnTo>
                    <a:pt x="17269866" y="9893289"/>
                  </a:lnTo>
                  <a:close/>
                </a:path>
                <a:path w="17866995" h="10083165">
                  <a:moveTo>
                    <a:pt x="16688580" y="9645331"/>
                  </a:moveTo>
                  <a:lnTo>
                    <a:pt x="16683968" y="9646909"/>
                  </a:lnTo>
                  <a:lnTo>
                    <a:pt x="16681724" y="9651861"/>
                  </a:lnTo>
                  <a:lnTo>
                    <a:pt x="16680364" y="9654433"/>
                  </a:lnTo>
                  <a:lnTo>
                    <a:pt x="16682085" y="9658712"/>
                  </a:lnTo>
                  <a:lnTo>
                    <a:pt x="16685467" y="9660943"/>
                  </a:lnTo>
                  <a:lnTo>
                    <a:pt x="16694465" y="9664781"/>
                  </a:lnTo>
                  <a:lnTo>
                    <a:pt x="16698936" y="9663537"/>
                  </a:lnTo>
                  <a:lnTo>
                    <a:pt x="16701180" y="9658585"/>
                  </a:lnTo>
                  <a:lnTo>
                    <a:pt x="16702540" y="9656014"/>
                  </a:lnTo>
                  <a:lnTo>
                    <a:pt x="16700961" y="9651400"/>
                  </a:lnTo>
                  <a:lnTo>
                    <a:pt x="16697438" y="9649503"/>
                  </a:lnTo>
                  <a:lnTo>
                    <a:pt x="16692437" y="9647370"/>
                  </a:lnTo>
                  <a:lnTo>
                    <a:pt x="16688580" y="9645331"/>
                  </a:lnTo>
                  <a:close/>
                </a:path>
                <a:path w="17866995" h="10083165">
                  <a:moveTo>
                    <a:pt x="16609861" y="9605449"/>
                  </a:moveTo>
                  <a:lnTo>
                    <a:pt x="16604915" y="9606885"/>
                  </a:lnTo>
                  <a:lnTo>
                    <a:pt x="16603351" y="9610551"/>
                  </a:lnTo>
                  <a:lnTo>
                    <a:pt x="16601454" y="9614075"/>
                  </a:lnTo>
                  <a:lnTo>
                    <a:pt x="16603033" y="9618688"/>
                  </a:lnTo>
                  <a:lnTo>
                    <a:pt x="16606414" y="9620919"/>
                  </a:lnTo>
                  <a:lnTo>
                    <a:pt x="16615413" y="9624758"/>
                  </a:lnTo>
                  <a:lnTo>
                    <a:pt x="16619884" y="9623513"/>
                  </a:lnTo>
                  <a:lnTo>
                    <a:pt x="16621448" y="9619847"/>
                  </a:lnTo>
                  <a:lnTo>
                    <a:pt x="16623345" y="9616322"/>
                  </a:lnTo>
                  <a:lnTo>
                    <a:pt x="16621767" y="9611709"/>
                  </a:lnTo>
                  <a:lnTo>
                    <a:pt x="16618385" y="9609479"/>
                  </a:lnTo>
                  <a:lnTo>
                    <a:pt x="16613385" y="9607346"/>
                  </a:lnTo>
                  <a:lnTo>
                    <a:pt x="16609861" y="9605449"/>
                  </a:lnTo>
                  <a:close/>
                </a:path>
                <a:path w="17866995" h="10083165">
                  <a:moveTo>
                    <a:pt x="17353468" y="9922647"/>
                  </a:moveTo>
                  <a:lnTo>
                    <a:pt x="17349517" y="9921749"/>
                  </a:lnTo>
                  <a:lnTo>
                    <a:pt x="17344517" y="9919617"/>
                  </a:lnTo>
                  <a:lnTo>
                    <a:pt x="17340708" y="9918386"/>
                  </a:lnTo>
                  <a:lnTo>
                    <a:pt x="17336620" y="9920582"/>
                  </a:lnTo>
                  <a:lnTo>
                    <a:pt x="17335056" y="9924248"/>
                  </a:lnTo>
                  <a:lnTo>
                    <a:pt x="17333825" y="9928057"/>
                  </a:lnTo>
                  <a:lnTo>
                    <a:pt x="17335688" y="9932003"/>
                  </a:lnTo>
                  <a:lnTo>
                    <a:pt x="17339354" y="9933567"/>
                  </a:lnTo>
                  <a:lnTo>
                    <a:pt x="17339830" y="9933375"/>
                  </a:lnTo>
                  <a:lnTo>
                    <a:pt x="17344828" y="9935507"/>
                  </a:lnTo>
                  <a:lnTo>
                    <a:pt x="17348638" y="9936738"/>
                  </a:lnTo>
                  <a:lnTo>
                    <a:pt x="17352725" y="9934542"/>
                  </a:lnTo>
                  <a:lnTo>
                    <a:pt x="17354289" y="9930876"/>
                  </a:lnTo>
                  <a:lnTo>
                    <a:pt x="17355520" y="9927068"/>
                  </a:lnTo>
                  <a:lnTo>
                    <a:pt x="17353468" y="9922647"/>
                  </a:lnTo>
                  <a:close/>
                </a:path>
                <a:path w="17866995" h="10083165">
                  <a:moveTo>
                    <a:pt x="16531044" y="9563949"/>
                  </a:moveTo>
                  <a:lnTo>
                    <a:pt x="16526099" y="9565385"/>
                  </a:lnTo>
                  <a:lnTo>
                    <a:pt x="16524535" y="9569051"/>
                  </a:lnTo>
                  <a:lnTo>
                    <a:pt x="16522495" y="9572909"/>
                  </a:lnTo>
                  <a:lnTo>
                    <a:pt x="16524074" y="9577522"/>
                  </a:lnTo>
                  <a:lnTo>
                    <a:pt x="16527455" y="9579752"/>
                  </a:lnTo>
                  <a:lnTo>
                    <a:pt x="16536454" y="9583591"/>
                  </a:lnTo>
                  <a:lnTo>
                    <a:pt x="16540925" y="9582347"/>
                  </a:lnTo>
                  <a:lnTo>
                    <a:pt x="16542489" y="9578680"/>
                  </a:lnTo>
                  <a:lnTo>
                    <a:pt x="16544529" y="9574822"/>
                  </a:lnTo>
                  <a:lnTo>
                    <a:pt x="16542950" y="9570209"/>
                  </a:lnTo>
                  <a:lnTo>
                    <a:pt x="16539569" y="9567979"/>
                  </a:lnTo>
                  <a:lnTo>
                    <a:pt x="16534568" y="9565846"/>
                  </a:lnTo>
                  <a:lnTo>
                    <a:pt x="16531044" y="9563949"/>
                  </a:lnTo>
                  <a:close/>
                </a:path>
                <a:path w="17866995" h="10083165">
                  <a:moveTo>
                    <a:pt x="17437304" y="9950530"/>
                  </a:moveTo>
                  <a:lnTo>
                    <a:pt x="17433354" y="9949633"/>
                  </a:lnTo>
                  <a:lnTo>
                    <a:pt x="17428353" y="9947500"/>
                  </a:lnTo>
                  <a:lnTo>
                    <a:pt x="17424211" y="9946127"/>
                  </a:lnTo>
                  <a:lnTo>
                    <a:pt x="17420123" y="9948322"/>
                  </a:lnTo>
                  <a:lnTo>
                    <a:pt x="17417662" y="9955939"/>
                  </a:lnTo>
                  <a:lnTo>
                    <a:pt x="17419525" y="9959885"/>
                  </a:lnTo>
                  <a:lnTo>
                    <a:pt x="17423192" y="9961449"/>
                  </a:lnTo>
                  <a:lnTo>
                    <a:pt x="17422999" y="9960974"/>
                  </a:lnTo>
                  <a:lnTo>
                    <a:pt x="17423333" y="9961116"/>
                  </a:lnTo>
                  <a:lnTo>
                    <a:pt x="17423809" y="9960925"/>
                  </a:lnTo>
                  <a:lnTo>
                    <a:pt x="17428808" y="9963057"/>
                  </a:lnTo>
                  <a:lnTo>
                    <a:pt x="17432949" y="9964430"/>
                  </a:lnTo>
                  <a:lnTo>
                    <a:pt x="17437038" y="9962235"/>
                  </a:lnTo>
                  <a:lnTo>
                    <a:pt x="17439499" y="9954618"/>
                  </a:lnTo>
                  <a:lnTo>
                    <a:pt x="17437304" y="9950530"/>
                  </a:lnTo>
                  <a:close/>
                </a:path>
                <a:path w="17866995" h="10083165">
                  <a:moveTo>
                    <a:pt x="16453179" y="9522067"/>
                  </a:moveTo>
                  <a:lnTo>
                    <a:pt x="16448568" y="9523646"/>
                  </a:lnTo>
                  <a:lnTo>
                    <a:pt x="16444773" y="9530694"/>
                  </a:lnTo>
                  <a:lnTo>
                    <a:pt x="16446350" y="9535307"/>
                  </a:lnTo>
                  <a:lnTo>
                    <a:pt x="16449591" y="9537871"/>
                  </a:lnTo>
                  <a:lnTo>
                    <a:pt x="16458589" y="9541709"/>
                  </a:lnTo>
                  <a:lnTo>
                    <a:pt x="16462726" y="9540322"/>
                  </a:lnTo>
                  <a:lnTo>
                    <a:pt x="16464624" y="9536798"/>
                  </a:lnTo>
                  <a:lnTo>
                    <a:pt x="16466854" y="9533416"/>
                  </a:lnTo>
                  <a:lnTo>
                    <a:pt x="16465277" y="9528803"/>
                  </a:lnTo>
                  <a:lnTo>
                    <a:pt x="16462037" y="9526240"/>
                  </a:lnTo>
                  <a:lnTo>
                    <a:pt x="16457037" y="9524107"/>
                  </a:lnTo>
                  <a:lnTo>
                    <a:pt x="16453179" y="9522067"/>
                  </a:lnTo>
                  <a:close/>
                </a:path>
                <a:path w="17866995" h="10083165">
                  <a:moveTo>
                    <a:pt x="17521994" y="9976413"/>
                  </a:moveTo>
                  <a:lnTo>
                    <a:pt x="17518186" y="9975183"/>
                  </a:lnTo>
                  <a:lnTo>
                    <a:pt x="17512901" y="9973716"/>
                  </a:lnTo>
                  <a:lnTo>
                    <a:pt x="17509092" y="9972485"/>
                  </a:lnTo>
                  <a:lnTo>
                    <a:pt x="17504862" y="9975014"/>
                  </a:lnTo>
                  <a:lnTo>
                    <a:pt x="17503631" y="9978823"/>
                  </a:lnTo>
                  <a:lnTo>
                    <a:pt x="17502876" y="9982440"/>
                  </a:lnTo>
                  <a:lnTo>
                    <a:pt x="17504739" y="9986386"/>
                  </a:lnTo>
                  <a:lnTo>
                    <a:pt x="17508740" y="9988093"/>
                  </a:lnTo>
                  <a:lnTo>
                    <a:pt x="17514022" y="9989558"/>
                  </a:lnTo>
                  <a:lnTo>
                    <a:pt x="17517831" y="9990789"/>
                  </a:lnTo>
                  <a:lnTo>
                    <a:pt x="17522062" y="9988260"/>
                  </a:lnTo>
                  <a:lnTo>
                    <a:pt x="17524523" y="9980643"/>
                  </a:lnTo>
                  <a:lnTo>
                    <a:pt x="17521994" y="9976413"/>
                  </a:lnTo>
                  <a:close/>
                </a:path>
                <a:path w="17866995" h="10083165">
                  <a:moveTo>
                    <a:pt x="16376358" y="9478661"/>
                  </a:moveTo>
                  <a:lnTo>
                    <a:pt x="16371746" y="9480240"/>
                  </a:lnTo>
                  <a:lnTo>
                    <a:pt x="16367951" y="9487288"/>
                  </a:lnTo>
                  <a:lnTo>
                    <a:pt x="16369054" y="9492092"/>
                  </a:lnTo>
                  <a:lnTo>
                    <a:pt x="16372578" y="9493989"/>
                  </a:lnTo>
                  <a:lnTo>
                    <a:pt x="16377292" y="9496788"/>
                  </a:lnTo>
                  <a:lnTo>
                    <a:pt x="16381626" y="9498637"/>
                  </a:lnTo>
                  <a:lnTo>
                    <a:pt x="16385622" y="9497583"/>
                  </a:lnTo>
                  <a:lnTo>
                    <a:pt x="16389416" y="9490535"/>
                  </a:lnTo>
                  <a:lnTo>
                    <a:pt x="16388313" y="9485731"/>
                  </a:lnTo>
                  <a:lnTo>
                    <a:pt x="16384790" y="9483834"/>
                  </a:lnTo>
                  <a:lnTo>
                    <a:pt x="16380073" y="9481034"/>
                  </a:lnTo>
                  <a:lnTo>
                    <a:pt x="16376358" y="9478661"/>
                  </a:lnTo>
                  <a:close/>
                </a:path>
                <a:path w="17866995" h="10083165">
                  <a:moveTo>
                    <a:pt x="17606969" y="10001629"/>
                  </a:moveTo>
                  <a:lnTo>
                    <a:pt x="17603159" y="10000398"/>
                  </a:lnTo>
                  <a:lnTo>
                    <a:pt x="17597877" y="9998933"/>
                  </a:lnTo>
                  <a:lnTo>
                    <a:pt x="17594068" y="9997703"/>
                  </a:lnTo>
                  <a:lnTo>
                    <a:pt x="17589837" y="10000231"/>
                  </a:lnTo>
                  <a:lnTo>
                    <a:pt x="17588606" y="10004039"/>
                  </a:lnTo>
                  <a:lnTo>
                    <a:pt x="17587517" y="10007515"/>
                  </a:lnTo>
                  <a:lnTo>
                    <a:pt x="17589379" y="10011460"/>
                  </a:lnTo>
                  <a:lnTo>
                    <a:pt x="17593714" y="10013310"/>
                  </a:lnTo>
                  <a:lnTo>
                    <a:pt x="17598997" y="10014775"/>
                  </a:lnTo>
                  <a:lnTo>
                    <a:pt x="17602805" y="10016006"/>
                  </a:lnTo>
                  <a:lnTo>
                    <a:pt x="17607037" y="10013477"/>
                  </a:lnTo>
                  <a:lnTo>
                    <a:pt x="17609498" y="10005860"/>
                  </a:lnTo>
                  <a:lnTo>
                    <a:pt x="17606969" y="10001629"/>
                  </a:lnTo>
                  <a:close/>
                </a:path>
                <a:path w="17866995" h="10083165">
                  <a:moveTo>
                    <a:pt x="16299346" y="9434780"/>
                  </a:moveTo>
                  <a:lnTo>
                    <a:pt x="16294542" y="9435882"/>
                  </a:lnTo>
                  <a:lnTo>
                    <a:pt x="16290748" y="9442931"/>
                  </a:lnTo>
                  <a:lnTo>
                    <a:pt x="16291851" y="9447735"/>
                  </a:lnTo>
                  <a:lnTo>
                    <a:pt x="16295375" y="9449631"/>
                  </a:lnTo>
                  <a:lnTo>
                    <a:pt x="16300088" y="9452431"/>
                  </a:lnTo>
                  <a:lnTo>
                    <a:pt x="16304422" y="9454279"/>
                  </a:lnTo>
                  <a:lnTo>
                    <a:pt x="16308560" y="9452893"/>
                  </a:lnTo>
                  <a:lnTo>
                    <a:pt x="16310315" y="9449702"/>
                  </a:lnTo>
                  <a:lnTo>
                    <a:pt x="16312213" y="9446178"/>
                  </a:lnTo>
                  <a:lnTo>
                    <a:pt x="16311111" y="9441374"/>
                  </a:lnTo>
                  <a:lnTo>
                    <a:pt x="16307586" y="9439476"/>
                  </a:lnTo>
                  <a:lnTo>
                    <a:pt x="16302869" y="9436677"/>
                  </a:lnTo>
                  <a:lnTo>
                    <a:pt x="16299346" y="9434780"/>
                  </a:lnTo>
                  <a:close/>
                </a:path>
                <a:path w="17866995" h="10083165">
                  <a:moveTo>
                    <a:pt x="17692653" y="10025179"/>
                  </a:moveTo>
                  <a:lnTo>
                    <a:pt x="17688703" y="10024281"/>
                  </a:lnTo>
                  <a:lnTo>
                    <a:pt x="17683420" y="10022816"/>
                  </a:lnTo>
                  <a:lnTo>
                    <a:pt x="17679279" y="10021443"/>
                  </a:lnTo>
                  <a:lnTo>
                    <a:pt x="17675048" y="10023972"/>
                  </a:lnTo>
                  <a:lnTo>
                    <a:pt x="17674150" y="10027923"/>
                  </a:lnTo>
                  <a:lnTo>
                    <a:pt x="17672920" y="10031731"/>
                  </a:lnTo>
                  <a:lnTo>
                    <a:pt x="17674922" y="10035344"/>
                  </a:lnTo>
                  <a:lnTo>
                    <a:pt x="17679256" y="10037193"/>
                  </a:lnTo>
                  <a:lnTo>
                    <a:pt x="17684541" y="10038659"/>
                  </a:lnTo>
                  <a:lnTo>
                    <a:pt x="17688683" y="10040032"/>
                  </a:lnTo>
                  <a:lnTo>
                    <a:pt x="17692914" y="10037503"/>
                  </a:lnTo>
                  <a:lnTo>
                    <a:pt x="17693811" y="10033552"/>
                  </a:lnTo>
                  <a:lnTo>
                    <a:pt x="17695184" y="10029410"/>
                  </a:lnTo>
                  <a:lnTo>
                    <a:pt x="17692653" y="10025179"/>
                  </a:lnTo>
                  <a:close/>
                </a:path>
                <a:path w="17866995" h="10083165">
                  <a:moveTo>
                    <a:pt x="16223236" y="9389707"/>
                  </a:moveTo>
                  <a:lnTo>
                    <a:pt x="16218764" y="9390952"/>
                  </a:lnTo>
                  <a:lnTo>
                    <a:pt x="16216533" y="9394334"/>
                  </a:lnTo>
                  <a:lnTo>
                    <a:pt x="16214636" y="9397857"/>
                  </a:lnTo>
                  <a:lnTo>
                    <a:pt x="16215881" y="9402328"/>
                  </a:lnTo>
                  <a:lnTo>
                    <a:pt x="16219263" y="9404559"/>
                  </a:lnTo>
                  <a:lnTo>
                    <a:pt x="16223979" y="9407359"/>
                  </a:lnTo>
                  <a:lnTo>
                    <a:pt x="16228313" y="9409207"/>
                  </a:lnTo>
                  <a:lnTo>
                    <a:pt x="16232448" y="9407819"/>
                  </a:lnTo>
                  <a:lnTo>
                    <a:pt x="16234204" y="9404628"/>
                  </a:lnTo>
                  <a:lnTo>
                    <a:pt x="16236101" y="9401104"/>
                  </a:lnTo>
                  <a:lnTo>
                    <a:pt x="16234856" y="9396634"/>
                  </a:lnTo>
                  <a:lnTo>
                    <a:pt x="16231474" y="9394403"/>
                  </a:lnTo>
                  <a:lnTo>
                    <a:pt x="16226760" y="9391604"/>
                  </a:lnTo>
                  <a:lnTo>
                    <a:pt x="16223236" y="9389707"/>
                  </a:lnTo>
                  <a:close/>
                </a:path>
                <a:path w="17866995" h="10083165">
                  <a:moveTo>
                    <a:pt x="17777766" y="10047303"/>
                  </a:moveTo>
                  <a:lnTo>
                    <a:pt x="17773816" y="10046405"/>
                  </a:lnTo>
                  <a:lnTo>
                    <a:pt x="17768531" y="10044939"/>
                  </a:lnTo>
                  <a:lnTo>
                    <a:pt x="17764579" y="10044042"/>
                  </a:lnTo>
                  <a:lnTo>
                    <a:pt x="17760349" y="10046571"/>
                  </a:lnTo>
                  <a:lnTo>
                    <a:pt x="17759452" y="10050522"/>
                  </a:lnTo>
                  <a:lnTo>
                    <a:pt x="17758364" y="10053997"/>
                  </a:lnTo>
                  <a:lnTo>
                    <a:pt x="17760369" y="10057610"/>
                  </a:lnTo>
                  <a:lnTo>
                    <a:pt x="17765035" y="10059600"/>
                  </a:lnTo>
                  <a:lnTo>
                    <a:pt x="17770319" y="10061066"/>
                  </a:lnTo>
                  <a:lnTo>
                    <a:pt x="17774270" y="10061964"/>
                  </a:lnTo>
                  <a:lnTo>
                    <a:pt x="17778500" y="10059435"/>
                  </a:lnTo>
                  <a:lnTo>
                    <a:pt x="17780294" y="10051534"/>
                  </a:lnTo>
                  <a:lnTo>
                    <a:pt x="17777766" y="10047303"/>
                  </a:lnTo>
                  <a:close/>
                </a:path>
                <a:path w="17866995" h="10083165">
                  <a:moveTo>
                    <a:pt x="16147742" y="9344109"/>
                  </a:moveTo>
                  <a:lnTo>
                    <a:pt x="16143273" y="9345354"/>
                  </a:lnTo>
                  <a:lnTo>
                    <a:pt x="16138811" y="9352119"/>
                  </a:lnTo>
                  <a:lnTo>
                    <a:pt x="16140055" y="9356589"/>
                  </a:lnTo>
                  <a:lnTo>
                    <a:pt x="16143437" y="9358819"/>
                  </a:lnTo>
                  <a:lnTo>
                    <a:pt x="16148153" y="9361619"/>
                  </a:lnTo>
                  <a:lnTo>
                    <a:pt x="16149152" y="9362045"/>
                  </a:lnTo>
                  <a:lnTo>
                    <a:pt x="16149010" y="9362378"/>
                  </a:lnTo>
                  <a:lnTo>
                    <a:pt x="16152343" y="9363800"/>
                  </a:lnTo>
                  <a:lnTo>
                    <a:pt x="16156148" y="9362271"/>
                  </a:lnTo>
                  <a:lnTo>
                    <a:pt x="16158235" y="9359222"/>
                  </a:lnTo>
                  <a:lnTo>
                    <a:pt x="16160466" y="9355840"/>
                  </a:lnTo>
                  <a:lnTo>
                    <a:pt x="16159222" y="9351370"/>
                  </a:lnTo>
                  <a:lnTo>
                    <a:pt x="16155840" y="9349140"/>
                  </a:lnTo>
                  <a:lnTo>
                    <a:pt x="16151124" y="9346340"/>
                  </a:lnTo>
                  <a:lnTo>
                    <a:pt x="16147742" y="9344109"/>
                  </a:lnTo>
                  <a:close/>
                </a:path>
                <a:path w="17866995" h="10083165">
                  <a:moveTo>
                    <a:pt x="17864112" y="10068377"/>
                  </a:moveTo>
                  <a:lnTo>
                    <a:pt x="17860162" y="10067480"/>
                  </a:lnTo>
                  <a:lnTo>
                    <a:pt x="17854879" y="10066014"/>
                  </a:lnTo>
                  <a:lnTo>
                    <a:pt x="17850929" y="10065117"/>
                  </a:lnTo>
                  <a:lnTo>
                    <a:pt x="17846697" y="10067645"/>
                  </a:lnTo>
                  <a:lnTo>
                    <a:pt x="17845800" y="10071596"/>
                  </a:lnTo>
                  <a:lnTo>
                    <a:pt x="17844711" y="10075072"/>
                  </a:lnTo>
                  <a:lnTo>
                    <a:pt x="17846716" y="10078685"/>
                  </a:lnTo>
                  <a:lnTo>
                    <a:pt x="17851381" y="10080675"/>
                  </a:lnTo>
                  <a:lnTo>
                    <a:pt x="17856666" y="10082141"/>
                  </a:lnTo>
                  <a:lnTo>
                    <a:pt x="17860616" y="10083038"/>
                  </a:lnTo>
                  <a:lnTo>
                    <a:pt x="17864846" y="10080509"/>
                  </a:lnTo>
                  <a:lnTo>
                    <a:pt x="17866642" y="10072608"/>
                  </a:lnTo>
                  <a:lnTo>
                    <a:pt x="17864112" y="10068377"/>
                  </a:lnTo>
                  <a:close/>
                </a:path>
                <a:path w="17866995" h="10083165">
                  <a:moveTo>
                    <a:pt x="16072628" y="9296704"/>
                  </a:moveTo>
                  <a:lnTo>
                    <a:pt x="16068157" y="9297949"/>
                  </a:lnTo>
                  <a:lnTo>
                    <a:pt x="16065928" y="9301331"/>
                  </a:lnTo>
                  <a:lnTo>
                    <a:pt x="16063555" y="9305046"/>
                  </a:lnTo>
                  <a:lnTo>
                    <a:pt x="16064799" y="9309516"/>
                  </a:lnTo>
                  <a:lnTo>
                    <a:pt x="16068180" y="9311747"/>
                  </a:lnTo>
                  <a:lnTo>
                    <a:pt x="16072897" y="9314547"/>
                  </a:lnTo>
                  <a:lnTo>
                    <a:pt x="16077561" y="9316537"/>
                  </a:lnTo>
                  <a:lnTo>
                    <a:pt x="16081224" y="9315341"/>
                  </a:lnTo>
                  <a:lnTo>
                    <a:pt x="16083312" y="9312293"/>
                  </a:lnTo>
                  <a:lnTo>
                    <a:pt x="16085685" y="9308577"/>
                  </a:lnTo>
                  <a:lnTo>
                    <a:pt x="16084439" y="9304106"/>
                  </a:lnTo>
                  <a:lnTo>
                    <a:pt x="16081057" y="9301876"/>
                  </a:lnTo>
                  <a:lnTo>
                    <a:pt x="16076343" y="9299077"/>
                  </a:lnTo>
                  <a:lnTo>
                    <a:pt x="16072628" y="9296704"/>
                  </a:lnTo>
                  <a:close/>
                </a:path>
                <a:path w="17866995" h="10083165">
                  <a:moveTo>
                    <a:pt x="15998131" y="9248774"/>
                  </a:moveTo>
                  <a:lnTo>
                    <a:pt x="15993325" y="9249876"/>
                  </a:lnTo>
                  <a:lnTo>
                    <a:pt x="15989067" y="9256332"/>
                  </a:lnTo>
                  <a:lnTo>
                    <a:pt x="15988863" y="9256640"/>
                  </a:lnTo>
                  <a:lnTo>
                    <a:pt x="15989968" y="9261444"/>
                  </a:lnTo>
                  <a:lnTo>
                    <a:pt x="15993351" y="9263675"/>
                  </a:lnTo>
                  <a:lnTo>
                    <a:pt x="15997922" y="9266807"/>
                  </a:lnTo>
                  <a:lnTo>
                    <a:pt x="16002590" y="9268798"/>
                  </a:lnTo>
                  <a:lnTo>
                    <a:pt x="16006250" y="9267601"/>
                  </a:lnTo>
                  <a:lnTo>
                    <a:pt x="16008129" y="9264858"/>
                  </a:lnTo>
                  <a:lnTo>
                    <a:pt x="16010569" y="9261171"/>
                  </a:lnTo>
                  <a:lnTo>
                    <a:pt x="16009467" y="9256367"/>
                  </a:lnTo>
                  <a:lnTo>
                    <a:pt x="16006085" y="9254137"/>
                  </a:lnTo>
                  <a:lnTo>
                    <a:pt x="16001512" y="9251004"/>
                  </a:lnTo>
                  <a:lnTo>
                    <a:pt x="15998131" y="9248774"/>
                  </a:lnTo>
                  <a:close/>
                </a:path>
                <a:path w="17866995" h="10083165">
                  <a:moveTo>
                    <a:pt x="15923774" y="9200509"/>
                  </a:moveTo>
                  <a:lnTo>
                    <a:pt x="15918971" y="9201612"/>
                  </a:lnTo>
                  <a:lnTo>
                    <a:pt x="15914712" y="9208069"/>
                  </a:lnTo>
                  <a:lnTo>
                    <a:pt x="15914509" y="9208376"/>
                  </a:lnTo>
                  <a:lnTo>
                    <a:pt x="15915611" y="9213180"/>
                  </a:lnTo>
                  <a:lnTo>
                    <a:pt x="15918994" y="9215411"/>
                  </a:lnTo>
                  <a:lnTo>
                    <a:pt x="15923568" y="9218544"/>
                  </a:lnTo>
                  <a:lnTo>
                    <a:pt x="15927900" y="9220391"/>
                  </a:lnTo>
                  <a:lnTo>
                    <a:pt x="15931895" y="9219338"/>
                  </a:lnTo>
                  <a:lnTo>
                    <a:pt x="15933775" y="9216594"/>
                  </a:lnTo>
                  <a:lnTo>
                    <a:pt x="15936215" y="9212907"/>
                  </a:lnTo>
                  <a:lnTo>
                    <a:pt x="15935113" y="9208104"/>
                  </a:lnTo>
                  <a:lnTo>
                    <a:pt x="15931730" y="9205873"/>
                  </a:lnTo>
                  <a:lnTo>
                    <a:pt x="15927156" y="9202740"/>
                  </a:lnTo>
                  <a:lnTo>
                    <a:pt x="15923774" y="9200509"/>
                  </a:lnTo>
                  <a:close/>
                </a:path>
                <a:path w="17866995" h="10083165">
                  <a:moveTo>
                    <a:pt x="15850512" y="9151530"/>
                  </a:moveTo>
                  <a:lnTo>
                    <a:pt x="15845709" y="9152633"/>
                  </a:lnTo>
                  <a:lnTo>
                    <a:pt x="15843478" y="9156015"/>
                  </a:lnTo>
                  <a:lnTo>
                    <a:pt x="15840914" y="9159255"/>
                  </a:lnTo>
                  <a:lnTo>
                    <a:pt x="15842017" y="9164059"/>
                  </a:lnTo>
                  <a:lnTo>
                    <a:pt x="15845400" y="9166290"/>
                  </a:lnTo>
                  <a:lnTo>
                    <a:pt x="15849971" y="9169422"/>
                  </a:lnTo>
                  <a:lnTo>
                    <a:pt x="15851306" y="9169992"/>
                  </a:lnTo>
                  <a:lnTo>
                    <a:pt x="15851164" y="9170324"/>
                  </a:lnTo>
                  <a:lnTo>
                    <a:pt x="15854163" y="9171604"/>
                  </a:lnTo>
                  <a:lnTo>
                    <a:pt x="15858157" y="9170550"/>
                  </a:lnTo>
                  <a:lnTo>
                    <a:pt x="15860245" y="9167501"/>
                  </a:lnTo>
                  <a:lnTo>
                    <a:pt x="15862809" y="9164261"/>
                  </a:lnTo>
                  <a:lnTo>
                    <a:pt x="15861707" y="9159458"/>
                  </a:lnTo>
                  <a:lnTo>
                    <a:pt x="15858325" y="9157228"/>
                  </a:lnTo>
                  <a:lnTo>
                    <a:pt x="15853752" y="9154094"/>
                  </a:lnTo>
                  <a:lnTo>
                    <a:pt x="15850512" y="9151530"/>
                  </a:lnTo>
                  <a:close/>
                </a:path>
                <a:path w="17866995" h="10083165">
                  <a:moveTo>
                    <a:pt x="15777060" y="9102077"/>
                  </a:moveTo>
                  <a:lnTo>
                    <a:pt x="15772399" y="9102846"/>
                  </a:lnTo>
                  <a:lnTo>
                    <a:pt x="15767937" y="9109610"/>
                  </a:lnTo>
                  <a:lnTo>
                    <a:pt x="15768706" y="9114271"/>
                  </a:lnTo>
                  <a:lnTo>
                    <a:pt x="15772088" y="9116501"/>
                  </a:lnTo>
                  <a:lnTo>
                    <a:pt x="15776662" y="9119635"/>
                  </a:lnTo>
                  <a:lnTo>
                    <a:pt x="15777994" y="9120203"/>
                  </a:lnTo>
                  <a:lnTo>
                    <a:pt x="15777852" y="9120536"/>
                  </a:lnTo>
                  <a:lnTo>
                    <a:pt x="15780851" y="9121816"/>
                  </a:lnTo>
                  <a:lnTo>
                    <a:pt x="15784847" y="9120762"/>
                  </a:lnTo>
                  <a:lnTo>
                    <a:pt x="15786935" y="9117714"/>
                  </a:lnTo>
                  <a:lnTo>
                    <a:pt x="15789166" y="9114332"/>
                  </a:lnTo>
                  <a:lnTo>
                    <a:pt x="15788395" y="9109670"/>
                  </a:lnTo>
                  <a:lnTo>
                    <a:pt x="15785013" y="9107439"/>
                  </a:lnTo>
                  <a:lnTo>
                    <a:pt x="15780442" y="9104307"/>
                  </a:lnTo>
                  <a:lnTo>
                    <a:pt x="15777060" y="9102077"/>
                  </a:lnTo>
                  <a:close/>
                </a:path>
                <a:path w="17866995" h="10083165">
                  <a:moveTo>
                    <a:pt x="15704032" y="9051622"/>
                  </a:moveTo>
                  <a:lnTo>
                    <a:pt x="15699371" y="9052391"/>
                  </a:lnTo>
                  <a:lnTo>
                    <a:pt x="15694909" y="9059155"/>
                  </a:lnTo>
                  <a:lnTo>
                    <a:pt x="15695678" y="9063816"/>
                  </a:lnTo>
                  <a:lnTo>
                    <a:pt x="15699060" y="9066046"/>
                  </a:lnTo>
                  <a:lnTo>
                    <a:pt x="15703634" y="9069179"/>
                  </a:lnTo>
                  <a:lnTo>
                    <a:pt x="15707967" y="9071027"/>
                  </a:lnTo>
                  <a:lnTo>
                    <a:pt x="15711820" y="9070308"/>
                  </a:lnTo>
                  <a:lnTo>
                    <a:pt x="15713907" y="9067259"/>
                  </a:lnTo>
                  <a:lnTo>
                    <a:pt x="15716138" y="9063877"/>
                  </a:lnTo>
                  <a:lnTo>
                    <a:pt x="15715369" y="9059215"/>
                  </a:lnTo>
                  <a:lnTo>
                    <a:pt x="15711988" y="9056985"/>
                  </a:lnTo>
                  <a:lnTo>
                    <a:pt x="15707414" y="9053852"/>
                  </a:lnTo>
                  <a:lnTo>
                    <a:pt x="15704032" y="9051622"/>
                  </a:lnTo>
                  <a:close/>
                </a:path>
                <a:path w="17866995" h="10083165">
                  <a:moveTo>
                    <a:pt x="15631765" y="9000309"/>
                  </a:moveTo>
                  <a:lnTo>
                    <a:pt x="15627103" y="9001078"/>
                  </a:lnTo>
                  <a:lnTo>
                    <a:pt x="15624872" y="9004460"/>
                  </a:lnTo>
                  <a:lnTo>
                    <a:pt x="15622500" y="9008176"/>
                  </a:lnTo>
                  <a:lnTo>
                    <a:pt x="15623270" y="9012838"/>
                  </a:lnTo>
                  <a:lnTo>
                    <a:pt x="15626652" y="9015068"/>
                  </a:lnTo>
                  <a:lnTo>
                    <a:pt x="15631225" y="9018201"/>
                  </a:lnTo>
                  <a:lnTo>
                    <a:pt x="15635889" y="9020191"/>
                  </a:lnTo>
                  <a:lnTo>
                    <a:pt x="15639743" y="9019470"/>
                  </a:lnTo>
                  <a:lnTo>
                    <a:pt x="15641831" y="9016422"/>
                  </a:lnTo>
                  <a:lnTo>
                    <a:pt x="15644204" y="9012707"/>
                  </a:lnTo>
                  <a:lnTo>
                    <a:pt x="15643436" y="9008045"/>
                  </a:lnTo>
                  <a:lnTo>
                    <a:pt x="15640054" y="9005815"/>
                  </a:lnTo>
                  <a:lnTo>
                    <a:pt x="15635480" y="9002682"/>
                  </a:lnTo>
                  <a:lnTo>
                    <a:pt x="15631765" y="9000309"/>
                  </a:lnTo>
                  <a:close/>
                </a:path>
                <a:path w="17866995" h="10083165">
                  <a:moveTo>
                    <a:pt x="15559973" y="8948805"/>
                  </a:moveTo>
                  <a:lnTo>
                    <a:pt x="15555312" y="8949575"/>
                  </a:lnTo>
                  <a:lnTo>
                    <a:pt x="15552748" y="8952814"/>
                  </a:lnTo>
                  <a:lnTo>
                    <a:pt x="15550517" y="8956197"/>
                  </a:lnTo>
                  <a:lnTo>
                    <a:pt x="15551288" y="8960859"/>
                  </a:lnTo>
                  <a:lnTo>
                    <a:pt x="15554527" y="8963422"/>
                  </a:lnTo>
                  <a:lnTo>
                    <a:pt x="15559099" y="8966555"/>
                  </a:lnTo>
                  <a:lnTo>
                    <a:pt x="15563767" y="8968546"/>
                  </a:lnTo>
                  <a:lnTo>
                    <a:pt x="15567617" y="8967825"/>
                  </a:lnTo>
                  <a:lnTo>
                    <a:pt x="15569707" y="8964776"/>
                  </a:lnTo>
                  <a:lnTo>
                    <a:pt x="15571938" y="8961394"/>
                  </a:lnTo>
                  <a:lnTo>
                    <a:pt x="15571169" y="8956733"/>
                  </a:lnTo>
                  <a:lnTo>
                    <a:pt x="15567929" y="8954168"/>
                  </a:lnTo>
                  <a:lnTo>
                    <a:pt x="15563354" y="8951036"/>
                  </a:lnTo>
                  <a:lnTo>
                    <a:pt x="15559973" y="8948805"/>
                  </a:lnTo>
                  <a:close/>
                </a:path>
                <a:path w="17866995" h="10083165">
                  <a:moveTo>
                    <a:pt x="15488468" y="8896637"/>
                  </a:moveTo>
                  <a:lnTo>
                    <a:pt x="15483806" y="8897405"/>
                  </a:lnTo>
                  <a:lnTo>
                    <a:pt x="15478679" y="8903885"/>
                  </a:lnTo>
                  <a:lnTo>
                    <a:pt x="15479446" y="8908546"/>
                  </a:lnTo>
                  <a:lnTo>
                    <a:pt x="15482686" y="8911109"/>
                  </a:lnTo>
                  <a:lnTo>
                    <a:pt x="15487260" y="8914243"/>
                  </a:lnTo>
                  <a:lnTo>
                    <a:pt x="15488927" y="8914954"/>
                  </a:lnTo>
                  <a:lnTo>
                    <a:pt x="15488784" y="8915288"/>
                  </a:lnTo>
                  <a:lnTo>
                    <a:pt x="15491783" y="8916567"/>
                  </a:lnTo>
                  <a:lnTo>
                    <a:pt x="15495637" y="8915847"/>
                  </a:lnTo>
                  <a:lnTo>
                    <a:pt x="15497726" y="8912798"/>
                  </a:lnTo>
                  <a:lnTo>
                    <a:pt x="15500290" y="8909558"/>
                  </a:lnTo>
                  <a:lnTo>
                    <a:pt x="15499519" y="8904896"/>
                  </a:lnTo>
                  <a:lnTo>
                    <a:pt x="15496279" y="8902332"/>
                  </a:lnTo>
                  <a:lnTo>
                    <a:pt x="15491708" y="8899200"/>
                  </a:lnTo>
                  <a:lnTo>
                    <a:pt x="15488468" y="8896637"/>
                  </a:lnTo>
                  <a:close/>
                </a:path>
                <a:path w="17866995" h="10083165">
                  <a:moveTo>
                    <a:pt x="15417719" y="8843607"/>
                  </a:moveTo>
                  <a:lnTo>
                    <a:pt x="15413057" y="8844376"/>
                  </a:lnTo>
                  <a:lnTo>
                    <a:pt x="15407929" y="8850857"/>
                  </a:lnTo>
                  <a:lnTo>
                    <a:pt x="15408699" y="8855518"/>
                  </a:lnTo>
                  <a:lnTo>
                    <a:pt x="15416370" y="8861548"/>
                  </a:lnTo>
                  <a:lnTo>
                    <a:pt x="15418037" y="8862259"/>
                  </a:lnTo>
                  <a:lnTo>
                    <a:pt x="15417895" y="8862593"/>
                  </a:lnTo>
                  <a:lnTo>
                    <a:pt x="15420894" y="8863872"/>
                  </a:lnTo>
                  <a:lnTo>
                    <a:pt x="15424890" y="8862818"/>
                  </a:lnTo>
                  <a:lnTo>
                    <a:pt x="15426836" y="8860103"/>
                  </a:lnTo>
                  <a:lnTo>
                    <a:pt x="15429400" y="8856864"/>
                  </a:lnTo>
                  <a:lnTo>
                    <a:pt x="15428630" y="8852201"/>
                  </a:lnTo>
                  <a:lnTo>
                    <a:pt x="15417719" y="8843607"/>
                  </a:lnTo>
                  <a:close/>
                </a:path>
                <a:path w="17866995" h="10083165">
                  <a:moveTo>
                    <a:pt x="15346972" y="8790580"/>
                  </a:moveTo>
                  <a:lnTo>
                    <a:pt x="15342309" y="8791349"/>
                  </a:lnTo>
                  <a:lnTo>
                    <a:pt x="15337183" y="8797828"/>
                  </a:lnTo>
                  <a:lnTo>
                    <a:pt x="15337952" y="8802490"/>
                  </a:lnTo>
                  <a:lnTo>
                    <a:pt x="15341192" y="8805054"/>
                  </a:lnTo>
                  <a:lnTo>
                    <a:pt x="15345290" y="8808379"/>
                  </a:lnTo>
                  <a:lnTo>
                    <a:pt x="15346956" y="8809089"/>
                  </a:lnTo>
                  <a:lnTo>
                    <a:pt x="15346814" y="8809422"/>
                  </a:lnTo>
                  <a:lnTo>
                    <a:pt x="15349814" y="8810702"/>
                  </a:lnTo>
                  <a:lnTo>
                    <a:pt x="15353810" y="8809649"/>
                  </a:lnTo>
                  <a:lnTo>
                    <a:pt x="15355756" y="8806933"/>
                  </a:lnTo>
                  <a:lnTo>
                    <a:pt x="15358319" y="8803693"/>
                  </a:lnTo>
                  <a:lnTo>
                    <a:pt x="15357549" y="8799032"/>
                  </a:lnTo>
                  <a:lnTo>
                    <a:pt x="15354310" y="8796468"/>
                  </a:lnTo>
                  <a:lnTo>
                    <a:pt x="15350211" y="8793144"/>
                  </a:lnTo>
                  <a:lnTo>
                    <a:pt x="15346972" y="8790580"/>
                  </a:lnTo>
                  <a:close/>
                </a:path>
                <a:path w="17866995" h="10083165">
                  <a:moveTo>
                    <a:pt x="15276509" y="8736886"/>
                  </a:moveTo>
                  <a:lnTo>
                    <a:pt x="15271847" y="8737654"/>
                  </a:lnTo>
                  <a:lnTo>
                    <a:pt x="15266720" y="8744135"/>
                  </a:lnTo>
                  <a:lnTo>
                    <a:pt x="15267489" y="8748797"/>
                  </a:lnTo>
                  <a:lnTo>
                    <a:pt x="15270729" y="8751360"/>
                  </a:lnTo>
                  <a:lnTo>
                    <a:pt x="15274828" y="8754684"/>
                  </a:lnTo>
                  <a:lnTo>
                    <a:pt x="15276493" y="8755394"/>
                  </a:lnTo>
                  <a:lnTo>
                    <a:pt x="15276351" y="8755728"/>
                  </a:lnTo>
                  <a:lnTo>
                    <a:pt x="15279351" y="8757008"/>
                  </a:lnTo>
                  <a:lnTo>
                    <a:pt x="15283347" y="8755954"/>
                  </a:lnTo>
                  <a:lnTo>
                    <a:pt x="15285292" y="8753239"/>
                  </a:lnTo>
                  <a:lnTo>
                    <a:pt x="15287856" y="8749999"/>
                  </a:lnTo>
                  <a:lnTo>
                    <a:pt x="15287086" y="8745337"/>
                  </a:lnTo>
                  <a:lnTo>
                    <a:pt x="15283847" y="8742773"/>
                  </a:lnTo>
                  <a:lnTo>
                    <a:pt x="15279749" y="8739449"/>
                  </a:lnTo>
                  <a:lnTo>
                    <a:pt x="15276509" y="8736886"/>
                  </a:lnTo>
                  <a:close/>
                </a:path>
                <a:path w="17866995" h="10083165">
                  <a:moveTo>
                    <a:pt x="15206331" y="8682525"/>
                  </a:moveTo>
                  <a:lnTo>
                    <a:pt x="15201669" y="8683293"/>
                  </a:lnTo>
                  <a:lnTo>
                    <a:pt x="15196541" y="8689774"/>
                  </a:lnTo>
                  <a:lnTo>
                    <a:pt x="15197311" y="8694435"/>
                  </a:lnTo>
                  <a:lnTo>
                    <a:pt x="15200551" y="8696999"/>
                  </a:lnTo>
                  <a:lnTo>
                    <a:pt x="15204649" y="8700323"/>
                  </a:lnTo>
                  <a:lnTo>
                    <a:pt x="15209315" y="8702314"/>
                  </a:lnTo>
                  <a:lnTo>
                    <a:pt x="15213169" y="8701593"/>
                  </a:lnTo>
                  <a:lnTo>
                    <a:pt x="15215114" y="8698877"/>
                  </a:lnTo>
                  <a:lnTo>
                    <a:pt x="15217678" y="8695638"/>
                  </a:lnTo>
                  <a:lnTo>
                    <a:pt x="15216908" y="8690976"/>
                  </a:lnTo>
                  <a:lnTo>
                    <a:pt x="15213669" y="8688412"/>
                  </a:lnTo>
                  <a:lnTo>
                    <a:pt x="15209570" y="8685088"/>
                  </a:lnTo>
                  <a:lnTo>
                    <a:pt x="15206331" y="8682525"/>
                  </a:lnTo>
                  <a:close/>
                </a:path>
                <a:path w="17866995" h="10083165">
                  <a:moveTo>
                    <a:pt x="15136486" y="8628306"/>
                  </a:moveTo>
                  <a:lnTo>
                    <a:pt x="15131823" y="8629075"/>
                  </a:lnTo>
                  <a:lnTo>
                    <a:pt x="15126697" y="8635555"/>
                  </a:lnTo>
                  <a:lnTo>
                    <a:pt x="15127466" y="8640217"/>
                  </a:lnTo>
                  <a:lnTo>
                    <a:pt x="15130706" y="8642780"/>
                  </a:lnTo>
                  <a:lnTo>
                    <a:pt x="15134802" y="8646103"/>
                  </a:lnTo>
                  <a:lnTo>
                    <a:pt x="15139470" y="8648095"/>
                  </a:lnTo>
                  <a:lnTo>
                    <a:pt x="15143321" y="8647374"/>
                  </a:lnTo>
                  <a:lnTo>
                    <a:pt x="15145268" y="8644659"/>
                  </a:lnTo>
                  <a:lnTo>
                    <a:pt x="15147832" y="8641419"/>
                  </a:lnTo>
                  <a:lnTo>
                    <a:pt x="15147063" y="8636757"/>
                  </a:lnTo>
                  <a:lnTo>
                    <a:pt x="15143824" y="8634194"/>
                  </a:lnTo>
                  <a:lnTo>
                    <a:pt x="15139725" y="8630870"/>
                  </a:lnTo>
                  <a:lnTo>
                    <a:pt x="15136486" y="8628306"/>
                  </a:lnTo>
                  <a:close/>
                </a:path>
                <a:path w="17866995" h="10083165">
                  <a:moveTo>
                    <a:pt x="15066925" y="8573421"/>
                  </a:moveTo>
                  <a:lnTo>
                    <a:pt x="15062406" y="8573857"/>
                  </a:lnTo>
                  <a:lnTo>
                    <a:pt x="15057278" y="8580336"/>
                  </a:lnTo>
                  <a:lnTo>
                    <a:pt x="15057712" y="8584855"/>
                  </a:lnTo>
                  <a:lnTo>
                    <a:pt x="15060953" y="8587419"/>
                  </a:lnTo>
                  <a:lnTo>
                    <a:pt x="15065050" y="8590742"/>
                  </a:lnTo>
                  <a:lnTo>
                    <a:pt x="15067050" y="8591596"/>
                  </a:lnTo>
                  <a:lnTo>
                    <a:pt x="15066575" y="8591787"/>
                  </a:lnTo>
                  <a:lnTo>
                    <a:pt x="15069574" y="8593066"/>
                  </a:lnTo>
                  <a:lnTo>
                    <a:pt x="15073094" y="8592204"/>
                  </a:lnTo>
                  <a:lnTo>
                    <a:pt x="15075374" y="8589631"/>
                  </a:lnTo>
                  <a:lnTo>
                    <a:pt x="15077938" y="8586391"/>
                  </a:lnTo>
                  <a:lnTo>
                    <a:pt x="15077501" y="8581872"/>
                  </a:lnTo>
                  <a:lnTo>
                    <a:pt x="15074261" y="8579307"/>
                  </a:lnTo>
                  <a:lnTo>
                    <a:pt x="15070165" y="8575985"/>
                  </a:lnTo>
                  <a:lnTo>
                    <a:pt x="15066925" y="8573421"/>
                  </a:lnTo>
                  <a:close/>
                </a:path>
                <a:path w="17866995" h="10083165">
                  <a:moveTo>
                    <a:pt x="14998173" y="8518486"/>
                  </a:moveTo>
                  <a:lnTo>
                    <a:pt x="14993319" y="8518779"/>
                  </a:lnTo>
                  <a:lnTo>
                    <a:pt x="14988192" y="8525259"/>
                  </a:lnTo>
                  <a:lnTo>
                    <a:pt x="14988628" y="8529779"/>
                  </a:lnTo>
                  <a:lnTo>
                    <a:pt x="14991868" y="8532342"/>
                  </a:lnTo>
                  <a:lnTo>
                    <a:pt x="14995966" y="8535667"/>
                  </a:lnTo>
                  <a:lnTo>
                    <a:pt x="14997965" y="8536519"/>
                  </a:lnTo>
                  <a:lnTo>
                    <a:pt x="14997490" y="8536711"/>
                  </a:lnTo>
                  <a:lnTo>
                    <a:pt x="15000489" y="8537990"/>
                  </a:lnTo>
                  <a:lnTo>
                    <a:pt x="15004009" y="8537128"/>
                  </a:lnTo>
                  <a:lnTo>
                    <a:pt x="15006289" y="8534555"/>
                  </a:lnTo>
                  <a:lnTo>
                    <a:pt x="15008853" y="8531315"/>
                  </a:lnTo>
                  <a:lnTo>
                    <a:pt x="15008416" y="8526796"/>
                  </a:lnTo>
                  <a:lnTo>
                    <a:pt x="15005177" y="8524232"/>
                  </a:lnTo>
                  <a:lnTo>
                    <a:pt x="15001079" y="8520907"/>
                  </a:lnTo>
                  <a:lnTo>
                    <a:pt x="14998173" y="8518486"/>
                  </a:lnTo>
                  <a:close/>
                </a:path>
                <a:path w="17866995" h="10083165">
                  <a:moveTo>
                    <a:pt x="14929514" y="8462410"/>
                  </a:moveTo>
                  <a:lnTo>
                    <a:pt x="14924661" y="8462704"/>
                  </a:lnTo>
                  <a:lnTo>
                    <a:pt x="14919533" y="8469183"/>
                  </a:lnTo>
                  <a:lnTo>
                    <a:pt x="14919827" y="8474036"/>
                  </a:lnTo>
                  <a:lnTo>
                    <a:pt x="14923067" y="8476599"/>
                  </a:lnTo>
                  <a:lnTo>
                    <a:pt x="14927163" y="8479923"/>
                  </a:lnTo>
                  <a:lnTo>
                    <a:pt x="14929163" y="8480776"/>
                  </a:lnTo>
                  <a:lnTo>
                    <a:pt x="14929021" y="8481109"/>
                  </a:lnTo>
                  <a:lnTo>
                    <a:pt x="14932020" y="8482389"/>
                  </a:lnTo>
                  <a:lnTo>
                    <a:pt x="14935540" y="8481527"/>
                  </a:lnTo>
                  <a:lnTo>
                    <a:pt x="14937820" y="8478954"/>
                  </a:lnTo>
                  <a:lnTo>
                    <a:pt x="14940384" y="8475714"/>
                  </a:lnTo>
                  <a:lnTo>
                    <a:pt x="14940091" y="8470861"/>
                  </a:lnTo>
                  <a:lnTo>
                    <a:pt x="14936852" y="8468297"/>
                  </a:lnTo>
                  <a:lnTo>
                    <a:pt x="14932755" y="8464974"/>
                  </a:lnTo>
                  <a:lnTo>
                    <a:pt x="14929514" y="8462410"/>
                  </a:lnTo>
                  <a:close/>
                </a:path>
                <a:path w="17866995" h="10083165">
                  <a:moveTo>
                    <a:pt x="14860854" y="8406333"/>
                  </a:moveTo>
                  <a:lnTo>
                    <a:pt x="14856003" y="8406627"/>
                  </a:lnTo>
                  <a:lnTo>
                    <a:pt x="14850875" y="8413107"/>
                  </a:lnTo>
                  <a:lnTo>
                    <a:pt x="14851168" y="8417959"/>
                  </a:lnTo>
                  <a:lnTo>
                    <a:pt x="14854407" y="8420523"/>
                  </a:lnTo>
                  <a:lnTo>
                    <a:pt x="14858506" y="8423847"/>
                  </a:lnTo>
                  <a:lnTo>
                    <a:pt x="14860505" y="8424700"/>
                  </a:lnTo>
                  <a:lnTo>
                    <a:pt x="14860363" y="8425032"/>
                  </a:lnTo>
                  <a:lnTo>
                    <a:pt x="14863363" y="8426312"/>
                  </a:lnTo>
                  <a:lnTo>
                    <a:pt x="14866883" y="8425450"/>
                  </a:lnTo>
                  <a:lnTo>
                    <a:pt x="14869162" y="8422877"/>
                  </a:lnTo>
                  <a:lnTo>
                    <a:pt x="14871726" y="8419637"/>
                  </a:lnTo>
                  <a:lnTo>
                    <a:pt x="14871432" y="8414784"/>
                  </a:lnTo>
                  <a:lnTo>
                    <a:pt x="14868192" y="8412221"/>
                  </a:lnTo>
                  <a:lnTo>
                    <a:pt x="14864094" y="8408896"/>
                  </a:lnTo>
                  <a:lnTo>
                    <a:pt x="14860854" y="8406333"/>
                  </a:lnTo>
                  <a:close/>
                </a:path>
                <a:path w="17866995" h="10083165">
                  <a:moveTo>
                    <a:pt x="14792480" y="8349590"/>
                  </a:moveTo>
                  <a:lnTo>
                    <a:pt x="14787628" y="8349884"/>
                  </a:lnTo>
                  <a:lnTo>
                    <a:pt x="14782500" y="8356363"/>
                  </a:lnTo>
                  <a:lnTo>
                    <a:pt x="14782794" y="8361216"/>
                  </a:lnTo>
                  <a:lnTo>
                    <a:pt x="14786033" y="8363779"/>
                  </a:lnTo>
                  <a:lnTo>
                    <a:pt x="14790132" y="8367104"/>
                  </a:lnTo>
                  <a:lnTo>
                    <a:pt x="14792132" y="8367957"/>
                  </a:lnTo>
                  <a:lnTo>
                    <a:pt x="14791990" y="8368290"/>
                  </a:lnTo>
                  <a:lnTo>
                    <a:pt x="14794989" y="8369570"/>
                  </a:lnTo>
                  <a:lnTo>
                    <a:pt x="14798506" y="8368707"/>
                  </a:lnTo>
                  <a:lnTo>
                    <a:pt x="14800786" y="8366134"/>
                  </a:lnTo>
                  <a:lnTo>
                    <a:pt x="14803350" y="8362894"/>
                  </a:lnTo>
                  <a:lnTo>
                    <a:pt x="14803057" y="8358042"/>
                  </a:lnTo>
                  <a:lnTo>
                    <a:pt x="14799818" y="8355478"/>
                  </a:lnTo>
                  <a:lnTo>
                    <a:pt x="14795721" y="8352154"/>
                  </a:lnTo>
                  <a:lnTo>
                    <a:pt x="14792480" y="8349590"/>
                  </a:lnTo>
                  <a:close/>
                </a:path>
                <a:path w="17866995" h="10083165">
                  <a:moveTo>
                    <a:pt x="7499655" y="5215862"/>
                  </a:moveTo>
                  <a:lnTo>
                    <a:pt x="7486989" y="5210459"/>
                  </a:lnTo>
                  <a:lnTo>
                    <a:pt x="7482568" y="5212513"/>
                  </a:lnTo>
                  <a:lnTo>
                    <a:pt x="7479298" y="5220179"/>
                  </a:lnTo>
                  <a:lnTo>
                    <a:pt x="7481351" y="5224600"/>
                  </a:lnTo>
                  <a:lnTo>
                    <a:pt x="7494017" y="5230003"/>
                  </a:lnTo>
                  <a:lnTo>
                    <a:pt x="7498439" y="5227950"/>
                  </a:lnTo>
                  <a:lnTo>
                    <a:pt x="7501709" y="5220284"/>
                  </a:lnTo>
                  <a:lnTo>
                    <a:pt x="7499655" y="5215862"/>
                  </a:lnTo>
                  <a:close/>
                </a:path>
                <a:path w="17866995" h="10083165">
                  <a:moveTo>
                    <a:pt x="7580982" y="5250553"/>
                  </a:moveTo>
                  <a:lnTo>
                    <a:pt x="7568316" y="5245150"/>
                  </a:lnTo>
                  <a:lnTo>
                    <a:pt x="7563895" y="5247204"/>
                  </a:lnTo>
                  <a:lnTo>
                    <a:pt x="7560625" y="5254870"/>
                  </a:lnTo>
                  <a:lnTo>
                    <a:pt x="7562677" y="5259291"/>
                  </a:lnTo>
                  <a:lnTo>
                    <a:pt x="7575344" y="5264694"/>
                  </a:lnTo>
                  <a:lnTo>
                    <a:pt x="7579766" y="5262641"/>
                  </a:lnTo>
                  <a:lnTo>
                    <a:pt x="7583036" y="5254975"/>
                  </a:lnTo>
                  <a:lnTo>
                    <a:pt x="7580982" y="5250553"/>
                  </a:lnTo>
                  <a:close/>
                </a:path>
                <a:path w="17866995" h="10083165">
                  <a:moveTo>
                    <a:pt x="7418137" y="5180695"/>
                  </a:moveTo>
                  <a:lnTo>
                    <a:pt x="7405472" y="5175293"/>
                  </a:lnTo>
                  <a:lnTo>
                    <a:pt x="7401050" y="5177346"/>
                  </a:lnTo>
                  <a:lnTo>
                    <a:pt x="7397780" y="5185012"/>
                  </a:lnTo>
                  <a:lnTo>
                    <a:pt x="7399834" y="5189434"/>
                  </a:lnTo>
                  <a:lnTo>
                    <a:pt x="7412499" y="5194836"/>
                  </a:lnTo>
                  <a:lnTo>
                    <a:pt x="7416921" y="5192782"/>
                  </a:lnTo>
                  <a:lnTo>
                    <a:pt x="7420191" y="5185117"/>
                  </a:lnTo>
                  <a:lnTo>
                    <a:pt x="7418137" y="5180695"/>
                  </a:lnTo>
                  <a:close/>
                </a:path>
                <a:path w="17866995" h="10083165">
                  <a:moveTo>
                    <a:pt x="7662308" y="5285244"/>
                  </a:moveTo>
                  <a:lnTo>
                    <a:pt x="7649975" y="5279983"/>
                  </a:lnTo>
                  <a:lnTo>
                    <a:pt x="7645555" y="5282038"/>
                  </a:lnTo>
                  <a:lnTo>
                    <a:pt x="7642427" y="5289371"/>
                  </a:lnTo>
                  <a:lnTo>
                    <a:pt x="7644480" y="5293792"/>
                  </a:lnTo>
                  <a:lnTo>
                    <a:pt x="7656813" y="5299053"/>
                  </a:lnTo>
                  <a:lnTo>
                    <a:pt x="7661235" y="5296999"/>
                  </a:lnTo>
                  <a:lnTo>
                    <a:pt x="7664363" y="5289666"/>
                  </a:lnTo>
                  <a:lnTo>
                    <a:pt x="7662308" y="5285244"/>
                  </a:lnTo>
                  <a:close/>
                </a:path>
                <a:path w="17866995" h="10083165">
                  <a:moveTo>
                    <a:pt x="7324764" y="5140077"/>
                  </a:moveTo>
                  <a:lnTo>
                    <a:pt x="7320341" y="5142131"/>
                  </a:lnTo>
                  <a:lnTo>
                    <a:pt x="7318605" y="5146117"/>
                  </a:lnTo>
                  <a:lnTo>
                    <a:pt x="7316880" y="5149321"/>
                  </a:lnTo>
                  <a:lnTo>
                    <a:pt x="7318791" y="5154076"/>
                  </a:lnTo>
                  <a:lnTo>
                    <a:pt x="7331456" y="5159478"/>
                  </a:lnTo>
                  <a:lnTo>
                    <a:pt x="7335736" y="5157758"/>
                  </a:lnTo>
                  <a:lnTo>
                    <a:pt x="7337472" y="5153772"/>
                  </a:lnTo>
                  <a:lnTo>
                    <a:pt x="7339198" y="5150567"/>
                  </a:lnTo>
                  <a:lnTo>
                    <a:pt x="7337286" y="5145812"/>
                  </a:lnTo>
                  <a:lnTo>
                    <a:pt x="7328621" y="5142116"/>
                  </a:lnTo>
                  <a:lnTo>
                    <a:pt x="7324764" y="5140077"/>
                  </a:lnTo>
                  <a:close/>
                </a:path>
                <a:path w="17866995" h="10083165">
                  <a:moveTo>
                    <a:pt x="7744062" y="5318936"/>
                  </a:moveTo>
                  <a:lnTo>
                    <a:pt x="7731729" y="5313675"/>
                  </a:lnTo>
                  <a:lnTo>
                    <a:pt x="7727309" y="5315730"/>
                  </a:lnTo>
                  <a:lnTo>
                    <a:pt x="7725745" y="5319396"/>
                  </a:lnTo>
                  <a:lnTo>
                    <a:pt x="7724626" y="5322858"/>
                  </a:lnTo>
                  <a:lnTo>
                    <a:pt x="7724514" y="5323204"/>
                  </a:lnTo>
                  <a:lnTo>
                    <a:pt x="7726233" y="5327483"/>
                  </a:lnTo>
                  <a:lnTo>
                    <a:pt x="7738566" y="5332744"/>
                  </a:lnTo>
                  <a:lnTo>
                    <a:pt x="7742988" y="5330690"/>
                  </a:lnTo>
                  <a:lnTo>
                    <a:pt x="7744552" y="5327024"/>
                  </a:lnTo>
                  <a:lnTo>
                    <a:pt x="7745671" y="5323562"/>
                  </a:lnTo>
                  <a:lnTo>
                    <a:pt x="7745783" y="5323215"/>
                  </a:lnTo>
                  <a:lnTo>
                    <a:pt x="7744062" y="5318936"/>
                  </a:lnTo>
                  <a:close/>
                </a:path>
                <a:path w="17866995" h="10083165">
                  <a:moveTo>
                    <a:pt x="7256052" y="5109979"/>
                  </a:moveTo>
                  <a:lnTo>
                    <a:pt x="7243388" y="5104577"/>
                  </a:lnTo>
                  <a:lnTo>
                    <a:pt x="7239108" y="5106297"/>
                  </a:lnTo>
                  <a:lnTo>
                    <a:pt x="7237371" y="5110283"/>
                  </a:lnTo>
                  <a:lnTo>
                    <a:pt x="7235646" y="5113488"/>
                  </a:lnTo>
                  <a:lnTo>
                    <a:pt x="7237558" y="5118242"/>
                  </a:lnTo>
                  <a:lnTo>
                    <a:pt x="7250222" y="5123644"/>
                  </a:lnTo>
                  <a:lnTo>
                    <a:pt x="7254502" y="5121925"/>
                  </a:lnTo>
                  <a:lnTo>
                    <a:pt x="7256239" y="5117938"/>
                  </a:lnTo>
                  <a:lnTo>
                    <a:pt x="7257964" y="5114734"/>
                  </a:lnTo>
                  <a:lnTo>
                    <a:pt x="7256052" y="5109979"/>
                  </a:lnTo>
                  <a:close/>
                </a:path>
                <a:path w="17866995" h="10083165">
                  <a:moveTo>
                    <a:pt x="14724438" y="8292989"/>
                  </a:moveTo>
                  <a:lnTo>
                    <a:pt x="14719587" y="8293283"/>
                  </a:lnTo>
                  <a:lnTo>
                    <a:pt x="14714460" y="8299763"/>
                  </a:lnTo>
                  <a:lnTo>
                    <a:pt x="14714752" y="8304615"/>
                  </a:lnTo>
                  <a:lnTo>
                    <a:pt x="14717991" y="8307178"/>
                  </a:lnTo>
                  <a:lnTo>
                    <a:pt x="14722090" y="8310503"/>
                  </a:lnTo>
                  <a:lnTo>
                    <a:pt x="14724089" y="8311355"/>
                  </a:lnTo>
                  <a:lnTo>
                    <a:pt x="14723947" y="8311689"/>
                  </a:lnTo>
                  <a:lnTo>
                    <a:pt x="14726947" y="8312968"/>
                  </a:lnTo>
                  <a:lnTo>
                    <a:pt x="14730467" y="8312106"/>
                  </a:lnTo>
                  <a:lnTo>
                    <a:pt x="14732747" y="8309533"/>
                  </a:lnTo>
                  <a:lnTo>
                    <a:pt x="14735310" y="8306293"/>
                  </a:lnTo>
                  <a:lnTo>
                    <a:pt x="14735016" y="8301440"/>
                  </a:lnTo>
                  <a:lnTo>
                    <a:pt x="14731776" y="8298876"/>
                  </a:lnTo>
                  <a:lnTo>
                    <a:pt x="14727678" y="8295552"/>
                  </a:lnTo>
                  <a:lnTo>
                    <a:pt x="14724438" y="8292989"/>
                  </a:lnTo>
                  <a:close/>
                </a:path>
                <a:path w="17866995" h="10083165">
                  <a:moveTo>
                    <a:pt x="7826433" y="5352103"/>
                  </a:moveTo>
                  <a:lnTo>
                    <a:pt x="7814100" y="5346842"/>
                  </a:lnTo>
                  <a:lnTo>
                    <a:pt x="7809678" y="5348895"/>
                  </a:lnTo>
                  <a:lnTo>
                    <a:pt x="7808114" y="5352562"/>
                  </a:lnTo>
                  <a:lnTo>
                    <a:pt x="7806995" y="5356024"/>
                  </a:lnTo>
                  <a:lnTo>
                    <a:pt x="7806883" y="5356370"/>
                  </a:lnTo>
                  <a:lnTo>
                    <a:pt x="7808605" y="5360650"/>
                  </a:lnTo>
                  <a:lnTo>
                    <a:pt x="7820938" y="5365911"/>
                  </a:lnTo>
                  <a:lnTo>
                    <a:pt x="7825358" y="5363856"/>
                  </a:lnTo>
                  <a:lnTo>
                    <a:pt x="7828485" y="5356524"/>
                  </a:lnTo>
                  <a:lnTo>
                    <a:pt x="7826433" y="5352103"/>
                  </a:lnTo>
                  <a:close/>
                </a:path>
                <a:path w="17866995" h="10083165">
                  <a:moveTo>
                    <a:pt x="7175104" y="5073480"/>
                  </a:moveTo>
                  <a:lnTo>
                    <a:pt x="7162771" y="5068219"/>
                  </a:lnTo>
                  <a:lnTo>
                    <a:pt x="7158158" y="5069797"/>
                  </a:lnTo>
                  <a:lnTo>
                    <a:pt x="7155030" y="5077129"/>
                  </a:lnTo>
                  <a:lnTo>
                    <a:pt x="7156609" y="5081742"/>
                  </a:lnTo>
                  <a:lnTo>
                    <a:pt x="7169274" y="5087145"/>
                  </a:lnTo>
                  <a:lnTo>
                    <a:pt x="7173553" y="5085425"/>
                  </a:lnTo>
                  <a:lnTo>
                    <a:pt x="7176681" y="5078092"/>
                  </a:lnTo>
                  <a:lnTo>
                    <a:pt x="7175104" y="5073480"/>
                  </a:lnTo>
                  <a:close/>
                </a:path>
                <a:path w="17866995" h="10083165">
                  <a:moveTo>
                    <a:pt x="7908471" y="5385127"/>
                  </a:moveTo>
                  <a:lnTo>
                    <a:pt x="7896138" y="5379866"/>
                  </a:lnTo>
                  <a:lnTo>
                    <a:pt x="7891715" y="5381920"/>
                  </a:lnTo>
                  <a:lnTo>
                    <a:pt x="7890152" y="5385586"/>
                  </a:lnTo>
                  <a:lnTo>
                    <a:pt x="7889033" y="5389049"/>
                  </a:lnTo>
                  <a:lnTo>
                    <a:pt x="7888921" y="5389395"/>
                  </a:lnTo>
                  <a:lnTo>
                    <a:pt x="7890642" y="5393675"/>
                  </a:lnTo>
                  <a:lnTo>
                    <a:pt x="7902975" y="5398936"/>
                  </a:lnTo>
                  <a:lnTo>
                    <a:pt x="7907395" y="5396882"/>
                  </a:lnTo>
                  <a:lnTo>
                    <a:pt x="7910665" y="5389216"/>
                  </a:lnTo>
                  <a:lnTo>
                    <a:pt x="7908471" y="5385127"/>
                  </a:lnTo>
                  <a:close/>
                </a:path>
                <a:path w="17866995" h="10083165">
                  <a:moveTo>
                    <a:pt x="7094488" y="5037122"/>
                  </a:moveTo>
                  <a:lnTo>
                    <a:pt x="7082155" y="5031861"/>
                  </a:lnTo>
                  <a:lnTo>
                    <a:pt x="7077543" y="5033439"/>
                  </a:lnTo>
                  <a:lnTo>
                    <a:pt x="7074415" y="5040771"/>
                  </a:lnTo>
                  <a:lnTo>
                    <a:pt x="7075993" y="5045384"/>
                  </a:lnTo>
                  <a:lnTo>
                    <a:pt x="7088659" y="5050787"/>
                  </a:lnTo>
                  <a:lnTo>
                    <a:pt x="7092938" y="5049067"/>
                  </a:lnTo>
                  <a:lnTo>
                    <a:pt x="7096065" y="5041734"/>
                  </a:lnTo>
                  <a:lnTo>
                    <a:pt x="7094488" y="5037122"/>
                  </a:lnTo>
                  <a:close/>
                </a:path>
                <a:path w="17866995" h="10083165">
                  <a:moveTo>
                    <a:pt x="7991267" y="5417294"/>
                  </a:moveTo>
                  <a:lnTo>
                    <a:pt x="7982935" y="5413740"/>
                  </a:lnTo>
                  <a:lnTo>
                    <a:pt x="7980284" y="5420882"/>
                  </a:lnTo>
                  <a:lnTo>
                    <a:pt x="7977440" y="5427548"/>
                  </a:lnTo>
                  <a:lnTo>
                    <a:pt x="7985771" y="5431102"/>
                  </a:lnTo>
                  <a:lnTo>
                    <a:pt x="7990051" y="5429382"/>
                  </a:lnTo>
                  <a:lnTo>
                    <a:pt x="7993463" y="5421383"/>
                  </a:lnTo>
                  <a:lnTo>
                    <a:pt x="7991267" y="5417294"/>
                  </a:lnTo>
                  <a:close/>
                </a:path>
                <a:path w="17866995" h="10083165">
                  <a:moveTo>
                    <a:pt x="7001823" y="4994836"/>
                  </a:moveTo>
                  <a:lnTo>
                    <a:pt x="6997069" y="4996748"/>
                  </a:lnTo>
                  <a:lnTo>
                    <a:pt x="6993941" y="5004080"/>
                  </a:lnTo>
                  <a:lnTo>
                    <a:pt x="6995519" y="5008693"/>
                  </a:lnTo>
                  <a:lnTo>
                    <a:pt x="7008185" y="5014096"/>
                  </a:lnTo>
                  <a:lnTo>
                    <a:pt x="7012464" y="5012376"/>
                  </a:lnTo>
                  <a:lnTo>
                    <a:pt x="7015592" y="5005043"/>
                  </a:lnTo>
                  <a:lnTo>
                    <a:pt x="7014014" y="5000431"/>
                  </a:lnTo>
                  <a:lnTo>
                    <a:pt x="7005347" y="4996734"/>
                  </a:lnTo>
                  <a:lnTo>
                    <a:pt x="7001823" y="4994836"/>
                  </a:lnTo>
                  <a:close/>
                </a:path>
                <a:path w="17866995" h="10083165">
                  <a:moveTo>
                    <a:pt x="6933541" y="4963739"/>
                  </a:moveTo>
                  <a:lnTo>
                    <a:pt x="6921208" y="4958479"/>
                  </a:lnTo>
                  <a:lnTo>
                    <a:pt x="6916595" y="4960057"/>
                  </a:lnTo>
                  <a:lnTo>
                    <a:pt x="6913467" y="4967389"/>
                  </a:lnTo>
                  <a:lnTo>
                    <a:pt x="6915046" y="4972002"/>
                  </a:lnTo>
                  <a:lnTo>
                    <a:pt x="6927711" y="4977404"/>
                  </a:lnTo>
                  <a:lnTo>
                    <a:pt x="6931990" y="4975685"/>
                  </a:lnTo>
                  <a:lnTo>
                    <a:pt x="6935118" y="4968352"/>
                  </a:lnTo>
                  <a:lnTo>
                    <a:pt x="6933541" y="4963739"/>
                  </a:lnTo>
                  <a:close/>
                </a:path>
                <a:path w="17866995" h="10083165">
                  <a:moveTo>
                    <a:pt x="8074206" y="5449128"/>
                  </a:moveTo>
                  <a:lnTo>
                    <a:pt x="8070064" y="5447755"/>
                  </a:lnTo>
                  <a:lnTo>
                    <a:pt x="8061066" y="5443917"/>
                  </a:lnTo>
                  <a:lnTo>
                    <a:pt x="8056978" y="5446112"/>
                  </a:lnTo>
                  <a:lnTo>
                    <a:pt x="8055414" y="5449778"/>
                  </a:lnTo>
                  <a:lnTo>
                    <a:pt x="8054407" y="5452895"/>
                  </a:lnTo>
                  <a:lnTo>
                    <a:pt x="8054183" y="5453587"/>
                  </a:lnTo>
                  <a:lnTo>
                    <a:pt x="8055904" y="5457866"/>
                  </a:lnTo>
                  <a:lnTo>
                    <a:pt x="8059571" y="5459430"/>
                  </a:lnTo>
                  <a:lnTo>
                    <a:pt x="8059713" y="5459097"/>
                  </a:lnTo>
                  <a:lnTo>
                    <a:pt x="8068711" y="5462936"/>
                  </a:lnTo>
                  <a:lnTo>
                    <a:pt x="8072799" y="5460741"/>
                  </a:lnTo>
                  <a:lnTo>
                    <a:pt x="8075927" y="5453408"/>
                  </a:lnTo>
                  <a:lnTo>
                    <a:pt x="8074206" y="5449128"/>
                  </a:lnTo>
                  <a:close/>
                </a:path>
                <a:path w="17866995" h="10083165">
                  <a:moveTo>
                    <a:pt x="6852925" y="4927382"/>
                  </a:moveTo>
                  <a:lnTo>
                    <a:pt x="6840593" y="4922121"/>
                  </a:lnTo>
                  <a:lnTo>
                    <a:pt x="6835979" y="4923699"/>
                  </a:lnTo>
                  <a:lnTo>
                    <a:pt x="6832851" y="4931032"/>
                  </a:lnTo>
                  <a:lnTo>
                    <a:pt x="6834430" y="4935644"/>
                  </a:lnTo>
                  <a:lnTo>
                    <a:pt x="6847095" y="4941047"/>
                  </a:lnTo>
                  <a:lnTo>
                    <a:pt x="6851374" y="4939327"/>
                  </a:lnTo>
                  <a:lnTo>
                    <a:pt x="6854502" y="4931994"/>
                  </a:lnTo>
                  <a:lnTo>
                    <a:pt x="6852925" y="4927382"/>
                  </a:lnTo>
                  <a:close/>
                </a:path>
                <a:path w="17866995" h="10083165">
                  <a:moveTo>
                    <a:pt x="6771975" y="4890882"/>
                  </a:moveTo>
                  <a:lnTo>
                    <a:pt x="6759643" y="4885621"/>
                  </a:lnTo>
                  <a:lnTo>
                    <a:pt x="6755031" y="4887199"/>
                  </a:lnTo>
                  <a:lnTo>
                    <a:pt x="6751903" y="4894532"/>
                  </a:lnTo>
                  <a:lnTo>
                    <a:pt x="6753480" y="4899144"/>
                  </a:lnTo>
                  <a:lnTo>
                    <a:pt x="6766147" y="4904547"/>
                  </a:lnTo>
                  <a:lnTo>
                    <a:pt x="6770425" y="4902827"/>
                  </a:lnTo>
                  <a:lnTo>
                    <a:pt x="6773553" y="4895494"/>
                  </a:lnTo>
                  <a:lnTo>
                    <a:pt x="6771975" y="4890882"/>
                  </a:lnTo>
                  <a:close/>
                </a:path>
                <a:path w="17866995" h="10083165">
                  <a:moveTo>
                    <a:pt x="8156764" y="5480011"/>
                  </a:moveTo>
                  <a:lnTo>
                    <a:pt x="8152955" y="5478780"/>
                  </a:lnTo>
                  <a:lnTo>
                    <a:pt x="8147957" y="5476648"/>
                  </a:lnTo>
                  <a:lnTo>
                    <a:pt x="8143815" y="5475275"/>
                  </a:lnTo>
                  <a:lnTo>
                    <a:pt x="8139726" y="5477471"/>
                  </a:lnTo>
                  <a:lnTo>
                    <a:pt x="8138162" y="5481137"/>
                  </a:lnTo>
                  <a:lnTo>
                    <a:pt x="8137267" y="5483907"/>
                  </a:lnTo>
                  <a:lnTo>
                    <a:pt x="8136932" y="5484945"/>
                  </a:lnTo>
                  <a:lnTo>
                    <a:pt x="8138653" y="5489225"/>
                  </a:lnTo>
                  <a:lnTo>
                    <a:pt x="8142319" y="5490789"/>
                  </a:lnTo>
                  <a:lnTo>
                    <a:pt x="8142793" y="5490597"/>
                  </a:lnTo>
                  <a:lnTo>
                    <a:pt x="8147793" y="5492730"/>
                  </a:lnTo>
                  <a:lnTo>
                    <a:pt x="8151935" y="5494103"/>
                  </a:lnTo>
                  <a:lnTo>
                    <a:pt x="8156357" y="5492050"/>
                  </a:lnTo>
                  <a:lnTo>
                    <a:pt x="8158483" y="5485472"/>
                  </a:lnTo>
                  <a:lnTo>
                    <a:pt x="8158818" y="5484433"/>
                  </a:lnTo>
                  <a:lnTo>
                    <a:pt x="8156764" y="5480011"/>
                  </a:lnTo>
                  <a:close/>
                </a:path>
                <a:path w="17866995" h="10083165">
                  <a:moveTo>
                    <a:pt x="6691311" y="4853715"/>
                  </a:moveTo>
                  <a:lnTo>
                    <a:pt x="6682644" y="4850018"/>
                  </a:lnTo>
                  <a:lnTo>
                    <a:pt x="6676673" y="4864017"/>
                  </a:lnTo>
                  <a:lnTo>
                    <a:pt x="6681674" y="4866150"/>
                  </a:lnTo>
                  <a:lnTo>
                    <a:pt x="6681482" y="4865674"/>
                  </a:lnTo>
                  <a:lnTo>
                    <a:pt x="6685481" y="4867381"/>
                  </a:lnTo>
                  <a:lnTo>
                    <a:pt x="6689760" y="4865660"/>
                  </a:lnTo>
                  <a:lnTo>
                    <a:pt x="6692888" y="4858327"/>
                  </a:lnTo>
                  <a:lnTo>
                    <a:pt x="6691311" y="4853715"/>
                  </a:lnTo>
                  <a:close/>
                </a:path>
                <a:path w="17866995" h="10083165">
                  <a:moveTo>
                    <a:pt x="6610553" y="4817691"/>
                  </a:moveTo>
                  <a:lnTo>
                    <a:pt x="6597887" y="4812288"/>
                  </a:lnTo>
                  <a:lnTo>
                    <a:pt x="6593607" y="4814008"/>
                  </a:lnTo>
                  <a:lnTo>
                    <a:pt x="6590479" y="4821340"/>
                  </a:lnTo>
                  <a:lnTo>
                    <a:pt x="6592058" y="4825953"/>
                  </a:lnTo>
                  <a:lnTo>
                    <a:pt x="6604723" y="4831356"/>
                  </a:lnTo>
                  <a:lnTo>
                    <a:pt x="6609002" y="4829635"/>
                  </a:lnTo>
                  <a:lnTo>
                    <a:pt x="6612130" y="4822302"/>
                  </a:lnTo>
                  <a:lnTo>
                    <a:pt x="6610553" y="4817691"/>
                  </a:lnTo>
                  <a:close/>
                </a:path>
                <a:path w="17866995" h="10083165">
                  <a:moveTo>
                    <a:pt x="8239797" y="5510702"/>
                  </a:moveTo>
                  <a:lnTo>
                    <a:pt x="8235988" y="5509471"/>
                  </a:lnTo>
                  <a:lnTo>
                    <a:pt x="8230990" y="5507339"/>
                  </a:lnTo>
                  <a:lnTo>
                    <a:pt x="8226848" y="5505966"/>
                  </a:lnTo>
                  <a:lnTo>
                    <a:pt x="8222759" y="5508162"/>
                  </a:lnTo>
                  <a:lnTo>
                    <a:pt x="8221196" y="5511828"/>
                  </a:lnTo>
                  <a:lnTo>
                    <a:pt x="8220300" y="5514599"/>
                  </a:lnTo>
                  <a:lnTo>
                    <a:pt x="8219965" y="5515637"/>
                  </a:lnTo>
                  <a:lnTo>
                    <a:pt x="8221686" y="5519917"/>
                  </a:lnTo>
                  <a:lnTo>
                    <a:pt x="8225351" y="5521481"/>
                  </a:lnTo>
                  <a:lnTo>
                    <a:pt x="8225494" y="5521147"/>
                  </a:lnTo>
                  <a:lnTo>
                    <a:pt x="8230826" y="5523421"/>
                  </a:lnTo>
                  <a:lnTo>
                    <a:pt x="8234968" y="5524795"/>
                  </a:lnTo>
                  <a:lnTo>
                    <a:pt x="8239056" y="5522599"/>
                  </a:lnTo>
                  <a:lnTo>
                    <a:pt x="8240620" y="5518933"/>
                  </a:lnTo>
                  <a:lnTo>
                    <a:pt x="8241536" y="5516172"/>
                  </a:lnTo>
                  <a:lnTo>
                    <a:pt x="8241994" y="5514791"/>
                  </a:lnTo>
                  <a:lnTo>
                    <a:pt x="8239797" y="5510702"/>
                  </a:lnTo>
                  <a:close/>
                </a:path>
                <a:path w="17866995" h="10083165">
                  <a:moveTo>
                    <a:pt x="6529937" y="4781332"/>
                  </a:moveTo>
                  <a:lnTo>
                    <a:pt x="6517605" y="4776072"/>
                  </a:lnTo>
                  <a:lnTo>
                    <a:pt x="6512991" y="4777649"/>
                  </a:lnTo>
                  <a:lnTo>
                    <a:pt x="6509863" y="4784983"/>
                  </a:lnTo>
                  <a:lnTo>
                    <a:pt x="6511442" y="4789596"/>
                  </a:lnTo>
                  <a:lnTo>
                    <a:pt x="6524107" y="4794998"/>
                  </a:lnTo>
                  <a:lnTo>
                    <a:pt x="6528387" y="4793278"/>
                  </a:lnTo>
                  <a:lnTo>
                    <a:pt x="6531514" y="4785945"/>
                  </a:lnTo>
                  <a:lnTo>
                    <a:pt x="6529937" y="4781332"/>
                  </a:lnTo>
                  <a:close/>
                </a:path>
                <a:path w="17866995" h="10083165">
                  <a:moveTo>
                    <a:pt x="6448988" y="4744833"/>
                  </a:moveTo>
                  <a:lnTo>
                    <a:pt x="6436655" y="4739572"/>
                  </a:lnTo>
                  <a:lnTo>
                    <a:pt x="6432043" y="4741150"/>
                  </a:lnTo>
                  <a:lnTo>
                    <a:pt x="6428915" y="4748483"/>
                  </a:lnTo>
                  <a:lnTo>
                    <a:pt x="6430493" y="4753095"/>
                  </a:lnTo>
                  <a:lnTo>
                    <a:pt x="6443159" y="4758498"/>
                  </a:lnTo>
                  <a:lnTo>
                    <a:pt x="6447438" y="4756778"/>
                  </a:lnTo>
                  <a:lnTo>
                    <a:pt x="6450566" y="4749445"/>
                  </a:lnTo>
                  <a:lnTo>
                    <a:pt x="6448988" y="4744833"/>
                  </a:lnTo>
                  <a:close/>
                </a:path>
                <a:path w="17866995" h="10083165">
                  <a:moveTo>
                    <a:pt x="6368514" y="4708141"/>
                  </a:moveTo>
                  <a:lnTo>
                    <a:pt x="6356182" y="4702881"/>
                  </a:lnTo>
                  <a:lnTo>
                    <a:pt x="6351569" y="4704458"/>
                  </a:lnTo>
                  <a:lnTo>
                    <a:pt x="6348441" y="4711792"/>
                  </a:lnTo>
                  <a:lnTo>
                    <a:pt x="6350019" y="4716404"/>
                  </a:lnTo>
                  <a:lnTo>
                    <a:pt x="6362685" y="4721807"/>
                  </a:lnTo>
                  <a:lnTo>
                    <a:pt x="6366965" y="4720087"/>
                  </a:lnTo>
                  <a:lnTo>
                    <a:pt x="6370092" y="4712754"/>
                  </a:lnTo>
                  <a:lnTo>
                    <a:pt x="6368514" y="4708141"/>
                  </a:lnTo>
                  <a:close/>
                </a:path>
                <a:path w="17866995" h="10083165">
                  <a:moveTo>
                    <a:pt x="8322638" y="5540918"/>
                  </a:moveTo>
                  <a:lnTo>
                    <a:pt x="8318687" y="5540021"/>
                  </a:lnTo>
                  <a:lnTo>
                    <a:pt x="8313689" y="5537889"/>
                  </a:lnTo>
                  <a:lnTo>
                    <a:pt x="8309881" y="5536659"/>
                  </a:lnTo>
                  <a:lnTo>
                    <a:pt x="8305792" y="5538853"/>
                  </a:lnTo>
                  <a:lnTo>
                    <a:pt x="8304228" y="5542520"/>
                  </a:lnTo>
                  <a:lnTo>
                    <a:pt x="8303333" y="5545290"/>
                  </a:lnTo>
                  <a:lnTo>
                    <a:pt x="8302997" y="5546329"/>
                  </a:lnTo>
                  <a:lnTo>
                    <a:pt x="8304860" y="5550275"/>
                  </a:lnTo>
                  <a:lnTo>
                    <a:pt x="8313859" y="5554114"/>
                  </a:lnTo>
                  <a:lnTo>
                    <a:pt x="8317668" y="5555344"/>
                  </a:lnTo>
                  <a:lnTo>
                    <a:pt x="8321756" y="5553148"/>
                  </a:lnTo>
                  <a:lnTo>
                    <a:pt x="8323320" y="5549483"/>
                  </a:lnTo>
                  <a:lnTo>
                    <a:pt x="8324235" y="5546721"/>
                  </a:lnTo>
                  <a:lnTo>
                    <a:pt x="8324693" y="5545340"/>
                  </a:lnTo>
                  <a:lnTo>
                    <a:pt x="8322638" y="5540918"/>
                  </a:lnTo>
                  <a:close/>
                </a:path>
                <a:path w="17866995" h="10083165">
                  <a:moveTo>
                    <a:pt x="6287566" y="4671641"/>
                  </a:moveTo>
                  <a:lnTo>
                    <a:pt x="6275232" y="4666380"/>
                  </a:lnTo>
                  <a:lnTo>
                    <a:pt x="6270620" y="4667959"/>
                  </a:lnTo>
                  <a:lnTo>
                    <a:pt x="6267492" y="4675291"/>
                  </a:lnTo>
                  <a:lnTo>
                    <a:pt x="6269071" y="4679904"/>
                  </a:lnTo>
                  <a:lnTo>
                    <a:pt x="6281736" y="4685307"/>
                  </a:lnTo>
                  <a:lnTo>
                    <a:pt x="6286014" y="4683587"/>
                  </a:lnTo>
                  <a:lnTo>
                    <a:pt x="6289142" y="4676254"/>
                  </a:lnTo>
                  <a:lnTo>
                    <a:pt x="6287566" y="4671641"/>
                  </a:lnTo>
                  <a:close/>
                </a:path>
                <a:path w="17866995" h="10083165">
                  <a:moveTo>
                    <a:pt x="6206950" y="4635283"/>
                  </a:moveTo>
                  <a:lnTo>
                    <a:pt x="6194284" y="4629881"/>
                  </a:lnTo>
                  <a:lnTo>
                    <a:pt x="6190004" y="4631601"/>
                  </a:lnTo>
                  <a:lnTo>
                    <a:pt x="6186876" y="4638934"/>
                  </a:lnTo>
                  <a:lnTo>
                    <a:pt x="6188454" y="4643546"/>
                  </a:lnTo>
                  <a:lnTo>
                    <a:pt x="6201120" y="4648949"/>
                  </a:lnTo>
                  <a:lnTo>
                    <a:pt x="6205399" y="4647229"/>
                  </a:lnTo>
                  <a:lnTo>
                    <a:pt x="6208527" y="4639896"/>
                  </a:lnTo>
                  <a:lnTo>
                    <a:pt x="6206950" y="4635283"/>
                  </a:lnTo>
                  <a:close/>
                </a:path>
                <a:path w="17866995" h="10083165">
                  <a:moveTo>
                    <a:pt x="14656541" y="8236055"/>
                  </a:moveTo>
                  <a:lnTo>
                    <a:pt x="14651687" y="8236348"/>
                  </a:lnTo>
                  <a:lnTo>
                    <a:pt x="14646559" y="8242827"/>
                  </a:lnTo>
                  <a:lnTo>
                    <a:pt x="14646853" y="8247681"/>
                  </a:lnTo>
                  <a:lnTo>
                    <a:pt x="14650094" y="8250245"/>
                  </a:lnTo>
                  <a:lnTo>
                    <a:pt x="14654191" y="8253568"/>
                  </a:lnTo>
                  <a:lnTo>
                    <a:pt x="14656191" y="8254422"/>
                  </a:lnTo>
                  <a:lnTo>
                    <a:pt x="14656049" y="8254756"/>
                  </a:lnTo>
                  <a:lnTo>
                    <a:pt x="14659048" y="8256035"/>
                  </a:lnTo>
                  <a:lnTo>
                    <a:pt x="14662567" y="8255172"/>
                  </a:lnTo>
                  <a:lnTo>
                    <a:pt x="14664846" y="8252598"/>
                  </a:lnTo>
                  <a:lnTo>
                    <a:pt x="14667410" y="8249358"/>
                  </a:lnTo>
                  <a:lnTo>
                    <a:pt x="14667118" y="8244507"/>
                  </a:lnTo>
                  <a:lnTo>
                    <a:pt x="14663879" y="8241943"/>
                  </a:lnTo>
                  <a:lnTo>
                    <a:pt x="14659780" y="8238618"/>
                  </a:lnTo>
                  <a:lnTo>
                    <a:pt x="14656541" y="8236055"/>
                  </a:lnTo>
                  <a:close/>
                </a:path>
                <a:path w="17866995" h="10083165">
                  <a:moveTo>
                    <a:pt x="8406097" y="5570610"/>
                  </a:moveTo>
                  <a:lnTo>
                    <a:pt x="8402147" y="5569713"/>
                  </a:lnTo>
                  <a:lnTo>
                    <a:pt x="8397148" y="5567581"/>
                  </a:lnTo>
                  <a:lnTo>
                    <a:pt x="8393340" y="5566350"/>
                  </a:lnTo>
                  <a:lnTo>
                    <a:pt x="8389251" y="5568546"/>
                  </a:lnTo>
                  <a:lnTo>
                    <a:pt x="8387688" y="5572212"/>
                  </a:lnTo>
                  <a:lnTo>
                    <a:pt x="8386457" y="5576021"/>
                  </a:lnTo>
                  <a:lnTo>
                    <a:pt x="8388320" y="5579966"/>
                  </a:lnTo>
                  <a:lnTo>
                    <a:pt x="8392320" y="5581673"/>
                  </a:lnTo>
                  <a:lnTo>
                    <a:pt x="8392460" y="5581339"/>
                  </a:lnTo>
                  <a:lnTo>
                    <a:pt x="8397461" y="5583472"/>
                  </a:lnTo>
                  <a:lnTo>
                    <a:pt x="8401269" y="5584703"/>
                  </a:lnTo>
                  <a:lnTo>
                    <a:pt x="8405357" y="5582507"/>
                  </a:lnTo>
                  <a:lnTo>
                    <a:pt x="8406921" y="5578840"/>
                  </a:lnTo>
                  <a:lnTo>
                    <a:pt x="8408152" y="5575032"/>
                  </a:lnTo>
                  <a:lnTo>
                    <a:pt x="8406097" y="5570610"/>
                  </a:lnTo>
                  <a:close/>
                </a:path>
                <a:path w="17866995" h="10083165">
                  <a:moveTo>
                    <a:pt x="6126000" y="4598784"/>
                  </a:moveTo>
                  <a:lnTo>
                    <a:pt x="6113334" y="4593381"/>
                  </a:lnTo>
                  <a:lnTo>
                    <a:pt x="6109055" y="4595102"/>
                  </a:lnTo>
                  <a:lnTo>
                    <a:pt x="6105927" y="4602434"/>
                  </a:lnTo>
                  <a:lnTo>
                    <a:pt x="6107505" y="4607046"/>
                  </a:lnTo>
                  <a:lnTo>
                    <a:pt x="6120170" y="4612449"/>
                  </a:lnTo>
                  <a:lnTo>
                    <a:pt x="6124450" y="4610729"/>
                  </a:lnTo>
                  <a:lnTo>
                    <a:pt x="6127578" y="4603396"/>
                  </a:lnTo>
                  <a:lnTo>
                    <a:pt x="6126000" y="4598784"/>
                  </a:lnTo>
                  <a:close/>
                </a:path>
                <a:path w="17866995" h="10083165">
                  <a:moveTo>
                    <a:pt x="6045336" y="4561617"/>
                  </a:moveTo>
                  <a:lnTo>
                    <a:pt x="6036669" y="4557920"/>
                  </a:lnTo>
                  <a:lnTo>
                    <a:pt x="6030698" y="4571919"/>
                  </a:lnTo>
                  <a:lnTo>
                    <a:pt x="6035698" y="4574052"/>
                  </a:lnTo>
                  <a:lnTo>
                    <a:pt x="6035506" y="4573577"/>
                  </a:lnTo>
                  <a:lnTo>
                    <a:pt x="6039506" y="4575283"/>
                  </a:lnTo>
                  <a:lnTo>
                    <a:pt x="6043785" y="4573563"/>
                  </a:lnTo>
                  <a:lnTo>
                    <a:pt x="6046913" y="4566229"/>
                  </a:lnTo>
                  <a:lnTo>
                    <a:pt x="6045336" y="4561617"/>
                  </a:lnTo>
                  <a:close/>
                </a:path>
                <a:path w="17866995" h="10083165">
                  <a:moveTo>
                    <a:pt x="5964577" y="4525593"/>
                  </a:moveTo>
                  <a:lnTo>
                    <a:pt x="5951911" y="4520190"/>
                  </a:lnTo>
                  <a:lnTo>
                    <a:pt x="5947632" y="4521910"/>
                  </a:lnTo>
                  <a:lnTo>
                    <a:pt x="5944504" y="4529242"/>
                  </a:lnTo>
                  <a:lnTo>
                    <a:pt x="5946083" y="4533855"/>
                  </a:lnTo>
                  <a:lnTo>
                    <a:pt x="5958748" y="4539258"/>
                  </a:lnTo>
                  <a:lnTo>
                    <a:pt x="5963027" y="4537538"/>
                  </a:lnTo>
                  <a:lnTo>
                    <a:pt x="5966155" y="4530205"/>
                  </a:lnTo>
                  <a:lnTo>
                    <a:pt x="5964577" y="4525593"/>
                  </a:lnTo>
                  <a:close/>
                </a:path>
                <a:path w="17866995" h="10083165">
                  <a:moveTo>
                    <a:pt x="5883962" y="4489235"/>
                  </a:moveTo>
                  <a:lnTo>
                    <a:pt x="5871297" y="4483832"/>
                  </a:lnTo>
                  <a:lnTo>
                    <a:pt x="5867016" y="4485552"/>
                  </a:lnTo>
                  <a:lnTo>
                    <a:pt x="5863888" y="4492885"/>
                  </a:lnTo>
                  <a:lnTo>
                    <a:pt x="5865467" y="4497498"/>
                  </a:lnTo>
                  <a:lnTo>
                    <a:pt x="5878132" y="4502900"/>
                  </a:lnTo>
                  <a:lnTo>
                    <a:pt x="5882412" y="4501180"/>
                  </a:lnTo>
                  <a:lnTo>
                    <a:pt x="5885539" y="4493847"/>
                  </a:lnTo>
                  <a:lnTo>
                    <a:pt x="5883962" y="4489235"/>
                  </a:lnTo>
                  <a:close/>
                </a:path>
                <a:path w="17866995" h="10083165">
                  <a:moveTo>
                    <a:pt x="8489841" y="5599635"/>
                  </a:moveTo>
                  <a:lnTo>
                    <a:pt x="8485890" y="5598738"/>
                  </a:lnTo>
                  <a:lnTo>
                    <a:pt x="8480892" y="5596606"/>
                  </a:lnTo>
                  <a:lnTo>
                    <a:pt x="8477083" y="5595375"/>
                  </a:lnTo>
                  <a:lnTo>
                    <a:pt x="8472995" y="5597571"/>
                  </a:lnTo>
                  <a:lnTo>
                    <a:pt x="8471432" y="5601237"/>
                  </a:lnTo>
                  <a:lnTo>
                    <a:pt x="8470201" y="5605045"/>
                  </a:lnTo>
                  <a:lnTo>
                    <a:pt x="8472062" y="5608991"/>
                  </a:lnTo>
                  <a:lnTo>
                    <a:pt x="8476062" y="5610697"/>
                  </a:lnTo>
                  <a:lnTo>
                    <a:pt x="8476204" y="5610364"/>
                  </a:lnTo>
                  <a:lnTo>
                    <a:pt x="8481204" y="5612497"/>
                  </a:lnTo>
                  <a:lnTo>
                    <a:pt x="8485013" y="5613728"/>
                  </a:lnTo>
                  <a:lnTo>
                    <a:pt x="8489101" y="5611532"/>
                  </a:lnTo>
                  <a:lnTo>
                    <a:pt x="8490665" y="5607865"/>
                  </a:lnTo>
                  <a:lnTo>
                    <a:pt x="8491896" y="5604057"/>
                  </a:lnTo>
                  <a:lnTo>
                    <a:pt x="8489841" y="5599635"/>
                  </a:lnTo>
                  <a:close/>
                </a:path>
                <a:path w="17866995" h="10083165">
                  <a:moveTo>
                    <a:pt x="5803155" y="4452401"/>
                  </a:moveTo>
                  <a:lnTo>
                    <a:pt x="5790489" y="4446999"/>
                  </a:lnTo>
                  <a:lnTo>
                    <a:pt x="5786210" y="4448719"/>
                  </a:lnTo>
                  <a:lnTo>
                    <a:pt x="5783082" y="4456051"/>
                  </a:lnTo>
                  <a:lnTo>
                    <a:pt x="5784659" y="4460665"/>
                  </a:lnTo>
                  <a:lnTo>
                    <a:pt x="5797325" y="4466067"/>
                  </a:lnTo>
                  <a:lnTo>
                    <a:pt x="5801605" y="4464347"/>
                  </a:lnTo>
                  <a:lnTo>
                    <a:pt x="5804733" y="4457014"/>
                  </a:lnTo>
                  <a:lnTo>
                    <a:pt x="5803155" y="4452401"/>
                  </a:lnTo>
                  <a:close/>
                </a:path>
                <a:path w="17866995" h="10083165">
                  <a:moveTo>
                    <a:pt x="5722681" y="4415710"/>
                  </a:moveTo>
                  <a:lnTo>
                    <a:pt x="5710349" y="4410450"/>
                  </a:lnTo>
                  <a:lnTo>
                    <a:pt x="5705736" y="4412028"/>
                  </a:lnTo>
                  <a:lnTo>
                    <a:pt x="5702608" y="4419360"/>
                  </a:lnTo>
                  <a:lnTo>
                    <a:pt x="5704186" y="4423973"/>
                  </a:lnTo>
                  <a:lnTo>
                    <a:pt x="5716852" y="4429376"/>
                  </a:lnTo>
                  <a:lnTo>
                    <a:pt x="5721131" y="4427656"/>
                  </a:lnTo>
                  <a:lnTo>
                    <a:pt x="5724260" y="4420323"/>
                  </a:lnTo>
                  <a:lnTo>
                    <a:pt x="5722681" y="4415710"/>
                  </a:lnTo>
                  <a:close/>
                </a:path>
                <a:path w="17866995" h="10083165">
                  <a:moveTo>
                    <a:pt x="5641874" y="4378877"/>
                  </a:moveTo>
                  <a:lnTo>
                    <a:pt x="5629208" y="4373474"/>
                  </a:lnTo>
                  <a:lnTo>
                    <a:pt x="5624929" y="4375195"/>
                  </a:lnTo>
                  <a:lnTo>
                    <a:pt x="5621801" y="4382527"/>
                  </a:lnTo>
                  <a:lnTo>
                    <a:pt x="5623380" y="4387140"/>
                  </a:lnTo>
                  <a:lnTo>
                    <a:pt x="5632045" y="4390836"/>
                  </a:lnTo>
                  <a:lnTo>
                    <a:pt x="5631903" y="4391170"/>
                  </a:lnTo>
                  <a:lnTo>
                    <a:pt x="5635903" y="4392876"/>
                  </a:lnTo>
                  <a:lnTo>
                    <a:pt x="5640182" y="4391155"/>
                  </a:lnTo>
                  <a:lnTo>
                    <a:pt x="5643452" y="4383489"/>
                  </a:lnTo>
                  <a:lnTo>
                    <a:pt x="5641874" y="4378877"/>
                  </a:lnTo>
                  <a:close/>
                </a:path>
                <a:path w="17866995" h="10083165">
                  <a:moveTo>
                    <a:pt x="8574061" y="5628469"/>
                  </a:moveTo>
                  <a:lnTo>
                    <a:pt x="8569776" y="5627429"/>
                  </a:lnTo>
                  <a:lnTo>
                    <a:pt x="8564778" y="5625297"/>
                  </a:lnTo>
                  <a:lnTo>
                    <a:pt x="8560970" y="5624067"/>
                  </a:lnTo>
                  <a:lnTo>
                    <a:pt x="8556881" y="5626262"/>
                  </a:lnTo>
                  <a:lnTo>
                    <a:pt x="8555317" y="5629929"/>
                  </a:lnTo>
                  <a:lnTo>
                    <a:pt x="8554086" y="5633737"/>
                  </a:lnTo>
                  <a:lnTo>
                    <a:pt x="8555948" y="5637683"/>
                  </a:lnTo>
                  <a:lnTo>
                    <a:pt x="8559615" y="5639247"/>
                  </a:lnTo>
                  <a:lnTo>
                    <a:pt x="8560090" y="5639055"/>
                  </a:lnTo>
                  <a:lnTo>
                    <a:pt x="8565091" y="5641188"/>
                  </a:lnTo>
                  <a:lnTo>
                    <a:pt x="8568898" y="5642419"/>
                  </a:lnTo>
                  <a:lnTo>
                    <a:pt x="8572987" y="5640224"/>
                  </a:lnTo>
                  <a:lnTo>
                    <a:pt x="8574551" y="5636558"/>
                  </a:lnTo>
                  <a:lnTo>
                    <a:pt x="8575924" y="5632416"/>
                  </a:lnTo>
                  <a:lnTo>
                    <a:pt x="8574061" y="5628469"/>
                  </a:lnTo>
                  <a:close/>
                </a:path>
                <a:path w="17866995" h="10083165">
                  <a:moveTo>
                    <a:pt x="5561543" y="4341853"/>
                  </a:moveTo>
                  <a:lnTo>
                    <a:pt x="5549210" y="4336592"/>
                  </a:lnTo>
                  <a:lnTo>
                    <a:pt x="5544597" y="4338170"/>
                  </a:lnTo>
                  <a:lnTo>
                    <a:pt x="5541327" y="4345836"/>
                  </a:lnTo>
                  <a:lnTo>
                    <a:pt x="5542906" y="4350449"/>
                  </a:lnTo>
                  <a:lnTo>
                    <a:pt x="5555571" y="4355851"/>
                  </a:lnTo>
                  <a:lnTo>
                    <a:pt x="5559850" y="4354132"/>
                  </a:lnTo>
                  <a:lnTo>
                    <a:pt x="5563120" y="4346465"/>
                  </a:lnTo>
                  <a:lnTo>
                    <a:pt x="5561543" y="4341853"/>
                  </a:lnTo>
                  <a:close/>
                </a:path>
                <a:path w="17866995" h="10083165">
                  <a:moveTo>
                    <a:pt x="5468545" y="4299425"/>
                  </a:moveTo>
                  <a:lnTo>
                    <a:pt x="5463791" y="4301337"/>
                  </a:lnTo>
                  <a:lnTo>
                    <a:pt x="5460521" y="4309003"/>
                  </a:lnTo>
                  <a:lnTo>
                    <a:pt x="5462098" y="4313615"/>
                  </a:lnTo>
                  <a:lnTo>
                    <a:pt x="5474764" y="4319018"/>
                  </a:lnTo>
                  <a:lnTo>
                    <a:pt x="5479044" y="4317298"/>
                  </a:lnTo>
                  <a:lnTo>
                    <a:pt x="5482314" y="4309632"/>
                  </a:lnTo>
                  <a:lnTo>
                    <a:pt x="5480736" y="4305019"/>
                  </a:lnTo>
                  <a:lnTo>
                    <a:pt x="5472070" y="4301323"/>
                  </a:lnTo>
                  <a:lnTo>
                    <a:pt x="5468545" y="4299425"/>
                  </a:lnTo>
                  <a:close/>
                </a:path>
                <a:path w="17866995" h="10083165">
                  <a:moveTo>
                    <a:pt x="5400262" y="4268328"/>
                  </a:moveTo>
                  <a:lnTo>
                    <a:pt x="5387929" y="4263068"/>
                  </a:lnTo>
                  <a:lnTo>
                    <a:pt x="5383317" y="4264646"/>
                  </a:lnTo>
                  <a:lnTo>
                    <a:pt x="5380047" y="4272312"/>
                  </a:lnTo>
                  <a:lnTo>
                    <a:pt x="5381624" y="4276924"/>
                  </a:lnTo>
                  <a:lnTo>
                    <a:pt x="5394290" y="4282327"/>
                  </a:lnTo>
                  <a:lnTo>
                    <a:pt x="5398570" y="4280607"/>
                  </a:lnTo>
                  <a:lnTo>
                    <a:pt x="5401840" y="4272941"/>
                  </a:lnTo>
                  <a:lnTo>
                    <a:pt x="5400262" y="4268328"/>
                  </a:lnTo>
                  <a:close/>
                </a:path>
                <a:path w="17866995" h="10083165">
                  <a:moveTo>
                    <a:pt x="8657564" y="5656210"/>
                  </a:moveTo>
                  <a:lnTo>
                    <a:pt x="8653613" y="5655313"/>
                  </a:lnTo>
                  <a:lnTo>
                    <a:pt x="8648615" y="5653181"/>
                  </a:lnTo>
                  <a:lnTo>
                    <a:pt x="8644473" y="5651808"/>
                  </a:lnTo>
                  <a:lnTo>
                    <a:pt x="8640718" y="5654146"/>
                  </a:lnTo>
                  <a:lnTo>
                    <a:pt x="8639154" y="5657812"/>
                  </a:lnTo>
                  <a:lnTo>
                    <a:pt x="8637924" y="5661620"/>
                  </a:lnTo>
                  <a:lnTo>
                    <a:pt x="8639787" y="5665567"/>
                  </a:lnTo>
                  <a:lnTo>
                    <a:pt x="8643453" y="5667130"/>
                  </a:lnTo>
                  <a:lnTo>
                    <a:pt x="8643927" y="5666939"/>
                  </a:lnTo>
                  <a:lnTo>
                    <a:pt x="8648928" y="5669072"/>
                  </a:lnTo>
                  <a:lnTo>
                    <a:pt x="8653069" y="5670444"/>
                  </a:lnTo>
                  <a:lnTo>
                    <a:pt x="8656824" y="5668107"/>
                  </a:lnTo>
                  <a:lnTo>
                    <a:pt x="8658389" y="5664440"/>
                  </a:lnTo>
                  <a:lnTo>
                    <a:pt x="8659761" y="5660299"/>
                  </a:lnTo>
                  <a:lnTo>
                    <a:pt x="8657564" y="5656210"/>
                  </a:lnTo>
                  <a:close/>
                </a:path>
                <a:path w="17866995" h="10083165">
                  <a:moveTo>
                    <a:pt x="5319598" y="4231161"/>
                  </a:moveTo>
                  <a:lnTo>
                    <a:pt x="5307264" y="4225900"/>
                  </a:lnTo>
                  <a:lnTo>
                    <a:pt x="5302652" y="4227479"/>
                  </a:lnTo>
                  <a:lnTo>
                    <a:pt x="5299382" y="4235144"/>
                  </a:lnTo>
                  <a:lnTo>
                    <a:pt x="5300961" y="4239758"/>
                  </a:lnTo>
                  <a:lnTo>
                    <a:pt x="5313626" y="4245160"/>
                  </a:lnTo>
                  <a:lnTo>
                    <a:pt x="5317905" y="4243440"/>
                  </a:lnTo>
                  <a:lnTo>
                    <a:pt x="5321175" y="4235774"/>
                  </a:lnTo>
                  <a:lnTo>
                    <a:pt x="5319598" y="4231161"/>
                  </a:lnTo>
                  <a:close/>
                </a:path>
                <a:path w="17866995" h="10083165">
                  <a:moveTo>
                    <a:pt x="5239124" y="4194471"/>
                  </a:moveTo>
                  <a:lnTo>
                    <a:pt x="5226791" y="4189210"/>
                  </a:lnTo>
                  <a:lnTo>
                    <a:pt x="5222178" y="4190788"/>
                  </a:lnTo>
                  <a:lnTo>
                    <a:pt x="5218908" y="4198453"/>
                  </a:lnTo>
                  <a:lnTo>
                    <a:pt x="5220487" y="4203066"/>
                  </a:lnTo>
                  <a:lnTo>
                    <a:pt x="5232819" y="4208327"/>
                  </a:lnTo>
                  <a:lnTo>
                    <a:pt x="5237432" y="4206749"/>
                  </a:lnTo>
                  <a:lnTo>
                    <a:pt x="5240702" y="4199083"/>
                  </a:lnTo>
                  <a:lnTo>
                    <a:pt x="5239124" y="4194471"/>
                  </a:lnTo>
                  <a:close/>
                </a:path>
                <a:path w="17866995" h="10083165">
                  <a:moveTo>
                    <a:pt x="14589259" y="8178596"/>
                  </a:moveTo>
                  <a:lnTo>
                    <a:pt x="14584405" y="8178890"/>
                  </a:lnTo>
                  <a:lnTo>
                    <a:pt x="14579277" y="8185369"/>
                  </a:lnTo>
                  <a:lnTo>
                    <a:pt x="14579572" y="8190222"/>
                  </a:lnTo>
                  <a:lnTo>
                    <a:pt x="14582812" y="8192786"/>
                  </a:lnTo>
                  <a:lnTo>
                    <a:pt x="14586910" y="8196110"/>
                  </a:lnTo>
                  <a:lnTo>
                    <a:pt x="14591910" y="8198243"/>
                  </a:lnTo>
                  <a:lnTo>
                    <a:pt x="14595286" y="8197714"/>
                  </a:lnTo>
                  <a:lnTo>
                    <a:pt x="14597566" y="8195140"/>
                  </a:lnTo>
                  <a:lnTo>
                    <a:pt x="14600130" y="8191901"/>
                  </a:lnTo>
                  <a:lnTo>
                    <a:pt x="14599836" y="8187047"/>
                  </a:lnTo>
                  <a:lnTo>
                    <a:pt x="14596597" y="8184483"/>
                  </a:lnTo>
                  <a:lnTo>
                    <a:pt x="14592498" y="8181160"/>
                  </a:lnTo>
                  <a:lnTo>
                    <a:pt x="14589259" y="8178596"/>
                  </a:lnTo>
                  <a:close/>
                </a:path>
                <a:path w="17866995" h="10083165">
                  <a:moveTo>
                    <a:pt x="5146411" y="4151376"/>
                  </a:moveTo>
                  <a:lnTo>
                    <a:pt x="5141657" y="4153288"/>
                  </a:lnTo>
                  <a:lnTo>
                    <a:pt x="5138387" y="4160954"/>
                  </a:lnTo>
                  <a:lnTo>
                    <a:pt x="5139964" y="4165566"/>
                  </a:lnTo>
                  <a:lnTo>
                    <a:pt x="5152296" y="4170827"/>
                  </a:lnTo>
                  <a:lnTo>
                    <a:pt x="5156909" y="4169249"/>
                  </a:lnTo>
                  <a:lnTo>
                    <a:pt x="5160179" y="4161583"/>
                  </a:lnTo>
                  <a:lnTo>
                    <a:pt x="5158601" y="4156970"/>
                  </a:lnTo>
                  <a:lnTo>
                    <a:pt x="5149935" y="4153274"/>
                  </a:lnTo>
                  <a:lnTo>
                    <a:pt x="5146411" y="4151376"/>
                  </a:lnTo>
                  <a:close/>
                </a:path>
                <a:path w="17866995" h="10083165">
                  <a:moveTo>
                    <a:pt x="8742018" y="5683569"/>
                  </a:moveTo>
                  <a:lnTo>
                    <a:pt x="8738068" y="5682671"/>
                  </a:lnTo>
                  <a:lnTo>
                    <a:pt x="8733070" y="5680539"/>
                  </a:lnTo>
                  <a:lnTo>
                    <a:pt x="8728927" y="5679166"/>
                  </a:lnTo>
                  <a:lnTo>
                    <a:pt x="8724840" y="5681362"/>
                  </a:lnTo>
                  <a:lnTo>
                    <a:pt x="8722378" y="5688979"/>
                  </a:lnTo>
                  <a:lnTo>
                    <a:pt x="8724241" y="5692925"/>
                  </a:lnTo>
                  <a:lnTo>
                    <a:pt x="8727907" y="5694489"/>
                  </a:lnTo>
                  <a:lnTo>
                    <a:pt x="8727716" y="5694013"/>
                  </a:lnTo>
                  <a:lnTo>
                    <a:pt x="8728050" y="5694155"/>
                  </a:lnTo>
                  <a:lnTo>
                    <a:pt x="8728524" y="5693964"/>
                  </a:lnTo>
                  <a:lnTo>
                    <a:pt x="8733523" y="5696097"/>
                  </a:lnTo>
                  <a:lnTo>
                    <a:pt x="8737666" y="5697470"/>
                  </a:lnTo>
                  <a:lnTo>
                    <a:pt x="8741754" y="5695274"/>
                  </a:lnTo>
                  <a:lnTo>
                    <a:pt x="8744216" y="5687658"/>
                  </a:lnTo>
                  <a:lnTo>
                    <a:pt x="8742018" y="5683569"/>
                  </a:lnTo>
                  <a:close/>
                </a:path>
                <a:path w="17866995" h="10083165">
                  <a:moveTo>
                    <a:pt x="5078269" y="4119946"/>
                  </a:moveTo>
                  <a:lnTo>
                    <a:pt x="5065937" y="4114685"/>
                  </a:lnTo>
                  <a:lnTo>
                    <a:pt x="5061467" y="4115930"/>
                  </a:lnTo>
                  <a:lnTo>
                    <a:pt x="5058055" y="4123930"/>
                  </a:lnTo>
                  <a:lnTo>
                    <a:pt x="5059632" y="4128542"/>
                  </a:lnTo>
                  <a:lnTo>
                    <a:pt x="5071964" y="4133802"/>
                  </a:lnTo>
                  <a:lnTo>
                    <a:pt x="5076577" y="4132225"/>
                  </a:lnTo>
                  <a:lnTo>
                    <a:pt x="5079848" y="4124558"/>
                  </a:lnTo>
                  <a:lnTo>
                    <a:pt x="5078269" y="4119946"/>
                  </a:lnTo>
                  <a:close/>
                </a:path>
                <a:path w="17866995" h="10083165">
                  <a:moveTo>
                    <a:pt x="4998080" y="4082588"/>
                  </a:moveTo>
                  <a:lnTo>
                    <a:pt x="4985748" y="4077328"/>
                  </a:lnTo>
                  <a:lnTo>
                    <a:pt x="4981135" y="4078906"/>
                  </a:lnTo>
                  <a:lnTo>
                    <a:pt x="4977865" y="4086572"/>
                  </a:lnTo>
                  <a:lnTo>
                    <a:pt x="4979443" y="4091184"/>
                  </a:lnTo>
                  <a:lnTo>
                    <a:pt x="4991776" y="4096445"/>
                  </a:lnTo>
                  <a:lnTo>
                    <a:pt x="4996389" y="4094867"/>
                  </a:lnTo>
                  <a:lnTo>
                    <a:pt x="4999659" y="4087201"/>
                  </a:lnTo>
                  <a:lnTo>
                    <a:pt x="4998080" y="4082588"/>
                  </a:lnTo>
                  <a:close/>
                </a:path>
                <a:path w="17866995" h="10083165">
                  <a:moveTo>
                    <a:pt x="4917558" y="4045089"/>
                  </a:moveTo>
                  <a:lnTo>
                    <a:pt x="4905225" y="4039828"/>
                  </a:lnTo>
                  <a:lnTo>
                    <a:pt x="4900612" y="4041406"/>
                  </a:lnTo>
                  <a:lnTo>
                    <a:pt x="4897342" y="4049072"/>
                  </a:lnTo>
                  <a:lnTo>
                    <a:pt x="4898921" y="4053685"/>
                  </a:lnTo>
                  <a:lnTo>
                    <a:pt x="4911253" y="4058945"/>
                  </a:lnTo>
                  <a:lnTo>
                    <a:pt x="4915866" y="4057367"/>
                  </a:lnTo>
                  <a:lnTo>
                    <a:pt x="4919136" y="4049701"/>
                  </a:lnTo>
                  <a:lnTo>
                    <a:pt x="4917558" y="4045089"/>
                  </a:lnTo>
                  <a:close/>
                </a:path>
                <a:path w="17866995" h="10083165">
                  <a:moveTo>
                    <a:pt x="8826377" y="5709309"/>
                  </a:moveTo>
                  <a:lnTo>
                    <a:pt x="8822568" y="5708079"/>
                  </a:lnTo>
                  <a:lnTo>
                    <a:pt x="8817283" y="5706613"/>
                  </a:lnTo>
                  <a:lnTo>
                    <a:pt x="8813333" y="5705716"/>
                  </a:lnTo>
                  <a:lnTo>
                    <a:pt x="8809244" y="5707911"/>
                  </a:lnTo>
                  <a:lnTo>
                    <a:pt x="8808014" y="5711719"/>
                  </a:lnTo>
                  <a:lnTo>
                    <a:pt x="8807117" y="5715670"/>
                  </a:lnTo>
                  <a:lnTo>
                    <a:pt x="8808980" y="5719617"/>
                  </a:lnTo>
                  <a:lnTo>
                    <a:pt x="8812313" y="5721039"/>
                  </a:lnTo>
                  <a:lnTo>
                    <a:pt x="8812455" y="5720706"/>
                  </a:lnTo>
                  <a:lnTo>
                    <a:pt x="8813121" y="5720990"/>
                  </a:lnTo>
                  <a:lnTo>
                    <a:pt x="8818405" y="5722456"/>
                  </a:lnTo>
                  <a:lnTo>
                    <a:pt x="8822356" y="5723353"/>
                  </a:lnTo>
                  <a:lnTo>
                    <a:pt x="8826444" y="5721157"/>
                  </a:lnTo>
                  <a:lnTo>
                    <a:pt x="8827674" y="5717349"/>
                  </a:lnTo>
                  <a:lnTo>
                    <a:pt x="8828571" y="5713398"/>
                  </a:lnTo>
                  <a:lnTo>
                    <a:pt x="8826377" y="5709309"/>
                  </a:lnTo>
                  <a:close/>
                </a:path>
                <a:path w="17866995" h="10083165">
                  <a:moveTo>
                    <a:pt x="4837369" y="4007731"/>
                  </a:moveTo>
                  <a:lnTo>
                    <a:pt x="4825036" y="4002470"/>
                  </a:lnTo>
                  <a:lnTo>
                    <a:pt x="4820423" y="4004048"/>
                  </a:lnTo>
                  <a:lnTo>
                    <a:pt x="4817153" y="4011714"/>
                  </a:lnTo>
                  <a:lnTo>
                    <a:pt x="4818731" y="4016327"/>
                  </a:lnTo>
                  <a:lnTo>
                    <a:pt x="4831063" y="4021587"/>
                  </a:lnTo>
                  <a:lnTo>
                    <a:pt x="4835676" y="4020009"/>
                  </a:lnTo>
                  <a:lnTo>
                    <a:pt x="4838946" y="4012343"/>
                  </a:lnTo>
                  <a:lnTo>
                    <a:pt x="4837369" y="4007731"/>
                  </a:lnTo>
                  <a:close/>
                </a:path>
                <a:path w="17866995" h="10083165">
                  <a:moveTo>
                    <a:pt x="4756988" y="3969898"/>
                  </a:moveTo>
                  <a:lnTo>
                    <a:pt x="4744655" y="3964637"/>
                  </a:lnTo>
                  <a:lnTo>
                    <a:pt x="4740043" y="3966215"/>
                  </a:lnTo>
                  <a:lnTo>
                    <a:pt x="4736916" y="3973548"/>
                  </a:lnTo>
                  <a:lnTo>
                    <a:pt x="4738351" y="3978494"/>
                  </a:lnTo>
                  <a:lnTo>
                    <a:pt x="4750683" y="3983754"/>
                  </a:lnTo>
                  <a:lnTo>
                    <a:pt x="4755296" y="3982176"/>
                  </a:lnTo>
                  <a:lnTo>
                    <a:pt x="4758424" y="3974844"/>
                  </a:lnTo>
                  <a:lnTo>
                    <a:pt x="4756988" y="3969898"/>
                  </a:lnTo>
                  <a:close/>
                </a:path>
                <a:path w="17866995" h="10083165">
                  <a:moveTo>
                    <a:pt x="4673274" y="3930642"/>
                  </a:moveTo>
                  <a:lnTo>
                    <a:pt x="4664609" y="3926945"/>
                  </a:lnTo>
                  <a:lnTo>
                    <a:pt x="4659996" y="3928524"/>
                  </a:lnTo>
                  <a:lnTo>
                    <a:pt x="4656868" y="3935857"/>
                  </a:lnTo>
                  <a:lnTo>
                    <a:pt x="4658446" y="3940469"/>
                  </a:lnTo>
                  <a:lnTo>
                    <a:pt x="4661970" y="3942366"/>
                  </a:lnTo>
                  <a:lnTo>
                    <a:pt x="4670636" y="3946063"/>
                  </a:lnTo>
                  <a:lnTo>
                    <a:pt x="4675249" y="3944485"/>
                  </a:lnTo>
                  <a:lnTo>
                    <a:pt x="4678377" y="3937152"/>
                  </a:lnTo>
                  <a:lnTo>
                    <a:pt x="4676799" y="3932539"/>
                  </a:lnTo>
                  <a:lnTo>
                    <a:pt x="4673274" y="3930642"/>
                  </a:lnTo>
                  <a:close/>
                </a:path>
                <a:path w="17866995" h="10083165">
                  <a:moveTo>
                    <a:pt x="8910782" y="5735860"/>
                  </a:moveTo>
                  <a:lnTo>
                    <a:pt x="8906974" y="5734630"/>
                  </a:lnTo>
                  <a:lnTo>
                    <a:pt x="8901689" y="5733163"/>
                  </a:lnTo>
                  <a:lnTo>
                    <a:pt x="8897880" y="5731932"/>
                  </a:lnTo>
                  <a:lnTo>
                    <a:pt x="8893650" y="5734461"/>
                  </a:lnTo>
                  <a:lnTo>
                    <a:pt x="8892419" y="5738270"/>
                  </a:lnTo>
                  <a:lnTo>
                    <a:pt x="8891664" y="5741887"/>
                  </a:lnTo>
                  <a:lnTo>
                    <a:pt x="8893527" y="5745833"/>
                  </a:lnTo>
                  <a:lnTo>
                    <a:pt x="8897526" y="5747539"/>
                  </a:lnTo>
                  <a:lnTo>
                    <a:pt x="8902811" y="5749005"/>
                  </a:lnTo>
                  <a:lnTo>
                    <a:pt x="8906619" y="5750235"/>
                  </a:lnTo>
                  <a:lnTo>
                    <a:pt x="8910850" y="5747707"/>
                  </a:lnTo>
                  <a:lnTo>
                    <a:pt x="8913311" y="5740090"/>
                  </a:lnTo>
                  <a:lnTo>
                    <a:pt x="8910782" y="5735860"/>
                  </a:lnTo>
                  <a:close/>
                </a:path>
                <a:path w="17866995" h="10083165">
                  <a:moveTo>
                    <a:pt x="4593227" y="3892951"/>
                  </a:moveTo>
                  <a:lnTo>
                    <a:pt x="4584561" y="3889255"/>
                  </a:lnTo>
                  <a:lnTo>
                    <a:pt x="4579949" y="3890832"/>
                  </a:lnTo>
                  <a:lnTo>
                    <a:pt x="4576821" y="3898166"/>
                  </a:lnTo>
                  <a:lnTo>
                    <a:pt x="4578398" y="3902778"/>
                  </a:lnTo>
                  <a:lnTo>
                    <a:pt x="4581923" y="3904675"/>
                  </a:lnTo>
                  <a:lnTo>
                    <a:pt x="4590590" y="3908372"/>
                  </a:lnTo>
                  <a:lnTo>
                    <a:pt x="4595202" y="3906794"/>
                  </a:lnTo>
                  <a:lnTo>
                    <a:pt x="4598330" y="3899461"/>
                  </a:lnTo>
                  <a:lnTo>
                    <a:pt x="4596751" y="3894849"/>
                  </a:lnTo>
                  <a:lnTo>
                    <a:pt x="4593227" y="3892951"/>
                  </a:lnTo>
                  <a:close/>
                </a:path>
                <a:path w="17866995" h="10083165">
                  <a:moveTo>
                    <a:pt x="4512989" y="3854785"/>
                  </a:moveTo>
                  <a:lnTo>
                    <a:pt x="4504323" y="3851088"/>
                  </a:lnTo>
                  <a:lnTo>
                    <a:pt x="4499710" y="3852666"/>
                  </a:lnTo>
                  <a:lnTo>
                    <a:pt x="4496582" y="3859999"/>
                  </a:lnTo>
                  <a:lnTo>
                    <a:pt x="4498161" y="3864612"/>
                  </a:lnTo>
                  <a:lnTo>
                    <a:pt x="4501685" y="3866509"/>
                  </a:lnTo>
                  <a:lnTo>
                    <a:pt x="4510351" y="3870205"/>
                  </a:lnTo>
                  <a:lnTo>
                    <a:pt x="4514963" y="3868627"/>
                  </a:lnTo>
                  <a:lnTo>
                    <a:pt x="4518091" y="3861294"/>
                  </a:lnTo>
                  <a:lnTo>
                    <a:pt x="4516514" y="3856682"/>
                  </a:lnTo>
                  <a:lnTo>
                    <a:pt x="4512989" y="3854785"/>
                  </a:lnTo>
                  <a:close/>
                </a:path>
                <a:path w="17866995" h="10083165">
                  <a:moveTo>
                    <a:pt x="14522452" y="8120946"/>
                  </a:moveTo>
                  <a:lnTo>
                    <a:pt x="14517599" y="8121239"/>
                  </a:lnTo>
                  <a:lnTo>
                    <a:pt x="14515036" y="8124480"/>
                  </a:lnTo>
                  <a:lnTo>
                    <a:pt x="14512138" y="8127577"/>
                  </a:lnTo>
                  <a:lnTo>
                    <a:pt x="14512432" y="8132430"/>
                  </a:lnTo>
                  <a:lnTo>
                    <a:pt x="14515672" y="8134994"/>
                  </a:lnTo>
                  <a:lnTo>
                    <a:pt x="14519628" y="8138651"/>
                  </a:lnTo>
                  <a:lnTo>
                    <a:pt x="14524627" y="8140784"/>
                  </a:lnTo>
                  <a:lnTo>
                    <a:pt x="14528005" y="8140255"/>
                  </a:lnTo>
                  <a:lnTo>
                    <a:pt x="14530284" y="8137681"/>
                  </a:lnTo>
                  <a:lnTo>
                    <a:pt x="14533181" y="8134584"/>
                  </a:lnTo>
                  <a:lnTo>
                    <a:pt x="14532887" y="8129731"/>
                  </a:lnTo>
                  <a:lnTo>
                    <a:pt x="14529648" y="8127167"/>
                  </a:lnTo>
                  <a:lnTo>
                    <a:pt x="14525549" y="8123843"/>
                  </a:lnTo>
                  <a:lnTo>
                    <a:pt x="14522452" y="8120946"/>
                  </a:lnTo>
                  <a:close/>
                </a:path>
                <a:path w="17866995" h="10083165">
                  <a:moveTo>
                    <a:pt x="4433559" y="3816570"/>
                  </a:moveTo>
                  <a:lnTo>
                    <a:pt x="4424560" y="3812731"/>
                  </a:lnTo>
                  <a:lnTo>
                    <a:pt x="4419948" y="3814308"/>
                  </a:lnTo>
                  <a:lnTo>
                    <a:pt x="4416820" y="3821641"/>
                  </a:lnTo>
                  <a:lnTo>
                    <a:pt x="4418398" y="3826254"/>
                  </a:lnTo>
                  <a:lnTo>
                    <a:pt x="4421922" y="3828152"/>
                  </a:lnTo>
                  <a:lnTo>
                    <a:pt x="4430921" y="3831990"/>
                  </a:lnTo>
                  <a:lnTo>
                    <a:pt x="4435534" y="3830412"/>
                  </a:lnTo>
                  <a:lnTo>
                    <a:pt x="4438662" y="3823079"/>
                  </a:lnTo>
                  <a:lnTo>
                    <a:pt x="4437083" y="3818467"/>
                  </a:lnTo>
                  <a:lnTo>
                    <a:pt x="4433559" y="3816570"/>
                  </a:lnTo>
                  <a:close/>
                </a:path>
                <a:path w="17866995" h="10083165">
                  <a:moveTo>
                    <a:pt x="8996090" y="5761219"/>
                  </a:moveTo>
                  <a:lnTo>
                    <a:pt x="8992282" y="5759988"/>
                  </a:lnTo>
                  <a:lnTo>
                    <a:pt x="8986997" y="5758521"/>
                  </a:lnTo>
                  <a:lnTo>
                    <a:pt x="8983188" y="5757290"/>
                  </a:lnTo>
                  <a:lnTo>
                    <a:pt x="8978958" y="5759820"/>
                  </a:lnTo>
                  <a:lnTo>
                    <a:pt x="8977727" y="5763629"/>
                  </a:lnTo>
                  <a:lnTo>
                    <a:pt x="8976639" y="5767104"/>
                  </a:lnTo>
                  <a:lnTo>
                    <a:pt x="8978502" y="5771050"/>
                  </a:lnTo>
                  <a:lnTo>
                    <a:pt x="8982833" y="5772898"/>
                  </a:lnTo>
                  <a:lnTo>
                    <a:pt x="8988118" y="5774364"/>
                  </a:lnTo>
                  <a:lnTo>
                    <a:pt x="8991927" y="5775595"/>
                  </a:lnTo>
                  <a:lnTo>
                    <a:pt x="8996158" y="5773066"/>
                  </a:lnTo>
                  <a:lnTo>
                    <a:pt x="8998619" y="5765449"/>
                  </a:lnTo>
                  <a:lnTo>
                    <a:pt x="8996090" y="5761219"/>
                  </a:lnTo>
                  <a:close/>
                </a:path>
                <a:path w="17866995" h="10083165">
                  <a:moveTo>
                    <a:pt x="4353464" y="3778070"/>
                  </a:moveTo>
                  <a:lnTo>
                    <a:pt x="4344465" y="3774231"/>
                  </a:lnTo>
                  <a:lnTo>
                    <a:pt x="4339852" y="3775809"/>
                  </a:lnTo>
                  <a:lnTo>
                    <a:pt x="4336724" y="3783142"/>
                  </a:lnTo>
                  <a:lnTo>
                    <a:pt x="4338301" y="3787754"/>
                  </a:lnTo>
                  <a:lnTo>
                    <a:pt x="4341826" y="3789652"/>
                  </a:lnTo>
                  <a:lnTo>
                    <a:pt x="4350825" y="3793490"/>
                  </a:lnTo>
                  <a:lnTo>
                    <a:pt x="4355437" y="3791912"/>
                  </a:lnTo>
                  <a:lnTo>
                    <a:pt x="4358565" y="3784580"/>
                  </a:lnTo>
                  <a:lnTo>
                    <a:pt x="4356988" y="3779967"/>
                  </a:lnTo>
                  <a:lnTo>
                    <a:pt x="4353464" y="3778070"/>
                  </a:lnTo>
                  <a:close/>
                </a:path>
                <a:path w="17866995" h="10083165">
                  <a:moveTo>
                    <a:pt x="4273510" y="3739236"/>
                  </a:moveTo>
                  <a:lnTo>
                    <a:pt x="4264511" y="3735398"/>
                  </a:lnTo>
                  <a:lnTo>
                    <a:pt x="4259898" y="3736976"/>
                  </a:lnTo>
                  <a:lnTo>
                    <a:pt x="4256770" y="3744309"/>
                  </a:lnTo>
                  <a:lnTo>
                    <a:pt x="4258349" y="3748921"/>
                  </a:lnTo>
                  <a:lnTo>
                    <a:pt x="4261872" y="3750818"/>
                  </a:lnTo>
                  <a:lnTo>
                    <a:pt x="4270872" y="3754657"/>
                  </a:lnTo>
                  <a:lnTo>
                    <a:pt x="4275484" y="3753079"/>
                  </a:lnTo>
                  <a:lnTo>
                    <a:pt x="4278612" y="3745746"/>
                  </a:lnTo>
                  <a:lnTo>
                    <a:pt x="4277034" y="3741134"/>
                  </a:lnTo>
                  <a:lnTo>
                    <a:pt x="4273510" y="3739236"/>
                  </a:lnTo>
                  <a:close/>
                </a:path>
                <a:path w="17866995" h="10083165">
                  <a:moveTo>
                    <a:pt x="9081349" y="5785768"/>
                  </a:moveTo>
                  <a:lnTo>
                    <a:pt x="9077540" y="5784537"/>
                  </a:lnTo>
                  <a:lnTo>
                    <a:pt x="9072255" y="5783071"/>
                  </a:lnTo>
                  <a:lnTo>
                    <a:pt x="9068447" y="5781840"/>
                  </a:lnTo>
                  <a:lnTo>
                    <a:pt x="9064217" y="5784370"/>
                  </a:lnTo>
                  <a:lnTo>
                    <a:pt x="9062986" y="5788178"/>
                  </a:lnTo>
                  <a:lnTo>
                    <a:pt x="9061898" y="5791654"/>
                  </a:lnTo>
                  <a:lnTo>
                    <a:pt x="9063760" y="5795599"/>
                  </a:lnTo>
                  <a:lnTo>
                    <a:pt x="9068094" y="5797448"/>
                  </a:lnTo>
                  <a:lnTo>
                    <a:pt x="9073377" y="5798914"/>
                  </a:lnTo>
                  <a:lnTo>
                    <a:pt x="9077186" y="5800144"/>
                  </a:lnTo>
                  <a:lnTo>
                    <a:pt x="9081415" y="5797616"/>
                  </a:lnTo>
                  <a:lnTo>
                    <a:pt x="9083876" y="5789998"/>
                  </a:lnTo>
                  <a:lnTo>
                    <a:pt x="9081349" y="5785768"/>
                  </a:lnTo>
                  <a:close/>
                </a:path>
                <a:path w="17866995" h="10083165">
                  <a:moveTo>
                    <a:pt x="4193889" y="3700545"/>
                  </a:moveTo>
                  <a:lnTo>
                    <a:pt x="4184890" y="3696706"/>
                  </a:lnTo>
                  <a:lnTo>
                    <a:pt x="4180277" y="3698284"/>
                  </a:lnTo>
                  <a:lnTo>
                    <a:pt x="4177149" y="3705617"/>
                  </a:lnTo>
                  <a:lnTo>
                    <a:pt x="4178728" y="3710230"/>
                  </a:lnTo>
                  <a:lnTo>
                    <a:pt x="4182252" y="3712127"/>
                  </a:lnTo>
                  <a:lnTo>
                    <a:pt x="4191251" y="3715966"/>
                  </a:lnTo>
                  <a:lnTo>
                    <a:pt x="4195863" y="3714388"/>
                  </a:lnTo>
                  <a:lnTo>
                    <a:pt x="4198991" y="3707055"/>
                  </a:lnTo>
                  <a:lnTo>
                    <a:pt x="4197413" y="3702442"/>
                  </a:lnTo>
                  <a:lnTo>
                    <a:pt x="4193889" y="3700545"/>
                  </a:lnTo>
                  <a:close/>
                </a:path>
                <a:path w="17866995" h="10083165">
                  <a:moveTo>
                    <a:pt x="4117935" y="3663419"/>
                  </a:moveTo>
                  <a:lnTo>
                    <a:pt x="4108936" y="3659580"/>
                  </a:lnTo>
                  <a:lnTo>
                    <a:pt x="4102965" y="3673579"/>
                  </a:lnTo>
                  <a:lnTo>
                    <a:pt x="4111630" y="3677275"/>
                  </a:lnTo>
                  <a:lnTo>
                    <a:pt x="4116243" y="3675697"/>
                  </a:lnTo>
                  <a:lnTo>
                    <a:pt x="4119513" y="3668031"/>
                  </a:lnTo>
                  <a:lnTo>
                    <a:pt x="4117935" y="3663419"/>
                  </a:lnTo>
                  <a:close/>
                </a:path>
                <a:path w="17866995" h="10083165">
                  <a:moveTo>
                    <a:pt x="4026075" y="3618325"/>
                  </a:moveTo>
                  <a:lnTo>
                    <a:pt x="4021463" y="3619903"/>
                  </a:lnTo>
                  <a:lnTo>
                    <a:pt x="4019219" y="3624855"/>
                  </a:lnTo>
                  <a:lnTo>
                    <a:pt x="4017860" y="3627426"/>
                  </a:lnTo>
                  <a:lnTo>
                    <a:pt x="4019437" y="3632039"/>
                  </a:lnTo>
                  <a:lnTo>
                    <a:pt x="4022961" y="3633937"/>
                  </a:lnTo>
                  <a:lnTo>
                    <a:pt x="4028294" y="3636212"/>
                  </a:lnTo>
                  <a:lnTo>
                    <a:pt x="4028152" y="3636544"/>
                  </a:lnTo>
                  <a:lnTo>
                    <a:pt x="4031819" y="3638108"/>
                  </a:lnTo>
                  <a:lnTo>
                    <a:pt x="4036431" y="3636530"/>
                  </a:lnTo>
                  <a:lnTo>
                    <a:pt x="4038675" y="3631578"/>
                  </a:lnTo>
                  <a:lnTo>
                    <a:pt x="4040035" y="3629007"/>
                  </a:lnTo>
                  <a:lnTo>
                    <a:pt x="4038457" y="3624395"/>
                  </a:lnTo>
                  <a:lnTo>
                    <a:pt x="4034932" y="3622497"/>
                  </a:lnTo>
                  <a:lnTo>
                    <a:pt x="4029932" y="3620364"/>
                  </a:lnTo>
                  <a:lnTo>
                    <a:pt x="4026075" y="3618325"/>
                  </a:lnTo>
                  <a:close/>
                </a:path>
                <a:path w="17866995" h="10083165">
                  <a:moveTo>
                    <a:pt x="9166558" y="5809509"/>
                  </a:moveTo>
                  <a:lnTo>
                    <a:pt x="9162607" y="5808612"/>
                  </a:lnTo>
                  <a:lnTo>
                    <a:pt x="9157324" y="5807146"/>
                  </a:lnTo>
                  <a:lnTo>
                    <a:pt x="9153182" y="5805773"/>
                  </a:lnTo>
                  <a:lnTo>
                    <a:pt x="9148950" y="5808302"/>
                  </a:lnTo>
                  <a:lnTo>
                    <a:pt x="9148053" y="5812252"/>
                  </a:lnTo>
                  <a:lnTo>
                    <a:pt x="9146964" y="5815728"/>
                  </a:lnTo>
                  <a:lnTo>
                    <a:pt x="9148827" y="5819674"/>
                  </a:lnTo>
                  <a:lnTo>
                    <a:pt x="9153161" y="5821523"/>
                  </a:lnTo>
                  <a:lnTo>
                    <a:pt x="9158444" y="5822988"/>
                  </a:lnTo>
                  <a:lnTo>
                    <a:pt x="9162585" y="5824361"/>
                  </a:lnTo>
                  <a:lnTo>
                    <a:pt x="9166818" y="5821832"/>
                  </a:lnTo>
                  <a:lnTo>
                    <a:pt x="9167715" y="5817882"/>
                  </a:lnTo>
                  <a:lnTo>
                    <a:pt x="9169087" y="5813740"/>
                  </a:lnTo>
                  <a:lnTo>
                    <a:pt x="9166558" y="5809509"/>
                  </a:lnTo>
                  <a:close/>
                </a:path>
                <a:path w="17866995" h="10083165">
                  <a:moveTo>
                    <a:pt x="14455457" y="8062822"/>
                  </a:moveTo>
                  <a:lnTo>
                    <a:pt x="14450603" y="8063115"/>
                  </a:lnTo>
                  <a:lnTo>
                    <a:pt x="14448039" y="8066354"/>
                  </a:lnTo>
                  <a:lnTo>
                    <a:pt x="14445143" y="8069452"/>
                  </a:lnTo>
                  <a:lnTo>
                    <a:pt x="14445436" y="8074305"/>
                  </a:lnTo>
                  <a:lnTo>
                    <a:pt x="14448676" y="8076869"/>
                  </a:lnTo>
                  <a:lnTo>
                    <a:pt x="14452630" y="8080526"/>
                  </a:lnTo>
                  <a:lnTo>
                    <a:pt x="14454629" y="8081379"/>
                  </a:lnTo>
                  <a:lnTo>
                    <a:pt x="14454487" y="8081712"/>
                  </a:lnTo>
                  <a:lnTo>
                    <a:pt x="14457488" y="8082991"/>
                  </a:lnTo>
                  <a:lnTo>
                    <a:pt x="14460866" y="8082463"/>
                  </a:lnTo>
                  <a:lnTo>
                    <a:pt x="14463144" y="8079889"/>
                  </a:lnTo>
                  <a:lnTo>
                    <a:pt x="14466042" y="8076791"/>
                  </a:lnTo>
                  <a:lnTo>
                    <a:pt x="14465747" y="8071939"/>
                  </a:lnTo>
                  <a:lnTo>
                    <a:pt x="14462508" y="8069375"/>
                  </a:lnTo>
                  <a:lnTo>
                    <a:pt x="14455457" y="8062822"/>
                  </a:lnTo>
                  <a:close/>
                </a:path>
                <a:path w="17866995" h="10083165">
                  <a:moveTo>
                    <a:pt x="3955263" y="3582997"/>
                  </a:moveTo>
                  <a:lnTo>
                    <a:pt x="3950597" y="3581007"/>
                  </a:lnTo>
                  <a:lnTo>
                    <a:pt x="3946945" y="3587722"/>
                  </a:lnTo>
                  <a:lnTo>
                    <a:pt x="3943959" y="3594721"/>
                  </a:lnTo>
                  <a:lnTo>
                    <a:pt x="3952292" y="3598276"/>
                  </a:lnTo>
                  <a:lnTo>
                    <a:pt x="3956762" y="3597031"/>
                  </a:lnTo>
                  <a:lnTo>
                    <a:pt x="3958666" y="3592721"/>
                  </a:lnTo>
                  <a:lnTo>
                    <a:pt x="3960365" y="3589507"/>
                  </a:lnTo>
                  <a:lnTo>
                    <a:pt x="3958645" y="3585228"/>
                  </a:lnTo>
                  <a:lnTo>
                    <a:pt x="3955263" y="3582997"/>
                  </a:lnTo>
                  <a:close/>
                </a:path>
                <a:path w="17866995" h="10083165">
                  <a:moveTo>
                    <a:pt x="3867403" y="3539610"/>
                  </a:moveTo>
                  <a:lnTo>
                    <a:pt x="3862790" y="3541187"/>
                  </a:lnTo>
                  <a:lnTo>
                    <a:pt x="3860546" y="3546140"/>
                  </a:lnTo>
                  <a:lnTo>
                    <a:pt x="3859187" y="3548711"/>
                  </a:lnTo>
                  <a:lnTo>
                    <a:pt x="3860907" y="3552991"/>
                  </a:lnTo>
                  <a:lnTo>
                    <a:pt x="3864289" y="3555222"/>
                  </a:lnTo>
                  <a:lnTo>
                    <a:pt x="3873288" y="3559060"/>
                  </a:lnTo>
                  <a:lnTo>
                    <a:pt x="3877759" y="3557816"/>
                  </a:lnTo>
                  <a:lnTo>
                    <a:pt x="3880003" y="3552863"/>
                  </a:lnTo>
                  <a:lnTo>
                    <a:pt x="3881363" y="3550292"/>
                  </a:lnTo>
                  <a:lnTo>
                    <a:pt x="3879642" y="3546013"/>
                  </a:lnTo>
                  <a:lnTo>
                    <a:pt x="3876260" y="3543782"/>
                  </a:lnTo>
                  <a:lnTo>
                    <a:pt x="3871261" y="3541649"/>
                  </a:lnTo>
                  <a:lnTo>
                    <a:pt x="3867403" y="3539610"/>
                  </a:lnTo>
                  <a:close/>
                </a:path>
                <a:path w="17866995" h="10083165">
                  <a:moveTo>
                    <a:pt x="9252051" y="5832583"/>
                  </a:moveTo>
                  <a:lnTo>
                    <a:pt x="9248101" y="5831686"/>
                  </a:lnTo>
                  <a:lnTo>
                    <a:pt x="9242818" y="5830220"/>
                  </a:lnTo>
                  <a:lnTo>
                    <a:pt x="9238676" y="5828848"/>
                  </a:lnTo>
                  <a:lnTo>
                    <a:pt x="9234445" y="5831377"/>
                  </a:lnTo>
                  <a:lnTo>
                    <a:pt x="9233548" y="5835327"/>
                  </a:lnTo>
                  <a:lnTo>
                    <a:pt x="9232318" y="5839136"/>
                  </a:lnTo>
                  <a:lnTo>
                    <a:pt x="9234323" y="5842749"/>
                  </a:lnTo>
                  <a:lnTo>
                    <a:pt x="9238654" y="5844597"/>
                  </a:lnTo>
                  <a:lnTo>
                    <a:pt x="9243939" y="5846063"/>
                  </a:lnTo>
                  <a:lnTo>
                    <a:pt x="9248081" y="5847436"/>
                  </a:lnTo>
                  <a:lnTo>
                    <a:pt x="9252312" y="5844907"/>
                  </a:lnTo>
                  <a:lnTo>
                    <a:pt x="9253209" y="5840957"/>
                  </a:lnTo>
                  <a:lnTo>
                    <a:pt x="9254582" y="5836814"/>
                  </a:lnTo>
                  <a:lnTo>
                    <a:pt x="9252051" y="5832583"/>
                  </a:lnTo>
                  <a:close/>
                </a:path>
                <a:path w="17866995" h="10083165">
                  <a:moveTo>
                    <a:pt x="3788351" y="3499586"/>
                  </a:moveTo>
                  <a:lnTo>
                    <a:pt x="3783739" y="3501164"/>
                  </a:lnTo>
                  <a:lnTo>
                    <a:pt x="3782174" y="3504830"/>
                  </a:lnTo>
                  <a:lnTo>
                    <a:pt x="3780277" y="3508354"/>
                  </a:lnTo>
                  <a:lnTo>
                    <a:pt x="3781855" y="3512967"/>
                  </a:lnTo>
                  <a:lnTo>
                    <a:pt x="3785237" y="3515198"/>
                  </a:lnTo>
                  <a:lnTo>
                    <a:pt x="3794237" y="3519036"/>
                  </a:lnTo>
                  <a:lnTo>
                    <a:pt x="3798707" y="3517791"/>
                  </a:lnTo>
                  <a:lnTo>
                    <a:pt x="3800271" y="3514125"/>
                  </a:lnTo>
                  <a:lnTo>
                    <a:pt x="3802168" y="3510601"/>
                  </a:lnTo>
                  <a:lnTo>
                    <a:pt x="3800590" y="3505988"/>
                  </a:lnTo>
                  <a:lnTo>
                    <a:pt x="3797208" y="3503758"/>
                  </a:lnTo>
                  <a:lnTo>
                    <a:pt x="3792208" y="3501625"/>
                  </a:lnTo>
                  <a:lnTo>
                    <a:pt x="3788351" y="3499586"/>
                  </a:lnTo>
                  <a:close/>
                </a:path>
                <a:path w="17866995" h="10083165">
                  <a:moveTo>
                    <a:pt x="3717965" y="3463258"/>
                  </a:moveTo>
                  <a:lnTo>
                    <a:pt x="3713298" y="3461268"/>
                  </a:lnTo>
                  <a:lnTo>
                    <a:pt x="3709646" y="3467982"/>
                  </a:lnTo>
                  <a:lnTo>
                    <a:pt x="3706518" y="3475315"/>
                  </a:lnTo>
                  <a:lnTo>
                    <a:pt x="3711518" y="3477448"/>
                  </a:lnTo>
                  <a:lnTo>
                    <a:pt x="3711327" y="3476973"/>
                  </a:lnTo>
                  <a:lnTo>
                    <a:pt x="3714993" y="3478536"/>
                  </a:lnTo>
                  <a:lnTo>
                    <a:pt x="3719464" y="3477292"/>
                  </a:lnTo>
                  <a:lnTo>
                    <a:pt x="3721373" y="3472985"/>
                  </a:lnTo>
                  <a:lnTo>
                    <a:pt x="3722925" y="3470101"/>
                  </a:lnTo>
                  <a:lnTo>
                    <a:pt x="3721347" y="3465489"/>
                  </a:lnTo>
                  <a:lnTo>
                    <a:pt x="3717965" y="3463258"/>
                  </a:lnTo>
                  <a:close/>
                </a:path>
                <a:path w="17866995" h="10083165">
                  <a:moveTo>
                    <a:pt x="9337639" y="5854516"/>
                  </a:moveTo>
                  <a:lnTo>
                    <a:pt x="9333689" y="5853619"/>
                  </a:lnTo>
                  <a:lnTo>
                    <a:pt x="9328404" y="5852153"/>
                  </a:lnTo>
                  <a:lnTo>
                    <a:pt x="9324454" y="5851256"/>
                  </a:lnTo>
                  <a:lnTo>
                    <a:pt x="9320224" y="5853784"/>
                  </a:lnTo>
                  <a:lnTo>
                    <a:pt x="9319327" y="5857735"/>
                  </a:lnTo>
                  <a:lnTo>
                    <a:pt x="9318096" y="5861544"/>
                  </a:lnTo>
                  <a:lnTo>
                    <a:pt x="9320100" y="5865157"/>
                  </a:lnTo>
                  <a:lnTo>
                    <a:pt x="9323434" y="5866579"/>
                  </a:lnTo>
                  <a:lnTo>
                    <a:pt x="9323909" y="5866387"/>
                  </a:lnTo>
                  <a:lnTo>
                    <a:pt x="9324908" y="5866814"/>
                  </a:lnTo>
                  <a:lnTo>
                    <a:pt x="9330193" y="5868280"/>
                  </a:lnTo>
                  <a:lnTo>
                    <a:pt x="9334144" y="5869178"/>
                  </a:lnTo>
                  <a:lnTo>
                    <a:pt x="9338373" y="5866648"/>
                  </a:lnTo>
                  <a:lnTo>
                    <a:pt x="9340168" y="5858746"/>
                  </a:lnTo>
                  <a:lnTo>
                    <a:pt x="9337639" y="5854516"/>
                  </a:lnTo>
                  <a:close/>
                </a:path>
                <a:path w="17866995" h="10083165">
                  <a:moveTo>
                    <a:pt x="3638722" y="3422759"/>
                  </a:moveTo>
                  <a:lnTo>
                    <a:pt x="3634056" y="3420768"/>
                  </a:lnTo>
                  <a:lnTo>
                    <a:pt x="3630403" y="3427483"/>
                  </a:lnTo>
                  <a:lnTo>
                    <a:pt x="3627276" y="3434815"/>
                  </a:lnTo>
                  <a:lnTo>
                    <a:pt x="3632609" y="3437090"/>
                  </a:lnTo>
                  <a:lnTo>
                    <a:pt x="3632084" y="3436473"/>
                  </a:lnTo>
                  <a:lnTo>
                    <a:pt x="3635750" y="3438037"/>
                  </a:lnTo>
                  <a:lnTo>
                    <a:pt x="3640221" y="3436792"/>
                  </a:lnTo>
                  <a:lnTo>
                    <a:pt x="3642130" y="3432485"/>
                  </a:lnTo>
                  <a:lnTo>
                    <a:pt x="3643682" y="3429601"/>
                  </a:lnTo>
                  <a:lnTo>
                    <a:pt x="3642104" y="3424989"/>
                  </a:lnTo>
                  <a:lnTo>
                    <a:pt x="3638722" y="3422759"/>
                  </a:lnTo>
                  <a:close/>
                </a:path>
                <a:path w="17866995" h="10083165">
                  <a:moveTo>
                    <a:pt x="14388601" y="8004362"/>
                  </a:moveTo>
                  <a:lnTo>
                    <a:pt x="14384081" y="8004798"/>
                  </a:lnTo>
                  <a:lnTo>
                    <a:pt x="14378287" y="8010993"/>
                  </a:lnTo>
                  <a:lnTo>
                    <a:pt x="14378724" y="8015513"/>
                  </a:lnTo>
                  <a:lnTo>
                    <a:pt x="14385776" y="8022067"/>
                  </a:lnTo>
                  <a:lnTo>
                    <a:pt x="14386301" y="8022685"/>
                  </a:lnTo>
                  <a:lnTo>
                    <a:pt x="14390635" y="8024534"/>
                  </a:lnTo>
                  <a:lnTo>
                    <a:pt x="14394010" y="8024004"/>
                  </a:lnTo>
                  <a:lnTo>
                    <a:pt x="14396290" y="8021431"/>
                  </a:lnTo>
                  <a:lnTo>
                    <a:pt x="14399186" y="8018333"/>
                  </a:lnTo>
                  <a:lnTo>
                    <a:pt x="14398752" y="8013814"/>
                  </a:lnTo>
                  <a:lnTo>
                    <a:pt x="14388601" y="8004362"/>
                  </a:lnTo>
                  <a:close/>
                </a:path>
                <a:path w="17866995" h="10083165">
                  <a:moveTo>
                    <a:pt x="3560288" y="3382209"/>
                  </a:moveTo>
                  <a:lnTo>
                    <a:pt x="3555622" y="3380219"/>
                  </a:lnTo>
                  <a:lnTo>
                    <a:pt x="3551970" y="3386934"/>
                  </a:lnTo>
                  <a:lnTo>
                    <a:pt x="3548666" y="3393798"/>
                  </a:lnTo>
                  <a:lnTo>
                    <a:pt x="3548508" y="3394125"/>
                  </a:lnTo>
                  <a:lnTo>
                    <a:pt x="3553841" y="3396400"/>
                  </a:lnTo>
                  <a:lnTo>
                    <a:pt x="3553650" y="3395924"/>
                  </a:lnTo>
                  <a:lnTo>
                    <a:pt x="3557317" y="3397488"/>
                  </a:lnTo>
                  <a:lnTo>
                    <a:pt x="3561787" y="3396243"/>
                  </a:lnTo>
                  <a:lnTo>
                    <a:pt x="3563695" y="3391936"/>
                  </a:lnTo>
                  <a:lnTo>
                    <a:pt x="3565248" y="3389053"/>
                  </a:lnTo>
                  <a:lnTo>
                    <a:pt x="3563670" y="3384440"/>
                  </a:lnTo>
                  <a:lnTo>
                    <a:pt x="3560288" y="3382209"/>
                  </a:lnTo>
                  <a:close/>
                </a:path>
                <a:path w="17866995" h="10083165">
                  <a:moveTo>
                    <a:pt x="9423560" y="5876591"/>
                  </a:moveTo>
                  <a:lnTo>
                    <a:pt x="9419608" y="5875694"/>
                  </a:lnTo>
                  <a:lnTo>
                    <a:pt x="9414326" y="5874228"/>
                  </a:lnTo>
                  <a:lnTo>
                    <a:pt x="9410376" y="5873330"/>
                  </a:lnTo>
                  <a:lnTo>
                    <a:pt x="9406143" y="5875859"/>
                  </a:lnTo>
                  <a:lnTo>
                    <a:pt x="9405246" y="5879809"/>
                  </a:lnTo>
                  <a:lnTo>
                    <a:pt x="9404158" y="5883285"/>
                  </a:lnTo>
                  <a:lnTo>
                    <a:pt x="9406163" y="5886898"/>
                  </a:lnTo>
                  <a:lnTo>
                    <a:pt x="9410828" y="5888888"/>
                  </a:lnTo>
                  <a:lnTo>
                    <a:pt x="9416113" y="5890354"/>
                  </a:lnTo>
                  <a:lnTo>
                    <a:pt x="9420065" y="5891251"/>
                  </a:lnTo>
                  <a:lnTo>
                    <a:pt x="9424294" y="5888723"/>
                  </a:lnTo>
                  <a:lnTo>
                    <a:pt x="9426088" y="5880821"/>
                  </a:lnTo>
                  <a:lnTo>
                    <a:pt x="9423560" y="5876591"/>
                  </a:lnTo>
                  <a:close/>
                </a:path>
                <a:path w="17866995" h="10083165">
                  <a:moveTo>
                    <a:pt x="3472854" y="3337822"/>
                  </a:moveTo>
                  <a:lnTo>
                    <a:pt x="3467908" y="3339258"/>
                  </a:lnTo>
                  <a:lnTo>
                    <a:pt x="3466344" y="3342924"/>
                  </a:lnTo>
                  <a:lnTo>
                    <a:pt x="3464447" y="3346448"/>
                  </a:lnTo>
                  <a:lnTo>
                    <a:pt x="3466025" y="3351061"/>
                  </a:lnTo>
                  <a:lnTo>
                    <a:pt x="3469407" y="3353292"/>
                  </a:lnTo>
                  <a:lnTo>
                    <a:pt x="3478406" y="3357131"/>
                  </a:lnTo>
                  <a:lnTo>
                    <a:pt x="3482877" y="3355885"/>
                  </a:lnTo>
                  <a:lnTo>
                    <a:pt x="3484441" y="3352220"/>
                  </a:lnTo>
                  <a:lnTo>
                    <a:pt x="3486338" y="3348695"/>
                  </a:lnTo>
                  <a:lnTo>
                    <a:pt x="3484760" y="3344083"/>
                  </a:lnTo>
                  <a:lnTo>
                    <a:pt x="3481378" y="3341853"/>
                  </a:lnTo>
                  <a:lnTo>
                    <a:pt x="3476378" y="3339720"/>
                  </a:lnTo>
                  <a:lnTo>
                    <a:pt x="3472854" y="3337822"/>
                  </a:lnTo>
                  <a:close/>
                </a:path>
                <a:path w="17866995" h="10083165">
                  <a:moveTo>
                    <a:pt x="3394847" y="3296274"/>
                  </a:moveTo>
                  <a:lnTo>
                    <a:pt x="3389901" y="3297710"/>
                  </a:lnTo>
                  <a:lnTo>
                    <a:pt x="3388337" y="3301376"/>
                  </a:lnTo>
                  <a:lnTo>
                    <a:pt x="3386298" y="3305233"/>
                  </a:lnTo>
                  <a:lnTo>
                    <a:pt x="3387876" y="3309846"/>
                  </a:lnTo>
                  <a:lnTo>
                    <a:pt x="3391258" y="3312077"/>
                  </a:lnTo>
                  <a:lnTo>
                    <a:pt x="3400257" y="3315915"/>
                  </a:lnTo>
                  <a:lnTo>
                    <a:pt x="3404727" y="3314671"/>
                  </a:lnTo>
                  <a:lnTo>
                    <a:pt x="3406291" y="3311004"/>
                  </a:lnTo>
                  <a:lnTo>
                    <a:pt x="3408330" y="3307147"/>
                  </a:lnTo>
                  <a:lnTo>
                    <a:pt x="3406753" y="3302534"/>
                  </a:lnTo>
                  <a:lnTo>
                    <a:pt x="3403370" y="3300304"/>
                  </a:lnTo>
                  <a:lnTo>
                    <a:pt x="3398371" y="3298171"/>
                  </a:lnTo>
                  <a:lnTo>
                    <a:pt x="3394847" y="3296274"/>
                  </a:lnTo>
                  <a:close/>
                </a:path>
                <a:path w="17866995" h="10083165">
                  <a:moveTo>
                    <a:pt x="9509717" y="5897190"/>
                  </a:moveTo>
                  <a:lnTo>
                    <a:pt x="9505766" y="5896293"/>
                  </a:lnTo>
                  <a:lnTo>
                    <a:pt x="9500339" y="5895160"/>
                  </a:lnTo>
                  <a:lnTo>
                    <a:pt x="9496389" y="5894262"/>
                  </a:lnTo>
                  <a:lnTo>
                    <a:pt x="9492158" y="5896792"/>
                  </a:lnTo>
                  <a:lnTo>
                    <a:pt x="9491261" y="5900743"/>
                  </a:lnTo>
                  <a:lnTo>
                    <a:pt x="9490173" y="5904218"/>
                  </a:lnTo>
                  <a:lnTo>
                    <a:pt x="9492178" y="5907831"/>
                  </a:lnTo>
                  <a:lnTo>
                    <a:pt x="9496843" y="5909821"/>
                  </a:lnTo>
                  <a:lnTo>
                    <a:pt x="9502270" y="5910954"/>
                  </a:lnTo>
                  <a:lnTo>
                    <a:pt x="9506220" y="5911851"/>
                  </a:lnTo>
                  <a:lnTo>
                    <a:pt x="9510451" y="5909322"/>
                  </a:lnTo>
                  <a:lnTo>
                    <a:pt x="9512246" y="5901421"/>
                  </a:lnTo>
                  <a:lnTo>
                    <a:pt x="9509717" y="5897190"/>
                  </a:lnTo>
                  <a:close/>
                </a:path>
                <a:path w="17866995" h="10083165">
                  <a:moveTo>
                    <a:pt x="3316506" y="3254583"/>
                  </a:moveTo>
                  <a:lnTo>
                    <a:pt x="3311560" y="3256019"/>
                  </a:lnTo>
                  <a:lnTo>
                    <a:pt x="3309996" y="3259685"/>
                  </a:lnTo>
                  <a:lnTo>
                    <a:pt x="3307956" y="3263543"/>
                  </a:lnTo>
                  <a:lnTo>
                    <a:pt x="3309535" y="3268155"/>
                  </a:lnTo>
                  <a:lnTo>
                    <a:pt x="3312917" y="3270386"/>
                  </a:lnTo>
                  <a:lnTo>
                    <a:pt x="3321916" y="3274224"/>
                  </a:lnTo>
                  <a:lnTo>
                    <a:pt x="3326386" y="3272980"/>
                  </a:lnTo>
                  <a:lnTo>
                    <a:pt x="3327950" y="3269313"/>
                  </a:lnTo>
                  <a:lnTo>
                    <a:pt x="3329990" y="3265456"/>
                  </a:lnTo>
                  <a:lnTo>
                    <a:pt x="3328411" y="3260843"/>
                  </a:lnTo>
                  <a:lnTo>
                    <a:pt x="3325029" y="3258613"/>
                  </a:lnTo>
                  <a:lnTo>
                    <a:pt x="3320030" y="3256481"/>
                  </a:lnTo>
                  <a:lnTo>
                    <a:pt x="3316506" y="3254583"/>
                  </a:lnTo>
                  <a:close/>
                </a:path>
                <a:path w="17866995" h="10083165">
                  <a:moveTo>
                    <a:pt x="14322079" y="7946046"/>
                  </a:moveTo>
                  <a:lnTo>
                    <a:pt x="14317560" y="7946482"/>
                  </a:lnTo>
                  <a:lnTo>
                    <a:pt x="14311765" y="7952677"/>
                  </a:lnTo>
                  <a:lnTo>
                    <a:pt x="14312202" y="7957197"/>
                  </a:lnTo>
                  <a:lnTo>
                    <a:pt x="14319255" y="7963751"/>
                  </a:lnTo>
                  <a:lnTo>
                    <a:pt x="14319780" y="7964369"/>
                  </a:lnTo>
                  <a:lnTo>
                    <a:pt x="14324112" y="7966217"/>
                  </a:lnTo>
                  <a:lnTo>
                    <a:pt x="14327490" y="7965688"/>
                  </a:lnTo>
                  <a:lnTo>
                    <a:pt x="14329770" y="7963115"/>
                  </a:lnTo>
                  <a:lnTo>
                    <a:pt x="14332666" y="7960017"/>
                  </a:lnTo>
                  <a:lnTo>
                    <a:pt x="14332231" y="7955498"/>
                  </a:lnTo>
                  <a:lnTo>
                    <a:pt x="14322079" y="7946046"/>
                  </a:lnTo>
                  <a:close/>
                </a:path>
                <a:path w="17866995" h="10083165">
                  <a:moveTo>
                    <a:pt x="3238165" y="3212892"/>
                  </a:moveTo>
                  <a:lnTo>
                    <a:pt x="3233552" y="3214470"/>
                  </a:lnTo>
                  <a:lnTo>
                    <a:pt x="3231655" y="3217995"/>
                  </a:lnTo>
                  <a:lnTo>
                    <a:pt x="3229616" y="3221852"/>
                  </a:lnTo>
                  <a:lnTo>
                    <a:pt x="3231194" y="3226465"/>
                  </a:lnTo>
                  <a:lnTo>
                    <a:pt x="3234576" y="3228695"/>
                  </a:lnTo>
                  <a:lnTo>
                    <a:pt x="3243575" y="3232534"/>
                  </a:lnTo>
                  <a:lnTo>
                    <a:pt x="3248045" y="3231289"/>
                  </a:lnTo>
                  <a:lnTo>
                    <a:pt x="3249609" y="3227623"/>
                  </a:lnTo>
                  <a:lnTo>
                    <a:pt x="3251648" y="3223766"/>
                  </a:lnTo>
                  <a:lnTo>
                    <a:pt x="3250071" y="3219152"/>
                  </a:lnTo>
                  <a:lnTo>
                    <a:pt x="3246689" y="3216922"/>
                  </a:lnTo>
                  <a:lnTo>
                    <a:pt x="3241689" y="3214790"/>
                  </a:lnTo>
                  <a:lnTo>
                    <a:pt x="3238165" y="3212892"/>
                  </a:lnTo>
                  <a:close/>
                </a:path>
                <a:path w="17866995" h="10083165">
                  <a:moveTo>
                    <a:pt x="9595681" y="5917314"/>
                  </a:moveTo>
                  <a:lnTo>
                    <a:pt x="9591730" y="5916416"/>
                  </a:lnTo>
                  <a:lnTo>
                    <a:pt x="9586305" y="5915284"/>
                  </a:lnTo>
                  <a:lnTo>
                    <a:pt x="9582021" y="5914244"/>
                  </a:lnTo>
                  <a:lnTo>
                    <a:pt x="9578122" y="5916916"/>
                  </a:lnTo>
                  <a:lnTo>
                    <a:pt x="9577225" y="5920866"/>
                  </a:lnTo>
                  <a:lnTo>
                    <a:pt x="9576137" y="5924341"/>
                  </a:lnTo>
                  <a:lnTo>
                    <a:pt x="9578142" y="5927954"/>
                  </a:lnTo>
                  <a:lnTo>
                    <a:pt x="9582809" y="5929945"/>
                  </a:lnTo>
                  <a:lnTo>
                    <a:pt x="9588234" y="5931078"/>
                  </a:lnTo>
                  <a:lnTo>
                    <a:pt x="9592517" y="5932117"/>
                  </a:lnTo>
                  <a:lnTo>
                    <a:pt x="9596414" y="5929445"/>
                  </a:lnTo>
                  <a:lnTo>
                    <a:pt x="9597312" y="5925495"/>
                  </a:lnTo>
                  <a:lnTo>
                    <a:pt x="9598352" y="5921210"/>
                  </a:lnTo>
                  <a:lnTo>
                    <a:pt x="9595681" y="5917314"/>
                  </a:lnTo>
                  <a:close/>
                </a:path>
                <a:path w="17866995" h="10083165">
                  <a:moveTo>
                    <a:pt x="3160441" y="3170677"/>
                  </a:moveTo>
                  <a:lnTo>
                    <a:pt x="3155829" y="3172255"/>
                  </a:lnTo>
                  <a:lnTo>
                    <a:pt x="3152034" y="3179303"/>
                  </a:lnTo>
                  <a:lnTo>
                    <a:pt x="3153613" y="3183916"/>
                  </a:lnTo>
                  <a:lnTo>
                    <a:pt x="3156853" y="3186480"/>
                  </a:lnTo>
                  <a:lnTo>
                    <a:pt x="3166185" y="3190461"/>
                  </a:lnTo>
                  <a:lnTo>
                    <a:pt x="3170322" y="3189074"/>
                  </a:lnTo>
                  <a:lnTo>
                    <a:pt x="3174116" y="3182026"/>
                  </a:lnTo>
                  <a:lnTo>
                    <a:pt x="3172538" y="3177413"/>
                  </a:lnTo>
                  <a:lnTo>
                    <a:pt x="3169298" y="3174849"/>
                  </a:lnTo>
                  <a:lnTo>
                    <a:pt x="3164299" y="3172717"/>
                  </a:lnTo>
                  <a:lnTo>
                    <a:pt x="3160441" y="3170677"/>
                  </a:lnTo>
                  <a:close/>
                </a:path>
                <a:path w="17866995" h="10083165">
                  <a:moveTo>
                    <a:pt x="3082860" y="3128129"/>
                  </a:moveTo>
                  <a:lnTo>
                    <a:pt x="3078248" y="3129706"/>
                  </a:lnTo>
                  <a:lnTo>
                    <a:pt x="3076351" y="3133231"/>
                  </a:lnTo>
                  <a:lnTo>
                    <a:pt x="3074120" y="3136613"/>
                  </a:lnTo>
                  <a:lnTo>
                    <a:pt x="3075698" y="3141226"/>
                  </a:lnTo>
                  <a:lnTo>
                    <a:pt x="3078938" y="3143789"/>
                  </a:lnTo>
                  <a:lnTo>
                    <a:pt x="3084604" y="3146206"/>
                  </a:lnTo>
                  <a:lnTo>
                    <a:pt x="3084462" y="3146540"/>
                  </a:lnTo>
                  <a:lnTo>
                    <a:pt x="3088128" y="3148104"/>
                  </a:lnTo>
                  <a:lnTo>
                    <a:pt x="3092265" y="3146717"/>
                  </a:lnTo>
                  <a:lnTo>
                    <a:pt x="3094163" y="3143192"/>
                  </a:lnTo>
                  <a:lnTo>
                    <a:pt x="3096393" y="3139811"/>
                  </a:lnTo>
                  <a:lnTo>
                    <a:pt x="3094815" y="3135198"/>
                  </a:lnTo>
                  <a:lnTo>
                    <a:pt x="3091575" y="3132635"/>
                  </a:lnTo>
                  <a:lnTo>
                    <a:pt x="3086575" y="3130502"/>
                  </a:lnTo>
                  <a:lnTo>
                    <a:pt x="3082860" y="3128129"/>
                  </a:lnTo>
                  <a:close/>
                </a:path>
                <a:path w="17866995" h="10083165">
                  <a:moveTo>
                    <a:pt x="14255366" y="7887253"/>
                  </a:moveTo>
                  <a:lnTo>
                    <a:pt x="14250847" y="7887689"/>
                  </a:lnTo>
                  <a:lnTo>
                    <a:pt x="14245052" y="7893885"/>
                  </a:lnTo>
                  <a:lnTo>
                    <a:pt x="14245488" y="7898404"/>
                  </a:lnTo>
                  <a:lnTo>
                    <a:pt x="14252542" y="7904959"/>
                  </a:lnTo>
                  <a:lnTo>
                    <a:pt x="14253400" y="7905719"/>
                  </a:lnTo>
                  <a:lnTo>
                    <a:pt x="14257399" y="7907425"/>
                  </a:lnTo>
                  <a:lnTo>
                    <a:pt x="14260777" y="7906896"/>
                  </a:lnTo>
                  <a:lnTo>
                    <a:pt x="14263057" y="7904322"/>
                  </a:lnTo>
                  <a:lnTo>
                    <a:pt x="14265953" y="7901224"/>
                  </a:lnTo>
                  <a:lnTo>
                    <a:pt x="14265518" y="7896706"/>
                  </a:lnTo>
                  <a:lnTo>
                    <a:pt x="14255366" y="7887253"/>
                  </a:lnTo>
                  <a:close/>
                </a:path>
                <a:path w="17866995" h="10083165">
                  <a:moveTo>
                    <a:pt x="9681930" y="5936771"/>
                  </a:moveTo>
                  <a:lnTo>
                    <a:pt x="9677980" y="5935874"/>
                  </a:lnTo>
                  <a:lnTo>
                    <a:pt x="9672553" y="5934740"/>
                  </a:lnTo>
                  <a:lnTo>
                    <a:pt x="9668603" y="5933843"/>
                  </a:lnTo>
                  <a:lnTo>
                    <a:pt x="9664706" y="5936515"/>
                  </a:lnTo>
                  <a:lnTo>
                    <a:pt x="9663809" y="5940466"/>
                  </a:lnTo>
                  <a:lnTo>
                    <a:pt x="9663054" y="5944083"/>
                  </a:lnTo>
                  <a:lnTo>
                    <a:pt x="9664726" y="5947554"/>
                  </a:lnTo>
                  <a:lnTo>
                    <a:pt x="9668058" y="5948975"/>
                  </a:lnTo>
                  <a:lnTo>
                    <a:pt x="9668200" y="5948642"/>
                  </a:lnTo>
                  <a:lnTo>
                    <a:pt x="9669533" y="5949210"/>
                  </a:lnTo>
                  <a:lnTo>
                    <a:pt x="9674960" y="5950343"/>
                  </a:lnTo>
                  <a:lnTo>
                    <a:pt x="9678910" y="5951240"/>
                  </a:lnTo>
                  <a:lnTo>
                    <a:pt x="9682807" y="5948569"/>
                  </a:lnTo>
                  <a:lnTo>
                    <a:pt x="9684601" y="5940667"/>
                  </a:lnTo>
                  <a:lnTo>
                    <a:pt x="9681930" y="5936771"/>
                  </a:lnTo>
                  <a:close/>
                </a:path>
                <a:path w="17866995" h="10083165">
                  <a:moveTo>
                    <a:pt x="3005564" y="3084913"/>
                  </a:moveTo>
                  <a:lnTo>
                    <a:pt x="3000951" y="3086492"/>
                  </a:lnTo>
                  <a:lnTo>
                    <a:pt x="2999054" y="3090016"/>
                  </a:lnTo>
                  <a:lnTo>
                    <a:pt x="2996681" y="3093731"/>
                  </a:lnTo>
                  <a:lnTo>
                    <a:pt x="2998259" y="3098344"/>
                  </a:lnTo>
                  <a:lnTo>
                    <a:pt x="3001783" y="3100241"/>
                  </a:lnTo>
                  <a:lnTo>
                    <a:pt x="3006499" y="3103041"/>
                  </a:lnTo>
                  <a:lnTo>
                    <a:pt x="3010831" y="3104889"/>
                  </a:lnTo>
                  <a:lnTo>
                    <a:pt x="3014826" y="3103835"/>
                  </a:lnTo>
                  <a:lnTo>
                    <a:pt x="3016724" y="3100311"/>
                  </a:lnTo>
                  <a:lnTo>
                    <a:pt x="3019097" y="3096595"/>
                  </a:lnTo>
                  <a:lnTo>
                    <a:pt x="3017518" y="3091983"/>
                  </a:lnTo>
                  <a:lnTo>
                    <a:pt x="3013994" y="3090085"/>
                  </a:lnTo>
                  <a:lnTo>
                    <a:pt x="3009279" y="3087286"/>
                  </a:lnTo>
                  <a:lnTo>
                    <a:pt x="3005564" y="3084913"/>
                  </a:lnTo>
                  <a:close/>
                </a:path>
                <a:path w="17866995" h="10083165">
                  <a:moveTo>
                    <a:pt x="2928267" y="3041699"/>
                  </a:moveTo>
                  <a:lnTo>
                    <a:pt x="2923654" y="3043276"/>
                  </a:lnTo>
                  <a:lnTo>
                    <a:pt x="2921757" y="3046801"/>
                  </a:lnTo>
                  <a:lnTo>
                    <a:pt x="2919384" y="3050516"/>
                  </a:lnTo>
                  <a:lnTo>
                    <a:pt x="2920962" y="3055129"/>
                  </a:lnTo>
                  <a:lnTo>
                    <a:pt x="2924487" y="3057026"/>
                  </a:lnTo>
                  <a:lnTo>
                    <a:pt x="2929202" y="3059825"/>
                  </a:lnTo>
                  <a:lnTo>
                    <a:pt x="2933534" y="3061673"/>
                  </a:lnTo>
                  <a:lnTo>
                    <a:pt x="2937529" y="3060620"/>
                  </a:lnTo>
                  <a:lnTo>
                    <a:pt x="2939427" y="3057095"/>
                  </a:lnTo>
                  <a:lnTo>
                    <a:pt x="2941799" y="3053380"/>
                  </a:lnTo>
                  <a:lnTo>
                    <a:pt x="2940222" y="3048768"/>
                  </a:lnTo>
                  <a:lnTo>
                    <a:pt x="2936697" y="3046871"/>
                  </a:lnTo>
                  <a:lnTo>
                    <a:pt x="2931982" y="3044072"/>
                  </a:lnTo>
                  <a:lnTo>
                    <a:pt x="2928267" y="3041699"/>
                  </a:lnTo>
                  <a:close/>
                </a:path>
                <a:path w="17866995" h="10083165">
                  <a:moveTo>
                    <a:pt x="9768605" y="5955228"/>
                  </a:moveTo>
                  <a:lnTo>
                    <a:pt x="9764655" y="5954330"/>
                  </a:lnTo>
                  <a:lnTo>
                    <a:pt x="9759230" y="5953198"/>
                  </a:lnTo>
                  <a:lnTo>
                    <a:pt x="9755279" y="5952301"/>
                  </a:lnTo>
                  <a:lnTo>
                    <a:pt x="9751381" y="5954972"/>
                  </a:lnTo>
                  <a:lnTo>
                    <a:pt x="9750483" y="5958923"/>
                  </a:lnTo>
                  <a:lnTo>
                    <a:pt x="9749729" y="5962540"/>
                  </a:lnTo>
                  <a:lnTo>
                    <a:pt x="9751400" y="5966011"/>
                  </a:lnTo>
                  <a:lnTo>
                    <a:pt x="9754733" y="5967432"/>
                  </a:lnTo>
                  <a:lnTo>
                    <a:pt x="9754875" y="5967099"/>
                  </a:lnTo>
                  <a:lnTo>
                    <a:pt x="9756210" y="5967668"/>
                  </a:lnTo>
                  <a:lnTo>
                    <a:pt x="9761634" y="5968800"/>
                  </a:lnTo>
                  <a:lnTo>
                    <a:pt x="9765585" y="5969697"/>
                  </a:lnTo>
                  <a:lnTo>
                    <a:pt x="9769483" y="5967027"/>
                  </a:lnTo>
                  <a:lnTo>
                    <a:pt x="9771278" y="5959125"/>
                  </a:lnTo>
                  <a:lnTo>
                    <a:pt x="9768605" y="5955228"/>
                  </a:lnTo>
                  <a:close/>
                </a:path>
                <a:path w="17866995" h="10083165">
                  <a:moveTo>
                    <a:pt x="2851304" y="2998625"/>
                  </a:moveTo>
                  <a:lnTo>
                    <a:pt x="2846500" y="2999728"/>
                  </a:lnTo>
                  <a:lnTo>
                    <a:pt x="2842705" y="3006777"/>
                  </a:lnTo>
                  <a:lnTo>
                    <a:pt x="2843807" y="3011580"/>
                  </a:lnTo>
                  <a:lnTo>
                    <a:pt x="2847331" y="3013478"/>
                  </a:lnTo>
                  <a:lnTo>
                    <a:pt x="2852047" y="3016277"/>
                  </a:lnTo>
                  <a:lnTo>
                    <a:pt x="2856380" y="3018126"/>
                  </a:lnTo>
                  <a:lnTo>
                    <a:pt x="2860375" y="3017071"/>
                  </a:lnTo>
                  <a:lnTo>
                    <a:pt x="2864170" y="3010023"/>
                  </a:lnTo>
                  <a:lnTo>
                    <a:pt x="2863067" y="3005219"/>
                  </a:lnTo>
                  <a:lnTo>
                    <a:pt x="2859543" y="3003322"/>
                  </a:lnTo>
                  <a:lnTo>
                    <a:pt x="2854828" y="3000523"/>
                  </a:lnTo>
                  <a:lnTo>
                    <a:pt x="2851304" y="2998625"/>
                  </a:lnTo>
                  <a:close/>
                </a:path>
                <a:path w="17866995" h="10083165">
                  <a:moveTo>
                    <a:pt x="14189129" y="7828271"/>
                  </a:moveTo>
                  <a:lnTo>
                    <a:pt x="14184609" y="7828707"/>
                  </a:lnTo>
                  <a:lnTo>
                    <a:pt x="14178814" y="7834902"/>
                  </a:lnTo>
                  <a:lnTo>
                    <a:pt x="14179250" y="7839421"/>
                  </a:lnTo>
                  <a:lnTo>
                    <a:pt x="14186304" y="7845976"/>
                  </a:lnTo>
                  <a:lnTo>
                    <a:pt x="14187162" y="7846735"/>
                  </a:lnTo>
                  <a:lnTo>
                    <a:pt x="14191162" y="7848441"/>
                  </a:lnTo>
                  <a:lnTo>
                    <a:pt x="14194539" y="7847912"/>
                  </a:lnTo>
                  <a:lnTo>
                    <a:pt x="14196819" y="7845339"/>
                  </a:lnTo>
                  <a:lnTo>
                    <a:pt x="14199716" y="7842242"/>
                  </a:lnTo>
                  <a:lnTo>
                    <a:pt x="14199280" y="7837722"/>
                  </a:lnTo>
                  <a:lnTo>
                    <a:pt x="14189129" y="7828271"/>
                  </a:lnTo>
                  <a:close/>
                </a:path>
                <a:path w="17866995" h="10083165">
                  <a:moveTo>
                    <a:pt x="2774100" y="2954269"/>
                  </a:moveTo>
                  <a:lnTo>
                    <a:pt x="2769296" y="2955370"/>
                  </a:lnTo>
                  <a:lnTo>
                    <a:pt x="2765502" y="2962419"/>
                  </a:lnTo>
                  <a:lnTo>
                    <a:pt x="2766604" y="2967224"/>
                  </a:lnTo>
                  <a:lnTo>
                    <a:pt x="2770128" y="2969121"/>
                  </a:lnTo>
                  <a:lnTo>
                    <a:pt x="2774844" y="2971919"/>
                  </a:lnTo>
                  <a:lnTo>
                    <a:pt x="2779177" y="2973767"/>
                  </a:lnTo>
                  <a:lnTo>
                    <a:pt x="2783314" y="2972381"/>
                  </a:lnTo>
                  <a:lnTo>
                    <a:pt x="2785069" y="2969190"/>
                  </a:lnTo>
                  <a:lnTo>
                    <a:pt x="2786966" y="2965666"/>
                  </a:lnTo>
                  <a:lnTo>
                    <a:pt x="2785864" y="2960863"/>
                  </a:lnTo>
                  <a:lnTo>
                    <a:pt x="2782339" y="2958965"/>
                  </a:lnTo>
                  <a:lnTo>
                    <a:pt x="2777624" y="2956166"/>
                  </a:lnTo>
                  <a:lnTo>
                    <a:pt x="2774100" y="2954269"/>
                  </a:lnTo>
                  <a:close/>
                </a:path>
                <a:path w="17866995" h="10083165">
                  <a:moveTo>
                    <a:pt x="9854949" y="5973543"/>
                  </a:moveTo>
                  <a:lnTo>
                    <a:pt x="9850997" y="5972645"/>
                  </a:lnTo>
                  <a:lnTo>
                    <a:pt x="9845572" y="5971513"/>
                  </a:lnTo>
                  <a:lnTo>
                    <a:pt x="9841622" y="5970616"/>
                  </a:lnTo>
                  <a:lnTo>
                    <a:pt x="9837723" y="5973286"/>
                  </a:lnTo>
                  <a:lnTo>
                    <a:pt x="9836826" y="5977237"/>
                  </a:lnTo>
                  <a:lnTo>
                    <a:pt x="9836213" y="5980521"/>
                  </a:lnTo>
                  <a:lnTo>
                    <a:pt x="9837885" y="5983993"/>
                  </a:lnTo>
                  <a:lnTo>
                    <a:pt x="9842551" y="5985983"/>
                  </a:lnTo>
                  <a:lnTo>
                    <a:pt x="9847978" y="5987116"/>
                  </a:lnTo>
                  <a:lnTo>
                    <a:pt x="9851928" y="5988013"/>
                  </a:lnTo>
                  <a:lnTo>
                    <a:pt x="9855825" y="5985342"/>
                  </a:lnTo>
                  <a:lnTo>
                    <a:pt x="9857619" y="5977440"/>
                  </a:lnTo>
                  <a:lnTo>
                    <a:pt x="9854949" y="5973543"/>
                  </a:lnTo>
                  <a:close/>
                </a:path>
                <a:path w="17866995" h="10083165">
                  <a:moveTo>
                    <a:pt x="2697372" y="2909721"/>
                  </a:moveTo>
                  <a:lnTo>
                    <a:pt x="2692568" y="2910823"/>
                  </a:lnTo>
                  <a:lnTo>
                    <a:pt x="2688773" y="2917871"/>
                  </a:lnTo>
                  <a:lnTo>
                    <a:pt x="2689876" y="2922675"/>
                  </a:lnTo>
                  <a:lnTo>
                    <a:pt x="2693400" y="2924572"/>
                  </a:lnTo>
                  <a:lnTo>
                    <a:pt x="2698115" y="2927371"/>
                  </a:lnTo>
                  <a:lnTo>
                    <a:pt x="2702448" y="2929219"/>
                  </a:lnTo>
                  <a:lnTo>
                    <a:pt x="2706586" y="2927833"/>
                  </a:lnTo>
                  <a:lnTo>
                    <a:pt x="2708341" y="2924642"/>
                  </a:lnTo>
                  <a:lnTo>
                    <a:pt x="2710238" y="2921118"/>
                  </a:lnTo>
                  <a:lnTo>
                    <a:pt x="2709135" y="2916314"/>
                  </a:lnTo>
                  <a:lnTo>
                    <a:pt x="2705611" y="2914417"/>
                  </a:lnTo>
                  <a:lnTo>
                    <a:pt x="2700896" y="2911618"/>
                  </a:lnTo>
                  <a:lnTo>
                    <a:pt x="2697372" y="2909721"/>
                  </a:lnTo>
                  <a:close/>
                </a:path>
                <a:path w="17866995" h="10083165">
                  <a:moveTo>
                    <a:pt x="9942002" y="5990191"/>
                  </a:moveTo>
                  <a:lnTo>
                    <a:pt x="9938052" y="5989294"/>
                  </a:lnTo>
                  <a:lnTo>
                    <a:pt x="9932624" y="5988161"/>
                  </a:lnTo>
                  <a:lnTo>
                    <a:pt x="9928532" y="5987597"/>
                  </a:lnTo>
                  <a:lnTo>
                    <a:pt x="9924635" y="5990269"/>
                  </a:lnTo>
                  <a:lnTo>
                    <a:pt x="9923820" y="5993860"/>
                  </a:lnTo>
                  <a:lnTo>
                    <a:pt x="9923738" y="5994219"/>
                  </a:lnTo>
                  <a:lnTo>
                    <a:pt x="9939316" y="6004804"/>
                  </a:lnTo>
                  <a:lnTo>
                    <a:pt x="9943211" y="6002132"/>
                  </a:lnTo>
                  <a:lnTo>
                    <a:pt x="9944028" y="5998541"/>
                  </a:lnTo>
                  <a:lnTo>
                    <a:pt x="9944110" y="5998182"/>
                  </a:lnTo>
                  <a:lnTo>
                    <a:pt x="9944622" y="5994461"/>
                  </a:lnTo>
                  <a:lnTo>
                    <a:pt x="9944674" y="5994089"/>
                  </a:lnTo>
                  <a:lnTo>
                    <a:pt x="9942002" y="5990191"/>
                  </a:lnTo>
                  <a:close/>
                </a:path>
                <a:path w="17866995" h="10083165">
                  <a:moveTo>
                    <a:pt x="2621120" y="2864981"/>
                  </a:moveTo>
                  <a:lnTo>
                    <a:pt x="2616649" y="2866225"/>
                  </a:lnTo>
                  <a:lnTo>
                    <a:pt x="2614418" y="2869607"/>
                  </a:lnTo>
                  <a:lnTo>
                    <a:pt x="2612521" y="2873131"/>
                  </a:lnTo>
                  <a:lnTo>
                    <a:pt x="2613766" y="2877602"/>
                  </a:lnTo>
                  <a:lnTo>
                    <a:pt x="2617148" y="2879833"/>
                  </a:lnTo>
                  <a:lnTo>
                    <a:pt x="2621863" y="2882632"/>
                  </a:lnTo>
                  <a:lnTo>
                    <a:pt x="2626196" y="2884480"/>
                  </a:lnTo>
                  <a:lnTo>
                    <a:pt x="2630333" y="2883093"/>
                  </a:lnTo>
                  <a:lnTo>
                    <a:pt x="2632088" y="2879902"/>
                  </a:lnTo>
                  <a:lnTo>
                    <a:pt x="2633985" y="2876379"/>
                  </a:lnTo>
                  <a:lnTo>
                    <a:pt x="2632740" y="2871908"/>
                  </a:lnTo>
                  <a:lnTo>
                    <a:pt x="2629359" y="2869677"/>
                  </a:lnTo>
                  <a:lnTo>
                    <a:pt x="2624644" y="2866878"/>
                  </a:lnTo>
                  <a:lnTo>
                    <a:pt x="2621120" y="2864981"/>
                  </a:lnTo>
                  <a:close/>
                </a:path>
                <a:path w="17866995" h="10083165">
                  <a:moveTo>
                    <a:pt x="14123034" y="7768954"/>
                  </a:moveTo>
                  <a:lnTo>
                    <a:pt x="14118516" y="7769390"/>
                  </a:lnTo>
                  <a:lnTo>
                    <a:pt x="14112721" y="7775586"/>
                  </a:lnTo>
                  <a:lnTo>
                    <a:pt x="14113157" y="7780106"/>
                  </a:lnTo>
                  <a:lnTo>
                    <a:pt x="14120208" y="7786659"/>
                  </a:lnTo>
                  <a:lnTo>
                    <a:pt x="14121066" y="7787419"/>
                  </a:lnTo>
                  <a:lnTo>
                    <a:pt x="14125067" y="7789125"/>
                  </a:lnTo>
                  <a:lnTo>
                    <a:pt x="14128444" y="7788596"/>
                  </a:lnTo>
                  <a:lnTo>
                    <a:pt x="14130723" y="7786023"/>
                  </a:lnTo>
                  <a:lnTo>
                    <a:pt x="14133621" y="7782925"/>
                  </a:lnTo>
                  <a:lnTo>
                    <a:pt x="14133185" y="7778406"/>
                  </a:lnTo>
                  <a:lnTo>
                    <a:pt x="14123034" y="7768954"/>
                  </a:lnTo>
                  <a:close/>
                </a:path>
                <a:path w="17866995" h="10083165">
                  <a:moveTo>
                    <a:pt x="2545151" y="2819575"/>
                  </a:moveTo>
                  <a:lnTo>
                    <a:pt x="2540680" y="2820819"/>
                  </a:lnTo>
                  <a:lnTo>
                    <a:pt x="2538450" y="2824201"/>
                  </a:lnTo>
                  <a:lnTo>
                    <a:pt x="2536553" y="2827725"/>
                  </a:lnTo>
                  <a:lnTo>
                    <a:pt x="2537798" y="2832196"/>
                  </a:lnTo>
                  <a:lnTo>
                    <a:pt x="2541180" y="2834427"/>
                  </a:lnTo>
                  <a:lnTo>
                    <a:pt x="2545894" y="2837226"/>
                  </a:lnTo>
                  <a:lnTo>
                    <a:pt x="2550227" y="2839074"/>
                  </a:lnTo>
                  <a:lnTo>
                    <a:pt x="2554365" y="2837687"/>
                  </a:lnTo>
                  <a:lnTo>
                    <a:pt x="2556119" y="2834496"/>
                  </a:lnTo>
                  <a:lnTo>
                    <a:pt x="2558017" y="2830972"/>
                  </a:lnTo>
                  <a:lnTo>
                    <a:pt x="2556773" y="2826502"/>
                  </a:lnTo>
                  <a:lnTo>
                    <a:pt x="2553390" y="2824271"/>
                  </a:lnTo>
                  <a:lnTo>
                    <a:pt x="2548675" y="2821471"/>
                  </a:lnTo>
                  <a:lnTo>
                    <a:pt x="2545151" y="2819575"/>
                  </a:lnTo>
                  <a:close/>
                </a:path>
                <a:path w="17866995" h="10083165">
                  <a:moveTo>
                    <a:pt x="10029341" y="6006173"/>
                  </a:moveTo>
                  <a:lnTo>
                    <a:pt x="10025247" y="6005609"/>
                  </a:lnTo>
                  <a:lnTo>
                    <a:pt x="10019821" y="6004477"/>
                  </a:lnTo>
                  <a:lnTo>
                    <a:pt x="10015394" y="6003770"/>
                  </a:lnTo>
                  <a:lnTo>
                    <a:pt x="10011499" y="6006442"/>
                  </a:lnTo>
                  <a:lnTo>
                    <a:pt x="10010934" y="6010535"/>
                  </a:lnTo>
                  <a:lnTo>
                    <a:pt x="10010179" y="6014152"/>
                  </a:lnTo>
                  <a:lnTo>
                    <a:pt x="10012324" y="6017431"/>
                  </a:lnTo>
                  <a:lnTo>
                    <a:pt x="10016992" y="6019422"/>
                  </a:lnTo>
                  <a:lnTo>
                    <a:pt x="10022417" y="6020555"/>
                  </a:lnTo>
                  <a:lnTo>
                    <a:pt x="10026843" y="6021260"/>
                  </a:lnTo>
                  <a:lnTo>
                    <a:pt x="10030599" y="6018923"/>
                  </a:lnTo>
                  <a:lnTo>
                    <a:pt x="10032011" y="6010071"/>
                  </a:lnTo>
                  <a:lnTo>
                    <a:pt x="10029341" y="6006173"/>
                  </a:lnTo>
                  <a:close/>
                </a:path>
                <a:path w="17866995" h="10083165">
                  <a:moveTo>
                    <a:pt x="2469467" y="2773502"/>
                  </a:moveTo>
                  <a:lnTo>
                    <a:pt x="2464997" y="2774747"/>
                  </a:lnTo>
                  <a:lnTo>
                    <a:pt x="2460535" y="2781511"/>
                  </a:lnTo>
                  <a:lnTo>
                    <a:pt x="2461780" y="2785981"/>
                  </a:lnTo>
                  <a:lnTo>
                    <a:pt x="2465162" y="2788212"/>
                  </a:lnTo>
                  <a:lnTo>
                    <a:pt x="2469878" y="2791011"/>
                  </a:lnTo>
                  <a:lnTo>
                    <a:pt x="2470878" y="2791438"/>
                  </a:lnTo>
                  <a:lnTo>
                    <a:pt x="2470735" y="2791771"/>
                  </a:lnTo>
                  <a:lnTo>
                    <a:pt x="2474068" y="2793193"/>
                  </a:lnTo>
                  <a:lnTo>
                    <a:pt x="2478205" y="2791806"/>
                  </a:lnTo>
                  <a:lnTo>
                    <a:pt x="2479434" y="2789573"/>
                  </a:lnTo>
                  <a:lnTo>
                    <a:pt x="2479961" y="2788615"/>
                  </a:lnTo>
                  <a:lnTo>
                    <a:pt x="2482191" y="2785233"/>
                  </a:lnTo>
                  <a:lnTo>
                    <a:pt x="2480947" y="2780762"/>
                  </a:lnTo>
                  <a:lnTo>
                    <a:pt x="2477565" y="2778532"/>
                  </a:lnTo>
                  <a:lnTo>
                    <a:pt x="2472849" y="2775733"/>
                  </a:lnTo>
                  <a:lnTo>
                    <a:pt x="2469467" y="2773502"/>
                  </a:lnTo>
                  <a:close/>
                </a:path>
                <a:path w="17866995" h="10083165">
                  <a:moveTo>
                    <a:pt x="14057272" y="7709779"/>
                  </a:moveTo>
                  <a:lnTo>
                    <a:pt x="14052755" y="7710217"/>
                  </a:lnTo>
                  <a:lnTo>
                    <a:pt x="14046960" y="7716412"/>
                  </a:lnTo>
                  <a:lnTo>
                    <a:pt x="14047394" y="7720930"/>
                  </a:lnTo>
                  <a:lnTo>
                    <a:pt x="14054447" y="7727485"/>
                  </a:lnTo>
                  <a:lnTo>
                    <a:pt x="14055307" y="7728246"/>
                  </a:lnTo>
                  <a:lnTo>
                    <a:pt x="14059304" y="7729951"/>
                  </a:lnTo>
                  <a:lnTo>
                    <a:pt x="14062682" y="7729422"/>
                  </a:lnTo>
                  <a:lnTo>
                    <a:pt x="14064962" y="7726850"/>
                  </a:lnTo>
                  <a:lnTo>
                    <a:pt x="14067860" y="7723751"/>
                  </a:lnTo>
                  <a:lnTo>
                    <a:pt x="14067423" y="7719232"/>
                  </a:lnTo>
                  <a:lnTo>
                    <a:pt x="14057272" y="7709779"/>
                  </a:lnTo>
                  <a:close/>
                </a:path>
                <a:path w="17866995" h="10083165">
                  <a:moveTo>
                    <a:pt x="10115963" y="6021062"/>
                  </a:moveTo>
                  <a:lnTo>
                    <a:pt x="10111869" y="6020498"/>
                  </a:lnTo>
                  <a:lnTo>
                    <a:pt x="10106776" y="6019507"/>
                  </a:lnTo>
                  <a:lnTo>
                    <a:pt x="10102683" y="6018943"/>
                  </a:lnTo>
                  <a:lnTo>
                    <a:pt x="10098788" y="6021615"/>
                  </a:lnTo>
                  <a:lnTo>
                    <a:pt x="10098223" y="6025708"/>
                  </a:lnTo>
                  <a:lnTo>
                    <a:pt x="10097544" y="6028964"/>
                  </a:lnTo>
                  <a:lnTo>
                    <a:pt x="10097469" y="6029325"/>
                  </a:lnTo>
                  <a:lnTo>
                    <a:pt x="10099613" y="6032604"/>
                  </a:lnTo>
                  <a:lnTo>
                    <a:pt x="10102613" y="6033884"/>
                  </a:lnTo>
                  <a:lnTo>
                    <a:pt x="10102424" y="6033409"/>
                  </a:lnTo>
                  <a:lnTo>
                    <a:pt x="10104089" y="6034120"/>
                  </a:lnTo>
                  <a:lnTo>
                    <a:pt x="10109514" y="6035252"/>
                  </a:lnTo>
                  <a:lnTo>
                    <a:pt x="10113607" y="6035816"/>
                  </a:lnTo>
                  <a:lnTo>
                    <a:pt x="10117505" y="6033145"/>
                  </a:lnTo>
                  <a:lnTo>
                    <a:pt x="10118633" y="6024959"/>
                  </a:lnTo>
                  <a:lnTo>
                    <a:pt x="10115963" y="6021062"/>
                  </a:lnTo>
                  <a:close/>
                </a:path>
                <a:path w="17866995" h="10083165">
                  <a:moveTo>
                    <a:pt x="2394401" y="2726905"/>
                  </a:moveTo>
                  <a:lnTo>
                    <a:pt x="2389930" y="2728149"/>
                  </a:lnTo>
                  <a:lnTo>
                    <a:pt x="2387699" y="2731532"/>
                  </a:lnTo>
                  <a:lnTo>
                    <a:pt x="2385327" y="2735247"/>
                  </a:lnTo>
                  <a:lnTo>
                    <a:pt x="2386572" y="2739717"/>
                  </a:lnTo>
                  <a:lnTo>
                    <a:pt x="2389954" y="2741948"/>
                  </a:lnTo>
                  <a:lnTo>
                    <a:pt x="2394669" y="2744747"/>
                  </a:lnTo>
                  <a:lnTo>
                    <a:pt x="2395669" y="2745174"/>
                  </a:lnTo>
                  <a:lnTo>
                    <a:pt x="2395860" y="2745649"/>
                  </a:lnTo>
                  <a:lnTo>
                    <a:pt x="2399193" y="2747071"/>
                  </a:lnTo>
                  <a:lnTo>
                    <a:pt x="2402997" y="2745542"/>
                  </a:lnTo>
                  <a:lnTo>
                    <a:pt x="2405085" y="2742493"/>
                  </a:lnTo>
                  <a:lnTo>
                    <a:pt x="2407458" y="2738778"/>
                  </a:lnTo>
                  <a:lnTo>
                    <a:pt x="2406213" y="2734307"/>
                  </a:lnTo>
                  <a:lnTo>
                    <a:pt x="2402831" y="2732076"/>
                  </a:lnTo>
                  <a:lnTo>
                    <a:pt x="2398116" y="2729277"/>
                  </a:lnTo>
                  <a:lnTo>
                    <a:pt x="2394401" y="2726905"/>
                  </a:lnTo>
                  <a:close/>
                </a:path>
                <a:path w="17866995" h="10083165">
                  <a:moveTo>
                    <a:pt x="2319143" y="2679833"/>
                  </a:moveTo>
                  <a:lnTo>
                    <a:pt x="2314673" y="2681077"/>
                  </a:lnTo>
                  <a:lnTo>
                    <a:pt x="2312442" y="2684459"/>
                  </a:lnTo>
                  <a:lnTo>
                    <a:pt x="2310070" y="2688174"/>
                  </a:lnTo>
                  <a:lnTo>
                    <a:pt x="2311314" y="2692645"/>
                  </a:lnTo>
                  <a:lnTo>
                    <a:pt x="2314696" y="2694876"/>
                  </a:lnTo>
                  <a:lnTo>
                    <a:pt x="2319412" y="2697675"/>
                  </a:lnTo>
                  <a:lnTo>
                    <a:pt x="2324078" y="2699665"/>
                  </a:lnTo>
                  <a:lnTo>
                    <a:pt x="2327740" y="2698469"/>
                  </a:lnTo>
                  <a:lnTo>
                    <a:pt x="2329828" y="2695420"/>
                  </a:lnTo>
                  <a:lnTo>
                    <a:pt x="2332201" y="2691706"/>
                  </a:lnTo>
                  <a:lnTo>
                    <a:pt x="2330956" y="2687234"/>
                  </a:lnTo>
                  <a:lnTo>
                    <a:pt x="2327574" y="2685004"/>
                  </a:lnTo>
                  <a:lnTo>
                    <a:pt x="2322859" y="2682206"/>
                  </a:lnTo>
                  <a:lnTo>
                    <a:pt x="2319143" y="2679833"/>
                  </a:lnTo>
                  <a:close/>
                </a:path>
                <a:path w="17866995" h="10083165">
                  <a:moveTo>
                    <a:pt x="10203535" y="6035569"/>
                  </a:moveTo>
                  <a:lnTo>
                    <a:pt x="10189780" y="6033641"/>
                  </a:lnTo>
                  <a:lnTo>
                    <a:pt x="10185885" y="6036313"/>
                  </a:lnTo>
                  <a:lnTo>
                    <a:pt x="10185321" y="6040405"/>
                  </a:lnTo>
                  <a:lnTo>
                    <a:pt x="10184566" y="6044023"/>
                  </a:lnTo>
                  <a:lnTo>
                    <a:pt x="10186711" y="6047302"/>
                  </a:lnTo>
                  <a:lnTo>
                    <a:pt x="10189710" y="6048581"/>
                  </a:lnTo>
                  <a:lnTo>
                    <a:pt x="10190186" y="6048390"/>
                  </a:lnTo>
                  <a:lnTo>
                    <a:pt x="10191854" y="6049101"/>
                  </a:lnTo>
                  <a:lnTo>
                    <a:pt x="10197087" y="6049758"/>
                  </a:lnTo>
                  <a:lnTo>
                    <a:pt x="10201181" y="6050323"/>
                  </a:lnTo>
                  <a:lnTo>
                    <a:pt x="10205078" y="6047652"/>
                  </a:lnTo>
                  <a:lnTo>
                    <a:pt x="10206206" y="6039466"/>
                  </a:lnTo>
                  <a:lnTo>
                    <a:pt x="10203535" y="6035569"/>
                  </a:lnTo>
                  <a:close/>
                </a:path>
                <a:path w="17866995" h="10083165">
                  <a:moveTo>
                    <a:pt x="13991844" y="7650748"/>
                  </a:moveTo>
                  <a:lnTo>
                    <a:pt x="13987135" y="7650709"/>
                  </a:lnTo>
                  <a:lnTo>
                    <a:pt x="13984237" y="7653807"/>
                  </a:lnTo>
                  <a:lnTo>
                    <a:pt x="13981815" y="7656713"/>
                  </a:lnTo>
                  <a:lnTo>
                    <a:pt x="13981775" y="7661424"/>
                  </a:lnTo>
                  <a:lnTo>
                    <a:pt x="13988829" y="7667977"/>
                  </a:lnTo>
                  <a:lnTo>
                    <a:pt x="13989352" y="7668595"/>
                  </a:lnTo>
                  <a:lnTo>
                    <a:pt x="13993686" y="7670443"/>
                  </a:lnTo>
                  <a:lnTo>
                    <a:pt x="13997062" y="7669915"/>
                  </a:lnTo>
                  <a:lnTo>
                    <a:pt x="13999342" y="7667341"/>
                  </a:lnTo>
                  <a:lnTo>
                    <a:pt x="14001764" y="7664435"/>
                  </a:lnTo>
                  <a:lnTo>
                    <a:pt x="14001804" y="7659724"/>
                  </a:lnTo>
                  <a:lnTo>
                    <a:pt x="13994750" y="7653170"/>
                  </a:lnTo>
                  <a:lnTo>
                    <a:pt x="13991844" y="7650748"/>
                  </a:lnTo>
                  <a:close/>
                </a:path>
                <a:path w="17866995" h="10083165">
                  <a:moveTo>
                    <a:pt x="2244837" y="2632377"/>
                  </a:moveTo>
                  <a:lnTo>
                    <a:pt x="2240033" y="2633480"/>
                  </a:lnTo>
                  <a:lnTo>
                    <a:pt x="2235572" y="2640244"/>
                  </a:lnTo>
                  <a:lnTo>
                    <a:pt x="2236675" y="2645048"/>
                  </a:lnTo>
                  <a:lnTo>
                    <a:pt x="2240057" y="2647278"/>
                  </a:lnTo>
                  <a:lnTo>
                    <a:pt x="2244772" y="2650078"/>
                  </a:lnTo>
                  <a:lnTo>
                    <a:pt x="2249438" y="2652068"/>
                  </a:lnTo>
                  <a:lnTo>
                    <a:pt x="2253100" y="2650873"/>
                  </a:lnTo>
                  <a:lnTo>
                    <a:pt x="2255188" y="2647824"/>
                  </a:lnTo>
                  <a:lnTo>
                    <a:pt x="2257419" y="2644442"/>
                  </a:lnTo>
                  <a:lnTo>
                    <a:pt x="2256316" y="2639638"/>
                  </a:lnTo>
                  <a:lnTo>
                    <a:pt x="2252934" y="2637407"/>
                  </a:lnTo>
                  <a:lnTo>
                    <a:pt x="2248219" y="2634608"/>
                  </a:lnTo>
                  <a:lnTo>
                    <a:pt x="2244837" y="2632377"/>
                  </a:lnTo>
                  <a:close/>
                </a:path>
                <a:path w="17866995" h="10083165">
                  <a:moveTo>
                    <a:pt x="10290917" y="6049599"/>
                  </a:moveTo>
                  <a:lnTo>
                    <a:pt x="10286825" y="6049036"/>
                  </a:lnTo>
                  <a:lnTo>
                    <a:pt x="10281589" y="6048378"/>
                  </a:lnTo>
                  <a:lnTo>
                    <a:pt x="10277496" y="6047814"/>
                  </a:lnTo>
                  <a:lnTo>
                    <a:pt x="10273600" y="6050486"/>
                  </a:lnTo>
                  <a:lnTo>
                    <a:pt x="10273036" y="6054578"/>
                  </a:lnTo>
                  <a:lnTo>
                    <a:pt x="10272281" y="6058196"/>
                  </a:lnTo>
                  <a:lnTo>
                    <a:pt x="10274426" y="6061475"/>
                  </a:lnTo>
                  <a:lnTo>
                    <a:pt x="10277425" y="6062754"/>
                  </a:lnTo>
                  <a:lnTo>
                    <a:pt x="10277567" y="6062421"/>
                  </a:lnTo>
                  <a:lnTo>
                    <a:pt x="10279236" y="6063133"/>
                  </a:lnTo>
                  <a:lnTo>
                    <a:pt x="10284469" y="6063789"/>
                  </a:lnTo>
                  <a:lnTo>
                    <a:pt x="10288563" y="6064353"/>
                  </a:lnTo>
                  <a:lnTo>
                    <a:pt x="10292460" y="6061682"/>
                  </a:lnTo>
                  <a:lnTo>
                    <a:pt x="10293588" y="6053497"/>
                  </a:lnTo>
                  <a:lnTo>
                    <a:pt x="10290917" y="6049599"/>
                  </a:lnTo>
                  <a:close/>
                </a:path>
                <a:path w="17866995" h="10083165">
                  <a:moveTo>
                    <a:pt x="2170149" y="2583972"/>
                  </a:moveTo>
                  <a:lnTo>
                    <a:pt x="2165345" y="2585074"/>
                  </a:lnTo>
                  <a:lnTo>
                    <a:pt x="2161086" y="2591531"/>
                  </a:lnTo>
                  <a:lnTo>
                    <a:pt x="2160883" y="2591838"/>
                  </a:lnTo>
                  <a:lnTo>
                    <a:pt x="2161986" y="2596642"/>
                  </a:lnTo>
                  <a:lnTo>
                    <a:pt x="2165368" y="2598872"/>
                  </a:lnTo>
                  <a:lnTo>
                    <a:pt x="2169941" y="2602005"/>
                  </a:lnTo>
                  <a:lnTo>
                    <a:pt x="2174607" y="2603996"/>
                  </a:lnTo>
                  <a:lnTo>
                    <a:pt x="2178269" y="2602800"/>
                  </a:lnTo>
                  <a:lnTo>
                    <a:pt x="2180149" y="2600056"/>
                  </a:lnTo>
                  <a:lnTo>
                    <a:pt x="2182588" y="2596369"/>
                  </a:lnTo>
                  <a:lnTo>
                    <a:pt x="2181485" y="2591565"/>
                  </a:lnTo>
                  <a:lnTo>
                    <a:pt x="2178104" y="2589335"/>
                  </a:lnTo>
                  <a:lnTo>
                    <a:pt x="2173531" y="2586202"/>
                  </a:lnTo>
                  <a:lnTo>
                    <a:pt x="2170149" y="2583972"/>
                  </a:lnTo>
                  <a:close/>
                </a:path>
                <a:path w="17866995" h="10083165">
                  <a:moveTo>
                    <a:pt x="13926366" y="7590907"/>
                  </a:moveTo>
                  <a:lnTo>
                    <a:pt x="13921656" y="7590868"/>
                  </a:lnTo>
                  <a:lnTo>
                    <a:pt x="13918758" y="7593965"/>
                  </a:lnTo>
                  <a:lnTo>
                    <a:pt x="13916336" y="7596871"/>
                  </a:lnTo>
                  <a:lnTo>
                    <a:pt x="13916297" y="7601582"/>
                  </a:lnTo>
                  <a:lnTo>
                    <a:pt x="13923351" y="7608137"/>
                  </a:lnTo>
                  <a:lnTo>
                    <a:pt x="13923875" y="7608755"/>
                  </a:lnTo>
                  <a:lnTo>
                    <a:pt x="13928208" y="7610603"/>
                  </a:lnTo>
                  <a:lnTo>
                    <a:pt x="13931728" y="7609741"/>
                  </a:lnTo>
                  <a:lnTo>
                    <a:pt x="13933865" y="7607501"/>
                  </a:lnTo>
                  <a:lnTo>
                    <a:pt x="13936287" y="7604594"/>
                  </a:lnTo>
                  <a:lnTo>
                    <a:pt x="13936327" y="7599883"/>
                  </a:lnTo>
                  <a:lnTo>
                    <a:pt x="13929273" y="7593329"/>
                  </a:lnTo>
                  <a:lnTo>
                    <a:pt x="13926366" y="7590907"/>
                  </a:lnTo>
                  <a:close/>
                </a:path>
                <a:path w="17866995" h="10083165">
                  <a:moveTo>
                    <a:pt x="2096077" y="2535041"/>
                  </a:moveTo>
                  <a:lnTo>
                    <a:pt x="2091274" y="2536145"/>
                  </a:lnTo>
                  <a:lnTo>
                    <a:pt x="2087016" y="2542601"/>
                  </a:lnTo>
                  <a:lnTo>
                    <a:pt x="2086813" y="2542909"/>
                  </a:lnTo>
                  <a:lnTo>
                    <a:pt x="2087915" y="2547712"/>
                  </a:lnTo>
                  <a:lnTo>
                    <a:pt x="2091297" y="2549942"/>
                  </a:lnTo>
                  <a:lnTo>
                    <a:pt x="2095870" y="2553075"/>
                  </a:lnTo>
                  <a:lnTo>
                    <a:pt x="2100203" y="2554923"/>
                  </a:lnTo>
                  <a:lnTo>
                    <a:pt x="2104198" y="2553870"/>
                  </a:lnTo>
                  <a:lnTo>
                    <a:pt x="2106077" y="2551127"/>
                  </a:lnTo>
                  <a:lnTo>
                    <a:pt x="2108517" y="2547439"/>
                  </a:lnTo>
                  <a:lnTo>
                    <a:pt x="2107415" y="2542635"/>
                  </a:lnTo>
                  <a:lnTo>
                    <a:pt x="2104033" y="2540405"/>
                  </a:lnTo>
                  <a:lnTo>
                    <a:pt x="2099460" y="2537272"/>
                  </a:lnTo>
                  <a:lnTo>
                    <a:pt x="2096077" y="2535041"/>
                  </a:lnTo>
                  <a:close/>
                </a:path>
                <a:path w="17866995" h="10083165">
                  <a:moveTo>
                    <a:pt x="10378108" y="6063155"/>
                  </a:moveTo>
                  <a:lnTo>
                    <a:pt x="10374015" y="6062591"/>
                  </a:lnTo>
                  <a:lnTo>
                    <a:pt x="10368779" y="6061934"/>
                  </a:lnTo>
                  <a:lnTo>
                    <a:pt x="10364687" y="6061369"/>
                  </a:lnTo>
                  <a:lnTo>
                    <a:pt x="10360790" y="6064041"/>
                  </a:lnTo>
                  <a:lnTo>
                    <a:pt x="10360227" y="6068134"/>
                  </a:lnTo>
                  <a:lnTo>
                    <a:pt x="10359682" y="6071053"/>
                  </a:lnTo>
                  <a:lnTo>
                    <a:pt x="10359614" y="6071418"/>
                  </a:lnTo>
                  <a:lnTo>
                    <a:pt x="10361761" y="6074698"/>
                  </a:lnTo>
                  <a:lnTo>
                    <a:pt x="10366426" y="6076688"/>
                  </a:lnTo>
                  <a:lnTo>
                    <a:pt x="10371662" y="6077346"/>
                  </a:lnTo>
                  <a:lnTo>
                    <a:pt x="10375754" y="6077909"/>
                  </a:lnTo>
                  <a:lnTo>
                    <a:pt x="10379651" y="6075238"/>
                  </a:lnTo>
                  <a:lnTo>
                    <a:pt x="10380779" y="6067052"/>
                  </a:lnTo>
                  <a:lnTo>
                    <a:pt x="10378108" y="6063155"/>
                  </a:lnTo>
                  <a:close/>
                </a:path>
                <a:path w="17866995" h="10083165">
                  <a:moveTo>
                    <a:pt x="2022673" y="2486396"/>
                  </a:moveTo>
                  <a:lnTo>
                    <a:pt x="2018012" y="2487165"/>
                  </a:lnTo>
                  <a:lnTo>
                    <a:pt x="2015781" y="2490547"/>
                  </a:lnTo>
                  <a:lnTo>
                    <a:pt x="2013217" y="2493787"/>
                  </a:lnTo>
                  <a:lnTo>
                    <a:pt x="2014320" y="2498591"/>
                  </a:lnTo>
                  <a:lnTo>
                    <a:pt x="2017702" y="2500821"/>
                  </a:lnTo>
                  <a:lnTo>
                    <a:pt x="2022275" y="2503954"/>
                  </a:lnTo>
                  <a:lnTo>
                    <a:pt x="2023608" y="2504522"/>
                  </a:lnTo>
                  <a:lnTo>
                    <a:pt x="2023466" y="2504856"/>
                  </a:lnTo>
                  <a:lnTo>
                    <a:pt x="2026466" y="2506135"/>
                  </a:lnTo>
                  <a:lnTo>
                    <a:pt x="2030461" y="2505081"/>
                  </a:lnTo>
                  <a:lnTo>
                    <a:pt x="2032549" y="2502033"/>
                  </a:lnTo>
                  <a:lnTo>
                    <a:pt x="2035113" y="2498793"/>
                  </a:lnTo>
                  <a:lnTo>
                    <a:pt x="2034010" y="2493990"/>
                  </a:lnTo>
                  <a:lnTo>
                    <a:pt x="2030629" y="2491759"/>
                  </a:lnTo>
                  <a:lnTo>
                    <a:pt x="2026055" y="2488627"/>
                  </a:lnTo>
                  <a:lnTo>
                    <a:pt x="2022673" y="2486396"/>
                  </a:lnTo>
                  <a:close/>
                </a:path>
                <a:path w="17866995" h="10083165">
                  <a:moveTo>
                    <a:pt x="13861223" y="7531209"/>
                  </a:moveTo>
                  <a:lnTo>
                    <a:pt x="13856512" y="7531169"/>
                  </a:lnTo>
                  <a:lnTo>
                    <a:pt x="13853615" y="7534267"/>
                  </a:lnTo>
                  <a:lnTo>
                    <a:pt x="13851193" y="7537173"/>
                  </a:lnTo>
                  <a:lnTo>
                    <a:pt x="13851154" y="7541884"/>
                  </a:lnTo>
                  <a:lnTo>
                    <a:pt x="13858207" y="7548439"/>
                  </a:lnTo>
                  <a:lnTo>
                    <a:pt x="13858732" y="7549057"/>
                  </a:lnTo>
                  <a:lnTo>
                    <a:pt x="13863064" y="7550904"/>
                  </a:lnTo>
                  <a:lnTo>
                    <a:pt x="13866585" y="7550042"/>
                  </a:lnTo>
                  <a:lnTo>
                    <a:pt x="13868722" y="7547802"/>
                  </a:lnTo>
                  <a:lnTo>
                    <a:pt x="13871143" y="7544895"/>
                  </a:lnTo>
                  <a:lnTo>
                    <a:pt x="13871183" y="7540186"/>
                  </a:lnTo>
                  <a:lnTo>
                    <a:pt x="13864130" y="7533630"/>
                  </a:lnTo>
                  <a:lnTo>
                    <a:pt x="13861223" y="7531209"/>
                  </a:lnTo>
                  <a:close/>
                </a:path>
                <a:path w="17866995" h="10083165">
                  <a:moveTo>
                    <a:pt x="10465725" y="6075711"/>
                  </a:moveTo>
                  <a:lnTo>
                    <a:pt x="10461631" y="6075146"/>
                  </a:lnTo>
                  <a:lnTo>
                    <a:pt x="10456399" y="6074490"/>
                  </a:lnTo>
                  <a:lnTo>
                    <a:pt x="10452305" y="6073926"/>
                  </a:lnTo>
                  <a:lnTo>
                    <a:pt x="10448408" y="6076596"/>
                  </a:lnTo>
                  <a:lnTo>
                    <a:pt x="10447844" y="6080689"/>
                  </a:lnTo>
                  <a:lnTo>
                    <a:pt x="10447595" y="6083735"/>
                  </a:lnTo>
                  <a:lnTo>
                    <a:pt x="10447564" y="6084116"/>
                  </a:lnTo>
                  <a:lnTo>
                    <a:pt x="10449377" y="6087253"/>
                  </a:lnTo>
                  <a:lnTo>
                    <a:pt x="10454043" y="6089243"/>
                  </a:lnTo>
                  <a:lnTo>
                    <a:pt x="10459279" y="6089901"/>
                  </a:lnTo>
                  <a:lnTo>
                    <a:pt x="10463372" y="6090465"/>
                  </a:lnTo>
                  <a:lnTo>
                    <a:pt x="10467268" y="6087794"/>
                  </a:lnTo>
                  <a:lnTo>
                    <a:pt x="10468396" y="6079607"/>
                  </a:lnTo>
                  <a:lnTo>
                    <a:pt x="10465725" y="6075711"/>
                  </a:lnTo>
                  <a:close/>
                </a:path>
                <a:path w="17866995" h="10083165">
                  <a:moveTo>
                    <a:pt x="1949505" y="2436275"/>
                  </a:moveTo>
                  <a:lnTo>
                    <a:pt x="1944843" y="2437043"/>
                  </a:lnTo>
                  <a:lnTo>
                    <a:pt x="1940381" y="2443808"/>
                  </a:lnTo>
                  <a:lnTo>
                    <a:pt x="1941151" y="2448469"/>
                  </a:lnTo>
                  <a:lnTo>
                    <a:pt x="1944533" y="2450700"/>
                  </a:lnTo>
                  <a:lnTo>
                    <a:pt x="1949105" y="2453832"/>
                  </a:lnTo>
                  <a:lnTo>
                    <a:pt x="1950439" y="2454401"/>
                  </a:lnTo>
                  <a:lnTo>
                    <a:pt x="1950297" y="2454735"/>
                  </a:lnTo>
                  <a:lnTo>
                    <a:pt x="1953297" y="2456014"/>
                  </a:lnTo>
                  <a:lnTo>
                    <a:pt x="1957292" y="2454960"/>
                  </a:lnTo>
                  <a:lnTo>
                    <a:pt x="1959380" y="2451912"/>
                  </a:lnTo>
                  <a:lnTo>
                    <a:pt x="1961611" y="2448530"/>
                  </a:lnTo>
                  <a:lnTo>
                    <a:pt x="1960841" y="2443868"/>
                  </a:lnTo>
                  <a:lnTo>
                    <a:pt x="1957459" y="2441637"/>
                  </a:lnTo>
                  <a:lnTo>
                    <a:pt x="1952887" y="2438505"/>
                  </a:lnTo>
                  <a:lnTo>
                    <a:pt x="1949505" y="2436275"/>
                  </a:lnTo>
                  <a:close/>
                </a:path>
                <a:path w="17866995" h="10083165">
                  <a:moveTo>
                    <a:pt x="13796221" y="7471177"/>
                  </a:moveTo>
                  <a:lnTo>
                    <a:pt x="13791510" y="7471137"/>
                  </a:lnTo>
                  <a:lnTo>
                    <a:pt x="13788614" y="7474235"/>
                  </a:lnTo>
                  <a:lnTo>
                    <a:pt x="13785859" y="7476999"/>
                  </a:lnTo>
                  <a:lnTo>
                    <a:pt x="13785818" y="7481710"/>
                  </a:lnTo>
                  <a:lnTo>
                    <a:pt x="13792871" y="7488265"/>
                  </a:lnTo>
                  <a:lnTo>
                    <a:pt x="13793396" y="7488883"/>
                  </a:lnTo>
                  <a:lnTo>
                    <a:pt x="13795063" y="7489594"/>
                  </a:lnTo>
                  <a:lnTo>
                    <a:pt x="13794921" y="7489926"/>
                  </a:lnTo>
                  <a:lnTo>
                    <a:pt x="13797588" y="7491063"/>
                  </a:lnTo>
                  <a:lnTo>
                    <a:pt x="13801107" y="7490202"/>
                  </a:lnTo>
                  <a:lnTo>
                    <a:pt x="13803244" y="7487961"/>
                  </a:lnTo>
                  <a:lnTo>
                    <a:pt x="13805999" y="7485197"/>
                  </a:lnTo>
                  <a:lnTo>
                    <a:pt x="13806039" y="7480486"/>
                  </a:lnTo>
                  <a:lnTo>
                    <a:pt x="13798985" y="7473932"/>
                  </a:lnTo>
                  <a:lnTo>
                    <a:pt x="13796221" y="7471177"/>
                  </a:lnTo>
                  <a:close/>
                </a:path>
                <a:path w="17866995" h="10083165">
                  <a:moveTo>
                    <a:pt x="10553152" y="6087791"/>
                  </a:moveTo>
                  <a:lnTo>
                    <a:pt x="10549060" y="6087227"/>
                  </a:lnTo>
                  <a:lnTo>
                    <a:pt x="10543824" y="6086570"/>
                  </a:lnTo>
                  <a:lnTo>
                    <a:pt x="10539731" y="6086005"/>
                  </a:lnTo>
                  <a:lnTo>
                    <a:pt x="10536167" y="6088819"/>
                  </a:lnTo>
                  <a:lnTo>
                    <a:pt x="10535603" y="6092911"/>
                  </a:lnTo>
                  <a:lnTo>
                    <a:pt x="10535322" y="6096338"/>
                  </a:lnTo>
                  <a:lnTo>
                    <a:pt x="10537136" y="6099476"/>
                  </a:lnTo>
                  <a:lnTo>
                    <a:pt x="10540137" y="6100755"/>
                  </a:lnTo>
                  <a:lnTo>
                    <a:pt x="10539944" y="6100279"/>
                  </a:lnTo>
                  <a:lnTo>
                    <a:pt x="10541945" y="6101132"/>
                  </a:lnTo>
                  <a:lnTo>
                    <a:pt x="10547181" y="6101790"/>
                  </a:lnTo>
                  <a:lnTo>
                    <a:pt x="10551273" y="6102354"/>
                  </a:lnTo>
                  <a:lnTo>
                    <a:pt x="10554837" y="6099541"/>
                  </a:lnTo>
                  <a:lnTo>
                    <a:pt x="10555914" y="6091727"/>
                  </a:lnTo>
                  <a:lnTo>
                    <a:pt x="10555965" y="6091355"/>
                  </a:lnTo>
                  <a:lnTo>
                    <a:pt x="10553152" y="6087791"/>
                  </a:lnTo>
                  <a:close/>
                </a:path>
                <a:path w="17866995" h="10083165">
                  <a:moveTo>
                    <a:pt x="1876762" y="2385153"/>
                  </a:moveTo>
                  <a:lnTo>
                    <a:pt x="1872100" y="2385922"/>
                  </a:lnTo>
                  <a:lnTo>
                    <a:pt x="1869870" y="2389305"/>
                  </a:lnTo>
                  <a:lnTo>
                    <a:pt x="1867497" y="2393020"/>
                  </a:lnTo>
                  <a:lnTo>
                    <a:pt x="1868266" y="2397681"/>
                  </a:lnTo>
                  <a:lnTo>
                    <a:pt x="1871648" y="2399912"/>
                  </a:lnTo>
                  <a:lnTo>
                    <a:pt x="1876221" y="2403045"/>
                  </a:lnTo>
                  <a:lnTo>
                    <a:pt x="1880887" y="2405035"/>
                  </a:lnTo>
                  <a:lnTo>
                    <a:pt x="1884741" y="2404315"/>
                  </a:lnTo>
                  <a:lnTo>
                    <a:pt x="1886829" y="2401266"/>
                  </a:lnTo>
                  <a:lnTo>
                    <a:pt x="1889202" y="2397551"/>
                  </a:lnTo>
                  <a:lnTo>
                    <a:pt x="1888432" y="2392889"/>
                  </a:lnTo>
                  <a:lnTo>
                    <a:pt x="1885050" y="2390658"/>
                  </a:lnTo>
                  <a:lnTo>
                    <a:pt x="1880477" y="2387526"/>
                  </a:lnTo>
                  <a:lnTo>
                    <a:pt x="1876762" y="2385153"/>
                  </a:lnTo>
                  <a:close/>
                </a:path>
                <a:path w="17866995" h="10083165">
                  <a:moveTo>
                    <a:pt x="1804828" y="2333983"/>
                  </a:moveTo>
                  <a:lnTo>
                    <a:pt x="1799834" y="2334610"/>
                  </a:lnTo>
                  <a:lnTo>
                    <a:pt x="1795372" y="2341374"/>
                  </a:lnTo>
                  <a:lnTo>
                    <a:pt x="1795999" y="2346369"/>
                  </a:lnTo>
                  <a:lnTo>
                    <a:pt x="1799381" y="2348599"/>
                  </a:lnTo>
                  <a:lnTo>
                    <a:pt x="1803954" y="2351732"/>
                  </a:lnTo>
                  <a:lnTo>
                    <a:pt x="1808621" y="2353723"/>
                  </a:lnTo>
                  <a:lnTo>
                    <a:pt x="1812473" y="2353002"/>
                  </a:lnTo>
                  <a:lnTo>
                    <a:pt x="1814562" y="2349954"/>
                  </a:lnTo>
                  <a:lnTo>
                    <a:pt x="1816792" y="2346571"/>
                  </a:lnTo>
                  <a:lnTo>
                    <a:pt x="1816165" y="2341577"/>
                  </a:lnTo>
                  <a:lnTo>
                    <a:pt x="1812783" y="2339346"/>
                  </a:lnTo>
                  <a:lnTo>
                    <a:pt x="1808210" y="2336213"/>
                  </a:lnTo>
                  <a:lnTo>
                    <a:pt x="1804828" y="2333983"/>
                  </a:lnTo>
                  <a:close/>
                </a:path>
                <a:path w="17866995" h="10083165">
                  <a:moveTo>
                    <a:pt x="10640862" y="6099204"/>
                  </a:moveTo>
                  <a:lnTo>
                    <a:pt x="10636769" y="6098640"/>
                  </a:lnTo>
                  <a:lnTo>
                    <a:pt x="10631534" y="6097982"/>
                  </a:lnTo>
                  <a:lnTo>
                    <a:pt x="10627441" y="6097418"/>
                  </a:lnTo>
                  <a:lnTo>
                    <a:pt x="10623878" y="6100233"/>
                  </a:lnTo>
                  <a:lnTo>
                    <a:pt x="10623315" y="6104325"/>
                  </a:lnTo>
                  <a:lnTo>
                    <a:pt x="10623035" y="6107752"/>
                  </a:lnTo>
                  <a:lnTo>
                    <a:pt x="10624849" y="6110889"/>
                  </a:lnTo>
                  <a:lnTo>
                    <a:pt x="10627848" y="6112169"/>
                  </a:lnTo>
                  <a:lnTo>
                    <a:pt x="10627657" y="6111693"/>
                  </a:lnTo>
                  <a:lnTo>
                    <a:pt x="10629656" y="6112545"/>
                  </a:lnTo>
                  <a:lnTo>
                    <a:pt x="10634890" y="6113203"/>
                  </a:lnTo>
                  <a:lnTo>
                    <a:pt x="10638983" y="6113767"/>
                  </a:lnTo>
                  <a:lnTo>
                    <a:pt x="10642548" y="6110954"/>
                  </a:lnTo>
                  <a:lnTo>
                    <a:pt x="10643624" y="6103140"/>
                  </a:lnTo>
                  <a:lnTo>
                    <a:pt x="10643675" y="6102768"/>
                  </a:lnTo>
                  <a:lnTo>
                    <a:pt x="10640862" y="6099204"/>
                  </a:lnTo>
                  <a:close/>
                </a:path>
                <a:path w="17866995" h="10083165">
                  <a:moveTo>
                    <a:pt x="13731362" y="7410812"/>
                  </a:moveTo>
                  <a:lnTo>
                    <a:pt x="13726651" y="7410773"/>
                  </a:lnTo>
                  <a:lnTo>
                    <a:pt x="13723754" y="7413870"/>
                  </a:lnTo>
                  <a:lnTo>
                    <a:pt x="13720998" y="7416635"/>
                  </a:lnTo>
                  <a:lnTo>
                    <a:pt x="13720959" y="7421345"/>
                  </a:lnTo>
                  <a:lnTo>
                    <a:pt x="13728013" y="7427899"/>
                  </a:lnTo>
                  <a:lnTo>
                    <a:pt x="13728537" y="7428517"/>
                  </a:lnTo>
                  <a:lnTo>
                    <a:pt x="13730204" y="7429228"/>
                  </a:lnTo>
                  <a:lnTo>
                    <a:pt x="13730062" y="7429561"/>
                  </a:lnTo>
                  <a:lnTo>
                    <a:pt x="13732728" y="7430698"/>
                  </a:lnTo>
                  <a:lnTo>
                    <a:pt x="13736248" y="7429836"/>
                  </a:lnTo>
                  <a:lnTo>
                    <a:pt x="13738385" y="7427596"/>
                  </a:lnTo>
                  <a:lnTo>
                    <a:pt x="13741141" y="7424832"/>
                  </a:lnTo>
                  <a:lnTo>
                    <a:pt x="13741178" y="7420120"/>
                  </a:lnTo>
                  <a:lnTo>
                    <a:pt x="13734126" y="7413567"/>
                  </a:lnTo>
                  <a:lnTo>
                    <a:pt x="13731362" y="7410812"/>
                  </a:lnTo>
                  <a:close/>
                </a:path>
                <a:path w="17866995" h="10083165">
                  <a:moveTo>
                    <a:pt x="1733179" y="2282146"/>
                  </a:moveTo>
                  <a:lnTo>
                    <a:pt x="1728517" y="2282916"/>
                  </a:lnTo>
                  <a:lnTo>
                    <a:pt x="1723390" y="2289395"/>
                  </a:lnTo>
                  <a:lnTo>
                    <a:pt x="1724159" y="2294057"/>
                  </a:lnTo>
                  <a:lnTo>
                    <a:pt x="1727398" y="2296620"/>
                  </a:lnTo>
                  <a:lnTo>
                    <a:pt x="1731972" y="2299753"/>
                  </a:lnTo>
                  <a:lnTo>
                    <a:pt x="1733638" y="2300464"/>
                  </a:lnTo>
                  <a:lnTo>
                    <a:pt x="1733496" y="2300798"/>
                  </a:lnTo>
                  <a:lnTo>
                    <a:pt x="1736496" y="2302077"/>
                  </a:lnTo>
                  <a:lnTo>
                    <a:pt x="1740349" y="2301357"/>
                  </a:lnTo>
                  <a:lnTo>
                    <a:pt x="1742437" y="2298308"/>
                  </a:lnTo>
                  <a:lnTo>
                    <a:pt x="1745001" y="2295068"/>
                  </a:lnTo>
                  <a:lnTo>
                    <a:pt x="1744232" y="2290406"/>
                  </a:lnTo>
                  <a:lnTo>
                    <a:pt x="1740992" y="2287842"/>
                  </a:lnTo>
                  <a:lnTo>
                    <a:pt x="1736419" y="2284710"/>
                  </a:lnTo>
                  <a:lnTo>
                    <a:pt x="1733179" y="2282146"/>
                  </a:lnTo>
                  <a:close/>
                </a:path>
                <a:path w="17866995" h="10083165">
                  <a:moveTo>
                    <a:pt x="10728858" y="6109951"/>
                  </a:moveTo>
                  <a:lnTo>
                    <a:pt x="10724766" y="6109388"/>
                  </a:lnTo>
                  <a:lnTo>
                    <a:pt x="10719530" y="6108730"/>
                  </a:lnTo>
                  <a:lnTo>
                    <a:pt x="10715295" y="6108499"/>
                  </a:lnTo>
                  <a:lnTo>
                    <a:pt x="10711731" y="6111313"/>
                  </a:lnTo>
                  <a:lnTo>
                    <a:pt x="10711167" y="6115405"/>
                  </a:lnTo>
                  <a:lnTo>
                    <a:pt x="10710886" y="6118831"/>
                  </a:lnTo>
                  <a:lnTo>
                    <a:pt x="10712700" y="6121969"/>
                  </a:lnTo>
                  <a:lnTo>
                    <a:pt x="10715701" y="6123249"/>
                  </a:lnTo>
                  <a:lnTo>
                    <a:pt x="10715843" y="6122915"/>
                  </a:lnTo>
                  <a:lnTo>
                    <a:pt x="10717842" y="6123768"/>
                  </a:lnTo>
                  <a:lnTo>
                    <a:pt x="10723078" y="6124426"/>
                  </a:lnTo>
                  <a:lnTo>
                    <a:pt x="10727312" y="6124657"/>
                  </a:lnTo>
                  <a:lnTo>
                    <a:pt x="10730875" y="6121843"/>
                  </a:lnTo>
                  <a:lnTo>
                    <a:pt x="10731439" y="6117750"/>
                  </a:lnTo>
                  <a:lnTo>
                    <a:pt x="10731670" y="6113515"/>
                  </a:lnTo>
                  <a:lnTo>
                    <a:pt x="10728858" y="6109951"/>
                  </a:lnTo>
                  <a:close/>
                </a:path>
                <a:path w="17866995" h="10083165">
                  <a:moveTo>
                    <a:pt x="13666169" y="7350305"/>
                  </a:moveTo>
                  <a:lnTo>
                    <a:pt x="13661458" y="7350266"/>
                  </a:lnTo>
                  <a:lnTo>
                    <a:pt x="13658561" y="7353363"/>
                  </a:lnTo>
                  <a:lnTo>
                    <a:pt x="13656139" y="7356269"/>
                  </a:lnTo>
                  <a:lnTo>
                    <a:pt x="13656100" y="7360980"/>
                  </a:lnTo>
                  <a:lnTo>
                    <a:pt x="13663154" y="7367534"/>
                  </a:lnTo>
                  <a:lnTo>
                    <a:pt x="13663678" y="7368152"/>
                  </a:lnTo>
                  <a:lnTo>
                    <a:pt x="13668009" y="7369999"/>
                  </a:lnTo>
                  <a:lnTo>
                    <a:pt x="13671529" y="7369137"/>
                  </a:lnTo>
                  <a:lnTo>
                    <a:pt x="13673666" y="7366897"/>
                  </a:lnTo>
                  <a:lnTo>
                    <a:pt x="13676088" y="7363991"/>
                  </a:lnTo>
                  <a:lnTo>
                    <a:pt x="13676127" y="7359280"/>
                  </a:lnTo>
                  <a:lnTo>
                    <a:pt x="13669076" y="7352727"/>
                  </a:lnTo>
                  <a:lnTo>
                    <a:pt x="13666169" y="7350305"/>
                  </a:lnTo>
                  <a:close/>
                </a:path>
                <a:path w="17866995" h="10083165">
                  <a:moveTo>
                    <a:pt x="1662098" y="2228976"/>
                  </a:moveTo>
                  <a:lnTo>
                    <a:pt x="1657436" y="2229746"/>
                  </a:lnTo>
                  <a:lnTo>
                    <a:pt x="1652309" y="2236225"/>
                  </a:lnTo>
                  <a:lnTo>
                    <a:pt x="1653078" y="2240887"/>
                  </a:lnTo>
                  <a:lnTo>
                    <a:pt x="1660749" y="2246916"/>
                  </a:lnTo>
                  <a:lnTo>
                    <a:pt x="1662416" y="2247627"/>
                  </a:lnTo>
                  <a:lnTo>
                    <a:pt x="1661940" y="2247818"/>
                  </a:lnTo>
                  <a:lnTo>
                    <a:pt x="1664940" y="2249098"/>
                  </a:lnTo>
                  <a:lnTo>
                    <a:pt x="1668935" y="2248045"/>
                  </a:lnTo>
                  <a:lnTo>
                    <a:pt x="1670881" y="2245329"/>
                  </a:lnTo>
                  <a:lnTo>
                    <a:pt x="1673445" y="2242090"/>
                  </a:lnTo>
                  <a:lnTo>
                    <a:pt x="1672675" y="2237428"/>
                  </a:lnTo>
                  <a:lnTo>
                    <a:pt x="1669435" y="2234864"/>
                  </a:lnTo>
                  <a:lnTo>
                    <a:pt x="1665338" y="2231540"/>
                  </a:lnTo>
                  <a:lnTo>
                    <a:pt x="1662098" y="2228976"/>
                  </a:lnTo>
                  <a:close/>
                </a:path>
                <a:path w="17866995" h="10083165">
                  <a:moveTo>
                    <a:pt x="10816853" y="6120698"/>
                  </a:moveTo>
                  <a:lnTo>
                    <a:pt x="10812759" y="6120134"/>
                  </a:lnTo>
                  <a:lnTo>
                    <a:pt x="10807524" y="6119476"/>
                  </a:lnTo>
                  <a:lnTo>
                    <a:pt x="10803289" y="6119245"/>
                  </a:lnTo>
                  <a:lnTo>
                    <a:pt x="10799727" y="6122060"/>
                  </a:lnTo>
                  <a:lnTo>
                    <a:pt x="10799163" y="6126153"/>
                  </a:lnTo>
                  <a:lnTo>
                    <a:pt x="10798883" y="6129580"/>
                  </a:lnTo>
                  <a:lnTo>
                    <a:pt x="10800695" y="6132715"/>
                  </a:lnTo>
                  <a:lnTo>
                    <a:pt x="10803694" y="6133995"/>
                  </a:lnTo>
                  <a:lnTo>
                    <a:pt x="10803836" y="6133661"/>
                  </a:lnTo>
                  <a:lnTo>
                    <a:pt x="10805837" y="6134515"/>
                  </a:lnTo>
                  <a:lnTo>
                    <a:pt x="10811072" y="6135171"/>
                  </a:lnTo>
                  <a:lnTo>
                    <a:pt x="10815307" y="6135403"/>
                  </a:lnTo>
                  <a:lnTo>
                    <a:pt x="10818871" y="6132590"/>
                  </a:lnTo>
                  <a:lnTo>
                    <a:pt x="10819435" y="6128497"/>
                  </a:lnTo>
                  <a:lnTo>
                    <a:pt x="10819665" y="6124262"/>
                  </a:lnTo>
                  <a:lnTo>
                    <a:pt x="10816853" y="6120698"/>
                  </a:lnTo>
                  <a:close/>
                </a:path>
                <a:path w="17866995" h="10083165">
                  <a:moveTo>
                    <a:pt x="1591968" y="2175425"/>
                  </a:moveTo>
                  <a:lnTo>
                    <a:pt x="1587307" y="2176193"/>
                  </a:lnTo>
                  <a:lnTo>
                    <a:pt x="1582179" y="2182673"/>
                  </a:lnTo>
                  <a:lnTo>
                    <a:pt x="1582949" y="2187334"/>
                  </a:lnTo>
                  <a:lnTo>
                    <a:pt x="1586188" y="2189898"/>
                  </a:lnTo>
                  <a:lnTo>
                    <a:pt x="1590286" y="2193222"/>
                  </a:lnTo>
                  <a:lnTo>
                    <a:pt x="1591953" y="2193933"/>
                  </a:lnTo>
                  <a:lnTo>
                    <a:pt x="1591810" y="2194267"/>
                  </a:lnTo>
                  <a:lnTo>
                    <a:pt x="1594810" y="2195546"/>
                  </a:lnTo>
                  <a:lnTo>
                    <a:pt x="1598805" y="2194492"/>
                  </a:lnTo>
                  <a:lnTo>
                    <a:pt x="1600751" y="2191777"/>
                  </a:lnTo>
                  <a:lnTo>
                    <a:pt x="1603316" y="2188537"/>
                  </a:lnTo>
                  <a:lnTo>
                    <a:pt x="1602546" y="2183876"/>
                  </a:lnTo>
                  <a:lnTo>
                    <a:pt x="1599306" y="2181312"/>
                  </a:lnTo>
                  <a:lnTo>
                    <a:pt x="1595208" y="2177988"/>
                  </a:lnTo>
                  <a:lnTo>
                    <a:pt x="1591968" y="2175425"/>
                  </a:lnTo>
                  <a:close/>
                </a:path>
                <a:path w="17866995" h="10083165">
                  <a:moveTo>
                    <a:pt x="13600501" y="7289989"/>
                  </a:moveTo>
                  <a:lnTo>
                    <a:pt x="13595981" y="7290424"/>
                  </a:lnTo>
                  <a:lnTo>
                    <a:pt x="13590187" y="7296620"/>
                  </a:lnTo>
                  <a:lnTo>
                    <a:pt x="13590622" y="7301139"/>
                  </a:lnTo>
                  <a:lnTo>
                    <a:pt x="13597675" y="7307693"/>
                  </a:lnTo>
                  <a:lnTo>
                    <a:pt x="13598198" y="7308310"/>
                  </a:lnTo>
                  <a:lnTo>
                    <a:pt x="13602533" y="7310159"/>
                  </a:lnTo>
                  <a:lnTo>
                    <a:pt x="13605909" y="7309629"/>
                  </a:lnTo>
                  <a:lnTo>
                    <a:pt x="13608188" y="7307057"/>
                  </a:lnTo>
                  <a:lnTo>
                    <a:pt x="13611086" y="7303958"/>
                  </a:lnTo>
                  <a:lnTo>
                    <a:pt x="13610649" y="7299439"/>
                  </a:lnTo>
                  <a:lnTo>
                    <a:pt x="13600501" y="7289989"/>
                  </a:lnTo>
                  <a:close/>
                </a:path>
                <a:path w="17866995" h="10083165">
                  <a:moveTo>
                    <a:pt x="10904846" y="6131444"/>
                  </a:moveTo>
                  <a:lnTo>
                    <a:pt x="10900754" y="6130881"/>
                  </a:lnTo>
                  <a:lnTo>
                    <a:pt x="10895520" y="6130224"/>
                  </a:lnTo>
                  <a:lnTo>
                    <a:pt x="10891286" y="6129993"/>
                  </a:lnTo>
                  <a:lnTo>
                    <a:pt x="10887721" y="6132806"/>
                  </a:lnTo>
                  <a:lnTo>
                    <a:pt x="10887156" y="6136899"/>
                  </a:lnTo>
                  <a:lnTo>
                    <a:pt x="10886877" y="6140325"/>
                  </a:lnTo>
                  <a:lnTo>
                    <a:pt x="10888691" y="6143463"/>
                  </a:lnTo>
                  <a:lnTo>
                    <a:pt x="10891691" y="6144742"/>
                  </a:lnTo>
                  <a:lnTo>
                    <a:pt x="10891833" y="6144409"/>
                  </a:lnTo>
                  <a:lnTo>
                    <a:pt x="10893832" y="6145262"/>
                  </a:lnTo>
                  <a:lnTo>
                    <a:pt x="10899068" y="6145920"/>
                  </a:lnTo>
                  <a:lnTo>
                    <a:pt x="10903303" y="6146151"/>
                  </a:lnTo>
                  <a:lnTo>
                    <a:pt x="10906866" y="6143337"/>
                  </a:lnTo>
                  <a:lnTo>
                    <a:pt x="10907430" y="6139244"/>
                  </a:lnTo>
                  <a:lnTo>
                    <a:pt x="10907660" y="6135009"/>
                  </a:lnTo>
                  <a:lnTo>
                    <a:pt x="10904846" y="6131444"/>
                  </a:lnTo>
                  <a:close/>
                </a:path>
                <a:path w="17866995" h="10083165">
                  <a:moveTo>
                    <a:pt x="1522123" y="2121205"/>
                  </a:moveTo>
                  <a:lnTo>
                    <a:pt x="1517462" y="2121975"/>
                  </a:lnTo>
                  <a:lnTo>
                    <a:pt x="1512334" y="2128454"/>
                  </a:lnTo>
                  <a:lnTo>
                    <a:pt x="1513103" y="2133116"/>
                  </a:lnTo>
                  <a:lnTo>
                    <a:pt x="1516343" y="2135680"/>
                  </a:lnTo>
                  <a:lnTo>
                    <a:pt x="1520441" y="2139003"/>
                  </a:lnTo>
                  <a:lnTo>
                    <a:pt x="1525107" y="2140993"/>
                  </a:lnTo>
                  <a:lnTo>
                    <a:pt x="1528960" y="2140274"/>
                  </a:lnTo>
                  <a:lnTo>
                    <a:pt x="1530906" y="2137558"/>
                  </a:lnTo>
                  <a:lnTo>
                    <a:pt x="1533470" y="2134318"/>
                  </a:lnTo>
                  <a:lnTo>
                    <a:pt x="1532700" y="2129657"/>
                  </a:lnTo>
                  <a:lnTo>
                    <a:pt x="1529461" y="2127093"/>
                  </a:lnTo>
                  <a:lnTo>
                    <a:pt x="1525363" y="2123769"/>
                  </a:lnTo>
                  <a:lnTo>
                    <a:pt x="1522123" y="2121205"/>
                  </a:lnTo>
                  <a:close/>
                </a:path>
                <a:path w="17866995" h="10083165">
                  <a:moveTo>
                    <a:pt x="13534597" y="7231147"/>
                  </a:moveTo>
                  <a:lnTo>
                    <a:pt x="13530078" y="7231584"/>
                  </a:lnTo>
                  <a:lnTo>
                    <a:pt x="13524283" y="7237779"/>
                  </a:lnTo>
                  <a:lnTo>
                    <a:pt x="13524719" y="7242298"/>
                  </a:lnTo>
                  <a:lnTo>
                    <a:pt x="13531770" y="7248852"/>
                  </a:lnTo>
                  <a:lnTo>
                    <a:pt x="13532628" y="7249612"/>
                  </a:lnTo>
                  <a:lnTo>
                    <a:pt x="13536627" y="7251318"/>
                  </a:lnTo>
                  <a:lnTo>
                    <a:pt x="13540005" y="7250789"/>
                  </a:lnTo>
                  <a:lnTo>
                    <a:pt x="13542285" y="7248215"/>
                  </a:lnTo>
                  <a:lnTo>
                    <a:pt x="13545182" y="7245118"/>
                  </a:lnTo>
                  <a:lnTo>
                    <a:pt x="13544746" y="7240599"/>
                  </a:lnTo>
                  <a:lnTo>
                    <a:pt x="13534597" y="7231147"/>
                  </a:lnTo>
                  <a:close/>
                </a:path>
                <a:path w="17866995" h="10083165">
                  <a:moveTo>
                    <a:pt x="10992651" y="6141716"/>
                  </a:moveTo>
                  <a:lnTo>
                    <a:pt x="10988558" y="6141152"/>
                  </a:lnTo>
                  <a:lnTo>
                    <a:pt x="10983322" y="6140494"/>
                  </a:lnTo>
                  <a:lnTo>
                    <a:pt x="10979088" y="6140264"/>
                  </a:lnTo>
                  <a:lnTo>
                    <a:pt x="10975524" y="6143077"/>
                  </a:lnTo>
                  <a:lnTo>
                    <a:pt x="10974960" y="6147170"/>
                  </a:lnTo>
                  <a:lnTo>
                    <a:pt x="10974681" y="6150596"/>
                  </a:lnTo>
                  <a:lnTo>
                    <a:pt x="10976494" y="6153734"/>
                  </a:lnTo>
                  <a:lnTo>
                    <a:pt x="10979493" y="6155013"/>
                  </a:lnTo>
                  <a:lnTo>
                    <a:pt x="10979635" y="6154680"/>
                  </a:lnTo>
                  <a:lnTo>
                    <a:pt x="10981636" y="6155534"/>
                  </a:lnTo>
                  <a:lnTo>
                    <a:pt x="10986871" y="6156190"/>
                  </a:lnTo>
                  <a:lnTo>
                    <a:pt x="10991106" y="6156422"/>
                  </a:lnTo>
                  <a:lnTo>
                    <a:pt x="10994671" y="6153608"/>
                  </a:lnTo>
                  <a:lnTo>
                    <a:pt x="10995234" y="6149515"/>
                  </a:lnTo>
                  <a:lnTo>
                    <a:pt x="10995465" y="6145281"/>
                  </a:lnTo>
                  <a:lnTo>
                    <a:pt x="10992651" y="6141716"/>
                  </a:lnTo>
                  <a:close/>
                </a:path>
                <a:path w="17866995" h="10083165">
                  <a:moveTo>
                    <a:pt x="1453038" y="2066129"/>
                  </a:moveTo>
                  <a:lnTo>
                    <a:pt x="1448185" y="2066422"/>
                  </a:lnTo>
                  <a:lnTo>
                    <a:pt x="1443057" y="2072902"/>
                  </a:lnTo>
                  <a:lnTo>
                    <a:pt x="1443351" y="2077755"/>
                  </a:lnTo>
                  <a:lnTo>
                    <a:pt x="1446591" y="2080318"/>
                  </a:lnTo>
                  <a:lnTo>
                    <a:pt x="1450689" y="2083642"/>
                  </a:lnTo>
                  <a:lnTo>
                    <a:pt x="1455355" y="2085633"/>
                  </a:lnTo>
                  <a:lnTo>
                    <a:pt x="1458875" y="2084771"/>
                  </a:lnTo>
                  <a:lnTo>
                    <a:pt x="1461154" y="2082197"/>
                  </a:lnTo>
                  <a:lnTo>
                    <a:pt x="1463576" y="2079291"/>
                  </a:lnTo>
                  <a:lnTo>
                    <a:pt x="1463282" y="2074437"/>
                  </a:lnTo>
                  <a:lnTo>
                    <a:pt x="1460042" y="2071873"/>
                  </a:lnTo>
                  <a:lnTo>
                    <a:pt x="1455944" y="2068551"/>
                  </a:lnTo>
                  <a:lnTo>
                    <a:pt x="1453038" y="2066129"/>
                  </a:lnTo>
                  <a:close/>
                </a:path>
                <a:path w="17866995" h="10083165">
                  <a:moveTo>
                    <a:pt x="13467933" y="7173165"/>
                  </a:moveTo>
                  <a:lnTo>
                    <a:pt x="13463080" y="7173458"/>
                  </a:lnTo>
                  <a:lnTo>
                    <a:pt x="13460516" y="7176698"/>
                  </a:lnTo>
                  <a:lnTo>
                    <a:pt x="13457618" y="7179795"/>
                  </a:lnTo>
                  <a:lnTo>
                    <a:pt x="13457912" y="7184649"/>
                  </a:lnTo>
                  <a:lnTo>
                    <a:pt x="13461152" y="7187212"/>
                  </a:lnTo>
                  <a:lnTo>
                    <a:pt x="13465108" y="7190870"/>
                  </a:lnTo>
                  <a:lnTo>
                    <a:pt x="13467108" y="7191723"/>
                  </a:lnTo>
                  <a:lnTo>
                    <a:pt x="13466966" y="7192056"/>
                  </a:lnTo>
                  <a:lnTo>
                    <a:pt x="13469965" y="7193336"/>
                  </a:lnTo>
                  <a:lnTo>
                    <a:pt x="13473341" y="7192805"/>
                  </a:lnTo>
                  <a:lnTo>
                    <a:pt x="13475621" y="7190233"/>
                  </a:lnTo>
                  <a:lnTo>
                    <a:pt x="13478518" y="7187135"/>
                  </a:lnTo>
                  <a:lnTo>
                    <a:pt x="13478224" y="7182282"/>
                  </a:lnTo>
                  <a:lnTo>
                    <a:pt x="13474985" y="7179718"/>
                  </a:lnTo>
                  <a:lnTo>
                    <a:pt x="13467933" y="7173165"/>
                  </a:lnTo>
                  <a:close/>
                </a:path>
                <a:path w="17866995" h="10083165">
                  <a:moveTo>
                    <a:pt x="11080788" y="6152129"/>
                  </a:moveTo>
                  <a:lnTo>
                    <a:pt x="11076695" y="6151566"/>
                  </a:lnTo>
                  <a:lnTo>
                    <a:pt x="11071462" y="6150909"/>
                  </a:lnTo>
                  <a:lnTo>
                    <a:pt x="11067226" y="6150677"/>
                  </a:lnTo>
                  <a:lnTo>
                    <a:pt x="11063661" y="6153491"/>
                  </a:lnTo>
                  <a:lnTo>
                    <a:pt x="11063098" y="6157584"/>
                  </a:lnTo>
                  <a:lnTo>
                    <a:pt x="11062818" y="6161011"/>
                  </a:lnTo>
                  <a:lnTo>
                    <a:pt x="11064632" y="6164148"/>
                  </a:lnTo>
                  <a:lnTo>
                    <a:pt x="11067631" y="6165427"/>
                  </a:lnTo>
                  <a:lnTo>
                    <a:pt x="11067773" y="6165094"/>
                  </a:lnTo>
                  <a:lnTo>
                    <a:pt x="11069774" y="6165947"/>
                  </a:lnTo>
                  <a:lnTo>
                    <a:pt x="11075007" y="6166604"/>
                  </a:lnTo>
                  <a:lnTo>
                    <a:pt x="11079242" y="6166835"/>
                  </a:lnTo>
                  <a:lnTo>
                    <a:pt x="11082806" y="6164021"/>
                  </a:lnTo>
                  <a:lnTo>
                    <a:pt x="11083370" y="6159928"/>
                  </a:lnTo>
                  <a:lnTo>
                    <a:pt x="11083602" y="6155694"/>
                  </a:lnTo>
                  <a:lnTo>
                    <a:pt x="11080788" y="6152129"/>
                  </a:lnTo>
                  <a:close/>
                </a:path>
                <a:path w="17866995" h="10083165">
                  <a:moveTo>
                    <a:pt x="1384379" y="2010052"/>
                  </a:moveTo>
                  <a:lnTo>
                    <a:pt x="1379527" y="2010345"/>
                  </a:lnTo>
                  <a:lnTo>
                    <a:pt x="1374399" y="2016825"/>
                  </a:lnTo>
                  <a:lnTo>
                    <a:pt x="1374692" y="2021679"/>
                  </a:lnTo>
                  <a:lnTo>
                    <a:pt x="1377932" y="2024242"/>
                  </a:lnTo>
                  <a:lnTo>
                    <a:pt x="1382030" y="2027566"/>
                  </a:lnTo>
                  <a:lnTo>
                    <a:pt x="1384030" y="2028419"/>
                  </a:lnTo>
                  <a:lnTo>
                    <a:pt x="1383887" y="2028752"/>
                  </a:lnTo>
                  <a:lnTo>
                    <a:pt x="1386887" y="2030032"/>
                  </a:lnTo>
                  <a:lnTo>
                    <a:pt x="1390407" y="2029169"/>
                  </a:lnTo>
                  <a:lnTo>
                    <a:pt x="1392686" y="2026596"/>
                  </a:lnTo>
                  <a:lnTo>
                    <a:pt x="1395250" y="2023356"/>
                  </a:lnTo>
                  <a:lnTo>
                    <a:pt x="1394957" y="2018503"/>
                  </a:lnTo>
                  <a:lnTo>
                    <a:pt x="1391716" y="2015940"/>
                  </a:lnTo>
                  <a:lnTo>
                    <a:pt x="1387619" y="2012616"/>
                  </a:lnTo>
                  <a:lnTo>
                    <a:pt x="1384379" y="2010052"/>
                  </a:lnTo>
                  <a:close/>
                </a:path>
                <a:path w="17866995" h="10083165">
                  <a:moveTo>
                    <a:pt x="13400175" y="7115896"/>
                  </a:moveTo>
                  <a:lnTo>
                    <a:pt x="13395323" y="7116190"/>
                  </a:lnTo>
                  <a:lnTo>
                    <a:pt x="13390194" y="7122670"/>
                  </a:lnTo>
                  <a:lnTo>
                    <a:pt x="13390488" y="7127523"/>
                  </a:lnTo>
                  <a:lnTo>
                    <a:pt x="13393729" y="7130087"/>
                  </a:lnTo>
                  <a:lnTo>
                    <a:pt x="13397826" y="7133410"/>
                  </a:lnTo>
                  <a:lnTo>
                    <a:pt x="13399826" y="7134264"/>
                  </a:lnTo>
                  <a:lnTo>
                    <a:pt x="13399684" y="7134597"/>
                  </a:lnTo>
                  <a:lnTo>
                    <a:pt x="13402683" y="7135876"/>
                  </a:lnTo>
                  <a:lnTo>
                    <a:pt x="13406204" y="7135014"/>
                  </a:lnTo>
                  <a:lnTo>
                    <a:pt x="13408483" y="7132441"/>
                  </a:lnTo>
                  <a:lnTo>
                    <a:pt x="13411047" y="7129201"/>
                  </a:lnTo>
                  <a:lnTo>
                    <a:pt x="13410753" y="7124348"/>
                  </a:lnTo>
                  <a:lnTo>
                    <a:pt x="13407513" y="7121784"/>
                  </a:lnTo>
                  <a:lnTo>
                    <a:pt x="13403415" y="7118460"/>
                  </a:lnTo>
                  <a:lnTo>
                    <a:pt x="13400175" y="7115896"/>
                  </a:lnTo>
                  <a:close/>
                </a:path>
                <a:path w="17866995" h="10083165">
                  <a:moveTo>
                    <a:pt x="11168641" y="6163210"/>
                  </a:moveTo>
                  <a:lnTo>
                    <a:pt x="11164549" y="6162646"/>
                  </a:lnTo>
                  <a:lnTo>
                    <a:pt x="11159313" y="6161988"/>
                  </a:lnTo>
                  <a:lnTo>
                    <a:pt x="11155078" y="6161758"/>
                  </a:lnTo>
                  <a:lnTo>
                    <a:pt x="11151514" y="6164571"/>
                  </a:lnTo>
                  <a:lnTo>
                    <a:pt x="11150950" y="6168664"/>
                  </a:lnTo>
                  <a:lnTo>
                    <a:pt x="11150670" y="6172091"/>
                  </a:lnTo>
                  <a:lnTo>
                    <a:pt x="11152485" y="6175228"/>
                  </a:lnTo>
                  <a:lnTo>
                    <a:pt x="11155484" y="6176507"/>
                  </a:lnTo>
                  <a:lnTo>
                    <a:pt x="11155626" y="6176174"/>
                  </a:lnTo>
                  <a:lnTo>
                    <a:pt x="11157626" y="6177028"/>
                  </a:lnTo>
                  <a:lnTo>
                    <a:pt x="11162861" y="6177684"/>
                  </a:lnTo>
                  <a:lnTo>
                    <a:pt x="11167097" y="6177915"/>
                  </a:lnTo>
                  <a:lnTo>
                    <a:pt x="11170661" y="6175103"/>
                  </a:lnTo>
                  <a:lnTo>
                    <a:pt x="11171225" y="6171009"/>
                  </a:lnTo>
                  <a:lnTo>
                    <a:pt x="11171455" y="6166775"/>
                  </a:lnTo>
                  <a:lnTo>
                    <a:pt x="11168641" y="6163210"/>
                  </a:lnTo>
                  <a:close/>
                </a:path>
                <a:path w="17866995" h="10083165">
                  <a:moveTo>
                    <a:pt x="1316622" y="1952785"/>
                  </a:moveTo>
                  <a:lnTo>
                    <a:pt x="1311770" y="1953079"/>
                  </a:lnTo>
                  <a:lnTo>
                    <a:pt x="1306642" y="1959559"/>
                  </a:lnTo>
                  <a:lnTo>
                    <a:pt x="1306936" y="1964411"/>
                  </a:lnTo>
                  <a:lnTo>
                    <a:pt x="1310176" y="1966975"/>
                  </a:lnTo>
                  <a:lnTo>
                    <a:pt x="1314273" y="1970298"/>
                  </a:lnTo>
                  <a:lnTo>
                    <a:pt x="1316273" y="1971151"/>
                  </a:lnTo>
                  <a:lnTo>
                    <a:pt x="1316131" y="1971485"/>
                  </a:lnTo>
                  <a:lnTo>
                    <a:pt x="1319130" y="1972765"/>
                  </a:lnTo>
                  <a:lnTo>
                    <a:pt x="1322650" y="1971902"/>
                  </a:lnTo>
                  <a:lnTo>
                    <a:pt x="1324929" y="1969328"/>
                  </a:lnTo>
                  <a:lnTo>
                    <a:pt x="1327493" y="1966089"/>
                  </a:lnTo>
                  <a:lnTo>
                    <a:pt x="1327200" y="1961236"/>
                  </a:lnTo>
                  <a:lnTo>
                    <a:pt x="1323960" y="1958673"/>
                  </a:lnTo>
                  <a:lnTo>
                    <a:pt x="1319862" y="1955349"/>
                  </a:lnTo>
                  <a:lnTo>
                    <a:pt x="1316622" y="1952785"/>
                  </a:lnTo>
                  <a:close/>
                </a:path>
                <a:path w="17866995" h="10083165">
                  <a:moveTo>
                    <a:pt x="11256351" y="6174624"/>
                  </a:moveTo>
                  <a:lnTo>
                    <a:pt x="11252259" y="6174059"/>
                  </a:lnTo>
                  <a:lnTo>
                    <a:pt x="11247023" y="6173401"/>
                  </a:lnTo>
                  <a:lnTo>
                    <a:pt x="11242931" y="6172838"/>
                  </a:lnTo>
                  <a:lnTo>
                    <a:pt x="11239368" y="6175651"/>
                  </a:lnTo>
                  <a:lnTo>
                    <a:pt x="11238804" y="6179745"/>
                  </a:lnTo>
                  <a:lnTo>
                    <a:pt x="11238525" y="6183170"/>
                  </a:lnTo>
                  <a:lnTo>
                    <a:pt x="11240336" y="6186307"/>
                  </a:lnTo>
                  <a:lnTo>
                    <a:pt x="11243336" y="6187587"/>
                  </a:lnTo>
                  <a:lnTo>
                    <a:pt x="11243146" y="6187112"/>
                  </a:lnTo>
                  <a:lnTo>
                    <a:pt x="11245147" y="6187965"/>
                  </a:lnTo>
                  <a:lnTo>
                    <a:pt x="11250380" y="6188622"/>
                  </a:lnTo>
                  <a:lnTo>
                    <a:pt x="11254473" y="6189186"/>
                  </a:lnTo>
                  <a:lnTo>
                    <a:pt x="11258037" y="6186373"/>
                  </a:lnTo>
                  <a:lnTo>
                    <a:pt x="11259113" y="6178559"/>
                  </a:lnTo>
                  <a:lnTo>
                    <a:pt x="11259164" y="6178187"/>
                  </a:lnTo>
                  <a:lnTo>
                    <a:pt x="11256351" y="6174624"/>
                  </a:lnTo>
                  <a:close/>
                </a:path>
                <a:path w="17866995" h="10083165">
                  <a:moveTo>
                    <a:pt x="13332135" y="7059296"/>
                  </a:moveTo>
                  <a:lnTo>
                    <a:pt x="13327282" y="7059589"/>
                  </a:lnTo>
                  <a:lnTo>
                    <a:pt x="13322155" y="7066069"/>
                  </a:lnTo>
                  <a:lnTo>
                    <a:pt x="13322448" y="7070923"/>
                  </a:lnTo>
                  <a:lnTo>
                    <a:pt x="13325688" y="7073486"/>
                  </a:lnTo>
                  <a:lnTo>
                    <a:pt x="13329784" y="7076809"/>
                  </a:lnTo>
                  <a:lnTo>
                    <a:pt x="13331785" y="7077662"/>
                  </a:lnTo>
                  <a:lnTo>
                    <a:pt x="13331642" y="7077996"/>
                  </a:lnTo>
                  <a:lnTo>
                    <a:pt x="13334642" y="7079275"/>
                  </a:lnTo>
                  <a:lnTo>
                    <a:pt x="13338162" y="7078413"/>
                  </a:lnTo>
                  <a:lnTo>
                    <a:pt x="13340441" y="7075840"/>
                  </a:lnTo>
                  <a:lnTo>
                    <a:pt x="13343005" y="7072600"/>
                  </a:lnTo>
                  <a:lnTo>
                    <a:pt x="13342711" y="7067747"/>
                  </a:lnTo>
                  <a:lnTo>
                    <a:pt x="13339471" y="7065183"/>
                  </a:lnTo>
                  <a:lnTo>
                    <a:pt x="13335375" y="7061860"/>
                  </a:lnTo>
                  <a:lnTo>
                    <a:pt x="13332135" y="7059296"/>
                  </a:lnTo>
                  <a:close/>
                </a:path>
                <a:path w="17866995" h="10083165">
                  <a:moveTo>
                    <a:pt x="1250100" y="1894469"/>
                  </a:moveTo>
                  <a:lnTo>
                    <a:pt x="1245581" y="1894904"/>
                  </a:lnTo>
                  <a:lnTo>
                    <a:pt x="1239787" y="1901100"/>
                  </a:lnTo>
                  <a:lnTo>
                    <a:pt x="1240223" y="1905619"/>
                  </a:lnTo>
                  <a:lnTo>
                    <a:pt x="1247276" y="1912173"/>
                  </a:lnTo>
                  <a:lnTo>
                    <a:pt x="1247802" y="1912792"/>
                  </a:lnTo>
                  <a:lnTo>
                    <a:pt x="1252133" y="1914639"/>
                  </a:lnTo>
                  <a:lnTo>
                    <a:pt x="1255511" y="1914110"/>
                  </a:lnTo>
                  <a:lnTo>
                    <a:pt x="1257790" y="1911537"/>
                  </a:lnTo>
                  <a:lnTo>
                    <a:pt x="1260687" y="1908439"/>
                  </a:lnTo>
                  <a:lnTo>
                    <a:pt x="1260251" y="1903919"/>
                  </a:lnTo>
                  <a:lnTo>
                    <a:pt x="1250100" y="1894469"/>
                  </a:lnTo>
                  <a:close/>
                </a:path>
                <a:path w="17866995" h="10083165">
                  <a:moveTo>
                    <a:pt x="11344253" y="6186513"/>
                  </a:moveTo>
                  <a:lnTo>
                    <a:pt x="11340160" y="6185948"/>
                  </a:lnTo>
                  <a:lnTo>
                    <a:pt x="11334927" y="6185291"/>
                  </a:lnTo>
                  <a:lnTo>
                    <a:pt x="11330833" y="6184727"/>
                  </a:lnTo>
                  <a:lnTo>
                    <a:pt x="11326936" y="6187398"/>
                  </a:lnTo>
                  <a:lnTo>
                    <a:pt x="11326372" y="6191492"/>
                  </a:lnTo>
                  <a:lnTo>
                    <a:pt x="11326124" y="6194537"/>
                  </a:lnTo>
                  <a:lnTo>
                    <a:pt x="11326092" y="6194917"/>
                  </a:lnTo>
                  <a:lnTo>
                    <a:pt x="11327906" y="6198055"/>
                  </a:lnTo>
                  <a:lnTo>
                    <a:pt x="11332571" y="6200045"/>
                  </a:lnTo>
                  <a:lnTo>
                    <a:pt x="11337807" y="6200703"/>
                  </a:lnTo>
                  <a:lnTo>
                    <a:pt x="11341900" y="6201266"/>
                  </a:lnTo>
                  <a:lnTo>
                    <a:pt x="11345796" y="6198595"/>
                  </a:lnTo>
                  <a:lnTo>
                    <a:pt x="11346924" y="6190409"/>
                  </a:lnTo>
                  <a:lnTo>
                    <a:pt x="11344253" y="6186513"/>
                  </a:lnTo>
                  <a:close/>
                </a:path>
                <a:path w="17866995" h="10083165">
                  <a:moveTo>
                    <a:pt x="13262857" y="7003743"/>
                  </a:moveTo>
                  <a:lnTo>
                    <a:pt x="13258337" y="7004179"/>
                  </a:lnTo>
                  <a:lnTo>
                    <a:pt x="13253209" y="7010659"/>
                  </a:lnTo>
                  <a:lnTo>
                    <a:pt x="13253645" y="7015179"/>
                  </a:lnTo>
                  <a:lnTo>
                    <a:pt x="13256886" y="7017743"/>
                  </a:lnTo>
                  <a:lnTo>
                    <a:pt x="13260984" y="7021066"/>
                  </a:lnTo>
                  <a:lnTo>
                    <a:pt x="13262650" y="7021777"/>
                  </a:lnTo>
                  <a:lnTo>
                    <a:pt x="13262508" y="7022111"/>
                  </a:lnTo>
                  <a:lnTo>
                    <a:pt x="13265507" y="7023390"/>
                  </a:lnTo>
                  <a:lnTo>
                    <a:pt x="13269028" y="7022527"/>
                  </a:lnTo>
                  <a:lnTo>
                    <a:pt x="13271307" y="7019955"/>
                  </a:lnTo>
                  <a:lnTo>
                    <a:pt x="13273871" y="7016715"/>
                  </a:lnTo>
                  <a:lnTo>
                    <a:pt x="13273435" y="7012195"/>
                  </a:lnTo>
                  <a:lnTo>
                    <a:pt x="13270195" y="7009631"/>
                  </a:lnTo>
                  <a:lnTo>
                    <a:pt x="13266097" y="7006307"/>
                  </a:lnTo>
                  <a:lnTo>
                    <a:pt x="13262857" y="7003743"/>
                  </a:lnTo>
                  <a:close/>
                </a:path>
                <a:path w="17866995" h="10083165">
                  <a:moveTo>
                    <a:pt x="1183864" y="1835485"/>
                  </a:moveTo>
                  <a:lnTo>
                    <a:pt x="1179344" y="1835922"/>
                  </a:lnTo>
                  <a:lnTo>
                    <a:pt x="1173550" y="1842116"/>
                  </a:lnTo>
                  <a:lnTo>
                    <a:pt x="1173986" y="1846635"/>
                  </a:lnTo>
                  <a:lnTo>
                    <a:pt x="1181039" y="1853190"/>
                  </a:lnTo>
                  <a:lnTo>
                    <a:pt x="1181897" y="1853950"/>
                  </a:lnTo>
                  <a:lnTo>
                    <a:pt x="1185896" y="1855656"/>
                  </a:lnTo>
                  <a:lnTo>
                    <a:pt x="1189273" y="1855128"/>
                  </a:lnTo>
                  <a:lnTo>
                    <a:pt x="1191553" y="1852554"/>
                  </a:lnTo>
                  <a:lnTo>
                    <a:pt x="1194450" y="1849456"/>
                  </a:lnTo>
                  <a:lnTo>
                    <a:pt x="1194015" y="1844936"/>
                  </a:lnTo>
                  <a:lnTo>
                    <a:pt x="1183864" y="1835485"/>
                  </a:lnTo>
                  <a:close/>
                </a:path>
                <a:path w="17866995" h="10083165">
                  <a:moveTo>
                    <a:pt x="11431871" y="6199068"/>
                  </a:moveTo>
                  <a:lnTo>
                    <a:pt x="11427779" y="6198504"/>
                  </a:lnTo>
                  <a:lnTo>
                    <a:pt x="11422544" y="6197847"/>
                  </a:lnTo>
                  <a:lnTo>
                    <a:pt x="11418450" y="6197283"/>
                  </a:lnTo>
                  <a:lnTo>
                    <a:pt x="11414553" y="6199954"/>
                  </a:lnTo>
                  <a:lnTo>
                    <a:pt x="11413989" y="6204046"/>
                  </a:lnTo>
                  <a:lnTo>
                    <a:pt x="11413444" y="6206966"/>
                  </a:lnTo>
                  <a:lnTo>
                    <a:pt x="11413376" y="6207331"/>
                  </a:lnTo>
                  <a:lnTo>
                    <a:pt x="11415522" y="6210610"/>
                  </a:lnTo>
                  <a:lnTo>
                    <a:pt x="11420188" y="6212600"/>
                  </a:lnTo>
                  <a:lnTo>
                    <a:pt x="11425424" y="6213258"/>
                  </a:lnTo>
                  <a:lnTo>
                    <a:pt x="11429517" y="6213822"/>
                  </a:lnTo>
                  <a:lnTo>
                    <a:pt x="11433414" y="6211151"/>
                  </a:lnTo>
                  <a:lnTo>
                    <a:pt x="11434543" y="6202966"/>
                  </a:lnTo>
                  <a:lnTo>
                    <a:pt x="11431871" y="6199068"/>
                  </a:lnTo>
                  <a:close/>
                </a:path>
                <a:path w="17866995" h="10083165">
                  <a:moveTo>
                    <a:pt x="13192963" y="6948715"/>
                  </a:moveTo>
                  <a:lnTo>
                    <a:pt x="13188301" y="6949485"/>
                  </a:lnTo>
                  <a:lnTo>
                    <a:pt x="13183173" y="6955965"/>
                  </a:lnTo>
                  <a:lnTo>
                    <a:pt x="13183944" y="6960627"/>
                  </a:lnTo>
                  <a:lnTo>
                    <a:pt x="13187183" y="6963191"/>
                  </a:lnTo>
                  <a:lnTo>
                    <a:pt x="13191282" y="6966514"/>
                  </a:lnTo>
                  <a:lnTo>
                    <a:pt x="13195947" y="6968504"/>
                  </a:lnTo>
                  <a:lnTo>
                    <a:pt x="13199800" y="6967785"/>
                  </a:lnTo>
                  <a:lnTo>
                    <a:pt x="13201746" y="6965070"/>
                  </a:lnTo>
                  <a:lnTo>
                    <a:pt x="13204311" y="6961829"/>
                  </a:lnTo>
                  <a:lnTo>
                    <a:pt x="13203541" y="6957168"/>
                  </a:lnTo>
                  <a:lnTo>
                    <a:pt x="13200300" y="6954603"/>
                  </a:lnTo>
                  <a:lnTo>
                    <a:pt x="13196203" y="6951280"/>
                  </a:lnTo>
                  <a:lnTo>
                    <a:pt x="13192963" y="6948715"/>
                  </a:lnTo>
                  <a:close/>
                </a:path>
                <a:path w="17866995" h="10083165">
                  <a:moveTo>
                    <a:pt x="1118911" y="1776262"/>
                  </a:moveTo>
                  <a:lnTo>
                    <a:pt x="1114200" y="1776223"/>
                  </a:lnTo>
                  <a:lnTo>
                    <a:pt x="1111303" y="1779320"/>
                  </a:lnTo>
                  <a:lnTo>
                    <a:pt x="1108548" y="1782084"/>
                  </a:lnTo>
                  <a:lnTo>
                    <a:pt x="1108509" y="1786794"/>
                  </a:lnTo>
                  <a:lnTo>
                    <a:pt x="1115561" y="1793349"/>
                  </a:lnTo>
                  <a:lnTo>
                    <a:pt x="1116086" y="1793967"/>
                  </a:lnTo>
                  <a:lnTo>
                    <a:pt x="1117752" y="1794678"/>
                  </a:lnTo>
                  <a:lnTo>
                    <a:pt x="1117610" y="1795011"/>
                  </a:lnTo>
                  <a:lnTo>
                    <a:pt x="1120277" y="1796149"/>
                  </a:lnTo>
                  <a:lnTo>
                    <a:pt x="1123796" y="1795286"/>
                  </a:lnTo>
                  <a:lnTo>
                    <a:pt x="1125933" y="1793046"/>
                  </a:lnTo>
                  <a:lnTo>
                    <a:pt x="1128688" y="1790281"/>
                  </a:lnTo>
                  <a:lnTo>
                    <a:pt x="1128728" y="1785571"/>
                  </a:lnTo>
                  <a:lnTo>
                    <a:pt x="1121675" y="1779018"/>
                  </a:lnTo>
                  <a:lnTo>
                    <a:pt x="1118911" y="1776262"/>
                  </a:lnTo>
                  <a:close/>
                </a:path>
                <a:path w="17866995" h="10083165">
                  <a:moveTo>
                    <a:pt x="11519539" y="6212433"/>
                  </a:moveTo>
                  <a:lnTo>
                    <a:pt x="11515445" y="6211869"/>
                  </a:lnTo>
                  <a:lnTo>
                    <a:pt x="11510210" y="6211211"/>
                  </a:lnTo>
                  <a:lnTo>
                    <a:pt x="11506117" y="6210647"/>
                  </a:lnTo>
                  <a:lnTo>
                    <a:pt x="11502219" y="6213318"/>
                  </a:lnTo>
                  <a:lnTo>
                    <a:pt x="11501655" y="6217411"/>
                  </a:lnTo>
                  <a:lnTo>
                    <a:pt x="11500900" y="6221028"/>
                  </a:lnTo>
                  <a:lnTo>
                    <a:pt x="11503046" y="6224308"/>
                  </a:lnTo>
                  <a:lnTo>
                    <a:pt x="11506047" y="6225587"/>
                  </a:lnTo>
                  <a:lnTo>
                    <a:pt x="11506189" y="6225254"/>
                  </a:lnTo>
                  <a:lnTo>
                    <a:pt x="11507855" y="6225965"/>
                  </a:lnTo>
                  <a:lnTo>
                    <a:pt x="11513091" y="6226622"/>
                  </a:lnTo>
                  <a:lnTo>
                    <a:pt x="11517183" y="6227186"/>
                  </a:lnTo>
                  <a:lnTo>
                    <a:pt x="11521082" y="6224516"/>
                  </a:lnTo>
                  <a:lnTo>
                    <a:pt x="11522210" y="6216329"/>
                  </a:lnTo>
                  <a:lnTo>
                    <a:pt x="11519539" y="6212433"/>
                  </a:lnTo>
                  <a:close/>
                </a:path>
                <a:path w="17866995" h="10083165">
                  <a:moveTo>
                    <a:pt x="13122215" y="6895688"/>
                  </a:moveTo>
                  <a:lnTo>
                    <a:pt x="13117554" y="6896457"/>
                  </a:lnTo>
                  <a:lnTo>
                    <a:pt x="13112426" y="6902937"/>
                  </a:lnTo>
                  <a:lnTo>
                    <a:pt x="13113197" y="6907599"/>
                  </a:lnTo>
                  <a:lnTo>
                    <a:pt x="13116437" y="6910162"/>
                  </a:lnTo>
                  <a:lnTo>
                    <a:pt x="13120677" y="6913153"/>
                  </a:lnTo>
                  <a:lnTo>
                    <a:pt x="13122343" y="6913864"/>
                  </a:lnTo>
                  <a:lnTo>
                    <a:pt x="13122392" y="6914673"/>
                  </a:lnTo>
                  <a:lnTo>
                    <a:pt x="13125392" y="6915953"/>
                  </a:lnTo>
                  <a:lnTo>
                    <a:pt x="13129385" y="6914899"/>
                  </a:lnTo>
                  <a:lnTo>
                    <a:pt x="13131332" y="6912183"/>
                  </a:lnTo>
                  <a:lnTo>
                    <a:pt x="13133895" y="6908943"/>
                  </a:lnTo>
                  <a:lnTo>
                    <a:pt x="13133128" y="6904282"/>
                  </a:lnTo>
                  <a:lnTo>
                    <a:pt x="13122215" y="6895688"/>
                  </a:lnTo>
                  <a:close/>
                </a:path>
                <a:path w="17866995" h="10083165">
                  <a:moveTo>
                    <a:pt x="11607161" y="6227748"/>
                  </a:moveTo>
                  <a:lnTo>
                    <a:pt x="11603068" y="6227184"/>
                  </a:lnTo>
                  <a:lnTo>
                    <a:pt x="11597641" y="6226051"/>
                  </a:lnTo>
                  <a:lnTo>
                    <a:pt x="11593215" y="6225345"/>
                  </a:lnTo>
                  <a:lnTo>
                    <a:pt x="11589316" y="6228016"/>
                  </a:lnTo>
                  <a:lnTo>
                    <a:pt x="11588804" y="6231737"/>
                  </a:lnTo>
                  <a:lnTo>
                    <a:pt x="11588753" y="6232108"/>
                  </a:lnTo>
                  <a:lnTo>
                    <a:pt x="11587997" y="6235726"/>
                  </a:lnTo>
                  <a:lnTo>
                    <a:pt x="11590145" y="6239006"/>
                  </a:lnTo>
                  <a:lnTo>
                    <a:pt x="11594810" y="6240996"/>
                  </a:lnTo>
                  <a:lnTo>
                    <a:pt x="11600237" y="6242129"/>
                  </a:lnTo>
                  <a:lnTo>
                    <a:pt x="11604663" y="6242835"/>
                  </a:lnTo>
                  <a:lnTo>
                    <a:pt x="11608561" y="6240165"/>
                  </a:lnTo>
                  <a:lnTo>
                    <a:pt x="11609074" y="6236444"/>
                  </a:lnTo>
                  <a:lnTo>
                    <a:pt x="11609831" y="6231645"/>
                  </a:lnTo>
                  <a:lnTo>
                    <a:pt x="11607161" y="6227748"/>
                  </a:lnTo>
                  <a:close/>
                </a:path>
                <a:path w="17866995" h="10083165">
                  <a:moveTo>
                    <a:pt x="13049852" y="6842758"/>
                  </a:moveTo>
                  <a:lnTo>
                    <a:pt x="13045190" y="6843528"/>
                  </a:lnTo>
                  <a:lnTo>
                    <a:pt x="13040729" y="6850292"/>
                  </a:lnTo>
                  <a:lnTo>
                    <a:pt x="13041355" y="6855287"/>
                  </a:lnTo>
                  <a:lnTo>
                    <a:pt x="13044737" y="6857517"/>
                  </a:lnTo>
                  <a:lnTo>
                    <a:pt x="13049311" y="6860650"/>
                  </a:lnTo>
                  <a:lnTo>
                    <a:pt x="13053977" y="6862640"/>
                  </a:lnTo>
                  <a:lnTo>
                    <a:pt x="13057831" y="6861921"/>
                  </a:lnTo>
                  <a:lnTo>
                    <a:pt x="13059919" y="6858871"/>
                  </a:lnTo>
                  <a:lnTo>
                    <a:pt x="13062150" y="6855490"/>
                  </a:lnTo>
                  <a:lnTo>
                    <a:pt x="13061521" y="6850494"/>
                  </a:lnTo>
                  <a:lnTo>
                    <a:pt x="13058140" y="6848264"/>
                  </a:lnTo>
                  <a:lnTo>
                    <a:pt x="13053568" y="6845132"/>
                  </a:lnTo>
                  <a:lnTo>
                    <a:pt x="13049852" y="6842758"/>
                  </a:lnTo>
                  <a:close/>
                </a:path>
                <a:path w="17866995" h="10083165">
                  <a:moveTo>
                    <a:pt x="1054811" y="1715039"/>
                  </a:moveTo>
                  <a:lnTo>
                    <a:pt x="1050100" y="1715000"/>
                  </a:lnTo>
                  <a:lnTo>
                    <a:pt x="1044306" y="1721195"/>
                  </a:lnTo>
                  <a:lnTo>
                    <a:pt x="1044266" y="1725906"/>
                  </a:lnTo>
                  <a:lnTo>
                    <a:pt x="1051319" y="1732460"/>
                  </a:lnTo>
                  <a:lnTo>
                    <a:pt x="1051844" y="1733077"/>
                  </a:lnTo>
                  <a:lnTo>
                    <a:pt x="1056510" y="1735068"/>
                  </a:lnTo>
                  <a:lnTo>
                    <a:pt x="1059887" y="1734538"/>
                  </a:lnTo>
                  <a:lnTo>
                    <a:pt x="1062025" y="1732298"/>
                  </a:lnTo>
                  <a:lnTo>
                    <a:pt x="1064922" y="1729201"/>
                  </a:lnTo>
                  <a:lnTo>
                    <a:pt x="1064962" y="1724491"/>
                  </a:lnTo>
                  <a:lnTo>
                    <a:pt x="1054811" y="1715039"/>
                  </a:lnTo>
                  <a:close/>
                </a:path>
                <a:path w="17866995" h="10083165">
                  <a:moveTo>
                    <a:pt x="11693928" y="6245063"/>
                  </a:moveTo>
                  <a:lnTo>
                    <a:pt x="11689977" y="6244165"/>
                  </a:lnTo>
                  <a:lnTo>
                    <a:pt x="11684552" y="6243033"/>
                  </a:lnTo>
                  <a:lnTo>
                    <a:pt x="11680601" y="6242135"/>
                  </a:lnTo>
                  <a:lnTo>
                    <a:pt x="11676703" y="6244806"/>
                  </a:lnTo>
                  <a:lnTo>
                    <a:pt x="11675806" y="6248757"/>
                  </a:lnTo>
                  <a:lnTo>
                    <a:pt x="11675193" y="6252041"/>
                  </a:lnTo>
                  <a:lnTo>
                    <a:pt x="11676865" y="6255511"/>
                  </a:lnTo>
                  <a:lnTo>
                    <a:pt x="11681531" y="6257502"/>
                  </a:lnTo>
                  <a:lnTo>
                    <a:pt x="11686957" y="6258635"/>
                  </a:lnTo>
                  <a:lnTo>
                    <a:pt x="11690908" y="6259533"/>
                  </a:lnTo>
                  <a:lnTo>
                    <a:pt x="11694805" y="6256861"/>
                  </a:lnTo>
                  <a:lnTo>
                    <a:pt x="11696599" y="6248960"/>
                  </a:lnTo>
                  <a:lnTo>
                    <a:pt x="11693928" y="6245063"/>
                  </a:lnTo>
                  <a:close/>
                </a:path>
                <a:path w="17866995" h="10083165">
                  <a:moveTo>
                    <a:pt x="12977634" y="6792255"/>
                  </a:moveTo>
                  <a:lnTo>
                    <a:pt x="12972973" y="6793025"/>
                  </a:lnTo>
                  <a:lnTo>
                    <a:pt x="12968511" y="6799789"/>
                  </a:lnTo>
                  <a:lnTo>
                    <a:pt x="12969280" y="6804450"/>
                  </a:lnTo>
                  <a:lnTo>
                    <a:pt x="12972662" y="6806679"/>
                  </a:lnTo>
                  <a:lnTo>
                    <a:pt x="12977235" y="6809813"/>
                  </a:lnTo>
                  <a:lnTo>
                    <a:pt x="12978568" y="6810382"/>
                  </a:lnTo>
                  <a:lnTo>
                    <a:pt x="12978426" y="6810714"/>
                  </a:lnTo>
                  <a:lnTo>
                    <a:pt x="12981426" y="6811994"/>
                  </a:lnTo>
                  <a:lnTo>
                    <a:pt x="12985420" y="6810941"/>
                  </a:lnTo>
                  <a:lnTo>
                    <a:pt x="12987509" y="6807892"/>
                  </a:lnTo>
                  <a:lnTo>
                    <a:pt x="12989740" y="6804510"/>
                  </a:lnTo>
                  <a:lnTo>
                    <a:pt x="12988970" y="6799849"/>
                  </a:lnTo>
                  <a:lnTo>
                    <a:pt x="12985587" y="6797618"/>
                  </a:lnTo>
                  <a:lnTo>
                    <a:pt x="12981015" y="6794486"/>
                  </a:lnTo>
                  <a:lnTo>
                    <a:pt x="12977634" y="6792255"/>
                  </a:lnTo>
                  <a:close/>
                </a:path>
                <a:path w="17866995" h="10083165">
                  <a:moveTo>
                    <a:pt x="12903988" y="6742325"/>
                  </a:moveTo>
                  <a:lnTo>
                    <a:pt x="12899185" y="6743427"/>
                  </a:lnTo>
                  <a:lnTo>
                    <a:pt x="12894926" y="6749884"/>
                  </a:lnTo>
                  <a:lnTo>
                    <a:pt x="12894724" y="6750191"/>
                  </a:lnTo>
                  <a:lnTo>
                    <a:pt x="12895825" y="6754995"/>
                  </a:lnTo>
                  <a:lnTo>
                    <a:pt x="12899207" y="6757225"/>
                  </a:lnTo>
                  <a:lnTo>
                    <a:pt x="12903781" y="6760358"/>
                  </a:lnTo>
                  <a:lnTo>
                    <a:pt x="12908114" y="6762206"/>
                  </a:lnTo>
                  <a:lnTo>
                    <a:pt x="12912109" y="6761153"/>
                  </a:lnTo>
                  <a:lnTo>
                    <a:pt x="12913989" y="6758409"/>
                  </a:lnTo>
                  <a:lnTo>
                    <a:pt x="12916427" y="6754722"/>
                  </a:lnTo>
                  <a:lnTo>
                    <a:pt x="12915326" y="6749918"/>
                  </a:lnTo>
                  <a:lnTo>
                    <a:pt x="12911944" y="6747687"/>
                  </a:lnTo>
                  <a:lnTo>
                    <a:pt x="12907370" y="6744555"/>
                  </a:lnTo>
                  <a:lnTo>
                    <a:pt x="12903988" y="6742325"/>
                  </a:lnTo>
                  <a:close/>
                </a:path>
                <a:path w="17866995" h="10083165">
                  <a:moveTo>
                    <a:pt x="11780890" y="6262854"/>
                  </a:moveTo>
                  <a:lnTo>
                    <a:pt x="11776938" y="6261956"/>
                  </a:lnTo>
                  <a:lnTo>
                    <a:pt x="11771511" y="6260823"/>
                  </a:lnTo>
                  <a:lnTo>
                    <a:pt x="11767561" y="6259926"/>
                  </a:lnTo>
                  <a:lnTo>
                    <a:pt x="11763665" y="6262597"/>
                  </a:lnTo>
                  <a:lnTo>
                    <a:pt x="11762767" y="6266548"/>
                  </a:lnTo>
                  <a:lnTo>
                    <a:pt x="11762012" y="6270165"/>
                  </a:lnTo>
                  <a:lnTo>
                    <a:pt x="11763684" y="6273636"/>
                  </a:lnTo>
                  <a:lnTo>
                    <a:pt x="11767017" y="6275058"/>
                  </a:lnTo>
                  <a:lnTo>
                    <a:pt x="11767159" y="6274724"/>
                  </a:lnTo>
                  <a:lnTo>
                    <a:pt x="11768491" y="6275293"/>
                  </a:lnTo>
                  <a:lnTo>
                    <a:pt x="11773918" y="6276426"/>
                  </a:lnTo>
                  <a:lnTo>
                    <a:pt x="11777870" y="6277324"/>
                  </a:lnTo>
                  <a:lnTo>
                    <a:pt x="11781765" y="6274652"/>
                  </a:lnTo>
                  <a:lnTo>
                    <a:pt x="11783560" y="6266751"/>
                  </a:lnTo>
                  <a:lnTo>
                    <a:pt x="11780890" y="6262854"/>
                  </a:lnTo>
                  <a:close/>
                </a:path>
                <a:path w="17866995" h="10083165">
                  <a:moveTo>
                    <a:pt x="991138" y="1652816"/>
                  </a:moveTo>
                  <a:lnTo>
                    <a:pt x="986427" y="1652777"/>
                  </a:lnTo>
                  <a:lnTo>
                    <a:pt x="980633" y="1658972"/>
                  </a:lnTo>
                  <a:lnTo>
                    <a:pt x="980593" y="1663683"/>
                  </a:lnTo>
                  <a:lnTo>
                    <a:pt x="983691" y="1666580"/>
                  </a:lnTo>
                  <a:lnTo>
                    <a:pt x="987504" y="1670570"/>
                  </a:lnTo>
                  <a:lnTo>
                    <a:pt x="988362" y="1671330"/>
                  </a:lnTo>
                  <a:lnTo>
                    <a:pt x="992695" y="1673178"/>
                  </a:lnTo>
                  <a:lnTo>
                    <a:pt x="996072" y="1672649"/>
                  </a:lnTo>
                  <a:lnTo>
                    <a:pt x="998209" y="1670409"/>
                  </a:lnTo>
                  <a:lnTo>
                    <a:pt x="1001107" y="1667312"/>
                  </a:lnTo>
                  <a:lnTo>
                    <a:pt x="1001146" y="1662601"/>
                  </a:lnTo>
                  <a:lnTo>
                    <a:pt x="998048" y="1659704"/>
                  </a:lnTo>
                  <a:lnTo>
                    <a:pt x="994235" y="1655714"/>
                  </a:lnTo>
                  <a:lnTo>
                    <a:pt x="991138" y="1652816"/>
                  </a:lnTo>
                  <a:close/>
                </a:path>
                <a:path w="17866995" h="10083165">
                  <a:moveTo>
                    <a:pt x="12829350" y="6694728"/>
                  </a:moveTo>
                  <a:lnTo>
                    <a:pt x="12824877" y="6695972"/>
                  </a:lnTo>
                  <a:lnTo>
                    <a:pt x="12822647" y="6699354"/>
                  </a:lnTo>
                  <a:lnTo>
                    <a:pt x="12820274" y="6703069"/>
                  </a:lnTo>
                  <a:lnTo>
                    <a:pt x="12821520" y="6707540"/>
                  </a:lnTo>
                  <a:lnTo>
                    <a:pt x="12824902" y="6709770"/>
                  </a:lnTo>
                  <a:lnTo>
                    <a:pt x="12829616" y="6712569"/>
                  </a:lnTo>
                  <a:lnTo>
                    <a:pt x="12834284" y="6714560"/>
                  </a:lnTo>
                  <a:lnTo>
                    <a:pt x="12837944" y="6713364"/>
                  </a:lnTo>
                  <a:lnTo>
                    <a:pt x="12840033" y="6710316"/>
                  </a:lnTo>
                  <a:lnTo>
                    <a:pt x="12842406" y="6706600"/>
                  </a:lnTo>
                  <a:lnTo>
                    <a:pt x="12841161" y="6702130"/>
                  </a:lnTo>
                  <a:lnTo>
                    <a:pt x="12837779" y="6699899"/>
                  </a:lnTo>
                  <a:lnTo>
                    <a:pt x="12833065" y="6697101"/>
                  </a:lnTo>
                  <a:lnTo>
                    <a:pt x="12829350" y="6694728"/>
                  </a:lnTo>
                  <a:close/>
                </a:path>
                <a:path w="17866995" h="10083165">
                  <a:moveTo>
                    <a:pt x="11867187" y="6283119"/>
                  </a:moveTo>
                  <a:lnTo>
                    <a:pt x="11863235" y="6282221"/>
                  </a:lnTo>
                  <a:lnTo>
                    <a:pt x="11857953" y="6280756"/>
                  </a:lnTo>
                  <a:lnTo>
                    <a:pt x="11854002" y="6279859"/>
                  </a:lnTo>
                  <a:lnTo>
                    <a:pt x="11849770" y="6282387"/>
                  </a:lnTo>
                  <a:lnTo>
                    <a:pt x="11848873" y="6286338"/>
                  </a:lnTo>
                  <a:lnTo>
                    <a:pt x="11847785" y="6289813"/>
                  </a:lnTo>
                  <a:lnTo>
                    <a:pt x="11849790" y="6293426"/>
                  </a:lnTo>
                  <a:lnTo>
                    <a:pt x="11854457" y="6295417"/>
                  </a:lnTo>
                  <a:lnTo>
                    <a:pt x="11859740" y="6296882"/>
                  </a:lnTo>
                  <a:lnTo>
                    <a:pt x="11863691" y="6297780"/>
                  </a:lnTo>
                  <a:lnTo>
                    <a:pt x="11867921" y="6295251"/>
                  </a:lnTo>
                  <a:lnTo>
                    <a:pt x="11869715" y="6287350"/>
                  </a:lnTo>
                  <a:lnTo>
                    <a:pt x="11867187" y="6283119"/>
                  </a:lnTo>
                  <a:close/>
                </a:path>
                <a:path w="17866995" h="10083165">
                  <a:moveTo>
                    <a:pt x="12753332" y="6648513"/>
                  </a:moveTo>
                  <a:lnTo>
                    <a:pt x="12748860" y="6649757"/>
                  </a:lnTo>
                  <a:lnTo>
                    <a:pt x="12746631" y="6653139"/>
                  </a:lnTo>
                  <a:lnTo>
                    <a:pt x="12744733" y="6656663"/>
                  </a:lnTo>
                  <a:lnTo>
                    <a:pt x="12745977" y="6661134"/>
                  </a:lnTo>
                  <a:lnTo>
                    <a:pt x="12749359" y="6663365"/>
                  </a:lnTo>
                  <a:lnTo>
                    <a:pt x="12754075" y="6666164"/>
                  </a:lnTo>
                  <a:lnTo>
                    <a:pt x="12758409" y="6668012"/>
                  </a:lnTo>
                  <a:lnTo>
                    <a:pt x="12762544" y="6666625"/>
                  </a:lnTo>
                  <a:lnTo>
                    <a:pt x="12764299" y="6663435"/>
                  </a:lnTo>
                  <a:lnTo>
                    <a:pt x="12766197" y="6659910"/>
                  </a:lnTo>
                  <a:lnTo>
                    <a:pt x="12764953" y="6655439"/>
                  </a:lnTo>
                  <a:lnTo>
                    <a:pt x="12761570" y="6653209"/>
                  </a:lnTo>
                  <a:lnTo>
                    <a:pt x="12756856" y="6650410"/>
                  </a:lnTo>
                  <a:lnTo>
                    <a:pt x="12753332" y="6648513"/>
                  </a:lnTo>
                  <a:close/>
                </a:path>
                <a:path w="17866995" h="10083165">
                  <a:moveTo>
                    <a:pt x="11952966" y="6305528"/>
                  </a:moveTo>
                  <a:lnTo>
                    <a:pt x="11949016" y="6304630"/>
                  </a:lnTo>
                  <a:lnTo>
                    <a:pt x="11943731" y="6303164"/>
                  </a:lnTo>
                  <a:lnTo>
                    <a:pt x="11939589" y="6301791"/>
                  </a:lnTo>
                  <a:lnTo>
                    <a:pt x="11935359" y="6304320"/>
                  </a:lnTo>
                  <a:lnTo>
                    <a:pt x="11934462" y="6308271"/>
                  </a:lnTo>
                  <a:lnTo>
                    <a:pt x="11933231" y="6312079"/>
                  </a:lnTo>
                  <a:lnTo>
                    <a:pt x="11935236" y="6315693"/>
                  </a:lnTo>
                  <a:lnTo>
                    <a:pt x="11939568" y="6317540"/>
                  </a:lnTo>
                  <a:lnTo>
                    <a:pt x="11944853" y="6319007"/>
                  </a:lnTo>
                  <a:lnTo>
                    <a:pt x="11948994" y="6320379"/>
                  </a:lnTo>
                  <a:lnTo>
                    <a:pt x="11953225" y="6317850"/>
                  </a:lnTo>
                  <a:lnTo>
                    <a:pt x="11954122" y="6313899"/>
                  </a:lnTo>
                  <a:lnTo>
                    <a:pt x="11955495" y="6309758"/>
                  </a:lnTo>
                  <a:lnTo>
                    <a:pt x="11952966" y="6305528"/>
                  </a:lnTo>
                  <a:close/>
                </a:path>
                <a:path w="17866995" h="10083165">
                  <a:moveTo>
                    <a:pt x="12676603" y="6603964"/>
                  </a:moveTo>
                  <a:lnTo>
                    <a:pt x="12672133" y="6605209"/>
                  </a:lnTo>
                  <a:lnTo>
                    <a:pt x="12670236" y="6608733"/>
                  </a:lnTo>
                  <a:lnTo>
                    <a:pt x="12667863" y="6612448"/>
                  </a:lnTo>
                  <a:lnTo>
                    <a:pt x="12669440" y="6617061"/>
                  </a:lnTo>
                  <a:lnTo>
                    <a:pt x="12672965" y="6618959"/>
                  </a:lnTo>
                  <a:lnTo>
                    <a:pt x="12677682" y="6621758"/>
                  </a:lnTo>
                  <a:lnTo>
                    <a:pt x="12682013" y="6623606"/>
                  </a:lnTo>
                  <a:lnTo>
                    <a:pt x="12686008" y="6622553"/>
                  </a:lnTo>
                  <a:lnTo>
                    <a:pt x="12687906" y="6619028"/>
                  </a:lnTo>
                  <a:lnTo>
                    <a:pt x="12689945" y="6615171"/>
                  </a:lnTo>
                  <a:lnTo>
                    <a:pt x="12688700" y="6610701"/>
                  </a:lnTo>
                  <a:lnTo>
                    <a:pt x="12685176" y="6608804"/>
                  </a:lnTo>
                  <a:lnTo>
                    <a:pt x="12680460" y="6606004"/>
                  </a:lnTo>
                  <a:lnTo>
                    <a:pt x="12676603" y="6603964"/>
                  </a:lnTo>
                  <a:close/>
                </a:path>
                <a:path w="17866995" h="10083165">
                  <a:moveTo>
                    <a:pt x="929224" y="1590162"/>
                  </a:moveTo>
                  <a:lnTo>
                    <a:pt x="924323" y="1589647"/>
                  </a:lnTo>
                  <a:lnTo>
                    <a:pt x="921426" y="1592744"/>
                  </a:lnTo>
                  <a:lnTo>
                    <a:pt x="918671" y="1595509"/>
                  </a:lnTo>
                  <a:lnTo>
                    <a:pt x="918195" y="1600034"/>
                  </a:lnTo>
                  <a:lnTo>
                    <a:pt x="918155" y="1600411"/>
                  </a:lnTo>
                  <a:lnTo>
                    <a:pt x="921252" y="1603308"/>
                  </a:lnTo>
                  <a:lnTo>
                    <a:pt x="925066" y="1607298"/>
                  </a:lnTo>
                  <a:lnTo>
                    <a:pt x="925782" y="1608391"/>
                  </a:lnTo>
                  <a:lnTo>
                    <a:pt x="930114" y="1610239"/>
                  </a:lnTo>
                  <a:lnTo>
                    <a:pt x="933492" y="1609710"/>
                  </a:lnTo>
                  <a:lnTo>
                    <a:pt x="935629" y="1607471"/>
                  </a:lnTo>
                  <a:lnTo>
                    <a:pt x="938526" y="1604373"/>
                  </a:lnTo>
                  <a:lnTo>
                    <a:pt x="938868" y="1600185"/>
                  </a:lnTo>
                  <a:lnTo>
                    <a:pt x="938899" y="1599805"/>
                  </a:lnTo>
                  <a:lnTo>
                    <a:pt x="935801" y="1596908"/>
                  </a:lnTo>
                  <a:lnTo>
                    <a:pt x="931988" y="1592917"/>
                  </a:lnTo>
                  <a:lnTo>
                    <a:pt x="929224" y="1590162"/>
                  </a:lnTo>
                  <a:close/>
                </a:path>
                <a:path w="17866995" h="10083165">
                  <a:moveTo>
                    <a:pt x="12037558" y="6329793"/>
                  </a:moveTo>
                  <a:lnTo>
                    <a:pt x="12033749" y="6328562"/>
                  </a:lnTo>
                  <a:lnTo>
                    <a:pt x="12028464" y="6327096"/>
                  </a:lnTo>
                  <a:lnTo>
                    <a:pt x="12024656" y="6325865"/>
                  </a:lnTo>
                  <a:lnTo>
                    <a:pt x="12020425" y="6328394"/>
                  </a:lnTo>
                  <a:lnTo>
                    <a:pt x="12019195" y="6332203"/>
                  </a:lnTo>
                  <a:lnTo>
                    <a:pt x="12018440" y="6335820"/>
                  </a:lnTo>
                  <a:lnTo>
                    <a:pt x="12020303" y="6339766"/>
                  </a:lnTo>
                  <a:lnTo>
                    <a:pt x="12024303" y="6341473"/>
                  </a:lnTo>
                  <a:lnTo>
                    <a:pt x="12029586" y="6342938"/>
                  </a:lnTo>
                  <a:lnTo>
                    <a:pt x="12033394" y="6344169"/>
                  </a:lnTo>
                  <a:lnTo>
                    <a:pt x="12037625" y="6341640"/>
                  </a:lnTo>
                  <a:lnTo>
                    <a:pt x="12040086" y="6334023"/>
                  </a:lnTo>
                  <a:lnTo>
                    <a:pt x="12037558" y="6329793"/>
                  </a:lnTo>
                  <a:close/>
                </a:path>
                <a:path w="17866995" h="10083165">
                  <a:moveTo>
                    <a:pt x="12598690" y="6561274"/>
                  </a:moveTo>
                  <a:lnTo>
                    <a:pt x="12593743" y="6562710"/>
                  </a:lnTo>
                  <a:lnTo>
                    <a:pt x="12592179" y="6566376"/>
                  </a:lnTo>
                  <a:lnTo>
                    <a:pt x="12590139" y="6570233"/>
                  </a:lnTo>
                  <a:lnTo>
                    <a:pt x="12591718" y="6574846"/>
                  </a:lnTo>
                  <a:lnTo>
                    <a:pt x="12595099" y="6577077"/>
                  </a:lnTo>
                  <a:lnTo>
                    <a:pt x="12604098" y="6580916"/>
                  </a:lnTo>
                  <a:lnTo>
                    <a:pt x="12608569" y="6579671"/>
                  </a:lnTo>
                  <a:lnTo>
                    <a:pt x="12610133" y="6576005"/>
                  </a:lnTo>
                  <a:lnTo>
                    <a:pt x="12612173" y="6572147"/>
                  </a:lnTo>
                  <a:lnTo>
                    <a:pt x="12610594" y="6567534"/>
                  </a:lnTo>
                  <a:lnTo>
                    <a:pt x="12607213" y="6565303"/>
                  </a:lnTo>
                  <a:lnTo>
                    <a:pt x="12602214" y="6563171"/>
                  </a:lnTo>
                  <a:lnTo>
                    <a:pt x="12598690" y="6561274"/>
                  </a:lnTo>
                  <a:close/>
                </a:path>
                <a:path w="17866995" h="10083165">
                  <a:moveTo>
                    <a:pt x="12122155" y="6356818"/>
                  </a:moveTo>
                  <a:lnTo>
                    <a:pt x="12118204" y="6355921"/>
                  </a:lnTo>
                  <a:lnTo>
                    <a:pt x="12113204" y="6353788"/>
                  </a:lnTo>
                  <a:lnTo>
                    <a:pt x="12109061" y="6352415"/>
                  </a:lnTo>
                  <a:lnTo>
                    <a:pt x="12105307" y="6354753"/>
                  </a:lnTo>
                  <a:lnTo>
                    <a:pt x="12103743" y="6358419"/>
                  </a:lnTo>
                  <a:lnTo>
                    <a:pt x="12102512" y="6362228"/>
                  </a:lnTo>
                  <a:lnTo>
                    <a:pt x="12104375" y="6366174"/>
                  </a:lnTo>
                  <a:lnTo>
                    <a:pt x="12108041" y="6367738"/>
                  </a:lnTo>
                  <a:lnTo>
                    <a:pt x="12108517" y="6367547"/>
                  </a:lnTo>
                  <a:lnTo>
                    <a:pt x="12113517" y="6369680"/>
                  </a:lnTo>
                  <a:lnTo>
                    <a:pt x="12117327" y="6370911"/>
                  </a:lnTo>
                  <a:lnTo>
                    <a:pt x="12121412" y="6368714"/>
                  </a:lnTo>
                  <a:lnTo>
                    <a:pt x="12122976" y="6365047"/>
                  </a:lnTo>
                  <a:lnTo>
                    <a:pt x="12124350" y="6360906"/>
                  </a:lnTo>
                  <a:lnTo>
                    <a:pt x="12122155" y="6356818"/>
                  </a:lnTo>
                  <a:close/>
                </a:path>
                <a:path w="17866995" h="10083165">
                  <a:moveTo>
                    <a:pt x="12519778" y="6520916"/>
                  </a:moveTo>
                  <a:lnTo>
                    <a:pt x="12515167" y="6522495"/>
                  </a:lnTo>
                  <a:lnTo>
                    <a:pt x="12512923" y="6527447"/>
                  </a:lnTo>
                  <a:lnTo>
                    <a:pt x="12511564" y="6530018"/>
                  </a:lnTo>
                  <a:lnTo>
                    <a:pt x="12513283" y="6534298"/>
                  </a:lnTo>
                  <a:lnTo>
                    <a:pt x="12516666" y="6536528"/>
                  </a:lnTo>
                  <a:lnTo>
                    <a:pt x="12525664" y="6540366"/>
                  </a:lnTo>
                  <a:lnTo>
                    <a:pt x="12530135" y="6539122"/>
                  </a:lnTo>
                  <a:lnTo>
                    <a:pt x="12532379" y="6534170"/>
                  </a:lnTo>
                  <a:lnTo>
                    <a:pt x="12533739" y="6531598"/>
                  </a:lnTo>
                  <a:lnTo>
                    <a:pt x="12532019" y="6527319"/>
                  </a:lnTo>
                  <a:lnTo>
                    <a:pt x="12528636" y="6525088"/>
                  </a:lnTo>
                  <a:lnTo>
                    <a:pt x="12523636" y="6522955"/>
                  </a:lnTo>
                  <a:lnTo>
                    <a:pt x="12519778" y="6520916"/>
                  </a:lnTo>
                  <a:close/>
                </a:path>
                <a:path w="17866995" h="10083165">
                  <a:moveTo>
                    <a:pt x="12205899" y="6385843"/>
                  </a:moveTo>
                  <a:lnTo>
                    <a:pt x="12202089" y="6384612"/>
                  </a:lnTo>
                  <a:lnTo>
                    <a:pt x="12197090" y="6382479"/>
                  </a:lnTo>
                  <a:lnTo>
                    <a:pt x="12193281" y="6381248"/>
                  </a:lnTo>
                  <a:lnTo>
                    <a:pt x="12189193" y="6383445"/>
                  </a:lnTo>
                  <a:lnTo>
                    <a:pt x="12187629" y="6387111"/>
                  </a:lnTo>
                  <a:lnTo>
                    <a:pt x="12186734" y="6389881"/>
                  </a:lnTo>
                  <a:lnTo>
                    <a:pt x="12186398" y="6390920"/>
                  </a:lnTo>
                  <a:lnTo>
                    <a:pt x="12188119" y="6395199"/>
                  </a:lnTo>
                  <a:lnTo>
                    <a:pt x="12191785" y="6396763"/>
                  </a:lnTo>
                  <a:lnTo>
                    <a:pt x="12191594" y="6396287"/>
                  </a:lnTo>
                  <a:lnTo>
                    <a:pt x="12196928" y="6398563"/>
                  </a:lnTo>
                  <a:lnTo>
                    <a:pt x="12208092" y="6389931"/>
                  </a:lnTo>
                  <a:lnTo>
                    <a:pt x="12205899" y="6385843"/>
                  </a:lnTo>
                  <a:close/>
                </a:path>
                <a:path w="17866995" h="10083165">
                  <a:moveTo>
                    <a:pt x="12452207" y="6488153"/>
                  </a:moveTo>
                  <a:lnTo>
                    <a:pt x="12439875" y="6482893"/>
                  </a:lnTo>
                  <a:lnTo>
                    <a:pt x="12435262" y="6484470"/>
                  </a:lnTo>
                  <a:lnTo>
                    <a:pt x="12431992" y="6492136"/>
                  </a:lnTo>
                  <a:lnTo>
                    <a:pt x="12433571" y="6496749"/>
                  </a:lnTo>
                  <a:lnTo>
                    <a:pt x="12445901" y="6502008"/>
                  </a:lnTo>
                  <a:lnTo>
                    <a:pt x="12450514" y="6500431"/>
                  </a:lnTo>
                  <a:lnTo>
                    <a:pt x="12453784" y="6492765"/>
                  </a:lnTo>
                  <a:lnTo>
                    <a:pt x="12452207" y="6488153"/>
                  </a:lnTo>
                  <a:close/>
                </a:path>
                <a:path w="17866995" h="10083165">
                  <a:moveTo>
                    <a:pt x="12288696" y="6418010"/>
                  </a:moveTo>
                  <a:lnTo>
                    <a:pt x="12276362" y="6412749"/>
                  </a:lnTo>
                  <a:lnTo>
                    <a:pt x="12271942" y="6414803"/>
                  </a:lnTo>
                  <a:lnTo>
                    <a:pt x="12270378" y="6418469"/>
                  </a:lnTo>
                  <a:lnTo>
                    <a:pt x="12269258" y="6421931"/>
                  </a:lnTo>
                  <a:lnTo>
                    <a:pt x="12269146" y="6422277"/>
                  </a:lnTo>
                  <a:lnTo>
                    <a:pt x="12270868" y="6426558"/>
                  </a:lnTo>
                  <a:lnTo>
                    <a:pt x="12283200" y="6431819"/>
                  </a:lnTo>
                  <a:lnTo>
                    <a:pt x="12287620" y="6429764"/>
                  </a:lnTo>
                  <a:lnTo>
                    <a:pt x="12290890" y="6422098"/>
                  </a:lnTo>
                  <a:lnTo>
                    <a:pt x="12288696" y="6418010"/>
                  </a:lnTo>
                  <a:close/>
                </a:path>
                <a:path w="17866995" h="10083165">
                  <a:moveTo>
                    <a:pt x="12371256" y="6451652"/>
                  </a:moveTo>
                  <a:lnTo>
                    <a:pt x="12358593" y="6446250"/>
                  </a:lnTo>
                  <a:lnTo>
                    <a:pt x="12354171" y="6448303"/>
                  </a:lnTo>
                  <a:lnTo>
                    <a:pt x="12350901" y="6455969"/>
                  </a:lnTo>
                  <a:lnTo>
                    <a:pt x="12352954" y="6460392"/>
                  </a:lnTo>
                  <a:lnTo>
                    <a:pt x="12365618" y="6465793"/>
                  </a:lnTo>
                  <a:lnTo>
                    <a:pt x="12370042" y="6463740"/>
                  </a:lnTo>
                  <a:lnTo>
                    <a:pt x="12373312" y="6456074"/>
                  </a:lnTo>
                  <a:lnTo>
                    <a:pt x="12371256" y="6451652"/>
                  </a:lnTo>
                  <a:close/>
                </a:path>
                <a:path w="17866995" h="10083165">
                  <a:moveTo>
                    <a:pt x="868355" y="1525984"/>
                  </a:moveTo>
                  <a:lnTo>
                    <a:pt x="863644" y="1525945"/>
                  </a:lnTo>
                  <a:lnTo>
                    <a:pt x="860556" y="1528566"/>
                  </a:lnTo>
                  <a:lnTo>
                    <a:pt x="857801" y="1531331"/>
                  </a:lnTo>
                  <a:lnTo>
                    <a:pt x="857761" y="1536042"/>
                  </a:lnTo>
                  <a:lnTo>
                    <a:pt x="860384" y="1539129"/>
                  </a:lnTo>
                  <a:lnTo>
                    <a:pt x="864197" y="1543120"/>
                  </a:lnTo>
                  <a:lnTo>
                    <a:pt x="864579" y="1544071"/>
                  </a:lnTo>
                  <a:lnTo>
                    <a:pt x="866579" y="1544924"/>
                  </a:lnTo>
                  <a:lnTo>
                    <a:pt x="866721" y="1544591"/>
                  </a:lnTo>
                  <a:lnTo>
                    <a:pt x="869387" y="1545728"/>
                  </a:lnTo>
                  <a:lnTo>
                    <a:pt x="872623" y="1545532"/>
                  </a:lnTo>
                  <a:lnTo>
                    <a:pt x="874760" y="1543293"/>
                  </a:lnTo>
                  <a:lnTo>
                    <a:pt x="877515" y="1540528"/>
                  </a:lnTo>
                  <a:lnTo>
                    <a:pt x="877555" y="1535817"/>
                  </a:lnTo>
                  <a:lnTo>
                    <a:pt x="874932" y="1532729"/>
                  </a:lnTo>
                  <a:lnTo>
                    <a:pt x="871119" y="1528739"/>
                  </a:lnTo>
                  <a:lnTo>
                    <a:pt x="868355" y="1525984"/>
                  </a:lnTo>
                  <a:close/>
                </a:path>
                <a:path w="17866995" h="10083165">
                  <a:moveTo>
                    <a:pt x="808245" y="1460948"/>
                  </a:moveTo>
                  <a:lnTo>
                    <a:pt x="803535" y="1460908"/>
                  </a:lnTo>
                  <a:lnTo>
                    <a:pt x="797358" y="1466153"/>
                  </a:lnTo>
                  <a:lnTo>
                    <a:pt x="797318" y="1470863"/>
                  </a:lnTo>
                  <a:lnTo>
                    <a:pt x="799940" y="1473951"/>
                  </a:lnTo>
                  <a:lnTo>
                    <a:pt x="803753" y="1477942"/>
                  </a:lnTo>
                  <a:lnTo>
                    <a:pt x="804470" y="1479035"/>
                  </a:lnTo>
                  <a:lnTo>
                    <a:pt x="808802" y="1480883"/>
                  </a:lnTo>
                  <a:lnTo>
                    <a:pt x="812037" y="1480687"/>
                  </a:lnTo>
                  <a:lnTo>
                    <a:pt x="814175" y="1478447"/>
                  </a:lnTo>
                  <a:lnTo>
                    <a:pt x="817263" y="1475825"/>
                  </a:lnTo>
                  <a:lnTo>
                    <a:pt x="817302" y="1471115"/>
                  </a:lnTo>
                  <a:lnTo>
                    <a:pt x="814680" y="1468026"/>
                  </a:lnTo>
                  <a:lnTo>
                    <a:pt x="810867" y="1464036"/>
                  </a:lnTo>
                  <a:lnTo>
                    <a:pt x="808245" y="1460948"/>
                  </a:lnTo>
                  <a:close/>
                </a:path>
                <a:path w="17866995" h="10083165">
                  <a:moveTo>
                    <a:pt x="750322" y="1394480"/>
                  </a:moveTo>
                  <a:lnTo>
                    <a:pt x="745753" y="1394108"/>
                  </a:lnTo>
                  <a:lnTo>
                    <a:pt x="742665" y="1396729"/>
                  </a:lnTo>
                  <a:lnTo>
                    <a:pt x="739435" y="1399685"/>
                  </a:lnTo>
                  <a:lnTo>
                    <a:pt x="739062" y="1404254"/>
                  </a:lnTo>
                  <a:lnTo>
                    <a:pt x="741684" y="1407342"/>
                  </a:lnTo>
                  <a:lnTo>
                    <a:pt x="745022" y="1411523"/>
                  </a:lnTo>
                  <a:lnTo>
                    <a:pt x="745737" y="1412616"/>
                  </a:lnTo>
                  <a:lnTo>
                    <a:pt x="747737" y="1413469"/>
                  </a:lnTo>
                  <a:lnTo>
                    <a:pt x="747595" y="1413803"/>
                  </a:lnTo>
                  <a:lnTo>
                    <a:pt x="750261" y="1414940"/>
                  </a:lnTo>
                  <a:lnTo>
                    <a:pt x="753306" y="1414269"/>
                  </a:lnTo>
                  <a:lnTo>
                    <a:pt x="755634" y="1412504"/>
                  </a:lnTo>
                  <a:lnTo>
                    <a:pt x="758865" y="1409549"/>
                  </a:lnTo>
                  <a:lnTo>
                    <a:pt x="759237" y="1404981"/>
                  </a:lnTo>
                  <a:lnTo>
                    <a:pt x="756615" y="1401892"/>
                  </a:lnTo>
                  <a:lnTo>
                    <a:pt x="753277" y="1397711"/>
                  </a:lnTo>
                  <a:lnTo>
                    <a:pt x="750322" y="1394480"/>
                  </a:lnTo>
                  <a:close/>
                </a:path>
                <a:path w="17866995" h="10083165">
                  <a:moveTo>
                    <a:pt x="693634" y="1326964"/>
                  </a:moveTo>
                  <a:lnTo>
                    <a:pt x="688732" y="1326449"/>
                  </a:lnTo>
                  <a:lnTo>
                    <a:pt x="682556" y="1331693"/>
                  </a:lnTo>
                  <a:lnTo>
                    <a:pt x="682041" y="1336595"/>
                  </a:lnTo>
                  <a:lnTo>
                    <a:pt x="684663" y="1339684"/>
                  </a:lnTo>
                  <a:lnTo>
                    <a:pt x="688000" y="1343865"/>
                  </a:lnTo>
                  <a:lnTo>
                    <a:pt x="688717" y="1344959"/>
                  </a:lnTo>
                  <a:lnTo>
                    <a:pt x="693382" y="1346949"/>
                  </a:lnTo>
                  <a:lnTo>
                    <a:pt x="696284" y="1346611"/>
                  </a:lnTo>
                  <a:lnTo>
                    <a:pt x="698613" y="1344846"/>
                  </a:lnTo>
                  <a:lnTo>
                    <a:pt x="701700" y="1342224"/>
                  </a:lnTo>
                  <a:lnTo>
                    <a:pt x="702216" y="1337322"/>
                  </a:lnTo>
                  <a:lnTo>
                    <a:pt x="699594" y="1334234"/>
                  </a:lnTo>
                  <a:lnTo>
                    <a:pt x="696256" y="1330052"/>
                  </a:lnTo>
                  <a:lnTo>
                    <a:pt x="693634" y="1326964"/>
                  </a:lnTo>
                  <a:close/>
                </a:path>
                <a:path w="17866995" h="10083165">
                  <a:moveTo>
                    <a:pt x="637515" y="1258115"/>
                  </a:moveTo>
                  <a:lnTo>
                    <a:pt x="632613" y="1257599"/>
                  </a:lnTo>
                  <a:lnTo>
                    <a:pt x="629525" y="1260222"/>
                  </a:lnTo>
                  <a:lnTo>
                    <a:pt x="626103" y="1262701"/>
                  </a:lnTo>
                  <a:lnTo>
                    <a:pt x="625588" y="1267603"/>
                  </a:lnTo>
                  <a:lnTo>
                    <a:pt x="628210" y="1270691"/>
                  </a:lnTo>
                  <a:lnTo>
                    <a:pt x="631548" y="1274873"/>
                  </a:lnTo>
                  <a:lnTo>
                    <a:pt x="632264" y="1275966"/>
                  </a:lnTo>
                  <a:lnTo>
                    <a:pt x="634596" y="1276962"/>
                  </a:lnTo>
                  <a:lnTo>
                    <a:pt x="634454" y="1277295"/>
                  </a:lnTo>
                  <a:lnTo>
                    <a:pt x="636787" y="1278290"/>
                  </a:lnTo>
                  <a:lnTo>
                    <a:pt x="639690" y="1277952"/>
                  </a:lnTo>
                  <a:lnTo>
                    <a:pt x="642018" y="1276187"/>
                  </a:lnTo>
                  <a:lnTo>
                    <a:pt x="645440" y="1273708"/>
                  </a:lnTo>
                  <a:lnTo>
                    <a:pt x="645955" y="1268806"/>
                  </a:lnTo>
                  <a:lnTo>
                    <a:pt x="643333" y="1265718"/>
                  </a:lnTo>
                  <a:lnTo>
                    <a:pt x="639995" y="1261536"/>
                  </a:lnTo>
                  <a:lnTo>
                    <a:pt x="637515" y="1258115"/>
                  </a:lnTo>
                  <a:close/>
                </a:path>
                <a:path w="17866995" h="10083165">
                  <a:moveTo>
                    <a:pt x="583297" y="1188501"/>
                  </a:moveTo>
                  <a:lnTo>
                    <a:pt x="578871" y="1187794"/>
                  </a:lnTo>
                  <a:lnTo>
                    <a:pt x="575449" y="1190274"/>
                  </a:lnTo>
                  <a:lnTo>
                    <a:pt x="572361" y="1192897"/>
                  </a:lnTo>
                  <a:lnTo>
                    <a:pt x="571655" y="1197323"/>
                  </a:lnTo>
                  <a:lnTo>
                    <a:pt x="574135" y="1200744"/>
                  </a:lnTo>
                  <a:lnTo>
                    <a:pt x="577473" y="1204926"/>
                  </a:lnTo>
                  <a:lnTo>
                    <a:pt x="578046" y="1206352"/>
                  </a:lnTo>
                  <a:lnTo>
                    <a:pt x="580380" y="1207347"/>
                  </a:lnTo>
                  <a:lnTo>
                    <a:pt x="580522" y="1207015"/>
                  </a:lnTo>
                  <a:lnTo>
                    <a:pt x="582855" y="1208010"/>
                  </a:lnTo>
                  <a:lnTo>
                    <a:pt x="585614" y="1208005"/>
                  </a:lnTo>
                  <a:lnTo>
                    <a:pt x="587943" y="1206240"/>
                  </a:lnTo>
                  <a:lnTo>
                    <a:pt x="591031" y="1203618"/>
                  </a:lnTo>
                  <a:lnTo>
                    <a:pt x="591737" y="1199192"/>
                  </a:lnTo>
                  <a:lnTo>
                    <a:pt x="589257" y="1195770"/>
                  </a:lnTo>
                  <a:lnTo>
                    <a:pt x="585920" y="1191589"/>
                  </a:lnTo>
                  <a:lnTo>
                    <a:pt x="583297" y="1188501"/>
                  </a:lnTo>
                  <a:close/>
                </a:path>
                <a:path w="17866995" h="10083165">
                  <a:moveTo>
                    <a:pt x="531076" y="1116980"/>
                  </a:moveTo>
                  <a:lnTo>
                    <a:pt x="526316" y="1116132"/>
                  </a:lnTo>
                  <a:lnTo>
                    <a:pt x="522895" y="1118612"/>
                  </a:lnTo>
                  <a:lnTo>
                    <a:pt x="519615" y="1120758"/>
                  </a:lnTo>
                  <a:lnTo>
                    <a:pt x="518766" y="1125518"/>
                  </a:lnTo>
                  <a:lnTo>
                    <a:pt x="521246" y="1128940"/>
                  </a:lnTo>
                  <a:lnTo>
                    <a:pt x="524442" y="1133454"/>
                  </a:lnTo>
                  <a:lnTo>
                    <a:pt x="525349" y="1135023"/>
                  </a:lnTo>
                  <a:lnTo>
                    <a:pt x="529681" y="1136871"/>
                  </a:lnTo>
                  <a:lnTo>
                    <a:pt x="532584" y="1136533"/>
                  </a:lnTo>
                  <a:lnTo>
                    <a:pt x="538049" y="1132955"/>
                  </a:lnTo>
                  <a:lnTo>
                    <a:pt x="538897" y="1128196"/>
                  </a:lnTo>
                  <a:lnTo>
                    <a:pt x="536417" y="1124774"/>
                  </a:lnTo>
                  <a:lnTo>
                    <a:pt x="533222" y="1120260"/>
                  </a:lnTo>
                  <a:lnTo>
                    <a:pt x="531076" y="1116980"/>
                  </a:lnTo>
                  <a:close/>
                </a:path>
                <a:path w="17866995" h="10083165">
                  <a:moveTo>
                    <a:pt x="480280" y="1044886"/>
                  </a:moveTo>
                  <a:lnTo>
                    <a:pt x="475663" y="1043704"/>
                  </a:lnTo>
                  <a:lnTo>
                    <a:pt x="468819" y="1048664"/>
                  </a:lnTo>
                  <a:lnTo>
                    <a:pt x="467819" y="1052571"/>
                  </a:lnTo>
                  <a:lnTo>
                    <a:pt x="467638" y="1053281"/>
                  </a:lnTo>
                  <a:lnTo>
                    <a:pt x="470117" y="1056703"/>
                  </a:lnTo>
                  <a:lnTo>
                    <a:pt x="473313" y="1061218"/>
                  </a:lnTo>
                  <a:lnTo>
                    <a:pt x="474029" y="1062311"/>
                  </a:lnTo>
                  <a:lnTo>
                    <a:pt x="476553" y="1063782"/>
                  </a:lnTo>
                  <a:lnTo>
                    <a:pt x="476744" y="1064257"/>
                  </a:lnTo>
                  <a:lnTo>
                    <a:pt x="478744" y="1065110"/>
                  </a:lnTo>
                  <a:lnTo>
                    <a:pt x="481645" y="1064772"/>
                  </a:lnTo>
                  <a:lnTo>
                    <a:pt x="483832" y="1063342"/>
                  </a:lnTo>
                  <a:lnTo>
                    <a:pt x="487253" y="1060861"/>
                  </a:lnTo>
                  <a:lnTo>
                    <a:pt x="488253" y="1056954"/>
                  </a:lnTo>
                  <a:lnTo>
                    <a:pt x="488435" y="1056244"/>
                  </a:lnTo>
                  <a:lnTo>
                    <a:pt x="485955" y="1052822"/>
                  </a:lnTo>
                  <a:lnTo>
                    <a:pt x="482760" y="1048308"/>
                  </a:lnTo>
                  <a:lnTo>
                    <a:pt x="480280" y="1044886"/>
                  </a:lnTo>
                  <a:close/>
                </a:path>
                <a:path w="17866995" h="10083165">
                  <a:moveTo>
                    <a:pt x="431195" y="971552"/>
                  </a:moveTo>
                  <a:lnTo>
                    <a:pt x="426436" y="970704"/>
                  </a:lnTo>
                  <a:lnTo>
                    <a:pt x="423156" y="972850"/>
                  </a:lnTo>
                  <a:lnTo>
                    <a:pt x="419734" y="975331"/>
                  </a:lnTo>
                  <a:lnTo>
                    <a:pt x="418886" y="980090"/>
                  </a:lnTo>
                  <a:lnTo>
                    <a:pt x="424610" y="988835"/>
                  </a:lnTo>
                  <a:lnTo>
                    <a:pt x="427135" y="990306"/>
                  </a:lnTo>
                  <a:lnTo>
                    <a:pt x="429468" y="991301"/>
                  </a:lnTo>
                  <a:lnTo>
                    <a:pt x="432227" y="991296"/>
                  </a:lnTo>
                  <a:lnTo>
                    <a:pt x="434414" y="989865"/>
                  </a:lnTo>
                  <a:lnTo>
                    <a:pt x="437835" y="987385"/>
                  </a:lnTo>
                  <a:lnTo>
                    <a:pt x="438684" y="982626"/>
                  </a:lnTo>
                  <a:lnTo>
                    <a:pt x="433675" y="974974"/>
                  </a:lnTo>
                  <a:lnTo>
                    <a:pt x="431195" y="971552"/>
                  </a:lnTo>
                  <a:close/>
                </a:path>
                <a:path w="17866995" h="10083165">
                  <a:moveTo>
                    <a:pt x="384106" y="896311"/>
                  </a:moveTo>
                  <a:lnTo>
                    <a:pt x="379821" y="895272"/>
                  </a:lnTo>
                  <a:lnTo>
                    <a:pt x="376208" y="897277"/>
                  </a:lnTo>
                  <a:lnTo>
                    <a:pt x="372787" y="899757"/>
                  </a:lnTo>
                  <a:lnTo>
                    <a:pt x="371747" y="904040"/>
                  </a:lnTo>
                  <a:lnTo>
                    <a:pt x="373752" y="907654"/>
                  </a:lnTo>
                  <a:lnTo>
                    <a:pt x="377379" y="913928"/>
                  </a:lnTo>
                  <a:lnTo>
                    <a:pt x="379903" y="915399"/>
                  </a:lnTo>
                  <a:lnTo>
                    <a:pt x="382236" y="916394"/>
                  </a:lnTo>
                  <a:lnTo>
                    <a:pt x="384663" y="916247"/>
                  </a:lnTo>
                  <a:lnTo>
                    <a:pt x="386849" y="914816"/>
                  </a:lnTo>
                  <a:lnTo>
                    <a:pt x="390270" y="912336"/>
                  </a:lnTo>
                  <a:lnTo>
                    <a:pt x="391310" y="908052"/>
                  </a:lnTo>
                  <a:lnTo>
                    <a:pt x="389305" y="904439"/>
                  </a:lnTo>
                  <a:lnTo>
                    <a:pt x="386585" y="899733"/>
                  </a:lnTo>
                  <a:lnTo>
                    <a:pt x="384106" y="896311"/>
                  </a:lnTo>
                  <a:close/>
                </a:path>
                <a:path w="17866995" h="10083165">
                  <a:moveTo>
                    <a:pt x="339251" y="820449"/>
                  </a:moveTo>
                  <a:lnTo>
                    <a:pt x="334634" y="819267"/>
                  </a:lnTo>
                  <a:lnTo>
                    <a:pt x="327408" y="823276"/>
                  </a:lnTo>
                  <a:lnTo>
                    <a:pt x="326226" y="827894"/>
                  </a:lnTo>
                  <a:lnTo>
                    <a:pt x="328231" y="831506"/>
                  </a:lnTo>
                  <a:lnTo>
                    <a:pt x="330951" y="836212"/>
                  </a:lnTo>
                  <a:lnTo>
                    <a:pt x="331524" y="837639"/>
                  </a:lnTo>
                  <a:lnTo>
                    <a:pt x="334382" y="839251"/>
                  </a:lnTo>
                  <a:lnTo>
                    <a:pt x="336715" y="840247"/>
                  </a:lnTo>
                  <a:lnTo>
                    <a:pt x="339141" y="840100"/>
                  </a:lnTo>
                  <a:lnTo>
                    <a:pt x="341185" y="839002"/>
                  </a:lnTo>
                  <a:lnTo>
                    <a:pt x="344798" y="836998"/>
                  </a:lnTo>
                  <a:lnTo>
                    <a:pt x="345980" y="832380"/>
                  </a:lnTo>
                  <a:lnTo>
                    <a:pt x="343975" y="828768"/>
                  </a:lnTo>
                  <a:lnTo>
                    <a:pt x="341255" y="824061"/>
                  </a:lnTo>
                  <a:lnTo>
                    <a:pt x="339251" y="820449"/>
                  </a:lnTo>
                  <a:close/>
                </a:path>
                <a:path w="17866995" h="10083165">
                  <a:moveTo>
                    <a:pt x="295965" y="743679"/>
                  </a:moveTo>
                  <a:lnTo>
                    <a:pt x="291490" y="742164"/>
                  </a:lnTo>
                  <a:lnTo>
                    <a:pt x="284264" y="746173"/>
                  </a:lnTo>
                  <a:lnTo>
                    <a:pt x="282749" y="750649"/>
                  </a:lnTo>
                  <a:lnTo>
                    <a:pt x="284754" y="754261"/>
                  </a:lnTo>
                  <a:lnTo>
                    <a:pt x="288381" y="760535"/>
                  </a:lnTo>
                  <a:lnTo>
                    <a:pt x="291238" y="762148"/>
                  </a:lnTo>
                  <a:lnTo>
                    <a:pt x="291096" y="762482"/>
                  </a:lnTo>
                  <a:lnTo>
                    <a:pt x="293096" y="763335"/>
                  </a:lnTo>
                  <a:lnTo>
                    <a:pt x="295522" y="763188"/>
                  </a:lnTo>
                  <a:lnTo>
                    <a:pt x="297566" y="762090"/>
                  </a:lnTo>
                  <a:lnTo>
                    <a:pt x="301179" y="760086"/>
                  </a:lnTo>
                  <a:lnTo>
                    <a:pt x="302694" y="755611"/>
                  </a:lnTo>
                  <a:lnTo>
                    <a:pt x="300690" y="751998"/>
                  </a:lnTo>
                  <a:lnTo>
                    <a:pt x="297969" y="747292"/>
                  </a:lnTo>
                  <a:lnTo>
                    <a:pt x="295965" y="743679"/>
                  </a:lnTo>
                  <a:close/>
                </a:path>
                <a:path w="17866995" h="10083165">
                  <a:moveTo>
                    <a:pt x="255483" y="664954"/>
                  </a:moveTo>
                  <a:lnTo>
                    <a:pt x="251008" y="663439"/>
                  </a:lnTo>
                  <a:lnTo>
                    <a:pt x="247395" y="665444"/>
                  </a:lnTo>
                  <a:lnTo>
                    <a:pt x="243449" y="667306"/>
                  </a:lnTo>
                  <a:lnTo>
                    <a:pt x="241934" y="671781"/>
                  </a:lnTo>
                  <a:lnTo>
                    <a:pt x="243939" y="675394"/>
                  </a:lnTo>
                  <a:lnTo>
                    <a:pt x="246183" y="680291"/>
                  </a:lnTo>
                  <a:lnTo>
                    <a:pt x="247090" y="681859"/>
                  </a:lnTo>
                  <a:lnTo>
                    <a:pt x="249805" y="683806"/>
                  </a:lnTo>
                  <a:lnTo>
                    <a:pt x="252139" y="684801"/>
                  </a:lnTo>
                  <a:lnTo>
                    <a:pt x="254423" y="684987"/>
                  </a:lnTo>
                  <a:lnTo>
                    <a:pt x="256467" y="683890"/>
                  </a:lnTo>
                  <a:lnTo>
                    <a:pt x="260079" y="681885"/>
                  </a:lnTo>
                  <a:lnTo>
                    <a:pt x="261594" y="677410"/>
                  </a:lnTo>
                  <a:lnTo>
                    <a:pt x="259590" y="673797"/>
                  </a:lnTo>
                  <a:lnTo>
                    <a:pt x="257345" y="668900"/>
                  </a:lnTo>
                  <a:lnTo>
                    <a:pt x="255483" y="664954"/>
                  </a:lnTo>
                  <a:close/>
                </a:path>
                <a:path w="17866995" h="10083165">
                  <a:moveTo>
                    <a:pt x="216428" y="585656"/>
                  </a:moveTo>
                  <a:lnTo>
                    <a:pt x="212095" y="583807"/>
                  </a:lnTo>
                  <a:lnTo>
                    <a:pt x="208149" y="585670"/>
                  </a:lnTo>
                  <a:lnTo>
                    <a:pt x="204678" y="587341"/>
                  </a:lnTo>
                  <a:lnTo>
                    <a:pt x="202830" y="591674"/>
                  </a:lnTo>
                  <a:lnTo>
                    <a:pt x="204692" y="595620"/>
                  </a:lnTo>
                  <a:lnTo>
                    <a:pt x="206937" y="600517"/>
                  </a:lnTo>
                  <a:lnTo>
                    <a:pt x="207843" y="602086"/>
                  </a:lnTo>
                  <a:lnTo>
                    <a:pt x="210892" y="604174"/>
                  </a:lnTo>
                  <a:lnTo>
                    <a:pt x="212559" y="604885"/>
                  </a:lnTo>
                  <a:lnTo>
                    <a:pt x="214841" y="605071"/>
                  </a:lnTo>
                  <a:lnTo>
                    <a:pt x="216887" y="603974"/>
                  </a:lnTo>
                  <a:lnTo>
                    <a:pt x="220358" y="602302"/>
                  </a:lnTo>
                  <a:lnTo>
                    <a:pt x="222206" y="597969"/>
                  </a:lnTo>
                  <a:lnTo>
                    <a:pt x="220343" y="594023"/>
                  </a:lnTo>
                  <a:lnTo>
                    <a:pt x="218099" y="589126"/>
                  </a:lnTo>
                  <a:lnTo>
                    <a:pt x="216428" y="585656"/>
                  </a:lnTo>
                  <a:close/>
                </a:path>
                <a:path w="17866995" h="10083165">
                  <a:moveTo>
                    <a:pt x="180701" y="505019"/>
                  </a:moveTo>
                  <a:lnTo>
                    <a:pt x="176225" y="503504"/>
                  </a:lnTo>
                  <a:lnTo>
                    <a:pt x="172421" y="505034"/>
                  </a:lnTo>
                  <a:lnTo>
                    <a:pt x="168284" y="506420"/>
                  </a:lnTo>
                  <a:lnTo>
                    <a:pt x="167119" y="509862"/>
                  </a:lnTo>
                  <a:lnTo>
                    <a:pt x="166769" y="510895"/>
                  </a:lnTo>
                  <a:lnTo>
                    <a:pt x="168298" y="514699"/>
                  </a:lnTo>
                  <a:lnTo>
                    <a:pt x="170543" y="519596"/>
                  </a:lnTo>
                  <a:lnTo>
                    <a:pt x="171308" y="521498"/>
                  </a:lnTo>
                  <a:lnTo>
                    <a:pt x="172690" y="522876"/>
                  </a:lnTo>
                  <a:lnTo>
                    <a:pt x="176023" y="524297"/>
                  </a:lnTo>
                  <a:lnTo>
                    <a:pt x="178307" y="524484"/>
                  </a:lnTo>
                  <a:lnTo>
                    <a:pt x="180209" y="523719"/>
                  </a:lnTo>
                  <a:lnTo>
                    <a:pt x="184346" y="522333"/>
                  </a:lnTo>
                  <a:lnTo>
                    <a:pt x="185511" y="518890"/>
                  </a:lnTo>
                  <a:lnTo>
                    <a:pt x="185861" y="517857"/>
                  </a:lnTo>
                  <a:lnTo>
                    <a:pt x="184332" y="514053"/>
                  </a:lnTo>
                  <a:lnTo>
                    <a:pt x="182087" y="509157"/>
                  </a:lnTo>
                  <a:lnTo>
                    <a:pt x="180701" y="505019"/>
                  </a:lnTo>
                  <a:close/>
                </a:path>
                <a:path w="17866995" h="10083165">
                  <a:moveTo>
                    <a:pt x="146209" y="423334"/>
                  </a:moveTo>
                  <a:lnTo>
                    <a:pt x="141876" y="421486"/>
                  </a:lnTo>
                  <a:lnTo>
                    <a:pt x="134268" y="424544"/>
                  </a:lnTo>
                  <a:lnTo>
                    <a:pt x="132420" y="428877"/>
                  </a:lnTo>
                  <a:lnTo>
                    <a:pt x="136816" y="439813"/>
                  </a:lnTo>
                  <a:lnTo>
                    <a:pt x="138531" y="441333"/>
                  </a:lnTo>
                  <a:lnTo>
                    <a:pt x="141864" y="442754"/>
                  </a:lnTo>
                  <a:lnTo>
                    <a:pt x="143815" y="442798"/>
                  </a:lnTo>
                  <a:lnTo>
                    <a:pt x="149521" y="440505"/>
                  </a:lnTo>
                  <a:lnTo>
                    <a:pt x="151369" y="436172"/>
                  </a:lnTo>
                  <a:lnTo>
                    <a:pt x="146209" y="423334"/>
                  </a:lnTo>
                  <a:close/>
                </a:path>
                <a:path w="17866995" h="10083165">
                  <a:moveTo>
                    <a:pt x="110428" y="339129"/>
                  </a:moveTo>
                  <a:lnTo>
                    <a:pt x="106624" y="340658"/>
                  </a:lnTo>
                  <a:lnTo>
                    <a:pt x="103154" y="342330"/>
                  </a:lnTo>
                  <a:lnTo>
                    <a:pt x="101308" y="345876"/>
                  </a:lnTo>
                  <a:lnTo>
                    <a:pt x="100972" y="346521"/>
                  </a:lnTo>
                  <a:lnTo>
                    <a:pt x="102501" y="350324"/>
                  </a:lnTo>
                  <a:lnTo>
                    <a:pt x="104270" y="355412"/>
                  </a:lnTo>
                  <a:lnTo>
                    <a:pt x="105035" y="357314"/>
                  </a:lnTo>
                  <a:lnTo>
                    <a:pt x="106750" y="358834"/>
                  </a:lnTo>
                  <a:lnTo>
                    <a:pt x="110083" y="360255"/>
                  </a:lnTo>
                  <a:lnTo>
                    <a:pt x="112034" y="360300"/>
                  </a:lnTo>
                  <a:lnTo>
                    <a:pt x="113936" y="359535"/>
                  </a:lnTo>
                  <a:lnTo>
                    <a:pt x="117407" y="357864"/>
                  </a:lnTo>
                  <a:lnTo>
                    <a:pt x="119253" y="354319"/>
                  </a:lnTo>
                  <a:lnTo>
                    <a:pt x="119588" y="353674"/>
                  </a:lnTo>
                  <a:lnTo>
                    <a:pt x="118059" y="349869"/>
                  </a:lnTo>
                  <a:lnTo>
                    <a:pt x="116290" y="344782"/>
                  </a:lnTo>
                  <a:lnTo>
                    <a:pt x="114619" y="341311"/>
                  </a:lnTo>
                  <a:lnTo>
                    <a:pt x="110428" y="339129"/>
                  </a:lnTo>
                  <a:close/>
                </a:path>
                <a:path w="17866995" h="10083165">
                  <a:moveTo>
                    <a:pt x="82167" y="255768"/>
                  </a:moveTo>
                  <a:lnTo>
                    <a:pt x="78029" y="257156"/>
                  </a:lnTo>
                  <a:lnTo>
                    <a:pt x="74034" y="258208"/>
                  </a:lnTo>
                  <a:lnTo>
                    <a:pt x="71853" y="262399"/>
                  </a:lnTo>
                  <a:lnTo>
                    <a:pt x="73240" y="266537"/>
                  </a:lnTo>
                  <a:lnTo>
                    <a:pt x="75009" y="271624"/>
                  </a:lnTo>
                  <a:lnTo>
                    <a:pt x="75631" y="273860"/>
                  </a:lnTo>
                  <a:lnTo>
                    <a:pt x="77014" y="275236"/>
                  </a:lnTo>
                  <a:lnTo>
                    <a:pt x="80680" y="276800"/>
                  </a:lnTo>
                  <a:lnTo>
                    <a:pt x="82630" y="276846"/>
                  </a:lnTo>
                  <a:lnTo>
                    <a:pt x="84390" y="276414"/>
                  </a:lnTo>
                  <a:lnTo>
                    <a:pt x="88385" y="275361"/>
                  </a:lnTo>
                  <a:lnTo>
                    <a:pt x="90567" y="271170"/>
                  </a:lnTo>
                  <a:lnTo>
                    <a:pt x="89180" y="267033"/>
                  </a:lnTo>
                  <a:lnTo>
                    <a:pt x="87411" y="261944"/>
                  </a:lnTo>
                  <a:lnTo>
                    <a:pt x="86357" y="257950"/>
                  </a:lnTo>
                  <a:lnTo>
                    <a:pt x="82167" y="255768"/>
                  </a:lnTo>
                  <a:close/>
                </a:path>
                <a:path w="17866995" h="10083165">
                  <a:moveTo>
                    <a:pt x="55332" y="171833"/>
                  </a:moveTo>
                  <a:lnTo>
                    <a:pt x="47342" y="173941"/>
                  </a:lnTo>
                  <a:lnTo>
                    <a:pt x="45160" y="178131"/>
                  </a:lnTo>
                  <a:lnTo>
                    <a:pt x="46214" y="182126"/>
                  </a:lnTo>
                  <a:lnTo>
                    <a:pt x="47983" y="187215"/>
                  </a:lnTo>
                  <a:lnTo>
                    <a:pt x="48747" y="189117"/>
                  </a:lnTo>
                  <a:lnTo>
                    <a:pt x="50320" y="190970"/>
                  </a:lnTo>
                  <a:lnTo>
                    <a:pt x="52320" y="191823"/>
                  </a:lnTo>
                  <a:lnTo>
                    <a:pt x="51845" y="192014"/>
                  </a:lnTo>
                  <a:lnTo>
                    <a:pt x="53178" y="192583"/>
                  </a:lnTo>
                  <a:lnTo>
                    <a:pt x="55129" y="192627"/>
                  </a:lnTo>
                  <a:lnTo>
                    <a:pt x="56889" y="192196"/>
                  </a:lnTo>
                  <a:lnTo>
                    <a:pt x="60884" y="191142"/>
                  </a:lnTo>
                  <a:lnTo>
                    <a:pt x="63065" y="186951"/>
                  </a:lnTo>
                  <a:lnTo>
                    <a:pt x="62012" y="182956"/>
                  </a:lnTo>
                  <a:lnTo>
                    <a:pt x="60576" y="178010"/>
                  </a:lnTo>
                  <a:lnTo>
                    <a:pt x="59523" y="174014"/>
                  </a:lnTo>
                  <a:lnTo>
                    <a:pt x="55332" y="171833"/>
                  </a:lnTo>
                  <a:close/>
                </a:path>
                <a:path w="17866995" h="10083165">
                  <a:moveTo>
                    <a:pt x="32443" y="86037"/>
                  </a:moveTo>
                  <a:lnTo>
                    <a:pt x="24453" y="88144"/>
                  </a:lnTo>
                  <a:lnTo>
                    <a:pt x="21938" y="92192"/>
                  </a:lnTo>
                  <a:lnTo>
                    <a:pt x="22991" y="96188"/>
                  </a:lnTo>
                  <a:lnTo>
                    <a:pt x="24285" y="101467"/>
                  </a:lnTo>
                  <a:lnTo>
                    <a:pt x="24907" y="103702"/>
                  </a:lnTo>
                  <a:lnTo>
                    <a:pt x="26481" y="105554"/>
                  </a:lnTo>
                  <a:lnTo>
                    <a:pt x="30147" y="107118"/>
                  </a:lnTo>
                  <a:lnTo>
                    <a:pt x="31622" y="107355"/>
                  </a:lnTo>
                  <a:lnTo>
                    <a:pt x="33382" y="106923"/>
                  </a:lnTo>
                  <a:lnTo>
                    <a:pt x="37377" y="105869"/>
                  </a:lnTo>
                  <a:lnTo>
                    <a:pt x="39892" y="101821"/>
                  </a:lnTo>
                  <a:lnTo>
                    <a:pt x="38839" y="97825"/>
                  </a:lnTo>
                  <a:lnTo>
                    <a:pt x="37545" y="92546"/>
                  </a:lnTo>
                  <a:lnTo>
                    <a:pt x="36491" y="88552"/>
                  </a:lnTo>
                  <a:lnTo>
                    <a:pt x="32443" y="86037"/>
                  </a:lnTo>
                  <a:close/>
                </a:path>
                <a:path w="17866995" h="10083165">
                  <a:moveTo>
                    <a:pt x="10838" y="0"/>
                  </a:moveTo>
                  <a:lnTo>
                    <a:pt x="6843" y="1054"/>
                  </a:lnTo>
                  <a:lnTo>
                    <a:pt x="2515" y="1964"/>
                  </a:lnTo>
                  <a:lnTo>
                    <a:pt x="0" y="6014"/>
                  </a:lnTo>
                  <a:lnTo>
                    <a:pt x="1053" y="10008"/>
                  </a:lnTo>
                  <a:lnTo>
                    <a:pt x="2347" y="15287"/>
                  </a:lnTo>
                  <a:lnTo>
                    <a:pt x="2969" y="17523"/>
                  </a:lnTo>
                  <a:lnTo>
                    <a:pt x="4876" y="19518"/>
                  </a:lnTo>
                  <a:lnTo>
                    <a:pt x="6876" y="20371"/>
                  </a:lnTo>
                  <a:lnTo>
                    <a:pt x="7067" y="20847"/>
                  </a:lnTo>
                  <a:lnTo>
                    <a:pt x="8400" y="21415"/>
                  </a:lnTo>
                  <a:lnTo>
                    <a:pt x="9875" y="21651"/>
                  </a:lnTo>
                  <a:lnTo>
                    <a:pt x="11635" y="21219"/>
                  </a:lnTo>
                  <a:lnTo>
                    <a:pt x="15630" y="20165"/>
                  </a:lnTo>
                  <a:lnTo>
                    <a:pt x="18145" y="16117"/>
                  </a:lnTo>
                  <a:lnTo>
                    <a:pt x="17091" y="12122"/>
                  </a:lnTo>
                  <a:lnTo>
                    <a:pt x="15798" y="6842"/>
                  </a:lnTo>
                  <a:lnTo>
                    <a:pt x="14887" y="2515"/>
                  </a:lnTo>
                  <a:lnTo>
                    <a:pt x="10838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68237" y="0"/>
              <a:ext cx="17990185" cy="10229215"/>
            </a:xfrm>
            <a:custGeom>
              <a:avLst/>
              <a:gdLst/>
              <a:ahLst/>
              <a:cxnLst/>
              <a:rect l="l" t="t" r="r" b="b"/>
              <a:pathLst>
                <a:path w="17990185" h="10229215">
                  <a:moveTo>
                    <a:pt x="16974993" y="9911589"/>
                  </a:moveTo>
                  <a:lnTo>
                    <a:pt x="16962994" y="9906471"/>
                  </a:lnTo>
                  <a:lnTo>
                    <a:pt x="16958716" y="9908191"/>
                  </a:lnTo>
                  <a:lnTo>
                    <a:pt x="16955588" y="9915524"/>
                  </a:lnTo>
                  <a:lnTo>
                    <a:pt x="16957307" y="9919803"/>
                  </a:lnTo>
                  <a:lnTo>
                    <a:pt x="16969306" y="9924921"/>
                  </a:lnTo>
                  <a:lnTo>
                    <a:pt x="16973586" y="9923201"/>
                  </a:lnTo>
                  <a:lnTo>
                    <a:pt x="16976714" y="9915869"/>
                  </a:lnTo>
                  <a:lnTo>
                    <a:pt x="16974993" y="9911589"/>
                  </a:lnTo>
                  <a:close/>
                </a:path>
                <a:path w="17990185" h="10229215">
                  <a:moveTo>
                    <a:pt x="16894284" y="9876373"/>
                  </a:moveTo>
                  <a:lnTo>
                    <a:pt x="16881951" y="9871112"/>
                  </a:lnTo>
                  <a:lnTo>
                    <a:pt x="16877674" y="9872833"/>
                  </a:lnTo>
                  <a:lnTo>
                    <a:pt x="16874404" y="9880499"/>
                  </a:lnTo>
                  <a:lnTo>
                    <a:pt x="16876122" y="9884778"/>
                  </a:lnTo>
                  <a:lnTo>
                    <a:pt x="16888454" y="9890038"/>
                  </a:lnTo>
                  <a:lnTo>
                    <a:pt x="16892734" y="9888319"/>
                  </a:lnTo>
                  <a:lnTo>
                    <a:pt x="16896004" y="9880653"/>
                  </a:lnTo>
                  <a:lnTo>
                    <a:pt x="16894284" y="9876373"/>
                  </a:lnTo>
                  <a:close/>
                </a:path>
                <a:path w="17990185" h="10229215">
                  <a:moveTo>
                    <a:pt x="17056746" y="9945280"/>
                  </a:moveTo>
                  <a:lnTo>
                    <a:pt x="17044747" y="9940162"/>
                  </a:lnTo>
                  <a:lnTo>
                    <a:pt x="17040470" y="9941883"/>
                  </a:lnTo>
                  <a:lnTo>
                    <a:pt x="17037342" y="9949216"/>
                  </a:lnTo>
                  <a:lnTo>
                    <a:pt x="17039060" y="9953494"/>
                  </a:lnTo>
                  <a:lnTo>
                    <a:pt x="17051059" y="9958612"/>
                  </a:lnTo>
                  <a:lnTo>
                    <a:pt x="17055339" y="9956893"/>
                  </a:lnTo>
                  <a:lnTo>
                    <a:pt x="17058467" y="9949560"/>
                  </a:lnTo>
                  <a:lnTo>
                    <a:pt x="17056746" y="9945280"/>
                  </a:lnTo>
                  <a:close/>
                </a:path>
                <a:path w="17990185" h="10229215">
                  <a:moveTo>
                    <a:pt x="16802337" y="9835181"/>
                  </a:moveTo>
                  <a:lnTo>
                    <a:pt x="16797723" y="9836759"/>
                  </a:lnTo>
                  <a:lnTo>
                    <a:pt x="16795814" y="9841066"/>
                  </a:lnTo>
                  <a:lnTo>
                    <a:pt x="16794262" y="9843949"/>
                  </a:lnTo>
                  <a:lnTo>
                    <a:pt x="16795839" y="9848562"/>
                  </a:lnTo>
                  <a:lnTo>
                    <a:pt x="16808173" y="9853823"/>
                  </a:lnTo>
                  <a:lnTo>
                    <a:pt x="16812311" y="9852436"/>
                  </a:lnTo>
                  <a:lnTo>
                    <a:pt x="16814220" y="9848130"/>
                  </a:lnTo>
                  <a:lnTo>
                    <a:pt x="16815772" y="9845246"/>
                  </a:lnTo>
                  <a:lnTo>
                    <a:pt x="16814193" y="9840633"/>
                  </a:lnTo>
                  <a:lnTo>
                    <a:pt x="16805860" y="9837078"/>
                  </a:lnTo>
                  <a:lnTo>
                    <a:pt x="16802337" y="9835181"/>
                  </a:lnTo>
                  <a:close/>
                </a:path>
                <a:path w="17990185" h="10229215">
                  <a:moveTo>
                    <a:pt x="17138735" y="9977496"/>
                  </a:moveTo>
                  <a:lnTo>
                    <a:pt x="17130402" y="9973942"/>
                  </a:lnTo>
                  <a:lnTo>
                    <a:pt x="17126593" y="9972711"/>
                  </a:lnTo>
                  <a:lnTo>
                    <a:pt x="17122647" y="9974573"/>
                  </a:lnTo>
                  <a:lnTo>
                    <a:pt x="17119519" y="9981906"/>
                  </a:lnTo>
                  <a:lnTo>
                    <a:pt x="17121381" y="9985852"/>
                  </a:lnTo>
                  <a:lnTo>
                    <a:pt x="17130049" y="9989549"/>
                  </a:lnTo>
                  <a:lnTo>
                    <a:pt x="17133857" y="9990779"/>
                  </a:lnTo>
                  <a:lnTo>
                    <a:pt x="17137804" y="9988917"/>
                  </a:lnTo>
                  <a:lnTo>
                    <a:pt x="17139367" y="9985251"/>
                  </a:lnTo>
                  <a:lnTo>
                    <a:pt x="17140374" y="9982135"/>
                  </a:lnTo>
                  <a:lnTo>
                    <a:pt x="17140598" y="9981443"/>
                  </a:lnTo>
                  <a:lnTo>
                    <a:pt x="17138735" y="9977496"/>
                  </a:lnTo>
                  <a:close/>
                </a:path>
                <a:path w="17990185" h="10229215">
                  <a:moveTo>
                    <a:pt x="16730622" y="9801045"/>
                  </a:moveTo>
                  <a:lnTo>
                    <a:pt x="16722289" y="9797491"/>
                  </a:lnTo>
                  <a:lnTo>
                    <a:pt x="16717818" y="9798735"/>
                  </a:lnTo>
                  <a:lnTo>
                    <a:pt x="16715736" y="9803362"/>
                  </a:lnTo>
                  <a:lnTo>
                    <a:pt x="16714357" y="9805925"/>
                  </a:lnTo>
                  <a:lnTo>
                    <a:pt x="16715934" y="9810538"/>
                  </a:lnTo>
                  <a:lnTo>
                    <a:pt x="16719459" y="9812435"/>
                  </a:lnTo>
                  <a:lnTo>
                    <a:pt x="16728126" y="9816132"/>
                  </a:lnTo>
                  <a:lnTo>
                    <a:pt x="16732263" y="9814746"/>
                  </a:lnTo>
                  <a:lnTo>
                    <a:pt x="16734345" y="9810118"/>
                  </a:lnTo>
                  <a:lnTo>
                    <a:pt x="16735725" y="9807555"/>
                  </a:lnTo>
                  <a:lnTo>
                    <a:pt x="16734146" y="9802942"/>
                  </a:lnTo>
                  <a:lnTo>
                    <a:pt x="16730622" y="9801045"/>
                  </a:lnTo>
                  <a:close/>
                </a:path>
                <a:path w="17990185" h="10229215">
                  <a:moveTo>
                    <a:pt x="17221434" y="10008045"/>
                  </a:moveTo>
                  <a:lnTo>
                    <a:pt x="17217626" y="10006815"/>
                  </a:lnTo>
                  <a:lnTo>
                    <a:pt x="17209295" y="10003261"/>
                  </a:lnTo>
                  <a:lnTo>
                    <a:pt x="17205206" y="10005457"/>
                  </a:lnTo>
                  <a:lnTo>
                    <a:pt x="17203642" y="10009123"/>
                  </a:lnTo>
                  <a:lnTo>
                    <a:pt x="17202747" y="10011893"/>
                  </a:lnTo>
                  <a:lnTo>
                    <a:pt x="17202411" y="10012932"/>
                  </a:lnTo>
                  <a:lnTo>
                    <a:pt x="17203939" y="10016734"/>
                  </a:lnTo>
                  <a:lnTo>
                    <a:pt x="17207605" y="10018298"/>
                  </a:lnTo>
                  <a:lnTo>
                    <a:pt x="17207747" y="10017965"/>
                  </a:lnTo>
                  <a:lnTo>
                    <a:pt x="17216415" y="10021662"/>
                  </a:lnTo>
                  <a:lnTo>
                    <a:pt x="17220502" y="10019467"/>
                  </a:lnTo>
                  <a:lnTo>
                    <a:pt x="17223630" y="10012134"/>
                  </a:lnTo>
                  <a:lnTo>
                    <a:pt x="17221434" y="10008045"/>
                  </a:lnTo>
                  <a:close/>
                </a:path>
                <a:path w="17990185" h="10229215">
                  <a:moveTo>
                    <a:pt x="16642953" y="9758133"/>
                  </a:moveTo>
                  <a:lnTo>
                    <a:pt x="16638339" y="9759710"/>
                  </a:lnTo>
                  <a:lnTo>
                    <a:pt x="16635212" y="9767043"/>
                  </a:lnTo>
                  <a:lnTo>
                    <a:pt x="16636598" y="9771180"/>
                  </a:lnTo>
                  <a:lnTo>
                    <a:pt x="16639980" y="9773411"/>
                  </a:lnTo>
                  <a:lnTo>
                    <a:pt x="16648647" y="9777108"/>
                  </a:lnTo>
                  <a:lnTo>
                    <a:pt x="16652785" y="9775721"/>
                  </a:lnTo>
                  <a:lnTo>
                    <a:pt x="16655913" y="9768389"/>
                  </a:lnTo>
                  <a:lnTo>
                    <a:pt x="16654525" y="9764251"/>
                  </a:lnTo>
                  <a:lnTo>
                    <a:pt x="16651144" y="9762021"/>
                  </a:lnTo>
                  <a:lnTo>
                    <a:pt x="16646476" y="9760030"/>
                  </a:lnTo>
                  <a:lnTo>
                    <a:pt x="16642953" y="9758133"/>
                  </a:lnTo>
                  <a:close/>
                </a:path>
                <a:path w="17990185" h="10229215">
                  <a:moveTo>
                    <a:pt x="17305320" y="10036737"/>
                  </a:moveTo>
                  <a:lnTo>
                    <a:pt x="17301370" y="10035840"/>
                  </a:lnTo>
                  <a:lnTo>
                    <a:pt x="17296705" y="10033850"/>
                  </a:lnTo>
                  <a:lnTo>
                    <a:pt x="17292563" y="10032477"/>
                  </a:lnTo>
                  <a:lnTo>
                    <a:pt x="17288808" y="10034815"/>
                  </a:lnTo>
                  <a:lnTo>
                    <a:pt x="17287244" y="10038482"/>
                  </a:lnTo>
                  <a:lnTo>
                    <a:pt x="17286013" y="10042290"/>
                  </a:lnTo>
                  <a:lnTo>
                    <a:pt x="17287874" y="10046235"/>
                  </a:lnTo>
                  <a:lnTo>
                    <a:pt x="17291206" y="10047657"/>
                  </a:lnTo>
                  <a:lnTo>
                    <a:pt x="17291349" y="10047323"/>
                  </a:lnTo>
                  <a:lnTo>
                    <a:pt x="17291682" y="10047466"/>
                  </a:lnTo>
                  <a:lnTo>
                    <a:pt x="17292159" y="10047275"/>
                  </a:lnTo>
                  <a:lnTo>
                    <a:pt x="17296825" y="10049265"/>
                  </a:lnTo>
                  <a:lnTo>
                    <a:pt x="17300967" y="10050639"/>
                  </a:lnTo>
                  <a:lnTo>
                    <a:pt x="17304722" y="10048301"/>
                  </a:lnTo>
                  <a:lnTo>
                    <a:pt x="17306286" y="10044634"/>
                  </a:lnTo>
                  <a:lnTo>
                    <a:pt x="17307516" y="10040825"/>
                  </a:lnTo>
                  <a:lnTo>
                    <a:pt x="17305320" y="10036737"/>
                  </a:lnTo>
                  <a:close/>
                </a:path>
                <a:path w="17990185" h="10229215">
                  <a:moveTo>
                    <a:pt x="16564043" y="9717775"/>
                  </a:moveTo>
                  <a:lnTo>
                    <a:pt x="16559572" y="9719019"/>
                  </a:lnTo>
                  <a:lnTo>
                    <a:pt x="16558008" y="9722686"/>
                  </a:lnTo>
                  <a:lnTo>
                    <a:pt x="16556110" y="9726210"/>
                  </a:lnTo>
                  <a:lnTo>
                    <a:pt x="16557357" y="9730682"/>
                  </a:lnTo>
                  <a:lnTo>
                    <a:pt x="16560738" y="9732911"/>
                  </a:lnTo>
                  <a:lnTo>
                    <a:pt x="16566071" y="9735186"/>
                  </a:lnTo>
                  <a:lnTo>
                    <a:pt x="16565929" y="9735520"/>
                  </a:lnTo>
                  <a:lnTo>
                    <a:pt x="16569261" y="9736941"/>
                  </a:lnTo>
                  <a:lnTo>
                    <a:pt x="16573733" y="9735697"/>
                  </a:lnTo>
                  <a:lnTo>
                    <a:pt x="16575297" y="9732030"/>
                  </a:lnTo>
                  <a:lnTo>
                    <a:pt x="16577194" y="9728506"/>
                  </a:lnTo>
                  <a:lnTo>
                    <a:pt x="16575950" y="9724036"/>
                  </a:lnTo>
                  <a:lnTo>
                    <a:pt x="16572567" y="9721805"/>
                  </a:lnTo>
                  <a:lnTo>
                    <a:pt x="16567901" y="9719815"/>
                  </a:lnTo>
                  <a:lnTo>
                    <a:pt x="16564043" y="9717775"/>
                  </a:lnTo>
                  <a:close/>
                </a:path>
                <a:path w="17990185" h="10229215">
                  <a:moveTo>
                    <a:pt x="17388491" y="10064337"/>
                  </a:moveTo>
                  <a:lnTo>
                    <a:pt x="17384541" y="10063439"/>
                  </a:lnTo>
                  <a:lnTo>
                    <a:pt x="17379874" y="10061449"/>
                  </a:lnTo>
                  <a:lnTo>
                    <a:pt x="17376066" y="10060218"/>
                  </a:lnTo>
                  <a:lnTo>
                    <a:pt x="17371977" y="10062413"/>
                  </a:lnTo>
                  <a:lnTo>
                    <a:pt x="17370746" y="10066222"/>
                  </a:lnTo>
                  <a:lnTo>
                    <a:pt x="17369658" y="10069697"/>
                  </a:lnTo>
                  <a:lnTo>
                    <a:pt x="17371521" y="10073643"/>
                  </a:lnTo>
                  <a:lnTo>
                    <a:pt x="17375187" y="10075207"/>
                  </a:lnTo>
                  <a:lnTo>
                    <a:pt x="17375661" y="10075016"/>
                  </a:lnTo>
                  <a:lnTo>
                    <a:pt x="17380328" y="10077006"/>
                  </a:lnTo>
                  <a:lnTo>
                    <a:pt x="17384137" y="10078237"/>
                  </a:lnTo>
                  <a:lnTo>
                    <a:pt x="17388224" y="10076041"/>
                  </a:lnTo>
                  <a:lnTo>
                    <a:pt x="17390686" y="10068424"/>
                  </a:lnTo>
                  <a:lnTo>
                    <a:pt x="17388491" y="10064337"/>
                  </a:lnTo>
                  <a:close/>
                </a:path>
                <a:path w="17990185" h="10229215">
                  <a:moveTo>
                    <a:pt x="16486369" y="9676369"/>
                  </a:moveTo>
                  <a:lnTo>
                    <a:pt x="16481897" y="9677613"/>
                  </a:lnTo>
                  <a:lnTo>
                    <a:pt x="16478102" y="9684661"/>
                  </a:lnTo>
                  <a:lnTo>
                    <a:pt x="16479348" y="9689132"/>
                  </a:lnTo>
                  <a:lnTo>
                    <a:pt x="16482729" y="9691362"/>
                  </a:lnTo>
                  <a:lnTo>
                    <a:pt x="16491397" y="9695059"/>
                  </a:lnTo>
                  <a:lnTo>
                    <a:pt x="16495867" y="9693815"/>
                  </a:lnTo>
                  <a:lnTo>
                    <a:pt x="16497289" y="9690482"/>
                  </a:lnTo>
                  <a:lnTo>
                    <a:pt x="16499186" y="9686958"/>
                  </a:lnTo>
                  <a:lnTo>
                    <a:pt x="16497942" y="9682488"/>
                  </a:lnTo>
                  <a:lnTo>
                    <a:pt x="16494560" y="9680257"/>
                  </a:lnTo>
                  <a:lnTo>
                    <a:pt x="16489893" y="9678267"/>
                  </a:lnTo>
                  <a:lnTo>
                    <a:pt x="16486369" y="9676369"/>
                  </a:lnTo>
                  <a:close/>
                </a:path>
                <a:path w="17990185" h="10229215">
                  <a:moveTo>
                    <a:pt x="17473181" y="10090220"/>
                  </a:moveTo>
                  <a:lnTo>
                    <a:pt x="17469372" y="10088988"/>
                  </a:lnTo>
                  <a:lnTo>
                    <a:pt x="17464422" y="10087665"/>
                  </a:lnTo>
                  <a:lnTo>
                    <a:pt x="17460613" y="10086434"/>
                  </a:lnTo>
                  <a:lnTo>
                    <a:pt x="17456525" y="10088630"/>
                  </a:lnTo>
                  <a:lnTo>
                    <a:pt x="17455294" y="10092438"/>
                  </a:lnTo>
                  <a:lnTo>
                    <a:pt x="17454206" y="10095914"/>
                  </a:lnTo>
                  <a:lnTo>
                    <a:pt x="17456069" y="10099859"/>
                  </a:lnTo>
                  <a:lnTo>
                    <a:pt x="17460067" y="10101565"/>
                  </a:lnTo>
                  <a:lnTo>
                    <a:pt x="17465018" y="10102889"/>
                  </a:lnTo>
                  <a:lnTo>
                    <a:pt x="17468827" y="10104120"/>
                  </a:lnTo>
                  <a:lnTo>
                    <a:pt x="17472914" y="10101924"/>
                  </a:lnTo>
                  <a:lnTo>
                    <a:pt x="17475375" y="10094307"/>
                  </a:lnTo>
                  <a:lnTo>
                    <a:pt x="17473181" y="10090220"/>
                  </a:lnTo>
                  <a:close/>
                </a:path>
                <a:path w="17990185" h="10229215">
                  <a:moveTo>
                    <a:pt x="16408788" y="9633820"/>
                  </a:moveTo>
                  <a:lnTo>
                    <a:pt x="16404317" y="9635065"/>
                  </a:lnTo>
                  <a:lnTo>
                    <a:pt x="16400523" y="9642113"/>
                  </a:lnTo>
                  <a:lnTo>
                    <a:pt x="16401767" y="9646583"/>
                  </a:lnTo>
                  <a:lnTo>
                    <a:pt x="16405290" y="9648480"/>
                  </a:lnTo>
                  <a:lnTo>
                    <a:pt x="16409673" y="9651138"/>
                  </a:lnTo>
                  <a:lnTo>
                    <a:pt x="16413674" y="9652844"/>
                  </a:lnTo>
                  <a:lnTo>
                    <a:pt x="16417811" y="9651458"/>
                  </a:lnTo>
                  <a:lnTo>
                    <a:pt x="16419566" y="9648268"/>
                  </a:lnTo>
                  <a:lnTo>
                    <a:pt x="16421464" y="9644743"/>
                  </a:lnTo>
                  <a:lnTo>
                    <a:pt x="16420217" y="9640272"/>
                  </a:lnTo>
                  <a:lnTo>
                    <a:pt x="16416977" y="9637707"/>
                  </a:lnTo>
                  <a:lnTo>
                    <a:pt x="16412312" y="9635718"/>
                  </a:lnTo>
                  <a:lnTo>
                    <a:pt x="16408788" y="9633820"/>
                  </a:lnTo>
                  <a:close/>
                </a:path>
                <a:path w="17990185" h="10229215">
                  <a:moveTo>
                    <a:pt x="17557630" y="10114818"/>
                  </a:moveTo>
                  <a:lnTo>
                    <a:pt x="17553822" y="10113587"/>
                  </a:lnTo>
                  <a:lnTo>
                    <a:pt x="17548873" y="10112264"/>
                  </a:lnTo>
                  <a:lnTo>
                    <a:pt x="17544922" y="10111366"/>
                  </a:lnTo>
                  <a:lnTo>
                    <a:pt x="17541165" y="10113704"/>
                  </a:lnTo>
                  <a:lnTo>
                    <a:pt x="17539934" y="10117512"/>
                  </a:lnTo>
                  <a:lnTo>
                    <a:pt x="17538846" y="10120988"/>
                  </a:lnTo>
                  <a:lnTo>
                    <a:pt x="17540851" y="10124600"/>
                  </a:lnTo>
                  <a:lnTo>
                    <a:pt x="17545185" y="10126449"/>
                  </a:lnTo>
                  <a:lnTo>
                    <a:pt x="17550134" y="10127772"/>
                  </a:lnTo>
                  <a:lnTo>
                    <a:pt x="17554085" y="10128669"/>
                  </a:lnTo>
                  <a:lnTo>
                    <a:pt x="17557841" y="10126333"/>
                  </a:lnTo>
                  <a:lnTo>
                    <a:pt x="17559072" y="10122524"/>
                  </a:lnTo>
                  <a:lnTo>
                    <a:pt x="17559969" y="10118573"/>
                  </a:lnTo>
                  <a:lnTo>
                    <a:pt x="17557630" y="10114818"/>
                  </a:lnTo>
                  <a:close/>
                </a:path>
                <a:path w="17990185" h="10229215">
                  <a:moveTo>
                    <a:pt x="16332108" y="9590081"/>
                  </a:moveTo>
                  <a:lnTo>
                    <a:pt x="16327638" y="9591325"/>
                  </a:lnTo>
                  <a:lnTo>
                    <a:pt x="16323843" y="9598374"/>
                  </a:lnTo>
                  <a:lnTo>
                    <a:pt x="16325088" y="9602845"/>
                  </a:lnTo>
                  <a:lnTo>
                    <a:pt x="16328612" y="9604742"/>
                  </a:lnTo>
                  <a:lnTo>
                    <a:pt x="16332995" y="9607399"/>
                  </a:lnTo>
                  <a:lnTo>
                    <a:pt x="16336993" y="9609105"/>
                  </a:lnTo>
                  <a:lnTo>
                    <a:pt x="16341131" y="9607718"/>
                  </a:lnTo>
                  <a:lnTo>
                    <a:pt x="16342886" y="9604527"/>
                  </a:lnTo>
                  <a:lnTo>
                    <a:pt x="16344782" y="9601002"/>
                  </a:lnTo>
                  <a:lnTo>
                    <a:pt x="16343538" y="9596532"/>
                  </a:lnTo>
                  <a:lnTo>
                    <a:pt x="16340014" y="9594636"/>
                  </a:lnTo>
                  <a:lnTo>
                    <a:pt x="16335631" y="9591978"/>
                  </a:lnTo>
                  <a:lnTo>
                    <a:pt x="16332108" y="9590081"/>
                  </a:lnTo>
                  <a:close/>
                </a:path>
                <a:path w="17990185" h="10229215">
                  <a:moveTo>
                    <a:pt x="17643268" y="10137560"/>
                  </a:moveTo>
                  <a:lnTo>
                    <a:pt x="17639318" y="10136662"/>
                  </a:lnTo>
                  <a:lnTo>
                    <a:pt x="17634366" y="10135338"/>
                  </a:lnTo>
                  <a:lnTo>
                    <a:pt x="17630416" y="10134441"/>
                  </a:lnTo>
                  <a:lnTo>
                    <a:pt x="17626328" y="10136637"/>
                  </a:lnTo>
                  <a:lnTo>
                    <a:pt x="17625431" y="10140588"/>
                  </a:lnTo>
                  <a:lnTo>
                    <a:pt x="17624675" y="10144204"/>
                  </a:lnTo>
                  <a:lnTo>
                    <a:pt x="17626346" y="10147674"/>
                  </a:lnTo>
                  <a:lnTo>
                    <a:pt x="17630679" y="10149523"/>
                  </a:lnTo>
                  <a:lnTo>
                    <a:pt x="17635630" y="10150847"/>
                  </a:lnTo>
                  <a:lnTo>
                    <a:pt x="17639581" y="10151745"/>
                  </a:lnTo>
                  <a:lnTo>
                    <a:pt x="17643669" y="10149549"/>
                  </a:lnTo>
                  <a:lnTo>
                    <a:pt x="17645463" y="10141648"/>
                  </a:lnTo>
                  <a:lnTo>
                    <a:pt x="17643268" y="10137560"/>
                  </a:lnTo>
                  <a:close/>
                </a:path>
                <a:path w="17990185" h="10229215">
                  <a:moveTo>
                    <a:pt x="16256190" y="9545484"/>
                  </a:moveTo>
                  <a:lnTo>
                    <a:pt x="16251720" y="9546729"/>
                  </a:lnTo>
                  <a:lnTo>
                    <a:pt x="16247258" y="9553493"/>
                  </a:lnTo>
                  <a:lnTo>
                    <a:pt x="16248360" y="9558296"/>
                  </a:lnTo>
                  <a:lnTo>
                    <a:pt x="16251884" y="9560193"/>
                  </a:lnTo>
                  <a:lnTo>
                    <a:pt x="16256267" y="9562851"/>
                  </a:lnTo>
                  <a:lnTo>
                    <a:pt x="16260598" y="9564698"/>
                  </a:lnTo>
                  <a:lnTo>
                    <a:pt x="16264594" y="9563645"/>
                  </a:lnTo>
                  <a:lnTo>
                    <a:pt x="16265822" y="9561412"/>
                  </a:lnTo>
                  <a:lnTo>
                    <a:pt x="16266349" y="9560454"/>
                  </a:lnTo>
                  <a:lnTo>
                    <a:pt x="16268580" y="9557072"/>
                  </a:lnTo>
                  <a:lnTo>
                    <a:pt x="16267478" y="9552269"/>
                  </a:lnTo>
                  <a:lnTo>
                    <a:pt x="16263954" y="9550372"/>
                  </a:lnTo>
                  <a:lnTo>
                    <a:pt x="16259571" y="9547714"/>
                  </a:lnTo>
                  <a:lnTo>
                    <a:pt x="16256190" y="9545484"/>
                  </a:lnTo>
                  <a:close/>
                </a:path>
                <a:path w="17990185" h="10229215">
                  <a:moveTo>
                    <a:pt x="16180221" y="9500078"/>
                  </a:moveTo>
                  <a:lnTo>
                    <a:pt x="16175750" y="9501322"/>
                  </a:lnTo>
                  <a:lnTo>
                    <a:pt x="16171289" y="9508086"/>
                  </a:lnTo>
                  <a:lnTo>
                    <a:pt x="16172535" y="9512558"/>
                  </a:lnTo>
                  <a:lnTo>
                    <a:pt x="16175916" y="9514788"/>
                  </a:lnTo>
                  <a:lnTo>
                    <a:pt x="16180297" y="9517444"/>
                  </a:lnTo>
                  <a:lnTo>
                    <a:pt x="16184631" y="9519293"/>
                  </a:lnTo>
                  <a:lnTo>
                    <a:pt x="16188627" y="9518240"/>
                  </a:lnTo>
                  <a:lnTo>
                    <a:pt x="16189855" y="9516006"/>
                  </a:lnTo>
                  <a:lnTo>
                    <a:pt x="16190382" y="9515049"/>
                  </a:lnTo>
                  <a:lnTo>
                    <a:pt x="16192613" y="9511667"/>
                  </a:lnTo>
                  <a:lnTo>
                    <a:pt x="16191366" y="9507195"/>
                  </a:lnTo>
                  <a:lnTo>
                    <a:pt x="16187983" y="9504965"/>
                  </a:lnTo>
                  <a:lnTo>
                    <a:pt x="16183604" y="9502309"/>
                  </a:lnTo>
                  <a:lnTo>
                    <a:pt x="16180221" y="9500078"/>
                  </a:lnTo>
                  <a:close/>
                </a:path>
                <a:path w="17990185" h="10229215">
                  <a:moveTo>
                    <a:pt x="17728663" y="10159016"/>
                  </a:moveTo>
                  <a:lnTo>
                    <a:pt x="17724713" y="10158119"/>
                  </a:lnTo>
                  <a:lnTo>
                    <a:pt x="17719761" y="10156795"/>
                  </a:lnTo>
                  <a:lnTo>
                    <a:pt x="17715811" y="10155897"/>
                  </a:lnTo>
                  <a:lnTo>
                    <a:pt x="17711723" y="10158094"/>
                  </a:lnTo>
                  <a:lnTo>
                    <a:pt x="17710826" y="10162045"/>
                  </a:lnTo>
                  <a:lnTo>
                    <a:pt x="17710070" y="10165661"/>
                  </a:lnTo>
                  <a:lnTo>
                    <a:pt x="17711742" y="10169132"/>
                  </a:lnTo>
                  <a:lnTo>
                    <a:pt x="17716074" y="10170980"/>
                  </a:lnTo>
                  <a:lnTo>
                    <a:pt x="17721025" y="10172304"/>
                  </a:lnTo>
                  <a:lnTo>
                    <a:pt x="17724976" y="10173202"/>
                  </a:lnTo>
                  <a:lnTo>
                    <a:pt x="17729064" y="10171006"/>
                  </a:lnTo>
                  <a:lnTo>
                    <a:pt x="17730858" y="10163104"/>
                  </a:lnTo>
                  <a:lnTo>
                    <a:pt x="17728663" y="10159016"/>
                  </a:lnTo>
                  <a:close/>
                </a:path>
                <a:path w="17990185" h="10229215">
                  <a:moveTo>
                    <a:pt x="16104869" y="9454147"/>
                  </a:moveTo>
                  <a:lnTo>
                    <a:pt x="16100208" y="9454916"/>
                  </a:lnTo>
                  <a:lnTo>
                    <a:pt x="16096932" y="9461004"/>
                  </a:lnTo>
                  <a:lnTo>
                    <a:pt x="16096415" y="9461965"/>
                  </a:lnTo>
                  <a:lnTo>
                    <a:pt x="16097325" y="9466293"/>
                  </a:lnTo>
                  <a:lnTo>
                    <a:pt x="16100707" y="9468524"/>
                  </a:lnTo>
                  <a:lnTo>
                    <a:pt x="16105090" y="9471181"/>
                  </a:lnTo>
                  <a:lnTo>
                    <a:pt x="16109421" y="9473028"/>
                  </a:lnTo>
                  <a:lnTo>
                    <a:pt x="16113084" y="9471833"/>
                  </a:lnTo>
                  <a:lnTo>
                    <a:pt x="16115172" y="9468784"/>
                  </a:lnTo>
                  <a:lnTo>
                    <a:pt x="16117070" y="9465260"/>
                  </a:lnTo>
                  <a:lnTo>
                    <a:pt x="16116159" y="9460933"/>
                  </a:lnTo>
                  <a:lnTo>
                    <a:pt x="16112776" y="9458701"/>
                  </a:lnTo>
                  <a:lnTo>
                    <a:pt x="16108394" y="9456044"/>
                  </a:lnTo>
                  <a:lnTo>
                    <a:pt x="16104869" y="9454147"/>
                  </a:lnTo>
                  <a:close/>
                </a:path>
                <a:path w="17990185" h="10229215">
                  <a:moveTo>
                    <a:pt x="17814487" y="10179473"/>
                  </a:moveTo>
                  <a:lnTo>
                    <a:pt x="17810535" y="10178576"/>
                  </a:lnTo>
                  <a:lnTo>
                    <a:pt x="17805443" y="10177586"/>
                  </a:lnTo>
                  <a:lnTo>
                    <a:pt x="17801491" y="10176688"/>
                  </a:lnTo>
                  <a:lnTo>
                    <a:pt x="17797738" y="10179026"/>
                  </a:lnTo>
                  <a:lnTo>
                    <a:pt x="17796840" y="10182977"/>
                  </a:lnTo>
                  <a:lnTo>
                    <a:pt x="17796227" y="10186261"/>
                  </a:lnTo>
                  <a:lnTo>
                    <a:pt x="17797898" y="10189731"/>
                  </a:lnTo>
                  <a:lnTo>
                    <a:pt x="17802231" y="10191580"/>
                  </a:lnTo>
                  <a:lnTo>
                    <a:pt x="17807324" y="10192570"/>
                  </a:lnTo>
                  <a:lnTo>
                    <a:pt x="17811275" y="10193468"/>
                  </a:lnTo>
                  <a:lnTo>
                    <a:pt x="17815029" y="10191129"/>
                  </a:lnTo>
                  <a:lnTo>
                    <a:pt x="17816824" y="10183229"/>
                  </a:lnTo>
                  <a:lnTo>
                    <a:pt x="17814487" y="10179473"/>
                  </a:lnTo>
                  <a:close/>
                </a:path>
                <a:path w="17990185" h="10229215">
                  <a:moveTo>
                    <a:pt x="16030422" y="9407025"/>
                  </a:moveTo>
                  <a:lnTo>
                    <a:pt x="16026093" y="9407937"/>
                  </a:lnTo>
                  <a:lnTo>
                    <a:pt x="16021632" y="9414701"/>
                  </a:lnTo>
                  <a:lnTo>
                    <a:pt x="16022544" y="9419029"/>
                  </a:lnTo>
                  <a:lnTo>
                    <a:pt x="16025926" y="9421260"/>
                  </a:lnTo>
                  <a:lnTo>
                    <a:pt x="16030308" y="9423917"/>
                  </a:lnTo>
                  <a:lnTo>
                    <a:pt x="16031307" y="9424343"/>
                  </a:lnTo>
                  <a:lnTo>
                    <a:pt x="16031165" y="9424677"/>
                  </a:lnTo>
                  <a:lnTo>
                    <a:pt x="16034498" y="9426099"/>
                  </a:lnTo>
                  <a:lnTo>
                    <a:pt x="16038161" y="9424903"/>
                  </a:lnTo>
                  <a:lnTo>
                    <a:pt x="16040248" y="9421854"/>
                  </a:lnTo>
                  <a:lnTo>
                    <a:pt x="16042479" y="9418472"/>
                  </a:lnTo>
                  <a:lnTo>
                    <a:pt x="16041567" y="9414144"/>
                  </a:lnTo>
                  <a:lnTo>
                    <a:pt x="16038184" y="9411913"/>
                  </a:lnTo>
                  <a:lnTo>
                    <a:pt x="16033805" y="9409256"/>
                  </a:lnTo>
                  <a:lnTo>
                    <a:pt x="16030422" y="9407025"/>
                  </a:lnTo>
                  <a:close/>
                </a:path>
                <a:path w="17990185" h="10229215">
                  <a:moveTo>
                    <a:pt x="17900829" y="10197789"/>
                  </a:moveTo>
                  <a:lnTo>
                    <a:pt x="17896879" y="10196891"/>
                  </a:lnTo>
                  <a:lnTo>
                    <a:pt x="17891785" y="10195900"/>
                  </a:lnTo>
                  <a:lnTo>
                    <a:pt x="17887693" y="10195337"/>
                  </a:lnTo>
                  <a:lnTo>
                    <a:pt x="17883936" y="10197674"/>
                  </a:lnTo>
                  <a:lnTo>
                    <a:pt x="17883039" y="10201625"/>
                  </a:lnTo>
                  <a:lnTo>
                    <a:pt x="17882426" y="10204909"/>
                  </a:lnTo>
                  <a:lnTo>
                    <a:pt x="17884431" y="10208521"/>
                  </a:lnTo>
                  <a:lnTo>
                    <a:pt x="17888764" y="10210370"/>
                  </a:lnTo>
                  <a:lnTo>
                    <a:pt x="17893857" y="10211360"/>
                  </a:lnTo>
                  <a:lnTo>
                    <a:pt x="17897950" y="10211925"/>
                  </a:lnTo>
                  <a:lnTo>
                    <a:pt x="17901705" y="10209587"/>
                  </a:lnTo>
                  <a:lnTo>
                    <a:pt x="17902603" y="10205636"/>
                  </a:lnTo>
                  <a:lnTo>
                    <a:pt x="17903115" y="10201915"/>
                  </a:lnTo>
                  <a:lnTo>
                    <a:pt x="17903167" y="10201543"/>
                  </a:lnTo>
                  <a:lnTo>
                    <a:pt x="17900829" y="10197789"/>
                  </a:lnTo>
                  <a:close/>
                </a:path>
                <a:path w="17990185" h="10229215">
                  <a:moveTo>
                    <a:pt x="15956208" y="9358429"/>
                  </a:moveTo>
                  <a:lnTo>
                    <a:pt x="15951880" y="9359340"/>
                  </a:lnTo>
                  <a:lnTo>
                    <a:pt x="15947623" y="9365797"/>
                  </a:lnTo>
                  <a:lnTo>
                    <a:pt x="15947420" y="9366104"/>
                  </a:lnTo>
                  <a:lnTo>
                    <a:pt x="15948329" y="9370432"/>
                  </a:lnTo>
                  <a:lnTo>
                    <a:pt x="15951712" y="9372663"/>
                  </a:lnTo>
                  <a:lnTo>
                    <a:pt x="15955952" y="9375653"/>
                  </a:lnTo>
                  <a:lnTo>
                    <a:pt x="15957285" y="9376222"/>
                  </a:lnTo>
                  <a:lnTo>
                    <a:pt x="15956811" y="9376413"/>
                  </a:lnTo>
                  <a:lnTo>
                    <a:pt x="15960144" y="9377835"/>
                  </a:lnTo>
                  <a:lnTo>
                    <a:pt x="15963804" y="9376639"/>
                  </a:lnTo>
                  <a:lnTo>
                    <a:pt x="15965684" y="9373895"/>
                  </a:lnTo>
                  <a:lnTo>
                    <a:pt x="15968122" y="9370208"/>
                  </a:lnTo>
                  <a:lnTo>
                    <a:pt x="15967213" y="9365880"/>
                  </a:lnTo>
                  <a:lnTo>
                    <a:pt x="15963830" y="9363649"/>
                  </a:lnTo>
                  <a:lnTo>
                    <a:pt x="15959591" y="9360659"/>
                  </a:lnTo>
                  <a:lnTo>
                    <a:pt x="15956208" y="9358429"/>
                  </a:lnTo>
                  <a:close/>
                </a:path>
                <a:path w="17990185" h="10229215">
                  <a:moveTo>
                    <a:pt x="17987264" y="10214961"/>
                  </a:moveTo>
                  <a:lnTo>
                    <a:pt x="17983312" y="10214063"/>
                  </a:lnTo>
                  <a:lnTo>
                    <a:pt x="17978222" y="10213074"/>
                  </a:lnTo>
                  <a:lnTo>
                    <a:pt x="17974604" y="10212318"/>
                  </a:lnTo>
                  <a:lnTo>
                    <a:pt x="17970706" y="10214990"/>
                  </a:lnTo>
                  <a:lnTo>
                    <a:pt x="17969891" y="10218581"/>
                  </a:lnTo>
                  <a:lnTo>
                    <a:pt x="17969054" y="10222557"/>
                  </a:lnTo>
                  <a:lnTo>
                    <a:pt x="17971200" y="10225836"/>
                  </a:lnTo>
                  <a:lnTo>
                    <a:pt x="17974201" y="10227116"/>
                  </a:lnTo>
                  <a:lnTo>
                    <a:pt x="17974343" y="10226783"/>
                  </a:lnTo>
                  <a:lnTo>
                    <a:pt x="17975675" y="10227351"/>
                  </a:lnTo>
                  <a:lnTo>
                    <a:pt x="17980769" y="10228343"/>
                  </a:lnTo>
                  <a:lnTo>
                    <a:pt x="17984386" y="10229097"/>
                  </a:lnTo>
                  <a:lnTo>
                    <a:pt x="17988283" y="10226426"/>
                  </a:lnTo>
                  <a:lnTo>
                    <a:pt x="17989100" y="10222836"/>
                  </a:lnTo>
                  <a:lnTo>
                    <a:pt x="17989937" y="10218859"/>
                  </a:lnTo>
                  <a:lnTo>
                    <a:pt x="17987264" y="10214961"/>
                  </a:lnTo>
                  <a:close/>
                </a:path>
                <a:path w="17990185" h="10229215">
                  <a:moveTo>
                    <a:pt x="15882805" y="9309783"/>
                  </a:moveTo>
                  <a:lnTo>
                    <a:pt x="15878142" y="9310552"/>
                  </a:lnTo>
                  <a:lnTo>
                    <a:pt x="15875912" y="9313934"/>
                  </a:lnTo>
                  <a:lnTo>
                    <a:pt x="15873823" y="9316983"/>
                  </a:lnTo>
                  <a:lnTo>
                    <a:pt x="15874593" y="9321644"/>
                  </a:lnTo>
                  <a:lnTo>
                    <a:pt x="15877976" y="9323875"/>
                  </a:lnTo>
                  <a:lnTo>
                    <a:pt x="15882214" y="9326865"/>
                  </a:lnTo>
                  <a:lnTo>
                    <a:pt x="15886548" y="9328713"/>
                  </a:lnTo>
                  <a:lnTo>
                    <a:pt x="15890068" y="9327852"/>
                  </a:lnTo>
                  <a:lnTo>
                    <a:pt x="15894244" y="9321754"/>
                  </a:lnTo>
                  <a:lnTo>
                    <a:pt x="15893474" y="9317092"/>
                  </a:lnTo>
                  <a:lnTo>
                    <a:pt x="15890092" y="9314861"/>
                  </a:lnTo>
                  <a:lnTo>
                    <a:pt x="15885854" y="9311871"/>
                  </a:lnTo>
                  <a:lnTo>
                    <a:pt x="15882805" y="9309783"/>
                  </a:lnTo>
                  <a:close/>
                </a:path>
                <a:path w="17990185" h="10229215">
                  <a:moveTo>
                    <a:pt x="15809969" y="9259804"/>
                  </a:moveTo>
                  <a:lnTo>
                    <a:pt x="15805308" y="9260574"/>
                  </a:lnTo>
                  <a:lnTo>
                    <a:pt x="15800847" y="9267337"/>
                  </a:lnTo>
                  <a:lnTo>
                    <a:pt x="15801615" y="9271998"/>
                  </a:lnTo>
                  <a:lnTo>
                    <a:pt x="15804997" y="9274229"/>
                  </a:lnTo>
                  <a:lnTo>
                    <a:pt x="15809237" y="9277220"/>
                  </a:lnTo>
                  <a:lnTo>
                    <a:pt x="15813903" y="9279210"/>
                  </a:lnTo>
                  <a:lnTo>
                    <a:pt x="15817422" y="9278348"/>
                  </a:lnTo>
                  <a:lnTo>
                    <a:pt x="15819511" y="9275299"/>
                  </a:lnTo>
                  <a:lnTo>
                    <a:pt x="15821741" y="9271917"/>
                  </a:lnTo>
                  <a:lnTo>
                    <a:pt x="15820972" y="9267255"/>
                  </a:lnTo>
                  <a:lnTo>
                    <a:pt x="15817589" y="9265024"/>
                  </a:lnTo>
                  <a:lnTo>
                    <a:pt x="15813351" y="9262034"/>
                  </a:lnTo>
                  <a:lnTo>
                    <a:pt x="15809969" y="9259804"/>
                  </a:lnTo>
                  <a:close/>
                </a:path>
                <a:path w="17990185" h="10229215">
                  <a:moveTo>
                    <a:pt x="15737134" y="9209825"/>
                  </a:moveTo>
                  <a:lnTo>
                    <a:pt x="15732471" y="9210594"/>
                  </a:lnTo>
                  <a:lnTo>
                    <a:pt x="15728011" y="9217358"/>
                  </a:lnTo>
                  <a:lnTo>
                    <a:pt x="15728778" y="9222019"/>
                  </a:lnTo>
                  <a:lnTo>
                    <a:pt x="15732161" y="9224250"/>
                  </a:lnTo>
                  <a:lnTo>
                    <a:pt x="15736401" y="9227240"/>
                  </a:lnTo>
                  <a:lnTo>
                    <a:pt x="15741067" y="9229231"/>
                  </a:lnTo>
                  <a:lnTo>
                    <a:pt x="15744729" y="9228035"/>
                  </a:lnTo>
                  <a:lnTo>
                    <a:pt x="15746675" y="9225319"/>
                  </a:lnTo>
                  <a:lnTo>
                    <a:pt x="15748906" y="9221938"/>
                  </a:lnTo>
                  <a:lnTo>
                    <a:pt x="15748137" y="9217276"/>
                  </a:lnTo>
                  <a:lnTo>
                    <a:pt x="15744755" y="9215046"/>
                  </a:lnTo>
                  <a:lnTo>
                    <a:pt x="15740515" y="9212055"/>
                  </a:lnTo>
                  <a:lnTo>
                    <a:pt x="15737134" y="9209825"/>
                  </a:lnTo>
                  <a:close/>
                </a:path>
                <a:path w="17990185" h="10229215">
                  <a:moveTo>
                    <a:pt x="15665057" y="9158988"/>
                  </a:moveTo>
                  <a:lnTo>
                    <a:pt x="15660396" y="9159757"/>
                  </a:lnTo>
                  <a:lnTo>
                    <a:pt x="15658165" y="9163139"/>
                  </a:lnTo>
                  <a:lnTo>
                    <a:pt x="15655601" y="9166378"/>
                  </a:lnTo>
                  <a:lnTo>
                    <a:pt x="15656369" y="9171040"/>
                  </a:lnTo>
                  <a:lnTo>
                    <a:pt x="15659751" y="9173270"/>
                  </a:lnTo>
                  <a:lnTo>
                    <a:pt x="15663991" y="9176261"/>
                  </a:lnTo>
                  <a:lnTo>
                    <a:pt x="15665326" y="9176831"/>
                  </a:lnTo>
                  <a:lnTo>
                    <a:pt x="15665184" y="9177164"/>
                  </a:lnTo>
                  <a:lnTo>
                    <a:pt x="15668517" y="9178585"/>
                  </a:lnTo>
                  <a:lnTo>
                    <a:pt x="15672177" y="9177389"/>
                  </a:lnTo>
                  <a:lnTo>
                    <a:pt x="15674123" y="9174673"/>
                  </a:lnTo>
                  <a:lnTo>
                    <a:pt x="15676687" y="9171433"/>
                  </a:lnTo>
                  <a:lnTo>
                    <a:pt x="15675920" y="9166773"/>
                  </a:lnTo>
                  <a:lnTo>
                    <a:pt x="15672537" y="9164542"/>
                  </a:lnTo>
                  <a:lnTo>
                    <a:pt x="15668297" y="9161552"/>
                  </a:lnTo>
                  <a:lnTo>
                    <a:pt x="15665057" y="9158988"/>
                  </a:lnTo>
                  <a:close/>
                </a:path>
                <a:path w="17990185" h="10229215">
                  <a:moveTo>
                    <a:pt x="15593408" y="9107151"/>
                  </a:moveTo>
                  <a:lnTo>
                    <a:pt x="15589080" y="9108063"/>
                  </a:lnTo>
                  <a:lnTo>
                    <a:pt x="15583952" y="9114542"/>
                  </a:lnTo>
                  <a:lnTo>
                    <a:pt x="15584721" y="9119204"/>
                  </a:lnTo>
                  <a:lnTo>
                    <a:pt x="15588104" y="9121435"/>
                  </a:lnTo>
                  <a:lnTo>
                    <a:pt x="15592342" y="9124425"/>
                  </a:lnTo>
                  <a:lnTo>
                    <a:pt x="15593677" y="9124994"/>
                  </a:lnTo>
                  <a:lnTo>
                    <a:pt x="15593535" y="9125327"/>
                  </a:lnTo>
                  <a:lnTo>
                    <a:pt x="15596867" y="9126749"/>
                  </a:lnTo>
                  <a:lnTo>
                    <a:pt x="15600527" y="9125552"/>
                  </a:lnTo>
                  <a:lnTo>
                    <a:pt x="15602474" y="9122837"/>
                  </a:lnTo>
                  <a:lnTo>
                    <a:pt x="15605038" y="9119597"/>
                  </a:lnTo>
                  <a:lnTo>
                    <a:pt x="15604269" y="9114936"/>
                  </a:lnTo>
                  <a:lnTo>
                    <a:pt x="15600888" y="9112705"/>
                  </a:lnTo>
                  <a:lnTo>
                    <a:pt x="15596647" y="9109715"/>
                  </a:lnTo>
                  <a:lnTo>
                    <a:pt x="15593408" y="9107151"/>
                  </a:lnTo>
                  <a:close/>
                </a:path>
                <a:path w="17990185" h="10229215">
                  <a:moveTo>
                    <a:pt x="15521757" y="9055313"/>
                  </a:moveTo>
                  <a:lnTo>
                    <a:pt x="15517572" y="9055892"/>
                  </a:lnTo>
                  <a:lnTo>
                    <a:pt x="15515008" y="9059132"/>
                  </a:lnTo>
                  <a:lnTo>
                    <a:pt x="15512777" y="9062514"/>
                  </a:lnTo>
                  <a:lnTo>
                    <a:pt x="15513355" y="9066700"/>
                  </a:lnTo>
                  <a:lnTo>
                    <a:pt x="15516596" y="9069264"/>
                  </a:lnTo>
                  <a:lnTo>
                    <a:pt x="15520833" y="9072253"/>
                  </a:lnTo>
                  <a:lnTo>
                    <a:pt x="15525502" y="9074245"/>
                  </a:lnTo>
                  <a:lnTo>
                    <a:pt x="15529022" y="9073383"/>
                  </a:lnTo>
                  <a:lnTo>
                    <a:pt x="15530968" y="9070667"/>
                  </a:lnTo>
                  <a:lnTo>
                    <a:pt x="15533198" y="9067285"/>
                  </a:lnTo>
                  <a:lnTo>
                    <a:pt x="15532619" y="9063098"/>
                  </a:lnTo>
                  <a:lnTo>
                    <a:pt x="15529380" y="9060534"/>
                  </a:lnTo>
                  <a:lnTo>
                    <a:pt x="15525139" y="9057544"/>
                  </a:lnTo>
                  <a:lnTo>
                    <a:pt x="15521757" y="9055313"/>
                  </a:lnTo>
                  <a:close/>
                </a:path>
                <a:path w="17990185" h="10229215">
                  <a:moveTo>
                    <a:pt x="15450867" y="9002619"/>
                  </a:moveTo>
                  <a:lnTo>
                    <a:pt x="15446348" y="9003055"/>
                  </a:lnTo>
                  <a:lnTo>
                    <a:pt x="15443785" y="9006295"/>
                  </a:lnTo>
                  <a:lnTo>
                    <a:pt x="15441697" y="9009344"/>
                  </a:lnTo>
                  <a:lnTo>
                    <a:pt x="15442133" y="9013864"/>
                  </a:lnTo>
                  <a:lnTo>
                    <a:pt x="15445372" y="9016427"/>
                  </a:lnTo>
                  <a:lnTo>
                    <a:pt x="15449611" y="9019417"/>
                  </a:lnTo>
                  <a:lnTo>
                    <a:pt x="15454279" y="9021408"/>
                  </a:lnTo>
                  <a:lnTo>
                    <a:pt x="15457798" y="9020546"/>
                  </a:lnTo>
                  <a:lnTo>
                    <a:pt x="15459744" y="9017830"/>
                  </a:lnTo>
                  <a:lnTo>
                    <a:pt x="15461833" y="9014782"/>
                  </a:lnTo>
                  <a:lnTo>
                    <a:pt x="15461397" y="9010262"/>
                  </a:lnTo>
                  <a:lnTo>
                    <a:pt x="15458156" y="9007698"/>
                  </a:lnTo>
                  <a:lnTo>
                    <a:pt x="15453916" y="9004708"/>
                  </a:lnTo>
                  <a:lnTo>
                    <a:pt x="15450867" y="9002619"/>
                  </a:lnTo>
                  <a:close/>
                </a:path>
                <a:path w="17990185" h="10229215">
                  <a:moveTo>
                    <a:pt x="15380739" y="8949067"/>
                  </a:moveTo>
                  <a:lnTo>
                    <a:pt x="15376220" y="8949504"/>
                  </a:lnTo>
                  <a:lnTo>
                    <a:pt x="15373656" y="8952743"/>
                  </a:lnTo>
                  <a:lnTo>
                    <a:pt x="15371567" y="8955792"/>
                  </a:lnTo>
                  <a:lnTo>
                    <a:pt x="15372001" y="8960310"/>
                  </a:lnTo>
                  <a:lnTo>
                    <a:pt x="15375242" y="8962874"/>
                  </a:lnTo>
                  <a:lnTo>
                    <a:pt x="15379339" y="8966198"/>
                  </a:lnTo>
                  <a:lnTo>
                    <a:pt x="15384005" y="8968189"/>
                  </a:lnTo>
                  <a:lnTo>
                    <a:pt x="15387525" y="8967326"/>
                  </a:lnTo>
                  <a:lnTo>
                    <a:pt x="15389472" y="8964611"/>
                  </a:lnTo>
                  <a:lnTo>
                    <a:pt x="15391560" y="8961562"/>
                  </a:lnTo>
                  <a:lnTo>
                    <a:pt x="15391125" y="8957043"/>
                  </a:lnTo>
                  <a:lnTo>
                    <a:pt x="15387885" y="8954480"/>
                  </a:lnTo>
                  <a:lnTo>
                    <a:pt x="15383787" y="8951156"/>
                  </a:lnTo>
                  <a:lnTo>
                    <a:pt x="15380739" y="8949067"/>
                  </a:lnTo>
                  <a:close/>
                </a:path>
                <a:path w="17990185" h="10229215">
                  <a:moveTo>
                    <a:pt x="15310752" y="8895182"/>
                  </a:moveTo>
                  <a:lnTo>
                    <a:pt x="15306233" y="8895618"/>
                  </a:lnTo>
                  <a:lnTo>
                    <a:pt x="15301105" y="8902097"/>
                  </a:lnTo>
                  <a:lnTo>
                    <a:pt x="15301538" y="8906616"/>
                  </a:lnTo>
                  <a:lnTo>
                    <a:pt x="15304779" y="8909181"/>
                  </a:lnTo>
                  <a:lnTo>
                    <a:pt x="15308876" y="8912504"/>
                  </a:lnTo>
                  <a:lnTo>
                    <a:pt x="15313542" y="8914494"/>
                  </a:lnTo>
                  <a:lnTo>
                    <a:pt x="15317062" y="8913632"/>
                  </a:lnTo>
                  <a:lnTo>
                    <a:pt x="15319009" y="8910917"/>
                  </a:lnTo>
                  <a:lnTo>
                    <a:pt x="15321430" y="8908010"/>
                  </a:lnTo>
                  <a:lnTo>
                    <a:pt x="15320996" y="8903491"/>
                  </a:lnTo>
                  <a:lnTo>
                    <a:pt x="15317756" y="8900927"/>
                  </a:lnTo>
                  <a:lnTo>
                    <a:pt x="15313658" y="8897603"/>
                  </a:lnTo>
                  <a:lnTo>
                    <a:pt x="15310752" y="8895182"/>
                  </a:lnTo>
                  <a:close/>
                </a:path>
                <a:path w="17990185" h="10229215">
                  <a:moveTo>
                    <a:pt x="15241381" y="8840772"/>
                  </a:moveTo>
                  <a:lnTo>
                    <a:pt x="15236861" y="8841207"/>
                  </a:lnTo>
                  <a:lnTo>
                    <a:pt x="15231734" y="8847687"/>
                  </a:lnTo>
                  <a:lnTo>
                    <a:pt x="15232170" y="8852207"/>
                  </a:lnTo>
                  <a:lnTo>
                    <a:pt x="15235410" y="8854771"/>
                  </a:lnTo>
                  <a:lnTo>
                    <a:pt x="15239508" y="8858094"/>
                  </a:lnTo>
                  <a:lnTo>
                    <a:pt x="15241174" y="8858805"/>
                  </a:lnTo>
                  <a:lnTo>
                    <a:pt x="15241365" y="8859281"/>
                  </a:lnTo>
                  <a:lnTo>
                    <a:pt x="15244032" y="8860418"/>
                  </a:lnTo>
                  <a:lnTo>
                    <a:pt x="15247885" y="8859697"/>
                  </a:lnTo>
                  <a:lnTo>
                    <a:pt x="15249831" y="8856982"/>
                  </a:lnTo>
                  <a:lnTo>
                    <a:pt x="15252395" y="8853743"/>
                  </a:lnTo>
                  <a:lnTo>
                    <a:pt x="15251959" y="8849223"/>
                  </a:lnTo>
                  <a:lnTo>
                    <a:pt x="15248719" y="8846659"/>
                  </a:lnTo>
                  <a:lnTo>
                    <a:pt x="15244621" y="8843335"/>
                  </a:lnTo>
                  <a:lnTo>
                    <a:pt x="15241381" y="8840772"/>
                  </a:lnTo>
                  <a:close/>
                </a:path>
                <a:path w="17990185" h="10229215">
                  <a:moveTo>
                    <a:pt x="15171678" y="8786220"/>
                  </a:moveTo>
                  <a:lnTo>
                    <a:pt x="15167158" y="8786655"/>
                  </a:lnTo>
                  <a:lnTo>
                    <a:pt x="15162031" y="8793135"/>
                  </a:lnTo>
                  <a:lnTo>
                    <a:pt x="15162468" y="8797654"/>
                  </a:lnTo>
                  <a:lnTo>
                    <a:pt x="15165707" y="8800218"/>
                  </a:lnTo>
                  <a:lnTo>
                    <a:pt x="15169803" y="8803542"/>
                  </a:lnTo>
                  <a:lnTo>
                    <a:pt x="15171471" y="8804253"/>
                  </a:lnTo>
                  <a:lnTo>
                    <a:pt x="15171662" y="8804728"/>
                  </a:lnTo>
                  <a:lnTo>
                    <a:pt x="15174329" y="8805866"/>
                  </a:lnTo>
                  <a:lnTo>
                    <a:pt x="15178180" y="8805145"/>
                  </a:lnTo>
                  <a:lnTo>
                    <a:pt x="15180127" y="8802430"/>
                  </a:lnTo>
                  <a:lnTo>
                    <a:pt x="15182690" y="8799190"/>
                  </a:lnTo>
                  <a:lnTo>
                    <a:pt x="15182256" y="8794671"/>
                  </a:lnTo>
                  <a:lnTo>
                    <a:pt x="15179016" y="8792107"/>
                  </a:lnTo>
                  <a:lnTo>
                    <a:pt x="15174918" y="8788783"/>
                  </a:lnTo>
                  <a:lnTo>
                    <a:pt x="15171678" y="8786220"/>
                  </a:lnTo>
                  <a:close/>
                </a:path>
                <a:path w="17990185" h="10229215">
                  <a:moveTo>
                    <a:pt x="15102735" y="8730810"/>
                  </a:moveTo>
                  <a:lnTo>
                    <a:pt x="15098216" y="8731246"/>
                  </a:lnTo>
                  <a:lnTo>
                    <a:pt x="15093088" y="8737726"/>
                  </a:lnTo>
                  <a:lnTo>
                    <a:pt x="15093522" y="8742244"/>
                  </a:lnTo>
                  <a:lnTo>
                    <a:pt x="15096763" y="8744808"/>
                  </a:lnTo>
                  <a:lnTo>
                    <a:pt x="15100860" y="8748132"/>
                  </a:lnTo>
                  <a:lnTo>
                    <a:pt x="15102527" y="8748843"/>
                  </a:lnTo>
                  <a:lnTo>
                    <a:pt x="15102718" y="8749318"/>
                  </a:lnTo>
                  <a:lnTo>
                    <a:pt x="15105385" y="8750456"/>
                  </a:lnTo>
                  <a:lnTo>
                    <a:pt x="15109238" y="8749736"/>
                  </a:lnTo>
                  <a:lnTo>
                    <a:pt x="15111184" y="8747020"/>
                  </a:lnTo>
                  <a:lnTo>
                    <a:pt x="15113748" y="8743780"/>
                  </a:lnTo>
                  <a:lnTo>
                    <a:pt x="15113312" y="8739261"/>
                  </a:lnTo>
                  <a:lnTo>
                    <a:pt x="15110071" y="8736697"/>
                  </a:lnTo>
                  <a:lnTo>
                    <a:pt x="15105976" y="8733374"/>
                  </a:lnTo>
                  <a:lnTo>
                    <a:pt x="15102735" y="8730810"/>
                  </a:lnTo>
                  <a:close/>
                </a:path>
                <a:path w="17990185" h="10229215">
                  <a:moveTo>
                    <a:pt x="15033934" y="8675066"/>
                  </a:moveTo>
                  <a:lnTo>
                    <a:pt x="15029414" y="8675501"/>
                  </a:lnTo>
                  <a:lnTo>
                    <a:pt x="15024287" y="8681982"/>
                  </a:lnTo>
                  <a:lnTo>
                    <a:pt x="15024723" y="8686501"/>
                  </a:lnTo>
                  <a:lnTo>
                    <a:pt x="15027962" y="8689065"/>
                  </a:lnTo>
                  <a:lnTo>
                    <a:pt x="15032061" y="8692389"/>
                  </a:lnTo>
                  <a:lnTo>
                    <a:pt x="15034060" y="8693242"/>
                  </a:lnTo>
                  <a:lnTo>
                    <a:pt x="15033918" y="8693575"/>
                  </a:lnTo>
                  <a:lnTo>
                    <a:pt x="15036585" y="8694713"/>
                  </a:lnTo>
                  <a:lnTo>
                    <a:pt x="15040105" y="8693851"/>
                  </a:lnTo>
                  <a:lnTo>
                    <a:pt x="15042383" y="8691277"/>
                  </a:lnTo>
                  <a:lnTo>
                    <a:pt x="15044947" y="8688037"/>
                  </a:lnTo>
                  <a:lnTo>
                    <a:pt x="15044511" y="8683518"/>
                  </a:lnTo>
                  <a:lnTo>
                    <a:pt x="15041271" y="8680954"/>
                  </a:lnTo>
                  <a:lnTo>
                    <a:pt x="15037173" y="8677630"/>
                  </a:lnTo>
                  <a:lnTo>
                    <a:pt x="15033934" y="8675066"/>
                  </a:lnTo>
                  <a:close/>
                </a:path>
                <a:path w="17990185" h="10229215">
                  <a:moveTo>
                    <a:pt x="14965275" y="8618990"/>
                  </a:moveTo>
                  <a:lnTo>
                    <a:pt x="14960756" y="8619426"/>
                  </a:lnTo>
                  <a:lnTo>
                    <a:pt x="14955628" y="8625905"/>
                  </a:lnTo>
                  <a:lnTo>
                    <a:pt x="14956064" y="8630425"/>
                  </a:lnTo>
                  <a:lnTo>
                    <a:pt x="14959305" y="8632989"/>
                  </a:lnTo>
                  <a:lnTo>
                    <a:pt x="14963400" y="8636312"/>
                  </a:lnTo>
                  <a:lnTo>
                    <a:pt x="14968067" y="8638303"/>
                  </a:lnTo>
                  <a:lnTo>
                    <a:pt x="14971444" y="8637773"/>
                  </a:lnTo>
                  <a:lnTo>
                    <a:pt x="14973724" y="8635200"/>
                  </a:lnTo>
                  <a:lnTo>
                    <a:pt x="14976288" y="8631960"/>
                  </a:lnTo>
                  <a:lnTo>
                    <a:pt x="14975854" y="8627442"/>
                  </a:lnTo>
                  <a:lnTo>
                    <a:pt x="14972613" y="8624877"/>
                  </a:lnTo>
                  <a:lnTo>
                    <a:pt x="14968516" y="8621554"/>
                  </a:lnTo>
                  <a:lnTo>
                    <a:pt x="14965275" y="8618990"/>
                  </a:lnTo>
                  <a:close/>
                </a:path>
                <a:path w="17990185" h="10229215">
                  <a:moveTo>
                    <a:pt x="14897900" y="8562673"/>
                  </a:moveTo>
                  <a:lnTo>
                    <a:pt x="14893381" y="8563109"/>
                  </a:lnTo>
                  <a:lnTo>
                    <a:pt x="14890817" y="8566349"/>
                  </a:lnTo>
                  <a:lnTo>
                    <a:pt x="14887921" y="8569447"/>
                  </a:lnTo>
                  <a:lnTo>
                    <a:pt x="14888356" y="8573966"/>
                  </a:lnTo>
                  <a:lnTo>
                    <a:pt x="14891596" y="8576530"/>
                  </a:lnTo>
                  <a:lnTo>
                    <a:pt x="14895694" y="8579854"/>
                  </a:lnTo>
                  <a:lnTo>
                    <a:pt x="14897694" y="8580707"/>
                  </a:lnTo>
                  <a:lnTo>
                    <a:pt x="14897552" y="8581040"/>
                  </a:lnTo>
                  <a:lnTo>
                    <a:pt x="14900218" y="8582178"/>
                  </a:lnTo>
                  <a:lnTo>
                    <a:pt x="14903595" y="8581649"/>
                  </a:lnTo>
                  <a:lnTo>
                    <a:pt x="14905875" y="8579076"/>
                  </a:lnTo>
                  <a:lnTo>
                    <a:pt x="14908773" y="8575978"/>
                  </a:lnTo>
                  <a:lnTo>
                    <a:pt x="14908336" y="8571459"/>
                  </a:lnTo>
                  <a:lnTo>
                    <a:pt x="14905096" y="8568894"/>
                  </a:lnTo>
                  <a:lnTo>
                    <a:pt x="14900998" y="8565571"/>
                  </a:lnTo>
                  <a:lnTo>
                    <a:pt x="14897900" y="8562673"/>
                  </a:lnTo>
                  <a:close/>
                </a:path>
                <a:path w="17990185" h="10229215">
                  <a:moveTo>
                    <a:pt x="14830333" y="8505881"/>
                  </a:moveTo>
                  <a:lnTo>
                    <a:pt x="14825481" y="8506175"/>
                  </a:lnTo>
                  <a:lnTo>
                    <a:pt x="14822917" y="8509414"/>
                  </a:lnTo>
                  <a:lnTo>
                    <a:pt x="14820020" y="8512512"/>
                  </a:lnTo>
                  <a:lnTo>
                    <a:pt x="14820456" y="8517031"/>
                  </a:lnTo>
                  <a:lnTo>
                    <a:pt x="14823696" y="8519596"/>
                  </a:lnTo>
                  <a:lnTo>
                    <a:pt x="14827794" y="8522920"/>
                  </a:lnTo>
                  <a:lnTo>
                    <a:pt x="14829794" y="8523773"/>
                  </a:lnTo>
                  <a:lnTo>
                    <a:pt x="14829652" y="8524106"/>
                  </a:lnTo>
                  <a:lnTo>
                    <a:pt x="14832318" y="8525243"/>
                  </a:lnTo>
                  <a:lnTo>
                    <a:pt x="14835696" y="8524714"/>
                  </a:lnTo>
                  <a:lnTo>
                    <a:pt x="14837975" y="8522141"/>
                  </a:lnTo>
                  <a:lnTo>
                    <a:pt x="14840872" y="8519043"/>
                  </a:lnTo>
                  <a:lnTo>
                    <a:pt x="14840437" y="8514524"/>
                  </a:lnTo>
                  <a:lnTo>
                    <a:pt x="14837196" y="8511960"/>
                  </a:lnTo>
                  <a:lnTo>
                    <a:pt x="14833098" y="8508636"/>
                  </a:lnTo>
                  <a:lnTo>
                    <a:pt x="14830333" y="8505881"/>
                  </a:lnTo>
                  <a:close/>
                </a:path>
                <a:path w="17990185" h="10229215">
                  <a:moveTo>
                    <a:pt x="14762912" y="8448756"/>
                  </a:moveTo>
                  <a:lnTo>
                    <a:pt x="14758059" y="8449050"/>
                  </a:lnTo>
                  <a:lnTo>
                    <a:pt x="14755495" y="8452290"/>
                  </a:lnTo>
                  <a:lnTo>
                    <a:pt x="14753073" y="8455196"/>
                  </a:lnTo>
                  <a:lnTo>
                    <a:pt x="14753034" y="8459906"/>
                  </a:lnTo>
                  <a:lnTo>
                    <a:pt x="14756274" y="8462470"/>
                  </a:lnTo>
                  <a:lnTo>
                    <a:pt x="14760370" y="8465794"/>
                  </a:lnTo>
                  <a:lnTo>
                    <a:pt x="14762370" y="8466647"/>
                  </a:lnTo>
                  <a:lnTo>
                    <a:pt x="14762228" y="8466980"/>
                  </a:lnTo>
                  <a:lnTo>
                    <a:pt x="14764894" y="8468117"/>
                  </a:lnTo>
                  <a:lnTo>
                    <a:pt x="14768271" y="8467588"/>
                  </a:lnTo>
                  <a:lnTo>
                    <a:pt x="14770551" y="8465015"/>
                  </a:lnTo>
                  <a:lnTo>
                    <a:pt x="14772973" y="8462109"/>
                  </a:lnTo>
                  <a:lnTo>
                    <a:pt x="14773012" y="8457398"/>
                  </a:lnTo>
                  <a:lnTo>
                    <a:pt x="14769772" y="8454834"/>
                  </a:lnTo>
                  <a:lnTo>
                    <a:pt x="14765677" y="8451512"/>
                  </a:lnTo>
                  <a:lnTo>
                    <a:pt x="14762912" y="8448756"/>
                  </a:lnTo>
                  <a:close/>
                </a:path>
                <a:path w="17990185" h="10229215">
                  <a:moveTo>
                    <a:pt x="14695963" y="8391440"/>
                  </a:moveTo>
                  <a:lnTo>
                    <a:pt x="14691253" y="8391400"/>
                  </a:lnTo>
                  <a:lnTo>
                    <a:pt x="14688689" y="8394640"/>
                  </a:lnTo>
                  <a:lnTo>
                    <a:pt x="14686267" y="8397546"/>
                  </a:lnTo>
                  <a:lnTo>
                    <a:pt x="14686228" y="8402257"/>
                  </a:lnTo>
                  <a:lnTo>
                    <a:pt x="14689468" y="8404821"/>
                  </a:lnTo>
                  <a:lnTo>
                    <a:pt x="14693564" y="8408144"/>
                  </a:lnTo>
                  <a:lnTo>
                    <a:pt x="14695563" y="8408997"/>
                  </a:lnTo>
                  <a:lnTo>
                    <a:pt x="14695421" y="8409330"/>
                  </a:lnTo>
                  <a:lnTo>
                    <a:pt x="14698088" y="8410468"/>
                  </a:lnTo>
                  <a:lnTo>
                    <a:pt x="14701464" y="8409938"/>
                  </a:lnTo>
                  <a:lnTo>
                    <a:pt x="14703745" y="8407365"/>
                  </a:lnTo>
                  <a:lnTo>
                    <a:pt x="14706167" y="8404459"/>
                  </a:lnTo>
                  <a:lnTo>
                    <a:pt x="14706206" y="8399748"/>
                  </a:lnTo>
                  <a:lnTo>
                    <a:pt x="14702967" y="8397184"/>
                  </a:lnTo>
                  <a:lnTo>
                    <a:pt x="14698870" y="8393861"/>
                  </a:lnTo>
                  <a:lnTo>
                    <a:pt x="14695963" y="8391440"/>
                  </a:lnTo>
                  <a:close/>
                </a:path>
                <a:path w="17990185" h="10229215">
                  <a:moveTo>
                    <a:pt x="14629158" y="8333790"/>
                  </a:moveTo>
                  <a:lnTo>
                    <a:pt x="14624446" y="8333750"/>
                  </a:lnTo>
                  <a:lnTo>
                    <a:pt x="14621883" y="8336990"/>
                  </a:lnTo>
                  <a:lnTo>
                    <a:pt x="14619462" y="8339896"/>
                  </a:lnTo>
                  <a:lnTo>
                    <a:pt x="14619422" y="8344607"/>
                  </a:lnTo>
                  <a:lnTo>
                    <a:pt x="14622662" y="8347171"/>
                  </a:lnTo>
                  <a:lnTo>
                    <a:pt x="14626760" y="8350495"/>
                  </a:lnTo>
                  <a:lnTo>
                    <a:pt x="14628759" y="8351348"/>
                  </a:lnTo>
                  <a:lnTo>
                    <a:pt x="14628617" y="8351681"/>
                  </a:lnTo>
                  <a:lnTo>
                    <a:pt x="14631284" y="8352819"/>
                  </a:lnTo>
                  <a:lnTo>
                    <a:pt x="14634803" y="8351956"/>
                  </a:lnTo>
                  <a:lnTo>
                    <a:pt x="14636940" y="8349716"/>
                  </a:lnTo>
                  <a:lnTo>
                    <a:pt x="14639362" y="8346810"/>
                  </a:lnTo>
                  <a:lnTo>
                    <a:pt x="14639402" y="8342099"/>
                  </a:lnTo>
                  <a:lnTo>
                    <a:pt x="14636162" y="8339536"/>
                  </a:lnTo>
                  <a:lnTo>
                    <a:pt x="14632064" y="8336211"/>
                  </a:lnTo>
                  <a:lnTo>
                    <a:pt x="14629158" y="8333790"/>
                  </a:lnTo>
                  <a:close/>
                </a:path>
                <a:path w="17990185" h="10229215">
                  <a:moveTo>
                    <a:pt x="14562778" y="8275140"/>
                  </a:moveTo>
                  <a:lnTo>
                    <a:pt x="14558068" y="8275100"/>
                  </a:lnTo>
                  <a:lnTo>
                    <a:pt x="14555504" y="8278340"/>
                  </a:lnTo>
                  <a:lnTo>
                    <a:pt x="14553082" y="8281246"/>
                  </a:lnTo>
                  <a:lnTo>
                    <a:pt x="14553042" y="8285957"/>
                  </a:lnTo>
                  <a:lnTo>
                    <a:pt x="14556282" y="8288521"/>
                  </a:lnTo>
                  <a:lnTo>
                    <a:pt x="14560380" y="8291845"/>
                  </a:lnTo>
                  <a:lnTo>
                    <a:pt x="14560905" y="8292463"/>
                  </a:lnTo>
                  <a:lnTo>
                    <a:pt x="14564904" y="8294169"/>
                  </a:lnTo>
                  <a:lnTo>
                    <a:pt x="14568424" y="8293306"/>
                  </a:lnTo>
                  <a:lnTo>
                    <a:pt x="14570561" y="8291066"/>
                  </a:lnTo>
                  <a:lnTo>
                    <a:pt x="14572982" y="8288160"/>
                  </a:lnTo>
                  <a:lnTo>
                    <a:pt x="14573022" y="8283449"/>
                  </a:lnTo>
                  <a:lnTo>
                    <a:pt x="14569782" y="8280885"/>
                  </a:lnTo>
                  <a:lnTo>
                    <a:pt x="14565684" y="8277561"/>
                  </a:lnTo>
                  <a:lnTo>
                    <a:pt x="14562778" y="8275140"/>
                  </a:lnTo>
                  <a:close/>
                </a:path>
                <a:path w="17990185" h="10229215">
                  <a:moveTo>
                    <a:pt x="14496540" y="8216157"/>
                  </a:moveTo>
                  <a:lnTo>
                    <a:pt x="14492163" y="8216259"/>
                  </a:lnTo>
                  <a:lnTo>
                    <a:pt x="14489266" y="8219357"/>
                  </a:lnTo>
                  <a:lnTo>
                    <a:pt x="14486844" y="8222263"/>
                  </a:lnTo>
                  <a:lnTo>
                    <a:pt x="14486947" y="8226641"/>
                  </a:lnTo>
                  <a:lnTo>
                    <a:pt x="14494000" y="8233195"/>
                  </a:lnTo>
                  <a:lnTo>
                    <a:pt x="14494525" y="8233813"/>
                  </a:lnTo>
                  <a:lnTo>
                    <a:pt x="14498523" y="8235519"/>
                  </a:lnTo>
                  <a:lnTo>
                    <a:pt x="14502044" y="8234656"/>
                  </a:lnTo>
                  <a:lnTo>
                    <a:pt x="14504182" y="8232416"/>
                  </a:lnTo>
                  <a:lnTo>
                    <a:pt x="14506603" y="8229509"/>
                  </a:lnTo>
                  <a:lnTo>
                    <a:pt x="14506501" y="8225133"/>
                  </a:lnTo>
                  <a:lnTo>
                    <a:pt x="14499447" y="8218578"/>
                  </a:lnTo>
                  <a:lnTo>
                    <a:pt x="14496540" y="8216157"/>
                  </a:lnTo>
                  <a:close/>
                </a:path>
                <a:path w="17990185" h="10229215">
                  <a:moveTo>
                    <a:pt x="14430637" y="8157316"/>
                  </a:moveTo>
                  <a:lnTo>
                    <a:pt x="14426117" y="8157751"/>
                  </a:lnTo>
                  <a:lnTo>
                    <a:pt x="14423363" y="8160516"/>
                  </a:lnTo>
                  <a:lnTo>
                    <a:pt x="14420941" y="8163422"/>
                  </a:lnTo>
                  <a:lnTo>
                    <a:pt x="14421377" y="8167942"/>
                  </a:lnTo>
                  <a:lnTo>
                    <a:pt x="14424141" y="8170697"/>
                  </a:lnTo>
                  <a:lnTo>
                    <a:pt x="14428097" y="8174354"/>
                  </a:lnTo>
                  <a:lnTo>
                    <a:pt x="14428622" y="8174972"/>
                  </a:lnTo>
                  <a:lnTo>
                    <a:pt x="14432621" y="8176678"/>
                  </a:lnTo>
                  <a:lnTo>
                    <a:pt x="14436140" y="8175815"/>
                  </a:lnTo>
                  <a:lnTo>
                    <a:pt x="14438277" y="8173575"/>
                  </a:lnTo>
                  <a:lnTo>
                    <a:pt x="14440699" y="8170669"/>
                  </a:lnTo>
                  <a:lnTo>
                    <a:pt x="14440263" y="8166150"/>
                  </a:lnTo>
                  <a:lnTo>
                    <a:pt x="14437499" y="8163395"/>
                  </a:lnTo>
                  <a:lnTo>
                    <a:pt x="14433543" y="8159737"/>
                  </a:lnTo>
                  <a:lnTo>
                    <a:pt x="14430637" y="8157316"/>
                  </a:lnTo>
                  <a:close/>
                </a:path>
                <a:path w="17990185" h="10229215">
                  <a:moveTo>
                    <a:pt x="14365018" y="8097809"/>
                  </a:moveTo>
                  <a:lnTo>
                    <a:pt x="14360498" y="8098244"/>
                  </a:lnTo>
                  <a:lnTo>
                    <a:pt x="14357743" y="8101008"/>
                  </a:lnTo>
                  <a:lnTo>
                    <a:pt x="14354845" y="8104106"/>
                  </a:lnTo>
                  <a:lnTo>
                    <a:pt x="14355281" y="8108625"/>
                  </a:lnTo>
                  <a:lnTo>
                    <a:pt x="14358045" y="8111381"/>
                  </a:lnTo>
                  <a:lnTo>
                    <a:pt x="14362001" y="8115038"/>
                  </a:lnTo>
                  <a:lnTo>
                    <a:pt x="14362859" y="8115798"/>
                  </a:lnTo>
                  <a:lnTo>
                    <a:pt x="14364193" y="8116367"/>
                  </a:lnTo>
                  <a:lnTo>
                    <a:pt x="14364051" y="8116700"/>
                  </a:lnTo>
                  <a:lnTo>
                    <a:pt x="14366717" y="8117837"/>
                  </a:lnTo>
                  <a:lnTo>
                    <a:pt x="14370237" y="8116974"/>
                  </a:lnTo>
                  <a:lnTo>
                    <a:pt x="14372374" y="8114735"/>
                  </a:lnTo>
                  <a:lnTo>
                    <a:pt x="14375270" y="8111637"/>
                  </a:lnTo>
                  <a:lnTo>
                    <a:pt x="14374835" y="8107118"/>
                  </a:lnTo>
                  <a:lnTo>
                    <a:pt x="14372071" y="8104363"/>
                  </a:lnTo>
                  <a:lnTo>
                    <a:pt x="14365018" y="8097809"/>
                  </a:lnTo>
                  <a:close/>
                </a:path>
                <a:path w="17990185" h="10229215">
                  <a:moveTo>
                    <a:pt x="14299589" y="8038777"/>
                  </a:moveTo>
                  <a:lnTo>
                    <a:pt x="14295070" y="8039212"/>
                  </a:lnTo>
                  <a:lnTo>
                    <a:pt x="14292315" y="8041977"/>
                  </a:lnTo>
                  <a:lnTo>
                    <a:pt x="14289417" y="8045075"/>
                  </a:lnTo>
                  <a:lnTo>
                    <a:pt x="14289854" y="8049594"/>
                  </a:lnTo>
                  <a:lnTo>
                    <a:pt x="14292617" y="8052349"/>
                  </a:lnTo>
                  <a:lnTo>
                    <a:pt x="14296574" y="8056006"/>
                  </a:lnTo>
                  <a:lnTo>
                    <a:pt x="14297431" y="8056765"/>
                  </a:lnTo>
                  <a:lnTo>
                    <a:pt x="14301431" y="8058472"/>
                  </a:lnTo>
                  <a:lnTo>
                    <a:pt x="14304807" y="8057942"/>
                  </a:lnTo>
                  <a:lnTo>
                    <a:pt x="14306944" y="8055702"/>
                  </a:lnTo>
                  <a:lnTo>
                    <a:pt x="14309840" y="8052604"/>
                  </a:lnTo>
                  <a:lnTo>
                    <a:pt x="14309405" y="8048085"/>
                  </a:lnTo>
                  <a:lnTo>
                    <a:pt x="14306642" y="8045330"/>
                  </a:lnTo>
                  <a:lnTo>
                    <a:pt x="14299589" y="8038777"/>
                  </a:lnTo>
                  <a:close/>
                </a:path>
                <a:path w="17990185" h="10229215">
                  <a:moveTo>
                    <a:pt x="14234112" y="7978936"/>
                  </a:moveTo>
                  <a:lnTo>
                    <a:pt x="14229592" y="7979372"/>
                  </a:lnTo>
                  <a:lnTo>
                    <a:pt x="14226837" y="7982136"/>
                  </a:lnTo>
                  <a:lnTo>
                    <a:pt x="14223941" y="7985234"/>
                  </a:lnTo>
                  <a:lnTo>
                    <a:pt x="14224376" y="7989753"/>
                  </a:lnTo>
                  <a:lnTo>
                    <a:pt x="14227141" y="7992508"/>
                  </a:lnTo>
                  <a:lnTo>
                    <a:pt x="14231096" y="7996165"/>
                  </a:lnTo>
                  <a:lnTo>
                    <a:pt x="14231954" y="7996925"/>
                  </a:lnTo>
                  <a:lnTo>
                    <a:pt x="14235951" y="7998630"/>
                  </a:lnTo>
                  <a:lnTo>
                    <a:pt x="14239329" y="7998102"/>
                  </a:lnTo>
                  <a:lnTo>
                    <a:pt x="14241466" y="7995862"/>
                  </a:lnTo>
                  <a:lnTo>
                    <a:pt x="14244364" y="7992764"/>
                  </a:lnTo>
                  <a:lnTo>
                    <a:pt x="14243927" y="7988244"/>
                  </a:lnTo>
                  <a:lnTo>
                    <a:pt x="14241164" y="7985489"/>
                  </a:lnTo>
                  <a:lnTo>
                    <a:pt x="14234112" y="7978936"/>
                  </a:lnTo>
                  <a:close/>
                </a:path>
                <a:path w="17990185" h="10229215">
                  <a:moveTo>
                    <a:pt x="14169109" y="7918903"/>
                  </a:moveTo>
                  <a:lnTo>
                    <a:pt x="14164591" y="7919340"/>
                  </a:lnTo>
                  <a:lnTo>
                    <a:pt x="14161836" y="7922104"/>
                  </a:lnTo>
                  <a:lnTo>
                    <a:pt x="14158938" y="7925201"/>
                  </a:lnTo>
                  <a:lnTo>
                    <a:pt x="14159374" y="7929722"/>
                  </a:lnTo>
                  <a:lnTo>
                    <a:pt x="14162138" y="7932476"/>
                  </a:lnTo>
                  <a:lnTo>
                    <a:pt x="14166092" y="7936132"/>
                  </a:lnTo>
                  <a:lnTo>
                    <a:pt x="14166617" y="7936750"/>
                  </a:lnTo>
                  <a:lnTo>
                    <a:pt x="14170616" y="7938456"/>
                  </a:lnTo>
                  <a:lnTo>
                    <a:pt x="14173994" y="7937927"/>
                  </a:lnTo>
                  <a:lnTo>
                    <a:pt x="14176132" y="7935688"/>
                  </a:lnTo>
                  <a:lnTo>
                    <a:pt x="14179028" y="7932589"/>
                  </a:lnTo>
                  <a:lnTo>
                    <a:pt x="14178593" y="7928071"/>
                  </a:lnTo>
                  <a:lnTo>
                    <a:pt x="14175829" y="7925316"/>
                  </a:lnTo>
                  <a:lnTo>
                    <a:pt x="14172206" y="7921800"/>
                  </a:lnTo>
                  <a:lnTo>
                    <a:pt x="14169109" y="7918903"/>
                  </a:lnTo>
                  <a:close/>
                </a:path>
                <a:path w="17990185" h="10229215">
                  <a:moveTo>
                    <a:pt x="14104441" y="7859014"/>
                  </a:moveTo>
                  <a:lnTo>
                    <a:pt x="14099921" y="7859450"/>
                  </a:lnTo>
                  <a:lnTo>
                    <a:pt x="14097165" y="7862214"/>
                  </a:lnTo>
                  <a:lnTo>
                    <a:pt x="14094269" y="7865312"/>
                  </a:lnTo>
                  <a:lnTo>
                    <a:pt x="14094704" y="7869831"/>
                  </a:lnTo>
                  <a:lnTo>
                    <a:pt x="14097470" y="7872586"/>
                  </a:lnTo>
                  <a:lnTo>
                    <a:pt x="14101425" y="7876243"/>
                  </a:lnTo>
                  <a:lnTo>
                    <a:pt x="14101949" y="7876861"/>
                  </a:lnTo>
                  <a:lnTo>
                    <a:pt x="14105948" y="7878567"/>
                  </a:lnTo>
                  <a:lnTo>
                    <a:pt x="14109326" y="7878038"/>
                  </a:lnTo>
                  <a:lnTo>
                    <a:pt x="14111464" y="7875799"/>
                  </a:lnTo>
                  <a:lnTo>
                    <a:pt x="14114360" y="7872700"/>
                  </a:lnTo>
                  <a:lnTo>
                    <a:pt x="14113925" y="7868181"/>
                  </a:lnTo>
                  <a:lnTo>
                    <a:pt x="14111161" y="7865426"/>
                  </a:lnTo>
                  <a:lnTo>
                    <a:pt x="14107538" y="7861911"/>
                  </a:lnTo>
                  <a:lnTo>
                    <a:pt x="14104441" y="7859014"/>
                  </a:lnTo>
                  <a:close/>
                </a:path>
                <a:path w="17990185" h="10229215">
                  <a:moveTo>
                    <a:pt x="7824400" y="5163216"/>
                  </a:moveTo>
                  <a:lnTo>
                    <a:pt x="7812402" y="5158097"/>
                  </a:lnTo>
                  <a:lnTo>
                    <a:pt x="7808122" y="5159818"/>
                  </a:lnTo>
                  <a:lnTo>
                    <a:pt x="7804994" y="5167150"/>
                  </a:lnTo>
                  <a:lnTo>
                    <a:pt x="7806714" y="5171430"/>
                  </a:lnTo>
                  <a:lnTo>
                    <a:pt x="7818713" y="5176548"/>
                  </a:lnTo>
                  <a:lnTo>
                    <a:pt x="7822992" y="5174828"/>
                  </a:lnTo>
                  <a:lnTo>
                    <a:pt x="7826120" y="5167495"/>
                  </a:lnTo>
                  <a:lnTo>
                    <a:pt x="7824400" y="5163216"/>
                  </a:lnTo>
                  <a:close/>
                </a:path>
                <a:path w="17990185" h="10229215">
                  <a:moveTo>
                    <a:pt x="7743407" y="5128666"/>
                  </a:moveTo>
                  <a:lnTo>
                    <a:pt x="7731408" y="5123548"/>
                  </a:lnTo>
                  <a:lnTo>
                    <a:pt x="7727129" y="5125269"/>
                  </a:lnTo>
                  <a:lnTo>
                    <a:pt x="7724001" y="5132601"/>
                  </a:lnTo>
                  <a:lnTo>
                    <a:pt x="7725721" y="5136881"/>
                  </a:lnTo>
                  <a:lnTo>
                    <a:pt x="7737719" y="5141999"/>
                  </a:lnTo>
                  <a:lnTo>
                    <a:pt x="7741999" y="5140279"/>
                  </a:lnTo>
                  <a:lnTo>
                    <a:pt x="7745127" y="5132947"/>
                  </a:lnTo>
                  <a:lnTo>
                    <a:pt x="7743407" y="5128666"/>
                  </a:lnTo>
                  <a:close/>
                </a:path>
                <a:path w="17990185" h="10229215">
                  <a:moveTo>
                    <a:pt x="7905869" y="5197574"/>
                  </a:moveTo>
                  <a:lnTo>
                    <a:pt x="7893870" y="5192456"/>
                  </a:lnTo>
                  <a:lnTo>
                    <a:pt x="7889591" y="5194175"/>
                  </a:lnTo>
                  <a:lnTo>
                    <a:pt x="7886463" y="5201508"/>
                  </a:lnTo>
                  <a:lnTo>
                    <a:pt x="7888183" y="5205787"/>
                  </a:lnTo>
                  <a:lnTo>
                    <a:pt x="7900182" y="5210905"/>
                  </a:lnTo>
                  <a:lnTo>
                    <a:pt x="7904462" y="5209186"/>
                  </a:lnTo>
                  <a:lnTo>
                    <a:pt x="7907590" y="5201853"/>
                  </a:lnTo>
                  <a:lnTo>
                    <a:pt x="7905869" y="5197574"/>
                  </a:lnTo>
                  <a:close/>
                </a:path>
                <a:path w="17990185" h="10229215">
                  <a:moveTo>
                    <a:pt x="7662031" y="5093167"/>
                  </a:moveTo>
                  <a:lnTo>
                    <a:pt x="7650032" y="5088048"/>
                  </a:lnTo>
                  <a:lnTo>
                    <a:pt x="7645753" y="5089769"/>
                  </a:lnTo>
                  <a:lnTo>
                    <a:pt x="7642625" y="5097101"/>
                  </a:lnTo>
                  <a:lnTo>
                    <a:pt x="7644345" y="5101380"/>
                  </a:lnTo>
                  <a:lnTo>
                    <a:pt x="7656344" y="5106499"/>
                  </a:lnTo>
                  <a:lnTo>
                    <a:pt x="7660624" y="5104779"/>
                  </a:lnTo>
                  <a:lnTo>
                    <a:pt x="7663751" y="5097446"/>
                  </a:lnTo>
                  <a:lnTo>
                    <a:pt x="7662031" y="5093167"/>
                  </a:lnTo>
                  <a:close/>
                </a:path>
                <a:path w="17990185" h="10229215">
                  <a:moveTo>
                    <a:pt x="7987480" y="5231598"/>
                  </a:moveTo>
                  <a:lnTo>
                    <a:pt x="7975481" y="5226480"/>
                  </a:lnTo>
                  <a:lnTo>
                    <a:pt x="7971201" y="5228200"/>
                  </a:lnTo>
                  <a:lnTo>
                    <a:pt x="7968074" y="5235533"/>
                  </a:lnTo>
                  <a:lnTo>
                    <a:pt x="7969794" y="5239812"/>
                  </a:lnTo>
                  <a:lnTo>
                    <a:pt x="7981793" y="5244931"/>
                  </a:lnTo>
                  <a:lnTo>
                    <a:pt x="7986073" y="5243211"/>
                  </a:lnTo>
                  <a:lnTo>
                    <a:pt x="7989201" y="5235878"/>
                  </a:lnTo>
                  <a:lnTo>
                    <a:pt x="7987480" y="5231598"/>
                  </a:lnTo>
                  <a:close/>
                </a:path>
                <a:path w="17990185" h="10229215">
                  <a:moveTo>
                    <a:pt x="7580989" y="5057809"/>
                  </a:moveTo>
                  <a:lnTo>
                    <a:pt x="7568989" y="5052690"/>
                  </a:lnTo>
                  <a:lnTo>
                    <a:pt x="7564710" y="5054410"/>
                  </a:lnTo>
                  <a:lnTo>
                    <a:pt x="7561582" y="5061743"/>
                  </a:lnTo>
                  <a:lnTo>
                    <a:pt x="7563302" y="5066022"/>
                  </a:lnTo>
                  <a:lnTo>
                    <a:pt x="7571968" y="5069719"/>
                  </a:lnTo>
                  <a:lnTo>
                    <a:pt x="7571493" y="5069910"/>
                  </a:lnTo>
                  <a:lnTo>
                    <a:pt x="7575160" y="5071474"/>
                  </a:lnTo>
                  <a:lnTo>
                    <a:pt x="7579439" y="5069754"/>
                  </a:lnTo>
                  <a:lnTo>
                    <a:pt x="7582709" y="5062088"/>
                  </a:lnTo>
                  <a:lnTo>
                    <a:pt x="7580989" y="5057809"/>
                  </a:lnTo>
                  <a:close/>
                </a:path>
                <a:path w="17990185" h="10229215">
                  <a:moveTo>
                    <a:pt x="8069376" y="5264956"/>
                  </a:moveTo>
                  <a:lnTo>
                    <a:pt x="8057377" y="5259838"/>
                  </a:lnTo>
                  <a:lnTo>
                    <a:pt x="8053097" y="5261558"/>
                  </a:lnTo>
                  <a:lnTo>
                    <a:pt x="8049969" y="5268891"/>
                  </a:lnTo>
                  <a:lnTo>
                    <a:pt x="8051690" y="5273170"/>
                  </a:lnTo>
                  <a:lnTo>
                    <a:pt x="8063689" y="5278288"/>
                  </a:lnTo>
                  <a:lnTo>
                    <a:pt x="8067968" y="5276568"/>
                  </a:lnTo>
                  <a:lnTo>
                    <a:pt x="8071096" y="5269236"/>
                  </a:lnTo>
                  <a:lnTo>
                    <a:pt x="8069376" y="5264956"/>
                  </a:lnTo>
                  <a:close/>
                </a:path>
                <a:path w="17990185" h="10229215">
                  <a:moveTo>
                    <a:pt x="7499898" y="5021642"/>
                  </a:moveTo>
                  <a:lnTo>
                    <a:pt x="7487898" y="5016523"/>
                  </a:lnTo>
                  <a:lnTo>
                    <a:pt x="7483619" y="5018244"/>
                  </a:lnTo>
                  <a:lnTo>
                    <a:pt x="7480491" y="5025577"/>
                  </a:lnTo>
                  <a:lnTo>
                    <a:pt x="7482069" y="5030189"/>
                  </a:lnTo>
                  <a:lnTo>
                    <a:pt x="7490736" y="5033886"/>
                  </a:lnTo>
                  <a:lnTo>
                    <a:pt x="7490544" y="5033410"/>
                  </a:lnTo>
                  <a:lnTo>
                    <a:pt x="7494210" y="5034974"/>
                  </a:lnTo>
                  <a:lnTo>
                    <a:pt x="7498490" y="5033255"/>
                  </a:lnTo>
                  <a:lnTo>
                    <a:pt x="7501618" y="5025922"/>
                  </a:lnTo>
                  <a:lnTo>
                    <a:pt x="7499898" y="5021642"/>
                  </a:lnTo>
                  <a:close/>
                </a:path>
                <a:path w="17990185" h="10229215">
                  <a:moveTo>
                    <a:pt x="8151271" y="5298314"/>
                  </a:moveTo>
                  <a:lnTo>
                    <a:pt x="8139272" y="5293196"/>
                  </a:lnTo>
                  <a:lnTo>
                    <a:pt x="8134993" y="5294917"/>
                  </a:lnTo>
                  <a:lnTo>
                    <a:pt x="8131865" y="5302249"/>
                  </a:lnTo>
                  <a:lnTo>
                    <a:pt x="8133584" y="5306528"/>
                  </a:lnTo>
                  <a:lnTo>
                    <a:pt x="8145584" y="5311647"/>
                  </a:lnTo>
                  <a:lnTo>
                    <a:pt x="8149864" y="5309927"/>
                  </a:lnTo>
                  <a:lnTo>
                    <a:pt x="8152991" y="5302594"/>
                  </a:lnTo>
                  <a:lnTo>
                    <a:pt x="8151271" y="5298314"/>
                  </a:lnTo>
                  <a:close/>
                </a:path>
                <a:path w="17990185" h="10229215">
                  <a:moveTo>
                    <a:pt x="7419616" y="4985427"/>
                  </a:moveTo>
                  <a:lnTo>
                    <a:pt x="7407616" y="4980308"/>
                  </a:lnTo>
                  <a:lnTo>
                    <a:pt x="7403337" y="4982028"/>
                  </a:lnTo>
                  <a:lnTo>
                    <a:pt x="7400209" y="4989361"/>
                  </a:lnTo>
                  <a:lnTo>
                    <a:pt x="7401787" y="4993973"/>
                  </a:lnTo>
                  <a:lnTo>
                    <a:pt x="7413786" y="4999092"/>
                  </a:lnTo>
                  <a:lnTo>
                    <a:pt x="7418065" y="4997372"/>
                  </a:lnTo>
                  <a:lnTo>
                    <a:pt x="7421193" y="4990039"/>
                  </a:lnTo>
                  <a:lnTo>
                    <a:pt x="7419616" y="4985427"/>
                  </a:lnTo>
                  <a:close/>
                </a:path>
                <a:path w="17990185" h="10229215">
                  <a:moveTo>
                    <a:pt x="8233593" y="5330673"/>
                  </a:moveTo>
                  <a:lnTo>
                    <a:pt x="8225260" y="5327118"/>
                  </a:lnTo>
                  <a:lnTo>
                    <a:pt x="8221118" y="5325746"/>
                  </a:lnTo>
                  <a:lnTo>
                    <a:pt x="8217173" y="5327608"/>
                  </a:lnTo>
                  <a:lnTo>
                    <a:pt x="8214045" y="5334941"/>
                  </a:lnTo>
                  <a:lnTo>
                    <a:pt x="8215764" y="5339220"/>
                  </a:lnTo>
                  <a:lnTo>
                    <a:pt x="8219430" y="5340784"/>
                  </a:lnTo>
                  <a:lnTo>
                    <a:pt x="8219907" y="5340592"/>
                  </a:lnTo>
                  <a:lnTo>
                    <a:pt x="8224573" y="5342583"/>
                  </a:lnTo>
                  <a:lnTo>
                    <a:pt x="8235455" y="5334618"/>
                  </a:lnTo>
                  <a:lnTo>
                    <a:pt x="8233593" y="5330673"/>
                  </a:lnTo>
                  <a:close/>
                </a:path>
                <a:path w="17990185" h="10229215">
                  <a:moveTo>
                    <a:pt x="7339332" y="4949211"/>
                  </a:moveTo>
                  <a:lnTo>
                    <a:pt x="7327000" y="4943951"/>
                  </a:lnTo>
                  <a:lnTo>
                    <a:pt x="7322721" y="4945670"/>
                  </a:lnTo>
                  <a:lnTo>
                    <a:pt x="7319593" y="4953003"/>
                  </a:lnTo>
                  <a:lnTo>
                    <a:pt x="7321170" y="4957616"/>
                  </a:lnTo>
                  <a:lnTo>
                    <a:pt x="7333503" y="4962876"/>
                  </a:lnTo>
                  <a:lnTo>
                    <a:pt x="7337782" y="4961156"/>
                  </a:lnTo>
                  <a:lnTo>
                    <a:pt x="7340910" y="4953823"/>
                  </a:lnTo>
                  <a:lnTo>
                    <a:pt x="7339332" y="4949211"/>
                  </a:lnTo>
                  <a:close/>
                </a:path>
                <a:path w="17990185" h="10229215">
                  <a:moveTo>
                    <a:pt x="7258860" y="4912520"/>
                  </a:moveTo>
                  <a:lnTo>
                    <a:pt x="7246860" y="4907401"/>
                  </a:lnTo>
                  <a:lnTo>
                    <a:pt x="7242248" y="4908979"/>
                  </a:lnTo>
                  <a:lnTo>
                    <a:pt x="7239120" y="4916312"/>
                  </a:lnTo>
                  <a:lnTo>
                    <a:pt x="7240696" y="4920925"/>
                  </a:lnTo>
                  <a:lnTo>
                    <a:pt x="7253030" y="4926186"/>
                  </a:lnTo>
                  <a:lnTo>
                    <a:pt x="7257309" y="4924465"/>
                  </a:lnTo>
                  <a:lnTo>
                    <a:pt x="7260437" y="4917131"/>
                  </a:lnTo>
                  <a:lnTo>
                    <a:pt x="7258860" y="4912520"/>
                  </a:lnTo>
                  <a:close/>
                </a:path>
                <a:path w="17990185" h="10229215">
                  <a:moveTo>
                    <a:pt x="8315106" y="5363079"/>
                  </a:moveTo>
                  <a:lnTo>
                    <a:pt x="8306774" y="5359525"/>
                  </a:lnTo>
                  <a:lnTo>
                    <a:pt x="8302965" y="5358295"/>
                  </a:lnTo>
                  <a:lnTo>
                    <a:pt x="8299019" y="5360156"/>
                  </a:lnTo>
                  <a:lnTo>
                    <a:pt x="8296033" y="5367156"/>
                  </a:lnTo>
                  <a:lnTo>
                    <a:pt x="8297754" y="5371436"/>
                  </a:lnTo>
                  <a:lnTo>
                    <a:pt x="8306086" y="5374990"/>
                  </a:lnTo>
                  <a:lnTo>
                    <a:pt x="8309895" y="5376221"/>
                  </a:lnTo>
                  <a:lnTo>
                    <a:pt x="8313841" y="5374359"/>
                  </a:lnTo>
                  <a:lnTo>
                    <a:pt x="8316826" y="5367360"/>
                  </a:lnTo>
                  <a:lnTo>
                    <a:pt x="8315106" y="5363079"/>
                  </a:lnTo>
                  <a:close/>
                </a:path>
                <a:path w="17990185" h="10229215">
                  <a:moveTo>
                    <a:pt x="7178718" y="4875971"/>
                  </a:moveTo>
                  <a:lnTo>
                    <a:pt x="7166720" y="4870852"/>
                  </a:lnTo>
                  <a:lnTo>
                    <a:pt x="7162107" y="4872430"/>
                  </a:lnTo>
                  <a:lnTo>
                    <a:pt x="7158979" y="4879764"/>
                  </a:lnTo>
                  <a:lnTo>
                    <a:pt x="7160557" y="4884375"/>
                  </a:lnTo>
                  <a:lnTo>
                    <a:pt x="7172889" y="4889636"/>
                  </a:lnTo>
                  <a:lnTo>
                    <a:pt x="7177169" y="4887916"/>
                  </a:lnTo>
                  <a:lnTo>
                    <a:pt x="7180296" y="4880583"/>
                  </a:lnTo>
                  <a:lnTo>
                    <a:pt x="7178718" y="4875971"/>
                  </a:lnTo>
                  <a:close/>
                </a:path>
                <a:path w="17990185" h="10229215">
                  <a:moveTo>
                    <a:pt x="8397570" y="5395104"/>
                  </a:moveTo>
                  <a:lnTo>
                    <a:pt x="8389238" y="5391550"/>
                  </a:lnTo>
                  <a:lnTo>
                    <a:pt x="8387061" y="5398500"/>
                  </a:lnTo>
                  <a:lnTo>
                    <a:pt x="8384217" y="5405166"/>
                  </a:lnTo>
                  <a:lnTo>
                    <a:pt x="8388550" y="5407015"/>
                  </a:lnTo>
                  <a:lnTo>
                    <a:pt x="8392359" y="5408245"/>
                  </a:lnTo>
                  <a:lnTo>
                    <a:pt x="8396304" y="5406384"/>
                  </a:lnTo>
                  <a:lnTo>
                    <a:pt x="8399290" y="5399384"/>
                  </a:lnTo>
                  <a:lnTo>
                    <a:pt x="8397570" y="5395104"/>
                  </a:lnTo>
                  <a:close/>
                </a:path>
                <a:path w="17990185" h="10229215">
                  <a:moveTo>
                    <a:pt x="14040391" y="7798600"/>
                  </a:moveTo>
                  <a:lnTo>
                    <a:pt x="14035871" y="7799035"/>
                  </a:lnTo>
                  <a:lnTo>
                    <a:pt x="14033117" y="7801800"/>
                  </a:lnTo>
                  <a:lnTo>
                    <a:pt x="14030219" y="7804897"/>
                  </a:lnTo>
                  <a:lnTo>
                    <a:pt x="14030654" y="7809417"/>
                  </a:lnTo>
                  <a:lnTo>
                    <a:pt x="14033419" y="7812173"/>
                  </a:lnTo>
                  <a:lnTo>
                    <a:pt x="14037041" y="7815687"/>
                  </a:lnTo>
                  <a:lnTo>
                    <a:pt x="14037566" y="7816305"/>
                  </a:lnTo>
                  <a:lnTo>
                    <a:pt x="14041898" y="7818153"/>
                  </a:lnTo>
                  <a:lnTo>
                    <a:pt x="14045276" y="7817624"/>
                  </a:lnTo>
                  <a:lnTo>
                    <a:pt x="14047414" y="7815384"/>
                  </a:lnTo>
                  <a:lnTo>
                    <a:pt x="14050311" y="7812287"/>
                  </a:lnTo>
                  <a:lnTo>
                    <a:pt x="14049873" y="7807766"/>
                  </a:lnTo>
                  <a:lnTo>
                    <a:pt x="14047109" y="7805011"/>
                  </a:lnTo>
                  <a:lnTo>
                    <a:pt x="14043488" y="7801497"/>
                  </a:lnTo>
                  <a:lnTo>
                    <a:pt x="14040391" y="7798600"/>
                  </a:lnTo>
                  <a:close/>
                </a:path>
                <a:path w="17990185" h="10229215">
                  <a:moveTo>
                    <a:pt x="7098102" y="4839613"/>
                  </a:moveTo>
                  <a:lnTo>
                    <a:pt x="7085770" y="4834353"/>
                  </a:lnTo>
                  <a:lnTo>
                    <a:pt x="7081492" y="4836072"/>
                  </a:lnTo>
                  <a:lnTo>
                    <a:pt x="7078364" y="4843405"/>
                  </a:lnTo>
                  <a:lnTo>
                    <a:pt x="7079941" y="4848018"/>
                  </a:lnTo>
                  <a:lnTo>
                    <a:pt x="7092273" y="4853278"/>
                  </a:lnTo>
                  <a:lnTo>
                    <a:pt x="7096552" y="4851558"/>
                  </a:lnTo>
                  <a:lnTo>
                    <a:pt x="7099681" y="4844225"/>
                  </a:lnTo>
                  <a:lnTo>
                    <a:pt x="7098102" y="4839613"/>
                  </a:lnTo>
                  <a:close/>
                </a:path>
                <a:path w="17990185" h="10229215">
                  <a:moveTo>
                    <a:pt x="7017486" y="4803255"/>
                  </a:moveTo>
                  <a:lnTo>
                    <a:pt x="7005488" y="4798137"/>
                  </a:lnTo>
                  <a:lnTo>
                    <a:pt x="7001209" y="4799856"/>
                  </a:lnTo>
                  <a:lnTo>
                    <a:pt x="6998081" y="4807189"/>
                  </a:lnTo>
                  <a:lnTo>
                    <a:pt x="6999658" y="4811803"/>
                  </a:lnTo>
                  <a:lnTo>
                    <a:pt x="7011657" y="4816921"/>
                  </a:lnTo>
                  <a:lnTo>
                    <a:pt x="7015937" y="4815200"/>
                  </a:lnTo>
                  <a:lnTo>
                    <a:pt x="7019065" y="4807868"/>
                  </a:lnTo>
                  <a:lnTo>
                    <a:pt x="7017486" y="4803255"/>
                  </a:lnTo>
                  <a:close/>
                </a:path>
                <a:path w="17990185" h="10229215">
                  <a:moveTo>
                    <a:pt x="8480461" y="5426129"/>
                  </a:moveTo>
                  <a:lnTo>
                    <a:pt x="8476652" y="5424899"/>
                  </a:lnTo>
                  <a:lnTo>
                    <a:pt x="8471986" y="5422908"/>
                  </a:lnTo>
                  <a:lnTo>
                    <a:pt x="8468178" y="5421678"/>
                  </a:lnTo>
                  <a:lnTo>
                    <a:pt x="8464231" y="5423540"/>
                  </a:lnTo>
                  <a:lnTo>
                    <a:pt x="8461104" y="5430872"/>
                  </a:lnTo>
                  <a:lnTo>
                    <a:pt x="8462965" y="5434819"/>
                  </a:lnTo>
                  <a:lnTo>
                    <a:pt x="8471632" y="5438516"/>
                  </a:lnTo>
                  <a:lnTo>
                    <a:pt x="8475440" y="5439746"/>
                  </a:lnTo>
                  <a:lnTo>
                    <a:pt x="8479387" y="5437884"/>
                  </a:lnTo>
                  <a:lnTo>
                    <a:pt x="8480951" y="5434218"/>
                  </a:lnTo>
                  <a:lnTo>
                    <a:pt x="8481958" y="5431102"/>
                  </a:lnTo>
                  <a:lnTo>
                    <a:pt x="8482182" y="5430409"/>
                  </a:lnTo>
                  <a:lnTo>
                    <a:pt x="8480461" y="5426129"/>
                  </a:lnTo>
                  <a:close/>
                </a:path>
                <a:path w="17990185" h="10229215">
                  <a:moveTo>
                    <a:pt x="6936538" y="4766755"/>
                  </a:moveTo>
                  <a:lnTo>
                    <a:pt x="6924872" y="4761778"/>
                  </a:lnTo>
                  <a:lnTo>
                    <a:pt x="6920260" y="4763356"/>
                  </a:lnTo>
                  <a:lnTo>
                    <a:pt x="6917132" y="4770689"/>
                  </a:lnTo>
                  <a:lnTo>
                    <a:pt x="6918709" y="4775302"/>
                  </a:lnTo>
                  <a:lnTo>
                    <a:pt x="6930709" y="4780421"/>
                  </a:lnTo>
                  <a:lnTo>
                    <a:pt x="6934988" y="4778700"/>
                  </a:lnTo>
                  <a:lnTo>
                    <a:pt x="6938115" y="4771368"/>
                  </a:lnTo>
                  <a:lnTo>
                    <a:pt x="6936538" y="4766755"/>
                  </a:lnTo>
                  <a:close/>
                </a:path>
                <a:path w="17990185" h="10229215">
                  <a:moveTo>
                    <a:pt x="6856588" y="4730681"/>
                  </a:moveTo>
                  <a:lnTo>
                    <a:pt x="6844256" y="4725421"/>
                  </a:lnTo>
                  <a:lnTo>
                    <a:pt x="6839978" y="4727141"/>
                  </a:lnTo>
                  <a:lnTo>
                    <a:pt x="6836850" y="4734474"/>
                  </a:lnTo>
                  <a:lnTo>
                    <a:pt x="6838427" y="4739086"/>
                  </a:lnTo>
                  <a:lnTo>
                    <a:pt x="6850759" y="4744347"/>
                  </a:lnTo>
                  <a:lnTo>
                    <a:pt x="6855039" y="4742627"/>
                  </a:lnTo>
                  <a:lnTo>
                    <a:pt x="6858167" y="4735294"/>
                  </a:lnTo>
                  <a:lnTo>
                    <a:pt x="6856588" y="4730681"/>
                  </a:lnTo>
                  <a:close/>
                </a:path>
                <a:path w="17990185" h="10229215">
                  <a:moveTo>
                    <a:pt x="6775164" y="4694373"/>
                  </a:moveTo>
                  <a:lnTo>
                    <a:pt x="6763165" y="4689255"/>
                  </a:lnTo>
                  <a:lnTo>
                    <a:pt x="6758886" y="4690974"/>
                  </a:lnTo>
                  <a:lnTo>
                    <a:pt x="6755758" y="4698307"/>
                  </a:lnTo>
                  <a:lnTo>
                    <a:pt x="6757336" y="4702920"/>
                  </a:lnTo>
                  <a:lnTo>
                    <a:pt x="6769335" y="4708038"/>
                  </a:lnTo>
                  <a:lnTo>
                    <a:pt x="6773615" y="4706318"/>
                  </a:lnTo>
                  <a:lnTo>
                    <a:pt x="6776742" y="4698986"/>
                  </a:lnTo>
                  <a:lnTo>
                    <a:pt x="6775164" y="4694373"/>
                  </a:lnTo>
                  <a:close/>
                </a:path>
                <a:path w="17990185" h="10229215">
                  <a:moveTo>
                    <a:pt x="8563352" y="5457155"/>
                  </a:moveTo>
                  <a:lnTo>
                    <a:pt x="8559543" y="5455923"/>
                  </a:lnTo>
                  <a:lnTo>
                    <a:pt x="8554877" y="5453933"/>
                  </a:lnTo>
                  <a:lnTo>
                    <a:pt x="8551068" y="5452702"/>
                  </a:lnTo>
                  <a:lnTo>
                    <a:pt x="8547122" y="5454565"/>
                  </a:lnTo>
                  <a:lnTo>
                    <a:pt x="8543994" y="5461898"/>
                  </a:lnTo>
                  <a:lnTo>
                    <a:pt x="8545856" y="5465844"/>
                  </a:lnTo>
                  <a:lnTo>
                    <a:pt x="8549523" y="5467408"/>
                  </a:lnTo>
                  <a:lnTo>
                    <a:pt x="8549998" y="5467216"/>
                  </a:lnTo>
                  <a:lnTo>
                    <a:pt x="8554665" y="5469207"/>
                  </a:lnTo>
                  <a:lnTo>
                    <a:pt x="8565215" y="5461101"/>
                  </a:lnTo>
                  <a:lnTo>
                    <a:pt x="8563352" y="5457155"/>
                  </a:lnTo>
                  <a:close/>
                </a:path>
                <a:path w="17990185" h="10229215">
                  <a:moveTo>
                    <a:pt x="6694740" y="4658490"/>
                  </a:moveTo>
                  <a:lnTo>
                    <a:pt x="6682740" y="4653372"/>
                  </a:lnTo>
                  <a:lnTo>
                    <a:pt x="6678461" y="4655092"/>
                  </a:lnTo>
                  <a:lnTo>
                    <a:pt x="6675333" y="4662425"/>
                  </a:lnTo>
                  <a:lnTo>
                    <a:pt x="6676911" y="4667037"/>
                  </a:lnTo>
                  <a:lnTo>
                    <a:pt x="6688910" y="4672156"/>
                  </a:lnTo>
                  <a:lnTo>
                    <a:pt x="6693189" y="4670435"/>
                  </a:lnTo>
                  <a:lnTo>
                    <a:pt x="6696317" y="4663103"/>
                  </a:lnTo>
                  <a:lnTo>
                    <a:pt x="6694740" y="4658490"/>
                  </a:lnTo>
                  <a:close/>
                </a:path>
                <a:path w="17990185" h="10229215">
                  <a:moveTo>
                    <a:pt x="6614123" y="4622133"/>
                  </a:moveTo>
                  <a:lnTo>
                    <a:pt x="6602124" y="4617014"/>
                  </a:lnTo>
                  <a:lnTo>
                    <a:pt x="6597846" y="4618735"/>
                  </a:lnTo>
                  <a:lnTo>
                    <a:pt x="6594718" y="4626067"/>
                  </a:lnTo>
                  <a:lnTo>
                    <a:pt x="6596295" y="4630679"/>
                  </a:lnTo>
                  <a:lnTo>
                    <a:pt x="6608294" y="4635798"/>
                  </a:lnTo>
                  <a:lnTo>
                    <a:pt x="6612573" y="4634077"/>
                  </a:lnTo>
                  <a:lnTo>
                    <a:pt x="6615701" y="4626745"/>
                  </a:lnTo>
                  <a:lnTo>
                    <a:pt x="6614123" y="4622133"/>
                  </a:lnTo>
                  <a:close/>
                </a:path>
                <a:path w="17990185" h="10229215">
                  <a:moveTo>
                    <a:pt x="6533032" y="4585966"/>
                  </a:moveTo>
                  <a:lnTo>
                    <a:pt x="6521033" y="4580847"/>
                  </a:lnTo>
                  <a:lnTo>
                    <a:pt x="6516753" y="4582567"/>
                  </a:lnTo>
                  <a:lnTo>
                    <a:pt x="6513625" y="4589900"/>
                  </a:lnTo>
                  <a:lnTo>
                    <a:pt x="6515204" y="4594513"/>
                  </a:lnTo>
                  <a:lnTo>
                    <a:pt x="6527203" y="4599631"/>
                  </a:lnTo>
                  <a:lnTo>
                    <a:pt x="6531482" y="4597912"/>
                  </a:lnTo>
                  <a:lnTo>
                    <a:pt x="6534611" y="4590579"/>
                  </a:lnTo>
                  <a:lnTo>
                    <a:pt x="6533032" y="4585966"/>
                  </a:lnTo>
                  <a:close/>
                </a:path>
                <a:path w="17990185" h="10229215">
                  <a:moveTo>
                    <a:pt x="8646192" y="5487371"/>
                  </a:moveTo>
                  <a:lnTo>
                    <a:pt x="8642384" y="5486140"/>
                  </a:lnTo>
                  <a:lnTo>
                    <a:pt x="8634052" y="5482586"/>
                  </a:lnTo>
                  <a:lnTo>
                    <a:pt x="8629963" y="5484781"/>
                  </a:lnTo>
                  <a:lnTo>
                    <a:pt x="8628400" y="5488447"/>
                  </a:lnTo>
                  <a:lnTo>
                    <a:pt x="8627505" y="5491217"/>
                  </a:lnTo>
                  <a:lnTo>
                    <a:pt x="8627169" y="5492256"/>
                  </a:lnTo>
                  <a:lnTo>
                    <a:pt x="8628699" y="5496060"/>
                  </a:lnTo>
                  <a:lnTo>
                    <a:pt x="8632365" y="5497624"/>
                  </a:lnTo>
                  <a:lnTo>
                    <a:pt x="8632507" y="5497290"/>
                  </a:lnTo>
                  <a:lnTo>
                    <a:pt x="8641173" y="5500987"/>
                  </a:lnTo>
                  <a:lnTo>
                    <a:pt x="8645261" y="5498792"/>
                  </a:lnTo>
                  <a:lnTo>
                    <a:pt x="8648389" y="5491459"/>
                  </a:lnTo>
                  <a:lnTo>
                    <a:pt x="8646192" y="5487371"/>
                  </a:lnTo>
                  <a:close/>
                </a:path>
                <a:path w="17990185" h="10229215">
                  <a:moveTo>
                    <a:pt x="6453132" y="4550701"/>
                  </a:moveTo>
                  <a:lnTo>
                    <a:pt x="6440799" y="4545441"/>
                  </a:lnTo>
                  <a:lnTo>
                    <a:pt x="6436521" y="4547161"/>
                  </a:lnTo>
                  <a:lnTo>
                    <a:pt x="6433393" y="4554494"/>
                  </a:lnTo>
                  <a:lnTo>
                    <a:pt x="6434970" y="4559105"/>
                  </a:lnTo>
                  <a:lnTo>
                    <a:pt x="6447303" y="4564366"/>
                  </a:lnTo>
                  <a:lnTo>
                    <a:pt x="6451582" y="4562647"/>
                  </a:lnTo>
                  <a:lnTo>
                    <a:pt x="6454710" y="4555313"/>
                  </a:lnTo>
                  <a:lnTo>
                    <a:pt x="6453132" y="4550701"/>
                  </a:lnTo>
                  <a:close/>
                </a:path>
                <a:path w="17990185" h="10229215">
                  <a:moveTo>
                    <a:pt x="6372041" y="4514534"/>
                  </a:moveTo>
                  <a:lnTo>
                    <a:pt x="6360041" y="4509416"/>
                  </a:lnTo>
                  <a:lnTo>
                    <a:pt x="6355763" y="4511136"/>
                  </a:lnTo>
                  <a:lnTo>
                    <a:pt x="6352635" y="4518469"/>
                  </a:lnTo>
                  <a:lnTo>
                    <a:pt x="6354212" y="4523082"/>
                  </a:lnTo>
                  <a:lnTo>
                    <a:pt x="6366211" y="4528200"/>
                  </a:lnTo>
                  <a:lnTo>
                    <a:pt x="6370490" y="4526479"/>
                  </a:lnTo>
                  <a:lnTo>
                    <a:pt x="6373618" y="4519146"/>
                  </a:lnTo>
                  <a:lnTo>
                    <a:pt x="6372041" y="4514534"/>
                  </a:lnTo>
                  <a:close/>
                </a:path>
                <a:path w="17990185" h="10229215">
                  <a:moveTo>
                    <a:pt x="6290949" y="4478367"/>
                  </a:moveTo>
                  <a:lnTo>
                    <a:pt x="6278951" y="4473249"/>
                  </a:lnTo>
                  <a:lnTo>
                    <a:pt x="6274671" y="4474970"/>
                  </a:lnTo>
                  <a:lnTo>
                    <a:pt x="6271543" y="4482302"/>
                  </a:lnTo>
                  <a:lnTo>
                    <a:pt x="6273121" y="4486915"/>
                  </a:lnTo>
                  <a:lnTo>
                    <a:pt x="6285120" y="4492033"/>
                  </a:lnTo>
                  <a:lnTo>
                    <a:pt x="6289400" y="4490313"/>
                  </a:lnTo>
                  <a:lnTo>
                    <a:pt x="6292670" y="4482648"/>
                  </a:lnTo>
                  <a:lnTo>
                    <a:pt x="6290949" y="4478367"/>
                  </a:lnTo>
                  <a:close/>
                </a:path>
                <a:path w="17990185" h="10229215">
                  <a:moveTo>
                    <a:pt x="8729652" y="5517062"/>
                  </a:moveTo>
                  <a:lnTo>
                    <a:pt x="8725702" y="5516165"/>
                  </a:lnTo>
                  <a:lnTo>
                    <a:pt x="8717370" y="5512611"/>
                  </a:lnTo>
                  <a:lnTo>
                    <a:pt x="8713281" y="5514806"/>
                  </a:lnTo>
                  <a:lnTo>
                    <a:pt x="8711717" y="5518472"/>
                  </a:lnTo>
                  <a:lnTo>
                    <a:pt x="8710822" y="5521242"/>
                  </a:lnTo>
                  <a:lnTo>
                    <a:pt x="8710487" y="5522280"/>
                  </a:lnTo>
                  <a:lnTo>
                    <a:pt x="8712016" y="5526085"/>
                  </a:lnTo>
                  <a:lnTo>
                    <a:pt x="8715682" y="5527649"/>
                  </a:lnTo>
                  <a:lnTo>
                    <a:pt x="8715824" y="5527316"/>
                  </a:lnTo>
                  <a:lnTo>
                    <a:pt x="8724491" y="5531012"/>
                  </a:lnTo>
                  <a:lnTo>
                    <a:pt x="8728578" y="5528816"/>
                  </a:lnTo>
                  <a:lnTo>
                    <a:pt x="8731706" y="5521484"/>
                  </a:lnTo>
                  <a:lnTo>
                    <a:pt x="8729652" y="5517062"/>
                  </a:lnTo>
                  <a:close/>
                </a:path>
                <a:path w="17990185" h="10229215">
                  <a:moveTo>
                    <a:pt x="6210858" y="4442628"/>
                  </a:moveTo>
                  <a:lnTo>
                    <a:pt x="6198525" y="4437367"/>
                  </a:lnTo>
                  <a:lnTo>
                    <a:pt x="6194246" y="4439087"/>
                  </a:lnTo>
                  <a:lnTo>
                    <a:pt x="6191118" y="4446420"/>
                  </a:lnTo>
                  <a:lnTo>
                    <a:pt x="6192696" y="4451032"/>
                  </a:lnTo>
                  <a:lnTo>
                    <a:pt x="6205029" y="4456293"/>
                  </a:lnTo>
                  <a:lnTo>
                    <a:pt x="6209308" y="4454572"/>
                  </a:lnTo>
                  <a:lnTo>
                    <a:pt x="6212578" y="4446907"/>
                  </a:lnTo>
                  <a:lnTo>
                    <a:pt x="6210858" y="4442628"/>
                  </a:lnTo>
                  <a:close/>
                </a:path>
                <a:path w="17990185" h="10229215">
                  <a:moveTo>
                    <a:pt x="6129624" y="4406795"/>
                  </a:moveTo>
                  <a:lnTo>
                    <a:pt x="6117292" y="4401534"/>
                  </a:lnTo>
                  <a:lnTo>
                    <a:pt x="6113013" y="4403254"/>
                  </a:lnTo>
                  <a:lnTo>
                    <a:pt x="6109742" y="4410920"/>
                  </a:lnTo>
                  <a:lnTo>
                    <a:pt x="6111463" y="4415200"/>
                  </a:lnTo>
                  <a:lnTo>
                    <a:pt x="6123795" y="4420460"/>
                  </a:lnTo>
                  <a:lnTo>
                    <a:pt x="6128074" y="4418740"/>
                  </a:lnTo>
                  <a:lnTo>
                    <a:pt x="6131203" y="4411407"/>
                  </a:lnTo>
                  <a:lnTo>
                    <a:pt x="6129624" y="4406795"/>
                  </a:lnTo>
                  <a:close/>
                </a:path>
                <a:path w="17990185" h="10229215">
                  <a:moveTo>
                    <a:pt x="6048866" y="4370770"/>
                  </a:moveTo>
                  <a:lnTo>
                    <a:pt x="6036534" y="4365509"/>
                  </a:lnTo>
                  <a:lnTo>
                    <a:pt x="6032254" y="4367229"/>
                  </a:lnTo>
                  <a:lnTo>
                    <a:pt x="6028984" y="4374895"/>
                  </a:lnTo>
                  <a:lnTo>
                    <a:pt x="6030705" y="4379175"/>
                  </a:lnTo>
                  <a:lnTo>
                    <a:pt x="6043037" y="4384435"/>
                  </a:lnTo>
                  <a:lnTo>
                    <a:pt x="6047317" y="4382715"/>
                  </a:lnTo>
                  <a:lnTo>
                    <a:pt x="6050445" y="4375382"/>
                  </a:lnTo>
                  <a:lnTo>
                    <a:pt x="6048866" y="4370770"/>
                  </a:lnTo>
                  <a:close/>
                </a:path>
                <a:path w="17990185" h="10229215">
                  <a:moveTo>
                    <a:pt x="5967634" y="4334936"/>
                  </a:moveTo>
                  <a:lnTo>
                    <a:pt x="5955634" y="4329818"/>
                  </a:lnTo>
                  <a:lnTo>
                    <a:pt x="5951354" y="4331539"/>
                  </a:lnTo>
                  <a:lnTo>
                    <a:pt x="5948084" y="4339204"/>
                  </a:lnTo>
                  <a:lnTo>
                    <a:pt x="5949805" y="4343483"/>
                  </a:lnTo>
                  <a:lnTo>
                    <a:pt x="5961804" y="4348602"/>
                  </a:lnTo>
                  <a:lnTo>
                    <a:pt x="5966083" y="4346881"/>
                  </a:lnTo>
                  <a:lnTo>
                    <a:pt x="5969211" y="4339549"/>
                  </a:lnTo>
                  <a:lnTo>
                    <a:pt x="5967634" y="4334936"/>
                  </a:lnTo>
                  <a:close/>
                </a:path>
                <a:path w="17990185" h="10229215">
                  <a:moveTo>
                    <a:pt x="5887208" y="4299054"/>
                  </a:moveTo>
                  <a:lnTo>
                    <a:pt x="5874876" y="4293793"/>
                  </a:lnTo>
                  <a:lnTo>
                    <a:pt x="5870596" y="4295514"/>
                  </a:lnTo>
                  <a:lnTo>
                    <a:pt x="5867326" y="4303179"/>
                  </a:lnTo>
                  <a:lnTo>
                    <a:pt x="5869047" y="4307459"/>
                  </a:lnTo>
                  <a:lnTo>
                    <a:pt x="5881379" y="4312720"/>
                  </a:lnTo>
                  <a:lnTo>
                    <a:pt x="5885659" y="4310999"/>
                  </a:lnTo>
                  <a:lnTo>
                    <a:pt x="5888787" y="4303667"/>
                  </a:lnTo>
                  <a:lnTo>
                    <a:pt x="5887208" y="4299054"/>
                  </a:lnTo>
                  <a:close/>
                </a:path>
                <a:path w="17990185" h="10229215">
                  <a:moveTo>
                    <a:pt x="8812780" y="5546612"/>
                  </a:moveTo>
                  <a:lnTo>
                    <a:pt x="8808828" y="5545714"/>
                  </a:lnTo>
                  <a:lnTo>
                    <a:pt x="8800495" y="5542160"/>
                  </a:lnTo>
                  <a:lnTo>
                    <a:pt x="8796407" y="5544356"/>
                  </a:lnTo>
                  <a:lnTo>
                    <a:pt x="8794843" y="5548022"/>
                  </a:lnTo>
                  <a:lnTo>
                    <a:pt x="8793948" y="5550793"/>
                  </a:lnTo>
                  <a:lnTo>
                    <a:pt x="8793613" y="5551831"/>
                  </a:lnTo>
                  <a:lnTo>
                    <a:pt x="8795476" y="5555777"/>
                  </a:lnTo>
                  <a:lnTo>
                    <a:pt x="8798808" y="5557199"/>
                  </a:lnTo>
                  <a:lnTo>
                    <a:pt x="8798950" y="5556865"/>
                  </a:lnTo>
                  <a:lnTo>
                    <a:pt x="8807616" y="5560562"/>
                  </a:lnTo>
                  <a:lnTo>
                    <a:pt x="8811704" y="5558367"/>
                  </a:lnTo>
                  <a:lnTo>
                    <a:pt x="8814832" y="5551034"/>
                  </a:lnTo>
                  <a:lnTo>
                    <a:pt x="8812780" y="5546612"/>
                  </a:lnTo>
                  <a:close/>
                </a:path>
                <a:path w="17990185" h="10229215">
                  <a:moveTo>
                    <a:pt x="5806308" y="4263363"/>
                  </a:moveTo>
                  <a:lnTo>
                    <a:pt x="5794309" y="4258244"/>
                  </a:lnTo>
                  <a:lnTo>
                    <a:pt x="5790030" y="4259965"/>
                  </a:lnTo>
                  <a:lnTo>
                    <a:pt x="5786760" y="4267630"/>
                  </a:lnTo>
                  <a:lnTo>
                    <a:pt x="5788480" y="4271910"/>
                  </a:lnTo>
                  <a:lnTo>
                    <a:pt x="5800478" y="4277028"/>
                  </a:lnTo>
                  <a:lnTo>
                    <a:pt x="5804758" y="4275308"/>
                  </a:lnTo>
                  <a:lnTo>
                    <a:pt x="5808028" y="4267642"/>
                  </a:lnTo>
                  <a:lnTo>
                    <a:pt x="5806308" y="4263363"/>
                  </a:lnTo>
                  <a:close/>
                </a:path>
                <a:path w="17990185" h="10229215">
                  <a:moveTo>
                    <a:pt x="5725217" y="4227196"/>
                  </a:moveTo>
                  <a:lnTo>
                    <a:pt x="5713218" y="4222077"/>
                  </a:lnTo>
                  <a:lnTo>
                    <a:pt x="5708939" y="4223798"/>
                  </a:lnTo>
                  <a:lnTo>
                    <a:pt x="5705811" y="4231131"/>
                  </a:lnTo>
                  <a:lnTo>
                    <a:pt x="5707388" y="4235743"/>
                  </a:lnTo>
                  <a:lnTo>
                    <a:pt x="5719388" y="4240861"/>
                  </a:lnTo>
                  <a:lnTo>
                    <a:pt x="5723667" y="4239142"/>
                  </a:lnTo>
                  <a:lnTo>
                    <a:pt x="5726937" y="4231475"/>
                  </a:lnTo>
                  <a:lnTo>
                    <a:pt x="5725217" y="4227196"/>
                  </a:lnTo>
                  <a:close/>
                </a:path>
                <a:path w="17990185" h="10229215">
                  <a:moveTo>
                    <a:pt x="5644317" y="4191505"/>
                  </a:moveTo>
                  <a:lnTo>
                    <a:pt x="5632317" y="4186386"/>
                  </a:lnTo>
                  <a:lnTo>
                    <a:pt x="5628038" y="4188106"/>
                  </a:lnTo>
                  <a:lnTo>
                    <a:pt x="5624910" y="4195439"/>
                  </a:lnTo>
                  <a:lnTo>
                    <a:pt x="5626488" y="4200052"/>
                  </a:lnTo>
                  <a:lnTo>
                    <a:pt x="5638488" y="4205171"/>
                  </a:lnTo>
                  <a:lnTo>
                    <a:pt x="5642766" y="4203450"/>
                  </a:lnTo>
                  <a:lnTo>
                    <a:pt x="5645894" y="4196117"/>
                  </a:lnTo>
                  <a:lnTo>
                    <a:pt x="5644317" y="4191505"/>
                  </a:lnTo>
                  <a:close/>
                </a:path>
                <a:path w="17990185" h="10229215">
                  <a:moveTo>
                    <a:pt x="5563559" y="4155480"/>
                  </a:moveTo>
                  <a:lnTo>
                    <a:pt x="5551560" y="4150362"/>
                  </a:lnTo>
                  <a:lnTo>
                    <a:pt x="5547281" y="4152082"/>
                  </a:lnTo>
                  <a:lnTo>
                    <a:pt x="5544153" y="4159415"/>
                  </a:lnTo>
                  <a:lnTo>
                    <a:pt x="5545730" y="4164028"/>
                  </a:lnTo>
                  <a:lnTo>
                    <a:pt x="5557729" y="4169146"/>
                  </a:lnTo>
                  <a:lnTo>
                    <a:pt x="5562009" y="4167426"/>
                  </a:lnTo>
                  <a:lnTo>
                    <a:pt x="5565137" y="4160093"/>
                  </a:lnTo>
                  <a:lnTo>
                    <a:pt x="5563559" y="4155480"/>
                  </a:lnTo>
                  <a:close/>
                </a:path>
                <a:path w="17990185" h="10229215">
                  <a:moveTo>
                    <a:pt x="8896189" y="5575494"/>
                  </a:moveTo>
                  <a:lnTo>
                    <a:pt x="8892239" y="5574597"/>
                  </a:lnTo>
                  <a:lnTo>
                    <a:pt x="8883905" y="5571043"/>
                  </a:lnTo>
                  <a:lnTo>
                    <a:pt x="8879816" y="5573239"/>
                  </a:lnTo>
                  <a:lnTo>
                    <a:pt x="8878253" y="5576905"/>
                  </a:lnTo>
                  <a:lnTo>
                    <a:pt x="8877022" y="5580713"/>
                  </a:lnTo>
                  <a:lnTo>
                    <a:pt x="8878885" y="5584660"/>
                  </a:lnTo>
                  <a:lnTo>
                    <a:pt x="8882885" y="5586366"/>
                  </a:lnTo>
                  <a:lnTo>
                    <a:pt x="8883026" y="5586032"/>
                  </a:lnTo>
                  <a:lnTo>
                    <a:pt x="8887694" y="5588023"/>
                  </a:lnTo>
                  <a:lnTo>
                    <a:pt x="8891835" y="5589396"/>
                  </a:lnTo>
                  <a:lnTo>
                    <a:pt x="8895591" y="5587058"/>
                  </a:lnTo>
                  <a:lnTo>
                    <a:pt x="8897155" y="5583391"/>
                  </a:lnTo>
                  <a:lnTo>
                    <a:pt x="8898385" y="5579583"/>
                  </a:lnTo>
                  <a:lnTo>
                    <a:pt x="8896189" y="5575494"/>
                  </a:lnTo>
                  <a:close/>
                </a:path>
                <a:path w="17990185" h="10229215">
                  <a:moveTo>
                    <a:pt x="5483134" y="4119598"/>
                  </a:moveTo>
                  <a:lnTo>
                    <a:pt x="5471135" y="4114479"/>
                  </a:lnTo>
                  <a:lnTo>
                    <a:pt x="5466856" y="4116200"/>
                  </a:lnTo>
                  <a:lnTo>
                    <a:pt x="5463728" y="4123533"/>
                  </a:lnTo>
                  <a:lnTo>
                    <a:pt x="5465305" y="4128145"/>
                  </a:lnTo>
                  <a:lnTo>
                    <a:pt x="5477305" y="4133264"/>
                  </a:lnTo>
                  <a:lnTo>
                    <a:pt x="5481584" y="4131543"/>
                  </a:lnTo>
                  <a:lnTo>
                    <a:pt x="5484712" y="4124211"/>
                  </a:lnTo>
                  <a:lnTo>
                    <a:pt x="5483134" y="4119598"/>
                  </a:lnTo>
                  <a:close/>
                </a:path>
                <a:path w="17990185" h="10229215">
                  <a:moveTo>
                    <a:pt x="13976005" y="7738043"/>
                  </a:moveTo>
                  <a:lnTo>
                    <a:pt x="13971486" y="7738479"/>
                  </a:lnTo>
                  <a:lnTo>
                    <a:pt x="13968731" y="7741243"/>
                  </a:lnTo>
                  <a:lnTo>
                    <a:pt x="13965834" y="7744341"/>
                  </a:lnTo>
                  <a:lnTo>
                    <a:pt x="13966270" y="7748861"/>
                  </a:lnTo>
                  <a:lnTo>
                    <a:pt x="13969033" y="7751616"/>
                  </a:lnTo>
                  <a:lnTo>
                    <a:pt x="13972656" y="7755130"/>
                  </a:lnTo>
                  <a:lnTo>
                    <a:pt x="13973180" y="7755748"/>
                  </a:lnTo>
                  <a:lnTo>
                    <a:pt x="13977514" y="7757596"/>
                  </a:lnTo>
                  <a:lnTo>
                    <a:pt x="13980891" y="7757067"/>
                  </a:lnTo>
                  <a:lnTo>
                    <a:pt x="13983028" y="7754827"/>
                  </a:lnTo>
                  <a:lnTo>
                    <a:pt x="13985926" y="7751730"/>
                  </a:lnTo>
                  <a:lnTo>
                    <a:pt x="13985489" y="7747210"/>
                  </a:lnTo>
                  <a:lnTo>
                    <a:pt x="13982725" y="7744455"/>
                  </a:lnTo>
                  <a:lnTo>
                    <a:pt x="13979103" y="7740941"/>
                  </a:lnTo>
                  <a:lnTo>
                    <a:pt x="13976005" y="7738043"/>
                  </a:lnTo>
                  <a:close/>
                </a:path>
                <a:path w="17990185" h="10229215">
                  <a:moveTo>
                    <a:pt x="5402376" y="4083573"/>
                  </a:moveTo>
                  <a:lnTo>
                    <a:pt x="5390377" y="4078455"/>
                  </a:lnTo>
                  <a:lnTo>
                    <a:pt x="5386098" y="4080175"/>
                  </a:lnTo>
                  <a:lnTo>
                    <a:pt x="5382970" y="4087509"/>
                  </a:lnTo>
                  <a:lnTo>
                    <a:pt x="5384548" y="4092120"/>
                  </a:lnTo>
                  <a:lnTo>
                    <a:pt x="5396547" y="4097239"/>
                  </a:lnTo>
                  <a:lnTo>
                    <a:pt x="5400825" y="4095519"/>
                  </a:lnTo>
                  <a:lnTo>
                    <a:pt x="5403953" y="4088186"/>
                  </a:lnTo>
                  <a:lnTo>
                    <a:pt x="5402376" y="4083573"/>
                  </a:lnTo>
                  <a:close/>
                </a:path>
                <a:path w="17990185" h="10229215">
                  <a:moveTo>
                    <a:pt x="5321618" y="4047549"/>
                  </a:moveTo>
                  <a:lnTo>
                    <a:pt x="5309619" y="4042431"/>
                  </a:lnTo>
                  <a:lnTo>
                    <a:pt x="5305340" y="4044151"/>
                  </a:lnTo>
                  <a:lnTo>
                    <a:pt x="5302212" y="4051484"/>
                  </a:lnTo>
                  <a:lnTo>
                    <a:pt x="5303790" y="4056096"/>
                  </a:lnTo>
                  <a:lnTo>
                    <a:pt x="5315789" y="4061214"/>
                  </a:lnTo>
                  <a:lnTo>
                    <a:pt x="5320067" y="4059494"/>
                  </a:lnTo>
                  <a:lnTo>
                    <a:pt x="5323195" y="4052161"/>
                  </a:lnTo>
                  <a:lnTo>
                    <a:pt x="5321618" y="4047549"/>
                  </a:lnTo>
                  <a:close/>
                </a:path>
                <a:path w="17990185" h="10229215">
                  <a:moveTo>
                    <a:pt x="5240718" y="4011858"/>
                  </a:moveTo>
                  <a:lnTo>
                    <a:pt x="5232385" y="4008303"/>
                  </a:lnTo>
                  <a:lnTo>
                    <a:pt x="5226698" y="4021636"/>
                  </a:lnTo>
                  <a:lnTo>
                    <a:pt x="5231364" y="4023627"/>
                  </a:lnTo>
                  <a:lnTo>
                    <a:pt x="5231222" y="4023959"/>
                  </a:lnTo>
                  <a:lnTo>
                    <a:pt x="5234889" y="4025523"/>
                  </a:lnTo>
                  <a:lnTo>
                    <a:pt x="5239168" y="4023803"/>
                  </a:lnTo>
                  <a:lnTo>
                    <a:pt x="5242296" y="4016470"/>
                  </a:lnTo>
                  <a:lnTo>
                    <a:pt x="5240718" y="4011858"/>
                  </a:lnTo>
                  <a:close/>
                </a:path>
                <a:path w="17990185" h="10229215">
                  <a:moveTo>
                    <a:pt x="5159911" y="3975024"/>
                  </a:moveTo>
                  <a:lnTo>
                    <a:pt x="5147912" y="3969906"/>
                  </a:lnTo>
                  <a:lnTo>
                    <a:pt x="5143632" y="3971626"/>
                  </a:lnTo>
                  <a:lnTo>
                    <a:pt x="5140505" y="3978958"/>
                  </a:lnTo>
                  <a:lnTo>
                    <a:pt x="5142083" y="3983572"/>
                  </a:lnTo>
                  <a:lnTo>
                    <a:pt x="5154081" y="3988690"/>
                  </a:lnTo>
                  <a:lnTo>
                    <a:pt x="5158361" y="3986970"/>
                  </a:lnTo>
                  <a:lnTo>
                    <a:pt x="5161489" y="3979637"/>
                  </a:lnTo>
                  <a:lnTo>
                    <a:pt x="5159911" y="3975024"/>
                  </a:lnTo>
                  <a:close/>
                </a:path>
                <a:path w="17990185" h="10229215">
                  <a:moveTo>
                    <a:pt x="8979551" y="5603568"/>
                  </a:moveTo>
                  <a:lnTo>
                    <a:pt x="8975599" y="5602671"/>
                  </a:lnTo>
                  <a:lnTo>
                    <a:pt x="8970934" y="5600681"/>
                  </a:lnTo>
                  <a:lnTo>
                    <a:pt x="8967125" y="5599450"/>
                  </a:lnTo>
                  <a:lnTo>
                    <a:pt x="8963371" y="5601788"/>
                  </a:lnTo>
                  <a:lnTo>
                    <a:pt x="8961807" y="5605455"/>
                  </a:lnTo>
                  <a:lnTo>
                    <a:pt x="8960718" y="5608929"/>
                  </a:lnTo>
                  <a:lnTo>
                    <a:pt x="8962580" y="5612876"/>
                  </a:lnTo>
                  <a:lnTo>
                    <a:pt x="8966246" y="5614440"/>
                  </a:lnTo>
                  <a:lnTo>
                    <a:pt x="8966723" y="5614249"/>
                  </a:lnTo>
                  <a:lnTo>
                    <a:pt x="8971388" y="5616239"/>
                  </a:lnTo>
                  <a:lnTo>
                    <a:pt x="8975197" y="5617470"/>
                  </a:lnTo>
                  <a:lnTo>
                    <a:pt x="8978951" y="5615132"/>
                  </a:lnTo>
                  <a:lnTo>
                    <a:pt x="8980515" y="5611465"/>
                  </a:lnTo>
                  <a:lnTo>
                    <a:pt x="8981746" y="5607657"/>
                  </a:lnTo>
                  <a:lnTo>
                    <a:pt x="8979551" y="5603568"/>
                  </a:lnTo>
                  <a:close/>
                </a:path>
                <a:path w="17990185" h="10229215">
                  <a:moveTo>
                    <a:pt x="5079153" y="3939000"/>
                  </a:moveTo>
                  <a:lnTo>
                    <a:pt x="5067154" y="3933882"/>
                  </a:lnTo>
                  <a:lnTo>
                    <a:pt x="5062874" y="3935602"/>
                  </a:lnTo>
                  <a:lnTo>
                    <a:pt x="5059746" y="3942935"/>
                  </a:lnTo>
                  <a:lnTo>
                    <a:pt x="5061325" y="3947547"/>
                  </a:lnTo>
                  <a:lnTo>
                    <a:pt x="5073323" y="3952665"/>
                  </a:lnTo>
                  <a:lnTo>
                    <a:pt x="5077603" y="3950945"/>
                  </a:lnTo>
                  <a:lnTo>
                    <a:pt x="5080731" y="3943613"/>
                  </a:lnTo>
                  <a:lnTo>
                    <a:pt x="5079153" y="3939000"/>
                  </a:lnTo>
                  <a:close/>
                </a:path>
                <a:path w="17990185" h="10229215">
                  <a:moveTo>
                    <a:pt x="4998536" y="3902642"/>
                  </a:moveTo>
                  <a:lnTo>
                    <a:pt x="4986538" y="3897524"/>
                  </a:lnTo>
                  <a:lnTo>
                    <a:pt x="4982259" y="3899243"/>
                  </a:lnTo>
                  <a:lnTo>
                    <a:pt x="4979131" y="3906577"/>
                  </a:lnTo>
                  <a:lnTo>
                    <a:pt x="4980709" y="3911189"/>
                  </a:lnTo>
                  <a:lnTo>
                    <a:pt x="4992707" y="3916308"/>
                  </a:lnTo>
                  <a:lnTo>
                    <a:pt x="4996987" y="3914588"/>
                  </a:lnTo>
                  <a:lnTo>
                    <a:pt x="5000115" y="3907255"/>
                  </a:lnTo>
                  <a:lnTo>
                    <a:pt x="4998536" y="3902642"/>
                  </a:lnTo>
                  <a:close/>
                </a:path>
                <a:path w="17990185" h="10229215">
                  <a:moveTo>
                    <a:pt x="4918397" y="3866093"/>
                  </a:moveTo>
                  <a:lnTo>
                    <a:pt x="4906398" y="3860975"/>
                  </a:lnTo>
                  <a:lnTo>
                    <a:pt x="4902118" y="3862695"/>
                  </a:lnTo>
                  <a:lnTo>
                    <a:pt x="4898990" y="3870027"/>
                  </a:lnTo>
                  <a:lnTo>
                    <a:pt x="4900569" y="3874641"/>
                  </a:lnTo>
                  <a:lnTo>
                    <a:pt x="4912567" y="3879759"/>
                  </a:lnTo>
                  <a:lnTo>
                    <a:pt x="4916847" y="3878038"/>
                  </a:lnTo>
                  <a:lnTo>
                    <a:pt x="4919975" y="3870706"/>
                  </a:lnTo>
                  <a:lnTo>
                    <a:pt x="4918397" y="3866093"/>
                  </a:lnTo>
                  <a:close/>
                </a:path>
                <a:path w="17990185" h="10229215">
                  <a:moveTo>
                    <a:pt x="4837781" y="3829735"/>
                  </a:moveTo>
                  <a:lnTo>
                    <a:pt x="4825782" y="3824617"/>
                  </a:lnTo>
                  <a:lnTo>
                    <a:pt x="4821503" y="3826337"/>
                  </a:lnTo>
                  <a:lnTo>
                    <a:pt x="4818375" y="3833670"/>
                  </a:lnTo>
                  <a:lnTo>
                    <a:pt x="4819953" y="3838282"/>
                  </a:lnTo>
                  <a:lnTo>
                    <a:pt x="4831951" y="3843401"/>
                  </a:lnTo>
                  <a:lnTo>
                    <a:pt x="4836231" y="3841681"/>
                  </a:lnTo>
                  <a:lnTo>
                    <a:pt x="4839359" y="3834348"/>
                  </a:lnTo>
                  <a:lnTo>
                    <a:pt x="4837781" y="3829735"/>
                  </a:lnTo>
                  <a:close/>
                </a:path>
                <a:path w="17990185" h="10229215">
                  <a:moveTo>
                    <a:pt x="9063388" y="5631452"/>
                  </a:moveTo>
                  <a:lnTo>
                    <a:pt x="9059437" y="5630555"/>
                  </a:lnTo>
                  <a:lnTo>
                    <a:pt x="9054770" y="5628564"/>
                  </a:lnTo>
                  <a:lnTo>
                    <a:pt x="9050962" y="5627333"/>
                  </a:lnTo>
                  <a:lnTo>
                    <a:pt x="9047208" y="5629672"/>
                  </a:lnTo>
                  <a:lnTo>
                    <a:pt x="9045644" y="5633338"/>
                  </a:lnTo>
                  <a:lnTo>
                    <a:pt x="9044555" y="5636813"/>
                  </a:lnTo>
                  <a:lnTo>
                    <a:pt x="9046417" y="5640759"/>
                  </a:lnTo>
                  <a:lnTo>
                    <a:pt x="9050084" y="5642323"/>
                  </a:lnTo>
                  <a:lnTo>
                    <a:pt x="9050559" y="5642131"/>
                  </a:lnTo>
                  <a:lnTo>
                    <a:pt x="9055225" y="5644122"/>
                  </a:lnTo>
                  <a:lnTo>
                    <a:pt x="9059033" y="5645352"/>
                  </a:lnTo>
                  <a:lnTo>
                    <a:pt x="9062789" y="5643015"/>
                  </a:lnTo>
                  <a:lnTo>
                    <a:pt x="9064353" y="5639349"/>
                  </a:lnTo>
                  <a:lnTo>
                    <a:pt x="9065584" y="5635540"/>
                  </a:lnTo>
                  <a:lnTo>
                    <a:pt x="9063388" y="5631452"/>
                  </a:lnTo>
                  <a:close/>
                </a:path>
                <a:path w="17990185" h="10229215">
                  <a:moveTo>
                    <a:pt x="4757307" y="3793044"/>
                  </a:moveTo>
                  <a:lnTo>
                    <a:pt x="4745308" y="3787926"/>
                  </a:lnTo>
                  <a:lnTo>
                    <a:pt x="4741029" y="3789646"/>
                  </a:lnTo>
                  <a:lnTo>
                    <a:pt x="4737901" y="3796979"/>
                  </a:lnTo>
                  <a:lnTo>
                    <a:pt x="4739479" y="3801591"/>
                  </a:lnTo>
                  <a:lnTo>
                    <a:pt x="4751477" y="3806710"/>
                  </a:lnTo>
                  <a:lnTo>
                    <a:pt x="4755757" y="3804990"/>
                  </a:lnTo>
                  <a:lnTo>
                    <a:pt x="4758885" y="3797657"/>
                  </a:lnTo>
                  <a:lnTo>
                    <a:pt x="4757307" y="3793044"/>
                  </a:lnTo>
                  <a:close/>
                </a:path>
                <a:path w="17990185" h="10229215">
                  <a:moveTo>
                    <a:pt x="4677167" y="3756495"/>
                  </a:moveTo>
                  <a:lnTo>
                    <a:pt x="4665168" y="3751377"/>
                  </a:lnTo>
                  <a:lnTo>
                    <a:pt x="4660555" y="3752955"/>
                  </a:lnTo>
                  <a:lnTo>
                    <a:pt x="4657427" y="3760287"/>
                  </a:lnTo>
                  <a:lnTo>
                    <a:pt x="4659005" y="3764901"/>
                  </a:lnTo>
                  <a:lnTo>
                    <a:pt x="4671337" y="3770161"/>
                  </a:lnTo>
                  <a:lnTo>
                    <a:pt x="4675618" y="3768440"/>
                  </a:lnTo>
                  <a:lnTo>
                    <a:pt x="4678745" y="3761108"/>
                  </a:lnTo>
                  <a:lnTo>
                    <a:pt x="4677167" y="3756495"/>
                  </a:lnTo>
                  <a:close/>
                </a:path>
                <a:path w="17990185" h="10229215">
                  <a:moveTo>
                    <a:pt x="4596693" y="3719805"/>
                  </a:moveTo>
                  <a:lnTo>
                    <a:pt x="4584694" y="3714686"/>
                  </a:lnTo>
                  <a:lnTo>
                    <a:pt x="4580081" y="3716263"/>
                  </a:lnTo>
                  <a:lnTo>
                    <a:pt x="4576953" y="3723597"/>
                  </a:lnTo>
                  <a:lnTo>
                    <a:pt x="4578532" y="3728209"/>
                  </a:lnTo>
                  <a:lnTo>
                    <a:pt x="4590864" y="3733469"/>
                  </a:lnTo>
                  <a:lnTo>
                    <a:pt x="4595144" y="3731749"/>
                  </a:lnTo>
                  <a:lnTo>
                    <a:pt x="4598271" y="3724417"/>
                  </a:lnTo>
                  <a:lnTo>
                    <a:pt x="4596693" y="3719805"/>
                  </a:lnTo>
                  <a:close/>
                </a:path>
                <a:path w="17990185" h="10229215">
                  <a:moveTo>
                    <a:pt x="9147509" y="5658668"/>
                  </a:moveTo>
                  <a:lnTo>
                    <a:pt x="9143559" y="5657771"/>
                  </a:lnTo>
                  <a:lnTo>
                    <a:pt x="9138891" y="5655780"/>
                  </a:lnTo>
                  <a:lnTo>
                    <a:pt x="9135083" y="5654550"/>
                  </a:lnTo>
                  <a:lnTo>
                    <a:pt x="9130995" y="5656745"/>
                  </a:lnTo>
                  <a:lnTo>
                    <a:pt x="9129764" y="5660554"/>
                  </a:lnTo>
                  <a:lnTo>
                    <a:pt x="9128676" y="5664029"/>
                  </a:lnTo>
                  <a:lnTo>
                    <a:pt x="9130538" y="5667975"/>
                  </a:lnTo>
                  <a:lnTo>
                    <a:pt x="9134204" y="5669539"/>
                  </a:lnTo>
                  <a:lnTo>
                    <a:pt x="9134680" y="5669348"/>
                  </a:lnTo>
                  <a:lnTo>
                    <a:pt x="9139347" y="5671339"/>
                  </a:lnTo>
                  <a:lnTo>
                    <a:pt x="9143155" y="5672569"/>
                  </a:lnTo>
                  <a:lnTo>
                    <a:pt x="9147243" y="5670373"/>
                  </a:lnTo>
                  <a:lnTo>
                    <a:pt x="9149704" y="5662756"/>
                  </a:lnTo>
                  <a:lnTo>
                    <a:pt x="9147509" y="5658668"/>
                  </a:lnTo>
                  <a:close/>
                </a:path>
                <a:path w="17990185" h="10229215">
                  <a:moveTo>
                    <a:pt x="4505029" y="3677946"/>
                  </a:moveTo>
                  <a:lnTo>
                    <a:pt x="4500417" y="3679523"/>
                  </a:lnTo>
                  <a:lnTo>
                    <a:pt x="4498853" y="3683190"/>
                  </a:lnTo>
                  <a:lnTo>
                    <a:pt x="4496956" y="3686714"/>
                  </a:lnTo>
                  <a:lnTo>
                    <a:pt x="4498534" y="3691327"/>
                  </a:lnTo>
                  <a:lnTo>
                    <a:pt x="4506866" y="3694881"/>
                  </a:lnTo>
                  <a:lnTo>
                    <a:pt x="4507391" y="3695499"/>
                  </a:lnTo>
                  <a:lnTo>
                    <a:pt x="4511057" y="3697063"/>
                  </a:lnTo>
                  <a:lnTo>
                    <a:pt x="4515336" y="3695343"/>
                  </a:lnTo>
                  <a:lnTo>
                    <a:pt x="4518464" y="3688010"/>
                  </a:lnTo>
                  <a:lnTo>
                    <a:pt x="4516886" y="3683398"/>
                  </a:lnTo>
                  <a:lnTo>
                    <a:pt x="4508554" y="3679843"/>
                  </a:lnTo>
                  <a:lnTo>
                    <a:pt x="4505029" y="3677946"/>
                  </a:lnTo>
                  <a:close/>
                </a:path>
                <a:path w="17990185" h="10229215">
                  <a:moveTo>
                    <a:pt x="4424364" y="3640779"/>
                  </a:moveTo>
                  <a:lnTo>
                    <a:pt x="4420085" y="3642500"/>
                  </a:lnTo>
                  <a:lnTo>
                    <a:pt x="4418177" y="3646806"/>
                  </a:lnTo>
                  <a:lnTo>
                    <a:pt x="4416624" y="3649690"/>
                  </a:lnTo>
                  <a:lnTo>
                    <a:pt x="4418202" y="3654303"/>
                  </a:lnTo>
                  <a:lnTo>
                    <a:pt x="4430534" y="3659563"/>
                  </a:lnTo>
                  <a:lnTo>
                    <a:pt x="4434672" y="3658176"/>
                  </a:lnTo>
                  <a:lnTo>
                    <a:pt x="4436581" y="3653869"/>
                  </a:lnTo>
                  <a:lnTo>
                    <a:pt x="4438133" y="3650986"/>
                  </a:lnTo>
                  <a:lnTo>
                    <a:pt x="4436555" y="3646373"/>
                  </a:lnTo>
                  <a:lnTo>
                    <a:pt x="4428222" y="3642818"/>
                  </a:lnTo>
                  <a:lnTo>
                    <a:pt x="4424364" y="3640779"/>
                  </a:lnTo>
                  <a:close/>
                </a:path>
                <a:path w="17990185" h="10229215">
                  <a:moveTo>
                    <a:pt x="4344509" y="3603564"/>
                  </a:moveTo>
                  <a:lnTo>
                    <a:pt x="4339896" y="3605141"/>
                  </a:lnTo>
                  <a:lnTo>
                    <a:pt x="4337987" y="3609449"/>
                  </a:lnTo>
                  <a:lnTo>
                    <a:pt x="4336435" y="3612332"/>
                  </a:lnTo>
                  <a:lnTo>
                    <a:pt x="4338013" y="3616944"/>
                  </a:lnTo>
                  <a:lnTo>
                    <a:pt x="4350345" y="3622205"/>
                  </a:lnTo>
                  <a:lnTo>
                    <a:pt x="4354482" y="3620819"/>
                  </a:lnTo>
                  <a:lnTo>
                    <a:pt x="4356391" y="3616512"/>
                  </a:lnTo>
                  <a:lnTo>
                    <a:pt x="4357944" y="3613628"/>
                  </a:lnTo>
                  <a:lnTo>
                    <a:pt x="4356366" y="3609016"/>
                  </a:lnTo>
                  <a:lnTo>
                    <a:pt x="4348034" y="3605461"/>
                  </a:lnTo>
                  <a:lnTo>
                    <a:pt x="4344509" y="3603564"/>
                  </a:lnTo>
                  <a:close/>
                </a:path>
                <a:path w="17990185" h="10229215">
                  <a:moveTo>
                    <a:pt x="9231773" y="5685551"/>
                  </a:moveTo>
                  <a:lnTo>
                    <a:pt x="9227821" y="5684654"/>
                  </a:lnTo>
                  <a:lnTo>
                    <a:pt x="9223155" y="5682663"/>
                  </a:lnTo>
                  <a:lnTo>
                    <a:pt x="9219347" y="5681433"/>
                  </a:lnTo>
                  <a:lnTo>
                    <a:pt x="9215258" y="5683628"/>
                  </a:lnTo>
                  <a:lnTo>
                    <a:pt x="9214028" y="5687437"/>
                  </a:lnTo>
                  <a:lnTo>
                    <a:pt x="9212939" y="5690912"/>
                  </a:lnTo>
                  <a:lnTo>
                    <a:pt x="9214802" y="5694859"/>
                  </a:lnTo>
                  <a:lnTo>
                    <a:pt x="9218135" y="5696280"/>
                  </a:lnTo>
                  <a:lnTo>
                    <a:pt x="9217992" y="5696614"/>
                  </a:lnTo>
                  <a:lnTo>
                    <a:pt x="9218326" y="5696756"/>
                  </a:lnTo>
                  <a:lnTo>
                    <a:pt x="9218944" y="5696231"/>
                  </a:lnTo>
                  <a:lnTo>
                    <a:pt x="9223610" y="5698222"/>
                  </a:lnTo>
                  <a:lnTo>
                    <a:pt x="9227419" y="5699453"/>
                  </a:lnTo>
                  <a:lnTo>
                    <a:pt x="9231507" y="5697257"/>
                  </a:lnTo>
                  <a:lnTo>
                    <a:pt x="9233968" y="5689640"/>
                  </a:lnTo>
                  <a:lnTo>
                    <a:pt x="9231773" y="5685551"/>
                  </a:lnTo>
                  <a:close/>
                </a:path>
                <a:path w="17990185" h="10229215">
                  <a:moveTo>
                    <a:pt x="4264320" y="3566206"/>
                  </a:moveTo>
                  <a:lnTo>
                    <a:pt x="4259706" y="3567784"/>
                  </a:lnTo>
                  <a:lnTo>
                    <a:pt x="4257798" y="3572091"/>
                  </a:lnTo>
                  <a:lnTo>
                    <a:pt x="4256245" y="3574974"/>
                  </a:lnTo>
                  <a:lnTo>
                    <a:pt x="4257823" y="3579587"/>
                  </a:lnTo>
                  <a:lnTo>
                    <a:pt x="4270156" y="3584848"/>
                  </a:lnTo>
                  <a:lnTo>
                    <a:pt x="4274293" y="3583461"/>
                  </a:lnTo>
                  <a:lnTo>
                    <a:pt x="4276202" y="3579153"/>
                  </a:lnTo>
                  <a:lnTo>
                    <a:pt x="4277754" y="3576271"/>
                  </a:lnTo>
                  <a:lnTo>
                    <a:pt x="4276176" y="3571657"/>
                  </a:lnTo>
                  <a:lnTo>
                    <a:pt x="4267844" y="3568103"/>
                  </a:lnTo>
                  <a:lnTo>
                    <a:pt x="4264320" y="3566206"/>
                  </a:lnTo>
                  <a:close/>
                </a:path>
                <a:path w="17990185" h="10229215">
                  <a:moveTo>
                    <a:pt x="13911764" y="7677154"/>
                  </a:moveTo>
                  <a:lnTo>
                    <a:pt x="13907244" y="7677590"/>
                  </a:lnTo>
                  <a:lnTo>
                    <a:pt x="13904490" y="7680354"/>
                  </a:lnTo>
                  <a:lnTo>
                    <a:pt x="13901592" y="7683452"/>
                  </a:lnTo>
                  <a:lnTo>
                    <a:pt x="13902027" y="7687971"/>
                  </a:lnTo>
                  <a:lnTo>
                    <a:pt x="13904792" y="7690726"/>
                  </a:lnTo>
                  <a:lnTo>
                    <a:pt x="13908414" y="7694241"/>
                  </a:lnTo>
                  <a:lnTo>
                    <a:pt x="13908939" y="7694858"/>
                  </a:lnTo>
                  <a:lnTo>
                    <a:pt x="13913273" y="7696707"/>
                  </a:lnTo>
                  <a:lnTo>
                    <a:pt x="13916650" y="7696177"/>
                  </a:lnTo>
                  <a:lnTo>
                    <a:pt x="13918787" y="7693938"/>
                  </a:lnTo>
                  <a:lnTo>
                    <a:pt x="13921685" y="7690840"/>
                  </a:lnTo>
                  <a:lnTo>
                    <a:pt x="13921248" y="7686321"/>
                  </a:lnTo>
                  <a:lnTo>
                    <a:pt x="13918484" y="7683566"/>
                  </a:lnTo>
                  <a:lnTo>
                    <a:pt x="13914861" y="7680051"/>
                  </a:lnTo>
                  <a:lnTo>
                    <a:pt x="13911764" y="7677154"/>
                  </a:lnTo>
                  <a:close/>
                </a:path>
                <a:path w="17990185" h="10229215">
                  <a:moveTo>
                    <a:pt x="4184273" y="3528515"/>
                  </a:moveTo>
                  <a:lnTo>
                    <a:pt x="4179660" y="3530092"/>
                  </a:lnTo>
                  <a:lnTo>
                    <a:pt x="4177751" y="3534399"/>
                  </a:lnTo>
                  <a:lnTo>
                    <a:pt x="4176198" y="3537283"/>
                  </a:lnTo>
                  <a:lnTo>
                    <a:pt x="4177777" y="3541895"/>
                  </a:lnTo>
                  <a:lnTo>
                    <a:pt x="4190110" y="3547156"/>
                  </a:lnTo>
                  <a:lnTo>
                    <a:pt x="4194246" y="3545770"/>
                  </a:lnTo>
                  <a:lnTo>
                    <a:pt x="4196155" y="3541463"/>
                  </a:lnTo>
                  <a:lnTo>
                    <a:pt x="4197708" y="3538579"/>
                  </a:lnTo>
                  <a:lnTo>
                    <a:pt x="4196129" y="3533967"/>
                  </a:lnTo>
                  <a:lnTo>
                    <a:pt x="4187797" y="3530412"/>
                  </a:lnTo>
                  <a:lnTo>
                    <a:pt x="4184273" y="3528515"/>
                  </a:lnTo>
                  <a:close/>
                </a:path>
                <a:path w="17990185" h="10229215">
                  <a:moveTo>
                    <a:pt x="4104226" y="3490824"/>
                  </a:moveTo>
                  <a:lnTo>
                    <a:pt x="4099946" y="3492544"/>
                  </a:lnTo>
                  <a:lnTo>
                    <a:pt x="4096152" y="3499593"/>
                  </a:lnTo>
                  <a:lnTo>
                    <a:pt x="4097729" y="3504205"/>
                  </a:lnTo>
                  <a:lnTo>
                    <a:pt x="4110062" y="3509466"/>
                  </a:lnTo>
                  <a:lnTo>
                    <a:pt x="4114199" y="3508078"/>
                  </a:lnTo>
                  <a:lnTo>
                    <a:pt x="4115763" y="3504412"/>
                  </a:lnTo>
                  <a:lnTo>
                    <a:pt x="4117660" y="3500888"/>
                  </a:lnTo>
                  <a:lnTo>
                    <a:pt x="4115940" y="3496608"/>
                  </a:lnTo>
                  <a:lnTo>
                    <a:pt x="4112415" y="3494712"/>
                  </a:lnTo>
                  <a:lnTo>
                    <a:pt x="4107750" y="3492722"/>
                  </a:lnTo>
                  <a:lnTo>
                    <a:pt x="4104226" y="3490824"/>
                  </a:lnTo>
                  <a:close/>
                </a:path>
                <a:path w="17990185" h="10229215">
                  <a:moveTo>
                    <a:pt x="9316461" y="5711434"/>
                  </a:moveTo>
                  <a:lnTo>
                    <a:pt x="9312654" y="5710203"/>
                  </a:lnTo>
                  <a:lnTo>
                    <a:pt x="9307703" y="5708880"/>
                  </a:lnTo>
                  <a:lnTo>
                    <a:pt x="9303895" y="5707649"/>
                  </a:lnTo>
                  <a:lnTo>
                    <a:pt x="9299806" y="5709845"/>
                  </a:lnTo>
                  <a:lnTo>
                    <a:pt x="9298576" y="5713653"/>
                  </a:lnTo>
                  <a:lnTo>
                    <a:pt x="9297487" y="5717129"/>
                  </a:lnTo>
                  <a:lnTo>
                    <a:pt x="9299349" y="5721074"/>
                  </a:lnTo>
                  <a:lnTo>
                    <a:pt x="9303350" y="5722781"/>
                  </a:lnTo>
                  <a:lnTo>
                    <a:pt x="9308300" y="5724105"/>
                  </a:lnTo>
                  <a:lnTo>
                    <a:pt x="9312108" y="5725335"/>
                  </a:lnTo>
                  <a:lnTo>
                    <a:pt x="9316197" y="5723140"/>
                  </a:lnTo>
                  <a:lnTo>
                    <a:pt x="9318658" y="5715523"/>
                  </a:lnTo>
                  <a:lnTo>
                    <a:pt x="9316461" y="5711434"/>
                  </a:lnTo>
                  <a:close/>
                </a:path>
                <a:path w="17990185" h="10229215">
                  <a:moveTo>
                    <a:pt x="4024463" y="3452466"/>
                  </a:moveTo>
                  <a:lnTo>
                    <a:pt x="4019851" y="3454044"/>
                  </a:lnTo>
                  <a:lnTo>
                    <a:pt x="4017947" y="3458353"/>
                  </a:lnTo>
                  <a:lnTo>
                    <a:pt x="4016247" y="3461568"/>
                  </a:lnTo>
                  <a:lnTo>
                    <a:pt x="4017974" y="3465850"/>
                  </a:lnTo>
                  <a:lnTo>
                    <a:pt x="4021492" y="3467744"/>
                  </a:lnTo>
                  <a:lnTo>
                    <a:pt x="4026157" y="3469734"/>
                  </a:lnTo>
                  <a:lnTo>
                    <a:pt x="4026633" y="3469544"/>
                  </a:lnTo>
                  <a:lnTo>
                    <a:pt x="4030299" y="3471108"/>
                  </a:lnTo>
                  <a:lnTo>
                    <a:pt x="4034436" y="3469721"/>
                  </a:lnTo>
                  <a:lnTo>
                    <a:pt x="4036345" y="3465414"/>
                  </a:lnTo>
                  <a:lnTo>
                    <a:pt x="4037897" y="3462530"/>
                  </a:lnTo>
                  <a:lnTo>
                    <a:pt x="4036177" y="3458251"/>
                  </a:lnTo>
                  <a:lnTo>
                    <a:pt x="4032653" y="3456354"/>
                  </a:lnTo>
                  <a:lnTo>
                    <a:pt x="4027987" y="3454364"/>
                  </a:lnTo>
                  <a:lnTo>
                    <a:pt x="4024463" y="3452466"/>
                  </a:lnTo>
                  <a:close/>
                </a:path>
                <a:path w="17990185" h="10229215">
                  <a:moveTo>
                    <a:pt x="3945034" y="3414251"/>
                  </a:moveTo>
                  <a:lnTo>
                    <a:pt x="3940420" y="3415828"/>
                  </a:lnTo>
                  <a:lnTo>
                    <a:pt x="3938339" y="3420456"/>
                  </a:lnTo>
                  <a:lnTo>
                    <a:pt x="3936959" y="3423019"/>
                  </a:lnTo>
                  <a:lnTo>
                    <a:pt x="3938537" y="3427632"/>
                  </a:lnTo>
                  <a:lnTo>
                    <a:pt x="3942062" y="3429529"/>
                  </a:lnTo>
                  <a:lnTo>
                    <a:pt x="3950727" y="3433225"/>
                  </a:lnTo>
                  <a:lnTo>
                    <a:pt x="3954864" y="3431839"/>
                  </a:lnTo>
                  <a:lnTo>
                    <a:pt x="3956938" y="3427208"/>
                  </a:lnTo>
                  <a:lnTo>
                    <a:pt x="3958468" y="3424315"/>
                  </a:lnTo>
                  <a:lnTo>
                    <a:pt x="3956748" y="3420036"/>
                  </a:lnTo>
                  <a:lnTo>
                    <a:pt x="3953223" y="3418139"/>
                  </a:lnTo>
                  <a:lnTo>
                    <a:pt x="3948558" y="3416149"/>
                  </a:lnTo>
                  <a:lnTo>
                    <a:pt x="3945034" y="3414251"/>
                  </a:lnTo>
                  <a:close/>
                </a:path>
                <a:path w="17990185" h="10229215">
                  <a:moveTo>
                    <a:pt x="3865271" y="3375893"/>
                  </a:moveTo>
                  <a:lnTo>
                    <a:pt x="3860657" y="3377471"/>
                  </a:lnTo>
                  <a:lnTo>
                    <a:pt x="3858576" y="3382098"/>
                  </a:lnTo>
                  <a:lnTo>
                    <a:pt x="3857196" y="3384661"/>
                  </a:lnTo>
                  <a:lnTo>
                    <a:pt x="3858774" y="3389274"/>
                  </a:lnTo>
                  <a:lnTo>
                    <a:pt x="3862298" y="3391172"/>
                  </a:lnTo>
                  <a:lnTo>
                    <a:pt x="3870965" y="3394868"/>
                  </a:lnTo>
                  <a:lnTo>
                    <a:pt x="3875102" y="3393481"/>
                  </a:lnTo>
                  <a:lnTo>
                    <a:pt x="3877183" y="3388854"/>
                  </a:lnTo>
                  <a:lnTo>
                    <a:pt x="3878563" y="3386291"/>
                  </a:lnTo>
                  <a:lnTo>
                    <a:pt x="3876985" y="3381678"/>
                  </a:lnTo>
                  <a:lnTo>
                    <a:pt x="3873461" y="3379780"/>
                  </a:lnTo>
                  <a:lnTo>
                    <a:pt x="3868795" y="3377790"/>
                  </a:lnTo>
                  <a:lnTo>
                    <a:pt x="3865271" y="3375893"/>
                  </a:lnTo>
                  <a:close/>
                </a:path>
                <a:path w="17990185" h="10229215">
                  <a:moveTo>
                    <a:pt x="9400962" y="5736842"/>
                  </a:moveTo>
                  <a:lnTo>
                    <a:pt x="9397153" y="5735611"/>
                  </a:lnTo>
                  <a:lnTo>
                    <a:pt x="9392202" y="5734287"/>
                  </a:lnTo>
                  <a:lnTo>
                    <a:pt x="9388393" y="5733057"/>
                  </a:lnTo>
                  <a:lnTo>
                    <a:pt x="9384305" y="5735253"/>
                  </a:lnTo>
                  <a:lnTo>
                    <a:pt x="9383075" y="5739061"/>
                  </a:lnTo>
                  <a:lnTo>
                    <a:pt x="9381986" y="5742536"/>
                  </a:lnTo>
                  <a:lnTo>
                    <a:pt x="9383849" y="5746483"/>
                  </a:lnTo>
                  <a:lnTo>
                    <a:pt x="9387848" y="5748189"/>
                  </a:lnTo>
                  <a:lnTo>
                    <a:pt x="9392799" y="5749513"/>
                  </a:lnTo>
                  <a:lnTo>
                    <a:pt x="9396608" y="5750743"/>
                  </a:lnTo>
                  <a:lnTo>
                    <a:pt x="9400696" y="5748547"/>
                  </a:lnTo>
                  <a:lnTo>
                    <a:pt x="9403157" y="5740931"/>
                  </a:lnTo>
                  <a:lnTo>
                    <a:pt x="9400962" y="5736842"/>
                  </a:lnTo>
                  <a:close/>
                </a:path>
                <a:path w="17990185" h="10229215">
                  <a:moveTo>
                    <a:pt x="3785174" y="3337393"/>
                  </a:moveTo>
                  <a:lnTo>
                    <a:pt x="3780562" y="3338972"/>
                  </a:lnTo>
                  <a:lnTo>
                    <a:pt x="3778481" y="3343599"/>
                  </a:lnTo>
                  <a:lnTo>
                    <a:pt x="3777101" y="3346162"/>
                  </a:lnTo>
                  <a:lnTo>
                    <a:pt x="3778679" y="3350775"/>
                  </a:lnTo>
                  <a:lnTo>
                    <a:pt x="3782203" y="3352672"/>
                  </a:lnTo>
                  <a:lnTo>
                    <a:pt x="3790869" y="3356368"/>
                  </a:lnTo>
                  <a:lnTo>
                    <a:pt x="3795006" y="3354982"/>
                  </a:lnTo>
                  <a:lnTo>
                    <a:pt x="3797088" y="3350354"/>
                  </a:lnTo>
                  <a:lnTo>
                    <a:pt x="3798468" y="3347791"/>
                  </a:lnTo>
                  <a:lnTo>
                    <a:pt x="3796890" y="3343179"/>
                  </a:lnTo>
                  <a:lnTo>
                    <a:pt x="3793365" y="3341281"/>
                  </a:lnTo>
                  <a:lnTo>
                    <a:pt x="3788699" y="3339291"/>
                  </a:lnTo>
                  <a:lnTo>
                    <a:pt x="3785174" y="3337393"/>
                  </a:lnTo>
                  <a:close/>
                </a:path>
                <a:path w="17990185" h="10229215">
                  <a:moveTo>
                    <a:pt x="3714220" y="3302399"/>
                  </a:moveTo>
                  <a:lnTo>
                    <a:pt x="3705888" y="3298844"/>
                  </a:lnTo>
                  <a:lnTo>
                    <a:pt x="3701417" y="3300089"/>
                  </a:lnTo>
                  <a:lnTo>
                    <a:pt x="3699336" y="3304716"/>
                  </a:lnTo>
                  <a:lnTo>
                    <a:pt x="3697956" y="3307280"/>
                  </a:lnTo>
                  <a:lnTo>
                    <a:pt x="3699534" y="3311892"/>
                  </a:lnTo>
                  <a:lnTo>
                    <a:pt x="3703058" y="3313789"/>
                  </a:lnTo>
                  <a:lnTo>
                    <a:pt x="3711724" y="3317486"/>
                  </a:lnTo>
                  <a:lnTo>
                    <a:pt x="3715861" y="3316099"/>
                  </a:lnTo>
                  <a:lnTo>
                    <a:pt x="3717942" y="3311472"/>
                  </a:lnTo>
                  <a:lnTo>
                    <a:pt x="3719322" y="3308909"/>
                  </a:lnTo>
                  <a:lnTo>
                    <a:pt x="3717744" y="3304296"/>
                  </a:lnTo>
                  <a:lnTo>
                    <a:pt x="3714220" y="3302399"/>
                  </a:lnTo>
                  <a:close/>
                </a:path>
                <a:path w="17990185" h="10229215">
                  <a:moveTo>
                    <a:pt x="9485745" y="5761583"/>
                  </a:moveTo>
                  <a:lnTo>
                    <a:pt x="9481936" y="5760353"/>
                  </a:lnTo>
                  <a:lnTo>
                    <a:pt x="9476985" y="5759029"/>
                  </a:lnTo>
                  <a:lnTo>
                    <a:pt x="9472844" y="5757656"/>
                  </a:lnTo>
                  <a:lnTo>
                    <a:pt x="9469089" y="5759993"/>
                  </a:lnTo>
                  <a:lnTo>
                    <a:pt x="9466627" y="5767611"/>
                  </a:lnTo>
                  <a:lnTo>
                    <a:pt x="9468631" y="5771223"/>
                  </a:lnTo>
                  <a:lnTo>
                    <a:pt x="9472632" y="5772930"/>
                  </a:lnTo>
                  <a:lnTo>
                    <a:pt x="9477582" y="5774253"/>
                  </a:lnTo>
                  <a:lnTo>
                    <a:pt x="9481724" y="5775626"/>
                  </a:lnTo>
                  <a:lnTo>
                    <a:pt x="9485478" y="5773288"/>
                  </a:lnTo>
                  <a:lnTo>
                    <a:pt x="9487939" y="5765670"/>
                  </a:lnTo>
                  <a:lnTo>
                    <a:pt x="9485745" y="5761583"/>
                  </a:lnTo>
                  <a:close/>
                </a:path>
                <a:path w="17990185" h="10229215">
                  <a:moveTo>
                    <a:pt x="3626551" y="3259486"/>
                  </a:moveTo>
                  <a:lnTo>
                    <a:pt x="3621939" y="3261065"/>
                  </a:lnTo>
                  <a:lnTo>
                    <a:pt x="3619857" y="3265692"/>
                  </a:lnTo>
                  <a:lnTo>
                    <a:pt x="3618477" y="3268255"/>
                  </a:lnTo>
                  <a:lnTo>
                    <a:pt x="3620056" y="3272868"/>
                  </a:lnTo>
                  <a:lnTo>
                    <a:pt x="3623580" y="3274766"/>
                  </a:lnTo>
                  <a:lnTo>
                    <a:pt x="3632245" y="3278462"/>
                  </a:lnTo>
                  <a:lnTo>
                    <a:pt x="3636382" y="3277074"/>
                  </a:lnTo>
                  <a:lnTo>
                    <a:pt x="3638464" y="3272447"/>
                  </a:lnTo>
                  <a:lnTo>
                    <a:pt x="3639843" y="3269884"/>
                  </a:lnTo>
                  <a:lnTo>
                    <a:pt x="3638265" y="3265271"/>
                  </a:lnTo>
                  <a:lnTo>
                    <a:pt x="3634741" y="3263374"/>
                  </a:lnTo>
                  <a:lnTo>
                    <a:pt x="3630075" y="3261384"/>
                  </a:lnTo>
                  <a:lnTo>
                    <a:pt x="3626551" y="3259486"/>
                  </a:lnTo>
                  <a:close/>
                </a:path>
                <a:path w="17990185" h="10229215">
                  <a:moveTo>
                    <a:pt x="13847855" y="7616406"/>
                  </a:moveTo>
                  <a:lnTo>
                    <a:pt x="13843335" y="7616842"/>
                  </a:lnTo>
                  <a:lnTo>
                    <a:pt x="13840579" y="7619606"/>
                  </a:lnTo>
                  <a:lnTo>
                    <a:pt x="13837682" y="7622703"/>
                  </a:lnTo>
                  <a:lnTo>
                    <a:pt x="13838121" y="7627224"/>
                  </a:lnTo>
                  <a:lnTo>
                    <a:pt x="13840885" y="7629979"/>
                  </a:lnTo>
                  <a:lnTo>
                    <a:pt x="13844505" y="7633493"/>
                  </a:lnTo>
                  <a:lnTo>
                    <a:pt x="13845030" y="7634111"/>
                  </a:lnTo>
                  <a:lnTo>
                    <a:pt x="13849362" y="7635959"/>
                  </a:lnTo>
                  <a:lnTo>
                    <a:pt x="13852740" y="7635430"/>
                  </a:lnTo>
                  <a:lnTo>
                    <a:pt x="13854877" y="7633190"/>
                  </a:lnTo>
                  <a:lnTo>
                    <a:pt x="13857774" y="7630092"/>
                  </a:lnTo>
                  <a:lnTo>
                    <a:pt x="13857339" y="7625573"/>
                  </a:lnTo>
                  <a:lnTo>
                    <a:pt x="13854574" y="7622818"/>
                  </a:lnTo>
                  <a:lnTo>
                    <a:pt x="13850952" y="7619304"/>
                  </a:lnTo>
                  <a:lnTo>
                    <a:pt x="13847855" y="7616406"/>
                  </a:lnTo>
                  <a:close/>
                </a:path>
                <a:path w="17990185" h="10229215">
                  <a:moveTo>
                    <a:pt x="3547215" y="3220129"/>
                  </a:moveTo>
                  <a:lnTo>
                    <a:pt x="3542603" y="3221707"/>
                  </a:lnTo>
                  <a:lnTo>
                    <a:pt x="3540521" y="3226335"/>
                  </a:lnTo>
                  <a:lnTo>
                    <a:pt x="3539141" y="3228897"/>
                  </a:lnTo>
                  <a:lnTo>
                    <a:pt x="3540861" y="3233177"/>
                  </a:lnTo>
                  <a:lnTo>
                    <a:pt x="3544243" y="3235408"/>
                  </a:lnTo>
                  <a:lnTo>
                    <a:pt x="3552909" y="3239105"/>
                  </a:lnTo>
                  <a:lnTo>
                    <a:pt x="3557046" y="3237717"/>
                  </a:lnTo>
                  <a:lnTo>
                    <a:pt x="3559127" y="3233090"/>
                  </a:lnTo>
                  <a:lnTo>
                    <a:pt x="3560507" y="3230526"/>
                  </a:lnTo>
                  <a:lnTo>
                    <a:pt x="3558930" y="3225914"/>
                  </a:lnTo>
                  <a:lnTo>
                    <a:pt x="3555406" y="3224017"/>
                  </a:lnTo>
                  <a:lnTo>
                    <a:pt x="3550739" y="3222026"/>
                  </a:lnTo>
                  <a:lnTo>
                    <a:pt x="3547215" y="3220129"/>
                  </a:lnTo>
                  <a:close/>
                </a:path>
                <a:path w="17990185" h="10229215">
                  <a:moveTo>
                    <a:pt x="9570194" y="5786182"/>
                  </a:moveTo>
                  <a:lnTo>
                    <a:pt x="9566386" y="5784952"/>
                  </a:lnTo>
                  <a:lnTo>
                    <a:pt x="9561436" y="5783627"/>
                  </a:lnTo>
                  <a:lnTo>
                    <a:pt x="9557627" y="5782397"/>
                  </a:lnTo>
                  <a:lnTo>
                    <a:pt x="9553872" y="5784735"/>
                  </a:lnTo>
                  <a:lnTo>
                    <a:pt x="9552641" y="5788543"/>
                  </a:lnTo>
                  <a:lnTo>
                    <a:pt x="9551552" y="5792018"/>
                  </a:lnTo>
                  <a:lnTo>
                    <a:pt x="9553557" y="5795631"/>
                  </a:lnTo>
                  <a:lnTo>
                    <a:pt x="9557556" y="5797337"/>
                  </a:lnTo>
                  <a:lnTo>
                    <a:pt x="9562508" y="5798662"/>
                  </a:lnTo>
                  <a:lnTo>
                    <a:pt x="9566316" y="5799892"/>
                  </a:lnTo>
                  <a:lnTo>
                    <a:pt x="9570070" y="5797554"/>
                  </a:lnTo>
                  <a:lnTo>
                    <a:pt x="9572531" y="5789937"/>
                  </a:lnTo>
                  <a:lnTo>
                    <a:pt x="9570194" y="5786182"/>
                  </a:lnTo>
                  <a:close/>
                </a:path>
                <a:path w="17990185" h="10229215">
                  <a:moveTo>
                    <a:pt x="3476544" y="3184468"/>
                  </a:moveTo>
                  <a:lnTo>
                    <a:pt x="3468212" y="3180914"/>
                  </a:lnTo>
                  <a:lnTo>
                    <a:pt x="3463742" y="3182159"/>
                  </a:lnTo>
                  <a:lnTo>
                    <a:pt x="3460614" y="3189491"/>
                  </a:lnTo>
                  <a:lnTo>
                    <a:pt x="3462000" y="3193629"/>
                  </a:lnTo>
                  <a:lnTo>
                    <a:pt x="3465382" y="3195859"/>
                  </a:lnTo>
                  <a:lnTo>
                    <a:pt x="3473715" y="3199414"/>
                  </a:lnTo>
                  <a:lnTo>
                    <a:pt x="3478185" y="3198169"/>
                  </a:lnTo>
                  <a:lnTo>
                    <a:pt x="3481313" y="3190836"/>
                  </a:lnTo>
                  <a:lnTo>
                    <a:pt x="3479926" y="3186699"/>
                  </a:lnTo>
                  <a:lnTo>
                    <a:pt x="3476544" y="3184468"/>
                  </a:lnTo>
                  <a:close/>
                </a:path>
                <a:path w="17990185" h="10229215">
                  <a:moveTo>
                    <a:pt x="3397492" y="3144444"/>
                  </a:moveTo>
                  <a:lnTo>
                    <a:pt x="3389160" y="3140890"/>
                  </a:lnTo>
                  <a:lnTo>
                    <a:pt x="3384690" y="3142135"/>
                  </a:lnTo>
                  <a:lnTo>
                    <a:pt x="3381562" y="3149467"/>
                  </a:lnTo>
                  <a:lnTo>
                    <a:pt x="3382949" y="3153605"/>
                  </a:lnTo>
                  <a:lnTo>
                    <a:pt x="3386331" y="3155835"/>
                  </a:lnTo>
                  <a:lnTo>
                    <a:pt x="3394663" y="3159389"/>
                  </a:lnTo>
                  <a:lnTo>
                    <a:pt x="3399133" y="3158144"/>
                  </a:lnTo>
                  <a:lnTo>
                    <a:pt x="3402261" y="3150811"/>
                  </a:lnTo>
                  <a:lnTo>
                    <a:pt x="3400874" y="3146675"/>
                  </a:lnTo>
                  <a:lnTo>
                    <a:pt x="3397492" y="3144444"/>
                  </a:lnTo>
                  <a:close/>
                </a:path>
                <a:path w="17990185" h="10229215">
                  <a:moveTo>
                    <a:pt x="9655688" y="5809257"/>
                  </a:moveTo>
                  <a:lnTo>
                    <a:pt x="9651738" y="5808360"/>
                  </a:lnTo>
                  <a:lnTo>
                    <a:pt x="9646786" y="5807034"/>
                  </a:lnTo>
                  <a:lnTo>
                    <a:pt x="9642836" y="5806137"/>
                  </a:lnTo>
                  <a:lnTo>
                    <a:pt x="9638748" y="5808334"/>
                  </a:lnTo>
                  <a:lnTo>
                    <a:pt x="9637851" y="5812284"/>
                  </a:lnTo>
                  <a:lnTo>
                    <a:pt x="9636763" y="5815760"/>
                  </a:lnTo>
                  <a:lnTo>
                    <a:pt x="9638767" y="5819372"/>
                  </a:lnTo>
                  <a:lnTo>
                    <a:pt x="9643101" y="5821221"/>
                  </a:lnTo>
                  <a:lnTo>
                    <a:pt x="9648051" y="5822544"/>
                  </a:lnTo>
                  <a:lnTo>
                    <a:pt x="9652001" y="5823442"/>
                  </a:lnTo>
                  <a:lnTo>
                    <a:pt x="9656090" y="5821247"/>
                  </a:lnTo>
                  <a:lnTo>
                    <a:pt x="9657885" y="5813345"/>
                  </a:lnTo>
                  <a:lnTo>
                    <a:pt x="9655688" y="5809257"/>
                  </a:lnTo>
                  <a:close/>
                </a:path>
                <a:path w="17990185" h="10229215">
                  <a:moveTo>
                    <a:pt x="3318916" y="3104229"/>
                  </a:moveTo>
                  <a:lnTo>
                    <a:pt x="3310584" y="3100675"/>
                  </a:lnTo>
                  <a:lnTo>
                    <a:pt x="3306113" y="3101919"/>
                  </a:lnTo>
                  <a:lnTo>
                    <a:pt x="3302985" y="3109251"/>
                  </a:lnTo>
                  <a:lnTo>
                    <a:pt x="3304372" y="3113389"/>
                  </a:lnTo>
                  <a:lnTo>
                    <a:pt x="3307754" y="3115619"/>
                  </a:lnTo>
                  <a:lnTo>
                    <a:pt x="3316086" y="3119174"/>
                  </a:lnTo>
                  <a:lnTo>
                    <a:pt x="3320557" y="3117929"/>
                  </a:lnTo>
                  <a:lnTo>
                    <a:pt x="3323685" y="3110596"/>
                  </a:lnTo>
                  <a:lnTo>
                    <a:pt x="3322298" y="3106460"/>
                  </a:lnTo>
                  <a:lnTo>
                    <a:pt x="3318916" y="3104229"/>
                  </a:lnTo>
                  <a:close/>
                </a:path>
                <a:path w="17990185" h="10229215">
                  <a:moveTo>
                    <a:pt x="3240149" y="3063538"/>
                  </a:moveTo>
                  <a:lnTo>
                    <a:pt x="3231483" y="3059841"/>
                  </a:lnTo>
                  <a:lnTo>
                    <a:pt x="3227012" y="3061087"/>
                  </a:lnTo>
                  <a:lnTo>
                    <a:pt x="3223885" y="3068419"/>
                  </a:lnTo>
                  <a:lnTo>
                    <a:pt x="3225129" y="3072890"/>
                  </a:lnTo>
                  <a:lnTo>
                    <a:pt x="3228512" y="3075120"/>
                  </a:lnTo>
                  <a:lnTo>
                    <a:pt x="3237178" y="3078817"/>
                  </a:lnTo>
                  <a:lnTo>
                    <a:pt x="3241647" y="3077572"/>
                  </a:lnTo>
                  <a:lnTo>
                    <a:pt x="3244775" y="3070239"/>
                  </a:lnTo>
                  <a:lnTo>
                    <a:pt x="3243530" y="3065769"/>
                  </a:lnTo>
                  <a:lnTo>
                    <a:pt x="3240149" y="3063538"/>
                  </a:lnTo>
                  <a:close/>
                </a:path>
                <a:path w="17990185" h="10229215">
                  <a:moveTo>
                    <a:pt x="9740849" y="5832189"/>
                  </a:moveTo>
                  <a:lnTo>
                    <a:pt x="9736899" y="5831291"/>
                  </a:lnTo>
                  <a:lnTo>
                    <a:pt x="9731947" y="5829967"/>
                  </a:lnTo>
                  <a:lnTo>
                    <a:pt x="9727997" y="5829070"/>
                  </a:lnTo>
                  <a:lnTo>
                    <a:pt x="9723909" y="5831266"/>
                  </a:lnTo>
                  <a:lnTo>
                    <a:pt x="9723012" y="5835217"/>
                  </a:lnTo>
                  <a:lnTo>
                    <a:pt x="9722257" y="5838834"/>
                  </a:lnTo>
                  <a:lnTo>
                    <a:pt x="9723928" y="5842305"/>
                  </a:lnTo>
                  <a:lnTo>
                    <a:pt x="9728260" y="5844153"/>
                  </a:lnTo>
                  <a:lnTo>
                    <a:pt x="9733212" y="5845477"/>
                  </a:lnTo>
                  <a:lnTo>
                    <a:pt x="9737162" y="5846374"/>
                  </a:lnTo>
                  <a:lnTo>
                    <a:pt x="9741250" y="5844178"/>
                  </a:lnTo>
                  <a:lnTo>
                    <a:pt x="9743044" y="5836277"/>
                  </a:lnTo>
                  <a:lnTo>
                    <a:pt x="9740849" y="5832189"/>
                  </a:lnTo>
                  <a:close/>
                </a:path>
                <a:path w="17990185" h="10229215">
                  <a:moveTo>
                    <a:pt x="13784230" y="7554992"/>
                  </a:moveTo>
                  <a:lnTo>
                    <a:pt x="13779378" y="7555286"/>
                  </a:lnTo>
                  <a:lnTo>
                    <a:pt x="13773867" y="7560814"/>
                  </a:lnTo>
                  <a:lnTo>
                    <a:pt x="13774161" y="7565668"/>
                  </a:lnTo>
                  <a:lnTo>
                    <a:pt x="13776925" y="7568422"/>
                  </a:lnTo>
                  <a:lnTo>
                    <a:pt x="13780548" y="7571937"/>
                  </a:lnTo>
                  <a:lnTo>
                    <a:pt x="13781073" y="7572555"/>
                  </a:lnTo>
                  <a:lnTo>
                    <a:pt x="13785406" y="7574403"/>
                  </a:lnTo>
                  <a:lnTo>
                    <a:pt x="13788783" y="7573874"/>
                  </a:lnTo>
                  <a:lnTo>
                    <a:pt x="13790920" y="7571634"/>
                  </a:lnTo>
                  <a:lnTo>
                    <a:pt x="13793675" y="7568870"/>
                  </a:lnTo>
                  <a:lnTo>
                    <a:pt x="13793382" y="7564017"/>
                  </a:lnTo>
                  <a:lnTo>
                    <a:pt x="13790617" y="7561262"/>
                  </a:lnTo>
                  <a:lnTo>
                    <a:pt x="13786995" y="7557747"/>
                  </a:lnTo>
                  <a:lnTo>
                    <a:pt x="13784230" y="7554992"/>
                  </a:lnTo>
                  <a:close/>
                </a:path>
                <a:path w="17990185" h="10229215">
                  <a:moveTo>
                    <a:pt x="3153857" y="3019244"/>
                  </a:moveTo>
                  <a:lnTo>
                    <a:pt x="3149053" y="3020347"/>
                  </a:lnTo>
                  <a:lnTo>
                    <a:pt x="3147489" y="3024013"/>
                  </a:lnTo>
                  <a:lnTo>
                    <a:pt x="3145592" y="3027537"/>
                  </a:lnTo>
                  <a:lnTo>
                    <a:pt x="3146836" y="3032007"/>
                  </a:lnTo>
                  <a:lnTo>
                    <a:pt x="3150218" y="3034238"/>
                  </a:lnTo>
                  <a:lnTo>
                    <a:pt x="3158885" y="3037935"/>
                  </a:lnTo>
                  <a:lnTo>
                    <a:pt x="3163213" y="3037023"/>
                  </a:lnTo>
                  <a:lnTo>
                    <a:pt x="3164777" y="3033357"/>
                  </a:lnTo>
                  <a:lnTo>
                    <a:pt x="3166675" y="3029832"/>
                  </a:lnTo>
                  <a:lnTo>
                    <a:pt x="3165430" y="3025362"/>
                  </a:lnTo>
                  <a:lnTo>
                    <a:pt x="3162048" y="3023132"/>
                  </a:lnTo>
                  <a:lnTo>
                    <a:pt x="3157382" y="3021141"/>
                  </a:lnTo>
                  <a:lnTo>
                    <a:pt x="3153857" y="3019244"/>
                  </a:lnTo>
                  <a:close/>
                </a:path>
                <a:path w="17990185" h="10229215">
                  <a:moveTo>
                    <a:pt x="3075708" y="2978028"/>
                  </a:moveTo>
                  <a:lnTo>
                    <a:pt x="3070904" y="2979131"/>
                  </a:lnTo>
                  <a:lnTo>
                    <a:pt x="3069340" y="2982797"/>
                  </a:lnTo>
                  <a:lnTo>
                    <a:pt x="3067443" y="2986321"/>
                  </a:lnTo>
                  <a:lnTo>
                    <a:pt x="3068687" y="2990792"/>
                  </a:lnTo>
                  <a:lnTo>
                    <a:pt x="3072069" y="2993023"/>
                  </a:lnTo>
                  <a:lnTo>
                    <a:pt x="3080735" y="2996719"/>
                  </a:lnTo>
                  <a:lnTo>
                    <a:pt x="3085206" y="2995474"/>
                  </a:lnTo>
                  <a:lnTo>
                    <a:pt x="3086628" y="2992142"/>
                  </a:lnTo>
                  <a:lnTo>
                    <a:pt x="3088525" y="2988617"/>
                  </a:lnTo>
                  <a:lnTo>
                    <a:pt x="3087280" y="2984147"/>
                  </a:lnTo>
                  <a:lnTo>
                    <a:pt x="3083898" y="2981916"/>
                  </a:lnTo>
                  <a:lnTo>
                    <a:pt x="3079232" y="2979926"/>
                  </a:lnTo>
                  <a:lnTo>
                    <a:pt x="3075708" y="2978028"/>
                  </a:lnTo>
                  <a:close/>
                </a:path>
                <a:path w="17990185" h="10229215">
                  <a:moveTo>
                    <a:pt x="9826628" y="5854596"/>
                  </a:moveTo>
                  <a:lnTo>
                    <a:pt x="9822676" y="5853699"/>
                  </a:lnTo>
                  <a:lnTo>
                    <a:pt x="9817727" y="5852376"/>
                  </a:lnTo>
                  <a:lnTo>
                    <a:pt x="9813776" y="5851478"/>
                  </a:lnTo>
                  <a:lnTo>
                    <a:pt x="9809687" y="5853673"/>
                  </a:lnTo>
                  <a:lnTo>
                    <a:pt x="9808789" y="5857624"/>
                  </a:lnTo>
                  <a:lnTo>
                    <a:pt x="9808035" y="5861241"/>
                  </a:lnTo>
                  <a:lnTo>
                    <a:pt x="9809706" y="5864712"/>
                  </a:lnTo>
                  <a:lnTo>
                    <a:pt x="9814039" y="5866561"/>
                  </a:lnTo>
                  <a:lnTo>
                    <a:pt x="9818989" y="5867884"/>
                  </a:lnTo>
                  <a:lnTo>
                    <a:pt x="9822939" y="5868782"/>
                  </a:lnTo>
                  <a:lnTo>
                    <a:pt x="9827028" y="5866586"/>
                  </a:lnTo>
                  <a:lnTo>
                    <a:pt x="9828824" y="5858686"/>
                  </a:lnTo>
                  <a:lnTo>
                    <a:pt x="9826628" y="5854596"/>
                  </a:lnTo>
                  <a:close/>
                </a:path>
                <a:path w="17990185" h="10229215">
                  <a:moveTo>
                    <a:pt x="2997700" y="2936480"/>
                  </a:moveTo>
                  <a:lnTo>
                    <a:pt x="2992896" y="2937582"/>
                  </a:lnTo>
                  <a:lnTo>
                    <a:pt x="2991332" y="2941249"/>
                  </a:lnTo>
                  <a:lnTo>
                    <a:pt x="2989435" y="2944773"/>
                  </a:lnTo>
                  <a:lnTo>
                    <a:pt x="2990679" y="2949243"/>
                  </a:lnTo>
                  <a:lnTo>
                    <a:pt x="2994061" y="2951474"/>
                  </a:lnTo>
                  <a:lnTo>
                    <a:pt x="3002727" y="2955171"/>
                  </a:lnTo>
                  <a:lnTo>
                    <a:pt x="3007198" y="2953926"/>
                  </a:lnTo>
                  <a:lnTo>
                    <a:pt x="3008620" y="2950593"/>
                  </a:lnTo>
                  <a:lnTo>
                    <a:pt x="3010517" y="2947069"/>
                  </a:lnTo>
                  <a:lnTo>
                    <a:pt x="3009273" y="2942598"/>
                  </a:lnTo>
                  <a:lnTo>
                    <a:pt x="3005891" y="2940367"/>
                  </a:lnTo>
                  <a:lnTo>
                    <a:pt x="3001224" y="2938377"/>
                  </a:lnTo>
                  <a:lnTo>
                    <a:pt x="2997700" y="2936480"/>
                  </a:lnTo>
                  <a:close/>
                </a:path>
                <a:path w="17990185" h="10229215">
                  <a:moveTo>
                    <a:pt x="2919834" y="2894598"/>
                  </a:moveTo>
                  <a:lnTo>
                    <a:pt x="2915364" y="2895842"/>
                  </a:lnTo>
                  <a:lnTo>
                    <a:pt x="2911569" y="2902891"/>
                  </a:lnTo>
                  <a:lnTo>
                    <a:pt x="2912814" y="2907361"/>
                  </a:lnTo>
                  <a:lnTo>
                    <a:pt x="2916196" y="2909592"/>
                  </a:lnTo>
                  <a:lnTo>
                    <a:pt x="2924862" y="2913289"/>
                  </a:lnTo>
                  <a:lnTo>
                    <a:pt x="2929333" y="2912045"/>
                  </a:lnTo>
                  <a:lnTo>
                    <a:pt x="2930754" y="2908711"/>
                  </a:lnTo>
                  <a:lnTo>
                    <a:pt x="2932651" y="2905187"/>
                  </a:lnTo>
                  <a:lnTo>
                    <a:pt x="2931406" y="2900717"/>
                  </a:lnTo>
                  <a:lnTo>
                    <a:pt x="2928025" y="2898486"/>
                  </a:lnTo>
                  <a:lnTo>
                    <a:pt x="2923358" y="2896496"/>
                  </a:lnTo>
                  <a:lnTo>
                    <a:pt x="2919834" y="2894598"/>
                  </a:lnTo>
                  <a:close/>
                </a:path>
                <a:path w="17990185" h="10229215">
                  <a:moveTo>
                    <a:pt x="9912025" y="5876054"/>
                  </a:moveTo>
                  <a:lnTo>
                    <a:pt x="9908073" y="5875157"/>
                  </a:lnTo>
                  <a:lnTo>
                    <a:pt x="9903123" y="5873833"/>
                  </a:lnTo>
                  <a:lnTo>
                    <a:pt x="9899171" y="5872936"/>
                  </a:lnTo>
                  <a:lnTo>
                    <a:pt x="9895084" y="5875131"/>
                  </a:lnTo>
                  <a:lnTo>
                    <a:pt x="9894187" y="5879082"/>
                  </a:lnTo>
                  <a:lnTo>
                    <a:pt x="9893432" y="5882699"/>
                  </a:lnTo>
                  <a:lnTo>
                    <a:pt x="9895102" y="5886170"/>
                  </a:lnTo>
                  <a:lnTo>
                    <a:pt x="9899435" y="5888018"/>
                  </a:lnTo>
                  <a:lnTo>
                    <a:pt x="9904387" y="5889342"/>
                  </a:lnTo>
                  <a:lnTo>
                    <a:pt x="9908337" y="5890239"/>
                  </a:lnTo>
                  <a:lnTo>
                    <a:pt x="9912425" y="5888043"/>
                  </a:lnTo>
                  <a:lnTo>
                    <a:pt x="9914219" y="5880142"/>
                  </a:lnTo>
                  <a:lnTo>
                    <a:pt x="9912025" y="5876054"/>
                  </a:lnTo>
                  <a:close/>
                </a:path>
                <a:path w="17990185" h="10229215">
                  <a:moveTo>
                    <a:pt x="13720939" y="7493720"/>
                  </a:moveTo>
                  <a:lnTo>
                    <a:pt x="13716087" y="7494014"/>
                  </a:lnTo>
                  <a:lnTo>
                    <a:pt x="13710576" y="7499542"/>
                  </a:lnTo>
                  <a:lnTo>
                    <a:pt x="13710870" y="7504396"/>
                  </a:lnTo>
                  <a:lnTo>
                    <a:pt x="13713634" y="7507151"/>
                  </a:lnTo>
                  <a:lnTo>
                    <a:pt x="13717256" y="7510665"/>
                  </a:lnTo>
                  <a:lnTo>
                    <a:pt x="13717780" y="7511283"/>
                  </a:lnTo>
                  <a:lnTo>
                    <a:pt x="13722113" y="7513131"/>
                  </a:lnTo>
                  <a:lnTo>
                    <a:pt x="13725491" y="7512602"/>
                  </a:lnTo>
                  <a:lnTo>
                    <a:pt x="13727628" y="7510362"/>
                  </a:lnTo>
                  <a:lnTo>
                    <a:pt x="13730384" y="7507598"/>
                  </a:lnTo>
                  <a:lnTo>
                    <a:pt x="13730090" y="7502745"/>
                  </a:lnTo>
                  <a:lnTo>
                    <a:pt x="13727326" y="7499990"/>
                  </a:lnTo>
                  <a:lnTo>
                    <a:pt x="13723704" y="7496476"/>
                  </a:lnTo>
                  <a:lnTo>
                    <a:pt x="13720939" y="7493720"/>
                  </a:lnTo>
                  <a:close/>
                </a:path>
                <a:path w="17990185" h="10229215">
                  <a:moveTo>
                    <a:pt x="2842111" y="2852383"/>
                  </a:moveTo>
                  <a:lnTo>
                    <a:pt x="2837640" y="2853628"/>
                  </a:lnTo>
                  <a:lnTo>
                    <a:pt x="2833846" y="2860676"/>
                  </a:lnTo>
                  <a:lnTo>
                    <a:pt x="2835233" y="2864813"/>
                  </a:lnTo>
                  <a:lnTo>
                    <a:pt x="2838472" y="2867377"/>
                  </a:lnTo>
                  <a:lnTo>
                    <a:pt x="2847138" y="2871074"/>
                  </a:lnTo>
                  <a:lnTo>
                    <a:pt x="2851276" y="2869687"/>
                  </a:lnTo>
                  <a:lnTo>
                    <a:pt x="2853031" y="2866496"/>
                  </a:lnTo>
                  <a:lnTo>
                    <a:pt x="2854928" y="2862972"/>
                  </a:lnTo>
                  <a:lnTo>
                    <a:pt x="2853541" y="2858835"/>
                  </a:lnTo>
                  <a:lnTo>
                    <a:pt x="2850301" y="2856271"/>
                  </a:lnTo>
                  <a:lnTo>
                    <a:pt x="2845635" y="2854280"/>
                  </a:lnTo>
                  <a:lnTo>
                    <a:pt x="2842111" y="2852383"/>
                  </a:lnTo>
                  <a:close/>
                </a:path>
                <a:path w="17990185" h="10229215">
                  <a:moveTo>
                    <a:pt x="9997562" y="5897177"/>
                  </a:moveTo>
                  <a:lnTo>
                    <a:pt x="9993612" y="5896280"/>
                  </a:lnTo>
                  <a:lnTo>
                    <a:pt x="9988660" y="5894956"/>
                  </a:lnTo>
                  <a:lnTo>
                    <a:pt x="9985043" y="5894201"/>
                  </a:lnTo>
                  <a:lnTo>
                    <a:pt x="9980955" y="5896396"/>
                  </a:lnTo>
                  <a:lnTo>
                    <a:pt x="9980057" y="5900347"/>
                  </a:lnTo>
                  <a:lnTo>
                    <a:pt x="9979302" y="5903964"/>
                  </a:lnTo>
                  <a:lnTo>
                    <a:pt x="9980974" y="5907436"/>
                  </a:lnTo>
                  <a:lnTo>
                    <a:pt x="9984306" y="5908857"/>
                  </a:lnTo>
                  <a:lnTo>
                    <a:pt x="9984449" y="5908524"/>
                  </a:lnTo>
                  <a:lnTo>
                    <a:pt x="9985449" y="5908951"/>
                  </a:lnTo>
                  <a:lnTo>
                    <a:pt x="9990400" y="5910275"/>
                  </a:lnTo>
                  <a:lnTo>
                    <a:pt x="9994017" y="5911030"/>
                  </a:lnTo>
                  <a:lnTo>
                    <a:pt x="9998105" y="5908834"/>
                  </a:lnTo>
                  <a:lnTo>
                    <a:pt x="9999002" y="5904883"/>
                  </a:lnTo>
                  <a:lnTo>
                    <a:pt x="9999757" y="5901266"/>
                  </a:lnTo>
                  <a:lnTo>
                    <a:pt x="9997562" y="5897177"/>
                  </a:lnTo>
                  <a:close/>
                </a:path>
                <a:path w="17990185" h="10229215">
                  <a:moveTo>
                    <a:pt x="2764814" y="2809168"/>
                  </a:moveTo>
                  <a:lnTo>
                    <a:pt x="2760344" y="2810413"/>
                  </a:lnTo>
                  <a:lnTo>
                    <a:pt x="2756549" y="2817461"/>
                  </a:lnTo>
                  <a:lnTo>
                    <a:pt x="2757794" y="2821931"/>
                  </a:lnTo>
                  <a:lnTo>
                    <a:pt x="2761034" y="2824495"/>
                  </a:lnTo>
                  <a:lnTo>
                    <a:pt x="2769700" y="2828192"/>
                  </a:lnTo>
                  <a:lnTo>
                    <a:pt x="2773837" y="2826806"/>
                  </a:lnTo>
                  <a:lnTo>
                    <a:pt x="2775592" y="2823614"/>
                  </a:lnTo>
                  <a:lnTo>
                    <a:pt x="2777631" y="2819757"/>
                  </a:lnTo>
                  <a:lnTo>
                    <a:pt x="2776244" y="2815620"/>
                  </a:lnTo>
                  <a:lnTo>
                    <a:pt x="2773005" y="2813056"/>
                  </a:lnTo>
                  <a:lnTo>
                    <a:pt x="2768338" y="2811065"/>
                  </a:lnTo>
                  <a:lnTo>
                    <a:pt x="2764814" y="2809168"/>
                  </a:lnTo>
                  <a:close/>
                </a:path>
                <a:path w="17990185" h="10229215">
                  <a:moveTo>
                    <a:pt x="2687851" y="2766095"/>
                  </a:moveTo>
                  <a:lnTo>
                    <a:pt x="2683380" y="2767340"/>
                  </a:lnTo>
                  <a:lnTo>
                    <a:pt x="2679586" y="2774388"/>
                  </a:lnTo>
                  <a:lnTo>
                    <a:pt x="2680830" y="2778859"/>
                  </a:lnTo>
                  <a:lnTo>
                    <a:pt x="2684354" y="2780756"/>
                  </a:lnTo>
                  <a:lnTo>
                    <a:pt x="2688736" y="2783413"/>
                  </a:lnTo>
                  <a:lnTo>
                    <a:pt x="2692736" y="2785120"/>
                  </a:lnTo>
                  <a:lnTo>
                    <a:pt x="2696873" y="2783732"/>
                  </a:lnTo>
                  <a:lnTo>
                    <a:pt x="2698629" y="2780541"/>
                  </a:lnTo>
                  <a:lnTo>
                    <a:pt x="2700526" y="2777017"/>
                  </a:lnTo>
                  <a:lnTo>
                    <a:pt x="2699281" y="2772547"/>
                  </a:lnTo>
                  <a:lnTo>
                    <a:pt x="2695757" y="2770649"/>
                  </a:lnTo>
                  <a:lnTo>
                    <a:pt x="2691375" y="2767992"/>
                  </a:lnTo>
                  <a:lnTo>
                    <a:pt x="2687851" y="2766095"/>
                  </a:lnTo>
                  <a:close/>
                </a:path>
                <a:path w="17990185" h="10229215">
                  <a:moveTo>
                    <a:pt x="10083527" y="5917301"/>
                  </a:moveTo>
                  <a:lnTo>
                    <a:pt x="10079576" y="5916404"/>
                  </a:lnTo>
                  <a:lnTo>
                    <a:pt x="10074625" y="5915079"/>
                  </a:lnTo>
                  <a:lnTo>
                    <a:pt x="10070675" y="5914182"/>
                  </a:lnTo>
                  <a:lnTo>
                    <a:pt x="10066920" y="5916521"/>
                  </a:lnTo>
                  <a:lnTo>
                    <a:pt x="10066023" y="5920471"/>
                  </a:lnTo>
                  <a:lnTo>
                    <a:pt x="10065268" y="5924089"/>
                  </a:lnTo>
                  <a:lnTo>
                    <a:pt x="10066939" y="5927559"/>
                  </a:lnTo>
                  <a:lnTo>
                    <a:pt x="10070272" y="5928980"/>
                  </a:lnTo>
                  <a:lnTo>
                    <a:pt x="10070414" y="5928647"/>
                  </a:lnTo>
                  <a:lnTo>
                    <a:pt x="10071414" y="5929074"/>
                  </a:lnTo>
                  <a:lnTo>
                    <a:pt x="10076365" y="5930398"/>
                  </a:lnTo>
                  <a:lnTo>
                    <a:pt x="10080316" y="5931295"/>
                  </a:lnTo>
                  <a:lnTo>
                    <a:pt x="10084071" y="5928958"/>
                  </a:lnTo>
                  <a:lnTo>
                    <a:pt x="10085866" y="5921056"/>
                  </a:lnTo>
                  <a:lnTo>
                    <a:pt x="10083527" y="5917301"/>
                  </a:lnTo>
                  <a:close/>
                </a:path>
                <a:path w="17990185" h="10229215">
                  <a:moveTo>
                    <a:pt x="13656506" y="7432355"/>
                  </a:moveTo>
                  <a:lnTo>
                    <a:pt x="13651986" y="7432791"/>
                  </a:lnTo>
                  <a:lnTo>
                    <a:pt x="13649232" y="7435555"/>
                  </a:lnTo>
                  <a:lnTo>
                    <a:pt x="13646335" y="7438653"/>
                  </a:lnTo>
                  <a:lnTo>
                    <a:pt x="13646770" y="7443172"/>
                  </a:lnTo>
                  <a:lnTo>
                    <a:pt x="13649535" y="7445928"/>
                  </a:lnTo>
                  <a:lnTo>
                    <a:pt x="13653157" y="7449442"/>
                  </a:lnTo>
                  <a:lnTo>
                    <a:pt x="13653681" y="7450060"/>
                  </a:lnTo>
                  <a:lnTo>
                    <a:pt x="13658015" y="7451908"/>
                  </a:lnTo>
                  <a:lnTo>
                    <a:pt x="13661392" y="7451379"/>
                  </a:lnTo>
                  <a:lnTo>
                    <a:pt x="13663529" y="7449139"/>
                  </a:lnTo>
                  <a:lnTo>
                    <a:pt x="13666427" y="7446042"/>
                  </a:lnTo>
                  <a:lnTo>
                    <a:pt x="13665991" y="7441522"/>
                  </a:lnTo>
                  <a:lnTo>
                    <a:pt x="13663227" y="7438767"/>
                  </a:lnTo>
                  <a:lnTo>
                    <a:pt x="13659604" y="7435252"/>
                  </a:lnTo>
                  <a:lnTo>
                    <a:pt x="13656506" y="7432355"/>
                  </a:lnTo>
                  <a:close/>
                </a:path>
                <a:path w="17990185" h="10229215">
                  <a:moveTo>
                    <a:pt x="2610696" y="2722547"/>
                  </a:moveTo>
                  <a:lnTo>
                    <a:pt x="2606226" y="2723791"/>
                  </a:lnTo>
                  <a:lnTo>
                    <a:pt x="2602431" y="2730840"/>
                  </a:lnTo>
                  <a:lnTo>
                    <a:pt x="2603676" y="2735310"/>
                  </a:lnTo>
                  <a:lnTo>
                    <a:pt x="2607200" y="2737207"/>
                  </a:lnTo>
                  <a:lnTo>
                    <a:pt x="2611582" y="2739864"/>
                  </a:lnTo>
                  <a:lnTo>
                    <a:pt x="2615582" y="2741570"/>
                  </a:lnTo>
                  <a:lnTo>
                    <a:pt x="2619719" y="2740184"/>
                  </a:lnTo>
                  <a:lnTo>
                    <a:pt x="2621474" y="2736993"/>
                  </a:lnTo>
                  <a:lnTo>
                    <a:pt x="2623371" y="2733469"/>
                  </a:lnTo>
                  <a:lnTo>
                    <a:pt x="2622126" y="2728999"/>
                  </a:lnTo>
                  <a:lnTo>
                    <a:pt x="2618602" y="2727102"/>
                  </a:lnTo>
                  <a:lnTo>
                    <a:pt x="2614220" y="2724444"/>
                  </a:lnTo>
                  <a:lnTo>
                    <a:pt x="2610696" y="2722547"/>
                  </a:lnTo>
                  <a:close/>
                </a:path>
                <a:path w="17990185" h="10229215">
                  <a:moveTo>
                    <a:pt x="10169634" y="5937091"/>
                  </a:moveTo>
                  <a:lnTo>
                    <a:pt x="10165684" y="5936194"/>
                  </a:lnTo>
                  <a:lnTo>
                    <a:pt x="10160591" y="5935204"/>
                  </a:lnTo>
                  <a:lnTo>
                    <a:pt x="10156641" y="5934307"/>
                  </a:lnTo>
                  <a:lnTo>
                    <a:pt x="10152886" y="5936644"/>
                  </a:lnTo>
                  <a:lnTo>
                    <a:pt x="10151988" y="5940596"/>
                  </a:lnTo>
                  <a:lnTo>
                    <a:pt x="10151375" y="5943879"/>
                  </a:lnTo>
                  <a:lnTo>
                    <a:pt x="10153046" y="5947349"/>
                  </a:lnTo>
                  <a:lnTo>
                    <a:pt x="10157379" y="5949198"/>
                  </a:lnTo>
                  <a:lnTo>
                    <a:pt x="10162472" y="5950189"/>
                  </a:lnTo>
                  <a:lnTo>
                    <a:pt x="10166423" y="5951086"/>
                  </a:lnTo>
                  <a:lnTo>
                    <a:pt x="10170178" y="5948748"/>
                  </a:lnTo>
                  <a:lnTo>
                    <a:pt x="10171972" y="5940847"/>
                  </a:lnTo>
                  <a:lnTo>
                    <a:pt x="10169634" y="5937091"/>
                  </a:lnTo>
                  <a:close/>
                </a:path>
                <a:path w="17990185" h="10229215">
                  <a:moveTo>
                    <a:pt x="2534492" y="2678616"/>
                  </a:moveTo>
                  <a:lnTo>
                    <a:pt x="2530022" y="2679861"/>
                  </a:lnTo>
                  <a:lnTo>
                    <a:pt x="2528125" y="2683385"/>
                  </a:lnTo>
                  <a:lnTo>
                    <a:pt x="2525894" y="2686767"/>
                  </a:lnTo>
                  <a:lnTo>
                    <a:pt x="2527139" y="2691237"/>
                  </a:lnTo>
                  <a:lnTo>
                    <a:pt x="2530663" y="2693135"/>
                  </a:lnTo>
                  <a:lnTo>
                    <a:pt x="2535045" y="2695792"/>
                  </a:lnTo>
                  <a:lnTo>
                    <a:pt x="2535711" y="2696076"/>
                  </a:lnTo>
                  <a:lnTo>
                    <a:pt x="2535569" y="2696410"/>
                  </a:lnTo>
                  <a:lnTo>
                    <a:pt x="2538902" y="2697831"/>
                  </a:lnTo>
                  <a:lnTo>
                    <a:pt x="2543040" y="2696444"/>
                  </a:lnTo>
                  <a:lnTo>
                    <a:pt x="2544794" y="2693254"/>
                  </a:lnTo>
                  <a:lnTo>
                    <a:pt x="2547026" y="2689871"/>
                  </a:lnTo>
                  <a:lnTo>
                    <a:pt x="2545781" y="2685401"/>
                  </a:lnTo>
                  <a:lnTo>
                    <a:pt x="2542257" y="2683504"/>
                  </a:lnTo>
                  <a:lnTo>
                    <a:pt x="2537874" y="2680847"/>
                  </a:lnTo>
                  <a:lnTo>
                    <a:pt x="2534492" y="2678616"/>
                  </a:lnTo>
                  <a:close/>
                </a:path>
                <a:path w="17990185" h="10229215">
                  <a:moveTo>
                    <a:pt x="2458240" y="2633876"/>
                  </a:moveTo>
                  <a:lnTo>
                    <a:pt x="2453436" y="2634980"/>
                  </a:lnTo>
                  <a:lnTo>
                    <a:pt x="2451539" y="2638503"/>
                  </a:lnTo>
                  <a:lnTo>
                    <a:pt x="2449451" y="2641553"/>
                  </a:lnTo>
                  <a:lnTo>
                    <a:pt x="2450553" y="2646356"/>
                  </a:lnTo>
                  <a:lnTo>
                    <a:pt x="2454077" y="2648253"/>
                  </a:lnTo>
                  <a:lnTo>
                    <a:pt x="2458459" y="2650910"/>
                  </a:lnTo>
                  <a:lnTo>
                    <a:pt x="2459459" y="2651337"/>
                  </a:lnTo>
                  <a:lnTo>
                    <a:pt x="2459317" y="2651670"/>
                  </a:lnTo>
                  <a:lnTo>
                    <a:pt x="2462650" y="2653092"/>
                  </a:lnTo>
                  <a:lnTo>
                    <a:pt x="2466787" y="2651705"/>
                  </a:lnTo>
                  <a:lnTo>
                    <a:pt x="2468015" y="2649472"/>
                  </a:lnTo>
                  <a:lnTo>
                    <a:pt x="2468542" y="2648514"/>
                  </a:lnTo>
                  <a:lnTo>
                    <a:pt x="2470773" y="2645132"/>
                  </a:lnTo>
                  <a:lnTo>
                    <a:pt x="2469528" y="2640662"/>
                  </a:lnTo>
                  <a:lnTo>
                    <a:pt x="2466004" y="2638764"/>
                  </a:lnTo>
                  <a:lnTo>
                    <a:pt x="2461622" y="2636107"/>
                  </a:lnTo>
                  <a:lnTo>
                    <a:pt x="2458240" y="2633876"/>
                  </a:lnTo>
                  <a:close/>
                </a:path>
                <a:path w="17990185" h="10229215">
                  <a:moveTo>
                    <a:pt x="10256025" y="5956215"/>
                  </a:moveTo>
                  <a:lnTo>
                    <a:pt x="10252075" y="5955318"/>
                  </a:lnTo>
                  <a:lnTo>
                    <a:pt x="10246983" y="5954328"/>
                  </a:lnTo>
                  <a:lnTo>
                    <a:pt x="10243032" y="5953430"/>
                  </a:lnTo>
                  <a:lnTo>
                    <a:pt x="10239277" y="5955768"/>
                  </a:lnTo>
                  <a:lnTo>
                    <a:pt x="10238380" y="5959719"/>
                  </a:lnTo>
                  <a:lnTo>
                    <a:pt x="10237767" y="5963003"/>
                  </a:lnTo>
                  <a:lnTo>
                    <a:pt x="10239771" y="5966615"/>
                  </a:lnTo>
                  <a:lnTo>
                    <a:pt x="10243771" y="5968322"/>
                  </a:lnTo>
                  <a:lnTo>
                    <a:pt x="10248863" y="5969312"/>
                  </a:lnTo>
                  <a:lnTo>
                    <a:pt x="10252814" y="5970210"/>
                  </a:lnTo>
                  <a:lnTo>
                    <a:pt x="10256568" y="5967871"/>
                  </a:lnTo>
                  <a:lnTo>
                    <a:pt x="10258364" y="5959971"/>
                  </a:lnTo>
                  <a:lnTo>
                    <a:pt x="10256025" y="5956215"/>
                  </a:lnTo>
                  <a:close/>
                </a:path>
                <a:path w="17990185" h="10229215">
                  <a:moveTo>
                    <a:pt x="13592123" y="7371799"/>
                  </a:moveTo>
                  <a:lnTo>
                    <a:pt x="13587603" y="7372235"/>
                  </a:lnTo>
                  <a:lnTo>
                    <a:pt x="13584849" y="7375000"/>
                  </a:lnTo>
                  <a:lnTo>
                    <a:pt x="13581951" y="7378097"/>
                  </a:lnTo>
                  <a:lnTo>
                    <a:pt x="13582386" y="7382617"/>
                  </a:lnTo>
                  <a:lnTo>
                    <a:pt x="13585151" y="7385372"/>
                  </a:lnTo>
                  <a:lnTo>
                    <a:pt x="13588773" y="7388886"/>
                  </a:lnTo>
                  <a:lnTo>
                    <a:pt x="13589298" y="7389504"/>
                  </a:lnTo>
                  <a:lnTo>
                    <a:pt x="13593632" y="7391352"/>
                  </a:lnTo>
                  <a:lnTo>
                    <a:pt x="13597009" y="7390823"/>
                  </a:lnTo>
                  <a:lnTo>
                    <a:pt x="13599146" y="7388584"/>
                  </a:lnTo>
                  <a:lnTo>
                    <a:pt x="13602043" y="7385486"/>
                  </a:lnTo>
                  <a:lnTo>
                    <a:pt x="13601605" y="7380965"/>
                  </a:lnTo>
                  <a:lnTo>
                    <a:pt x="13598841" y="7378211"/>
                  </a:lnTo>
                  <a:lnTo>
                    <a:pt x="13595220" y="7374697"/>
                  </a:lnTo>
                  <a:lnTo>
                    <a:pt x="13592123" y="7371799"/>
                  </a:lnTo>
                  <a:close/>
                </a:path>
                <a:path w="17990185" h="10229215">
                  <a:moveTo>
                    <a:pt x="2382272" y="2588471"/>
                  </a:moveTo>
                  <a:lnTo>
                    <a:pt x="2377801" y="2589716"/>
                  </a:lnTo>
                  <a:lnTo>
                    <a:pt x="2373340" y="2596480"/>
                  </a:lnTo>
                  <a:lnTo>
                    <a:pt x="2374585" y="2600950"/>
                  </a:lnTo>
                  <a:lnTo>
                    <a:pt x="2377967" y="2603180"/>
                  </a:lnTo>
                  <a:lnTo>
                    <a:pt x="2382349" y="2605838"/>
                  </a:lnTo>
                  <a:lnTo>
                    <a:pt x="2386682" y="2607686"/>
                  </a:lnTo>
                  <a:lnTo>
                    <a:pt x="2390677" y="2606632"/>
                  </a:lnTo>
                  <a:lnTo>
                    <a:pt x="2391905" y="2604399"/>
                  </a:lnTo>
                  <a:lnTo>
                    <a:pt x="2392431" y="2603442"/>
                  </a:lnTo>
                  <a:lnTo>
                    <a:pt x="2394662" y="2600059"/>
                  </a:lnTo>
                  <a:lnTo>
                    <a:pt x="2393418" y="2595589"/>
                  </a:lnTo>
                  <a:lnTo>
                    <a:pt x="2390036" y="2593358"/>
                  </a:lnTo>
                  <a:lnTo>
                    <a:pt x="2385654" y="2590701"/>
                  </a:lnTo>
                  <a:lnTo>
                    <a:pt x="2382272" y="2588471"/>
                  </a:lnTo>
                  <a:close/>
                </a:path>
                <a:path w="17990185" h="10229215">
                  <a:moveTo>
                    <a:pt x="10342368" y="5974530"/>
                  </a:moveTo>
                  <a:lnTo>
                    <a:pt x="10338418" y="5973632"/>
                  </a:lnTo>
                  <a:lnTo>
                    <a:pt x="10333325" y="5972642"/>
                  </a:lnTo>
                  <a:lnTo>
                    <a:pt x="10329231" y="5972078"/>
                  </a:lnTo>
                  <a:lnTo>
                    <a:pt x="10325477" y="5974416"/>
                  </a:lnTo>
                  <a:lnTo>
                    <a:pt x="10324580" y="5978367"/>
                  </a:lnTo>
                  <a:lnTo>
                    <a:pt x="10323967" y="5981651"/>
                  </a:lnTo>
                  <a:lnTo>
                    <a:pt x="10325971" y="5985264"/>
                  </a:lnTo>
                  <a:lnTo>
                    <a:pt x="10330305" y="5987113"/>
                  </a:lnTo>
                  <a:lnTo>
                    <a:pt x="10335396" y="5988102"/>
                  </a:lnTo>
                  <a:lnTo>
                    <a:pt x="10339490" y="5988666"/>
                  </a:lnTo>
                  <a:lnTo>
                    <a:pt x="10343244" y="5986329"/>
                  </a:lnTo>
                  <a:lnTo>
                    <a:pt x="10344141" y="5982378"/>
                  </a:lnTo>
                  <a:lnTo>
                    <a:pt x="10344655" y="5978657"/>
                  </a:lnTo>
                  <a:lnTo>
                    <a:pt x="10344706" y="5978285"/>
                  </a:lnTo>
                  <a:lnTo>
                    <a:pt x="10342368" y="5974530"/>
                  </a:lnTo>
                  <a:close/>
                </a:path>
                <a:path w="17990185" h="10229215">
                  <a:moveTo>
                    <a:pt x="2306304" y="2543065"/>
                  </a:moveTo>
                  <a:lnTo>
                    <a:pt x="2301833" y="2544309"/>
                  </a:lnTo>
                  <a:lnTo>
                    <a:pt x="2297372" y="2551073"/>
                  </a:lnTo>
                  <a:lnTo>
                    <a:pt x="2298617" y="2555544"/>
                  </a:lnTo>
                  <a:lnTo>
                    <a:pt x="2301999" y="2557774"/>
                  </a:lnTo>
                  <a:lnTo>
                    <a:pt x="2306381" y="2560432"/>
                  </a:lnTo>
                  <a:lnTo>
                    <a:pt x="2310714" y="2562280"/>
                  </a:lnTo>
                  <a:lnTo>
                    <a:pt x="2314708" y="2561226"/>
                  </a:lnTo>
                  <a:lnTo>
                    <a:pt x="2315937" y="2558992"/>
                  </a:lnTo>
                  <a:lnTo>
                    <a:pt x="2316464" y="2558035"/>
                  </a:lnTo>
                  <a:lnTo>
                    <a:pt x="2318694" y="2554653"/>
                  </a:lnTo>
                  <a:lnTo>
                    <a:pt x="2317449" y="2550183"/>
                  </a:lnTo>
                  <a:lnTo>
                    <a:pt x="2314067" y="2547952"/>
                  </a:lnTo>
                  <a:lnTo>
                    <a:pt x="2309685" y="2545295"/>
                  </a:lnTo>
                  <a:lnTo>
                    <a:pt x="2306304" y="2543065"/>
                  </a:lnTo>
                  <a:close/>
                </a:path>
                <a:path w="17990185" h="10229215">
                  <a:moveTo>
                    <a:pt x="2230953" y="2497134"/>
                  </a:moveTo>
                  <a:lnTo>
                    <a:pt x="2226625" y="2498046"/>
                  </a:lnTo>
                  <a:lnTo>
                    <a:pt x="2222163" y="2504810"/>
                  </a:lnTo>
                  <a:lnTo>
                    <a:pt x="2223408" y="2509280"/>
                  </a:lnTo>
                  <a:lnTo>
                    <a:pt x="2226790" y="2511510"/>
                  </a:lnTo>
                  <a:lnTo>
                    <a:pt x="2231172" y="2514168"/>
                  </a:lnTo>
                  <a:lnTo>
                    <a:pt x="2235505" y="2516016"/>
                  </a:lnTo>
                  <a:lnTo>
                    <a:pt x="2239167" y="2514820"/>
                  </a:lnTo>
                  <a:lnTo>
                    <a:pt x="2241255" y="2511771"/>
                  </a:lnTo>
                  <a:lnTo>
                    <a:pt x="2243486" y="2508389"/>
                  </a:lnTo>
                  <a:lnTo>
                    <a:pt x="2242241" y="2503919"/>
                  </a:lnTo>
                  <a:lnTo>
                    <a:pt x="2238859" y="2501689"/>
                  </a:lnTo>
                  <a:lnTo>
                    <a:pt x="2234477" y="2499031"/>
                  </a:lnTo>
                  <a:lnTo>
                    <a:pt x="2230953" y="2497134"/>
                  </a:lnTo>
                  <a:close/>
                </a:path>
                <a:path w="17990185" h="10229215">
                  <a:moveTo>
                    <a:pt x="10428852" y="5992512"/>
                  </a:moveTo>
                  <a:lnTo>
                    <a:pt x="10424902" y="5991614"/>
                  </a:lnTo>
                  <a:lnTo>
                    <a:pt x="10419810" y="5990624"/>
                  </a:lnTo>
                  <a:lnTo>
                    <a:pt x="10415717" y="5990060"/>
                  </a:lnTo>
                  <a:lnTo>
                    <a:pt x="10411962" y="5992398"/>
                  </a:lnTo>
                  <a:lnTo>
                    <a:pt x="10411064" y="5996349"/>
                  </a:lnTo>
                  <a:lnTo>
                    <a:pt x="10410452" y="5999633"/>
                  </a:lnTo>
                  <a:lnTo>
                    <a:pt x="10412457" y="6003246"/>
                  </a:lnTo>
                  <a:lnTo>
                    <a:pt x="10416788" y="6005093"/>
                  </a:lnTo>
                  <a:lnTo>
                    <a:pt x="10421882" y="6006085"/>
                  </a:lnTo>
                  <a:lnTo>
                    <a:pt x="10425975" y="6006648"/>
                  </a:lnTo>
                  <a:lnTo>
                    <a:pt x="10429730" y="6004311"/>
                  </a:lnTo>
                  <a:lnTo>
                    <a:pt x="10430627" y="6000360"/>
                  </a:lnTo>
                  <a:lnTo>
                    <a:pt x="10431140" y="5996639"/>
                  </a:lnTo>
                  <a:lnTo>
                    <a:pt x="10431191" y="5996267"/>
                  </a:lnTo>
                  <a:lnTo>
                    <a:pt x="10428852" y="5992512"/>
                  </a:lnTo>
                  <a:close/>
                </a:path>
                <a:path w="17990185" h="10229215">
                  <a:moveTo>
                    <a:pt x="13527120" y="7311766"/>
                  </a:moveTo>
                  <a:lnTo>
                    <a:pt x="13522599" y="7312202"/>
                  </a:lnTo>
                  <a:lnTo>
                    <a:pt x="13519845" y="7314967"/>
                  </a:lnTo>
                  <a:lnTo>
                    <a:pt x="13516948" y="7318064"/>
                  </a:lnTo>
                  <a:lnTo>
                    <a:pt x="13517385" y="7322585"/>
                  </a:lnTo>
                  <a:lnTo>
                    <a:pt x="13520150" y="7325340"/>
                  </a:lnTo>
                  <a:lnTo>
                    <a:pt x="13524103" y="7328996"/>
                  </a:lnTo>
                  <a:lnTo>
                    <a:pt x="13524961" y="7329756"/>
                  </a:lnTo>
                  <a:lnTo>
                    <a:pt x="13528962" y="7331462"/>
                  </a:lnTo>
                  <a:lnTo>
                    <a:pt x="13532338" y="7330933"/>
                  </a:lnTo>
                  <a:lnTo>
                    <a:pt x="13534476" y="7328693"/>
                  </a:lnTo>
                  <a:lnTo>
                    <a:pt x="13537373" y="7325595"/>
                  </a:lnTo>
                  <a:lnTo>
                    <a:pt x="13536937" y="7321076"/>
                  </a:lnTo>
                  <a:lnTo>
                    <a:pt x="13534173" y="7318321"/>
                  </a:lnTo>
                  <a:lnTo>
                    <a:pt x="13527120" y="7311766"/>
                  </a:lnTo>
                  <a:close/>
                </a:path>
                <a:path w="17990185" h="10229215">
                  <a:moveTo>
                    <a:pt x="2156029" y="2450203"/>
                  </a:moveTo>
                  <a:lnTo>
                    <a:pt x="2151700" y="2451115"/>
                  </a:lnTo>
                  <a:lnTo>
                    <a:pt x="2149470" y="2454497"/>
                  </a:lnTo>
                  <a:lnTo>
                    <a:pt x="2148090" y="2457060"/>
                  </a:lnTo>
                  <a:lnTo>
                    <a:pt x="2147573" y="2458021"/>
                  </a:lnTo>
                  <a:lnTo>
                    <a:pt x="2148484" y="2462350"/>
                  </a:lnTo>
                  <a:lnTo>
                    <a:pt x="2151866" y="2464580"/>
                  </a:lnTo>
                  <a:lnTo>
                    <a:pt x="2156248" y="2467237"/>
                  </a:lnTo>
                  <a:lnTo>
                    <a:pt x="2160581" y="2469086"/>
                  </a:lnTo>
                  <a:lnTo>
                    <a:pt x="2164243" y="2467890"/>
                  </a:lnTo>
                  <a:lnTo>
                    <a:pt x="2166331" y="2464841"/>
                  </a:lnTo>
                  <a:lnTo>
                    <a:pt x="2167711" y="2462278"/>
                  </a:lnTo>
                  <a:lnTo>
                    <a:pt x="2168228" y="2461316"/>
                  </a:lnTo>
                  <a:lnTo>
                    <a:pt x="2167317" y="2456989"/>
                  </a:lnTo>
                  <a:lnTo>
                    <a:pt x="2163935" y="2454758"/>
                  </a:lnTo>
                  <a:lnTo>
                    <a:pt x="2159553" y="2452101"/>
                  </a:lnTo>
                  <a:lnTo>
                    <a:pt x="2156029" y="2450203"/>
                  </a:lnTo>
                  <a:close/>
                </a:path>
                <a:path w="17990185" h="10229215">
                  <a:moveTo>
                    <a:pt x="10515623" y="6009827"/>
                  </a:moveTo>
                  <a:lnTo>
                    <a:pt x="10511671" y="6008930"/>
                  </a:lnTo>
                  <a:lnTo>
                    <a:pt x="10506578" y="6007939"/>
                  </a:lnTo>
                  <a:lnTo>
                    <a:pt x="10502627" y="6007042"/>
                  </a:lnTo>
                  <a:lnTo>
                    <a:pt x="10498731" y="6009713"/>
                  </a:lnTo>
                  <a:lnTo>
                    <a:pt x="10497833" y="6013664"/>
                  </a:lnTo>
                  <a:lnTo>
                    <a:pt x="10497078" y="6017281"/>
                  </a:lnTo>
                  <a:lnTo>
                    <a:pt x="10499225" y="6020560"/>
                  </a:lnTo>
                  <a:lnTo>
                    <a:pt x="10503558" y="6022409"/>
                  </a:lnTo>
                  <a:lnTo>
                    <a:pt x="10508650" y="6023399"/>
                  </a:lnTo>
                  <a:lnTo>
                    <a:pt x="10512743" y="6023963"/>
                  </a:lnTo>
                  <a:lnTo>
                    <a:pt x="10516497" y="6021626"/>
                  </a:lnTo>
                  <a:lnTo>
                    <a:pt x="10518293" y="6013724"/>
                  </a:lnTo>
                  <a:lnTo>
                    <a:pt x="10515623" y="6009827"/>
                  </a:lnTo>
                  <a:close/>
                </a:path>
                <a:path w="17990185" h="10229215">
                  <a:moveTo>
                    <a:pt x="2081581" y="2403082"/>
                  </a:moveTo>
                  <a:lnTo>
                    <a:pt x="2077252" y="2403994"/>
                  </a:lnTo>
                  <a:lnTo>
                    <a:pt x="2072791" y="2410758"/>
                  </a:lnTo>
                  <a:lnTo>
                    <a:pt x="2073702" y="2415086"/>
                  </a:lnTo>
                  <a:lnTo>
                    <a:pt x="2077084" y="2417316"/>
                  </a:lnTo>
                  <a:lnTo>
                    <a:pt x="2081466" y="2419973"/>
                  </a:lnTo>
                  <a:lnTo>
                    <a:pt x="2082466" y="2420400"/>
                  </a:lnTo>
                  <a:lnTo>
                    <a:pt x="2082657" y="2420876"/>
                  </a:lnTo>
                  <a:lnTo>
                    <a:pt x="2085991" y="2422297"/>
                  </a:lnTo>
                  <a:lnTo>
                    <a:pt x="2089652" y="2421101"/>
                  </a:lnTo>
                  <a:lnTo>
                    <a:pt x="2091740" y="2418053"/>
                  </a:lnTo>
                  <a:lnTo>
                    <a:pt x="2093638" y="2414529"/>
                  </a:lnTo>
                  <a:lnTo>
                    <a:pt x="2092727" y="2410200"/>
                  </a:lnTo>
                  <a:lnTo>
                    <a:pt x="2089344" y="2407969"/>
                  </a:lnTo>
                  <a:lnTo>
                    <a:pt x="2084962" y="2405312"/>
                  </a:lnTo>
                  <a:lnTo>
                    <a:pt x="2081581" y="2403082"/>
                  </a:lnTo>
                  <a:close/>
                </a:path>
                <a:path w="17990185" h="10229215">
                  <a:moveTo>
                    <a:pt x="13461357" y="7252592"/>
                  </a:moveTo>
                  <a:lnTo>
                    <a:pt x="13456838" y="7253028"/>
                  </a:lnTo>
                  <a:lnTo>
                    <a:pt x="13454083" y="7255792"/>
                  </a:lnTo>
                  <a:lnTo>
                    <a:pt x="13451661" y="7258699"/>
                  </a:lnTo>
                  <a:lnTo>
                    <a:pt x="13452097" y="7263218"/>
                  </a:lnTo>
                  <a:lnTo>
                    <a:pt x="13454862" y="7265974"/>
                  </a:lnTo>
                  <a:lnTo>
                    <a:pt x="13458818" y="7269631"/>
                  </a:lnTo>
                  <a:lnTo>
                    <a:pt x="13459342" y="7270248"/>
                  </a:lnTo>
                  <a:lnTo>
                    <a:pt x="13463341" y="7271954"/>
                  </a:lnTo>
                  <a:lnTo>
                    <a:pt x="13466862" y="7271092"/>
                  </a:lnTo>
                  <a:lnTo>
                    <a:pt x="13468999" y="7268852"/>
                  </a:lnTo>
                  <a:lnTo>
                    <a:pt x="13471421" y="7265946"/>
                  </a:lnTo>
                  <a:lnTo>
                    <a:pt x="13471318" y="7261569"/>
                  </a:lnTo>
                  <a:lnTo>
                    <a:pt x="13464265" y="7255014"/>
                  </a:lnTo>
                  <a:lnTo>
                    <a:pt x="13461357" y="7252592"/>
                  </a:lnTo>
                  <a:close/>
                </a:path>
                <a:path w="17990185" h="10229215">
                  <a:moveTo>
                    <a:pt x="10602200" y="6026667"/>
                  </a:moveTo>
                  <a:lnTo>
                    <a:pt x="10598250" y="6025770"/>
                  </a:lnTo>
                  <a:lnTo>
                    <a:pt x="10593156" y="6024779"/>
                  </a:lnTo>
                  <a:lnTo>
                    <a:pt x="10589539" y="6024024"/>
                  </a:lnTo>
                  <a:lnTo>
                    <a:pt x="10585642" y="6026695"/>
                  </a:lnTo>
                  <a:lnTo>
                    <a:pt x="10584826" y="6030287"/>
                  </a:lnTo>
                  <a:lnTo>
                    <a:pt x="10583989" y="6034263"/>
                  </a:lnTo>
                  <a:lnTo>
                    <a:pt x="10586137" y="6037543"/>
                  </a:lnTo>
                  <a:lnTo>
                    <a:pt x="10589136" y="6038822"/>
                  </a:lnTo>
                  <a:lnTo>
                    <a:pt x="10589278" y="6038489"/>
                  </a:lnTo>
                  <a:lnTo>
                    <a:pt x="10590610" y="6039057"/>
                  </a:lnTo>
                  <a:lnTo>
                    <a:pt x="10595704" y="6040048"/>
                  </a:lnTo>
                  <a:lnTo>
                    <a:pt x="10599321" y="6040803"/>
                  </a:lnTo>
                  <a:lnTo>
                    <a:pt x="10603219" y="6038133"/>
                  </a:lnTo>
                  <a:lnTo>
                    <a:pt x="10604034" y="6034540"/>
                  </a:lnTo>
                  <a:lnTo>
                    <a:pt x="10604871" y="6030564"/>
                  </a:lnTo>
                  <a:lnTo>
                    <a:pt x="10602200" y="6026667"/>
                  </a:lnTo>
                  <a:close/>
                </a:path>
                <a:path w="17990185" h="10229215">
                  <a:moveTo>
                    <a:pt x="2007083" y="2355152"/>
                  </a:moveTo>
                  <a:lnTo>
                    <a:pt x="2002755" y="2356063"/>
                  </a:lnTo>
                  <a:lnTo>
                    <a:pt x="1998293" y="2362827"/>
                  </a:lnTo>
                  <a:lnTo>
                    <a:pt x="1999205" y="2367156"/>
                  </a:lnTo>
                  <a:lnTo>
                    <a:pt x="2002587" y="2369387"/>
                  </a:lnTo>
                  <a:lnTo>
                    <a:pt x="2006969" y="2372043"/>
                  </a:lnTo>
                  <a:lnTo>
                    <a:pt x="2008302" y="2372611"/>
                  </a:lnTo>
                  <a:lnTo>
                    <a:pt x="2007827" y="2372803"/>
                  </a:lnTo>
                  <a:lnTo>
                    <a:pt x="2011160" y="2374225"/>
                  </a:lnTo>
                  <a:lnTo>
                    <a:pt x="2014821" y="2373029"/>
                  </a:lnTo>
                  <a:lnTo>
                    <a:pt x="2016910" y="2369981"/>
                  </a:lnTo>
                  <a:lnTo>
                    <a:pt x="2019140" y="2366598"/>
                  </a:lnTo>
                  <a:lnTo>
                    <a:pt x="2018229" y="2362270"/>
                  </a:lnTo>
                  <a:lnTo>
                    <a:pt x="2014847" y="2360039"/>
                  </a:lnTo>
                  <a:lnTo>
                    <a:pt x="2010465" y="2357383"/>
                  </a:lnTo>
                  <a:lnTo>
                    <a:pt x="2007083" y="2355152"/>
                  </a:lnTo>
                  <a:close/>
                </a:path>
                <a:path w="17990185" h="10229215">
                  <a:moveTo>
                    <a:pt x="10688920" y="6043173"/>
                  </a:moveTo>
                  <a:lnTo>
                    <a:pt x="10684970" y="6042276"/>
                  </a:lnTo>
                  <a:lnTo>
                    <a:pt x="10679876" y="6041285"/>
                  </a:lnTo>
                  <a:lnTo>
                    <a:pt x="10675926" y="6040388"/>
                  </a:lnTo>
                  <a:lnTo>
                    <a:pt x="10672362" y="6043201"/>
                  </a:lnTo>
                  <a:lnTo>
                    <a:pt x="10671546" y="6046792"/>
                  </a:lnTo>
                  <a:lnTo>
                    <a:pt x="10670709" y="6050769"/>
                  </a:lnTo>
                  <a:lnTo>
                    <a:pt x="10672857" y="6054049"/>
                  </a:lnTo>
                  <a:lnTo>
                    <a:pt x="10675856" y="6055328"/>
                  </a:lnTo>
                  <a:lnTo>
                    <a:pt x="10675998" y="6054995"/>
                  </a:lnTo>
                  <a:lnTo>
                    <a:pt x="10677331" y="6055564"/>
                  </a:lnTo>
                  <a:lnTo>
                    <a:pt x="10682424" y="6056554"/>
                  </a:lnTo>
                  <a:lnTo>
                    <a:pt x="10686376" y="6057452"/>
                  </a:lnTo>
                  <a:lnTo>
                    <a:pt x="10689939" y="6054638"/>
                  </a:lnTo>
                  <a:lnTo>
                    <a:pt x="10691651" y="6047096"/>
                  </a:lnTo>
                  <a:lnTo>
                    <a:pt x="10691733" y="6046737"/>
                  </a:lnTo>
                  <a:lnTo>
                    <a:pt x="10688920" y="6043173"/>
                  </a:lnTo>
                  <a:close/>
                </a:path>
                <a:path w="17990185" h="10229215">
                  <a:moveTo>
                    <a:pt x="1933821" y="2306173"/>
                  </a:moveTo>
                  <a:lnTo>
                    <a:pt x="1929017" y="2307275"/>
                  </a:lnTo>
                  <a:lnTo>
                    <a:pt x="1924840" y="2313373"/>
                  </a:lnTo>
                  <a:lnTo>
                    <a:pt x="1925609" y="2318034"/>
                  </a:lnTo>
                  <a:lnTo>
                    <a:pt x="1928991" y="2320265"/>
                  </a:lnTo>
                  <a:lnTo>
                    <a:pt x="1933231" y="2323255"/>
                  </a:lnTo>
                  <a:lnTo>
                    <a:pt x="1937564" y="2325103"/>
                  </a:lnTo>
                  <a:lnTo>
                    <a:pt x="1941083" y="2324241"/>
                  </a:lnTo>
                  <a:lnTo>
                    <a:pt x="1943172" y="2321192"/>
                  </a:lnTo>
                  <a:lnTo>
                    <a:pt x="1945402" y="2317810"/>
                  </a:lnTo>
                  <a:lnTo>
                    <a:pt x="1944491" y="2313482"/>
                  </a:lnTo>
                  <a:lnTo>
                    <a:pt x="1941109" y="2311252"/>
                  </a:lnTo>
                  <a:lnTo>
                    <a:pt x="1936869" y="2308262"/>
                  </a:lnTo>
                  <a:lnTo>
                    <a:pt x="1933821" y="2306173"/>
                  </a:lnTo>
                  <a:close/>
                </a:path>
                <a:path w="17990185" h="10229215">
                  <a:moveTo>
                    <a:pt x="13395170" y="7194418"/>
                  </a:moveTo>
                  <a:lnTo>
                    <a:pt x="13390459" y="7194379"/>
                  </a:lnTo>
                  <a:lnTo>
                    <a:pt x="13387895" y="7197619"/>
                  </a:lnTo>
                  <a:lnTo>
                    <a:pt x="13385474" y="7200525"/>
                  </a:lnTo>
                  <a:lnTo>
                    <a:pt x="13385434" y="7205236"/>
                  </a:lnTo>
                  <a:lnTo>
                    <a:pt x="13388674" y="7207799"/>
                  </a:lnTo>
                  <a:lnTo>
                    <a:pt x="13392772" y="7211123"/>
                  </a:lnTo>
                  <a:lnTo>
                    <a:pt x="13393297" y="7211741"/>
                  </a:lnTo>
                  <a:lnTo>
                    <a:pt x="13397296" y="7213447"/>
                  </a:lnTo>
                  <a:lnTo>
                    <a:pt x="13400815" y="7212585"/>
                  </a:lnTo>
                  <a:lnTo>
                    <a:pt x="13402952" y="7210345"/>
                  </a:lnTo>
                  <a:lnTo>
                    <a:pt x="13405374" y="7207438"/>
                  </a:lnTo>
                  <a:lnTo>
                    <a:pt x="13405414" y="7202727"/>
                  </a:lnTo>
                  <a:lnTo>
                    <a:pt x="13402174" y="7200164"/>
                  </a:lnTo>
                  <a:lnTo>
                    <a:pt x="13398076" y="7196840"/>
                  </a:lnTo>
                  <a:lnTo>
                    <a:pt x="13395170" y="7194418"/>
                  </a:lnTo>
                  <a:close/>
                </a:path>
                <a:path w="17990185" h="10229215">
                  <a:moveTo>
                    <a:pt x="1860510" y="2256385"/>
                  </a:moveTo>
                  <a:lnTo>
                    <a:pt x="1855848" y="2257154"/>
                  </a:lnTo>
                  <a:lnTo>
                    <a:pt x="1851387" y="2263918"/>
                  </a:lnTo>
                  <a:lnTo>
                    <a:pt x="1852156" y="2268580"/>
                  </a:lnTo>
                  <a:lnTo>
                    <a:pt x="1855538" y="2270810"/>
                  </a:lnTo>
                  <a:lnTo>
                    <a:pt x="1859778" y="2273801"/>
                  </a:lnTo>
                  <a:lnTo>
                    <a:pt x="1864444" y="2275791"/>
                  </a:lnTo>
                  <a:lnTo>
                    <a:pt x="1867963" y="2274929"/>
                  </a:lnTo>
                  <a:lnTo>
                    <a:pt x="1870052" y="2271880"/>
                  </a:lnTo>
                  <a:lnTo>
                    <a:pt x="1872282" y="2268498"/>
                  </a:lnTo>
                  <a:lnTo>
                    <a:pt x="1871513" y="2263837"/>
                  </a:lnTo>
                  <a:lnTo>
                    <a:pt x="1868131" y="2261606"/>
                  </a:lnTo>
                  <a:lnTo>
                    <a:pt x="1863892" y="2258615"/>
                  </a:lnTo>
                  <a:lnTo>
                    <a:pt x="1860510" y="2256385"/>
                  </a:lnTo>
                  <a:close/>
                </a:path>
                <a:path w="17990185" h="10229215">
                  <a:moveTo>
                    <a:pt x="10775782" y="6059346"/>
                  </a:moveTo>
                  <a:lnTo>
                    <a:pt x="10771831" y="6058448"/>
                  </a:lnTo>
                  <a:lnTo>
                    <a:pt x="10766739" y="6057458"/>
                  </a:lnTo>
                  <a:lnTo>
                    <a:pt x="10762788" y="6056561"/>
                  </a:lnTo>
                  <a:lnTo>
                    <a:pt x="10759225" y="6059374"/>
                  </a:lnTo>
                  <a:lnTo>
                    <a:pt x="10758409" y="6062966"/>
                  </a:lnTo>
                  <a:lnTo>
                    <a:pt x="10758328" y="6063325"/>
                  </a:lnTo>
                  <a:lnTo>
                    <a:pt x="10757905" y="6067084"/>
                  </a:lnTo>
                  <a:lnTo>
                    <a:pt x="10759718" y="6070222"/>
                  </a:lnTo>
                  <a:lnTo>
                    <a:pt x="10762718" y="6071502"/>
                  </a:lnTo>
                  <a:lnTo>
                    <a:pt x="10762860" y="6071168"/>
                  </a:lnTo>
                  <a:lnTo>
                    <a:pt x="10764194" y="6071737"/>
                  </a:lnTo>
                  <a:lnTo>
                    <a:pt x="10769287" y="6072728"/>
                  </a:lnTo>
                  <a:lnTo>
                    <a:pt x="10773238" y="6073625"/>
                  </a:lnTo>
                  <a:lnTo>
                    <a:pt x="10776801" y="6070812"/>
                  </a:lnTo>
                  <a:lnTo>
                    <a:pt x="10778515" y="6063269"/>
                  </a:lnTo>
                  <a:lnTo>
                    <a:pt x="10778596" y="6062910"/>
                  </a:lnTo>
                  <a:lnTo>
                    <a:pt x="10775782" y="6059346"/>
                  </a:lnTo>
                  <a:close/>
                </a:path>
                <a:path w="17990185" h="10229215">
                  <a:moveTo>
                    <a:pt x="13328366" y="7136769"/>
                  </a:moveTo>
                  <a:lnTo>
                    <a:pt x="13323655" y="7136729"/>
                  </a:lnTo>
                  <a:lnTo>
                    <a:pt x="13321091" y="7139969"/>
                  </a:lnTo>
                  <a:lnTo>
                    <a:pt x="13318669" y="7142876"/>
                  </a:lnTo>
                  <a:lnTo>
                    <a:pt x="13318628" y="7147586"/>
                  </a:lnTo>
                  <a:lnTo>
                    <a:pt x="13321867" y="7150149"/>
                  </a:lnTo>
                  <a:lnTo>
                    <a:pt x="13325966" y="7153474"/>
                  </a:lnTo>
                  <a:lnTo>
                    <a:pt x="13327966" y="7154327"/>
                  </a:lnTo>
                  <a:lnTo>
                    <a:pt x="13327824" y="7154660"/>
                  </a:lnTo>
                  <a:lnTo>
                    <a:pt x="13330490" y="7155797"/>
                  </a:lnTo>
                  <a:lnTo>
                    <a:pt x="13333868" y="7155268"/>
                  </a:lnTo>
                  <a:lnTo>
                    <a:pt x="13336147" y="7152695"/>
                  </a:lnTo>
                  <a:lnTo>
                    <a:pt x="13338568" y="7149788"/>
                  </a:lnTo>
                  <a:lnTo>
                    <a:pt x="13338607" y="7145078"/>
                  </a:lnTo>
                  <a:lnTo>
                    <a:pt x="13335368" y="7142514"/>
                  </a:lnTo>
                  <a:lnTo>
                    <a:pt x="13331272" y="7139191"/>
                  </a:lnTo>
                  <a:lnTo>
                    <a:pt x="13328366" y="7136769"/>
                  </a:lnTo>
                  <a:close/>
                </a:path>
                <a:path w="17990185" h="10229215">
                  <a:moveTo>
                    <a:pt x="1787674" y="2206406"/>
                  </a:moveTo>
                  <a:lnTo>
                    <a:pt x="1783012" y="2207175"/>
                  </a:lnTo>
                  <a:lnTo>
                    <a:pt x="1778552" y="2213939"/>
                  </a:lnTo>
                  <a:lnTo>
                    <a:pt x="1779320" y="2218601"/>
                  </a:lnTo>
                  <a:lnTo>
                    <a:pt x="1782702" y="2220832"/>
                  </a:lnTo>
                  <a:lnTo>
                    <a:pt x="1786942" y="2223821"/>
                  </a:lnTo>
                  <a:lnTo>
                    <a:pt x="1791608" y="2225812"/>
                  </a:lnTo>
                  <a:lnTo>
                    <a:pt x="1795270" y="2224616"/>
                  </a:lnTo>
                  <a:lnTo>
                    <a:pt x="1797216" y="2221901"/>
                  </a:lnTo>
                  <a:lnTo>
                    <a:pt x="1799447" y="2218519"/>
                  </a:lnTo>
                  <a:lnTo>
                    <a:pt x="1798678" y="2213858"/>
                  </a:lnTo>
                  <a:lnTo>
                    <a:pt x="1795296" y="2211626"/>
                  </a:lnTo>
                  <a:lnTo>
                    <a:pt x="1791056" y="2208636"/>
                  </a:lnTo>
                  <a:lnTo>
                    <a:pt x="1787674" y="2206406"/>
                  </a:lnTo>
                  <a:close/>
                </a:path>
                <a:path w="17990185" h="10229215">
                  <a:moveTo>
                    <a:pt x="10862644" y="6075519"/>
                  </a:moveTo>
                  <a:lnTo>
                    <a:pt x="10858694" y="6074622"/>
                  </a:lnTo>
                  <a:lnTo>
                    <a:pt x="10853602" y="6073631"/>
                  </a:lnTo>
                  <a:lnTo>
                    <a:pt x="10849650" y="6072734"/>
                  </a:lnTo>
                  <a:lnTo>
                    <a:pt x="10846087" y="6075547"/>
                  </a:lnTo>
                  <a:lnTo>
                    <a:pt x="10845271" y="6079139"/>
                  </a:lnTo>
                  <a:lnTo>
                    <a:pt x="10845190" y="6079498"/>
                  </a:lnTo>
                  <a:lnTo>
                    <a:pt x="10844768" y="6083258"/>
                  </a:lnTo>
                  <a:lnTo>
                    <a:pt x="10846581" y="6086395"/>
                  </a:lnTo>
                  <a:lnTo>
                    <a:pt x="10849580" y="6087674"/>
                  </a:lnTo>
                  <a:lnTo>
                    <a:pt x="10849722" y="6087341"/>
                  </a:lnTo>
                  <a:lnTo>
                    <a:pt x="10851056" y="6087910"/>
                  </a:lnTo>
                  <a:lnTo>
                    <a:pt x="10856148" y="6088900"/>
                  </a:lnTo>
                  <a:lnTo>
                    <a:pt x="10860099" y="6089797"/>
                  </a:lnTo>
                  <a:lnTo>
                    <a:pt x="10863664" y="6086985"/>
                  </a:lnTo>
                  <a:lnTo>
                    <a:pt x="10865377" y="6079442"/>
                  </a:lnTo>
                  <a:lnTo>
                    <a:pt x="10865458" y="6079083"/>
                  </a:lnTo>
                  <a:lnTo>
                    <a:pt x="10862644" y="6075519"/>
                  </a:lnTo>
                  <a:close/>
                </a:path>
                <a:path w="17990185" h="10229215">
                  <a:moveTo>
                    <a:pt x="1715456" y="2155902"/>
                  </a:moveTo>
                  <a:lnTo>
                    <a:pt x="1710794" y="2156671"/>
                  </a:lnTo>
                  <a:lnTo>
                    <a:pt x="1708563" y="2160053"/>
                  </a:lnTo>
                  <a:lnTo>
                    <a:pt x="1706000" y="2163293"/>
                  </a:lnTo>
                  <a:lnTo>
                    <a:pt x="1706769" y="2167955"/>
                  </a:lnTo>
                  <a:lnTo>
                    <a:pt x="1710151" y="2170186"/>
                  </a:lnTo>
                  <a:lnTo>
                    <a:pt x="1714391" y="2173176"/>
                  </a:lnTo>
                  <a:lnTo>
                    <a:pt x="1715724" y="2173744"/>
                  </a:lnTo>
                  <a:lnTo>
                    <a:pt x="1715582" y="2174077"/>
                  </a:lnTo>
                  <a:lnTo>
                    <a:pt x="1718915" y="2175499"/>
                  </a:lnTo>
                  <a:lnTo>
                    <a:pt x="1722576" y="2174303"/>
                  </a:lnTo>
                  <a:lnTo>
                    <a:pt x="1724523" y="2171588"/>
                  </a:lnTo>
                  <a:lnTo>
                    <a:pt x="1727086" y="2168349"/>
                  </a:lnTo>
                  <a:lnTo>
                    <a:pt x="1726317" y="2163687"/>
                  </a:lnTo>
                  <a:lnTo>
                    <a:pt x="1722935" y="2161457"/>
                  </a:lnTo>
                  <a:lnTo>
                    <a:pt x="1718696" y="2158466"/>
                  </a:lnTo>
                  <a:lnTo>
                    <a:pt x="1715456" y="2155902"/>
                  </a:lnTo>
                  <a:close/>
                </a:path>
                <a:path w="17990185" h="10229215">
                  <a:moveTo>
                    <a:pt x="13260750" y="7079168"/>
                  </a:moveTo>
                  <a:lnTo>
                    <a:pt x="13256564" y="7079746"/>
                  </a:lnTo>
                  <a:lnTo>
                    <a:pt x="13250770" y="7085941"/>
                  </a:lnTo>
                  <a:lnTo>
                    <a:pt x="13251206" y="7090461"/>
                  </a:lnTo>
                  <a:lnTo>
                    <a:pt x="13254445" y="7093025"/>
                  </a:lnTo>
                  <a:lnTo>
                    <a:pt x="13258541" y="7096348"/>
                  </a:lnTo>
                  <a:lnTo>
                    <a:pt x="13260543" y="7097202"/>
                  </a:lnTo>
                  <a:lnTo>
                    <a:pt x="13260401" y="7097535"/>
                  </a:lnTo>
                  <a:lnTo>
                    <a:pt x="13263068" y="7098672"/>
                  </a:lnTo>
                  <a:lnTo>
                    <a:pt x="13266443" y="7098143"/>
                  </a:lnTo>
                  <a:lnTo>
                    <a:pt x="13268723" y="7095569"/>
                  </a:lnTo>
                  <a:lnTo>
                    <a:pt x="13271619" y="7092471"/>
                  </a:lnTo>
                  <a:lnTo>
                    <a:pt x="13271185" y="7087953"/>
                  </a:lnTo>
                  <a:lnTo>
                    <a:pt x="13267946" y="7085389"/>
                  </a:lnTo>
                  <a:lnTo>
                    <a:pt x="13263847" y="7082065"/>
                  </a:lnTo>
                  <a:lnTo>
                    <a:pt x="13260750" y="7079168"/>
                  </a:lnTo>
                  <a:close/>
                </a:path>
                <a:path w="17990185" h="10229215">
                  <a:moveTo>
                    <a:pt x="10949457" y="6090884"/>
                  </a:moveTo>
                  <a:lnTo>
                    <a:pt x="10945507" y="6089986"/>
                  </a:lnTo>
                  <a:lnTo>
                    <a:pt x="10940415" y="6088995"/>
                  </a:lnTo>
                  <a:lnTo>
                    <a:pt x="10936464" y="6088098"/>
                  </a:lnTo>
                  <a:lnTo>
                    <a:pt x="10932900" y="6090911"/>
                  </a:lnTo>
                  <a:lnTo>
                    <a:pt x="10932084" y="6094503"/>
                  </a:lnTo>
                  <a:lnTo>
                    <a:pt x="10932003" y="6094862"/>
                  </a:lnTo>
                  <a:lnTo>
                    <a:pt x="10931582" y="6098622"/>
                  </a:lnTo>
                  <a:lnTo>
                    <a:pt x="10933394" y="6101759"/>
                  </a:lnTo>
                  <a:lnTo>
                    <a:pt x="10936393" y="6103038"/>
                  </a:lnTo>
                  <a:lnTo>
                    <a:pt x="10936535" y="6102705"/>
                  </a:lnTo>
                  <a:lnTo>
                    <a:pt x="10937869" y="6103274"/>
                  </a:lnTo>
                  <a:lnTo>
                    <a:pt x="10942963" y="6104264"/>
                  </a:lnTo>
                  <a:lnTo>
                    <a:pt x="10946913" y="6105162"/>
                  </a:lnTo>
                  <a:lnTo>
                    <a:pt x="10950477" y="6102349"/>
                  </a:lnTo>
                  <a:lnTo>
                    <a:pt x="10952190" y="6094806"/>
                  </a:lnTo>
                  <a:lnTo>
                    <a:pt x="10952272" y="6094447"/>
                  </a:lnTo>
                  <a:lnTo>
                    <a:pt x="10949457" y="6090884"/>
                  </a:lnTo>
                  <a:close/>
                </a:path>
                <a:path w="17990185" h="10229215">
                  <a:moveTo>
                    <a:pt x="1643664" y="2104398"/>
                  </a:moveTo>
                  <a:lnTo>
                    <a:pt x="1639003" y="2105168"/>
                  </a:lnTo>
                  <a:lnTo>
                    <a:pt x="1636773" y="2108550"/>
                  </a:lnTo>
                  <a:lnTo>
                    <a:pt x="1634208" y="2111790"/>
                  </a:lnTo>
                  <a:lnTo>
                    <a:pt x="1634977" y="2116452"/>
                  </a:lnTo>
                  <a:lnTo>
                    <a:pt x="1638359" y="2118682"/>
                  </a:lnTo>
                  <a:lnTo>
                    <a:pt x="1642599" y="2121672"/>
                  </a:lnTo>
                  <a:lnTo>
                    <a:pt x="1643932" y="2122241"/>
                  </a:lnTo>
                  <a:lnTo>
                    <a:pt x="1643790" y="2122574"/>
                  </a:lnTo>
                  <a:lnTo>
                    <a:pt x="1647123" y="2123995"/>
                  </a:lnTo>
                  <a:lnTo>
                    <a:pt x="1650785" y="2122801"/>
                  </a:lnTo>
                  <a:lnTo>
                    <a:pt x="1652732" y="2120085"/>
                  </a:lnTo>
                  <a:lnTo>
                    <a:pt x="1655295" y="2116845"/>
                  </a:lnTo>
                  <a:lnTo>
                    <a:pt x="1654526" y="2112184"/>
                  </a:lnTo>
                  <a:lnTo>
                    <a:pt x="1651144" y="2109953"/>
                  </a:lnTo>
                  <a:lnTo>
                    <a:pt x="1646904" y="2106963"/>
                  </a:lnTo>
                  <a:lnTo>
                    <a:pt x="1643664" y="2104398"/>
                  </a:lnTo>
                  <a:close/>
                </a:path>
                <a:path w="17990185" h="10229215">
                  <a:moveTo>
                    <a:pt x="11036462" y="6106722"/>
                  </a:moveTo>
                  <a:lnTo>
                    <a:pt x="11032512" y="6105825"/>
                  </a:lnTo>
                  <a:lnTo>
                    <a:pt x="11027419" y="6104835"/>
                  </a:lnTo>
                  <a:lnTo>
                    <a:pt x="11023469" y="6103938"/>
                  </a:lnTo>
                  <a:lnTo>
                    <a:pt x="11019904" y="6106751"/>
                  </a:lnTo>
                  <a:lnTo>
                    <a:pt x="11019089" y="6110342"/>
                  </a:lnTo>
                  <a:lnTo>
                    <a:pt x="11019007" y="6110702"/>
                  </a:lnTo>
                  <a:lnTo>
                    <a:pt x="11018586" y="6114462"/>
                  </a:lnTo>
                  <a:lnTo>
                    <a:pt x="11020398" y="6117598"/>
                  </a:lnTo>
                  <a:lnTo>
                    <a:pt x="11023399" y="6118878"/>
                  </a:lnTo>
                  <a:lnTo>
                    <a:pt x="11023541" y="6118545"/>
                  </a:lnTo>
                  <a:lnTo>
                    <a:pt x="11024874" y="6119114"/>
                  </a:lnTo>
                  <a:lnTo>
                    <a:pt x="11029966" y="6120103"/>
                  </a:lnTo>
                  <a:lnTo>
                    <a:pt x="11033914" y="6121000"/>
                  </a:lnTo>
                  <a:lnTo>
                    <a:pt x="11037481" y="6118188"/>
                  </a:lnTo>
                  <a:lnTo>
                    <a:pt x="11039194" y="6110646"/>
                  </a:lnTo>
                  <a:lnTo>
                    <a:pt x="11039276" y="6110287"/>
                  </a:lnTo>
                  <a:lnTo>
                    <a:pt x="11036462" y="6106722"/>
                  </a:lnTo>
                  <a:close/>
                </a:path>
                <a:path w="17990185" h="10229215">
                  <a:moveTo>
                    <a:pt x="13192233" y="7022758"/>
                  </a:moveTo>
                  <a:lnTo>
                    <a:pt x="13187712" y="7023193"/>
                  </a:lnTo>
                  <a:lnTo>
                    <a:pt x="13182586" y="7029673"/>
                  </a:lnTo>
                  <a:lnTo>
                    <a:pt x="13183022" y="7034193"/>
                  </a:lnTo>
                  <a:lnTo>
                    <a:pt x="13186261" y="7036756"/>
                  </a:lnTo>
                  <a:lnTo>
                    <a:pt x="13190360" y="7040081"/>
                  </a:lnTo>
                  <a:lnTo>
                    <a:pt x="13192359" y="7040933"/>
                  </a:lnTo>
                  <a:lnTo>
                    <a:pt x="13192217" y="7041267"/>
                  </a:lnTo>
                  <a:lnTo>
                    <a:pt x="13194884" y="7042404"/>
                  </a:lnTo>
                  <a:lnTo>
                    <a:pt x="13198402" y="7041542"/>
                  </a:lnTo>
                  <a:lnTo>
                    <a:pt x="13200682" y="7038969"/>
                  </a:lnTo>
                  <a:lnTo>
                    <a:pt x="13203246" y="7035729"/>
                  </a:lnTo>
                  <a:lnTo>
                    <a:pt x="13202810" y="7031210"/>
                  </a:lnTo>
                  <a:lnTo>
                    <a:pt x="13199571" y="7028646"/>
                  </a:lnTo>
                  <a:lnTo>
                    <a:pt x="13195472" y="7025321"/>
                  </a:lnTo>
                  <a:lnTo>
                    <a:pt x="13192233" y="7022758"/>
                  </a:lnTo>
                  <a:close/>
                </a:path>
                <a:path w="17990185" h="10229215">
                  <a:moveTo>
                    <a:pt x="1572158" y="2052228"/>
                  </a:moveTo>
                  <a:lnTo>
                    <a:pt x="1567971" y="2052807"/>
                  </a:lnTo>
                  <a:lnTo>
                    <a:pt x="1565407" y="2056046"/>
                  </a:lnTo>
                  <a:lnTo>
                    <a:pt x="1563177" y="2059429"/>
                  </a:lnTo>
                  <a:lnTo>
                    <a:pt x="1563755" y="2063615"/>
                  </a:lnTo>
                  <a:lnTo>
                    <a:pt x="1566994" y="2066179"/>
                  </a:lnTo>
                  <a:lnTo>
                    <a:pt x="1571234" y="2069169"/>
                  </a:lnTo>
                  <a:lnTo>
                    <a:pt x="1575901" y="2071160"/>
                  </a:lnTo>
                  <a:lnTo>
                    <a:pt x="1579420" y="2070297"/>
                  </a:lnTo>
                  <a:lnTo>
                    <a:pt x="1581366" y="2067581"/>
                  </a:lnTo>
                  <a:lnTo>
                    <a:pt x="1583597" y="2064199"/>
                  </a:lnTo>
                  <a:lnTo>
                    <a:pt x="1583019" y="2060014"/>
                  </a:lnTo>
                  <a:lnTo>
                    <a:pt x="1579779" y="2057450"/>
                  </a:lnTo>
                  <a:lnTo>
                    <a:pt x="1575539" y="2054459"/>
                  </a:lnTo>
                  <a:lnTo>
                    <a:pt x="1572158" y="2052228"/>
                  </a:lnTo>
                  <a:close/>
                </a:path>
                <a:path w="17990185" h="10229215">
                  <a:moveTo>
                    <a:pt x="11123467" y="6122563"/>
                  </a:moveTo>
                  <a:lnTo>
                    <a:pt x="11119516" y="6121665"/>
                  </a:lnTo>
                  <a:lnTo>
                    <a:pt x="11114423" y="6120675"/>
                  </a:lnTo>
                  <a:lnTo>
                    <a:pt x="11110473" y="6119778"/>
                  </a:lnTo>
                  <a:lnTo>
                    <a:pt x="11106909" y="6122591"/>
                  </a:lnTo>
                  <a:lnTo>
                    <a:pt x="11106093" y="6126182"/>
                  </a:lnTo>
                  <a:lnTo>
                    <a:pt x="11106012" y="6126541"/>
                  </a:lnTo>
                  <a:lnTo>
                    <a:pt x="11105588" y="6130301"/>
                  </a:lnTo>
                  <a:lnTo>
                    <a:pt x="11107403" y="6133438"/>
                  </a:lnTo>
                  <a:lnTo>
                    <a:pt x="11110403" y="6134718"/>
                  </a:lnTo>
                  <a:lnTo>
                    <a:pt x="11110545" y="6134384"/>
                  </a:lnTo>
                  <a:lnTo>
                    <a:pt x="11111879" y="6134953"/>
                  </a:lnTo>
                  <a:lnTo>
                    <a:pt x="11116971" y="6135944"/>
                  </a:lnTo>
                  <a:lnTo>
                    <a:pt x="11120921" y="6136842"/>
                  </a:lnTo>
                  <a:lnTo>
                    <a:pt x="11124485" y="6134027"/>
                  </a:lnTo>
                  <a:lnTo>
                    <a:pt x="11126198" y="6126486"/>
                  </a:lnTo>
                  <a:lnTo>
                    <a:pt x="11126280" y="6126126"/>
                  </a:lnTo>
                  <a:lnTo>
                    <a:pt x="11123467" y="6122563"/>
                  </a:lnTo>
                  <a:close/>
                </a:path>
                <a:path w="17990185" h="10229215">
                  <a:moveTo>
                    <a:pt x="13123623" y="6967490"/>
                  </a:moveTo>
                  <a:lnTo>
                    <a:pt x="13119104" y="6967927"/>
                  </a:lnTo>
                  <a:lnTo>
                    <a:pt x="13113976" y="6974406"/>
                  </a:lnTo>
                  <a:lnTo>
                    <a:pt x="13114412" y="6978926"/>
                  </a:lnTo>
                  <a:lnTo>
                    <a:pt x="13117653" y="6981490"/>
                  </a:lnTo>
                  <a:lnTo>
                    <a:pt x="13121748" y="6984812"/>
                  </a:lnTo>
                  <a:lnTo>
                    <a:pt x="13123417" y="6985524"/>
                  </a:lnTo>
                  <a:lnTo>
                    <a:pt x="13123606" y="6985998"/>
                  </a:lnTo>
                  <a:lnTo>
                    <a:pt x="13126273" y="6987136"/>
                  </a:lnTo>
                  <a:lnTo>
                    <a:pt x="13130125" y="6986416"/>
                  </a:lnTo>
                  <a:lnTo>
                    <a:pt x="13132072" y="6983700"/>
                  </a:lnTo>
                  <a:lnTo>
                    <a:pt x="13134636" y="6980461"/>
                  </a:lnTo>
                  <a:lnTo>
                    <a:pt x="13134202" y="6975942"/>
                  </a:lnTo>
                  <a:lnTo>
                    <a:pt x="13130961" y="6973378"/>
                  </a:lnTo>
                  <a:lnTo>
                    <a:pt x="13126864" y="6970055"/>
                  </a:lnTo>
                  <a:lnTo>
                    <a:pt x="13123623" y="6967490"/>
                  </a:lnTo>
                  <a:close/>
                </a:path>
                <a:path w="17990185" h="10229215">
                  <a:moveTo>
                    <a:pt x="1502027" y="1998677"/>
                  </a:moveTo>
                  <a:lnTo>
                    <a:pt x="1497508" y="1999112"/>
                  </a:lnTo>
                  <a:lnTo>
                    <a:pt x="1494944" y="2002352"/>
                  </a:lnTo>
                  <a:lnTo>
                    <a:pt x="1492856" y="2005401"/>
                  </a:lnTo>
                  <a:lnTo>
                    <a:pt x="1493292" y="2009920"/>
                  </a:lnTo>
                  <a:lnTo>
                    <a:pt x="1496532" y="2012484"/>
                  </a:lnTo>
                  <a:lnTo>
                    <a:pt x="1500629" y="2015808"/>
                  </a:lnTo>
                  <a:lnTo>
                    <a:pt x="1505296" y="2017798"/>
                  </a:lnTo>
                  <a:lnTo>
                    <a:pt x="1508815" y="2016936"/>
                  </a:lnTo>
                  <a:lnTo>
                    <a:pt x="1510762" y="2014221"/>
                  </a:lnTo>
                  <a:lnTo>
                    <a:pt x="1512850" y="2011172"/>
                  </a:lnTo>
                  <a:lnTo>
                    <a:pt x="1512414" y="2006652"/>
                  </a:lnTo>
                  <a:lnTo>
                    <a:pt x="1509174" y="2004088"/>
                  </a:lnTo>
                  <a:lnTo>
                    <a:pt x="1505076" y="2000765"/>
                  </a:lnTo>
                  <a:lnTo>
                    <a:pt x="1502027" y="1998677"/>
                  </a:lnTo>
                  <a:close/>
                </a:path>
                <a:path w="17990185" h="10229215">
                  <a:moveTo>
                    <a:pt x="11209996" y="6138594"/>
                  </a:moveTo>
                  <a:lnTo>
                    <a:pt x="11206044" y="6137696"/>
                  </a:lnTo>
                  <a:lnTo>
                    <a:pt x="11200953" y="6136706"/>
                  </a:lnTo>
                  <a:lnTo>
                    <a:pt x="11197002" y="6135808"/>
                  </a:lnTo>
                  <a:lnTo>
                    <a:pt x="11193439" y="6138622"/>
                  </a:lnTo>
                  <a:lnTo>
                    <a:pt x="11192623" y="6142213"/>
                  </a:lnTo>
                  <a:lnTo>
                    <a:pt x="11191786" y="6146190"/>
                  </a:lnTo>
                  <a:lnTo>
                    <a:pt x="11193931" y="6149468"/>
                  </a:lnTo>
                  <a:lnTo>
                    <a:pt x="11196932" y="6150748"/>
                  </a:lnTo>
                  <a:lnTo>
                    <a:pt x="11197074" y="6150415"/>
                  </a:lnTo>
                  <a:lnTo>
                    <a:pt x="11198407" y="6150984"/>
                  </a:lnTo>
                  <a:lnTo>
                    <a:pt x="11203500" y="6151975"/>
                  </a:lnTo>
                  <a:lnTo>
                    <a:pt x="11207450" y="6152872"/>
                  </a:lnTo>
                  <a:lnTo>
                    <a:pt x="11211015" y="6150058"/>
                  </a:lnTo>
                  <a:lnTo>
                    <a:pt x="11212728" y="6142517"/>
                  </a:lnTo>
                  <a:lnTo>
                    <a:pt x="11212810" y="6142157"/>
                  </a:lnTo>
                  <a:lnTo>
                    <a:pt x="11209996" y="6138594"/>
                  </a:lnTo>
                  <a:close/>
                </a:path>
                <a:path w="17990185" h="10229215">
                  <a:moveTo>
                    <a:pt x="13053303" y="6913462"/>
                  </a:moveTo>
                  <a:lnTo>
                    <a:pt x="13048784" y="6913899"/>
                  </a:lnTo>
                  <a:lnTo>
                    <a:pt x="13046219" y="6917139"/>
                  </a:lnTo>
                  <a:lnTo>
                    <a:pt x="13044131" y="6920187"/>
                  </a:lnTo>
                  <a:lnTo>
                    <a:pt x="13044566" y="6924706"/>
                  </a:lnTo>
                  <a:lnTo>
                    <a:pt x="13047806" y="6927270"/>
                  </a:lnTo>
                  <a:lnTo>
                    <a:pt x="13051904" y="6930594"/>
                  </a:lnTo>
                  <a:lnTo>
                    <a:pt x="13056236" y="6932442"/>
                  </a:lnTo>
                  <a:lnTo>
                    <a:pt x="13059756" y="6931579"/>
                  </a:lnTo>
                  <a:lnTo>
                    <a:pt x="13061702" y="6928864"/>
                  </a:lnTo>
                  <a:lnTo>
                    <a:pt x="13064124" y="6925957"/>
                  </a:lnTo>
                  <a:lnTo>
                    <a:pt x="13063689" y="6921439"/>
                  </a:lnTo>
                  <a:lnTo>
                    <a:pt x="13060449" y="6918875"/>
                  </a:lnTo>
                  <a:lnTo>
                    <a:pt x="13056351" y="6915551"/>
                  </a:lnTo>
                  <a:lnTo>
                    <a:pt x="13053303" y="6913462"/>
                  </a:lnTo>
                  <a:close/>
                </a:path>
                <a:path w="17990185" h="10229215">
                  <a:moveTo>
                    <a:pt x="11296858" y="6154766"/>
                  </a:moveTo>
                  <a:lnTo>
                    <a:pt x="11292908" y="6153869"/>
                  </a:lnTo>
                  <a:lnTo>
                    <a:pt x="11287815" y="6152879"/>
                  </a:lnTo>
                  <a:lnTo>
                    <a:pt x="11284197" y="6152124"/>
                  </a:lnTo>
                  <a:lnTo>
                    <a:pt x="11280299" y="6154794"/>
                  </a:lnTo>
                  <a:lnTo>
                    <a:pt x="11279402" y="6158745"/>
                  </a:lnTo>
                  <a:lnTo>
                    <a:pt x="11278648" y="6162363"/>
                  </a:lnTo>
                  <a:lnTo>
                    <a:pt x="11280795" y="6165642"/>
                  </a:lnTo>
                  <a:lnTo>
                    <a:pt x="11283794" y="6166921"/>
                  </a:lnTo>
                  <a:lnTo>
                    <a:pt x="11283936" y="6166588"/>
                  </a:lnTo>
                  <a:lnTo>
                    <a:pt x="11285269" y="6167157"/>
                  </a:lnTo>
                  <a:lnTo>
                    <a:pt x="11290362" y="6168148"/>
                  </a:lnTo>
                  <a:lnTo>
                    <a:pt x="11293979" y="6168903"/>
                  </a:lnTo>
                  <a:lnTo>
                    <a:pt x="11298019" y="6165898"/>
                  </a:lnTo>
                  <a:lnTo>
                    <a:pt x="11299529" y="6158664"/>
                  </a:lnTo>
                  <a:lnTo>
                    <a:pt x="11296858" y="6154766"/>
                  </a:lnTo>
                  <a:close/>
                </a:path>
                <a:path w="17990185" h="10229215">
                  <a:moveTo>
                    <a:pt x="1432516" y="1944600"/>
                  </a:moveTo>
                  <a:lnTo>
                    <a:pt x="1427996" y="1945035"/>
                  </a:lnTo>
                  <a:lnTo>
                    <a:pt x="1422868" y="1951516"/>
                  </a:lnTo>
                  <a:lnTo>
                    <a:pt x="1423304" y="1956034"/>
                  </a:lnTo>
                  <a:lnTo>
                    <a:pt x="1426544" y="1958599"/>
                  </a:lnTo>
                  <a:lnTo>
                    <a:pt x="1430642" y="1961922"/>
                  </a:lnTo>
                  <a:lnTo>
                    <a:pt x="1432309" y="1962633"/>
                  </a:lnTo>
                  <a:lnTo>
                    <a:pt x="1432499" y="1963109"/>
                  </a:lnTo>
                  <a:lnTo>
                    <a:pt x="1435166" y="1964246"/>
                  </a:lnTo>
                  <a:lnTo>
                    <a:pt x="1439019" y="1963526"/>
                  </a:lnTo>
                  <a:lnTo>
                    <a:pt x="1440965" y="1960810"/>
                  </a:lnTo>
                  <a:lnTo>
                    <a:pt x="1443529" y="1957570"/>
                  </a:lnTo>
                  <a:lnTo>
                    <a:pt x="1443093" y="1953051"/>
                  </a:lnTo>
                  <a:lnTo>
                    <a:pt x="1439853" y="1950487"/>
                  </a:lnTo>
                  <a:lnTo>
                    <a:pt x="1435756" y="1947163"/>
                  </a:lnTo>
                  <a:lnTo>
                    <a:pt x="1432516" y="1944600"/>
                  </a:lnTo>
                  <a:close/>
                </a:path>
                <a:path w="17990185" h="10229215">
                  <a:moveTo>
                    <a:pt x="12982080" y="6860626"/>
                  </a:moveTo>
                  <a:lnTo>
                    <a:pt x="12977893" y="6861204"/>
                  </a:lnTo>
                  <a:lnTo>
                    <a:pt x="12975329" y="6864444"/>
                  </a:lnTo>
                  <a:lnTo>
                    <a:pt x="12973099" y="6867825"/>
                  </a:lnTo>
                  <a:lnTo>
                    <a:pt x="12973677" y="6872012"/>
                  </a:lnTo>
                  <a:lnTo>
                    <a:pt x="12976917" y="6874577"/>
                  </a:lnTo>
                  <a:lnTo>
                    <a:pt x="12981157" y="6877566"/>
                  </a:lnTo>
                  <a:lnTo>
                    <a:pt x="12985823" y="6879557"/>
                  </a:lnTo>
                  <a:lnTo>
                    <a:pt x="12989342" y="6878694"/>
                  </a:lnTo>
                  <a:lnTo>
                    <a:pt x="12991288" y="6875979"/>
                  </a:lnTo>
                  <a:lnTo>
                    <a:pt x="12993519" y="6872597"/>
                  </a:lnTo>
                  <a:lnTo>
                    <a:pt x="12992941" y="6868410"/>
                  </a:lnTo>
                  <a:lnTo>
                    <a:pt x="12989701" y="6865847"/>
                  </a:lnTo>
                  <a:lnTo>
                    <a:pt x="12985462" y="6862857"/>
                  </a:lnTo>
                  <a:lnTo>
                    <a:pt x="12982080" y="6860626"/>
                  </a:lnTo>
                  <a:close/>
                </a:path>
                <a:path w="17990185" h="10229215">
                  <a:moveTo>
                    <a:pt x="11383960" y="6172224"/>
                  </a:moveTo>
                  <a:lnTo>
                    <a:pt x="11380009" y="6171326"/>
                  </a:lnTo>
                  <a:lnTo>
                    <a:pt x="11374917" y="6170336"/>
                  </a:lnTo>
                  <a:lnTo>
                    <a:pt x="11370824" y="6169772"/>
                  </a:lnTo>
                  <a:lnTo>
                    <a:pt x="11367070" y="6172110"/>
                  </a:lnTo>
                  <a:lnTo>
                    <a:pt x="11366171" y="6176060"/>
                  </a:lnTo>
                  <a:lnTo>
                    <a:pt x="11365558" y="6179344"/>
                  </a:lnTo>
                  <a:lnTo>
                    <a:pt x="11367564" y="6182957"/>
                  </a:lnTo>
                  <a:lnTo>
                    <a:pt x="11371896" y="6184805"/>
                  </a:lnTo>
                  <a:lnTo>
                    <a:pt x="11376989" y="6185796"/>
                  </a:lnTo>
                  <a:lnTo>
                    <a:pt x="11381082" y="6186361"/>
                  </a:lnTo>
                  <a:lnTo>
                    <a:pt x="11384837" y="6184022"/>
                  </a:lnTo>
                  <a:lnTo>
                    <a:pt x="11385735" y="6180072"/>
                  </a:lnTo>
                  <a:lnTo>
                    <a:pt x="11386248" y="6176351"/>
                  </a:lnTo>
                  <a:lnTo>
                    <a:pt x="11386299" y="6175978"/>
                  </a:lnTo>
                  <a:lnTo>
                    <a:pt x="11383960" y="6172224"/>
                  </a:lnTo>
                  <a:close/>
                </a:path>
                <a:path w="17990185" h="10229215">
                  <a:moveTo>
                    <a:pt x="1363097" y="1889381"/>
                  </a:moveTo>
                  <a:lnTo>
                    <a:pt x="1358577" y="1889817"/>
                  </a:lnTo>
                  <a:lnTo>
                    <a:pt x="1353450" y="1896297"/>
                  </a:lnTo>
                  <a:lnTo>
                    <a:pt x="1353886" y="1900816"/>
                  </a:lnTo>
                  <a:lnTo>
                    <a:pt x="1357125" y="1903380"/>
                  </a:lnTo>
                  <a:lnTo>
                    <a:pt x="1361223" y="1906703"/>
                  </a:lnTo>
                  <a:lnTo>
                    <a:pt x="1362890" y="1907414"/>
                  </a:lnTo>
                  <a:lnTo>
                    <a:pt x="1363081" y="1907889"/>
                  </a:lnTo>
                  <a:lnTo>
                    <a:pt x="1365747" y="1909027"/>
                  </a:lnTo>
                  <a:lnTo>
                    <a:pt x="1369600" y="1908307"/>
                  </a:lnTo>
                  <a:lnTo>
                    <a:pt x="1371546" y="1905591"/>
                  </a:lnTo>
                  <a:lnTo>
                    <a:pt x="1374110" y="1902352"/>
                  </a:lnTo>
                  <a:lnTo>
                    <a:pt x="1373674" y="1897832"/>
                  </a:lnTo>
                  <a:lnTo>
                    <a:pt x="1370434" y="1895269"/>
                  </a:lnTo>
                  <a:lnTo>
                    <a:pt x="1366337" y="1891945"/>
                  </a:lnTo>
                  <a:lnTo>
                    <a:pt x="1363097" y="1889381"/>
                  </a:lnTo>
                  <a:close/>
                </a:path>
                <a:path w="17990185" h="10229215">
                  <a:moveTo>
                    <a:pt x="12910907" y="6808598"/>
                  </a:moveTo>
                  <a:lnTo>
                    <a:pt x="12906244" y="6809367"/>
                  </a:lnTo>
                  <a:lnTo>
                    <a:pt x="12904014" y="6812749"/>
                  </a:lnTo>
                  <a:lnTo>
                    <a:pt x="12901449" y="6815989"/>
                  </a:lnTo>
                  <a:lnTo>
                    <a:pt x="12902219" y="6820651"/>
                  </a:lnTo>
                  <a:lnTo>
                    <a:pt x="12905601" y="6822881"/>
                  </a:lnTo>
                  <a:lnTo>
                    <a:pt x="12909842" y="6825871"/>
                  </a:lnTo>
                  <a:lnTo>
                    <a:pt x="12911175" y="6826440"/>
                  </a:lnTo>
                  <a:lnTo>
                    <a:pt x="12911033" y="6826774"/>
                  </a:lnTo>
                  <a:lnTo>
                    <a:pt x="12914365" y="6828196"/>
                  </a:lnTo>
                  <a:lnTo>
                    <a:pt x="12918026" y="6827000"/>
                  </a:lnTo>
                  <a:lnTo>
                    <a:pt x="12919973" y="6824284"/>
                  </a:lnTo>
                  <a:lnTo>
                    <a:pt x="12922537" y="6821044"/>
                  </a:lnTo>
                  <a:lnTo>
                    <a:pt x="12921767" y="6816382"/>
                  </a:lnTo>
                  <a:lnTo>
                    <a:pt x="12918386" y="6814152"/>
                  </a:lnTo>
                  <a:lnTo>
                    <a:pt x="12914146" y="6811162"/>
                  </a:lnTo>
                  <a:lnTo>
                    <a:pt x="12910907" y="6808598"/>
                  </a:lnTo>
                  <a:close/>
                </a:path>
                <a:path w="17990185" h="10229215">
                  <a:moveTo>
                    <a:pt x="11470587" y="6189872"/>
                  </a:moveTo>
                  <a:lnTo>
                    <a:pt x="11466637" y="6188975"/>
                  </a:lnTo>
                  <a:lnTo>
                    <a:pt x="11461543" y="6187984"/>
                  </a:lnTo>
                  <a:lnTo>
                    <a:pt x="11457451" y="6187420"/>
                  </a:lnTo>
                  <a:lnTo>
                    <a:pt x="11453695" y="6189758"/>
                  </a:lnTo>
                  <a:lnTo>
                    <a:pt x="11452798" y="6193708"/>
                  </a:lnTo>
                  <a:lnTo>
                    <a:pt x="11452185" y="6196993"/>
                  </a:lnTo>
                  <a:lnTo>
                    <a:pt x="11454190" y="6200606"/>
                  </a:lnTo>
                  <a:lnTo>
                    <a:pt x="11458523" y="6202454"/>
                  </a:lnTo>
                  <a:lnTo>
                    <a:pt x="11463616" y="6203444"/>
                  </a:lnTo>
                  <a:lnTo>
                    <a:pt x="11467708" y="6204008"/>
                  </a:lnTo>
                  <a:lnTo>
                    <a:pt x="11471463" y="6201670"/>
                  </a:lnTo>
                  <a:lnTo>
                    <a:pt x="11472360" y="6197720"/>
                  </a:lnTo>
                  <a:lnTo>
                    <a:pt x="11472873" y="6193998"/>
                  </a:lnTo>
                  <a:lnTo>
                    <a:pt x="11472924" y="6193627"/>
                  </a:lnTo>
                  <a:lnTo>
                    <a:pt x="11470587" y="6189872"/>
                  </a:lnTo>
                  <a:close/>
                </a:path>
                <a:path w="17990185" h="10229215">
                  <a:moveTo>
                    <a:pt x="1294296" y="1833638"/>
                  </a:moveTo>
                  <a:lnTo>
                    <a:pt x="1289776" y="1834073"/>
                  </a:lnTo>
                  <a:lnTo>
                    <a:pt x="1284649" y="1840553"/>
                  </a:lnTo>
                  <a:lnTo>
                    <a:pt x="1285084" y="1845073"/>
                  </a:lnTo>
                  <a:lnTo>
                    <a:pt x="1288324" y="1847636"/>
                  </a:lnTo>
                  <a:lnTo>
                    <a:pt x="1292422" y="1850960"/>
                  </a:lnTo>
                  <a:lnTo>
                    <a:pt x="1297088" y="1852951"/>
                  </a:lnTo>
                  <a:lnTo>
                    <a:pt x="1300465" y="1852422"/>
                  </a:lnTo>
                  <a:lnTo>
                    <a:pt x="1302745" y="1849848"/>
                  </a:lnTo>
                  <a:lnTo>
                    <a:pt x="1305309" y="1846609"/>
                  </a:lnTo>
                  <a:lnTo>
                    <a:pt x="1304873" y="1842089"/>
                  </a:lnTo>
                  <a:lnTo>
                    <a:pt x="1301633" y="1839526"/>
                  </a:lnTo>
                  <a:lnTo>
                    <a:pt x="1297535" y="1836202"/>
                  </a:lnTo>
                  <a:lnTo>
                    <a:pt x="1294296" y="1833638"/>
                  </a:lnTo>
                  <a:close/>
                </a:path>
                <a:path w="17990185" h="10229215">
                  <a:moveTo>
                    <a:pt x="12838021" y="6757810"/>
                  </a:moveTo>
                  <a:lnTo>
                    <a:pt x="12833359" y="6758580"/>
                  </a:lnTo>
                  <a:lnTo>
                    <a:pt x="12828898" y="6765343"/>
                  </a:lnTo>
                  <a:lnTo>
                    <a:pt x="12829668" y="6770005"/>
                  </a:lnTo>
                  <a:lnTo>
                    <a:pt x="12833050" y="6772235"/>
                  </a:lnTo>
                  <a:lnTo>
                    <a:pt x="12837289" y="6775225"/>
                  </a:lnTo>
                  <a:lnTo>
                    <a:pt x="12841955" y="6777216"/>
                  </a:lnTo>
                  <a:lnTo>
                    <a:pt x="12845475" y="6776354"/>
                  </a:lnTo>
                  <a:lnTo>
                    <a:pt x="12847564" y="6773305"/>
                  </a:lnTo>
                  <a:lnTo>
                    <a:pt x="12849794" y="6769923"/>
                  </a:lnTo>
                  <a:lnTo>
                    <a:pt x="12849025" y="6765262"/>
                  </a:lnTo>
                  <a:lnTo>
                    <a:pt x="12845643" y="6763031"/>
                  </a:lnTo>
                  <a:lnTo>
                    <a:pt x="12841402" y="6760040"/>
                  </a:lnTo>
                  <a:lnTo>
                    <a:pt x="12838021" y="6757810"/>
                  </a:lnTo>
                  <a:close/>
                </a:path>
                <a:path w="17990185" h="10229215">
                  <a:moveTo>
                    <a:pt x="11556503" y="6209186"/>
                  </a:moveTo>
                  <a:lnTo>
                    <a:pt x="11552553" y="6208289"/>
                  </a:lnTo>
                  <a:lnTo>
                    <a:pt x="11547460" y="6207299"/>
                  </a:lnTo>
                  <a:lnTo>
                    <a:pt x="11543509" y="6206402"/>
                  </a:lnTo>
                  <a:lnTo>
                    <a:pt x="11539754" y="6208740"/>
                  </a:lnTo>
                  <a:lnTo>
                    <a:pt x="11538857" y="6212691"/>
                  </a:lnTo>
                  <a:lnTo>
                    <a:pt x="11538244" y="6215975"/>
                  </a:lnTo>
                  <a:lnTo>
                    <a:pt x="11539915" y="6219445"/>
                  </a:lnTo>
                  <a:lnTo>
                    <a:pt x="11544249" y="6221294"/>
                  </a:lnTo>
                  <a:lnTo>
                    <a:pt x="11549340" y="6222284"/>
                  </a:lnTo>
                  <a:lnTo>
                    <a:pt x="11553292" y="6223181"/>
                  </a:lnTo>
                  <a:lnTo>
                    <a:pt x="11557046" y="6220844"/>
                  </a:lnTo>
                  <a:lnTo>
                    <a:pt x="11558841" y="6212942"/>
                  </a:lnTo>
                  <a:lnTo>
                    <a:pt x="11556503" y="6209186"/>
                  </a:lnTo>
                  <a:close/>
                </a:path>
                <a:path w="17990185" h="10229215">
                  <a:moveTo>
                    <a:pt x="12764141" y="6709356"/>
                  </a:moveTo>
                  <a:lnTo>
                    <a:pt x="12759812" y="6710266"/>
                  </a:lnTo>
                  <a:lnTo>
                    <a:pt x="12755352" y="6717031"/>
                  </a:lnTo>
                  <a:lnTo>
                    <a:pt x="12756262" y="6721359"/>
                  </a:lnTo>
                  <a:lnTo>
                    <a:pt x="12759645" y="6723590"/>
                  </a:lnTo>
                  <a:lnTo>
                    <a:pt x="12764027" y="6726246"/>
                  </a:lnTo>
                  <a:lnTo>
                    <a:pt x="12765360" y="6726815"/>
                  </a:lnTo>
                  <a:lnTo>
                    <a:pt x="12764885" y="6727006"/>
                  </a:lnTo>
                  <a:lnTo>
                    <a:pt x="12768219" y="6728429"/>
                  </a:lnTo>
                  <a:lnTo>
                    <a:pt x="12771879" y="6727233"/>
                  </a:lnTo>
                  <a:lnTo>
                    <a:pt x="12773968" y="6724184"/>
                  </a:lnTo>
                  <a:lnTo>
                    <a:pt x="12776199" y="6720802"/>
                  </a:lnTo>
                  <a:lnTo>
                    <a:pt x="12775288" y="6716474"/>
                  </a:lnTo>
                  <a:lnTo>
                    <a:pt x="12771906" y="6714243"/>
                  </a:lnTo>
                  <a:lnTo>
                    <a:pt x="12767523" y="6711587"/>
                  </a:lnTo>
                  <a:lnTo>
                    <a:pt x="12764141" y="6709356"/>
                  </a:lnTo>
                  <a:close/>
                </a:path>
                <a:path w="17990185" h="10229215">
                  <a:moveTo>
                    <a:pt x="11642801" y="6229453"/>
                  </a:moveTo>
                  <a:lnTo>
                    <a:pt x="11638851" y="6228556"/>
                  </a:lnTo>
                  <a:lnTo>
                    <a:pt x="11633900" y="6227232"/>
                  </a:lnTo>
                  <a:lnTo>
                    <a:pt x="11629950" y="6226335"/>
                  </a:lnTo>
                  <a:lnTo>
                    <a:pt x="11625861" y="6228530"/>
                  </a:lnTo>
                  <a:lnTo>
                    <a:pt x="11624963" y="6232480"/>
                  </a:lnTo>
                  <a:lnTo>
                    <a:pt x="11624208" y="6236098"/>
                  </a:lnTo>
                  <a:lnTo>
                    <a:pt x="11625880" y="6239568"/>
                  </a:lnTo>
                  <a:lnTo>
                    <a:pt x="11629214" y="6240990"/>
                  </a:lnTo>
                  <a:lnTo>
                    <a:pt x="11629356" y="6240657"/>
                  </a:lnTo>
                  <a:lnTo>
                    <a:pt x="11630355" y="6241083"/>
                  </a:lnTo>
                  <a:lnTo>
                    <a:pt x="11635305" y="6242407"/>
                  </a:lnTo>
                  <a:lnTo>
                    <a:pt x="11639257" y="6243305"/>
                  </a:lnTo>
                  <a:lnTo>
                    <a:pt x="11643344" y="6241109"/>
                  </a:lnTo>
                  <a:lnTo>
                    <a:pt x="11644242" y="6237159"/>
                  </a:lnTo>
                  <a:lnTo>
                    <a:pt x="11644997" y="6233542"/>
                  </a:lnTo>
                  <a:lnTo>
                    <a:pt x="11642801" y="6229453"/>
                  </a:lnTo>
                  <a:close/>
                </a:path>
                <a:path w="17990185" h="10229215">
                  <a:moveTo>
                    <a:pt x="1227255" y="1777463"/>
                  </a:moveTo>
                  <a:lnTo>
                    <a:pt x="1222544" y="1777424"/>
                  </a:lnTo>
                  <a:lnTo>
                    <a:pt x="1219980" y="1780663"/>
                  </a:lnTo>
                  <a:lnTo>
                    <a:pt x="1217558" y="1783570"/>
                  </a:lnTo>
                  <a:lnTo>
                    <a:pt x="1217519" y="1788281"/>
                  </a:lnTo>
                  <a:lnTo>
                    <a:pt x="1220759" y="1790845"/>
                  </a:lnTo>
                  <a:lnTo>
                    <a:pt x="1224856" y="1794168"/>
                  </a:lnTo>
                  <a:lnTo>
                    <a:pt x="1226856" y="1795021"/>
                  </a:lnTo>
                  <a:lnTo>
                    <a:pt x="1226714" y="1795355"/>
                  </a:lnTo>
                  <a:lnTo>
                    <a:pt x="1229380" y="1796492"/>
                  </a:lnTo>
                  <a:lnTo>
                    <a:pt x="1232758" y="1795963"/>
                  </a:lnTo>
                  <a:lnTo>
                    <a:pt x="1235037" y="1793390"/>
                  </a:lnTo>
                  <a:lnTo>
                    <a:pt x="1237459" y="1790483"/>
                  </a:lnTo>
                  <a:lnTo>
                    <a:pt x="1237498" y="1785773"/>
                  </a:lnTo>
                  <a:lnTo>
                    <a:pt x="1234259" y="1783209"/>
                  </a:lnTo>
                  <a:lnTo>
                    <a:pt x="1230161" y="1779885"/>
                  </a:lnTo>
                  <a:lnTo>
                    <a:pt x="1227255" y="1777463"/>
                  </a:lnTo>
                  <a:close/>
                </a:path>
                <a:path w="17990185" h="10229215">
                  <a:moveTo>
                    <a:pt x="12689501" y="6661758"/>
                  </a:moveTo>
                  <a:lnTo>
                    <a:pt x="12685173" y="6662670"/>
                  </a:lnTo>
                  <a:lnTo>
                    <a:pt x="12682943" y="6666052"/>
                  </a:lnTo>
                  <a:lnTo>
                    <a:pt x="12681563" y="6668615"/>
                  </a:lnTo>
                  <a:lnTo>
                    <a:pt x="12681046" y="6669576"/>
                  </a:lnTo>
                  <a:lnTo>
                    <a:pt x="12681957" y="6673904"/>
                  </a:lnTo>
                  <a:lnTo>
                    <a:pt x="12685339" y="6676135"/>
                  </a:lnTo>
                  <a:lnTo>
                    <a:pt x="12689722" y="6678792"/>
                  </a:lnTo>
                  <a:lnTo>
                    <a:pt x="12694054" y="6680641"/>
                  </a:lnTo>
                  <a:lnTo>
                    <a:pt x="12697715" y="6679445"/>
                  </a:lnTo>
                  <a:lnTo>
                    <a:pt x="12699804" y="6676396"/>
                  </a:lnTo>
                  <a:lnTo>
                    <a:pt x="12701184" y="6673833"/>
                  </a:lnTo>
                  <a:lnTo>
                    <a:pt x="12701701" y="6672872"/>
                  </a:lnTo>
                  <a:lnTo>
                    <a:pt x="12700790" y="6668543"/>
                  </a:lnTo>
                  <a:lnTo>
                    <a:pt x="12697408" y="6666312"/>
                  </a:lnTo>
                  <a:lnTo>
                    <a:pt x="12693025" y="6663655"/>
                  </a:lnTo>
                  <a:lnTo>
                    <a:pt x="12689501" y="6661758"/>
                  </a:lnTo>
                  <a:close/>
                </a:path>
                <a:path w="17990185" h="10229215">
                  <a:moveTo>
                    <a:pt x="11728531" y="6251052"/>
                  </a:moveTo>
                  <a:lnTo>
                    <a:pt x="11724580" y="6250155"/>
                  </a:lnTo>
                  <a:lnTo>
                    <a:pt x="11719630" y="6248831"/>
                  </a:lnTo>
                  <a:lnTo>
                    <a:pt x="11715680" y="6247934"/>
                  </a:lnTo>
                  <a:lnTo>
                    <a:pt x="11711591" y="6250129"/>
                  </a:lnTo>
                  <a:lnTo>
                    <a:pt x="11710694" y="6254080"/>
                  </a:lnTo>
                  <a:lnTo>
                    <a:pt x="11709938" y="6257697"/>
                  </a:lnTo>
                  <a:lnTo>
                    <a:pt x="11711609" y="6261168"/>
                  </a:lnTo>
                  <a:lnTo>
                    <a:pt x="11715943" y="6263017"/>
                  </a:lnTo>
                  <a:lnTo>
                    <a:pt x="11720892" y="6264340"/>
                  </a:lnTo>
                  <a:lnTo>
                    <a:pt x="11724844" y="6265238"/>
                  </a:lnTo>
                  <a:lnTo>
                    <a:pt x="11728933" y="6263042"/>
                  </a:lnTo>
                  <a:lnTo>
                    <a:pt x="11730727" y="6255141"/>
                  </a:lnTo>
                  <a:lnTo>
                    <a:pt x="11728531" y="6251052"/>
                  </a:lnTo>
                  <a:close/>
                </a:path>
                <a:path w="17990185" h="10229215">
                  <a:moveTo>
                    <a:pt x="12614010" y="6616162"/>
                  </a:moveTo>
                  <a:lnTo>
                    <a:pt x="12609205" y="6617264"/>
                  </a:lnTo>
                  <a:lnTo>
                    <a:pt x="12607825" y="6619827"/>
                  </a:lnTo>
                  <a:lnTo>
                    <a:pt x="12607308" y="6620788"/>
                  </a:lnTo>
                  <a:lnTo>
                    <a:pt x="12605219" y="6623836"/>
                  </a:lnTo>
                  <a:lnTo>
                    <a:pt x="12606321" y="6628640"/>
                  </a:lnTo>
                  <a:lnTo>
                    <a:pt x="12609846" y="6630538"/>
                  </a:lnTo>
                  <a:lnTo>
                    <a:pt x="12614228" y="6633195"/>
                  </a:lnTo>
                  <a:lnTo>
                    <a:pt x="12615228" y="6633621"/>
                  </a:lnTo>
                  <a:lnTo>
                    <a:pt x="12614753" y="6633812"/>
                  </a:lnTo>
                  <a:lnTo>
                    <a:pt x="12618085" y="6635233"/>
                  </a:lnTo>
                  <a:lnTo>
                    <a:pt x="12622080" y="6634181"/>
                  </a:lnTo>
                  <a:lnTo>
                    <a:pt x="12623485" y="6631628"/>
                  </a:lnTo>
                  <a:lnTo>
                    <a:pt x="12623836" y="6630989"/>
                  </a:lnTo>
                  <a:lnTo>
                    <a:pt x="12626066" y="6627608"/>
                  </a:lnTo>
                  <a:lnTo>
                    <a:pt x="12624963" y="6622804"/>
                  </a:lnTo>
                  <a:lnTo>
                    <a:pt x="12621439" y="6620907"/>
                  </a:lnTo>
                  <a:lnTo>
                    <a:pt x="12617058" y="6618250"/>
                  </a:lnTo>
                  <a:lnTo>
                    <a:pt x="12614010" y="6616162"/>
                  </a:lnTo>
                  <a:close/>
                </a:path>
                <a:path w="17990185" h="10229215">
                  <a:moveTo>
                    <a:pt x="11813883" y="6274460"/>
                  </a:moveTo>
                  <a:lnTo>
                    <a:pt x="11810075" y="6273230"/>
                  </a:lnTo>
                  <a:lnTo>
                    <a:pt x="11805123" y="6271905"/>
                  </a:lnTo>
                  <a:lnTo>
                    <a:pt x="11801315" y="6270675"/>
                  </a:lnTo>
                  <a:lnTo>
                    <a:pt x="11797561" y="6273013"/>
                  </a:lnTo>
                  <a:lnTo>
                    <a:pt x="11795100" y="6280630"/>
                  </a:lnTo>
                  <a:lnTo>
                    <a:pt x="11797104" y="6284242"/>
                  </a:lnTo>
                  <a:lnTo>
                    <a:pt x="11800436" y="6285663"/>
                  </a:lnTo>
                  <a:lnTo>
                    <a:pt x="11800246" y="6285189"/>
                  </a:lnTo>
                  <a:lnTo>
                    <a:pt x="11801246" y="6285616"/>
                  </a:lnTo>
                  <a:lnTo>
                    <a:pt x="11806196" y="6286939"/>
                  </a:lnTo>
                  <a:lnTo>
                    <a:pt x="11810005" y="6288170"/>
                  </a:lnTo>
                  <a:lnTo>
                    <a:pt x="11813760" y="6285832"/>
                  </a:lnTo>
                  <a:lnTo>
                    <a:pt x="11816221" y="6278215"/>
                  </a:lnTo>
                  <a:lnTo>
                    <a:pt x="11813883" y="6274460"/>
                  </a:lnTo>
                  <a:close/>
                </a:path>
                <a:path w="17990185" h="10229215">
                  <a:moveTo>
                    <a:pt x="1160258" y="1719338"/>
                  </a:moveTo>
                  <a:lnTo>
                    <a:pt x="1155547" y="1719298"/>
                  </a:lnTo>
                  <a:lnTo>
                    <a:pt x="1152983" y="1722539"/>
                  </a:lnTo>
                  <a:lnTo>
                    <a:pt x="1150561" y="1725445"/>
                  </a:lnTo>
                  <a:lnTo>
                    <a:pt x="1150522" y="1730155"/>
                  </a:lnTo>
                  <a:lnTo>
                    <a:pt x="1153762" y="1732719"/>
                  </a:lnTo>
                  <a:lnTo>
                    <a:pt x="1157859" y="1736043"/>
                  </a:lnTo>
                  <a:lnTo>
                    <a:pt x="1158384" y="1736661"/>
                  </a:lnTo>
                  <a:lnTo>
                    <a:pt x="1162383" y="1738367"/>
                  </a:lnTo>
                  <a:lnTo>
                    <a:pt x="1165903" y="1737504"/>
                  </a:lnTo>
                  <a:lnTo>
                    <a:pt x="1168040" y="1735265"/>
                  </a:lnTo>
                  <a:lnTo>
                    <a:pt x="1170462" y="1732358"/>
                  </a:lnTo>
                  <a:lnTo>
                    <a:pt x="1170501" y="1727647"/>
                  </a:lnTo>
                  <a:lnTo>
                    <a:pt x="1167262" y="1725083"/>
                  </a:lnTo>
                  <a:lnTo>
                    <a:pt x="1163164" y="1721759"/>
                  </a:lnTo>
                  <a:lnTo>
                    <a:pt x="1160258" y="1719338"/>
                  </a:lnTo>
                  <a:close/>
                </a:path>
                <a:path w="17990185" h="10229215">
                  <a:moveTo>
                    <a:pt x="11898524" y="6299535"/>
                  </a:moveTo>
                  <a:lnTo>
                    <a:pt x="11894430" y="6298970"/>
                  </a:lnTo>
                  <a:lnTo>
                    <a:pt x="11889765" y="6296980"/>
                  </a:lnTo>
                  <a:lnTo>
                    <a:pt x="11885956" y="6295749"/>
                  </a:lnTo>
                  <a:lnTo>
                    <a:pt x="11881868" y="6297945"/>
                  </a:lnTo>
                  <a:lnTo>
                    <a:pt x="11880638" y="6301753"/>
                  </a:lnTo>
                  <a:lnTo>
                    <a:pt x="11879549" y="6305229"/>
                  </a:lnTo>
                  <a:lnTo>
                    <a:pt x="11881411" y="6309175"/>
                  </a:lnTo>
                  <a:lnTo>
                    <a:pt x="11885077" y="6310738"/>
                  </a:lnTo>
                  <a:lnTo>
                    <a:pt x="11885695" y="6310214"/>
                  </a:lnTo>
                  <a:lnTo>
                    <a:pt x="11890361" y="6312204"/>
                  </a:lnTo>
                  <a:lnTo>
                    <a:pt x="11894171" y="6313435"/>
                  </a:lnTo>
                  <a:lnTo>
                    <a:pt x="11898258" y="6311240"/>
                  </a:lnTo>
                  <a:lnTo>
                    <a:pt x="11900719" y="6303622"/>
                  </a:lnTo>
                  <a:lnTo>
                    <a:pt x="11898524" y="6299535"/>
                  </a:lnTo>
                  <a:close/>
                </a:path>
                <a:path w="17990185" h="10229215">
                  <a:moveTo>
                    <a:pt x="12536805" y="6571804"/>
                  </a:moveTo>
                  <a:lnTo>
                    <a:pt x="12532335" y="6573048"/>
                  </a:lnTo>
                  <a:lnTo>
                    <a:pt x="12528540" y="6580097"/>
                  </a:lnTo>
                  <a:lnTo>
                    <a:pt x="12529785" y="6584567"/>
                  </a:lnTo>
                  <a:lnTo>
                    <a:pt x="12533309" y="6586464"/>
                  </a:lnTo>
                  <a:lnTo>
                    <a:pt x="12537691" y="6589122"/>
                  </a:lnTo>
                  <a:lnTo>
                    <a:pt x="12541691" y="6590828"/>
                  </a:lnTo>
                  <a:lnTo>
                    <a:pt x="12545828" y="6589442"/>
                  </a:lnTo>
                  <a:lnTo>
                    <a:pt x="12547583" y="6586250"/>
                  </a:lnTo>
                  <a:lnTo>
                    <a:pt x="12549480" y="6582726"/>
                  </a:lnTo>
                  <a:lnTo>
                    <a:pt x="12548236" y="6578256"/>
                  </a:lnTo>
                  <a:lnTo>
                    <a:pt x="12544711" y="6576358"/>
                  </a:lnTo>
                  <a:lnTo>
                    <a:pt x="12540330" y="6573701"/>
                  </a:lnTo>
                  <a:lnTo>
                    <a:pt x="12536805" y="6571804"/>
                  </a:lnTo>
                  <a:close/>
                </a:path>
                <a:path w="17990185" h="10229215">
                  <a:moveTo>
                    <a:pt x="11982503" y="6327084"/>
                  </a:moveTo>
                  <a:lnTo>
                    <a:pt x="11978553" y="6326187"/>
                  </a:lnTo>
                  <a:lnTo>
                    <a:pt x="11973886" y="6324196"/>
                  </a:lnTo>
                  <a:lnTo>
                    <a:pt x="11970077" y="6322966"/>
                  </a:lnTo>
                  <a:lnTo>
                    <a:pt x="11966323" y="6325304"/>
                  </a:lnTo>
                  <a:lnTo>
                    <a:pt x="11964759" y="6328970"/>
                  </a:lnTo>
                  <a:lnTo>
                    <a:pt x="11963671" y="6332445"/>
                  </a:lnTo>
                  <a:lnTo>
                    <a:pt x="11965532" y="6336390"/>
                  </a:lnTo>
                  <a:lnTo>
                    <a:pt x="11969199" y="6337954"/>
                  </a:lnTo>
                  <a:lnTo>
                    <a:pt x="11969674" y="6337764"/>
                  </a:lnTo>
                  <a:lnTo>
                    <a:pt x="11974340" y="6339754"/>
                  </a:lnTo>
                  <a:lnTo>
                    <a:pt x="11978149" y="6340985"/>
                  </a:lnTo>
                  <a:lnTo>
                    <a:pt x="11981904" y="6338647"/>
                  </a:lnTo>
                  <a:lnTo>
                    <a:pt x="11983468" y="6334981"/>
                  </a:lnTo>
                  <a:lnTo>
                    <a:pt x="11984699" y="6331172"/>
                  </a:lnTo>
                  <a:lnTo>
                    <a:pt x="11982503" y="6327084"/>
                  </a:lnTo>
                  <a:close/>
                </a:path>
                <a:path w="17990185" h="10229215">
                  <a:moveTo>
                    <a:pt x="12458940" y="6529922"/>
                  </a:moveTo>
                  <a:lnTo>
                    <a:pt x="12454469" y="6531167"/>
                  </a:lnTo>
                  <a:lnTo>
                    <a:pt x="12452905" y="6534833"/>
                  </a:lnTo>
                  <a:lnTo>
                    <a:pt x="12451008" y="6538357"/>
                  </a:lnTo>
                  <a:lnTo>
                    <a:pt x="12452253" y="6542828"/>
                  </a:lnTo>
                  <a:lnTo>
                    <a:pt x="12455635" y="6545058"/>
                  </a:lnTo>
                  <a:lnTo>
                    <a:pt x="12464301" y="6548755"/>
                  </a:lnTo>
                  <a:lnTo>
                    <a:pt x="12468629" y="6547843"/>
                  </a:lnTo>
                  <a:lnTo>
                    <a:pt x="12470193" y="6544177"/>
                  </a:lnTo>
                  <a:lnTo>
                    <a:pt x="12472090" y="6540653"/>
                  </a:lnTo>
                  <a:lnTo>
                    <a:pt x="12470845" y="6536182"/>
                  </a:lnTo>
                  <a:lnTo>
                    <a:pt x="12467463" y="6533952"/>
                  </a:lnTo>
                  <a:lnTo>
                    <a:pt x="12462797" y="6531962"/>
                  </a:lnTo>
                  <a:lnTo>
                    <a:pt x="12458940" y="6529922"/>
                  </a:lnTo>
                  <a:close/>
                </a:path>
                <a:path w="17990185" h="10229215">
                  <a:moveTo>
                    <a:pt x="12066104" y="6356442"/>
                  </a:moveTo>
                  <a:lnTo>
                    <a:pt x="12062296" y="6355212"/>
                  </a:lnTo>
                  <a:lnTo>
                    <a:pt x="12053964" y="6351658"/>
                  </a:lnTo>
                  <a:lnTo>
                    <a:pt x="12049875" y="6353853"/>
                  </a:lnTo>
                  <a:lnTo>
                    <a:pt x="12048311" y="6357519"/>
                  </a:lnTo>
                  <a:lnTo>
                    <a:pt x="12047416" y="6360289"/>
                  </a:lnTo>
                  <a:lnTo>
                    <a:pt x="12047080" y="6361328"/>
                  </a:lnTo>
                  <a:lnTo>
                    <a:pt x="12048610" y="6365131"/>
                  </a:lnTo>
                  <a:lnTo>
                    <a:pt x="12052276" y="6366695"/>
                  </a:lnTo>
                  <a:lnTo>
                    <a:pt x="12052418" y="6366362"/>
                  </a:lnTo>
                  <a:lnTo>
                    <a:pt x="12061085" y="6370059"/>
                  </a:lnTo>
                  <a:lnTo>
                    <a:pt x="12065172" y="6367863"/>
                  </a:lnTo>
                  <a:lnTo>
                    <a:pt x="12068300" y="6360530"/>
                  </a:lnTo>
                  <a:lnTo>
                    <a:pt x="12066104" y="6356442"/>
                  </a:lnTo>
                  <a:close/>
                </a:path>
                <a:path w="17990185" h="10229215">
                  <a:moveTo>
                    <a:pt x="12379888" y="6489898"/>
                  </a:moveTo>
                  <a:lnTo>
                    <a:pt x="12375608" y="6491618"/>
                  </a:lnTo>
                  <a:lnTo>
                    <a:pt x="12371815" y="6498667"/>
                  </a:lnTo>
                  <a:lnTo>
                    <a:pt x="12373392" y="6503279"/>
                  </a:lnTo>
                  <a:lnTo>
                    <a:pt x="12376916" y="6505176"/>
                  </a:lnTo>
                  <a:lnTo>
                    <a:pt x="12385583" y="6508873"/>
                  </a:lnTo>
                  <a:lnTo>
                    <a:pt x="12389720" y="6507487"/>
                  </a:lnTo>
                  <a:lnTo>
                    <a:pt x="12391284" y="6503820"/>
                  </a:lnTo>
                  <a:lnTo>
                    <a:pt x="12393182" y="6500296"/>
                  </a:lnTo>
                  <a:lnTo>
                    <a:pt x="12391603" y="6495683"/>
                  </a:lnTo>
                  <a:lnTo>
                    <a:pt x="12388079" y="6493786"/>
                  </a:lnTo>
                  <a:lnTo>
                    <a:pt x="12383412" y="6491795"/>
                  </a:lnTo>
                  <a:lnTo>
                    <a:pt x="12379888" y="6489898"/>
                  </a:lnTo>
                  <a:close/>
                </a:path>
                <a:path w="17990185" h="10229215">
                  <a:moveTo>
                    <a:pt x="12148853" y="6387801"/>
                  </a:moveTo>
                  <a:lnTo>
                    <a:pt x="12140521" y="6384246"/>
                  </a:lnTo>
                  <a:lnTo>
                    <a:pt x="12136379" y="6382873"/>
                  </a:lnTo>
                  <a:lnTo>
                    <a:pt x="12132433" y="6384735"/>
                  </a:lnTo>
                  <a:lnTo>
                    <a:pt x="12129305" y="6392068"/>
                  </a:lnTo>
                  <a:lnTo>
                    <a:pt x="12131025" y="6396348"/>
                  </a:lnTo>
                  <a:lnTo>
                    <a:pt x="12134691" y="6397912"/>
                  </a:lnTo>
                  <a:lnTo>
                    <a:pt x="12135167" y="6397721"/>
                  </a:lnTo>
                  <a:lnTo>
                    <a:pt x="12139833" y="6399711"/>
                  </a:lnTo>
                  <a:lnTo>
                    <a:pt x="12150716" y="6391747"/>
                  </a:lnTo>
                  <a:lnTo>
                    <a:pt x="12148853" y="6387801"/>
                  </a:lnTo>
                  <a:close/>
                </a:path>
                <a:path w="17990185" h="10229215">
                  <a:moveTo>
                    <a:pt x="12311840" y="6457326"/>
                  </a:moveTo>
                  <a:lnTo>
                    <a:pt x="12299841" y="6452207"/>
                  </a:lnTo>
                  <a:lnTo>
                    <a:pt x="12295562" y="6453928"/>
                  </a:lnTo>
                  <a:lnTo>
                    <a:pt x="12292434" y="6461260"/>
                  </a:lnTo>
                  <a:lnTo>
                    <a:pt x="12294011" y="6465873"/>
                  </a:lnTo>
                  <a:lnTo>
                    <a:pt x="12306011" y="6470991"/>
                  </a:lnTo>
                  <a:lnTo>
                    <a:pt x="12310290" y="6469270"/>
                  </a:lnTo>
                  <a:lnTo>
                    <a:pt x="12313417" y="6461937"/>
                  </a:lnTo>
                  <a:lnTo>
                    <a:pt x="12311840" y="6457326"/>
                  </a:lnTo>
                  <a:close/>
                </a:path>
                <a:path w="17990185" h="10229215">
                  <a:moveTo>
                    <a:pt x="12230606" y="6421492"/>
                  </a:moveTo>
                  <a:lnTo>
                    <a:pt x="12218608" y="6416374"/>
                  </a:lnTo>
                  <a:lnTo>
                    <a:pt x="12214328" y="6418094"/>
                  </a:lnTo>
                  <a:lnTo>
                    <a:pt x="12211200" y="6425427"/>
                  </a:lnTo>
                  <a:lnTo>
                    <a:pt x="12212921" y="6429706"/>
                  </a:lnTo>
                  <a:lnTo>
                    <a:pt x="12224919" y="6434824"/>
                  </a:lnTo>
                  <a:lnTo>
                    <a:pt x="12229199" y="6433105"/>
                  </a:lnTo>
                  <a:lnTo>
                    <a:pt x="12232327" y="6425771"/>
                  </a:lnTo>
                  <a:lnTo>
                    <a:pt x="12230606" y="6421492"/>
                  </a:lnTo>
                  <a:close/>
                </a:path>
                <a:path w="17990185" h="10229215">
                  <a:moveTo>
                    <a:pt x="1094638" y="1659830"/>
                  </a:moveTo>
                  <a:lnTo>
                    <a:pt x="1090119" y="1660267"/>
                  </a:lnTo>
                  <a:lnTo>
                    <a:pt x="1087364" y="1663031"/>
                  </a:lnTo>
                  <a:lnTo>
                    <a:pt x="1084467" y="1666128"/>
                  </a:lnTo>
                  <a:lnTo>
                    <a:pt x="1084902" y="1670648"/>
                  </a:lnTo>
                  <a:lnTo>
                    <a:pt x="1087667" y="1673403"/>
                  </a:lnTo>
                  <a:lnTo>
                    <a:pt x="1091622" y="1677059"/>
                  </a:lnTo>
                  <a:lnTo>
                    <a:pt x="1092481" y="1677821"/>
                  </a:lnTo>
                  <a:lnTo>
                    <a:pt x="1093813" y="1678389"/>
                  </a:lnTo>
                  <a:lnTo>
                    <a:pt x="1093671" y="1678721"/>
                  </a:lnTo>
                  <a:lnTo>
                    <a:pt x="1096338" y="1679859"/>
                  </a:lnTo>
                  <a:lnTo>
                    <a:pt x="1099857" y="1678997"/>
                  </a:lnTo>
                  <a:lnTo>
                    <a:pt x="1101994" y="1676757"/>
                  </a:lnTo>
                  <a:lnTo>
                    <a:pt x="1104891" y="1673660"/>
                  </a:lnTo>
                  <a:lnTo>
                    <a:pt x="1104455" y="1669140"/>
                  </a:lnTo>
                  <a:lnTo>
                    <a:pt x="1101691" y="1666385"/>
                  </a:lnTo>
                  <a:lnTo>
                    <a:pt x="1094638" y="1659830"/>
                  </a:lnTo>
                  <a:close/>
                </a:path>
                <a:path w="17990185" h="10229215">
                  <a:moveTo>
                    <a:pt x="1029636" y="1599799"/>
                  </a:moveTo>
                  <a:lnTo>
                    <a:pt x="1025117" y="1600235"/>
                  </a:lnTo>
                  <a:lnTo>
                    <a:pt x="1022362" y="1602999"/>
                  </a:lnTo>
                  <a:lnTo>
                    <a:pt x="1019464" y="1606097"/>
                  </a:lnTo>
                  <a:lnTo>
                    <a:pt x="1019900" y="1610616"/>
                  </a:lnTo>
                  <a:lnTo>
                    <a:pt x="1022665" y="1613371"/>
                  </a:lnTo>
                  <a:lnTo>
                    <a:pt x="1026620" y="1617028"/>
                  </a:lnTo>
                  <a:lnTo>
                    <a:pt x="1027144" y="1617645"/>
                  </a:lnTo>
                  <a:lnTo>
                    <a:pt x="1031145" y="1619352"/>
                  </a:lnTo>
                  <a:lnTo>
                    <a:pt x="1034522" y="1618822"/>
                  </a:lnTo>
                  <a:lnTo>
                    <a:pt x="1036659" y="1616583"/>
                  </a:lnTo>
                  <a:lnTo>
                    <a:pt x="1039556" y="1613485"/>
                  </a:lnTo>
                  <a:lnTo>
                    <a:pt x="1039120" y="1608965"/>
                  </a:lnTo>
                  <a:lnTo>
                    <a:pt x="1036356" y="1606211"/>
                  </a:lnTo>
                  <a:lnTo>
                    <a:pt x="1032734" y="1602695"/>
                  </a:lnTo>
                  <a:lnTo>
                    <a:pt x="1029636" y="1599799"/>
                  </a:lnTo>
                  <a:close/>
                </a:path>
                <a:path w="17990185" h="10229215">
                  <a:moveTo>
                    <a:pt x="966394" y="1539336"/>
                  </a:moveTo>
                  <a:lnTo>
                    <a:pt x="961541" y="1539629"/>
                  </a:lnTo>
                  <a:lnTo>
                    <a:pt x="956031" y="1545158"/>
                  </a:lnTo>
                  <a:lnTo>
                    <a:pt x="956325" y="1550011"/>
                  </a:lnTo>
                  <a:lnTo>
                    <a:pt x="959090" y="1552765"/>
                  </a:lnTo>
                  <a:lnTo>
                    <a:pt x="962711" y="1556280"/>
                  </a:lnTo>
                  <a:lnTo>
                    <a:pt x="963236" y="1556898"/>
                  </a:lnTo>
                  <a:lnTo>
                    <a:pt x="967569" y="1558746"/>
                  </a:lnTo>
                  <a:lnTo>
                    <a:pt x="970946" y="1558218"/>
                  </a:lnTo>
                  <a:lnTo>
                    <a:pt x="973084" y="1555978"/>
                  </a:lnTo>
                  <a:lnTo>
                    <a:pt x="975839" y="1553213"/>
                  </a:lnTo>
                  <a:lnTo>
                    <a:pt x="975545" y="1548360"/>
                  </a:lnTo>
                  <a:lnTo>
                    <a:pt x="972780" y="1545605"/>
                  </a:lnTo>
                  <a:lnTo>
                    <a:pt x="969158" y="1542091"/>
                  </a:lnTo>
                  <a:lnTo>
                    <a:pt x="966394" y="1539336"/>
                  </a:lnTo>
                  <a:close/>
                </a:path>
                <a:path w="17990185" h="10229215">
                  <a:moveTo>
                    <a:pt x="903387" y="1477397"/>
                  </a:moveTo>
                  <a:lnTo>
                    <a:pt x="898677" y="1477358"/>
                  </a:lnTo>
                  <a:lnTo>
                    <a:pt x="893167" y="1482887"/>
                  </a:lnTo>
                  <a:lnTo>
                    <a:pt x="893127" y="1487597"/>
                  </a:lnTo>
                  <a:lnTo>
                    <a:pt x="895892" y="1490352"/>
                  </a:lnTo>
                  <a:lnTo>
                    <a:pt x="899513" y="1493867"/>
                  </a:lnTo>
                  <a:lnTo>
                    <a:pt x="900371" y="1494626"/>
                  </a:lnTo>
                  <a:lnTo>
                    <a:pt x="902037" y="1495337"/>
                  </a:lnTo>
                  <a:lnTo>
                    <a:pt x="901563" y="1495528"/>
                  </a:lnTo>
                  <a:lnTo>
                    <a:pt x="904229" y="1496665"/>
                  </a:lnTo>
                  <a:lnTo>
                    <a:pt x="907606" y="1496137"/>
                  </a:lnTo>
                  <a:lnTo>
                    <a:pt x="909744" y="1493897"/>
                  </a:lnTo>
                  <a:lnTo>
                    <a:pt x="912498" y="1491133"/>
                  </a:lnTo>
                  <a:lnTo>
                    <a:pt x="912538" y="1486421"/>
                  </a:lnTo>
                  <a:lnTo>
                    <a:pt x="909774" y="1483667"/>
                  </a:lnTo>
                  <a:lnTo>
                    <a:pt x="906152" y="1480152"/>
                  </a:lnTo>
                  <a:lnTo>
                    <a:pt x="903387" y="1477397"/>
                  </a:lnTo>
                  <a:close/>
                </a:path>
                <a:path w="17990185" h="10229215">
                  <a:moveTo>
                    <a:pt x="842042" y="1413410"/>
                  </a:moveTo>
                  <a:lnTo>
                    <a:pt x="837332" y="1413370"/>
                  </a:lnTo>
                  <a:lnTo>
                    <a:pt x="831822" y="1418899"/>
                  </a:lnTo>
                  <a:lnTo>
                    <a:pt x="831783" y="1423609"/>
                  </a:lnTo>
                  <a:lnTo>
                    <a:pt x="834547" y="1426364"/>
                  </a:lnTo>
                  <a:lnTo>
                    <a:pt x="838026" y="1430213"/>
                  </a:lnTo>
                  <a:lnTo>
                    <a:pt x="838743" y="1431306"/>
                  </a:lnTo>
                  <a:lnTo>
                    <a:pt x="840408" y="1432017"/>
                  </a:lnTo>
                  <a:lnTo>
                    <a:pt x="840551" y="1431683"/>
                  </a:lnTo>
                  <a:lnTo>
                    <a:pt x="842884" y="1432679"/>
                  </a:lnTo>
                  <a:lnTo>
                    <a:pt x="846119" y="1432483"/>
                  </a:lnTo>
                  <a:lnTo>
                    <a:pt x="848256" y="1430243"/>
                  </a:lnTo>
                  <a:lnTo>
                    <a:pt x="851012" y="1427478"/>
                  </a:lnTo>
                  <a:lnTo>
                    <a:pt x="851051" y="1422768"/>
                  </a:lnTo>
                  <a:lnTo>
                    <a:pt x="848287" y="1420013"/>
                  </a:lnTo>
                  <a:lnTo>
                    <a:pt x="844807" y="1416165"/>
                  </a:lnTo>
                  <a:lnTo>
                    <a:pt x="842042" y="1413410"/>
                  </a:lnTo>
                  <a:close/>
                </a:path>
                <a:path w="17990185" h="10229215">
                  <a:moveTo>
                    <a:pt x="781791" y="1348707"/>
                  </a:moveTo>
                  <a:lnTo>
                    <a:pt x="777413" y="1348809"/>
                  </a:lnTo>
                  <a:lnTo>
                    <a:pt x="774325" y="1351431"/>
                  </a:lnTo>
                  <a:lnTo>
                    <a:pt x="771095" y="1354387"/>
                  </a:lnTo>
                  <a:lnTo>
                    <a:pt x="771197" y="1358764"/>
                  </a:lnTo>
                  <a:lnTo>
                    <a:pt x="773819" y="1361853"/>
                  </a:lnTo>
                  <a:lnTo>
                    <a:pt x="777300" y="1365701"/>
                  </a:lnTo>
                  <a:lnTo>
                    <a:pt x="777682" y="1366652"/>
                  </a:lnTo>
                  <a:lnTo>
                    <a:pt x="782348" y="1368642"/>
                  </a:lnTo>
                  <a:lnTo>
                    <a:pt x="785725" y="1368113"/>
                  </a:lnTo>
                  <a:lnTo>
                    <a:pt x="787720" y="1366207"/>
                  </a:lnTo>
                  <a:lnTo>
                    <a:pt x="790951" y="1363251"/>
                  </a:lnTo>
                  <a:lnTo>
                    <a:pt x="790848" y="1358874"/>
                  </a:lnTo>
                  <a:lnTo>
                    <a:pt x="788226" y="1355786"/>
                  </a:lnTo>
                  <a:lnTo>
                    <a:pt x="781791" y="1348707"/>
                  </a:lnTo>
                  <a:close/>
                </a:path>
                <a:path w="17990185" h="10229215">
                  <a:moveTo>
                    <a:pt x="722823" y="1283763"/>
                  </a:moveTo>
                  <a:lnTo>
                    <a:pt x="718255" y="1283391"/>
                  </a:lnTo>
                  <a:lnTo>
                    <a:pt x="712078" y="1288635"/>
                  </a:lnTo>
                  <a:lnTo>
                    <a:pt x="711706" y="1293203"/>
                  </a:lnTo>
                  <a:lnTo>
                    <a:pt x="714328" y="1296292"/>
                  </a:lnTo>
                  <a:lnTo>
                    <a:pt x="717808" y="1300139"/>
                  </a:lnTo>
                  <a:lnTo>
                    <a:pt x="718523" y="1301233"/>
                  </a:lnTo>
                  <a:lnTo>
                    <a:pt x="722856" y="1303081"/>
                  </a:lnTo>
                  <a:lnTo>
                    <a:pt x="726091" y="1302885"/>
                  </a:lnTo>
                  <a:lnTo>
                    <a:pt x="728086" y="1300979"/>
                  </a:lnTo>
                  <a:lnTo>
                    <a:pt x="731175" y="1298357"/>
                  </a:lnTo>
                  <a:lnTo>
                    <a:pt x="731547" y="1293789"/>
                  </a:lnTo>
                  <a:lnTo>
                    <a:pt x="728925" y="1290701"/>
                  </a:lnTo>
                  <a:lnTo>
                    <a:pt x="725445" y="1286852"/>
                  </a:lnTo>
                  <a:lnTo>
                    <a:pt x="722823" y="1283763"/>
                  </a:lnTo>
                  <a:close/>
                </a:path>
                <a:path w="17990185" h="10229215">
                  <a:moveTo>
                    <a:pt x="665042" y="1216963"/>
                  </a:moveTo>
                  <a:lnTo>
                    <a:pt x="660474" y="1216590"/>
                  </a:lnTo>
                  <a:lnTo>
                    <a:pt x="654297" y="1221835"/>
                  </a:lnTo>
                  <a:lnTo>
                    <a:pt x="653924" y="1226403"/>
                  </a:lnTo>
                  <a:lnTo>
                    <a:pt x="656547" y="1229491"/>
                  </a:lnTo>
                  <a:lnTo>
                    <a:pt x="660026" y="1233340"/>
                  </a:lnTo>
                  <a:lnTo>
                    <a:pt x="660742" y="1234433"/>
                  </a:lnTo>
                  <a:lnTo>
                    <a:pt x="665075" y="1236281"/>
                  </a:lnTo>
                  <a:lnTo>
                    <a:pt x="667977" y="1235943"/>
                  </a:lnTo>
                  <a:lnTo>
                    <a:pt x="670305" y="1234179"/>
                  </a:lnTo>
                  <a:lnTo>
                    <a:pt x="673394" y="1231557"/>
                  </a:lnTo>
                  <a:lnTo>
                    <a:pt x="673766" y="1226988"/>
                  </a:lnTo>
                  <a:lnTo>
                    <a:pt x="671144" y="1223900"/>
                  </a:lnTo>
                  <a:lnTo>
                    <a:pt x="667665" y="1220051"/>
                  </a:lnTo>
                  <a:lnTo>
                    <a:pt x="665042" y="1216963"/>
                  </a:lnTo>
                  <a:close/>
                </a:path>
                <a:path w="17990185" h="10229215">
                  <a:moveTo>
                    <a:pt x="608972" y="1148923"/>
                  </a:moveTo>
                  <a:lnTo>
                    <a:pt x="604546" y="1148217"/>
                  </a:lnTo>
                  <a:lnTo>
                    <a:pt x="598369" y="1153461"/>
                  </a:lnTo>
                  <a:lnTo>
                    <a:pt x="597663" y="1157887"/>
                  </a:lnTo>
                  <a:lnTo>
                    <a:pt x="600285" y="1160976"/>
                  </a:lnTo>
                  <a:lnTo>
                    <a:pt x="603623" y="1165157"/>
                  </a:lnTo>
                  <a:lnTo>
                    <a:pt x="604339" y="1166250"/>
                  </a:lnTo>
                  <a:lnTo>
                    <a:pt x="606338" y="1167103"/>
                  </a:lnTo>
                  <a:lnTo>
                    <a:pt x="606196" y="1167436"/>
                  </a:lnTo>
                  <a:lnTo>
                    <a:pt x="608529" y="1168431"/>
                  </a:lnTo>
                  <a:lnTo>
                    <a:pt x="611431" y="1168094"/>
                  </a:lnTo>
                  <a:lnTo>
                    <a:pt x="613759" y="1166329"/>
                  </a:lnTo>
                  <a:lnTo>
                    <a:pt x="617181" y="1163849"/>
                  </a:lnTo>
                  <a:lnTo>
                    <a:pt x="617554" y="1159281"/>
                  </a:lnTo>
                  <a:lnTo>
                    <a:pt x="614932" y="1156192"/>
                  </a:lnTo>
                  <a:lnTo>
                    <a:pt x="611594" y="1152011"/>
                  </a:lnTo>
                  <a:lnTo>
                    <a:pt x="608972" y="1148923"/>
                  </a:lnTo>
                  <a:close/>
                </a:path>
                <a:path w="17990185" h="10229215">
                  <a:moveTo>
                    <a:pt x="554421" y="1079167"/>
                  </a:moveTo>
                  <a:lnTo>
                    <a:pt x="549662" y="1078319"/>
                  </a:lnTo>
                  <a:lnTo>
                    <a:pt x="546574" y="1080940"/>
                  </a:lnTo>
                  <a:lnTo>
                    <a:pt x="543627" y="1083230"/>
                  </a:lnTo>
                  <a:lnTo>
                    <a:pt x="542779" y="1087989"/>
                  </a:lnTo>
                  <a:lnTo>
                    <a:pt x="545402" y="1091077"/>
                  </a:lnTo>
                  <a:lnTo>
                    <a:pt x="548739" y="1095258"/>
                  </a:lnTo>
                  <a:lnTo>
                    <a:pt x="549312" y="1096685"/>
                  </a:lnTo>
                  <a:lnTo>
                    <a:pt x="551646" y="1097680"/>
                  </a:lnTo>
                  <a:lnTo>
                    <a:pt x="551455" y="1097205"/>
                  </a:lnTo>
                  <a:lnTo>
                    <a:pt x="553788" y="1098200"/>
                  </a:lnTo>
                  <a:lnTo>
                    <a:pt x="556547" y="1098195"/>
                  </a:lnTo>
                  <a:lnTo>
                    <a:pt x="558876" y="1096431"/>
                  </a:lnTo>
                  <a:lnTo>
                    <a:pt x="561822" y="1094142"/>
                  </a:lnTo>
                  <a:lnTo>
                    <a:pt x="562670" y="1089382"/>
                  </a:lnTo>
                  <a:lnTo>
                    <a:pt x="560048" y="1086294"/>
                  </a:lnTo>
                  <a:lnTo>
                    <a:pt x="556710" y="1082112"/>
                  </a:lnTo>
                  <a:lnTo>
                    <a:pt x="554421" y="1079167"/>
                  </a:lnTo>
                  <a:close/>
                </a:path>
                <a:path w="17990185" h="10229215">
                  <a:moveTo>
                    <a:pt x="502106" y="1008788"/>
                  </a:moveTo>
                  <a:lnTo>
                    <a:pt x="497680" y="1008082"/>
                  </a:lnTo>
                  <a:lnTo>
                    <a:pt x="490837" y="1013042"/>
                  </a:lnTo>
                  <a:lnTo>
                    <a:pt x="490130" y="1017468"/>
                  </a:lnTo>
                  <a:lnTo>
                    <a:pt x="492610" y="1020890"/>
                  </a:lnTo>
                  <a:lnTo>
                    <a:pt x="495615" y="1024929"/>
                  </a:lnTo>
                  <a:lnTo>
                    <a:pt x="496188" y="1026355"/>
                  </a:lnTo>
                  <a:lnTo>
                    <a:pt x="501188" y="1028488"/>
                  </a:lnTo>
                  <a:lnTo>
                    <a:pt x="503756" y="1028008"/>
                  </a:lnTo>
                  <a:lnTo>
                    <a:pt x="505942" y="1026577"/>
                  </a:lnTo>
                  <a:lnTo>
                    <a:pt x="509364" y="1024096"/>
                  </a:lnTo>
                  <a:lnTo>
                    <a:pt x="510070" y="1019671"/>
                  </a:lnTo>
                  <a:lnTo>
                    <a:pt x="507591" y="1016249"/>
                  </a:lnTo>
                  <a:lnTo>
                    <a:pt x="504586" y="1012210"/>
                  </a:lnTo>
                  <a:lnTo>
                    <a:pt x="502106" y="1008788"/>
                  </a:lnTo>
                  <a:close/>
                </a:path>
                <a:path w="17990185" h="10229215">
                  <a:moveTo>
                    <a:pt x="450835" y="936885"/>
                  </a:moveTo>
                  <a:lnTo>
                    <a:pt x="446409" y="936179"/>
                  </a:lnTo>
                  <a:lnTo>
                    <a:pt x="443129" y="938326"/>
                  </a:lnTo>
                  <a:lnTo>
                    <a:pt x="439708" y="940806"/>
                  </a:lnTo>
                  <a:lnTo>
                    <a:pt x="439001" y="945232"/>
                  </a:lnTo>
                  <a:lnTo>
                    <a:pt x="444010" y="952884"/>
                  </a:lnTo>
                  <a:lnTo>
                    <a:pt x="444917" y="954453"/>
                  </a:lnTo>
                  <a:lnTo>
                    <a:pt x="449583" y="956443"/>
                  </a:lnTo>
                  <a:lnTo>
                    <a:pt x="452008" y="956296"/>
                  </a:lnTo>
                  <a:lnTo>
                    <a:pt x="454196" y="954865"/>
                  </a:lnTo>
                  <a:lnTo>
                    <a:pt x="457618" y="952385"/>
                  </a:lnTo>
                  <a:lnTo>
                    <a:pt x="458324" y="947959"/>
                  </a:lnTo>
                  <a:lnTo>
                    <a:pt x="453315" y="940307"/>
                  </a:lnTo>
                  <a:lnTo>
                    <a:pt x="450835" y="936885"/>
                  </a:lnTo>
                  <a:close/>
                </a:path>
                <a:path w="17990185" h="10229215">
                  <a:moveTo>
                    <a:pt x="401608" y="863885"/>
                  </a:moveTo>
                  <a:lnTo>
                    <a:pt x="396848" y="863036"/>
                  </a:lnTo>
                  <a:lnTo>
                    <a:pt x="390289" y="867330"/>
                  </a:lnTo>
                  <a:lnTo>
                    <a:pt x="389506" y="871723"/>
                  </a:lnTo>
                  <a:lnTo>
                    <a:pt x="389441" y="872089"/>
                  </a:lnTo>
                  <a:lnTo>
                    <a:pt x="395166" y="880834"/>
                  </a:lnTo>
                  <a:lnTo>
                    <a:pt x="397690" y="882305"/>
                  </a:lnTo>
                  <a:lnTo>
                    <a:pt x="400023" y="883300"/>
                  </a:lnTo>
                  <a:lnTo>
                    <a:pt x="402450" y="883153"/>
                  </a:lnTo>
                  <a:lnTo>
                    <a:pt x="407915" y="879575"/>
                  </a:lnTo>
                  <a:lnTo>
                    <a:pt x="408698" y="875182"/>
                  </a:lnTo>
                  <a:lnTo>
                    <a:pt x="408763" y="874816"/>
                  </a:lnTo>
                  <a:lnTo>
                    <a:pt x="401608" y="863885"/>
                  </a:lnTo>
                  <a:close/>
                </a:path>
                <a:path w="17990185" h="10229215">
                  <a:moveTo>
                    <a:pt x="354234" y="789311"/>
                  </a:moveTo>
                  <a:lnTo>
                    <a:pt x="349616" y="788129"/>
                  </a:lnTo>
                  <a:lnTo>
                    <a:pt x="343058" y="792423"/>
                  </a:lnTo>
                  <a:lnTo>
                    <a:pt x="341876" y="797040"/>
                  </a:lnTo>
                  <a:lnTo>
                    <a:pt x="346885" y="804692"/>
                  </a:lnTo>
                  <a:lnTo>
                    <a:pt x="347792" y="806260"/>
                  </a:lnTo>
                  <a:lnTo>
                    <a:pt x="350316" y="807731"/>
                  </a:lnTo>
                  <a:lnTo>
                    <a:pt x="352316" y="808584"/>
                  </a:lnTo>
                  <a:lnTo>
                    <a:pt x="354742" y="808437"/>
                  </a:lnTo>
                  <a:lnTo>
                    <a:pt x="360208" y="804859"/>
                  </a:lnTo>
                  <a:lnTo>
                    <a:pt x="361389" y="800242"/>
                  </a:lnTo>
                  <a:lnTo>
                    <a:pt x="354234" y="789311"/>
                  </a:lnTo>
                  <a:close/>
                </a:path>
                <a:path w="17990185" h="10229215">
                  <a:moveTo>
                    <a:pt x="309046" y="713306"/>
                  </a:moveTo>
                  <a:lnTo>
                    <a:pt x="304762" y="712266"/>
                  </a:lnTo>
                  <a:lnTo>
                    <a:pt x="297537" y="716275"/>
                  </a:lnTo>
                  <a:lnTo>
                    <a:pt x="296497" y="720559"/>
                  </a:lnTo>
                  <a:lnTo>
                    <a:pt x="298502" y="724172"/>
                  </a:lnTo>
                  <a:lnTo>
                    <a:pt x="302128" y="730447"/>
                  </a:lnTo>
                  <a:lnTo>
                    <a:pt x="304652" y="731917"/>
                  </a:lnTo>
                  <a:lnTo>
                    <a:pt x="306319" y="732628"/>
                  </a:lnTo>
                  <a:lnTo>
                    <a:pt x="308745" y="732482"/>
                  </a:lnTo>
                  <a:lnTo>
                    <a:pt x="310790" y="731384"/>
                  </a:lnTo>
                  <a:lnTo>
                    <a:pt x="314402" y="729379"/>
                  </a:lnTo>
                  <a:lnTo>
                    <a:pt x="315442" y="725095"/>
                  </a:lnTo>
                  <a:lnTo>
                    <a:pt x="313437" y="721483"/>
                  </a:lnTo>
                  <a:lnTo>
                    <a:pt x="311051" y="716918"/>
                  </a:lnTo>
                  <a:lnTo>
                    <a:pt x="309046" y="713306"/>
                  </a:lnTo>
                  <a:close/>
                </a:path>
                <a:path w="17990185" h="10229215">
                  <a:moveTo>
                    <a:pt x="266618" y="637296"/>
                  </a:moveTo>
                  <a:lnTo>
                    <a:pt x="262143" y="635781"/>
                  </a:lnTo>
                  <a:lnTo>
                    <a:pt x="258530" y="637786"/>
                  </a:lnTo>
                  <a:lnTo>
                    <a:pt x="255060" y="639457"/>
                  </a:lnTo>
                  <a:lnTo>
                    <a:pt x="253545" y="643932"/>
                  </a:lnTo>
                  <a:lnTo>
                    <a:pt x="255549" y="647545"/>
                  </a:lnTo>
                  <a:lnTo>
                    <a:pt x="257936" y="652108"/>
                  </a:lnTo>
                  <a:lnTo>
                    <a:pt x="258509" y="653535"/>
                  </a:lnTo>
                  <a:lnTo>
                    <a:pt x="261367" y="655148"/>
                  </a:lnTo>
                  <a:lnTo>
                    <a:pt x="261225" y="655481"/>
                  </a:lnTo>
                  <a:lnTo>
                    <a:pt x="263224" y="656334"/>
                  </a:lnTo>
                  <a:lnTo>
                    <a:pt x="265651" y="656187"/>
                  </a:lnTo>
                  <a:lnTo>
                    <a:pt x="267695" y="655089"/>
                  </a:lnTo>
                  <a:lnTo>
                    <a:pt x="271308" y="653085"/>
                  </a:lnTo>
                  <a:lnTo>
                    <a:pt x="272680" y="648943"/>
                  </a:lnTo>
                  <a:lnTo>
                    <a:pt x="270676" y="645330"/>
                  </a:lnTo>
                  <a:lnTo>
                    <a:pt x="268289" y="640766"/>
                  </a:lnTo>
                  <a:lnTo>
                    <a:pt x="266618" y="637296"/>
                  </a:lnTo>
                  <a:close/>
                </a:path>
                <a:path w="17990185" h="10229215">
                  <a:moveTo>
                    <a:pt x="225661" y="558762"/>
                  </a:moveTo>
                  <a:lnTo>
                    <a:pt x="221043" y="557580"/>
                  </a:lnTo>
                  <a:lnTo>
                    <a:pt x="217573" y="559252"/>
                  </a:lnTo>
                  <a:lnTo>
                    <a:pt x="213769" y="560781"/>
                  </a:lnTo>
                  <a:lnTo>
                    <a:pt x="224551" y="577986"/>
                  </a:lnTo>
                  <a:lnTo>
                    <a:pt x="226595" y="576889"/>
                  </a:lnTo>
                  <a:lnTo>
                    <a:pt x="230066" y="575218"/>
                  </a:lnTo>
                  <a:lnTo>
                    <a:pt x="231581" y="570743"/>
                  </a:lnTo>
                  <a:lnTo>
                    <a:pt x="229577" y="567130"/>
                  </a:lnTo>
                  <a:lnTo>
                    <a:pt x="227190" y="562566"/>
                  </a:lnTo>
                  <a:lnTo>
                    <a:pt x="225661" y="558762"/>
                  </a:lnTo>
                  <a:close/>
                </a:path>
                <a:path w="17990185" h="10229215">
                  <a:moveTo>
                    <a:pt x="186605" y="479463"/>
                  </a:moveTo>
                  <a:lnTo>
                    <a:pt x="182130" y="477949"/>
                  </a:lnTo>
                  <a:lnTo>
                    <a:pt x="175189" y="481291"/>
                  </a:lnTo>
                  <a:lnTo>
                    <a:pt x="173674" y="485767"/>
                  </a:lnTo>
                  <a:lnTo>
                    <a:pt x="175345" y="489236"/>
                  </a:lnTo>
                  <a:lnTo>
                    <a:pt x="177590" y="494134"/>
                  </a:lnTo>
                  <a:lnTo>
                    <a:pt x="178163" y="495560"/>
                  </a:lnTo>
                  <a:lnTo>
                    <a:pt x="181212" y="497648"/>
                  </a:lnTo>
                  <a:lnTo>
                    <a:pt x="183212" y="498501"/>
                  </a:lnTo>
                  <a:lnTo>
                    <a:pt x="185305" y="498212"/>
                  </a:lnTo>
                  <a:lnTo>
                    <a:pt x="187207" y="497448"/>
                  </a:lnTo>
                  <a:lnTo>
                    <a:pt x="190677" y="495777"/>
                  </a:lnTo>
                  <a:lnTo>
                    <a:pt x="192192" y="491302"/>
                  </a:lnTo>
                  <a:lnTo>
                    <a:pt x="190521" y="487831"/>
                  </a:lnTo>
                  <a:lnTo>
                    <a:pt x="188276" y="482934"/>
                  </a:lnTo>
                  <a:lnTo>
                    <a:pt x="186605" y="479463"/>
                  </a:lnTo>
                  <a:close/>
                </a:path>
                <a:path w="17990185" h="10229215">
                  <a:moveTo>
                    <a:pt x="150927" y="399636"/>
                  </a:moveTo>
                  <a:lnTo>
                    <a:pt x="146927" y="397930"/>
                  </a:lnTo>
                  <a:lnTo>
                    <a:pt x="139320" y="400988"/>
                  </a:lnTo>
                  <a:lnTo>
                    <a:pt x="137614" y="404987"/>
                  </a:lnTo>
                  <a:lnTo>
                    <a:pt x="141054" y="413546"/>
                  </a:lnTo>
                  <a:lnTo>
                    <a:pt x="141961" y="415115"/>
                  </a:lnTo>
                  <a:lnTo>
                    <a:pt x="145009" y="417203"/>
                  </a:lnTo>
                  <a:lnTo>
                    <a:pt x="144534" y="417395"/>
                  </a:lnTo>
                  <a:lnTo>
                    <a:pt x="146533" y="418248"/>
                  </a:lnTo>
                  <a:lnTo>
                    <a:pt x="148484" y="418292"/>
                  </a:lnTo>
                  <a:lnTo>
                    <a:pt x="154190" y="415999"/>
                  </a:lnTo>
                  <a:lnTo>
                    <a:pt x="155896" y="411999"/>
                  </a:lnTo>
                  <a:lnTo>
                    <a:pt x="150927" y="399636"/>
                  </a:lnTo>
                  <a:close/>
                </a:path>
                <a:path w="17990185" h="10229215">
                  <a:moveTo>
                    <a:pt x="117244" y="317902"/>
                  </a:moveTo>
                  <a:lnTo>
                    <a:pt x="112911" y="316054"/>
                  </a:lnTo>
                  <a:lnTo>
                    <a:pt x="109108" y="317582"/>
                  </a:lnTo>
                  <a:lnTo>
                    <a:pt x="105446" y="318778"/>
                  </a:lnTo>
                  <a:lnTo>
                    <a:pt x="114468" y="336415"/>
                  </a:lnTo>
                  <a:lnTo>
                    <a:pt x="116370" y="335651"/>
                  </a:lnTo>
                  <a:lnTo>
                    <a:pt x="120032" y="334454"/>
                  </a:lnTo>
                  <a:lnTo>
                    <a:pt x="121880" y="330122"/>
                  </a:lnTo>
                  <a:lnTo>
                    <a:pt x="118440" y="321563"/>
                  </a:lnTo>
                  <a:lnTo>
                    <a:pt x="117244" y="317902"/>
                  </a:lnTo>
                  <a:close/>
                </a:path>
                <a:path w="17990185" h="10229215">
                  <a:moveTo>
                    <a:pt x="81606" y="233363"/>
                  </a:moveTo>
                  <a:lnTo>
                    <a:pt x="77802" y="234893"/>
                  </a:lnTo>
                  <a:lnTo>
                    <a:pt x="74140" y="236088"/>
                  </a:lnTo>
                  <a:lnTo>
                    <a:pt x="72126" y="239957"/>
                  </a:lnTo>
                  <a:lnTo>
                    <a:pt x="71958" y="240280"/>
                  </a:lnTo>
                  <a:lnTo>
                    <a:pt x="73487" y="244083"/>
                  </a:lnTo>
                  <a:lnTo>
                    <a:pt x="75257" y="249171"/>
                  </a:lnTo>
                  <a:lnTo>
                    <a:pt x="76021" y="251073"/>
                  </a:lnTo>
                  <a:lnTo>
                    <a:pt x="77736" y="252593"/>
                  </a:lnTo>
                  <a:lnTo>
                    <a:pt x="79403" y="253304"/>
                  </a:lnTo>
                  <a:lnTo>
                    <a:pt x="79545" y="252970"/>
                  </a:lnTo>
                  <a:lnTo>
                    <a:pt x="81212" y="253681"/>
                  </a:lnTo>
                  <a:lnTo>
                    <a:pt x="83021" y="254059"/>
                  </a:lnTo>
                  <a:lnTo>
                    <a:pt x="88251" y="251957"/>
                  </a:lnTo>
                  <a:lnTo>
                    <a:pt x="90264" y="248089"/>
                  </a:lnTo>
                  <a:lnTo>
                    <a:pt x="90432" y="247766"/>
                  </a:lnTo>
                  <a:lnTo>
                    <a:pt x="86992" y="239207"/>
                  </a:lnTo>
                  <a:lnTo>
                    <a:pt x="85796" y="235545"/>
                  </a:lnTo>
                  <a:lnTo>
                    <a:pt x="81606" y="233363"/>
                  </a:lnTo>
                  <a:close/>
                </a:path>
                <a:path w="17990185" h="10229215">
                  <a:moveTo>
                    <a:pt x="53535" y="150478"/>
                  </a:moveTo>
                  <a:lnTo>
                    <a:pt x="46212" y="152870"/>
                  </a:lnTo>
                  <a:lnTo>
                    <a:pt x="44030" y="157060"/>
                  </a:lnTo>
                  <a:lnTo>
                    <a:pt x="45226" y="160722"/>
                  </a:lnTo>
                  <a:lnTo>
                    <a:pt x="46662" y="165668"/>
                  </a:lnTo>
                  <a:lnTo>
                    <a:pt x="47284" y="167903"/>
                  </a:lnTo>
                  <a:lnTo>
                    <a:pt x="48667" y="169280"/>
                  </a:lnTo>
                  <a:lnTo>
                    <a:pt x="52000" y="170702"/>
                  </a:lnTo>
                  <a:lnTo>
                    <a:pt x="53947" y="170746"/>
                  </a:lnTo>
                  <a:lnTo>
                    <a:pt x="55710" y="170316"/>
                  </a:lnTo>
                  <a:lnTo>
                    <a:pt x="59372" y="169119"/>
                  </a:lnTo>
                  <a:lnTo>
                    <a:pt x="61553" y="164929"/>
                  </a:lnTo>
                  <a:lnTo>
                    <a:pt x="60358" y="161267"/>
                  </a:lnTo>
                  <a:lnTo>
                    <a:pt x="58922" y="156321"/>
                  </a:lnTo>
                  <a:lnTo>
                    <a:pt x="57726" y="152660"/>
                  </a:lnTo>
                  <a:lnTo>
                    <a:pt x="53535" y="150478"/>
                  </a:lnTo>
                  <a:close/>
                </a:path>
                <a:path w="17990185" h="10229215">
                  <a:moveTo>
                    <a:pt x="27652" y="66161"/>
                  </a:moveTo>
                  <a:lnTo>
                    <a:pt x="19661" y="68269"/>
                  </a:lnTo>
                  <a:lnTo>
                    <a:pt x="17622" y="72126"/>
                  </a:lnTo>
                  <a:lnTo>
                    <a:pt x="18675" y="76120"/>
                  </a:lnTo>
                  <a:lnTo>
                    <a:pt x="20111" y="81067"/>
                  </a:lnTo>
                  <a:lnTo>
                    <a:pt x="20733" y="83303"/>
                  </a:lnTo>
                  <a:lnTo>
                    <a:pt x="22449" y="84821"/>
                  </a:lnTo>
                  <a:lnTo>
                    <a:pt x="24449" y="85674"/>
                  </a:lnTo>
                  <a:lnTo>
                    <a:pt x="23973" y="85865"/>
                  </a:lnTo>
                  <a:lnTo>
                    <a:pt x="25640" y="86576"/>
                  </a:lnTo>
                  <a:lnTo>
                    <a:pt x="27257" y="86479"/>
                  </a:lnTo>
                  <a:lnTo>
                    <a:pt x="29017" y="86048"/>
                  </a:lnTo>
                  <a:lnTo>
                    <a:pt x="33012" y="84994"/>
                  </a:lnTo>
                  <a:lnTo>
                    <a:pt x="35051" y="81137"/>
                  </a:lnTo>
                  <a:lnTo>
                    <a:pt x="33998" y="77141"/>
                  </a:lnTo>
                  <a:lnTo>
                    <a:pt x="32562" y="72196"/>
                  </a:lnTo>
                  <a:lnTo>
                    <a:pt x="31509" y="68200"/>
                  </a:lnTo>
                  <a:lnTo>
                    <a:pt x="27652" y="66161"/>
                  </a:lnTo>
                  <a:close/>
                </a:path>
                <a:path w="17990185" h="10229215">
                  <a:moveTo>
                    <a:pt x="8452" y="0"/>
                  </a:moveTo>
                  <a:lnTo>
                    <a:pt x="0" y="0"/>
                  </a:lnTo>
                  <a:lnTo>
                    <a:pt x="2276" y="970"/>
                  </a:lnTo>
                  <a:lnTo>
                    <a:pt x="3751" y="1207"/>
                  </a:lnTo>
                  <a:lnTo>
                    <a:pt x="5510" y="776"/>
                  </a:lnTo>
                  <a:lnTo>
                    <a:pt x="8452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59290" y="0"/>
              <a:ext cx="18145125" cy="10333990"/>
            </a:xfrm>
            <a:custGeom>
              <a:avLst/>
              <a:gdLst/>
              <a:ahLst/>
              <a:cxnLst/>
              <a:rect l="l" t="t" r="r" b="b"/>
              <a:pathLst>
                <a:path w="18145125" h="10333990">
                  <a:moveTo>
                    <a:pt x="16972381" y="10002275"/>
                  </a:moveTo>
                  <a:lnTo>
                    <a:pt x="16960714" y="9997299"/>
                  </a:lnTo>
                  <a:lnTo>
                    <a:pt x="16956435" y="9999019"/>
                  </a:lnTo>
                  <a:lnTo>
                    <a:pt x="16954871" y="10002685"/>
                  </a:lnTo>
                  <a:lnTo>
                    <a:pt x="16953783" y="10006160"/>
                  </a:lnTo>
                  <a:lnTo>
                    <a:pt x="16955169" y="10010297"/>
                  </a:lnTo>
                  <a:lnTo>
                    <a:pt x="16966836" y="10015274"/>
                  </a:lnTo>
                  <a:lnTo>
                    <a:pt x="16971115" y="10013554"/>
                  </a:lnTo>
                  <a:lnTo>
                    <a:pt x="16972679" y="10009888"/>
                  </a:lnTo>
                  <a:lnTo>
                    <a:pt x="16973767" y="10006412"/>
                  </a:lnTo>
                  <a:lnTo>
                    <a:pt x="16972381" y="10002275"/>
                  </a:lnTo>
                  <a:close/>
                </a:path>
                <a:path w="18145125" h="10333990">
                  <a:moveTo>
                    <a:pt x="16891387" y="9967726"/>
                  </a:moveTo>
                  <a:lnTo>
                    <a:pt x="16879721" y="9962750"/>
                  </a:lnTo>
                  <a:lnTo>
                    <a:pt x="16875584" y="9964137"/>
                  </a:lnTo>
                  <a:lnTo>
                    <a:pt x="16872456" y="9971469"/>
                  </a:lnTo>
                  <a:lnTo>
                    <a:pt x="16873843" y="9975607"/>
                  </a:lnTo>
                  <a:lnTo>
                    <a:pt x="16885509" y="9980583"/>
                  </a:lnTo>
                  <a:lnTo>
                    <a:pt x="16889647" y="9979196"/>
                  </a:lnTo>
                  <a:lnTo>
                    <a:pt x="16892775" y="9971864"/>
                  </a:lnTo>
                  <a:lnTo>
                    <a:pt x="16891387" y="9967726"/>
                  </a:lnTo>
                  <a:close/>
                </a:path>
                <a:path w="18145125" h="10333990">
                  <a:moveTo>
                    <a:pt x="17054133" y="10035966"/>
                  </a:moveTo>
                  <a:lnTo>
                    <a:pt x="17042134" y="10030848"/>
                  </a:lnTo>
                  <a:lnTo>
                    <a:pt x="17038189" y="10032710"/>
                  </a:lnTo>
                  <a:lnTo>
                    <a:pt x="17035061" y="10040043"/>
                  </a:lnTo>
                  <a:lnTo>
                    <a:pt x="17036589" y="10043847"/>
                  </a:lnTo>
                  <a:lnTo>
                    <a:pt x="17048588" y="10048965"/>
                  </a:lnTo>
                  <a:lnTo>
                    <a:pt x="17052535" y="10047103"/>
                  </a:lnTo>
                  <a:lnTo>
                    <a:pt x="17055663" y="10039770"/>
                  </a:lnTo>
                  <a:lnTo>
                    <a:pt x="17054133" y="10035966"/>
                  </a:lnTo>
                  <a:close/>
                </a:path>
                <a:path w="18145125" h="10333990">
                  <a:moveTo>
                    <a:pt x="16810961" y="9931844"/>
                  </a:moveTo>
                  <a:lnTo>
                    <a:pt x="16799296" y="9926868"/>
                  </a:lnTo>
                  <a:lnTo>
                    <a:pt x="16795159" y="9928254"/>
                  </a:lnTo>
                  <a:lnTo>
                    <a:pt x="16792173" y="9935253"/>
                  </a:lnTo>
                  <a:lnTo>
                    <a:pt x="16793418" y="9939724"/>
                  </a:lnTo>
                  <a:lnTo>
                    <a:pt x="16805083" y="9944700"/>
                  </a:lnTo>
                  <a:lnTo>
                    <a:pt x="16809219" y="9943313"/>
                  </a:lnTo>
                  <a:lnTo>
                    <a:pt x="16812205" y="9936313"/>
                  </a:lnTo>
                  <a:lnTo>
                    <a:pt x="16810961" y="9931844"/>
                  </a:lnTo>
                  <a:close/>
                </a:path>
                <a:path w="18145125" h="10333990">
                  <a:moveTo>
                    <a:pt x="17136548" y="10067183"/>
                  </a:moveTo>
                  <a:lnTo>
                    <a:pt x="17132740" y="10065952"/>
                  </a:lnTo>
                  <a:lnTo>
                    <a:pt x="17124407" y="10062397"/>
                  </a:lnTo>
                  <a:lnTo>
                    <a:pt x="17120461" y="10064259"/>
                  </a:lnTo>
                  <a:lnTo>
                    <a:pt x="17117333" y="10071592"/>
                  </a:lnTo>
                  <a:lnTo>
                    <a:pt x="17119196" y="10075539"/>
                  </a:lnTo>
                  <a:lnTo>
                    <a:pt x="17122528" y="10076960"/>
                  </a:lnTo>
                  <a:lnTo>
                    <a:pt x="17123004" y="10076768"/>
                  </a:lnTo>
                  <a:lnTo>
                    <a:pt x="17131337" y="10080323"/>
                  </a:lnTo>
                  <a:lnTo>
                    <a:pt x="17135283" y="10078462"/>
                  </a:lnTo>
                  <a:lnTo>
                    <a:pt x="17138412" y="10071129"/>
                  </a:lnTo>
                  <a:lnTo>
                    <a:pt x="17136548" y="10067183"/>
                  </a:lnTo>
                  <a:close/>
                </a:path>
                <a:path w="18145125" h="10333990">
                  <a:moveTo>
                    <a:pt x="16728057" y="9892539"/>
                  </a:moveTo>
                  <a:lnTo>
                    <a:pt x="16720057" y="9889127"/>
                  </a:lnTo>
                  <a:lnTo>
                    <a:pt x="16715588" y="9890373"/>
                  </a:lnTo>
                  <a:lnTo>
                    <a:pt x="16712460" y="9897705"/>
                  </a:lnTo>
                  <a:lnTo>
                    <a:pt x="16713847" y="9901842"/>
                  </a:lnTo>
                  <a:lnTo>
                    <a:pt x="16717372" y="9903739"/>
                  </a:lnTo>
                  <a:lnTo>
                    <a:pt x="16725703" y="9907293"/>
                  </a:lnTo>
                  <a:lnTo>
                    <a:pt x="16729982" y="9905573"/>
                  </a:lnTo>
                  <a:lnTo>
                    <a:pt x="16732968" y="9898574"/>
                  </a:lnTo>
                  <a:lnTo>
                    <a:pt x="16731581" y="9894436"/>
                  </a:lnTo>
                  <a:lnTo>
                    <a:pt x="16728057" y="9892539"/>
                  </a:lnTo>
                  <a:close/>
                </a:path>
                <a:path w="18145125" h="10333990">
                  <a:moveTo>
                    <a:pt x="17219198" y="10096923"/>
                  </a:moveTo>
                  <a:lnTo>
                    <a:pt x="17215248" y="10096026"/>
                  </a:lnTo>
                  <a:lnTo>
                    <a:pt x="17210582" y="10094035"/>
                  </a:lnTo>
                  <a:lnTo>
                    <a:pt x="17207106" y="10092947"/>
                  </a:lnTo>
                  <a:lnTo>
                    <a:pt x="17203160" y="10094809"/>
                  </a:lnTo>
                  <a:lnTo>
                    <a:pt x="17200175" y="10101808"/>
                  </a:lnTo>
                  <a:lnTo>
                    <a:pt x="17202036" y="10105754"/>
                  </a:lnTo>
                  <a:lnTo>
                    <a:pt x="17205370" y="10107176"/>
                  </a:lnTo>
                  <a:lnTo>
                    <a:pt x="17205846" y="10106985"/>
                  </a:lnTo>
                  <a:lnTo>
                    <a:pt x="17210846" y="10109118"/>
                  </a:lnTo>
                  <a:lnTo>
                    <a:pt x="17214654" y="10110349"/>
                  </a:lnTo>
                  <a:lnTo>
                    <a:pt x="17218268" y="10108344"/>
                  </a:lnTo>
                  <a:lnTo>
                    <a:pt x="17219831" y="10104678"/>
                  </a:lnTo>
                  <a:lnTo>
                    <a:pt x="17220593" y="10102246"/>
                  </a:lnTo>
                  <a:lnTo>
                    <a:pt x="17220920" y="10101203"/>
                  </a:lnTo>
                  <a:lnTo>
                    <a:pt x="17219198" y="10096923"/>
                  </a:lnTo>
                  <a:close/>
                </a:path>
                <a:path w="18145125" h="10333990">
                  <a:moveTo>
                    <a:pt x="16640912" y="9850245"/>
                  </a:moveTo>
                  <a:lnTo>
                    <a:pt x="16636443" y="9851490"/>
                  </a:lnTo>
                  <a:lnTo>
                    <a:pt x="16634353" y="9856114"/>
                  </a:lnTo>
                  <a:lnTo>
                    <a:pt x="16633124" y="9858347"/>
                  </a:lnTo>
                  <a:lnTo>
                    <a:pt x="16634368" y="9862818"/>
                  </a:lnTo>
                  <a:lnTo>
                    <a:pt x="16637893" y="9864715"/>
                  </a:lnTo>
                  <a:lnTo>
                    <a:pt x="16646558" y="9868411"/>
                  </a:lnTo>
                  <a:lnTo>
                    <a:pt x="16650695" y="9867024"/>
                  </a:lnTo>
                  <a:lnTo>
                    <a:pt x="16652643" y="9862734"/>
                  </a:lnTo>
                  <a:lnTo>
                    <a:pt x="16653872" y="9860500"/>
                  </a:lnTo>
                  <a:lnTo>
                    <a:pt x="16652628" y="9856031"/>
                  </a:lnTo>
                  <a:lnTo>
                    <a:pt x="16649103" y="9854133"/>
                  </a:lnTo>
                  <a:lnTo>
                    <a:pt x="16644437" y="9852143"/>
                  </a:lnTo>
                  <a:lnTo>
                    <a:pt x="16640912" y="9850245"/>
                  </a:lnTo>
                  <a:close/>
                </a:path>
                <a:path w="18145125" h="10333990">
                  <a:moveTo>
                    <a:pt x="16562003" y="9809888"/>
                  </a:moveTo>
                  <a:lnTo>
                    <a:pt x="16557533" y="9811133"/>
                  </a:lnTo>
                  <a:lnTo>
                    <a:pt x="16555969" y="9814799"/>
                  </a:lnTo>
                  <a:lnTo>
                    <a:pt x="16554072" y="9818323"/>
                  </a:lnTo>
                  <a:lnTo>
                    <a:pt x="16555459" y="9822460"/>
                  </a:lnTo>
                  <a:lnTo>
                    <a:pt x="16558841" y="9824691"/>
                  </a:lnTo>
                  <a:lnTo>
                    <a:pt x="16567506" y="9828387"/>
                  </a:lnTo>
                  <a:lnTo>
                    <a:pt x="16571643" y="9827000"/>
                  </a:lnTo>
                  <a:lnTo>
                    <a:pt x="16573065" y="9823667"/>
                  </a:lnTo>
                  <a:lnTo>
                    <a:pt x="16574962" y="9820143"/>
                  </a:lnTo>
                  <a:lnTo>
                    <a:pt x="16573576" y="9816006"/>
                  </a:lnTo>
                  <a:lnTo>
                    <a:pt x="16570194" y="9813776"/>
                  </a:lnTo>
                  <a:lnTo>
                    <a:pt x="16565527" y="9811785"/>
                  </a:lnTo>
                  <a:lnTo>
                    <a:pt x="16562003" y="9809888"/>
                  </a:lnTo>
                  <a:close/>
                </a:path>
                <a:path w="18145125" h="10333990">
                  <a:moveTo>
                    <a:pt x="17302609" y="10125806"/>
                  </a:moveTo>
                  <a:lnTo>
                    <a:pt x="17298658" y="10124909"/>
                  </a:lnTo>
                  <a:lnTo>
                    <a:pt x="17293991" y="10122918"/>
                  </a:lnTo>
                  <a:lnTo>
                    <a:pt x="17290183" y="10121687"/>
                  </a:lnTo>
                  <a:lnTo>
                    <a:pt x="17286570" y="10123691"/>
                  </a:lnTo>
                  <a:lnTo>
                    <a:pt x="17283584" y="10130691"/>
                  </a:lnTo>
                  <a:lnTo>
                    <a:pt x="17285447" y="10134637"/>
                  </a:lnTo>
                  <a:lnTo>
                    <a:pt x="17289113" y="10136201"/>
                  </a:lnTo>
                  <a:lnTo>
                    <a:pt x="17289589" y="10136011"/>
                  </a:lnTo>
                  <a:lnTo>
                    <a:pt x="17294255" y="10138001"/>
                  </a:lnTo>
                  <a:lnTo>
                    <a:pt x="17298065" y="10139232"/>
                  </a:lnTo>
                  <a:lnTo>
                    <a:pt x="17301677" y="10137227"/>
                  </a:lnTo>
                  <a:lnTo>
                    <a:pt x="17303241" y="10133561"/>
                  </a:lnTo>
                  <a:lnTo>
                    <a:pt x="17304471" y="10129752"/>
                  </a:lnTo>
                  <a:lnTo>
                    <a:pt x="17302609" y="10125806"/>
                  </a:lnTo>
                  <a:close/>
                </a:path>
                <a:path w="18145125" h="10333990">
                  <a:moveTo>
                    <a:pt x="16484186" y="9768814"/>
                  </a:moveTo>
                  <a:lnTo>
                    <a:pt x="16479715" y="9770059"/>
                  </a:lnTo>
                  <a:lnTo>
                    <a:pt x="16478151" y="9773725"/>
                  </a:lnTo>
                  <a:lnTo>
                    <a:pt x="16476396" y="9776916"/>
                  </a:lnTo>
                  <a:lnTo>
                    <a:pt x="16477640" y="9781387"/>
                  </a:lnTo>
                  <a:lnTo>
                    <a:pt x="16481023" y="9783618"/>
                  </a:lnTo>
                  <a:lnTo>
                    <a:pt x="16489689" y="9787315"/>
                  </a:lnTo>
                  <a:lnTo>
                    <a:pt x="16493827" y="9785927"/>
                  </a:lnTo>
                  <a:lnTo>
                    <a:pt x="16495249" y="9782594"/>
                  </a:lnTo>
                  <a:lnTo>
                    <a:pt x="16497004" y="9779403"/>
                  </a:lnTo>
                  <a:lnTo>
                    <a:pt x="16495759" y="9774933"/>
                  </a:lnTo>
                  <a:lnTo>
                    <a:pt x="16492377" y="9772703"/>
                  </a:lnTo>
                  <a:lnTo>
                    <a:pt x="16487710" y="9770712"/>
                  </a:lnTo>
                  <a:lnTo>
                    <a:pt x="16484186" y="9768814"/>
                  </a:lnTo>
                  <a:close/>
                </a:path>
                <a:path w="18145125" h="10333990">
                  <a:moveTo>
                    <a:pt x="17386065" y="10152738"/>
                  </a:moveTo>
                  <a:lnTo>
                    <a:pt x="17382114" y="10151841"/>
                  </a:lnTo>
                  <a:lnTo>
                    <a:pt x="17377447" y="10149850"/>
                  </a:lnTo>
                  <a:lnTo>
                    <a:pt x="17373972" y="10148762"/>
                  </a:lnTo>
                  <a:lnTo>
                    <a:pt x="17370027" y="10150624"/>
                  </a:lnTo>
                  <a:lnTo>
                    <a:pt x="17367565" y="10158242"/>
                  </a:lnTo>
                  <a:lnTo>
                    <a:pt x="17369236" y="10161712"/>
                  </a:lnTo>
                  <a:lnTo>
                    <a:pt x="17372570" y="10163134"/>
                  </a:lnTo>
                  <a:lnTo>
                    <a:pt x="17372712" y="10162801"/>
                  </a:lnTo>
                  <a:lnTo>
                    <a:pt x="17373044" y="10162942"/>
                  </a:lnTo>
                  <a:lnTo>
                    <a:pt x="17373519" y="10162751"/>
                  </a:lnTo>
                  <a:lnTo>
                    <a:pt x="17378186" y="10164742"/>
                  </a:lnTo>
                  <a:lnTo>
                    <a:pt x="17381661" y="10165830"/>
                  </a:lnTo>
                  <a:lnTo>
                    <a:pt x="17385606" y="10163967"/>
                  </a:lnTo>
                  <a:lnTo>
                    <a:pt x="17388067" y="10156350"/>
                  </a:lnTo>
                  <a:lnTo>
                    <a:pt x="17386065" y="10152738"/>
                  </a:lnTo>
                  <a:close/>
                </a:path>
                <a:path w="18145125" h="10333990">
                  <a:moveTo>
                    <a:pt x="16407604" y="9726692"/>
                  </a:moveTo>
                  <a:lnTo>
                    <a:pt x="16403277" y="9727604"/>
                  </a:lnTo>
                  <a:lnTo>
                    <a:pt x="16399483" y="9734653"/>
                  </a:lnTo>
                  <a:lnTo>
                    <a:pt x="16400536" y="9738647"/>
                  </a:lnTo>
                  <a:lnTo>
                    <a:pt x="16403775" y="9741211"/>
                  </a:lnTo>
                  <a:lnTo>
                    <a:pt x="16412109" y="9744766"/>
                  </a:lnTo>
                  <a:lnTo>
                    <a:pt x="16416104" y="9743712"/>
                  </a:lnTo>
                  <a:lnTo>
                    <a:pt x="16417859" y="9740521"/>
                  </a:lnTo>
                  <a:lnTo>
                    <a:pt x="16419756" y="9736997"/>
                  </a:lnTo>
                  <a:lnTo>
                    <a:pt x="16418702" y="9733002"/>
                  </a:lnTo>
                  <a:lnTo>
                    <a:pt x="16415462" y="9730438"/>
                  </a:lnTo>
                  <a:lnTo>
                    <a:pt x="16410796" y="9728448"/>
                  </a:lnTo>
                  <a:lnTo>
                    <a:pt x="16407604" y="9726692"/>
                  </a:lnTo>
                  <a:close/>
                </a:path>
                <a:path w="18145125" h="10333990">
                  <a:moveTo>
                    <a:pt x="17470704" y="10177812"/>
                  </a:moveTo>
                  <a:lnTo>
                    <a:pt x="17466896" y="10176582"/>
                  </a:lnTo>
                  <a:lnTo>
                    <a:pt x="17461946" y="10175258"/>
                  </a:lnTo>
                  <a:lnTo>
                    <a:pt x="17457994" y="10174360"/>
                  </a:lnTo>
                  <a:lnTo>
                    <a:pt x="17454382" y="10176365"/>
                  </a:lnTo>
                  <a:lnTo>
                    <a:pt x="17453152" y="10180174"/>
                  </a:lnTo>
                  <a:lnTo>
                    <a:pt x="17452064" y="10183648"/>
                  </a:lnTo>
                  <a:lnTo>
                    <a:pt x="17453735" y="10187120"/>
                  </a:lnTo>
                  <a:lnTo>
                    <a:pt x="17458067" y="10188967"/>
                  </a:lnTo>
                  <a:lnTo>
                    <a:pt x="17463017" y="10190291"/>
                  </a:lnTo>
                  <a:lnTo>
                    <a:pt x="17466968" y="10191189"/>
                  </a:lnTo>
                  <a:lnTo>
                    <a:pt x="17470580" y="10189184"/>
                  </a:lnTo>
                  <a:lnTo>
                    <a:pt x="17471811" y="10185376"/>
                  </a:lnTo>
                  <a:lnTo>
                    <a:pt x="17472708" y="10181425"/>
                  </a:lnTo>
                  <a:lnTo>
                    <a:pt x="17470704" y="10177812"/>
                  </a:lnTo>
                  <a:close/>
                </a:path>
                <a:path w="18145125" h="10333990">
                  <a:moveTo>
                    <a:pt x="16330926" y="9682954"/>
                  </a:moveTo>
                  <a:lnTo>
                    <a:pt x="16326598" y="9683865"/>
                  </a:lnTo>
                  <a:lnTo>
                    <a:pt x="16322805" y="9690914"/>
                  </a:lnTo>
                  <a:lnTo>
                    <a:pt x="16323715" y="9695242"/>
                  </a:lnTo>
                  <a:lnTo>
                    <a:pt x="16327239" y="9697139"/>
                  </a:lnTo>
                  <a:lnTo>
                    <a:pt x="16331622" y="9699796"/>
                  </a:lnTo>
                  <a:lnTo>
                    <a:pt x="16335620" y="9701501"/>
                  </a:lnTo>
                  <a:lnTo>
                    <a:pt x="16339616" y="9700448"/>
                  </a:lnTo>
                  <a:lnTo>
                    <a:pt x="16341370" y="9697257"/>
                  </a:lnTo>
                  <a:lnTo>
                    <a:pt x="16343267" y="9693732"/>
                  </a:lnTo>
                  <a:lnTo>
                    <a:pt x="16342357" y="9689404"/>
                  </a:lnTo>
                  <a:lnTo>
                    <a:pt x="16338833" y="9687508"/>
                  </a:lnTo>
                  <a:lnTo>
                    <a:pt x="16334450" y="9684850"/>
                  </a:lnTo>
                  <a:lnTo>
                    <a:pt x="16330926" y="9682954"/>
                  </a:lnTo>
                  <a:close/>
                </a:path>
                <a:path w="18145125" h="10333990">
                  <a:moveTo>
                    <a:pt x="17555723" y="10201078"/>
                  </a:moveTo>
                  <a:lnTo>
                    <a:pt x="17551772" y="10200180"/>
                  </a:lnTo>
                  <a:lnTo>
                    <a:pt x="17546822" y="10198857"/>
                  </a:lnTo>
                  <a:lnTo>
                    <a:pt x="17543014" y="10197626"/>
                  </a:lnTo>
                  <a:lnTo>
                    <a:pt x="17538924" y="10199821"/>
                  </a:lnTo>
                  <a:lnTo>
                    <a:pt x="17538027" y="10203772"/>
                  </a:lnTo>
                  <a:lnTo>
                    <a:pt x="17536939" y="10207248"/>
                  </a:lnTo>
                  <a:lnTo>
                    <a:pt x="17538610" y="10210718"/>
                  </a:lnTo>
                  <a:lnTo>
                    <a:pt x="17542944" y="10212567"/>
                  </a:lnTo>
                  <a:lnTo>
                    <a:pt x="17547895" y="10213891"/>
                  </a:lnTo>
                  <a:lnTo>
                    <a:pt x="17551704" y="10215122"/>
                  </a:lnTo>
                  <a:lnTo>
                    <a:pt x="17555792" y="10212926"/>
                  </a:lnTo>
                  <a:lnTo>
                    <a:pt x="17556689" y="10208975"/>
                  </a:lnTo>
                  <a:lnTo>
                    <a:pt x="17557920" y="10205166"/>
                  </a:lnTo>
                  <a:lnTo>
                    <a:pt x="17555723" y="10201078"/>
                  </a:lnTo>
                  <a:close/>
                </a:path>
                <a:path w="18145125" h="10333990">
                  <a:moveTo>
                    <a:pt x="16254198" y="9638405"/>
                  </a:moveTo>
                  <a:lnTo>
                    <a:pt x="16249869" y="9639316"/>
                  </a:lnTo>
                  <a:lnTo>
                    <a:pt x="16246074" y="9646364"/>
                  </a:lnTo>
                  <a:lnTo>
                    <a:pt x="16246987" y="9650693"/>
                  </a:lnTo>
                  <a:lnTo>
                    <a:pt x="16250511" y="9652590"/>
                  </a:lnTo>
                  <a:lnTo>
                    <a:pt x="16254891" y="9655247"/>
                  </a:lnTo>
                  <a:lnTo>
                    <a:pt x="16258892" y="9656953"/>
                  </a:lnTo>
                  <a:lnTo>
                    <a:pt x="16262888" y="9655900"/>
                  </a:lnTo>
                  <a:lnTo>
                    <a:pt x="16264643" y="9652709"/>
                  </a:lnTo>
                  <a:lnTo>
                    <a:pt x="16266540" y="9649185"/>
                  </a:lnTo>
                  <a:lnTo>
                    <a:pt x="16265629" y="9644857"/>
                  </a:lnTo>
                  <a:lnTo>
                    <a:pt x="16262104" y="9642960"/>
                  </a:lnTo>
                  <a:lnTo>
                    <a:pt x="16257723" y="9640303"/>
                  </a:lnTo>
                  <a:lnTo>
                    <a:pt x="16254198" y="9638405"/>
                  </a:lnTo>
                  <a:close/>
                </a:path>
                <a:path w="18145125" h="10333990">
                  <a:moveTo>
                    <a:pt x="17640693" y="10223534"/>
                  </a:moveTo>
                  <a:lnTo>
                    <a:pt x="17636743" y="10222637"/>
                  </a:lnTo>
                  <a:lnTo>
                    <a:pt x="17631791" y="10221313"/>
                  </a:lnTo>
                  <a:lnTo>
                    <a:pt x="17628316" y="10220225"/>
                  </a:lnTo>
                  <a:lnTo>
                    <a:pt x="17624228" y="10222421"/>
                  </a:lnTo>
                  <a:lnTo>
                    <a:pt x="17623331" y="10226372"/>
                  </a:lnTo>
                  <a:lnTo>
                    <a:pt x="17622385" y="10229513"/>
                  </a:lnTo>
                  <a:lnTo>
                    <a:pt x="17624390" y="10233127"/>
                  </a:lnTo>
                  <a:lnTo>
                    <a:pt x="17628388" y="10234832"/>
                  </a:lnTo>
                  <a:lnTo>
                    <a:pt x="17633340" y="10236156"/>
                  </a:lnTo>
                  <a:lnTo>
                    <a:pt x="17636815" y="10237244"/>
                  </a:lnTo>
                  <a:lnTo>
                    <a:pt x="17640902" y="10235048"/>
                  </a:lnTo>
                  <a:lnTo>
                    <a:pt x="17641800" y="10231098"/>
                  </a:lnTo>
                  <a:lnTo>
                    <a:pt x="17642888" y="10227623"/>
                  </a:lnTo>
                  <a:lnTo>
                    <a:pt x="17640693" y="10223534"/>
                  </a:lnTo>
                  <a:close/>
                </a:path>
                <a:path w="18145125" h="10333990">
                  <a:moveTo>
                    <a:pt x="16178896" y="9593283"/>
                  </a:moveTo>
                  <a:lnTo>
                    <a:pt x="16174902" y="9594337"/>
                  </a:lnTo>
                  <a:lnTo>
                    <a:pt x="16170440" y="9601101"/>
                  </a:lnTo>
                  <a:lnTo>
                    <a:pt x="16171493" y="9605095"/>
                  </a:lnTo>
                  <a:lnTo>
                    <a:pt x="16174875" y="9607326"/>
                  </a:lnTo>
                  <a:lnTo>
                    <a:pt x="16179258" y="9609984"/>
                  </a:lnTo>
                  <a:lnTo>
                    <a:pt x="16180259" y="9610411"/>
                  </a:lnTo>
                  <a:lnTo>
                    <a:pt x="16180117" y="9610744"/>
                  </a:lnTo>
                  <a:lnTo>
                    <a:pt x="16183116" y="9612023"/>
                  </a:lnTo>
                  <a:lnTo>
                    <a:pt x="16187112" y="9610970"/>
                  </a:lnTo>
                  <a:lnTo>
                    <a:pt x="16188340" y="9608736"/>
                  </a:lnTo>
                  <a:lnTo>
                    <a:pt x="16188867" y="9607779"/>
                  </a:lnTo>
                  <a:lnTo>
                    <a:pt x="16191097" y="9604397"/>
                  </a:lnTo>
                  <a:lnTo>
                    <a:pt x="16190042" y="9600401"/>
                  </a:lnTo>
                  <a:lnTo>
                    <a:pt x="16186661" y="9598171"/>
                  </a:lnTo>
                  <a:lnTo>
                    <a:pt x="16182278" y="9595513"/>
                  </a:lnTo>
                  <a:lnTo>
                    <a:pt x="16178896" y="9593283"/>
                  </a:lnTo>
                  <a:close/>
                </a:path>
                <a:path w="18145125" h="10333990">
                  <a:moveTo>
                    <a:pt x="17726326" y="10243516"/>
                  </a:moveTo>
                  <a:lnTo>
                    <a:pt x="17722375" y="10242619"/>
                  </a:lnTo>
                  <a:lnTo>
                    <a:pt x="17717424" y="10241295"/>
                  </a:lnTo>
                  <a:lnTo>
                    <a:pt x="17713473" y="10240398"/>
                  </a:lnTo>
                  <a:lnTo>
                    <a:pt x="17709719" y="10242736"/>
                  </a:lnTo>
                  <a:lnTo>
                    <a:pt x="17708822" y="10246687"/>
                  </a:lnTo>
                  <a:lnTo>
                    <a:pt x="17708209" y="10249971"/>
                  </a:lnTo>
                  <a:lnTo>
                    <a:pt x="17709877" y="10253440"/>
                  </a:lnTo>
                  <a:lnTo>
                    <a:pt x="17714212" y="10255289"/>
                  </a:lnTo>
                  <a:lnTo>
                    <a:pt x="17719163" y="10256613"/>
                  </a:lnTo>
                  <a:lnTo>
                    <a:pt x="17723114" y="10257511"/>
                  </a:lnTo>
                  <a:lnTo>
                    <a:pt x="17726868" y="10255173"/>
                  </a:lnTo>
                  <a:lnTo>
                    <a:pt x="17728663" y="10247271"/>
                  </a:lnTo>
                  <a:lnTo>
                    <a:pt x="17726326" y="10243516"/>
                  </a:lnTo>
                  <a:close/>
                </a:path>
                <a:path w="18145125" h="10333990">
                  <a:moveTo>
                    <a:pt x="16104498" y="9546971"/>
                  </a:moveTo>
                  <a:lnTo>
                    <a:pt x="16100168" y="9547881"/>
                  </a:lnTo>
                  <a:lnTo>
                    <a:pt x="16097937" y="9551264"/>
                  </a:lnTo>
                  <a:lnTo>
                    <a:pt x="16095850" y="9554313"/>
                  </a:lnTo>
                  <a:lnTo>
                    <a:pt x="16096761" y="9558641"/>
                  </a:lnTo>
                  <a:lnTo>
                    <a:pt x="16100143" y="9560872"/>
                  </a:lnTo>
                  <a:lnTo>
                    <a:pt x="16104524" y="9563528"/>
                  </a:lnTo>
                  <a:lnTo>
                    <a:pt x="16108524" y="9565234"/>
                  </a:lnTo>
                  <a:lnTo>
                    <a:pt x="16112044" y="9564372"/>
                  </a:lnTo>
                  <a:lnTo>
                    <a:pt x="16116221" y="9558275"/>
                  </a:lnTo>
                  <a:lnTo>
                    <a:pt x="16115308" y="9553946"/>
                  </a:lnTo>
                  <a:lnTo>
                    <a:pt x="16111926" y="9551716"/>
                  </a:lnTo>
                  <a:lnTo>
                    <a:pt x="16107546" y="9549059"/>
                  </a:lnTo>
                  <a:lnTo>
                    <a:pt x="16104498" y="9546971"/>
                  </a:lnTo>
                  <a:close/>
                </a:path>
                <a:path w="18145125" h="10333990">
                  <a:moveTo>
                    <a:pt x="17811859" y="10261880"/>
                  </a:moveTo>
                  <a:lnTo>
                    <a:pt x="17807909" y="10260983"/>
                  </a:lnTo>
                  <a:lnTo>
                    <a:pt x="17803148" y="10260134"/>
                  </a:lnTo>
                  <a:lnTo>
                    <a:pt x="17799531" y="10259379"/>
                  </a:lnTo>
                  <a:lnTo>
                    <a:pt x="17795776" y="10261717"/>
                  </a:lnTo>
                  <a:lnTo>
                    <a:pt x="17794878" y="10265667"/>
                  </a:lnTo>
                  <a:lnTo>
                    <a:pt x="17794123" y="10269285"/>
                  </a:lnTo>
                  <a:lnTo>
                    <a:pt x="17795936" y="10272423"/>
                  </a:lnTo>
                  <a:lnTo>
                    <a:pt x="17798936" y="10273702"/>
                  </a:lnTo>
                  <a:lnTo>
                    <a:pt x="17798745" y="10273226"/>
                  </a:lnTo>
                  <a:lnTo>
                    <a:pt x="17800079" y="10273795"/>
                  </a:lnTo>
                  <a:lnTo>
                    <a:pt x="17805173" y="10274786"/>
                  </a:lnTo>
                  <a:lnTo>
                    <a:pt x="17808790" y="10275541"/>
                  </a:lnTo>
                  <a:lnTo>
                    <a:pt x="17812544" y="10273203"/>
                  </a:lnTo>
                  <a:lnTo>
                    <a:pt x="17813441" y="10269253"/>
                  </a:lnTo>
                  <a:lnTo>
                    <a:pt x="17814196" y="10265635"/>
                  </a:lnTo>
                  <a:lnTo>
                    <a:pt x="17811859" y="10261880"/>
                  </a:lnTo>
                  <a:close/>
                </a:path>
                <a:path w="18145125" h="10333990">
                  <a:moveTo>
                    <a:pt x="16029715" y="9499706"/>
                  </a:moveTo>
                  <a:lnTo>
                    <a:pt x="16025387" y="9500619"/>
                  </a:lnTo>
                  <a:lnTo>
                    <a:pt x="16023156" y="9504001"/>
                  </a:lnTo>
                  <a:lnTo>
                    <a:pt x="16021068" y="9507049"/>
                  </a:lnTo>
                  <a:lnTo>
                    <a:pt x="16021978" y="9511377"/>
                  </a:lnTo>
                  <a:lnTo>
                    <a:pt x="16025361" y="9513608"/>
                  </a:lnTo>
                  <a:lnTo>
                    <a:pt x="16029743" y="9516264"/>
                  </a:lnTo>
                  <a:lnTo>
                    <a:pt x="16033744" y="9517971"/>
                  </a:lnTo>
                  <a:lnTo>
                    <a:pt x="16037261" y="9517109"/>
                  </a:lnTo>
                  <a:lnTo>
                    <a:pt x="16041438" y="9511011"/>
                  </a:lnTo>
                  <a:lnTo>
                    <a:pt x="16040527" y="9506683"/>
                  </a:lnTo>
                  <a:lnTo>
                    <a:pt x="16037146" y="9504452"/>
                  </a:lnTo>
                  <a:lnTo>
                    <a:pt x="16032763" y="9501795"/>
                  </a:lnTo>
                  <a:lnTo>
                    <a:pt x="16029715" y="9499706"/>
                  </a:lnTo>
                  <a:close/>
                </a:path>
                <a:path w="18145125" h="10333990">
                  <a:moveTo>
                    <a:pt x="15956167" y="9451393"/>
                  </a:moveTo>
                  <a:lnTo>
                    <a:pt x="15951841" y="9452305"/>
                  </a:lnTo>
                  <a:lnTo>
                    <a:pt x="15947379" y="9459070"/>
                  </a:lnTo>
                  <a:lnTo>
                    <a:pt x="15948290" y="9463397"/>
                  </a:lnTo>
                  <a:lnTo>
                    <a:pt x="15951672" y="9465628"/>
                  </a:lnTo>
                  <a:lnTo>
                    <a:pt x="15956054" y="9468285"/>
                  </a:lnTo>
                  <a:lnTo>
                    <a:pt x="15960388" y="9470134"/>
                  </a:lnTo>
                  <a:lnTo>
                    <a:pt x="15964050" y="9468939"/>
                  </a:lnTo>
                  <a:lnTo>
                    <a:pt x="15965996" y="9466223"/>
                  </a:lnTo>
                  <a:lnTo>
                    <a:pt x="15968226" y="9462841"/>
                  </a:lnTo>
                  <a:lnTo>
                    <a:pt x="15967314" y="9458513"/>
                  </a:lnTo>
                  <a:lnTo>
                    <a:pt x="15963932" y="9456282"/>
                  </a:lnTo>
                  <a:lnTo>
                    <a:pt x="15959550" y="9453624"/>
                  </a:lnTo>
                  <a:lnTo>
                    <a:pt x="15956167" y="9451393"/>
                  </a:lnTo>
                  <a:close/>
                </a:path>
                <a:path w="18145125" h="10333990">
                  <a:moveTo>
                    <a:pt x="17898152" y="10279386"/>
                  </a:moveTo>
                  <a:lnTo>
                    <a:pt x="17894202" y="10278489"/>
                  </a:lnTo>
                  <a:lnTo>
                    <a:pt x="17889442" y="10277641"/>
                  </a:lnTo>
                  <a:lnTo>
                    <a:pt x="17885491" y="10276744"/>
                  </a:lnTo>
                  <a:lnTo>
                    <a:pt x="17882069" y="10279223"/>
                  </a:lnTo>
                  <a:lnTo>
                    <a:pt x="17881172" y="10283174"/>
                  </a:lnTo>
                  <a:lnTo>
                    <a:pt x="17880559" y="10286458"/>
                  </a:lnTo>
                  <a:lnTo>
                    <a:pt x="17882372" y="10289595"/>
                  </a:lnTo>
                  <a:lnTo>
                    <a:pt x="17886707" y="10291445"/>
                  </a:lnTo>
                  <a:lnTo>
                    <a:pt x="17891464" y="10292292"/>
                  </a:lnTo>
                  <a:lnTo>
                    <a:pt x="17895415" y="10293189"/>
                  </a:lnTo>
                  <a:lnTo>
                    <a:pt x="17898837" y="10290709"/>
                  </a:lnTo>
                  <a:lnTo>
                    <a:pt x="17900550" y="10283167"/>
                  </a:lnTo>
                  <a:lnTo>
                    <a:pt x="17900632" y="10282807"/>
                  </a:lnTo>
                  <a:lnTo>
                    <a:pt x="17898152" y="10279386"/>
                  </a:lnTo>
                  <a:close/>
                </a:path>
                <a:path w="18145125" h="10333990">
                  <a:moveTo>
                    <a:pt x="15883050" y="9402082"/>
                  </a:moveTo>
                  <a:lnTo>
                    <a:pt x="15878719" y="9402993"/>
                  </a:lnTo>
                  <a:lnTo>
                    <a:pt x="15876489" y="9406375"/>
                  </a:lnTo>
                  <a:lnTo>
                    <a:pt x="15873925" y="9409615"/>
                  </a:lnTo>
                  <a:lnTo>
                    <a:pt x="15874838" y="9413943"/>
                  </a:lnTo>
                  <a:lnTo>
                    <a:pt x="15878219" y="9416174"/>
                  </a:lnTo>
                  <a:lnTo>
                    <a:pt x="15882460" y="9419165"/>
                  </a:lnTo>
                  <a:lnTo>
                    <a:pt x="15883792" y="9419733"/>
                  </a:lnTo>
                  <a:lnTo>
                    <a:pt x="15883650" y="9420066"/>
                  </a:lnTo>
                  <a:lnTo>
                    <a:pt x="15886649" y="9421345"/>
                  </a:lnTo>
                  <a:lnTo>
                    <a:pt x="15890311" y="9420151"/>
                  </a:lnTo>
                  <a:lnTo>
                    <a:pt x="15892258" y="9417435"/>
                  </a:lnTo>
                  <a:lnTo>
                    <a:pt x="15894822" y="9414195"/>
                  </a:lnTo>
                  <a:lnTo>
                    <a:pt x="15893909" y="9409866"/>
                  </a:lnTo>
                  <a:lnTo>
                    <a:pt x="15890527" y="9407636"/>
                  </a:lnTo>
                  <a:lnTo>
                    <a:pt x="15886289" y="9404646"/>
                  </a:lnTo>
                  <a:lnTo>
                    <a:pt x="15883050" y="9402082"/>
                  </a:lnTo>
                  <a:close/>
                </a:path>
                <a:path w="18145125" h="10333990">
                  <a:moveTo>
                    <a:pt x="17984824" y="10295085"/>
                  </a:moveTo>
                  <a:lnTo>
                    <a:pt x="17981206" y="10294329"/>
                  </a:lnTo>
                  <a:lnTo>
                    <a:pt x="17976447" y="10293481"/>
                  </a:lnTo>
                  <a:lnTo>
                    <a:pt x="17972496" y="10292583"/>
                  </a:lnTo>
                  <a:lnTo>
                    <a:pt x="17968931" y="10295396"/>
                  </a:lnTo>
                  <a:lnTo>
                    <a:pt x="17968176" y="10299014"/>
                  </a:lnTo>
                  <a:lnTo>
                    <a:pt x="17967563" y="10302298"/>
                  </a:lnTo>
                  <a:lnTo>
                    <a:pt x="17969376" y="10305434"/>
                  </a:lnTo>
                  <a:lnTo>
                    <a:pt x="17972377" y="10306714"/>
                  </a:lnTo>
                  <a:lnTo>
                    <a:pt x="17972852" y="10306524"/>
                  </a:lnTo>
                  <a:lnTo>
                    <a:pt x="17974185" y="10307092"/>
                  </a:lnTo>
                  <a:lnTo>
                    <a:pt x="17978945" y="10307941"/>
                  </a:lnTo>
                  <a:lnTo>
                    <a:pt x="17982562" y="10308696"/>
                  </a:lnTo>
                  <a:lnTo>
                    <a:pt x="17986126" y="10305883"/>
                  </a:lnTo>
                  <a:lnTo>
                    <a:pt x="17987561" y="10299009"/>
                  </a:lnTo>
                  <a:lnTo>
                    <a:pt x="17987636" y="10298647"/>
                  </a:lnTo>
                  <a:lnTo>
                    <a:pt x="17984824" y="10295085"/>
                  </a:lnTo>
                  <a:close/>
                </a:path>
                <a:path w="18145125" h="10333990">
                  <a:moveTo>
                    <a:pt x="15810262" y="9352911"/>
                  </a:moveTo>
                  <a:lnTo>
                    <a:pt x="15806075" y="9353490"/>
                  </a:lnTo>
                  <a:lnTo>
                    <a:pt x="15801614" y="9360253"/>
                  </a:lnTo>
                  <a:lnTo>
                    <a:pt x="15802192" y="9364440"/>
                  </a:lnTo>
                  <a:lnTo>
                    <a:pt x="15805575" y="9366670"/>
                  </a:lnTo>
                  <a:lnTo>
                    <a:pt x="15809481" y="9369518"/>
                  </a:lnTo>
                  <a:lnTo>
                    <a:pt x="15810813" y="9370087"/>
                  </a:lnTo>
                  <a:lnTo>
                    <a:pt x="15811005" y="9370562"/>
                  </a:lnTo>
                  <a:lnTo>
                    <a:pt x="15814005" y="9371842"/>
                  </a:lnTo>
                  <a:lnTo>
                    <a:pt x="15817667" y="9370647"/>
                  </a:lnTo>
                  <a:lnTo>
                    <a:pt x="15819612" y="9367931"/>
                  </a:lnTo>
                  <a:lnTo>
                    <a:pt x="15821843" y="9364549"/>
                  </a:lnTo>
                  <a:lnTo>
                    <a:pt x="15821265" y="9360362"/>
                  </a:lnTo>
                  <a:lnTo>
                    <a:pt x="15817883" y="9358132"/>
                  </a:lnTo>
                  <a:lnTo>
                    <a:pt x="15813645" y="9355142"/>
                  </a:lnTo>
                  <a:lnTo>
                    <a:pt x="15810262" y="9352911"/>
                  </a:lnTo>
                  <a:close/>
                </a:path>
                <a:path w="18145125" h="10333990">
                  <a:moveTo>
                    <a:pt x="18071681" y="10308497"/>
                  </a:moveTo>
                  <a:lnTo>
                    <a:pt x="18067920" y="10308075"/>
                  </a:lnTo>
                  <a:lnTo>
                    <a:pt x="18063162" y="10307227"/>
                  </a:lnTo>
                  <a:lnTo>
                    <a:pt x="18059402" y="10306805"/>
                  </a:lnTo>
                  <a:lnTo>
                    <a:pt x="18055504" y="10309476"/>
                  </a:lnTo>
                  <a:lnTo>
                    <a:pt x="18055083" y="10313235"/>
                  </a:lnTo>
                  <a:lnTo>
                    <a:pt x="18054538" y="10316155"/>
                  </a:lnTo>
                  <a:lnTo>
                    <a:pt x="18054470" y="10316520"/>
                  </a:lnTo>
                  <a:lnTo>
                    <a:pt x="18056284" y="10319658"/>
                  </a:lnTo>
                  <a:lnTo>
                    <a:pt x="18059282" y="10320936"/>
                  </a:lnTo>
                  <a:lnTo>
                    <a:pt x="18059424" y="10320603"/>
                  </a:lnTo>
                  <a:lnTo>
                    <a:pt x="18061093" y="10321315"/>
                  </a:lnTo>
                  <a:lnTo>
                    <a:pt x="18065851" y="10322163"/>
                  </a:lnTo>
                  <a:lnTo>
                    <a:pt x="18069609" y="10322584"/>
                  </a:lnTo>
                  <a:lnTo>
                    <a:pt x="18073507" y="10319912"/>
                  </a:lnTo>
                  <a:lnTo>
                    <a:pt x="18074352" y="10312395"/>
                  </a:lnTo>
                  <a:lnTo>
                    <a:pt x="18071681" y="10308497"/>
                  </a:lnTo>
                  <a:close/>
                </a:path>
                <a:path w="18145125" h="10333990">
                  <a:moveTo>
                    <a:pt x="15738235" y="9302884"/>
                  </a:moveTo>
                  <a:lnTo>
                    <a:pt x="15733715" y="9303319"/>
                  </a:lnTo>
                  <a:lnTo>
                    <a:pt x="15731484" y="9306701"/>
                  </a:lnTo>
                  <a:lnTo>
                    <a:pt x="15729396" y="9309750"/>
                  </a:lnTo>
                  <a:lnTo>
                    <a:pt x="15729832" y="9314269"/>
                  </a:lnTo>
                  <a:lnTo>
                    <a:pt x="15733214" y="9316500"/>
                  </a:lnTo>
                  <a:lnTo>
                    <a:pt x="15737121" y="9319348"/>
                  </a:lnTo>
                  <a:lnTo>
                    <a:pt x="15741453" y="9321196"/>
                  </a:lnTo>
                  <a:lnTo>
                    <a:pt x="15744973" y="9320334"/>
                  </a:lnTo>
                  <a:lnTo>
                    <a:pt x="15746919" y="9317619"/>
                  </a:lnTo>
                  <a:lnTo>
                    <a:pt x="15749007" y="9314570"/>
                  </a:lnTo>
                  <a:lnTo>
                    <a:pt x="15748572" y="9310051"/>
                  </a:lnTo>
                  <a:lnTo>
                    <a:pt x="15745191" y="9307820"/>
                  </a:lnTo>
                  <a:lnTo>
                    <a:pt x="15741283" y="9304972"/>
                  </a:lnTo>
                  <a:lnTo>
                    <a:pt x="15738235" y="9302884"/>
                  </a:lnTo>
                  <a:close/>
                </a:path>
                <a:path w="18145125" h="10333990">
                  <a:moveTo>
                    <a:pt x="18144810" y="10320959"/>
                  </a:moveTo>
                  <a:lnTo>
                    <a:pt x="18142364" y="10322890"/>
                  </a:lnTo>
                  <a:lnTo>
                    <a:pt x="18141942" y="10326650"/>
                  </a:lnTo>
                  <a:lnTo>
                    <a:pt x="18141802" y="10329742"/>
                  </a:lnTo>
                  <a:lnTo>
                    <a:pt x="18143283" y="10332737"/>
                  </a:lnTo>
                  <a:lnTo>
                    <a:pt x="18144810" y="10333389"/>
                  </a:lnTo>
                  <a:lnTo>
                    <a:pt x="18144810" y="10320959"/>
                  </a:lnTo>
                  <a:close/>
                </a:path>
                <a:path w="18145125" h="10333990">
                  <a:moveTo>
                    <a:pt x="15666302" y="9251714"/>
                  </a:moveTo>
                  <a:lnTo>
                    <a:pt x="15661783" y="9252149"/>
                  </a:lnTo>
                  <a:lnTo>
                    <a:pt x="15659552" y="9255532"/>
                  </a:lnTo>
                  <a:lnTo>
                    <a:pt x="15657464" y="9258580"/>
                  </a:lnTo>
                  <a:lnTo>
                    <a:pt x="15657899" y="9263100"/>
                  </a:lnTo>
                  <a:lnTo>
                    <a:pt x="15661280" y="9265330"/>
                  </a:lnTo>
                  <a:lnTo>
                    <a:pt x="15665188" y="9268178"/>
                  </a:lnTo>
                  <a:lnTo>
                    <a:pt x="15669519" y="9270026"/>
                  </a:lnTo>
                  <a:lnTo>
                    <a:pt x="15673039" y="9269163"/>
                  </a:lnTo>
                  <a:lnTo>
                    <a:pt x="15674986" y="9266448"/>
                  </a:lnTo>
                  <a:lnTo>
                    <a:pt x="15677074" y="9263400"/>
                  </a:lnTo>
                  <a:lnTo>
                    <a:pt x="15676639" y="9258881"/>
                  </a:lnTo>
                  <a:lnTo>
                    <a:pt x="15673257" y="9256650"/>
                  </a:lnTo>
                  <a:lnTo>
                    <a:pt x="15669350" y="9253802"/>
                  </a:lnTo>
                  <a:lnTo>
                    <a:pt x="15666302" y="9251714"/>
                  </a:lnTo>
                  <a:close/>
                </a:path>
                <a:path w="18145125" h="10333990">
                  <a:moveTo>
                    <a:pt x="15594652" y="9199877"/>
                  </a:moveTo>
                  <a:lnTo>
                    <a:pt x="15589991" y="9200647"/>
                  </a:lnTo>
                  <a:lnTo>
                    <a:pt x="15585814" y="9206743"/>
                  </a:lnTo>
                  <a:lnTo>
                    <a:pt x="15586582" y="9211404"/>
                  </a:lnTo>
                  <a:lnTo>
                    <a:pt x="15589631" y="9213493"/>
                  </a:lnTo>
                  <a:lnTo>
                    <a:pt x="15593537" y="9216341"/>
                  </a:lnTo>
                  <a:lnTo>
                    <a:pt x="15597870" y="9218189"/>
                  </a:lnTo>
                  <a:lnTo>
                    <a:pt x="15601390" y="9217327"/>
                  </a:lnTo>
                  <a:lnTo>
                    <a:pt x="15603335" y="9214611"/>
                  </a:lnTo>
                  <a:lnTo>
                    <a:pt x="15605424" y="9211563"/>
                  </a:lnTo>
                  <a:lnTo>
                    <a:pt x="15604656" y="9206902"/>
                  </a:lnTo>
                  <a:lnTo>
                    <a:pt x="15601607" y="9204813"/>
                  </a:lnTo>
                  <a:lnTo>
                    <a:pt x="15597701" y="9201965"/>
                  </a:lnTo>
                  <a:lnTo>
                    <a:pt x="15594652" y="9199877"/>
                  </a:lnTo>
                  <a:close/>
                </a:path>
                <a:path w="18145125" h="10333990">
                  <a:moveTo>
                    <a:pt x="15524097" y="9147324"/>
                  </a:moveTo>
                  <a:lnTo>
                    <a:pt x="15519767" y="9148235"/>
                  </a:lnTo>
                  <a:lnTo>
                    <a:pt x="15517345" y="9151141"/>
                  </a:lnTo>
                  <a:lnTo>
                    <a:pt x="15514781" y="9154381"/>
                  </a:lnTo>
                  <a:lnTo>
                    <a:pt x="15515693" y="9158710"/>
                  </a:lnTo>
                  <a:lnTo>
                    <a:pt x="15518600" y="9161132"/>
                  </a:lnTo>
                  <a:lnTo>
                    <a:pt x="15522506" y="9163980"/>
                  </a:lnTo>
                  <a:lnTo>
                    <a:pt x="15524173" y="9164691"/>
                  </a:lnTo>
                  <a:lnTo>
                    <a:pt x="15524031" y="9165024"/>
                  </a:lnTo>
                  <a:lnTo>
                    <a:pt x="15527030" y="9166303"/>
                  </a:lnTo>
                  <a:lnTo>
                    <a:pt x="15530550" y="9165441"/>
                  </a:lnTo>
                  <a:lnTo>
                    <a:pt x="15532496" y="9162726"/>
                  </a:lnTo>
                  <a:lnTo>
                    <a:pt x="15535059" y="9159486"/>
                  </a:lnTo>
                  <a:lnTo>
                    <a:pt x="15534147" y="9155157"/>
                  </a:lnTo>
                  <a:lnTo>
                    <a:pt x="15531241" y="9152736"/>
                  </a:lnTo>
                  <a:lnTo>
                    <a:pt x="15527336" y="9149888"/>
                  </a:lnTo>
                  <a:lnTo>
                    <a:pt x="15524097" y="9147324"/>
                  </a:lnTo>
                  <a:close/>
                </a:path>
                <a:path w="18145125" h="10333990">
                  <a:moveTo>
                    <a:pt x="15453490" y="9093963"/>
                  </a:moveTo>
                  <a:lnTo>
                    <a:pt x="15449162" y="9094874"/>
                  </a:lnTo>
                  <a:lnTo>
                    <a:pt x="15446740" y="9097781"/>
                  </a:lnTo>
                  <a:lnTo>
                    <a:pt x="15444176" y="9101020"/>
                  </a:lnTo>
                  <a:lnTo>
                    <a:pt x="15445088" y="9105349"/>
                  </a:lnTo>
                  <a:lnTo>
                    <a:pt x="15447995" y="9107771"/>
                  </a:lnTo>
                  <a:lnTo>
                    <a:pt x="15451901" y="9110619"/>
                  </a:lnTo>
                  <a:lnTo>
                    <a:pt x="15453568" y="9111330"/>
                  </a:lnTo>
                  <a:lnTo>
                    <a:pt x="15453426" y="9111663"/>
                  </a:lnTo>
                  <a:lnTo>
                    <a:pt x="15456425" y="9112942"/>
                  </a:lnTo>
                  <a:lnTo>
                    <a:pt x="15459945" y="9112080"/>
                  </a:lnTo>
                  <a:lnTo>
                    <a:pt x="15461891" y="9109365"/>
                  </a:lnTo>
                  <a:lnTo>
                    <a:pt x="15464454" y="9106125"/>
                  </a:lnTo>
                  <a:lnTo>
                    <a:pt x="15463543" y="9101796"/>
                  </a:lnTo>
                  <a:lnTo>
                    <a:pt x="15460636" y="9099375"/>
                  </a:lnTo>
                  <a:lnTo>
                    <a:pt x="15456730" y="9096527"/>
                  </a:lnTo>
                  <a:lnTo>
                    <a:pt x="15453490" y="9093963"/>
                  </a:lnTo>
                  <a:close/>
                </a:path>
                <a:path w="18145125" h="10333990">
                  <a:moveTo>
                    <a:pt x="15383695" y="9040553"/>
                  </a:moveTo>
                  <a:lnTo>
                    <a:pt x="15379366" y="9041464"/>
                  </a:lnTo>
                  <a:lnTo>
                    <a:pt x="15376945" y="9044371"/>
                  </a:lnTo>
                  <a:lnTo>
                    <a:pt x="15374381" y="9047611"/>
                  </a:lnTo>
                  <a:lnTo>
                    <a:pt x="15375293" y="9051939"/>
                  </a:lnTo>
                  <a:lnTo>
                    <a:pt x="15378199" y="9054361"/>
                  </a:lnTo>
                  <a:lnTo>
                    <a:pt x="15382106" y="9057209"/>
                  </a:lnTo>
                  <a:lnTo>
                    <a:pt x="15383772" y="9057920"/>
                  </a:lnTo>
                  <a:lnTo>
                    <a:pt x="15383630" y="9058254"/>
                  </a:lnTo>
                  <a:lnTo>
                    <a:pt x="15386629" y="9059533"/>
                  </a:lnTo>
                  <a:lnTo>
                    <a:pt x="15390149" y="9058671"/>
                  </a:lnTo>
                  <a:lnTo>
                    <a:pt x="15392096" y="9055955"/>
                  </a:lnTo>
                  <a:lnTo>
                    <a:pt x="15394660" y="9052715"/>
                  </a:lnTo>
                  <a:lnTo>
                    <a:pt x="15393748" y="9048387"/>
                  </a:lnTo>
                  <a:lnTo>
                    <a:pt x="15390840" y="9045965"/>
                  </a:lnTo>
                  <a:lnTo>
                    <a:pt x="15386934" y="9043117"/>
                  </a:lnTo>
                  <a:lnTo>
                    <a:pt x="15383695" y="9040553"/>
                  </a:lnTo>
                  <a:close/>
                </a:path>
                <a:path w="18145125" h="10333990">
                  <a:moveTo>
                    <a:pt x="15313992" y="8986001"/>
                  </a:moveTo>
                  <a:lnTo>
                    <a:pt x="15309664" y="8986913"/>
                  </a:lnTo>
                  <a:lnTo>
                    <a:pt x="15307242" y="8989819"/>
                  </a:lnTo>
                  <a:lnTo>
                    <a:pt x="15304678" y="8993059"/>
                  </a:lnTo>
                  <a:lnTo>
                    <a:pt x="15305588" y="8997387"/>
                  </a:lnTo>
                  <a:lnTo>
                    <a:pt x="15312259" y="9002990"/>
                  </a:lnTo>
                  <a:lnTo>
                    <a:pt x="15316927" y="9004981"/>
                  </a:lnTo>
                  <a:lnTo>
                    <a:pt x="15320302" y="9004451"/>
                  </a:lnTo>
                  <a:lnTo>
                    <a:pt x="15322248" y="9001735"/>
                  </a:lnTo>
                  <a:lnTo>
                    <a:pt x="15324812" y="8998496"/>
                  </a:lnTo>
                  <a:lnTo>
                    <a:pt x="15323903" y="8994168"/>
                  </a:lnTo>
                  <a:lnTo>
                    <a:pt x="15317231" y="8988565"/>
                  </a:lnTo>
                  <a:lnTo>
                    <a:pt x="15313992" y="8986001"/>
                  </a:lnTo>
                  <a:close/>
                </a:path>
                <a:path w="18145125" h="10333990">
                  <a:moveTo>
                    <a:pt x="15244954" y="8931732"/>
                  </a:moveTo>
                  <a:lnTo>
                    <a:pt x="15240435" y="8932169"/>
                  </a:lnTo>
                  <a:lnTo>
                    <a:pt x="15238013" y="8935075"/>
                  </a:lnTo>
                  <a:lnTo>
                    <a:pt x="15235926" y="8938124"/>
                  </a:lnTo>
                  <a:lnTo>
                    <a:pt x="15236362" y="8942644"/>
                  </a:lnTo>
                  <a:lnTo>
                    <a:pt x="15243032" y="8948247"/>
                  </a:lnTo>
                  <a:lnTo>
                    <a:pt x="15247698" y="8950237"/>
                  </a:lnTo>
                  <a:lnTo>
                    <a:pt x="15251076" y="8949708"/>
                  </a:lnTo>
                  <a:lnTo>
                    <a:pt x="15253022" y="8946993"/>
                  </a:lnTo>
                  <a:lnTo>
                    <a:pt x="15255111" y="8943944"/>
                  </a:lnTo>
                  <a:lnTo>
                    <a:pt x="15254674" y="8939424"/>
                  </a:lnTo>
                  <a:lnTo>
                    <a:pt x="15248003" y="8933821"/>
                  </a:lnTo>
                  <a:lnTo>
                    <a:pt x="15244954" y="8931732"/>
                  </a:lnTo>
                  <a:close/>
                </a:path>
                <a:path w="18145125" h="10333990">
                  <a:moveTo>
                    <a:pt x="15176537" y="8876941"/>
                  </a:moveTo>
                  <a:lnTo>
                    <a:pt x="15172018" y="8877377"/>
                  </a:lnTo>
                  <a:lnTo>
                    <a:pt x="15167174" y="8883189"/>
                  </a:lnTo>
                  <a:lnTo>
                    <a:pt x="15167608" y="8887709"/>
                  </a:lnTo>
                  <a:lnTo>
                    <a:pt x="15174279" y="8893312"/>
                  </a:lnTo>
                  <a:lnTo>
                    <a:pt x="15175947" y="8894024"/>
                  </a:lnTo>
                  <a:lnTo>
                    <a:pt x="15175805" y="8894357"/>
                  </a:lnTo>
                  <a:lnTo>
                    <a:pt x="15178805" y="8895637"/>
                  </a:lnTo>
                  <a:lnTo>
                    <a:pt x="15182182" y="8895107"/>
                  </a:lnTo>
                  <a:lnTo>
                    <a:pt x="15184128" y="8892392"/>
                  </a:lnTo>
                  <a:lnTo>
                    <a:pt x="15186550" y="8889486"/>
                  </a:lnTo>
                  <a:lnTo>
                    <a:pt x="15186114" y="8884966"/>
                  </a:lnTo>
                  <a:lnTo>
                    <a:pt x="15176537" y="8876941"/>
                  </a:lnTo>
                  <a:close/>
                </a:path>
                <a:path w="18145125" h="10333990">
                  <a:moveTo>
                    <a:pt x="15108068" y="8821340"/>
                  </a:moveTo>
                  <a:lnTo>
                    <a:pt x="15103549" y="8821776"/>
                  </a:lnTo>
                  <a:lnTo>
                    <a:pt x="15098706" y="8827588"/>
                  </a:lnTo>
                  <a:lnTo>
                    <a:pt x="15099142" y="8832108"/>
                  </a:lnTo>
                  <a:lnTo>
                    <a:pt x="15105813" y="8837711"/>
                  </a:lnTo>
                  <a:lnTo>
                    <a:pt x="15107479" y="8838422"/>
                  </a:lnTo>
                  <a:lnTo>
                    <a:pt x="15107336" y="8838756"/>
                  </a:lnTo>
                  <a:lnTo>
                    <a:pt x="15110337" y="8840036"/>
                  </a:lnTo>
                  <a:lnTo>
                    <a:pt x="15113713" y="8839506"/>
                  </a:lnTo>
                  <a:lnTo>
                    <a:pt x="15115660" y="8836791"/>
                  </a:lnTo>
                  <a:lnTo>
                    <a:pt x="15118082" y="8833884"/>
                  </a:lnTo>
                  <a:lnTo>
                    <a:pt x="15117646" y="8829364"/>
                  </a:lnTo>
                  <a:lnTo>
                    <a:pt x="15108068" y="8821340"/>
                  </a:lnTo>
                  <a:close/>
                </a:path>
                <a:path w="18145125" h="10333990">
                  <a:moveTo>
                    <a:pt x="15039886" y="8765073"/>
                  </a:moveTo>
                  <a:lnTo>
                    <a:pt x="15035365" y="8765508"/>
                  </a:lnTo>
                  <a:lnTo>
                    <a:pt x="15030521" y="8771320"/>
                  </a:lnTo>
                  <a:lnTo>
                    <a:pt x="15030958" y="8775840"/>
                  </a:lnTo>
                  <a:lnTo>
                    <a:pt x="15037629" y="8781444"/>
                  </a:lnTo>
                  <a:lnTo>
                    <a:pt x="15039628" y="8782297"/>
                  </a:lnTo>
                  <a:lnTo>
                    <a:pt x="15039152" y="8782488"/>
                  </a:lnTo>
                  <a:lnTo>
                    <a:pt x="15042153" y="8783768"/>
                  </a:lnTo>
                  <a:lnTo>
                    <a:pt x="15045338" y="8782762"/>
                  </a:lnTo>
                  <a:lnTo>
                    <a:pt x="15047476" y="8780523"/>
                  </a:lnTo>
                  <a:lnTo>
                    <a:pt x="15049898" y="8777616"/>
                  </a:lnTo>
                  <a:lnTo>
                    <a:pt x="15049461" y="8773096"/>
                  </a:lnTo>
                  <a:lnTo>
                    <a:pt x="15039886" y="8765073"/>
                  </a:lnTo>
                  <a:close/>
                </a:path>
                <a:path w="18145125" h="10333990">
                  <a:moveTo>
                    <a:pt x="14972320" y="8708280"/>
                  </a:moveTo>
                  <a:lnTo>
                    <a:pt x="14967801" y="8708716"/>
                  </a:lnTo>
                  <a:lnTo>
                    <a:pt x="14962957" y="8714529"/>
                  </a:lnTo>
                  <a:lnTo>
                    <a:pt x="14963393" y="8719049"/>
                  </a:lnTo>
                  <a:lnTo>
                    <a:pt x="14970065" y="8724652"/>
                  </a:lnTo>
                  <a:lnTo>
                    <a:pt x="14972064" y="8725505"/>
                  </a:lnTo>
                  <a:lnTo>
                    <a:pt x="14971588" y="8725696"/>
                  </a:lnTo>
                  <a:lnTo>
                    <a:pt x="14974588" y="8726975"/>
                  </a:lnTo>
                  <a:lnTo>
                    <a:pt x="14977774" y="8725971"/>
                  </a:lnTo>
                  <a:lnTo>
                    <a:pt x="14979912" y="8723731"/>
                  </a:lnTo>
                  <a:lnTo>
                    <a:pt x="14982334" y="8720825"/>
                  </a:lnTo>
                  <a:lnTo>
                    <a:pt x="14981897" y="8716305"/>
                  </a:lnTo>
                  <a:lnTo>
                    <a:pt x="14972320" y="8708280"/>
                  </a:lnTo>
                  <a:close/>
                </a:path>
                <a:path w="18145125" h="10333990">
                  <a:moveTo>
                    <a:pt x="14904753" y="8651489"/>
                  </a:moveTo>
                  <a:lnTo>
                    <a:pt x="14900235" y="8651924"/>
                  </a:lnTo>
                  <a:lnTo>
                    <a:pt x="14895391" y="8657737"/>
                  </a:lnTo>
                  <a:lnTo>
                    <a:pt x="14895827" y="8662257"/>
                  </a:lnTo>
                  <a:lnTo>
                    <a:pt x="14902498" y="8667860"/>
                  </a:lnTo>
                  <a:lnTo>
                    <a:pt x="14904497" y="8668713"/>
                  </a:lnTo>
                  <a:lnTo>
                    <a:pt x="14904022" y="8668904"/>
                  </a:lnTo>
                  <a:lnTo>
                    <a:pt x="14907021" y="8670183"/>
                  </a:lnTo>
                  <a:lnTo>
                    <a:pt x="14910208" y="8669179"/>
                  </a:lnTo>
                  <a:lnTo>
                    <a:pt x="14912345" y="8666939"/>
                  </a:lnTo>
                  <a:lnTo>
                    <a:pt x="14914767" y="8664033"/>
                  </a:lnTo>
                  <a:lnTo>
                    <a:pt x="14914331" y="8659513"/>
                  </a:lnTo>
                  <a:lnTo>
                    <a:pt x="14904753" y="8651489"/>
                  </a:lnTo>
                  <a:close/>
                </a:path>
                <a:path w="18145125" h="10333990">
                  <a:moveTo>
                    <a:pt x="14837947" y="8593838"/>
                  </a:moveTo>
                  <a:lnTo>
                    <a:pt x="14833428" y="8594274"/>
                  </a:lnTo>
                  <a:lnTo>
                    <a:pt x="14831006" y="8597181"/>
                  </a:lnTo>
                  <a:lnTo>
                    <a:pt x="14828442" y="8600420"/>
                  </a:lnTo>
                  <a:lnTo>
                    <a:pt x="14828878" y="8604940"/>
                  </a:lnTo>
                  <a:lnTo>
                    <a:pt x="14835550" y="8610543"/>
                  </a:lnTo>
                  <a:lnTo>
                    <a:pt x="14837549" y="8611396"/>
                  </a:lnTo>
                  <a:lnTo>
                    <a:pt x="14837406" y="8611730"/>
                  </a:lnTo>
                  <a:lnTo>
                    <a:pt x="14840407" y="8613009"/>
                  </a:lnTo>
                  <a:lnTo>
                    <a:pt x="14843594" y="8612005"/>
                  </a:lnTo>
                  <a:lnTo>
                    <a:pt x="14845730" y="8609764"/>
                  </a:lnTo>
                  <a:lnTo>
                    <a:pt x="14848294" y="8606524"/>
                  </a:lnTo>
                  <a:lnTo>
                    <a:pt x="14847858" y="8602005"/>
                  </a:lnTo>
                  <a:lnTo>
                    <a:pt x="14841188" y="8596402"/>
                  </a:lnTo>
                  <a:lnTo>
                    <a:pt x="14837947" y="8593838"/>
                  </a:lnTo>
                  <a:close/>
                </a:path>
                <a:path w="18145125" h="10333990">
                  <a:moveTo>
                    <a:pt x="14771284" y="8535855"/>
                  </a:moveTo>
                  <a:lnTo>
                    <a:pt x="14766764" y="8536291"/>
                  </a:lnTo>
                  <a:lnTo>
                    <a:pt x="14764342" y="8539197"/>
                  </a:lnTo>
                  <a:lnTo>
                    <a:pt x="14761779" y="8542438"/>
                  </a:lnTo>
                  <a:lnTo>
                    <a:pt x="14762214" y="8546956"/>
                  </a:lnTo>
                  <a:lnTo>
                    <a:pt x="14768885" y="8552560"/>
                  </a:lnTo>
                  <a:lnTo>
                    <a:pt x="14773885" y="8554692"/>
                  </a:lnTo>
                  <a:lnTo>
                    <a:pt x="14776929" y="8554021"/>
                  </a:lnTo>
                  <a:lnTo>
                    <a:pt x="14779067" y="8551781"/>
                  </a:lnTo>
                  <a:lnTo>
                    <a:pt x="14781631" y="8548542"/>
                  </a:lnTo>
                  <a:lnTo>
                    <a:pt x="14781195" y="8544022"/>
                  </a:lnTo>
                  <a:lnTo>
                    <a:pt x="14774523" y="8538419"/>
                  </a:lnTo>
                  <a:lnTo>
                    <a:pt x="14771284" y="8535855"/>
                  </a:lnTo>
                  <a:close/>
                </a:path>
                <a:path w="18145125" h="10333990">
                  <a:moveTo>
                    <a:pt x="14705429" y="8477823"/>
                  </a:moveTo>
                  <a:lnTo>
                    <a:pt x="14700910" y="8478258"/>
                  </a:lnTo>
                  <a:lnTo>
                    <a:pt x="14698488" y="8481165"/>
                  </a:lnTo>
                  <a:lnTo>
                    <a:pt x="14695590" y="8484263"/>
                  </a:lnTo>
                  <a:lnTo>
                    <a:pt x="14696027" y="8488783"/>
                  </a:lnTo>
                  <a:lnTo>
                    <a:pt x="14702698" y="8494386"/>
                  </a:lnTo>
                  <a:lnTo>
                    <a:pt x="14704697" y="8495239"/>
                  </a:lnTo>
                  <a:lnTo>
                    <a:pt x="14704555" y="8495572"/>
                  </a:lnTo>
                  <a:lnTo>
                    <a:pt x="14707555" y="8496852"/>
                  </a:lnTo>
                  <a:lnTo>
                    <a:pt x="14710599" y="8496180"/>
                  </a:lnTo>
                  <a:lnTo>
                    <a:pt x="14712736" y="8493940"/>
                  </a:lnTo>
                  <a:lnTo>
                    <a:pt x="14715634" y="8490842"/>
                  </a:lnTo>
                  <a:lnTo>
                    <a:pt x="14715198" y="8486324"/>
                  </a:lnTo>
                  <a:lnTo>
                    <a:pt x="14708527" y="8480720"/>
                  </a:lnTo>
                  <a:lnTo>
                    <a:pt x="14705429" y="8477823"/>
                  </a:lnTo>
                  <a:close/>
                </a:path>
                <a:path w="18145125" h="10333990">
                  <a:moveTo>
                    <a:pt x="14639859" y="8419125"/>
                  </a:moveTo>
                  <a:lnTo>
                    <a:pt x="14635006" y="8419418"/>
                  </a:lnTo>
                  <a:lnTo>
                    <a:pt x="14632585" y="8422324"/>
                  </a:lnTo>
                  <a:lnTo>
                    <a:pt x="14629829" y="8425089"/>
                  </a:lnTo>
                  <a:lnTo>
                    <a:pt x="14630122" y="8429941"/>
                  </a:lnTo>
                  <a:lnTo>
                    <a:pt x="14636793" y="8435545"/>
                  </a:lnTo>
                  <a:lnTo>
                    <a:pt x="14637318" y="8436162"/>
                  </a:lnTo>
                  <a:lnTo>
                    <a:pt x="14641652" y="8438011"/>
                  </a:lnTo>
                  <a:lnTo>
                    <a:pt x="14644694" y="8437339"/>
                  </a:lnTo>
                  <a:lnTo>
                    <a:pt x="14646833" y="8435099"/>
                  </a:lnTo>
                  <a:lnTo>
                    <a:pt x="14649730" y="8432002"/>
                  </a:lnTo>
                  <a:lnTo>
                    <a:pt x="14649294" y="8427483"/>
                  </a:lnTo>
                  <a:lnTo>
                    <a:pt x="14642623" y="8421879"/>
                  </a:lnTo>
                  <a:lnTo>
                    <a:pt x="14639859" y="8419125"/>
                  </a:lnTo>
                  <a:close/>
                </a:path>
                <a:path w="18145125" h="10333990">
                  <a:moveTo>
                    <a:pt x="14574289" y="8360426"/>
                  </a:moveTo>
                  <a:lnTo>
                    <a:pt x="14569435" y="8360720"/>
                  </a:lnTo>
                  <a:lnTo>
                    <a:pt x="14567013" y="8363626"/>
                  </a:lnTo>
                  <a:lnTo>
                    <a:pt x="14564259" y="8366390"/>
                  </a:lnTo>
                  <a:lnTo>
                    <a:pt x="14564695" y="8370910"/>
                  </a:lnTo>
                  <a:lnTo>
                    <a:pt x="14567459" y="8373665"/>
                  </a:lnTo>
                  <a:lnTo>
                    <a:pt x="14571223" y="8376847"/>
                  </a:lnTo>
                  <a:lnTo>
                    <a:pt x="14571748" y="8377465"/>
                  </a:lnTo>
                  <a:lnTo>
                    <a:pt x="14576080" y="8379312"/>
                  </a:lnTo>
                  <a:lnTo>
                    <a:pt x="14579125" y="8378641"/>
                  </a:lnTo>
                  <a:lnTo>
                    <a:pt x="14581263" y="8376401"/>
                  </a:lnTo>
                  <a:lnTo>
                    <a:pt x="14584017" y="8373637"/>
                  </a:lnTo>
                  <a:lnTo>
                    <a:pt x="14583724" y="8368784"/>
                  </a:lnTo>
                  <a:lnTo>
                    <a:pt x="14577053" y="8363181"/>
                  </a:lnTo>
                  <a:lnTo>
                    <a:pt x="14574289" y="8360426"/>
                  </a:lnTo>
                  <a:close/>
                </a:path>
                <a:path w="18145125" h="10333990">
                  <a:moveTo>
                    <a:pt x="14509144" y="8300727"/>
                  </a:moveTo>
                  <a:lnTo>
                    <a:pt x="14504625" y="8301163"/>
                  </a:lnTo>
                  <a:lnTo>
                    <a:pt x="14499115" y="8306692"/>
                  </a:lnTo>
                  <a:lnTo>
                    <a:pt x="14499551" y="8311212"/>
                  </a:lnTo>
                  <a:lnTo>
                    <a:pt x="14502315" y="8313966"/>
                  </a:lnTo>
                  <a:lnTo>
                    <a:pt x="14505938" y="8317482"/>
                  </a:lnTo>
                  <a:lnTo>
                    <a:pt x="14506462" y="8318099"/>
                  </a:lnTo>
                  <a:lnTo>
                    <a:pt x="14510792" y="8319946"/>
                  </a:lnTo>
                  <a:lnTo>
                    <a:pt x="14513838" y="8319276"/>
                  </a:lnTo>
                  <a:lnTo>
                    <a:pt x="14515976" y="8317036"/>
                  </a:lnTo>
                  <a:lnTo>
                    <a:pt x="14518731" y="8314272"/>
                  </a:lnTo>
                  <a:lnTo>
                    <a:pt x="14518294" y="8309752"/>
                  </a:lnTo>
                  <a:lnTo>
                    <a:pt x="14515529" y="8306996"/>
                  </a:lnTo>
                  <a:lnTo>
                    <a:pt x="14511909" y="8303483"/>
                  </a:lnTo>
                  <a:lnTo>
                    <a:pt x="14509144" y="8300727"/>
                  </a:lnTo>
                  <a:close/>
                </a:path>
                <a:path w="18145125" h="10333990">
                  <a:moveTo>
                    <a:pt x="14443856" y="8241362"/>
                  </a:moveTo>
                  <a:lnTo>
                    <a:pt x="14439480" y="8241464"/>
                  </a:lnTo>
                  <a:lnTo>
                    <a:pt x="14436724" y="8244229"/>
                  </a:lnTo>
                  <a:lnTo>
                    <a:pt x="14434302" y="8247135"/>
                  </a:lnTo>
                  <a:lnTo>
                    <a:pt x="14434405" y="8251512"/>
                  </a:lnTo>
                  <a:lnTo>
                    <a:pt x="14437169" y="8254267"/>
                  </a:lnTo>
                  <a:lnTo>
                    <a:pt x="14440792" y="8257782"/>
                  </a:lnTo>
                  <a:lnTo>
                    <a:pt x="14441317" y="8258400"/>
                  </a:lnTo>
                  <a:lnTo>
                    <a:pt x="14445650" y="8260248"/>
                  </a:lnTo>
                  <a:lnTo>
                    <a:pt x="14448693" y="8259576"/>
                  </a:lnTo>
                  <a:lnTo>
                    <a:pt x="14450831" y="8257336"/>
                  </a:lnTo>
                  <a:lnTo>
                    <a:pt x="14453252" y="8254430"/>
                  </a:lnTo>
                  <a:lnTo>
                    <a:pt x="14453151" y="8250053"/>
                  </a:lnTo>
                  <a:lnTo>
                    <a:pt x="14450386" y="8247298"/>
                  </a:lnTo>
                  <a:lnTo>
                    <a:pt x="14446764" y="8243783"/>
                  </a:lnTo>
                  <a:lnTo>
                    <a:pt x="14443856" y="8241362"/>
                  </a:lnTo>
                  <a:close/>
                </a:path>
                <a:path w="18145125" h="10333990">
                  <a:moveTo>
                    <a:pt x="14378713" y="8181663"/>
                  </a:moveTo>
                  <a:lnTo>
                    <a:pt x="14374336" y="8181766"/>
                  </a:lnTo>
                  <a:lnTo>
                    <a:pt x="14371581" y="8184530"/>
                  </a:lnTo>
                  <a:lnTo>
                    <a:pt x="14369159" y="8187437"/>
                  </a:lnTo>
                  <a:lnTo>
                    <a:pt x="14369262" y="8191814"/>
                  </a:lnTo>
                  <a:lnTo>
                    <a:pt x="14372026" y="8194569"/>
                  </a:lnTo>
                  <a:lnTo>
                    <a:pt x="14375648" y="8198084"/>
                  </a:lnTo>
                  <a:lnTo>
                    <a:pt x="14376506" y="8198844"/>
                  </a:lnTo>
                  <a:lnTo>
                    <a:pt x="14380506" y="8200550"/>
                  </a:lnTo>
                  <a:lnTo>
                    <a:pt x="14383550" y="8199878"/>
                  </a:lnTo>
                  <a:lnTo>
                    <a:pt x="14385687" y="8197638"/>
                  </a:lnTo>
                  <a:lnTo>
                    <a:pt x="14388109" y="8194732"/>
                  </a:lnTo>
                  <a:lnTo>
                    <a:pt x="14388006" y="8190354"/>
                  </a:lnTo>
                  <a:lnTo>
                    <a:pt x="14385242" y="8187600"/>
                  </a:lnTo>
                  <a:lnTo>
                    <a:pt x="14381619" y="8184084"/>
                  </a:lnTo>
                  <a:lnTo>
                    <a:pt x="14378713" y="8181663"/>
                  </a:lnTo>
                  <a:close/>
                </a:path>
                <a:path w="18145125" h="10333990">
                  <a:moveTo>
                    <a:pt x="14314187" y="8121441"/>
                  </a:moveTo>
                  <a:lnTo>
                    <a:pt x="14309811" y="8121543"/>
                  </a:lnTo>
                  <a:lnTo>
                    <a:pt x="14307055" y="8124307"/>
                  </a:lnTo>
                  <a:lnTo>
                    <a:pt x="14304633" y="8127214"/>
                  </a:lnTo>
                  <a:lnTo>
                    <a:pt x="14304737" y="8131591"/>
                  </a:lnTo>
                  <a:lnTo>
                    <a:pt x="14307500" y="8134346"/>
                  </a:lnTo>
                  <a:lnTo>
                    <a:pt x="14311122" y="8137861"/>
                  </a:lnTo>
                  <a:lnTo>
                    <a:pt x="14311980" y="8138621"/>
                  </a:lnTo>
                  <a:lnTo>
                    <a:pt x="14315981" y="8140327"/>
                  </a:lnTo>
                  <a:lnTo>
                    <a:pt x="14319024" y="8139655"/>
                  </a:lnTo>
                  <a:lnTo>
                    <a:pt x="14321162" y="8137415"/>
                  </a:lnTo>
                  <a:lnTo>
                    <a:pt x="14323584" y="8134509"/>
                  </a:lnTo>
                  <a:lnTo>
                    <a:pt x="14323480" y="8130132"/>
                  </a:lnTo>
                  <a:lnTo>
                    <a:pt x="14320717" y="8127377"/>
                  </a:lnTo>
                  <a:lnTo>
                    <a:pt x="14317094" y="8123862"/>
                  </a:lnTo>
                  <a:lnTo>
                    <a:pt x="14314187" y="8121441"/>
                  </a:lnTo>
                  <a:close/>
                </a:path>
                <a:path w="18145125" h="10333990">
                  <a:moveTo>
                    <a:pt x="14250135" y="8061025"/>
                  </a:moveTo>
                  <a:lnTo>
                    <a:pt x="14245758" y="8061128"/>
                  </a:lnTo>
                  <a:lnTo>
                    <a:pt x="14243003" y="8063893"/>
                  </a:lnTo>
                  <a:lnTo>
                    <a:pt x="14240582" y="8066800"/>
                  </a:lnTo>
                  <a:lnTo>
                    <a:pt x="14240684" y="8071176"/>
                  </a:lnTo>
                  <a:lnTo>
                    <a:pt x="14243449" y="8073932"/>
                  </a:lnTo>
                  <a:lnTo>
                    <a:pt x="14247071" y="8077446"/>
                  </a:lnTo>
                  <a:lnTo>
                    <a:pt x="14247596" y="8078064"/>
                  </a:lnTo>
                  <a:lnTo>
                    <a:pt x="14251928" y="8079912"/>
                  </a:lnTo>
                  <a:lnTo>
                    <a:pt x="14254973" y="8079241"/>
                  </a:lnTo>
                  <a:lnTo>
                    <a:pt x="14257109" y="8077001"/>
                  </a:lnTo>
                  <a:lnTo>
                    <a:pt x="14259531" y="8074094"/>
                  </a:lnTo>
                  <a:lnTo>
                    <a:pt x="14259429" y="8069718"/>
                  </a:lnTo>
                  <a:lnTo>
                    <a:pt x="14256664" y="8066962"/>
                  </a:lnTo>
                  <a:lnTo>
                    <a:pt x="14253042" y="8063448"/>
                  </a:lnTo>
                  <a:lnTo>
                    <a:pt x="14250135" y="8061025"/>
                  </a:lnTo>
                  <a:close/>
                </a:path>
                <a:path w="18145125" h="10333990">
                  <a:moveTo>
                    <a:pt x="14186562" y="8000421"/>
                  </a:moveTo>
                  <a:lnTo>
                    <a:pt x="14182185" y="8000524"/>
                  </a:lnTo>
                  <a:lnTo>
                    <a:pt x="14176675" y="8006052"/>
                  </a:lnTo>
                  <a:lnTo>
                    <a:pt x="14176776" y="8010429"/>
                  </a:lnTo>
                  <a:lnTo>
                    <a:pt x="14179541" y="8013184"/>
                  </a:lnTo>
                  <a:lnTo>
                    <a:pt x="14183163" y="8016699"/>
                  </a:lnTo>
                  <a:lnTo>
                    <a:pt x="14183688" y="8017317"/>
                  </a:lnTo>
                  <a:lnTo>
                    <a:pt x="14185354" y="8018028"/>
                  </a:lnTo>
                  <a:lnTo>
                    <a:pt x="14185212" y="8018362"/>
                  </a:lnTo>
                  <a:lnTo>
                    <a:pt x="14187878" y="8019499"/>
                  </a:lnTo>
                  <a:lnTo>
                    <a:pt x="14190923" y="8018827"/>
                  </a:lnTo>
                  <a:lnTo>
                    <a:pt x="14193060" y="8016587"/>
                  </a:lnTo>
                  <a:lnTo>
                    <a:pt x="14195814" y="8013823"/>
                  </a:lnTo>
                  <a:lnTo>
                    <a:pt x="14195712" y="8009446"/>
                  </a:lnTo>
                  <a:lnTo>
                    <a:pt x="14192949" y="8006691"/>
                  </a:lnTo>
                  <a:lnTo>
                    <a:pt x="14189326" y="8003176"/>
                  </a:lnTo>
                  <a:lnTo>
                    <a:pt x="14186562" y="8000421"/>
                  </a:lnTo>
                  <a:close/>
                </a:path>
                <a:path w="18145125" h="10333990">
                  <a:moveTo>
                    <a:pt x="14122794" y="7939340"/>
                  </a:moveTo>
                  <a:lnTo>
                    <a:pt x="14118417" y="7939442"/>
                  </a:lnTo>
                  <a:lnTo>
                    <a:pt x="14112907" y="7944971"/>
                  </a:lnTo>
                  <a:lnTo>
                    <a:pt x="14113009" y="7949348"/>
                  </a:lnTo>
                  <a:lnTo>
                    <a:pt x="14115773" y="7952103"/>
                  </a:lnTo>
                  <a:lnTo>
                    <a:pt x="14119396" y="7955618"/>
                  </a:lnTo>
                  <a:lnTo>
                    <a:pt x="14119920" y="7956236"/>
                  </a:lnTo>
                  <a:lnTo>
                    <a:pt x="14121586" y="7956947"/>
                  </a:lnTo>
                  <a:lnTo>
                    <a:pt x="14121444" y="7957280"/>
                  </a:lnTo>
                  <a:lnTo>
                    <a:pt x="14124111" y="7958418"/>
                  </a:lnTo>
                  <a:lnTo>
                    <a:pt x="14127155" y="7957746"/>
                  </a:lnTo>
                  <a:lnTo>
                    <a:pt x="14129292" y="7955506"/>
                  </a:lnTo>
                  <a:lnTo>
                    <a:pt x="14132048" y="7952742"/>
                  </a:lnTo>
                  <a:lnTo>
                    <a:pt x="14131946" y="7948365"/>
                  </a:lnTo>
                  <a:lnTo>
                    <a:pt x="14129181" y="7945610"/>
                  </a:lnTo>
                  <a:lnTo>
                    <a:pt x="14125559" y="7942095"/>
                  </a:lnTo>
                  <a:lnTo>
                    <a:pt x="14122794" y="7939340"/>
                  </a:lnTo>
                  <a:close/>
                </a:path>
                <a:path w="18145125" h="10333990">
                  <a:moveTo>
                    <a:pt x="14059029" y="7878260"/>
                  </a:moveTo>
                  <a:lnTo>
                    <a:pt x="14054651" y="7878362"/>
                  </a:lnTo>
                  <a:lnTo>
                    <a:pt x="14049142" y="7883891"/>
                  </a:lnTo>
                  <a:lnTo>
                    <a:pt x="14049244" y="7888268"/>
                  </a:lnTo>
                  <a:lnTo>
                    <a:pt x="14052008" y="7891022"/>
                  </a:lnTo>
                  <a:lnTo>
                    <a:pt x="14055631" y="7894538"/>
                  </a:lnTo>
                  <a:lnTo>
                    <a:pt x="14056155" y="7895156"/>
                  </a:lnTo>
                  <a:lnTo>
                    <a:pt x="14057822" y="7895867"/>
                  </a:lnTo>
                  <a:lnTo>
                    <a:pt x="14057680" y="7896200"/>
                  </a:lnTo>
                  <a:lnTo>
                    <a:pt x="14060346" y="7897337"/>
                  </a:lnTo>
                  <a:lnTo>
                    <a:pt x="14063389" y="7896665"/>
                  </a:lnTo>
                  <a:lnTo>
                    <a:pt x="14065527" y="7894426"/>
                  </a:lnTo>
                  <a:lnTo>
                    <a:pt x="14068282" y="7891661"/>
                  </a:lnTo>
                  <a:lnTo>
                    <a:pt x="14068178" y="7887284"/>
                  </a:lnTo>
                  <a:lnTo>
                    <a:pt x="14065414" y="7884529"/>
                  </a:lnTo>
                  <a:lnTo>
                    <a:pt x="14061793" y="7881015"/>
                  </a:lnTo>
                  <a:lnTo>
                    <a:pt x="14059029" y="7878260"/>
                  </a:lnTo>
                  <a:close/>
                </a:path>
                <a:path w="18145125" h="10333990">
                  <a:moveTo>
                    <a:pt x="13995879" y="7816654"/>
                  </a:moveTo>
                  <a:lnTo>
                    <a:pt x="13991502" y="7816756"/>
                  </a:lnTo>
                  <a:lnTo>
                    <a:pt x="13985992" y="7822285"/>
                  </a:lnTo>
                  <a:lnTo>
                    <a:pt x="13986095" y="7826662"/>
                  </a:lnTo>
                  <a:lnTo>
                    <a:pt x="13988859" y="7829417"/>
                  </a:lnTo>
                  <a:lnTo>
                    <a:pt x="13992480" y="7832932"/>
                  </a:lnTo>
                  <a:lnTo>
                    <a:pt x="13993005" y="7833550"/>
                  </a:lnTo>
                  <a:lnTo>
                    <a:pt x="13997339" y="7835398"/>
                  </a:lnTo>
                  <a:lnTo>
                    <a:pt x="14000240" y="7835060"/>
                  </a:lnTo>
                  <a:lnTo>
                    <a:pt x="14002377" y="7832820"/>
                  </a:lnTo>
                  <a:lnTo>
                    <a:pt x="14005133" y="7830056"/>
                  </a:lnTo>
                  <a:lnTo>
                    <a:pt x="14005030" y="7825679"/>
                  </a:lnTo>
                  <a:lnTo>
                    <a:pt x="14002266" y="7822924"/>
                  </a:lnTo>
                  <a:lnTo>
                    <a:pt x="13998644" y="7819409"/>
                  </a:lnTo>
                  <a:lnTo>
                    <a:pt x="13995879" y="7816654"/>
                  </a:lnTo>
                  <a:close/>
                </a:path>
                <a:path w="18145125" h="10333990">
                  <a:moveTo>
                    <a:pt x="13933063" y="7755191"/>
                  </a:moveTo>
                  <a:lnTo>
                    <a:pt x="13928686" y="7755294"/>
                  </a:lnTo>
                  <a:lnTo>
                    <a:pt x="13923176" y="7760822"/>
                  </a:lnTo>
                  <a:lnTo>
                    <a:pt x="13923277" y="7765199"/>
                  </a:lnTo>
                  <a:lnTo>
                    <a:pt x="13926043" y="7767954"/>
                  </a:lnTo>
                  <a:lnTo>
                    <a:pt x="13929664" y="7771469"/>
                  </a:lnTo>
                  <a:lnTo>
                    <a:pt x="13930189" y="7772087"/>
                  </a:lnTo>
                  <a:lnTo>
                    <a:pt x="13934522" y="7773935"/>
                  </a:lnTo>
                  <a:lnTo>
                    <a:pt x="13937424" y="7773597"/>
                  </a:lnTo>
                  <a:lnTo>
                    <a:pt x="13939562" y="7771357"/>
                  </a:lnTo>
                  <a:lnTo>
                    <a:pt x="13942317" y="7768593"/>
                  </a:lnTo>
                  <a:lnTo>
                    <a:pt x="13942214" y="7764216"/>
                  </a:lnTo>
                  <a:lnTo>
                    <a:pt x="13939450" y="7761461"/>
                  </a:lnTo>
                  <a:lnTo>
                    <a:pt x="13935827" y="7757946"/>
                  </a:lnTo>
                  <a:lnTo>
                    <a:pt x="13933063" y="7755191"/>
                  </a:lnTo>
                  <a:close/>
                </a:path>
                <a:path w="18145125" h="10333990">
                  <a:moveTo>
                    <a:pt x="13870199" y="7692919"/>
                  </a:moveTo>
                  <a:lnTo>
                    <a:pt x="13865821" y="7693021"/>
                  </a:lnTo>
                  <a:lnTo>
                    <a:pt x="13860311" y="7698550"/>
                  </a:lnTo>
                  <a:lnTo>
                    <a:pt x="13860415" y="7702928"/>
                  </a:lnTo>
                  <a:lnTo>
                    <a:pt x="13863179" y="7705683"/>
                  </a:lnTo>
                  <a:lnTo>
                    <a:pt x="13866802" y="7709198"/>
                  </a:lnTo>
                  <a:lnTo>
                    <a:pt x="13867327" y="7709816"/>
                  </a:lnTo>
                  <a:lnTo>
                    <a:pt x="13871656" y="7711663"/>
                  </a:lnTo>
                  <a:lnTo>
                    <a:pt x="13874561" y="7711326"/>
                  </a:lnTo>
                  <a:lnTo>
                    <a:pt x="13876698" y="7709086"/>
                  </a:lnTo>
                  <a:lnTo>
                    <a:pt x="13879453" y="7706321"/>
                  </a:lnTo>
                  <a:lnTo>
                    <a:pt x="13879349" y="7701944"/>
                  </a:lnTo>
                  <a:lnTo>
                    <a:pt x="13876585" y="7699189"/>
                  </a:lnTo>
                  <a:lnTo>
                    <a:pt x="13872962" y="7695673"/>
                  </a:lnTo>
                  <a:lnTo>
                    <a:pt x="13870199" y="7692919"/>
                  </a:lnTo>
                  <a:close/>
                </a:path>
                <a:path w="18145125" h="10333990">
                  <a:moveTo>
                    <a:pt x="13807668" y="7630790"/>
                  </a:moveTo>
                  <a:lnTo>
                    <a:pt x="13803291" y="7630892"/>
                  </a:lnTo>
                  <a:lnTo>
                    <a:pt x="13797781" y="7636421"/>
                  </a:lnTo>
                  <a:lnTo>
                    <a:pt x="13797884" y="7640799"/>
                  </a:lnTo>
                  <a:lnTo>
                    <a:pt x="13800648" y="7643553"/>
                  </a:lnTo>
                  <a:lnTo>
                    <a:pt x="13804271" y="7647068"/>
                  </a:lnTo>
                  <a:lnTo>
                    <a:pt x="13804794" y="7647685"/>
                  </a:lnTo>
                  <a:lnTo>
                    <a:pt x="13809128" y="7649534"/>
                  </a:lnTo>
                  <a:lnTo>
                    <a:pt x="13812029" y="7649196"/>
                  </a:lnTo>
                  <a:lnTo>
                    <a:pt x="13814167" y="7646956"/>
                  </a:lnTo>
                  <a:lnTo>
                    <a:pt x="13816922" y="7644192"/>
                  </a:lnTo>
                  <a:lnTo>
                    <a:pt x="13816818" y="7639814"/>
                  </a:lnTo>
                  <a:lnTo>
                    <a:pt x="13814053" y="7637058"/>
                  </a:lnTo>
                  <a:lnTo>
                    <a:pt x="13810433" y="7633545"/>
                  </a:lnTo>
                  <a:lnTo>
                    <a:pt x="13807668" y="7630790"/>
                  </a:lnTo>
                  <a:close/>
                </a:path>
                <a:path w="18145125" h="10333990">
                  <a:moveTo>
                    <a:pt x="13745279" y="7568327"/>
                  </a:moveTo>
                  <a:lnTo>
                    <a:pt x="13740902" y="7568430"/>
                  </a:lnTo>
                  <a:lnTo>
                    <a:pt x="13735392" y="7573958"/>
                  </a:lnTo>
                  <a:lnTo>
                    <a:pt x="13735495" y="7578335"/>
                  </a:lnTo>
                  <a:lnTo>
                    <a:pt x="13738258" y="7581090"/>
                  </a:lnTo>
                  <a:lnTo>
                    <a:pt x="13741880" y="7584605"/>
                  </a:lnTo>
                  <a:lnTo>
                    <a:pt x="13742405" y="7585223"/>
                  </a:lnTo>
                  <a:lnTo>
                    <a:pt x="13746738" y="7587071"/>
                  </a:lnTo>
                  <a:lnTo>
                    <a:pt x="13749640" y="7586733"/>
                  </a:lnTo>
                  <a:lnTo>
                    <a:pt x="13751777" y="7584493"/>
                  </a:lnTo>
                  <a:lnTo>
                    <a:pt x="13754532" y="7581729"/>
                  </a:lnTo>
                  <a:lnTo>
                    <a:pt x="13754430" y="7577351"/>
                  </a:lnTo>
                  <a:lnTo>
                    <a:pt x="13751666" y="7574597"/>
                  </a:lnTo>
                  <a:lnTo>
                    <a:pt x="13748044" y="7571082"/>
                  </a:lnTo>
                  <a:lnTo>
                    <a:pt x="13745279" y="7568327"/>
                  </a:lnTo>
                  <a:close/>
                </a:path>
                <a:path w="18145125" h="10333990">
                  <a:moveTo>
                    <a:pt x="13682748" y="7506197"/>
                  </a:moveTo>
                  <a:lnTo>
                    <a:pt x="13678371" y="7506300"/>
                  </a:lnTo>
                  <a:lnTo>
                    <a:pt x="13672860" y="7511828"/>
                  </a:lnTo>
                  <a:lnTo>
                    <a:pt x="13672963" y="7516205"/>
                  </a:lnTo>
                  <a:lnTo>
                    <a:pt x="13675727" y="7518960"/>
                  </a:lnTo>
                  <a:lnTo>
                    <a:pt x="13679349" y="7522475"/>
                  </a:lnTo>
                  <a:lnTo>
                    <a:pt x="13679873" y="7523093"/>
                  </a:lnTo>
                  <a:lnTo>
                    <a:pt x="13684207" y="7524942"/>
                  </a:lnTo>
                  <a:lnTo>
                    <a:pt x="13687108" y="7524603"/>
                  </a:lnTo>
                  <a:lnTo>
                    <a:pt x="13689246" y="7522364"/>
                  </a:lnTo>
                  <a:lnTo>
                    <a:pt x="13692001" y="7519599"/>
                  </a:lnTo>
                  <a:lnTo>
                    <a:pt x="13691898" y="7515222"/>
                  </a:lnTo>
                  <a:lnTo>
                    <a:pt x="13689134" y="7512467"/>
                  </a:lnTo>
                  <a:lnTo>
                    <a:pt x="13685513" y="7508952"/>
                  </a:lnTo>
                  <a:lnTo>
                    <a:pt x="13682748" y="7506197"/>
                  </a:lnTo>
                  <a:close/>
                </a:path>
                <a:path w="18145125" h="10333990">
                  <a:moveTo>
                    <a:pt x="13620074" y="7444401"/>
                  </a:moveTo>
                  <a:lnTo>
                    <a:pt x="13615697" y="7444503"/>
                  </a:lnTo>
                  <a:lnTo>
                    <a:pt x="13610187" y="7450032"/>
                  </a:lnTo>
                  <a:lnTo>
                    <a:pt x="13610288" y="7454409"/>
                  </a:lnTo>
                  <a:lnTo>
                    <a:pt x="13613054" y="7457164"/>
                  </a:lnTo>
                  <a:lnTo>
                    <a:pt x="13616675" y="7460679"/>
                  </a:lnTo>
                  <a:lnTo>
                    <a:pt x="13617200" y="7461297"/>
                  </a:lnTo>
                  <a:lnTo>
                    <a:pt x="13621534" y="7463145"/>
                  </a:lnTo>
                  <a:lnTo>
                    <a:pt x="13624435" y="7462807"/>
                  </a:lnTo>
                  <a:lnTo>
                    <a:pt x="13626572" y="7460567"/>
                  </a:lnTo>
                  <a:lnTo>
                    <a:pt x="13629328" y="7457803"/>
                  </a:lnTo>
                  <a:lnTo>
                    <a:pt x="13629225" y="7453426"/>
                  </a:lnTo>
                  <a:lnTo>
                    <a:pt x="13626461" y="7450671"/>
                  </a:lnTo>
                  <a:lnTo>
                    <a:pt x="13622838" y="7447155"/>
                  </a:lnTo>
                  <a:lnTo>
                    <a:pt x="13620074" y="7444401"/>
                  </a:lnTo>
                  <a:close/>
                </a:path>
                <a:path w="18145125" h="10333990">
                  <a:moveTo>
                    <a:pt x="13556448" y="7382985"/>
                  </a:moveTo>
                  <a:lnTo>
                    <a:pt x="13552071" y="7383088"/>
                  </a:lnTo>
                  <a:lnTo>
                    <a:pt x="13546562" y="7388617"/>
                  </a:lnTo>
                  <a:lnTo>
                    <a:pt x="13546666" y="7392995"/>
                  </a:lnTo>
                  <a:lnTo>
                    <a:pt x="13549430" y="7395750"/>
                  </a:lnTo>
                  <a:lnTo>
                    <a:pt x="13553052" y="7399265"/>
                  </a:lnTo>
                  <a:lnTo>
                    <a:pt x="13553576" y="7399883"/>
                  </a:lnTo>
                  <a:lnTo>
                    <a:pt x="13555243" y="7400594"/>
                  </a:lnTo>
                  <a:lnTo>
                    <a:pt x="13555101" y="7400927"/>
                  </a:lnTo>
                  <a:lnTo>
                    <a:pt x="13557768" y="7402065"/>
                  </a:lnTo>
                  <a:lnTo>
                    <a:pt x="13560811" y="7401393"/>
                  </a:lnTo>
                  <a:lnTo>
                    <a:pt x="13562949" y="7399153"/>
                  </a:lnTo>
                  <a:lnTo>
                    <a:pt x="13565704" y="7396389"/>
                  </a:lnTo>
                  <a:lnTo>
                    <a:pt x="13565600" y="7392011"/>
                  </a:lnTo>
                  <a:lnTo>
                    <a:pt x="13562835" y="7389256"/>
                  </a:lnTo>
                  <a:lnTo>
                    <a:pt x="13559213" y="7385741"/>
                  </a:lnTo>
                  <a:lnTo>
                    <a:pt x="13556448" y="7382985"/>
                  </a:lnTo>
                  <a:close/>
                </a:path>
                <a:path w="18145125" h="10333990">
                  <a:moveTo>
                    <a:pt x="8047543" y="5019280"/>
                  </a:moveTo>
                  <a:lnTo>
                    <a:pt x="8035544" y="5014162"/>
                  </a:lnTo>
                  <a:lnTo>
                    <a:pt x="8031406" y="5015548"/>
                  </a:lnTo>
                  <a:lnTo>
                    <a:pt x="8028278" y="5022881"/>
                  </a:lnTo>
                  <a:lnTo>
                    <a:pt x="8029665" y="5027018"/>
                  </a:lnTo>
                  <a:lnTo>
                    <a:pt x="8041664" y="5032136"/>
                  </a:lnTo>
                  <a:lnTo>
                    <a:pt x="8045801" y="5030750"/>
                  </a:lnTo>
                  <a:lnTo>
                    <a:pt x="8048929" y="5023417"/>
                  </a:lnTo>
                  <a:lnTo>
                    <a:pt x="8047543" y="5019280"/>
                  </a:lnTo>
                  <a:close/>
                </a:path>
                <a:path w="18145125" h="10333990">
                  <a:moveTo>
                    <a:pt x="8128203" y="5053687"/>
                  </a:moveTo>
                  <a:lnTo>
                    <a:pt x="8116537" y="5048711"/>
                  </a:lnTo>
                  <a:lnTo>
                    <a:pt x="8112258" y="5050431"/>
                  </a:lnTo>
                  <a:lnTo>
                    <a:pt x="8110694" y="5054098"/>
                  </a:lnTo>
                  <a:lnTo>
                    <a:pt x="8109606" y="5057573"/>
                  </a:lnTo>
                  <a:lnTo>
                    <a:pt x="8110992" y="5061709"/>
                  </a:lnTo>
                  <a:lnTo>
                    <a:pt x="8122659" y="5066686"/>
                  </a:lnTo>
                  <a:lnTo>
                    <a:pt x="8126938" y="5064966"/>
                  </a:lnTo>
                  <a:lnTo>
                    <a:pt x="8129924" y="5057966"/>
                  </a:lnTo>
                  <a:lnTo>
                    <a:pt x="8128203" y="5053687"/>
                  </a:lnTo>
                  <a:close/>
                </a:path>
                <a:path w="18145125" h="10333990">
                  <a:moveTo>
                    <a:pt x="7966025" y="4984114"/>
                  </a:moveTo>
                  <a:lnTo>
                    <a:pt x="7954359" y="4979137"/>
                  </a:lnTo>
                  <a:lnTo>
                    <a:pt x="7950222" y="4980524"/>
                  </a:lnTo>
                  <a:lnTo>
                    <a:pt x="7947094" y="4987857"/>
                  </a:lnTo>
                  <a:lnTo>
                    <a:pt x="7948481" y="4991993"/>
                  </a:lnTo>
                  <a:lnTo>
                    <a:pt x="7960147" y="4996970"/>
                  </a:lnTo>
                  <a:lnTo>
                    <a:pt x="7964284" y="4995584"/>
                  </a:lnTo>
                  <a:lnTo>
                    <a:pt x="7967412" y="4988251"/>
                  </a:lnTo>
                  <a:lnTo>
                    <a:pt x="7966025" y="4984114"/>
                  </a:lnTo>
                  <a:close/>
                </a:path>
                <a:path w="18145125" h="10333990">
                  <a:moveTo>
                    <a:pt x="8209338" y="5087903"/>
                  </a:moveTo>
                  <a:lnTo>
                    <a:pt x="8197673" y="5082927"/>
                  </a:lnTo>
                  <a:lnTo>
                    <a:pt x="8193394" y="5084647"/>
                  </a:lnTo>
                  <a:lnTo>
                    <a:pt x="8191830" y="5088313"/>
                  </a:lnTo>
                  <a:lnTo>
                    <a:pt x="8190741" y="5091788"/>
                  </a:lnTo>
                  <a:lnTo>
                    <a:pt x="8192127" y="5095925"/>
                  </a:lnTo>
                  <a:lnTo>
                    <a:pt x="8203460" y="5100759"/>
                  </a:lnTo>
                  <a:lnTo>
                    <a:pt x="8207739" y="5099040"/>
                  </a:lnTo>
                  <a:lnTo>
                    <a:pt x="8210725" y="5092040"/>
                  </a:lnTo>
                  <a:lnTo>
                    <a:pt x="8209338" y="5087903"/>
                  </a:lnTo>
                  <a:close/>
                </a:path>
                <a:path w="18145125" h="10333990">
                  <a:moveTo>
                    <a:pt x="7885174" y="4949231"/>
                  </a:moveTo>
                  <a:lnTo>
                    <a:pt x="7873508" y="4944255"/>
                  </a:lnTo>
                  <a:lnTo>
                    <a:pt x="7869370" y="4945642"/>
                  </a:lnTo>
                  <a:lnTo>
                    <a:pt x="7866243" y="4952974"/>
                  </a:lnTo>
                  <a:lnTo>
                    <a:pt x="7867629" y="4957111"/>
                  </a:lnTo>
                  <a:lnTo>
                    <a:pt x="7879296" y="4962088"/>
                  </a:lnTo>
                  <a:lnTo>
                    <a:pt x="7883433" y="4960701"/>
                  </a:lnTo>
                  <a:lnTo>
                    <a:pt x="7886561" y="4953368"/>
                  </a:lnTo>
                  <a:lnTo>
                    <a:pt x="7885174" y="4949231"/>
                  </a:lnTo>
                  <a:close/>
                </a:path>
                <a:path w="18145125" h="10333990">
                  <a:moveTo>
                    <a:pt x="8290616" y="5121785"/>
                  </a:moveTo>
                  <a:lnTo>
                    <a:pt x="8278950" y="5116809"/>
                  </a:lnTo>
                  <a:lnTo>
                    <a:pt x="8274671" y="5118530"/>
                  </a:lnTo>
                  <a:lnTo>
                    <a:pt x="8273107" y="5122196"/>
                  </a:lnTo>
                  <a:lnTo>
                    <a:pt x="8272019" y="5125671"/>
                  </a:lnTo>
                  <a:lnTo>
                    <a:pt x="8273406" y="5129808"/>
                  </a:lnTo>
                  <a:lnTo>
                    <a:pt x="8285071" y="5134783"/>
                  </a:lnTo>
                  <a:lnTo>
                    <a:pt x="8289351" y="5133064"/>
                  </a:lnTo>
                  <a:lnTo>
                    <a:pt x="8292479" y="5125731"/>
                  </a:lnTo>
                  <a:lnTo>
                    <a:pt x="8290616" y="5121785"/>
                  </a:lnTo>
                  <a:close/>
                </a:path>
                <a:path w="18145125" h="10333990">
                  <a:moveTo>
                    <a:pt x="7804606" y="4913682"/>
                  </a:moveTo>
                  <a:lnTo>
                    <a:pt x="7792941" y="4908706"/>
                  </a:lnTo>
                  <a:lnTo>
                    <a:pt x="7788804" y="4910092"/>
                  </a:lnTo>
                  <a:lnTo>
                    <a:pt x="7785676" y="4917425"/>
                  </a:lnTo>
                  <a:lnTo>
                    <a:pt x="7787063" y="4921563"/>
                  </a:lnTo>
                  <a:lnTo>
                    <a:pt x="7798728" y="4926539"/>
                  </a:lnTo>
                  <a:lnTo>
                    <a:pt x="7802865" y="4925152"/>
                  </a:lnTo>
                  <a:lnTo>
                    <a:pt x="7805993" y="4917819"/>
                  </a:lnTo>
                  <a:lnTo>
                    <a:pt x="7804606" y="4913682"/>
                  </a:lnTo>
                  <a:close/>
                </a:path>
                <a:path w="18145125" h="10333990">
                  <a:moveTo>
                    <a:pt x="8372845" y="5155286"/>
                  </a:moveTo>
                  <a:lnTo>
                    <a:pt x="8364513" y="5151731"/>
                  </a:lnTo>
                  <a:lnTo>
                    <a:pt x="8358968" y="5164731"/>
                  </a:lnTo>
                  <a:lnTo>
                    <a:pt x="8367300" y="5168285"/>
                  </a:lnTo>
                  <a:lnTo>
                    <a:pt x="8371246" y="5166422"/>
                  </a:lnTo>
                  <a:lnTo>
                    <a:pt x="8374232" y="5159423"/>
                  </a:lnTo>
                  <a:lnTo>
                    <a:pt x="8372845" y="5155286"/>
                  </a:lnTo>
                  <a:close/>
                </a:path>
                <a:path w="18145125" h="10333990">
                  <a:moveTo>
                    <a:pt x="7723848" y="4877657"/>
                  </a:moveTo>
                  <a:lnTo>
                    <a:pt x="7712183" y="4872681"/>
                  </a:lnTo>
                  <a:lnTo>
                    <a:pt x="7708046" y="4874068"/>
                  </a:lnTo>
                  <a:lnTo>
                    <a:pt x="7704918" y="4881401"/>
                  </a:lnTo>
                  <a:lnTo>
                    <a:pt x="7706305" y="4885538"/>
                  </a:lnTo>
                  <a:lnTo>
                    <a:pt x="7717971" y="4890514"/>
                  </a:lnTo>
                  <a:lnTo>
                    <a:pt x="7722108" y="4889127"/>
                  </a:lnTo>
                  <a:lnTo>
                    <a:pt x="7725236" y="4881794"/>
                  </a:lnTo>
                  <a:lnTo>
                    <a:pt x="7723848" y="4877657"/>
                  </a:lnTo>
                  <a:close/>
                </a:path>
                <a:path w="18145125" h="10333990">
                  <a:moveTo>
                    <a:pt x="8454264" y="5188834"/>
                  </a:moveTo>
                  <a:lnTo>
                    <a:pt x="8442266" y="5183716"/>
                  </a:lnTo>
                  <a:lnTo>
                    <a:pt x="8438320" y="5185579"/>
                  </a:lnTo>
                  <a:lnTo>
                    <a:pt x="8435192" y="5192912"/>
                  </a:lnTo>
                  <a:lnTo>
                    <a:pt x="8436721" y="5196715"/>
                  </a:lnTo>
                  <a:lnTo>
                    <a:pt x="8448719" y="5201834"/>
                  </a:lnTo>
                  <a:lnTo>
                    <a:pt x="8452666" y="5199971"/>
                  </a:lnTo>
                  <a:lnTo>
                    <a:pt x="8455794" y="5192639"/>
                  </a:lnTo>
                  <a:lnTo>
                    <a:pt x="8454264" y="5188834"/>
                  </a:lnTo>
                  <a:close/>
                </a:path>
                <a:path w="18145125" h="10333990">
                  <a:moveTo>
                    <a:pt x="7643424" y="4841775"/>
                  </a:moveTo>
                  <a:lnTo>
                    <a:pt x="7631759" y="4836799"/>
                  </a:lnTo>
                  <a:lnTo>
                    <a:pt x="7627622" y="4838186"/>
                  </a:lnTo>
                  <a:lnTo>
                    <a:pt x="7624494" y="4845519"/>
                  </a:lnTo>
                  <a:lnTo>
                    <a:pt x="7625881" y="4849656"/>
                  </a:lnTo>
                  <a:lnTo>
                    <a:pt x="7637546" y="4854632"/>
                  </a:lnTo>
                  <a:lnTo>
                    <a:pt x="7641683" y="4853245"/>
                  </a:lnTo>
                  <a:lnTo>
                    <a:pt x="7644811" y="4845912"/>
                  </a:lnTo>
                  <a:lnTo>
                    <a:pt x="7643424" y="4841775"/>
                  </a:lnTo>
                  <a:close/>
                </a:path>
                <a:path w="18145125" h="10333990">
                  <a:moveTo>
                    <a:pt x="8535636" y="5221575"/>
                  </a:moveTo>
                  <a:lnTo>
                    <a:pt x="8523636" y="5216457"/>
                  </a:lnTo>
                  <a:lnTo>
                    <a:pt x="8519690" y="5218319"/>
                  </a:lnTo>
                  <a:lnTo>
                    <a:pt x="8518126" y="5221985"/>
                  </a:lnTo>
                  <a:lnTo>
                    <a:pt x="8517007" y="5225448"/>
                  </a:lnTo>
                  <a:lnTo>
                    <a:pt x="8516896" y="5225794"/>
                  </a:lnTo>
                  <a:lnTo>
                    <a:pt x="8518425" y="5229598"/>
                  </a:lnTo>
                  <a:lnTo>
                    <a:pt x="8530091" y="5234574"/>
                  </a:lnTo>
                  <a:lnTo>
                    <a:pt x="8534037" y="5232712"/>
                  </a:lnTo>
                  <a:lnTo>
                    <a:pt x="8537165" y="5225379"/>
                  </a:lnTo>
                  <a:lnTo>
                    <a:pt x="8535636" y="5221575"/>
                  </a:lnTo>
                  <a:close/>
                </a:path>
                <a:path w="18145125" h="10333990">
                  <a:moveTo>
                    <a:pt x="7551426" y="4799774"/>
                  </a:moveTo>
                  <a:lnTo>
                    <a:pt x="7547148" y="4801494"/>
                  </a:lnTo>
                  <a:lnTo>
                    <a:pt x="7544162" y="4808494"/>
                  </a:lnTo>
                  <a:lnTo>
                    <a:pt x="7545407" y="4812965"/>
                  </a:lnTo>
                  <a:lnTo>
                    <a:pt x="7557406" y="4818083"/>
                  </a:lnTo>
                  <a:lnTo>
                    <a:pt x="7561543" y="4816696"/>
                  </a:lnTo>
                  <a:lnTo>
                    <a:pt x="7564529" y="4809697"/>
                  </a:lnTo>
                  <a:lnTo>
                    <a:pt x="7563284" y="4805227"/>
                  </a:lnTo>
                  <a:lnTo>
                    <a:pt x="7554951" y="4801672"/>
                  </a:lnTo>
                  <a:lnTo>
                    <a:pt x="7551426" y="4799774"/>
                  </a:lnTo>
                  <a:close/>
                </a:path>
                <a:path w="18145125" h="10333990">
                  <a:moveTo>
                    <a:pt x="8617482" y="5254125"/>
                  </a:moveTo>
                  <a:lnTo>
                    <a:pt x="8609483" y="5250712"/>
                  </a:lnTo>
                  <a:lnTo>
                    <a:pt x="8606972" y="5257521"/>
                  </a:lnTo>
                  <a:lnTo>
                    <a:pt x="8604271" y="5263853"/>
                  </a:lnTo>
                  <a:lnTo>
                    <a:pt x="8611938" y="5267123"/>
                  </a:lnTo>
                  <a:lnTo>
                    <a:pt x="8615883" y="5265261"/>
                  </a:lnTo>
                  <a:lnTo>
                    <a:pt x="8619011" y="5257928"/>
                  </a:lnTo>
                  <a:lnTo>
                    <a:pt x="8617482" y="5254125"/>
                  </a:lnTo>
                  <a:close/>
                </a:path>
                <a:path w="18145125" h="10333990">
                  <a:moveTo>
                    <a:pt x="7483144" y="4768677"/>
                  </a:moveTo>
                  <a:lnTo>
                    <a:pt x="7471145" y="4763559"/>
                  </a:lnTo>
                  <a:lnTo>
                    <a:pt x="7467008" y="4764946"/>
                  </a:lnTo>
                  <a:lnTo>
                    <a:pt x="7464022" y="4771945"/>
                  </a:lnTo>
                  <a:lnTo>
                    <a:pt x="7465267" y="4776415"/>
                  </a:lnTo>
                  <a:lnTo>
                    <a:pt x="7477266" y="4781534"/>
                  </a:lnTo>
                  <a:lnTo>
                    <a:pt x="7481403" y="4780148"/>
                  </a:lnTo>
                  <a:lnTo>
                    <a:pt x="7484389" y="4773148"/>
                  </a:lnTo>
                  <a:lnTo>
                    <a:pt x="7483144" y="4768677"/>
                  </a:lnTo>
                  <a:close/>
                </a:path>
                <a:path w="18145125" h="10333990">
                  <a:moveTo>
                    <a:pt x="8699804" y="5286482"/>
                  </a:moveTo>
                  <a:lnTo>
                    <a:pt x="8691805" y="5283070"/>
                  </a:lnTo>
                  <a:lnTo>
                    <a:pt x="8689295" y="5289879"/>
                  </a:lnTo>
                  <a:lnTo>
                    <a:pt x="8686736" y="5295878"/>
                  </a:lnTo>
                  <a:lnTo>
                    <a:pt x="8694735" y="5299291"/>
                  </a:lnTo>
                  <a:lnTo>
                    <a:pt x="8698681" y="5297429"/>
                  </a:lnTo>
                  <a:lnTo>
                    <a:pt x="8701666" y="5290429"/>
                  </a:lnTo>
                  <a:lnTo>
                    <a:pt x="8699804" y="5286482"/>
                  </a:lnTo>
                  <a:close/>
                </a:path>
                <a:path w="18145125" h="10333990">
                  <a:moveTo>
                    <a:pt x="7402528" y="4732320"/>
                  </a:moveTo>
                  <a:lnTo>
                    <a:pt x="7390862" y="4727343"/>
                  </a:lnTo>
                  <a:lnTo>
                    <a:pt x="7386725" y="4728730"/>
                  </a:lnTo>
                  <a:lnTo>
                    <a:pt x="7383597" y="4736062"/>
                  </a:lnTo>
                  <a:lnTo>
                    <a:pt x="7384984" y="4740200"/>
                  </a:lnTo>
                  <a:lnTo>
                    <a:pt x="7396650" y="4745176"/>
                  </a:lnTo>
                  <a:lnTo>
                    <a:pt x="7400787" y="4743790"/>
                  </a:lnTo>
                  <a:lnTo>
                    <a:pt x="7403915" y="4736457"/>
                  </a:lnTo>
                  <a:lnTo>
                    <a:pt x="7402528" y="4732320"/>
                  </a:lnTo>
                  <a:close/>
                </a:path>
                <a:path w="18145125" h="10333990">
                  <a:moveTo>
                    <a:pt x="7322054" y="4695628"/>
                  </a:moveTo>
                  <a:lnTo>
                    <a:pt x="7310388" y="4690652"/>
                  </a:lnTo>
                  <a:lnTo>
                    <a:pt x="7306251" y="4692038"/>
                  </a:lnTo>
                  <a:lnTo>
                    <a:pt x="7303123" y="4699371"/>
                  </a:lnTo>
                  <a:lnTo>
                    <a:pt x="7304510" y="4703508"/>
                  </a:lnTo>
                  <a:lnTo>
                    <a:pt x="7316176" y="4708484"/>
                  </a:lnTo>
                  <a:lnTo>
                    <a:pt x="7320313" y="4707098"/>
                  </a:lnTo>
                  <a:lnTo>
                    <a:pt x="7323441" y="4699765"/>
                  </a:lnTo>
                  <a:lnTo>
                    <a:pt x="7322054" y="4695628"/>
                  </a:lnTo>
                  <a:close/>
                </a:path>
                <a:path w="18145125" h="10333990">
                  <a:moveTo>
                    <a:pt x="8782410" y="5318174"/>
                  </a:moveTo>
                  <a:lnTo>
                    <a:pt x="8770411" y="5313056"/>
                  </a:lnTo>
                  <a:lnTo>
                    <a:pt x="8766466" y="5314918"/>
                  </a:lnTo>
                  <a:lnTo>
                    <a:pt x="8763338" y="5322251"/>
                  </a:lnTo>
                  <a:lnTo>
                    <a:pt x="8765199" y="5326197"/>
                  </a:lnTo>
                  <a:lnTo>
                    <a:pt x="8768532" y="5327618"/>
                  </a:lnTo>
                  <a:lnTo>
                    <a:pt x="8769009" y="5327428"/>
                  </a:lnTo>
                  <a:lnTo>
                    <a:pt x="8777342" y="5330983"/>
                  </a:lnTo>
                  <a:lnTo>
                    <a:pt x="8781287" y="5329120"/>
                  </a:lnTo>
                  <a:lnTo>
                    <a:pt x="8784273" y="5322120"/>
                  </a:lnTo>
                  <a:lnTo>
                    <a:pt x="8782410" y="5318174"/>
                  </a:lnTo>
                  <a:close/>
                </a:path>
                <a:path w="18145125" h="10333990">
                  <a:moveTo>
                    <a:pt x="7242105" y="4659555"/>
                  </a:moveTo>
                  <a:lnTo>
                    <a:pt x="7230440" y="4654579"/>
                  </a:lnTo>
                  <a:lnTo>
                    <a:pt x="7226302" y="4655965"/>
                  </a:lnTo>
                  <a:lnTo>
                    <a:pt x="7223174" y="4663298"/>
                  </a:lnTo>
                  <a:lnTo>
                    <a:pt x="7224561" y="4667436"/>
                  </a:lnTo>
                  <a:lnTo>
                    <a:pt x="7236227" y="4672412"/>
                  </a:lnTo>
                  <a:lnTo>
                    <a:pt x="7240364" y="4671024"/>
                  </a:lnTo>
                  <a:lnTo>
                    <a:pt x="7243492" y="4663692"/>
                  </a:lnTo>
                  <a:lnTo>
                    <a:pt x="7242105" y="4659555"/>
                  </a:lnTo>
                  <a:close/>
                </a:path>
                <a:path w="18145125" h="10333990">
                  <a:moveTo>
                    <a:pt x="13492542" y="7322239"/>
                  </a:moveTo>
                  <a:lnTo>
                    <a:pt x="13488164" y="7322341"/>
                  </a:lnTo>
                  <a:lnTo>
                    <a:pt x="13485409" y="7325107"/>
                  </a:lnTo>
                  <a:lnTo>
                    <a:pt x="13482988" y="7328013"/>
                  </a:lnTo>
                  <a:lnTo>
                    <a:pt x="13483089" y="7332390"/>
                  </a:lnTo>
                  <a:lnTo>
                    <a:pt x="13485854" y="7335145"/>
                  </a:lnTo>
                  <a:lnTo>
                    <a:pt x="13489476" y="7338660"/>
                  </a:lnTo>
                  <a:lnTo>
                    <a:pt x="13490001" y="7339277"/>
                  </a:lnTo>
                  <a:lnTo>
                    <a:pt x="13494333" y="7341126"/>
                  </a:lnTo>
                  <a:lnTo>
                    <a:pt x="13497378" y="7340454"/>
                  </a:lnTo>
                  <a:lnTo>
                    <a:pt x="13499515" y="7338214"/>
                  </a:lnTo>
                  <a:lnTo>
                    <a:pt x="13501936" y="7335307"/>
                  </a:lnTo>
                  <a:lnTo>
                    <a:pt x="13501834" y="7330931"/>
                  </a:lnTo>
                  <a:lnTo>
                    <a:pt x="13499069" y="7328175"/>
                  </a:lnTo>
                  <a:lnTo>
                    <a:pt x="13495448" y="7324660"/>
                  </a:lnTo>
                  <a:lnTo>
                    <a:pt x="13492542" y="7322239"/>
                  </a:lnTo>
                  <a:close/>
                </a:path>
                <a:path w="18145125" h="10333990">
                  <a:moveTo>
                    <a:pt x="7162014" y="4623815"/>
                  </a:moveTo>
                  <a:lnTo>
                    <a:pt x="7150014" y="4618696"/>
                  </a:lnTo>
                  <a:lnTo>
                    <a:pt x="7145878" y="4620084"/>
                  </a:lnTo>
                  <a:lnTo>
                    <a:pt x="7142750" y="4627416"/>
                  </a:lnTo>
                  <a:lnTo>
                    <a:pt x="7144137" y="4631553"/>
                  </a:lnTo>
                  <a:lnTo>
                    <a:pt x="7156136" y="4636672"/>
                  </a:lnTo>
                  <a:lnTo>
                    <a:pt x="7160273" y="4635284"/>
                  </a:lnTo>
                  <a:lnTo>
                    <a:pt x="7163401" y="4627952"/>
                  </a:lnTo>
                  <a:lnTo>
                    <a:pt x="7162014" y="4623815"/>
                  </a:lnTo>
                  <a:close/>
                </a:path>
                <a:path w="18145125" h="10333990">
                  <a:moveTo>
                    <a:pt x="8864683" y="5349723"/>
                  </a:moveTo>
                  <a:lnTo>
                    <a:pt x="8852685" y="5344605"/>
                  </a:lnTo>
                  <a:lnTo>
                    <a:pt x="8848739" y="5346468"/>
                  </a:lnTo>
                  <a:lnTo>
                    <a:pt x="8845611" y="5353800"/>
                  </a:lnTo>
                  <a:lnTo>
                    <a:pt x="8847473" y="5357746"/>
                  </a:lnTo>
                  <a:lnTo>
                    <a:pt x="8850806" y="5359168"/>
                  </a:lnTo>
                  <a:lnTo>
                    <a:pt x="8851281" y="5358976"/>
                  </a:lnTo>
                  <a:lnTo>
                    <a:pt x="8859614" y="5362531"/>
                  </a:lnTo>
                  <a:lnTo>
                    <a:pt x="8863561" y="5360669"/>
                  </a:lnTo>
                  <a:lnTo>
                    <a:pt x="8866688" y="5353337"/>
                  </a:lnTo>
                  <a:lnTo>
                    <a:pt x="8864683" y="5349723"/>
                  </a:lnTo>
                  <a:close/>
                </a:path>
                <a:path w="18145125" h="10333990">
                  <a:moveTo>
                    <a:pt x="7081922" y="4588074"/>
                  </a:moveTo>
                  <a:lnTo>
                    <a:pt x="7069923" y="4582956"/>
                  </a:lnTo>
                  <a:lnTo>
                    <a:pt x="7065786" y="4584343"/>
                  </a:lnTo>
                  <a:lnTo>
                    <a:pt x="7062658" y="4591676"/>
                  </a:lnTo>
                  <a:lnTo>
                    <a:pt x="7064045" y="4595813"/>
                  </a:lnTo>
                  <a:lnTo>
                    <a:pt x="7076044" y="4600931"/>
                  </a:lnTo>
                  <a:lnTo>
                    <a:pt x="7080181" y="4599545"/>
                  </a:lnTo>
                  <a:lnTo>
                    <a:pt x="7083309" y="4592212"/>
                  </a:lnTo>
                  <a:lnTo>
                    <a:pt x="7081922" y="4588074"/>
                  </a:lnTo>
                  <a:close/>
                </a:path>
                <a:path w="18145125" h="10333990">
                  <a:moveTo>
                    <a:pt x="7001164" y="4552050"/>
                  </a:moveTo>
                  <a:lnTo>
                    <a:pt x="6989166" y="4546932"/>
                  </a:lnTo>
                  <a:lnTo>
                    <a:pt x="6985028" y="4548318"/>
                  </a:lnTo>
                  <a:lnTo>
                    <a:pt x="6981900" y="4555651"/>
                  </a:lnTo>
                  <a:lnTo>
                    <a:pt x="6983287" y="4559788"/>
                  </a:lnTo>
                  <a:lnTo>
                    <a:pt x="6995286" y="4564906"/>
                  </a:lnTo>
                  <a:lnTo>
                    <a:pt x="6999423" y="4563520"/>
                  </a:lnTo>
                  <a:lnTo>
                    <a:pt x="7002551" y="4556187"/>
                  </a:lnTo>
                  <a:lnTo>
                    <a:pt x="7001164" y="4552050"/>
                  </a:lnTo>
                  <a:close/>
                </a:path>
                <a:path w="18145125" h="10333990">
                  <a:moveTo>
                    <a:pt x="6920406" y="4516025"/>
                  </a:moveTo>
                  <a:lnTo>
                    <a:pt x="6908741" y="4511049"/>
                  </a:lnTo>
                  <a:lnTo>
                    <a:pt x="6904604" y="4512436"/>
                  </a:lnTo>
                  <a:lnTo>
                    <a:pt x="6901476" y="4519769"/>
                  </a:lnTo>
                  <a:lnTo>
                    <a:pt x="6902862" y="4523907"/>
                  </a:lnTo>
                  <a:lnTo>
                    <a:pt x="6914528" y="4528883"/>
                  </a:lnTo>
                  <a:lnTo>
                    <a:pt x="6918665" y="4527495"/>
                  </a:lnTo>
                  <a:lnTo>
                    <a:pt x="6921793" y="4520162"/>
                  </a:lnTo>
                  <a:lnTo>
                    <a:pt x="6920406" y="4516025"/>
                  </a:lnTo>
                  <a:close/>
                </a:path>
                <a:path w="18145125" h="10333990">
                  <a:moveTo>
                    <a:pt x="8947383" y="5380273"/>
                  </a:moveTo>
                  <a:lnTo>
                    <a:pt x="8943574" y="5379042"/>
                  </a:lnTo>
                  <a:lnTo>
                    <a:pt x="8935242" y="5375488"/>
                  </a:lnTo>
                  <a:lnTo>
                    <a:pt x="8931296" y="5377350"/>
                  </a:lnTo>
                  <a:lnTo>
                    <a:pt x="8928168" y="5384683"/>
                  </a:lnTo>
                  <a:lnTo>
                    <a:pt x="8930030" y="5388629"/>
                  </a:lnTo>
                  <a:lnTo>
                    <a:pt x="8933364" y="5390051"/>
                  </a:lnTo>
                  <a:lnTo>
                    <a:pt x="8933839" y="5389860"/>
                  </a:lnTo>
                  <a:lnTo>
                    <a:pt x="8942171" y="5393414"/>
                  </a:lnTo>
                  <a:lnTo>
                    <a:pt x="8946117" y="5391551"/>
                  </a:lnTo>
                  <a:lnTo>
                    <a:pt x="8949245" y="5384218"/>
                  </a:lnTo>
                  <a:lnTo>
                    <a:pt x="8947383" y="5380273"/>
                  </a:lnTo>
                  <a:close/>
                </a:path>
                <a:path w="18145125" h="10333990">
                  <a:moveTo>
                    <a:pt x="6839506" y="4480334"/>
                  </a:moveTo>
                  <a:lnTo>
                    <a:pt x="6827841" y="4475358"/>
                  </a:lnTo>
                  <a:lnTo>
                    <a:pt x="6823703" y="4476745"/>
                  </a:lnTo>
                  <a:lnTo>
                    <a:pt x="6820575" y="4484078"/>
                  </a:lnTo>
                  <a:lnTo>
                    <a:pt x="6821962" y="4488215"/>
                  </a:lnTo>
                  <a:lnTo>
                    <a:pt x="6833628" y="4493191"/>
                  </a:lnTo>
                  <a:lnTo>
                    <a:pt x="6837765" y="4491804"/>
                  </a:lnTo>
                  <a:lnTo>
                    <a:pt x="6840893" y="4484471"/>
                  </a:lnTo>
                  <a:lnTo>
                    <a:pt x="6839506" y="4480334"/>
                  </a:lnTo>
                  <a:close/>
                </a:path>
                <a:path w="18145125" h="10333990">
                  <a:moveTo>
                    <a:pt x="6759273" y="4444928"/>
                  </a:moveTo>
                  <a:lnTo>
                    <a:pt x="6747273" y="4439809"/>
                  </a:lnTo>
                  <a:lnTo>
                    <a:pt x="6743137" y="4441196"/>
                  </a:lnTo>
                  <a:lnTo>
                    <a:pt x="6740009" y="4448529"/>
                  </a:lnTo>
                  <a:lnTo>
                    <a:pt x="6741396" y="4452666"/>
                  </a:lnTo>
                  <a:lnTo>
                    <a:pt x="6753394" y="4457784"/>
                  </a:lnTo>
                  <a:lnTo>
                    <a:pt x="6757532" y="4456397"/>
                  </a:lnTo>
                  <a:lnTo>
                    <a:pt x="6760659" y="4449065"/>
                  </a:lnTo>
                  <a:lnTo>
                    <a:pt x="6759273" y="4444928"/>
                  </a:lnTo>
                  <a:close/>
                </a:path>
                <a:path w="18145125" h="10333990">
                  <a:moveTo>
                    <a:pt x="6678564" y="4409712"/>
                  </a:moveTo>
                  <a:lnTo>
                    <a:pt x="6666564" y="4404593"/>
                  </a:lnTo>
                  <a:lnTo>
                    <a:pt x="6662428" y="4405980"/>
                  </a:lnTo>
                  <a:lnTo>
                    <a:pt x="6659300" y="4413313"/>
                  </a:lnTo>
                  <a:lnTo>
                    <a:pt x="6660686" y="4417450"/>
                  </a:lnTo>
                  <a:lnTo>
                    <a:pt x="6672685" y="4422568"/>
                  </a:lnTo>
                  <a:lnTo>
                    <a:pt x="6676823" y="4421182"/>
                  </a:lnTo>
                  <a:lnTo>
                    <a:pt x="6679951" y="4413849"/>
                  </a:lnTo>
                  <a:lnTo>
                    <a:pt x="6678564" y="4409712"/>
                  </a:lnTo>
                  <a:close/>
                </a:path>
                <a:path w="18145125" h="10333990">
                  <a:moveTo>
                    <a:pt x="6597330" y="4373878"/>
                  </a:moveTo>
                  <a:lnTo>
                    <a:pt x="6585665" y="4368902"/>
                  </a:lnTo>
                  <a:lnTo>
                    <a:pt x="6581528" y="4370289"/>
                  </a:lnTo>
                  <a:lnTo>
                    <a:pt x="6578400" y="4377622"/>
                  </a:lnTo>
                  <a:lnTo>
                    <a:pt x="6579787" y="4381759"/>
                  </a:lnTo>
                  <a:lnTo>
                    <a:pt x="6591452" y="4386735"/>
                  </a:lnTo>
                  <a:lnTo>
                    <a:pt x="6595589" y="4385349"/>
                  </a:lnTo>
                  <a:lnTo>
                    <a:pt x="6598717" y="4378015"/>
                  </a:lnTo>
                  <a:lnTo>
                    <a:pt x="6597330" y="4373878"/>
                  </a:lnTo>
                  <a:close/>
                </a:path>
                <a:path w="18145125" h="10333990">
                  <a:moveTo>
                    <a:pt x="9029607" y="5411014"/>
                  </a:moveTo>
                  <a:lnTo>
                    <a:pt x="9025799" y="5409783"/>
                  </a:lnTo>
                  <a:lnTo>
                    <a:pt x="9017799" y="5406371"/>
                  </a:lnTo>
                  <a:lnTo>
                    <a:pt x="9013853" y="5408233"/>
                  </a:lnTo>
                  <a:lnTo>
                    <a:pt x="9010867" y="5415232"/>
                  </a:lnTo>
                  <a:lnTo>
                    <a:pt x="9012730" y="5419179"/>
                  </a:lnTo>
                  <a:lnTo>
                    <a:pt x="9024396" y="5424155"/>
                  </a:lnTo>
                  <a:lnTo>
                    <a:pt x="9028342" y="5422293"/>
                  </a:lnTo>
                  <a:lnTo>
                    <a:pt x="9031470" y="5414960"/>
                  </a:lnTo>
                  <a:lnTo>
                    <a:pt x="9029607" y="5411014"/>
                  </a:lnTo>
                  <a:close/>
                </a:path>
                <a:path w="18145125" h="10333990">
                  <a:moveTo>
                    <a:pt x="6516954" y="4338804"/>
                  </a:moveTo>
                  <a:lnTo>
                    <a:pt x="6504955" y="4333686"/>
                  </a:lnTo>
                  <a:lnTo>
                    <a:pt x="6500818" y="4335073"/>
                  </a:lnTo>
                  <a:lnTo>
                    <a:pt x="6497690" y="4342406"/>
                  </a:lnTo>
                  <a:lnTo>
                    <a:pt x="6499077" y="4346543"/>
                  </a:lnTo>
                  <a:lnTo>
                    <a:pt x="6511076" y="4351661"/>
                  </a:lnTo>
                  <a:lnTo>
                    <a:pt x="6515213" y="4350275"/>
                  </a:lnTo>
                  <a:lnTo>
                    <a:pt x="6518341" y="4342942"/>
                  </a:lnTo>
                  <a:lnTo>
                    <a:pt x="6516954" y="4338804"/>
                  </a:lnTo>
                  <a:close/>
                </a:path>
                <a:path w="18145125" h="10333990">
                  <a:moveTo>
                    <a:pt x="6435913" y="4303447"/>
                  </a:moveTo>
                  <a:lnTo>
                    <a:pt x="6423913" y="4298328"/>
                  </a:lnTo>
                  <a:lnTo>
                    <a:pt x="6419776" y="4299715"/>
                  </a:lnTo>
                  <a:lnTo>
                    <a:pt x="6416648" y="4307048"/>
                  </a:lnTo>
                  <a:lnTo>
                    <a:pt x="6418034" y="4311186"/>
                  </a:lnTo>
                  <a:lnTo>
                    <a:pt x="6430034" y="4316304"/>
                  </a:lnTo>
                  <a:lnTo>
                    <a:pt x="6434171" y="4314917"/>
                  </a:lnTo>
                  <a:lnTo>
                    <a:pt x="6437299" y="4307584"/>
                  </a:lnTo>
                  <a:lnTo>
                    <a:pt x="6435913" y="4303447"/>
                  </a:lnTo>
                  <a:close/>
                </a:path>
                <a:path w="18145125" h="10333990">
                  <a:moveTo>
                    <a:pt x="6355203" y="4268231"/>
                  </a:moveTo>
                  <a:lnTo>
                    <a:pt x="6343204" y="4263113"/>
                  </a:lnTo>
                  <a:lnTo>
                    <a:pt x="6339067" y="4264500"/>
                  </a:lnTo>
                  <a:lnTo>
                    <a:pt x="6335939" y="4271832"/>
                  </a:lnTo>
                  <a:lnTo>
                    <a:pt x="6337326" y="4275970"/>
                  </a:lnTo>
                  <a:lnTo>
                    <a:pt x="6349325" y="4281088"/>
                  </a:lnTo>
                  <a:lnTo>
                    <a:pt x="6353462" y="4279701"/>
                  </a:lnTo>
                  <a:lnTo>
                    <a:pt x="6356589" y="4272368"/>
                  </a:lnTo>
                  <a:lnTo>
                    <a:pt x="6355203" y="4268231"/>
                  </a:lnTo>
                  <a:close/>
                </a:path>
                <a:path w="18145125" h="10333990">
                  <a:moveTo>
                    <a:pt x="6273686" y="4233065"/>
                  </a:moveTo>
                  <a:lnTo>
                    <a:pt x="6262019" y="4228088"/>
                  </a:lnTo>
                  <a:lnTo>
                    <a:pt x="6257882" y="4229475"/>
                  </a:lnTo>
                  <a:lnTo>
                    <a:pt x="6254754" y="4236807"/>
                  </a:lnTo>
                  <a:lnTo>
                    <a:pt x="6256141" y="4240945"/>
                  </a:lnTo>
                  <a:lnTo>
                    <a:pt x="6267807" y="4245921"/>
                  </a:lnTo>
                  <a:lnTo>
                    <a:pt x="6271945" y="4244534"/>
                  </a:lnTo>
                  <a:lnTo>
                    <a:pt x="6275072" y="4237202"/>
                  </a:lnTo>
                  <a:lnTo>
                    <a:pt x="6273686" y="4233065"/>
                  </a:lnTo>
                  <a:close/>
                </a:path>
                <a:path w="18145125" h="10333990">
                  <a:moveTo>
                    <a:pt x="6193309" y="4197991"/>
                  </a:moveTo>
                  <a:lnTo>
                    <a:pt x="6181311" y="4192872"/>
                  </a:lnTo>
                  <a:lnTo>
                    <a:pt x="6177173" y="4194260"/>
                  </a:lnTo>
                  <a:lnTo>
                    <a:pt x="6174045" y="4201592"/>
                  </a:lnTo>
                  <a:lnTo>
                    <a:pt x="6175432" y="4205730"/>
                  </a:lnTo>
                  <a:lnTo>
                    <a:pt x="6187431" y="4210848"/>
                  </a:lnTo>
                  <a:lnTo>
                    <a:pt x="6191568" y="4209460"/>
                  </a:lnTo>
                  <a:lnTo>
                    <a:pt x="6194696" y="4202128"/>
                  </a:lnTo>
                  <a:lnTo>
                    <a:pt x="6193309" y="4197991"/>
                  </a:lnTo>
                  <a:close/>
                </a:path>
                <a:path w="18145125" h="10333990">
                  <a:moveTo>
                    <a:pt x="6112458" y="4163108"/>
                  </a:moveTo>
                  <a:lnTo>
                    <a:pt x="6100459" y="4157990"/>
                  </a:lnTo>
                  <a:lnTo>
                    <a:pt x="6096322" y="4159377"/>
                  </a:lnTo>
                  <a:lnTo>
                    <a:pt x="6093194" y="4166709"/>
                  </a:lnTo>
                  <a:lnTo>
                    <a:pt x="6094582" y="4170847"/>
                  </a:lnTo>
                  <a:lnTo>
                    <a:pt x="6106579" y="4175965"/>
                  </a:lnTo>
                  <a:lnTo>
                    <a:pt x="6110717" y="4174579"/>
                  </a:lnTo>
                  <a:lnTo>
                    <a:pt x="6113845" y="4167246"/>
                  </a:lnTo>
                  <a:lnTo>
                    <a:pt x="6112458" y="4163108"/>
                  </a:lnTo>
                  <a:close/>
                </a:path>
                <a:path w="18145125" h="10333990">
                  <a:moveTo>
                    <a:pt x="6031274" y="4128084"/>
                  </a:moveTo>
                  <a:lnTo>
                    <a:pt x="6019275" y="4122965"/>
                  </a:lnTo>
                  <a:lnTo>
                    <a:pt x="6015138" y="4124353"/>
                  </a:lnTo>
                  <a:lnTo>
                    <a:pt x="6012010" y="4131685"/>
                  </a:lnTo>
                  <a:lnTo>
                    <a:pt x="6013397" y="4135822"/>
                  </a:lnTo>
                  <a:lnTo>
                    <a:pt x="6025395" y="4140941"/>
                  </a:lnTo>
                  <a:lnTo>
                    <a:pt x="6029533" y="4139553"/>
                  </a:lnTo>
                  <a:lnTo>
                    <a:pt x="6032661" y="4132221"/>
                  </a:lnTo>
                  <a:lnTo>
                    <a:pt x="6031274" y="4128084"/>
                  </a:lnTo>
                  <a:close/>
                </a:path>
                <a:path w="18145125" h="10333990">
                  <a:moveTo>
                    <a:pt x="5950423" y="4093202"/>
                  </a:moveTo>
                  <a:lnTo>
                    <a:pt x="5938423" y="4088083"/>
                  </a:lnTo>
                  <a:lnTo>
                    <a:pt x="5934287" y="4089470"/>
                  </a:lnTo>
                  <a:lnTo>
                    <a:pt x="5931159" y="4096802"/>
                  </a:lnTo>
                  <a:lnTo>
                    <a:pt x="5932546" y="4100940"/>
                  </a:lnTo>
                  <a:lnTo>
                    <a:pt x="5944544" y="4106058"/>
                  </a:lnTo>
                  <a:lnTo>
                    <a:pt x="5948682" y="4104672"/>
                  </a:lnTo>
                  <a:lnTo>
                    <a:pt x="5951810" y="4097339"/>
                  </a:lnTo>
                  <a:lnTo>
                    <a:pt x="5950423" y="4093202"/>
                  </a:lnTo>
                  <a:close/>
                </a:path>
                <a:path w="18145125" h="10333990">
                  <a:moveTo>
                    <a:pt x="5869380" y="4057844"/>
                  </a:moveTo>
                  <a:lnTo>
                    <a:pt x="5857381" y="4052725"/>
                  </a:lnTo>
                  <a:lnTo>
                    <a:pt x="5853244" y="4054112"/>
                  </a:lnTo>
                  <a:lnTo>
                    <a:pt x="5850116" y="4061445"/>
                  </a:lnTo>
                  <a:lnTo>
                    <a:pt x="5851503" y="4065582"/>
                  </a:lnTo>
                  <a:lnTo>
                    <a:pt x="5863502" y="4070700"/>
                  </a:lnTo>
                  <a:lnTo>
                    <a:pt x="5867639" y="4069313"/>
                  </a:lnTo>
                  <a:lnTo>
                    <a:pt x="5870767" y="4061981"/>
                  </a:lnTo>
                  <a:lnTo>
                    <a:pt x="5869380" y="4057844"/>
                  </a:lnTo>
                  <a:close/>
                </a:path>
                <a:path w="18145125" h="10333990">
                  <a:moveTo>
                    <a:pt x="5788195" y="4022820"/>
                  </a:moveTo>
                  <a:lnTo>
                    <a:pt x="5776529" y="4017843"/>
                  </a:lnTo>
                  <a:lnTo>
                    <a:pt x="5772393" y="4019230"/>
                  </a:lnTo>
                  <a:lnTo>
                    <a:pt x="5769265" y="4026562"/>
                  </a:lnTo>
                  <a:lnTo>
                    <a:pt x="5770652" y="4030699"/>
                  </a:lnTo>
                  <a:lnTo>
                    <a:pt x="5782317" y="4035675"/>
                  </a:lnTo>
                  <a:lnTo>
                    <a:pt x="5786455" y="4034289"/>
                  </a:lnTo>
                  <a:lnTo>
                    <a:pt x="5789583" y="4026956"/>
                  </a:lnTo>
                  <a:lnTo>
                    <a:pt x="5788195" y="4022820"/>
                  </a:lnTo>
                  <a:close/>
                </a:path>
                <a:path w="18145125" h="10333990">
                  <a:moveTo>
                    <a:pt x="9112733" y="5440564"/>
                  </a:moveTo>
                  <a:lnTo>
                    <a:pt x="9108924" y="5439333"/>
                  </a:lnTo>
                  <a:lnTo>
                    <a:pt x="9104258" y="5437342"/>
                  </a:lnTo>
                  <a:lnTo>
                    <a:pt x="9100783" y="5436254"/>
                  </a:lnTo>
                  <a:lnTo>
                    <a:pt x="9096837" y="5438116"/>
                  </a:lnTo>
                  <a:lnTo>
                    <a:pt x="9093851" y="5445115"/>
                  </a:lnTo>
                  <a:lnTo>
                    <a:pt x="9095713" y="5449061"/>
                  </a:lnTo>
                  <a:lnTo>
                    <a:pt x="9104379" y="5452757"/>
                  </a:lnTo>
                  <a:lnTo>
                    <a:pt x="9107854" y="5453846"/>
                  </a:lnTo>
                  <a:lnTo>
                    <a:pt x="9111802" y="5451985"/>
                  </a:lnTo>
                  <a:lnTo>
                    <a:pt x="9113366" y="5448318"/>
                  </a:lnTo>
                  <a:lnTo>
                    <a:pt x="9114261" y="5445548"/>
                  </a:lnTo>
                  <a:lnTo>
                    <a:pt x="9114596" y="5444509"/>
                  </a:lnTo>
                  <a:lnTo>
                    <a:pt x="9112733" y="5440564"/>
                  </a:lnTo>
                  <a:close/>
                </a:path>
                <a:path w="18145125" h="10333990">
                  <a:moveTo>
                    <a:pt x="5707202" y="3988271"/>
                  </a:moveTo>
                  <a:lnTo>
                    <a:pt x="5695203" y="3983152"/>
                  </a:lnTo>
                  <a:lnTo>
                    <a:pt x="5691067" y="3984539"/>
                  </a:lnTo>
                  <a:lnTo>
                    <a:pt x="5687939" y="3991871"/>
                  </a:lnTo>
                  <a:lnTo>
                    <a:pt x="5689325" y="3996008"/>
                  </a:lnTo>
                  <a:lnTo>
                    <a:pt x="5701324" y="4001126"/>
                  </a:lnTo>
                  <a:lnTo>
                    <a:pt x="5705461" y="3999740"/>
                  </a:lnTo>
                  <a:lnTo>
                    <a:pt x="5708589" y="3992407"/>
                  </a:lnTo>
                  <a:lnTo>
                    <a:pt x="5707202" y="3988271"/>
                  </a:lnTo>
                  <a:close/>
                </a:path>
                <a:path w="18145125" h="10333990">
                  <a:moveTo>
                    <a:pt x="5626351" y="3953387"/>
                  </a:moveTo>
                  <a:lnTo>
                    <a:pt x="5614352" y="3948269"/>
                  </a:lnTo>
                  <a:lnTo>
                    <a:pt x="5610215" y="3949656"/>
                  </a:lnTo>
                  <a:lnTo>
                    <a:pt x="5607087" y="3956989"/>
                  </a:lnTo>
                  <a:lnTo>
                    <a:pt x="5608474" y="3961125"/>
                  </a:lnTo>
                  <a:lnTo>
                    <a:pt x="5620473" y="3966244"/>
                  </a:lnTo>
                  <a:lnTo>
                    <a:pt x="5624610" y="3964857"/>
                  </a:lnTo>
                  <a:lnTo>
                    <a:pt x="5627737" y="3957524"/>
                  </a:lnTo>
                  <a:lnTo>
                    <a:pt x="5626351" y="3953387"/>
                  </a:lnTo>
                  <a:close/>
                </a:path>
                <a:path w="18145125" h="10333990">
                  <a:moveTo>
                    <a:pt x="5545167" y="3918364"/>
                  </a:moveTo>
                  <a:lnTo>
                    <a:pt x="5533500" y="3913387"/>
                  </a:lnTo>
                  <a:lnTo>
                    <a:pt x="5529363" y="3914773"/>
                  </a:lnTo>
                  <a:lnTo>
                    <a:pt x="5526235" y="3922106"/>
                  </a:lnTo>
                  <a:lnTo>
                    <a:pt x="5527623" y="3926243"/>
                  </a:lnTo>
                  <a:lnTo>
                    <a:pt x="5539289" y="3931219"/>
                  </a:lnTo>
                  <a:lnTo>
                    <a:pt x="5543425" y="3929833"/>
                  </a:lnTo>
                  <a:lnTo>
                    <a:pt x="5546553" y="3922500"/>
                  </a:lnTo>
                  <a:lnTo>
                    <a:pt x="5545167" y="3918364"/>
                  </a:lnTo>
                  <a:close/>
                </a:path>
                <a:path w="18145125" h="10333990">
                  <a:moveTo>
                    <a:pt x="5464315" y="3883480"/>
                  </a:moveTo>
                  <a:lnTo>
                    <a:pt x="5452317" y="3878362"/>
                  </a:lnTo>
                  <a:lnTo>
                    <a:pt x="5448179" y="3879749"/>
                  </a:lnTo>
                  <a:lnTo>
                    <a:pt x="5445051" y="3887082"/>
                  </a:lnTo>
                  <a:lnTo>
                    <a:pt x="5446438" y="3891218"/>
                  </a:lnTo>
                  <a:lnTo>
                    <a:pt x="5458437" y="3896337"/>
                  </a:lnTo>
                  <a:lnTo>
                    <a:pt x="5462574" y="3894950"/>
                  </a:lnTo>
                  <a:lnTo>
                    <a:pt x="5465702" y="3887617"/>
                  </a:lnTo>
                  <a:lnTo>
                    <a:pt x="5464315" y="3883480"/>
                  </a:lnTo>
                  <a:close/>
                </a:path>
                <a:path w="18145125" h="10333990">
                  <a:moveTo>
                    <a:pt x="5383130" y="3848456"/>
                  </a:moveTo>
                  <a:lnTo>
                    <a:pt x="5371465" y="3843480"/>
                  </a:lnTo>
                  <a:lnTo>
                    <a:pt x="5367328" y="3844866"/>
                  </a:lnTo>
                  <a:lnTo>
                    <a:pt x="5364200" y="3852199"/>
                  </a:lnTo>
                  <a:lnTo>
                    <a:pt x="5365588" y="3856336"/>
                  </a:lnTo>
                  <a:lnTo>
                    <a:pt x="5377253" y="3861312"/>
                  </a:lnTo>
                  <a:lnTo>
                    <a:pt x="5381390" y="3859926"/>
                  </a:lnTo>
                  <a:lnTo>
                    <a:pt x="5384518" y="3852593"/>
                  </a:lnTo>
                  <a:lnTo>
                    <a:pt x="5383130" y="3848456"/>
                  </a:lnTo>
                  <a:close/>
                </a:path>
                <a:path w="18145125" h="10333990">
                  <a:moveTo>
                    <a:pt x="5302088" y="3813097"/>
                  </a:moveTo>
                  <a:lnTo>
                    <a:pt x="5290423" y="3808122"/>
                  </a:lnTo>
                  <a:lnTo>
                    <a:pt x="5286286" y="3809508"/>
                  </a:lnTo>
                  <a:lnTo>
                    <a:pt x="5283158" y="3816841"/>
                  </a:lnTo>
                  <a:lnTo>
                    <a:pt x="5284545" y="3820978"/>
                  </a:lnTo>
                  <a:lnTo>
                    <a:pt x="5296211" y="3825954"/>
                  </a:lnTo>
                  <a:lnTo>
                    <a:pt x="5300347" y="3824568"/>
                  </a:lnTo>
                  <a:lnTo>
                    <a:pt x="5303475" y="3817235"/>
                  </a:lnTo>
                  <a:lnTo>
                    <a:pt x="5302088" y="3813097"/>
                  </a:lnTo>
                  <a:close/>
                </a:path>
                <a:path w="18145125" h="10333990">
                  <a:moveTo>
                    <a:pt x="5221237" y="3778216"/>
                  </a:moveTo>
                  <a:lnTo>
                    <a:pt x="5212905" y="3774661"/>
                  </a:lnTo>
                  <a:lnTo>
                    <a:pt x="5207360" y="3787660"/>
                  </a:lnTo>
                  <a:lnTo>
                    <a:pt x="5215360" y="3791072"/>
                  </a:lnTo>
                  <a:lnTo>
                    <a:pt x="5219496" y="3789685"/>
                  </a:lnTo>
                  <a:lnTo>
                    <a:pt x="5222624" y="3782352"/>
                  </a:lnTo>
                  <a:lnTo>
                    <a:pt x="5221237" y="3778216"/>
                  </a:lnTo>
                  <a:close/>
                </a:path>
                <a:path w="18145125" h="10333990">
                  <a:moveTo>
                    <a:pt x="5140386" y="3743333"/>
                  </a:moveTo>
                  <a:lnTo>
                    <a:pt x="5128387" y="3738215"/>
                  </a:lnTo>
                  <a:lnTo>
                    <a:pt x="5124251" y="3739601"/>
                  </a:lnTo>
                  <a:lnTo>
                    <a:pt x="5121122" y="3746934"/>
                  </a:lnTo>
                  <a:lnTo>
                    <a:pt x="5122509" y="3751072"/>
                  </a:lnTo>
                  <a:lnTo>
                    <a:pt x="5134508" y="3756190"/>
                  </a:lnTo>
                  <a:lnTo>
                    <a:pt x="5138645" y="3754803"/>
                  </a:lnTo>
                  <a:lnTo>
                    <a:pt x="5141773" y="3747470"/>
                  </a:lnTo>
                  <a:lnTo>
                    <a:pt x="5140386" y="3743333"/>
                  </a:lnTo>
                  <a:close/>
                </a:path>
                <a:path w="18145125" h="10333990">
                  <a:moveTo>
                    <a:pt x="5059343" y="3707975"/>
                  </a:moveTo>
                  <a:lnTo>
                    <a:pt x="5047678" y="3702999"/>
                  </a:lnTo>
                  <a:lnTo>
                    <a:pt x="5043541" y="3704386"/>
                  </a:lnTo>
                  <a:lnTo>
                    <a:pt x="5040413" y="3711718"/>
                  </a:lnTo>
                  <a:lnTo>
                    <a:pt x="5041800" y="3715856"/>
                  </a:lnTo>
                  <a:lnTo>
                    <a:pt x="5053465" y="3720832"/>
                  </a:lnTo>
                  <a:lnTo>
                    <a:pt x="5057603" y="3719445"/>
                  </a:lnTo>
                  <a:lnTo>
                    <a:pt x="5060731" y="3712113"/>
                  </a:lnTo>
                  <a:lnTo>
                    <a:pt x="5059343" y="3707975"/>
                  </a:lnTo>
                  <a:close/>
                </a:path>
                <a:path w="18145125" h="10333990">
                  <a:moveTo>
                    <a:pt x="4978825" y="3673235"/>
                  </a:moveTo>
                  <a:lnTo>
                    <a:pt x="4966827" y="3668117"/>
                  </a:lnTo>
                  <a:lnTo>
                    <a:pt x="4962689" y="3669503"/>
                  </a:lnTo>
                  <a:lnTo>
                    <a:pt x="4959561" y="3676836"/>
                  </a:lnTo>
                  <a:lnTo>
                    <a:pt x="4960949" y="3680974"/>
                  </a:lnTo>
                  <a:lnTo>
                    <a:pt x="4972948" y="3686092"/>
                  </a:lnTo>
                  <a:lnTo>
                    <a:pt x="4977084" y="3684704"/>
                  </a:lnTo>
                  <a:lnTo>
                    <a:pt x="4980212" y="3677372"/>
                  </a:lnTo>
                  <a:lnTo>
                    <a:pt x="4978825" y="3673235"/>
                  </a:lnTo>
                  <a:close/>
                </a:path>
                <a:path w="18145125" h="10333990">
                  <a:moveTo>
                    <a:pt x="4897450" y="3637735"/>
                  </a:moveTo>
                  <a:lnTo>
                    <a:pt x="4885784" y="3632758"/>
                  </a:lnTo>
                  <a:lnTo>
                    <a:pt x="4881647" y="3634146"/>
                  </a:lnTo>
                  <a:lnTo>
                    <a:pt x="4878519" y="3641478"/>
                  </a:lnTo>
                  <a:lnTo>
                    <a:pt x="4879906" y="3645615"/>
                  </a:lnTo>
                  <a:lnTo>
                    <a:pt x="4891572" y="3650592"/>
                  </a:lnTo>
                  <a:lnTo>
                    <a:pt x="4895710" y="3649205"/>
                  </a:lnTo>
                  <a:lnTo>
                    <a:pt x="4898837" y="3641873"/>
                  </a:lnTo>
                  <a:lnTo>
                    <a:pt x="4897450" y="3637735"/>
                  </a:lnTo>
                  <a:close/>
                </a:path>
                <a:path w="18145125" h="10333990">
                  <a:moveTo>
                    <a:pt x="9195859" y="5470112"/>
                  </a:moveTo>
                  <a:lnTo>
                    <a:pt x="9191908" y="5469215"/>
                  </a:lnTo>
                  <a:lnTo>
                    <a:pt x="9187242" y="5467224"/>
                  </a:lnTo>
                  <a:lnTo>
                    <a:pt x="9183767" y="5466136"/>
                  </a:lnTo>
                  <a:lnTo>
                    <a:pt x="9179821" y="5467999"/>
                  </a:lnTo>
                  <a:lnTo>
                    <a:pt x="9176835" y="5474998"/>
                  </a:lnTo>
                  <a:lnTo>
                    <a:pt x="9178698" y="5478944"/>
                  </a:lnTo>
                  <a:lnTo>
                    <a:pt x="9182030" y="5480366"/>
                  </a:lnTo>
                  <a:lnTo>
                    <a:pt x="9182506" y="5480175"/>
                  </a:lnTo>
                  <a:lnTo>
                    <a:pt x="9187506" y="5482307"/>
                  </a:lnTo>
                  <a:lnTo>
                    <a:pt x="9197579" y="5474392"/>
                  </a:lnTo>
                  <a:lnTo>
                    <a:pt x="9195859" y="5470112"/>
                  </a:lnTo>
                  <a:close/>
                </a:path>
                <a:path w="18145125" h="10333990">
                  <a:moveTo>
                    <a:pt x="4805360" y="3596877"/>
                  </a:moveTo>
                  <a:lnTo>
                    <a:pt x="4801080" y="3598596"/>
                  </a:lnTo>
                  <a:lnTo>
                    <a:pt x="4797952" y="3605930"/>
                  </a:lnTo>
                  <a:lnTo>
                    <a:pt x="4799340" y="3610066"/>
                  </a:lnTo>
                  <a:lnTo>
                    <a:pt x="4811339" y="3615185"/>
                  </a:lnTo>
                  <a:lnTo>
                    <a:pt x="4815475" y="3613798"/>
                  </a:lnTo>
                  <a:lnTo>
                    <a:pt x="4818603" y="3606465"/>
                  </a:lnTo>
                  <a:lnTo>
                    <a:pt x="4817216" y="3602328"/>
                  </a:lnTo>
                  <a:lnTo>
                    <a:pt x="4808884" y="3598774"/>
                  </a:lnTo>
                  <a:lnTo>
                    <a:pt x="4805360" y="3596877"/>
                  </a:lnTo>
                  <a:close/>
                </a:path>
                <a:path w="18145125" h="10333990">
                  <a:moveTo>
                    <a:pt x="4735841" y="3566828"/>
                  </a:moveTo>
                  <a:lnTo>
                    <a:pt x="4724175" y="3561852"/>
                  </a:lnTo>
                  <a:lnTo>
                    <a:pt x="4720038" y="3563239"/>
                  </a:lnTo>
                  <a:lnTo>
                    <a:pt x="4716910" y="3570572"/>
                  </a:lnTo>
                  <a:lnTo>
                    <a:pt x="4718297" y="3574708"/>
                  </a:lnTo>
                  <a:lnTo>
                    <a:pt x="4729963" y="3579685"/>
                  </a:lnTo>
                  <a:lnTo>
                    <a:pt x="4734101" y="3578298"/>
                  </a:lnTo>
                  <a:lnTo>
                    <a:pt x="4737228" y="3570965"/>
                  </a:lnTo>
                  <a:lnTo>
                    <a:pt x="4735841" y="3566828"/>
                  </a:lnTo>
                  <a:close/>
                </a:path>
                <a:path w="18145125" h="10333990">
                  <a:moveTo>
                    <a:pt x="4655607" y="3531422"/>
                  </a:moveTo>
                  <a:lnTo>
                    <a:pt x="4643609" y="3526303"/>
                  </a:lnTo>
                  <a:lnTo>
                    <a:pt x="4639471" y="3527689"/>
                  </a:lnTo>
                  <a:lnTo>
                    <a:pt x="4636343" y="3535022"/>
                  </a:lnTo>
                  <a:lnTo>
                    <a:pt x="4637730" y="3539160"/>
                  </a:lnTo>
                  <a:lnTo>
                    <a:pt x="4649728" y="3544278"/>
                  </a:lnTo>
                  <a:lnTo>
                    <a:pt x="4653866" y="3542891"/>
                  </a:lnTo>
                  <a:lnTo>
                    <a:pt x="4656994" y="3535558"/>
                  </a:lnTo>
                  <a:lnTo>
                    <a:pt x="4655607" y="3531422"/>
                  </a:lnTo>
                  <a:close/>
                </a:path>
                <a:path w="18145125" h="10333990">
                  <a:moveTo>
                    <a:pt x="4574707" y="3495730"/>
                  </a:moveTo>
                  <a:lnTo>
                    <a:pt x="4562708" y="3490612"/>
                  </a:lnTo>
                  <a:lnTo>
                    <a:pt x="4558571" y="3491999"/>
                  </a:lnTo>
                  <a:lnTo>
                    <a:pt x="4555443" y="3499331"/>
                  </a:lnTo>
                  <a:lnTo>
                    <a:pt x="4556830" y="3503468"/>
                  </a:lnTo>
                  <a:lnTo>
                    <a:pt x="4568829" y="3508586"/>
                  </a:lnTo>
                  <a:lnTo>
                    <a:pt x="4572966" y="3507200"/>
                  </a:lnTo>
                  <a:lnTo>
                    <a:pt x="4576094" y="3499867"/>
                  </a:lnTo>
                  <a:lnTo>
                    <a:pt x="4574707" y="3495730"/>
                  </a:lnTo>
                  <a:close/>
                </a:path>
                <a:path w="18145125" h="10333990">
                  <a:moveTo>
                    <a:pt x="4493807" y="3460038"/>
                  </a:moveTo>
                  <a:lnTo>
                    <a:pt x="4482141" y="3455062"/>
                  </a:lnTo>
                  <a:lnTo>
                    <a:pt x="4478004" y="3456450"/>
                  </a:lnTo>
                  <a:lnTo>
                    <a:pt x="4474876" y="3463782"/>
                  </a:lnTo>
                  <a:lnTo>
                    <a:pt x="4476264" y="3467920"/>
                  </a:lnTo>
                  <a:lnTo>
                    <a:pt x="4487928" y="3472896"/>
                  </a:lnTo>
                  <a:lnTo>
                    <a:pt x="4492066" y="3471508"/>
                  </a:lnTo>
                  <a:lnTo>
                    <a:pt x="4495194" y="3464176"/>
                  </a:lnTo>
                  <a:lnTo>
                    <a:pt x="4493807" y="3460038"/>
                  </a:lnTo>
                  <a:close/>
                </a:path>
                <a:path w="18145125" h="10333990">
                  <a:moveTo>
                    <a:pt x="9279128" y="5499329"/>
                  </a:moveTo>
                  <a:lnTo>
                    <a:pt x="9275177" y="5498431"/>
                  </a:lnTo>
                  <a:lnTo>
                    <a:pt x="9270511" y="5496441"/>
                  </a:lnTo>
                  <a:lnTo>
                    <a:pt x="9266701" y="5495210"/>
                  </a:lnTo>
                  <a:lnTo>
                    <a:pt x="9263089" y="5497215"/>
                  </a:lnTo>
                  <a:lnTo>
                    <a:pt x="9260104" y="5504214"/>
                  </a:lnTo>
                  <a:lnTo>
                    <a:pt x="9261966" y="5508161"/>
                  </a:lnTo>
                  <a:lnTo>
                    <a:pt x="9265299" y="5509582"/>
                  </a:lnTo>
                  <a:lnTo>
                    <a:pt x="9265774" y="5509391"/>
                  </a:lnTo>
                  <a:lnTo>
                    <a:pt x="9270774" y="5511524"/>
                  </a:lnTo>
                  <a:lnTo>
                    <a:pt x="9274582" y="5512754"/>
                  </a:lnTo>
                  <a:lnTo>
                    <a:pt x="9278195" y="5510750"/>
                  </a:lnTo>
                  <a:lnTo>
                    <a:pt x="9279759" y="5507083"/>
                  </a:lnTo>
                  <a:lnTo>
                    <a:pt x="9280990" y="5503275"/>
                  </a:lnTo>
                  <a:lnTo>
                    <a:pt x="9279128" y="5499329"/>
                  </a:lnTo>
                  <a:close/>
                </a:path>
                <a:path w="18145125" h="10333990">
                  <a:moveTo>
                    <a:pt x="4413716" y="3424299"/>
                  </a:moveTo>
                  <a:lnTo>
                    <a:pt x="4401717" y="3419180"/>
                  </a:lnTo>
                  <a:lnTo>
                    <a:pt x="4397579" y="3420567"/>
                  </a:lnTo>
                  <a:lnTo>
                    <a:pt x="4394451" y="3427899"/>
                  </a:lnTo>
                  <a:lnTo>
                    <a:pt x="4395838" y="3432037"/>
                  </a:lnTo>
                  <a:lnTo>
                    <a:pt x="4407838" y="3437156"/>
                  </a:lnTo>
                  <a:lnTo>
                    <a:pt x="4411974" y="3435768"/>
                  </a:lnTo>
                  <a:lnTo>
                    <a:pt x="4415102" y="3428436"/>
                  </a:lnTo>
                  <a:lnTo>
                    <a:pt x="4413716" y="3424299"/>
                  </a:lnTo>
                  <a:close/>
                </a:path>
                <a:path w="18145125" h="10333990">
                  <a:moveTo>
                    <a:pt x="4332624" y="3388132"/>
                  </a:moveTo>
                  <a:lnTo>
                    <a:pt x="4320958" y="3383156"/>
                  </a:lnTo>
                  <a:lnTo>
                    <a:pt x="4316821" y="3384542"/>
                  </a:lnTo>
                  <a:lnTo>
                    <a:pt x="4313693" y="3391875"/>
                  </a:lnTo>
                  <a:lnTo>
                    <a:pt x="4315080" y="3396012"/>
                  </a:lnTo>
                  <a:lnTo>
                    <a:pt x="4326746" y="3400988"/>
                  </a:lnTo>
                  <a:lnTo>
                    <a:pt x="4330884" y="3399602"/>
                  </a:lnTo>
                  <a:lnTo>
                    <a:pt x="4334011" y="3392269"/>
                  </a:lnTo>
                  <a:lnTo>
                    <a:pt x="4332624" y="3388132"/>
                  </a:lnTo>
                  <a:close/>
                </a:path>
                <a:path w="18145125" h="10333990">
                  <a:moveTo>
                    <a:pt x="4252533" y="3352391"/>
                  </a:moveTo>
                  <a:lnTo>
                    <a:pt x="4240534" y="3347273"/>
                  </a:lnTo>
                  <a:lnTo>
                    <a:pt x="4236396" y="3348660"/>
                  </a:lnTo>
                  <a:lnTo>
                    <a:pt x="4233268" y="3355993"/>
                  </a:lnTo>
                  <a:lnTo>
                    <a:pt x="4234655" y="3360131"/>
                  </a:lnTo>
                  <a:lnTo>
                    <a:pt x="4246654" y="3365249"/>
                  </a:lnTo>
                  <a:lnTo>
                    <a:pt x="4250791" y="3363862"/>
                  </a:lnTo>
                  <a:lnTo>
                    <a:pt x="4253919" y="3356528"/>
                  </a:lnTo>
                  <a:lnTo>
                    <a:pt x="4252533" y="3352391"/>
                  </a:lnTo>
                  <a:close/>
                </a:path>
                <a:path w="18145125" h="10333990">
                  <a:moveTo>
                    <a:pt x="13428158" y="7261683"/>
                  </a:moveTo>
                  <a:lnTo>
                    <a:pt x="13423780" y="7261785"/>
                  </a:lnTo>
                  <a:lnTo>
                    <a:pt x="13421025" y="7264550"/>
                  </a:lnTo>
                  <a:lnTo>
                    <a:pt x="13418604" y="7267457"/>
                  </a:lnTo>
                  <a:lnTo>
                    <a:pt x="13418706" y="7271834"/>
                  </a:lnTo>
                  <a:lnTo>
                    <a:pt x="13421471" y="7274589"/>
                  </a:lnTo>
                  <a:lnTo>
                    <a:pt x="13425093" y="7278103"/>
                  </a:lnTo>
                  <a:lnTo>
                    <a:pt x="13425952" y="7278865"/>
                  </a:lnTo>
                  <a:lnTo>
                    <a:pt x="13429949" y="7280569"/>
                  </a:lnTo>
                  <a:lnTo>
                    <a:pt x="13432994" y="7279898"/>
                  </a:lnTo>
                  <a:lnTo>
                    <a:pt x="13435132" y="7277659"/>
                  </a:lnTo>
                  <a:lnTo>
                    <a:pt x="13437553" y="7274751"/>
                  </a:lnTo>
                  <a:lnTo>
                    <a:pt x="13437451" y="7270375"/>
                  </a:lnTo>
                  <a:lnTo>
                    <a:pt x="13434686" y="7267619"/>
                  </a:lnTo>
                  <a:lnTo>
                    <a:pt x="13431064" y="7264104"/>
                  </a:lnTo>
                  <a:lnTo>
                    <a:pt x="13428158" y="7261683"/>
                  </a:lnTo>
                  <a:close/>
                </a:path>
                <a:path w="18145125" h="10333990">
                  <a:moveTo>
                    <a:pt x="4171917" y="3316034"/>
                  </a:moveTo>
                  <a:lnTo>
                    <a:pt x="4159918" y="3310915"/>
                  </a:lnTo>
                  <a:lnTo>
                    <a:pt x="4155781" y="3312303"/>
                  </a:lnTo>
                  <a:lnTo>
                    <a:pt x="4152653" y="3319635"/>
                  </a:lnTo>
                  <a:lnTo>
                    <a:pt x="4154040" y="3323772"/>
                  </a:lnTo>
                  <a:lnTo>
                    <a:pt x="4166038" y="3328891"/>
                  </a:lnTo>
                  <a:lnTo>
                    <a:pt x="4170176" y="3327503"/>
                  </a:lnTo>
                  <a:lnTo>
                    <a:pt x="4173303" y="3320171"/>
                  </a:lnTo>
                  <a:lnTo>
                    <a:pt x="4171917" y="3316034"/>
                  </a:lnTo>
                  <a:close/>
                </a:path>
                <a:path w="18145125" h="10333990">
                  <a:moveTo>
                    <a:pt x="9362204" y="5528069"/>
                  </a:moveTo>
                  <a:lnTo>
                    <a:pt x="9358254" y="5527172"/>
                  </a:lnTo>
                  <a:lnTo>
                    <a:pt x="9353588" y="5525181"/>
                  </a:lnTo>
                  <a:lnTo>
                    <a:pt x="9349780" y="5523951"/>
                  </a:lnTo>
                  <a:lnTo>
                    <a:pt x="9346166" y="5525955"/>
                  </a:lnTo>
                  <a:lnTo>
                    <a:pt x="9343181" y="5532955"/>
                  </a:lnTo>
                  <a:lnTo>
                    <a:pt x="9345042" y="5536901"/>
                  </a:lnTo>
                  <a:lnTo>
                    <a:pt x="9349043" y="5538607"/>
                  </a:lnTo>
                  <a:lnTo>
                    <a:pt x="9349185" y="5538274"/>
                  </a:lnTo>
                  <a:lnTo>
                    <a:pt x="9353851" y="5540264"/>
                  </a:lnTo>
                  <a:lnTo>
                    <a:pt x="9357659" y="5541495"/>
                  </a:lnTo>
                  <a:lnTo>
                    <a:pt x="9361272" y="5539491"/>
                  </a:lnTo>
                  <a:lnTo>
                    <a:pt x="9362836" y="5535824"/>
                  </a:lnTo>
                  <a:lnTo>
                    <a:pt x="9364067" y="5532016"/>
                  </a:lnTo>
                  <a:lnTo>
                    <a:pt x="9362204" y="5528069"/>
                  </a:lnTo>
                  <a:close/>
                </a:path>
                <a:path w="18145125" h="10333990">
                  <a:moveTo>
                    <a:pt x="4091777" y="3279485"/>
                  </a:moveTo>
                  <a:lnTo>
                    <a:pt x="4079778" y="3274367"/>
                  </a:lnTo>
                  <a:lnTo>
                    <a:pt x="4075640" y="3275753"/>
                  </a:lnTo>
                  <a:lnTo>
                    <a:pt x="4072655" y="3282752"/>
                  </a:lnTo>
                  <a:lnTo>
                    <a:pt x="4073900" y="3287223"/>
                  </a:lnTo>
                  <a:lnTo>
                    <a:pt x="4085899" y="3292342"/>
                  </a:lnTo>
                  <a:lnTo>
                    <a:pt x="4090035" y="3290955"/>
                  </a:lnTo>
                  <a:lnTo>
                    <a:pt x="4093021" y="3283956"/>
                  </a:lnTo>
                  <a:lnTo>
                    <a:pt x="4091777" y="3279485"/>
                  </a:lnTo>
                  <a:close/>
                </a:path>
                <a:path w="18145125" h="10333990">
                  <a:moveTo>
                    <a:pt x="4011637" y="3242936"/>
                  </a:moveTo>
                  <a:lnTo>
                    <a:pt x="3999637" y="3237817"/>
                  </a:lnTo>
                  <a:lnTo>
                    <a:pt x="3995500" y="3239204"/>
                  </a:lnTo>
                  <a:lnTo>
                    <a:pt x="3992515" y="3246204"/>
                  </a:lnTo>
                  <a:lnTo>
                    <a:pt x="3993759" y="3250674"/>
                  </a:lnTo>
                  <a:lnTo>
                    <a:pt x="4005759" y="3255792"/>
                  </a:lnTo>
                  <a:lnTo>
                    <a:pt x="4009896" y="3254406"/>
                  </a:lnTo>
                  <a:lnTo>
                    <a:pt x="4012881" y="3247406"/>
                  </a:lnTo>
                  <a:lnTo>
                    <a:pt x="4011637" y="3242936"/>
                  </a:lnTo>
                  <a:close/>
                </a:path>
                <a:path w="18145125" h="10333990">
                  <a:moveTo>
                    <a:pt x="3931305" y="3205911"/>
                  </a:moveTo>
                  <a:lnTo>
                    <a:pt x="3919307" y="3200793"/>
                  </a:lnTo>
                  <a:lnTo>
                    <a:pt x="3915168" y="3202180"/>
                  </a:lnTo>
                  <a:lnTo>
                    <a:pt x="3912183" y="3209179"/>
                  </a:lnTo>
                  <a:lnTo>
                    <a:pt x="3913428" y="3213650"/>
                  </a:lnTo>
                  <a:lnTo>
                    <a:pt x="3925427" y="3218768"/>
                  </a:lnTo>
                  <a:lnTo>
                    <a:pt x="3929564" y="3217381"/>
                  </a:lnTo>
                  <a:lnTo>
                    <a:pt x="3932550" y="3210382"/>
                  </a:lnTo>
                  <a:lnTo>
                    <a:pt x="3931305" y="3205911"/>
                  </a:lnTo>
                  <a:close/>
                </a:path>
                <a:path w="18145125" h="10333990">
                  <a:moveTo>
                    <a:pt x="9445900" y="5556286"/>
                  </a:moveTo>
                  <a:lnTo>
                    <a:pt x="9441949" y="5555389"/>
                  </a:lnTo>
                  <a:lnTo>
                    <a:pt x="9437282" y="5553398"/>
                  </a:lnTo>
                  <a:lnTo>
                    <a:pt x="9433473" y="5552167"/>
                  </a:lnTo>
                  <a:lnTo>
                    <a:pt x="9429861" y="5554172"/>
                  </a:lnTo>
                  <a:lnTo>
                    <a:pt x="9426876" y="5561171"/>
                  </a:lnTo>
                  <a:lnTo>
                    <a:pt x="9428737" y="5565117"/>
                  </a:lnTo>
                  <a:lnTo>
                    <a:pt x="9432404" y="5566681"/>
                  </a:lnTo>
                  <a:lnTo>
                    <a:pt x="9432879" y="5566490"/>
                  </a:lnTo>
                  <a:lnTo>
                    <a:pt x="9437546" y="5568481"/>
                  </a:lnTo>
                  <a:lnTo>
                    <a:pt x="9441354" y="5569711"/>
                  </a:lnTo>
                  <a:lnTo>
                    <a:pt x="9444967" y="5567707"/>
                  </a:lnTo>
                  <a:lnTo>
                    <a:pt x="9446531" y="5564040"/>
                  </a:lnTo>
                  <a:lnTo>
                    <a:pt x="9447762" y="5560232"/>
                  </a:lnTo>
                  <a:lnTo>
                    <a:pt x="9445900" y="5556286"/>
                  </a:lnTo>
                  <a:close/>
                </a:path>
                <a:path w="18145125" h="10333990">
                  <a:moveTo>
                    <a:pt x="3851449" y="3168696"/>
                  </a:moveTo>
                  <a:lnTo>
                    <a:pt x="3839450" y="3163577"/>
                  </a:lnTo>
                  <a:lnTo>
                    <a:pt x="3835313" y="3164964"/>
                  </a:lnTo>
                  <a:lnTo>
                    <a:pt x="3832185" y="3172297"/>
                  </a:lnTo>
                  <a:lnTo>
                    <a:pt x="3833430" y="3176767"/>
                  </a:lnTo>
                  <a:lnTo>
                    <a:pt x="3845429" y="3181886"/>
                  </a:lnTo>
                  <a:lnTo>
                    <a:pt x="3849566" y="3180500"/>
                  </a:lnTo>
                  <a:lnTo>
                    <a:pt x="3852694" y="3173167"/>
                  </a:lnTo>
                  <a:lnTo>
                    <a:pt x="3851449" y="3168696"/>
                  </a:lnTo>
                  <a:close/>
                </a:path>
                <a:path w="18145125" h="10333990">
                  <a:moveTo>
                    <a:pt x="3771593" y="3131480"/>
                  </a:moveTo>
                  <a:lnTo>
                    <a:pt x="3759928" y="3126504"/>
                  </a:lnTo>
                  <a:lnTo>
                    <a:pt x="3755456" y="3127749"/>
                  </a:lnTo>
                  <a:lnTo>
                    <a:pt x="3752329" y="3135081"/>
                  </a:lnTo>
                  <a:lnTo>
                    <a:pt x="3753573" y="3139552"/>
                  </a:lnTo>
                  <a:lnTo>
                    <a:pt x="3765573" y="3144670"/>
                  </a:lnTo>
                  <a:lnTo>
                    <a:pt x="3769710" y="3143283"/>
                  </a:lnTo>
                  <a:lnTo>
                    <a:pt x="3772837" y="3135951"/>
                  </a:lnTo>
                  <a:lnTo>
                    <a:pt x="3771593" y="3131480"/>
                  </a:lnTo>
                  <a:close/>
                </a:path>
                <a:path w="18145125" h="10333990">
                  <a:moveTo>
                    <a:pt x="9529402" y="5584027"/>
                  </a:moveTo>
                  <a:lnTo>
                    <a:pt x="9525452" y="5583130"/>
                  </a:lnTo>
                  <a:lnTo>
                    <a:pt x="9520786" y="5581140"/>
                  </a:lnTo>
                  <a:lnTo>
                    <a:pt x="9516978" y="5579909"/>
                  </a:lnTo>
                  <a:lnTo>
                    <a:pt x="9513364" y="5581912"/>
                  </a:lnTo>
                  <a:lnTo>
                    <a:pt x="9510378" y="5588912"/>
                  </a:lnTo>
                  <a:lnTo>
                    <a:pt x="9512241" y="5592858"/>
                  </a:lnTo>
                  <a:lnTo>
                    <a:pt x="9515907" y="5594422"/>
                  </a:lnTo>
                  <a:lnTo>
                    <a:pt x="9516384" y="5594231"/>
                  </a:lnTo>
                  <a:lnTo>
                    <a:pt x="9521049" y="5596221"/>
                  </a:lnTo>
                  <a:lnTo>
                    <a:pt x="9524858" y="5597452"/>
                  </a:lnTo>
                  <a:lnTo>
                    <a:pt x="9528470" y="5595447"/>
                  </a:lnTo>
                  <a:lnTo>
                    <a:pt x="9530034" y="5591781"/>
                  </a:lnTo>
                  <a:lnTo>
                    <a:pt x="9531265" y="5587972"/>
                  </a:lnTo>
                  <a:lnTo>
                    <a:pt x="9529402" y="5584027"/>
                  </a:lnTo>
                  <a:close/>
                </a:path>
                <a:path w="18145125" h="10333990">
                  <a:moveTo>
                    <a:pt x="3691879" y="3093931"/>
                  </a:moveTo>
                  <a:lnTo>
                    <a:pt x="3679880" y="3088813"/>
                  </a:lnTo>
                  <a:lnTo>
                    <a:pt x="3675743" y="3090200"/>
                  </a:lnTo>
                  <a:lnTo>
                    <a:pt x="3672615" y="3097533"/>
                  </a:lnTo>
                  <a:lnTo>
                    <a:pt x="3673860" y="3102003"/>
                  </a:lnTo>
                  <a:lnTo>
                    <a:pt x="3685858" y="3107121"/>
                  </a:lnTo>
                  <a:lnTo>
                    <a:pt x="3689996" y="3105735"/>
                  </a:lnTo>
                  <a:lnTo>
                    <a:pt x="3693124" y="3098402"/>
                  </a:lnTo>
                  <a:lnTo>
                    <a:pt x="3691879" y="3093931"/>
                  </a:lnTo>
                  <a:close/>
                </a:path>
                <a:path w="18145125" h="10333990">
                  <a:moveTo>
                    <a:pt x="3611832" y="3056240"/>
                  </a:moveTo>
                  <a:lnTo>
                    <a:pt x="3599833" y="3051122"/>
                  </a:lnTo>
                  <a:lnTo>
                    <a:pt x="3595696" y="3052509"/>
                  </a:lnTo>
                  <a:lnTo>
                    <a:pt x="3592568" y="3059841"/>
                  </a:lnTo>
                  <a:lnTo>
                    <a:pt x="3593813" y="3064312"/>
                  </a:lnTo>
                  <a:lnTo>
                    <a:pt x="3605811" y="3069431"/>
                  </a:lnTo>
                  <a:lnTo>
                    <a:pt x="3610091" y="3067710"/>
                  </a:lnTo>
                  <a:lnTo>
                    <a:pt x="3613077" y="3060711"/>
                  </a:lnTo>
                  <a:lnTo>
                    <a:pt x="3611832" y="3056240"/>
                  </a:lnTo>
                  <a:close/>
                </a:path>
                <a:path w="18145125" h="10333990">
                  <a:moveTo>
                    <a:pt x="3528594" y="3016795"/>
                  </a:moveTo>
                  <a:lnTo>
                    <a:pt x="3520595" y="3013383"/>
                  </a:lnTo>
                  <a:lnTo>
                    <a:pt x="3516125" y="3014627"/>
                  </a:lnTo>
                  <a:lnTo>
                    <a:pt x="3512997" y="3021960"/>
                  </a:lnTo>
                  <a:lnTo>
                    <a:pt x="3514384" y="3026096"/>
                  </a:lnTo>
                  <a:lnTo>
                    <a:pt x="3517908" y="3027994"/>
                  </a:lnTo>
                  <a:lnTo>
                    <a:pt x="3526240" y="3031548"/>
                  </a:lnTo>
                  <a:lnTo>
                    <a:pt x="3530519" y="3029828"/>
                  </a:lnTo>
                  <a:lnTo>
                    <a:pt x="3533505" y="3022829"/>
                  </a:lnTo>
                  <a:lnTo>
                    <a:pt x="3532118" y="3018691"/>
                  </a:lnTo>
                  <a:lnTo>
                    <a:pt x="3528594" y="3016795"/>
                  </a:lnTo>
                  <a:close/>
                </a:path>
                <a:path w="18145125" h="10333990">
                  <a:moveTo>
                    <a:pt x="9613382" y="5611576"/>
                  </a:moveTo>
                  <a:lnTo>
                    <a:pt x="9609430" y="5610679"/>
                  </a:lnTo>
                  <a:lnTo>
                    <a:pt x="9604765" y="5608689"/>
                  </a:lnTo>
                  <a:lnTo>
                    <a:pt x="9600956" y="5607458"/>
                  </a:lnTo>
                  <a:lnTo>
                    <a:pt x="9597344" y="5609462"/>
                  </a:lnTo>
                  <a:lnTo>
                    <a:pt x="9595780" y="5613130"/>
                  </a:lnTo>
                  <a:lnTo>
                    <a:pt x="9594692" y="5616604"/>
                  </a:lnTo>
                  <a:lnTo>
                    <a:pt x="9596221" y="5620407"/>
                  </a:lnTo>
                  <a:lnTo>
                    <a:pt x="9599553" y="5621829"/>
                  </a:lnTo>
                  <a:lnTo>
                    <a:pt x="9599695" y="5621496"/>
                  </a:lnTo>
                  <a:lnTo>
                    <a:pt x="9600028" y="5621638"/>
                  </a:lnTo>
                  <a:lnTo>
                    <a:pt x="9600504" y="5621447"/>
                  </a:lnTo>
                  <a:lnTo>
                    <a:pt x="9605170" y="5623437"/>
                  </a:lnTo>
                  <a:lnTo>
                    <a:pt x="9608978" y="5624668"/>
                  </a:lnTo>
                  <a:lnTo>
                    <a:pt x="9612593" y="5622664"/>
                  </a:lnTo>
                  <a:lnTo>
                    <a:pt x="9614156" y="5618998"/>
                  </a:lnTo>
                  <a:lnTo>
                    <a:pt x="9615245" y="5615523"/>
                  </a:lnTo>
                  <a:lnTo>
                    <a:pt x="9613382" y="5611576"/>
                  </a:lnTo>
                  <a:close/>
                </a:path>
                <a:path w="18145125" h="10333990">
                  <a:moveTo>
                    <a:pt x="3449165" y="2978579"/>
                  </a:moveTo>
                  <a:lnTo>
                    <a:pt x="3441165" y="2975166"/>
                  </a:lnTo>
                  <a:lnTo>
                    <a:pt x="3436695" y="2976412"/>
                  </a:lnTo>
                  <a:lnTo>
                    <a:pt x="3433567" y="2983744"/>
                  </a:lnTo>
                  <a:lnTo>
                    <a:pt x="3434954" y="2987881"/>
                  </a:lnTo>
                  <a:lnTo>
                    <a:pt x="3438478" y="2989779"/>
                  </a:lnTo>
                  <a:lnTo>
                    <a:pt x="3446811" y="2993333"/>
                  </a:lnTo>
                  <a:lnTo>
                    <a:pt x="3451090" y="2991613"/>
                  </a:lnTo>
                  <a:lnTo>
                    <a:pt x="3454076" y="2984614"/>
                  </a:lnTo>
                  <a:lnTo>
                    <a:pt x="3452689" y="2980476"/>
                  </a:lnTo>
                  <a:lnTo>
                    <a:pt x="3449165" y="2978579"/>
                  </a:lnTo>
                  <a:close/>
                </a:path>
                <a:path w="18145125" h="10333990">
                  <a:moveTo>
                    <a:pt x="13363821" y="7201935"/>
                  </a:moveTo>
                  <a:lnTo>
                    <a:pt x="13359302" y="7202371"/>
                  </a:lnTo>
                  <a:lnTo>
                    <a:pt x="13353792" y="7207899"/>
                  </a:lnTo>
                  <a:lnTo>
                    <a:pt x="13354228" y="7212419"/>
                  </a:lnTo>
                  <a:lnTo>
                    <a:pt x="13356992" y="7215174"/>
                  </a:lnTo>
                  <a:lnTo>
                    <a:pt x="13360614" y="7218689"/>
                  </a:lnTo>
                  <a:lnTo>
                    <a:pt x="13361140" y="7219308"/>
                  </a:lnTo>
                  <a:lnTo>
                    <a:pt x="13365472" y="7221156"/>
                  </a:lnTo>
                  <a:lnTo>
                    <a:pt x="13368515" y="7220484"/>
                  </a:lnTo>
                  <a:lnTo>
                    <a:pt x="13370653" y="7218243"/>
                  </a:lnTo>
                  <a:lnTo>
                    <a:pt x="13373408" y="7215480"/>
                  </a:lnTo>
                  <a:lnTo>
                    <a:pt x="13372972" y="7210960"/>
                  </a:lnTo>
                  <a:lnTo>
                    <a:pt x="13370208" y="7208205"/>
                  </a:lnTo>
                  <a:lnTo>
                    <a:pt x="13366585" y="7204690"/>
                  </a:lnTo>
                  <a:lnTo>
                    <a:pt x="13363821" y="7201935"/>
                  </a:lnTo>
                  <a:close/>
                </a:path>
                <a:path w="18145125" h="10333990">
                  <a:moveTo>
                    <a:pt x="3369544" y="2939888"/>
                  </a:moveTo>
                  <a:lnTo>
                    <a:pt x="3361544" y="2936475"/>
                  </a:lnTo>
                  <a:lnTo>
                    <a:pt x="3357074" y="2937721"/>
                  </a:lnTo>
                  <a:lnTo>
                    <a:pt x="3353947" y="2945053"/>
                  </a:lnTo>
                  <a:lnTo>
                    <a:pt x="3355333" y="2949191"/>
                  </a:lnTo>
                  <a:lnTo>
                    <a:pt x="3358858" y="2951087"/>
                  </a:lnTo>
                  <a:lnTo>
                    <a:pt x="3366857" y="2954499"/>
                  </a:lnTo>
                  <a:lnTo>
                    <a:pt x="3371136" y="2952779"/>
                  </a:lnTo>
                  <a:lnTo>
                    <a:pt x="3372558" y="2949447"/>
                  </a:lnTo>
                  <a:lnTo>
                    <a:pt x="3374455" y="2945922"/>
                  </a:lnTo>
                  <a:lnTo>
                    <a:pt x="3373068" y="2941785"/>
                  </a:lnTo>
                  <a:lnTo>
                    <a:pt x="3369544" y="2939888"/>
                  </a:lnTo>
                  <a:close/>
                </a:path>
                <a:path w="18145125" h="10333990">
                  <a:moveTo>
                    <a:pt x="9697312" y="5638317"/>
                  </a:moveTo>
                  <a:lnTo>
                    <a:pt x="9693362" y="5637420"/>
                  </a:lnTo>
                  <a:lnTo>
                    <a:pt x="9688695" y="5635429"/>
                  </a:lnTo>
                  <a:lnTo>
                    <a:pt x="9684887" y="5634199"/>
                  </a:lnTo>
                  <a:lnTo>
                    <a:pt x="9680940" y="5636060"/>
                  </a:lnTo>
                  <a:lnTo>
                    <a:pt x="9679709" y="5639870"/>
                  </a:lnTo>
                  <a:lnTo>
                    <a:pt x="9678621" y="5643344"/>
                  </a:lnTo>
                  <a:lnTo>
                    <a:pt x="9680150" y="5647149"/>
                  </a:lnTo>
                  <a:lnTo>
                    <a:pt x="9683483" y="5648571"/>
                  </a:lnTo>
                  <a:lnTo>
                    <a:pt x="9683625" y="5648237"/>
                  </a:lnTo>
                  <a:lnTo>
                    <a:pt x="9683959" y="5648379"/>
                  </a:lnTo>
                  <a:lnTo>
                    <a:pt x="9684434" y="5648188"/>
                  </a:lnTo>
                  <a:lnTo>
                    <a:pt x="9689100" y="5650179"/>
                  </a:lnTo>
                  <a:lnTo>
                    <a:pt x="9692910" y="5651410"/>
                  </a:lnTo>
                  <a:lnTo>
                    <a:pt x="9696855" y="5649546"/>
                  </a:lnTo>
                  <a:lnTo>
                    <a:pt x="9699316" y="5641929"/>
                  </a:lnTo>
                  <a:lnTo>
                    <a:pt x="9697312" y="5638317"/>
                  </a:lnTo>
                  <a:close/>
                </a:path>
                <a:path w="18145125" h="10333990">
                  <a:moveTo>
                    <a:pt x="3282591" y="2898070"/>
                  </a:moveTo>
                  <a:lnTo>
                    <a:pt x="3278120" y="2899313"/>
                  </a:lnTo>
                  <a:lnTo>
                    <a:pt x="3276030" y="2903937"/>
                  </a:lnTo>
                  <a:lnTo>
                    <a:pt x="3274801" y="2906171"/>
                  </a:lnTo>
                  <a:lnTo>
                    <a:pt x="3276046" y="2910642"/>
                  </a:lnTo>
                  <a:lnTo>
                    <a:pt x="3279571" y="2912539"/>
                  </a:lnTo>
                  <a:lnTo>
                    <a:pt x="3288236" y="2916235"/>
                  </a:lnTo>
                  <a:lnTo>
                    <a:pt x="3292373" y="2914849"/>
                  </a:lnTo>
                  <a:lnTo>
                    <a:pt x="3294321" y="2910558"/>
                  </a:lnTo>
                  <a:lnTo>
                    <a:pt x="3295550" y="2908324"/>
                  </a:lnTo>
                  <a:lnTo>
                    <a:pt x="3294305" y="2903854"/>
                  </a:lnTo>
                  <a:lnTo>
                    <a:pt x="3290781" y="2901957"/>
                  </a:lnTo>
                  <a:lnTo>
                    <a:pt x="3286115" y="2899967"/>
                  </a:lnTo>
                  <a:lnTo>
                    <a:pt x="3282591" y="2898070"/>
                  </a:lnTo>
                  <a:close/>
                </a:path>
                <a:path w="18145125" h="10333990">
                  <a:moveTo>
                    <a:pt x="9781051" y="5664583"/>
                  </a:moveTo>
                  <a:lnTo>
                    <a:pt x="9777101" y="5663685"/>
                  </a:lnTo>
                  <a:lnTo>
                    <a:pt x="9772434" y="5661694"/>
                  </a:lnTo>
                  <a:lnTo>
                    <a:pt x="9768959" y="5660606"/>
                  </a:lnTo>
                  <a:lnTo>
                    <a:pt x="9765014" y="5662469"/>
                  </a:lnTo>
                  <a:lnTo>
                    <a:pt x="9762551" y="5670086"/>
                  </a:lnTo>
                  <a:lnTo>
                    <a:pt x="9764223" y="5673556"/>
                  </a:lnTo>
                  <a:lnTo>
                    <a:pt x="9767889" y="5675120"/>
                  </a:lnTo>
                  <a:lnTo>
                    <a:pt x="9768507" y="5674595"/>
                  </a:lnTo>
                  <a:lnTo>
                    <a:pt x="9773173" y="5676586"/>
                  </a:lnTo>
                  <a:lnTo>
                    <a:pt x="9776648" y="5677674"/>
                  </a:lnTo>
                  <a:lnTo>
                    <a:pt x="9780594" y="5675812"/>
                  </a:lnTo>
                  <a:lnTo>
                    <a:pt x="9783055" y="5668195"/>
                  </a:lnTo>
                  <a:lnTo>
                    <a:pt x="9781051" y="5664583"/>
                  </a:lnTo>
                  <a:close/>
                </a:path>
                <a:path w="18145125" h="10333990">
                  <a:moveTo>
                    <a:pt x="3203588" y="2858854"/>
                  </a:moveTo>
                  <a:lnTo>
                    <a:pt x="3199309" y="2860574"/>
                  </a:lnTo>
                  <a:lnTo>
                    <a:pt x="3195798" y="2866956"/>
                  </a:lnTo>
                  <a:lnTo>
                    <a:pt x="3197043" y="2871426"/>
                  </a:lnTo>
                  <a:lnTo>
                    <a:pt x="3200567" y="2873323"/>
                  </a:lnTo>
                  <a:lnTo>
                    <a:pt x="3209233" y="2877020"/>
                  </a:lnTo>
                  <a:lnTo>
                    <a:pt x="3213370" y="2875633"/>
                  </a:lnTo>
                  <a:lnTo>
                    <a:pt x="3214792" y="2872300"/>
                  </a:lnTo>
                  <a:lnTo>
                    <a:pt x="3216547" y="2869109"/>
                  </a:lnTo>
                  <a:lnTo>
                    <a:pt x="3215303" y="2864639"/>
                  </a:lnTo>
                  <a:lnTo>
                    <a:pt x="3211778" y="2862741"/>
                  </a:lnTo>
                  <a:lnTo>
                    <a:pt x="3207112" y="2860751"/>
                  </a:lnTo>
                  <a:lnTo>
                    <a:pt x="3203588" y="2858854"/>
                  </a:lnTo>
                  <a:close/>
                </a:path>
                <a:path w="18145125" h="10333990">
                  <a:moveTo>
                    <a:pt x="3124869" y="2818972"/>
                  </a:moveTo>
                  <a:lnTo>
                    <a:pt x="3120399" y="2820216"/>
                  </a:lnTo>
                  <a:lnTo>
                    <a:pt x="3118835" y="2823882"/>
                  </a:lnTo>
                  <a:lnTo>
                    <a:pt x="3116938" y="2827407"/>
                  </a:lnTo>
                  <a:lnTo>
                    <a:pt x="3118325" y="2831544"/>
                  </a:lnTo>
                  <a:lnTo>
                    <a:pt x="3121706" y="2833775"/>
                  </a:lnTo>
                  <a:lnTo>
                    <a:pt x="3130373" y="2837471"/>
                  </a:lnTo>
                  <a:lnTo>
                    <a:pt x="3134510" y="2836084"/>
                  </a:lnTo>
                  <a:lnTo>
                    <a:pt x="3135932" y="2832751"/>
                  </a:lnTo>
                  <a:lnTo>
                    <a:pt x="3137829" y="2829228"/>
                  </a:lnTo>
                  <a:lnTo>
                    <a:pt x="3136442" y="2825090"/>
                  </a:lnTo>
                  <a:lnTo>
                    <a:pt x="3133060" y="2822860"/>
                  </a:lnTo>
                  <a:lnTo>
                    <a:pt x="3128393" y="2820869"/>
                  </a:lnTo>
                  <a:lnTo>
                    <a:pt x="3124869" y="2818972"/>
                  </a:lnTo>
                  <a:close/>
                </a:path>
                <a:path w="18145125" h="10333990">
                  <a:moveTo>
                    <a:pt x="9865549" y="5689990"/>
                  </a:moveTo>
                  <a:lnTo>
                    <a:pt x="9861741" y="5688759"/>
                  </a:lnTo>
                  <a:lnTo>
                    <a:pt x="9856791" y="5687436"/>
                  </a:lnTo>
                  <a:lnTo>
                    <a:pt x="9853174" y="5686681"/>
                  </a:lnTo>
                  <a:lnTo>
                    <a:pt x="9849227" y="5688543"/>
                  </a:lnTo>
                  <a:lnTo>
                    <a:pt x="9847996" y="5692352"/>
                  </a:lnTo>
                  <a:lnTo>
                    <a:pt x="9846908" y="5695826"/>
                  </a:lnTo>
                  <a:lnTo>
                    <a:pt x="9848579" y="5699297"/>
                  </a:lnTo>
                  <a:lnTo>
                    <a:pt x="9852579" y="5701004"/>
                  </a:lnTo>
                  <a:lnTo>
                    <a:pt x="9853197" y="5700479"/>
                  </a:lnTo>
                  <a:lnTo>
                    <a:pt x="9857863" y="5702470"/>
                  </a:lnTo>
                  <a:lnTo>
                    <a:pt x="9861481" y="5703225"/>
                  </a:lnTo>
                  <a:lnTo>
                    <a:pt x="9865427" y="5701362"/>
                  </a:lnTo>
                  <a:lnTo>
                    <a:pt x="9866657" y="5697554"/>
                  </a:lnTo>
                  <a:lnTo>
                    <a:pt x="9867412" y="5693936"/>
                  </a:lnTo>
                  <a:lnTo>
                    <a:pt x="9865549" y="5689990"/>
                  </a:lnTo>
                  <a:close/>
                </a:path>
                <a:path w="18145125" h="10333990">
                  <a:moveTo>
                    <a:pt x="3046151" y="2779089"/>
                  </a:moveTo>
                  <a:lnTo>
                    <a:pt x="3041681" y="2780335"/>
                  </a:lnTo>
                  <a:lnTo>
                    <a:pt x="3040117" y="2784001"/>
                  </a:lnTo>
                  <a:lnTo>
                    <a:pt x="3038219" y="2787526"/>
                  </a:lnTo>
                  <a:lnTo>
                    <a:pt x="3039606" y="2791662"/>
                  </a:lnTo>
                  <a:lnTo>
                    <a:pt x="3042988" y="2793893"/>
                  </a:lnTo>
                  <a:lnTo>
                    <a:pt x="3051654" y="2797589"/>
                  </a:lnTo>
                  <a:lnTo>
                    <a:pt x="3055791" y="2796203"/>
                  </a:lnTo>
                  <a:lnTo>
                    <a:pt x="3057213" y="2792869"/>
                  </a:lnTo>
                  <a:lnTo>
                    <a:pt x="3059111" y="2789345"/>
                  </a:lnTo>
                  <a:lnTo>
                    <a:pt x="3057723" y="2785208"/>
                  </a:lnTo>
                  <a:lnTo>
                    <a:pt x="3054341" y="2782977"/>
                  </a:lnTo>
                  <a:lnTo>
                    <a:pt x="3049675" y="2780987"/>
                  </a:lnTo>
                  <a:lnTo>
                    <a:pt x="3046151" y="2779089"/>
                  </a:lnTo>
                  <a:close/>
                </a:path>
                <a:path w="18145125" h="10333990">
                  <a:moveTo>
                    <a:pt x="2967433" y="2739207"/>
                  </a:moveTo>
                  <a:lnTo>
                    <a:pt x="2963295" y="2740595"/>
                  </a:lnTo>
                  <a:lnTo>
                    <a:pt x="2959501" y="2747643"/>
                  </a:lnTo>
                  <a:lnTo>
                    <a:pt x="2960888" y="2751780"/>
                  </a:lnTo>
                  <a:lnTo>
                    <a:pt x="2964270" y="2754011"/>
                  </a:lnTo>
                  <a:lnTo>
                    <a:pt x="2972935" y="2757707"/>
                  </a:lnTo>
                  <a:lnTo>
                    <a:pt x="2977073" y="2756320"/>
                  </a:lnTo>
                  <a:lnTo>
                    <a:pt x="2978494" y="2752987"/>
                  </a:lnTo>
                  <a:lnTo>
                    <a:pt x="2980392" y="2749463"/>
                  </a:lnTo>
                  <a:lnTo>
                    <a:pt x="2979005" y="2745326"/>
                  </a:lnTo>
                  <a:lnTo>
                    <a:pt x="2975623" y="2743095"/>
                  </a:lnTo>
                  <a:lnTo>
                    <a:pt x="2970957" y="2741105"/>
                  </a:lnTo>
                  <a:lnTo>
                    <a:pt x="2967433" y="2739207"/>
                  </a:lnTo>
                  <a:close/>
                </a:path>
                <a:path w="18145125" h="10333990">
                  <a:moveTo>
                    <a:pt x="13298251" y="7143237"/>
                  </a:moveTo>
                  <a:lnTo>
                    <a:pt x="13293398" y="7143530"/>
                  </a:lnTo>
                  <a:lnTo>
                    <a:pt x="13290977" y="7146437"/>
                  </a:lnTo>
                  <a:lnTo>
                    <a:pt x="13288222" y="7149201"/>
                  </a:lnTo>
                  <a:lnTo>
                    <a:pt x="13288515" y="7154053"/>
                  </a:lnTo>
                  <a:lnTo>
                    <a:pt x="13295186" y="7159657"/>
                  </a:lnTo>
                  <a:lnTo>
                    <a:pt x="13295711" y="7160275"/>
                  </a:lnTo>
                  <a:lnTo>
                    <a:pt x="13300044" y="7162123"/>
                  </a:lnTo>
                  <a:lnTo>
                    <a:pt x="13303088" y="7161451"/>
                  </a:lnTo>
                  <a:lnTo>
                    <a:pt x="13305226" y="7159212"/>
                  </a:lnTo>
                  <a:lnTo>
                    <a:pt x="13307981" y="7156447"/>
                  </a:lnTo>
                  <a:lnTo>
                    <a:pt x="13307687" y="7151595"/>
                  </a:lnTo>
                  <a:lnTo>
                    <a:pt x="13301015" y="7145991"/>
                  </a:lnTo>
                  <a:lnTo>
                    <a:pt x="13298251" y="7143237"/>
                  </a:lnTo>
                  <a:close/>
                </a:path>
                <a:path w="18145125" h="10333990">
                  <a:moveTo>
                    <a:pt x="9950049" y="5715398"/>
                  </a:moveTo>
                  <a:lnTo>
                    <a:pt x="9946240" y="5714167"/>
                  </a:lnTo>
                  <a:lnTo>
                    <a:pt x="9941290" y="5712843"/>
                  </a:lnTo>
                  <a:lnTo>
                    <a:pt x="9937338" y="5711945"/>
                  </a:lnTo>
                  <a:lnTo>
                    <a:pt x="9933726" y="5713951"/>
                  </a:lnTo>
                  <a:lnTo>
                    <a:pt x="9932496" y="5717759"/>
                  </a:lnTo>
                  <a:lnTo>
                    <a:pt x="9931407" y="5721235"/>
                  </a:lnTo>
                  <a:lnTo>
                    <a:pt x="9933079" y="5724705"/>
                  </a:lnTo>
                  <a:lnTo>
                    <a:pt x="9937412" y="5726553"/>
                  </a:lnTo>
                  <a:lnTo>
                    <a:pt x="9942362" y="5727877"/>
                  </a:lnTo>
                  <a:lnTo>
                    <a:pt x="9946312" y="5728774"/>
                  </a:lnTo>
                  <a:lnTo>
                    <a:pt x="9949925" y="5726770"/>
                  </a:lnTo>
                  <a:lnTo>
                    <a:pt x="9951156" y="5722961"/>
                  </a:lnTo>
                  <a:lnTo>
                    <a:pt x="9952053" y="5719010"/>
                  </a:lnTo>
                  <a:lnTo>
                    <a:pt x="9950049" y="5715398"/>
                  </a:lnTo>
                  <a:close/>
                </a:path>
                <a:path w="18145125" h="10333990">
                  <a:moveTo>
                    <a:pt x="2888665" y="2698517"/>
                  </a:moveTo>
                  <a:lnTo>
                    <a:pt x="2884194" y="2699762"/>
                  </a:lnTo>
                  <a:lnTo>
                    <a:pt x="2882630" y="2703428"/>
                  </a:lnTo>
                  <a:lnTo>
                    <a:pt x="2880733" y="2706952"/>
                  </a:lnTo>
                  <a:lnTo>
                    <a:pt x="2882120" y="2711089"/>
                  </a:lnTo>
                  <a:lnTo>
                    <a:pt x="2885502" y="2713320"/>
                  </a:lnTo>
                  <a:lnTo>
                    <a:pt x="2894168" y="2717017"/>
                  </a:lnTo>
                  <a:lnTo>
                    <a:pt x="2898305" y="2715630"/>
                  </a:lnTo>
                  <a:lnTo>
                    <a:pt x="2899727" y="2712296"/>
                  </a:lnTo>
                  <a:lnTo>
                    <a:pt x="2901624" y="2708773"/>
                  </a:lnTo>
                  <a:lnTo>
                    <a:pt x="2900237" y="2704635"/>
                  </a:lnTo>
                  <a:lnTo>
                    <a:pt x="2896856" y="2702404"/>
                  </a:lnTo>
                  <a:lnTo>
                    <a:pt x="2892189" y="2700414"/>
                  </a:lnTo>
                  <a:lnTo>
                    <a:pt x="2888665" y="2698517"/>
                  </a:lnTo>
                  <a:close/>
                </a:path>
                <a:path w="18145125" h="10333990">
                  <a:moveTo>
                    <a:pt x="10034499" y="5739997"/>
                  </a:moveTo>
                  <a:lnTo>
                    <a:pt x="10030690" y="5738766"/>
                  </a:lnTo>
                  <a:lnTo>
                    <a:pt x="10025740" y="5737442"/>
                  </a:lnTo>
                  <a:lnTo>
                    <a:pt x="10021788" y="5736544"/>
                  </a:lnTo>
                  <a:lnTo>
                    <a:pt x="10018176" y="5738549"/>
                  </a:lnTo>
                  <a:lnTo>
                    <a:pt x="10016945" y="5742358"/>
                  </a:lnTo>
                  <a:lnTo>
                    <a:pt x="10015857" y="5745833"/>
                  </a:lnTo>
                  <a:lnTo>
                    <a:pt x="10017529" y="5749304"/>
                  </a:lnTo>
                  <a:lnTo>
                    <a:pt x="10021861" y="5751152"/>
                  </a:lnTo>
                  <a:lnTo>
                    <a:pt x="10026812" y="5752476"/>
                  </a:lnTo>
                  <a:lnTo>
                    <a:pt x="10030762" y="5753373"/>
                  </a:lnTo>
                  <a:lnTo>
                    <a:pt x="10034375" y="5751369"/>
                  </a:lnTo>
                  <a:lnTo>
                    <a:pt x="10035606" y="5747560"/>
                  </a:lnTo>
                  <a:lnTo>
                    <a:pt x="10036503" y="5743609"/>
                  </a:lnTo>
                  <a:lnTo>
                    <a:pt x="10034499" y="5739997"/>
                  </a:lnTo>
                  <a:close/>
                </a:path>
                <a:path w="18145125" h="10333990">
                  <a:moveTo>
                    <a:pt x="2810515" y="2657302"/>
                  </a:moveTo>
                  <a:lnTo>
                    <a:pt x="2806045" y="2658546"/>
                  </a:lnTo>
                  <a:lnTo>
                    <a:pt x="2804481" y="2662212"/>
                  </a:lnTo>
                  <a:lnTo>
                    <a:pt x="2802583" y="2665737"/>
                  </a:lnTo>
                  <a:lnTo>
                    <a:pt x="2803970" y="2669874"/>
                  </a:lnTo>
                  <a:lnTo>
                    <a:pt x="2807352" y="2672104"/>
                  </a:lnTo>
                  <a:lnTo>
                    <a:pt x="2816018" y="2675801"/>
                  </a:lnTo>
                  <a:lnTo>
                    <a:pt x="2820155" y="2674415"/>
                  </a:lnTo>
                  <a:lnTo>
                    <a:pt x="2821577" y="2671081"/>
                  </a:lnTo>
                  <a:lnTo>
                    <a:pt x="2823474" y="2667557"/>
                  </a:lnTo>
                  <a:lnTo>
                    <a:pt x="2822087" y="2663420"/>
                  </a:lnTo>
                  <a:lnTo>
                    <a:pt x="2818705" y="2661189"/>
                  </a:lnTo>
                  <a:lnTo>
                    <a:pt x="2814039" y="2659199"/>
                  </a:lnTo>
                  <a:lnTo>
                    <a:pt x="2810515" y="2657302"/>
                  </a:lnTo>
                  <a:close/>
                </a:path>
                <a:path w="18145125" h="10333990">
                  <a:moveTo>
                    <a:pt x="2732698" y="2616229"/>
                  </a:moveTo>
                  <a:lnTo>
                    <a:pt x="2728228" y="2617473"/>
                  </a:lnTo>
                  <a:lnTo>
                    <a:pt x="2726664" y="2621140"/>
                  </a:lnTo>
                  <a:lnTo>
                    <a:pt x="2724909" y="2624331"/>
                  </a:lnTo>
                  <a:lnTo>
                    <a:pt x="2726154" y="2628801"/>
                  </a:lnTo>
                  <a:lnTo>
                    <a:pt x="2729536" y="2631031"/>
                  </a:lnTo>
                  <a:lnTo>
                    <a:pt x="2738202" y="2634728"/>
                  </a:lnTo>
                  <a:lnTo>
                    <a:pt x="2742339" y="2633341"/>
                  </a:lnTo>
                  <a:lnTo>
                    <a:pt x="2743761" y="2630008"/>
                  </a:lnTo>
                  <a:lnTo>
                    <a:pt x="2745516" y="2626817"/>
                  </a:lnTo>
                  <a:lnTo>
                    <a:pt x="2744270" y="2622347"/>
                  </a:lnTo>
                  <a:lnTo>
                    <a:pt x="2740889" y="2620117"/>
                  </a:lnTo>
                  <a:lnTo>
                    <a:pt x="2736222" y="2618126"/>
                  </a:lnTo>
                  <a:lnTo>
                    <a:pt x="2732698" y="2616229"/>
                  </a:lnTo>
                  <a:close/>
                </a:path>
                <a:path w="18145125" h="10333990">
                  <a:moveTo>
                    <a:pt x="10119281" y="5764737"/>
                  </a:moveTo>
                  <a:lnTo>
                    <a:pt x="10115473" y="5763507"/>
                  </a:lnTo>
                  <a:lnTo>
                    <a:pt x="10110523" y="5762183"/>
                  </a:lnTo>
                  <a:lnTo>
                    <a:pt x="10106572" y="5761286"/>
                  </a:lnTo>
                  <a:lnTo>
                    <a:pt x="10102959" y="5763290"/>
                  </a:lnTo>
                  <a:lnTo>
                    <a:pt x="10101729" y="5767099"/>
                  </a:lnTo>
                  <a:lnTo>
                    <a:pt x="10100640" y="5770574"/>
                  </a:lnTo>
                  <a:lnTo>
                    <a:pt x="10102311" y="5774044"/>
                  </a:lnTo>
                  <a:lnTo>
                    <a:pt x="10106644" y="5775893"/>
                  </a:lnTo>
                  <a:lnTo>
                    <a:pt x="10111595" y="5777217"/>
                  </a:lnTo>
                  <a:lnTo>
                    <a:pt x="10115545" y="5778114"/>
                  </a:lnTo>
                  <a:lnTo>
                    <a:pt x="10119159" y="5776110"/>
                  </a:lnTo>
                  <a:lnTo>
                    <a:pt x="10120389" y="5772301"/>
                  </a:lnTo>
                  <a:lnTo>
                    <a:pt x="10121286" y="5768351"/>
                  </a:lnTo>
                  <a:lnTo>
                    <a:pt x="10119281" y="5764737"/>
                  </a:lnTo>
                  <a:close/>
                </a:path>
                <a:path w="18145125" h="10333990">
                  <a:moveTo>
                    <a:pt x="13231729" y="7084920"/>
                  </a:moveTo>
                  <a:lnTo>
                    <a:pt x="13227210" y="7085356"/>
                  </a:lnTo>
                  <a:lnTo>
                    <a:pt x="13224789" y="7088262"/>
                  </a:lnTo>
                  <a:lnTo>
                    <a:pt x="13221891" y="7091360"/>
                  </a:lnTo>
                  <a:lnTo>
                    <a:pt x="13222327" y="7095880"/>
                  </a:lnTo>
                  <a:lnTo>
                    <a:pt x="13228999" y="7101482"/>
                  </a:lnTo>
                  <a:lnTo>
                    <a:pt x="13230998" y="7102335"/>
                  </a:lnTo>
                  <a:lnTo>
                    <a:pt x="13231190" y="7102812"/>
                  </a:lnTo>
                  <a:lnTo>
                    <a:pt x="13234189" y="7104091"/>
                  </a:lnTo>
                  <a:lnTo>
                    <a:pt x="13237233" y="7103420"/>
                  </a:lnTo>
                  <a:lnTo>
                    <a:pt x="13239370" y="7101179"/>
                  </a:lnTo>
                  <a:lnTo>
                    <a:pt x="13241934" y="7097940"/>
                  </a:lnTo>
                  <a:lnTo>
                    <a:pt x="13241499" y="7093421"/>
                  </a:lnTo>
                  <a:lnTo>
                    <a:pt x="13234828" y="7087818"/>
                  </a:lnTo>
                  <a:lnTo>
                    <a:pt x="13231729" y="7084920"/>
                  </a:lnTo>
                  <a:close/>
                </a:path>
                <a:path w="18145125" h="10333990">
                  <a:moveTo>
                    <a:pt x="2654975" y="2574013"/>
                  </a:moveTo>
                  <a:lnTo>
                    <a:pt x="2650838" y="2575401"/>
                  </a:lnTo>
                  <a:lnTo>
                    <a:pt x="2647043" y="2582449"/>
                  </a:lnTo>
                  <a:lnTo>
                    <a:pt x="2648288" y="2586920"/>
                  </a:lnTo>
                  <a:lnTo>
                    <a:pt x="2651670" y="2589150"/>
                  </a:lnTo>
                  <a:lnTo>
                    <a:pt x="2660336" y="2592846"/>
                  </a:lnTo>
                  <a:lnTo>
                    <a:pt x="2664473" y="2591459"/>
                  </a:lnTo>
                  <a:lnTo>
                    <a:pt x="2665895" y="2588127"/>
                  </a:lnTo>
                  <a:lnTo>
                    <a:pt x="2667792" y="2584602"/>
                  </a:lnTo>
                  <a:lnTo>
                    <a:pt x="2666548" y="2580132"/>
                  </a:lnTo>
                  <a:lnTo>
                    <a:pt x="2663166" y="2577901"/>
                  </a:lnTo>
                  <a:lnTo>
                    <a:pt x="2658499" y="2575911"/>
                  </a:lnTo>
                  <a:lnTo>
                    <a:pt x="2654975" y="2574013"/>
                  </a:lnTo>
                  <a:close/>
                </a:path>
                <a:path w="18145125" h="10333990">
                  <a:moveTo>
                    <a:pt x="10204158" y="5788337"/>
                  </a:moveTo>
                  <a:lnTo>
                    <a:pt x="10200350" y="5787106"/>
                  </a:lnTo>
                  <a:lnTo>
                    <a:pt x="10195399" y="5785783"/>
                  </a:lnTo>
                  <a:lnTo>
                    <a:pt x="10191449" y="5784886"/>
                  </a:lnTo>
                  <a:lnTo>
                    <a:pt x="10187836" y="5786889"/>
                  </a:lnTo>
                  <a:lnTo>
                    <a:pt x="10186605" y="5790699"/>
                  </a:lnTo>
                  <a:lnTo>
                    <a:pt x="10185517" y="5794173"/>
                  </a:lnTo>
                  <a:lnTo>
                    <a:pt x="10187187" y="5797644"/>
                  </a:lnTo>
                  <a:lnTo>
                    <a:pt x="10191521" y="5799492"/>
                  </a:lnTo>
                  <a:lnTo>
                    <a:pt x="10196472" y="5800816"/>
                  </a:lnTo>
                  <a:lnTo>
                    <a:pt x="10200423" y="5801714"/>
                  </a:lnTo>
                  <a:lnTo>
                    <a:pt x="10204035" y="5799709"/>
                  </a:lnTo>
                  <a:lnTo>
                    <a:pt x="10205266" y="5795900"/>
                  </a:lnTo>
                  <a:lnTo>
                    <a:pt x="10206163" y="5791949"/>
                  </a:lnTo>
                  <a:lnTo>
                    <a:pt x="10204158" y="5788337"/>
                  </a:lnTo>
                  <a:close/>
                </a:path>
                <a:path w="18145125" h="10333990">
                  <a:moveTo>
                    <a:pt x="2578394" y="2531892"/>
                  </a:moveTo>
                  <a:lnTo>
                    <a:pt x="2574257" y="2533279"/>
                  </a:lnTo>
                  <a:lnTo>
                    <a:pt x="2569796" y="2540042"/>
                  </a:lnTo>
                  <a:lnTo>
                    <a:pt x="2571041" y="2544513"/>
                  </a:lnTo>
                  <a:lnTo>
                    <a:pt x="2574422" y="2546744"/>
                  </a:lnTo>
                  <a:lnTo>
                    <a:pt x="2579755" y="2549018"/>
                  </a:lnTo>
                  <a:lnTo>
                    <a:pt x="2579613" y="2549352"/>
                  </a:lnTo>
                  <a:lnTo>
                    <a:pt x="2582946" y="2550773"/>
                  </a:lnTo>
                  <a:lnTo>
                    <a:pt x="2586750" y="2549244"/>
                  </a:lnTo>
                  <a:lnTo>
                    <a:pt x="2588505" y="2546053"/>
                  </a:lnTo>
                  <a:lnTo>
                    <a:pt x="2590736" y="2542671"/>
                  </a:lnTo>
                  <a:lnTo>
                    <a:pt x="2589491" y="2538201"/>
                  </a:lnTo>
                  <a:lnTo>
                    <a:pt x="2586109" y="2535970"/>
                  </a:lnTo>
                  <a:lnTo>
                    <a:pt x="2581443" y="2533980"/>
                  </a:lnTo>
                  <a:lnTo>
                    <a:pt x="2578394" y="2531892"/>
                  </a:lnTo>
                  <a:close/>
                </a:path>
                <a:path w="18145125" h="10333990">
                  <a:moveTo>
                    <a:pt x="10289035" y="5811935"/>
                  </a:moveTo>
                  <a:lnTo>
                    <a:pt x="10285226" y="5810705"/>
                  </a:lnTo>
                  <a:lnTo>
                    <a:pt x="10280276" y="5809381"/>
                  </a:lnTo>
                  <a:lnTo>
                    <a:pt x="10276468" y="5808151"/>
                  </a:lnTo>
                  <a:lnTo>
                    <a:pt x="10272712" y="5810488"/>
                  </a:lnTo>
                  <a:lnTo>
                    <a:pt x="10271482" y="5814297"/>
                  </a:lnTo>
                  <a:lnTo>
                    <a:pt x="10270393" y="5817772"/>
                  </a:lnTo>
                  <a:lnTo>
                    <a:pt x="10272064" y="5821242"/>
                  </a:lnTo>
                  <a:lnTo>
                    <a:pt x="10276398" y="5823091"/>
                  </a:lnTo>
                  <a:lnTo>
                    <a:pt x="10281347" y="5824414"/>
                  </a:lnTo>
                  <a:lnTo>
                    <a:pt x="10285157" y="5825645"/>
                  </a:lnTo>
                  <a:lnTo>
                    <a:pt x="10288912" y="5823308"/>
                  </a:lnTo>
                  <a:lnTo>
                    <a:pt x="10291373" y="5815690"/>
                  </a:lnTo>
                  <a:lnTo>
                    <a:pt x="10289035" y="5811935"/>
                  </a:lnTo>
                  <a:close/>
                </a:path>
                <a:path w="18145125" h="10333990">
                  <a:moveTo>
                    <a:pt x="2501146" y="2489485"/>
                  </a:moveTo>
                  <a:lnTo>
                    <a:pt x="2496676" y="2490729"/>
                  </a:lnTo>
                  <a:lnTo>
                    <a:pt x="2492881" y="2497778"/>
                  </a:lnTo>
                  <a:lnTo>
                    <a:pt x="2493935" y="2501774"/>
                  </a:lnTo>
                  <a:lnTo>
                    <a:pt x="2497175" y="2504337"/>
                  </a:lnTo>
                  <a:lnTo>
                    <a:pt x="2505507" y="2507892"/>
                  </a:lnTo>
                  <a:lnTo>
                    <a:pt x="2509502" y="2506838"/>
                  </a:lnTo>
                  <a:lnTo>
                    <a:pt x="2511257" y="2503647"/>
                  </a:lnTo>
                  <a:lnTo>
                    <a:pt x="2513154" y="2500123"/>
                  </a:lnTo>
                  <a:lnTo>
                    <a:pt x="2512101" y="2496127"/>
                  </a:lnTo>
                  <a:lnTo>
                    <a:pt x="2508861" y="2493564"/>
                  </a:lnTo>
                  <a:lnTo>
                    <a:pt x="2504195" y="2491573"/>
                  </a:lnTo>
                  <a:lnTo>
                    <a:pt x="2501146" y="2489485"/>
                  </a:lnTo>
                  <a:close/>
                </a:path>
                <a:path w="18145125" h="10333990">
                  <a:moveTo>
                    <a:pt x="13164589" y="7027128"/>
                  </a:moveTo>
                  <a:lnTo>
                    <a:pt x="13160070" y="7027564"/>
                  </a:lnTo>
                  <a:lnTo>
                    <a:pt x="13155227" y="7033377"/>
                  </a:lnTo>
                  <a:lnTo>
                    <a:pt x="13155663" y="7037896"/>
                  </a:lnTo>
                  <a:lnTo>
                    <a:pt x="13162334" y="7043500"/>
                  </a:lnTo>
                  <a:lnTo>
                    <a:pt x="13164334" y="7044353"/>
                  </a:lnTo>
                  <a:lnTo>
                    <a:pt x="13163858" y="7044544"/>
                  </a:lnTo>
                  <a:lnTo>
                    <a:pt x="13166858" y="7045824"/>
                  </a:lnTo>
                  <a:lnTo>
                    <a:pt x="13170045" y="7044819"/>
                  </a:lnTo>
                  <a:lnTo>
                    <a:pt x="13172181" y="7042579"/>
                  </a:lnTo>
                  <a:lnTo>
                    <a:pt x="13174603" y="7039672"/>
                  </a:lnTo>
                  <a:lnTo>
                    <a:pt x="13174167" y="7035153"/>
                  </a:lnTo>
                  <a:lnTo>
                    <a:pt x="13164589" y="7027128"/>
                  </a:lnTo>
                  <a:close/>
                </a:path>
                <a:path w="18145125" h="10333990">
                  <a:moveTo>
                    <a:pt x="2424325" y="2446079"/>
                  </a:moveTo>
                  <a:lnTo>
                    <a:pt x="2419997" y="2446990"/>
                  </a:lnTo>
                  <a:lnTo>
                    <a:pt x="2416202" y="2454039"/>
                  </a:lnTo>
                  <a:lnTo>
                    <a:pt x="2417113" y="2458367"/>
                  </a:lnTo>
                  <a:lnTo>
                    <a:pt x="2420638" y="2460264"/>
                  </a:lnTo>
                  <a:lnTo>
                    <a:pt x="2425019" y="2462921"/>
                  </a:lnTo>
                  <a:lnTo>
                    <a:pt x="2429019" y="2464628"/>
                  </a:lnTo>
                  <a:lnTo>
                    <a:pt x="2433014" y="2463574"/>
                  </a:lnTo>
                  <a:lnTo>
                    <a:pt x="2434769" y="2460383"/>
                  </a:lnTo>
                  <a:lnTo>
                    <a:pt x="2436666" y="2456859"/>
                  </a:lnTo>
                  <a:lnTo>
                    <a:pt x="2435755" y="2452530"/>
                  </a:lnTo>
                  <a:lnTo>
                    <a:pt x="2432231" y="2450633"/>
                  </a:lnTo>
                  <a:lnTo>
                    <a:pt x="2427849" y="2447976"/>
                  </a:lnTo>
                  <a:lnTo>
                    <a:pt x="2424325" y="2446079"/>
                  </a:lnTo>
                  <a:close/>
                </a:path>
                <a:path w="18145125" h="10333990">
                  <a:moveTo>
                    <a:pt x="10374337" y="5834535"/>
                  </a:moveTo>
                  <a:lnTo>
                    <a:pt x="10370387" y="5833637"/>
                  </a:lnTo>
                  <a:lnTo>
                    <a:pt x="10365435" y="5832314"/>
                  </a:lnTo>
                  <a:lnTo>
                    <a:pt x="10361627" y="5831083"/>
                  </a:lnTo>
                  <a:lnTo>
                    <a:pt x="10357540" y="5833279"/>
                  </a:lnTo>
                  <a:lnTo>
                    <a:pt x="10356643" y="5837230"/>
                  </a:lnTo>
                  <a:lnTo>
                    <a:pt x="10355554" y="5840705"/>
                  </a:lnTo>
                  <a:lnTo>
                    <a:pt x="10357225" y="5844174"/>
                  </a:lnTo>
                  <a:lnTo>
                    <a:pt x="10361559" y="5846023"/>
                  </a:lnTo>
                  <a:lnTo>
                    <a:pt x="10366508" y="5847346"/>
                  </a:lnTo>
                  <a:lnTo>
                    <a:pt x="10370317" y="5848578"/>
                  </a:lnTo>
                  <a:lnTo>
                    <a:pt x="10374406" y="5846382"/>
                  </a:lnTo>
                  <a:lnTo>
                    <a:pt x="10375303" y="5842431"/>
                  </a:lnTo>
                  <a:lnTo>
                    <a:pt x="10376534" y="5838623"/>
                  </a:lnTo>
                  <a:lnTo>
                    <a:pt x="10374337" y="5834535"/>
                  </a:lnTo>
                  <a:close/>
                </a:path>
                <a:path w="18145125" h="10333990">
                  <a:moveTo>
                    <a:pt x="2347646" y="2402340"/>
                  </a:moveTo>
                  <a:lnTo>
                    <a:pt x="2343317" y="2403251"/>
                  </a:lnTo>
                  <a:lnTo>
                    <a:pt x="2339523" y="2410299"/>
                  </a:lnTo>
                  <a:lnTo>
                    <a:pt x="2340434" y="2414628"/>
                  </a:lnTo>
                  <a:lnTo>
                    <a:pt x="2343958" y="2416525"/>
                  </a:lnTo>
                  <a:lnTo>
                    <a:pt x="2348340" y="2419182"/>
                  </a:lnTo>
                  <a:lnTo>
                    <a:pt x="2352340" y="2420888"/>
                  </a:lnTo>
                  <a:lnTo>
                    <a:pt x="2356335" y="2419835"/>
                  </a:lnTo>
                  <a:lnTo>
                    <a:pt x="2358090" y="2416644"/>
                  </a:lnTo>
                  <a:lnTo>
                    <a:pt x="2359987" y="2413119"/>
                  </a:lnTo>
                  <a:lnTo>
                    <a:pt x="2359076" y="2408791"/>
                  </a:lnTo>
                  <a:lnTo>
                    <a:pt x="2355552" y="2406894"/>
                  </a:lnTo>
                  <a:lnTo>
                    <a:pt x="2351170" y="2404237"/>
                  </a:lnTo>
                  <a:lnTo>
                    <a:pt x="2347646" y="2402340"/>
                  </a:lnTo>
                  <a:close/>
                </a:path>
                <a:path w="18145125" h="10333990">
                  <a:moveTo>
                    <a:pt x="10459449" y="5856658"/>
                  </a:moveTo>
                  <a:lnTo>
                    <a:pt x="10455499" y="5855761"/>
                  </a:lnTo>
                  <a:lnTo>
                    <a:pt x="10450548" y="5854437"/>
                  </a:lnTo>
                  <a:lnTo>
                    <a:pt x="10447074" y="5853349"/>
                  </a:lnTo>
                  <a:lnTo>
                    <a:pt x="10442985" y="5855544"/>
                  </a:lnTo>
                  <a:lnTo>
                    <a:pt x="10442088" y="5859495"/>
                  </a:lnTo>
                  <a:lnTo>
                    <a:pt x="10440999" y="5862971"/>
                  </a:lnTo>
                  <a:lnTo>
                    <a:pt x="10442671" y="5866441"/>
                  </a:lnTo>
                  <a:lnTo>
                    <a:pt x="10446004" y="5867863"/>
                  </a:lnTo>
                  <a:lnTo>
                    <a:pt x="10446146" y="5867530"/>
                  </a:lnTo>
                  <a:lnTo>
                    <a:pt x="10447146" y="5867957"/>
                  </a:lnTo>
                  <a:lnTo>
                    <a:pt x="10452095" y="5869280"/>
                  </a:lnTo>
                  <a:lnTo>
                    <a:pt x="10455571" y="5870368"/>
                  </a:lnTo>
                  <a:lnTo>
                    <a:pt x="10459660" y="5868172"/>
                  </a:lnTo>
                  <a:lnTo>
                    <a:pt x="10460557" y="5864222"/>
                  </a:lnTo>
                  <a:lnTo>
                    <a:pt x="10461646" y="5860747"/>
                  </a:lnTo>
                  <a:lnTo>
                    <a:pt x="10459449" y="5856658"/>
                  </a:lnTo>
                  <a:close/>
                </a:path>
                <a:path w="18145125" h="10333990">
                  <a:moveTo>
                    <a:pt x="2271584" y="2358075"/>
                  </a:moveTo>
                  <a:lnTo>
                    <a:pt x="2267256" y="2358987"/>
                  </a:lnTo>
                  <a:lnTo>
                    <a:pt x="2263461" y="2366035"/>
                  </a:lnTo>
                  <a:lnTo>
                    <a:pt x="2264373" y="2370363"/>
                  </a:lnTo>
                  <a:lnTo>
                    <a:pt x="2267898" y="2372261"/>
                  </a:lnTo>
                  <a:lnTo>
                    <a:pt x="2272279" y="2374918"/>
                  </a:lnTo>
                  <a:lnTo>
                    <a:pt x="2276279" y="2376624"/>
                  </a:lnTo>
                  <a:lnTo>
                    <a:pt x="2280273" y="2375571"/>
                  </a:lnTo>
                  <a:lnTo>
                    <a:pt x="2282029" y="2372379"/>
                  </a:lnTo>
                  <a:lnTo>
                    <a:pt x="2283926" y="2368855"/>
                  </a:lnTo>
                  <a:lnTo>
                    <a:pt x="2283014" y="2364527"/>
                  </a:lnTo>
                  <a:lnTo>
                    <a:pt x="2279490" y="2362630"/>
                  </a:lnTo>
                  <a:lnTo>
                    <a:pt x="2275108" y="2359973"/>
                  </a:lnTo>
                  <a:lnTo>
                    <a:pt x="2271584" y="2358075"/>
                  </a:lnTo>
                  <a:close/>
                </a:path>
                <a:path w="18145125" h="10333990">
                  <a:moveTo>
                    <a:pt x="13097358" y="6970478"/>
                  </a:moveTo>
                  <a:lnTo>
                    <a:pt x="13092838" y="6970913"/>
                  </a:lnTo>
                  <a:lnTo>
                    <a:pt x="13087995" y="6976727"/>
                  </a:lnTo>
                  <a:lnTo>
                    <a:pt x="13088431" y="6981246"/>
                  </a:lnTo>
                  <a:lnTo>
                    <a:pt x="13095101" y="6986849"/>
                  </a:lnTo>
                  <a:lnTo>
                    <a:pt x="13097101" y="6987703"/>
                  </a:lnTo>
                  <a:lnTo>
                    <a:pt x="13096627" y="6987894"/>
                  </a:lnTo>
                  <a:lnTo>
                    <a:pt x="13099626" y="6989174"/>
                  </a:lnTo>
                  <a:lnTo>
                    <a:pt x="13102812" y="6988168"/>
                  </a:lnTo>
                  <a:lnTo>
                    <a:pt x="13104949" y="6985929"/>
                  </a:lnTo>
                  <a:lnTo>
                    <a:pt x="13107370" y="6983022"/>
                  </a:lnTo>
                  <a:lnTo>
                    <a:pt x="13106936" y="6978503"/>
                  </a:lnTo>
                  <a:lnTo>
                    <a:pt x="13097358" y="6970478"/>
                  </a:lnTo>
                  <a:close/>
                </a:path>
                <a:path w="18145125" h="10333990">
                  <a:moveTo>
                    <a:pt x="10544561" y="5878782"/>
                  </a:moveTo>
                  <a:lnTo>
                    <a:pt x="10540611" y="5877885"/>
                  </a:lnTo>
                  <a:lnTo>
                    <a:pt x="10535660" y="5876561"/>
                  </a:lnTo>
                  <a:lnTo>
                    <a:pt x="10532185" y="5875473"/>
                  </a:lnTo>
                  <a:lnTo>
                    <a:pt x="10528097" y="5877668"/>
                  </a:lnTo>
                  <a:lnTo>
                    <a:pt x="10527200" y="5881619"/>
                  </a:lnTo>
                  <a:lnTo>
                    <a:pt x="10526111" y="5885094"/>
                  </a:lnTo>
                  <a:lnTo>
                    <a:pt x="10528115" y="5888706"/>
                  </a:lnTo>
                  <a:lnTo>
                    <a:pt x="10531116" y="5889986"/>
                  </a:lnTo>
                  <a:lnTo>
                    <a:pt x="10531258" y="5889653"/>
                  </a:lnTo>
                  <a:lnTo>
                    <a:pt x="10532258" y="5890080"/>
                  </a:lnTo>
                  <a:lnTo>
                    <a:pt x="10537207" y="5891403"/>
                  </a:lnTo>
                  <a:lnTo>
                    <a:pt x="10540683" y="5892492"/>
                  </a:lnTo>
                  <a:lnTo>
                    <a:pt x="10544771" y="5890295"/>
                  </a:lnTo>
                  <a:lnTo>
                    <a:pt x="10545669" y="5886345"/>
                  </a:lnTo>
                  <a:lnTo>
                    <a:pt x="10546757" y="5882870"/>
                  </a:lnTo>
                  <a:lnTo>
                    <a:pt x="10544561" y="5878782"/>
                  </a:lnTo>
                  <a:close/>
                </a:path>
                <a:path w="18145125" h="10333990">
                  <a:moveTo>
                    <a:pt x="2194998" y="2313194"/>
                  </a:moveTo>
                  <a:lnTo>
                    <a:pt x="2190670" y="2314105"/>
                  </a:lnTo>
                  <a:lnTo>
                    <a:pt x="2186876" y="2321154"/>
                  </a:lnTo>
                  <a:lnTo>
                    <a:pt x="2187787" y="2325482"/>
                  </a:lnTo>
                  <a:lnTo>
                    <a:pt x="2191311" y="2327379"/>
                  </a:lnTo>
                  <a:lnTo>
                    <a:pt x="2195693" y="2330036"/>
                  </a:lnTo>
                  <a:lnTo>
                    <a:pt x="2199693" y="2331742"/>
                  </a:lnTo>
                  <a:lnTo>
                    <a:pt x="2203688" y="2330689"/>
                  </a:lnTo>
                  <a:lnTo>
                    <a:pt x="2205443" y="2327498"/>
                  </a:lnTo>
                  <a:lnTo>
                    <a:pt x="2207340" y="2323974"/>
                  </a:lnTo>
                  <a:lnTo>
                    <a:pt x="2206429" y="2319645"/>
                  </a:lnTo>
                  <a:lnTo>
                    <a:pt x="2202904" y="2317748"/>
                  </a:lnTo>
                  <a:lnTo>
                    <a:pt x="2198523" y="2315091"/>
                  </a:lnTo>
                  <a:lnTo>
                    <a:pt x="2194998" y="2313194"/>
                  </a:lnTo>
                  <a:close/>
                </a:path>
                <a:path w="18145125" h="10333990">
                  <a:moveTo>
                    <a:pt x="10630006" y="5901047"/>
                  </a:moveTo>
                  <a:lnTo>
                    <a:pt x="10626056" y="5900150"/>
                  </a:lnTo>
                  <a:lnTo>
                    <a:pt x="10621105" y="5898827"/>
                  </a:lnTo>
                  <a:lnTo>
                    <a:pt x="10617631" y="5897738"/>
                  </a:lnTo>
                  <a:lnTo>
                    <a:pt x="10613542" y="5899933"/>
                  </a:lnTo>
                  <a:lnTo>
                    <a:pt x="10612645" y="5903884"/>
                  </a:lnTo>
                  <a:lnTo>
                    <a:pt x="10611699" y="5907026"/>
                  </a:lnTo>
                  <a:lnTo>
                    <a:pt x="10613702" y="5910639"/>
                  </a:lnTo>
                  <a:lnTo>
                    <a:pt x="10617703" y="5912346"/>
                  </a:lnTo>
                  <a:lnTo>
                    <a:pt x="10622652" y="5913669"/>
                  </a:lnTo>
                  <a:lnTo>
                    <a:pt x="10626128" y="5914757"/>
                  </a:lnTo>
                  <a:lnTo>
                    <a:pt x="10630216" y="5912561"/>
                  </a:lnTo>
                  <a:lnTo>
                    <a:pt x="10631114" y="5908611"/>
                  </a:lnTo>
                  <a:lnTo>
                    <a:pt x="10632203" y="5905136"/>
                  </a:lnTo>
                  <a:lnTo>
                    <a:pt x="10630006" y="5901047"/>
                  </a:lnTo>
                  <a:close/>
                </a:path>
                <a:path w="18145125" h="10333990">
                  <a:moveTo>
                    <a:pt x="2119506" y="2267597"/>
                  </a:moveTo>
                  <a:lnTo>
                    <a:pt x="2115511" y="2268650"/>
                  </a:lnTo>
                  <a:lnTo>
                    <a:pt x="2113280" y="2272032"/>
                  </a:lnTo>
                  <a:lnTo>
                    <a:pt x="2111383" y="2275557"/>
                  </a:lnTo>
                  <a:lnTo>
                    <a:pt x="2112436" y="2279551"/>
                  </a:lnTo>
                  <a:lnTo>
                    <a:pt x="2115818" y="2281782"/>
                  </a:lnTo>
                  <a:lnTo>
                    <a:pt x="2120200" y="2284439"/>
                  </a:lnTo>
                  <a:lnTo>
                    <a:pt x="2124200" y="2286145"/>
                  </a:lnTo>
                  <a:lnTo>
                    <a:pt x="2128195" y="2285092"/>
                  </a:lnTo>
                  <a:lnTo>
                    <a:pt x="2129950" y="2281901"/>
                  </a:lnTo>
                  <a:lnTo>
                    <a:pt x="2131847" y="2278377"/>
                  </a:lnTo>
                  <a:lnTo>
                    <a:pt x="2130794" y="2274381"/>
                  </a:lnTo>
                  <a:lnTo>
                    <a:pt x="2127412" y="2272151"/>
                  </a:lnTo>
                  <a:lnTo>
                    <a:pt x="2123030" y="2269494"/>
                  </a:lnTo>
                  <a:lnTo>
                    <a:pt x="2119506" y="2267597"/>
                  </a:lnTo>
                  <a:close/>
                </a:path>
                <a:path w="18145125" h="10333990">
                  <a:moveTo>
                    <a:pt x="13029507" y="6914352"/>
                  </a:moveTo>
                  <a:lnTo>
                    <a:pt x="13024988" y="6914788"/>
                  </a:lnTo>
                  <a:lnTo>
                    <a:pt x="13020145" y="6920602"/>
                  </a:lnTo>
                  <a:lnTo>
                    <a:pt x="13020580" y="6925121"/>
                  </a:lnTo>
                  <a:lnTo>
                    <a:pt x="13027252" y="6930724"/>
                  </a:lnTo>
                  <a:lnTo>
                    <a:pt x="13028918" y="6931435"/>
                  </a:lnTo>
                  <a:lnTo>
                    <a:pt x="13028776" y="6931769"/>
                  </a:lnTo>
                  <a:lnTo>
                    <a:pt x="13031775" y="6933048"/>
                  </a:lnTo>
                  <a:lnTo>
                    <a:pt x="13035152" y="6932519"/>
                  </a:lnTo>
                  <a:lnTo>
                    <a:pt x="13037100" y="6929804"/>
                  </a:lnTo>
                  <a:lnTo>
                    <a:pt x="13039521" y="6926896"/>
                  </a:lnTo>
                  <a:lnTo>
                    <a:pt x="13039085" y="6922378"/>
                  </a:lnTo>
                  <a:lnTo>
                    <a:pt x="13029507" y="6914352"/>
                  </a:lnTo>
                  <a:close/>
                </a:path>
                <a:path w="18145125" h="10333990">
                  <a:moveTo>
                    <a:pt x="10715545" y="5922171"/>
                  </a:moveTo>
                  <a:lnTo>
                    <a:pt x="10711594" y="5921273"/>
                  </a:lnTo>
                  <a:lnTo>
                    <a:pt x="10706644" y="5919950"/>
                  </a:lnTo>
                  <a:lnTo>
                    <a:pt x="10703169" y="5918862"/>
                  </a:lnTo>
                  <a:lnTo>
                    <a:pt x="10699080" y="5921057"/>
                  </a:lnTo>
                  <a:lnTo>
                    <a:pt x="10698183" y="5925008"/>
                  </a:lnTo>
                  <a:lnTo>
                    <a:pt x="10697237" y="5928150"/>
                  </a:lnTo>
                  <a:lnTo>
                    <a:pt x="10699241" y="5931762"/>
                  </a:lnTo>
                  <a:lnTo>
                    <a:pt x="10703241" y="5933469"/>
                  </a:lnTo>
                  <a:lnTo>
                    <a:pt x="10708192" y="5934793"/>
                  </a:lnTo>
                  <a:lnTo>
                    <a:pt x="10712000" y="5936023"/>
                  </a:lnTo>
                  <a:lnTo>
                    <a:pt x="10715754" y="5933685"/>
                  </a:lnTo>
                  <a:lnTo>
                    <a:pt x="10716652" y="5929734"/>
                  </a:lnTo>
                  <a:lnTo>
                    <a:pt x="10717740" y="5926259"/>
                  </a:lnTo>
                  <a:lnTo>
                    <a:pt x="10715545" y="5922171"/>
                  </a:lnTo>
                  <a:close/>
                </a:path>
                <a:path w="18145125" h="10333990">
                  <a:moveTo>
                    <a:pt x="2044822" y="2221951"/>
                  </a:moveTo>
                  <a:lnTo>
                    <a:pt x="2040493" y="2222862"/>
                  </a:lnTo>
                  <a:lnTo>
                    <a:pt x="2038263" y="2226245"/>
                  </a:lnTo>
                  <a:lnTo>
                    <a:pt x="2036174" y="2229293"/>
                  </a:lnTo>
                  <a:lnTo>
                    <a:pt x="2037086" y="2233621"/>
                  </a:lnTo>
                  <a:lnTo>
                    <a:pt x="2040468" y="2235852"/>
                  </a:lnTo>
                  <a:lnTo>
                    <a:pt x="2044850" y="2238509"/>
                  </a:lnTo>
                  <a:lnTo>
                    <a:pt x="2045850" y="2238935"/>
                  </a:lnTo>
                  <a:lnTo>
                    <a:pt x="2045708" y="2239269"/>
                  </a:lnTo>
                  <a:lnTo>
                    <a:pt x="2048707" y="2240548"/>
                  </a:lnTo>
                  <a:lnTo>
                    <a:pt x="2052702" y="2239494"/>
                  </a:lnTo>
                  <a:lnTo>
                    <a:pt x="2054106" y="2236942"/>
                  </a:lnTo>
                  <a:lnTo>
                    <a:pt x="2054457" y="2236304"/>
                  </a:lnTo>
                  <a:lnTo>
                    <a:pt x="2056546" y="2233255"/>
                  </a:lnTo>
                  <a:lnTo>
                    <a:pt x="2055635" y="2228927"/>
                  </a:lnTo>
                  <a:lnTo>
                    <a:pt x="2052253" y="2226696"/>
                  </a:lnTo>
                  <a:lnTo>
                    <a:pt x="2047871" y="2224039"/>
                  </a:lnTo>
                  <a:lnTo>
                    <a:pt x="2044822" y="2221951"/>
                  </a:lnTo>
                  <a:close/>
                </a:path>
                <a:path w="18145125" h="10333990">
                  <a:moveTo>
                    <a:pt x="10800942" y="5943629"/>
                  </a:moveTo>
                  <a:lnTo>
                    <a:pt x="10796990" y="5942731"/>
                  </a:lnTo>
                  <a:lnTo>
                    <a:pt x="10792040" y="5941407"/>
                  </a:lnTo>
                  <a:lnTo>
                    <a:pt x="10788231" y="5940176"/>
                  </a:lnTo>
                  <a:lnTo>
                    <a:pt x="10784477" y="5942514"/>
                  </a:lnTo>
                  <a:lnTo>
                    <a:pt x="10783579" y="5946465"/>
                  </a:lnTo>
                  <a:lnTo>
                    <a:pt x="10782633" y="5949607"/>
                  </a:lnTo>
                  <a:lnTo>
                    <a:pt x="10784637" y="5953219"/>
                  </a:lnTo>
                  <a:lnTo>
                    <a:pt x="10788637" y="5954925"/>
                  </a:lnTo>
                  <a:lnTo>
                    <a:pt x="10793588" y="5956249"/>
                  </a:lnTo>
                  <a:lnTo>
                    <a:pt x="10797396" y="5957480"/>
                  </a:lnTo>
                  <a:lnTo>
                    <a:pt x="10801152" y="5955143"/>
                  </a:lnTo>
                  <a:lnTo>
                    <a:pt x="10802049" y="5951192"/>
                  </a:lnTo>
                  <a:lnTo>
                    <a:pt x="10803279" y="5947383"/>
                  </a:lnTo>
                  <a:lnTo>
                    <a:pt x="10800942" y="5943629"/>
                  </a:lnTo>
                  <a:close/>
                </a:path>
                <a:path w="18145125" h="10333990">
                  <a:moveTo>
                    <a:pt x="1970231" y="2175163"/>
                  </a:moveTo>
                  <a:lnTo>
                    <a:pt x="1965902" y="2176074"/>
                  </a:lnTo>
                  <a:lnTo>
                    <a:pt x="1963672" y="2179456"/>
                  </a:lnTo>
                  <a:lnTo>
                    <a:pt x="1961584" y="2182504"/>
                  </a:lnTo>
                  <a:lnTo>
                    <a:pt x="1962495" y="2186833"/>
                  </a:lnTo>
                  <a:lnTo>
                    <a:pt x="1965877" y="2189063"/>
                  </a:lnTo>
                  <a:lnTo>
                    <a:pt x="1970259" y="2191720"/>
                  </a:lnTo>
                  <a:lnTo>
                    <a:pt x="1974259" y="2193426"/>
                  </a:lnTo>
                  <a:lnTo>
                    <a:pt x="1977778" y="2192565"/>
                  </a:lnTo>
                  <a:lnTo>
                    <a:pt x="1981955" y="2186467"/>
                  </a:lnTo>
                  <a:lnTo>
                    <a:pt x="1981043" y="2182139"/>
                  </a:lnTo>
                  <a:lnTo>
                    <a:pt x="1977661" y="2179908"/>
                  </a:lnTo>
                  <a:lnTo>
                    <a:pt x="1973279" y="2177251"/>
                  </a:lnTo>
                  <a:lnTo>
                    <a:pt x="1970231" y="2175163"/>
                  </a:lnTo>
                  <a:close/>
                </a:path>
                <a:path w="18145125" h="10333990">
                  <a:moveTo>
                    <a:pt x="12960232" y="6858800"/>
                  </a:moveTo>
                  <a:lnTo>
                    <a:pt x="12955903" y="6859712"/>
                  </a:lnTo>
                  <a:lnTo>
                    <a:pt x="12951059" y="6865525"/>
                  </a:lnTo>
                  <a:lnTo>
                    <a:pt x="12951829" y="6870186"/>
                  </a:lnTo>
                  <a:lnTo>
                    <a:pt x="12958500" y="6875790"/>
                  </a:lnTo>
                  <a:lnTo>
                    <a:pt x="12963166" y="6877781"/>
                  </a:lnTo>
                  <a:lnTo>
                    <a:pt x="12966543" y="6877251"/>
                  </a:lnTo>
                  <a:lnTo>
                    <a:pt x="12968489" y="6874536"/>
                  </a:lnTo>
                  <a:lnTo>
                    <a:pt x="12970911" y="6871630"/>
                  </a:lnTo>
                  <a:lnTo>
                    <a:pt x="12970141" y="6866968"/>
                  </a:lnTo>
                  <a:lnTo>
                    <a:pt x="12963471" y="6861364"/>
                  </a:lnTo>
                  <a:lnTo>
                    <a:pt x="12960232" y="6858800"/>
                  </a:lnTo>
                  <a:close/>
                </a:path>
                <a:path w="18145125" h="10333990">
                  <a:moveTo>
                    <a:pt x="10886623" y="5964419"/>
                  </a:moveTo>
                  <a:lnTo>
                    <a:pt x="10882671" y="5963521"/>
                  </a:lnTo>
                  <a:lnTo>
                    <a:pt x="10877720" y="5962198"/>
                  </a:lnTo>
                  <a:lnTo>
                    <a:pt x="10873911" y="5960967"/>
                  </a:lnTo>
                  <a:lnTo>
                    <a:pt x="10870157" y="5963304"/>
                  </a:lnTo>
                  <a:lnTo>
                    <a:pt x="10869259" y="5967255"/>
                  </a:lnTo>
                  <a:lnTo>
                    <a:pt x="10868312" y="5970397"/>
                  </a:lnTo>
                  <a:lnTo>
                    <a:pt x="10870317" y="5974010"/>
                  </a:lnTo>
                  <a:lnTo>
                    <a:pt x="10874317" y="5975716"/>
                  </a:lnTo>
                  <a:lnTo>
                    <a:pt x="10879268" y="5977040"/>
                  </a:lnTo>
                  <a:lnTo>
                    <a:pt x="10883077" y="5978271"/>
                  </a:lnTo>
                  <a:lnTo>
                    <a:pt x="10886832" y="5975932"/>
                  </a:lnTo>
                  <a:lnTo>
                    <a:pt x="10887729" y="5971982"/>
                  </a:lnTo>
                  <a:lnTo>
                    <a:pt x="10888960" y="5968173"/>
                  </a:lnTo>
                  <a:lnTo>
                    <a:pt x="10886623" y="5964419"/>
                  </a:lnTo>
                  <a:close/>
                </a:path>
                <a:path w="18145125" h="10333990">
                  <a:moveTo>
                    <a:pt x="1896067" y="2127374"/>
                  </a:moveTo>
                  <a:lnTo>
                    <a:pt x="1891738" y="2128286"/>
                  </a:lnTo>
                  <a:lnTo>
                    <a:pt x="1887277" y="2135050"/>
                  </a:lnTo>
                  <a:lnTo>
                    <a:pt x="1888189" y="2139378"/>
                  </a:lnTo>
                  <a:lnTo>
                    <a:pt x="1891571" y="2141609"/>
                  </a:lnTo>
                  <a:lnTo>
                    <a:pt x="1895953" y="2144266"/>
                  </a:lnTo>
                  <a:lnTo>
                    <a:pt x="1896953" y="2144693"/>
                  </a:lnTo>
                  <a:lnTo>
                    <a:pt x="1897428" y="2144501"/>
                  </a:lnTo>
                  <a:lnTo>
                    <a:pt x="1900428" y="2145781"/>
                  </a:lnTo>
                  <a:lnTo>
                    <a:pt x="1903947" y="2144918"/>
                  </a:lnTo>
                  <a:lnTo>
                    <a:pt x="1908124" y="2138821"/>
                  </a:lnTo>
                  <a:lnTo>
                    <a:pt x="1907213" y="2134493"/>
                  </a:lnTo>
                  <a:lnTo>
                    <a:pt x="1903831" y="2132262"/>
                  </a:lnTo>
                  <a:lnTo>
                    <a:pt x="1899449" y="2129605"/>
                  </a:lnTo>
                  <a:lnTo>
                    <a:pt x="1896067" y="2127374"/>
                  </a:lnTo>
                  <a:close/>
                </a:path>
                <a:path w="18145125" h="10333990">
                  <a:moveTo>
                    <a:pt x="12890101" y="6805248"/>
                  </a:moveTo>
                  <a:lnTo>
                    <a:pt x="12885774" y="6806160"/>
                  </a:lnTo>
                  <a:lnTo>
                    <a:pt x="12883352" y="6809066"/>
                  </a:lnTo>
                  <a:lnTo>
                    <a:pt x="12880788" y="6812306"/>
                  </a:lnTo>
                  <a:lnTo>
                    <a:pt x="12881699" y="6816635"/>
                  </a:lnTo>
                  <a:lnTo>
                    <a:pt x="12884605" y="6819057"/>
                  </a:lnTo>
                  <a:lnTo>
                    <a:pt x="12888512" y="6821904"/>
                  </a:lnTo>
                  <a:lnTo>
                    <a:pt x="12890180" y="6822616"/>
                  </a:lnTo>
                  <a:lnTo>
                    <a:pt x="12890038" y="6822949"/>
                  </a:lnTo>
                  <a:lnTo>
                    <a:pt x="12893037" y="6824228"/>
                  </a:lnTo>
                  <a:lnTo>
                    <a:pt x="12896555" y="6823366"/>
                  </a:lnTo>
                  <a:lnTo>
                    <a:pt x="12898502" y="6820650"/>
                  </a:lnTo>
                  <a:lnTo>
                    <a:pt x="12901065" y="6817410"/>
                  </a:lnTo>
                  <a:lnTo>
                    <a:pt x="12900154" y="6813082"/>
                  </a:lnTo>
                  <a:lnTo>
                    <a:pt x="12897248" y="6810660"/>
                  </a:lnTo>
                  <a:lnTo>
                    <a:pt x="12893342" y="6807813"/>
                  </a:lnTo>
                  <a:lnTo>
                    <a:pt x="12890101" y="6805248"/>
                  </a:lnTo>
                  <a:close/>
                </a:path>
                <a:path w="18145125" h="10333990">
                  <a:moveTo>
                    <a:pt x="10972302" y="5985208"/>
                  </a:moveTo>
                  <a:lnTo>
                    <a:pt x="10968352" y="5984311"/>
                  </a:lnTo>
                  <a:lnTo>
                    <a:pt x="10963401" y="5982988"/>
                  </a:lnTo>
                  <a:lnTo>
                    <a:pt x="10959593" y="5981757"/>
                  </a:lnTo>
                  <a:lnTo>
                    <a:pt x="10955838" y="5984094"/>
                  </a:lnTo>
                  <a:lnTo>
                    <a:pt x="10954941" y="5988045"/>
                  </a:lnTo>
                  <a:lnTo>
                    <a:pt x="10953994" y="5991187"/>
                  </a:lnTo>
                  <a:lnTo>
                    <a:pt x="10955999" y="5994801"/>
                  </a:lnTo>
                  <a:lnTo>
                    <a:pt x="10959999" y="5996507"/>
                  </a:lnTo>
                  <a:lnTo>
                    <a:pt x="10964949" y="5997830"/>
                  </a:lnTo>
                  <a:lnTo>
                    <a:pt x="10968757" y="5999061"/>
                  </a:lnTo>
                  <a:lnTo>
                    <a:pt x="10972513" y="5996722"/>
                  </a:lnTo>
                  <a:lnTo>
                    <a:pt x="10973410" y="5992772"/>
                  </a:lnTo>
                  <a:lnTo>
                    <a:pt x="10974641" y="5988963"/>
                  </a:lnTo>
                  <a:lnTo>
                    <a:pt x="10972302" y="5985208"/>
                  </a:lnTo>
                  <a:close/>
                </a:path>
                <a:path w="18145125" h="10333990">
                  <a:moveTo>
                    <a:pt x="1822045" y="2079253"/>
                  </a:moveTo>
                  <a:lnTo>
                    <a:pt x="1817717" y="2080164"/>
                  </a:lnTo>
                  <a:lnTo>
                    <a:pt x="1813255" y="2086928"/>
                  </a:lnTo>
                  <a:lnTo>
                    <a:pt x="1814167" y="2091256"/>
                  </a:lnTo>
                  <a:lnTo>
                    <a:pt x="1817549" y="2093487"/>
                  </a:lnTo>
                  <a:lnTo>
                    <a:pt x="1821931" y="2096144"/>
                  </a:lnTo>
                  <a:lnTo>
                    <a:pt x="1826264" y="2097993"/>
                  </a:lnTo>
                  <a:lnTo>
                    <a:pt x="1829926" y="2096797"/>
                  </a:lnTo>
                  <a:lnTo>
                    <a:pt x="1831872" y="2094081"/>
                  </a:lnTo>
                  <a:lnTo>
                    <a:pt x="1834102" y="2090699"/>
                  </a:lnTo>
                  <a:lnTo>
                    <a:pt x="1833191" y="2086371"/>
                  </a:lnTo>
                  <a:lnTo>
                    <a:pt x="1829809" y="2084141"/>
                  </a:lnTo>
                  <a:lnTo>
                    <a:pt x="1825427" y="2081484"/>
                  </a:lnTo>
                  <a:lnTo>
                    <a:pt x="1822045" y="2079253"/>
                  </a:lnTo>
                  <a:close/>
                </a:path>
                <a:path w="18145125" h="10333990">
                  <a:moveTo>
                    <a:pt x="11057840" y="6006332"/>
                  </a:moveTo>
                  <a:lnTo>
                    <a:pt x="11053890" y="6005435"/>
                  </a:lnTo>
                  <a:lnTo>
                    <a:pt x="11048940" y="6004111"/>
                  </a:lnTo>
                  <a:lnTo>
                    <a:pt x="11045132" y="6002880"/>
                  </a:lnTo>
                  <a:lnTo>
                    <a:pt x="11041376" y="6005218"/>
                  </a:lnTo>
                  <a:lnTo>
                    <a:pt x="11040479" y="6009169"/>
                  </a:lnTo>
                  <a:lnTo>
                    <a:pt x="11039533" y="6012311"/>
                  </a:lnTo>
                  <a:lnTo>
                    <a:pt x="11041538" y="6015924"/>
                  </a:lnTo>
                  <a:lnTo>
                    <a:pt x="11045537" y="6017630"/>
                  </a:lnTo>
                  <a:lnTo>
                    <a:pt x="11050488" y="6018954"/>
                  </a:lnTo>
                  <a:lnTo>
                    <a:pt x="11054296" y="6020184"/>
                  </a:lnTo>
                  <a:lnTo>
                    <a:pt x="11058051" y="6017846"/>
                  </a:lnTo>
                  <a:lnTo>
                    <a:pt x="11058948" y="6013895"/>
                  </a:lnTo>
                  <a:lnTo>
                    <a:pt x="11060179" y="6010087"/>
                  </a:lnTo>
                  <a:lnTo>
                    <a:pt x="11057840" y="6006332"/>
                  </a:lnTo>
                  <a:close/>
                </a:path>
                <a:path w="18145125" h="10333990">
                  <a:moveTo>
                    <a:pt x="1748783" y="2030274"/>
                  </a:moveTo>
                  <a:lnTo>
                    <a:pt x="1744454" y="2031185"/>
                  </a:lnTo>
                  <a:lnTo>
                    <a:pt x="1742224" y="2034567"/>
                  </a:lnTo>
                  <a:lnTo>
                    <a:pt x="1739660" y="2037808"/>
                  </a:lnTo>
                  <a:lnTo>
                    <a:pt x="1740571" y="2042135"/>
                  </a:lnTo>
                  <a:lnTo>
                    <a:pt x="1743953" y="2044366"/>
                  </a:lnTo>
                  <a:lnTo>
                    <a:pt x="1748193" y="2047357"/>
                  </a:lnTo>
                  <a:lnTo>
                    <a:pt x="1749526" y="2047925"/>
                  </a:lnTo>
                  <a:lnTo>
                    <a:pt x="1749717" y="2048400"/>
                  </a:lnTo>
                  <a:lnTo>
                    <a:pt x="1752717" y="2049680"/>
                  </a:lnTo>
                  <a:lnTo>
                    <a:pt x="1756379" y="2048484"/>
                  </a:lnTo>
                  <a:lnTo>
                    <a:pt x="1758325" y="2045770"/>
                  </a:lnTo>
                  <a:lnTo>
                    <a:pt x="1760556" y="2042387"/>
                  </a:lnTo>
                  <a:lnTo>
                    <a:pt x="1759644" y="2038058"/>
                  </a:lnTo>
                  <a:lnTo>
                    <a:pt x="1756262" y="2035828"/>
                  </a:lnTo>
                  <a:lnTo>
                    <a:pt x="1752023" y="2032838"/>
                  </a:lnTo>
                  <a:lnTo>
                    <a:pt x="1748783" y="2030274"/>
                  </a:lnTo>
                  <a:close/>
                </a:path>
                <a:path w="18145125" h="10333990">
                  <a:moveTo>
                    <a:pt x="12819546" y="6752696"/>
                  </a:moveTo>
                  <a:lnTo>
                    <a:pt x="12814883" y="6753465"/>
                  </a:lnTo>
                  <a:lnTo>
                    <a:pt x="12810707" y="6759562"/>
                  </a:lnTo>
                  <a:lnTo>
                    <a:pt x="12811476" y="6764224"/>
                  </a:lnTo>
                  <a:lnTo>
                    <a:pt x="12814524" y="6766312"/>
                  </a:lnTo>
                  <a:lnTo>
                    <a:pt x="12818431" y="6769161"/>
                  </a:lnTo>
                  <a:lnTo>
                    <a:pt x="12822764" y="6771009"/>
                  </a:lnTo>
                  <a:lnTo>
                    <a:pt x="12826284" y="6770147"/>
                  </a:lnTo>
                  <a:lnTo>
                    <a:pt x="12828230" y="6767431"/>
                  </a:lnTo>
                  <a:lnTo>
                    <a:pt x="12830319" y="6764383"/>
                  </a:lnTo>
                  <a:lnTo>
                    <a:pt x="12829549" y="6759721"/>
                  </a:lnTo>
                  <a:lnTo>
                    <a:pt x="12826501" y="6757633"/>
                  </a:lnTo>
                  <a:lnTo>
                    <a:pt x="12822594" y="6754784"/>
                  </a:lnTo>
                  <a:lnTo>
                    <a:pt x="12819546" y="6752696"/>
                  </a:lnTo>
                  <a:close/>
                </a:path>
                <a:path w="18145125" h="10333990">
                  <a:moveTo>
                    <a:pt x="11143379" y="6027456"/>
                  </a:moveTo>
                  <a:lnTo>
                    <a:pt x="11139428" y="6026559"/>
                  </a:lnTo>
                  <a:lnTo>
                    <a:pt x="11134478" y="6025234"/>
                  </a:lnTo>
                  <a:lnTo>
                    <a:pt x="11131003" y="6024146"/>
                  </a:lnTo>
                  <a:lnTo>
                    <a:pt x="11126914" y="6026342"/>
                  </a:lnTo>
                  <a:lnTo>
                    <a:pt x="11126017" y="6030292"/>
                  </a:lnTo>
                  <a:lnTo>
                    <a:pt x="11125071" y="6033434"/>
                  </a:lnTo>
                  <a:lnTo>
                    <a:pt x="11127075" y="6037047"/>
                  </a:lnTo>
                  <a:lnTo>
                    <a:pt x="11131076" y="6038753"/>
                  </a:lnTo>
                  <a:lnTo>
                    <a:pt x="11136026" y="6040077"/>
                  </a:lnTo>
                  <a:lnTo>
                    <a:pt x="11139835" y="6041308"/>
                  </a:lnTo>
                  <a:lnTo>
                    <a:pt x="11143255" y="6038827"/>
                  </a:lnTo>
                  <a:lnTo>
                    <a:pt x="11145717" y="6031211"/>
                  </a:lnTo>
                  <a:lnTo>
                    <a:pt x="11143379" y="6027456"/>
                  </a:lnTo>
                  <a:close/>
                </a:path>
                <a:path w="18145125" h="10333990">
                  <a:moveTo>
                    <a:pt x="1675663" y="1980961"/>
                  </a:moveTo>
                  <a:lnTo>
                    <a:pt x="1671476" y="1981540"/>
                  </a:lnTo>
                  <a:lnTo>
                    <a:pt x="1667015" y="1988304"/>
                  </a:lnTo>
                  <a:lnTo>
                    <a:pt x="1667593" y="1992490"/>
                  </a:lnTo>
                  <a:lnTo>
                    <a:pt x="1670975" y="1994720"/>
                  </a:lnTo>
                  <a:lnTo>
                    <a:pt x="1675215" y="1997710"/>
                  </a:lnTo>
                  <a:lnTo>
                    <a:pt x="1676548" y="1998279"/>
                  </a:lnTo>
                  <a:lnTo>
                    <a:pt x="1676073" y="1998471"/>
                  </a:lnTo>
                  <a:lnTo>
                    <a:pt x="1679073" y="1999750"/>
                  </a:lnTo>
                  <a:lnTo>
                    <a:pt x="1682734" y="1998554"/>
                  </a:lnTo>
                  <a:lnTo>
                    <a:pt x="1684681" y="1995839"/>
                  </a:lnTo>
                  <a:lnTo>
                    <a:pt x="1686911" y="1992457"/>
                  </a:lnTo>
                  <a:lnTo>
                    <a:pt x="1686333" y="1988271"/>
                  </a:lnTo>
                  <a:lnTo>
                    <a:pt x="1682951" y="1986040"/>
                  </a:lnTo>
                  <a:lnTo>
                    <a:pt x="1679045" y="1983192"/>
                  </a:lnTo>
                  <a:lnTo>
                    <a:pt x="1675663" y="1980961"/>
                  </a:lnTo>
                  <a:close/>
                </a:path>
                <a:path w="18145125" h="10333990">
                  <a:moveTo>
                    <a:pt x="12748088" y="6701334"/>
                  </a:moveTo>
                  <a:lnTo>
                    <a:pt x="12743567" y="6701770"/>
                  </a:lnTo>
                  <a:lnTo>
                    <a:pt x="12741337" y="6705152"/>
                  </a:lnTo>
                  <a:lnTo>
                    <a:pt x="12739249" y="6708201"/>
                  </a:lnTo>
                  <a:lnTo>
                    <a:pt x="12739685" y="6712720"/>
                  </a:lnTo>
                  <a:lnTo>
                    <a:pt x="12743066" y="6714951"/>
                  </a:lnTo>
                  <a:lnTo>
                    <a:pt x="12746973" y="6717800"/>
                  </a:lnTo>
                  <a:lnTo>
                    <a:pt x="12751306" y="6719648"/>
                  </a:lnTo>
                  <a:lnTo>
                    <a:pt x="12754826" y="6718785"/>
                  </a:lnTo>
                  <a:lnTo>
                    <a:pt x="12756773" y="6716070"/>
                  </a:lnTo>
                  <a:lnTo>
                    <a:pt x="12758861" y="6713021"/>
                  </a:lnTo>
                  <a:lnTo>
                    <a:pt x="12758425" y="6708502"/>
                  </a:lnTo>
                  <a:lnTo>
                    <a:pt x="12755043" y="6706272"/>
                  </a:lnTo>
                  <a:lnTo>
                    <a:pt x="12751136" y="6703423"/>
                  </a:lnTo>
                  <a:lnTo>
                    <a:pt x="12748088" y="6701334"/>
                  </a:lnTo>
                  <a:close/>
                </a:path>
                <a:path w="18145125" h="10333990">
                  <a:moveTo>
                    <a:pt x="11228918" y="6048580"/>
                  </a:moveTo>
                  <a:lnTo>
                    <a:pt x="11224967" y="6047682"/>
                  </a:lnTo>
                  <a:lnTo>
                    <a:pt x="11220016" y="6046359"/>
                  </a:lnTo>
                  <a:lnTo>
                    <a:pt x="11216540" y="6045269"/>
                  </a:lnTo>
                  <a:lnTo>
                    <a:pt x="11212453" y="6047465"/>
                  </a:lnTo>
                  <a:lnTo>
                    <a:pt x="11211556" y="6051416"/>
                  </a:lnTo>
                  <a:lnTo>
                    <a:pt x="11210609" y="6054558"/>
                  </a:lnTo>
                  <a:lnTo>
                    <a:pt x="11212613" y="6058171"/>
                  </a:lnTo>
                  <a:lnTo>
                    <a:pt x="11216613" y="6059877"/>
                  </a:lnTo>
                  <a:lnTo>
                    <a:pt x="11221564" y="6061201"/>
                  </a:lnTo>
                  <a:lnTo>
                    <a:pt x="11225039" y="6062290"/>
                  </a:lnTo>
                  <a:lnTo>
                    <a:pt x="11229128" y="6060094"/>
                  </a:lnTo>
                  <a:lnTo>
                    <a:pt x="11230025" y="6056143"/>
                  </a:lnTo>
                  <a:lnTo>
                    <a:pt x="11231113" y="6052668"/>
                  </a:lnTo>
                  <a:lnTo>
                    <a:pt x="11228918" y="6048580"/>
                  </a:lnTo>
                  <a:close/>
                </a:path>
                <a:path w="18145125" h="10333990">
                  <a:moveTo>
                    <a:pt x="1603636" y="1930934"/>
                  </a:moveTo>
                  <a:lnTo>
                    <a:pt x="1599117" y="1931369"/>
                  </a:lnTo>
                  <a:lnTo>
                    <a:pt x="1596886" y="1934751"/>
                  </a:lnTo>
                  <a:lnTo>
                    <a:pt x="1594798" y="1937800"/>
                  </a:lnTo>
                  <a:lnTo>
                    <a:pt x="1595233" y="1942319"/>
                  </a:lnTo>
                  <a:lnTo>
                    <a:pt x="1598615" y="1944549"/>
                  </a:lnTo>
                  <a:lnTo>
                    <a:pt x="1602522" y="1947398"/>
                  </a:lnTo>
                  <a:lnTo>
                    <a:pt x="1606854" y="1949247"/>
                  </a:lnTo>
                  <a:lnTo>
                    <a:pt x="1610374" y="1948384"/>
                  </a:lnTo>
                  <a:lnTo>
                    <a:pt x="1612320" y="1945668"/>
                  </a:lnTo>
                  <a:lnTo>
                    <a:pt x="1614408" y="1942620"/>
                  </a:lnTo>
                  <a:lnTo>
                    <a:pt x="1613973" y="1938101"/>
                  </a:lnTo>
                  <a:lnTo>
                    <a:pt x="1610591" y="1935870"/>
                  </a:lnTo>
                  <a:lnTo>
                    <a:pt x="1606684" y="1933022"/>
                  </a:lnTo>
                  <a:lnTo>
                    <a:pt x="1603636" y="1930934"/>
                  </a:lnTo>
                  <a:close/>
                </a:path>
                <a:path w="18145125" h="10333990">
                  <a:moveTo>
                    <a:pt x="12674870" y="6650404"/>
                  </a:moveTo>
                  <a:lnTo>
                    <a:pt x="12670541" y="6651316"/>
                  </a:lnTo>
                  <a:lnTo>
                    <a:pt x="12666080" y="6658081"/>
                  </a:lnTo>
                  <a:lnTo>
                    <a:pt x="12666658" y="6662266"/>
                  </a:lnTo>
                  <a:lnTo>
                    <a:pt x="12670040" y="6664497"/>
                  </a:lnTo>
                  <a:lnTo>
                    <a:pt x="12674280" y="6667488"/>
                  </a:lnTo>
                  <a:lnTo>
                    <a:pt x="12675612" y="6668056"/>
                  </a:lnTo>
                  <a:lnTo>
                    <a:pt x="12675470" y="6668389"/>
                  </a:lnTo>
                  <a:lnTo>
                    <a:pt x="12678471" y="6669669"/>
                  </a:lnTo>
                  <a:lnTo>
                    <a:pt x="12682132" y="6668473"/>
                  </a:lnTo>
                  <a:lnTo>
                    <a:pt x="12684078" y="6665758"/>
                  </a:lnTo>
                  <a:lnTo>
                    <a:pt x="12686309" y="6662375"/>
                  </a:lnTo>
                  <a:lnTo>
                    <a:pt x="12685731" y="6658189"/>
                  </a:lnTo>
                  <a:lnTo>
                    <a:pt x="12682349" y="6655959"/>
                  </a:lnTo>
                  <a:lnTo>
                    <a:pt x="12678110" y="6652969"/>
                  </a:lnTo>
                  <a:lnTo>
                    <a:pt x="12674870" y="6650404"/>
                  </a:lnTo>
                  <a:close/>
                </a:path>
                <a:path w="18145125" h="10333990">
                  <a:moveTo>
                    <a:pt x="11314314" y="6070036"/>
                  </a:moveTo>
                  <a:lnTo>
                    <a:pt x="11310363" y="6069139"/>
                  </a:lnTo>
                  <a:lnTo>
                    <a:pt x="11305412" y="6067815"/>
                  </a:lnTo>
                  <a:lnTo>
                    <a:pt x="11301937" y="6066727"/>
                  </a:lnTo>
                  <a:lnTo>
                    <a:pt x="11297849" y="6068923"/>
                  </a:lnTo>
                  <a:lnTo>
                    <a:pt x="11296952" y="6072874"/>
                  </a:lnTo>
                  <a:lnTo>
                    <a:pt x="11295863" y="6076348"/>
                  </a:lnTo>
                  <a:lnTo>
                    <a:pt x="11297867" y="6079961"/>
                  </a:lnTo>
                  <a:lnTo>
                    <a:pt x="11300868" y="6081241"/>
                  </a:lnTo>
                  <a:lnTo>
                    <a:pt x="11301010" y="6080908"/>
                  </a:lnTo>
                  <a:lnTo>
                    <a:pt x="11302009" y="6081334"/>
                  </a:lnTo>
                  <a:lnTo>
                    <a:pt x="11306960" y="6082658"/>
                  </a:lnTo>
                  <a:lnTo>
                    <a:pt x="11310435" y="6083746"/>
                  </a:lnTo>
                  <a:lnTo>
                    <a:pt x="11314524" y="6081551"/>
                  </a:lnTo>
                  <a:lnTo>
                    <a:pt x="11315421" y="6077600"/>
                  </a:lnTo>
                  <a:lnTo>
                    <a:pt x="11316509" y="6074125"/>
                  </a:lnTo>
                  <a:lnTo>
                    <a:pt x="11314314" y="6070036"/>
                  </a:lnTo>
                  <a:close/>
                </a:path>
                <a:path w="18145125" h="10333990">
                  <a:moveTo>
                    <a:pt x="11400092" y="6092444"/>
                  </a:moveTo>
                  <a:lnTo>
                    <a:pt x="11396142" y="6091547"/>
                  </a:lnTo>
                  <a:lnTo>
                    <a:pt x="11391191" y="6090223"/>
                  </a:lnTo>
                  <a:lnTo>
                    <a:pt x="11387383" y="6088993"/>
                  </a:lnTo>
                  <a:lnTo>
                    <a:pt x="11383294" y="6091189"/>
                  </a:lnTo>
                  <a:lnTo>
                    <a:pt x="11382397" y="6095139"/>
                  </a:lnTo>
                  <a:lnTo>
                    <a:pt x="11381308" y="6098615"/>
                  </a:lnTo>
                  <a:lnTo>
                    <a:pt x="11382979" y="6102085"/>
                  </a:lnTo>
                  <a:lnTo>
                    <a:pt x="11387312" y="6103933"/>
                  </a:lnTo>
                  <a:lnTo>
                    <a:pt x="11392263" y="6105257"/>
                  </a:lnTo>
                  <a:lnTo>
                    <a:pt x="11396072" y="6106488"/>
                  </a:lnTo>
                  <a:lnTo>
                    <a:pt x="11400159" y="6104291"/>
                  </a:lnTo>
                  <a:lnTo>
                    <a:pt x="11401058" y="6100341"/>
                  </a:lnTo>
                  <a:lnTo>
                    <a:pt x="11402288" y="6096533"/>
                  </a:lnTo>
                  <a:lnTo>
                    <a:pt x="11400092" y="6092444"/>
                  </a:lnTo>
                  <a:close/>
                </a:path>
                <a:path w="18145125" h="10333990">
                  <a:moveTo>
                    <a:pt x="12601465" y="6601759"/>
                  </a:moveTo>
                  <a:lnTo>
                    <a:pt x="12597136" y="6602670"/>
                  </a:lnTo>
                  <a:lnTo>
                    <a:pt x="12592675" y="6609434"/>
                  </a:lnTo>
                  <a:lnTo>
                    <a:pt x="12593587" y="6613762"/>
                  </a:lnTo>
                  <a:lnTo>
                    <a:pt x="12596969" y="6615992"/>
                  </a:lnTo>
                  <a:lnTo>
                    <a:pt x="12601351" y="6618650"/>
                  </a:lnTo>
                  <a:lnTo>
                    <a:pt x="12605684" y="6620498"/>
                  </a:lnTo>
                  <a:lnTo>
                    <a:pt x="12609345" y="6619303"/>
                  </a:lnTo>
                  <a:lnTo>
                    <a:pt x="12611292" y="6616587"/>
                  </a:lnTo>
                  <a:lnTo>
                    <a:pt x="12613522" y="6613205"/>
                  </a:lnTo>
                  <a:lnTo>
                    <a:pt x="12612611" y="6608877"/>
                  </a:lnTo>
                  <a:lnTo>
                    <a:pt x="12609230" y="6606647"/>
                  </a:lnTo>
                  <a:lnTo>
                    <a:pt x="12604847" y="6603990"/>
                  </a:lnTo>
                  <a:lnTo>
                    <a:pt x="12601465" y="6601759"/>
                  </a:lnTo>
                  <a:close/>
                </a:path>
                <a:path w="18145125" h="10333990">
                  <a:moveTo>
                    <a:pt x="1532036" y="1879906"/>
                  </a:moveTo>
                  <a:lnTo>
                    <a:pt x="1527374" y="1880674"/>
                  </a:lnTo>
                  <a:lnTo>
                    <a:pt x="1523197" y="1886772"/>
                  </a:lnTo>
                  <a:lnTo>
                    <a:pt x="1523633" y="1891292"/>
                  </a:lnTo>
                  <a:lnTo>
                    <a:pt x="1527015" y="1893522"/>
                  </a:lnTo>
                  <a:lnTo>
                    <a:pt x="1530922" y="1896370"/>
                  </a:lnTo>
                  <a:lnTo>
                    <a:pt x="1535255" y="1898218"/>
                  </a:lnTo>
                  <a:lnTo>
                    <a:pt x="1538774" y="1897356"/>
                  </a:lnTo>
                  <a:lnTo>
                    <a:pt x="1540720" y="1894641"/>
                  </a:lnTo>
                  <a:lnTo>
                    <a:pt x="1542809" y="1891592"/>
                  </a:lnTo>
                  <a:lnTo>
                    <a:pt x="1542373" y="1887072"/>
                  </a:lnTo>
                  <a:lnTo>
                    <a:pt x="1538990" y="1884842"/>
                  </a:lnTo>
                  <a:lnTo>
                    <a:pt x="1535084" y="1881994"/>
                  </a:lnTo>
                  <a:lnTo>
                    <a:pt x="1532036" y="1879906"/>
                  </a:lnTo>
                  <a:close/>
                </a:path>
                <a:path w="18145125" h="10333990">
                  <a:moveTo>
                    <a:pt x="11484968" y="6116043"/>
                  </a:moveTo>
                  <a:lnTo>
                    <a:pt x="11481160" y="6114813"/>
                  </a:lnTo>
                  <a:lnTo>
                    <a:pt x="11476210" y="6113489"/>
                  </a:lnTo>
                  <a:lnTo>
                    <a:pt x="11472259" y="6112592"/>
                  </a:lnTo>
                  <a:lnTo>
                    <a:pt x="11468646" y="6114596"/>
                  </a:lnTo>
                  <a:lnTo>
                    <a:pt x="11467415" y="6118405"/>
                  </a:lnTo>
                  <a:lnTo>
                    <a:pt x="11466327" y="6121880"/>
                  </a:lnTo>
                  <a:lnTo>
                    <a:pt x="11467998" y="6125351"/>
                  </a:lnTo>
                  <a:lnTo>
                    <a:pt x="11472330" y="6127199"/>
                  </a:lnTo>
                  <a:lnTo>
                    <a:pt x="11477282" y="6128523"/>
                  </a:lnTo>
                  <a:lnTo>
                    <a:pt x="11481232" y="6129420"/>
                  </a:lnTo>
                  <a:lnTo>
                    <a:pt x="11484846" y="6127416"/>
                  </a:lnTo>
                  <a:lnTo>
                    <a:pt x="11486076" y="6123607"/>
                  </a:lnTo>
                  <a:lnTo>
                    <a:pt x="11486973" y="6119656"/>
                  </a:lnTo>
                  <a:lnTo>
                    <a:pt x="11484968" y="6116043"/>
                  </a:lnTo>
                  <a:close/>
                </a:path>
                <a:path w="18145125" h="10333990">
                  <a:moveTo>
                    <a:pt x="12526875" y="6554971"/>
                  </a:moveTo>
                  <a:lnTo>
                    <a:pt x="12522546" y="6555882"/>
                  </a:lnTo>
                  <a:lnTo>
                    <a:pt x="12520315" y="6559264"/>
                  </a:lnTo>
                  <a:lnTo>
                    <a:pt x="12518227" y="6562312"/>
                  </a:lnTo>
                  <a:lnTo>
                    <a:pt x="12519138" y="6566641"/>
                  </a:lnTo>
                  <a:lnTo>
                    <a:pt x="12522520" y="6568872"/>
                  </a:lnTo>
                  <a:lnTo>
                    <a:pt x="12526903" y="6571529"/>
                  </a:lnTo>
                  <a:lnTo>
                    <a:pt x="12527903" y="6571956"/>
                  </a:lnTo>
                  <a:lnTo>
                    <a:pt x="12527761" y="6572289"/>
                  </a:lnTo>
                  <a:lnTo>
                    <a:pt x="12530760" y="6573568"/>
                  </a:lnTo>
                  <a:lnTo>
                    <a:pt x="12534755" y="6572515"/>
                  </a:lnTo>
                  <a:lnTo>
                    <a:pt x="12536160" y="6569962"/>
                  </a:lnTo>
                  <a:lnTo>
                    <a:pt x="12536511" y="6569324"/>
                  </a:lnTo>
                  <a:lnTo>
                    <a:pt x="12538599" y="6566275"/>
                  </a:lnTo>
                  <a:lnTo>
                    <a:pt x="12537687" y="6561947"/>
                  </a:lnTo>
                  <a:lnTo>
                    <a:pt x="12534306" y="6559717"/>
                  </a:lnTo>
                  <a:lnTo>
                    <a:pt x="12529923" y="6557059"/>
                  </a:lnTo>
                  <a:lnTo>
                    <a:pt x="12526875" y="6554971"/>
                  </a:lnTo>
                  <a:close/>
                </a:path>
                <a:path w="18145125" h="10333990">
                  <a:moveTo>
                    <a:pt x="1461146" y="1827211"/>
                  </a:moveTo>
                  <a:lnTo>
                    <a:pt x="1456817" y="1828122"/>
                  </a:lnTo>
                  <a:lnTo>
                    <a:pt x="1454396" y="1831029"/>
                  </a:lnTo>
                  <a:lnTo>
                    <a:pt x="1451832" y="1834269"/>
                  </a:lnTo>
                  <a:lnTo>
                    <a:pt x="1452743" y="1838597"/>
                  </a:lnTo>
                  <a:lnTo>
                    <a:pt x="1455650" y="1841019"/>
                  </a:lnTo>
                  <a:lnTo>
                    <a:pt x="1459556" y="1843867"/>
                  </a:lnTo>
                  <a:lnTo>
                    <a:pt x="1464223" y="1845858"/>
                  </a:lnTo>
                  <a:lnTo>
                    <a:pt x="1467742" y="1844995"/>
                  </a:lnTo>
                  <a:lnTo>
                    <a:pt x="1469689" y="1842279"/>
                  </a:lnTo>
                  <a:lnTo>
                    <a:pt x="1472110" y="1839373"/>
                  </a:lnTo>
                  <a:lnTo>
                    <a:pt x="1471341" y="1834712"/>
                  </a:lnTo>
                  <a:lnTo>
                    <a:pt x="1468292" y="1832623"/>
                  </a:lnTo>
                  <a:lnTo>
                    <a:pt x="1464386" y="1829775"/>
                  </a:lnTo>
                  <a:lnTo>
                    <a:pt x="1461146" y="1827211"/>
                  </a:lnTo>
                  <a:close/>
                </a:path>
                <a:path w="18145125" h="10333990">
                  <a:moveTo>
                    <a:pt x="11569703" y="6139975"/>
                  </a:moveTo>
                  <a:lnTo>
                    <a:pt x="11565894" y="6138745"/>
                  </a:lnTo>
                  <a:lnTo>
                    <a:pt x="11560944" y="6137421"/>
                  </a:lnTo>
                  <a:lnTo>
                    <a:pt x="11556994" y="6136524"/>
                  </a:lnTo>
                  <a:lnTo>
                    <a:pt x="11553381" y="6138528"/>
                  </a:lnTo>
                  <a:lnTo>
                    <a:pt x="11552150" y="6142337"/>
                  </a:lnTo>
                  <a:lnTo>
                    <a:pt x="11551062" y="6145812"/>
                  </a:lnTo>
                  <a:lnTo>
                    <a:pt x="11552732" y="6149283"/>
                  </a:lnTo>
                  <a:lnTo>
                    <a:pt x="11557066" y="6151132"/>
                  </a:lnTo>
                  <a:lnTo>
                    <a:pt x="11562016" y="6152455"/>
                  </a:lnTo>
                  <a:lnTo>
                    <a:pt x="11565967" y="6153352"/>
                  </a:lnTo>
                  <a:lnTo>
                    <a:pt x="11569580" y="6151347"/>
                  </a:lnTo>
                  <a:lnTo>
                    <a:pt x="11570810" y="6147539"/>
                  </a:lnTo>
                  <a:lnTo>
                    <a:pt x="11571708" y="6143588"/>
                  </a:lnTo>
                  <a:lnTo>
                    <a:pt x="11569703" y="6139975"/>
                  </a:lnTo>
                  <a:close/>
                </a:path>
                <a:path w="18145125" h="10333990">
                  <a:moveTo>
                    <a:pt x="12450906" y="6509565"/>
                  </a:moveTo>
                  <a:lnTo>
                    <a:pt x="12446577" y="6510476"/>
                  </a:lnTo>
                  <a:lnTo>
                    <a:pt x="12442783" y="6517524"/>
                  </a:lnTo>
                  <a:lnTo>
                    <a:pt x="12443695" y="6521852"/>
                  </a:lnTo>
                  <a:lnTo>
                    <a:pt x="12447220" y="6523750"/>
                  </a:lnTo>
                  <a:lnTo>
                    <a:pt x="12451600" y="6526407"/>
                  </a:lnTo>
                  <a:lnTo>
                    <a:pt x="12455600" y="6528113"/>
                  </a:lnTo>
                  <a:lnTo>
                    <a:pt x="12459595" y="6527059"/>
                  </a:lnTo>
                  <a:lnTo>
                    <a:pt x="12461350" y="6523869"/>
                  </a:lnTo>
                  <a:lnTo>
                    <a:pt x="12463247" y="6520344"/>
                  </a:lnTo>
                  <a:lnTo>
                    <a:pt x="12462337" y="6516017"/>
                  </a:lnTo>
                  <a:lnTo>
                    <a:pt x="12458813" y="6514120"/>
                  </a:lnTo>
                  <a:lnTo>
                    <a:pt x="12454430" y="6511462"/>
                  </a:lnTo>
                  <a:lnTo>
                    <a:pt x="12450906" y="6509565"/>
                  </a:lnTo>
                  <a:close/>
                </a:path>
                <a:path w="18145125" h="10333990">
                  <a:moveTo>
                    <a:pt x="11654061" y="6165717"/>
                  </a:moveTo>
                  <a:lnTo>
                    <a:pt x="11649967" y="6165152"/>
                  </a:lnTo>
                  <a:lnTo>
                    <a:pt x="11645301" y="6163162"/>
                  </a:lnTo>
                  <a:lnTo>
                    <a:pt x="11641825" y="6162073"/>
                  </a:lnTo>
                  <a:lnTo>
                    <a:pt x="11637879" y="6163936"/>
                  </a:lnTo>
                  <a:lnTo>
                    <a:pt x="11636649" y="6167745"/>
                  </a:lnTo>
                  <a:lnTo>
                    <a:pt x="11635561" y="6171220"/>
                  </a:lnTo>
                  <a:lnTo>
                    <a:pt x="11637232" y="6174691"/>
                  </a:lnTo>
                  <a:lnTo>
                    <a:pt x="11640565" y="6176112"/>
                  </a:lnTo>
                  <a:lnTo>
                    <a:pt x="11640423" y="6176446"/>
                  </a:lnTo>
                  <a:lnTo>
                    <a:pt x="11640756" y="6176588"/>
                  </a:lnTo>
                  <a:lnTo>
                    <a:pt x="11641374" y="6176063"/>
                  </a:lnTo>
                  <a:lnTo>
                    <a:pt x="11646039" y="6178053"/>
                  </a:lnTo>
                  <a:lnTo>
                    <a:pt x="11649514" y="6179142"/>
                  </a:lnTo>
                  <a:lnTo>
                    <a:pt x="11653461" y="6177280"/>
                  </a:lnTo>
                  <a:lnTo>
                    <a:pt x="11655922" y="6169663"/>
                  </a:lnTo>
                  <a:lnTo>
                    <a:pt x="11654061" y="6165717"/>
                  </a:lnTo>
                  <a:close/>
                </a:path>
                <a:path w="18145125" h="10333990">
                  <a:moveTo>
                    <a:pt x="12374227" y="6465824"/>
                  </a:moveTo>
                  <a:lnTo>
                    <a:pt x="12369757" y="6467070"/>
                  </a:lnTo>
                  <a:lnTo>
                    <a:pt x="12367860" y="6470595"/>
                  </a:lnTo>
                  <a:lnTo>
                    <a:pt x="12365629" y="6473976"/>
                  </a:lnTo>
                  <a:lnTo>
                    <a:pt x="12366873" y="6478446"/>
                  </a:lnTo>
                  <a:lnTo>
                    <a:pt x="12370255" y="6480677"/>
                  </a:lnTo>
                  <a:lnTo>
                    <a:pt x="12375588" y="6482951"/>
                  </a:lnTo>
                  <a:lnTo>
                    <a:pt x="12375445" y="6483285"/>
                  </a:lnTo>
                  <a:lnTo>
                    <a:pt x="12378446" y="6484565"/>
                  </a:lnTo>
                  <a:lnTo>
                    <a:pt x="12382582" y="6483178"/>
                  </a:lnTo>
                  <a:lnTo>
                    <a:pt x="12384338" y="6479987"/>
                  </a:lnTo>
                  <a:lnTo>
                    <a:pt x="12386568" y="6476605"/>
                  </a:lnTo>
                  <a:lnTo>
                    <a:pt x="12385324" y="6472134"/>
                  </a:lnTo>
                  <a:lnTo>
                    <a:pt x="12381943" y="6469904"/>
                  </a:lnTo>
                  <a:lnTo>
                    <a:pt x="12377276" y="6467913"/>
                  </a:lnTo>
                  <a:lnTo>
                    <a:pt x="12374227" y="6465824"/>
                  </a:lnTo>
                  <a:close/>
                </a:path>
                <a:path w="18145125" h="10333990">
                  <a:moveTo>
                    <a:pt x="11738323" y="6192600"/>
                  </a:moveTo>
                  <a:lnTo>
                    <a:pt x="11734373" y="6191703"/>
                  </a:lnTo>
                  <a:lnTo>
                    <a:pt x="11729705" y="6189712"/>
                  </a:lnTo>
                  <a:lnTo>
                    <a:pt x="11725897" y="6188482"/>
                  </a:lnTo>
                  <a:lnTo>
                    <a:pt x="11722284" y="6190485"/>
                  </a:lnTo>
                  <a:lnTo>
                    <a:pt x="11719298" y="6197485"/>
                  </a:lnTo>
                  <a:lnTo>
                    <a:pt x="11721161" y="6201431"/>
                  </a:lnTo>
                  <a:lnTo>
                    <a:pt x="11724827" y="6202995"/>
                  </a:lnTo>
                  <a:lnTo>
                    <a:pt x="11725303" y="6202804"/>
                  </a:lnTo>
                  <a:lnTo>
                    <a:pt x="11729970" y="6204795"/>
                  </a:lnTo>
                  <a:lnTo>
                    <a:pt x="11733778" y="6206025"/>
                  </a:lnTo>
                  <a:lnTo>
                    <a:pt x="11737390" y="6204020"/>
                  </a:lnTo>
                  <a:lnTo>
                    <a:pt x="11738954" y="6200354"/>
                  </a:lnTo>
                  <a:lnTo>
                    <a:pt x="11740185" y="6196546"/>
                  </a:lnTo>
                  <a:lnTo>
                    <a:pt x="11738323" y="6192600"/>
                  </a:lnTo>
                  <a:close/>
                </a:path>
                <a:path w="18145125" h="10333990">
                  <a:moveTo>
                    <a:pt x="1390399" y="1774183"/>
                  </a:moveTo>
                  <a:lnTo>
                    <a:pt x="1386070" y="1775094"/>
                  </a:lnTo>
                  <a:lnTo>
                    <a:pt x="1383649" y="1778001"/>
                  </a:lnTo>
                  <a:lnTo>
                    <a:pt x="1381085" y="1781241"/>
                  </a:lnTo>
                  <a:lnTo>
                    <a:pt x="1381996" y="1785569"/>
                  </a:lnTo>
                  <a:lnTo>
                    <a:pt x="1384903" y="1787991"/>
                  </a:lnTo>
                  <a:lnTo>
                    <a:pt x="1388809" y="1790839"/>
                  </a:lnTo>
                  <a:lnTo>
                    <a:pt x="1390476" y="1791550"/>
                  </a:lnTo>
                  <a:lnTo>
                    <a:pt x="1390333" y="1791883"/>
                  </a:lnTo>
                  <a:lnTo>
                    <a:pt x="1393333" y="1793163"/>
                  </a:lnTo>
                  <a:lnTo>
                    <a:pt x="1396853" y="1792300"/>
                  </a:lnTo>
                  <a:lnTo>
                    <a:pt x="1398799" y="1789585"/>
                  </a:lnTo>
                  <a:lnTo>
                    <a:pt x="1401363" y="1786345"/>
                  </a:lnTo>
                  <a:lnTo>
                    <a:pt x="1400451" y="1782017"/>
                  </a:lnTo>
                  <a:lnTo>
                    <a:pt x="1397545" y="1779595"/>
                  </a:lnTo>
                  <a:lnTo>
                    <a:pt x="1393638" y="1776746"/>
                  </a:lnTo>
                  <a:lnTo>
                    <a:pt x="1390399" y="1774183"/>
                  </a:lnTo>
                  <a:close/>
                </a:path>
                <a:path w="18145125" h="10333990">
                  <a:moveTo>
                    <a:pt x="12295886" y="6424135"/>
                  </a:moveTo>
                  <a:lnTo>
                    <a:pt x="12291416" y="6425379"/>
                  </a:lnTo>
                  <a:lnTo>
                    <a:pt x="12289852" y="6429046"/>
                  </a:lnTo>
                  <a:lnTo>
                    <a:pt x="12287955" y="6432570"/>
                  </a:lnTo>
                  <a:lnTo>
                    <a:pt x="12289341" y="6436707"/>
                  </a:lnTo>
                  <a:lnTo>
                    <a:pt x="12292724" y="6438938"/>
                  </a:lnTo>
                  <a:lnTo>
                    <a:pt x="12301389" y="6442634"/>
                  </a:lnTo>
                  <a:lnTo>
                    <a:pt x="12305527" y="6441247"/>
                  </a:lnTo>
                  <a:lnTo>
                    <a:pt x="12306949" y="6437914"/>
                  </a:lnTo>
                  <a:lnTo>
                    <a:pt x="12308846" y="6434390"/>
                  </a:lnTo>
                  <a:lnTo>
                    <a:pt x="12307458" y="6430253"/>
                  </a:lnTo>
                  <a:lnTo>
                    <a:pt x="12304076" y="6428022"/>
                  </a:lnTo>
                  <a:lnTo>
                    <a:pt x="12299411" y="6426032"/>
                  </a:lnTo>
                  <a:lnTo>
                    <a:pt x="12295886" y="6424135"/>
                  </a:lnTo>
                  <a:close/>
                </a:path>
                <a:path w="18145125" h="10333990">
                  <a:moveTo>
                    <a:pt x="11821685" y="6220674"/>
                  </a:moveTo>
                  <a:lnTo>
                    <a:pt x="11817734" y="6219777"/>
                  </a:lnTo>
                  <a:lnTo>
                    <a:pt x="11813068" y="6217786"/>
                  </a:lnTo>
                  <a:lnTo>
                    <a:pt x="11809259" y="6216556"/>
                  </a:lnTo>
                  <a:lnTo>
                    <a:pt x="11805647" y="6218560"/>
                  </a:lnTo>
                  <a:lnTo>
                    <a:pt x="11802661" y="6225559"/>
                  </a:lnTo>
                  <a:lnTo>
                    <a:pt x="11804523" y="6229506"/>
                  </a:lnTo>
                  <a:lnTo>
                    <a:pt x="11807856" y="6230928"/>
                  </a:lnTo>
                  <a:lnTo>
                    <a:pt x="11808331" y="6230736"/>
                  </a:lnTo>
                  <a:lnTo>
                    <a:pt x="11813332" y="6232869"/>
                  </a:lnTo>
                  <a:lnTo>
                    <a:pt x="11817140" y="6234099"/>
                  </a:lnTo>
                  <a:lnTo>
                    <a:pt x="11820753" y="6232095"/>
                  </a:lnTo>
                  <a:lnTo>
                    <a:pt x="11822317" y="6228429"/>
                  </a:lnTo>
                  <a:lnTo>
                    <a:pt x="11823548" y="6224620"/>
                  </a:lnTo>
                  <a:lnTo>
                    <a:pt x="11821685" y="6220674"/>
                  </a:lnTo>
                  <a:close/>
                </a:path>
                <a:path w="18145125" h="10333990">
                  <a:moveTo>
                    <a:pt x="12217360" y="6384728"/>
                  </a:moveTo>
                  <a:lnTo>
                    <a:pt x="12212888" y="6385972"/>
                  </a:lnTo>
                  <a:lnTo>
                    <a:pt x="12210807" y="6390600"/>
                  </a:lnTo>
                  <a:lnTo>
                    <a:pt x="12209427" y="6393163"/>
                  </a:lnTo>
                  <a:lnTo>
                    <a:pt x="12210814" y="6397300"/>
                  </a:lnTo>
                  <a:lnTo>
                    <a:pt x="12214338" y="6399197"/>
                  </a:lnTo>
                  <a:lnTo>
                    <a:pt x="12222670" y="6402751"/>
                  </a:lnTo>
                  <a:lnTo>
                    <a:pt x="12226807" y="6401365"/>
                  </a:lnTo>
                  <a:lnTo>
                    <a:pt x="12228746" y="6397071"/>
                  </a:lnTo>
                  <a:lnTo>
                    <a:pt x="12230126" y="6394507"/>
                  </a:lnTo>
                  <a:lnTo>
                    <a:pt x="12228740" y="6390371"/>
                  </a:lnTo>
                  <a:lnTo>
                    <a:pt x="12225216" y="6388473"/>
                  </a:lnTo>
                  <a:lnTo>
                    <a:pt x="12220550" y="6386483"/>
                  </a:lnTo>
                  <a:lnTo>
                    <a:pt x="12217360" y="6384728"/>
                  </a:lnTo>
                  <a:close/>
                </a:path>
                <a:path w="18145125" h="10333990">
                  <a:moveTo>
                    <a:pt x="11904384" y="6251224"/>
                  </a:moveTo>
                  <a:lnTo>
                    <a:pt x="11892718" y="6246247"/>
                  </a:lnTo>
                  <a:lnTo>
                    <a:pt x="11888772" y="6248109"/>
                  </a:lnTo>
                  <a:lnTo>
                    <a:pt x="11885644" y="6255442"/>
                  </a:lnTo>
                  <a:lnTo>
                    <a:pt x="11887507" y="6259388"/>
                  </a:lnTo>
                  <a:lnTo>
                    <a:pt x="11899171" y="6264364"/>
                  </a:lnTo>
                  <a:lnTo>
                    <a:pt x="11903118" y="6262502"/>
                  </a:lnTo>
                  <a:lnTo>
                    <a:pt x="11906246" y="6255169"/>
                  </a:lnTo>
                  <a:lnTo>
                    <a:pt x="11904384" y="6251224"/>
                  </a:lnTo>
                  <a:close/>
                </a:path>
                <a:path w="18145125" h="10333990">
                  <a:moveTo>
                    <a:pt x="12148835" y="6352346"/>
                  </a:moveTo>
                  <a:lnTo>
                    <a:pt x="12137170" y="6347370"/>
                  </a:lnTo>
                  <a:lnTo>
                    <a:pt x="12133032" y="6348757"/>
                  </a:lnTo>
                  <a:lnTo>
                    <a:pt x="12130046" y="6355756"/>
                  </a:lnTo>
                  <a:lnTo>
                    <a:pt x="12131292" y="6360227"/>
                  </a:lnTo>
                  <a:lnTo>
                    <a:pt x="12142956" y="6365203"/>
                  </a:lnTo>
                  <a:lnTo>
                    <a:pt x="12147094" y="6363816"/>
                  </a:lnTo>
                  <a:lnTo>
                    <a:pt x="12150080" y="6356817"/>
                  </a:lnTo>
                  <a:lnTo>
                    <a:pt x="12148835" y="6352346"/>
                  </a:lnTo>
                  <a:close/>
                </a:path>
                <a:path w="18145125" h="10333990">
                  <a:moveTo>
                    <a:pt x="11986657" y="6282773"/>
                  </a:moveTo>
                  <a:lnTo>
                    <a:pt x="11974657" y="6277654"/>
                  </a:lnTo>
                  <a:lnTo>
                    <a:pt x="11970713" y="6279517"/>
                  </a:lnTo>
                  <a:lnTo>
                    <a:pt x="11969149" y="6283183"/>
                  </a:lnTo>
                  <a:lnTo>
                    <a:pt x="11968030" y="6286645"/>
                  </a:lnTo>
                  <a:lnTo>
                    <a:pt x="11967918" y="6286992"/>
                  </a:lnTo>
                  <a:lnTo>
                    <a:pt x="11969447" y="6290796"/>
                  </a:lnTo>
                  <a:lnTo>
                    <a:pt x="11981446" y="6295914"/>
                  </a:lnTo>
                  <a:lnTo>
                    <a:pt x="11985393" y="6294051"/>
                  </a:lnTo>
                  <a:lnTo>
                    <a:pt x="11988520" y="6286719"/>
                  </a:lnTo>
                  <a:lnTo>
                    <a:pt x="11986657" y="6282773"/>
                  </a:lnTo>
                  <a:close/>
                </a:path>
                <a:path w="18145125" h="10333990">
                  <a:moveTo>
                    <a:pt x="12068553" y="6316131"/>
                  </a:moveTo>
                  <a:lnTo>
                    <a:pt x="12056553" y="6311012"/>
                  </a:lnTo>
                  <a:lnTo>
                    <a:pt x="12052274" y="6312732"/>
                  </a:lnTo>
                  <a:lnTo>
                    <a:pt x="12049146" y="6320065"/>
                  </a:lnTo>
                  <a:lnTo>
                    <a:pt x="12050866" y="6324344"/>
                  </a:lnTo>
                  <a:lnTo>
                    <a:pt x="12059199" y="6327899"/>
                  </a:lnTo>
                  <a:lnTo>
                    <a:pt x="12059008" y="6327423"/>
                  </a:lnTo>
                  <a:lnTo>
                    <a:pt x="12062674" y="6328987"/>
                  </a:lnTo>
                  <a:lnTo>
                    <a:pt x="12066811" y="6327600"/>
                  </a:lnTo>
                  <a:lnTo>
                    <a:pt x="12069939" y="6320268"/>
                  </a:lnTo>
                  <a:lnTo>
                    <a:pt x="12068553" y="6316131"/>
                  </a:lnTo>
                  <a:close/>
                </a:path>
                <a:path w="18145125" h="10333990">
                  <a:moveTo>
                    <a:pt x="1320887" y="1720106"/>
                  </a:moveTo>
                  <a:lnTo>
                    <a:pt x="1316558" y="1721018"/>
                  </a:lnTo>
                  <a:lnTo>
                    <a:pt x="1314137" y="1723924"/>
                  </a:lnTo>
                  <a:lnTo>
                    <a:pt x="1311573" y="1727164"/>
                  </a:lnTo>
                  <a:lnTo>
                    <a:pt x="1312484" y="1731492"/>
                  </a:lnTo>
                  <a:lnTo>
                    <a:pt x="1319155" y="1737096"/>
                  </a:lnTo>
                  <a:lnTo>
                    <a:pt x="1323822" y="1739086"/>
                  </a:lnTo>
                  <a:lnTo>
                    <a:pt x="1327199" y="1738557"/>
                  </a:lnTo>
                  <a:lnTo>
                    <a:pt x="1329145" y="1735842"/>
                  </a:lnTo>
                  <a:lnTo>
                    <a:pt x="1331709" y="1732602"/>
                  </a:lnTo>
                  <a:lnTo>
                    <a:pt x="1330798" y="1728274"/>
                  </a:lnTo>
                  <a:lnTo>
                    <a:pt x="1324127" y="1722670"/>
                  </a:lnTo>
                  <a:lnTo>
                    <a:pt x="1320887" y="1720106"/>
                  </a:lnTo>
                  <a:close/>
                </a:path>
                <a:path w="18145125" h="10333990">
                  <a:moveTo>
                    <a:pt x="1252184" y="1665981"/>
                  </a:moveTo>
                  <a:lnTo>
                    <a:pt x="1247664" y="1666417"/>
                  </a:lnTo>
                  <a:lnTo>
                    <a:pt x="1242821" y="1672229"/>
                  </a:lnTo>
                  <a:lnTo>
                    <a:pt x="1243257" y="1676749"/>
                  </a:lnTo>
                  <a:lnTo>
                    <a:pt x="1249927" y="1682352"/>
                  </a:lnTo>
                  <a:lnTo>
                    <a:pt x="1251594" y="1683063"/>
                  </a:lnTo>
                  <a:lnTo>
                    <a:pt x="1251452" y="1683396"/>
                  </a:lnTo>
                  <a:lnTo>
                    <a:pt x="1254452" y="1684676"/>
                  </a:lnTo>
                  <a:lnTo>
                    <a:pt x="1257829" y="1684147"/>
                  </a:lnTo>
                  <a:lnTo>
                    <a:pt x="1259775" y="1681432"/>
                  </a:lnTo>
                  <a:lnTo>
                    <a:pt x="1262197" y="1678525"/>
                  </a:lnTo>
                  <a:lnTo>
                    <a:pt x="1261761" y="1674005"/>
                  </a:lnTo>
                  <a:lnTo>
                    <a:pt x="1252184" y="1665981"/>
                  </a:lnTo>
                  <a:close/>
                </a:path>
                <a:path w="18145125" h="10333990">
                  <a:moveTo>
                    <a:pt x="1183525" y="1609905"/>
                  </a:moveTo>
                  <a:lnTo>
                    <a:pt x="1179005" y="1610340"/>
                  </a:lnTo>
                  <a:lnTo>
                    <a:pt x="1174162" y="1616153"/>
                  </a:lnTo>
                  <a:lnTo>
                    <a:pt x="1174598" y="1620673"/>
                  </a:lnTo>
                  <a:lnTo>
                    <a:pt x="1181269" y="1626276"/>
                  </a:lnTo>
                  <a:lnTo>
                    <a:pt x="1183269" y="1627129"/>
                  </a:lnTo>
                  <a:lnTo>
                    <a:pt x="1182793" y="1627320"/>
                  </a:lnTo>
                  <a:lnTo>
                    <a:pt x="1185793" y="1628600"/>
                  </a:lnTo>
                  <a:lnTo>
                    <a:pt x="1188979" y="1627595"/>
                  </a:lnTo>
                  <a:lnTo>
                    <a:pt x="1191116" y="1625355"/>
                  </a:lnTo>
                  <a:lnTo>
                    <a:pt x="1193537" y="1622449"/>
                  </a:lnTo>
                  <a:lnTo>
                    <a:pt x="1193102" y="1617929"/>
                  </a:lnTo>
                  <a:lnTo>
                    <a:pt x="1183525" y="1609905"/>
                  </a:lnTo>
                  <a:close/>
                </a:path>
                <a:path w="18145125" h="10333990">
                  <a:moveTo>
                    <a:pt x="1116293" y="1553255"/>
                  </a:moveTo>
                  <a:lnTo>
                    <a:pt x="1111773" y="1553691"/>
                  </a:lnTo>
                  <a:lnTo>
                    <a:pt x="1106929" y="1559503"/>
                  </a:lnTo>
                  <a:lnTo>
                    <a:pt x="1107366" y="1564023"/>
                  </a:lnTo>
                  <a:lnTo>
                    <a:pt x="1114036" y="1569626"/>
                  </a:lnTo>
                  <a:lnTo>
                    <a:pt x="1116036" y="1570479"/>
                  </a:lnTo>
                  <a:lnTo>
                    <a:pt x="1115561" y="1570670"/>
                  </a:lnTo>
                  <a:lnTo>
                    <a:pt x="1118560" y="1571949"/>
                  </a:lnTo>
                  <a:lnTo>
                    <a:pt x="1121747" y="1570945"/>
                  </a:lnTo>
                  <a:lnTo>
                    <a:pt x="1123884" y="1568705"/>
                  </a:lnTo>
                  <a:lnTo>
                    <a:pt x="1126306" y="1565799"/>
                  </a:lnTo>
                  <a:lnTo>
                    <a:pt x="1125870" y="1561279"/>
                  </a:lnTo>
                  <a:lnTo>
                    <a:pt x="1116293" y="1553255"/>
                  </a:lnTo>
                  <a:close/>
                </a:path>
                <a:path w="18145125" h="10333990">
                  <a:moveTo>
                    <a:pt x="1050246" y="1494747"/>
                  </a:moveTo>
                  <a:lnTo>
                    <a:pt x="1045727" y="1495183"/>
                  </a:lnTo>
                  <a:lnTo>
                    <a:pt x="1043305" y="1498089"/>
                  </a:lnTo>
                  <a:lnTo>
                    <a:pt x="1040408" y="1501187"/>
                  </a:lnTo>
                  <a:lnTo>
                    <a:pt x="1040844" y="1505706"/>
                  </a:lnTo>
                  <a:lnTo>
                    <a:pt x="1047515" y="1511309"/>
                  </a:lnTo>
                  <a:lnTo>
                    <a:pt x="1048040" y="1511928"/>
                  </a:lnTo>
                  <a:lnTo>
                    <a:pt x="1052372" y="1513776"/>
                  </a:lnTo>
                  <a:lnTo>
                    <a:pt x="1055416" y="1513104"/>
                  </a:lnTo>
                  <a:lnTo>
                    <a:pt x="1057554" y="1510864"/>
                  </a:lnTo>
                  <a:lnTo>
                    <a:pt x="1060451" y="1507767"/>
                  </a:lnTo>
                  <a:lnTo>
                    <a:pt x="1060014" y="1503247"/>
                  </a:lnTo>
                  <a:lnTo>
                    <a:pt x="1053344" y="1497644"/>
                  </a:lnTo>
                  <a:lnTo>
                    <a:pt x="1050246" y="1494747"/>
                  </a:lnTo>
                  <a:close/>
                </a:path>
                <a:path w="18145125" h="10333990">
                  <a:moveTo>
                    <a:pt x="985151" y="1435857"/>
                  </a:moveTo>
                  <a:lnTo>
                    <a:pt x="980774" y="1435959"/>
                  </a:lnTo>
                  <a:lnTo>
                    <a:pt x="978019" y="1438724"/>
                  </a:lnTo>
                  <a:lnTo>
                    <a:pt x="975597" y="1441630"/>
                  </a:lnTo>
                  <a:lnTo>
                    <a:pt x="975700" y="1446008"/>
                  </a:lnTo>
                  <a:lnTo>
                    <a:pt x="978464" y="1448763"/>
                  </a:lnTo>
                  <a:lnTo>
                    <a:pt x="982086" y="1452277"/>
                  </a:lnTo>
                  <a:lnTo>
                    <a:pt x="982611" y="1452895"/>
                  </a:lnTo>
                  <a:lnTo>
                    <a:pt x="986944" y="1454743"/>
                  </a:lnTo>
                  <a:lnTo>
                    <a:pt x="989988" y="1454073"/>
                  </a:lnTo>
                  <a:lnTo>
                    <a:pt x="992125" y="1451832"/>
                  </a:lnTo>
                  <a:lnTo>
                    <a:pt x="994547" y="1448926"/>
                  </a:lnTo>
                  <a:lnTo>
                    <a:pt x="994444" y="1444549"/>
                  </a:lnTo>
                  <a:lnTo>
                    <a:pt x="991680" y="1441794"/>
                  </a:lnTo>
                  <a:lnTo>
                    <a:pt x="988058" y="1438279"/>
                  </a:lnTo>
                  <a:lnTo>
                    <a:pt x="985151" y="1435857"/>
                  </a:lnTo>
                  <a:close/>
                </a:path>
                <a:path w="18145125" h="10333990">
                  <a:moveTo>
                    <a:pt x="920624" y="1375634"/>
                  </a:moveTo>
                  <a:lnTo>
                    <a:pt x="916248" y="1375736"/>
                  </a:lnTo>
                  <a:lnTo>
                    <a:pt x="910737" y="1381265"/>
                  </a:lnTo>
                  <a:lnTo>
                    <a:pt x="910840" y="1385642"/>
                  </a:lnTo>
                  <a:lnTo>
                    <a:pt x="913604" y="1388397"/>
                  </a:lnTo>
                  <a:lnTo>
                    <a:pt x="917227" y="1391912"/>
                  </a:lnTo>
                  <a:lnTo>
                    <a:pt x="917751" y="1392530"/>
                  </a:lnTo>
                  <a:lnTo>
                    <a:pt x="919418" y="1393241"/>
                  </a:lnTo>
                  <a:lnTo>
                    <a:pt x="919276" y="1393574"/>
                  </a:lnTo>
                  <a:lnTo>
                    <a:pt x="921942" y="1394712"/>
                  </a:lnTo>
                  <a:lnTo>
                    <a:pt x="924986" y="1394040"/>
                  </a:lnTo>
                  <a:lnTo>
                    <a:pt x="927123" y="1391801"/>
                  </a:lnTo>
                  <a:lnTo>
                    <a:pt x="929878" y="1389036"/>
                  </a:lnTo>
                  <a:lnTo>
                    <a:pt x="929776" y="1384659"/>
                  </a:lnTo>
                  <a:lnTo>
                    <a:pt x="927011" y="1381903"/>
                  </a:lnTo>
                  <a:lnTo>
                    <a:pt x="923389" y="1378389"/>
                  </a:lnTo>
                  <a:lnTo>
                    <a:pt x="920624" y="1375634"/>
                  </a:lnTo>
                  <a:close/>
                </a:path>
                <a:path w="18145125" h="10333990">
                  <a:moveTo>
                    <a:pt x="857334" y="1314362"/>
                  </a:moveTo>
                  <a:lnTo>
                    <a:pt x="852957" y="1314465"/>
                  </a:lnTo>
                  <a:lnTo>
                    <a:pt x="847447" y="1319993"/>
                  </a:lnTo>
                  <a:lnTo>
                    <a:pt x="847549" y="1324371"/>
                  </a:lnTo>
                  <a:lnTo>
                    <a:pt x="850314" y="1327126"/>
                  </a:lnTo>
                  <a:lnTo>
                    <a:pt x="853935" y="1330640"/>
                  </a:lnTo>
                  <a:lnTo>
                    <a:pt x="854460" y="1331258"/>
                  </a:lnTo>
                  <a:lnTo>
                    <a:pt x="858793" y="1333106"/>
                  </a:lnTo>
                  <a:lnTo>
                    <a:pt x="861695" y="1332768"/>
                  </a:lnTo>
                  <a:lnTo>
                    <a:pt x="863832" y="1330529"/>
                  </a:lnTo>
                  <a:lnTo>
                    <a:pt x="866587" y="1327764"/>
                  </a:lnTo>
                  <a:lnTo>
                    <a:pt x="866484" y="1323387"/>
                  </a:lnTo>
                  <a:lnTo>
                    <a:pt x="863720" y="1320632"/>
                  </a:lnTo>
                  <a:lnTo>
                    <a:pt x="860098" y="1317117"/>
                  </a:lnTo>
                  <a:lnTo>
                    <a:pt x="857334" y="1314362"/>
                  </a:lnTo>
                  <a:close/>
                </a:path>
                <a:path w="18145125" h="10333990">
                  <a:moveTo>
                    <a:pt x="796038" y="1251184"/>
                  </a:moveTo>
                  <a:lnTo>
                    <a:pt x="791328" y="1251144"/>
                  </a:lnTo>
                  <a:lnTo>
                    <a:pt x="788572" y="1253908"/>
                  </a:lnTo>
                  <a:lnTo>
                    <a:pt x="785484" y="1256531"/>
                  </a:lnTo>
                  <a:lnTo>
                    <a:pt x="785444" y="1261241"/>
                  </a:lnTo>
                  <a:lnTo>
                    <a:pt x="788209" y="1263996"/>
                  </a:lnTo>
                  <a:lnTo>
                    <a:pt x="791831" y="1267511"/>
                  </a:lnTo>
                  <a:lnTo>
                    <a:pt x="792546" y="1268604"/>
                  </a:lnTo>
                  <a:lnTo>
                    <a:pt x="796879" y="1270452"/>
                  </a:lnTo>
                  <a:lnTo>
                    <a:pt x="799923" y="1269781"/>
                  </a:lnTo>
                  <a:lnTo>
                    <a:pt x="801918" y="1267874"/>
                  </a:lnTo>
                  <a:lnTo>
                    <a:pt x="805007" y="1265252"/>
                  </a:lnTo>
                  <a:lnTo>
                    <a:pt x="805047" y="1260541"/>
                  </a:lnTo>
                  <a:lnTo>
                    <a:pt x="802282" y="1257786"/>
                  </a:lnTo>
                  <a:lnTo>
                    <a:pt x="798660" y="1254272"/>
                  </a:lnTo>
                  <a:lnTo>
                    <a:pt x="796038" y="1251184"/>
                  </a:lnTo>
                  <a:close/>
                </a:path>
                <a:path w="18145125" h="10333990">
                  <a:moveTo>
                    <a:pt x="735026" y="1187338"/>
                  </a:moveTo>
                  <a:lnTo>
                    <a:pt x="730458" y="1186966"/>
                  </a:lnTo>
                  <a:lnTo>
                    <a:pt x="724948" y="1192494"/>
                  </a:lnTo>
                  <a:lnTo>
                    <a:pt x="724575" y="1197063"/>
                  </a:lnTo>
                  <a:lnTo>
                    <a:pt x="727339" y="1199818"/>
                  </a:lnTo>
                  <a:lnTo>
                    <a:pt x="730819" y="1203665"/>
                  </a:lnTo>
                  <a:lnTo>
                    <a:pt x="731535" y="1204759"/>
                  </a:lnTo>
                  <a:lnTo>
                    <a:pt x="735868" y="1206607"/>
                  </a:lnTo>
                  <a:lnTo>
                    <a:pt x="738912" y="1205935"/>
                  </a:lnTo>
                  <a:lnTo>
                    <a:pt x="740907" y="1204030"/>
                  </a:lnTo>
                  <a:lnTo>
                    <a:pt x="743662" y="1201265"/>
                  </a:lnTo>
                  <a:lnTo>
                    <a:pt x="744035" y="1196696"/>
                  </a:lnTo>
                  <a:lnTo>
                    <a:pt x="741270" y="1193942"/>
                  </a:lnTo>
                  <a:lnTo>
                    <a:pt x="737790" y="1190094"/>
                  </a:lnTo>
                  <a:lnTo>
                    <a:pt x="735026" y="1187338"/>
                  </a:lnTo>
                  <a:close/>
                </a:path>
                <a:path w="18145125" h="10333990">
                  <a:moveTo>
                    <a:pt x="675916" y="1122729"/>
                  </a:moveTo>
                  <a:lnTo>
                    <a:pt x="671682" y="1122498"/>
                  </a:lnTo>
                  <a:lnTo>
                    <a:pt x="665505" y="1127742"/>
                  </a:lnTo>
                  <a:lnTo>
                    <a:pt x="665274" y="1131978"/>
                  </a:lnTo>
                  <a:lnTo>
                    <a:pt x="671043" y="1138772"/>
                  </a:lnTo>
                  <a:lnTo>
                    <a:pt x="671425" y="1139723"/>
                  </a:lnTo>
                  <a:lnTo>
                    <a:pt x="676091" y="1141713"/>
                  </a:lnTo>
                  <a:lnTo>
                    <a:pt x="678994" y="1141375"/>
                  </a:lnTo>
                  <a:lnTo>
                    <a:pt x="680989" y="1139469"/>
                  </a:lnTo>
                  <a:lnTo>
                    <a:pt x="684077" y="1136846"/>
                  </a:lnTo>
                  <a:lnTo>
                    <a:pt x="684308" y="1132612"/>
                  </a:lnTo>
                  <a:lnTo>
                    <a:pt x="675916" y="1122729"/>
                  </a:lnTo>
                  <a:close/>
                </a:path>
                <a:path w="18145125" h="10333990">
                  <a:moveTo>
                    <a:pt x="617660" y="1056119"/>
                  </a:moveTo>
                  <a:lnTo>
                    <a:pt x="613425" y="1055889"/>
                  </a:lnTo>
                  <a:lnTo>
                    <a:pt x="607249" y="1061133"/>
                  </a:lnTo>
                  <a:lnTo>
                    <a:pt x="607018" y="1065368"/>
                  </a:lnTo>
                  <a:lnTo>
                    <a:pt x="612786" y="1072162"/>
                  </a:lnTo>
                  <a:lnTo>
                    <a:pt x="613502" y="1073255"/>
                  </a:lnTo>
                  <a:lnTo>
                    <a:pt x="617835" y="1075104"/>
                  </a:lnTo>
                  <a:lnTo>
                    <a:pt x="620737" y="1074766"/>
                  </a:lnTo>
                  <a:lnTo>
                    <a:pt x="622732" y="1072859"/>
                  </a:lnTo>
                  <a:lnTo>
                    <a:pt x="625821" y="1070237"/>
                  </a:lnTo>
                  <a:lnTo>
                    <a:pt x="626051" y="1066002"/>
                  </a:lnTo>
                  <a:lnTo>
                    <a:pt x="617660" y="1056119"/>
                  </a:lnTo>
                  <a:close/>
                </a:path>
                <a:path w="18145125" h="10333990">
                  <a:moveTo>
                    <a:pt x="561497" y="989220"/>
                  </a:moveTo>
                  <a:lnTo>
                    <a:pt x="557070" y="988514"/>
                  </a:lnTo>
                  <a:lnTo>
                    <a:pt x="553982" y="991137"/>
                  </a:lnTo>
                  <a:lnTo>
                    <a:pt x="551036" y="993426"/>
                  </a:lnTo>
                  <a:lnTo>
                    <a:pt x="550330" y="997852"/>
                  </a:lnTo>
                  <a:lnTo>
                    <a:pt x="556099" y="1004646"/>
                  </a:lnTo>
                  <a:lnTo>
                    <a:pt x="556814" y="1005739"/>
                  </a:lnTo>
                  <a:lnTo>
                    <a:pt x="561147" y="1007587"/>
                  </a:lnTo>
                  <a:lnTo>
                    <a:pt x="563907" y="1007583"/>
                  </a:lnTo>
                  <a:lnTo>
                    <a:pt x="565902" y="1005676"/>
                  </a:lnTo>
                  <a:lnTo>
                    <a:pt x="568848" y="1003387"/>
                  </a:lnTo>
                  <a:lnTo>
                    <a:pt x="569555" y="998961"/>
                  </a:lnTo>
                  <a:lnTo>
                    <a:pt x="563785" y="992167"/>
                  </a:lnTo>
                  <a:lnTo>
                    <a:pt x="561497" y="989220"/>
                  </a:lnTo>
                  <a:close/>
                </a:path>
                <a:path w="18145125" h="10333990">
                  <a:moveTo>
                    <a:pt x="506946" y="919465"/>
                  </a:moveTo>
                  <a:lnTo>
                    <a:pt x="502378" y="919092"/>
                  </a:lnTo>
                  <a:lnTo>
                    <a:pt x="499432" y="921380"/>
                  </a:lnTo>
                  <a:lnTo>
                    <a:pt x="496343" y="924003"/>
                  </a:lnTo>
                  <a:lnTo>
                    <a:pt x="495970" y="928571"/>
                  </a:lnTo>
                  <a:lnTo>
                    <a:pt x="498259" y="931518"/>
                  </a:lnTo>
                  <a:lnTo>
                    <a:pt x="501264" y="935556"/>
                  </a:lnTo>
                  <a:lnTo>
                    <a:pt x="501979" y="936649"/>
                  </a:lnTo>
                  <a:lnTo>
                    <a:pt x="506646" y="938640"/>
                  </a:lnTo>
                  <a:lnTo>
                    <a:pt x="509214" y="938160"/>
                  </a:lnTo>
                  <a:lnTo>
                    <a:pt x="511400" y="936729"/>
                  </a:lnTo>
                  <a:lnTo>
                    <a:pt x="514489" y="934107"/>
                  </a:lnTo>
                  <a:lnTo>
                    <a:pt x="514862" y="929538"/>
                  </a:lnTo>
                  <a:lnTo>
                    <a:pt x="512573" y="926592"/>
                  </a:lnTo>
                  <a:lnTo>
                    <a:pt x="509568" y="922553"/>
                  </a:lnTo>
                  <a:lnTo>
                    <a:pt x="506946" y="919465"/>
                  </a:lnTo>
                  <a:close/>
                </a:path>
                <a:path w="18145125" h="10333990">
                  <a:moveTo>
                    <a:pt x="453680" y="849468"/>
                  </a:moveTo>
                  <a:lnTo>
                    <a:pt x="449254" y="848762"/>
                  </a:lnTo>
                  <a:lnTo>
                    <a:pt x="446308" y="851051"/>
                  </a:lnTo>
                  <a:lnTo>
                    <a:pt x="443219" y="853674"/>
                  </a:lnTo>
                  <a:lnTo>
                    <a:pt x="442513" y="858099"/>
                  </a:lnTo>
                  <a:lnTo>
                    <a:pt x="444802" y="861046"/>
                  </a:lnTo>
                  <a:lnTo>
                    <a:pt x="447807" y="865084"/>
                  </a:lnTo>
                  <a:lnTo>
                    <a:pt x="448380" y="866511"/>
                  </a:lnTo>
                  <a:lnTo>
                    <a:pt x="453046" y="868502"/>
                  </a:lnTo>
                  <a:lnTo>
                    <a:pt x="455614" y="868022"/>
                  </a:lnTo>
                  <a:lnTo>
                    <a:pt x="457801" y="866591"/>
                  </a:lnTo>
                  <a:lnTo>
                    <a:pt x="460889" y="863968"/>
                  </a:lnTo>
                  <a:lnTo>
                    <a:pt x="461595" y="859542"/>
                  </a:lnTo>
                  <a:lnTo>
                    <a:pt x="459306" y="856596"/>
                  </a:lnTo>
                  <a:lnTo>
                    <a:pt x="456302" y="852557"/>
                  </a:lnTo>
                  <a:lnTo>
                    <a:pt x="453680" y="849468"/>
                  </a:lnTo>
                  <a:close/>
                </a:path>
                <a:path w="18145125" h="10333990">
                  <a:moveTo>
                    <a:pt x="402933" y="778184"/>
                  </a:moveTo>
                  <a:lnTo>
                    <a:pt x="398507" y="777477"/>
                  </a:lnTo>
                  <a:lnTo>
                    <a:pt x="391948" y="781770"/>
                  </a:lnTo>
                  <a:lnTo>
                    <a:pt x="391242" y="786197"/>
                  </a:lnTo>
                  <a:lnTo>
                    <a:pt x="393389" y="789476"/>
                  </a:lnTo>
                  <a:lnTo>
                    <a:pt x="396393" y="793516"/>
                  </a:lnTo>
                  <a:lnTo>
                    <a:pt x="396966" y="794942"/>
                  </a:lnTo>
                  <a:lnTo>
                    <a:pt x="401630" y="796932"/>
                  </a:lnTo>
                  <a:lnTo>
                    <a:pt x="404059" y="796786"/>
                  </a:lnTo>
                  <a:lnTo>
                    <a:pt x="409524" y="793208"/>
                  </a:lnTo>
                  <a:lnTo>
                    <a:pt x="410231" y="788781"/>
                  </a:lnTo>
                  <a:lnTo>
                    <a:pt x="408084" y="785503"/>
                  </a:lnTo>
                  <a:lnTo>
                    <a:pt x="405080" y="781463"/>
                  </a:lnTo>
                  <a:lnTo>
                    <a:pt x="402933" y="778184"/>
                  </a:lnTo>
                  <a:close/>
                </a:path>
                <a:path w="18145125" h="10333990">
                  <a:moveTo>
                    <a:pt x="354039" y="705325"/>
                  </a:moveTo>
                  <a:lnTo>
                    <a:pt x="349755" y="704285"/>
                  </a:lnTo>
                  <a:lnTo>
                    <a:pt x="343197" y="708579"/>
                  </a:lnTo>
                  <a:lnTo>
                    <a:pt x="342157" y="712863"/>
                  </a:lnTo>
                  <a:lnTo>
                    <a:pt x="344304" y="716142"/>
                  </a:lnTo>
                  <a:lnTo>
                    <a:pt x="346833" y="720372"/>
                  </a:lnTo>
                  <a:lnTo>
                    <a:pt x="347882" y="721608"/>
                  </a:lnTo>
                  <a:lnTo>
                    <a:pt x="350073" y="722936"/>
                  </a:lnTo>
                  <a:lnTo>
                    <a:pt x="349930" y="723270"/>
                  </a:lnTo>
                  <a:lnTo>
                    <a:pt x="351930" y="724123"/>
                  </a:lnTo>
                  <a:lnTo>
                    <a:pt x="354357" y="723976"/>
                  </a:lnTo>
                  <a:lnTo>
                    <a:pt x="359822" y="720398"/>
                  </a:lnTo>
                  <a:lnTo>
                    <a:pt x="360862" y="716114"/>
                  </a:lnTo>
                  <a:lnTo>
                    <a:pt x="358715" y="712834"/>
                  </a:lnTo>
                  <a:lnTo>
                    <a:pt x="356186" y="708605"/>
                  </a:lnTo>
                  <a:lnTo>
                    <a:pt x="354039" y="705325"/>
                  </a:lnTo>
                  <a:close/>
                </a:path>
                <a:path w="18145125" h="10333990">
                  <a:moveTo>
                    <a:pt x="306665" y="630751"/>
                  </a:moveTo>
                  <a:lnTo>
                    <a:pt x="302381" y="629712"/>
                  </a:lnTo>
                  <a:lnTo>
                    <a:pt x="295822" y="634005"/>
                  </a:lnTo>
                  <a:lnTo>
                    <a:pt x="294783" y="638289"/>
                  </a:lnTo>
                  <a:lnTo>
                    <a:pt x="296930" y="641569"/>
                  </a:lnTo>
                  <a:lnTo>
                    <a:pt x="299459" y="645798"/>
                  </a:lnTo>
                  <a:lnTo>
                    <a:pt x="300032" y="647225"/>
                  </a:lnTo>
                  <a:lnTo>
                    <a:pt x="302556" y="648696"/>
                  </a:lnTo>
                  <a:lnTo>
                    <a:pt x="302698" y="648362"/>
                  </a:lnTo>
                  <a:lnTo>
                    <a:pt x="304698" y="649215"/>
                  </a:lnTo>
                  <a:lnTo>
                    <a:pt x="307125" y="649068"/>
                  </a:lnTo>
                  <a:lnTo>
                    <a:pt x="309169" y="647971"/>
                  </a:lnTo>
                  <a:lnTo>
                    <a:pt x="312448" y="645824"/>
                  </a:lnTo>
                  <a:lnTo>
                    <a:pt x="313488" y="641540"/>
                  </a:lnTo>
                  <a:lnTo>
                    <a:pt x="311341" y="638260"/>
                  </a:lnTo>
                  <a:lnTo>
                    <a:pt x="308812" y="634031"/>
                  </a:lnTo>
                  <a:lnTo>
                    <a:pt x="306665" y="630751"/>
                  </a:lnTo>
                  <a:close/>
                </a:path>
                <a:path w="18145125" h="10333990">
                  <a:moveTo>
                    <a:pt x="261527" y="555554"/>
                  </a:moveTo>
                  <a:lnTo>
                    <a:pt x="257052" y="554039"/>
                  </a:lnTo>
                  <a:lnTo>
                    <a:pt x="253772" y="556187"/>
                  </a:lnTo>
                  <a:lnTo>
                    <a:pt x="250635" y="557999"/>
                  </a:lnTo>
                  <a:lnTo>
                    <a:pt x="249120" y="562476"/>
                  </a:lnTo>
                  <a:lnTo>
                    <a:pt x="251266" y="565754"/>
                  </a:lnTo>
                  <a:lnTo>
                    <a:pt x="253795" y="569985"/>
                  </a:lnTo>
                  <a:lnTo>
                    <a:pt x="254702" y="571553"/>
                  </a:lnTo>
                  <a:lnTo>
                    <a:pt x="257227" y="573024"/>
                  </a:lnTo>
                  <a:lnTo>
                    <a:pt x="258893" y="573735"/>
                  </a:lnTo>
                  <a:lnTo>
                    <a:pt x="261319" y="573589"/>
                  </a:lnTo>
                  <a:lnTo>
                    <a:pt x="263363" y="572490"/>
                  </a:lnTo>
                  <a:lnTo>
                    <a:pt x="266500" y="570678"/>
                  </a:lnTo>
                  <a:lnTo>
                    <a:pt x="268016" y="566202"/>
                  </a:lnTo>
                  <a:lnTo>
                    <a:pt x="265869" y="562922"/>
                  </a:lnTo>
                  <a:lnTo>
                    <a:pt x="263340" y="558692"/>
                  </a:lnTo>
                  <a:lnTo>
                    <a:pt x="261527" y="555554"/>
                  </a:lnTo>
                  <a:close/>
                </a:path>
                <a:path w="18145125" h="10333990">
                  <a:moveTo>
                    <a:pt x="218716" y="478594"/>
                  </a:moveTo>
                  <a:lnTo>
                    <a:pt x="214432" y="477555"/>
                  </a:lnTo>
                  <a:lnTo>
                    <a:pt x="207491" y="480897"/>
                  </a:lnTo>
                  <a:lnTo>
                    <a:pt x="206452" y="485181"/>
                  </a:lnTo>
                  <a:lnTo>
                    <a:pt x="208123" y="488652"/>
                  </a:lnTo>
                  <a:lnTo>
                    <a:pt x="210509" y="493216"/>
                  </a:lnTo>
                  <a:lnTo>
                    <a:pt x="211083" y="494642"/>
                  </a:lnTo>
                  <a:lnTo>
                    <a:pt x="213941" y="496255"/>
                  </a:lnTo>
                  <a:lnTo>
                    <a:pt x="215607" y="496965"/>
                  </a:lnTo>
                  <a:lnTo>
                    <a:pt x="217891" y="497152"/>
                  </a:lnTo>
                  <a:lnTo>
                    <a:pt x="219935" y="496055"/>
                  </a:lnTo>
                  <a:lnTo>
                    <a:pt x="223406" y="494383"/>
                  </a:lnTo>
                  <a:lnTo>
                    <a:pt x="224445" y="490099"/>
                  </a:lnTo>
                  <a:lnTo>
                    <a:pt x="222774" y="486628"/>
                  </a:lnTo>
                  <a:lnTo>
                    <a:pt x="220387" y="482065"/>
                  </a:lnTo>
                  <a:lnTo>
                    <a:pt x="218716" y="478594"/>
                  </a:lnTo>
                  <a:close/>
                </a:path>
                <a:path w="18145125" h="10333990">
                  <a:moveTo>
                    <a:pt x="177950" y="400536"/>
                  </a:moveTo>
                  <a:lnTo>
                    <a:pt x="173808" y="399163"/>
                  </a:lnTo>
                  <a:lnTo>
                    <a:pt x="166867" y="402505"/>
                  </a:lnTo>
                  <a:lnTo>
                    <a:pt x="165494" y="406648"/>
                  </a:lnTo>
                  <a:lnTo>
                    <a:pt x="167165" y="410118"/>
                  </a:lnTo>
                  <a:lnTo>
                    <a:pt x="176459" y="418809"/>
                  </a:lnTo>
                  <a:lnTo>
                    <a:pt x="178503" y="417711"/>
                  </a:lnTo>
                  <a:lnTo>
                    <a:pt x="181973" y="416040"/>
                  </a:lnTo>
                  <a:lnTo>
                    <a:pt x="183346" y="411899"/>
                  </a:lnTo>
                  <a:lnTo>
                    <a:pt x="181675" y="408428"/>
                  </a:lnTo>
                  <a:lnTo>
                    <a:pt x="179621" y="404007"/>
                  </a:lnTo>
                  <a:lnTo>
                    <a:pt x="177950" y="400536"/>
                  </a:lnTo>
                  <a:close/>
                </a:path>
                <a:path w="18145125" h="10333990">
                  <a:moveTo>
                    <a:pt x="140370" y="321472"/>
                  </a:moveTo>
                  <a:lnTo>
                    <a:pt x="135895" y="319957"/>
                  </a:lnTo>
                  <a:lnTo>
                    <a:pt x="132424" y="321629"/>
                  </a:lnTo>
                  <a:lnTo>
                    <a:pt x="128620" y="323159"/>
                  </a:lnTo>
                  <a:lnTo>
                    <a:pt x="127106" y="327632"/>
                  </a:lnTo>
                  <a:lnTo>
                    <a:pt x="128777" y="331103"/>
                  </a:lnTo>
                  <a:lnTo>
                    <a:pt x="130830" y="335525"/>
                  </a:lnTo>
                  <a:lnTo>
                    <a:pt x="131736" y="337094"/>
                  </a:lnTo>
                  <a:lnTo>
                    <a:pt x="134452" y="339039"/>
                  </a:lnTo>
                  <a:lnTo>
                    <a:pt x="136786" y="340035"/>
                  </a:lnTo>
                  <a:lnTo>
                    <a:pt x="138736" y="340080"/>
                  </a:lnTo>
                  <a:lnTo>
                    <a:pt x="140638" y="339315"/>
                  </a:lnTo>
                  <a:lnTo>
                    <a:pt x="144109" y="337643"/>
                  </a:lnTo>
                  <a:lnTo>
                    <a:pt x="145624" y="333169"/>
                  </a:lnTo>
                  <a:lnTo>
                    <a:pt x="143952" y="329699"/>
                  </a:lnTo>
                  <a:lnTo>
                    <a:pt x="141899" y="325277"/>
                  </a:lnTo>
                  <a:lnTo>
                    <a:pt x="140370" y="321472"/>
                  </a:lnTo>
                  <a:close/>
                </a:path>
                <a:path w="18145125" h="10333990">
                  <a:moveTo>
                    <a:pt x="104834" y="241312"/>
                  </a:moveTo>
                  <a:lnTo>
                    <a:pt x="100501" y="239463"/>
                  </a:lnTo>
                  <a:lnTo>
                    <a:pt x="97030" y="241135"/>
                  </a:lnTo>
                  <a:lnTo>
                    <a:pt x="93227" y="242664"/>
                  </a:lnTo>
                  <a:lnTo>
                    <a:pt x="91378" y="246996"/>
                  </a:lnTo>
                  <a:lnTo>
                    <a:pt x="93049" y="250467"/>
                  </a:lnTo>
                  <a:lnTo>
                    <a:pt x="95534" y="256648"/>
                  </a:lnTo>
                  <a:lnTo>
                    <a:pt x="98583" y="258737"/>
                  </a:lnTo>
                  <a:lnTo>
                    <a:pt x="100583" y="259590"/>
                  </a:lnTo>
                  <a:lnTo>
                    <a:pt x="102534" y="259634"/>
                  </a:lnTo>
                  <a:lnTo>
                    <a:pt x="108239" y="257341"/>
                  </a:lnTo>
                  <a:lnTo>
                    <a:pt x="110088" y="253007"/>
                  </a:lnTo>
                  <a:lnTo>
                    <a:pt x="108416" y="249537"/>
                  </a:lnTo>
                  <a:lnTo>
                    <a:pt x="106363" y="245116"/>
                  </a:lnTo>
                  <a:lnTo>
                    <a:pt x="104834" y="241312"/>
                  </a:lnTo>
                  <a:close/>
                </a:path>
                <a:path w="18145125" h="10333990">
                  <a:moveTo>
                    <a:pt x="67294" y="157538"/>
                  </a:moveTo>
                  <a:lnTo>
                    <a:pt x="63490" y="159068"/>
                  </a:lnTo>
                  <a:lnTo>
                    <a:pt x="60019" y="160738"/>
                  </a:lnTo>
                  <a:lnTo>
                    <a:pt x="58320" y="163952"/>
                  </a:lnTo>
                  <a:lnTo>
                    <a:pt x="57980" y="164595"/>
                  </a:lnTo>
                  <a:lnTo>
                    <a:pt x="62185" y="175056"/>
                  </a:lnTo>
                  <a:lnTo>
                    <a:pt x="63567" y="176434"/>
                  </a:lnTo>
                  <a:lnTo>
                    <a:pt x="66900" y="177856"/>
                  </a:lnTo>
                  <a:lnTo>
                    <a:pt x="68851" y="177900"/>
                  </a:lnTo>
                  <a:lnTo>
                    <a:pt x="70753" y="177135"/>
                  </a:lnTo>
                  <a:lnTo>
                    <a:pt x="74223" y="175464"/>
                  </a:lnTo>
                  <a:lnTo>
                    <a:pt x="75923" y="172249"/>
                  </a:lnTo>
                  <a:lnTo>
                    <a:pt x="76263" y="171606"/>
                  </a:lnTo>
                  <a:lnTo>
                    <a:pt x="72822" y="163049"/>
                  </a:lnTo>
                  <a:lnTo>
                    <a:pt x="71151" y="159578"/>
                  </a:lnTo>
                  <a:lnTo>
                    <a:pt x="67294" y="157538"/>
                  </a:lnTo>
                  <a:close/>
                </a:path>
                <a:path w="18145125" h="10333990">
                  <a:moveTo>
                    <a:pt x="41179" y="77456"/>
                  </a:moveTo>
                  <a:lnTo>
                    <a:pt x="37179" y="75750"/>
                  </a:lnTo>
                  <a:lnTo>
                    <a:pt x="33517" y="76946"/>
                  </a:lnTo>
                  <a:lnTo>
                    <a:pt x="29714" y="78475"/>
                  </a:lnTo>
                  <a:lnTo>
                    <a:pt x="28008" y="82474"/>
                  </a:lnTo>
                  <a:lnTo>
                    <a:pt x="29203" y="86136"/>
                  </a:lnTo>
                  <a:lnTo>
                    <a:pt x="30781" y="90749"/>
                  </a:lnTo>
                  <a:lnTo>
                    <a:pt x="31546" y="92651"/>
                  </a:lnTo>
                  <a:lnTo>
                    <a:pt x="32928" y="94028"/>
                  </a:lnTo>
                  <a:lnTo>
                    <a:pt x="36594" y="95592"/>
                  </a:lnTo>
                  <a:lnTo>
                    <a:pt x="38212" y="95494"/>
                  </a:lnTo>
                  <a:lnTo>
                    <a:pt x="39971" y="95064"/>
                  </a:lnTo>
                  <a:lnTo>
                    <a:pt x="43775" y="93534"/>
                  </a:lnTo>
                  <a:lnTo>
                    <a:pt x="45481" y="89535"/>
                  </a:lnTo>
                  <a:lnTo>
                    <a:pt x="44286" y="85873"/>
                  </a:lnTo>
                  <a:lnTo>
                    <a:pt x="42708" y="81260"/>
                  </a:lnTo>
                  <a:lnTo>
                    <a:pt x="41179" y="77456"/>
                  </a:lnTo>
                  <a:close/>
                </a:path>
                <a:path w="18145125" h="10333990">
                  <a:moveTo>
                    <a:pt x="15165" y="0"/>
                  </a:moveTo>
                  <a:lnTo>
                    <a:pt x="0" y="0"/>
                  </a:lnTo>
                  <a:lnTo>
                    <a:pt x="750" y="2300"/>
                  </a:lnTo>
                  <a:lnTo>
                    <a:pt x="2329" y="6912"/>
                  </a:lnTo>
                  <a:lnTo>
                    <a:pt x="2951" y="9148"/>
                  </a:lnTo>
                  <a:lnTo>
                    <a:pt x="4666" y="10668"/>
                  </a:lnTo>
                  <a:lnTo>
                    <a:pt x="7999" y="12089"/>
                  </a:lnTo>
                  <a:lnTo>
                    <a:pt x="9617" y="11991"/>
                  </a:lnTo>
                  <a:lnTo>
                    <a:pt x="11377" y="11560"/>
                  </a:lnTo>
                  <a:lnTo>
                    <a:pt x="15181" y="10030"/>
                  </a:lnTo>
                  <a:lnTo>
                    <a:pt x="16715" y="7130"/>
                  </a:lnTo>
                  <a:lnTo>
                    <a:pt x="17220" y="6173"/>
                  </a:lnTo>
                  <a:lnTo>
                    <a:pt x="16024" y="2512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58893" y="1075"/>
              <a:ext cx="18209895" cy="10427970"/>
            </a:xfrm>
            <a:custGeom>
              <a:avLst/>
              <a:gdLst/>
              <a:ahLst/>
              <a:cxnLst/>
              <a:rect l="l" t="t" r="r" b="b"/>
              <a:pathLst>
                <a:path w="18209895" h="10427970">
                  <a:moveTo>
                    <a:pt x="16932174" y="10084228"/>
                  </a:moveTo>
                  <a:lnTo>
                    <a:pt x="16924174" y="10080815"/>
                  </a:lnTo>
                  <a:lnTo>
                    <a:pt x="16920229" y="10082678"/>
                  </a:lnTo>
                  <a:lnTo>
                    <a:pt x="16917243" y="10089677"/>
                  </a:lnTo>
                  <a:lnTo>
                    <a:pt x="16919105" y="10093623"/>
                  </a:lnTo>
                  <a:lnTo>
                    <a:pt x="16926772" y="10096893"/>
                  </a:lnTo>
                  <a:lnTo>
                    <a:pt x="16932174" y="10084228"/>
                  </a:lnTo>
                  <a:close/>
                </a:path>
                <a:path w="18209895" h="10427970">
                  <a:moveTo>
                    <a:pt x="16854322" y="10050624"/>
                  </a:moveTo>
                  <a:lnTo>
                    <a:pt x="16843323" y="10045933"/>
                  </a:lnTo>
                  <a:lnTo>
                    <a:pt x="16839044" y="10047653"/>
                  </a:lnTo>
                  <a:lnTo>
                    <a:pt x="16836201" y="10054319"/>
                  </a:lnTo>
                  <a:lnTo>
                    <a:pt x="16837920" y="10058598"/>
                  </a:lnTo>
                  <a:lnTo>
                    <a:pt x="16848919" y="10063290"/>
                  </a:lnTo>
                  <a:lnTo>
                    <a:pt x="16853199" y="10061570"/>
                  </a:lnTo>
                  <a:lnTo>
                    <a:pt x="16856043" y="10054904"/>
                  </a:lnTo>
                  <a:lnTo>
                    <a:pt x="16854322" y="10050624"/>
                  </a:lnTo>
                  <a:close/>
                </a:path>
                <a:path w="18209895" h="10427970">
                  <a:moveTo>
                    <a:pt x="17016451" y="10119389"/>
                  </a:moveTo>
                  <a:lnTo>
                    <a:pt x="17005119" y="10114555"/>
                  </a:lnTo>
                  <a:lnTo>
                    <a:pt x="17001172" y="10116418"/>
                  </a:lnTo>
                  <a:lnTo>
                    <a:pt x="16998186" y="10123417"/>
                  </a:lnTo>
                  <a:lnTo>
                    <a:pt x="17000049" y="10127363"/>
                  </a:lnTo>
                  <a:lnTo>
                    <a:pt x="17003382" y="10128785"/>
                  </a:lnTo>
                  <a:lnTo>
                    <a:pt x="17003524" y="10128451"/>
                  </a:lnTo>
                  <a:lnTo>
                    <a:pt x="17011524" y="10131864"/>
                  </a:lnTo>
                  <a:lnTo>
                    <a:pt x="17015470" y="10130001"/>
                  </a:lnTo>
                  <a:lnTo>
                    <a:pt x="17018313" y="10123335"/>
                  </a:lnTo>
                  <a:lnTo>
                    <a:pt x="17016451" y="10119389"/>
                  </a:lnTo>
                  <a:close/>
                </a:path>
                <a:path w="18209895" h="10427970">
                  <a:moveTo>
                    <a:pt x="16774514" y="10014217"/>
                  </a:moveTo>
                  <a:lnTo>
                    <a:pt x="16763517" y="10009526"/>
                  </a:lnTo>
                  <a:lnTo>
                    <a:pt x="16759379" y="10010913"/>
                  </a:lnTo>
                  <a:lnTo>
                    <a:pt x="16756536" y="10017579"/>
                  </a:lnTo>
                  <a:lnTo>
                    <a:pt x="16758114" y="10022192"/>
                  </a:lnTo>
                  <a:lnTo>
                    <a:pt x="16768780" y="10026741"/>
                  </a:lnTo>
                  <a:lnTo>
                    <a:pt x="16772917" y="10025354"/>
                  </a:lnTo>
                  <a:lnTo>
                    <a:pt x="16774338" y="10022021"/>
                  </a:lnTo>
                  <a:lnTo>
                    <a:pt x="16776094" y="10018830"/>
                  </a:lnTo>
                  <a:lnTo>
                    <a:pt x="16774514" y="10014217"/>
                  </a:lnTo>
                  <a:close/>
                </a:path>
                <a:path w="18209895" h="10427970">
                  <a:moveTo>
                    <a:pt x="17098581" y="10151272"/>
                  </a:moveTo>
                  <a:lnTo>
                    <a:pt x="17090581" y="10147859"/>
                  </a:lnTo>
                  <a:lnTo>
                    <a:pt x="17087107" y="10146771"/>
                  </a:lnTo>
                  <a:lnTo>
                    <a:pt x="17083161" y="10148634"/>
                  </a:lnTo>
                  <a:lnTo>
                    <a:pt x="17080318" y="10155299"/>
                  </a:lnTo>
                  <a:lnTo>
                    <a:pt x="17082179" y="10159246"/>
                  </a:lnTo>
                  <a:lnTo>
                    <a:pt x="17090179" y="10162658"/>
                  </a:lnTo>
                  <a:lnTo>
                    <a:pt x="17093655" y="10163747"/>
                  </a:lnTo>
                  <a:lnTo>
                    <a:pt x="17097600" y="10161884"/>
                  </a:lnTo>
                  <a:lnTo>
                    <a:pt x="17099022" y="10158551"/>
                  </a:lnTo>
                  <a:lnTo>
                    <a:pt x="17099917" y="10155781"/>
                  </a:lnTo>
                  <a:lnTo>
                    <a:pt x="17100253" y="10154743"/>
                  </a:lnTo>
                  <a:lnTo>
                    <a:pt x="17098581" y="10151272"/>
                  </a:lnTo>
                  <a:close/>
                </a:path>
                <a:path w="18209895" h="10427970">
                  <a:moveTo>
                    <a:pt x="16692753" y="9975007"/>
                  </a:moveTo>
                  <a:lnTo>
                    <a:pt x="16685086" y="9971737"/>
                  </a:lnTo>
                  <a:lnTo>
                    <a:pt x="16680615" y="9972981"/>
                  </a:lnTo>
                  <a:lnTo>
                    <a:pt x="16677629" y="9979981"/>
                  </a:lnTo>
                  <a:lnTo>
                    <a:pt x="16679023" y="9984121"/>
                  </a:lnTo>
                  <a:lnTo>
                    <a:pt x="16682207" y="9985873"/>
                  </a:lnTo>
                  <a:lnTo>
                    <a:pt x="16686540" y="9987721"/>
                  </a:lnTo>
                  <a:lnTo>
                    <a:pt x="16687017" y="9987531"/>
                  </a:lnTo>
                  <a:lnTo>
                    <a:pt x="16690349" y="9988952"/>
                  </a:lnTo>
                  <a:lnTo>
                    <a:pt x="16694487" y="9987565"/>
                  </a:lnTo>
                  <a:lnTo>
                    <a:pt x="16697331" y="9980899"/>
                  </a:lnTo>
                  <a:lnTo>
                    <a:pt x="16695943" y="9976762"/>
                  </a:lnTo>
                  <a:lnTo>
                    <a:pt x="16692753" y="9975007"/>
                  </a:lnTo>
                  <a:close/>
                </a:path>
                <a:path w="18209895" h="10427970">
                  <a:moveTo>
                    <a:pt x="17180615" y="10181537"/>
                  </a:moveTo>
                  <a:lnTo>
                    <a:pt x="17177141" y="10180449"/>
                  </a:lnTo>
                  <a:lnTo>
                    <a:pt x="17172808" y="10178601"/>
                  </a:lnTo>
                  <a:lnTo>
                    <a:pt x="17168999" y="10177370"/>
                  </a:lnTo>
                  <a:lnTo>
                    <a:pt x="17165384" y="10179374"/>
                  </a:lnTo>
                  <a:lnTo>
                    <a:pt x="17163962" y="10182707"/>
                  </a:lnTo>
                  <a:lnTo>
                    <a:pt x="17163200" y="10185139"/>
                  </a:lnTo>
                  <a:lnTo>
                    <a:pt x="17162874" y="10186182"/>
                  </a:lnTo>
                  <a:lnTo>
                    <a:pt x="17164403" y="10189986"/>
                  </a:lnTo>
                  <a:lnTo>
                    <a:pt x="17167736" y="10191408"/>
                  </a:lnTo>
                  <a:lnTo>
                    <a:pt x="17167878" y="10191074"/>
                  </a:lnTo>
                  <a:lnTo>
                    <a:pt x="17172545" y="10193065"/>
                  </a:lnTo>
                  <a:lnTo>
                    <a:pt x="17176354" y="10194296"/>
                  </a:lnTo>
                  <a:lnTo>
                    <a:pt x="17180299" y="10192433"/>
                  </a:lnTo>
                  <a:lnTo>
                    <a:pt x="17182149" y="10186525"/>
                  </a:lnTo>
                  <a:lnTo>
                    <a:pt x="17182476" y="10185482"/>
                  </a:lnTo>
                  <a:lnTo>
                    <a:pt x="17180615" y="10181537"/>
                  </a:lnTo>
                  <a:close/>
                </a:path>
                <a:path w="18209895" h="10427970">
                  <a:moveTo>
                    <a:pt x="16613750" y="9935791"/>
                  </a:moveTo>
                  <a:lnTo>
                    <a:pt x="16606083" y="9932521"/>
                  </a:lnTo>
                  <a:lnTo>
                    <a:pt x="16601613" y="9933766"/>
                  </a:lnTo>
                  <a:lnTo>
                    <a:pt x="16598770" y="9940433"/>
                  </a:lnTo>
                  <a:lnTo>
                    <a:pt x="16600156" y="9944569"/>
                  </a:lnTo>
                  <a:lnTo>
                    <a:pt x="16603204" y="9946657"/>
                  </a:lnTo>
                  <a:lnTo>
                    <a:pt x="16611204" y="9950070"/>
                  </a:lnTo>
                  <a:lnTo>
                    <a:pt x="16615342" y="9948683"/>
                  </a:lnTo>
                  <a:lnTo>
                    <a:pt x="16618185" y="9942017"/>
                  </a:lnTo>
                  <a:lnTo>
                    <a:pt x="16616799" y="9937880"/>
                  </a:lnTo>
                  <a:lnTo>
                    <a:pt x="16613750" y="9935791"/>
                  </a:lnTo>
                  <a:close/>
                </a:path>
                <a:path w="18209895" h="10427970">
                  <a:moveTo>
                    <a:pt x="17263359" y="10210136"/>
                  </a:moveTo>
                  <a:lnTo>
                    <a:pt x="17259741" y="10209380"/>
                  </a:lnTo>
                  <a:lnTo>
                    <a:pt x="17252075" y="10206110"/>
                  </a:lnTo>
                  <a:lnTo>
                    <a:pt x="17248320" y="10208448"/>
                  </a:lnTo>
                  <a:lnTo>
                    <a:pt x="17246898" y="10211781"/>
                  </a:lnTo>
                  <a:lnTo>
                    <a:pt x="17246268" y="10213876"/>
                  </a:lnTo>
                  <a:lnTo>
                    <a:pt x="17245952" y="10214923"/>
                  </a:lnTo>
                  <a:lnTo>
                    <a:pt x="17247482" y="10218727"/>
                  </a:lnTo>
                  <a:lnTo>
                    <a:pt x="17251148" y="10220291"/>
                  </a:lnTo>
                  <a:lnTo>
                    <a:pt x="17251290" y="10219958"/>
                  </a:lnTo>
                  <a:lnTo>
                    <a:pt x="17258954" y="10223227"/>
                  </a:lnTo>
                  <a:lnTo>
                    <a:pt x="17262711" y="10220890"/>
                  </a:lnTo>
                  <a:lnTo>
                    <a:pt x="17265554" y="10214224"/>
                  </a:lnTo>
                  <a:lnTo>
                    <a:pt x="17263359" y="10210136"/>
                  </a:lnTo>
                  <a:close/>
                </a:path>
                <a:path w="18209895" h="10427970">
                  <a:moveTo>
                    <a:pt x="16527650" y="9891973"/>
                  </a:moveTo>
                  <a:lnTo>
                    <a:pt x="16523179" y="9893218"/>
                  </a:lnTo>
                  <a:lnTo>
                    <a:pt x="16521757" y="9896550"/>
                  </a:lnTo>
                  <a:lnTo>
                    <a:pt x="16520002" y="9899741"/>
                  </a:lnTo>
                  <a:lnTo>
                    <a:pt x="16521388" y="9903879"/>
                  </a:lnTo>
                  <a:lnTo>
                    <a:pt x="16524438" y="9905967"/>
                  </a:lnTo>
                  <a:lnTo>
                    <a:pt x="16532437" y="9909379"/>
                  </a:lnTo>
                  <a:lnTo>
                    <a:pt x="16536432" y="9908326"/>
                  </a:lnTo>
                  <a:lnTo>
                    <a:pt x="16537854" y="9904993"/>
                  </a:lnTo>
                  <a:lnTo>
                    <a:pt x="16539609" y="9901802"/>
                  </a:lnTo>
                  <a:lnTo>
                    <a:pt x="16538223" y="9897665"/>
                  </a:lnTo>
                  <a:lnTo>
                    <a:pt x="16535174" y="9895576"/>
                  </a:lnTo>
                  <a:lnTo>
                    <a:pt x="16530841" y="9893728"/>
                  </a:lnTo>
                  <a:lnTo>
                    <a:pt x="16527650" y="9891973"/>
                  </a:lnTo>
                  <a:close/>
                </a:path>
                <a:path w="18209895" h="10427970">
                  <a:moveTo>
                    <a:pt x="17347146" y="10237209"/>
                  </a:moveTo>
                  <a:lnTo>
                    <a:pt x="17343529" y="10236454"/>
                  </a:lnTo>
                  <a:lnTo>
                    <a:pt x="17339195" y="10234606"/>
                  </a:lnTo>
                  <a:lnTo>
                    <a:pt x="17335721" y="10233517"/>
                  </a:lnTo>
                  <a:lnTo>
                    <a:pt x="17331633" y="10235713"/>
                  </a:lnTo>
                  <a:lnTo>
                    <a:pt x="17329456" y="10242664"/>
                  </a:lnTo>
                  <a:lnTo>
                    <a:pt x="17331127" y="10246134"/>
                  </a:lnTo>
                  <a:lnTo>
                    <a:pt x="17334794" y="10247699"/>
                  </a:lnTo>
                  <a:lnTo>
                    <a:pt x="17335269" y="10247508"/>
                  </a:lnTo>
                  <a:lnTo>
                    <a:pt x="17339602" y="10249356"/>
                  </a:lnTo>
                  <a:lnTo>
                    <a:pt x="17343078" y="10250445"/>
                  </a:lnTo>
                  <a:lnTo>
                    <a:pt x="17347166" y="10248248"/>
                  </a:lnTo>
                  <a:lnTo>
                    <a:pt x="17348254" y="10244773"/>
                  </a:lnTo>
                  <a:lnTo>
                    <a:pt x="17349485" y="10240965"/>
                  </a:lnTo>
                  <a:lnTo>
                    <a:pt x="17347146" y="10237209"/>
                  </a:lnTo>
                  <a:close/>
                </a:path>
                <a:path w="18209895" h="10427970">
                  <a:moveTo>
                    <a:pt x="16450450" y="9850375"/>
                  </a:moveTo>
                  <a:lnTo>
                    <a:pt x="16446312" y="9851762"/>
                  </a:lnTo>
                  <a:lnTo>
                    <a:pt x="16442802" y="9858143"/>
                  </a:lnTo>
                  <a:lnTo>
                    <a:pt x="16444048" y="9862615"/>
                  </a:lnTo>
                  <a:lnTo>
                    <a:pt x="16447097" y="9864703"/>
                  </a:lnTo>
                  <a:lnTo>
                    <a:pt x="16455429" y="9868257"/>
                  </a:lnTo>
                  <a:lnTo>
                    <a:pt x="16459423" y="9867203"/>
                  </a:lnTo>
                  <a:lnTo>
                    <a:pt x="16460845" y="9863870"/>
                  </a:lnTo>
                  <a:lnTo>
                    <a:pt x="16462600" y="9860679"/>
                  </a:lnTo>
                  <a:lnTo>
                    <a:pt x="16461356" y="9856209"/>
                  </a:lnTo>
                  <a:lnTo>
                    <a:pt x="16458308" y="9854121"/>
                  </a:lnTo>
                  <a:lnTo>
                    <a:pt x="16453975" y="9852273"/>
                  </a:lnTo>
                  <a:lnTo>
                    <a:pt x="16450450" y="9850375"/>
                  </a:lnTo>
                  <a:close/>
                </a:path>
                <a:path w="18209895" h="10427970">
                  <a:moveTo>
                    <a:pt x="17431455" y="10262142"/>
                  </a:moveTo>
                  <a:lnTo>
                    <a:pt x="17427979" y="10261053"/>
                  </a:lnTo>
                  <a:lnTo>
                    <a:pt x="17423362" y="10259872"/>
                  </a:lnTo>
                  <a:lnTo>
                    <a:pt x="17419554" y="10258642"/>
                  </a:lnTo>
                  <a:lnTo>
                    <a:pt x="17415797" y="10260978"/>
                  </a:lnTo>
                  <a:lnTo>
                    <a:pt x="17413621" y="10267929"/>
                  </a:lnTo>
                  <a:lnTo>
                    <a:pt x="17415625" y="10271541"/>
                  </a:lnTo>
                  <a:lnTo>
                    <a:pt x="17419292" y="10273106"/>
                  </a:lnTo>
                  <a:lnTo>
                    <a:pt x="17423910" y="10274288"/>
                  </a:lnTo>
                  <a:lnTo>
                    <a:pt x="17427718" y="10275519"/>
                  </a:lnTo>
                  <a:lnTo>
                    <a:pt x="17431472" y="10273180"/>
                  </a:lnTo>
                  <a:lnTo>
                    <a:pt x="17432561" y="10269705"/>
                  </a:lnTo>
                  <a:lnTo>
                    <a:pt x="17433791" y="10265896"/>
                  </a:lnTo>
                  <a:lnTo>
                    <a:pt x="17431455" y="10262142"/>
                  </a:lnTo>
                  <a:close/>
                </a:path>
                <a:path w="18209895" h="10427970">
                  <a:moveTo>
                    <a:pt x="16373679" y="9807778"/>
                  </a:moveTo>
                  <a:lnTo>
                    <a:pt x="16369208" y="9809023"/>
                  </a:lnTo>
                  <a:lnTo>
                    <a:pt x="16365697" y="9815404"/>
                  </a:lnTo>
                  <a:lnTo>
                    <a:pt x="16367083" y="9819541"/>
                  </a:lnTo>
                  <a:lnTo>
                    <a:pt x="16369990" y="9821962"/>
                  </a:lnTo>
                  <a:lnTo>
                    <a:pt x="16378323" y="9825517"/>
                  </a:lnTo>
                  <a:lnTo>
                    <a:pt x="16381985" y="9824322"/>
                  </a:lnTo>
                  <a:lnTo>
                    <a:pt x="16385495" y="9817940"/>
                  </a:lnTo>
                  <a:lnTo>
                    <a:pt x="16384109" y="9813803"/>
                  </a:lnTo>
                  <a:lnTo>
                    <a:pt x="16381202" y="9811381"/>
                  </a:lnTo>
                  <a:lnTo>
                    <a:pt x="16376869" y="9809533"/>
                  </a:lnTo>
                  <a:lnTo>
                    <a:pt x="16373679" y="9807778"/>
                  </a:lnTo>
                  <a:close/>
                </a:path>
                <a:path w="18209895" h="10427970">
                  <a:moveTo>
                    <a:pt x="17515713" y="10286265"/>
                  </a:moveTo>
                  <a:lnTo>
                    <a:pt x="17512237" y="10285176"/>
                  </a:lnTo>
                  <a:lnTo>
                    <a:pt x="17507620" y="10283995"/>
                  </a:lnTo>
                  <a:lnTo>
                    <a:pt x="17504145" y="10282906"/>
                  </a:lnTo>
                  <a:lnTo>
                    <a:pt x="17500391" y="10285245"/>
                  </a:lnTo>
                  <a:lnTo>
                    <a:pt x="17499302" y="10288719"/>
                  </a:lnTo>
                  <a:lnTo>
                    <a:pt x="17498690" y="10292004"/>
                  </a:lnTo>
                  <a:lnTo>
                    <a:pt x="17500360" y="10295474"/>
                  </a:lnTo>
                  <a:lnTo>
                    <a:pt x="17504027" y="10297039"/>
                  </a:lnTo>
                  <a:lnTo>
                    <a:pt x="17508643" y="10298220"/>
                  </a:lnTo>
                  <a:lnTo>
                    <a:pt x="17512117" y="10299308"/>
                  </a:lnTo>
                  <a:lnTo>
                    <a:pt x="17515874" y="10296971"/>
                  </a:lnTo>
                  <a:lnTo>
                    <a:pt x="17518051" y="10290020"/>
                  </a:lnTo>
                  <a:lnTo>
                    <a:pt x="17515713" y="10286265"/>
                  </a:lnTo>
                  <a:close/>
                </a:path>
                <a:path w="18209895" h="10427970">
                  <a:moveTo>
                    <a:pt x="16297949" y="9763656"/>
                  </a:moveTo>
                  <a:lnTo>
                    <a:pt x="16293814" y="9765043"/>
                  </a:lnTo>
                  <a:lnTo>
                    <a:pt x="16289637" y="9771141"/>
                  </a:lnTo>
                  <a:lnTo>
                    <a:pt x="16290881" y="9775611"/>
                  </a:lnTo>
                  <a:lnTo>
                    <a:pt x="16294071" y="9777366"/>
                  </a:lnTo>
                  <a:lnTo>
                    <a:pt x="16298120" y="9779881"/>
                  </a:lnTo>
                  <a:lnTo>
                    <a:pt x="16298788" y="9780166"/>
                  </a:lnTo>
                  <a:lnTo>
                    <a:pt x="16298645" y="9780499"/>
                  </a:lnTo>
                  <a:lnTo>
                    <a:pt x="16301978" y="9781921"/>
                  </a:lnTo>
                  <a:lnTo>
                    <a:pt x="16305640" y="9780725"/>
                  </a:lnTo>
                  <a:lnTo>
                    <a:pt x="16306869" y="9778491"/>
                  </a:lnTo>
                  <a:lnTo>
                    <a:pt x="16307395" y="9777534"/>
                  </a:lnTo>
                  <a:lnTo>
                    <a:pt x="16309484" y="9774486"/>
                  </a:lnTo>
                  <a:lnTo>
                    <a:pt x="16308238" y="9770014"/>
                  </a:lnTo>
                  <a:lnTo>
                    <a:pt x="16305047" y="9768259"/>
                  </a:lnTo>
                  <a:lnTo>
                    <a:pt x="16300998" y="9765745"/>
                  </a:lnTo>
                  <a:lnTo>
                    <a:pt x="16297949" y="9763656"/>
                  </a:lnTo>
                  <a:close/>
                </a:path>
                <a:path w="18209895" h="10427970">
                  <a:moveTo>
                    <a:pt x="17601110" y="10307723"/>
                  </a:moveTo>
                  <a:lnTo>
                    <a:pt x="17597492" y="10306967"/>
                  </a:lnTo>
                  <a:lnTo>
                    <a:pt x="17592875" y="10305786"/>
                  </a:lnTo>
                  <a:lnTo>
                    <a:pt x="17588923" y="10304888"/>
                  </a:lnTo>
                  <a:lnTo>
                    <a:pt x="17585170" y="10307227"/>
                  </a:lnTo>
                  <a:lnTo>
                    <a:pt x="17584414" y="10310843"/>
                  </a:lnTo>
                  <a:lnTo>
                    <a:pt x="17583801" y="10314128"/>
                  </a:lnTo>
                  <a:lnTo>
                    <a:pt x="17585471" y="10317597"/>
                  </a:lnTo>
                  <a:lnTo>
                    <a:pt x="17589471" y="10319304"/>
                  </a:lnTo>
                  <a:lnTo>
                    <a:pt x="17594089" y="10320486"/>
                  </a:lnTo>
                  <a:lnTo>
                    <a:pt x="17598040" y="10321383"/>
                  </a:lnTo>
                  <a:lnTo>
                    <a:pt x="17601794" y="10319045"/>
                  </a:lnTo>
                  <a:lnTo>
                    <a:pt x="17602549" y="10315428"/>
                  </a:lnTo>
                  <a:lnTo>
                    <a:pt x="17603446" y="10311477"/>
                  </a:lnTo>
                  <a:lnTo>
                    <a:pt x="17601110" y="10307723"/>
                  </a:lnTo>
                  <a:close/>
                </a:path>
                <a:path w="18209895" h="10427970">
                  <a:moveTo>
                    <a:pt x="16221698" y="9718917"/>
                  </a:moveTo>
                  <a:lnTo>
                    <a:pt x="16217226" y="9720161"/>
                  </a:lnTo>
                  <a:lnTo>
                    <a:pt x="16215998" y="9722395"/>
                  </a:lnTo>
                  <a:lnTo>
                    <a:pt x="16215472" y="9723352"/>
                  </a:lnTo>
                  <a:lnTo>
                    <a:pt x="16213383" y="9726401"/>
                  </a:lnTo>
                  <a:lnTo>
                    <a:pt x="16214628" y="9730872"/>
                  </a:lnTo>
                  <a:lnTo>
                    <a:pt x="16217820" y="9732627"/>
                  </a:lnTo>
                  <a:lnTo>
                    <a:pt x="16221868" y="9735142"/>
                  </a:lnTo>
                  <a:lnTo>
                    <a:pt x="16225866" y="9736848"/>
                  </a:lnTo>
                  <a:lnTo>
                    <a:pt x="16229529" y="9735652"/>
                  </a:lnTo>
                  <a:lnTo>
                    <a:pt x="16230604" y="9733747"/>
                  </a:lnTo>
                  <a:lnTo>
                    <a:pt x="16231142" y="9732794"/>
                  </a:lnTo>
                  <a:lnTo>
                    <a:pt x="16233230" y="9729746"/>
                  </a:lnTo>
                  <a:lnTo>
                    <a:pt x="16231986" y="9725275"/>
                  </a:lnTo>
                  <a:lnTo>
                    <a:pt x="16228795" y="9723520"/>
                  </a:lnTo>
                  <a:lnTo>
                    <a:pt x="16224746" y="9721005"/>
                  </a:lnTo>
                  <a:lnTo>
                    <a:pt x="16221698" y="9718917"/>
                  </a:lnTo>
                  <a:close/>
                </a:path>
                <a:path w="18209895" h="10427970">
                  <a:moveTo>
                    <a:pt x="16146679" y="9673129"/>
                  </a:moveTo>
                  <a:lnTo>
                    <a:pt x="16142685" y="9674182"/>
                  </a:lnTo>
                  <a:lnTo>
                    <a:pt x="16140598" y="9677231"/>
                  </a:lnTo>
                  <a:lnTo>
                    <a:pt x="16139218" y="9679794"/>
                  </a:lnTo>
                  <a:lnTo>
                    <a:pt x="16138700" y="9680755"/>
                  </a:lnTo>
                  <a:lnTo>
                    <a:pt x="16139752" y="9684750"/>
                  </a:lnTo>
                  <a:lnTo>
                    <a:pt x="16142802" y="9686838"/>
                  </a:lnTo>
                  <a:lnTo>
                    <a:pt x="16146850" y="9689353"/>
                  </a:lnTo>
                  <a:lnTo>
                    <a:pt x="16151184" y="9691202"/>
                  </a:lnTo>
                  <a:lnTo>
                    <a:pt x="16154846" y="9690006"/>
                  </a:lnTo>
                  <a:lnTo>
                    <a:pt x="16155921" y="9688101"/>
                  </a:lnTo>
                  <a:lnTo>
                    <a:pt x="16156459" y="9687148"/>
                  </a:lnTo>
                  <a:lnTo>
                    <a:pt x="16157839" y="9684585"/>
                  </a:lnTo>
                  <a:lnTo>
                    <a:pt x="16158356" y="9683624"/>
                  </a:lnTo>
                  <a:lnTo>
                    <a:pt x="16157301" y="9679628"/>
                  </a:lnTo>
                  <a:lnTo>
                    <a:pt x="16154253" y="9677541"/>
                  </a:lnTo>
                  <a:lnTo>
                    <a:pt x="16150203" y="9675026"/>
                  </a:lnTo>
                  <a:lnTo>
                    <a:pt x="16146679" y="9673129"/>
                  </a:lnTo>
                  <a:close/>
                </a:path>
                <a:path w="18209895" h="10427970">
                  <a:moveTo>
                    <a:pt x="17686266" y="10327895"/>
                  </a:moveTo>
                  <a:lnTo>
                    <a:pt x="17682648" y="10327139"/>
                  </a:lnTo>
                  <a:lnTo>
                    <a:pt x="17678031" y="10325958"/>
                  </a:lnTo>
                  <a:lnTo>
                    <a:pt x="17674414" y="10325203"/>
                  </a:lnTo>
                  <a:lnTo>
                    <a:pt x="17670657" y="10327540"/>
                  </a:lnTo>
                  <a:lnTo>
                    <a:pt x="17669147" y="10334775"/>
                  </a:lnTo>
                  <a:lnTo>
                    <a:pt x="17670961" y="10337913"/>
                  </a:lnTo>
                  <a:lnTo>
                    <a:pt x="17673960" y="10339192"/>
                  </a:lnTo>
                  <a:lnTo>
                    <a:pt x="17674102" y="10338859"/>
                  </a:lnTo>
                  <a:lnTo>
                    <a:pt x="17675104" y="10339286"/>
                  </a:lnTo>
                  <a:lnTo>
                    <a:pt x="17679721" y="10340467"/>
                  </a:lnTo>
                  <a:lnTo>
                    <a:pt x="17683339" y="10341223"/>
                  </a:lnTo>
                  <a:lnTo>
                    <a:pt x="17687092" y="10338884"/>
                  </a:lnTo>
                  <a:lnTo>
                    <a:pt x="17688602" y="10331649"/>
                  </a:lnTo>
                  <a:lnTo>
                    <a:pt x="17686266" y="10327895"/>
                  </a:lnTo>
                  <a:close/>
                </a:path>
                <a:path w="18209895" h="10427970">
                  <a:moveTo>
                    <a:pt x="16072090" y="9626341"/>
                  </a:moveTo>
                  <a:lnTo>
                    <a:pt x="16068094" y="9627394"/>
                  </a:lnTo>
                  <a:lnTo>
                    <a:pt x="16066006" y="9630443"/>
                  </a:lnTo>
                  <a:lnTo>
                    <a:pt x="16064626" y="9633006"/>
                  </a:lnTo>
                  <a:lnTo>
                    <a:pt x="16064108" y="9633967"/>
                  </a:lnTo>
                  <a:lnTo>
                    <a:pt x="16065162" y="9637962"/>
                  </a:lnTo>
                  <a:lnTo>
                    <a:pt x="16068212" y="9640051"/>
                  </a:lnTo>
                  <a:lnTo>
                    <a:pt x="16072259" y="9642565"/>
                  </a:lnTo>
                  <a:lnTo>
                    <a:pt x="16076260" y="9644271"/>
                  </a:lnTo>
                  <a:lnTo>
                    <a:pt x="16079921" y="9643075"/>
                  </a:lnTo>
                  <a:lnTo>
                    <a:pt x="16081867" y="9640360"/>
                  </a:lnTo>
                  <a:lnTo>
                    <a:pt x="16083247" y="9637797"/>
                  </a:lnTo>
                  <a:lnTo>
                    <a:pt x="16083764" y="9636836"/>
                  </a:lnTo>
                  <a:lnTo>
                    <a:pt x="16082710" y="9632841"/>
                  </a:lnTo>
                  <a:lnTo>
                    <a:pt x="16079661" y="9630752"/>
                  </a:lnTo>
                  <a:lnTo>
                    <a:pt x="16075614" y="9628238"/>
                  </a:lnTo>
                  <a:lnTo>
                    <a:pt x="16072090" y="9626341"/>
                  </a:lnTo>
                  <a:close/>
                </a:path>
                <a:path w="18209895" h="10427970">
                  <a:moveTo>
                    <a:pt x="17772324" y="10346877"/>
                  </a:moveTo>
                  <a:lnTo>
                    <a:pt x="17768707" y="10346122"/>
                  </a:lnTo>
                  <a:lnTo>
                    <a:pt x="17763948" y="10345273"/>
                  </a:lnTo>
                  <a:lnTo>
                    <a:pt x="17760330" y="10344518"/>
                  </a:lnTo>
                  <a:lnTo>
                    <a:pt x="17756574" y="10346856"/>
                  </a:lnTo>
                  <a:lnTo>
                    <a:pt x="17755819" y="10350473"/>
                  </a:lnTo>
                  <a:lnTo>
                    <a:pt x="17755206" y="10353757"/>
                  </a:lnTo>
                  <a:lnTo>
                    <a:pt x="17757019" y="10356894"/>
                  </a:lnTo>
                  <a:lnTo>
                    <a:pt x="17761020" y="10358601"/>
                  </a:lnTo>
                  <a:lnTo>
                    <a:pt x="17765778" y="10359448"/>
                  </a:lnTo>
                  <a:lnTo>
                    <a:pt x="17769395" y="10360204"/>
                  </a:lnTo>
                  <a:lnTo>
                    <a:pt x="17773151" y="10357866"/>
                  </a:lnTo>
                  <a:lnTo>
                    <a:pt x="17774661" y="10350631"/>
                  </a:lnTo>
                  <a:lnTo>
                    <a:pt x="17772324" y="10346877"/>
                  </a:lnTo>
                  <a:close/>
                </a:path>
                <a:path w="18209895" h="10427970">
                  <a:moveTo>
                    <a:pt x="15998926" y="9578979"/>
                  </a:moveTo>
                  <a:lnTo>
                    <a:pt x="15994596" y="9579890"/>
                  </a:lnTo>
                  <a:lnTo>
                    <a:pt x="15990629" y="9585682"/>
                  </a:lnTo>
                  <a:lnTo>
                    <a:pt x="15990420" y="9585987"/>
                  </a:lnTo>
                  <a:lnTo>
                    <a:pt x="15991332" y="9590316"/>
                  </a:lnTo>
                  <a:lnTo>
                    <a:pt x="15994380" y="9592404"/>
                  </a:lnTo>
                  <a:lnTo>
                    <a:pt x="15998429" y="9594920"/>
                  </a:lnTo>
                  <a:lnTo>
                    <a:pt x="15999428" y="9595346"/>
                  </a:lnTo>
                  <a:lnTo>
                    <a:pt x="15999286" y="9595679"/>
                  </a:lnTo>
                  <a:lnTo>
                    <a:pt x="16002285" y="9596958"/>
                  </a:lnTo>
                  <a:lnTo>
                    <a:pt x="16005948" y="9595762"/>
                  </a:lnTo>
                  <a:lnTo>
                    <a:pt x="16007678" y="9593349"/>
                  </a:lnTo>
                  <a:lnTo>
                    <a:pt x="16009983" y="9589998"/>
                  </a:lnTo>
                  <a:lnTo>
                    <a:pt x="16009072" y="9585671"/>
                  </a:lnTo>
                  <a:lnTo>
                    <a:pt x="16006024" y="9583583"/>
                  </a:lnTo>
                  <a:lnTo>
                    <a:pt x="16001974" y="9581067"/>
                  </a:lnTo>
                  <a:lnTo>
                    <a:pt x="15998926" y="9578979"/>
                  </a:lnTo>
                  <a:close/>
                </a:path>
                <a:path w="18209895" h="10427970">
                  <a:moveTo>
                    <a:pt x="17858710" y="10363241"/>
                  </a:moveTo>
                  <a:lnTo>
                    <a:pt x="17855093" y="10362486"/>
                  </a:lnTo>
                  <a:lnTo>
                    <a:pt x="17850334" y="10361637"/>
                  </a:lnTo>
                  <a:lnTo>
                    <a:pt x="17846574" y="10361215"/>
                  </a:lnTo>
                  <a:lnTo>
                    <a:pt x="17843152" y="10363695"/>
                  </a:lnTo>
                  <a:lnTo>
                    <a:pt x="17842397" y="10367313"/>
                  </a:lnTo>
                  <a:lnTo>
                    <a:pt x="17841852" y="10370232"/>
                  </a:lnTo>
                  <a:lnTo>
                    <a:pt x="17841784" y="10370597"/>
                  </a:lnTo>
                  <a:lnTo>
                    <a:pt x="17843264" y="10373592"/>
                  </a:lnTo>
                  <a:lnTo>
                    <a:pt x="17846264" y="10374871"/>
                  </a:lnTo>
                  <a:lnTo>
                    <a:pt x="17846739" y="10374681"/>
                  </a:lnTo>
                  <a:lnTo>
                    <a:pt x="17848072" y="10375249"/>
                  </a:lnTo>
                  <a:lnTo>
                    <a:pt x="17852832" y="10376098"/>
                  </a:lnTo>
                  <a:lnTo>
                    <a:pt x="17856591" y="10376519"/>
                  </a:lnTo>
                  <a:lnTo>
                    <a:pt x="17860013" y="10374039"/>
                  </a:lnTo>
                  <a:lnTo>
                    <a:pt x="17860768" y="10370422"/>
                  </a:lnTo>
                  <a:lnTo>
                    <a:pt x="17861190" y="10366662"/>
                  </a:lnTo>
                  <a:lnTo>
                    <a:pt x="17858710" y="10363241"/>
                  </a:lnTo>
                  <a:close/>
                </a:path>
                <a:path w="18209895" h="10427970">
                  <a:moveTo>
                    <a:pt x="15925187" y="9530191"/>
                  </a:moveTo>
                  <a:lnTo>
                    <a:pt x="15920859" y="9531102"/>
                  </a:lnTo>
                  <a:lnTo>
                    <a:pt x="15916892" y="9536895"/>
                  </a:lnTo>
                  <a:lnTo>
                    <a:pt x="15916684" y="9537200"/>
                  </a:lnTo>
                  <a:lnTo>
                    <a:pt x="15917593" y="9541527"/>
                  </a:lnTo>
                  <a:lnTo>
                    <a:pt x="15920642" y="9543616"/>
                  </a:lnTo>
                  <a:lnTo>
                    <a:pt x="15924691" y="9546131"/>
                  </a:lnTo>
                  <a:lnTo>
                    <a:pt x="15928691" y="9547837"/>
                  </a:lnTo>
                  <a:lnTo>
                    <a:pt x="15932211" y="9546975"/>
                  </a:lnTo>
                  <a:lnTo>
                    <a:pt x="15933941" y="9544561"/>
                  </a:lnTo>
                  <a:lnTo>
                    <a:pt x="15936246" y="9541211"/>
                  </a:lnTo>
                  <a:lnTo>
                    <a:pt x="15935333" y="9536882"/>
                  </a:lnTo>
                  <a:lnTo>
                    <a:pt x="15932285" y="9534794"/>
                  </a:lnTo>
                  <a:lnTo>
                    <a:pt x="15928235" y="9532279"/>
                  </a:lnTo>
                  <a:lnTo>
                    <a:pt x="15925187" y="9530191"/>
                  </a:lnTo>
                  <a:close/>
                </a:path>
                <a:path w="18209895" h="10427970">
                  <a:moveTo>
                    <a:pt x="17945048" y="10378796"/>
                  </a:moveTo>
                  <a:lnTo>
                    <a:pt x="17941430" y="10378040"/>
                  </a:lnTo>
                  <a:lnTo>
                    <a:pt x="17936672" y="10377193"/>
                  </a:lnTo>
                  <a:lnTo>
                    <a:pt x="17932911" y="10376771"/>
                  </a:lnTo>
                  <a:lnTo>
                    <a:pt x="17929490" y="10379250"/>
                  </a:lnTo>
                  <a:lnTo>
                    <a:pt x="17928735" y="10382868"/>
                  </a:lnTo>
                  <a:lnTo>
                    <a:pt x="17928264" y="10385819"/>
                  </a:lnTo>
                  <a:lnTo>
                    <a:pt x="17929745" y="10388814"/>
                  </a:lnTo>
                  <a:lnTo>
                    <a:pt x="17934412" y="10390805"/>
                  </a:lnTo>
                  <a:lnTo>
                    <a:pt x="17939170" y="10391653"/>
                  </a:lnTo>
                  <a:lnTo>
                    <a:pt x="17942928" y="10392074"/>
                  </a:lnTo>
                  <a:lnTo>
                    <a:pt x="17946349" y="10389594"/>
                  </a:lnTo>
                  <a:lnTo>
                    <a:pt x="17947105" y="10385977"/>
                  </a:lnTo>
                  <a:lnTo>
                    <a:pt x="17947529" y="10382218"/>
                  </a:lnTo>
                  <a:lnTo>
                    <a:pt x="17945048" y="10378796"/>
                  </a:lnTo>
                  <a:close/>
                </a:path>
                <a:path w="18209895" h="10427970">
                  <a:moveTo>
                    <a:pt x="15852543" y="9480687"/>
                  </a:moveTo>
                  <a:lnTo>
                    <a:pt x="15848215" y="9481598"/>
                  </a:lnTo>
                  <a:lnTo>
                    <a:pt x="15844038" y="9487696"/>
                  </a:lnTo>
                  <a:lnTo>
                    <a:pt x="15844949" y="9492024"/>
                  </a:lnTo>
                  <a:lnTo>
                    <a:pt x="15847997" y="9494112"/>
                  </a:lnTo>
                  <a:lnTo>
                    <a:pt x="15851904" y="9496961"/>
                  </a:lnTo>
                  <a:lnTo>
                    <a:pt x="15855905" y="9498667"/>
                  </a:lnTo>
                  <a:lnTo>
                    <a:pt x="15859424" y="9497804"/>
                  </a:lnTo>
                  <a:lnTo>
                    <a:pt x="15861370" y="9495089"/>
                  </a:lnTo>
                  <a:lnTo>
                    <a:pt x="15863458" y="9492040"/>
                  </a:lnTo>
                  <a:lnTo>
                    <a:pt x="15862547" y="9487712"/>
                  </a:lnTo>
                  <a:lnTo>
                    <a:pt x="15859498" y="9485624"/>
                  </a:lnTo>
                  <a:lnTo>
                    <a:pt x="15855591" y="9482775"/>
                  </a:lnTo>
                  <a:lnTo>
                    <a:pt x="15852543" y="9480687"/>
                  </a:lnTo>
                  <a:close/>
                </a:path>
                <a:path w="18209895" h="10427970">
                  <a:moveTo>
                    <a:pt x="18032047" y="10391876"/>
                  </a:moveTo>
                  <a:lnTo>
                    <a:pt x="18028287" y="10391454"/>
                  </a:lnTo>
                  <a:lnTo>
                    <a:pt x="18023529" y="10390606"/>
                  </a:lnTo>
                  <a:lnTo>
                    <a:pt x="18019769" y="10390183"/>
                  </a:lnTo>
                  <a:lnTo>
                    <a:pt x="18016347" y="10392664"/>
                  </a:lnTo>
                  <a:lnTo>
                    <a:pt x="18015925" y="10396424"/>
                  </a:lnTo>
                  <a:lnTo>
                    <a:pt x="18015513" y="10399005"/>
                  </a:lnTo>
                  <a:lnTo>
                    <a:pt x="18015454" y="10399375"/>
                  </a:lnTo>
                  <a:lnTo>
                    <a:pt x="18017268" y="10402512"/>
                  </a:lnTo>
                  <a:lnTo>
                    <a:pt x="18019935" y="10403650"/>
                  </a:lnTo>
                  <a:lnTo>
                    <a:pt x="18020078" y="10403316"/>
                  </a:lnTo>
                  <a:lnTo>
                    <a:pt x="18021745" y="10404027"/>
                  </a:lnTo>
                  <a:lnTo>
                    <a:pt x="18026502" y="10404875"/>
                  </a:lnTo>
                  <a:lnTo>
                    <a:pt x="18030263" y="10405297"/>
                  </a:lnTo>
                  <a:lnTo>
                    <a:pt x="18033685" y="10402817"/>
                  </a:lnTo>
                  <a:lnTo>
                    <a:pt x="18034528" y="10395298"/>
                  </a:lnTo>
                  <a:lnTo>
                    <a:pt x="18032047" y="10391876"/>
                  </a:lnTo>
                  <a:close/>
                </a:path>
                <a:path w="18209895" h="10427970">
                  <a:moveTo>
                    <a:pt x="15780182" y="9430516"/>
                  </a:moveTo>
                  <a:lnTo>
                    <a:pt x="15775855" y="9431428"/>
                  </a:lnTo>
                  <a:lnTo>
                    <a:pt x="15771678" y="9437526"/>
                  </a:lnTo>
                  <a:lnTo>
                    <a:pt x="15772589" y="9441853"/>
                  </a:lnTo>
                  <a:lnTo>
                    <a:pt x="15775637" y="9443942"/>
                  </a:lnTo>
                  <a:lnTo>
                    <a:pt x="15779543" y="9446789"/>
                  </a:lnTo>
                  <a:lnTo>
                    <a:pt x="15783545" y="9448496"/>
                  </a:lnTo>
                  <a:lnTo>
                    <a:pt x="15787064" y="9447634"/>
                  </a:lnTo>
                  <a:lnTo>
                    <a:pt x="15789010" y="9444919"/>
                  </a:lnTo>
                  <a:lnTo>
                    <a:pt x="15791098" y="9441870"/>
                  </a:lnTo>
                  <a:lnTo>
                    <a:pt x="15790187" y="9437542"/>
                  </a:lnTo>
                  <a:lnTo>
                    <a:pt x="15787137" y="9435453"/>
                  </a:lnTo>
                  <a:lnTo>
                    <a:pt x="15783231" y="9432605"/>
                  </a:lnTo>
                  <a:lnTo>
                    <a:pt x="15780182" y="9430516"/>
                  </a:lnTo>
                  <a:close/>
                </a:path>
                <a:path w="18209895" h="10427970">
                  <a:moveTo>
                    <a:pt x="15708916" y="9379631"/>
                  </a:moveTo>
                  <a:lnTo>
                    <a:pt x="15704586" y="9380542"/>
                  </a:lnTo>
                  <a:lnTo>
                    <a:pt x="15702497" y="9383590"/>
                  </a:lnTo>
                  <a:lnTo>
                    <a:pt x="15699934" y="9386831"/>
                  </a:lnTo>
                  <a:lnTo>
                    <a:pt x="15700846" y="9391159"/>
                  </a:lnTo>
                  <a:lnTo>
                    <a:pt x="15703895" y="9393247"/>
                  </a:lnTo>
                  <a:lnTo>
                    <a:pt x="15707801" y="9396096"/>
                  </a:lnTo>
                  <a:lnTo>
                    <a:pt x="15709135" y="9396665"/>
                  </a:lnTo>
                  <a:lnTo>
                    <a:pt x="15709326" y="9397139"/>
                  </a:lnTo>
                  <a:lnTo>
                    <a:pt x="15711991" y="9398276"/>
                  </a:lnTo>
                  <a:lnTo>
                    <a:pt x="15715511" y="9397414"/>
                  </a:lnTo>
                  <a:lnTo>
                    <a:pt x="15717458" y="9394699"/>
                  </a:lnTo>
                  <a:lnTo>
                    <a:pt x="15720021" y="9391459"/>
                  </a:lnTo>
                  <a:lnTo>
                    <a:pt x="15719111" y="9387132"/>
                  </a:lnTo>
                  <a:lnTo>
                    <a:pt x="15716063" y="9385043"/>
                  </a:lnTo>
                  <a:lnTo>
                    <a:pt x="15712155" y="9382195"/>
                  </a:lnTo>
                  <a:lnTo>
                    <a:pt x="15708916" y="9379631"/>
                  </a:lnTo>
                  <a:close/>
                </a:path>
                <a:path w="18209895" h="10427970">
                  <a:moveTo>
                    <a:pt x="18119284" y="10403481"/>
                  </a:moveTo>
                  <a:lnTo>
                    <a:pt x="18110622" y="10402543"/>
                  </a:lnTo>
                  <a:lnTo>
                    <a:pt x="18107003" y="10401788"/>
                  </a:lnTo>
                  <a:lnTo>
                    <a:pt x="18103442" y="10404602"/>
                  </a:lnTo>
                  <a:lnTo>
                    <a:pt x="18103018" y="10408361"/>
                  </a:lnTo>
                  <a:lnTo>
                    <a:pt x="18102406" y="10411646"/>
                  </a:lnTo>
                  <a:lnTo>
                    <a:pt x="18104361" y="10414449"/>
                  </a:lnTo>
                  <a:lnTo>
                    <a:pt x="18107028" y="10415587"/>
                  </a:lnTo>
                  <a:lnTo>
                    <a:pt x="18107170" y="10415254"/>
                  </a:lnTo>
                  <a:lnTo>
                    <a:pt x="18108835" y="10415964"/>
                  </a:lnTo>
                  <a:lnTo>
                    <a:pt x="18113737" y="10416479"/>
                  </a:lnTo>
                  <a:lnTo>
                    <a:pt x="18117355" y="10417235"/>
                  </a:lnTo>
                  <a:lnTo>
                    <a:pt x="18120919" y="10414421"/>
                  </a:lnTo>
                  <a:lnTo>
                    <a:pt x="18121341" y="10410662"/>
                  </a:lnTo>
                  <a:lnTo>
                    <a:pt x="18122021" y="10407406"/>
                  </a:lnTo>
                  <a:lnTo>
                    <a:pt x="18122096" y="10407044"/>
                  </a:lnTo>
                  <a:lnTo>
                    <a:pt x="18119284" y="10403481"/>
                  </a:lnTo>
                  <a:close/>
                </a:path>
                <a:path w="18209895" h="10427970">
                  <a:moveTo>
                    <a:pt x="15637934" y="9328079"/>
                  </a:moveTo>
                  <a:lnTo>
                    <a:pt x="15633270" y="9328847"/>
                  </a:lnTo>
                  <a:lnTo>
                    <a:pt x="15631182" y="9331896"/>
                  </a:lnTo>
                  <a:lnTo>
                    <a:pt x="15628761" y="9334803"/>
                  </a:lnTo>
                  <a:lnTo>
                    <a:pt x="15629531" y="9339465"/>
                  </a:lnTo>
                  <a:lnTo>
                    <a:pt x="15632579" y="9341553"/>
                  </a:lnTo>
                  <a:lnTo>
                    <a:pt x="15636485" y="9344401"/>
                  </a:lnTo>
                  <a:lnTo>
                    <a:pt x="15637817" y="9344969"/>
                  </a:lnTo>
                  <a:lnTo>
                    <a:pt x="15638010" y="9345445"/>
                  </a:lnTo>
                  <a:lnTo>
                    <a:pt x="15640676" y="9346582"/>
                  </a:lnTo>
                  <a:lnTo>
                    <a:pt x="15644196" y="9345720"/>
                  </a:lnTo>
                  <a:lnTo>
                    <a:pt x="15646141" y="9343005"/>
                  </a:lnTo>
                  <a:lnTo>
                    <a:pt x="15648563" y="9340098"/>
                  </a:lnTo>
                  <a:lnTo>
                    <a:pt x="15647795" y="9335437"/>
                  </a:lnTo>
                  <a:lnTo>
                    <a:pt x="15644747" y="9333349"/>
                  </a:lnTo>
                  <a:lnTo>
                    <a:pt x="15640840" y="9330500"/>
                  </a:lnTo>
                  <a:lnTo>
                    <a:pt x="15637934" y="9328079"/>
                  </a:lnTo>
                  <a:close/>
                </a:path>
                <a:path w="18209895" h="10427970">
                  <a:moveTo>
                    <a:pt x="18206612" y="10413944"/>
                  </a:moveTo>
                  <a:lnTo>
                    <a:pt x="18194192" y="10412585"/>
                  </a:lnTo>
                  <a:lnTo>
                    <a:pt x="18190627" y="10415398"/>
                  </a:lnTo>
                  <a:lnTo>
                    <a:pt x="18190206" y="10419157"/>
                  </a:lnTo>
                  <a:lnTo>
                    <a:pt x="18189735" y="10422108"/>
                  </a:lnTo>
                  <a:lnTo>
                    <a:pt x="18191691" y="10424913"/>
                  </a:lnTo>
                  <a:lnTo>
                    <a:pt x="18196356" y="10426903"/>
                  </a:lnTo>
                  <a:lnTo>
                    <a:pt x="18205016" y="10427839"/>
                  </a:lnTo>
                  <a:lnTo>
                    <a:pt x="18208581" y="10425026"/>
                  </a:lnTo>
                  <a:lnTo>
                    <a:pt x="18209426" y="10417507"/>
                  </a:lnTo>
                  <a:lnTo>
                    <a:pt x="18206612" y="10413944"/>
                  </a:lnTo>
                  <a:close/>
                </a:path>
                <a:path w="18209895" h="10427970">
                  <a:moveTo>
                    <a:pt x="15567091" y="9276192"/>
                  </a:moveTo>
                  <a:lnTo>
                    <a:pt x="15562572" y="9276628"/>
                  </a:lnTo>
                  <a:lnTo>
                    <a:pt x="15558396" y="9282726"/>
                  </a:lnTo>
                  <a:lnTo>
                    <a:pt x="15558833" y="9287246"/>
                  </a:lnTo>
                  <a:lnTo>
                    <a:pt x="15561881" y="9289334"/>
                  </a:lnTo>
                  <a:lnTo>
                    <a:pt x="15565787" y="9292182"/>
                  </a:lnTo>
                  <a:lnTo>
                    <a:pt x="15570120" y="9294030"/>
                  </a:lnTo>
                  <a:lnTo>
                    <a:pt x="15573498" y="9293501"/>
                  </a:lnTo>
                  <a:lnTo>
                    <a:pt x="15575444" y="9290786"/>
                  </a:lnTo>
                  <a:lnTo>
                    <a:pt x="15577531" y="9287737"/>
                  </a:lnTo>
                  <a:lnTo>
                    <a:pt x="15577095" y="9283217"/>
                  </a:lnTo>
                  <a:lnTo>
                    <a:pt x="15574047" y="9281129"/>
                  </a:lnTo>
                  <a:lnTo>
                    <a:pt x="15570141" y="9278281"/>
                  </a:lnTo>
                  <a:lnTo>
                    <a:pt x="15567091" y="9276192"/>
                  </a:lnTo>
                  <a:close/>
                </a:path>
                <a:path w="18209895" h="10427970">
                  <a:moveTo>
                    <a:pt x="15496344" y="9223164"/>
                  </a:moveTo>
                  <a:lnTo>
                    <a:pt x="15492159" y="9223743"/>
                  </a:lnTo>
                  <a:lnTo>
                    <a:pt x="15489737" y="9226649"/>
                  </a:lnTo>
                  <a:lnTo>
                    <a:pt x="15487649" y="9229698"/>
                  </a:lnTo>
                  <a:lnTo>
                    <a:pt x="15488228" y="9233885"/>
                  </a:lnTo>
                  <a:lnTo>
                    <a:pt x="15491134" y="9236306"/>
                  </a:lnTo>
                  <a:lnTo>
                    <a:pt x="15495040" y="9239155"/>
                  </a:lnTo>
                  <a:lnTo>
                    <a:pt x="15499373" y="9241003"/>
                  </a:lnTo>
                  <a:lnTo>
                    <a:pt x="15502751" y="9240474"/>
                  </a:lnTo>
                  <a:lnTo>
                    <a:pt x="15504697" y="9237758"/>
                  </a:lnTo>
                  <a:lnTo>
                    <a:pt x="15506784" y="9234709"/>
                  </a:lnTo>
                  <a:lnTo>
                    <a:pt x="15506206" y="9230523"/>
                  </a:lnTo>
                  <a:lnTo>
                    <a:pt x="15503300" y="9228101"/>
                  </a:lnTo>
                  <a:lnTo>
                    <a:pt x="15499394" y="9225253"/>
                  </a:lnTo>
                  <a:lnTo>
                    <a:pt x="15496344" y="9223164"/>
                  </a:lnTo>
                  <a:close/>
                </a:path>
                <a:path w="18209895" h="10427970">
                  <a:moveTo>
                    <a:pt x="15426549" y="9169756"/>
                  </a:moveTo>
                  <a:lnTo>
                    <a:pt x="15422364" y="9170334"/>
                  </a:lnTo>
                  <a:lnTo>
                    <a:pt x="15419942" y="9173240"/>
                  </a:lnTo>
                  <a:lnTo>
                    <a:pt x="15417853" y="9176288"/>
                  </a:lnTo>
                  <a:lnTo>
                    <a:pt x="15418430" y="9180474"/>
                  </a:lnTo>
                  <a:lnTo>
                    <a:pt x="15421337" y="9182896"/>
                  </a:lnTo>
                  <a:lnTo>
                    <a:pt x="15425243" y="9185744"/>
                  </a:lnTo>
                  <a:lnTo>
                    <a:pt x="15429578" y="9187593"/>
                  </a:lnTo>
                  <a:lnTo>
                    <a:pt x="15432955" y="9187064"/>
                  </a:lnTo>
                  <a:lnTo>
                    <a:pt x="15434901" y="9184348"/>
                  </a:lnTo>
                  <a:lnTo>
                    <a:pt x="15436990" y="9181300"/>
                  </a:lnTo>
                  <a:lnTo>
                    <a:pt x="15436411" y="9177114"/>
                  </a:lnTo>
                  <a:lnTo>
                    <a:pt x="15433504" y="9174692"/>
                  </a:lnTo>
                  <a:lnTo>
                    <a:pt x="15429598" y="9171843"/>
                  </a:lnTo>
                  <a:lnTo>
                    <a:pt x="15426549" y="9169756"/>
                  </a:lnTo>
                  <a:close/>
                </a:path>
                <a:path w="18209895" h="10427970">
                  <a:moveTo>
                    <a:pt x="15357511" y="9115486"/>
                  </a:moveTo>
                  <a:lnTo>
                    <a:pt x="15353327" y="9116065"/>
                  </a:lnTo>
                  <a:lnTo>
                    <a:pt x="15348483" y="9121879"/>
                  </a:lnTo>
                  <a:lnTo>
                    <a:pt x="15349061" y="9126064"/>
                  </a:lnTo>
                  <a:lnTo>
                    <a:pt x="15351967" y="9128486"/>
                  </a:lnTo>
                  <a:lnTo>
                    <a:pt x="15355874" y="9131334"/>
                  </a:lnTo>
                  <a:lnTo>
                    <a:pt x="15357541" y="9132045"/>
                  </a:lnTo>
                  <a:lnTo>
                    <a:pt x="15357398" y="9132379"/>
                  </a:lnTo>
                  <a:lnTo>
                    <a:pt x="15360064" y="9133516"/>
                  </a:lnTo>
                  <a:lnTo>
                    <a:pt x="15363584" y="9132654"/>
                  </a:lnTo>
                  <a:lnTo>
                    <a:pt x="15365388" y="9130271"/>
                  </a:lnTo>
                  <a:lnTo>
                    <a:pt x="15367809" y="9127365"/>
                  </a:lnTo>
                  <a:lnTo>
                    <a:pt x="15367232" y="9123178"/>
                  </a:lnTo>
                  <a:lnTo>
                    <a:pt x="15364324" y="9120757"/>
                  </a:lnTo>
                  <a:lnTo>
                    <a:pt x="15360418" y="9117908"/>
                  </a:lnTo>
                  <a:lnTo>
                    <a:pt x="15357511" y="9115486"/>
                  </a:lnTo>
                  <a:close/>
                </a:path>
                <a:path w="18209895" h="10427970">
                  <a:moveTo>
                    <a:pt x="15288761" y="9060553"/>
                  </a:moveTo>
                  <a:lnTo>
                    <a:pt x="15284575" y="9061131"/>
                  </a:lnTo>
                  <a:lnTo>
                    <a:pt x="15279731" y="9066944"/>
                  </a:lnTo>
                  <a:lnTo>
                    <a:pt x="15280308" y="9071130"/>
                  </a:lnTo>
                  <a:lnTo>
                    <a:pt x="15286979" y="9076733"/>
                  </a:lnTo>
                  <a:lnTo>
                    <a:pt x="15288647" y="9077444"/>
                  </a:lnTo>
                  <a:lnTo>
                    <a:pt x="15288504" y="9077778"/>
                  </a:lnTo>
                  <a:lnTo>
                    <a:pt x="15291171" y="9078915"/>
                  </a:lnTo>
                  <a:lnTo>
                    <a:pt x="15294690" y="9078053"/>
                  </a:lnTo>
                  <a:lnTo>
                    <a:pt x="15296494" y="9075671"/>
                  </a:lnTo>
                  <a:lnTo>
                    <a:pt x="15298916" y="9072764"/>
                  </a:lnTo>
                  <a:lnTo>
                    <a:pt x="15298338" y="9068578"/>
                  </a:lnTo>
                  <a:lnTo>
                    <a:pt x="15288761" y="9060553"/>
                  </a:lnTo>
                  <a:close/>
                </a:path>
                <a:path w="18209895" h="10427970">
                  <a:moveTo>
                    <a:pt x="15220150" y="9005285"/>
                  </a:moveTo>
                  <a:lnTo>
                    <a:pt x="15215964" y="9005863"/>
                  </a:lnTo>
                  <a:lnTo>
                    <a:pt x="15211120" y="9011676"/>
                  </a:lnTo>
                  <a:lnTo>
                    <a:pt x="15211699" y="9015863"/>
                  </a:lnTo>
                  <a:lnTo>
                    <a:pt x="15218370" y="9021466"/>
                  </a:lnTo>
                  <a:lnTo>
                    <a:pt x="15220036" y="9022176"/>
                  </a:lnTo>
                  <a:lnTo>
                    <a:pt x="15219894" y="9022510"/>
                  </a:lnTo>
                  <a:lnTo>
                    <a:pt x="15222561" y="9023647"/>
                  </a:lnTo>
                  <a:lnTo>
                    <a:pt x="15226079" y="9022785"/>
                  </a:lnTo>
                  <a:lnTo>
                    <a:pt x="15227884" y="9020402"/>
                  </a:lnTo>
                  <a:lnTo>
                    <a:pt x="15230306" y="9017496"/>
                  </a:lnTo>
                  <a:lnTo>
                    <a:pt x="15229727" y="9013310"/>
                  </a:lnTo>
                  <a:lnTo>
                    <a:pt x="15220150" y="9005285"/>
                  </a:lnTo>
                  <a:close/>
                </a:path>
                <a:path w="18209895" h="10427970">
                  <a:moveTo>
                    <a:pt x="15152633" y="8949301"/>
                  </a:moveTo>
                  <a:lnTo>
                    <a:pt x="15148114" y="8949737"/>
                  </a:lnTo>
                  <a:lnTo>
                    <a:pt x="15145692" y="8952644"/>
                  </a:lnTo>
                  <a:lnTo>
                    <a:pt x="15143127" y="8955884"/>
                  </a:lnTo>
                  <a:lnTo>
                    <a:pt x="15143706" y="8960070"/>
                  </a:lnTo>
                  <a:lnTo>
                    <a:pt x="15150377" y="8965673"/>
                  </a:lnTo>
                  <a:lnTo>
                    <a:pt x="15155043" y="8967664"/>
                  </a:lnTo>
                  <a:lnTo>
                    <a:pt x="15158562" y="8966801"/>
                  </a:lnTo>
                  <a:lnTo>
                    <a:pt x="15160366" y="8964419"/>
                  </a:lnTo>
                  <a:lnTo>
                    <a:pt x="15162788" y="8961512"/>
                  </a:lnTo>
                  <a:lnTo>
                    <a:pt x="15162210" y="8957326"/>
                  </a:lnTo>
                  <a:lnTo>
                    <a:pt x="15152633" y="8949301"/>
                  </a:lnTo>
                  <a:close/>
                </a:path>
                <a:path w="18209895" h="10427970">
                  <a:moveTo>
                    <a:pt x="15084784" y="8893176"/>
                  </a:moveTo>
                  <a:lnTo>
                    <a:pt x="15080265" y="8893613"/>
                  </a:lnTo>
                  <a:lnTo>
                    <a:pt x="15075421" y="8899426"/>
                  </a:lnTo>
                  <a:lnTo>
                    <a:pt x="15075855" y="8903944"/>
                  </a:lnTo>
                  <a:lnTo>
                    <a:pt x="15082526" y="8909548"/>
                  </a:lnTo>
                  <a:lnTo>
                    <a:pt x="15087192" y="8911538"/>
                  </a:lnTo>
                  <a:lnTo>
                    <a:pt x="15090571" y="8911010"/>
                  </a:lnTo>
                  <a:lnTo>
                    <a:pt x="15092376" y="8908628"/>
                  </a:lnTo>
                  <a:lnTo>
                    <a:pt x="15094798" y="8905721"/>
                  </a:lnTo>
                  <a:lnTo>
                    <a:pt x="15094361" y="8901202"/>
                  </a:lnTo>
                  <a:lnTo>
                    <a:pt x="15084784" y="8893176"/>
                  </a:lnTo>
                  <a:close/>
                </a:path>
                <a:path w="18209895" h="10427970">
                  <a:moveTo>
                    <a:pt x="15017693" y="8836193"/>
                  </a:moveTo>
                  <a:lnTo>
                    <a:pt x="15013174" y="8836629"/>
                  </a:lnTo>
                  <a:lnTo>
                    <a:pt x="15010752" y="8839535"/>
                  </a:lnTo>
                  <a:lnTo>
                    <a:pt x="15007998" y="8842300"/>
                  </a:lnTo>
                  <a:lnTo>
                    <a:pt x="15008433" y="8846819"/>
                  </a:lnTo>
                  <a:lnTo>
                    <a:pt x="15015105" y="8852423"/>
                  </a:lnTo>
                  <a:lnTo>
                    <a:pt x="15017104" y="8853275"/>
                  </a:lnTo>
                  <a:lnTo>
                    <a:pt x="15016962" y="8853609"/>
                  </a:lnTo>
                  <a:lnTo>
                    <a:pt x="15019629" y="8854747"/>
                  </a:lnTo>
                  <a:lnTo>
                    <a:pt x="15022672" y="8854075"/>
                  </a:lnTo>
                  <a:lnTo>
                    <a:pt x="15024809" y="8851835"/>
                  </a:lnTo>
                  <a:lnTo>
                    <a:pt x="15027565" y="8849071"/>
                  </a:lnTo>
                  <a:lnTo>
                    <a:pt x="15027128" y="8844551"/>
                  </a:lnTo>
                  <a:lnTo>
                    <a:pt x="15020458" y="8838949"/>
                  </a:lnTo>
                  <a:lnTo>
                    <a:pt x="15017693" y="8836193"/>
                  </a:lnTo>
                  <a:close/>
                </a:path>
                <a:path w="18209895" h="10427970">
                  <a:moveTo>
                    <a:pt x="14950795" y="8779686"/>
                  </a:moveTo>
                  <a:lnTo>
                    <a:pt x="14946418" y="8779788"/>
                  </a:lnTo>
                  <a:lnTo>
                    <a:pt x="14941574" y="8785601"/>
                  </a:lnTo>
                  <a:lnTo>
                    <a:pt x="14941677" y="8789979"/>
                  </a:lnTo>
                  <a:lnTo>
                    <a:pt x="14948347" y="8795581"/>
                  </a:lnTo>
                  <a:lnTo>
                    <a:pt x="14950348" y="8796435"/>
                  </a:lnTo>
                  <a:lnTo>
                    <a:pt x="14950205" y="8796768"/>
                  </a:lnTo>
                  <a:lnTo>
                    <a:pt x="14952872" y="8797906"/>
                  </a:lnTo>
                  <a:lnTo>
                    <a:pt x="14955916" y="8797234"/>
                  </a:lnTo>
                  <a:lnTo>
                    <a:pt x="14958053" y="8794994"/>
                  </a:lnTo>
                  <a:lnTo>
                    <a:pt x="14960475" y="8792088"/>
                  </a:lnTo>
                  <a:lnTo>
                    <a:pt x="14960372" y="8787710"/>
                  </a:lnTo>
                  <a:lnTo>
                    <a:pt x="14950795" y="8779686"/>
                  </a:lnTo>
                  <a:close/>
                </a:path>
                <a:path w="18209895" h="10427970">
                  <a:moveTo>
                    <a:pt x="14884464" y="8721844"/>
                  </a:moveTo>
                  <a:lnTo>
                    <a:pt x="14880087" y="8721947"/>
                  </a:lnTo>
                  <a:lnTo>
                    <a:pt x="14875245" y="8727760"/>
                  </a:lnTo>
                  <a:lnTo>
                    <a:pt x="14875346" y="8732137"/>
                  </a:lnTo>
                  <a:lnTo>
                    <a:pt x="14882017" y="8737741"/>
                  </a:lnTo>
                  <a:lnTo>
                    <a:pt x="14884018" y="8738594"/>
                  </a:lnTo>
                  <a:lnTo>
                    <a:pt x="14883875" y="8738927"/>
                  </a:lnTo>
                  <a:lnTo>
                    <a:pt x="14886541" y="8740065"/>
                  </a:lnTo>
                  <a:lnTo>
                    <a:pt x="14889585" y="8739393"/>
                  </a:lnTo>
                  <a:lnTo>
                    <a:pt x="14891722" y="8737153"/>
                  </a:lnTo>
                  <a:lnTo>
                    <a:pt x="14894144" y="8734247"/>
                  </a:lnTo>
                  <a:lnTo>
                    <a:pt x="14894042" y="8729870"/>
                  </a:lnTo>
                  <a:lnTo>
                    <a:pt x="14884464" y="8721844"/>
                  </a:lnTo>
                  <a:close/>
                </a:path>
                <a:path w="18209895" h="10427970">
                  <a:moveTo>
                    <a:pt x="14818276" y="8663670"/>
                  </a:moveTo>
                  <a:lnTo>
                    <a:pt x="14813899" y="8663774"/>
                  </a:lnTo>
                  <a:lnTo>
                    <a:pt x="14809056" y="8669586"/>
                  </a:lnTo>
                  <a:lnTo>
                    <a:pt x="14809159" y="8673964"/>
                  </a:lnTo>
                  <a:lnTo>
                    <a:pt x="14815829" y="8679566"/>
                  </a:lnTo>
                  <a:lnTo>
                    <a:pt x="14817829" y="8680420"/>
                  </a:lnTo>
                  <a:lnTo>
                    <a:pt x="14817687" y="8680753"/>
                  </a:lnTo>
                  <a:lnTo>
                    <a:pt x="14820354" y="8681891"/>
                  </a:lnTo>
                  <a:lnTo>
                    <a:pt x="14823397" y="8681219"/>
                  </a:lnTo>
                  <a:lnTo>
                    <a:pt x="14825534" y="8678980"/>
                  </a:lnTo>
                  <a:lnTo>
                    <a:pt x="14827956" y="8676073"/>
                  </a:lnTo>
                  <a:lnTo>
                    <a:pt x="14827854" y="8671695"/>
                  </a:lnTo>
                  <a:lnTo>
                    <a:pt x="14818276" y="8663670"/>
                  </a:lnTo>
                  <a:close/>
                </a:path>
                <a:path w="18209895" h="10427970">
                  <a:moveTo>
                    <a:pt x="14752706" y="8604973"/>
                  </a:moveTo>
                  <a:lnTo>
                    <a:pt x="14748327" y="8605074"/>
                  </a:lnTo>
                  <a:lnTo>
                    <a:pt x="14743484" y="8610887"/>
                  </a:lnTo>
                  <a:lnTo>
                    <a:pt x="14743586" y="8615264"/>
                  </a:lnTo>
                  <a:lnTo>
                    <a:pt x="14750256" y="8620867"/>
                  </a:lnTo>
                  <a:lnTo>
                    <a:pt x="14750781" y="8621485"/>
                  </a:lnTo>
                  <a:lnTo>
                    <a:pt x="14754449" y="8623050"/>
                  </a:lnTo>
                  <a:lnTo>
                    <a:pt x="14757493" y="8622378"/>
                  </a:lnTo>
                  <a:lnTo>
                    <a:pt x="14759630" y="8620138"/>
                  </a:lnTo>
                  <a:lnTo>
                    <a:pt x="14762052" y="8617232"/>
                  </a:lnTo>
                  <a:lnTo>
                    <a:pt x="14761950" y="8612855"/>
                  </a:lnTo>
                  <a:lnTo>
                    <a:pt x="14759043" y="8610433"/>
                  </a:lnTo>
                  <a:lnTo>
                    <a:pt x="14755612" y="8607394"/>
                  </a:lnTo>
                  <a:lnTo>
                    <a:pt x="14752706" y="8604973"/>
                  </a:lnTo>
                  <a:close/>
                </a:path>
                <a:path w="18209895" h="10427970">
                  <a:moveTo>
                    <a:pt x="14687610" y="8546081"/>
                  </a:moveTo>
                  <a:lnTo>
                    <a:pt x="14683233" y="8546184"/>
                  </a:lnTo>
                  <a:lnTo>
                    <a:pt x="14678389" y="8551997"/>
                  </a:lnTo>
                  <a:lnTo>
                    <a:pt x="14678492" y="8556375"/>
                  </a:lnTo>
                  <a:lnTo>
                    <a:pt x="14681398" y="8558796"/>
                  </a:lnTo>
                  <a:lnTo>
                    <a:pt x="14684829" y="8561836"/>
                  </a:lnTo>
                  <a:lnTo>
                    <a:pt x="14685353" y="8562454"/>
                  </a:lnTo>
                  <a:lnTo>
                    <a:pt x="14689352" y="8564159"/>
                  </a:lnTo>
                  <a:lnTo>
                    <a:pt x="14692397" y="8563488"/>
                  </a:lnTo>
                  <a:lnTo>
                    <a:pt x="14694535" y="8561248"/>
                  </a:lnTo>
                  <a:lnTo>
                    <a:pt x="14696955" y="8558341"/>
                  </a:lnTo>
                  <a:lnTo>
                    <a:pt x="14696853" y="8553965"/>
                  </a:lnTo>
                  <a:lnTo>
                    <a:pt x="14693946" y="8551543"/>
                  </a:lnTo>
                  <a:lnTo>
                    <a:pt x="14690516" y="8548503"/>
                  </a:lnTo>
                  <a:lnTo>
                    <a:pt x="14687610" y="8546081"/>
                  </a:lnTo>
                  <a:close/>
                </a:path>
                <a:path w="18209895" h="10427970">
                  <a:moveTo>
                    <a:pt x="14622658" y="8486858"/>
                  </a:moveTo>
                  <a:lnTo>
                    <a:pt x="14618281" y="8486962"/>
                  </a:lnTo>
                  <a:lnTo>
                    <a:pt x="14613437" y="8492775"/>
                  </a:lnTo>
                  <a:lnTo>
                    <a:pt x="14613540" y="8497152"/>
                  </a:lnTo>
                  <a:lnTo>
                    <a:pt x="14616446" y="8499573"/>
                  </a:lnTo>
                  <a:lnTo>
                    <a:pt x="14619877" y="8502613"/>
                  </a:lnTo>
                  <a:lnTo>
                    <a:pt x="14620401" y="8503231"/>
                  </a:lnTo>
                  <a:lnTo>
                    <a:pt x="14624400" y="8504937"/>
                  </a:lnTo>
                  <a:lnTo>
                    <a:pt x="14627445" y="8504265"/>
                  </a:lnTo>
                  <a:lnTo>
                    <a:pt x="14629581" y="8502025"/>
                  </a:lnTo>
                  <a:lnTo>
                    <a:pt x="14632003" y="8499118"/>
                  </a:lnTo>
                  <a:lnTo>
                    <a:pt x="14631901" y="8494742"/>
                  </a:lnTo>
                  <a:lnTo>
                    <a:pt x="14628994" y="8492320"/>
                  </a:lnTo>
                  <a:lnTo>
                    <a:pt x="14625564" y="8489280"/>
                  </a:lnTo>
                  <a:lnTo>
                    <a:pt x="14622658" y="8486858"/>
                  </a:lnTo>
                  <a:close/>
                </a:path>
                <a:path w="18209895" h="10427970">
                  <a:moveTo>
                    <a:pt x="14558179" y="8427445"/>
                  </a:moveTo>
                  <a:lnTo>
                    <a:pt x="14554135" y="8427689"/>
                  </a:lnTo>
                  <a:lnTo>
                    <a:pt x="14548625" y="8433217"/>
                  </a:lnTo>
                  <a:lnTo>
                    <a:pt x="14548870" y="8437261"/>
                  </a:lnTo>
                  <a:lnTo>
                    <a:pt x="14551634" y="8440017"/>
                  </a:lnTo>
                  <a:lnTo>
                    <a:pt x="14555064" y="8443056"/>
                  </a:lnTo>
                  <a:lnTo>
                    <a:pt x="14555589" y="8443673"/>
                  </a:lnTo>
                  <a:lnTo>
                    <a:pt x="14556922" y="8444242"/>
                  </a:lnTo>
                  <a:lnTo>
                    <a:pt x="14556780" y="8444575"/>
                  </a:lnTo>
                  <a:lnTo>
                    <a:pt x="14559446" y="8445713"/>
                  </a:lnTo>
                  <a:lnTo>
                    <a:pt x="14562493" y="8445043"/>
                  </a:lnTo>
                  <a:lnTo>
                    <a:pt x="14564629" y="8442802"/>
                  </a:lnTo>
                  <a:lnTo>
                    <a:pt x="14567384" y="8440038"/>
                  </a:lnTo>
                  <a:lnTo>
                    <a:pt x="14567138" y="8435993"/>
                  </a:lnTo>
                  <a:lnTo>
                    <a:pt x="14564374" y="8433238"/>
                  </a:lnTo>
                  <a:lnTo>
                    <a:pt x="14560944" y="8430199"/>
                  </a:lnTo>
                  <a:lnTo>
                    <a:pt x="14558179" y="8427445"/>
                  </a:lnTo>
                  <a:close/>
                </a:path>
                <a:path w="18209895" h="10427970">
                  <a:moveTo>
                    <a:pt x="14494129" y="8367030"/>
                  </a:moveTo>
                  <a:lnTo>
                    <a:pt x="14490085" y="8367275"/>
                  </a:lnTo>
                  <a:lnTo>
                    <a:pt x="14484576" y="8372804"/>
                  </a:lnTo>
                  <a:lnTo>
                    <a:pt x="14484820" y="8376848"/>
                  </a:lnTo>
                  <a:lnTo>
                    <a:pt x="14487583" y="8379603"/>
                  </a:lnTo>
                  <a:lnTo>
                    <a:pt x="14490873" y="8382976"/>
                  </a:lnTo>
                  <a:lnTo>
                    <a:pt x="14491397" y="8383593"/>
                  </a:lnTo>
                  <a:lnTo>
                    <a:pt x="14495397" y="8385299"/>
                  </a:lnTo>
                  <a:lnTo>
                    <a:pt x="14498298" y="8384961"/>
                  </a:lnTo>
                  <a:lnTo>
                    <a:pt x="14500436" y="8382721"/>
                  </a:lnTo>
                  <a:lnTo>
                    <a:pt x="14503191" y="8379957"/>
                  </a:lnTo>
                  <a:lnTo>
                    <a:pt x="14502946" y="8375913"/>
                  </a:lnTo>
                  <a:lnTo>
                    <a:pt x="14500182" y="8373158"/>
                  </a:lnTo>
                  <a:lnTo>
                    <a:pt x="14496894" y="8369785"/>
                  </a:lnTo>
                  <a:lnTo>
                    <a:pt x="14494129" y="8367030"/>
                  </a:lnTo>
                  <a:close/>
                </a:path>
                <a:path w="18209895" h="10427970">
                  <a:moveTo>
                    <a:pt x="14429935" y="8306949"/>
                  </a:moveTo>
                  <a:lnTo>
                    <a:pt x="14425557" y="8307051"/>
                  </a:lnTo>
                  <a:lnTo>
                    <a:pt x="14422803" y="8309816"/>
                  </a:lnTo>
                  <a:lnTo>
                    <a:pt x="14420190" y="8312247"/>
                  </a:lnTo>
                  <a:lnTo>
                    <a:pt x="14420292" y="8316624"/>
                  </a:lnTo>
                  <a:lnTo>
                    <a:pt x="14423057" y="8319379"/>
                  </a:lnTo>
                  <a:lnTo>
                    <a:pt x="14426346" y="8322753"/>
                  </a:lnTo>
                  <a:lnTo>
                    <a:pt x="14427204" y="8323513"/>
                  </a:lnTo>
                  <a:lnTo>
                    <a:pt x="14430870" y="8325076"/>
                  </a:lnTo>
                  <a:lnTo>
                    <a:pt x="14433773" y="8324738"/>
                  </a:lnTo>
                  <a:lnTo>
                    <a:pt x="14435910" y="8322499"/>
                  </a:lnTo>
                  <a:lnTo>
                    <a:pt x="14438523" y="8320068"/>
                  </a:lnTo>
                  <a:lnTo>
                    <a:pt x="14438419" y="8315690"/>
                  </a:lnTo>
                  <a:lnTo>
                    <a:pt x="14435654" y="8312934"/>
                  </a:lnTo>
                  <a:lnTo>
                    <a:pt x="14432366" y="8309562"/>
                  </a:lnTo>
                  <a:lnTo>
                    <a:pt x="14429935" y="8306949"/>
                  </a:lnTo>
                  <a:close/>
                </a:path>
                <a:path w="18209895" h="10427970">
                  <a:moveTo>
                    <a:pt x="14366027" y="8246202"/>
                  </a:moveTo>
                  <a:lnTo>
                    <a:pt x="14361651" y="8246305"/>
                  </a:lnTo>
                  <a:lnTo>
                    <a:pt x="14358895" y="8249069"/>
                  </a:lnTo>
                  <a:lnTo>
                    <a:pt x="14356282" y="8251500"/>
                  </a:lnTo>
                  <a:lnTo>
                    <a:pt x="14356384" y="8255877"/>
                  </a:lnTo>
                  <a:lnTo>
                    <a:pt x="14359149" y="8258632"/>
                  </a:lnTo>
                  <a:lnTo>
                    <a:pt x="14362438" y="8262005"/>
                  </a:lnTo>
                  <a:lnTo>
                    <a:pt x="14363297" y="8262766"/>
                  </a:lnTo>
                  <a:lnTo>
                    <a:pt x="14366961" y="8264329"/>
                  </a:lnTo>
                  <a:lnTo>
                    <a:pt x="14369862" y="8263990"/>
                  </a:lnTo>
                  <a:lnTo>
                    <a:pt x="14372000" y="8261750"/>
                  </a:lnTo>
                  <a:lnTo>
                    <a:pt x="14374613" y="8259319"/>
                  </a:lnTo>
                  <a:lnTo>
                    <a:pt x="14374511" y="8254943"/>
                  </a:lnTo>
                  <a:lnTo>
                    <a:pt x="14371746" y="8252188"/>
                  </a:lnTo>
                  <a:lnTo>
                    <a:pt x="14368458" y="8248815"/>
                  </a:lnTo>
                  <a:lnTo>
                    <a:pt x="14366027" y="8246202"/>
                  </a:lnTo>
                  <a:close/>
                </a:path>
                <a:path w="18209895" h="10427970">
                  <a:moveTo>
                    <a:pt x="14302593" y="8185263"/>
                  </a:moveTo>
                  <a:lnTo>
                    <a:pt x="14298216" y="8185366"/>
                  </a:lnTo>
                  <a:lnTo>
                    <a:pt x="14295461" y="8188130"/>
                  </a:lnTo>
                  <a:lnTo>
                    <a:pt x="14292849" y="8190561"/>
                  </a:lnTo>
                  <a:lnTo>
                    <a:pt x="14292951" y="8194938"/>
                  </a:lnTo>
                  <a:lnTo>
                    <a:pt x="14295714" y="8197693"/>
                  </a:lnTo>
                  <a:lnTo>
                    <a:pt x="14299004" y="8201066"/>
                  </a:lnTo>
                  <a:lnTo>
                    <a:pt x="14299528" y="8201684"/>
                  </a:lnTo>
                  <a:lnTo>
                    <a:pt x="14303528" y="8203390"/>
                  </a:lnTo>
                  <a:lnTo>
                    <a:pt x="14306431" y="8203053"/>
                  </a:lnTo>
                  <a:lnTo>
                    <a:pt x="14308569" y="8200812"/>
                  </a:lnTo>
                  <a:lnTo>
                    <a:pt x="14311180" y="8198381"/>
                  </a:lnTo>
                  <a:lnTo>
                    <a:pt x="14311077" y="8194003"/>
                  </a:lnTo>
                  <a:lnTo>
                    <a:pt x="14308313" y="8191249"/>
                  </a:lnTo>
                  <a:lnTo>
                    <a:pt x="14305024" y="8187876"/>
                  </a:lnTo>
                  <a:lnTo>
                    <a:pt x="14302593" y="8185263"/>
                  </a:lnTo>
                  <a:close/>
                </a:path>
                <a:path w="18209895" h="10427970">
                  <a:moveTo>
                    <a:pt x="14239635" y="8124133"/>
                  </a:moveTo>
                  <a:lnTo>
                    <a:pt x="14235258" y="8124236"/>
                  </a:lnTo>
                  <a:lnTo>
                    <a:pt x="14232503" y="8127000"/>
                  </a:lnTo>
                  <a:lnTo>
                    <a:pt x="14229891" y="8129432"/>
                  </a:lnTo>
                  <a:lnTo>
                    <a:pt x="14229993" y="8133808"/>
                  </a:lnTo>
                  <a:lnTo>
                    <a:pt x="14232756" y="8136563"/>
                  </a:lnTo>
                  <a:lnTo>
                    <a:pt x="14236047" y="8139937"/>
                  </a:lnTo>
                  <a:lnTo>
                    <a:pt x="14236572" y="8140554"/>
                  </a:lnTo>
                  <a:lnTo>
                    <a:pt x="14240571" y="8142260"/>
                  </a:lnTo>
                  <a:lnTo>
                    <a:pt x="14243473" y="8141923"/>
                  </a:lnTo>
                  <a:lnTo>
                    <a:pt x="14245611" y="8139683"/>
                  </a:lnTo>
                  <a:lnTo>
                    <a:pt x="14248223" y="8137251"/>
                  </a:lnTo>
                  <a:lnTo>
                    <a:pt x="14248119" y="8132873"/>
                  </a:lnTo>
                  <a:lnTo>
                    <a:pt x="14245355" y="8130118"/>
                  </a:lnTo>
                  <a:lnTo>
                    <a:pt x="14242066" y="8126747"/>
                  </a:lnTo>
                  <a:lnTo>
                    <a:pt x="14239635" y="8124133"/>
                  </a:lnTo>
                  <a:close/>
                </a:path>
                <a:path w="18209895" h="10427970">
                  <a:moveTo>
                    <a:pt x="14176772" y="8061862"/>
                  </a:moveTo>
                  <a:lnTo>
                    <a:pt x="14172396" y="8061965"/>
                  </a:lnTo>
                  <a:lnTo>
                    <a:pt x="14166885" y="8067493"/>
                  </a:lnTo>
                  <a:lnTo>
                    <a:pt x="14166987" y="8071870"/>
                  </a:lnTo>
                  <a:lnTo>
                    <a:pt x="14169752" y="8074625"/>
                  </a:lnTo>
                  <a:lnTo>
                    <a:pt x="14173040" y="8077998"/>
                  </a:lnTo>
                  <a:lnTo>
                    <a:pt x="14173565" y="8078616"/>
                  </a:lnTo>
                  <a:lnTo>
                    <a:pt x="14177897" y="8080464"/>
                  </a:lnTo>
                  <a:lnTo>
                    <a:pt x="14180942" y="8079793"/>
                  </a:lnTo>
                  <a:lnTo>
                    <a:pt x="14182936" y="8077886"/>
                  </a:lnTo>
                  <a:lnTo>
                    <a:pt x="14185692" y="8075121"/>
                  </a:lnTo>
                  <a:lnTo>
                    <a:pt x="14185590" y="8070745"/>
                  </a:lnTo>
                  <a:lnTo>
                    <a:pt x="14182825" y="8067989"/>
                  </a:lnTo>
                  <a:lnTo>
                    <a:pt x="14179536" y="8064617"/>
                  </a:lnTo>
                  <a:lnTo>
                    <a:pt x="14176772" y="8061862"/>
                  </a:lnTo>
                  <a:close/>
                </a:path>
                <a:path w="18209895" h="10427970">
                  <a:moveTo>
                    <a:pt x="14114290" y="8000541"/>
                  </a:moveTo>
                  <a:lnTo>
                    <a:pt x="14104647" y="8010216"/>
                  </a:lnTo>
                  <a:lnTo>
                    <a:pt x="14107412" y="8012971"/>
                  </a:lnTo>
                  <a:lnTo>
                    <a:pt x="14110700" y="8016344"/>
                  </a:lnTo>
                  <a:lnTo>
                    <a:pt x="14111225" y="8016962"/>
                  </a:lnTo>
                  <a:lnTo>
                    <a:pt x="14115557" y="8018810"/>
                  </a:lnTo>
                  <a:lnTo>
                    <a:pt x="14118602" y="8018139"/>
                  </a:lnTo>
                  <a:lnTo>
                    <a:pt x="14120597" y="8016232"/>
                  </a:lnTo>
                  <a:lnTo>
                    <a:pt x="14122776" y="8013616"/>
                  </a:lnTo>
                  <a:lnTo>
                    <a:pt x="14123018" y="8013325"/>
                  </a:lnTo>
                  <a:lnTo>
                    <a:pt x="14123249" y="8009091"/>
                  </a:lnTo>
                  <a:lnTo>
                    <a:pt x="14120485" y="8006336"/>
                  </a:lnTo>
                  <a:lnTo>
                    <a:pt x="14117196" y="8002963"/>
                  </a:lnTo>
                  <a:lnTo>
                    <a:pt x="14114290" y="8000541"/>
                  </a:lnTo>
                  <a:close/>
                </a:path>
                <a:path w="18209895" h="10427970">
                  <a:moveTo>
                    <a:pt x="14052092" y="7938554"/>
                  </a:moveTo>
                  <a:lnTo>
                    <a:pt x="14047857" y="7938324"/>
                  </a:lnTo>
                  <a:lnTo>
                    <a:pt x="14042347" y="7943852"/>
                  </a:lnTo>
                  <a:lnTo>
                    <a:pt x="14042115" y="7948086"/>
                  </a:lnTo>
                  <a:lnTo>
                    <a:pt x="14044880" y="7950842"/>
                  </a:lnTo>
                  <a:lnTo>
                    <a:pt x="14048169" y="7954214"/>
                  </a:lnTo>
                  <a:lnTo>
                    <a:pt x="14048694" y="7954833"/>
                  </a:lnTo>
                  <a:lnTo>
                    <a:pt x="14050360" y="7955543"/>
                  </a:lnTo>
                  <a:lnTo>
                    <a:pt x="14050218" y="7955876"/>
                  </a:lnTo>
                  <a:lnTo>
                    <a:pt x="14052884" y="7957013"/>
                  </a:lnTo>
                  <a:lnTo>
                    <a:pt x="14055928" y="7956342"/>
                  </a:lnTo>
                  <a:lnTo>
                    <a:pt x="14057922" y="7954435"/>
                  </a:lnTo>
                  <a:lnTo>
                    <a:pt x="14060678" y="7951671"/>
                  </a:lnTo>
                  <a:lnTo>
                    <a:pt x="14060909" y="7947436"/>
                  </a:lnTo>
                  <a:lnTo>
                    <a:pt x="14058145" y="7944682"/>
                  </a:lnTo>
                  <a:lnTo>
                    <a:pt x="14054858" y="7941310"/>
                  </a:lnTo>
                  <a:lnTo>
                    <a:pt x="14052092" y="7938554"/>
                  </a:lnTo>
                  <a:close/>
                </a:path>
                <a:path w="18209895" h="10427970">
                  <a:moveTo>
                    <a:pt x="13990036" y="7876233"/>
                  </a:moveTo>
                  <a:lnTo>
                    <a:pt x="13985801" y="7876002"/>
                  </a:lnTo>
                  <a:lnTo>
                    <a:pt x="13980291" y="7881531"/>
                  </a:lnTo>
                  <a:lnTo>
                    <a:pt x="13980059" y="7885765"/>
                  </a:lnTo>
                  <a:lnTo>
                    <a:pt x="13982824" y="7888521"/>
                  </a:lnTo>
                  <a:lnTo>
                    <a:pt x="13986113" y="7891894"/>
                  </a:lnTo>
                  <a:lnTo>
                    <a:pt x="13986637" y="7892511"/>
                  </a:lnTo>
                  <a:lnTo>
                    <a:pt x="13988304" y="7893222"/>
                  </a:lnTo>
                  <a:lnTo>
                    <a:pt x="13988162" y="7893555"/>
                  </a:lnTo>
                  <a:lnTo>
                    <a:pt x="13990828" y="7894692"/>
                  </a:lnTo>
                  <a:lnTo>
                    <a:pt x="13993872" y="7894022"/>
                  </a:lnTo>
                  <a:lnTo>
                    <a:pt x="13995868" y="7892115"/>
                  </a:lnTo>
                  <a:lnTo>
                    <a:pt x="13998622" y="7889350"/>
                  </a:lnTo>
                  <a:lnTo>
                    <a:pt x="13998853" y="7885116"/>
                  </a:lnTo>
                  <a:lnTo>
                    <a:pt x="13996090" y="7882360"/>
                  </a:lnTo>
                  <a:lnTo>
                    <a:pt x="13992801" y="7878988"/>
                  </a:lnTo>
                  <a:lnTo>
                    <a:pt x="13990036" y="7876233"/>
                  </a:lnTo>
                  <a:close/>
                </a:path>
                <a:path w="18209895" h="10427970">
                  <a:moveTo>
                    <a:pt x="13928455" y="7813720"/>
                  </a:moveTo>
                  <a:lnTo>
                    <a:pt x="13924219" y="7813490"/>
                  </a:lnTo>
                  <a:lnTo>
                    <a:pt x="13918709" y="7819019"/>
                  </a:lnTo>
                  <a:lnTo>
                    <a:pt x="13918480" y="7823254"/>
                  </a:lnTo>
                  <a:lnTo>
                    <a:pt x="13921244" y="7826009"/>
                  </a:lnTo>
                  <a:lnTo>
                    <a:pt x="13924532" y="7829381"/>
                  </a:lnTo>
                  <a:lnTo>
                    <a:pt x="13925057" y="7829999"/>
                  </a:lnTo>
                  <a:lnTo>
                    <a:pt x="13926724" y="7830710"/>
                  </a:lnTo>
                  <a:lnTo>
                    <a:pt x="13926582" y="7831044"/>
                  </a:lnTo>
                  <a:lnTo>
                    <a:pt x="13929249" y="7832181"/>
                  </a:lnTo>
                  <a:lnTo>
                    <a:pt x="13932292" y="7831509"/>
                  </a:lnTo>
                  <a:lnTo>
                    <a:pt x="13934287" y="7829603"/>
                  </a:lnTo>
                  <a:lnTo>
                    <a:pt x="13937042" y="7826839"/>
                  </a:lnTo>
                  <a:lnTo>
                    <a:pt x="13937272" y="7822603"/>
                  </a:lnTo>
                  <a:lnTo>
                    <a:pt x="13934507" y="7819848"/>
                  </a:lnTo>
                  <a:lnTo>
                    <a:pt x="13931218" y="7816475"/>
                  </a:lnTo>
                  <a:lnTo>
                    <a:pt x="13928455" y="7813720"/>
                  </a:lnTo>
                  <a:close/>
                </a:path>
                <a:path w="18209895" h="10427970">
                  <a:moveTo>
                    <a:pt x="13866683" y="7750733"/>
                  </a:moveTo>
                  <a:lnTo>
                    <a:pt x="13862448" y="7750503"/>
                  </a:lnTo>
                  <a:lnTo>
                    <a:pt x="13856938" y="7756031"/>
                  </a:lnTo>
                  <a:lnTo>
                    <a:pt x="13856709" y="7760267"/>
                  </a:lnTo>
                  <a:lnTo>
                    <a:pt x="13859473" y="7763021"/>
                  </a:lnTo>
                  <a:lnTo>
                    <a:pt x="13862761" y="7766394"/>
                  </a:lnTo>
                  <a:lnTo>
                    <a:pt x="13863285" y="7767012"/>
                  </a:lnTo>
                  <a:lnTo>
                    <a:pt x="13864953" y="7767723"/>
                  </a:lnTo>
                  <a:lnTo>
                    <a:pt x="13865143" y="7768198"/>
                  </a:lnTo>
                  <a:lnTo>
                    <a:pt x="13867477" y="7769194"/>
                  </a:lnTo>
                  <a:lnTo>
                    <a:pt x="13870521" y="7768522"/>
                  </a:lnTo>
                  <a:lnTo>
                    <a:pt x="13872516" y="7766616"/>
                  </a:lnTo>
                  <a:lnTo>
                    <a:pt x="13875271" y="7763851"/>
                  </a:lnTo>
                  <a:lnTo>
                    <a:pt x="13875501" y="7759615"/>
                  </a:lnTo>
                  <a:lnTo>
                    <a:pt x="13872735" y="7756860"/>
                  </a:lnTo>
                  <a:lnTo>
                    <a:pt x="13869447" y="7753488"/>
                  </a:lnTo>
                  <a:lnTo>
                    <a:pt x="13866683" y="7750733"/>
                  </a:lnTo>
                  <a:close/>
                </a:path>
                <a:path w="18209895" h="10427970">
                  <a:moveTo>
                    <a:pt x="13805387" y="7687555"/>
                  </a:moveTo>
                  <a:lnTo>
                    <a:pt x="13801152" y="7687324"/>
                  </a:lnTo>
                  <a:lnTo>
                    <a:pt x="13795642" y="7692852"/>
                  </a:lnTo>
                  <a:lnTo>
                    <a:pt x="13795413" y="7697088"/>
                  </a:lnTo>
                  <a:lnTo>
                    <a:pt x="13798178" y="7699843"/>
                  </a:lnTo>
                  <a:lnTo>
                    <a:pt x="13801466" y="7703216"/>
                  </a:lnTo>
                  <a:lnTo>
                    <a:pt x="13801992" y="7703834"/>
                  </a:lnTo>
                  <a:lnTo>
                    <a:pt x="13803656" y="7704544"/>
                  </a:lnTo>
                  <a:lnTo>
                    <a:pt x="13803846" y="7705019"/>
                  </a:lnTo>
                  <a:lnTo>
                    <a:pt x="13806180" y="7706015"/>
                  </a:lnTo>
                  <a:lnTo>
                    <a:pt x="13809225" y="7705343"/>
                  </a:lnTo>
                  <a:lnTo>
                    <a:pt x="13811220" y="7703437"/>
                  </a:lnTo>
                  <a:lnTo>
                    <a:pt x="13813975" y="7700673"/>
                  </a:lnTo>
                  <a:lnTo>
                    <a:pt x="13814204" y="7696437"/>
                  </a:lnTo>
                  <a:lnTo>
                    <a:pt x="13811441" y="7693682"/>
                  </a:lnTo>
                  <a:lnTo>
                    <a:pt x="13808152" y="7690310"/>
                  </a:lnTo>
                  <a:lnTo>
                    <a:pt x="13805387" y="7687555"/>
                  </a:lnTo>
                  <a:close/>
                </a:path>
                <a:path w="18209895" h="10427970">
                  <a:moveTo>
                    <a:pt x="13744710" y="7623852"/>
                  </a:moveTo>
                  <a:lnTo>
                    <a:pt x="13740474" y="7623621"/>
                  </a:lnTo>
                  <a:lnTo>
                    <a:pt x="13734965" y="7629150"/>
                  </a:lnTo>
                  <a:lnTo>
                    <a:pt x="13734733" y="7633385"/>
                  </a:lnTo>
                  <a:lnTo>
                    <a:pt x="13737497" y="7636140"/>
                  </a:lnTo>
                  <a:lnTo>
                    <a:pt x="13740787" y="7639513"/>
                  </a:lnTo>
                  <a:lnTo>
                    <a:pt x="13741168" y="7640463"/>
                  </a:lnTo>
                  <a:lnTo>
                    <a:pt x="13745501" y="7642311"/>
                  </a:lnTo>
                  <a:lnTo>
                    <a:pt x="13748545" y="7641640"/>
                  </a:lnTo>
                  <a:lnTo>
                    <a:pt x="13750541" y="7639734"/>
                  </a:lnTo>
                  <a:lnTo>
                    <a:pt x="13753296" y="7636969"/>
                  </a:lnTo>
                  <a:lnTo>
                    <a:pt x="13753527" y="7632735"/>
                  </a:lnTo>
                  <a:lnTo>
                    <a:pt x="13750762" y="7629979"/>
                  </a:lnTo>
                  <a:lnTo>
                    <a:pt x="13747475" y="7626608"/>
                  </a:lnTo>
                  <a:lnTo>
                    <a:pt x="13744710" y="7623852"/>
                  </a:lnTo>
                  <a:close/>
                </a:path>
                <a:path w="18209895" h="10427970">
                  <a:moveTo>
                    <a:pt x="13683272" y="7561007"/>
                  </a:moveTo>
                  <a:lnTo>
                    <a:pt x="13679037" y="7560777"/>
                  </a:lnTo>
                  <a:lnTo>
                    <a:pt x="13673527" y="7566305"/>
                  </a:lnTo>
                  <a:lnTo>
                    <a:pt x="13673295" y="7570540"/>
                  </a:lnTo>
                  <a:lnTo>
                    <a:pt x="13676060" y="7573295"/>
                  </a:lnTo>
                  <a:lnTo>
                    <a:pt x="13679349" y="7576667"/>
                  </a:lnTo>
                  <a:lnTo>
                    <a:pt x="13679874" y="7577286"/>
                  </a:lnTo>
                  <a:lnTo>
                    <a:pt x="13681540" y="7577996"/>
                  </a:lnTo>
                  <a:lnTo>
                    <a:pt x="13681731" y="7578471"/>
                  </a:lnTo>
                  <a:lnTo>
                    <a:pt x="13684064" y="7579466"/>
                  </a:lnTo>
                  <a:lnTo>
                    <a:pt x="13687108" y="7578796"/>
                  </a:lnTo>
                  <a:lnTo>
                    <a:pt x="13689102" y="7576888"/>
                  </a:lnTo>
                  <a:lnTo>
                    <a:pt x="13691857" y="7574125"/>
                  </a:lnTo>
                  <a:lnTo>
                    <a:pt x="13692089" y="7569890"/>
                  </a:lnTo>
                  <a:lnTo>
                    <a:pt x="13689325" y="7567135"/>
                  </a:lnTo>
                  <a:lnTo>
                    <a:pt x="13686036" y="7563762"/>
                  </a:lnTo>
                  <a:lnTo>
                    <a:pt x="13683272" y="7561007"/>
                  </a:lnTo>
                  <a:close/>
                </a:path>
                <a:path w="18209895" h="10427970">
                  <a:moveTo>
                    <a:pt x="13621501" y="7498019"/>
                  </a:moveTo>
                  <a:lnTo>
                    <a:pt x="13617266" y="7497789"/>
                  </a:lnTo>
                  <a:lnTo>
                    <a:pt x="13611755" y="7503317"/>
                  </a:lnTo>
                  <a:lnTo>
                    <a:pt x="13611524" y="7507552"/>
                  </a:lnTo>
                  <a:lnTo>
                    <a:pt x="13614289" y="7510307"/>
                  </a:lnTo>
                  <a:lnTo>
                    <a:pt x="13617577" y="7513680"/>
                  </a:lnTo>
                  <a:lnTo>
                    <a:pt x="13618102" y="7514298"/>
                  </a:lnTo>
                  <a:lnTo>
                    <a:pt x="13619768" y="7515009"/>
                  </a:lnTo>
                  <a:lnTo>
                    <a:pt x="13619627" y="7515342"/>
                  </a:lnTo>
                  <a:lnTo>
                    <a:pt x="13622292" y="7516479"/>
                  </a:lnTo>
                  <a:lnTo>
                    <a:pt x="13625337" y="7515808"/>
                  </a:lnTo>
                  <a:lnTo>
                    <a:pt x="13627331" y="7513900"/>
                  </a:lnTo>
                  <a:lnTo>
                    <a:pt x="13630086" y="7511137"/>
                  </a:lnTo>
                  <a:lnTo>
                    <a:pt x="13630318" y="7506902"/>
                  </a:lnTo>
                  <a:lnTo>
                    <a:pt x="13627554" y="7504147"/>
                  </a:lnTo>
                  <a:lnTo>
                    <a:pt x="13624266" y="7500775"/>
                  </a:lnTo>
                  <a:lnTo>
                    <a:pt x="13621501" y="7498019"/>
                  </a:lnTo>
                  <a:close/>
                </a:path>
                <a:path w="18209895" h="10427970">
                  <a:moveTo>
                    <a:pt x="13559778" y="7435841"/>
                  </a:moveTo>
                  <a:lnTo>
                    <a:pt x="13555543" y="7435611"/>
                  </a:lnTo>
                  <a:lnTo>
                    <a:pt x="13550034" y="7441139"/>
                  </a:lnTo>
                  <a:lnTo>
                    <a:pt x="13549802" y="7445374"/>
                  </a:lnTo>
                  <a:lnTo>
                    <a:pt x="13552566" y="7448128"/>
                  </a:lnTo>
                  <a:lnTo>
                    <a:pt x="13555855" y="7451501"/>
                  </a:lnTo>
                  <a:lnTo>
                    <a:pt x="13556379" y="7452119"/>
                  </a:lnTo>
                  <a:lnTo>
                    <a:pt x="13558046" y="7452830"/>
                  </a:lnTo>
                  <a:lnTo>
                    <a:pt x="13557904" y="7453163"/>
                  </a:lnTo>
                  <a:lnTo>
                    <a:pt x="13560571" y="7454301"/>
                  </a:lnTo>
                  <a:lnTo>
                    <a:pt x="13563614" y="7453629"/>
                  </a:lnTo>
                  <a:lnTo>
                    <a:pt x="13565610" y="7451723"/>
                  </a:lnTo>
                  <a:lnTo>
                    <a:pt x="13568365" y="7448958"/>
                  </a:lnTo>
                  <a:lnTo>
                    <a:pt x="13568595" y="7444723"/>
                  </a:lnTo>
                  <a:lnTo>
                    <a:pt x="13565832" y="7441968"/>
                  </a:lnTo>
                  <a:lnTo>
                    <a:pt x="13562543" y="7438597"/>
                  </a:lnTo>
                  <a:lnTo>
                    <a:pt x="13559778" y="7435841"/>
                  </a:lnTo>
                  <a:close/>
                </a:path>
                <a:path w="18209895" h="10427970">
                  <a:moveTo>
                    <a:pt x="13497055" y="7373236"/>
                  </a:moveTo>
                  <a:lnTo>
                    <a:pt x="13487413" y="7382911"/>
                  </a:lnTo>
                  <a:lnTo>
                    <a:pt x="13490177" y="7385665"/>
                  </a:lnTo>
                  <a:lnTo>
                    <a:pt x="13493466" y="7389038"/>
                  </a:lnTo>
                  <a:lnTo>
                    <a:pt x="13493991" y="7389657"/>
                  </a:lnTo>
                  <a:lnTo>
                    <a:pt x="13498323" y="7391504"/>
                  </a:lnTo>
                  <a:lnTo>
                    <a:pt x="13501367" y="7390833"/>
                  </a:lnTo>
                  <a:lnTo>
                    <a:pt x="13503363" y="7388926"/>
                  </a:lnTo>
                  <a:lnTo>
                    <a:pt x="13505541" y="7386310"/>
                  </a:lnTo>
                  <a:lnTo>
                    <a:pt x="13505783" y="7386019"/>
                  </a:lnTo>
                  <a:lnTo>
                    <a:pt x="13506015" y="7381785"/>
                  </a:lnTo>
                  <a:lnTo>
                    <a:pt x="13503251" y="7379030"/>
                  </a:lnTo>
                  <a:lnTo>
                    <a:pt x="13499963" y="7375657"/>
                  </a:lnTo>
                  <a:lnTo>
                    <a:pt x="13497055" y="7373236"/>
                  </a:lnTo>
                  <a:close/>
                </a:path>
                <a:path w="18209895" h="10427970">
                  <a:moveTo>
                    <a:pt x="13434382" y="7311439"/>
                  </a:moveTo>
                  <a:lnTo>
                    <a:pt x="13430005" y="7311542"/>
                  </a:lnTo>
                  <a:lnTo>
                    <a:pt x="13424494" y="7317071"/>
                  </a:lnTo>
                  <a:lnTo>
                    <a:pt x="13424596" y="7321447"/>
                  </a:lnTo>
                  <a:lnTo>
                    <a:pt x="13427361" y="7324203"/>
                  </a:lnTo>
                  <a:lnTo>
                    <a:pt x="13430649" y="7327576"/>
                  </a:lnTo>
                  <a:lnTo>
                    <a:pt x="13431174" y="7328193"/>
                  </a:lnTo>
                  <a:lnTo>
                    <a:pt x="13435506" y="7330041"/>
                  </a:lnTo>
                  <a:lnTo>
                    <a:pt x="13438551" y="7329370"/>
                  </a:lnTo>
                  <a:lnTo>
                    <a:pt x="13440547" y="7327464"/>
                  </a:lnTo>
                  <a:lnTo>
                    <a:pt x="13443301" y="7324699"/>
                  </a:lnTo>
                  <a:lnTo>
                    <a:pt x="13443199" y="7320322"/>
                  </a:lnTo>
                  <a:lnTo>
                    <a:pt x="13440435" y="7317567"/>
                  </a:lnTo>
                  <a:lnTo>
                    <a:pt x="13437146" y="7314194"/>
                  </a:lnTo>
                  <a:lnTo>
                    <a:pt x="13434382" y="7311439"/>
                  </a:lnTo>
                  <a:close/>
                </a:path>
                <a:path w="18209895" h="10427970">
                  <a:moveTo>
                    <a:pt x="13371424" y="7250309"/>
                  </a:moveTo>
                  <a:lnTo>
                    <a:pt x="13367047" y="7250412"/>
                  </a:lnTo>
                  <a:lnTo>
                    <a:pt x="13364292" y="7253176"/>
                  </a:lnTo>
                  <a:lnTo>
                    <a:pt x="13361679" y="7255607"/>
                  </a:lnTo>
                  <a:lnTo>
                    <a:pt x="13361781" y="7259984"/>
                  </a:lnTo>
                  <a:lnTo>
                    <a:pt x="13364545" y="7262739"/>
                  </a:lnTo>
                  <a:lnTo>
                    <a:pt x="13367836" y="7266113"/>
                  </a:lnTo>
                  <a:lnTo>
                    <a:pt x="13368359" y="7266731"/>
                  </a:lnTo>
                  <a:lnTo>
                    <a:pt x="13372359" y="7268437"/>
                  </a:lnTo>
                  <a:lnTo>
                    <a:pt x="13375261" y="7268099"/>
                  </a:lnTo>
                  <a:lnTo>
                    <a:pt x="13377399" y="7265858"/>
                  </a:lnTo>
                  <a:lnTo>
                    <a:pt x="13380012" y="7263428"/>
                  </a:lnTo>
                  <a:lnTo>
                    <a:pt x="13379908" y="7259049"/>
                  </a:lnTo>
                  <a:lnTo>
                    <a:pt x="13377143" y="7256294"/>
                  </a:lnTo>
                  <a:lnTo>
                    <a:pt x="13373854" y="7252922"/>
                  </a:lnTo>
                  <a:lnTo>
                    <a:pt x="13371424" y="7250309"/>
                  </a:lnTo>
                  <a:close/>
                </a:path>
                <a:path w="18209895" h="10427970">
                  <a:moveTo>
                    <a:pt x="13307992" y="7189371"/>
                  </a:moveTo>
                  <a:lnTo>
                    <a:pt x="13303615" y="7189474"/>
                  </a:lnTo>
                  <a:lnTo>
                    <a:pt x="13300860" y="7192238"/>
                  </a:lnTo>
                  <a:lnTo>
                    <a:pt x="13298246" y="7194669"/>
                  </a:lnTo>
                  <a:lnTo>
                    <a:pt x="13298349" y="7199046"/>
                  </a:lnTo>
                  <a:lnTo>
                    <a:pt x="13301113" y="7201801"/>
                  </a:lnTo>
                  <a:lnTo>
                    <a:pt x="13304401" y="7205174"/>
                  </a:lnTo>
                  <a:lnTo>
                    <a:pt x="13305259" y="7205934"/>
                  </a:lnTo>
                  <a:lnTo>
                    <a:pt x="13308924" y="7207497"/>
                  </a:lnTo>
                  <a:lnTo>
                    <a:pt x="13311828" y="7207160"/>
                  </a:lnTo>
                  <a:lnTo>
                    <a:pt x="13313966" y="7204919"/>
                  </a:lnTo>
                  <a:lnTo>
                    <a:pt x="13316577" y="7202489"/>
                  </a:lnTo>
                  <a:lnTo>
                    <a:pt x="13316476" y="7198111"/>
                  </a:lnTo>
                  <a:lnTo>
                    <a:pt x="13313712" y="7195356"/>
                  </a:lnTo>
                  <a:lnTo>
                    <a:pt x="13310422" y="7191984"/>
                  </a:lnTo>
                  <a:lnTo>
                    <a:pt x="13307992" y="7189371"/>
                  </a:lnTo>
                  <a:close/>
                </a:path>
                <a:path w="18209895" h="10427970">
                  <a:moveTo>
                    <a:pt x="13243798" y="7129290"/>
                  </a:moveTo>
                  <a:lnTo>
                    <a:pt x="13239755" y="7129535"/>
                  </a:lnTo>
                  <a:lnTo>
                    <a:pt x="13234244" y="7135064"/>
                  </a:lnTo>
                  <a:lnTo>
                    <a:pt x="13234488" y="7139107"/>
                  </a:lnTo>
                  <a:lnTo>
                    <a:pt x="13237253" y="7141863"/>
                  </a:lnTo>
                  <a:lnTo>
                    <a:pt x="13240542" y="7145235"/>
                  </a:lnTo>
                  <a:lnTo>
                    <a:pt x="13241066" y="7145853"/>
                  </a:lnTo>
                  <a:lnTo>
                    <a:pt x="13242400" y="7146422"/>
                  </a:lnTo>
                  <a:lnTo>
                    <a:pt x="13242542" y="7146088"/>
                  </a:lnTo>
                  <a:lnTo>
                    <a:pt x="13245208" y="7147225"/>
                  </a:lnTo>
                  <a:lnTo>
                    <a:pt x="13248109" y="7146887"/>
                  </a:lnTo>
                  <a:lnTo>
                    <a:pt x="13250246" y="7144647"/>
                  </a:lnTo>
                  <a:lnTo>
                    <a:pt x="13253001" y="7141883"/>
                  </a:lnTo>
                  <a:lnTo>
                    <a:pt x="13252758" y="7137839"/>
                  </a:lnTo>
                  <a:lnTo>
                    <a:pt x="13249993" y="7135084"/>
                  </a:lnTo>
                  <a:lnTo>
                    <a:pt x="13246562" y="7132045"/>
                  </a:lnTo>
                  <a:lnTo>
                    <a:pt x="13243798" y="7129290"/>
                  </a:lnTo>
                  <a:close/>
                </a:path>
                <a:path w="18209895" h="10427970">
                  <a:moveTo>
                    <a:pt x="13178654" y="7069592"/>
                  </a:moveTo>
                  <a:lnTo>
                    <a:pt x="13174277" y="7069694"/>
                  </a:lnTo>
                  <a:lnTo>
                    <a:pt x="13169434" y="7075507"/>
                  </a:lnTo>
                  <a:lnTo>
                    <a:pt x="13169536" y="7079885"/>
                  </a:lnTo>
                  <a:lnTo>
                    <a:pt x="13172443" y="7082306"/>
                  </a:lnTo>
                  <a:lnTo>
                    <a:pt x="13175874" y="7085345"/>
                  </a:lnTo>
                  <a:lnTo>
                    <a:pt x="13176398" y="7085963"/>
                  </a:lnTo>
                  <a:lnTo>
                    <a:pt x="13180398" y="7087669"/>
                  </a:lnTo>
                  <a:lnTo>
                    <a:pt x="13183441" y="7086998"/>
                  </a:lnTo>
                  <a:lnTo>
                    <a:pt x="13185579" y="7084758"/>
                  </a:lnTo>
                  <a:lnTo>
                    <a:pt x="13188000" y="7081851"/>
                  </a:lnTo>
                  <a:lnTo>
                    <a:pt x="13187897" y="7077474"/>
                  </a:lnTo>
                  <a:lnTo>
                    <a:pt x="13184991" y="7075053"/>
                  </a:lnTo>
                  <a:lnTo>
                    <a:pt x="13181561" y="7072013"/>
                  </a:lnTo>
                  <a:lnTo>
                    <a:pt x="13178654" y="7069592"/>
                  </a:lnTo>
                  <a:close/>
                </a:path>
                <a:path w="18209895" h="10427970">
                  <a:moveTo>
                    <a:pt x="13113702" y="7010368"/>
                  </a:moveTo>
                  <a:lnTo>
                    <a:pt x="13109325" y="7010471"/>
                  </a:lnTo>
                  <a:lnTo>
                    <a:pt x="13104482" y="7016285"/>
                  </a:lnTo>
                  <a:lnTo>
                    <a:pt x="13104584" y="7020661"/>
                  </a:lnTo>
                  <a:lnTo>
                    <a:pt x="13107491" y="7023083"/>
                  </a:lnTo>
                  <a:lnTo>
                    <a:pt x="13110922" y="7026123"/>
                  </a:lnTo>
                  <a:lnTo>
                    <a:pt x="13111446" y="7026741"/>
                  </a:lnTo>
                  <a:lnTo>
                    <a:pt x="13115445" y="7028447"/>
                  </a:lnTo>
                  <a:lnTo>
                    <a:pt x="13118489" y="7027775"/>
                  </a:lnTo>
                  <a:lnTo>
                    <a:pt x="13120626" y="7025535"/>
                  </a:lnTo>
                  <a:lnTo>
                    <a:pt x="13123048" y="7022628"/>
                  </a:lnTo>
                  <a:lnTo>
                    <a:pt x="13122945" y="7018251"/>
                  </a:lnTo>
                  <a:lnTo>
                    <a:pt x="13120039" y="7015830"/>
                  </a:lnTo>
                  <a:lnTo>
                    <a:pt x="13116609" y="7012790"/>
                  </a:lnTo>
                  <a:lnTo>
                    <a:pt x="13113702" y="7010368"/>
                  </a:lnTo>
                  <a:close/>
                </a:path>
                <a:path w="18209895" h="10427970">
                  <a:moveTo>
                    <a:pt x="13047514" y="6952195"/>
                  </a:moveTo>
                  <a:lnTo>
                    <a:pt x="13043135" y="6952296"/>
                  </a:lnTo>
                  <a:lnTo>
                    <a:pt x="13038291" y="6958109"/>
                  </a:lnTo>
                  <a:lnTo>
                    <a:pt x="13038396" y="6962488"/>
                  </a:lnTo>
                  <a:lnTo>
                    <a:pt x="13045065" y="6968090"/>
                  </a:lnTo>
                  <a:lnTo>
                    <a:pt x="13047067" y="6968943"/>
                  </a:lnTo>
                  <a:lnTo>
                    <a:pt x="13046924" y="6969277"/>
                  </a:lnTo>
                  <a:lnTo>
                    <a:pt x="13049591" y="6970415"/>
                  </a:lnTo>
                  <a:lnTo>
                    <a:pt x="13052634" y="6969743"/>
                  </a:lnTo>
                  <a:lnTo>
                    <a:pt x="13054772" y="6967503"/>
                  </a:lnTo>
                  <a:lnTo>
                    <a:pt x="13057194" y="6964597"/>
                  </a:lnTo>
                  <a:lnTo>
                    <a:pt x="13057091" y="6960219"/>
                  </a:lnTo>
                  <a:lnTo>
                    <a:pt x="13047514" y="6952195"/>
                  </a:lnTo>
                  <a:close/>
                </a:path>
                <a:path w="18209895" h="10427970">
                  <a:moveTo>
                    <a:pt x="12981325" y="6894020"/>
                  </a:moveTo>
                  <a:lnTo>
                    <a:pt x="12976805" y="6894456"/>
                  </a:lnTo>
                  <a:lnTo>
                    <a:pt x="12971961" y="6900269"/>
                  </a:lnTo>
                  <a:lnTo>
                    <a:pt x="12972065" y="6904646"/>
                  </a:lnTo>
                  <a:lnTo>
                    <a:pt x="12978734" y="6910249"/>
                  </a:lnTo>
                  <a:lnTo>
                    <a:pt x="12980735" y="6911102"/>
                  </a:lnTo>
                  <a:lnTo>
                    <a:pt x="12980592" y="6911436"/>
                  </a:lnTo>
                  <a:lnTo>
                    <a:pt x="12983258" y="6912573"/>
                  </a:lnTo>
                  <a:lnTo>
                    <a:pt x="12986305" y="6911903"/>
                  </a:lnTo>
                  <a:lnTo>
                    <a:pt x="12988441" y="6909662"/>
                  </a:lnTo>
                  <a:lnTo>
                    <a:pt x="12990863" y="6906756"/>
                  </a:lnTo>
                  <a:lnTo>
                    <a:pt x="12990761" y="6902379"/>
                  </a:lnTo>
                  <a:lnTo>
                    <a:pt x="12984090" y="6896775"/>
                  </a:lnTo>
                  <a:lnTo>
                    <a:pt x="12981325" y="6894020"/>
                  </a:lnTo>
                  <a:close/>
                </a:path>
                <a:path w="18209895" h="10427970">
                  <a:moveTo>
                    <a:pt x="8412355" y="4939533"/>
                  </a:moveTo>
                  <a:lnTo>
                    <a:pt x="8401022" y="4934699"/>
                  </a:lnTo>
                  <a:lnTo>
                    <a:pt x="8397219" y="4936228"/>
                  </a:lnTo>
                  <a:lnTo>
                    <a:pt x="8394091" y="4943560"/>
                  </a:lnTo>
                  <a:lnTo>
                    <a:pt x="8395953" y="4947507"/>
                  </a:lnTo>
                  <a:lnTo>
                    <a:pt x="8407285" y="4952341"/>
                  </a:lnTo>
                  <a:lnTo>
                    <a:pt x="8411232" y="4950478"/>
                  </a:lnTo>
                  <a:lnTo>
                    <a:pt x="8414075" y="4943812"/>
                  </a:lnTo>
                  <a:lnTo>
                    <a:pt x="8412355" y="4939533"/>
                  </a:lnTo>
                  <a:close/>
                </a:path>
                <a:path w="18209895" h="10427970">
                  <a:moveTo>
                    <a:pt x="8493014" y="4973939"/>
                  </a:moveTo>
                  <a:lnTo>
                    <a:pt x="8481682" y="4969105"/>
                  </a:lnTo>
                  <a:lnTo>
                    <a:pt x="8477736" y="4970968"/>
                  </a:lnTo>
                  <a:lnTo>
                    <a:pt x="8474750" y="4977967"/>
                  </a:lnTo>
                  <a:lnTo>
                    <a:pt x="8476613" y="4981913"/>
                  </a:lnTo>
                  <a:lnTo>
                    <a:pt x="8487945" y="4986747"/>
                  </a:lnTo>
                  <a:lnTo>
                    <a:pt x="8491891" y="4984884"/>
                  </a:lnTo>
                  <a:lnTo>
                    <a:pt x="8494877" y="4977885"/>
                  </a:lnTo>
                  <a:lnTo>
                    <a:pt x="8493014" y="4973939"/>
                  </a:lnTo>
                  <a:close/>
                </a:path>
                <a:path w="18209895" h="10427970">
                  <a:moveTo>
                    <a:pt x="8331362" y="4904984"/>
                  </a:moveTo>
                  <a:lnTo>
                    <a:pt x="8320363" y="4900292"/>
                  </a:lnTo>
                  <a:lnTo>
                    <a:pt x="8316083" y="4902012"/>
                  </a:lnTo>
                  <a:lnTo>
                    <a:pt x="8313240" y="4908678"/>
                  </a:lnTo>
                  <a:lnTo>
                    <a:pt x="8314960" y="4912958"/>
                  </a:lnTo>
                  <a:lnTo>
                    <a:pt x="8326292" y="4917792"/>
                  </a:lnTo>
                  <a:lnTo>
                    <a:pt x="8330239" y="4915929"/>
                  </a:lnTo>
                  <a:lnTo>
                    <a:pt x="8333082" y="4909263"/>
                  </a:lnTo>
                  <a:lnTo>
                    <a:pt x="8331362" y="4904984"/>
                  </a:lnTo>
                  <a:close/>
                </a:path>
                <a:path w="18209895" h="10427970">
                  <a:moveTo>
                    <a:pt x="8574150" y="5008155"/>
                  </a:moveTo>
                  <a:lnTo>
                    <a:pt x="8562820" y="5003322"/>
                  </a:lnTo>
                  <a:lnTo>
                    <a:pt x="8558873" y="5005185"/>
                  </a:lnTo>
                  <a:lnTo>
                    <a:pt x="8555887" y="5012184"/>
                  </a:lnTo>
                  <a:lnTo>
                    <a:pt x="8557750" y="5016130"/>
                  </a:lnTo>
                  <a:lnTo>
                    <a:pt x="8569080" y="5020963"/>
                  </a:lnTo>
                  <a:lnTo>
                    <a:pt x="8573027" y="5019101"/>
                  </a:lnTo>
                  <a:lnTo>
                    <a:pt x="8576012" y="5012102"/>
                  </a:lnTo>
                  <a:lnTo>
                    <a:pt x="8574150" y="5008155"/>
                  </a:lnTo>
                  <a:close/>
                </a:path>
                <a:path w="18209895" h="10427970">
                  <a:moveTo>
                    <a:pt x="8250511" y="4870101"/>
                  </a:moveTo>
                  <a:lnTo>
                    <a:pt x="8239511" y="4865409"/>
                  </a:lnTo>
                  <a:lnTo>
                    <a:pt x="8235232" y="4867130"/>
                  </a:lnTo>
                  <a:lnTo>
                    <a:pt x="8232388" y="4873796"/>
                  </a:lnTo>
                  <a:lnTo>
                    <a:pt x="8234109" y="4878075"/>
                  </a:lnTo>
                  <a:lnTo>
                    <a:pt x="8245108" y="4882767"/>
                  </a:lnTo>
                  <a:lnTo>
                    <a:pt x="8249388" y="4881047"/>
                  </a:lnTo>
                  <a:lnTo>
                    <a:pt x="8252231" y="4874381"/>
                  </a:lnTo>
                  <a:lnTo>
                    <a:pt x="8250511" y="4870101"/>
                  </a:lnTo>
                  <a:close/>
                </a:path>
                <a:path w="18209895" h="10427970">
                  <a:moveTo>
                    <a:pt x="8655430" y="5042038"/>
                  </a:moveTo>
                  <a:lnTo>
                    <a:pt x="8647763" y="5038768"/>
                  </a:lnTo>
                  <a:lnTo>
                    <a:pt x="8642361" y="5051434"/>
                  </a:lnTo>
                  <a:lnTo>
                    <a:pt x="8650360" y="5054846"/>
                  </a:lnTo>
                  <a:lnTo>
                    <a:pt x="8654306" y="5052984"/>
                  </a:lnTo>
                  <a:lnTo>
                    <a:pt x="8657291" y="5045985"/>
                  </a:lnTo>
                  <a:lnTo>
                    <a:pt x="8655430" y="5042038"/>
                  </a:lnTo>
                  <a:close/>
                </a:path>
                <a:path w="18209895" h="10427970">
                  <a:moveTo>
                    <a:pt x="8169802" y="4834885"/>
                  </a:moveTo>
                  <a:lnTo>
                    <a:pt x="8158803" y="4830194"/>
                  </a:lnTo>
                  <a:lnTo>
                    <a:pt x="8154523" y="4831914"/>
                  </a:lnTo>
                  <a:lnTo>
                    <a:pt x="8151680" y="4838580"/>
                  </a:lnTo>
                  <a:lnTo>
                    <a:pt x="8153400" y="4842859"/>
                  </a:lnTo>
                  <a:lnTo>
                    <a:pt x="8164399" y="4847551"/>
                  </a:lnTo>
                  <a:lnTo>
                    <a:pt x="8168679" y="4845831"/>
                  </a:lnTo>
                  <a:lnTo>
                    <a:pt x="8171522" y="4839166"/>
                  </a:lnTo>
                  <a:lnTo>
                    <a:pt x="8169802" y="4834885"/>
                  </a:lnTo>
                  <a:close/>
                </a:path>
                <a:path w="18209895" h="10427970">
                  <a:moveTo>
                    <a:pt x="8089236" y="4799336"/>
                  </a:moveTo>
                  <a:lnTo>
                    <a:pt x="8078237" y="4794645"/>
                  </a:lnTo>
                  <a:lnTo>
                    <a:pt x="8073957" y="4796365"/>
                  </a:lnTo>
                  <a:lnTo>
                    <a:pt x="8071113" y="4803032"/>
                  </a:lnTo>
                  <a:lnTo>
                    <a:pt x="8072834" y="4807310"/>
                  </a:lnTo>
                  <a:lnTo>
                    <a:pt x="8083833" y="4812002"/>
                  </a:lnTo>
                  <a:lnTo>
                    <a:pt x="8088112" y="4810283"/>
                  </a:lnTo>
                  <a:lnTo>
                    <a:pt x="8090955" y="4803616"/>
                  </a:lnTo>
                  <a:lnTo>
                    <a:pt x="8089236" y="4799336"/>
                  </a:lnTo>
                  <a:close/>
                </a:path>
                <a:path w="18209895" h="10427970">
                  <a:moveTo>
                    <a:pt x="8736849" y="5075587"/>
                  </a:moveTo>
                  <a:lnTo>
                    <a:pt x="8725517" y="5070753"/>
                  </a:lnTo>
                  <a:lnTo>
                    <a:pt x="8721571" y="5072616"/>
                  </a:lnTo>
                  <a:lnTo>
                    <a:pt x="8718585" y="5079616"/>
                  </a:lnTo>
                  <a:lnTo>
                    <a:pt x="8720447" y="5083561"/>
                  </a:lnTo>
                  <a:lnTo>
                    <a:pt x="8731779" y="5088395"/>
                  </a:lnTo>
                  <a:lnTo>
                    <a:pt x="8735726" y="5086533"/>
                  </a:lnTo>
                  <a:lnTo>
                    <a:pt x="8738712" y="5079534"/>
                  </a:lnTo>
                  <a:lnTo>
                    <a:pt x="8736849" y="5075587"/>
                  </a:lnTo>
                  <a:close/>
                </a:path>
                <a:path w="18209895" h="10427970">
                  <a:moveTo>
                    <a:pt x="8009001" y="4763929"/>
                  </a:moveTo>
                  <a:lnTo>
                    <a:pt x="7997669" y="4759096"/>
                  </a:lnTo>
                  <a:lnTo>
                    <a:pt x="7993390" y="4760816"/>
                  </a:lnTo>
                  <a:lnTo>
                    <a:pt x="7990546" y="4767482"/>
                  </a:lnTo>
                  <a:lnTo>
                    <a:pt x="7992266" y="4771762"/>
                  </a:lnTo>
                  <a:lnTo>
                    <a:pt x="8003598" y="4776595"/>
                  </a:lnTo>
                  <a:lnTo>
                    <a:pt x="8007877" y="4774875"/>
                  </a:lnTo>
                  <a:lnTo>
                    <a:pt x="8010721" y="4768209"/>
                  </a:lnTo>
                  <a:lnTo>
                    <a:pt x="8009001" y="4763929"/>
                  </a:lnTo>
                  <a:close/>
                </a:path>
                <a:path w="18209895" h="10427970">
                  <a:moveTo>
                    <a:pt x="8818411" y="5108804"/>
                  </a:moveTo>
                  <a:lnTo>
                    <a:pt x="8806745" y="5103827"/>
                  </a:lnTo>
                  <a:lnTo>
                    <a:pt x="8802799" y="5105689"/>
                  </a:lnTo>
                  <a:lnTo>
                    <a:pt x="8799813" y="5112689"/>
                  </a:lnTo>
                  <a:lnTo>
                    <a:pt x="8801674" y="5116635"/>
                  </a:lnTo>
                  <a:lnTo>
                    <a:pt x="8805008" y="5118057"/>
                  </a:lnTo>
                  <a:lnTo>
                    <a:pt x="8805151" y="5117723"/>
                  </a:lnTo>
                  <a:lnTo>
                    <a:pt x="8813150" y="5121136"/>
                  </a:lnTo>
                  <a:lnTo>
                    <a:pt x="8817096" y="5119273"/>
                  </a:lnTo>
                  <a:lnTo>
                    <a:pt x="8819939" y="5112607"/>
                  </a:lnTo>
                  <a:lnTo>
                    <a:pt x="8818411" y="5108804"/>
                  </a:lnTo>
                  <a:close/>
                </a:path>
                <a:path w="18209895" h="10427970">
                  <a:moveTo>
                    <a:pt x="7928384" y="4727572"/>
                  </a:moveTo>
                  <a:lnTo>
                    <a:pt x="7917385" y="4722880"/>
                  </a:lnTo>
                  <a:lnTo>
                    <a:pt x="7913106" y="4724600"/>
                  </a:lnTo>
                  <a:lnTo>
                    <a:pt x="7910120" y="4731599"/>
                  </a:lnTo>
                  <a:lnTo>
                    <a:pt x="7911841" y="4735879"/>
                  </a:lnTo>
                  <a:lnTo>
                    <a:pt x="7922840" y="4740570"/>
                  </a:lnTo>
                  <a:lnTo>
                    <a:pt x="7927119" y="4738850"/>
                  </a:lnTo>
                  <a:lnTo>
                    <a:pt x="7930105" y="4731851"/>
                  </a:lnTo>
                  <a:lnTo>
                    <a:pt x="7928384" y="4727572"/>
                  </a:lnTo>
                  <a:close/>
                </a:path>
                <a:path w="18209895" h="10427970">
                  <a:moveTo>
                    <a:pt x="8899639" y="5141877"/>
                  </a:moveTo>
                  <a:lnTo>
                    <a:pt x="8888306" y="5137043"/>
                  </a:lnTo>
                  <a:lnTo>
                    <a:pt x="8884361" y="5138905"/>
                  </a:lnTo>
                  <a:lnTo>
                    <a:pt x="8881375" y="5145904"/>
                  </a:lnTo>
                  <a:lnTo>
                    <a:pt x="8883237" y="5149851"/>
                  </a:lnTo>
                  <a:lnTo>
                    <a:pt x="8886571" y="5151273"/>
                  </a:lnTo>
                  <a:lnTo>
                    <a:pt x="8886713" y="5150939"/>
                  </a:lnTo>
                  <a:lnTo>
                    <a:pt x="8894711" y="5154351"/>
                  </a:lnTo>
                  <a:lnTo>
                    <a:pt x="8898658" y="5152489"/>
                  </a:lnTo>
                  <a:lnTo>
                    <a:pt x="8901502" y="5145823"/>
                  </a:lnTo>
                  <a:lnTo>
                    <a:pt x="8899639" y="5141877"/>
                  </a:lnTo>
                  <a:close/>
                </a:path>
                <a:path w="18209895" h="10427970">
                  <a:moveTo>
                    <a:pt x="7848102" y="4691356"/>
                  </a:moveTo>
                  <a:lnTo>
                    <a:pt x="7837103" y="4686664"/>
                  </a:lnTo>
                  <a:lnTo>
                    <a:pt x="7832823" y="4688385"/>
                  </a:lnTo>
                  <a:lnTo>
                    <a:pt x="7829838" y="4695384"/>
                  </a:lnTo>
                  <a:lnTo>
                    <a:pt x="7831558" y="4699663"/>
                  </a:lnTo>
                  <a:lnTo>
                    <a:pt x="7842557" y="4704355"/>
                  </a:lnTo>
                  <a:lnTo>
                    <a:pt x="7846837" y="4702635"/>
                  </a:lnTo>
                  <a:lnTo>
                    <a:pt x="7849822" y="4695636"/>
                  </a:lnTo>
                  <a:lnTo>
                    <a:pt x="7848102" y="4691356"/>
                  </a:lnTo>
                  <a:close/>
                </a:path>
                <a:path w="18209895" h="10427970">
                  <a:moveTo>
                    <a:pt x="8981010" y="5174617"/>
                  </a:moveTo>
                  <a:lnTo>
                    <a:pt x="8970011" y="5169926"/>
                  </a:lnTo>
                  <a:lnTo>
                    <a:pt x="8966064" y="5171787"/>
                  </a:lnTo>
                  <a:lnTo>
                    <a:pt x="8963221" y="5178453"/>
                  </a:lnTo>
                  <a:lnTo>
                    <a:pt x="8965084" y="5182400"/>
                  </a:lnTo>
                  <a:lnTo>
                    <a:pt x="8976083" y="5187092"/>
                  </a:lnTo>
                  <a:lnTo>
                    <a:pt x="8980028" y="5185229"/>
                  </a:lnTo>
                  <a:lnTo>
                    <a:pt x="8982871" y="5178563"/>
                  </a:lnTo>
                  <a:lnTo>
                    <a:pt x="8981010" y="5174617"/>
                  </a:lnTo>
                  <a:close/>
                </a:path>
                <a:path w="18209895" h="10427970">
                  <a:moveTo>
                    <a:pt x="7757297" y="4650258"/>
                  </a:moveTo>
                  <a:lnTo>
                    <a:pt x="7753017" y="4651978"/>
                  </a:lnTo>
                  <a:lnTo>
                    <a:pt x="7751250" y="4655951"/>
                  </a:lnTo>
                  <a:lnTo>
                    <a:pt x="7749698" y="4658835"/>
                  </a:lnTo>
                  <a:lnTo>
                    <a:pt x="7751418" y="4663114"/>
                  </a:lnTo>
                  <a:lnTo>
                    <a:pt x="7762418" y="4667806"/>
                  </a:lnTo>
                  <a:lnTo>
                    <a:pt x="7766555" y="4666420"/>
                  </a:lnTo>
                  <a:lnTo>
                    <a:pt x="7768322" y="4662445"/>
                  </a:lnTo>
                  <a:lnTo>
                    <a:pt x="7769874" y="4659562"/>
                  </a:lnTo>
                  <a:lnTo>
                    <a:pt x="7768154" y="4655283"/>
                  </a:lnTo>
                  <a:lnTo>
                    <a:pt x="7760487" y="4652013"/>
                  </a:lnTo>
                  <a:lnTo>
                    <a:pt x="7757297" y="4650258"/>
                  </a:lnTo>
                  <a:close/>
                </a:path>
                <a:path w="18209895" h="10427970">
                  <a:moveTo>
                    <a:pt x="9062524" y="5207025"/>
                  </a:moveTo>
                  <a:lnTo>
                    <a:pt x="9051525" y="5202333"/>
                  </a:lnTo>
                  <a:lnTo>
                    <a:pt x="9047579" y="5204195"/>
                  </a:lnTo>
                  <a:lnTo>
                    <a:pt x="9044735" y="5210861"/>
                  </a:lnTo>
                  <a:lnTo>
                    <a:pt x="9046598" y="5214808"/>
                  </a:lnTo>
                  <a:lnTo>
                    <a:pt x="9057595" y="5219498"/>
                  </a:lnTo>
                  <a:lnTo>
                    <a:pt x="9061542" y="5217637"/>
                  </a:lnTo>
                  <a:lnTo>
                    <a:pt x="9064386" y="5210970"/>
                  </a:lnTo>
                  <a:lnTo>
                    <a:pt x="9062524" y="5207025"/>
                  </a:lnTo>
                  <a:close/>
                </a:path>
                <a:path w="18209895" h="10427970">
                  <a:moveTo>
                    <a:pt x="4371382" y="3205544"/>
                  </a:moveTo>
                  <a:lnTo>
                    <a:pt x="4360050" y="3200710"/>
                  </a:lnTo>
                  <a:lnTo>
                    <a:pt x="4356245" y="3202239"/>
                  </a:lnTo>
                  <a:lnTo>
                    <a:pt x="4353117" y="3209572"/>
                  </a:lnTo>
                  <a:lnTo>
                    <a:pt x="4354980" y="3213518"/>
                  </a:lnTo>
                  <a:lnTo>
                    <a:pt x="4366313" y="3218352"/>
                  </a:lnTo>
                  <a:lnTo>
                    <a:pt x="4370258" y="3216490"/>
                  </a:lnTo>
                  <a:lnTo>
                    <a:pt x="4373244" y="3209490"/>
                  </a:lnTo>
                  <a:lnTo>
                    <a:pt x="4371382" y="3205544"/>
                  </a:lnTo>
                  <a:close/>
                </a:path>
                <a:path w="18209895" h="10427970">
                  <a:moveTo>
                    <a:pt x="4452042" y="3239951"/>
                  </a:moveTo>
                  <a:lnTo>
                    <a:pt x="4440709" y="3235117"/>
                  </a:lnTo>
                  <a:lnTo>
                    <a:pt x="4436763" y="3236979"/>
                  </a:lnTo>
                  <a:lnTo>
                    <a:pt x="4433777" y="3243979"/>
                  </a:lnTo>
                  <a:lnTo>
                    <a:pt x="4435640" y="3247925"/>
                  </a:lnTo>
                  <a:lnTo>
                    <a:pt x="4446973" y="3252759"/>
                  </a:lnTo>
                  <a:lnTo>
                    <a:pt x="4450777" y="3251230"/>
                  </a:lnTo>
                  <a:lnTo>
                    <a:pt x="4453905" y="3243897"/>
                  </a:lnTo>
                  <a:lnTo>
                    <a:pt x="4452042" y="3239951"/>
                  </a:lnTo>
                  <a:close/>
                </a:path>
                <a:path w="18209895" h="10427970">
                  <a:moveTo>
                    <a:pt x="4290530" y="3170662"/>
                  </a:moveTo>
                  <a:lnTo>
                    <a:pt x="4279197" y="3165828"/>
                  </a:lnTo>
                  <a:lnTo>
                    <a:pt x="4275252" y="3167690"/>
                  </a:lnTo>
                  <a:lnTo>
                    <a:pt x="4272409" y="3174356"/>
                  </a:lnTo>
                  <a:lnTo>
                    <a:pt x="4274128" y="3178635"/>
                  </a:lnTo>
                  <a:lnTo>
                    <a:pt x="4285461" y="3183469"/>
                  </a:lnTo>
                  <a:lnTo>
                    <a:pt x="4289407" y="3181607"/>
                  </a:lnTo>
                  <a:lnTo>
                    <a:pt x="4292251" y="3174941"/>
                  </a:lnTo>
                  <a:lnTo>
                    <a:pt x="4290530" y="3170662"/>
                  </a:lnTo>
                  <a:close/>
                </a:path>
                <a:path w="18209895" h="10427970">
                  <a:moveTo>
                    <a:pt x="4533177" y="3274167"/>
                  </a:moveTo>
                  <a:lnTo>
                    <a:pt x="4521845" y="3269333"/>
                  </a:lnTo>
                  <a:lnTo>
                    <a:pt x="4517899" y="3271195"/>
                  </a:lnTo>
                  <a:lnTo>
                    <a:pt x="4514913" y="3278195"/>
                  </a:lnTo>
                  <a:lnTo>
                    <a:pt x="4516776" y="3282140"/>
                  </a:lnTo>
                  <a:lnTo>
                    <a:pt x="4528108" y="3286974"/>
                  </a:lnTo>
                  <a:lnTo>
                    <a:pt x="4532054" y="3285112"/>
                  </a:lnTo>
                  <a:lnTo>
                    <a:pt x="4535039" y="3278113"/>
                  </a:lnTo>
                  <a:lnTo>
                    <a:pt x="4533177" y="3274167"/>
                  </a:lnTo>
                  <a:close/>
                </a:path>
                <a:path w="18209895" h="10427970">
                  <a:moveTo>
                    <a:pt x="4209870" y="3136255"/>
                  </a:moveTo>
                  <a:lnTo>
                    <a:pt x="4198871" y="3131563"/>
                  </a:lnTo>
                  <a:lnTo>
                    <a:pt x="4194592" y="3133283"/>
                  </a:lnTo>
                  <a:lnTo>
                    <a:pt x="4191748" y="3139949"/>
                  </a:lnTo>
                  <a:lnTo>
                    <a:pt x="4193469" y="3144228"/>
                  </a:lnTo>
                  <a:lnTo>
                    <a:pt x="4204468" y="3148920"/>
                  </a:lnTo>
                  <a:lnTo>
                    <a:pt x="4208747" y="3147200"/>
                  </a:lnTo>
                  <a:lnTo>
                    <a:pt x="4211591" y="3140534"/>
                  </a:lnTo>
                  <a:lnTo>
                    <a:pt x="4209870" y="3136255"/>
                  </a:lnTo>
                  <a:close/>
                </a:path>
                <a:path w="18209895" h="10427970">
                  <a:moveTo>
                    <a:pt x="4613980" y="3308240"/>
                  </a:moveTo>
                  <a:lnTo>
                    <a:pt x="4602647" y="3303406"/>
                  </a:lnTo>
                  <a:lnTo>
                    <a:pt x="4598701" y="3305269"/>
                  </a:lnTo>
                  <a:lnTo>
                    <a:pt x="4595716" y="3312268"/>
                  </a:lnTo>
                  <a:lnTo>
                    <a:pt x="4597578" y="3316214"/>
                  </a:lnTo>
                  <a:lnTo>
                    <a:pt x="4608910" y="3321048"/>
                  </a:lnTo>
                  <a:lnTo>
                    <a:pt x="4612856" y="3319186"/>
                  </a:lnTo>
                  <a:lnTo>
                    <a:pt x="4615842" y="3312186"/>
                  </a:lnTo>
                  <a:lnTo>
                    <a:pt x="4613980" y="3308240"/>
                  </a:lnTo>
                  <a:close/>
                </a:path>
                <a:path w="18209895" h="10427970">
                  <a:moveTo>
                    <a:pt x="4129020" y="3101372"/>
                  </a:moveTo>
                  <a:lnTo>
                    <a:pt x="4118020" y="3096680"/>
                  </a:lnTo>
                  <a:lnTo>
                    <a:pt x="4113741" y="3098400"/>
                  </a:lnTo>
                  <a:lnTo>
                    <a:pt x="4110897" y="3105067"/>
                  </a:lnTo>
                  <a:lnTo>
                    <a:pt x="4112617" y="3109346"/>
                  </a:lnTo>
                  <a:lnTo>
                    <a:pt x="4123617" y="3114038"/>
                  </a:lnTo>
                  <a:lnTo>
                    <a:pt x="4127896" y="3112318"/>
                  </a:lnTo>
                  <a:lnTo>
                    <a:pt x="4130739" y="3105651"/>
                  </a:lnTo>
                  <a:lnTo>
                    <a:pt x="4129020" y="3101372"/>
                  </a:lnTo>
                  <a:close/>
                </a:path>
                <a:path w="18209895" h="10427970">
                  <a:moveTo>
                    <a:pt x="4695115" y="3342456"/>
                  </a:moveTo>
                  <a:lnTo>
                    <a:pt x="4683783" y="3337623"/>
                  </a:lnTo>
                  <a:lnTo>
                    <a:pt x="4679837" y="3339484"/>
                  </a:lnTo>
                  <a:lnTo>
                    <a:pt x="4676851" y="3346484"/>
                  </a:lnTo>
                  <a:lnTo>
                    <a:pt x="4678713" y="3350431"/>
                  </a:lnTo>
                  <a:lnTo>
                    <a:pt x="4690045" y="3355264"/>
                  </a:lnTo>
                  <a:lnTo>
                    <a:pt x="4693991" y="3353401"/>
                  </a:lnTo>
                  <a:lnTo>
                    <a:pt x="4696977" y="3346402"/>
                  </a:lnTo>
                  <a:lnTo>
                    <a:pt x="4695115" y="3342456"/>
                  </a:lnTo>
                  <a:close/>
                </a:path>
                <a:path w="18209895" h="10427970">
                  <a:moveTo>
                    <a:pt x="4775918" y="3376530"/>
                  </a:moveTo>
                  <a:lnTo>
                    <a:pt x="4764585" y="3371696"/>
                  </a:lnTo>
                  <a:lnTo>
                    <a:pt x="4760639" y="3373558"/>
                  </a:lnTo>
                  <a:lnTo>
                    <a:pt x="4757653" y="3380557"/>
                  </a:lnTo>
                  <a:lnTo>
                    <a:pt x="4759515" y="3384503"/>
                  </a:lnTo>
                  <a:lnTo>
                    <a:pt x="4770848" y="3389337"/>
                  </a:lnTo>
                  <a:lnTo>
                    <a:pt x="4774794" y="3387475"/>
                  </a:lnTo>
                  <a:lnTo>
                    <a:pt x="4777780" y="3380476"/>
                  </a:lnTo>
                  <a:lnTo>
                    <a:pt x="4775918" y="3376530"/>
                  </a:lnTo>
                  <a:close/>
                </a:path>
                <a:path w="18209895" h="10427970">
                  <a:moveTo>
                    <a:pt x="7688014" y="4618734"/>
                  </a:moveTo>
                  <a:lnTo>
                    <a:pt x="7677014" y="4614042"/>
                  </a:lnTo>
                  <a:lnTo>
                    <a:pt x="7672877" y="4615428"/>
                  </a:lnTo>
                  <a:lnTo>
                    <a:pt x="7671110" y="4619403"/>
                  </a:lnTo>
                  <a:lnTo>
                    <a:pt x="7669558" y="4622286"/>
                  </a:lnTo>
                  <a:lnTo>
                    <a:pt x="7671278" y="4626565"/>
                  </a:lnTo>
                  <a:lnTo>
                    <a:pt x="7682277" y="4631257"/>
                  </a:lnTo>
                  <a:lnTo>
                    <a:pt x="7686414" y="4629870"/>
                  </a:lnTo>
                  <a:lnTo>
                    <a:pt x="7688181" y="4625897"/>
                  </a:lnTo>
                  <a:lnTo>
                    <a:pt x="7689733" y="4623013"/>
                  </a:lnTo>
                  <a:lnTo>
                    <a:pt x="7688014" y="4618734"/>
                  </a:lnTo>
                  <a:close/>
                </a:path>
                <a:path w="18209895" h="10427970">
                  <a:moveTo>
                    <a:pt x="4048310" y="3066157"/>
                  </a:moveTo>
                  <a:lnTo>
                    <a:pt x="4037311" y="3061465"/>
                  </a:lnTo>
                  <a:lnTo>
                    <a:pt x="4033032" y="3063185"/>
                  </a:lnTo>
                  <a:lnTo>
                    <a:pt x="4030188" y="3069851"/>
                  </a:lnTo>
                  <a:lnTo>
                    <a:pt x="4031908" y="3074130"/>
                  </a:lnTo>
                  <a:lnTo>
                    <a:pt x="4042908" y="3078822"/>
                  </a:lnTo>
                  <a:lnTo>
                    <a:pt x="4047187" y="3077102"/>
                  </a:lnTo>
                  <a:lnTo>
                    <a:pt x="4050031" y="3070436"/>
                  </a:lnTo>
                  <a:lnTo>
                    <a:pt x="4048310" y="3066157"/>
                  </a:lnTo>
                  <a:close/>
                </a:path>
                <a:path w="18209895" h="10427970">
                  <a:moveTo>
                    <a:pt x="4857053" y="3410746"/>
                  </a:moveTo>
                  <a:lnTo>
                    <a:pt x="4845720" y="3405911"/>
                  </a:lnTo>
                  <a:lnTo>
                    <a:pt x="4841774" y="3407773"/>
                  </a:lnTo>
                  <a:lnTo>
                    <a:pt x="4838788" y="3414773"/>
                  </a:lnTo>
                  <a:lnTo>
                    <a:pt x="4840650" y="3418720"/>
                  </a:lnTo>
                  <a:lnTo>
                    <a:pt x="4851983" y="3423554"/>
                  </a:lnTo>
                  <a:lnTo>
                    <a:pt x="4855930" y="3421691"/>
                  </a:lnTo>
                  <a:lnTo>
                    <a:pt x="4858915" y="3414692"/>
                  </a:lnTo>
                  <a:lnTo>
                    <a:pt x="4857053" y="3410746"/>
                  </a:lnTo>
                  <a:close/>
                </a:path>
                <a:path w="18209895" h="10427970">
                  <a:moveTo>
                    <a:pt x="3967601" y="3030941"/>
                  </a:moveTo>
                  <a:lnTo>
                    <a:pt x="3956602" y="3026249"/>
                  </a:lnTo>
                  <a:lnTo>
                    <a:pt x="3952323" y="3027969"/>
                  </a:lnTo>
                  <a:lnTo>
                    <a:pt x="3949479" y="3034636"/>
                  </a:lnTo>
                  <a:lnTo>
                    <a:pt x="3951199" y="3038915"/>
                  </a:lnTo>
                  <a:lnTo>
                    <a:pt x="3962198" y="3043607"/>
                  </a:lnTo>
                  <a:lnTo>
                    <a:pt x="3966478" y="3041887"/>
                  </a:lnTo>
                  <a:lnTo>
                    <a:pt x="3969321" y="3035220"/>
                  </a:lnTo>
                  <a:lnTo>
                    <a:pt x="3967601" y="3030941"/>
                  </a:lnTo>
                  <a:close/>
                </a:path>
                <a:path w="18209895" h="10427970">
                  <a:moveTo>
                    <a:pt x="4937997" y="3444486"/>
                  </a:moveTo>
                  <a:lnTo>
                    <a:pt x="4926665" y="3439652"/>
                  </a:lnTo>
                  <a:lnTo>
                    <a:pt x="4922719" y="3441514"/>
                  </a:lnTo>
                  <a:lnTo>
                    <a:pt x="4919733" y="3448513"/>
                  </a:lnTo>
                  <a:lnTo>
                    <a:pt x="4921596" y="3452460"/>
                  </a:lnTo>
                  <a:lnTo>
                    <a:pt x="4932928" y="3457294"/>
                  </a:lnTo>
                  <a:lnTo>
                    <a:pt x="4936874" y="3455431"/>
                  </a:lnTo>
                  <a:lnTo>
                    <a:pt x="4939860" y="3448432"/>
                  </a:lnTo>
                  <a:lnTo>
                    <a:pt x="4937997" y="3444486"/>
                  </a:lnTo>
                  <a:close/>
                </a:path>
                <a:path w="18209895" h="10427970">
                  <a:moveTo>
                    <a:pt x="9144655" y="5238907"/>
                  </a:moveTo>
                  <a:lnTo>
                    <a:pt x="9136989" y="5235637"/>
                  </a:lnTo>
                  <a:lnTo>
                    <a:pt x="9133513" y="5234548"/>
                  </a:lnTo>
                  <a:lnTo>
                    <a:pt x="9129567" y="5236411"/>
                  </a:lnTo>
                  <a:lnTo>
                    <a:pt x="9126724" y="5243077"/>
                  </a:lnTo>
                  <a:lnTo>
                    <a:pt x="9128587" y="5247024"/>
                  </a:lnTo>
                  <a:lnTo>
                    <a:pt x="9136584" y="5250435"/>
                  </a:lnTo>
                  <a:lnTo>
                    <a:pt x="9140059" y="5251523"/>
                  </a:lnTo>
                  <a:lnTo>
                    <a:pt x="9144007" y="5249662"/>
                  </a:lnTo>
                  <a:lnTo>
                    <a:pt x="9145429" y="5246329"/>
                  </a:lnTo>
                  <a:lnTo>
                    <a:pt x="9146324" y="5243559"/>
                  </a:lnTo>
                  <a:lnTo>
                    <a:pt x="9146659" y="5242520"/>
                  </a:lnTo>
                  <a:lnTo>
                    <a:pt x="9144655" y="5238907"/>
                  </a:lnTo>
                  <a:close/>
                </a:path>
                <a:path w="18209895" h="10427970">
                  <a:moveTo>
                    <a:pt x="3887368" y="2995534"/>
                  </a:moveTo>
                  <a:lnTo>
                    <a:pt x="3876369" y="2990842"/>
                  </a:lnTo>
                  <a:lnTo>
                    <a:pt x="3872089" y="2992563"/>
                  </a:lnTo>
                  <a:lnTo>
                    <a:pt x="3869246" y="2999229"/>
                  </a:lnTo>
                  <a:lnTo>
                    <a:pt x="3870966" y="3003508"/>
                  </a:lnTo>
                  <a:lnTo>
                    <a:pt x="3881965" y="3008200"/>
                  </a:lnTo>
                  <a:lnTo>
                    <a:pt x="3886244" y="3006480"/>
                  </a:lnTo>
                  <a:lnTo>
                    <a:pt x="3889087" y="2999814"/>
                  </a:lnTo>
                  <a:lnTo>
                    <a:pt x="3887368" y="2995534"/>
                  </a:lnTo>
                  <a:close/>
                </a:path>
                <a:path w="18209895" h="10427970">
                  <a:moveTo>
                    <a:pt x="5019275" y="3478368"/>
                  </a:moveTo>
                  <a:lnTo>
                    <a:pt x="5007942" y="3473534"/>
                  </a:lnTo>
                  <a:lnTo>
                    <a:pt x="5003996" y="3475397"/>
                  </a:lnTo>
                  <a:lnTo>
                    <a:pt x="5001011" y="3482396"/>
                  </a:lnTo>
                  <a:lnTo>
                    <a:pt x="5002873" y="3486342"/>
                  </a:lnTo>
                  <a:lnTo>
                    <a:pt x="5014206" y="3491177"/>
                  </a:lnTo>
                  <a:lnTo>
                    <a:pt x="5018152" y="3489314"/>
                  </a:lnTo>
                  <a:lnTo>
                    <a:pt x="5021138" y="3482315"/>
                  </a:lnTo>
                  <a:lnTo>
                    <a:pt x="5019275" y="3478368"/>
                  </a:lnTo>
                  <a:close/>
                </a:path>
                <a:path w="18209895" h="10427970">
                  <a:moveTo>
                    <a:pt x="7607873" y="4582185"/>
                  </a:moveTo>
                  <a:lnTo>
                    <a:pt x="7596874" y="4577493"/>
                  </a:lnTo>
                  <a:lnTo>
                    <a:pt x="7592737" y="4578880"/>
                  </a:lnTo>
                  <a:lnTo>
                    <a:pt x="7590970" y="4582854"/>
                  </a:lnTo>
                  <a:lnTo>
                    <a:pt x="7589418" y="4585737"/>
                  </a:lnTo>
                  <a:lnTo>
                    <a:pt x="7591138" y="4590017"/>
                  </a:lnTo>
                  <a:lnTo>
                    <a:pt x="7602137" y="4594709"/>
                  </a:lnTo>
                  <a:lnTo>
                    <a:pt x="7606274" y="4593322"/>
                  </a:lnTo>
                  <a:lnTo>
                    <a:pt x="7608041" y="4589348"/>
                  </a:lnTo>
                  <a:lnTo>
                    <a:pt x="7609593" y="4586465"/>
                  </a:lnTo>
                  <a:lnTo>
                    <a:pt x="7607873" y="4582185"/>
                  </a:lnTo>
                  <a:close/>
                </a:path>
                <a:path w="18209895" h="10427970">
                  <a:moveTo>
                    <a:pt x="5100553" y="3512251"/>
                  </a:moveTo>
                  <a:lnTo>
                    <a:pt x="5088888" y="3507275"/>
                  </a:lnTo>
                  <a:lnTo>
                    <a:pt x="5084941" y="3509138"/>
                  </a:lnTo>
                  <a:lnTo>
                    <a:pt x="5081956" y="3516137"/>
                  </a:lnTo>
                  <a:lnTo>
                    <a:pt x="5083818" y="3520083"/>
                  </a:lnTo>
                  <a:lnTo>
                    <a:pt x="5095151" y="3524917"/>
                  </a:lnTo>
                  <a:lnTo>
                    <a:pt x="5099096" y="3523054"/>
                  </a:lnTo>
                  <a:lnTo>
                    <a:pt x="5102082" y="3516055"/>
                  </a:lnTo>
                  <a:lnTo>
                    <a:pt x="5100553" y="3512251"/>
                  </a:lnTo>
                  <a:close/>
                </a:path>
                <a:path w="18209895" h="10427970">
                  <a:moveTo>
                    <a:pt x="3806800" y="2959985"/>
                  </a:moveTo>
                  <a:lnTo>
                    <a:pt x="3795801" y="2955293"/>
                  </a:lnTo>
                  <a:lnTo>
                    <a:pt x="3791522" y="2957013"/>
                  </a:lnTo>
                  <a:lnTo>
                    <a:pt x="3788678" y="2963680"/>
                  </a:lnTo>
                  <a:lnTo>
                    <a:pt x="3790399" y="2967959"/>
                  </a:lnTo>
                  <a:lnTo>
                    <a:pt x="3801398" y="2972650"/>
                  </a:lnTo>
                  <a:lnTo>
                    <a:pt x="3805677" y="2970931"/>
                  </a:lnTo>
                  <a:lnTo>
                    <a:pt x="3808521" y="2964265"/>
                  </a:lnTo>
                  <a:lnTo>
                    <a:pt x="3806800" y="2959985"/>
                  </a:lnTo>
                  <a:close/>
                </a:path>
                <a:path w="18209895" h="10427970">
                  <a:moveTo>
                    <a:pt x="5181498" y="3545991"/>
                  </a:moveTo>
                  <a:lnTo>
                    <a:pt x="5170165" y="3541157"/>
                  </a:lnTo>
                  <a:lnTo>
                    <a:pt x="5166219" y="3543020"/>
                  </a:lnTo>
                  <a:lnTo>
                    <a:pt x="5163233" y="3550019"/>
                  </a:lnTo>
                  <a:lnTo>
                    <a:pt x="5165096" y="3553965"/>
                  </a:lnTo>
                  <a:lnTo>
                    <a:pt x="5176428" y="3558799"/>
                  </a:lnTo>
                  <a:lnTo>
                    <a:pt x="5180375" y="3556937"/>
                  </a:lnTo>
                  <a:lnTo>
                    <a:pt x="5183360" y="3549938"/>
                  </a:lnTo>
                  <a:lnTo>
                    <a:pt x="5181498" y="3545991"/>
                  </a:lnTo>
                  <a:close/>
                </a:path>
                <a:path w="18209895" h="10427970">
                  <a:moveTo>
                    <a:pt x="7527400" y="4545494"/>
                  </a:moveTo>
                  <a:lnTo>
                    <a:pt x="7516400" y="4540802"/>
                  </a:lnTo>
                  <a:lnTo>
                    <a:pt x="7512121" y="4542522"/>
                  </a:lnTo>
                  <a:lnTo>
                    <a:pt x="7509135" y="4549522"/>
                  </a:lnTo>
                  <a:lnTo>
                    <a:pt x="7510856" y="4553801"/>
                  </a:lnTo>
                  <a:lnTo>
                    <a:pt x="7521855" y="4558493"/>
                  </a:lnTo>
                  <a:lnTo>
                    <a:pt x="7526134" y="4556773"/>
                  </a:lnTo>
                  <a:lnTo>
                    <a:pt x="7529120" y="4549773"/>
                  </a:lnTo>
                  <a:lnTo>
                    <a:pt x="7527400" y="4545494"/>
                  </a:lnTo>
                  <a:close/>
                </a:path>
                <a:path w="18209895" h="10427970">
                  <a:moveTo>
                    <a:pt x="5262441" y="3579732"/>
                  </a:moveTo>
                  <a:lnTo>
                    <a:pt x="5251110" y="3574898"/>
                  </a:lnTo>
                  <a:lnTo>
                    <a:pt x="5247164" y="3576760"/>
                  </a:lnTo>
                  <a:lnTo>
                    <a:pt x="5244178" y="3583760"/>
                  </a:lnTo>
                  <a:lnTo>
                    <a:pt x="5246041" y="3587705"/>
                  </a:lnTo>
                  <a:lnTo>
                    <a:pt x="5257372" y="3592539"/>
                  </a:lnTo>
                  <a:lnTo>
                    <a:pt x="5261318" y="3590677"/>
                  </a:lnTo>
                  <a:lnTo>
                    <a:pt x="5264304" y="3583677"/>
                  </a:lnTo>
                  <a:lnTo>
                    <a:pt x="5262441" y="3579732"/>
                  </a:lnTo>
                  <a:close/>
                </a:path>
                <a:path w="18209895" h="10427970">
                  <a:moveTo>
                    <a:pt x="9227118" y="5270932"/>
                  </a:moveTo>
                  <a:lnTo>
                    <a:pt x="9219118" y="5267520"/>
                  </a:lnTo>
                  <a:lnTo>
                    <a:pt x="9215644" y="5266431"/>
                  </a:lnTo>
                  <a:lnTo>
                    <a:pt x="9211698" y="5268294"/>
                  </a:lnTo>
                  <a:lnTo>
                    <a:pt x="9208855" y="5274960"/>
                  </a:lnTo>
                  <a:lnTo>
                    <a:pt x="9210717" y="5278905"/>
                  </a:lnTo>
                  <a:lnTo>
                    <a:pt x="9218717" y="5282318"/>
                  </a:lnTo>
                  <a:lnTo>
                    <a:pt x="9222193" y="5283406"/>
                  </a:lnTo>
                  <a:lnTo>
                    <a:pt x="9226138" y="5281544"/>
                  </a:lnTo>
                  <a:lnTo>
                    <a:pt x="9227560" y="5278211"/>
                  </a:lnTo>
                  <a:lnTo>
                    <a:pt x="9228454" y="5275441"/>
                  </a:lnTo>
                  <a:lnTo>
                    <a:pt x="9228790" y="5274403"/>
                  </a:lnTo>
                  <a:lnTo>
                    <a:pt x="9227118" y="5270932"/>
                  </a:lnTo>
                  <a:close/>
                </a:path>
                <a:path w="18209895" h="10427970">
                  <a:moveTo>
                    <a:pt x="3726518" y="2923770"/>
                  </a:moveTo>
                  <a:lnTo>
                    <a:pt x="3715519" y="2919078"/>
                  </a:lnTo>
                  <a:lnTo>
                    <a:pt x="3711240" y="2920798"/>
                  </a:lnTo>
                  <a:lnTo>
                    <a:pt x="3708254" y="2927797"/>
                  </a:lnTo>
                  <a:lnTo>
                    <a:pt x="3709975" y="2932076"/>
                  </a:lnTo>
                  <a:lnTo>
                    <a:pt x="3717640" y="2935346"/>
                  </a:lnTo>
                  <a:lnTo>
                    <a:pt x="3717782" y="2935013"/>
                  </a:lnTo>
                  <a:lnTo>
                    <a:pt x="3721115" y="2936435"/>
                  </a:lnTo>
                  <a:lnTo>
                    <a:pt x="3725394" y="2934715"/>
                  </a:lnTo>
                  <a:lnTo>
                    <a:pt x="3728238" y="2928048"/>
                  </a:lnTo>
                  <a:lnTo>
                    <a:pt x="3726518" y="2923770"/>
                  </a:lnTo>
                  <a:close/>
                </a:path>
                <a:path w="18209895" h="10427970">
                  <a:moveTo>
                    <a:pt x="5343720" y="3613615"/>
                  </a:moveTo>
                  <a:lnTo>
                    <a:pt x="5332387" y="3608781"/>
                  </a:lnTo>
                  <a:lnTo>
                    <a:pt x="5328441" y="3610642"/>
                  </a:lnTo>
                  <a:lnTo>
                    <a:pt x="5325456" y="3617642"/>
                  </a:lnTo>
                  <a:lnTo>
                    <a:pt x="5327318" y="3621588"/>
                  </a:lnTo>
                  <a:lnTo>
                    <a:pt x="5338650" y="3626422"/>
                  </a:lnTo>
                  <a:lnTo>
                    <a:pt x="5342597" y="3624560"/>
                  </a:lnTo>
                  <a:lnTo>
                    <a:pt x="5345583" y="3617560"/>
                  </a:lnTo>
                  <a:lnTo>
                    <a:pt x="5343720" y="3613615"/>
                  </a:lnTo>
                  <a:close/>
                </a:path>
                <a:path w="18209895" h="10427970">
                  <a:moveTo>
                    <a:pt x="5424806" y="3647021"/>
                  </a:moveTo>
                  <a:lnTo>
                    <a:pt x="5413473" y="3642187"/>
                  </a:lnTo>
                  <a:lnTo>
                    <a:pt x="5409527" y="3644050"/>
                  </a:lnTo>
                  <a:lnTo>
                    <a:pt x="5406542" y="3651049"/>
                  </a:lnTo>
                  <a:lnTo>
                    <a:pt x="5408404" y="3654995"/>
                  </a:lnTo>
                  <a:lnTo>
                    <a:pt x="5419736" y="3659829"/>
                  </a:lnTo>
                  <a:lnTo>
                    <a:pt x="5423683" y="3657966"/>
                  </a:lnTo>
                  <a:lnTo>
                    <a:pt x="5426668" y="3650967"/>
                  </a:lnTo>
                  <a:lnTo>
                    <a:pt x="5424806" y="3647021"/>
                  </a:lnTo>
                  <a:close/>
                </a:path>
                <a:path w="18209895" h="10427970">
                  <a:moveTo>
                    <a:pt x="7447449" y="4509420"/>
                  </a:moveTo>
                  <a:lnTo>
                    <a:pt x="7436452" y="4504729"/>
                  </a:lnTo>
                  <a:lnTo>
                    <a:pt x="7432172" y="4506449"/>
                  </a:lnTo>
                  <a:lnTo>
                    <a:pt x="7429187" y="4513448"/>
                  </a:lnTo>
                  <a:lnTo>
                    <a:pt x="7430906" y="4517728"/>
                  </a:lnTo>
                  <a:lnTo>
                    <a:pt x="7441904" y="4522419"/>
                  </a:lnTo>
                  <a:lnTo>
                    <a:pt x="7446183" y="4520699"/>
                  </a:lnTo>
                  <a:lnTo>
                    <a:pt x="7449169" y="4513699"/>
                  </a:lnTo>
                  <a:lnTo>
                    <a:pt x="7447449" y="4509420"/>
                  </a:lnTo>
                  <a:close/>
                </a:path>
                <a:path w="18209895" h="10427970">
                  <a:moveTo>
                    <a:pt x="3646236" y="2887554"/>
                  </a:moveTo>
                  <a:lnTo>
                    <a:pt x="3635236" y="2882862"/>
                  </a:lnTo>
                  <a:lnTo>
                    <a:pt x="3630957" y="2884582"/>
                  </a:lnTo>
                  <a:lnTo>
                    <a:pt x="3627971" y="2891581"/>
                  </a:lnTo>
                  <a:lnTo>
                    <a:pt x="3629692" y="2895861"/>
                  </a:lnTo>
                  <a:lnTo>
                    <a:pt x="3640691" y="2900553"/>
                  </a:lnTo>
                  <a:lnTo>
                    <a:pt x="3644970" y="2898832"/>
                  </a:lnTo>
                  <a:lnTo>
                    <a:pt x="3647956" y="2891833"/>
                  </a:lnTo>
                  <a:lnTo>
                    <a:pt x="3646236" y="2887554"/>
                  </a:lnTo>
                  <a:close/>
                </a:path>
                <a:path w="18209895" h="10427970">
                  <a:moveTo>
                    <a:pt x="5506084" y="3680904"/>
                  </a:moveTo>
                  <a:lnTo>
                    <a:pt x="5494752" y="3676070"/>
                  </a:lnTo>
                  <a:lnTo>
                    <a:pt x="5490806" y="3677932"/>
                  </a:lnTo>
                  <a:lnTo>
                    <a:pt x="5487820" y="3684931"/>
                  </a:lnTo>
                  <a:lnTo>
                    <a:pt x="5489682" y="3688878"/>
                  </a:lnTo>
                  <a:lnTo>
                    <a:pt x="5501014" y="3693712"/>
                  </a:lnTo>
                  <a:lnTo>
                    <a:pt x="5504961" y="3691849"/>
                  </a:lnTo>
                  <a:lnTo>
                    <a:pt x="5507946" y="3684850"/>
                  </a:lnTo>
                  <a:lnTo>
                    <a:pt x="5506084" y="3680904"/>
                  </a:lnTo>
                  <a:close/>
                </a:path>
                <a:path w="18209895" h="10427970">
                  <a:moveTo>
                    <a:pt x="7366549" y="4473729"/>
                  </a:moveTo>
                  <a:lnTo>
                    <a:pt x="7355552" y="4469038"/>
                  </a:lnTo>
                  <a:lnTo>
                    <a:pt x="7351272" y="4470758"/>
                  </a:lnTo>
                  <a:lnTo>
                    <a:pt x="7348429" y="4477424"/>
                  </a:lnTo>
                  <a:lnTo>
                    <a:pt x="7350149" y="4481704"/>
                  </a:lnTo>
                  <a:lnTo>
                    <a:pt x="7361146" y="4486395"/>
                  </a:lnTo>
                  <a:lnTo>
                    <a:pt x="7365426" y="4484674"/>
                  </a:lnTo>
                  <a:lnTo>
                    <a:pt x="7368269" y="4478008"/>
                  </a:lnTo>
                  <a:lnTo>
                    <a:pt x="7366549" y="4473729"/>
                  </a:lnTo>
                  <a:close/>
                </a:path>
                <a:path w="18209895" h="10427970">
                  <a:moveTo>
                    <a:pt x="5587362" y="3714786"/>
                  </a:moveTo>
                  <a:lnTo>
                    <a:pt x="5575696" y="3709810"/>
                  </a:lnTo>
                  <a:lnTo>
                    <a:pt x="5571750" y="3711672"/>
                  </a:lnTo>
                  <a:lnTo>
                    <a:pt x="5568764" y="3718671"/>
                  </a:lnTo>
                  <a:lnTo>
                    <a:pt x="5570626" y="3722618"/>
                  </a:lnTo>
                  <a:lnTo>
                    <a:pt x="5581959" y="3727452"/>
                  </a:lnTo>
                  <a:lnTo>
                    <a:pt x="5585905" y="3725589"/>
                  </a:lnTo>
                  <a:lnTo>
                    <a:pt x="5588891" y="3718590"/>
                  </a:lnTo>
                  <a:lnTo>
                    <a:pt x="5587362" y="3714786"/>
                  </a:lnTo>
                  <a:close/>
                </a:path>
                <a:path w="18209895" h="10427970">
                  <a:moveTo>
                    <a:pt x="9308867" y="5301863"/>
                  </a:moveTo>
                  <a:lnTo>
                    <a:pt x="9301201" y="5298593"/>
                  </a:lnTo>
                  <a:lnTo>
                    <a:pt x="9297725" y="5297505"/>
                  </a:lnTo>
                  <a:lnTo>
                    <a:pt x="9293779" y="5299367"/>
                  </a:lnTo>
                  <a:lnTo>
                    <a:pt x="9292357" y="5302700"/>
                  </a:lnTo>
                  <a:lnTo>
                    <a:pt x="9291378" y="5305828"/>
                  </a:lnTo>
                  <a:lnTo>
                    <a:pt x="9291269" y="5306175"/>
                  </a:lnTo>
                  <a:lnTo>
                    <a:pt x="9292799" y="5309980"/>
                  </a:lnTo>
                  <a:lnTo>
                    <a:pt x="9300798" y="5313392"/>
                  </a:lnTo>
                  <a:lnTo>
                    <a:pt x="9304273" y="5314480"/>
                  </a:lnTo>
                  <a:lnTo>
                    <a:pt x="9308410" y="5313093"/>
                  </a:lnTo>
                  <a:lnTo>
                    <a:pt x="9310535" y="5306515"/>
                  </a:lnTo>
                  <a:lnTo>
                    <a:pt x="9310871" y="5305476"/>
                  </a:lnTo>
                  <a:lnTo>
                    <a:pt x="9308867" y="5301863"/>
                  </a:lnTo>
                  <a:close/>
                </a:path>
                <a:path w="18209895" h="10427970">
                  <a:moveTo>
                    <a:pt x="3555287" y="2846788"/>
                  </a:moveTo>
                  <a:lnTo>
                    <a:pt x="3551008" y="2848508"/>
                  </a:lnTo>
                  <a:lnTo>
                    <a:pt x="3549241" y="2852482"/>
                  </a:lnTo>
                  <a:lnTo>
                    <a:pt x="3547689" y="2855365"/>
                  </a:lnTo>
                  <a:lnTo>
                    <a:pt x="3549409" y="2859645"/>
                  </a:lnTo>
                  <a:lnTo>
                    <a:pt x="3560408" y="2864337"/>
                  </a:lnTo>
                  <a:lnTo>
                    <a:pt x="3564545" y="2862950"/>
                  </a:lnTo>
                  <a:lnTo>
                    <a:pt x="3566312" y="2858976"/>
                  </a:lnTo>
                  <a:lnTo>
                    <a:pt x="3567864" y="2856093"/>
                  </a:lnTo>
                  <a:lnTo>
                    <a:pt x="3566145" y="2851814"/>
                  </a:lnTo>
                  <a:lnTo>
                    <a:pt x="3558478" y="2848543"/>
                  </a:lnTo>
                  <a:lnTo>
                    <a:pt x="3555287" y="2846788"/>
                  </a:lnTo>
                  <a:close/>
                </a:path>
                <a:path w="18209895" h="10427970">
                  <a:moveTo>
                    <a:pt x="12914235" y="6837038"/>
                  </a:moveTo>
                  <a:lnTo>
                    <a:pt x="12909717" y="6837473"/>
                  </a:lnTo>
                  <a:lnTo>
                    <a:pt x="12904873" y="6843286"/>
                  </a:lnTo>
                  <a:lnTo>
                    <a:pt x="12905307" y="6847804"/>
                  </a:lnTo>
                  <a:lnTo>
                    <a:pt x="12911978" y="6853408"/>
                  </a:lnTo>
                  <a:lnTo>
                    <a:pt x="12916644" y="6855399"/>
                  </a:lnTo>
                  <a:lnTo>
                    <a:pt x="12920023" y="6854870"/>
                  </a:lnTo>
                  <a:lnTo>
                    <a:pt x="12921827" y="6852488"/>
                  </a:lnTo>
                  <a:lnTo>
                    <a:pt x="12924249" y="6849582"/>
                  </a:lnTo>
                  <a:lnTo>
                    <a:pt x="12923813" y="6845062"/>
                  </a:lnTo>
                  <a:lnTo>
                    <a:pt x="12914235" y="6837038"/>
                  </a:lnTo>
                  <a:close/>
                </a:path>
                <a:path w="18209895" h="10427970">
                  <a:moveTo>
                    <a:pt x="5668306" y="3748526"/>
                  </a:moveTo>
                  <a:lnTo>
                    <a:pt x="5656973" y="3743692"/>
                  </a:lnTo>
                  <a:lnTo>
                    <a:pt x="5653027" y="3745555"/>
                  </a:lnTo>
                  <a:lnTo>
                    <a:pt x="5650041" y="3752554"/>
                  </a:lnTo>
                  <a:lnTo>
                    <a:pt x="5651904" y="3756500"/>
                  </a:lnTo>
                  <a:lnTo>
                    <a:pt x="5663236" y="3761334"/>
                  </a:lnTo>
                  <a:lnTo>
                    <a:pt x="5667183" y="3759473"/>
                  </a:lnTo>
                  <a:lnTo>
                    <a:pt x="5670168" y="3752473"/>
                  </a:lnTo>
                  <a:lnTo>
                    <a:pt x="5668306" y="3748526"/>
                  </a:lnTo>
                  <a:close/>
                </a:path>
                <a:path w="18209895" h="10427970">
                  <a:moveTo>
                    <a:pt x="7286458" y="4437989"/>
                  </a:moveTo>
                  <a:lnTo>
                    <a:pt x="7275459" y="4433296"/>
                  </a:lnTo>
                  <a:lnTo>
                    <a:pt x="7271179" y="4435017"/>
                  </a:lnTo>
                  <a:lnTo>
                    <a:pt x="7268335" y="4441684"/>
                  </a:lnTo>
                  <a:lnTo>
                    <a:pt x="7270056" y="4445962"/>
                  </a:lnTo>
                  <a:lnTo>
                    <a:pt x="7281055" y="4450654"/>
                  </a:lnTo>
                  <a:lnTo>
                    <a:pt x="7285335" y="4448935"/>
                  </a:lnTo>
                  <a:lnTo>
                    <a:pt x="7288178" y="4442269"/>
                  </a:lnTo>
                  <a:lnTo>
                    <a:pt x="7286458" y="4437989"/>
                  </a:lnTo>
                  <a:close/>
                </a:path>
                <a:path w="18209895" h="10427970">
                  <a:moveTo>
                    <a:pt x="5749393" y="3781934"/>
                  </a:moveTo>
                  <a:lnTo>
                    <a:pt x="5738060" y="3777100"/>
                  </a:lnTo>
                  <a:lnTo>
                    <a:pt x="5734114" y="3778961"/>
                  </a:lnTo>
                  <a:lnTo>
                    <a:pt x="5731129" y="3785960"/>
                  </a:lnTo>
                  <a:lnTo>
                    <a:pt x="5732991" y="3789907"/>
                  </a:lnTo>
                  <a:lnTo>
                    <a:pt x="5744324" y="3794741"/>
                  </a:lnTo>
                  <a:lnTo>
                    <a:pt x="5748270" y="3792879"/>
                  </a:lnTo>
                  <a:lnTo>
                    <a:pt x="5751255" y="3785880"/>
                  </a:lnTo>
                  <a:lnTo>
                    <a:pt x="5749393" y="3781934"/>
                  </a:lnTo>
                  <a:close/>
                </a:path>
                <a:path w="18209895" h="10427970">
                  <a:moveTo>
                    <a:pt x="5830670" y="3815816"/>
                  </a:moveTo>
                  <a:lnTo>
                    <a:pt x="5819338" y="3810982"/>
                  </a:lnTo>
                  <a:lnTo>
                    <a:pt x="5815392" y="3812844"/>
                  </a:lnTo>
                  <a:lnTo>
                    <a:pt x="5812406" y="3819844"/>
                  </a:lnTo>
                  <a:lnTo>
                    <a:pt x="5814268" y="3823790"/>
                  </a:lnTo>
                  <a:lnTo>
                    <a:pt x="5825601" y="3828624"/>
                  </a:lnTo>
                  <a:lnTo>
                    <a:pt x="5829547" y="3826762"/>
                  </a:lnTo>
                  <a:lnTo>
                    <a:pt x="5832533" y="3819762"/>
                  </a:lnTo>
                  <a:lnTo>
                    <a:pt x="5830670" y="3815816"/>
                  </a:lnTo>
                  <a:close/>
                </a:path>
                <a:path w="18209895" h="10427970">
                  <a:moveTo>
                    <a:pt x="7205892" y="4402440"/>
                  </a:moveTo>
                  <a:lnTo>
                    <a:pt x="7194893" y="4397748"/>
                  </a:lnTo>
                  <a:lnTo>
                    <a:pt x="7190613" y="4399468"/>
                  </a:lnTo>
                  <a:lnTo>
                    <a:pt x="7187770" y="4406135"/>
                  </a:lnTo>
                  <a:lnTo>
                    <a:pt x="7189490" y="4410414"/>
                  </a:lnTo>
                  <a:lnTo>
                    <a:pt x="7200489" y="4415106"/>
                  </a:lnTo>
                  <a:lnTo>
                    <a:pt x="7204768" y="4413386"/>
                  </a:lnTo>
                  <a:lnTo>
                    <a:pt x="7207612" y="4406719"/>
                  </a:lnTo>
                  <a:lnTo>
                    <a:pt x="7205892" y="4402440"/>
                  </a:lnTo>
                  <a:close/>
                </a:path>
                <a:path w="18209895" h="10427970">
                  <a:moveTo>
                    <a:pt x="3475147" y="2810240"/>
                  </a:moveTo>
                  <a:lnTo>
                    <a:pt x="3470868" y="2811960"/>
                  </a:lnTo>
                  <a:lnTo>
                    <a:pt x="3469101" y="2815934"/>
                  </a:lnTo>
                  <a:lnTo>
                    <a:pt x="3467549" y="2818817"/>
                  </a:lnTo>
                  <a:lnTo>
                    <a:pt x="3469269" y="2823096"/>
                  </a:lnTo>
                  <a:lnTo>
                    <a:pt x="3480268" y="2827788"/>
                  </a:lnTo>
                  <a:lnTo>
                    <a:pt x="3484405" y="2826402"/>
                  </a:lnTo>
                  <a:lnTo>
                    <a:pt x="3486172" y="2822427"/>
                  </a:lnTo>
                  <a:lnTo>
                    <a:pt x="3487724" y="2819544"/>
                  </a:lnTo>
                  <a:lnTo>
                    <a:pt x="3486003" y="2815265"/>
                  </a:lnTo>
                  <a:lnTo>
                    <a:pt x="3478338" y="2811995"/>
                  </a:lnTo>
                  <a:lnTo>
                    <a:pt x="3475147" y="2810240"/>
                  </a:lnTo>
                  <a:close/>
                </a:path>
                <a:path w="18209895" h="10427970">
                  <a:moveTo>
                    <a:pt x="5911948" y="3849698"/>
                  </a:moveTo>
                  <a:lnTo>
                    <a:pt x="5900615" y="3844864"/>
                  </a:lnTo>
                  <a:lnTo>
                    <a:pt x="5896669" y="3846727"/>
                  </a:lnTo>
                  <a:lnTo>
                    <a:pt x="5893683" y="3853726"/>
                  </a:lnTo>
                  <a:lnTo>
                    <a:pt x="5895546" y="3857672"/>
                  </a:lnTo>
                  <a:lnTo>
                    <a:pt x="5906878" y="3862506"/>
                  </a:lnTo>
                  <a:lnTo>
                    <a:pt x="5910825" y="3860644"/>
                  </a:lnTo>
                  <a:lnTo>
                    <a:pt x="5913811" y="3853644"/>
                  </a:lnTo>
                  <a:lnTo>
                    <a:pt x="5911948" y="3849698"/>
                  </a:lnTo>
                  <a:close/>
                </a:path>
                <a:path w="18209895" h="10427970">
                  <a:moveTo>
                    <a:pt x="7125324" y="4366891"/>
                  </a:moveTo>
                  <a:lnTo>
                    <a:pt x="7114326" y="4362200"/>
                  </a:lnTo>
                  <a:lnTo>
                    <a:pt x="7110047" y="4363919"/>
                  </a:lnTo>
                  <a:lnTo>
                    <a:pt x="7107203" y="4370586"/>
                  </a:lnTo>
                  <a:lnTo>
                    <a:pt x="7108923" y="4374865"/>
                  </a:lnTo>
                  <a:lnTo>
                    <a:pt x="7119921" y="4379556"/>
                  </a:lnTo>
                  <a:lnTo>
                    <a:pt x="7124201" y="4377836"/>
                  </a:lnTo>
                  <a:lnTo>
                    <a:pt x="7127044" y="4371170"/>
                  </a:lnTo>
                  <a:lnTo>
                    <a:pt x="7125324" y="4366891"/>
                  </a:lnTo>
                  <a:close/>
                </a:path>
                <a:path w="18209895" h="10427970">
                  <a:moveTo>
                    <a:pt x="5992750" y="3883773"/>
                  </a:moveTo>
                  <a:lnTo>
                    <a:pt x="5981418" y="3878939"/>
                  </a:lnTo>
                  <a:lnTo>
                    <a:pt x="5977472" y="3880800"/>
                  </a:lnTo>
                  <a:lnTo>
                    <a:pt x="5974486" y="3887800"/>
                  </a:lnTo>
                  <a:lnTo>
                    <a:pt x="5976349" y="3891746"/>
                  </a:lnTo>
                  <a:lnTo>
                    <a:pt x="5987681" y="3896580"/>
                  </a:lnTo>
                  <a:lnTo>
                    <a:pt x="5991627" y="3894718"/>
                  </a:lnTo>
                  <a:lnTo>
                    <a:pt x="5994613" y="3887718"/>
                  </a:lnTo>
                  <a:lnTo>
                    <a:pt x="5992750" y="3883773"/>
                  </a:lnTo>
                  <a:close/>
                </a:path>
                <a:path w="18209895" h="10427970">
                  <a:moveTo>
                    <a:pt x="9391615" y="5333221"/>
                  </a:moveTo>
                  <a:lnTo>
                    <a:pt x="9383615" y="5329809"/>
                  </a:lnTo>
                  <a:lnTo>
                    <a:pt x="9380140" y="5328721"/>
                  </a:lnTo>
                  <a:lnTo>
                    <a:pt x="9376195" y="5330583"/>
                  </a:lnTo>
                  <a:lnTo>
                    <a:pt x="9374772" y="5333917"/>
                  </a:lnTo>
                  <a:lnTo>
                    <a:pt x="9373902" y="5336697"/>
                  </a:lnTo>
                  <a:lnTo>
                    <a:pt x="9373684" y="5337392"/>
                  </a:lnTo>
                  <a:lnTo>
                    <a:pt x="9375213" y="5341195"/>
                  </a:lnTo>
                  <a:lnTo>
                    <a:pt x="9383213" y="5344608"/>
                  </a:lnTo>
                  <a:lnTo>
                    <a:pt x="9386688" y="5345696"/>
                  </a:lnTo>
                  <a:lnTo>
                    <a:pt x="9390634" y="5343834"/>
                  </a:lnTo>
                  <a:lnTo>
                    <a:pt x="9392055" y="5340501"/>
                  </a:lnTo>
                  <a:lnTo>
                    <a:pt x="9392951" y="5337731"/>
                  </a:lnTo>
                  <a:lnTo>
                    <a:pt x="9393286" y="5336692"/>
                  </a:lnTo>
                  <a:lnTo>
                    <a:pt x="9391615" y="5333221"/>
                  </a:lnTo>
                  <a:close/>
                </a:path>
                <a:path w="18209895" h="10427970">
                  <a:moveTo>
                    <a:pt x="7044949" y="4331818"/>
                  </a:moveTo>
                  <a:lnTo>
                    <a:pt x="7033950" y="4327126"/>
                  </a:lnTo>
                  <a:lnTo>
                    <a:pt x="7029671" y="4328845"/>
                  </a:lnTo>
                  <a:lnTo>
                    <a:pt x="7026827" y="4335512"/>
                  </a:lnTo>
                  <a:lnTo>
                    <a:pt x="7028547" y="4339791"/>
                  </a:lnTo>
                  <a:lnTo>
                    <a:pt x="7039547" y="4344483"/>
                  </a:lnTo>
                  <a:lnTo>
                    <a:pt x="7043826" y="4342763"/>
                  </a:lnTo>
                  <a:lnTo>
                    <a:pt x="7046670" y="4336097"/>
                  </a:lnTo>
                  <a:lnTo>
                    <a:pt x="7044949" y="4331818"/>
                  </a:lnTo>
                  <a:close/>
                </a:path>
                <a:path w="18209895" h="10427970">
                  <a:moveTo>
                    <a:pt x="6074028" y="3917655"/>
                  </a:moveTo>
                  <a:lnTo>
                    <a:pt x="6062695" y="3912821"/>
                  </a:lnTo>
                  <a:lnTo>
                    <a:pt x="6058750" y="3914683"/>
                  </a:lnTo>
                  <a:lnTo>
                    <a:pt x="6055764" y="3921682"/>
                  </a:lnTo>
                  <a:lnTo>
                    <a:pt x="6057626" y="3925628"/>
                  </a:lnTo>
                  <a:lnTo>
                    <a:pt x="6068959" y="3930462"/>
                  </a:lnTo>
                  <a:lnTo>
                    <a:pt x="6072905" y="3928600"/>
                  </a:lnTo>
                  <a:lnTo>
                    <a:pt x="6075891" y="3921600"/>
                  </a:lnTo>
                  <a:lnTo>
                    <a:pt x="6074028" y="3917655"/>
                  </a:lnTo>
                  <a:close/>
                </a:path>
                <a:path w="18209895" h="10427970">
                  <a:moveTo>
                    <a:pt x="6154973" y="3951395"/>
                  </a:moveTo>
                  <a:lnTo>
                    <a:pt x="6143641" y="3946561"/>
                  </a:lnTo>
                  <a:lnTo>
                    <a:pt x="6139695" y="3948423"/>
                  </a:lnTo>
                  <a:lnTo>
                    <a:pt x="6136709" y="3955423"/>
                  </a:lnTo>
                  <a:lnTo>
                    <a:pt x="6138571" y="3959369"/>
                  </a:lnTo>
                  <a:lnTo>
                    <a:pt x="6149904" y="3964203"/>
                  </a:lnTo>
                  <a:lnTo>
                    <a:pt x="6153850" y="3962340"/>
                  </a:lnTo>
                  <a:lnTo>
                    <a:pt x="6156836" y="3955341"/>
                  </a:lnTo>
                  <a:lnTo>
                    <a:pt x="6154973" y="3951395"/>
                  </a:lnTo>
                  <a:close/>
                </a:path>
                <a:path w="18209895" h="10427970">
                  <a:moveTo>
                    <a:pt x="6964240" y="4296602"/>
                  </a:moveTo>
                  <a:lnTo>
                    <a:pt x="6953241" y="4291910"/>
                  </a:lnTo>
                  <a:lnTo>
                    <a:pt x="6948962" y="4293630"/>
                  </a:lnTo>
                  <a:lnTo>
                    <a:pt x="6946118" y="4300296"/>
                  </a:lnTo>
                  <a:lnTo>
                    <a:pt x="6947839" y="4304575"/>
                  </a:lnTo>
                  <a:lnTo>
                    <a:pt x="6958838" y="4309267"/>
                  </a:lnTo>
                  <a:lnTo>
                    <a:pt x="6963117" y="4307547"/>
                  </a:lnTo>
                  <a:lnTo>
                    <a:pt x="6965961" y="4300881"/>
                  </a:lnTo>
                  <a:lnTo>
                    <a:pt x="6964240" y="4296602"/>
                  </a:lnTo>
                  <a:close/>
                </a:path>
                <a:path w="18209895" h="10427970">
                  <a:moveTo>
                    <a:pt x="3406339" y="2778525"/>
                  </a:moveTo>
                  <a:lnTo>
                    <a:pt x="3395340" y="2773833"/>
                  </a:lnTo>
                  <a:lnTo>
                    <a:pt x="3391203" y="2775220"/>
                  </a:lnTo>
                  <a:lnTo>
                    <a:pt x="3389436" y="2779194"/>
                  </a:lnTo>
                  <a:lnTo>
                    <a:pt x="3387884" y="2782077"/>
                  </a:lnTo>
                  <a:lnTo>
                    <a:pt x="3389604" y="2786357"/>
                  </a:lnTo>
                  <a:lnTo>
                    <a:pt x="3400603" y="2791048"/>
                  </a:lnTo>
                  <a:lnTo>
                    <a:pt x="3404740" y="2789661"/>
                  </a:lnTo>
                  <a:lnTo>
                    <a:pt x="3406507" y="2785688"/>
                  </a:lnTo>
                  <a:lnTo>
                    <a:pt x="3408060" y="2782804"/>
                  </a:lnTo>
                  <a:lnTo>
                    <a:pt x="3406339" y="2778525"/>
                  </a:lnTo>
                  <a:close/>
                </a:path>
                <a:path w="18209895" h="10427970">
                  <a:moveTo>
                    <a:pt x="6236108" y="3985611"/>
                  </a:moveTo>
                  <a:lnTo>
                    <a:pt x="6224776" y="3980777"/>
                  </a:lnTo>
                  <a:lnTo>
                    <a:pt x="6220830" y="3982639"/>
                  </a:lnTo>
                  <a:lnTo>
                    <a:pt x="6217844" y="3989638"/>
                  </a:lnTo>
                  <a:lnTo>
                    <a:pt x="6219706" y="3993585"/>
                  </a:lnTo>
                  <a:lnTo>
                    <a:pt x="6231039" y="3998419"/>
                  </a:lnTo>
                  <a:lnTo>
                    <a:pt x="6234985" y="3996556"/>
                  </a:lnTo>
                  <a:lnTo>
                    <a:pt x="6237971" y="3989557"/>
                  </a:lnTo>
                  <a:lnTo>
                    <a:pt x="6236108" y="3985611"/>
                  </a:lnTo>
                  <a:close/>
                </a:path>
                <a:path w="18209895" h="10427970">
                  <a:moveTo>
                    <a:pt x="6883388" y="4261719"/>
                  </a:moveTo>
                  <a:lnTo>
                    <a:pt x="6872390" y="4257028"/>
                  </a:lnTo>
                  <a:lnTo>
                    <a:pt x="6868110" y="4258748"/>
                  </a:lnTo>
                  <a:lnTo>
                    <a:pt x="6865267" y="4265413"/>
                  </a:lnTo>
                  <a:lnTo>
                    <a:pt x="6866987" y="4269694"/>
                  </a:lnTo>
                  <a:lnTo>
                    <a:pt x="6877985" y="4274385"/>
                  </a:lnTo>
                  <a:lnTo>
                    <a:pt x="6882265" y="4272664"/>
                  </a:lnTo>
                  <a:lnTo>
                    <a:pt x="6885108" y="4265999"/>
                  </a:lnTo>
                  <a:lnTo>
                    <a:pt x="6883388" y="4261719"/>
                  </a:lnTo>
                  <a:close/>
                </a:path>
                <a:path w="18209895" h="10427970">
                  <a:moveTo>
                    <a:pt x="6317244" y="4019827"/>
                  </a:moveTo>
                  <a:lnTo>
                    <a:pt x="6305911" y="4014992"/>
                  </a:lnTo>
                  <a:lnTo>
                    <a:pt x="6301965" y="4016855"/>
                  </a:lnTo>
                  <a:lnTo>
                    <a:pt x="6298979" y="4023854"/>
                  </a:lnTo>
                  <a:lnTo>
                    <a:pt x="6300842" y="4027800"/>
                  </a:lnTo>
                  <a:lnTo>
                    <a:pt x="6312175" y="4032634"/>
                  </a:lnTo>
                  <a:lnTo>
                    <a:pt x="6316120" y="4030772"/>
                  </a:lnTo>
                  <a:lnTo>
                    <a:pt x="6319106" y="4023773"/>
                  </a:lnTo>
                  <a:lnTo>
                    <a:pt x="6317244" y="4019827"/>
                  </a:lnTo>
                  <a:close/>
                </a:path>
                <a:path w="18209895" h="10427970">
                  <a:moveTo>
                    <a:pt x="6802537" y="4226837"/>
                  </a:moveTo>
                  <a:lnTo>
                    <a:pt x="6791538" y="4222145"/>
                  </a:lnTo>
                  <a:lnTo>
                    <a:pt x="6787258" y="4223866"/>
                  </a:lnTo>
                  <a:lnTo>
                    <a:pt x="6784415" y="4230531"/>
                  </a:lnTo>
                  <a:lnTo>
                    <a:pt x="6786136" y="4234810"/>
                  </a:lnTo>
                  <a:lnTo>
                    <a:pt x="6797135" y="4239502"/>
                  </a:lnTo>
                  <a:lnTo>
                    <a:pt x="6801414" y="4237783"/>
                  </a:lnTo>
                  <a:lnTo>
                    <a:pt x="6804257" y="4231117"/>
                  </a:lnTo>
                  <a:lnTo>
                    <a:pt x="6802537" y="4226837"/>
                  </a:lnTo>
                  <a:close/>
                </a:path>
                <a:path w="18209895" h="10427970">
                  <a:moveTo>
                    <a:pt x="6398046" y="4053900"/>
                  </a:moveTo>
                  <a:lnTo>
                    <a:pt x="6386714" y="4049066"/>
                  </a:lnTo>
                  <a:lnTo>
                    <a:pt x="6382768" y="4050929"/>
                  </a:lnTo>
                  <a:lnTo>
                    <a:pt x="6379782" y="4057928"/>
                  </a:lnTo>
                  <a:lnTo>
                    <a:pt x="6381644" y="4061874"/>
                  </a:lnTo>
                  <a:lnTo>
                    <a:pt x="6392977" y="4066708"/>
                  </a:lnTo>
                  <a:lnTo>
                    <a:pt x="6396923" y="4064845"/>
                  </a:lnTo>
                  <a:lnTo>
                    <a:pt x="6399909" y="4057846"/>
                  </a:lnTo>
                  <a:lnTo>
                    <a:pt x="6398046" y="4053900"/>
                  </a:lnTo>
                  <a:close/>
                </a:path>
                <a:path w="18209895" h="10427970">
                  <a:moveTo>
                    <a:pt x="6721687" y="4191955"/>
                  </a:moveTo>
                  <a:lnTo>
                    <a:pt x="6710354" y="4187120"/>
                  </a:lnTo>
                  <a:lnTo>
                    <a:pt x="6706408" y="4188983"/>
                  </a:lnTo>
                  <a:lnTo>
                    <a:pt x="6703564" y="4195648"/>
                  </a:lnTo>
                  <a:lnTo>
                    <a:pt x="6705284" y="4199928"/>
                  </a:lnTo>
                  <a:lnTo>
                    <a:pt x="6716617" y="4204763"/>
                  </a:lnTo>
                  <a:lnTo>
                    <a:pt x="6720563" y="4202900"/>
                  </a:lnTo>
                  <a:lnTo>
                    <a:pt x="6723407" y="4196234"/>
                  </a:lnTo>
                  <a:lnTo>
                    <a:pt x="6721687" y="4191955"/>
                  </a:lnTo>
                  <a:close/>
                </a:path>
                <a:path w="18209895" h="10427970">
                  <a:moveTo>
                    <a:pt x="6479039" y="4088449"/>
                  </a:moveTo>
                  <a:lnTo>
                    <a:pt x="6467707" y="4083615"/>
                  </a:lnTo>
                  <a:lnTo>
                    <a:pt x="6463761" y="4085478"/>
                  </a:lnTo>
                  <a:lnTo>
                    <a:pt x="6460775" y="4092477"/>
                  </a:lnTo>
                  <a:lnTo>
                    <a:pt x="6462637" y="4096423"/>
                  </a:lnTo>
                  <a:lnTo>
                    <a:pt x="6473970" y="4101257"/>
                  </a:lnTo>
                  <a:lnTo>
                    <a:pt x="6477917" y="4099395"/>
                  </a:lnTo>
                  <a:lnTo>
                    <a:pt x="6480902" y="4092395"/>
                  </a:lnTo>
                  <a:lnTo>
                    <a:pt x="6479039" y="4088449"/>
                  </a:lnTo>
                  <a:close/>
                </a:path>
                <a:path w="18209895" h="10427970">
                  <a:moveTo>
                    <a:pt x="6641168" y="4157214"/>
                  </a:moveTo>
                  <a:lnTo>
                    <a:pt x="6629836" y="4152380"/>
                  </a:lnTo>
                  <a:lnTo>
                    <a:pt x="6625890" y="4154243"/>
                  </a:lnTo>
                  <a:lnTo>
                    <a:pt x="6623047" y="4160909"/>
                  </a:lnTo>
                  <a:lnTo>
                    <a:pt x="6624767" y="4165188"/>
                  </a:lnTo>
                  <a:lnTo>
                    <a:pt x="6636099" y="4170022"/>
                  </a:lnTo>
                  <a:lnTo>
                    <a:pt x="6639902" y="4168493"/>
                  </a:lnTo>
                  <a:lnTo>
                    <a:pt x="6643030" y="4161161"/>
                  </a:lnTo>
                  <a:lnTo>
                    <a:pt x="6641168" y="4157214"/>
                  </a:lnTo>
                  <a:close/>
                </a:path>
                <a:path w="18209895" h="10427970">
                  <a:moveTo>
                    <a:pt x="6560175" y="4122665"/>
                  </a:moveTo>
                  <a:lnTo>
                    <a:pt x="6548842" y="4117831"/>
                  </a:lnTo>
                  <a:lnTo>
                    <a:pt x="6545038" y="4119360"/>
                  </a:lnTo>
                  <a:lnTo>
                    <a:pt x="6541910" y="4126693"/>
                  </a:lnTo>
                  <a:lnTo>
                    <a:pt x="6543773" y="4130639"/>
                  </a:lnTo>
                  <a:lnTo>
                    <a:pt x="6555106" y="4135473"/>
                  </a:lnTo>
                  <a:lnTo>
                    <a:pt x="6559052" y="4133611"/>
                  </a:lnTo>
                  <a:lnTo>
                    <a:pt x="6562037" y="4126612"/>
                  </a:lnTo>
                  <a:lnTo>
                    <a:pt x="6560175" y="4122665"/>
                  </a:lnTo>
                  <a:close/>
                </a:path>
                <a:path w="18209895" h="10427970">
                  <a:moveTo>
                    <a:pt x="9473649" y="5363487"/>
                  </a:moveTo>
                  <a:lnTo>
                    <a:pt x="9470174" y="5362399"/>
                  </a:lnTo>
                  <a:lnTo>
                    <a:pt x="9465841" y="5360551"/>
                  </a:lnTo>
                  <a:lnTo>
                    <a:pt x="9462365" y="5359462"/>
                  </a:lnTo>
                  <a:lnTo>
                    <a:pt x="9458420" y="5361325"/>
                  </a:lnTo>
                  <a:lnTo>
                    <a:pt x="9456998" y="5364657"/>
                  </a:lnTo>
                  <a:lnTo>
                    <a:pt x="9456236" y="5367090"/>
                  </a:lnTo>
                  <a:lnTo>
                    <a:pt x="9455909" y="5368133"/>
                  </a:lnTo>
                  <a:lnTo>
                    <a:pt x="9457437" y="5371936"/>
                  </a:lnTo>
                  <a:lnTo>
                    <a:pt x="9460770" y="5373357"/>
                  </a:lnTo>
                  <a:lnTo>
                    <a:pt x="9461245" y="5373166"/>
                  </a:lnTo>
                  <a:lnTo>
                    <a:pt x="9465579" y="5375015"/>
                  </a:lnTo>
                  <a:lnTo>
                    <a:pt x="9469054" y="5376103"/>
                  </a:lnTo>
                  <a:lnTo>
                    <a:pt x="9472999" y="5374241"/>
                  </a:lnTo>
                  <a:lnTo>
                    <a:pt x="9474421" y="5370908"/>
                  </a:lnTo>
                  <a:lnTo>
                    <a:pt x="9475183" y="5368476"/>
                  </a:lnTo>
                  <a:lnTo>
                    <a:pt x="9475510" y="5367433"/>
                  </a:lnTo>
                  <a:lnTo>
                    <a:pt x="9473649" y="5363487"/>
                  </a:lnTo>
                  <a:close/>
                </a:path>
                <a:path w="18209895" h="10427970">
                  <a:moveTo>
                    <a:pt x="3315626" y="2736283"/>
                  </a:moveTo>
                  <a:lnTo>
                    <a:pt x="3311347" y="2738004"/>
                  </a:lnTo>
                  <a:lnTo>
                    <a:pt x="3309574" y="2741975"/>
                  </a:lnTo>
                  <a:lnTo>
                    <a:pt x="3308170" y="2744528"/>
                  </a:lnTo>
                  <a:lnTo>
                    <a:pt x="3309748" y="2749140"/>
                  </a:lnTo>
                  <a:lnTo>
                    <a:pt x="3321081" y="2753974"/>
                  </a:lnTo>
                  <a:lnTo>
                    <a:pt x="3325218" y="2752588"/>
                  </a:lnTo>
                  <a:lnTo>
                    <a:pt x="3326990" y="2748617"/>
                  </a:lnTo>
                  <a:lnTo>
                    <a:pt x="3328395" y="2746064"/>
                  </a:lnTo>
                  <a:lnTo>
                    <a:pt x="3326816" y="2741451"/>
                  </a:lnTo>
                  <a:lnTo>
                    <a:pt x="3319150" y="2738181"/>
                  </a:lnTo>
                  <a:lnTo>
                    <a:pt x="3315626" y="2736283"/>
                  </a:lnTo>
                  <a:close/>
                </a:path>
                <a:path w="18209895" h="10427970">
                  <a:moveTo>
                    <a:pt x="3235770" y="2699068"/>
                  </a:moveTo>
                  <a:lnTo>
                    <a:pt x="3231491" y="2700789"/>
                  </a:lnTo>
                  <a:lnTo>
                    <a:pt x="3229718" y="2704760"/>
                  </a:lnTo>
                  <a:lnTo>
                    <a:pt x="3228314" y="2707312"/>
                  </a:lnTo>
                  <a:lnTo>
                    <a:pt x="3229892" y="2711925"/>
                  </a:lnTo>
                  <a:lnTo>
                    <a:pt x="3241224" y="2716759"/>
                  </a:lnTo>
                  <a:lnTo>
                    <a:pt x="3245362" y="2715372"/>
                  </a:lnTo>
                  <a:lnTo>
                    <a:pt x="3247134" y="2711401"/>
                  </a:lnTo>
                  <a:lnTo>
                    <a:pt x="3248539" y="2708848"/>
                  </a:lnTo>
                  <a:lnTo>
                    <a:pt x="3246961" y="2704236"/>
                  </a:lnTo>
                  <a:lnTo>
                    <a:pt x="3239294" y="2700966"/>
                  </a:lnTo>
                  <a:lnTo>
                    <a:pt x="3235770" y="2699068"/>
                  </a:lnTo>
                  <a:close/>
                </a:path>
                <a:path w="18209895" h="10427970">
                  <a:moveTo>
                    <a:pt x="9556682" y="5394179"/>
                  </a:moveTo>
                  <a:lnTo>
                    <a:pt x="9552874" y="5392948"/>
                  </a:lnTo>
                  <a:lnTo>
                    <a:pt x="9548540" y="5391100"/>
                  </a:lnTo>
                  <a:lnTo>
                    <a:pt x="9544732" y="5389869"/>
                  </a:lnTo>
                  <a:lnTo>
                    <a:pt x="9541120" y="5391873"/>
                  </a:lnTo>
                  <a:lnTo>
                    <a:pt x="9539698" y="5395207"/>
                  </a:lnTo>
                  <a:lnTo>
                    <a:pt x="9538935" y="5397639"/>
                  </a:lnTo>
                  <a:lnTo>
                    <a:pt x="9538608" y="5398681"/>
                  </a:lnTo>
                  <a:lnTo>
                    <a:pt x="9540138" y="5402486"/>
                  </a:lnTo>
                  <a:lnTo>
                    <a:pt x="9543470" y="5403908"/>
                  </a:lnTo>
                  <a:lnTo>
                    <a:pt x="9543612" y="5403574"/>
                  </a:lnTo>
                  <a:lnTo>
                    <a:pt x="9548277" y="5405564"/>
                  </a:lnTo>
                  <a:lnTo>
                    <a:pt x="9558209" y="5397982"/>
                  </a:lnTo>
                  <a:lnTo>
                    <a:pt x="9556682" y="5394179"/>
                  </a:lnTo>
                  <a:close/>
                </a:path>
                <a:path w="18209895" h="10427970">
                  <a:moveTo>
                    <a:pt x="3156532" y="2661328"/>
                  </a:moveTo>
                  <a:lnTo>
                    <a:pt x="3152253" y="2663049"/>
                  </a:lnTo>
                  <a:lnTo>
                    <a:pt x="3150480" y="2667019"/>
                  </a:lnTo>
                  <a:lnTo>
                    <a:pt x="3149076" y="2669573"/>
                  </a:lnTo>
                  <a:lnTo>
                    <a:pt x="3150654" y="2674185"/>
                  </a:lnTo>
                  <a:lnTo>
                    <a:pt x="3161986" y="2679019"/>
                  </a:lnTo>
                  <a:lnTo>
                    <a:pt x="3166123" y="2677633"/>
                  </a:lnTo>
                  <a:lnTo>
                    <a:pt x="3167896" y="2673661"/>
                  </a:lnTo>
                  <a:lnTo>
                    <a:pt x="3169300" y="2671108"/>
                  </a:lnTo>
                  <a:lnTo>
                    <a:pt x="3167722" y="2666496"/>
                  </a:lnTo>
                  <a:lnTo>
                    <a:pt x="3160056" y="2663226"/>
                  </a:lnTo>
                  <a:lnTo>
                    <a:pt x="3156532" y="2661328"/>
                  </a:lnTo>
                  <a:close/>
                </a:path>
                <a:path w="18209895" h="10427970">
                  <a:moveTo>
                    <a:pt x="9638857" y="5424111"/>
                  </a:moveTo>
                  <a:lnTo>
                    <a:pt x="9635381" y="5423022"/>
                  </a:lnTo>
                  <a:lnTo>
                    <a:pt x="9631048" y="5421174"/>
                  </a:lnTo>
                  <a:lnTo>
                    <a:pt x="9627239" y="5419943"/>
                  </a:lnTo>
                  <a:lnTo>
                    <a:pt x="9623627" y="5421947"/>
                  </a:lnTo>
                  <a:lnTo>
                    <a:pt x="9622205" y="5425281"/>
                  </a:lnTo>
                  <a:lnTo>
                    <a:pt x="9621443" y="5427713"/>
                  </a:lnTo>
                  <a:lnTo>
                    <a:pt x="9621117" y="5428756"/>
                  </a:lnTo>
                  <a:lnTo>
                    <a:pt x="9622646" y="5432560"/>
                  </a:lnTo>
                  <a:lnTo>
                    <a:pt x="9625979" y="5433981"/>
                  </a:lnTo>
                  <a:lnTo>
                    <a:pt x="9626121" y="5433649"/>
                  </a:lnTo>
                  <a:lnTo>
                    <a:pt x="9630788" y="5435639"/>
                  </a:lnTo>
                  <a:lnTo>
                    <a:pt x="9640719" y="5428056"/>
                  </a:lnTo>
                  <a:lnTo>
                    <a:pt x="9638857" y="5424111"/>
                  </a:lnTo>
                  <a:close/>
                </a:path>
                <a:path w="18209895" h="10427970">
                  <a:moveTo>
                    <a:pt x="3084817" y="2627192"/>
                  </a:moveTo>
                  <a:lnTo>
                    <a:pt x="3076818" y="2623779"/>
                  </a:lnTo>
                  <a:lnTo>
                    <a:pt x="3072681" y="2625167"/>
                  </a:lnTo>
                  <a:lnTo>
                    <a:pt x="3070908" y="2629138"/>
                  </a:lnTo>
                  <a:lnTo>
                    <a:pt x="3069504" y="2631690"/>
                  </a:lnTo>
                  <a:lnTo>
                    <a:pt x="3071224" y="2635970"/>
                  </a:lnTo>
                  <a:lnTo>
                    <a:pt x="3074415" y="2637725"/>
                  </a:lnTo>
                  <a:lnTo>
                    <a:pt x="3082415" y="2641137"/>
                  </a:lnTo>
                  <a:lnTo>
                    <a:pt x="3086552" y="2639750"/>
                  </a:lnTo>
                  <a:lnTo>
                    <a:pt x="3088325" y="2635779"/>
                  </a:lnTo>
                  <a:lnTo>
                    <a:pt x="3089729" y="2633226"/>
                  </a:lnTo>
                  <a:lnTo>
                    <a:pt x="3088008" y="2628947"/>
                  </a:lnTo>
                  <a:lnTo>
                    <a:pt x="3084817" y="2627192"/>
                  </a:lnTo>
                  <a:close/>
                </a:path>
                <a:path w="18209895" h="10427970">
                  <a:moveTo>
                    <a:pt x="9721982" y="5453659"/>
                  </a:moveTo>
                  <a:lnTo>
                    <a:pt x="9718365" y="5452904"/>
                  </a:lnTo>
                  <a:lnTo>
                    <a:pt x="9714031" y="5451055"/>
                  </a:lnTo>
                  <a:lnTo>
                    <a:pt x="9710223" y="5449825"/>
                  </a:lnTo>
                  <a:lnTo>
                    <a:pt x="9706611" y="5451830"/>
                  </a:lnTo>
                  <a:lnTo>
                    <a:pt x="9705189" y="5455163"/>
                  </a:lnTo>
                  <a:lnTo>
                    <a:pt x="9704427" y="5457596"/>
                  </a:lnTo>
                  <a:lnTo>
                    <a:pt x="9704101" y="5458639"/>
                  </a:lnTo>
                  <a:lnTo>
                    <a:pt x="9705629" y="5462442"/>
                  </a:lnTo>
                  <a:lnTo>
                    <a:pt x="9708963" y="5463864"/>
                  </a:lnTo>
                  <a:lnTo>
                    <a:pt x="9709105" y="5463531"/>
                  </a:lnTo>
                  <a:lnTo>
                    <a:pt x="9713771" y="5465521"/>
                  </a:lnTo>
                  <a:lnTo>
                    <a:pt x="9717580" y="5466752"/>
                  </a:lnTo>
                  <a:lnTo>
                    <a:pt x="9721192" y="5464748"/>
                  </a:lnTo>
                  <a:lnTo>
                    <a:pt x="9722614" y="5461415"/>
                  </a:lnTo>
                  <a:lnTo>
                    <a:pt x="9723376" y="5458982"/>
                  </a:lnTo>
                  <a:lnTo>
                    <a:pt x="9723703" y="5457939"/>
                  </a:lnTo>
                  <a:lnTo>
                    <a:pt x="9721982" y="5453659"/>
                  </a:lnTo>
                  <a:close/>
                </a:path>
                <a:path w="18209895" h="10427970">
                  <a:moveTo>
                    <a:pt x="3005673" y="2588309"/>
                  </a:moveTo>
                  <a:lnTo>
                    <a:pt x="2997673" y="2584897"/>
                  </a:lnTo>
                  <a:lnTo>
                    <a:pt x="2993536" y="2586284"/>
                  </a:lnTo>
                  <a:lnTo>
                    <a:pt x="2990550" y="2593284"/>
                  </a:lnTo>
                  <a:lnTo>
                    <a:pt x="2991937" y="2597420"/>
                  </a:lnTo>
                  <a:lnTo>
                    <a:pt x="2995128" y="2599175"/>
                  </a:lnTo>
                  <a:lnTo>
                    <a:pt x="3003127" y="2602588"/>
                  </a:lnTo>
                  <a:lnTo>
                    <a:pt x="3007264" y="2601201"/>
                  </a:lnTo>
                  <a:lnTo>
                    <a:pt x="3010250" y="2594202"/>
                  </a:lnTo>
                  <a:lnTo>
                    <a:pt x="3008864" y="2590065"/>
                  </a:lnTo>
                  <a:lnTo>
                    <a:pt x="3005673" y="2588309"/>
                  </a:lnTo>
                  <a:close/>
                </a:path>
                <a:path w="18209895" h="10427970">
                  <a:moveTo>
                    <a:pt x="12846243" y="6781245"/>
                  </a:moveTo>
                  <a:lnTo>
                    <a:pt x="12842057" y="6781823"/>
                  </a:lnTo>
                  <a:lnTo>
                    <a:pt x="12837213" y="6787636"/>
                  </a:lnTo>
                  <a:lnTo>
                    <a:pt x="12837792" y="6791822"/>
                  </a:lnTo>
                  <a:lnTo>
                    <a:pt x="12844463" y="6797426"/>
                  </a:lnTo>
                  <a:lnTo>
                    <a:pt x="12846128" y="6798136"/>
                  </a:lnTo>
                  <a:lnTo>
                    <a:pt x="12845986" y="6798470"/>
                  </a:lnTo>
                  <a:lnTo>
                    <a:pt x="12848653" y="6799607"/>
                  </a:lnTo>
                  <a:lnTo>
                    <a:pt x="12852172" y="6798744"/>
                  </a:lnTo>
                  <a:lnTo>
                    <a:pt x="12853976" y="6796363"/>
                  </a:lnTo>
                  <a:lnTo>
                    <a:pt x="12856398" y="6793456"/>
                  </a:lnTo>
                  <a:lnTo>
                    <a:pt x="12855820" y="6789270"/>
                  </a:lnTo>
                  <a:lnTo>
                    <a:pt x="12846243" y="6781245"/>
                  </a:lnTo>
                  <a:close/>
                </a:path>
                <a:path w="18209895" h="10427970">
                  <a:moveTo>
                    <a:pt x="2926527" y="2549428"/>
                  </a:moveTo>
                  <a:lnTo>
                    <a:pt x="2918861" y="2546158"/>
                  </a:lnTo>
                  <a:lnTo>
                    <a:pt x="2914391" y="2547402"/>
                  </a:lnTo>
                  <a:lnTo>
                    <a:pt x="2911405" y="2554402"/>
                  </a:lnTo>
                  <a:lnTo>
                    <a:pt x="2912792" y="2558539"/>
                  </a:lnTo>
                  <a:lnTo>
                    <a:pt x="2915983" y="2560294"/>
                  </a:lnTo>
                  <a:lnTo>
                    <a:pt x="2923982" y="2563706"/>
                  </a:lnTo>
                  <a:lnTo>
                    <a:pt x="2928120" y="2562319"/>
                  </a:lnTo>
                  <a:lnTo>
                    <a:pt x="2931105" y="2555320"/>
                  </a:lnTo>
                  <a:lnTo>
                    <a:pt x="2929718" y="2551183"/>
                  </a:lnTo>
                  <a:lnTo>
                    <a:pt x="2926527" y="2549428"/>
                  </a:lnTo>
                  <a:close/>
                </a:path>
                <a:path w="18209895" h="10427970">
                  <a:moveTo>
                    <a:pt x="9804775" y="5483067"/>
                  </a:moveTo>
                  <a:lnTo>
                    <a:pt x="9801299" y="5481979"/>
                  </a:lnTo>
                  <a:lnTo>
                    <a:pt x="9796966" y="5480131"/>
                  </a:lnTo>
                  <a:lnTo>
                    <a:pt x="9793157" y="5478899"/>
                  </a:lnTo>
                  <a:lnTo>
                    <a:pt x="9789545" y="5480904"/>
                  </a:lnTo>
                  <a:lnTo>
                    <a:pt x="9788123" y="5484237"/>
                  </a:lnTo>
                  <a:lnTo>
                    <a:pt x="9787361" y="5486670"/>
                  </a:lnTo>
                  <a:lnTo>
                    <a:pt x="9787034" y="5487712"/>
                  </a:lnTo>
                  <a:lnTo>
                    <a:pt x="9788564" y="5491516"/>
                  </a:lnTo>
                  <a:lnTo>
                    <a:pt x="9791897" y="5492938"/>
                  </a:lnTo>
                  <a:lnTo>
                    <a:pt x="9792039" y="5492604"/>
                  </a:lnTo>
                  <a:lnTo>
                    <a:pt x="9796706" y="5494595"/>
                  </a:lnTo>
                  <a:lnTo>
                    <a:pt x="9800514" y="5495826"/>
                  </a:lnTo>
                  <a:lnTo>
                    <a:pt x="9804126" y="5493821"/>
                  </a:lnTo>
                  <a:lnTo>
                    <a:pt x="9805548" y="5490488"/>
                  </a:lnTo>
                  <a:lnTo>
                    <a:pt x="9806779" y="5486679"/>
                  </a:lnTo>
                  <a:lnTo>
                    <a:pt x="9804775" y="5483067"/>
                  </a:lnTo>
                  <a:close/>
                </a:path>
                <a:path w="18209895" h="10427970">
                  <a:moveTo>
                    <a:pt x="2840001" y="2506609"/>
                  </a:moveTo>
                  <a:lnTo>
                    <a:pt x="2835388" y="2508187"/>
                  </a:lnTo>
                  <a:lnTo>
                    <a:pt x="2832402" y="2515186"/>
                  </a:lnTo>
                  <a:lnTo>
                    <a:pt x="2833789" y="2519323"/>
                  </a:lnTo>
                  <a:lnTo>
                    <a:pt x="2836980" y="2521078"/>
                  </a:lnTo>
                  <a:lnTo>
                    <a:pt x="2844979" y="2524491"/>
                  </a:lnTo>
                  <a:lnTo>
                    <a:pt x="2849116" y="2523104"/>
                  </a:lnTo>
                  <a:lnTo>
                    <a:pt x="2852102" y="2516105"/>
                  </a:lnTo>
                  <a:lnTo>
                    <a:pt x="2850715" y="2511968"/>
                  </a:lnTo>
                  <a:lnTo>
                    <a:pt x="2847525" y="2510212"/>
                  </a:lnTo>
                  <a:lnTo>
                    <a:pt x="2843191" y="2508364"/>
                  </a:lnTo>
                  <a:lnTo>
                    <a:pt x="2840001" y="2506609"/>
                  </a:lnTo>
                  <a:close/>
                </a:path>
                <a:path w="18209895" h="10427970">
                  <a:moveTo>
                    <a:pt x="9887853" y="5511808"/>
                  </a:moveTo>
                  <a:lnTo>
                    <a:pt x="9884235" y="5511053"/>
                  </a:lnTo>
                  <a:lnTo>
                    <a:pt x="9879902" y="5509205"/>
                  </a:lnTo>
                  <a:lnTo>
                    <a:pt x="9876094" y="5507974"/>
                  </a:lnTo>
                  <a:lnTo>
                    <a:pt x="9872481" y="5509979"/>
                  </a:lnTo>
                  <a:lnTo>
                    <a:pt x="9871059" y="5513311"/>
                  </a:lnTo>
                  <a:lnTo>
                    <a:pt x="9870297" y="5515744"/>
                  </a:lnTo>
                  <a:lnTo>
                    <a:pt x="9869971" y="5516787"/>
                  </a:lnTo>
                  <a:lnTo>
                    <a:pt x="9871500" y="5520591"/>
                  </a:lnTo>
                  <a:lnTo>
                    <a:pt x="9874833" y="5522013"/>
                  </a:lnTo>
                  <a:lnTo>
                    <a:pt x="9874975" y="5521679"/>
                  </a:lnTo>
                  <a:lnTo>
                    <a:pt x="9879640" y="5523669"/>
                  </a:lnTo>
                  <a:lnTo>
                    <a:pt x="9883448" y="5524899"/>
                  </a:lnTo>
                  <a:lnTo>
                    <a:pt x="9887061" y="5522895"/>
                  </a:lnTo>
                  <a:lnTo>
                    <a:pt x="9888483" y="5519562"/>
                  </a:lnTo>
                  <a:lnTo>
                    <a:pt x="9889714" y="5515753"/>
                  </a:lnTo>
                  <a:lnTo>
                    <a:pt x="9887853" y="5511808"/>
                  </a:lnTo>
                  <a:close/>
                </a:path>
                <a:path w="18209895" h="10427970">
                  <a:moveTo>
                    <a:pt x="2768997" y="2470806"/>
                  </a:moveTo>
                  <a:lnTo>
                    <a:pt x="2761331" y="2467535"/>
                  </a:lnTo>
                  <a:lnTo>
                    <a:pt x="2756861" y="2468781"/>
                  </a:lnTo>
                  <a:lnTo>
                    <a:pt x="2754017" y="2475447"/>
                  </a:lnTo>
                  <a:lnTo>
                    <a:pt x="2755404" y="2479583"/>
                  </a:lnTo>
                  <a:lnTo>
                    <a:pt x="2758452" y="2481672"/>
                  </a:lnTo>
                  <a:lnTo>
                    <a:pt x="2766452" y="2485084"/>
                  </a:lnTo>
                  <a:lnTo>
                    <a:pt x="2770589" y="2483697"/>
                  </a:lnTo>
                  <a:lnTo>
                    <a:pt x="2773433" y="2477031"/>
                  </a:lnTo>
                  <a:lnTo>
                    <a:pt x="2772046" y="2472894"/>
                  </a:lnTo>
                  <a:lnTo>
                    <a:pt x="2768997" y="2470806"/>
                  </a:lnTo>
                  <a:close/>
                </a:path>
                <a:path w="18209895" h="10427970">
                  <a:moveTo>
                    <a:pt x="9970596" y="5540406"/>
                  </a:moveTo>
                  <a:lnTo>
                    <a:pt x="9966979" y="5539651"/>
                  </a:lnTo>
                  <a:lnTo>
                    <a:pt x="9959312" y="5536381"/>
                  </a:lnTo>
                  <a:lnTo>
                    <a:pt x="9955558" y="5538719"/>
                  </a:lnTo>
                  <a:lnTo>
                    <a:pt x="9954137" y="5542052"/>
                  </a:lnTo>
                  <a:lnTo>
                    <a:pt x="9953374" y="5544485"/>
                  </a:lnTo>
                  <a:lnTo>
                    <a:pt x="9953048" y="5545528"/>
                  </a:lnTo>
                  <a:lnTo>
                    <a:pt x="9954576" y="5549331"/>
                  </a:lnTo>
                  <a:lnTo>
                    <a:pt x="9957909" y="5550753"/>
                  </a:lnTo>
                  <a:lnTo>
                    <a:pt x="9958052" y="5550420"/>
                  </a:lnTo>
                  <a:lnTo>
                    <a:pt x="9962385" y="5552268"/>
                  </a:lnTo>
                  <a:lnTo>
                    <a:pt x="9966193" y="5553498"/>
                  </a:lnTo>
                  <a:lnTo>
                    <a:pt x="9969806" y="5551494"/>
                  </a:lnTo>
                  <a:lnTo>
                    <a:pt x="9971228" y="5548161"/>
                  </a:lnTo>
                  <a:lnTo>
                    <a:pt x="9972459" y="5544353"/>
                  </a:lnTo>
                  <a:lnTo>
                    <a:pt x="9970596" y="5540406"/>
                  </a:lnTo>
                  <a:close/>
                </a:path>
                <a:path w="18209895" h="10427970">
                  <a:moveTo>
                    <a:pt x="2690754" y="2430732"/>
                  </a:moveTo>
                  <a:lnTo>
                    <a:pt x="2683088" y="2427462"/>
                  </a:lnTo>
                  <a:lnTo>
                    <a:pt x="2678618" y="2428708"/>
                  </a:lnTo>
                  <a:lnTo>
                    <a:pt x="2675774" y="2435374"/>
                  </a:lnTo>
                  <a:lnTo>
                    <a:pt x="2677161" y="2439510"/>
                  </a:lnTo>
                  <a:lnTo>
                    <a:pt x="2680209" y="2441599"/>
                  </a:lnTo>
                  <a:lnTo>
                    <a:pt x="2688209" y="2445011"/>
                  </a:lnTo>
                  <a:lnTo>
                    <a:pt x="2692346" y="2443624"/>
                  </a:lnTo>
                  <a:lnTo>
                    <a:pt x="2695189" y="2436959"/>
                  </a:lnTo>
                  <a:lnTo>
                    <a:pt x="2693802" y="2432821"/>
                  </a:lnTo>
                  <a:lnTo>
                    <a:pt x="2690754" y="2430732"/>
                  </a:lnTo>
                  <a:close/>
                </a:path>
                <a:path w="18209895" h="10427970">
                  <a:moveTo>
                    <a:pt x="10053672" y="5569147"/>
                  </a:moveTo>
                  <a:lnTo>
                    <a:pt x="10050055" y="5568392"/>
                  </a:lnTo>
                  <a:lnTo>
                    <a:pt x="10042388" y="5565121"/>
                  </a:lnTo>
                  <a:lnTo>
                    <a:pt x="10038634" y="5567460"/>
                  </a:lnTo>
                  <a:lnTo>
                    <a:pt x="10037213" y="5570792"/>
                  </a:lnTo>
                  <a:lnTo>
                    <a:pt x="10036582" y="5572887"/>
                  </a:lnTo>
                  <a:lnTo>
                    <a:pt x="10036266" y="5573935"/>
                  </a:lnTo>
                  <a:lnTo>
                    <a:pt x="10037796" y="5577738"/>
                  </a:lnTo>
                  <a:lnTo>
                    <a:pt x="10041462" y="5579302"/>
                  </a:lnTo>
                  <a:lnTo>
                    <a:pt x="10041604" y="5578969"/>
                  </a:lnTo>
                  <a:lnTo>
                    <a:pt x="10049270" y="5582240"/>
                  </a:lnTo>
                  <a:lnTo>
                    <a:pt x="10053025" y="5579901"/>
                  </a:lnTo>
                  <a:lnTo>
                    <a:pt x="10055868" y="5573235"/>
                  </a:lnTo>
                  <a:lnTo>
                    <a:pt x="10053672" y="5569147"/>
                  </a:lnTo>
                  <a:close/>
                </a:path>
                <a:path w="18209895" h="10427970">
                  <a:moveTo>
                    <a:pt x="12777348" y="6726643"/>
                  </a:moveTo>
                  <a:lnTo>
                    <a:pt x="12773162" y="6727222"/>
                  </a:lnTo>
                  <a:lnTo>
                    <a:pt x="12768318" y="6733035"/>
                  </a:lnTo>
                  <a:lnTo>
                    <a:pt x="12768897" y="6737221"/>
                  </a:lnTo>
                  <a:lnTo>
                    <a:pt x="12771803" y="6739642"/>
                  </a:lnTo>
                  <a:lnTo>
                    <a:pt x="12775710" y="6742491"/>
                  </a:lnTo>
                  <a:lnTo>
                    <a:pt x="12777376" y="6743202"/>
                  </a:lnTo>
                  <a:lnTo>
                    <a:pt x="12777233" y="6743535"/>
                  </a:lnTo>
                  <a:lnTo>
                    <a:pt x="12779900" y="6744673"/>
                  </a:lnTo>
                  <a:lnTo>
                    <a:pt x="12783419" y="6743810"/>
                  </a:lnTo>
                  <a:lnTo>
                    <a:pt x="12785224" y="6741427"/>
                  </a:lnTo>
                  <a:lnTo>
                    <a:pt x="12787645" y="6738521"/>
                  </a:lnTo>
                  <a:lnTo>
                    <a:pt x="12787067" y="6734335"/>
                  </a:lnTo>
                  <a:lnTo>
                    <a:pt x="12784161" y="6731914"/>
                  </a:lnTo>
                  <a:lnTo>
                    <a:pt x="12780254" y="6729065"/>
                  </a:lnTo>
                  <a:lnTo>
                    <a:pt x="12777348" y="6726643"/>
                  </a:lnTo>
                  <a:close/>
                </a:path>
                <a:path w="18209895" h="10427970">
                  <a:moveTo>
                    <a:pt x="2605321" y="2387198"/>
                  </a:moveTo>
                  <a:lnTo>
                    <a:pt x="2600850" y="2388443"/>
                  </a:lnTo>
                  <a:lnTo>
                    <a:pt x="2599428" y="2391776"/>
                  </a:lnTo>
                  <a:lnTo>
                    <a:pt x="2597673" y="2394967"/>
                  </a:lnTo>
                  <a:lnTo>
                    <a:pt x="2599060" y="2399104"/>
                  </a:lnTo>
                  <a:lnTo>
                    <a:pt x="2602109" y="2401192"/>
                  </a:lnTo>
                  <a:lnTo>
                    <a:pt x="2610108" y="2404605"/>
                  </a:lnTo>
                  <a:lnTo>
                    <a:pt x="2614103" y="2403551"/>
                  </a:lnTo>
                  <a:lnTo>
                    <a:pt x="2615525" y="2400218"/>
                  </a:lnTo>
                  <a:lnTo>
                    <a:pt x="2617279" y="2397028"/>
                  </a:lnTo>
                  <a:lnTo>
                    <a:pt x="2615893" y="2392890"/>
                  </a:lnTo>
                  <a:lnTo>
                    <a:pt x="2612844" y="2390801"/>
                  </a:lnTo>
                  <a:lnTo>
                    <a:pt x="2608511" y="2388953"/>
                  </a:lnTo>
                  <a:lnTo>
                    <a:pt x="2605321" y="2387198"/>
                  </a:lnTo>
                  <a:close/>
                </a:path>
                <a:path w="18209895" h="10427970">
                  <a:moveTo>
                    <a:pt x="10137178" y="5596889"/>
                  </a:moveTo>
                  <a:lnTo>
                    <a:pt x="10133560" y="5596133"/>
                  </a:lnTo>
                  <a:lnTo>
                    <a:pt x="10125893" y="5592863"/>
                  </a:lnTo>
                  <a:lnTo>
                    <a:pt x="10122137" y="5595200"/>
                  </a:lnTo>
                  <a:lnTo>
                    <a:pt x="10120715" y="5598533"/>
                  </a:lnTo>
                  <a:lnTo>
                    <a:pt x="10119627" y="5602008"/>
                  </a:lnTo>
                  <a:lnTo>
                    <a:pt x="10121298" y="5605479"/>
                  </a:lnTo>
                  <a:lnTo>
                    <a:pt x="10124633" y="5606902"/>
                  </a:lnTo>
                  <a:lnTo>
                    <a:pt x="10125108" y="5606709"/>
                  </a:lnTo>
                  <a:lnTo>
                    <a:pt x="10132773" y="5609979"/>
                  </a:lnTo>
                  <a:lnTo>
                    <a:pt x="10136528" y="5607642"/>
                  </a:lnTo>
                  <a:lnTo>
                    <a:pt x="10139372" y="5600976"/>
                  </a:lnTo>
                  <a:lnTo>
                    <a:pt x="10137178" y="5596889"/>
                  </a:lnTo>
                  <a:close/>
                </a:path>
                <a:path w="18209895" h="10427970">
                  <a:moveTo>
                    <a:pt x="2527170" y="2345983"/>
                  </a:moveTo>
                  <a:lnTo>
                    <a:pt x="2522700" y="2347228"/>
                  </a:lnTo>
                  <a:lnTo>
                    <a:pt x="2521278" y="2350560"/>
                  </a:lnTo>
                  <a:lnTo>
                    <a:pt x="2519381" y="2354085"/>
                  </a:lnTo>
                  <a:lnTo>
                    <a:pt x="2520768" y="2358222"/>
                  </a:lnTo>
                  <a:lnTo>
                    <a:pt x="2523816" y="2360310"/>
                  </a:lnTo>
                  <a:lnTo>
                    <a:pt x="2531816" y="2363722"/>
                  </a:lnTo>
                  <a:lnTo>
                    <a:pt x="2535811" y="2362669"/>
                  </a:lnTo>
                  <a:lnTo>
                    <a:pt x="2537232" y="2359336"/>
                  </a:lnTo>
                  <a:lnTo>
                    <a:pt x="2539130" y="2355812"/>
                  </a:lnTo>
                  <a:lnTo>
                    <a:pt x="2537743" y="2351674"/>
                  </a:lnTo>
                  <a:lnTo>
                    <a:pt x="2534694" y="2349586"/>
                  </a:lnTo>
                  <a:lnTo>
                    <a:pt x="2530361" y="2347738"/>
                  </a:lnTo>
                  <a:lnTo>
                    <a:pt x="2527170" y="2345983"/>
                  </a:lnTo>
                  <a:close/>
                </a:path>
                <a:path w="18209895" h="10427970">
                  <a:moveTo>
                    <a:pt x="10220680" y="5624629"/>
                  </a:moveTo>
                  <a:lnTo>
                    <a:pt x="10217064" y="5623874"/>
                  </a:lnTo>
                  <a:lnTo>
                    <a:pt x="10209397" y="5620603"/>
                  </a:lnTo>
                  <a:lnTo>
                    <a:pt x="10205643" y="5622942"/>
                  </a:lnTo>
                  <a:lnTo>
                    <a:pt x="10204221" y="5626275"/>
                  </a:lnTo>
                  <a:lnTo>
                    <a:pt x="10203133" y="5629750"/>
                  </a:lnTo>
                  <a:lnTo>
                    <a:pt x="10204803" y="5633221"/>
                  </a:lnTo>
                  <a:lnTo>
                    <a:pt x="10208136" y="5634642"/>
                  </a:lnTo>
                  <a:lnTo>
                    <a:pt x="10208613" y="5634451"/>
                  </a:lnTo>
                  <a:lnTo>
                    <a:pt x="10216277" y="5637720"/>
                  </a:lnTo>
                  <a:lnTo>
                    <a:pt x="10220033" y="5635383"/>
                  </a:lnTo>
                  <a:lnTo>
                    <a:pt x="10222877" y="5628717"/>
                  </a:lnTo>
                  <a:lnTo>
                    <a:pt x="10220680" y="5624629"/>
                  </a:lnTo>
                  <a:close/>
                </a:path>
                <a:path w="18209895" h="10427970">
                  <a:moveTo>
                    <a:pt x="2457020" y="2308180"/>
                  </a:moveTo>
                  <a:lnTo>
                    <a:pt x="2452687" y="2306332"/>
                  </a:lnTo>
                  <a:lnTo>
                    <a:pt x="2449319" y="2312380"/>
                  </a:lnTo>
                  <a:lnTo>
                    <a:pt x="2447254" y="2316620"/>
                  </a:lnTo>
                  <a:lnTo>
                    <a:pt x="2446142" y="2318904"/>
                  </a:lnTo>
                  <a:lnTo>
                    <a:pt x="2454142" y="2322316"/>
                  </a:lnTo>
                  <a:lnTo>
                    <a:pt x="2458137" y="2321262"/>
                  </a:lnTo>
                  <a:lnTo>
                    <a:pt x="2460076" y="2316969"/>
                  </a:lnTo>
                  <a:lnTo>
                    <a:pt x="2461455" y="2314406"/>
                  </a:lnTo>
                  <a:lnTo>
                    <a:pt x="2460069" y="2310268"/>
                  </a:lnTo>
                  <a:lnTo>
                    <a:pt x="2457020" y="2308180"/>
                  </a:lnTo>
                  <a:close/>
                </a:path>
                <a:path w="18209895" h="10427970">
                  <a:moveTo>
                    <a:pt x="10304467" y="5651702"/>
                  </a:moveTo>
                  <a:lnTo>
                    <a:pt x="10300850" y="5650948"/>
                  </a:lnTo>
                  <a:lnTo>
                    <a:pt x="10296518" y="5649099"/>
                  </a:lnTo>
                  <a:lnTo>
                    <a:pt x="10293042" y="5648011"/>
                  </a:lnTo>
                  <a:lnTo>
                    <a:pt x="10289288" y="5650349"/>
                  </a:lnTo>
                  <a:lnTo>
                    <a:pt x="10287866" y="5653682"/>
                  </a:lnTo>
                  <a:lnTo>
                    <a:pt x="10286778" y="5657157"/>
                  </a:lnTo>
                  <a:lnTo>
                    <a:pt x="10288449" y="5660628"/>
                  </a:lnTo>
                  <a:lnTo>
                    <a:pt x="10292115" y="5662192"/>
                  </a:lnTo>
                  <a:lnTo>
                    <a:pt x="10292591" y="5662001"/>
                  </a:lnTo>
                  <a:lnTo>
                    <a:pt x="10296924" y="5663849"/>
                  </a:lnTo>
                  <a:lnTo>
                    <a:pt x="10300399" y="5664938"/>
                  </a:lnTo>
                  <a:lnTo>
                    <a:pt x="10304154" y="5662599"/>
                  </a:lnTo>
                  <a:lnTo>
                    <a:pt x="10305575" y="5659266"/>
                  </a:lnTo>
                  <a:lnTo>
                    <a:pt x="10306664" y="5655791"/>
                  </a:lnTo>
                  <a:lnTo>
                    <a:pt x="10304467" y="5651702"/>
                  </a:lnTo>
                  <a:close/>
                </a:path>
                <a:path w="18209895" h="10427970">
                  <a:moveTo>
                    <a:pt x="12707503" y="6672424"/>
                  </a:moveTo>
                  <a:lnTo>
                    <a:pt x="12703317" y="6673002"/>
                  </a:lnTo>
                  <a:lnTo>
                    <a:pt x="12700895" y="6675909"/>
                  </a:lnTo>
                  <a:lnTo>
                    <a:pt x="12698807" y="6678958"/>
                  </a:lnTo>
                  <a:lnTo>
                    <a:pt x="12699385" y="6683145"/>
                  </a:lnTo>
                  <a:lnTo>
                    <a:pt x="12702292" y="6685566"/>
                  </a:lnTo>
                  <a:lnTo>
                    <a:pt x="12706198" y="6688415"/>
                  </a:lnTo>
                  <a:lnTo>
                    <a:pt x="12710531" y="6690263"/>
                  </a:lnTo>
                  <a:lnTo>
                    <a:pt x="12713908" y="6689734"/>
                  </a:lnTo>
                  <a:lnTo>
                    <a:pt x="12715854" y="6687018"/>
                  </a:lnTo>
                  <a:lnTo>
                    <a:pt x="12717943" y="6683969"/>
                  </a:lnTo>
                  <a:lnTo>
                    <a:pt x="12717364" y="6679783"/>
                  </a:lnTo>
                  <a:lnTo>
                    <a:pt x="12714458" y="6677362"/>
                  </a:lnTo>
                  <a:lnTo>
                    <a:pt x="12710551" y="6674513"/>
                  </a:lnTo>
                  <a:lnTo>
                    <a:pt x="12707503" y="6672424"/>
                  </a:lnTo>
                  <a:close/>
                </a:path>
                <a:path w="18209895" h="10427970">
                  <a:moveTo>
                    <a:pt x="2371964" y="2262837"/>
                  </a:moveTo>
                  <a:lnTo>
                    <a:pt x="2367827" y="2264223"/>
                  </a:lnTo>
                  <a:lnTo>
                    <a:pt x="2364317" y="2270605"/>
                  </a:lnTo>
                  <a:lnTo>
                    <a:pt x="2365561" y="2275076"/>
                  </a:lnTo>
                  <a:lnTo>
                    <a:pt x="2368610" y="2277164"/>
                  </a:lnTo>
                  <a:lnTo>
                    <a:pt x="2376943" y="2280719"/>
                  </a:lnTo>
                  <a:lnTo>
                    <a:pt x="2380937" y="2279665"/>
                  </a:lnTo>
                  <a:lnTo>
                    <a:pt x="2382359" y="2276332"/>
                  </a:lnTo>
                  <a:lnTo>
                    <a:pt x="2384114" y="2273141"/>
                  </a:lnTo>
                  <a:lnTo>
                    <a:pt x="2382870" y="2268670"/>
                  </a:lnTo>
                  <a:lnTo>
                    <a:pt x="2379821" y="2266583"/>
                  </a:lnTo>
                  <a:lnTo>
                    <a:pt x="2375488" y="2264734"/>
                  </a:lnTo>
                  <a:lnTo>
                    <a:pt x="2371964" y="2262837"/>
                  </a:lnTo>
                  <a:close/>
                </a:path>
                <a:path w="18209895" h="10427970">
                  <a:moveTo>
                    <a:pt x="10388256" y="5678776"/>
                  </a:moveTo>
                  <a:lnTo>
                    <a:pt x="10384638" y="5678021"/>
                  </a:lnTo>
                  <a:lnTo>
                    <a:pt x="10380307" y="5676174"/>
                  </a:lnTo>
                  <a:lnTo>
                    <a:pt x="10376831" y="5675085"/>
                  </a:lnTo>
                  <a:lnTo>
                    <a:pt x="10373074" y="5677423"/>
                  </a:lnTo>
                  <a:lnTo>
                    <a:pt x="10371653" y="5680755"/>
                  </a:lnTo>
                  <a:lnTo>
                    <a:pt x="10370564" y="5684231"/>
                  </a:lnTo>
                  <a:lnTo>
                    <a:pt x="10372236" y="5687702"/>
                  </a:lnTo>
                  <a:lnTo>
                    <a:pt x="10375902" y="5689265"/>
                  </a:lnTo>
                  <a:lnTo>
                    <a:pt x="10376379" y="5689075"/>
                  </a:lnTo>
                  <a:lnTo>
                    <a:pt x="10380712" y="5690923"/>
                  </a:lnTo>
                  <a:lnTo>
                    <a:pt x="10384187" y="5692011"/>
                  </a:lnTo>
                  <a:lnTo>
                    <a:pt x="10387942" y="5689674"/>
                  </a:lnTo>
                  <a:lnTo>
                    <a:pt x="10389364" y="5686340"/>
                  </a:lnTo>
                  <a:lnTo>
                    <a:pt x="10390594" y="5682532"/>
                  </a:lnTo>
                  <a:lnTo>
                    <a:pt x="10388256" y="5678776"/>
                  </a:lnTo>
                  <a:close/>
                </a:path>
                <a:path w="18209895" h="10427970">
                  <a:moveTo>
                    <a:pt x="2294716" y="2220431"/>
                  </a:moveTo>
                  <a:lnTo>
                    <a:pt x="2290579" y="2221818"/>
                  </a:lnTo>
                  <a:lnTo>
                    <a:pt x="2287069" y="2228200"/>
                  </a:lnTo>
                  <a:lnTo>
                    <a:pt x="2288313" y="2232670"/>
                  </a:lnTo>
                  <a:lnTo>
                    <a:pt x="2291362" y="2234758"/>
                  </a:lnTo>
                  <a:lnTo>
                    <a:pt x="2299695" y="2238312"/>
                  </a:lnTo>
                  <a:lnTo>
                    <a:pt x="2303356" y="2237117"/>
                  </a:lnTo>
                  <a:lnTo>
                    <a:pt x="2306866" y="2230735"/>
                  </a:lnTo>
                  <a:lnTo>
                    <a:pt x="2305622" y="2226264"/>
                  </a:lnTo>
                  <a:lnTo>
                    <a:pt x="2302573" y="2224176"/>
                  </a:lnTo>
                  <a:lnTo>
                    <a:pt x="2298240" y="2222327"/>
                  </a:lnTo>
                  <a:lnTo>
                    <a:pt x="2294716" y="2220431"/>
                  </a:lnTo>
                  <a:close/>
                </a:path>
                <a:path w="18209895" h="10427970">
                  <a:moveTo>
                    <a:pt x="10471853" y="5705376"/>
                  </a:moveTo>
                  <a:lnTo>
                    <a:pt x="10468236" y="5704620"/>
                  </a:lnTo>
                  <a:lnTo>
                    <a:pt x="10463903" y="5702772"/>
                  </a:lnTo>
                  <a:lnTo>
                    <a:pt x="10460428" y="5701684"/>
                  </a:lnTo>
                  <a:lnTo>
                    <a:pt x="10456673" y="5704022"/>
                  </a:lnTo>
                  <a:lnTo>
                    <a:pt x="10455251" y="5707355"/>
                  </a:lnTo>
                  <a:lnTo>
                    <a:pt x="10454162" y="5710830"/>
                  </a:lnTo>
                  <a:lnTo>
                    <a:pt x="10455834" y="5714301"/>
                  </a:lnTo>
                  <a:lnTo>
                    <a:pt x="10459500" y="5715865"/>
                  </a:lnTo>
                  <a:lnTo>
                    <a:pt x="10459974" y="5715674"/>
                  </a:lnTo>
                  <a:lnTo>
                    <a:pt x="10464307" y="5717522"/>
                  </a:lnTo>
                  <a:lnTo>
                    <a:pt x="10467783" y="5718610"/>
                  </a:lnTo>
                  <a:lnTo>
                    <a:pt x="10471873" y="5716415"/>
                  </a:lnTo>
                  <a:lnTo>
                    <a:pt x="10472961" y="5712940"/>
                  </a:lnTo>
                  <a:lnTo>
                    <a:pt x="10474192" y="5709131"/>
                  </a:lnTo>
                  <a:lnTo>
                    <a:pt x="10471853" y="5705376"/>
                  </a:lnTo>
                  <a:close/>
                </a:path>
                <a:path w="18209895" h="10427970">
                  <a:moveTo>
                    <a:pt x="2218086" y="2177500"/>
                  </a:moveTo>
                  <a:lnTo>
                    <a:pt x="2213949" y="2178886"/>
                  </a:lnTo>
                  <a:lnTo>
                    <a:pt x="2210439" y="2185268"/>
                  </a:lnTo>
                  <a:lnTo>
                    <a:pt x="2211825" y="2189405"/>
                  </a:lnTo>
                  <a:lnTo>
                    <a:pt x="2214732" y="2191827"/>
                  </a:lnTo>
                  <a:lnTo>
                    <a:pt x="2223065" y="2195381"/>
                  </a:lnTo>
                  <a:lnTo>
                    <a:pt x="2226727" y="2194186"/>
                  </a:lnTo>
                  <a:lnTo>
                    <a:pt x="2230237" y="2187804"/>
                  </a:lnTo>
                  <a:lnTo>
                    <a:pt x="2228850" y="2183667"/>
                  </a:lnTo>
                  <a:lnTo>
                    <a:pt x="2225943" y="2181245"/>
                  </a:lnTo>
                  <a:lnTo>
                    <a:pt x="2221610" y="2179397"/>
                  </a:lnTo>
                  <a:lnTo>
                    <a:pt x="2218086" y="2177500"/>
                  </a:lnTo>
                  <a:close/>
                </a:path>
                <a:path w="18209895" h="10427970">
                  <a:moveTo>
                    <a:pt x="12637564" y="6619348"/>
                  </a:moveTo>
                  <a:lnTo>
                    <a:pt x="12632902" y="6620117"/>
                  </a:lnTo>
                  <a:lnTo>
                    <a:pt x="12628725" y="6626215"/>
                  </a:lnTo>
                  <a:lnTo>
                    <a:pt x="12629161" y="6630734"/>
                  </a:lnTo>
                  <a:lnTo>
                    <a:pt x="12632210" y="6632822"/>
                  </a:lnTo>
                  <a:lnTo>
                    <a:pt x="12636117" y="6635671"/>
                  </a:lnTo>
                  <a:lnTo>
                    <a:pt x="12637451" y="6636240"/>
                  </a:lnTo>
                  <a:lnTo>
                    <a:pt x="12637641" y="6636714"/>
                  </a:lnTo>
                  <a:lnTo>
                    <a:pt x="12640308" y="6637852"/>
                  </a:lnTo>
                  <a:lnTo>
                    <a:pt x="12643826" y="6636989"/>
                  </a:lnTo>
                  <a:lnTo>
                    <a:pt x="12645773" y="6634274"/>
                  </a:lnTo>
                  <a:lnTo>
                    <a:pt x="12647861" y="6631225"/>
                  </a:lnTo>
                  <a:lnTo>
                    <a:pt x="12647426" y="6626707"/>
                  </a:lnTo>
                  <a:lnTo>
                    <a:pt x="12644378" y="6624618"/>
                  </a:lnTo>
                  <a:lnTo>
                    <a:pt x="12640472" y="6621770"/>
                  </a:lnTo>
                  <a:lnTo>
                    <a:pt x="12637564" y="6619348"/>
                  </a:lnTo>
                  <a:close/>
                </a:path>
                <a:path w="18209895" h="10427970">
                  <a:moveTo>
                    <a:pt x="10555925" y="5731783"/>
                  </a:moveTo>
                  <a:lnTo>
                    <a:pt x="10552308" y="5731028"/>
                  </a:lnTo>
                  <a:lnTo>
                    <a:pt x="10547974" y="5729179"/>
                  </a:lnTo>
                  <a:lnTo>
                    <a:pt x="10544499" y="5728091"/>
                  </a:lnTo>
                  <a:lnTo>
                    <a:pt x="10540412" y="5730287"/>
                  </a:lnTo>
                  <a:lnTo>
                    <a:pt x="10538235" y="5737237"/>
                  </a:lnTo>
                  <a:lnTo>
                    <a:pt x="10539905" y="5740708"/>
                  </a:lnTo>
                  <a:lnTo>
                    <a:pt x="10543572" y="5742272"/>
                  </a:lnTo>
                  <a:lnTo>
                    <a:pt x="10544048" y="5742081"/>
                  </a:lnTo>
                  <a:lnTo>
                    <a:pt x="10548382" y="5743930"/>
                  </a:lnTo>
                  <a:lnTo>
                    <a:pt x="10551857" y="5745018"/>
                  </a:lnTo>
                  <a:lnTo>
                    <a:pt x="10555944" y="5742822"/>
                  </a:lnTo>
                  <a:lnTo>
                    <a:pt x="10557033" y="5739347"/>
                  </a:lnTo>
                  <a:lnTo>
                    <a:pt x="10558263" y="5735538"/>
                  </a:lnTo>
                  <a:lnTo>
                    <a:pt x="10555925" y="5731783"/>
                  </a:lnTo>
                  <a:close/>
                </a:path>
                <a:path w="18209895" h="10427970">
                  <a:moveTo>
                    <a:pt x="2141882" y="2133569"/>
                  </a:moveTo>
                  <a:lnTo>
                    <a:pt x="2137412" y="2134814"/>
                  </a:lnTo>
                  <a:lnTo>
                    <a:pt x="2133901" y="2141196"/>
                  </a:lnTo>
                  <a:lnTo>
                    <a:pt x="2135146" y="2145666"/>
                  </a:lnTo>
                  <a:lnTo>
                    <a:pt x="2138337" y="2147422"/>
                  </a:lnTo>
                  <a:lnTo>
                    <a:pt x="2142386" y="2149936"/>
                  </a:lnTo>
                  <a:lnTo>
                    <a:pt x="2146386" y="2151642"/>
                  </a:lnTo>
                  <a:lnTo>
                    <a:pt x="2150047" y="2150446"/>
                  </a:lnTo>
                  <a:lnTo>
                    <a:pt x="2153557" y="2144064"/>
                  </a:lnTo>
                  <a:lnTo>
                    <a:pt x="2152312" y="2139594"/>
                  </a:lnTo>
                  <a:lnTo>
                    <a:pt x="2149122" y="2137839"/>
                  </a:lnTo>
                  <a:lnTo>
                    <a:pt x="2145073" y="2135324"/>
                  </a:lnTo>
                  <a:lnTo>
                    <a:pt x="2141882" y="2133569"/>
                  </a:lnTo>
                  <a:close/>
                </a:path>
                <a:path w="18209895" h="10427970">
                  <a:moveTo>
                    <a:pt x="10639665" y="5758049"/>
                  </a:moveTo>
                  <a:lnTo>
                    <a:pt x="10636048" y="5757294"/>
                  </a:lnTo>
                  <a:lnTo>
                    <a:pt x="10631714" y="5755445"/>
                  </a:lnTo>
                  <a:lnTo>
                    <a:pt x="10627906" y="5754215"/>
                  </a:lnTo>
                  <a:lnTo>
                    <a:pt x="10624150" y="5756552"/>
                  </a:lnTo>
                  <a:lnTo>
                    <a:pt x="10621973" y="5763502"/>
                  </a:lnTo>
                  <a:lnTo>
                    <a:pt x="10623644" y="5766974"/>
                  </a:lnTo>
                  <a:lnTo>
                    <a:pt x="10627310" y="5768537"/>
                  </a:lnTo>
                  <a:lnTo>
                    <a:pt x="10627786" y="5768346"/>
                  </a:lnTo>
                  <a:lnTo>
                    <a:pt x="10632120" y="5770194"/>
                  </a:lnTo>
                  <a:lnTo>
                    <a:pt x="10635595" y="5771283"/>
                  </a:lnTo>
                  <a:lnTo>
                    <a:pt x="10639682" y="5769087"/>
                  </a:lnTo>
                  <a:lnTo>
                    <a:pt x="10640770" y="5765612"/>
                  </a:lnTo>
                  <a:lnTo>
                    <a:pt x="10642001" y="5761803"/>
                  </a:lnTo>
                  <a:lnTo>
                    <a:pt x="10639665" y="5758049"/>
                  </a:lnTo>
                  <a:close/>
                </a:path>
                <a:path w="18209895" h="10427970">
                  <a:moveTo>
                    <a:pt x="10723880" y="5784123"/>
                  </a:moveTo>
                  <a:lnTo>
                    <a:pt x="10720262" y="5783368"/>
                  </a:lnTo>
                  <a:lnTo>
                    <a:pt x="10715929" y="5781520"/>
                  </a:lnTo>
                  <a:lnTo>
                    <a:pt x="10712120" y="5780289"/>
                  </a:lnTo>
                  <a:lnTo>
                    <a:pt x="10708365" y="5782627"/>
                  </a:lnTo>
                  <a:lnTo>
                    <a:pt x="10706189" y="5789577"/>
                  </a:lnTo>
                  <a:lnTo>
                    <a:pt x="10707860" y="5793049"/>
                  </a:lnTo>
                  <a:lnTo>
                    <a:pt x="10711526" y="5794612"/>
                  </a:lnTo>
                  <a:lnTo>
                    <a:pt x="10712001" y="5794421"/>
                  </a:lnTo>
                  <a:lnTo>
                    <a:pt x="10716333" y="5796269"/>
                  </a:lnTo>
                  <a:lnTo>
                    <a:pt x="10720143" y="5797500"/>
                  </a:lnTo>
                  <a:lnTo>
                    <a:pt x="10723898" y="5795162"/>
                  </a:lnTo>
                  <a:lnTo>
                    <a:pt x="10724988" y="5791687"/>
                  </a:lnTo>
                  <a:lnTo>
                    <a:pt x="10726218" y="5787879"/>
                  </a:lnTo>
                  <a:lnTo>
                    <a:pt x="10723880" y="5784123"/>
                  </a:lnTo>
                  <a:close/>
                </a:path>
                <a:path w="18209895" h="10427970">
                  <a:moveTo>
                    <a:pt x="12565631" y="6568178"/>
                  </a:moveTo>
                  <a:lnTo>
                    <a:pt x="12561302" y="6569089"/>
                  </a:lnTo>
                  <a:lnTo>
                    <a:pt x="12557125" y="6575187"/>
                  </a:lnTo>
                  <a:lnTo>
                    <a:pt x="12558037" y="6579515"/>
                  </a:lnTo>
                  <a:lnTo>
                    <a:pt x="12561086" y="6581604"/>
                  </a:lnTo>
                  <a:lnTo>
                    <a:pt x="12564992" y="6584452"/>
                  </a:lnTo>
                  <a:lnTo>
                    <a:pt x="12568992" y="6586158"/>
                  </a:lnTo>
                  <a:lnTo>
                    <a:pt x="12572511" y="6585295"/>
                  </a:lnTo>
                  <a:lnTo>
                    <a:pt x="12574457" y="6582580"/>
                  </a:lnTo>
                  <a:lnTo>
                    <a:pt x="12576546" y="6579531"/>
                  </a:lnTo>
                  <a:lnTo>
                    <a:pt x="12575635" y="6575203"/>
                  </a:lnTo>
                  <a:lnTo>
                    <a:pt x="12572587" y="6573115"/>
                  </a:lnTo>
                  <a:lnTo>
                    <a:pt x="12568679" y="6570266"/>
                  </a:lnTo>
                  <a:lnTo>
                    <a:pt x="12565631" y="6568178"/>
                  </a:lnTo>
                  <a:close/>
                </a:path>
                <a:path w="18209895" h="10427970">
                  <a:moveTo>
                    <a:pt x="2066154" y="2089447"/>
                  </a:moveTo>
                  <a:lnTo>
                    <a:pt x="2061684" y="2090692"/>
                  </a:lnTo>
                  <a:lnTo>
                    <a:pt x="2060455" y="2092926"/>
                  </a:lnTo>
                  <a:lnTo>
                    <a:pt x="2059929" y="2093883"/>
                  </a:lnTo>
                  <a:lnTo>
                    <a:pt x="2057840" y="2096932"/>
                  </a:lnTo>
                  <a:lnTo>
                    <a:pt x="2059085" y="2101402"/>
                  </a:lnTo>
                  <a:lnTo>
                    <a:pt x="2062276" y="2103157"/>
                  </a:lnTo>
                  <a:lnTo>
                    <a:pt x="2066324" y="2105672"/>
                  </a:lnTo>
                  <a:lnTo>
                    <a:pt x="2066991" y="2105957"/>
                  </a:lnTo>
                  <a:lnTo>
                    <a:pt x="2066849" y="2106290"/>
                  </a:lnTo>
                  <a:lnTo>
                    <a:pt x="2070182" y="2107712"/>
                  </a:lnTo>
                  <a:lnTo>
                    <a:pt x="2073844" y="2106516"/>
                  </a:lnTo>
                  <a:lnTo>
                    <a:pt x="2075072" y="2104282"/>
                  </a:lnTo>
                  <a:lnTo>
                    <a:pt x="2075599" y="2103325"/>
                  </a:lnTo>
                  <a:lnTo>
                    <a:pt x="2077687" y="2100277"/>
                  </a:lnTo>
                  <a:lnTo>
                    <a:pt x="2076442" y="2095806"/>
                  </a:lnTo>
                  <a:lnTo>
                    <a:pt x="2073251" y="2094051"/>
                  </a:lnTo>
                  <a:lnTo>
                    <a:pt x="2069203" y="2091536"/>
                  </a:lnTo>
                  <a:lnTo>
                    <a:pt x="2066154" y="2089447"/>
                  </a:lnTo>
                  <a:close/>
                </a:path>
                <a:path w="18209895" h="10427970">
                  <a:moveTo>
                    <a:pt x="10807760" y="5810055"/>
                  </a:moveTo>
                  <a:lnTo>
                    <a:pt x="10804142" y="5809300"/>
                  </a:lnTo>
                  <a:lnTo>
                    <a:pt x="10799809" y="5807452"/>
                  </a:lnTo>
                  <a:lnTo>
                    <a:pt x="10796001" y="5806221"/>
                  </a:lnTo>
                  <a:lnTo>
                    <a:pt x="10792246" y="5808558"/>
                  </a:lnTo>
                  <a:lnTo>
                    <a:pt x="10790069" y="5815508"/>
                  </a:lnTo>
                  <a:lnTo>
                    <a:pt x="10791740" y="5818980"/>
                  </a:lnTo>
                  <a:lnTo>
                    <a:pt x="10795073" y="5820401"/>
                  </a:lnTo>
                  <a:lnTo>
                    <a:pt x="10795215" y="5820068"/>
                  </a:lnTo>
                  <a:lnTo>
                    <a:pt x="10795549" y="5820210"/>
                  </a:lnTo>
                  <a:lnTo>
                    <a:pt x="10796025" y="5820019"/>
                  </a:lnTo>
                  <a:lnTo>
                    <a:pt x="10800358" y="5821868"/>
                  </a:lnTo>
                  <a:lnTo>
                    <a:pt x="10804167" y="5823098"/>
                  </a:lnTo>
                  <a:lnTo>
                    <a:pt x="10807921" y="5820761"/>
                  </a:lnTo>
                  <a:lnTo>
                    <a:pt x="10810098" y="5813810"/>
                  </a:lnTo>
                  <a:lnTo>
                    <a:pt x="10807760" y="5810055"/>
                  </a:lnTo>
                  <a:close/>
                </a:path>
                <a:path w="18209895" h="10427970">
                  <a:moveTo>
                    <a:pt x="1990377" y="2044517"/>
                  </a:moveTo>
                  <a:lnTo>
                    <a:pt x="1985906" y="2045762"/>
                  </a:lnTo>
                  <a:lnTo>
                    <a:pt x="1984678" y="2047995"/>
                  </a:lnTo>
                  <a:lnTo>
                    <a:pt x="1984151" y="2048952"/>
                  </a:lnTo>
                  <a:lnTo>
                    <a:pt x="1982063" y="2052001"/>
                  </a:lnTo>
                  <a:lnTo>
                    <a:pt x="1983308" y="2056472"/>
                  </a:lnTo>
                  <a:lnTo>
                    <a:pt x="1986499" y="2058227"/>
                  </a:lnTo>
                  <a:lnTo>
                    <a:pt x="1990547" y="2060742"/>
                  </a:lnTo>
                  <a:lnTo>
                    <a:pt x="1994547" y="2062448"/>
                  </a:lnTo>
                  <a:lnTo>
                    <a:pt x="1998209" y="2061252"/>
                  </a:lnTo>
                  <a:lnTo>
                    <a:pt x="1999284" y="2059347"/>
                  </a:lnTo>
                  <a:lnTo>
                    <a:pt x="1999822" y="2058394"/>
                  </a:lnTo>
                  <a:lnTo>
                    <a:pt x="2001910" y="2055346"/>
                  </a:lnTo>
                  <a:lnTo>
                    <a:pt x="2000665" y="2050876"/>
                  </a:lnTo>
                  <a:lnTo>
                    <a:pt x="1997474" y="2049120"/>
                  </a:lnTo>
                  <a:lnTo>
                    <a:pt x="1993425" y="2046605"/>
                  </a:lnTo>
                  <a:lnTo>
                    <a:pt x="1990377" y="2044517"/>
                  </a:lnTo>
                  <a:close/>
                </a:path>
                <a:path w="18209895" h="10427970">
                  <a:moveTo>
                    <a:pt x="10891642" y="5835988"/>
                  </a:moveTo>
                  <a:lnTo>
                    <a:pt x="10888024" y="5835232"/>
                  </a:lnTo>
                  <a:lnTo>
                    <a:pt x="10883691" y="5833384"/>
                  </a:lnTo>
                  <a:lnTo>
                    <a:pt x="10879883" y="5832154"/>
                  </a:lnTo>
                  <a:lnTo>
                    <a:pt x="10876128" y="5834491"/>
                  </a:lnTo>
                  <a:lnTo>
                    <a:pt x="10873951" y="5841442"/>
                  </a:lnTo>
                  <a:lnTo>
                    <a:pt x="10875623" y="5844913"/>
                  </a:lnTo>
                  <a:lnTo>
                    <a:pt x="10878955" y="5846334"/>
                  </a:lnTo>
                  <a:lnTo>
                    <a:pt x="10879098" y="5846001"/>
                  </a:lnTo>
                  <a:lnTo>
                    <a:pt x="10879431" y="5846143"/>
                  </a:lnTo>
                  <a:lnTo>
                    <a:pt x="10879905" y="5845952"/>
                  </a:lnTo>
                  <a:lnTo>
                    <a:pt x="10884238" y="5847800"/>
                  </a:lnTo>
                  <a:lnTo>
                    <a:pt x="10888047" y="5849031"/>
                  </a:lnTo>
                  <a:lnTo>
                    <a:pt x="10891802" y="5846692"/>
                  </a:lnTo>
                  <a:lnTo>
                    <a:pt x="10893978" y="5839742"/>
                  </a:lnTo>
                  <a:lnTo>
                    <a:pt x="10891642" y="5835988"/>
                  </a:lnTo>
                  <a:close/>
                </a:path>
                <a:path w="18209895" h="10427970">
                  <a:moveTo>
                    <a:pt x="12493271" y="6518008"/>
                  </a:moveTo>
                  <a:lnTo>
                    <a:pt x="12488941" y="6518919"/>
                  </a:lnTo>
                  <a:lnTo>
                    <a:pt x="12484765" y="6525016"/>
                  </a:lnTo>
                  <a:lnTo>
                    <a:pt x="12485677" y="6529345"/>
                  </a:lnTo>
                  <a:lnTo>
                    <a:pt x="12488725" y="6531433"/>
                  </a:lnTo>
                  <a:lnTo>
                    <a:pt x="12492632" y="6534281"/>
                  </a:lnTo>
                  <a:lnTo>
                    <a:pt x="12496633" y="6535988"/>
                  </a:lnTo>
                  <a:lnTo>
                    <a:pt x="12500151" y="6535125"/>
                  </a:lnTo>
                  <a:lnTo>
                    <a:pt x="12502097" y="6532409"/>
                  </a:lnTo>
                  <a:lnTo>
                    <a:pt x="12504184" y="6529360"/>
                  </a:lnTo>
                  <a:lnTo>
                    <a:pt x="12503275" y="6525033"/>
                  </a:lnTo>
                  <a:lnTo>
                    <a:pt x="12500225" y="6522944"/>
                  </a:lnTo>
                  <a:lnTo>
                    <a:pt x="12496319" y="6520096"/>
                  </a:lnTo>
                  <a:lnTo>
                    <a:pt x="12493271" y="6518008"/>
                  </a:lnTo>
                  <a:close/>
                </a:path>
                <a:path w="18209895" h="10427970">
                  <a:moveTo>
                    <a:pt x="1914742" y="1999253"/>
                  </a:moveTo>
                  <a:lnTo>
                    <a:pt x="1910271" y="2000498"/>
                  </a:lnTo>
                  <a:lnTo>
                    <a:pt x="1909043" y="2002731"/>
                  </a:lnTo>
                  <a:lnTo>
                    <a:pt x="1908516" y="2003689"/>
                  </a:lnTo>
                  <a:lnTo>
                    <a:pt x="1906428" y="2006737"/>
                  </a:lnTo>
                  <a:lnTo>
                    <a:pt x="1907815" y="2010875"/>
                  </a:lnTo>
                  <a:lnTo>
                    <a:pt x="1910864" y="2012963"/>
                  </a:lnTo>
                  <a:lnTo>
                    <a:pt x="1914913" y="2015478"/>
                  </a:lnTo>
                  <a:lnTo>
                    <a:pt x="1918912" y="2017184"/>
                  </a:lnTo>
                  <a:lnTo>
                    <a:pt x="1922574" y="2015988"/>
                  </a:lnTo>
                  <a:lnTo>
                    <a:pt x="1923649" y="2014083"/>
                  </a:lnTo>
                  <a:lnTo>
                    <a:pt x="1924186" y="2013130"/>
                  </a:lnTo>
                  <a:lnTo>
                    <a:pt x="1926275" y="2010082"/>
                  </a:lnTo>
                  <a:lnTo>
                    <a:pt x="1924888" y="2005945"/>
                  </a:lnTo>
                  <a:lnTo>
                    <a:pt x="1921839" y="2003857"/>
                  </a:lnTo>
                  <a:lnTo>
                    <a:pt x="1917791" y="2001342"/>
                  </a:lnTo>
                  <a:lnTo>
                    <a:pt x="1914742" y="1999253"/>
                  </a:lnTo>
                  <a:close/>
                </a:path>
                <a:path w="18209895" h="10427970">
                  <a:moveTo>
                    <a:pt x="10975998" y="5861729"/>
                  </a:moveTo>
                  <a:lnTo>
                    <a:pt x="10972381" y="5860973"/>
                  </a:lnTo>
                  <a:lnTo>
                    <a:pt x="10968047" y="5859125"/>
                  </a:lnTo>
                  <a:lnTo>
                    <a:pt x="10964239" y="5857894"/>
                  </a:lnTo>
                  <a:lnTo>
                    <a:pt x="10960485" y="5860233"/>
                  </a:lnTo>
                  <a:lnTo>
                    <a:pt x="10958308" y="5867183"/>
                  </a:lnTo>
                  <a:lnTo>
                    <a:pt x="10959979" y="5870653"/>
                  </a:lnTo>
                  <a:lnTo>
                    <a:pt x="10963646" y="5872217"/>
                  </a:lnTo>
                  <a:lnTo>
                    <a:pt x="10964121" y="5872026"/>
                  </a:lnTo>
                  <a:lnTo>
                    <a:pt x="10968453" y="5873874"/>
                  </a:lnTo>
                  <a:lnTo>
                    <a:pt x="10972261" y="5875104"/>
                  </a:lnTo>
                  <a:lnTo>
                    <a:pt x="10976017" y="5872767"/>
                  </a:lnTo>
                  <a:lnTo>
                    <a:pt x="10977106" y="5869291"/>
                  </a:lnTo>
                  <a:lnTo>
                    <a:pt x="10978336" y="5865483"/>
                  </a:lnTo>
                  <a:lnTo>
                    <a:pt x="10975998" y="5861729"/>
                  </a:lnTo>
                  <a:close/>
                </a:path>
                <a:path w="18209895" h="10427970">
                  <a:moveTo>
                    <a:pt x="12420057" y="6469837"/>
                  </a:moveTo>
                  <a:lnTo>
                    <a:pt x="12415730" y="6470749"/>
                  </a:lnTo>
                  <a:lnTo>
                    <a:pt x="12411762" y="6476541"/>
                  </a:lnTo>
                  <a:lnTo>
                    <a:pt x="12411553" y="6476846"/>
                  </a:lnTo>
                  <a:lnTo>
                    <a:pt x="12412464" y="6481174"/>
                  </a:lnTo>
                  <a:lnTo>
                    <a:pt x="12415512" y="6483263"/>
                  </a:lnTo>
                  <a:lnTo>
                    <a:pt x="12419560" y="6485777"/>
                  </a:lnTo>
                  <a:lnTo>
                    <a:pt x="12420562" y="6486204"/>
                  </a:lnTo>
                  <a:lnTo>
                    <a:pt x="12420420" y="6486538"/>
                  </a:lnTo>
                  <a:lnTo>
                    <a:pt x="12423420" y="6487817"/>
                  </a:lnTo>
                  <a:lnTo>
                    <a:pt x="12427081" y="6486622"/>
                  </a:lnTo>
                  <a:lnTo>
                    <a:pt x="12428811" y="6484208"/>
                  </a:lnTo>
                  <a:lnTo>
                    <a:pt x="12431116" y="6480858"/>
                  </a:lnTo>
                  <a:lnTo>
                    <a:pt x="12430204" y="6476529"/>
                  </a:lnTo>
                  <a:lnTo>
                    <a:pt x="12427155" y="6474440"/>
                  </a:lnTo>
                  <a:lnTo>
                    <a:pt x="12423106" y="6471925"/>
                  </a:lnTo>
                  <a:lnTo>
                    <a:pt x="12420057" y="6469837"/>
                  </a:lnTo>
                  <a:close/>
                </a:path>
                <a:path w="18209895" h="10427970">
                  <a:moveTo>
                    <a:pt x="11059880" y="5887661"/>
                  </a:moveTo>
                  <a:lnTo>
                    <a:pt x="11056263" y="5886906"/>
                  </a:lnTo>
                  <a:lnTo>
                    <a:pt x="11051929" y="5885057"/>
                  </a:lnTo>
                  <a:lnTo>
                    <a:pt x="11048455" y="5883969"/>
                  </a:lnTo>
                  <a:lnTo>
                    <a:pt x="11044365" y="5886164"/>
                  </a:lnTo>
                  <a:lnTo>
                    <a:pt x="11042188" y="5893114"/>
                  </a:lnTo>
                  <a:lnTo>
                    <a:pt x="11043860" y="5896585"/>
                  </a:lnTo>
                  <a:lnTo>
                    <a:pt x="11047526" y="5898149"/>
                  </a:lnTo>
                  <a:lnTo>
                    <a:pt x="11048001" y="5897958"/>
                  </a:lnTo>
                  <a:lnTo>
                    <a:pt x="11052335" y="5899807"/>
                  </a:lnTo>
                  <a:lnTo>
                    <a:pt x="11056143" y="5901037"/>
                  </a:lnTo>
                  <a:lnTo>
                    <a:pt x="11059755" y="5899032"/>
                  </a:lnTo>
                  <a:lnTo>
                    <a:pt x="11062217" y="5891414"/>
                  </a:lnTo>
                  <a:lnTo>
                    <a:pt x="11059880" y="5887661"/>
                  </a:lnTo>
                  <a:close/>
                </a:path>
                <a:path w="18209895" h="10427970">
                  <a:moveTo>
                    <a:pt x="1840009" y="1952798"/>
                  </a:moveTo>
                  <a:lnTo>
                    <a:pt x="1836014" y="1953852"/>
                  </a:lnTo>
                  <a:lnTo>
                    <a:pt x="1833926" y="1956900"/>
                  </a:lnTo>
                  <a:lnTo>
                    <a:pt x="1832546" y="1959464"/>
                  </a:lnTo>
                  <a:lnTo>
                    <a:pt x="1832029" y="1960425"/>
                  </a:lnTo>
                  <a:lnTo>
                    <a:pt x="1833082" y="1964419"/>
                  </a:lnTo>
                  <a:lnTo>
                    <a:pt x="1836131" y="1966508"/>
                  </a:lnTo>
                  <a:lnTo>
                    <a:pt x="1840179" y="1969023"/>
                  </a:lnTo>
                  <a:lnTo>
                    <a:pt x="1844179" y="1970729"/>
                  </a:lnTo>
                  <a:lnTo>
                    <a:pt x="1848174" y="1969675"/>
                  </a:lnTo>
                  <a:lnTo>
                    <a:pt x="1849249" y="1967770"/>
                  </a:lnTo>
                  <a:lnTo>
                    <a:pt x="1849787" y="1966818"/>
                  </a:lnTo>
                  <a:lnTo>
                    <a:pt x="1851167" y="1964255"/>
                  </a:lnTo>
                  <a:lnTo>
                    <a:pt x="1851684" y="1963293"/>
                  </a:lnTo>
                  <a:lnTo>
                    <a:pt x="1850630" y="1959299"/>
                  </a:lnTo>
                  <a:lnTo>
                    <a:pt x="1847582" y="1957210"/>
                  </a:lnTo>
                  <a:lnTo>
                    <a:pt x="1843534" y="1954695"/>
                  </a:lnTo>
                  <a:lnTo>
                    <a:pt x="1840009" y="1952798"/>
                  </a:lnTo>
                  <a:close/>
                </a:path>
                <a:path w="18209895" h="10427970">
                  <a:moveTo>
                    <a:pt x="11143952" y="5914068"/>
                  </a:moveTo>
                  <a:lnTo>
                    <a:pt x="11140335" y="5913313"/>
                  </a:lnTo>
                  <a:lnTo>
                    <a:pt x="11136002" y="5911465"/>
                  </a:lnTo>
                  <a:lnTo>
                    <a:pt x="11132526" y="5910376"/>
                  </a:lnTo>
                  <a:lnTo>
                    <a:pt x="11128439" y="5912571"/>
                  </a:lnTo>
                  <a:lnTo>
                    <a:pt x="11126262" y="5919522"/>
                  </a:lnTo>
                  <a:lnTo>
                    <a:pt x="11127933" y="5922993"/>
                  </a:lnTo>
                  <a:lnTo>
                    <a:pt x="11131599" y="5924557"/>
                  </a:lnTo>
                  <a:lnTo>
                    <a:pt x="11132074" y="5924365"/>
                  </a:lnTo>
                  <a:lnTo>
                    <a:pt x="11136406" y="5926214"/>
                  </a:lnTo>
                  <a:lnTo>
                    <a:pt x="11139882" y="5927302"/>
                  </a:lnTo>
                  <a:lnTo>
                    <a:pt x="11143970" y="5925107"/>
                  </a:lnTo>
                  <a:lnTo>
                    <a:pt x="11145058" y="5921631"/>
                  </a:lnTo>
                  <a:lnTo>
                    <a:pt x="11146289" y="5917823"/>
                  </a:lnTo>
                  <a:lnTo>
                    <a:pt x="11143952" y="5914068"/>
                  </a:lnTo>
                  <a:close/>
                </a:path>
                <a:path w="18209895" h="10427970">
                  <a:moveTo>
                    <a:pt x="12345275" y="6422573"/>
                  </a:moveTo>
                  <a:lnTo>
                    <a:pt x="12341280" y="6423627"/>
                  </a:lnTo>
                  <a:lnTo>
                    <a:pt x="12339192" y="6426676"/>
                  </a:lnTo>
                  <a:lnTo>
                    <a:pt x="12337812" y="6429239"/>
                  </a:lnTo>
                  <a:lnTo>
                    <a:pt x="12337295" y="6430200"/>
                  </a:lnTo>
                  <a:lnTo>
                    <a:pt x="12338347" y="6434195"/>
                  </a:lnTo>
                  <a:lnTo>
                    <a:pt x="12341397" y="6436284"/>
                  </a:lnTo>
                  <a:lnTo>
                    <a:pt x="12345445" y="6438797"/>
                  </a:lnTo>
                  <a:lnTo>
                    <a:pt x="12349779" y="6440646"/>
                  </a:lnTo>
                  <a:lnTo>
                    <a:pt x="12353441" y="6439451"/>
                  </a:lnTo>
                  <a:lnTo>
                    <a:pt x="12354517" y="6437546"/>
                  </a:lnTo>
                  <a:lnTo>
                    <a:pt x="12355054" y="6436594"/>
                  </a:lnTo>
                  <a:lnTo>
                    <a:pt x="12356433" y="6434030"/>
                  </a:lnTo>
                  <a:lnTo>
                    <a:pt x="12356950" y="6433069"/>
                  </a:lnTo>
                  <a:lnTo>
                    <a:pt x="12355896" y="6429074"/>
                  </a:lnTo>
                  <a:lnTo>
                    <a:pt x="12352847" y="6426985"/>
                  </a:lnTo>
                  <a:lnTo>
                    <a:pt x="12348799" y="6424471"/>
                  </a:lnTo>
                  <a:lnTo>
                    <a:pt x="12345275" y="6422573"/>
                  </a:lnTo>
                  <a:close/>
                </a:path>
                <a:path w="18209895" h="10427970">
                  <a:moveTo>
                    <a:pt x="1765418" y="1906010"/>
                  </a:moveTo>
                  <a:lnTo>
                    <a:pt x="1761423" y="1907063"/>
                  </a:lnTo>
                  <a:lnTo>
                    <a:pt x="1759335" y="1910112"/>
                  </a:lnTo>
                  <a:lnTo>
                    <a:pt x="1757955" y="1912675"/>
                  </a:lnTo>
                  <a:lnTo>
                    <a:pt x="1757438" y="1913636"/>
                  </a:lnTo>
                  <a:lnTo>
                    <a:pt x="1758491" y="1917631"/>
                  </a:lnTo>
                  <a:lnTo>
                    <a:pt x="1761540" y="1919720"/>
                  </a:lnTo>
                  <a:lnTo>
                    <a:pt x="1765589" y="1922235"/>
                  </a:lnTo>
                  <a:lnTo>
                    <a:pt x="1769589" y="1923941"/>
                  </a:lnTo>
                  <a:lnTo>
                    <a:pt x="1773250" y="1922745"/>
                  </a:lnTo>
                  <a:lnTo>
                    <a:pt x="1775197" y="1920030"/>
                  </a:lnTo>
                  <a:lnTo>
                    <a:pt x="1776576" y="1917466"/>
                  </a:lnTo>
                  <a:lnTo>
                    <a:pt x="1777094" y="1916505"/>
                  </a:lnTo>
                  <a:lnTo>
                    <a:pt x="1776040" y="1912510"/>
                  </a:lnTo>
                  <a:lnTo>
                    <a:pt x="1772991" y="1910422"/>
                  </a:lnTo>
                  <a:lnTo>
                    <a:pt x="1768942" y="1907907"/>
                  </a:lnTo>
                  <a:lnTo>
                    <a:pt x="1765418" y="1906010"/>
                  </a:lnTo>
                  <a:close/>
                </a:path>
                <a:path w="18209895" h="10427970">
                  <a:moveTo>
                    <a:pt x="11227691" y="5940333"/>
                  </a:moveTo>
                  <a:lnTo>
                    <a:pt x="11224073" y="5939578"/>
                  </a:lnTo>
                  <a:lnTo>
                    <a:pt x="11219740" y="5937730"/>
                  </a:lnTo>
                  <a:lnTo>
                    <a:pt x="11216264" y="5936641"/>
                  </a:lnTo>
                  <a:lnTo>
                    <a:pt x="11212510" y="5938979"/>
                  </a:lnTo>
                  <a:lnTo>
                    <a:pt x="11211088" y="5942312"/>
                  </a:lnTo>
                  <a:lnTo>
                    <a:pt x="11209999" y="5945788"/>
                  </a:lnTo>
                  <a:lnTo>
                    <a:pt x="11211671" y="5949258"/>
                  </a:lnTo>
                  <a:lnTo>
                    <a:pt x="11215337" y="5950822"/>
                  </a:lnTo>
                  <a:lnTo>
                    <a:pt x="11215814" y="5950631"/>
                  </a:lnTo>
                  <a:lnTo>
                    <a:pt x="11220147" y="5952480"/>
                  </a:lnTo>
                  <a:lnTo>
                    <a:pt x="11223622" y="5953569"/>
                  </a:lnTo>
                  <a:lnTo>
                    <a:pt x="11227377" y="5951230"/>
                  </a:lnTo>
                  <a:lnTo>
                    <a:pt x="11228799" y="5947897"/>
                  </a:lnTo>
                  <a:lnTo>
                    <a:pt x="11230029" y="5944088"/>
                  </a:lnTo>
                  <a:lnTo>
                    <a:pt x="11227691" y="5940333"/>
                  </a:lnTo>
                  <a:close/>
                </a:path>
                <a:path w="18209895" h="10427970">
                  <a:moveTo>
                    <a:pt x="12270450" y="6377261"/>
                  </a:moveTo>
                  <a:lnTo>
                    <a:pt x="12265979" y="6378506"/>
                  </a:lnTo>
                  <a:lnTo>
                    <a:pt x="12264750" y="6380739"/>
                  </a:lnTo>
                  <a:lnTo>
                    <a:pt x="12264224" y="6381696"/>
                  </a:lnTo>
                  <a:lnTo>
                    <a:pt x="12262135" y="6384745"/>
                  </a:lnTo>
                  <a:lnTo>
                    <a:pt x="12263381" y="6389215"/>
                  </a:lnTo>
                  <a:lnTo>
                    <a:pt x="12266572" y="6390971"/>
                  </a:lnTo>
                  <a:lnTo>
                    <a:pt x="12270620" y="6393486"/>
                  </a:lnTo>
                  <a:lnTo>
                    <a:pt x="12271286" y="6393770"/>
                  </a:lnTo>
                  <a:lnTo>
                    <a:pt x="12271144" y="6394103"/>
                  </a:lnTo>
                  <a:lnTo>
                    <a:pt x="12274477" y="6395524"/>
                  </a:lnTo>
                  <a:lnTo>
                    <a:pt x="12278138" y="6394329"/>
                  </a:lnTo>
                  <a:lnTo>
                    <a:pt x="12279367" y="6392095"/>
                  </a:lnTo>
                  <a:lnTo>
                    <a:pt x="12279894" y="6391138"/>
                  </a:lnTo>
                  <a:lnTo>
                    <a:pt x="12281982" y="6388090"/>
                  </a:lnTo>
                  <a:lnTo>
                    <a:pt x="12280738" y="6383620"/>
                  </a:lnTo>
                  <a:lnTo>
                    <a:pt x="12277546" y="6381864"/>
                  </a:lnTo>
                  <a:lnTo>
                    <a:pt x="12273498" y="6379349"/>
                  </a:lnTo>
                  <a:lnTo>
                    <a:pt x="12270450" y="6377261"/>
                  </a:lnTo>
                  <a:close/>
                </a:path>
                <a:path w="18209895" h="10427970">
                  <a:moveTo>
                    <a:pt x="11311480" y="5967408"/>
                  </a:moveTo>
                  <a:lnTo>
                    <a:pt x="11307862" y="5966653"/>
                  </a:lnTo>
                  <a:lnTo>
                    <a:pt x="11303529" y="5964805"/>
                  </a:lnTo>
                  <a:lnTo>
                    <a:pt x="11300054" y="5963716"/>
                  </a:lnTo>
                  <a:lnTo>
                    <a:pt x="11296298" y="5966053"/>
                  </a:lnTo>
                  <a:lnTo>
                    <a:pt x="11294876" y="5969387"/>
                  </a:lnTo>
                  <a:lnTo>
                    <a:pt x="11293788" y="5972862"/>
                  </a:lnTo>
                  <a:lnTo>
                    <a:pt x="11295458" y="5976332"/>
                  </a:lnTo>
                  <a:lnTo>
                    <a:pt x="11299125" y="5977896"/>
                  </a:lnTo>
                  <a:lnTo>
                    <a:pt x="11299601" y="5977705"/>
                  </a:lnTo>
                  <a:lnTo>
                    <a:pt x="11303935" y="5979554"/>
                  </a:lnTo>
                  <a:lnTo>
                    <a:pt x="11307409" y="5980642"/>
                  </a:lnTo>
                  <a:lnTo>
                    <a:pt x="11311164" y="5978303"/>
                  </a:lnTo>
                  <a:lnTo>
                    <a:pt x="11312585" y="5974971"/>
                  </a:lnTo>
                  <a:lnTo>
                    <a:pt x="11313674" y="5971496"/>
                  </a:lnTo>
                  <a:lnTo>
                    <a:pt x="11311480" y="5967408"/>
                  </a:lnTo>
                  <a:close/>
                </a:path>
                <a:path w="18209895" h="10427970">
                  <a:moveTo>
                    <a:pt x="1692254" y="1858649"/>
                  </a:moveTo>
                  <a:lnTo>
                    <a:pt x="1687926" y="1859560"/>
                  </a:lnTo>
                  <a:lnTo>
                    <a:pt x="1683958" y="1865352"/>
                  </a:lnTo>
                  <a:lnTo>
                    <a:pt x="1683750" y="1865657"/>
                  </a:lnTo>
                  <a:lnTo>
                    <a:pt x="1684660" y="1869986"/>
                  </a:lnTo>
                  <a:lnTo>
                    <a:pt x="1687709" y="1872074"/>
                  </a:lnTo>
                  <a:lnTo>
                    <a:pt x="1691758" y="1874588"/>
                  </a:lnTo>
                  <a:lnTo>
                    <a:pt x="1692758" y="1875015"/>
                  </a:lnTo>
                  <a:lnTo>
                    <a:pt x="1692616" y="1875349"/>
                  </a:lnTo>
                  <a:lnTo>
                    <a:pt x="1695615" y="1876628"/>
                  </a:lnTo>
                  <a:lnTo>
                    <a:pt x="1699277" y="1875433"/>
                  </a:lnTo>
                  <a:lnTo>
                    <a:pt x="1701007" y="1873019"/>
                  </a:lnTo>
                  <a:lnTo>
                    <a:pt x="1703312" y="1869669"/>
                  </a:lnTo>
                  <a:lnTo>
                    <a:pt x="1702400" y="1865340"/>
                  </a:lnTo>
                  <a:lnTo>
                    <a:pt x="1699351" y="1863252"/>
                  </a:lnTo>
                  <a:lnTo>
                    <a:pt x="1695303" y="1860737"/>
                  </a:lnTo>
                  <a:lnTo>
                    <a:pt x="1692254" y="1858649"/>
                  </a:lnTo>
                  <a:close/>
                </a:path>
                <a:path w="18209895" h="10427970">
                  <a:moveTo>
                    <a:pt x="11394840" y="5995482"/>
                  </a:moveTo>
                  <a:lnTo>
                    <a:pt x="11390890" y="5994585"/>
                  </a:lnTo>
                  <a:lnTo>
                    <a:pt x="11383223" y="5991314"/>
                  </a:lnTo>
                  <a:lnTo>
                    <a:pt x="11379469" y="5993653"/>
                  </a:lnTo>
                  <a:lnTo>
                    <a:pt x="11378047" y="5996986"/>
                  </a:lnTo>
                  <a:lnTo>
                    <a:pt x="11377417" y="5999080"/>
                  </a:lnTo>
                  <a:lnTo>
                    <a:pt x="11377101" y="6000128"/>
                  </a:lnTo>
                  <a:lnTo>
                    <a:pt x="11378630" y="6003931"/>
                  </a:lnTo>
                  <a:lnTo>
                    <a:pt x="11381962" y="6005353"/>
                  </a:lnTo>
                  <a:lnTo>
                    <a:pt x="11382439" y="6005162"/>
                  </a:lnTo>
                  <a:lnTo>
                    <a:pt x="11390103" y="6008431"/>
                  </a:lnTo>
                  <a:lnTo>
                    <a:pt x="11393860" y="6006094"/>
                  </a:lnTo>
                  <a:lnTo>
                    <a:pt x="11396703" y="5999428"/>
                  </a:lnTo>
                  <a:lnTo>
                    <a:pt x="11394840" y="5995482"/>
                  </a:lnTo>
                  <a:close/>
                </a:path>
                <a:path w="18209895" h="10427970">
                  <a:moveTo>
                    <a:pt x="12193153" y="6334045"/>
                  </a:moveTo>
                  <a:lnTo>
                    <a:pt x="12189015" y="6335433"/>
                  </a:lnTo>
                  <a:lnTo>
                    <a:pt x="12185505" y="6341814"/>
                  </a:lnTo>
                  <a:lnTo>
                    <a:pt x="12186749" y="6346284"/>
                  </a:lnTo>
                  <a:lnTo>
                    <a:pt x="12189798" y="6348373"/>
                  </a:lnTo>
                  <a:lnTo>
                    <a:pt x="12198132" y="6351928"/>
                  </a:lnTo>
                  <a:lnTo>
                    <a:pt x="12201794" y="6350732"/>
                  </a:lnTo>
                  <a:lnTo>
                    <a:pt x="12205304" y="6344350"/>
                  </a:lnTo>
                  <a:lnTo>
                    <a:pt x="12204058" y="6339879"/>
                  </a:lnTo>
                  <a:lnTo>
                    <a:pt x="12201009" y="6337790"/>
                  </a:lnTo>
                  <a:lnTo>
                    <a:pt x="12196678" y="6335943"/>
                  </a:lnTo>
                  <a:lnTo>
                    <a:pt x="12193153" y="6334045"/>
                  </a:lnTo>
                  <a:close/>
                </a:path>
                <a:path w="18209895" h="10427970">
                  <a:moveTo>
                    <a:pt x="11478344" y="6023222"/>
                  </a:moveTo>
                  <a:lnTo>
                    <a:pt x="11474726" y="6022467"/>
                  </a:lnTo>
                  <a:lnTo>
                    <a:pt x="11470393" y="6020619"/>
                  </a:lnTo>
                  <a:lnTo>
                    <a:pt x="11466585" y="6019388"/>
                  </a:lnTo>
                  <a:lnTo>
                    <a:pt x="11462972" y="6021393"/>
                  </a:lnTo>
                  <a:lnTo>
                    <a:pt x="11461550" y="6024726"/>
                  </a:lnTo>
                  <a:lnTo>
                    <a:pt x="11460788" y="6027158"/>
                  </a:lnTo>
                  <a:lnTo>
                    <a:pt x="11460462" y="6028201"/>
                  </a:lnTo>
                  <a:lnTo>
                    <a:pt x="11461991" y="6032005"/>
                  </a:lnTo>
                  <a:lnTo>
                    <a:pt x="11465324" y="6033427"/>
                  </a:lnTo>
                  <a:lnTo>
                    <a:pt x="11465466" y="6033093"/>
                  </a:lnTo>
                  <a:lnTo>
                    <a:pt x="11470133" y="6035084"/>
                  </a:lnTo>
                  <a:lnTo>
                    <a:pt x="11473941" y="6036315"/>
                  </a:lnTo>
                  <a:lnTo>
                    <a:pt x="11477554" y="6034309"/>
                  </a:lnTo>
                  <a:lnTo>
                    <a:pt x="11478975" y="6030977"/>
                  </a:lnTo>
                  <a:lnTo>
                    <a:pt x="11480206" y="6027168"/>
                  </a:lnTo>
                  <a:lnTo>
                    <a:pt x="11478344" y="6023222"/>
                  </a:lnTo>
                  <a:close/>
                </a:path>
                <a:path w="18209895" h="10427970">
                  <a:moveTo>
                    <a:pt x="12115620" y="6292305"/>
                  </a:moveTo>
                  <a:lnTo>
                    <a:pt x="12111151" y="6293551"/>
                  </a:lnTo>
                  <a:lnTo>
                    <a:pt x="12109729" y="6296885"/>
                  </a:lnTo>
                  <a:lnTo>
                    <a:pt x="12107974" y="6300075"/>
                  </a:lnTo>
                  <a:lnTo>
                    <a:pt x="12109360" y="6304212"/>
                  </a:lnTo>
                  <a:lnTo>
                    <a:pt x="12112409" y="6306300"/>
                  </a:lnTo>
                  <a:lnTo>
                    <a:pt x="12120408" y="6309712"/>
                  </a:lnTo>
                  <a:lnTo>
                    <a:pt x="12124404" y="6308659"/>
                  </a:lnTo>
                  <a:lnTo>
                    <a:pt x="12125826" y="6305326"/>
                  </a:lnTo>
                  <a:lnTo>
                    <a:pt x="12127581" y="6302135"/>
                  </a:lnTo>
                  <a:lnTo>
                    <a:pt x="12126192" y="6297997"/>
                  </a:lnTo>
                  <a:lnTo>
                    <a:pt x="12123144" y="6295909"/>
                  </a:lnTo>
                  <a:lnTo>
                    <a:pt x="12118810" y="6294060"/>
                  </a:lnTo>
                  <a:lnTo>
                    <a:pt x="12115620" y="6292305"/>
                  </a:lnTo>
                  <a:close/>
                </a:path>
                <a:path w="18209895" h="10427970">
                  <a:moveTo>
                    <a:pt x="11561660" y="6053247"/>
                  </a:moveTo>
                  <a:lnTo>
                    <a:pt x="11557852" y="6052017"/>
                  </a:lnTo>
                  <a:lnTo>
                    <a:pt x="11553519" y="6050169"/>
                  </a:lnTo>
                  <a:lnTo>
                    <a:pt x="11549710" y="6048938"/>
                  </a:lnTo>
                  <a:lnTo>
                    <a:pt x="11546098" y="6050942"/>
                  </a:lnTo>
                  <a:lnTo>
                    <a:pt x="11544676" y="6054276"/>
                  </a:lnTo>
                  <a:lnTo>
                    <a:pt x="11543914" y="6056708"/>
                  </a:lnTo>
                  <a:lnTo>
                    <a:pt x="11543588" y="6057750"/>
                  </a:lnTo>
                  <a:lnTo>
                    <a:pt x="11545116" y="6061555"/>
                  </a:lnTo>
                  <a:lnTo>
                    <a:pt x="11548450" y="6062977"/>
                  </a:lnTo>
                  <a:lnTo>
                    <a:pt x="11548592" y="6062643"/>
                  </a:lnTo>
                  <a:lnTo>
                    <a:pt x="11553258" y="6064634"/>
                  </a:lnTo>
                  <a:lnTo>
                    <a:pt x="11557068" y="6065865"/>
                  </a:lnTo>
                  <a:lnTo>
                    <a:pt x="11560680" y="6063860"/>
                  </a:lnTo>
                  <a:lnTo>
                    <a:pt x="11562101" y="6060527"/>
                  </a:lnTo>
                  <a:lnTo>
                    <a:pt x="11562863" y="6058093"/>
                  </a:lnTo>
                  <a:lnTo>
                    <a:pt x="11563190" y="6057051"/>
                  </a:lnTo>
                  <a:lnTo>
                    <a:pt x="11561660" y="6053247"/>
                  </a:lnTo>
                  <a:close/>
                </a:path>
                <a:path w="18209895" h="10427970">
                  <a:moveTo>
                    <a:pt x="1618374" y="1810193"/>
                  </a:moveTo>
                  <a:lnTo>
                    <a:pt x="1614046" y="1811105"/>
                  </a:lnTo>
                  <a:lnTo>
                    <a:pt x="1610078" y="1816897"/>
                  </a:lnTo>
                  <a:lnTo>
                    <a:pt x="1609869" y="1817202"/>
                  </a:lnTo>
                  <a:lnTo>
                    <a:pt x="1610781" y="1821531"/>
                  </a:lnTo>
                  <a:lnTo>
                    <a:pt x="1613829" y="1823619"/>
                  </a:lnTo>
                  <a:lnTo>
                    <a:pt x="1617878" y="1826134"/>
                  </a:lnTo>
                  <a:lnTo>
                    <a:pt x="1621877" y="1827840"/>
                  </a:lnTo>
                  <a:lnTo>
                    <a:pt x="1625397" y="1826977"/>
                  </a:lnTo>
                  <a:lnTo>
                    <a:pt x="1627127" y="1824564"/>
                  </a:lnTo>
                  <a:lnTo>
                    <a:pt x="1629432" y="1821213"/>
                  </a:lnTo>
                  <a:lnTo>
                    <a:pt x="1628520" y="1816885"/>
                  </a:lnTo>
                  <a:lnTo>
                    <a:pt x="1625472" y="1814797"/>
                  </a:lnTo>
                  <a:lnTo>
                    <a:pt x="1621423" y="1812282"/>
                  </a:lnTo>
                  <a:lnTo>
                    <a:pt x="1618374" y="1810193"/>
                  </a:lnTo>
                  <a:close/>
                </a:path>
                <a:path w="18209895" h="10427970">
                  <a:moveTo>
                    <a:pt x="12044901" y="6255836"/>
                  </a:moveTo>
                  <a:lnTo>
                    <a:pt x="12037234" y="6252566"/>
                  </a:lnTo>
                  <a:lnTo>
                    <a:pt x="12032764" y="6253811"/>
                  </a:lnTo>
                  <a:lnTo>
                    <a:pt x="12029779" y="6260810"/>
                  </a:lnTo>
                  <a:lnTo>
                    <a:pt x="12031165" y="6264947"/>
                  </a:lnTo>
                  <a:lnTo>
                    <a:pt x="12034355" y="6266701"/>
                  </a:lnTo>
                  <a:lnTo>
                    <a:pt x="12042355" y="6270114"/>
                  </a:lnTo>
                  <a:lnTo>
                    <a:pt x="12046493" y="6268728"/>
                  </a:lnTo>
                  <a:lnTo>
                    <a:pt x="12049479" y="6261728"/>
                  </a:lnTo>
                  <a:lnTo>
                    <a:pt x="12048092" y="6257591"/>
                  </a:lnTo>
                  <a:lnTo>
                    <a:pt x="12044901" y="6255836"/>
                  </a:lnTo>
                  <a:close/>
                </a:path>
                <a:path w="18209895" h="10427970">
                  <a:moveTo>
                    <a:pt x="11643693" y="6083513"/>
                  </a:moveTo>
                  <a:lnTo>
                    <a:pt x="11636029" y="6080243"/>
                  </a:lnTo>
                  <a:lnTo>
                    <a:pt x="11632553" y="6079154"/>
                  </a:lnTo>
                  <a:lnTo>
                    <a:pt x="11628605" y="6081016"/>
                  </a:lnTo>
                  <a:lnTo>
                    <a:pt x="11627184" y="6084349"/>
                  </a:lnTo>
                  <a:lnTo>
                    <a:pt x="11626313" y="6087129"/>
                  </a:lnTo>
                  <a:lnTo>
                    <a:pt x="11626095" y="6087824"/>
                  </a:lnTo>
                  <a:lnTo>
                    <a:pt x="11627625" y="6091628"/>
                  </a:lnTo>
                  <a:lnTo>
                    <a:pt x="11635291" y="6094898"/>
                  </a:lnTo>
                  <a:lnTo>
                    <a:pt x="11638766" y="6095987"/>
                  </a:lnTo>
                  <a:lnTo>
                    <a:pt x="11642711" y="6094124"/>
                  </a:lnTo>
                  <a:lnTo>
                    <a:pt x="11644133" y="6090791"/>
                  </a:lnTo>
                  <a:lnTo>
                    <a:pt x="11645004" y="6088011"/>
                  </a:lnTo>
                  <a:lnTo>
                    <a:pt x="11645221" y="6087316"/>
                  </a:lnTo>
                  <a:lnTo>
                    <a:pt x="11643693" y="6083513"/>
                  </a:lnTo>
                  <a:close/>
                </a:path>
                <a:path w="18209895" h="10427970">
                  <a:moveTo>
                    <a:pt x="11958139" y="6214493"/>
                  </a:moveTo>
                  <a:lnTo>
                    <a:pt x="11953859" y="6216213"/>
                  </a:lnTo>
                  <a:lnTo>
                    <a:pt x="11952087" y="6220184"/>
                  </a:lnTo>
                  <a:lnTo>
                    <a:pt x="11950684" y="6222737"/>
                  </a:lnTo>
                  <a:lnTo>
                    <a:pt x="11952261" y="6227350"/>
                  </a:lnTo>
                  <a:lnTo>
                    <a:pt x="11963593" y="6232184"/>
                  </a:lnTo>
                  <a:lnTo>
                    <a:pt x="11967731" y="6230797"/>
                  </a:lnTo>
                  <a:lnTo>
                    <a:pt x="11969504" y="6226826"/>
                  </a:lnTo>
                  <a:lnTo>
                    <a:pt x="11970908" y="6224273"/>
                  </a:lnTo>
                  <a:lnTo>
                    <a:pt x="11969330" y="6219660"/>
                  </a:lnTo>
                  <a:lnTo>
                    <a:pt x="11961664" y="6216390"/>
                  </a:lnTo>
                  <a:lnTo>
                    <a:pt x="11958139" y="6214493"/>
                  </a:lnTo>
                  <a:close/>
                </a:path>
                <a:path w="18209895" h="10427970">
                  <a:moveTo>
                    <a:pt x="11725350" y="6115586"/>
                  </a:moveTo>
                  <a:lnTo>
                    <a:pt x="11714351" y="6110895"/>
                  </a:lnTo>
                  <a:lnTo>
                    <a:pt x="11710404" y="6112757"/>
                  </a:lnTo>
                  <a:lnTo>
                    <a:pt x="11707560" y="6119424"/>
                  </a:lnTo>
                  <a:lnTo>
                    <a:pt x="11709424" y="6123369"/>
                  </a:lnTo>
                  <a:lnTo>
                    <a:pt x="11720423" y="6128061"/>
                  </a:lnTo>
                  <a:lnTo>
                    <a:pt x="11724368" y="6126198"/>
                  </a:lnTo>
                  <a:lnTo>
                    <a:pt x="11727212" y="6119532"/>
                  </a:lnTo>
                  <a:lnTo>
                    <a:pt x="11725350" y="6115586"/>
                  </a:lnTo>
                  <a:close/>
                </a:path>
                <a:path w="18209895" h="10427970">
                  <a:moveTo>
                    <a:pt x="11888522" y="6182827"/>
                  </a:moveTo>
                  <a:lnTo>
                    <a:pt x="11877523" y="6178136"/>
                  </a:lnTo>
                  <a:lnTo>
                    <a:pt x="11873244" y="6179855"/>
                  </a:lnTo>
                  <a:lnTo>
                    <a:pt x="11870401" y="6186522"/>
                  </a:lnTo>
                  <a:lnTo>
                    <a:pt x="11872121" y="6190800"/>
                  </a:lnTo>
                  <a:lnTo>
                    <a:pt x="11883120" y="6195492"/>
                  </a:lnTo>
                  <a:lnTo>
                    <a:pt x="11887399" y="6193773"/>
                  </a:lnTo>
                  <a:lnTo>
                    <a:pt x="11890243" y="6187106"/>
                  </a:lnTo>
                  <a:lnTo>
                    <a:pt x="11888522" y="6182827"/>
                  </a:lnTo>
                  <a:close/>
                </a:path>
                <a:path w="18209895" h="10427970">
                  <a:moveTo>
                    <a:pt x="11807530" y="6148279"/>
                  </a:moveTo>
                  <a:lnTo>
                    <a:pt x="11796197" y="6143445"/>
                  </a:lnTo>
                  <a:lnTo>
                    <a:pt x="11792251" y="6145306"/>
                  </a:lnTo>
                  <a:lnTo>
                    <a:pt x="11789265" y="6152305"/>
                  </a:lnTo>
                  <a:lnTo>
                    <a:pt x="11791128" y="6156252"/>
                  </a:lnTo>
                  <a:lnTo>
                    <a:pt x="11802461" y="6161086"/>
                  </a:lnTo>
                  <a:lnTo>
                    <a:pt x="11806406" y="6159224"/>
                  </a:lnTo>
                  <a:lnTo>
                    <a:pt x="11809392" y="6152224"/>
                  </a:lnTo>
                  <a:lnTo>
                    <a:pt x="11807530" y="6148279"/>
                  </a:lnTo>
                  <a:close/>
                </a:path>
                <a:path w="18209895" h="10427970">
                  <a:moveTo>
                    <a:pt x="1545730" y="1760690"/>
                  </a:moveTo>
                  <a:lnTo>
                    <a:pt x="1541402" y="1761601"/>
                  </a:lnTo>
                  <a:lnTo>
                    <a:pt x="1537225" y="1767699"/>
                  </a:lnTo>
                  <a:lnTo>
                    <a:pt x="1538136" y="1772027"/>
                  </a:lnTo>
                  <a:lnTo>
                    <a:pt x="1541185" y="1774116"/>
                  </a:lnTo>
                  <a:lnTo>
                    <a:pt x="1545092" y="1776964"/>
                  </a:lnTo>
                  <a:lnTo>
                    <a:pt x="1549091" y="1778670"/>
                  </a:lnTo>
                  <a:lnTo>
                    <a:pt x="1552611" y="1777808"/>
                  </a:lnTo>
                  <a:lnTo>
                    <a:pt x="1554557" y="1775092"/>
                  </a:lnTo>
                  <a:lnTo>
                    <a:pt x="1556645" y="1772043"/>
                  </a:lnTo>
                  <a:lnTo>
                    <a:pt x="1555734" y="1767715"/>
                  </a:lnTo>
                  <a:lnTo>
                    <a:pt x="1552685" y="1765627"/>
                  </a:lnTo>
                  <a:lnTo>
                    <a:pt x="1548778" y="1762778"/>
                  </a:lnTo>
                  <a:lnTo>
                    <a:pt x="1545730" y="1760690"/>
                  </a:lnTo>
                  <a:close/>
                </a:path>
                <a:path w="18209895" h="10427970">
                  <a:moveTo>
                    <a:pt x="1473370" y="1710520"/>
                  </a:moveTo>
                  <a:lnTo>
                    <a:pt x="1469041" y="1711431"/>
                  </a:lnTo>
                  <a:lnTo>
                    <a:pt x="1464865" y="1717529"/>
                  </a:lnTo>
                  <a:lnTo>
                    <a:pt x="1465776" y="1721857"/>
                  </a:lnTo>
                  <a:lnTo>
                    <a:pt x="1468824" y="1723946"/>
                  </a:lnTo>
                  <a:lnTo>
                    <a:pt x="1472731" y="1726794"/>
                  </a:lnTo>
                  <a:lnTo>
                    <a:pt x="1476730" y="1728500"/>
                  </a:lnTo>
                  <a:lnTo>
                    <a:pt x="1480250" y="1727637"/>
                  </a:lnTo>
                  <a:lnTo>
                    <a:pt x="1482196" y="1724922"/>
                  </a:lnTo>
                  <a:lnTo>
                    <a:pt x="1484285" y="1721873"/>
                  </a:lnTo>
                  <a:lnTo>
                    <a:pt x="1483374" y="1717545"/>
                  </a:lnTo>
                  <a:lnTo>
                    <a:pt x="1480325" y="1715456"/>
                  </a:lnTo>
                  <a:lnTo>
                    <a:pt x="1476418" y="1712608"/>
                  </a:lnTo>
                  <a:lnTo>
                    <a:pt x="1473370" y="1710520"/>
                  </a:lnTo>
                  <a:close/>
                </a:path>
                <a:path w="18209895" h="10427970">
                  <a:moveTo>
                    <a:pt x="1402245" y="1659301"/>
                  </a:moveTo>
                  <a:lnTo>
                    <a:pt x="1397916" y="1660213"/>
                  </a:lnTo>
                  <a:lnTo>
                    <a:pt x="1395828" y="1663261"/>
                  </a:lnTo>
                  <a:lnTo>
                    <a:pt x="1393264" y="1666501"/>
                  </a:lnTo>
                  <a:lnTo>
                    <a:pt x="1394175" y="1670829"/>
                  </a:lnTo>
                  <a:lnTo>
                    <a:pt x="1397224" y="1672918"/>
                  </a:lnTo>
                  <a:lnTo>
                    <a:pt x="1401131" y="1675766"/>
                  </a:lnTo>
                  <a:lnTo>
                    <a:pt x="1402464" y="1676334"/>
                  </a:lnTo>
                  <a:lnTo>
                    <a:pt x="1402655" y="1676809"/>
                  </a:lnTo>
                  <a:lnTo>
                    <a:pt x="1405322" y="1677947"/>
                  </a:lnTo>
                  <a:lnTo>
                    <a:pt x="1408841" y="1677085"/>
                  </a:lnTo>
                  <a:lnTo>
                    <a:pt x="1410788" y="1674369"/>
                  </a:lnTo>
                  <a:lnTo>
                    <a:pt x="1413351" y="1671130"/>
                  </a:lnTo>
                  <a:lnTo>
                    <a:pt x="1412440" y="1666802"/>
                  </a:lnTo>
                  <a:lnTo>
                    <a:pt x="1409391" y="1664713"/>
                  </a:lnTo>
                  <a:lnTo>
                    <a:pt x="1405484" y="1661865"/>
                  </a:lnTo>
                  <a:lnTo>
                    <a:pt x="1402245" y="1659301"/>
                  </a:lnTo>
                  <a:close/>
                </a:path>
                <a:path w="18209895" h="10427970">
                  <a:moveTo>
                    <a:pt x="1331262" y="1607748"/>
                  </a:moveTo>
                  <a:lnTo>
                    <a:pt x="1326743" y="1608185"/>
                  </a:lnTo>
                  <a:lnTo>
                    <a:pt x="1322566" y="1614282"/>
                  </a:lnTo>
                  <a:lnTo>
                    <a:pt x="1323002" y="1618801"/>
                  </a:lnTo>
                  <a:lnTo>
                    <a:pt x="1326051" y="1620890"/>
                  </a:lnTo>
                  <a:lnTo>
                    <a:pt x="1329957" y="1623737"/>
                  </a:lnTo>
                  <a:lnTo>
                    <a:pt x="1331291" y="1624306"/>
                  </a:lnTo>
                  <a:lnTo>
                    <a:pt x="1331481" y="1624782"/>
                  </a:lnTo>
                  <a:lnTo>
                    <a:pt x="1334148" y="1625920"/>
                  </a:lnTo>
                  <a:lnTo>
                    <a:pt x="1337668" y="1625057"/>
                  </a:lnTo>
                  <a:lnTo>
                    <a:pt x="1339614" y="1622342"/>
                  </a:lnTo>
                  <a:lnTo>
                    <a:pt x="1341702" y="1619293"/>
                  </a:lnTo>
                  <a:lnTo>
                    <a:pt x="1341266" y="1614774"/>
                  </a:lnTo>
                  <a:lnTo>
                    <a:pt x="1338218" y="1612685"/>
                  </a:lnTo>
                  <a:lnTo>
                    <a:pt x="1334311" y="1609837"/>
                  </a:lnTo>
                  <a:lnTo>
                    <a:pt x="1331262" y="1607748"/>
                  </a:lnTo>
                  <a:close/>
                </a:path>
                <a:path w="18209895" h="10427970">
                  <a:moveTo>
                    <a:pt x="1260657" y="1554388"/>
                  </a:moveTo>
                  <a:lnTo>
                    <a:pt x="1256471" y="1554966"/>
                  </a:lnTo>
                  <a:lnTo>
                    <a:pt x="1254049" y="1557872"/>
                  </a:lnTo>
                  <a:lnTo>
                    <a:pt x="1251961" y="1560920"/>
                  </a:lnTo>
                  <a:lnTo>
                    <a:pt x="1252539" y="1565107"/>
                  </a:lnTo>
                  <a:lnTo>
                    <a:pt x="1255445" y="1567528"/>
                  </a:lnTo>
                  <a:lnTo>
                    <a:pt x="1259352" y="1570376"/>
                  </a:lnTo>
                  <a:lnTo>
                    <a:pt x="1263685" y="1572225"/>
                  </a:lnTo>
                  <a:lnTo>
                    <a:pt x="1267062" y="1571696"/>
                  </a:lnTo>
                  <a:lnTo>
                    <a:pt x="1269008" y="1568980"/>
                  </a:lnTo>
                  <a:lnTo>
                    <a:pt x="1271097" y="1565932"/>
                  </a:lnTo>
                  <a:lnTo>
                    <a:pt x="1270519" y="1561745"/>
                  </a:lnTo>
                  <a:lnTo>
                    <a:pt x="1267612" y="1559324"/>
                  </a:lnTo>
                  <a:lnTo>
                    <a:pt x="1263706" y="1556476"/>
                  </a:lnTo>
                  <a:lnTo>
                    <a:pt x="1260657" y="1554388"/>
                  </a:lnTo>
                  <a:close/>
                </a:path>
                <a:path w="18209895" h="10427970">
                  <a:moveTo>
                    <a:pt x="1191336" y="1500786"/>
                  </a:moveTo>
                  <a:lnTo>
                    <a:pt x="1187150" y="1501364"/>
                  </a:lnTo>
                  <a:lnTo>
                    <a:pt x="1182306" y="1507178"/>
                  </a:lnTo>
                  <a:lnTo>
                    <a:pt x="1182885" y="1511363"/>
                  </a:lnTo>
                  <a:lnTo>
                    <a:pt x="1185791" y="1513785"/>
                  </a:lnTo>
                  <a:lnTo>
                    <a:pt x="1189697" y="1516634"/>
                  </a:lnTo>
                  <a:lnTo>
                    <a:pt x="1191364" y="1517344"/>
                  </a:lnTo>
                  <a:lnTo>
                    <a:pt x="1191222" y="1517677"/>
                  </a:lnTo>
                  <a:lnTo>
                    <a:pt x="1193888" y="1518815"/>
                  </a:lnTo>
                  <a:lnTo>
                    <a:pt x="1197408" y="1517952"/>
                  </a:lnTo>
                  <a:lnTo>
                    <a:pt x="1199212" y="1515570"/>
                  </a:lnTo>
                  <a:lnTo>
                    <a:pt x="1201634" y="1512664"/>
                  </a:lnTo>
                  <a:lnTo>
                    <a:pt x="1201056" y="1508478"/>
                  </a:lnTo>
                  <a:lnTo>
                    <a:pt x="1198149" y="1506056"/>
                  </a:lnTo>
                  <a:lnTo>
                    <a:pt x="1194243" y="1503208"/>
                  </a:lnTo>
                  <a:lnTo>
                    <a:pt x="1191336" y="1500786"/>
                  </a:lnTo>
                  <a:close/>
                </a:path>
                <a:path w="18209895" h="10427970">
                  <a:moveTo>
                    <a:pt x="1123059" y="1445660"/>
                  </a:moveTo>
                  <a:lnTo>
                    <a:pt x="1118873" y="1446239"/>
                  </a:lnTo>
                  <a:lnTo>
                    <a:pt x="1114030" y="1452052"/>
                  </a:lnTo>
                  <a:lnTo>
                    <a:pt x="1114608" y="1456238"/>
                  </a:lnTo>
                  <a:lnTo>
                    <a:pt x="1121279" y="1461841"/>
                  </a:lnTo>
                  <a:lnTo>
                    <a:pt x="1122945" y="1462552"/>
                  </a:lnTo>
                  <a:lnTo>
                    <a:pt x="1122803" y="1462885"/>
                  </a:lnTo>
                  <a:lnTo>
                    <a:pt x="1125469" y="1464023"/>
                  </a:lnTo>
                  <a:lnTo>
                    <a:pt x="1128989" y="1463160"/>
                  </a:lnTo>
                  <a:lnTo>
                    <a:pt x="1130793" y="1460778"/>
                  </a:lnTo>
                  <a:lnTo>
                    <a:pt x="1133215" y="1457872"/>
                  </a:lnTo>
                  <a:lnTo>
                    <a:pt x="1132637" y="1453686"/>
                  </a:lnTo>
                  <a:lnTo>
                    <a:pt x="1123059" y="1445660"/>
                  </a:lnTo>
                  <a:close/>
                </a:path>
                <a:path w="18209895" h="10427970">
                  <a:moveTo>
                    <a:pt x="1055352" y="1389202"/>
                  </a:moveTo>
                  <a:lnTo>
                    <a:pt x="1050832" y="1389637"/>
                  </a:lnTo>
                  <a:lnTo>
                    <a:pt x="1045989" y="1395451"/>
                  </a:lnTo>
                  <a:lnTo>
                    <a:pt x="1046425" y="1399970"/>
                  </a:lnTo>
                  <a:lnTo>
                    <a:pt x="1053096" y="1405573"/>
                  </a:lnTo>
                  <a:lnTo>
                    <a:pt x="1057762" y="1407563"/>
                  </a:lnTo>
                  <a:lnTo>
                    <a:pt x="1061139" y="1407034"/>
                  </a:lnTo>
                  <a:lnTo>
                    <a:pt x="1062943" y="1404652"/>
                  </a:lnTo>
                  <a:lnTo>
                    <a:pt x="1065365" y="1401746"/>
                  </a:lnTo>
                  <a:lnTo>
                    <a:pt x="1064929" y="1397226"/>
                  </a:lnTo>
                  <a:lnTo>
                    <a:pt x="1055352" y="1389202"/>
                  </a:lnTo>
                  <a:close/>
                </a:path>
                <a:path w="18209895" h="10427970">
                  <a:moveTo>
                    <a:pt x="988595" y="1332360"/>
                  </a:moveTo>
                  <a:lnTo>
                    <a:pt x="984218" y="1332463"/>
                  </a:lnTo>
                  <a:lnTo>
                    <a:pt x="979374" y="1338276"/>
                  </a:lnTo>
                  <a:lnTo>
                    <a:pt x="979477" y="1342653"/>
                  </a:lnTo>
                  <a:lnTo>
                    <a:pt x="986148" y="1348256"/>
                  </a:lnTo>
                  <a:lnTo>
                    <a:pt x="988148" y="1349109"/>
                  </a:lnTo>
                  <a:lnTo>
                    <a:pt x="988005" y="1349443"/>
                  </a:lnTo>
                  <a:lnTo>
                    <a:pt x="990672" y="1350580"/>
                  </a:lnTo>
                  <a:lnTo>
                    <a:pt x="993715" y="1349909"/>
                  </a:lnTo>
                  <a:lnTo>
                    <a:pt x="995853" y="1347669"/>
                  </a:lnTo>
                  <a:lnTo>
                    <a:pt x="998275" y="1344763"/>
                  </a:lnTo>
                  <a:lnTo>
                    <a:pt x="998172" y="1340385"/>
                  </a:lnTo>
                  <a:lnTo>
                    <a:pt x="988595" y="1332360"/>
                  </a:lnTo>
                  <a:close/>
                </a:path>
                <a:path w="18209895" h="10427970">
                  <a:moveTo>
                    <a:pt x="923024" y="1273662"/>
                  </a:moveTo>
                  <a:lnTo>
                    <a:pt x="918647" y="1273764"/>
                  </a:lnTo>
                  <a:lnTo>
                    <a:pt x="913804" y="1279577"/>
                  </a:lnTo>
                  <a:lnTo>
                    <a:pt x="913906" y="1283955"/>
                  </a:lnTo>
                  <a:lnTo>
                    <a:pt x="920577" y="1289558"/>
                  </a:lnTo>
                  <a:lnTo>
                    <a:pt x="921101" y="1290176"/>
                  </a:lnTo>
                  <a:lnTo>
                    <a:pt x="924768" y="1291740"/>
                  </a:lnTo>
                  <a:lnTo>
                    <a:pt x="927812" y="1291068"/>
                  </a:lnTo>
                  <a:lnTo>
                    <a:pt x="929949" y="1288829"/>
                  </a:lnTo>
                  <a:lnTo>
                    <a:pt x="932371" y="1285921"/>
                  </a:lnTo>
                  <a:lnTo>
                    <a:pt x="932268" y="1281545"/>
                  </a:lnTo>
                  <a:lnTo>
                    <a:pt x="929362" y="1279123"/>
                  </a:lnTo>
                  <a:lnTo>
                    <a:pt x="925931" y="1276083"/>
                  </a:lnTo>
                  <a:lnTo>
                    <a:pt x="923024" y="1273662"/>
                  </a:lnTo>
                  <a:close/>
                </a:path>
                <a:path w="18209895" h="10427970">
                  <a:moveTo>
                    <a:pt x="859022" y="1214057"/>
                  </a:moveTo>
                  <a:lnTo>
                    <a:pt x="854978" y="1214301"/>
                  </a:lnTo>
                  <a:lnTo>
                    <a:pt x="849468" y="1219830"/>
                  </a:lnTo>
                  <a:lnTo>
                    <a:pt x="849713" y="1223873"/>
                  </a:lnTo>
                  <a:lnTo>
                    <a:pt x="852477" y="1226629"/>
                  </a:lnTo>
                  <a:lnTo>
                    <a:pt x="855766" y="1230002"/>
                  </a:lnTo>
                  <a:lnTo>
                    <a:pt x="856292" y="1230620"/>
                  </a:lnTo>
                  <a:lnTo>
                    <a:pt x="860290" y="1232326"/>
                  </a:lnTo>
                  <a:lnTo>
                    <a:pt x="863192" y="1231987"/>
                  </a:lnTo>
                  <a:lnTo>
                    <a:pt x="865330" y="1229747"/>
                  </a:lnTo>
                  <a:lnTo>
                    <a:pt x="868085" y="1226983"/>
                  </a:lnTo>
                  <a:lnTo>
                    <a:pt x="867840" y="1222940"/>
                  </a:lnTo>
                  <a:lnTo>
                    <a:pt x="865075" y="1220184"/>
                  </a:lnTo>
                  <a:lnTo>
                    <a:pt x="861787" y="1216811"/>
                  </a:lnTo>
                  <a:lnTo>
                    <a:pt x="859022" y="1214057"/>
                  </a:lnTo>
                  <a:close/>
                </a:path>
                <a:path w="18209895" h="10427970">
                  <a:moveTo>
                    <a:pt x="795447" y="1153451"/>
                  </a:moveTo>
                  <a:lnTo>
                    <a:pt x="791070" y="1153554"/>
                  </a:lnTo>
                  <a:lnTo>
                    <a:pt x="788315" y="1156318"/>
                  </a:lnTo>
                  <a:lnTo>
                    <a:pt x="785702" y="1158749"/>
                  </a:lnTo>
                  <a:lnTo>
                    <a:pt x="785804" y="1163126"/>
                  </a:lnTo>
                  <a:lnTo>
                    <a:pt x="788569" y="1165881"/>
                  </a:lnTo>
                  <a:lnTo>
                    <a:pt x="791857" y="1169254"/>
                  </a:lnTo>
                  <a:lnTo>
                    <a:pt x="792382" y="1169872"/>
                  </a:lnTo>
                  <a:lnTo>
                    <a:pt x="796382" y="1171578"/>
                  </a:lnTo>
                  <a:lnTo>
                    <a:pt x="799283" y="1171240"/>
                  </a:lnTo>
                  <a:lnTo>
                    <a:pt x="801420" y="1169001"/>
                  </a:lnTo>
                  <a:lnTo>
                    <a:pt x="804034" y="1166569"/>
                  </a:lnTo>
                  <a:lnTo>
                    <a:pt x="803931" y="1162191"/>
                  </a:lnTo>
                  <a:lnTo>
                    <a:pt x="801167" y="1159437"/>
                  </a:lnTo>
                  <a:lnTo>
                    <a:pt x="797878" y="1156064"/>
                  </a:lnTo>
                  <a:lnTo>
                    <a:pt x="795447" y="1153451"/>
                  </a:lnTo>
                  <a:close/>
                </a:path>
                <a:path w="18209895" h="10427970">
                  <a:moveTo>
                    <a:pt x="733249" y="1091463"/>
                  </a:moveTo>
                  <a:lnTo>
                    <a:pt x="729014" y="1091233"/>
                  </a:lnTo>
                  <a:lnTo>
                    <a:pt x="723504" y="1096761"/>
                  </a:lnTo>
                  <a:lnTo>
                    <a:pt x="723274" y="1100996"/>
                  </a:lnTo>
                  <a:lnTo>
                    <a:pt x="726038" y="1103751"/>
                  </a:lnTo>
                  <a:lnTo>
                    <a:pt x="729326" y="1107124"/>
                  </a:lnTo>
                  <a:lnTo>
                    <a:pt x="729851" y="1107742"/>
                  </a:lnTo>
                  <a:lnTo>
                    <a:pt x="731517" y="1108453"/>
                  </a:lnTo>
                  <a:lnTo>
                    <a:pt x="731375" y="1108786"/>
                  </a:lnTo>
                  <a:lnTo>
                    <a:pt x="734042" y="1109924"/>
                  </a:lnTo>
                  <a:lnTo>
                    <a:pt x="737086" y="1109252"/>
                  </a:lnTo>
                  <a:lnTo>
                    <a:pt x="739081" y="1107345"/>
                  </a:lnTo>
                  <a:lnTo>
                    <a:pt x="741836" y="1104581"/>
                  </a:lnTo>
                  <a:lnTo>
                    <a:pt x="742066" y="1100346"/>
                  </a:lnTo>
                  <a:lnTo>
                    <a:pt x="739302" y="1097591"/>
                  </a:lnTo>
                  <a:lnTo>
                    <a:pt x="736013" y="1094218"/>
                  </a:lnTo>
                  <a:lnTo>
                    <a:pt x="733249" y="1091463"/>
                  </a:lnTo>
                  <a:close/>
                </a:path>
                <a:path w="18209895" h="10427970">
                  <a:moveTo>
                    <a:pt x="671762" y="1027810"/>
                  </a:moveTo>
                  <a:lnTo>
                    <a:pt x="667527" y="1027579"/>
                  </a:lnTo>
                  <a:lnTo>
                    <a:pt x="662017" y="1033108"/>
                  </a:lnTo>
                  <a:lnTo>
                    <a:pt x="661786" y="1037343"/>
                  </a:lnTo>
                  <a:lnTo>
                    <a:pt x="664551" y="1040098"/>
                  </a:lnTo>
                  <a:lnTo>
                    <a:pt x="667839" y="1043471"/>
                  </a:lnTo>
                  <a:lnTo>
                    <a:pt x="668555" y="1044563"/>
                  </a:lnTo>
                  <a:lnTo>
                    <a:pt x="670222" y="1045274"/>
                  </a:lnTo>
                  <a:lnTo>
                    <a:pt x="670363" y="1044942"/>
                  </a:lnTo>
                  <a:lnTo>
                    <a:pt x="672696" y="1045937"/>
                  </a:lnTo>
                  <a:lnTo>
                    <a:pt x="675598" y="1045599"/>
                  </a:lnTo>
                  <a:lnTo>
                    <a:pt x="677594" y="1043692"/>
                  </a:lnTo>
                  <a:lnTo>
                    <a:pt x="680349" y="1040928"/>
                  </a:lnTo>
                  <a:lnTo>
                    <a:pt x="680579" y="1036692"/>
                  </a:lnTo>
                  <a:lnTo>
                    <a:pt x="677815" y="1033938"/>
                  </a:lnTo>
                  <a:lnTo>
                    <a:pt x="674526" y="1030565"/>
                  </a:lnTo>
                  <a:lnTo>
                    <a:pt x="671762" y="1027810"/>
                  </a:lnTo>
                  <a:close/>
                </a:path>
                <a:path w="18209895" h="10427970">
                  <a:moveTo>
                    <a:pt x="613128" y="963009"/>
                  </a:moveTo>
                  <a:lnTo>
                    <a:pt x="608417" y="962970"/>
                  </a:lnTo>
                  <a:lnTo>
                    <a:pt x="605804" y="965400"/>
                  </a:lnTo>
                  <a:lnTo>
                    <a:pt x="602858" y="967690"/>
                  </a:lnTo>
                  <a:lnTo>
                    <a:pt x="602819" y="972400"/>
                  </a:lnTo>
                  <a:lnTo>
                    <a:pt x="605249" y="975013"/>
                  </a:lnTo>
                  <a:lnTo>
                    <a:pt x="608396" y="978718"/>
                  </a:lnTo>
                  <a:lnTo>
                    <a:pt x="609112" y="979811"/>
                  </a:lnTo>
                  <a:lnTo>
                    <a:pt x="613112" y="981518"/>
                  </a:lnTo>
                  <a:lnTo>
                    <a:pt x="616013" y="981180"/>
                  </a:lnTo>
                  <a:lnTo>
                    <a:pt x="618009" y="979273"/>
                  </a:lnTo>
                  <a:lnTo>
                    <a:pt x="620955" y="976984"/>
                  </a:lnTo>
                  <a:lnTo>
                    <a:pt x="620995" y="972274"/>
                  </a:lnTo>
                  <a:lnTo>
                    <a:pt x="618564" y="969661"/>
                  </a:lnTo>
                  <a:lnTo>
                    <a:pt x="615417" y="965955"/>
                  </a:lnTo>
                  <a:lnTo>
                    <a:pt x="613128" y="963009"/>
                  </a:lnTo>
                  <a:close/>
                </a:path>
                <a:path w="18209895" h="10427970">
                  <a:moveTo>
                    <a:pt x="554778" y="897542"/>
                  </a:moveTo>
                  <a:lnTo>
                    <a:pt x="550543" y="897311"/>
                  </a:lnTo>
                  <a:lnTo>
                    <a:pt x="547597" y="899599"/>
                  </a:lnTo>
                  <a:lnTo>
                    <a:pt x="544984" y="902031"/>
                  </a:lnTo>
                  <a:lnTo>
                    <a:pt x="544753" y="906266"/>
                  </a:lnTo>
                  <a:lnTo>
                    <a:pt x="547042" y="909212"/>
                  </a:lnTo>
                  <a:lnTo>
                    <a:pt x="550189" y="912917"/>
                  </a:lnTo>
                  <a:lnTo>
                    <a:pt x="550571" y="913868"/>
                  </a:lnTo>
                  <a:lnTo>
                    <a:pt x="554904" y="915717"/>
                  </a:lnTo>
                  <a:lnTo>
                    <a:pt x="557806" y="915380"/>
                  </a:lnTo>
                  <a:lnTo>
                    <a:pt x="559801" y="913473"/>
                  </a:lnTo>
                  <a:lnTo>
                    <a:pt x="562414" y="911041"/>
                  </a:lnTo>
                  <a:lnTo>
                    <a:pt x="562645" y="906806"/>
                  </a:lnTo>
                  <a:lnTo>
                    <a:pt x="560355" y="903861"/>
                  </a:lnTo>
                  <a:lnTo>
                    <a:pt x="557209" y="900155"/>
                  </a:lnTo>
                  <a:lnTo>
                    <a:pt x="554778" y="897542"/>
                  </a:lnTo>
                  <a:close/>
                </a:path>
                <a:path w="18209895" h="10427970">
                  <a:moveTo>
                    <a:pt x="498233" y="829692"/>
                  </a:moveTo>
                  <a:lnTo>
                    <a:pt x="494140" y="829128"/>
                  </a:lnTo>
                  <a:lnTo>
                    <a:pt x="487963" y="834372"/>
                  </a:lnTo>
                  <a:lnTo>
                    <a:pt x="487732" y="838607"/>
                  </a:lnTo>
                  <a:lnTo>
                    <a:pt x="490021" y="841553"/>
                  </a:lnTo>
                  <a:lnTo>
                    <a:pt x="493167" y="845260"/>
                  </a:lnTo>
                  <a:lnTo>
                    <a:pt x="493883" y="846353"/>
                  </a:lnTo>
                  <a:lnTo>
                    <a:pt x="498216" y="848201"/>
                  </a:lnTo>
                  <a:lnTo>
                    <a:pt x="501118" y="847863"/>
                  </a:lnTo>
                  <a:lnTo>
                    <a:pt x="506059" y="843668"/>
                  </a:lnTo>
                  <a:lnTo>
                    <a:pt x="506290" y="839432"/>
                  </a:lnTo>
                  <a:lnTo>
                    <a:pt x="504001" y="836487"/>
                  </a:lnTo>
                  <a:lnTo>
                    <a:pt x="498233" y="829692"/>
                  </a:lnTo>
                  <a:close/>
                </a:path>
                <a:path w="18209895" h="10427970">
                  <a:moveTo>
                    <a:pt x="443637" y="761887"/>
                  </a:moveTo>
                  <a:lnTo>
                    <a:pt x="439211" y="761181"/>
                  </a:lnTo>
                  <a:lnTo>
                    <a:pt x="433319" y="765759"/>
                  </a:lnTo>
                  <a:lnTo>
                    <a:pt x="432613" y="770185"/>
                  </a:lnTo>
                  <a:lnTo>
                    <a:pt x="434902" y="773131"/>
                  </a:lnTo>
                  <a:lnTo>
                    <a:pt x="438048" y="776836"/>
                  </a:lnTo>
                  <a:lnTo>
                    <a:pt x="438764" y="777929"/>
                  </a:lnTo>
                  <a:lnTo>
                    <a:pt x="440764" y="778783"/>
                  </a:lnTo>
                  <a:lnTo>
                    <a:pt x="440622" y="779116"/>
                  </a:lnTo>
                  <a:lnTo>
                    <a:pt x="442955" y="780111"/>
                  </a:lnTo>
                  <a:lnTo>
                    <a:pt x="445857" y="779773"/>
                  </a:lnTo>
                  <a:lnTo>
                    <a:pt x="447709" y="778200"/>
                  </a:lnTo>
                  <a:lnTo>
                    <a:pt x="450656" y="775911"/>
                  </a:lnTo>
                  <a:lnTo>
                    <a:pt x="451362" y="771485"/>
                  </a:lnTo>
                  <a:lnTo>
                    <a:pt x="449073" y="768539"/>
                  </a:lnTo>
                  <a:lnTo>
                    <a:pt x="445926" y="764833"/>
                  </a:lnTo>
                  <a:lnTo>
                    <a:pt x="443637" y="761887"/>
                  </a:lnTo>
                  <a:close/>
                </a:path>
                <a:path w="18209895" h="10427970">
                  <a:moveTo>
                    <a:pt x="391131" y="691033"/>
                  </a:moveTo>
                  <a:lnTo>
                    <a:pt x="386705" y="690327"/>
                  </a:lnTo>
                  <a:lnTo>
                    <a:pt x="380812" y="694904"/>
                  </a:lnTo>
                  <a:lnTo>
                    <a:pt x="380106" y="699330"/>
                  </a:lnTo>
                  <a:lnTo>
                    <a:pt x="382395" y="702277"/>
                  </a:lnTo>
                  <a:lnTo>
                    <a:pt x="385066" y="706174"/>
                  </a:lnTo>
                  <a:lnTo>
                    <a:pt x="385640" y="707600"/>
                  </a:lnTo>
                  <a:lnTo>
                    <a:pt x="387973" y="708595"/>
                  </a:lnTo>
                  <a:lnTo>
                    <a:pt x="388115" y="708262"/>
                  </a:lnTo>
                  <a:lnTo>
                    <a:pt x="390115" y="709115"/>
                  </a:lnTo>
                  <a:lnTo>
                    <a:pt x="392541" y="708969"/>
                  </a:lnTo>
                  <a:lnTo>
                    <a:pt x="394728" y="707537"/>
                  </a:lnTo>
                  <a:lnTo>
                    <a:pt x="397674" y="705248"/>
                  </a:lnTo>
                  <a:lnTo>
                    <a:pt x="398380" y="700822"/>
                  </a:lnTo>
                  <a:lnTo>
                    <a:pt x="396091" y="697876"/>
                  </a:lnTo>
                  <a:lnTo>
                    <a:pt x="393420" y="693979"/>
                  </a:lnTo>
                  <a:lnTo>
                    <a:pt x="391131" y="691033"/>
                  </a:lnTo>
                  <a:close/>
                </a:path>
                <a:path w="18209895" h="10427970">
                  <a:moveTo>
                    <a:pt x="339909" y="619940"/>
                  </a:moveTo>
                  <a:lnTo>
                    <a:pt x="335816" y="619375"/>
                  </a:lnTo>
                  <a:lnTo>
                    <a:pt x="329257" y="623668"/>
                  </a:lnTo>
                  <a:lnTo>
                    <a:pt x="328693" y="627762"/>
                  </a:lnTo>
                  <a:lnTo>
                    <a:pt x="330840" y="631040"/>
                  </a:lnTo>
                  <a:lnTo>
                    <a:pt x="333511" y="634938"/>
                  </a:lnTo>
                  <a:lnTo>
                    <a:pt x="334085" y="636363"/>
                  </a:lnTo>
                  <a:lnTo>
                    <a:pt x="338418" y="638212"/>
                  </a:lnTo>
                  <a:lnTo>
                    <a:pt x="340843" y="638066"/>
                  </a:lnTo>
                  <a:lnTo>
                    <a:pt x="346309" y="634488"/>
                  </a:lnTo>
                  <a:lnTo>
                    <a:pt x="346873" y="630394"/>
                  </a:lnTo>
                  <a:lnTo>
                    <a:pt x="344726" y="627116"/>
                  </a:lnTo>
                  <a:lnTo>
                    <a:pt x="342055" y="623218"/>
                  </a:lnTo>
                  <a:lnTo>
                    <a:pt x="339909" y="619940"/>
                  </a:lnTo>
                  <a:close/>
                </a:path>
                <a:path w="18209895" h="10427970">
                  <a:moveTo>
                    <a:pt x="291206" y="547556"/>
                  </a:moveTo>
                  <a:lnTo>
                    <a:pt x="286922" y="546517"/>
                  </a:lnTo>
                  <a:lnTo>
                    <a:pt x="283643" y="548663"/>
                  </a:lnTo>
                  <a:lnTo>
                    <a:pt x="280505" y="550477"/>
                  </a:lnTo>
                  <a:lnTo>
                    <a:pt x="279466" y="554760"/>
                  </a:lnTo>
                  <a:lnTo>
                    <a:pt x="281613" y="558040"/>
                  </a:lnTo>
                  <a:lnTo>
                    <a:pt x="284284" y="561937"/>
                  </a:lnTo>
                  <a:lnTo>
                    <a:pt x="285000" y="563030"/>
                  </a:lnTo>
                  <a:lnTo>
                    <a:pt x="287190" y="564358"/>
                  </a:lnTo>
                  <a:lnTo>
                    <a:pt x="289190" y="565212"/>
                  </a:lnTo>
                  <a:lnTo>
                    <a:pt x="291617" y="565064"/>
                  </a:lnTo>
                  <a:lnTo>
                    <a:pt x="293660" y="563967"/>
                  </a:lnTo>
                  <a:lnTo>
                    <a:pt x="296798" y="562153"/>
                  </a:lnTo>
                  <a:lnTo>
                    <a:pt x="297837" y="557870"/>
                  </a:lnTo>
                  <a:lnTo>
                    <a:pt x="295691" y="554590"/>
                  </a:lnTo>
                  <a:lnTo>
                    <a:pt x="293019" y="550694"/>
                  </a:lnTo>
                  <a:lnTo>
                    <a:pt x="291206" y="547556"/>
                  </a:lnTo>
                  <a:close/>
                </a:path>
                <a:path w="18209895" h="10427970">
                  <a:moveTo>
                    <a:pt x="244165" y="473124"/>
                  </a:moveTo>
                  <a:lnTo>
                    <a:pt x="239881" y="472085"/>
                  </a:lnTo>
                  <a:lnTo>
                    <a:pt x="236602" y="474231"/>
                  </a:lnTo>
                  <a:lnTo>
                    <a:pt x="233131" y="475903"/>
                  </a:lnTo>
                  <a:lnTo>
                    <a:pt x="232092" y="480186"/>
                  </a:lnTo>
                  <a:lnTo>
                    <a:pt x="234239" y="483466"/>
                  </a:lnTo>
                  <a:lnTo>
                    <a:pt x="236768" y="487696"/>
                  </a:lnTo>
                  <a:lnTo>
                    <a:pt x="237483" y="488789"/>
                  </a:lnTo>
                  <a:lnTo>
                    <a:pt x="240008" y="490260"/>
                  </a:lnTo>
                  <a:lnTo>
                    <a:pt x="240199" y="490736"/>
                  </a:lnTo>
                  <a:lnTo>
                    <a:pt x="241865" y="491446"/>
                  </a:lnTo>
                  <a:lnTo>
                    <a:pt x="244292" y="491299"/>
                  </a:lnTo>
                  <a:lnTo>
                    <a:pt x="246336" y="490201"/>
                  </a:lnTo>
                  <a:lnTo>
                    <a:pt x="249473" y="488388"/>
                  </a:lnTo>
                  <a:lnTo>
                    <a:pt x="250512" y="484105"/>
                  </a:lnTo>
                  <a:lnTo>
                    <a:pt x="248366" y="480825"/>
                  </a:lnTo>
                  <a:lnTo>
                    <a:pt x="245837" y="476595"/>
                  </a:lnTo>
                  <a:lnTo>
                    <a:pt x="244165" y="473124"/>
                  </a:lnTo>
                  <a:close/>
                </a:path>
                <a:path w="18209895" h="10427970">
                  <a:moveTo>
                    <a:pt x="199311" y="397262"/>
                  </a:moveTo>
                  <a:lnTo>
                    <a:pt x="195027" y="396221"/>
                  </a:lnTo>
                  <a:lnTo>
                    <a:pt x="191890" y="398035"/>
                  </a:lnTo>
                  <a:lnTo>
                    <a:pt x="188610" y="400182"/>
                  </a:lnTo>
                  <a:lnTo>
                    <a:pt x="187571" y="404466"/>
                  </a:lnTo>
                  <a:lnTo>
                    <a:pt x="189384" y="407603"/>
                  </a:lnTo>
                  <a:lnTo>
                    <a:pt x="191913" y="411834"/>
                  </a:lnTo>
                  <a:lnTo>
                    <a:pt x="192486" y="413260"/>
                  </a:lnTo>
                  <a:lnTo>
                    <a:pt x="195011" y="414731"/>
                  </a:lnTo>
                  <a:lnTo>
                    <a:pt x="197344" y="415727"/>
                  </a:lnTo>
                  <a:lnTo>
                    <a:pt x="199437" y="415437"/>
                  </a:lnTo>
                  <a:lnTo>
                    <a:pt x="201481" y="414339"/>
                  </a:lnTo>
                  <a:lnTo>
                    <a:pt x="204760" y="412193"/>
                  </a:lnTo>
                  <a:lnTo>
                    <a:pt x="205800" y="407908"/>
                  </a:lnTo>
                  <a:lnTo>
                    <a:pt x="203987" y="404770"/>
                  </a:lnTo>
                  <a:lnTo>
                    <a:pt x="201458" y="400541"/>
                  </a:lnTo>
                  <a:lnTo>
                    <a:pt x="199311" y="397262"/>
                  </a:lnTo>
                  <a:close/>
                </a:path>
                <a:path w="18209895" h="10427970">
                  <a:moveTo>
                    <a:pt x="157025" y="320918"/>
                  </a:moveTo>
                  <a:lnTo>
                    <a:pt x="153216" y="319688"/>
                  </a:lnTo>
                  <a:lnTo>
                    <a:pt x="149746" y="321359"/>
                  </a:lnTo>
                  <a:lnTo>
                    <a:pt x="146466" y="323506"/>
                  </a:lnTo>
                  <a:lnTo>
                    <a:pt x="145236" y="327314"/>
                  </a:lnTo>
                  <a:lnTo>
                    <a:pt x="146907" y="330785"/>
                  </a:lnTo>
                  <a:lnTo>
                    <a:pt x="156485" y="338809"/>
                  </a:lnTo>
                  <a:lnTo>
                    <a:pt x="158528" y="337712"/>
                  </a:lnTo>
                  <a:lnTo>
                    <a:pt x="161808" y="335565"/>
                  </a:lnTo>
                  <a:lnTo>
                    <a:pt x="163039" y="331757"/>
                  </a:lnTo>
                  <a:lnTo>
                    <a:pt x="161368" y="328286"/>
                  </a:lnTo>
                  <a:lnTo>
                    <a:pt x="159172" y="324198"/>
                  </a:lnTo>
                  <a:lnTo>
                    <a:pt x="157025" y="320918"/>
                  </a:lnTo>
                  <a:close/>
                </a:path>
                <a:path w="18209895" h="10427970">
                  <a:moveTo>
                    <a:pt x="117685" y="242286"/>
                  </a:moveTo>
                  <a:lnTo>
                    <a:pt x="113543" y="240913"/>
                  </a:lnTo>
                  <a:lnTo>
                    <a:pt x="106602" y="244256"/>
                  </a:lnTo>
                  <a:lnTo>
                    <a:pt x="105229" y="248399"/>
                  </a:lnTo>
                  <a:lnTo>
                    <a:pt x="106901" y="251868"/>
                  </a:lnTo>
                  <a:lnTo>
                    <a:pt x="108955" y="256289"/>
                  </a:lnTo>
                  <a:lnTo>
                    <a:pt x="109386" y="258049"/>
                  </a:lnTo>
                  <a:lnTo>
                    <a:pt x="112243" y="259662"/>
                  </a:lnTo>
                  <a:lnTo>
                    <a:pt x="114243" y="260515"/>
                  </a:lnTo>
                  <a:lnTo>
                    <a:pt x="116336" y="260226"/>
                  </a:lnTo>
                  <a:lnTo>
                    <a:pt x="118238" y="259462"/>
                  </a:lnTo>
                  <a:lnTo>
                    <a:pt x="121708" y="257791"/>
                  </a:lnTo>
                  <a:lnTo>
                    <a:pt x="123081" y="253649"/>
                  </a:lnTo>
                  <a:lnTo>
                    <a:pt x="121410" y="250178"/>
                  </a:lnTo>
                  <a:lnTo>
                    <a:pt x="119356" y="245757"/>
                  </a:lnTo>
                  <a:lnTo>
                    <a:pt x="117685" y="242286"/>
                  </a:lnTo>
                  <a:close/>
                </a:path>
                <a:path w="18209895" h="10427970">
                  <a:moveTo>
                    <a:pt x="79630" y="163414"/>
                  </a:moveTo>
                  <a:lnTo>
                    <a:pt x="75630" y="161708"/>
                  </a:lnTo>
                  <a:lnTo>
                    <a:pt x="68689" y="165051"/>
                  </a:lnTo>
                  <a:lnTo>
                    <a:pt x="66983" y="169051"/>
                  </a:lnTo>
                  <a:lnTo>
                    <a:pt x="68654" y="172521"/>
                  </a:lnTo>
                  <a:lnTo>
                    <a:pt x="70707" y="176943"/>
                  </a:lnTo>
                  <a:lnTo>
                    <a:pt x="71614" y="178511"/>
                  </a:lnTo>
                  <a:lnTo>
                    <a:pt x="74330" y="180458"/>
                  </a:lnTo>
                  <a:lnTo>
                    <a:pt x="75996" y="181169"/>
                  </a:lnTo>
                  <a:lnTo>
                    <a:pt x="77947" y="181213"/>
                  </a:lnTo>
                  <a:lnTo>
                    <a:pt x="79849" y="180448"/>
                  </a:lnTo>
                  <a:lnTo>
                    <a:pt x="83320" y="178776"/>
                  </a:lnTo>
                  <a:lnTo>
                    <a:pt x="85026" y="174777"/>
                  </a:lnTo>
                  <a:lnTo>
                    <a:pt x="83354" y="171307"/>
                  </a:lnTo>
                  <a:lnTo>
                    <a:pt x="81301" y="166885"/>
                  </a:lnTo>
                  <a:lnTo>
                    <a:pt x="79630" y="163414"/>
                  </a:lnTo>
                  <a:close/>
                </a:path>
                <a:path w="18209895" h="10427970">
                  <a:moveTo>
                    <a:pt x="45236" y="83347"/>
                  </a:moveTo>
                  <a:lnTo>
                    <a:pt x="41094" y="81974"/>
                  </a:lnTo>
                  <a:lnTo>
                    <a:pt x="33962" y="84841"/>
                  </a:lnTo>
                  <a:lnTo>
                    <a:pt x="33047" y="87603"/>
                  </a:lnTo>
                  <a:lnTo>
                    <a:pt x="32589" y="88982"/>
                  </a:lnTo>
                  <a:lnTo>
                    <a:pt x="35647" y="96591"/>
                  </a:lnTo>
                  <a:lnTo>
                    <a:pt x="36554" y="98159"/>
                  </a:lnTo>
                  <a:lnTo>
                    <a:pt x="39269" y="100105"/>
                  </a:lnTo>
                  <a:lnTo>
                    <a:pt x="39127" y="100438"/>
                  </a:lnTo>
                  <a:lnTo>
                    <a:pt x="40794" y="101149"/>
                  </a:lnTo>
                  <a:lnTo>
                    <a:pt x="42745" y="101193"/>
                  </a:lnTo>
                  <a:lnTo>
                    <a:pt x="48450" y="98900"/>
                  </a:lnTo>
                  <a:lnTo>
                    <a:pt x="50156" y="94901"/>
                  </a:lnTo>
                  <a:lnTo>
                    <a:pt x="48485" y="91430"/>
                  </a:lnTo>
                  <a:lnTo>
                    <a:pt x="45236" y="83347"/>
                  </a:lnTo>
                  <a:close/>
                </a:path>
                <a:path w="18209895" h="10427970">
                  <a:moveTo>
                    <a:pt x="12695" y="1706"/>
                  </a:moveTo>
                  <a:lnTo>
                    <a:pt x="8695" y="0"/>
                  </a:lnTo>
                  <a:lnTo>
                    <a:pt x="5034" y="1196"/>
                  </a:lnTo>
                  <a:lnTo>
                    <a:pt x="1705" y="2533"/>
                  </a:lnTo>
                  <a:lnTo>
                    <a:pt x="0" y="6532"/>
                  </a:lnTo>
                  <a:lnTo>
                    <a:pt x="1195" y="10194"/>
                  </a:lnTo>
                  <a:lnTo>
                    <a:pt x="2773" y="14808"/>
                  </a:lnTo>
                  <a:lnTo>
                    <a:pt x="3538" y="16709"/>
                  </a:lnTo>
                  <a:lnTo>
                    <a:pt x="6586" y="18797"/>
                  </a:lnTo>
                  <a:lnTo>
                    <a:pt x="6871" y="18131"/>
                  </a:lnTo>
                  <a:lnTo>
                    <a:pt x="8537" y="18842"/>
                  </a:lnTo>
                  <a:lnTo>
                    <a:pt x="10012" y="19078"/>
                  </a:lnTo>
                  <a:lnTo>
                    <a:pt x="15243" y="16975"/>
                  </a:lnTo>
                  <a:lnTo>
                    <a:pt x="16949" y="12976"/>
                  </a:lnTo>
                  <a:lnTo>
                    <a:pt x="15753" y="9313"/>
                  </a:lnTo>
                  <a:lnTo>
                    <a:pt x="12695" y="1706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60975" y="6192"/>
              <a:ext cx="18310860" cy="10526395"/>
            </a:xfrm>
            <a:custGeom>
              <a:avLst/>
              <a:gdLst/>
              <a:ahLst/>
              <a:cxnLst/>
              <a:rect l="l" t="t" r="r" b="b"/>
              <a:pathLst>
                <a:path w="18310860" h="10526395">
                  <a:moveTo>
                    <a:pt x="16950198" y="10191585"/>
                  </a:moveTo>
                  <a:lnTo>
                    <a:pt x="16939199" y="10186894"/>
                  </a:lnTo>
                  <a:lnTo>
                    <a:pt x="16935396" y="10188423"/>
                  </a:lnTo>
                  <a:lnTo>
                    <a:pt x="16932552" y="10195089"/>
                  </a:lnTo>
                  <a:lnTo>
                    <a:pt x="16934081" y="10198893"/>
                  </a:lnTo>
                  <a:lnTo>
                    <a:pt x="16945080" y="10203585"/>
                  </a:lnTo>
                  <a:lnTo>
                    <a:pt x="16948883" y="10202055"/>
                  </a:lnTo>
                  <a:lnTo>
                    <a:pt x="16951727" y="10195389"/>
                  </a:lnTo>
                  <a:lnTo>
                    <a:pt x="16950198" y="10191585"/>
                  </a:lnTo>
                  <a:close/>
                </a:path>
                <a:path w="18310860" h="10526395">
                  <a:moveTo>
                    <a:pt x="16869347" y="10156703"/>
                  </a:moveTo>
                  <a:lnTo>
                    <a:pt x="16858348" y="10152011"/>
                  </a:lnTo>
                  <a:lnTo>
                    <a:pt x="16854544" y="10153541"/>
                  </a:lnTo>
                  <a:lnTo>
                    <a:pt x="16851701" y="10160207"/>
                  </a:lnTo>
                  <a:lnTo>
                    <a:pt x="16853087" y="10164344"/>
                  </a:lnTo>
                  <a:lnTo>
                    <a:pt x="16864086" y="10169035"/>
                  </a:lnTo>
                  <a:lnTo>
                    <a:pt x="16867891" y="10167507"/>
                  </a:lnTo>
                  <a:lnTo>
                    <a:pt x="16870734" y="10160840"/>
                  </a:lnTo>
                  <a:lnTo>
                    <a:pt x="16869347" y="10156703"/>
                  </a:lnTo>
                  <a:close/>
                </a:path>
                <a:path w="18310860" h="10526395">
                  <a:moveTo>
                    <a:pt x="17031570" y="10224327"/>
                  </a:moveTo>
                  <a:lnTo>
                    <a:pt x="17020571" y="10219635"/>
                  </a:lnTo>
                  <a:lnTo>
                    <a:pt x="17016624" y="10221497"/>
                  </a:lnTo>
                  <a:lnTo>
                    <a:pt x="17013780" y="10228163"/>
                  </a:lnTo>
                  <a:lnTo>
                    <a:pt x="17015311" y="10231967"/>
                  </a:lnTo>
                  <a:lnTo>
                    <a:pt x="17026310" y="10236659"/>
                  </a:lnTo>
                  <a:lnTo>
                    <a:pt x="17030257" y="10234796"/>
                  </a:lnTo>
                  <a:lnTo>
                    <a:pt x="17033100" y="10228130"/>
                  </a:lnTo>
                  <a:lnTo>
                    <a:pt x="17031570" y="10224327"/>
                  </a:lnTo>
                  <a:close/>
                </a:path>
                <a:path w="18310860" h="10526395">
                  <a:moveTo>
                    <a:pt x="16789732" y="10120772"/>
                  </a:moveTo>
                  <a:lnTo>
                    <a:pt x="16778733" y="10116080"/>
                  </a:lnTo>
                  <a:lnTo>
                    <a:pt x="16774596" y="10117468"/>
                  </a:lnTo>
                  <a:lnTo>
                    <a:pt x="16771753" y="10124134"/>
                  </a:lnTo>
                  <a:lnTo>
                    <a:pt x="16773139" y="10128271"/>
                  </a:lnTo>
                  <a:lnTo>
                    <a:pt x="16784471" y="10133105"/>
                  </a:lnTo>
                  <a:lnTo>
                    <a:pt x="16788276" y="10131576"/>
                  </a:lnTo>
                  <a:lnTo>
                    <a:pt x="16791120" y="10124909"/>
                  </a:lnTo>
                  <a:lnTo>
                    <a:pt x="16789732" y="10120772"/>
                  </a:lnTo>
                  <a:close/>
                </a:path>
                <a:path w="18310860" h="10526395">
                  <a:moveTo>
                    <a:pt x="17113510" y="10255734"/>
                  </a:moveTo>
                  <a:lnTo>
                    <a:pt x="17110034" y="10254645"/>
                  </a:lnTo>
                  <a:lnTo>
                    <a:pt x="17102036" y="10251233"/>
                  </a:lnTo>
                  <a:lnTo>
                    <a:pt x="17098422" y="10253238"/>
                  </a:lnTo>
                  <a:lnTo>
                    <a:pt x="17095579" y="10259903"/>
                  </a:lnTo>
                  <a:lnTo>
                    <a:pt x="17097109" y="10263707"/>
                  </a:lnTo>
                  <a:lnTo>
                    <a:pt x="17100441" y="10265129"/>
                  </a:lnTo>
                  <a:lnTo>
                    <a:pt x="17100917" y="10264938"/>
                  </a:lnTo>
                  <a:lnTo>
                    <a:pt x="17108916" y="10268351"/>
                  </a:lnTo>
                  <a:lnTo>
                    <a:pt x="17112529" y="10266345"/>
                  </a:lnTo>
                  <a:lnTo>
                    <a:pt x="17115372" y="10259680"/>
                  </a:lnTo>
                  <a:lnTo>
                    <a:pt x="17113510" y="10255734"/>
                  </a:lnTo>
                  <a:close/>
                </a:path>
                <a:path w="18310860" h="10526395">
                  <a:moveTo>
                    <a:pt x="16699827" y="10078482"/>
                  </a:moveTo>
                  <a:lnTo>
                    <a:pt x="16695690" y="10079869"/>
                  </a:lnTo>
                  <a:lnTo>
                    <a:pt x="16692847" y="10086535"/>
                  </a:lnTo>
                  <a:lnTo>
                    <a:pt x="16694233" y="10090672"/>
                  </a:lnTo>
                  <a:lnTo>
                    <a:pt x="16697423" y="10092427"/>
                  </a:lnTo>
                  <a:lnTo>
                    <a:pt x="16701425" y="10094134"/>
                  </a:lnTo>
                  <a:lnTo>
                    <a:pt x="16701948" y="10094752"/>
                  </a:lnTo>
                  <a:lnTo>
                    <a:pt x="16704947" y="10096031"/>
                  </a:lnTo>
                  <a:lnTo>
                    <a:pt x="16709085" y="10094644"/>
                  </a:lnTo>
                  <a:lnTo>
                    <a:pt x="16711929" y="10087978"/>
                  </a:lnTo>
                  <a:lnTo>
                    <a:pt x="16710541" y="10083841"/>
                  </a:lnTo>
                  <a:lnTo>
                    <a:pt x="16707351" y="10082086"/>
                  </a:lnTo>
                  <a:lnTo>
                    <a:pt x="16703018" y="10080238"/>
                  </a:lnTo>
                  <a:lnTo>
                    <a:pt x="16699827" y="10078482"/>
                  </a:lnTo>
                  <a:close/>
                </a:path>
                <a:path w="18310860" h="10526395">
                  <a:moveTo>
                    <a:pt x="17195351" y="10285523"/>
                  </a:moveTo>
                  <a:lnTo>
                    <a:pt x="17191733" y="10284767"/>
                  </a:lnTo>
                  <a:lnTo>
                    <a:pt x="17184066" y="10281497"/>
                  </a:lnTo>
                  <a:lnTo>
                    <a:pt x="17180454" y="10283502"/>
                  </a:lnTo>
                  <a:lnTo>
                    <a:pt x="17177611" y="10290168"/>
                  </a:lnTo>
                  <a:lnTo>
                    <a:pt x="17179282" y="10293639"/>
                  </a:lnTo>
                  <a:lnTo>
                    <a:pt x="17187616" y="10297194"/>
                  </a:lnTo>
                  <a:lnTo>
                    <a:pt x="17191090" y="10298282"/>
                  </a:lnTo>
                  <a:lnTo>
                    <a:pt x="17194702" y="10296277"/>
                  </a:lnTo>
                  <a:lnTo>
                    <a:pt x="17196124" y="10292944"/>
                  </a:lnTo>
                  <a:lnTo>
                    <a:pt x="17196887" y="10290512"/>
                  </a:lnTo>
                  <a:lnTo>
                    <a:pt x="17197214" y="10289469"/>
                  </a:lnTo>
                  <a:lnTo>
                    <a:pt x="17195351" y="10285523"/>
                  </a:lnTo>
                  <a:close/>
                </a:path>
                <a:path w="18310860" h="10526395">
                  <a:moveTo>
                    <a:pt x="16620681" y="10039600"/>
                  </a:moveTo>
                  <a:lnTo>
                    <a:pt x="16616545" y="10040987"/>
                  </a:lnTo>
                  <a:lnTo>
                    <a:pt x="16614597" y="10045277"/>
                  </a:lnTo>
                  <a:lnTo>
                    <a:pt x="16613368" y="10047511"/>
                  </a:lnTo>
                  <a:lnTo>
                    <a:pt x="16614757" y="10051649"/>
                  </a:lnTo>
                  <a:lnTo>
                    <a:pt x="16617947" y="10053404"/>
                  </a:lnTo>
                  <a:lnTo>
                    <a:pt x="16625612" y="10056673"/>
                  </a:lnTo>
                  <a:lnTo>
                    <a:pt x="16629607" y="10055620"/>
                  </a:lnTo>
                  <a:lnTo>
                    <a:pt x="16631555" y="10051330"/>
                  </a:lnTo>
                  <a:lnTo>
                    <a:pt x="16632784" y="10049096"/>
                  </a:lnTo>
                  <a:lnTo>
                    <a:pt x="16631397" y="10044959"/>
                  </a:lnTo>
                  <a:lnTo>
                    <a:pt x="16628206" y="10043204"/>
                  </a:lnTo>
                  <a:lnTo>
                    <a:pt x="16623873" y="10041356"/>
                  </a:lnTo>
                  <a:lnTo>
                    <a:pt x="16620681" y="10039600"/>
                  </a:lnTo>
                  <a:close/>
                </a:path>
                <a:path w="18310860" h="10526395">
                  <a:moveTo>
                    <a:pt x="17278713" y="10313598"/>
                  </a:moveTo>
                  <a:lnTo>
                    <a:pt x="17275096" y="10312842"/>
                  </a:lnTo>
                  <a:lnTo>
                    <a:pt x="17270763" y="10310994"/>
                  </a:lnTo>
                  <a:lnTo>
                    <a:pt x="17267288" y="10309906"/>
                  </a:lnTo>
                  <a:lnTo>
                    <a:pt x="17263674" y="10311909"/>
                  </a:lnTo>
                  <a:lnTo>
                    <a:pt x="17262252" y="10315243"/>
                  </a:lnTo>
                  <a:lnTo>
                    <a:pt x="17261163" y="10318718"/>
                  </a:lnTo>
                  <a:lnTo>
                    <a:pt x="17262836" y="10322189"/>
                  </a:lnTo>
                  <a:lnTo>
                    <a:pt x="17266169" y="10323611"/>
                  </a:lnTo>
                  <a:lnTo>
                    <a:pt x="17266643" y="10323419"/>
                  </a:lnTo>
                  <a:lnTo>
                    <a:pt x="17270976" y="10325267"/>
                  </a:lnTo>
                  <a:lnTo>
                    <a:pt x="17274452" y="10326356"/>
                  </a:lnTo>
                  <a:lnTo>
                    <a:pt x="17278064" y="10324352"/>
                  </a:lnTo>
                  <a:lnTo>
                    <a:pt x="17279486" y="10321018"/>
                  </a:lnTo>
                  <a:lnTo>
                    <a:pt x="17280574" y="10317543"/>
                  </a:lnTo>
                  <a:lnTo>
                    <a:pt x="17278713" y="10313598"/>
                  </a:lnTo>
                  <a:close/>
                </a:path>
                <a:path w="18310860" h="10526395">
                  <a:moveTo>
                    <a:pt x="16542582" y="9999194"/>
                  </a:moveTo>
                  <a:lnTo>
                    <a:pt x="16538445" y="10000581"/>
                  </a:lnTo>
                  <a:lnTo>
                    <a:pt x="16537024" y="10003914"/>
                  </a:lnTo>
                  <a:lnTo>
                    <a:pt x="16535268" y="10007105"/>
                  </a:lnTo>
                  <a:lnTo>
                    <a:pt x="16536655" y="10011242"/>
                  </a:lnTo>
                  <a:lnTo>
                    <a:pt x="16539703" y="10013330"/>
                  </a:lnTo>
                  <a:lnTo>
                    <a:pt x="16547703" y="10016743"/>
                  </a:lnTo>
                  <a:lnTo>
                    <a:pt x="16551698" y="10015689"/>
                  </a:lnTo>
                  <a:lnTo>
                    <a:pt x="16553120" y="10012356"/>
                  </a:lnTo>
                  <a:lnTo>
                    <a:pt x="16554875" y="10009166"/>
                  </a:lnTo>
                  <a:lnTo>
                    <a:pt x="16553488" y="10005028"/>
                  </a:lnTo>
                  <a:lnTo>
                    <a:pt x="16550440" y="10002939"/>
                  </a:lnTo>
                  <a:lnTo>
                    <a:pt x="16546107" y="10001091"/>
                  </a:lnTo>
                  <a:lnTo>
                    <a:pt x="16542582" y="9999194"/>
                  </a:lnTo>
                  <a:close/>
                </a:path>
                <a:path w="18310860" h="10526395">
                  <a:moveTo>
                    <a:pt x="16465240" y="9957929"/>
                  </a:moveTo>
                  <a:lnTo>
                    <a:pt x="16460771" y="9959175"/>
                  </a:lnTo>
                  <a:lnTo>
                    <a:pt x="16457927" y="9965841"/>
                  </a:lnTo>
                  <a:lnTo>
                    <a:pt x="16458980" y="9969836"/>
                  </a:lnTo>
                  <a:lnTo>
                    <a:pt x="16462030" y="9971924"/>
                  </a:lnTo>
                  <a:lnTo>
                    <a:pt x="16470029" y="9975336"/>
                  </a:lnTo>
                  <a:lnTo>
                    <a:pt x="16474024" y="9974283"/>
                  </a:lnTo>
                  <a:lnTo>
                    <a:pt x="16475446" y="9970950"/>
                  </a:lnTo>
                  <a:lnTo>
                    <a:pt x="16477200" y="9967759"/>
                  </a:lnTo>
                  <a:lnTo>
                    <a:pt x="16475812" y="9963621"/>
                  </a:lnTo>
                  <a:lnTo>
                    <a:pt x="16472764" y="9961532"/>
                  </a:lnTo>
                  <a:lnTo>
                    <a:pt x="16468431" y="9959684"/>
                  </a:lnTo>
                  <a:lnTo>
                    <a:pt x="16465240" y="9957929"/>
                  </a:lnTo>
                  <a:close/>
                </a:path>
                <a:path w="18310860" h="10526395">
                  <a:moveTo>
                    <a:pt x="17361834" y="10340387"/>
                  </a:moveTo>
                  <a:lnTo>
                    <a:pt x="17358216" y="10339631"/>
                  </a:lnTo>
                  <a:lnTo>
                    <a:pt x="17353883" y="10337783"/>
                  </a:lnTo>
                  <a:lnTo>
                    <a:pt x="17350408" y="10336695"/>
                  </a:lnTo>
                  <a:lnTo>
                    <a:pt x="17346796" y="10338700"/>
                  </a:lnTo>
                  <a:lnTo>
                    <a:pt x="17345708" y="10342175"/>
                  </a:lnTo>
                  <a:lnTo>
                    <a:pt x="17344762" y="10345317"/>
                  </a:lnTo>
                  <a:lnTo>
                    <a:pt x="17346432" y="10348787"/>
                  </a:lnTo>
                  <a:lnTo>
                    <a:pt x="17349765" y="10350209"/>
                  </a:lnTo>
                  <a:lnTo>
                    <a:pt x="17350242" y="10350018"/>
                  </a:lnTo>
                  <a:lnTo>
                    <a:pt x="17354574" y="10351866"/>
                  </a:lnTo>
                  <a:lnTo>
                    <a:pt x="17358050" y="10352955"/>
                  </a:lnTo>
                  <a:lnTo>
                    <a:pt x="17361662" y="10350950"/>
                  </a:lnTo>
                  <a:lnTo>
                    <a:pt x="17363839" y="10344000"/>
                  </a:lnTo>
                  <a:lnTo>
                    <a:pt x="17361834" y="10340387"/>
                  </a:lnTo>
                  <a:close/>
                </a:path>
                <a:path w="18310860" h="10526395">
                  <a:moveTo>
                    <a:pt x="16388802" y="9915474"/>
                  </a:moveTo>
                  <a:lnTo>
                    <a:pt x="16384806" y="9916528"/>
                  </a:lnTo>
                  <a:lnTo>
                    <a:pt x="16381296" y="9922910"/>
                  </a:lnTo>
                  <a:lnTo>
                    <a:pt x="16382209" y="9927238"/>
                  </a:lnTo>
                  <a:lnTo>
                    <a:pt x="16385257" y="9929327"/>
                  </a:lnTo>
                  <a:lnTo>
                    <a:pt x="16393256" y="9932738"/>
                  </a:lnTo>
                  <a:lnTo>
                    <a:pt x="16396917" y="9931543"/>
                  </a:lnTo>
                  <a:lnTo>
                    <a:pt x="16398530" y="9928685"/>
                  </a:lnTo>
                  <a:lnTo>
                    <a:pt x="16400285" y="9925494"/>
                  </a:lnTo>
                  <a:lnTo>
                    <a:pt x="16399374" y="9921166"/>
                  </a:lnTo>
                  <a:lnTo>
                    <a:pt x="16396326" y="9919078"/>
                  </a:lnTo>
                  <a:lnTo>
                    <a:pt x="16391993" y="9917229"/>
                  </a:lnTo>
                  <a:lnTo>
                    <a:pt x="16388802" y="9915474"/>
                  </a:lnTo>
                  <a:close/>
                </a:path>
                <a:path w="18310860" h="10526395">
                  <a:moveTo>
                    <a:pt x="17446094" y="10364511"/>
                  </a:moveTo>
                  <a:lnTo>
                    <a:pt x="17442618" y="10363422"/>
                  </a:lnTo>
                  <a:lnTo>
                    <a:pt x="17438001" y="10362240"/>
                  </a:lnTo>
                  <a:lnTo>
                    <a:pt x="17434383" y="10361485"/>
                  </a:lnTo>
                  <a:lnTo>
                    <a:pt x="17430772" y="10363490"/>
                  </a:lnTo>
                  <a:lnTo>
                    <a:pt x="17429682" y="10366965"/>
                  </a:lnTo>
                  <a:lnTo>
                    <a:pt x="17428736" y="10370107"/>
                  </a:lnTo>
                  <a:lnTo>
                    <a:pt x="17430408" y="10373578"/>
                  </a:lnTo>
                  <a:lnTo>
                    <a:pt x="17434406" y="10375283"/>
                  </a:lnTo>
                  <a:lnTo>
                    <a:pt x="17439024" y="10376465"/>
                  </a:lnTo>
                  <a:lnTo>
                    <a:pt x="17442641" y="10377220"/>
                  </a:lnTo>
                  <a:lnTo>
                    <a:pt x="17446254" y="10375216"/>
                  </a:lnTo>
                  <a:lnTo>
                    <a:pt x="17447344" y="10371741"/>
                  </a:lnTo>
                  <a:lnTo>
                    <a:pt x="17448099" y="10368123"/>
                  </a:lnTo>
                  <a:lnTo>
                    <a:pt x="17446094" y="10364511"/>
                  </a:lnTo>
                  <a:close/>
                </a:path>
                <a:path w="18310860" h="10526395">
                  <a:moveTo>
                    <a:pt x="16312788" y="9872019"/>
                  </a:moveTo>
                  <a:lnTo>
                    <a:pt x="16308794" y="9873072"/>
                  </a:lnTo>
                  <a:lnTo>
                    <a:pt x="16305283" y="9879454"/>
                  </a:lnTo>
                  <a:lnTo>
                    <a:pt x="16306337" y="9883450"/>
                  </a:lnTo>
                  <a:lnTo>
                    <a:pt x="16309529" y="9885205"/>
                  </a:lnTo>
                  <a:lnTo>
                    <a:pt x="16313577" y="9887720"/>
                  </a:lnTo>
                  <a:lnTo>
                    <a:pt x="16317244" y="9889284"/>
                  </a:lnTo>
                  <a:lnTo>
                    <a:pt x="16320906" y="9888088"/>
                  </a:lnTo>
                  <a:lnTo>
                    <a:pt x="16322519" y="9885230"/>
                  </a:lnTo>
                  <a:lnTo>
                    <a:pt x="16324274" y="9882039"/>
                  </a:lnTo>
                  <a:lnTo>
                    <a:pt x="16323219" y="9878045"/>
                  </a:lnTo>
                  <a:lnTo>
                    <a:pt x="16320028" y="9876289"/>
                  </a:lnTo>
                  <a:lnTo>
                    <a:pt x="16315980" y="9873774"/>
                  </a:lnTo>
                  <a:lnTo>
                    <a:pt x="16312788" y="9872019"/>
                  </a:lnTo>
                  <a:close/>
                </a:path>
                <a:path w="18310860" h="10526395">
                  <a:moveTo>
                    <a:pt x="17530254" y="10387017"/>
                  </a:moveTo>
                  <a:lnTo>
                    <a:pt x="17526636" y="10386261"/>
                  </a:lnTo>
                  <a:lnTo>
                    <a:pt x="17522353" y="10385222"/>
                  </a:lnTo>
                  <a:lnTo>
                    <a:pt x="17518736" y="10384467"/>
                  </a:lnTo>
                  <a:lnTo>
                    <a:pt x="17515456" y="10386613"/>
                  </a:lnTo>
                  <a:lnTo>
                    <a:pt x="17514366" y="10390088"/>
                  </a:lnTo>
                  <a:lnTo>
                    <a:pt x="17513420" y="10393230"/>
                  </a:lnTo>
                  <a:lnTo>
                    <a:pt x="17515092" y="10396701"/>
                  </a:lnTo>
                  <a:lnTo>
                    <a:pt x="17518091" y="10397980"/>
                  </a:lnTo>
                  <a:lnTo>
                    <a:pt x="17517900" y="10397504"/>
                  </a:lnTo>
                  <a:lnTo>
                    <a:pt x="17518901" y="10397931"/>
                  </a:lnTo>
                  <a:lnTo>
                    <a:pt x="17523518" y="10399113"/>
                  </a:lnTo>
                  <a:lnTo>
                    <a:pt x="17527135" y="10399868"/>
                  </a:lnTo>
                  <a:lnTo>
                    <a:pt x="17530747" y="10397863"/>
                  </a:lnTo>
                  <a:lnTo>
                    <a:pt x="17532257" y="10390628"/>
                  </a:lnTo>
                  <a:lnTo>
                    <a:pt x="17530254" y="10387017"/>
                  </a:lnTo>
                  <a:close/>
                </a:path>
                <a:path w="18310860" h="10526395">
                  <a:moveTo>
                    <a:pt x="16237012" y="9827089"/>
                  </a:moveTo>
                  <a:lnTo>
                    <a:pt x="16232683" y="9828000"/>
                  </a:lnTo>
                  <a:lnTo>
                    <a:pt x="16229699" y="9833424"/>
                  </a:lnTo>
                  <a:lnTo>
                    <a:pt x="16229173" y="9834382"/>
                  </a:lnTo>
                  <a:lnTo>
                    <a:pt x="16230086" y="9838710"/>
                  </a:lnTo>
                  <a:lnTo>
                    <a:pt x="16233276" y="9840465"/>
                  </a:lnTo>
                  <a:lnTo>
                    <a:pt x="16237326" y="9842981"/>
                  </a:lnTo>
                  <a:lnTo>
                    <a:pt x="16241324" y="9844686"/>
                  </a:lnTo>
                  <a:lnTo>
                    <a:pt x="16244985" y="9843490"/>
                  </a:lnTo>
                  <a:lnTo>
                    <a:pt x="16248353" y="9837442"/>
                  </a:lnTo>
                  <a:lnTo>
                    <a:pt x="16247442" y="9833114"/>
                  </a:lnTo>
                  <a:lnTo>
                    <a:pt x="16244252" y="9831359"/>
                  </a:lnTo>
                  <a:lnTo>
                    <a:pt x="16240204" y="9828844"/>
                  </a:lnTo>
                  <a:lnTo>
                    <a:pt x="16237012" y="9827089"/>
                  </a:lnTo>
                  <a:close/>
                </a:path>
                <a:path w="18310860" h="10526395">
                  <a:moveTo>
                    <a:pt x="17615175" y="10408664"/>
                  </a:moveTo>
                  <a:lnTo>
                    <a:pt x="17611558" y="10407909"/>
                  </a:lnTo>
                  <a:lnTo>
                    <a:pt x="17607272" y="10406869"/>
                  </a:lnTo>
                  <a:lnTo>
                    <a:pt x="17603655" y="10406114"/>
                  </a:lnTo>
                  <a:lnTo>
                    <a:pt x="17600043" y="10408119"/>
                  </a:lnTo>
                  <a:lnTo>
                    <a:pt x="17599288" y="10411737"/>
                  </a:lnTo>
                  <a:lnTo>
                    <a:pt x="17598342" y="10414879"/>
                  </a:lnTo>
                  <a:lnTo>
                    <a:pt x="17600155" y="10418015"/>
                  </a:lnTo>
                  <a:lnTo>
                    <a:pt x="17604155" y="10419722"/>
                  </a:lnTo>
                  <a:lnTo>
                    <a:pt x="17608440" y="10420762"/>
                  </a:lnTo>
                  <a:lnTo>
                    <a:pt x="17612057" y="10421516"/>
                  </a:lnTo>
                  <a:lnTo>
                    <a:pt x="17615668" y="10419512"/>
                  </a:lnTo>
                  <a:lnTo>
                    <a:pt x="17617179" y="10412277"/>
                  </a:lnTo>
                  <a:lnTo>
                    <a:pt x="17615175" y="10408664"/>
                  </a:lnTo>
                  <a:close/>
                </a:path>
                <a:path w="18310860" h="10526395">
                  <a:moveTo>
                    <a:pt x="16162662" y="9781585"/>
                  </a:moveTo>
                  <a:lnTo>
                    <a:pt x="16158666" y="9782638"/>
                  </a:lnTo>
                  <a:lnTo>
                    <a:pt x="16154489" y="9788736"/>
                  </a:lnTo>
                  <a:lnTo>
                    <a:pt x="16155543" y="9792731"/>
                  </a:lnTo>
                  <a:lnTo>
                    <a:pt x="16158592" y="9794820"/>
                  </a:lnTo>
                  <a:lnTo>
                    <a:pt x="16162641" y="9797334"/>
                  </a:lnTo>
                  <a:lnTo>
                    <a:pt x="16163640" y="9797760"/>
                  </a:lnTo>
                  <a:lnTo>
                    <a:pt x="16163164" y="9797951"/>
                  </a:lnTo>
                  <a:lnTo>
                    <a:pt x="16166163" y="9799231"/>
                  </a:lnTo>
                  <a:lnTo>
                    <a:pt x="16169827" y="9798036"/>
                  </a:lnTo>
                  <a:lnTo>
                    <a:pt x="16171081" y="9795813"/>
                  </a:lnTo>
                  <a:lnTo>
                    <a:pt x="16171440" y="9795178"/>
                  </a:lnTo>
                  <a:lnTo>
                    <a:pt x="16173528" y="9792129"/>
                  </a:lnTo>
                  <a:lnTo>
                    <a:pt x="16172474" y="9788134"/>
                  </a:lnTo>
                  <a:lnTo>
                    <a:pt x="16169426" y="9786046"/>
                  </a:lnTo>
                  <a:lnTo>
                    <a:pt x="16165710" y="9783673"/>
                  </a:lnTo>
                  <a:lnTo>
                    <a:pt x="16162662" y="9781585"/>
                  </a:lnTo>
                  <a:close/>
                </a:path>
                <a:path w="18310860" h="10526395">
                  <a:moveTo>
                    <a:pt x="17700948" y="10428312"/>
                  </a:moveTo>
                  <a:lnTo>
                    <a:pt x="17697331" y="10427557"/>
                  </a:lnTo>
                  <a:lnTo>
                    <a:pt x="17693047" y="10426518"/>
                  </a:lnTo>
                  <a:lnTo>
                    <a:pt x="17689571" y="10425429"/>
                  </a:lnTo>
                  <a:lnTo>
                    <a:pt x="17685818" y="10427768"/>
                  </a:lnTo>
                  <a:lnTo>
                    <a:pt x="17685062" y="10431385"/>
                  </a:lnTo>
                  <a:lnTo>
                    <a:pt x="17684449" y="10434669"/>
                  </a:lnTo>
                  <a:lnTo>
                    <a:pt x="17685930" y="10437664"/>
                  </a:lnTo>
                  <a:lnTo>
                    <a:pt x="17688929" y="10438943"/>
                  </a:lnTo>
                  <a:lnTo>
                    <a:pt x="17689120" y="10439419"/>
                  </a:lnTo>
                  <a:lnTo>
                    <a:pt x="17690119" y="10439845"/>
                  </a:lnTo>
                  <a:lnTo>
                    <a:pt x="17694404" y="10440885"/>
                  </a:lnTo>
                  <a:lnTo>
                    <a:pt x="17698021" y="10441640"/>
                  </a:lnTo>
                  <a:lnTo>
                    <a:pt x="17701776" y="10439302"/>
                  </a:lnTo>
                  <a:lnTo>
                    <a:pt x="17703286" y="10432067"/>
                  </a:lnTo>
                  <a:lnTo>
                    <a:pt x="17700948" y="10428312"/>
                  </a:lnTo>
                  <a:close/>
                </a:path>
                <a:path w="18310860" h="10526395">
                  <a:moveTo>
                    <a:pt x="16088403" y="9734938"/>
                  </a:moveTo>
                  <a:lnTo>
                    <a:pt x="16084410" y="9735992"/>
                  </a:lnTo>
                  <a:lnTo>
                    <a:pt x="16080233" y="9742090"/>
                  </a:lnTo>
                  <a:lnTo>
                    <a:pt x="16081286" y="9746085"/>
                  </a:lnTo>
                  <a:lnTo>
                    <a:pt x="16084334" y="9748173"/>
                  </a:lnTo>
                  <a:lnTo>
                    <a:pt x="16088049" y="9750546"/>
                  </a:lnTo>
                  <a:lnTo>
                    <a:pt x="16092050" y="9752253"/>
                  </a:lnTo>
                  <a:lnTo>
                    <a:pt x="16095569" y="9751390"/>
                  </a:lnTo>
                  <a:lnTo>
                    <a:pt x="16096824" y="9749167"/>
                  </a:lnTo>
                  <a:lnTo>
                    <a:pt x="16097182" y="9748532"/>
                  </a:lnTo>
                  <a:lnTo>
                    <a:pt x="16099271" y="9745483"/>
                  </a:lnTo>
                  <a:lnTo>
                    <a:pt x="16098216" y="9741488"/>
                  </a:lnTo>
                  <a:lnTo>
                    <a:pt x="16095167" y="9739400"/>
                  </a:lnTo>
                  <a:lnTo>
                    <a:pt x="16091453" y="9737027"/>
                  </a:lnTo>
                  <a:lnTo>
                    <a:pt x="16088403" y="9734938"/>
                  </a:lnTo>
                  <a:close/>
                </a:path>
                <a:path w="18310860" h="10526395">
                  <a:moveTo>
                    <a:pt x="17786860" y="10444868"/>
                  </a:moveTo>
                  <a:lnTo>
                    <a:pt x="17783244" y="10444114"/>
                  </a:lnTo>
                  <a:lnTo>
                    <a:pt x="17778815" y="10443406"/>
                  </a:lnTo>
                  <a:lnTo>
                    <a:pt x="17775197" y="10442650"/>
                  </a:lnTo>
                  <a:lnTo>
                    <a:pt x="17771778" y="10445132"/>
                  </a:lnTo>
                  <a:lnTo>
                    <a:pt x="17771098" y="10448388"/>
                  </a:lnTo>
                  <a:lnTo>
                    <a:pt x="17770409" y="10452033"/>
                  </a:lnTo>
                  <a:lnTo>
                    <a:pt x="17772223" y="10455170"/>
                  </a:lnTo>
                  <a:lnTo>
                    <a:pt x="17774890" y="10456308"/>
                  </a:lnTo>
                  <a:lnTo>
                    <a:pt x="17775032" y="10455975"/>
                  </a:lnTo>
                  <a:lnTo>
                    <a:pt x="17776363" y="10456542"/>
                  </a:lnTo>
                  <a:lnTo>
                    <a:pt x="17780790" y="10457249"/>
                  </a:lnTo>
                  <a:lnTo>
                    <a:pt x="17784406" y="10458004"/>
                  </a:lnTo>
                  <a:lnTo>
                    <a:pt x="17787830" y="10455525"/>
                  </a:lnTo>
                  <a:lnTo>
                    <a:pt x="17789265" y="10448651"/>
                  </a:lnTo>
                  <a:lnTo>
                    <a:pt x="17789340" y="10448290"/>
                  </a:lnTo>
                  <a:lnTo>
                    <a:pt x="17786860" y="10444868"/>
                  </a:lnTo>
                  <a:close/>
                </a:path>
                <a:path w="18310860" h="10526395">
                  <a:moveTo>
                    <a:pt x="16014764" y="9687768"/>
                  </a:moveTo>
                  <a:lnTo>
                    <a:pt x="16010770" y="9688822"/>
                  </a:lnTo>
                  <a:lnTo>
                    <a:pt x="16006593" y="9694920"/>
                  </a:lnTo>
                  <a:lnTo>
                    <a:pt x="16007646" y="9698914"/>
                  </a:lnTo>
                  <a:lnTo>
                    <a:pt x="16010694" y="9701003"/>
                  </a:lnTo>
                  <a:lnTo>
                    <a:pt x="16014409" y="9703375"/>
                  </a:lnTo>
                  <a:lnTo>
                    <a:pt x="16018410" y="9705081"/>
                  </a:lnTo>
                  <a:lnTo>
                    <a:pt x="16021596" y="9704077"/>
                  </a:lnTo>
                  <a:lnTo>
                    <a:pt x="16023543" y="9701362"/>
                  </a:lnTo>
                  <a:lnTo>
                    <a:pt x="16025630" y="9698313"/>
                  </a:lnTo>
                  <a:lnTo>
                    <a:pt x="16024576" y="9694317"/>
                  </a:lnTo>
                  <a:lnTo>
                    <a:pt x="16021528" y="9692229"/>
                  </a:lnTo>
                  <a:lnTo>
                    <a:pt x="16017813" y="9689857"/>
                  </a:lnTo>
                  <a:lnTo>
                    <a:pt x="16014764" y="9687768"/>
                  </a:lnTo>
                  <a:close/>
                </a:path>
                <a:path w="18310860" h="10526395">
                  <a:moveTo>
                    <a:pt x="15941693" y="9639264"/>
                  </a:moveTo>
                  <a:lnTo>
                    <a:pt x="15937365" y="9640176"/>
                  </a:lnTo>
                  <a:lnTo>
                    <a:pt x="15935276" y="9643225"/>
                  </a:lnTo>
                  <a:lnTo>
                    <a:pt x="15933843" y="9645765"/>
                  </a:lnTo>
                  <a:lnTo>
                    <a:pt x="15933663" y="9646082"/>
                  </a:lnTo>
                  <a:lnTo>
                    <a:pt x="15934241" y="9650268"/>
                  </a:lnTo>
                  <a:lnTo>
                    <a:pt x="15937289" y="9652356"/>
                  </a:lnTo>
                  <a:lnTo>
                    <a:pt x="15941006" y="9654730"/>
                  </a:lnTo>
                  <a:lnTo>
                    <a:pt x="15945006" y="9656435"/>
                  </a:lnTo>
                  <a:lnTo>
                    <a:pt x="15948191" y="9655431"/>
                  </a:lnTo>
                  <a:lnTo>
                    <a:pt x="15949921" y="9653017"/>
                  </a:lnTo>
                  <a:lnTo>
                    <a:pt x="15952226" y="9649667"/>
                  </a:lnTo>
                  <a:lnTo>
                    <a:pt x="15951173" y="9645672"/>
                  </a:lnTo>
                  <a:lnTo>
                    <a:pt x="15948125" y="9643584"/>
                  </a:lnTo>
                  <a:lnTo>
                    <a:pt x="15944407" y="9641210"/>
                  </a:lnTo>
                  <a:lnTo>
                    <a:pt x="15941693" y="9639264"/>
                  </a:lnTo>
                  <a:close/>
                </a:path>
                <a:path w="18310860" h="10526395">
                  <a:moveTo>
                    <a:pt x="17872913" y="10461090"/>
                  </a:moveTo>
                  <a:lnTo>
                    <a:pt x="17869297" y="10460335"/>
                  </a:lnTo>
                  <a:lnTo>
                    <a:pt x="17864870" y="10459628"/>
                  </a:lnTo>
                  <a:lnTo>
                    <a:pt x="17861252" y="10458873"/>
                  </a:lnTo>
                  <a:lnTo>
                    <a:pt x="17857830" y="10461353"/>
                  </a:lnTo>
                  <a:lnTo>
                    <a:pt x="17857150" y="10464609"/>
                  </a:lnTo>
                  <a:lnTo>
                    <a:pt x="17857075" y="10464971"/>
                  </a:lnTo>
                  <a:lnTo>
                    <a:pt x="17856604" y="10467921"/>
                  </a:lnTo>
                  <a:lnTo>
                    <a:pt x="17858418" y="10471059"/>
                  </a:lnTo>
                  <a:lnTo>
                    <a:pt x="17862416" y="10472764"/>
                  </a:lnTo>
                  <a:lnTo>
                    <a:pt x="17866846" y="10473472"/>
                  </a:lnTo>
                  <a:lnTo>
                    <a:pt x="17870461" y="10474226"/>
                  </a:lnTo>
                  <a:lnTo>
                    <a:pt x="17873881" y="10471746"/>
                  </a:lnTo>
                  <a:lnTo>
                    <a:pt x="17875318" y="10464873"/>
                  </a:lnTo>
                  <a:lnTo>
                    <a:pt x="17875394" y="10464511"/>
                  </a:lnTo>
                  <a:lnTo>
                    <a:pt x="17872913" y="10461090"/>
                  </a:lnTo>
                  <a:close/>
                </a:path>
                <a:path w="18310860" h="10526395">
                  <a:moveTo>
                    <a:pt x="15869382" y="9589903"/>
                  </a:moveTo>
                  <a:lnTo>
                    <a:pt x="15865196" y="9590481"/>
                  </a:lnTo>
                  <a:lnTo>
                    <a:pt x="15861019" y="9596579"/>
                  </a:lnTo>
                  <a:lnTo>
                    <a:pt x="15861598" y="9600766"/>
                  </a:lnTo>
                  <a:lnTo>
                    <a:pt x="15864647" y="9602854"/>
                  </a:lnTo>
                  <a:lnTo>
                    <a:pt x="15868362" y="9605226"/>
                  </a:lnTo>
                  <a:lnTo>
                    <a:pt x="15869694" y="9605795"/>
                  </a:lnTo>
                  <a:lnTo>
                    <a:pt x="15869552" y="9606128"/>
                  </a:lnTo>
                  <a:lnTo>
                    <a:pt x="15872552" y="9607408"/>
                  </a:lnTo>
                  <a:lnTo>
                    <a:pt x="15875738" y="9606403"/>
                  </a:lnTo>
                  <a:lnTo>
                    <a:pt x="15877684" y="9603688"/>
                  </a:lnTo>
                  <a:lnTo>
                    <a:pt x="15879773" y="9600638"/>
                  </a:lnTo>
                  <a:lnTo>
                    <a:pt x="15879194" y="9596453"/>
                  </a:lnTo>
                  <a:lnTo>
                    <a:pt x="15876145" y="9594364"/>
                  </a:lnTo>
                  <a:lnTo>
                    <a:pt x="15872430" y="9591992"/>
                  </a:lnTo>
                  <a:lnTo>
                    <a:pt x="15869382" y="9589903"/>
                  </a:lnTo>
                  <a:close/>
                </a:path>
                <a:path w="18310860" h="10526395">
                  <a:moveTo>
                    <a:pt x="17959294" y="10474694"/>
                  </a:moveTo>
                  <a:lnTo>
                    <a:pt x="17955534" y="10474272"/>
                  </a:lnTo>
                  <a:lnTo>
                    <a:pt x="17951110" y="10473566"/>
                  </a:lnTo>
                  <a:lnTo>
                    <a:pt x="17947491" y="10472811"/>
                  </a:lnTo>
                  <a:lnTo>
                    <a:pt x="17944070" y="10475290"/>
                  </a:lnTo>
                  <a:lnTo>
                    <a:pt x="17943648" y="10479050"/>
                  </a:lnTo>
                  <a:lnTo>
                    <a:pt x="17943178" y="10482002"/>
                  </a:lnTo>
                  <a:lnTo>
                    <a:pt x="17944991" y="10485139"/>
                  </a:lnTo>
                  <a:lnTo>
                    <a:pt x="17947656" y="10486275"/>
                  </a:lnTo>
                  <a:lnTo>
                    <a:pt x="17947467" y="10485801"/>
                  </a:lnTo>
                  <a:lnTo>
                    <a:pt x="17949134" y="10486512"/>
                  </a:lnTo>
                  <a:lnTo>
                    <a:pt x="17953558" y="10487218"/>
                  </a:lnTo>
                  <a:lnTo>
                    <a:pt x="17957176" y="10487973"/>
                  </a:lnTo>
                  <a:lnTo>
                    <a:pt x="17960598" y="10485493"/>
                  </a:lnTo>
                  <a:lnTo>
                    <a:pt x="17961020" y="10481733"/>
                  </a:lnTo>
                  <a:lnTo>
                    <a:pt x="17961775" y="10478116"/>
                  </a:lnTo>
                  <a:lnTo>
                    <a:pt x="17959294" y="10474694"/>
                  </a:lnTo>
                  <a:close/>
                </a:path>
                <a:path w="18310860" h="10526395">
                  <a:moveTo>
                    <a:pt x="15797497" y="9539542"/>
                  </a:moveTo>
                  <a:lnTo>
                    <a:pt x="15793311" y="9540120"/>
                  </a:lnTo>
                  <a:lnTo>
                    <a:pt x="15789134" y="9546218"/>
                  </a:lnTo>
                  <a:lnTo>
                    <a:pt x="15789712" y="9550403"/>
                  </a:lnTo>
                  <a:lnTo>
                    <a:pt x="15792760" y="9552491"/>
                  </a:lnTo>
                  <a:lnTo>
                    <a:pt x="15796335" y="9555199"/>
                  </a:lnTo>
                  <a:lnTo>
                    <a:pt x="15797667" y="9555767"/>
                  </a:lnTo>
                  <a:lnTo>
                    <a:pt x="15797525" y="9556100"/>
                  </a:lnTo>
                  <a:lnTo>
                    <a:pt x="15800526" y="9557379"/>
                  </a:lnTo>
                  <a:lnTo>
                    <a:pt x="15803711" y="9556375"/>
                  </a:lnTo>
                  <a:lnTo>
                    <a:pt x="15805658" y="9553659"/>
                  </a:lnTo>
                  <a:lnTo>
                    <a:pt x="15807746" y="9550611"/>
                  </a:lnTo>
                  <a:lnTo>
                    <a:pt x="15807167" y="9546425"/>
                  </a:lnTo>
                  <a:lnTo>
                    <a:pt x="15804118" y="9544336"/>
                  </a:lnTo>
                  <a:lnTo>
                    <a:pt x="15800545" y="9541630"/>
                  </a:lnTo>
                  <a:lnTo>
                    <a:pt x="15797497" y="9539542"/>
                  </a:lnTo>
                  <a:close/>
                </a:path>
                <a:path w="18310860" h="10526395">
                  <a:moveTo>
                    <a:pt x="18046247" y="10486966"/>
                  </a:moveTo>
                  <a:lnTo>
                    <a:pt x="18042487" y="10486543"/>
                  </a:lnTo>
                  <a:lnTo>
                    <a:pt x="18038060" y="10485837"/>
                  </a:lnTo>
                  <a:lnTo>
                    <a:pt x="18034302" y="10485416"/>
                  </a:lnTo>
                  <a:lnTo>
                    <a:pt x="18030880" y="10487896"/>
                  </a:lnTo>
                  <a:lnTo>
                    <a:pt x="18030458" y="10491656"/>
                  </a:lnTo>
                  <a:lnTo>
                    <a:pt x="18030319" y="10494748"/>
                  </a:lnTo>
                  <a:lnTo>
                    <a:pt x="18031941" y="10497410"/>
                  </a:lnTo>
                  <a:lnTo>
                    <a:pt x="18036275" y="10499258"/>
                  </a:lnTo>
                  <a:lnTo>
                    <a:pt x="18040700" y="10499964"/>
                  </a:lnTo>
                  <a:lnTo>
                    <a:pt x="18044461" y="10500385"/>
                  </a:lnTo>
                  <a:lnTo>
                    <a:pt x="18047882" y="10497906"/>
                  </a:lnTo>
                  <a:lnTo>
                    <a:pt x="18048726" y="10490387"/>
                  </a:lnTo>
                  <a:lnTo>
                    <a:pt x="18046247" y="10486966"/>
                  </a:lnTo>
                  <a:close/>
                </a:path>
                <a:path w="18310860" h="10526395">
                  <a:moveTo>
                    <a:pt x="15725897" y="9488514"/>
                  </a:moveTo>
                  <a:lnTo>
                    <a:pt x="15721711" y="9489092"/>
                  </a:lnTo>
                  <a:lnTo>
                    <a:pt x="15717535" y="9495189"/>
                  </a:lnTo>
                  <a:lnTo>
                    <a:pt x="15718112" y="9499375"/>
                  </a:lnTo>
                  <a:lnTo>
                    <a:pt x="15721160" y="9501464"/>
                  </a:lnTo>
                  <a:lnTo>
                    <a:pt x="15724733" y="9504170"/>
                  </a:lnTo>
                  <a:lnTo>
                    <a:pt x="15729068" y="9506019"/>
                  </a:lnTo>
                  <a:lnTo>
                    <a:pt x="15732111" y="9505347"/>
                  </a:lnTo>
                  <a:lnTo>
                    <a:pt x="15734058" y="9502632"/>
                  </a:lnTo>
                  <a:lnTo>
                    <a:pt x="15736146" y="9499583"/>
                  </a:lnTo>
                  <a:lnTo>
                    <a:pt x="15735567" y="9495397"/>
                  </a:lnTo>
                  <a:lnTo>
                    <a:pt x="15732518" y="9493308"/>
                  </a:lnTo>
                  <a:lnTo>
                    <a:pt x="15728945" y="9490602"/>
                  </a:lnTo>
                  <a:lnTo>
                    <a:pt x="15725897" y="9488514"/>
                  </a:lnTo>
                  <a:close/>
                </a:path>
                <a:path w="18310860" h="10526395">
                  <a:moveTo>
                    <a:pt x="18133051" y="10496810"/>
                  </a:moveTo>
                  <a:lnTo>
                    <a:pt x="18129290" y="10496389"/>
                  </a:lnTo>
                  <a:lnTo>
                    <a:pt x="18121297" y="10495736"/>
                  </a:lnTo>
                  <a:lnTo>
                    <a:pt x="18117875" y="10498216"/>
                  </a:lnTo>
                  <a:lnTo>
                    <a:pt x="18117453" y="10501975"/>
                  </a:lnTo>
                  <a:lnTo>
                    <a:pt x="18117316" y="10505068"/>
                  </a:lnTo>
                  <a:lnTo>
                    <a:pt x="18118938" y="10507731"/>
                  </a:lnTo>
                  <a:lnTo>
                    <a:pt x="18121603" y="10508867"/>
                  </a:lnTo>
                  <a:lnTo>
                    <a:pt x="18121745" y="10508534"/>
                  </a:lnTo>
                  <a:lnTo>
                    <a:pt x="18123412" y="10509245"/>
                  </a:lnTo>
                  <a:lnTo>
                    <a:pt x="18131406" y="10509897"/>
                  </a:lnTo>
                  <a:lnTo>
                    <a:pt x="18134828" y="10507417"/>
                  </a:lnTo>
                  <a:lnTo>
                    <a:pt x="18135250" y="10503658"/>
                  </a:lnTo>
                  <a:lnTo>
                    <a:pt x="18135529" y="10500231"/>
                  </a:lnTo>
                  <a:lnTo>
                    <a:pt x="18133051" y="10496810"/>
                  </a:lnTo>
                  <a:close/>
                </a:path>
                <a:path w="18310860" h="10526395">
                  <a:moveTo>
                    <a:pt x="15654915" y="9436962"/>
                  </a:moveTo>
                  <a:lnTo>
                    <a:pt x="15650728" y="9437539"/>
                  </a:lnTo>
                  <a:lnTo>
                    <a:pt x="15646551" y="9443637"/>
                  </a:lnTo>
                  <a:lnTo>
                    <a:pt x="15647129" y="9447823"/>
                  </a:lnTo>
                  <a:lnTo>
                    <a:pt x="15650177" y="9449912"/>
                  </a:lnTo>
                  <a:lnTo>
                    <a:pt x="15653750" y="9452617"/>
                  </a:lnTo>
                  <a:lnTo>
                    <a:pt x="15657752" y="9454324"/>
                  </a:lnTo>
                  <a:lnTo>
                    <a:pt x="15661271" y="9453462"/>
                  </a:lnTo>
                  <a:lnTo>
                    <a:pt x="15663075" y="9451080"/>
                  </a:lnTo>
                  <a:lnTo>
                    <a:pt x="15665164" y="9448031"/>
                  </a:lnTo>
                  <a:lnTo>
                    <a:pt x="15664585" y="9443845"/>
                  </a:lnTo>
                  <a:lnTo>
                    <a:pt x="15661536" y="9441756"/>
                  </a:lnTo>
                  <a:lnTo>
                    <a:pt x="15657963" y="9439050"/>
                  </a:lnTo>
                  <a:lnTo>
                    <a:pt x="15654915" y="9436962"/>
                  </a:lnTo>
                  <a:close/>
                </a:path>
                <a:path w="18310860" h="10526395">
                  <a:moveTo>
                    <a:pt x="15584690" y="9384551"/>
                  </a:moveTo>
                  <a:lnTo>
                    <a:pt x="15580505" y="9385130"/>
                  </a:lnTo>
                  <a:lnTo>
                    <a:pt x="15578417" y="9388178"/>
                  </a:lnTo>
                  <a:lnTo>
                    <a:pt x="15575995" y="9391084"/>
                  </a:lnTo>
                  <a:lnTo>
                    <a:pt x="15576574" y="9395271"/>
                  </a:lnTo>
                  <a:lnTo>
                    <a:pt x="15579622" y="9397359"/>
                  </a:lnTo>
                  <a:lnTo>
                    <a:pt x="15583196" y="9400066"/>
                  </a:lnTo>
                  <a:lnTo>
                    <a:pt x="15584528" y="9400634"/>
                  </a:lnTo>
                  <a:lnTo>
                    <a:pt x="15584386" y="9400967"/>
                  </a:lnTo>
                  <a:lnTo>
                    <a:pt x="15587052" y="9402105"/>
                  </a:lnTo>
                  <a:lnTo>
                    <a:pt x="15590572" y="9401242"/>
                  </a:lnTo>
                  <a:lnTo>
                    <a:pt x="15592375" y="9398859"/>
                  </a:lnTo>
                  <a:lnTo>
                    <a:pt x="15594797" y="9395953"/>
                  </a:lnTo>
                  <a:lnTo>
                    <a:pt x="15594220" y="9391768"/>
                  </a:lnTo>
                  <a:lnTo>
                    <a:pt x="15591172" y="9389680"/>
                  </a:lnTo>
                  <a:lnTo>
                    <a:pt x="15587597" y="9386973"/>
                  </a:lnTo>
                  <a:lnTo>
                    <a:pt x="15584690" y="9384551"/>
                  </a:lnTo>
                  <a:close/>
                </a:path>
                <a:path w="18310860" h="10526395">
                  <a:moveTo>
                    <a:pt x="18220614" y="10505798"/>
                  </a:moveTo>
                  <a:lnTo>
                    <a:pt x="18216854" y="10505375"/>
                  </a:lnTo>
                  <a:lnTo>
                    <a:pt x="18212287" y="10505003"/>
                  </a:lnTo>
                  <a:lnTo>
                    <a:pt x="18208526" y="10504581"/>
                  </a:lnTo>
                  <a:lnTo>
                    <a:pt x="18205438" y="10507203"/>
                  </a:lnTo>
                  <a:lnTo>
                    <a:pt x="18205016" y="10510963"/>
                  </a:lnTo>
                  <a:lnTo>
                    <a:pt x="18204545" y="10513913"/>
                  </a:lnTo>
                  <a:lnTo>
                    <a:pt x="18206168" y="10516575"/>
                  </a:lnTo>
                  <a:lnTo>
                    <a:pt x="18208835" y="10517713"/>
                  </a:lnTo>
                  <a:lnTo>
                    <a:pt x="18208977" y="10517380"/>
                  </a:lnTo>
                  <a:lnTo>
                    <a:pt x="18210975" y="10518232"/>
                  </a:lnTo>
                  <a:lnTo>
                    <a:pt x="18215544" y="10518605"/>
                  </a:lnTo>
                  <a:lnTo>
                    <a:pt x="18219305" y="10519027"/>
                  </a:lnTo>
                  <a:lnTo>
                    <a:pt x="18222391" y="10516405"/>
                  </a:lnTo>
                  <a:lnTo>
                    <a:pt x="18223237" y="10508886"/>
                  </a:lnTo>
                  <a:lnTo>
                    <a:pt x="18220614" y="10505798"/>
                  </a:lnTo>
                  <a:close/>
                </a:path>
                <a:path w="18310860" h="10526395">
                  <a:moveTo>
                    <a:pt x="15514277" y="9331666"/>
                  </a:moveTo>
                  <a:lnTo>
                    <a:pt x="15510425" y="9332386"/>
                  </a:lnTo>
                  <a:lnTo>
                    <a:pt x="15508003" y="9335293"/>
                  </a:lnTo>
                  <a:lnTo>
                    <a:pt x="15505724" y="9337866"/>
                  </a:lnTo>
                  <a:lnTo>
                    <a:pt x="15506302" y="9342052"/>
                  </a:lnTo>
                  <a:lnTo>
                    <a:pt x="15509209" y="9344474"/>
                  </a:lnTo>
                  <a:lnTo>
                    <a:pt x="15512782" y="9347180"/>
                  </a:lnTo>
                  <a:lnTo>
                    <a:pt x="15514448" y="9347890"/>
                  </a:lnTo>
                  <a:lnTo>
                    <a:pt x="15513972" y="9348082"/>
                  </a:lnTo>
                  <a:lnTo>
                    <a:pt x="15516638" y="9349219"/>
                  </a:lnTo>
                  <a:lnTo>
                    <a:pt x="15520158" y="9348357"/>
                  </a:lnTo>
                  <a:lnTo>
                    <a:pt x="15521962" y="9345975"/>
                  </a:lnTo>
                  <a:lnTo>
                    <a:pt x="15524241" y="9343401"/>
                  </a:lnTo>
                  <a:lnTo>
                    <a:pt x="15523664" y="9339215"/>
                  </a:lnTo>
                  <a:lnTo>
                    <a:pt x="15520756" y="9336793"/>
                  </a:lnTo>
                  <a:lnTo>
                    <a:pt x="15517183" y="9334087"/>
                  </a:lnTo>
                  <a:lnTo>
                    <a:pt x="15514277" y="9331666"/>
                  </a:lnTo>
                  <a:close/>
                </a:path>
                <a:path w="18310860" h="10526395">
                  <a:moveTo>
                    <a:pt x="18307746" y="10513024"/>
                  </a:moveTo>
                  <a:lnTo>
                    <a:pt x="18303985" y="10512602"/>
                  </a:lnTo>
                  <a:lnTo>
                    <a:pt x="18295992" y="10511950"/>
                  </a:lnTo>
                  <a:lnTo>
                    <a:pt x="18292903" y="10514572"/>
                  </a:lnTo>
                  <a:lnTo>
                    <a:pt x="18292481" y="10518332"/>
                  </a:lnTo>
                  <a:lnTo>
                    <a:pt x="18292153" y="10520949"/>
                  </a:lnTo>
                  <a:lnTo>
                    <a:pt x="18293776" y="10523611"/>
                  </a:lnTo>
                  <a:lnTo>
                    <a:pt x="18296443" y="10524749"/>
                  </a:lnTo>
                  <a:lnTo>
                    <a:pt x="18296585" y="10524416"/>
                  </a:lnTo>
                  <a:lnTo>
                    <a:pt x="18298582" y="10525268"/>
                  </a:lnTo>
                  <a:lnTo>
                    <a:pt x="18306579" y="10525921"/>
                  </a:lnTo>
                  <a:lnTo>
                    <a:pt x="18309667" y="10523299"/>
                  </a:lnTo>
                  <a:lnTo>
                    <a:pt x="18310089" y="10519539"/>
                  </a:lnTo>
                  <a:lnTo>
                    <a:pt x="18310369" y="10516113"/>
                  </a:lnTo>
                  <a:lnTo>
                    <a:pt x="18307746" y="10513024"/>
                  </a:lnTo>
                  <a:close/>
                </a:path>
                <a:path w="18310860" h="10526395">
                  <a:moveTo>
                    <a:pt x="15445433" y="9277873"/>
                  </a:moveTo>
                  <a:lnTo>
                    <a:pt x="15441246" y="9278452"/>
                  </a:lnTo>
                  <a:lnTo>
                    <a:pt x="15438824" y="9281358"/>
                  </a:lnTo>
                  <a:lnTo>
                    <a:pt x="15436544" y="9283931"/>
                  </a:lnTo>
                  <a:lnTo>
                    <a:pt x="15437123" y="9288117"/>
                  </a:lnTo>
                  <a:lnTo>
                    <a:pt x="15440029" y="9290539"/>
                  </a:lnTo>
                  <a:lnTo>
                    <a:pt x="15443603" y="9293245"/>
                  </a:lnTo>
                  <a:lnTo>
                    <a:pt x="15445268" y="9293956"/>
                  </a:lnTo>
                  <a:lnTo>
                    <a:pt x="15444794" y="9294147"/>
                  </a:lnTo>
                  <a:lnTo>
                    <a:pt x="15447461" y="9295285"/>
                  </a:lnTo>
                  <a:lnTo>
                    <a:pt x="15450980" y="9294422"/>
                  </a:lnTo>
                  <a:lnTo>
                    <a:pt x="15452784" y="9292040"/>
                  </a:lnTo>
                  <a:lnTo>
                    <a:pt x="15455064" y="9289467"/>
                  </a:lnTo>
                  <a:lnTo>
                    <a:pt x="15454485" y="9285281"/>
                  </a:lnTo>
                  <a:lnTo>
                    <a:pt x="15451581" y="9282860"/>
                  </a:lnTo>
                  <a:lnTo>
                    <a:pt x="15448006" y="9280153"/>
                  </a:lnTo>
                  <a:lnTo>
                    <a:pt x="15445433" y="9277873"/>
                  </a:lnTo>
                  <a:close/>
                </a:path>
                <a:path w="18310860" h="10526395">
                  <a:moveTo>
                    <a:pt x="15376538" y="9223272"/>
                  </a:moveTo>
                  <a:lnTo>
                    <a:pt x="15372352" y="9223850"/>
                  </a:lnTo>
                  <a:lnTo>
                    <a:pt x="15367509" y="9229664"/>
                  </a:lnTo>
                  <a:lnTo>
                    <a:pt x="15368088" y="9233850"/>
                  </a:lnTo>
                  <a:lnTo>
                    <a:pt x="15370994" y="9236272"/>
                  </a:lnTo>
                  <a:lnTo>
                    <a:pt x="15374567" y="9238978"/>
                  </a:lnTo>
                  <a:lnTo>
                    <a:pt x="15378899" y="9240826"/>
                  </a:lnTo>
                  <a:lnTo>
                    <a:pt x="15382276" y="9240297"/>
                  </a:lnTo>
                  <a:lnTo>
                    <a:pt x="15384080" y="9237915"/>
                  </a:lnTo>
                  <a:lnTo>
                    <a:pt x="15386502" y="9235008"/>
                  </a:lnTo>
                  <a:lnTo>
                    <a:pt x="15385924" y="9230822"/>
                  </a:lnTo>
                  <a:lnTo>
                    <a:pt x="15383018" y="9228400"/>
                  </a:lnTo>
                  <a:lnTo>
                    <a:pt x="15379445" y="9225694"/>
                  </a:lnTo>
                  <a:lnTo>
                    <a:pt x="15376538" y="9223272"/>
                  </a:lnTo>
                  <a:close/>
                </a:path>
                <a:path w="18310860" h="10526395">
                  <a:moveTo>
                    <a:pt x="15307976" y="9168813"/>
                  </a:moveTo>
                  <a:lnTo>
                    <a:pt x="15303934" y="9169059"/>
                  </a:lnTo>
                  <a:lnTo>
                    <a:pt x="15301512" y="9171965"/>
                  </a:lnTo>
                  <a:lnTo>
                    <a:pt x="15299423" y="9175014"/>
                  </a:lnTo>
                  <a:lnTo>
                    <a:pt x="15299668" y="9179058"/>
                  </a:lnTo>
                  <a:lnTo>
                    <a:pt x="15302574" y="9181479"/>
                  </a:lnTo>
                  <a:lnTo>
                    <a:pt x="15306147" y="9184185"/>
                  </a:lnTo>
                  <a:lnTo>
                    <a:pt x="15310480" y="9186034"/>
                  </a:lnTo>
                  <a:lnTo>
                    <a:pt x="15313857" y="9185504"/>
                  </a:lnTo>
                  <a:lnTo>
                    <a:pt x="15315661" y="9183122"/>
                  </a:lnTo>
                  <a:lnTo>
                    <a:pt x="15317749" y="9180073"/>
                  </a:lnTo>
                  <a:lnTo>
                    <a:pt x="15317504" y="9176029"/>
                  </a:lnTo>
                  <a:lnTo>
                    <a:pt x="15314598" y="9173608"/>
                  </a:lnTo>
                  <a:lnTo>
                    <a:pt x="15311025" y="9170902"/>
                  </a:lnTo>
                  <a:lnTo>
                    <a:pt x="15307976" y="9168813"/>
                  </a:lnTo>
                  <a:close/>
                </a:path>
                <a:path w="18310860" h="10526395">
                  <a:moveTo>
                    <a:pt x="15240318" y="9113163"/>
                  </a:moveTo>
                  <a:lnTo>
                    <a:pt x="15236274" y="9113408"/>
                  </a:lnTo>
                  <a:lnTo>
                    <a:pt x="15231430" y="9119221"/>
                  </a:lnTo>
                  <a:lnTo>
                    <a:pt x="15231675" y="9123265"/>
                  </a:lnTo>
                  <a:lnTo>
                    <a:pt x="15234581" y="9125687"/>
                  </a:lnTo>
                  <a:lnTo>
                    <a:pt x="15238012" y="9128726"/>
                  </a:lnTo>
                  <a:lnTo>
                    <a:pt x="15239679" y="9129437"/>
                  </a:lnTo>
                  <a:lnTo>
                    <a:pt x="15239537" y="9129770"/>
                  </a:lnTo>
                  <a:lnTo>
                    <a:pt x="15242203" y="9130907"/>
                  </a:lnTo>
                  <a:lnTo>
                    <a:pt x="15245579" y="9130378"/>
                  </a:lnTo>
                  <a:lnTo>
                    <a:pt x="15247384" y="9127996"/>
                  </a:lnTo>
                  <a:lnTo>
                    <a:pt x="15249805" y="9125090"/>
                  </a:lnTo>
                  <a:lnTo>
                    <a:pt x="15249561" y="9121046"/>
                  </a:lnTo>
                  <a:lnTo>
                    <a:pt x="15246654" y="9118624"/>
                  </a:lnTo>
                  <a:lnTo>
                    <a:pt x="15243224" y="9115585"/>
                  </a:lnTo>
                  <a:lnTo>
                    <a:pt x="15240318" y="9113163"/>
                  </a:lnTo>
                  <a:close/>
                </a:path>
                <a:path w="18310860" h="10526395">
                  <a:moveTo>
                    <a:pt x="15172800" y="9057180"/>
                  </a:moveTo>
                  <a:lnTo>
                    <a:pt x="15168757" y="9057425"/>
                  </a:lnTo>
                  <a:lnTo>
                    <a:pt x="15163913" y="9063237"/>
                  </a:lnTo>
                  <a:lnTo>
                    <a:pt x="15164158" y="9067282"/>
                  </a:lnTo>
                  <a:lnTo>
                    <a:pt x="15167066" y="9069704"/>
                  </a:lnTo>
                  <a:lnTo>
                    <a:pt x="15170496" y="9072743"/>
                  </a:lnTo>
                  <a:lnTo>
                    <a:pt x="15172162" y="9073453"/>
                  </a:lnTo>
                  <a:lnTo>
                    <a:pt x="15172019" y="9073787"/>
                  </a:lnTo>
                  <a:lnTo>
                    <a:pt x="15174686" y="9074924"/>
                  </a:lnTo>
                  <a:lnTo>
                    <a:pt x="15178065" y="9074396"/>
                  </a:lnTo>
                  <a:lnTo>
                    <a:pt x="15179868" y="9072014"/>
                  </a:lnTo>
                  <a:lnTo>
                    <a:pt x="15182290" y="9069107"/>
                  </a:lnTo>
                  <a:lnTo>
                    <a:pt x="15182046" y="9065063"/>
                  </a:lnTo>
                  <a:lnTo>
                    <a:pt x="15179139" y="9062641"/>
                  </a:lnTo>
                  <a:lnTo>
                    <a:pt x="15175706" y="9059601"/>
                  </a:lnTo>
                  <a:lnTo>
                    <a:pt x="15172800" y="9057180"/>
                  </a:lnTo>
                  <a:close/>
                </a:path>
                <a:path w="18310860" h="10526395">
                  <a:moveTo>
                    <a:pt x="15105570" y="9000530"/>
                  </a:moveTo>
                  <a:lnTo>
                    <a:pt x="15101524" y="9000775"/>
                  </a:lnTo>
                  <a:lnTo>
                    <a:pt x="15096681" y="9006588"/>
                  </a:lnTo>
                  <a:lnTo>
                    <a:pt x="15096925" y="9010632"/>
                  </a:lnTo>
                  <a:lnTo>
                    <a:pt x="15099832" y="9013053"/>
                  </a:lnTo>
                  <a:lnTo>
                    <a:pt x="15103263" y="9016092"/>
                  </a:lnTo>
                  <a:lnTo>
                    <a:pt x="15104931" y="9016804"/>
                  </a:lnTo>
                  <a:lnTo>
                    <a:pt x="15104789" y="9017138"/>
                  </a:lnTo>
                  <a:lnTo>
                    <a:pt x="15107456" y="9018276"/>
                  </a:lnTo>
                  <a:lnTo>
                    <a:pt x="15110832" y="9017746"/>
                  </a:lnTo>
                  <a:lnTo>
                    <a:pt x="15112637" y="9015364"/>
                  </a:lnTo>
                  <a:lnTo>
                    <a:pt x="15115059" y="9012457"/>
                  </a:lnTo>
                  <a:lnTo>
                    <a:pt x="15114813" y="9008414"/>
                  </a:lnTo>
                  <a:lnTo>
                    <a:pt x="15111907" y="9005992"/>
                  </a:lnTo>
                  <a:lnTo>
                    <a:pt x="15108476" y="9002952"/>
                  </a:lnTo>
                  <a:lnTo>
                    <a:pt x="15105570" y="9000530"/>
                  </a:lnTo>
                  <a:close/>
                </a:path>
                <a:path w="18310860" h="10526395">
                  <a:moveTo>
                    <a:pt x="15038621" y="8943214"/>
                  </a:moveTo>
                  <a:lnTo>
                    <a:pt x="15034576" y="8943458"/>
                  </a:lnTo>
                  <a:lnTo>
                    <a:pt x="15029732" y="8949271"/>
                  </a:lnTo>
                  <a:lnTo>
                    <a:pt x="15029978" y="8953315"/>
                  </a:lnTo>
                  <a:lnTo>
                    <a:pt x="15032883" y="8955737"/>
                  </a:lnTo>
                  <a:lnTo>
                    <a:pt x="15036317" y="8958777"/>
                  </a:lnTo>
                  <a:lnTo>
                    <a:pt x="15038317" y="8959630"/>
                  </a:lnTo>
                  <a:lnTo>
                    <a:pt x="15038175" y="8959964"/>
                  </a:lnTo>
                  <a:lnTo>
                    <a:pt x="15040507" y="8960958"/>
                  </a:lnTo>
                  <a:lnTo>
                    <a:pt x="15043884" y="8960429"/>
                  </a:lnTo>
                  <a:lnTo>
                    <a:pt x="15045688" y="8958047"/>
                  </a:lnTo>
                  <a:lnTo>
                    <a:pt x="15048110" y="8955141"/>
                  </a:lnTo>
                  <a:lnTo>
                    <a:pt x="15047865" y="8951096"/>
                  </a:lnTo>
                  <a:lnTo>
                    <a:pt x="15044959" y="8948675"/>
                  </a:lnTo>
                  <a:lnTo>
                    <a:pt x="15041528" y="8945636"/>
                  </a:lnTo>
                  <a:lnTo>
                    <a:pt x="15038621" y="8943214"/>
                  </a:lnTo>
                  <a:close/>
                </a:path>
                <a:path w="18310860" h="10526395">
                  <a:moveTo>
                    <a:pt x="14972813" y="8885990"/>
                  </a:moveTo>
                  <a:lnTo>
                    <a:pt x="14968294" y="8886426"/>
                  </a:lnTo>
                  <a:lnTo>
                    <a:pt x="14963736" y="8891573"/>
                  </a:lnTo>
                  <a:lnTo>
                    <a:pt x="14963838" y="8895950"/>
                  </a:lnTo>
                  <a:lnTo>
                    <a:pt x="14966745" y="8898372"/>
                  </a:lnTo>
                  <a:lnTo>
                    <a:pt x="14970176" y="8901410"/>
                  </a:lnTo>
                  <a:lnTo>
                    <a:pt x="14972176" y="8902264"/>
                  </a:lnTo>
                  <a:lnTo>
                    <a:pt x="14972034" y="8902598"/>
                  </a:lnTo>
                  <a:lnTo>
                    <a:pt x="14974366" y="8903593"/>
                  </a:lnTo>
                  <a:lnTo>
                    <a:pt x="14977412" y="8902922"/>
                  </a:lnTo>
                  <a:lnTo>
                    <a:pt x="14979549" y="8900682"/>
                  </a:lnTo>
                  <a:lnTo>
                    <a:pt x="14981829" y="8898109"/>
                  </a:lnTo>
                  <a:lnTo>
                    <a:pt x="14981726" y="8893732"/>
                  </a:lnTo>
                  <a:lnTo>
                    <a:pt x="14978820" y="8891310"/>
                  </a:lnTo>
                  <a:lnTo>
                    <a:pt x="14972813" y="8885990"/>
                  </a:lnTo>
                  <a:close/>
                </a:path>
                <a:path w="18310860" h="10526395">
                  <a:moveTo>
                    <a:pt x="14906959" y="8827958"/>
                  </a:moveTo>
                  <a:lnTo>
                    <a:pt x="14902440" y="8828394"/>
                  </a:lnTo>
                  <a:lnTo>
                    <a:pt x="14897882" y="8833541"/>
                  </a:lnTo>
                  <a:lnTo>
                    <a:pt x="14897983" y="8837918"/>
                  </a:lnTo>
                  <a:lnTo>
                    <a:pt x="14900891" y="8840340"/>
                  </a:lnTo>
                  <a:lnTo>
                    <a:pt x="14904321" y="8843379"/>
                  </a:lnTo>
                  <a:lnTo>
                    <a:pt x="14906320" y="8844232"/>
                  </a:lnTo>
                  <a:lnTo>
                    <a:pt x="14906178" y="8844565"/>
                  </a:lnTo>
                  <a:lnTo>
                    <a:pt x="14908512" y="8845560"/>
                  </a:lnTo>
                  <a:lnTo>
                    <a:pt x="14911555" y="8844889"/>
                  </a:lnTo>
                  <a:lnTo>
                    <a:pt x="14913693" y="8842649"/>
                  </a:lnTo>
                  <a:lnTo>
                    <a:pt x="14915973" y="8840076"/>
                  </a:lnTo>
                  <a:lnTo>
                    <a:pt x="14915870" y="8835698"/>
                  </a:lnTo>
                  <a:lnTo>
                    <a:pt x="14912964" y="8833277"/>
                  </a:lnTo>
                  <a:lnTo>
                    <a:pt x="14906959" y="8827958"/>
                  </a:lnTo>
                  <a:close/>
                </a:path>
                <a:path w="18310860" h="10526395">
                  <a:moveTo>
                    <a:pt x="14841723" y="8769402"/>
                  </a:moveTo>
                  <a:lnTo>
                    <a:pt x="14837346" y="8769505"/>
                  </a:lnTo>
                  <a:lnTo>
                    <a:pt x="14834924" y="8772411"/>
                  </a:lnTo>
                  <a:lnTo>
                    <a:pt x="14832312" y="8774843"/>
                  </a:lnTo>
                  <a:lnTo>
                    <a:pt x="14832414" y="8779220"/>
                  </a:lnTo>
                  <a:lnTo>
                    <a:pt x="14835320" y="8781642"/>
                  </a:lnTo>
                  <a:lnTo>
                    <a:pt x="14838750" y="8784680"/>
                  </a:lnTo>
                  <a:lnTo>
                    <a:pt x="14840751" y="8785534"/>
                  </a:lnTo>
                  <a:lnTo>
                    <a:pt x="14840609" y="8785866"/>
                  </a:lnTo>
                  <a:lnTo>
                    <a:pt x="14842942" y="8786862"/>
                  </a:lnTo>
                  <a:lnTo>
                    <a:pt x="14845843" y="8786524"/>
                  </a:lnTo>
                  <a:lnTo>
                    <a:pt x="14847981" y="8784284"/>
                  </a:lnTo>
                  <a:lnTo>
                    <a:pt x="14850593" y="8781853"/>
                  </a:lnTo>
                  <a:lnTo>
                    <a:pt x="14850491" y="8777476"/>
                  </a:lnTo>
                  <a:lnTo>
                    <a:pt x="14847585" y="8775054"/>
                  </a:lnTo>
                  <a:lnTo>
                    <a:pt x="14844153" y="8772015"/>
                  </a:lnTo>
                  <a:lnTo>
                    <a:pt x="14841723" y="8769402"/>
                  </a:lnTo>
                  <a:close/>
                </a:path>
                <a:path w="18310860" h="10526395">
                  <a:moveTo>
                    <a:pt x="14776770" y="8710179"/>
                  </a:moveTo>
                  <a:lnTo>
                    <a:pt x="14772391" y="8710281"/>
                  </a:lnTo>
                  <a:lnTo>
                    <a:pt x="14769971" y="8713188"/>
                  </a:lnTo>
                  <a:lnTo>
                    <a:pt x="14767358" y="8715619"/>
                  </a:lnTo>
                  <a:lnTo>
                    <a:pt x="14767459" y="8719996"/>
                  </a:lnTo>
                  <a:lnTo>
                    <a:pt x="14770365" y="8722418"/>
                  </a:lnTo>
                  <a:lnTo>
                    <a:pt x="14773798" y="8725457"/>
                  </a:lnTo>
                  <a:lnTo>
                    <a:pt x="14774323" y="8726075"/>
                  </a:lnTo>
                  <a:lnTo>
                    <a:pt x="14777990" y="8727639"/>
                  </a:lnTo>
                  <a:lnTo>
                    <a:pt x="14780891" y="8727301"/>
                  </a:lnTo>
                  <a:lnTo>
                    <a:pt x="14783029" y="8725061"/>
                  </a:lnTo>
                  <a:lnTo>
                    <a:pt x="14785641" y="8722630"/>
                  </a:lnTo>
                  <a:lnTo>
                    <a:pt x="14785539" y="8718253"/>
                  </a:lnTo>
                  <a:lnTo>
                    <a:pt x="14782633" y="8715832"/>
                  </a:lnTo>
                  <a:lnTo>
                    <a:pt x="14779201" y="8712792"/>
                  </a:lnTo>
                  <a:lnTo>
                    <a:pt x="14776770" y="8710179"/>
                  </a:lnTo>
                  <a:close/>
                </a:path>
                <a:path w="18310860" h="10526395">
                  <a:moveTo>
                    <a:pt x="14712292" y="8650764"/>
                  </a:moveTo>
                  <a:lnTo>
                    <a:pt x="14707916" y="8650867"/>
                  </a:lnTo>
                  <a:lnTo>
                    <a:pt x="14705494" y="8653774"/>
                  </a:lnTo>
                  <a:lnTo>
                    <a:pt x="14702881" y="8656205"/>
                  </a:lnTo>
                  <a:lnTo>
                    <a:pt x="14702982" y="8660582"/>
                  </a:lnTo>
                  <a:lnTo>
                    <a:pt x="14705890" y="8663004"/>
                  </a:lnTo>
                  <a:lnTo>
                    <a:pt x="14709321" y="8666043"/>
                  </a:lnTo>
                  <a:lnTo>
                    <a:pt x="14709845" y="8666661"/>
                  </a:lnTo>
                  <a:lnTo>
                    <a:pt x="14713511" y="8668224"/>
                  </a:lnTo>
                  <a:lnTo>
                    <a:pt x="14716412" y="8667886"/>
                  </a:lnTo>
                  <a:lnTo>
                    <a:pt x="14718550" y="8665647"/>
                  </a:lnTo>
                  <a:lnTo>
                    <a:pt x="14721163" y="8663216"/>
                  </a:lnTo>
                  <a:lnTo>
                    <a:pt x="14721060" y="8658838"/>
                  </a:lnTo>
                  <a:lnTo>
                    <a:pt x="14718154" y="8656417"/>
                  </a:lnTo>
                  <a:lnTo>
                    <a:pt x="14714723" y="8653378"/>
                  </a:lnTo>
                  <a:lnTo>
                    <a:pt x="14712292" y="8650764"/>
                  </a:lnTo>
                  <a:close/>
                </a:path>
                <a:path w="18310860" h="10526395">
                  <a:moveTo>
                    <a:pt x="14647956" y="8591016"/>
                  </a:moveTo>
                  <a:lnTo>
                    <a:pt x="14643721" y="8590786"/>
                  </a:lnTo>
                  <a:lnTo>
                    <a:pt x="14638878" y="8596599"/>
                  </a:lnTo>
                  <a:lnTo>
                    <a:pt x="14638647" y="8600834"/>
                  </a:lnTo>
                  <a:lnTo>
                    <a:pt x="14641555" y="8603257"/>
                  </a:lnTo>
                  <a:lnTo>
                    <a:pt x="14644986" y="8606296"/>
                  </a:lnTo>
                  <a:lnTo>
                    <a:pt x="14645511" y="8606914"/>
                  </a:lnTo>
                  <a:lnTo>
                    <a:pt x="14649509" y="8608619"/>
                  </a:lnTo>
                  <a:lnTo>
                    <a:pt x="14652554" y="8607949"/>
                  </a:lnTo>
                  <a:lnTo>
                    <a:pt x="14654548" y="8606042"/>
                  </a:lnTo>
                  <a:lnTo>
                    <a:pt x="14656970" y="8603135"/>
                  </a:lnTo>
                  <a:lnTo>
                    <a:pt x="14657200" y="8598899"/>
                  </a:lnTo>
                  <a:lnTo>
                    <a:pt x="14654294" y="8596478"/>
                  </a:lnTo>
                  <a:lnTo>
                    <a:pt x="14650862" y="8593438"/>
                  </a:lnTo>
                  <a:lnTo>
                    <a:pt x="14647956" y="8591016"/>
                  </a:lnTo>
                  <a:close/>
                </a:path>
                <a:path w="18310860" h="10526395">
                  <a:moveTo>
                    <a:pt x="14584097" y="8531079"/>
                  </a:moveTo>
                  <a:lnTo>
                    <a:pt x="14580196" y="8530990"/>
                  </a:lnTo>
                  <a:lnTo>
                    <a:pt x="14577442" y="8533755"/>
                  </a:lnTo>
                  <a:lnTo>
                    <a:pt x="14575020" y="8536661"/>
                  </a:lnTo>
                  <a:lnTo>
                    <a:pt x="14574931" y="8540562"/>
                  </a:lnTo>
                  <a:lnTo>
                    <a:pt x="14577695" y="8543318"/>
                  </a:lnTo>
                  <a:lnTo>
                    <a:pt x="14581126" y="8546357"/>
                  </a:lnTo>
                  <a:lnTo>
                    <a:pt x="14581651" y="8546975"/>
                  </a:lnTo>
                  <a:lnTo>
                    <a:pt x="14585650" y="8548681"/>
                  </a:lnTo>
                  <a:lnTo>
                    <a:pt x="14588693" y="8548009"/>
                  </a:lnTo>
                  <a:lnTo>
                    <a:pt x="14590689" y="8546103"/>
                  </a:lnTo>
                  <a:lnTo>
                    <a:pt x="14593111" y="8543196"/>
                  </a:lnTo>
                  <a:lnTo>
                    <a:pt x="14593199" y="8539294"/>
                  </a:lnTo>
                  <a:lnTo>
                    <a:pt x="14590435" y="8536540"/>
                  </a:lnTo>
                  <a:lnTo>
                    <a:pt x="14587004" y="8533501"/>
                  </a:lnTo>
                  <a:lnTo>
                    <a:pt x="14584097" y="8531079"/>
                  </a:lnTo>
                  <a:close/>
                </a:path>
                <a:path w="18310860" h="10526395">
                  <a:moveTo>
                    <a:pt x="14520522" y="8470473"/>
                  </a:moveTo>
                  <a:lnTo>
                    <a:pt x="14516478" y="8470718"/>
                  </a:lnTo>
                  <a:lnTo>
                    <a:pt x="14513865" y="8473149"/>
                  </a:lnTo>
                  <a:lnTo>
                    <a:pt x="14511443" y="8476056"/>
                  </a:lnTo>
                  <a:lnTo>
                    <a:pt x="14511688" y="8480100"/>
                  </a:lnTo>
                  <a:lnTo>
                    <a:pt x="14514119" y="8482712"/>
                  </a:lnTo>
                  <a:lnTo>
                    <a:pt x="14517549" y="8485751"/>
                  </a:lnTo>
                  <a:lnTo>
                    <a:pt x="14518074" y="8486369"/>
                  </a:lnTo>
                  <a:lnTo>
                    <a:pt x="14522074" y="8488075"/>
                  </a:lnTo>
                  <a:lnTo>
                    <a:pt x="14525118" y="8487404"/>
                  </a:lnTo>
                  <a:lnTo>
                    <a:pt x="14527113" y="8485497"/>
                  </a:lnTo>
                  <a:lnTo>
                    <a:pt x="14529534" y="8482590"/>
                  </a:lnTo>
                  <a:lnTo>
                    <a:pt x="14529290" y="8478547"/>
                  </a:lnTo>
                  <a:lnTo>
                    <a:pt x="14526859" y="8475934"/>
                  </a:lnTo>
                  <a:lnTo>
                    <a:pt x="14523429" y="8472895"/>
                  </a:lnTo>
                  <a:lnTo>
                    <a:pt x="14520522" y="8470473"/>
                  </a:lnTo>
                  <a:close/>
                </a:path>
                <a:path w="18310860" h="10526395">
                  <a:moveTo>
                    <a:pt x="14456897" y="8409059"/>
                  </a:moveTo>
                  <a:lnTo>
                    <a:pt x="14452852" y="8409303"/>
                  </a:lnTo>
                  <a:lnTo>
                    <a:pt x="14450240" y="8411735"/>
                  </a:lnTo>
                  <a:lnTo>
                    <a:pt x="14447818" y="8414641"/>
                  </a:lnTo>
                  <a:lnTo>
                    <a:pt x="14448065" y="8418685"/>
                  </a:lnTo>
                  <a:lnTo>
                    <a:pt x="14450495" y="8421298"/>
                  </a:lnTo>
                  <a:lnTo>
                    <a:pt x="14453785" y="8424671"/>
                  </a:lnTo>
                  <a:lnTo>
                    <a:pt x="14454642" y="8425430"/>
                  </a:lnTo>
                  <a:lnTo>
                    <a:pt x="14458309" y="8426995"/>
                  </a:lnTo>
                  <a:lnTo>
                    <a:pt x="14461352" y="8426323"/>
                  </a:lnTo>
                  <a:lnTo>
                    <a:pt x="14463347" y="8424417"/>
                  </a:lnTo>
                  <a:lnTo>
                    <a:pt x="14465769" y="8421510"/>
                  </a:lnTo>
                  <a:lnTo>
                    <a:pt x="14465524" y="8417466"/>
                  </a:lnTo>
                  <a:lnTo>
                    <a:pt x="14463094" y="8414853"/>
                  </a:lnTo>
                  <a:lnTo>
                    <a:pt x="14459803" y="8411480"/>
                  </a:lnTo>
                  <a:lnTo>
                    <a:pt x="14456897" y="8409059"/>
                  </a:lnTo>
                  <a:close/>
                </a:path>
                <a:path w="18310860" h="10526395">
                  <a:moveTo>
                    <a:pt x="14394272" y="8348071"/>
                  </a:moveTo>
                  <a:lnTo>
                    <a:pt x="14390371" y="8347983"/>
                  </a:lnTo>
                  <a:lnTo>
                    <a:pt x="14384860" y="8353511"/>
                  </a:lnTo>
                  <a:lnTo>
                    <a:pt x="14385107" y="8357556"/>
                  </a:lnTo>
                  <a:lnTo>
                    <a:pt x="14387537" y="8360168"/>
                  </a:lnTo>
                  <a:lnTo>
                    <a:pt x="14390826" y="8363541"/>
                  </a:lnTo>
                  <a:lnTo>
                    <a:pt x="14391683" y="8364301"/>
                  </a:lnTo>
                  <a:lnTo>
                    <a:pt x="14393017" y="8364870"/>
                  </a:lnTo>
                  <a:lnTo>
                    <a:pt x="14392875" y="8365203"/>
                  </a:lnTo>
                  <a:lnTo>
                    <a:pt x="14395209" y="8366198"/>
                  </a:lnTo>
                  <a:lnTo>
                    <a:pt x="14398252" y="8365527"/>
                  </a:lnTo>
                  <a:lnTo>
                    <a:pt x="14400247" y="8363620"/>
                  </a:lnTo>
                  <a:lnTo>
                    <a:pt x="14403001" y="8360856"/>
                  </a:lnTo>
                  <a:lnTo>
                    <a:pt x="14402757" y="8356812"/>
                  </a:lnTo>
                  <a:lnTo>
                    <a:pt x="14400327" y="8354200"/>
                  </a:lnTo>
                  <a:lnTo>
                    <a:pt x="14397036" y="8350826"/>
                  </a:lnTo>
                  <a:lnTo>
                    <a:pt x="14394272" y="8348071"/>
                  </a:lnTo>
                  <a:close/>
                </a:path>
                <a:path w="18310860" h="10526395">
                  <a:moveTo>
                    <a:pt x="14331790" y="8286750"/>
                  </a:moveTo>
                  <a:lnTo>
                    <a:pt x="14327746" y="8286996"/>
                  </a:lnTo>
                  <a:lnTo>
                    <a:pt x="14325133" y="8289427"/>
                  </a:lnTo>
                  <a:lnTo>
                    <a:pt x="14322378" y="8292190"/>
                  </a:lnTo>
                  <a:lnTo>
                    <a:pt x="14322624" y="8296235"/>
                  </a:lnTo>
                  <a:lnTo>
                    <a:pt x="14325055" y="8298847"/>
                  </a:lnTo>
                  <a:lnTo>
                    <a:pt x="14328343" y="8302220"/>
                  </a:lnTo>
                  <a:lnTo>
                    <a:pt x="14328868" y="8302838"/>
                  </a:lnTo>
                  <a:lnTo>
                    <a:pt x="14330535" y="8303549"/>
                  </a:lnTo>
                  <a:lnTo>
                    <a:pt x="14330392" y="8303882"/>
                  </a:lnTo>
                  <a:lnTo>
                    <a:pt x="14332726" y="8304878"/>
                  </a:lnTo>
                  <a:lnTo>
                    <a:pt x="14335769" y="8304206"/>
                  </a:lnTo>
                  <a:lnTo>
                    <a:pt x="14337765" y="8302299"/>
                  </a:lnTo>
                  <a:lnTo>
                    <a:pt x="14340520" y="8299535"/>
                  </a:lnTo>
                  <a:lnTo>
                    <a:pt x="14340276" y="8295492"/>
                  </a:lnTo>
                  <a:lnTo>
                    <a:pt x="14337844" y="8292879"/>
                  </a:lnTo>
                  <a:lnTo>
                    <a:pt x="14334554" y="8289505"/>
                  </a:lnTo>
                  <a:lnTo>
                    <a:pt x="14331790" y="8286750"/>
                  </a:lnTo>
                  <a:close/>
                </a:path>
                <a:path w="18310860" h="10526395">
                  <a:moveTo>
                    <a:pt x="14269592" y="8224763"/>
                  </a:moveTo>
                  <a:lnTo>
                    <a:pt x="14265548" y="8225008"/>
                  </a:lnTo>
                  <a:lnTo>
                    <a:pt x="14262935" y="8227439"/>
                  </a:lnTo>
                  <a:lnTo>
                    <a:pt x="14260180" y="8230202"/>
                  </a:lnTo>
                  <a:lnTo>
                    <a:pt x="14260426" y="8234248"/>
                  </a:lnTo>
                  <a:lnTo>
                    <a:pt x="14262857" y="8236860"/>
                  </a:lnTo>
                  <a:lnTo>
                    <a:pt x="14266146" y="8240233"/>
                  </a:lnTo>
                  <a:lnTo>
                    <a:pt x="14266670" y="8240851"/>
                  </a:lnTo>
                  <a:lnTo>
                    <a:pt x="14268336" y="8241562"/>
                  </a:lnTo>
                  <a:lnTo>
                    <a:pt x="14268194" y="8241894"/>
                  </a:lnTo>
                  <a:lnTo>
                    <a:pt x="14270528" y="8242890"/>
                  </a:lnTo>
                  <a:lnTo>
                    <a:pt x="14273571" y="8242219"/>
                  </a:lnTo>
                  <a:lnTo>
                    <a:pt x="14275567" y="8240312"/>
                  </a:lnTo>
                  <a:lnTo>
                    <a:pt x="14278322" y="8237548"/>
                  </a:lnTo>
                  <a:lnTo>
                    <a:pt x="14278078" y="8233504"/>
                  </a:lnTo>
                  <a:lnTo>
                    <a:pt x="14275647" y="8230891"/>
                  </a:lnTo>
                  <a:lnTo>
                    <a:pt x="14272356" y="8227518"/>
                  </a:lnTo>
                  <a:lnTo>
                    <a:pt x="14269592" y="8224763"/>
                  </a:lnTo>
                  <a:close/>
                </a:path>
                <a:path w="18310860" h="10526395">
                  <a:moveTo>
                    <a:pt x="14207869" y="8162584"/>
                  </a:moveTo>
                  <a:lnTo>
                    <a:pt x="14203493" y="8162687"/>
                  </a:lnTo>
                  <a:lnTo>
                    <a:pt x="14198266" y="8167549"/>
                  </a:lnTo>
                  <a:lnTo>
                    <a:pt x="14198370" y="8171927"/>
                  </a:lnTo>
                  <a:lnTo>
                    <a:pt x="14200802" y="8174539"/>
                  </a:lnTo>
                  <a:lnTo>
                    <a:pt x="14204090" y="8177912"/>
                  </a:lnTo>
                  <a:lnTo>
                    <a:pt x="14204615" y="8178530"/>
                  </a:lnTo>
                  <a:lnTo>
                    <a:pt x="14208614" y="8180236"/>
                  </a:lnTo>
                  <a:lnTo>
                    <a:pt x="14211516" y="8179897"/>
                  </a:lnTo>
                  <a:lnTo>
                    <a:pt x="14213511" y="8177991"/>
                  </a:lnTo>
                  <a:lnTo>
                    <a:pt x="14216124" y="8175560"/>
                  </a:lnTo>
                  <a:lnTo>
                    <a:pt x="14216022" y="8171184"/>
                  </a:lnTo>
                  <a:lnTo>
                    <a:pt x="14213591" y="8168570"/>
                  </a:lnTo>
                  <a:lnTo>
                    <a:pt x="14210300" y="8165197"/>
                  </a:lnTo>
                  <a:lnTo>
                    <a:pt x="14207869" y="8162584"/>
                  </a:lnTo>
                  <a:close/>
                </a:path>
                <a:path w="18310860" h="10526395">
                  <a:moveTo>
                    <a:pt x="14146289" y="8100072"/>
                  </a:moveTo>
                  <a:lnTo>
                    <a:pt x="14141912" y="8100175"/>
                  </a:lnTo>
                  <a:lnTo>
                    <a:pt x="14136687" y="8105037"/>
                  </a:lnTo>
                  <a:lnTo>
                    <a:pt x="14136790" y="8109415"/>
                  </a:lnTo>
                  <a:lnTo>
                    <a:pt x="14139222" y="8112028"/>
                  </a:lnTo>
                  <a:lnTo>
                    <a:pt x="14142510" y="8115400"/>
                  </a:lnTo>
                  <a:lnTo>
                    <a:pt x="14143035" y="8116018"/>
                  </a:lnTo>
                  <a:lnTo>
                    <a:pt x="14147033" y="8117724"/>
                  </a:lnTo>
                  <a:lnTo>
                    <a:pt x="14149936" y="8117386"/>
                  </a:lnTo>
                  <a:lnTo>
                    <a:pt x="14151931" y="8115479"/>
                  </a:lnTo>
                  <a:lnTo>
                    <a:pt x="14154544" y="8113048"/>
                  </a:lnTo>
                  <a:lnTo>
                    <a:pt x="14154439" y="8108671"/>
                  </a:lnTo>
                  <a:lnTo>
                    <a:pt x="14152009" y="8106058"/>
                  </a:lnTo>
                  <a:lnTo>
                    <a:pt x="14148721" y="8102685"/>
                  </a:lnTo>
                  <a:lnTo>
                    <a:pt x="14146289" y="8100072"/>
                  </a:lnTo>
                  <a:close/>
                </a:path>
                <a:path w="18310860" h="10526395">
                  <a:moveTo>
                    <a:pt x="14084852" y="8037227"/>
                  </a:moveTo>
                  <a:lnTo>
                    <a:pt x="14080474" y="8037330"/>
                  </a:lnTo>
                  <a:lnTo>
                    <a:pt x="14075249" y="8042192"/>
                  </a:lnTo>
                  <a:lnTo>
                    <a:pt x="14075351" y="8046569"/>
                  </a:lnTo>
                  <a:lnTo>
                    <a:pt x="14077781" y="8049181"/>
                  </a:lnTo>
                  <a:lnTo>
                    <a:pt x="14081071" y="8052554"/>
                  </a:lnTo>
                  <a:lnTo>
                    <a:pt x="14081595" y="8053173"/>
                  </a:lnTo>
                  <a:lnTo>
                    <a:pt x="14085595" y="8054879"/>
                  </a:lnTo>
                  <a:lnTo>
                    <a:pt x="14088498" y="8054541"/>
                  </a:lnTo>
                  <a:lnTo>
                    <a:pt x="14090494" y="8052635"/>
                  </a:lnTo>
                  <a:lnTo>
                    <a:pt x="14093106" y="8050203"/>
                  </a:lnTo>
                  <a:lnTo>
                    <a:pt x="14093003" y="8045826"/>
                  </a:lnTo>
                  <a:lnTo>
                    <a:pt x="14090571" y="8043212"/>
                  </a:lnTo>
                  <a:lnTo>
                    <a:pt x="14087283" y="8039840"/>
                  </a:lnTo>
                  <a:lnTo>
                    <a:pt x="14084852" y="8037227"/>
                  </a:lnTo>
                  <a:close/>
                </a:path>
                <a:path w="18310860" h="10526395">
                  <a:moveTo>
                    <a:pt x="14023747" y="7974525"/>
                  </a:moveTo>
                  <a:lnTo>
                    <a:pt x="14019371" y="7974627"/>
                  </a:lnTo>
                  <a:lnTo>
                    <a:pt x="14014144" y="7979489"/>
                  </a:lnTo>
                  <a:lnTo>
                    <a:pt x="14014246" y="7983866"/>
                  </a:lnTo>
                  <a:lnTo>
                    <a:pt x="14016678" y="7986479"/>
                  </a:lnTo>
                  <a:lnTo>
                    <a:pt x="14019966" y="7989851"/>
                  </a:lnTo>
                  <a:lnTo>
                    <a:pt x="14020491" y="7990469"/>
                  </a:lnTo>
                  <a:lnTo>
                    <a:pt x="14024491" y="7992176"/>
                  </a:lnTo>
                  <a:lnTo>
                    <a:pt x="14027393" y="7991837"/>
                  </a:lnTo>
                  <a:lnTo>
                    <a:pt x="14029387" y="7989930"/>
                  </a:lnTo>
                  <a:lnTo>
                    <a:pt x="14032000" y="7987499"/>
                  </a:lnTo>
                  <a:lnTo>
                    <a:pt x="14031898" y="7983123"/>
                  </a:lnTo>
                  <a:lnTo>
                    <a:pt x="14029467" y="7980510"/>
                  </a:lnTo>
                  <a:lnTo>
                    <a:pt x="14026179" y="7977138"/>
                  </a:lnTo>
                  <a:lnTo>
                    <a:pt x="14023747" y="7974525"/>
                  </a:lnTo>
                  <a:close/>
                </a:path>
                <a:path w="18310860" h="10526395">
                  <a:moveTo>
                    <a:pt x="13963070" y="7910822"/>
                  </a:moveTo>
                  <a:lnTo>
                    <a:pt x="13958691" y="7910924"/>
                  </a:lnTo>
                  <a:lnTo>
                    <a:pt x="13953465" y="7915786"/>
                  </a:lnTo>
                  <a:lnTo>
                    <a:pt x="13953569" y="7920163"/>
                  </a:lnTo>
                  <a:lnTo>
                    <a:pt x="13956001" y="7922776"/>
                  </a:lnTo>
                  <a:lnTo>
                    <a:pt x="13959289" y="7926149"/>
                  </a:lnTo>
                  <a:lnTo>
                    <a:pt x="13959672" y="7927100"/>
                  </a:lnTo>
                  <a:lnTo>
                    <a:pt x="13961337" y="7927810"/>
                  </a:lnTo>
                  <a:lnTo>
                    <a:pt x="13961479" y="7927478"/>
                  </a:lnTo>
                  <a:lnTo>
                    <a:pt x="13963813" y="7928473"/>
                  </a:lnTo>
                  <a:lnTo>
                    <a:pt x="13966714" y="7928135"/>
                  </a:lnTo>
                  <a:lnTo>
                    <a:pt x="13968709" y="7926228"/>
                  </a:lnTo>
                  <a:lnTo>
                    <a:pt x="13971323" y="7923797"/>
                  </a:lnTo>
                  <a:lnTo>
                    <a:pt x="13971221" y="7919420"/>
                  </a:lnTo>
                  <a:lnTo>
                    <a:pt x="13968789" y="7916807"/>
                  </a:lnTo>
                  <a:lnTo>
                    <a:pt x="13965501" y="7913434"/>
                  </a:lnTo>
                  <a:lnTo>
                    <a:pt x="13963070" y="7910822"/>
                  </a:lnTo>
                  <a:close/>
                </a:path>
                <a:path w="18310860" h="10526395">
                  <a:moveTo>
                    <a:pt x="13902724" y="7847261"/>
                  </a:moveTo>
                  <a:lnTo>
                    <a:pt x="13898347" y="7847363"/>
                  </a:lnTo>
                  <a:lnTo>
                    <a:pt x="13893121" y="7852225"/>
                  </a:lnTo>
                  <a:lnTo>
                    <a:pt x="13893223" y="7856602"/>
                  </a:lnTo>
                  <a:lnTo>
                    <a:pt x="13895655" y="7859215"/>
                  </a:lnTo>
                  <a:lnTo>
                    <a:pt x="13898943" y="7862588"/>
                  </a:lnTo>
                  <a:lnTo>
                    <a:pt x="13899325" y="7863539"/>
                  </a:lnTo>
                  <a:lnTo>
                    <a:pt x="13900992" y="7864250"/>
                  </a:lnTo>
                  <a:lnTo>
                    <a:pt x="13901135" y="7863916"/>
                  </a:lnTo>
                  <a:lnTo>
                    <a:pt x="13903467" y="7864911"/>
                  </a:lnTo>
                  <a:lnTo>
                    <a:pt x="13906370" y="7864574"/>
                  </a:lnTo>
                  <a:lnTo>
                    <a:pt x="13908366" y="7862668"/>
                  </a:lnTo>
                  <a:lnTo>
                    <a:pt x="13910979" y="7860237"/>
                  </a:lnTo>
                  <a:lnTo>
                    <a:pt x="13910875" y="7855859"/>
                  </a:lnTo>
                  <a:lnTo>
                    <a:pt x="13908443" y="7853245"/>
                  </a:lnTo>
                  <a:lnTo>
                    <a:pt x="13905155" y="7849873"/>
                  </a:lnTo>
                  <a:lnTo>
                    <a:pt x="13902724" y="7847261"/>
                  </a:lnTo>
                  <a:close/>
                </a:path>
                <a:path w="18310860" h="10526395">
                  <a:moveTo>
                    <a:pt x="13842854" y="7783508"/>
                  </a:moveTo>
                  <a:lnTo>
                    <a:pt x="13838477" y="7783611"/>
                  </a:lnTo>
                  <a:lnTo>
                    <a:pt x="13835864" y="7786042"/>
                  </a:lnTo>
                  <a:lnTo>
                    <a:pt x="13832917" y="7788331"/>
                  </a:lnTo>
                  <a:lnTo>
                    <a:pt x="13833022" y="7792709"/>
                  </a:lnTo>
                  <a:lnTo>
                    <a:pt x="13835452" y="7795322"/>
                  </a:lnTo>
                  <a:lnTo>
                    <a:pt x="13838740" y="7798694"/>
                  </a:lnTo>
                  <a:lnTo>
                    <a:pt x="13839123" y="7799645"/>
                  </a:lnTo>
                  <a:lnTo>
                    <a:pt x="13843123" y="7801351"/>
                  </a:lnTo>
                  <a:lnTo>
                    <a:pt x="13846024" y="7801013"/>
                  </a:lnTo>
                  <a:lnTo>
                    <a:pt x="13848020" y="7799106"/>
                  </a:lnTo>
                  <a:lnTo>
                    <a:pt x="13850633" y="7796676"/>
                  </a:lnTo>
                  <a:lnTo>
                    <a:pt x="13850862" y="7792440"/>
                  </a:lnTo>
                  <a:lnTo>
                    <a:pt x="13848432" y="7789827"/>
                  </a:lnTo>
                  <a:lnTo>
                    <a:pt x="13845142" y="7786454"/>
                  </a:lnTo>
                  <a:lnTo>
                    <a:pt x="13842854" y="7783508"/>
                  </a:lnTo>
                  <a:close/>
                </a:path>
                <a:path w="18310860" h="10526395">
                  <a:moveTo>
                    <a:pt x="13782652" y="7719615"/>
                  </a:moveTo>
                  <a:lnTo>
                    <a:pt x="13778418" y="7719384"/>
                  </a:lnTo>
                  <a:lnTo>
                    <a:pt x="13773191" y="7724246"/>
                  </a:lnTo>
                  <a:lnTo>
                    <a:pt x="13772960" y="7728481"/>
                  </a:lnTo>
                  <a:lnTo>
                    <a:pt x="13775390" y="7731093"/>
                  </a:lnTo>
                  <a:lnTo>
                    <a:pt x="13778679" y="7734466"/>
                  </a:lnTo>
                  <a:lnTo>
                    <a:pt x="13779061" y="7735417"/>
                  </a:lnTo>
                  <a:lnTo>
                    <a:pt x="13783060" y="7737123"/>
                  </a:lnTo>
                  <a:lnTo>
                    <a:pt x="13785965" y="7736786"/>
                  </a:lnTo>
                  <a:lnTo>
                    <a:pt x="13787960" y="7734880"/>
                  </a:lnTo>
                  <a:lnTo>
                    <a:pt x="13790573" y="7732448"/>
                  </a:lnTo>
                  <a:lnTo>
                    <a:pt x="13790803" y="7728213"/>
                  </a:lnTo>
                  <a:lnTo>
                    <a:pt x="13788371" y="7725600"/>
                  </a:lnTo>
                  <a:lnTo>
                    <a:pt x="13785083" y="7722228"/>
                  </a:lnTo>
                  <a:lnTo>
                    <a:pt x="13782652" y="7719615"/>
                  </a:lnTo>
                  <a:close/>
                </a:path>
                <a:path w="18310860" h="10526395">
                  <a:moveTo>
                    <a:pt x="13722591" y="7655387"/>
                  </a:moveTo>
                  <a:lnTo>
                    <a:pt x="13718356" y="7655157"/>
                  </a:lnTo>
                  <a:lnTo>
                    <a:pt x="13713130" y="7660018"/>
                  </a:lnTo>
                  <a:lnTo>
                    <a:pt x="13712902" y="7664255"/>
                  </a:lnTo>
                  <a:lnTo>
                    <a:pt x="13715331" y="7666866"/>
                  </a:lnTo>
                  <a:lnTo>
                    <a:pt x="13718619" y="7670239"/>
                  </a:lnTo>
                  <a:lnTo>
                    <a:pt x="13719002" y="7671191"/>
                  </a:lnTo>
                  <a:lnTo>
                    <a:pt x="13723002" y="7672897"/>
                  </a:lnTo>
                  <a:lnTo>
                    <a:pt x="13725903" y="7672558"/>
                  </a:lnTo>
                  <a:lnTo>
                    <a:pt x="13727899" y="7670652"/>
                  </a:lnTo>
                  <a:lnTo>
                    <a:pt x="13730511" y="7668220"/>
                  </a:lnTo>
                  <a:lnTo>
                    <a:pt x="13730744" y="7663986"/>
                  </a:lnTo>
                  <a:lnTo>
                    <a:pt x="13728312" y="7661373"/>
                  </a:lnTo>
                  <a:lnTo>
                    <a:pt x="13725021" y="7658000"/>
                  </a:lnTo>
                  <a:lnTo>
                    <a:pt x="13722591" y="7655387"/>
                  </a:lnTo>
                  <a:close/>
                </a:path>
                <a:path w="18310860" h="10526395">
                  <a:moveTo>
                    <a:pt x="13662865" y="7591302"/>
                  </a:moveTo>
                  <a:lnTo>
                    <a:pt x="13658488" y="7591405"/>
                  </a:lnTo>
                  <a:lnTo>
                    <a:pt x="13655875" y="7593836"/>
                  </a:lnTo>
                  <a:lnTo>
                    <a:pt x="13652928" y="7596125"/>
                  </a:lnTo>
                  <a:lnTo>
                    <a:pt x="13653030" y="7600502"/>
                  </a:lnTo>
                  <a:lnTo>
                    <a:pt x="13655460" y="7603114"/>
                  </a:lnTo>
                  <a:lnTo>
                    <a:pt x="13658749" y="7606487"/>
                  </a:lnTo>
                  <a:lnTo>
                    <a:pt x="13659131" y="7607438"/>
                  </a:lnTo>
                  <a:lnTo>
                    <a:pt x="13663132" y="7609144"/>
                  </a:lnTo>
                  <a:lnTo>
                    <a:pt x="13666033" y="7608806"/>
                  </a:lnTo>
                  <a:lnTo>
                    <a:pt x="13668028" y="7606900"/>
                  </a:lnTo>
                  <a:lnTo>
                    <a:pt x="13670975" y="7604611"/>
                  </a:lnTo>
                  <a:lnTo>
                    <a:pt x="13670873" y="7600234"/>
                  </a:lnTo>
                  <a:lnTo>
                    <a:pt x="13668441" y="7597621"/>
                  </a:lnTo>
                  <a:lnTo>
                    <a:pt x="13665153" y="7594249"/>
                  </a:lnTo>
                  <a:lnTo>
                    <a:pt x="13662865" y="7591302"/>
                  </a:lnTo>
                  <a:close/>
                </a:path>
                <a:path w="18310860" h="10526395">
                  <a:moveTo>
                    <a:pt x="13602326" y="7527265"/>
                  </a:moveTo>
                  <a:lnTo>
                    <a:pt x="13597949" y="7527368"/>
                  </a:lnTo>
                  <a:lnTo>
                    <a:pt x="13592724" y="7532230"/>
                  </a:lnTo>
                  <a:lnTo>
                    <a:pt x="13592828" y="7536608"/>
                  </a:lnTo>
                  <a:lnTo>
                    <a:pt x="13595259" y="7539221"/>
                  </a:lnTo>
                  <a:lnTo>
                    <a:pt x="13598548" y="7542593"/>
                  </a:lnTo>
                  <a:lnTo>
                    <a:pt x="13598930" y="7543544"/>
                  </a:lnTo>
                  <a:lnTo>
                    <a:pt x="13600597" y="7544255"/>
                  </a:lnTo>
                  <a:lnTo>
                    <a:pt x="13600739" y="7543922"/>
                  </a:lnTo>
                  <a:lnTo>
                    <a:pt x="13603073" y="7544917"/>
                  </a:lnTo>
                  <a:lnTo>
                    <a:pt x="13605974" y="7544579"/>
                  </a:lnTo>
                  <a:lnTo>
                    <a:pt x="13607969" y="7542673"/>
                  </a:lnTo>
                  <a:lnTo>
                    <a:pt x="13610581" y="7540241"/>
                  </a:lnTo>
                  <a:lnTo>
                    <a:pt x="13610479" y="7535864"/>
                  </a:lnTo>
                  <a:lnTo>
                    <a:pt x="13608049" y="7533251"/>
                  </a:lnTo>
                  <a:lnTo>
                    <a:pt x="13604758" y="7529878"/>
                  </a:lnTo>
                  <a:lnTo>
                    <a:pt x="13602326" y="7527265"/>
                  </a:lnTo>
                  <a:close/>
                </a:path>
                <a:path w="18310860" h="10526395">
                  <a:moveTo>
                    <a:pt x="13541507" y="7463896"/>
                  </a:moveTo>
                  <a:lnTo>
                    <a:pt x="13537130" y="7463999"/>
                  </a:lnTo>
                  <a:lnTo>
                    <a:pt x="13531904" y="7468861"/>
                  </a:lnTo>
                  <a:lnTo>
                    <a:pt x="13532006" y="7473237"/>
                  </a:lnTo>
                  <a:lnTo>
                    <a:pt x="13534438" y="7475850"/>
                  </a:lnTo>
                  <a:lnTo>
                    <a:pt x="13537726" y="7479223"/>
                  </a:lnTo>
                  <a:lnTo>
                    <a:pt x="13538251" y="7479842"/>
                  </a:lnTo>
                  <a:lnTo>
                    <a:pt x="13542250" y="7481547"/>
                  </a:lnTo>
                  <a:lnTo>
                    <a:pt x="13545153" y="7481210"/>
                  </a:lnTo>
                  <a:lnTo>
                    <a:pt x="13547149" y="7479303"/>
                  </a:lnTo>
                  <a:lnTo>
                    <a:pt x="13549762" y="7476872"/>
                  </a:lnTo>
                  <a:lnTo>
                    <a:pt x="13549658" y="7472494"/>
                  </a:lnTo>
                  <a:lnTo>
                    <a:pt x="13547227" y="7469881"/>
                  </a:lnTo>
                  <a:lnTo>
                    <a:pt x="13543938" y="7466509"/>
                  </a:lnTo>
                  <a:lnTo>
                    <a:pt x="13541507" y="7463896"/>
                  </a:lnTo>
                  <a:close/>
                </a:path>
                <a:path w="18310860" h="10526395">
                  <a:moveTo>
                    <a:pt x="13480688" y="7400527"/>
                  </a:moveTo>
                  <a:lnTo>
                    <a:pt x="13476310" y="7400629"/>
                  </a:lnTo>
                  <a:lnTo>
                    <a:pt x="13471085" y="7405492"/>
                  </a:lnTo>
                  <a:lnTo>
                    <a:pt x="13471187" y="7409868"/>
                  </a:lnTo>
                  <a:lnTo>
                    <a:pt x="13473617" y="7412481"/>
                  </a:lnTo>
                  <a:lnTo>
                    <a:pt x="13476907" y="7415854"/>
                  </a:lnTo>
                  <a:lnTo>
                    <a:pt x="13477430" y="7416471"/>
                  </a:lnTo>
                  <a:lnTo>
                    <a:pt x="13481429" y="7418178"/>
                  </a:lnTo>
                  <a:lnTo>
                    <a:pt x="13484332" y="7417839"/>
                  </a:lnTo>
                  <a:lnTo>
                    <a:pt x="13486327" y="7415932"/>
                  </a:lnTo>
                  <a:lnTo>
                    <a:pt x="13488940" y="7413502"/>
                  </a:lnTo>
                  <a:lnTo>
                    <a:pt x="13488838" y="7409125"/>
                  </a:lnTo>
                  <a:lnTo>
                    <a:pt x="13486407" y="7406512"/>
                  </a:lnTo>
                  <a:lnTo>
                    <a:pt x="13483118" y="7403139"/>
                  </a:lnTo>
                  <a:lnTo>
                    <a:pt x="13480688" y="7400527"/>
                  </a:lnTo>
                  <a:close/>
                </a:path>
                <a:path w="18310860" h="10526395">
                  <a:moveTo>
                    <a:pt x="13419725" y="7337491"/>
                  </a:moveTo>
                  <a:lnTo>
                    <a:pt x="13415346" y="7337592"/>
                  </a:lnTo>
                  <a:lnTo>
                    <a:pt x="13410121" y="7342455"/>
                  </a:lnTo>
                  <a:lnTo>
                    <a:pt x="13410224" y="7346832"/>
                  </a:lnTo>
                  <a:lnTo>
                    <a:pt x="13412656" y="7349444"/>
                  </a:lnTo>
                  <a:lnTo>
                    <a:pt x="13415944" y="7352817"/>
                  </a:lnTo>
                  <a:lnTo>
                    <a:pt x="13416469" y="7353435"/>
                  </a:lnTo>
                  <a:lnTo>
                    <a:pt x="13420469" y="7355142"/>
                  </a:lnTo>
                  <a:lnTo>
                    <a:pt x="13423370" y="7354804"/>
                  </a:lnTo>
                  <a:lnTo>
                    <a:pt x="13425364" y="7352897"/>
                  </a:lnTo>
                  <a:lnTo>
                    <a:pt x="13427978" y="7350466"/>
                  </a:lnTo>
                  <a:lnTo>
                    <a:pt x="13427876" y="7346089"/>
                  </a:lnTo>
                  <a:lnTo>
                    <a:pt x="13425445" y="7343476"/>
                  </a:lnTo>
                  <a:lnTo>
                    <a:pt x="13422157" y="7340104"/>
                  </a:lnTo>
                  <a:lnTo>
                    <a:pt x="13419725" y="7337491"/>
                  </a:lnTo>
                  <a:close/>
                </a:path>
                <a:path w="18310860" h="10526395">
                  <a:moveTo>
                    <a:pt x="13358144" y="7274978"/>
                  </a:moveTo>
                  <a:lnTo>
                    <a:pt x="13353767" y="7275081"/>
                  </a:lnTo>
                  <a:lnTo>
                    <a:pt x="13348541" y="7279943"/>
                  </a:lnTo>
                  <a:lnTo>
                    <a:pt x="13348645" y="7284320"/>
                  </a:lnTo>
                  <a:lnTo>
                    <a:pt x="13351075" y="7286933"/>
                  </a:lnTo>
                  <a:lnTo>
                    <a:pt x="13354364" y="7290306"/>
                  </a:lnTo>
                  <a:lnTo>
                    <a:pt x="13354888" y="7290923"/>
                  </a:lnTo>
                  <a:lnTo>
                    <a:pt x="13358888" y="7292629"/>
                  </a:lnTo>
                  <a:lnTo>
                    <a:pt x="13361790" y="7292291"/>
                  </a:lnTo>
                  <a:lnTo>
                    <a:pt x="13363785" y="7290385"/>
                  </a:lnTo>
                  <a:lnTo>
                    <a:pt x="13366399" y="7287954"/>
                  </a:lnTo>
                  <a:lnTo>
                    <a:pt x="13366294" y="7283576"/>
                  </a:lnTo>
                  <a:lnTo>
                    <a:pt x="13363863" y="7280964"/>
                  </a:lnTo>
                  <a:lnTo>
                    <a:pt x="13360574" y="7277591"/>
                  </a:lnTo>
                  <a:lnTo>
                    <a:pt x="13358144" y="7274978"/>
                  </a:lnTo>
                  <a:close/>
                </a:path>
                <a:path w="18310860" h="10526395">
                  <a:moveTo>
                    <a:pt x="13296563" y="7212466"/>
                  </a:moveTo>
                  <a:lnTo>
                    <a:pt x="13292187" y="7212569"/>
                  </a:lnTo>
                  <a:lnTo>
                    <a:pt x="13286961" y="7217431"/>
                  </a:lnTo>
                  <a:lnTo>
                    <a:pt x="13287062" y="7221808"/>
                  </a:lnTo>
                  <a:lnTo>
                    <a:pt x="13289494" y="7224420"/>
                  </a:lnTo>
                  <a:lnTo>
                    <a:pt x="13292785" y="7227794"/>
                  </a:lnTo>
                  <a:lnTo>
                    <a:pt x="13293309" y="7228412"/>
                  </a:lnTo>
                  <a:lnTo>
                    <a:pt x="13297306" y="7230117"/>
                  </a:lnTo>
                  <a:lnTo>
                    <a:pt x="13300210" y="7229780"/>
                  </a:lnTo>
                  <a:lnTo>
                    <a:pt x="13302205" y="7227873"/>
                  </a:lnTo>
                  <a:lnTo>
                    <a:pt x="13304818" y="7225442"/>
                  </a:lnTo>
                  <a:lnTo>
                    <a:pt x="13304714" y="7221065"/>
                  </a:lnTo>
                  <a:lnTo>
                    <a:pt x="13302284" y="7218452"/>
                  </a:lnTo>
                  <a:lnTo>
                    <a:pt x="13298994" y="7215078"/>
                  </a:lnTo>
                  <a:lnTo>
                    <a:pt x="13296563" y="7212466"/>
                  </a:lnTo>
                  <a:close/>
                </a:path>
                <a:path w="18310860" h="10526395">
                  <a:moveTo>
                    <a:pt x="13234032" y="7150336"/>
                  </a:moveTo>
                  <a:lnTo>
                    <a:pt x="13229989" y="7150581"/>
                  </a:lnTo>
                  <a:lnTo>
                    <a:pt x="13227375" y="7153012"/>
                  </a:lnTo>
                  <a:lnTo>
                    <a:pt x="13224620" y="7155776"/>
                  </a:lnTo>
                  <a:lnTo>
                    <a:pt x="13224865" y="7159821"/>
                  </a:lnTo>
                  <a:lnTo>
                    <a:pt x="13227297" y="7162434"/>
                  </a:lnTo>
                  <a:lnTo>
                    <a:pt x="13230587" y="7165807"/>
                  </a:lnTo>
                  <a:lnTo>
                    <a:pt x="13231111" y="7166424"/>
                  </a:lnTo>
                  <a:lnTo>
                    <a:pt x="13232776" y="7167134"/>
                  </a:lnTo>
                  <a:lnTo>
                    <a:pt x="13232634" y="7167468"/>
                  </a:lnTo>
                  <a:lnTo>
                    <a:pt x="13234967" y="7168463"/>
                  </a:lnTo>
                  <a:lnTo>
                    <a:pt x="13238012" y="7167792"/>
                  </a:lnTo>
                  <a:lnTo>
                    <a:pt x="13240007" y="7165886"/>
                  </a:lnTo>
                  <a:lnTo>
                    <a:pt x="13242763" y="7163121"/>
                  </a:lnTo>
                  <a:lnTo>
                    <a:pt x="13242516" y="7159077"/>
                  </a:lnTo>
                  <a:lnTo>
                    <a:pt x="13240086" y="7156464"/>
                  </a:lnTo>
                  <a:lnTo>
                    <a:pt x="13236797" y="7153091"/>
                  </a:lnTo>
                  <a:lnTo>
                    <a:pt x="13234032" y="7150336"/>
                  </a:lnTo>
                  <a:close/>
                </a:path>
                <a:path w="18310860" h="10526395">
                  <a:moveTo>
                    <a:pt x="13171692" y="7088682"/>
                  </a:moveTo>
                  <a:lnTo>
                    <a:pt x="13167648" y="7088927"/>
                  </a:lnTo>
                  <a:lnTo>
                    <a:pt x="13165035" y="7091358"/>
                  </a:lnTo>
                  <a:lnTo>
                    <a:pt x="13162281" y="7094123"/>
                  </a:lnTo>
                  <a:lnTo>
                    <a:pt x="13162525" y="7098167"/>
                  </a:lnTo>
                  <a:lnTo>
                    <a:pt x="13164957" y="7100780"/>
                  </a:lnTo>
                  <a:lnTo>
                    <a:pt x="13168245" y="7104152"/>
                  </a:lnTo>
                  <a:lnTo>
                    <a:pt x="13169103" y="7104912"/>
                  </a:lnTo>
                  <a:lnTo>
                    <a:pt x="13170437" y="7105480"/>
                  </a:lnTo>
                  <a:lnTo>
                    <a:pt x="13170295" y="7105814"/>
                  </a:lnTo>
                  <a:lnTo>
                    <a:pt x="13172627" y="7106809"/>
                  </a:lnTo>
                  <a:lnTo>
                    <a:pt x="13175672" y="7106138"/>
                  </a:lnTo>
                  <a:lnTo>
                    <a:pt x="13177666" y="7104231"/>
                  </a:lnTo>
                  <a:lnTo>
                    <a:pt x="13180421" y="7101467"/>
                  </a:lnTo>
                  <a:lnTo>
                    <a:pt x="13180177" y="7097423"/>
                  </a:lnTo>
                  <a:lnTo>
                    <a:pt x="13177747" y="7094810"/>
                  </a:lnTo>
                  <a:lnTo>
                    <a:pt x="13174457" y="7091437"/>
                  </a:lnTo>
                  <a:lnTo>
                    <a:pt x="13171692" y="7088682"/>
                  </a:lnTo>
                  <a:close/>
                </a:path>
                <a:path w="18310860" h="10526395">
                  <a:moveTo>
                    <a:pt x="13108260" y="7027744"/>
                  </a:moveTo>
                  <a:lnTo>
                    <a:pt x="13104216" y="7027989"/>
                  </a:lnTo>
                  <a:lnTo>
                    <a:pt x="13101603" y="7030420"/>
                  </a:lnTo>
                  <a:lnTo>
                    <a:pt x="13099181" y="7033326"/>
                  </a:lnTo>
                  <a:lnTo>
                    <a:pt x="13099425" y="7037370"/>
                  </a:lnTo>
                  <a:lnTo>
                    <a:pt x="13101857" y="7039983"/>
                  </a:lnTo>
                  <a:lnTo>
                    <a:pt x="13106147" y="7043783"/>
                  </a:lnTo>
                  <a:lnTo>
                    <a:pt x="13109811" y="7045346"/>
                  </a:lnTo>
                  <a:lnTo>
                    <a:pt x="13112855" y="7044675"/>
                  </a:lnTo>
                  <a:lnTo>
                    <a:pt x="13114851" y="7042768"/>
                  </a:lnTo>
                  <a:lnTo>
                    <a:pt x="13117273" y="7039862"/>
                  </a:lnTo>
                  <a:lnTo>
                    <a:pt x="13117028" y="7035818"/>
                  </a:lnTo>
                  <a:lnTo>
                    <a:pt x="13114596" y="7033205"/>
                  </a:lnTo>
                  <a:lnTo>
                    <a:pt x="13111166" y="7030165"/>
                  </a:lnTo>
                  <a:lnTo>
                    <a:pt x="13108260" y="7027744"/>
                  </a:lnTo>
                  <a:close/>
                </a:path>
                <a:path w="18310860" h="10526395">
                  <a:moveTo>
                    <a:pt x="13045493" y="6967090"/>
                  </a:moveTo>
                  <a:lnTo>
                    <a:pt x="13041592" y="6967001"/>
                  </a:lnTo>
                  <a:lnTo>
                    <a:pt x="13038836" y="6969766"/>
                  </a:lnTo>
                  <a:lnTo>
                    <a:pt x="13036414" y="6972672"/>
                  </a:lnTo>
                  <a:lnTo>
                    <a:pt x="13036325" y="6976574"/>
                  </a:lnTo>
                  <a:lnTo>
                    <a:pt x="13039090" y="6979329"/>
                  </a:lnTo>
                  <a:lnTo>
                    <a:pt x="13042521" y="6982367"/>
                  </a:lnTo>
                  <a:lnTo>
                    <a:pt x="13043046" y="6982986"/>
                  </a:lnTo>
                  <a:lnTo>
                    <a:pt x="13047044" y="6984692"/>
                  </a:lnTo>
                  <a:lnTo>
                    <a:pt x="13050088" y="6984021"/>
                  </a:lnTo>
                  <a:lnTo>
                    <a:pt x="13052084" y="6982114"/>
                  </a:lnTo>
                  <a:lnTo>
                    <a:pt x="13054506" y="6979207"/>
                  </a:lnTo>
                  <a:lnTo>
                    <a:pt x="13054594" y="6975306"/>
                  </a:lnTo>
                  <a:lnTo>
                    <a:pt x="13051829" y="6972550"/>
                  </a:lnTo>
                  <a:lnTo>
                    <a:pt x="13048399" y="6969511"/>
                  </a:lnTo>
                  <a:lnTo>
                    <a:pt x="13045493" y="6967090"/>
                  </a:lnTo>
                  <a:close/>
                </a:path>
                <a:path w="18310860" h="10526395">
                  <a:moveTo>
                    <a:pt x="12981633" y="6907151"/>
                  </a:moveTo>
                  <a:lnTo>
                    <a:pt x="12977397" y="6906919"/>
                  </a:lnTo>
                  <a:lnTo>
                    <a:pt x="12972555" y="6912733"/>
                  </a:lnTo>
                  <a:lnTo>
                    <a:pt x="12972324" y="6916969"/>
                  </a:lnTo>
                  <a:lnTo>
                    <a:pt x="12975230" y="6919390"/>
                  </a:lnTo>
                  <a:lnTo>
                    <a:pt x="12978662" y="6922429"/>
                  </a:lnTo>
                  <a:lnTo>
                    <a:pt x="12979185" y="6923047"/>
                  </a:lnTo>
                  <a:lnTo>
                    <a:pt x="12983186" y="6924753"/>
                  </a:lnTo>
                  <a:lnTo>
                    <a:pt x="12986228" y="6924081"/>
                  </a:lnTo>
                  <a:lnTo>
                    <a:pt x="12988224" y="6922175"/>
                  </a:lnTo>
                  <a:lnTo>
                    <a:pt x="12990646" y="6919268"/>
                  </a:lnTo>
                  <a:lnTo>
                    <a:pt x="12990877" y="6915033"/>
                  </a:lnTo>
                  <a:lnTo>
                    <a:pt x="12987971" y="6912612"/>
                  </a:lnTo>
                  <a:lnTo>
                    <a:pt x="12984540" y="6909573"/>
                  </a:lnTo>
                  <a:lnTo>
                    <a:pt x="12981633" y="6907151"/>
                  </a:lnTo>
                  <a:close/>
                </a:path>
                <a:path w="18310860" h="10526395">
                  <a:moveTo>
                    <a:pt x="12916964" y="6847261"/>
                  </a:moveTo>
                  <a:lnTo>
                    <a:pt x="12912778" y="6847839"/>
                  </a:lnTo>
                  <a:lnTo>
                    <a:pt x="12907553" y="6852702"/>
                  </a:lnTo>
                  <a:lnTo>
                    <a:pt x="12907655" y="6857078"/>
                  </a:lnTo>
                  <a:lnTo>
                    <a:pt x="12910562" y="6859500"/>
                  </a:lnTo>
                  <a:lnTo>
                    <a:pt x="12913993" y="6862540"/>
                  </a:lnTo>
                  <a:lnTo>
                    <a:pt x="12914517" y="6863157"/>
                  </a:lnTo>
                  <a:lnTo>
                    <a:pt x="12918183" y="6864721"/>
                  </a:lnTo>
                  <a:lnTo>
                    <a:pt x="12921086" y="6864383"/>
                  </a:lnTo>
                  <a:lnTo>
                    <a:pt x="12923223" y="6862144"/>
                  </a:lnTo>
                  <a:lnTo>
                    <a:pt x="12925835" y="6859712"/>
                  </a:lnTo>
                  <a:lnTo>
                    <a:pt x="12925732" y="6855335"/>
                  </a:lnTo>
                  <a:lnTo>
                    <a:pt x="12922826" y="6852913"/>
                  </a:lnTo>
                  <a:lnTo>
                    <a:pt x="12919396" y="6849874"/>
                  </a:lnTo>
                  <a:lnTo>
                    <a:pt x="12916964" y="6847261"/>
                  </a:lnTo>
                  <a:close/>
                </a:path>
                <a:path w="18310860" h="10526395">
                  <a:moveTo>
                    <a:pt x="12851585" y="6789038"/>
                  </a:moveTo>
                  <a:lnTo>
                    <a:pt x="12847208" y="6789141"/>
                  </a:lnTo>
                  <a:lnTo>
                    <a:pt x="12844787" y="6792047"/>
                  </a:lnTo>
                  <a:lnTo>
                    <a:pt x="12842507" y="6794620"/>
                  </a:lnTo>
                  <a:lnTo>
                    <a:pt x="12842608" y="6798997"/>
                  </a:lnTo>
                  <a:lnTo>
                    <a:pt x="12845516" y="6801420"/>
                  </a:lnTo>
                  <a:lnTo>
                    <a:pt x="12848946" y="6804459"/>
                  </a:lnTo>
                  <a:lnTo>
                    <a:pt x="12853279" y="6806307"/>
                  </a:lnTo>
                  <a:lnTo>
                    <a:pt x="12856181" y="6805969"/>
                  </a:lnTo>
                  <a:lnTo>
                    <a:pt x="12858319" y="6803729"/>
                  </a:lnTo>
                  <a:lnTo>
                    <a:pt x="12860598" y="6801156"/>
                  </a:lnTo>
                  <a:lnTo>
                    <a:pt x="12860496" y="6796778"/>
                  </a:lnTo>
                  <a:lnTo>
                    <a:pt x="12857590" y="6794356"/>
                  </a:lnTo>
                  <a:lnTo>
                    <a:pt x="12851585" y="6789038"/>
                  </a:lnTo>
                  <a:close/>
                </a:path>
                <a:path w="18310860" h="10526395">
                  <a:moveTo>
                    <a:pt x="12785539" y="6730530"/>
                  </a:moveTo>
                  <a:lnTo>
                    <a:pt x="12781495" y="6730775"/>
                  </a:lnTo>
                  <a:lnTo>
                    <a:pt x="12776653" y="6736589"/>
                  </a:lnTo>
                  <a:lnTo>
                    <a:pt x="12776896" y="6740632"/>
                  </a:lnTo>
                  <a:lnTo>
                    <a:pt x="12779804" y="6743054"/>
                  </a:lnTo>
                  <a:lnTo>
                    <a:pt x="12783234" y="6746094"/>
                  </a:lnTo>
                  <a:lnTo>
                    <a:pt x="12785233" y="6746946"/>
                  </a:lnTo>
                  <a:lnTo>
                    <a:pt x="12785091" y="6747280"/>
                  </a:lnTo>
                  <a:lnTo>
                    <a:pt x="12787425" y="6748275"/>
                  </a:lnTo>
                  <a:lnTo>
                    <a:pt x="12790468" y="6747603"/>
                  </a:lnTo>
                  <a:lnTo>
                    <a:pt x="12792606" y="6745364"/>
                  </a:lnTo>
                  <a:lnTo>
                    <a:pt x="12795028" y="6742457"/>
                  </a:lnTo>
                  <a:lnTo>
                    <a:pt x="12794782" y="6738413"/>
                  </a:lnTo>
                  <a:lnTo>
                    <a:pt x="12791876" y="6735992"/>
                  </a:lnTo>
                  <a:lnTo>
                    <a:pt x="12788446" y="6732952"/>
                  </a:lnTo>
                  <a:lnTo>
                    <a:pt x="12785539" y="6730530"/>
                  </a:lnTo>
                  <a:close/>
                </a:path>
                <a:path w="18310860" h="10526395">
                  <a:moveTo>
                    <a:pt x="12719258" y="6673499"/>
                  </a:moveTo>
                  <a:lnTo>
                    <a:pt x="12715213" y="6673743"/>
                  </a:lnTo>
                  <a:lnTo>
                    <a:pt x="12710370" y="6679556"/>
                  </a:lnTo>
                  <a:lnTo>
                    <a:pt x="12710614" y="6683600"/>
                  </a:lnTo>
                  <a:lnTo>
                    <a:pt x="12713521" y="6686021"/>
                  </a:lnTo>
                  <a:lnTo>
                    <a:pt x="12716952" y="6689061"/>
                  </a:lnTo>
                  <a:lnTo>
                    <a:pt x="12718619" y="6689772"/>
                  </a:lnTo>
                  <a:lnTo>
                    <a:pt x="12718477" y="6690105"/>
                  </a:lnTo>
                  <a:lnTo>
                    <a:pt x="12721143" y="6691242"/>
                  </a:lnTo>
                  <a:lnTo>
                    <a:pt x="12724521" y="6690714"/>
                  </a:lnTo>
                  <a:lnTo>
                    <a:pt x="12726325" y="6688332"/>
                  </a:lnTo>
                  <a:lnTo>
                    <a:pt x="12728746" y="6685425"/>
                  </a:lnTo>
                  <a:lnTo>
                    <a:pt x="12728502" y="6681381"/>
                  </a:lnTo>
                  <a:lnTo>
                    <a:pt x="12725595" y="6678959"/>
                  </a:lnTo>
                  <a:lnTo>
                    <a:pt x="12722164" y="6675920"/>
                  </a:lnTo>
                  <a:lnTo>
                    <a:pt x="12719258" y="6673499"/>
                  </a:lnTo>
                  <a:close/>
                </a:path>
                <a:path w="18310860" h="10526395">
                  <a:moveTo>
                    <a:pt x="12651883" y="6617182"/>
                  </a:moveTo>
                  <a:lnTo>
                    <a:pt x="12647838" y="6617426"/>
                  </a:lnTo>
                  <a:lnTo>
                    <a:pt x="12642996" y="6623239"/>
                  </a:lnTo>
                  <a:lnTo>
                    <a:pt x="12643241" y="6627283"/>
                  </a:lnTo>
                  <a:lnTo>
                    <a:pt x="12646151" y="6629708"/>
                  </a:lnTo>
                  <a:lnTo>
                    <a:pt x="12649578" y="6632744"/>
                  </a:lnTo>
                  <a:lnTo>
                    <a:pt x="12651244" y="6633455"/>
                  </a:lnTo>
                  <a:lnTo>
                    <a:pt x="12651102" y="6633788"/>
                  </a:lnTo>
                  <a:lnTo>
                    <a:pt x="12653769" y="6634926"/>
                  </a:lnTo>
                  <a:lnTo>
                    <a:pt x="12657145" y="6634397"/>
                  </a:lnTo>
                  <a:lnTo>
                    <a:pt x="12658950" y="6632015"/>
                  </a:lnTo>
                  <a:lnTo>
                    <a:pt x="12661371" y="6629109"/>
                  </a:lnTo>
                  <a:lnTo>
                    <a:pt x="12661127" y="6625064"/>
                  </a:lnTo>
                  <a:lnTo>
                    <a:pt x="12658221" y="6622642"/>
                  </a:lnTo>
                  <a:lnTo>
                    <a:pt x="12654790" y="6619604"/>
                  </a:lnTo>
                  <a:lnTo>
                    <a:pt x="12651883" y="6617182"/>
                  </a:lnTo>
                  <a:close/>
                </a:path>
                <a:path w="18310860" h="10526395">
                  <a:moveTo>
                    <a:pt x="12583606" y="6562057"/>
                  </a:moveTo>
                  <a:lnTo>
                    <a:pt x="12579228" y="6562159"/>
                  </a:lnTo>
                  <a:lnTo>
                    <a:pt x="12575053" y="6568256"/>
                  </a:lnTo>
                  <a:lnTo>
                    <a:pt x="12575296" y="6572301"/>
                  </a:lnTo>
                  <a:lnTo>
                    <a:pt x="12578204" y="6574722"/>
                  </a:lnTo>
                  <a:lnTo>
                    <a:pt x="12581777" y="6577428"/>
                  </a:lnTo>
                  <a:lnTo>
                    <a:pt x="12586109" y="6579276"/>
                  </a:lnTo>
                  <a:lnTo>
                    <a:pt x="12589487" y="6578747"/>
                  </a:lnTo>
                  <a:lnTo>
                    <a:pt x="12591291" y="6576365"/>
                  </a:lnTo>
                  <a:lnTo>
                    <a:pt x="12593380" y="6573316"/>
                  </a:lnTo>
                  <a:lnTo>
                    <a:pt x="12593135" y="6569272"/>
                  </a:lnTo>
                  <a:lnTo>
                    <a:pt x="12590229" y="6566851"/>
                  </a:lnTo>
                  <a:lnTo>
                    <a:pt x="12586656" y="6564145"/>
                  </a:lnTo>
                  <a:lnTo>
                    <a:pt x="12583606" y="6562057"/>
                  </a:lnTo>
                  <a:close/>
                </a:path>
                <a:path w="18310860" h="10526395">
                  <a:moveTo>
                    <a:pt x="12514571" y="6507788"/>
                  </a:moveTo>
                  <a:lnTo>
                    <a:pt x="12510384" y="6508367"/>
                  </a:lnTo>
                  <a:lnTo>
                    <a:pt x="12507962" y="6511273"/>
                  </a:lnTo>
                  <a:lnTo>
                    <a:pt x="12505682" y="6513846"/>
                  </a:lnTo>
                  <a:lnTo>
                    <a:pt x="12506261" y="6518032"/>
                  </a:lnTo>
                  <a:lnTo>
                    <a:pt x="12509168" y="6520454"/>
                  </a:lnTo>
                  <a:lnTo>
                    <a:pt x="12512741" y="6523160"/>
                  </a:lnTo>
                  <a:lnTo>
                    <a:pt x="12514406" y="6523871"/>
                  </a:lnTo>
                  <a:lnTo>
                    <a:pt x="12513932" y="6524062"/>
                  </a:lnTo>
                  <a:lnTo>
                    <a:pt x="12516598" y="6525199"/>
                  </a:lnTo>
                  <a:lnTo>
                    <a:pt x="12520118" y="6524337"/>
                  </a:lnTo>
                  <a:lnTo>
                    <a:pt x="12521922" y="6521955"/>
                  </a:lnTo>
                  <a:lnTo>
                    <a:pt x="12524201" y="6519381"/>
                  </a:lnTo>
                  <a:lnTo>
                    <a:pt x="12523623" y="6515196"/>
                  </a:lnTo>
                  <a:lnTo>
                    <a:pt x="12520716" y="6512774"/>
                  </a:lnTo>
                  <a:lnTo>
                    <a:pt x="12517143" y="6510068"/>
                  </a:lnTo>
                  <a:lnTo>
                    <a:pt x="12514571" y="6507788"/>
                  </a:lnTo>
                  <a:close/>
                </a:path>
                <a:path w="18310860" h="10526395">
                  <a:moveTo>
                    <a:pt x="3667788" y="2717891"/>
                  </a:moveTo>
                  <a:lnTo>
                    <a:pt x="3656789" y="2713200"/>
                  </a:lnTo>
                  <a:lnTo>
                    <a:pt x="3652985" y="2714728"/>
                  </a:lnTo>
                  <a:lnTo>
                    <a:pt x="3650141" y="2721394"/>
                  </a:lnTo>
                  <a:lnTo>
                    <a:pt x="3651670" y="2725199"/>
                  </a:lnTo>
                  <a:lnTo>
                    <a:pt x="3662669" y="2729890"/>
                  </a:lnTo>
                  <a:lnTo>
                    <a:pt x="3666474" y="2728361"/>
                  </a:lnTo>
                  <a:lnTo>
                    <a:pt x="3669317" y="2721695"/>
                  </a:lnTo>
                  <a:lnTo>
                    <a:pt x="3667788" y="2717891"/>
                  </a:lnTo>
                  <a:close/>
                </a:path>
                <a:path w="18310860" h="10526395">
                  <a:moveTo>
                    <a:pt x="3748782" y="2752441"/>
                  </a:moveTo>
                  <a:lnTo>
                    <a:pt x="3737782" y="2747749"/>
                  </a:lnTo>
                  <a:lnTo>
                    <a:pt x="3733979" y="2749277"/>
                  </a:lnTo>
                  <a:lnTo>
                    <a:pt x="3731135" y="2755943"/>
                  </a:lnTo>
                  <a:lnTo>
                    <a:pt x="3732664" y="2759748"/>
                  </a:lnTo>
                  <a:lnTo>
                    <a:pt x="3743663" y="2764440"/>
                  </a:lnTo>
                  <a:lnTo>
                    <a:pt x="3747467" y="2762910"/>
                  </a:lnTo>
                  <a:lnTo>
                    <a:pt x="3750310" y="2756244"/>
                  </a:lnTo>
                  <a:lnTo>
                    <a:pt x="3748782" y="2752441"/>
                  </a:lnTo>
                  <a:close/>
                </a:path>
                <a:path w="18310860" h="10526395">
                  <a:moveTo>
                    <a:pt x="3587270" y="2683151"/>
                  </a:moveTo>
                  <a:lnTo>
                    <a:pt x="3576271" y="2678459"/>
                  </a:lnTo>
                  <a:lnTo>
                    <a:pt x="3572467" y="2679988"/>
                  </a:lnTo>
                  <a:lnTo>
                    <a:pt x="3569624" y="2686654"/>
                  </a:lnTo>
                  <a:lnTo>
                    <a:pt x="3571152" y="2690458"/>
                  </a:lnTo>
                  <a:lnTo>
                    <a:pt x="3582152" y="2695150"/>
                  </a:lnTo>
                  <a:lnTo>
                    <a:pt x="3585956" y="2693621"/>
                  </a:lnTo>
                  <a:lnTo>
                    <a:pt x="3588799" y="2686954"/>
                  </a:lnTo>
                  <a:lnTo>
                    <a:pt x="3587270" y="2683151"/>
                  </a:lnTo>
                  <a:close/>
                </a:path>
                <a:path w="18310860" h="10526395">
                  <a:moveTo>
                    <a:pt x="3829584" y="2786514"/>
                  </a:moveTo>
                  <a:lnTo>
                    <a:pt x="3818585" y="2781822"/>
                  </a:lnTo>
                  <a:lnTo>
                    <a:pt x="3814781" y="2783351"/>
                  </a:lnTo>
                  <a:lnTo>
                    <a:pt x="3811937" y="2790017"/>
                  </a:lnTo>
                  <a:lnTo>
                    <a:pt x="3813466" y="2793821"/>
                  </a:lnTo>
                  <a:lnTo>
                    <a:pt x="3824465" y="2798513"/>
                  </a:lnTo>
                  <a:lnTo>
                    <a:pt x="3828269" y="2796984"/>
                  </a:lnTo>
                  <a:lnTo>
                    <a:pt x="3831113" y="2790317"/>
                  </a:lnTo>
                  <a:lnTo>
                    <a:pt x="3829584" y="2786514"/>
                  </a:lnTo>
                  <a:close/>
                </a:path>
                <a:path w="18310860" h="10526395">
                  <a:moveTo>
                    <a:pt x="3506895" y="2648077"/>
                  </a:moveTo>
                  <a:lnTo>
                    <a:pt x="3495895" y="2643385"/>
                  </a:lnTo>
                  <a:lnTo>
                    <a:pt x="3492092" y="2644914"/>
                  </a:lnTo>
                  <a:lnTo>
                    <a:pt x="3489106" y="2651914"/>
                  </a:lnTo>
                  <a:lnTo>
                    <a:pt x="3490634" y="2655718"/>
                  </a:lnTo>
                  <a:lnTo>
                    <a:pt x="3501634" y="2660410"/>
                  </a:lnTo>
                  <a:lnTo>
                    <a:pt x="3505438" y="2658880"/>
                  </a:lnTo>
                  <a:lnTo>
                    <a:pt x="3508423" y="2651881"/>
                  </a:lnTo>
                  <a:lnTo>
                    <a:pt x="3506895" y="2648077"/>
                  </a:lnTo>
                  <a:close/>
                </a:path>
                <a:path w="18310860" h="10526395">
                  <a:moveTo>
                    <a:pt x="3910386" y="2820588"/>
                  </a:moveTo>
                  <a:lnTo>
                    <a:pt x="3899387" y="2815896"/>
                  </a:lnTo>
                  <a:lnTo>
                    <a:pt x="3895583" y="2817424"/>
                  </a:lnTo>
                  <a:lnTo>
                    <a:pt x="3892740" y="2824091"/>
                  </a:lnTo>
                  <a:lnTo>
                    <a:pt x="3894268" y="2827895"/>
                  </a:lnTo>
                  <a:lnTo>
                    <a:pt x="3905267" y="2832587"/>
                  </a:lnTo>
                  <a:lnTo>
                    <a:pt x="3909072" y="2831057"/>
                  </a:lnTo>
                  <a:lnTo>
                    <a:pt x="3911915" y="2824391"/>
                  </a:lnTo>
                  <a:lnTo>
                    <a:pt x="3910386" y="2820588"/>
                  </a:lnTo>
                  <a:close/>
                </a:path>
                <a:path w="18310860" h="10526395">
                  <a:moveTo>
                    <a:pt x="3426519" y="2613004"/>
                  </a:moveTo>
                  <a:lnTo>
                    <a:pt x="3415520" y="2608312"/>
                  </a:lnTo>
                  <a:lnTo>
                    <a:pt x="3411716" y="2609840"/>
                  </a:lnTo>
                  <a:lnTo>
                    <a:pt x="3408872" y="2616507"/>
                  </a:lnTo>
                  <a:lnTo>
                    <a:pt x="3410259" y="2620644"/>
                  </a:lnTo>
                  <a:lnTo>
                    <a:pt x="3421258" y="2625336"/>
                  </a:lnTo>
                  <a:lnTo>
                    <a:pt x="3425062" y="2623807"/>
                  </a:lnTo>
                  <a:lnTo>
                    <a:pt x="3427905" y="2617141"/>
                  </a:lnTo>
                  <a:lnTo>
                    <a:pt x="3426519" y="2613004"/>
                  </a:lnTo>
                  <a:close/>
                </a:path>
                <a:path w="18310860" h="10526395">
                  <a:moveTo>
                    <a:pt x="3991806" y="2854137"/>
                  </a:moveTo>
                  <a:lnTo>
                    <a:pt x="3984140" y="2850867"/>
                  </a:lnTo>
                  <a:lnTo>
                    <a:pt x="3980665" y="2849778"/>
                  </a:lnTo>
                  <a:lnTo>
                    <a:pt x="3976861" y="2851307"/>
                  </a:lnTo>
                  <a:lnTo>
                    <a:pt x="3974017" y="2857973"/>
                  </a:lnTo>
                  <a:lnTo>
                    <a:pt x="3975546" y="2861777"/>
                  </a:lnTo>
                  <a:lnTo>
                    <a:pt x="3983212" y="2865047"/>
                  </a:lnTo>
                  <a:lnTo>
                    <a:pt x="3986687" y="2866136"/>
                  </a:lnTo>
                  <a:lnTo>
                    <a:pt x="3990492" y="2864606"/>
                  </a:lnTo>
                  <a:lnTo>
                    <a:pt x="3993335" y="2857940"/>
                  </a:lnTo>
                  <a:lnTo>
                    <a:pt x="3991806" y="2854137"/>
                  </a:lnTo>
                  <a:close/>
                </a:path>
                <a:path w="18310860" h="10526395">
                  <a:moveTo>
                    <a:pt x="3346285" y="2577597"/>
                  </a:moveTo>
                  <a:lnTo>
                    <a:pt x="3334953" y="2572763"/>
                  </a:lnTo>
                  <a:lnTo>
                    <a:pt x="3331149" y="2574292"/>
                  </a:lnTo>
                  <a:lnTo>
                    <a:pt x="3328305" y="2580958"/>
                  </a:lnTo>
                  <a:lnTo>
                    <a:pt x="3329692" y="2585095"/>
                  </a:lnTo>
                  <a:lnTo>
                    <a:pt x="3341025" y="2589929"/>
                  </a:lnTo>
                  <a:lnTo>
                    <a:pt x="3344828" y="2588400"/>
                  </a:lnTo>
                  <a:lnTo>
                    <a:pt x="3347672" y="2581734"/>
                  </a:lnTo>
                  <a:lnTo>
                    <a:pt x="3346285" y="2577597"/>
                  </a:lnTo>
                  <a:close/>
                </a:path>
                <a:path w="18310860" h="10526395">
                  <a:moveTo>
                    <a:pt x="4072892" y="2887543"/>
                  </a:moveTo>
                  <a:lnTo>
                    <a:pt x="4065226" y="2884273"/>
                  </a:lnTo>
                  <a:lnTo>
                    <a:pt x="4061751" y="2883185"/>
                  </a:lnTo>
                  <a:lnTo>
                    <a:pt x="4057947" y="2884715"/>
                  </a:lnTo>
                  <a:lnTo>
                    <a:pt x="4055104" y="2891380"/>
                  </a:lnTo>
                  <a:lnTo>
                    <a:pt x="4056633" y="2895184"/>
                  </a:lnTo>
                  <a:lnTo>
                    <a:pt x="4064299" y="2898454"/>
                  </a:lnTo>
                  <a:lnTo>
                    <a:pt x="4067774" y="2899543"/>
                  </a:lnTo>
                  <a:lnTo>
                    <a:pt x="4071578" y="2898014"/>
                  </a:lnTo>
                  <a:lnTo>
                    <a:pt x="4074421" y="2891347"/>
                  </a:lnTo>
                  <a:lnTo>
                    <a:pt x="4072892" y="2887543"/>
                  </a:lnTo>
                  <a:close/>
                </a:path>
                <a:path w="18310860" h="10526395">
                  <a:moveTo>
                    <a:pt x="4153979" y="2920951"/>
                  </a:moveTo>
                  <a:lnTo>
                    <a:pt x="4146313" y="2917681"/>
                  </a:lnTo>
                  <a:lnTo>
                    <a:pt x="4142838" y="2916592"/>
                  </a:lnTo>
                  <a:lnTo>
                    <a:pt x="4139034" y="2918121"/>
                  </a:lnTo>
                  <a:lnTo>
                    <a:pt x="4136190" y="2924787"/>
                  </a:lnTo>
                  <a:lnTo>
                    <a:pt x="4137720" y="2928591"/>
                  </a:lnTo>
                  <a:lnTo>
                    <a:pt x="4145719" y="2932003"/>
                  </a:lnTo>
                  <a:lnTo>
                    <a:pt x="4149194" y="2933092"/>
                  </a:lnTo>
                  <a:lnTo>
                    <a:pt x="4152998" y="2931563"/>
                  </a:lnTo>
                  <a:lnTo>
                    <a:pt x="4154420" y="2928229"/>
                  </a:lnTo>
                  <a:lnTo>
                    <a:pt x="4155399" y="2925102"/>
                  </a:lnTo>
                  <a:lnTo>
                    <a:pt x="4155508" y="2924755"/>
                  </a:lnTo>
                  <a:lnTo>
                    <a:pt x="4153979" y="2920951"/>
                  </a:lnTo>
                  <a:close/>
                </a:path>
                <a:path w="18310860" h="10526395">
                  <a:moveTo>
                    <a:pt x="3266051" y="2542190"/>
                  </a:moveTo>
                  <a:lnTo>
                    <a:pt x="3255053" y="2537498"/>
                  </a:lnTo>
                  <a:lnTo>
                    <a:pt x="3250915" y="2538885"/>
                  </a:lnTo>
                  <a:lnTo>
                    <a:pt x="3248072" y="2545551"/>
                  </a:lnTo>
                  <a:lnTo>
                    <a:pt x="3249458" y="2549688"/>
                  </a:lnTo>
                  <a:lnTo>
                    <a:pt x="3260791" y="2554522"/>
                  </a:lnTo>
                  <a:lnTo>
                    <a:pt x="3264595" y="2552993"/>
                  </a:lnTo>
                  <a:lnTo>
                    <a:pt x="3267439" y="2546327"/>
                  </a:lnTo>
                  <a:lnTo>
                    <a:pt x="3266051" y="2542190"/>
                  </a:lnTo>
                  <a:close/>
                </a:path>
                <a:path w="18310860" h="10526395">
                  <a:moveTo>
                    <a:pt x="12444298" y="6454570"/>
                  </a:moveTo>
                  <a:lnTo>
                    <a:pt x="12440112" y="6455148"/>
                  </a:lnTo>
                  <a:lnTo>
                    <a:pt x="12435935" y="6461245"/>
                  </a:lnTo>
                  <a:lnTo>
                    <a:pt x="12436513" y="6465432"/>
                  </a:lnTo>
                  <a:lnTo>
                    <a:pt x="12439562" y="6467519"/>
                  </a:lnTo>
                  <a:lnTo>
                    <a:pt x="12443136" y="6470226"/>
                  </a:lnTo>
                  <a:lnTo>
                    <a:pt x="12447134" y="6471931"/>
                  </a:lnTo>
                  <a:lnTo>
                    <a:pt x="12450654" y="6471070"/>
                  </a:lnTo>
                  <a:lnTo>
                    <a:pt x="12452458" y="6468687"/>
                  </a:lnTo>
                  <a:lnTo>
                    <a:pt x="12454547" y="6465639"/>
                  </a:lnTo>
                  <a:lnTo>
                    <a:pt x="12453968" y="6461452"/>
                  </a:lnTo>
                  <a:lnTo>
                    <a:pt x="12450920" y="6459364"/>
                  </a:lnTo>
                  <a:lnTo>
                    <a:pt x="12447347" y="6456659"/>
                  </a:lnTo>
                  <a:lnTo>
                    <a:pt x="12444298" y="6454570"/>
                  </a:lnTo>
                  <a:close/>
                </a:path>
                <a:path w="18310860" h="10526395">
                  <a:moveTo>
                    <a:pt x="4235399" y="2954500"/>
                  </a:moveTo>
                  <a:lnTo>
                    <a:pt x="4227732" y="2951230"/>
                  </a:lnTo>
                  <a:lnTo>
                    <a:pt x="4224257" y="2950141"/>
                  </a:lnTo>
                  <a:lnTo>
                    <a:pt x="4220454" y="2951670"/>
                  </a:lnTo>
                  <a:lnTo>
                    <a:pt x="4217611" y="2958336"/>
                  </a:lnTo>
                  <a:lnTo>
                    <a:pt x="4219139" y="2962140"/>
                  </a:lnTo>
                  <a:lnTo>
                    <a:pt x="4227139" y="2965552"/>
                  </a:lnTo>
                  <a:lnTo>
                    <a:pt x="4230613" y="2966641"/>
                  </a:lnTo>
                  <a:lnTo>
                    <a:pt x="4234418" y="2965112"/>
                  </a:lnTo>
                  <a:lnTo>
                    <a:pt x="4235840" y="2961779"/>
                  </a:lnTo>
                  <a:lnTo>
                    <a:pt x="4236819" y="2958651"/>
                  </a:lnTo>
                  <a:lnTo>
                    <a:pt x="4236928" y="2958304"/>
                  </a:lnTo>
                  <a:lnTo>
                    <a:pt x="4235399" y="2954500"/>
                  </a:lnTo>
                  <a:close/>
                </a:path>
                <a:path w="18310860" h="10526395">
                  <a:moveTo>
                    <a:pt x="3186102" y="2506117"/>
                  </a:moveTo>
                  <a:lnTo>
                    <a:pt x="3175103" y="2501425"/>
                  </a:lnTo>
                  <a:lnTo>
                    <a:pt x="3170966" y="2502811"/>
                  </a:lnTo>
                  <a:lnTo>
                    <a:pt x="3168123" y="2509478"/>
                  </a:lnTo>
                  <a:lnTo>
                    <a:pt x="3169509" y="2513614"/>
                  </a:lnTo>
                  <a:lnTo>
                    <a:pt x="3180842" y="2518448"/>
                  </a:lnTo>
                  <a:lnTo>
                    <a:pt x="3184646" y="2516920"/>
                  </a:lnTo>
                  <a:lnTo>
                    <a:pt x="3187489" y="2510254"/>
                  </a:lnTo>
                  <a:lnTo>
                    <a:pt x="3186102" y="2506117"/>
                  </a:lnTo>
                  <a:close/>
                </a:path>
                <a:path w="18310860" h="10526395">
                  <a:moveTo>
                    <a:pt x="4316294" y="2987432"/>
                  </a:moveTo>
                  <a:lnTo>
                    <a:pt x="4308628" y="2984161"/>
                  </a:lnTo>
                  <a:lnTo>
                    <a:pt x="4305154" y="2983073"/>
                  </a:lnTo>
                  <a:lnTo>
                    <a:pt x="4301350" y="2984602"/>
                  </a:lnTo>
                  <a:lnTo>
                    <a:pt x="4298506" y="2991268"/>
                  </a:lnTo>
                  <a:lnTo>
                    <a:pt x="4300035" y="2995071"/>
                  </a:lnTo>
                  <a:lnTo>
                    <a:pt x="4308035" y="2998483"/>
                  </a:lnTo>
                  <a:lnTo>
                    <a:pt x="4311510" y="2999573"/>
                  </a:lnTo>
                  <a:lnTo>
                    <a:pt x="4315313" y="2998043"/>
                  </a:lnTo>
                  <a:lnTo>
                    <a:pt x="4316735" y="2994711"/>
                  </a:lnTo>
                  <a:lnTo>
                    <a:pt x="4317715" y="2991583"/>
                  </a:lnTo>
                  <a:lnTo>
                    <a:pt x="4317823" y="2991236"/>
                  </a:lnTo>
                  <a:lnTo>
                    <a:pt x="4316294" y="2987432"/>
                  </a:lnTo>
                  <a:close/>
                </a:path>
                <a:path w="18310860" h="10526395">
                  <a:moveTo>
                    <a:pt x="3105820" y="2469901"/>
                  </a:moveTo>
                  <a:lnTo>
                    <a:pt x="3094821" y="2465209"/>
                  </a:lnTo>
                  <a:lnTo>
                    <a:pt x="3091017" y="2466738"/>
                  </a:lnTo>
                  <a:lnTo>
                    <a:pt x="3088174" y="2473404"/>
                  </a:lnTo>
                  <a:lnTo>
                    <a:pt x="3089560" y="2477541"/>
                  </a:lnTo>
                  <a:lnTo>
                    <a:pt x="3100559" y="2482233"/>
                  </a:lnTo>
                  <a:lnTo>
                    <a:pt x="3104363" y="2480704"/>
                  </a:lnTo>
                  <a:lnTo>
                    <a:pt x="3107206" y="2474038"/>
                  </a:lnTo>
                  <a:lnTo>
                    <a:pt x="3105820" y="2469901"/>
                  </a:lnTo>
                  <a:close/>
                </a:path>
                <a:path w="18310860" h="10526395">
                  <a:moveTo>
                    <a:pt x="4397523" y="3020505"/>
                  </a:moveTo>
                  <a:lnTo>
                    <a:pt x="4389857" y="3017235"/>
                  </a:lnTo>
                  <a:lnTo>
                    <a:pt x="4386382" y="3016147"/>
                  </a:lnTo>
                  <a:lnTo>
                    <a:pt x="4382579" y="3017675"/>
                  </a:lnTo>
                  <a:lnTo>
                    <a:pt x="4379735" y="3024342"/>
                  </a:lnTo>
                  <a:lnTo>
                    <a:pt x="4381263" y="3028146"/>
                  </a:lnTo>
                  <a:lnTo>
                    <a:pt x="4392263" y="3032838"/>
                  </a:lnTo>
                  <a:lnTo>
                    <a:pt x="4396209" y="3030975"/>
                  </a:lnTo>
                  <a:lnTo>
                    <a:pt x="4399052" y="3024309"/>
                  </a:lnTo>
                  <a:lnTo>
                    <a:pt x="4397523" y="3020505"/>
                  </a:lnTo>
                  <a:close/>
                </a:path>
                <a:path w="18310860" h="10526395">
                  <a:moveTo>
                    <a:pt x="4478419" y="3053436"/>
                  </a:moveTo>
                  <a:lnTo>
                    <a:pt x="4467420" y="3048744"/>
                  </a:lnTo>
                  <a:lnTo>
                    <a:pt x="4463474" y="3050607"/>
                  </a:lnTo>
                  <a:lnTo>
                    <a:pt x="4460630" y="3057273"/>
                  </a:lnTo>
                  <a:lnTo>
                    <a:pt x="4462159" y="3061077"/>
                  </a:lnTo>
                  <a:lnTo>
                    <a:pt x="4473158" y="3065769"/>
                  </a:lnTo>
                  <a:lnTo>
                    <a:pt x="4477104" y="3063907"/>
                  </a:lnTo>
                  <a:lnTo>
                    <a:pt x="4479948" y="3057241"/>
                  </a:lnTo>
                  <a:lnTo>
                    <a:pt x="4478419" y="3053436"/>
                  </a:lnTo>
                  <a:close/>
                </a:path>
                <a:path w="18310860" h="10526395">
                  <a:moveTo>
                    <a:pt x="3026489" y="2433303"/>
                  </a:moveTo>
                  <a:lnTo>
                    <a:pt x="3015489" y="2428611"/>
                  </a:lnTo>
                  <a:lnTo>
                    <a:pt x="3011352" y="2429998"/>
                  </a:lnTo>
                  <a:lnTo>
                    <a:pt x="3008508" y="2436665"/>
                  </a:lnTo>
                  <a:lnTo>
                    <a:pt x="3009895" y="2440801"/>
                  </a:lnTo>
                  <a:lnTo>
                    <a:pt x="3021228" y="2445635"/>
                  </a:lnTo>
                  <a:lnTo>
                    <a:pt x="3025032" y="2444106"/>
                  </a:lnTo>
                  <a:lnTo>
                    <a:pt x="3027876" y="2437440"/>
                  </a:lnTo>
                  <a:lnTo>
                    <a:pt x="3026489" y="2433303"/>
                  </a:lnTo>
                  <a:close/>
                </a:path>
                <a:path w="18310860" h="10526395">
                  <a:moveTo>
                    <a:pt x="4559790" y="3086177"/>
                  </a:moveTo>
                  <a:lnTo>
                    <a:pt x="4548791" y="3081485"/>
                  </a:lnTo>
                  <a:lnTo>
                    <a:pt x="4544844" y="3083348"/>
                  </a:lnTo>
                  <a:lnTo>
                    <a:pt x="4542001" y="3090014"/>
                  </a:lnTo>
                  <a:lnTo>
                    <a:pt x="4543530" y="3093818"/>
                  </a:lnTo>
                  <a:lnTo>
                    <a:pt x="4554529" y="3098510"/>
                  </a:lnTo>
                  <a:lnTo>
                    <a:pt x="4558475" y="3096647"/>
                  </a:lnTo>
                  <a:lnTo>
                    <a:pt x="4561319" y="3089981"/>
                  </a:lnTo>
                  <a:lnTo>
                    <a:pt x="4559790" y="3086177"/>
                  </a:lnTo>
                  <a:close/>
                </a:path>
                <a:path w="18310860" h="10526395">
                  <a:moveTo>
                    <a:pt x="2946632" y="2396088"/>
                  </a:moveTo>
                  <a:lnTo>
                    <a:pt x="2935633" y="2391396"/>
                  </a:lnTo>
                  <a:lnTo>
                    <a:pt x="2931496" y="2392782"/>
                  </a:lnTo>
                  <a:lnTo>
                    <a:pt x="2928653" y="2399448"/>
                  </a:lnTo>
                  <a:lnTo>
                    <a:pt x="2930040" y="2403586"/>
                  </a:lnTo>
                  <a:lnTo>
                    <a:pt x="2941372" y="2408420"/>
                  </a:lnTo>
                  <a:lnTo>
                    <a:pt x="2945176" y="2406891"/>
                  </a:lnTo>
                  <a:lnTo>
                    <a:pt x="2948019" y="2400224"/>
                  </a:lnTo>
                  <a:lnTo>
                    <a:pt x="2946632" y="2396088"/>
                  </a:lnTo>
                  <a:close/>
                </a:path>
                <a:path w="18310860" h="10526395">
                  <a:moveTo>
                    <a:pt x="4640828" y="3118776"/>
                  </a:moveTo>
                  <a:lnTo>
                    <a:pt x="4629828" y="3114084"/>
                  </a:lnTo>
                  <a:lnTo>
                    <a:pt x="4625882" y="3115945"/>
                  </a:lnTo>
                  <a:lnTo>
                    <a:pt x="4623039" y="3122612"/>
                  </a:lnTo>
                  <a:lnTo>
                    <a:pt x="4624568" y="3126416"/>
                  </a:lnTo>
                  <a:lnTo>
                    <a:pt x="4635900" y="3131250"/>
                  </a:lnTo>
                  <a:lnTo>
                    <a:pt x="4639846" y="3129387"/>
                  </a:lnTo>
                  <a:lnTo>
                    <a:pt x="4642690" y="3122721"/>
                  </a:lnTo>
                  <a:lnTo>
                    <a:pt x="4640828" y="3118776"/>
                  </a:lnTo>
                  <a:close/>
                </a:path>
                <a:path w="18310860" h="10526395">
                  <a:moveTo>
                    <a:pt x="4722198" y="3151516"/>
                  </a:moveTo>
                  <a:lnTo>
                    <a:pt x="4711199" y="3146824"/>
                  </a:lnTo>
                  <a:lnTo>
                    <a:pt x="4707252" y="3148686"/>
                  </a:lnTo>
                  <a:lnTo>
                    <a:pt x="4704409" y="3155352"/>
                  </a:lnTo>
                  <a:lnTo>
                    <a:pt x="4705939" y="3159156"/>
                  </a:lnTo>
                  <a:lnTo>
                    <a:pt x="4717271" y="3163990"/>
                  </a:lnTo>
                  <a:lnTo>
                    <a:pt x="4721217" y="3162127"/>
                  </a:lnTo>
                  <a:lnTo>
                    <a:pt x="4724061" y="3155462"/>
                  </a:lnTo>
                  <a:lnTo>
                    <a:pt x="4722198" y="3151516"/>
                  </a:lnTo>
                  <a:close/>
                </a:path>
                <a:path w="18310860" h="10526395">
                  <a:moveTo>
                    <a:pt x="2867252" y="2358681"/>
                  </a:moveTo>
                  <a:lnTo>
                    <a:pt x="2859919" y="2355553"/>
                  </a:lnTo>
                  <a:lnTo>
                    <a:pt x="2855383" y="2365437"/>
                  </a:lnTo>
                  <a:lnTo>
                    <a:pt x="2854325" y="2367743"/>
                  </a:lnTo>
                  <a:lnTo>
                    <a:pt x="2858325" y="2369449"/>
                  </a:lnTo>
                  <a:lnTo>
                    <a:pt x="2858516" y="2369925"/>
                  </a:lnTo>
                  <a:lnTo>
                    <a:pt x="2861516" y="2371204"/>
                  </a:lnTo>
                  <a:lnTo>
                    <a:pt x="2865653" y="2369818"/>
                  </a:lnTo>
                  <a:lnTo>
                    <a:pt x="2868639" y="2362818"/>
                  </a:lnTo>
                  <a:lnTo>
                    <a:pt x="2867252" y="2358681"/>
                  </a:lnTo>
                  <a:close/>
                </a:path>
                <a:path w="18310860" h="10526395">
                  <a:moveTo>
                    <a:pt x="4803378" y="3183781"/>
                  </a:moveTo>
                  <a:lnTo>
                    <a:pt x="4792379" y="3179089"/>
                  </a:lnTo>
                  <a:lnTo>
                    <a:pt x="4788433" y="3180951"/>
                  </a:lnTo>
                  <a:lnTo>
                    <a:pt x="4785590" y="3187617"/>
                  </a:lnTo>
                  <a:lnTo>
                    <a:pt x="4787119" y="3191421"/>
                  </a:lnTo>
                  <a:lnTo>
                    <a:pt x="4798451" y="3196255"/>
                  </a:lnTo>
                  <a:lnTo>
                    <a:pt x="4802397" y="3194393"/>
                  </a:lnTo>
                  <a:lnTo>
                    <a:pt x="4805241" y="3187727"/>
                  </a:lnTo>
                  <a:lnTo>
                    <a:pt x="4803378" y="3183781"/>
                  </a:lnTo>
                  <a:close/>
                </a:path>
                <a:path w="18310860" h="10526395">
                  <a:moveTo>
                    <a:pt x="4884749" y="3216521"/>
                  </a:moveTo>
                  <a:lnTo>
                    <a:pt x="4873750" y="3211830"/>
                  </a:lnTo>
                  <a:lnTo>
                    <a:pt x="4869804" y="3213691"/>
                  </a:lnTo>
                  <a:lnTo>
                    <a:pt x="4866961" y="3220358"/>
                  </a:lnTo>
                  <a:lnTo>
                    <a:pt x="4868490" y="3224161"/>
                  </a:lnTo>
                  <a:lnTo>
                    <a:pt x="4879822" y="3228995"/>
                  </a:lnTo>
                  <a:lnTo>
                    <a:pt x="4883768" y="3227133"/>
                  </a:lnTo>
                  <a:lnTo>
                    <a:pt x="4886754" y="3220133"/>
                  </a:lnTo>
                  <a:lnTo>
                    <a:pt x="4884749" y="3216521"/>
                  </a:lnTo>
                  <a:close/>
                </a:path>
                <a:path w="18310860" h="10526395">
                  <a:moveTo>
                    <a:pt x="2784822" y="2319186"/>
                  </a:moveTo>
                  <a:lnTo>
                    <a:pt x="2777157" y="2315916"/>
                  </a:lnTo>
                  <a:lnTo>
                    <a:pt x="2773019" y="2317303"/>
                  </a:lnTo>
                  <a:lnTo>
                    <a:pt x="2770176" y="2323968"/>
                  </a:lnTo>
                  <a:lnTo>
                    <a:pt x="2771562" y="2328106"/>
                  </a:lnTo>
                  <a:lnTo>
                    <a:pt x="2774753" y="2329861"/>
                  </a:lnTo>
                  <a:lnTo>
                    <a:pt x="2782419" y="2333131"/>
                  </a:lnTo>
                  <a:lnTo>
                    <a:pt x="2786557" y="2331744"/>
                  </a:lnTo>
                  <a:lnTo>
                    <a:pt x="2789400" y="2325078"/>
                  </a:lnTo>
                  <a:lnTo>
                    <a:pt x="2788013" y="2320941"/>
                  </a:lnTo>
                  <a:lnTo>
                    <a:pt x="2784822" y="2319186"/>
                  </a:lnTo>
                  <a:close/>
                </a:path>
                <a:path w="18310860" h="10526395">
                  <a:moveTo>
                    <a:pt x="4965929" y="3248786"/>
                  </a:moveTo>
                  <a:lnTo>
                    <a:pt x="4954930" y="3244094"/>
                  </a:lnTo>
                  <a:lnTo>
                    <a:pt x="4950984" y="3245957"/>
                  </a:lnTo>
                  <a:lnTo>
                    <a:pt x="4948141" y="3252623"/>
                  </a:lnTo>
                  <a:lnTo>
                    <a:pt x="4949670" y="3256427"/>
                  </a:lnTo>
                  <a:lnTo>
                    <a:pt x="4961001" y="3261260"/>
                  </a:lnTo>
                  <a:lnTo>
                    <a:pt x="4964949" y="3259398"/>
                  </a:lnTo>
                  <a:lnTo>
                    <a:pt x="4967934" y="3252399"/>
                  </a:lnTo>
                  <a:lnTo>
                    <a:pt x="4965929" y="3248786"/>
                  </a:lnTo>
                  <a:close/>
                </a:path>
                <a:path w="18310860" h="10526395">
                  <a:moveTo>
                    <a:pt x="5047442" y="3281193"/>
                  </a:moveTo>
                  <a:lnTo>
                    <a:pt x="5036443" y="3276501"/>
                  </a:lnTo>
                  <a:lnTo>
                    <a:pt x="5032497" y="3278363"/>
                  </a:lnTo>
                  <a:lnTo>
                    <a:pt x="5029653" y="3285029"/>
                  </a:lnTo>
                  <a:lnTo>
                    <a:pt x="5031182" y="3288833"/>
                  </a:lnTo>
                  <a:lnTo>
                    <a:pt x="5042515" y="3293667"/>
                  </a:lnTo>
                  <a:lnTo>
                    <a:pt x="5046461" y="3291805"/>
                  </a:lnTo>
                  <a:lnTo>
                    <a:pt x="5049446" y="3284806"/>
                  </a:lnTo>
                  <a:lnTo>
                    <a:pt x="5047442" y="3281193"/>
                  </a:lnTo>
                  <a:close/>
                </a:path>
                <a:path w="18310860" h="10526395">
                  <a:moveTo>
                    <a:pt x="2698394" y="2277984"/>
                  </a:moveTo>
                  <a:lnTo>
                    <a:pt x="2694257" y="2279371"/>
                  </a:lnTo>
                  <a:lnTo>
                    <a:pt x="2692308" y="2283661"/>
                  </a:lnTo>
                  <a:lnTo>
                    <a:pt x="2691080" y="2285895"/>
                  </a:lnTo>
                  <a:lnTo>
                    <a:pt x="2692467" y="2290032"/>
                  </a:lnTo>
                  <a:lnTo>
                    <a:pt x="2695658" y="2291787"/>
                  </a:lnTo>
                  <a:lnTo>
                    <a:pt x="2703323" y="2295057"/>
                  </a:lnTo>
                  <a:lnTo>
                    <a:pt x="2707319" y="2294004"/>
                  </a:lnTo>
                  <a:lnTo>
                    <a:pt x="2709267" y="2289714"/>
                  </a:lnTo>
                  <a:lnTo>
                    <a:pt x="2710496" y="2287480"/>
                  </a:lnTo>
                  <a:lnTo>
                    <a:pt x="2709109" y="2283343"/>
                  </a:lnTo>
                  <a:lnTo>
                    <a:pt x="2705918" y="2281588"/>
                  </a:lnTo>
                  <a:lnTo>
                    <a:pt x="2701585" y="2279740"/>
                  </a:lnTo>
                  <a:lnTo>
                    <a:pt x="2698394" y="2277984"/>
                  </a:lnTo>
                  <a:close/>
                </a:path>
                <a:path w="18310860" h="10526395">
                  <a:moveTo>
                    <a:pt x="12373314" y="6403017"/>
                  </a:moveTo>
                  <a:lnTo>
                    <a:pt x="12369130" y="6403595"/>
                  </a:lnTo>
                  <a:lnTo>
                    <a:pt x="12364953" y="6409692"/>
                  </a:lnTo>
                  <a:lnTo>
                    <a:pt x="12365530" y="6413878"/>
                  </a:lnTo>
                  <a:lnTo>
                    <a:pt x="12368580" y="6415967"/>
                  </a:lnTo>
                  <a:lnTo>
                    <a:pt x="12372153" y="6418673"/>
                  </a:lnTo>
                  <a:lnTo>
                    <a:pt x="12376485" y="6420521"/>
                  </a:lnTo>
                  <a:lnTo>
                    <a:pt x="12379530" y="6419850"/>
                  </a:lnTo>
                  <a:lnTo>
                    <a:pt x="12381476" y="6417135"/>
                  </a:lnTo>
                  <a:lnTo>
                    <a:pt x="12383563" y="6414086"/>
                  </a:lnTo>
                  <a:lnTo>
                    <a:pt x="12382986" y="6409899"/>
                  </a:lnTo>
                  <a:lnTo>
                    <a:pt x="12379938" y="6407811"/>
                  </a:lnTo>
                  <a:lnTo>
                    <a:pt x="12376364" y="6405105"/>
                  </a:lnTo>
                  <a:lnTo>
                    <a:pt x="12373314" y="6403017"/>
                  </a:lnTo>
                  <a:close/>
                </a:path>
                <a:path w="18310860" h="10526395">
                  <a:moveTo>
                    <a:pt x="5128622" y="3313457"/>
                  </a:moveTo>
                  <a:lnTo>
                    <a:pt x="5117623" y="3308766"/>
                  </a:lnTo>
                  <a:lnTo>
                    <a:pt x="5113677" y="3310628"/>
                  </a:lnTo>
                  <a:lnTo>
                    <a:pt x="5110833" y="3317294"/>
                  </a:lnTo>
                  <a:lnTo>
                    <a:pt x="5112362" y="3321099"/>
                  </a:lnTo>
                  <a:lnTo>
                    <a:pt x="5123695" y="3325933"/>
                  </a:lnTo>
                  <a:lnTo>
                    <a:pt x="5127641" y="3324070"/>
                  </a:lnTo>
                  <a:lnTo>
                    <a:pt x="5130627" y="3317070"/>
                  </a:lnTo>
                  <a:lnTo>
                    <a:pt x="5128622" y="3313457"/>
                  </a:lnTo>
                  <a:close/>
                </a:path>
                <a:path w="18310860" h="10526395">
                  <a:moveTo>
                    <a:pt x="5210136" y="3345865"/>
                  </a:moveTo>
                  <a:lnTo>
                    <a:pt x="5199137" y="3341173"/>
                  </a:lnTo>
                  <a:lnTo>
                    <a:pt x="5195191" y="3343036"/>
                  </a:lnTo>
                  <a:lnTo>
                    <a:pt x="5192347" y="3349701"/>
                  </a:lnTo>
                  <a:lnTo>
                    <a:pt x="5193876" y="3353506"/>
                  </a:lnTo>
                  <a:lnTo>
                    <a:pt x="5205208" y="3358339"/>
                  </a:lnTo>
                  <a:lnTo>
                    <a:pt x="5209154" y="3356477"/>
                  </a:lnTo>
                  <a:lnTo>
                    <a:pt x="5212140" y="3349478"/>
                  </a:lnTo>
                  <a:lnTo>
                    <a:pt x="5210136" y="3345865"/>
                  </a:lnTo>
                  <a:close/>
                </a:path>
                <a:path w="18310860" h="10526395">
                  <a:moveTo>
                    <a:pt x="2619249" y="2239102"/>
                  </a:moveTo>
                  <a:lnTo>
                    <a:pt x="2615445" y="2240632"/>
                  </a:lnTo>
                  <a:lnTo>
                    <a:pt x="2611935" y="2247013"/>
                  </a:lnTo>
                  <a:lnTo>
                    <a:pt x="2613322" y="2251150"/>
                  </a:lnTo>
                  <a:lnTo>
                    <a:pt x="2616513" y="2252905"/>
                  </a:lnTo>
                  <a:lnTo>
                    <a:pt x="2624179" y="2256176"/>
                  </a:lnTo>
                  <a:lnTo>
                    <a:pt x="2628174" y="2255121"/>
                  </a:lnTo>
                  <a:lnTo>
                    <a:pt x="2629595" y="2251789"/>
                  </a:lnTo>
                  <a:lnTo>
                    <a:pt x="2631350" y="2248598"/>
                  </a:lnTo>
                  <a:lnTo>
                    <a:pt x="2629964" y="2244461"/>
                  </a:lnTo>
                  <a:lnTo>
                    <a:pt x="2626773" y="2242705"/>
                  </a:lnTo>
                  <a:lnTo>
                    <a:pt x="2622439" y="2240857"/>
                  </a:lnTo>
                  <a:lnTo>
                    <a:pt x="2619249" y="2239102"/>
                  </a:lnTo>
                  <a:close/>
                </a:path>
                <a:path w="18310860" h="10526395">
                  <a:moveTo>
                    <a:pt x="5291648" y="3378272"/>
                  </a:moveTo>
                  <a:lnTo>
                    <a:pt x="5280649" y="3373580"/>
                  </a:lnTo>
                  <a:lnTo>
                    <a:pt x="5276703" y="3375443"/>
                  </a:lnTo>
                  <a:lnTo>
                    <a:pt x="5273860" y="3382109"/>
                  </a:lnTo>
                  <a:lnTo>
                    <a:pt x="5275388" y="3385912"/>
                  </a:lnTo>
                  <a:lnTo>
                    <a:pt x="5286721" y="3390746"/>
                  </a:lnTo>
                  <a:lnTo>
                    <a:pt x="5290667" y="3388884"/>
                  </a:lnTo>
                  <a:lnTo>
                    <a:pt x="5293653" y="3381885"/>
                  </a:lnTo>
                  <a:lnTo>
                    <a:pt x="5291648" y="3378272"/>
                  </a:lnTo>
                  <a:close/>
                </a:path>
                <a:path w="18310860" h="10526395">
                  <a:moveTo>
                    <a:pt x="5372828" y="3410537"/>
                  </a:moveTo>
                  <a:lnTo>
                    <a:pt x="5361829" y="3405845"/>
                  </a:lnTo>
                  <a:lnTo>
                    <a:pt x="5357883" y="3407707"/>
                  </a:lnTo>
                  <a:lnTo>
                    <a:pt x="5355040" y="3414373"/>
                  </a:lnTo>
                  <a:lnTo>
                    <a:pt x="5356569" y="3418177"/>
                  </a:lnTo>
                  <a:lnTo>
                    <a:pt x="5367568" y="3422869"/>
                  </a:lnTo>
                  <a:lnTo>
                    <a:pt x="5371514" y="3421007"/>
                  </a:lnTo>
                  <a:lnTo>
                    <a:pt x="5374357" y="3414340"/>
                  </a:lnTo>
                  <a:lnTo>
                    <a:pt x="5372828" y="3410537"/>
                  </a:lnTo>
                  <a:close/>
                </a:path>
                <a:path w="18310860" h="10526395">
                  <a:moveTo>
                    <a:pt x="2540579" y="2200029"/>
                  </a:moveTo>
                  <a:lnTo>
                    <a:pt x="2536442" y="2201416"/>
                  </a:lnTo>
                  <a:lnTo>
                    <a:pt x="2534494" y="2205707"/>
                  </a:lnTo>
                  <a:lnTo>
                    <a:pt x="2533265" y="2207940"/>
                  </a:lnTo>
                  <a:lnTo>
                    <a:pt x="2534652" y="2212077"/>
                  </a:lnTo>
                  <a:lnTo>
                    <a:pt x="2537843" y="2213832"/>
                  </a:lnTo>
                  <a:lnTo>
                    <a:pt x="2545509" y="2217102"/>
                  </a:lnTo>
                  <a:lnTo>
                    <a:pt x="2549504" y="2216048"/>
                  </a:lnTo>
                  <a:lnTo>
                    <a:pt x="2551452" y="2211758"/>
                  </a:lnTo>
                  <a:lnTo>
                    <a:pt x="2552681" y="2209524"/>
                  </a:lnTo>
                  <a:lnTo>
                    <a:pt x="2551294" y="2205388"/>
                  </a:lnTo>
                  <a:lnTo>
                    <a:pt x="2548103" y="2203632"/>
                  </a:lnTo>
                  <a:lnTo>
                    <a:pt x="2543770" y="2201784"/>
                  </a:lnTo>
                  <a:lnTo>
                    <a:pt x="2540579" y="2200029"/>
                  </a:lnTo>
                  <a:close/>
                </a:path>
                <a:path w="18310860" h="10526395">
                  <a:moveTo>
                    <a:pt x="5454342" y="3442944"/>
                  </a:moveTo>
                  <a:lnTo>
                    <a:pt x="5443342" y="3438252"/>
                  </a:lnTo>
                  <a:lnTo>
                    <a:pt x="5439396" y="3440115"/>
                  </a:lnTo>
                  <a:lnTo>
                    <a:pt x="5436553" y="3446781"/>
                  </a:lnTo>
                  <a:lnTo>
                    <a:pt x="5438082" y="3450585"/>
                  </a:lnTo>
                  <a:lnTo>
                    <a:pt x="5449414" y="3455418"/>
                  </a:lnTo>
                  <a:lnTo>
                    <a:pt x="5453361" y="3453556"/>
                  </a:lnTo>
                  <a:lnTo>
                    <a:pt x="5456347" y="3446557"/>
                  </a:lnTo>
                  <a:lnTo>
                    <a:pt x="5454342" y="3442944"/>
                  </a:lnTo>
                  <a:close/>
                </a:path>
                <a:path w="18310860" h="10526395">
                  <a:moveTo>
                    <a:pt x="8843159" y="4887320"/>
                  </a:moveTo>
                  <a:lnTo>
                    <a:pt x="8832159" y="4882628"/>
                  </a:lnTo>
                  <a:lnTo>
                    <a:pt x="8828354" y="4884157"/>
                  </a:lnTo>
                  <a:lnTo>
                    <a:pt x="8825511" y="4890822"/>
                  </a:lnTo>
                  <a:lnTo>
                    <a:pt x="8827041" y="4894627"/>
                  </a:lnTo>
                  <a:lnTo>
                    <a:pt x="8838041" y="4899319"/>
                  </a:lnTo>
                  <a:lnTo>
                    <a:pt x="8841844" y="4897790"/>
                  </a:lnTo>
                  <a:lnTo>
                    <a:pt x="8844687" y="4891124"/>
                  </a:lnTo>
                  <a:lnTo>
                    <a:pt x="8843159" y="4887320"/>
                  </a:lnTo>
                  <a:close/>
                </a:path>
                <a:path w="18310860" h="10526395">
                  <a:moveTo>
                    <a:pt x="8924294" y="4921535"/>
                  </a:moveTo>
                  <a:lnTo>
                    <a:pt x="8916627" y="4918265"/>
                  </a:lnTo>
                  <a:lnTo>
                    <a:pt x="8911509" y="4930264"/>
                  </a:lnTo>
                  <a:lnTo>
                    <a:pt x="8919175" y="4933534"/>
                  </a:lnTo>
                  <a:lnTo>
                    <a:pt x="8922978" y="4932005"/>
                  </a:lnTo>
                  <a:lnTo>
                    <a:pt x="8925822" y="4925339"/>
                  </a:lnTo>
                  <a:lnTo>
                    <a:pt x="8924294" y="4921535"/>
                  </a:lnTo>
                  <a:close/>
                </a:path>
                <a:path w="18310860" h="10526395">
                  <a:moveTo>
                    <a:pt x="8762498" y="4852913"/>
                  </a:moveTo>
                  <a:lnTo>
                    <a:pt x="8751499" y="4848221"/>
                  </a:lnTo>
                  <a:lnTo>
                    <a:pt x="8747695" y="4849750"/>
                  </a:lnTo>
                  <a:lnTo>
                    <a:pt x="8744852" y="4856416"/>
                  </a:lnTo>
                  <a:lnTo>
                    <a:pt x="8746380" y="4860220"/>
                  </a:lnTo>
                  <a:lnTo>
                    <a:pt x="8757379" y="4864911"/>
                  </a:lnTo>
                  <a:lnTo>
                    <a:pt x="8761184" y="4863383"/>
                  </a:lnTo>
                  <a:lnTo>
                    <a:pt x="8764027" y="4856717"/>
                  </a:lnTo>
                  <a:lnTo>
                    <a:pt x="8762498" y="4852913"/>
                  </a:lnTo>
                  <a:close/>
                </a:path>
                <a:path w="18310860" h="10526395">
                  <a:moveTo>
                    <a:pt x="8992311" y="4964337"/>
                  </a:moveTo>
                  <a:lnTo>
                    <a:pt x="8991978" y="4964195"/>
                  </a:lnTo>
                  <a:lnTo>
                    <a:pt x="8992169" y="4964671"/>
                  </a:lnTo>
                  <a:lnTo>
                    <a:pt x="8992311" y="4964337"/>
                  </a:lnTo>
                  <a:close/>
                </a:path>
                <a:path w="18310860" h="10526395">
                  <a:moveTo>
                    <a:pt x="9004763" y="4955467"/>
                  </a:moveTo>
                  <a:lnTo>
                    <a:pt x="8997430" y="4952339"/>
                  </a:lnTo>
                  <a:lnTo>
                    <a:pt x="8992311" y="4964337"/>
                  </a:lnTo>
                  <a:lnTo>
                    <a:pt x="8999644" y="4967466"/>
                  </a:lnTo>
                  <a:lnTo>
                    <a:pt x="9003449" y="4965937"/>
                  </a:lnTo>
                  <a:lnTo>
                    <a:pt x="9006292" y="4959271"/>
                  </a:lnTo>
                  <a:lnTo>
                    <a:pt x="9004763" y="4955467"/>
                  </a:lnTo>
                  <a:close/>
                </a:path>
                <a:path w="18310860" h="10526395">
                  <a:moveTo>
                    <a:pt x="8682122" y="4817839"/>
                  </a:moveTo>
                  <a:lnTo>
                    <a:pt x="8671124" y="4813148"/>
                  </a:lnTo>
                  <a:lnTo>
                    <a:pt x="8667318" y="4814676"/>
                  </a:lnTo>
                  <a:lnTo>
                    <a:pt x="8664333" y="4821675"/>
                  </a:lnTo>
                  <a:lnTo>
                    <a:pt x="8665864" y="4825480"/>
                  </a:lnTo>
                  <a:lnTo>
                    <a:pt x="8673529" y="4828749"/>
                  </a:lnTo>
                  <a:lnTo>
                    <a:pt x="8673671" y="4828416"/>
                  </a:lnTo>
                  <a:lnTo>
                    <a:pt x="8677004" y="4829838"/>
                  </a:lnTo>
                  <a:lnTo>
                    <a:pt x="8680808" y="4828309"/>
                  </a:lnTo>
                  <a:lnTo>
                    <a:pt x="8683651" y="4821643"/>
                  </a:lnTo>
                  <a:lnTo>
                    <a:pt x="8682122" y="4817839"/>
                  </a:lnTo>
                  <a:close/>
                </a:path>
                <a:path w="18310860" h="10526395">
                  <a:moveTo>
                    <a:pt x="5535854" y="3475352"/>
                  </a:moveTo>
                  <a:lnTo>
                    <a:pt x="5524855" y="3470660"/>
                  </a:lnTo>
                  <a:lnTo>
                    <a:pt x="5520909" y="3472522"/>
                  </a:lnTo>
                  <a:lnTo>
                    <a:pt x="5518066" y="3479187"/>
                  </a:lnTo>
                  <a:lnTo>
                    <a:pt x="5519595" y="3482991"/>
                  </a:lnTo>
                  <a:lnTo>
                    <a:pt x="5530928" y="3487825"/>
                  </a:lnTo>
                  <a:lnTo>
                    <a:pt x="5534873" y="3485964"/>
                  </a:lnTo>
                  <a:lnTo>
                    <a:pt x="5537859" y="3478964"/>
                  </a:lnTo>
                  <a:lnTo>
                    <a:pt x="5535854" y="3475352"/>
                  </a:lnTo>
                  <a:close/>
                </a:path>
                <a:path w="18310860" h="10526395">
                  <a:moveTo>
                    <a:pt x="9073256" y="4998078"/>
                  </a:moveTo>
                  <a:lnTo>
                    <a:pt x="9072923" y="4997936"/>
                  </a:lnTo>
                  <a:lnTo>
                    <a:pt x="9073114" y="4998412"/>
                  </a:lnTo>
                  <a:lnTo>
                    <a:pt x="9073256" y="4998078"/>
                  </a:lnTo>
                  <a:close/>
                </a:path>
                <a:path w="18310860" h="10526395">
                  <a:moveTo>
                    <a:pt x="9085707" y="4989207"/>
                  </a:moveTo>
                  <a:lnTo>
                    <a:pt x="9078374" y="4986079"/>
                  </a:lnTo>
                  <a:lnTo>
                    <a:pt x="9073256" y="4998078"/>
                  </a:lnTo>
                  <a:lnTo>
                    <a:pt x="9080589" y="5001206"/>
                  </a:lnTo>
                  <a:lnTo>
                    <a:pt x="9084392" y="4999677"/>
                  </a:lnTo>
                  <a:lnTo>
                    <a:pt x="9087236" y="4993011"/>
                  </a:lnTo>
                  <a:lnTo>
                    <a:pt x="9085707" y="4989207"/>
                  </a:lnTo>
                  <a:close/>
                </a:path>
                <a:path w="18310860" h="10526395">
                  <a:moveTo>
                    <a:pt x="8601413" y="4782623"/>
                  </a:moveTo>
                  <a:lnTo>
                    <a:pt x="8590414" y="4777931"/>
                  </a:lnTo>
                  <a:lnTo>
                    <a:pt x="8586611" y="4779461"/>
                  </a:lnTo>
                  <a:lnTo>
                    <a:pt x="8583625" y="4786460"/>
                  </a:lnTo>
                  <a:lnTo>
                    <a:pt x="8585153" y="4790264"/>
                  </a:lnTo>
                  <a:lnTo>
                    <a:pt x="8596152" y="4794956"/>
                  </a:lnTo>
                  <a:lnTo>
                    <a:pt x="8599957" y="4793427"/>
                  </a:lnTo>
                  <a:lnTo>
                    <a:pt x="8602942" y="4786427"/>
                  </a:lnTo>
                  <a:lnTo>
                    <a:pt x="8601413" y="4782623"/>
                  </a:lnTo>
                  <a:close/>
                </a:path>
                <a:path w="18310860" h="10526395">
                  <a:moveTo>
                    <a:pt x="9166984" y="5023089"/>
                  </a:moveTo>
                  <a:lnTo>
                    <a:pt x="9159319" y="5019819"/>
                  </a:lnTo>
                  <a:lnTo>
                    <a:pt x="9155844" y="5018731"/>
                  </a:lnTo>
                  <a:lnTo>
                    <a:pt x="9152040" y="5020260"/>
                  </a:lnTo>
                  <a:lnTo>
                    <a:pt x="9149196" y="5026926"/>
                  </a:lnTo>
                  <a:lnTo>
                    <a:pt x="9150726" y="5030730"/>
                  </a:lnTo>
                  <a:lnTo>
                    <a:pt x="9158391" y="5034000"/>
                  </a:lnTo>
                  <a:lnTo>
                    <a:pt x="9161866" y="5035088"/>
                  </a:lnTo>
                  <a:lnTo>
                    <a:pt x="9165670" y="5033560"/>
                  </a:lnTo>
                  <a:lnTo>
                    <a:pt x="9168514" y="5026893"/>
                  </a:lnTo>
                  <a:lnTo>
                    <a:pt x="9166984" y="5023089"/>
                  </a:lnTo>
                  <a:close/>
                </a:path>
                <a:path w="18310860" h="10526395">
                  <a:moveTo>
                    <a:pt x="8521038" y="4747550"/>
                  </a:moveTo>
                  <a:lnTo>
                    <a:pt x="8510039" y="4742858"/>
                  </a:lnTo>
                  <a:lnTo>
                    <a:pt x="8506235" y="4744387"/>
                  </a:lnTo>
                  <a:lnTo>
                    <a:pt x="8503392" y="4751053"/>
                  </a:lnTo>
                  <a:lnTo>
                    <a:pt x="8504778" y="4755190"/>
                  </a:lnTo>
                  <a:lnTo>
                    <a:pt x="8515778" y="4759882"/>
                  </a:lnTo>
                  <a:lnTo>
                    <a:pt x="8519581" y="4758353"/>
                  </a:lnTo>
                  <a:lnTo>
                    <a:pt x="8522424" y="4751687"/>
                  </a:lnTo>
                  <a:lnTo>
                    <a:pt x="8521038" y="4747550"/>
                  </a:lnTo>
                  <a:close/>
                </a:path>
                <a:path w="18310860" h="10526395">
                  <a:moveTo>
                    <a:pt x="5616892" y="3507950"/>
                  </a:moveTo>
                  <a:lnTo>
                    <a:pt x="5605893" y="3503258"/>
                  </a:lnTo>
                  <a:lnTo>
                    <a:pt x="5601947" y="3505120"/>
                  </a:lnTo>
                  <a:lnTo>
                    <a:pt x="5599103" y="3511786"/>
                  </a:lnTo>
                  <a:lnTo>
                    <a:pt x="5600632" y="3515590"/>
                  </a:lnTo>
                  <a:lnTo>
                    <a:pt x="5611965" y="3520424"/>
                  </a:lnTo>
                  <a:lnTo>
                    <a:pt x="5615911" y="3518561"/>
                  </a:lnTo>
                  <a:lnTo>
                    <a:pt x="5618897" y="3511562"/>
                  </a:lnTo>
                  <a:lnTo>
                    <a:pt x="5616892" y="3507950"/>
                  </a:lnTo>
                  <a:close/>
                </a:path>
                <a:path w="18310860" h="10526395">
                  <a:moveTo>
                    <a:pt x="9248405" y="5056639"/>
                  </a:moveTo>
                  <a:lnTo>
                    <a:pt x="9240739" y="5053369"/>
                  </a:lnTo>
                  <a:lnTo>
                    <a:pt x="9237264" y="5052280"/>
                  </a:lnTo>
                  <a:lnTo>
                    <a:pt x="9233460" y="5053809"/>
                  </a:lnTo>
                  <a:lnTo>
                    <a:pt x="9230616" y="5060475"/>
                  </a:lnTo>
                  <a:lnTo>
                    <a:pt x="9232146" y="5064280"/>
                  </a:lnTo>
                  <a:lnTo>
                    <a:pt x="9239811" y="5067550"/>
                  </a:lnTo>
                  <a:lnTo>
                    <a:pt x="9243287" y="5068638"/>
                  </a:lnTo>
                  <a:lnTo>
                    <a:pt x="9247090" y="5067109"/>
                  </a:lnTo>
                  <a:lnTo>
                    <a:pt x="9249934" y="5060443"/>
                  </a:lnTo>
                  <a:lnTo>
                    <a:pt x="9248405" y="5056639"/>
                  </a:lnTo>
                  <a:close/>
                </a:path>
                <a:path w="18310860" h="10526395">
                  <a:moveTo>
                    <a:pt x="8440804" y="4712143"/>
                  </a:moveTo>
                  <a:lnTo>
                    <a:pt x="8429805" y="4707451"/>
                  </a:lnTo>
                  <a:lnTo>
                    <a:pt x="8426001" y="4708980"/>
                  </a:lnTo>
                  <a:lnTo>
                    <a:pt x="8423158" y="4715646"/>
                  </a:lnTo>
                  <a:lnTo>
                    <a:pt x="8424544" y="4719784"/>
                  </a:lnTo>
                  <a:lnTo>
                    <a:pt x="8435543" y="4724476"/>
                  </a:lnTo>
                  <a:lnTo>
                    <a:pt x="8439347" y="4722946"/>
                  </a:lnTo>
                  <a:lnTo>
                    <a:pt x="8442191" y="4716280"/>
                  </a:lnTo>
                  <a:lnTo>
                    <a:pt x="8440804" y="4712143"/>
                  </a:lnTo>
                  <a:close/>
                </a:path>
                <a:path w="18310860" h="10526395">
                  <a:moveTo>
                    <a:pt x="2462718" y="2160907"/>
                  </a:moveTo>
                  <a:lnTo>
                    <a:pt x="2458248" y="2162152"/>
                  </a:lnTo>
                  <a:lnTo>
                    <a:pt x="2456299" y="2166442"/>
                  </a:lnTo>
                  <a:lnTo>
                    <a:pt x="2455071" y="2168676"/>
                  </a:lnTo>
                  <a:lnTo>
                    <a:pt x="2456600" y="2172480"/>
                  </a:lnTo>
                  <a:lnTo>
                    <a:pt x="2459649" y="2174568"/>
                  </a:lnTo>
                  <a:lnTo>
                    <a:pt x="2467648" y="2177980"/>
                  </a:lnTo>
                  <a:lnTo>
                    <a:pt x="2471643" y="2176926"/>
                  </a:lnTo>
                  <a:lnTo>
                    <a:pt x="2473591" y="2172636"/>
                  </a:lnTo>
                  <a:lnTo>
                    <a:pt x="2474820" y="2170403"/>
                  </a:lnTo>
                  <a:lnTo>
                    <a:pt x="2473291" y="2166599"/>
                  </a:lnTo>
                  <a:lnTo>
                    <a:pt x="2470242" y="2164511"/>
                  </a:lnTo>
                  <a:lnTo>
                    <a:pt x="2465909" y="2162662"/>
                  </a:lnTo>
                  <a:lnTo>
                    <a:pt x="2462718" y="2160907"/>
                  </a:lnTo>
                  <a:close/>
                </a:path>
                <a:path w="18310860" h="10526395">
                  <a:moveTo>
                    <a:pt x="8360904" y="4676878"/>
                  </a:moveTo>
                  <a:lnTo>
                    <a:pt x="8349905" y="4672186"/>
                  </a:lnTo>
                  <a:lnTo>
                    <a:pt x="8346101" y="4673715"/>
                  </a:lnTo>
                  <a:lnTo>
                    <a:pt x="8343257" y="4680382"/>
                  </a:lnTo>
                  <a:lnTo>
                    <a:pt x="8344644" y="4684519"/>
                  </a:lnTo>
                  <a:lnTo>
                    <a:pt x="8355643" y="4689211"/>
                  </a:lnTo>
                  <a:lnTo>
                    <a:pt x="8359447" y="4687681"/>
                  </a:lnTo>
                  <a:lnTo>
                    <a:pt x="8362290" y="4681015"/>
                  </a:lnTo>
                  <a:lnTo>
                    <a:pt x="8360904" y="4676878"/>
                  </a:lnTo>
                  <a:close/>
                </a:path>
                <a:path w="18310860" h="10526395">
                  <a:moveTo>
                    <a:pt x="9329491" y="5090046"/>
                  </a:moveTo>
                  <a:lnTo>
                    <a:pt x="9321824" y="5086775"/>
                  </a:lnTo>
                  <a:lnTo>
                    <a:pt x="9318350" y="5085687"/>
                  </a:lnTo>
                  <a:lnTo>
                    <a:pt x="9314546" y="5087216"/>
                  </a:lnTo>
                  <a:lnTo>
                    <a:pt x="9311703" y="5093882"/>
                  </a:lnTo>
                  <a:lnTo>
                    <a:pt x="9313231" y="5097686"/>
                  </a:lnTo>
                  <a:lnTo>
                    <a:pt x="9321231" y="5101099"/>
                  </a:lnTo>
                  <a:lnTo>
                    <a:pt x="9324706" y="5102187"/>
                  </a:lnTo>
                  <a:lnTo>
                    <a:pt x="9328510" y="5100658"/>
                  </a:lnTo>
                  <a:lnTo>
                    <a:pt x="9329932" y="5097325"/>
                  </a:lnTo>
                  <a:lnTo>
                    <a:pt x="9330912" y="5094197"/>
                  </a:lnTo>
                  <a:lnTo>
                    <a:pt x="9331020" y="5093850"/>
                  </a:lnTo>
                  <a:lnTo>
                    <a:pt x="9329491" y="5090046"/>
                  </a:lnTo>
                  <a:close/>
                </a:path>
                <a:path w="18310860" h="10526395">
                  <a:moveTo>
                    <a:pt x="5698406" y="3540356"/>
                  </a:moveTo>
                  <a:lnTo>
                    <a:pt x="5687407" y="3535665"/>
                  </a:lnTo>
                  <a:lnTo>
                    <a:pt x="5683461" y="3537527"/>
                  </a:lnTo>
                  <a:lnTo>
                    <a:pt x="5680617" y="3544193"/>
                  </a:lnTo>
                  <a:lnTo>
                    <a:pt x="5682146" y="3547997"/>
                  </a:lnTo>
                  <a:lnTo>
                    <a:pt x="5693145" y="3552689"/>
                  </a:lnTo>
                  <a:lnTo>
                    <a:pt x="5697091" y="3550827"/>
                  </a:lnTo>
                  <a:lnTo>
                    <a:pt x="5699935" y="3544160"/>
                  </a:lnTo>
                  <a:lnTo>
                    <a:pt x="5698406" y="3540356"/>
                  </a:lnTo>
                  <a:close/>
                </a:path>
                <a:path w="18310860" h="10526395">
                  <a:moveTo>
                    <a:pt x="8280337" y="4641329"/>
                  </a:moveTo>
                  <a:lnTo>
                    <a:pt x="8269004" y="4636495"/>
                  </a:lnTo>
                  <a:lnTo>
                    <a:pt x="8265200" y="4638025"/>
                  </a:lnTo>
                  <a:lnTo>
                    <a:pt x="8262357" y="4644691"/>
                  </a:lnTo>
                  <a:lnTo>
                    <a:pt x="8263744" y="4648827"/>
                  </a:lnTo>
                  <a:lnTo>
                    <a:pt x="8275077" y="4653662"/>
                  </a:lnTo>
                  <a:lnTo>
                    <a:pt x="8278880" y="4652132"/>
                  </a:lnTo>
                  <a:lnTo>
                    <a:pt x="8281723" y="4645466"/>
                  </a:lnTo>
                  <a:lnTo>
                    <a:pt x="8280337" y="4641329"/>
                  </a:lnTo>
                  <a:close/>
                </a:path>
                <a:path w="18310860" h="10526395">
                  <a:moveTo>
                    <a:pt x="9410721" y="5123120"/>
                  </a:moveTo>
                  <a:lnTo>
                    <a:pt x="9403055" y="5119849"/>
                  </a:lnTo>
                  <a:lnTo>
                    <a:pt x="9399579" y="5118761"/>
                  </a:lnTo>
                  <a:lnTo>
                    <a:pt x="9395775" y="5120291"/>
                  </a:lnTo>
                  <a:lnTo>
                    <a:pt x="9392932" y="5126957"/>
                  </a:lnTo>
                  <a:lnTo>
                    <a:pt x="9394460" y="5130760"/>
                  </a:lnTo>
                  <a:lnTo>
                    <a:pt x="9405460" y="5135452"/>
                  </a:lnTo>
                  <a:lnTo>
                    <a:pt x="9409406" y="5133590"/>
                  </a:lnTo>
                  <a:lnTo>
                    <a:pt x="9412249" y="5126923"/>
                  </a:lnTo>
                  <a:lnTo>
                    <a:pt x="9410721" y="5123120"/>
                  </a:lnTo>
                  <a:close/>
                </a:path>
                <a:path w="18310860" h="10526395">
                  <a:moveTo>
                    <a:pt x="5779918" y="3572763"/>
                  </a:moveTo>
                  <a:lnTo>
                    <a:pt x="5768919" y="3568071"/>
                  </a:lnTo>
                  <a:lnTo>
                    <a:pt x="5764973" y="3569934"/>
                  </a:lnTo>
                  <a:lnTo>
                    <a:pt x="5762130" y="3576600"/>
                  </a:lnTo>
                  <a:lnTo>
                    <a:pt x="5763659" y="3580404"/>
                  </a:lnTo>
                  <a:lnTo>
                    <a:pt x="5774991" y="3585238"/>
                  </a:lnTo>
                  <a:lnTo>
                    <a:pt x="5778937" y="3583376"/>
                  </a:lnTo>
                  <a:lnTo>
                    <a:pt x="5781781" y="3576710"/>
                  </a:lnTo>
                  <a:lnTo>
                    <a:pt x="5779918" y="3572763"/>
                  </a:lnTo>
                  <a:close/>
                </a:path>
                <a:path w="18310860" h="10526395">
                  <a:moveTo>
                    <a:pt x="8200055" y="4605113"/>
                  </a:moveTo>
                  <a:lnTo>
                    <a:pt x="8189056" y="4600421"/>
                  </a:lnTo>
                  <a:lnTo>
                    <a:pt x="8185252" y="4601951"/>
                  </a:lnTo>
                  <a:lnTo>
                    <a:pt x="8182408" y="4608617"/>
                  </a:lnTo>
                  <a:lnTo>
                    <a:pt x="8183795" y="4612754"/>
                  </a:lnTo>
                  <a:lnTo>
                    <a:pt x="8194794" y="4617446"/>
                  </a:lnTo>
                  <a:lnTo>
                    <a:pt x="8198598" y="4615917"/>
                  </a:lnTo>
                  <a:lnTo>
                    <a:pt x="8201441" y="4609251"/>
                  </a:lnTo>
                  <a:lnTo>
                    <a:pt x="8200055" y="4605113"/>
                  </a:lnTo>
                  <a:close/>
                </a:path>
                <a:path w="18310860" h="10526395">
                  <a:moveTo>
                    <a:pt x="9492091" y="5155860"/>
                  </a:moveTo>
                  <a:lnTo>
                    <a:pt x="9481093" y="5151169"/>
                  </a:lnTo>
                  <a:lnTo>
                    <a:pt x="9477145" y="5153030"/>
                  </a:lnTo>
                  <a:lnTo>
                    <a:pt x="9474302" y="5159696"/>
                  </a:lnTo>
                  <a:lnTo>
                    <a:pt x="9475833" y="5163500"/>
                  </a:lnTo>
                  <a:lnTo>
                    <a:pt x="9486830" y="5168192"/>
                  </a:lnTo>
                  <a:lnTo>
                    <a:pt x="9490777" y="5166330"/>
                  </a:lnTo>
                  <a:lnTo>
                    <a:pt x="9493620" y="5159664"/>
                  </a:lnTo>
                  <a:lnTo>
                    <a:pt x="9492091" y="5155860"/>
                  </a:lnTo>
                  <a:close/>
                </a:path>
                <a:path w="18310860" h="10526395">
                  <a:moveTo>
                    <a:pt x="12301622" y="6353132"/>
                  </a:moveTo>
                  <a:lnTo>
                    <a:pt x="12297435" y="6353709"/>
                  </a:lnTo>
                  <a:lnTo>
                    <a:pt x="12293259" y="6359806"/>
                  </a:lnTo>
                  <a:lnTo>
                    <a:pt x="12293837" y="6363993"/>
                  </a:lnTo>
                  <a:lnTo>
                    <a:pt x="12296886" y="6366081"/>
                  </a:lnTo>
                  <a:lnTo>
                    <a:pt x="12300601" y="6368454"/>
                  </a:lnTo>
                  <a:lnTo>
                    <a:pt x="12301934" y="6369022"/>
                  </a:lnTo>
                  <a:lnTo>
                    <a:pt x="12301791" y="6369356"/>
                  </a:lnTo>
                  <a:lnTo>
                    <a:pt x="12304792" y="6370636"/>
                  </a:lnTo>
                  <a:lnTo>
                    <a:pt x="12307979" y="6369631"/>
                  </a:lnTo>
                  <a:lnTo>
                    <a:pt x="12309925" y="6366916"/>
                  </a:lnTo>
                  <a:lnTo>
                    <a:pt x="12312013" y="6363867"/>
                  </a:lnTo>
                  <a:lnTo>
                    <a:pt x="12311435" y="6359681"/>
                  </a:lnTo>
                  <a:lnTo>
                    <a:pt x="12308386" y="6357592"/>
                  </a:lnTo>
                  <a:lnTo>
                    <a:pt x="12304670" y="6355220"/>
                  </a:lnTo>
                  <a:lnTo>
                    <a:pt x="12301622" y="6353132"/>
                  </a:lnTo>
                  <a:close/>
                </a:path>
                <a:path w="18310860" h="10526395">
                  <a:moveTo>
                    <a:pt x="8120296" y="4569516"/>
                  </a:moveTo>
                  <a:lnTo>
                    <a:pt x="8109297" y="4564824"/>
                  </a:lnTo>
                  <a:lnTo>
                    <a:pt x="8105160" y="4566210"/>
                  </a:lnTo>
                  <a:lnTo>
                    <a:pt x="8102317" y="4572877"/>
                  </a:lnTo>
                  <a:lnTo>
                    <a:pt x="8103703" y="4577014"/>
                  </a:lnTo>
                  <a:lnTo>
                    <a:pt x="8115036" y="4581848"/>
                  </a:lnTo>
                  <a:lnTo>
                    <a:pt x="8118840" y="4580319"/>
                  </a:lnTo>
                  <a:lnTo>
                    <a:pt x="8121683" y="4573653"/>
                  </a:lnTo>
                  <a:lnTo>
                    <a:pt x="8120296" y="4569516"/>
                  </a:lnTo>
                  <a:close/>
                </a:path>
                <a:path w="18310860" h="10526395">
                  <a:moveTo>
                    <a:pt x="5861290" y="3605504"/>
                  </a:moveTo>
                  <a:lnTo>
                    <a:pt x="5850290" y="3600812"/>
                  </a:lnTo>
                  <a:lnTo>
                    <a:pt x="5846345" y="3602674"/>
                  </a:lnTo>
                  <a:lnTo>
                    <a:pt x="5843501" y="3609341"/>
                  </a:lnTo>
                  <a:lnTo>
                    <a:pt x="5845030" y="3613144"/>
                  </a:lnTo>
                  <a:lnTo>
                    <a:pt x="5856029" y="3617836"/>
                  </a:lnTo>
                  <a:lnTo>
                    <a:pt x="5859975" y="3615974"/>
                  </a:lnTo>
                  <a:lnTo>
                    <a:pt x="5862818" y="3609307"/>
                  </a:lnTo>
                  <a:lnTo>
                    <a:pt x="5861290" y="3605504"/>
                  </a:lnTo>
                  <a:close/>
                </a:path>
                <a:path w="18310860" h="10526395">
                  <a:moveTo>
                    <a:pt x="9573462" y="5188601"/>
                  </a:moveTo>
                  <a:lnTo>
                    <a:pt x="9562463" y="5183909"/>
                  </a:lnTo>
                  <a:lnTo>
                    <a:pt x="9558518" y="5185771"/>
                  </a:lnTo>
                  <a:lnTo>
                    <a:pt x="9555674" y="5192437"/>
                  </a:lnTo>
                  <a:lnTo>
                    <a:pt x="9557202" y="5196241"/>
                  </a:lnTo>
                  <a:lnTo>
                    <a:pt x="9568201" y="5200933"/>
                  </a:lnTo>
                  <a:lnTo>
                    <a:pt x="9572148" y="5199070"/>
                  </a:lnTo>
                  <a:lnTo>
                    <a:pt x="9574991" y="5192405"/>
                  </a:lnTo>
                  <a:lnTo>
                    <a:pt x="9573462" y="5188601"/>
                  </a:lnTo>
                  <a:close/>
                </a:path>
                <a:path w="18310860" h="10526395">
                  <a:moveTo>
                    <a:pt x="2384617" y="2120501"/>
                  </a:moveTo>
                  <a:lnTo>
                    <a:pt x="2380147" y="2121745"/>
                  </a:lnTo>
                  <a:lnTo>
                    <a:pt x="2378725" y="2125078"/>
                  </a:lnTo>
                  <a:lnTo>
                    <a:pt x="2376828" y="2128602"/>
                  </a:lnTo>
                  <a:lnTo>
                    <a:pt x="2378357" y="2132407"/>
                  </a:lnTo>
                  <a:lnTo>
                    <a:pt x="2381406" y="2134495"/>
                  </a:lnTo>
                  <a:lnTo>
                    <a:pt x="2389405" y="2137907"/>
                  </a:lnTo>
                  <a:lnTo>
                    <a:pt x="2393400" y="2136853"/>
                  </a:lnTo>
                  <a:lnTo>
                    <a:pt x="2394822" y="2133521"/>
                  </a:lnTo>
                  <a:lnTo>
                    <a:pt x="2396719" y="2129996"/>
                  </a:lnTo>
                  <a:lnTo>
                    <a:pt x="2395190" y="2126193"/>
                  </a:lnTo>
                  <a:lnTo>
                    <a:pt x="2392142" y="2124104"/>
                  </a:lnTo>
                  <a:lnTo>
                    <a:pt x="2387808" y="2122256"/>
                  </a:lnTo>
                  <a:lnTo>
                    <a:pt x="2384617" y="2120501"/>
                  </a:lnTo>
                  <a:close/>
                </a:path>
                <a:path w="18310860" h="10526395">
                  <a:moveTo>
                    <a:pt x="8040489" y="4533109"/>
                  </a:moveTo>
                  <a:lnTo>
                    <a:pt x="8029156" y="4528275"/>
                  </a:lnTo>
                  <a:lnTo>
                    <a:pt x="8025352" y="4529804"/>
                  </a:lnTo>
                  <a:lnTo>
                    <a:pt x="8022509" y="4536469"/>
                  </a:lnTo>
                  <a:lnTo>
                    <a:pt x="8023897" y="4540608"/>
                  </a:lnTo>
                  <a:lnTo>
                    <a:pt x="8035229" y="4545441"/>
                  </a:lnTo>
                  <a:lnTo>
                    <a:pt x="8039032" y="4543912"/>
                  </a:lnTo>
                  <a:lnTo>
                    <a:pt x="8041875" y="4537246"/>
                  </a:lnTo>
                  <a:lnTo>
                    <a:pt x="8040489" y="4533109"/>
                  </a:lnTo>
                  <a:close/>
                </a:path>
                <a:path w="18310860" h="10526395">
                  <a:moveTo>
                    <a:pt x="5942328" y="3638102"/>
                  </a:moveTo>
                  <a:lnTo>
                    <a:pt x="5931328" y="3633410"/>
                  </a:lnTo>
                  <a:lnTo>
                    <a:pt x="5927382" y="3635274"/>
                  </a:lnTo>
                  <a:lnTo>
                    <a:pt x="5924539" y="3641939"/>
                  </a:lnTo>
                  <a:lnTo>
                    <a:pt x="5926067" y="3645743"/>
                  </a:lnTo>
                  <a:lnTo>
                    <a:pt x="5937399" y="3650577"/>
                  </a:lnTo>
                  <a:lnTo>
                    <a:pt x="5941347" y="3648714"/>
                  </a:lnTo>
                  <a:lnTo>
                    <a:pt x="5944190" y="3642048"/>
                  </a:lnTo>
                  <a:lnTo>
                    <a:pt x="5942328" y="3638102"/>
                  </a:lnTo>
                  <a:close/>
                </a:path>
                <a:path w="18310860" h="10526395">
                  <a:moveTo>
                    <a:pt x="9654975" y="5221007"/>
                  </a:moveTo>
                  <a:lnTo>
                    <a:pt x="9643976" y="5216315"/>
                  </a:lnTo>
                  <a:lnTo>
                    <a:pt x="9640029" y="5218178"/>
                  </a:lnTo>
                  <a:lnTo>
                    <a:pt x="9637186" y="5224844"/>
                  </a:lnTo>
                  <a:lnTo>
                    <a:pt x="9638716" y="5228648"/>
                  </a:lnTo>
                  <a:lnTo>
                    <a:pt x="9650048" y="5233482"/>
                  </a:lnTo>
                  <a:lnTo>
                    <a:pt x="9653993" y="5231620"/>
                  </a:lnTo>
                  <a:lnTo>
                    <a:pt x="9656979" y="5224620"/>
                  </a:lnTo>
                  <a:lnTo>
                    <a:pt x="9654975" y="5221007"/>
                  </a:lnTo>
                  <a:close/>
                </a:path>
                <a:path w="18310860" h="10526395">
                  <a:moveTo>
                    <a:pt x="6023698" y="3670842"/>
                  </a:moveTo>
                  <a:lnTo>
                    <a:pt x="6012699" y="3666150"/>
                  </a:lnTo>
                  <a:lnTo>
                    <a:pt x="6008753" y="3668013"/>
                  </a:lnTo>
                  <a:lnTo>
                    <a:pt x="6005909" y="3674680"/>
                  </a:lnTo>
                  <a:lnTo>
                    <a:pt x="6007438" y="3678483"/>
                  </a:lnTo>
                  <a:lnTo>
                    <a:pt x="6018771" y="3683317"/>
                  </a:lnTo>
                  <a:lnTo>
                    <a:pt x="6022717" y="3681455"/>
                  </a:lnTo>
                  <a:lnTo>
                    <a:pt x="6025560" y="3674789"/>
                  </a:lnTo>
                  <a:lnTo>
                    <a:pt x="6023698" y="3670842"/>
                  </a:lnTo>
                  <a:close/>
                </a:path>
                <a:path w="18310860" h="10526395">
                  <a:moveTo>
                    <a:pt x="7960683" y="4496702"/>
                  </a:moveTo>
                  <a:lnTo>
                    <a:pt x="7949683" y="4492010"/>
                  </a:lnTo>
                  <a:lnTo>
                    <a:pt x="7945546" y="4493397"/>
                  </a:lnTo>
                  <a:lnTo>
                    <a:pt x="7942702" y="4500064"/>
                  </a:lnTo>
                  <a:lnTo>
                    <a:pt x="7944089" y="4504200"/>
                  </a:lnTo>
                  <a:lnTo>
                    <a:pt x="7955422" y="4509034"/>
                  </a:lnTo>
                  <a:lnTo>
                    <a:pt x="7959225" y="4507506"/>
                  </a:lnTo>
                  <a:lnTo>
                    <a:pt x="7962069" y="4500839"/>
                  </a:lnTo>
                  <a:lnTo>
                    <a:pt x="7960683" y="4496702"/>
                  </a:lnTo>
                  <a:close/>
                </a:path>
                <a:path w="18310860" h="10526395">
                  <a:moveTo>
                    <a:pt x="9736488" y="5253415"/>
                  </a:moveTo>
                  <a:lnTo>
                    <a:pt x="9725489" y="5248723"/>
                  </a:lnTo>
                  <a:lnTo>
                    <a:pt x="9721543" y="5250585"/>
                  </a:lnTo>
                  <a:lnTo>
                    <a:pt x="9718699" y="5257251"/>
                  </a:lnTo>
                  <a:lnTo>
                    <a:pt x="9720229" y="5261055"/>
                  </a:lnTo>
                  <a:lnTo>
                    <a:pt x="9723562" y="5262476"/>
                  </a:lnTo>
                  <a:lnTo>
                    <a:pt x="9724037" y="5262286"/>
                  </a:lnTo>
                  <a:lnTo>
                    <a:pt x="9731703" y="5265556"/>
                  </a:lnTo>
                  <a:lnTo>
                    <a:pt x="9735649" y="5263693"/>
                  </a:lnTo>
                  <a:lnTo>
                    <a:pt x="9738492" y="5257027"/>
                  </a:lnTo>
                  <a:lnTo>
                    <a:pt x="9736488" y="5253415"/>
                  </a:lnTo>
                  <a:close/>
                </a:path>
                <a:path w="18310860" h="10526395">
                  <a:moveTo>
                    <a:pt x="6105069" y="3703583"/>
                  </a:moveTo>
                  <a:lnTo>
                    <a:pt x="6094070" y="3698891"/>
                  </a:lnTo>
                  <a:lnTo>
                    <a:pt x="6090124" y="3700753"/>
                  </a:lnTo>
                  <a:lnTo>
                    <a:pt x="6087281" y="3707420"/>
                  </a:lnTo>
                  <a:lnTo>
                    <a:pt x="6088809" y="3711224"/>
                  </a:lnTo>
                  <a:lnTo>
                    <a:pt x="6099808" y="3715916"/>
                  </a:lnTo>
                  <a:lnTo>
                    <a:pt x="6103755" y="3714053"/>
                  </a:lnTo>
                  <a:lnTo>
                    <a:pt x="6106598" y="3707387"/>
                  </a:lnTo>
                  <a:lnTo>
                    <a:pt x="6105069" y="3703583"/>
                  </a:lnTo>
                  <a:close/>
                </a:path>
                <a:path w="18310860" h="10526395">
                  <a:moveTo>
                    <a:pt x="7880209" y="4460011"/>
                  </a:moveTo>
                  <a:lnTo>
                    <a:pt x="7869210" y="4455320"/>
                  </a:lnTo>
                  <a:lnTo>
                    <a:pt x="7865406" y="4456848"/>
                  </a:lnTo>
                  <a:lnTo>
                    <a:pt x="7862562" y="4463514"/>
                  </a:lnTo>
                  <a:lnTo>
                    <a:pt x="7863949" y="4467652"/>
                  </a:lnTo>
                  <a:lnTo>
                    <a:pt x="7874948" y="4472344"/>
                  </a:lnTo>
                  <a:lnTo>
                    <a:pt x="7878752" y="4470814"/>
                  </a:lnTo>
                  <a:lnTo>
                    <a:pt x="7881596" y="4464148"/>
                  </a:lnTo>
                  <a:lnTo>
                    <a:pt x="7880209" y="4460011"/>
                  </a:lnTo>
                  <a:close/>
                </a:path>
                <a:path w="18310860" h="10526395">
                  <a:moveTo>
                    <a:pt x="6186440" y="3736323"/>
                  </a:moveTo>
                  <a:lnTo>
                    <a:pt x="6175441" y="3731632"/>
                  </a:lnTo>
                  <a:lnTo>
                    <a:pt x="6171495" y="3733493"/>
                  </a:lnTo>
                  <a:lnTo>
                    <a:pt x="6168651" y="3740160"/>
                  </a:lnTo>
                  <a:lnTo>
                    <a:pt x="6170180" y="3743964"/>
                  </a:lnTo>
                  <a:lnTo>
                    <a:pt x="6178180" y="3747376"/>
                  </a:lnTo>
                  <a:lnTo>
                    <a:pt x="6181655" y="3748465"/>
                  </a:lnTo>
                  <a:lnTo>
                    <a:pt x="6185459" y="3746935"/>
                  </a:lnTo>
                  <a:lnTo>
                    <a:pt x="6186880" y="3743603"/>
                  </a:lnTo>
                  <a:lnTo>
                    <a:pt x="6187860" y="3740474"/>
                  </a:lnTo>
                  <a:lnTo>
                    <a:pt x="6187969" y="3740127"/>
                  </a:lnTo>
                  <a:lnTo>
                    <a:pt x="6186440" y="3736323"/>
                  </a:lnTo>
                  <a:close/>
                </a:path>
                <a:path w="18310860" h="10526395">
                  <a:moveTo>
                    <a:pt x="9818619" y="5285297"/>
                  </a:moveTo>
                  <a:lnTo>
                    <a:pt x="9807619" y="5280605"/>
                  </a:lnTo>
                  <a:lnTo>
                    <a:pt x="9803674" y="5282468"/>
                  </a:lnTo>
                  <a:lnTo>
                    <a:pt x="9800830" y="5289133"/>
                  </a:lnTo>
                  <a:lnTo>
                    <a:pt x="9802359" y="5292938"/>
                  </a:lnTo>
                  <a:lnTo>
                    <a:pt x="9805692" y="5294360"/>
                  </a:lnTo>
                  <a:lnTo>
                    <a:pt x="9806168" y="5294168"/>
                  </a:lnTo>
                  <a:lnTo>
                    <a:pt x="9813834" y="5297439"/>
                  </a:lnTo>
                  <a:lnTo>
                    <a:pt x="9817780" y="5295575"/>
                  </a:lnTo>
                  <a:lnTo>
                    <a:pt x="9820623" y="5288910"/>
                  </a:lnTo>
                  <a:lnTo>
                    <a:pt x="9818619" y="5285297"/>
                  </a:lnTo>
                  <a:close/>
                </a:path>
                <a:path w="18310860" h="10526395">
                  <a:moveTo>
                    <a:pt x="2306325" y="2079618"/>
                  </a:moveTo>
                  <a:lnTo>
                    <a:pt x="2301855" y="2080863"/>
                  </a:lnTo>
                  <a:lnTo>
                    <a:pt x="2300433" y="2084196"/>
                  </a:lnTo>
                  <a:lnTo>
                    <a:pt x="2298678" y="2087387"/>
                  </a:lnTo>
                  <a:lnTo>
                    <a:pt x="2300065" y="2091524"/>
                  </a:lnTo>
                  <a:lnTo>
                    <a:pt x="2303114" y="2093613"/>
                  </a:lnTo>
                  <a:lnTo>
                    <a:pt x="2311113" y="2097025"/>
                  </a:lnTo>
                  <a:lnTo>
                    <a:pt x="2315108" y="2095971"/>
                  </a:lnTo>
                  <a:lnTo>
                    <a:pt x="2316530" y="2092639"/>
                  </a:lnTo>
                  <a:lnTo>
                    <a:pt x="2318285" y="2089448"/>
                  </a:lnTo>
                  <a:lnTo>
                    <a:pt x="2316898" y="2085310"/>
                  </a:lnTo>
                  <a:lnTo>
                    <a:pt x="2313849" y="2083222"/>
                  </a:lnTo>
                  <a:lnTo>
                    <a:pt x="2309516" y="2081374"/>
                  </a:lnTo>
                  <a:lnTo>
                    <a:pt x="2306325" y="2079618"/>
                  </a:lnTo>
                  <a:close/>
                </a:path>
                <a:path w="18310860" h="10526395">
                  <a:moveTo>
                    <a:pt x="7800735" y="4423746"/>
                  </a:moveTo>
                  <a:lnTo>
                    <a:pt x="7789736" y="4419055"/>
                  </a:lnTo>
                  <a:lnTo>
                    <a:pt x="7785598" y="4420442"/>
                  </a:lnTo>
                  <a:lnTo>
                    <a:pt x="7782755" y="4427107"/>
                  </a:lnTo>
                  <a:lnTo>
                    <a:pt x="7784141" y="4431245"/>
                  </a:lnTo>
                  <a:lnTo>
                    <a:pt x="7795474" y="4436079"/>
                  </a:lnTo>
                  <a:lnTo>
                    <a:pt x="7799278" y="4434549"/>
                  </a:lnTo>
                  <a:lnTo>
                    <a:pt x="7802122" y="4427884"/>
                  </a:lnTo>
                  <a:lnTo>
                    <a:pt x="7800735" y="4423746"/>
                  </a:lnTo>
                  <a:close/>
                </a:path>
                <a:path w="18310860" h="10526395">
                  <a:moveTo>
                    <a:pt x="6267669" y="3769397"/>
                  </a:moveTo>
                  <a:lnTo>
                    <a:pt x="6260003" y="3766127"/>
                  </a:lnTo>
                  <a:lnTo>
                    <a:pt x="6256527" y="3765038"/>
                  </a:lnTo>
                  <a:lnTo>
                    <a:pt x="6252724" y="3766568"/>
                  </a:lnTo>
                  <a:lnTo>
                    <a:pt x="6249881" y="3773234"/>
                  </a:lnTo>
                  <a:lnTo>
                    <a:pt x="6251409" y="3777037"/>
                  </a:lnTo>
                  <a:lnTo>
                    <a:pt x="6259409" y="3780450"/>
                  </a:lnTo>
                  <a:lnTo>
                    <a:pt x="6262884" y="3781538"/>
                  </a:lnTo>
                  <a:lnTo>
                    <a:pt x="6266688" y="3780009"/>
                  </a:lnTo>
                  <a:lnTo>
                    <a:pt x="6268110" y="3776676"/>
                  </a:lnTo>
                  <a:lnTo>
                    <a:pt x="6269089" y="3773549"/>
                  </a:lnTo>
                  <a:lnTo>
                    <a:pt x="6269198" y="3773201"/>
                  </a:lnTo>
                  <a:lnTo>
                    <a:pt x="6267669" y="3769397"/>
                  </a:lnTo>
                  <a:close/>
                </a:path>
                <a:path w="18310860" h="10526395">
                  <a:moveTo>
                    <a:pt x="7720453" y="4387531"/>
                  </a:moveTo>
                  <a:lnTo>
                    <a:pt x="7709453" y="4382839"/>
                  </a:lnTo>
                  <a:lnTo>
                    <a:pt x="7705650" y="4384368"/>
                  </a:lnTo>
                  <a:lnTo>
                    <a:pt x="7702806" y="4391035"/>
                  </a:lnTo>
                  <a:lnTo>
                    <a:pt x="7704193" y="4395171"/>
                  </a:lnTo>
                  <a:lnTo>
                    <a:pt x="7715192" y="4399863"/>
                  </a:lnTo>
                  <a:lnTo>
                    <a:pt x="7718996" y="4398334"/>
                  </a:lnTo>
                  <a:lnTo>
                    <a:pt x="7721839" y="4391668"/>
                  </a:lnTo>
                  <a:lnTo>
                    <a:pt x="7720453" y="4387531"/>
                  </a:lnTo>
                  <a:close/>
                </a:path>
                <a:path w="18310860" h="10526395">
                  <a:moveTo>
                    <a:pt x="6348565" y="3802329"/>
                  </a:moveTo>
                  <a:lnTo>
                    <a:pt x="6340898" y="3799059"/>
                  </a:lnTo>
                  <a:lnTo>
                    <a:pt x="6337423" y="3797970"/>
                  </a:lnTo>
                  <a:lnTo>
                    <a:pt x="6333620" y="3799499"/>
                  </a:lnTo>
                  <a:lnTo>
                    <a:pt x="6330776" y="3806165"/>
                  </a:lnTo>
                  <a:lnTo>
                    <a:pt x="6332305" y="3809969"/>
                  </a:lnTo>
                  <a:lnTo>
                    <a:pt x="6340304" y="3813381"/>
                  </a:lnTo>
                  <a:lnTo>
                    <a:pt x="6343779" y="3814469"/>
                  </a:lnTo>
                  <a:lnTo>
                    <a:pt x="6347583" y="3812941"/>
                  </a:lnTo>
                  <a:lnTo>
                    <a:pt x="6349005" y="3809608"/>
                  </a:lnTo>
                  <a:lnTo>
                    <a:pt x="6349985" y="3806480"/>
                  </a:lnTo>
                  <a:lnTo>
                    <a:pt x="6350094" y="3806133"/>
                  </a:lnTo>
                  <a:lnTo>
                    <a:pt x="6348565" y="3802329"/>
                  </a:lnTo>
                  <a:close/>
                </a:path>
                <a:path w="18310860" h="10526395">
                  <a:moveTo>
                    <a:pt x="9900417" y="5317037"/>
                  </a:moveTo>
                  <a:lnTo>
                    <a:pt x="9889418" y="5312345"/>
                  </a:lnTo>
                  <a:lnTo>
                    <a:pt x="9885471" y="5314208"/>
                  </a:lnTo>
                  <a:lnTo>
                    <a:pt x="9882628" y="5320875"/>
                  </a:lnTo>
                  <a:lnTo>
                    <a:pt x="9884157" y="5324679"/>
                  </a:lnTo>
                  <a:lnTo>
                    <a:pt x="9895156" y="5329370"/>
                  </a:lnTo>
                  <a:lnTo>
                    <a:pt x="9899102" y="5327508"/>
                  </a:lnTo>
                  <a:lnTo>
                    <a:pt x="9901945" y="5320841"/>
                  </a:lnTo>
                  <a:lnTo>
                    <a:pt x="9900417" y="5317037"/>
                  </a:lnTo>
                  <a:close/>
                </a:path>
                <a:path w="18310860" h="10526395">
                  <a:moveTo>
                    <a:pt x="6429793" y="3835402"/>
                  </a:moveTo>
                  <a:lnTo>
                    <a:pt x="6422127" y="3832132"/>
                  </a:lnTo>
                  <a:lnTo>
                    <a:pt x="6418651" y="3831043"/>
                  </a:lnTo>
                  <a:lnTo>
                    <a:pt x="6414848" y="3832573"/>
                  </a:lnTo>
                  <a:lnTo>
                    <a:pt x="6412004" y="3839239"/>
                  </a:lnTo>
                  <a:lnTo>
                    <a:pt x="6413533" y="3843042"/>
                  </a:lnTo>
                  <a:lnTo>
                    <a:pt x="6421533" y="3846454"/>
                  </a:lnTo>
                  <a:lnTo>
                    <a:pt x="6425008" y="3847543"/>
                  </a:lnTo>
                  <a:lnTo>
                    <a:pt x="6428812" y="3846014"/>
                  </a:lnTo>
                  <a:lnTo>
                    <a:pt x="6430233" y="3842682"/>
                  </a:lnTo>
                  <a:lnTo>
                    <a:pt x="6431213" y="3839554"/>
                  </a:lnTo>
                  <a:lnTo>
                    <a:pt x="6431322" y="3839206"/>
                  </a:lnTo>
                  <a:lnTo>
                    <a:pt x="6429793" y="3835402"/>
                  </a:lnTo>
                  <a:close/>
                </a:path>
                <a:path w="18310860" h="10526395">
                  <a:moveTo>
                    <a:pt x="7640503" y="4351458"/>
                  </a:moveTo>
                  <a:lnTo>
                    <a:pt x="7629504" y="4346766"/>
                  </a:lnTo>
                  <a:lnTo>
                    <a:pt x="7625700" y="4348294"/>
                  </a:lnTo>
                  <a:lnTo>
                    <a:pt x="7622857" y="4354961"/>
                  </a:lnTo>
                  <a:lnTo>
                    <a:pt x="7624243" y="4359098"/>
                  </a:lnTo>
                  <a:lnTo>
                    <a:pt x="7635242" y="4363790"/>
                  </a:lnTo>
                  <a:lnTo>
                    <a:pt x="7639046" y="4362261"/>
                  </a:lnTo>
                  <a:lnTo>
                    <a:pt x="7641890" y="4355594"/>
                  </a:lnTo>
                  <a:lnTo>
                    <a:pt x="7640503" y="4351458"/>
                  </a:lnTo>
                  <a:close/>
                </a:path>
                <a:path w="18310860" h="10526395">
                  <a:moveTo>
                    <a:pt x="6510880" y="3868810"/>
                  </a:moveTo>
                  <a:lnTo>
                    <a:pt x="6503214" y="3865540"/>
                  </a:lnTo>
                  <a:lnTo>
                    <a:pt x="6499738" y="3864451"/>
                  </a:lnTo>
                  <a:lnTo>
                    <a:pt x="6495935" y="3865980"/>
                  </a:lnTo>
                  <a:lnTo>
                    <a:pt x="6493091" y="3872646"/>
                  </a:lnTo>
                  <a:lnTo>
                    <a:pt x="6494620" y="3876450"/>
                  </a:lnTo>
                  <a:lnTo>
                    <a:pt x="6502286" y="3879720"/>
                  </a:lnTo>
                  <a:lnTo>
                    <a:pt x="6505761" y="3880808"/>
                  </a:lnTo>
                  <a:lnTo>
                    <a:pt x="6509565" y="3879279"/>
                  </a:lnTo>
                  <a:lnTo>
                    <a:pt x="6512409" y="3872613"/>
                  </a:lnTo>
                  <a:lnTo>
                    <a:pt x="6510880" y="3868810"/>
                  </a:lnTo>
                  <a:close/>
                </a:path>
                <a:path w="18310860" h="10526395">
                  <a:moveTo>
                    <a:pt x="7560079" y="4315575"/>
                  </a:moveTo>
                  <a:lnTo>
                    <a:pt x="7549079" y="4310883"/>
                  </a:lnTo>
                  <a:lnTo>
                    <a:pt x="7545276" y="4312412"/>
                  </a:lnTo>
                  <a:lnTo>
                    <a:pt x="7542433" y="4319078"/>
                  </a:lnTo>
                  <a:lnTo>
                    <a:pt x="7543818" y="4323216"/>
                  </a:lnTo>
                  <a:lnTo>
                    <a:pt x="7554818" y="4327908"/>
                  </a:lnTo>
                  <a:lnTo>
                    <a:pt x="7558622" y="4326378"/>
                  </a:lnTo>
                  <a:lnTo>
                    <a:pt x="7561465" y="4319712"/>
                  </a:lnTo>
                  <a:lnTo>
                    <a:pt x="7560079" y="4315575"/>
                  </a:lnTo>
                  <a:close/>
                </a:path>
                <a:path w="18310860" h="10526395">
                  <a:moveTo>
                    <a:pt x="9982213" y="5348778"/>
                  </a:moveTo>
                  <a:lnTo>
                    <a:pt x="9971216" y="5344087"/>
                  </a:lnTo>
                  <a:lnTo>
                    <a:pt x="9967269" y="5345948"/>
                  </a:lnTo>
                  <a:lnTo>
                    <a:pt x="9964426" y="5352615"/>
                  </a:lnTo>
                  <a:lnTo>
                    <a:pt x="9965955" y="5356419"/>
                  </a:lnTo>
                  <a:lnTo>
                    <a:pt x="9969287" y="5357841"/>
                  </a:lnTo>
                  <a:lnTo>
                    <a:pt x="9969763" y="5357650"/>
                  </a:lnTo>
                  <a:lnTo>
                    <a:pt x="9977429" y="5360920"/>
                  </a:lnTo>
                  <a:lnTo>
                    <a:pt x="9981375" y="5359057"/>
                  </a:lnTo>
                  <a:lnTo>
                    <a:pt x="9984219" y="5352390"/>
                  </a:lnTo>
                  <a:lnTo>
                    <a:pt x="9982213" y="5348778"/>
                  </a:lnTo>
                  <a:close/>
                </a:path>
                <a:path w="18310860" h="10526395">
                  <a:moveTo>
                    <a:pt x="6591966" y="3902216"/>
                  </a:moveTo>
                  <a:lnTo>
                    <a:pt x="6584301" y="3898946"/>
                  </a:lnTo>
                  <a:lnTo>
                    <a:pt x="6580825" y="3897858"/>
                  </a:lnTo>
                  <a:lnTo>
                    <a:pt x="6577021" y="3899387"/>
                  </a:lnTo>
                  <a:lnTo>
                    <a:pt x="6574177" y="3906052"/>
                  </a:lnTo>
                  <a:lnTo>
                    <a:pt x="6575707" y="3909857"/>
                  </a:lnTo>
                  <a:lnTo>
                    <a:pt x="6583706" y="3913269"/>
                  </a:lnTo>
                  <a:lnTo>
                    <a:pt x="6587181" y="3914358"/>
                  </a:lnTo>
                  <a:lnTo>
                    <a:pt x="6590985" y="3912828"/>
                  </a:lnTo>
                  <a:lnTo>
                    <a:pt x="6592406" y="3909495"/>
                  </a:lnTo>
                  <a:lnTo>
                    <a:pt x="6593386" y="3906368"/>
                  </a:lnTo>
                  <a:lnTo>
                    <a:pt x="6593495" y="3906019"/>
                  </a:lnTo>
                  <a:lnTo>
                    <a:pt x="6591966" y="3902216"/>
                  </a:lnTo>
                  <a:close/>
                </a:path>
                <a:path w="18310860" h="10526395">
                  <a:moveTo>
                    <a:pt x="7480179" y="4280310"/>
                  </a:moveTo>
                  <a:lnTo>
                    <a:pt x="7468846" y="4275476"/>
                  </a:lnTo>
                  <a:lnTo>
                    <a:pt x="7465041" y="4277006"/>
                  </a:lnTo>
                  <a:lnTo>
                    <a:pt x="7462198" y="4283671"/>
                  </a:lnTo>
                  <a:lnTo>
                    <a:pt x="7463585" y="4287809"/>
                  </a:lnTo>
                  <a:lnTo>
                    <a:pt x="7474918" y="4292643"/>
                  </a:lnTo>
                  <a:lnTo>
                    <a:pt x="7478721" y="4291113"/>
                  </a:lnTo>
                  <a:lnTo>
                    <a:pt x="7481565" y="4284447"/>
                  </a:lnTo>
                  <a:lnTo>
                    <a:pt x="7480179" y="4280310"/>
                  </a:lnTo>
                  <a:close/>
                </a:path>
                <a:path w="18310860" h="10526395">
                  <a:moveTo>
                    <a:pt x="6673053" y="3935623"/>
                  </a:moveTo>
                  <a:lnTo>
                    <a:pt x="6665387" y="3932353"/>
                  </a:lnTo>
                  <a:lnTo>
                    <a:pt x="6661911" y="3931265"/>
                  </a:lnTo>
                  <a:lnTo>
                    <a:pt x="6658108" y="3932794"/>
                  </a:lnTo>
                  <a:lnTo>
                    <a:pt x="6655265" y="3939460"/>
                  </a:lnTo>
                  <a:lnTo>
                    <a:pt x="6656793" y="3943264"/>
                  </a:lnTo>
                  <a:lnTo>
                    <a:pt x="6664459" y="3946534"/>
                  </a:lnTo>
                  <a:lnTo>
                    <a:pt x="6667935" y="3947622"/>
                  </a:lnTo>
                  <a:lnTo>
                    <a:pt x="6671738" y="3946093"/>
                  </a:lnTo>
                  <a:lnTo>
                    <a:pt x="6674582" y="3939427"/>
                  </a:lnTo>
                  <a:lnTo>
                    <a:pt x="6673053" y="3935623"/>
                  </a:lnTo>
                  <a:close/>
                </a:path>
                <a:path w="18310860" h="10526395">
                  <a:moveTo>
                    <a:pt x="12228359" y="6304152"/>
                  </a:moveTo>
                  <a:lnTo>
                    <a:pt x="12224365" y="6305206"/>
                  </a:lnTo>
                  <a:lnTo>
                    <a:pt x="12220187" y="6311303"/>
                  </a:lnTo>
                  <a:lnTo>
                    <a:pt x="12221241" y="6315297"/>
                  </a:lnTo>
                  <a:lnTo>
                    <a:pt x="12224290" y="6317386"/>
                  </a:lnTo>
                  <a:lnTo>
                    <a:pt x="12228006" y="6319759"/>
                  </a:lnTo>
                  <a:lnTo>
                    <a:pt x="12232005" y="6321465"/>
                  </a:lnTo>
                  <a:lnTo>
                    <a:pt x="12235192" y="6320461"/>
                  </a:lnTo>
                  <a:lnTo>
                    <a:pt x="12237137" y="6317745"/>
                  </a:lnTo>
                  <a:lnTo>
                    <a:pt x="12239226" y="6314697"/>
                  </a:lnTo>
                  <a:lnTo>
                    <a:pt x="12238173" y="6310702"/>
                  </a:lnTo>
                  <a:lnTo>
                    <a:pt x="12235123" y="6308613"/>
                  </a:lnTo>
                  <a:lnTo>
                    <a:pt x="12231407" y="6306240"/>
                  </a:lnTo>
                  <a:lnTo>
                    <a:pt x="12228359" y="6304152"/>
                  </a:lnTo>
                  <a:close/>
                </a:path>
                <a:path w="18310860" h="10526395">
                  <a:moveTo>
                    <a:pt x="2236224" y="2042625"/>
                  </a:moveTo>
                  <a:lnTo>
                    <a:pt x="2232224" y="2040919"/>
                  </a:lnTo>
                  <a:lnTo>
                    <a:pt x="2228998" y="2046633"/>
                  </a:lnTo>
                  <a:lnTo>
                    <a:pt x="2226922" y="2050869"/>
                  </a:lnTo>
                  <a:lnTo>
                    <a:pt x="2225964" y="2052824"/>
                  </a:lnTo>
                  <a:lnTo>
                    <a:pt x="2230630" y="2054815"/>
                  </a:lnTo>
                  <a:lnTo>
                    <a:pt x="2230488" y="2055148"/>
                  </a:lnTo>
                  <a:lnTo>
                    <a:pt x="2233488" y="2056428"/>
                  </a:lnTo>
                  <a:lnTo>
                    <a:pt x="2237483" y="2055373"/>
                  </a:lnTo>
                  <a:lnTo>
                    <a:pt x="2239431" y="2051083"/>
                  </a:lnTo>
                  <a:lnTo>
                    <a:pt x="2240659" y="2048850"/>
                  </a:lnTo>
                  <a:lnTo>
                    <a:pt x="2239273" y="2044713"/>
                  </a:lnTo>
                  <a:lnTo>
                    <a:pt x="2236224" y="2042625"/>
                  </a:lnTo>
                  <a:close/>
                </a:path>
                <a:path w="18310860" h="10526395">
                  <a:moveTo>
                    <a:pt x="7399802" y="4245237"/>
                  </a:moveTo>
                  <a:lnTo>
                    <a:pt x="7388470" y="4240403"/>
                  </a:lnTo>
                  <a:lnTo>
                    <a:pt x="7384666" y="4241932"/>
                  </a:lnTo>
                  <a:lnTo>
                    <a:pt x="7381823" y="4248598"/>
                  </a:lnTo>
                  <a:lnTo>
                    <a:pt x="7383210" y="4252735"/>
                  </a:lnTo>
                  <a:lnTo>
                    <a:pt x="7394542" y="4257569"/>
                  </a:lnTo>
                  <a:lnTo>
                    <a:pt x="7398346" y="4256040"/>
                  </a:lnTo>
                  <a:lnTo>
                    <a:pt x="7401190" y="4249374"/>
                  </a:lnTo>
                  <a:lnTo>
                    <a:pt x="7399802" y="4245237"/>
                  </a:lnTo>
                  <a:close/>
                </a:path>
                <a:path w="18310860" h="10526395">
                  <a:moveTo>
                    <a:pt x="6753998" y="3969364"/>
                  </a:moveTo>
                  <a:lnTo>
                    <a:pt x="6746332" y="3966094"/>
                  </a:lnTo>
                  <a:lnTo>
                    <a:pt x="6742857" y="3965005"/>
                  </a:lnTo>
                  <a:lnTo>
                    <a:pt x="6739051" y="3966534"/>
                  </a:lnTo>
                  <a:lnTo>
                    <a:pt x="6736208" y="3973200"/>
                  </a:lnTo>
                  <a:lnTo>
                    <a:pt x="6737738" y="3977004"/>
                  </a:lnTo>
                  <a:lnTo>
                    <a:pt x="6745737" y="3980416"/>
                  </a:lnTo>
                  <a:lnTo>
                    <a:pt x="6749212" y="3981505"/>
                  </a:lnTo>
                  <a:lnTo>
                    <a:pt x="6753016" y="3979976"/>
                  </a:lnTo>
                  <a:lnTo>
                    <a:pt x="6754438" y="3976642"/>
                  </a:lnTo>
                  <a:lnTo>
                    <a:pt x="6755417" y="3973515"/>
                  </a:lnTo>
                  <a:lnTo>
                    <a:pt x="6755526" y="3973168"/>
                  </a:lnTo>
                  <a:lnTo>
                    <a:pt x="6753998" y="3969364"/>
                  </a:lnTo>
                  <a:close/>
                </a:path>
                <a:path w="18310860" h="10526395">
                  <a:moveTo>
                    <a:pt x="7319093" y="4210021"/>
                  </a:moveTo>
                  <a:lnTo>
                    <a:pt x="7308094" y="4205329"/>
                  </a:lnTo>
                  <a:lnTo>
                    <a:pt x="7304291" y="4206858"/>
                  </a:lnTo>
                  <a:lnTo>
                    <a:pt x="7301305" y="4213858"/>
                  </a:lnTo>
                  <a:lnTo>
                    <a:pt x="7302833" y="4217661"/>
                  </a:lnTo>
                  <a:lnTo>
                    <a:pt x="7313833" y="4222353"/>
                  </a:lnTo>
                  <a:lnTo>
                    <a:pt x="7317636" y="4220825"/>
                  </a:lnTo>
                  <a:lnTo>
                    <a:pt x="7320622" y="4213825"/>
                  </a:lnTo>
                  <a:lnTo>
                    <a:pt x="7319093" y="4210021"/>
                  </a:lnTo>
                  <a:close/>
                </a:path>
                <a:path w="18310860" h="10526395">
                  <a:moveTo>
                    <a:pt x="6834799" y="4003437"/>
                  </a:moveTo>
                  <a:lnTo>
                    <a:pt x="6823800" y="3998746"/>
                  </a:lnTo>
                  <a:lnTo>
                    <a:pt x="6819997" y="4000275"/>
                  </a:lnTo>
                  <a:lnTo>
                    <a:pt x="6817153" y="4006940"/>
                  </a:lnTo>
                  <a:lnTo>
                    <a:pt x="6818682" y="4010744"/>
                  </a:lnTo>
                  <a:lnTo>
                    <a:pt x="6829681" y="4015436"/>
                  </a:lnTo>
                  <a:lnTo>
                    <a:pt x="6833485" y="4013907"/>
                  </a:lnTo>
                  <a:lnTo>
                    <a:pt x="6836328" y="4007241"/>
                  </a:lnTo>
                  <a:lnTo>
                    <a:pt x="6834799" y="4003437"/>
                  </a:lnTo>
                  <a:close/>
                </a:path>
                <a:path w="18310860" h="10526395">
                  <a:moveTo>
                    <a:pt x="7238576" y="4175281"/>
                  </a:moveTo>
                  <a:lnTo>
                    <a:pt x="7227577" y="4170589"/>
                  </a:lnTo>
                  <a:lnTo>
                    <a:pt x="7223773" y="4172118"/>
                  </a:lnTo>
                  <a:lnTo>
                    <a:pt x="7220929" y="4178785"/>
                  </a:lnTo>
                  <a:lnTo>
                    <a:pt x="7222458" y="4182588"/>
                  </a:lnTo>
                  <a:lnTo>
                    <a:pt x="7230125" y="4185858"/>
                  </a:lnTo>
                  <a:lnTo>
                    <a:pt x="7229982" y="4186191"/>
                  </a:lnTo>
                  <a:lnTo>
                    <a:pt x="7233316" y="4187613"/>
                  </a:lnTo>
                  <a:lnTo>
                    <a:pt x="7237119" y="4186084"/>
                  </a:lnTo>
                  <a:lnTo>
                    <a:pt x="7240105" y="4179085"/>
                  </a:lnTo>
                  <a:lnTo>
                    <a:pt x="7238576" y="4175281"/>
                  </a:lnTo>
                  <a:close/>
                </a:path>
                <a:path w="18310860" h="10526395">
                  <a:moveTo>
                    <a:pt x="6915603" y="4037511"/>
                  </a:moveTo>
                  <a:lnTo>
                    <a:pt x="6904603" y="4032819"/>
                  </a:lnTo>
                  <a:lnTo>
                    <a:pt x="6900800" y="4034349"/>
                  </a:lnTo>
                  <a:lnTo>
                    <a:pt x="6897956" y="4041015"/>
                  </a:lnTo>
                  <a:lnTo>
                    <a:pt x="6899485" y="4044818"/>
                  </a:lnTo>
                  <a:lnTo>
                    <a:pt x="6910484" y="4049510"/>
                  </a:lnTo>
                  <a:lnTo>
                    <a:pt x="6914287" y="4047981"/>
                  </a:lnTo>
                  <a:lnTo>
                    <a:pt x="6917131" y="4041315"/>
                  </a:lnTo>
                  <a:lnTo>
                    <a:pt x="6915603" y="4037511"/>
                  </a:lnTo>
                  <a:close/>
                </a:path>
                <a:path w="18310860" h="10526395">
                  <a:moveTo>
                    <a:pt x="10064154" y="5380186"/>
                  </a:moveTo>
                  <a:lnTo>
                    <a:pt x="10053154" y="5375493"/>
                  </a:lnTo>
                  <a:lnTo>
                    <a:pt x="10049209" y="5377356"/>
                  </a:lnTo>
                  <a:lnTo>
                    <a:pt x="10046365" y="5384022"/>
                  </a:lnTo>
                  <a:lnTo>
                    <a:pt x="10047894" y="5387825"/>
                  </a:lnTo>
                  <a:lnTo>
                    <a:pt x="10051228" y="5389247"/>
                  </a:lnTo>
                  <a:lnTo>
                    <a:pt x="10051703" y="5389056"/>
                  </a:lnTo>
                  <a:lnTo>
                    <a:pt x="10059370" y="5392326"/>
                  </a:lnTo>
                  <a:lnTo>
                    <a:pt x="10063315" y="5390464"/>
                  </a:lnTo>
                  <a:lnTo>
                    <a:pt x="10066158" y="5383798"/>
                  </a:lnTo>
                  <a:lnTo>
                    <a:pt x="10064154" y="5380186"/>
                  </a:lnTo>
                  <a:close/>
                </a:path>
                <a:path w="18310860" h="10526395">
                  <a:moveTo>
                    <a:pt x="6996404" y="4071584"/>
                  </a:moveTo>
                  <a:lnTo>
                    <a:pt x="6985405" y="4066893"/>
                  </a:lnTo>
                  <a:lnTo>
                    <a:pt x="6981601" y="4068422"/>
                  </a:lnTo>
                  <a:lnTo>
                    <a:pt x="6978757" y="4075088"/>
                  </a:lnTo>
                  <a:lnTo>
                    <a:pt x="6980286" y="4078891"/>
                  </a:lnTo>
                  <a:lnTo>
                    <a:pt x="6991285" y="4083583"/>
                  </a:lnTo>
                  <a:lnTo>
                    <a:pt x="6995089" y="4082055"/>
                  </a:lnTo>
                  <a:lnTo>
                    <a:pt x="6997933" y="4075388"/>
                  </a:lnTo>
                  <a:lnTo>
                    <a:pt x="6996404" y="4071584"/>
                  </a:lnTo>
                  <a:close/>
                </a:path>
                <a:path w="18310860" h="10526395">
                  <a:moveTo>
                    <a:pt x="7157724" y="4140398"/>
                  </a:moveTo>
                  <a:lnTo>
                    <a:pt x="7146726" y="4135707"/>
                  </a:lnTo>
                  <a:lnTo>
                    <a:pt x="7142921" y="4137236"/>
                  </a:lnTo>
                  <a:lnTo>
                    <a:pt x="7140078" y="4143902"/>
                  </a:lnTo>
                  <a:lnTo>
                    <a:pt x="7141607" y="4147705"/>
                  </a:lnTo>
                  <a:lnTo>
                    <a:pt x="7152606" y="4152397"/>
                  </a:lnTo>
                  <a:lnTo>
                    <a:pt x="7156410" y="4150869"/>
                  </a:lnTo>
                  <a:lnTo>
                    <a:pt x="7159254" y="4144202"/>
                  </a:lnTo>
                  <a:lnTo>
                    <a:pt x="7157724" y="4140398"/>
                  </a:lnTo>
                  <a:close/>
                </a:path>
                <a:path w="18310860" h="10526395">
                  <a:moveTo>
                    <a:pt x="7077064" y="4105992"/>
                  </a:moveTo>
                  <a:lnTo>
                    <a:pt x="7066065" y="4101300"/>
                  </a:lnTo>
                  <a:lnTo>
                    <a:pt x="7062262" y="4102829"/>
                  </a:lnTo>
                  <a:lnTo>
                    <a:pt x="7059418" y="4109495"/>
                  </a:lnTo>
                  <a:lnTo>
                    <a:pt x="7060947" y="4113298"/>
                  </a:lnTo>
                  <a:lnTo>
                    <a:pt x="7071946" y="4117990"/>
                  </a:lnTo>
                  <a:lnTo>
                    <a:pt x="7075750" y="4116462"/>
                  </a:lnTo>
                  <a:lnTo>
                    <a:pt x="7078593" y="4109795"/>
                  </a:lnTo>
                  <a:lnTo>
                    <a:pt x="7077064" y="4105992"/>
                  </a:lnTo>
                  <a:close/>
                </a:path>
                <a:path w="18310860" h="10526395">
                  <a:moveTo>
                    <a:pt x="10146379" y="5410926"/>
                  </a:moveTo>
                  <a:lnTo>
                    <a:pt x="10142903" y="5409837"/>
                  </a:lnTo>
                  <a:lnTo>
                    <a:pt x="10134904" y="5406425"/>
                  </a:lnTo>
                  <a:lnTo>
                    <a:pt x="10131290" y="5408429"/>
                  </a:lnTo>
                  <a:lnTo>
                    <a:pt x="10128446" y="5415095"/>
                  </a:lnTo>
                  <a:lnTo>
                    <a:pt x="10129977" y="5418900"/>
                  </a:lnTo>
                  <a:lnTo>
                    <a:pt x="10133309" y="5420322"/>
                  </a:lnTo>
                  <a:lnTo>
                    <a:pt x="10133784" y="5420130"/>
                  </a:lnTo>
                  <a:lnTo>
                    <a:pt x="10141783" y="5423543"/>
                  </a:lnTo>
                  <a:lnTo>
                    <a:pt x="10145397" y="5421538"/>
                  </a:lnTo>
                  <a:lnTo>
                    <a:pt x="10148240" y="5414872"/>
                  </a:lnTo>
                  <a:lnTo>
                    <a:pt x="10146379" y="5410926"/>
                  </a:lnTo>
                  <a:close/>
                </a:path>
                <a:path w="18310860" h="10526395">
                  <a:moveTo>
                    <a:pt x="2151785" y="1996757"/>
                  </a:moveTo>
                  <a:lnTo>
                    <a:pt x="2147315" y="1998002"/>
                  </a:lnTo>
                  <a:lnTo>
                    <a:pt x="2144472" y="2004668"/>
                  </a:lnTo>
                  <a:lnTo>
                    <a:pt x="2145525" y="2008663"/>
                  </a:lnTo>
                  <a:lnTo>
                    <a:pt x="2148574" y="2010751"/>
                  </a:lnTo>
                  <a:lnTo>
                    <a:pt x="2156240" y="2014021"/>
                  </a:lnTo>
                  <a:lnTo>
                    <a:pt x="2160377" y="2012634"/>
                  </a:lnTo>
                  <a:lnTo>
                    <a:pt x="2161656" y="2009634"/>
                  </a:lnTo>
                  <a:lnTo>
                    <a:pt x="2163411" y="2006444"/>
                  </a:lnTo>
                  <a:lnTo>
                    <a:pt x="2162358" y="2002449"/>
                  </a:lnTo>
                  <a:lnTo>
                    <a:pt x="2159309" y="2000361"/>
                  </a:lnTo>
                  <a:lnTo>
                    <a:pt x="2154976" y="1998513"/>
                  </a:lnTo>
                  <a:lnTo>
                    <a:pt x="2151785" y="1996757"/>
                  </a:lnTo>
                  <a:close/>
                </a:path>
                <a:path w="18310860" h="10526395">
                  <a:moveTo>
                    <a:pt x="10228459" y="5442000"/>
                  </a:moveTo>
                  <a:lnTo>
                    <a:pt x="10224984" y="5440912"/>
                  </a:lnTo>
                  <a:lnTo>
                    <a:pt x="10216985" y="5437499"/>
                  </a:lnTo>
                  <a:lnTo>
                    <a:pt x="10213373" y="5439504"/>
                  </a:lnTo>
                  <a:lnTo>
                    <a:pt x="10210529" y="5446170"/>
                  </a:lnTo>
                  <a:lnTo>
                    <a:pt x="10212058" y="5449973"/>
                  </a:lnTo>
                  <a:lnTo>
                    <a:pt x="10215392" y="5451395"/>
                  </a:lnTo>
                  <a:lnTo>
                    <a:pt x="10215867" y="5451204"/>
                  </a:lnTo>
                  <a:lnTo>
                    <a:pt x="10223865" y="5454616"/>
                  </a:lnTo>
                  <a:lnTo>
                    <a:pt x="10227479" y="5452612"/>
                  </a:lnTo>
                  <a:lnTo>
                    <a:pt x="10230322" y="5445946"/>
                  </a:lnTo>
                  <a:lnTo>
                    <a:pt x="10228459" y="5442000"/>
                  </a:lnTo>
                  <a:close/>
                </a:path>
                <a:path w="18310860" h="10526395">
                  <a:moveTo>
                    <a:pt x="10310543" y="5473074"/>
                  </a:moveTo>
                  <a:lnTo>
                    <a:pt x="10299209" y="5468239"/>
                  </a:lnTo>
                  <a:lnTo>
                    <a:pt x="10295597" y="5470245"/>
                  </a:lnTo>
                  <a:lnTo>
                    <a:pt x="10292753" y="5476911"/>
                  </a:lnTo>
                  <a:lnTo>
                    <a:pt x="10294282" y="5480714"/>
                  </a:lnTo>
                  <a:lnTo>
                    <a:pt x="10297615" y="5482136"/>
                  </a:lnTo>
                  <a:lnTo>
                    <a:pt x="10298090" y="5481944"/>
                  </a:lnTo>
                  <a:lnTo>
                    <a:pt x="10306090" y="5485357"/>
                  </a:lnTo>
                  <a:lnTo>
                    <a:pt x="10309703" y="5483353"/>
                  </a:lnTo>
                  <a:lnTo>
                    <a:pt x="10312546" y="5476687"/>
                  </a:lnTo>
                  <a:lnTo>
                    <a:pt x="10310543" y="5473074"/>
                  </a:lnTo>
                  <a:close/>
                </a:path>
                <a:path w="18310860" h="10526395">
                  <a:moveTo>
                    <a:pt x="12154386" y="6256839"/>
                  </a:moveTo>
                  <a:lnTo>
                    <a:pt x="12150391" y="6257893"/>
                  </a:lnTo>
                  <a:lnTo>
                    <a:pt x="12146215" y="6263990"/>
                  </a:lnTo>
                  <a:lnTo>
                    <a:pt x="12147269" y="6267985"/>
                  </a:lnTo>
                  <a:lnTo>
                    <a:pt x="12150317" y="6270074"/>
                  </a:lnTo>
                  <a:lnTo>
                    <a:pt x="12154032" y="6272446"/>
                  </a:lnTo>
                  <a:lnTo>
                    <a:pt x="12155032" y="6272873"/>
                  </a:lnTo>
                  <a:lnTo>
                    <a:pt x="12154890" y="6273206"/>
                  </a:lnTo>
                  <a:lnTo>
                    <a:pt x="12157890" y="6274486"/>
                  </a:lnTo>
                  <a:lnTo>
                    <a:pt x="12161551" y="6273290"/>
                  </a:lnTo>
                  <a:lnTo>
                    <a:pt x="12162806" y="6271067"/>
                  </a:lnTo>
                  <a:lnTo>
                    <a:pt x="12163164" y="6270432"/>
                  </a:lnTo>
                  <a:lnTo>
                    <a:pt x="12165253" y="6267384"/>
                  </a:lnTo>
                  <a:lnTo>
                    <a:pt x="12164199" y="6263388"/>
                  </a:lnTo>
                  <a:lnTo>
                    <a:pt x="12161150" y="6261301"/>
                  </a:lnTo>
                  <a:lnTo>
                    <a:pt x="12157435" y="6258928"/>
                  </a:lnTo>
                  <a:lnTo>
                    <a:pt x="12154386" y="6256839"/>
                  </a:lnTo>
                  <a:close/>
                </a:path>
                <a:path w="18310860" h="10526395">
                  <a:moveTo>
                    <a:pt x="10392575" y="5503339"/>
                  </a:moveTo>
                  <a:lnTo>
                    <a:pt x="10389099" y="5502250"/>
                  </a:lnTo>
                  <a:lnTo>
                    <a:pt x="10381433" y="5498980"/>
                  </a:lnTo>
                  <a:lnTo>
                    <a:pt x="10377820" y="5500985"/>
                  </a:lnTo>
                  <a:lnTo>
                    <a:pt x="10374976" y="5507650"/>
                  </a:lnTo>
                  <a:lnTo>
                    <a:pt x="10376506" y="5511454"/>
                  </a:lnTo>
                  <a:lnTo>
                    <a:pt x="10379839" y="5512876"/>
                  </a:lnTo>
                  <a:lnTo>
                    <a:pt x="10380314" y="5512685"/>
                  </a:lnTo>
                  <a:lnTo>
                    <a:pt x="10387980" y="5515956"/>
                  </a:lnTo>
                  <a:lnTo>
                    <a:pt x="10391593" y="5513950"/>
                  </a:lnTo>
                  <a:lnTo>
                    <a:pt x="10394436" y="5507284"/>
                  </a:lnTo>
                  <a:lnTo>
                    <a:pt x="10392575" y="5503339"/>
                  </a:lnTo>
                  <a:close/>
                </a:path>
                <a:path w="18310860" h="10526395">
                  <a:moveTo>
                    <a:pt x="2075062" y="1954968"/>
                  </a:moveTo>
                  <a:lnTo>
                    <a:pt x="2071067" y="1956022"/>
                  </a:lnTo>
                  <a:lnTo>
                    <a:pt x="2067557" y="1962403"/>
                  </a:lnTo>
                  <a:lnTo>
                    <a:pt x="2068610" y="1966399"/>
                  </a:lnTo>
                  <a:lnTo>
                    <a:pt x="2071659" y="1968487"/>
                  </a:lnTo>
                  <a:lnTo>
                    <a:pt x="2076658" y="1970620"/>
                  </a:lnTo>
                  <a:lnTo>
                    <a:pt x="2076516" y="1970953"/>
                  </a:lnTo>
                  <a:lnTo>
                    <a:pt x="2079516" y="1972232"/>
                  </a:lnTo>
                  <a:lnTo>
                    <a:pt x="2083511" y="1971179"/>
                  </a:lnTo>
                  <a:lnTo>
                    <a:pt x="2084791" y="1968180"/>
                  </a:lnTo>
                  <a:lnTo>
                    <a:pt x="2086688" y="1964655"/>
                  </a:lnTo>
                  <a:lnTo>
                    <a:pt x="2085634" y="1960660"/>
                  </a:lnTo>
                  <a:lnTo>
                    <a:pt x="2082586" y="1958572"/>
                  </a:lnTo>
                  <a:lnTo>
                    <a:pt x="2078253" y="1956723"/>
                  </a:lnTo>
                  <a:lnTo>
                    <a:pt x="2075062" y="1954968"/>
                  </a:lnTo>
                  <a:close/>
                </a:path>
                <a:path w="18310860" h="10526395">
                  <a:moveTo>
                    <a:pt x="10474465" y="5533937"/>
                  </a:moveTo>
                  <a:lnTo>
                    <a:pt x="10470989" y="5532848"/>
                  </a:lnTo>
                  <a:lnTo>
                    <a:pt x="10463325" y="5529579"/>
                  </a:lnTo>
                  <a:lnTo>
                    <a:pt x="10459712" y="5531583"/>
                  </a:lnTo>
                  <a:lnTo>
                    <a:pt x="10457010" y="5537916"/>
                  </a:lnTo>
                  <a:lnTo>
                    <a:pt x="10458539" y="5541720"/>
                  </a:lnTo>
                  <a:lnTo>
                    <a:pt x="10469871" y="5546554"/>
                  </a:lnTo>
                  <a:lnTo>
                    <a:pt x="10473483" y="5544549"/>
                  </a:lnTo>
                  <a:lnTo>
                    <a:pt x="10476327" y="5537883"/>
                  </a:lnTo>
                  <a:lnTo>
                    <a:pt x="10474465" y="5533937"/>
                  </a:lnTo>
                  <a:close/>
                </a:path>
                <a:path w="18310860" h="10526395">
                  <a:moveTo>
                    <a:pt x="10556689" y="5564677"/>
                  </a:moveTo>
                  <a:lnTo>
                    <a:pt x="10553214" y="5563589"/>
                  </a:lnTo>
                  <a:lnTo>
                    <a:pt x="10545548" y="5560319"/>
                  </a:lnTo>
                  <a:lnTo>
                    <a:pt x="10541936" y="5562324"/>
                  </a:lnTo>
                  <a:lnTo>
                    <a:pt x="10539235" y="5568657"/>
                  </a:lnTo>
                  <a:lnTo>
                    <a:pt x="10540763" y="5572460"/>
                  </a:lnTo>
                  <a:lnTo>
                    <a:pt x="10552095" y="5577294"/>
                  </a:lnTo>
                  <a:lnTo>
                    <a:pt x="10555709" y="5575290"/>
                  </a:lnTo>
                  <a:lnTo>
                    <a:pt x="10558552" y="5568624"/>
                  </a:lnTo>
                  <a:lnTo>
                    <a:pt x="10556689" y="5564677"/>
                  </a:lnTo>
                  <a:close/>
                </a:path>
                <a:path w="18310860" h="10526395">
                  <a:moveTo>
                    <a:pt x="1998574" y="1911704"/>
                  </a:moveTo>
                  <a:lnTo>
                    <a:pt x="1994579" y="1912758"/>
                  </a:lnTo>
                  <a:lnTo>
                    <a:pt x="1991069" y="1919140"/>
                  </a:lnTo>
                  <a:lnTo>
                    <a:pt x="1992122" y="1923135"/>
                  </a:lnTo>
                  <a:lnTo>
                    <a:pt x="1995029" y="1925557"/>
                  </a:lnTo>
                  <a:lnTo>
                    <a:pt x="2003029" y="1928969"/>
                  </a:lnTo>
                  <a:lnTo>
                    <a:pt x="2006690" y="1927773"/>
                  </a:lnTo>
                  <a:lnTo>
                    <a:pt x="2008303" y="1924915"/>
                  </a:lnTo>
                  <a:lnTo>
                    <a:pt x="2010058" y="1921725"/>
                  </a:lnTo>
                  <a:lnTo>
                    <a:pt x="2009005" y="1917729"/>
                  </a:lnTo>
                  <a:lnTo>
                    <a:pt x="2006098" y="1915308"/>
                  </a:lnTo>
                  <a:lnTo>
                    <a:pt x="2001765" y="1913459"/>
                  </a:lnTo>
                  <a:lnTo>
                    <a:pt x="1998574" y="1911704"/>
                  </a:lnTo>
                  <a:close/>
                </a:path>
                <a:path w="18310860" h="10526395">
                  <a:moveTo>
                    <a:pt x="12079228" y="6211385"/>
                  </a:moveTo>
                  <a:lnTo>
                    <a:pt x="12074899" y="6212296"/>
                  </a:lnTo>
                  <a:lnTo>
                    <a:pt x="12071915" y="6217720"/>
                  </a:lnTo>
                  <a:lnTo>
                    <a:pt x="12071389" y="6218677"/>
                  </a:lnTo>
                  <a:lnTo>
                    <a:pt x="12072299" y="6223006"/>
                  </a:lnTo>
                  <a:lnTo>
                    <a:pt x="12075491" y="6224761"/>
                  </a:lnTo>
                  <a:lnTo>
                    <a:pt x="12079207" y="6227134"/>
                  </a:lnTo>
                  <a:lnTo>
                    <a:pt x="12083538" y="6228982"/>
                  </a:lnTo>
                  <a:lnTo>
                    <a:pt x="12087201" y="6227787"/>
                  </a:lnTo>
                  <a:lnTo>
                    <a:pt x="12090569" y="6221738"/>
                  </a:lnTo>
                  <a:lnTo>
                    <a:pt x="12089658" y="6217409"/>
                  </a:lnTo>
                  <a:lnTo>
                    <a:pt x="12086467" y="6215654"/>
                  </a:lnTo>
                  <a:lnTo>
                    <a:pt x="12082418" y="6213140"/>
                  </a:lnTo>
                  <a:lnTo>
                    <a:pt x="12079228" y="6211385"/>
                  </a:lnTo>
                  <a:close/>
                </a:path>
                <a:path w="18310860" h="10526395">
                  <a:moveTo>
                    <a:pt x="10639198" y="5594752"/>
                  </a:moveTo>
                  <a:lnTo>
                    <a:pt x="10635723" y="5593663"/>
                  </a:lnTo>
                  <a:lnTo>
                    <a:pt x="10628056" y="5590393"/>
                  </a:lnTo>
                  <a:lnTo>
                    <a:pt x="10624443" y="5592397"/>
                  </a:lnTo>
                  <a:lnTo>
                    <a:pt x="10621742" y="5598730"/>
                  </a:lnTo>
                  <a:lnTo>
                    <a:pt x="10623271" y="5602535"/>
                  </a:lnTo>
                  <a:lnTo>
                    <a:pt x="10634604" y="5607369"/>
                  </a:lnTo>
                  <a:lnTo>
                    <a:pt x="10638216" y="5605363"/>
                  </a:lnTo>
                  <a:lnTo>
                    <a:pt x="10641060" y="5598697"/>
                  </a:lnTo>
                  <a:lnTo>
                    <a:pt x="10639198" y="5594752"/>
                  </a:lnTo>
                  <a:close/>
                </a:path>
                <a:path w="18310860" h="10526395">
                  <a:moveTo>
                    <a:pt x="10721564" y="5625159"/>
                  </a:moveTo>
                  <a:lnTo>
                    <a:pt x="10718088" y="5624070"/>
                  </a:lnTo>
                  <a:lnTo>
                    <a:pt x="10710423" y="5620800"/>
                  </a:lnTo>
                  <a:lnTo>
                    <a:pt x="10706811" y="5622805"/>
                  </a:lnTo>
                  <a:lnTo>
                    <a:pt x="10704109" y="5629138"/>
                  </a:lnTo>
                  <a:lnTo>
                    <a:pt x="10705638" y="5632942"/>
                  </a:lnTo>
                  <a:lnTo>
                    <a:pt x="10716969" y="5637775"/>
                  </a:lnTo>
                  <a:lnTo>
                    <a:pt x="10720582" y="5635771"/>
                  </a:lnTo>
                  <a:lnTo>
                    <a:pt x="10723426" y="5629104"/>
                  </a:lnTo>
                  <a:lnTo>
                    <a:pt x="10721564" y="5625159"/>
                  </a:lnTo>
                  <a:close/>
                </a:path>
                <a:path w="18310860" h="10526395">
                  <a:moveTo>
                    <a:pt x="1922228" y="1868107"/>
                  </a:moveTo>
                  <a:lnTo>
                    <a:pt x="1918233" y="1869161"/>
                  </a:lnTo>
                  <a:lnTo>
                    <a:pt x="1914723" y="1875543"/>
                  </a:lnTo>
                  <a:lnTo>
                    <a:pt x="1915776" y="1879537"/>
                  </a:lnTo>
                  <a:lnTo>
                    <a:pt x="1918967" y="1881292"/>
                  </a:lnTo>
                  <a:lnTo>
                    <a:pt x="1923016" y="1883807"/>
                  </a:lnTo>
                  <a:lnTo>
                    <a:pt x="1926682" y="1885371"/>
                  </a:lnTo>
                  <a:lnTo>
                    <a:pt x="1930344" y="1884176"/>
                  </a:lnTo>
                  <a:lnTo>
                    <a:pt x="1931957" y="1881318"/>
                  </a:lnTo>
                  <a:lnTo>
                    <a:pt x="1933712" y="1878127"/>
                  </a:lnTo>
                  <a:lnTo>
                    <a:pt x="1932659" y="1874132"/>
                  </a:lnTo>
                  <a:lnTo>
                    <a:pt x="1929468" y="1872377"/>
                  </a:lnTo>
                  <a:lnTo>
                    <a:pt x="1925419" y="1869862"/>
                  </a:lnTo>
                  <a:lnTo>
                    <a:pt x="1922228" y="1868107"/>
                  </a:lnTo>
                  <a:close/>
                </a:path>
                <a:path w="18310860" h="10526395">
                  <a:moveTo>
                    <a:pt x="12002548" y="6167644"/>
                  </a:moveTo>
                  <a:lnTo>
                    <a:pt x="11998553" y="6168699"/>
                  </a:lnTo>
                  <a:lnTo>
                    <a:pt x="11995043" y="6175080"/>
                  </a:lnTo>
                  <a:lnTo>
                    <a:pt x="11995953" y="6179408"/>
                  </a:lnTo>
                  <a:lnTo>
                    <a:pt x="11999003" y="6181497"/>
                  </a:lnTo>
                  <a:lnTo>
                    <a:pt x="12007003" y="6184909"/>
                  </a:lnTo>
                  <a:lnTo>
                    <a:pt x="12010664" y="6183713"/>
                  </a:lnTo>
                  <a:lnTo>
                    <a:pt x="12012277" y="6180856"/>
                  </a:lnTo>
                  <a:lnTo>
                    <a:pt x="12014032" y="6177664"/>
                  </a:lnTo>
                  <a:lnTo>
                    <a:pt x="12013120" y="6173336"/>
                  </a:lnTo>
                  <a:lnTo>
                    <a:pt x="12010072" y="6171248"/>
                  </a:lnTo>
                  <a:lnTo>
                    <a:pt x="12005739" y="6169400"/>
                  </a:lnTo>
                  <a:lnTo>
                    <a:pt x="12002548" y="6167644"/>
                  </a:lnTo>
                  <a:close/>
                </a:path>
                <a:path w="18310860" h="10526395">
                  <a:moveTo>
                    <a:pt x="10803930" y="5655566"/>
                  </a:moveTo>
                  <a:lnTo>
                    <a:pt x="10800455" y="5654478"/>
                  </a:lnTo>
                  <a:lnTo>
                    <a:pt x="10792789" y="5651208"/>
                  </a:lnTo>
                  <a:lnTo>
                    <a:pt x="10789176" y="5653212"/>
                  </a:lnTo>
                  <a:lnTo>
                    <a:pt x="10786474" y="5659545"/>
                  </a:lnTo>
                  <a:lnTo>
                    <a:pt x="10788003" y="5663348"/>
                  </a:lnTo>
                  <a:lnTo>
                    <a:pt x="10799337" y="5668183"/>
                  </a:lnTo>
                  <a:lnTo>
                    <a:pt x="10802950" y="5666179"/>
                  </a:lnTo>
                  <a:lnTo>
                    <a:pt x="10805793" y="5659513"/>
                  </a:lnTo>
                  <a:lnTo>
                    <a:pt x="10803930" y="5655566"/>
                  </a:lnTo>
                  <a:close/>
                </a:path>
                <a:path w="18310860" h="10526395">
                  <a:moveTo>
                    <a:pt x="10886154" y="5686307"/>
                  </a:moveTo>
                  <a:lnTo>
                    <a:pt x="10875154" y="5681615"/>
                  </a:lnTo>
                  <a:lnTo>
                    <a:pt x="10871542" y="5683619"/>
                  </a:lnTo>
                  <a:lnTo>
                    <a:pt x="10868841" y="5689952"/>
                  </a:lnTo>
                  <a:lnTo>
                    <a:pt x="10870370" y="5693756"/>
                  </a:lnTo>
                  <a:lnTo>
                    <a:pt x="10881703" y="5698590"/>
                  </a:lnTo>
                  <a:lnTo>
                    <a:pt x="10885315" y="5696586"/>
                  </a:lnTo>
                  <a:lnTo>
                    <a:pt x="10888158" y="5689920"/>
                  </a:lnTo>
                  <a:lnTo>
                    <a:pt x="10886154" y="5686307"/>
                  </a:lnTo>
                  <a:close/>
                </a:path>
                <a:path w="18310860" h="10526395">
                  <a:moveTo>
                    <a:pt x="11925633" y="6125381"/>
                  </a:moveTo>
                  <a:lnTo>
                    <a:pt x="11921163" y="6126625"/>
                  </a:lnTo>
                  <a:lnTo>
                    <a:pt x="11919741" y="6129958"/>
                  </a:lnTo>
                  <a:lnTo>
                    <a:pt x="11917986" y="6133149"/>
                  </a:lnTo>
                  <a:lnTo>
                    <a:pt x="11919372" y="6137286"/>
                  </a:lnTo>
                  <a:lnTo>
                    <a:pt x="11922422" y="6139374"/>
                  </a:lnTo>
                  <a:lnTo>
                    <a:pt x="11930420" y="6142786"/>
                  </a:lnTo>
                  <a:lnTo>
                    <a:pt x="11934416" y="6141733"/>
                  </a:lnTo>
                  <a:lnTo>
                    <a:pt x="11935838" y="6138400"/>
                  </a:lnTo>
                  <a:lnTo>
                    <a:pt x="11937593" y="6135210"/>
                  </a:lnTo>
                  <a:lnTo>
                    <a:pt x="11936205" y="6131072"/>
                  </a:lnTo>
                  <a:lnTo>
                    <a:pt x="11933157" y="6128985"/>
                  </a:lnTo>
                  <a:lnTo>
                    <a:pt x="11928824" y="6127136"/>
                  </a:lnTo>
                  <a:lnTo>
                    <a:pt x="11925633" y="6125381"/>
                  </a:lnTo>
                  <a:close/>
                </a:path>
                <a:path w="18310860" h="10526395">
                  <a:moveTo>
                    <a:pt x="10968663" y="5716381"/>
                  </a:moveTo>
                  <a:lnTo>
                    <a:pt x="10957664" y="5711689"/>
                  </a:lnTo>
                  <a:lnTo>
                    <a:pt x="10954051" y="5713694"/>
                  </a:lnTo>
                  <a:lnTo>
                    <a:pt x="10951207" y="5720359"/>
                  </a:lnTo>
                  <a:lnTo>
                    <a:pt x="10952737" y="5724163"/>
                  </a:lnTo>
                  <a:lnTo>
                    <a:pt x="10956069" y="5725585"/>
                  </a:lnTo>
                  <a:lnTo>
                    <a:pt x="10956211" y="5725252"/>
                  </a:lnTo>
                  <a:lnTo>
                    <a:pt x="10963877" y="5728522"/>
                  </a:lnTo>
                  <a:lnTo>
                    <a:pt x="10967490" y="5726517"/>
                  </a:lnTo>
                  <a:lnTo>
                    <a:pt x="10970191" y="5720184"/>
                  </a:lnTo>
                  <a:lnTo>
                    <a:pt x="10968663" y="5716381"/>
                  </a:lnTo>
                  <a:close/>
                </a:path>
                <a:path w="18310860" h="10526395">
                  <a:moveTo>
                    <a:pt x="1847451" y="1823603"/>
                  </a:moveTo>
                  <a:lnTo>
                    <a:pt x="1843123" y="1824514"/>
                  </a:lnTo>
                  <a:lnTo>
                    <a:pt x="1840139" y="1829939"/>
                  </a:lnTo>
                  <a:lnTo>
                    <a:pt x="1839613" y="1830896"/>
                  </a:lnTo>
                  <a:lnTo>
                    <a:pt x="1840524" y="1835224"/>
                  </a:lnTo>
                  <a:lnTo>
                    <a:pt x="1843715" y="1836980"/>
                  </a:lnTo>
                  <a:lnTo>
                    <a:pt x="1847430" y="1839352"/>
                  </a:lnTo>
                  <a:lnTo>
                    <a:pt x="1851763" y="1841200"/>
                  </a:lnTo>
                  <a:lnTo>
                    <a:pt x="1855425" y="1840005"/>
                  </a:lnTo>
                  <a:lnTo>
                    <a:pt x="1858793" y="1833957"/>
                  </a:lnTo>
                  <a:lnTo>
                    <a:pt x="1857881" y="1829628"/>
                  </a:lnTo>
                  <a:lnTo>
                    <a:pt x="1854690" y="1827873"/>
                  </a:lnTo>
                  <a:lnTo>
                    <a:pt x="1850642" y="1825358"/>
                  </a:lnTo>
                  <a:lnTo>
                    <a:pt x="1847451" y="1823603"/>
                  </a:lnTo>
                  <a:close/>
                </a:path>
                <a:path w="18310860" h="10526395">
                  <a:moveTo>
                    <a:pt x="11051363" y="5746930"/>
                  </a:moveTo>
                  <a:lnTo>
                    <a:pt x="11047887" y="5745842"/>
                  </a:lnTo>
                  <a:lnTo>
                    <a:pt x="11039887" y="5742429"/>
                  </a:lnTo>
                  <a:lnTo>
                    <a:pt x="11036275" y="5744434"/>
                  </a:lnTo>
                  <a:lnTo>
                    <a:pt x="11033431" y="5751100"/>
                  </a:lnTo>
                  <a:lnTo>
                    <a:pt x="11034960" y="5754903"/>
                  </a:lnTo>
                  <a:lnTo>
                    <a:pt x="11038294" y="5756325"/>
                  </a:lnTo>
                  <a:lnTo>
                    <a:pt x="11038769" y="5756135"/>
                  </a:lnTo>
                  <a:lnTo>
                    <a:pt x="11046769" y="5759547"/>
                  </a:lnTo>
                  <a:lnTo>
                    <a:pt x="11050381" y="5757542"/>
                  </a:lnTo>
                  <a:lnTo>
                    <a:pt x="11053224" y="5750876"/>
                  </a:lnTo>
                  <a:lnTo>
                    <a:pt x="11051363" y="5746930"/>
                  </a:lnTo>
                  <a:close/>
                </a:path>
                <a:path w="18310860" h="10526395">
                  <a:moveTo>
                    <a:pt x="11847532" y="6084974"/>
                  </a:moveTo>
                  <a:lnTo>
                    <a:pt x="11843395" y="6086361"/>
                  </a:lnTo>
                  <a:lnTo>
                    <a:pt x="11841447" y="6090652"/>
                  </a:lnTo>
                  <a:lnTo>
                    <a:pt x="11840218" y="6092885"/>
                  </a:lnTo>
                  <a:lnTo>
                    <a:pt x="11841747" y="6096689"/>
                  </a:lnTo>
                  <a:lnTo>
                    <a:pt x="11844796" y="6098778"/>
                  </a:lnTo>
                  <a:lnTo>
                    <a:pt x="11852796" y="6102190"/>
                  </a:lnTo>
                  <a:lnTo>
                    <a:pt x="11856790" y="6101136"/>
                  </a:lnTo>
                  <a:lnTo>
                    <a:pt x="11858739" y="6096846"/>
                  </a:lnTo>
                  <a:lnTo>
                    <a:pt x="11859967" y="6094612"/>
                  </a:lnTo>
                  <a:lnTo>
                    <a:pt x="11858438" y="6090807"/>
                  </a:lnTo>
                  <a:lnTo>
                    <a:pt x="11855390" y="6088720"/>
                  </a:lnTo>
                  <a:lnTo>
                    <a:pt x="11851057" y="6086871"/>
                  </a:lnTo>
                  <a:lnTo>
                    <a:pt x="11847532" y="6084974"/>
                  </a:lnTo>
                  <a:close/>
                </a:path>
                <a:path w="18310860" h="10526395">
                  <a:moveTo>
                    <a:pt x="11133445" y="5778004"/>
                  </a:moveTo>
                  <a:lnTo>
                    <a:pt x="11129969" y="5776916"/>
                  </a:lnTo>
                  <a:lnTo>
                    <a:pt x="11121970" y="5773504"/>
                  </a:lnTo>
                  <a:lnTo>
                    <a:pt x="11118356" y="5775507"/>
                  </a:lnTo>
                  <a:lnTo>
                    <a:pt x="11115512" y="5782173"/>
                  </a:lnTo>
                  <a:lnTo>
                    <a:pt x="11117043" y="5785978"/>
                  </a:lnTo>
                  <a:lnTo>
                    <a:pt x="11120376" y="5787399"/>
                  </a:lnTo>
                  <a:lnTo>
                    <a:pt x="11120850" y="5787208"/>
                  </a:lnTo>
                  <a:lnTo>
                    <a:pt x="11128850" y="5790621"/>
                  </a:lnTo>
                  <a:lnTo>
                    <a:pt x="11132463" y="5788616"/>
                  </a:lnTo>
                  <a:lnTo>
                    <a:pt x="11135306" y="5781950"/>
                  </a:lnTo>
                  <a:lnTo>
                    <a:pt x="11133445" y="5778004"/>
                  </a:lnTo>
                  <a:close/>
                </a:path>
                <a:path w="18310860" h="10526395">
                  <a:moveTo>
                    <a:pt x="11769339" y="6045710"/>
                  </a:moveTo>
                  <a:lnTo>
                    <a:pt x="11765535" y="6047239"/>
                  </a:lnTo>
                  <a:lnTo>
                    <a:pt x="11762024" y="6053621"/>
                  </a:lnTo>
                  <a:lnTo>
                    <a:pt x="11763412" y="6057758"/>
                  </a:lnTo>
                  <a:lnTo>
                    <a:pt x="11766603" y="6059513"/>
                  </a:lnTo>
                  <a:lnTo>
                    <a:pt x="11774269" y="6062783"/>
                  </a:lnTo>
                  <a:lnTo>
                    <a:pt x="11778263" y="6061730"/>
                  </a:lnTo>
                  <a:lnTo>
                    <a:pt x="11779685" y="6058396"/>
                  </a:lnTo>
                  <a:lnTo>
                    <a:pt x="11781440" y="6055206"/>
                  </a:lnTo>
                  <a:lnTo>
                    <a:pt x="11780054" y="6051069"/>
                  </a:lnTo>
                  <a:lnTo>
                    <a:pt x="11776863" y="6049314"/>
                  </a:lnTo>
                  <a:lnTo>
                    <a:pt x="11772529" y="6047465"/>
                  </a:lnTo>
                  <a:lnTo>
                    <a:pt x="11769339" y="6045710"/>
                  </a:lnTo>
                  <a:close/>
                </a:path>
                <a:path w="18310860" h="10526395">
                  <a:moveTo>
                    <a:pt x="11215241" y="5809744"/>
                  </a:moveTo>
                  <a:lnTo>
                    <a:pt x="11204242" y="5805052"/>
                  </a:lnTo>
                  <a:lnTo>
                    <a:pt x="11200297" y="5806915"/>
                  </a:lnTo>
                  <a:lnTo>
                    <a:pt x="11197453" y="5813581"/>
                  </a:lnTo>
                  <a:lnTo>
                    <a:pt x="11198982" y="5817384"/>
                  </a:lnTo>
                  <a:lnTo>
                    <a:pt x="11202314" y="5818806"/>
                  </a:lnTo>
                  <a:lnTo>
                    <a:pt x="11202791" y="5818616"/>
                  </a:lnTo>
                  <a:lnTo>
                    <a:pt x="11210456" y="5821886"/>
                  </a:lnTo>
                  <a:lnTo>
                    <a:pt x="11214403" y="5820023"/>
                  </a:lnTo>
                  <a:lnTo>
                    <a:pt x="11217246" y="5813357"/>
                  </a:lnTo>
                  <a:lnTo>
                    <a:pt x="11215241" y="5809744"/>
                  </a:lnTo>
                  <a:close/>
                </a:path>
                <a:path w="18310860" h="10526395">
                  <a:moveTo>
                    <a:pt x="1771483" y="1778197"/>
                  </a:moveTo>
                  <a:lnTo>
                    <a:pt x="1767155" y="1779108"/>
                  </a:lnTo>
                  <a:lnTo>
                    <a:pt x="1764171" y="1784533"/>
                  </a:lnTo>
                  <a:lnTo>
                    <a:pt x="1763645" y="1785490"/>
                  </a:lnTo>
                  <a:lnTo>
                    <a:pt x="1764555" y="1789818"/>
                  </a:lnTo>
                  <a:lnTo>
                    <a:pt x="1767746" y="1791574"/>
                  </a:lnTo>
                  <a:lnTo>
                    <a:pt x="1771795" y="1794088"/>
                  </a:lnTo>
                  <a:lnTo>
                    <a:pt x="1775462" y="1795652"/>
                  </a:lnTo>
                  <a:lnTo>
                    <a:pt x="1779123" y="1794457"/>
                  </a:lnTo>
                  <a:lnTo>
                    <a:pt x="1780199" y="1792551"/>
                  </a:lnTo>
                  <a:lnTo>
                    <a:pt x="1782491" y="1788408"/>
                  </a:lnTo>
                  <a:lnTo>
                    <a:pt x="1781580" y="1784080"/>
                  </a:lnTo>
                  <a:lnTo>
                    <a:pt x="1778389" y="1782325"/>
                  </a:lnTo>
                  <a:lnTo>
                    <a:pt x="1774674" y="1779952"/>
                  </a:lnTo>
                  <a:lnTo>
                    <a:pt x="1771483" y="1778197"/>
                  </a:lnTo>
                  <a:close/>
                </a:path>
                <a:path w="18310860" h="10526395">
                  <a:moveTo>
                    <a:pt x="11297040" y="5841485"/>
                  </a:moveTo>
                  <a:lnTo>
                    <a:pt x="11286040" y="5836793"/>
                  </a:lnTo>
                  <a:lnTo>
                    <a:pt x="11282094" y="5838656"/>
                  </a:lnTo>
                  <a:lnTo>
                    <a:pt x="11279251" y="5845321"/>
                  </a:lnTo>
                  <a:lnTo>
                    <a:pt x="11280779" y="5849126"/>
                  </a:lnTo>
                  <a:lnTo>
                    <a:pt x="11284113" y="5850548"/>
                  </a:lnTo>
                  <a:lnTo>
                    <a:pt x="11284588" y="5850356"/>
                  </a:lnTo>
                  <a:lnTo>
                    <a:pt x="11292254" y="5853626"/>
                  </a:lnTo>
                  <a:lnTo>
                    <a:pt x="11296200" y="5851763"/>
                  </a:lnTo>
                  <a:lnTo>
                    <a:pt x="11299044" y="5845098"/>
                  </a:lnTo>
                  <a:lnTo>
                    <a:pt x="11297040" y="5841485"/>
                  </a:lnTo>
                  <a:close/>
                </a:path>
                <a:path w="18310860" h="10526395">
                  <a:moveTo>
                    <a:pt x="11700957" y="6012995"/>
                  </a:moveTo>
                  <a:lnTo>
                    <a:pt x="11689957" y="6008303"/>
                  </a:lnTo>
                  <a:lnTo>
                    <a:pt x="11685820" y="6009690"/>
                  </a:lnTo>
                  <a:lnTo>
                    <a:pt x="11682977" y="6016356"/>
                  </a:lnTo>
                  <a:lnTo>
                    <a:pt x="11684364" y="6020494"/>
                  </a:lnTo>
                  <a:lnTo>
                    <a:pt x="11695697" y="6025328"/>
                  </a:lnTo>
                  <a:lnTo>
                    <a:pt x="11699500" y="6023798"/>
                  </a:lnTo>
                  <a:lnTo>
                    <a:pt x="11702344" y="6017132"/>
                  </a:lnTo>
                  <a:lnTo>
                    <a:pt x="11700957" y="6012995"/>
                  </a:lnTo>
                  <a:close/>
                </a:path>
                <a:path w="18310860" h="10526395">
                  <a:moveTo>
                    <a:pt x="11378078" y="5874083"/>
                  </a:moveTo>
                  <a:lnTo>
                    <a:pt x="11370743" y="5870955"/>
                  </a:lnTo>
                  <a:lnTo>
                    <a:pt x="11365483" y="5883287"/>
                  </a:lnTo>
                  <a:lnTo>
                    <a:pt x="11369483" y="5884994"/>
                  </a:lnTo>
                  <a:lnTo>
                    <a:pt x="11372959" y="5886082"/>
                  </a:lnTo>
                  <a:lnTo>
                    <a:pt x="11376762" y="5884554"/>
                  </a:lnTo>
                  <a:lnTo>
                    <a:pt x="11379606" y="5877887"/>
                  </a:lnTo>
                  <a:lnTo>
                    <a:pt x="11378078" y="5874083"/>
                  </a:lnTo>
                  <a:close/>
                </a:path>
                <a:path w="18310860" h="10526395">
                  <a:moveTo>
                    <a:pt x="11620817" y="5976446"/>
                  </a:moveTo>
                  <a:lnTo>
                    <a:pt x="11609818" y="5971754"/>
                  </a:lnTo>
                  <a:lnTo>
                    <a:pt x="11606013" y="5973283"/>
                  </a:lnTo>
                  <a:lnTo>
                    <a:pt x="11603170" y="5979950"/>
                  </a:lnTo>
                  <a:lnTo>
                    <a:pt x="11604557" y="5984086"/>
                  </a:lnTo>
                  <a:lnTo>
                    <a:pt x="11615556" y="5988778"/>
                  </a:lnTo>
                  <a:lnTo>
                    <a:pt x="11619359" y="5987250"/>
                  </a:lnTo>
                  <a:lnTo>
                    <a:pt x="11622203" y="5980583"/>
                  </a:lnTo>
                  <a:lnTo>
                    <a:pt x="11620817" y="5976446"/>
                  </a:lnTo>
                  <a:close/>
                </a:path>
                <a:path w="18310860" h="10526395">
                  <a:moveTo>
                    <a:pt x="11459639" y="5907299"/>
                  </a:moveTo>
                  <a:lnTo>
                    <a:pt x="11451972" y="5904029"/>
                  </a:lnTo>
                  <a:lnTo>
                    <a:pt x="11448497" y="5902941"/>
                  </a:lnTo>
                  <a:lnTo>
                    <a:pt x="11444694" y="5904470"/>
                  </a:lnTo>
                  <a:lnTo>
                    <a:pt x="11441851" y="5911136"/>
                  </a:lnTo>
                  <a:lnTo>
                    <a:pt x="11443379" y="5914939"/>
                  </a:lnTo>
                  <a:lnTo>
                    <a:pt x="11451046" y="5918209"/>
                  </a:lnTo>
                  <a:lnTo>
                    <a:pt x="11454520" y="5919298"/>
                  </a:lnTo>
                  <a:lnTo>
                    <a:pt x="11458325" y="5917769"/>
                  </a:lnTo>
                  <a:lnTo>
                    <a:pt x="11461168" y="5911103"/>
                  </a:lnTo>
                  <a:lnTo>
                    <a:pt x="11459639" y="5907299"/>
                  </a:lnTo>
                  <a:close/>
                </a:path>
                <a:path w="18310860" h="10526395">
                  <a:moveTo>
                    <a:pt x="11540299" y="5941706"/>
                  </a:moveTo>
                  <a:lnTo>
                    <a:pt x="11529300" y="5937014"/>
                  </a:lnTo>
                  <a:lnTo>
                    <a:pt x="11525495" y="5938543"/>
                  </a:lnTo>
                  <a:lnTo>
                    <a:pt x="11522652" y="5945209"/>
                  </a:lnTo>
                  <a:lnTo>
                    <a:pt x="11524181" y="5949013"/>
                  </a:lnTo>
                  <a:lnTo>
                    <a:pt x="11535180" y="5953705"/>
                  </a:lnTo>
                  <a:lnTo>
                    <a:pt x="11538985" y="5952176"/>
                  </a:lnTo>
                  <a:lnTo>
                    <a:pt x="11541828" y="5945510"/>
                  </a:lnTo>
                  <a:lnTo>
                    <a:pt x="11540299" y="5941706"/>
                  </a:lnTo>
                  <a:close/>
                </a:path>
                <a:path w="18310860" h="10526395">
                  <a:moveTo>
                    <a:pt x="1696799" y="1732551"/>
                  </a:moveTo>
                  <a:lnTo>
                    <a:pt x="1692804" y="1733605"/>
                  </a:lnTo>
                  <a:lnTo>
                    <a:pt x="1688627" y="1739702"/>
                  </a:lnTo>
                  <a:lnTo>
                    <a:pt x="1689681" y="1743697"/>
                  </a:lnTo>
                  <a:lnTo>
                    <a:pt x="1692729" y="1745785"/>
                  </a:lnTo>
                  <a:lnTo>
                    <a:pt x="1696778" y="1748301"/>
                  </a:lnTo>
                  <a:lnTo>
                    <a:pt x="1697778" y="1748727"/>
                  </a:lnTo>
                  <a:lnTo>
                    <a:pt x="1697302" y="1748918"/>
                  </a:lnTo>
                  <a:lnTo>
                    <a:pt x="1700302" y="1750197"/>
                  </a:lnTo>
                  <a:lnTo>
                    <a:pt x="1703964" y="1749002"/>
                  </a:lnTo>
                  <a:lnTo>
                    <a:pt x="1705218" y="1746779"/>
                  </a:lnTo>
                  <a:lnTo>
                    <a:pt x="1705577" y="1746143"/>
                  </a:lnTo>
                  <a:lnTo>
                    <a:pt x="1707665" y="1743095"/>
                  </a:lnTo>
                  <a:lnTo>
                    <a:pt x="1706611" y="1739101"/>
                  </a:lnTo>
                  <a:lnTo>
                    <a:pt x="1703563" y="1737012"/>
                  </a:lnTo>
                  <a:lnTo>
                    <a:pt x="1699847" y="1734639"/>
                  </a:lnTo>
                  <a:lnTo>
                    <a:pt x="1696799" y="1732551"/>
                  </a:lnTo>
                  <a:close/>
                </a:path>
                <a:path w="18310860" h="10526395">
                  <a:moveTo>
                    <a:pt x="1622875" y="1686047"/>
                  </a:moveTo>
                  <a:lnTo>
                    <a:pt x="1618880" y="1687101"/>
                  </a:lnTo>
                  <a:lnTo>
                    <a:pt x="1614703" y="1693198"/>
                  </a:lnTo>
                  <a:lnTo>
                    <a:pt x="1615756" y="1697193"/>
                  </a:lnTo>
                  <a:lnTo>
                    <a:pt x="1618805" y="1699281"/>
                  </a:lnTo>
                  <a:lnTo>
                    <a:pt x="1622521" y="1701654"/>
                  </a:lnTo>
                  <a:lnTo>
                    <a:pt x="1626520" y="1703360"/>
                  </a:lnTo>
                  <a:lnTo>
                    <a:pt x="1630040" y="1702497"/>
                  </a:lnTo>
                  <a:lnTo>
                    <a:pt x="1631294" y="1700276"/>
                  </a:lnTo>
                  <a:lnTo>
                    <a:pt x="1631652" y="1699640"/>
                  </a:lnTo>
                  <a:lnTo>
                    <a:pt x="1633741" y="1696592"/>
                  </a:lnTo>
                  <a:lnTo>
                    <a:pt x="1632688" y="1692597"/>
                  </a:lnTo>
                  <a:lnTo>
                    <a:pt x="1629639" y="1690508"/>
                  </a:lnTo>
                  <a:lnTo>
                    <a:pt x="1625923" y="1688135"/>
                  </a:lnTo>
                  <a:lnTo>
                    <a:pt x="1622875" y="1686047"/>
                  </a:lnTo>
                  <a:close/>
                </a:path>
                <a:path w="18310860" h="10526395">
                  <a:moveTo>
                    <a:pt x="1548902" y="1638734"/>
                  </a:moveTo>
                  <a:lnTo>
                    <a:pt x="1544907" y="1639788"/>
                  </a:lnTo>
                  <a:lnTo>
                    <a:pt x="1540730" y="1645885"/>
                  </a:lnTo>
                  <a:lnTo>
                    <a:pt x="1541784" y="1649880"/>
                  </a:lnTo>
                  <a:lnTo>
                    <a:pt x="1544832" y="1651968"/>
                  </a:lnTo>
                  <a:lnTo>
                    <a:pt x="1548548" y="1654341"/>
                  </a:lnTo>
                  <a:lnTo>
                    <a:pt x="1552548" y="1656047"/>
                  </a:lnTo>
                  <a:lnTo>
                    <a:pt x="1555734" y="1655042"/>
                  </a:lnTo>
                  <a:lnTo>
                    <a:pt x="1557680" y="1652327"/>
                  </a:lnTo>
                  <a:lnTo>
                    <a:pt x="1559768" y="1649279"/>
                  </a:lnTo>
                  <a:lnTo>
                    <a:pt x="1558715" y="1645284"/>
                  </a:lnTo>
                  <a:lnTo>
                    <a:pt x="1555666" y="1643195"/>
                  </a:lnTo>
                  <a:lnTo>
                    <a:pt x="1551951" y="1640822"/>
                  </a:lnTo>
                  <a:lnTo>
                    <a:pt x="1548902" y="1638734"/>
                  </a:lnTo>
                  <a:close/>
                </a:path>
                <a:path w="18310860" h="10526395">
                  <a:moveTo>
                    <a:pt x="1475355" y="1590422"/>
                  </a:moveTo>
                  <a:lnTo>
                    <a:pt x="1471360" y="1591476"/>
                  </a:lnTo>
                  <a:lnTo>
                    <a:pt x="1467183" y="1597573"/>
                  </a:lnTo>
                  <a:lnTo>
                    <a:pt x="1468237" y="1601568"/>
                  </a:lnTo>
                  <a:lnTo>
                    <a:pt x="1471285" y="1603656"/>
                  </a:lnTo>
                  <a:lnTo>
                    <a:pt x="1475001" y="1606028"/>
                  </a:lnTo>
                  <a:lnTo>
                    <a:pt x="1479001" y="1607734"/>
                  </a:lnTo>
                  <a:lnTo>
                    <a:pt x="1482187" y="1606730"/>
                  </a:lnTo>
                  <a:lnTo>
                    <a:pt x="1484133" y="1604016"/>
                  </a:lnTo>
                  <a:lnTo>
                    <a:pt x="1486221" y="1600966"/>
                  </a:lnTo>
                  <a:lnTo>
                    <a:pt x="1485168" y="1596970"/>
                  </a:lnTo>
                  <a:lnTo>
                    <a:pt x="1482119" y="1594883"/>
                  </a:lnTo>
                  <a:lnTo>
                    <a:pt x="1478404" y="1592510"/>
                  </a:lnTo>
                  <a:lnTo>
                    <a:pt x="1475355" y="1590422"/>
                  </a:lnTo>
                  <a:close/>
                </a:path>
                <a:path w="18310860" h="10526395">
                  <a:moveTo>
                    <a:pt x="1403235" y="1541536"/>
                  </a:moveTo>
                  <a:lnTo>
                    <a:pt x="1399048" y="1542114"/>
                  </a:lnTo>
                  <a:lnTo>
                    <a:pt x="1394872" y="1548211"/>
                  </a:lnTo>
                  <a:lnTo>
                    <a:pt x="1395450" y="1552398"/>
                  </a:lnTo>
                  <a:lnTo>
                    <a:pt x="1398498" y="1554486"/>
                  </a:lnTo>
                  <a:lnTo>
                    <a:pt x="1402214" y="1556859"/>
                  </a:lnTo>
                  <a:lnTo>
                    <a:pt x="1403547" y="1557428"/>
                  </a:lnTo>
                  <a:lnTo>
                    <a:pt x="1403405" y="1557760"/>
                  </a:lnTo>
                  <a:lnTo>
                    <a:pt x="1406405" y="1559040"/>
                  </a:lnTo>
                  <a:lnTo>
                    <a:pt x="1409591" y="1558036"/>
                  </a:lnTo>
                  <a:lnTo>
                    <a:pt x="1411538" y="1555320"/>
                  </a:lnTo>
                  <a:lnTo>
                    <a:pt x="1413626" y="1552272"/>
                  </a:lnTo>
                  <a:lnTo>
                    <a:pt x="1413048" y="1548086"/>
                  </a:lnTo>
                  <a:lnTo>
                    <a:pt x="1409999" y="1545998"/>
                  </a:lnTo>
                  <a:lnTo>
                    <a:pt x="1406283" y="1543625"/>
                  </a:lnTo>
                  <a:lnTo>
                    <a:pt x="1403235" y="1541536"/>
                  </a:lnTo>
                  <a:close/>
                </a:path>
                <a:path w="18310860" h="10526395">
                  <a:moveTo>
                    <a:pt x="1331160" y="1490698"/>
                  </a:moveTo>
                  <a:lnTo>
                    <a:pt x="1326973" y="1491277"/>
                  </a:lnTo>
                  <a:lnTo>
                    <a:pt x="1322796" y="1497374"/>
                  </a:lnTo>
                  <a:lnTo>
                    <a:pt x="1323374" y="1501561"/>
                  </a:lnTo>
                  <a:lnTo>
                    <a:pt x="1326423" y="1503650"/>
                  </a:lnTo>
                  <a:lnTo>
                    <a:pt x="1329996" y="1506355"/>
                  </a:lnTo>
                  <a:lnTo>
                    <a:pt x="1334330" y="1508203"/>
                  </a:lnTo>
                  <a:lnTo>
                    <a:pt x="1337373" y="1507533"/>
                  </a:lnTo>
                  <a:lnTo>
                    <a:pt x="1339319" y="1504816"/>
                  </a:lnTo>
                  <a:lnTo>
                    <a:pt x="1341408" y="1501768"/>
                  </a:lnTo>
                  <a:lnTo>
                    <a:pt x="1340830" y="1497581"/>
                  </a:lnTo>
                  <a:lnTo>
                    <a:pt x="1337781" y="1495493"/>
                  </a:lnTo>
                  <a:lnTo>
                    <a:pt x="1334208" y="1492787"/>
                  </a:lnTo>
                  <a:lnTo>
                    <a:pt x="1331160" y="1490698"/>
                  </a:lnTo>
                  <a:close/>
                </a:path>
                <a:path w="18310860" h="10526395">
                  <a:moveTo>
                    <a:pt x="1259892" y="1439814"/>
                  </a:moveTo>
                  <a:lnTo>
                    <a:pt x="1255706" y="1440391"/>
                  </a:lnTo>
                  <a:lnTo>
                    <a:pt x="1251529" y="1446488"/>
                  </a:lnTo>
                  <a:lnTo>
                    <a:pt x="1252107" y="1450675"/>
                  </a:lnTo>
                  <a:lnTo>
                    <a:pt x="1255156" y="1452763"/>
                  </a:lnTo>
                  <a:lnTo>
                    <a:pt x="1258729" y="1455469"/>
                  </a:lnTo>
                  <a:lnTo>
                    <a:pt x="1262729" y="1457175"/>
                  </a:lnTo>
                  <a:lnTo>
                    <a:pt x="1266248" y="1456313"/>
                  </a:lnTo>
                  <a:lnTo>
                    <a:pt x="1268052" y="1453931"/>
                  </a:lnTo>
                  <a:lnTo>
                    <a:pt x="1270141" y="1450881"/>
                  </a:lnTo>
                  <a:lnTo>
                    <a:pt x="1269563" y="1446696"/>
                  </a:lnTo>
                  <a:lnTo>
                    <a:pt x="1266514" y="1444607"/>
                  </a:lnTo>
                  <a:lnTo>
                    <a:pt x="1262941" y="1441902"/>
                  </a:lnTo>
                  <a:lnTo>
                    <a:pt x="1259892" y="1439814"/>
                  </a:lnTo>
                  <a:close/>
                </a:path>
                <a:path w="18310860" h="10526395">
                  <a:moveTo>
                    <a:pt x="1189527" y="1387736"/>
                  </a:moveTo>
                  <a:lnTo>
                    <a:pt x="1185341" y="1388314"/>
                  </a:lnTo>
                  <a:lnTo>
                    <a:pt x="1183253" y="1391363"/>
                  </a:lnTo>
                  <a:lnTo>
                    <a:pt x="1180831" y="1394269"/>
                  </a:lnTo>
                  <a:lnTo>
                    <a:pt x="1181409" y="1398456"/>
                  </a:lnTo>
                  <a:lnTo>
                    <a:pt x="1184458" y="1400545"/>
                  </a:lnTo>
                  <a:lnTo>
                    <a:pt x="1188031" y="1403249"/>
                  </a:lnTo>
                  <a:lnTo>
                    <a:pt x="1189365" y="1403818"/>
                  </a:lnTo>
                  <a:lnTo>
                    <a:pt x="1189222" y="1404152"/>
                  </a:lnTo>
                  <a:lnTo>
                    <a:pt x="1191889" y="1405289"/>
                  </a:lnTo>
                  <a:lnTo>
                    <a:pt x="1195406" y="1404427"/>
                  </a:lnTo>
                  <a:lnTo>
                    <a:pt x="1197212" y="1402045"/>
                  </a:lnTo>
                  <a:lnTo>
                    <a:pt x="1199634" y="1399139"/>
                  </a:lnTo>
                  <a:lnTo>
                    <a:pt x="1199056" y="1394952"/>
                  </a:lnTo>
                  <a:lnTo>
                    <a:pt x="1196007" y="1392863"/>
                  </a:lnTo>
                  <a:lnTo>
                    <a:pt x="1192434" y="1390157"/>
                  </a:lnTo>
                  <a:lnTo>
                    <a:pt x="1189527" y="1387736"/>
                  </a:lnTo>
                  <a:close/>
                </a:path>
                <a:path w="18310860" h="10526395">
                  <a:moveTo>
                    <a:pt x="1119589" y="1334659"/>
                  </a:moveTo>
                  <a:lnTo>
                    <a:pt x="1115403" y="1335238"/>
                  </a:lnTo>
                  <a:lnTo>
                    <a:pt x="1112980" y="1338145"/>
                  </a:lnTo>
                  <a:lnTo>
                    <a:pt x="1110701" y="1340717"/>
                  </a:lnTo>
                  <a:lnTo>
                    <a:pt x="1111280" y="1344903"/>
                  </a:lnTo>
                  <a:lnTo>
                    <a:pt x="1114186" y="1347325"/>
                  </a:lnTo>
                  <a:lnTo>
                    <a:pt x="1117759" y="1350031"/>
                  </a:lnTo>
                  <a:lnTo>
                    <a:pt x="1119426" y="1350742"/>
                  </a:lnTo>
                  <a:lnTo>
                    <a:pt x="1118950" y="1350933"/>
                  </a:lnTo>
                  <a:lnTo>
                    <a:pt x="1121617" y="1352071"/>
                  </a:lnTo>
                  <a:lnTo>
                    <a:pt x="1125136" y="1351208"/>
                  </a:lnTo>
                  <a:lnTo>
                    <a:pt x="1126941" y="1348825"/>
                  </a:lnTo>
                  <a:lnTo>
                    <a:pt x="1129220" y="1346253"/>
                  </a:lnTo>
                  <a:lnTo>
                    <a:pt x="1128641" y="1342067"/>
                  </a:lnTo>
                  <a:lnTo>
                    <a:pt x="1125735" y="1339645"/>
                  </a:lnTo>
                  <a:lnTo>
                    <a:pt x="1122162" y="1336939"/>
                  </a:lnTo>
                  <a:lnTo>
                    <a:pt x="1119589" y="1334659"/>
                  </a:lnTo>
                  <a:close/>
                </a:path>
                <a:path w="18310860" h="10526395">
                  <a:moveTo>
                    <a:pt x="1050886" y="1280534"/>
                  </a:moveTo>
                  <a:lnTo>
                    <a:pt x="1046841" y="1280779"/>
                  </a:lnTo>
                  <a:lnTo>
                    <a:pt x="1044420" y="1283685"/>
                  </a:lnTo>
                  <a:lnTo>
                    <a:pt x="1042332" y="1286733"/>
                  </a:lnTo>
                  <a:lnTo>
                    <a:pt x="1042576" y="1290778"/>
                  </a:lnTo>
                  <a:lnTo>
                    <a:pt x="1045483" y="1293200"/>
                  </a:lnTo>
                  <a:lnTo>
                    <a:pt x="1049056" y="1295906"/>
                  </a:lnTo>
                  <a:lnTo>
                    <a:pt x="1053389" y="1297754"/>
                  </a:lnTo>
                  <a:lnTo>
                    <a:pt x="1056767" y="1297225"/>
                  </a:lnTo>
                  <a:lnTo>
                    <a:pt x="1058571" y="1294842"/>
                  </a:lnTo>
                  <a:lnTo>
                    <a:pt x="1060659" y="1291794"/>
                  </a:lnTo>
                  <a:lnTo>
                    <a:pt x="1060414" y="1287751"/>
                  </a:lnTo>
                  <a:lnTo>
                    <a:pt x="1057507" y="1285329"/>
                  </a:lnTo>
                  <a:lnTo>
                    <a:pt x="1053934" y="1282622"/>
                  </a:lnTo>
                  <a:lnTo>
                    <a:pt x="1050886" y="1280534"/>
                  </a:lnTo>
                  <a:close/>
                </a:path>
                <a:path w="18310860" h="10526395">
                  <a:moveTo>
                    <a:pt x="983227" y="1224884"/>
                  </a:moveTo>
                  <a:lnTo>
                    <a:pt x="979183" y="1225129"/>
                  </a:lnTo>
                  <a:lnTo>
                    <a:pt x="974340" y="1230941"/>
                  </a:lnTo>
                  <a:lnTo>
                    <a:pt x="974584" y="1234986"/>
                  </a:lnTo>
                  <a:lnTo>
                    <a:pt x="977490" y="1237408"/>
                  </a:lnTo>
                  <a:lnTo>
                    <a:pt x="980921" y="1240447"/>
                  </a:lnTo>
                  <a:lnTo>
                    <a:pt x="982588" y="1241158"/>
                  </a:lnTo>
                  <a:lnTo>
                    <a:pt x="982446" y="1241490"/>
                  </a:lnTo>
                  <a:lnTo>
                    <a:pt x="985113" y="1242628"/>
                  </a:lnTo>
                  <a:lnTo>
                    <a:pt x="988490" y="1242100"/>
                  </a:lnTo>
                  <a:lnTo>
                    <a:pt x="990294" y="1239717"/>
                  </a:lnTo>
                  <a:lnTo>
                    <a:pt x="992716" y="1236810"/>
                  </a:lnTo>
                  <a:lnTo>
                    <a:pt x="992471" y="1232766"/>
                  </a:lnTo>
                  <a:lnTo>
                    <a:pt x="989564" y="1230344"/>
                  </a:lnTo>
                  <a:lnTo>
                    <a:pt x="986133" y="1227306"/>
                  </a:lnTo>
                  <a:lnTo>
                    <a:pt x="983227" y="1224884"/>
                  </a:lnTo>
                  <a:close/>
                </a:path>
                <a:path w="18310860" h="10526395">
                  <a:moveTo>
                    <a:pt x="915661" y="1168092"/>
                  </a:moveTo>
                  <a:lnTo>
                    <a:pt x="911617" y="1168337"/>
                  </a:lnTo>
                  <a:lnTo>
                    <a:pt x="906773" y="1174150"/>
                  </a:lnTo>
                  <a:lnTo>
                    <a:pt x="907018" y="1178193"/>
                  </a:lnTo>
                  <a:lnTo>
                    <a:pt x="909925" y="1180615"/>
                  </a:lnTo>
                  <a:lnTo>
                    <a:pt x="913356" y="1183655"/>
                  </a:lnTo>
                  <a:lnTo>
                    <a:pt x="915356" y="1184508"/>
                  </a:lnTo>
                  <a:lnTo>
                    <a:pt x="914880" y="1184699"/>
                  </a:lnTo>
                  <a:lnTo>
                    <a:pt x="917546" y="1185837"/>
                  </a:lnTo>
                  <a:lnTo>
                    <a:pt x="920924" y="1185307"/>
                  </a:lnTo>
                  <a:lnTo>
                    <a:pt x="922728" y="1182925"/>
                  </a:lnTo>
                  <a:lnTo>
                    <a:pt x="925150" y="1180019"/>
                  </a:lnTo>
                  <a:lnTo>
                    <a:pt x="924905" y="1175975"/>
                  </a:lnTo>
                  <a:lnTo>
                    <a:pt x="921999" y="1173553"/>
                  </a:lnTo>
                  <a:lnTo>
                    <a:pt x="918567" y="1170514"/>
                  </a:lnTo>
                  <a:lnTo>
                    <a:pt x="915661" y="1168092"/>
                  </a:lnTo>
                  <a:close/>
                </a:path>
                <a:path w="18310860" h="10526395">
                  <a:moveTo>
                    <a:pt x="849997" y="1110535"/>
                  </a:moveTo>
                  <a:lnTo>
                    <a:pt x="845620" y="1110638"/>
                  </a:lnTo>
                  <a:lnTo>
                    <a:pt x="843198" y="1113545"/>
                  </a:lnTo>
                  <a:lnTo>
                    <a:pt x="840919" y="1116117"/>
                  </a:lnTo>
                  <a:lnTo>
                    <a:pt x="841021" y="1120494"/>
                  </a:lnTo>
                  <a:lnTo>
                    <a:pt x="843928" y="1122916"/>
                  </a:lnTo>
                  <a:lnTo>
                    <a:pt x="847359" y="1125956"/>
                  </a:lnTo>
                  <a:lnTo>
                    <a:pt x="849359" y="1126809"/>
                  </a:lnTo>
                  <a:lnTo>
                    <a:pt x="849216" y="1127142"/>
                  </a:lnTo>
                  <a:lnTo>
                    <a:pt x="851549" y="1128138"/>
                  </a:lnTo>
                  <a:lnTo>
                    <a:pt x="854594" y="1127466"/>
                  </a:lnTo>
                  <a:lnTo>
                    <a:pt x="856731" y="1125225"/>
                  </a:lnTo>
                  <a:lnTo>
                    <a:pt x="859011" y="1122653"/>
                  </a:lnTo>
                  <a:lnTo>
                    <a:pt x="858908" y="1118276"/>
                  </a:lnTo>
                  <a:lnTo>
                    <a:pt x="856001" y="1115854"/>
                  </a:lnTo>
                  <a:lnTo>
                    <a:pt x="849997" y="1110535"/>
                  </a:lnTo>
                  <a:close/>
                </a:path>
                <a:path w="18310860" h="10526395">
                  <a:moveTo>
                    <a:pt x="785520" y="1051121"/>
                  </a:moveTo>
                  <a:lnTo>
                    <a:pt x="781000" y="1051557"/>
                  </a:lnTo>
                  <a:lnTo>
                    <a:pt x="776441" y="1056704"/>
                  </a:lnTo>
                  <a:lnTo>
                    <a:pt x="776211" y="1060938"/>
                  </a:lnTo>
                  <a:lnTo>
                    <a:pt x="779117" y="1063360"/>
                  </a:lnTo>
                  <a:lnTo>
                    <a:pt x="782548" y="1066399"/>
                  </a:lnTo>
                  <a:lnTo>
                    <a:pt x="783073" y="1067016"/>
                  </a:lnTo>
                  <a:lnTo>
                    <a:pt x="786739" y="1068580"/>
                  </a:lnTo>
                  <a:lnTo>
                    <a:pt x="789783" y="1067910"/>
                  </a:lnTo>
                  <a:lnTo>
                    <a:pt x="791778" y="1066003"/>
                  </a:lnTo>
                  <a:lnTo>
                    <a:pt x="794391" y="1063572"/>
                  </a:lnTo>
                  <a:lnTo>
                    <a:pt x="794289" y="1059194"/>
                  </a:lnTo>
                  <a:lnTo>
                    <a:pt x="791382" y="1056774"/>
                  </a:lnTo>
                  <a:lnTo>
                    <a:pt x="787951" y="1053734"/>
                  </a:lnTo>
                  <a:lnTo>
                    <a:pt x="785520" y="1051121"/>
                  </a:lnTo>
                  <a:close/>
                </a:path>
                <a:path w="18310860" h="10526395">
                  <a:moveTo>
                    <a:pt x="721611" y="990373"/>
                  </a:moveTo>
                  <a:lnTo>
                    <a:pt x="717567" y="990619"/>
                  </a:lnTo>
                  <a:lnTo>
                    <a:pt x="714954" y="993049"/>
                  </a:lnTo>
                  <a:lnTo>
                    <a:pt x="712533" y="995955"/>
                  </a:lnTo>
                  <a:lnTo>
                    <a:pt x="712777" y="1000000"/>
                  </a:lnTo>
                  <a:lnTo>
                    <a:pt x="715208" y="1002613"/>
                  </a:lnTo>
                  <a:lnTo>
                    <a:pt x="718497" y="1005986"/>
                  </a:lnTo>
                  <a:lnTo>
                    <a:pt x="719355" y="1006746"/>
                  </a:lnTo>
                  <a:lnTo>
                    <a:pt x="723019" y="1008309"/>
                  </a:lnTo>
                  <a:lnTo>
                    <a:pt x="726065" y="1007638"/>
                  </a:lnTo>
                  <a:lnTo>
                    <a:pt x="728061" y="1005731"/>
                  </a:lnTo>
                  <a:lnTo>
                    <a:pt x="730482" y="1002825"/>
                  </a:lnTo>
                  <a:lnTo>
                    <a:pt x="730238" y="998780"/>
                  </a:lnTo>
                  <a:lnTo>
                    <a:pt x="727806" y="996168"/>
                  </a:lnTo>
                  <a:lnTo>
                    <a:pt x="724517" y="992795"/>
                  </a:lnTo>
                  <a:lnTo>
                    <a:pt x="721611" y="990373"/>
                  </a:lnTo>
                  <a:close/>
                </a:path>
                <a:path w="18310860" h="10526395">
                  <a:moveTo>
                    <a:pt x="659938" y="929003"/>
                  </a:moveTo>
                  <a:lnTo>
                    <a:pt x="655560" y="929106"/>
                  </a:lnTo>
                  <a:lnTo>
                    <a:pt x="650335" y="933969"/>
                  </a:lnTo>
                  <a:lnTo>
                    <a:pt x="650437" y="938345"/>
                  </a:lnTo>
                  <a:lnTo>
                    <a:pt x="652868" y="940958"/>
                  </a:lnTo>
                  <a:lnTo>
                    <a:pt x="656157" y="944331"/>
                  </a:lnTo>
                  <a:lnTo>
                    <a:pt x="656681" y="944949"/>
                  </a:lnTo>
                  <a:lnTo>
                    <a:pt x="660679" y="946654"/>
                  </a:lnTo>
                  <a:lnTo>
                    <a:pt x="663583" y="946317"/>
                  </a:lnTo>
                  <a:lnTo>
                    <a:pt x="665578" y="944410"/>
                  </a:lnTo>
                  <a:lnTo>
                    <a:pt x="668191" y="941979"/>
                  </a:lnTo>
                  <a:lnTo>
                    <a:pt x="668089" y="937601"/>
                  </a:lnTo>
                  <a:lnTo>
                    <a:pt x="665658" y="934988"/>
                  </a:lnTo>
                  <a:lnTo>
                    <a:pt x="662369" y="931616"/>
                  </a:lnTo>
                  <a:lnTo>
                    <a:pt x="659938" y="929003"/>
                  </a:lnTo>
                  <a:close/>
                </a:path>
                <a:path w="18310860" h="10526395">
                  <a:moveTo>
                    <a:pt x="598784" y="865492"/>
                  </a:moveTo>
                  <a:lnTo>
                    <a:pt x="594407" y="865594"/>
                  </a:lnTo>
                  <a:lnTo>
                    <a:pt x="589181" y="870456"/>
                  </a:lnTo>
                  <a:lnTo>
                    <a:pt x="589284" y="874834"/>
                  </a:lnTo>
                  <a:lnTo>
                    <a:pt x="591715" y="877446"/>
                  </a:lnTo>
                  <a:lnTo>
                    <a:pt x="595003" y="880819"/>
                  </a:lnTo>
                  <a:lnTo>
                    <a:pt x="595386" y="881770"/>
                  </a:lnTo>
                  <a:lnTo>
                    <a:pt x="597052" y="882481"/>
                  </a:lnTo>
                  <a:lnTo>
                    <a:pt x="597194" y="882148"/>
                  </a:lnTo>
                  <a:lnTo>
                    <a:pt x="599527" y="883143"/>
                  </a:lnTo>
                  <a:lnTo>
                    <a:pt x="602430" y="882805"/>
                  </a:lnTo>
                  <a:lnTo>
                    <a:pt x="604424" y="880899"/>
                  </a:lnTo>
                  <a:lnTo>
                    <a:pt x="607038" y="878467"/>
                  </a:lnTo>
                  <a:lnTo>
                    <a:pt x="606935" y="874090"/>
                  </a:lnTo>
                  <a:lnTo>
                    <a:pt x="604504" y="871477"/>
                  </a:lnTo>
                  <a:lnTo>
                    <a:pt x="601215" y="868104"/>
                  </a:lnTo>
                  <a:lnTo>
                    <a:pt x="598784" y="865492"/>
                  </a:lnTo>
                  <a:close/>
                </a:path>
                <a:path w="18310860" h="10526395">
                  <a:moveTo>
                    <a:pt x="539248" y="801882"/>
                  </a:moveTo>
                  <a:lnTo>
                    <a:pt x="535013" y="801651"/>
                  </a:lnTo>
                  <a:lnTo>
                    <a:pt x="529787" y="806513"/>
                  </a:lnTo>
                  <a:lnTo>
                    <a:pt x="529557" y="810748"/>
                  </a:lnTo>
                  <a:lnTo>
                    <a:pt x="531988" y="813361"/>
                  </a:lnTo>
                  <a:lnTo>
                    <a:pt x="534943" y="816592"/>
                  </a:lnTo>
                  <a:lnTo>
                    <a:pt x="535658" y="817685"/>
                  </a:lnTo>
                  <a:lnTo>
                    <a:pt x="539324" y="819249"/>
                  </a:lnTo>
                  <a:lnTo>
                    <a:pt x="542227" y="818911"/>
                  </a:lnTo>
                  <a:lnTo>
                    <a:pt x="544222" y="817004"/>
                  </a:lnTo>
                  <a:lnTo>
                    <a:pt x="546835" y="814573"/>
                  </a:lnTo>
                  <a:lnTo>
                    <a:pt x="547065" y="810339"/>
                  </a:lnTo>
                  <a:lnTo>
                    <a:pt x="544634" y="807726"/>
                  </a:lnTo>
                  <a:lnTo>
                    <a:pt x="541679" y="804495"/>
                  </a:lnTo>
                  <a:lnTo>
                    <a:pt x="539248" y="801882"/>
                  </a:lnTo>
                  <a:close/>
                </a:path>
                <a:path w="18310860" h="10526395">
                  <a:moveTo>
                    <a:pt x="481991" y="735698"/>
                  </a:moveTo>
                  <a:lnTo>
                    <a:pt x="477756" y="735468"/>
                  </a:lnTo>
                  <a:lnTo>
                    <a:pt x="475143" y="737900"/>
                  </a:lnTo>
                  <a:lnTo>
                    <a:pt x="472055" y="740521"/>
                  </a:lnTo>
                  <a:lnTo>
                    <a:pt x="471824" y="744756"/>
                  </a:lnTo>
                  <a:lnTo>
                    <a:pt x="474255" y="747369"/>
                  </a:lnTo>
                  <a:lnTo>
                    <a:pt x="477068" y="750933"/>
                  </a:lnTo>
                  <a:lnTo>
                    <a:pt x="477784" y="752027"/>
                  </a:lnTo>
                  <a:lnTo>
                    <a:pt x="481784" y="753733"/>
                  </a:lnTo>
                  <a:lnTo>
                    <a:pt x="484685" y="753394"/>
                  </a:lnTo>
                  <a:lnTo>
                    <a:pt x="489627" y="749199"/>
                  </a:lnTo>
                  <a:lnTo>
                    <a:pt x="489858" y="744964"/>
                  </a:lnTo>
                  <a:lnTo>
                    <a:pt x="487427" y="742351"/>
                  </a:lnTo>
                  <a:lnTo>
                    <a:pt x="484613" y="738787"/>
                  </a:lnTo>
                  <a:lnTo>
                    <a:pt x="481991" y="735698"/>
                  </a:lnTo>
                  <a:close/>
                </a:path>
                <a:path w="18310860" h="10526395">
                  <a:moveTo>
                    <a:pt x="425827" y="668801"/>
                  </a:moveTo>
                  <a:lnTo>
                    <a:pt x="421735" y="668236"/>
                  </a:lnTo>
                  <a:lnTo>
                    <a:pt x="418789" y="670525"/>
                  </a:lnTo>
                  <a:lnTo>
                    <a:pt x="416175" y="672957"/>
                  </a:lnTo>
                  <a:lnTo>
                    <a:pt x="415612" y="677049"/>
                  </a:lnTo>
                  <a:lnTo>
                    <a:pt x="417900" y="679996"/>
                  </a:lnTo>
                  <a:lnTo>
                    <a:pt x="420714" y="683559"/>
                  </a:lnTo>
                  <a:lnTo>
                    <a:pt x="421096" y="684510"/>
                  </a:lnTo>
                  <a:lnTo>
                    <a:pt x="425429" y="686358"/>
                  </a:lnTo>
                  <a:lnTo>
                    <a:pt x="428331" y="686020"/>
                  </a:lnTo>
                  <a:lnTo>
                    <a:pt x="430184" y="684447"/>
                  </a:lnTo>
                  <a:lnTo>
                    <a:pt x="432797" y="682016"/>
                  </a:lnTo>
                  <a:lnTo>
                    <a:pt x="433361" y="677923"/>
                  </a:lnTo>
                  <a:lnTo>
                    <a:pt x="431072" y="674977"/>
                  </a:lnTo>
                  <a:lnTo>
                    <a:pt x="428259" y="671413"/>
                  </a:lnTo>
                  <a:lnTo>
                    <a:pt x="425827" y="668801"/>
                  </a:lnTo>
                  <a:close/>
                </a:path>
                <a:path w="18310860" h="10526395">
                  <a:moveTo>
                    <a:pt x="370850" y="600045"/>
                  </a:moveTo>
                  <a:lnTo>
                    <a:pt x="366758" y="599480"/>
                  </a:lnTo>
                  <a:lnTo>
                    <a:pt x="360865" y="604058"/>
                  </a:lnTo>
                  <a:lnTo>
                    <a:pt x="360301" y="608151"/>
                  </a:lnTo>
                  <a:lnTo>
                    <a:pt x="365403" y="614661"/>
                  </a:lnTo>
                  <a:lnTo>
                    <a:pt x="366119" y="615754"/>
                  </a:lnTo>
                  <a:lnTo>
                    <a:pt x="370119" y="617460"/>
                  </a:lnTo>
                  <a:lnTo>
                    <a:pt x="372878" y="617455"/>
                  </a:lnTo>
                  <a:lnTo>
                    <a:pt x="374731" y="615883"/>
                  </a:lnTo>
                  <a:lnTo>
                    <a:pt x="377677" y="613593"/>
                  </a:lnTo>
                  <a:lnTo>
                    <a:pt x="378241" y="609501"/>
                  </a:lnTo>
                  <a:lnTo>
                    <a:pt x="370850" y="600045"/>
                  </a:lnTo>
                  <a:close/>
                </a:path>
                <a:path w="18310860" h="10526395">
                  <a:moveTo>
                    <a:pt x="318726" y="530141"/>
                  </a:moveTo>
                  <a:lnTo>
                    <a:pt x="314633" y="529577"/>
                  </a:lnTo>
                  <a:lnTo>
                    <a:pt x="311687" y="531866"/>
                  </a:lnTo>
                  <a:lnTo>
                    <a:pt x="308408" y="534012"/>
                  </a:lnTo>
                  <a:lnTo>
                    <a:pt x="307844" y="538106"/>
                  </a:lnTo>
                  <a:lnTo>
                    <a:pt x="312946" y="544616"/>
                  </a:lnTo>
                  <a:lnTo>
                    <a:pt x="313519" y="546042"/>
                  </a:lnTo>
                  <a:lnTo>
                    <a:pt x="317519" y="547748"/>
                  </a:lnTo>
                  <a:lnTo>
                    <a:pt x="320279" y="547744"/>
                  </a:lnTo>
                  <a:lnTo>
                    <a:pt x="322132" y="546170"/>
                  </a:lnTo>
                  <a:lnTo>
                    <a:pt x="325411" y="544024"/>
                  </a:lnTo>
                  <a:lnTo>
                    <a:pt x="325975" y="539931"/>
                  </a:lnTo>
                  <a:lnTo>
                    <a:pt x="323686" y="536985"/>
                  </a:lnTo>
                  <a:lnTo>
                    <a:pt x="320873" y="533421"/>
                  </a:lnTo>
                  <a:lnTo>
                    <a:pt x="318726" y="530141"/>
                  </a:lnTo>
                  <a:close/>
                </a:path>
                <a:path w="18310860" h="10526395">
                  <a:moveTo>
                    <a:pt x="267789" y="458381"/>
                  </a:moveTo>
                  <a:lnTo>
                    <a:pt x="263504" y="457342"/>
                  </a:lnTo>
                  <a:lnTo>
                    <a:pt x="260559" y="459630"/>
                  </a:lnTo>
                  <a:lnTo>
                    <a:pt x="257754" y="461586"/>
                  </a:lnTo>
                  <a:lnTo>
                    <a:pt x="256888" y="465155"/>
                  </a:lnTo>
                  <a:lnTo>
                    <a:pt x="256715" y="465870"/>
                  </a:lnTo>
                  <a:lnTo>
                    <a:pt x="259004" y="468816"/>
                  </a:lnTo>
                  <a:lnTo>
                    <a:pt x="261675" y="472714"/>
                  </a:lnTo>
                  <a:lnTo>
                    <a:pt x="262248" y="474139"/>
                  </a:lnTo>
                  <a:lnTo>
                    <a:pt x="266581" y="475987"/>
                  </a:lnTo>
                  <a:lnTo>
                    <a:pt x="269007" y="475842"/>
                  </a:lnTo>
                  <a:lnTo>
                    <a:pt x="270860" y="474268"/>
                  </a:lnTo>
                  <a:lnTo>
                    <a:pt x="273665" y="472312"/>
                  </a:lnTo>
                  <a:lnTo>
                    <a:pt x="274531" y="468742"/>
                  </a:lnTo>
                  <a:lnTo>
                    <a:pt x="274704" y="468028"/>
                  </a:lnTo>
                  <a:lnTo>
                    <a:pt x="272415" y="465082"/>
                  </a:lnTo>
                  <a:lnTo>
                    <a:pt x="269744" y="461185"/>
                  </a:lnTo>
                  <a:lnTo>
                    <a:pt x="267789" y="458381"/>
                  </a:lnTo>
                  <a:close/>
                </a:path>
                <a:path w="18310860" h="10526395">
                  <a:moveTo>
                    <a:pt x="219561" y="385807"/>
                  </a:moveTo>
                  <a:lnTo>
                    <a:pt x="215468" y="385243"/>
                  </a:lnTo>
                  <a:lnTo>
                    <a:pt x="209194" y="388870"/>
                  </a:lnTo>
                  <a:lnTo>
                    <a:pt x="208630" y="392963"/>
                  </a:lnTo>
                  <a:lnTo>
                    <a:pt x="210443" y="396100"/>
                  </a:lnTo>
                  <a:lnTo>
                    <a:pt x="212781" y="399854"/>
                  </a:lnTo>
                  <a:lnTo>
                    <a:pt x="213497" y="400948"/>
                  </a:lnTo>
                  <a:lnTo>
                    <a:pt x="215688" y="402276"/>
                  </a:lnTo>
                  <a:lnTo>
                    <a:pt x="217687" y="403129"/>
                  </a:lnTo>
                  <a:lnTo>
                    <a:pt x="219781" y="402840"/>
                  </a:lnTo>
                  <a:lnTo>
                    <a:pt x="221824" y="401743"/>
                  </a:lnTo>
                  <a:lnTo>
                    <a:pt x="224962" y="399929"/>
                  </a:lnTo>
                  <a:lnTo>
                    <a:pt x="225526" y="395837"/>
                  </a:lnTo>
                  <a:lnTo>
                    <a:pt x="223712" y="392699"/>
                  </a:lnTo>
                  <a:lnTo>
                    <a:pt x="221374" y="388945"/>
                  </a:lnTo>
                  <a:lnTo>
                    <a:pt x="219561" y="385807"/>
                  </a:lnTo>
                  <a:close/>
                </a:path>
                <a:path w="18310860" h="10526395">
                  <a:moveTo>
                    <a:pt x="172854" y="311518"/>
                  </a:moveTo>
                  <a:lnTo>
                    <a:pt x="168903" y="310620"/>
                  </a:lnTo>
                  <a:lnTo>
                    <a:pt x="165766" y="312433"/>
                  </a:lnTo>
                  <a:lnTo>
                    <a:pt x="162487" y="314579"/>
                  </a:lnTo>
                  <a:lnTo>
                    <a:pt x="161589" y="318531"/>
                  </a:lnTo>
                  <a:lnTo>
                    <a:pt x="163402" y="321668"/>
                  </a:lnTo>
                  <a:lnTo>
                    <a:pt x="165741" y="325423"/>
                  </a:lnTo>
                  <a:lnTo>
                    <a:pt x="166789" y="326658"/>
                  </a:lnTo>
                  <a:lnTo>
                    <a:pt x="168980" y="327987"/>
                  </a:lnTo>
                  <a:lnTo>
                    <a:pt x="168838" y="328320"/>
                  </a:lnTo>
                  <a:lnTo>
                    <a:pt x="170838" y="329173"/>
                  </a:lnTo>
                  <a:lnTo>
                    <a:pt x="172931" y="328884"/>
                  </a:lnTo>
                  <a:lnTo>
                    <a:pt x="174975" y="327787"/>
                  </a:lnTo>
                  <a:lnTo>
                    <a:pt x="178254" y="325640"/>
                  </a:lnTo>
                  <a:lnTo>
                    <a:pt x="179152" y="321688"/>
                  </a:lnTo>
                  <a:lnTo>
                    <a:pt x="177338" y="318552"/>
                  </a:lnTo>
                  <a:lnTo>
                    <a:pt x="175001" y="314796"/>
                  </a:lnTo>
                  <a:lnTo>
                    <a:pt x="172854" y="311518"/>
                  </a:lnTo>
                  <a:close/>
                </a:path>
                <a:path w="18310860" h="10526395">
                  <a:moveTo>
                    <a:pt x="129617" y="235556"/>
                  </a:moveTo>
                  <a:lnTo>
                    <a:pt x="125333" y="234517"/>
                  </a:lnTo>
                  <a:lnTo>
                    <a:pt x="122196" y="236331"/>
                  </a:lnTo>
                  <a:lnTo>
                    <a:pt x="118725" y="238001"/>
                  </a:lnTo>
                  <a:lnTo>
                    <a:pt x="117686" y="242285"/>
                  </a:lnTo>
                  <a:lnTo>
                    <a:pt x="119499" y="245423"/>
                  </a:lnTo>
                  <a:lnTo>
                    <a:pt x="121694" y="249511"/>
                  </a:lnTo>
                  <a:lnTo>
                    <a:pt x="122268" y="250937"/>
                  </a:lnTo>
                  <a:lnTo>
                    <a:pt x="124792" y="252408"/>
                  </a:lnTo>
                  <a:lnTo>
                    <a:pt x="126792" y="253261"/>
                  </a:lnTo>
                  <a:lnTo>
                    <a:pt x="128743" y="253306"/>
                  </a:lnTo>
                  <a:lnTo>
                    <a:pt x="130787" y="252208"/>
                  </a:lnTo>
                  <a:lnTo>
                    <a:pt x="134258" y="250536"/>
                  </a:lnTo>
                  <a:lnTo>
                    <a:pt x="135297" y="246253"/>
                  </a:lnTo>
                  <a:lnTo>
                    <a:pt x="133484" y="243116"/>
                  </a:lnTo>
                  <a:lnTo>
                    <a:pt x="131288" y="239027"/>
                  </a:lnTo>
                  <a:lnTo>
                    <a:pt x="129617" y="235556"/>
                  </a:lnTo>
                  <a:close/>
                </a:path>
                <a:path w="18310860" h="10526395">
                  <a:moveTo>
                    <a:pt x="87140" y="158738"/>
                  </a:moveTo>
                  <a:lnTo>
                    <a:pt x="82998" y="157365"/>
                  </a:lnTo>
                  <a:lnTo>
                    <a:pt x="76724" y="160992"/>
                  </a:lnTo>
                  <a:lnTo>
                    <a:pt x="75351" y="165134"/>
                  </a:lnTo>
                  <a:lnTo>
                    <a:pt x="77164" y="168271"/>
                  </a:lnTo>
                  <a:lnTo>
                    <a:pt x="79360" y="172359"/>
                  </a:lnTo>
                  <a:lnTo>
                    <a:pt x="80267" y="173928"/>
                  </a:lnTo>
                  <a:lnTo>
                    <a:pt x="82791" y="175398"/>
                  </a:lnTo>
                  <a:lnTo>
                    <a:pt x="84457" y="176109"/>
                  </a:lnTo>
                  <a:lnTo>
                    <a:pt x="86550" y="175820"/>
                  </a:lnTo>
                  <a:lnTo>
                    <a:pt x="88452" y="175055"/>
                  </a:lnTo>
                  <a:lnTo>
                    <a:pt x="91589" y="173243"/>
                  </a:lnTo>
                  <a:lnTo>
                    <a:pt x="92962" y="169101"/>
                  </a:lnTo>
                  <a:lnTo>
                    <a:pt x="91149" y="165963"/>
                  </a:lnTo>
                  <a:lnTo>
                    <a:pt x="88954" y="161875"/>
                  </a:lnTo>
                  <a:lnTo>
                    <a:pt x="87140" y="158738"/>
                  </a:lnTo>
                  <a:close/>
                </a:path>
                <a:path w="18310860" h="10526395">
                  <a:moveTo>
                    <a:pt x="47991" y="80582"/>
                  </a:moveTo>
                  <a:lnTo>
                    <a:pt x="44325" y="79018"/>
                  </a:lnTo>
                  <a:lnTo>
                    <a:pt x="40854" y="80689"/>
                  </a:lnTo>
                  <a:lnTo>
                    <a:pt x="37717" y="82502"/>
                  </a:lnTo>
                  <a:lnTo>
                    <a:pt x="36153" y="86168"/>
                  </a:lnTo>
                  <a:lnTo>
                    <a:pt x="37824" y="89639"/>
                  </a:lnTo>
                  <a:lnTo>
                    <a:pt x="40020" y="93728"/>
                  </a:lnTo>
                  <a:lnTo>
                    <a:pt x="40451" y="95487"/>
                  </a:lnTo>
                  <a:lnTo>
                    <a:pt x="43309" y="97100"/>
                  </a:lnTo>
                  <a:lnTo>
                    <a:pt x="43451" y="96766"/>
                  </a:lnTo>
                  <a:lnTo>
                    <a:pt x="45118" y="97477"/>
                  </a:lnTo>
                  <a:lnTo>
                    <a:pt x="47068" y="97523"/>
                  </a:lnTo>
                  <a:lnTo>
                    <a:pt x="48970" y="96758"/>
                  </a:lnTo>
                  <a:lnTo>
                    <a:pt x="52108" y="94944"/>
                  </a:lnTo>
                  <a:lnTo>
                    <a:pt x="53671" y="91278"/>
                  </a:lnTo>
                  <a:lnTo>
                    <a:pt x="52001" y="87807"/>
                  </a:lnTo>
                  <a:lnTo>
                    <a:pt x="49804" y="83719"/>
                  </a:lnTo>
                  <a:lnTo>
                    <a:pt x="47991" y="80582"/>
                  </a:lnTo>
                  <a:close/>
                </a:path>
                <a:path w="18310860" h="10526395">
                  <a:moveTo>
                    <a:pt x="12504" y="1230"/>
                  </a:moveTo>
                  <a:lnTo>
                    <a:pt x="8695" y="0"/>
                  </a:lnTo>
                  <a:lnTo>
                    <a:pt x="1372" y="2391"/>
                  </a:lnTo>
                  <a:lnTo>
                    <a:pt x="343" y="5497"/>
                  </a:lnTo>
                  <a:lnTo>
                    <a:pt x="0" y="6532"/>
                  </a:lnTo>
                  <a:lnTo>
                    <a:pt x="3058" y="14140"/>
                  </a:lnTo>
                  <a:lnTo>
                    <a:pt x="3964" y="15709"/>
                  </a:lnTo>
                  <a:lnTo>
                    <a:pt x="6680" y="17654"/>
                  </a:lnTo>
                  <a:lnTo>
                    <a:pt x="6538" y="17987"/>
                  </a:lnTo>
                  <a:lnTo>
                    <a:pt x="7871" y="18556"/>
                  </a:lnTo>
                  <a:lnTo>
                    <a:pt x="9821" y="18601"/>
                  </a:lnTo>
                  <a:lnTo>
                    <a:pt x="11723" y="17836"/>
                  </a:lnTo>
                  <a:lnTo>
                    <a:pt x="15385" y="16641"/>
                  </a:lnTo>
                  <a:lnTo>
                    <a:pt x="16415" y="13534"/>
                  </a:lnTo>
                  <a:lnTo>
                    <a:pt x="16758" y="12499"/>
                  </a:lnTo>
                  <a:lnTo>
                    <a:pt x="13700" y="4891"/>
                  </a:lnTo>
                  <a:lnTo>
                    <a:pt x="12504" y="1230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64961" y="7021"/>
              <a:ext cx="18385155" cy="10630535"/>
            </a:xfrm>
            <a:custGeom>
              <a:avLst/>
              <a:gdLst/>
              <a:ahLst/>
              <a:cxnLst/>
              <a:rect l="l" t="t" r="r" b="b"/>
              <a:pathLst>
                <a:path w="18385155" h="10630535">
                  <a:moveTo>
                    <a:pt x="16940476" y="10294566"/>
                  </a:moveTo>
                  <a:lnTo>
                    <a:pt x="16929810" y="10290016"/>
                  </a:lnTo>
                  <a:lnTo>
                    <a:pt x="16926007" y="10291546"/>
                  </a:lnTo>
                  <a:lnTo>
                    <a:pt x="16923163" y="10298211"/>
                  </a:lnTo>
                  <a:lnTo>
                    <a:pt x="16924692" y="10302016"/>
                  </a:lnTo>
                  <a:lnTo>
                    <a:pt x="16935357" y="10306565"/>
                  </a:lnTo>
                  <a:lnTo>
                    <a:pt x="16939161" y="10305035"/>
                  </a:lnTo>
                  <a:lnTo>
                    <a:pt x="16942004" y="10298370"/>
                  </a:lnTo>
                  <a:lnTo>
                    <a:pt x="16940476" y="10294566"/>
                  </a:lnTo>
                  <a:close/>
                </a:path>
                <a:path w="18385155" h="10630535">
                  <a:moveTo>
                    <a:pt x="16860101" y="10259493"/>
                  </a:moveTo>
                  <a:lnTo>
                    <a:pt x="16849435" y="10254943"/>
                  </a:lnTo>
                  <a:lnTo>
                    <a:pt x="16845631" y="10256472"/>
                  </a:lnTo>
                  <a:lnTo>
                    <a:pt x="16842788" y="10263138"/>
                  </a:lnTo>
                  <a:lnTo>
                    <a:pt x="16844317" y="10266942"/>
                  </a:lnTo>
                  <a:lnTo>
                    <a:pt x="16854983" y="10271492"/>
                  </a:lnTo>
                  <a:lnTo>
                    <a:pt x="16858786" y="10269962"/>
                  </a:lnTo>
                  <a:lnTo>
                    <a:pt x="16861630" y="10263296"/>
                  </a:lnTo>
                  <a:lnTo>
                    <a:pt x="16860101" y="10259493"/>
                  </a:lnTo>
                  <a:close/>
                </a:path>
                <a:path w="18385155" h="10630535">
                  <a:moveTo>
                    <a:pt x="17020897" y="10327689"/>
                  </a:moveTo>
                  <a:lnTo>
                    <a:pt x="17010565" y="10323282"/>
                  </a:lnTo>
                  <a:lnTo>
                    <a:pt x="17006759" y="10324810"/>
                  </a:lnTo>
                  <a:lnTo>
                    <a:pt x="17004058" y="10331143"/>
                  </a:lnTo>
                  <a:lnTo>
                    <a:pt x="17005588" y="10334947"/>
                  </a:lnTo>
                  <a:lnTo>
                    <a:pt x="17015921" y="10339355"/>
                  </a:lnTo>
                  <a:lnTo>
                    <a:pt x="17019724" y="10337826"/>
                  </a:lnTo>
                  <a:lnTo>
                    <a:pt x="17022425" y="10331493"/>
                  </a:lnTo>
                  <a:lnTo>
                    <a:pt x="17020897" y="10327689"/>
                  </a:lnTo>
                  <a:close/>
                </a:path>
                <a:path w="18385155" h="10630535">
                  <a:moveTo>
                    <a:pt x="16780818" y="10223703"/>
                  </a:moveTo>
                  <a:lnTo>
                    <a:pt x="16770485" y="10219296"/>
                  </a:lnTo>
                  <a:lnTo>
                    <a:pt x="16766491" y="10220349"/>
                  </a:lnTo>
                  <a:lnTo>
                    <a:pt x="16764718" y="10224321"/>
                  </a:lnTo>
                  <a:lnTo>
                    <a:pt x="16763314" y="10226873"/>
                  </a:lnTo>
                  <a:lnTo>
                    <a:pt x="16764700" y="10231010"/>
                  </a:lnTo>
                  <a:lnTo>
                    <a:pt x="16775366" y="10235560"/>
                  </a:lnTo>
                  <a:lnTo>
                    <a:pt x="16779029" y="10234365"/>
                  </a:lnTo>
                  <a:lnTo>
                    <a:pt x="16780802" y="10230394"/>
                  </a:lnTo>
                  <a:lnTo>
                    <a:pt x="16782206" y="10227841"/>
                  </a:lnTo>
                  <a:lnTo>
                    <a:pt x="16780818" y="10223703"/>
                  </a:lnTo>
                  <a:close/>
                </a:path>
                <a:path w="18385155" h="10630535">
                  <a:moveTo>
                    <a:pt x="17102836" y="10359096"/>
                  </a:moveTo>
                  <a:lnTo>
                    <a:pt x="17095504" y="10355968"/>
                  </a:lnTo>
                  <a:lnTo>
                    <a:pt x="17092028" y="10354880"/>
                  </a:lnTo>
                  <a:lnTo>
                    <a:pt x="17088558" y="10356551"/>
                  </a:lnTo>
                  <a:lnTo>
                    <a:pt x="17087136" y="10359884"/>
                  </a:lnTo>
                  <a:lnTo>
                    <a:pt x="17086374" y="10362317"/>
                  </a:lnTo>
                  <a:lnTo>
                    <a:pt x="17086048" y="10363359"/>
                  </a:lnTo>
                  <a:lnTo>
                    <a:pt x="17087718" y="10366830"/>
                  </a:lnTo>
                  <a:lnTo>
                    <a:pt x="17090719" y="10368110"/>
                  </a:lnTo>
                  <a:lnTo>
                    <a:pt x="17091194" y="10367918"/>
                  </a:lnTo>
                  <a:lnTo>
                    <a:pt x="17095194" y="10369624"/>
                  </a:lnTo>
                  <a:lnTo>
                    <a:pt x="17104507" y="10362566"/>
                  </a:lnTo>
                  <a:lnTo>
                    <a:pt x="17102836" y="10359096"/>
                  </a:lnTo>
                  <a:close/>
                </a:path>
                <a:path w="18385155" h="10630535">
                  <a:moveTo>
                    <a:pt x="16698580" y="10184684"/>
                  </a:moveTo>
                  <a:lnTo>
                    <a:pt x="16691248" y="10181556"/>
                  </a:lnTo>
                  <a:lnTo>
                    <a:pt x="16687252" y="10182610"/>
                  </a:lnTo>
                  <a:lnTo>
                    <a:pt x="16684409" y="10189276"/>
                  </a:lnTo>
                  <a:lnTo>
                    <a:pt x="16685604" y="10192937"/>
                  </a:lnTo>
                  <a:lnTo>
                    <a:pt x="16688795" y="10194693"/>
                  </a:lnTo>
                  <a:lnTo>
                    <a:pt x="16696460" y="10197963"/>
                  </a:lnTo>
                  <a:lnTo>
                    <a:pt x="16700123" y="10196767"/>
                  </a:lnTo>
                  <a:lnTo>
                    <a:pt x="16702967" y="10190100"/>
                  </a:lnTo>
                  <a:lnTo>
                    <a:pt x="16701771" y="10186439"/>
                  </a:lnTo>
                  <a:lnTo>
                    <a:pt x="16698580" y="10184684"/>
                  </a:lnTo>
                  <a:close/>
                </a:path>
                <a:path w="18385155" h="10630535">
                  <a:moveTo>
                    <a:pt x="17185012" y="10389028"/>
                  </a:moveTo>
                  <a:lnTo>
                    <a:pt x="17181537" y="10387940"/>
                  </a:lnTo>
                  <a:lnTo>
                    <a:pt x="17177536" y="10386233"/>
                  </a:lnTo>
                  <a:lnTo>
                    <a:pt x="17174060" y="10385144"/>
                  </a:lnTo>
                  <a:lnTo>
                    <a:pt x="17170590" y="10386815"/>
                  </a:lnTo>
                  <a:lnTo>
                    <a:pt x="17169168" y="10390148"/>
                  </a:lnTo>
                  <a:lnTo>
                    <a:pt x="17168406" y="10392582"/>
                  </a:lnTo>
                  <a:lnTo>
                    <a:pt x="17168079" y="10393624"/>
                  </a:lnTo>
                  <a:lnTo>
                    <a:pt x="17169751" y="10397095"/>
                  </a:lnTo>
                  <a:lnTo>
                    <a:pt x="17172750" y="10398374"/>
                  </a:lnTo>
                  <a:lnTo>
                    <a:pt x="17172892" y="10398041"/>
                  </a:lnTo>
                  <a:lnTo>
                    <a:pt x="17177225" y="10399889"/>
                  </a:lnTo>
                  <a:lnTo>
                    <a:pt x="17186681" y="10392498"/>
                  </a:lnTo>
                  <a:lnTo>
                    <a:pt x="17185012" y="10389028"/>
                  </a:lnTo>
                  <a:close/>
                </a:path>
                <a:path w="18385155" h="10630535">
                  <a:moveTo>
                    <a:pt x="16619911" y="10145611"/>
                  </a:moveTo>
                  <a:lnTo>
                    <a:pt x="16612578" y="10142483"/>
                  </a:lnTo>
                  <a:lnTo>
                    <a:pt x="16608584" y="10143537"/>
                  </a:lnTo>
                  <a:lnTo>
                    <a:pt x="16605740" y="10150203"/>
                  </a:lnTo>
                  <a:lnTo>
                    <a:pt x="16606793" y="10154198"/>
                  </a:lnTo>
                  <a:lnTo>
                    <a:pt x="16609983" y="10155953"/>
                  </a:lnTo>
                  <a:lnTo>
                    <a:pt x="16617650" y="10159223"/>
                  </a:lnTo>
                  <a:lnTo>
                    <a:pt x="16621453" y="10157694"/>
                  </a:lnTo>
                  <a:lnTo>
                    <a:pt x="16624155" y="10151361"/>
                  </a:lnTo>
                  <a:lnTo>
                    <a:pt x="16623101" y="10147366"/>
                  </a:lnTo>
                  <a:lnTo>
                    <a:pt x="16619911" y="10145611"/>
                  </a:lnTo>
                  <a:close/>
                </a:path>
                <a:path w="18385155" h="10630535">
                  <a:moveTo>
                    <a:pt x="17267563" y="10417151"/>
                  </a:moveTo>
                  <a:lnTo>
                    <a:pt x="17263946" y="10416395"/>
                  </a:lnTo>
                  <a:lnTo>
                    <a:pt x="17259947" y="10414689"/>
                  </a:lnTo>
                  <a:lnTo>
                    <a:pt x="17256471" y="10413601"/>
                  </a:lnTo>
                  <a:lnTo>
                    <a:pt x="17253334" y="10415415"/>
                  </a:lnTo>
                  <a:lnTo>
                    <a:pt x="17251913" y="10418748"/>
                  </a:lnTo>
                  <a:lnTo>
                    <a:pt x="17251282" y="10420842"/>
                  </a:lnTo>
                  <a:lnTo>
                    <a:pt x="17250967" y="10421890"/>
                  </a:lnTo>
                  <a:lnTo>
                    <a:pt x="17252638" y="10425361"/>
                  </a:lnTo>
                  <a:lnTo>
                    <a:pt x="17255971" y="10426782"/>
                  </a:lnTo>
                  <a:lnTo>
                    <a:pt x="17256113" y="10426448"/>
                  </a:lnTo>
                  <a:lnTo>
                    <a:pt x="17260113" y="10428154"/>
                  </a:lnTo>
                  <a:lnTo>
                    <a:pt x="17263589" y="10429243"/>
                  </a:lnTo>
                  <a:lnTo>
                    <a:pt x="17266725" y="10427429"/>
                  </a:lnTo>
                  <a:lnTo>
                    <a:pt x="17268147" y="10424096"/>
                  </a:lnTo>
                  <a:lnTo>
                    <a:pt x="17269235" y="10420621"/>
                  </a:lnTo>
                  <a:lnTo>
                    <a:pt x="17267563" y="10417151"/>
                  </a:lnTo>
                  <a:close/>
                </a:path>
                <a:path w="18385155" h="10630535">
                  <a:moveTo>
                    <a:pt x="16535144" y="10102361"/>
                  </a:moveTo>
                  <a:lnTo>
                    <a:pt x="16531148" y="10103414"/>
                  </a:lnTo>
                  <a:lnTo>
                    <a:pt x="16529727" y="10106747"/>
                  </a:lnTo>
                  <a:lnTo>
                    <a:pt x="16527971" y="10109938"/>
                  </a:lnTo>
                  <a:lnTo>
                    <a:pt x="16529167" y="10113599"/>
                  </a:lnTo>
                  <a:lnTo>
                    <a:pt x="16532215" y="10115688"/>
                  </a:lnTo>
                  <a:lnTo>
                    <a:pt x="16539548" y="10118816"/>
                  </a:lnTo>
                  <a:lnTo>
                    <a:pt x="16543542" y="10117762"/>
                  </a:lnTo>
                  <a:lnTo>
                    <a:pt x="16544822" y="10114762"/>
                  </a:lnTo>
                  <a:lnTo>
                    <a:pt x="16546577" y="10111571"/>
                  </a:lnTo>
                  <a:lnTo>
                    <a:pt x="16545383" y="10107910"/>
                  </a:lnTo>
                  <a:lnTo>
                    <a:pt x="16542334" y="10105822"/>
                  </a:lnTo>
                  <a:lnTo>
                    <a:pt x="16538334" y="10104116"/>
                  </a:lnTo>
                  <a:lnTo>
                    <a:pt x="16535144" y="10102361"/>
                  </a:lnTo>
                  <a:close/>
                </a:path>
                <a:path w="18385155" h="10630535">
                  <a:moveTo>
                    <a:pt x="17350828" y="10443608"/>
                  </a:moveTo>
                  <a:lnTo>
                    <a:pt x="17347210" y="10442852"/>
                  </a:lnTo>
                  <a:lnTo>
                    <a:pt x="17343211" y="10441146"/>
                  </a:lnTo>
                  <a:lnTo>
                    <a:pt x="17339736" y="10440058"/>
                  </a:lnTo>
                  <a:lnTo>
                    <a:pt x="17336121" y="10442062"/>
                  </a:lnTo>
                  <a:lnTo>
                    <a:pt x="17335033" y="10445537"/>
                  </a:lnTo>
                  <a:lnTo>
                    <a:pt x="17334087" y="10448679"/>
                  </a:lnTo>
                  <a:lnTo>
                    <a:pt x="17335757" y="10452149"/>
                  </a:lnTo>
                  <a:lnTo>
                    <a:pt x="17339091" y="10453571"/>
                  </a:lnTo>
                  <a:lnTo>
                    <a:pt x="17339567" y="10453380"/>
                  </a:lnTo>
                  <a:lnTo>
                    <a:pt x="17343567" y="10455087"/>
                  </a:lnTo>
                  <a:lnTo>
                    <a:pt x="17347042" y="10456175"/>
                  </a:lnTo>
                  <a:lnTo>
                    <a:pt x="17350656" y="10454171"/>
                  </a:lnTo>
                  <a:lnTo>
                    <a:pt x="17352833" y="10447220"/>
                  </a:lnTo>
                  <a:lnTo>
                    <a:pt x="17350828" y="10443608"/>
                  </a:lnTo>
                  <a:close/>
                </a:path>
                <a:path w="18385155" h="10630535">
                  <a:moveTo>
                    <a:pt x="16458087" y="10060430"/>
                  </a:moveTo>
                  <a:lnTo>
                    <a:pt x="16453759" y="10061342"/>
                  </a:lnTo>
                  <a:lnTo>
                    <a:pt x="16452338" y="10064675"/>
                  </a:lnTo>
                  <a:lnTo>
                    <a:pt x="16450582" y="10067866"/>
                  </a:lnTo>
                  <a:lnTo>
                    <a:pt x="16451634" y="10071859"/>
                  </a:lnTo>
                  <a:lnTo>
                    <a:pt x="16454684" y="10073948"/>
                  </a:lnTo>
                  <a:lnTo>
                    <a:pt x="16462017" y="10077076"/>
                  </a:lnTo>
                  <a:lnTo>
                    <a:pt x="16466011" y="10076023"/>
                  </a:lnTo>
                  <a:lnTo>
                    <a:pt x="16467291" y="10073023"/>
                  </a:lnTo>
                  <a:lnTo>
                    <a:pt x="16469046" y="10069832"/>
                  </a:lnTo>
                  <a:lnTo>
                    <a:pt x="16467993" y="10065838"/>
                  </a:lnTo>
                  <a:lnTo>
                    <a:pt x="16464945" y="10063749"/>
                  </a:lnTo>
                  <a:lnTo>
                    <a:pt x="16460945" y="10062043"/>
                  </a:lnTo>
                  <a:lnTo>
                    <a:pt x="16458087" y="10060430"/>
                  </a:lnTo>
                  <a:close/>
                </a:path>
                <a:path w="18385155" h="10630535">
                  <a:moveTo>
                    <a:pt x="17434610" y="10467922"/>
                  </a:moveTo>
                  <a:lnTo>
                    <a:pt x="17431134" y="10466833"/>
                  </a:lnTo>
                  <a:lnTo>
                    <a:pt x="17426850" y="10465794"/>
                  </a:lnTo>
                  <a:lnTo>
                    <a:pt x="17423709" y="10464848"/>
                  </a:lnTo>
                  <a:lnTo>
                    <a:pt x="17420097" y="10466852"/>
                  </a:lnTo>
                  <a:lnTo>
                    <a:pt x="17419009" y="10470327"/>
                  </a:lnTo>
                  <a:lnTo>
                    <a:pt x="17418396" y="10473612"/>
                  </a:lnTo>
                  <a:lnTo>
                    <a:pt x="17419733" y="10476940"/>
                  </a:lnTo>
                  <a:lnTo>
                    <a:pt x="17422733" y="10478220"/>
                  </a:lnTo>
                  <a:lnTo>
                    <a:pt x="17422876" y="10477886"/>
                  </a:lnTo>
                  <a:lnTo>
                    <a:pt x="17423542" y="10478171"/>
                  </a:lnTo>
                  <a:lnTo>
                    <a:pt x="17427826" y="10479210"/>
                  </a:lnTo>
                  <a:lnTo>
                    <a:pt x="17430969" y="10480156"/>
                  </a:lnTo>
                  <a:lnTo>
                    <a:pt x="17434580" y="10478151"/>
                  </a:lnTo>
                  <a:lnTo>
                    <a:pt x="17435668" y="10474676"/>
                  </a:lnTo>
                  <a:lnTo>
                    <a:pt x="17436614" y="10471534"/>
                  </a:lnTo>
                  <a:lnTo>
                    <a:pt x="17434610" y="10467922"/>
                  </a:lnTo>
                  <a:close/>
                </a:path>
                <a:path w="18385155" h="10630535">
                  <a:moveTo>
                    <a:pt x="16381648" y="10017975"/>
                  </a:moveTo>
                  <a:lnTo>
                    <a:pt x="16377653" y="10019028"/>
                  </a:lnTo>
                  <a:lnTo>
                    <a:pt x="16374142" y="10025410"/>
                  </a:lnTo>
                  <a:lnTo>
                    <a:pt x="16375196" y="10029405"/>
                  </a:lnTo>
                  <a:lnTo>
                    <a:pt x="16378246" y="10031493"/>
                  </a:lnTo>
                  <a:lnTo>
                    <a:pt x="16385910" y="10034763"/>
                  </a:lnTo>
                  <a:lnTo>
                    <a:pt x="16389572" y="10033568"/>
                  </a:lnTo>
                  <a:lnTo>
                    <a:pt x="16391184" y="10030710"/>
                  </a:lnTo>
                  <a:lnTo>
                    <a:pt x="16392939" y="10027519"/>
                  </a:lnTo>
                  <a:lnTo>
                    <a:pt x="16391887" y="10023524"/>
                  </a:lnTo>
                  <a:lnTo>
                    <a:pt x="16388838" y="10021436"/>
                  </a:lnTo>
                  <a:lnTo>
                    <a:pt x="16384839" y="10019730"/>
                  </a:lnTo>
                  <a:lnTo>
                    <a:pt x="16381648" y="10017975"/>
                  </a:lnTo>
                  <a:close/>
                </a:path>
                <a:path w="18385155" h="10630535">
                  <a:moveTo>
                    <a:pt x="16306252" y="9973995"/>
                  </a:moveTo>
                  <a:lnTo>
                    <a:pt x="16302257" y="9975048"/>
                  </a:lnTo>
                  <a:lnTo>
                    <a:pt x="16301028" y="9977282"/>
                  </a:lnTo>
                  <a:lnTo>
                    <a:pt x="16300502" y="9978239"/>
                  </a:lnTo>
                  <a:lnTo>
                    <a:pt x="16298413" y="9981287"/>
                  </a:lnTo>
                  <a:lnTo>
                    <a:pt x="16299468" y="9985283"/>
                  </a:lnTo>
                  <a:lnTo>
                    <a:pt x="16302659" y="9987038"/>
                  </a:lnTo>
                  <a:lnTo>
                    <a:pt x="16306374" y="9989411"/>
                  </a:lnTo>
                  <a:lnTo>
                    <a:pt x="16307041" y="9989696"/>
                  </a:lnTo>
                  <a:lnTo>
                    <a:pt x="16306899" y="9990029"/>
                  </a:lnTo>
                  <a:lnTo>
                    <a:pt x="16309899" y="9991308"/>
                  </a:lnTo>
                  <a:lnTo>
                    <a:pt x="16313561" y="9990113"/>
                  </a:lnTo>
                  <a:lnTo>
                    <a:pt x="16314635" y="9988207"/>
                  </a:lnTo>
                  <a:lnTo>
                    <a:pt x="16315172" y="9987255"/>
                  </a:lnTo>
                  <a:lnTo>
                    <a:pt x="16317261" y="9984206"/>
                  </a:lnTo>
                  <a:lnTo>
                    <a:pt x="16316207" y="9980211"/>
                  </a:lnTo>
                  <a:lnTo>
                    <a:pt x="16313017" y="9978456"/>
                  </a:lnTo>
                  <a:lnTo>
                    <a:pt x="16309301" y="9976083"/>
                  </a:lnTo>
                  <a:lnTo>
                    <a:pt x="16306252" y="9973995"/>
                  </a:lnTo>
                  <a:close/>
                </a:path>
                <a:path w="18385155" h="10630535">
                  <a:moveTo>
                    <a:pt x="17519153" y="10491378"/>
                  </a:moveTo>
                  <a:lnTo>
                    <a:pt x="17515678" y="10490290"/>
                  </a:lnTo>
                  <a:lnTo>
                    <a:pt x="17511395" y="10489251"/>
                  </a:lnTo>
                  <a:lnTo>
                    <a:pt x="17507919" y="10488162"/>
                  </a:lnTo>
                  <a:lnTo>
                    <a:pt x="17504639" y="10490309"/>
                  </a:lnTo>
                  <a:lnTo>
                    <a:pt x="17503551" y="10493784"/>
                  </a:lnTo>
                  <a:lnTo>
                    <a:pt x="17502938" y="10497068"/>
                  </a:lnTo>
                  <a:lnTo>
                    <a:pt x="17504419" y="10500064"/>
                  </a:lnTo>
                  <a:lnTo>
                    <a:pt x="17508084" y="10501627"/>
                  </a:lnTo>
                  <a:lnTo>
                    <a:pt x="17512368" y="10502666"/>
                  </a:lnTo>
                  <a:lnTo>
                    <a:pt x="17515844" y="10503755"/>
                  </a:lnTo>
                  <a:lnTo>
                    <a:pt x="17519124" y="10501609"/>
                  </a:lnTo>
                  <a:lnTo>
                    <a:pt x="17521300" y="10494658"/>
                  </a:lnTo>
                  <a:lnTo>
                    <a:pt x="17519153" y="10491378"/>
                  </a:lnTo>
                  <a:close/>
                </a:path>
                <a:path w="18385155" h="10630535">
                  <a:moveTo>
                    <a:pt x="16230476" y="9929065"/>
                  </a:moveTo>
                  <a:lnTo>
                    <a:pt x="16226481" y="9930118"/>
                  </a:lnTo>
                  <a:lnTo>
                    <a:pt x="16223497" y="9935542"/>
                  </a:lnTo>
                  <a:lnTo>
                    <a:pt x="16222970" y="9936500"/>
                  </a:lnTo>
                  <a:lnTo>
                    <a:pt x="16223690" y="9940352"/>
                  </a:lnTo>
                  <a:lnTo>
                    <a:pt x="16226880" y="9942107"/>
                  </a:lnTo>
                  <a:lnTo>
                    <a:pt x="16230598" y="9944480"/>
                  </a:lnTo>
                  <a:lnTo>
                    <a:pt x="16234263" y="9946044"/>
                  </a:lnTo>
                  <a:lnTo>
                    <a:pt x="16237782" y="9945182"/>
                  </a:lnTo>
                  <a:lnTo>
                    <a:pt x="16238858" y="9943277"/>
                  </a:lnTo>
                  <a:lnTo>
                    <a:pt x="16241149" y="9939133"/>
                  </a:lnTo>
                  <a:lnTo>
                    <a:pt x="16240431" y="9935281"/>
                  </a:lnTo>
                  <a:lnTo>
                    <a:pt x="16237239" y="9933526"/>
                  </a:lnTo>
                  <a:lnTo>
                    <a:pt x="16233525" y="9931153"/>
                  </a:lnTo>
                  <a:lnTo>
                    <a:pt x="16230476" y="9929065"/>
                  </a:lnTo>
                  <a:close/>
                </a:path>
                <a:path w="18385155" h="10630535">
                  <a:moveTo>
                    <a:pt x="17604168" y="10511885"/>
                  </a:moveTo>
                  <a:lnTo>
                    <a:pt x="17600550" y="10511129"/>
                  </a:lnTo>
                  <a:lnTo>
                    <a:pt x="17596266" y="10510090"/>
                  </a:lnTo>
                  <a:lnTo>
                    <a:pt x="17592650" y="10509335"/>
                  </a:lnTo>
                  <a:lnTo>
                    <a:pt x="17589035" y="10511339"/>
                  </a:lnTo>
                  <a:lnTo>
                    <a:pt x="17588280" y="10514957"/>
                  </a:lnTo>
                  <a:lnTo>
                    <a:pt x="17587667" y="10518240"/>
                  </a:lnTo>
                  <a:lnTo>
                    <a:pt x="17589148" y="10521235"/>
                  </a:lnTo>
                  <a:lnTo>
                    <a:pt x="17593148" y="10522942"/>
                  </a:lnTo>
                  <a:lnTo>
                    <a:pt x="17597432" y="10523981"/>
                  </a:lnTo>
                  <a:lnTo>
                    <a:pt x="17601049" y="10524737"/>
                  </a:lnTo>
                  <a:lnTo>
                    <a:pt x="17604663" y="10522733"/>
                  </a:lnTo>
                  <a:lnTo>
                    <a:pt x="17606173" y="10515498"/>
                  </a:lnTo>
                  <a:lnTo>
                    <a:pt x="17604168" y="10511885"/>
                  </a:lnTo>
                  <a:close/>
                </a:path>
                <a:path w="18385155" h="10630535">
                  <a:moveTo>
                    <a:pt x="16156125" y="9883560"/>
                  </a:moveTo>
                  <a:lnTo>
                    <a:pt x="16151797" y="9884472"/>
                  </a:lnTo>
                  <a:lnTo>
                    <a:pt x="16148571" y="9890188"/>
                  </a:lnTo>
                  <a:lnTo>
                    <a:pt x="16149292" y="9894040"/>
                  </a:lnTo>
                  <a:lnTo>
                    <a:pt x="16152340" y="9896128"/>
                  </a:lnTo>
                  <a:lnTo>
                    <a:pt x="16156056" y="9898501"/>
                  </a:lnTo>
                  <a:lnTo>
                    <a:pt x="16159721" y="9900065"/>
                  </a:lnTo>
                  <a:lnTo>
                    <a:pt x="16163242" y="9899203"/>
                  </a:lnTo>
                  <a:lnTo>
                    <a:pt x="16166468" y="9893488"/>
                  </a:lnTo>
                  <a:lnTo>
                    <a:pt x="16165746" y="9889635"/>
                  </a:lnTo>
                  <a:lnTo>
                    <a:pt x="16162698" y="9887546"/>
                  </a:lnTo>
                  <a:lnTo>
                    <a:pt x="16158983" y="9885174"/>
                  </a:lnTo>
                  <a:lnTo>
                    <a:pt x="16156125" y="9883560"/>
                  </a:lnTo>
                  <a:close/>
                </a:path>
                <a:path w="18385155" h="10630535">
                  <a:moveTo>
                    <a:pt x="17689466" y="10531724"/>
                  </a:moveTo>
                  <a:lnTo>
                    <a:pt x="17685848" y="10530969"/>
                  </a:lnTo>
                  <a:lnTo>
                    <a:pt x="17681566" y="10529930"/>
                  </a:lnTo>
                  <a:lnTo>
                    <a:pt x="17677948" y="10529174"/>
                  </a:lnTo>
                  <a:lnTo>
                    <a:pt x="17674668" y="10531321"/>
                  </a:lnTo>
                  <a:lnTo>
                    <a:pt x="17673913" y="10534938"/>
                  </a:lnTo>
                  <a:lnTo>
                    <a:pt x="17673109" y="10537747"/>
                  </a:lnTo>
                  <a:lnTo>
                    <a:pt x="17674920" y="10540883"/>
                  </a:lnTo>
                  <a:lnTo>
                    <a:pt x="17678923" y="10542591"/>
                  </a:lnTo>
                  <a:lnTo>
                    <a:pt x="17683205" y="10543630"/>
                  </a:lnTo>
                  <a:lnTo>
                    <a:pt x="17686824" y="10544385"/>
                  </a:lnTo>
                  <a:lnTo>
                    <a:pt x="17690104" y="10542239"/>
                  </a:lnTo>
                  <a:lnTo>
                    <a:pt x="17691614" y="10535004"/>
                  </a:lnTo>
                  <a:lnTo>
                    <a:pt x="17689466" y="10531724"/>
                  </a:lnTo>
                  <a:close/>
                </a:path>
                <a:path w="18385155" h="10630535">
                  <a:moveTo>
                    <a:pt x="16082485" y="9836390"/>
                  </a:moveTo>
                  <a:lnTo>
                    <a:pt x="16078632" y="9837110"/>
                  </a:lnTo>
                  <a:lnTo>
                    <a:pt x="16076543" y="9840159"/>
                  </a:lnTo>
                  <a:lnTo>
                    <a:pt x="16075139" y="9842711"/>
                  </a:lnTo>
                  <a:lnTo>
                    <a:pt x="16074788" y="9843350"/>
                  </a:lnTo>
                  <a:lnTo>
                    <a:pt x="16075510" y="9847203"/>
                  </a:lnTo>
                  <a:lnTo>
                    <a:pt x="16078558" y="9849291"/>
                  </a:lnTo>
                  <a:lnTo>
                    <a:pt x="16082273" y="9851664"/>
                  </a:lnTo>
                  <a:lnTo>
                    <a:pt x="16086272" y="9853370"/>
                  </a:lnTo>
                  <a:lnTo>
                    <a:pt x="16089794" y="9852508"/>
                  </a:lnTo>
                  <a:lnTo>
                    <a:pt x="16091048" y="9850286"/>
                  </a:lnTo>
                  <a:lnTo>
                    <a:pt x="16092811" y="9847098"/>
                  </a:lnTo>
                  <a:lnTo>
                    <a:pt x="16093162" y="9846460"/>
                  </a:lnTo>
                  <a:lnTo>
                    <a:pt x="16092440" y="9842607"/>
                  </a:lnTo>
                  <a:lnTo>
                    <a:pt x="16089391" y="9840518"/>
                  </a:lnTo>
                  <a:lnTo>
                    <a:pt x="16085677" y="9838146"/>
                  </a:lnTo>
                  <a:lnTo>
                    <a:pt x="16082485" y="9836390"/>
                  </a:lnTo>
                  <a:close/>
                </a:path>
                <a:path w="18385155" h="10630535">
                  <a:moveTo>
                    <a:pt x="17775093" y="10548946"/>
                  </a:moveTo>
                  <a:lnTo>
                    <a:pt x="17771475" y="10548191"/>
                  </a:lnTo>
                  <a:lnTo>
                    <a:pt x="17767050" y="10547485"/>
                  </a:lnTo>
                  <a:lnTo>
                    <a:pt x="17763432" y="10546729"/>
                  </a:lnTo>
                  <a:lnTo>
                    <a:pt x="17760152" y="10548876"/>
                  </a:lnTo>
                  <a:lnTo>
                    <a:pt x="17759397" y="10552494"/>
                  </a:lnTo>
                  <a:lnTo>
                    <a:pt x="17758593" y="10555302"/>
                  </a:lnTo>
                  <a:lnTo>
                    <a:pt x="17760407" y="10558439"/>
                  </a:lnTo>
                  <a:lnTo>
                    <a:pt x="17764405" y="10560145"/>
                  </a:lnTo>
                  <a:lnTo>
                    <a:pt x="17768832" y="10560851"/>
                  </a:lnTo>
                  <a:lnTo>
                    <a:pt x="17772450" y="10561607"/>
                  </a:lnTo>
                  <a:lnTo>
                    <a:pt x="17775730" y="10559461"/>
                  </a:lnTo>
                  <a:lnTo>
                    <a:pt x="17777165" y="10552587"/>
                  </a:lnTo>
                  <a:lnTo>
                    <a:pt x="17777240" y="10552226"/>
                  </a:lnTo>
                  <a:lnTo>
                    <a:pt x="17775093" y="10548946"/>
                  </a:lnTo>
                  <a:close/>
                </a:path>
                <a:path w="18385155" h="10630535">
                  <a:moveTo>
                    <a:pt x="16009463" y="9788695"/>
                  </a:moveTo>
                  <a:lnTo>
                    <a:pt x="16005610" y="9789415"/>
                  </a:lnTo>
                  <a:lnTo>
                    <a:pt x="16001642" y="9795208"/>
                  </a:lnTo>
                  <a:lnTo>
                    <a:pt x="16001433" y="9795513"/>
                  </a:lnTo>
                  <a:lnTo>
                    <a:pt x="16002153" y="9799366"/>
                  </a:lnTo>
                  <a:lnTo>
                    <a:pt x="16005203" y="9801454"/>
                  </a:lnTo>
                  <a:lnTo>
                    <a:pt x="16008918" y="9803827"/>
                  </a:lnTo>
                  <a:lnTo>
                    <a:pt x="16009917" y="9804253"/>
                  </a:lnTo>
                  <a:lnTo>
                    <a:pt x="16010108" y="9804728"/>
                  </a:lnTo>
                  <a:lnTo>
                    <a:pt x="16012775" y="9805866"/>
                  </a:lnTo>
                  <a:lnTo>
                    <a:pt x="16015963" y="9804862"/>
                  </a:lnTo>
                  <a:lnTo>
                    <a:pt x="16017692" y="9802448"/>
                  </a:lnTo>
                  <a:lnTo>
                    <a:pt x="16019996" y="9799098"/>
                  </a:lnTo>
                  <a:lnTo>
                    <a:pt x="16019276" y="9795245"/>
                  </a:lnTo>
                  <a:lnTo>
                    <a:pt x="16016228" y="9793156"/>
                  </a:lnTo>
                  <a:lnTo>
                    <a:pt x="16012513" y="9790784"/>
                  </a:lnTo>
                  <a:lnTo>
                    <a:pt x="16009463" y="9788695"/>
                  </a:lnTo>
                  <a:close/>
                </a:path>
                <a:path w="18385155" h="10630535">
                  <a:moveTo>
                    <a:pt x="17861099" y="10564360"/>
                  </a:moveTo>
                  <a:lnTo>
                    <a:pt x="17857481" y="10563604"/>
                  </a:lnTo>
                  <a:lnTo>
                    <a:pt x="17853052" y="10562897"/>
                  </a:lnTo>
                  <a:lnTo>
                    <a:pt x="17849770" y="10562284"/>
                  </a:lnTo>
                  <a:lnTo>
                    <a:pt x="17846492" y="10564432"/>
                  </a:lnTo>
                  <a:lnTo>
                    <a:pt x="17845813" y="10567688"/>
                  </a:lnTo>
                  <a:lnTo>
                    <a:pt x="17845192" y="10570969"/>
                  </a:lnTo>
                  <a:lnTo>
                    <a:pt x="17845124" y="10571334"/>
                  </a:lnTo>
                  <a:lnTo>
                    <a:pt x="17846745" y="10573994"/>
                  </a:lnTo>
                  <a:lnTo>
                    <a:pt x="17849412" y="10575132"/>
                  </a:lnTo>
                  <a:lnTo>
                    <a:pt x="17849554" y="10574799"/>
                  </a:lnTo>
                  <a:lnTo>
                    <a:pt x="17850885" y="10575367"/>
                  </a:lnTo>
                  <a:lnTo>
                    <a:pt x="17855312" y="10576073"/>
                  </a:lnTo>
                  <a:lnTo>
                    <a:pt x="17858597" y="10576687"/>
                  </a:lnTo>
                  <a:lnTo>
                    <a:pt x="17861877" y="10574540"/>
                  </a:lnTo>
                  <a:lnTo>
                    <a:pt x="17862556" y="10571284"/>
                  </a:lnTo>
                  <a:lnTo>
                    <a:pt x="17863176" y="10568003"/>
                  </a:lnTo>
                  <a:lnTo>
                    <a:pt x="17863244" y="10567638"/>
                  </a:lnTo>
                  <a:lnTo>
                    <a:pt x="17861099" y="10564360"/>
                  </a:lnTo>
                  <a:close/>
                </a:path>
                <a:path w="18385155" h="10630535">
                  <a:moveTo>
                    <a:pt x="15936726" y="9740334"/>
                  </a:moveTo>
                  <a:lnTo>
                    <a:pt x="15932872" y="9741054"/>
                  </a:lnTo>
                  <a:lnTo>
                    <a:pt x="15928904" y="9746846"/>
                  </a:lnTo>
                  <a:lnTo>
                    <a:pt x="15928695" y="9747151"/>
                  </a:lnTo>
                  <a:lnTo>
                    <a:pt x="15929416" y="9751004"/>
                  </a:lnTo>
                  <a:lnTo>
                    <a:pt x="15932465" y="9753093"/>
                  </a:lnTo>
                  <a:lnTo>
                    <a:pt x="15936180" y="9755466"/>
                  </a:lnTo>
                  <a:lnTo>
                    <a:pt x="15940179" y="9757172"/>
                  </a:lnTo>
                  <a:lnTo>
                    <a:pt x="15943366" y="9756167"/>
                  </a:lnTo>
                  <a:lnTo>
                    <a:pt x="15944945" y="9754083"/>
                  </a:lnTo>
                  <a:lnTo>
                    <a:pt x="15945170" y="9753785"/>
                  </a:lnTo>
                  <a:lnTo>
                    <a:pt x="15947259" y="9750736"/>
                  </a:lnTo>
                  <a:lnTo>
                    <a:pt x="15946538" y="9746883"/>
                  </a:lnTo>
                  <a:lnTo>
                    <a:pt x="15943490" y="9744795"/>
                  </a:lnTo>
                  <a:lnTo>
                    <a:pt x="15939775" y="9742422"/>
                  </a:lnTo>
                  <a:lnTo>
                    <a:pt x="15936726" y="9740334"/>
                  </a:lnTo>
                  <a:close/>
                </a:path>
                <a:path w="18385155" h="10630535">
                  <a:moveTo>
                    <a:pt x="15864223" y="9690497"/>
                  </a:moveTo>
                  <a:lnTo>
                    <a:pt x="15860370" y="9691217"/>
                  </a:lnTo>
                  <a:lnTo>
                    <a:pt x="15856402" y="9697009"/>
                  </a:lnTo>
                  <a:lnTo>
                    <a:pt x="15856193" y="9697314"/>
                  </a:lnTo>
                  <a:lnTo>
                    <a:pt x="15856914" y="9701168"/>
                  </a:lnTo>
                  <a:lnTo>
                    <a:pt x="15859962" y="9703256"/>
                  </a:lnTo>
                  <a:lnTo>
                    <a:pt x="15863678" y="9705629"/>
                  </a:lnTo>
                  <a:lnTo>
                    <a:pt x="15867676" y="9707334"/>
                  </a:lnTo>
                  <a:lnTo>
                    <a:pt x="15870864" y="9706330"/>
                  </a:lnTo>
                  <a:lnTo>
                    <a:pt x="15872443" y="9704246"/>
                  </a:lnTo>
                  <a:lnTo>
                    <a:pt x="15872668" y="9703948"/>
                  </a:lnTo>
                  <a:lnTo>
                    <a:pt x="15874757" y="9700900"/>
                  </a:lnTo>
                  <a:lnTo>
                    <a:pt x="15874036" y="9697047"/>
                  </a:lnTo>
                  <a:lnTo>
                    <a:pt x="15870987" y="9694958"/>
                  </a:lnTo>
                  <a:lnTo>
                    <a:pt x="15867272" y="9692585"/>
                  </a:lnTo>
                  <a:lnTo>
                    <a:pt x="15864223" y="9690497"/>
                  </a:lnTo>
                  <a:close/>
                </a:path>
                <a:path w="18385155" h="10630535">
                  <a:moveTo>
                    <a:pt x="17947621" y="10577630"/>
                  </a:moveTo>
                  <a:lnTo>
                    <a:pt x="17943863" y="10577209"/>
                  </a:lnTo>
                  <a:lnTo>
                    <a:pt x="17939434" y="10576502"/>
                  </a:lnTo>
                  <a:lnTo>
                    <a:pt x="17935676" y="10576080"/>
                  </a:lnTo>
                  <a:lnTo>
                    <a:pt x="17932729" y="10578369"/>
                  </a:lnTo>
                  <a:lnTo>
                    <a:pt x="17931974" y="10581986"/>
                  </a:lnTo>
                  <a:lnTo>
                    <a:pt x="17931562" y="10584568"/>
                  </a:lnTo>
                  <a:lnTo>
                    <a:pt x="17931503" y="10584937"/>
                  </a:lnTo>
                  <a:lnTo>
                    <a:pt x="17933126" y="10587599"/>
                  </a:lnTo>
                  <a:lnTo>
                    <a:pt x="17937460" y="10589448"/>
                  </a:lnTo>
                  <a:lnTo>
                    <a:pt x="17941887" y="10590154"/>
                  </a:lnTo>
                  <a:lnTo>
                    <a:pt x="17945645" y="10590575"/>
                  </a:lnTo>
                  <a:lnTo>
                    <a:pt x="17948925" y="10588429"/>
                  </a:lnTo>
                  <a:lnTo>
                    <a:pt x="17949768" y="10580910"/>
                  </a:lnTo>
                  <a:lnTo>
                    <a:pt x="17947621" y="10577630"/>
                  </a:lnTo>
                  <a:close/>
                </a:path>
                <a:path w="18385155" h="10630535">
                  <a:moveTo>
                    <a:pt x="15792814" y="9639945"/>
                  </a:moveTo>
                  <a:lnTo>
                    <a:pt x="15788628" y="9640523"/>
                  </a:lnTo>
                  <a:lnTo>
                    <a:pt x="15786539" y="9643571"/>
                  </a:lnTo>
                  <a:lnTo>
                    <a:pt x="15784593" y="9646287"/>
                  </a:lnTo>
                  <a:lnTo>
                    <a:pt x="15785171" y="9650472"/>
                  </a:lnTo>
                  <a:lnTo>
                    <a:pt x="15788220" y="9652561"/>
                  </a:lnTo>
                  <a:lnTo>
                    <a:pt x="15791794" y="9655267"/>
                  </a:lnTo>
                  <a:lnTo>
                    <a:pt x="15795792" y="9656973"/>
                  </a:lnTo>
                  <a:lnTo>
                    <a:pt x="15798980" y="9655969"/>
                  </a:lnTo>
                  <a:lnTo>
                    <a:pt x="15800784" y="9653587"/>
                  </a:lnTo>
                  <a:lnTo>
                    <a:pt x="15802730" y="9650871"/>
                  </a:lnTo>
                  <a:lnTo>
                    <a:pt x="15802152" y="9646685"/>
                  </a:lnTo>
                  <a:lnTo>
                    <a:pt x="15799102" y="9644597"/>
                  </a:lnTo>
                  <a:lnTo>
                    <a:pt x="15795529" y="9641891"/>
                  </a:lnTo>
                  <a:lnTo>
                    <a:pt x="15792814" y="9639945"/>
                  </a:lnTo>
                  <a:close/>
                </a:path>
                <a:path w="18385155" h="10630535">
                  <a:moveTo>
                    <a:pt x="18033716" y="10589142"/>
                  </a:moveTo>
                  <a:lnTo>
                    <a:pt x="18030289" y="10588862"/>
                  </a:lnTo>
                  <a:lnTo>
                    <a:pt x="18025862" y="10588156"/>
                  </a:lnTo>
                  <a:lnTo>
                    <a:pt x="18022437" y="10587876"/>
                  </a:lnTo>
                  <a:lnTo>
                    <a:pt x="18019015" y="10590356"/>
                  </a:lnTo>
                  <a:lnTo>
                    <a:pt x="18018736" y="10593783"/>
                  </a:lnTo>
                  <a:lnTo>
                    <a:pt x="18018265" y="10596733"/>
                  </a:lnTo>
                  <a:lnTo>
                    <a:pt x="18019886" y="10599394"/>
                  </a:lnTo>
                  <a:lnTo>
                    <a:pt x="18022553" y="10600532"/>
                  </a:lnTo>
                  <a:lnTo>
                    <a:pt x="18022695" y="10600199"/>
                  </a:lnTo>
                  <a:lnTo>
                    <a:pt x="18024361" y="10600910"/>
                  </a:lnTo>
                  <a:lnTo>
                    <a:pt x="18028786" y="10601615"/>
                  </a:lnTo>
                  <a:lnTo>
                    <a:pt x="18032213" y="10601895"/>
                  </a:lnTo>
                  <a:lnTo>
                    <a:pt x="18035635" y="10599415"/>
                  </a:lnTo>
                  <a:lnTo>
                    <a:pt x="18036194" y="10592563"/>
                  </a:lnTo>
                  <a:lnTo>
                    <a:pt x="18033716" y="10589142"/>
                  </a:lnTo>
                  <a:close/>
                </a:path>
                <a:path w="18385155" h="10630535">
                  <a:moveTo>
                    <a:pt x="15722356" y="9589010"/>
                  </a:moveTo>
                  <a:lnTo>
                    <a:pt x="15718169" y="9589587"/>
                  </a:lnTo>
                  <a:lnTo>
                    <a:pt x="15716080" y="9592636"/>
                  </a:lnTo>
                  <a:lnTo>
                    <a:pt x="15713801" y="9595209"/>
                  </a:lnTo>
                  <a:lnTo>
                    <a:pt x="15714379" y="9599395"/>
                  </a:lnTo>
                  <a:lnTo>
                    <a:pt x="15717427" y="9601483"/>
                  </a:lnTo>
                  <a:lnTo>
                    <a:pt x="15721000" y="9604190"/>
                  </a:lnTo>
                  <a:lnTo>
                    <a:pt x="15722335" y="9604759"/>
                  </a:lnTo>
                  <a:lnTo>
                    <a:pt x="15722193" y="9605092"/>
                  </a:lnTo>
                  <a:lnTo>
                    <a:pt x="15724860" y="9606230"/>
                  </a:lnTo>
                  <a:lnTo>
                    <a:pt x="15728045" y="9605225"/>
                  </a:lnTo>
                  <a:lnTo>
                    <a:pt x="15729849" y="9602843"/>
                  </a:lnTo>
                  <a:lnTo>
                    <a:pt x="15732128" y="9600269"/>
                  </a:lnTo>
                  <a:lnTo>
                    <a:pt x="15731550" y="9596084"/>
                  </a:lnTo>
                  <a:lnTo>
                    <a:pt x="15728501" y="9593995"/>
                  </a:lnTo>
                  <a:lnTo>
                    <a:pt x="15724928" y="9591289"/>
                  </a:lnTo>
                  <a:lnTo>
                    <a:pt x="15722356" y="9589010"/>
                  </a:lnTo>
                  <a:close/>
                </a:path>
                <a:path w="18385155" h="10630535">
                  <a:moveTo>
                    <a:pt x="18120661" y="10598653"/>
                  </a:moveTo>
                  <a:lnTo>
                    <a:pt x="18117234" y="10598374"/>
                  </a:lnTo>
                  <a:lnTo>
                    <a:pt x="18113001" y="10598143"/>
                  </a:lnTo>
                  <a:lnTo>
                    <a:pt x="18109241" y="10597721"/>
                  </a:lnTo>
                  <a:lnTo>
                    <a:pt x="18106152" y="10600343"/>
                  </a:lnTo>
                  <a:lnTo>
                    <a:pt x="18105872" y="10603769"/>
                  </a:lnTo>
                  <a:lnTo>
                    <a:pt x="18105402" y="10606720"/>
                  </a:lnTo>
                  <a:lnTo>
                    <a:pt x="18107024" y="10609382"/>
                  </a:lnTo>
                  <a:lnTo>
                    <a:pt x="18109689" y="10610519"/>
                  </a:lnTo>
                  <a:lnTo>
                    <a:pt x="18109498" y="10610044"/>
                  </a:lnTo>
                  <a:lnTo>
                    <a:pt x="18111165" y="10610755"/>
                  </a:lnTo>
                  <a:lnTo>
                    <a:pt x="18115734" y="10611128"/>
                  </a:lnTo>
                  <a:lnTo>
                    <a:pt x="18119492" y="10611549"/>
                  </a:lnTo>
                  <a:lnTo>
                    <a:pt x="18122583" y="10608928"/>
                  </a:lnTo>
                  <a:lnTo>
                    <a:pt x="18122862" y="10605502"/>
                  </a:lnTo>
                  <a:lnTo>
                    <a:pt x="18123284" y="10601742"/>
                  </a:lnTo>
                  <a:lnTo>
                    <a:pt x="18120661" y="10598653"/>
                  </a:lnTo>
                  <a:close/>
                </a:path>
                <a:path w="18385155" h="10630535">
                  <a:moveTo>
                    <a:pt x="15651515" y="9537124"/>
                  </a:moveTo>
                  <a:lnTo>
                    <a:pt x="15647471" y="9537369"/>
                  </a:lnTo>
                  <a:lnTo>
                    <a:pt x="15645382" y="9540417"/>
                  </a:lnTo>
                  <a:lnTo>
                    <a:pt x="15643436" y="9543132"/>
                  </a:lnTo>
                  <a:lnTo>
                    <a:pt x="15643681" y="9547177"/>
                  </a:lnTo>
                  <a:lnTo>
                    <a:pt x="15646729" y="9549265"/>
                  </a:lnTo>
                  <a:lnTo>
                    <a:pt x="15650302" y="9551970"/>
                  </a:lnTo>
                  <a:lnTo>
                    <a:pt x="15651637" y="9552540"/>
                  </a:lnTo>
                  <a:lnTo>
                    <a:pt x="15651495" y="9552873"/>
                  </a:lnTo>
                  <a:lnTo>
                    <a:pt x="15654162" y="9554011"/>
                  </a:lnTo>
                  <a:lnTo>
                    <a:pt x="15657347" y="9553006"/>
                  </a:lnTo>
                  <a:lnTo>
                    <a:pt x="15659151" y="9550624"/>
                  </a:lnTo>
                  <a:lnTo>
                    <a:pt x="15661098" y="9547909"/>
                  </a:lnTo>
                  <a:lnTo>
                    <a:pt x="15660853" y="9543864"/>
                  </a:lnTo>
                  <a:lnTo>
                    <a:pt x="15657803" y="9541776"/>
                  </a:lnTo>
                  <a:lnTo>
                    <a:pt x="15654230" y="9539070"/>
                  </a:lnTo>
                  <a:lnTo>
                    <a:pt x="15651515" y="9537124"/>
                  </a:lnTo>
                  <a:close/>
                </a:path>
                <a:path w="18385155" h="10630535">
                  <a:moveTo>
                    <a:pt x="18207366" y="10606880"/>
                  </a:moveTo>
                  <a:lnTo>
                    <a:pt x="18203940" y="10606600"/>
                  </a:lnTo>
                  <a:lnTo>
                    <a:pt x="18199706" y="10606370"/>
                  </a:lnTo>
                  <a:lnTo>
                    <a:pt x="18196279" y="10606090"/>
                  </a:lnTo>
                  <a:lnTo>
                    <a:pt x="18193190" y="10608712"/>
                  </a:lnTo>
                  <a:lnTo>
                    <a:pt x="18192911" y="10612139"/>
                  </a:lnTo>
                  <a:lnTo>
                    <a:pt x="18192916" y="10614898"/>
                  </a:lnTo>
                  <a:lnTo>
                    <a:pt x="18194539" y="10617560"/>
                  </a:lnTo>
                  <a:lnTo>
                    <a:pt x="18196870" y="10618555"/>
                  </a:lnTo>
                  <a:lnTo>
                    <a:pt x="18197012" y="10618222"/>
                  </a:lnTo>
                  <a:lnTo>
                    <a:pt x="18199012" y="10619075"/>
                  </a:lnTo>
                  <a:lnTo>
                    <a:pt x="18203248" y="10619306"/>
                  </a:lnTo>
                  <a:lnTo>
                    <a:pt x="18206673" y="10619585"/>
                  </a:lnTo>
                  <a:lnTo>
                    <a:pt x="18209764" y="10616963"/>
                  </a:lnTo>
                  <a:lnTo>
                    <a:pt x="18210043" y="10613537"/>
                  </a:lnTo>
                  <a:lnTo>
                    <a:pt x="18209989" y="10609968"/>
                  </a:lnTo>
                  <a:lnTo>
                    <a:pt x="18207366" y="10606880"/>
                  </a:lnTo>
                  <a:close/>
                </a:path>
                <a:path w="18385155" h="10630535">
                  <a:moveTo>
                    <a:pt x="15581910" y="9484189"/>
                  </a:moveTo>
                  <a:lnTo>
                    <a:pt x="15577866" y="9484434"/>
                  </a:lnTo>
                  <a:lnTo>
                    <a:pt x="15573690" y="9490532"/>
                  </a:lnTo>
                  <a:lnTo>
                    <a:pt x="15573934" y="9494576"/>
                  </a:lnTo>
                  <a:lnTo>
                    <a:pt x="15576983" y="9496664"/>
                  </a:lnTo>
                  <a:lnTo>
                    <a:pt x="15580556" y="9499370"/>
                  </a:lnTo>
                  <a:lnTo>
                    <a:pt x="15584889" y="9501218"/>
                  </a:lnTo>
                  <a:lnTo>
                    <a:pt x="15587931" y="9500546"/>
                  </a:lnTo>
                  <a:lnTo>
                    <a:pt x="15589737" y="9498164"/>
                  </a:lnTo>
                  <a:lnTo>
                    <a:pt x="15591825" y="9495115"/>
                  </a:lnTo>
                  <a:lnTo>
                    <a:pt x="15591580" y="9491072"/>
                  </a:lnTo>
                  <a:lnTo>
                    <a:pt x="15588530" y="9488984"/>
                  </a:lnTo>
                  <a:lnTo>
                    <a:pt x="15584958" y="9486277"/>
                  </a:lnTo>
                  <a:lnTo>
                    <a:pt x="15581910" y="9484189"/>
                  </a:lnTo>
                  <a:close/>
                </a:path>
                <a:path w="18385155" h="10630535">
                  <a:moveTo>
                    <a:pt x="15512114" y="9430779"/>
                  </a:moveTo>
                  <a:lnTo>
                    <a:pt x="15508402" y="9431166"/>
                  </a:lnTo>
                  <a:lnTo>
                    <a:pt x="15505980" y="9434073"/>
                  </a:lnTo>
                  <a:lnTo>
                    <a:pt x="15503892" y="9437121"/>
                  </a:lnTo>
                  <a:lnTo>
                    <a:pt x="15504279" y="9440831"/>
                  </a:lnTo>
                  <a:lnTo>
                    <a:pt x="15507185" y="9443253"/>
                  </a:lnTo>
                  <a:lnTo>
                    <a:pt x="15510759" y="9445960"/>
                  </a:lnTo>
                  <a:lnTo>
                    <a:pt x="15515092" y="9447808"/>
                  </a:lnTo>
                  <a:lnTo>
                    <a:pt x="15518136" y="9447137"/>
                  </a:lnTo>
                  <a:lnTo>
                    <a:pt x="15519941" y="9444755"/>
                  </a:lnTo>
                  <a:lnTo>
                    <a:pt x="15522029" y="9441706"/>
                  </a:lnTo>
                  <a:lnTo>
                    <a:pt x="15521784" y="9437662"/>
                  </a:lnTo>
                  <a:lnTo>
                    <a:pt x="15518739" y="9435575"/>
                  </a:lnTo>
                  <a:lnTo>
                    <a:pt x="15515163" y="9432868"/>
                  </a:lnTo>
                  <a:lnTo>
                    <a:pt x="15512114" y="9430779"/>
                  </a:lnTo>
                  <a:close/>
                </a:path>
                <a:path w="18385155" h="10630535">
                  <a:moveTo>
                    <a:pt x="18294594" y="10612966"/>
                  </a:moveTo>
                  <a:lnTo>
                    <a:pt x="18291167" y="10612686"/>
                  </a:lnTo>
                  <a:lnTo>
                    <a:pt x="18286931" y="10612455"/>
                  </a:lnTo>
                  <a:lnTo>
                    <a:pt x="18283364" y="10612509"/>
                  </a:lnTo>
                  <a:lnTo>
                    <a:pt x="18280273" y="10615131"/>
                  </a:lnTo>
                  <a:lnTo>
                    <a:pt x="18279994" y="10618557"/>
                  </a:lnTo>
                  <a:lnTo>
                    <a:pt x="18279999" y="10621317"/>
                  </a:lnTo>
                  <a:lnTo>
                    <a:pt x="18294234" y="10625813"/>
                  </a:lnTo>
                  <a:lnTo>
                    <a:pt x="18296989" y="10623049"/>
                  </a:lnTo>
                  <a:lnTo>
                    <a:pt x="18297268" y="10619622"/>
                  </a:lnTo>
                  <a:lnTo>
                    <a:pt x="18297214" y="10616054"/>
                  </a:lnTo>
                  <a:lnTo>
                    <a:pt x="18294594" y="10612966"/>
                  </a:lnTo>
                  <a:close/>
                </a:path>
                <a:path w="18385155" h="10630535">
                  <a:moveTo>
                    <a:pt x="15443410" y="9376654"/>
                  </a:moveTo>
                  <a:lnTo>
                    <a:pt x="15439559" y="9377375"/>
                  </a:lnTo>
                  <a:lnTo>
                    <a:pt x="15437279" y="9379948"/>
                  </a:lnTo>
                  <a:lnTo>
                    <a:pt x="15434857" y="9382854"/>
                  </a:lnTo>
                  <a:lnTo>
                    <a:pt x="15435578" y="9386707"/>
                  </a:lnTo>
                  <a:lnTo>
                    <a:pt x="15438150" y="9388986"/>
                  </a:lnTo>
                  <a:lnTo>
                    <a:pt x="15441723" y="9391692"/>
                  </a:lnTo>
                  <a:lnTo>
                    <a:pt x="15443390" y="9392403"/>
                  </a:lnTo>
                  <a:lnTo>
                    <a:pt x="15443248" y="9392736"/>
                  </a:lnTo>
                  <a:lnTo>
                    <a:pt x="15445914" y="9393873"/>
                  </a:lnTo>
                  <a:lnTo>
                    <a:pt x="15448957" y="9393202"/>
                  </a:lnTo>
                  <a:lnTo>
                    <a:pt x="15450761" y="9390820"/>
                  </a:lnTo>
                  <a:lnTo>
                    <a:pt x="15453183" y="9387913"/>
                  </a:lnTo>
                  <a:lnTo>
                    <a:pt x="15452463" y="9384060"/>
                  </a:lnTo>
                  <a:lnTo>
                    <a:pt x="15449890" y="9381781"/>
                  </a:lnTo>
                  <a:lnTo>
                    <a:pt x="15446317" y="9379075"/>
                  </a:lnTo>
                  <a:lnTo>
                    <a:pt x="15443410" y="9376654"/>
                  </a:lnTo>
                  <a:close/>
                </a:path>
                <a:path w="18385155" h="10630535">
                  <a:moveTo>
                    <a:pt x="18381721" y="10617433"/>
                  </a:moveTo>
                  <a:lnTo>
                    <a:pt x="18378296" y="10617155"/>
                  </a:lnTo>
                  <a:lnTo>
                    <a:pt x="18374060" y="10616923"/>
                  </a:lnTo>
                  <a:lnTo>
                    <a:pt x="18370491" y="10616976"/>
                  </a:lnTo>
                  <a:lnTo>
                    <a:pt x="18367736" y="10619741"/>
                  </a:lnTo>
                  <a:lnTo>
                    <a:pt x="18367456" y="10623168"/>
                  </a:lnTo>
                  <a:lnTo>
                    <a:pt x="18367319" y="10626261"/>
                  </a:lnTo>
                  <a:lnTo>
                    <a:pt x="18369082" y="10628588"/>
                  </a:lnTo>
                  <a:lnTo>
                    <a:pt x="18371415" y="10629583"/>
                  </a:lnTo>
                  <a:lnTo>
                    <a:pt x="18371558" y="10629250"/>
                  </a:lnTo>
                  <a:lnTo>
                    <a:pt x="18372224" y="10629534"/>
                  </a:lnTo>
                  <a:lnTo>
                    <a:pt x="18373700" y="10629770"/>
                  </a:lnTo>
                  <a:lnTo>
                    <a:pt x="18377936" y="10630001"/>
                  </a:lnTo>
                  <a:lnTo>
                    <a:pt x="18381505" y="10629948"/>
                  </a:lnTo>
                  <a:lnTo>
                    <a:pt x="18384258" y="10627183"/>
                  </a:lnTo>
                  <a:lnTo>
                    <a:pt x="18384539" y="10623757"/>
                  </a:lnTo>
                  <a:lnTo>
                    <a:pt x="18384486" y="10620189"/>
                  </a:lnTo>
                  <a:lnTo>
                    <a:pt x="18381721" y="10617433"/>
                  </a:lnTo>
                  <a:close/>
                </a:path>
                <a:path w="18385155" h="10630535">
                  <a:moveTo>
                    <a:pt x="15375658" y="9322146"/>
                  </a:moveTo>
                  <a:lnTo>
                    <a:pt x="15371473" y="9322724"/>
                  </a:lnTo>
                  <a:lnTo>
                    <a:pt x="15366913" y="9327870"/>
                  </a:lnTo>
                  <a:lnTo>
                    <a:pt x="15367492" y="9332056"/>
                  </a:lnTo>
                  <a:lnTo>
                    <a:pt x="15370064" y="9334336"/>
                  </a:lnTo>
                  <a:lnTo>
                    <a:pt x="15373637" y="9337042"/>
                  </a:lnTo>
                  <a:lnTo>
                    <a:pt x="15375304" y="9337753"/>
                  </a:lnTo>
                  <a:lnTo>
                    <a:pt x="15375162" y="9338086"/>
                  </a:lnTo>
                  <a:lnTo>
                    <a:pt x="15377828" y="9339223"/>
                  </a:lnTo>
                  <a:lnTo>
                    <a:pt x="15380871" y="9338551"/>
                  </a:lnTo>
                  <a:lnTo>
                    <a:pt x="15382675" y="9336169"/>
                  </a:lnTo>
                  <a:lnTo>
                    <a:pt x="15385097" y="9333263"/>
                  </a:lnTo>
                  <a:lnTo>
                    <a:pt x="15384377" y="9329411"/>
                  </a:lnTo>
                  <a:lnTo>
                    <a:pt x="15381804" y="9327131"/>
                  </a:lnTo>
                  <a:lnTo>
                    <a:pt x="15378231" y="9324425"/>
                  </a:lnTo>
                  <a:lnTo>
                    <a:pt x="15375658" y="9322146"/>
                  </a:lnTo>
                  <a:close/>
                </a:path>
                <a:path w="18385155" h="10630535">
                  <a:moveTo>
                    <a:pt x="15307523" y="9266687"/>
                  </a:moveTo>
                  <a:lnTo>
                    <a:pt x="15303337" y="9267265"/>
                  </a:lnTo>
                  <a:lnTo>
                    <a:pt x="15298778" y="9272411"/>
                  </a:lnTo>
                  <a:lnTo>
                    <a:pt x="15299357" y="9276597"/>
                  </a:lnTo>
                  <a:lnTo>
                    <a:pt x="15301929" y="9278877"/>
                  </a:lnTo>
                  <a:lnTo>
                    <a:pt x="15305503" y="9281583"/>
                  </a:lnTo>
                  <a:lnTo>
                    <a:pt x="15307169" y="9282294"/>
                  </a:lnTo>
                  <a:lnTo>
                    <a:pt x="15307027" y="9282627"/>
                  </a:lnTo>
                  <a:lnTo>
                    <a:pt x="15309692" y="9283764"/>
                  </a:lnTo>
                  <a:lnTo>
                    <a:pt x="15312738" y="9283093"/>
                  </a:lnTo>
                  <a:lnTo>
                    <a:pt x="15314542" y="9280711"/>
                  </a:lnTo>
                  <a:lnTo>
                    <a:pt x="15316822" y="9278138"/>
                  </a:lnTo>
                  <a:lnTo>
                    <a:pt x="15316245" y="9273952"/>
                  </a:lnTo>
                  <a:lnTo>
                    <a:pt x="15313671" y="9271673"/>
                  </a:lnTo>
                  <a:lnTo>
                    <a:pt x="15310096" y="9268966"/>
                  </a:lnTo>
                  <a:lnTo>
                    <a:pt x="15307523" y="9266687"/>
                  </a:lnTo>
                  <a:close/>
                </a:path>
                <a:path w="18385155" h="10630535">
                  <a:moveTo>
                    <a:pt x="15240339" y="9210845"/>
                  </a:moveTo>
                  <a:lnTo>
                    <a:pt x="15236154" y="9211424"/>
                  </a:lnTo>
                  <a:lnTo>
                    <a:pt x="15231595" y="9216570"/>
                  </a:lnTo>
                  <a:lnTo>
                    <a:pt x="15232173" y="9220756"/>
                  </a:lnTo>
                  <a:lnTo>
                    <a:pt x="15234746" y="9223036"/>
                  </a:lnTo>
                  <a:lnTo>
                    <a:pt x="15238319" y="9225742"/>
                  </a:lnTo>
                  <a:lnTo>
                    <a:pt x="15239985" y="9226452"/>
                  </a:lnTo>
                  <a:lnTo>
                    <a:pt x="15239843" y="9226786"/>
                  </a:lnTo>
                  <a:lnTo>
                    <a:pt x="15242510" y="9227923"/>
                  </a:lnTo>
                  <a:lnTo>
                    <a:pt x="15245555" y="9227252"/>
                  </a:lnTo>
                  <a:lnTo>
                    <a:pt x="15247360" y="9224870"/>
                  </a:lnTo>
                  <a:lnTo>
                    <a:pt x="15249639" y="9222297"/>
                  </a:lnTo>
                  <a:lnTo>
                    <a:pt x="15249059" y="9218110"/>
                  </a:lnTo>
                  <a:lnTo>
                    <a:pt x="15246486" y="9215831"/>
                  </a:lnTo>
                  <a:lnTo>
                    <a:pt x="15242913" y="9213125"/>
                  </a:lnTo>
                  <a:lnTo>
                    <a:pt x="15240339" y="9210845"/>
                  </a:lnTo>
                  <a:close/>
                </a:path>
                <a:path w="18385155" h="10630535">
                  <a:moveTo>
                    <a:pt x="15173441" y="9154338"/>
                  </a:moveTo>
                  <a:lnTo>
                    <a:pt x="15169255" y="9154916"/>
                  </a:lnTo>
                  <a:lnTo>
                    <a:pt x="15164696" y="9160062"/>
                  </a:lnTo>
                  <a:lnTo>
                    <a:pt x="15165274" y="9164249"/>
                  </a:lnTo>
                  <a:lnTo>
                    <a:pt x="15171279" y="9169568"/>
                  </a:lnTo>
                  <a:lnTo>
                    <a:pt x="15175277" y="9171273"/>
                  </a:lnTo>
                  <a:lnTo>
                    <a:pt x="15178180" y="9170936"/>
                  </a:lnTo>
                  <a:lnTo>
                    <a:pt x="15179984" y="9168554"/>
                  </a:lnTo>
                  <a:lnTo>
                    <a:pt x="15182264" y="9165981"/>
                  </a:lnTo>
                  <a:lnTo>
                    <a:pt x="15181686" y="9161795"/>
                  </a:lnTo>
                  <a:lnTo>
                    <a:pt x="15179113" y="9159515"/>
                  </a:lnTo>
                  <a:lnTo>
                    <a:pt x="15176013" y="9156617"/>
                  </a:lnTo>
                  <a:lnTo>
                    <a:pt x="15173441" y="9154338"/>
                  </a:lnTo>
                  <a:close/>
                </a:path>
                <a:path w="18385155" h="10630535">
                  <a:moveTo>
                    <a:pt x="15107159" y="9097305"/>
                  </a:moveTo>
                  <a:lnTo>
                    <a:pt x="15102974" y="9097884"/>
                  </a:lnTo>
                  <a:lnTo>
                    <a:pt x="15098415" y="9103031"/>
                  </a:lnTo>
                  <a:lnTo>
                    <a:pt x="15098659" y="9107074"/>
                  </a:lnTo>
                  <a:lnTo>
                    <a:pt x="15104663" y="9112393"/>
                  </a:lnTo>
                  <a:lnTo>
                    <a:pt x="15108996" y="9114242"/>
                  </a:lnTo>
                  <a:lnTo>
                    <a:pt x="15111897" y="9113903"/>
                  </a:lnTo>
                  <a:lnTo>
                    <a:pt x="15113701" y="9111521"/>
                  </a:lnTo>
                  <a:lnTo>
                    <a:pt x="15115981" y="9108948"/>
                  </a:lnTo>
                  <a:lnTo>
                    <a:pt x="15115403" y="9104761"/>
                  </a:lnTo>
                  <a:lnTo>
                    <a:pt x="15112830" y="9102482"/>
                  </a:lnTo>
                  <a:lnTo>
                    <a:pt x="15109733" y="9099585"/>
                  </a:lnTo>
                  <a:lnTo>
                    <a:pt x="15107159" y="9097305"/>
                  </a:lnTo>
                  <a:close/>
                </a:path>
                <a:path w="18385155" h="10630535">
                  <a:moveTo>
                    <a:pt x="15041020" y="9039940"/>
                  </a:moveTo>
                  <a:lnTo>
                    <a:pt x="15036975" y="9040185"/>
                  </a:lnTo>
                  <a:lnTo>
                    <a:pt x="15032416" y="9045331"/>
                  </a:lnTo>
                  <a:lnTo>
                    <a:pt x="15032662" y="9049376"/>
                  </a:lnTo>
                  <a:lnTo>
                    <a:pt x="15035236" y="9051656"/>
                  </a:lnTo>
                  <a:lnTo>
                    <a:pt x="15038334" y="9054552"/>
                  </a:lnTo>
                  <a:lnTo>
                    <a:pt x="15040333" y="9055405"/>
                  </a:lnTo>
                  <a:lnTo>
                    <a:pt x="15039857" y="9055596"/>
                  </a:lnTo>
                  <a:lnTo>
                    <a:pt x="15042524" y="9056734"/>
                  </a:lnTo>
                  <a:lnTo>
                    <a:pt x="15045567" y="9056062"/>
                  </a:lnTo>
                  <a:lnTo>
                    <a:pt x="15047229" y="9054014"/>
                  </a:lnTo>
                  <a:lnTo>
                    <a:pt x="15049508" y="9051440"/>
                  </a:lnTo>
                  <a:lnTo>
                    <a:pt x="15049264" y="9047396"/>
                  </a:lnTo>
                  <a:lnTo>
                    <a:pt x="15046691" y="9045117"/>
                  </a:lnTo>
                  <a:lnTo>
                    <a:pt x="15043594" y="9042220"/>
                  </a:lnTo>
                  <a:lnTo>
                    <a:pt x="15041020" y="9039940"/>
                  </a:lnTo>
                  <a:close/>
                </a:path>
                <a:path w="18385155" h="10630535">
                  <a:moveTo>
                    <a:pt x="14975640" y="8981717"/>
                  </a:moveTo>
                  <a:lnTo>
                    <a:pt x="14971597" y="8981962"/>
                  </a:lnTo>
                  <a:lnTo>
                    <a:pt x="14969317" y="8984535"/>
                  </a:lnTo>
                  <a:lnTo>
                    <a:pt x="14966895" y="8987441"/>
                  </a:lnTo>
                  <a:lnTo>
                    <a:pt x="14967139" y="8991485"/>
                  </a:lnTo>
                  <a:lnTo>
                    <a:pt x="14969715" y="8993766"/>
                  </a:lnTo>
                  <a:lnTo>
                    <a:pt x="14972813" y="8996663"/>
                  </a:lnTo>
                  <a:lnTo>
                    <a:pt x="14974812" y="8997516"/>
                  </a:lnTo>
                  <a:lnTo>
                    <a:pt x="14974670" y="8997849"/>
                  </a:lnTo>
                  <a:lnTo>
                    <a:pt x="14977337" y="8998987"/>
                  </a:lnTo>
                  <a:lnTo>
                    <a:pt x="14980046" y="8998173"/>
                  </a:lnTo>
                  <a:lnTo>
                    <a:pt x="14982042" y="8996267"/>
                  </a:lnTo>
                  <a:lnTo>
                    <a:pt x="14984464" y="8993360"/>
                  </a:lnTo>
                  <a:lnTo>
                    <a:pt x="14984219" y="8989315"/>
                  </a:lnTo>
                  <a:lnTo>
                    <a:pt x="14981646" y="8987036"/>
                  </a:lnTo>
                  <a:lnTo>
                    <a:pt x="14978546" y="8984139"/>
                  </a:lnTo>
                  <a:lnTo>
                    <a:pt x="14975640" y="8981717"/>
                  </a:lnTo>
                  <a:close/>
                </a:path>
                <a:path w="18385155" h="10630535">
                  <a:moveTo>
                    <a:pt x="14910404" y="8923161"/>
                  </a:moveTo>
                  <a:lnTo>
                    <a:pt x="14906360" y="8923406"/>
                  </a:lnTo>
                  <a:lnTo>
                    <a:pt x="14904081" y="8925979"/>
                  </a:lnTo>
                  <a:lnTo>
                    <a:pt x="14901659" y="8928885"/>
                  </a:lnTo>
                  <a:lnTo>
                    <a:pt x="14901903" y="8932929"/>
                  </a:lnTo>
                  <a:lnTo>
                    <a:pt x="14904476" y="8935209"/>
                  </a:lnTo>
                  <a:lnTo>
                    <a:pt x="14907574" y="8938106"/>
                  </a:lnTo>
                  <a:lnTo>
                    <a:pt x="14909573" y="8938959"/>
                  </a:lnTo>
                  <a:lnTo>
                    <a:pt x="14909431" y="8939292"/>
                  </a:lnTo>
                  <a:lnTo>
                    <a:pt x="14912098" y="8940429"/>
                  </a:lnTo>
                  <a:lnTo>
                    <a:pt x="14914810" y="8939617"/>
                  </a:lnTo>
                  <a:lnTo>
                    <a:pt x="14916805" y="8937710"/>
                  </a:lnTo>
                  <a:lnTo>
                    <a:pt x="14919226" y="8934803"/>
                  </a:lnTo>
                  <a:lnTo>
                    <a:pt x="14918980" y="8930759"/>
                  </a:lnTo>
                  <a:lnTo>
                    <a:pt x="14916407" y="8928479"/>
                  </a:lnTo>
                  <a:lnTo>
                    <a:pt x="14913310" y="8925582"/>
                  </a:lnTo>
                  <a:lnTo>
                    <a:pt x="14910404" y="8923161"/>
                  </a:lnTo>
                  <a:close/>
                </a:path>
                <a:path w="18385155" h="10630535">
                  <a:moveTo>
                    <a:pt x="14845927" y="8863747"/>
                  </a:moveTo>
                  <a:lnTo>
                    <a:pt x="14841881" y="8863991"/>
                  </a:lnTo>
                  <a:lnTo>
                    <a:pt x="14839602" y="8866564"/>
                  </a:lnTo>
                  <a:lnTo>
                    <a:pt x="14837181" y="8869471"/>
                  </a:lnTo>
                  <a:lnTo>
                    <a:pt x="14837425" y="8873515"/>
                  </a:lnTo>
                  <a:lnTo>
                    <a:pt x="14839998" y="8875794"/>
                  </a:lnTo>
                  <a:lnTo>
                    <a:pt x="14843097" y="8878691"/>
                  </a:lnTo>
                  <a:lnTo>
                    <a:pt x="14843623" y="8879310"/>
                  </a:lnTo>
                  <a:lnTo>
                    <a:pt x="14847621" y="8881016"/>
                  </a:lnTo>
                  <a:lnTo>
                    <a:pt x="14850331" y="8880202"/>
                  </a:lnTo>
                  <a:lnTo>
                    <a:pt x="14852326" y="8878295"/>
                  </a:lnTo>
                  <a:lnTo>
                    <a:pt x="14854748" y="8875389"/>
                  </a:lnTo>
                  <a:lnTo>
                    <a:pt x="14854504" y="8871345"/>
                  </a:lnTo>
                  <a:lnTo>
                    <a:pt x="14851931" y="8869065"/>
                  </a:lnTo>
                  <a:lnTo>
                    <a:pt x="14848833" y="8866168"/>
                  </a:lnTo>
                  <a:lnTo>
                    <a:pt x="14845927" y="8863747"/>
                  </a:lnTo>
                  <a:close/>
                </a:path>
                <a:path w="18385155" h="10630535">
                  <a:moveTo>
                    <a:pt x="14782115" y="8804616"/>
                  </a:moveTo>
                  <a:lnTo>
                    <a:pt x="14777739" y="8804720"/>
                  </a:lnTo>
                  <a:lnTo>
                    <a:pt x="14773180" y="8809866"/>
                  </a:lnTo>
                  <a:lnTo>
                    <a:pt x="14773282" y="8814243"/>
                  </a:lnTo>
                  <a:lnTo>
                    <a:pt x="14775855" y="8816523"/>
                  </a:lnTo>
                  <a:lnTo>
                    <a:pt x="14778953" y="8819420"/>
                  </a:lnTo>
                  <a:lnTo>
                    <a:pt x="14779477" y="8820037"/>
                  </a:lnTo>
                  <a:lnTo>
                    <a:pt x="14783477" y="8821743"/>
                  </a:lnTo>
                  <a:lnTo>
                    <a:pt x="14786186" y="8820929"/>
                  </a:lnTo>
                  <a:lnTo>
                    <a:pt x="14788182" y="8819023"/>
                  </a:lnTo>
                  <a:lnTo>
                    <a:pt x="14790462" y="8816450"/>
                  </a:lnTo>
                  <a:lnTo>
                    <a:pt x="14790359" y="8812073"/>
                  </a:lnTo>
                  <a:lnTo>
                    <a:pt x="14787786" y="8809793"/>
                  </a:lnTo>
                  <a:lnTo>
                    <a:pt x="14784689" y="8806896"/>
                  </a:lnTo>
                  <a:lnTo>
                    <a:pt x="14782115" y="8804616"/>
                  </a:lnTo>
                  <a:close/>
                </a:path>
                <a:path w="18385155" h="10630535">
                  <a:moveTo>
                    <a:pt x="14718255" y="8744678"/>
                  </a:moveTo>
                  <a:lnTo>
                    <a:pt x="14713878" y="8744780"/>
                  </a:lnTo>
                  <a:lnTo>
                    <a:pt x="14709320" y="8749927"/>
                  </a:lnTo>
                  <a:lnTo>
                    <a:pt x="14709422" y="8754304"/>
                  </a:lnTo>
                  <a:lnTo>
                    <a:pt x="14711994" y="8756583"/>
                  </a:lnTo>
                  <a:lnTo>
                    <a:pt x="14715092" y="8759480"/>
                  </a:lnTo>
                  <a:lnTo>
                    <a:pt x="14715617" y="8760099"/>
                  </a:lnTo>
                  <a:lnTo>
                    <a:pt x="14719615" y="8761804"/>
                  </a:lnTo>
                  <a:lnTo>
                    <a:pt x="14722328" y="8760991"/>
                  </a:lnTo>
                  <a:lnTo>
                    <a:pt x="14724323" y="8759085"/>
                  </a:lnTo>
                  <a:lnTo>
                    <a:pt x="14726603" y="8756512"/>
                  </a:lnTo>
                  <a:lnTo>
                    <a:pt x="14726499" y="8752133"/>
                  </a:lnTo>
                  <a:lnTo>
                    <a:pt x="14723925" y="8749854"/>
                  </a:lnTo>
                  <a:lnTo>
                    <a:pt x="14720829" y="8746957"/>
                  </a:lnTo>
                  <a:lnTo>
                    <a:pt x="14718255" y="8744678"/>
                  </a:lnTo>
                  <a:close/>
                </a:path>
                <a:path w="18385155" h="10630535">
                  <a:moveTo>
                    <a:pt x="14654871" y="8684548"/>
                  </a:moveTo>
                  <a:lnTo>
                    <a:pt x="14650494" y="8684650"/>
                  </a:lnTo>
                  <a:lnTo>
                    <a:pt x="14648214" y="8687223"/>
                  </a:lnTo>
                  <a:lnTo>
                    <a:pt x="14645602" y="8689655"/>
                  </a:lnTo>
                  <a:lnTo>
                    <a:pt x="14645704" y="8694032"/>
                  </a:lnTo>
                  <a:lnTo>
                    <a:pt x="14648277" y="8696311"/>
                  </a:lnTo>
                  <a:lnTo>
                    <a:pt x="14651376" y="8699209"/>
                  </a:lnTo>
                  <a:lnTo>
                    <a:pt x="14651901" y="8699827"/>
                  </a:lnTo>
                  <a:lnTo>
                    <a:pt x="14653233" y="8700395"/>
                  </a:lnTo>
                  <a:lnTo>
                    <a:pt x="14653091" y="8700728"/>
                  </a:lnTo>
                  <a:lnTo>
                    <a:pt x="14655758" y="8701866"/>
                  </a:lnTo>
                  <a:lnTo>
                    <a:pt x="14658468" y="8701053"/>
                  </a:lnTo>
                  <a:lnTo>
                    <a:pt x="14660463" y="8699146"/>
                  </a:lnTo>
                  <a:lnTo>
                    <a:pt x="14663076" y="8696715"/>
                  </a:lnTo>
                  <a:lnTo>
                    <a:pt x="14662975" y="8692338"/>
                  </a:lnTo>
                  <a:lnTo>
                    <a:pt x="14660401" y="8690058"/>
                  </a:lnTo>
                  <a:lnTo>
                    <a:pt x="14657301" y="8687160"/>
                  </a:lnTo>
                  <a:lnTo>
                    <a:pt x="14654871" y="8684548"/>
                  </a:lnTo>
                  <a:close/>
                </a:path>
                <a:path w="18385155" h="10630535">
                  <a:moveTo>
                    <a:pt x="14591773" y="8623752"/>
                  </a:moveTo>
                  <a:lnTo>
                    <a:pt x="14587727" y="8623996"/>
                  </a:lnTo>
                  <a:lnTo>
                    <a:pt x="14582501" y="8628858"/>
                  </a:lnTo>
                  <a:lnTo>
                    <a:pt x="14582747" y="8632903"/>
                  </a:lnTo>
                  <a:lnTo>
                    <a:pt x="14585179" y="8635516"/>
                  </a:lnTo>
                  <a:lnTo>
                    <a:pt x="14588276" y="8638412"/>
                  </a:lnTo>
                  <a:lnTo>
                    <a:pt x="14588800" y="8639031"/>
                  </a:lnTo>
                  <a:lnTo>
                    <a:pt x="14592800" y="8640737"/>
                  </a:lnTo>
                  <a:lnTo>
                    <a:pt x="14595368" y="8640256"/>
                  </a:lnTo>
                  <a:lnTo>
                    <a:pt x="14597363" y="8638350"/>
                  </a:lnTo>
                  <a:lnTo>
                    <a:pt x="14599975" y="8635918"/>
                  </a:lnTo>
                  <a:lnTo>
                    <a:pt x="14599731" y="8631874"/>
                  </a:lnTo>
                  <a:lnTo>
                    <a:pt x="14597301" y="8629262"/>
                  </a:lnTo>
                  <a:lnTo>
                    <a:pt x="14594203" y="8626365"/>
                  </a:lnTo>
                  <a:lnTo>
                    <a:pt x="14591773" y="8623752"/>
                  </a:lnTo>
                  <a:close/>
                </a:path>
                <a:path w="18385155" h="10630535">
                  <a:moveTo>
                    <a:pt x="14529148" y="8562765"/>
                  </a:moveTo>
                  <a:lnTo>
                    <a:pt x="14525102" y="8563009"/>
                  </a:lnTo>
                  <a:lnTo>
                    <a:pt x="14519876" y="8567871"/>
                  </a:lnTo>
                  <a:lnTo>
                    <a:pt x="14520123" y="8571915"/>
                  </a:lnTo>
                  <a:lnTo>
                    <a:pt x="14522554" y="8574528"/>
                  </a:lnTo>
                  <a:lnTo>
                    <a:pt x="14525651" y="8577425"/>
                  </a:lnTo>
                  <a:lnTo>
                    <a:pt x="14526176" y="8578043"/>
                  </a:lnTo>
                  <a:lnTo>
                    <a:pt x="14530174" y="8579749"/>
                  </a:lnTo>
                  <a:lnTo>
                    <a:pt x="14532743" y="8579268"/>
                  </a:lnTo>
                  <a:lnTo>
                    <a:pt x="14534738" y="8577362"/>
                  </a:lnTo>
                  <a:lnTo>
                    <a:pt x="14537352" y="8574931"/>
                  </a:lnTo>
                  <a:lnTo>
                    <a:pt x="14537108" y="8570887"/>
                  </a:lnTo>
                  <a:lnTo>
                    <a:pt x="14534676" y="8568274"/>
                  </a:lnTo>
                  <a:lnTo>
                    <a:pt x="14531579" y="8565377"/>
                  </a:lnTo>
                  <a:lnTo>
                    <a:pt x="14529148" y="8562765"/>
                  </a:lnTo>
                  <a:close/>
                </a:path>
                <a:path w="18385155" h="10630535">
                  <a:moveTo>
                    <a:pt x="14466474" y="8500967"/>
                  </a:moveTo>
                  <a:lnTo>
                    <a:pt x="14462429" y="8501212"/>
                  </a:lnTo>
                  <a:lnTo>
                    <a:pt x="14457203" y="8506074"/>
                  </a:lnTo>
                  <a:lnTo>
                    <a:pt x="14457449" y="8510119"/>
                  </a:lnTo>
                  <a:lnTo>
                    <a:pt x="14459881" y="8512731"/>
                  </a:lnTo>
                  <a:lnTo>
                    <a:pt x="14462978" y="8515629"/>
                  </a:lnTo>
                  <a:lnTo>
                    <a:pt x="14463835" y="8516388"/>
                  </a:lnTo>
                  <a:lnTo>
                    <a:pt x="14467502" y="8517952"/>
                  </a:lnTo>
                  <a:lnTo>
                    <a:pt x="14470070" y="8517472"/>
                  </a:lnTo>
                  <a:lnTo>
                    <a:pt x="14472065" y="8515565"/>
                  </a:lnTo>
                  <a:lnTo>
                    <a:pt x="14474677" y="8513134"/>
                  </a:lnTo>
                  <a:lnTo>
                    <a:pt x="14474433" y="8509091"/>
                  </a:lnTo>
                  <a:lnTo>
                    <a:pt x="14472002" y="8506478"/>
                  </a:lnTo>
                  <a:lnTo>
                    <a:pt x="14468905" y="8503581"/>
                  </a:lnTo>
                  <a:lnTo>
                    <a:pt x="14466474" y="8500967"/>
                  </a:lnTo>
                  <a:close/>
                </a:path>
                <a:path w="18385155" h="10630535">
                  <a:moveTo>
                    <a:pt x="14404277" y="8438981"/>
                  </a:moveTo>
                  <a:lnTo>
                    <a:pt x="14400231" y="8439225"/>
                  </a:lnTo>
                  <a:lnTo>
                    <a:pt x="14395005" y="8444087"/>
                  </a:lnTo>
                  <a:lnTo>
                    <a:pt x="14395251" y="8448131"/>
                  </a:lnTo>
                  <a:lnTo>
                    <a:pt x="14397683" y="8450744"/>
                  </a:lnTo>
                  <a:lnTo>
                    <a:pt x="14400638" y="8453975"/>
                  </a:lnTo>
                  <a:lnTo>
                    <a:pt x="14401494" y="8454734"/>
                  </a:lnTo>
                  <a:lnTo>
                    <a:pt x="14405161" y="8456298"/>
                  </a:lnTo>
                  <a:lnTo>
                    <a:pt x="14407729" y="8455818"/>
                  </a:lnTo>
                  <a:lnTo>
                    <a:pt x="14409725" y="8453911"/>
                  </a:lnTo>
                  <a:lnTo>
                    <a:pt x="14412336" y="8451480"/>
                  </a:lnTo>
                  <a:lnTo>
                    <a:pt x="14412093" y="8447436"/>
                  </a:lnTo>
                  <a:lnTo>
                    <a:pt x="14404277" y="8438981"/>
                  </a:lnTo>
                  <a:close/>
                </a:path>
                <a:path w="18385155" h="10630535">
                  <a:moveTo>
                    <a:pt x="14342412" y="8377136"/>
                  </a:moveTo>
                  <a:lnTo>
                    <a:pt x="14338508" y="8377046"/>
                  </a:lnTo>
                  <a:lnTo>
                    <a:pt x="14335897" y="8379477"/>
                  </a:lnTo>
                  <a:lnTo>
                    <a:pt x="14333617" y="8382050"/>
                  </a:lnTo>
                  <a:lnTo>
                    <a:pt x="14333530" y="8385953"/>
                  </a:lnTo>
                  <a:lnTo>
                    <a:pt x="14335960" y="8388565"/>
                  </a:lnTo>
                  <a:lnTo>
                    <a:pt x="14338915" y="8391796"/>
                  </a:lnTo>
                  <a:lnTo>
                    <a:pt x="14339440" y="8392414"/>
                  </a:lnTo>
                  <a:lnTo>
                    <a:pt x="14343439" y="8394120"/>
                  </a:lnTo>
                  <a:lnTo>
                    <a:pt x="14346007" y="8393639"/>
                  </a:lnTo>
                  <a:lnTo>
                    <a:pt x="14348002" y="8391732"/>
                  </a:lnTo>
                  <a:lnTo>
                    <a:pt x="14350282" y="8389159"/>
                  </a:lnTo>
                  <a:lnTo>
                    <a:pt x="14350371" y="8385258"/>
                  </a:lnTo>
                  <a:lnTo>
                    <a:pt x="14347940" y="8382645"/>
                  </a:lnTo>
                  <a:lnTo>
                    <a:pt x="14344985" y="8379414"/>
                  </a:lnTo>
                  <a:lnTo>
                    <a:pt x="14342412" y="8377136"/>
                  </a:lnTo>
                  <a:close/>
                </a:path>
                <a:path w="18385155" h="10630535">
                  <a:moveTo>
                    <a:pt x="14281306" y="8314432"/>
                  </a:moveTo>
                  <a:lnTo>
                    <a:pt x="14277405" y="8314343"/>
                  </a:lnTo>
                  <a:lnTo>
                    <a:pt x="14274792" y="8316774"/>
                  </a:lnTo>
                  <a:lnTo>
                    <a:pt x="14272512" y="8319348"/>
                  </a:lnTo>
                  <a:lnTo>
                    <a:pt x="14272423" y="8323249"/>
                  </a:lnTo>
                  <a:lnTo>
                    <a:pt x="14277810" y="8329093"/>
                  </a:lnTo>
                  <a:lnTo>
                    <a:pt x="14278335" y="8329711"/>
                  </a:lnTo>
                  <a:lnTo>
                    <a:pt x="14282333" y="8331416"/>
                  </a:lnTo>
                  <a:lnTo>
                    <a:pt x="14284903" y="8330936"/>
                  </a:lnTo>
                  <a:lnTo>
                    <a:pt x="14286899" y="8329030"/>
                  </a:lnTo>
                  <a:lnTo>
                    <a:pt x="14289177" y="8326456"/>
                  </a:lnTo>
                  <a:lnTo>
                    <a:pt x="14289265" y="8322555"/>
                  </a:lnTo>
                  <a:lnTo>
                    <a:pt x="14286834" y="8319942"/>
                  </a:lnTo>
                  <a:lnTo>
                    <a:pt x="14283879" y="8316711"/>
                  </a:lnTo>
                  <a:lnTo>
                    <a:pt x="14281306" y="8314432"/>
                  </a:lnTo>
                  <a:close/>
                </a:path>
                <a:path w="18385155" h="10630535">
                  <a:moveTo>
                    <a:pt x="14220535" y="8251871"/>
                  </a:moveTo>
                  <a:lnTo>
                    <a:pt x="14216632" y="8251782"/>
                  </a:lnTo>
                  <a:lnTo>
                    <a:pt x="14211406" y="8256644"/>
                  </a:lnTo>
                  <a:lnTo>
                    <a:pt x="14211319" y="8260547"/>
                  </a:lnTo>
                  <a:lnTo>
                    <a:pt x="14213750" y="8263159"/>
                  </a:lnTo>
                  <a:lnTo>
                    <a:pt x="14216704" y="8266390"/>
                  </a:lnTo>
                  <a:lnTo>
                    <a:pt x="14217229" y="8267007"/>
                  </a:lnTo>
                  <a:lnTo>
                    <a:pt x="14218896" y="8267718"/>
                  </a:lnTo>
                  <a:lnTo>
                    <a:pt x="14218754" y="8268052"/>
                  </a:lnTo>
                  <a:lnTo>
                    <a:pt x="14221087" y="8269047"/>
                  </a:lnTo>
                  <a:lnTo>
                    <a:pt x="14223656" y="8268567"/>
                  </a:lnTo>
                  <a:lnTo>
                    <a:pt x="14225652" y="8266661"/>
                  </a:lnTo>
                  <a:lnTo>
                    <a:pt x="14228265" y="8264230"/>
                  </a:lnTo>
                  <a:lnTo>
                    <a:pt x="14228352" y="8260327"/>
                  </a:lnTo>
                  <a:lnTo>
                    <a:pt x="14225921" y="8257715"/>
                  </a:lnTo>
                  <a:lnTo>
                    <a:pt x="14222966" y="8254484"/>
                  </a:lnTo>
                  <a:lnTo>
                    <a:pt x="14220535" y="8251871"/>
                  </a:lnTo>
                  <a:close/>
                </a:path>
                <a:path w="18385155" h="10630535">
                  <a:moveTo>
                    <a:pt x="14160046" y="8188643"/>
                  </a:moveTo>
                  <a:lnTo>
                    <a:pt x="14156146" y="8188555"/>
                  </a:lnTo>
                  <a:lnTo>
                    <a:pt x="14150920" y="8193417"/>
                  </a:lnTo>
                  <a:lnTo>
                    <a:pt x="14150831" y="8197319"/>
                  </a:lnTo>
                  <a:lnTo>
                    <a:pt x="14156219" y="8203163"/>
                  </a:lnTo>
                  <a:lnTo>
                    <a:pt x="14156743" y="8203780"/>
                  </a:lnTo>
                  <a:lnTo>
                    <a:pt x="14158410" y="8204491"/>
                  </a:lnTo>
                  <a:lnTo>
                    <a:pt x="14158268" y="8204825"/>
                  </a:lnTo>
                  <a:lnTo>
                    <a:pt x="14160600" y="8205820"/>
                  </a:lnTo>
                  <a:lnTo>
                    <a:pt x="14163168" y="8205339"/>
                  </a:lnTo>
                  <a:lnTo>
                    <a:pt x="14165163" y="8203433"/>
                  </a:lnTo>
                  <a:lnTo>
                    <a:pt x="14167777" y="8201002"/>
                  </a:lnTo>
                  <a:lnTo>
                    <a:pt x="14167864" y="8197099"/>
                  </a:lnTo>
                  <a:lnTo>
                    <a:pt x="14160046" y="8188643"/>
                  </a:lnTo>
                  <a:close/>
                </a:path>
                <a:path w="18385155" h="10630535">
                  <a:moveTo>
                    <a:pt x="14099561" y="8125416"/>
                  </a:moveTo>
                  <a:lnTo>
                    <a:pt x="14095658" y="8125327"/>
                  </a:lnTo>
                  <a:lnTo>
                    <a:pt x="14090432" y="8130189"/>
                  </a:lnTo>
                  <a:lnTo>
                    <a:pt x="14090345" y="8134092"/>
                  </a:lnTo>
                  <a:lnTo>
                    <a:pt x="14095730" y="8139935"/>
                  </a:lnTo>
                  <a:lnTo>
                    <a:pt x="14096255" y="8140552"/>
                  </a:lnTo>
                  <a:lnTo>
                    <a:pt x="14097922" y="8141263"/>
                  </a:lnTo>
                  <a:lnTo>
                    <a:pt x="14097780" y="8141596"/>
                  </a:lnTo>
                  <a:lnTo>
                    <a:pt x="14100112" y="8142591"/>
                  </a:lnTo>
                  <a:lnTo>
                    <a:pt x="14102682" y="8142112"/>
                  </a:lnTo>
                  <a:lnTo>
                    <a:pt x="14104678" y="8140206"/>
                  </a:lnTo>
                  <a:lnTo>
                    <a:pt x="14107291" y="8137775"/>
                  </a:lnTo>
                  <a:lnTo>
                    <a:pt x="14107378" y="8133872"/>
                  </a:lnTo>
                  <a:lnTo>
                    <a:pt x="14099561" y="8125416"/>
                  </a:lnTo>
                  <a:close/>
                </a:path>
                <a:path w="18385155" h="10630535">
                  <a:moveTo>
                    <a:pt x="14039832" y="8061331"/>
                  </a:moveTo>
                  <a:lnTo>
                    <a:pt x="14035932" y="8061242"/>
                  </a:lnTo>
                  <a:lnTo>
                    <a:pt x="14030706" y="8066104"/>
                  </a:lnTo>
                  <a:lnTo>
                    <a:pt x="14030616" y="8070006"/>
                  </a:lnTo>
                  <a:lnTo>
                    <a:pt x="14036005" y="8075850"/>
                  </a:lnTo>
                  <a:lnTo>
                    <a:pt x="14036387" y="8076801"/>
                  </a:lnTo>
                  <a:lnTo>
                    <a:pt x="14040385" y="8078506"/>
                  </a:lnTo>
                  <a:lnTo>
                    <a:pt x="14042954" y="8078026"/>
                  </a:lnTo>
                  <a:lnTo>
                    <a:pt x="14044949" y="8076120"/>
                  </a:lnTo>
                  <a:lnTo>
                    <a:pt x="14047563" y="8073689"/>
                  </a:lnTo>
                  <a:lnTo>
                    <a:pt x="14047649" y="8069787"/>
                  </a:lnTo>
                  <a:lnTo>
                    <a:pt x="14045219" y="8067174"/>
                  </a:lnTo>
                  <a:lnTo>
                    <a:pt x="14042264" y="8063943"/>
                  </a:lnTo>
                  <a:lnTo>
                    <a:pt x="14039832" y="8061331"/>
                  </a:lnTo>
                  <a:close/>
                </a:path>
                <a:path w="18385155" h="10630535">
                  <a:moveTo>
                    <a:pt x="13980438" y="7997388"/>
                  </a:moveTo>
                  <a:lnTo>
                    <a:pt x="13976204" y="7997157"/>
                  </a:lnTo>
                  <a:lnTo>
                    <a:pt x="13973591" y="7999588"/>
                  </a:lnTo>
                  <a:lnTo>
                    <a:pt x="13971120" y="8001686"/>
                  </a:lnTo>
                  <a:lnTo>
                    <a:pt x="13970892" y="8005922"/>
                  </a:lnTo>
                  <a:lnTo>
                    <a:pt x="13973321" y="8008534"/>
                  </a:lnTo>
                  <a:lnTo>
                    <a:pt x="13976276" y="8011764"/>
                  </a:lnTo>
                  <a:lnTo>
                    <a:pt x="13976659" y="8012716"/>
                  </a:lnTo>
                  <a:lnTo>
                    <a:pt x="13980659" y="8014422"/>
                  </a:lnTo>
                  <a:lnTo>
                    <a:pt x="13983227" y="8013941"/>
                  </a:lnTo>
                  <a:lnTo>
                    <a:pt x="13985221" y="8012034"/>
                  </a:lnTo>
                  <a:lnTo>
                    <a:pt x="13987692" y="8009937"/>
                  </a:lnTo>
                  <a:lnTo>
                    <a:pt x="13987924" y="8005702"/>
                  </a:lnTo>
                  <a:lnTo>
                    <a:pt x="13982536" y="7999858"/>
                  </a:lnTo>
                  <a:lnTo>
                    <a:pt x="13980438" y="7997388"/>
                  </a:lnTo>
                  <a:close/>
                </a:path>
                <a:path w="18385155" h="10630535">
                  <a:moveTo>
                    <a:pt x="13920997" y="7932636"/>
                  </a:moveTo>
                  <a:lnTo>
                    <a:pt x="13916762" y="7932406"/>
                  </a:lnTo>
                  <a:lnTo>
                    <a:pt x="13911536" y="7937267"/>
                  </a:lnTo>
                  <a:lnTo>
                    <a:pt x="13911304" y="7941503"/>
                  </a:lnTo>
                  <a:lnTo>
                    <a:pt x="13913736" y="7944116"/>
                  </a:lnTo>
                  <a:lnTo>
                    <a:pt x="13916690" y="7947345"/>
                  </a:lnTo>
                  <a:lnTo>
                    <a:pt x="13917072" y="7948296"/>
                  </a:lnTo>
                  <a:lnTo>
                    <a:pt x="13918739" y="7949007"/>
                  </a:lnTo>
                  <a:lnTo>
                    <a:pt x="13919216" y="7948817"/>
                  </a:lnTo>
                  <a:lnTo>
                    <a:pt x="13921549" y="7949812"/>
                  </a:lnTo>
                  <a:lnTo>
                    <a:pt x="13923974" y="7949664"/>
                  </a:lnTo>
                  <a:lnTo>
                    <a:pt x="13925969" y="7947758"/>
                  </a:lnTo>
                  <a:lnTo>
                    <a:pt x="13928583" y="7945327"/>
                  </a:lnTo>
                  <a:lnTo>
                    <a:pt x="13928814" y="7941093"/>
                  </a:lnTo>
                  <a:lnTo>
                    <a:pt x="13920997" y="7932636"/>
                  </a:lnTo>
                  <a:close/>
                </a:path>
                <a:path w="18385155" h="10630535">
                  <a:moveTo>
                    <a:pt x="13861886" y="7868026"/>
                  </a:moveTo>
                  <a:lnTo>
                    <a:pt x="13857652" y="7867796"/>
                  </a:lnTo>
                  <a:lnTo>
                    <a:pt x="13852427" y="7872658"/>
                  </a:lnTo>
                  <a:lnTo>
                    <a:pt x="13852195" y="7876893"/>
                  </a:lnTo>
                  <a:lnTo>
                    <a:pt x="13857583" y="7882736"/>
                  </a:lnTo>
                  <a:lnTo>
                    <a:pt x="13857966" y="7883687"/>
                  </a:lnTo>
                  <a:lnTo>
                    <a:pt x="13859630" y="7884397"/>
                  </a:lnTo>
                  <a:lnTo>
                    <a:pt x="13860105" y="7884207"/>
                  </a:lnTo>
                  <a:lnTo>
                    <a:pt x="13862439" y="7885202"/>
                  </a:lnTo>
                  <a:lnTo>
                    <a:pt x="13864866" y="7885055"/>
                  </a:lnTo>
                  <a:lnTo>
                    <a:pt x="13866861" y="7883149"/>
                  </a:lnTo>
                  <a:lnTo>
                    <a:pt x="13869474" y="7880718"/>
                  </a:lnTo>
                  <a:lnTo>
                    <a:pt x="13869703" y="7876483"/>
                  </a:lnTo>
                  <a:lnTo>
                    <a:pt x="13867273" y="7873870"/>
                  </a:lnTo>
                  <a:lnTo>
                    <a:pt x="13864318" y="7870639"/>
                  </a:lnTo>
                  <a:lnTo>
                    <a:pt x="13861886" y="7868026"/>
                  </a:lnTo>
                  <a:close/>
                </a:path>
                <a:path w="18385155" h="10630535">
                  <a:moveTo>
                    <a:pt x="13802919" y="7803083"/>
                  </a:moveTo>
                  <a:lnTo>
                    <a:pt x="13798685" y="7802853"/>
                  </a:lnTo>
                  <a:lnTo>
                    <a:pt x="13793458" y="7807715"/>
                  </a:lnTo>
                  <a:lnTo>
                    <a:pt x="13793228" y="7811950"/>
                  </a:lnTo>
                  <a:lnTo>
                    <a:pt x="13798615" y="7817793"/>
                  </a:lnTo>
                  <a:lnTo>
                    <a:pt x="13798998" y="7818745"/>
                  </a:lnTo>
                  <a:lnTo>
                    <a:pt x="13800664" y="7819456"/>
                  </a:lnTo>
                  <a:lnTo>
                    <a:pt x="13801137" y="7819263"/>
                  </a:lnTo>
                  <a:lnTo>
                    <a:pt x="13803471" y="7820258"/>
                  </a:lnTo>
                  <a:lnTo>
                    <a:pt x="13805899" y="7820113"/>
                  </a:lnTo>
                  <a:lnTo>
                    <a:pt x="13807893" y="7818206"/>
                  </a:lnTo>
                  <a:lnTo>
                    <a:pt x="13810506" y="7815775"/>
                  </a:lnTo>
                  <a:lnTo>
                    <a:pt x="13810736" y="7811539"/>
                  </a:lnTo>
                  <a:lnTo>
                    <a:pt x="13802919" y="7803083"/>
                  </a:lnTo>
                  <a:close/>
                </a:path>
                <a:path w="18385155" h="10630535">
                  <a:moveTo>
                    <a:pt x="13744426" y="7737949"/>
                  </a:moveTo>
                  <a:lnTo>
                    <a:pt x="13740192" y="7737719"/>
                  </a:lnTo>
                  <a:lnTo>
                    <a:pt x="13734967" y="7742581"/>
                  </a:lnTo>
                  <a:lnTo>
                    <a:pt x="13734736" y="7746816"/>
                  </a:lnTo>
                  <a:lnTo>
                    <a:pt x="13737168" y="7749429"/>
                  </a:lnTo>
                  <a:lnTo>
                    <a:pt x="13740123" y="7752659"/>
                  </a:lnTo>
                  <a:lnTo>
                    <a:pt x="13740505" y="7753610"/>
                  </a:lnTo>
                  <a:lnTo>
                    <a:pt x="13742172" y="7754321"/>
                  </a:lnTo>
                  <a:lnTo>
                    <a:pt x="13742645" y="7754130"/>
                  </a:lnTo>
                  <a:lnTo>
                    <a:pt x="13744979" y="7755125"/>
                  </a:lnTo>
                  <a:lnTo>
                    <a:pt x="13747548" y="7754645"/>
                  </a:lnTo>
                  <a:lnTo>
                    <a:pt x="13749401" y="7753072"/>
                  </a:lnTo>
                  <a:lnTo>
                    <a:pt x="13752015" y="7750640"/>
                  </a:lnTo>
                  <a:lnTo>
                    <a:pt x="13752244" y="7746405"/>
                  </a:lnTo>
                  <a:lnTo>
                    <a:pt x="13749813" y="7743792"/>
                  </a:lnTo>
                  <a:lnTo>
                    <a:pt x="13746858" y="7740562"/>
                  </a:lnTo>
                  <a:lnTo>
                    <a:pt x="13744426" y="7737949"/>
                  </a:lnTo>
                  <a:close/>
                </a:path>
                <a:path w="18385155" h="10630535">
                  <a:moveTo>
                    <a:pt x="13685793" y="7673148"/>
                  </a:moveTo>
                  <a:lnTo>
                    <a:pt x="13681558" y="7672918"/>
                  </a:lnTo>
                  <a:lnTo>
                    <a:pt x="13676333" y="7677780"/>
                  </a:lnTo>
                  <a:lnTo>
                    <a:pt x="13676103" y="7682015"/>
                  </a:lnTo>
                  <a:lnTo>
                    <a:pt x="13678534" y="7684629"/>
                  </a:lnTo>
                  <a:lnTo>
                    <a:pt x="13681488" y="7687858"/>
                  </a:lnTo>
                  <a:lnTo>
                    <a:pt x="13681870" y="7688809"/>
                  </a:lnTo>
                  <a:lnTo>
                    <a:pt x="13683537" y="7689520"/>
                  </a:lnTo>
                  <a:lnTo>
                    <a:pt x="13684014" y="7689330"/>
                  </a:lnTo>
                  <a:lnTo>
                    <a:pt x="13686346" y="7690325"/>
                  </a:lnTo>
                  <a:lnTo>
                    <a:pt x="13688772" y="7690178"/>
                  </a:lnTo>
                  <a:lnTo>
                    <a:pt x="13690768" y="7688271"/>
                  </a:lnTo>
                  <a:lnTo>
                    <a:pt x="13693380" y="7685840"/>
                  </a:lnTo>
                  <a:lnTo>
                    <a:pt x="13693610" y="7681604"/>
                  </a:lnTo>
                  <a:lnTo>
                    <a:pt x="13691179" y="7678992"/>
                  </a:lnTo>
                  <a:lnTo>
                    <a:pt x="13688225" y="7675762"/>
                  </a:lnTo>
                  <a:lnTo>
                    <a:pt x="13685793" y="7673148"/>
                  </a:lnTo>
                  <a:close/>
                </a:path>
                <a:path w="18385155" h="10630535">
                  <a:moveTo>
                    <a:pt x="13626825" y="7608206"/>
                  </a:moveTo>
                  <a:lnTo>
                    <a:pt x="13622591" y="7607975"/>
                  </a:lnTo>
                  <a:lnTo>
                    <a:pt x="13617365" y="7612837"/>
                  </a:lnTo>
                  <a:lnTo>
                    <a:pt x="13617135" y="7617073"/>
                  </a:lnTo>
                  <a:lnTo>
                    <a:pt x="13622521" y="7622915"/>
                  </a:lnTo>
                  <a:lnTo>
                    <a:pt x="13622903" y="7623867"/>
                  </a:lnTo>
                  <a:lnTo>
                    <a:pt x="13624569" y="7624577"/>
                  </a:lnTo>
                  <a:lnTo>
                    <a:pt x="13625046" y="7624386"/>
                  </a:lnTo>
                  <a:lnTo>
                    <a:pt x="13627379" y="7625382"/>
                  </a:lnTo>
                  <a:lnTo>
                    <a:pt x="13629804" y="7625234"/>
                  </a:lnTo>
                  <a:lnTo>
                    <a:pt x="13631799" y="7623328"/>
                  </a:lnTo>
                  <a:lnTo>
                    <a:pt x="13634412" y="7620897"/>
                  </a:lnTo>
                  <a:lnTo>
                    <a:pt x="13634644" y="7616662"/>
                  </a:lnTo>
                  <a:lnTo>
                    <a:pt x="13626825" y="7608206"/>
                  </a:lnTo>
                  <a:close/>
                </a:path>
                <a:path w="18385155" h="10630535">
                  <a:moveTo>
                    <a:pt x="13567717" y="7543597"/>
                  </a:moveTo>
                  <a:lnTo>
                    <a:pt x="13563480" y="7543365"/>
                  </a:lnTo>
                  <a:lnTo>
                    <a:pt x="13558254" y="7548227"/>
                  </a:lnTo>
                  <a:lnTo>
                    <a:pt x="13558025" y="7552463"/>
                  </a:lnTo>
                  <a:lnTo>
                    <a:pt x="13560455" y="7555075"/>
                  </a:lnTo>
                  <a:lnTo>
                    <a:pt x="13563410" y="7558306"/>
                  </a:lnTo>
                  <a:lnTo>
                    <a:pt x="13563793" y="7559257"/>
                  </a:lnTo>
                  <a:lnTo>
                    <a:pt x="13565459" y="7559968"/>
                  </a:lnTo>
                  <a:lnTo>
                    <a:pt x="13565935" y="7559776"/>
                  </a:lnTo>
                  <a:lnTo>
                    <a:pt x="13568269" y="7560771"/>
                  </a:lnTo>
                  <a:lnTo>
                    <a:pt x="13570695" y="7560624"/>
                  </a:lnTo>
                  <a:lnTo>
                    <a:pt x="13572689" y="7558718"/>
                  </a:lnTo>
                  <a:lnTo>
                    <a:pt x="13575303" y="7556287"/>
                  </a:lnTo>
                  <a:lnTo>
                    <a:pt x="13575534" y="7552052"/>
                  </a:lnTo>
                  <a:lnTo>
                    <a:pt x="13573103" y="7549440"/>
                  </a:lnTo>
                  <a:lnTo>
                    <a:pt x="13570148" y="7546209"/>
                  </a:lnTo>
                  <a:lnTo>
                    <a:pt x="13567717" y="7543597"/>
                  </a:lnTo>
                  <a:close/>
                </a:path>
                <a:path w="18385155" h="10630535">
                  <a:moveTo>
                    <a:pt x="13508607" y="7478986"/>
                  </a:moveTo>
                  <a:lnTo>
                    <a:pt x="13504372" y="7478756"/>
                  </a:lnTo>
                  <a:lnTo>
                    <a:pt x="13499147" y="7483618"/>
                  </a:lnTo>
                  <a:lnTo>
                    <a:pt x="13498914" y="7487852"/>
                  </a:lnTo>
                  <a:lnTo>
                    <a:pt x="13501346" y="7490466"/>
                  </a:lnTo>
                  <a:lnTo>
                    <a:pt x="13504301" y="7493696"/>
                  </a:lnTo>
                  <a:lnTo>
                    <a:pt x="13504683" y="7494647"/>
                  </a:lnTo>
                  <a:lnTo>
                    <a:pt x="13506350" y="7495358"/>
                  </a:lnTo>
                  <a:lnTo>
                    <a:pt x="13506826" y="7495167"/>
                  </a:lnTo>
                  <a:lnTo>
                    <a:pt x="13509158" y="7496162"/>
                  </a:lnTo>
                  <a:lnTo>
                    <a:pt x="13511586" y="7496015"/>
                  </a:lnTo>
                  <a:lnTo>
                    <a:pt x="13513582" y="7494109"/>
                  </a:lnTo>
                  <a:lnTo>
                    <a:pt x="13516195" y="7491678"/>
                  </a:lnTo>
                  <a:lnTo>
                    <a:pt x="13516424" y="7487443"/>
                  </a:lnTo>
                  <a:lnTo>
                    <a:pt x="13508607" y="7478986"/>
                  </a:lnTo>
                  <a:close/>
                </a:path>
                <a:path w="18385155" h="10630535">
                  <a:moveTo>
                    <a:pt x="13449497" y="7414377"/>
                  </a:moveTo>
                  <a:lnTo>
                    <a:pt x="13445263" y="7414146"/>
                  </a:lnTo>
                  <a:lnTo>
                    <a:pt x="13440036" y="7419008"/>
                  </a:lnTo>
                  <a:lnTo>
                    <a:pt x="13439805" y="7423243"/>
                  </a:lnTo>
                  <a:lnTo>
                    <a:pt x="13445193" y="7429087"/>
                  </a:lnTo>
                  <a:lnTo>
                    <a:pt x="13445575" y="7430038"/>
                  </a:lnTo>
                  <a:lnTo>
                    <a:pt x="13447239" y="7430748"/>
                  </a:lnTo>
                  <a:lnTo>
                    <a:pt x="13447715" y="7430557"/>
                  </a:lnTo>
                  <a:lnTo>
                    <a:pt x="13450049" y="7431552"/>
                  </a:lnTo>
                  <a:lnTo>
                    <a:pt x="13452477" y="7431406"/>
                  </a:lnTo>
                  <a:lnTo>
                    <a:pt x="13454471" y="7429499"/>
                  </a:lnTo>
                  <a:lnTo>
                    <a:pt x="13457084" y="7427068"/>
                  </a:lnTo>
                  <a:lnTo>
                    <a:pt x="13457315" y="7422833"/>
                  </a:lnTo>
                  <a:lnTo>
                    <a:pt x="13454883" y="7420220"/>
                  </a:lnTo>
                  <a:lnTo>
                    <a:pt x="13451928" y="7416989"/>
                  </a:lnTo>
                  <a:lnTo>
                    <a:pt x="13449497" y="7414377"/>
                  </a:lnTo>
                  <a:close/>
                </a:path>
                <a:path w="18385155" h="10630535">
                  <a:moveTo>
                    <a:pt x="13389960" y="7350767"/>
                  </a:moveTo>
                  <a:lnTo>
                    <a:pt x="13385725" y="7350536"/>
                  </a:lnTo>
                  <a:lnTo>
                    <a:pt x="13383113" y="7352967"/>
                  </a:lnTo>
                  <a:lnTo>
                    <a:pt x="13380643" y="7355065"/>
                  </a:lnTo>
                  <a:lnTo>
                    <a:pt x="13380412" y="7359300"/>
                  </a:lnTo>
                  <a:lnTo>
                    <a:pt x="13382844" y="7361914"/>
                  </a:lnTo>
                  <a:lnTo>
                    <a:pt x="13385799" y="7365144"/>
                  </a:lnTo>
                  <a:lnTo>
                    <a:pt x="13386180" y="7366094"/>
                  </a:lnTo>
                  <a:lnTo>
                    <a:pt x="13390181" y="7367801"/>
                  </a:lnTo>
                  <a:lnTo>
                    <a:pt x="13392748" y="7367321"/>
                  </a:lnTo>
                  <a:lnTo>
                    <a:pt x="13394744" y="7365414"/>
                  </a:lnTo>
                  <a:lnTo>
                    <a:pt x="13397214" y="7363316"/>
                  </a:lnTo>
                  <a:lnTo>
                    <a:pt x="13397446" y="7359081"/>
                  </a:lnTo>
                  <a:lnTo>
                    <a:pt x="13392057" y="7353237"/>
                  </a:lnTo>
                  <a:lnTo>
                    <a:pt x="13389960" y="7350767"/>
                  </a:lnTo>
                  <a:close/>
                </a:path>
                <a:path w="18385155" h="10630535">
                  <a:moveTo>
                    <a:pt x="13330043" y="7286207"/>
                  </a:moveTo>
                  <a:lnTo>
                    <a:pt x="13326139" y="7286118"/>
                  </a:lnTo>
                  <a:lnTo>
                    <a:pt x="13320914" y="7290980"/>
                  </a:lnTo>
                  <a:lnTo>
                    <a:pt x="13320826" y="7294882"/>
                  </a:lnTo>
                  <a:lnTo>
                    <a:pt x="13323258" y="7297495"/>
                  </a:lnTo>
                  <a:lnTo>
                    <a:pt x="13326213" y="7300725"/>
                  </a:lnTo>
                  <a:lnTo>
                    <a:pt x="13326595" y="7301676"/>
                  </a:lnTo>
                  <a:lnTo>
                    <a:pt x="13330594" y="7303382"/>
                  </a:lnTo>
                  <a:lnTo>
                    <a:pt x="13333163" y="7302901"/>
                  </a:lnTo>
                  <a:lnTo>
                    <a:pt x="13335158" y="7300995"/>
                  </a:lnTo>
                  <a:lnTo>
                    <a:pt x="13337629" y="7298897"/>
                  </a:lnTo>
                  <a:lnTo>
                    <a:pt x="13337860" y="7294663"/>
                  </a:lnTo>
                  <a:lnTo>
                    <a:pt x="13335429" y="7292049"/>
                  </a:lnTo>
                  <a:lnTo>
                    <a:pt x="13332475" y="7288820"/>
                  </a:lnTo>
                  <a:lnTo>
                    <a:pt x="13330043" y="7286207"/>
                  </a:lnTo>
                  <a:close/>
                </a:path>
                <a:path w="18385155" h="10630535">
                  <a:moveTo>
                    <a:pt x="13270173" y="7222454"/>
                  </a:moveTo>
                  <a:lnTo>
                    <a:pt x="13266270" y="7222365"/>
                  </a:lnTo>
                  <a:lnTo>
                    <a:pt x="13261045" y="7227228"/>
                  </a:lnTo>
                  <a:lnTo>
                    <a:pt x="13260958" y="7231131"/>
                  </a:lnTo>
                  <a:lnTo>
                    <a:pt x="13263389" y="7233742"/>
                  </a:lnTo>
                  <a:lnTo>
                    <a:pt x="13266344" y="7236973"/>
                  </a:lnTo>
                  <a:lnTo>
                    <a:pt x="13266726" y="7237924"/>
                  </a:lnTo>
                  <a:lnTo>
                    <a:pt x="13270725" y="7239630"/>
                  </a:lnTo>
                  <a:lnTo>
                    <a:pt x="13273294" y="7239150"/>
                  </a:lnTo>
                  <a:lnTo>
                    <a:pt x="13275289" y="7237244"/>
                  </a:lnTo>
                  <a:lnTo>
                    <a:pt x="13277903" y="7234812"/>
                  </a:lnTo>
                  <a:lnTo>
                    <a:pt x="13277991" y="7230910"/>
                  </a:lnTo>
                  <a:lnTo>
                    <a:pt x="13275559" y="7228298"/>
                  </a:lnTo>
                  <a:lnTo>
                    <a:pt x="13272604" y="7225067"/>
                  </a:lnTo>
                  <a:lnTo>
                    <a:pt x="13270173" y="7222454"/>
                  </a:lnTo>
                  <a:close/>
                </a:path>
                <a:path w="18385155" h="10630535">
                  <a:moveTo>
                    <a:pt x="13210161" y="7159036"/>
                  </a:moveTo>
                  <a:lnTo>
                    <a:pt x="13206260" y="7158948"/>
                  </a:lnTo>
                  <a:lnTo>
                    <a:pt x="13201033" y="7163810"/>
                  </a:lnTo>
                  <a:lnTo>
                    <a:pt x="13200945" y="7167711"/>
                  </a:lnTo>
                  <a:lnTo>
                    <a:pt x="13206332" y="7173554"/>
                  </a:lnTo>
                  <a:lnTo>
                    <a:pt x="13206858" y="7174173"/>
                  </a:lnTo>
                  <a:lnTo>
                    <a:pt x="13208523" y="7174884"/>
                  </a:lnTo>
                  <a:lnTo>
                    <a:pt x="13208381" y="7175217"/>
                  </a:lnTo>
                  <a:lnTo>
                    <a:pt x="13210714" y="7176211"/>
                  </a:lnTo>
                  <a:lnTo>
                    <a:pt x="13213281" y="7175731"/>
                  </a:lnTo>
                  <a:lnTo>
                    <a:pt x="13215277" y="7173824"/>
                  </a:lnTo>
                  <a:lnTo>
                    <a:pt x="13217890" y="7171394"/>
                  </a:lnTo>
                  <a:lnTo>
                    <a:pt x="13217978" y="7167492"/>
                  </a:lnTo>
                  <a:lnTo>
                    <a:pt x="13215548" y="7164880"/>
                  </a:lnTo>
                  <a:lnTo>
                    <a:pt x="13212593" y="7161649"/>
                  </a:lnTo>
                  <a:lnTo>
                    <a:pt x="13210161" y="7159036"/>
                  </a:lnTo>
                  <a:close/>
                </a:path>
                <a:path w="18385155" h="10630535">
                  <a:moveTo>
                    <a:pt x="13149674" y="7095809"/>
                  </a:moveTo>
                  <a:lnTo>
                    <a:pt x="13145771" y="7095720"/>
                  </a:lnTo>
                  <a:lnTo>
                    <a:pt x="13140547" y="7100581"/>
                  </a:lnTo>
                  <a:lnTo>
                    <a:pt x="13140459" y="7104485"/>
                  </a:lnTo>
                  <a:lnTo>
                    <a:pt x="13142889" y="7107096"/>
                  </a:lnTo>
                  <a:lnTo>
                    <a:pt x="13145845" y="7110327"/>
                  </a:lnTo>
                  <a:lnTo>
                    <a:pt x="13146370" y="7110945"/>
                  </a:lnTo>
                  <a:lnTo>
                    <a:pt x="13148037" y="7111656"/>
                  </a:lnTo>
                  <a:lnTo>
                    <a:pt x="13147894" y="7111989"/>
                  </a:lnTo>
                  <a:lnTo>
                    <a:pt x="13150227" y="7112984"/>
                  </a:lnTo>
                  <a:lnTo>
                    <a:pt x="13152794" y="7112504"/>
                  </a:lnTo>
                  <a:lnTo>
                    <a:pt x="13154790" y="7110597"/>
                  </a:lnTo>
                  <a:lnTo>
                    <a:pt x="13157403" y="7108166"/>
                  </a:lnTo>
                  <a:lnTo>
                    <a:pt x="13157491" y="7104264"/>
                  </a:lnTo>
                  <a:lnTo>
                    <a:pt x="13149674" y="7095809"/>
                  </a:lnTo>
                  <a:close/>
                </a:path>
                <a:path w="18385155" h="10630535">
                  <a:moveTo>
                    <a:pt x="13089187" y="7032581"/>
                  </a:moveTo>
                  <a:lnTo>
                    <a:pt x="13085285" y="7032492"/>
                  </a:lnTo>
                  <a:lnTo>
                    <a:pt x="13080059" y="7037355"/>
                  </a:lnTo>
                  <a:lnTo>
                    <a:pt x="13079971" y="7041257"/>
                  </a:lnTo>
                  <a:lnTo>
                    <a:pt x="13082402" y="7043869"/>
                  </a:lnTo>
                  <a:lnTo>
                    <a:pt x="13085358" y="7047100"/>
                  </a:lnTo>
                  <a:lnTo>
                    <a:pt x="13085882" y="7047718"/>
                  </a:lnTo>
                  <a:lnTo>
                    <a:pt x="13087549" y="7048429"/>
                  </a:lnTo>
                  <a:lnTo>
                    <a:pt x="13087407" y="7048762"/>
                  </a:lnTo>
                  <a:lnTo>
                    <a:pt x="13089740" y="7049757"/>
                  </a:lnTo>
                  <a:lnTo>
                    <a:pt x="13092307" y="7049276"/>
                  </a:lnTo>
                  <a:lnTo>
                    <a:pt x="13094303" y="7047370"/>
                  </a:lnTo>
                  <a:lnTo>
                    <a:pt x="13096916" y="7044939"/>
                  </a:lnTo>
                  <a:lnTo>
                    <a:pt x="13097004" y="7041036"/>
                  </a:lnTo>
                  <a:lnTo>
                    <a:pt x="13094573" y="7038424"/>
                  </a:lnTo>
                  <a:lnTo>
                    <a:pt x="13091619" y="7035194"/>
                  </a:lnTo>
                  <a:lnTo>
                    <a:pt x="13089187" y="7032581"/>
                  </a:lnTo>
                  <a:close/>
                </a:path>
                <a:path w="18385155" h="10630535">
                  <a:moveTo>
                    <a:pt x="13027749" y="6969736"/>
                  </a:moveTo>
                  <a:lnTo>
                    <a:pt x="13023848" y="6969647"/>
                  </a:lnTo>
                  <a:lnTo>
                    <a:pt x="13021234" y="6972079"/>
                  </a:lnTo>
                  <a:lnTo>
                    <a:pt x="13018955" y="6974651"/>
                  </a:lnTo>
                  <a:lnTo>
                    <a:pt x="13018866" y="6978554"/>
                  </a:lnTo>
                  <a:lnTo>
                    <a:pt x="13021297" y="6981166"/>
                  </a:lnTo>
                  <a:lnTo>
                    <a:pt x="13024252" y="6984396"/>
                  </a:lnTo>
                  <a:lnTo>
                    <a:pt x="13024777" y="6985014"/>
                  </a:lnTo>
                  <a:lnTo>
                    <a:pt x="13028777" y="6986720"/>
                  </a:lnTo>
                  <a:lnTo>
                    <a:pt x="13031346" y="6986241"/>
                  </a:lnTo>
                  <a:lnTo>
                    <a:pt x="13033340" y="6984334"/>
                  </a:lnTo>
                  <a:lnTo>
                    <a:pt x="13035620" y="6981760"/>
                  </a:lnTo>
                  <a:lnTo>
                    <a:pt x="13035708" y="6977858"/>
                  </a:lnTo>
                  <a:lnTo>
                    <a:pt x="13033278" y="6975246"/>
                  </a:lnTo>
                  <a:lnTo>
                    <a:pt x="13030323" y="6972016"/>
                  </a:lnTo>
                  <a:lnTo>
                    <a:pt x="13027749" y="6969736"/>
                  </a:lnTo>
                  <a:close/>
                </a:path>
                <a:path w="18385155" h="10630535">
                  <a:moveTo>
                    <a:pt x="12966502" y="6907366"/>
                  </a:moveTo>
                  <a:lnTo>
                    <a:pt x="12962600" y="6907277"/>
                  </a:lnTo>
                  <a:lnTo>
                    <a:pt x="12959988" y="6909708"/>
                  </a:lnTo>
                  <a:lnTo>
                    <a:pt x="12957708" y="6912282"/>
                  </a:lnTo>
                  <a:lnTo>
                    <a:pt x="12957620" y="6916184"/>
                  </a:lnTo>
                  <a:lnTo>
                    <a:pt x="12960050" y="6918796"/>
                  </a:lnTo>
                  <a:lnTo>
                    <a:pt x="12963006" y="6922027"/>
                  </a:lnTo>
                  <a:lnTo>
                    <a:pt x="12963532" y="6922645"/>
                  </a:lnTo>
                  <a:lnTo>
                    <a:pt x="12967529" y="6924350"/>
                  </a:lnTo>
                  <a:lnTo>
                    <a:pt x="12970098" y="6923871"/>
                  </a:lnTo>
                  <a:lnTo>
                    <a:pt x="12972093" y="6921964"/>
                  </a:lnTo>
                  <a:lnTo>
                    <a:pt x="12974373" y="6919391"/>
                  </a:lnTo>
                  <a:lnTo>
                    <a:pt x="12974461" y="6915488"/>
                  </a:lnTo>
                  <a:lnTo>
                    <a:pt x="12972030" y="6912875"/>
                  </a:lnTo>
                  <a:lnTo>
                    <a:pt x="12969076" y="6909646"/>
                  </a:lnTo>
                  <a:lnTo>
                    <a:pt x="12966502" y="6907366"/>
                  </a:lnTo>
                  <a:close/>
                </a:path>
                <a:path w="18385155" h="10630535">
                  <a:moveTo>
                    <a:pt x="12904780" y="6845187"/>
                  </a:moveTo>
                  <a:lnTo>
                    <a:pt x="12900736" y="6845432"/>
                  </a:lnTo>
                  <a:lnTo>
                    <a:pt x="12895510" y="6850294"/>
                  </a:lnTo>
                  <a:lnTo>
                    <a:pt x="12895755" y="6854338"/>
                  </a:lnTo>
                  <a:lnTo>
                    <a:pt x="12898185" y="6856951"/>
                  </a:lnTo>
                  <a:lnTo>
                    <a:pt x="12901283" y="6859847"/>
                  </a:lnTo>
                  <a:lnTo>
                    <a:pt x="12902142" y="6860609"/>
                  </a:lnTo>
                  <a:lnTo>
                    <a:pt x="12905808" y="6862172"/>
                  </a:lnTo>
                  <a:lnTo>
                    <a:pt x="12908377" y="6861692"/>
                  </a:lnTo>
                  <a:lnTo>
                    <a:pt x="12910371" y="6859785"/>
                  </a:lnTo>
                  <a:lnTo>
                    <a:pt x="12912984" y="6857354"/>
                  </a:lnTo>
                  <a:lnTo>
                    <a:pt x="12912739" y="6853311"/>
                  </a:lnTo>
                  <a:lnTo>
                    <a:pt x="12910308" y="6850698"/>
                  </a:lnTo>
                  <a:lnTo>
                    <a:pt x="12907211" y="6847800"/>
                  </a:lnTo>
                  <a:lnTo>
                    <a:pt x="12904780" y="6845187"/>
                  </a:lnTo>
                  <a:close/>
                </a:path>
                <a:path w="18385155" h="10630535">
                  <a:moveTo>
                    <a:pt x="12842631" y="6784008"/>
                  </a:moveTo>
                  <a:lnTo>
                    <a:pt x="12838587" y="6784254"/>
                  </a:lnTo>
                  <a:lnTo>
                    <a:pt x="12833361" y="6789115"/>
                  </a:lnTo>
                  <a:lnTo>
                    <a:pt x="12833605" y="6793159"/>
                  </a:lnTo>
                  <a:lnTo>
                    <a:pt x="12836037" y="6795772"/>
                  </a:lnTo>
                  <a:lnTo>
                    <a:pt x="12839135" y="6798670"/>
                  </a:lnTo>
                  <a:lnTo>
                    <a:pt x="12839659" y="6799287"/>
                  </a:lnTo>
                  <a:lnTo>
                    <a:pt x="12843659" y="6800993"/>
                  </a:lnTo>
                  <a:lnTo>
                    <a:pt x="12846228" y="6800513"/>
                  </a:lnTo>
                  <a:lnTo>
                    <a:pt x="12848223" y="6798607"/>
                  </a:lnTo>
                  <a:lnTo>
                    <a:pt x="12850835" y="6796175"/>
                  </a:lnTo>
                  <a:lnTo>
                    <a:pt x="12850591" y="6792132"/>
                  </a:lnTo>
                  <a:lnTo>
                    <a:pt x="12848159" y="6789519"/>
                  </a:lnTo>
                  <a:lnTo>
                    <a:pt x="12845061" y="6786621"/>
                  </a:lnTo>
                  <a:lnTo>
                    <a:pt x="12842631" y="6784008"/>
                  </a:lnTo>
                  <a:close/>
                </a:path>
                <a:path w="18385155" h="10630535">
                  <a:moveTo>
                    <a:pt x="12780006" y="6723021"/>
                  </a:moveTo>
                  <a:lnTo>
                    <a:pt x="12775629" y="6723124"/>
                  </a:lnTo>
                  <a:lnTo>
                    <a:pt x="12773349" y="6725697"/>
                  </a:lnTo>
                  <a:lnTo>
                    <a:pt x="12770736" y="6728128"/>
                  </a:lnTo>
                  <a:lnTo>
                    <a:pt x="12770839" y="6732505"/>
                  </a:lnTo>
                  <a:lnTo>
                    <a:pt x="12773412" y="6734784"/>
                  </a:lnTo>
                  <a:lnTo>
                    <a:pt x="12776510" y="6737682"/>
                  </a:lnTo>
                  <a:lnTo>
                    <a:pt x="12777035" y="6738300"/>
                  </a:lnTo>
                  <a:lnTo>
                    <a:pt x="12781034" y="6740006"/>
                  </a:lnTo>
                  <a:lnTo>
                    <a:pt x="12783603" y="6739526"/>
                  </a:lnTo>
                  <a:lnTo>
                    <a:pt x="12785599" y="6737619"/>
                  </a:lnTo>
                  <a:lnTo>
                    <a:pt x="12788212" y="6735188"/>
                  </a:lnTo>
                  <a:lnTo>
                    <a:pt x="12788109" y="6730811"/>
                  </a:lnTo>
                  <a:lnTo>
                    <a:pt x="12785535" y="6728531"/>
                  </a:lnTo>
                  <a:lnTo>
                    <a:pt x="12782436" y="6725633"/>
                  </a:lnTo>
                  <a:lnTo>
                    <a:pt x="12780006" y="6723021"/>
                  </a:lnTo>
                  <a:close/>
                </a:path>
                <a:path w="18385155" h="10630535">
                  <a:moveTo>
                    <a:pt x="12716288" y="6662749"/>
                  </a:moveTo>
                  <a:lnTo>
                    <a:pt x="12711911" y="6662852"/>
                  </a:lnTo>
                  <a:lnTo>
                    <a:pt x="12707352" y="6667998"/>
                  </a:lnTo>
                  <a:lnTo>
                    <a:pt x="12707455" y="6672375"/>
                  </a:lnTo>
                  <a:lnTo>
                    <a:pt x="12710029" y="6674655"/>
                  </a:lnTo>
                  <a:lnTo>
                    <a:pt x="12713126" y="6677552"/>
                  </a:lnTo>
                  <a:lnTo>
                    <a:pt x="12713650" y="6678170"/>
                  </a:lnTo>
                  <a:lnTo>
                    <a:pt x="12717650" y="6679876"/>
                  </a:lnTo>
                  <a:lnTo>
                    <a:pt x="12720361" y="6679062"/>
                  </a:lnTo>
                  <a:lnTo>
                    <a:pt x="12722356" y="6677156"/>
                  </a:lnTo>
                  <a:lnTo>
                    <a:pt x="12724635" y="6674582"/>
                  </a:lnTo>
                  <a:lnTo>
                    <a:pt x="12724532" y="6670205"/>
                  </a:lnTo>
                  <a:lnTo>
                    <a:pt x="12721959" y="6667926"/>
                  </a:lnTo>
                  <a:lnTo>
                    <a:pt x="12718862" y="6665029"/>
                  </a:lnTo>
                  <a:lnTo>
                    <a:pt x="12716288" y="6662749"/>
                  </a:lnTo>
                  <a:close/>
                </a:path>
                <a:path w="18385155" h="10630535">
                  <a:moveTo>
                    <a:pt x="12651954" y="6603002"/>
                  </a:moveTo>
                  <a:lnTo>
                    <a:pt x="12647909" y="6603246"/>
                  </a:lnTo>
                  <a:lnTo>
                    <a:pt x="12645629" y="6605819"/>
                  </a:lnTo>
                  <a:lnTo>
                    <a:pt x="12643208" y="6608727"/>
                  </a:lnTo>
                  <a:lnTo>
                    <a:pt x="12643453" y="6612770"/>
                  </a:lnTo>
                  <a:lnTo>
                    <a:pt x="12646025" y="6615049"/>
                  </a:lnTo>
                  <a:lnTo>
                    <a:pt x="12649123" y="6617947"/>
                  </a:lnTo>
                  <a:lnTo>
                    <a:pt x="12649648" y="6618565"/>
                  </a:lnTo>
                  <a:lnTo>
                    <a:pt x="12653647" y="6620271"/>
                  </a:lnTo>
                  <a:lnTo>
                    <a:pt x="12656359" y="6619457"/>
                  </a:lnTo>
                  <a:lnTo>
                    <a:pt x="12658354" y="6617551"/>
                  </a:lnTo>
                  <a:lnTo>
                    <a:pt x="12660776" y="6614644"/>
                  </a:lnTo>
                  <a:lnTo>
                    <a:pt x="12660531" y="6610599"/>
                  </a:lnTo>
                  <a:lnTo>
                    <a:pt x="12657957" y="6608320"/>
                  </a:lnTo>
                  <a:lnTo>
                    <a:pt x="12654860" y="6605423"/>
                  </a:lnTo>
                  <a:lnTo>
                    <a:pt x="12651954" y="6603002"/>
                  </a:lnTo>
                  <a:close/>
                </a:path>
                <a:path w="18385155" h="10630535">
                  <a:moveTo>
                    <a:pt x="12587191" y="6544254"/>
                  </a:moveTo>
                  <a:lnTo>
                    <a:pt x="12583148" y="6544499"/>
                  </a:lnTo>
                  <a:lnTo>
                    <a:pt x="12580868" y="6547072"/>
                  </a:lnTo>
                  <a:lnTo>
                    <a:pt x="12578446" y="6549979"/>
                  </a:lnTo>
                  <a:lnTo>
                    <a:pt x="12578690" y="6554023"/>
                  </a:lnTo>
                  <a:lnTo>
                    <a:pt x="12581264" y="6556302"/>
                  </a:lnTo>
                  <a:lnTo>
                    <a:pt x="12584363" y="6559199"/>
                  </a:lnTo>
                  <a:lnTo>
                    <a:pt x="12586362" y="6560052"/>
                  </a:lnTo>
                  <a:lnTo>
                    <a:pt x="12586220" y="6560385"/>
                  </a:lnTo>
                  <a:lnTo>
                    <a:pt x="12588887" y="6561523"/>
                  </a:lnTo>
                  <a:lnTo>
                    <a:pt x="12591596" y="6560709"/>
                  </a:lnTo>
                  <a:lnTo>
                    <a:pt x="12593592" y="6558803"/>
                  </a:lnTo>
                  <a:lnTo>
                    <a:pt x="12596013" y="6555895"/>
                  </a:lnTo>
                  <a:lnTo>
                    <a:pt x="12595769" y="6551852"/>
                  </a:lnTo>
                  <a:lnTo>
                    <a:pt x="12593196" y="6549573"/>
                  </a:lnTo>
                  <a:lnTo>
                    <a:pt x="12590099" y="6546676"/>
                  </a:lnTo>
                  <a:lnTo>
                    <a:pt x="12587191" y="6544254"/>
                  </a:lnTo>
                  <a:close/>
                </a:path>
                <a:path w="18385155" h="10630535">
                  <a:moveTo>
                    <a:pt x="12521527" y="6486697"/>
                  </a:moveTo>
                  <a:lnTo>
                    <a:pt x="12517484" y="6486943"/>
                  </a:lnTo>
                  <a:lnTo>
                    <a:pt x="12512924" y="6492089"/>
                  </a:lnTo>
                  <a:lnTo>
                    <a:pt x="12513170" y="6496132"/>
                  </a:lnTo>
                  <a:lnTo>
                    <a:pt x="12515743" y="6498412"/>
                  </a:lnTo>
                  <a:lnTo>
                    <a:pt x="12518840" y="6501310"/>
                  </a:lnTo>
                  <a:lnTo>
                    <a:pt x="12520840" y="6502162"/>
                  </a:lnTo>
                  <a:lnTo>
                    <a:pt x="12520365" y="6502354"/>
                  </a:lnTo>
                  <a:lnTo>
                    <a:pt x="12523031" y="6503491"/>
                  </a:lnTo>
                  <a:lnTo>
                    <a:pt x="12525932" y="6503153"/>
                  </a:lnTo>
                  <a:lnTo>
                    <a:pt x="12527737" y="6500770"/>
                  </a:lnTo>
                  <a:lnTo>
                    <a:pt x="12530016" y="6498198"/>
                  </a:lnTo>
                  <a:lnTo>
                    <a:pt x="12529772" y="6494154"/>
                  </a:lnTo>
                  <a:lnTo>
                    <a:pt x="12527198" y="6491874"/>
                  </a:lnTo>
                  <a:lnTo>
                    <a:pt x="12524101" y="6488977"/>
                  </a:lnTo>
                  <a:lnTo>
                    <a:pt x="12521527" y="6486697"/>
                  </a:lnTo>
                  <a:close/>
                </a:path>
                <a:path w="18385155" h="10630535">
                  <a:moveTo>
                    <a:pt x="12454721" y="6429047"/>
                  </a:moveTo>
                  <a:lnTo>
                    <a:pt x="12450535" y="6429625"/>
                  </a:lnTo>
                  <a:lnTo>
                    <a:pt x="12445976" y="6434772"/>
                  </a:lnTo>
                  <a:lnTo>
                    <a:pt x="12446556" y="6438958"/>
                  </a:lnTo>
                  <a:lnTo>
                    <a:pt x="12452559" y="6444277"/>
                  </a:lnTo>
                  <a:lnTo>
                    <a:pt x="12454226" y="6444988"/>
                  </a:lnTo>
                  <a:lnTo>
                    <a:pt x="12454083" y="6445321"/>
                  </a:lnTo>
                  <a:lnTo>
                    <a:pt x="12456749" y="6446459"/>
                  </a:lnTo>
                  <a:lnTo>
                    <a:pt x="12459794" y="6445787"/>
                  </a:lnTo>
                  <a:lnTo>
                    <a:pt x="12461598" y="6443405"/>
                  </a:lnTo>
                  <a:lnTo>
                    <a:pt x="12463878" y="6440832"/>
                  </a:lnTo>
                  <a:lnTo>
                    <a:pt x="12463299" y="6436646"/>
                  </a:lnTo>
                  <a:lnTo>
                    <a:pt x="12454721" y="6429047"/>
                  </a:lnTo>
                  <a:close/>
                </a:path>
                <a:path w="18385155" h="10630535">
                  <a:moveTo>
                    <a:pt x="12387396" y="6373539"/>
                  </a:moveTo>
                  <a:lnTo>
                    <a:pt x="12383209" y="6374117"/>
                  </a:lnTo>
                  <a:lnTo>
                    <a:pt x="12378651" y="6379264"/>
                  </a:lnTo>
                  <a:lnTo>
                    <a:pt x="12379228" y="6383450"/>
                  </a:lnTo>
                  <a:lnTo>
                    <a:pt x="12381802" y="6385730"/>
                  </a:lnTo>
                  <a:lnTo>
                    <a:pt x="12385376" y="6388436"/>
                  </a:lnTo>
                  <a:lnTo>
                    <a:pt x="12387042" y="6389147"/>
                  </a:lnTo>
                  <a:lnTo>
                    <a:pt x="12386899" y="6389480"/>
                  </a:lnTo>
                  <a:lnTo>
                    <a:pt x="12389566" y="6390618"/>
                  </a:lnTo>
                  <a:lnTo>
                    <a:pt x="12392611" y="6389946"/>
                  </a:lnTo>
                  <a:lnTo>
                    <a:pt x="12394415" y="6387564"/>
                  </a:lnTo>
                  <a:lnTo>
                    <a:pt x="12396694" y="6384991"/>
                  </a:lnTo>
                  <a:lnTo>
                    <a:pt x="12396115" y="6380805"/>
                  </a:lnTo>
                  <a:lnTo>
                    <a:pt x="12393542" y="6378525"/>
                  </a:lnTo>
                  <a:lnTo>
                    <a:pt x="12389969" y="6375819"/>
                  </a:lnTo>
                  <a:lnTo>
                    <a:pt x="12387396" y="6373539"/>
                  </a:lnTo>
                  <a:close/>
                </a:path>
                <a:path w="18385155" h="10630535">
                  <a:moveTo>
                    <a:pt x="12318644" y="6318605"/>
                  </a:moveTo>
                  <a:lnTo>
                    <a:pt x="12314791" y="6319326"/>
                  </a:lnTo>
                  <a:lnTo>
                    <a:pt x="12312512" y="6321899"/>
                  </a:lnTo>
                  <a:lnTo>
                    <a:pt x="12310424" y="6324947"/>
                  </a:lnTo>
                  <a:lnTo>
                    <a:pt x="12311143" y="6328800"/>
                  </a:lnTo>
                  <a:lnTo>
                    <a:pt x="12313717" y="6331080"/>
                  </a:lnTo>
                  <a:lnTo>
                    <a:pt x="12317290" y="6333786"/>
                  </a:lnTo>
                  <a:lnTo>
                    <a:pt x="12321622" y="6335634"/>
                  </a:lnTo>
                  <a:lnTo>
                    <a:pt x="12324667" y="6334963"/>
                  </a:lnTo>
                  <a:lnTo>
                    <a:pt x="12326471" y="6332580"/>
                  </a:lnTo>
                  <a:lnTo>
                    <a:pt x="12328560" y="6329532"/>
                  </a:lnTo>
                  <a:lnTo>
                    <a:pt x="12327839" y="6325680"/>
                  </a:lnTo>
                  <a:lnTo>
                    <a:pt x="12325266" y="6323400"/>
                  </a:lnTo>
                  <a:lnTo>
                    <a:pt x="12321692" y="6320694"/>
                  </a:lnTo>
                  <a:lnTo>
                    <a:pt x="12318644" y="6318605"/>
                  </a:lnTo>
                  <a:close/>
                </a:path>
                <a:path w="18385155" h="10630535">
                  <a:moveTo>
                    <a:pt x="12249656" y="6265147"/>
                  </a:moveTo>
                  <a:lnTo>
                    <a:pt x="12245613" y="6265391"/>
                  </a:lnTo>
                  <a:lnTo>
                    <a:pt x="12241436" y="6271488"/>
                  </a:lnTo>
                  <a:lnTo>
                    <a:pt x="12241680" y="6275533"/>
                  </a:lnTo>
                  <a:lnTo>
                    <a:pt x="12244729" y="6277620"/>
                  </a:lnTo>
                  <a:lnTo>
                    <a:pt x="12248302" y="6280326"/>
                  </a:lnTo>
                  <a:lnTo>
                    <a:pt x="12252636" y="6282175"/>
                  </a:lnTo>
                  <a:lnTo>
                    <a:pt x="12255679" y="6281504"/>
                  </a:lnTo>
                  <a:lnTo>
                    <a:pt x="12257483" y="6279122"/>
                  </a:lnTo>
                  <a:lnTo>
                    <a:pt x="12259571" y="6276073"/>
                  </a:lnTo>
                  <a:lnTo>
                    <a:pt x="12259328" y="6272029"/>
                  </a:lnTo>
                  <a:lnTo>
                    <a:pt x="12256278" y="6269940"/>
                  </a:lnTo>
                  <a:lnTo>
                    <a:pt x="12252704" y="6267235"/>
                  </a:lnTo>
                  <a:lnTo>
                    <a:pt x="12249656" y="6265147"/>
                  </a:lnTo>
                  <a:close/>
                </a:path>
                <a:path w="18385155" h="10630535">
                  <a:moveTo>
                    <a:pt x="12179767" y="6212878"/>
                  </a:moveTo>
                  <a:lnTo>
                    <a:pt x="12175580" y="6213457"/>
                  </a:lnTo>
                  <a:lnTo>
                    <a:pt x="12173492" y="6216505"/>
                  </a:lnTo>
                  <a:lnTo>
                    <a:pt x="12171213" y="6219078"/>
                  </a:lnTo>
                  <a:lnTo>
                    <a:pt x="12171790" y="6223264"/>
                  </a:lnTo>
                  <a:lnTo>
                    <a:pt x="12174840" y="6225353"/>
                  </a:lnTo>
                  <a:lnTo>
                    <a:pt x="12178413" y="6228058"/>
                  </a:lnTo>
                  <a:lnTo>
                    <a:pt x="12179746" y="6228627"/>
                  </a:lnTo>
                  <a:lnTo>
                    <a:pt x="12179604" y="6228960"/>
                  </a:lnTo>
                  <a:lnTo>
                    <a:pt x="12182270" y="6230097"/>
                  </a:lnTo>
                  <a:lnTo>
                    <a:pt x="12185456" y="6229094"/>
                  </a:lnTo>
                  <a:lnTo>
                    <a:pt x="12187261" y="6226711"/>
                  </a:lnTo>
                  <a:lnTo>
                    <a:pt x="12189540" y="6224139"/>
                  </a:lnTo>
                  <a:lnTo>
                    <a:pt x="12188962" y="6219952"/>
                  </a:lnTo>
                  <a:lnTo>
                    <a:pt x="12185913" y="6217865"/>
                  </a:lnTo>
                  <a:lnTo>
                    <a:pt x="12182341" y="6215158"/>
                  </a:lnTo>
                  <a:lnTo>
                    <a:pt x="12179767" y="6212878"/>
                  </a:lnTo>
                  <a:close/>
                </a:path>
                <a:path w="18385155" h="10630535">
                  <a:moveTo>
                    <a:pt x="12107548" y="6162375"/>
                  </a:moveTo>
                  <a:lnTo>
                    <a:pt x="12103695" y="6163095"/>
                  </a:lnTo>
                  <a:lnTo>
                    <a:pt x="12099728" y="6168887"/>
                  </a:lnTo>
                  <a:lnTo>
                    <a:pt x="12099519" y="6169192"/>
                  </a:lnTo>
                  <a:lnTo>
                    <a:pt x="12100240" y="6173046"/>
                  </a:lnTo>
                  <a:lnTo>
                    <a:pt x="12103289" y="6175134"/>
                  </a:lnTo>
                  <a:lnTo>
                    <a:pt x="12107003" y="6177507"/>
                  </a:lnTo>
                  <a:lnTo>
                    <a:pt x="12111004" y="6179213"/>
                  </a:lnTo>
                  <a:lnTo>
                    <a:pt x="12114190" y="6178208"/>
                  </a:lnTo>
                  <a:lnTo>
                    <a:pt x="12115768" y="6176123"/>
                  </a:lnTo>
                  <a:lnTo>
                    <a:pt x="12115994" y="6175826"/>
                  </a:lnTo>
                  <a:lnTo>
                    <a:pt x="12118082" y="6172777"/>
                  </a:lnTo>
                  <a:lnTo>
                    <a:pt x="12117361" y="6168925"/>
                  </a:lnTo>
                  <a:lnTo>
                    <a:pt x="12114313" y="6166837"/>
                  </a:lnTo>
                  <a:lnTo>
                    <a:pt x="12110597" y="6164463"/>
                  </a:lnTo>
                  <a:lnTo>
                    <a:pt x="12107548" y="6162375"/>
                  </a:lnTo>
                  <a:close/>
                </a:path>
                <a:path w="18385155" h="10630535">
                  <a:moveTo>
                    <a:pt x="3193168" y="2352703"/>
                  </a:moveTo>
                  <a:lnTo>
                    <a:pt x="3182503" y="2348154"/>
                  </a:lnTo>
                  <a:lnTo>
                    <a:pt x="3178700" y="2349682"/>
                  </a:lnTo>
                  <a:lnTo>
                    <a:pt x="3175855" y="2356350"/>
                  </a:lnTo>
                  <a:lnTo>
                    <a:pt x="3177384" y="2360153"/>
                  </a:lnTo>
                  <a:lnTo>
                    <a:pt x="3188050" y="2364702"/>
                  </a:lnTo>
                  <a:lnTo>
                    <a:pt x="3191854" y="2363174"/>
                  </a:lnTo>
                  <a:lnTo>
                    <a:pt x="3194698" y="2356506"/>
                  </a:lnTo>
                  <a:lnTo>
                    <a:pt x="3193168" y="2352703"/>
                  </a:lnTo>
                  <a:close/>
                </a:path>
                <a:path w="18385155" h="10630535">
                  <a:moveTo>
                    <a:pt x="3273496" y="2386968"/>
                  </a:moveTo>
                  <a:lnTo>
                    <a:pt x="3262830" y="2382418"/>
                  </a:lnTo>
                  <a:lnTo>
                    <a:pt x="3259026" y="2383947"/>
                  </a:lnTo>
                  <a:lnTo>
                    <a:pt x="3256182" y="2390614"/>
                  </a:lnTo>
                  <a:lnTo>
                    <a:pt x="3257711" y="2394418"/>
                  </a:lnTo>
                  <a:lnTo>
                    <a:pt x="3268377" y="2398967"/>
                  </a:lnTo>
                  <a:lnTo>
                    <a:pt x="3272180" y="2397439"/>
                  </a:lnTo>
                  <a:lnTo>
                    <a:pt x="3275024" y="2390771"/>
                  </a:lnTo>
                  <a:lnTo>
                    <a:pt x="3273496" y="2386968"/>
                  </a:lnTo>
                  <a:close/>
                </a:path>
                <a:path w="18385155" h="10630535">
                  <a:moveTo>
                    <a:pt x="3112650" y="2317963"/>
                  </a:moveTo>
                  <a:lnTo>
                    <a:pt x="3101985" y="2313413"/>
                  </a:lnTo>
                  <a:lnTo>
                    <a:pt x="3098181" y="2314942"/>
                  </a:lnTo>
                  <a:lnTo>
                    <a:pt x="3095338" y="2321608"/>
                  </a:lnTo>
                  <a:lnTo>
                    <a:pt x="3096866" y="2325412"/>
                  </a:lnTo>
                  <a:lnTo>
                    <a:pt x="3107532" y="2329962"/>
                  </a:lnTo>
                  <a:lnTo>
                    <a:pt x="3111337" y="2328433"/>
                  </a:lnTo>
                  <a:lnTo>
                    <a:pt x="3114180" y="2321766"/>
                  </a:lnTo>
                  <a:lnTo>
                    <a:pt x="3112650" y="2317963"/>
                  </a:lnTo>
                  <a:close/>
                </a:path>
                <a:path w="18385155" h="10630535">
                  <a:moveTo>
                    <a:pt x="3354297" y="2421041"/>
                  </a:moveTo>
                  <a:lnTo>
                    <a:pt x="3343631" y="2416492"/>
                  </a:lnTo>
                  <a:lnTo>
                    <a:pt x="3339828" y="2418020"/>
                  </a:lnTo>
                  <a:lnTo>
                    <a:pt x="3336985" y="2424687"/>
                  </a:lnTo>
                  <a:lnTo>
                    <a:pt x="3338513" y="2428491"/>
                  </a:lnTo>
                  <a:lnTo>
                    <a:pt x="3349179" y="2433040"/>
                  </a:lnTo>
                  <a:lnTo>
                    <a:pt x="3352984" y="2431511"/>
                  </a:lnTo>
                  <a:lnTo>
                    <a:pt x="3355827" y="2424845"/>
                  </a:lnTo>
                  <a:lnTo>
                    <a:pt x="3354297" y="2421041"/>
                  </a:lnTo>
                  <a:close/>
                </a:path>
                <a:path w="18385155" h="10630535">
                  <a:moveTo>
                    <a:pt x="3032133" y="2283223"/>
                  </a:moveTo>
                  <a:lnTo>
                    <a:pt x="3021467" y="2278673"/>
                  </a:lnTo>
                  <a:lnTo>
                    <a:pt x="3017664" y="2280202"/>
                  </a:lnTo>
                  <a:lnTo>
                    <a:pt x="3014820" y="2286869"/>
                  </a:lnTo>
                  <a:lnTo>
                    <a:pt x="3016349" y="2290672"/>
                  </a:lnTo>
                  <a:lnTo>
                    <a:pt x="3027015" y="2295222"/>
                  </a:lnTo>
                  <a:lnTo>
                    <a:pt x="3030818" y="2293693"/>
                  </a:lnTo>
                  <a:lnTo>
                    <a:pt x="3033662" y="2287026"/>
                  </a:lnTo>
                  <a:lnTo>
                    <a:pt x="3032133" y="2283223"/>
                  </a:lnTo>
                  <a:close/>
                </a:path>
                <a:path w="18385155" h="10630535">
                  <a:moveTo>
                    <a:pt x="3435384" y="2454448"/>
                  </a:moveTo>
                  <a:lnTo>
                    <a:pt x="3424719" y="2449899"/>
                  </a:lnTo>
                  <a:lnTo>
                    <a:pt x="3420915" y="2451428"/>
                  </a:lnTo>
                  <a:lnTo>
                    <a:pt x="3418071" y="2458095"/>
                  </a:lnTo>
                  <a:lnTo>
                    <a:pt x="3419600" y="2461898"/>
                  </a:lnTo>
                  <a:lnTo>
                    <a:pt x="3422933" y="2463320"/>
                  </a:lnTo>
                  <a:lnTo>
                    <a:pt x="3423075" y="2462986"/>
                  </a:lnTo>
                  <a:lnTo>
                    <a:pt x="3430408" y="2466114"/>
                  </a:lnTo>
                  <a:lnTo>
                    <a:pt x="3434211" y="2464586"/>
                  </a:lnTo>
                  <a:lnTo>
                    <a:pt x="3436913" y="2458253"/>
                  </a:lnTo>
                  <a:lnTo>
                    <a:pt x="3435384" y="2454448"/>
                  </a:lnTo>
                  <a:close/>
                </a:path>
                <a:path w="18385155" h="10630535">
                  <a:moveTo>
                    <a:pt x="2952233" y="2247958"/>
                  </a:moveTo>
                  <a:lnTo>
                    <a:pt x="2944900" y="2244830"/>
                  </a:lnTo>
                  <a:lnTo>
                    <a:pt x="2941425" y="2243741"/>
                  </a:lnTo>
                  <a:lnTo>
                    <a:pt x="2937763" y="2244938"/>
                  </a:lnTo>
                  <a:lnTo>
                    <a:pt x="2934920" y="2251604"/>
                  </a:lnTo>
                  <a:lnTo>
                    <a:pt x="2936448" y="2255407"/>
                  </a:lnTo>
                  <a:lnTo>
                    <a:pt x="2947114" y="2259957"/>
                  </a:lnTo>
                  <a:lnTo>
                    <a:pt x="2950917" y="2258428"/>
                  </a:lnTo>
                  <a:lnTo>
                    <a:pt x="2953761" y="2251762"/>
                  </a:lnTo>
                  <a:lnTo>
                    <a:pt x="2952233" y="2247958"/>
                  </a:lnTo>
                  <a:close/>
                </a:path>
                <a:path w="18385155" h="10630535">
                  <a:moveTo>
                    <a:pt x="3515996" y="2488046"/>
                  </a:moveTo>
                  <a:lnTo>
                    <a:pt x="3505330" y="2483497"/>
                  </a:lnTo>
                  <a:lnTo>
                    <a:pt x="3501527" y="2485025"/>
                  </a:lnTo>
                  <a:lnTo>
                    <a:pt x="3498683" y="2491693"/>
                  </a:lnTo>
                  <a:lnTo>
                    <a:pt x="3500212" y="2495496"/>
                  </a:lnTo>
                  <a:lnTo>
                    <a:pt x="3510877" y="2500046"/>
                  </a:lnTo>
                  <a:lnTo>
                    <a:pt x="3514681" y="2498517"/>
                  </a:lnTo>
                  <a:lnTo>
                    <a:pt x="3517525" y="2491849"/>
                  </a:lnTo>
                  <a:lnTo>
                    <a:pt x="3515996" y="2488046"/>
                  </a:lnTo>
                  <a:close/>
                </a:path>
                <a:path w="18385155" h="10630535">
                  <a:moveTo>
                    <a:pt x="2861809" y="2207810"/>
                  </a:moveTo>
                  <a:lnTo>
                    <a:pt x="2858005" y="2209339"/>
                  </a:lnTo>
                  <a:lnTo>
                    <a:pt x="2856404" y="2212990"/>
                  </a:lnTo>
                  <a:lnTo>
                    <a:pt x="2854970" y="2215530"/>
                  </a:lnTo>
                  <a:lnTo>
                    <a:pt x="2856357" y="2219668"/>
                  </a:lnTo>
                  <a:lnTo>
                    <a:pt x="2867022" y="2224218"/>
                  </a:lnTo>
                  <a:lnTo>
                    <a:pt x="2870684" y="2223021"/>
                  </a:lnTo>
                  <a:lnTo>
                    <a:pt x="2872282" y="2219369"/>
                  </a:lnTo>
                  <a:lnTo>
                    <a:pt x="2873861" y="2216497"/>
                  </a:lnTo>
                  <a:lnTo>
                    <a:pt x="2872333" y="2212693"/>
                  </a:lnTo>
                  <a:lnTo>
                    <a:pt x="2865000" y="2209565"/>
                  </a:lnTo>
                  <a:lnTo>
                    <a:pt x="2861809" y="2207810"/>
                  </a:lnTo>
                  <a:close/>
                </a:path>
                <a:path w="18385155" h="10630535">
                  <a:moveTo>
                    <a:pt x="3596749" y="2521312"/>
                  </a:moveTo>
                  <a:lnTo>
                    <a:pt x="3586416" y="2516905"/>
                  </a:lnTo>
                  <a:lnTo>
                    <a:pt x="3582612" y="2518433"/>
                  </a:lnTo>
                  <a:lnTo>
                    <a:pt x="3579911" y="2524766"/>
                  </a:lnTo>
                  <a:lnTo>
                    <a:pt x="3581440" y="2528569"/>
                  </a:lnTo>
                  <a:lnTo>
                    <a:pt x="3584773" y="2529991"/>
                  </a:lnTo>
                  <a:lnTo>
                    <a:pt x="3584298" y="2530184"/>
                  </a:lnTo>
                  <a:lnTo>
                    <a:pt x="3591630" y="2533311"/>
                  </a:lnTo>
                  <a:lnTo>
                    <a:pt x="3595434" y="2531782"/>
                  </a:lnTo>
                  <a:lnTo>
                    <a:pt x="3598278" y="2525115"/>
                  </a:lnTo>
                  <a:lnTo>
                    <a:pt x="3596749" y="2521312"/>
                  </a:lnTo>
                  <a:close/>
                </a:path>
                <a:path w="18385155" h="10630535">
                  <a:moveTo>
                    <a:pt x="2781859" y="2171737"/>
                  </a:moveTo>
                  <a:lnTo>
                    <a:pt x="2778056" y="2173266"/>
                  </a:lnTo>
                  <a:lnTo>
                    <a:pt x="2776454" y="2176917"/>
                  </a:lnTo>
                  <a:lnTo>
                    <a:pt x="2775021" y="2179456"/>
                  </a:lnTo>
                  <a:lnTo>
                    <a:pt x="2776407" y="2183594"/>
                  </a:lnTo>
                  <a:lnTo>
                    <a:pt x="2787073" y="2188144"/>
                  </a:lnTo>
                  <a:lnTo>
                    <a:pt x="2790735" y="2186948"/>
                  </a:lnTo>
                  <a:lnTo>
                    <a:pt x="2792337" y="2183296"/>
                  </a:lnTo>
                  <a:lnTo>
                    <a:pt x="2793770" y="2180757"/>
                  </a:lnTo>
                  <a:lnTo>
                    <a:pt x="2792383" y="2176620"/>
                  </a:lnTo>
                  <a:lnTo>
                    <a:pt x="2785050" y="2173492"/>
                  </a:lnTo>
                  <a:lnTo>
                    <a:pt x="2781859" y="2171737"/>
                  </a:lnTo>
                  <a:close/>
                </a:path>
                <a:path w="18385155" h="10630535">
                  <a:moveTo>
                    <a:pt x="3677977" y="2554385"/>
                  </a:moveTo>
                  <a:lnTo>
                    <a:pt x="3667645" y="2549978"/>
                  </a:lnTo>
                  <a:lnTo>
                    <a:pt x="3663842" y="2551507"/>
                  </a:lnTo>
                  <a:lnTo>
                    <a:pt x="3661140" y="2557840"/>
                  </a:lnTo>
                  <a:lnTo>
                    <a:pt x="3662669" y="2561644"/>
                  </a:lnTo>
                  <a:lnTo>
                    <a:pt x="3673001" y="2566051"/>
                  </a:lnTo>
                  <a:lnTo>
                    <a:pt x="3676805" y="2564522"/>
                  </a:lnTo>
                  <a:lnTo>
                    <a:pt x="3679507" y="2558189"/>
                  </a:lnTo>
                  <a:lnTo>
                    <a:pt x="3677977" y="2554385"/>
                  </a:lnTo>
                  <a:close/>
                </a:path>
                <a:path w="18385155" h="10630535">
                  <a:moveTo>
                    <a:pt x="3759015" y="2586983"/>
                  </a:moveTo>
                  <a:lnTo>
                    <a:pt x="3748683" y="2582576"/>
                  </a:lnTo>
                  <a:lnTo>
                    <a:pt x="3744879" y="2584106"/>
                  </a:lnTo>
                  <a:lnTo>
                    <a:pt x="3742178" y="2590438"/>
                  </a:lnTo>
                  <a:lnTo>
                    <a:pt x="3743707" y="2594242"/>
                  </a:lnTo>
                  <a:lnTo>
                    <a:pt x="3754039" y="2598649"/>
                  </a:lnTo>
                  <a:lnTo>
                    <a:pt x="3757843" y="2597120"/>
                  </a:lnTo>
                  <a:lnTo>
                    <a:pt x="3760686" y="2590454"/>
                  </a:lnTo>
                  <a:lnTo>
                    <a:pt x="3759015" y="2586983"/>
                  </a:lnTo>
                  <a:close/>
                </a:path>
                <a:path w="18385155" h="10630535">
                  <a:moveTo>
                    <a:pt x="2713052" y="2140022"/>
                  </a:moveTo>
                  <a:lnTo>
                    <a:pt x="2702386" y="2135472"/>
                  </a:lnTo>
                  <a:lnTo>
                    <a:pt x="2698724" y="2136668"/>
                  </a:lnTo>
                  <a:lnTo>
                    <a:pt x="2696951" y="2140639"/>
                  </a:lnTo>
                  <a:lnTo>
                    <a:pt x="2695547" y="2143191"/>
                  </a:lnTo>
                  <a:lnTo>
                    <a:pt x="2696934" y="2147329"/>
                  </a:lnTo>
                  <a:lnTo>
                    <a:pt x="2707600" y="2151879"/>
                  </a:lnTo>
                  <a:lnTo>
                    <a:pt x="2711262" y="2150683"/>
                  </a:lnTo>
                  <a:lnTo>
                    <a:pt x="2713034" y="2146712"/>
                  </a:lnTo>
                  <a:lnTo>
                    <a:pt x="2714438" y="2144160"/>
                  </a:lnTo>
                  <a:lnTo>
                    <a:pt x="2713052" y="2140022"/>
                  </a:lnTo>
                  <a:close/>
                </a:path>
                <a:path w="18385155" h="10630535">
                  <a:moveTo>
                    <a:pt x="3840529" y="2619390"/>
                  </a:moveTo>
                  <a:lnTo>
                    <a:pt x="3830197" y="2614983"/>
                  </a:lnTo>
                  <a:lnTo>
                    <a:pt x="3826392" y="2616512"/>
                  </a:lnTo>
                  <a:lnTo>
                    <a:pt x="3823691" y="2622845"/>
                  </a:lnTo>
                  <a:lnTo>
                    <a:pt x="3825219" y="2626648"/>
                  </a:lnTo>
                  <a:lnTo>
                    <a:pt x="3835552" y="2631056"/>
                  </a:lnTo>
                  <a:lnTo>
                    <a:pt x="3839356" y="2629527"/>
                  </a:lnTo>
                  <a:lnTo>
                    <a:pt x="3842199" y="2622861"/>
                  </a:lnTo>
                  <a:lnTo>
                    <a:pt x="3840529" y="2619390"/>
                  </a:lnTo>
                  <a:close/>
                </a:path>
                <a:path w="18385155" h="10630535">
                  <a:moveTo>
                    <a:pt x="12035572" y="6113155"/>
                  </a:moveTo>
                  <a:lnTo>
                    <a:pt x="12031718" y="6113875"/>
                  </a:lnTo>
                  <a:lnTo>
                    <a:pt x="12027751" y="6119669"/>
                  </a:lnTo>
                  <a:lnTo>
                    <a:pt x="12027542" y="6119973"/>
                  </a:lnTo>
                  <a:lnTo>
                    <a:pt x="12028262" y="6123825"/>
                  </a:lnTo>
                  <a:lnTo>
                    <a:pt x="12031310" y="6125914"/>
                  </a:lnTo>
                  <a:lnTo>
                    <a:pt x="12035025" y="6128286"/>
                  </a:lnTo>
                  <a:lnTo>
                    <a:pt x="12036025" y="6128713"/>
                  </a:lnTo>
                  <a:lnTo>
                    <a:pt x="12036216" y="6129189"/>
                  </a:lnTo>
                  <a:lnTo>
                    <a:pt x="12038883" y="6130326"/>
                  </a:lnTo>
                  <a:lnTo>
                    <a:pt x="12042070" y="6129323"/>
                  </a:lnTo>
                  <a:lnTo>
                    <a:pt x="12043800" y="6126908"/>
                  </a:lnTo>
                  <a:lnTo>
                    <a:pt x="12046105" y="6123559"/>
                  </a:lnTo>
                  <a:lnTo>
                    <a:pt x="12045384" y="6119705"/>
                  </a:lnTo>
                  <a:lnTo>
                    <a:pt x="12042335" y="6117616"/>
                  </a:lnTo>
                  <a:lnTo>
                    <a:pt x="12038620" y="6115243"/>
                  </a:lnTo>
                  <a:lnTo>
                    <a:pt x="12035572" y="6113155"/>
                  </a:lnTo>
                  <a:close/>
                </a:path>
                <a:path w="18385155" h="10630535">
                  <a:moveTo>
                    <a:pt x="2633387" y="2103281"/>
                  </a:moveTo>
                  <a:lnTo>
                    <a:pt x="2623055" y="2098874"/>
                  </a:lnTo>
                  <a:lnTo>
                    <a:pt x="2619059" y="2099928"/>
                  </a:lnTo>
                  <a:lnTo>
                    <a:pt x="2616216" y="2106594"/>
                  </a:lnTo>
                  <a:lnTo>
                    <a:pt x="2617269" y="2110589"/>
                  </a:lnTo>
                  <a:lnTo>
                    <a:pt x="2627935" y="2115138"/>
                  </a:lnTo>
                  <a:lnTo>
                    <a:pt x="2631597" y="2113943"/>
                  </a:lnTo>
                  <a:lnTo>
                    <a:pt x="2634440" y="2107277"/>
                  </a:lnTo>
                  <a:lnTo>
                    <a:pt x="2633387" y="2103281"/>
                  </a:lnTo>
                  <a:close/>
                </a:path>
                <a:path w="18385155" h="10630535">
                  <a:moveTo>
                    <a:pt x="3922042" y="2651797"/>
                  </a:moveTo>
                  <a:lnTo>
                    <a:pt x="3911376" y="2647247"/>
                  </a:lnTo>
                  <a:lnTo>
                    <a:pt x="3907905" y="2648919"/>
                  </a:lnTo>
                  <a:lnTo>
                    <a:pt x="3905204" y="2655252"/>
                  </a:lnTo>
                  <a:lnTo>
                    <a:pt x="3906733" y="2659056"/>
                  </a:lnTo>
                  <a:lnTo>
                    <a:pt x="3917065" y="2663464"/>
                  </a:lnTo>
                  <a:lnTo>
                    <a:pt x="3920870" y="2661934"/>
                  </a:lnTo>
                  <a:lnTo>
                    <a:pt x="3923713" y="2655268"/>
                  </a:lnTo>
                  <a:lnTo>
                    <a:pt x="3922042" y="2651797"/>
                  </a:lnTo>
                  <a:close/>
                </a:path>
                <a:path w="18385155" h="10630535">
                  <a:moveTo>
                    <a:pt x="2543816" y="2061134"/>
                  </a:moveTo>
                  <a:lnTo>
                    <a:pt x="2539679" y="2062521"/>
                  </a:lnTo>
                  <a:lnTo>
                    <a:pt x="2536835" y="2069187"/>
                  </a:lnTo>
                  <a:lnTo>
                    <a:pt x="2537889" y="2073182"/>
                  </a:lnTo>
                  <a:lnTo>
                    <a:pt x="2548554" y="2077732"/>
                  </a:lnTo>
                  <a:lnTo>
                    <a:pt x="2552216" y="2076536"/>
                  </a:lnTo>
                  <a:lnTo>
                    <a:pt x="2555060" y="2069870"/>
                  </a:lnTo>
                  <a:lnTo>
                    <a:pt x="2554006" y="2065875"/>
                  </a:lnTo>
                  <a:lnTo>
                    <a:pt x="2546673" y="2062747"/>
                  </a:lnTo>
                  <a:lnTo>
                    <a:pt x="2543816" y="2061134"/>
                  </a:lnTo>
                  <a:close/>
                </a:path>
                <a:path w="18385155" h="10630535">
                  <a:moveTo>
                    <a:pt x="4003221" y="2684062"/>
                  </a:moveTo>
                  <a:lnTo>
                    <a:pt x="3992556" y="2679513"/>
                  </a:lnTo>
                  <a:lnTo>
                    <a:pt x="3989086" y="2681185"/>
                  </a:lnTo>
                  <a:lnTo>
                    <a:pt x="3986384" y="2687518"/>
                  </a:lnTo>
                  <a:lnTo>
                    <a:pt x="3987913" y="2691321"/>
                  </a:lnTo>
                  <a:lnTo>
                    <a:pt x="3998578" y="2695870"/>
                  </a:lnTo>
                  <a:lnTo>
                    <a:pt x="4002047" y="2694199"/>
                  </a:lnTo>
                  <a:lnTo>
                    <a:pt x="4004892" y="2687532"/>
                  </a:lnTo>
                  <a:lnTo>
                    <a:pt x="4003221" y="2684062"/>
                  </a:lnTo>
                  <a:close/>
                </a:path>
                <a:path w="18385155" h="10630535">
                  <a:moveTo>
                    <a:pt x="4084876" y="2716137"/>
                  </a:moveTo>
                  <a:lnTo>
                    <a:pt x="4074211" y="2711587"/>
                  </a:lnTo>
                  <a:lnTo>
                    <a:pt x="4070740" y="2713258"/>
                  </a:lnTo>
                  <a:lnTo>
                    <a:pt x="4069318" y="2716590"/>
                  </a:lnTo>
                  <a:lnTo>
                    <a:pt x="4068372" y="2719733"/>
                  </a:lnTo>
                  <a:lnTo>
                    <a:pt x="4069568" y="2723394"/>
                  </a:lnTo>
                  <a:lnTo>
                    <a:pt x="4080234" y="2727944"/>
                  </a:lnTo>
                  <a:lnTo>
                    <a:pt x="4083704" y="2726273"/>
                  </a:lnTo>
                  <a:lnTo>
                    <a:pt x="4086548" y="2719607"/>
                  </a:lnTo>
                  <a:lnTo>
                    <a:pt x="4084876" y="2716137"/>
                  </a:lnTo>
                  <a:close/>
                </a:path>
                <a:path w="18385155" h="10630535">
                  <a:moveTo>
                    <a:pt x="2472243" y="2026665"/>
                  </a:moveTo>
                  <a:lnTo>
                    <a:pt x="2464911" y="2023537"/>
                  </a:lnTo>
                  <a:lnTo>
                    <a:pt x="2460916" y="2024590"/>
                  </a:lnTo>
                  <a:lnTo>
                    <a:pt x="2458072" y="2031256"/>
                  </a:lnTo>
                  <a:lnTo>
                    <a:pt x="2459268" y="2034918"/>
                  </a:lnTo>
                  <a:lnTo>
                    <a:pt x="2462459" y="2036673"/>
                  </a:lnTo>
                  <a:lnTo>
                    <a:pt x="2470125" y="2039944"/>
                  </a:lnTo>
                  <a:lnTo>
                    <a:pt x="2473786" y="2038747"/>
                  </a:lnTo>
                  <a:lnTo>
                    <a:pt x="2476630" y="2032081"/>
                  </a:lnTo>
                  <a:lnTo>
                    <a:pt x="2475434" y="2028420"/>
                  </a:lnTo>
                  <a:lnTo>
                    <a:pt x="2472243" y="2026665"/>
                  </a:lnTo>
                  <a:close/>
                </a:path>
                <a:path w="18385155" h="10630535">
                  <a:moveTo>
                    <a:pt x="4166341" y="2747735"/>
                  </a:moveTo>
                  <a:lnTo>
                    <a:pt x="4155675" y="2743185"/>
                  </a:lnTo>
                  <a:lnTo>
                    <a:pt x="4152205" y="2744857"/>
                  </a:lnTo>
                  <a:lnTo>
                    <a:pt x="4150783" y="2748190"/>
                  </a:lnTo>
                  <a:lnTo>
                    <a:pt x="4149836" y="2751331"/>
                  </a:lnTo>
                  <a:lnTo>
                    <a:pt x="4151032" y="2754993"/>
                  </a:lnTo>
                  <a:lnTo>
                    <a:pt x="4161697" y="2759543"/>
                  </a:lnTo>
                  <a:lnTo>
                    <a:pt x="4165169" y="2757871"/>
                  </a:lnTo>
                  <a:lnTo>
                    <a:pt x="4166590" y="2754538"/>
                  </a:lnTo>
                  <a:lnTo>
                    <a:pt x="4167536" y="2751397"/>
                  </a:lnTo>
                  <a:lnTo>
                    <a:pt x="4166341" y="2747735"/>
                  </a:lnTo>
                  <a:close/>
                </a:path>
                <a:path w="18385155" h="10630535">
                  <a:moveTo>
                    <a:pt x="2393623" y="1988400"/>
                  </a:moveTo>
                  <a:lnTo>
                    <a:pt x="2386290" y="1985272"/>
                  </a:lnTo>
                  <a:lnTo>
                    <a:pt x="2382295" y="1986326"/>
                  </a:lnTo>
                  <a:lnTo>
                    <a:pt x="2379593" y="1992659"/>
                  </a:lnTo>
                  <a:lnTo>
                    <a:pt x="2380648" y="1996653"/>
                  </a:lnTo>
                  <a:lnTo>
                    <a:pt x="2383839" y="1998408"/>
                  </a:lnTo>
                  <a:lnTo>
                    <a:pt x="2391504" y="2001678"/>
                  </a:lnTo>
                  <a:lnTo>
                    <a:pt x="2395308" y="2000150"/>
                  </a:lnTo>
                  <a:lnTo>
                    <a:pt x="2397868" y="1994151"/>
                  </a:lnTo>
                  <a:lnTo>
                    <a:pt x="2396814" y="1990155"/>
                  </a:lnTo>
                  <a:lnTo>
                    <a:pt x="2393623" y="1988400"/>
                  </a:lnTo>
                  <a:close/>
                </a:path>
                <a:path w="18385155" h="10630535">
                  <a:moveTo>
                    <a:pt x="4248138" y="2779475"/>
                  </a:moveTo>
                  <a:lnTo>
                    <a:pt x="4237473" y="2774925"/>
                  </a:lnTo>
                  <a:lnTo>
                    <a:pt x="4234002" y="2776597"/>
                  </a:lnTo>
                  <a:lnTo>
                    <a:pt x="4232581" y="2779930"/>
                  </a:lnTo>
                  <a:lnTo>
                    <a:pt x="4231635" y="2783073"/>
                  </a:lnTo>
                  <a:lnTo>
                    <a:pt x="4232830" y="2786733"/>
                  </a:lnTo>
                  <a:lnTo>
                    <a:pt x="4243496" y="2791283"/>
                  </a:lnTo>
                  <a:lnTo>
                    <a:pt x="4246965" y="2789612"/>
                  </a:lnTo>
                  <a:lnTo>
                    <a:pt x="4249809" y="2782946"/>
                  </a:lnTo>
                  <a:lnTo>
                    <a:pt x="4248138" y="2779475"/>
                  </a:lnTo>
                  <a:close/>
                </a:path>
                <a:path w="18385155" h="10630535">
                  <a:moveTo>
                    <a:pt x="4329602" y="2811073"/>
                  </a:moveTo>
                  <a:lnTo>
                    <a:pt x="4318936" y="2806524"/>
                  </a:lnTo>
                  <a:lnTo>
                    <a:pt x="4315466" y="2808194"/>
                  </a:lnTo>
                  <a:lnTo>
                    <a:pt x="4314044" y="2811528"/>
                  </a:lnTo>
                  <a:lnTo>
                    <a:pt x="4313098" y="2814669"/>
                  </a:lnTo>
                  <a:lnTo>
                    <a:pt x="4314294" y="2818332"/>
                  </a:lnTo>
                  <a:lnTo>
                    <a:pt x="4324960" y="2822882"/>
                  </a:lnTo>
                  <a:lnTo>
                    <a:pt x="4328430" y="2821210"/>
                  </a:lnTo>
                  <a:lnTo>
                    <a:pt x="4331274" y="2814543"/>
                  </a:lnTo>
                  <a:lnTo>
                    <a:pt x="4329602" y="2811073"/>
                  </a:lnTo>
                  <a:close/>
                </a:path>
                <a:path w="18385155" h="10630535">
                  <a:moveTo>
                    <a:pt x="11962073" y="6065652"/>
                  </a:moveTo>
                  <a:lnTo>
                    <a:pt x="11958220" y="6066372"/>
                  </a:lnTo>
                  <a:lnTo>
                    <a:pt x="11956132" y="6069421"/>
                  </a:lnTo>
                  <a:lnTo>
                    <a:pt x="11954519" y="6072279"/>
                  </a:lnTo>
                  <a:lnTo>
                    <a:pt x="11955240" y="6076131"/>
                  </a:lnTo>
                  <a:lnTo>
                    <a:pt x="11958288" y="6078220"/>
                  </a:lnTo>
                  <a:lnTo>
                    <a:pt x="11962003" y="6080592"/>
                  </a:lnTo>
                  <a:lnTo>
                    <a:pt x="11965670" y="6082157"/>
                  </a:lnTo>
                  <a:lnTo>
                    <a:pt x="11969190" y="6081294"/>
                  </a:lnTo>
                  <a:lnTo>
                    <a:pt x="11972057" y="6076214"/>
                  </a:lnTo>
                  <a:lnTo>
                    <a:pt x="11972415" y="6075578"/>
                  </a:lnTo>
                  <a:lnTo>
                    <a:pt x="11971695" y="6071726"/>
                  </a:lnTo>
                  <a:lnTo>
                    <a:pt x="11968647" y="6069638"/>
                  </a:lnTo>
                  <a:lnTo>
                    <a:pt x="11964931" y="6067265"/>
                  </a:lnTo>
                  <a:lnTo>
                    <a:pt x="11962073" y="6065652"/>
                  </a:lnTo>
                  <a:close/>
                </a:path>
                <a:path w="18385155" h="10630535">
                  <a:moveTo>
                    <a:pt x="2314620" y="1949184"/>
                  </a:moveTo>
                  <a:lnTo>
                    <a:pt x="2307288" y="1946057"/>
                  </a:lnTo>
                  <a:lnTo>
                    <a:pt x="2303292" y="1947111"/>
                  </a:lnTo>
                  <a:lnTo>
                    <a:pt x="2300449" y="1953777"/>
                  </a:lnTo>
                  <a:lnTo>
                    <a:pt x="2301502" y="1957771"/>
                  </a:lnTo>
                  <a:lnTo>
                    <a:pt x="2304693" y="1959526"/>
                  </a:lnTo>
                  <a:lnTo>
                    <a:pt x="2312359" y="1962797"/>
                  </a:lnTo>
                  <a:lnTo>
                    <a:pt x="2316163" y="1961268"/>
                  </a:lnTo>
                  <a:lnTo>
                    <a:pt x="2318865" y="1954934"/>
                  </a:lnTo>
                  <a:lnTo>
                    <a:pt x="2317811" y="1950940"/>
                  </a:lnTo>
                  <a:lnTo>
                    <a:pt x="2314620" y="1949184"/>
                  </a:lnTo>
                  <a:close/>
                </a:path>
                <a:path w="18385155" h="10630535">
                  <a:moveTo>
                    <a:pt x="4411542" y="2842482"/>
                  </a:moveTo>
                  <a:lnTo>
                    <a:pt x="4400877" y="2837932"/>
                  </a:lnTo>
                  <a:lnTo>
                    <a:pt x="4397406" y="2839602"/>
                  </a:lnTo>
                  <a:lnTo>
                    <a:pt x="4395984" y="2842935"/>
                  </a:lnTo>
                  <a:lnTo>
                    <a:pt x="4395038" y="2846077"/>
                  </a:lnTo>
                  <a:lnTo>
                    <a:pt x="4396234" y="2849738"/>
                  </a:lnTo>
                  <a:lnTo>
                    <a:pt x="4406899" y="2854288"/>
                  </a:lnTo>
                  <a:lnTo>
                    <a:pt x="4410370" y="2852618"/>
                  </a:lnTo>
                  <a:lnTo>
                    <a:pt x="4413214" y="2845951"/>
                  </a:lnTo>
                  <a:lnTo>
                    <a:pt x="4411542" y="2842482"/>
                  </a:lnTo>
                  <a:close/>
                </a:path>
                <a:path w="18385155" h="10630535">
                  <a:moveTo>
                    <a:pt x="4493340" y="2874221"/>
                  </a:moveTo>
                  <a:lnTo>
                    <a:pt x="4482674" y="2869672"/>
                  </a:lnTo>
                  <a:lnTo>
                    <a:pt x="4479204" y="2871343"/>
                  </a:lnTo>
                  <a:lnTo>
                    <a:pt x="4477783" y="2874675"/>
                  </a:lnTo>
                  <a:lnTo>
                    <a:pt x="4476836" y="2877818"/>
                  </a:lnTo>
                  <a:lnTo>
                    <a:pt x="4478031" y="2881480"/>
                  </a:lnTo>
                  <a:lnTo>
                    <a:pt x="4488697" y="2886029"/>
                  </a:lnTo>
                  <a:lnTo>
                    <a:pt x="4492167" y="2884357"/>
                  </a:lnTo>
                  <a:lnTo>
                    <a:pt x="4495010" y="2877692"/>
                  </a:lnTo>
                  <a:lnTo>
                    <a:pt x="4493340" y="2874221"/>
                  </a:lnTo>
                  <a:close/>
                </a:path>
                <a:path w="18385155" h="10630535">
                  <a:moveTo>
                    <a:pt x="2236426" y="1909920"/>
                  </a:moveTo>
                  <a:lnTo>
                    <a:pt x="2229093" y="1906792"/>
                  </a:lnTo>
                  <a:lnTo>
                    <a:pt x="2225098" y="1907846"/>
                  </a:lnTo>
                  <a:lnTo>
                    <a:pt x="2222255" y="1914512"/>
                  </a:lnTo>
                  <a:lnTo>
                    <a:pt x="2223308" y="1918507"/>
                  </a:lnTo>
                  <a:lnTo>
                    <a:pt x="2226499" y="1920262"/>
                  </a:lnTo>
                  <a:lnTo>
                    <a:pt x="2234165" y="1923532"/>
                  </a:lnTo>
                  <a:lnTo>
                    <a:pt x="2237969" y="1922003"/>
                  </a:lnTo>
                  <a:lnTo>
                    <a:pt x="2240670" y="1915671"/>
                  </a:lnTo>
                  <a:lnTo>
                    <a:pt x="2239617" y="1911675"/>
                  </a:lnTo>
                  <a:lnTo>
                    <a:pt x="2236426" y="1909920"/>
                  </a:lnTo>
                  <a:close/>
                </a:path>
                <a:path w="18385155" h="10630535">
                  <a:moveTo>
                    <a:pt x="4575088" y="2905152"/>
                  </a:moveTo>
                  <a:lnTo>
                    <a:pt x="4564423" y="2900603"/>
                  </a:lnTo>
                  <a:lnTo>
                    <a:pt x="4560951" y="2902274"/>
                  </a:lnTo>
                  <a:lnTo>
                    <a:pt x="4559529" y="2905608"/>
                  </a:lnTo>
                  <a:lnTo>
                    <a:pt x="4558583" y="2908749"/>
                  </a:lnTo>
                  <a:lnTo>
                    <a:pt x="4560113" y="2912553"/>
                  </a:lnTo>
                  <a:lnTo>
                    <a:pt x="4570446" y="2916960"/>
                  </a:lnTo>
                  <a:lnTo>
                    <a:pt x="4573916" y="2915290"/>
                  </a:lnTo>
                  <a:lnTo>
                    <a:pt x="4576759" y="2908623"/>
                  </a:lnTo>
                  <a:lnTo>
                    <a:pt x="4575088" y="2905152"/>
                  </a:lnTo>
                  <a:close/>
                </a:path>
                <a:path w="18385155" h="10630535">
                  <a:moveTo>
                    <a:pt x="4657171" y="2936227"/>
                  </a:moveTo>
                  <a:lnTo>
                    <a:pt x="4653695" y="2935138"/>
                  </a:lnTo>
                  <a:lnTo>
                    <a:pt x="4646363" y="2932011"/>
                  </a:lnTo>
                  <a:lnTo>
                    <a:pt x="4642892" y="2933681"/>
                  </a:lnTo>
                  <a:lnTo>
                    <a:pt x="4641470" y="2937015"/>
                  </a:lnTo>
                  <a:lnTo>
                    <a:pt x="4640524" y="2940156"/>
                  </a:lnTo>
                  <a:lnTo>
                    <a:pt x="4642052" y="2943960"/>
                  </a:lnTo>
                  <a:lnTo>
                    <a:pt x="4652385" y="2948368"/>
                  </a:lnTo>
                  <a:lnTo>
                    <a:pt x="4655856" y="2946696"/>
                  </a:lnTo>
                  <a:lnTo>
                    <a:pt x="4658699" y="2940030"/>
                  </a:lnTo>
                  <a:lnTo>
                    <a:pt x="4657171" y="2936227"/>
                  </a:lnTo>
                  <a:close/>
                </a:path>
                <a:path w="18385155" h="10630535">
                  <a:moveTo>
                    <a:pt x="2151517" y="1867004"/>
                  </a:moveTo>
                  <a:lnTo>
                    <a:pt x="2147856" y="1868199"/>
                  </a:lnTo>
                  <a:lnTo>
                    <a:pt x="2144345" y="1874581"/>
                  </a:lnTo>
                  <a:lnTo>
                    <a:pt x="2145541" y="1878243"/>
                  </a:lnTo>
                  <a:lnTo>
                    <a:pt x="2148590" y="1880331"/>
                  </a:lnTo>
                  <a:lnTo>
                    <a:pt x="2155922" y="1883459"/>
                  </a:lnTo>
                  <a:lnTo>
                    <a:pt x="2159917" y="1882405"/>
                  </a:lnTo>
                  <a:lnTo>
                    <a:pt x="2161197" y="1879406"/>
                  </a:lnTo>
                  <a:lnTo>
                    <a:pt x="2162952" y="1876214"/>
                  </a:lnTo>
                  <a:lnTo>
                    <a:pt x="2161756" y="1872553"/>
                  </a:lnTo>
                  <a:lnTo>
                    <a:pt x="2158707" y="1870465"/>
                  </a:lnTo>
                  <a:lnTo>
                    <a:pt x="2154708" y="1868759"/>
                  </a:lnTo>
                  <a:lnTo>
                    <a:pt x="2151517" y="1867004"/>
                  </a:lnTo>
                  <a:close/>
                </a:path>
                <a:path w="18385155" h="10630535">
                  <a:moveTo>
                    <a:pt x="11887816" y="6019005"/>
                  </a:moveTo>
                  <a:lnTo>
                    <a:pt x="11883630" y="6019584"/>
                  </a:lnTo>
                  <a:lnTo>
                    <a:pt x="11880646" y="6025008"/>
                  </a:lnTo>
                  <a:lnTo>
                    <a:pt x="11880120" y="6025966"/>
                  </a:lnTo>
                  <a:lnTo>
                    <a:pt x="11880840" y="6029818"/>
                  </a:lnTo>
                  <a:lnTo>
                    <a:pt x="11884032" y="6031574"/>
                  </a:lnTo>
                  <a:lnTo>
                    <a:pt x="11887747" y="6033947"/>
                  </a:lnTo>
                  <a:lnTo>
                    <a:pt x="11891413" y="6035510"/>
                  </a:lnTo>
                  <a:lnTo>
                    <a:pt x="11894932" y="6034647"/>
                  </a:lnTo>
                  <a:lnTo>
                    <a:pt x="11898300" y="6028599"/>
                  </a:lnTo>
                  <a:lnTo>
                    <a:pt x="11897579" y="6024746"/>
                  </a:lnTo>
                  <a:lnTo>
                    <a:pt x="11894389" y="6022991"/>
                  </a:lnTo>
                  <a:lnTo>
                    <a:pt x="11890674" y="6020619"/>
                  </a:lnTo>
                  <a:lnTo>
                    <a:pt x="11887816" y="6019005"/>
                  </a:lnTo>
                  <a:close/>
                </a:path>
                <a:path w="18385155" h="10630535">
                  <a:moveTo>
                    <a:pt x="4738301" y="2967683"/>
                  </a:moveTo>
                  <a:lnTo>
                    <a:pt x="4727635" y="2963134"/>
                  </a:lnTo>
                  <a:lnTo>
                    <a:pt x="4724164" y="2964804"/>
                  </a:lnTo>
                  <a:lnTo>
                    <a:pt x="4722743" y="2968137"/>
                  </a:lnTo>
                  <a:lnTo>
                    <a:pt x="4721763" y="2971265"/>
                  </a:lnTo>
                  <a:lnTo>
                    <a:pt x="4721654" y="2971613"/>
                  </a:lnTo>
                  <a:lnTo>
                    <a:pt x="4723326" y="2975083"/>
                  </a:lnTo>
                  <a:lnTo>
                    <a:pt x="4733659" y="2979490"/>
                  </a:lnTo>
                  <a:lnTo>
                    <a:pt x="4737129" y="2977820"/>
                  </a:lnTo>
                  <a:lnTo>
                    <a:pt x="4739972" y="2971153"/>
                  </a:lnTo>
                  <a:lnTo>
                    <a:pt x="4738301" y="2967683"/>
                  </a:lnTo>
                  <a:close/>
                </a:path>
                <a:path w="18385155" h="10630535">
                  <a:moveTo>
                    <a:pt x="4820192" y="2998281"/>
                  </a:moveTo>
                  <a:lnTo>
                    <a:pt x="4816717" y="2997193"/>
                  </a:lnTo>
                  <a:lnTo>
                    <a:pt x="4809385" y="2994065"/>
                  </a:lnTo>
                  <a:lnTo>
                    <a:pt x="4805913" y="2995737"/>
                  </a:lnTo>
                  <a:lnTo>
                    <a:pt x="4804492" y="2999069"/>
                  </a:lnTo>
                  <a:lnTo>
                    <a:pt x="4803512" y="3002196"/>
                  </a:lnTo>
                  <a:lnTo>
                    <a:pt x="4803404" y="3002544"/>
                  </a:lnTo>
                  <a:lnTo>
                    <a:pt x="4805074" y="3006015"/>
                  </a:lnTo>
                  <a:lnTo>
                    <a:pt x="4815406" y="3010422"/>
                  </a:lnTo>
                  <a:lnTo>
                    <a:pt x="4818877" y="3008751"/>
                  </a:lnTo>
                  <a:lnTo>
                    <a:pt x="4821721" y="3002085"/>
                  </a:lnTo>
                  <a:lnTo>
                    <a:pt x="4820192" y="2998281"/>
                  </a:lnTo>
                  <a:close/>
                </a:path>
                <a:path w="18385155" h="10630535">
                  <a:moveTo>
                    <a:pt x="2080557" y="1829249"/>
                  </a:moveTo>
                  <a:lnTo>
                    <a:pt x="2076558" y="1827543"/>
                  </a:lnTo>
                  <a:lnTo>
                    <a:pt x="2073332" y="1833258"/>
                  </a:lnTo>
                  <a:lnTo>
                    <a:pt x="2070630" y="1839591"/>
                  </a:lnTo>
                  <a:lnTo>
                    <a:pt x="2075297" y="1841582"/>
                  </a:lnTo>
                  <a:lnTo>
                    <a:pt x="2074773" y="1840964"/>
                  </a:lnTo>
                  <a:lnTo>
                    <a:pt x="2077772" y="1842244"/>
                  </a:lnTo>
                  <a:lnTo>
                    <a:pt x="2081767" y="1841190"/>
                  </a:lnTo>
                  <a:lnTo>
                    <a:pt x="2083398" y="1837552"/>
                  </a:lnTo>
                  <a:lnTo>
                    <a:pt x="2084802" y="1835000"/>
                  </a:lnTo>
                  <a:lnTo>
                    <a:pt x="2083606" y="1831338"/>
                  </a:lnTo>
                  <a:lnTo>
                    <a:pt x="2080557" y="1829249"/>
                  </a:lnTo>
                  <a:close/>
                </a:path>
                <a:path w="18385155" h="10630535">
                  <a:moveTo>
                    <a:pt x="4901799" y="3029547"/>
                  </a:moveTo>
                  <a:lnTo>
                    <a:pt x="4891132" y="3024997"/>
                  </a:lnTo>
                  <a:lnTo>
                    <a:pt x="4887662" y="3026668"/>
                  </a:lnTo>
                  <a:lnTo>
                    <a:pt x="4886240" y="3030001"/>
                  </a:lnTo>
                  <a:lnTo>
                    <a:pt x="4885261" y="3033129"/>
                  </a:lnTo>
                  <a:lnTo>
                    <a:pt x="4885152" y="3033476"/>
                  </a:lnTo>
                  <a:lnTo>
                    <a:pt x="4886823" y="3036946"/>
                  </a:lnTo>
                  <a:lnTo>
                    <a:pt x="4889823" y="3038225"/>
                  </a:lnTo>
                  <a:lnTo>
                    <a:pt x="4890014" y="3038701"/>
                  </a:lnTo>
                  <a:lnTo>
                    <a:pt x="4894014" y="3040407"/>
                  </a:lnTo>
                  <a:lnTo>
                    <a:pt x="4897489" y="3041496"/>
                  </a:lnTo>
                  <a:lnTo>
                    <a:pt x="4900960" y="3039825"/>
                  </a:lnTo>
                  <a:lnTo>
                    <a:pt x="4902381" y="3036493"/>
                  </a:lnTo>
                  <a:lnTo>
                    <a:pt x="4903361" y="3033364"/>
                  </a:lnTo>
                  <a:lnTo>
                    <a:pt x="4903470" y="3033017"/>
                  </a:lnTo>
                  <a:lnTo>
                    <a:pt x="4901799" y="3029547"/>
                  </a:lnTo>
                  <a:close/>
                </a:path>
                <a:path w="18385155" h="10630535">
                  <a:moveTo>
                    <a:pt x="11812705" y="5974359"/>
                  </a:moveTo>
                  <a:lnTo>
                    <a:pt x="11808709" y="5975413"/>
                  </a:lnTo>
                  <a:lnTo>
                    <a:pt x="11807481" y="5977646"/>
                  </a:lnTo>
                  <a:lnTo>
                    <a:pt x="11806954" y="5978603"/>
                  </a:lnTo>
                  <a:lnTo>
                    <a:pt x="11805009" y="5981320"/>
                  </a:lnTo>
                  <a:lnTo>
                    <a:pt x="11806063" y="5985315"/>
                  </a:lnTo>
                  <a:lnTo>
                    <a:pt x="11808969" y="5987736"/>
                  </a:lnTo>
                  <a:lnTo>
                    <a:pt x="11813635" y="5989727"/>
                  </a:lnTo>
                  <a:lnTo>
                    <a:pt x="11813351" y="5990393"/>
                  </a:lnTo>
                  <a:lnTo>
                    <a:pt x="11816350" y="5991673"/>
                  </a:lnTo>
                  <a:lnTo>
                    <a:pt x="11820013" y="5990477"/>
                  </a:lnTo>
                  <a:lnTo>
                    <a:pt x="11821267" y="5988255"/>
                  </a:lnTo>
                  <a:lnTo>
                    <a:pt x="11821625" y="5987620"/>
                  </a:lnTo>
                  <a:lnTo>
                    <a:pt x="11823714" y="5984570"/>
                  </a:lnTo>
                  <a:lnTo>
                    <a:pt x="11822660" y="5980576"/>
                  </a:lnTo>
                  <a:lnTo>
                    <a:pt x="11819469" y="5978821"/>
                  </a:lnTo>
                  <a:lnTo>
                    <a:pt x="11815755" y="5976448"/>
                  </a:lnTo>
                  <a:lnTo>
                    <a:pt x="11812705" y="5974359"/>
                  </a:lnTo>
                  <a:close/>
                </a:path>
                <a:path w="18385155" h="10630535">
                  <a:moveTo>
                    <a:pt x="4983355" y="3060003"/>
                  </a:moveTo>
                  <a:lnTo>
                    <a:pt x="4976023" y="3056875"/>
                  </a:lnTo>
                  <a:lnTo>
                    <a:pt x="4972548" y="3055786"/>
                  </a:lnTo>
                  <a:lnTo>
                    <a:pt x="4969077" y="3057456"/>
                  </a:lnTo>
                  <a:lnTo>
                    <a:pt x="4967655" y="3060790"/>
                  </a:lnTo>
                  <a:lnTo>
                    <a:pt x="4966784" y="3063571"/>
                  </a:lnTo>
                  <a:lnTo>
                    <a:pt x="4966567" y="3064265"/>
                  </a:lnTo>
                  <a:lnTo>
                    <a:pt x="4968238" y="3067736"/>
                  </a:lnTo>
                  <a:lnTo>
                    <a:pt x="4971238" y="3069015"/>
                  </a:lnTo>
                  <a:lnTo>
                    <a:pt x="4971380" y="3068682"/>
                  </a:lnTo>
                  <a:lnTo>
                    <a:pt x="4978713" y="3071810"/>
                  </a:lnTo>
                  <a:lnTo>
                    <a:pt x="4982183" y="3070139"/>
                  </a:lnTo>
                  <a:lnTo>
                    <a:pt x="4985027" y="3063473"/>
                  </a:lnTo>
                  <a:lnTo>
                    <a:pt x="4983355" y="3060003"/>
                  </a:lnTo>
                  <a:close/>
                </a:path>
                <a:path w="18385155" h="10630535">
                  <a:moveTo>
                    <a:pt x="2003882" y="1788270"/>
                  </a:moveTo>
                  <a:lnTo>
                    <a:pt x="1999883" y="1786564"/>
                  </a:lnTo>
                  <a:lnTo>
                    <a:pt x="1996657" y="1792278"/>
                  </a:lnTo>
                  <a:lnTo>
                    <a:pt x="1993783" y="1798143"/>
                  </a:lnTo>
                  <a:lnTo>
                    <a:pt x="1993623" y="1798469"/>
                  </a:lnTo>
                  <a:lnTo>
                    <a:pt x="1997956" y="1800318"/>
                  </a:lnTo>
                  <a:lnTo>
                    <a:pt x="1998098" y="1799984"/>
                  </a:lnTo>
                  <a:lnTo>
                    <a:pt x="2001098" y="1801264"/>
                  </a:lnTo>
                  <a:lnTo>
                    <a:pt x="2005093" y="1800211"/>
                  </a:lnTo>
                  <a:lnTo>
                    <a:pt x="2006731" y="1796575"/>
                  </a:lnTo>
                  <a:lnTo>
                    <a:pt x="2007985" y="1794353"/>
                  </a:lnTo>
                  <a:lnTo>
                    <a:pt x="2006932" y="1790358"/>
                  </a:lnTo>
                  <a:lnTo>
                    <a:pt x="2003882" y="1788270"/>
                  </a:lnTo>
                  <a:close/>
                </a:path>
                <a:path w="18385155" h="10630535">
                  <a:moveTo>
                    <a:pt x="5065104" y="3090934"/>
                  </a:moveTo>
                  <a:lnTo>
                    <a:pt x="5057771" y="3087806"/>
                  </a:lnTo>
                  <a:lnTo>
                    <a:pt x="5054296" y="3086718"/>
                  </a:lnTo>
                  <a:lnTo>
                    <a:pt x="5050826" y="3088389"/>
                  </a:lnTo>
                  <a:lnTo>
                    <a:pt x="5049404" y="3091722"/>
                  </a:lnTo>
                  <a:lnTo>
                    <a:pt x="5048534" y="3094502"/>
                  </a:lnTo>
                  <a:lnTo>
                    <a:pt x="5048316" y="3095197"/>
                  </a:lnTo>
                  <a:lnTo>
                    <a:pt x="5049986" y="3098668"/>
                  </a:lnTo>
                  <a:lnTo>
                    <a:pt x="5052986" y="3099948"/>
                  </a:lnTo>
                  <a:lnTo>
                    <a:pt x="5053128" y="3099614"/>
                  </a:lnTo>
                  <a:lnTo>
                    <a:pt x="5060461" y="3102742"/>
                  </a:lnTo>
                  <a:lnTo>
                    <a:pt x="5063932" y="3101070"/>
                  </a:lnTo>
                  <a:lnTo>
                    <a:pt x="5066776" y="3094404"/>
                  </a:lnTo>
                  <a:lnTo>
                    <a:pt x="5065104" y="3090934"/>
                  </a:lnTo>
                  <a:close/>
                </a:path>
                <a:path w="18385155" h="10630535">
                  <a:moveTo>
                    <a:pt x="5146852" y="3121865"/>
                  </a:moveTo>
                  <a:lnTo>
                    <a:pt x="5139520" y="3118737"/>
                  </a:lnTo>
                  <a:lnTo>
                    <a:pt x="5136045" y="3117649"/>
                  </a:lnTo>
                  <a:lnTo>
                    <a:pt x="5132574" y="3119321"/>
                  </a:lnTo>
                  <a:lnTo>
                    <a:pt x="5131153" y="3122653"/>
                  </a:lnTo>
                  <a:lnTo>
                    <a:pt x="5130282" y="3125433"/>
                  </a:lnTo>
                  <a:lnTo>
                    <a:pt x="5130065" y="3126128"/>
                  </a:lnTo>
                  <a:lnTo>
                    <a:pt x="5131735" y="3129599"/>
                  </a:lnTo>
                  <a:lnTo>
                    <a:pt x="5134735" y="3130879"/>
                  </a:lnTo>
                  <a:lnTo>
                    <a:pt x="5134877" y="3130545"/>
                  </a:lnTo>
                  <a:lnTo>
                    <a:pt x="5142210" y="3133673"/>
                  </a:lnTo>
                  <a:lnTo>
                    <a:pt x="5145681" y="3132001"/>
                  </a:lnTo>
                  <a:lnTo>
                    <a:pt x="5148524" y="3125336"/>
                  </a:lnTo>
                  <a:lnTo>
                    <a:pt x="5146852" y="3121865"/>
                  </a:lnTo>
                  <a:close/>
                </a:path>
                <a:path w="18385155" h="10630535">
                  <a:moveTo>
                    <a:pt x="11736359" y="5930762"/>
                  </a:moveTo>
                  <a:lnTo>
                    <a:pt x="11732365" y="5931816"/>
                  </a:lnTo>
                  <a:lnTo>
                    <a:pt x="11728855" y="5938197"/>
                  </a:lnTo>
                  <a:lnTo>
                    <a:pt x="11729908" y="5942192"/>
                  </a:lnTo>
                  <a:lnTo>
                    <a:pt x="11732956" y="5944280"/>
                  </a:lnTo>
                  <a:lnTo>
                    <a:pt x="11740624" y="5947551"/>
                  </a:lnTo>
                  <a:lnTo>
                    <a:pt x="11744618" y="5946498"/>
                  </a:lnTo>
                  <a:lnTo>
                    <a:pt x="11745898" y="5943497"/>
                  </a:lnTo>
                  <a:lnTo>
                    <a:pt x="11747652" y="5940307"/>
                  </a:lnTo>
                  <a:lnTo>
                    <a:pt x="11746599" y="5936311"/>
                  </a:lnTo>
                  <a:lnTo>
                    <a:pt x="11743550" y="5934224"/>
                  </a:lnTo>
                  <a:lnTo>
                    <a:pt x="11739551" y="5932518"/>
                  </a:lnTo>
                  <a:lnTo>
                    <a:pt x="11736359" y="5930762"/>
                  </a:lnTo>
                  <a:close/>
                </a:path>
                <a:path w="18385155" h="10630535">
                  <a:moveTo>
                    <a:pt x="1919969" y="1743020"/>
                  </a:moveTo>
                  <a:lnTo>
                    <a:pt x="1915641" y="1743931"/>
                  </a:lnTo>
                  <a:lnTo>
                    <a:pt x="1914219" y="1747264"/>
                  </a:lnTo>
                  <a:lnTo>
                    <a:pt x="1912464" y="1750455"/>
                  </a:lnTo>
                  <a:lnTo>
                    <a:pt x="1913517" y="1754451"/>
                  </a:lnTo>
                  <a:lnTo>
                    <a:pt x="1916566" y="1756538"/>
                  </a:lnTo>
                  <a:lnTo>
                    <a:pt x="1923899" y="1759666"/>
                  </a:lnTo>
                  <a:lnTo>
                    <a:pt x="1927894" y="1758613"/>
                  </a:lnTo>
                  <a:lnTo>
                    <a:pt x="1929173" y="1755614"/>
                  </a:lnTo>
                  <a:lnTo>
                    <a:pt x="1930928" y="1752422"/>
                  </a:lnTo>
                  <a:lnTo>
                    <a:pt x="1929875" y="1748428"/>
                  </a:lnTo>
                  <a:lnTo>
                    <a:pt x="1926826" y="1746339"/>
                  </a:lnTo>
                  <a:lnTo>
                    <a:pt x="1922826" y="1744633"/>
                  </a:lnTo>
                  <a:lnTo>
                    <a:pt x="1919969" y="1743020"/>
                  </a:lnTo>
                  <a:close/>
                </a:path>
                <a:path w="18385155" h="10630535">
                  <a:moveTo>
                    <a:pt x="5228743" y="3152464"/>
                  </a:moveTo>
                  <a:lnTo>
                    <a:pt x="5225268" y="3151375"/>
                  </a:lnTo>
                  <a:lnTo>
                    <a:pt x="5221268" y="3149669"/>
                  </a:lnTo>
                  <a:lnTo>
                    <a:pt x="5217793" y="3148581"/>
                  </a:lnTo>
                  <a:lnTo>
                    <a:pt x="5214323" y="3150252"/>
                  </a:lnTo>
                  <a:lnTo>
                    <a:pt x="5212901" y="3153586"/>
                  </a:lnTo>
                  <a:lnTo>
                    <a:pt x="5212030" y="3156366"/>
                  </a:lnTo>
                  <a:lnTo>
                    <a:pt x="5211813" y="3157062"/>
                  </a:lnTo>
                  <a:lnTo>
                    <a:pt x="5213483" y="3160531"/>
                  </a:lnTo>
                  <a:lnTo>
                    <a:pt x="5216483" y="3161811"/>
                  </a:lnTo>
                  <a:lnTo>
                    <a:pt x="5216625" y="3161477"/>
                  </a:lnTo>
                  <a:lnTo>
                    <a:pt x="5223959" y="3164605"/>
                  </a:lnTo>
                  <a:lnTo>
                    <a:pt x="5227428" y="3162935"/>
                  </a:lnTo>
                  <a:lnTo>
                    <a:pt x="5230272" y="3156267"/>
                  </a:lnTo>
                  <a:lnTo>
                    <a:pt x="5228743" y="3152464"/>
                  </a:lnTo>
                  <a:close/>
                </a:path>
                <a:path w="18385155" h="10630535">
                  <a:moveTo>
                    <a:pt x="5310349" y="3183729"/>
                  </a:moveTo>
                  <a:lnTo>
                    <a:pt x="5303017" y="3180602"/>
                  </a:lnTo>
                  <a:lnTo>
                    <a:pt x="5299541" y="3179513"/>
                  </a:lnTo>
                  <a:lnTo>
                    <a:pt x="5296071" y="3181184"/>
                  </a:lnTo>
                  <a:lnTo>
                    <a:pt x="5294649" y="3184516"/>
                  </a:lnTo>
                  <a:lnTo>
                    <a:pt x="5293778" y="3187297"/>
                  </a:lnTo>
                  <a:lnTo>
                    <a:pt x="5293560" y="3187992"/>
                  </a:lnTo>
                  <a:lnTo>
                    <a:pt x="5295232" y="3191464"/>
                  </a:lnTo>
                  <a:lnTo>
                    <a:pt x="5298232" y="3192743"/>
                  </a:lnTo>
                  <a:lnTo>
                    <a:pt x="5298374" y="3192410"/>
                  </a:lnTo>
                  <a:lnTo>
                    <a:pt x="5305707" y="3195538"/>
                  </a:lnTo>
                  <a:lnTo>
                    <a:pt x="5309177" y="3193866"/>
                  </a:lnTo>
                  <a:lnTo>
                    <a:pt x="5312021" y="3187199"/>
                  </a:lnTo>
                  <a:lnTo>
                    <a:pt x="5310349" y="3183729"/>
                  </a:lnTo>
                  <a:close/>
                </a:path>
                <a:path w="18385155" h="10630535">
                  <a:moveTo>
                    <a:pt x="11659303" y="5888831"/>
                  </a:moveTo>
                  <a:lnTo>
                    <a:pt x="11655307" y="5889885"/>
                  </a:lnTo>
                  <a:lnTo>
                    <a:pt x="11653885" y="5893218"/>
                  </a:lnTo>
                  <a:lnTo>
                    <a:pt x="11652274" y="5896075"/>
                  </a:lnTo>
                  <a:lnTo>
                    <a:pt x="11653326" y="5900070"/>
                  </a:lnTo>
                  <a:lnTo>
                    <a:pt x="11656376" y="5902159"/>
                  </a:lnTo>
                  <a:lnTo>
                    <a:pt x="11663708" y="5905287"/>
                  </a:lnTo>
                  <a:lnTo>
                    <a:pt x="11667703" y="5904233"/>
                  </a:lnTo>
                  <a:lnTo>
                    <a:pt x="11668983" y="5901234"/>
                  </a:lnTo>
                  <a:lnTo>
                    <a:pt x="11670596" y="5898376"/>
                  </a:lnTo>
                  <a:lnTo>
                    <a:pt x="11669542" y="5894381"/>
                  </a:lnTo>
                  <a:lnTo>
                    <a:pt x="11666493" y="5892293"/>
                  </a:lnTo>
                  <a:lnTo>
                    <a:pt x="11662493" y="5890586"/>
                  </a:lnTo>
                  <a:lnTo>
                    <a:pt x="11659303" y="5888831"/>
                  </a:lnTo>
                  <a:close/>
                </a:path>
                <a:path w="18385155" h="10630535">
                  <a:moveTo>
                    <a:pt x="1843197" y="1700422"/>
                  </a:moveTo>
                  <a:lnTo>
                    <a:pt x="1839202" y="1701476"/>
                  </a:lnTo>
                  <a:lnTo>
                    <a:pt x="1835692" y="1707857"/>
                  </a:lnTo>
                  <a:lnTo>
                    <a:pt x="1836745" y="1711853"/>
                  </a:lnTo>
                  <a:lnTo>
                    <a:pt x="1839794" y="1713941"/>
                  </a:lnTo>
                  <a:lnTo>
                    <a:pt x="1847460" y="1717211"/>
                  </a:lnTo>
                  <a:lnTo>
                    <a:pt x="1851122" y="1716015"/>
                  </a:lnTo>
                  <a:lnTo>
                    <a:pt x="1852734" y="1713158"/>
                  </a:lnTo>
                  <a:lnTo>
                    <a:pt x="1854489" y="1709968"/>
                  </a:lnTo>
                  <a:lnTo>
                    <a:pt x="1853436" y="1705972"/>
                  </a:lnTo>
                  <a:lnTo>
                    <a:pt x="1850387" y="1703883"/>
                  </a:lnTo>
                  <a:lnTo>
                    <a:pt x="1846388" y="1702177"/>
                  </a:lnTo>
                  <a:lnTo>
                    <a:pt x="1843197" y="1700422"/>
                  </a:lnTo>
                  <a:close/>
                </a:path>
                <a:path w="18385155" h="10630535">
                  <a:moveTo>
                    <a:pt x="5391622" y="3214852"/>
                  </a:moveTo>
                  <a:lnTo>
                    <a:pt x="5380957" y="3210302"/>
                  </a:lnTo>
                  <a:lnTo>
                    <a:pt x="5377487" y="3211974"/>
                  </a:lnTo>
                  <a:lnTo>
                    <a:pt x="5376065" y="3215307"/>
                  </a:lnTo>
                  <a:lnTo>
                    <a:pt x="5375086" y="3218434"/>
                  </a:lnTo>
                  <a:lnTo>
                    <a:pt x="5374977" y="3218781"/>
                  </a:lnTo>
                  <a:lnTo>
                    <a:pt x="5376647" y="3222252"/>
                  </a:lnTo>
                  <a:lnTo>
                    <a:pt x="5379647" y="3223532"/>
                  </a:lnTo>
                  <a:lnTo>
                    <a:pt x="5379839" y="3224008"/>
                  </a:lnTo>
                  <a:lnTo>
                    <a:pt x="5383838" y="3225714"/>
                  </a:lnTo>
                  <a:lnTo>
                    <a:pt x="5387314" y="3226802"/>
                  </a:lnTo>
                  <a:lnTo>
                    <a:pt x="5390784" y="3225130"/>
                  </a:lnTo>
                  <a:lnTo>
                    <a:pt x="5392205" y="3221797"/>
                  </a:lnTo>
                  <a:lnTo>
                    <a:pt x="5393185" y="3218670"/>
                  </a:lnTo>
                  <a:lnTo>
                    <a:pt x="5393293" y="3218323"/>
                  </a:lnTo>
                  <a:lnTo>
                    <a:pt x="5391622" y="3214852"/>
                  </a:lnTo>
                  <a:close/>
                </a:path>
                <a:path w="18385155" h="10630535">
                  <a:moveTo>
                    <a:pt x="5473371" y="3245783"/>
                  </a:moveTo>
                  <a:lnTo>
                    <a:pt x="5462706" y="3241233"/>
                  </a:lnTo>
                  <a:lnTo>
                    <a:pt x="5459234" y="3242905"/>
                  </a:lnTo>
                  <a:lnTo>
                    <a:pt x="5457812" y="3246238"/>
                  </a:lnTo>
                  <a:lnTo>
                    <a:pt x="5456866" y="3249380"/>
                  </a:lnTo>
                  <a:lnTo>
                    <a:pt x="5458396" y="3253185"/>
                  </a:lnTo>
                  <a:lnTo>
                    <a:pt x="5461396" y="3254464"/>
                  </a:lnTo>
                  <a:lnTo>
                    <a:pt x="5461587" y="3254938"/>
                  </a:lnTo>
                  <a:lnTo>
                    <a:pt x="5465587" y="3256645"/>
                  </a:lnTo>
                  <a:lnTo>
                    <a:pt x="5469050" y="3257729"/>
                  </a:lnTo>
                  <a:lnTo>
                    <a:pt x="5472532" y="3256062"/>
                  </a:lnTo>
                  <a:lnTo>
                    <a:pt x="5473954" y="3252730"/>
                  </a:lnTo>
                  <a:lnTo>
                    <a:pt x="5474933" y="3249601"/>
                  </a:lnTo>
                  <a:lnTo>
                    <a:pt x="5475042" y="3249254"/>
                  </a:lnTo>
                  <a:lnTo>
                    <a:pt x="5473371" y="3245783"/>
                  </a:lnTo>
                  <a:close/>
                </a:path>
                <a:path w="18385155" h="10630535">
                  <a:moveTo>
                    <a:pt x="11582153" y="5848042"/>
                  </a:moveTo>
                  <a:lnTo>
                    <a:pt x="11578158" y="5849097"/>
                  </a:lnTo>
                  <a:lnTo>
                    <a:pt x="11576737" y="5852429"/>
                  </a:lnTo>
                  <a:lnTo>
                    <a:pt x="11574981" y="5855621"/>
                  </a:lnTo>
                  <a:lnTo>
                    <a:pt x="11576176" y="5859282"/>
                  </a:lnTo>
                  <a:lnTo>
                    <a:pt x="11579226" y="5861370"/>
                  </a:lnTo>
                  <a:lnTo>
                    <a:pt x="11586559" y="5864498"/>
                  </a:lnTo>
                  <a:lnTo>
                    <a:pt x="11590553" y="5863445"/>
                  </a:lnTo>
                  <a:lnTo>
                    <a:pt x="11591833" y="5860445"/>
                  </a:lnTo>
                  <a:lnTo>
                    <a:pt x="11593588" y="5857255"/>
                  </a:lnTo>
                  <a:lnTo>
                    <a:pt x="11592392" y="5853592"/>
                  </a:lnTo>
                  <a:lnTo>
                    <a:pt x="11589344" y="5851504"/>
                  </a:lnTo>
                  <a:lnTo>
                    <a:pt x="11585344" y="5849798"/>
                  </a:lnTo>
                  <a:lnTo>
                    <a:pt x="11582153" y="5848042"/>
                  </a:lnTo>
                  <a:close/>
                </a:path>
                <a:path w="18385155" h="10630535">
                  <a:moveTo>
                    <a:pt x="5555120" y="3276715"/>
                  </a:moveTo>
                  <a:lnTo>
                    <a:pt x="5544454" y="3272165"/>
                  </a:lnTo>
                  <a:lnTo>
                    <a:pt x="5540983" y="3273837"/>
                  </a:lnTo>
                  <a:lnTo>
                    <a:pt x="5539561" y="3277169"/>
                  </a:lnTo>
                  <a:lnTo>
                    <a:pt x="5538581" y="3280298"/>
                  </a:lnTo>
                  <a:lnTo>
                    <a:pt x="5538473" y="3280645"/>
                  </a:lnTo>
                  <a:lnTo>
                    <a:pt x="5540145" y="3284116"/>
                  </a:lnTo>
                  <a:lnTo>
                    <a:pt x="5550477" y="3288523"/>
                  </a:lnTo>
                  <a:lnTo>
                    <a:pt x="5553947" y="3286852"/>
                  </a:lnTo>
                  <a:lnTo>
                    <a:pt x="5556791" y="3280186"/>
                  </a:lnTo>
                  <a:lnTo>
                    <a:pt x="5555120" y="3276715"/>
                  </a:lnTo>
                  <a:close/>
                </a:path>
                <a:path w="18385155" h="10630535">
                  <a:moveTo>
                    <a:pt x="1767184" y="1656968"/>
                  </a:moveTo>
                  <a:lnTo>
                    <a:pt x="1763189" y="1658020"/>
                  </a:lnTo>
                  <a:lnTo>
                    <a:pt x="1759679" y="1664402"/>
                  </a:lnTo>
                  <a:lnTo>
                    <a:pt x="1760874" y="1668064"/>
                  </a:lnTo>
                  <a:lnTo>
                    <a:pt x="1763781" y="1670486"/>
                  </a:lnTo>
                  <a:lnTo>
                    <a:pt x="1771447" y="1673757"/>
                  </a:lnTo>
                  <a:lnTo>
                    <a:pt x="1775109" y="1672560"/>
                  </a:lnTo>
                  <a:lnTo>
                    <a:pt x="1776723" y="1669702"/>
                  </a:lnTo>
                  <a:lnTo>
                    <a:pt x="1778477" y="1666512"/>
                  </a:lnTo>
                  <a:lnTo>
                    <a:pt x="1777282" y="1662850"/>
                  </a:lnTo>
                  <a:lnTo>
                    <a:pt x="1774375" y="1660429"/>
                  </a:lnTo>
                  <a:lnTo>
                    <a:pt x="1770375" y="1658723"/>
                  </a:lnTo>
                  <a:lnTo>
                    <a:pt x="1767184" y="1656968"/>
                  </a:lnTo>
                  <a:close/>
                </a:path>
                <a:path w="18385155" h="10630535">
                  <a:moveTo>
                    <a:pt x="5636726" y="3307980"/>
                  </a:moveTo>
                  <a:lnTo>
                    <a:pt x="5626060" y="3303431"/>
                  </a:lnTo>
                  <a:lnTo>
                    <a:pt x="5622590" y="3305101"/>
                  </a:lnTo>
                  <a:lnTo>
                    <a:pt x="5621168" y="3308435"/>
                  </a:lnTo>
                  <a:lnTo>
                    <a:pt x="5620221" y="3311576"/>
                  </a:lnTo>
                  <a:lnTo>
                    <a:pt x="5621417" y="3315239"/>
                  </a:lnTo>
                  <a:lnTo>
                    <a:pt x="5632084" y="3319789"/>
                  </a:lnTo>
                  <a:lnTo>
                    <a:pt x="5635554" y="3318117"/>
                  </a:lnTo>
                  <a:lnTo>
                    <a:pt x="5638397" y="3311451"/>
                  </a:lnTo>
                  <a:lnTo>
                    <a:pt x="5636726" y="3307980"/>
                  </a:lnTo>
                  <a:close/>
                </a:path>
                <a:path w="18385155" h="10630535">
                  <a:moveTo>
                    <a:pt x="11511434" y="5811573"/>
                  </a:moveTo>
                  <a:lnTo>
                    <a:pt x="11504101" y="5808445"/>
                  </a:lnTo>
                  <a:lnTo>
                    <a:pt x="11500106" y="5809499"/>
                  </a:lnTo>
                  <a:lnTo>
                    <a:pt x="11497263" y="5816164"/>
                  </a:lnTo>
                  <a:lnTo>
                    <a:pt x="11498316" y="5820160"/>
                  </a:lnTo>
                  <a:lnTo>
                    <a:pt x="11501507" y="5821915"/>
                  </a:lnTo>
                  <a:lnTo>
                    <a:pt x="11509174" y="5825185"/>
                  </a:lnTo>
                  <a:lnTo>
                    <a:pt x="11512977" y="5823655"/>
                  </a:lnTo>
                  <a:lnTo>
                    <a:pt x="11515678" y="5817324"/>
                  </a:lnTo>
                  <a:lnTo>
                    <a:pt x="11514624" y="5813328"/>
                  </a:lnTo>
                  <a:lnTo>
                    <a:pt x="11511434" y="5811573"/>
                  </a:lnTo>
                  <a:close/>
                </a:path>
                <a:path w="18385155" h="10630535">
                  <a:moveTo>
                    <a:pt x="5718475" y="3338912"/>
                  </a:moveTo>
                  <a:lnTo>
                    <a:pt x="5707810" y="3334362"/>
                  </a:lnTo>
                  <a:lnTo>
                    <a:pt x="5704338" y="3336034"/>
                  </a:lnTo>
                  <a:lnTo>
                    <a:pt x="5702917" y="3339366"/>
                  </a:lnTo>
                  <a:lnTo>
                    <a:pt x="5701971" y="3342509"/>
                  </a:lnTo>
                  <a:lnTo>
                    <a:pt x="5703166" y="3346170"/>
                  </a:lnTo>
                  <a:lnTo>
                    <a:pt x="5713833" y="3350720"/>
                  </a:lnTo>
                  <a:lnTo>
                    <a:pt x="5717302" y="3349049"/>
                  </a:lnTo>
                  <a:lnTo>
                    <a:pt x="5720146" y="3342382"/>
                  </a:lnTo>
                  <a:lnTo>
                    <a:pt x="5718475" y="3338912"/>
                  </a:lnTo>
                  <a:close/>
                </a:path>
                <a:path w="18385155" h="10630535">
                  <a:moveTo>
                    <a:pt x="11432813" y="5773309"/>
                  </a:moveTo>
                  <a:lnTo>
                    <a:pt x="11425480" y="5770181"/>
                  </a:lnTo>
                  <a:lnTo>
                    <a:pt x="11421485" y="5771233"/>
                  </a:lnTo>
                  <a:lnTo>
                    <a:pt x="11418641" y="5777900"/>
                  </a:lnTo>
                  <a:lnTo>
                    <a:pt x="11419837" y="5781562"/>
                  </a:lnTo>
                  <a:lnTo>
                    <a:pt x="11423029" y="5783317"/>
                  </a:lnTo>
                  <a:lnTo>
                    <a:pt x="11430695" y="5786588"/>
                  </a:lnTo>
                  <a:lnTo>
                    <a:pt x="11434356" y="5785391"/>
                  </a:lnTo>
                  <a:lnTo>
                    <a:pt x="11437200" y="5778725"/>
                  </a:lnTo>
                  <a:lnTo>
                    <a:pt x="11436005" y="5775064"/>
                  </a:lnTo>
                  <a:lnTo>
                    <a:pt x="11432813" y="5773309"/>
                  </a:lnTo>
                  <a:close/>
                </a:path>
                <a:path w="18385155" h="10630535">
                  <a:moveTo>
                    <a:pt x="5800082" y="3370177"/>
                  </a:moveTo>
                  <a:lnTo>
                    <a:pt x="5789416" y="3365628"/>
                  </a:lnTo>
                  <a:lnTo>
                    <a:pt x="5785945" y="3367298"/>
                  </a:lnTo>
                  <a:lnTo>
                    <a:pt x="5784523" y="3370632"/>
                  </a:lnTo>
                  <a:lnTo>
                    <a:pt x="5783578" y="3373775"/>
                  </a:lnTo>
                  <a:lnTo>
                    <a:pt x="5784772" y="3377435"/>
                  </a:lnTo>
                  <a:lnTo>
                    <a:pt x="5795438" y="3381985"/>
                  </a:lnTo>
                  <a:lnTo>
                    <a:pt x="5798908" y="3380314"/>
                  </a:lnTo>
                  <a:lnTo>
                    <a:pt x="5801752" y="3373647"/>
                  </a:lnTo>
                  <a:lnTo>
                    <a:pt x="5800082" y="3370177"/>
                  </a:lnTo>
                  <a:close/>
                </a:path>
                <a:path w="18385155" h="10630535">
                  <a:moveTo>
                    <a:pt x="1691931" y="1612655"/>
                  </a:moveTo>
                  <a:lnTo>
                    <a:pt x="1687937" y="1613708"/>
                  </a:lnTo>
                  <a:lnTo>
                    <a:pt x="1686708" y="1615942"/>
                  </a:lnTo>
                  <a:lnTo>
                    <a:pt x="1686182" y="1616898"/>
                  </a:lnTo>
                  <a:lnTo>
                    <a:pt x="1684093" y="1619947"/>
                  </a:lnTo>
                  <a:lnTo>
                    <a:pt x="1685147" y="1623943"/>
                  </a:lnTo>
                  <a:lnTo>
                    <a:pt x="1688338" y="1625697"/>
                  </a:lnTo>
                  <a:lnTo>
                    <a:pt x="1692053" y="1628070"/>
                  </a:lnTo>
                  <a:lnTo>
                    <a:pt x="1692720" y="1628354"/>
                  </a:lnTo>
                  <a:lnTo>
                    <a:pt x="1692577" y="1628688"/>
                  </a:lnTo>
                  <a:lnTo>
                    <a:pt x="1695577" y="1629967"/>
                  </a:lnTo>
                  <a:lnTo>
                    <a:pt x="1699239" y="1628772"/>
                  </a:lnTo>
                  <a:lnTo>
                    <a:pt x="1700314" y="1626867"/>
                  </a:lnTo>
                  <a:lnTo>
                    <a:pt x="1700851" y="1625914"/>
                  </a:lnTo>
                  <a:lnTo>
                    <a:pt x="1702940" y="1622866"/>
                  </a:lnTo>
                  <a:lnTo>
                    <a:pt x="1701887" y="1618870"/>
                  </a:lnTo>
                  <a:lnTo>
                    <a:pt x="1698696" y="1617115"/>
                  </a:lnTo>
                  <a:lnTo>
                    <a:pt x="1694980" y="1614743"/>
                  </a:lnTo>
                  <a:lnTo>
                    <a:pt x="1691931" y="1612655"/>
                  </a:lnTo>
                  <a:close/>
                </a:path>
                <a:path w="18385155" h="10630535">
                  <a:moveTo>
                    <a:pt x="11357050" y="5736658"/>
                  </a:moveTo>
                  <a:lnTo>
                    <a:pt x="11346718" y="5732250"/>
                  </a:lnTo>
                  <a:lnTo>
                    <a:pt x="11342723" y="5733303"/>
                  </a:lnTo>
                  <a:lnTo>
                    <a:pt x="11339879" y="5739969"/>
                  </a:lnTo>
                  <a:lnTo>
                    <a:pt x="11340932" y="5743964"/>
                  </a:lnTo>
                  <a:lnTo>
                    <a:pt x="11351598" y="5748513"/>
                  </a:lnTo>
                  <a:lnTo>
                    <a:pt x="11355261" y="5747319"/>
                  </a:lnTo>
                  <a:lnTo>
                    <a:pt x="11358105" y="5740653"/>
                  </a:lnTo>
                  <a:lnTo>
                    <a:pt x="11357050" y="5736658"/>
                  </a:lnTo>
                  <a:close/>
                </a:path>
                <a:path w="18385155" h="10630535">
                  <a:moveTo>
                    <a:pt x="5881688" y="3401442"/>
                  </a:moveTo>
                  <a:lnTo>
                    <a:pt x="5871021" y="3396892"/>
                  </a:lnTo>
                  <a:lnTo>
                    <a:pt x="5867551" y="3398564"/>
                  </a:lnTo>
                  <a:lnTo>
                    <a:pt x="5866130" y="3401896"/>
                  </a:lnTo>
                  <a:lnTo>
                    <a:pt x="5865183" y="3405039"/>
                  </a:lnTo>
                  <a:lnTo>
                    <a:pt x="5866379" y="3408700"/>
                  </a:lnTo>
                  <a:lnTo>
                    <a:pt x="5877045" y="3413249"/>
                  </a:lnTo>
                  <a:lnTo>
                    <a:pt x="5880516" y="3411579"/>
                  </a:lnTo>
                  <a:lnTo>
                    <a:pt x="5883359" y="3404913"/>
                  </a:lnTo>
                  <a:lnTo>
                    <a:pt x="5881688" y="3401442"/>
                  </a:lnTo>
                  <a:close/>
                </a:path>
                <a:path w="18385155" h="10630535">
                  <a:moveTo>
                    <a:pt x="11277860" y="5699726"/>
                  </a:moveTo>
                  <a:lnTo>
                    <a:pt x="11267528" y="5695318"/>
                  </a:lnTo>
                  <a:lnTo>
                    <a:pt x="11263534" y="5696371"/>
                  </a:lnTo>
                  <a:lnTo>
                    <a:pt x="11261760" y="5700343"/>
                  </a:lnTo>
                  <a:lnTo>
                    <a:pt x="11260357" y="5702895"/>
                  </a:lnTo>
                  <a:lnTo>
                    <a:pt x="11261743" y="5707033"/>
                  </a:lnTo>
                  <a:lnTo>
                    <a:pt x="11272408" y="5711583"/>
                  </a:lnTo>
                  <a:lnTo>
                    <a:pt x="11276071" y="5710387"/>
                  </a:lnTo>
                  <a:lnTo>
                    <a:pt x="11277843" y="5706416"/>
                  </a:lnTo>
                  <a:lnTo>
                    <a:pt x="11279248" y="5703862"/>
                  </a:lnTo>
                  <a:lnTo>
                    <a:pt x="11277860" y="5699726"/>
                  </a:lnTo>
                  <a:close/>
                </a:path>
                <a:path w="18385155" h="10630535">
                  <a:moveTo>
                    <a:pt x="9666992" y="5012583"/>
                  </a:moveTo>
                  <a:lnTo>
                    <a:pt x="9656325" y="5008032"/>
                  </a:lnTo>
                  <a:lnTo>
                    <a:pt x="9652522" y="5009562"/>
                  </a:lnTo>
                  <a:lnTo>
                    <a:pt x="9649679" y="5016227"/>
                  </a:lnTo>
                  <a:lnTo>
                    <a:pt x="9651207" y="5020032"/>
                  </a:lnTo>
                  <a:lnTo>
                    <a:pt x="9661874" y="5024582"/>
                  </a:lnTo>
                  <a:lnTo>
                    <a:pt x="9665677" y="5023052"/>
                  </a:lnTo>
                  <a:lnTo>
                    <a:pt x="9668520" y="5016387"/>
                  </a:lnTo>
                  <a:lnTo>
                    <a:pt x="9666992" y="5012583"/>
                  </a:lnTo>
                  <a:close/>
                </a:path>
                <a:path w="18385155" h="10630535">
                  <a:moveTo>
                    <a:pt x="9586332" y="4978176"/>
                  </a:moveTo>
                  <a:lnTo>
                    <a:pt x="9575666" y="4973626"/>
                  </a:lnTo>
                  <a:lnTo>
                    <a:pt x="9571863" y="4975156"/>
                  </a:lnTo>
                  <a:lnTo>
                    <a:pt x="9569020" y="4981821"/>
                  </a:lnTo>
                  <a:lnTo>
                    <a:pt x="9570548" y="4985625"/>
                  </a:lnTo>
                  <a:lnTo>
                    <a:pt x="9581214" y="4990175"/>
                  </a:lnTo>
                  <a:lnTo>
                    <a:pt x="9585017" y="4988645"/>
                  </a:lnTo>
                  <a:lnTo>
                    <a:pt x="9587860" y="4981980"/>
                  </a:lnTo>
                  <a:lnTo>
                    <a:pt x="9586332" y="4978176"/>
                  </a:lnTo>
                  <a:close/>
                </a:path>
                <a:path w="18385155" h="10630535">
                  <a:moveTo>
                    <a:pt x="9747461" y="5046514"/>
                  </a:moveTo>
                  <a:lnTo>
                    <a:pt x="9736794" y="5041964"/>
                  </a:lnTo>
                  <a:lnTo>
                    <a:pt x="9732991" y="5043492"/>
                  </a:lnTo>
                  <a:lnTo>
                    <a:pt x="9730148" y="5050159"/>
                  </a:lnTo>
                  <a:lnTo>
                    <a:pt x="9731676" y="5053963"/>
                  </a:lnTo>
                  <a:lnTo>
                    <a:pt x="9742343" y="5058513"/>
                  </a:lnTo>
                  <a:lnTo>
                    <a:pt x="9746147" y="5056984"/>
                  </a:lnTo>
                  <a:lnTo>
                    <a:pt x="9748991" y="5050317"/>
                  </a:lnTo>
                  <a:lnTo>
                    <a:pt x="9747461" y="5046514"/>
                  </a:lnTo>
                  <a:close/>
                </a:path>
                <a:path w="18385155" h="10630535">
                  <a:moveTo>
                    <a:pt x="9505814" y="4943435"/>
                  </a:moveTo>
                  <a:lnTo>
                    <a:pt x="9495148" y="4938886"/>
                  </a:lnTo>
                  <a:lnTo>
                    <a:pt x="9491344" y="4940414"/>
                  </a:lnTo>
                  <a:lnTo>
                    <a:pt x="9488501" y="4947080"/>
                  </a:lnTo>
                  <a:lnTo>
                    <a:pt x="9490030" y="4950885"/>
                  </a:lnTo>
                  <a:lnTo>
                    <a:pt x="9500696" y="4955434"/>
                  </a:lnTo>
                  <a:lnTo>
                    <a:pt x="9504500" y="4953905"/>
                  </a:lnTo>
                  <a:lnTo>
                    <a:pt x="9507344" y="4947239"/>
                  </a:lnTo>
                  <a:lnTo>
                    <a:pt x="9505814" y="4943435"/>
                  </a:lnTo>
                  <a:close/>
                </a:path>
                <a:path w="18385155" h="10630535">
                  <a:moveTo>
                    <a:pt x="9828121" y="5080921"/>
                  </a:moveTo>
                  <a:lnTo>
                    <a:pt x="9817456" y="5076371"/>
                  </a:lnTo>
                  <a:lnTo>
                    <a:pt x="9813652" y="5077899"/>
                  </a:lnTo>
                  <a:lnTo>
                    <a:pt x="9810808" y="5084566"/>
                  </a:lnTo>
                  <a:lnTo>
                    <a:pt x="9812337" y="5088370"/>
                  </a:lnTo>
                  <a:lnTo>
                    <a:pt x="9823003" y="5092920"/>
                  </a:lnTo>
                  <a:lnTo>
                    <a:pt x="9826806" y="5091390"/>
                  </a:lnTo>
                  <a:lnTo>
                    <a:pt x="9829650" y="5084724"/>
                  </a:lnTo>
                  <a:lnTo>
                    <a:pt x="9828121" y="5080921"/>
                  </a:lnTo>
                  <a:close/>
                </a:path>
                <a:path w="18385155" h="10630535">
                  <a:moveTo>
                    <a:pt x="5963435" y="3432373"/>
                  </a:moveTo>
                  <a:lnTo>
                    <a:pt x="5959961" y="3431285"/>
                  </a:lnTo>
                  <a:lnTo>
                    <a:pt x="5952628" y="3428157"/>
                  </a:lnTo>
                  <a:lnTo>
                    <a:pt x="5949157" y="3429829"/>
                  </a:lnTo>
                  <a:lnTo>
                    <a:pt x="5947736" y="3433162"/>
                  </a:lnTo>
                  <a:lnTo>
                    <a:pt x="5946790" y="3436303"/>
                  </a:lnTo>
                  <a:lnTo>
                    <a:pt x="5947985" y="3439965"/>
                  </a:lnTo>
                  <a:lnTo>
                    <a:pt x="5958651" y="3444515"/>
                  </a:lnTo>
                  <a:lnTo>
                    <a:pt x="5962122" y="3442843"/>
                  </a:lnTo>
                  <a:lnTo>
                    <a:pt x="5964966" y="3436177"/>
                  </a:lnTo>
                  <a:lnTo>
                    <a:pt x="5963435" y="3432373"/>
                  </a:lnTo>
                  <a:close/>
                </a:path>
                <a:path w="18385155" h="10630535">
                  <a:moveTo>
                    <a:pt x="9425629" y="4908837"/>
                  </a:moveTo>
                  <a:lnTo>
                    <a:pt x="9414963" y="4904287"/>
                  </a:lnTo>
                  <a:lnTo>
                    <a:pt x="9411159" y="4905817"/>
                  </a:lnTo>
                  <a:lnTo>
                    <a:pt x="9408316" y="4912482"/>
                  </a:lnTo>
                  <a:lnTo>
                    <a:pt x="9409844" y="4916286"/>
                  </a:lnTo>
                  <a:lnTo>
                    <a:pt x="9420511" y="4920836"/>
                  </a:lnTo>
                  <a:lnTo>
                    <a:pt x="9424316" y="4919307"/>
                  </a:lnTo>
                  <a:lnTo>
                    <a:pt x="9427159" y="4912642"/>
                  </a:lnTo>
                  <a:lnTo>
                    <a:pt x="9425629" y="4908837"/>
                  </a:lnTo>
                  <a:close/>
                </a:path>
                <a:path w="18385155" h="10630535">
                  <a:moveTo>
                    <a:pt x="9908924" y="5114995"/>
                  </a:moveTo>
                  <a:lnTo>
                    <a:pt x="9901591" y="5111866"/>
                  </a:lnTo>
                  <a:lnTo>
                    <a:pt x="9896472" y="5123866"/>
                  </a:lnTo>
                  <a:lnTo>
                    <a:pt x="9903805" y="5126994"/>
                  </a:lnTo>
                  <a:lnTo>
                    <a:pt x="9907609" y="5125464"/>
                  </a:lnTo>
                  <a:lnTo>
                    <a:pt x="9910452" y="5118799"/>
                  </a:lnTo>
                  <a:lnTo>
                    <a:pt x="9908924" y="5114995"/>
                  </a:lnTo>
                  <a:close/>
                </a:path>
                <a:path w="18385155" h="10630535">
                  <a:moveTo>
                    <a:pt x="9345111" y="4874097"/>
                  </a:moveTo>
                  <a:lnTo>
                    <a:pt x="9334446" y="4869547"/>
                  </a:lnTo>
                  <a:lnTo>
                    <a:pt x="9330642" y="4871077"/>
                  </a:lnTo>
                  <a:lnTo>
                    <a:pt x="9327799" y="4877743"/>
                  </a:lnTo>
                  <a:lnTo>
                    <a:pt x="9329327" y="4881546"/>
                  </a:lnTo>
                  <a:lnTo>
                    <a:pt x="9339993" y="4886096"/>
                  </a:lnTo>
                  <a:lnTo>
                    <a:pt x="9343796" y="4884567"/>
                  </a:lnTo>
                  <a:lnTo>
                    <a:pt x="9346640" y="4877901"/>
                  </a:lnTo>
                  <a:lnTo>
                    <a:pt x="9345111" y="4874097"/>
                  </a:lnTo>
                  <a:close/>
                </a:path>
                <a:path w="18385155" h="10630535">
                  <a:moveTo>
                    <a:pt x="9989393" y="5148926"/>
                  </a:moveTo>
                  <a:lnTo>
                    <a:pt x="9978726" y="5144376"/>
                  </a:lnTo>
                  <a:lnTo>
                    <a:pt x="9974923" y="5145906"/>
                  </a:lnTo>
                  <a:lnTo>
                    <a:pt x="9972079" y="5152572"/>
                  </a:lnTo>
                  <a:lnTo>
                    <a:pt x="9973608" y="5156375"/>
                  </a:lnTo>
                  <a:lnTo>
                    <a:pt x="9984274" y="5160925"/>
                  </a:lnTo>
                  <a:lnTo>
                    <a:pt x="9988077" y="5159396"/>
                  </a:lnTo>
                  <a:lnTo>
                    <a:pt x="9990921" y="5152730"/>
                  </a:lnTo>
                  <a:lnTo>
                    <a:pt x="9989393" y="5148926"/>
                  </a:lnTo>
                  <a:close/>
                </a:path>
                <a:path w="18385155" h="10630535">
                  <a:moveTo>
                    <a:pt x="10070194" y="5182999"/>
                  </a:moveTo>
                  <a:lnTo>
                    <a:pt x="10059528" y="5178449"/>
                  </a:lnTo>
                  <a:lnTo>
                    <a:pt x="10055725" y="5179979"/>
                  </a:lnTo>
                  <a:lnTo>
                    <a:pt x="10052882" y="5186644"/>
                  </a:lnTo>
                  <a:lnTo>
                    <a:pt x="10054410" y="5190449"/>
                  </a:lnTo>
                  <a:lnTo>
                    <a:pt x="10065076" y="5194998"/>
                  </a:lnTo>
                  <a:lnTo>
                    <a:pt x="10068880" y="5193469"/>
                  </a:lnTo>
                  <a:lnTo>
                    <a:pt x="10071723" y="5186804"/>
                  </a:lnTo>
                  <a:lnTo>
                    <a:pt x="10070194" y="5182999"/>
                  </a:lnTo>
                  <a:close/>
                </a:path>
                <a:path w="18385155" h="10630535">
                  <a:moveTo>
                    <a:pt x="9264595" y="4839357"/>
                  </a:moveTo>
                  <a:lnTo>
                    <a:pt x="9253928" y="4834807"/>
                  </a:lnTo>
                  <a:lnTo>
                    <a:pt x="9250123" y="4836336"/>
                  </a:lnTo>
                  <a:lnTo>
                    <a:pt x="9247280" y="4843001"/>
                  </a:lnTo>
                  <a:lnTo>
                    <a:pt x="9248809" y="4846806"/>
                  </a:lnTo>
                  <a:lnTo>
                    <a:pt x="9259476" y="4851356"/>
                  </a:lnTo>
                  <a:lnTo>
                    <a:pt x="9263280" y="4849826"/>
                  </a:lnTo>
                  <a:lnTo>
                    <a:pt x="9266123" y="4843161"/>
                  </a:lnTo>
                  <a:lnTo>
                    <a:pt x="9264595" y="4839357"/>
                  </a:lnTo>
                  <a:close/>
                </a:path>
                <a:path w="18385155" h="10630535">
                  <a:moveTo>
                    <a:pt x="10150998" y="5217073"/>
                  </a:moveTo>
                  <a:lnTo>
                    <a:pt x="10140331" y="5212523"/>
                  </a:lnTo>
                  <a:lnTo>
                    <a:pt x="10136527" y="5214053"/>
                  </a:lnTo>
                  <a:lnTo>
                    <a:pt x="10133684" y="5220719"/>
                  </a:lnTo>
                  <a:lnTo>
                    <a:pt x="10135212" y="5224522"/>
                  </a:lnTo>
                  <a:lnTo>
                    <a:pt x="10145879" y="5229072"/>
                  </a:lnTo>
                  <a:lnTo>
                    <a:pt x="10149682" y="5227544"/>
                  </a:lnTo>
                  <a:lnTo>
                    <a:pt x="10152526" y="5220877"/>
                  </a:lnTo>
                  <a:lnTo>
                    <a:pt x="10150998" y="5217073"/>
                  </a:lnTo>
                  <a:close/>
                </a:path>
                <a:path w="18385155" h="10630535">
                  <a:moveTo>
                    <a:pt x="9184552" y="4804425"/>
                  </a:moveTo>
                  <a:lnTo>
                    <a:pt x="9173885" y="4799875"/>
                  </a:lnTo>
                  <a:lnTo>
                    <a:pt x="9170081" y="4801405"/>
                  </a:lnTo>
                  <a:lnTo>
                    <a:pt x="9167238" y="4808070"/>
                  </a:lnTo>
                  <a:lnTo>
                    <a:pt x="9168767" y="4811874"/>
                  </a:lnTo>
                  <a:lnTo>
                    <a:pt x="9179434" y="4816424"/>
                  </a:lnTo>
                  <a:lnTo>
                    <a:pt x="9183237" y="4814895"/>
                  </a:lnTo>
                  <a:lnTo>
                    <a:pt x="9186080" y="4808229"/>
                  </a:lnTo>
                  <a:lnTo>
                    <a:pt x="9184552" y="4804425"/>
                  </a:lnTo>
                  <a:close/>
                </a:path>
                <a:path w="18385155" h="10630535">
                  <a:moveTo>
                    <a:pt x="11187721" y="5658911"/>
                  </a:moveTo>
                  <a:lnTo>
                    <a:pt x="11183917" y="5660441"/>
                  </a:lnTo>
                  <a:lnTo>
                    <a:pt x="11182317" y="5664091"/>
                  </a:lnTo>
                  <a:lnTo>
                    <a:pt x="11180883" y="5666630"/>
                  </a:lnTo>
                  <a:lnTo>
                    <a:pt x="11182269" y="5670768"/>
                  </a:lnTo>
                  <a:lnTo>
                    <a:pt x="11192936" y="5675318"/>
                  </a:lnTo>
                  <a:lnTo>
                    <a:pt x="11196597" y="5674123"/>
                  </a:lnTo>
                  <a:lnTo>
                    <a:pt x="11198198" y="5670471"/>
                  </a:lnTo>
                  <a:lnTo>
                    <a:pt x="11199631" y="5667932"/>
                  </a:lnTo>
                  <a:lnTo>
                    <a:pt x="11198244" y="5663794"/>
                  </a:lnTo>
                  <a:lnTo>
                    <a:pt x="11190912" y="5660666"/>
                  </a:lnTo>
                  <a:lnTo>
                    <a:pt x="11187721" y="5658911"/>
                  </a:lnTo>
                  <a:close/>
                </a:path>
                <a:path w="18385155" h="10630535">
                  <a:moveTo>
                    <a:pt x="10231941" y="5250813"/>
                  </a:moveTo>
                  <a:lnTo>
                    <a:pt x="10224609" y="5247685"/>
                  </a:lnTo>
                  <a:lnTo>
                    <a:pt x="10219491" y="5259684"/>
                  </a:lnTo>
                  <a:lnTo>
                    <a:pt x="10226823" y="5262812"/>
                  </a:lnTo>
                  <a:lnTo>
                    <a:pt x="10230627" y="5261283"/>
                  </a:lnTo>
                  <a:lnTo>
                    <a:pt x="10233470" y="5254617"/>
                  </a:lnTo>
                  <a:lnTo>
                    <a:pt x="10231941" y="5250813"/>
                  </a:lnTo>
                  <a:close/>
                </a:path>
                <a:path w="18385155" h="10630535">
                  <a:moveTo>
                    <a:pt x="9104175" y="4769351"/>
                  </a:moveTo>
                  <a:lnTo>
                    <a:pt x="9093510" y="4764802"/>
                  </a:lnTo>
                  <a:lnTo>
                    <a:pt x="9089706" y="4766331"/>
                  </a:lnTo>
                  <a:lnTo>
                    <a:pt x="9086862" y="4772998"/>
                  </a:lnTo>
                  <a:lnTo>
                    <a:pt x="9088391" y="4776801"/>
                  </a:lnTo>
                  <a:lnTo>
                    <a:pt x="9099057" y="4781350"/>
                  </a:lnTo>
                  <a:lnTo>
                    <a:pt x="9102861" y="4779822"/>
                  </a:lnTo>
                  <a:lnTo>
                    <a:pt x="9105705" y="4773156"/>
                  </a:lnTo>
                  <a:lnTo>
                    <a:pt x="9104175" y="4769351"/>
                  </a:lnTo>
                  <a:close/>
                </a:path>
                <a:path w="18385155" h="10630535">
                  <a:moveTo>
                    <a:pt x="10312410" y="5284744"/>
                  </a:moveTo>
                  <a:lnTo>
                    <a:pt x="10301744" y="5280195"/>
                  </a:lnTo>
                  <a:lnTo>
                    <a:pt x="10297941" y="5281724"/>
                  </a:lnTo>
                  <a:lnTo>
                    <a:pt x="10295097" y="5288391"/>
                  </a:lnTo>
                  <a:lnTo>
                    <a:pt x="10296626" y="5292194"/>
                  </a:lnTo>
                  <a:lnTo>
                    <a:pt x="10307292" y="5296743"/>
                  </a:lnTo>
                  <a:lnTo>
                    <a:pt x="10311096" y="5295215"/>
                  </a:lnTo>
                  <a:lnTo>
                    <a:pt x="10313939" y="5288549"/>
                  </a:lnTo>
                  <a:lnTo>
                    <a:pt x="10312410" y="5284744"/>
                  </a:lnTo>
                  <a:close/>
                </a:path>
                <a:path w="18385155" h="10630535">
                  <a:moveTo>
                    <a:pt x="6044900" y="3463971"/>
                  </a:moveTo>
                  <a:lnTo>
                    <a:pt x="6034235" y="3459422"/>
                  </a:lnTo>
                  <a:lnTo>
                    <a:pt x="6030764" y="3461094"/>
                  </a:lnTo>
                  <a:lnTo>
                    <a:pt x="6029343" y="3464426"/>
                  </a:lnTo>
                  <a:lnTo>
                    <a:pt x="6028396" y="3467569"/>
                  </a:lnTo>
                  <a:lnTo>
                    <a:pt x="6029592" y="3471230"/>
                  </a:lnTo>
                  <a:lnTo>
                    <a:pt x="6040258" y="3475779"/>
                  </a:lnTo>
                  <a:lnTo>
                    <a:pt x="6043728" y="3474109"/>
                  </a:lnTo>
                  <a:lnTo>
                    <a:pt x="6046572" y="3467443"/>
                  </a:lnTo>
                  <a:lnTo>
                    <a:pt x="6044900" y="3463971"/>
                  </a:lnTo>
                  <a:close/>
                </a:path>
                <a:path w="18385155" h="10630535">
                  <a:moveTo>
                    <a:pt x="10393356" y="5318485"/>
                  </a:moveTo>
                  <a:lnTo>
                    <a:pt x="10382689" y="5313935"/>
                  </a:lnTo>
                  <a:lnTo>
                    <a:pt x="10378884" y="5315464"/>
                  </a:lnTo>
                  <a:lnTo>
                    <a:pt x="10376041" y="5322131"/>
                  </a:lnTo>
                  <a:lnTo>
                    <a:pt x="10377571" y="5325934"/>
                  </a:lnTo>
                  <a:lnTo>
                    <a:pt x="10388237" y="5330484"/>
                  </a:lnTo>
                  <a:lnTo>
                    <a:pt x="10392040" y="5328955"/>
                  </a:lnTo>
                  <a:lnTo>
                    <a:pt x="10394884" y="5322289"/>
                  </a:lnTo>
                  <a:lnTo>
                    <a:pt x="10393356" y="5318485"/>
                  </a:lnTo>
                  <a:close/>
                </a:path>
                <a:path w="18385155" h="10630535">
                  <a:moveTo>
                    <a:pt x="9023801" y="4734278"/>
                  </a:moveTo>
                  <a:lnTo>
                    <a:pt x="9013134" y="4729728"/>
                  </a:lnTo>
                  <a:lnTo>
                    <a:pt x="9009330" y="4731258"/>
                  </a:lnTo>
                  <a:lnTo>
                    <a:pt x="9006487" y="4737924"/>
                  </a:lnTo>
                  <a:lnTo>
                    <a:pt x="9008015" y="4741727"/>
                  </a:lnTo>
                  <a:lnTo>
                    <a:pt x="9018682" y="4746277"/>
                  </a:lnTo>
                  <a:lnTo>
                    <a:pt x="9022485" y="4744748"/>
                  </a:lnTo>
                  <a:lnTo>
                    <a:pt x="9025329" y="4738082"/>
                  </a:lnTo>
                  <a:lnTo>
                    <a:pt x="9023801" y="4734278"/>
                  </a:lnTo>
                  <a:close/>
                </a:path>
                <a:path w="18385155" h="10630535">
                  <a:moveTo>
                    <a:pt x="11117963" y="5627578"/>
                  </a:moveTo>
                  <a:lnTo>
                    <a:pt x="11107297" y="5623029"/>
                  </a:lnTo>
                  <a:lnTo>
                    <a:pt x="11103493" y="5624558"/>
                  </a:lnTo>
                  <a:lnTo>
                    <a:pt x="11100649" y="5631224"/>
                  </a:lnTo>
                  <a:lnTo>
                    <a:pt x="11102179" y="5635028"/>
                  </a:lnTo>
                  <a:lnTo>
                    <a:pt x="11112844" y="5639578"/>
                  </a:lnTo>
                  <a:lnTo>
                    <a:pt x="11116647" y="5638049"/>
                  </a:lnTo>
                  <a:lnTo>
                    <a:pt x="11119491" y="5631383"/>
                  </a:lnTo>
                  <a:lnTo>
                    <a:pt x="11117963" y="5627578"/>
                  </a:lnTo>
                  <a:close/>
                </a:path>
                <a:path w="18385155" h="10630535">
                  <a:moveTo>
                    <a:pt x="10474299" y="5352225"/>
                  </a:moveTo>
                  <a:lnTo>
                    <a:pt x="10466966" y="5349097"/>
                  </a:lnTo>
                  <a:lnTo>
                    <a:pt x="10461848" y="5361096"/>
                  </a:lnTo>
                  <a:lnTo>
                    <a:pt x="10469181" y="5364224"/>
                  </a:lnTo>
                  <a:lnTo>
                    <a:pt x="10472984" y="5362695"/>
                  </a:lnTo>
                  <a:lnTo>
                    <a:pt x="10475827" y="5356029"/>
                  </a:lnTo>
                  <a:lnTo>
                    <a:pt x="10474299" y="5352225"/>
                  </a:lnTo>
                  <a:close/>
                </a:path>
                <a:path w="18385155" h="10630535">
                  <a:moveTo>
                    <a:pt x="8943900" y="4699013"/>
                  </a:moveTo>
                  <a:lnTo>
                    <a:pt x="8933234" y="4694463"/>
                  </a:lnTo>
                  <a:lnTo>
                    <a:pt x="8929430" y="4695993"/>
                  </a:lnTo>
                  <a:lnTo>
                    <a:pt x="8926587" y="4702659"/>
                  </a:lnTo>
                  <a:lnTo>
                    <a:pt x="8928115" y="4706462"/>
                  </a:lnTo>
                  <a:lnTo>
                    <a:pt x="8938782" y="4711012"/>
                  </a:lnTo>
                  <a:lnTo>
                    <a:pt x="8942585" y="4709483"/>
                  </a:lnTo>
                  <a:lnTo>
                    <a:pt x="8945429" y="4702817"/>
                  </a:lnTo>
                  <a:lnTo>
                    <a:pt x="8943900" y="4699013"/>
                  </a:lnTo>
                  <a:close/>
                </a:path>
                <a:path w="18385155" h="10630535">
                  <a:moveTo>
                    <a:pt x="10554768" y="5386156"/>
                  </a:moveTo>
                  <a:lnTo>
                    <a:pt x="10544103" y="5381606"/>
                  </a:lnTo>
                  <a:lnTo>
                    <a:pt x="10540299" y="5383136"/>
                  </a:lnTo>
                  <a:lnTo>
                    <a:pt x="10537456" y="5389803"/>
                  </a:lnTo>
                  <a:lnTo>
                    <a:pt x="10538984" y="5393606"/>
                  </a:lnTo>
                  <a:lnTo>
                    <a:pt x="10549650" y="5398155"/>
                  </a:lnTo>
                  <a:lnTo>
                    <a:pt x="10553453" y="5396627"/>
                  </a:lnTo>
                  <a:lnTo>
                    <a:pt x="10556296" y="5389960"/>
                  </a:lnTo>
                  <a:lnTo>
                    <a:pt x="10554768" y="5386156"/>
                  </a:lnTo>
                  <a:close/>
                </a:path>
                <a:path w="18385155" h="10630535">
                  <a:moveTo>
                    <a:pt x="11038063" y="5592314"/>
                  </a:moveTo>
                  <a:lnTo>
                    <a:pt x="11027397" y="5587764"/>
                  </a:lnTo>
                  <a:lnTo>
                    <a:pt x="11023592" y="5589293"/>
                  </a:lnTo>
                  <a:lnTo>
                    <a:pt x="11020749" y="5595960"/>
                  </a:lnTo>
                  <a:lnTo>
                    <a:pt x="11022279" y="5599763"/>
                  </a:lnTo>
                  <a:lnTo>
                    <a:pt x="11032944" y="5604313"/>
                  </a:lnTo>
                  <a:lnTo>
                    <a:pt x="11036747" y="5602784"/>
                  </a:lnTo>
                  <a:lnTo>
                    <a:pt x="11039591" y="5596118"/>
                  </a:lnTo>
                  <a:lnTo>
                    <a:pt x="11038063" y="5592314"/>
                  </a:lnTo>
                  <a:close/>
                </a:path>
                <a:path w="18385155" h="10630535">
                  <a:moveTo>
                    <a:pt x="10635712" y="5419897"/>
                  </a:moveTo>
                  <a:lnTo>
                    <a:pt x="10625047" y="5415348"/>
                  </a:lnTo>
                  <a:lnTo>
                    <a:pt x="10621243" y="5416876"/>
                  </a:lnTo>
                  <a:lnTo>
                    <a:pt x="10618399" y="5423542"/>
                  </a:lnTo>
                  <a:lnTo>
                    <a:pt x="10619928" y="5427347"/>
                  </a:lnTo>
                  <a:lnTo>
                    <a:pt x="10630594" y="5431897"/>
                  </a:lnTo>
                  <a:lnTo>
                    <a:pt x="10634399" y="5430367"/>
                  </a:lnTo>
                  <a:lnTo>
                    <a:pt x="10637242" y="5423701"/>
                  </a:lnTo>
                  <a:lnTo>
                    <a:pt x="10635712" y="5419897"/>
                  </a:lnTo>
                  <a:close/>
                </a:path>
                <a:path w="18385155" h="10630535">
                  <a:moveTo>
                    <a:pt x="10957686" y="5557241"/>
                  </a:moveTo>
                  <a:lnTo>
                    <a:pt x="10947020" y="5552691"/>
                  </a:lnTo>
                  <a:lnTo>
                    <a:pt x="10943217" y="5554220"/>
                  </a:lnTo>
                  <a:lnTo>
                    <a:pt x="10940373" y="5560886"/>
                  </a:lnTo>
                  <a:lnTo>
                    <a:pt x="10941901" y="5564690"/>
                  </a:lnTo>
                  <a:lnTo>
                    <a:pt x="10952568" y="5569240"/>
                  </a:lnTo>
                  <a:lnTo>
                    <a:pt x="10956373" y="5567711"/>
                  </a:lnTo>
                  <a:lnTo>
                    <a:pt x="10959216" y="5561044"/>
                  </a:lnTo>
                  <a:lnTo>
                    <a:pt x="10957686" y="5557241"/>
                  </a:lnTo>
                  <a:close/>
                </a:path>
                <a:path w="18385155" h="10630535">
                  <a:moveTo>
                    <a:pt x="10716515" y="5453970"/>
                  </a:moveTo>
                  <a:lnTo>
                    <a:pt x="10705850" y="5449420"/>
                  </a:lnTo>
                  <a:lnTo>
                    <a:pt x="10702045" y="5450950"/>
                  </a:lnTo>
                  <a:lnTo>
                    <a:pt x="10699201" y="5457616"/>
                  </a:lnTo>
                  <a:lnTo>
                    <a:pt x="10700731" y="5461419"/>
                  </a:lnTo>
                  <a:lnTo>
                    <a:pt x="10711397" y="5465969"/>
                  </a:lnTo>
                  <a:lnTo>
                    <a:pt x="10715200" y="5464440"/>
                  </a:lnTo>
                  <a:lnTo>
                    <a:pt x="10718043" y="5457774"/>
                  </a:lnTo>
                  <a:lnTo>
                    <a:pt x="10716515" y="5453970"/>
                  </a:lnTo>
                  <a:close/>
                </a:path>
                <a:path w="18385155" h="10630535">
                  <a:moveTo>
                    <a:pt x="10877502" y="5522642"/>
                  </a:moveTo>
                  <a:lnTo>
                    <a:pt x="10866835" y="5518092"/>
                  </a:lnTo>
                  <a:lnTo>
                    <a:pt x="10863032" y="5519621"/>
                  </a:lnTo>
                  <a:lnTo>
                    <a:pt x="10860188" y="5526288"/>
                  </a:lnTo>
                  <a:lnTo>
                    <a:pt x="10861717" y="5530091"/>
                  </a:lnTo>
                  <a:lnTo>
                    <a:pt x="10872384" y="5534641"/>
                  </a:lnTo>
                  <a:lnTo>
                    <a:pt x="10876188" y="5533113"/>
                  </a:lnTo>
                  <a:lnTo>
                    <a:pt x="10879032" y="5526446"/>
                  </a:lnTo>
                  <a:lnTo>
                    <a:pt x="10877502" y="5522642"/>
                  </a:lnTo>
                  <a:close/>
                </a:path>
                <a:path w="18385155" h="10630535">
                  <a:moveTo>
                    <a:pt x="10796842" y="5488235"/>
                  </a:moveTo>
                  <a:lnTo>
                    <a:pt x="10786176" y="5483685"/>
                  </a:lnTo>
                  <a:lnTo>
                    <a:pt x="10782373" y="5485215"/>
                  </a:lnTo>
                  <a:lnTo>
                    <a:pt x="10779529" y="5491881"/>
                  </a:lnTo>
                  <a:lnTo>
                    <a:pt x="10781058" y="5495684"/>
                  </a:lnTo>
                  <a:lnTo>
                    <a:pt x="10791724" y="5500234"/>
                  </a:lnTo>
                  <a:lnTo>
                    <a:pt x="10795527" y="5498705"/>
                  </a:lnTo>
                  <a:lnTo>
                    <a:pt x="10798370" y="5492039"/>
                  </a:lnTo>
                  <a:lnTo>
                    <a:pt x="10796842" y="5488235"/>
                  </a:lnTo>
                  <a:close/>
                </a:path>
                <a:path w="18385155" h="10630535">
                  <a:moveTo>
                    <a:pt x="8863666" y="4663605"/>
                  </a:moveTo>
                  <a:lnTo>
                    <a:pt x="8853000" y="4659056"/>
                  </a:lnTo>
                  <a:lnTo>
                    <a:pt x="8849197" y="4660586"/>
                  </a:lnTo>
                  <a:lnTo>
                    <a:pt x="8846353" y="4667252"/>
                  </a:lnTo>
                  <a:lnTo>
                    <a:pt x="8847882" y="4671055"/>
                  </a:lnTo>
                  <a:lnTo>
                    <a:pt x="8858547" y="4675605"/>
                  </a:lnTo>
                  <a:lnTo>
                    <a:pt x="8862351" y="4674076"/>
                  </a:lnTo>
                  <a:lnTo>
                    <a:pt x="8865195" y="4667410"/>
                  </a:lnTo>
                  <a:lnTo>
                    <a:pt x="8863666" y="4663605"/>
                  </a:lnTo>
                  <a:close/>
                </a:path>
                <a:path w="18385155" h="10630535">
                  <a:moveTo>
                    <a:pt x="6126364" y="3495570"/>
                  </a:moveTo>
                  <a:lnTo>
                    <a:pt x="6115699" y="3491021"/>
                  </a:lnTo>
                  <a:lnTo>
                    <a:pt x="6112228" y="3492693"/>
                  </a:lnTo>
                  <a:lnTo>
                    <a:pt x="6110807" y="3496025"/>
                  </a:lnTo>
                  <a:lnTo>
                    <a:pt x="6109860" y="3499168"/>
                  </a:lnTo>
                  <a:lnTo>
                    <a:pt x="6111056" y="3502829"/>
                  </a:lnTo>
                  <a:lnTo>
                    <a:pt x="6121722" y="3507378"/>
                  </a:lnTo>
                  <a:lnTo>
                    <a:pt x="6125190" y="3505707"/>
                  </a:lnTo>
                  <a:lnTo>
                    <a:pt x="6128035" y="3499040"/>
                  </a:lnTo>
                  <a:lnTo>
                    <a:pt x="6126364" y="3495570"/>
                  </a:lnTo>
                  <a:close/>
                </a:path>
                <a:path w="18385155" h="10630535">
                  <a:moveTo>
                    <a:pt x="8783575" y="4627867"/>
                  </a:moveTo>
                  <a:lnTo>
                    <a:pt x="8772908" y="4623316"/>
                  </a:lnTo>
                  <a:lnTo>
                    <a:pt x="8769105" y="4624845"/>
                  </a:lnTo>
                  <a:lnTo>
                    <a:pt x="8766262" y="4631511"/>
                  </a:lnTo>
                  <a:lnTo>
                    <a:pt x="8767790" y="4635316"/>
                  </a:lnTo>
                  <a:lnTo>
                    <a:pt x="8778457" y="4639866"/>
                  </a:lnTo>
                  <a:lnTo>
                    <a:pt x="8782260" y="4638336"/>
                  </a:lnTo>
                  <a:lnTo>
                    <a:pt x="8785104" y="4631670"/>
                  </a:lnTo>
                  <a:lnTo>
                    <a:pt x="8783575" y="4627867"/>
                  </a:lnTo>
                  <a:close/>
                </a:path>
                <a:path w="18385155" h="10630535">
                  <a:moveTo>
                    <a:pt x="8703865" y="4593077"/>
                  </a:moveTo>
                  <a:lnTo>
                    <a:pt x="8693199" y="4588527"/>
                  </a:lnTo>
                  <a:lnTo>
                    <a:pt x="8689538" y="4589722"/>
                  </a:lnTo>
                  <a:lnTo>
                    <a:pt x="8687941" y="4593375"/>
                  </a:lnTo>
                  <a:lnTo>
                    <a:pt x="8686361" y="4596247"/>
                  </a:lnTo>
                  <a:lnTo>
                    <a:pt x="8687890" y="4600051"/>
                  </a:lnTo>
                  <a:lnTo>
                    <a:pt x="8698556" y="4604601"/>
                  </a:lnTo>
                  <a:lnTo>
                    <a:pt x="8702217" y="4603406"/>
                  </a:lnTo>
                  <a:lnTo>
                    <a:pt x="8703815" y="4599753"/>
                  </a:lnTo>
                  <a:lnTo>
                    <a:pt x="8705395" y="4596880"/>
                  </a:lnTo>
                  <a:lnTo>
                    <a:pt x="8703865" y="4593077"/>
                  </a:lnTo>
                  <a:close/>
                </a:path>
                <a:path w="18385155" h="10630535">
                  <a:moveTo>
                    <a:pt x="1616679" y="1568341"/>
                  </a:moveTo>
                  <a:lnTo>
                    <a:pt x="1612826" y="1569062"/>
                  </a:lnTo>
                  <a:lnTo>
                    <a:pt x="1609842" y="1574486"/>
                  </a:lnTo>
                  <a:lnTo>
                    <a:pt x="1609316" y="1575444"/>
                  </a:lnTo>
                  <a:lnTo>
                    <a:pt x="1610036" y="1579297"/>
                  </a:lnTo>
                  <a:lnTo>
                    <a:pt x="1613227" y="1581052"/>
                  </a:lnTo>
                  <a:lnTo>
                    <a:pt x="1616942" y="1583424"/>
                  </a:lnTo>
                  <a:lnTo>
                    <a:pt x="1620609" y="1584988"/>
                  </a:lnTo>
                  <a:lnTo>
                    <a:pt x="1624128" y="1584125"/>
                  </a:lnTo>
                  <a:lnTo>
                    <a:pt x="1627496" y="1578076"/>
                  </a:lnTo>
                  <a:lnTo>
                    <a:pt x="1626776" y="1574224"/>
                  </a:lnTo>
                  <a:lnTo>
                    <a:pt x="1623585" y="1572469"/>
                  </a:lnTo>
                  <a:lnTo>
                    <a:pt x="1619870" y="1570096"/>
                  </a:lnTo>
                  <a:lnTo>
                    <a:pt x="1616679" y="1568341"/>
                  </a:lnTo>
                  <a:close/>
                </a:path>
                <a:path w="18385155" h="10630535">
                  <a:moveTo>
                    <a:pt x="6207829" y="3527168"/>
                  </a:moveTo>
                  <a:lnTo>
                    <a:pt x="6197163" y="3522619"/>
                  </a:lnTo>
                  <a:lnTo>
                    <a:pt x="6193692" y="3524290"/>
                  </a:lnTo>
                  <a:lnTo>
                    <a:pt x="6192270" y="3527623"/>
                  </a:lnTo>
                  <a:lnTo>
                    <a:pt x="6191324" y="3530765"/>
                  </a:lnTo>
                  <a:lnTo>
                    <a:pt x="6192520" y="3534428"/>
                  </a:lnTo>
                  <a:lnTo>
                    <a:pt x="6203186" y="3538977"/>
                  </a:lnTo>
                  <a:lnTo>
                    <a:pt x="6206656" y="3537305"/>
                  </a:lnTo>
                  <a:lnTo>
                    <a:pt x="6209500" y="3530638"/>
                  </a:lnTo>
                  <a:lnTo>
                    <a:pt x="6207829" y="3527168"/>
                  </a:lnTo>
                  <a:close/>
                </a:path>
                <a:path w="18385155" h="10630535">
                  <a:moveTo>
                    <a:pt x="8613393" y="4552120"/>
                  </a:moveTo>
                  <a:lnTo>
                    <a:pt x="8609589" y="4553650"/>
                  </a:lnTo>
                  <a:lnTo>
                    <a:pt x="8607988" y="4557300"/>
                  </a:lnTo>
                  <a:lnTo>
                    <a:pt x="8606554" y="4559841"/>
                  </a:lnTo>
                  <a:lnTo>
                    <a:pt x="8607941" y="4563979"/>
                  </a:lnTo>
                  <a:lnTo>
                    <a:pt x="8618607" y="4568528"/>
                  </a:lnTo>
                  <a:lnTo>
                    <a:pt x="8622268" y="4567332"/>
                  </a:lnTo>
                  <a:lnTo>
                    <a:pt x="8623866" y="4563679"/>
                  </a:lnTo>
                  <a:lnTo>
                    <a:pt x="8625445" y="4560808"/>
                  </a:lnTo>
                  <a:lnTo>
                    <a:pt x="8623917" y="4557003"/>
                  </a:lnTo>
                  <a:lnTo>
                    <a:pt x="8616584" y="4553875"/>
                  </a:lnTo>
                  <a:lnTo>
                    <a:pt x="8613393" y="4552120"/>
                  </a:lnTo>
                  <a:close/>
                </a:path>
                <a:path w="18385155" h="10630535">
                  <a:moveTo>
                    <a:pt x="8533301" y="4516381"/>
                  </a:moveTo>
                  <a:lnTo>
                    <a:pt x="8529689" y="4518385"/>
                  </a:lnTo>
                  <a:lnTo>
                    <a:pt x="8526463" y="4524100"/>
                  </a:lnTo>
                  <a:lnTo>
                    <a:pt x="8527849" y="4528238"/>
                  </a:lnTo>
                  <a:lnTo>
                    <a:pt x="8538515" y="4532788"/>
                  </a:lnTo>
                  <a:lnTo>
                    <a:pt x="8542177" y="4531591"/>
                  </a:lnTo>
                  <a:lnTo>
                    <a:pt x="8543599" y="4528258"/>
                  </a:lnTo>
                  <a:lnTo>
                    <a:pt x="8545212" y="4525401"/>
                  </a:lnTo>
                  <a:lnTo>
                    <a:pt x="8543824" y="4521264"/>
                  </a:lnTo>
                  <a:lnTo>
                    <a:pt x="8536492" y="4518136"/>
                  </a:lnTo>
                  <a:lnTo>
                    <a:pt x="8533301" y="4516381"/>
                  </a:lnTo>
                  <a:close/>
                </a:path>
                <a:path w="18385155" h="10630535">
                  <a:moveTo>
                    <a:pt x="6289626" y="3558909"/>
                  </a:moveTo>
                  <a:lnTo>
                    <a:pt x="6278961" y="3554360"/>
                  </a:lnTo>
                  <a:lnTo>
                    <a:pt x="6275490" y="3556030"/>
                  </a:lnTo>
                  <a:lnTo>
                    <a:pt x="6274068" y="3559364"/>
                  </a:lnTo>
                  <a:lnTo>
                    <a:pt x="6273122" y="3562505"/>
                  </a:lnTo>
                  <a:lnTo>
                    <a:pt x="6274317" y="3566167"/>
                  </a:lnTo>
                  <a:lnTo>
                    <a:pt x="6284983" y="3570717"/>
                  </a:lnTo>
                  <a:lnTo>
                    <a:pt x="6288454" y="3569045"/>
                  </a:lnTo>
                  <a:lnTo>
                    <a:pt x="6291298" y="3562379"/>
                  </a:lnTo>
                  <a:lnTo>
                    <a:pt x="6289626" y="3558909"/>
                  </a:lnTo>
                  <a:close/>
                </a:path>
                <a:path w="18385155" h="10630535">
                  <a:moveTo>
                    <a:pt x="8464209" y="4485332"/>
                  </a:moveTo>
                  <a:lnTo>
                    <a:pt x="8453543" y="4480783"/>
                  </a:lnTo>
                  <a:lnTo>
                    <a:pt x="8449882" y="4481978"/>
                  </a:lnTo>
                  <a:lnTo>
                    <a:pt x="8448280" y="4485629"/>
                  </a:lnTo>
                  <a:lnTo>
                    <a:pt x="8446847" y="4488168"/>
                  </a:lnTo>
                  <a:lnTo>
                    <a:pt x="8448233" y="4492306"/>
                  </a:lnTo>
                  <a:lnTo>
                    <a:pt x="8458900" y="4496856"/>
                  </a:lnTo>
                  <a:lnTo>
                    <a:pt x="8462561" y="4495660"/>
                  </a:lnTo>
                  <a:lnTo>
                    <a:pt x="8464162" y="4492010"/>
                  </a:lnTo>
                  <a:lnTo>
                    <a:pt x="8465596" y="4489470"/>
                  </a:lnTo>
                  <a:lnTo>
                    <a:pt x="8464209" y="4485332"/>
                  </a:lnTo>
                  <a:close/>
                </a:path>
                <a:path w="18385155" h="10630535">
                  <a:moveTo>
                    <a:pt x="6370949" y="3590841"/>
                  </a:moveTo>
                  <a:lnTo>
                    <a:pt x="6360282" y="3586291"/>
                  </a:lnTo>
                  <a:lnTo>
                    <a:pt x="6356812" y="3587963"/>
                  </a:lnTo>
                  <a:lnTo>
                    <a:pt x="6355391" y="3591295"/>
                  </a:lnTo>
                  <a:lnTo>
                    <a:pt x="6354445" y="3594437"/>
                  </a:lnTo>
                  <a:lnTo>
                    <a:pt x="6355639" y="3598099"/>
                  </a:lnTo>
                  <a:lnTo>
                    <a:pt x="6366305" y="3602648"/>
                  </a:lnTo>
                  <a:lnTo>
                    <a:pt x="6369776" y="3600977"/>
                  </a:lnTo>
                  <a:lnTo>
                    <a:pt x="6372620" y="3594311"/>
                  </a:lnTo>
                  <a:lnTo>
                    <a:pt x="6370949" y="3590841"/>
                  </a:lnTo>
                  <a:close/>
                </a:path>
                <a:path w="18385155" h="10630535">
                  <a:moveTo>
                    <a:pt x="8384260" y="4449259"/>
                  </a:moveTo>
                  <a:lnTo>
                    <a:pt x="8373594" y="4444709"/>
                  </a:lnTo>
                  <a:lnTo>
                    <a:pt x="8369932" y="4445905"/>
                  </a:lnTo>
                  <a:lnTo>
                    <a:pt x="8368331" y="4449555"/>
                  </a:lnTo>
                  <a:lnTo>
                    <a:pt x="8366897" y="4452096"/>
                  </a:lnTo>
                  <a:lnTo>
                    <a:pt x="8368285" y="4456233"/>
                  </a:lnTo>
                  <a:lnTo>
                    <a:pt x="8378950" y="4460782"/>
                  </a:lnTo>
                  <a:lnTo>
                    <a:pt x="8382612" y="4459586"/>
                  </a:lnTo>
                  <a:lnTo>
                    <a:pt x="8384213" y="4455936"/>
                  </a:lnTo>
                  <a:lnTo>
                    <a:pt x="8385646" y="4453396"/>
                  </a:lnTo>
                  <a:lnTo>
                    <a:pt x="8384260" y="4449259"/>
                  </a:lnTo>
                  <a:close/>
                </a:path>
                <a:path w="18385155" h="10630535">
                  <a:moveTo>
                    <a:pt x="8304786" y="4412994"/>
                  </a:moveTo>
                  <a:lnTo>
                    <a:pt x="8294121" y="4408444"/>
                  </a:lnTo>
                  <a:lnTo>
                    <a:pt x="8290458" y="4409640"/>
                  </a:lnTo>
                  <a:lnTo>
                    <a:pt x="8288857" y="4413291"/>
                  </a:lnTo>
                  <a:lnTo>
                    <a:pt x="8287424" y="4415831"/>
                  </a:lnTo>
                  <a:lnTo>
                    <a:pt x="8288811" y="4419968"/>
                  </a:lnTo>
                  <a:lnTo>
                    <a:pt x="8299477" y="4424517"/>
                  </a:lnTo>
                  <a:lnTo>
                    <a:pt x="8303138" y="4423322"/>
                  </a:lnTo>
                  <a:lnTo>
                    <a:pt x="8304739" y="4419671"/>
                  </a:lnTo>
                  <a:lnTo>
                    <a:pt x="8306172" y="4417131"/>
                  </a:lnTo>
                  <a:lnTo>
                    <a:pt x="8304786" y="4412994"/>
                  </a:lnTo>
                  <a:close/>
                </a:path>
                <a:path w="18385155" h="10630535">
                  <a:moveTo>
                    <a:pt x="6452270" y="3622771"/>
                  </a:moveTo>
                  <a:lnTo>
                    <a:pt x="6441605" y="3618222"/>
                  </a:lnTo>
                  <a:lnTo>
                    <a:pt x="6438134" y="3619894"/>
                  </a:lnTo>
                  <a:lnTo>
                    <a:pt x="6436712" y="3623228"/>
                  </a:lnTo>
                  <a:lnTo>
                    <a:pt x="6435766" y="3626369"/>
                  </a:lnTo>
                  <a:lnTo>
                    <a:pt x="6436962" y="3630030"/>
                  </a:lnTo>
                  <a:lnTo>
                    <a:pt x="6447627" y="3634579"/>
                  </a:lnTo>
                  <a:lnTo>
                    <a:pt x="6451098" y="3632909"/>
                  </a:lnTo>
                  <a:lnTo>
                    <a:pt x="6453942" y="3626243"/>
                  </a:lnTo>
                  <a:lnTo>
                    <a:pt x="6452270" y="3622771"/>
                  </a:lnTo>
                  <a:close/>
                </a:path>
                <a:path w="18385155" h="10630535">
                  <a:moveTo>
                    <a:pt x="8224978" y="4376587"/>
                  </a:moveTo>
                  <a:lnTo>
                    <a:pt x="8214313" y="4372038"/>
                  </a:lnTo>
                  <a:lnTo>
                    <a:pt x="8210652" y="4373233"/>
                  </a:lnTo>
                  <a:lnTo>
                    <a:pt x="8208879" y="4377205"/>
                  </a:lnTo>
                  <a:lnTo>
                    <a:pt x="8207475" y="4379757"/>
                  </a:lnTo>
                  <a:lnTo>
                    <a:pt x="8208861" y="4383895"/>
                  </a:lnTo>
                  <a:lnTo>
                    <a:pt x="8219528" y="4388445"/>
                  </a:lnTo>
                  <a:lnTo>
                    <a:pt x="8223189" y="4387248"/>
                  </a:lnTo>
                  <a:lnTo>
                    <a:pt x="8224962" y="4383277"/>
                  </a:lnTo>
                  <a:lnTo>
                    <a:pt x="8226366" y="4380724"/>
                  </a:lnTo>
                  <a:lnTo>
                    <a:pt x="8224978" y="4376587"/>
                  </a:lnTo>
                  <a:close/>
                </a:path>
                <a:path w="18385155" h="10630535">
                  <a:moveTo>
                    <a:pt x="6533592" y="3654704"/>
                  </a:moveTo>
                  <a:lnTo>
                    <a:pt x="6522926" y="3650154"/>
                  </a:lnTo>
                  <a:lnTo>
                    <a:pt x="6519457" y="3651825"/>
                  </a:lnTo>
                  <a:lnTo>
                    <a:pt x="6516755" y="3658158"/>
                  </a:lnTo>
                  <a:lnTo>
                    <a:pt x="6518284" y="3661962"/>
                  </a:lnTo>
                  <a:lnTo>
                    <a:pt x="6528616" y="3666370"/>
                  </a:lnTo>
                  <a:lnTo>
                    <a:pt x="6532421" y="3664840"/>
                  </a:lnTo>
                  <a:lnTo>
                    <a:pt x="6535265" y="3658174"/>
                  </a:lnTo>
                  <a:lnTo>
                    <a:pt x="6533592" y="3654704"/>
                  </a:lnTo>
                  <a:close/>
                </a:path>
                <a:path w="18385155" h="10630535">
                  <a:moveTo>
                    <a:pt x="1541661" y="1522554"/>
                  </a:moveTo>
                  <a:lnTo>
                    <a:pt x="1537475" y="1523131"/>
                  </a:lnTo>
                  <a:lnTo>
                    <a:pt x="1536072" y="1525683"/>
                  </a:lnTo>
                  <a:lnTo>
                    <a:pt x="1534107" y="1529180"/>
                  </a:lnTo>
                  <a:lnTo>
                    <a:pt x="1534686" y="1533365"/>
                  </a:lnTo>
                  <a:lnTo>
                    <a:pt x="1537877" y="1535121"/>
                  </a:lnTo>
                  <a:lnTo>
                    <a:pt x="1541592" y="1537493"/>
                  </a:lnTo>
                  <a:lnTo>
                    <a:pt x="1545258" y="1539057"/>
                  </a:lnTo>
                  <a:lnTo>
                    <a:pt x="1548778" y="1538194"/>
                  </a:lnTo>
                  <a:lnTo>
                    <a:pt x="1551645" y="1533114"/>
                  </a:lnTo>
                  <a:lnTo>
                    <a:pt x="1552004" y="1532479"/>
                  </a:lnTo>
                  <a:lnTo>
                    <a:pt x="1551426" y="1528294"/>
                  </a:lnTo>
                  <a:lnTo>
                    <a:pt x="1548235" y="1526539"/>
                  </a:lnTo>
                  <a:lnTo>
                    <a:pt x="1544519" y="1524166"/>
                  </a:lnTo>
                  <a:lnTo>
                    <a:pt x="1541661" y="1522554"/>
                  </a:lnTo>
                  <a:close/>
                </a:path>
                <a:path w="18385155" h="10630535">
                  <a:moveTo>
                    <a:pt x="8145315" y="4339847"/>
                  </a:moveTo>
                  <a:lnTo>
                    <a:pt x="8134649" y="4335298"/>
                  </a:lnTo>
                  <a:lnTo>
                    <a:pt x="8130986" y="4336493"/>
                  </a:lnTo>
                  <a:lnTo>
                    <a:pt x="8129214" y="4340464"/>
                  </a:lnTo>
                  <a:lnTo>
                    <a:pt x="8127809" y="4343017"/>
                  </a:lnTo>
                  <a:lnTo>
                    <a:pt x="8129197" y="4347154"/>
                  </a:lnTo>
                  <a:lnTo>
                    <a:pt x="8139862" y="4351704"/>
                  </a:lnTo>
                  <a:lnTo>
                    <a:pt x="8143524" y="4350508"/>
                  </a:lnTo>
                  <a:lnTo>
                    <a:pt x="8145297" y="4346537"/>
                  </a:lnTo>
                  <a:lnTo>
                    <a:pt x="8146701" y="4343984"/>
                  </a:lnTo>
                  <a:lnTo>
                    <a:pt x="8145315" y="4339847"/>
                  </a:lnTo>
                  <a:close/>
                </a:path>
                <a:path w="18385155" h="10630535">
                  <a:moveTo>
                    <a:pt x="6615106" y="3687111"/>
                  </a:moveTo>
                  <a:lnTo>
                    <a:pt x="6604440" y="3682561"/>
                  </a:lnTo>
                  <a:lnTo>
                    <a:pt x="6600969" y="3684233"/>
                  </a:lnTo>
                  <a:lnTo>
                    <a:pt x="6598268" y="3690566"/>
                  </a:lnTo>
                  <a:lnTo>
                    <a:pt x="6599796" y="3694368"/>
                  </a:lnTo>
                  <a:lnTo>
                    <a:pt x="6610130" y="3698776"/>
                  </a:lnTo>
                  <a:lnTo>
                    <a:pt x="6613933" y="3697248"/>
                  </a:lnTo>
                  <a:lnTo>
                    <a:pt x="6616776" y="3690581"/>
                  </a:lnTo>
                  <a:lnTo>
                    <a:pt x="6615106" y="3687111"/>
                  </a:lnTo>
                  <a:close/>
                </a:path>
                <a:path w="18385155" h="10630535">
                  <a:moveTo>
                    <a:pt x="8065841" y="4303582"/>
                  </a:moveTo>
                  <a:lnTo>
                    <a:pt x="8055508" y="4299175"/>
                  </a:lnTo>
                  <a:lnTo>
                    <a:pt x="8051513" y="4300228"/>
                  </a:lnTo>
                  <a:lnTo>
                    <a:pt x="8049740" y="4304199"/>
                  </a:lnTo>
                  <a:lnTo>
                    <a:pt x="8048336" y="4306752"/>
                  </a:lnTo>
                  <a:lnTo>
                    <a:pt x="8049723" y="4310889"/>
                  </a:lnTo>
                  <a:lnTo>
                    <a:pt x="8060389" y="4315439"/>
                  </a:lnTo>
                  <a:lnTo>
                    <a:pt x="8064050" y="4314244"/>
                  </a:lnTo>
                  <a:lnTo>
                    <a:pt x="8065823" y="4310273"/>
                  </a:lnTo>
                  <a:lnTo>
                    <a:pt x="8067227" y="4307719"/>
                  </a:lnTo>
                  <a:lnTo>
                    <a:pt x="8065841" y="4303582"/>
                  </a:lnTo>
                  <a:close/>
                </a:path>
                <a:path w="18385155" h="10630535">
                  <a:moveTo>
                    <a:pt x="6696143" y="3719710"/>
                  </a:moveTo>
                  <a:lnTo>
                    <a:pt x="6685811" y="3715302"/>
                  </a:lnTo>
                  <a:lnTo>
                    <a:pt x="6682007" y="3716830"/>
                  </a:lnTo>
                  <a:lnTo>
                    <a:pt x="6679306" y="3723163"/>
                  </a:lnTo>
                  <a:lnTo>
                    <a:pt x="6680835" y="3726967"/>
                  </a:lnTo>
                  <a:lnTo>
                    <a:pt x="6691167" y="3731374"/>
                  </a:lnTo>
                  <a:lnTo>
                    <a:pt x="6694971" y="3729846"/>
                  </a:lnTo>
                  <a:lnTo>
                    <a:pt x="6697815" y="3723180"/>
                  </a:lnTo>
                  <a:lnTo>
                    <a:pt x="6696143" y="3719710"/>
                  </a:lnTo>
                  <a:close/>
                </a:path>
                <a:path w="18385155" h="10630535">
                  <a:moveTo>
                    <a:pt x="6777323" y="3751974"/>
                  </a:moveTo>
                  <a:lnTo>
                    <a:pt x="6766990" y="3747566"/>
                  </a:lnTo>
                  <a:lnTo>
                    <a:pt x="6763187" y="3749095"/>
                  </a:lnTo>
                  <a:lnTo>
                    <a:pt x="6760486" y="3755428"/>
                  </a:lnTo>
                  <a:lnTo>
                    <a:pt x="6762014" y="3759232"/>
                  </a:lnTo>
                  <a:lnTo>
                    <a:pt x="6772347" y="3763640"/>
                  </a:lnTo>
                  <a:lnTo>
                    <a:pt x="6776151" y="3762110"/>
                  </a:lnTo>
                  <a:lnTo>
                    <a:pt x="6778994" y="3755445"/>
                  </a:lnTo>
                  <a:lnTo>
                    <a:pt x="6777323" y="3751974"/>
                  </a:lnTo>
                  <a:close/>
                </a:path>
                <a:path w="18385155" h="10630535">
                  <a:moveTo>
                    <a:pt x="7985891" y="4267509"/>
                  </a:moveTo>
                  <a:lnTo>
                    <a:pt x="7975225" y="4262960"/>
                  </a:lnTo>
                  <a:lnTo>
                    <a:pt x="7971564" y="4264156"/>
                  </a:lnTo>
                  <a:lnTo>
                    <a:pt x="7969963" y="4267806"/>
                  </a:lnTo>
                  <a:lnTo>
                    <a:pt x="7968529" y="4270345"/>
                  </a:lnTo>
                  <a:lnTo>
                    <a:pt x="7969915" y="4274483"/>
                  </a:lnTo>
                  <a:lnTo>
                    <a:pt x="7980582" y="4279033"/>
                  </a:lnTo>
                  <a:lnTo>
                    <a:pt x="7984244" y="4277837"/>
                  </a:lnTo>
                  <a:lnTo>
                    <a:pt x="7985845" y="4274187"/>
                  </a:lnTo>
                  <a:lnTo>
                    <a:pt x="7987279" y="4271646"/>
                  </a:lnTo>
                  <a:lnTo>
                    <a:pt x="7985891" y="4267509"/>
                  </a:lnTo>
                  <a:close/>
                </a:path>
                <a:path w="18385155" h="10630535">
                  <a:moveTo>
                    <a:pt x="6858552" y="3785047"/>
                  </a:moveTo>
                  <a:lnTo>
                    <a:pt x="6848220" y="3780640"/>
                  </a:lnTo>
                  <a:lnTo>
                    <a:pt x="6844415" y="3782169"/>
                  </a:lnTo>
                  <a:lnTo>
                    <a:pt x="6841713" y="3788502"/>
                  </a:lnTo>
                  <a:lnTo>
                    <a:pt x="6843243" y="3792306"/>
                  </a:lnTo>
                  <a:lnTo>
                    <a:pt x="6853576" y="3796713"/>
                  </a:lnTo>
                  <a:lnTo>
                    <a:pt x="6857378" y="3795184"/>
                  </a:lnTo>
                  <a:lnTo>
                    <a:pt x="6860081" y="3788852"/>
                  </a:lnTo>
                  <a:lnTo>
                    <a:pt x="6858552" y="3785047"/>
                  </a:lnTo>
                  <a:close/>
                </a:path>
                <a:path w="18385155" h="10630535">
                  <a:moveTo>
                    <a:pt x="7906085" y="4231102"/>
                  </a:moveTo>
                  <a:lnTo>
                    <a:pt x="7895419" y="4226553"/>
                  </a:lnTo>
                  <a:lnTo>
                    <a:pt x="7891757" y="4227749"/>
                  </a:lnTo>
                  <a:lnTo>
                    <a:pt x="7890156" y="4231399"/>
                  </a:lnTo>
                  <a:lnTo>
                    <a:pt x="7888722" y="4233939"/>
                  </a:lnTo>
                  <a:lnTo>
                    <a:pt x="7890109" y="4238076"/>
                  </a:lnTo>
                  <a:lnTo>
                    <a:pt x="7900774" y="4242626"/>
                  </a:lnTo>
                  <a:lnTo>
                    <a:pt x="7904436" y="4241429"/>
                  </a:lnTo>
                  <a:lnTo>
                    <a:pt x="7906037" y="4237779"/>
                  </a:lnTo>
                  <a:lnTo>
                    <a:pt x="7907471" y="4235240"/>
                  </a:lnTo>
                  <a:lnTo>
                    <a:pt x="7906085" y="4231102"/>
                  </a:lnTo>
                  <a:close/>
                </a:path>
                <a:path w="18385155" h="10630535">
                  <a:moveTo>
                    <a:pt x="6939924" y="3817788"/>
                  </a:moveTo>
                  <a:lnTo>
                    <a:pt x="6929258" y="3813238"/>
                  </a:lnTo>
                  <a:lnTo>
                    <a:pt x="6925453" y="3814767"/>
                  </a:lnTo>
                  <a:lnTo>
                    <a:pt x="6922609" y="3821434"/>
                  </a:lnTo>
                  <a:lnTo>
                    <a:pt x="6924140" y="3825237"/>
                  </a:lnTo>
                  <a:lnTo>
                    <a:pt x="6927472" y="3826659"/>
                  </a:lnTo>
                  <a:lnTo>
                    <a:pt x="6927947" y="3826467"/>
                  </a:lnTo>
                  <a:lnTo>
                    <a:pt x="6934946" y="3829453"/>
                  </a:lnTo>
                  <a:lnTo>
                    <a:pt x="6938751" y="3827924"/>
                  </a:lnTo>
                  <a:lnTo>
                    <a:pt x="6941594" y="3821259"/>
                  </a:lnTo>
                  <a:lnTo>
                    <a:pt x="6939924" y="3817788"/>
                  </a:lnTo>
                  <a:close/>
                </a:path>
                <a:path w="18385155" h="10630535">
                  <a:moveTo>
                    <a:pt x="7826327" y="4195504"/>
                  </a:moveTo>
                  <a:lnTo>
                    <a:pt x="7815661" y="4190954"/>
                  </a:lnTo>
                  <a:lnTo>
                    <a:pt x="7811998" y="4192150"/>
                  </a:lnTo>
                  <a:lnTo>
                    <a:pt x="7810576" y="4195483"/>
                  </a:lnTo>
                  <a:lnTo>
                    <a:pt x="7808822" y="4198675"/>
                  </a:lnTo>
                  <a:lnTo>
                    <a:pt x="7810351" y="4202478"/>
                  </a:lnTo>
                  <a:lnTo>
                    <a:pt x="7817684" y="4205606"/>
                  </a:lnTo>
                  <a:lnTo>
                    <a:pt x="7817875" y="4206081"/>
                  </a:lnTo>
                  <a:lnTo>
                    <a:pt x="7821208" y="4207503"/>
                  </a:lnTo>
                  <a:lnTo>
                    <a:pt x="7825012" y="4205973"/>
                  </a:lnTo>
                  <a:lnTo>
                    <a:pt x="7827855" y="4199308"/>
                  </a:lnTo>
                  <a:lnTo>
                    <a:pt x="7826327" y="4195504"/>
                  </a:lnTo>
                  <a:close/>
                </a:path>
                <a:path w="18385155" h="10630535">
                  <a:moveTo>
                    <a:pt x="7020819" y="3850719"/>
                  </a:moveTo>
                  <a:lnTo>
                    <a:pt x="7010152" y="3846169"/>
                  </a:lnTo>
                  <a:lnTo>
                    <a:pt x="7006348" y="3847699"/>
                  </a:lnTo>
                  <a:lnTo>
                    <a:pt x="7003505" y="3854365"/>
                  </a:lnTo>
                  <a:lnTo>
                    <a:pt x="7005034" y="3858168"/>
                  </a:lnTo>
                  <a:lnTo>
                    <a:pt x="7015701" y="3862718"/>
                  </a:lnTo>
                  <a:lnTo>
                    <a:pt x="7019504" y="3861190"/>
                  </a:lnTo>
                  <a:lnTo>
                    <a:pt x="7022347" y="3854523"/>
                  </a:lnTo>
                  <a:lnTo>
                    <a:pt x="7020819" y="3850719"/>
                  </a:lnTo>
                  <a:close/>
                </a:path>
                <a:path w="18385155" h="10630535">
                  <a:moveTo>
                    <a:pt x="7746044" y="4159288"/>
                  </a:moveTo>
                  <a:lnTo>
                    <a:pt x="7735378" y="4154738"/>
                  </a:lnTo>
                  <a:lnTo>
                    <a:pt x="7731574" y="4156268"/>
                  </a:lnTo>
                  <a:lnTo>
                    <a:pt x="7728730" y="4162934"/>
                  </a:lnTo>
                  <a:lnTo>
                    <a:pt x="7730259" y="4166737"/>
                  </a:lnTo>
                  <a:lnTo>
                    <a:pt x="7740926" y="4171287"/>
                  </a:lnTo>
                  <a:lnTo>
                    <a:pt x="7744729" y="4169759"/>
                  </a:lnTo>
                  <a:lnTo>
                    <a:pt x="7747573" y="4163092"/>
                  </a:lnTo>
                  <a:lnTo>
                    <a:pt x="7746044" y="4159288"/>
                  </a:lnTo>
                  <a:close/>
                </a:path>
                <a:path w="18385155" h="10630535">
                  <a:moveTo>
                    <a:pt x="7101905" y="3884127"/>
                  </a:moveTo>
                  <a:lnTo>
                    <a:pt x="7091239" y="3879577"/>
                  </a:lnTo>
                  <a:lnTo>
                    <a:pt x="7087436" y="3881106"/>
                  </a:lnTo>
                  <a:lnTo>
                    <a:pt x="7084592" y="3887772"/>
                  </a:lnTo>
                  <a:lnTo>
                    <a:pt x="7086121" y="3891576"/>
                  </a:lnTo>
                  <a:lnTo>
                    <a:pt x="7096787" y="3896126"/>
                  </a:lnTo>
                  <a:lnTo>
                    <a:pt x="7100590" y="3894596"/>
                  </a:lnTo>
                  <a:lnTo>
                    <a:pt x="7103434" y="3887930"/>
                  </a:lnTo>
                  <a:lnTo>
                    <a:pt x="7101905" y="3884127"/>
                  </a:lnTo>
                  <a:close/>
                </a:path>
                <a:path w="18385155" h="10630535">
                  <a:moveTo>
                    <a:pt x="7665668" y="4124214"/>
                  </a:moveTo>
                  <a:lnTo>
                    <a:pt x="7655003" y="4119665"/>
                  </a:lnTo>
                  <a:lnTo>
                    <a:pt x="7651199" y="4121194"/>
                  </a:lnTo>
                  <a:lnTo>
                    <a:pt x="7648355" y="4127861"/>
                  </a:lnTo>
                  <a:lnTo>
                    <a:pt x="7649884" y="4131664"/>
                  </a:lnTo>
                  <a:lnTo>
                    <a:pt x="7660550" y="4136213"/>
                  </a:lnTo>
                  <a:lnTo>
                    <a:pt x="7664353" y="4134685"/>
                  </a:lnTo>
                  <a:lnTo>
                    <a:pt x="7667197" y="4128019"/>
                  </a:lnTo>
                  <a:lnTo>
                    <a:pt x="7665668" y="4124214"/>
                  </a:lnTo>
                  <a:close/>
                </a:path>
                <a:path w="18385155" h="10630535">
                  <a:moveTo>
                    <a:pt x="7182516" y="3917725"/>
                  </a:moveTo>
                  <a:lnTo>
                    <a:pt x="7171851" y="3913175"/>
                  </a:lnTo>
                  <a:lnTo>
                    <a:pt x="7168047" y="3914704"/>
                  </a:lnTo>
                  <a:lnTo>
                    <a:pt x="7165203" y="3921371"/>
                  </a:lnTo>
                  <a:lnTo>
                    <a:pt x="7166732" y="3925174"/>
                  </a:lnTo>
                  <a:lnTo>
                    <a:pt x="7177398" y="3929724"/>
                  </a:lnTo>
                  <a:lnTo>
                    <a:pt x="7181201" y="3928195"/>
                  </a:lnTo>
                  <a:lnTo>
                    <a:pt x="7184045" y="3921528"/>
                  </a:lnTo>
                  <a:lnTo>
                    <a:pt x="7182516" y="3917725"/>
                  </a:lnTo>
                  <a:close/>
                </a:path>
                <a:path w="18385155" h="10630535">
                  <a:moveTo>
                    <a:pt x="7585625" y="4089284"/>
                  </a:moveTo>
                  <a:lnTo>
                    <a:pt x="7574960" y="4084734"/>
                  </a:lnTo>
                  <a:lnTo>
                    <a:pt x="7571156" y="4086263"/>
                  </a:lnTo>
                  <a:lnTo>
                    <a:pt x="7568313" y="4092929"/>
                  </a:lnTo>
                  <a:lnTo>
                    <a:pt x="7569841" y="4096733"/>
                  </a:lnTo>
                  <a:lnTo>
                    <a:pt x="7580507" y="4101283"/>
                  </a:lnTo>
                  <a:lnTo>
                    <a:pt x="7584310" y="4099753"/>
                  </a:lnTo>
                  <a:lnTo>
                    <a:pt x="7587154" y="4093087"/>
                  </a:lnTo>
                  <a:lnTo>
                    <a:pt x="7585625" y="4089284"/>
                  </a:lnTo>
                  <a:close/>
                </a:path>
                <a:path w="18385155" h="10630535">
                  <a:moveTo>
                    <a:pt x="7263461" y="3951465"/>
                  </a:moveTo>
                  <a:lnTo>
                    <a:pt x="7252795" y="3946915"/>
                  </a:lnTo>
                  <a:lnTo>
                    <a:pt x="7248991" y="3948444"/>
                  </a:lnTo>
                  <a:lnTo>
                    <a:pt x="7246147" y="3955111"/>
                  </a:lnTo>
                  <a:lnTo>
                    <a:pt x="7247676" y="3958914"/>
                  </a:lnTo>
                  <a:lnTo>
                    <a:pt x="7258342" y="3963464"/>
                  </a:lnTo>
                  <a:lnTo>
                    <a:pt x="7262146" y="3961936"/>
                  </a:lnTo>
                  <a:lnTo>
                    <a:pt x="7264990" y="3955268"/>
                  </a:lnTo>
                  <a:lnTo>
                    <a:pt x="7263461" y="3951465"/>
                  </a:lnTo>
                  <a:close/>
                </a:path>
                <a:path w="18385155" h="10630535">
                  <a:moveTo>
                    <a:pt x="7505108" y="4054544"/>
                  </a:moveTo>
                  <a:lnTo>
                    <a:pt x="7494441" y="4049994"/>
                  </a:lnTo>
                  <a:lnTo>
                    <a:pt x="7490638" y="4051522"/>
                  </a:lnTo>
                  <a:lnTo>
                    <a:pt x="7487794" y="4058190"/>
                  </a:lnTo>
                  <a:lnTo>
                    <a:pt x="7489323" y="4061993"/>
                  </a:lnTo>
                  <a:lnTo>
                    <a:pt x="7499990" y="4066543"/>
                  </a:lnTo>
                  <a:lnTo>
                    <a:pt x="7503793" y="4065015"/>
                  </a:lnTo>
                  <a:lnTo>
                    <a:pt x="7506637" y="4058347"/>
                  </a:lnTo>
                  <a:lnTo>
                    <a:pt x="7505108" y="4054544"/>
                  </a:lnTo>
                  <a:close/>
                </a:path>
                <a:path w="18385155" h="10630535">
                  <a:moveTo>
                    <a:pt x="7344263" y="3985538"/>
                  </a:moveTo>
                  <a:lnTo>
                    <a:pt x="7333597" y="3980989"/>
                  </a:lnTo>
                  <a:lnTo>
                    <a:pt x="7329793" y="3982518"/>
                  </a:lnTo>
                  <a:lnTo>
                    <a:pt x="7326949" y="3989185"/>
                  </a:lnTo>
                  <a:lnTo>
                    <a:pt x="7328479" y="3992988"/>
                  </a:lnTo>
                  <a:lnTo>
                    <a:pt x="7339144" y="3997538"/>
                  </a:lnTo>
                  <a:lnTo>
                    <a:pt x="7342948" y="3996009"/>
                  </a:lnTo>
                  <a:lnTo>
                    <a:pt x="7345791" y="3989343"/>
                  </a:lnTo>
                  <a:lnTo>
                    <a:pt x="7344263" y="3985538"/>
                  </a:lnTo>
                  <a:close/>
                </a:path>
                <a:path w="18385155" h="10630535">
                  <a:moveTo>
                    <a:pt x="7424589" y="4019803"/>
                  </a:moveTo>
                  <a:lnTo>
                    <a:pt x="7413924" y="4015254"/>
                  </a:lnTo>
                  <a:lnTo>
                    <a:pt x="7410120" y="4016783"/>
                  </a:lnTo>
                  <a:lnTo>
                    <a:pt x="7407277" y="4023450"/>
                  </a:lnTo>
                  <a:lnTo>
                    <a:pt x="7408805" y="4027253"/>
                  </a:lnTo>
                  <a:lnTo>
                    <a:pt x="7419471" y="4031802"/>
                  </a:lnTo>
                  <a:lnTo>
                    <a:pt x="7423275" y="4030274"/>
                  </a:lnTo>
                  <a:lnTo>
                    <a:pt x="7426118" y="4023608"/>
                  </a:lnTo>
                  <a:lnTo>
                    <a:pt x="7424589" y="4019803"/>
                  </a:lnTo>
                  <a:close/>
                </a:path>
                <a:path w="18385155" h="10630535">
                  <a:moveTo>
                    <a:pt x="1467737" y="1476050"/>
                  </a:moveTo>
                  <a:lnTo>
                    <a:pt x="1463885" y="1476769"/>
                  </a:lnTo>
                  <a:lnTo>
                    <a:pt x="1461797" y="1479817"/>
                  </a:lnTo>
                  <a:lnTo>
                    <a:pt x="1460183" y="1482676"/>
                  </a:lnTo>
                  <a:lnTo>
                    <a:pt x="1460904" y="1486528"/>
                  </a:lnTo>
                  <a:lnTo>
                    <a:pt x="1463952" y="1488616"/>
                  </a:lnTo>
                  <a:lnTo>
                    <a:pt x="1467668" y="1490989"/>
                  </a:lnTo>
                  <a:lnTo>
                    <a:pt x="1471334" y="1492553"/>
                  </a:lnTo>
                  <a:lnTo>
                    <a:pt x="1474854" y="1491692"/>
                  </a:lnTo>
                  <a:lnTo>
                    <a:pt x="1477721" y="1486610"/>
                  </a:lnTo>
                  <a:lnTo>
                    <a:pt x="1478079" y="1485976"/>
                  </a:lnTo>
                  <a:lnTo>
                    <a:pt x="1477359" y="1482123"/>
                  </a:lnTo>
                  <a:lnTo>
                    <a:pt x="1474310" y="1480036"/>
                  </a:lnTo>
                  <a:lnTo>
                    <a:pt x="1470595" y="1477663"/>
                  </a:lnTo>
                  <a:lnTo>
                    <a:pt x="1467737" y="1476050"/>
                  </a:lnTo>
                  <a:close/>
                </a:path>
                <a:path w="18385155" h="10630535">
                  <a:moveTo>
                    <a:pt x="1394715" y="1428354"/>
                  </a:moveTo>
                  <a:lnTo>
                    <a:pt x="1390862" y="1429075"/>
                  </a:lnTo>
                  <a:lnTo>
                    <a:pt x="1386895" y="1434866"/>
                  </a:lnTo>
                  <a:lnTo>
                    <a:pt x="1386686" y="1435171"/>
                  </a:lnTo>
                  <a:lnTo>
                    <a:pt x="1387406" y="1439025"/>
                  </a:lnTo>
                  <a:lnTo>
                    <a:pt x="1390455" y="1441114"/>
                  </a:lnTo>
                  <a:lnTo>
                    <a:pt x="1394170" y="1443486"/>
                  </a:lnTo>
                  <a:lnTo>
                    <a:pt x="1395170" y="1443913"/>
                  </a:lnTo>
                  <a:lnTo>
                    <a:pt x="1395361" y="1444388"/>
                  </a:lnTo>
                  <a:lnTo>
                    <a:pt x="1398027" y="1445526"/>
                  </a:lnTo>
                  <a:lnTo>
                    <a:pt x="1401214" y="1444521"/>
                  </a:lnTo>
                  <a:lnTo>
                    <a:pt x="1402944" y="1442106"/>
                  </a:lnTo>
                  <a:lnTo>
                    <a:pt x="1405248" y="1438756"/>
                  </a:lnTo>
                  <a:lnTo>
                    <a:pt x="1404528" y="1434904"/>
                  </a:lnTo>
                  <a:lnTo>
                    <a:pt x="1401479" y="1432816"/>
                  </a:lnTo>
                  <a:lnTo>
                    <a:pt x="1397764" y="1430443"/>
                  </a:lnTo>
                  <a:lnTo>
                    <a:pt x="1394715" y="1428354"/>
                  </a:lnTo>
                  <a:close/>
                </a:path>
                <a:path w="18385155" h="10630535">
                  <a:moveTo>
                    <a:pt x="1321644" y="1379850"/>
                  </a:moveTo>
                  <a:lnTo>
                    <a:pt x="1317792" y="1380571"/>
                  </a:lnTo>
                  <a:lnTo>
                    <a:pt x="1313824" y="1386363"/>
                  </a:lnTo>
                  <a:lnTo>
                    <a:pt x="1313615" y="1386668"/>
                  </a:lnTo>
                  <a:lnTo>
                    <a:pt x="1314335" y="1390521"/>
                  </a:lnTo>
                  <a:lnTo>
                    <a:pt x="1317384" y="1392609"/>
                  </a:lnTo>
                  <a:lnTo>
                    <a:pt x="1321099" y="1394982"/>
                  </a:lnTo>
                  <a:lnTo>
                    <a:pt x="1325099" y="1396688"/>
                  </a:lnTo>
                  <a:lnTo>
                    <a:pt x="1328143" y="1396018"/>
                  </a:lnTo>
                  <a:lnTo>
                    <a:pt x="1329873" y="1393603"/>
                  </a:lnTo>
                  <a:lnTo>
                    <a:pt x="1332177" y="1390253"/>
                  </a:lnTo>
                  <a:lnTo>
                    <a:pt x="1331457" y="1386400"/>
                  </a:lnTo>
                  <a:lnTo>
                    <a:pt x="1328409" y="1384311"/>
                  </a:lnTo>
                  <a:lnTo>
                    <a:pt x="1324693" y="1381938"/>
                  </a:lnTo>
                  <a:lnTo>
                    <a:pt x="1321644" y="1379850"/>
                  </a:lnTo>
                  <a:close/>
                </a:path>
                <a:path w="18385155" h="10630535">
                  <a:moveTo>
                    <a:pt x="1249000" y="1330347"/>
                  </a:moveTo>
                  <a:lnTo>
                    <a:pt x="1245147" y="1331067"/>
                  </a:lnTo>
                  <a:lnTo>
                    <a:pt x="1241179" y="1336860"/>
                  </a:lnTo>
                  <a:lnTo>
                    <a:pt x="1240970" y="1337165"/>
                  </a:lnTo>
                  <a:lnTo>
                    <a:pt x="1241691" y="1341017"/>
                  </a:lnTo>
                  <a:lnTo>
                    <a:pt x="1244739" y="1343106"/>
                  </a:lnTo>
                  <a:lnTo>
                    <a:pt x="1248454" y="1345479"/>
                  </a:lnTo>
                  <a:lnTo>
                    <a:pt x="1252454" y="1347185"/>
                  </a:lnTo>
                  <a:lnTo>
                    <a:pt x="1255640" y="1346181"/>
                  </a:lnTo>
                  <a:lnTo>
                    <a:pt x="1257219" y="1344096"/>
                  </a:lnTo>
                  <a:lnTo>
                    <a:pt x="1257444" y="1343798"/>
                  </a:lnTo>
                  <a:lnTo>
                    <a:pt x="1259533" y="1340749"/>
                  </a:lnTo>
                  <a:lnTo>
                    <a:pt x="1258813" y="1336897"/>
                  </a:lnTo>
                  <a:lnTo>
                    <a:pt x="1255764" y="1334808"/>
                  </a:lnTo>
                  <a:lnTo>
                    <a:pt x="1252049" y="1332435"/>
                  </a:lnTo>
                  <a:lnTo>
                    <a:pt x="1249000" y="1330347"/>
                  </a:lnTo>
                  <a:close/>
                </a:path>
                <a:path w="18385155" h="10630535">
                  <a:moveTo>
                    <a:pt x="1177591" y="1279794"/>
                  </a:moveTo>
                  <a:lnTo>
                    <a:pt x="1173405" y="1280373"/>
                  </a:lnTo>
                  <a:lnTo>
                    <a:pt x="1171316" y="1283421"/>
                  </a:lnTo>
                  <a:lnTo>
                    <a:pt x="1169370" y="1286137"/>
                  </a:lnTo>
                  <a:lnTo>
                    <a:pt x="1169948" y="1290323"/>
                  </a:lnTo>
                  <a:lnTo>
                    <a:pt x="1172997" y="1292411"/>
                  </a:lnTo>
                  <a:lnTo>
                    <a:pt x="1176570" y="1295117"/>
                  </a:lnTo>
                  <a:lnTo>
                    <a:pt x="1180570" y="1296824"/>
                  </a:lnTo>
                  <a:lnTo>
                    <a:pt x="1183756" y="1295819"/>
                  </a:lnTo>
                  <a:lnTo>
                    <a:pt x="1185560" y="1293437"/>
                  </a:lnTo>
                  <a:lnTo>
                    <a:pt x="1187506" y="1290721"/>
                  </a:lnTo>
                  <a:lnTo>
                    <a:pt x="1186928" y="1286535"/>
                  </a:lnTo>
                  <a:lnTo>
                    <a:pt x="1183879" y="1284447"/>
                  </a:lnTo>
                  <a:lnTo>
                    <a:pt x="1180306" y="1281741"/>
                  </a:lnTo>
                  <a:lnTo>
                    <a:pt x="1177591" y="1279794"/>
                  </a:lnTo>
                  <a:close/>
                </a:path>
                <a:path w="18385155" h="10630535">
                  <a:moveTo>
                    <a:pt x="1107132" y="1228859"/>
                  </a:moveTo>
                  <a:lnTo>
                    <a:pt x="1103089" y="1229105"/>
                  </a:lnTo>
                  <a:lnTo>
                    <a:pt x="1101000" y="1232153"/>
                  </a:lnTo>
                  <a:lnTo>
                    <a:pt x="1099054" y="1234869"/>
                  </a:lnTo>
                  <a:lnTo>
                    <a:pt x="1099304" y="1238916"/>
                  </a:lnTo>
                  <a:lnTo>
                    <a:pt x="1102347" y="1241001"/>
                  </a:lnTo>
                  <a:lnTo>
                    <a:pt x="1105921" y="1243707"/>
                  </a:lnTo>
                  <a:lnTo>
                    <a:pt x="1107254" y="1244276"/>
                  </a:lnTo>
                  <a:lnTo>
                    <a:pt x="1107111" y="1244609"/>
                  </a:lnTo>
                  <a:lnTo>
                    <a:pt x="1109778" y="1245746"/>
                  </a:lnTo>
                  <a:lnTo>
                    <a:pt x="1112964" y="1244743"/>
                  </a:lnTo>
                  <a:lnTo>
                    <a:pt x="1114768" y="1242360"/>
                  </a:lnTo>
                  <a:lnTo>
                    <a:pt x="1116714" y="1239644"/>
                  </a:lnTo>
                  <a:lnTo>
                    <a:pt x="1116469" y="1235600"/>
                  </a:lnTo>
                  <a:lnTo>
                    <a:pt x="1113421" y="1233512"/>
                  </a:lnTo>
                  <a:lnTo>
                    <a:pt x="1109848" y="1230806"/>
                  </a:lnTo>
                  <a:lnTo>
                    <a:pt x="1107132" y="1228859"/>
                  </a:lnTo>
                  <a:close/>
                </a:path>
                <a:path w="18385155" h="10630535">
                  <a:moveTo>
                    <a:pt x="1037194" y="1175783"/>
                  </a:moveTo>
                  <a:lnTo>
                    <a:pt x="1033150" y="1176027"/>
                  </a:lnTo>
                  <a:lnTo>
                    <a:pt x="1028973" y="1182125"/>
                  </a:lnTo>
                  <a:lnTo>
                    <a:pt x="1029224" y="1186172"/>
                  </a:lnTo>
                  <a:lnTo>
                    <a:pt x="1032267" y="1188257"/>
                  </a:lnTo>
                  <a:lnTo>
                    <a:pt x="1035840" y="1190963"/>
                  </a:lnTo>
                  <a:lnTo>
                    <a:pt x="1040173" y="1192811"/>
                  </a:lnTo>
                  <a:lnTo>
                    <a:pt x="1043217" y="1192141"/>
                  </a:lnTo>
                  <a:lnTo>
                    <a:pt x="1045021" y="1189758"/>
                  </a:lnTo>
                  <a:lnTo>
                    <a:pt x="1047109" y="1186710"/>
                  </a:lnTo>
                  <a:lnTo>
                    <a:pt x="1046865" y="1182665"/>
                  </a:lnTo>
                  <a:lnTo>
                    <a:pt x="1043816" y="1180577"/>
                  </a:lnTo>
                  <a:lnTo>
                    <a:pt x="1040242" y="1177872"/>
                  </a:lnTo>
                  <a:lnTo>
                    <a:pt x="1037194" y="1175783"/>
                  </a:lnTo>
                  <a:close/>
                </a:path>
                <a:path w="18385155" h="10630535">
                  <a:moveTo>
                    <a:pt x="968207" y="1122324"/>
                  </a:moveTo>
                  <a:lnTo>
                    <a:pt x="964353" y="1123044"/>
                  </a:lnTo>
                  <a:lnTo>
                    <a:pt x="962074" y="1125618"/>
                  </a:lnTo>
                  <a:lnTo>
                    <a:pt x="959652" y="1128524"/>
                  </a:lnTo>
                  <a:lnTo>
                    <a:pt x="960373" y="1132376"/>
                  </a:lnTo>
                  <a:lnTo>
                    <a:pt x="962946" y="1134656"/>
                  </a:lnTo>
                  <a:lnTo>
                    <a:pt x="966519" y="1137362"/>
                  </a:lnTo>
                  <a:lnTo>
                    <a:pt x="968186" y="1138073"/>
                  </a:lnTo>
                  <a:lnTo>
                    <a:pt x="968044" y="1138407"/>
                  </a:lnTo>
                  <a:lnTo>
                    <a:pt x="970710" y="1139544"/>
                  </a:lnTo>
                  <a:lnTo>
                    <a:pt x="973754" y="1138873"/>
                  </a:lnTo>
                  <a:lnTo>
                    <a:pt x="975558" y="1136490"/>
                  </a:lnTo>
                  <a:lnTo>
                    <a:pt x="977980" y="1133584"/>
                  </a:lnTo>
                  <a:lnTo>
                    <a:pt x="977259" y="1129731"/>
                  </a:lnTo>
                  <a:lnTo>
                    <a:pt x="974686" y="1127452"/>
                  </a:lnTo>
                  <a:lnTo>
                    <a:pt x="971113" y="1124746"/>
                  </a:lnTo>
                  <a:lnTo>
                    <a:pt x="968207" y="1122324"/>
                  </a:lnTo>
                  <a:close/>
                </a:path>
                <a:path w="18385155" h="10630535">
                  <a:moveTo>
                    <a:pt x="900263" y="1067340"/>
                  </a:moveTo>
                  <a:lnTo>
                    <a:pt x="896077" y="1067919"/>
                  </a:lnTo>
                  <a:lnTo>
                    <a:pt x="891518" y="1073064"/>
                  </a:lnTo>
                  <a:lnTo>
                    <a:pt x="892096" y="1077251"/>
                  </a:lnTo>
                  <a:lnTo>
                    <a:pt x="894669" y="1079531"/>
                  </a:lnTo>
                  <a:lnTo>
                    <a:pt x="898242" y="1082237"/>
                  </a:lnTo>
                  <a:lnTo>
                    <a:pt x="899909" y="1082948"/>
                  </a:lnTo>
                  <a:lnTo>
                    <a:pt x="899767" y="1083281"/>
                  </a:lnTo>
                  <a:lnTo>
                    <a:pt x="902433" y="1084419"/>
                  </a:lnTo>
                  <a:lnTo>
                    <a:pt x="905477" y="1083747"/>
                  </a:lnTo>
                  <a:lnTo>
                    <a:pt x="907282" y="1081365"/>
                  </a:lnTo>
                  <a:lnTo>
                    <a:pt x="909561" y="1078792"/>
                  </a:lnTo>
                  <a:lnTo>
                    <a:pt x="908982" y="1074606"/>
                  </a:lnTo>
                  <a:lnTo>
                    <a:pt x="906409" y="1072326"/>
                  </a:lnTo>
                  <a:lnTo>
                    <a:pt x="902836" y="1069620"/>
                  </a:lnTo>
                  <a:lnTo>
                    <a:pt x="900263" y="1067340"/>
                  </a:lnTo>
                  <a:close/>
                </a:path>
                <a:path w="18385155" h="10630535">
                  <a:moveTo>
                    <a:pt x="833364" y="1010833"/>
                  </a:moveTo>
                  <a:lnTo>
                    <a:pt x="829178" y="1011411"/>
                  </a:lnTo>
                  <a:lnTo>
                    <a:pt x="824619" y="1016558"/>
                  </a:lnTo>
                  <a:lnTo>
                    <a:pt x="825197" y="1020743"/>
                  </a:lnTo>
                  <a:lnTo>
                    <a:pt x="831201" y="1026063"/>
                  </a:lnTo>
                  <a:lnTo>
                    <a:pt x="835534" y="1027911"/>
                  </a:lnTo>
                  <a:lnTo>
                    <a:pt x="838436" y="1027573"/>
                  </a:lnTo>
                  <a:lnTo>
                    <a:pt x="840240" y="1025190"/>
                  </a:lnTo>
                  <a:lnTo>
                    <a:pt x="842520" y="1022617"/>
                  </a:lnTo>
                  <a:lnTo>
                    <a:pt x="841941" y="1018432"/>
                  </a:lnTo>
                  <a:lnTo>
                    <a:pt x="833364" y="1010833"/>
                  </a:lnTo>
                  <a:close/>
                </a:path>
                <a:path w="18385155" h="10630535">
                  <a:moveTo>
                    <a:pt x="767558" y="953609"/>
                  </a:moveTo>
                  <a:lnTo>
                    <a:pt x="763514" y="953854"/>
                  </a:lnTo>
                  <a:lnTo>
                    <a:pt x="761234" y="956428"/>
                  </a:lnTo>
                  <a:lnTo>
                    <a:pt x="758813" y="959334"/>
                  </a:lnTo>
                  <a:lnTo>
                    <a:pt x="759058" y="963377"/>
                  </a:lnTo>
                  <a:lnTo>
                    <a:pt x="761631" y="965657"/>
                  </a:lnTo>
                  <a:lnTo>
                    <a:pt x="764729" y="968555"/>
                  </a:lnTo>
                  <a:lnTo>
                    <a:pt x="769395" y="970545"/>
                  </a:lnTo>
                  <a:lnTo>
                    <a:pt x="772439" y="969873"/>
                  </a:lnTo>
                  <a:lnTo>
                    <a:pt x="774101" y="967825"/>
                  </a:lnTo>
                  <a:lnTo>
                    <a:pt x="776380" y="965252"/>
                  </a:lnTo>
                  <a:lnTo>
                    <a:pt x="776135" y="961208"/>
                  </a:lnTo>
                  <a:lnTo>
                    <a:pt x="773562" y="958928"/>
                  </a:lnTo>
                  <a:lnTo>
                    <a:pt x="770465" y="956031"/>
                  </a:lnTo>
                  <a:lnTo>
                    <a:pt x="767558" y="953609"/>
                  </a:lnTo>
                  <a:close/>
                </a:path>
                <a:path w="18385155" h="10630535">
                  <a:moveTo>
                    <a:pt x="702605" y="894386"/>
                  </a:moveTo>
                  <a:lnTo>
                    <a:pt x="698561" y="894631"/>
                  </a:lnTo>
                  <a:lnTo>
                    <a:pt x="696282" y="897204"/>
                  </a:lnTo>
                  <a:lnTo>
                    <a:pt x="693860" y="900111"/>
                  </a:lnTo>
                  <a:lnTo>
                    <a:pt x="694105" y="904155"/>
                  </a:lnTo>
                  <a:lnTo>
                    <a:pt x="696678" y="906434"/>
                  </a:lnTo>
                  <a:lnTo>
                    <a:pt x="699775" y="909332"/>
                  </a:lnTo>
                  <a:lnTo>
                    <a:pt x="700300" y="909950"/>
                  </a:lnTo>
                  <a:lnTo>
                    <a:pt x="704299" y="911656"/>
                  </a:lnTo>
                  <a:lnTo>
                    <a:pt x="707010" y="910842"/>
                  </a:lnTo>
                  <a:lnTo>
                    <a:pt x="709005" y="908936"/>
                  </a:lnTo>
                  <a:lnTo>
                    <a:pt x="711427" y="906029"/>
                  </a:lnTo>
                  <a:lnTo>
                    <a:pt x="711182" y="901985"/>
                  </a:lnTo>
                  <a:lnTo>
                    <a:pt x="708609" y="899706"/>
                  </a:lnTo>
                  <a:lnTo>
                    <a:pt x="705512" y="896808"/>
                  </a:lnTo>
                  <a:lnTo>
                    <a:pt x="702605" y="894386"/>
                  </a:lnTo>
                  <a:close/>
                </a:path>
                <a:path w="18385155" h="10630535">
                  <a:moveTo>
                    <a:pt x="639412" y="834732"/>
                  </a:moveTo>
                  <a:lnTo>
                    <a:pt x="635368" y="834977"/>
                  </a:lnTo>
                  <a:lnTo>
                    <a:pt x="630142" y="839839"/>
                  </a:lnTo>
                  <a:lnTo>
                    <a:pt x="630387" y="843883"/>
                  </a:lnTo>
                  <a:lnTo>
                    <a:pt x="632818" y="846496"/>
                  </a:lnTo>
                  <a:lnTo>
                    <a:pt x="635916" y="849393"/>
                  </a:lnTo>
                  <a:lnTo>
                    <a:pt x="636440" y="850011"/>
                  </a:lnTo>
                  <a:lnTo>
                    <a:pt x="640440" y="851717"/>
                  </a:lnTo>
                  <a:lnTo>
                    <a:pt x="643008" y="851237"/>
                  </a:lnTo>
                  <a:lnTo>
                    <a:pt x="645004" y="849330"/>
                  </a:lnTo>
                  <a:lnTo>
                    <a:pt x="647616" y="846899"/>
                  </a:lnTo>
                  <a:lnTo>
                    <a:pt x="647514" y="842521"/>
                  </a:lnTo>
                  <a:lnTo>
                    <a:pt x="644940" y="840243"/>
                  </a:lnTo>
                  <a:lnTo>
                    <a:pt x="641843" y="837345"/>
                  </a:lnTo>
                  <a:lnTo>
                    <a:pt x="639412" y="834732"/>
                  </a:lnTo>
                  <a:close/>
                </a:path>
                <a:path w="18385155" h="10630535">
                  <a:moveTo>
                    <a:pt x="577072" y="773078"/>
                  </a:moveTo>
                  <a:lnTo>
                    <a:pt x="573170" y="772989"/>
                  </a:lnTo>
                  <a:lnTo>
                    <a:pt x="570558" y="775420"/>
                  </a:lnTo>
                  <a:lnTo>
                    <a:pt x="568278" y="777994"/>
                  </a:lnTo>
                  <a:lnTo>
                    <a:pt x="568189" y="781896"/>
                  </a:lnTo>
                  <a:lnTo>
                    <a:pt x="570620" y="784508"/>
                  </a:lnTo>
                  <a:lnTo>
                    <a:pt x="573576" y="787739"/>
                  </a:lnTo>
                  <a:lnTo>
                    <a:pt x="574433" y="788499"/>
                  </a:lnTo>
                  <a:lnTo>
                    <a:pt x="578100" y="790063"/>
                  </a:lnTo>
                  <a:lnTo>
                    <a:pt x="580668" y="789582"/>
                  </a:lnTo>
                  <a:lnTo>
                    <a:pt x="582663" y="787676"/>
                  </a:lnTo>
                  <a:lnTo>
                    <a:pt x="584943" y="785103"/>
                  </a:lnTo>
                  <a:lnTo>
                    <a:pt x="585032" y="781200"/>
                  </a:lnTo>
                  <a:lnTo>
                    <a:pt x="582600" y="778588"/>
                  </a:lnTo>
                  <a:lnTo>
                    <a:pt x="579645" y="775357"/>
                  </a:lnTo>
                  <a:lnTo>
                    <a:pt x="577072" y="773078"/>
                  </a:lnTo>
                  <a:close/>
                </a:path>
                <a:path w="18385155" h="10630535">
                  <a:moveTo>
                    <a:pt x="516300" y="710517"/>
                  </a:moveTo>
                  <a:lnTo>
                    <a:pt x="512399" y="710428"/>
                  </a:lnTo>
                  <a:lnTo>
                    <a:pt x="507173" y="715290"/>
                  </a:lnTo>
                  <a:lnTo>
                    <a:pt x="507084" y="719193"/>
                  </a:lnTo>
                  <a:lnTo>
                    <a:pt x="509516" y="721805"/>
                  </a:lnTo>
                  <a:lnTo>
                    <a:pt x="512471" y="725035"/>
                  </a:lnTo>
                  <a:lnTo>
                    <a:pt x="512995" y="725653"/>
                  </a:lnTo>
                  <a:lnTo>
                    <a:pt x="514662" y="726364"/>
                  </a:lnTo>
                  <a:lnTo>
                    <a:pt x="514520" y="726697"/>
                  </a:lnTo>
                  <a:lnTo>
                    <a:pt x="516853" y="727693"/>
                  </a:lnTo>
                  <a:lnTo>
                    <a:pt x="519422" y="727212"/>
                  </a:lnTo>
                  <a:lnTo>
                    <a:pt x="521416" y="725306"/>
                  </a:lnTo>
                  <a:lnTo>
                    <a:pt x="524030" y="722875"/>
                  </a:lnTo>
                  <a:lnTo>
                    <a:pt x="524118" y="718973"/>
                  </a:lnTo>
                  <a:lnTo>
                    <a:pt x="521687" y="716360"/>
                  </a:lnTo>
                  <a:lnTo>
                    <a:pt x="518731" y="713129"/>
                  </a:lnTo>
                  <a:lnTo>
                    <a:pt x="516300" y="710517"/>
                  </a:lnTo>
                  <a:close/>
                </a:path>
                <a:path w="18385155" h="10630535">
                  <a:moveTo>
                    <a:pt x="457667" y="645716"/>
                  </a:moveTo>
                  <a:lnTo>
                    <a:pt x="453431" y="645485"/>
                  </a:lnTo>
                  <a:lnTo>
                    <a:pt x="448205" y="650347"/>
                  </a:lnTo>
                  <a:lnTo>
                    <a:pt x="447975" y="654583"/>
                  </a:lnTo>
                  <a:lnTo>
                    <a:pt x="450406" y="657195"/>
                  </a:lnTo>
                  <a:lnTo>
                    <a:pt x="453361" y="660426"/>
                  </a:lnTo>
                  <a:lnTo>
                    <a:pt x="453744" y="661377"/>
                  </a:lnTo>
                  <a:lnTo>
                    <a:pt x="455410" y="662088"/>
                  </a:lnTo>
                  <a:lnTo>
                    <a:pt x="455886" y="661897"/>
                  </a:lnTo>
                  <a:lnTo>
                    <a:pt x="458219" y="662892"/>
                  </a:lnTo>
                  <a:lnTo>
                    <a:pt x="460787" y="662412"/>
                  </a:lnTo>
                  <a:lnTo>
                    <a:pt x="462639" y="660839"/>
                  </a:lnTo>
                  <a:lnTo>
                    <a:pt x="465253" y="658407"/>
                  </a:lnTo>
                  <a:lnTo>
                    <a:pt x="465484" y="654173"/>
                  </a:lnTo>
                  <a:lnTo>
                    <a:pt x="463053" y="651560"/>
                  </a:lnTo>
                  <a:lnTo>
                    <a:pt x="460097" y="648329"/>
                  </a:lnTo>
                  <a:lnTo>
                    <a:pt x="457667" y="645716"/>
                  </a:lnTo>
                  <a:close/>
                </a:path>
                <a:path w="18385155" h="10630535">
                  <a:moveTo>
                    <a:pt x="399792" y="580057"/>
                  </a:moveTo>
                  <a:lnTo>
                    <a:pt x="395699" y="579493"/>
                  </a:lnTo>
                  <a:lnTo>
                    <a:pt x="390473" y="584355"/>
                  </a:lnTo>
                  <a:lnTo>
                    <a:pt x="389909" y="588449"/>
                  </a:lnTo>
                  <a:lnTo>
                    <a:pt x="392341" y="591061"/>
                  </a:lnTo>
                  <a:lnTo>
                    <a:pt x="395296" y="594292"/>
                  </a:lnTo>
                  <a:lnTo>
                    <a:pt x="396011" y="595385"/>
                  </a:lnTo>
                  <a:lnTo>
                    <a:pt x="400011" y="597091"/>
                  </a:lnTo>
                  <a:lnTo>
                    <a:pt x="402580" y="596611"/>
                  </a:lnTo>
                  <a:lnTo>
                    <a:pt x="404432" y="595038"/>
                  </a:lnTo>
                  <a:lnTo>
                    <a:pt x="407045" y="592607"/>
                  </a:lnTo>
                  <a:lnTo>
                    <a:pt x="407610" y="588514"/>
                  </a:lnTo>
                  <a:lnTo>
                    <a:pt x="405179" y="585901"/>
                  </a:lnTo>
                  <a:lnTo>
                    <a:pt x="402223" y="582670"/>
                  </a:lnTo>
                  <a:lnTo>
                    <a:pt x="399792" y="580057"/>
                  </a:lnTo>
                  <a:close/>
                </a:path>
                <a:path w="18385155" h="10630535">
                  <a:moveTo>
                    <a:pt x="344246" y="512635"/>
                  </a:moveTo>
                  <a:lnTo>
                    <a:pt x="340486" y="512213"/>
                  </a:lnTo>
                  <a:lnTo>
                    <a:pt x="334594" y="516791"/>
                  </a:lnTo>
                  <a:lnTo>
                    <a:pt x="334172" y="520550"/>
                  </a:lnTo>
                  <a:lnTo>
                    <a:pt x="336461" y="523497"/>
                  </a:lnTo>
                  <a:lnTo>
                    <a:pt x="339275" y="527060"/>
                  </a:lnTo>
                  <a:lnTo>
                    <a:pt x="339657" y="528011"/>
                  </a:lnTo>
                  <a:lnTo>
                    <a:pt x="343990" y="529859"/>
                  </a:lnTo>
                  <a:lnTo>
                    <a:pt x="346417" y="529712"/>
                  </a:lnTo>
                  <a:lnTo>
                    <a:pt x="348269" y="528139"/>
                  </a:lnTo>
                  <a:lnTo>
                    <a:pt x="351215" y="525851"/>
                  </a:lnTo>
                  <a:lnTo>
                    <a:pt x="351637" y="522091"/>
                  </a:lnTo>
                  <a:lnTo>
                    <a:pt x="349349" y="519144"/>
                  </a:lnTo>
                  <a:lnTo>
                    <a:pt x="346535" y="515581"/>
                  </a:lnTo>
                  <a:lnTo>
                    <a:pt x="344246" y="512635"/>
                  </a:lnTo>
                  <a:close/>
                </a:path>
                <a:path w="18385155" h="10630535">
                  <a:moveTo>
                    <a:pt x="289935" y="444163"/>
                  </a:moveTo>
                  <a:lnTo>
                    <a:pt x="285842" y="443600"/>
                  </a:lnTo>
                  <a:lnTo>
                    <a:pt x="282897" y="445888"/>
                  </a:lnTo>
                  <a:lnTo>
                    <a:pt x="280093" y="447843"/>
                  </a:lnTo>
                  <a:lnTo>
                    <a:pt x="279529" y="451936"/>
                  </a:lnTo>
                  <a:lnTo>
                    <a:pt x="281817" y="454883"/>
                  </a:lnTo>
                  <a:lnTo>
                    <a:pt x="284631" y="458446"/>
                  </a:lnTo>
                  <a:lnTo>
                    <a:pt x="285346" y="459539"/>
                  </a:lnTo>
                  <a:lnTo>
                    <a:pt x="289013" y="461103"/>
                  </a:lnTo>
                  <a:lnTo>
                    <a:pt x="291439" y="460957"/>
                  </a:lnTo>
                  <a:lnTo>
                    <a:pt x="293292" y="459384"/>
                  </a:lnTo>
                  <a:lnTo>
                    <a:pt x="296096" y="457427"/>
                  </a:lnTo>
                  <a:lnTo>
                    <a:pt x="296660" y="453335"/>
                  </a:lnTo>
                  <a:lnTo>
                    <a:pt x="294371" y="450388"/>
                  </a:lnTo>
                  <a:lnTo>
                    <a:pt x="291891" y="446968"/>
                  </a:lnTo>
                  <a:lnTo>
                    <a:pt x="289935" y="444163"/>
                  </a:lnTo>
                  <a:close/>
                </a:path>
                <a:path w="18385155" h="10630535">
                  <a:moveTo>
                    <a:pt x="238287" y="374069"/>
                  </a:moveTo>
                  <a:lnTo>
                    <a:pt x="234194" y="373504"/>
                  </a:lnTo>
                  <a:lnTo>
                    <a:pt x="228586" y="377416"/>
                  </a:lnTo>
                  <a:lnTo>
                    <a:pt x="228022" y="381509"/>
                  </a:lnTo>
                  <a:lnTo>
                    <a:pt x="229977" y="384313"/>
                  </a:lnTo>
                  <a:lnTo>
                    <a:pt x="232458" y="387734"/>
                  </a:lnTo>
                  <a:lnTo>
                    <a:pt x="233031" y="389161"/>
                  </a:lnTo>
                  <a:lnTo>
                    <a:pt x="237031" y="390867"/>
                  </a:lnTo>
                  <a:lnTo>
                    <a:pt x="239457" y="390720"/>
                  </a:lnTo>
                  <a:lnTo>
                    <a:pt x="241310" y="389147"/>
                  </a:lnTo>
                  <a:lnTo>
                    <a:pt x="244114" y="387191"/>
                  </a:lnTo>
                  <a:lnTo>
                    <a:pt x="244678" y="383099"/>
                  </a:lnTo>
                  <a:lnTo>
                    <a:pt x="242722" y="380294"/>
                  </a:lnTo>
                  <a:lnTo>
                    <a:pt x="240243" y="376872"/>
                  </a:lnTo>
                  <a:lnTo>
                    <a:pt x="238287" y="374069"/>
                  </a:lnTo>
                  <a:close/>
                </a:path>
                <a:path w="18385155" h="10630535">
                  <a:moveTo>
                    <a:pt x="188442" y="301592"/>
                  </a:moveTo>
                  <a:lnTo>
                    <a:pt x="184349" y="301028"/>
                  </a:lnTo>
                  <a:lnTo>
                    <a:pt x="181545" y="302985"/>
                  </a:lnTo>
                  <a:lnTo>
                    <a:pt x="178266" y="305131"/>
                  </a:lnTo>
                  <a:lnTo>
                    <a:pt x="177702" y="309223"/>
                  </a:lnTo>
                  <a:lnTo>
                    <a:pt x="179658" y="312028"/>
                  </a:lnTo>
                  <a:lnTo>
                    <a:pt x="181995" y="315783"/>
                  </a:lnTo>
                  <a:lnTo>
                    <a:pt x="182568" y="317210"/>
                  </a:lnTo>
                  <a:lnTo>
                    <a:pt x="186901" y="319058"/>
                  </a:lnTo>
                  <a:lnTo>
                    <a:pt x="189328" y="318911"/>
                  </a:lnTo>
                  <a:lnTo>
                    <a:pt x="191039" y="317670"/>
                  </a:lnTo>
                  <a:lnTo>
                    <a:pt x="194318" y="315523"/>
                  </a:lnTo>
                  <a:lnTo>
                    <a:pt x="194883" y="311431"/>
                  </a:lnTo>
                  <a:lnTo>
                    <a:pt x="192927" y="308628"/>
                  </a:lnTo>
                  <a:lnTo>
                    <a:pt x="190589" y="304872"/>
                  </a:lnTo>
                  <a:lnTo>
                    <a:pt x="188442" y="301592"/>
                  </a:lnTo>
                  <a:close/>
                </a:path>
                <a:path w="18385155" h="10630535">
                  <a:moveTo>
                    <a:pt x="140548" y="229161"/>
                  </a:moveTo>
                  <a:lnTo>
                    <a:pt x="136598" y="228264"/>
                  </a:lnTo>
                  <a:lnTo>
                    <a:pt x="133460" y="230078"/>
                  </a:lnTo>
                  <a:lnTo>
                    <a:pt x="130656" y="232033"/>
                  </a:lnTo>
                  <a:lnTo>
                    <a:pt x="129759" y="235983"/>
                  </a:lnTo>
                  <a:lnTo>
                    <a:pt x="131572" y="239120"/>
                  </a:lnTo>
                  <a:lnTo>
                    <a:pt x="133910" y="242876"/>
                  </a:lnTo>
                  <a:lnTo>
                    <a:pt x="134625" y="243969"/>
                  </a:lnTo>
                  <a:lnTo>
                    <a:pt x="136817" y="245297"/>
                  </a:lnTo>
                  <a:lnTo>
                    <a:pt x="138817" y="246150"/>
                  </a:lnTo>
                  <a:lnTo>
                    <a:pt x="141243" y="246004"/>
                  </a:lnTo>
                  <a:lnTo>
                    <a:pt x="142954" y="244763"/>
                  </a:lnTo>
                  <a:lnTo>
                    <a:pt x="145758" y="242807"/>
                  </a:lnTo>
                  <a:lnTo>
                    <a:pt x="146655" y="238857"/>
                  </a:lnTo>
                  <a:lnTo>
                    <a:pt x="144841" y="235721"/>
                  </a:lnTo>
                  <a:lnTo>
                    <a:pt x="142504" y="231965"/>
                  </a:lnTo>
                  <a:lnTo>
                    <a:pt x="140548" y="229161"/>
                  </a:lnTo>
                  <a:close/>
                </a:path>
                <a:path w="18385155" h="10630535">
                  <a:moveTo>
                    <a:pt x="94792" y="154489"/>
                  </a:moveTo>
                  <a:lnTo>
                    <a:pt x="90841" y="153592"/>
                  </a:lnTo>
                  <a:lnTo>
                    <a:pt x="84567" y="157218"/>
                  </a:lnTo>
                  <a:lnTo>
                    <a:pt x="83670" y="161169"/>
                  </a:lnTo>
                  <a:lnTo>
                    <a:pt x="85483" y="164306"/>
                  </a:lnTo>
                  <a:lnTo>
                    <a:pt x="95011" y="171523"/>
                  </a:lnTo>
                  <a:lnTo>
                    <a:pt x="96722" y="170283"/>
                  </a:lnTo>
                  <a:lnTo>
                    <a:pt x="99859" y="168469"/>
                  </a:lnTo>
                  <a:lnTo>
                    <a:pt x="100757" y="164518"/>
                  </a:lnTo>
                  <a:lnTo>
                    <a:pt x="98943" y="161381"/>
                  </a:lnTo>
                  <a:lnTo>
                    <a:pt x="96605" y="157627"/>
                  </a:lnTo>
                  <a:lnTo>
                    <a:pt x="94792" y="154489"/>
                  </a:lnTo>
                  <a:close/>
                </a:path>
                <a:path w="18385155" h="10630535">
                  <a:moveTo>
                    <a:pt x="51555" y="78529"/>
                  </a:moveTo>
                  <a:lnTo>
                    <a:pt x="47747" y="77297"/>
                  </a:lnTo>
                  <a:lnTo>
                    <a:pt x="41472" y="80925"/>
                  </a:lnTo>
                  <a:lnTo>
                    <a:pt x="40241" y="84733"/>
                  </a:lnTo>
                  <a:lnTo>
                    <a:pt x="42055" y="87871"/>
                  </a:lnTo>
                  <a:lnTo>
                    <a:pt x="44393" y="91625"/>
                  </a:lnTo>
                  <a:lnTo>
                    <a:pt x="44966" y="93051"/>
                  </a:lnTo>
                  <a:lnTo>
                    <a:pt x="47490" y="94522"/>
                  </a:lnTo>
                  <a:lnTo>
                    <a:pt x="48823" y="95091"/>
                  </a:lnTo>
                  <a:lnTo>
                    <a:pt x="50916" y="94802"/>
                  </a:lnTo>
                  <a:lnTo>
                    <a:pt x="52819" y="94037"/>
                  </a:lnTo>
                  <a:lnTo>
                    <a:pt x="55956" y="92224"/>
                  </a:lnTo>
                  <a:lnTo>
                    <a:pt x="57186" y="88416"/>
                  </a:lnTo>
                  <a:lnTo>
                    <a:pt x="55373" y="85278"/>
                  </a:lnTo>
                  <a:lnTo>
                    <a:pt x="53369" y="81665"/>
                  </a:lnTo>
                  <a:lnTo>
                    <a:pt x="51555" y="78529"/>
                  </a:lnTo>
                  <a:close/>
                </a:path>
                <a:path w="18385155" h="10630535">
                  <a:moveTo>
                    <a:pt x="11837" y="1706"/>
                  </a:moveTo>
                  <a:lnTo>
                    <a:pt x="7838" y="0"/>
                  </a:lnTo>
                  <a:lnTo>
                    <a:pt x="4701" y="1812"/>
                  </a:lnTo>
                  <a:lnTo>
                    <a:pt x="1706" y="3292"/>
                  </a:lnTo>
                  <a:lnTo>
                    <a:pt x="0" y="7292"/>
                  </a:lnTo>
                  <a:lnTo>
                    <a:pt x="1813" y="10430"/>
                  </a:lnTo>
                  <a:lnTo>
                    <a:pt x="3675" y="14375"/>
                  </a:lnTo>
                  <a:lnTo>
                    <a:pt x="4249" y="15802"/>
                  </a:lnTo>
                  <a:lnTo>
                    <a:pt x="6773" y="17273"/>
                  </a:lnTo>
                  <a:lnTo>
                    <a:pt x="8439" y="17984"/>
                  </a:lnTo>
                  <a:lnTo>
                    <a:pt x="10390" y="18028"/>
                  </a:lnTo>
                  <a:lnTo>
                    <a:pt x="15620" y="15926"/>
                  </a:lnTo>
                  <a:lnTo>
                    <a:pt x="16994" y="11783"/>
                  </a:lnTo>
                  <a:lnTo>
                    <a:pt x="15180" y="8647"/>
                  </a:lnTo>
                  <a:lnTo>
                    <a:pt x="13318" y="4700"/>
                  </a:lnTo>
                  <a:lnTo>
                    <a:pt x="11837" y="1706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70459" y="4327"/>
              <a:ext cx="18513425" cy="10742930"/>
            </a:xfrm>
            <a:custGeom>
              <a:avLst/>
              <a:gdLst/>
              <a:ahLst/>
              <a:cxnLst/>
              <a:rect l="l" t="t" r="r" b="b"/>
              <a:pathLst>
                <a:path w="18513425" h="10742930">
                  <a:moveTo>
                    <a:pt x="16900717" y="10391268"/>
                  </a:moveTo>
                  <a:lnTo>
                    <a:pt x="16890384" y="10386860"/>
                  </a:lnTo>
                  <a:lnTo>
                    <a:pt x="16886581" y="10388389"/>
                  </a:lnTo>
                  <a:lnTo>
                    <a:pt x="16884022" y="10394389"/>
                  </a:lnTo>
                  <a:lnTo>
                    <a:pt x="16885217" y="10398050"/>
                  </a:lnTo>
                  <a:lnTo>
                    <a:pt x="16895549" y="10402458"/>
                  </a:lnTo>
                  <a:lnTo>
                    <a:pt x="16899355" y="10400929"/>
                  </a:lnTo>
                  <a:lnTo>
                    <a:pt x="16901914" y="10394930"/>
                  </a:lnTo>
                  <a:lnTo>
                    <a:pt x="16900717" y="10391268"/>
                  </a:lnTo>
                  <a:close/>
                </a:path>
                <a:path w="18513425" h="10742930">
                  <a:moveTo>
                    <a:pt x="16980378" y="10425248"/>
                  </a:moveTo>
                  <a:lnTo>
                    <a:pt x="16970712" y="10421125"/>
                  </a:lnTo>
                  <a:lnTo>
                    <a:pt x="16967051" y="10422321"/>
                  </a:lnTo>
                  <a:lnTo>
                    <a:pt x="16964350" y="10428654"/>
                  </a:lnTo>
                  <a:lnTo>
                    <a:pt x="16965878" y="10432458"/>
                  </a:lnTo>
                  <a:lnTo>
                    <a:pt x="16975877" y="10436723"/>
                  </a:lnTo>
                  <a:lnTo>
                    <a:pt x="16979205" y="10435385"/>
                  </a:lnTo>
                  <a:lnTo>
                    <a:pt x="16982049" y="10428719"/>
                  </a:lnTo>
                  <a:lnTo>
                    <a:pt x="16980378" y="10425248"/>
                  </a:lnTo>
                  <a:close/>
                </a:path>
                <a:path w="18513425" h="10742930">
                  <a:moveTo>
                    <a:pt x="16820293" y="10355385"/>
                  </a:moveTo>
                  <a:lnTo>
                    <a:pt x="16810294" y="10351120"/>
                  </a:lnTo>
                  <a:lnTo>
                    <a:pt x="16806633" y="10352317"/>
                  </a:lnTo>
                  <a:lnTo>
                    <a:pt x="16803789" y="10358983"/>
                  </a:lnTo>
                  <a:lnTo>
                    <a:pt x="16805318" y="10362786"/>
                  </a:lnTo>
                  <a:lnTo>
                    <a:pt x="16815317" y="10367051"/>
                  </a:lnTo>
                  <a:lnTo>
                    <a:pt x="16819119" y="10365522"/>
                  </a:lnTo>
                  <a:lnTo>
                    <a:pt x="16821821" y="10359189"/>
                  </a:lnTo>
                  <a:lnTo>
                    <a:pt x="16820293" y="10355385"/>
                  </a:lnTo>
                  <a:close/>
                </a:path>
                <a:path w="18513425" h="10742930">
                  <a:moveTo>
                    <a:pt x="17061699" y="10457179"/>
                  </a:moveTo>
                  <a:lnTo>
                    <a:pt x="17055034" y="10454336"/>
                  </a:lnTo>
                  <a:lnTo>
                    <a:pt x="17051559" y="10453248"/>
                  </a:lnTo>
                  <a:lnTo>
                    <a:pt x="17048088" y="10454919"/>
                  </a:lnTo>
                  <a:lnTo>
                    <a:pt x="17045386" y="10461252"/>
                  </a:lnTo>
                  <a:lnTo>
                    <a:pt x="17047057" y="10464722"/>
                  </a:lnTo>
                  <a:lnTo>
                    <a:pt x="17050057" y="10466002"/>
                  </a:lnTo>
                  <a:lnTo>
                    <a:pt x="17050533" y="10465811"/>
                  </a:lnTo>
                  <a:lnTo>
                    <a:pt x="17054199" y="10467375"/>
                  </a:lnTo>
                  <a:lnTo>
                    <a:pt x="17057675" y="10468464"/>
                  </a:lnTo>
                  <a:lnTo>
                    <a:pt x="17061146" y="10466793"/>
                  </a:lnTo>
                  <a:lnTo>
                    <a:pt x="17062426" y="10463793"/>
                  </a:lnTo>
                  <a:lnTo>
                    <a:pt x="17063161" y="10461349"/>
                  </a:lnTo>
                  <a:lnTo>
                    <a:pt x="17063372" y="10460651"/>
                  </a:lnTo>
                  <a:lnTo>
                    <a:pt x="17061699" y="10457179"/>
                  </a:lnTo>
                  <a:close/>
                </a:path>
                <a:path w="18513425" h="10742930">
                  <a:moveTo>
                    <a:pt x="16731772" y="10314473"/>
                  </a:moveTo>
                  <a:lnTo>
                    <a:pt x="16727967" y="10316003"/>
                  </a:lnTo>
                  <a:lnTo>
                    <a:pt x="16725408" y="10322002"/>
                  </a:lnTo>
                  <a:lnTo>
                    <a:pt x="16726794" y="10326139"/>
                  </a:lnTo>
                  <a:lnTo>
                    <a:pt x="16733463" y="10328983"/>
                  </a:lnTo>
                  <a:lnTo>
                    <a:pt x="16733320" y="10329317"/>
                  </a:lnTo>
                  <a:lnTo>
                    <a:pt x="16736320" y="10330597"/>
                  </a:lnTo>
                  <a:lnTo>
                    <a:pt x="16740123" y="10329067"/>
                  </a:lnTo>
                  <a:lnTo>
                    <a:pt x="16741403" y="10326067"/>
                  </a:lnTo>
                  <a:lnTo>
                    <a:pt x="16743016" y="10323209"/>
                  </a:lnTo>
                  <a:lnTo>
                    <a:pt x="16741960" y="10319214"/>
                  </a:lnTo>
                  <a:lnTo>
                    <a:pt x="16734962" y="10316228"/>
                  </a:lnTo>
                  <a:lnTo>
                    <a:pt x="16731772" y="10314473"/>
                  </a:lnTo>
                  <a:close/>
                </a:path>
                <a:path w="18513425" h="10742930">
                  <a:moveTo>
                    <a:pt x="17143115" y="10487970"/>
                  </a:moveTo>
                  <a:lnTo>
                    <a:pt x="17139974" y="10487024"/>
                  </a:lnTo>
                  <a:lnTo>
                    <a:pt x="17133308" y="10484180"/>
                  </a:lnTo>
                  <a:lnTo>
                    <a:pt x="17129694" y="10486184"/>
                  </a:lnTo>
                  <a:lnTo>
                    <a:pt x="17127135" y="10492184"/>
                  </a:lnTo>
                  <a:lnTo>
                    <a:pt x="17128807" y="10495654"/>
                  </a:lnTo>
                  <a:lnTo>
                    <a:pt x="17138806" y="10499920"/>
                  </a:lnTo>
                  <a:lnTo>
                    <a:pt x="17142418" y="10497915"/>
                  </a:lnTo>
                  <a:lnTo>
                    <a:pt x="17145119" y="10491582"/>
                  </a:lnTo>
                  <a:lnTo>
                    <a:pt x="17143115" y="10487970"/>
                  </a:lnTo>
                  <a:close/>
                </a:path>
                <a:path w="18513425" h="10742930">
                  <a:moveTo>
                    <a:pt x="16653626" y="10276018"/>
                  </a:moveTo>
                  <a:lnTo>
                    <a:pt x="16649490" y="10277405"/>
                  </a:lnTo>
                  <a:lnTo>
                    <a:pt x="16647684" y="10281362"/>
                  </a:lnTo>
                  <a:lnTo>
                    <a:pt x="16646455" y="10283596"/>
                  </a:lnTo>
                  <a:lnTo>
                    <a:pt x="16647983" y="10287399"/>
                  </a:lnTo>
                  <a:lnTo>
                    <a:pt x="16650840" y="10289012"/>
                  </a:lnTo>
                  <a:lnTo>
                    <a:pt x="16657840" y="10291998"/>
                  </a:lnTo>
                  <a:lnTo>
                    <a:pt x="16661501" y="10290802"/>
                  </a:lnTo>
                  <a:lnTo>
                    <a:pt x="16663307" y="10286845"/>
                  </a:lnTo>
                  <a:lnTo>
                    <a:pt x="16664536" y="10284611"/>
                  </a:lnTo>
                  <a:lnTo>
                    <a:pt x="16663008" y="10280807"/>
                  </a:lnTo>
                  <a:lnTo>
                    <a:pt x="16660150" y="10279195"/>
                  </a:lnTo>
                  <a:lnTo>
                    <a:pt x="16656485" y="10277631"/>
                  </a:lnTo>
                  <a:lnTo>
                    <a:pt x="16653626" y="10276018"/>
                  </a:lnTo>
                  <a:close/>
                </a:path>
                <a:path w="18513425" h="10742930">
                  <a:moveTo>
                    <a:pt x="17225576" y="10517235"/>
                  </a:moveTo>
                  <a:lnTo>
                    <a:pt x="17221958" y="10516479"/>
                  </a:lnTo>
                  <a:lnTo>
                    <a:pt x="17214957" y="10513493"/>
                  </a:lnTo>
                  <a:lnTo>
                    <a:pt x="17211678" y="10515641"/>
                  </a:lnTo>
                  <a:lnTo>
                    <a:pt x="17210399" y="10518641"/>
                  </a:lnTo>
                  <a:lnTo>
                    <a:pt x="17209768" y="10520735"/>
                  </a:lnTo>
                  <a:lnTo>
                    <a:pt x="17209452" y="10521783"/>
                  </a:lnTo>
                  <a:lnTo>
                    <a:pt x="17210790" y="10525110"/>
                  </a:lnTo>
                  <a:lnTo>
                    <a:pt x="17213790" y="10526390"/>
                  </a:lnTo>
                  <a:lnTo>
                    <a:pt x="17213932" y="10526057"/>
                  </a:lnTo>
                  <a:lnTo>
                    <a:pt x="17221264" y="10529185"/>
                  </a:lnTo>
                  <a:lnTo>
                    <a:pt x="17224545" y="10527038"/>
                  </a:lnTo>
                  <a:lnTo>
                    <a:pt x="17227104" y="10521039"/>
                  </a:lnTo>
                  <a:lnTo>
                    <a:pt x="17225576" y="10517235"/>
                  </a:lnTo>
                  <a:close/>
                </a:path>
                <a:path w="18513425" h="10742930">
                  <a:moveTo>
                    <a:pt x="16575573" y="10236420"/>
                  </a:moveTo>
                  <a:lnTo>
                    <a:pt x="16571437" y="10237807"/>
                  </a:lnTo>
                  <a:lnTo>
                    <a:pt x="16569619" y="10241759"/>
                  </a:lnTo>
                  <a:lnTo>
                    <a:pt x="16568544" y="10243664"/>
                  </a:lnTo>
                  <a:lnTo>
                    <a:pt x="16570075" y="10247469"/>
                  </a:lnTo>
                  <a:lnTo>
                    <a:pt x="16572790" y="10249415"/>
                  </a:lnTo>
                  <a:lnTo>
                    <a:pt x="16579789" y="10252400"/>
                  </a:lnTo>
                  <a:lnTo>
                    <a:pt x="16583450" y="10251204"/>
                  </a:lnTo>
                  <a:lnTo>
                    <a:pt x="16585268" y="10247253"/>
                  </a:lnTo>
                  <a:lnTo>
                    <a:pt x="16586343" y="10245347"/>
                  </a:lnTo>
                  <a:lnTo>
                    <a:pt x="16584814" y="10241544"/>
                  </a:lnTo>
                  <a:lnTo>
                    <a:pt x="16582100" y="10239598"/>
                  </a:lnTo>
                  <a:lnTo>
                    <a:pt x="16578431" y="10238033"/>
                  </a:lnTo>
                  <a:lnTo>
                    <a:pt x="16575573" y="10236420"/>
                  </a:lnTo>
                  <a:close/>
                </a:path>
                <a:path w="18513425" h="10742930">
                  <a:moveTo>
                    <a:pt x="17308887" y="10544501"/>
                  </a:moveTo>
                  <a:lnTo>
                    <a:pt x="17305270" y="10543745"/>
                  </a:lnTo>
                  <a:lnTo>
                    <a:pt x="17301604" y="10542181"/>
                  </a:lnTo>
                  <a:lnTo>
                    <a:pt x="17298128" y="10541093"/>
                  </a:lnTo>
                  <a:lnTo>
                    <a:pt x="17294849" y="10543239"/>
                  </a:lnTo>
                  <a:lnTo>
                    <a:pt x="17293569" y="10546238"/>
                  </a:lnTo>
                  <a:lnTo>
                    <a:pt x="17292622" y="10549380"/>
                  </a:lnTo>
                  <a:lnTo>
                    <a:pt x="17293961" y="10552709"/>
                  </a:lnTo>
                  <a:lnTo>
                    <a:pt x="17296962" y="10553989"/>
                  </a:lnTo>
                  <a:lnTo>
                    <a:pt x="17297104" y="10553656"/>
                  </a:lnTo>
                  <a:lnTo>
                    <a:pt x="17297437" y="10553798"/>
                  </a:lnTo>
                  <a:lnTo>
                    <a:pt x="17297910" y="10553606"/>
                  </a:lnTo>
                  <a:lnTo>
                    <a:pt x="17301579" y="10555171"/>
                  </a:lnTo>
                  <a:lnTo>
                    <a:pt x="17305055" y="10556259"/>
                  </a:lnTo>
                  <a:lnTo>
                    <a:pt x="17308332" y="10554112"/>
                  </a:lnTo>
                  <a:lnTo>
                    <a:pt x="17309611" y="10551113"/>
                  </a:lnTo>
                  <a:lnTo>
                    <a:pt x="17310559" y="10547971"/>
                  </a:lnTo>
                  <a:lnTo>
                    <a:pt x="17308887" y="10544501"/>
                  </a:lnTo>
                  <a:close/>
                </a:path>
                <a:path w="18513425" h="10742930">
                  <a:moveTo>
                    <a:pt x="16505233" y="10198143"/>
                  </a:moveTo>
                  <a:lnTo>
                    <a:pt x="16498234" y="10195157"/>
                  </a:lnTo>
                  <a:lnTo>
                    <a:pt x="16494239" y="10196210"/>
                  </a:lnTo>
                  <a:lnTo>
                    <a:pt x="16491538" y="10202543"/>
                  </a:lnTo>
                  <a:lnTo>
                    <a:pt x="16492732" y="10206205"/>
                  </a:lnTo>
                  <a:lnTo>
                    <a:pt x="16495447" y="10208150"/>
                  </a:lnTo>
                  <a:lnTo>
                    <a:pt x="16502780" y="10211278"/>
                  </a:lnTo>
                  <a:lnTo>
                    <a:pt x="16506441" y="10210082"/>
                  </a:lnTo>
                  <a:lnTo>
                    <a:pt x="16509143" y="10203749"/>
                  </a:lnTo>
                  <a:lnTo>
                    <a:pt x="16507948" y="10200088"/>
                  </a:lnTo>
                  <a:lnTo>
                    <a:pt x="16505233" y="10198143"/>
                  </a:lnTo>
                  <a:close/>
                </a:path>
                <a:path w="18513425" h="10742930">
                  <a:moveTo>
                    <a:pt x="17391293" y="10570197"/>
                  </a:moveTo>
                  <a:lnTo>
                    <a:pt x="17388009" y="10569584"/>
                  </a:lnTo>
                  <a:lnTo>
                    <a:pt x="17384343" y="10568020"/>
                  </a:lnTo>
                  <a:lnTo>
                    <a:pt x="17381201" y="10567074"/>
                  </a:lnTo>
                  <a:lnTo>
                    <a:pt x="17377587" y="10569078"/>
                  </a:lnTo>
                  <a:lnTo>
                    <a:pt x="17375695" y="10575362"/>
                  </a:lnTo>
                  <a:lnTo>
                    <a:pt x="17377174" y="10578357"/>
                  </a:lnTo>
                  <a:lnTo>
                    <a:pt x="17380507" y="10579778"/>
                  </a:lnTo>
                  <a:lnTo>
                    <a:pt x="17380984" y="10579588"/>
                  </a:lnTo>
                  <a:lnTo>
                    <a:pt x="17384650" y="10581151"/>
                  </a:lnTo>
                  <a:lnTo>
                    <a:pt x="17387791" y="10582097"/>
                  </a:lnTo>
                  <a:lnTo>
                    <a:pt x="17391263" y="10580427"/>
                  </a:lnTo>
                  <a:lnTo>
                    <a:pt x="17393440" y="10573476"/>
                  </a:lnTo>
                  <a:lnTo>
                    <a:pt x="17391293" y="10570197"/>
                  </a:lnTo>
                  <a:close/>
                </a:path>
                <a:path w="18513425" h="10742930">
                  <a:moveTo>
                    <a:pt x="16422319" y="10153319"/>
                  </a:moveTo>
                  <a:lnTo>
                    <a:pt x="16418323" y="10154372"/>
                  </a:lnTo>
                  <a:lnTo>
                    <a:pt x="16415099" y="10160088"/>
                  </a:lnTo>
                  <a:lnTo>
                    <a:pt x="16416153" y="10164083"/>
                  </a:lnTo>
                  <a:lnTo>
                    <a:pt x="16418867" y="10166029"/>
                  </a:lnTo>
                  <a:lnTo>
                    <a:pt x="16426198" y="10169156"/>
                  </a:lnTo>
                  <a:lnTo>
                    <a:pt x="16429719" y="10168294"/>
                  </a:lnTo>
                  <a:lnTo>
                    <a:pt x="16430999" y="10165295"/>
                  </a:lnTo>
                  <a:lnTo>
                    <a:pt x="16432612" y="10162437"/>
                  </a:lnTo>
                  <a:lnTo>
                    <a:pt x="16431558" y="10158441"/>
                  </a:lnTo>
                  <a:lnTo>
                    <a:pt x="16428842" y="10156495"/>
                  </a:lnTo>
                  <a:lnTo>
                    <a:pt x="16425176" y="10154931"/>
                  </a:lnTo>
                  <a:lnTo>
                    <a:pt x="16422319" y="10153319"/>
                  </a:lnTo>
                  <a:close/>
                </a:path>
                <a:path w="18513425" h="10742930">
                  <a:moveTo>
                    <a:pt x="17475362" y="10593845"/>
                  </a:moveTo>
                  <a:lnTo>
                    <a:pt x="17472219" y="10592898"/>
                  </a:lnTo>
                  <a:lnTo>
                    <a:pt x="17468269" y="10592001"/>
                  </a:lnTo>
                  <a:lnTo>
                    <a:pt x="17464794" y="10590913"/>
                  </a:lnTo>
                  <a:lnTo>
                    <a:pt x="17461514" y="10593059"/>
                  </a:lnTo>
                  <a:lnTo>
                    <a:pt x="17459620" y="10599343"/>
                  </a:lnTo>
                  <a:lnTo>
                    <a:pt x="17461435" y="10602480"/>
                  </a:lnTo>
                  <a:lnTo>
                    <a:pt x="17464767" y="10603902"/>
                  </a:lnTo>
                  <a:lnTo>
                    <a:pt x="17468717" y="10604799"/>
                  </a:lnTo>
                  <a:lnTo>
                    <a:pt x="17472193" y="10605888"/>
                  </a:lnTo>
                  <a:lnTo>
                    <a:pt x="17475473" y="10603742"/>
                  </a:lnTo>
                  <a:lnTo>
                    <a:pt x="17476419" y="10600600"/>
                  </a:lnTo>
                  <a:lnTo>
                    <a:pt x="17477508" y="10597124"/>
                  </a:lnTo>
                  <a:lnTo>
                    <a:pt x="17475362" y="10593845"/>
                  </a:lnTo>
                  <a:close/>
                </a:path>
                <a:path w="18513425" h="10742930">
                  <a:moveTo>
                    <a:pt x="16346640" y="10110006"/>
                  </a:moveTo>
                  <a:lnTo>
                    <a:pt x="16342786" y="10110726"/>
                  </a:lnTo>
                  <a:lnTo>
                    <a:pt x="16339276" y="10117108"/>
                  </a:lnTo>
                  <a:lnTo>
                    <a:pt x="16340472" y="10120769"/>
                  </a:lnTo>
                  <a:lnTo>
                    <a:pt x="16343046" y="10123049"/>
                  </a:lnTo>
                  <a:lnTo>
                    <a:pt x="16350379" y="10126177"/>
                  </a:lnTo>
                  <a:lnTo>
                    <a:pt x="16353565" y="10125172"/>
                  </a:lnTo>
                  <a:lnTo>
                    <a:pt x="16355178" y="10122315"/>
                  </a:lnTo>
                  <a:lnTo>
                    <a:pt x="16356933" y="10119124"/>
                  </a:lnTo>
                  <a:lnTo>
                    <a:pt x="16355735" y="10115462"/>
                  </a:lnTo>
                  <a:lnTo>
                    <a:pt x="16353163" y="10113182"/>
                  </a:lnTo>
                  <a:lnTo>
                    <a:pt x="16349497" y="10111618"/>
                  </a:lnTo>
                  <a:lnTo>
                    <a:pt x="16346640" y="10110006"/>
                  </a:lnTo>
                  <a:close/>
                </a:path>
                <a:path w="18513425" h="10742930">
                  <a:moveTo>
                    <a:pt x="17559807" y="10615684"/>
                  </a:moveTo>
                  <a:lnTo>
                    <a:pt x="17556522" y="10615071"/>
                  </a:lnTo>
                  <a:lnTo>
                    <a:pt x="17552570" y="10614174"/>
                  </a:lnTo>
                  <a:lnTo>
                    <a:pt x="17549286" y="10613560"/>
                  </a:lnTo>
                  <a:lnTo>
                    <a:pt x="17545675" y="10615565"/>
                  </a:lnTo>
                  <a:lnTo>
                    <a:pt x="17545062" y="10618849"/>
                  </a:lnTo>
                  <a:lnTo>
                    <a:pt x="17544258" y="10621658"/>
                  </a:lnTo>
                  <a:lnTo>
                    <a:pt x="17546069" y="10624795"/>
                  </a:lnTo>
                  <a:lnTo>
                    <a:pt x="17549739" y="10626360"/>
                  </a:lnTo>
                  <a:lnTo>
                    <a:pt x="17553688" y="10627257"/>
                  </a:lnTo>
                  <a:lnTo>
                    <a:pt x="17556973" y="10627870"/>
                  </a:lnTo>
                  <a:lnTo>
                    <a:pt x="17560586" y="10625866"/>
                  </a:lnTo>
                  <a:lnTo>
                    <a:pt x="17561812" y="10619297"/>
                  </a:lnTo>
                  <a:lnTo>
                    <a:pt x="17559807" y="10615684"/>
                  </a:lnTo>
                  <a:close/>
                </a:path>
                <a:path w="18513425" h="10742930">
                  <a:moveTo>
                    <a:pt x="16271528" y="10065359"/>
                  </a:moveTo>
                  <a:lnTo>
                    <a:pt x="16267533" y="10066412"/>
                  </a:lnTo>
                  <a:lnTo>
                    <a:pt x="16264308" y="10072128"/>
                  </a:lnTo>
                  <a:lnTo>
                    <a:pt x="16265362" y="10076123"/>
                  </a:lnTo>
                  <a:lnTo>
                    <a:pt x="16268219" y="10077736"/>
                  </a:lnTo>
                  <a:lnTo>
                    <a:pt x="16271600" y="10079966"/>
                  </a:lnTo>
                  <a:lnTo>
                    <a:pt x="16274934" y="10081389"/>
                  </a:lnTo>
                  <a:lnTo>
                    <a:pt x="16278453" y="10080525"/>
                  </a:lnTo>
                  <a:lnTo>
                    <a:pt x="16281679" y="10074810"/>
                  </a:lnTo>
                  <a:lnTo>
                    <a:pt x="16280627" y="10070816"/>
                  </a:lnTo>
                  <a:lnTo>
                    <a:pt x="16277769" y="10069203"/>
                  </a:lnTo>
                  <a:lnTo>
                    <a:pt x="16274385" y="10066972"/>
                  </a:lnTo>
                  <a:lnTo>
                    <a:pt x="16271528" y="10065359"/>
                  </a:lnTo>
                  <a:close/>
                </a:path>
                <a:path w="18513425" h="10742930">
                  <a:moveTo>
                    <a:pt x="16196844" y="10019713"/>
                  </a:moveTo>
                  <a:lnTo>
                    <a:pt x="16192851" y="10020768"/>
                  </a:lnTo>
                  <a:lnTo>
                    <a:pt x="16191597" y="10022990"/>
                  </a:lnTo>
                  <a:lnTo>
                    <a:pt x="16191238" y="10023625"/>
                  </a:lnTo>
                  <a:lnTo>
                    <a:pt x="16189150" y="10026674"/>
                  </a:lnTo>
                  <a:lnTo>
                    <a:pt x="16190201" y="10030668"/>
                  </a:lnTo>
                  <a:lnTo>
                    <a:pt x="16193059" y="10032281"/>
                  </a:lnTo>
                  <a:lnTo>
                    <a:pt x="16196442" y="10034511"/>
                  </a:lnTo>
                  <a:lnTo>
                    <a:pt x="16197441" y="10034938"/>
                  </a:lnTo>
                  <a:lnTo>
                    <a:pt x="16197299" y="10035271"/>
                  </a:lnTo>
                  <a:lnTo>
                    <a:pt x="16199966" y="10036409"/>
                  </a:lnTo>
                  <a:lnTo>
                    <a:pt x="16203485" y="10035546"/>
                  </a:lnTo>
                  <a:lnTo>
                    <a:pt x="16204739" y="10033324"/>
                  </a:lnTo>
                  <a:lnTo>
                    <a:pt x="16205098" y="10032688"/>
                  </a:lnTo>
                  <a:lnTo>
                    <a:pt x="16207186" y="10029640"/>
                  </a:lnTo>
                  <a:lnTo>
                    <a:pt x="16206134" y="10025645"/>
                  </a:lnTo>
                  <a:lnTo>
                    <a:pt x="16203277" y="10024032"/>
                  </a:lnTo>
                  <a:lnTo>
                    <a:pt x="16199893" y="10021801"/>
                  </a:lnTo>
                  <a:lnTo>
                    <a:pt x="16196844" y="10019713"/>
                  </a:lnTo>
                  <a:close/>
                </a:path>
                <a:path w="18513425" h="10742930">
                  <a:moveTo>
                    <a:pt x="17644629" y="10635715"/>
                  </a:moveTo>
                  <a:lnTo>
                    <a:pt x="17641345" y="10635101"/>
                  </a:lnTo>
                  <a:lnTo>
                    <a:pt x="17637395" y="10634205"/>
                  </a:lnTo>
                  <a:lnTo>
                    <a:pt x="17633777" y="10633449"/>
                  </a:lnTo>
                  <a:lnTo>
                    <a:pt x="17630497" y="10635596"/>
                  </a:lnTo>
                  <a:lnTo>
                    <a:pt x="17629885" y="10638880"/>
                  </a:lnTo>
                  <a:lnTo>
                    <a:pt x="17629414" y="10641831"/>
                  </a:lnTo>
                  <a:lnTo>
                    <a:pt x="17630895" y="10644826"/>
                  </a:lnTo>
                  <a:lnTo>
                    <a:pt x="17634562" y="10646390"/>
                  </a:lnTo>
                  <a:lnTo>
                    <a:pt x="17638511" y="10647287"/>
                  </a:lnTo>
                  <a:lnTo>
                    <a:pt x="17642129" y="10648042"/>
                  </a:lnTo>
                  <a:lnTo>
                    <a:pt x="17645409" y="10645896"/>
                  </a:lnTo>
                  <a:lnTo>
                    <a:pt x="17646021" y="10642612"/>
                  </a:lnTo>
                  <a:lnTo>
                    <a:pt x="17646777" y="10638994"/>
                  </a:lnTo>
                  <a:lnTo>
                    <a:pt x="17644629" y="10635715"/>
                  </a:lnTo>
                  <a:close/>
                </a:path>
                <a:path w="18513425" h="10742930">
                  <a:moveTo>
                    <a:pt x="16122921" y="9973210"/>
                  </a:moveTo>
                  <a:lnTo>
                    <a:pt x="16119259" y="9974405"/>
                  </a:lnTo>
                  <a:lnTo>
                    <a:pt x="16117313" y="9977121"/>
                  </a:lnTo>
                  <a:lnTo>
                    <a:pt x="16115225" y="9980170"/>
                  </a:lnTo>
                  <a:lnTo>
                    <a:pt x="16116422" y="9983832"/>
                  </a:lnTo>
                  <a:lnTo>
                    <a:pt x="16119137" y="9985777"/>
                  </a:lnTo>
                  <a:lnTo>
                    <a:pt x="16122518" y="9988008"/>
                  </a:lnTo>
                  <a:lnTo>
                    <a:pt x="16126183" y="9989571"/>
                  </a:lnTo>
                  <a:lnTo>
                    <a:pt x="16129704" y="9988710"/>
                  </a:lnTo>
                  <a:lnTo>
                    <a:pt x="16130807" y="9986817"/>
                  </a:lnTo>
                  <a:lnTo>
                    <a:pt x="16131175" y="9986186"/>
                  </a:lnTo>
                  <a:lnTo>
                    <a:pt x="16133264" y="9983137"/>
                  </a:lnTo>
                  <a:lnTo>
                    <a:pt x="16132067" y="9979475"/>
                  </a:lnTo>
                  <a:lnTo>
                    <a:pt x="16129353" y="9977529"/>
                  </a:lnTo>
                  <a:lnTo>
                    <a:pt x="16125971" y="9975298"/>
                  </a:lnTo>
                  <a:lnTo>
                    <a:pt x="16122921" y="9973210"/>
                  </a:lnTo>
                  <a:close/>
                </a:path>
                <a:path w="18513425" h="10742930">
                  <a:moveTo>
                    <a:pt x="17729830" y="10653936"/>
                  </a:moveTo>
                  <a:lnTo>
                    <a:pt x="17726545" y="10653323"/>
                  </a:lnTo>
                  <a:lnTo>
                    <a:pt x="17722596" y="10652426"/>
                  </a:lnTo>
                  <a:lnTo>
                    <a:pt x="17719311" y="10651813"/>
                  </a:lnTo>
                  <a:lnTo>
                    <a:pt x="17716031" y="10653959"/>
                  </a:lnTo>
                  <a:lnTo>
                    <a:pt x="17715418" y="10657244"/>
                  </a:lnTo>
                  <a:lnTo>
                    <a:pt x="17714947" y="10660194"/>
                  </a:lnTo>
                  <a:lnTo>
                    <a:pt x="17716428" y="10663190"/>
                  </a:lnTo>
                  <a:lnTo>
                    <a:pt x="17719093" y="10664326"/>
                  </a:lnTo>
                  <a:lnTo>
                    <a:pt x="17719235" y="10663993"/>
                  </a:lnTo>
                  <a:lnTo>
                    <a:pt x="17720237" y="10664421"/>
                  </a:lnTo>
                  <a:lnTo>
                    <a:pt x="17724186" y="10665318"/>
                  </a:lnTo>
                  <a:lnTo>
                    <a:pt x="17727471" y="10665931"/>
                  </a:lnTo>
                  <a:lnTo>
                    <a:pt x="17730751" y="10663784"/>
                  </a:lnTo>
                  <a:lnTo>
                    <a:pt x="17731977" y="10657216"/>
                  </a:lnTo>
                  <a:lnTo>
                    <a:pt x="17729830" y="10653936"/>
                  </a:lnTo>
                  <a:close/>
                </a:path>
                <a:path w="18513425" h="10742930">
                  <a:moveTo>
                    <a:pt x="16049758" y="9925848"/>
                  </a:moveTo>
                  <a:lnTo>
                    <a:pt x="16045762" y="9926901"/>
                  </a:lnTo>
                  <a:lnTo>
                    <a:pt x="16042085" y="9932031"/>
                  </a:lnTo>
                  <a:lnTo>
                    <a:pt x="16041869" y="9932332"/>
                  </a:lnTo>
                  <a:lnTo>
                    <a:pt x="16042923" y="9936327"/>
                  </a:lnTo>
                  <a:lnTo>
                    <a:pt x="16045639" y="9938274"/>
                  </a:lnTo>
                  <a:lnTo>
                    <a:pt x="16049021" y="9940504"/>
                  </a:lnTo>
                  <a:lnTo>
                    <a:pt x="16052686" y="9942068"/>
                  </a:lnTo>
                  <a:lnTo>
                    <a:pt x="16055873" y="9941064"/>
                  </a:lnTo>
                  <a:lnTo>
                    <a:pt x="16057452" y="9938979"/>
                  </a:lnTo>
                  <a:lnTo>
                    <a:pt x="16059624" y="9935967"/>
                  </a:lnTo>
                  <a:lnTo>
                    <a:pt x="16058570" y="9931971"/>
                  </a:lnTo>
                  <a:lnTo>
                    <a:pt x="16055854" y="9930025"/>
                  </a:lnTo>
                  <a:lnTo>
                    <a:pt x="16052472" y="9927794"/>
                  </a:lnTo>
                  <a:lnTo>
                    <a:pt x="16049758" y="9925848"/>
                  </a:lnTo>
                  <a:close/>
                </a:path>
                <a:path w="18513425" h="10742930">
                  <a:moveTo>
                    <a:pt x="17815549" y="10670016"/>
                  </a:moveTo>
                  <a:lnTo>
                    <a:pt x="17812264" y="10669403"/>
                  </a:lnTo>
                  <a:lnTo>
                    <a:pt x="17808173" y="10668840"/>
                  </a:lnTo>
                  <a:lnTo>
                    <a:pt x="17804746" y="10668559"/>
                  </a:lnTo>
                  <a:lnTo>
                    <a:pt x="17801466" y="10670706"/>
                  </a:lnTo>
                  <a:lnTo>
                    <a:pt x="17800853" y="10673990"/>
                  </a:lnTo>
                  <a:lnTo>
                    <a:pt x="17800383" y="10676941"/>
                  </a:lnTo>
                  <a:lnTo>
                    <a:pt x="17802006" y="10679603"/>
                  </a:lnTo>
                  <a:lnTo>
                    <a:pt x="17806006" y="10681309"/>
                  </a:lnTo>
                  <a:lnTo>
                    <a:pt x="17810097" y="10681873"/>
                  </a:lnTo>
                  <a:lnTo>
                    <a:pt x="17813382" y="10682486"/>
                  </a:lnTo>
                  <a:lnTo>
                    <a:pt x="17816804" y="10680006"/>
                  </a:lnTo>
                  <a:lnTo>
                    <a:pt x="17818030" y="10673438"/>
                  </a:lnTo>
                  <a:lnTo>
                    <a:pt x="17815549" y="10670016"/>
                  </a:lnTo>
                  <a:close/>
                </a:path>
                <a:path w="18513425" h="10742930">
                  <a:moveTo>
                    <a:pt x="15976878" y="9877820"/>
                  </a:moveTo>
                  <a:lnTo>
                    <a:pt x="15972691" y="9878398"/>
                  </a:lnTo>
                  <a:lnTo>
                    <a:pt x="15969644" y="9883795"/>
                  </a:lnTo>
                  <a:lnTo>
                    <a:pt x="15969465" y="9884113"/>
                  </a:lnTo>
                  <a:lnTo>
                    <a:pt x="15970186" y="9887966"/>
                  </a:lnTo>
                  <a:lnTo>
                    <a:pt x="15972902" y="9889912"/>
                  </a:lnTo>
                  <a:lnTo>
                    <a:pt x="15976283" y="9892143"/>
                  </a:lnTo>
                  <a:lnTo>
                    <a:pt x="15979948" y="9893706"/>
                  </a:lnTo>
                  <a:lnTo>
                    <a:pt x="15983136" y="9892702"/>
                  </a:lnTo>
                  <a:lnTo>
                    <a:pt x="15984715" y="9890618"/>
                  </a:lnTo>
                  <a:lnTo>
                    <a:pt x="15984940" y="9890320"/>
                  </a:lnTo>
                  <a:lnTo>
                    <a:pt x="15986553" y="9887463"/>
                  </a:lnTo>
                  <a:lnTo>
                    <a:pt x="15985832" y="9883610"/>
                  </a:lnTo>
                  <a:lnTo>
                    <a:pt x="15983116" y="9881663"/>
                  </a:lnTo>
                  <a:lnTo>
                    <a:pt x="15979735" y="9879433"/>
                  </a:lnTo>
                  <a:lnTo>
                    <a:pt x="15976878" y="9877820"/>
                  </a:lnTo>
                  <a:close/>
                </a:path>
                <a:path w="18513425" h="10742930">
                  <a:moveTo>
                    <a:pt x="17901647" y="10684286"/>
                  </a:moveTo>
                  <a:lnTo>
                    <a:pt x="17898364" y="10683674"/>
                  </a:lnTo>
                  <a:lnTo>
                    <a:pt x="17894270" y="10683110"/>
                  </a:lnTo>
                  <a:lnTo>
                    <a:pt x="17890986" y="10682496"/>
                  </a:lnTo>
                  <a:lnTo>
                    <a:pt x="17887899" y="10685120"/>
                  </a:lnTo>
                  <a:lnTo>
                    <a:pt x="17887286" y="10688404"/>
                  </a:lnTo>
                  <a:lnTo>
                    <a:pt x="17886873" y="10690985"/>
                  </a:lnTo>
                  <a:lnTo>
                    <a:pt x="17886813" y="10691354"/>
                  </a:lnTo>
                  <a:lnTo>
                    <a:pt x="17888436" y="10694016"/>
                  </a:lnTo>
                  <a:lnTo>
                    <a:pt x="17891103" y="10695153"/>
                  </a:lnTo>
                  <a:lnTo>
                    <a:pt x="17891245" y="10694820"/>
                  </a:lnTo>
                  <a:lnTo>
                    <a:pt x="17892577" y="10695388"/>
                  </a:lnTo>
                  <a:lnTo>
                    <a:pt x="17896673" y="10695953"/>
                  </a:lnTo>
                  <a:lnTo>
                    <a:pt x="17899955" y="10696566"/>
                  </a:lnTo>
                  <a:lnTo>
                    <a:pt x="17903044" y="10693944"/>
                  </a:lnTo>
                  <a:lnTo>
                    <a:pt x="17904269" y="10687375"/>
                  </a:lnTo>
                  <a:lnTo>
                    <a:pt x="17901647" y="10684286"/>
                  </a:lnTo>
                  <a:close/>
                </a:path>
                <a:path w="18513425" h="10742930">
                  <a:moveTo>
                    <a:pt x="15905232" y="9828743"/>
                  </a:moveTo>
                  <a:lnTo>
                    <a:pt x="15901379" y="9829463"/>
                  </a:lnTo>
                  <a:lnTo>
                    <a:pt x="15897486" y="9834893"/>
                  </a:lnTo>
                  <a:lnTo>
                    <a:pt x="15898207" y="9838746"/>
                  </a:lnTo>
                  <a:lnTo>
                    <a:pt x="15900922" y="9840693"/>
                  </a:lnTo>
                  <a:lnTo>
                    <a:pt x="15904306" y="9842924"/>
                  </a:lnTo>
                  <a:lnTo>
                    <a:pt x="15905305" y="9843350"/>
                  </a:lnTo>
                  <a:lnTo>
                    <a:pt x="15905162" y="9843684"/>
                  </a:lnTo>
                  <a:lnTo>
                    <a:pt x="15907828" y="9844821"/>
                  </a:lnTo>
                  <a:lnTo>
                    <a:pt x="15911014" y="9843815"/>
                  </a:lnTo>
                  <a:lnTo>
                    <a:pt x="15912818" y="9841433"/>
                  </a:lnTo>
                  <a:lnTo>
                    <a:pt x="15914764" y="9838718"/>
                  </a:lnTo>
                  <a:lnTo>
                    <a:pt x="15914044" y="9834865"/>
                  </a:lnTo>
                  <a:lnTo>
                    <a:pt x="15911329" y="9832919"/>
                  </a:lnTo>
                  <a:lnTo>
                    <a:pt x="15907947" y="9830689"/>
                  </a:lnTo>
                  <a:lnTo>
                    <a:pt x="15905232" y="9828743"/>
                  </a:lnTo>
                  <a:close/>
                </a:path>
                <a:path w="18513425" h="10742930">
                  <a:moveTo>
                    <a:pt x="17987932" y="10696274"/>
                  </a:moveTo>
                  <a:lnTo>
                    <a:pt x="17984505" y="10695995"/>
                  </a:lnTo>
                  <a:lnTo>
                    <a:pt x="17980412" y="10695430"/>
                  </a:lnTo>
                  <a:lnTo>
                    <a:pt x="17977129" y="10694818"/>
                  </a:lnTo>
                  <a:lnTo>
                    <a:pt x="17973707" y="10697298"/>
                  </a:lnTo>
                  <a:lnTo>
                    <a:pt x="17973428" y="10700724"/>
                  </a:lnTo>
                  <a:lnTo>
                    <a:pt x="17973291" y="10703817"/>
                  </a:lnTo>
                  <a:lnTo>
                    <a:pt x="17974578" y="10706336"/>
                  </a:lnTo>
                  <a:lnTo>
                    <a:pt x="17977245" y="10707473"/>
                  </a:lnTo>
                  <a:lnTo>
                    <a:pt x="17977054" y="10706998"/>
                  </a:lnTo>
                  <a:lnTo>
                    <a:pt x="17978720" y="10707709"/>
                  </a:lnTo>
                  <a:lnTo>
                    <a:pt x="17982812" y="10708272"/>
                  </a:lnTo>
                  <a:lnTo>
                    <a:pt x="17986096" y="10708886"/>
                  </a:lnTo>
                  <a:lnTo>
                    <a:pt x="17989521" y="10706407"/>
                  </a:lnTo>
                  <a:lnTo>
                    <a:pt x="17989800" y="10702980"/>
                  </a:lnTo>
                  <a:lnTo>
                    <a:pt x="17990413" y="10699696"/>
                  </a:lnTo>
                  <a:lnTo>
                    <a:pt x="17987932" y="10696274"/>
                  </a:lnTo>
                  <a:close/>
                </a:path>
                <a:path w="18513425" h="10742930">
                  <a:moveTo>
                    <a:pt x="15833347" y="9778381"/>
                  </a:moveTo>
                  <a:lnTo>
                    <a:pt x="15829495" y="9779102"/>
                  </a:lnTo>
                  <a:lnTo>
                    <a:pt x="15825602" y="9784532"/>
                  </a:lnTo>
                  <a:lnTo>
                    <a:pt x="15826322" y="9788385"/>
                  </a:lnTo>
                  <a:lnTo>
                    <a:pt x="15829037" y="9790331"/>
                  </a:lnTo>
                  <a:lnTo>
                    <a:pt x="15832419" y="9792561"/>
                  </a:lnTo>
                  <a:lnTo>
                    <a:pt x="15833754" y="9793131"/>
                  </a:lnTo>
                  <a:lnTo>
                    <a:pt x="15833278" y="9793322"/>
                  </a:lnTo>
                  <a:lnTo>
                    <a:pt x="15835944" y="9794459"/>
                  </a:lnTo>
                  <a:lnTo>
                    <a:pt x="15839129" y="9793454"/>
                  </a:lnTo>
                  <a:lnTo>
                    <a:pt x="15840933" y="9791072"/>
                  </a:lnTo>
                  <a:lnTo>
                    <a:pt x="15842880" y="9788357"/>
                  </a:lnTo>
                  <a:lnTo>
                    <a:pt x="15842159" y="9784504"/>
                  </a:lnTo>
                  <a:lnTo>
                    <a:pt x="15839444" y="9782558"/>
                  </a:lnTo>
                  <a:lnTo>
                    <a:pt x="15836063" y="9780328"/>
                  </a:lnTo>
                  <a:lnTo>
                    <a:pt x="15833347" y="9778381"/>
                  </a:lnTo>
                  <a:close/>
                </a:path>
                <a:path w="18513425" h="10742930">
                  <a:moveTo>
                    <a:pt x="15762841" y="9726638"/>
                  </a:moveTo>
                  <a:lnTo>
                    <a:pt x="15759130" y="9727025"/>
                  </a:lnTo>
                  <a:lnTo>
                    <a:pt x="15754953" y="9733122"/>
                  </a:lnTo>
                  <a:lnTo>
                    <a:pt x="15755674" y="9736975"/>
                  </a:lnTo>
                  <a:lnTo>
                    <a:pt x="15758389" y="9738922"/>
                  </a:lnTo>
                  <a:lnTo>
                    <a:pt x="15761628" y="9741485"/>
                  </a:lnTo>
                  <a:lnTo>
                    <a:pt x="15765627" y="9743190"/>
                  </a:lnTo>
                  <a:lnTo>
                    <a:pt x="15768673" y="9742520"/>
                  </a:lnTo>
                  <a:lnTo>
                    <a:pt x="15770477" y="9740138"/>
                  </a:lnTo>
                  <a:lnTo>
                    <a:pt x="15772565" y="9737089"/>
                  </a:lnTo>
                  <a:lnTo>
                    <a:pt x="15771845" y="9733236"/>
                  </a:lnTo>
                  <a:lnTo>
                    <a:pt x="15769131" y="9731291"/>
                  </a:lnTo>
                  <a:lnTo>
                    <a:pt x="15765890" y="9728727"/>
                  </a:lnTo>
                  <a:lnTo>
                    <a:pt x="15762841" y="9726638"/>
                  </a:lnTo>
                  <a:close/>
                </a:path>
                <a:path w="18513425" h="10742930">
                  <a:moveTo>
                    <a:pt x="18074643" y="10707261"/>
                  </a:moveTo>
                  <a:lnTo>
                    <a:pt x="18071216" y="10706981"/>
                  </a:lnTo>
                  <a:lnTo>
                    <a:pt x="18067124" y="10706418"/>
                  </a:lnTo>
                  <a:lnTo>
                    <a:pt x="18063840" y="10705804"/>
                  </a:lnTo>
                  <a:lnTo>
                    <a:pt x="18060751" y="10708427"/>
                  </a:lnTo>
                  <a:lnTo>
                    <a:pt x="18060469" y="10711852"/>
                  </a:lnTo>
                  <a:lnTo>
                    <a:pt x="18060188" y="10714096"/>
                  </a:lnTo>
                  <a:lnTo>
                    <a:pt x="18060141" y="10714470"/>
                  </a:lnTo>
                  <a:lnTo>
                    <a:pt x="18061766" y="10717132"/>
                  </a:lnTo>
                  <a:lnTo>
                    <a:pt x="18064099" y="10718128"/>
                  </a:lnTo>
                  <a:lnTo>
                    <a:pt x="18064242" y="10717794"/>
                  </a:lnTo>
                  <a:lnTo>
                    <a:pt x="18065906" y="10718504"/>
                  </a:lnTo>
                  <a:lnTo>
                    <a:pt x="18070000" y="10719069"/>
                  </a:lnTo>
                  <a:lnTo>
                    <a:pt x="18073282" y="10719681"/>
                  </a:lnTo>
                  <a:lnTo>
                    <a:pt x="18076371" y="10717059"/>
                  </a:lnTo>
                  <a:lnTo>
                    <a:pt x="18076650" y="10713633"/>
                  </a:lnTo>
                  <a:lnTo>
                    <a:pt x="18077195" y="10710714"/>
                  </a:lnTo>
                  <a:lnTo>
                    <a:pt x="18077263" y="10710349"/>
                  </a:lnTo>
                  <a:lnTo>
                    <a:pt x="18074643" y="10707261"/>
                  </a:lnTo>
                  <a:close/>
                </a:path>
                <a:path w="18513425" h="10742930">
                  <a:moveTo>
                    <a:pt x="15692809" y="9674703"/>
                  </a:moveTo>
                  <a:lnTo>
                    <a:pt x="15688622" y="9675280"/>
                  </a:lnTo>
                  <a:lnTo>
                    <a:pt x="15684729" y="9680711"/>
                  </a:lnTo>
                  <a:lnTo>
                    <a:pt x="15685308" y="9684898"/>
                  </a:lnTo>
                  <a:lnTo>
                    <a:pt x="15688023" y="9686844"/>
                  </a:lnTo>
                  <a:lnTo>
                    <a:pt x="15691264" y="9689409"/>
                  </a:lnTo>
                  <a:lnTo>
                    <a:pt x="15695264" y="9691115"/>
                  </a:lnTo>
                  <a:lnTo>
                    <a:pt x="15698306" y="9690443"/>
                  </a:lnTo>
                  <a:lnTo>
                    <a:pt x="15700110" y="9688060"/>
                  </a:lnTo>
                  <a:lnTo>
                    <a:pt x="15702056" y="9685345"/>
                  </a:lnTo>
                  <a:lnTo>
                    <a:pt x="15701479" y="9681159"/>
                  </a:lnTo>
                  <a:lnTo>
                    <a:pt x="15698763" y="9679213"/>
                  </a:lnTo>
                  <a:lnTo>
                    <a:pt x="15695523" y="9676650"/>
                  </a:lnTo>
                  <a:lnTo>
                    <a:pt x="15692809" y="9674703"/>
                  </a:lnTo>
                  <a:close/>
                </a:path>
                <a:path w="18513425" h="10742930">
                  <a:moveTo>
                    <a:pt x="18161823" y="10715297"/>
                  </a:moveTo>
                  <a:lnTo>
                    <a:pt x="18158396" y="10715017"/>
                  </a:lnTo>
                  <a:lnTo>
                    <a:pt x="18154163" y="10714787"/>
                  </a:lnTo>
                  <a:lnTo>
                    <a:pt x="18150736" y="10714507"/>
                  </a:lnTo>
                  <a:lnTo>
                    <a:pt x="18147647" y="10717129"/>
                  </a:lnTo>
                  <a:lnTo>
                    <a:pt x="18147368" y="10720555"/>
                  </a:lnTo>
                  <a:lnTo>
                    <a:pt x="18147040" y="10723173"/>
                  </a:lnTo>
                  <a:lnTo>
                    <a:pt x="18148662" y="10725835"/>
                  </a:lnTo>
                  <a:lnTo>
                    <a:pt x="18150996" y="10726830"/>
                  </a:lnTo>
                  <a:lnTo>
                    <a:pt x="18151471" y="10726639"/>
                  </a:lnTo>
                  <a:lnTo>
                    <a:pt x="18153136" y="10727349"/>
                  </a:lnTo>
                  <a:lnTo>
                    <a:pt x="18157372" y="10727580"/>
                  </a:lnTo>
                  <a:lnTo>
                    <a:pt x="18160799" y="10727860"/>
                  </a:lnTo>
                  <a:lnTo>
                    <a:pt x="18163885" y="10725237"/>
                  </a:lnTo>
                  <a:lnTo>
                    <a:pt x="18164444" y="10718384"/>
                  </a:lnTo>
                  <a:lnTo>
                    <a:pt x="18161823" y="10715297"/>
                  </a:lnTo>
                  <a:close/>
                </a:path>
                <a:path w="18513425" h="10742930">
                  <a:moveTo>
                    <a:pt x="15623252" y="9622578"/>
                  </a:moveTo>
                  <a:lnTo>
                    <a:pt x="15619399" y="9623298"/>
                  </a:lnTo>
                  <a:lnTo>
                    <a:pt x="15614841" y="9628444"/>
                  </a:lnTo>
                  <a:lnTo>
                    <a:pt x="15615419" y="9632630"/>
                  </a:lnTo>
                  <a:lnTo>
                    <a:pt x="15618135" y="9634577"/>
                  </a:lnTo>
                  <a:lnTo>
                    <a:pt x="15621374" y="9637140"/>
                  </a:lnTo>
                  <a:lnTo>
                    <a:pt x="15622707" y="9637708"/>
                  </a:lnTo>
                  <a:lnTo>
                    <a:pt x="15622564" y="9638042"/>
                  </a:lnTo>
                  <a:lnTo>
                    <a:pt x="15625230" y="9639179"/>
                  </a:lnTo>
                  <a:lnTo>
                    <a:pt x="15628276" y="9638508"/>
                  </a:lnTo>
                  <a:lnTo>
                    <a:pt x="15630080" y="9636126"/>
                  </a:lnTo>
                  <a:lnTo>
                    <a:pt x="15632360" y="9633553"/>
                  </a:lnTo>
                  <a:lnTo>
                    <a:pt x="15631781" y="9629368"/>
                  </a:lnTo>
                  <a:lnTo>
                    <a:pt x="15629066" y="9627421"/>
                  </a:lnTo>
                  <a:lnTo>
                    <a:pt x="15625824" y="9624856"/>
                  </a:lnTo>
                  <a:lnTo>
                    <a:pt x="15623252" y="9622578"/>
                  </a:lnTo>
                  <a:close/>
                </a:path>
                <a:path w="18513425" h="10742930">
                  <a:moveTo>
                    <a:pt x="18248906" y="10721715"/>
                  </a:moveTo>
                  <a:lnTo>
                    <a:pt x="18245479" y="10721435"/>
                  </a:lnTo>
                  <a:lnTo>
                    <a:pt x="18241246" y="10721205"/>
                  </a:lnTo>
                  <a:lnTo>
                    <a:pt x="18237819" y="10720925"/>
                  </a:lnTo>
                  <a:lnTo>
                    <a:pt x="18234730" y="10723547"/>
                  </a:lnTo>
                  <a:lnTo>
                    <a:pt x="18234451" y="10726974"/>
                  </a:lnTo>
                  <a:lnTo>
                    <a:pt x="18234039" y="10729555"/>
                  </a:lnTo>
                  <a:lnTo>
                    <a:pt x="18233980" y="10729924"/>
                  </a:lnTo>
                  <a:lnTo>
                    <a:pt x="18235745" y="10732253"/>
                  </a:lnTo>
                  <a:lnTo>
                    <a:pt x="18238079" y="10733248"/>
                  </a:lnTo>
                  <a:lnTo>
                    <a:pt x="18238221" y="10732915"/>
                  </a:lnTo>
                  <a:lnTo>
                    <a:pt x="18240219" y="10733768"/>
                  </a:lnTo>
                  <a:lnTo>
                    <a:pt x="18244457" y="10733999"/>
                  </a:lnTo>
                  <a:lnTo>
                    <a:pt x="18247882" y="10734278"/>
                  </a:lnTo>
                  <a:lnTo>
                    <a:pt x="18250970" y="10731656"/>
                  </a:lnTo>
                  <a:lnTo>
                    <a:pt x="18251529" y="10724803"/>
                  </a:lnTo>
                  <a:lnTo>
                    <a:pt x="18248906" y="10721715"/>
                  </a:lnTo>
                  <a:close/>
                </a:path>
                <a:path w="18513425" h="10742930">
                  <a:moveTo>
                    <a:pt x="15554266" y="9569119"/>
                  </a:moveTo>
                  <a:lnTo>
                    <a:pt x="15550079" y="9569697"/>
                  </a:lnTo>
                  <a:lnTo>
                    <a:pt x="15548133" y="9572412"/>
                  </a:lnTo>
                  <a:lnTo>
                    <a:pt x="15545853" y="9574985"/>
                  </a:lnTo>
                  <a:lnTo>
                    <a:pt x="15546431" y="9579171"/>
                  </a:lnTo>
                  <a:lnTo>
                    <a:pt x="15549146" y="9581117"/>
                  </a:lnTo>
                  <a:lnTo>
                    <a:pt x="15552386" y="9583681"/>
                  </a:lnTo>
                  <a:lnTo>
                    <a:pt x="15553720" y="9584251"/>
                  </a:lnTo>
                  <a:lnTo>
                    <a:pt x="15553578" y="9584584"/>
                  </a:lnTo>
                  <a:lnTo>
                    <a:pt x="15556244" y="9585721"/>
                  </a:lnTo>
                  <a:lnTo>
                    <a:pt x="15559288" y="9585049"/>
                  </a:lnTo>
                  <a:lnTo>
                    <a:pt x="15561092" y="9582667"/>
                  </a:lnTo>
                  <a:lnTo>
                    <a:pt x="15563371" y="9580094"/>
                  </a:lnTo>
                  <a:lnTo>
                    <a:pt x="15562793" y="9575908"/>
                  </a:lnTo>
                  <a:lnTo>
                    <a:pt x="15560078" y="9573962"/>
                  </a:lnTo>
                  <a:lnTo>
                    <a:pt x="15556839" y="9571398"/>
                  </a:lnTo>
                  <a:lnTo>
                    <a:pt x="15554266" y="9569119"/>
                  </a:lnTo>
                  <a:close/>
                </a:path>
                <a:path w="18513425" h="10742930">
                  <a:moveTo>
                    <a:pt x="15485228" y="9514850"/>
                  </a:moveTo>
                  <a:lnTo>
                    <a:pt x="15481374" y="9515570"/>
                  </a:lnTo>
                  <a:lnTo>
                    <a:pt x="15476816" y="9520717"/>
                  </a:lnTo>
                  <a:lnTo>
                    <a:pt x="15477538" y="9524571"/>
                  </a:lnTo>
                  <a:lnTo>
                    <a:pt x="15480110" y="9526850"/>
                  </a:lnTo>
                  <a:lnTo>
                    <a:pt x="15483350" y="9529413"/>
                  </a:lnTo>
                  <a:lnTo>
                    <a:pt x="15485017" y="9530124"/>
                  </a:lnTo>
                  <a:lnTo>
                    <a:pt x="15484541" y="9530316"/>
                  </a:lnTo>
                  <a:lnTo>
                    <a:pt x="15487207" y="9531453"/>
                  </a:lnTo>
                  <a:lnTo>
                    <a:pt x="15490250" y="9530781"/>
                  </a:lnTo>
                  <a:lnTo>
                    <a:pt x="15492054" y="9528399"/>
                  </a:lnTo>
                  <a:lnTo>
                    <a:pt x="15494334" y="9525826"/>
                  </a:lnTo>
                  <a:lnTo>
                    <a:pt x="15493613" y="9521973"/>
                  </a:lnTo>
                  <a:lnTo>
                    <a:pt x="15491041" y="9519694"/>
                  </a:lnTo>
                  <a:lnTo>
                    <a:pt x="15487802" y="9517130"/>
                  </a:lnTo>
                  <a:lnTo>
                    <a:pt x="15485228" y="9514850"/>
                  </a:lnTo>
                  <a:close/>
                </a:path>
                <a:path w="18513425" h="10742930">
                  <a:moveTo>
                    <a:pt x="18335418" y="10726707"/>
                  </a:moveTo>
                  <a:lnTo>
                    <a:pt x="18331991" y="10726428"/>
                  </a:lnTo>
                  <a:lnTo>
                    <a:pt x="18327755" y="10726197"/>
                  </a:lnTo>
                  <a:lnTo>
                    <a:pt x="18324330" y="10725918"/>
                  </a:lnTo>
                  <a:lnTo>
                    <a:pt x="18321575" y="10728682"/>
                  </a:lnTo>
                  <a:lnTo>
                    <a:pt x="18321296" y="10732109"/>
                  </a:lnTo>
                  <a:lnTo>
                    <a:pt x="18321014" y="10734352"/>
                  </a:lnTo>
                  <a:lnTo>
                    <a:pt x="18331442" y="10738800"/>
                  </a:lnTo>
                  <a:lnTo>
                    <a:pt x="18334869" y="10739080"/>
                  </a:lnTo>
                  <a:lnTo>
                    <a:pt x="18337624" y="10736316"/>
                  </a:lnTo>
                  <a:lnTo>
                    <a:pt x="18338183" y="10729463"/>
                  </a:lnTo>
                  <a:lnTo>
                    <a:pt x="18335418" y="10726707"/>
                  </a:lnTo>
                  <a:close/>
                </a:path>
                <a:path w="18513425" h="10742930">
                  <a:moveTo>
                    <a:pt x="15417001" y="9460534"/>
                  </a:moveTo>
                  <a:lnTo>
                    <a:pt x="15413290" y="9460921"/>
                  </a:lnTo>
                  <a:lnTo>
                    <a:pt x="15411012" y="9463495"/>
                  </a:lnTo>
                  <a:lnTo>
                    <a:pt x="15409065" y="9466210"/>
                  </a:lnTo>
                  <a:lnTo>
                    <a:pt x="15409452" y="9469920"/>
                  </a:lnTo>
                  <a:lnTo>
                    <a:pt x="15412026" y="9472200"/>
                  </a:lnTo>
                  <a:lnTo>
                    <a:pt x="15415265" y="9474763"/>
                  </a:lnTo>
                  <a:lnTo>
                    <a:pt x="15419263" y="9476469"/>
                  </a:lnTo>
                  <a:lnTo>
                    <a:pt x="15422167" y="9476132"/>
                  </a:lnTo>
                  <a:lnTo>
                    <a:pt x="15423971" y="9473750"/>
                  </a:lnTo>
                  <a:lnTo>
                    <a:pt x="15425917" y="9471034"/>
                  </a:lnTo>
                  <a:lnTo>
                    <a:pt x="15425529" y="9467323"/>
                  </a:lnTo>
                  <a:lnTo>
                    <a:pt x="15422955" y="9465044"/>
                  </a:lnTo>
                  <a:lnTo>
                    <a:pt x="15419716" y="9462479"/>
                  </a:lnTo>
                  <a:lnTo>
                    <a:pt x="15417001" y="9460534"/>
                  </a:lnTo>
                  <a:close/>
                </a:path>
                <a:path w="18513425" h="10742930">
                  <a:moveTo>
                    <a:pt x="18423064" y="10729033"/>
                  </a:moveTo>
                  <a:lnTo>
                    <a:pt x="18419495" y="10729087"/>
                  </a:lnTo>
                  <a:lnTo>
                    <a:pt x="18415262" y="10728856"/>
                  </a:lnTo>
                  <a:lnTo>
                    <a:pt x="18411501" y="10728434"/>
                  </a:lnTo>
                  <a:lnTo>
                    <a:pt x="18408748" y="10731200"/>
                  </a:lnTo>
                  <a:lnTo>
                    <a:pt x="18408800" y="10734767"/>
                  </a:lnTo>
                  <a:lnTo>
                    <a:pt x="18408805" y="10737527"/>
                  </a:lnTo>
                  <a:lnTo>
                    <a:pt x="18410237" y="10739713"/>
                  </a:lnTo>
                  <a:lnTo>
                    <a:pt x="18413235" y="10740992"/>
                  </a:lnTo>
                  <a:lnTo>
                    <a:pt x="18414710" y="10741228"/>
                  </a:lnTo>
                  <a:lnTo>
                    <a:pt x="18418948" y="10741460"/>
                  </a:lnTo>
                  <a:lnTo>
                    <a:pt x="18422706" y="10741881"/>
                  </a:lnTo>
                  <a:lnTo>
                    <a:pt x="18425462" y="10739116"/>
                  </a:lnTo>
                  <a:lnTo>
                    <a:pt x="18425408" y="10735548"/>
                  </a:lnTo>
                  <a:lnTo>
                    <a:pt x="18425829" y="10731789"/>
                  </a:lnTo>
                  <a:lnTo>
                    <a:pt x="18423064" y="10729033"/>
                  </a:lnTo>
                  <a:close/>
                </a:path>
                <a:path w="18513425" h="10742930">
                  <a:moveTo>
                    <a:pt x="15349199" y="9405217"/>
                  </a:moveTo>
                  <a:lnTo>
                    <a:pt x="15345490" y="9405605"/>
                  </a:lnTo>
                  <a:lnTo>
                    <a:pt x="15343210" y="9408177"/>
                  </a:lnTo>
                  <a:lnTo>
                    <a:pt x="15341264" y="9410893"/>
                  </a:lnTo>
                  <a:lnTo>
                    <a:pt x="15341651" y="9414604"/>
                  </a:lnTo>
                  <a:lnTo>
                    <a:pt x="15344224" y="9416883"/>
                  </a:lnTo>
                  <a:lnTo>
                    <a:pt x="15347463" y="9419446"/>
                  </a:lnTo>
                  <a:lnTo>
                    <a:pt x="15351463" y="9421152"/>
                  </a:lnTo>
                  <a:lnTo>
                    <a:pt x="15354366" y="9420815"/>
                  </a:lnTo>
                  <a:lnTo>
                    <a:pt x="15356169" y="9418433"/>
                  </a:lnTo>
                  <a:lnTo>
                    <a:pt x="15358115" y="9415718"/>
                  </a:lnTo>
                  <a:lnTo>
                    <a:pt x="15357729" y="9412007"/>
                  </a:lnTo>
                  <a:lnTo>
                    <a:pt x="15355157" y="9409729"/>
                  </a:lnTo>
                  <a:lnTo>
                    <a:pt x="15351915" y="9407163"/>
                  </a:lnTo>
                  <a:lnTo>
                    <a:pt x="15349199" y="9405217"/>
                  </a:lnTo>
                  <a:close/>
                </a:path>
                <a:path w="18513425" h="10742930">
                  <a:moveTo>
                    <a:pt x="18510140" y="10729932"/>
                  </a:moveTo>
                  <a:lnTo>
                    <a:pt x="18506569" y="10729986"/>
                  </a:lnTo>
                  <a:lnTo>
                    <a:pt x="18502337" y="10729756"/>
                  </a:lnTo>
                  <a:lnTo>
                    <a:pt x="18498768" y="10729809"/>
                  </a:lnTo>
                  <a:lnTo>
                    <a:pt x="18496013" y="10732573"/>
                  </a:lnTo>
                  <a:lnTo>
                    <a:pt x="18496067" y="10736142"/>
                  </a:lnTo>
                  <a:lnTo>
                    <a:pt x="18496072" y="10738902"/>
                  </a:lnTo>
                  <a:lnTo>
                    <a:pt x="18497503" y="10741088"/>
                  </a:lnTo>
                  <a:lnTo>
                    <a:pt x="18499837" y="10742084"/>
                  </a:lnTo>
                  <a:lnTo>
                    <a:pt x="18499979" y="10741750"/>
                  </a:lnTo>
                  <a:lnTo>
                    <a:pt x="18500979" y="10742177"/>
                  </a:lnTo>
                  <a:lnTo>
                    <a:pt x="18502452" y="10742412"/>
                  </a:lnTo>
                  <a:lnTo>
                    <a:pt x="18506688" y="10742643"/>
                  </a:lnTo>
                  <a:lnTo>
                    <a:pt x="18510257" y="10742589"/>
                  </a:lnTo>
                  <a:lnTo>
                    <a:pt x="18513010" y="10739824"/>
                  </a:lnTo>
                  <a:lnTo>
                    <a:pt x="18512902" y="10732687"/>
                  </a:lnTo>
                  <a:lnTo>
                    <a:pt x="18510140" y="10729932"/>
                  </a:lnTo>
                  <a:close/>
                </a:path>
                <a:path w="18513425" h="10742930">
                  <a:moveTo>
                    <a:pt x="15282349" y="9349518"/>
                  </a:moveTo>
                  <a:lnTo>
                    <a:pt x="15278639" y="9349905"/>
                  </a:lnTo>
                  <a:lnTo>
                    <a:pt x="15274081" y="9355052"/>
                  </a:lnTo>
                  <a:lnTo>
                    <a:pt x="15274467" y="9358762"/>
                  </a:lnTo>
                  <a:lnTo>
                    <a:pt x="15277041" y="9361042"/>
                  </a:lnTo>
                  <a:lnTo>
                    <a:pt x="15280280" y="9363606"/>
                  </a:lnTo>
                  <a:lnTo>
                    <a:pt x="15281946" y="9364316"/>
                  </a:lnTo>
                  <a:lnTo>
                    <a:pt x="15281804" y="9364649"/>
                  </a:lnTo>
                  <a:lnTo>
                    <a:pt x="15284136" y="9365644"/>
                  </a:lnTo>
                  <a:lnTo>
                    <a:pt x="15287182" y="9364974"/>
                  </a:lnTo>
                  <a:lnTo>
                    <a:pt x="15288844" y="9362925"/>
                  </a:lnTo>
                  <a:lnTo>
                    <a:pt x="15291124" y="9360352"/>
                  </a:lnTo>
                  <a:lnTo>
                    <a:pt x="15290735" y="9356641"/>
                  </a:lnTo>
                  <a:lnTo>
                    <a:pt x="15288161" y="9354361"/>
                  </a:lnTo>
                  <a:lnTo>
                    <a:pt x="15284922" y="9351798"/>
                  </a:lnTo>
                  <a:lnTo>
                    <a:pt x="15282349" y="9349518"/>
                  </a:lnTo>
                  <a:close/>
                </a:path>
                <a:path w="18513425" h="10742930">
                  <a:moveTo>
                    <a:pt x="15216260" y="9292962"/>
                  </a:moveTo>
                  <a:lnTo>
                    <a:pt x="15212214" y="9293206"/>
                  </a:lnTo>
                  <a:lnTo>
                    <a:pt x="15207656" y="9298353"/>
                  </a:lnTo>
                  <a:lnTo>
                    <a:pt x="15207902" y="9302397"/>
                  </a:lnTo>
                  <a:lnTo>
                    <a:pt x="15210475" y="9304676"/>
                  </a:lnTo>
                  <a:lnTo>
                    <a:pt x="15213714" y="9307240"/>
                  </a:lnTo>
                  <a:lnTo>
                    <a:pt x="15215381" y="9307951"/>
                  </a:lnTo>
                  <a:lnTo>
                    <a:pt x="15215572" y="9308426"/>
                  </a:lnTo>
                  <a:lnTo>
                    <a:pt x="15217905" y="9309421"/>
                  </a:lnTo>
                  <a:lnTo>
                    <a:pt x="15220948" y="9308750"/>
                  </a:lnTo>
                  <a:lnTo>
                    <a:pt x="15222610" y="9306701"/>
                  </a:lnTo>
                  <a:lnTo>
                    <a:pt x="15224890" y="9304128"/>
                  </a:lnTo>
                  <a:lnTo>
                    <a:pt x="15224646" y="9300084"/>
                  </a:lnTo>
                  <a:lnTo>
                    <a:pt x="15222072" y="9297805"/>
                  </a:lnTo>
                  <a:lnTo>
                    <a:pt x="15218832" y="9295241"/>
                  </a:lnTo>
                  <a:lnTo>
                    <a:pt x="15216260" y="9292962"/>
                  </a:lnTo>
                  <a:close/>
                </a:path>
                <a:path w="18513425" h="10742930">
                  <a:moveTo>
                    <a:pt x="15150263" y="9235263"/>
                  </a:moveTo>
                  <a:lnTo>
                    <a:pt x="15146218" y="9235507"/>
                  </a:lnTo>
                  <a:lnTo>
                    <a:pt x="15141659" y="9240654"/>
                  </a:lnTo>
                  <a:lnTo>
                    <a:pt x="15141903" y="9244698"/>
                  </a:lnTo>
                  <a:lnTo>
                    <a:pt x="15144476" y="9246977"/>
                  </a:lnTo>
                  <a:lnTo>
                    <a:pt x="15147576" y="9249875"/>
                  </a:lnTo>
                  <a:lnTo>
                    <a:pt x="15149241" y="9250585"/>
                  </a:lnTo>
                  <a:lnTo>
                    <a:pt x="15149433" y="9251062"/>
                  </a:lnTo>
                  <a:lnTo>
                    <a:pt x="15151766" y="9252057"/>
                  </a:lnTo>
                  <a:lnTo>
                    <a:pt x="15154809" y="9251385"/>
                  </a:lnTo>
                  <a:lnTo>
                    <a:pt x="15156472" y="9249336"/>
                  </a:lnTo>
                  <a:lnTo>
                    <a:pt x="15158751" y="9246763"/>
                  </a:lnTo>
                  <a:lnTo>
                    <a:pt x="15158506" y="9242718"/>
                  </a:lnTo>
                  <a:lnTo>
                    <a:pt x="15155933" y="9240440"/>
                  </a:lnTo>
                  <a:lnTo>
                    <a:pt x="15152836" y="9237543"/>
                  </a:lnTo>
                  <a:lnTo>
                    <a:pt x="15150263" y="9235263"/>
                  </a:lnTo>
                  <a:close/>
                </a:path>
                <a:path w="18513425" h="10742930">
                  <a:moveTo>
                    <a:pt x="15084598" y="9177706"/>
                  </a:moveTo>
                  <a:lnTo>
                    <a:pt x="15080555" y="9177951"/>
                  </a:lnTo>
                  <a:lnTo>
                    <a:pt x="15075996" y="9183098"/>
                  </a:lnTo>
                  <a:lnTo>
                    <a:pt x="15076240" y="9187142"/>
                  </a:lnTo>
                  <a:lnTo>
                    <a:pt x="15078813" y="9189421"/>
                  </a:lnTo>
                  <a:lnTo>
                    <a:pt x="15081910" y="9192318"/>
                  </a:lnTo>
                  <a:lnTo>
                    <a:pt x="15083577" y="9193029"/>
                  </a:lnTo>
                  <a:lnTo>
                    <a:pt x="15083768" y="9193504"/>
                  </a:lnTo>
                  <a:lnTo>
                    <a:pt x="15086101" y="9194499"/>
                  </a:lnTo>
                  <a:lnTo>
                    <a:pt x="15089145" y="9193829"/>
                  </a:lnTo>
                  <a:lnTo>
                    <a:pt x="15090808" y="9191780"/>
                  </a:lnTo>
                  <a:lnTo>
                    <a:pt x="15093088" y="9189207"/>
                  </a:lnTo>
                  <a:lnTo>
                    <a:pt x="15092842" y="9185162"/>
                  </a:lnTo>
                  <a:lnTo>
                    <a:pt x="15090268" y="9182882"/>
                  </a:lnTo>
                  <a:lnTo>
                    <a:pt x="15087171" y="9179985"/>
                  </a:lnTo>
                  <a:lnTo>
                    <a:pt x="15084598" y="9177706"/>
                  </a:lnTo>
                  <a:close/>
                </a:path>
                <a:path w="18513425" h="10742930">
                  <a:moveTo>
                    <a:pt x="15019220" y="9119483"/>
                  </a:moveTo>
                  <a:lnTo>
                    <a:pt x="15015174" y="9119727"/>
                  </a:lnTo>
                  <a:lnTo>
                    <a:pt x="15010615" y="9124874"/>
                  </a:lnTo>
                  <a:lnTo>
                    <a:pt x="15010862" y="9128919"/>
                  </a:lnTo>
                  <a:lnTo>
                    <a:pt x="15013436" y="9131199"/>
                  </a:lnTo>
                  <a:lnTo>
                    <a:pt x="15016532" y="9134095"/>
                  </a:lnTo>
                  <a:lnTo>
                    <a:pt x="15018532" y="9134948"/>
                  </a:lnTo>
                  <a:lnTo>
                    <a:pt x="15018390" y="9135281"/>
                  </a:lnTo>
                  <a:lnTo>
                    <a:pt x="15020722" y="9136276"/>
                  </a:lnTo>
                  <a:lnTo>
                    <a:pt x="15023765" y="9135605"/>
                  </a:lnTo>
                  <a:lnTo>
                    <a:pt x="15025427" y="9133556"/>
                  </a:lnTo>
                  <a:lnTo>
                    <a:pt x="15027707" y="9130983"/>
                  </a:lnTo>
                  <a:lnTo>
                    <a:pt x="15027463" y="9126940"/>
                  </a:lnTo>
                  <a:lnTo>
                    <a:pt x="15024889" y="9124660"/>
                  </a:lnTo>
                  <a:lnTo>
                    <a:pt x="15021792" y="9121762"/>
                  </a:lnTo>
                  <a:lnTo>
                    <a:pt x="15019220" y="9119483"/>
                  </a:lnTo>
                  <a:close/>
                </a:path>
                <a:path w="18513425" h="10742930">
                  <a:moveTo>
                    <a:pt x="14954456" y="9060735"/>
                  </a:moveTo>
                  <a:lnTo>
                    <a:pt x="14950414" y="9060981"/>
                  </a:lnTo>
                  <a:lnTo>
                    <a:pt x="14945854" y="9066127"/>
                  </a:lnTo>
                  <a:lnTo>
                    <a:pt x="14946098" y="9070170"/>
                  </a:lnTo>
                  <a:lnTo>
                    <a:pt x="14948672" y="9072450"/>
                  </a:lnTo>
                  <a:lnTo>
                    <a:pt x="14951769" y="9075347"/>
                  </a:lnTo>
                  <a:lnTo>
                    <a:pt x="14953769" y="9076200"/>
                  </a:lnTo>
                  <a:lnTo>
                    <a:pt x="14953626" y="9076533"/>
                  </a:lnTo>
                  <a:lnTo>
                    <a:pt x="14955960" y="9077528"/>
                  </a:lnTo>
                  <a:lnTo>
                    <a:pt x="14959004" y="9076858"/>
                  </a:lnTo>
                  <a:lnTo>
                    <a:pt x="14960667" y="9074808"/>
                  </a:lnTo>
                  <a:lnTo>
                    <a:pt x="14962946" y="9072235"/>
                  </a:lnTo>
                  <a:lnTo>
                    <a:pt x="14962702" y="9068192"/>
                  </a:lnTo>
                  <a:lnTo>
                    <a:pt x="14960128" y="9065912"/>
                  </a:lnTo>
                  <a:lnTo>
                    <a:pt x="14957030" y="9063015"/>
                  </a:lnTo>
                  <a:lnTo>
                    <a:pt x="14954456" y="9060735"/>
                  </a:lnTo>
                  <a:close/>
                </a:path>
                <a:path w="18513425" h="10742930">
                  <a:moveTo>
                    <a:pt x="14890789" y="9001273"/>
                  </a:moveTo>
                  <a:lnTo>
                    <a:pt x="14886744" y="9001517"/>
                  </a:lnTo>
                  <a:lnTo>
                    <a:pt x="14884465" y="9004090"/>
                  </a:lnTo>
                  <a:lnTo>
                    <a:pt x="14881852" y="9006521"/>
                  </a:lnTo>
                  <a:lnTo>
                    <a:pt x="14882096" y="9010564"/>
                  </a:lnTo>
                  <a:lnTo>
                    <a:pt x="14884669" y="9012844"/>
                  </a:lnTo>
                  <a:lnTo>
                    <a:pt x="14887768" y="9015742"/>
                  </a:lnTo>
                  <a:lnTo>
                    <a:pt x="14888293" y="9016360"/>
                  </a:lnTo>
                  <a:lnTo>
                    <a:pt x="14891959" y="9017924"/>
                  </a:lnTo>
                  <a:lnTo>
                    <a:pt x="14894527" y="9017443"/>
                  </a:lnTo>
                  <a:lnTo>
                    <a:pt x="14896522" y="9015537"/>
                  </a:lnTo>
                  <a:lnTo>
                    <a:pt x="14899135" y="9013106"/>
                  </a:lnTo>
                  <a:lnTo>
                    <a:pt x="14898891" y="9009062"/>
                  </a:lnTo>
                  <a:lnTo>
                    <a:pt x="14896317" y="9006782"/>
                  </a:lnTo>
                  <a:lnTo>
                    <a:pt x="14893220" y="9003885"/>
                  </a:lnTo>
                  <a:lnTo>
                    <a:pt x="14890789" y="9001273"/>
                  </a:lnTo>
                  <a:close/>
                </a:path>
                <a:path w="18513425" h="10742930">
                  <a:moveTo>
                    <a:pt x="14826644" y="8942000"/>
                  </a:moveTo>
                  <a:lnTo>
                    <a:pt x="14822741" y="8941912"/>
                  </a:lnTo>
                  <a:lnTo>
                    <a:pt x="14818182" y="8947058"/>
                  </a:lnTo>
                  <a:lnTo>
                    <a:pt x="14818095" y="8950960"/>
                  </a:lnTo>
                  <a:lnTo>
                    <a:pt x="14820669" y="8953240"/>
                  </a:lnTo>
                  <a:lnTo>
                    <a:pt x="14823766" y="8956136"/>
                  </a:lnTo>
                  <a:lnTo>
                    <a:pt x="14824291" y="8956754"/>
                  </a:lnTo>
                  <a:lnTo>
                    <a:pt x="14827957" y="8958318"/>
                  </a:lnTo>
                  <a:lnTo>
                    <a:pt x="14830525" y="8957837"/>
                  </a:lnTo>
                  <a:lnTo>
                    <a:pt x="14832520" y="8955931"/>
                  </a:lnTo>
                  <a:lnTo>
                    <a:pt x="14835132" y="8953499"/>
                  </a:lnTo>
                  <a:lnTo>
                    <a:pt x="14834888" y="8949456"/>
                  </a:lnTo>
                  <a:lnTo>
                    <a:pt x="14832315" y="8947177"/>
                  </a:lnTo>
                  <a:lnTo>
                    <a:pt x="14829218" y="8944280"/>
                  </a:lnTo>
                  <a:lnTo>
                    <a:pt x="14826644" y="8942000"/>
                  </a:lnTo>
                  <a:close/>
                </a:path>
                <a:path w="18513425" h="10742930">
                  <a:moveTo>
                    <a:pt x="14763260" y="8881870"/>
                  </a:moveTo>
                  <a:lnTo>
                    <a:pt x="14759360" y="8881782"/>
                  </a:lnTo>
                  <a:lnTo>
                    <a:pt x="14754800" y="8886929"/>
                  </a:lnTo>
                  <a:lnTo>
                    <a:pt x="14754711" y="8890830"/>
                  </a:lnTo>
                  <a:lnTo>
                    <a:pt x="14757285" y="8893109"/>
                  </a:lnTo>
                  <a:lnTo>
                    <a:pt x="14760382" y="8896007"/>
                  </a:lnTo>
                  <a:lnTo>
                    <a:pt x="14760905" y="8896624"/>
                  </a:lnTo>
                  <a:lnTo>
                    <a:pt x="14764572" y="8898188"/>
                  </a:lnTo>
                  <a:lnTo>
                    <a:pt x="14767141" y="8897708"/>
                  </a:lnTo>
                  <a:lnTo>
                    <a:pt x="14769137" y="8895802"/>
                  </a:lnTo>
                  <a:lnTo>
                    <a:pt x="14771416" y="8893228"/>
                  </a:lnTo>
                  <a:lnTo>
                    <a:pt x="14771503" y="8889326"/>
                  </a:lnTo>
                  <a:lnTo>
                    <a:pt x="14768931" y="8887047"/>
                  </a:lnTo>
                  <a:lnTo>
                    <a:pt x="14765834" y="8884150"/>
                  </a:lnTo>
                  <a:lnTo>
                    <a:pt x="14763260" y="8881870"/>
                  </a:lnTo>
                  <a:close/>
                </a:path>
                <a:path w="18513425" h="10742930">
                  <a:moveTo>
                    <a:pt x="14700493" y="8821216"/>
                  </a:moveTo>
                  <a:lnTo>
                    <a:pt x="14696593" y="8821128"/>
                  </a:lnTo>
                  <a:lnTo>
                    <a:pt x="14692033" y="8826275"/>
                  </a:lnTo>
                  <a:lnTo>
                    <a:pt x="14691944" y="8830176"/>
                  </a:lnTo>
                  <a:lnTo>
                    <a:pt x="14694518" y="8832455"/>
                  </a:lnTo>
                  <a:lnTo>
                    <a:pt x="14697615" y="8835352"/>
                  </a:lnTo>
                  <a:lnTo>
                    <a:pt x="14698140" y="8835970"/>
                  </a:lnTo>
                  <a:lnTo>
                    <a:pt x="14701805" y="8837534"/>
                  </a:lnTo>
                  <a:lnTo>
                    <a:pt x="14704375" y="8837054"/>
                  </a:lnTo>
                  <a:lnTo>
                    <a:pt x="14706370" y="8835147"/>
                  </a:lnTo>
                  <a:lnTo>
                    <a:pt x="14708650" y="8832574"/>
                  </a:lnTo>
                  <a:lnTo>
                    <a:pt x="14708737" y="8828672"/>
                  </a:lnTo>
                  <a:lnTo>
                    <a:pt x="14706164" y="8826393"/>
                  </a:lnTo>
                  <a:lnTo>
                    <a:pt x="14703067" y="8823495"/>
                  </a:lnTo>
                  <a:lnTo>
                    <a:pt x="14700493" y="8821216"/>
                  </a:lnTo>
                  <a:close/>
                </a:path>
                <a:path w="18513425" h="10742930">
                  <a:moveTo>
                    <a:pt x="14637869" y="8760229"/>
                  </a:moveTo>
                  <a:lnTo>
                    <a:pt x="14633968" y="8760140"/>
                  </a:lnTo>
                  <a:lnTo>
                    <a:pt x="14629409" y="8765287"/>
                  </a:lnTo>
                  <a:lnTo>
                    <a:pt x="14629319" y="8769188"/>
                  </a:lnTo>
                  <a:lnTo>
                    <a:pt x="14631893" y="8771468"/>
                  </a:lnTo>
                  <a:lnTo>
                    <a:pt x="14634990" y="8774365"/>
                  </a:lnTo>
                  <a:lnTo>
                    <a:pt x="14635515" y="8774983"/>
                  </a:lnTo>
                  <a:lnTo>
                    <a:pt x="14639180" y="8776546"/>
                  </a:lnTo>
                  <a:lnTo>
                    <a:pt x="14641751" y="8776067"/>
                  </a:lnTo>
                  <a:lnTo>
                    <a:pt x="14643745" y="8774160"/>
                  </a:lnTo>
                  <a:lnTo>
                    <a:pt x="14646025" y="8771586"/>
                  </a:lnTo>
                  <a:lnTo>
                    <a:pt x="14646112" y="8767685"/>
                  </a:lnTo>
                  <a:lnTo>
                    <a:pt x="14643539" y="8765405"/>
                  </a:lnTo>
                  <a:lnTo>
                    <a:pt x="14640442" y="8762508"/>
                  </a:lnTo>
                  <a:lnTo>
                    <a:pt x="14637869" y="8760229"/>
                  </a:lnTo>
                  <a:close/>
                </a:path>
                <a:path w="18513425" h="10742930">
                  <a:moveTo>
                    <a:pt x="14576054" y="8699192"/>
                  </a:moveTo>
                  <a:lnTo>
                    <a:pt x="14572150" y="8699103"/>
                  </a:lnTo>
                  <a:lnTo>
                    <a:pt x="14569538" y="8701535"/>
                  </a:lnTo>
                  <a:lnTo>
                    <a:pt x="14567401" y="8703774"/>
                  </a:lnTo>
                  <a:lnTo>
                    <a:pt x="14567314" y="8707676"/>
                  </a:lnTo>
                  <a:lnTo>
                    <a:pt x="14569744" y="8710289"/>
                  </a:lnTo>
                  <a:lnTo>
                    <a:pt x="14572841" y="8713186"/>
                  </a:lnTo>
                  <a:lnTo>
                    <a:pt x="14573366" y="8713804"/>
                  </a:lnTo>
                  <a:lnTo>
                    <a:pt x="14577032" y="8715367"/>
                  </a:lnTo>
                  <a:lnTo>
                    <a:pt x="14579600" y="8714887"/>
                  </a:lnTo>
                  <a:lnTo>
                    <a:pt x="14581595" y="8712980"/>
                  </a:lnTo>
                  <a:lnTo>
                    <a:pt x="14583732" y="8710741"/>
                  </a:lnTo>
                  <a:lnTo>
                    <a:pt x="14583822" y="8706839"/>
                  </a:lnTo>
                  <a:lnTo>
                    <a:pt x="14581390" y="8704226"/>
                  </a:lnTo>
                  <a:lnTo>
                    <a:pt x="14578293" y="8701330"/>
                  </a:lnTo>
                  <a:lnTo>
                    <a:pt x="14576054" y="8699192"/>
                  </a:lnTo>
                  <a:close/>
                </a:path>
                <a:path w="18513425" h="10742930">
                  <a:moveTo>
                    <a:pt x="14514522" y="8637489"/>
                  </a:moveTo>
                  <a:lnTo>
                    <a:pt x="14510620" y="8637400"/>
                  </a:lnTo>
                  <a:lnTo>
                    <a:pt x="14508007" y="8639831"/>
                  </a:lnTo>
                  <a:lnTo>
                    <a:pt x="14505536" y="8641929"/>
                  </a:lnTo>
                  <a:lnTo>
                    <a:pt x="14505449" y="8645831"/>
                  </a:lnTo>
                  <a:lnTo>
                    <a:pt x="14507880" y="8648444"/>
                  </a:lnTo>
                  <a:lnTo>
                    <a:pt x="14510977" y="8651341"/>
                  </a:lnTo>
                  <a:lnTo>
                    <a:pt x="14511502" y="8651959"/>
                  </a:lnTo>
                  <a:lnTo>
                    <a:pt x="14512835" y="8652527"/>
                  </a:lnTo>
                  <a:lnTo>
                    <a:pt x="14512693" y="8652861"/>
                  </a:lnTo>
                  <a:lnTo>
                    <a:pt x="14515026" y="8653856"/>
                  </a:lnTo>
                  <a:lnTo>
                    <a:pt x="14517593" y="8653375"/>
                  </a:lnTo>
                  <a:lnTo>
                    <a:pt x="14519588" y="8651469"/>
                  </a:lnTo>
                  <a:lnTo>
                    <a:pt x="14522059" y="8649371"/>
                  </a:lnTo>
                  <a:lnTo>
                    <a:pt x="14522149" y="8645470"/>
                  </a:lnTo>
                  <a:lnTo>
                    <a:pt x="14519718" y="8642857"/>
                  </a:lnTo>
                  <a:lnTo>
                    <a:pt x="14516621" y="8639960"/>
                  </a:lnTo>
                  <a:lnTo>
                    <a:pt x="14514522" y="8637489"/>
                  </a:lnTo>
                  <a:close/>
                </a:path>
                <a:path w="18513425" h="10742930">
                  <a:moveTo>
                    <a:pt x="14452941" y="8574977"/>
                  </a:moveTo>
                  <a:lnTo>
                    <a:pt x="14449040" y="8574889"/>
                  </a:lnTo>
                  <a:lnTo>
                    <a:pt x="14446428" y="8577320"/>
                  </a:lnTo>
                  <a:lnTo>
                    <a:pt x="14443957" y="8579418"/>
                  </a:lnTo>
                  <a:lnTo>
                    <a:pt x="14451589" y="8590158"/>
                  </a:lnTo>
                  <a:lnTo>
                    <a:pt x="14451112" y="8590348"/>
                  </a:lnTo>
                  <a:lnTo>
                    <a:pt x="14453446" y="8591344"/>
                  </a:lnTo>
                  <a:lnTo>
                    <a:pt x="14456014" y="8590864"/>
                  </a:lnTo>
                  <a:lnTo>
                    <a:pt x="14458009" y="8588957"/>
                  </a:lnTo>
                  <a:lnTo>
                    <a:pt x="14460479" y="8586859"/>
                  </a:lnTo>
                  <a:lnTo>
                    <a:pt x="14460569" y="8582958"/>
                  </a:lnTo>
                  <a:lnTo>
                    <a:pt x="14458138" y="8580345"/>
                  </a:lnTo>
                  <a:lnTo>
                    <a:pt x="14455038" y="8577447"/>
                  </a:lnTo>
                  <a:lnTo>
                    <a:pt x="14452941" y="8574977"/>
                  </a:lnTo>
                  <a:close/>
                </a:path>
                <a:path w="18513425" h="10742930">
                  <a:moveTo>
                    <a:pt x="14392171" y="8512416"/>
                  </a:moveTo>
                  <a:lnTo>
                    <a:pt x="14388267" y="8512327"/>
                  </a:lnTo>
                  <a:lnTo>
                    <a:pt x="14383042" y="8517190"/>
                  </a:lnTo>
                  <a:lnTo>
                    <a:pt x="14382954" y="8521092"/>
                  </a:lnTo>
                  <a:lnTo>
                    <a:pt x="14385386" y="8523704"/>
                  </a:lnTo>
                  <a:lnTo>
                    <a:pt x="14388483" y="8526601"/>
                  </a:lnTo>
                  <a:lnTo>
                    <a:pt x="14389342" y="8527362"/>
                  </a:lnTo>
                  <a:lnTo>
                    <a:pt x="14390674" y="8527931"/>
                  </a:lnTo>
                  <a:lnTo>
                    <a:pt x="14390532" y="8528263"/>
                  </a:lnTo>
                  <a:lnTo>
                    <a:pt x="14392865" y="8529258"/>
                  </a:lnTo>
                  <a:lnTo>
                    <a:pt x="14395435" y="8528779"/>
                  </a:lnTo>
                  <a:lnTo>
                    <a:pt x="14397430" y="8526872"/>
                  </a:lnTo>
                  <a:lnTo>
                    <a:pt x="14400042" y="8524441"/>
                  </a:lnTo>
                  <a:lnTo>
                    <a:pt x="14400130" y="8520539"/>
                  </a:lnTo>
                  <a:lnTo>
                    <a:pt x="14397699" y="8517926"/>
                  </a:lnTo>
                  <a:lnTo>
                    <a:pt x="14394603" y="8515030"/>
                  </a:lnTo>
                  <a:lnTo>
                    <a:pt x="14392171" y="8512416"/>
                  </a:lnTo>
                  <a:close/>
                </a:path>
                <a:path w="18513425" h="10742930">
                  <a:moveTo>
                    <a:pt x="14331207" y="8449380"/>
                  </a:moveTo>
                  <a:lnTo>
                    <a:pt x="14327306" y="8449292"/>
                  </a:lnTo>
                  <a:lnTo>
                    <a:pt x="14322080" y="8454153"/>
                  </a:lnTo>
                  <a:lnTo>
                    <a:pt x="14321994" y="8458056"/>
                  </a:lnTo>
                  <a:lnTo>
                    <a:pt x="14324423" y="8460668"/>
                  </a:lnTo>
                  <a:lnTo>
                    <a:pt x="14327520" y="8463565"/>
                  </a:lnTo>
                  <a:lnTo>
                    <a:pt x="14328045" y="8464183"/>
                  </a:lnTo>
                  <a:lnTo>
                    <a:pt x="14329712" y="8464894"/>
                  </a:lnTo>
                  <a:lnTo>
                    <a:pt x="14329570" y="8465227"/>
                  </a:lnTo>
                  <a:lnTo>
                    <a:pt x="14331903" y="8466222"/>
                  </a:lnTo>
                  <a:lnTo>
                    <a:pt x="14334329" y="8466076"/>
                  </a:lnTo>
                  <a:lnTo>
                    <a:pt x="14336323" y="8464169"/>
                  </a:lnTo>
                  <a:lnTo>
                    <a:pt x="14338936" y="8461738"/>
                  </a:lnTo>
                  <a:lnTo>
                    <a:pt x="14339026" y="8457836"/>
                  </a:lnTo>
                  <a:lnTo>
                    <a:pt x="14331207" y="8449380"/>
                  </a:lnTo>
                  <a:close/>
                </a:path>
                <a:path w="18513425" h="10742930">
                  <a:moveTo>
                    <a:pt x="14271339" y="8385629"/>
                  </a:moveTo>
                  <a:lnTo>
                    <a:pt x="14267435" y="8385539"/>
                  </a:lnTo>
                  <a:lnTo>
                    <a:pt x="14262210" y="8390401"/>
                  </a:lnTo>
                  <a:lnTo>
                    <a:pt x="14262122" y="8394303"/>
                  </a:lnTo>
                  <a:lnTo>
                    <a:pt x="14264554" y="8396916"/>
                  </a:lnTo>
                  <a:lnTo>
                    <a:pt x="14267509" y="8400147"/>
                  </a:lnTo>
                  <a:lnTo>
                    <a:pt x="14268032" y="8400764"/>
                  </a:lnTo>
                  <a:lnTo>
                    <a:pt x="14272032" y="8402470"/>
                  </a:lnTo>
                  <a:lnTo>
                    <a:pt x="14274603" y="8401991"/>
                  </a:lnTo>
                  <a:lnTo>
                    <a:pt x="14276455" y="8400417"/>
                  </a:lnTo>
                  <a:lnTo>
                    <a:pt x="14279068" y="8397986"/>
                  </a:lnTo>
                  <a:lnTo>
                    <a:pt x="14279156" y="8394084"/>
                  </a:lnTo>
                  <a:lnTo>
                    <a:pt x="14276725" y="8391471"/>
                  </a:lnTo>
                  <a:lnTo>
                    <a:pt x="14273769" y="8388241"/>
                  </a:lnTo>
                  <a:lnTo>
                    <a:pt x="14271339" y="8385629"/>
                  </a:lnTo>
                  <a:close/>
                </a:path>
                <a:path w="18513425" h="10742930">
                  <a:moveTo>
                    <a:pt x="14211660" y="8322352"/>
                  </a:moveTo>
                  <a:lnTo>
                    <a:pt x="14207758" y="8322263"/>
                  </a:lnTo>
                  <a:lnTo>
                    <a:pt x="14202533" y="8327125"/>
                  </a:lnTo>
                  <a:lnTo>
                    <a:pt x="14202445" y="8331028"/>
                  </a:lnTo>
                  <a:lnTo>
                    <a:pt x="14204875" y="8333639"/>
                  </a:lnTo>
                  <a:lnTo>
                    <a:pt x="14208023" y="8337346"/>
                  </a:lnTo>
                  <a:lnTo>
                    <a:pt x="14212353" y="8339194"/>
                  </a:lnTo>
                  <a:lnTo>
                    <a:pt x="14214924" y="8338714"/>
                  </a:lnTo>
                  <a:lnTo>
                    <a:pt x="14216777" y="8337141"/>
                  </a:lnTo>
                  <a:lnTo>
                    <a:pt x="14219390" y="8334710"/>
                  </a:lnTo>
                  <a:lnTo>
                    <a:pt x="14219477" y="8330807"/>
                  </a:lnTo>
                  <a:lnTo>
                    <a:pt x="14217046" y="8328195"/>
                  </a:lnTo>
                  <a:lnTo>
                    <a:pt x="14214091" y="8324964"/>
                  </a:lnTo>
                  <a:lnTo>
                    <a:pt x="14211660" y="8322352"/>
                  </a:lnTo>
                  <a:close/>
                </a:path>
                <a:path w="18513425" h="10742930">
                  <a:moveTo>
                    <a:pt x="14152408" y="8258075"/>
                  </a:moveTo>
                  <a:lnTo>
                    <a:pt x="14148507" y="8257987"/>
                  </a:lnTo>
                  <a:lnTo>
                    <a:pt x="14143281" y="8262849"/>
                  </a:lnTo>
                  <a:lnTo>
                    <a:pt x="14143191" y="8266750"/>
                  </a:lnTo>
                  <a:lnTo>
                    <a:pt x="14145623" y="8269363"/>
                  </a:lnTo>
                  <a:lnTo>
                    <a:pt x="14148246" y="8272452"/>
                  </a:lnTo>
                  <a:lnTo>
                    <a:pt x="14148628" y="8273403"/>
                  </a:lnTo>
                  <a:lnTo>
                    <a:pt x="14150295" y="8274114"/>
                  </a:lnTo>
                  <a:lnTo>
                    <a:pt x="14150437" y="8273780"/>
                  </a:lnTo>
                  <a:lnTo>
                    <a:pt x="14152770" y="8274775"/>
                  </a:lnTo>
                  <a:lnTo>
                    <a:pt x="14155338" y="8274295"/>
                  </a:lnTo>
                  <a:lnTo>
                    <a:pt x="14157191" y="8272722"/>
                  </a:lnTo>
                  <a:lnTo>
                    <a:pt x="14159804" y="8270291"/>
                  </a:lnTo>
                  <a:lnTo>
                    <a:pt x="14159893" y="8266389"/>
                  </a:lnTo>
                  <a:lnTo>
                    <a:pt x="14157463" y="8263777"/>
                  </a:lnTo>
                  <a:lnTo>
                    <a:pt x="14154840" y="8260689"/>
                  </a:lnTo>
                  <a:lnTo>
                    <a:pt x="14152408" y="8258075"/>
                  </a:lnTo>
                  <a:close/>
                </a:path>
                <a:path w="18513425" h="10742930">
                  <a:moveTo>
                    <a:pt x="14093155" y="8193799"/>
                  </a:moveTo>
                  <a:lnTo>
                    <a:pt x="14089254" y="8193710"/>
                  </a:lnTo>
                  <a:lnTo>
                    <a:pt x="14086642" y="8196142"/>
                  </a:lnTo>
                  <a:lnTo>
                    <a:pt x="14084363" y="8198715"/>
                  </a:lnTo>
                  <a:lnTo>
                    <a:pt x="14083941" y="8202474"/>
                  </a:lnTo>
                  <a:lnTo>
                    <a:pt x="14086373" y="8205087"/>
                  </a:lnTo>
                  <a:lnTo>
                    <a:pt x="14088993" y="8208175"/>
                  </a:lnTo>
                  <a:lnTo>
                    <a:pt x="14089375" y="8209126"/>
                  </a:lnTo>
                  <a:lnTo>
                    <a:pt x="14091042" y="8209837"/>
                  </a:lnTo>
                  <a:lnTo>
                    <a:pt x="14091185" y="8209503"/>
                  </a:lnTo>
                  <a:lnTo>
                    <a:pt x="14093518" y="8210499"/>
                  </a:lnTo>
                  <a:lnTo>
                    <a:pt x="14096086" y="8210019"/>
                  </a:lnTo>
                  <a:lnTo>
                    <a:pt x="14097939" y="8208446"/>
                  </a:lnTo>
                  <a:lnTo>
                    <a:pt x="14100551" y="8206014"/>
                  </a:lnTo>
                  <a:lnTo>
                    <a:pt x="14100642" y="8202113"/>
                  </a:lnTo>
                  <a:lnTo>
                    <a:pt x="14098210" y="8199500"/>
                  </a:lnTo>
                  <a:lnTo>
                    <a:pt x="14095587" y="8196411"/>
                  </a:lnTo>
                  <a:lnTo>
                    <a:pt x="14093155" y="8193799"/>
                  </a:lnTo>
                  <a:close/>
                </a:path>
                <a:path w="18513425" h="10742930">
                  <a:moveTo>
                    <a:pt x="14034237" y="8129664"/>
                  </a:moveTo>
                  <a:lnTo>
                    <a:pt x="14030478" y="8129243"/>
                  </a:lnTo>
                  <a:lnTo>
                    <a:pt x="14025252" y="8134105"/>
                  </a:lnTo>
                  <a:lnTo>
                    <a:pt x="14024832" y="8137865"/>
                  </a:lnTo>
                  <a:lnTo>
                    <a:pt x="14027262" y="8140477"/>
                  </a:lnTo>
                  <a:lnTo>
                    <a:pt x="14029884" y="8143565"/>
                  </a:lnTo>
                  <a:lnTo>
                    <a:pt x="14030266" y="8144516"/>
                  </a:lnTo>
                  <a:lnTo>
                    <a:pt x="14034265" y="8146222"/>
                  </a:lnTo>
                  <a:lnTo>
                    <a:pt x="14036835" y="8145743"/>
                  </a:lnTo>
                  <a:lnTo>
                    <a:pt x="14038689" y="8144170"/>
                  </a:lnTo>
                  <a:lnTo>
                    <a:pt x="14041302" y="8141739"/>
                  </a:lnTo>
                  <a:lnTo>
                    <a:pt x="14041722" y="8137979"/>
                  </a:lnTo>
                  <a:lnTo>
                    <a:pt x="14039292" y="8135366"/>
                  </a:lnTo>
                  <a:lnTo>
                    <a:pt x="14036668" y="8132277"/>
                  </a:lnTo>
                  <a:lnTo>
                    <a:pt x="14034237" y="8129664"/>
                  </a:lnTo>
                  <a:close/>
                </a:path>
                <a:path w="18513425" h="10742930">
                  <a:moveTo>
                    <a:pt x="13975603" y="8064864"/>
                  </a:moveTo>
                  <a:lnTo>
                    <a:pt x="13971844" y="8064442"/>
                  </a:lnTo>
                  <a:lnTo>
                    <a:pt x="13966618" y="8069304"/>
                  </a:lnTo>
                  <a:lnTo>
                    <a:pt x="13966197" y="8073064"/>
                  </a:lnTo>
                  <a:lnTo>
                    <a:pt x="13968628" y="8075677"/>
                  </a:lnTo>
                  <a:lnTo>
                    <a:pt x="13971250" y="8078765"/>
                  </a:lnTo>
                  <a:lnTo>
                    <a:pt x="13971632" y="8079716"/>
                  </a:lnTo>
                  <a:lnTo>
                    <a:pt x="13975632" y="8081422"/>
                  </a:lnTo>
                  <a:lnTo>
                    <a:pt x="13978202" y="8080943"/>
                  </a:lnTo>
                  <a:lnTo>
                    <a:pt x="13980054" y="8079369"/>
                  </a:lnTo>
                  <a:lnTo>
                    <a:pt x="13982667" y="8076938"/>
                  </a:lnTo>
                  <a:lnTo>
                    <a:pt x="13983089" y="8073178"/>
                  </a:lnTo>
                  <a:lnTo>
                    <a:pt x="13980657" y="8070564"/>
                  </a:lnTo>
                  <a:lnTo>
                    <a:pt x="13978034" y="8067477"/>
                  </a:lnTo>
                  <a:lnTo>
                    <a:pt x="13975603" y="8064864"/>
                  </a:lnTo>
                  <a:close/>
                </a:path>
                <a:path w="18513425" h="10742930">
                  <a:moveTo>
                    <a:pt x="13917444" y="7999872"/>
                  </a:moveTo>
                  <a:lnTo>
                    <a:pt x="13913686" y="7999450"/>
                  </a:lnTo>
                  <a:lnTo>
                    <a:pt x="13908460" y="8004312"/>
                  </a:lnTo>
                  <a:lnTo>
                    <a:pt x="13908038" y="8008072"/>
                  </a:lnTo>
                  <a:lnTo>
                    <a:pt x="13910470" y="8010685"/>
                  </a:lnTo>
                  <a:lnTo>
                    <a:pt x="13913092" y="8013773"/>
                  </a:lnTo>
                  <a:lnTo>
                    <a:pt x="13913473" y="8014724"/>
                  </a:lnTo>
                  <a:lnTo>
                    <a:pt x="13917473" y="8016430"/>
                  </a:lnTo>
                  <a:lnTo>
                    <a:pt x="13920041" y="8015949"/>
                  </a:lnTo>
                  <a:lnTo>
                    <a:pt x="13921894" y="8014376"/>
                  </a:lnTo>
                  <a:lnTo>
                    <a:pt x="13924506" y="8011945"/>
                  </a:lnTo>
                  <a:lnTo>
                    <a:pt x="13924930" y="8008186"/>
                  </a:lnTo>
                  <a:lnTo>
                    <a:pt x="13922498" y="8005573"/>
                  </a:lnTo>
                  <a:lnTo>
                    <a:pt x="13919876" y="8002484"/>
                  </a:lnTo>
                  <a:lnTo>
                    <a:pt x="13917444" y="7999872"/>
                  </a:lnTo>
                  <a:close/>
                </a:path>
                <a:path w="18513425" h="10742930">
                  <a:moveTo>
                    <a:pt x="13859428" y="7934547"/>
                  </a:moveTo>
                  <a:lnTo>
                    <a:pt x="13855669" y="7934125"/>
                  </a:lnTo>
                  <a:lnTo>
                    <a:pt x="13850444" y="7938987"/>
                  </a:lnTo>
                  <a:lnTo>
                    <a:pt x="13850022" y="7942747"/>
                  </a:lnTo>
                  <a:lnTo>
                    <a:pt x="13852454" y="7945360"/>
                  </a:lnTo>
                  <a:lnTo>
                    <a:pt x="13855074" y="7948448"/>
                  </a:lnTo>
                  <a:lnTo>
                    <a:pt x="13855457" y="7949399"/>
                  </a:lnTo>
                  <a:lnTo>
                    <a:pt x="13859457" y="7951105"/>
                  </a:lnTo>
                  <a:lnTo>
                    <a:pt x="13862025" y="7950624"/>
                  </a:lnTo>
                  <a:lnTo>
                    <a:pt x="13863878" y="7949051"/>
                  </a:lnTo>
                  <a:lnTo>
                    <a:pt x="13866490" y="7946620"/>
                  </a:lnTo>
                  <a:lnTo>
                    <a:pt x="13866914" y="7942861"/>
                  </a:lnTo>
                  <a:lnTo>
                    <a:pt x="13864482" y="7940248"/>
                  </a:lnTo>
                  <a:lnTo>
                    <a:pt x="13861860" y="7937159"/>
                  </a:lnTo>
                  <a:lnTo>
                    <a:pt x="13859428" y="7934547"/>
                  </a:lnTo>
                  <a:close/>
                </a:path>
                <a:path w="18513425" h="10742930">
                  <a:moveTo>
                    <a:pt x="13801888" y="7869030"/>
                  </a:moveTo>
                  <a:lnTo>
                    <a:pt x="13798129" y="7868609"/>
                  </a:lnTo>
                  <a:lnTo>
                    <a:pt x="13792903" y="7873471"/>
                  </a:lnTo>
                  <a:lnTo>
                    <a:pt x="13792480" y="7877231"/>
                  </a:lnTo>
                  <a:lnTo>
                    <a:pt x="13794911" y="7879843"/>
                  </a:lnTo>
                  <a:lnTo>
                    <a:pt x="13797535" y="7882932"/>
                  </a:lnTo>
                  <a:lnTo>
                    <a:pt x="13797916" y="7883882"/>
                  </a:lnTo>
                  <a:lnTo>
                    <a:pt x="13801917" y="7885589"/>
                  </a:lnTo>
                  <a:lnTo>
                    <a:pt x="13804484" y="7885109"/>
                  </a:lnTo>
                  <a:lnTo>
                    <a:pt x="13806338" y="7883535"/>
                  </a:lnTo>
                  <a:lnTo>
                    <a:pt x="13808949" y="7881104"/>
                  </a:lnTo>
                  <a:lnTo>
                    <a:pt x="13809371" y="7877344"/>
                  </a:lnTo>
                  <a:lnTo>
                    <a:pt x="13806941" y="7874732"/>
                  </a:lnTo>
                  <a:lnTo>
                    <a:pt x="13804319" y="7871643"/>
                  </a:lnTo>
                  <a:lnTo>
                    <a:pt x="13801888" y="7869030"/>
                  </a:lnTo>
                  <a:close/>
                </a:path>
                <a:path w="18513425" h="10742930">
                  <a:moveTo>
                    <a:pt x="13744156" y="7803039"/>
                  </a:moveTo>
                  <a:lnTo>
                    <a:pt x="13740395" y="7802617"/>
                  </a:lnTo>
                  <a:lnTo>
                    <a:pt x="13735169" y="7807479"/>
                  </a:lnTo>
                  <a:lnTo>
                    <a:pt x="13734748" y="7811239"/>
                  </a:lnTo>
                  <a:lnTo>
                    <a:pt x="13737179" y="7813851"/>
                  </a:lnTo>
                  <a:lnTo>
                    <a:pt x="13739802" y="7816940"/>
                  </a:lnTo>
                  <a:lnTo>
                    <a:pt x="13740184" y="7817891"/>
                  </a:lnTo>
                  <a:lnTo>
                    <a:pt x="13744183" y="7819596"/>
                  </a:lnTo>
                  <a:lnTo>
                    <a:pt x="13746753" y="7819117"/>
                  </a:lnTo>
                  <a:lnTo>
                    <a:pt x="13748606" y="7817544"/>
                  </a:lnTo>
                  <a:lnTo>
                    <a:pt x="13751218" y="7815112"/>
                  </a:lnTo>
                  <a:lnTo>
                    <a:pt x="13751640" y="7811352"/>
                  </a:lnTo>
                  <a:lnTo>
                    <a:pt x="13749209" y="7808740"/>
                  </a:lnTo>
                  <a:lnTo>
                    <a:pt x="13746587" y="7805652"/>
                  </a:lnTo>
                  <a:lnTo>
                    <a:pt x="13744156" y="7803039"/>
                  </a:lnTo>
                  <a:close/>
                </a:path>
                <a:path w="18513425" h="10742930">
                  <a:moveTo>
                    <a:pt x="13686757" y="7737189"/>
                  </a:moveTo>
                  <a:lnTo>
                    <a:pt x="13682997" y="7736767"/>
                  </a:lnTo>
                  <a:lnTo>
                    <a:pt x="13677771" y="7741629"/>
                  </a:lnTo>
                  <a:lnTo>
                    <a:pt x="13677350" y="7745389"/>
                  </a:lnTo>
                  <a:lnTo>
                    <a:pt x="13679781" y="7748002"/>
                  </a:lnTo>
                  <a:lnTo>
                    <a:pt x="13682402" y="7751090"/>
                  </a:lnTo>
                  <a:lnTo>
                    <a:pt x="13682785" y="7752041"/>
                  </a:lnTo>
                  <a:lnTo>
                    <a:pt x="13686784" y="7753747"/>
                  </a:lnTo>
                  <a:lnTo>
                    <a:pt x="13689354" y="7753267"/>
                  </a:lnTo>
                  <a:lnTo>
                    <a:pt x="13691207" y="7751694"/>
                  </a:lnTo>
                  <a:lnTo>
                    <a:pt x="13693819" y="7749263"/>
                  </a:lnTo>
                  <a:lnTo>
                    <a:pt x="13694241" y="7745503"/>
                  </a:lnTo>
                  <a:lnTo>
                    <a:pt x="13691810" y="7742891"/>
                  </a:lnTo>
                  <a:lnTo>
                    <a:pt x="13689189" y="7739802"/>
                  </a:lnTo>
                  <a:lnTo>
                    <a:pt x="13686757" y="7737189"/>
                  </a:lnTo>
                  <a:close/>
                </a:path>
                <a:path w="18513425" h="10742930">
                  <a:moveTo>
                    <a:pt x="13629216" y="7671672"/>
                  </a:moveTo>
                  <a:lnTo>
                    <a:pt x="13625456" y="7671251"/>
                  </a:lnTo>
                  <a:lnTo>
                    <a:pt x="13620230" y="7676113"/>
                  </a:lnTo>
                  <a:lnTo>
                    <a:pt x="13619810" y="7679873"/>
                  </a:lnTo>
                  <a:lnTo>
                    <a:pt x="13622240" y="7682486"/>
                  </a:lnTo>
                  <a:lnTo>
                    <a:pt x="13624862" y="7685573"/>
                  </a:lnTo>
                  <a:lnTo>
                    <a:pt x="13625244" y="7686524"/>
                  </a:lnTo>
                  <a:lnTo>
                    <a:pt x="13629244" y="7688230"/>
                  </a:lnTo>
                  <a:lnTo>
                    <a:pt x="13631811" y="7687750"/>
                  </a:lnTo>
                  <a:lnTo>
                    <a:pt x="13633665" y="7686177"/>
                  </a:lnTo>
                  <a:lnTo>
                    <a:pt x="13636278" y="7683746"/>
                  </a:lnTo>
                  <a:lnTo>
                    <a:pt x="13636700" y="7679987"/>
                  </a:lnTo>
                  <a:lnTo>
                    <a:pt x="13634270" y="7677374"/>
                  </a:lnTo>
                  <a:lnTo>
                    <a:pt x="13631646" y="7674285"/>
                  </a:lnTo>
                  <a:lnTo>
                    <a:pt x="13629216" y="7671672"/>
                  </a:lnTo>
                  <a:close/>
                </a:path>
                <a:path w="18513425" h="10742930">
                  <a:moveTo>
                    <a:pt x="13571817" y="7605823"/>
                  </a:moveTo>
                  <a:lnTo>
                    <a:pt x="13568058" y="7605401"/>
                  </a:lnTo>
                  <a:lnTo>
                    <a:pt x="13562833" y="7610264"/>
                  </a:lnTo>
                  <a:lnTo>
                    <a:pt x="13562409" y="7614022"/>
                  </a:lnTo>
                  <a:lnTo>
                    <a:pt x="13564841" y="7616636"/>
                  </a:lnTo>
                  <a:lnTo>
                    <a:pt x="13567463" y="7619724"/>
                  </a:lnTo>
                  <a:lnTo>
                    <a:pt x="13567846" y="7620675"/>
                  </a:lnTo>
                  <a:lnTo>
                    <a:pt x="13571845" y="7622381"/>
                  </a:lnTo>
                  <a:lnTo>
                    <a:pt x="13574413" y="7621901"/>
                  </a:lnTo>
                  <a:lnTo>
                    <a:pt x="13576266" y="7620328"/>
                  </a:lnTo>
                  <a:lnTo>
                    <a:pt x="13578879" y="7617897"/>
                  </a:lnTo>
                  <a:lnTo>
                    <a:pt x="13579301" y="7614137"/>
                  </a:lnTo>
                  <a:lnTo>
                    <a:pt x="13576869" y="7611523"/>
                  </a:lnTo>
                  <a:lnTo>
                    <a:pt x="13574248" y="7608436"/>
                  </a:lnTo>
                  <a:lnTo>
                    <a:pt x="13571817" y="7605823"/>
                  </a:lnTo>
                  <a:close/>
                </a:path>
                <a:path w="18513425" h="10742930">
                  <a:moveTo>
                    <a:pt x="13514419" y="7539974"/>
                  </a:moveTo>
                  <a:lnTo>
                    <a:pt x="13510658" y="7539552"/>
                  </a:lnTo>
                  <a:lnTo>
                    <a:pt x="13505432" y="7544414"/>
                  </a:lnTo>
                  <a:lnTo>
                    <a:pt x="13505011" y="7548173"/>
                  </a:lnTo>
                  <a:lnTo>
                    <a:pt x="13507442" y="7550786"/>
                  </a:lnTo>
                  <a:lnTo>
                    <a:pt x="13510064" y="7553874"/>
                  </a:lnTo>
                  <a:lnTo>
                    <a:pt x="13510445" y="7554825"/>
                  </a:lnTo>
                  <a:lnTo>
                    <a:pt x="13514446" y="7556531"/>
                  </a:lnTo>
                  <a:lnTo>
                    <a:pt x="13517016" y="7556051"/>
                  </a:lnTo>
                  <a:lnTo>
                    <a:pt x="13518868" y="7554478"/>
                  </a:lnTo>
                  <a:lnTo>
                    <a:pt x="13521481" y="7552047"/>
                  </a:lnTo>
                  <a:lnTo>
                    <a:pt x="13521902" y="7548288"/>
                  </a:lnTo>
                  <a:lnTo>
                    <a:pt x="13519471" y="7545674"/>
                  </a:lnTo>
                  <a:lnTo>
                    <a:pt x="13516850" y="7542587"/>
                  </a:lnTo>
                  <a:lnTo>
                    <a:pt x="13514419" y="7539974"/>
                  </a:lnTo>
                  <a:close/>
                </a:path>
                <a:path w="18513425" h="10742930">
                  <a:moveTo>
                    <a:pt x="13456877" y="7474457"/>
                  </a:moveTo>
                  <a:lnTo>
                    <a:pt x="13453118" y="7474035"/>
                  </a:lnTo>
                  <a:lnTo>
                    <a:pt x="13447892" y="7478897"/>
                  </a:lnTo>
                  <a:lnTo>
                    <a:pt x="13447470" y="7482657"/>
                  </a:lnTo>
                  <a:lnTo>
                    <a:pt x="13449902" y="7485270"/>
                  </a:lnTo>
                  <a:lnTo>
                    <a:pt x="13452523" y="7488358"/>
                  </a:lnTo>
                  <a:lnTo>
                    <a:pt x="13452906" y="7489309"/>
                  </a:lnTo>
                  <a:lnTo>
                    <a:pt x="13456905" y="7491015"/>
                  </a:lnTo>
                  <a:lnTo>
                    <a:pt x="13459475" y="7490535"/>
                  </a:lnTo>
                  <a:lnTo>
                    <a:pt x="13461327" y="7488962"/>
                  </a:lnTo>
                  <a:lnTo>
                    <a:pt x="13463940" y="7486531"/>
                  </a:lnTo>
                  <a:lnTo>
                    <a:pt x="13464362" y="7482771"/>
                  </a:lnTo>
                  <a:lnTo>
                    <a:pt x="13461930" y="7480158"/>
                  </a:lnTo>
                  <a:lnTo>
                    <a:pt x="13459308" y="7477069"/>
                  </a:lnTo>
                  <a:lnTo>
                    <a:pt x="13456877" y="7474457"/>
                  </a:lnTo>
                  <a:close/>
                </a:path>
                <a:path w="18513425" h="10742930">
                  <a:moveTo>
                    <a:pt x="13399478" y="7408608"/>
                  </a:moveTo>
                  <a:lnTo>
                    <a:pt x="13395720" y="7408185"/>
                  </a:lnTo>
                  <a:lnTo>
                    <a:pt x="13390493" y="7413047"/>
                  </a:lnTo>
                  <a:lnTo>
                    <a:pt x="13390073" y="7416808"/>
                  </a:lnTo>
                  <a:lnTo>
                    <a:pt x="13392503" y="7419420"/>
                  </a:lnTo>
                  <a:lnTo>
                    <a:pt x="13395125" y="7422509"/>
                  </a:lnTo>
                  <a:lnTo>
                    <a:pt x="13395507" y="7423460"/>
                  </a:lnTo>
                  <a:lnTo>
                    <a:pt x="13399506" y="7425166"/>
                  </a:lnTo>
                  <a:lnTo>
                    <a:pt x="13402074" y="7424685"/>
                  </a:lnTo>
                  <a:lnTo>
                    <a:pt x="13403928" y="7423112"/>
                  </a:lnTo>
                  <a:lnTo>
                    <a:pt x="13406541" y="7420681"/>
                  </a:lnTo>
                  <a:lnTo>
                    <a:pt x="13406964" y="7416921"/>
                  </a:lnTo>
                  <a:lnTo>
                    <a:pt x="13404533" y="7414309"/>
                  </a:lnTo>
                  <a:lnTo>
                    <a:pt x="13401909" y="7411220"/>
                  </a:lnTo>
                  <a:lnTo>
                    <a:pt x="13399478" y="7408608"/>
                  </a:lnTo>
                  <a:close/>
                </a:path>
                <a:path w="18513425" h="10742930">
                  <a:moveTo>
                    <a:pt x="13341938" y="7343091"/>
                  </a:moveTo>
                  <a:lnTo>
                    <a:pt x="13338178" y="7342669"/>
                  </a:lnTo>
                  <a:lnTo>
                    <a:pt x="13332953" y="7347532"/>
                  </a:lnTo>
                  <a:lnTo>
                    <a:pt x="13332530" y="7351290"/>
                  </a:lnTo>
                  <a:lnTo>
                    <a:pt x="13334960" y="7353903"/>
                  </a:lnTo>
                  <a:lnTo>
                    <a:pt x="13337583" y="7356992"/>
                  </a:lnTo>
                  <a:lnTo>
                    <a:pt x="13337966" y="7357944"/>
                  </a:lnTo>
                  <a:lnTo>
                    <a:pt x="13341966" y="7359650"/>
                  </a:lnTo>
                  <a:lnTo>
                    <a:pt x="13344534" y="7359169"/>
                  </a:lnTo>
                  <a:lnTo>
                    <a:pt x="13346387" y="7357595"/>
                  </a:lnTo>
                  <a:lnTo>
                    <a:pt x="13349000" y="7355164"/>
                  </a:lnTo>
                  <a:lnTo>
                    <a:pt x="13349421" y="7351405"/>
                  </a:lnTo>
                  <a:lnTo>
                    <a:pt x="13346990" y="7348792"/>
                  </a:lnTo>
                  <a:lnTo>
                    <a:pt x="13344368" y="7345704"/>
                  </a:lnTo>
                  <a:lnTo>
                    <a:pt x="13341938" y="7343091"/>
                  </a:lnTo>
                  <a:close/>
                </a:path>
                <a:path w="18513425" h="10742930">
                  <a:moveTo>
                    <a:pt x="13284063" y="7277432"/>
                  </a:moveTo>
                  <a:lnTo>
                    <a:pt x="13280304" y="7277011"/>
                  </a:lnTo>
                  <a:lnTo>
                    <a:pt x="13275078" y="7281873"/>
                  </a:lnTo>
                  <a:lnTo>
                    <a:pt x="13274656" y="7285633"/>
                  </a:lnTo>
                  <a:lnTo>
                    <a:pt x="13277087" y="7288245"/>
                  </a:lnTo>
                  <a:lnTo>
                    <a:pt x="13279709" y="7291334"/>
                  </a:lnTo>
                  <a:lnTo>
                    <a:pt x="13280092" y="7292285"/>
                  </a:lnTo>
                  <a:lnTo>
                    <a:pt x="13284090" y="7293990"/>
                  </a:lnTo>
                  <a:lnTo>
                    <a:pt x="13286660" y="7293511"/>
                  </a:lnTo>
                  <a:lnTo>
                    <a:pt x="13288513" y="7291938"/>
                  </a:lnTo>
                  <a:lnTo>
                    <a:pt x="13291126" y="7289507"/>
                  </a:lnTo>
                  <a:lnTo>
                    <a:pt x="13291547" y="7285746"/>
                  </a:lnTo>
                  <a:lnTo>
                    <a:pt x="13289116" y="7283133"/>
                  </a:lnTo>
                  <a:lnTo>
                    <a:pt x="13286493" y="7280045"/>
                  </a:lnTo>
                  <a:lnTo>
                    <a:pt x="13284063" y="7277432"/>
                  </a:lnTo>
                  <a:close/>
                </a:path>
                <a:path w="18513425" h="10742930">
                  <a:moveTo>
                    <a:pt x="13226380" y="7212249"/>
                  </a:moveTo>
                  <a:lnTo>
                    <a:pt x="13222620" y="7211827"/>
                  </a:lnTo>
                  <a:lnTo>
                    <a:pt x="13217395" y="7216690"/>
                  </a:lnTo>
                  <a:lnTo>
                    <a:pt x="13216973" y="7220450"/>
                  </a:lnTo>
                  <a:lnTo>
                    <a:pt x="13219404" y="7223062"/>
                  </a:lnTo>
                  <a:lnTo>
                    <a:pt x="13222025" y="7226150"/>
                  </a:lnTo>
                  <a:lnTo>
                    <a:pt x="13222408" y="7227102"/>
                  </a:lnTo>
                  <a:lnTo>
                    <a:pt x="13226407" y="7228808"/>
                  </a:lnTo>
                  <a:lnTo>
                    <a:pt x="13228976" y="7228327"/>
                  </a:lnTo>
                  <a:lnTo>
                    <a:pt x="13230829" y="7226754"/>
                  </a:lnTo>
                  <a:lnTo>
                    <a:pt x="13233442" y="7224323"/>
                  </a:lnTo>
                  <a:lnTo>
                    <a:pt x="13233864" y="7220563"/>
                  </a:lnTo>
                  <a:lnTo>
                    <a:pt x="13231434" y="7217951"/>
                  </a:lnTo>
                  <a:lnTo>
                    <a:pt x="13228811" y="7214862"/>
                  </a:lnTo>
                  <a:lnTo>
                    <a:pt x="13226380" y="7212249"/>
                  </a:lnTo>
                  <a:close/>
                </a:path>
                <a:path w="18513425" h="10742930">
                  <a:moveTo>
                    <a:pt x="13168364" y="7146925"/>
                  </a:moveTo>
                  <a:lnTo>
                    <a:pt x="13164604" y="7146502"/>
                  </a:lnTo>
                  <a:lnTo>
                    <a:pt x="13159379" y="7151365"/>
                  </a:lnTo>
                  <a:lnTo>
                    <a:pt x="13158956" y="7155124"/>
                  </a:lnTo>
                  <a:lnTo>
                    <a:pt x="13161387" y="7157736"/>
                  </a:lnTo>
                  <a:lnTo>
                    <a:pt x="13164009" y="7160825"/>
                  </a:lnTo>
                  <a:lnTo>
                    <a:pt x="13164392" y="7161777"/>
                  </a:lnTo>
                  <a:lnTo>
                    <a:pt x="13168391" y="7163482"/>
                  </a:lnTo>
                  <a:lnTo>
                    <a:pt x="13170960" y="7163002"/>
                  </a:lnTo>
                  <a:lnTo>
                    <a:pt x="13172813" y="7161429"/>
                  </a:lnTo>
                  <a:lnTo>
                    <a:pt x="13175426" y="7158998"/>
                  </a:lnTo>
                  <a:lnTo>
                    <a:pt x="13175848" y="7155238"/>
                  </a:lnTo>
                  <a:lnTo>
                    <a:pt x="13173416" y="7152625"/>
                  </a:lnTo>
                  <a:lnTo>
                    <a:pt x="13170795" y="7149537"/>
                  </a:lnTo>
                  <a:lnTo>
                    <a:pt x="13168364" y="7146925"/>
                  </a:lnTo>
                  <a:close/>
                </a:path>
                <a:path w="18513425" h="10742930">
                  <a:moveTo>
                    <a:pt x="13110347" y="7081599"/>
                  </a:moveTo>
                  <a:lnTo>
                    <a:pt x="13106588" y="7081177"/>
                  </a:lnTo>
                  <a:lnTo>
                    <a:pt x="13101362" y="7086039"/>
                  </a:lnTo>
                  <a:lnTo>
                    <a:pt x="13100940" y="7089799"/>
                  </a:lnTo>
                  <a:lnTo>
                    <a:pt x="13103370" y="7092411"/>
                  </a:lnTo>
                  <a:lnTo>
                    <a:pt x="13105993" y="7095500"/>
                  </a:lnTo>
                  <a:lnTo>
                    <a:pt x="13106376" y="7096452"/>
                  </a:lnTo>
                  <a:lnTo>
                    <a:pt x="13110375" y="7098157"/>
                  </a:lnTo>
                  <a:lnTo>
                    <a:pt x="13112944" y="7097677"/>
                  </a:lnTo>
                  <a:lnTo>
                    <a:pt x="13114797" y="7096104"/>
                  </a:lnTo>
                  <a:lnTo>
                    <a:pt x="13117410" y="7093673"/>
                  </a:lnTo>
                  <a:lnTo>
                    <a:pt x="13117831" y="7089912"/>
                  </a:lnTo>
                  <a:lnTo>
                    <a:pt x="13115400" y="7087300"/>
                  </a:lnTo>
                  <a:lnTo>
                    <a:pt x="13112777" y="7084212"/>
                  </a:lnTo>
                  <a:lnTo>
                    <a:pt x="13110347" y="7081599"/>
                  </a:lnTo>
                  <a:close/>
                </a:path>
                <a:path w="18513425" h="10742930">
                  <a:moveTo>
                    <a:pt x="13052189" y="7016607"/>
                  </a:moveTo>
                  <a:lnTo>
                    <a:pt x="13048429" y="7016186"/>
                  </a:lnTo>
                  <a:lnTo>
                    <a:pt x="13043203" y="7021048"/>
                  </a:lnTo>
                  <a:lnTo>
                    <a:pt x="13042782" y="7024807"/>
                  </a:lnTo>
                  <a:lnTo>
                    <a:pt x="13045212" y="7027420"/>
                  </a:lnTo>
                  <a:lnTo>
                    <a:pt x="13047835" y="7030509"/>
                  </a:lnTo>
                  <a:lnTo>
                    <a:pt x="13048217" y="7031460"/>
                  </a:lnTo>
                  <a:lnTo>
                    <a:pt x="13052216" y="7033165"/>
                  </a:lnTo>
                  <a:lnTo>
                    <a:pt x="13054784" y="7032685"/>
                  </a:lnTo>
                  <a:lnTo>
                    <a:pt x="13056638" y="7031111"/>
                  </a:lnTo>
                  <a:lnTo>
                    <a:pt x="13059251" y="7028681"/>
                  </a:lnTo>
                  <a:lnTo>
                    <a:pt x="13059672" y="7024921"/>
                  </a:lnTo>
                  <a:lnTo>
                    <a:pt x="13057242" y="7022309"/>
                  </a:lnTo>
                  <a:lnTo>
                    <a:pt x="13054619" y="7019220"/>
                  </a:lnTo>
                  <a:lnTo>
                    <a:pt x="13052189" y="7016607"/>
                  </a:lnTo>
                  <a:close/>
                </a:path>
                <a:path w="18513425" h="10742930">
                  <a:moveTo>
                    <a:pt x="12993554" y="6951806"/>
                  </a:moveTo>
                  <a:lnTo>
                    <a:pt x="12989796" y="6951385"/>
                  </a:lnTo>
                  <a:lnTo>
                    <a:pt x="12984569" y="6956247"/>
                  </a:lnTo>
                  <a:lnTo>
                    <a:pt x="12984148" y="6960007"/>
                  </a:lnTo>
                  <a:lnTo>
                    <a:pt x="12986578" y="6962619"/>
                  </a:lnTo>
                  <a:lnTo>
                    <a:pt x="12989201" y="6965708"/>
                  </a:lnTo>
                  <a:lnTo>
                    <a:pt x="12989582" y="6966658"/>
                  </a:lnTo>
                  <a:lnTo>
                    <a:pt x="12993583" y="6968365"/>
                  </a:lnTo>
                  <a:lnTo>
                    <a:pt x="12996151" y="6967884"/>
                  </a:lnTo>
                  <a:lnTo>
                    <a:pt x="12998004" y="6966311"/>
                  </a:lnTo>
                  <a:lnTo>
                    <a:pt x="13000616" y="6963879"/>
                  </a:lnTo>
                  <a:lnTo>
                    <a:pt x="13001039" y="6960120"/>
                  </a:lnTo>
                  <a:lnTo>
                    <a:pt x="12998608" y="6957508"/>
                  </a:lnTo>
                  <a:lnTo>
                    <a:pt x="12995985" y="6954419"/>
                  </a:lnTo>
                  <a:lnTo>
                    <a:pt x="12993554" y="6951806"/>
                  </a:lnTo>
                  <a:close/>
                </a:path>
                <a:path w="18513425" h="10742930">
                  <a:moveTo>
                    <a:pt x="12934920" y="6887006"/>
                  </a:moveTo>
                  <a:lnTo>
                    <a:pt x="12931160" y="6886584"/>
                  </a:lnTo>
                  <a:lnTo>
                    <a:pt x="12928549" y="6889015"/>
                  </a:lnTo>
                  <a:lnTo>
                    <a:pt x="12926269" y="6891589"/>
                  </a:lnTo>
                  <a:lnTo>
                    <a:pt x="12925846" y="6895348"/>
                  </a:lnTo>
                  <a:lnTo>
                    <a:pt x="12928278" y="6897961"/>
                  </a:lnTo>
                  <a:lnTo>
                    <a:pt x="12930900" y="6901049"/>
                  </a:lnTo>
                  <a:lnTo>
                    <a:pt x="12931282" y="6902000"/>
                  </a:lnTo>
                  <a:lnTo>
                    <a:pt x="12932948" y="6902710"/>
                  </a:lnTo>
                  <a:lnTo>
                    <a:pt x="12933090" y="6902376"/>
                  </a:lnTo>
                  <a:lnTo>
                    <a:pt x="12935424" y="6903372"/>
                  </a:lnTo>
                  <a:lnTo>
                    <a:pt x="12937992" y="6902893"/>
                  </a:lnTo>
                  <a:lnTo>
                    <a:pt x="12939846" y="6901319"/>
                  </a:lnTo>
                  <a:lnTo>
                    <a:pt x="12942124" y="6898746"/>
                  </a:lnTo>
                  <a:lnTo>
                    <a:pt x="12942547" y="6894986"/>
                  </a:lnTo>
                  <a:lnTo>
                    <a:pt x="12940115" y="6892373"/>
                  </a:lnTo>
                  <a:lnTo>
                    <a:pt x="12937493" y="6889286"/>
                  </a:lnTo>
                  <a:lnTo>
                    <a:pt x="12934920" y="6887006"/>
                  </a:lnTo>
                  <a:close/>
                </a:path>
                <a:path w="18513425" h="10742930">
                  <a:moveTo>
                    <a:pt x="12875810" y="6822396"/>
                  </a:moveTo>
                  <a:lnTo>
                    <a:pt x="12871908" y="6822308"/>
                  </a:lnTo>
                  <a:lnTo>
                    <a:pt x="12866683" y="6827169"/>
                  </a:lnTo>
                  <a:lnTo>
                    <a:pt x="12866594" y="6831072"/>
                  </a:lnTo>
                  <a:lnTo>
                    <a:pt x="12869025" y="6833684"/>
                  </a:lnTo>
                  <a:lnTo>
                    <a:pt x="12871648" y="6836772"/>
                  </a:lnTo>
                  <a:lnTo>
                    <a:pt x="12872030" y="6837723"/>
                  </a:lnTo>
                  <a:lnTo>
                    <a:pt x="12873697" y="6838434"/>
                  </a:lnTo>
                  <a:lnTo>
                    <a:pt x="12873839" y="6838102"/>
                  </a:lnTo>
                  <a:lnTo>
                    <a:pt x="12876171" y="6839097"/>
                  </a:lnTo>
                  <a:lnTo>
                    <a:pt x="12878741" y="6838617"/>
                  </a:lnTo>
                  <a:lnTo>
                    <a:pt x="12880594" y="6837043"/>
                  </a:lnTo>
                  <a:lnTo>
                    <a:pt x="12883207" y="6834612"/>
                  </a:lnTo>
                  <a:lnTo>
                    <a:pt x="12883295" y="6830710"/>
                  </a:lnTo>
                  <a:lnTo>
                    <a:pt x="12880865" y="6828097"/>
                  </a:lnTo>
                  <a:lnTo>
                    <a:pt x="12878242" y="6825010"/>
                  </a:lnTo>
                  <a:lnTo>
                    <a:pt x="12875810" y="6822396"/>
                  </a:lnTo>
                  <a:close/>
                </a:path>
                <a:path w="18513425" h="10742930">
                  <a:moveTo>
                    <a:pt x="12816275" y="6758786"/>
                  </a:moveTo>
                  <a:lnTo>
                    <a:pt x="12812372" y="6758697"/>
                  </a:lnTo>
                  <a:lnTo>
                    <a:pt x="12807147" y="6763560"/>
                  </a:lnTo>
                  <a:lnTo>
                    <a:pt x="12807058" y="6767462"/>
                  </a:lnTo>
                  <a:lnTo>
                    <a:pt x="12809490" y="6770076"/>
                  </a:lnTo>
                  <a:lnTo>
                    <a:pt x="12812635" y="6773780"/>
                  </a:lnTo>
                  <a:lnTo>
                    <a:pt x="12816636" y="6775487"/>
                  </a:lnTo>
                  <a:lnTo>
                    <a:pt x="12819205" y="6775006"/>
                  </a:lnTo>
                  <a:lnTo>
                    <a:pt x="12821057" y="6773434"/>
                  </a:lnTo>
                  <a:lnTo>
                    <a:pt x="12823670" y="6771002"/>
                  </a:lnTo>
                  <a:lnTo>
                    <a:pt x="12823758" y="6767101"/>
                  </a:lnTo>
                  <a:lnTo>
                    <a:pt x="12821328" y="6764488"/>
                  </a:lnTo>
                  <a:lnTo>
                    <a:pt x="12818705" y="6761399"/>
                  </a:lnTo>
                  <a:lnTo>
                    <a:pt x="12816275" y="6758786"/>
                  </a:lnTo>
                  <a:close/>
                </a:path>
                <a:path w="18513425" h="10742930">
                  <a:moveTo>
                    <a:pt x="12756405" y="6695034"/>
                  </a:moveTo>
                  <a:lnTo>
                    <a:pt x="12752502" y="6694946"/>
                  </a:lnTo>
                  <a:lnTo>
                    <a:pt x="12747277" y="6699808"/>
                  </a:lnTo>
                  <a:lnTo>
                    <a:pt x="12747188" y="6703709"/>
                  </a:lnTo>
                  <a:lnTo>
                    <a:pt x="12752576" y="6709553"/>
                  </a:lnTo>
                  <a:lnTo>
                    <a:pt x="12753101" y="6710170"/>
                  </a:lnTo>
                  <a:lnTo>
                    <a:pt x="12757100" y="6711876"/>
                  </a:lnTo>
                  <a:lnTo>
                    <a:pt x="12759668" y="6711397"/>
                  </a:lnTo>
                  <a:lnTo>
                    <a:pt x="12761521" y="6709823"/>
                  </a:lnTo>
                  <a:lnTo>
                    <a:pt x="12764134" y="6707393"/>
                  </a:lnTo>
                  <a:lnTo>
                    <a:pt x="12764222" y="6703490"/>
                  </a:lnTo>
                  <a:lnTo>
                    <a:pt x="12761791" y="6700877"/>
                  </a:lnTo>
                  <a:lnTo>
                    <a:pt x="12758837" y="6697648"/>
                  </a:lnTo>
                  <a:lnTo>
                    <a:pt x="12756405" y="6695034"/>
                  </a:lnTo>
                  <a:close/>
                </a:path>
                <a:path w="18513425" h="10742930">
                  <a:moveTo>
                    <a:pt x="12696110" y="6632282"/>
                  </a:moveTo>
                  <a:lnTo>
                    <a:pt x="12692207" y="6632193"/>
                  </a:lnTo>
                  <a:lnTo>
                    <a:pt x="12686981" y="6637057"/>
                  </a:lnTo>
                  <a:lnTo>
                    <a:pt x="12686893" y="6640958"/>
                  </a:lnTo>
                  <a:lnTo>
                    <a:pt x="12689324" y="6643570"/>
                  </a:lnTo>
                  <a:lnTo>
                    <a:pt x="12692423" y="6646468"/>
                  </a:lnTo>
                  <a:lnTo>
                    <a:pt x="12692947" y="6647086"/>
                  </a:lnTo>
                  <a:lnTo>
                    <a:pt x="12696945" y="6648791"/>
                  </a:lnTo>
                  <a:lnTo>
                    <a:pt x="12699372" y="6648644"/>
                  </a:lnTo>
                  <a:lnTo>
                    <a:pt x="12701367" y="6646738"/>
                  </a:lnTo>
                  <a:lnTo>
                    <a:pt x="12703979" y="6644308"/>
                  </a:lnTo>
                  <a:lnTo>
                    <a:pt x="12704069" y="6640406"/>
                  </a:lnTo>
                  <a:lnTo>
                    <a:pt x="12701638" y="6637793"/>
                  </a:lnTo>
                  <a:lnTo>
                    <a:pt x="12698541" y="6634895"/>
                  </a:lnTo>
                  <a:lnTo>
                    <a:pt x="12696110" y="6632282"/>
                  </a:lnTo>
                  <a:close/>
                </a:path>
                <a:path w="18513425" h="10742930">
                  <a:moveTo>
                    <a:pt x="12635338" y="6569722"/>
                  </a:moveTo>
                  <a:lnTo>
                    <a:pt x="12631435" y="6569633"/>
                  </a:lnTo>
                  <a:lnTo>
                    <a:pt x="12628824" y="6572064"/>
                  </a:lnTo>
                  <a:lnTo>
                    <a:pt x="12626352" y="6574162"/>
                  </a:lnTo>
                  <a:lnTo>
                    <a:pt x="12633983" y="6584903"/>
                  </a:lnTo>
                  <a:lnTo>
                    <a:pt x="12633841" y="6585236"/>
                  </a:lnTo>
                  <a:lnTo>
                    <a:pt x="12636174" y="6586231"/>
                  </a:lnTo>
                  <a:lnTo>
                    <a:pt x="12638743" y="6585751"/>
                  </a:lnTo>
                  <a:lnTo>
                    <a:pt x="12640738" y="6583844"/>
                  </a:lnTo>
                  <a:lnTo>
                    <a:pt x="12643209" y="6581746"/>
                  </a:lnTo>
                  <a:lnTo>
                    <a:pt x="12643297" y="6577844"/>
                  </a:lnTo>
                  <a:lnTo>
                    <a:pt x="12640866" y="6575231"/>
                  </a:lnTo>
                  <a:lnTo>
                    <a:pt x="12637769" y="6572335"/>
                  </a:lnTo>
                  <a:lnTo>
                    <a:pt x="12635338" y="6569722"/>
                  </a:lnTo>
                  <a:close/>
                </a:path>
                <a:path w="18513425" h="10742930">
                  <a:moveTo>
                    <a:pt x="12573948" y="6507685"/>
                  </a:moveTo>
                  <a:lnTo>
                    <a:pt x="12570046" y="6507597"/>
                  </a:lnTo>
                  <a:lnTo>
                    <a:pt x="12567433" y="6510027"/>
                  </a:lnTo>
                  <a:lnTo>
                    <a:pt x="12565296" y="6512267"/>
                  </a:lnTo>
                  <a:lnTo>
                    <a:pt x="12565208" y="6516169"/>
                  </a:lnTo>
                  <a:lnTo>
                    <a:pt x="12567639" y="6518782"/>
                  </a:lnTo>
                  <a:lnTo>
                    <a:pt x="12570737" y="6521680"/>
                  </a:lnTo>
                  <a:lnTo>
                    <a:pt x="12571262" y="6522298"/>
                  </a:lnTo>
                  <a:lnTo>
                    <a:pt x="12574928" y="6523861"/>
                  </a:lnTo>
                  <a:lnTo>
                    <a:pt x="12577497" y="6523381"/>
                  </a:lnTo>
                  <a:lnTo>
                    <a:pt x="12579491" y="6521475"/>
                  </a:lnTo>
                  <a:lnTo>
                    <a:pt x="12581629" y="6519234"/>
                  </a:lnTo>
                  <a:lnTo>
                    <a:pt x="12581717" y="6515332"/>
                  </a:lnTo>
                  <a:lnTo>
                    <a:pt x="12579286" y="6512720"/>
                  </a:lnTo>
                  <a:lnTo>
                    <a:pt x="12576188" y="6509822"/>
                  </a:lnTo>
                  <a:lnTo>
                    <a:pt x="12573948" y="6507685"/>
                  </a:lnTo>
                  <a:close/>
                </a:path>
                <a:path w="18513425" h="10742930">
                  <a:moveTo>
                    <a:pt x="12511942" y="6446173"/>
                  </a:moveTo>
                  <a:lnTo>
                    <a:pt x="12508041" y="6446085"/>
                  </a:lnTo>
                  <a:lnTo>
                    <a:pt x="12503481" y="6451231"/>
                  </a:lnTo>
                  <a:lnTo>
                    <a:pt x="12503392" y="6455132"/>
                  </a:lnTo>
                  <a:lnTo>
                    <a:pt x="12505966" y="6457412"/>
                  </a:lnTo>
                  <a:lnTo>
                    <a:pt x="12509063" y="6460309"/>
                  </a:lnTo>
                  <a:lnTo>
                    <a:pt x="12509587" y="6460927"/>
                  </a:lnTo>
                  <a:lnTo>
                    <a:pt x="12513255" y="6462491"/>
                  </a:lnTo>
                  <a:lnTo>
                    <a:pt x="12515822" y="6462011"/>
                  </a:lnTo>
                  <a:lnTo>
                    <a:pt x="12517818" y="6460105"/>
                  </a:lnTo>
                  <a:lnTo>
                    <a:pt x="12520098" y="6457531"/>
                  </a:lnTo>
                  <a:lnTo>
                    <a:pt x="12520186" y="6453630"/>
                  </a:lnTo>
                  <a:lnTo>
                    <a:pt x="12517612" y="6451350"/>
                  </a:lnTo>
                  <a:lnTo>
                    <a:pt x="12514516" y="6448453"/>
                  </a:lnTo>
                  <a:lnTo>
                    <a:pt x="12511942" y="6446173"/>
                  </a:lnTo>
                  <a:close/>
                </a:path>
                <a:path w="18513425" h="10742930">
                  <a:moveTo>
                    <a:pt x="12449175" y="6385520"/>
                  </a:moveTo>
                  <a:lnTo>
                    <a:pt x="12445274" y="6385431"/>
                  </a:lnTo>
                  <a:lnTo>
                    <a:pt x="12440715" y="6390577"/>
                  </a:lnTo>
                  <a:lnTo>
                    <a:pt x="12440625" y="6394479"/>
                  </a:lnTo>
                  <a:lnTo>
                    <a:pt x="12443199" y="6396758"/>
                  </a:lnTo>
                  <a:lnTo>
                    <a:pt x="12446296" y="6399655"/>
                  </a:lnTo>
                  <a:lnTo>
                    <a:pt x="12446821" y="6400273"/>
                  </a:lnTo>
                  <a:lnTo>
                    <a:pt x="12450488" y="6401837"/>
                  </a:lnTo>
                  <a:lnTo>
                    <a:pt x="12453056" y="6401356"/>
                  </a:lnTo>
                  <a:lnTo>
                    <a:pt x="12455051" y="6399450"/>
                  </a:lnTo>
                  <a:lnTo>
                    <a:pt x="12457331" y="6396877"/>
                  </a:lnTo>
                  <a:lnTo>
                    <a:pt x="12457419" y="6392975"/>
                  </a:lnTo>
                  <a:lnTo>
                    <a:pt x="12454846" y="6390696"/>
                  </a:lnTo>
                  <a:lnTo>
                    <a:pt x="12451749" y="6387799"/>
                  </a:lnTo>
                  <a:lnTo>
                    <a:pt x="12449175" y="6385520"/>
                  </a:lnTo>
                  <a:close/>
                </a:path>
                <a:path w="18513425" h="10742930">
                  <a:moveTo>
                    <a:pt x="12385791" y="6325389"/>
                  </a:moveTo>
                  <a:lnTo>
                    <a:pt x="12381747" y="6325634"/>
                  </a:lnTo>
                  <a:lnTo>
                    <a:pt x="12379468" y="6328207"/>
                  </a:lnTo>
                  <a:lnTo>
                    <a:pt x="12376854" y="6330638"/>
                  </a:lnTo>
                  <a:lnTo>
                    <a:pt x="12377100" y="6334682"/>
                  </a:lnTo>
                  <a:lnTo>
                    <a:pt x="12379672" y="6336961"/>
                  </a:lnTo>
                  <a:lnTo>
                    <a:pt x="12382769" y="6339859"/>
                  </a:lnTo>
                  <a:lnTo>
                    <a:pt x="12383294" y="6340476"/>
                  </a:lnTo>
                  <a:lnTo>
                    <a:pt x="12386960" y="6342040"/>
                  </a:lnTo>
                  <a:lnTo>
                    <a:pt x="12389529" y="6341560"/>
                  </a:lnTo>
                  <a:lnTo>
                    <a:pt x="12391525" y="6339653"/>
                  </a:lnTo>
                  <a:lnTo>
                    <a:pt x="12394137" y="6337223"/>
                  </a:lnTo>
                  <a:lnTo>
                    <a:pt x="12393892" y="6333179"/>
                  </a:lnTo>
                  <a:lnTo>
                    <a:pt x="12391318" y="6330899"/>
                  </a:lnTo>
                  <a:lnTo>
                    <a:pt x="12388222" y="6328002"/>
                  </a:lnTo>
                  <a:lnTo>
                    <a:pt x="12385791" y="6325389"/>
                  </a:lnTo>
                  <a:close/>
                </a:path>
                <a:path w="18513425" h="10742930">
                  <a:moveTo>
                    <a:pt x="12321363" y="6266784"/>
                  </a:moveTo>
                  <a:lnTo>
                    <a:pt x="12317319" y="6267028"/>
                  </a:lnTo>
                  <a:lnTo>
                    <a:pt x="12312759" y="6272175"/>
                  </a:lnTo>
                  <a:lnTo>
                    <a:pt x="12313004" y="6276219"/>
                  </a:lnTo>
                  <a:lnTo>
                    <a:pt x="12315577" y="6278498"/>
                  </a:lnTo>
                  <a:lnTo>
                    <a:pt x="12318676" y="6281395"/>
                  </a:lnTo>
                  <a:lnTo>
                    <a:pt x="12320676" y="6282248"/>
                  </a:lnTo>
                  <a:lnTo>
                    <a:pt x="12320534" y="6282582"/>
                  </a:lnTo>
                  <a:lnTo>
                    <a:pt x="12322866" y="6283577"/>
                  </a:lnTo>
                  <a:lnTo>
                    <a:pt x="12325909" y="6282906"/>
                  </a:lnTo>
                  <a:lnTo>
                    <a:pt x="12327572" y="6280857"/>
                  </a:lnTo>
                  <a:lnTo>
                    <a:pt x="12329852" y="6278285"/>
                  </a:lnTo>
                  <a:lnTo>
                    <a:pt x="12329606" y="6274239"/>
                  </a:lnTo>
                  <a:lnTo>
                    <a:pt x="12327033" y="6271960"/>
                  </a:lnTo>
                  <a:lnTo>
                    <a:pt x="12323936" y="6269064"/>
                  </a:lnTo>
                  <a:lnTo>
                    <a:pt x="12321363" y="6266784"/>
                  </a:lnTo>
                  <a:close/>
                </a:path>
                <a:path w="18513425" h="10742930">
                  <a:moveTo>
                    <a:pt x="12256174" y="6209037"/>
                  </a:moveTo>
                  <a:lnTo>
                    <a:pt x="12252130" y="6209281"/>
                  </a:lnTo>
                  <a:lnTo>
                    <a:pt x="12247572" y="6214428"/>
                  </a:lnTo>
                  <a:lnTo>
                    <a:pt x="12247815" y="6218472"/>
                  </a:lnTo>
                  <a:lnTo>
                    <a:pt x="12250389" y="6220752"/>
                  </a:lnTo>
                  <a:lnTo>
                    <a:pt x="12253487" y="6223648"/>
                  </a:lnTo>
                  <a:lnTo>
                    <a:pt x="12255154" y="6224359"/>
                  </a:lnTo>
                  <a:lnTo>
                    <a:pt x="12255345" y="6224835"/>
                  </a:lnTo>
                  <a:lnTo>
                    <a:pt x="12257678" y="6225830"/>
                  </a:lnTo>
                  <a:lnTo>
                    <a:pt x="12260720" y="6225159"/>
                  </a:lnTo>
                  <a:lnTo>
                    <a:pt x="12262383" y="6223110"/>
                  </a:lnTo>
                  <a:lnTo>
                    <a:pt x="12264663" y="6220536"/>
                  </a:lnTo>
                  <a:lnTo>
                    <a:pt x="12264418" y="6216493"/>
                  </a:lnTo>
                  <a:lnTo>
                    <a:pt x="12261844" y="6214213"/>
                  </a:lnTo>
                  <a:lnTo>
                    <a:pt x="12258747" y="6211315"/>
                  </a:lnTo>
                  <a:lnTo>
                    <a:pt x="12256174" y="6209037"/>
                  </a:lnTo>
                  <a:close/>
                </a:path>
                <a:path w="18513425" h="10742930">
                  <a:moveTo>
                    <a:pt x="12189466" y="6153003"/>
                  </a:moveTo>
                  <a:lnTo>
                    <a:pt x="12185756" y="6153391"/>
                  </a:lnTo>
                  <a:lnTo>
                    <a:pt x="12181197" y="6158537"/>
                  </a:lnTo>
                  <a:lnTo>
                    <a:pt x="12181582" y="6162248"/>
                  </a:lnTo>
                  <a:lnTo>
                    <a:pt x="12184157" y="6164527"/>
                  </a:lnTo>
                  <a:lnTo>
                    <a:pt x="12187396" y="6167091"/>
                  </a:lnTo>
                  <a:lnTo>
                    <a:pt x="12189063" y="6167802"/>
                  </a:lnTo>
                  <a:lnTo>
                    <a:pt x="12188921" y="6168135"/>
                  </a:lnTo>
                  <a:lnTo>
                    <a:pt x="12191253" y="6169130"/>
                  </a:lnTo>
                  <a:lnTo>
                    <a:pt x="12194298" y="6168459"/>
                  </a:lnTo>
                  <a:lnTo>
                    <a:pt x="12195959" y="6166411"/>
                  </a:lnTo>
                  <a:lnTo>
                    <a:pt x="12198239" y="6163837"/>
                  </a:lnTo>
                  <a:lnTo>
                    <a:pt x="12197853" y="6160127"/>
                  </a:lnTo>
                  <a:lnTo>
                    <a:pt x="12195279" y="6157847"/>
                  </a:lnTo>
                  <a:lnTo>
                    <a:pt x="12192039" y="6155283"/>
                  </a:lnTo>
                  <a:lnTo>
                    <a:pt x="12189466" y="6153003"/>
                  </a:lnTo>
                  <a:close/>
                </a:path>
                <a:path w="18513425" h="10742930">
                  <a:moveTo>
                    <a:pt x="12121806" y="6097354"/>
                  </a:moveTo>
                  <a:lnTo>
                    <a:pt x="12118096" y="6097741"/>
                  </a:lnTo>
                  <a:lnTo>
                    <a:pt x="12115817" y="6100313"/>
                  </a:lnTo>
                  <a:lnTo>
                    <a:pt x="12113870" y="6103029"/>
                  </a:lnTo>
                  <a:lnTo>
                    <a:pt x="12114257" y="6106741"/>
                  </a:lnTo>
                  <a:lnTo>
                    <a:pt x="12116830" y="6109020"/>
                  </a:lnTo>
                  <a:lnTo>
                    <a:pt x="12120071" y="6111583"/>
                  </a:lnTo>
                  <a:lnTo>
                    <a:pt x="12121737" y="6112294"/>
                  </a:lnTo>
                  <a:lnTo>
                    <a:pt x="12121261" y="6112485"/>
                  </a:lnTo>
                  <a:lnTo>
                    <a:pt x="12123928" y="6113623"/>
                  </a:lnTo>
                  <a:lnTo>
                    <a:pt x="12126973" y="6112951"/>
                  </a:lnTo>
                  <a:lnTo>
                    <a:pt x="12128777" y="6110570"/>
                  </a:lnTo>
                  <a:lnTo>
                    <a:pt x="12130722" y="6107853"/>
                  </a:lnTo>
                  <a:lnTo>
                    <a:pt x="12130336" y="6104144"/>
                  </a:lnTo>
                  <a:lnTo>
                    <a:pt x="12127762" y="6101864"/>
                  </a:lnTo>
                  <a:lnTo>
                    <a:pt x="12124523" y="6099300"/>
                  </a:lnTo>
                  <a:lnTo>
                    <a:pt x="12121806" y="6097354"/>
                  </a:lnTo>
                  <a:close/>
                </a:path>
                <a:path w="18513425" h="10742930">
                  <a:moveTo>
                    <a:pt x="12053913" y="6043179"/>
                  </a:moveTo>
                  <a:lnTo>
                    <a:pt x="12049726" y="6043757"/>
                  </a:lnTo>
                  <a:lnTo>
                    <a:pt x="12047781" y="6046473"/>
                  </a:lnTo>
                  <a:lnTo>
                    <a:pt x="12045501" y="6049046"/>
                  </a:lnTo>
                  <a:lnTo>
                    <a:pt x="12046078" y="6053232"/>
                  </a:lnTo>
                  <a:lnTo>
                    <a:pt x="12048794" y="6055178"/>
                  </a:lnTo>
                  <a:lnTo>
                    <a:pt x="12052035" y="6057743"/>
                  </a:lnTo>
                  <a:lnTo>
                    <a:pt x="12053367" y="6058311"/>
                  </a:lnTo>
                  <a:lnTo>
                    <a:pt x="12053226" y="6058643"/>
                  </a:lnTo>
                  <a:lnTo>
                    <a:pt x="12055891" y="6059780"/>
                  </a:lnTo>
                  <a:lnTo>
                    <a:pt x="12058936" y="6059110"/>
                  </a:lnTo>
                  <a:lnTo>
                    <a:pt x="12060739" y="6056729"/>
                  </a:lnTo>
                  <a:lnTo>
                    <a:pt x="12063019" y="6054155"/>
                  </a:lnTo>
                  <a:lnTo>
                    <a:pt x="12062441" y="6049968"/>
                  </a:lnTo>
                  <a:lnTo>
                    <a:pt x="12059726" y="6048023"/>
                  </a:lnTo>
                  <a:lnTo>
                    <a:pt x="12056485" y="6045459"/>
                  </a:lnTo>
                  <a:lnTo>
                    <a:pt x="12053913" y="6043179"/>
                  </a:lnTo>
                  <a:close/>
                </a:path>
                <a:path w="18513425" h="10742930">
                  <a:moveTo>
                    <a:pt x="11983974" y="5990102"/>
                  </a:moveTo>
                  <a:lnTo>
                    <a:pt x="11980121" y="5990823"/>
                  </a:lnTo>
                  <a:lnTo>
                    <a:pt x="11976229" y="5996253"/>
                  </a:lnTo>
                  <a:lnTo>
                    <a:pt x="11976807" y="6000440"/>
                  </a:lnTo>
                  <a:lnTo>
                    <a:pt x="11979523" y="6002386"/>
                  </a:lnTo>
                  <a:lnTo>
                    <a:pt x="11982763" y="6004950"/>
                  </a:lnTo>
                  <a:lnTo>
                    <a:pt x="11986762" y="6006656"/>
                  </a:lnTo>
                  <a:lnTo>
                    <a:pt x="11989804" y="6005985"/>
                  </a:lnTo>
                  <a:lnTo>
                    <a:pt x="11991610" y="6003603"/>
                  </a:lnTo>
                  <a:lnTo>
                    <a:pt x="11993557" y="6000888"/>
                  </a:lnTo>
                  <a:lnTo>
                    <a:pt x="11992978" y="5996701"/>
                  </a:lnTo>
                  <a:lnTo>
                    <a:pt x="11990264" y="5994755"/>
                  </a:lnTo>
                  <a:lnTo>
                    <a:pt x="11987023" y="5992190"/>
                  </a:lnTo>
                  <a:lnTo>
                    <a:pt x="11983974" y="5990102"/>
                  </a:lnTo>
                  <a:close/>
                </a:path>
                <a:path w="18513425" h="10742930">
                  <a:moveTo>
                    <a:pt x="11913516" y="5939168"/>
                  </a:moveTo>
                  <a:lnTo>
                    <a:pt x="11909664" y="5939888"/>
                  </a:lnTo>
                  <a:lnTo>
                    <a:pt x="11907717" y="5942604"/>
                  </a:lnTo>
                  <a:lnTo>
                    <a:pt x="11905629" y="5945652"/>
                  </a:lnTo>
                  <a:lnTo>
                    <a:pt x="11906349" y="5949506"/>
                  </a:lnTo>
                  <a:lnTo>
                    <a:pt x="11909064" y="5951452"/>
                  </a:lnTo>
                  <a:lnTo>
                    <a:pt x="11912446" y="5953681"/>
                  </a:lnTo>
                  <a:lnTo>
                    <a:pt x="11913779" y="5954250"/>
                  </a:lnTo>
                  <a:lnTo>
                    <a:pt x="11913303" y="5954442"/>
                  </a:lnTo>
                  <a:lnTo>
                    <a:pt x="11915970" y="5955580"/>
                  </a:lnTo>
                  <a:lnTo>
                    <a:pt x="11919157" y="5954575"/>
                  </a:lnTo>
                  <a:lnTo>
                    <a:pt x="11920962" y="5952192"/>
                  </a:lnTo>
                  <a:lnTo>
                    <a:pt x="11923049" y="5949144"/>
                  </a:lnTo>
                  <a:lnTo>
                    <a:pt x="11922329" y="5945291"/>
                  </a:lnTo>
                  <a:lnTo>
                    <a:pt x="11919614" y="5943344"/>
                  </a:lnTo>
                  <a:lnTo>
                    <a:pt x="11916231" y="5941113"/>
                  </a:lnTo>
                  <a:lnTo>
                    <a:pt x="11913516" y="5939168"/>
                  </a:lnTo>
                  <a:close/>
                </a:path>
                <a:path w="18513425" h="10742930">
                  <a:moveTo>
                    <a:pt x="2865148" y="2072341"/>
                  </a:moveTo>
                  <a:lnTo>
                    <a:pt x="2855482" y="2068217"/>
                  </a:lnTo>
                  <a:lnTo>
                    <a:pt x="2851820" y="2069413"/>
                  </a:lnTo>
                  <a:lnTo>
                    <a:pt x="2849119" y="2075746"/>
                  </a:lnTo>
                  <a:lnTo>
                    <a:pt x="2850648" y="2079550"/>
                  </a:lnTo>
                  <a:lnTo>
                    <a:pt x="2860314" y="2083673"/>
                  </a:lnTo>
                  <a:lnTo>
                    <a:pt x="2863976" y="2082478"/>
                  </a:lnTo>
                  <a:lnTo>
                    <a:pt x="2866677" y="2076145"/>
                  </a:lnTo>
                  <a:lnTo>
                    <a:pt x="2865148" y="2072341"/>
                  </a:lnTo>
                  <a:close/>
                </a:path>
                <a:path w="18513425" h="10742930">
                  <a:moveTo>
                    <a:pt x="2785296" y="2037886"/>
                  </a:moveTo>
                  <a:lnTo>
                    <a:pt x="2775297" y="2033620"/>
                  </a:lnTo>
                  <a:lnTo>
                    <a:pt x="2771493" y="2035149"/>
                  </a:lnTo>
                  <a:lnTo>
                    <a:pt x="2768934" y="2041148"/>
                  </a:lnTo>
                  <a:lnTo>
                    <a:pt x="2770130" y="2044811"/>
                  </a:lnTo>
                  <a:lnTo>
                    <a:pt x="2780462" y="2049218"/>
                  </a:lnTo>
                  <a:lnTo>
                    <a:pt x="2784266" y="2047688"/>
                  </a:lnTo>
                  <a:lnTo>
                    <a:pt x="2786825" y="2041689"/>
                  </a:lnTo>
                  <a:lnTo>
                    <a:pt x="2785296" y="2037886"/>
                  </a:lnTo>
                  <a:close/>
                </a:path>
                <a:path w="18513425" h="10742930">
                  <a:moveTo>
                    <a:pt x="2945950" y="2106415"/>
                  </a:moveTo>
                  <a:lnTo>
                    <a:pt x="2936284" y="2102292"/>
                  </a:lnTo>
                  <a:lnTo>
                    <a:pt x="2932623" y="2103487"/>
                  </a:lnTo>
                  <a:lnTo>
                    <a:pt x="2929921" y="2109820"/>
                  </a:lnTo>
                  <a:lnTo>
                    <a:pt x="2931450" y="2113624"/>
                  </a:lnTo>
                  <a:lnTo>
                    <a:pt x="2941116" y="2117748"/>
                  </a:lnTo>
                  <a:lnTo>
                    <a:pt x="2944778" y="2116551"/>
                  </a:lnTo>
                  <a:lnTo>
                    <a:pt x="2947479" y="2110218"/>
                  </a:lnTo>
                  <a:lnTo>
                    <a:pt x="2945950" y="2106415"/>
                  </a:lnTo>
                  <a:close/>
                </a:path>
                <a:path w="18513425" h="10742930">
                  <a:moveTo>
                    <a:pt x="2705445" y="2003428"/>
                  </a:moveTo>
                  <a:lnTo>
                    <a:pt x="2695113" y="1999021"/>
                  </a:lnTo>
                  <a:lnTo>
                    <a:pt x="2691309" y="2000551"/>
                  </a:lnTo>
                  <a:lnTo>
                    <a:pt x="2688750" y="2006550"/>
                  </a:lnTo>
                  <a:lnTo>
                    <a:pt x="2689945" y="2010212"/>
                  </a:lnTo>
                  <a:lnTo>
                    <a:pt x="2700278" y="2014620"/>
                  </a:lnTo>
                  <a:lnTo>
                    <a:pt x="2704081" y="2013090"/>
                  </a:lnTo>
                  <a:lnTo>
                    <a:pt x="2706641" y="2007091"/>
                  </a:lnTo>
                  <a:lnTo>
                    <a:pt x="2705445" y="2003428"/>
                  </a:lnTo>
                  <a:close/>
                </a:path>
                <a:path w="18513425" h="10742930">
                  <a:moveTo>
                    <a:pt x="3027037" y="2139822"/>
                  </a:moveTo>
                  <a:lnTo>
                    <a:pt x="3016704" y="2135414"/>
                  </a:lnTo>
                  <a:lnTo>
                    <a:pt x="3013376" y="2136752"/>
                  </a:lnTo>
                  <a:lnTo>
                    <a:pt x="3010674" y="2143086"/>
                  </a:lnTo>
                  <a:lnTo>
                    <a:pt x="3012203" y="2146889"/>
                  </a:lnTo>
                  <a:lnTo>
                    <a:pt x="3022203" y="2151154"/>
                  </a:lnTo>
                  <a:lnTo>
                    <a:pt x="3025864" y="2149959"/>
                  </a:lnTo>
                  <a:lnTo>
                    <a:pt x="3028566" y="2143625"/>
                  </a:lnTo>
                  <a:lnTo>
                    <a:pt x="3027037" y="2139822"/>
                  </a:lnTo>
                  <a:close/>
                </a:path>
                <a:path w="18513425" h="10742930">
                  <a:moveTo>
                    <a:pt x="2625212" y="1968023"/>
                  </a:moveTo>
                  <a:lnTo>
                    <a:pt x="2615546" y="1963900"/>
                  </a:lnTo>
                  <a:lnTo>
                    <a:pt x="2611885" y="1965095"/>
                  </a:lnTo>
                  <a:lnTo>
                    <a:pt x="2609042" y="1971763"/>
                  </a:lnTo>
                  <a:lnTo>
                    <a:pt x="2610570" y="1975565"/>
                  </a:lnTo>
                  <a:lnTo>
                    <a:pt x="2620235" y="1979689"/>
                  </a:lnTo>
                  <a:lnTo>
                    <a:pt x="2624039" y="1978160"/>
                  </a:lnTo>
                  <a:lnTo>
                    <a:pt x="2626741" y="1971826"/>
                  </a:lnTo>
                  <a:lnTo>
                    <a:pt x="2625212" y="1968023"/>
                  </a:lnTo>
                  <a:close/>
                </a:path>
                <a:path w="18513425" h="10742930">
                  <a:moveTo>
                    <a:pt x="3107456" y="2172944"/>
                  </a:moveTo>
                  <a:lnTo>
                    <a:pt x="3097457" y="2168679"/>
                  </a:lnTo>
                  <a:lnTo>
                    <a:pt x="3094129" y="2170017"/>
                  </a:lnTo>
                  <a:lnTo>
                    <a:pt x="3091427" y="2176350"/>
                  </a:lnTo>
                  <a:lnTo>
                    <a:pt x="3092957" y="2180154"/>
                  </a:lnTo>
                  <a:lnTo>
                    <a:pt x="3102956" y="2184419"/>
                  </a:lnTo>
                  <a:lnTo>
                    <a:pt x="3106284" y="2183082"/>
                  </a:lnTo>
                  <a:lnTo>
                    <a:pt x="3109127" y="2176415"/>
                  </a:lnTo>
                  <a:lnTo>
                    <a:pt x="3107456" y="2172944"/>
                  </a:lnTo>
                  <a:close/>
                </a:path>
                <a:path w="18513425" h="10742930">
                  <a:moveTo>
                    <a:pt x="2545596" y="1932091"/>
                  </a:moveTo>
                  <a:lnTo>
                    <a:pt x="2535597" y="1927826"/>
                  </a:lnTo>
                  <a:lnTo>
                    <a:pt x="2531935" y="1929022"/>
                  </a:lnTo>
                  <a:lnTo>
                    <a:pt x="2529091" y="1935688"/>
                  </a:lnTo>
                  <a:lnTo>
                    <a:pt x="2530620" y="1939492"/>
                  </a:lnTo>
                  <a:lnTo>
                    <a:pt x="2540620" y="1943757"/>
                  </a:lnTo>
                  <a:lnTo>
                    <a:pt x="2544423" y="1942228"/>
                  </a:lnTo>
                  <a:lnTo>
                    <a:pt x="2547125" y="1935895"/>
                  </a:lnTo>
                  <a:lnTo>
                    <a:pt x="2545596" y="1932091"/>
                  </a:lnTo>
                  <a:close/>
                </a:path>
                <a:path w="18513425" h="10742930">
                  <a:moveTo>
                    <a:pt x="3188827" y="2205686"/>
                  </a:moveTo>
                  <a:lnTo>
                    <a:pt x="3181828" y="2202700"/>
                  </a:lnTo>
                  <a:lnTo>
                    <a:pt x="3178353" y="2201610"/>
                  </a:lnTo>
                  <a:lnTo>
                    <a:pt x="3175024" y="2202949"/>
                  </a:lnTo>
                  <a:lnTo>
                    <a:pt x="3172181" y="2209615"/>
                  </a:lnTo>
                  <a:lnTo>
                    <a:pt x="3173852" y="2213085"/>
                  </a:lnTo>
                  <a:lnTo>
                    <a:pt x="3180852" y="2216071"/>
                  </a:lnTo>
                  <a:lnTo>
                    <a:pt x="3184327" y="2217159"/>
                  </a:lnTo>
                  <a:lnTo>
                    <a:pt x="3187655" y="2215822"/>
                  </a:lnTo>
                  <a:lnTo>
                    <a:pt x="3189077" y="2212488"/>
                  </a:lnTo>
                  <a:lnTo>
                    <a:pt x="3190056" y="2209361"/>
                  </a:lnTo>
                  <a:lnTo>
                    <a:pt x="3190165" y="2209013"/>
                  </a:lnTo>
                  <a:lnTo>
                    <a:pt x="3188827" y="2205686"/>
                  </a:lnTo>
                  <a:close/>
                </a:path>
                <a:path w="18513425" h="10742930">
                  <a:moveTo>
                    <a:pt x="2466313" y="1896303"/>
                  </a:moveTo>
                  <a:lnTo>
                    <a:pt x="2456314" y="1892037"/>
                  </a:lnTo>
                  <a:lnTo>
                    <a:pt x="2452510" y="1893566"/>
                  </a:lnTo>
                  <a:lnTo>
                    <a:pt x="2449809" y="1899899"/>
                  </a:lnTo>
                  <a:lnTo>
                    <a:pt x="2451004" y="1903560"/>
                  </a:lnTo>
                  <a:lnTo>
                    <a:pt x="2461337" y="1907967"/>
                  </a:lnTo>
                  <a:lnTo>
                    <a:pt x="2465141" y="1906439"/>
                  </a:lnTo>
                  <a:lnTo>
                    <a:pt x="2467842" y="1900106"/>
                  </a:lnTo>
                  <a:lnTo>
                    <a:pt x="2466313" y="1896303"/>
                  </a:lnTo>
                  <a:close/>
                </a:path>
                <a:path w="18513425" h="10742930">
                  <a:moveTo>
                    <a:pt x="3269865" y="2238284"/>
                  </a:moveTo>
                  <a:lnTo>
                    <a:pt x="3262866" y="2235298"/>
                  </a:lnTo>
                  <a:lnTo>
                    <a:pt x="3259391" y="2234210"/>
                  </a:lnTo>
                  <a:lnTo>
                    <a:pt x="3256062" y="2235547"/>
                  </a:lnTo>
                  <a:lnTo>
                    <a:pt x="3253219" y="2242213"/>
                  </a:lnTo>
                  <a:lnTo>
                    <a:pt x="3254890" y="2245684"/>
                  </a:lnTo>
                  <a:lnTo>
                    <a:pt x="3262222" y="2248812"/>
                  </a:lnTo>
                  <a:lnTo>
                    <a:pt x="3265697" y="2249900"/>
                  </a:lnTo>
                  <a:lnTo>
                    <a:pt x="3269026" y="2248562"/>
                  </a:lnTo>
                  <a:lnTo>
                    <a:pt x="3270449" y="2245228"/>
                  </a:lnTo>
                  <a:lnTo>
                    <a:pt x="3271428" y="2242101"/>
                  </a:lnTo>
                  <a:lnTo>
                    <a:pt x="3271537" y="2241754"/>
                  </a:lnTo>
                  <a:lnTo>
                    <a:pt x="3269865" y="2238284"/>
                  </a:lnTo>
                  <a:close/>
                </a:path>
                <a:path w="18513425" h="10742930">
                  <a:moveTo>
                    <a:pt x="2386648" y="1859562"/>
                  </a:moveTo>
                  <a:lnTo>
                    <a:pt x="2379982" y="1856719"/>
                  </a:lnTo>
                  <a:lnTo>
                    <a:pt x="2375006" y="1868384"/>
                  </a:lnTo>
                  <a:lnTo>
                    <a:pt x="2381672" y="1871228"/>
                  </a:lnTo>
                  <a:lnTo>
                    <a:pt x="2385476" y="1869698"/>
                  </a:lnTo>
                  <a:lnTo>
                    <a:pt x="2388034" y="1863700"/>
                  </a:lnTo>
                  <a:lnTo>
                    <a:pt x="2386648" y="1859562"/>
                  </a:lnTo>
                  <a:close/>
                </a:path>
                <a:path w="18513425" h="10742930">
                  <a:moveTo>
                    <a:pt x="3351045" y="2270548"/>
                  </a:moveTo>
                  <a:lnTo>
                    <a:pt x="3344045" y="2267562"/>
                  </a:lnTo>
                  <a:lnTo>
                    <a:pt x="3340570" y="2266474"/>
                  </a:lnTo>
                  <a:lnTo>
                    <a:pt x="3337242" y="2267811"/>
                  </a:lnTo>
                  <a:lnTo>
                    <a:pt x="3334398" y="2274477"/>
                  </a:lnTo>
                  <a:lnTo>
                    <a:pt x="3336069" y="2277948"/>
                  </a:lnTo>
                  <a:lnTo>
                    <a:pt x="3339069" y="2279228"/>
                  </a:lnTo>
                  <a:lnTo>
                    <a:pt x="3339545" y="2279037"/>
                  </a:lnTo>
                  <a:lnTo>
                    <a:pt x="3343211" y="2280601"/>
                  </a:lnTo>
                  <a:lnTo>
                    <a:pt x="3352383" y="2273877"/>
                  </a:lnTo>
                  <a:lnTo>
                    <a:pt x="3351045" y="2270548"/>
                  </a:lnTo>
                  <a:close/>
                </a:path>
                <a:path w="18513425" h="10742930">
                  <a:moveTo>
                    <a:pt x="11841681" y="5889615"/>
                  </a:moveTo>
                  <a:lnTo>
                    <a:pt x="11834268" y="5895908"/>
                  </a:lnTo>
                  <a:lnTo>
                    <a:pt x="11834988" y="5899761"/>
                  </a:lnTo>
                  <a:lnTo>
                    <a:pt x="11837704" y="5901707"/>
                  </a:lnTo>
                  <a:lnTo>
                    <a:pt x="11841086" y="5903938"/>
                  </a:lnTo>
                  <a:lnTo>
                    <a:pt x="11844752" y="5905501"/>
                  </a:lnTo>
                  <a:lnTo>
                    <a:pt x="11847938" y="5904498"/>
                  </a:lnTo>
                  <a:lnTo>
                    <a:pt x="11849517" y="5902413"/>
                  </a:lnTo>
                  <a:lnTo>
                    <a:pt x="11849743" y="5902115"/>
                  </a:lnTo>
                  <a:lnTo>
                    <a:pt x="11851176" y="5899576"/>
                  </a:lnTo>
                  <a:lnTo>
                    <a:pt x="11851355" y="5899258"/>
                  </a:lnTo>
                  <a:lnTo>
                    <a:pt x="11850635" y="5895405"/>
                  </a:lnTo>
                  <a:lnTo>
                    <a:pt x="11847919" y="5893458"/>
                  </a:lnTo>
                  <a:lnTo>
                    <a:pt x="11844538" y="5891228"/>
                  </a:lnTo>
                  <a:lnTo>
                    <a:pt x="11841681" y="5889615"/>
                  </a:lnTo>
                  <a:close/>
                </a:path>
                <a:path w="18513425" h="10742930">
                  <a:moveTo>
                    <a:pt x="3432034" y="2302337"/>
                  </a:moveTo>
                  <a:lnTo>
                    <a:pt x="3425368" y="2299493"/>
                  </a:lnTo>
                  <a:lnTo>
                    <a:pt x="3421892" y="2298405"/>
                  </a:lnTo>
                  <a:lnTo>
                    <a:pt x="3418422" y="2300077"/>
                  </a:lnTo>
                  <a:lnTo>
                    <a:pt x="3415720" y="2306410"/>
                  </a:lnTo>
                  <a:lnTo>
                    <a:pt x="3417392" y="2309880"/>
                  </a:lnTo>
                  <a:lnTo>
                    <a:pt x="3420391" y="2311159"/>
                  </a:lnTo>
                  <a:lnTo>
                    <a:pt x="3420867" y="2310968"/>
                  </a:lnTo>
                  <a:lnTo>
                    <a:pt x="3424533" y="2312532"/>
                  </a:lnTo>
                  <a:lnTo>
                    <a:pt x="3433705" y="2305808"/>
                  </a:lnTo>
                  <a:lnTo>
                    <a:pt x="3432034" y="2302337"/>
                  </a:lnTo>
                  <a:close/>
                </a:path>
                <a:path w="18513425" h="10742930">
                  <a:moveTo>
                    <a:pt x="2307935" y="1822439"/>
                  </a:moveTo>
                  <a:lnTo>
                    <a:pt x="2297935" y="1818174"/>
                  </a:lnTo>
                  <a:lnTo>
                    <a:pt x="2294273" y="1819370"/>
                  </a:lnTo>
                  <a:lnTo>
                    <a:pt x="2291572" y="1825703"/>
                  </a:lnTo>
                  <a:lnTo>
                    <a:pt x="2292959" y="1829840"/>
                  </a:lnTo>
                  <a:lnTo>
                    <a:pt x="2302958" y="1834105"/>
                  </a:lnTo>
                  <a:lnTo>
                    <a:pt x="2306762" y="1832577"/>
                  </a:lnTo>
                  <a:lnTo>
                    <a:pt x="2309321" y="1826577"/>
                  </a:lnTo>
                  <a:lnTo>
                    <a:pt x="2307935" y="1822439"/>
                  </a:lnTo>
                  <a:close/>
                </a:path>
                <a:path w="18513425" h="10742930">
                  <a:moveTo>
                    <a:pt x="3513689" y="2334412"/>
                  </a:moveTo>
                  <a:lnTo>
                    <a:pt x="3506689" y="2331426"/>
                  </a:lnTo>
                  <a:lnTo>
                    <a:pt x="3503214" y="2330337"/>
                  </a:lnTo>
                  <a:lnTo>
                    <a:pt x="3499744" y="2332008"/>
                  </a:lnTo>
                  <a:lnTo>
                    <a:pt x="3497043" y="2338341"/>
                  </a:lnTo>
                  <a:lnTo>
                    <a:pt x="3498714" y="2341811"/>
                  </a:lnTo>
                  <a:lnTo>
                    <a:pt x="3501714" y="2343090"/>
                  </a:lnTo>
                  <a:lnTo>
                    <a:pt x="3502189" y="2342900"/>
                  </a:lnTo>
                  <a:lnTo>
                    <a:pt x="3505855" y="2344464"/>
                  </a:lnTo>
                  <a:lnTo>
                    <a:pt x="3515027" y="2337739"/>
                  </a:lnTo>
                  <a:lnTo>
                    <a:pt x="3513689" y="2334412"/>
                  </a:lnTo>
                  <a:close/>
                </a:path>
                <a:path w="18513425" h="10742930">
                  <a:moveTo>
                    <a:pt x="2219506" y="1780385"/>
                  </a:moveTo>
                  <a:lnTo>
                    <a:pt x="2215702" y="1781914"/>
                  </a:lnTo>
                  <a:lnTo>
                    <a:pt x="2213896" y="1785872"/>
                  </a:lnTo>
                  <a:lnTo>
                    <a:pt x="2212667" y="1788106"/>
                  </a:lnTo>
                  <a:lnTo>
                    <a:pt x="2214054" y="1792242"/>
                  </a:lnTo>
                  <a:lnTo>
                    <a:pt x="2224053" y="1796508"/>
                  </a:lnTo>
                  <a:lnTo>
                    <a:pt x="2227715" y="1795311"/>
                  </a:lnTo>
                  <a:lnTo>
                    <a:pt x="2229521" y="1791355"/>
                  </a:lnTo>
                  <a:lnTo>
                    <a:pt x="2230750" y="1789121"/>
                  </a:lnTo>
                  <a:lnTo>
                    <a:pt x="2229363" y="1784984"/>
                  </a:lnTo>
                  <a:lnTo>
                    <a:pt x="2222697" y="1782141"/>
                  </a:lnTo>
                  <a:lnTo>
                    <a:pt x="2219506" y="1780385"/>
                  </a:lnTo>
                  <a:close/>
                </a:path>
                <a:path w="18513425" h="10742930">
                  <a:moveTo>
                    <a:pt x="3594962" y="2365535"/>
                  </a:moveTo>
                  <a:lnTo>
                    <a:pt x="3588296" y="2362691"/>
                  </a:lnTo>
                  <a:lnTo>
                    <a:pt x="3584820" y="2361603"/>
                  </a:lnTo>
                  <a:lnTo>
                    <a:pt x="3581492" y="2362940"/>
                  </a:lnTo>
                  <a:lnTo>
                    <a:pt x="3578649" y="2369606"/>
                  </a:lnTo>
                  <a:lnTo>
                    <a:pt x="3580320" y="2373076"/>
                  </a:lnTo>
                  <a:lnTo>
                    <a:pt x="3583320" y="2374356"/>
                  </a:lnTo>
                  <a:lnTo>
                    <a:pt x="3583795" y="2374166"/>
                  </a:lnTo>
                  <a:lnTo>
                    <a:pt x="3587461" y="2375730"/>
                  </a:lnTo>
                  <a:lnTo>
                    <a:pt x="3596633" y="2369005"/>
                  </a:lnTo>
                  <a:lnTo>
                    <a:pt x="3594962" y="2365535"/>
                  </a:lnTo>
                  <a:close/>
                </a:path>
                <a:path w="18513425" h="10742930">
                  <a:moveTo>
                    <a:pt x="2141218" y="1742264"/>
                  </a:moveTo>
                  <a:lnTo>
                    <a:pt x="2137081" y="1743651"/>
                  </a:lnTo>
                  <a:lnTo>
                    <a:pt x="2135275" y="1747607"/>
                  </a:lnTo>
                  <a:lnTo>
                    <a:pt x="2134046" y="1749840"/>
                  </a:lnTo>
                  <a:lnTo>
                    <a:pt x="2135575" y="1753645"/>
                  </a:lnTo>
                  <a:lnTo>
                    <a:pt x="2138433" y="1755258"/>
                  </a:lnTo>
                  <a:lnTo>
                    <a:pt x="2145432" y="1758244"/>
                  </a:lnTo>
                  <a:lnTo>
                    <a:pt x="2149094" y="1757048"/>
                  </a:lnTo>
                  <a:lnTo>
                    <a:pt x="2150900" y="1753091"/>
                  </a:lnTo>
                  <a:lnTo>
                    <a:pt x="2152129" y="1750857"/>
                  </a:lnTo>
                  <a:lnTo>
                    <a:pt x="2150600" y="1747053"/>
                  </a:lnTo>
                  <a:lnTo>
                    <a:pt x="2147742" y="1745440"/>
                  </a:lnTo>
                  <a:lnTo>
                    <a:pt x="2144076" y="1743877"/>
                  </a:lnTo>
                  <a:lnTo>
                    <a:pt x="2141218" y="1742264"/>
                  </a:lnTo>
                  <a:close/>
                </a:path>
                <a:path w="18513425" h="10742930">
                  <a:moveTo>
                    <a:pt x="3676568" y="2396799"/>
                  </a:moveTo>
                  <a:lnTo>
                    <a:pt x="3666570" y="2392534"/>
                  </a:lnTo>
                  <a:lnTo>
                    <a:pt x="3663098" y="2394206"/>
                  </a:lnTo>
                  <a:lnTo>
                    <a:pt x="3660255" y="2400871"/>
                  </a:lnTo>
                  <a:lnTo>
                    <a:pt x="3661926" y="2404342"/>
                  </a:lnTo>
                  <a:lnTo>
                    <a:pt x="3664926" y="2405621"/>
                  </a:lnTo>
                  <a:lnTo>
                    <a:pt x="3665402" y="2405430"/>
                  </a:lnTo>
                  <a:lnTo>
                    <a:pt x="3669068" y="2406994"/>
                  </a:lnTo>
                  <a:lnTo>
                    <a:pt x="3672543" y="2408083"/>
                  </a:lnTo>
                  <a:lnTo>
                    <a:pt x="3675872" y="2406744"/>
                  </a:lnTo>
                  <a:lnTo>
                    <a:pt x="3677294" y="2403412"/>
                  </a:lnTo>
                  <a:lnTo>
                    <a:pt x="3678134" y="2400620"/>
                  </a:lnTo>
                  <a:lnTo>
                    <a:pt x="3678239" y="2400270"/>
                  </a:lnTo>
                  <a:lnTo>
                    <a:pt x="3676568" y="2396799"/>
                  </a:lnTo>
                  <a:close/>
                </a:path>
                <a:path w="18513425" h="10742930">
                  <a:moveTo>
                    <a:pt x="3758317" y="2427730"/>
                  </a:moveTo>
                  <a:lnTo>
                    <a:pt x="3754842" y="2426642"/>
                  </a:lnTo>
                  <a:lnTo>
                    <a:pt x="3748176" y="2423798"/>
                  </a:lnTo>
                  <a:lnTo>
                    <a:pt x="3744705" y="2425470"/>
                  </a:lnTo>
                  <a:lnTo>
                    <a:pt x="3741861" y="2432136"/>
                  </a:lnTo>
                  <a:lnTo>
                    <a:pt x="3743533" y="2435606"/>
                  </a:lnTo>
                  <a:lnTo>
                    <a:pt x="3746533" y="2436886"/>
                  </a:lnTo>
                  <a:lnTo>
                    <a:pt x="3747008" y="2436695"/>
                  </a:lnTo>
                  <a:lnTo>
                    <a:pt x="3753675" y="2439538"/>
                  </a:lnTo>
                  <a:lnTo>
                    <a:pt x="3757144" y="2437867"/>
                  </a:lnTo>
                  <a:lnTo>
                    <a:pt x="3759846" y="2431534"/>
                  </a:lnTo>
                  <a:lnTo>
                    <a:pt x="3758317" y="2427730"/>
                  </a:lnTo>
                  <a:close/>
                </a:path>
                <a:path w="18513425" h="10742930">
                  <a:moveTo>
                    <a:pt x="2062549" y="1703189"/>
                  </a:moveTo>
                  <a:lnTo>
                    <a:pt x="2058412" y="1704577"/>
                  </a:lnTo>
                  <a:lnTo>
                    <a:pt x="2056605" y="1708535"/>
                  </a:lnTo>
                  <a:lnTo>
                    <a:pt x="2055377" y="1710768"/>
                  </a:lnTo>
                  <a:lnTo>
                    <a:pt x="2056906" y="1714572"/>
                  </a:lnTo>
                  <a:lnTo>
                    <a:pt x="2059763" y="1716185"/>
                  </a:lnTo>
                  <a:lnTo>
                    <a:pt x="2066763" y="1719171"/>
                  </a:lnTo>
                  <a:lnTo>
                    <a:pt x="2070424" y="1717974"/>
                  </a:lnTo>
                  <a:lnTo>
                    <a:pt x="2072230" y="1714018"/>
                  </a:lnTo>
                  <a:lnTo>
                    <a:pt x="2073459" y="1711784"/>
                  </a:lnTo>
                  <a:lnTo>
                    <a:pt x="2071931" y="1707979"/>
                  </a:lnTo>
                  <a:lnTo>
                    <a:pt x="2069073" y="1706366"/>
                  </a:lnTo>
                  <a:lnTo>
                    <a:pt x="2065407" y="1704802"/>
                  </a:lnTo>
                  <a:lnTo>
                    <a:pt x="2062549" y="1703189"/>
                  </a:lnTo>
                  <a:close/>
                </a:path>
                <a:path w="18513425" h="10742930">
                  <a:moveTo>
                    <a:pt x="11769559" y="5840729"/>
                  </a:moveTo>
                  <a:lnTo>
                    <a:pt x="11765565" y="5841782"/>
                  </a:lnTo>
                  <a:lnTo>
                    <a:pt x="11761889" y="5846913"/>
                  </a:lnTo>
                  <a:lnTo>
                    <a:pt x="11761673" y="5847214"/>
                  </a:lnTo>
                  <a:lnTo>
                    <a:pt x="11762726" y="5851208"/>
                  </a:lnTo>
                  <a:lnTo>
                    <a:pt x="11765441" y="5853155"/>
                  </a:lnTo>
                  <a:lnTo>
                    <a:pt x="11768824" y="5855386"/>
                  </a:lnTo>
                  <a:lnTo>
                    <a:pt x="11772490" y="5856949"/>
                  </a:lnTo>
                  <a:lnTo>
                    <a:pt x="11775675" y="5855944"/>
                  </a:lnTo>
                  <a:lnTo>
                    <a:pt x="11777254" y="5853860"/>
                  </a:lnTo>
                  <a:lnTo>
                    <a:pt x="11779426" y="5850847"/>
                  </a:lnTo>
                  <a:lnTo>
                    <a:pt x="11778373" y="5846851"/>
                  </a:lnTo>
                  <a:lnTo>
                    <a:pt x="11775658" y="5844906"/>
                  </a:lnTo>
                  <a:lnTo>
                    <a:pt x="11772275" y="5842675"/>
                  </a:lnTo>
                  <a:lnTo>
                    <a:pt x="11769559" y="5840729"/>
                  </a:lnTo>
                  <a:close/>
                </a:path>
                <a:path w="18513425" h="10742930">
                  <a:moveTo>
                    <a:pt x="3839781" y="2459329"/>
                  </a:moveTo>
                  <a:lnTo>
                    <a:pt x="3829782" y="2455064"/>
                  </a:lnTo>
                  <a:lnTo>
                    <a:pt x="3826170" y="2457068"/>
                  </a:lnTo>
                  <a:lnTo>
                    <a:pt x="3823610" y="2463067"/>
                  </a:lnTo>
                  <a:lnTo>
                    <a:pt x="3825281" y="2466538"/>
                  </a:lnTo>
                  <a:lnTo>
                    <a:pt x="3835280" y="2470804"/>
                  </a:lnTo>
                  <a:lnTo>
                    <a:pt x="3838751" y="2469133"/>
                  </a:lnTo>
                  <a:lnTo>
                    <a:pt x="3841595" y="2462467"/>
                  </a:lnTo>
                  <a:lnTo>
                    <a:pt x="3839781" y="2459329"/>
                  </a:lnTo>
                  <a:close/>
                </a:path>
                <a:path w="18513425" h="10742930">
                  <a:moveTo>
                    <a:pt x="1984830" y="1663735"/>
                  </a:moveTo>
                  <a:lnTo>
                    <a:pt x="1980693" y="1665121"/>
                  </a:lnTo>
                  <a:lnTo>
                    <a:pt x="1978876" y="1669073"/>
                  </a:lnTo>
                  <a:lnTo>
                    <a:pt x="1977800" y="1670979"/>
                  </a:lnTo>
                  <a:lnTo>
                    <a:pt x="1979187" y="1675117"/>
                  </a:lnTo>
                  <a:lnTo>
                    <a:pt x="1982045" y="1676730"/>
                  </a:lnTo>
                  <a:lnTo>
                    <a:pt x="1989044" y="1679715"/>
                  </a:lnTo>
                  <a:lnTo>
                    <a:pt x="1992706" y="1678519"/>
                  </a:lnTo>
                  <a:lnTo>
                    <a:pt x="1994523" y="1674566"/>
                  </a:lnTo>
                  <a:lnTo>
                    <a:pt x="1995598" y="1672662"/>
                  </a:lnTo>
                  <a:lnTo>
                    <a:pt x="1994070" y="1668857"/>
                  </a:lnTo>
                  <a:lnTo>
                    <a:pt x="1991354" y="1666911"/>
                  </a:lnTo>
                  <a:lnTo>
                    <a:pt x="1987688" y="1665347"/>
                  </a:lnTo>
                  <a:lnTo>
                    <a:pt x="1984830" y="1663735"/>
                  </a:lnTo>
                  <a:close/>
                </a:path>
                <a:path w="18513425" h="10742930">
                  <a:moveTo>
                    <a:pt x="3921814" y="2489594"/>
                  </a:moveTo>
                  <a:lnTo>
                    <a:pt x="3918338" y="2488506"/>
                  </a:lnTo>
                  <a:lnTo>
                    <a:pt x="3911672" y="2485663"/>
                  </a:lnTo>
                  <a:lnTo>
                    <a:pt x="3908060" y="2487667"/>
                  </a:lnTo>
                  <a:lnTo>
                    <a:pt x="3905501" y="2493666"/>
                  </a:lnTo>
                  <a:lnTo>
                    <a:pt x="3907172" y="2497137"/>
                  </a:lnTo>
                  <a:lnTo>
                    <a:pt x="3917171" y="2501402"/>
                  </a:lnTo>
                  <a:lnTo>
                    <a:pt x="3920642" y="2499731"/>
                  </a:lnTo>
                  <a:lnTo>
                    <a:pt x="3923486" y="2493065"/>
                  </a:lnTo>
                  <a:lnTo>
                    <a:pt x="3921814" y="2489594"/>
                  </a:lnTo>
                  <a:close/>
                </a:path>
                <a:path w="18513425" h="10742930">
                  <a:moveTo>
                    <a:pt x="4003562" y="2520525"/>
                  </a:moveTo>
                  <a:lnTo>
                    <a:pt x="3993564" y="2516260"/>
                  </a:lnTo>
                  <a:lnTo>
                    <a:pt x="3990092" y="2517932"/>
                  </a:lnTo>
                  <a:lnTo>
                    <a:pt x="3987391" y="2524264"/>
                  </a:lnTo>
                  <a:lnTo>
                    <a:pt x="3989063" y="2527735"/>
                  </a:lnTo>
                  <a:lnTo>
                    <a:pt x="3999062" y="2532000"/>
                  </a:lnTo>
                  <a:lnTo>
                    <a:pt x="4002533" y="2530330"/>
                  </a:lnTo>
                  <a:lnTo>
                    <a:pt x="4005376" y="2523663"/>
                  </a:lnTo>
                  <a:lnTo>
                    <a:pt x="4003562" y="2520525"/>
                  </a:lnTo>
                  <a:close/>
                </a:path>
                <a:path w="18513425" h="10742930">
                  <a:moveTo>
                    <a:pt x="1907062" y="1623471"/>
                  </a:moveTo>
                  <a:lnTo>
                    <a:pt x="1902925" y="1624857"/>
                  </a:lnTo>
                  <a:lnTo>
                    <a:pt x="1901108" y="1628810"/>
                  </a:lnTo>
                  <a:lnTo>
                    <a:pt x="1900033" y="1630714"/>
                  </a:lnTo>
                  <a:lnTo>
                    <a:pt x="1901562" y="1634518"/>
                  </a:lnTo>
                  <a:lnTo>
                    <a:pt x="1904278" y="1636464"/>
                  </a:lnTo>
                  <a:lnTo>
                    <a:pt x="1911610" y="1639592"/>
                  </a:lnTo>
                  <a:lnTo>
                    <a:pt x="1915272" y="1638397"/>
                  </a:lnTo>
                  <a:lnTo>
                    <a:pt x="1917090" y="1634444"/>
                  </a:lnTo>
                  <a:lnTo>
                    <a:pt x="1918164" y="1632540"/>
                  </a:lnTo>
                  <a:lnTo>
                    <a:pt x="1916635" y="1628735"/>
                  </a:lnTo>
                  <a:lnTo>
                    <a:pt x="1913920" y="1626789"/>
                  </a:lnTo>
                  <a:lnTo>
                    <a:pt x="1910254" y="1625225"/>
                  </a:lnTo>
                  <a:lnTo>
                    <a:pt x="1907062" y="1623471"/>
                  </a:lnTo>
                  <a:close/>
                </a:path>
                <a:path w="18513425" h="10742930">
                  <a:moveTo>
                    <a:pt x="4085405" y="2550316"/>
                  </a:moveTo>
                  <a:lnTo>
                    <a:pt x="4082263" y="2549369"/>
                  </a:lnTo>
                  <a:lnTo>
                    <a:pt x="4075596" y="2546526"/>
                  </a:lnTo>
                  <a:lnTo>
                    <a:pt x="4071983" y="2548530"/>
                  </a:lnTo>
                  <a:lnTo>
                    <a:pt x="4069424" y="2554529"/>
                  </a:lnTo>
                  <a:lnTo>
                    <a:pt x="4071095" y="2558000"/>
                  </a:lnTo>
                  <a:lnTo>
                    <a:pt x="4081095" y="2562266"/>
                  </a:lnTo>
                  <a:lnTo>
                    <a:pt x="4084708" y="2560260"/>
                  </a:lnTo>
                  <a:lnTo>
                    <a:pt x="4087409" y="2553927"/>
                  </a:lnTo>
                  <a:lnTo>
                    <a:pt x="4085405" y="2550316"/>
                  </a:lnTo>
                  <a:close/>
                </a:path>
                <a:path w="18513425" h="10742930">
                  <a:moveTo>
                    <a:pt x="11696062" y="5793226"/>
                  </a:moveTo>
                  <a:lnTo>
                    <a:pt x="11692068" y="5794279"/>
                  </a:lnTo>
                  <a:lnTo>
                    <a:pt x="11690813" y="5796502"/>
                  </a:lnTo>
                  <a:lnTo>
                    <a:pt x="11690455" y="5797136"/>
                  </a:lnTo>
                  <a:lnTo>
                    <a:pt x="11688367" y="5800186"/>
                  </a:lnTo>
                  <a:lnTo>
                    <a:pt x="11689562" y="5803848"/>
                  </a:lnTo>
                  <a:lnTo>
                    <a:pt x="11692277" y="5805793"/>
                  </a:lnTo>
                  <a:lnTo>
                    <a:pt x="11695660" y="5808024"/>
                  </a:lnTo>
                  <a:lnTo>
                    <a:pt x="11699326" y="5809587"/>
                  </a:lnTo>
                  <a:lnTo>
                    <a:pt x="11702844" y="5808726"/>
                  </a:lnTo>
                  <a:lnTo>
                    <a:pt x="11703948" y="5806832"/>
                  </a:lnTo>
                  <a:lnTo>
                    <a:pt x="11704315" y="5806201"/>
                  </a:lnTo>
                  <a:lnTo>
                    <a:pt x="11706404" y="5803153"/>
                  </a:lnTo>
                  <a:lnTo>
                    <a:pt x="11705209" y="5799491"/>
                  </a:lnTo>
                  <a:lnTo>
                    <a:pt x="11702494" y="5797545"/>
                  </a:lnTo>
                  <a:lnTo>
                    <a:pt x="11699111" y="5795315"/>
                  </a:lnTo>
                  <a:lnTo>
                    <a:pt x="11696062" y="5793226"/>
                  </a:lnTo>
                  <a:close/>
                </a:path>
                <a:path w="18513425" h="10742930">
                  <a:moveTo>
                    <a:pt x="4167104" y="2580439"/>
                  </a:moveTo>
                  <a:lnTo>
                    <a:pt x="4163962" y="2579492"/>
                  </a:lnTo>
                  <a:lnTo>
                    <a:pt x="4157296" y="2576649"/>
                  </a:lnTo>
                  <a:lnTo>
                    <a:pt x="4153683" y="2578653"/>
                  </a:lnTo>
                  <a:lnTo>
                    <a:pt x="4151124" y="2584653"/>
                  </a:lnTo>
                  <a:lnTo>
                    <a:pt x="4152796" y="2588122"/>
                  </a:lnTo>
                  <a:lnTo>
                    <a:pt x="4162795" y="2592388"/>
                  </a:lnTo>
                  <a:lnTo>
                    <a:pt x="4166408" y="2590384"/>
                  </a:lnTo>
                  <a:lnTo>
                    <a:pt x="4169109" y="2584051"/>
                  </a:lnTo>
                  <a:lnTo>
                    <a:pt x="4167104" y="2580439"/>
                  </a:lnTo>
                  <a:close/>
                </a:path>
                <a:path w="18513425" h="10742930">
                  <a:moveTo>
                    <a:pt x="1829721" y="1582206"/>
                  </a:moveTo>
                  <a:lnTo>
                    <a:pt x="1825584" y="1583593"/>
                  </a:lnTo>
                  <a:lnTo>
                    <a:pt x="1822883" y="1589926"/>
                  </a:lnTo>
                  <a:lnTo>
                    <a:pt x="1824078" y="1593588"/>
                  </a:lnTo>
                  <a:lnTo>
                    <a:pt x="1826794" y="1595534"/>
                  </a:lnTo>
                  <a:lnTo>
                    <a:pt x="1834127" y="1598662"/>
                  </a:lnTo>
                  <a:lnTo>
                    <a:pt x="1837789" y="1597466"/>
                  </a:lnTo>
                  <a:lnTo>
                    <a:pt x="1840490" y="1591133"/>
                  </a:lnTo>
                  <a:lnTo>
                    <a:pt x="1839294" y="1587472"/>
                  </a:lnTo>
                  <a:lnTo>
                    <a:pt x="1836579" y="1585525"/>
                  </a:lnTo>
                  <a:lnTo>
                    <a:pt x="1832912" y="1583962"/>
                  </a:lnTo>
                  <a:lnTo>
                    <a:pt x="1829721" y="1582206"/>
                  </a:lnTo>
                  <a:close/>
                </a:path>
                <a:path w="18513425" h="10742930">
                  <a:moveTo>
                    <a:pt x="4249612" y="2610512"/>
                  </a:moveTo>
                  <a:lnTo>
                    <a:pt x="4246137" y="2609423"/>
                  </a:lnTo>
                  <a:lnTo>
                    <a:pt x="4239471" y="2606580"/>
                  </a:lnTo>
                  <a:lnTo>
                    <a:pt x="4235858" y="2608585"/>
                  </a:lnTo>
                  <a:lnTo>
                    <a:pt x="4233299" y="2614584"/>
                  </a:lnTo>
                  <a:lnTo>
                    <a:pt x="4234970" y="2618054"/>
                  </a:lnTo>
                  <a:lnTo>
                    <a:pt x="4244970" y="2622320"/>
                  </a:lnTo>
                  <a:lnTo>
                    <a:pt x="4248583" y="2620316"/>
                  </a:lnTo>
                  <a:lnTo>
                    <a:pt x="4251284" y="2613983"/>
                  </a:lnTo>
                  <a:lnTo>
                    <a:pt x="4249612" y="2610512"/>
                  </a:lnTo>
                  <a:close/>
                </a:path>
                <a:path w="18513425" h="10742930">
                  <a:moveTo>
                    <a:pt x="1759571" y="1544403"/>
                  </a:moveTo>
                  <a:lnTo>
                    <a:pt x="1755905" y="1542839"/>
                  </a:lnTo>
                  <a:lnTo>
                    <a:pt x="1752821" y="1548221"/>
                  </a:lnTo>
                  <a:lnTo>
                    <a:pt x="1750893" y="1552126"/>
                  </a:lnTo>
                  <a:lnTo>
                    <a:pt x="1749929" y="1554079"/>
                  </a:lnTo>
                  <a:lnTo>
                    <a:pt x="1756928" y="1557064"/>
                  </a:lnTo>
                  <a:lnTo>
                    <a:pt x="1760447" y="1556201"/>
                  </a:lnTo>
                  <a:lnTo>
                    <a:pt x="1762253" y="1552245"/>
                  </a:lnTo>
                  <a:lnTo>
                    <a:pt x="1763482" y="1550011"/>
                  </a:lnTo>
                  <a:lnTo>
                    <a:pt x="1762287" y="1546350"/>
                  </a:lnTo>
                  <a:lnTo>
                    <a:pt x="1759571" y="1544403"/>
                  </a:lnTo>
                  <a:close/>
                </a:path>
                <a:path w="18513425" h="10742930">
                  <a:moveTo>
                    <a:pt x="4331312" y="2640635"/>
                  </a:moveTo>
                  <a:lnTo>
                    <a:pt x="4328170" y="2639689"/>
                  </a:lnTo>
                  <a:lnTo>
                    <a:pt x="4321504" y="2636845"/>
                  </a:lnTo>
                  <a:lnTo>
                    <a:pt x="4317891" y="2638849"/>
                  </a:lnTo>
                  <a:lnTo>
                    <a:pt x="4315331" y="2644850"/>
                  </a:lnTo>
                  <a:lnTo>
                    <a:pt x="4317003" y="2648320"/>
                  </a:lnTo>
                  <a:lnTo>
                    <a:pt x="4327003" y="2652585"/>
                  </a:lnTo>
                  <a:lnTo>
                    <a:pt x="4330473" y="2650914"/>
                  </a:lnTo>
                  <a:lnTo>
                    <a:pt x="4333316" y="2644248"/>
                  </a:lnTo>
                  <a:lnTo>
                    <a:pt x="4331312" y="2640635"/>
                  </a:lnTo>
                  <a:close/>
                </a:path>
                <a:path w="18513425" h="10742930">
                  <a:moveTo>
                    <a:pt x="11621378" y="5747580"/>
                  </a:moveTo>
                  <a:lnTo>
                    <a:pt x="11617384" y="5748633"/>
                  </a:lnTo>
                  <a:lnTo>
                    <a:pt x="11614516" y="5753713"/>
                  </a:lnTo>
                  <a:lnTo>
                    <a:pt x="11614158" y="5754348"/>
                  </a:lnTo>
                  <a:lnTo>
                    <a:pt x="11615210" y="5758343"/>
                  </a:lnTo>
                  <a:lnTo>
                    <a:pt x="11618068" y="5759957"/>
                  </a:lnTo>
                  <a:lnTo>
                    <a:pt x="11621451" y="5762188"/>
                  </a:lnTo>
                  <a:lnTo>
                    <a:pt x="11622450" y="5762614"/>
                  </a:lnTo>
                  <a:lnTo>
                    <a:pt x="11621975" y="5762804"/>
                  </a:lnTo>
                  <a:lnTo>
                    <a:pt x="11624642" y="5763941"/>
                  </a:lnTo>
                  <a:lnTo>
                    <a:pt x="11628162" y="5763080"/>
                  </a:lnTo>
                  <a:lnTo>
                    <a:pt x="11629417" y="5760857"/>
                  </a:lnTo>
                  <a:lnTo>
                    <a:pt x="11631530" y="5757031"/>
                  </a:lnTo>
                  <a:lnTo>
                    <a:pt x="11630476" y="5753036"/>
                  </a:lnTo>
                  <a:lnTo>
                    <a:pt x="11627619" y="5751423"/>
                  </a:lnTo>
                  <a:lnTo>
                    <a:pt x="11624236" y="5749193"/>
                  </a:lnTo>
                  <a:lnTo>
                    <a:pt x="11621378" y="5747580"/>
                  </a:lnTo>
                  <a:close/>
                </a:path>
                <a:path w="18513425" h="10742930">
                  <a:moveTo>
                    <a:pt x="4413963" y="2670376"/>
                  </a:moveTo>
                  <a:lnTo>
                    <a:pt x="4410488" y="2669288"/>
                  </a:lnTo>
                  <a:lnTo>
                    <a:pt x="4403821" y="2666444"/>
                  </a:lnTo>
                  <a:lnTo>
                    <a:pt x="4400208" y="2668449"/>
                  </a:lnTo>
                  <a:lnTo>
                    <a:pt x="4397650" y="2674448"/>
                  </a:lnTo>
                  <a:lnTo>
                    <a:pt x="4399321" y="2677919"/>
                  </a:lnTo>
                  <a:lnTo>
                    <a:pt x="4409320" y="2682184"/>
                  </a:lnTo>
                  <a:lnTo>
                    <a:pt x="4412932" y="2680179"/>
                  </a:lnTo>
                  <a:lnTo>
                    <a:pt x="4415633" y="2673847"/>
                  </a:lnTo>
                  <a:lnTo>
                    <a:pt x="4413963" y="2670376"/>
                  </a:lnTo>
                  <a:close/>
                </a:path>
                <a:path w="18513425" h="10742930">
                  <a:moveTo>
                    <a:pt x="1676941" y="1498914"/>
                  </a:moveTo>
                  <a:lnTo>
                    <a:pt x="1672946" y="1499967"/>
                  </a:lnTo>
                  <a:lnTo>
                    <a:pt x="1669720" y="1505682"/>
                  </a:lnTo>
                  <a:lnTo>
                    <a:pt x="1670774" y="1509676"/>
                  </a:lnTo>
                  <a:lnTo>
                    <a:pt x="1673490" y="1511623"/>
                  </a:lnTo>
                  <a:lnTo>
                    <a:pt x="1680822" y="1514751"/>
                  </a:lnTo>
                  <a:lnTo>
                    <a:pt x="1684341" y="1513889"/>
                  </a:lnTo>
                  <a:lnTo>
                    <a:pt x="1685621" y="1510889"/>
                  </a:lnTo>
                  <a:lnTo>
                    <a:pt x="1687234" y="1508032"/>
                  </a:lnTo>
                  <a:lnTo>
                    <a:pt x="1686181" y="1504036"/>
                  </a:lnTo>
                  <a:lnTo>
                    <a:pt x="1683466" y="1502090"/>
                  </a:lnTo>
                  <a:lnTo>
                    <a:pt x="1679799" y="1500526"/>
                  </a:lnTo>
                  <a:lnTo>
                    <a:pt x="1676941" y="1498914"/>
                  </a:lnTo>
                  <a:close/>
                </a:path>
                <a:path w="18513425" h="10742930">
                  <a:moveTo>
                    <a:pt x="4496137" y="2700308"/>
                  </a:moveTo>
                  <a:lnTo>
                    <a:pt x="4492662" y="2699219"/>
                  </a:lnTo>
                  <a:lnTo>
                    <a:pt x="4485996" y="2696376"/>
                  </a:lnTo>
                  <a:lnTo>
                    <a:pt x="4482384" y="2698380"/>
                  </a:lnTo>
                  <a:lnTo>
                    <a:pt x="4479825" y="2704380"/>
                  </a:lnTo>
                  <a:lnTo>
                    <a:pt x="4481496" y="2707851"/>
                  </a:lnTo>
                  <a:lnTo>
                    <a:pt x="4491495" y="2712116"/>
                  </a:lnTo>
                  <a:lnTo>
                    <a:pt x="4495107" y="2710111"/>
                  </a:lnTo>
                  <a:lnTo>
                    <a:pt x="4497809" y="2703778"/>
                  </a:lnTo>
                  <a:lnTo>
                    <a:pt x="4496137" y="2700308"/>
                  </a:lnTo>
                  <a:close/>
                </a:path>
                <a:path w="18513425" h="10742930">
                  <a:moveTo>
                    <a:pt x="11547076" y="5702885"/>
                  </a:moveTo>
                  <a:lnTo>
                    <a:pt x="11543082" y="5703938"/>
                  </a:lnTo>
                  <a:lnTo>
                    <a:pt x="11541469" y="5706795"/>
                  </a:lnTo>
                  <a:lnTo>
                    <a:pt x="11539714" y="5709986"/>
                  </a:lnTo>
                  <a:lnTo>
                    <a:pt x="11540909" y="5713648"/>
                  </a:lnTo>
                  <a:lnTo>
                    <a:pt x="11543483" y="5715927"/>
                  </a:lnTo>
                  <a:lnTo>
                    <a:pt x="11550483" y="5718913"/>
                  </a:lnTo>
                  <a:lnTo>
                    <a:pt x="11554002" y="5718052"/>
                  </a:lnTo>
                  <a:lnTo>
                    <a:pt x="11555616" y="5715193"/>
                  </a:lnTo>
                  <a:lnTo>
                    <a:pt x="11557371" y="5712002"/>
                  </a:lnTo>
                  <a:lnTo>
                    <a:pt x="11556174" y="5708340"/>
                  </a:lnTo>
                  <a:lnTo>
                    <a:pt x="11553600" y="5706062"/>
                  </a:lnTo>
                  <a:lnTo>
                    <a:pt x="11549934" y="5704498"/>
                  </a:lnTo>
                  <a:lnTo>
                    <a:pt x="11547076" y="5702885"/>
                  </a:lnTo>
                  <a:close/>
                </a:path>
                <a:path w="18513425" h="10742930">
                  <a:moveTo>
                    <a:pt x="4577788" y="2729621"/>
                  </a:moveTo>
                  <a:lnTo>
                    <a:pt x="4574647" y="2728675"/>
                  </a:lnTo>
                  <a:lnTo>
                    <a:pt x="4567981" y="2725831"/>
                  </a:lnTo>
                  <a:lnTo>
                    <a:pt x="4564367" y="2727836"/>
                  </a:lnTo>
                  <a:lnTo>
                    <a:pt x="4561808" y="2733836"/>
                  </a:lnTo>
                  <a:lnTo>
                    <a:pt x="4563479" y="2737307"/>
                  </a:lnTo>
                  <a:lnTo>
                    <a:pt x="4573478" y="2741572"/>
                  </a:lnTo>
                  <a:lnTo>
                    <a:pt x="4576949" y="2739901"/>
                  </a:lnTo>
                  <a:lnTo>
                    <a:pt x="4579793" y="2733234"/>
                  </a:lnTo>
                  <a:lnTo>
                    <a:pt x="4577788" y="2729621"/>
                  </a:lnTo>
                  <a:close/>
                </a:path>
                <a:path w="18513425" h="10742930">
                  <a:moveTo>
                    <a:pt x="1601405" y="1455267"/>
                  </a:moveTo>
                  <a:lnTo>
                    <a:pt x="1597409" y="1456321"/>
                  </a:lnTo>
                  <a:lnTo>
                    <a:pt x="1595796" y="1459179"/>
                  </a:lnTo>
                  <a:lnTo>
                    <a:pt x="1594041" y="1462369"/>
                  </a:lnTo>
                  <a:lnTo>
                    <a:pt x="1595237" y="1466030"/>
                  </a:lnTo>
                  <a:lnTo>
                    <a:pt x="1597810" y="1468310"/>
                  </a:lnTo>
                  <a:lnTo>
                    <a:pt x="1602143" y="1470159"/>
                  </a:lnTo>
                  <a:lnTo>
                    <a:pt x="1602285" y="1469825"/>
                  </a:lnTo>
                  <a:lnTo>
                    <a:pt x="1605285" y="1471105"/>
                  </a:lnTo>
                  <a:lnTo>
                    <a:pt x="1608472" y="1470100"/>
                  </a:lnTo>
                  <a:lnTo>
                    <a:pt x="1611697" y="1464385"/>
                  </a:lnTo>
                  <a:lnTo>
                    <a:pt x="1610644" y="1460390"/>
                  </a:lnTo>
                  <a:lnTo>
                    <a:pt x="1607928" y="1458444"/>
                  </a:lnTo>
                  <a:lnTo>
                    <a:pt x="1604262" y="1456880"/>
                  </a:lnTo>
                  <a:lnTo>
                    <a:pt x="1601405" y="1455267"/>
                  </a:lnTo>
                  <a:close/>
                </a:path>
                <a:path w="18513425" h="10742930">
                  <a:moveTo>
                    <a:pt x="4659964" y="2759553"/>
                  </a:moveTo>
                  <a:lnTo>
                    <a:pt x="4656822" y="2758607"/>
                  </a:lnTo>
                  <a:lnTo>
                    <a:pt x="4650156" y="2755764"/>
                  </a:lnTo>
                  <a:lnTo>
                    <a:pt x="4646543" y="2757769"/>
                  </a:lnTo>
                  <a:lnTo>
                    <a:pt x="4643984" y="2763767"/>
                  </a:lnTo>
                  <a:lnTo>
                    <a:pt x="4645655" y="2767238"/>
                  </a:lnTo>
                  <a:lnTo>
                    <a:pt x="4655654" y="2771503"/>
                  </a:lnTo>
                  <a:lnTo>
                    <a:pt x="4659266" y="2769499"/>
                  </a:lnTo>
                  <a:lnTo>
                    <a:pt x="4661968" y="2763166"/>
                  </a:lnTo>
                  <a:lnTo>
                    <a:pt x="4659964" y="2759553"/>
                  </a:lnTo>
                  <a:close/>
                </a:path>
                <a:path w="18513425" h="10742930">
                  <a:moveTo>
                    <a:pt x="11471398" y="5659571"/>
                  </a:moveTo>
                  <a:lnTo>
                    <a:pt x="11467402" y="5660624"/>
                  </a:lnTo>
                  <a:lnTo>
                    <a:pt x="11464176" y="5666340"/>
                  </a:lnTo>
                  <a:lnTo>
                    <a:pt x="11465231" y="5670335"/>
                  </a:lnTo>
                  <a:lnTo>
                    <a:pt x="11467946" y="5672281"/>
                  </a:lnTo>
                  <a:lnTo>
                    <a:pt x="11475279" y="5675409"/>
                  </a:lnTo>
                  <a:lnTo>
                    <a:pt x="11478465" y="5674404"/>
                  </a:lnTo>
                  <a:lnTo>
                    <a:pt x="11481691" y="5668689"/>
                  </a:lnTo>
                  <a:lnTo>
                    <a:pt x="11480638" y="5664695"/>
                  </a:lnTo>
                  <a:lnTo>
                    <a:pt x="11477922" y="5662748"/>
                  </a:lnTo>
                  <a:lnTo>
                    <a:pt x="11474255" y="5661184"/>
                  </a:lnTo>
                  <a:lnTo>
                    <a:pt x="11471398" y="5659571"/>
                  </a:lnTo>
                  <a:close/>
                </a:path>
                <a:path w="18513425" h="10742930">
                  <a:moveTo>
                    <a:pt x="4742281" y="2789152"/>
                  </a:moveTo>
                  <a:lnTo>
                    <a:pt x="4739139" y="2788206"/>
                  </a:lnTo>
                  <a:lnTo>
                    <a:pt x="4732472" y="2785362"/>
                  </a:lnTo>
                  <a:lnTo>
                    <a:pt x="4728860" y="2787366"/>
                  </a:lnTo>
                  <a:lnTo>
                    <a:pt x="4726301" y="2793366"/>
                  </a:lnTo>
                  <a:lnTo>
                    <a:pt x="4727972" y="2796837"/>
                  </a:lnTo>
                  <a:lnTo>
                    <a:pt x="4730972" y="2798116"/>
                  </a:lnTo>
                  <a:lnTo>
                    <a:pt x="4731114" y="2797783"/>
                  </a:lnTo>
                  <a:lnTo>
                    <a:pt x="4738113" y="2800769"/>
                  </a:lnTo>
                  <a:lnTo>
                    <a:pt x="4741726" y="2798765"/>
                  </a:lnTo>
                  <a:lnTo>
                    <a:pt x="4744285" y="2792764"/>
                  </a:lnTo>
                  <a:lnTo>
                    <a:pt x="4742281" y="2789152"/>
                  </a:lnTo>
                  <a:close/>
                </a:path>
                <a:path w="18513425" h="10742930">
                  <a:moveTo>
                    <a:pt x="1525676" y="1411145"/>
                  </a:moveTo>
                  <a:lnTo>
                    <a:pt x="1521681" y="1412199"/>
                  </a:lnTo>
                  <a:lnTo>
                    <a:pt x="1520068" y="1415056"/>
                  </a:lnTo>
                  <a:lnTo>
                    <a:pt x="1518313" y="1418247"/>
                  </a:lnTo>
                  <a:lnTo>
                    <a:pt x="1519509" y="1421909"/>
                  </a:lnTo>
                  <a:lnTo>
                    <a:pt x="1522082" y="1424189"/>
                  </a:lnTo>
                  <a:lnTo>
                    <a:pt x="1529081" y="1427174"/>
                  </a:lnTo>
                  <a:lnTo>
                    <a:pt x="1532601" y="1426312"/>
                  </a:lnTo>
                  <a:lnTo>
                    <a:pt x="1534214" y="1423455"/>
                  </a:lnTo>
                  <a:lnTo>
                    <a:pt x="1535969" y="1420263"/>
                  </a:lnTo>
                  <a:lnTo>
                    <a:pt x="1534773" y="1416602"/>
                  </a:lnTo>
                  <a:lnTo>
                    <a:pt x="1532200" y="1414322"/>
                  </a:lnTo>
                  <a:lnTo>
                    <a:pt x="1528533" y="1412758"/>
                  </a:lnTo>
                  <a:lnTo>
                    <a:pt x="1525676" y="1411145"/>
                  </a:lnTo>
                  <a:close/>
                </a:path>
                <a:path w="18513425" h="10742930">
                  <a:moveTo>
                    <a:pt x="4824740" y="2818417"/>
                  </a:moveTo>
                  <a:lnTo>
                    <a:pt x="4821265" y="2817329"/>
                  </a:lnTo>
                  <a:lnTo>
                    <a:pt x="4814599" y="2814485"/>
                  </a:lnTo>
                  <a:lnTo>
                    <a:pt x="4810985" y="2816490"/>
                  </a:lnTo>
                  <a:lnTo>
                    <a:pt x="4808427" y="2822489"/>
                  </a:lnTo>
                  <a:lnTo>
                    <a:pt x="4810098" y="2825960"/>
                  </a:lnTo>
                  <a:lnTo>
                    <a:pt x="4813097" y="2827239"/>
                  </a:lnTo>
                  <a:lnTo>
                    <a:pt x="4813240" y="2826906"/>
                  </a:lnTo>
                  <a:lnTo>
                    <a:pt x="4820239" y="2829892"/>
                  </a:lnTo>
                  <a:lnTo>
                    <a:pt x="4823852" y="2827887"/>
                  </a:lnTo>
                  <a:lnTo>
                    <a:pt x="4826411" y="2821888"/>
                  </a:lnTo>
                  <a:lnTo>
                    <a:pt x="4824740" y="2818417"/>
                  </a:lnTo>
                  <a:close/>
                </a:path>
                <a:path w="18513425" h="10742930">
                  <a:moveTo>
                    <a:pt x="11395101" y="5616782"/>
                  </a:moveTo>
                  <a:lnTo>
                    <a:pt x="11391106" y="5617836"/>
                  </a:lnTo>
                  <a:lnTo>
                    <a:pt x="11389826" y="5620837"/>
                  </a:lnTo>
                  <a:lnTo>
                    <a:pt x="11388214" y="5623694"/>
                  </a:lnTo>
                  <a:lnTo>
                    <a:pt x="11389267" y="5627688"/>
                  </a:lnTo>
                  <a:lnTo>
                    <a:pt x="11391983" y="5629634"/>
                  </a:lnTo>
                  <a:lnTo>
                    <a:pt x="11396315" y="5631483"/>
                  </a:lnTo>
                  <a:lnTo>
                    <a:pt x="11396173" y="5631816"/>
                  </a:lnTo>
                  <a:lnTo>
                    <a:pt x="11399174" y="5633096"/>
                  </a:lnTo>
                  <a:lnTo>
                    <a:pt x="11402834" y="5631901"/>
                  </a:lnTo>
                  <a:lnTo>
                    <a:pt x="11404114" y="5628901"/>
                  </a:lnTo>
                  <a:lnTo>
                    <a:pt x="11405727" y="5626043"/>
                  </a:lnTo>
                  <a:lnTo>
                    <a:pt x="11404673" y="5622047"/>
                  </a:lnTo>
                  <a:lnTo>
                    <a:pt x="11401958" y="5620101"/>
                  </a:lnTo>
                  <a:lnTo>
                    <a:pt x="11398293" y="5618537"/>
                  </a:lnTo>
                  <a:lnTo>
                    <a:pt x="11395101" y="5616782"/>
                  </a:lnTo>
                  <a:close/>
                </a:path>
                <a:path w="18513425" h="10742930">
                  <a:moveTo>
                    <a:pt x="4906391" y="2847730"/>
                  </a:moveTo>
                  <a:lnTo>
                    <a:pt x="4903249" y="2846784"/>
                  </a:lnTo>
                  <a:lnTo>
                    <a:pt x="4896583" y="2843940"/>
                  </a:lnTo>
                  <a:lnTo>
                    <a:pt x="4892970" y="2845946"/>
                  </a:lnTo>
                  <a:lnTo>
                    <a:pt x="4890411" y="2851945"/>
                  </a:lnTo>
                  <a:lnTo>
                    <a:pt x="4892081" y="2855416"/>
                  </a:lnTo>
                  <a:lnTo>
                    <a:pt x="4895081" y="2856696"/>
                  </a:lnTo>
                  <a:lnTo>
                    <a:pt x="4895223" y="2856362"/>
                  </a:lnTo>
                  <a:lnTo>
                    <a:pt x="4902223" y="2859348"/>
                  </a:lnTo>
                  <a:lnTo>
                    <a:pt x="4905837" y="2857343"/>
                  </a:lnTo>
                  <a:lnTo>
                    <a:pt x="4908396" y="2851344"/>
                  </a:lnTo>
                  <a:lnTo>
                    <a:pt x="4906391" y="2847730"/>
                  </a:lnTo>
                  <a:close/>
                </a:path>
                <a:path w="18513425" h="10742930">
                  <a:moveTo>
                    <a:pt x="4988374" y="2877188"/>
                  </a:moveTo>
                  <a:lnTo>
                    <a:pt x="4984899" y="2876098"/>
                  </a:lnTo>
                  <a:lnTo>
                    <a:pt x="4978234" y="2873255"/>
                  </a:lnTo>
                  <a:lnTo>
                    <a:pt x="4974620" y="2875260"/>
                  </a:lnTo>
                  <a:lnTo>
                    <a:pt x="4972061" y="2881259"/>
                  </a:lnTo>
                  <a:lnTo>
                    <a:pt x="4973733" y="2884731"/>
                  </a:lnTo>
                  <a:lnTo>
                    <a:pt x="4976732" y="2886010"/>
                  </a:lnTo>
                  <a:lnTo>
                    <a:pt x="4976875" y="2885677"/>
                  </a:lnTo>
                  <a:lnTo>
                    <a:pt x="4983874" y="2888663"/>
                  </a:lnTo>
                  <a:lnTo>
                    <a:pt x="4987487" y="2886658"/>
                  </a:lnTo>
                  <a:lnTo>
                    <a:pt x="4990046" y="2880658"/>
                  </a:lnTo>
                  <a:lnTo>
                    <a:pt x="4988374" y="2877188"/>
                  </a:lnTo>
                  <a:close/>
                </a:path>
                <a:path w="18513425" h="10742930">
                  <a:moveTo>
                    <a:pt x="1450708" y="1366166"/>
                  </a:moveTo>
                  <a:lnTo>
                    <a:pt x="1446712" y="1367220"/>
                  </a:lnTo>
                  <a:lnTo>
                    <a:pt x="1443487" y="1372934"/>
                  </a:lnTo>
                  <a:lnTo>
                    <a:pt x="1444541" y="1376930"/>
                  </a:lnTo>
                  <a:lnTo>
                    <a:pt x="1447398" y="1378543"/>
                  </a:lnTo>
                  <a:lnTo>
                    <a:pt x="1450780" y="1380773"/>
                  </a:lnTo>
                  <a:lnTo>
                    <a:pt x="1454113" y="1382195"/>
                  </a:lnTo>
                  <a:lnTo>
                    <a:pt x="1457633" y="1381332"/>
                  </a:lnTo>
                  <a:lnTo>
                    <a:pt x="1460859" y="1375617"/>
                  </a:lnTo>
                  <a:lnTo>
                    <a:pt x="1459805" y="1371623"/>
                  </a:lnTo>
                  <a:lnTo>
                    <a:pt x="1456947" y="1370010"/>
                  </a:lnTo>
                  <a:lnTo>
                    <a:pt x="1453565" y="1367779"/>
                  </a:lnTo>
                  <a:lnTo>
                    <a:pt x="1450708" y="1366166"/>
                  </a:lnTo>
                  <a:close/>
                </a:path>
                <a:path w="18513425" h="10742930">
                  <a:moveTo>
                    <a:pt x="11325044" y="5577838"/>
                  </a:moveTo>
                  <a:lnTo>
                    <a:pt x="11318044" y="5574852"/>
                  </a:lnTo>
                  <a:lnTo>
                    <a:pt x="11314049" y="5575906"/>
                  </a:lnTo>
                  <a:lnTo>
                    <a:pt x="11311348" y="5582238"/>
                  </a:lnTo>
                  <a:lnTo>
                    <a:pt x="11312543" y="5585900"/>
                  </a:lnTo>
                  <a:lnTo>
                    <a:pt x="11315259" y="5587847"/>
                  </a:lnTo>
                  <a:lnTo>
                    <a:pt x="11322592" y="5590975"/>
                  </a:lnTo>
                  <a:lnTo>
                    <a:pt x="11326253" y="5589778"/>
                  </a:lnTo>
                  <a:lnTo>
                    <a:pt x="11328955" y="5583445"/>
                  </a:lnTo>
                  <a:lnTo>
                    <a:pt x="11327758" y="5579784"/>
                  </a:lnTo>
                  <a:lnTo>
                    <a:pt x="11325044" y="5577838"/>
                  </a:lnTo>
                  <a:close/>
                </a:path>
                <a:path w="18513425" h="10742930">
                  <a:moveTo>
                    <a:pt x="5070026" y="2906501"/>
                  </a:moveTo>
                  <a:lnTo>
                    <a:pt x="5066884" y="2905555"/>
                  </a:lnTo>
                  <a:lnTo>
                    <a:pt x="5060217" y="2902711"/>
                  </a:lnTo>
                  <a:lnTo>
                    <a:pt x="5056605" y="2904717"/>
                  </a:lnTo>
                  <a:lnTo>
                    <a:pt x="5054045" y="2910716"/>
                  </a:lnTo>
                  <a:lnTo>
                    <a:pt x="5055717" y="2914186"/>
                  </a:lnTo>
                  <a:lnTo>
                    <a:pt x="5058717" y="2915466"/>
                  </a:lnTo>
                  <a:lnTo>
                    <a:pt x="5058859" y="2915132"/>
                  </a:lnTo>
                  <a:lnTo>
                    <a:pt x="5065858" y="2918118"/>
                  </a:lnTo>
                  <a:lnTo>
                    <a:pt x="5069470" y="2916114"/>
                  </a:lnTo>
                  <a:lnTo>
                    <a:pt x="5072030" y="2910114"/>
                  </a:lnTo>
                  <a:lnTo>
                    <a:pt x="5070026" y="2906501"/>
                  </a:lnTo>
                  <a:close/>
                </a:path>
                <a:path w="18513425" h="10742930">
                  <a:moveTo>
                    <a:pt x="11241227" y="5534205"/>
                  </a:moveTo>
                  <a:lnTo>
                    <a:pt x="11237091" y="5535593"/>
                  </a:lnTo>
                  <a:lnTo>
                    <a:pt x="11235274" y="5539545"/>
                  </a:lnTo>
                  <a:lnTo>
                    <a:pt x="11234198" y="5541450"/>
                  </a:lnTo>
                  <a:lnTo>
                    <a:pt x="11235727" y="5545253"/>
                  </a:lnTo>
                  <a:lnTo>
                    <a:pt x="11238441" y="5547199"/>
                  </a:lnTo>
                  <a:lnTo>
                    <a:pt x="11245775" y="5550327"/>
                  </a:lnTo>
                  <a:lnTo>
                    <a:pt x="11249436" y="5549133"/>
                  </a:lnTo>
                  <a:lnTo>
                    <a:pt x="11251254" y="5545180"/>
                  </a:lnTo>
                  <a:lnTo>
                    <a:pt x="11252330" y="5543274"/>
                  </a:lnTo>
                  <a:lnTo>
                    <a:pt x="11250800" y="5539471"/>
                  </a:lnTo>
                  <a:lnTo>
                    <a:pt x="11248085" y="5537525"/>
                  </a:lnTo>
                  <a:lnTo>
                    <a:pt x="11244418" y="5535960"/>
                  </a:lnTo>
                  <a:lnTo>
                    <a:pt x="11241227" y="5534205"/>
                  </a:lnTo>
                  <a:close/>
                </a:path>
                <a:path w="18513425" h="10742930">
                  <a:moveTo>
                    <a:pt x="5152485" y="2935766"/>
                  </a:moveTo>
                  <a:lnTo>
                    <a:pt x="5149010" y="2934678"/>
                  </a:lnTo>
                  <a:lnTo>
                    <a:pt x="5142343" y="2931834"/>
                  </a:lnTo>
                  <a:lnTo>
                    <a:pt x="5138731" y="2933838"/>
                  </a:lnTo>
                  <a:lnTo>
                    <a:pt x="5136171" y="2939839"/>
                  </a:lnTo>
                  <a:lnTo>
                    <a:pt x="5137842" y="2943309"/>
                  </a:lnTo>
                  <a:lnTo>
                    <a:pt x="5140842" y="2944589"/>
                  </a:lnTo>
                  <a:lnTo>
                    <a:pt x="5140984" y="2944255"/>
                  </a:lnTo>
                  <a:lnTo>
                    <a:pt x="5147984" y="2947241"/>
                  </a:lnTo>
                  <a:lnTo>
                    <a:pt x="5151596" y="2945237"/>
                  </a:lnTo>
                  <a:lnTo>
                    <a:pt x="5154156" y="2939237"/>
                  </a:lnTo>
                  <a:lnTo>
                    <a:pt x="5152485" y="2935766"/>
                  </a:lnTo>
                  <a:close/>
                </a:path>
                <a:path w="18513425" h="10742930">
                  <a:moveTo>
                    <a:pt x="1376499" y="1320329"/>
                  </a:moveTo>
                  <a:lnTo>
                    <a:pt x="1372504" y="1321383"/>
                  </a:lnTo>
                  <a:lnTo>
                    <a:pt x="1371250" y="1323605"/>
                  </a:lnTo>
                  <a:lnTo>
                    <a:pt x="1370892" y="1324240"/>
                  </a:lnTo>
                  <a:lnTo>
                    <a:pt x="1368803" y="1327288"/>
                  </a:lnTo>
                  <a:lnTo>
                    <a:pt x="1369857" y="1331284"/>
                  </a:lnTo>
                  <a:lnTo>
                    <a:pt x="1372714" y="1332897"/>
                  </a:lnTo>
                  <a:lnTo>
                    <a:pt x="1376096" y="1335127"/>
                  </a:lnTo>
                  <a:lnTo>
                    <a:pt x="1377096" y="1335554"/>
                  </a:lnTo>
                  <a:lnTo>
                    <a:pt x="1376954" y="1335887"/>
                  </a:lnTo>
                  <a:lnTo>
                    <a:pt x="1379620" y="1337024"/>
                  </a:lnTo>
                  <a:lnTo>
                    <a:pt x="1383282" y="1335828"/>
                  </a:lnTo>
                  <a:lnTo>
                    <a:pt x="1384385" y="1333935"/>
                  </a:lnTo>
                  <a:lnTo>
                    <a:pt x="1384753" y="1333303"/>
                  </a:lnTo>
                  <a:lnTo>
                    <a:pt x="1386841" y="1330255"/>
                  </a:lnTo>
                  <a:lnTo>
                    <a:pt x="1385787" y="1326261"/>
                  </a:lnTo>
                  <a:lnTo>
                    <a:pt x="1382930" y="1324648"/>
                  </a:lnTo>
                  <a:lnTo>
                    <a:pt x="1379548" y="1322417"/>
                  </a:lnTo>
                  <a:lnTo>
                    <a:pt x="1376499" y="1320329"/>
                  </a:lnTo>
                  <a:close/>
                </a:path>
                <a:path w="18513425" h="10742930">
                  <a:moveTo>
                    <a:pt x="5234468" y="2965223"/>
                  </a:moveTo>
                  <a:lnTo>
                    <a:pt x="5230993" y="2964134"/>
                  </a:lnTo>
                  <a:lnTo>
                    <a:pt x="5224327" y="2961291"/>
                  </a:lnTo>
                  <a:lnTo>
                    <a:pt x="5220715" y="2963295"/>
                  </a:lnTo>
                  <a:lnTo>
                    <a:pt x="5218156" y="2969295"/>
                  </a:lnTo>
                  <a:lnTo>
                    <a:pt x="5219826" y="2972765"/>
                  </a:lnTo>
                  <a:lnTo>
                    <a:pt x="5222826" y="2974045"/>
                  </a:lnTo>
                  <a:lnTo>
                    <a:pt x="5222968" y="2973712"/>
                  </a:lnTo>
                  <a:lnTo>
                    <a:pt x="5229968" y="2976698"/>
                  </a:lnTo>
                  <a:lnTo>
                    <a:pt x="5233581" y="2974692"/>
                  </a:lnTo>
                  <a:lnTo>
                    <a:pt x="5236139" y="2968694"/>
                  </a:lnTo>
                  <a:lnTo>
                    <a:pt x="5234468" y="2965223"/>
                  </a:lnTo>
                  <a:close/>
                </a:path>
                <a:path w="18513425" h="10742930">
                  <a:moveTo>
                    <a:pt x="11163793" y="5494083"/>
                  </a:moveTo>
                  <a:lnTo>
                    <a:pt x="11159655" y="5495470"/>
                  </a:lnTo>
                  <a:lnTo>
                    <a:pt x="11157838" y="5499422"/>
                  </a:lnTo>
                  <a:lnTo>
                    <a:pt x="11156763" y="5501326"/>
                  </a:lnTo>
                  <a:lnTo>
                    <a:pt x="11158150" y="5505465"/>
                  </a:lnTo>
                  <a:lnTo>
                    <a:pt x="11161007" y="5507077"/>
                  </a:lnTo>
                  <a:lnTo>
                    <a:pt x="11168007" y="5510063"/>
                  </a:lnTo>
                  <a:lnTo>
                    <a:pt x="11171669" y="5508867"/>
                  </a:lnTo>
                  <a:lnTo>
                    <a:pt x="11173486" y="5504915"/>
                  </a:lnTo>
                  <a:lnTo>
                    <a:pt x="11174562" y="5503010"/>
                  </a:lnTo>
                  <a:lnTo>
                    <a:pt x="11173032" y="5499206"/>
                  </a:lnTo>
                  <a:lnTo>
                    <a:pt x="11170317" y="5497260"/>
                  </a:lnTo>
                  <a:lnTo>
                    <a:pt x="11166651" y="5495696"/>
                  </a:lnTo>
                  <a:lnTo>
                    <a:pt x="11163793" y="5494083"/>
                  </a:lnTo>
                  <a:close/>
                </a:path>
                <a:path w="18513425" h="10742930">
                  <a:moveTo>
                    <a:pt x="5316119" y="2994537"/>
                  </a:moveTo>
                  <a:lnTo>
                    <a:pt x="5312977" y="2993591"/>
                  </a:lnTo>
                  <a:lnTo>
                    <a:pt x="5306311" y="2990748"/>
                  </a:lnTo>
                  <a:lnTo>
                    <a:pt x="5302699" y="2992752"/>
                  </a:lnTo>
                  <a:lnTo>
                    <a:pt x="5300140" y="2998751"/>
                  </a:lnTo>
                  <a:lnTo>
                    <a:pt x="5301811" y="3002222"/>
                  </a:lnTo>
                  <a:lnTo>
                    <a:pt x="5304811" y="3003502"/>
                  </a:lnTo>
                  <a:lnTo>
                    <a:pt x="5304953" y="3003169"/>
                  </a:lnTo>
                  <a:lnTo>
                    <a:pt x="5311952" y="3006154"/>
                  </a:lnTo>
                  <a:lnTo>
                    <a:pt x="5315565" y="3004149"/>
                  </a:lnTo>
                  <a:lnTo>
                    <a:pt x="5318124" y="2998149"/>
                  </a:lnTo>
                  <a:lnTo>
                    <a:pt x="5316119" y="2994537"/>
                  </a:lnTo>
                  <a:close/>
                </a:path>
                <a:path w="18513425" h="10742930">
                  <a:moveTo>
                    <a:pt x="11086075" y="5454628"/>
                  </a:moveTo>
                  <a:lnTo>
                    <a:pt x="11081937" y="5456014"/>
                  </a:lnTo>
                  <a:lnTo>
                    <a:pt x="11080131" y="5459972"/>
                  </a:lnTo>
                  <a:lnTo>
                    <a:pt x="11078903" y="5462205"/>
                  </a:lnTo>
                  <a:lnTo>
                    <a:pt x="11080432" y="5466009"/>
                  </a:lnTo>
                  <a:lnTo>
                    <a:pt x="11083290" y="5467622"/>
                  </a:lnTo>
                  <a:lnTo>
                    <a:pt x="11090288" y="5470608"/>
                  </a:lnTo>
                  <a:lnTo>
                    <a:pt x="11093950" y="5469413"/>
                  </a:lnTo>
                  <a:lnTo>
                    <a:pt x="11095757" y="5465455"/>
                  </a:lnTo>
                  <a:lnTo>
                    <a:pt x="11096985" y="5463222"/>
                  </a:lnTo>
                  <a:lnTo>
                    <a:pt x="11095457" y="5459418"/>
                  </a:lnTo>
                  <a:lnTo>
                    <a:pt x="11092599" y="5457805"/>
                  </a:lnTo>
                  <a:lnTo>
                    <a:pt x="11088932" y="5456241"/>
                  </a:lnTo>
                  <a:lnTo>
                    <a:pt x="11086075" y="5454628"/>
                  </a:lnTo>
                  <a:close/>
                </a:path>
                <a:path w="18513425" h="10742930">
                  <a:moveTo>
                    <a:pt x="5398103" y="3023994"/>
                  </a:moveTo>
                  <a:lnTo>
                    <a:pt x="5394961" y="3023048"/>
                  </a:lnTo>
                  <a:lnTo>
                    <a:pt x="5388295" y="3020204"/>
                  </a:lnTo>
                  <a:lnTo>
                    <a:pt x="5384682" y="3022208"/>
                  </a:lnTo>
                  <a:lnTo>
                    <a:pt x="5382123" y="3028207"/>
                  </a:lnTo>
                  <a:lnTo>
                    <a:pt x="5383794" y="3031679"/>
                  </a:lnTo>
                  <a:lnTo>
                    <a:pt x="5386794" y="3032958"/>
                  </a:lnTo>
                  <a:lnTo>
                    <a:pt x="5386936" y="3032625"/>
                  </a:lnTo>
                  <a:lnTo>
                    <a:pt x="5393935" y="3035610"/>
                  </a:lnTo>
                  <a:lnTo>
                    <a:pt x="5397549" y="3033606"/>
                  </a:lnTo>
                  <a:lnTo>
                    <a:pt x="5400108" y="3027606"/>
                  </a:lnTo>
                  <a:lnTo>
                    <a:pt x="5398103" y="3023994"/>
                  </a:lnTo>
                  <a:close/>
                </a:path>
                <a:path w="18513425" h="10742930">
                  <a:moveTo>
                    <a:pt x="11008547" y="5415648"/>
                  </a:moveTo>
                  <a:lnTo>
                    <a:pt x="11004410" y="5417036"/>
                  </a:lnTo>
                  <a:lnTo>
                    <a:pt x="11002604" y="5420992"/>
                  </a:lnTo>
                  <a:lnTo>
                    <a:pt x="11001376" y="5423225"/>
                  </a:lnTo>
                  <a:lnTo>
                    <a:pt x="11002905" y="5427030"/>
                  </a:lnTo>
                  <a:lnTo>
                    <a:pt x="11005762" y="5428643"/>
                  </a:lnTo>
                  <a:lnTo>
                    <a:pt x="11012762" y="5431628"/>
                  </a:lnTo>
                  <a:lnTo>
                    <a:pt x="11016423" y="5430432"/>
                  </a:lnTo>
                  <a:lnTo>
                    <a:pt x="11018229" y="5426475"/>
                  </a:lnTo>
                  <a:lnTo>
                    <a:pt x="11019458" y="5424241"/>
                  </a:lnTo>
                  <a:lnTo>
                    <a:pt x="11017928" y="5420438"/>
                  </a:lnTo>
                  <a:lnTo>
                    <a:pt x="11015071" y="5418825"/>
                  </a:lnTo>
                  <a:lnTo>
                    <a:pt x="11011405" y="5417261"/>
                  </a:lnTo>
                  <a:lnTo>
                    <a:pt x="11008547" y="5415648"/>
                  </a:lnTo>
                  <a:close/>
                </a:path>
                <a:path w="18513425" h="10742930">
                  <a:moveTo>
                    <a:pt x="1302717" y="1273491"/>
                  </a:moveTo>
                  <a:lnTo>
                    <a:pt x="1299055" y="1274687"/>
                  </a:lnTo>
                  <a:lnTo>
                    <a:pt x="1297110" y="1277402"/>
                  </a:lnTo>
                  <a:lnTo>
                    <a:pt x="1295021" y="1280451"/>
                  </a:lnTo>
                  <a:lnTo>
                    <a:pt x="1296217" y="1284113"/>
                  </a:lnTo>
                  <a:lnTo>
                    <a:pt x="1298932" y="1286059"/>
                  </a:lnTo>
                  <a:lnTo>
                    <a:pt x="1302314" y="1288290"/>
                  </a:lnTo>
                  <a:lnTo>
                    <a:pt x="1305980" y="1289854"/>
                  </a:lnTo>
                  <a:lnTo>
                    <a:pt x="1309500" y="1288991"/>
                  </a:lnTo>
                  <a:lnTo>
                    <a:pt x="1310603" y="1287098"/>
                  </a:lnTo>
                  <a:lnTo>
                    <a:pt x="1310971" y="1286467"/>
                  </a:lnTo>
                  <a:lnTo>
                    <a:pt x="1313059" y="1283419"/>
                  </a:lnTo>
                  <a:lnTo>
                    <a:pt x="1311863" y="1279757"/>
                  </a:lnTo>
                  <a:lnTo>
                    <a:pt x="1309148" y="1277810"/>
                  </a:lnTo>
                  <a:lnTo>
                    <a:pt x="1305766" y="1275580"/>
                  </a:lnTo>
                  <a:lnTo>
                    <a:pt x="1302717" y="1273491"/>
                  </a:lnTo>
                  <a:close/>
                </a:path>
                <a:path w="18513425" h="10742930">
                  <a:moveTo>
                    <a:pt x="5480088" y="3053449"/>
                  </a:moveTo>
                  <a:lnTo>
                    <a:pt x="5476946" y="3052503"/>
                  </a:lnTo>
                  <a:lnTo>
                    <a:pt x="5470279" y="3049659"/>
                  </a:lnTo>
                  <a:lnTo>
                    <a:pt x="5466666" y="3051664"/>
                  </a:lnTo>
                  <a:lnTo>
                    <a:pt x="5464107" y="3057664"/>
                  </a:lnTo>
                  <a:lnTo>
                    <a:pt x="5465779" y="3061134"/>
                  </a:lnTo>
                  <a:lnTo>
                    <a:pt x="5475778" y="3065399"/>
                  </a:lnTo>
                  <a:lnTo>
                    <a:pt x="5479391" y="3063395"/>
                  </a:lnTo>
                  <a:lnTo>
                    <a:pt x="5482092" y="3057062"/>
                  </a:lnTo>
                  <a:lnTo>
                    <a:pt x="5480088" y="3053449"/>
                  </a:lnTo>
                  <a:close/>
                </a:path>
                <a:path w="18513425" h="10742930">
                  <a:moveTo>
                    <a:pt x="10929927" y="5377383"/>
                  </a:moveTo>
                  <a:lnTo>
                    <a:pt x="10925790" y="5378770"/>
                  </a:lnTo>
                  <a:lnTo>
                    <a:pt x="10923983" y="5382728"/>
                  </a:lnTo>
                  <a:lnTo>
                    <a:pt x="10922755" y="5384961"/>
                  </a:lnTo>
                  <a:lnTo>
                    <a:pt x="10924283" y="5388765"/>
                  </a:lnTo>
                  <a:lnTo>
                    <a:pt x="10927141" y="5390378"/>
                  </a:lnTo>
                  <a:lnTo>
                    <a:pt x="10934473" y="5393506"/>
                  </a:lnTo>
                  <a:lnTo>
                    <a:pt x="10938136" y="5392310"/>
                  </a:lnTo>
                  <a:lnTo>
                    <a:pt x="10939942" y="5388353"/>
                  </a:lnTo>
                  <a:lnTo>
                    <a:pt x="10941171" y="5386119"/>
                  </a:lnTo>
                  <a:lnTo>
                    <a:pt x="10939641" y="5382315"/>
                  </a:lnTo>
                  <a:lnTo>
                    <a:pt x="10936784" y="5380702"/>
                  </a:lnTo>
                  <a:lnTo>
                    <a:pt x="10932785" y="5378996"/>
                  </a:lnTo>
                  <a:lnTo>
                    <a:pt x="10929927" y="5377383"/>
                  </a:lnTo>
                  <a:close/>
                </a:path>
                <a:path w="18513425" h="10742930">
                  <a:moveTo>
                    <a:pt x="10851164" y="5339452"/>
                  </a:moveTo>
                  <a:lnTo>
                    <a:pt x="10847360" y="5340982"/>
                  </a:lnTo>
                  <a:lnTo>
                    <a:pt x="10845722" y="5344616"/>
                  </a:lnTo>
                  <a:lnTo>
                    <a:pt x="10844468" y="5346839"/>
                  </a:lnTo>
                  <a:lnTo>
                    <a:pt x="10845854" y="5350976"/>
                  </a:lnTo>
                  <a:lnTo>
                    <a:pt x="10855854" y="5355241"/>
                  </a:lnTo>
                  <a:lnTo>
                    <a:pt x="10859515" y="5354046"/>
                  </a:lnTo>
                  <a:lnTo>
                    <a:pt x="10861153" y="5350410"/>
                  </a:lnTo>
                  <a:lnTo>
                    <a:pt x="10862408" y="5348187"/>
                  </a:lnTo>
                  <a:lnTo>
                    <a:pt x="10861354" y="5344193"/>
                  </a:lnTo>
                  <a:lnTo>
                    <a:pt x="10854355" y="5341207"/>
                  </a:lnTo>
                  <a:lnTo>
                    <a:pt x="10851164" y="5339452"/>
                  </a:lnTo>
                  <a:close/>
                </a:path>
                <a:path w="18513425" h="10742930">
                  <a:moveTo>
                    <a:pt x="5562404" y="3083049"/>
                  </a:moveTo>
                  <a:lnTo>
                    <a:pt x="5559262" y="3082103"/>
                  </a:lnTo>
                  <a:lnTo>
                    <a:pt x="5552596" y="3079259"/>
                  </a:lnTo>
                  <a:lnTo>
                    <a:pt x="5548983" y="3081263"/>
                  </a:lnTo>
                  <a:lnTo>
                    <a:pt x="5546424" y="3087263"/>
                  </a:lnTo>
                  <a:lnTo>
                    <a:pt x="5548096" y="3090733"/>
                  </a:lnTo>
                  <a:lnTo>
                    <a:pt x="5558095" y="3094998"/>
                  </a:lnTo>
                  <a:lnTo>
                    <a:pt x="5561708" y="3092994"/>
                  </a:lnTo>
                  <a:lnTo>
                    <a:pt x="5564409" y="3086661"/>
                  </a:lnTo>
                  <a:lnTo>
                    <a:pt x="5562404" y="3083049"/>
                  </a:lnTo>
                  <a:close/>
                </a:path>
                <a:path w="18513425" h="10742930">
                  <a:moveTo>
                    <a:pt x="10781925" y="5305978"/>
                  </a:moveTo>
                  <a:lnTo>
                    <a:pt x="10772258" y="5301855"/>
                  </a:lnTo>
                  <a:lnTo>
                    <a:pt x="10768456" y="5303383"/>
                  </a:lnTo>
                  <a:lnTo>
                    <a:pt x="10766996" y="5306701"/>
                  </a:lnTo>
                  <a:lnTo>
                    <a:pt x="10765563" y="5309241"/>
                  </a:lnTo>
                  <a:lnTo>
                    <a:pt x="10766950" y="5313379"/>
                  </a:lnTo>
                  <a:lnTo>
                    <a:pt x="10773615" y="5316222"/>
                  </a:lnTo>
                  <a:lnTo>
                    <a:pt x="10773757" y="5315888"/>
                  </a:lnTo>
                  <a:lnTo>
                    <a:pt x="10776757" y="5317168"/>
                  </a:lnTo>
                  <a:lnTo>
                    <a:pt x="10780419" y="5315972"/>
                  </a:lnTo>
                  <a:lnTo>
                    <a:pt x="10781878" y="5312655"/>
                  </a:lnTo>
                  <a:lnTo>
                    <a:pt x="10783311" y="5310116"/>
                  </a:lnTo>
                  <a:lnTo>
                    <a:pt x="10781925" y="5305978"/>
                  </a:lnTo>
                  <a:close/>
                </a:path>
                <a:path w="18513425" h="10742930">
                  <a:moveTo>
                    <a:pt x="5644722" y="3112647"/>
                  </a:moveTo>
                  <a:lnTo>
                    <a:pt x="5641247" y="3111558"/>
                  </a:lnTo>
                  <a:lnTo>
                    <a:pt x="5634580" y="3108714"/>
                  </a:lnTo>
                  <a:lnTo>
                    <a:pt x="5630967" y="3110719"/>
                  </a:lnTo>
                  <a:lnTo>
                    <a:pt x="5628408" y="3116718"/>
                  </a:lnTo>
                  <a:lnTo>
                    <a:pt x="5630080" y="3120189"/>
                  </a:lnTo>
                  <a:lnTo>
                    <a:pt x="5640079" y="3124454"/>
                  </a:lnTo>
                  <a:lnTo>
                    <a:pt x="5643692" y="3122449"/>
                  </a:lnTo>
                  <a:lnTo>
                    <a:pt x="5646392" y="3116117"/>
                  </a:lnTo>
                  <a:lnTo>
                    <a:pt x="5644722" y="3112647"/>
                  </a:lnTo>
                  <a:close/>
                </a:path>
                <a:path w="18513425" h="10742930">
                  <a:moveTo>
                    <a:pt x="10703354" y="5268522"/>
                  </a:moveTo>
                  <a:lnTo>
                    <a:pt x="10693354" y="5264256"/>
                  </a:lnTo>
                  <a:lnTo>
                    <a:pt x="10689550" y="5265786"/>
                  </a:lnTo>
                  <a:lnTo>
                    <a:pt x="10686991" y="5271786"/>
                  </a:lnTo>
                  <a:lnTo>
                    <a:pt x="10688044" y="5275780"/>
                  </a:lnTo>
                  <a:lnTo>
                    <a:pt x="10698378" y="5280188"/>
                  </a:lnTo>
                  <a:lnTo>
                    <a:pt x="10702181" y="5278659"/>
                  </a:lnTo>
                  <a:lnTo>
                    <a:pt x="10704740" y="5272659"/>
                  </a:lnTo>
                  <a:lnTo>
                    <a:pt x="10703354" y="5268522"/>
                  </a:lnTo>
                  <a:close/>
                </a:path>
                <a:path w="18513425" h="10742930">
                  <a:moveTo>
                    <a:pt x="1230029" y="1225939"/>
                  </a:moveTo>
                  <a:lnTo>
                    <a:pt x="1226034" y="1226992"/>
                  </a:lnTo>
                  <a:lnTo>
                    <a:pt x="1222357" y="1232122"/>
                  </a:lnTo>
                  <a:lnTo>
                    <a:pt x="1222141" y="1232423"/>
                  </a:lnTo>
                  <a:lnTo>
                    <a:pt x="1223195" y="1236418"/>
                  </a:lnTo>
                  <a:lnTo>
                    <a:pt x="1225910" y="1238364"/>
                  </a:lnTo>
                  <a:lnTo>
                    <a:pt x="1229293" y="1240594"/>
                  </a:lnTo>
                  <a:lnTo>
                    <a:pt x="1232959" y="1242158"/>
                  </a:lnTo>
                  <a:lnTo>
                    <a:pt x="1236145" y="1241154"/>
                  </a:lnTo>
                  <a:lnTo>
                    <a:pt x="1237724" y="1239070"/>
                  </a:lnTo>
                  <a:lnTo>
                    <a:pt x="1239895" y="1236057"/>
                  </a:lnTo>
                  <a:lnTo>
                    <a:pt x="1238842" y="1232061"/>
                  </a:lnTo>
                  <a:lnTo>
                    <a:pt x="1236126" y="1230115"/>
                  </a:lnTo>
                  <a:lnTo>
                    <a:pt x="1232744" y="1227885"/>
                  </a:lnTo>
                  <a:lnTo>
                    <a:pt x="1230029" y="1225939"/>
                  </a:lnTo>
                  <a:close/>
                </a:path>
                <a:path w="18513425" h="10742930">
                  <a:moveTo>
                    <a:pt x="10624639" y="5231400"/>
                  </a:moveTo>
                  <a:lnTo>
                    <a:pt x="10614306" y="5226992"/>
                  </a:lnTo>
                  <a:lnTo>
                    <a:pt x="10610646" y="5228187"/>
                  </a:lnTo>
                  <a:lnTo>
                    <a:pt x="10607944" y="5234520"/>
                  </a:lnTo>
                  <a:lnTo>
                    <a:pt x="10608997" y="5238516"/>
                  </a:lnTo>
                  <a:lnTo>
                    <a:pt x="10619662" y="5243065"/>
                  </a:lnTo>
                  <a:lnTo>
                    <a:pt x="10623466" y="5241537"/>
                  </a:lnTo>
                  <a:lnTo>
                    <a:pt x="10626026" y="5235536"/>
                  </a:lnTo>
                  <a:lnTo>
                    <a:pt x="10624639" y="5231400"/>
                  </a:lnTo>
                  <a:close/>
                </a:path>
                <a:path w="18513425" h="10742930">
                  <a:moveTo>
                    <a:pt x="5726373" y="3141961"/>
                  </a:moveTo>
                  <a:lnTo>
                    <a:pt x="5723231" y="3141015"/>
                  </a:lnTo>
                  <a:lnTo>
                    <a:pt x="5716565" y="3138171"/>
                  </a:lnTo>
                  <a:lnTo>
                    <a:pt x="5712952" y="3140175"/>
                  </a:lnTo>
                  <a:lnTo>
                    <a:pt x="5710393" y="3146175"/>
                  </a:lnTo>
                  <a:lnTo>
                    <a:pt x="5712063" y="3149645"/>
                  </a:lnTo>
                  <a:lnTo>
                    <a:pt x="5722062" y="3153911"/>
                  </a:lnTo>
                  <a:lnTo>
                    <a:pt x="5725675" y="3151906"/>
                  </a:lnTo>
                  <a:lnTo>
                    <a:pt x="5728377" y="3145573"/>
                  </a:lnTo>
                  <a:lnTo>
                    <a:pt x="5726373" y="3141961"/>
                  </a:lnTo>
                  <a:close/>
                </a:path>
                <a:path w="18513425" h="10742930">
                  <a:moveTo>
                    <a:pt x="10545640" y="5194945"/>
                  </a:moveTo>
                  <a:lnTo>
                    <a:pt x="10534974" y="5190395"/>
                  </a:lnTo>
                  <a:lnTo>
                    <a:pt x="10531314" y="5191590"/>
                  </a:lnTo>
                  <a:lnTo>
                    <a:pt x="10528612" y="5197923"/>
                  </a:lnTo>
                  <a:lnTo>
                    <a:pt x="10529666" y="5201918"/>
                  </a:lnTo>
                  <a:lnTo>
                    <a:pt x="10540331" y="5206467"/>
                  </a:lnTo>
                  <a:lnTo>
                    <a:pt x="10544135" y="5204939"/>
                  </a:lnTo>
                  <a:lnTo>
                    <a:pt x="10546694" y="5198939"/>
                  </a:lnTo>
                  <a:lnTo>
                    <a:pt x="10545640" y="5194945"/>
                  </a:lnTo>
                  <a:close/>
                </a:path>
                <a:path w="18513425" h="10742930">
                  <a:moveTo>
                    <a:pt x="5808214" y="3171751"/>
                  </a:moveTo>
                  <a:lnTo>
                    <a:pt x="5805072" y="3170804"/>
                  </a:lnTo>
                  <a:lnTo>
                    <a:pt x="5798406" y="3167961"/>
                  </a:lnTo>
                  <a:lnTo>
                    <a:pt x="5794793" y="3169965"/>
                  </a:lnTo>
                  <a:lnTo>
                    <a:pt x="5792234" y="3175964"/>
                  </a:lnTo>
                  <a:lnTo>
                    <a:pt x="5793905" y="3179435"/>
                  </a:lnTo>
                  <a:lnTo>
                    <a:pt x="5803905" y="3183701"/>
                  </a:lnTo>
                  <a:lnTo>
                    <a:pt x="5807375" y="3182029"/>
                  </a:lnTo>
                  <a:lnTo>
                    <a:pt x="5810218" y="3175364"/>
                  </a:lnTo>
                  <a:lnTo>
                    <a:pt x="5808214" y="3171751"/>
                  </a:lnTo>
                  <a:close/>
                </a:path>
                <a:path w="18513425" h="10742930">
                  <a:moveTo>
                    <a:pt x="10466119" y="5157871"/>
                  </a:moveTo>
                  <a:lnTo>
                    <a:pt x="10455785" y="5153463"/>
                  </a:lnTo>
                  <a:lnTo>
                    <a:pt x="10451982" y="5154992"/>
                  </a:lnTo>
                  <a:lnTo>
                    <a:pt x="10449423" y="5160991"/>
                  </a:lnTo>
                  <a:lnTo>
                    <a:pt x="10450477" y="5164987"/>
                  </a:lnTo>
                  <a:lnTo>
                    <a:pt x="10460809" y="5169395"/>
                  </a:lnTo>
                  <a:lnTo>
                    <a:pt x="10464613" y="5167865"/>
                  </a:lnTo>
                  <a:lnTo>
                    <a:pt x="10467172" y="5161865"/>
                  </a:lnTo>
                  <a:lnTo>
                    <a:pt x="10466119" y="5157871"/>
                  </a:lnTo>
                  <a:close/>
                </a:path>
                <a:path w="18513425" h="10742930">
                  <a:moveTo>
                    <a:pt x="10386786" y="5121272"/>
                  </a:moveTo>
                  <a:lnTo>
                    <a:pt x="10376455" y="5116865"/>
                  </a:lnTo>
                  <a:lnTo>
                    <a:pt x="10372793" y="5118061"/>
                  </a:lnTo>
                  <a:lnTo>
                    <a:pt x="10369950" y="5124728"/>
                  </a:lnTo>
                  <a:lnTo>
                    <a:pt x="10371478" y="5128531"/>
                  </a:lnTo>
                  <a:lnTo>
                    <a:pt x="10381478" y="5132796"/>
                  </a:lnTo>
                  <a:lnTo>
                    <a:pt x="10385281" y="5131268"/>
                  </a:lnTo>
                  <a:lnTo>
                    <a:pt x="10387982" y="5124935"/>
                  </a:lnTo>
                  <a:lnTo>
                    <a:pt x="10386786" y="5121272"/>
                  </a:lnTo>
                  <a:close/>
                </a:path>
                <a:path w="18513425" h="10742930">
                  <a:moveTo>
                    <a:pt x="5890056" y="3201539"/>
                  </a:moveTo>
                  <a:lnTo>
                    <a:pt x="5886914" y="3200593"/>
                  </a:lnTo>
                  <a:lnTo>
                    <a:pt x="5880248" y="3197750"/>
                  </a:lnTo>
                  <a:lnTo>
                    <a:pt x="5876635" y="3199755"/>
                  </a:lnTo>
                  <a:lnTo>
                    <a:pt x="5874076" y="3205754"/>
                  </a:lnTo>
                  <a:lnTo>
                    <a:pt x="5875748" y="3209224"/>
                  </a:lnTo>
                  <a:lnTo>
                    <a:pt x="5885747" y="3213490"/>
                  </a:lnTo>
                  <a:lnTo>
                    <a:pt x="5889359" y="3211486"/>
                  </a:lnTo>
                  <a:lnTo>
                    <a:pt x="5892061" y="3205153"/>
                  </a:lnTo>
                  <a:lnTo>
                    <a:pt x="5890056" y="3201539"/>
                  </a:lnTo>
                  <a:close/>
                </a:path>
                <a:path w="18513425" h="10742930">
                  <a:moveTo>
                    <a:pt x="10307313" y="5085007"/>
                  </a:moveTo>
                  <a:lnTo>
                    <a:pt x="10296981" y="5080600"/>
                  </a:lnTo>
                  <a:lnTo>
                    <a:pt x="10293318" y="5081796"/>
                  </a:lnTo>
                  <a:lnTo>
                    <a:pt x="10290474" y="5088462"/>
                  </a:lnTo>
                  <a:lnTo>
                    <a:pt x="10291670" y="5092125"/>
                  </a:lnTo>
                  <a:lnTo>
                    <a:pt x="10302002" y="5096532"/>
                  </a:lnTo>
                  <a:lnTo>
                    <a:pt x="10305807" y="5095003"/>
                  </a:lnTo>
                  <a:lnTo>
                    <a:pt x="10308509" y="5088670"/>
                  </a:lnTo>
                  <a:lnTo>
                    <a:pt x="10307313" y="5085007"/>
                  </a:lnTo>
                  <a:close/>
                </a:path>
                <a:path w="18513425" h="10742930">
                  <a:moveTo>
                    <a:pt x="10227506" y="5048602"/>
                  </a:moveTo>
                  <a:lnTo>
                    <a:pt x="10217506" y="5044336"/>
                  </a:lnTo>
                  <a:lnTo>
                    <a:pt x="10213703" y="5045865"/>
                  </a:lnTo>
                  <a:lnTo>
                    <a:pt x="10211002" y="5052198"/>
                  </a:lnTo>
                  <a:lnTo>
                    <a:pt x="10212197" y="5055860"/>
                  </a:lnTo>
                  <a:lnTo>
                    <a:pt x="10222197" y="5060125"/>
                  </a:lnTo>
                  <a:lnTo>
                    <a:pt x="10226000" y="5058595"/>
                  </a:lnTo>
                  <a:lnTo>
                    <a:pt x="10228702" y="5052262"/>
                  </a:lnTo>
                  <a:lnTo>
                    <a:pt x="10227506" y="5048602"/>
                  </a:lnTo>
                  <a:close/>
                </a:path>
                <a:path w="18513425" h="10742930">
                  <a:moveTo>
                    <a:pt x="1157767" y="1177386"/>
                  </a:moveTo>
                  <a:lnTo>
                    <a:pt x="1153914" y="1178106"/>
                  </a:lnTo>
                  <a:lnTo>
                    <a:pt x="1150237" y="1183235"/>
                  </a:lnTo>
                  <a:lnTo>
                    <a:pt x="1150021" y="1183537"/>
                  </a:lnTo>
                  <a:lnTo>
                    <a:pt x="1150741" y="1187389"/>
                  </a:lnTo>
                  <a:lnTo>
                    <a:pt x="1153457" y="1189336"/>
                  </a:lnTo>
                  <a:lnTo>
                    <a:pt x="1156839" y="1191566"/>
                  </a:lnTo>
                  <a:lnTo>
                    <a:pt x="1160839" y="1193273"/>
                  </a:lnTo>
                  <a:lnTo>
                    <a:pt x="1164024" y="1192269"/>
                  </a:lnTo>
                  <a:lnTo>
                    <a:pt x="1165603" y="1190184"/>
                  </a:lnTo>
                  <a:lnTo>
                    <a:pt x="1165829" y="1189886"/>
                  </a:lnTo>
                  <a:lnTo>
                    <a:pt x="1167442" y="1187028"/>
                  </a:lnTo>
                  <a:lnTo>
                    <a:pt x="1166721" y="1183176"/>
                  </a:lnTo>
                  <a:lnTo>
                    <a:pt x="1164006" y="1181229"/>
                  </a:lnTo>
                  <a:lnTo>
                    <a:pt x="1160624" y="1178999"/>
                  </a:lnTo>
                  <a:lnTo>
                    <a:pt x="1157767" y="1177386"/>
                  </a:lnTo>
                  <a:close/>
                </a:path>
                <a:path w="18513425" h="10742930">
                  <a:moveTo>
                    <a:pt x="5972089" y="3231805"/>
                  </a:moveTo>
                  <a:lnTo>
                    <a:pt x="5962423" y="3227682"/>
                  </a:lnTo>
                  <a:lnTo>
                    <a:pt x="5958811" y="3229686"/>
                  </a:lnTo>
                  <a:lnTo>
                    <a:pt x="5956251" y="3235686"/>
                  </a:lnTo>
                  <a:lnTo>
                    <a:pt x="5957923" y="3239157"/>
                  </a:lnTo>
                  <a:lnTo>
                    <a:pt x="5967922" y="3243422"/>
                  </a:lnTo>
                  <a:lnTo>
                    <a:pt x="5971392" y="3241751"/>
                  </a:lnTo>
                  <a:lnTo>
                    <a:pt x="5974236" y="3235085"/>
                  </a:lnTo>
                  <a:lnTo>
                    <a:pt x="5972089" y="3231805"/>
                  </a:lnTo>
                  <a:close/>
                </a:path>
                <a:path w="18513425" h="10742930">
                  <a:moveTo>
                    <a:pt x="10148033" y="5012337"/>
                  </a:moveTo>
                  <a:lnTo>
                    <a:pt x="10138033" y="5008071"/>
                  </a:lnTo>
                  <a:lnTo>
                    <a:pt x="10134229" y="5009601"/>
                  </a:lnTo>
                  <a:lnTo>
                    <a:pt x="10131528" y="5015934"/>
                  </a:lnTo>
                  <a:lnTo>
                    <a:pt x="10132723" y="5019594"/>
                  </a:lnTo>
                  <a:lnTo>
                    <a:pt x="10142723" y="5023860"/>
                  </a:lnTo>
                  <a:lnTo>
                    <a:pt x="10146526" y="5022332"/>
                  </a:lnTo>
                  <a:lnTo>
                    <a:pt x="10149228" y="5015999"/>
                  </a:lnTo>
                  <a:lnTo>
                    <a:pt x="10148033" y="5012337"/>
                  </a:lnTo>
                  <a:close/>
                </a:path>
                <a:path w="18513425" h="10742930">
                  <a:moveTo>
                    <a:pt x="10068750" y="4976548"/>
                  </a:moveTo>
                  <a:lnTo>
                    <a:pt x="10058750" y="4972283"/>
                  </a:lnTo>
                  <a:lnTo>
                    <a:pt x="10054946" y="4973811"/>
                  </a:lnTo>
                  <a:lnTo>
                    <a:pt x="10052244" y="4980144"/>
                  </a:lnTo>
                  <a:lnTo>
                    <a:pt x="10053440" y="4983806"/>
                  </a:lnTo>
                  <a:lnTo>
                    <a:pt x="10063774" y="4988214"/>
                  </a:lnTo>
                  <a:lnTo>
                    <a:pt x="10067577" y="4986684"/>
                  </a:lnTo>
                  <a:lnTo>
                    <a:pt x="10070278" y="4980351"/>
                  </a:lnTo>
                  <a:lnTo>
                    <a:pt x="10068750" y="4976548"/>
                  </a:lnTo>
                  <a:close/>
                </a:path>
                <a:path w="18513425" h="10742930">
                  <a:moveTo>
                    <a:pt x="9988609" y="4939999"/>
                  </a:moveTo>
                  <a:lnTo>
                    <a:pt x="9978943" y="4935875"/>
                  </a:lnTo>
                  <a:lnTo>
                    <a:pt x="9975139" y="4937405"/>
                  </a:lnTo>
                  <a:lnTo>
                    <a:pt x="9972438" y="4943737"/>
                  </a:lnTo>
                  <a:lnTo>
                    <a:pt x="9973633" y="4947399"/>
                  </a:lnTo>
                  <a:lnTo>
                    <a:pt x="9983633" y="4951665"/>
                  </a:lnTo>
                  <a:lnTo>
                    <a:pt x="9987437" y="4950135"/>
                  </a:lnTo>
                  <a:lnTo>
                    <a:pt x="9990138" y="4943803"/>
                  </a:lnTo>
                  <a:lnTo>
                    <a:pt x="9988609" y="4939999"/>
                  </a:lnTo>
                  <a:close/>
                </a:path>
                <a:path w="18513425" h="10742930">
                  <a:moveTo>
                    <a:pt x="6054264" y="3261737"/>
                  </a:moveTo>
                  <a:lnTo>
                    <a:pt x="6050789" y="3260649"/>
                  </a:lnTo>
                  <a:lnTo>
                    <a:pt x="6044122" y="3257805"/>
                  </a:lnTo>
                  <a:lnTo>
                    <a:pt x="6040510" y="3259810"/>
                  </a:lnTo>
                  <a:lnTo>
                    <a:pt x="6037951" y="3265809"/>
                  </a:lnTo>
                  <a:lnTo>
                    <a:pt x="6039622" y="3269280"/>
                  </a:lnTo>
                  <a:lnTo>
                    <a:pt x="6049621" y="3273545"/>
                  </a:lnTo>
                  <a:lnTo>
                    <a:pt x="6053234" y="3271540"/>
                  </a:lnTo>
                  <a:lnTo>
                    <a:pt x="6055935" y="3265208"/>
                  </a:lnTo>
                  <a:lnTo>
                    <a:pt x="6054264" y="3261737"/>
                  </a:lnTo>
                  <a:close/>
                </a:path>
                <a:path w="18513425" h="10742930">
                  <a:moveTo>
                    <a:pt x="9909327" y="4904210"/>
                  </a:moveTo>
                  <a:lnTo>
                    <a:pt x="9899328" y="4899944"/>
                  </a:lnTo>
                  <a:lnTo>
                    <a:pt x="9895524" y="4901474"/>
                  </a:lnTo>
                  <a:lnTo>
                    <a:pt x="9892823" y="4907807"/>
                  </a:lnTo>
                  <a:lnTo>
                    <a:pt x="9894352" y="4911610"/>
                  </a:lnTo>
                  <a:lnTo>
                    <a:pt x="9904017" y="4915733"/>
                  </a:lnTo>
                  <a:lnTo>
                    <a:pt x="9907822" y="4914205"/>
                  </a:lnTo>
                  <a:lnTo>
                    <a:pt x="9910523" y="4907872"/>
                  </a:lnTo>
                  <a:lnTo>
                    <a:pt x="9909327" y="4904210"/>
                  </a:lnTo>
                  <a:close/>
                </a:path>
                <a:path w="18513425" h="10742930">
                  <a:moveTo>
                    <a:pt x="9830045" y="4868420"/>
                  </a:moveTo>
                  <a:lnTo>
                    <a:pt x="9820045" y="4864154"/>
                  </a:lnTo>
                  <a:lnTo>
                    <a:pt x="9816241" y="4865684"/>
                  </a:lnTo>
                  <a:lnTo>
                    <a:pt x="9813540" y="4872017"/>
                  </a:lnTo>
                  <a:lnTo>
                    <a:pt x="9814735" y="4875678"/>
                  </a:lnTo>
                  <a:lnTo>
                    <a:pt x="9825068" y="4880086"/>
                  </a:lnTo>
                  <a:lnTo>
                    <a:pt x="9828871" y="4878557"/>
                  </a:lnTo>
                  <a:lnTo>
                    <a:pt x="9831573" y="4872224"/>
                  </a:lnTo>
                  <a:lnTo>
                    <a:pt x="9830045" y="4868420"/>
                  </a:lnTo>
                  <a:close/>
                </a:path>
                <a:path w="18513425" h="10742930">
                  <a:moveTo>
                    <a:pt x="6136106" y="3291527"/>
                  </a:moveTo>
                  <a:lnTo>
                    <a:pt x="6132631" y="3290437"/>
                  </a:lnTo>
                  <a:lnTo>
                    <a:pt x="6125965" y="3287594"/>
                  </a:lnTo>
                  <a:lnTo>
                    <a:pt x="6122351" y="3289599"/>
                  </a:lnTo>
                  <a:lnTo>
                    <a:pt x="6119792" y="3295598"/>
                  </a:lnTo>
                  <a:lnTo>
                    <a:pt x="6121463" y="3299069"/>
                  </a:lnTo>
                  <a:lnTo>
                    <a:pt x="6131462" y="3303335"/>
                  </a:lnTo>
                  <a:lnTo>
                    <a:pt x="6135076" y="3301330"/>
                  </a:lnTo>
                  <a:lnTo>
                    <a:pt x="6137777" y="3294997"/>
                  </a:lnTo>
                  <a:lnTo>
                    <a:pt x="6136106" y="3291527"/>
                  </a:lnTo>
                  <a:close/>
                </a:path>
                <a:path w="18513425" h="10742930">
                  <a:moveTo>
                    <a:pt x="9750761" y="4832631"/>
                  </a:moveTo>
                  <a:lnTo>
                    <a:pt x="9740428" y="4828224"/>
                  </a:lnTo>
                  <a:lnTo>
                    <a:pt x="9736768" y="4829419"/>
                  </a:lnTo>
                  <a:lnTo>
                    <a:pt x="9733924" y="4836086"/>
                  </a:lnTo>
                  <a:lnTo>
                    <a:pt x="9735119" y="4839747"/>
                  </a:lnTo>
                  <a:lnTo>
                    <a:pt x="9745784" y="4844297"/>
                  </a:lnTo>
                  <a:lnTo>
                    <a:pt x="9749589" y="4842768"/>
                  </a:lnTo>
                  <a:lnTo>
                    <a:pt x="9752290" y="4836435"/>
                  </a:lnTo>
                  <a:lnTo>
                    <a:pt x="9750761" y="4832631"/>
                  </a:lnTo>
                  <a:close/>
                </a:path>
                <a:path w="18513425" h="10742930">
                  <a:moveTo>
                    <a:pt x="9671146" y="4796700"/>
                  </a:moveTo>
                  <a:lnTo>
                    <a:pt x="9660813" y="4792292"/>
                  </a:lnTo>
                  <a:lnTo>
                    <a:pt x="9657009" y="4793822"/>
                  </a:lnTo>
                  <a:lnTo>
                    <a:pt x="9654308" y="4800155"/>
                  </a:lnTo>
                  <a:lnTo>
                    <a:pt x="9655504" y="4803816"/>
                  </a:lnTo>
                  <a:lnTo>
                    <a:pt x="9665836" y="4808224"/>
                  </a:lnTo>
                  <a:lnTo>
                    <a:pt x="9669639" y="4806695"/>
                  </a:lnTo>
                  <a:lnTo>
                    <a:pt x="9672341" y="4800362"/>
                  </a:lnTo>
                  <a:lnTo>
                    <a:pt x="9671146" y="4796700"/>
                  </a:lnTo>
                  <a:close/>
                </a:path>
                <a:path w="18513425" h="10742930">
                  <a:moveTo>
                    <a:pt x="6217997" y="3322125"/>
                  </a:moveTo>
                  <a:lnTo>
                    <a:pt x="6207997" y="3317859"/>
                  </a:lnTo>
                  <a:lnTo>
                    <a:pt x="6204384" y="3319864"/>
                  </a:lnTo>
                  <a:lnTo>
                    <a:pt x="6201825" y="3325864"/>
                  </a:lnTo>
                  <a:lnTo>
                    <a:pt x="6203497" y="3329334"/>
                  </a:lnTo>
                  <a:lnTo>
                    <a:pt x="6213496" y="3333599"/>
                  </a:lnTo>
                  <a:lnTo>
                    <a:pt x="6217109" y="3331595"/>
                  </a:lnTo>
                  <a:lnTo>
                    <a:pt x="6219810" y="3325262"/>
                  </a:lnTo>
                  <a:lnTo>
                    <a:pt x="6217997" y="3322125"/>
                  </a:lnTo>
                  <a:close/>
                </a:path>
                <a:path w="18513425" h="10742930">
                  <a:moveTo>
                    <a:pt x="9591863" y="4760912"/>
                  </a:moveTo>
                  <a:lnTo>
                    <a:pt x="9581530" y="4756504"/>
                  </a:lnTo>
                  <a:lnTo>
                    <a:pt x="9577727" y="4758033"/>
                  </a:lnTo>
                  <a:lnTo>
                    <a:pt x="9575025" y="4764366"/>
                  </a:lnTo>
                  <a:lnTo>
                    <a:pt x="9576221" y="4768026"/>
                  </a:lnTo>
                  <a:lnTo>
                    <a:pt x="9586554" y="4772434"/>
                  </a:lnTo>
                  <a:lnTo>
                    <a:pt x="9590357" y="4770906"/>
                  </a:lnTo>
                  <a:lnTo>
                    <a:pt x="9593058" y="4764573"/>
                  </a:lnTo>
                  <a:lnTo>
                    <a:pt x="9591863" y="4760912"/>
                  </a:lnTo>
                  <a:close/>
                </a:path>
                <a:path w="18513425" h="10742930">
                  <a:moveTo>
                    <a:pt x="9512246" y="4724980"/>
                  </a:moveTo>
                  <a:lnTo>
                    <a:pt x="9501914" y="4720572"/>
                  </a:lnTo>
                  <a:lnTo>
                    <a:pt x="9498253" y="4721768"/>
                  </a:lnTo>
                  <a:lnTo>
                    <a:pt x="9495409" y="4728434"/>
                  </a:lnTo>
                  <a:lnTo>
                    <a:pt x="9496605" y="4732096"/>
                  </a:lnTo>
                  <a:lnTo>
                    <a:pt x="9507270" y="4736646"/>
                  </a:lnTo>
                  <a:lnTo>
                    <a:pt x="9511075" y="4735116"/>
                  </a:lnTo>
                  <a:lnTo>
                    <a:pt x="9513776" y="4728783"/>
                  </a:lnTo>
                  <a:lnTo>
                    <a:pt x="9512246" y="4724980"/>
                  </a:lnTo>
                  <a:close/>
                </a:path>
                <a:path w="18513425" h="10742930">
                  <a:moveTo>
                    <a:pt x="9432631" y="4689049"/>
                  </a:moveTo>
                  <a:lnTo>
                    <a:pt x="9422299" y="4684641"/>
                  </a:lnTo>
                  <a:lnTo>
                    <a:pt x="9418495" y="4686171"/>
                  </a:lnTo>
                  <a:lnTo>
                    <a:pt x="9415794" y="4692502"/>
                  </a:lnTo>
                  <a:lnTo>
                    <a:pt x="9417323" y="4696307"/>
                  </a:lnTo>
                  <a:lnTo>
                    <a:pt x="9427322" y="4700572"/>
                  </a:lnTo>
                  <a:lnTo>
                    <a:pt x="9431125" y="4699042"/>
                  </a:lnTo>
                  <a:lnTo>
                    <a:pt x="9433826" y="4692711"/>
                  </a:lnTo>
                  <a:lnTo>
                    <a:pt x="9432631" y="4689049"/>
                  </a:lnTo>
                  <a:close/>
                </a:path>
                <a:path w="18513425" h="10742930">
                  <a:moveTo>
                    <a:pt x="1085740" y="1127358"/>
                  </a:moveTo>
                  <a:lnTo>
                    <a:pt x="1081886" y="1128078"/>
                  </a:lnTo>
                  <a:lnTo>
                    <a:pt x="1077994" y="1133509"/>
                  </a:lnTo>
                  <a:lnTo>
                    <a:pt x="1078714" y="1137362"/>
                  </a:lnTo>
                  <a:lnTo>
                    <a:pt x="1081430" y="1139308"/>
                  </a:lnTo>
                  <a:lnTo>
                    <a:pt x="1084812" y="1141539"/>
                  </a:lnTo>
                  <a:lnTo>
                    <a:pt x="1086145" y="1142107"/>
                  </a:lnTo>
                  <a:lnTo>
                    <a:pt x="1085670" y="1142299"/>
                  </a:lnTo>
                  <a:lnTo>
                    <a:pt x="1088336" y="1143436"/>
                  </a:lnTo>
                  <a:lnTo>
                    <a:pt x="1091522" y="1142431"/>
                  </a:lnTo>
                  <a:lnTo>
                    <a:pt x="1093326" y="1140049"/>
                  </a:lnTo>
                  <a:lnTo>
                    <a:pt x="1095272" y="1137333"/>
                  </a:lnTo>
                  <a:lnTo>
                    <a:pt x="1094552" y="1133481"/>
                  </a:lnTo>
                  <a:lnTo>
                    <a:pt x="1091837" y="1131535"/>
                  </a:lnTo>
                  <a:lnTo>
                    <a:pt x="1088455" y="1129304"/>
                  </a:lnTo>
                  <a:lnTo>
                    <a:pt x="1085740" y="1127358"/>
                  </a:lnTo>
                  <a:close/>
                </a:path>
                <a:path w="18513425" h="10742930">
                  <a:moveTo>
                    <a:pt x="6299554" y="3352581"/>
                  </a:moveTo>
                  <a:lnTo>
                    <a:pt x="6289555" y="3348316"/>
                  </a:lnTo>
                  <a:lnTo>
                    <a:pt x="6285942" y="3350319"/>
                  </a:lnTo>
                  <a:lnTo>
                    <a:pt x="6283382" y="3356319"/>
                  </a:lnTo>
                  <a:lnTo>
                    <a:pt x="6285054" y="3359790"/>
                  </a:lnTo>
                  <a:lnTo>
                    <a:pt x="6295053" y="3364055"/>
                  </a:lnTo>
                  <a:lnTo>
                    <a:pt x="6298524" y="3362384"/>
                  </a:lnTo>
                  <a:lnTo>
                    <a:pt x="6301367" y="3355719"/>
                  </a:lnTo>
                  <a:lnTo>
                    <a:pt x="6299554" y="3352581"/>
                  </a:lnTo>
                  <a:close/>
                </a:path>
                <a:path w="18513425" h="10742930">
                  <a:moveTo>
                    <a:pt x="9352682" y="4652975"/>
                  </a:moveTo>
                  <a:lnTo>
                    <a:pt x="9342683" y="4648710"/>
                  </a:lnTo>
                  <a:lnTo>
                    <a:pt x="9338879" y="4650239"/>
                  </a:lnTo>
                  <a:lnTo>
                    <a:pt x="9336178" y="4656572"/>
                  </a:lnTo>
                  <a:lnTo>
                    <a:pt x="9337374" y="4660233"/>
                  </a:lnTo>
                  <a:lnTo>
                    <a:pt x="9347706" y="4664641"/>
                  </a:lnTo>
                  <a:lnTo>
                    <a:pt x="9351509" y="4663112"/>
                  </a:lnTo>
                  <a:lnTo>
                    <a:pt x="9354210" y="4656779"/>
                  </a:lnTo>
                  <a:lnTo>
                    <a:pt x="9352682" y="4652975"/>
                  </a:lnTo>
                  <a:close/>
                </a:path>
                <a:path w="18513425" h="10742930">
                  <a:moveTo>
                    <a:pt x="9273067" y="4617043"/>
                  </a:moveTo>
                  <a:lnTo>
                    <a:pt x="9262734" y="4612636"/>
                  </a:lnTo>
                  <a:lnTo>
                    <a:pt x="9258931" y="4614166"/>
                  </a:lnTo>
                  <a:lnTo>
                    <a:pt x="9256229" y="4620499"/>
                  </a:lnTo>
                  <a:lnTo>
                    <a:pt x="9257758" y="4624301"/>
                  </a:lnTo>
                  <a:lnTo>
                    <a:pt x="9267757" y="4628567"/>
                  </a:lnTo>
                  <a:lnTo>
                    <a:pt x="9271561" y="4627039"/>
                  </a:lnTo>
                  <a:lnTo>
                    <a:pt x="9274263" y="4620706"/>
                  </a:lnTo>
                  <a:lnTo>
                    <a:pt x="9273067" y="4617043"/>
                  </a:lnTo>
                  <a:close/>
                </a:path>
                <a:path w="18513425" h="10742930">
                  <a:moveTo>
                    <a:pt x="6381445" y="3383180"/>
                  </a:moveTo>
                  <a:lnTo>
                    <a:pt x="6371445" y="3378915"/>
                  </a:lnTo>
                  <a:lnTo>
                    <a:pt x="6367832" y="3380918"/>
                  </a:lnTo>
                  <a:lnTo>
                    <a:pt x="6365273" y="3386918"/>
                  </a:lnTo>
                  <a:lnTo>
                    <a:pt x="6366945" y="3390388"/>
                  </a:lnTo>
                  <a:lnTo>
                    <a:pt x="6376944" y="3394653"/>
                  </a:lnTo>
                  <a:lnTo>
                    <a:pt x="6380557" y="3392649"/>
                  </a:lnTo>
                  <a:lnTo>
                    <a:pt x="6383258" y="3386316"/>
                  </a:lnTo>
                  <a:lnTo>
                    <a:pt x="6381445" y="3383180"/>
                  </a:lnTo>
                  <a:close/>
                </a:path>
                <a:path w="18513425" h="10742930">
                  <a:moveTo>
                    <a:pt x="9193450" y="4581113"/>
                  </a:moveTo>
                  <a:lnTo>
                    <a:pt x="9183451" y="4576847"/>
                  </a:lnTo>
                  <a:lnTo>
                    <a:pt x="9179647" y="4578376"/>
                  </a:lnTo>
                  <a:lnTo>
                    <a:pt x="9176946" y="4584709"/>
                  </a:lnTo>
                  <a:lnTo>
                    <a:pt x="9178142" y="4588371"/>
                  </a:lnTo>
                  <a:lnTo>
                    <a:pt x="9188141" y="4592636"/>
                  </a:lnTo>
                  <a:lnTo>
                    <a:pt x="9191945" y="4591107"/>
                  </a:lnTo>
                  <a:lnTo>
                    <a:pt x="9194647" y="4584774"/>
                  </a:lnTo>
                  <a:lnTo>
                    <a:pt x="9193450" y="4581113"/>
                  </a:lnTo>
                  <a:close/>
                </a:path>
                <a:path w="18513425" h="10742930">
                  <a:moveTo>
                    <a:pt x="9114643" y="4545132"/>
                  </a:moveTo>
                  <a:lnTo>
                    <a:pt x="9103978" y="4540582"/>
                  </a:lnTo>
                  <a:lnTo>
                    <a:pt x="9100317" y="4541779"/>
                  </a:lnTo>
                  <a:lnTo>
                    <a:pt x="9097473" y="4548445"/>
                  </a:lnTo>
                  <a:lnTo>
                    <a:pt x="9099002" y="4552248"/>
                  </a:lnTo>
                  <a:lnTo>
                    <a:pt x="9109334" y="4556656"/>
                  </a:lnTo>
                  <a:lnTo>
                    <a:pt x="9113138" y="4555127"/>
                  </a:lnTo>
                  <a:lnTo>
                    <a:pt x="9115840" y="4548793"/>
                  </a:lnTo>
                  <a:lnTo>
                    <a:pt x="9114643" y="4545132"/>
                  </a:lnTo>
                  <a:close/>
                </a:path>
                <a:path w="18513425" h="10742930">
                  <a:moveTo>
                    <a:pt x="6463336" y="3413778"/>
                  </a:moveTo>
                  <a:lnTo>
                    <a:pt x="6453336" y="3409512"/>
                  </a:lnTo>
                  <a:lnTo>
                    <a:pt x="6449723" y="3411517"/>
                  </a:lnTo>
                  <a:lnTo>
                    <a:pt x="6447164" y="3417517"/>
                  </a:lnTo>
                  <a:lnTo>
                    <a:pt x="6448836" y="3420987"/>
                  </a:lnTo>
                  <a:lnTo>
                    <a:pt x="6458834" y="3425252"/>
                  </a:lnTo>
                  <a:lnTo>
                    <a:pt x="6462305" y="3423582"/>
                  </a:lnTo>
                  <a:lnTo>
                    <a:pt x="6465149" y="3416915"/>
                  </a:lnTo>
                  <a:lnTo>
                    <a:pt x="6463336" y="3413778"/>
                  </a:lnTo>
                  <a:close/>
                </a:path>
                <a:path w="18513425" h="10742930">
                  <a:moveTo>
                    <a:pt x="9034027" y="4508775"/>
                  </a:moveTo>
                  <a:lnTo>
                    <a:pt x="9024028" y="4504510"/>
                  </a:lnTo>
                  <a:lnTo>
                    <a:pt x="9020224" y="4506038"/>
                  </a:lnTo>
                  <a:lnTo>
                    <a:pt x="9017523" y="4512371"/>
                  </a:lnTo>
                  <a:lnTo>
                    <a:pt x="9018719" y="4516033"/>
                  </a:lnTo>
                  <a:lnTo>
                    <a:pt x="9029051" y="4520441"/>
                  </a:lnTo>
                  <a:lnTo>
                    <a:pt x="9032854" y="4518911"/>
                  </a:lnTo>
                  <a:lnTo>
                    <a:pt x="9035556" y="4512578"/>
                  </a:lnTo>
                  <a:lnTo>
                    <a:pt x="9034027" y="4508775"/>
                  </a:lnTo>
                  <a:close/>
                </a:path>
                <a:path w="18513425" h="10742930">
                  <a:moveTo>
                    <a:pt x="8954887" y="4472652"/>
                  </a:moveTo>
                  <a:lnTo>
                    <a:pt x="8944555" y="4468245"/>
                  </a:lnTo>
                  <a:lnTo>
                    <a:pt x="8940750" y="4469774"/>
                  </a:lnTo>
                  <a:lnTo>
                    <a:pt x="8938049" y="4476106"/>
                  </a:lnTo>
                  <a:lnTo>
                    <a:pt x="8939245" y="4479768"/>
                  </a:lnTo>
                  <a:lnTo>
                    <a:pt x="8949577" y="4484176"/>
                  </a:lnTo>
                  <a:lnTo>
                    <a:pt x="8953381" y="4482646"/>
                  </a:lnTo>
                  <a:lnTo>
                    <a:pt x="8956082" y="4476314"/>
                  </a:lnTo>
                  <a:lnTo>
                    <a:pt x="8954887" y="4472652"/>
                  </a:lnTo>
                  <a:close/>
                </a:path>
                <a:path w="18513425" h="10742930">
                  <a:moveTo>
                    <a:pt x="6544560" y="3444092"/>
                  </a:moveTo>
                  <a:lnTo>
                    <a:pt x="6534893" y="3439969"/>
                  </a:lnTo>
                  <a:lnTo>
                    <a:pt x="6531280" y="3441974"/>
                  </a:lnTo>
                  <a:lnTo>
                    <a:pt x="6528579" y="3448305"/>
                  </a:lnTo>
                  <a:lnTo>
                    <a:pt x="6530251" y="3451777"/>
                  </a:lnTo>
                  <a:lnTo>
                    <a:pt x="6533250" y="3453056"/>
                  </a:lnTo>
                  <a:lnTo>
                    <a:pt x="6533726" y="3452865"/>
                  </a:lnTo>
                  <a:lnTo>
                    <a:pt x="6540392" y="3455709"/>
                  </a:lnTo>
                  <a:lnTo>
                    <a:pt x="6544005" y="3453704"/>
                  </a:lnTo>
                  <a:lnTo>
                    <a:pt x="6546564" y="3447705"/>
                  </a:lnTo>
                  <a:lnTo>
                    <a:pt x="6544560" y="3444092"/>
                  </a:lnTo>
                  <a:close/>
                </a:path>
                <a:path w="18513425" h="10742930">
                  <a:moveTo>
                    <a:pt x="8875604" y="4436863"/>
                  </a:moveTo>
                  <a:lnTo>
                    <a:pt x="8865272" y="4432455"/>
                  </a:lnTo>
                  <a:lnTo>
                    <a:pt x="8861468" y="4433985"/>
                  </a:lnTo>
                  <a:lnTo>
                    <a:pt x="8858767" y="4440316"/>
                  </a:lnTo>
                  <a:lnTo>
                    <a:pt x="8859963" y="4443979"/>
                  </a:lnTo>
                  <a:lnTo>
                    <a:pt x="8870295" y="4448386"/>
                  </a:lnTo>
                  <a:lnTo>
                    <a:pt x="8874098" y="4446856"/>
                  </a:lnTo>
                  <a:lnTo>
                    <a:pt x="8876799" y="4440525"/>
                  </a:lnTo>
                  <a:lnTo>
                    <a:pt x="8875604" y="4436863"/>
                  </a:lnTo>
                  <a:close/>
                </a:path>
                <a:path w="18513425" h="10742930">
                  <a:moveTo>
                    <a:pt x="6626832" y="3475641"/>
                  </a:moveTo>
                  <a:lnTo>
                    <a:pt x="6619833" y="3472655"/>
                  </a:lnTo>
                  <a:lnTo>
                    <a:pt x="6616358" y="3471567"/>
                  </a:lnTo>
                  <a:lnTo>
                    <a:pt x="6612887" y="3473238"/>
                  </a:lnTo>
                  <a:lnTo>
                    <a:pt x="6610185" y="3479571"/>
                  </a:lnTo>
                  <a:lnTo>
                    <a:pt x="6611857" y="3483041"/>
                  </a:lnTo>
                  <a:lnTo>
                    <a:pt x="6614857" y="3484321"/>
                  </a:lnTo>
                  <a:lnTo>
                    <a:pt x="6615333" y="3484130"/>
                  </a:lnTo>
                  <a:lnTo>
                    <a:pt x="6618999" y="3485693"/>
                  </a:lnTo>
                  <a:lnTo>
                    <a:pt x="6622474" y="3486782"/>
                  </a:lnTo>
                  <a:lnTo>
                    <a:pt x="6625945" y="3485111"/>
                  </a:lnTo>
                  <a:lnTo>
                    <a:pt x="6627224" y="3482112"/>
                  </a:lnTo>
                  <a:lnTo>
                    <a:pt x="6627960" y="3479668"/>
                  </a:lnTo>
                  <a:lnTo>
                    <a:pt x="6628171" y="3478970"/>
                  </a:lnTo>
                  <a:lnTo>
                    <a:pt x="6626832" y="3475641"/>
                  </a:lnTo>
                  <a:close/>
                </a:path>
                <a:path w="18513425" h="10742930">
                  <a:moveTo>
                    <a:pt x="8795797" y="4400455"/>
                  </a:moveTo>
                  <a:lnTo>
                    <a:pt x="8785799" y="4396190"/>
                  </a:lnTo>
                  <a:lnTo>
                    <a:pt x="8781994" y="4397720"/>
                  </a:lnTo>
                  <a:lnTo>
                    <a:pt x="8779293" y="4404053"/>
                  </a:lnTo>
                  <a:lnTo>
                    <a:pt x="8780489" y="4407714"/>
                  </a:lnTo>
                  <a:lnTo>
                    <a:pt x="8790488" y="4411979"/>
                  </a:lnTo>
                  <a:lnTo>
                    <a:pt x="8794292" y="4410451"/>
                  </a:lnTo>
                  <a:lnTo>
                    <a:pt x="8796993" y="4404118"/>
                  </a:lnTo>
                  <a:lnTo>
                    <a:pt x="8795797" y="4400455"/>
                  </a:lnTo>
                  <a:close/>
                </a:path>
                <a:path w="18513425" h="10742930">
                  <a:moveTo>
                    <a:pt x="8715990" y="4364049"/>
                  </a:moveTo>
                  <a:lnTo>
                    <a:pt x="8706324" y="4359926"/>
                  </a:lnTo>
                  <a:lnTo>
                    <a:pt x="8702520" y="4361455"/>
                  </a:lnTo>
                  <a:lnTo>
                    <a:pt x="8699819" y="4367788"/>
                  </a:lnTo>
                  <a:lnTo>
                    <a:pt x="8701348" y="4371592"/>
                  </a:lnTo>
                  <a:lnTo>
                    <a:pt x="8711014" y="4375715"/>
                  </a:lnTo>
                  <a:lnTo>
                    <a:pt x="8714818" y="4374186"/>
                  </a:lnTo>
                  <a:lnTo>
                    <a:pt x="8717520" y="4367853"/>
                  </a:lnTo>
                  <a:lnTo>
                    <a:pt x="8715990" y="4364049"/>
                  </a:lnTo>
                  <a:close/>
                </a:path>
                <a:path w="18513425" h="10742930">
                  <a:moveTo>
                    <a:pt x="6708105" y="3506764"/>
                  </a:moveTo>
                  <a:lnTo>
                    <a:pt x="6701439" y="3503921"/>
                  </a:lnTo>
                  <a:lnTo>
                    <a:pt x="6697964" y="3502832"/>
                  </a:lnTo>
                  <a:lnTo>
                    <a:pt x="6694493" y="3504503"/>
                  </a:lnTo>
                  <a:lnTo>
                    <a:pt x="6691792" y="3510835"/>
                  </a:lnTo>
                  <a:lnTo>
                    <a:pt x="6693463" y="3514307"/>
                  </a:lnTo>
                  <a:lnTo>
                    <a:pt x="6696463" y="3515586"/>
                  </a:lnTo>
                  <a:lnTo>
                    <a:pt x="6696938" y="3515395"/>
                  </a:lnTo>
                  <a:lnTo>
                    <a:pt x="6700605" y="3516959"/>
                  </a:lnTo>
                  <a:lnTo>
                    <a:pt x="6704080" y="3518047"/>
                  </a:lnTo>
                  <a:lnTo>
                    <a:pt x="6707409" y="3516709"/>
                  </a:lnTo>
                  <a:lnTo>
                    <a:pt x="6708830" y="3513376"/>
                  </a:lnTo>
                  <a:lnTo>
                    <a:pt x="6709566" y="3510932"/>
                  </a:lnTo>
                  <a:lnTo>
                    <a:pt x="6709777" y="3510234"/>
                  </a:lnTo>
                  <a:lnTo>
                    <a:pt x="6708105" y="3506764"/>
                  </a:lnTo>
                  <a:close/>
                </a:path>
                <a:path w="18513425" h="10742930">
                  <a:moveTo>
                    <a:pt x="1014757" y="1075805"/>
                  </a:moveTo>
                  <a:lnTo>
                    <a:pt x="1010904" y="1076526"/>
                  </a:lnTo>
                  <a:lnTo>
                    <a:pt x="1008958" y="1079241"/>
                  </a:lnTo>
                  <a:lnTo>
                    <a:pt x="1006869" y="1082290"/>
                  </a:lnTo>
                  <a:lnTo>
                    <a:pt x="1007590" y="1086142"/>
                  </a:lnTo>
                  <a:lnTo>
                    <a:pt x="1010305" y="1088089"/>
                  </a:lnTo>
                  <a:lnTo>
                    <a:pt x="1013545" y="1090653"/>
                  </a:lnTo>
                  <a:lnTo>
                    <a:pt x="1017545" y="1092359"/>
                  </a:lnTo>
                  <a:lnTo>
                    <a:pt x="1020589" y="1091687"/>
                  </a:lnTo>
                  <a:lnTo>
                    <a:pt x="1022393" y="1089306"/>
                  </a:lnTo>
                  <a:lnTo>
                    <a:pt x="1024481" y="1086257"/>
                  </a:lnTo>
                  <a:lnTo>
                    <a:pt x="1023761" y="1082404"/>
                  </a:lnTo>
                  <a:lnTo>
                    <a:pt x="1021045" y="1080458"/>
                  </a:lnTo>
                  <a:lnTo>
                    <a:pt x="1017806" y="1077894"/>
                  </a:lnTo>
                  <a:lnTo>
                    <a:pt x="1014757" y="1075805"/>
                  </a:lnTo>
                  <a:close/>
                </a:path>
                <a:path w="18513425" h="10742930">
                  <a:moveTo>
                    <a:pt x="8636850" y="4327927"/>
                  </a:moveTo>
                  <a:lnTo>
                    <a:pt x="8626851" y="4323661"/>
                  </a:lnTo>
                  <a:lnTo>
                    <a:pt x="8623046" y="4325191"/>
                  </a:lnTo>
                  <a:lnTo>
                    <a:pt x="8620345" y="4331524"/>
                  </a:lnTo>
                  <a:lnTo>
                    <a:pt x="8621875" y="4335327"/>
                  </a:lnTo>
                  <a:lnTo>
                    <a:pt x="8631540" y="4339450"/>
                  </a:lnTo>
                  <a:lnTo>
                    <a:pt x="8635344" y="4337922"/>
                  </a:lnTo>
                  <a:lnTo>
                    <a:pt x="8638046" y="4331589"/>
                  </a:lnTo>
                  <a:lnTo>
                    <a:pt x="8636850" y="4327927"/>
                  </a:lnTo>
                  <a:close/>
                </a:path>
                <a:path w="18513425" h="10742930">
                  <a:moveTo>
                    <a:pt x="6789712" y="3538028"/>
                  </a:moveTo>
                  <a:lnTo>
                    <a:pt x="6782713" y="3535043"/>
                  </a:lnTo>
                  <a:lnTo>
                    <a:pt x="6779237" y="3533954"/>
                  </a:lnTo>
                  <a:lnTo>
                    <a:pt x="6775908" y="3535293"/>
                  </a:lnTo>
                  <a:lnTo>
                    <a:pt x="6773065" y="3541959"/>
                  </a:lnTo>
                  <a:lnTo>
                    <a:pt x="6774737" y="3545429"/>
                  </a:lnTo>
                  <a:lnTo>
                    <a:pt x="6777737" y="3546709"/>
                  </a:lnTo>
                  <a:lnTo>
                    <a:pt x="6778212" y="3546519"/>
                  </a:lnTo>
                  <a:lnTo>
                    <a:pt x="6781878" y="3548082"/>
                  </a:lnTo>
                  <a:lnTo>
                    <a:pt x="6791050" y="3541357"/>
                  </a:lnTo>
                  <a:lnTo>
                    <a:pt x="6789712" y="3538028"/>
                  </a:lnTo>
                  <a:close/>
                </a:path>
                <a:path w="18513425" h="10742930">
                  <a:moveTo>
                    <a:pt x="8557044" y="4291521"/>
                  </a:moveTo>
                  <a:lnTo>
                    <a:pt x="8547043" y="4287255"/>
                  </a:lnTo>
                  <a:lnTo>
                    <a:pt x="8543240" y="4288784"/>
                  </a:lnTo>
                  <a:lnTo>
                    <a:pt x="8540539" y="4295117"/>
                  </a:lnTo>
                  <a:lnTo>
                    <a:pt x="8541734" y="4298779"/>
                  </a:lnTo>
                  <a:lnTo>
                    <a:pt x="8551734" y="4303045"/>
                  </a:lnTo>
                  <a:lnTo>
                    <a:pt x="8555537" y="4301515"/>
                  </a:lnTo>
                  <a:lnTo>
                    <a:pt x="8558239" y="4295182"/>
                  </a:lnTo>
                  <a:lnTo>
                    <a:pt x="8557044" y="4291521"/>
                  </a:lnTo>
                  <a:close/>
                </a:path>
                <a:path w="18513425" h="10742930">
                  <a:moveTo>
                    <a:pt x="8478236" y="4255540"/>
                  </a:moveTo>
                  <a:lnTo>
                    <a:pt x="8467904" y="4251133"/>
                  </a:lnTo>
                  <a:lnTo>
                    <a:pt x="8464242" y="4252328"/>
                  </a:lnTo>
                  <a:lnTo>
                    <a:pt x="8461399" y="4258994"/>
                  </a:lnTo>
                  <a:lnTo>
                    <a:pt x="8462927" y="4262798"/>
                  </a:lnTo>
                  <a:lnTo>
                    <a:pt x="8472926" y="4267064"/>
                  </a:lnTo>
                  <a:lnTo>
                    <a:pt x="8476731" y="4265534"/>
                  </a:lnTo>
                  <a:lnTo>
                    <a:pt x="8479432" y="4259201"/>
                  </a:lnTo>
                  <a:lnTo>
                    <a:pt x="8478236" y="4255540"/>
                  </a:lnTo>
                  <a:close/>
                </a:path>
                <a:path w="18513425" h="10742930">
                  <a:moveTo>
                    <a:pt x="6870842" y="3569485"/>
                  </a:moveTo>
                  <a:lnTo>
                    <a:pt x="6864177" y="3566642"/>
                  </a:lnTo>
                  <a:lnTo>
                    <a:pt x="6860701" y="3565553"/>
                  </a:lnTo>
                  <a:lnTo>
                    <a:pt x="6857373" y="3566890"/>
                  </a:lnTo>
                  <a:lnTo>
                    <a:pt x="6854529" y="3573557"/>
                  </a:lnTo>
                  <a:lnTo>
                    <a:pt x="6856201" y="3577028"/>
                  </a:lnTo>
                  <a:lnTo>
                    <a:pt x="6859200" y="3578307"/>
                  </a:lnTo>
                  <a:lnTo>
                    <a:pt x="6859675" y="3578116"/>
                  </a:lnTo>
                  <a:lnTo>
                    <a:pt x="6863342" y="3579680"/>
                  </a:lnTo>
                  <a:lnTo>
                    <a:pt x="6872514" y="3572956"/>
                  </a:lnTo>
                  <a:lnTo>
                    <a:pt x="6870842" y="3569485"/>
                  </a:lnTo>
                  <a:close/>
                </a:path>
                <a:path w="18513425" h="10742930">
                  <a:moveTo>
                    <a:pt x="8399238" y="4219084"/>
                  </a:moveTo>
                  <a:lnTo>
                    <a:pt x="8388906" y="4214677"/>
                  </a:lnTo>
                  <a:lnTo>
                    <a:pt x="8385243" y="4215872"/>
                  </a:lnTo>
                  <a:lnTo>
                    <a:pt x="8382400" y="4222539"/>
                  </a:lnTo>
                  <a:lnTo>
                    <a:pt x="8383929" y="4226342"/>
                  </a:lnTo>
                  <a:lnTo>
                    <a:pt x="8393929" y="4230608"/>
                  </a:lnTo>
                  <a:lnTo>
                    <a:pt x="8397732" y="4229079"/>
                  </a:lnTo>
                  <a:lnTo>
                    <a:pt x="8400433" y="4222746"/>
                  </a:lnTo>
                  <a:lnTo>
                    <a:pt x="8399238" y="4219084"/>
                  </a:lnTo>
                  <a:close/>
                </a:path>
                <a:path w="18513425" h="10742930">
                  <a:moveTo>
                    <a:pt x="6952165" y="3601416"/>
                  </a:moveTo>
                  <a:lnTo>
                    <a:pt x="6945499" y="3598573"/>
                  </a:lnTo>
                  <a:lnTo>
                    <a:pt x="6942024" y="3597484"/>
                  </a:lnTo>
                  <a:lnTo>
                    <a:pt x="6938552" y="3599156"/>
                  </a:lnTo>
                  <a:lnTo>
                    <a:pt x="6935851" y="3605488"/>
                  </a:lnTo>
                  <a:lnTo>
                    <a:pt x="6937523" y="3608959"/>
                  </a:lnTo>
                  <a:lnTo>
                    <a:pt x="6940523" y="3610239"/>
                  </a:lnTo>
                  <a:lnTo>
                    <a:pt x="6940998" y="3610047"/>
                  </a:lnTo>
                  <a:lnTo>
                    <a:pt x="6944664" y="3611611"/>
                  </a:lnTo>
                  <a:lnTo>
                    <a:pt x="6948140" y="3612700"/>
                  </a:lnTo>
                  <a:lnTo>
                    <a:pt x="6951467" y="3611362"/>
                  </a:lnTo>
                  <a:lnTo>
                    <a:pt x="6952889" y="3608028"/>
                  </a:lnTo>
                  <a:lnTo>
                    <a:pt x="6953625" y="3605586"/>
                  </a:lnTo>
                  <a:lnTo>
                    <a:pt x="6953836" y="3604887"/>
                  </a:lnTo>
                  <a:lnTo>
                    <a:pt x="6952165" y="3601416"/>
                  </a:lnTo>
                  <a:close/>
                </a:path>
                <a:path w="18513425" h="10742930">
                  <a:moveTo>
                    <a:pt x="8319097" y="4182534"/>
                  </a:moveTo>
                  <a:lnTo>
                    <a:pt x="8309432" y="4178411"/>
                  </a:lnTo>
                  <a:lnTo>
                    <a:pt x="8305627" y="4179941"/>
                  </a:lnTo>
                  <a:lnTo>
                    <a:pt x="8302926" y="4186274"/>
                  </a:lnTo>
                  <a:lnTo>
                    <a:pt x="8304455" y="4190077"/>
                  </a:lnTo>
                  <a:lnTo>
                    <a:pt x="8314121" y="4194200"/>
                  </a:lnTo>
                  <a:lnTo>
                    <a:pt x="8317925" y="4192672"/>
                  </a:lnTo>
                  <a:lnTo>
                    <a:pt x="8320627" y="4186339"/>
                  </a:lnTo>
                  <a:lnTo>
                    <a:pt x="8319097" y="4182534"/>
                  </a:lnTo>
                  <a:close/>
                </a:path>
                <a:path w="18513425" h="10742930">
                  <a:moveTo>
                    <a:pt x="7033487" y="3633347"/>
                  </a:moveTo>
                  <a:lnTo>
                    <a:pt x="7026821" y="3630504"/>
                  </a:lnTo>
                  <a:lnTo>
                    <a:pt x="7023346" y="3629416"/>
                  </a:lnTo>
                  <a:lnTo>
                    <a:pt x="7020017" y="3630754"/>
                  </a:lnTo>
                  <a:lnTo>
                    <a:pt x="7017173" y="3637420"/>
                  </a:lnTo>
                  <a:lnTo>
                    <a:pt x="7018845" y="3640891"/>
                  </a:lnTo>
                  <a:lnTo>
                    <a:pt x="7025510" y="3643735"/>
                  </a:lnTo>
                  <a:lnTo>
                    <a:pt x="7028986" y="3644823"/>
                  </a:lnTo>
                  <a:lnTo>
                    <a:pt x="7032457" y="3643152"/>
                  </a:lnTo>
                  <a:lnTo>
                    <a:pt x="7035159" y="3636819"/>
                  </a:lnTo>
                  <a:lnTo>
                    <a:pt x="7033487" y="3633347"/>
                  </a:lnTo>
                  <a:close/>
                </a:path>
                <a:path w="18513425" h="10742930">
                  <a:moveTo>
                    <a:pt x="8240766" y="4146364"/>
                  </a:moveTo>
                  <a:lnTo>
                    <a:pt x="8230100" y="4141814"/>
                  </a:lnTo>
                  <a:lnTo>
                    <a:pt x="8226439" y="4143009"/>
                  </a:lnTo>
                  <a:lnTo>
                    <a:pt x="8223737" y="4149344"/>
                  </a:lnTo>
                  <a:lnTo>
                    <a:pt x="8224790" y="4153338"/>
                  </a:lnTo>
                  <a:lnTo>
                    <a:pt x="8235456" y="4157888"/>
                  </a:lnTo>
                  <a:lnTo>
                    <a:pt x="8239261" y="4156359"/>
                  </a:lnTo>
                  <a:lnTo>
                    <a:pt x="8241820" y="4150359"/>
                  </a:lnTo>
                  <a:lnTo>
                    <a:pt x="8240766" y="4146364"/>
                  </a:lnTo>
                  <a:close/>
                </a:path>
                <a:path w="18513425" h="10742930">
                  <a:moveTo>
                    <a:pt x="7114667" y="3665613"/>
                  </a:moveTo>
                  <a:lnTo>
                    <a:pt x="7108000" y="3662769"/>
                  </a:lnTo>
                  <a:lnTo>
                    <a:pt x="7104525" y="3661681"/>
                  </a:lnTo>
                  <a:lnTo>
                    <a:pt x="7101197" y="3663019"/>
                  </a:lnTo>
                  <a:lnTo>
                    <a:pt x="7098353" y="3669686"/>
                  </a:lnTo>
                  <a:lnTo>
                    <a:pt x="7100024" y="3673156"/>
                  </a:lnTo>
                  <a:lnTo>
                    <a:pt x="7106691" y="3675999"/>
                  </a:lnTo>
                  <a:lnTo>
                    <a:pt x="7110166" y="3677088"/>
                  </a:lnTo>
                  <a:lnTo>
                    <a:pt x="7113635" y="3675417"/>
                  </a:lnTo>
                  <a:lnTo>
                    <a:pt x="7116337" y="3669083"/>
                  </a:lnTo>
                  <a:lnTo>
                    <a:pt x="7114667" y="3665613"/>
                  </a:lnTo>
                  <a:close/>
                </a:path>
                <a:path w="18513425" h="10742930">
                  <a:moveTo>
                    <a:pt x="7196037" y="3698354"/>
                  </a:moveTo>
                  <a:lnTo>
                    <a:pt x="7189038" y="3695369"/>
                  </a:lnTo>
                  <a:lnTo>
                    <a:pt x="7185562" y="3694280"/>
                  </a:lnTo>
                  <a:lnTo>
                    <a:pt x="7182235" y="3695618"/>
                  </a:lnTo>
                  <a:lnTo>
                    <a:pt x="7179391" y="3702284"/>
                  </a:lnTo>
                  <a:lnTo>
                    <a:pt x="7181062" y="3705754"/>
                  </a:lnTo>
                  <a:lnTo>
                    <a:pt x="7188061" y="3708739"/>
                  </a:lnTo>
                  <a:lnTo>
                    <a:pt x="7191536" y="3709829"/>
                  </a:lnTo>
                  <a:lnTo>
                    <a:pt x="7194865" y="3708491"/>
                  </a:lnTo>
                  <a:lnTo>
                    <a:pt x="7196287" y="3705157"/>
                  </a:lnTo>
                  <a:lnTo>
                    <a:pt x="7197266" y="3702030"/>
                  </a:lnTo>
                  <a:lnTo>
                    <a:pt x="7197375" y="3701682"/>
                  </a:lnTo>
                  <a:lnTo>
                    <a:pt x="7196037" y="3698354"/>
                  </a:lnTo>
                  <a:close/>
                </a:path>
                <a:path w="18513425" h="10742930">
                  <a:moveTo>
                    <a:pt x="8160958" y="4109958"/>
                  </a:moveTo>
                  <a:lnTo>
                    <a:pt x="8150626" y="4105550"/>
                  </a:lnTo>
                  <a:lnTo>
                    <a:pt x="8146965" y="4106746"/>
                  </a:lnTo>
                  <a:lnTo>
                    <a:pt x="8144121" y="4113412"/>
                  </a:lnTo>
                  <a:lnTo>
                    <a:pt x="8145650" y="4117215"/>
                  </a:lnTo>
                  <a:lnTo>
                    <a:pt x="8155649" y="4121480"/>
                  </a:lnTo>
                  <a:lnTo>
                    <a:pt x="8159453" y="4119952"/>
                  </a:lnTo>
                  <a:lnTo>
                    <a:pt x="8162154" y="4113619"/>
                  </a:lnTo>
                  <a:lnTo>
                    <a:pt x="8160958" y="4109958"/>
                  </a:lnTo>
                  <a:close/>
                </a:path>
                <a:path w="18513425" h="10742930">
                  <a:moveTo>
                    <a:pt x="7277075" y="3730952"/>
                  </a:moveTo>
                  <a:lnTo>
                    <a:pt x="7270075" y="3727966"/>
                  </a:lnTo>
                  <a:lnTo>
                    <a:pt x="7266600" y="3726878"/>
                  </a:lnTo>
                  <a:lnTo>
                    <a:pt x="7263273" y="3728215"/>
                  </a:lnTo>
                  <a:lnTo>
                    <a:pt x="7260571" y="3734548"/>
                  </a:lnTo>
                  <a:lnTo>
                    <a:pt x="7262099" y="3738353"/>
                  </a:lnTo>
                  <a:lnTo>
                    <a:pt x="7269099" y="3741338"/>
                  </a:lnTo>
                  <a:lnTo>
                    <a:pt x="7272574" y="3742427"/>
                  </a:lnTo>
                  <a:lnTo>
                    <a:pt x="7276236" y="3741231"/>
                  </a:lnTo>
                  <a:lnTo>
                    <a:pt x="7278304" y="3734628"/>
                  </a:lnTo>
                  <a:lnTo>
                    <a:pt x="7278413" y="3734280"/>
                  </a:lnTo>
                  <a:lnTo>
                    <a:pt x="7277075" y="3730952"/>
                  </a:lnTo>
                  <a:close/>
                </a:path>
                <a:path w="18513425" h="10742930">
                  <a:moveTo>
                    <a:pt x="8080818" y="4073409"/>
                  </a:moveTo>
                  <a:lnTo>
                    <a:pt x="8070819" y="4069143"/>
                  </a:lnTo>
                  <a:lnTo>
                    <a:pt x="8067015" y="4070672"/>
                  </a:lnTo>
                  <a:lnTo>
                    <a:pt x="8064314" y="4077004"/>
                  </a:lnTo>
                  <a:lnTo>
                    <a:pt x="8065510" y="4080667"/>
                  </a:lnTo>
                  <a:lnTo>
                    <a:pt x="8075509" y="4084932"/>
                  </a:lnTo>
                  <a:lnTo>
                    <a:pt x="8079313" y="4083403"/>
                  </a:lnTo>
                  <a:lnTo>
                    <a:pt x="8082015" y="4077070"/>
                  </a:lnTo>
                  <a:lnTo>
                    <a:pt x="8080818" y="4073409"/>
                  </a:lnTo>
                  <a:close/>
                </a:path>
                <a:path w="18513425" h="10742930">
                  <a:moveTo>
                    <a:pt x="7357496" y="3764075"/>
                  </a:moveTo>
                  <a:lnTo>
                    <a:pt x="7347496" y="3759809"/>
                  </a:lnTo>
                  <a:lnTo>
                    <a:pt x="7344168" y="3761148"/>
                  </a:lnTo>
                  <a:lnTo>
                    <a:pt x="7341467" y="3767480"/>
                  </a:lnTo>
                  <a:lnTo>
                    <a:pt x="7342995" y="3771284"/>
                  </a:lnTo>
                  <a:lnTo>
                    <a:pt x="7352995" y="3775550"/>
                  </a:lnTo>
                  <a:lnTo>
                    <a:pt x="7356323" y="3774211"/>
                  </a:lnTo>
                  <a:lnTo>
                    <a:pt x="7359024" y="3767878"/>
                  </a:lnTo>
                  <a:lnTo>
                    <a:pt x="7357496" y="3764075"/>
                  </a:lnTo>
                  <a:close/>
                </a:path>
                <a:path w="18513425" h="10742930">
                  <a:moveTo>
                    <a:pt x="8000727" y="4037668"/>
                  </a:moveTo>
                  <a:lnTo>
                    <a:pt x="7990727" y="4033403"/>
                  </a:lnTo>
                  <a:lnTo>
                    <a:pt x="7987066" y="4034599"/>
                  </a:lnTo>
                  <a:lnTo>
                    <a:pt x="7984223" y="4041264"/>
                  </a:lnTo>
                  <a:lnTo>
                    <a:pt x="7985418" y="4044926"/>
                  </a:lnTo>
                  <a:lnTo>
                    <a:pt x="7995418" y="4049192"/>
                  </a:lnTo>
                  <a:lnTo>
                    <a:pt x="7999221" y="4047662"/>
                  </a:lnTo>
                  <a:lnTo>
                    <a:pt x="8001922" y="4041330"/>
                  </a:lnTo>
                  <a:lnTo>
                    <a:pt x="8000727" y="4037668"/>
                  </a:lnTo>
                  <a:close/>
                </a:path>
                <a:path w="18513425" h="10742930">
                  <a:moveTo>
                    <a:pt x="7438581" y="3797481"/>
                  </a:moveTo>
                  <a:lnTo>
                    <a:pt x="7428583" y="3793216"/>
                  </a:lnTo>
                  <a:lnTo>
                    <a:pt x="7424778" y="3794745"/>
                  </a:lnTo>
                  <a:lnTo>
                    <a:pt x="7422219" y="3800744"/>
                  </a:lnTo>
                  <a:lnTo>
                    <a:pt x="7423748" y="3804548"/>
                  </a:lnTo>
                  <a:lnTo>
                    <a:pt x="7433747" y="3808814"/>
                  </a:lnTo>
                  <a:lnTo>
                    <a:pt x="7437410" y="3807618"/>
                  </a:lnTo>
                  <a:lnTo>
                    <a:pt x="7440111" y="3801286"/>
                  </a:lnTo>
                  <a:lnTo>
                    <a:pt x="7438581" y="3797481"/>
                  </a:lnTo>
                  <a:close/>
                </a:path>
                <a:path w="18513425" h="10742930">
                  <a:moveTo>
                    <a:pt x="7920827" y="4002403"/>
                  </a:moveTo>
                  <a:lnTo>
                    <a:pt x="7910827" y="3998138"/>
                  </a:lnTo>
                  <a:lnTo>
                    <a:pt x="7907024" y="3999668"/>
                  </a:lnTo>
                  <a:lnTo>
                    <a:pt x="7904323" y="4005999"/>
                  </a:lnTo>
                  <a:lnTo>
                    <a:pt x="7905518" y="4009661"/>
                  </a:lnTo>
                  <a:lnTo>
                    <a:pt x="7915850" y="4014069"/>
                  </a:lnTo>
                  <a:lnTo>
                    <a:pt x="7919655" y="4012539"/>
                  </a:lnTo>
                  <a:lnTo>
                    <a:pt x="7922355" y="4006208"/>
                  </a:lnTo>
                  <a:lnTo>
                    <a:pt x="7920827" y="4002403"/>
                  </a:lnTo>
                  <a:close/>
                </a:path>
                <a:path w="18513425" h="10742930">
                  <a:moveTo>
                    <a:pt x="7518859" y="3830937"/>
                  </a:moveTo>
                  <a:lnTo>
                    <a:pt x="7509194" y="3826814"/>
                  </a:lnTo>
                  <a:lnTo>
                    <a:pt x="7505532" y="3828010"/>
                  </a:lnTo>
                  <a:lnTo>
                    <a:pt x="7502831" y="3834342"/>
                  </a:lnTo>
                  <a:lnTo>
                    <a:pt x="7504360" y="3838147"/>
                  </a:lnTo>
                  <a:lnTo>
                    <a:pt x="7514025" y="3842270"/>
                  </a:lnTo>
                  <a:lnTo>
                    <a:pt x="7517688" y="3841074"/>
                  </a:lnTo>
                  <a:lnTo>
                    <a:pt x="7520531" y="3834408"/>
                  </a:lnTo>
                  <a:lnTo>
                    <a:pt x="7518859" y="3830937"/>
                  </a:lnTo>
                  <a:close/>
                </a:path>
                <a:path w="18513425" h="10742930">
                  <a:moveTo>
                    <a:pt x="7840643" y="3967805"/>
                  </a:moveTo>
                  <a:lnTo>
                    <a:pt x="7830643" y="3963540"/>
                  </a:lnTo>
                  <a:lnTo>
                    <a:pt x="7826981" y="3964736"/>
                  </a:lnTo>
                  <a:lnTo>
                    <a:pt x="7824280" y="3971069"/>
                  </a:lnTo>
                  <a:lnTo>
                    <a:pt x="7825475" y="3974730"/>
                  </a:lnTo>
                  <a:lnTo>
                    <a:pt x="7835475" y="3978995"/>
                  </a:lnTo>
                  <a:lnTo>
                    <a:pt x="7839278" y="3977467"/>
                  </a:lnTo>
                  <a:lnTo>
                    <a:pt x="7841837" y="3971467"/>
                  </a:lnTo>
                  <a:lnTo>
                    <a:pt x="7840643" y="3967805"/>
                  </a:lnTo>
                  <a:close/>
                </a:path>
                <a:path w="18513425" h="10742930">
                  <a:moveTo>
                    <a:pt x="7599804" y="3864677"/>
                  </a:moveTo>
                  <a:lnTo>
                    <a:pt x="7589806" y="3860412"/>
                  </a:lnTo>
                  <a:lnTo>
                    <a:pt x="7586143" y="3861608"/>
                  </a:lnTo>
                  <a:lnTo>
                    <a:pt x="7583442" y="3867941"/>
                  </a:lnTo>
                  <a:lnTo>
                    <a:pt x="7584972" y="3871745"/>
                  </a:lnTo>
                  <a:lnTo>
                    <a:pt x="7594636" y="3875868"/>
                  </a:lnTo>
                  <a:lnTo>
                    <a:pt x="7598298" y="3874673"/>
                  </a:lnTo>
                  <a:lnTo>
                    <a:pt x="7601000" y="3868340"/>
                  </a:lnTo>
                  <a:lnTo>
                    <a:pt x="7599804" y="3864677"/>
                  </a:lnTo>
                  <a:close/>
                </a:path>
                <a:path w="18513425" h="10742930">
                  <a:moveTo>
                    <a:pt x="7760458" y="3933207"/>
                  </a:moveTo>
                  <a:lnTo>
                    <a:pt x="7750458" y="3928941"/>
                  </a:lnTo>
                  <a:lnTo>
                    <a:pt x="7746655" y="3930471"/>
                  </a:lnTo>
                  <a:lnTo>
                    <a:pt x="7744095" y="3936471"/>
                  </a:lnTo>
                  <a:lnTo>
                    <a:pt x="7745291" y="3940132"/>
                  </a:lnTo>
                  <a:lnTo>
                    <a:pt x="7755624" y="3944540"/>
                  </a:lnTo>
                  <a:lnTo>
                    <a:pt x="7759427" y="3943011"/>
                  </a:lnTo>
                  <a:lnTo>
                    <a:pt x="7761986" y="3937011"/>
                  </a:lnTo>
                  <a:lnTo>
                    <a:pt x="7760458" y="3933207"/>
                  </a:lnTo>
                  <a:close/>
                </a:path>
                <a:path w="18513425" h="10742930">
                  <a:moveTo>
                    <a:pt x="7680939" y="3898893"/>
                  </a:moveTo>
                  <a:lnTo>
                    <a:pt x="7670607" y="3894486"/>
                  </a:lnTo>
                  <a:lnTo>
                    <a:pt x="7666946" y="3895682"/>
                  </a:lnTo>
                  <a:lnTo>
                    <a:pt x="7664244" y="3902015"/>
                  </a:lnTo>
                  <a:lnTo>
                    <a:pt x="7665439" y="3905676"/>
                  </a:lnTo>
                  <a:lnTo>
                    <a:pt x="7675772" y="3910083"/>
                  </a:lnTo>
                  <a:lnTo>
                    <a:pt x="7679576" y="3908555"/>
                  </a:lnTo>
                  <a:lnTo>
                    <a:pt x="7682135" y="3902555"/>
                  </a:lnTo>
                  <a:lnTo>
                    <a:pt x="7680939" y="3898893"/>
                  </a:lnTo>
                  <a:close/>
                </a:path>
                <a:path w="18513425" h="10742930">
                  <a:moveTo>
                    <a:pt x="945534" y="1023822"/>
                  </a:moveTo>
                  <a:lnTo>
                    <a:pt x="941348" y="1024400"/>
                  </a:lnTo>
                  <a:lnTo>
                    <a:pt x="939402" y="1027116"/>
                  </a:lnTo>
                  <a:lnTo>
                    <a:pt x="937122" y="1029688"/>
                  </a:lnTo>
                  <a:lnTo>
                    <a:pt x="937700" y="1033874"/>
                  </a:lnTo>
                  <a:lnTo>
                    <a:pt x="940416" y="1035820"/>
                  </a:lnTo>
                  <a:lnTo>
                    <a:pt x="943656" y="1038384"/>
                  </a:lnTo>
                  <a:lnTo>
                    <a:pt x="944989" y="1038953"/>
                  </a:lnTo>
                  <a:lnTo>
                    <a:pt x="945180" y="1039429"/>
                  </a:lnTo>
                  <a:lnTo>
                    <a:pt x="947847" y="1040566"/>
                  </a:lnTo>
                  <a:lnTo>
                    <a:pt x="950891" y="1039895"/>
                  </a:lnTo>
                  <a:lnTo>
                    <a:pt x="952694" y="1037513"/>
                  </a:lnTo>
                  <a:lnTo>
                    <a:pt x="954640" y="1034798"/>
                  </a:lnTo>
                  <a:lnTo>
                    <a:pt x="954062" y="1030611"/>
                  </a:lnTo>
                  <a:lnTo>
                    <a:pt x="951347" y="1028665"/>
                  </a:lnTo>
                  <a:lnTo>
                    <a:pt x="948107" y="1026101"/>
                  </a:lnTo>
                  <a:lnTo>
                    <a:pt x="945534" y="1023822"/>
                  </a:lnTo>
                  <a:close/>
                </a:path>
                <a:path w="18513425" h="10742930">
                  <a:moveTo>
                    <a:pt x="876546" y="970363"/>
                  </a:moveTo>
                  <a:lnTo>
                    <a:pt x="872360" y="970941"/>
                  </a:lnTo>
                  <a:lnTo>
                    <a:pt x="870414" y="973656"/>
                  </a:lnTo>
                  <a:lnTo>
                    <a:pt x="868134" y="976230"/>
                  </a:lnTo>
                  <a:lnTo>
                    <a:pt x="868713" y="980416"/>
                  </a:lnTo>
                  <a:lnTo>
                    <a:pt x="871428" y="982362"/>
                  </a:lnTo>
                  <a:lnTo>
                    <a:pt x="874668" y="984926"/>
                  </a:lnTo>
                  <a:lnTo>
                    <a:pt x="876001" y="985495"/>
                  </a:lnTo>
                  <a:lnTo>
                    <a:pt x="875859" y="985828"/>
                  </a:lnTo>
                  <a:lnTo>
                    <a:pt x="878525" y="986965"/>
                  </a:lnTo>
                  <a:lnTo>
                    <a:pt x="881569" y="986294"/>
                  </a:lnTo>
                  <a:lnTo>
                    <a:pt x="883373" y="983911"/>
                  </a:lnTo>
                  <a:lnTo>
                    <a:pt x="885653" y="981338"/>
                  </a:lnTo>
                  <a:lnTo>
                    <a:pt x="885075" y="977153"/>
                  </a:lnTo>
                  <a:lnTo>
                    <a:pt x="882359" y="975207"/>
                  </a:lnTo>
                  <a:lnTo>
                    <a:pt x="879119" y="972642"/>
                  </a:lnTo>
                  <a:lnTo>
                    <a:pt x="876546" y="970363"/>
                  </a:lnTo>
                  <a:close/>
                </a:path>
                <a:path w="18513425" h="10742930">
                  <a:moveTo>
                    <a:pt x="807985" y="915904"/>
                  </a:moveTo>
                  <a:lnTo>
                    <a:pt x="804275" y="916291"/>
                  </a:lnTo>
                  <a:lnTo>
                    <a:pt x="801995" y="918864"/>
                  </a:lnTo>
                  <a:lnTo>
                    <a:pt x="800049" y="921579"/>
                  </a:lnTo>
                  <a:lnTo>
                    <a:pt x="800436" y="925290"/>
                  </a:lnTo>
                  <a:lnTo>
                    <a:pt x="803009" y="927570"/>
                  </a:lnTo>
                  <a:lnTo>
                    <a:pt x="806249" y="930134"/>
                  </a:lnTo>
                  <a:lnTo>
                    <a:pt x="810248" y="931840"/>
                  </a:lnTo>
                  <a:lnTo>
                    <a:pt x="813150" y="931502"/>
                  </a:lnTo>
                  <a:lnTo>
                    <a:pt x="814955" y="929119"/>
                  </a:lnTo>
                  <a:lnTo>
                    <a:pt x="816901" y="926404"/>
                  </a:lnTo>
                  <a:lnTo>
                    <a:pt x="816514" y="922693"/>
                  </a:lnTo>
                  <a:lnTo>
                    <a:pt x="813940" y="920415"/>
                  </a:lnTo>
                  <a:lnTo>
                    <a:pt x="810701" y="917850"/>
                  </a:lnTo>
                  <a:lnTo>
                    <a:pt x="807985" y="915904"/>
                  </a:lnTo>
                  <a:close/>
                </a:path>
                <a:path w="18513425" h="10742930">
                  <a:moveTo>
                    <a:pt x="741277" y="859872"/>
                  </a:moveTo>
                  <a:lnTo>
                    <a:pt x="737566" y="860259"/>
                  </a:lnTo>
                  <a:lnTo>
                    <a:pt x="735287" y="862832"/>
                  </a:lnTo>
                  <a:lnTo>
                    <a:pt x="732866" y="865738"/>
                  </a:lnTo>
                  <a:lnTo>
                    <a:pt x="733252" y="869449"/>
                  </a:lnTo>
                  <a:lnTo>
                    <a:pt x="735826" y="871729"/>
                  </a:lnTo>
                  <a:lnTo>
                    <a:pt x="739065" y="874293"/>
                  </a:lnTo>
                  <a:lnTo>
                    <a:pt x="740732" y="875004"/>
                  </a:lnTo>
                  <a:lnTo>
                    <a:pt x="740923" y="875479"/>
                  </a:lnTo>
                  <a:lnTo>
                    <a:pt x="743256" y="876474"/>
                  </a:lnTo>
                  <a:lnTo>
                    <a:pt x="746300" y="875803"/>
                  </a:lnTo>
                  <a:lnTo>
                    <a:pt x="747962" y="873754"/>
                  </a:lnTo>
                  <a:lnTo>
                    <a:pt x="750384" y="870848"/>
                  </a:lnTo>
                  <a:lnTo>
                    <a:pt x="749997" y="867136"/>
                  </a:lnTo>
                  <a:lnTo>
                    <a:pt x="747424" y="864858"/>
                  </a:lnTo>
                  <a:lnTo>
                    <a:pt x="744184" y="862294"/>
                  </a:lnTo>
                  <a:lnTo>
                    <a:pt x="741277" y="859872"/>
                  </a:lnTo>
                  <a:close/>
                </a:path>
                <a:path w="18513425" h="10742930">
                  <a:moveTo>
                    <a:pt x="675614" y="802315"/>
                  </a:moveTo>
                  <a:lnTo>
                    <a:pt x="671570" y="802560"/>
                  </a:lnTo>
                  <a:lnTo>
                    <a:pt x="667010" y="807706"/>
                  </a:lnTo>
                  <a:lnTo>
                    <a:pt x="667255" y="811750"/>
                  </a:lnTo>
                  <a:lnTo>
                    <a:pt x="669829" y="814030"/>
                  </a:lnTo>
                  <a:lnTo>
                    <a:pt x="672926" y="816927"/>
                  </a:lnTo>
                  <a:lnTo>
                    <a:pt x="674593" y="817638"/>
                  </a:lnTo>
                  <a:lnTo>
                    <a:pt x="674784" y="818113"/>
                  </a:lnTo>
                  <a:lnTo>
                    <a:pt x="677117" y="819109"/>
                  </a:lnTo>
                  <a:lnTo>
                    <a:pt x="680161" y="818437"/>
                  </a:lnTo>
                  <a:lnTo>
                    <a:pt x="681823" y="816388"/>
                  </a:lnTo>
                  <a:lnTo>
                    <a:pt x="684102" y="813815"/>
                  </a:lnTo>
                  <a:lnTo>
                    <a:pt x="683857" y="809772"/>
                  </a:lnTo>
                  <a:lnTo>
                    <a:pt x="681284" y="807492"/>
                  </a:lnTo>
                  <a:lnTo>
                    <a:pt x="678187" y="804594"/>
                  </a:lnTo>
                  <a:lnTo>
                    <a:pt x="675614" y="802315"/>
                  </a:lnTo>
                  <a:close/>
                </a:path>
                <a:path w="18513425" h="10742930">
                  <a:moveTo>
                    <a:pt x="610994" y="743234"/>
                  </a:moveTo>
                  <a:lnTo>
                    <a:pt x="607284" y="743620"/>
                  </a:lnTo>
                  <a:lnTo>
                    <a:pt x="602057" y="748484"/>
                  </a:lnTo>
                  <a:lnTo>
                    <a:pt x="602302" y="752527"/>
                  </a:lnTo>
                  <a:lnTo>
                    <a:pt x="604876" y="754807"/>
                  </a:lnTo>
                  <a:lnTo>
                    <a:pt x="607974" y="757703"/>
                  </a:lnTo>
                  <a:lnTo>
                    <a:pt x="608498" y="758321"/>
                  </a:lnTo>
                  <a:lnTo>
                    <a:pt x="612165" y="759885"/>
                  </a:lnTo>
                  <a:lnTo>
                    <a:pt x="614732" y="759406"/>
                  </a:lnTo>
                  <a:lnTo>
                    <a:pt x="616728" y="757498"/>
                  </a:lnTo>
                  <a:lnTo>
                    <a:pt x="619340" y="755068"/>
                  </a:lnTo>
                  <a:lnTo>
                    <a:pt x="619096" y="751023"/>
                  </a:lnTo>
                  <a:lnTo>
                    <a:pt x="616523" y="748744"/>
                  </a:lnTo>
                  <a:lnTo>
                    <a:pt x="613425" y="745847"/>
                  </a:lnTo>
                  <a:lnTo>
                    <a:pt x="610994" y="743234"/>
                  </a:lnTo>
                  <a:close/>
                </a:path>
                <a:path w="18513425" h="10742930">
                  <a:moveTo>
                    <a:pt x="547325" y="683771"/>
                  </a:moveTo>
                  <a:lnTo>
                    <a:pt x="543423" y="683683"/>
                  </a:lnTo>
                  <a:lnTo>
                    <a:pt x="538865" y="688828"/>
                  </a:lnTo>
                  <a:lnTo>
                    <a:pt x="538776" y="692731"/>
                  </a:lnTo>
                  <a:lnTo>
                    <a:pt x="541349" y="695011"/>
                  </a:lnTo>
                  <a:lnTo>
                    <a:pt x="544447" y="697907"/>
                  </a:lnTo>
                  <a:lnTo>
                    <a:pt x="544972" y="698525"/>
                  </a:lnTo>
                  <a:lnTo>
                    <a:pt x="548638" y="700088"/>
                  </a:lnTo>
                  <a:lnTo>
                    <a:pt x="551206" y="699609"/>
                  </a:lnTo>
                  <a:lnTo>
                    <a:pt x="553201" y="697702"/>
                  </a:lnTo>
                  <a:lnTo>
                    <a:pt x="555481" y="695128"/>
                  </a:lnTo>
                  <a:lnTo>
                    <a:pt x="555569" y="691227"/>
                  </a:lnTo>
                  <a:lnTo>
                    <a:pt x="552996" y="688947"/>
                  </a:lnTo>
                  <a:lnTo>
                    <a:pt x="549898" y="686051"/>
                  </a:lnTo>
                  <a:lnTo>
                    <a:pt x="547325" y="683771"/>
                  </a:lnTo>
                  <a:close/>
                </a:path>
                <a:path w="18513425" h="10742930">
                  <a:moveTo>
                    <a:pt x="485652" y="622401"/>
                  </a:moveTo>
                  <a:lnTo>
                    <a:pt x="481750" y="622313"/>
                  </a:lnTo>
                  <a:lnTo>
                    <a:pt x="479137" y="624743"/>
                  </a:lnTo>
                  <a:lnTo>
                    <a:pt x="476666" y="626842"/>
                  </a:lnTo>
                  <a:lnTo>
                    <a:pt x="484298" y="637581"/>
                  </a:lnTo>
                  <a:lnTo>
                    <a:pt x="483823" y="637772"/>
                  </a:lnTo>
                  <a:lnTo>
                    <a:pt x="486156" y="638767"/>
                  </a:lnTo>
                  <a:lnTo>
                    <a:pt x="488724" y="638288"/>
                  </a:lnTo>
                  <a:lnTo>
                    <a:pt x="490719" y="636381"/>
                  </a:lnTo>
                  <a:lnTo>
                    <a:pt x="493189" y="634284"/>
                  </a:lnTo>
                  <a:lnTo>
                    <a:pt x="493278" y="630382"/>
                  </a:lnTo>
                  <a:lnTo>
                    <a:pt x="490847" y="627768"/>
                  </a:lnTo>
                  <a:lnTo>
                    <a:pt x="487749" y="624872"/>
                  </a:lnTo>
                  <a:lnTo>
                    <a:pt x="485652" y="622401"/>
                  </a:lnTo>
                  <a:close/>
                </a:path>
                <a:path w="18513425" h="10742930">
                  <a:moveTo>
                    <a:pt x="425783" y="558649"/>
                  </a:moveTo>
                  <a:lnTo>
                    <a:pt x="421881" y="558560"/>
                  </a:lnTo>
                  <a:lnTo>
                    <a:pt x="416655" y="563422"/>
                  </a:lnTo>
                  <a:lnTo>
                    <a:pt x="416567" y="567324"/>
                  </a:lnTo>
                  <a:lnTo>
                    <a:pt x="418998" y="569937"/>
                  </a:lnTo>
                  <a:lnTo>
                    <a:pt x="421953" y="573168"/>
                  </a:lnTo>
                  <a:lnTo>
                    <a:pt x="422478" y="573785"/>
                  </a:lnTo>
                  <a:lnTo>
                    <a:pt x="426144" y="575349"/>
                  </a:lnTo>
                  <a:lnTo>
                    <a:pt x="428712" y="574869"/>
                  </a:lnTo>
                  <a:lnTo>
                    <a:pt x="430565" y="573295"/>
                  </a:lnTo>
                  <a:lnTo>
                    <a:pt x="433178" y="570865"/>
                  </a:lnTo>
                  <a:lnTo>
                    <a:pt x="433267" y="566963"/>
                  </a:lnTo>
                  <a:lnTo>
                    <a:pt x="430836" y="564350"/>
                  </a:lnTo>
                  <a:lnTo>
                    <a:pt x="428214" y="561262"/>
                  </a:lnTo>
                  <a:lnTo>
                    <a:pt x="425783" y="558649"/>
                  </a:lnTo>
                  <a:close/>
                </a:path>
                <a:path w="18513425" h="10742930">
                  <a:moveTo>
                    <a:pt x="367197" y="494657"/>
                  </a:moveTo>
                  <a:lnTo>
                    <a:pt x="363438" y="494235"/>
                  </a:lnTo>
                  <a:lnTo>
                    <a:pt x="358212" y="499097"/>
                  </a:lnTo>
                  <a:lnTo>
                    <a:pt x="357790" y="502857"/>
                  </a:lnTo>
                  <a:lnTo>
                    <a:pt x="360221" y="505470"/>
                  </a:lnTo>
                  <a:lnTo>
                    <a:pt x="362843" y="508558"/>
                  </a:lnTo>
                  <a:lnTo>
                    <a:pt x="363226" y="509509"/>
                  </a:lnTo>
                  <a:lnTo>
                    <a:pt x="367225" y="511215"/>
                  </a:lnTo>
                  <a:lnTo>
                    <a:pt x="369794" y="510735"/>
                  </a:lnTo>
                  <a:lnTo>
                    <a:pt x="371647" y="509161"/>
                  </a:lnTo>
                  <a:lnTo>
                    <a:pt x="374260" y="506731"/>
                  </a:lnTo>
                  <a:lnTo>
                    <a:pt x="374681" y="502972"/>
                  </a:lnTo>
                  <a:lnTo>
                    <a:pt x="372250" y="500359"/>
                  </a:lnTo>
                  <a:lnTo>
                    <a:pt x="369628" y="497270"/>
                  </a:lnTo>
                  <a:lnTo>
                    <a:pt x="367197" y="494657"/>
                  </a:lnTo>
                  <a:close/>
                </a:path>
                <a:path w="18513425" h="10742930">
                  <a:moveTo>
                    <a:pt x="310274" y="428616"/>
                  </a:moveTo>
                  <a:lnTo>
                    <a:pt x="306039" y="428386"/>
                  </a:lnTo>
                  <a:lnTo>
                    <a:pt x="301098" y="432581"/>
                  </a:lnTo>
                  <a:lnTo>
                    <a:pt x="300867" y="436817"/>
                  </a:lnTo>
                  <a:lnTo>
                    <a:pt x="305587" y="442375"/>
                  </a:lnTo>
                  <a:lnTo>
                    <a:pt x="306302" y="443468"/>
                  </a:lnTo>
                  <a:lnTo>
                    <a:pt x="307969" y="444179"/>
                  </a:lnTo>
                  <a:lnTo>
                    <a:pt x="308111" y="443846"/>
                  </a:lnTo>
                  <a:lnTo>
                    <a:pt x="310111" y="444699"/>
                  </a:lnTo>
                  <a:lnTo>
                    <a:pt x="312537" y="444552"/>
                  </a:lnTo>
                  <a:lnTo>
                    <a:pt x="316861" y="440881"/>
                  </a:lnTo>
                  <a:lnTo>
                    <a:pt x="317092" y="436646"/>
                  </a:lnTo>
                  <a:lnTo>
                    <a:pt x="310274" y="428616"/>
                  </a:lnTo>
                  <a:close/>
                </a:path>
                <a:path w="18513425" h="10742930">
                  <a:moveTo>
                    <a:pt x="254919" y="361669"/>
                  </a:moveTo>
                  <a:lnTo>
                    <a:pt x="250826" y="361105"/>
                  </a:lnTo>
                  <a:lnTo>
                    <a:pt x="245885" y="365301"/>
                  </a:lnTo>
                  <a:lnTo>
                    <a:pt x="245463" y="369060"/>
                  </a:lnTo>
                  <a:lnTo>
                    <a:pt x="247419" y="371864"/>
                  </a:lnTo>
                  <a:lnTo>
                    <a:pt x="250041" y="374953"/>
                  </a:lnTo>
                  <a:lnTo>
                    <a:pt x="250423" y="375903"/>
                  </a:lnTo>
                  <a:lnTo>
                    <a:pt x="254423" y="377609"/>
                  </a:lnTo>
                  <a:lnTo>
                    <a:pt x="256849" y="377463"/>
                  </a:lnTo>
                  <a:lnTo>
                    <a:pt x="261172" y="373792"/>
                  </a:lnTo>
                  <a:lnTo>
                    <a:pt x="261595" y="370032"/>
                  </a:lnTo>
                  <a:lnTo>
                    <a:pt x="259639" y="367228"/>
                  </a:lnTo>
                  <a:lnTo>
                    <a:pt x="254919" y="361669"/>
                  </a:lnTo>
                  <a:close/>
                </a:path>
                <a:path w="18513425" h="10742930">
                  <a:moveTo>
                    <a:pt x="201653" y="291673"/>
                  </a:moveTo>
                  <a:lnTo>
                    <a:pt x="197893" y="291251"/>
                  </a:lnTo>
                  <a:lnTo>
                    <a:pt x="195090" y="293206"/>
                  </a:lnTo>
                  <a:lnTo>
                    <a:pt x="192143" y="295496"/>
                  </a:lnTo>
                  <a:lnTo>
                    <a:pt x="191721" y="299255"/>
                  </a:lnTo>
                  <a:lnTo>
                    <a:pt x="193677" y="302059"/>
                  </a:lnTo>
                  <a:lnTo>
                    <a:pt x="196157" y="305481"/>
                  </a:lnTo>
                  <a:lnTo>
                    <a:pt x="196872" y="306575"/>
                  </a:lnTo>
                  <a:lnTo>
                    <a:pt x="198872" y="307428"/>
                  </a:lnTo>
                  <a:lnTo>
                    <a:pt x="198730" y="307760"/>
                  </a:lnTo>
                  <a:lnTo>
                    <a:pt x="200730" y="308613"/>
                  </a:lnTo>
                  <a:lnTo>
                    <a:pt x="203156" y="308467"/>
                  </a:lnTo>
                  <a:lnTo>
                    <a:pt x="205009" y="306893"/>
                  </a:lnTo>
                  <a:lnTo>
                    <a:pt x="207956" y="304604"/>
                  </a:lnTo>
                  <a:lnTo>
                    <a:pt x="208377" y="300845"/>
                  </a:lnTo>
                  <a:lnTo>
                    <a:pt x="206422" y="298040"/>
                  </a:lnTo>
                  <a:lnTo>
                    <a:pt x="203942" y="294620"/>
                  </a:lnTo>
                  <a:lnTo>
                    <a:pt x="201653" y="291673"/>
                  </a:lnTo>
                  <a:close/>
                </a:path>
                <a:path w="18513425" h="10742930">
                  <a:moveTo>
                    <a:pt x="150622" y="221054"/>
                  </a:moveTo>
                  <a:lnTo>
                    <a:pt x="146529" y="220491"/>
                  </a:lnTo>
                  <a:lnTo>
                    <a:pt x="140921" y="224402"/>
                  </a:lnTo>
                  <a:lnTo>
                    <a:pt x="140357" y="228494"/>
                  </a:lnTo>
                  <a:lnTo>
                    <a:pt x="142313" y="231298"/>
                  </a:lnTo>
                  <a:lnTo>
                    <a:pt x="144793" y="234719"/>
                  </a:lnTo>
                  <a:lnTo>
                    <a:pt x="145366" y="236146"/>
                  </a:lnTo>
                  <a:lnTo>
                    <a:pt x="147366" y="236999"/>
                  </a:lnTo>
                  <a:lnTo>
                    <a:pt x="147508" y="236665"/>
                  </a:lnTo>
                  <a:lnTo>
                    <a:pt x="149508" y="237519"/>
                  </a:lnTo>
                  <a:lnTo>
                    <a:pt x="151934" y="237373"/>
                  </a:lnTo>
                  <a:lnTo>
                    <a:pt x="153645" y="236132"/>
                  </a:lnTo>
                  <a:lnTo>
                    <a:pt x="156449" y="234177"/>
                  </a:lnTo>
                  <a:lnTo>
                    <a:pt x="157013" y="230084"/>
                  </a:lnTo>
                  <a:lnTo>
                    <a:pt x="155058" y="227279"/>
                  </a:lnTo>
                  <a:lnTo>
                    <a:pt x="152577" y="223859"/>
                  </a:lnTo>
                  <a:lnTo>
                    <a:pt x="150622" y="221054"/>
                  </a:lnTo>
                  <a:close/>
                </a:path>
                <a:path w="18513425" h="10742930">
                  <a:moveTo>
                    <a:pt x="101635" y="149338"/>
                  </a:moveTo>
                  <a:lnTo>
                    <a:pt x="97684" y="148440"/>
                  </a:lnTo>
                  <a:lnTo>
                    <a:pt x="92076" y="152352"/>
                  </a:lnTo>
                  <a:lnTo>
                    <a:pt x="91179" y="156303"/>
                  </a:lnTo>
                  <a:lnTo>
                    <a:pt x="93134" y="159107"/>
                  </a:lnTo>
                  <a:lnTo>
                    <a:pt x="95615" y="162528"/>
                  </a:lnTo>
                  <a:lnTo>
                    <a:pt x="95855" y="163812"/>
                  </a:lnTo>
                  <a:lnTo>
                    <a:pt x="100188" y="165661"/>
                  </a:lnTo>
                  <a:lnTo>
                    <a:pt x="102614" y="165514"/>
                  </a:lnTo>
                  <a:lnTo>
                    <a:pt x="104325" y="164273"/>
                  </a:lnTo>
                  <a:lnTo>
                    <a:pt x="107129" y="162318"/>
                  </a:lnTo>
                  <a:lnTo>
                    <a:pt x="108026" y="158368"/>
                  </a:lnTo>
                  <a:lnTo>
                    <a:pt x="106070" y="155564"/>
                  </a:lnTo>
                  <a:lnTo>
                    <a:pt x="103591" y="152142"/>
                  </a:lnTo>
                  <a:lnTo>
                    <a:pt x="101635" y="149338"/>
                  </a:lnTo>
                  <a:close/>
                </a:path>
                <a:path w="18513425" h="10742930">
                  <a:moveTo>
                    <a:pt x="55118" y="75525"/>
                  </a:moveTo>
                  <a:lnTo>
                    <a:pt x="51501" y="74768"/>
                  </a:lnTo>
                  <a:lnTo>
                    <a:pt x="45227" y="78396"/>
                  </a:lnTo>
                  <a:lnTo>
                    <a:pt x="44471" y="82013"/>
                  </a:lnTo>
                  <a:lnTo>
                    <a:pt x="46285" y="85150"/>
                  </a:lnTo>
                  <a:lnTo>
                    <a:pt x="48289" y="88763"/>
                  </a:lnTo>
                  <a:lnTo>
                    <a:pt x="49005" y="89856"/>
                  </a:lnTo>
                  <a:lnTo>
                    <a:pt x="51196" y="91185"/>
                  </a:lnTo>
                  <a:lnTo>
                    <a:pt x="52862" y="91896"/>
                  </a:lnTo>
                  <a:lnTo>
                    <a:pt x="55147" y="92082"/>
                  </a:lnTo>
                  <a:lnTo>
                    <a:pt x="56858" y="90842"/>
                  </a:lnTo>
                  <a:lnTo>
                    <a:pt x="59995" y="89029"/>
                  </a:lnTo>
                  <a:lnTo>
                    <a:pt x="60892" y="85078"/>
                  </a:lnTo>
                  <a:lnTo>
                    <a:pt x="58936" y="82274"/>
                  </a:lnTo>
                  <a:lnTo>
                    <a:pt x="56932" y="78661"/>
                  </a:lnTo>
                  <a:lnTo>
                    <a:pt x="55118" y="75525"/>
                  </a:lnTo>
                  <a:close/>
                </a:path>
                <a:path w="18513425" h="10742930">
                  <a:moveTo>
                    <a:pt x="11171" y="1230"/>
                  </a:moveTo>
                  <a:lnTo>
                    <a:pt x="7362" y="0"/>
                  </a:lnTo>
                  <a:lnTo>
                    <a:pt x="4225" y="1812"/>
                  </a:lnTo>
                  <a:lnTo>
                    <a:pt x="1230" y="3293"/>
                  </a:lnTo>
                  <a:lnTo>
                    <a:pt x="0" y="7101"/>
                  </a:lnTo>
                  <a:lnTo>
                    <a:pt x="1813" y="10239"/>
                  </a:lnTo>
                  <a:lnTo>
                    <a:pt x="3817" y="13851"/>
                  </a:lnTo>
                  <a:lnTo>
                    <a:pt x="4533" y="14944"/>
                  </a:lnTo>
                  <a:lnTo>
                    <a:pt x="6724" y="16272"/>
                  </a:lnTo>
                  <a:lnTo>
                    <a:pt x="6582" y="16606"/>
                  </a:lnTo>
                  <a:lnTo>
                    <a:pt x="8248" y="17317"/>
                  </a:lnTo>
                  <a:lnTo>
                    <a:pt x="10675" y="17170"/>
                  </a:lnTo>
                  <a:lnTo>
                    <a:pt x="12243" y="16264"/>
                  </a:lnTo>
                  <a:lnTo>
                    <a:pt x="15238" y="14783"/>
                  </a:lnTo>
                  <a:lnTo>
                    <a:pt x="16469" y="10975"/>
                  </a:lnTo>
                  <a:lnTo>
                    <a:pt x="14655" y="7838"/>
                  </a:lnTo>
                  <a:lnTo>
                    <a:pt x="12651" y="4224"/>
                  </a:lnTo>
                  <a:lnTo>
                    <a:pt x="11171" y="1230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76720" y="0"/>
              <a:ext cx="18617565" cy="10859770"/>
            </a:xfrm>
            <a:custGeom>
              <a:avLst/>
              <a:gdLst/>
              <a:ahLst/>
              <a:cxnLst/>
              <a:rect l="l" t="t" r="r" b="b"/>
              <a:pathLst>
                <a:path w="18617565" h="10859770">
                  <a:moveTo>
                    <a:pt x="16920158" y="10517150"/>
                  </a:moveTo>
                  <a:lnTo>
                    <a:pt x="16910159" y="10512884"/>
                  </a:lnTo>
                  <a:lnTo>
                    <a:pt x="16906689" y="10514556"/>
                  </a:lnTo>
                  <a:lnTo>
                    <a:pt x="16904130" y="10520555"/>
                  </a:lnTo>
                  <a:lnTo>
                    <a:pt x="16905658" y="10524359"/>
                  </a:lnTo>
                  <a:lnTo>
                    <a:pt x="16915657" y="10528624"/>
                  </a:lnTo>
                  <a:lnTo>
                    <a:pt x="16919129" y="10526954"/>
                  </a:lnTo>
                  <a:lnTo>
                    <a:pt x="16921689" y="10520954"/>
                  </a:lnTo>
                  <a:lnTo>
                    <a:pt x="16920158" y="10517150"/>
                  </a:lnTo>
                  <a:close/>
                </a:path>
                <a:path w="18617565" h="10859770">
                  <a:moveTo>
                    <a:pt x="17000295" y="10550939"/>
                  </a:moveTo>
                  <a:lnTo>
                    <a:pt x="16990629" y="10546816"/>
                  </a:lnTo>
                  <a:lnTo>
                    <a:pt x="16987157" y="10548487"/>
                  </a:lnTo>
                  <a:lnTo>
                    <a:pt x="16985877" y="10551486"/>
                  </a:lnTo>
                  <a:lnTo>
                    <a:pt x="16985036" y="10554279"/>
                  </a:lnTo>
                  <a:lnTo>
                    <a:pt x="16984931" y="10554628"/>
                  </a:lnTo>
                  <a:lnTo>
                    <a:pt x="16986271" y="10557957"/>
                  </a:lnTo>
                  <a:lnTo>
                    <a:pt x="16995936" y="10562080"/>
                  </a:lnTo>
                  <a:lnTo>
                    <a:pt x="16999406" y="10560409"/>
                  </a:lnTo>
                  <a:lnTo>
                    <a:pt x="17001965" y="10554409"/>
                  </a:lnTo>
                  <a:lnTo>
                    <a:pt x="17000295" y="10550939"/>
                  </a:lnTo>
                  <a:close/>
                </a:path>
                <a:path w="18617565" h="10859770">
                  <a:moveTo>
                    <a:pt x="16840926" y="10482170"/>
                  </a:moveTo>
                  <a:lnTo>
                    <a:pt x="16831259" y="10478046"/>
                  </a:lnTo>
                  <a:lnTo>
                    <a:pt x="16827598" y="10479243"/>
                  </a:lnTo>
                  <a:lnTo>
                    <a:pt x="16825038" y="10485242"/>
                  </a:lnTo>
                  <a:lnTo>
                    <a:pt x="16826235" y="10488904"/>
                  </a:lnTo>
                  <a:lnTo>
                    <a:pt x="16835900" y="10493027"/>
                  </a:lnTo>
                  <a:lnTo>
                    <a:pt x="16839561" y="10491830"/>
                  </a:lnTo>
                  <a:lnTo>
                    <a:pt x="16842121" y="10485831"/>
                  </a:lnTo>
                  <a:lnTo>
                    <a:pt x="16840926" y="10482170"/>
                  </a:lnTo>
                  <a:close/>
                </a:path>
                <a:path w="18617565" h="10859770">
                  <a:moveTo>
                    <a:pt x="17081285" y="10582729"/>
                  </a:moveTo>
                  <a:lnTo>
                    <a:pt x="17078142" y="10581782"/>
                  </a:lnTo>
                  <a:lnTo>
                    <a:pt x="17071475" y="10578938"/>
                  </a:lnTo>
                  <a:lnTo>
                    <a:pt x="17068005" y="10580610"/>
                  </a:lnTo>
                  <a:lnTo>
                    <a:pt x="17066725" y="10583610"/>
                  </a:lnTo>
                  <a:lnTo>
                    <a:pt x="17065884" y="10586403"/>
                  </a:lnTo>
                  <a:lnTo>
                    <a:pt x="17065779" y="10586752"/>
                  </a:lnTo>
                  <a:lnTo>
                    <a:pt x="17067116" y="10590080"/>
                  </a:lnTo>
                  <a:lnTo>
                    <a:pt x="17076781" y="10594203"/>
                  </a:lnTo>
                  <a:lnTo>
                    <a:pt x="17080254" y="10592532"/>
                  </a:lnTo>
                  <a:lnTo>
                    <a:pt x="17082955" y="10586199"/>
                  </a:lnTo>
                  <a:lnTo>
                    <a:pt x="17081285" y="10582729"/>
                  </a:lnTo>
                  <a:close/>
                </a:path>
                <a:path w="18617565" h="10859770">
                  <a:moveTo>
                    <a:pt x="16762069" y="10445381"/>
                  </a:moveTo>
                  <a:lnTo>
                    <a:pt x="16752404" y="10441258"/>
                  </a:lnTo>
                  <a:lnTo>
                    <a:pt x="16748743" y="10442454"/>
                  </a:lnTo>
                  <a:lnTo>
                    <a:pt x="16746184" y="10448453"/>
                  </a:lnTo>
                  <a:lnTo>
                    <a:pt x="16747235" y="10452447"/>
                  </a:lnTo>
                  <a:lnTo>
                    <a:pt x="16756901" y="10456570"/>
                  </a:lnTo>
                  <a:lnTo>
                    <a:pt x="16760562" y="10455374"/>
                  </a:lnTo>
                  <a:lnTo>
                    <a:pt x="16763121" y="10449375"/>
                  </a:lnTo>
                  <a:lnTo>
                    <a:pt x="16762069" y="10445381"/>
                  </a:lnTo>
                  <a:close/>
                </a:path>
                <a:path w="18617565" h="10859770">
                  <a:moveTo>
                    <a:pt x="17162841" y="10613185"/>
                  </a:moveTo>
                  <a:lnTo>
                    <a:pt x="17159698" y="10612238"/>
                  </a:lnTo>
                  <a:lnTo>
                    <a:pt x="17156032" y="10610675"/>
                  </a:lnTo>
                  <a:lnTo>
                    <a:pt x="17152891" y="10609728"/>
                  </a:lnTo>
                  <a:lnTo>
                    <a:pt x="17149421" y="10611400"/>
                  </a:lnTo>
                  <a:lnTo>
                    <a:pt x="17148141" y="10614400"/>
                  </a:lnTo>
                  <a:lnTo>
                    <a:pt x="17147511" y="10616494"/>
                  </a:lnTo>
                  <a:lnTo>
                    <a:pt x="17147195" y="10617542"/>
                  </a:lnTo>
                  <a:lnTo>
                    <a:pt x="17148532" y="10620870"/>
                  </a:lnTo>
                  <a:lnTo>
                    <a:pt x="17151532" y="10622149"/>
                  </a:lnTo>
                  <a:lnTo>
                    <a:pt x="17152008" y="10621958"/>
                  </a:lnTo>
                  <a:lnTo>
                    <a:pt x="17155673" y="10623522"/>
                  </a:lnTo>
                  <a:lnTo>
                    <a:pt x="17164511" y="10616655"/>
                  </a:lnTo>
                  <a:lnTo>
                    <a:pt x="17162841" y="10613185"/>
                  </a:lnTo>
                  <a:close/>
                </a:path>
                <a:path w="18617565" h="10859770">
                  <a:moveTo>
                    <a:pt x="16680780" y="10405978"/>
                  </a:moveTo>
                  <a:lnTo>
                    <a:pt x="16673782" y="10402993"/>
                  </a:lnTo>
                  <a:lnTo>
                    <a:pt x="16670121" y="10404188"/>
                  </a:lnTo>
                  <a:lnTo>
                    <a:pt x="16667562" y="10410188"/>
                  </a:lnTo>
                  <a:lnTo>
                    <a:pt x="16668758" y="10413850"/>
                  </a:lnTo>
                  <a:lnTo>
                    <a:pt x="16671616" y="10415464"/>
                  </a:lnTo>
                  <a:lnTo>
                    <a:pt x="16678615" y="10418449"/>
                  </a:lnTo>
                  <a:lnTo>
                    <a:pt x="16682276" y="10417252"/>
                  </a:lnTo>
                  <a:lnTo>
                    <a:pt x="16684835" y="10411253"/>
                  </a:lnTo>
                  <a:lnTo>
                    <a:pt x="16683639" y="10407592"/>
                  </a:lnTo>
                  <a:lnTo>
                    <a:pt x="16680780" y="10405978"/>
                  </a:lnTo>
                  <a:close/>
                </a:path>
                <a:path w="18617565" h="10859770">
                  <a:moveTo>
                    <a:pt x="17244776" y="10641832"/>
                  </a:moveTo>
                  <a:lnTo>
                    <a:pt x="17241492" y="10641220"/>
                  </a:lnTo>
                  <a:lnTo>
                    <a:pt x="17237826" y="10639656"/>
                  </a:lnTo>
                  <a:lnTo>
                    <a:pt x="17234684" y="10638709"/>
                  </a:lnTo>
                  <a:lnTo>
                    <a:pt x="17231546" y="10640523"/>
                  </a:lnTo>
                  <a:lnTo>
                    <a:pt x="17230266" y="10643522"/>
                  </a:lnTo>
                  <a:lnTo>
                    <a:pt x="17229663" y="10645628"/>
                  </a:lnTo>
                  <a:lnTo>
                    <a:pt x="17229462" y="10646331"/>
                  </a:lnTo>
                  <a:lnTo>
                    <a:pt x="17230799" y="10649659"/>
                  </a:lnTo>
                  <a:lnTo>
                    <a:pt x="17237798" y="10652644"/>
                  </a:lnTo>
                  <a:lnTo>
                    <a:pt x="17240941" y="10653591"/>
                  </a:lnTo>
                  <a:lnTo>
                    <a:pt x="17244078" y="10651777"/>
                  </a:lnTo>
                  <a:lnTo>
                    <a:pt x="17245358" y="10648778"/>
                  </a:lnTo>
                  <a:lnTo>
                    <a:pt x="17246446" y="10645303"/>
                  </a:lnTo>
                  <a:lnTo>
                    <a:pt x="17244776" y="10641832"/>
                  </a:lnTo>
                  <a:close/>
                </a:path>
                <a:path w="18617565" h="10859770">
                  <a:moveTo>
                    <a:pt x="16596540" y="10363347"/>
                  </a:moveTo>
                  <a:lnTo>
                    <a:pt x="16592544" y="10364399"/>
                  </a:lnTo>
                  <a:lnTo>
                    <a:pt x="16591264" y="10367399"/>
                  </a:lnTo>
                  <a:lnTo>
                    <a:pt x="16589651" y="10370256"/>
                  </a:lnTo>
                  <a:lnTo>
                    <a:pt x="16590847" y="10373919"/>
                  </a:lnTo>
                  <a:lnTo>
                    <a:pt x="16593563" y="10375865"/>
                  </a:lnTo>
                  <a:lnTo>
                    <a:pt x="16600562" y="10378850"/>
                  </a:lnTo>
                  <a:lnTo>
                    <a:pt x="16604082" y="10377988"/>
                  </a:lnTo>
                  <a:lnTo>
                    <a:pt x="16605361" y="10374988"/>
                  </a:lnTo>
                  <a:lnTo>
                    <a:pt x="16607115" y="10371798"/>
                  </a:lnTo>
                  <a:lnTo>
                    <a:pt x="16605779" y="10368469"/>
                  </a:lnTo>
                  <a:lnTo>
                    <a:pt x="16603063" y="10366523"/>
                  </a:lnTo>
                  <a:lnTo>
                    <a:pt x="16599397" y="10364959"/>
                  </a:lnTo>
                  <a:lnTo>
                    <a:pt x="16596540" y="10363347"/>
                  </a:lnTo>
                  <a:close/>
                </a:path>
                <a:path w="18617565" h="10859770">
                  <a:moveTo>
                    <a:pt x="17327614" y="10669289"/>
                  </a:moveTo>
                  <a:lnTo>
                    <a:pt x="17324329" y="10668676"/>
                  </a:lnTo>
                  <a:lnTo>
                    <a:pt x="17320662" y="10667112"/>
                  </a:lnTo>
                  <a:lnTo>
                    <a:pt x="17317519" y="10666165"/>
                  </a:lnTo>
                  <a:lnTo>
                    <a:pt x="17314384" y="10667979"/>
                  </a:lnTo>
                  <a:lnTo>
                    <a:pt x="17313104" y="10670979"/>
                  </a:lnTo>
                  <a:lnTo>
                    <a:pt x="17312157" y="10674121"/>
                  </a:lnTo>
                  <a:lnTo>
                    <a:pt x="17313970" y="10677257"/>
                  </a:lnTo>
                  <a:lnTo>
                    <a:pt x="17316637" y="10678395"/>
                  </a:lnTo>
                  <a:lnTo>
                    <a:pt x="17317112" y="10678204"/>
                  </a:lnTo>
                  <a:lnTo>
                    <a:pt x="17320778" y="10679768"/>
                  </a:lnTo>
                  <a:lnTo>
                    <a:pt x="17323921" y="10680714"/>
                  </a:lnTo>
                  <a:lnTo>
                    <a:pt x="17327059" y="10678901"/>
                  </a:lnTo>
                  <a:lnTo>
                    <a:pt x="17328338" y="10675901"/>
                  </a:lnTo>
                  <a:lnTo>
                    <a:pt x="17329284" y="10672759"/>
                  </a:lnTo>
                  <a:lnTo>
                    <a:pt x="17327614" y="10669289"/>
                  </a:lnTo>
                  <a:close/>
                </a:path>
                <a:path w="18617565" h="10859770">
                  <a:moveTo>
                    <a:pt x="16519389" y="10322558"/>
                  </a:moveTo>
                  <a:lnTo>
                    <a:pt x="16515395" y="10323611"/>
                  </a:lnTo>
                  <a:lnTo>
                    <a:pt x="16514115" y="10326611"/>
                  </a:lnTo>
                  <a:lnTo>
                    <a:pt x="16512502" y="10329469"/>
                  </a:lnTo>
                  <a:lnTo>
                    <a:pt x="16513697" y="10333130"/>
                  </a:lnTo>
                  <a:lnTo>
                    <a:pt x="16516412" y="10335076"/>
                  </a:lnTo>
                  <a:lnTo>
                    <a:pt x="16523413" y="10338062"/>
                  </a:lnTo>
                  <a:lnTo>
                    <a:pt x="16526933" y="10337200"/>
                  </a:lnTo>
                  <a:lnTo>
                    <a:pt x="16528212" y="10334201"/>
                  </a:lnTo>
                  <a:lnTo>
                    <a:pt x="16529824" y="10331343"/>
                  </a:lnTo>
                  <a:lnTo>
                    <a:pt x="16528628" y="10327681"/>
                  </a:lnTo>
                  <a:lnTo>
                    <a:pt x="16525913" y="10325735"/>
                  </a:lnTo>
                  <a:lnTo>
                    <a:pt x="16522247" y="10324171"/>
                  </a:lnTo>
                  <a:lnTo>
                    <a:pt x="16519389" y="10322558"/>
                  </a:lnTo>
                  <a:close/>
                </a:path>
                <a:path w="18617565" h="10859770">
                  <a:moveTo>
                    <a:pt x="17411301" y="10694745"/>
                  </a:moveTo>
                  <a:lnTo>
                    <a:pt x="17408019" y="10694133"/>
                  </a:lnTo>
                  <a:lnTo>
                    <a:pt x="17404352" y="10692568"/>
                  </a:lnTo>
                  <a:lnTo>
                    <a:pt x="17400876" y="10691480"/>
                  </a:lnTo>
                  <a:lnTo>
                    <a:pt x="17397738" y="10693293"/>
                  </a:lnTo>
                  <a:lnTo>
                    <a:pt x="17396792" y="10696435"/>
                  </a:lnTo>
                  <a:lnTo>
                    <a:pt x="17395513" y="10699435"/>
                  </a:lnTo>
                  <a:lnTo>
                    <a:pt x="17397327" y="10702572"/>
                  </a:lnTo>
                  <a:lnTo>
                    <a:pt x="17400660" y="10703994"/>
                  </a:lnTo>
                  <a:lnTo>
                    <a:pt x="17401136" y="10703803"/>
                  </a:lnTo>
                  <a:lnTo>
                    <a:pt x="17404803" y="10705367"/>
                  </a:lnTo>
                  <a:lnTo>
                    <a:pt x="17408421" y="10706123"/>
                  </a:lnTo>
                  <a:lnTo>
                    <a:pt x="17411556" y="10704308"/>
                  </a:lnTo>
                  <a:lnTo>
                    <a:pt x="17412503" y="10701166"/>
                  </a:lnTo>
                  <a:lnTo>
                    <a:pt x="17413116" y="10697882"/>
                  </a:lnTo>
                  <a:lnTo>
                    <a:pt x="17411301" y="10694745"/>
                  </a:lnTo>
                  <a:close/>
                </a:path>
                <a:path w="18617565" h="10859770">
                  <a:moveTo>
                    <a:pt x="16442808" y="10280436"/>
                  </a:moveTo>
                  <a:lnTo>
                    <a:pt x="16438813" y="10281488"/>
                  </a:lnTo>
                  <a:lnTo>
                    <a:pt x="16437533" y="10284488"/>
                  </a:lnTo>
                  <a:lnTo>
                    <a:pt x="16435778" y="10287679"/>
                  </a:lnTo>
                  <a:lnTo>
                    <a:pt x="16436975" y="10291342"/>
                  </a:lnTo>
                  <a:lnTo>
                    <a:pt x="16439690" y="10293288"/>
                  </a:lnTo>
                  <a:lnTo>
                    <a:pt x="16444022" y="10295136"/>
                  </a:lnTo>
                  <a:lnTo>
                    <a:pt x="16443831" y="10294660"/>
                  </a:lnTo>
                  <a:lnTo>
                    <a:pt x="16446832" y="10295940"/>
                  </a:lnTo>
                  <a:lnTo>
                    <a:pt x="16450351" y="10295078"/>
                  </a:lnTo>
                  <a:lnTo>
                    <a:pt x="16451630" y="10292078"/>
                  </a:lnTo>
                  <a:lnTo>
                    <a:pt x="16453243" y="10289220"/>
                  </a:lnTo>
                  <a:lnTo>
                    <a:pt x="16452048" y="10285559"/>
                  </a:lnTo>
                  <a:lnTo>
                    <a:pt x="16449333" y="10283613"/>
                  </a:lnTo>
                  <a:lnTo>
                    <a:pt x="16445665" y="10282048"/>
                  </a:lnTo>
                  <a:lnTo>
                    <a:pt x="16442808" y="10280436"/>
                  </a:lnTo>
                  <a:close/>
                </a:path>
                <a:path w="18617565" h="10859770">
                  <a:moveTo>
                    <a:pt x="16367462" y="10237265"/>
                  </a:moveTo>
                  <a:lnTo>
                    <a:pt x="16363800" y="10238460"/>
                  </a:lnTo>
                  <a:lnTo>
                    <a:pt x="16362724" y="10240366"/>
                  </a:lnTo>
                  <a:lnTo>
                    <a:pt x="16362187" y="10241318"/>
                  </a:lnTo>
                  <a:lnTo>
                    <a:pt x="16360241" y="10244033"/>
                  </a:lnTo>
                  <a:lnTo>
                    <a:pt x="16361295" y="10248028"/>
                  </a:lnTo>
                  <a:lnTo>
                    <a:pt x="16364011" y="10249975"/>
                  </a:lnTo>
                  <a:lnTo>
                    <a:pt x="16368343" y="10251823"/>
                  </a:lnTo>
                  <a:lnTo>
                    <a:pt x="16368534" y="10252299"/>
                  </a:lnTo>
                  <a:lnTo>
                    <a:pt x="16371201" y="10253436"/>
                  </a:lnTo>
                  <a:lnTo>
                    <a:pt x="16374529" y="10252098"/>
                  </a:lnTo>
                  <a:lnTo>
                    <a:pt x="16376000" y="10249574"/>
                  </a:lnTo>
                  <a:lnTo>
                    <a:pt x="16377945" y="10246858"/>
                  </a:lnTo>
                  <a:lnTo>
                    <a:pt x="16376894" y="10242864"/>
                  </a:lnTo>
                  <a:lnTo>
                    <a:pt x="16374179" y="10240917"/>
                  </a:lnTo>
                  <a:lnTo>
                    <a:pt x="16370511" y="10239353"/>
                  </a:lnTo>
                  <a:lnTo>
                    <a:pt x="16367462" y="10237265"/>
                  </a:lnTo>
                  <a:close/>
                </a:path>
                <a:path w="18617565" h="10859770">
                  <a:moveTo>
                    <a:pt x="17494844" y="10717775"/>
                  </a:moveTo>
                  <a:lnTo>
                    <a:pt x="17491704" y="10716829"/>
                  </a:lnTo>
                  <a:lnTo>
                    <a:pt x="17487753" y="10715931"/>
                  </a:lnTo>
                  <a:lnTo>
                    <a:pt x="17484610" y="10714985"/>
                  </a:lnTo>
                  <a:lnTo>
                    <a:pt x="17481331" y="10717131"/>
                  </a:lnTo>
                  <a:lnTo>
                    <a:pt x="17480384" y="10720273"/>
                  </a:lnTo>
                  <a:lnTo>
                    <a:pt x="17479580" y="10723082"/>
                  </a:lnTo>
                  <a:lnTo>
                    <a:pt x="17481063" y="10726079"/>
                  </a:lnTo>
                  <a:lnTo>
                    <a:pt x="17484728" y="10727642"/>
                  </a:lnTo>
                  <a:lnTo>
                    <a:pt x="17488677" y="10728539"/>
                  </a:lnTo>
                  <a:lnTo>
                    <a:pt x="17491819" y="10729486"/>
                  </a:lnTo>
                  <a:lnTo>
                    <a:pt x="17495099" y="10727338"/>
                  </a:lnTo>
                  <a:lnTo>
                    <a:pt x="17496992" y="10721055"/>
                  </a:lnTo>
                  <a:lnTo>
                    <a:pt x="17494844" y="10717775"/>
                  </a:lnTo>
                  <a:close/>
                </a:path>
                <a:path w="18617565" h="10859770">
                  <a:moveTo>
                    <a:pt x="16292733" y="10193569"/>
                  </a:moveTo>
                  <a:lnTo>
                    <a:pt x="16288881" y="10194289"/>
                  </a:lnTo>
                  <a:lnTo>
                    <a:pt x="16286013" y="10199370"/>
                  </a:lnTo>
                  <a:lnTo>
                    <a:pt x="16285655" y="10200004"/>
                  </a:lnTo>
                  <a:lnTo>
                    <a:pt x="16286518" y="10203524"/>
                  </a:lnTo>
                  <a:lnTo>
                    <a:pt x="16289090" y="10205804"/>
                  </a:lnTo>
                  <a:lnTo>
                    <a:pt x="16293424" y="10207652"/>
                  </a:lnTo>
                  <a:lnTo>
                    <a:pt x="16293615" y="10208128"/>
                  </a:lnTo>
                  <a:lnTo>
                    <a:pt x="16296281" y="10209265"/>
                  </a:lnTo>
                  <a:lnTo>
                    <a:pt x="16299467" y="10208260"/>
                  </a:lnTo>
                  <a:lnTo>
                    <a:pt x="16300570" y="10206367"/>
                  </a:lnTo>
                  <a:lnTo>
                    <a:pt x="16302550" y="10202879"/>
                  </a:lnTo>
                  <a:lnTo>
                    <a:pt x="16301832" y="10199026"/>
                  </a:lnTo>
                  <a:lnTo>
                    <a:pt x="16298974" y="10197413"/>
                  </a:lnTo>
                  <a:lnTo>
                    <a:pt x="16295591" y="10195182"/>
                  </a:lnTo>
                  <a:lnTo>
                    <a:pt x="16292733" y="10193569"/>
                  </a:lnTo>
                  <a:close/>
                </a:path>
                <a:path w="18617565" h="10859770">
                  <a:moveTo>
                    <a:pt x="17579434" y="10739282"/>
                  </a:moveTo>
                  <a:lnTo>
                    <a:pt x="17576149" y="10738668"/>
                  </a:lnTo>
                  <a:lnTo>
                    <a:pt x="17572198" y="10737770"/>
                  </a:lnTo>
                  <a:lnTo>
                    <a:pt x="17569058" y="10736825"/>
                  </a:lnTo>
                  <a:lnTo>
                    <a:pt x="17565778" y="10738971"/>
                  </a:lnTo>
                  <a:lnTo>
                    <a:pt x="17564832" y="10742113"/>
                  </a:lnTo>
                  <a:lnTo>
                    <a:pt x="17564025" y="10744921"/>
                  </a:lnTo>
                  <a:lnTo>
                    <a:pt x="17565508" y="10747918"/>
                  </a:lnTo>
                  <a:lnTo>
                    <a:pt x="17569173" y="10749481"/>
                  </a:lnTo>
                  <a:lnTo>
                    <a:pt x="17573122" y="10750378"/>
                  </a:lnTo>
                  <a:lnTo>
                    <a:pt x="17576264" y="10751325"/>
                  </a:lnTo>
                  <a:lnTo>
                    <a:pt x="17579544" y="10749178"/>
                  </a:lnTo>
                  <a:lnTo>
                    <a:pt x="17581437" y="10742894"/>
                  </a:lnTo>
                  <a:lnTo>
                    <a:pt x="17579434" y="10739282"/>
                  </a:lnTo>
                  <a:close/>
                </a:path>
                <a:path w="18617565" h="10859770">
                  <a:moveTo>
                    <a:pt x="16218193" y="10147590"/>
                  </a:moveTo>
                  <a:lnTo>
                    <a:pt x="16214340" y="10148311"/>
                  </a:lnTo>
                  <a:lnTo>
                    <a:pt x="16211473" y="10153391"/>
                  </a:lnTo>
                  <a:lnTo>
                    <a:pt x="16211114" y="10154026"/>
                  </a:lnTo>
                  <a:lnTo>
                    <a:pt x="16211833" y="10157878"/>
                  </a:lnTo>
                  <a:lnTo>
                    <a:pt x="16214691" y="10159491"/>
                  </a:lnTo>
                  <a:lnTo>
                    <a:pt x="16218075" y="10161723"/>
                  </a:lnTo>
                  <a:lnTo>
                    <a:pt x="16221739" y="10163286"/>
                  </a:lnTo>
                  <a:lnTo>
                    <a:pt x="16224927" y="10162282"/>
                  </a:lnTo>
                  <a:lnTo>
                    <a:pt x="16226030" y="10160388"/>
                  </a:lnTo>
                  <a:lnTo>
                    <a:pt x="16228010" y="10156900"/>
                  </a:lnTo>
                  <a:lnTo>
                    <a:pt x="16227289" y="10153046"/>
                  </a:lnTo>
                  <a:lnTo>
                    <a:pt x="16224432" y="10151434"/>
                  </a:lnTo>
                  <a:lnTo>
                    <a:pt x="16221051" y="10149203"/>
                  </a:lnTo>
                  <a:lnTo>
                    <a:pt x="16218193" y="10147590"/>
                  </a:lnTo>
                  <a:close/>
                </a:path>
                <a:path w="18617565" h="10859770">
                  <a:moveTo>
                    <a:pt x="17663921" y="10759169"/>
                  </a:moveTo>
                  <a:lnTo>
                    <a:pt x="17660639" y="10758557"/>
                  </a:lnTo>
                  <a:lnTo>
                    <a:pt x="17656687" y="10757659"/>
                  </a:lnTo>
                  <a:lnTo>
                    <a:pt x="17653547" y="10756714"/>
                  </a:lnTo>
                  <a:lnTo>
                    <a:pt x="17650267" y="10758860"/>
                  </a:lnTo>
                  <a:lnTo>
                    <a:pt x="17649654" y="10762144"/>
                  </a:lnTo>
                  <a:lnTo>
                    <a:pt x="17648850" y="10764953"/>
                  </a:lnTo>
                  <a:lnTo>
                    <a:pt x="17650331" y="10767948"/>
                  </a:lnTo>
                  <a:lnTo>
                    <a:pt x="17652998" y="10769086"/>
                  </a:lnTo>
                  <a:lnTo>
                    <a:pt x="17653140" y="10768753"/>
                  </a:lnTo>
                  <a:lnTo>
                    <a:pt x="17654138" y="10769178"/>
                  </a:lnTo>
                  <a:lnTo>
                    <a:pt x="17658089" y="10770076"/>
                  </a:lnTo>
                  <a:lnTo>
                    <a:pt x="17661229" y="10771021"/>
                  </a:lnTo>
                  <a:lnTo>
                    <a:pt x="17664509" y="10768875"/>
                  </a:lnTo>
                  <a:lnTo>
                    <a:pt x="17665122" y="10765591"/>
                  </a:lnTo>
                  <a:lnTo>
                    <a:pt x="17666068" y="10762449"/>
                  </a:lnTo>
                  <a:lnTo>
                    <a:pt x="17663921" y="10759169"/>
                  </a:lnTo>
                  <a:close/>
                </a:path>
                <a:path w="18617565" h="10859770">
                  <a:moveTo>
                    <a:pt x="16144269" y="10101087"/>
                  </a:moveTo>
                  <a:lnTo>
                    <a:pt x="16140750" y="10101950"/>
                  </a:lnTo>
                  <a:lnTo>
                    <a:pt x="16138803" y="10104665"/>
                  </a:lnTo>
                  <a:lnTo>
                    <a:pt x="16137549" y="10106887"/>
                  </a:lnTo>
                  <a:lnTo>
                    <a:pt x="16137190" y="10107523"/>
                  </a:lnTo>
                  <a:lnTo>
                    <a:pt x="16138053" y="10111042"/>
                  </a:lnTo>
                  <a:lnTo>
                    <a:pt x="16140768" y="10112988"/>
                  </a:lnTo>
                  <a:lnTo>
                    <a:pt x="16144150" y="10115218"/>
                  </a:lnTo>
                  <a:lnTo>
                    <a:pt x="16147816" y="10116782"/>
                  </a:lnTo>
                  <a:lnTo>
                    <a:pt x="16151002" y="10115777"/>
                  </a:lnTo>
                  <a:lnTo>
                    <a:pt x="16152105" y="10113885"/>
                  </a:lnTo>
                  <a:lnTo>
                    <a:pt x="16153727" y="10111031"/>
                  </a:lnTo>
                  <a:lnTo>
                    <a:pt x="16154086" y="10110395"/>
                  </a:lnTo>
                  <a:lnTo>
                    <a:pt x="16153223" y="10106876"/>
                  </a:lnTo>
                  <a:lnTo>
                    <a:pt x="16150509" y="10104930"/>
                  </a:lnTo>
                  <a:lnTo>
                    <a:pt x="16147127" y="10102700"/>
                  </a:lnTo>
                  <a:lnTo>
                    <a:pt x="16144269" y="10101087"/>
                  </a:lnTo>
                  <a:close/>
                </a:path>
                <a:path w="18617565" h="10859770">
                  <a:moveTo>
                    <a:pt x="17749265" y="10777059"/>
                  </a:moveTo>
                  <a:lnTo>
                    <a:pt x="17745983" y="10776446"/>
                  </a:lnTo>
                  <a:lnTo>
                    <a:pt x="17742029" y="10775547"/>
                  </a:lnTo>
                  <a:lnTo>
                    <a:pt x="17738745" y="10774934"/>
                  </a:lnTo>
                  <a:lnTo>
                    <a:pt x="17735467" y="10777082"/>
                  </a:lnTo>
                  <a:lnTo>
                    <a:pt x="17734852" y="10780365"/>
                  </a:lnTo>
                  <a:lnTo>
                    <a:pt x="17734048" y="10783174"/>
                  </a:lnTo>
                  <a:lnTo>
                    <a:pt x="17735673" y="10785837"/>
                  </a:lnTo>
                  <a:lnTo>
                    <a:pt x="17739671" y="10787542"/>
                  </a:lnTo>
                  <a:lnTo>
                    <a:pt x="17743622" y="10788440"/>
                  </a:lnTo>
                  <a:lnTo>
                    <a:pt x="17746907" y="10789053"/>
                  </a:lnTo>
                  <a:lnTo>
                    <a:pt x="17750185" y="10786905"/>
                  </a:lnTo>
                  <a:lnTo>
                    <a:pt x="17751410" y="10780337"/>
                  </a:lnTo>
                  <a:lnTo>
                    <a:pt x="17749265" y="10777059"/>
                  </a:lnTo>
                  <a:close/>
                </a:path>
                <a:path w="18617565" h="10859770">
                  <a:moveTo>
                    <a:pt x="16071437" y="10053867"/>
                  </a:moveTo>
                  <a:lnTo>
                    <a:pt x="16067919" y="10054730"/>
                  </a:lnTo>
                  <a:lnTo>
                    <a:pt x="16064243" y="10059859"/>
                  </a:lnTo>
                  <a:lnTo>
                    <a:pt x="16064026" y="10060161"/>
                  </a:lnTo>
                  <a:lnTo>
                    <a:pt x="16064887" y="10063679"/>
                  </a:lnTo>
                  <a:lnTo>
                    <a:pt x="16067602" y="10065625"/>
                  </a:lnTo>
                  <a:lnTo>
                    <a:pt x="16070986" y="10067856"/>
                  </a:lnTo>
                  <a:lnTo>
                    <a:pt x="16071985" y="10068282"/>
                  </a:lnTo>
                  <a:lnTo>
                    <a:pt x="16071842" y="10068616"/>
                  </a:lnTo>
                  <a:lnTo>
                    <a:pt x="16074509" y="10069754"/>
                  </a:lnTo>
                  <a:lnTo>
                    <a:pt x="16077696" y="10068749"/>
                  </a:lnTo>
                  <a:lnTo>
                    <a:pt x="16078983" y="10066541"/>
                  </a:lnTo>
                  <a:lnTo>
                    <a:pt x="16079167" y="10066225"/>
                  </a:lnTo>
                  <a:lnTo>
                    <a:pt x="16081113" y="10063510"/>
                  </a:lnTo>
                  <a:lnTo>
                    <a:pt x="16080250" y="10059990"/>
                  </a:lnTo>
                  <a:lnTo>
                    <a:pt x="16077536" y="10058044"/>
                  </a:lnTo>
                  <a:lnTo>
                    <a:pt x="16074152" y="10055812"/>
                  </a:lnTo>
                  <a:lnTo>
                    <a:pt x="16071437" y="10053867"/>
                  </a:lnTo>
                  <a:close/>
                </a:path>
                <a:path w="18617565" h="10859770">
                  <a:moveTo>
                    <a:pt x="17834319" y="10792853"/>
                  </a:moveTo>
                  <a:lnTo>
                    <a:pt x="17831034" y="10792240"/>
                  </a:lnTo>
                  <a:lnTo>
                    <a:pt x="17827085" y="10791344"/>
                  </a:lnTo>
                  <a:lnTo>
                    <a:pt x="17823800" y="10790730"/>
                  </a:lnTo>
                  <a:lnTo>
                    <a:pt x="17820854" y="10793019"/>
                  </a:lnTo>
                  <a:lnTo>
                    <a:pt x="17820309" y="10795938"/>
                  </a:lnTo>
                  <a:lnTo>
                    <a:pt x="17819770" y="10799254"/>
                  </a:lnTo>
                  <a:lnTo>
                    <a:pt x="17821057" y="10801773"/>
                  </a:lnTo>
                  <a:lnTo>
                    <a:pt x="17825060" y="10803480"/>
                  </a:lnTo>
                  <a:lnTo>
                    <a:pt x="17829151" y="10804044"/>
                  </a:lnTo>
                  <a:lnTo>
                    <a:pt x="17832436" y="10804657"/>
                  </a:lnTo>
                  <a:lnTo>
                    <a:pt x="17835382" y="10802368"/>
                  </a:lnTo>
                  <a:lnTo>
                    <a:pt x="17836540" y="10796165"/>
                  </a:lnTo>
                  <a:lnTo>
                    <a:pt x="17836608" y="10795800"/>
                  </a:lnTo>
                  <a:lnTo>
                    <a:pt x="17834319" y="10792853"/>
                  </a:lnTo>
                  <a:close/>
                </a:path>
                <a:path w="18617565" h="10859770">
                  <a:moveTo>
                    <a:pt x="15999508" y="10005456"/>
                  </a:moveTo>
                  <a:lnTo>
                    <a:pt x="15995655" y="10006177"/>
                  </a:lnTo>
                  <a:lnTo>
                    <a:pt x="15993925" y="10008590"/>
                  </a:lnTo>
                  <a:lnTo>
                    <a:pt x="15991829" y="10011635"/>
                  </a:lnTo>
                  <a:lnTo>
                    <a:pt x="15991620" y="10011940"/>
                  </a:lnTo>
                  <a:lnTo>
                    <a:pt x="15992483" y="10015460"/>
                  </a:lnTo>
                  <a:lnTo>
                    <a:pt x="15995199" y="10017407"/>
                  </a:lnTo>
                  <a:lnTo>
                    <a:pt x="15998580" y="10019637"/>
                  </a:lnTo>
                  <a:lnTo>
                    <a:pt x="16002247" y="10021201"/>
                  </a:lnTo>
                  <a:lnTo>
                    <a:pt x="16005291" y="10020529"/>
                  </a:lnTo>
                  <a:lnTo>
                    <a:pt x="16006869" y="10018445"/>
                  </a:lnTo>
                  <a:lnTo>
                    <a:pt x="16007095" y="10018147"/>
                  </a:lnTo>
                  <a:lnTo>
                    <a:pt x="16008974" y="10015404"/>
                  </a:lnTo>
                  <a:lnTo>
                    <a:pt x="16009184" y="10015099"/>
                  </a:lnTo>
                  <a:lnTo>
                    <a:pt x="16008320" y="10011580"/>
                  </a:lnTo>
                  <a:lnTo>
                    <a:pt x="16005604" y="10009633"/>
                  </a:lnTo>
                  <a:lnTo>
                    <a:pt x="16002223" y="10007403"/>
                  </a:lnTo>
                  <a:lnTo>
                    <a:pt x="15999508" y="10005456"/>
                  </a:lnTo>
                  <a:close/>
                </a:path>
                <a:path w="18617565" h="10859770">
                  <a:moveTo>
                    <a:pt x="17920558" y="10806791"/>
                  </a:moveTo>
                  <a:lnTo>
                    <a:pt x="17917276" y="10806179"/>
                  </a:lnTo>
                  <a:lnTo>
                    <a:pt x="17913179" y="10805613"/>
                  </a:lnTo>
                  <a:lnTo>
                    <a:pt x="17909897" y="10805001"/>
                  </a:lnTo>
                  <a:lnTo>
                    <a:pt x="17906953" y="10807291"/>
                  </a:lnTo>
                  <a:lnTo>
                    <a:pt x="17906340" y="10810575"/>
                  </a:lnTo>
                  <a:lnTo>
                    <a:pt x="17906012" y="10813193"/>
                  </a:lnTo>
                  <a:lnTo>
                    <a:pt x="17907632" y="10815854"/>
                  </a:lnTo>
                  <a:lnTo>
                    <a:pt x="17911297" y="10817417"/>
                  </a:lnTo>
                  <a:lnTo>
                    <a:pt x="17915393" y="10817982"/>
                  </a:lnTo>
                  <a:lnTo>
                    <a:pt x="17918675" y="10818595"/>
                  </a:lnTo>
                  <a:lnTo>
                    <a:pt x="17921622" y="10816306"/>
                  </a:lnTo>
                  <a:lnTo>
                    <a:pt x="17922848" y="10809738"/>
                  </a:lnTo>
                  <a:lnTo>
                    <a:pt x="17920558" y="10806791"/>
                  </a:lnTo>
                  <a:close/>
                </a:path>
                <a:path w="18617565" h="10859770">
                  <a:moveTo>
                    <a:pt x="15927673" y="9955904"/>
                  </a:moveTo>
                  <a:lnTo>
                    <a:pt x="15923819" y="9956624"/>
                  </a:lnTo>
                  <a:lnTo>
                    <a:pt x="15919928" y="9962055"/>
                  </a:lnTo>
                  <a:lnTo>
                    <a:pt x="15920647" y="9965908"/>
                  </a:lnTo>
                  <a:lnTo>
                    <a:pt x="15923363" y="9967854"/>
                  </a:lnTo>
                  <a:lnTo>
                    <a:pt x="15926745" y="9970084"/>
                  </a:lnTo>
                  <a:lnTo>
                    <a:pt x="15930412" y="9971649"/>
                  </a:lnTo>
                  <a:lnTo>
                    <a:pt x="15933455" y="9970977"/>
                  </a:lnTo>
                  <a:lnTo>
                    <a:pt x="15935259" y="9968595"/>
                  </a:lnTo>
                  <a:lnTo>
                    <a:pt x="15937206" y="9965880"/>
                  </a:lnTo>
                  <a:lnTo>
                    <a:pt x="15936485" y="9962027"/>
                  </a:lnTo>
                  <a:lnTo>
                    <a:pt x="15933770" y="9960081"/>
                  </a:lnTo>
                  <a:lnTo>
                    <a:pt x="15930389" y="9957851"/>
                  </a:lnTo>
                  <a:lnTo>
                    <a:pt x="15927673" y="9955904"/>
                  </a:lnTo>
                  <a:close/>
                </a:path>
                <a:path w="18617565" h="10859770">
                  <a:moveTo>
                    <a:pt x="15856122" y="9905685"/>
                  </a:moveTo>
                  <a:lnTo>
                    <a:pt x="15852268" y="9906405"/>
                  </a:lnTo>
                  <a:lnTo>
                    <a:pt x="15848377" y="9911837"/>
                  </a:lnTo>
                  <a:lnTo>
                    <a:pt x="15849096" y="9915689"/>
                  </a:lnTo>
                  <a:lnTo>
                    <a:pt x="15851812" y="9917635"/>
                  </a:lnTo>
                  <a:lnTo>
                    <a:pt x="15855194" y="9919865"/>
                  </a:lnTo>
                  <a:lnTo>
                    <a:pt x="15858860" y="9921429"/>
                  </a:lnTo>
                  <a:lnTo>
                    <a:pt x="15861904" y="9920758"/>
                  </a:lnTo>
                  <a:lnTo>
                    <a:pt x="15863708" y="9918376"/>
                  </a:lnTo>
                  <a:lnTo>
                    <a:pt x="15865655" y="9915661"/>
                  </a:lnTo>
                  <a:lnTo>
                    <a:pt x="15864934" y="9911807"/>
                  </a:lnTo>
                  <a:lnTo>
                    <a:pt x="15862219" y="9909862"/>
                  </a:lnTo>
                  <a:lnTo>
                    <a:pt x="15858838" y="9907631"/>
                  </a:lnTo>
                  <a:lnTo>
                    <a:pt x="15856122" y="9905685"/>
                  </a:lnTo>
                  <a:close/>
                </a:path>
                <a:path w="18617565" h="10859770">
                  <a:moveTo>
                    <a:pt x="18006320" y="10818161"/>
                  </a:moveTo>
                  <a:lnTo>
                    <a:pt x="18003035" y="10817547"/>
                  </a:lnTo>
                  <a:lnTo>
                    <a:pt x="17999275" y="10817125"/>
                  </a:lnTo>
                  <a:lnTo>
                    <a:pt x="17996184" y="10816988"/>
                  </a:lnTo>
                  <a:lnTo>
                    <a:pt x="17992901" y="10819134"/>
                  </a:lnTo>
                  <a:lnTo>
                    <a:pt x="17992622" y="10822561"/>
                  </a:lnTo>
                  <a:lnTo>
                    <a:pt x="17992293" y="10825178"/>
                  </a:lnTo>
                  <a:lnTo>
                    <a:pt x="17993916" y="10827840"/>
                  </a:lnTo>
                  <a:lnTo>
                    <a:pt x="17996250" y="10828836"/>
                  </a:lnTo>
                  <a:lnTo>
                    <a:pt x="17996392" y="10828503"/>
                  </a:lnTo>
                  <a:lnTo>
                    <a:pt x="17998058" y="10829214"/>
                  </a:lnTo>
                  <a:lnTo>
                    <a:pt x="18001819" y="10829636"/>
                  </a:lnTo>
                  <a:lnTo>
                    <a:pt x="18004912" y="10829773"/>
                  </a:lnTo>
                  <a:lnTo>
                    <a:pt x="18008190" y="10827626"/>
                  </a:lnTo>
                  <a:lnTo>
                    <a:pt x="18008472" y="10824200"/>
                  </a:lnTo>
                  <a:lnTo>
                    <a:pt x="18008609" y="10821107"/>
                  </a:lnTo>
                  <a:lnTo>
                    <a:pt x="18006320" y="10818161"/>
                  </a:lnTo>
                  <a:close/>
                </a:path>
                <a:path w="18617565" h="10859770">
                  <a:moveTo>
                    <a:pt x="15785663" y="9854750"/>
                  </a:moveTo>
                  <a:lnTo>
                    <a:pt x="15782143" y="9855612"/>
                  </a:lnTo>
                  <a:lnTo>
                    <a:pt x="15777584" y="9860759"/>
                  </a:lnTo>
                  <a:lnTo>
                    <a:pt x="15778306" y="9864613"/>
                  </a:lnTo>
                  <a:lnTo>
                    <a:pt x="15781020" y="9866558"/>
                  </a:lnTo>
                  <a:lnTo>
                    <a:pt x="15784403" y="9868789"/>
                  </a:lnTo>
                  <a:lnTo>
                    <a:pt x="15785735" y="9869357"/>
                  </a:lnTo>
                  <a:lnTo>
                    <a:pt x="15785593" y="9869691"/>
                  </a:lnTo>
                  <a:lnTo>
                    <a:pt x="15787926" y="9870686"/>
                  </a:lnTo>
                  <a:lnTo>
                    <a:pt x="15790970" y="9870014"/>
                  </a:lnTo>
                  <a:lnTo>
                    <a:pt x="15792774" y="9867632"/>
                  </a:lnTo>
                  <a:lnTo>
                    <a:pt x="15795054" y="9865059"/>
                  </a:lnTo>
                  <a:lnTo>
                    <a:pt x="15794333" y="9861206"/>
                  </a:lnTo>
                  <a:lnTo>
                    <a:pt x="15791618" y="9859260"/>
                  </a:lnTo>
                  <a:lnTo>
                    <a:pt x="15788237" y="9857030"/>
                  </a:lnTo>
                  <a:lnTo>
                    <a:pt x="15785663" y="9854750"/>
                  </a:lnTo>
                  <a:close/>
                </a:path>
                <a:path w="18617565" h="10859770">
                  <a:moveTo>
                    <a:pt x="18092932" y="10827530"/>
                  </a:moveTo>
                  <a:lnTo>
                    <a:pt x="18089505" y="10827250"/>
                  </a:lnTo>
                  <a:lnTo>
                    <a:pt x="18085747" y="10826829"/>
                  </a:lnTo>
                  <a:lnTo>
                    <a:pt x="18082320" y="10826549"/>
                  </a:lnTo>
                  <a:lnTo>
                    <a:pt x="18079373" y="10828838"/>
                  </a:lnTo>
                  <a:lnTo>
                    <a:pt x="18079094" y="10832264"/>
                  </a:lnTo>
                  <a:lnTo>
                    <a:pt x="18078765" y="10834882"/>
                  </a:lnTo>
                  <a:lnTo>
                    <a:pt x="18080386" y="10837542"/>
                  </a:lnTo>
                  <a:lnTo>
                    <a:pt x="18082720" y="10838538"/>
                  </a:lnTo>
                  <a:lnTo>
                    <a:pt x="18082862" y="10838204"/>
                  </a:lnTo>
                  <a:lnTo>
                    <a:pt x="18084529" y="10838916"/>
                  </a:lnTo>
                  <a:lnTo>
                    <a:pt x="18088289" y="10839338"/>
                  </a:lnTo>
                  <a:lnTo>
                    <a:pt x="18091716" y="10839618"/>
                  </a:lnTo>
                  <a:lnTo>
                    <a:pt x="18094662" y="10837329"/>
                  </a:lnTo>
                  <a:lnTo>
                    <a:pt x="18095190" y="10830858"/>
                  </a:lnTo>
                  <a:lnTo>
                    <a:pt x="18095221" y="10830476"/>
                  </a:lnTo>
                  <a:lnTo>
                    <a:pt x="18092932" y="10827530"/>
                  </a:lnTo>
                  <a:close/>
                </a:path>
                <a:path w="18617565" h="10859770">
                  <a:moveTo>
                    <a:pt x="15715964" y="9802957"/>
                  </a:moveTo>
                  <a:lnTo>
                    <a:pt x="15712255" y="9803345"/>
                  </a:lnTo>
                  <a:lnTo>
                    <a:pt x="15708362" y="9808776"/>
                  </a:lnTo>
                  <a:lnTo>
                    <a:pt x="15708749" y="9812486"/>
                  </a:lnTo>
                  <a:lnTo>
                    <a:pt x="15711464" y="9814432"/>
                  </a:lnTo>
                  <a:lnTo>
                    <a:pt x="15714704" y="9816996"/>
                  </a:lnTo>
                  <a:lnTo>
                    <a:pt x="15716037" y="9817565"/>
                  </a:lnTo>
                  <a:lnTo>
                    <a:pt x="15715895" y="9817898"/>
                  </a:lnTo>
                  <a:lnTo>
                    <a:pt x="15718228" y="9818893"/>
                  </a:lnTo>
                  <a:lnTo>
                    <a:pt x="15721273" y="9818222"/>
                  </a:lnTo>
                  <a:lnTo>
                    <a:pt x="15723077" y="9815840"/>
                  </a:lnTo>
                  <a:lnTo>
                    <a:pt x="15725022" y="9813124"/>
                  </a:lnTo>
                  <a:lnTo>
                    <a:pt x="15724636" y="9809415"/>
                  </a:lnTo>
                  <a:lnTo>
                    <a:pt x="15721920" y="9807468"/>
                  </a:lnTo>
                  <a:lnTo>
                    <a:pt x="15718680" y="9804903"/>
                  </a:lnTo>
                  <a:lnTo>
                    <a:pt x="15715964" y="9802957"/>
                  </a:lnTo>
                  <a:close/>
                </a:path>
                <a:path w="18617565" h="10859770">
                  <a:moveTo>
                    <a:pt x="18179304" y="10835615"/>
                  </a:moveTo>
                  <a:lnTo>
                    <a:pt x="18175879" y="10835336"/>
                  </a:lnTo>
                  <a:lnTo>
                    <a:pt x="18172117" y="10834912"/>
                  </a:lnTo>
                  <a:lnTo>
                    <a:pt x="18169025" y="10834776"/>
                  </a:lnTo>
                  <a:lnTo>
                    <a:pt x="18166079" y="10837064"/>
                  </a:lnTo>
                  <a:lnTo>
                    <a:pt x="18165799" y="10840491"/>
                  </a:lnTo>
                  <a:lnTo>
                    <a:pt x="18165804" y="10843251"/>
                  </a:lnTo>
                  <a:lnTo>
                    <a:pt x="18167233" y="10845436"/>
                  </a:lnTo>
                  <a:lnTo>
                    <a:pt x="18169567" y="10846432"/>
                  </a:lnTo>
                  <a:lnTo>
                    <a:pt x="18169709" y="10846098"/>
                  </a:lnTo>
                  <a:lnTo>
                    <a:pt x="18171378" y="10846810"/>
                  </a:lnTo>
                  <a:lnTo>
                    <a:pt x="18175134" y="10847231"/>
                  </a:lnTo>
                  <a:lnTo>
                    <a:pt x="18178230" y="10847369"/>
                  </a:lnTo>
                  <a:lnTo>
                    <a:pt x="18181174" y="10845080"/>
                  </a:lnTo>
                  <a:lnTo>
                    <a:pt x="18181456" y="10841654"/>
                  </a:lnTo>
                  <a:lnTo>
                    <a:pt x="18181593" y="10838561"/>
                  </a:lnTo>
                  <a:lnTo>
                    <a:pt x="18179304" y="10835615"/>
                  </a:lnTo>
                  <a:close/>
                </a:path>
                <a:path w="18617565" h="10859770">
                  <a:moveTo>
                    <a:pt x="15646218" y="9750357"/>
                  </a:moveTo>
                  <a:lnTo>
                    <a:pt x="15642506" y="9750744"/>
                  </a:lnTo>
                  <a:lnTo>
                    <a:pt x="15638614" y="9756174"/>
                  </a:lnTo>
                  <a:lnTo>
                    <a:pt x="15639001" y="9759885"/>
                  </a:lnTo>
                  <a:lnTo>
                    <a:pt x="15641716" y="9761831"/>
                  </a:lnTo>
                  <a:lnTo>
                    <a:pt x="15644956" y="9764394"/>
                  </a:lnTo>
                  <a:lnTo>
                    <a:pt x="15646290" y="9764963"/>
                  </a:lnTo>
                  <a:lnTo>
                    <a:pt x="15646148" y="9765297"/>
                  </a:lnTo>
                  <a:lnTo>
                    <a:pt x="15648481" y="9766293"/>
                  </a:lnTo>
                  <a:lnTo>
                    <a:pt x="15651525" y="9765621"/>
                  </a:lnTo>
                  <a:lnTo>
                    <a:pt x="15653328" y="9763238"/>
                  </a:lnTo>
                  <a:lnTo>
                    <a:pt x="15655274" y="9760523"/>
                  </a:lnTo>
                  <a:lnTo>
                    <a:pt x="15654888" y="9756813"/>
                  </a:lnTo>
                  <a:lnTo>
                    <a:pt x="15652172" y="9754867"/>
                  </a:lnTo>
                  <a:lnTo>
                    <a:pt x="15648933" y="9752303"/>
                  </a:lnTo>
                  <a:lnTo>
                    <a:pt x="15646218" y="9750357"/>
                  </a:lnTo>
                  <a:close/>
                </a:path>
                <a:path w="18617565" h="10859770">
                  <a:moveTo>
                    <a:pt x="15577563" y="9697040"/>
                  </a:moveTo>
                  <a:lnTo>
                    <a:pt x="15573852" y="9697426"/>
                  </a:lnTo>
                  <a:lnTo>
                    <a:pt x="15569960" y="9702857"/>
                  </a:lnTo>
                  <a:lnTo>
                    <a:pt x="15570346" y="9706568"/>
                  </a:lnTo>
                  <a:lnTo>
                    <a:pt x="15573062" y="9708514"/>
                  </a:lnTo>
                  <a:lnTo>
                    <a:pt x="15576302" y="9711077"/>
                  </a:lnTo>
                  <a:lnTo>
                    <a:pt x="15579969" y="9712642"/>
                  </a:lnTo>
                  <a:lnTo>
                    <a:pt x="15583012" y="9711970"/>
                  </a:lnTo>
                  <a:lnTo>
                    <a:pt x="15584674" y="9709922"/>
                  </a:lnTo>
                  <a:lnTo>
                    <a:pt x="15586621" y="9707206"/>
                  </a:lnTo>
                  <a:lnTo>
                    <a:pt x="15586233" y="9703496"/>
                  </a:lnTo>
                  <a:lnTo>
                    <a:pt x="15583518" y="9701550"/>
                  </a:lnTo>
                  <a:lnTo>
                    <a:pt x="15580279" y="9698986"/>
                  </a:lnTo>
                  <a:lnTo>
                    <a:pt x="15577563" y="9697040"/>
                  </a:lnTo>
                  <a:close/>
                </a:path>
                <a:path w="18617565" h="10859770">
                  <a:moveTo>
                    <a:pt x="18266340" y="10841225"/>
                  </a:moveTo>
                  <a:lnTo>
                    <a:pt x="18262913" y="10840945"/>
                  </a:lnTo>
                  <a:lnTo>
                    <a:pt x="18259010" y="10840856"/>
                  </a:lnTo>
                  <a:lnTo>
                    <a:pt x="18255583" y="10840577"/>
                  </a:lnTo>
                  <a:lnTo>
                    <a:pt x="18252973" y="10843008"/>
                  </a:lnTo>
                  <a:lnTo>
                    <a:pt x="18252693" y="10846434"/>
                  </a:lnTo>
                  <a:lnTo>
                    <a:pt x="18252698" y="10849194"/>
                  </a:lnTo>
                  <a:lnTo>
                    <a:pt x="18254127" y="10851380"/>
                  </a:lnTo>
                  <a:lnTo>
                    <a:pt x="18256461" y="10852375"/>
                  </a:lnTo>
                  <a:lnTo>
                    <a:pt x="18256270" y="10851900"/>
                  </a:lnTo>
                  <a:lnTo>
                    <a:pt x="18258270" y="10852753"/>
                  </a:lnTo>
                  <a:lnTo>
                    <a:pt x="18262172" y="10852842"/>
                  </a:lnTo>
                  <a:lnTo>
                    <a:pt x="18265599" y="10853122"/>
                  </a:lnTo>
                  <a:lnTo>
                    <a:pt x="18268210" y="10850690"/>
                  </a:lnTo>
                  <a:lnTo>
                    <a:pt x="18268769" y="10843837"/>
                  </a:lnTo>
                  <a:lnTo>
                    <a:pt x="18266340" y="10841225"/>
                  </a:lnTo>
                  <a:close/>
                </a:path>
                <a:path w="18617565" h="10859770">
                  <a:moveTo>
                    <a:pt x="15509812" y="9642532"/>
                  </a:moveTo>
                  <a:lnTo>
                    <a:pt x="15505767" y="9642776"/>
                  </a:lnTo>
                  <a:lnTo>
                    <a:pt x="15501874" y="9648207"/>
                  </a:lnTo>
                  <a:lnTo>
                    <a:pt x="15502118" y="9652251"/>
                  </a:lnTo>
                  <a:lnTo>
                    <a:pt x="15504834" y="9654197"/>
                  </a:lnTo>
                  <a:lnTo>
                    <a:pt x="15508076" y="9656762"/>
                  </a:lnTo>
                  <a:lnTo>
                    <a:pt x="15509408" y="9657330"/>
                  </a:lnTo>
                  <a:lnTo>
                    <a:pt x="15509551" y="9656997"/>
                  </a:lnTo>
                  <a:lnTo>
                    <a:pt x="15511883" y="9657992"/>
                  </a:lnTo>
                  <a:lnTo>
                    <a:pt x="15514926" y="9657320"/>
                  </a:lnTo>
                  <a:lnTo>
                    <a:pt x="15516588" y="9655271"/>
                  </a:lnTo>
                  <a:lnTo>
                    <a:pt x="15518393" y="9652889"/>
                  </a:lnTo>
                  <a:lnTo>
                    <a:pt x="15518147" y="9648845"/>
                  </a:lnTo>
                  <a:lnTo>
                    <a:pt x="15515432" y="9646899"/>
                  </a:lnTo>
                  <a:lnTo>
                    <a:pt x="15512526" y="9644478"/>
                  </a:lnTo>
                  <a:lnTo>
                    <a:pt x="15509812" y="9642532"/>
                  </a:lnTo>
                  <a:close/>
                </a:path>
                <a:path w="18617565" h="10859770">
                  <a:moveTo>
                    <a:pt x="18353420" y="10844885"/>
                  </a:moveTo>
                  <a:lnTo>
                    <a:pt x="18349993" y="10844604"/>
                  </a:lnTo>
                  <a:lnTo>
                    <a:pt x="18342188" y="10844427"/>
                  </a:lnTo>
                  <a:lnTo>
                    <a:pt x="18339908" y="10847000"/>
                  </a:lnTo>
                  <a:lnTo>
                    <a:pt x="18339629" y="10850426"/>
                  </a:lnTo>
                  <a:lnTo>
                    <a:pt x="18339634" y="10853186"/>
                  </a:lnTo>
                  <a:lnTo>
                    <a:pt x="18341065" y="10855373"/>
                  </a:lnTo>
                  <a:lnTo>
                    <a:pt x="18343397" y="10856367"/>
                  </a:lnTo>
                  <a:lnTo>
                    <a:pt x="18343875" y="10856177"/>
                  </a:lnTo>
                  <a:lnTo>
                    <a:pt x="18344539" y="10856460"/>
                  </a:lnTo>
                  <a:lnTo>
                    <a:pt x="18346015" y="10856696"/>
                  </a:lnTo>
                  <a:lnTo>
                    <a:pt x="18349917" y="10856785"/>
                  </a:lnTo>
                  <a:lnTo>
                    <a:pt x="18353484" y="10856730"/>
                  </a:lnTo>
                  <a:lnTo>
                    <a:pt x="18355766" y="10854158"/>
                  </a:lnTo>
                  <a:lnTo>
                    <a:pt x="18356045" y="10850732"/>
                  </a:lnTo>
                  <a:lnTo>
                    <a:pt x="18355991" y="10847163"/>
                  </a:lnTo>
                  <a:lnTo>
                    <a:pt x="18353420" y="10844885"/>
                  </a:lnTo>
                  <a:close/>
                </a:path>
                <a:path w="18617565" h="10859770">
                  <a:moveTo>
                    <a:pt x="15442059" y="9588024"/>
                  </a:moveTo>
                  <a:lnTo>
                    <a:pt x="15438348" y="9588410"/>
                  </a:lnTo>
                  <a:lnTo>
                    <a:pt x="15433788" y="9593556"/>
                  </a:lnTo>
                  <a:lnTo>
                    <a:pt x="15434175" y="9597268"/>
                  </a:lnTo>
                  <a:lnTo>
                    <a:pt x="15436748" y="9599547"/>
                  </a:lnTo>
                  <a:lnTo>
                    <a:pt x="15439656" y="9601969"/>
                  </a:lnTo>
                  <a:lnTo>
                    <a:pt x="15441322" y="9602680"/>
                  </a:lnTo>
                  <a:lnTo>
                    <a:pt x="15441180" y="9603013"/>
                  </a:lnTo>
                  <a:lnTo>
                    <a:pt x="15443514" y="9604008"/>
                  </a:lnTo>
                  <a:lnTo>
                    <a:pt x="15446556" y="9603336"/>
                  </a:lnTo>
                  <a:lnTo>
                    <a:pt x="15448218" y="9601288"/>
                  </a:lnTo>
                  <a:lnTo>
                    <a:pt x="15450497" y="9598715"/>
                  </a:lnTo>
                  <a:lnTo>
                    <a:pt x="15450111" y="9595004"/>
                  </a:lnTo>
                  <a:lnTo>
                    <a:pt x="15447538" y="9592724"/>
                  </a:lnTo>
                  <a:lnTo>
                    <a:pt x="15444633" y="9590304"/>
                  </a:lnTo>
                  <a:lnTo>
                    <a:pt x="15442059" y="9588024"/>
                  </a:lnTo>
                  <a:close/>
                </a:path>
                <a:path w="18617565" h="10859770">
                  <a:moveTo>
                    <a:pt x="18440400" y="10846925"/>
                  </a:moveTo>
                  <a:lnTo>
                    <a:pt x="18437164" y="10847121"/>
                  </a:lnTo>
                  <a:lnTo>
                    <a:pt x="18433262" y="10847032"/>
                  </a:lnTo>
                  <a:lnTo>
                    <a:pt x="18429692" y="10847086"/>
                  </a:lnTo>
                  <a:lnTo>
                    <a:pt x="18426939" y="10849851"/>
                  </a:lnTo>
                  <a:lnTo>
                    <a:pt x="18427136" y="10853086"/>
                  </a:lnTo>
                  <a:lnTo>
                    <a:pt x="18426980" y="10854990"/>
                  </a:lnTo>
                  <a:lnTo>
                    <a:pt x="18437090" y="10859302"/>
                  </a:lnTo>
                  <a:lnTo>
                    <a:pt x="18440660" y="10859249"/>
                  </a:lnTo>
                  <a:lnTo>
                    <a:pt x="18443413" y="10856483"/>
                  </a:lnTo>
                  <a:lnTo>
                    <a:pt x="18443216" y="10853248"/>
                  </a:lnTo>
                  <a:lnTo>
                    <a:pt x="18443163" y="10849679"/>
                  </a:lnTo>
                  <a:lnTo>
                    <a:pt x="18440400" y="10846925"/>
                  </a:lnTo>
                  <a:close/>
                </a:path>
                <a:path w="18617565" h="10859770">
                  <a:moveTo>
                    <a:pt x="15374734" y="9532516"/>
                  </a:moveTo>
                  <a:lnTo>
                    <a:pt x="15371022" y="9532903"/>
                  </a:lnTo>
                  <a:lnTo>
                    <a:pt x="15366463" y="9538050"/>
                  </a:lnTo>
                  <a:lnTo>
                    <a:pt x="15366849" y="9541759"/>
                  </a:lnTo>
                  <a:lnTo>
                    <a:pt x="15369423" y="9544039"/>
                  </a:lnTo>
                  <a:lnTo>
                    <a:pt x="15372330" y="9546461"/>
                  </a:lnTo>
                  <a:lnTo>
                    <a:pt x="15373997" y="9547172"/>
                  </a:lnTo>
                  <a:lnTo>
                    <a:pt x="15373855" y="9547506"/>
                  </a:lnTo>
                  <a:lnTo>
                    <a:pt x="15376187" y="9548501"/>
                  </a:lnTo>
                  <a:lnTo>
                    <a:pt x="15379231" y="9547829"/>
                  </a:lnTo>
                  <a:lnTo>
                    <a:pt x="15380893" y="9545780"/>
                  </a:lnTo>
                  <a:lnTo>
                    <a:pt x="15383172" y="9543207"/>
                  </a:lnTo>
                  <a:lnTo>
                    <a:pt x="15382785" y="9539496"/>
                  </a:lnTo>
                  <a:lnTo>
                    <a:pt x="15380212" y="9537217"/>
                  </a:lnTo>
                  <a:lnTo>
                    <a:pt x="15377306" y="9534796"/>
                  </a:lnTo>
                  <a:lnTo>
                    <a:pt x="15374734" y="9532516"/>
                  </a:lnTo>
                  <a:close/>
                </a:path>
                <a:path w="18617565" h="10859770">
                  <a:moveTo>
                    <a:pt x="15308168" y="9476150"/>
                  </a:moveTo>
                  <a:lnTo>
                    <a:pt x="15304456" y="9476537"/>
                  </a:lnTo>
                  <a:lnTo>
                    <a:pt x="15299898" y="9481684"/>
                  </a:lnTo>
                  <a:lnTo>
                    <a:pt x="15300284" y="9485395"/>
                  </a:lnTo>
                  <a:lnTo>
                    <a:pt x="15302857" y="9487673"/>
                  </a:lnTo>
                  <a:lnTo>
                    <a:pt x="15305765" y="9490096"/>
                  </a:lnTo>
                  <a:lnTo>
                    <a:pt x="15307431" y="9490807"/>
                  </a:lnTo>
                  <a:lnTo>
                    <a:pt x="15307289" y="9491140"/>
                  </a:lnTo>
                  <a:lnTo>
                    <a:pt x="15309622" y="9492135"/>
                  </a:lnTo>
                  <a:lnTo>
                    <a:pt x="15312665" y="9491464"/>
                  </a:lnTo>
                  <a:lnTo>
                    <a:pt x="15314328" y="9489415"/>
                  </a:lnTo>
                  <a:lnTo>
                    <a:pt x="15316606" y="9486841"/>
                  </a:lnTo>
                  <a:lnTo>
                    <a:pt x="15316220" y="9483131"/>
                  </a:lnTo>
                  <a:lnTo>
                    <a:pt x="15313648" y="9480851"/>
                  </a:lnTo>
                  <a:lnTo>
                    <a:pt x="15310741" y="9478430"/>
                  </a:lnTo>
                  <a:lnTo>
                    <a:pt x="15308168" y="9476150"/>
                  </a:lnTo>
                  <a:close/>
                </a:path>
                <a:path w="18617565" h="10859770">
                  <a:moveTo>
                    <a:pt x="18527424" y="10847015"/>
                  </a:moveTo>
                  <a:lnTo>
                    <a:pt x="18524186" y="10847211"/>
                  </a:lnTo>
                  <a:lnTo>
                    <a:pt x="18520288" y="10847123"/>
                  </a:lnTo>
                  <a:lnTo>
                    <a:pt x="18516719" y="10847177"/>
                  </a:lnTo>
                  <a:lnTo>
                    <a:pt x="18513963" y="10849941"/>
                  </a:lnTo>
                  <a:lnTo>
                    <a:pt x="18514160" y="10853176"/>
                  </a:lnTo>
                  <a:lnTo>
                    <a:pt x="18514004" y="10855079"/>
                  </a:lnTo>
                  <a:lnTo>
                    <a:pt x="18524115" y="10859392"/>
                  </a:lnTo>
                  <a:lnTo>
                    <a:pt x="18527684" y="10859338"/>
                  </a:lnTo>
                  <a:lnTo>
                    <a:pt x="18530439" y="10856575"/>
                  </a:lnTo>
                  <a:lnTo>
                    <a:pt x="18530243" y="10853339"/>
                  </a:lnTo>
                  <a:lnTo>
                    <a:pt x="18530189" y="10849771"/>
                  </a:lnTo>
                  <a:lnTo>
                    <a:pt x="18527424" y="10847015"/>
                  </a:lnTo>
                  <a:close/>
                </a:path>
                <a:path w="18617565" h="10859770">
                  <a:moveTo>
                    <a:pt x="15242077" y="9419593"/>
                  </a:moveTo>
                  <a:lnTo>
                    <a:pt x="15238367" y="9419981"/>
                  </a:lnTo>
                  <a:lnTo>
                    <a:pt x="15233808" y="9425128"/>
                  </a:lnTo>
                  <a:lnTo>
                    <a:pt x="15234195" y="9428838"/>
                  </a:lnTo>
                  <a:lnTo>
                    <a:pt x="15236767" y="9431117"/>
                  </a:lnTo>
                  <a:lnTo>
                    <a:pt x="15239673" y="9433539"/>
                  </a:lnTo>
                  <a:lnTo>
                    <a:pt x="15241339" y="9434249"/>
                  </a:lnTo>
                  <a:lnTo>
                    <a:pt x="15241197" y="9434582"/>
                  </a:lnTo>
                  <a:lnTo>
                    <a:pt x="15243530" y="9435578"/>
                  </a:lnTo>
                  <a:lnTo>
                    <a:pt x="15246576" y="9434908"/>
                  </a:lnTo>
                  <a:lnTo>
                    <a:pt x="15248238" y="9432859"/>
                  </a:lnTo>
                  <a:lnTo>
                    <a:pt x="15250517" y="9430285"/>
                  </a:lnTo>
                  <a:lnTo>
                    <a:pt x="15250131" y="9426574"/>
                  </a:lnTo>
                  <a:lnTo>
                    <a:pt x="15247558" y="9424295"/>
                  </a:lnTo>
                  <a:lnTo>
                    <a:pt x="15244650" y="9421873"/>
                  </a:lnTo>
                  <a:lnTo>
                    <a:pt x="15242077" y="9419593"/>
                  </a:lnTo>
                  <a:close/>
                </a:path>
                <a:path w="18617565" h="10859770">
                  <a:moveTo>
                    <a:pt x="18614301" y="10844678"/>
                  </a:moveTo>
                  <a:lnTo>
                    <a:pt x="18603789" y="10845316"/>
                  </a:lnTo>
                  <a:lnTo>
                    <a:pt x="18601032" y="10848080"/>
                  </a:lnTo>
                  <a:lnTo>
                    <a:pt x="18601375" y="10853741"/>
                  </a:lnTo>
                  <a:lnTo>
                    <a:pt x="18602806" y="10855928"/>
                  </a:lnTo>
                  <a:lnTo>
                    <a:pt x="18605473" y="10857065"/>
                  </a:lnTo>
                  <a:lnTo>
                    <a:pt x="18607425" y="10857110"/>
                  </a:lnTo>
                  <a:lnTo>
                    <a:pt x="18614703" y="10856669"/>
                  </a:lnTo>
                  <a:lnTo>
                    <a:pt x="18617458" y="10853904"/>
                  </a:lnTo>
                  <a:lnTo>
                    <a:pt x="18617068" y="10847435"/>
                  </a:lnTo>
                  <a:lnTo>
                    <a:pt x="18614301" y="10844678"/>
                  </a:lnTo>
                  <a:close/>
                </a:path>
                <a:path w="18617565" h="10859770">
                  <a:moveTo>
                    <a:pt x="15176129" y="9362705"/>
                  </a:moveTo>
                  <a:lnTo>
                    <a:pt x="15172559" y="9362757"/>
                  </a:lnTo>
                  <a:lnTo>
                    <a:pt x="15170281" y="9365331"/>
                  </a:lnTo>
                  <a:lnTo>
                    <a:pt x="15168334" y="9368046"/>
                  </a:lnTo>
                  <a:lnTo>
                    <a:pt x="15168387" y="9371614"/>
                  </a:lnTo>
                  <a:lnTo>
                    <a:pt x="15170961" y="9373894"/>
                  </a:lnTo>
                  <a:lnTo>
                    <a:pt x="15173868" y="9376316"/>
                  </a:lnTo>
                  <a:lnTo>
                    <a:pt x="15177867" y="9378022"/>
                  </a:lnTo>
                  <a:lnTo>
                    <a:pt x="15180769" y="9377683"/>
                  </a:lnTo>
                  <a:lnTo>
                    <a:pt x="15182431" y="9375635"/>
                  </a:lnTo>
                  <a:lnTo>
                    <a:pt x="15184377" y="9372919"/>
                  </a:lnTo>
                  <a:lnTo>
                    <a:pt x="15184323" y="9369351"/>
                  </a:lnTo>
                  <a:lnTo>
                    <a:pt x="15181750" y="9367072"/>
                  </a:lnTo>
                  <a:lnTo>
                    <a:pt x="15178844" y="9364650"/>
                  </a:lnTo>
                  <a:lnTo>
                    <a:pt x="15176129" y="9362705"/>
                  </a:lnTo>
                  <a:close/>
                </a:path>
                <a:path w="18617565" h="10859770">
                  <a:moveTo>
                    <a:pt x="15111557" y="9304431"/>
                  </a:moveTo>
                  <a:lnTo>
                    <a:pt x="15107991" y="9304485"/>
                  </a:lnTo>
                  <a:lnTo>
                    <a:pt x="15103431" y="9309632"/>
                  </a:lnTo>
                  <a:lnTo>
                    <a:pt x="15103484" y="9313200"/>
                  </a:lnTo>
                  <a:lnTo>
                    <a:pt x="15106058" y="9315480"/>
                  </a:lnTo>
                  <a:lnTo>
                    <a:pt x="15108822" y="9318234"/>
                  </a:lnTo>
                  <a:lnTo>
                    <a:pt x="15112822" y="9319941"/>
                  </a:lnTo>
                  <a:lnTo>
                    <a:pt x="15115723" y="9319603"/>
                  </a:lnTo>
                  <a:lnTo>
                    <a:pt x="15117385" y="9317554"/>
                  </a:lnTo>
                  <a:lnTo>
                    <a:pt x="15119665" y="9314981"/>
                  </a:lnTo>
                  <a:lnTo>
                    <a:pt x="15119612" y="9311413"/>
                  </a:lnTo>
                  <a:lnTo>
                    <a:pt x="15117038" y="9309133"/>
                  </a:lnTo>
                  <a:lnTo>
                    <a:pt x="15114131" y="9306711"/>
                  </a:lnTo>
                  <a:lnTo>
                    <a:pt x="15111557" y="9304431"/>
                  </a:lnTo>
                  <a:close/>
                </a:path>
                <a:path w="18617565" h="10859770">
                  <a:moveTo>
                    <a:pt x="15046986" y="9246159"/>
                  </a:moveTo>
                  <a:lnTo>
                    <a:pt x="15043420" y="9246213"/>
                  </a:lnTo>
                  <a:lnTo>
                    <a:pt x="15041140" y="9248786"/>
                  </a:lnTo>
                  <a:lnTo>
                    <a:pt x="15039002" y="9251026"/>
                  </a:lnTo>
                  <a:lnTo>
                    <a:pt x="15038913" y="9254928"/>
                  </a:lnTo>
                  <a:lnTo>
                    <a:pt x="15041486" y="9257207"/>
                  </a:lnTo>
                  <a:lnTo>
                    <a:pt x="15044252" y="9259963"/>
                  </a:lnTo>
                  <a:lnTo>
                    <a:pt x="15045918" y="9260673"/>
                  </a:lnTo>
                  <a:lnTo>
                    <a:pt x="15045775" y="9261007"/>
                  </a:lnTo>
                  <a:lnTo>
                    <a:pt x="15048109" y="9262002"/>
                  </a:lnTo>
                  <a:lnTo>
                    <a:pt x="15051010" y="9261664"/>
                  </a:lnTo>
                  <a:lnTo>
                    <a:pt x="15052672" y="9259615"/>
                  </a:lnTo>
                  <a:lnTo>
                    <a:pt x="15054951" y="9257041"/>
                  </a:lnTo>
                  <a:lnTo>
                    <a:pt x="15054898" y="9253473"/>
                  </a:lnTo>
                  <a:lnTo>
                    <a:pt x="15052325" y="9251194"/>
                  </a:lnTo>
                  <a:lnTo>
                    <a:pt x="15049559" y="9248438"/>
                  </a:lnTo>
                  <a:lnTo>
                    <a:pt x="15046986" y="9246159"/>
                  </a:lnTo>
                  <a:close/>
                </a:path>
                <a:path w="18617565" h="10859770">
                  <a:moveTo>
                    <a:pt x="14982701" y="9187221"/>
                  </a:moveTo>
                  <a:lnTo>
                    <a:pt x="14978656" y="9187465"/>
                  </a:lnTo>
                  <a:lnTo>
                    <a:pt x="14974381" y="9191945"/>
                  </a:lnTo>
                  <a:lnTo>
                    <a:pt x="14974294" y="9195847"/>
                  </a:lnTo>
                  <a:lnTo>
                    <a:pt x="14976868" y="9198127"/>
                  </a:lnTo>
                  <a:lnTo>
                    <a:pt x="14979631" y="9200882"/>
                  </a:lnTo>
                  <a:lnTo>
                    <a:pt x="14981631" y="9201735"/>
                  </a:lnTo>
                  <a:lnTo>
                    <a:pt x="14981156" y="9201926"/>
                  </a:lnTo>
                  <a:lnTo>
                    <a:pt x="14983488" y="9202920"/>
                  </a:lnTo>
                  <a:lnTo>
                    <a:pt x="14986391" y="9202584"/>
                  </a:lnTo>
                  <a:lnTo>
                    <a:pt x="14988054" y="9200534"/>
                  </a:lnTo>
                  <a:lnTo>
                    <a:pt x="14990191" y="9198295"/>
                  </a:lnTo>
                  <a:lnTo>
                    <a:pt x="14990278" y="9194392"/>
                  </a:lnTo>
                  <a:lnTo>
                    <a:pt x="14987704" y="9192112"/>
                  </a:lnTo>
                  <a:lnTo>
                    <a:pt x="14984942" y="9189358"/>
                  </a:lnTo>
                  <a:lnTo>
                    <a:pt x="14982701" y="9187221"/>
                  </a:lnTo>
                  <a:close/>
                </a:path>
                <a:path w="18617565" h="10859770">
                  <a:moveTo>
                    <a:pt x="14919175" y="9127424"/>
                  </a:moveTo>
                  <a:lnTo>
                    <a:pt x="14915272" y="9127335"/>
                  </a:lnTo>
                  <a:lnTo>
                    <a:pt x="14912992" y="9129909"/>
                  </a:lnTo>
                  <a:lnTo>
                    <a:pt x="14910855" y="9132148"/>
                  </a:lnTo>
                  <a:lnTo>
                    <a:pt x="14910768" y="9136050"/>
                  </a:lnTo>
                  <a:lnTo>
                    <a:pt x="14913342" y="9138330"/>
                  </a:lnTo>
                  <a:lnTo>
                    <a:pt x="14916104" y="9141085"/>
                  </a:lnTo>
                  <a:lnTo>
                    <a:pt x="14916629" y="9141703"/>
                  </a:lnTo>
                  <a:lnTo>
                    <a:pt x="14919961" y="9143124"/>
                  </a:lnTo>
                  <a:lnTo>
                    <a:pt x="14922865" y="9142787"/>
                  </a:lnTo>
                  <a:lnTo>
                    <a:pt x="14924527" y="9140738"/>
                  </a:lnTo>
                  <a:lnTo>
                    <a:pt x="14926663" y="9138498"/>
                  </a:lnTo>
                  <a:lnTo>
                    <a:pt x="14926752" y="9134597"/>
                  </a:lnTo>
                  <a:lnTo>
                    <a:pt x="14924180" y="9132317"/>
                  </a:lnTo>
                  <a:lnTo>
                    <a:pt x="14921414" y="9129561"/>
                  </a:lnTo>
                  <a:lnTo>
                    <a:pt x="14919175" y="9127424"/>
                  </a:lnTo>
                  <a:close/>
                </a:path>
                <a:path w="18617565" h="10859770">
                  <a:moveTo>
                    <a:pt x="14855790" y="9067294"/>
                  </a:moveTo>
                  <a:lnTo>
                    <a:pt x="14851889" y="9067205"/>
                  </a:lnTo>
                  <a:lnTo>
                    <a:pt x="14849610" y="9069779"/>
                  </a:lnTo>
                  <a:lnTo>
                    <a:pt x="14847473" y="9072019"/>
                  </a:lnTo>
                  <a:lnTo>
                    <a:pt x="14847383" y="9075920"/>
                  </a:lnTo>
                  <a:lnTo>
                    <a:pt x="14849956" y="9078200"/>
                  </a:lnTo>
                  <a:lnTo>
                    <a:pt x="14852720" y="9080954"/>
                  </a:lnTo>
                  <a:lnTo>
                    <a:pt x="14853245" y="9081573"/>
                  </a:lnTo>
                  <a:lnTo>
                    <a:pt x="14856579" y="9082995"/>
                  </a:lnTo>
                  <a:lnTo>
                    <a:pt x="14859480" y="9082657"/>
                  </a:lnTo>
                  <a:lnTo>
                    <a:pt x="14861142" y="9080608"/>
                  </a:lnTo>
                  <a:lnTo>
                    <a:pt x="14863279" y="9078368"/>
                  </a:lnTo>
                  <a:lnTo>
                    <a:pt x="14863368" y="9074466"/>
                  </a:lnTo>
                  <a:lnTo>
                    <a:pt x="14860796" y="9072187"/>
                  </a:lnTo>
                  <a:lnTo>
                    <a:pt x="14858029" y="9069431"/>
                  </a:lnTo>
                  <a:lnTo>
                    <a:pt x="14855790" y="9067294"/>
                  </a:lnTo>
                  <a:close/>
                </a:path>
                <a:path w="18617565" h="10859770">
                  <a:moveTo>
                    <a:pt x="14793214" y="9007115"/>
                  </a:moveTo>
                  <a:lnTo>
                    <a:pt x="14789312" y="9007027"/>
                  </a:lnTo>
                  <a:lnTo>
                    <a:pt x="14787032" y="9009600"/>
                  </a:lnTo>
                  <a:lnTo>
                    <a:pt x="14784895" y="9011840"/>
                  </a:lnTo>
                  <a:lnTo>
                    <a:pt x="14784808" y="9015742"/>
                  </a:lnTo>
                  <a:lnTo>
                    <a:pt x="14787381" y="9018022"/>
                  </a:lnTo>
                  <a:lnTo>
                    <a:pt x="14790144" y="9020776"/>
                  </a:lnTo>
                  <a:lnTo>
                    <a:pt x="14790669" y="9021394"/>
                  </a:lnTo>
                  <a:lnTo>
                    <a:pt x="14794000" y="9022815"/>
                  </a:lnTo>
                  <a:lnTo>
                    <a:pt x="14796571" y="9022336"/>
                  </a:lnTo>
                  <a:lnTo>
                    <a:pt x="14798567" y="9020429"/>
                  </a:lnTo>
                  <a:lnTo>
                    <a:pt x="14800704" y="9018189"/>
                  </a:lnTo>
                  <a:lnTo>
                    <a:pt x="14800794" y="9014288"/>
                  </a:lnTo>
                  <a:lnTo>
                    <a:pt x="14798220" y="9012008"/>
                  </a:lnTo>
                  <a:lnTo>
                    <a:pt x="14795455" y="9009253"/>
                  </a:lnTo>
                  <a:lnTo>
                    <a:pt x="14793214" y="9007115"/>
                  </a:lnTo>
                  <a:close/>
                </a:path>
                <a:path w="18617565" h="10859770">
                  <a:moveTo>
                    <a:pt x="14731067" y="8945937"/>
                  </a:moveTo>
                  <a:lnTo>
                    <a:pt x="14727163" y="8945848"/>
                  </a:lnTo>
                  <a:lnTo>
                    <a:pt x="14724884" y="8948422"/>
                  </a:lnTo>
                  <a:lnTo>
                    <a:pt x="14722271" y="8950852"/>
                  </a:lnTo>
                  <a:lnTo>
                    <a:pt x="14722183" y="8954754"/>
                  </a:lnTo>
                  <a:lnTo>
                    <a:pt x="14724757" y="8957034"/>
                  </a:lnTo>
                  <a:lnTo>
                    <a:pt x="14727521" y="8959789"/>
                  </a:lnTo>
                  <a:lnTo>
                    <a:pt x="14728044" y="8960406"/>
                  </a:lnTo>
                  <a:lnTo>
                    <a:pt x="14729378" y="8960975"/>
                  </a:lnTo>
                  <a:lnTo>
                    <a:pt x="14729569" y="8961450"/>
                  </a:lnTo>
                  <a:lnTo>
                    <a:pt x="14731569" y="8962303"/>
                  </a:lnTo>
                  <a:lnTo>
                    <a:pt x="14734138" y="8961824"/>
                  </a:lnTo>
                  <a:lnTo>
                    <a:pt x="14736134" y="8959917"/>
                  </a:lnTo>
                  <a:lnTo>
                    <a:pt x="14738747" y="8957486"/>
                  </a:lnTo>
                  <a:lnTo>
                    <a:pt x="14738834" y="8953584"/>
                  </a:lnTo>
                  <a:lnTo>
                    <a:pt x="14736261" y="8951304"/>
                  </a:lnTo>
                  <a:lnTo>
                    <a:pt x="14733497" y="8948550"/>
                  </a:lnTo>
                  <a:lnTo>
                    <a:pt x="14731067" y="8945937"/>
                  </a:lnTo>
                  <a:close/>
                </a:path>
                <a:path w="18617565" h="10859770">
                  <a:moveTo>
                    <a:pt x="14669392" y="8884567"/>
                  </a:moveTo>
                  <a:lnTo>
                    <a:pt x="14665491" y="8884479"/>
                  </a:lnTo>
                  <a:lnTo>
                    <a:pt x="14663211" y="8887052"/>
                  </a:lnTo>
                  <a:lnTo>
                    <a:pt x="14660598" y="8889483"/>
                  </a:lnTo>
                  <a:lnTo>
                    <a:pt x="14660511" y="8893385"/>
                  </a:lnTo>
                  <a:lnTo>
                    <a:pt x="14663084" y="8895664"/>
                  </a:lnTo>
                  <a:lnTo>
                    <a:pt x="14665847" y="8898419"/>
                  </a:lnTo>
                  <a:lnTo>
                    <a:pt x="14666373" y="8899037"/>
                  </a:lnTo>
                  <a:lnTo>
                    <a:pt x="14670039" y="8900601"/>
                  </a:lnTo>
                  <a:lnTo>
                    <a:pt x="14672606" y="8900120"/>
                  </a:lnTo>
                  <a:lnTo>
                    <a:pt x="14674459" y="8898547"/>
                  </a:lnTo>
                  <a:lnTo>
                    <a:pt x="14677072" y="8896116"/>
                  </a:lnTo>
                  <a:lnTo>
                    <a:pt x="14677161" y="8892214"/>
                  </a:lnTo>
                  <a:lnTo>
                    <a:pt x="14674588" y="8889934"/>
                  </a:lnTo>
                  <a:lnTo>
                    <a:pt x="14671822" y="8887179"/>
                  </a:lnTo>
                  <a:lnTo>
                    <a:pt x="14669392" y="8884567"/>
                  </a:lnTo>
                  <a:close/>
                </a:path>
                <a:path w="18617565" h="10859770">
                  <a:moveTo>
                    <a:pt x="14607861" y="8822864"/>
                  </a:moveTo>
                  <a:lnTo>
                    <a:pt x="14603817" y="8823109"/>
                  </a:lnTo>
                  <a:lnTo>
                    <a:pt x="14601681" y="8825349"/>
                  </a:lnTo>
                  <a:lnTo>
                    <a:pt x="14599068" y="8827780"/>
                  </a:lnTo>
                  <a:lnTo>
                    <a:pt x="14598978" y="8831682"/>
                  </a:lnTo>
                  <a:lnTo>
                    <a:pt x="14601551" y="8833961"/>
                  </a:lnTo>
                  <a:lnTo>
                    <a:pt x="14604317" y="8836716"/>
                  </a:lnTo>
                  <a:lnTo>
                    <a:pt x="14604841" y="8837333"/>
                  </a:lnTo>
                  <a:lnTo>
                    <a:pt x="14608508" y="8838898"/>
                  </a:lnTo>
                  <a:lnTo>
                    <a:pt x="14611075" y="8838418"/>
                  </a:lnTo>
                  <a:lnTo>
                    <a:pt x="14612927" y="8836844"/>
                  </a:lnTo>
                  <a:lnTo>
                    <a:pt x="14615540" y="8834413"/>
                  </a:lnTo>
                  <a:lnTo>
                    <a:pt x="14615298" y="8830370"/>
                  </a:lnTo>
                  <a:lnTo>
                    <a:pt x="14613057" y="8828232"/>
                  </a:lnTo>
                  <a:lnTo>
                    <a:pt x="14610292" y="8825477"/>
                  </a:lnTo>
                  <a:lnTo>
                    <a:pt x="14607861" y="8822864"/>
                  </a:lnTo>
                  <a:close/>
                </a:path>
                <a:path w="18617565" h="10859770">
                  <a:moveTo>
                    <a:pt x="14546473" y="8760828"/>
                  </a:moveTo>
                  <a:lnTo>
                    <a:pt x="14542903" y="8760881"/>
                  </a:lnTo>
                  <a:lnTo>
                    <a:pt x="14540431" y="8762979"/>
                  </a:lnTo>
                  <a:lnTo>
                    <a:pt x="14538406" y="8765266"/>
                  </a:lnTo>
                  <a:lnTo>
                    <a:pt x="14538153" y="8765552"/>
                  </a:lnTo>
                  <a:lnTo>
                    <a:pt x="14538207" y="8769121"/>
                  </a:lnTo>
                  <a:lnTo>
                    <a:pt x="14540305" y="8771592"/>
                  </a:lnTo>
                  <a:lnTo>
                    <a:pt x="14543068" y="8774346"/>
                  </a:lnTo>
                  <a:lnTo>
                    <a:pt x="14543593" y="8774963"/>
                  </a:lnTo>
                  <a:lnTo>
                    <a:pt x="14547260" y="8776528"/>
                  </a:lnTo>
                  <a:lnTo>
                    <a:pt x="14549828" y="8776048"/>
                  </a:lnTo>
                  <a:lnTo>
                    <a:pt x="14551682" y="8774474"/>
                  </a:lnTo>
                  <a:lnTo>
                    <a:pt x="14553708" y="8772188"/>
                  </a:lnTo>
                  <a:lnTo>
                    <a:pt x="14553961" y="8771902"/>
                  </a:lnTo>
                  <a:lnTo>
                    <a:pt x="14553906" y="8768333"/>
                  </a:lnTo>
                  <a:lnTo>
                    <a:pt x="14551809" y="8765862"/>
                  </a:lnTo>
                  <a:lnTo>
                    <a:pt x="14549045" y="8763107"/>
                  </a:lnTo>
                  <a:lnTo>
                    <a:pt x="14546473" y="8760828"/>
                  </a:lnTo>
                  <a:close/>
                </a:path>
                <a:path w="18617565" h="10859770">
                  <a:moveTo>
                    <a:pt x="14486033" y="8698409"/>
                  </a:moveTo>
                  <a:lnTo>
                    <a:pt x="14482466" y="8698463"/>
                  </a:lnTo>
                  <a:lnTo>
                    <a:pt x="14479995" y="8700560"/>
                  </a:lnTo>
                  <a:lnTo>
                    <a:pt x="14477969" y="8702848"/>
                  </a:lnTo>
                  <a:lnTo>
                    <a:pt x="14477716" y="8703134"/>
                  </a:lnTo>
                  <a:lnTo>
                    <a:pt x="14477768" y="8706701"/>
                  </a:lnTo>
                  <a:lnTo>
                    <a:pt x="14479866" y="8709172"/>
                  </a:lnTo>
                  <a:lnTo>
                    <a:pt x="14482631" y="8711928"/>
                  </a:lnTo>
                  <a:lnTo>
                    <a:pt x="14483157" y="8712546"/>
                  </a:lnTo>
                  <a:lnTo>
                    <a:pt x="14486823" y="8714110"/>
                  </a:lnTo>
                  <a:lnTo>
                    <a:pt x="14489389" y="8713628"/>
                  </a:lnTo>
                  <a:lnTo>
                    <a:pt x="14491243" y="8712055"/>
                  </a:lnTo>
                  <a:lnTo>
                    <a:pt x="14493269" y="8709768"/>
                  </a:lnTo>
                  <a:lnTo>
                    <a:pt x="14493522" y="8709482"/>
                  </a:lnTo>
                  <a:lnTo>
                    <a:pt x="14493470" y="8705914"/>
                  </a:lnTo>
                  <a:lnTo>
                    <a:pt x="14491373" y="8703443"/>
                  </a:lnTo>
                  <a:lnTo>
                    <a:pt x="14488606" y="8700688"/>
                  </a:lnTo>
                  <a:lnTo>
                    <a:pt x="14486033" y="8698409"/>
                  </a:lnTo>
                  <a:close/>
                </a:path>
                <a:path w="18617565" h="10859770">
                  <a:moveTo>
                    <a:pt x="14425071" y="8635372"/>
                  </a:moveTo>
                  <a:lnTo>
                    <a:pt x="14421502" y="8635426"/>
                  </a:lnTo>
                  <a:lnTo>
                    <a:pt x="14419031" y="8637523"/>
                  </a:lnTo>
                  <a:lnTo>
                    <a:pt x="14417005" y="8639811"/>
                  </a:lnTo>
                  <a:lnTo>
                    <a:pt x="14416751" y="8640097"/>
                  </a:lnTo>
                  <a:lnTo>
                    <a:pt x="14425859" y="8651073"/>
                  </a:lnTo>
                  <a:lnTo>
                    <a:pt x="14428428" y="8650593"/>
                  </a:lnTo>
                  <a:lnTo>
                    <a:pt x="14430281" y="8649020"/>
                  </a:lnTo>
                  <a:lnTo>
                    <a:pt x="14432308" y="8646732"/>
                  </a:lnTo>
                  <a:lnTo>
                    <a:pt x="14432561" y="8646446"/>
                  </a:lnTo>
                  <a:lnTo>
                    <a:pt x="14432506" y="8642877"/>
                  </a:lnTo>
                  <a:lnTo>
                    <a:pt x="14430409" y="8640407"/>
                  </a:lnTo>
                  <a:lnTo>
                    <a:pt x="14427645" y="8637652"/>
                  </a:lnTo>
                  <a:lnTo>
                    <a:pt x="14425071" y="8635372"/>
                  </a:lnTo>
                  <a:close/>
                </a:path>
                <a:path w="18617565" h="10859770">
                  <a:moveTo>
                    <a:pt x="14365726" y="8572238"/>
                  </a:moveTo>
                  <a:lnTo>
                    <a:pt x="14361825" y="8572150"/>
                  </a:lnTo>
                  <a:lnTo>
                    <a:pt x="14359354" y="8574247"/>
                  </a:lnTo>
                  <a:lnTo>
                    <a:pt x="14357218" y="8576488"/>
                  </a:lnTo>
                  <a:lnTo>
                    <a:pt x="14357127" y="8580389"/>
                  </a:lnTo>
                  <a:lnTo>
                    <a:pt x="14359225" y="8582860"/>
                  </a:lnTo>
                  <a:lnTo>
                    <a:pt x="14361990" y="8585615"/>
                  </a:lnTo>
                  <a:lnTo>
                    <a:pt x="14362515" y="8586233"/>
                  </a:lnTo>
                  <a:lnTo>
                    <a:pt x="14366180" y="8587796"/>
                  </a:lnTo>
                  <a:lnTo>
                    <a:pt x="14368749" y="8587316"/>
                  </a:lnTo>
                  <a:lnTo>
                    <a:pt x="14370602" y="8585743"/>
                  </a:lnTo>
                  <a:lnTo>
                    <a:pt x="14372739" y="8583503"/>
                  </a:lnTo>
                  <a:lnTo>
                    <a:pt x="14372828" y="8579601"/>
                  </a:lnTo>
                  <a:lnTo>
                    <a:pt x="14370729" y="8577130"/>
                  </a:lnTo>
                  <a:lnTo>
                    <a:pt x="14367966" y="8574375"/>
                  </a:lnTo>
                  <a:lnTo>
                    <a:pt x="14365726" y="8572238"/>
                  </a:lnTo>
                  <a:close/>
                </a:path>
                <a:path w="18617565" h="10859770">
                  <a:moveTo>
                    <a:pt x="14306523" y="8508770"/>
                  </a:moveTo>
                  <a:lnTo>
                    <a:pt x="14302622" y="8508683"/>
                  </a:lnTo>
                  <a:lnTo>
                    <a:pt x="14297681" y="8512878"/>
                  </a:lnTo>
                  <a:lnTo>
                    <a:pt x="14297591" y="8516780"/>
                  </a:lnTo>
                  <a:lnTo>
                    <a:pt x="14299688" y="8519250"/>
                  </a:lnTo>
                  <a:lnTo>
                    <a:pt x="14302455" y="8522005"/>
                  </a:lnTo>
                  <a:lnTo>
                    <a:pt x="14302980" y="8522624"/>
                  </a:lnTo>
                  <a:lnTo>
                    <a:pt x="14304646" y="8523335"/>
                  </a:lnTo>
                  <a:lnTo>
                    <a:pt x="14304504" y="8523667"/>
                  </a:lnTo>
                  <a:lnTo>
                    <a:pt x="14306503" y="8524520"/>
                  </a:lnTo>
                  <a:lnTo>
                    <a:pt x="14309071" y="8524039"/>
                  </a:lnTo>
                  <a:lnTo>
                    <a:pt x="14313395" y="8520369"/>
                  </a:lnTo>
                  <a:lnTo>
                    <a:pt x="14313484" y="8516467"/>
                  </a:lnTo>
                  <a:lnTo>
                    <a:pt x="14311386" y="8513997"/>
                  </a:lnTo>
                  <a:lnTo>
                    <a:pt x="14308622" y="8511242"/>
                  </a:lnTo>
                  <a:lnTo>
                    <a:pt x="14306523" y="8508770"/>
                  </a:lnTo>
                  <a:close/>
                </a:path>
                <a:path w="18617565" h="10859770">
                  <a:moveTo>
                    <a:pt x="14247413" y="8444161"/>
                  </a:moveTo>
                  <a:lnTo>
                    <a:pt x="14243512" y="8444072"/>
                  </a:lnTo>
                  <a:lnTo>
                    <a:pt x="14238571" y="8448268"/>
                  </a:lnTo>
                  <a:lnTo>
                    <a:pt x="14238483" y="8452170"/>
                  </a:lnTo>
                  <a:lnTo>
                    <a:pt x="14243726" y="8458346"/>
                  </a:lnTo>
                  <a:lnTo>
                    <a:pt x="14247393" y="8459911"/>
                  </a:lnTo>
                  <a:lnTo>
                    <a:pt x="14249960" y="8459429"/>
                  </a:lnTo>
                  <a:lnTo>
                    <a:pt x="14254284" y="8455759"/>
                  </a:lnTo>
                  <a:lnTo>
                    <a:pt x="14254374" y="8451857"/>
                  </a:lnTo>
                  <a:lnTo>
                    <a:pt x="14252277" y="8449387"/>
                  </a:lnTo>
                  <a:lnTo>
                    <a:pt x="14249510" y="8446631"/>
                  </a:lnTo>
                  <a:lnTo>
                    <a:pt x="14247413" y="8444161"/>
                  </a:lnTo>
                  <a:close/>
                </a:path>
                <a:path w="18617565" h="10859770">
                  <a:moveTo>
                    <a:pt x="14188637" y="8379693"/>
                  </a:moveTo>
                  <a:lnTo>
                    <a:pt x="14184736" y="8379605"/>
                  </a:lnTo>
                  <a:lnTo>
                    <a:pt x="14179794" y="8383801"/>
                  </a:lnTo>
                  <a:lnTo>
                    <a:pt x="14179707" y="8387703"/>
                  </a:lnTo>
                  <a:lnTo>
                    <a:pt x="14184426" y="8393262"/>
                  </a:lnTo>
                  <a:lnTo>
                    <a:pt x="14184808" y="8394213"/>
                  </a:lnTo>
                  <a:lnTo>
                    <a:pt x="14188473" y="8395776"/>
                  </a:lnTo>
                  <a:lnTo>
                    <a:pt x="14191042" y="8395296"/>
                  </a:lnTo>
                  <a:lnTo>
                    <a:pt x="14195366" y="8391625"/>
                  </a:lnTo>
                  <a:lnTo>
                    <a:pt x="14195455" y="8387724"/>
                  </a:lnTo>
                  <a:lnTo>
                    <a:pt x="14188637" y="8379693"/>
                  </a:lnTo>
                  <a:close/>
                </a:path>
                <a:path w="18617565" h="10859770">
                  <a:moveTo>
                    <a:pt x="14130337" y="8315035"/>
                  </a:moveTo>
                  <a:lnTo>
                    <a:pt x="14126436" y="8314946"/>
                  </a:lnTo>
                  <a:lnTo>
                    <a:pt x="14121494" y="8319142"/>
                  </a:lnTo>
                  <a:lnTo>
                    <a:pt x="14121404" y="8323043"/>
                  </a:lnTo>
                  <a:lnTo>
                    <a:pt x="14126125" y="8328603"/>
                  </a:lnTo>
                  <a:lnTo>
                    <a:pt x="14126508" y="8329554"/>
                  </a:lnTo>
                  <a:lnTo>
                    <a:pt x="14130174" y="8331118"/>
                  </a:lnTo>
                  <a:lnTo>
                    <a:pt x="14132742" y="8330637"/>
                  </a:lnTo>
                  <a:lnTo>
                    <a:pt x="14137066" y="8326966"/>
                  </a:lnTo>
                  <a:lnTo>
                    <a:pt x="14137155" y="8323065"/>
                  </a:lnTo>
                  <a:lnTo>
                    <a:pt x="14130337" y="8315035"/>
                  </a:lnTo>
                  <a:close/>
                </a:path>
                <a:path w="18617565" h="10859770">
                  <a:moveTo>
                    <a:pt x="14072177" y="8250043"/>
                  </a:moveTo>
                  <a:lnTo>
                    <a:pt x="14068277" y="8249955"/>
                  </a:lnTo>
                  <a:lnTo>
                    <a:pt x="14063335" y="8254151"/>
                  </a:lnTo>
                  <a:lnTo>
                    <a:pt x="14063246" y="8258052"/>
                  </a:lnTo>
                  <a:lnTo>
                    <a:pt x="14067967" y="8263611"/>
                  </a:lnTo>
                  <a:lnTo>
                    <a:pt x="14068349" y="8264562"/>
                  </a:lnTo>
                  <a:lnTo>
                    <a:pt x="14072015" y="8266126"/>
                  </a:lnTo>
                  <a:lnTo>
                    <a:pt x="14074583" y="8265646"/>
                  </a:lnTo>
                  <a:lnTo>
                    <a:pt x="14078906" y="8261974"/>
                  </a:lnTo>
                  <a:lnTo>
                    <a:pt x="14078996" y="8258074"/>
                  </a:lnTo>
                  <a:lnTo>
                    <a:pt x="14072177" y="8250043"/>
                  </a:lnTo>
                  <a:close/>
                </a:path>
                <a:path w="18617565" h="10859770">
                  <a:moveTo>
                    <a:pt x="14014638" y="8184527"/>
                  </a:moveTo>
                  <a:lnTo>
                    <a:pt x="14010734" y="8184438"/>
                  </a:lnTo>
                  <a:lnTo>
                    <a:pt x="14005794" y="8188633"/>
                  </a:lnTo>
                  <a:lnTo>
                    <a:pt x="14005705" y="8192535"/>
                  </a:lnTo>
                  <a:lnTo>
                    <a:pt x="14010424" y="8198094"/>
                  </a:lnTo>
                  <a:lnTo>
                    <a:pt x="14010807" y="8199045"/>
                  </a:lnTo>
                  <a:lnTo>
                    <a:pt x="14012473" y="8199756"/>
                  </a:lnTo>
                  <a:lnTo>
                    <a:pt x="14012616" y="8199423"/>
                  </a:lnTo>
                  <a:lnTo>
                    <a:pt x="14014616" y="8200276"/>
                  </a:lnTo>
                  <a:lnTo>
                    <a:pt x="14017043" y="8200129"/>
                  </a:lnTo>
                  <a:lnTo>
                    <a:pt x="14021367" y="8196458"/>
                  </a:lnTo>
                  <a:lnTo>
                    <a:pt x="14021454" y="8192556"/>
                  </a:lnTo>
                  <a:lnTo>
                    <a:pt x="14014638" y="8184527"/>
                  </a:lnTo>
                  <a:close/>
                </a:path>
                <a:path w="18617565" h="10859770">
                  <a:moveTo>
                    <a:pt x="13957097" y="8119011"/>
                  </a:moveTo>
                  <a:lnTo>
                    <a:pt x="13953194" y="8118922"/>
                  </a:lnTo>
                  <a:lnTo>
                    <a:pt x="13948253" y="8123118"/>
                  </a:lnTo>
                  <a:lnTo>
                    <a:pt x="13948165" y="8127020"/>
                  </a:lnTo>
                  <a:lnTo>
                    <a:pt x="13952883" y="8132578"/>
                  </a:lnTo>
                  <a:lnTo>
                    <a:pt x="13953266" y="8133529"/>
                  </a:lnTo>
                  <a:lnTo>
                    <a:pt x="13954933" y="8134240"/>
                  </a:lnTo>
                  <a:lnTo>
                    <a:pt x="13955075" y="8133906"/>
                  </a:lnTo>
                  <a:lnTo>
                    <a:pt x="13957075" y="8134760"/>
                  </a:lnTo>
                  <a:lnTo>
                    <a:pt x="13959502" y="8134613"/>
                  </a:lnTo>
                  <a:lnTo>
                    <a:pt x="13963826" y="8130943"/>
                  </a:lnTo>
                  <a:lnTo>
                    <a:pt x="13963913" y="8127040"/>
                  </a:lnTo>
                  <a:lnTo>
                    <a:pt x="13957097" y="8119011"/>
                  </a:lnTo>
                  <a:close/>
                </a:path>
                <a:path w="18617565" h="10859770">
                  <a:moveTo>
                    <a:pt x="13900172" y="8052969"/>
                  </a:moveTo>
                  <a:lnTo>
                    <a:pt x="13896272" y="8052882"/>
                  </a:lnTo>
                  <a:lnTo>
                    <a:pt x="13891330" y="8057077"/>
                  </a:lnTo>
                  <a:lnTo>
                    <a:pt x="13891241" y="8060978"/>
                  </a:lnTo>
                  <a:lnTo>
                    <a:pt x="13895962" y="8066537"/>
                  </a:lnTo>
                  <a:lnTo>
                    <a:pt x="13896344" y="8067488"/>
                  </a:lnTo>
                  <a:lnTo>
                    <a:pt x="13898010" y="8068199"/>
                  </a:lnTo>
                  <a:lnTo>
                    <a:pt x="13898152" y="8067866"/>
                  </a:lnTo>
                  <a:lnTo>
                    <a:pt x="13900152" y="8068719"/>
                  </a:lnTo>
                  <a:lnTo>
                    <a:pt x="13902578" y="8068572"/>
                  </a:lnTo>
                  <a:lnTo>
                    <a:pt x="13906901" y="8064901"/>
                  </a:lnTo>
                  <a:lnTo>
                    <a:pt x="13906992" y="8061000"/>
                  </a:lnTo>
                  <a:lnTo>
                    <a:pt x="13900172" y="8052969"/>
                  </a:lnTo>
                  <a:close/>
                </a:path>
                <a:path w="18617565" h="10859770">
                  <a:moveTo>
                    <a:pt x="13843584" y="7987072"/>
                  </a:moveTo>
                  <a:lnTo>
                    <a:pt x="13840013" y="7987125"/>
                  </a:lnTo>
                  <a:lnTo>
                    <a:pt x="13834406" y="7991036"/>
                  </a:lnTo>
                  <a:lnTo>
                    <a:pt x="13834318" y="7994938"/>
                  </a:lnTo>
                  <a:lnTo>
                    <a:pt x="13839037" y="8000496"/>
                  </a:lnTo>
                  <a:lnTo>
                    <a:pt x="13839419" y="8001447"/>
                  </a:lnTo>
                  <a:lnTo>
                    <a:pt x="13843086" y="8003012"/>
                  </a:lnTo>
                  <a:lnTo>
                    <a:pt x="13845513" y="8002865"/>
                  </a:lnTo>
                  <a:lnTo>
                    <a:pt x="13847366" y="8001292"/>
                  </a:lnTo>
                  <a:lnTo>
                    <a:pt x="13850170" y="7999336"/>
                  </a:lnTo>
                  <a:lnTo>
                    <a:pt x="13850259" y="7995434"/>
                  </a:lnTo>
                  <a:lnTo>
                    <a:pt x="13845539" y="7989875"/>
                  </a:lnTo>
                  <a:lnTo>
                    <a:pt x="13843584" y="7987072"/>
                  </a:lnTo>
                  <a:close/>
                </a:path>
                <a:path w="18617565" h="10859770">
                  <a:moveTo>
                    <a:pt x="13787278" y="7920506"/>
                  </a:moveTo>
                  <a:lnTo>
                    <a:pt x="13783374" y="7920417"/>
                  </a:lnTo>
                  <a:lnTo>
                    <a:pt x="13780904" y="7922515"/>
                  </a:lnTo>
                  <a:lnTo>
                    <a:pt x="13778100" y="7924470"/>
                  </a:lnTo>
                  <a:lnTo>
                    <a:pt x="13778012" y="7928372"/>
                  </a:lnTo>
                  <a:lnTo>
                    <a:pt x="13782733" y="7933931"/>
                  </a:lnTo>
                  <a:lnTo>
                    <a:pt x="13783115" y="7934882"/>
                  </a:lnTo>
                  <a:lnTo>
                    <a:pt x="13786781" y="7936446"/>
                  </a:lnTo>
                  <a:lnTo>
                    <a:pt x="13789207" y="7936299"/>
                  </a:lnTo>
                  <a:lnTo>
                    <a:pt x="13791060" y="7934726"/>
                  </a:lnTo>
                  <a:lnTo>
                    <a:pt x="13793863" y="7932770"/>
                  </a:lnTo>
                  <a:lnTo>
                    <a:pt x="13793951" y="7928869"/>
                  </a:lnTo>
                  <a:lnTo>
                    <a:pt x="13789232" y="7923310"/>
                  </a:lnTo>
                  <a:lnTo>
                    <a:pt x="13787278" y="7920506"/>
                  </a:lnTo>
                  <a:close/>
                </a:path>
                <a:path w="18617565" h="10859770">
                  <a:moveTo>
                    <a:pt x="13730970" y="7853940"/>
                  </a:moveTo>
                  <a:lnTo>
                    <a:pt x="13727070" y="7853853"/>
                  </a:lnTo>
                  <a:lnTo>
                    <a:pt x="13724599" y="7855950"/>
                  </a:lnTo>
                  <a:lnTo>
                    <a:pt x="13721795" y="7857906"/>
                  </a:lnTo>
                  <a:lnTo>
                    <a:pt x="13721706" y="7861808"/>
                  </a:lnTo>
                  <a:lnTo>
                    <a:pt x="13726427" y="7867366"/>
                  </a:lnTo>
                  <a:lnTo>
                    <a:pt x="13726809" y="7868317"/>
                  </a:lnTo>
                  <a:lnTo>
                    <a:pt x="13730475" y="7869881"/>
                  </a:lnTo>
                  <a:lnTo>
                    <a:pt x="13732902" y="7869734"/>
                  </a:lnTo>
                  <a:lnTo>
                    <a:pt x="13734755" y="7868161"/>
                  </a:lnTo>
                  <a:lnTo>
                    <a:pt x="13737559" y="7866206"/>
                  </a:lnTo>
                  <a:lnTo>
                    <a:pt x="13737647" y="7862304"/>
                  </a:lnTo>
                  <a:lnTo>
                    <a:pt x="13732926" y="7856744"/>
                  </a:lnTo>
                  <a:lnTo>
                    <a:pt x="13730970" y="7853940"/>
                  </a:lnTo>
                  <a:close/>
                </a:path>
                <a:path w="18617565" h="10859770">
                  <a:moveTo>
                    <a:pt x="13674858" y="7787851"/>
                  </a:moveTo>
                  <a:lnTo>
                    <a:pt x="13671097" y="7787429"/>
                  </a:lnTo>
                  <a:lnTo>
                    <a:pt x="13666155" y="7791624"/>
                  </a:lnTo>
                  <a:lnTo>
                    <a:pt x="13665734" y="7795384"/>
                  </a:lnTo>
                  <a:lnTo>
                    <a:pt x="13670454" y="7800943"/>
                  </a:lnTo>
                  <a:lnTo>
                    <a:pt x="13670836" y="7801894"/>
                  </a:lnTo>
                  <a:lnTo>
                    <a:pt x="13674501" y="7803457"/>
                  </a:lnTo>
                  <a:lnTo>
                    <a:pt x="13676929" y="7803311"/>
                  </a:lnTo>
                  <a:lnTo>
                    <a:pt x="13681253" y="7799640"/>
                  </a:lnTo>
                  <a:lnTo>
                    <a:pt x="13681674" y="7795881"/>
                  </a:lnTo>
                  <a:lnTo>
                    <a:pt x="13674858" y="7787851"/>
                  </a:lnTo>
                  <a:close/>
                </a:path>
                <a:path w="18617565" h="10859770">
                  <a:moveTo>
                    <a:pt x="13618693" y="7720952"/>
                  </a:moveTo>
                  <a:lnTo>
                    <a:pt x="13614933" y="7720531"/>
                  </a:lnTo>
                  <a:lnTo>
                    <a:pt x="13609991" y="7724726"/>
                  </a:lnTo>
                  <a:lnTo>
                    <a:pt x="13609569" y="7728485"/>
                  </a:lnTo>
                  <a:lnTo>
                    <a:pt x="13614291" y="7734044"/>
                  </a:lnTo>
                  <a:lnTo>
                    <a:pt x="13614673" y="7734996"/>
                  </a:lnTo>
                  <a:lnTo>
                    <a:pt x="13618340" y="7736560"/>
                  </a:lnTo>
                  <a:lnTo>
                    <a:pt x="13620765" y="7736413"/>
                  </a:lnTo>
                  <a:lnTo>
                    <a:pt x="13625089" y="7732741"/>
                  </a:lnTo>
                  <a:lnTo>
                    <a:pt x="13625511" y="7728982"/>
                  </a:lnTo>
                  <a:lnTo>
                    <a:pt x="13618693" y="7720952"/>
                  </a:lnTo>
                  <a:close/>
                </a:path>
                <a:path w="18617565" h="10859770">
                  <a:moveTo>
                    <a:pt x="13562529" y="7654054"/>
                  </a:moveTo>
                  <a:lnTo>
                    <a:pt x="13558770" y="7653632"/>
                  </a:lnTo>
                  <a:lnTo>
                    <a:pt x="13553830" y="7657828"/>
                  </a:lnTo>
                  <a:lnTo>
                    <a:pt x="13553408" y="7661587"/>
                  </a:lnTo>
                  <a:lnTo>
                    <a:pt x="13558127" y="7667146"/>
                  </a:lnTo>
                  <a:lnTo>
                    <a:pt x="13558842" y="7668239"/>
                  </a:lnTo>
                  <a:lnTo>
                    <a:pt x="13562176" y="7669661"/>
                  </a:lnTo>
                  <a:lnTo>
                    <a:pt x="13564603" y="7669515"/>
                  </a:lnTo>
                  <a:lnTo>
                    <a:pt x="13568926" y="7665843"/>
                  </a:lnTo>
                  <a:lnTo>
                    <a:pt x="13569348" y="7662083"/>
                  </a:lnTo>
                  <a:lnTo>
                    <a:pt x="13562529" y="7654054"/>
                  </a:lnTo>
                  <a:close/>
                </a:path>
                <a:path w="18617565" h="10859770">
                  <a:moveTo>
                    <a:pt x="13506701" y="7587298"/>
                  </a:moveTo>
                  <a:lnTo>
                    <a:pt x="13502939" y="7586875"/>
                  </a:lnTo>
                  <a:lnTo>
                    <a:pt x="13497999" y="7591071"/>
                  </a:lnTo>
                  <a:lnTo>
                    <a:pt x="13497577" y="7594831"/>
                  </a:lnTo>
                  <a:lnTo>
                    <a:pt x="13502296" y="7600389"/>
                  </a:lnTo>
                  <a:lnTo>
                    <a:pt x="13503012" y="7601483"/>
                  </a:lnTo>
                  <a:lnTo>
                    <a:pt x="13506345" y="7602905"/>
                  </a:lnTo>
                  <a:lnTo>
                    <a:pt x="13508772" y="7602758"/>
                  </a:lnTo>
                  <a:lnTo>
                    <a:pt x="13513095" y="7599086"/>
                  </a:lnTo>
                  <a:lnTo>
                    <a:pt x="13513517" y="7595326"/>
                  </a:lnTo>
                  <a:lnTo>
                    <a:pt x="13506701" y="7587298"/>
                  </a:lnTo>
                  <a:close/>
                </a:path>
                <a:path w="18617565" h="10859770">
                  <a:moveTo>
                    <a:pt x="13450870" y="7520542"/>
                  </a:moveTo>
                  <a:lnTo>
                    <a:pt x="13447109" y="7520119"/>
                  </a:lnTo>
                  <a:lnTo>
                    <a:pt x="13442168" y="7524315"/>
                  </a:lnTo>
                  <a:lnTo>
                    <a:pt x="13441746" y="7528075"/>
                  </a:lnTo>
                  <a:lnTo>
                    <a:pt x="13446467" y="7533634"/>
                  </a:lnTo>
                  <a:lnTo>
                    <a:pt x="13447183" y="7534727"/>
                  </a:lnTo>
                  <a:lnTo>
                    <a:pt x="13450515" y="7536148"/>
                  </a:lnTo>
                  <a:lnTo>
                    <a:pt x="13452941" y="7536002"/>
                  </a:lnTo>
                  <a:lnTo>
                    <a:pt x="13457266" y="7532330"/>
                  </a:lnTo>
                  <a:lnTo>
                    <a:pt x="13457686" y="7528570"/>
                  </a:lnTo>
                  <a:lnTo>
                    <a:pt x="13450870" y="7520542"/>
                  </a:lnTo>
                  <a:close/>
                </a:path>
                <a:path w="18617565" h="10859770">
                  <a:moveTo>
                    <a:pt x="13395182" y="7453452"/>
                  </a:moveTo>
                  <a:lnTo>
                    <a:pt x="13391421" y="7453029"/>
                  </a:lnTo>
                  <a:lnTo>
                    <a:pt x="13386481" y="7457225"/>
                  </a:lnTo>
                  <a:lnTo>
                    <a:pt x="13386059" y="7460985"/>
                  </a:lnTo>
                  <a:lnTo>
                    <a:pt x="13390779" y="7466544"/>
                  </a:lnTo>
                  <a:lnTo>
                    <a:pt x="13391495" y="7467637"/>
                  </a:lnTo>
                  <a:lnTo>
                    <a:pt x="13394827" y="7469059"/>
                  </a:lnTo>
                  <a:lnTo>
                    <a:pt x="13397253" y="7468912"/>
                  </a:lnTo>
                  <a:lnTo>
                    <a:pt x="13401577" y="7465241"/>
                  </a:lnTo>
                  <a:lnTo>
                    <a:pt x="13401999" y="7461481"/>
                  </a:lnTo>
                  <a:lnTo>
                    <a:pt x="13395182" y="7453452"/>
                  </a:lnTo>
                  <a:close/>
                </a:path>
                <a:path w="18617565" h="10859770">
                  <a:moveTo>
                    <a:pt x="13339494" y="7386362"/>
                  </a:moveTo>
                  <a:lnTo>
                    <a:pt x="13335734" y="7385941"/>
                  </a:lnTo>
                  <a:lnTo>
                    <a:pt x="13330793" y="7390136"/>
                  </a:lnTo>
                  <a:lnTo>
                    <a:pt x="13330370" y="7393896"/>
                  </a:lnTo>
                  <a:lnTo>
                    <a:pt x="13335091" y="7399454"/>
                  </a:lnTo>
                  <a:lnTo>
                    <a:pt x="13335806" y="7400547"/>
                  </a:lnTo>
                  <a:lnTo>
                    <a:pt x="13339139" y="7401969"/>
                  </a:lnTo>
                  <a:lnTo>
                    <a:pt x="13341566" y="7401822"/>
                  </a:lnTo>
                  <a:lnTo>
                    <a:pt x="13345889" y="7398151"/>
                  </a:lnTo>
                  <a:lnTo>
                    <a:pt x="13346310" y="7394391"/>
                  </a:lnTo>
                  <a:lnTo>
                    <a:pt x="13339494" y="7386362"/>
                  </a:lnTo>
                  <a:close/>
                </a:path>
                <a:path w="18617565" h="10859770">
                  <a:moveTo>
                    <a:pt x="13283806" y="7319273"/>
                  </a:moveTo>
                  <a:lnTo>
                    <a:pt x="13280045" y="7318850"/>
                  </a:lnTo>
                  <a:lnTo>
                    <a:pt x="13275105" y="7323046"/>
                  </a:lnTo>
                  <a:lnTo>
                    <a:pt x="13274683" y="7326806"/>
                  </a:lnTo>
                  <a:lnTo>
                    <a:pt x="13279403" y="7332365"/>
                  </a:lnTo>
                  <a:lnTo>
                    <a:pt x="13280119" y="7333458"/>
                  </a:lnTo>
                  <a:lnTo>
                    <a:pt x="13283450" y="7334879"/>
                  </a:lnTo>
                  <a:lnTo>
                    <a:pt x="13285878" y="7334733"/>
                  </a:lnTo>
                  <a:lnTo>
                    <a:pt x="13290201" y="7331061"/>
                  </a:lnTo>
                  <a:lnTo>
                    <a:pt x="13290623" y="7327302"/>
                  </a:lnTo>
                  <a:lnTo>
                    <a:pt x="13283806" y="7319273"/>
                  </a:lnTo>
                  <a:close/>
                </a:path>
                <a:path w="18617565" h="10859770">
                  <a:moveTo>
                    <a:pt x="13228451" y="7252325"/>
                  </a:moveTo>
                  <a:lnTo>
                    <a:pt x="13224691" y="7251903"/>
                  </a:lnTo>
                  <a:lnTo>
                    <a:pt x="13219750" y="7256098"/>
                  </a:lnTo>
                  <a:lnTo>
                    <a:pt x="13219328" y="7259858"/>
                  </a:lnTo>
                  <a:lnTo>
                    <a:pt x="13224048" y="7265417"/>
                  </a:lnTo>
                  <a:lnTo>
                    <a:pt x="13224765" y="7266511"/>
                  </a:lnTo>
                  <a:lnTo>
                    <a:pt x="13228097" y="7267933"/>
                  </a:lnTo>
                  <a:lnTo>
                    <a:pt x="13230523" y="7267785"/>
                  </a:lnTo>
                  <a:lnTo>
                    <a:pt x="13234847" y="7264115"/>
                  </a:lnTo>
                  <a:lnTo>
                    <a:pt x="13235269" y="7260355"/>
                  </a:lnTo>
                  <a:lnTo>
                    <a:pt x="13228451" y="7252325"/>
                  </a:lnTo>
                  <a:close/>
                </a:path>
                <a:path w="18617565" h="10859770">
                  <a:moveTo>
                    <a:pt x="13172763" y="7185235"/>
                  </a:moveTo>
                  <a:lnTo>
                    <a:pt x="13169003" y="7184813"/>
                  </a:lnTo>
                  <a:lnTo>
                    <a:pt x="13164062" y="7189009"/>
                  </a:lnTo>
                  <a:lnTo>
                    <a:pt x="13163641" y="7192769"/>
                  </a:lnTo>
                  <a:lnTo>
                    <a:pt x="13168359" y="7198327"/>
                  </a:lnTo>
                  <a:lnTo>
                    <a:pt x="13169075" y="7199420"/>
                  </a:lnTo>
                  <a:lnTo>
                    <a:pt x="13172409" y="7200842"/>
                  </a:lnTo>
                  <a:lnTo>
                    <a:pt x="13174835" y="7200695"/>
                  </a:lnTo>
                  <a:lnTo>
                    <a:pt x="13179159" y="7197024"/>
                  </a:lnTo>
                  <a:lnTo>
                    <a:pt x="13179581" y="7193266"/>
                  </a:lnTo>
                  <a:lnTo>
                    <a:pt x="13172763" y="7185235"/>
                  </a:lnTo>
                  <a:close/>
                </a:path>
                <a:path w="18617565" h="10859770">
                  <a:moveTo>
                    <a:pt x="13117408" y="7118288"/>
                  </a:moveTo>
                  <a:lnTo>
                    <a:pt x="13113649" y="7117865"/>
                  </a:lnTo>
                  <a:lnTo>
                    <a:pt x="13108707" y="7122062"/>
                  </a:lnTo>
                  <a:lnTo>
                    <a:pt x="13108286" y="7125821"/>
                  </a:lnTo>
                  <a:lnTo>
                    <a:pt x="13113005" y="7131380"/>
                  </a:lnTo>
                  <a:lnTo>
                    <a:pt x="13113723" y="7132474"/>
                  </a:lnTo>
                  <a:lnTo>
                    <a:pt x="13117054" y="7133895"/>
                  </a:lnTo>
                  <a:lnTo>
                    <a:pt x="13119479" y="7133748"/>
                  </a:lnTo>
                  <a:lnTo>
                    <a:pt x="13123803" y="7130077"/>
                  </a:lnTo>
                  <a:lnTo>
                    <a:pt x="13124226" y="7126317"/>
                  </a:lnTo>
                  <a:lnTo>
                    <a:pt x="13117408" y="7118288"/>
                  </a:lnTo>
                  <a:close/>
                </a:path>
                <a:path w="18617565" h="10859770">
                  <a:moveTo>
                    <a:pt x="13061861" y="7050865"/>
                  </a:moveTo>
                  <a:lnTo>
                    <a:pt x="13058103" y="7050443"/>
                  </a:lnTo>
                  <a:lnTo>
                    <a:pt x="13053161" y="7054638"/>
                  </a:lnTo>
                  <a:lnTo>
                    <a:pt x="13052739" y="7058398"/>
                  </a:lnTo>
                  <a:lnTo>
                    <a:pt x="13057459" y="7063957"/>
                  </a:lnTo>
                  <a:lnTo>
                    <a:pt x="13058175" y="7065050"/>
                  </a:lnTo>
                  <a:lnTo>
                    <a:pt x="13061509" y="7066472"/>
                  </a:lnTo>
                  <a:lnTo>
                    <a:pt x="13063934" y="7066326"/>
                  </a:lnTo>
                  <a:lnTo>
                    <a:pt x="13068258" y="7062654"/>
                  </a:lnTo>
                  <a:lnTo>
                    <a:pt x="13068680" y="7058895"/>
                  </a:lnTo>
                  <a:lnTo>
                    <a:pt x="13061861" y="7050865"/>
                  </a:lnTo>
                  <a:close/>
                </a:path>
                <a:path w="18617565" h="10859770">
                  <a:moveTo>
                    <a:pt x="13006174" y="6983775"/>
                  </a:moveTo>
                  <a:lnTo>
                    <a:pt x="13002415" y="6983354"/>
                  </a:lnTo>
                  <a:lnTo>
                    <a:pt x="12997473" y="6987549"/>
                  </a:lnTo>
                  <a:lnTo>
                    <a:pt x="12997052" y="6991308"/>
                  </a:lnTo>
                  <a:lnTo>
                    <a:pt x="13001771" y="6996866"/>
                  </a:lnTo>
                  <a:lnTo>
                    <a:pt x="13002487" y="6997960"/>
                  </a:lnTo>
                  <a:lnTo>
                    <a:pt x="13005820" y="6999382"/>
                  </a:lnTo>
                  <a:lnTo>
                    <a:pt x="13008245" y="6999235"/>
                  </a:lnTo>
                  <a:lnTo>
                    <a:pt x="13012570" y="6995564"/>
                  </a:lnTo>
                  <a:lnTo>
                    <a:pt x="13012993" y="6991805"/>
                  </a:lnTo>
                  <a:lnTo>
                    <a:pt x="13006174" y="6983775"/>
                  </a:lnTo>
                  <a:close/>
                </a:path>
                <a:path w="18617565" h="10859770">
                  <a:moveTo>
                    <a:pt x="12950677" y="6917161"/>
                  </a:moveTo>
                  <a:lnTo>
                    <a:pt x="12946918" y="6916739"/>
                  </a:lnTo>
                  <a:lnTo>
                    <a:pt x="12941976" y="6920934"/>
                  </a:lnTo>
                  <a:lnTo>
                    <a:pt x="12941555" y="6924694"/>
                  </a:lnTo>
                  <a:lnTo>
                    <a:pt x="12946276" y="6930254"/>
                  </a:lnTo>
                  <a:lnTo>
                    <a:pt x="12946990" y="6931347"/>
                  </a:lnTo>
                  <a:lnTo>
                    <a:pt x="12950323" y="6932768"/>
                  </a:lnTo>
                  <a:lnTo>
                    <a:pt x="12952749" y="6932621"/>
                  </a:lnTo>
                  <a:lnTo>
                    <a:pt x="12957073" y="6928951"/>
                  </a:lnTo>
                  <a:lnTo>
                    <a:pt x="12957495" y="6925191"/>
                  </a:lnTo>
                  <a:lnTo>
                    <a:pt x="12950677" y="6917161"/>
                  </a:lnTo>
                  <a:close/>
                </a:path>
                <a:path w="18617565" h="10859770">
                  <a:moveTo>
                    <a:pt x="12894990" y="6850071"/>
                  </a:moveTo>
                  <a:lnTo>
                    <a:pt x="12891231" y="6849649"/>
                  </a:lnTo>
                  <a:lnTo>
                    <a:pt x="12886288" y="6853846"/>
                  </a:lnTo>
                  <a:lnTo>
                    <a:pt x="12885866" y="6857604"/>
                  </a:lnTo>
                  <a:lnTo>
                    <a:pt x="12890587" y="6863163"/>
                  </a:lnTo>
                  <a:lnTo>
                    <a:pt x="12891302" y="6864256"/>
                  </a:lnTo>
                  <a:lnTo>
                    <a:pt x="12894635" y="6865678"/>
                  </a:lnTo>
                  <a:lnTo>
                    <a:pt x="12897061" y="6865531"/>
                  </a:lnTo>
                  <a:lnTo>
                    <a:pt x="12901385" y="6861860"/>
                  </a:lnTo>
                  <a:lnTo>
                    <a:pt x="12901807" y="6858101"/>
                  </a:lnTo>
                  <a:lnTo>
                    <a:pt x="12894990" y="6850071"/>
                  </a:lnTo>
                  <a:close/>
                </a:path>
                <a:path w="18617565" h="10859770">
                  <a:moveTo>
                    <a:pt x="12839159" y="6783315"/>
                  </a:moveTo>
                  <a:lnTo>
                    <a:pt x="12835400" y="6782894"/>
                  </a:lnTo>
                  <a:lnTo>
                    <a:pt x="12830458" y="6787089"/>
                  </a:lnTo>
                  <a:lnTo>
                    <a:pt x="12830036" y="6790848"/>
                  </a:lnTo>
                  <a:lnTo>
                    <a:pt x="12834757" y="6796406"/>
                  </a:lnTo>
                  <a:lnTo>
                    <a:pt x="12835472" y="6797500"/>
                  </a:lnTo>
                  <a:lnTo>
                    <a:pt x="12838805" y="6798921"/>
                  </a:lnTo>
                  <a:lnTo>
                    <a:pt x="12841231" y="6798776"/>
                  </a:lnTo>
                  <a:lnTo>
                    <a:pt x="12845555" y="6795105"/>
                  </a:lnTo>
                  <a:lnTo>
                    <a:pt x="12845977" y="6791345"/>
                  </a:lnTo>
                  <a:lnTo>
                    <a:pt x="12839159" y="6783315"/>
                  </a:lnTo>
                  <a:close/>
                </a:path>
                <a:path w="18617565" h="10859770">
                  <a:moveTo>
                    <a:pt x="12783328" y="6716558"/>
                  </a:moveTo>
                  <a:lnTo>
                    <a:pt x="12779428" y="6716470"/>
                  </a:lnTo>
                  <a:lnTo>
                    <a:pt x="12776957" y="6718567"/>
                  </a:lnTo>
                  <a:lnTo>
                    <a:pt x="12774153" y="6720523"/>
                  </a:lnTo>
                  <a:lnTo>
                    <a:pt x="12774063" y="6724426"/>
                  </a:lnTo>
                  <a:lnTo>
                    <a:pt x="12778785" y="6729984"/>
                  </a:lnTo>
                  <a:lnTo>
                    <a:pt x="12779166" y="6730935"/>
                  </a:lnTo>
                  <a:lnTo>
                    <a:pt x="12782833" y="6732499"/>
                  </a:lnTo>
                  <a:lnTo>
                    <a:pt x="12785259" y="6732352"/>
                  </a:lnTo>
                  <a:lnTo>
                    <a:pt x="12787112" y="6730778"/>
                  </a:lnTo>
                  <a:lnTo>
                    <a:pt x="12789916" y="6728824"/>
                  </a:lnTo>
                  <a:lnTo>
                    <a:pt x="12790004" y="6724921"/>
                  </a:lnTo>
                  <a:lnTo>
                    <a:pt x="12785284" y="6719363"/>
                  </a:lnTo>
                  <a:lnTo>
                    <a:pt x="12783328" y="6716558"/>
                  </a:lnTo>
                  <a:close/>
                </a:path>
                <a:path w="18617565" h="10859770">
                  <a:moveTo>
                    <a:pt x="12726549" y="6650184"/>
                  </a:moveTo>
                  <a:lnTo>
                    <a:pt x="12722646" y="6650096"/>
                  </a:lnTo>
                  <a:lnTo>
                    <a:pt x="12717706" y="6654292"/>
                  </a:lnTo>
                  <a:lnTo>
                    <a:pt x="12717616" y="6658194"/>
                  </a:lnTo>
                  <a:lnTo>
                    <a:pt x="12722336" y="6663752"/>
                  </a:lnTo>
                  <a:lnTo>
                    <a:pt x="12722719" y="6664703"/>
                  </a:lnTo>
                  <a:lnTo>
                    <a:pt x="12724385" y="6665414"/>
                  </a:lnTo>
                  <a:lnTo>
                    <a:pt x="12724194" y="6664939"/>
                  </a:lnTo>
                  <a:lnTo>
                    <a:pt x="12726193" y="6665791"/>
                  </a:lnTo>
                  <a:lnTo>
                    <a:pt x="12728620" y="6665644"/>
                  </a:lnTo>
                  <a:lnTo>
                    <a:pt x="12730473" y="6664072"/>
                  </a:lnTo>
                  <a:lnTo>
                    <a:pt x="12733276" y="6662116"/>
                  </a:lnTo>
                  <a:lnTo>
                    <a:pt x="12733365" y="6658213"/>
                  </a:lnTo>
                  <a:lnTo>
                    <a:pt x="12726549" y="6650184"/>
                  </a:lnTo>
                  <a:close/>
                </a:path>
                <a:path w="18617565" h="10859770">
                  <a:moveTo>
                    <a:pt x="12670100" y="6583953"/>
                  </a:moveTo>
                  <a:lnTo>
                    <a:pt x="12666198" y="6583865"/>
                  </a:lnTo>
                  <a:lnTo>
                    <a:pt x="12661257" y="6588059"/>
                  </a:lnTo>
                  <a:lnTo>
                    <a:pt x="12661169" y="6591962"/>
                  </a:lnTo>
                  <a:lnTo>
                    <a:pt x="12665889" y="6597520"/>
                  </a:lnTo>
                  <a:lnTo>
                    <a:pt x="12666271" y="6598471"/>
                  </a:lnTo>
                  <a:lnTo>
                    <a:pt x="12667937" y="6599182"/>
                  </a:lnTo>
                  <a:lnTo>
                    <a:pt x="12668079" y="6598850"/>
                  </a:lnTo>
                  <a:lnTo>
                    <a:pt x="12670078" y="6599702"/>
                  </a:lnTo>
                  <a:lnTo>
                    <a:pt x="12672506" y="6599556"/>
                  </a:lnTo>
                  <a:lnTo>
                    <a:pt x="12676829" y="6595884"/>
                  </a:lnTo>
                  <a:lnTo>
                    <a:pt x="12676917" y="6591982"/>
                  </a:lnTo>
                  <a:lnTo>
                    <a:pt x="12670100" y="6583953"/>
                  </a:lnTo>
                  <a:close/>
                </a:path>
                <a:path w="18617565" h="10859770">
                  <a:moveTo>
                    <a:pt x="12613035" y="6518246"/>
                  </a:moveTo>
                  <a:lnTo>
                    <a:pt x="12609133" y="6518157"/>
                  </a:lnTo>
                  <a:lnTo>
                    <a:pt x="12604192" y="6522353"/>
                  </a:lnTo>
                  <a:lnTo>
                    <a:pt x="12604103" y="6526254"/>
                  </a:lnTo>
                  <a:lnTo>
                    <a:pt x="12608822" y="6531813"/>
                  </a:lnTo>
                  <a:lnTo>
                    <a:pt x="12609205" y="6532765"/>
                  </a:lnTo>
                  <a:lnTo>
                    <a:pt x="12610872" y="6533476"/>
                  </a:lnTo>
                  <a:lnTo>
                    <a:pt x="12611014" y="6533142"/>
                  </a:lnTo>
                  <a:lnTo>
                    <a:pt x="12613014" y="6533995"/>
                  </a:lnTo>
                  <a:lnTo>
                    <a:pt x="12615440" y="6533848"/>
                  </a:lnTo>
                  <a:lnTo>
                    <a:pt x="12619764" y="6530176"/>
                  </a:lnTo>
                  <a:lnTo>
                    <a:pt x="12619852" y="6526275"/>
                  </a:lnTo>
                  <a:lnTo>
                    <a:pt x="12613035" y="6518246"/>
                  </a:lnTo>
                  <a:close/>
                </a:path>
                <a:path w="18617565" h="10859770">
                  <a:moveTo>
                    <a:pt x="12555351" y="6453062"/>
                  </a:moveTo>
                  <a:lnTo>
                    <a:pt x="12551450" y="6452974"/>
                  </a:lnTo>
                  <a:lnTo>
                    <a:pt x="12546508" y="6457170"/>
                  </a:lnTo>
                  <a:lnTo>
                    <a:pt x="12546420" y="6461071"/>
                  </a:lnTo>
                  <a:lnTo>
                    <a:pt x="12551140" y="6466631"/>
                  </a:lnTo>
                  <a:lnTo>
                    <a:pt x="12551522" y="6467582"/>
                  </a:lnTo>
                  <a:lnTo>
                    <a:pt x="12555186" y="6469145"/>
                  </a:lnTo>
                  <a:lnTo>
                    <a:pt x="12557757" y="6468665"/>
                  </a:lnTo>
                  <a:lnTo>
                    <a:pt x="12562080" y="6464993"/>
                  </a:lnTo>
                  <a:lnTo>
                    <a:pt x="12562170" y="6461092"/>
                  </a:lnTo>
                  <a:lnTo>
                    <a:pt x="12555351" y="6453062"/>
                  </a:lnTo>
                  <a:close/>
                </a:path>
                <a:path w="18617565" h="10859770">
                  <a:moveTo>
                    <a:pt x="12497383" y="6388546"/>
                  </a:moveTo>
                  <a:lnTo>
                    <a:pt x="12493482" y="6388458"/>
                  </a:lnTo>
                  <a:lnTo>
                    <a:pt x="12488540" y="6392653"/>
                  </a:lnTo>
                  <a:lnTo>
                    <a:pt x="12488453" y="6396555"/>
                  </a:lnTo>
                  <a:lnTo>
                    <a:pt x="12493173" y="6402113"/>
                  </a:lnTo>
                  <a:lnTo>
                    <a:pt x="12493555" y="6403064"/>
                  </a:lnTo>
                  <a:lnTo>
                    <a:pt x="12497220" y="6404628"/>
                  </a:lnTo>
                  <a:lnTo>
                    <a:pt x="12499790" y="6404148"/>
                  </a:lnTo>
                  <a:lnTo>
                    <a:pt x="12504113" y="6400477"/>
                  </a:lnTo>
                  <a:lnTo>
                    <a:pt x="12504201" y="6396575"/>
                  </a:lnTo>
                  <a:lnTo>
                    <a:pt x="12497383" y="6388546"/>
                  </a:lnTo>
                  <a:close/>
                </a:path>
                <a:path w="18617565" h="10859770">
                  <a:moveTo>
                    <a:pt x="12438323" y="6324744"/>
                  </a:moveTo>
                  <a:lnTo>
                    <a:pt x="12434422" y="6324656"/>
                  </a:lnTo>
                  <a:lnTo>
                    <a:pt x="12429481" y="6328852"/>
                  </a:lnTo>
                  <a:lnTo>
                    <a:pt x="12429391" y="6332754"/>
                  </a:lnTo>
                  <a:lnTo>
                    <a:pt x="12431490" y="6335224"/>
                  </a:lnTo>
                  <a:lnTo>
                    <a:pt x="12434254" y="6337979"/>
                  </a:lnTo>
                  <a:lnTo>
                    <a:pt x="12434778" y="6338597"/>
                  </a:lnTo>
                  <a:lnTo>
                    <a:pt x="12436445" y="6339308"/>
                  </a:lnTo>
                  <a:lnTo>
                    <a:pt x="12436303" y="6339641"/>
                  </a:lnTo>
                  <a:lnTo>
                    <a:pt x="12438303" y="6340494"/>
                  </a:lnTo>
                  <a:lnTo>
                    <a:pt x="12440870" y="6340015"/>
                  </a:lnTo>
                  <a:lnTo>
                    <a:pt x="12445195" y="6336343"/>
                  </a:lnTo>
                  <a:lnTo>
                    <a:pt x="12445283" y="6332442"/>
                  </a:lnTo>
                  <a:lnTo>
                    <a:pt x="12443185" y="6329970"/>
                  </a:lnTo>
                  <a:lnTo>
                    <a:pt x="12440421" y="6327215"/>
                  </a:lnTo>
                  <a:lnTo>
                    <a:pt x="12438323" y="6324744"/>
                  </a:lnTo>
                  <a:close/>
                </a:path>
                <a:path w="18617565" h="10859770">
                  <a:moveTo>
                    <a:pt x="12378453" y="6260993"/>
                  </a:moveTo>
                  <a:lnTo>
                    <a:pt x="12374885" y="6261047"/>
                  </a:lnTo>
                  <a:lnTo>
                    <a:pt x="12372415" y="6263144"/>
                  </a:lnTo>
                  <a:lnTo>
                    <a:pt x="12370388" y="6265432"/>
                  </a:lnTo>
                  <a:lnTo>
                    <a:pt x="12370135" y="6265718"/>
                  </a:lnTo>
                  <a:lnTo>
                    <a:pt x="12379243" y="6276694"/>
                  </a:lnTo>
                  <a:lnTo>
                    <a:pt x="12381810" y="6276213"/>
                  </a:lnTo>
                  <a:lnTo>
                    <a:pt x="12383664" y="6274640"/>
                  </a:lnTo>
                  <a:lnTo>
                    <a:pt x="12385690" y="6272353"/>
                  </a:lnTo>
                  <a:lnTo>
                    <a:pt x="12385943" y="6272067"/>
                  </a:lnTo>
                  <a:lnTo>
                    <a:pt x="12385890" y="6268498"/>
                  </a:lnTo>
                  <a:lnTo>
                    <a:pt x="12383791" y="6266028"/>
                  </a:lnTo>
                  <a:lnTo>
                    <a:pt x="12381027" y="6263273"/>
                  </a:lnTo>
                  <a:lnTo>
                    <a:pt x="12378453" y="6260993"/>
                  </a:lnTo>
                  <a:close/>
                </a:path>
                <a:path w="18617565" h="10859770">
                  <a:moveTo>
                    <a:pt x="12318491" y="6198383"/>
                  </a:moveTo>
                  <a:lnTo>
                    <a:pt x="12314922" y="6198436"/>
                  </a:lnTo>
                  <a:lnTo>
                    <a:pt x="12312452" y="6200535"/>
                  </a:lnTo>
                  <a:lnTo>
                    <a:pt x="12309839" y="6202965"/>
                  </a:lnTo>
                  <a:lnTo>
                    <a:pt x="12310226" y="6206675"/>
                  </a:lnTo>
                  <a:lnTo>
                    <a:pt x="12312324" y="6209146"/>
                  </a:lnTo>
                  <a:lnTo>
                    <a:pt x="12315089" y="6211902"/>
                  </a:lnTo>
                  <a:lnTo>
                    <a:pt x="12315612" y="6212519"/>
                  </a:lnTo>
                  <a:lnTo>
                    <a:pt x="12319279" y="6214083"/>
                  </a:lnTo>
                  <a:lnTo>
                    <a:pt x="12321848" y="6213603"/>
                  </a:lnTo>
                  <a:lnTo>
                    <a:pt x="12323700" y="6212030"/>
                  </a:lnTo>
                  <a:lnTo>
                    <a:pt x="12325727" y="6209742"/>
                  </a:lnTo>
                  <a:lnTo>
                    <a:pt x="12325979" y="6209457"/>
                  </a:lnTo>
                  <a:lnTo>
                    <a:pt x="12325926" y="6205888"/>
                  </a:lnTo>
                  <a:lnTo>
                    <a:pt x="12323829" y="6203418"/>
                  </a:lnTo>
                  <a:lnTo>
                    <a:pt x="12321064" y="6200662"/>
                  </a:lnTo>
                  <a:lnTo>
                    <a:pt x="12318491" y="6198383"/>
                  </a:lnTo>
                  <a:close/>
                </a:path>
                <a:path w="18617565" h="10859770">
                  <a:moveTo>
                    <a:pt x="12257435" y="6136489"/>
                  </a:moveTo>
                  <a:lnTo>
                    <a:pt x="12253533" y="6136401"/>
                  </a:lnTo>
                  <a:lnTo>
                    <a:pt x="12251254" y="6138974"/>
                  </a:lnTo>
                  <a:lnTo>
                    <a:pt x="12248641" y="6141404"/>
                  </a:lnTo>
                  <a:lnTo>
                    <a:pt x="12248552" y="6145306"/>
                  </a:lnTo>
                  <a:lnTo>
                    <a:pt x="12251125" y="6147586"/>
                  </a:lnTo>
                  <a:lnTo>
                    <a:pt x="12253890" y="6150340"/>
                  </a:lnTo>
                  <a:lnTo>
                    <a:pt x="12254416" y="6150960"/>
                  </a:lnTo>
                  <a:lnTo>
                    <a:pt x="12258081" y="6152523"/>
                  </a:lnTo>
                  <a:lnTo>
                    <a:pt x="12260649" y="6152043"/>
                  </a:lnTo>
                  <a:lnTo>
                    <a:pt x="12262502" y="6150469"/>
                  </a:lnTo>
                  <a:lnTo>
                    <a:pt x="12265115" y="6148037"/>
                  </a:lnTo>
                  <a:lnTo>
                    <a:pt x="12265204" y="6144136"/>
                  </a:lnTo>
                  <a:lnTo>
                    <a:pt x="12262631" y="6141856"/>
                  </a:lnTo>
                  <a:lnTo>
                    <a:pt x="12259866" y="6139102"/>
                  </a:lnTo>
                  <a:lnTo>
                    <a:pt x="12257435" y="6136489"/>
                  </a:lnTo>
                  <a:close/>
                </a:path>
                <a:path w="18617565" h="10859770">
                  <a:moveTo>
                    <a:pt x="12194668" y="6075835"/>
                  </a:moveTo>
                  <a:lnTo>
                    <a:pt x="12190766" y="6075745"/>
                  </a:lnTo>
                  <a:lnTo>
                    <a:pt x="12188488" y="6078319"/>
                  </a:lnTo>
                  <a:lnTo>
                    <a:pt x="12186350" y="6080560"/>
                  </a:lnTo>
                  <a:lnTo>
                    <a:pt x="12186262" y="6084461"/>
                  </a:lnTo>
                  <a:lnTo>
                    <a:pt x="12188834" y="6086741"/>
                  </a:lnTo>
                  <a:lnTo>
                    <a:pt x="12191600" y="6089495"/>
                  </a:lnTo>
                  <a:lnTo>
                    <a:pt x="12192124" y="6090113"/>
                  </a:lnTo>
                  <a:lnTo>
                    <a:pt x="12195457" y="6091534"/>
                  </a:lnTo>
                  <a:lnTo>
                    <a:pt x="12198024" y="6091055"/>
                  </a:lnTo>
                  <a:lnTo>
                    <a:pt x="12200020" y="6089148"/>
                  </a:lnTo>
                  <a:lnTo>
                    <a:pt x="12202157" y="6086909"/>
                  </a:lnTo>
                  <a:lnTo>
                    <a:pt x="12202246" y="6083006"/>
                  </a:lnTo>
                  <a:lnTo>
                    <a:pt x="12199673" y="6080727"/>
                  </a:lnTo>
                  <a:lnTo>
                    <a:pt x="12196909" y="6077973"/>
                  </a:lnTo>
                  <a:lnTo>
                    <a:pt x="12194668" y="6075835"/>
                  </a:lnTo>
                  <a:close/>
                </a:path>
                <a:path w="18617565" h="10859770">
                  <a:moveTo>
                    <a:pt x="12131334" y="6016515"/>
                  </a:moveTo>
                  <a:lnTo>
                    <a:pt x="12127431" y="6016426"/>
                  </a:lnTo>
                  <a:lnTo>
                    <a:pt x="12125152" y="6018999"/>
                  </a:lnTo>
                  <a:lnTo>
                    <a:pt x="12123015" y="6021238"/>
                  </a:lnTo>
                  <a:lnTo>
                    <a:pt x="12122926" y="6025140"/>
                  </a:lnTo>
                  <a:lnTo>
                    <a:pt x="12125499" y="6027420"/>
                  </a:lnTo>
                  <a:lnTo>
                    <a:pt x="12128264" y="6030175"/>
                  </a:lnTo>
                  <a:lnTo>
                    <a:pt x="12130263" y="6031028"/>
                  </a:lnTo>
                  <a:lnTo>
                    <a:pt x="12129788" y="6031218"/>
                  </a:lnTo>
                  <a:lnTo>
                    <a:pt x="12132121" y="6032214"/>
                  </a:lnTo>
                  <a:lnTo>
                    <a:pt x="12135023" y="6031877"/>
                  </a:lnTo>
                  <a:lnTo>
                    <a:pt x="12136684" y="6029827"/>
                  </a:lnTo>
                  <a:lnTo>
                    <a:pt x="12138822" y="6027587"/>
                  </a:lnTo>
                  <a:lnTo>
                    <a:pt x="12138910" y="6023685"/>
                  </a:lnTo>
                  <a:lnTo>
                    <a:pt x="12136337" y="6021406"/>
                  </a:lnTo>
                  <a:lnTo>
                    <a:pt x="12133573" y="6018652"/>
                  </a:lnTo>
                  <a:lnTo>
                    <a:pt x="12131334" y="6016515"/>
                  </a:lnTo>
                  <a:close/>
                </a:path>
                <a:path w="18617565" h="10859770">
                  <a:moveTo>
                    <a:pt x="12066763" y="5958242"/>
                  </a:moveTo>
                  <a:lnTo>
                    <a:pt x="12063194" y="5958295"/>
                  </a:lnTo>
                  <a:lnTo>
                    <a:pt x="12058636" y="5963442"/>
                  </a:lnTo>
                  <a:lnTo>
                    <a:pt x="12058689" y="5967010"/>
                  </a:lnTo>
                  <a:lnTo>
                    <a:pt x="12061261" y="5969289"/>
                  </a:lnTo>
                  <a:lnTo>
                    <a:pt x="12064169" y="5971711"/>
                  </a:lnTo>
                  <a:lnTo>
                    <a:pt x="12065835" y="5972422"/>
                  </a:lnTo>
                  <a:lnTo>
                    <a:pt x="12065693" y="5972756"/>
                  </a:lnTo>
                  <a:lnTo>
                    <a:pt x="12068027" y="5973751"/>
                  </a:lnTo>
                  <a:lnTo>
                    <a:pt x="12070928" y="5973413"/>
                  </a:lnTo>
                  <a:lnTo>
                    <a:pt x="12072590" y="5971365"/>
                  </a:lnTo>
                  <a:lnTo>
                    <a:pt x="12074870" y="5968791"/>
                  </a:lnTo>
                  <a:lnTo>
                    <a:pt x="12074816" y="5965223"/>
                  </a:lnTo>
                  <a:lnTo>
                    <a:pt x="12072243" y="5962943"/>
                  </a:lnTo>
                  <a:lnTo>
                    <a:pt x="12069336" y="5960521"/>
                  </a:lnTo>
                  <a:lnTo>
                    <a:pt x="12066763" y="5958242"/>
                  </a:lnTo>
                  <a:close/>
                </a:path>
                <a:path w="18617565" h="10859770">
                  <a:moveTo>
                    <a:pt x="12001241" y="5900352"/>
                  </a:moveTo>
                  <a:lnTo>
                    <a:pt x="11997530" y="5900738"/>
                  </a:lnTo>
                  <a:lnTo>
                    <a:pt x="11992971" y="5905886"/>
                  </a:lnTo>
                  <a:lnTo>
                    <a:pt x="11993358" y="5909595"/>
                  </a:lnTo>
                  <a:lnTo>
                    <a:pt x="11995931" y="5911874"/>
                  </a:lnTo>
                  <a:lnTo>
                    <a:pt x="11998838" y="5914296"/>
                  </a:lnTo>
                  <a:lnTo>
                    <a:pt x="12000505" y="5915007"/>
                  </a:lnTo>
                  <a:lnTo>
                    <a:pt x="12000363" y="5915341"/>
                  </a:lnTo>
                  <a:lnTo>
                    <a:pt x="12002696" y="5916336"/>
                  </a:lnTo>
                  <a:lnTo>
                    <a:pt x="12005741" y="5915665"/>
                  </a:lnTo>
                  <a:lnTo>
                    <a:pt x="12007401" y="5913616"/>
                  </a:lnTo>
                  <a:lnTo>
                    <a:pt x="12009681" y="5911044"/>
                  </a:lnTo>
                  <a:lnTo>
                    <a:pt x="12009294" y="5907332"/>
                  </a:lnTo>
                  <a:lnTo>
                    <a:pt x="12006721" y="5905053"/>
                  </a:lnTo>
                  <a:lnTo>
                    <a:pt x="12003814" y="5902631"/>
                  </a:lnTo>
                  <a:lnTo>
                    <a:pt x="12001241" y="5900352"/>
                  </a:lnTo>
                  <a:close/>
                </a:path>
                <a:path w="18617565" h="10859770">
                  <a:moveTo>
                    <a:pt x="11934868" y="5844461"/>
                  </a:moveTo>
                  <a:lnTo>
                    <a:pt x="11931155" y="5844848"/>
                  </a:lnTo>
                  <a:lnTo>
                    <a:pt x="11926597" y="5849995"/>
                  </a:lnTo>
                  <a:lnTo>
                    <a:pt x="11926984" y="5853706"/>
                  </a:lnTo>
                  <a:lnTo>
                    <a:pt x="11929557" y="5855984"/>
                  </a:lnTo>
                  <a:lnTo>
                    <a:pt x="11932464" y="5858407"/>
                  </a:lnTo>
                  <a:lnTo>
                    <a:pt x="11934130" y="5859117"/>
                  </a:lnTo>
                  <a:lnTo>
                    <a:pt x="11934322" y="5859593"/>
                  </a:lnTo>
                  <a:lnTo>
                    <a:pt x="11936655" y="5860588"/>
                  </a:lnTo>
                  <a:lnTo>
                    <a:pt x="11939698" y="5859916"/>
                  </a:lnTo>
                  <a:lnTo>
                    <a:pt x="11941360" y="5857868"/>
                  </a:lnTo>
                  <a:lnTo>
                    <a:pt x="11943639" y="5855296"/>
                  </a:lnTo>
                  <a:lnTo>
                    <a:pt x="11943252" y="5851584"/>
                  </a:lnTo>
                  <a:lnTo>
                    <a:pt x="11940680" y="5849305"/>
                  </a:lnTo>
                  <a:lnTo>
                    <a:pt x="11937440" y="5846741"/>
                  </a:lnTo>
                  <a:lnTo>
                    <a:pt x="11934868" y="5844461"/>
                  </a:lnTo>
                  <a:close/>
                </a:path>
                <a:path w="18617565" h="10859770">
                  <a:moveTo>
                    <a:pt x="11866639" y="5790145"/>
                  </a:moveTo>
                  <a:lnTo>
                    <a:pt x="11862595" y="5790389"/>
                  </a:lnTo>
                  <a:lnTo>
                    <a:pt x="11860648" y="5793105"/>
                  </a:lnTo>
                  <a:lnTo>
                    <a:pt x="11858844" y="5795487"/>
                  </a:lnTo>
                  <a:lnTo>
                    <a:pt x="11859089" y="5799530"/>
                  </a:lnTo>
                  <a:lnTo>
                    <a:pt x="11861805" y="5801477"/>
                  </a:lnTo>
                  <a:lnTo>
                    <a:pt x="11865045" y="5804041"/>
                  </a:lnTo>
                  <a:lnTo>
                    <a:pt x="11868712" y="5805605"/>
                  </a:lnTo>
                  <a:lnTo>
                    <a:pt x="11871755" y="5804933"/>
                  </a:lnTo>
                  <a:lnTo>
                    <a:pt x="11873417" y="5802885"/>
                  </a:lnTo>
                  <a:lnTo>
                    <a:pt x="11875221" y="5800503"/>
                  </a:lnTo>
                  <a:lnTo>
                    <a:pt x="11874976" y="5796459"/>
                  </a:lnTo>
                  <a:lnTo>
                    <a:pt x="11872261" y="5794513"/>
                  </a:lnTo>
                  <a:lnTo>
                    <a:pt x="11869021" y="5791949"/>
                  </a:lnTo>
                  <a:lnTo>
                    <a:pt x="11866639" y="5790145"/>
                  </a:lnTo>
                  <a:close/>
                </a:path>
                <a:path w="18617565" h="10859770">
                  <a:moveTo>
                    <a:pt x="2528205" y="1803524"/>
                  </a:moveTo>
                  <a:lnTo>
                    <a:pt x="2518206" y="1799259"/>
                  </a:lnTo>
                  <a:lnTo>
                    <a:pt x="2514877" y="1800597"/>
                  </a:lnTo>
                  <a:lnTo>
                    <a:pt x="2512034" y="1807264"/>
                  </a:lnTo>
                  <a:lnTo>
                    <a:pt x="2513705" y="1810735"/>
                  </a:lnTo>
                  <a:lnTo>
                    <a:pt x="2523704" y="1815000"/>
                  </a:lnTo>
                  <a:lnTo>
                    <a:pt x="2527175" y="1813329"/>
                  </a:lnTo>
                  <a:lnTo>
                    <a:pt x="2529876" y="1806996"/>
                  </a:lnTo>
                  <a:lnTo>
                    <a:pt x="2528205" y="1803524"/>
                  </a:lnTo>
                  <a:close/>
                </a:path>
                <a:path w="18617565" h="10859770">
                  <a:moveTo>
                    <a:pt x="2608532" y="1837789"/>
                  </a:moveTo>
                  <a:lnTo>
                    <a:pt x="2598533" y="1833524"/>
                  </a:lnTo>
                  <a:lnTo>
                    <a:pt x="2595062" y="1835196"/>
                  </a:lnTo>
                  <a:lnTo>
                    <a:pt x="2592361" y="1841529"/>
                  </a:lnTo>
                  <a:lnTo>
                    <a:pt x="2594032" y="1845000"/>
                  </a:lnTo>
                  <a:lnTo>
                    <a:pt x="2604031" y="1849265"/>
                  </a:lnTo>
                  <a:lnTo>
                    <a:pt x="2607502" y="1847593"/>
                  </a:lnTo>
                  <a:lnTo>
                    <a:pt x="2610203" y="1841260"/>
                  </a:lnTo>
                  <a:lnTo>
                    <a:pt x="2608532" y="1837789"/>
                  </a:lnTo>
                  <a:close/>
                </a:path>
                <a:path w="18617565" h="10859770">
                  <a:moveTo>
                    <a:pt x="2447879" y="1769260"/>
                  </a:moveTo>
                  <a:lnTo>
                    <a:pt x="2441213" y="1766416"/>
                  </a:lnTo>
                  <a:lnTo>
                    <a:pt x="2438071" y="1765470"/>
                  </a:lnTo>
                  <a:lnTo>
                    <a:pt x="2434409" y="1766666"/>
                  </a:lnTo>
                  <a:lnTo>
                    <a:pt x="2431850" y="1772666"/>
                  </a:lnTo>
                  <a:lnTo>
                    <a:pt x="2433378" y="1776470"/>
                  </a:lnTo>
                  <a:lnTo>
                    <a:pt x="2443377" y="1780736"/>
                  </a:lnTo>
                  <a:lnTo>
                    <a:pt x="2446848" y="1779064"/>
                  </a:lnTo>
                  <a:lnTo>
                    <a:pt x="2449407" y="1773064"/>
                  </a:lnTo>
                  <a:lnTo>
                    <a:pt x="2447879" y="1769260"/>
                  </a:lnTo>
                  <a:close/>
                </a:path>
                <a:path w="18617565" h="10859770">
                  <a:moveTo>
                    <a:pt x="2688334" y="1871437"/>
                  </a:moveTo>
                  <a:lnTo>
                    <a:pt x="2678668" y="1867314"/>
                  </a:lnTo>
                  <a:lnTo>
                    <a:pt x="2675198" y="1868985"/>
                  </a:lnTo>
                  <a:lnTo>
                    <a:pt x="2672639" y="1874985"/>
                  </a:lnTo>
                  <a:lnTo>
                    <a:pt x="2674310" y="1878456"/>
                  </a:lnTo>
                  <a:lnTo>
                    <a:pt x="2683976" y="1882579"/>
                  </a:lnTo>
                  <a:lnTo>
                    <a:pt x="2687445" y="1880908"/>
                  </a:lnTo>
                  <a:lnTo>
                    <a:pt x="2690005" y="1874907"/>
                  </a:lnTo>
                  <a:lnTo>
                    <a:pt x="2688334" y="1871437"/>
                  </a:lnTo>
                  <a:close/>
                </a:path>
                <a:path w="18617565" h="10859770">
                  <a:moveTo>
                    <a:pt x="2368502" y="1734614"/>
                  </a:moveTo>
                  <a:lnTo>
                    <a:pt x="2358836" y="1730491"/>
                  </a:lnTo>
                  <a:lnTo>
                    <a:pt x="2355175" y="1731686"/>
                  </a:lnTo>
                  <a:lnTo>
                    <a:pt x="2353716" y="1735004"/>
                  </a:lnTo>
                  <a:lnTo>
                    <a:pt x="2352283" y="1737543"/>
                  </a:lnTo>
                  <a:lnTo>
                    <a:pt x="2353811" y="1741347"/>
                  </a:lnTo>
                  <a:lnTo>
                    <a:pt x="2363477" y="1745471"/>
                  </a:lnTo>
                  <a:lnTo>
                    <a:pt x="2367138" y="1744276"/>
                  </a:lnTo>
                  <a:lnTo>
                    <a:pt x="2368597" y="1740958"/>
                  </a:lnTo>
                  <a:lnTo>
                    <a:pt x="2370031" y="1738417"/>
                  </a:lnTo>
                  <a:lnTo>
                    <a:pt x="2368502" y="1734614"/>
                  </a:lnTo>
                  <a:close/>
                </a:path>
                <a:path w="18617565" h="10859770">
                  <a:moveTo>
                    <a:pt x="2769229" y="1904369"/>
                  </a:moveTo>
                  <a:lnTo>
                    <a:pt x="2759564" y="1900246"/>
                  </a:lnTo>
                  <a:lnTo>
                    <a:pt x="2756093" y="1901917"/>
                  </a:lnTo>
                  <a:lnTo>
                    <a:pt x="2754813" y="1904916"/>
                  </a:lnTo>
                  <a:lnTo>
                    <a:pt x="2753972" y="1907710"/>
                  </a:lnTo>
                  <a:lnTo>
                    <a:pt x="2753867" y="1908059"/>
                  </a:lnTo>
                  <a:lnTo>
                    <a:pt x="2755205" y="1911387"/>
                  </a:lnTo>
                  <a:lnTo>
                    <a:pt x="2764871" y="1915510"/>
                  </a:lnTo>
                  <a:lnTo>
                    <a:pt x="2768341" y="1913839"/>
                  </a:lnTo>
                  <a:lnTo>
                    <a:pt x="2770901" y="1907839"/>
                  </a:lnTo>
                  <a:lnTo>
                    <a:pt x="2769229" y="1904369"/>
                  </a:lnTo>
                  <a:close/>
                </a:path>
                <a:path w="18617565" h="10859770">
                  <a:moveTo>
                    <a:pt x="2288744" y="1699015"/>
                  </a:moveTo>
                  <a:lnTo>
                    <a:pt x="2279078" y="1694892"/>
                  </a:lnTo>
                  <a:lnTo>
                    <a:pt x="2275417" y="1696089"/>
                  </a:lnTo>
                  <a:lnTo>
                    <a:pt x="2272857" y="1702088"/>
                  </a:lnTo>
                  <a:lnTo>
                    <a:pt x="2274053" y="1705749"/>
                  </a:lnTo>
                  <a:lnTo>
                    <a:pt x="2283719" y="1709872"/>
                  </a:lnTo>
                  <a:lnTo>
                    <a:pt x="2287381" y="1708677"/>
                  </a:lnTo>
                  <a:lnTo>
                    <a:pt x="2289940" y="1702677"/>
                  </a:lnTo>
                  <a:lnTo>
                    <a:pt x="2288744" y="1699015"/>
                  </a:lnTo>
                  <a:close/>
                </a:path>
                <a:path w="18617565" h="10859770">
                  <a:moveTo>
                    <a:pt x="2849792" y="1937158"/>
                  </a:moveTo>
                  <a:lnTo>
                    <a:pt x="2840126" y="1933035"/>
                  </a:lnTo>
                  <a:lnTo>
                    <a:pt x="2836655" y="1934706"/>
                  </a:lnTo>
                  <a:lnTo>
                    <a:pt x="2835376" y="1937706"/>
                  </a:lnTo>
                  <a:lnTo>
                    <a:pt x="2834534" y="1940499"/>
                  </a:lnTo>
                  <a:lnTo>
                    <a:pt x="2834429" y="1940848"/>
                  </a:lnTo>
                  <a:lnTo>
                    <a:pt x="2835767" y="1944177"/>
                  </a:lnTo>
                  <a:lnTo>
                    <a:pt x="2845433" y="1948300"/>
                  </a:lnTo>
                  <a:lnTo>
                    <a:pt x="2848904" y="1946629"/>
                  </a:lnTo>
                  <a:lnTo>
                    <a:pt x="2851463" y="1940629"/>
                  </a:lnTo>
                  <a:lnTo>
                    <a:pt x="2849792" y="1937158"/>
                  </a:lnTo>
                  <a:close/>
                </a:path>
                <a:path w="18617565" h="10859770">
                  <a:moveTo>
                    <a:pt x="2199938" y="1658770"/>
                  </a:moveTo>
                  <a:lnTo>
                    <a:pt x="2196134" y="1660299"/>
                  </a:lnTo>
                  <a:lnTo>
                    <a:pt x="2193575" y="1666299"/>
                  </a:lnTo>
                  <a:lnTo>
                    <a:pt x="2194770" y="1669961"/>
                  </a:lnTo>
                  <a:lnTo>
                    <a:pt x="2204436" y="1674084"/>
                  </a:lnTo>
                  <a:lnTo>
                    <a:pt x="2208098" y="1672888"/>
                  </a:lnTo>
                  <a:lnTo>
                    <a:pt x="2210657" y="1666888"/>
                  </a:lnTo>
                  <a:lnTo>
                    <a:pt x="2209462" y="1663226"/>
                  </a:lnTo>
                  <a:lnTo>
                    <a:pt x="2202796" y="1660383"/>
                  </a:lnTo>
                  <a:lnTo>
                    <a:pt x="2199938" y="1658770"/>
                  </a:lnTo>
                  <a:close/>
                </a:path>
                <a:path w="18617565" h="10859770">
                  <a:moveTo>
                    <a:pt x="2930971" y="1969423"/>
                  </a:moveTo>
                  <a:lnTo>
                    <a:pt x="2921305" y="1965300"/>
                  </a:lnTo>
                  <a:lnTo>
                    <a:pt x="2917835" y="1966971"/>
                  </a:lnTo>
                  <a:lnTo>
                    <a:pt x="2916555" y="1969971"/>
                  </a:lnTo>
                  <a:lnTo>
                    <a:pt x="2915714" y="1972763"/>
                  </a:lnTo>
                  <a:lnTo>
                    <a:pt x="2915609" y="1973113"/>
                  </a:lnTo>
                  <a:lnTo>
                    <a:pt x="2916947" y="1976442"/>
                  </a:lnTo>
                  <a:lnTo>
                    <a:pt x="2926613" y="1980565"/>
                  </a:lnTo>
                  <a:lnTo>
                    <a:pt x="2930083" y="1978893"/>
                  </a:lnTo>
                  <a:lnTo>
                    <a:pt x="2932643" y="1972893"/>
                  </a:lnTo>
                  <a:lnTo>
                    <a:pt x="2930971" y="1969423"/>
                  </a:lnTo>
                  <a:close/>
                </a:path>
                <a:path w="18617565" h="10859770">
                  <a:moveTo>
                    <a:pt x="2130415" y="1625962"/>
                  </a:moveTo>
                  <a:lnTo>
                    <a:pt x="2120749" y="1621839"/>
                  </a:lnTo>
                  <a:lnTo>
                    <a:pt x="2117087" y="1623035"/>
                  </a:lnTo>
                  <a:lnTo>
                    <a:pt x="2114386" y="1629367"/>
                  </a:lnTo>
                  <a:lnTo>
                    <a:pt x="2115581" y="1633029"/>
                  </a:lnTo>
                  <a:lnTo>
                    <a:pt x="2125247" y="1637152"/>
                  </a:lnTo>
                  <a:lnTo>
                    <a:pt x="2128909" y="1635956"/>
                  </a:lnTo>
                  <a:lnTo>
                    <a:pt x="2131610" y="1629625"/>
                  </a:lnTo>
                  <a:lnTo>
                    <a:pt x="2130415" y="1625962"/>
                  </a:lnTo>
                  <a:close/>
                </a:path>
                <a:path w="18617565" h="10859770">
                  <a:moveTo>
                    <a:pt x="3011960" y="2001212"/>
                  </a:moveTo>
                  <a:lnTo>
                    <a:pt x="3002295" y="1997089"/>
                  </a:lnTo>
                  <a:lnTo>
                    <a:pt x="2998824" y="1998761"/>
                  </a:lnTo>
                  <a:lnTo>
                    <a:pt x="2997544" y="2001760"/>
                  </a:lnTo>
                  <a:lnTo>
                    <a:pt x="2996703" y="2004552"/>
                  </a:lnTo>
                  <a:lnTo>
                    <a:pt x="2996598" y="2004903"/>
                  </a:lnTo>
                  <a:lnTo>
                    <a:pt x="2997936" y="2008230"/>
                  </a:lnTo>
                  <a:lnTo>
                    <a:pt x="3007602" y="2012354"/>
                  </a:lnTo>
                  <a:lnTo>
                    <a:pt x="3011073" y="2010682"/>
                  </a:lnTo>
                  <a:lnTo>
                    <a:pt x="3013631" y="2004684"/>
                  </a:lnTo>
                  <a:lnTo>
                    <a:pt x="3011960" y="2001212"/>
                  </a:lnTo>
                  <a:close/>
                </a:path>
                <a:path w="18617565" h="10859770">
                  <a:moveTo>
                    <a:pt x="2051701" y="1588839"/>
                  </a:moveTo>
                  <a:lnTo>
                    <a:pt x="2042035" y="1584716"/>
                  </a:lnTo>
                  <a:lnTo>
                    <a:pt x="2038373" y="1585912"/>
                  </a:lnTo>
                  <a:lnTo>
                    <a:pt x="2035814" y="1591912"/>
                  </a:lnTo>
                  <a:lnTo>
                    <a:pt x="2036868" y="1595906"/>
                  </a:lnTo>
                  <a:lnTo>
                    <a:pt x="2046533" y="1600029"/>
                  </a:lnTo>
                  <a:lnTo>
                    <a:pt x="2050195" y="1598834"/>
                  </a:lnTo>
                  <a:lnTo>
                    <a:pt x="2052754" y="1592835"/>
                  </a:lnTo>
                  <a:lnTo>
                    <a:pt x="2051701" y="1588839"/>
                  </a:lnTo>
                  <a:close/>
                </a:path>
                <a:path w="18617565" h="10859770">
                  <a:moveTo>
                    <a:pt x="3093282" y="2033144"/>
                  </a:moveTo>
                  <a:lnTo>
                    <a:pt x="3083617" y="2029020"/>
                  </a:lnTo>
                  <a:lnTo>
                    <a:pt x="3080146" y="2030692"/>
                  </a:lnTo>
                  <a:lnTo>
                    <a:pt x="3078866" y="2033693"/>
                  </a:lnTo>
                  <a:lnTo>
                    <a:pt x="3078025" y="2036485"/>
                  </a:lnTo>
                  <a:lnTo>
                    <a:pt x="3077920" y="2036834"/>
                  </a:lnTo>
                  <a:lnTo>
                    <a:pt x="3079258" y="2040163"/>
                  </a:lnTo>
                  <a:lnTo>
                    <a:pt x="3088924" y="2044286"/>
                  </a:lnTo>
                  <a:lnTo>
                    <a:pt x="3092394" y="2042614"/>
                  </a:lnTo>
                  <a:lnTo>
                    <a:pt x="3094953" y="2036615"/>
                  </a:lnTo>
                  <a:lnTo>
                    <a:pt x="3093282" y="2033144"/>
                  </a:lnTo>
                  <a:close/>
                </a:path>
                <a:path w="18617565" h="10859770">
                  <a:moveTo>
                    <a:pt x="3174555" y="2064267"/>
                  </a:moveTo>
                  <a:lnTo>
                    <a:pt x="3164890" y="2060144"/>
                  </a:lnTo>
                  <a:lnTo>
                    <a:pt x="3161419" y="2061814"/>
                  </a:lnTo>
                  <a:lnTo>
                    <a:pt x="3160139" y="2064815"/>
                  </a:lnTo>
                  <a:lnTo>
                    <a:pt x="3159298" y="2067607"/>
                  </a:lnTo>
                  <a:lnTo>
                    <a:pt x="3159193" y="2067957"/>
                  </a:lnTo>
                  <a:lnTo>
                    <a:pt x="3160531" y="2071285"/>
                  </a:lnTo>
                  <a:lnTo>
                    <a:pt x="3170197" y="2075408"/>
                  </a:lnTo>
                  <a:lnTo>
                    <a:pt x="3173668" y="2073736"/>
                  </a:lnTo>
                  <a:lnTo>
                    <a:pt x="3176369" y="2067403"/>
                  </a:lnTo>
                  <a:lnTo>
                    <a:pt x="3174555" y="2064267"/>
                  </a:lnTo>
                  <a:close/>
                </a:path>
                <a:path w="18617565" h="10859770">
                  <a:moveTo>
                    <a:pt x="1970271" y="1549771"/>
                  </a:moveTo>
                  <a:lnTo>
                    <a:pt x="1963605" y="1546928"/>
                  </a:lnTo>
                  <a:lnTo>
                    <a:pt x="1959943" y="1548124"/>
                  </a:lnTo>
                  <a:lnTo>
                    <a:pt x="1957384" y="1554123"/>
                  </a:lnTo>
                  <a:lnTo>
                    <a:pt x="1958580" y="1557784"/>
                  </a:lnTo>
                  <a:lnTo>
                    <a:pt x="1961438" y="1559397"/>
                  </a:lnTo>
                  <a:lnTo>
                    <a:pt x="1968104" y="1562241"/>
                  </a:lnTo>
                  <a:lnTo>
                    <a:pt x="1971766" y="1561045"/>
                  </a:lnTo>
                  <a:lnTo>
                    <a:pt x="1974325" y="1555045"/>
                  </a:lnTo>
                  <a:lnTo>
                    <a:pt x="1973129" y="1551384"/>
                  </a:lnTo>
                  <a:lnTo>
                    <a:pt x="1970271" y="1549771"/>
                  </a:lnTo>
                  <a:close/>
                </a:path>
                <a:path w="18617565" h="10859770">
                  <a:moveTo>
                    <a:pt x="3255970" y="2095057"/>
                  </a:moveTo>
                  <a:lnTo>
                    <a:pt x="3246304" y="2090934"/>
                  </a:lnTo>
                  <a:lnTo>
                    <a:pt x="3242834" y="2092604"/>
                  </a:lnTo>
                  <a:lnTo>
                    <a:pt x="3241555" y="2095603"/>
                  </a:lnTo>
                  <a:lnTo>
                    <a:pt x="3240818" y="2098048"/>
                  </a:lnTo>
                  <a:lnTo>
                    <a:pt x="3240608" y="2098746"/>
                  </a:lnTo>
                  <a:lnTo>
                    <a:pt x="3241946" y="2102075"/>
                  </a:lnTo>
                  <a:lnTo>
                    <a:pt x="3244946" y="2103355"/>
                  </a:lnTo>
                  <a:lnTo>
                    <a:pt x="3245088" y="2103021"/>
                  </a:lnTo>
                  <a:lnTo>
                    <a:pt x="3251754" y="2105865"/>
                  </a:lnTo>
                  <a:lnTo>
                    <a:pt x="3255225" y="2104193"/>
                  </a:lnTo>
                  <a:lnTo>
                    <a:pt x="3257784" y="2098193"/>
                  </a:lnTo>
                  <a:lnTo>
                    <a:pt x="3255970" y="2095057"/>
                  </a:lnTo>
                  <a:close/>
                </a:path>
                <a:path w="18617565" h="10859770">
                  <a:moveTo>
                    <a:pt x="11797509" y="5737019"/>
                  </a:moveTo>
                  <a:lnTo>
                    <a:pt x="11793799" y="5737407"/>
                  </a:lnTo>
                  <a:lnTo>
                    <a:pt x="11789906" y="5742836"/>
                  </a:lnTo>
                  <a:lnTo>
                    <a:pt x="11790293" y="5746548"/>
                  </a:lnTo>
                  <a:lnTo>
                    <a:pt x="11793008" y="5748494"/>
                  </a:lnTo>
                  <a:lnTo>
                    <a:pt x="11796247" y="5751058"/>
                  </a:lnTo>
                  <a:lnTo>
                    <a:pt x="11797581" y="5751627"/>
                  </a:lnTo>
                  <a:lnTo>
                    <a:pt x="11797439" y="5751960"/>
                  </a:lnTo>
                  <a:lnTo>
                    <a:pt x="11799772" y="5752955"/>
                  </a:lnTo>
                  <a:lnTo>
                    <a:pt x="11802817" y="5752284"/>
                  </a:lnTo>
                  <a:lnTo>
                    <a:pt x="11804620" y="5749901"/>
                  </a:lnTo>
                  <a:lnTo>
                    <a:pt x="11806566" y="5747186"/>
                  </a:lnTo>
                  <a:lnTo>
                    <a:pt x="11806180" y="5743475"/>
                  </a:lnTo>
                  <a:lnTo>
                    <a:pt x="11803469" y="5741532"/>
                  </a:lnTo>
                  <a:lnTo>
                    <a:pt x="11800224" y="5738965"/>
                  </a:lnTo>
                  <a:lnTo>
                    <a:pt x="11797509" y="5737019"/>
                  </a:lnTo>
                  <a:close/>
                </a:path>
                <a:path w="18617565" h="10859770">
                  <a:moveTo>
                    <a:pt x="1892269" y="1510983"/>
                  </a:moveTo>
                  <a:lnTo>
                    <a:pt x="1885269" y="1507997"/>
                  </a:lnTo>
                  <a:lnTo>
                    <a:pt x="1881607" y="1509193"/>
                  </a:lnTo>
                  <a:lnTo>
                    <a:pt x="1879048" y="1515191"/>
                  </a:lnTo>
                  <a:lnTo>
                    <a:pt x="1880244" y="1518854"/>
                  </a:lnTo>
                  <a:lnTo>
                    <a:pt x="1883101" y="1520466"/>
                  </a:lnTo>
                  <a:lnTo>
                    <a:pt x="1890101" y="1523452"/>
                  </a:lnTo>
                  <a:lnTo>
                    <a:pt x="1893762" y="1522256"/>
                  </a:lnTo>
                  <a:lnTo>
                    <a:pt x="1896322" y="1516256"/>
                  </a:lnTo>
                  <a:lnTo>
                    <a:pt x="1895126" y="1512596"/>
                  </a:lnTo>
                  <a:lnTo>
                    <a:pt x="1892269" y="1510983"/>
                  </a:lnTo>
                  <a:close/>
                </a:path>
                <a:path w="18617565" h="10859770">
                  <a:moveTo>
                    <a:pt x="3337862" y="2125655"/>
                  </a:moveTo>
                  <a:lnTo>
                    <a:pt x="3328195" y="2121531"/>
                  </a:lnTo>
                  <a:lnTo>
                    <a:pt x="3324725" y="2123203"/>
                  </a:lnTo>
                  <a:lnTo>
                    <a:pt x="3323445" y="2126202"/>
                  </a:lnTo>
                  <a:lnTo>
                    <a:pt x="3322709" y="2128647"/>
                  </a:lnTo>
                  <a:lnTo>
                    <a:pt x="3322499" y="2129344"/>
                  </a:lnTo>
                  <a:lnTo>
                    <a:pt x="3323837" y="2132673"/>
                  </a:lnTo>
                  <a:lnTo>
                    <a:pt x="3326837" y="2133952"/>
                  </a:lnTo>
                  <a:lnTo>
                    <a:pt x="3326979" y="2133619"/>
                  </a:lnTo>
                  <a:lnTo>
                    <a:pt x="3333645" y="2136462"/>
                  </a:lnTo>
                  <a:lnTo>
                    <a:pt x="3337116" y="2134792"/>
                  </a:lnTo>
                  <a:lnTo>
                    <a:pt x="3339675" y="2128792"/>
                  </a:lnTo>
                  <a:lnTo>
                    <a:pt x="3337862" y="2125655"/>
                  </a:lnTo>
                  <a:close/>
                </a:path>
                <a:path w="18617565" h="10859770">
                  <a:moveTo>
                    <a:pt x="1807883" y="1468683"/>
                  </a:moveTo>
                  <a:lnTo>
                    <a:pt x="1804364" y="1469545"/>
                  </a:lnTo>
                  <a:lnTo>
                    <a:pt x="1800854" y="1475927"/>
                  </a:lnTo>
                  <a:lnTo>
                    <a:pt x="1802049" y="1479589"/>
                  </a:lnTo>
                  <a:lnTo>
                    <a:pt x="1804907" y="1481202"/>
                  </a:lnTo>
                  <a:lnTo>
                    <a:pt x="1811906" y="1484188"/>
                  </a:lnTo>
                  <a:lnTo>
                    <a:pt x="1815426" y="1483325"/>
                  </a:lnTo>
                  <a:lnTo>
                    <a:pt x="1816706" y="1480326"/>
                  </a:lnTo>
                  <a:lnTo>
                    <a:pt x="1818461" y="1477135"/>
                  </a:lnTo>
                  <a:lnTo>
                    <a:pt x="1817265" y="1473473"/>
                  </a:lnTo>
                  <a:lnTo>
                    <a:pt x="1814407" y="1471860"/>
                  </a:lnTo>
                  <a:lnTo>
                    <a:pt x="1810741" y="1470296"/>
                  </a:lnTo>
                  <a:lnTo>
                    <a:pt x="1807883" y="1468683"/>
                  </a:lnTo>
                  <a:close/>
                </a:path>
                <a:path w="18617565" h="10859770">
                  <a:moveTo>
                    <a:pt x="3419418" y="2156111"/>
                  </a:moveTo>
                  <a:lnTo>
                    <a:pt x="3409753" y="2151988"/>
                  </a:lnTo>
                  <a:lnTo>
                    <a:pt x="3406283" y="2153659"/>
                  </a:lnTo>
                  <a:lnTo>
                    <a:pt x="3405003" y="2156659"/>
                  </a:lnTo>
                  <a:lnTo>
                    <a:pt x="3404267" y="2159103"/>
                  </a:lnTo>
                  <a:lnTo>
                    <a:pt x="3404057" y="2159801"/>
                  </a:lnTo>
                  <a:lnTo>
                    <a:pt x="3405395" y="2163129"/>
                  </a:lnTo>
                  <a:lnTo>
                    <a:pt x="3408394" y="2164409"/>
                  </a:lnTo>
                  <a:lnTo>
                    <a:pt x="3408537" y="2164076"/>
                  </a:lnTo>
                  <a:lnTo>
                    <a:pt x="3415203" y="2166919"/>
                  </a:lnTo>
                  <a:lnTo>
                    <a:pt x="3418672" y="2165248"/>
                  </a:lnTo>
                  <a:lnTo>
                    <a:pt x="3421232" y="2159249"/>
                  </a:lnTo>
                  <a:lnTo>
                    <a:pt x="3419418" y="2156111"/>
                  </a:lnTo>
                  <a:close/>
                </a:path>
                <a:path w="18617565" h="10859770">
                  <a:moveTo>
                    <a:pt x="3501260" y="2185901"/>
                  </a:moveTo>
                  <a:lnTo>
                    <a:pt x="3498118" y="2184955"/>
                  </a:lnTo>
                  <a:lnTo>
                    <a:pt x="3491452" y="2182111"/>
                  </a:lnTo>
                  <a:lnTo>
                    <a:pt x="3487982" y="2183782"/>
                  </a:lnTo>
                  <a:lnTo>
                    <a:pt x="3486703" y="2186781"/>
                  </a:lnTo>
                  <a:lnTo>
                    <a:pt x="3485966" y="2189225"/>
                  </a:lnTo>
                  <a:lnTo>
                    <a:pt x="3485756" y="2189924"/>
                  </a:lnTo>
                  <a:lnTo>
                    <a:pt x="3487094" y="2193252"/>
                  </a:lnTo>
                  <a:lnTo>
                    <a:pt x="3490093" y="2194532"/>
                  </a:lnTo>
                  <a:lnTo>
                    <a:pt x="3490236" y="2194199"/>
                  </a:lnTo>
                  <a:lnTo>
                    <a:pt x="3496902" y="2197042"/>
                  </a:lnTo>
                  <a:lnTo>
                    <a:pt x="3500373" y="2195371"/>
                  </a:lnTo>
                  <a:lnTo>
                    <a:pt x="3502932" y="2189371"/>
                  </a:lnTo>
                  <a:lnTo>
                    <a:pt x="3501260" y="2185901"/>
                  </a:lnTo>
                  <a:close/>
                </a:path>
                <a:path w="18617565" h="10859770">
                  <a:moveTo>
                    <a:pt x="1730782" y="1428703"/>
                  </a:moveTo>
                  <a:lnTo>
                    <a:pt x="1726788" y="1429756"/>
                  </a:lnTo>
                  <a:lnTo>
                    <a:pt x="1725508" y="1432757"/>
                  </a:lnTo>
                  <a:lnTo>
                    <a:pt x="1723895" y="1435614"/>
                  </a:lnTo>
                  <a:lnTo>
                    <a:pt x="1725091" y="1439276"/>
                  </a:lnTo>
                  <a:lnTo>
                    <a:pt x="1727806" y="1441222"/>
                  </a:lnTo>
                  <a:lnTo>
                    <a:pt x="1734805" y="1444208"/>
                  </a:lnTo>
                  <a:lnTo>
                    <a:pt x="1738326" y="1443345"/>
                  </a:lnTo>
                  <a:lnTo>
                    <a:pt x="1739605" y="1440346"/>
                  </a:lnTo>
                  <a:lnTo>
                    <a:pt x="1741218" y="1437488"/>
                  </a:lnTo>
                  <a:lnTo>
                    <a:pt x="1740022" y="1433827"/>
                  </a:lnTo>
                  <a:lnTo>
                    <a:pt x="1737306" y="1431880"/>
                  </a:lnTo>
                  <a:lnTo>
                    <a:pt x="1733640" y="1430316"/>
                  </a:lnTo>
                  <a:lnTo>
                    <a:pt x="1730782" y="1428703"/>
                  </a:lnTo>
                  <a:close/>
                </a:path>
                <a:path w="18617565" h="10859770">
                  <a:moveTo>
                    <a:pt x="3583578" y="2215499"/>
                  </a:moveTo>
                  <a:lnTo>
                    <a:pt x="3580436" y="2214552"/>
                  </a:lnTo>
                  <a:lnTo>
                    <a:pt x="3576770" y="2212989"/>
                  </a:lnTo>
                  <a:lnTo>
                    <a:pt x="3573628" y="2212042"/>
                  </a:lnTo>
                  <a:lnTo>
                    <a:pt x="3570157" y="2213714"/>
                  </a:lnTo>
                  <a:lnTo>
                    <a:pt x="3568878" y="2216713"/>
                  </a:lnTo>
                  <a:lnTo>
                    <a:pt x="3568247" y="2218808"/>
                  </a:lnTo>
                  <a:lnTo>
                    <a:pt x="3567931" y="2219856"/>
                  </a:lnTo>
                  <a:lnTo>
                    <a:pt x="3569269" y="2223184"/>
                  </a:lnTo>
                  <a:lnTo>
                    <a:pt x="3572269" y="2224463"/>
                  </a:lnTo>
                  <a:lnTo>
                    <a:pt x="3572744" y="2224272"/>
                  </a:lnTo>
                  <a:lnTo>
                    <a:pt x="3576411" y="2225836"/>
                  </a:lnTo>
                  <a:lnTo>
                    <a:pt x="3579552" y="2226783"/>
                  </a:lnTo>
                  <a:lnTo>
                    <a:pt x="3583023" y="2225111"/>
                  </a:lnTo>
                  <a:lnTo>
                    <a:pt x="3584302" y="2222112"/>
                  </a:lnTo>
                  <a:lnTo>
                    <a:pt x="3584933" y="2220017"/>
                  </a:lnTo>
                  <a:lnTo>
                    <a:pt x="3585249" y="2218970"/>
                  </a:lnTo>
                  <a:lnTo>
                    <a:pt x="3583578" y="2215499"/>
                  </a:lnTo>
                  <a:close/>
                </a:path>
                <a:path w="18617565" h="10859770">
                  <a:moveTo>
                    <a:pt x="11727478" y="5685085"/>
                  </a:moveTo>
                  <a:lnTo>
                    <a:pt x="11723625" y="5685805"/>
                  </a:lnTo>
                  <a:lnTo>
                    <a:pt x="11719732" y="5691236"/>
                  </a:lnTo>
                  <a:lnTo>
                    <a:pt x="11720452" y="5695088"/>
                  </a:lnTo>
                  <a:lnTo>
                    <a:pt x="11723167" y="5697034"/>
                  </a:lnTo>
                  <a:lnTo>
                    <a:pt x="11726550" y="5699265"/>
                  </a:lnTo>
                  <a:lnTo>
                    <a:pt x="11729883" y="5700687"/>
                  </a:lnTo>
                  <a:lnTo>
                    <a:pt x="11732927" y="5700015"/>
                  </a:lnTo>
                  <a:lnTo>
                    <a:pt x="11734731" y="5697634"/>
                  </a:lnTo>
                  <a:lnTo>
                    <a:pt x="11737011" y="5695060"/>
                  </a:lnTo>
                  <a:lnTo>
                    <a:pt x="11736290" y="5691208"/>
                  </a:lnTo>
                  <a:lnTo>
                    <a:pt x="11733575" y="5689262"/>
                  </a:lnTo>
                  <a:lnTo>
                    <a:pt x="11730192" y="5687031"/>
                  </a:lnTo>
                  <a:lnTo>
                    <a:pt x="11727478" y="5685085"/>
                  </a:lnTo>
                  <a:close/>
                </a:path>
                <a:path w="18617565" h="10859770">
                  <a:moveTo>
                    <a:pt x="1659965" y="1390616"/>
                  </a:moveTo>
                  <a:lnTo>
                    <a:pt x="1656633" y="1389194"/>
                  </a:lnTo>
                  <a:lnTo>
                    <a:pt x="1653549" y="1394576"/>
                  </a:lnTo>
                  <a:lnTo>
                    <a:pt x="1651781" y="1398155"/>
                  </a:lnTo>
                  <a:lnTo>
                    <a:pt x="1650817" y="1400108"/>
                  </a:lnTo>
                  <a:lnTo>
                    <a:pt x="1650656" y="1400433"/>
                  </a:lnTo>
                  <a:lnTo>
                    <a:pt x="1654656" y="1402140"/>
                  </a:lnTo>
                  <a:lnTo>
                    <a:pt x="1654465" y="1401664"/>
                  </a:lnTo>
                  <a:lnTo>
                    <a:pt x="1657465" y="1402944"/>
                  </a:lnTo>
                  <a:lnTo>
                    <a:pt x="1660985" y="1402081"/>
                  </a:lnTo>
                  <a:lnTo>
                    <a:pt x="1662622" y="1398447"/>
                  </a:lnTo>
                  <a:lnTo>
                    <a:pt x="1663877" y="1396224"/>
                  </a:lnTo>
                  <a:lnTo>
                    <a:pt x="1662681" y="1392562"/>
                  </a:lnTo>
                  <a:lnTo>
                    <a:pt x="1659965" y="1390616"/>
                  </a:lnTo>
                  <a:close/>
                </a:path>
                <a:path w="18617565" h="10859770">
                  <a:moveTo>
                    <a:pt x="3665562" y="2244955"/>
                  </a:moveTo>
                  <a:lnTo>
                    <a:pt x="3662420" y="2244009"/>
                  </a:lnTo>
                  <a:lnTo>
                    <a:pt x="3658754" y="2242445"/>
                  </a:lnTo>
                  <a:lnTo>
                    <a:pt x="3655278" y="2241357"/>
                  </a:lnTo>
                  <a:lnTo>
                    <a:pt x="3652141" y="2243169"/>
                  </a:lnTo>
                  <a:lnTo>
                    <a:pt x="3650861" y="2246170"/>
                  </a:lnTo>
                  <a:lnTo>
                    <a:pt x="3650230" y="2248265"/>
                  </a:lnTo>
                  <a:lnTo>
                    <a:pt x="3649915" y="2249312"/>
                  </a:lnTo>
                  <a:lnTo>
                    <a:pt x="3651253" y="2252640"/>
                  </a:lnTo>
                  <a:lnTo>
                    <a:pt x="3654252" y="2253919"/>
                  </a:lnTo>
                  <a:lnTo>
                    <a:pt x="3654728" y="2253730"/>
                  </a:lnTo>
                  <a:lnTo>
                    <a:pt x="3658395" y="2255294"/>
                  </a:lnTo>
                  <a:lnTo>
                    <a:pt x="3667233" y="2248426"/>
                  </a:lnTo>
                  <a:lnTo>
                    <a:pt x="3665562" y="2244955"/>
                  </a:lnTo>
                  <a:close/>
                </a:path>
                <a:path w="18617565" h="10859770">
                  <a:moveTo>
                    <a:pt x="3747545" y="2274412"/>
                  </a:moveTo>
                  <a:lnTo>
                    <a:pt x="3744403" y="2273465"/>
                  </a:lnTo>
                  <a:lnTo>
                    <a:pt x="3740737" y="2271901"/>
                  </a:lnTo>
                  <a:lnTo>
                    <a:pt x="3737262" y="2270813"/>
                  </a:lnTo>
                  <a:lnTo>
                    <a:pt x="3734125" y="2272627"/>
                  </a:lnTo>
                  <a:lnTo>
                    <a:pt x="3732846" y="2275626"/>
                  </a:lnTo>
                  <a:lnTo>
                    <a:pt x="3732215" y="2277720"/>
                  </a:lnTo>
                  <a:lnTo>
                    <a:pt x="3731900" y="2278768"/>
                  </a:lnTo>
                  <a:lnTo>
                    <a:pt x="3733237" y="2282096"/>
                  </a:lnTo>
                  <a:lnTo>
                    <a:pt x="3736237" y="2283376"/>
                  </a:lnTo>
                  <a:lnTo>
                    <a:pt x="3736379" y="2283043"/>
                  </a:lnTo>
                  <a:lnTo>
                    <a:pt x="3740378" y="2284749"/>
                  </a:lnTo>
                  <a:lnTo>
                    <a:pt x="3749217" y="2277883"/>
                  </a:lnTo>
                  <a:lnTo>
                    <a:pt x="3747545" y="2274412"/>
                  </a:lnTo>
                  <a:close/>
                </a:path>
                <a:path w="18617565" h="10859770">
                  <a:moveTo>
                    <a:pt x="1576576" y="1345983"/>
                  </a:moveTo>
                  <a:lnTo>
                    <a:pt x="1572581" y="1347038"/>
                  </a:lnTo>
                  <a:lnTo>
                    <a:pt x="1571301" y="1350038"/>
                  </a:lnTo>
                  <a:lnTo>
                    <a:pt x="1569689" y="1352895"/>
                  </a:lnTo>
                  <a:lnTo>
                    <a:pt x="1570884" y="1356556"/>
                  </a:lnTo>
                  <a:lnTo>
                    <a:pt x="1573600" y="1358502"/>
                  </a:lnTo>
                  <a:lnTo>
                    <a:pt x="1580599" y="1361488"/>
                  </a:lnTo>
                  <a:lnTo>
                    <a:pt x="1584119" y="1360625"/>
                  </a:lnTo>
                  <a:lnTo>
                    <a:pt x="1585398" y="1357626"/>
                  </a:lnTo>
                  <a:lnTo>
                    <a:pt x="1587011" y="1354769"/>
                  </a:lnTo>
                  <a:lnTo>
                    <a:pt x="1585816" y="1351107"/>
                  </a:lnTo>
                  <a:lnTo>
                    <a:pt x="1583100" y="1349160"/>
                  </a:lnTo>
                  <a:lnTo>
                    <a:pt x="1579434" y="1347596"/>
                  </a:lnTo>
                  <a:lnTo>
                    <a:pt x="1576576" y="1345983"/>
                  </a:lnTo>
                  <a:close/>
                </a:path>
                <a:path w="18617565" h="10859770">
                  <a:moveTo>
                    <a:pt x="3829672" y="2303535"/>
                  </a:moveTo>
                  <a:lnTo>
                    <a:pt x="3826530" y="2302589"/>
                  </a:lnTo>
                  <a:lnTo>
                    <a:pt x="3822864" y="2301025"/>
                  </a:lnTo>
                  <a:lnTo>
                    <a:pt x="3819388" y="2299936"/>
                  </a:lnTo>
                  <a:lnTo>
                    <a:pt x="3816251" y="2301749"/>
                  </a:lnTo>
                  <a:lnTo>
                    <a:pt x="3814972" y="2304749"/>
                  </a:lnTo>
                  <a:lnTo>
                    <a:pt x="3814341" y="2306844"/>
                  </a:lnTo>
                  <a:lnTo>
                    <a:pt x="3814025" y="2307892"/>
                  </a:lnTo>
                  <a:lnTo>
                    <a:pt x="3815363" y="2311220"/>
                  </a:lnTo>
                  <a:lnTo>
                    <a:pt x="3818363" y="2312499"/>
                  </a:lnTo>
                  <a:lnTo>
                    <a:pt x="3818505" y="2312166"/>
                  </a:lnTo>
                  <a:lnTo>
                    <a:pt x="3822504" y="2313872"/>
                  </a:lnTo>
                  <a:lnTo>
                    <a:pt x="3825980" y="2314960"/>
                  </a:lnTo>
                  <a:lnTo>
                    <a:pt x="3829117" y="2313147"/>
                  </a:lnTo>
                  <a:lnTo>
                    <a:pt x="3830396" y="2310147"/>
                  </a:lnTo>
                  <a:lnTo>
                    <a:pt x="3831027" y="2308052"/>
                  </a:lnTo>
                  <a:lnTo>
                    <a:pt x="3831342" y="2307006"/>
                  </a:lnTo>
                  <a:lnTo>
                    <a:pt x="3829672" y="2303535"/>
                  </a:lnTo>
                  <a:close/>
                </a:path>
                <a:path w="18617565" h="10859770">
                  <a:moveTo>
                    <a:pt x="3911798" y="2332658"/>
                  </a:moveTo>
                  <a:lnTo>
                    <a:pt x="3908656" y="2331712"/>
                  </a:lnTo>
                  <a:lnTo>
                    <a:pt x="3904990" y="2330148"/>
                  </a:lnTo>
                  <a:lnTo>
                    <a:pt x="3901514" y="2329059"/>
                  </a:lnTo>
                  <a:lnTo>
                    <a:pt x="3898377" y="2330872"/>
                  </a:lnTo>
                  <a:lnTo>
                    <a:pt x="3897098" y="2333871"/>
                  </a:lnTo>
                  <a:lnTo>
                    <a:pt x="3896467" y="2335966"/>
                  </a:lnTo>
                  <a:lnTo>
                    <a:pt x="3896151" y="2337014"/>
                  </a:lnTo>
                  <a:lnTo>
                    <a:pt x="3897489" y="2340342"/>
                  </a:lnTo>
                  <a:lnTo>
                    <a:pt x="3900488" y="2341622"/>
                  </a:lnTo>
                  <a:lnTo>
                    <a:pt x="3900631" y="2341289"/>
                  </a:lnTo>
                  <a:lnTo>
                    <a:pt x="3904631" y="2342995"/>
                  </a:lnTo>
                  <a:lnTo>
                    <a:pt x="3913470" y="2336128"/>
                  </a:lnTo>
                  <a:lnTo>
                    <a:pt x="3911798" y="2332658"/>
                  </a:lnTo>
                  <a:close/>
                </a:path>
                <a:path w="18617565" h="10859770">
                  <a:moveTo>
                    <a:pt x="1500612" y="1303338"/>
                  </a:moveTo>
                  <a:lnTo>
                    <a:pt x="1496950" y="1304534"/>
                  </a:lnTo>
                  <a:lnTo>
                    <a:pt x="1495337" y="1307391"/>
                  </a:lnTo>
                  <a:lnTo>
                    <a:pt x="1493583" y="1310581"/>
                  </a:lnTo>
                  <a:lnTo>
                    <a:pt x="1494779" y="1314244"/>
                  </a:lnTo>
                  <a:lnTo>
                    <a:pt x="1497494" y="1316190"/>
                  </a:lnTo>
                  <a:lnTo>
                    <a:pt x="1504493" y="1319175"/>
                  </a:lnTo>
                  <a:lnTo>
                    <a:pt x="1508155" y="1317979"/>
                  </a:lnTo>
                  <a:lnTo>
                    <a:pt x="1509292" y="1315312"/>
                  </a:lnTo>
                  <a:lnTo>
                    <a:pt x="1511047" y="1312122"/>
                  </a:lnTo>
                  <a:lnTo>
                    <a:pt x="1509852" y="1308461"/>
                  </a:lnTo>
                  <a:lnTo>
                    <a:pt x="1507136" y="1306515"/>
                  </a:lnTo>
                  <a:lnTo>
                    <a:pt x="1503470" y="1304951"/>
                  </a:lnTo>
                  <a:lnTo>
                    <a:pt x="1500612" y="1303338"/>
                  </a:lnTo>
                  <a:close/>
                </a:path>
                <a:path w="18617565" h="10859770">
                  <a:moveTo>
                    <a:pt x="11656876" y="5634483"/>
                  </a:moveTo>
                  <a:lnTo>
                    <a:pt x="11653024" y="5635204"/>
                  </a:lnTo>
                  <a:lnTo>
                    <a:pt x="11649132" y="5640633"/>
                  </a:lnTo>
                  <a:lnTo>
                    <a:pt x="11649852" y="5644487"/>
                  </a:lnTo>
                  <a:lnTo>
                    <a:pt x="11652567" y="5646433"/>
                  </a:lnTo>
                  <a:lnTo>
                    <a:pt x="11655950" y="5648664"/>
                  </a:lnTo>
                  <a:lnTo>
                    <a:pt x="11659616" y="5650228"/>
                  </a:lnTo>
                  <a:lnTo>
                    <a:pt x="11662659" y="5649556"/>
                  </a:lnTo>
                  <a:lnTo>
                    <a:pt x="11664464" y="5647173"/>
                  </a:lnTo>
                  <a:lnTo>
                    <a:pt x="11666410" y="5644458"/>
                  </a:lnTo>
                  <a:lnTo>
                    <a:pt x="11665690" y="5640606"/>
                  </a:lnTo>
                  <a:lnTo>
                    <a:pt x="11662975" y="5638660"/>
                  </a:lnTo>
                  <a:lnTo>
                    <a:pt x="11659592" y="5636429"/>
                  </a:lnTo>
                  <a:lnTo>
                    <a:pt x="11656876" y="5634483"/>
                  </a:lnTo>
                  <a:close/>
                </a:path>
                <a:path w="18617565" h="10859770">
                  <a:moveTo>
                    <a:pt x="3993733" y="2361306"/>
                  </a:moveTo>
                  <a:lnTo>
                    <a:pt x="3990592" y="2360358"/>
                  </a:lnTo>
                  <a:lnTo>
                    <a:pt x="3986925" y="2358794"/>
                  </a:lnTo>
                  <a:lnTo>
                    <a:pt x="3983783" y="2357848"/>
                  </a:lnTo>
                  <a:lnTo>
                    <a:pt x="3980646" y="2359662"/>
                  </a:lnTo>
                  <a:lnTo>
                    <a:pt x="3979366" y="2362662"/>
                  </a:lnTo>
                  <a:lnTo>
                    <a:pt x="3978735" y="2364757"/>
                  </a:lnTo>
                  <a:lnTo>
                    <a:pt x="3978420" y="2365804"/>
                  </a:lnTo>
                  <a:lnTo>
                    <a:pt x="3979758" y="2369131"/>
                  </a:lnTo>
                  <a:lnTo>
                    <a:pt x="3982758" y="2370411"/>
                  </a:lnTo>
                  <a:lnTo>
                    <a:pt x="3982899" y="2370079"/>
                  </a:lnTo>
                  <a:lnTo>
                    <a:pt x="3986899" y="2371785"/>
                  </a:lnTo>
                  <a:lnTo>
                    <a:pt x="3995404" y="2364775"/>
                  </a:lnTo>
                  <a:lnTo>
                    <a:pt x="3993733" y="2361306"/>
                  </a:lnTo>
                  <a:close/>
                </a:path>
                <a:path w="18617565" h="10859770">
                  <a:moveTo>
                    <a:pt x="1425267" y="1260166"/>
                  </a:moveTo>
                  <a:lnTo>
                    <a:pt x="1421605" y="1261362"/>
                  </a:lnTo>
                  <a:lnTo>
                    <a:pt x="1420530" y="1263268"/>
                  </a:lnTo>
                  <a:lnTo>
                    <a:pt x="1419992" y="1264221"/>
                  </a:lnTo>
                  <a:lnTo>
                    <a:pt x="1418046" y="1266935"/>
                  </a:lnTo>
                  <a:lnTo>
                    <a:pt x="1419099" y="1270931"/>
                  </a:lnTo>
                  <a:lnTo>
                    <a:pt x="1421815" y="1272877"/>
                  </a:lnTo>
                  <a:lnTo>
                    <a:pt x="1426148" y="1274726"/>
                  </a:lnTo>
                  <a:lnTo>
                    <a:pt x="1426339" y="1275200"/>
                  </a:lnTo>
                  <a:lnTo>
                    <a:pt x="1429005" y="1276337"/>
                  </a:lnTo>
                  <a:lnTo>
                    <a:pt x="1432334" y="1275000"/>
                  </a:lnTo>
                  <a:lnTo>
                    <a:pt x="1433805" y="1272475"/>
                  </a:lnTo>
                  <a:lnTo>
                    <a:pt x="1435750" y="1269761"/>
                  </a:lnTo>
                  <a:lnTo>
                    <a:pt x="1434697" y="1265765"/>
                  </a:lnTo>
                  <a:lnTo>
                    <a:pt x="1431982" y="1263819"/>
                  </a:lnTo>
                  <a:lnTo>
                    <a:pt x="1428316" y="1262255"/>
                  </a:lnTo>
                  <a:lnTo>
                    <a:pt x="1425267" y="1260166"/>
                  </a:lnTo>
                  <a:close/>
                </a:path>
                <a:path w="18617565" h="10859770">
                  <a:moveTo>
                    <a:pt x="4076001" y="2390095"/>
                  </a:moveTo>
                  <a:lnTo>
                    <a:pt x="4072859" y="2389149"/>
                  </a:lnTo>
                  <a:lnTo>
                    <a:pt x="4069193" y="2387585"/>
                  </a:lnTo>
                  <a:lnTo>
                    <a:pt x="4066052" y="2386638"/>
                  </a:lnTo>
                  <a:lnTo>
                    <a:pt x="4062914" y="2388452"/>
                  </a:lnTo>
                  <a:lnTo>
                    <a:pt x="4061635" y="2391451"/>
                  </a:lnTo>
                  <a:lnTo>
                    <a:pt x="4061004" y="2393546"/>
                  </a:lnTo>
                  <a:lnTo>
                    <a:pt x="4060688" y="2394593"/>
                  </a:lnTo>
                  <a:lnTo>
                    <a:pt x="4062026" y="2397922"/>
                  </a:lnTo>
                  <a:lnTo>
                    <a:pt x="4065025" y="2399202"/>
                  </a:lnTo>
                  <a:lnTo>
                    <a:pt x="4065168" y="2398868"/>
                  </a:lnTo>
                  <a:lnTo>
                    <a:pt x="4069168" y="2400575"/>
                  </a:lnTo>
                  <a:lnTo>
                    <a:pt x="4077673" y="2393565"/>
                  </a:lnTo>
                  <a:lnTo>
                    <a:pt x="4076001" y="2390095"/>
                  </a:lnTo>
                  <a:close/>
                </a:path>
                <a:path w="18617565" h="10859770">
                  <a:moveTo>
                    <a:pt x="4158270" y="2418884"/>
                  </a:moveTo>
                  <a:lnTo>
                    <a:pt x="4155128" y="2417938"/>
                  </a:lnTo>
                  <a:lnTo>
                    <a:pt x="4151461" y="2416374"/>
                  </a:lnTo>
                  <a:lnTo>
                    <a:pt x="4148319" y="2415427"/>
                  </a:lnTo>
                  <a:lnTo>
                    <a:pt x="4145182" y="2417241"/>
                  </a:lnTo>
                  <a:lnTo>
                    <a:pt x="4143902" y="2420242"/>
                  </a:lnTo>
                  <a:lnTo>
                    <a:pt x="4143300" y="2422347"/>
                  </a:lnTo>
                  <a:lnTo>
                    <a:pt x="4143099" y="2423050"/>
                  </a:lnTo>
                  <a:lnTo>
                    <a:pt x="4144436" y="2426379"/>
                  </a:lnTo>
                  <a:lnTo>
                    <a:pt x="4151436" y="2429364"/>
                  </a:lnTo>
                  <a:lnTo>
                    <a:pt x="4154577" y="2430310"/>
                  </a:lnTo>
                  <a:lnTo>
                    <a:pt x="4157715" y="2428496"/>
                  </a:lnTo>
                  <a:lnTo>
                    <a:pt x="4158994" y="2425497"/>
                  </a:lnTo>
                  <a:lnTo>
                    <a:pt x="4159625" y="2423402"/>
                  </a:lnTo>
                  <a:lnTo>
                    <a:pt x="4159941" y="2422355"/>
                  </a:lnTo>
                  <a:lnTo>
                    <a:pt x="4158270" y="2418884"/>
                  </a:lnTo>
                  <a:close/>
                </a:path>
                <a:path w="18617565" h="10859770">
                  <a:moveTo>
                    <a:pt x="11584900" y="5585264"/>
                  </a:moveTo>
                  <a:lnTo>
                    <a:pt x="11581380" y="5586126"/>
                  </a:lnTo>
                  <a:lnTo>
                    <a:pt x="11577703" y="5591256"/>
                  </a:lnTo>
                  <a:lnTo>
                    <a:pt x="11577487" y="5591557"/>
                  </a:lnTo>
                  <a:lnTo>
                    <a:pt x="11578350" y="5595077"/>
                  </a:lnTo>
                  <a:lnTo>
                    <a:pt x="11581065" y="5597023"/>
                  </a:lnTo>
                  <a:lnTo>
                    <a:pt x="11584446" y="5599253"/>
                  </a:lnTo>
                  <a:lnTo>
                    <a:pt x="11588113" y="5600818"/>
                  </a:lnTo>
                  <a:lnTo>
                    <a:pt x="11590824" y="5600004"/>
                  </a:lnTo>
                  <a:lnTo>
                    <a:pt x="11592403" y="5597919"/>
                  </a:lnTo>
                  <a:lnTo>
                    <a:pt x="11594574" y="5594906"/>
                  </a:lnTo>
                  <a:lnTo>
                    <a:pt x="11593712" y="5591386"/>
                  </a:lnTo>
                  <a:lnTo>
                    <a:pt x="11590996" y="5589441"/>
                  </a:lnTo>
                  <a:lnTo>
                    <a:pt x="11587615" y="5587211"/>
                  </a:lnTo>
                  <a:lnTo>
                    <a:pt x="11584900" y="5585264"/>
                  </a:lnTo>
                  <a:close/>
                </a:path>
                <a:path w="18617565" h="10859770">
                  <a:moveTo>
                    <a:pt x="1350681" y="1216138"/>
                  </a:moveTo>
                  <a:lnTo>
                    <a:pt x="1346828" y="1216858"/>
                  </a:lnTo>
                  <a:lnTo>
                    <a:pt x="1344140" y="1221621"/>
                  </a:lnTo>
                  <a:lnTo>
                    <a:pt x="1343602" y="1222574"/>
                  </a:lnTo>
                  <a:lnTo>
                    <a:pt x="1344464" y="1226094"/>
                  </a:lnTo>
                  <a:lnTo>
                    <a:pt x="1347037" y="1228372"/>
                  </a:lnTo>
                  <a:lnTo>
                    <a:pt x="1354370" y="1231500"/>
                  </a:lnTo>
                  <a:lnTo>
                    <a:pt x="1357556" y="1230496"/>
                  </a:lnTo>
                  <a:lnTo>
                    <a:pt x="1359027" y="1227972"/>
                  </a:lnTo>
                  <a:lnTo>
                    <a:pt x="1360641" y="1225113"/>
                  </a:lnTo>
                  <a:lnTo>
                    <a:pt x="1359778" y="1221594"/>
                  </a:lnTo>
                  <a:lnTo>
                    <a:pt x="1357205" y="1219315"/>
                  </a:lnTo>
                  <a:lnTo>
                    <a:pt x="1353538" y="1217751"/>
                  </a:lnTo>
                  <a:lnTo>
                    <a:pt x="1350681" y="1216138"/>
                  </a:lnTo>
                  <a:close/>
                </a:path>
                <a:path w="18617565" h="10859770">
                  <a:moveTo>
                    <a:pt x="4240680" y="2447341"/>
                  </a:moveTo>
                  <a:lnTo>
                    <a:pt x="4237538" y="2446395"/>
                  </a:lnTo>
                  <a:lnTo>
                    <a:pt x="4233871" y="2444831"/>
                  </a:lnTo>
                  <a:lnTo>
                    <a:pt x="4230729" y="2443885"/>
                  </a:lnTo>
                  <a:lnTo>
                    <a:pt x="4227593" y="2445698"/>
                  </a:lnTo>
                  <a:lnTo>
                    <a:pt x="4226313" y="2448697"/>
                  </a:lnTo>
                  <a:lnTo>
                    <a:pt x="4225710" y="2450804"/>
                  </a:lnTo>
                  <a:lnTo>
                    <a:pt x="4225509" y="2451506"/>
                  </a:lnTo>
                  <a:lnTo>
                    <a:pt x="4226847" y="2454835"/>
                  </a:lnTo>
                  <a:lnTo>
                    <a:pt x="4233846" y="2457821"/>
                  </a:lnTo>
                  <a:lnTo>
                    <a:pt x="4236988" y="2458767"/>
                  </a:lnTo>
                  <a:lnTo>
                    <a:pt x="4240126" y="2456953"/>
                  </a:lnTo>
                  <a:lnTo>
                    <a:pt x="4241405" y="2453954"/>
                  </a:lnTo>
                  <a:lnTo>
                    <a:pt x="4242494" y="2450478"/>
                  </a:lnTo>
                  <a:lnTo>
                    <a:pt x="4240680" y="2447341"/>
                  </a:lnTo>
                  <a:close/>
                </a:path>
                <a:path w="18617565" h="10859770">
                  <a:moveTo>
                    <a:pt x="4323091" y="2475797"/>
                  </a:moveTo>
                  <a:lnTo>
                    <a:pt x="4319949" y="2474850"/>
                  </a:lnTo>
                  <a:lnTo>
                    <a:pt x="4316282" y="2473286"/>
                  </a:lnTo>
                  <a:lnTo>
                    <a:pt x="4313141" y="2472340"/>
                  </a:lnTo>
                  <a:lnTo>
                    <a:pt x="4310003" y="2474154"/>
                  </a:lnTo>
                  <a:lnTo>
                    <a:pt x="4308723" y="2477154"/>
                  </a:lnTo>
                  <a:lnTo>
                    <a:pt x="4308120" y="2479260"/>
                  </a:lnTo>
                  <a:lnTo>
                    <a:pt x="4307919" y="2479963"/>
                  </a:lnTo>
                  <a:lnTo>
                    <a:pt x="4309257" y="2483291"/>
                  </a:lnTo>
                  <a:lnTo>
                    <a:pt x="4316257" y="2486277"/>
                  </a:lnTo>
                  <a:lnTo>
                    <a:pt x="4319399" y="2487223"/>
                  </a:lnTo>
                  <a:lnTo>
                    <a:pt x="4322536" y="2485409"/>
                  </a:lnTo>
                  <a:lnTo>
                    <a:pt x="4323815" y="2482410"/>
                  </a:lnTo>
                  <a:lnTo>
                    <a:pt x="4324904" y="2478934"/>
                  </a:lnTo>
                  <a:lnTo>
                    <a:pt x="4323091" y="2475797"/>
                  </a:lnTo>
                  <a:close/>
                </a:path>
                <a:path w="18617565" h="10859770">
                  <a:moveTo>
                    <a:pt x="11512019" y="5537235"/>
                  </a:moveTo>
                  <a:lnTo>
                    <a:pt x="11508500" y="5538098"/>
                  </a:lnTo>
                  <a:lnTo>
                    <a:pt x="11506554" y="5540813"/>
                  </a:lnTo>
                  <a:lnTo>
                    <a:pt x="11505299" y="5543036"/>
                  </a:lnTo>
                  <a:lnTo>
                    <a:pt x="11504941" y="5543671"/>
                  </a:lnTo>
                  <a:lnTo>
                    <a:pt x="11505802" y="5547191"/>
                  </a:lnTo>
                  <a:lnTo>
                    <a:pt x="11508519" y="5549136"/>
                  </a:lnTo>
                  <a:lnTo>
                    <a:pt x="11511901" y="5551367"/>
                  </a:lnTo>
                  <a:lnTo>
                    <a:pt x="11515567" y="5552931"/>
                  </a:lnTo>
                  <a:lnTo>
                    <a:pt x="11518753" y="5551927"/>
                  </a:lnTo>
                  <a:lnTo>
                    <a:pt x="11519856" y="5550033"/>
                  </a:lnTo>
                  <a:lnTo>
                    <a:pt x="11521478" y="5547179"/>
                  </a:lnTo>
                  <a:lnTo>
                    <a:pt x="11521836" y="5546545"/>
                  </a:lnTo>
                  <a:lnTo>
                    <a:pt x="11520974" y="5543025"/>
                  </a:lnTo>
                  <a:lnTo>
                    <a:pt x="11518259" y="5541079"/>
                  </a:lnTo>
                  <a:lnTo>
                    <a:pt x="11514876" y="5538848"/>
                  </a:lnTo>
                  <a:lnTo>
                    <a:pt x="11512019" y="5537235"/>
                  </a:lnTo>
                  <a:close/>
                </a:path>
                <a:path w="18617565" h="10859770">
                  <a:moveTo>
                    <a:pt x="1276329" y="1170635"/>
                  </a:moveTo>
                  <a:lnTo>
                    <a:pt x="1272477" y="1171354"/>
                  </a:lnTo>
                  <a:lnTo>
                    <a:pt x="1269609" y="1176434"/>
                  </a:lnTo>
                  <a:lnTo>
                    <a:pt x="1269251" y="1177070"/>
                  </a:lnTo>
                  <a:lnTo>
                    <a:pt x="1269971" y="1180922"/>
                  </a:lnTo>
                  <a:lnTo>
                    <a:pt x="1272829" y="1182535"/>
                  </a:lnTo>
                  <a:lnTo>
                    <a:pt x="1276211" y="1184766"/>
                  </a:lnTo>
                  <a:lnTo>
                    <a:pt x="1279878" y="1186330"/>
                  </a:lnTo>
                  <a:lnTo>
                    <a:pt x="1283063" y="1185326"/>
                  </a:lnTo>
                  <a:lnTo>
                    <a:pt x="1284167" y="1183432"/>
                  </a:lnTo>
                  <a:lnTo>
                    <a:pt x="1286147" y="1179944"/>
                  </a:lnTo>
                  <a:lnTo>
                    <a:pt x="1285427" y="1176090"/>
                  </a:lnTo>
                  <a:lnTo>
                    <a:pt x="1282569" y="1174477"/>
                  </a:lnTo>
                  <a:lnTo>
                    <a:pt x="1279187" y="1172248"/>
                  </a:lnTo>
                  <a:lnTo>
                    <a:pt x="1276329" y="1170635"/>
                  </a:lnTo>
                  <a:close/>
                </a:path>
                <a:path w="18617565" h="10859770">
                  <a:moveTo>
                    <a:pt x="4405643" y="2503921"/>
                  </a:moveTo>
                  <a:lnTo>
                    <a:pt x="4402501" y="2502975"/>
                  </a:lnTo>
                  <a:lnTo>
                    <a:pt x="4398835" y="2501411"/>
                  </a:lnTo>
                  <a:lnTo>
                    <a:pt x="4395693" y="2500464"/>
                  </a:lnTo>
                  <a:lnTo>
                    <a:pt x="4392556" y="2502277"/>
                  </a:lnTo>
                  <a:lnTo>
                    <a:pt x="4391276" y="2505276"/>
                  </a:lnTo>
                  <a:lnTo>
                    <a:pt x="4390673" y="2507383"/>
                  </a:lnTo>
                  <a:lnTo>
                    <a:pt x="4390472" y="2508086"/>
                  </a:lnTo>
                  <a:lnTo>
                    <a:pt x="4391810" y="2511414"/>
                  </a:lnTo>
                  <a:lnTo>
                    <a:pt x="4398809" y="2514400"/>
                  </a:lnTo>
                  <a:lnTo>
                    <a:pt x="4401951" y="2515346"/>
                  </a:lnTo>
                  <a:lnTo>
                    <a:pt x="4405089" y="2513532"/>
                  </a:lnTo>
                  <a:lnTo>
                    <a:pt x="4406368" y="2510533"/>
                  </a:lnTo>
                  <a:lnTo>
                    <a:pt x="4407457" y="2507057"/>
                  </a:lnTo>
                  <a:lnTo>
                    <a:pt x="4405643" y="2503921"/>
                  </a:lnTo>
                  <a:close/>
                </a:path>
                <a:path w="18617565" h="10859770">
                  <a:moveTo>
                    <a:pt x="4488196" y="2532044"/>
                  </a:moveTo>
                  <a:lnTo>
                    <a:pt x="4485054" y="2531098"/>
                  </a:lnTo>
                  <a:lnTo>
                    <a:pt x="4481388" y="2529534"/>
                  </a:lnTo>
                  <a:lnTo>
                    <a:pt x="4478246" y="2528586"/>
                  </a:lnTo>
                  <a:lnTo>
                    <a:pt x="4475108" y="2530400"/>
                  </a:lnTo>
                  <a:lnTo>
                    <a:pt x="4473829" y="2533400"/>
                  </a:lnTo>
                  <a:lnTo>
                    <a:pt x="4473226" y="2535506"/>
                  </a:lnTo>
                  <a:lnTo>
                    <a:pt x="4473025" y="2536209"/>
                  </a:lnTo>
                  <a:lnTo>
                    <a:pt x="4474362" y="2539537"/>
                  </a:lnTo>
                  <a:lnTo>
                    <a:pt x="4481362" y="2542523"/>
                  </a:lnTo>
                  <a:lnTo>
                    <a:pt x="4484504" y="2543469"/>
                  </a:lnTo>
                  <a:lnTo>
                    <a:pt x="4487641" y="2541655"/>
                  </a:lnTo>
                  <a:lnTo>
                    <a:pt x="4488921" y="2538656"/>
                  </a:lnTo>
                  <a:lnTo>
                    <a:pt x="4490009" y="2535180"/>
                  </a:lnTo>
                  <a:lnTo>
                    <a:pt x="4488196" y="2532044"/>
                  </a:lnTo>
                  <a:close/>
                </a:path>
                <a:path w="18617565" h="10859770">
                  <a:moveTo>
                    <a:pt x="1201930" y="1124322"/>
                  </a:moveTo>
                  <a:lnTo>
                    <a:pt x="1198077" y="1125041"/>
                  </a:lnTo>
                  <a:lnTo>
                    <a:pt x="1195210" y="1130122"/>
                  </a:lnTo>
                  <a:lnTo>
                    <a:pt x="1194852" y="1130757"/>
                  </a:lnTo>
                  <a:lnTo>
                    <a:pt x="1195714" y="1134277"/>
                  </a:lnTo>
                  <a:lnTo>
                    <a:pt x="1198429" y="1136223"/>
                  </a:lnTo>
                  <a:lnTo>
                    <a:pt x="1201811" y="1138454"/>
                  </a:lnTo>
                  <a:lnTo>
                    <a:pt x="1205477" y="1140018"/>
                  </a:lnTo>
                  <a:lnTo>
                    <a:pt x="1208664" y="1139013"/>
                  </a:lnTo>
                  <a:lnTo>
                    <a:pt x="1209767" y="1137119"/>
                  </a:lnTo>
                  <a:lnTo>
                    <a:pt x="1211747" y="1133631"/>
                  </a:lnTo>
                  <a:lnTo>
                    <a:pt x="1211027" y="1129779"/>
                  </a:lnTo>
                  <a:lnTo>
                    <a:pt x="1208169" y="1128166"/>
                  </a:lnTo>
                  <a:lnTo>
                    <a:pt x="1204787" y="1125935"/>
                  </a:lnTo>
                  <a:lnTo>
                    <a:pt x="1201930" y="1124322"/>
                  </a:lnTo>
                  <a:close/>
                </a:path>
                <a:path w="18617565" h="10859770">
                  <a:moveTo>
                    <a:pt x="11438713" y="5490208"/>
                  </a:moveTo>
                  <a:lnTo>
                    <a:pt x="11434860" y="5490927"/>
                  </a:lnTo>
                  <a:lnTo>
                    <a:pt x="11431992" y="5496007"/>
                  </a:lnTo>
                  <a:lnTo>
                    <a:pt x="11431634" y="5496642"/>
                  </a:lnTo>
                  <a:lnTo>
                    <a:pt x="11432354" y="5500496"/>
                  </a:lnTo>
                  <a:lnTo>
                    <a:pt x="11435212" y="5502109"/>
                  </a:lnTo>
                  <a:lnTo>
                    <a:pt x="11438594" y="5504340"/>
                  </a:lnTo>
                  <a:lnTo>
                    <a:pt x="11442260" y="5505903"/>
                  </a:lnTo>
                  <a:lnTo>
                    <a:pt x="11445447" y="5504899"/>
                  </a:lnTo>
                  <a:lnTo>
                    <a:pt x="11446550" y="5503005"/>
                  </a:lnTo>
                  <a:lnTo>
                    <a:pt x="11448530" y="5499517"/>
                  </a:lnTo>
                  <a:lnTo>
                    <a:pt x="11447809" y="5495664"/>
                  </a:lnTo>
                  <a:lnTo>
                    <a:pt x="11444952" y="5494052"/>
                  </a:lnTo>
                  <a:lnTo>
                    <a:pt x="11441570" y="5491821"/>
                  </a:lnTo>
                  <a:lnTo>
                    <a:pt x="11438713" y="5490208"/>
                  </a:lnTo>
                  <a:close/>
                </a:path>
                <a:path w="18617565" h="10859770">
                  <a:moveTo>
                    <a:pt x="4570891" y="2559833"/>
                  </a:moveTo>
                  <a:lnTo>
                    <a:pt x="4567606" y="2559221"/>
                  </a:lnTo>
                  <a:lnTo>
                    <a:pt x="4563940" y="2557657"/>
                  </a:lnTo>
                  <a:lnTo>
                    <a:pt x="4560798" y="2556710"/>
                  </a:lnTo>
                  <a:lnTo>
                    <a:pt x="4557662" y="2558523"/>
                  </a:lnTo>
                  <a:lnTo>
                    <a:pt x="4556382" y="2561524"/>
                  </a:lnTo>
                  <a:lnTo>
                    <a:pt x="4555577" y="2564332"/>
                  </a:lnTo>
                  <a:lnTo>
                    <a:pt x="4556915" y="2567660"/>
                  </a:lnTo>
                  <a:lnTo>
                    <a:pt x="4559915" y="2568940"/>
                  </a:lnTo>
                  <a:lnTo>
                    <a:pt x="4560057" y="2568607"/>
                  </a:lnTo>
                  <a:lnTo>
                    <a:pt x="4564057" y="2570313"/>
                  </a:lnTo>
                  <a:lnTo>
                    <a:pt x="4567199" y="2571259"/>
                  </a:lnTo>
                  <a:lnTo>
                    <a:pt x="4570336" y="2569445"/>
                  </a:lnTo>
                  <a:lnTo>
                    <a:pt x="4571616" y="2566446"/>
                  </a:lnTo>
                  <a:lnTo>
                    <a:pt x="4572562" y="2563303"/>
                  </a:lnTo>
                  <a:lnTo>
                    <a:pt x="4570891" y="2559833"/>
                  </a:lnTo>
                  <a:close/>
                </a:path>
                <a:path w="18617565" h="10859770">
                  <a:moveTo>
                    <a:pt x="4653443" y="2587956"/>
                  </a:moveTo>
                  <a:lnTo>
                    <a:pt x="4650159" y="2587344"/>
                  </a:lnTo>
                  <a:lnTo>
                    <a:pt x="4646493" y="2585780"/>
                  </a:lnTo>
                  <a:lnTo>
                    <a:pt x="4643351" y="2584833"/>
                  </a:lnTo>
                  <a:lnTo>
                    <a:pt x="4640214" y="2586646"/>
                  </a:lnTo>
                  <a:lnTo>
                    <a:pt x="4638934" y="2589646"/>
                  </a:lnTo>
                  <a:lnTo>
                    <a:pt x="4638130" y="2592455"/>
                  </a:lnTo>
                  <a:lnTo>
                    <a:pt x="4639468" y="2595783"/>
                  </a:lnTo>
                  <a:lnTo>
                    <a:pt x="4642467" y="2597063"/>
                  </a:lnTo>
                  <a:lnTo>
                    <a:pt x="4642610" y="2596730"/>
                  </a:lnTo>
                  <a:lnTo>
                    <a:pt x="4646609" y="2598436"/>
                  </a:lnTo>
                  <a:lnTo>
                    <a:pt x="4649751" y="2599382"/>
                  </a:lnTo>
                  <a:lnTo>
                    <a:pt x="4652889" y="2597568"/>
                  </a:lnTo>
                  <a:lnTo>
                    <a:pt x="4654168" y="2594569"/>
                  </a:lnTo>
                  <a:lnTo>
                    <a:pt x="4655115" y="2591426"/>
                  </a:lnTo>
                  <a:lnTo>
                    <a:pt x="4653443" y="2587956"/>
                  </a:lnTo>
                  <a:close/>
                </a:path>
                <a:path w="18617565" h="10859770">
                  <a:moveTo>
                    <a:pt x="11365313" y="5444322"/>
                  </a:moveTo>
                  <a:lnTo>
                    <a:pt x="11361460" y="5445042"/>
                  </a:lnTo>
                  <a:lnTo>
                    <a:pt x="11358593" y="5450121"/>
                  </a:lnTo>
                  <a:lnTo>
                    <a:pt x="11358234" y="5450756"/>
                  </a:lnTo>
                  <a:lnTo>
                    <a:pt x="11358954" y="5454609"/>
                  </a:lnTo>
                  <a:lnTo>
                    <a:pt x="11361812" y="5456222"/>
                  </a:lnTo>
                  <a:lnTo>
                    <a:pt x="11365194" y="5458453"/>
                  </a:lnTo>
                  <a:lnTo>
                    <a:pt x="11368860" y="5460017"/>
                  </a:lnTo>
                  <a:lnTo>
                    <a:pt x="11372047" y="5459012"/>
                  </a:lnTo>
                  <a:lnTo>
                    <a:pt x="11373151" y="5457119"/>
                  </a:lnTo>
                  <a:lnTo>
                    <a:pt x="11375131" y="5453630"/>
                  </a:lnTo>
                  <a:lnTo>
                    <a:pt x="11374410" y="5449778"/>
                  </a:lnTo>
                  <a:lnTo>
                    <a:pt x="11371552" y="5448165"/>
                  </a:lnTo>
                  <a:lnTo>
                    <a:pt x="11368170" y="5445934"/>
                  </a:lnTo>
                  <a:lnTo>
                    <a:pt x="11365313" y="5444322"/>
                  </a:lnTo>
                  <a:close/>
                </a:path>
                <a:path w="18617565" h="10859770">
                  <a:moveTo>
                    <a:pt x="1129099" y="1077102"/>
                  </a:moveTo>
                  <a:lnTo>
                    <a:pt x="1125579" y="1077965"/>
                  </a:lnTo>
                  <a:lnTo>
                    <a:pt x="1121904" y="1083093"/>
                  </a:lnTo>
                  <a:lnTo>
                    <a:pt x="1121687" y="1083395"/>
                  </a:lnTo>
                  <a:lnTo>
                    <a:pt x="1122550" y="1086915"/>
                  </a:lnTo>
                  <a:lnTo>
                    <a:pt x="1125265" y="1088861"/>
                  </a:lnTo>
                  <a:lnTo>
                    <a:pt x="1128647" y="1091092"/>
                  </a:lnTo>
                  <a:lnTo>
                    <a:pt x="1129647" y="1091518"/>
                  </a:lnTo>
                  <a:lnTo>
                    <a:pt x="1129505" y="1091852"/>
                  </a:lnTo>
                  <a:lnTo>
                    <a:pt x="1132171" y="1092989"/>
                  </a:lnTo>
                  <a:lnTo>
                    <a:pt x="1135358" y="1091984"/>
                  </a:lnTo>
                  <a:lnTo>
                    <a:pt x="1136645" y="1089775"/>
                  </a:lnTo>
                  <a:lnTo>
                    <a:pt x="1136829" y="1089459"/>
                  </a:lnTo>
                  <a:lnTo>
                    <a:pt x="1138775" y="1086745"/>
                  </a:lnTo>
                  <a:lnTo>
                    <a:pt x="1137912" y="1083226"/>
                  </a:lnTo>
                  <a:lnTo>
                    <a:pt x="1135196" y="1081279"/>
                  </a:lnTo>
                  <a:lnTo>
                    <a:pt x="1131814" y="1079048"/>
                  </a:lnTo>
                  <a:lnTo>
                    <a:pt x="1129099" y="1077102"/>
                  </a:lnTo>
                  <a:close/>
                </a:path>
                <a:path w="18617565" h="10859770">
                  <a:moveTo>
                    <a:pt x="4736138" y="2615746"/>
                  </a:moveTo>
                  <a:lnTo>
                    <a:pt x="4732854" y="2615133"/>
                  </a:lnTo>
                  <a:lnTo>
                    <a:pt x="4729188" y="2613569"/>
                  </a:lnTo>
                  <a:lnTo>
                    <a:pt x="4726046" y="2612623"/>
                  </a:lnTo>
                  <a:lnTo>
                    <a:pt x="4722909" y="2614436"/>
                  </a:lnTo>
                  <a:lnTo>
                    <a:pt x="4721629" y="2617436"/>
                  </a:lnTo>
                  <a:lnTo>
                    <a:pt x="4720825" y="2620244"/>
                  </a:lnTo>
                  <a:lnTo>
                    <a:pt x="4722163" y="2623573"/>
                  </a:lnTo>
                  <a:lnTo>
                    <a:pt x="4725162" y="2624853"/>
                  </a:lnTo>
                  <a:lnTo>
                    <a:pt x="4725305" y="2624519"/>
                  </a:lnTo>
                  <a:lnTo>
                    <a:pt x="4729304" y="2626225"/>
                  </a:lnTo>
                  <a:lnTo>
                    <a:pt x="4732446" y="2627172"/>
                  </a:lnTo>
                  <a:lnTo>
                    <a:pt x="4735584" y="2625358"/>
                  </a:lnTo>
                  <a:lnTo>
                    <a:pt x="4736863" y="2622358"/>
                  </a:lnTo>
                  <a:lnTo>
                    <a:pt x="4737809" y="2619217"/>
                  </a:lnTo>
                  <a:lnTo>
                    <a:pt x="4736138" y="2615746"/>
                  </a:lnTo>
                  <a:close/>
                </a:path>
                <a:path w="18617565" h="10859770">
                  <a:moveTo>
                    <a:pt x="4818500" y="2643394"/>
                  </a:moveTo>
                  <a:lnTo>
                    <a:pt x="4815216" y="2642781"/>
                  </a:lnTo>
                  <a:lnTo>
                    <a:pt x="4811549" y="2641217"/>
                  </a:lnTo>
                  <a:lnTo>
                    <a:pt x="4808407" y="2640271"/>
                  </a:lnTo>
                  <a:lnTo>
                    <a:pt x="4805270" y="2642083"/>
                  </a:lnTo>
                  <a:lnTo>
                    <a:pt x="4803990" y="2645084"/>
                  </a:lnTo>
                  <a:lnTo>
                    <a:pt x="4803186" y="2647893"/>
                  </a:lnTo>
                  <a:lnTo>
                    <a:pt x="4804525" y="2651221"/>
                  </a:lnTo>
                  <a:lnTo>
                    <a:pt x="4807524" y="2652500"/>
                  </a:lnTo>
                  <a:lnTo>
                    <a:pt x="4807667" y="2652167"/>
                  </a:lnTo>
                  <a:lnTo>
                    <a:pt x="4811666" y="2653873"/>
                  </a:lnTo>
                  <a:lnTo>
                    <a:pt x="4814808" y="2654819"/>
                  </a:lnTo>
                  <a:lnTo>
                    <a:pt x="4817945" y="2653006"/>
                  </a:lnTo>
                  <a:lnTo>
                    <a:pt x="4819225" y="2650006"/>
                  </a:lnTo>
                  <a:lnTo>
                    <a:pt x="4820171" y="2646864"/>
                  </a:lnTo>
                  <a:lnTo>
                    <a:pt x="4818500" y="2643394"/>
                  </a:lnTo>
                  <a:close/>
                </a:path>
                <a:path w="18617565" h="10859770">
                  <a:moveTo>
                    <a:pt x="11290535" y="5399817"/>
                  </a:moveTo>
                  <a:lnTo>
                    <a:pt x="11286683" y="5400537"/>
                  </a:lnTo>
                  <a:lnTo>
                    <a:pt x="11283995" y="5405299"/>
                  </a:lnTo>
                  <a:lnTo>
                    <a:pt x="11283457" y="5406252"/>
                  </a:lnTo>
                  <a:lnTo>
                    <a:pt x="11284320" y="5409772"/>
                  </a:lnTo>
                  <a:lnTo>
                    <a:pt x="11286894" y="5412052"/>
                  </a:lnTo>
                  <a:lnTo>
                    <a:pt x="11294226" y="5415180"/>
                  </a:lnTo>
                  <a:lnTo>
                    <a:pt x="11297412" y="5414175"/>
                  </a:lnTo>
                  <a:lnTo>
                    <a:pt x="11298882" y="5411650"/>
                  </a:lnTo>
                  <a:lnTo>
                    <a:pt x="11300828" y="5408935"/>
                  </a:lnTo>
                  <a:lnTo>
                    <a:pt x="11299632" y="5405274"/>
                  </a:lnTo>
                  <a:lnTo>
                    <a:pt x="11297059" y="5402994"/>
                  </a:lnTo>
                  <a:lnTo>
                    <a:pt x="11293393" y="5401431"/>
                  </a:lnTo>
                  <a:lnTo>
                    <a:pt x="11290535" y="5399817"/>
                  </a:lnTo>
                  <a:close/>
                </a:path>
                <a:path w="18617565" h="10859770">
                  <a:moveTo>
                    <a:pt x="4900719" y="2671374"/>
                  </a:moveTo>
                  <a:lnTo>
                    <a:pt x="4897435" y="2670762"/>
                  </a:lnTo>
                  <a:lnTo>
                    <a:pt x="4893769" y="2669198"/>
                  </a:lnTo>
                  <a:lnTo>
                    <a:pt x="4890627" y="2668251"/>
                  </a:lnTo>
                  <a:lnTo>
                    <a:pt x="4887489" y="2670065"/>
                  </a:lnTo>
                  <a:lnTo>
                    <a:pt x="4886210" y="2673064"/>
                  </a:lnTo>
                  <a:lnTo>
                    <a:pt x="4885406" y="2675872"/>
                  </a:lnTo>
                  <a:lnTo>
                    <a:pt x="4886744" y="2679201"/>
                  </a:lnTo>
                  <a:lnTo>
                    <a:pt x="4889744" y="2680481"/>
                  </a:lnTo>
                  <a:lnTo>
                    <a:pt x="4889886" y="2680148"/>
                  </a:lnTo>
                  <a:lnTo>
                    <a:pt x="4893885" y="2681854"/>
                  </a:lnTo>
                  <a:lnTo>
                    <a:pt x="4897027" y="2682800"/>
                  </a:lnTo>
                  <a:lnTo>
                    <a:pt x="4900164" y="2680987"/>
                  </a:lnTo>
                  <a:lnTo>
                    <a:pt x="4901444" y="2677987"/>
                  </a:lnTo>
                  <a:lnTo>
                    <a:pt x="4902390" y="2674845"/>
                  </a:lnTo>
                  <a:lnTo>
                    <a:pt x="4900719" y="2671374"/>
                  </a:lnTo>
                  <a:close/>
                </a:path>
                <a:path w="18617565" h="10859770">
                  <a:moveTo>
                    <a:pt x="1057313" y="1028358"/>
                  </a:moveTo>
                  <a:lnTo>
                    <a:pt x="1053459" y="1029078"/>
                  </a:lnTo>
                  <a:lnTo>
                    <a:pt x="1049567" y="1034509"/>
                  </a:lnTo>
                  <a:lnTo>
                    <a:pt x="1050287" y="1038363"/>
                  </a:lnTo>
                  <a:lnTo>
                    <a:pt x="1053003" y="1040308"/>
                  </a:lnTo>
                  <a:lnTo>
                    <a:pt x="1056385" y="1042538"/>
                  </a:lnTo>
                  <a:lnTo>
                    <a:pt x="1060052" y="1044102"/>
                  </a:lnTo>
                  <a:lnTo>
                    <a:pt x="1063095" y="1043432"/>
                  </a:lnTo>
                  <a:lnTo>
                    <a:pt x="1064899" y="1041049"/>
                  </a:lnTo>
                  <a:lnTo>
                    <a:pt x="1066845" y="1038334"/>
                  </a:lnTo>
                  <a:lnTo>
                    <a:pt x="1066126" y="1034481"/>
                  </a:lnTo>
                  <a:lnTo>
                    <a:pt x="1063410" y="1032535"/>
                  </a:lnTo>
                  <a:lnTo>
                    <a:pt x="1060028" y="1030304"/>
                  </a:lnTo>
                  <a:lnTo>
                    <a:pt x="1057313" y="1028358"/>
                  </a:lnTo>
                  <a:close/>
                </a:path>
                <a:path w="18617565" h="10859770">
                  <a:moveTo>
                    <a:pt x="4983081" y="2699022"/>
                  </a:moveTo>
                  <a:lnTo>
                    <a:pt x="4979797" y="2698409"/>
                  </a:lnTo>
                  <a:lnTo>
                    <a:pt x="4976130" y="2696845"/>
                  </a:lnTo>
                  <a:lnTo>
                    <a:pt x="4972988" y="2695899"/>
                  </a:lnTo>
                  <a:lnTo>
                    <a:pt x="4969851" y="2697711"/>
                  </a:lnTo>
                  <a:lnTo>
                    <a:pt x="4968571" y="2700712"/>
                  </a:lnTo>
                  <a:lnTo>
                    <a:pt x="4967767" y="2703521"/>
                  </a:lnTo>
                  <a:lnTo>
                    <a:pt x="4969105" y="2706849"/>
                  </a:lnTo>
                  <a:lnTo>
                    <a:pt x="4972105" y="2708128"/>
                  </a:lnTo>
                  <a:lnTo>
                    <a:pt x="4972247" y="2707795"/>
                  </a:lnTo>
                  <a:lnTo>
                    <a:pt x="4976247" y="2709501"/>
                  </a:lnTo>
                  <a:lnTo>
                    <a:pt x="4979389" y="2710447"/>
                  </a:lnTo>
                  <a:lnTo>
                    <a:pt x="4982526" y="2708634"/>
                  </a:lnTo>
                  <a:lnTo>
                    <a:pt x="4983805" y="2705634"/>
                  </a:lnTo>
                  <a:lnTo>
                    <a:pt x="4984751" y="2702493"/>
                  </a:lnTo>
                  <a:lnTo>
                    <a:pt x="4983081" y="2699022"/>
                  </a:lnTo>
                  <a:close/>
                </a:path>
                <a:path w="18617565" h="10859770">
                  <a:moveTo>
                    <a:pt x="11215425" y="5355171"/>
                  </a:moveTo>
                  <a:lnTo>
                    <a:pt x="11211764" y="5356367"/>
                  </a:lnTo>
                  <a:lnTo>
                    <a:pt x="11210688" y="5358272"/>
                  </a:lnTo>
                  <a:lnTo>
                    <a:pt x="11210151" y="5359225"/>
                  </a:lnTo>
                  <a:lnTo>
                    <a:pt x="11208205" y="5361940"/>
                  </a:lnTo>
                  <a:lnTo>
                    <a:pt x="11209258" y="5365935"/>
                  </a:lnTo>
                  <a:lnTo>
                    <a:pt x="11211973" y="5367881"/>
                  </a:lnTo>
                  <a:lnTo>
                    <a:pt x="11216307" y="5369730"/>
                  </a:lnTo>
                  <a:lnTo>
                    <a:pt x="11216497" y="5370205"/>
                  </a:lnTo>
                  <a:lnTo>
                    <a:pt x="11219164" y="5371343"/>
                  </a:lnTo>
                  <a:lnTo>
                    <a:pt x="11222492" y="5370004"/>
                  </a:lnTo>
                  <a:lnTo>
                    <a:pt x="11223963" y="5367479"/>
                  </a:lnTo>
                  <a:lnTo>
                    <a:pt x="11225909" y="5364765"/>
                  </a:lnTo>
                  <a:lnTo>
                    <a:pt x="11224856" y="5360770"/>
                  </a:lnTo>
                  <a:lnTo>
                    <a:pt x="11222140" y="5358824"/>
                  </a:lnTo>
                  <a:lnTo>
                    <a:pt x="11218474" y="5357260"/>
                  </a:lnTo>
                  <a:lnTo>
                    <a:pt x="11215425" y="5355171"/>
                  </a:lnTo>
                  <a:close/>
                </a:path>
                <a:path w="18617565" h="10859770">
                  <a:moveTo>
                    <a:pt x="5065442" y="2726669"/>
                  </a:moveTo>
                  <a:lnTo>
                    <a:pt x="5062158" y="2726056"/>
                  </a:lnTo>
                  <a:lnTo>
                    <a:pt x="5058492" y="2724492"/>
                  </a:lnTo>
                  <a:lnTo>
                    <a:pt x="5055350" y="2723546"/>
                  </a:lnTo>
                  <a:lnTo>
                    <a:pt x="5052212" y="2725360"/>
                  </a:lnTo>
                  <a:lnTo>
                    <a:pt x="5050933" y="2728359"/>
                  </a:lnTo>
                  <a:lnTo>
                    <a:pt x="5050129" y="2731167"/>
                  </a:lnTo>
                  <a:lnTo>
                    <a:pt x="5051467" y="2734496"/>
                  </a:lnTo>
                  <a:lnTo>
                    <a:pt x="5054467" y="2735776"/>
                  </a:lnTo>
                  <a:lnTo>
                    <a:pt x="5054609" y="2735442"/>
                  </a:lnTo>
                  <a:lnTo>
                    <a:pt x="5058609" y="2737149"/>
                  </a:lnTo>
                  <a:lnTo>
                    <a:pt x="5061751" y="2738095"/>
                  </a:lnTo>
                  <a:lnTo>
                    <a:pt x="5064888" y="2736282"/>
                  </a:lnTo>
                  <a:lnTo>
                    <a:pt x="5066167" y="2733282"/>
                  </a:lnTo>
                  <a:lnTo>
                    <a:pt x="5067113" y="2730140"/>
                  </a:lnTo>
                  <a:lnTo>
                    <a:pt x="5065442" y="2726669"/>
                  </a:lnTo>
                  <a:close/>
                </a:path>
                <a:path w="18617565" h="10859770">
                  <a:moveTo>
                    <a:pt x="11139746" y="5311858"/>
                  </a:moveTo>
                  <a:lnTo>
                    <a:pt x="11136085" y="5313054"/>
                  </a:lnTo>
                  <a:lnTo>
                    <a:pt x="11134472" y="5315911"/>
                  </a:lnTo>
                  <a:lnTo>
                    <a:pt x="11132716" y="5319103"/>
                  </a:lnTo>
                  <a:lnTo>
                    <a:pt x="11133913" y="5322764"/>
                  </a:lnTo>
                  <a:lnTo>
                    <a:pt x="11136628" y="5324710"/>
                  </a:lnTo>
                  <a:lnTo>
                    <a:pt x="11143627" y="5327696"/>
                  </a:lnTo>
                  <a:lnTo>
                    <a:pt x="11147289" y="5326501"/>
                  </a:lnTo>
                  <a:lnTo>
                    <a:pt x="11148427" y="5323834"/>
                  </a:lnTo>
                  <a:lnTo>
                    <a:pt x="11150181" y="5320642"/>
                  </a:lnTo>
                  <a:lnTo>
                    <a:pt x="11148985" y="5316981"/>
                  </a:lnTo>
                  <a:lnTo>
                    <a:pt x="11146270" y="5315035"/>
                  </a:lnTo>
                  <a:lnTo>
                    <a:pt x="11142604" y="5313471"/>
                  </a:lnTo>
                  <a:lnTo>
                    <a:pt x="11139746" y="5311858"/>
                  </a:lnTo>
                  <a:close/>
                </a:path>
                <a:path w="18617565" h="10859770">
                  <a:moveTo>
                    <a:pt x="985477" y="978807"/>
                  </a:moveTo>
                  <a:lnTo>
                    <a:pt x="981624" y="979526"/>
                  </a:lnTo>
                  <a:lnTo>
                    <a:pt x="977732" y="984957"/>
                  </a:lnTo>
                  <a:lnTo>
                    <a:pt x="978451" y="988810"/>
                  </a:lnTo>
                  <a:lnTo>
                    <a:pt x="981167" y="990755"/>
                  </a:lnTo>
                  <a:lnTo>
                    <a:pt x="984549" y="992986"/>
                  </a:lnTo>
                  <a:lnTo>
                    <a:pt x="988216" y="994550"/>
                  </a:lnTo>
                  <a:lnTo>
                    <a:pt x="991260" y="993880"/>
                  </a:lnTo>
                  <a:lnTo>
                    <a:pt x="993064" y="991497"/>
                  </a:lnTo>
                  <a:lnTo>
                    <a:pt x="995010" y="988781"/>
                  </a:lnTo>
                  <a:lnTo>
                    <a:pt x="994290" y="984929"/>
                  </a:lnTo>
                  <a:lnTo>
                    <a:pt x="991574" y="982982"/>
                  </a:lnTo>
                  <a:lnTo>
                    <a:pt x="988192" y="980752"/>
                  </a:lnTo>
                  <a:lnTo>
                    <a:pt x="985477" y="978807"/>
                  </a:lnTo>
                  <a:close/>
                </a:path>
                <a:path w="18617565" h="10859770">
                  <a:moveTo>
                    <a:pt x="5147662" y="2754650"/>
                  </a:moveTo>
                  <a:lnTo>
                    <a:pt x="5144378" y="2754037"/>
                  </a:lnTo>
                  <a:lnTo>
                    <a:pt x="5140711" y="2752473"/>
                  </a:lnTo>
                  <a:lnTo>
                    <a:pt x="5137569" y="2751527"/>
                  </a:lnTo>
                  <a:lnTo>
                    <a:pt x="5134432" y="2753341"/>
                  </a:lnTo>
                  <a:lnTo>
                    <a:pt x="5133152" y="2756340"/>
                  </a:lnTo>
                  <a:lnTo>
                    <a:pt x="5132348" y="2759149"/>
                  </a:lnTo>
                  <a:lnTo>
                    <a:pt x="5133686" y="2762477"/>
                  </a:lnTo>
                  <a:lnTo>
                    <a:pt x="5136686" y="2763757"/>
                  </a:lnTo>
                  <a:lnTo>
                    <a:pt x="5136828" y="2763423"/>
                  </a:lnTo>
                  <a:lnTo>
                    <a:pt x="5140828" y="2765129"/>
                  </a:lnTo>
                  <a:lnTo>
                    <a:pt x="5143970" y="2766076"/>
                  </a:lnTo>
                  <a:lnTo>
                    <a:pt x="5147107" y="2764263"/>
                  </a:lnTo>
                  <a:lnTo>
                    <a:pt x="5148387" y="2761263"/>
                  </a:lnTo>
                  <a:lnTo>
                    <a:pt x="5149333" y="2758121"/>
                  </a:lnTo>
                  <a:lnTo>
                    <a:pt x="5147662" y="2754650"/>
                  </a:lnTo>
                  <a:close/>
                </a:path>
                <a:path w="18617565" h="10859770">
                  <a:moveTo>
                    <a:pt x="5230023" y="2782298"/>
                  </a:moveTo>
                  <a:lnTo>
                    <a:pt x="5226739" y="2781685"/>
                  </a:lnTo>
                  <a:lnTo>
                    <a:pt x="5223073" y="2780121"/>
                  </a:lnTo>
                  <a:lnTo>
                    <a:pt x="5219931" y="2779175"/>
                  </a:lnTo>
                  <a:lnTo>
                    <a:pt x="5216794" y="2780989"/>
                  </a:lnTo>
                  <a:lnTo>
                    <a:pt x="5215514" y="2783988"/>
                  </a:lnTo>
                  <a:lnTo>
                    <a:pt x="5214710" y="2786797"/>
                  </a:lnTo>
                  <a:lnTo>
                    <a:pt x="5216048" y="2790125"/>
                  </a:lnTo>
                  <a:lnTo>
                    <a:pt x="5219048" y="2791404"/>
                  </a:lnTo>
                  <a:lnTo>
                    <a:pt x="5219190" y="2791071"/>
                  </a:lnTo>
                  <a:lnTo>
                    <a:pt x="5223190" y="2792777"/>
                  </a:lnTo>
                  <a:lnTo>
                    <a:pt x="5226332" y="2793723"/>
                  </a:lnTo>
                  <a:lnTo>
                    <a:pt x="5229468" y="2791910"/>
                  </a:lnTo>
                  <a:lnTo>
                    <a:pt x="5230748" y="2788911"/>
                  </a:lnTo>
                  <a:lnTo>
                    <a:pt x="5231694" y="2785769"/>
                  </a:lnTo>
                  <a:lnTo>
                    <a:pt x="5230023" y="2782298"/>
                  </a:lnTo>
                  <a:close/>
                </a:path>
                <a:path w="18617565" h="10859770">
                  <a:moveTo>
                    <a:pt x="11063640" y="5269545"/>
                  </a:moveTo>
                  <a:lnTo>
                    <a:pt x="11059646" y="5270598"/>
                  </a:lnTo>
                  <a:lnTo>
                    <a:pt x="11058366" y="5273599"/>
                  </a:lnTo>
                  <a:lnTo>
                    <a:pt x="11056753" y="5276456"/>
                  </a:lnTo>
                  <a:lnTo>
                    <a:pt x="11057948" y="5280118"/>
                  </a:lnTo>
                  <a:lnTo>
                    <a:pt x="11060663" y="5282063"/>
                  </a:lnTo>
                  <a:lnTo>
                    <a:pt x="11067664" y="5285049"/>
                  </a:lnTo>
                  <a:lnTo>
                    <a:pt x="11071183" y="5284187"/>
                  </a:lnTo>
                  <a:lnTo>
                    <a:pt x="11072463" y="5281187"/>
                  </a:lnTo>
                  <a:lnTo>
                    <a:pt x="11074075" y="5278330"/>
                  </a:lnTo>
                  <a:lnTo>
                    <a:pt x="11072881" y="5274668"/>
                  </a:lnTo>
                  <a:lnTo>
                    <a:pt x="11070165" y="5272721"/>
                  </a:lnTo>
                  <a:lnTo>
                    <a:pt x="11066498" y="5271157"/>
                  </a:lnTo>
                  <a:lnTo>
                    <a:pt x="11063640" y="5269545"/>
                  </a:lnTo>
                  <a:close/>
                </a:path>
                <a:path w="18617565" h="10859770">
                  <a:moveTo>
                    <a:pt x="5312718" y="2810089"/>
                  </a:moveTo>
                  <a:lnTo>
                    <a:pt x="5309434" y="2809476"/>
                  </a:lnTo>
                  <a:lnTo>
                    <a:pt x="5305767" y="2807911"/>
                  </a:lnTo>
                  <a:lnTo>
                    <a:pt x="5302625" y="2806965"/>
                  </a:lnTo>
                  <a:lnTo>
                    <a:pt x="5299488" y="2808778"/>
                  </a:lnTo>
                  <a:lnTo>
                    <a:pt x="5298209" y="2811777"/>
                  </a:lnTo>
                  <a:lnTo>
                    <a:pt x="5297404" y="2814586"/>
                  </a:lnTo>
                  <a:lnTo>
                    <a:pt x="5298743" y="2817915"/>
                  </a:lnTo>
                  <a:lnTo>
                    <a:pt x="5301742" y="2819195"/>
                  </a:lnTo>
                  <a:lnTo>
                    <a:pt x="5301885" y="2818862"/>
                  </a:lnTo>
                  <a:lnTo>
                    <a:pt x="5305884" y="2820568"/>
                  </a:lnTo>
                  <a:lnTo>
                    <a:pt x="5309026" y="2821514"/>
                  </a:lnTo>
                  <a:lnTo>
                    <a:pt x="5312163" y="2819700"/>
                  </a:lnTo>
                  <a:lnTo>
                    <a:pt x="5313443" y="2816700"/>
                  </a:lnTo>
                  <a:lnTo>
                    <a:pt x="5314389" y="2813558"/>
                  </a:lnTo>
                  <a:lnTo>
                    <a:pt x="5312718" y="2810089"/>
                  </a:lnTo>
                  <a:close/>
                </a:path>
                <a:path w="18617565" h="10859770">
                  <a:moveTo>
                    <a:pt x="10987392" y="5227565"/>
                  </a:moveTo>
                  <a:lnTo>
                    <a:pt x="10983398" y="5228619"/>
                  </a:lnTo>
                  <a:lnTo>
                    <a:pt x="10982118" y="5231619"/>
                  </a:lnTo>
                  <a:lnTo>
                    <a:pt x="10980506" y="5234476"/>
                  </a:lnTo>
                  <a:lnTo>
                    <a:pt x="10981700" y="5238137"/>
                  </a:lnTo>
                  <a:lnTo>
                    <a:pt x="10984416" y="5240084"/>
                  </a:lnTo>
                  <a:lnTo>
                    <a:pt x="10991415" y="5243069"/>
                  </a:lnTo>
                  <a:lnTo>
                    <a:pt x="10994935" y="5242207"/>
                  </a:lnTo>
                  <a:lnTo>
                    <a:pt x="10996215" y="5239208"/>
                  </a:lnTo>
                  <a:lnTo>
                    <a:pt x="10997828" y="5236349"/>
                  </a:lnTo>
                  <a:lnTo>
                    <a:pt x="10996631" y="5232688"/>
                  </a:lnTo>
                  <a:lnTo>
                    <a:pt x="10993917" y="5230742"/>
                  </a:lnTo>
                  <a:lnTo>
                    <a:pt x="10990251" y="5229178"/>
                  </a:lnTo>
                  <a:lnTo>
                    <a:pt x="10987392" y="5227565"/>
                  </a:lnTo>
                  <a:close/>
                </a:path>
                <a:path w="18617565" h="10859770">
                  <a:moveTo>
                    <a:pt x="914543" y="928062"/>
                  </a:moveTo>
                  <a:lnTo>
                    <a:pt x="910690" y="928782"/>
                  </a:lnTo>
                  <a:lnTo>
                    <a:pt x="908744" y="931498"/>
                  </a:lnTo>
                  <a:lnTo>
                    <a:pt x="906465" y="934071"/>
                  </a:lnTo>
                  <a:lnTo>
                    <a:pt x="907185" y="937923"/>
                  </a:lnTo>
                  <a:lnTo>
                    <a:pt x="909900" y="939870"/>
                  </a:lnTo>
                  <a:lnTo>
                    <a:pt x="913282" y="942100"/>
                  </a:lnTo>
                  <a:lnTo>
                    <a:pt x="914616" y="942669"/>
                  </a:lnTo>
                  <a:lnTo>
                    <a:pt x="914473" y="943002"/>
                  </a:lnTo>
                  <a:lnTo>
                    <a:pt x="916807" y="943998"/>
                  </a:lnTo>
                  <a:lnTo>
                    <a:pt x="919851" y="943326"/>
                  </a:lnTo>
                  <a:lnTo>
                    <a:pt x="921655" y="940945"/>
                  </a:lnTo>
                  <a:lnTo>
                    <a:pt x="923934" y="938372"/>
                  </a:lnTo>
                  <a:lnTo>
                    <a:pt x="923214" y="934518"/>
                  </a:lnTo>
                  <a:lnTo>
                    <a:pt x="920498" y="932572"/>
                  </a:lnTo>
                  <a:lnTo>
                    <a:pt x="917116" y="930341"/>
                  </a:lnTo>
                  <a:lnTo>
                    <a:pt x="914543" y="928062"/>
                  </a:lnTo>
                  <a:close/>
                </a:path>
                <a:path w="18617565" h="10859770">
                  <a:moveTo>
                    <a:pt x="5394937" y="2838068"/>
                  </a:moveTo>
                  <a:lnTo>
                    <a:pt x="5391653" y="2837455"/>
                  </a:lnTo>
                  <a:lnTo>
                    <a:pt x="5387987" y="2835891"/>
                  </a:lnTo>
                  <a:lnTo>
                    <a:pt x="5384845" y="2834945"/>
                  </a:lnTo>
                  <a:lnTo>
                    <a:pt x="5381708" y="2836759"/>
                  </a:lnTo>
                  <a:lnTo>
                    <a:pt x="5380428" y="2839759"/>
                  </a:lnTo>
                  <a:lnTo>
                    <a:pt x="5379624" y="2842567"/>
                  </a:lnTo>
                  <a:lnTo>
                    <a:pt x="5380962" y="2845895"/>
                  </a:lnTo>
                  <a:lnTo>
                    <a:pt x="5383962" y="2847174"/>
                  </a:lnTo>
                  <a:lnTo>
                    <a:pt x="5384104" y="2846841"/>
                  </a:lnTo>
                  <a:lnTo>
                    <a:pt x="5388104" y="2848547"/>
                  </a:lnTo>
                  <a:lnTo>
                    <a:pt x="5391245" y="2849495"/>
                  </a:lnTo>
                  <a:lnTo>
                    <a:pt x="5394383" y="2847681"/>
                  </a:lnTo>
                  <a:lnTo>
                    <a:pt x="5395662" y="2844682"/>
                  </a:lnTo>
                  <a:lnTo>
                    <a:pt x="5396608" y="2841539"/>
                  </a:lnTo>
                  <a:lnTo>
                    <a:pt x="5394937" y="2838068"/>
                  </a:lnTo>
                  <a:close/>
                </a:path>
                <a:path w="18617565" h="10859770">
                  <a:moveTo>
                    <a:pt x="10911193" y="5186395"/>
                  </a:moveTo>
                  <a:lnTo>
                    <a:pt x="10907199" y="5187448"/>
                  </a:lnTo>
                  <a:lnTo>
                    <a:pt x="10905920" y="5190447"/>
                  </a:lnTo>
                  <a:lnTo>
                    <a:pt x="10904307" y="5193305"/>
                  </a:lnTo>
                  <a:lnTo>
                    <a:pt x="10905502" y="5196966"/>
                  </a:lnTo>
                  <a:lnTo>
                    <a:pt x="10908218" y="5198913"/>
                  </a:lnTo>
                  <a:lnTo>
                    <a:pt x="10915216" y="5201898"/>
                  </a:lnTo>
                  <a:lnTo>
                    <a:pt x="10918736" y="5201037"/>
                  </a:lnTo>
                  <a:lnTo>
                    <a:pt x="10920016" y="5198036"/>
                  </a:lnTo>
                  <a:lnTo>
                    <a:pt x="10921629" y="5195178"/>
                  </a:lnTo>
                  <a:lnTo>
                    <a:pt x="10920434" y="5191517"/>
                  </a:lnTo>
                  <a:lnTo>
                    <a:pt x="10917718" y="5189571"/>
                  </a:lnTo>
                  <a:lnTo>
                    <a:pt x="10914051" y="5188007"/>
                  </a:lnTo>
                  <a:lnTo>
                    <a:pt x="10911193" y="5186395"/>
                  </a:lnTo>
                  <a:close/>
                </a:path>
                <a:path w="18617565" h="10859770">
                  <a:moveTo>
                    <a:pt x="5477299" y="2865717"/>
                  </a:moveTo>
                  <a:lnTo>
                    <a:pt x="5474015" y="2865104"/>
                  </a:lnTo>
                  <a:lnTo>
                    <a:pt x="5470348" y="2863540"/>
                  </a:lnTo>
                  <a:lnTo>
                    <a:pt x="5467206" y="2862594"/>
                  </a:lnTo>
                  <a:lnTo>
                    <a:pt x="5464069" y="2864406"/>
                  </a:lnTo>
                  <a:lnTo>
                    <a:pt x="5462790" y="2867406"/>
                  </a:lnTo>
                  <a:lnTo>
                    <a:pt x="5461985" y="2870215"/>
                  </a:lnTo>
                  <a:lnTo>
                    <a:pt x="5463323" y="2873544"/>
                  </a:lnTo>
                  <a:lnTo>
                    <a:pt x="5466323" y="2874823"/>
                  </a:lnTo>
                  <a:lnTo>
                    <a:pt x="5466465" y="2874490"/>
                  </a:lnTo>
                  <a:lnTo>
                    <a:pt x="5470465" y="2876196"/>
                  </a:lnTo>
                  <a:lnTo>
                    <a:pt x="5473607" y="2877142"/>
                  </a:lnTo>
                  <a:lnTo>
                    <a:pt x="5476745" y="2875328"/>
                  </a:lnTo>
                  <a:lnTo>
                    <a:pt x="5478024" y="2872329"/>
                  </a:lnTo>
                  <a:lnTo>
                    <a:pt x="5478970" y="2869187"/>
                  </a:lnTo>
                  <a:lnTo>
                    <a:pt x="5477299" y="2865717"/>
                  </a:lnTo>
                  <a:close/>
                </a:path>
                <a:path w="18617565" h="10859770">
                  <a:moveTo>
                    <a:pt x="10834186" y="5145272"/>
                  </a:moveTo>
                  <a:lnTo>
                    <a:pt x="10830192" y="5146326"/>
                  </a:lnTo>
                  <a:lnTo>
                    <a:pt x="10828912" y="5149326"/>
                  </a:lnTo>
                  <a:lnTo>
                    <a:pt x="10827299" y="5152183"/>
                  </a:lnTo>
                  <a:lnTo>
                    <a:pt x="10828494" y="5155844"/>
                  </a:lnTo>
                  <a:lnTo>
                    <a:pt x="10831210" y="5157791"/>
                  </a:lnTo>
                  <a:lnTo>
                    <a:pt x="10838209" y="5160776"/>
                  </a:lnTo>
                  <a:lnTo>
                    <a:pt x="10841728" y="5159915"/>
                  </a:lnTo>
                  <a:lnTo>
                    <a:pt x="10843008" y="5156914"/>
                  </a:lnTo>
                  <a:lnTo>
                    <a:pt x="10844621" y="5154057"/>
                  </a:lnTo>
                  <a:lnTo>
                    <a:pt x="10843425" y="5150395"/>
                  </a:lnTo>
                  <a:lnTo>
                    <a:pt x="10840709" y="5148448"/>
                  </a:lnTo>
                  <a:lnTo>
                    <a:pt x="10837044" y="5146885"/>
                  </a:lnTo>
                  <a:lnTo>
                    <a:pt x="10834186" y="5145272"/>
                  </a:lnTo>
                  <a:close/>
                </a:path>
                <a:path w="18617565" h="10859770">
                  <a:moveTo>
                    <a:pt x="5559518" y="2893697"/>
                  </a:moveTo>
                  <a:lnTo>
                    <a:pt x="5556234" y="2893083"/>
                  </a:lnTo>
                  <a:lnTo>
                    <a:pt x="5552569" y="2891520"/>
                  </a:lnTo>
                  <a:lnTo>
                    <a:pt x="5549427" y="2890574"/>
                  </a:lnTo>
                  <a:lnTo>
                    <a:pt x="5546289" y="2892388"/>
                  </a:lnTo>
                  <a:lnTo>
                    <a:pt x="5545009" y="2895388"/>
                  </a:lnTo>
                  <a:lnTo>
                    <a:pt x="5544406" y="2897493"/>
                  </a:lnTo>
                  <a:lnTo>
                    <a:pt x="5544205" y="2898196"/>
                  </a:lnTo>
                  <a:lnTo>
                    <a:pt x="5545543" y="2901524"/>
                  </a:lnTo>
                  <a:lnTo>
                    <a:pt x="5552542" y="2904510"/>
                  </a:lnTo>
                  <a:lnTo>
                    <a:pt x="5555684" y="2905456"/>
                  </a:lnTo>
                  <a:lnTo>
                    <a:pt x="5558821" y="2903642"/>
                  </a:lnTo>
                  <a:lnTo>
                    <a:pt x="5560100" y="2900643"/>
                  </a:lnTo>
                  <a:lnTo>
                    <a:pt x="5561189" y="2897167"/>
                  </a:lnTo>
                  <a:lnTo>
                    <a:pt x="5559518" y="2893697"/>
                  </a:lnTo>
                  <a:close/>
                </a:path>
                <a:path w="18617565" h="10859770">
                  <a:moveTo>
                    <a:pt x="844511" y="876128"/>
                  </a:moveTo>
                  <a:lnTo>
                    <a:pt x="840800" y="876515"/>
                  </a:lnTo>
                  <a:lnTo>
                    <a:pt x="836909" y="881945"/>
                  </a:lnTo>
                  <a:lnTo>
                    <a:pt x="837295" y="885656"/>
                  </a:lnTo>
                  <a:lnTo>
                    <a:pt x="840010" y="887602"/>
                  </a:lnTo>
                  <a:lnTo>
                    <a:pt x="843250" y="890167"/>
                  </a:lnTo>
                  <a:lnTo>
                    <a:pt x="844584" y="890735"/>
                  </a:lnTo>
                  <a:lnTo>
                    <a:pt x="844442" y="891069"/>
                  </a:lnTo>
                  <a:lnTo>
                    <a:pt x="846775" y="892064"/>
                  </a:lnTo>
                  <a:lnTo>
                    <a:pt x="849818" y="891392"/>
                  </a:lnTo>
                  <a:lnTo>
                    <a:pt x="851623" y="889010"/>
                  </a:lnTo>
                  <a:lnTo>
                    <a:pt x="853569" y="886295"/>
                  </a:lnTo>
                  <a:lnTo>
                    <a:pt x="853182" y="882584"/>
                  </a:lnTo>
                  <a:lnTo>
                    <a:pt x="850466" y="880638"/>
                  </a:lnTo>
                  <a:lnTo>
                    <a:pt x="847226" y="878074"/>
                  </a:lnTo>
                  <a:lnTo>
                    <a:pt x="844511" y="876128"/>
                  </a:lnTo>
                  <a:close/>
                </a:path>
                <a:path w="18617565" h="10859770">
                  <a:moveTo>
                    <a:pt x="10757227" y="5104959"/>
                  </a:moveTo>
                  <a:lnTo>
                    <a:pt x="10753232" y="5106012"/>
                  </a:lnTo>
                  <a:lnTo>
                    <a:pt x="10751952" y="5109012"/>
                  </a:lnTo>
                  <a:lnTo>
                    <a:pt x="10750339" y="5111869"/>
                  </a:lnTo>
                  <a:lnTo>
                    <a:pt x="10751535" y="5115532"/>
                  </a:lnTo>
                  <a:lnTo>
                    <a:pt x="10754250" y="5117478"/>
                  </a:lnTo>
                  <a:lnTo>
                    <a:pt x="10761250" y="5120464"/>
                  </a:lnTo>
                  <a:lnTo>
                    <a:pt x="10764770" y="5119601"/>
                  </a:lnTo>
                  <a:lnTo>
                    <a:pt x="10766050" y="5116601"/>
                  </a:lnTo>
                  <a:lnTo>
                    <a:pt x="10767662" y="5113744"/>
                  </a:lnTo>
                  <a:lnTo>
                    <a:pt x="10766466" y="5110083"/>
                  </a:lnTo>
                  <a:lnTo>
                    <a:pt x="10763751" y="5108136"/>
                  </a:lnTo>
                  <a:lnTo>
                    <a:pt x="10760084" y="5106572"/>
                  </a:lnTo>
                  <a:lnTo>
                    <a:pt x="10757227" y="5104959"/>
                  </a:lnTo>
                  <a:close/>
                </a:path>
                <a:path w="18617565" h="10859770">
                  <a:moveTo>
                    <a:pt x="5641928" y="2922154"/>
                  </a:moveTo>
                  <a:lnTo>
                    <a:pt x="5638786" y="2921207"/>
                  </a:lnTo>
                  <a:lnTo>
                    <a:pt x="5635120" y="2919644"/>
                  </a:lnTo>
                  <a:lnTo>
                    <a:pt x="5631978" y="2918697"/>
                  </a:lnTo>
                  <a:lnTo>
                    <a:pt x="5628841" y="2920510"/>
                  </a:lnTo>
                  <a:lnTo>
                    <a:pt x="5627562" y="2923509"/>
                  </a:lnTo>
                  <a:lnTo>
                    <a:pt x="5626858" y="2925968"/>
                  </a:lnTo>
                  <a:lnTo>
                    <a:pt x="5626758" y="2926319"/>
                  </a:lnTo>
                  <a:lnTo>
                    <a:pt x="5628095" y="2929647"/>
                  </a:lnTo>
                  <a:lnTo>
                    <a:pt x="5635094" y="2932633"/>
                  </a:lnTo>
                  <a:lnTo>
                    <a:pt x="5638236" y="2933579"/>
                  </a:lnTo>
                  <a:lnTo>
                    <a:pt x="5641565" y="2932241"/>
                  </a:lnTo>
                  <a:lnTo>
                    <a:pt x="5643742" y="2925290"/>
                  </a:lnTo>
                  <a:lnTo>
                    <a:pt x="5641928" y="2922154"/>
                  </a:lnTo>
                  <a:close/>
                </a:path>
                <a:path w="18617565" h="10859770">
                  <a:moveTo>
                    <a:pt x="10679651" y="5065171"/>
                  </a:moveTo>
                  <a:lnTo>
                    <a:pt x="10675655" y="5066223"/>
                  </a:lnTo>
                  <a:lnTo>
                    <a:pt x="10674375" y="5069224"/>
                  </a:lnTo>
                  <a:lnTo>
                    <a:pt x="10672620" y="5072414"/>
                  </a:lnTo>
                  <a:lnTo>
                    <a:pt x="10673817" y="5076075"/>
                  </a:lnTo>
                  <a:lnTo>
                    <a:pt x="10676674" y="5077688"/>
                  </a:lnTo>
                  <a:lnTo>
                    <a:pt x="10683674" y="5080674"/>
                  </a:lnTo>
                  <a:lnTo>
                    <a:pt x="10687193" y="5079812"/>
                  </a:lnTo>
                  <a:lnTo>
                    <a:pt x="10688473" y="5076813"/>
                  </a:lnTo>
                  <a:lnTo>
                    <a:pt x="10690228" y="5073622"/>
                  </a:lnTo>
                  <a:lnTo>
                    <a:pt x="10689032" y="5069959"/>
                  </a:lnTo>
                  <a:lnTo>
                    <a:pt x="10686175" y="5068348"/>
                  </a:lnTo>
                  <a:lnTo>
                    <a:pt x="10682508" y="5066783"/>
                  </a:lnTo>
                  <a:lnTo>
                    <a:pt x="10679651" y="5065171"/>
                  </a:lnTo>
                  <a:close/>
                </a:path>
                <a:path w="18617565" h="10859770">
                  <a:moveTo>
                    <a:pt x="5724290" y="2949801"/>
                  </a:moveTo>
                  <a:lnTo>
                    <a:pt x="5721006" y="2949188"/>
                  </a:lnTo>
                  <a:lnTo>
                    <a:pt x="5717339" y="2947624"/>
                  </a:lnTo>
                  <a:lnTo>
                    <a:pt x="5714198" y="2946677"/>
                  </a:lnTo>
                  <a:lnTo>
                    <a:pt x="5711061" y="2948491"/>
                  </a:lnTo>
                  <a:lnTo>
                    <a:pt x="5709781" y="2951491"/>
                  </a:lnTo>
                  <a:lnTo>
                    <a:pt x="5709178" y="2953597"/>
                  </a:lnTo>
                  <a:lnTo>
                    <a:pt x="5708976" y="2954299"/>
                  </a:lnTo>
                  <a:lnTo>
                    <a:pt x="5710315" y="2957628"/>
                  </a:lnTo>
                  <a:lnTo>
                    <a:pt x="5717314" y="2960614"/>
                  </a:lnTo>
                  <a:lnTo>
                    <a:pt x="5720456" y="2961560"/>
                  </a:lnTo>
                  <a:lnTo>
                    <a:pt x="5723594" y="2959746"/>
                  </a:lnTo>
                  <a:lnTo>
                    <a:pt x="5724873" y="2956747"/>
                  </a:lnTo>
                  <a:lnTo>
                    <a:pt x="5725962" y="2953271"/>
                  </a:lnTo>
                  <a:lnTo>
                    <a:pt x="5724290" y="2949801"/>
                  </a:lnTo>
                  <a:close/>
                </a:path>
                <a:path w="18617565" h="10859770">
                  <a:moveTo>
                    <a:pt x="10601932" y="5025715"/>
                  </a:moveTo>
                  <a:lnTo>
                    <a:pt x="10597938" y="5026768"/>
                  </a:lnTo>
                  <a:lnTo>
                    <a:pt x="10596658" y="5029769"/>
                  </a:lnTo>
                  <a:lnTo>
                    <a:pt x="10595045" y="5032626"/>
                  </a:lnTo>
                  <a:lnTo>
                    <a:pt x="10596240" y="5036288"/>
                  </a:lnTo>
                  <a:lnTo>
                    <a:pt x="10599098" y="5037901"/>
                  </a:lnTo>
                  <a:lnTo>
                    <a:pt x="10603097" y="5039607"/>
                  </a:lnTo>
                  <a:lnTo>
                    <a:pt x="10603289" y="5040083"/>
                  </a:lnTo>
                  <a:lnTo>
                    <a:pt x="10606288" y="5041362"/>
                  </a:lnTo>
                  <a:lnTo>
                    <a:pt x="10609949" y="5040165"/>
                  </a:lnTo>
                  <a:lnTo>
                    <a:pt x="10612508" y="5034166"/>
                  </a:lnTo>
                  <a:lnTo>
                    <a:pt x="10611313" y="5030505"/>
                  </a:lnTo>
                  <a:lnTo>
                    <a:pt x="10608455" y="5028892"/>
                  </a:lnTo>
                  <a:lnTo>
                    <a:pt x="10604789" y="5027328"/>
                  </a:lnTo>
                  <a:lnTo>
                    <a:pt x="10601932" y="5025715"/>
                  </a:lnTo>
                  <a:close/>
                </a:path>
                <a:path w="18617565" h="10859770">
                  <a:moveTo>
                    <a:pt x="5806558" y="2978591"/>
                  </a:moveTo>
                  <a:lnTo>
                    <a:pt x="5803416" y="2977645"/>
                  </a:lnTo>
                  <a:lnTo>
                    <a:pt x="5799751" y="2976081"/>
                  </a:lnTo>
                  <a:lnTo>
                    <a:pt x="5796609" y="2975135"/>
                  </a:lnTo>
                  <a:lnTo>
                    <a:pt x="5793471" y="2976947"/>
                  </a:lnTo>
                  <a:lnTo>
                    <a:pt x="5792191" y="2979948"/>
                  </a:lnTo>
                  <a:lnTo>
                    <a:pt x="5791588" y="2982053"/>
                  </a:lnTo>
                  <a:lnTo>
                    <a:pt x="5791387" y="2982756"/>
                  </a:lnTo>
                  <a:lnTo>
                    <a:pt x="5792725" y="2986085"/>
                  </a:lnTo>
                  <a:lnTo>
                    <a:pt x="5799724" y="2989070"/>
                  </a:lnTo>
                  <a:lnTo>
                    <a:pt x="5802866" y="2990016"/>
                  </a:lnTo>
                  <a:lnTo>
                    <a:pt x="5806003" y="2988202"/>
                  </a:lnTo>
                  <a:lnTo>
                    <a:pt x="5807283" y="2985203"/>
                  </a:lnTo>
                  <a:lnTo>
                    <a:pt x="5808371" y="2981728"/>
                  </a:lnTo>
                  <a:lnTo>
                    <a:pt x="5806558" y="2978591"/>
                  </a:lnTo>
                  <a:close/>
                </a:path>
                <a:path w="18617565" h="10859770">
                  <a:moveTo>
                    <a:pt x="10530737" y="4989435"/>
                  </a:moveTo>
                  <a:lnTo>
                    <a:pt x="10523738" y="4986450"/>
                  </a:lnTo>
                  <a:lnTo>
                    <a:pt x="10520076" y="4987646"/>
                  </a:lnTo>
                  <a:lnTo>
                    <a:pt x="10517517" y="4993645"/>
                  </a:lnTo>
                  <a:lnTo>
                    <a:pt x="10518713" y="4997307"/>
                  </a:lnTo>
                  <a:lnTo>
                    <a:pt x="10521570" y="4998919"/>
                  </a:lnTo>
                  <a:lnTo>
                    <a:pt x="10528571" y="5001906"/>
                  </a:lnTo>
                  <a:lnTo>
                    <a:pt x="10532232" y="5000711"/>
                  </a:lnTo>
                  <a:lnTo>
                    <a:pt x="10534791" y="4994711"/>
                  </a:lnTo>
                  <a:lnTo>
                    <a:pt x="10533595" y="4991049"/>
                  </a:lnTo>
                  <a:lnTo>
                    <a:pt x="10530737" y="4989435"/>
                  </a:lnTo>
                  <a:close/>
                </a:path>
                <a:path w="18617565" h="10859770">
                  <a:moveTo>
                    <a:pt x="5888778" y="3006572"/>
                  </a:moveTo>
                  <a:lnTo>
                    <a:pt x="5885636" y="3005626"/>
                  </a:lnTo>
                  <a:lnTo>
                    <a:pt x="5881969" y="3004062"/>
                  </a:lnTo>
                  <a:lnTo>
                    <a:pt x="5878827" y="3003115"/>
                  </a:lnTo>
                  <a:lnTo>
                    <a:pt x="5875690" y="3004928"/>
                  </a:lnTo>
                  <a:lnTo>
                    <a:pt x="5874411" y="3007929"/>
                  </a:lnTo>
                  <a:lnTo>
                    <a:pt x="5873808" y="3010034"/>
                  </a:lnTo>
                  <a:lnTo>
                    <a:pt x="5873607" y="3010737"/>
                  </a:lnTo>
                  <a:lnTo>
                    <a:pt x="5874945" y="3014066"/>
                  </a:lnTo>
                  <a:lnTo>
                    <a:pt x="5881944" y="3017051"/>
                  </a:lnTo>
                  <a:lnTo>
                    <a:pt x="5885086" y="3017997"/>
                  </a:lnTo>
                  <a:lnTo>
                    <a:pt x="5888223" y="3016183"/>
                  </a:lnTo>
                  <a:lnTo>
                    <a:pt x="5889503" y="3013184"/>
                  </a:lnTo>
                  <a:lnTo>
                    <a:pt x="5890591" y="3009708"/>
                  </a:lnTo>
                  <a:lnTo>
                    <a:pt x="5888778" y="3006572"/>
                  </a:lnTo>
                  <a:close/>
                </a:path>
                <a:path w="18617565" h="10859770">
                  <a:moveTo>
                    <a:pt x="775715" y="823144"/>
                  </a:moveTo>
                  <a:lnTo>
                    <a:pt x="771671" y="823389"/>
                  </a:lnTo>
                  <a:lnTo>
                    <a:pt x="769725" y="826104"/>
                  </a:lnTo>
                  <a:lnTo>
                    <a:pt x="767921" y="828486"/>
                  </a:lnTo>
                  <a:lnTo>
                    <a:pt x="768165" y="832531"/>
                  </a:lnTo>
                  <a:lnTo>
                    <a:pt x="770881" y="834476"/>
                  </a:lnTo>
                  <a:lnTo>
                    <a:pt x="774121" y="837040"/>
                  </a:lnTo>
                  <a:lnTo>
                    <a:pt x="777787" y="838604"/>
                  </a:lnTo>
                  <a:lnTo>
                    <a:pt x="780829" y="837933"/>
                  </a:lnTo>
                  <a:lnTo>
                    <a:pt x="782493" y="835885"/>
                  </a:lnTo>
                  <a:lnTo>
                    <a:pt x="784297" y="833502"/>
                  </a:lnTo>
                  <a:lnTo>
                    <a:pt x="784052" y="829458"/>
                  </a:lnTo>
                  <a:lnTo>
                    <a:pt x="781337" y="827512"/>
                  </a:lnTo>
                  <a:lnTo>
                    <a:pt x="778097" y="824948"/>
                  </a:lnTo>
                  <a:lnTo>
                    <a:pt x="775715" y="823144"/>
                  </a:lnTo>
                  <a:close/>
                </a:path>
                <a:path w="18617565" h="10859770">
                  <a:moveTo>
                    <a:pt x="10453068" y="4950789"/>
                  </a:moveTo>
                  <a:lnTo>
                    <a:pt x="10446401" y="4947945"/>
                  </a:lnTo>
                  <a:lnTo>
                    <a:pt x="10442406" y="4949000"/>
                  </a:lnTo>
                  <a:lnTo>
                    <a:pt x="10439847" y="4954999"/>
                  </a:lnTo>
                  <a:lnTo>
                    <a:pt x="10441043" y="4958660"/>
                  </a:lnTo>
                  <a:lnTo>
                    <a:pt x="10443900" y="4960273"/>
                  </a:lnTo>
                  <a:lnTo>
                    <a:pt x="10450900" y="4963259"/>
                  </a:lnTo>
                  <a:lnTo>
                    <a:pt x="10454562" y="4962064"/>
                  </a:lnTo>
                  <a:lnTo>
                    <a:pt x="10457122" y="4956063"/>
                  </a:lnTo>
                  <a:lnTo>
                    <a:pt x="10455925" y="4952402"/>
                  </a:lnTo>
                  <a:lnTo>
                    <a:pt x="10453068" y="4950789"/>
                  </a:lnTo>
                  <a:close/>
                </a:path>
                <a:path w="18617565" h="10859770">
                  <a:moveTo>
                    <a:pt x="5971188" y="3035028"/>
                  </a:moveTo>
                  <a:lnTo>
                    <a:pt x="5968047" y="3034082"/>
                  </a:lnTo>
                  <a:lnTo>
                    <a:pt x="5964380" y="3032518"/>
                  </a:lnTo>
                  <a:lnTo>
                    <a:pt x="5961238" y="3031572"/>
                  </a:lnTo>
                  <a:lnTo>
                    <a:pt x="5958101" y="3033385"/>
                  </a:lnTo>
                  <a:lnTo>
                    <a:pt x="5956821" y="3036385"/>
                  </a:lnTo>
                  <a:lnTo>
                    <a:pt x="5956218" y="3038491"/>
                  </a:lnTo>
                  <a:lnTo>
                    <a:pt x="5956017" y="3039193"/>
                  </a:lnTo>
                  <a:lnTo>
                    <a:pt x="5957355" y="3042522"/>
                  </a:lnTo>
                  <a:lnTo>
                    <a:pt x="5964355" y="3045508"/>
                  </a:lnTo>
                  <a:lnTo>
                    <a:pt x="5967496" y="3046454"/>
                  </a:lnTo>
                  <a:lnTo>
                    <a:pt x="5970634" y="3044640"/>
                  </a:lnTo>
                  <a:lnTo>
                    <a:pt x="5971913" y="3041641"/>
                  </a:lnTo>
                  <a:lnTo>
                    <a:pt x="5973001" y="3038166"/>
                  </a:lnTo>
                  <a:lnTo>
                    <a:pt x="5971188" y="3035028"/>
                  </a:lnTo>
                  <a:close/>
                </a:path>
                <a:path w="18617565" h="10859770">
                  <a:moveTo>
                    <a:pt x="10375064" y="4912000"/>
                  </a:moveTo>
                  <a:lnTo>
                    <a:pt x="10368066" y="4909015"/>
                  </a:lnTo>
                  <a:lnTo>
                    <a:pt x="10364403" y="4910211"/>
                  </a:lnTo>
                  <a:lnTo>
                    <a:pt x="10361844" y="4916209"/>
                  </a:lnTo>
                  <a:lnTo>
                    <a:pt x="10363040" y="4919872"/>
                  </a:lnTo>
                  <a:lnTo>
                    <a:pt x="10365898" y="4921485"/>
                  </a:lnTo>
                  <a:lnTo>
                    <a:pt x="10372897" y="4924470"/>
                  </a:lnTo>
                  <a:lnTo>
                    <a:pt x="10376558" y="4923274"/>
                  </a:lnTo>
                  <a:lnTo>
                    <a:pt x="10379117" y="4917275"/>
                  </a:lnTo>
                  <a:lnTo>
                    <a:pt x="10377922" y="4913613"/>
                  </a:lnTo>
                  <a:lnTo>
                    <a:pt x="10375064" y="4912000"/>
                  </a:lnTo>
                  <a:close/>
                </a:path>
                <a:path w="18617565" h="10859770">
                  <a:moveTo>
                    <a:pt x="6053265" y="3063342"/>
                  </a:moveTo>
                  <a:lnTo>
                    <a:pt x="6050123" y="3062396"/>
                  </a:lnTo>
                  <a:lnTo>
                    <a:pt x="6046457" y="3060832"/>
                  </a:lnTo>
                  <a:lnTo>
                    <a:pt x="6043315" y="3059886"/>
                  </a:lnTo>
                  <a:lnTo>
                    <a:pt x="6040179" y="3061699"/>
                  </a:lnTo>
                  <a:lnTo>
                    <a:pt x="6038899" y="3064699"/>
                  </a:lnTo>
                  <a:lnTo>
                    <a:pt x="6038268" y="3066794"/>
                  </a:lnTo>
                  <a:lnTo>
                    <a:pt x="6037953" y="3067841"/>
                  </a:lnTo>
                  <a:lnTo>
                    <a:pt x="6039290" y="3071169"/>
                  </a:lnTo>
                  <a:lnTo>
                    <a:pt x="6042289" y="3072449"/>
                  </a:lnTo>
                  <a:lnTo>
                    <a:pt x="6042432" y="3072116"/>
                  </a:lnTo>
                  <a:lnTo>
                    <a:pt x="6046431" y="3073822"/>
                  </a:lnTo>
                  <a:lnTo>
                    <a:pt x="6054937" y="3066813"/>
                  </a:lnTo>
                  <a:lnTo>
                    <a:pt x="6053265" y="3063342"/>
                  </a:lnTo>
                  <a:close/>
                </a:path>
                <a:path w="18617565" h="10859770">
                  <a:moveTo>
                    <a:pt x="10296587" y="4873403"/>
                  </a:moveTo>
                  <a:lnTo>
                    <a:pt x="10289920" y="4870560"/>
                  </a:lnTo>
                  <a:lnTo>
                    <a:pt x="10286258" y="4871754"/>
                  </a:lnTo>
                  <a:lnTo>
                    <a:pt x="10283699" y="4877755"/>
                  </a:lnTo>
                  <a:lnTo>
                    <a:pt x="10284894" y="4881416"/>
                  </a:lnTo>
                  <a:lnTo>
                    <a:pt x="10287752" y="4883029"/>
                  </a:lnTo>
                  <a:lnTo>
                    <a:pt x="10294418" y="4885873"/>
                  </a:lnTo>
                  <a:lnTo>
                    <a:pt x="10298080" y="4884676"/>
                  </a:lnTo>
                  <a:lnTo>
                    <a:pt x="10300639" y="4878677"/>
                  </a:lnTo>
                  <a:lnTo>
                    <a:pt x="10299444" y="4875016"/>
                  </a:lnTo>
                  <a:lnTo>
                    <a:pt x="10296587" y="4873403"/>
                  </a:lnTo>
                  <a:close/>
                </a:path>
                <a:path w="18617565" h="10859770">
                  <a:moveTo>
                    <a:pt x="10221298" y="4836561"/>
                  </a:moveTo>
                  <a:lnTo>
                    <a:pt x="10211633" y="4832438"/>
                  </a:lnTo>
                  <a:lnTo>
                    <a:pt x="10207971" y="4833633"/>
                  </a:lnTo>
                  <a:lnTo>
                    <a:pt x="10205412" y="4839632"/>
                  </a:lnTo>
                  <a:lnTo>
                    <a:pt x="10206464" y="4843627"/>
                  </a:lnTo>
                  <a:lnTo>
                    <a:pt x="10216131" y="4847751"/>
                  </a:lnTo>
                  <a:lnTo>
                    <a:pt x="10219792" y="4846554"/>
                  </a:lnTo>
                  <a:lnTo>
                    <a:pt x="10222351" y="4840555"/>
                  </a:lnTo>
                  <a:lnTo>
                    <a:pt x="10221298" y="4836561"/>
                  </a:lnTo>
                  <a:close/>
                </a:path>
                <a:path w="18617565" h="10859770">
                  <a:moveTo>
                    <a:pt x="6135676" y="3091799"/>
                  </a:moveTo>
                  <a:lnTo>
                    <a:pt x="6132534" y="3090853"/>
                  </a:lnTo>
                  <a:lnTo>
                    <a:pt x="6128868" y="3089289"/>
                  </a:lnTo>
                  <a:lnTo>
                    <a:pt x="6125726" y="3088343"/>
                  </a:lnTo>
                  <a:lnTo>
                    <a:pt x="6122589" y="3090155"/>
                  </a:lnTo>
                  <a:lnTo>
                    <a:pt x="6121310" y="3093155"/>
                  </a:lnTo>
                  <a:lnTo>
                    <a:pt x="6120679" y="3095250"/>
                  </a:lnTo>
                  <a:lnTo>
                    <a:pt x="6120363" y="3096297"/>
                  </a:lnTo>
                  <a:lnTo>
                    <a:pt x="6121700" y="3099626"/>
                  </a:lnTo>
                  <a:lnTo>
                    <a:pt x="6124700" y="3100905"/>
                  </a:lnTo>
                  <a:lnTo>
                    <a:pt x="6124842" y="3100572"/>
                  </a:lnTo>
                  <a:lnTo>
                    <a:pt x="6128843" y="3102278"/>
                  </a:lnTo>
                  <a:lnTo>
                    <a:pt x="6137348" y="3095269"/>
                  </a:lnTo>
                  <a:lnTo>
                    <a:pt x="6135676" y="3091799"/>
                  </a:lnTo>
                  <a:close/>
                </a:path>
                <a:path w="18617565" h="10859770">
                  <a:moveTo>
                    <a:pt x="10142869" y="4798771"/>
                  </a:moveTo>
                  <a:lnTo>
                    <a:pt x="10133204" y="4794648"/>
                  </a:lnTo>
                  <a:lnTo>
                    <a:pt x="10129541" y="4795844"/>
                  </a:lnTo>
                  <a:lnTo>
                    <a:pt x="10126982" y="4801844"/>
                  </a:lnTo>
                  <a:lnTo>
                    <a:pt x="10128036" y="4805838"/>
                  </a:lnTo>
                  <a:lnTo>
                    <a:pt x="10137702" y="4809961"/>
                  </a:lnTo>
                  <a:lnTo>
                    <a:pt x="10141363" y="4808765"/>
                  </a:lnTo>
                  <a:lnTo>
                    <a:pt x="10143922" y="4802766"/>
                  </a:lnTo>
                  <a:lnTo>
                    <a:pt x="10142869" y="4798771"/>
                  </a:lnTo>
                  <a:close/>
                </a:path>
                <a:path w="18617565" h="10859770">
                  <a:moveTo>
                    <a:pt x="6218277" y="3120731"/>
                  </a:moveTo>
                  <a:lnTo>
                    <a:pt x="6215135" y="3119784"/>
                  </a:lnTo>
                  <a:lnTo>
                    <a:pt x="6211469" y="3118221"/>
                  </a:lnTo>
                  <a:lnTo>
                    <a:pt x="6207995" y="3117131"/>
                  </a:lnTo>
                  <a:lnTo>
                    <a:pt x="6204857" y="3118945"/>
                  </a:lnTo>
                  <a:lnTo>
                    <a:pt x="6203577" y="3121945"/>
                  </a:lnTo>
                  <a:lnTo>
                    <a:pt x="6202946" y="3124039"/>
                  </a:lnTo>
                  <a:lnTo>
                    <a:pt x="6202631" y="3125087"/>
                  </a:lnTo>
                  <a:lnTo>
                    <a:pt x="6203969" y="3128415"/>
                  </a:lnTo>
                  <a:lnTo>
                    <a:pt x="6206969" y="3129694"/>
                  </a:lnTo>
                  <a:lnTo>
                    <a:pt x="6207444" y="3129504"/>
                  </a:lnTo>
                  <a:lnTo>
                    <a:pt x="6211444" y="3131210"/>
                  </a:lnTo>
                  <a:lnTo>
                    <a:pt x="6219949" y="3124201"/>
                  </a:lnTo>
                  <a:lnTo>
                    <a:pt x="6218277" y="3120731"/>
                  </a:lnTo>
                  <a:close/>
                </a:path>
                <a:path w="18617565" h="10859770">
                  <a:moveTo>
                    <a:pt x="708438" y="768445"/>
                  </a:moveTo>
                  <a:lnTo>
                    <a:pt x="704728" y="768832"/>
                  </a:lnTo>
                  <a:lnTo>
                    <a:pt x="700168" y="773979"/>
                  </a:lnTo>
                  <a:lnTo>
                    <a:pt x="700556" y="777689"/>
                  </a:lnTo>
                  <a:lnTo>
                    <a:pt x="703129" y="779969"/>
                  </a:lnTo>
                  <a:lnTo>
                    <a:pt x="706035" y="782390"/>
                  </a:lnTo>
                  <a:lnTo>
                    <a:pt x="707702" y="783101"/>
                  </a:lnTo>
                  <a:lnTo>
                    <a:pt x="707560" y="783435"/>
                  </a:lnTo>
                  <a:lnTo>
                    <a:pt x="709893" y="784430"/>
                  </a:lnTo>
                  <a:lnTo>
                    <a:pt x="712937" y="783758"/>
                  </a:lnTo>
                  <a:lnTo>
                    <a:pt x="714598" y="781710"/>
                  </a:lnTo>
                  <a:lnTo>
                    <a:pt x="716878" y="779136"/>
                  </a:lnTo>
                  <a:lnTo>
                    <a:pt x="716492" y="775425"/>
                  </a:lnTo>
                  <a:lnTo>
                    <a:pt x="713918" y="773147"/>
                  </a:lnTo>
                  <a:lnTo>
                    <a:pt x="711011" y="770725"/>
                  </a:lnTo>
                  <a:lnTo>
                    <a:pt x="708438" y="768445"/>
                  </a:lnTo>
                  <a:close/>
                </a:path>
                <a:path w="18617565" h="10859770">
                  <a:moveTo>
                    <a:pt x="10064439" y="4760983"/>
                  </a:moveTo>
                  <a:lnTo>
                    <a:pt x="10054774" y="4756860"/>
                  </a:lnTo>
                  <a:lnTo>
                    <a:pt x="10051112" y="4758054"/>
                  </a:lnTo>
                  <a:lnTo>
                    <a:pt x="10049832" y="4761055"/>
                  </a:lnTo>
                  <a:lnTo>
                    <a:pt x="10048219" y="4763912"/>
                  </a:lnTo>
                  <a:lnTo>
                    <a:pt x="10049607" y="4768050"/>
                  </a:lnTo>
                  <a:lnTo>
                    <a:pt x="10059272" y="4772173"/>
                  </a:lnTo>
                  <a:lnTo>
                    <a:pt x="10062934" y="4770977"/>
                  </a:lnTo>
                  <a:lnTo>
                    <a:pt x="10065494" y="4764977"/>
                  </a:lnTo>
                  <a:lnTo>
                    <a:pt x="10064439" y="4760983"/>
                  </a:lnTo>
                  <a:close/>
                </a:path>
                <a:path w="18617565" h="10859770">
                  <a:moveTo>
                    <a:pt x="9986010" y="4723194"/>
                  </a:moveTo>
                  <a:lnTo>
                    <a:pt x="9976343" y="4719071"/>
                  </a:lnTo>
                  <a:lnTo>
                    <a:pt x="9973016" y="4720408"/>
                  </a:lnTo>
                  <a:lnTo>
                    <a:pt x="9969790" y="4726123"/>
                  </a:lnTo>
                  <a:lnTo>
                    <a:pt x="9971177" y="4730261"/>
                  </a:lnTo>
                  <a:lnTo>
                    <a:pt x="9980842" y="4734384"/>
                  </a:lnTo>
                  <a:lnTo>
                    <a:pt x="9984505" y="4733188"/>
                  </a:lnTo>
                  <a:lnTo>
                    <a:pt x="9987064" y="4727189"/>
                  </a:lnTo>
                  <a:lnTo>
                    <a:pt x="9986010" y="4723194"/>
                  </a:lnTo>
                  <a:close/>
                </a:path>
                <a:path w="18617565" h="10859770">
                  <a:moveTo>
                    <a:pt x="6300071" y="3149712"/>
                  </a:moveTo>
                  <a:lnTo>
                    <a:pt x="6296929" y="3148766"/>
                  </a:lnTo>
                  <a:lnTo>
                    <a:pt x="6293263" y="3147202"/>
                  </a:lnTo>
                  <a:lnTo>
                    <a:pt x="6289787" y="3146113"/>
                  </a:lnTo>
                  <a:lnTo>
                    <a:pt x="6286650" y="3147926"/>
                  </a:lnTo>
                  <a:lnTo>
                    <a:pt x="6285371" y="3150925"/>
                  </a:lnTo>
                  <a:lnTo>
                    <a:pt x="6284740" y="3153020"/>
                  </a:lnTo>
                  <a:lnTo>
                    <a:pt x="6284424" y="3154068"/>
                  </a:lnTo>
                  <a:lnTo>
                    <a:pt x="6285762" y="3157397"/>
                  </a:lnTo>
                  <a:lnTo>
                    <a:pt x="6288761" y="3158676"/>
                  </a:lnTo>
                  <a:lnTo>
                    <a:pt x="6288903" y="3158343"/>
                  </a:lnTo>
                  <a:lnTo>
                    <a:pt x="6292903" y="3160049"/>
                  </a:lnTo>
                  <a:lnTo>
                    <a:pt x="6296378" y="3161137"/>
                  </a:lnTo>
                  <a:lnTo>
                    <a:pt x="6299516" y="3159323"/>
                  </a:lnTo>
                  <a:lnTo>
                    <a:pt x="6300795" y="3156324"/>
                  </a:lnTo>
                  <a:lnTo>
                    <a:pt x="6301426" y="3154229"/>
                  </a:lnTo>
                  <a:lnTo>
                    <a:pt x="6301741" y="3153181"/>
                  </a:lnTo>
                  <a:lnTo>
                    <a:pt x="6300071" y="3149712"/>
                  </a:lnTo>
                  <a:close/>
                </a:path>
                <a:path w="18617565" h="10859770">
                  <a:moveTo>
                    <a:pt x="9907105" y="4685596"/>
                  </a:moveTo>
                  <a:lnTo>
                    <a:pt x="9897438" y="4681472"/>
                  </a:lnTo>
                  <a:lnTo>
                    <a:pt x="9893777" y="4682669"/>
                  </a:lnTo>
                  <a:lnTo>
                    <a:pt x="9891218" y="4688667"/>
                  </a:lnTo>
                  <a:lnTo>
                    <a:pt x="9892272" y="4692663"/>
                  </a:lnTo>
                  <a:lnTo>
                    <a:pt x="9901938" y="4696786"/>
                  </a:lnTo>
                  <a:lnTo>
                    <a:pt x="9905600" y="4695590"/>
                  </a:lnTo>
                  <a:lnTo>
                    <a:pt x="9908159" y="4689591"/>
                  </a:lnTo>
                  <a:lnTo>
                    <a:pt x="9907105" y="4685596"/>
                  </a:lnTo>
                  <a:close/>
                </a:path>
                <a:path w="18617565" h="10859770">
                  <a:moveTo>
                    <a:pt x="6382197" y="3178834"/>
                  </a:moveTo>
                  <a:lnTo>
                    <a:pt x="6379055" y="3177887"/>
                  </a:lnTo>
                  <a:lnTo>
                    <a:pt x="6375389" y="3176324"/>
                  </a:lnTo>
                  <a:lnTo>
                    <a:pt x="6371914" y="3175235"/>
                  </a:lnTo>
                  <a:lnTo>
                    <a:pt x="6368776" y="3177049"/>
                  </a:lnTo>
                  <a:lnTo>
                    <a:pt x="6367497" y="3180048"/>
                  </a:lnTo>
                  <a:lnTo>
                    <a:pt x="6366866" y="3182143"/>
                  </a:lnTo>
                  <a:lnTo>
                    <a:pt x="6366550" y="3183191"/>
                  </a:lnTo>
                  <a:lnTo>
                    <a:pt x="6367888" y="3186518"/>
                  </a:lnTo>
                  <a:lnTo>
                    <a:pt x="6370887" y="3187798"/>
                  </a:lnTo>
                  <a:lnTo>
                    <a:pt x="6371030" y="3187465"/>
                  </a:lnTo>
                  <a:lnTo>
                    <a:pt x="6375030" y="3189171"/>
                  </a:lnTo>
                  <a:lnTo>
                    <a:pt x="6378505" y="3190259"/>
                  </a:lnTo>
                  <a:lnTo>
                    <a:pt x="6381642" y="3188446"/>
                  </a:lnTo>
                  <a:lnTo>
                    <a:pt x="6382921" y="3185447"/>
                  </a:lnTo>
                  <a:lnTo>
                    <a:pt x="6383552" y="3183352"/>
                  </a:lnTo>
                  <a:lnTo>
                    <a:pt x="6383868" y="3182305"/>
                  </a:lnTo>
                  <a:lnTo>
                    <a:pt x="6382197" y="3178834"/>
                  </a:lnTo>
                  <a:close/>
                </a:path>
                <a:path w="18617565" h="10859770">
                  <a:moveTo>
                    <a:pt x="9828391" y="4648473"/>
                  </a:moveTo>
                  <a:lnTo>
                    <a:pt x="9818725" y="4644349"/>
                  </a:lnTo>
                  <a:lnTo>
                    <a:pt x="9815063" y="4645546"/>
                  </a:lnTo>
                  <a:lnTo>
                    <a:pt x="9812504" y="4651545"/>
                  </a:lnTo>
                  <a:lnTo>
                    <a:pt x="9813559" y="4655540"/>
                  </a:lnTo>
                  <a:lnTo>
                    <a:pt x="9823224" y="4659663"/>
                  </a:lnTo>
                  <a:lnTo>
                    <a:pt x="9826886" y="4658468"/>
                  </a:lnTo>
                  <a:lnTo>
                    <a:pt x="9829445" y="4652468"/>
                  </a:lnTo>
                  <a:lnTo>
                    <a:pt x="9828391" y="4648473"/>
                  </a:lnTo>
                  <a:close/>
                </a:path>
                <a:path w="18617565" h="10859770">
                  <a:moveTo>
                    <a:pt x="9749820" y="4611017"/>
                  </a:moveTo>
                  <a:lnTo>
                    <a:pt x="9740153" y="4606894"/>
                  </a:lnTo>
                  <a:lnTo>
                    <a:pt x="9736492" y="4608090"/>
                  </a:lnTo>
                  <a:lnTo>
                    <a:pt x="9735212" y="4611090"/>
                  </a:lnTo>
                  <a:lnTo>
                    <a:pt x="9733457" y="4614281"/>
                  </a:lnTo>
                  <a:lnTo>
                    <a:pt x="9734985" y="4618084"/>
                  </a:lnTo>
                  <a:lnTo>
                    <a:pt x="9744652" y="4622208"/>
                  </a:lnTo>
                  <a:lnTo>
                    <a:pt x="9748313" y="4621012"/>
                  </a:lnTo>
                  <a:lnTo>
                    <a:pt x="9751014" y="4614679"/>
                  </a:lnTo>
                  <a:lnTo>
                    <a:pt x="9749820" y="4611017"/>
                  </a:lnTo>
                  <a:close/>
                </a:path>
                <a:path w="18617565" h="10859770">
                  <a:moveTo>
                    <a:pt x="6464322" y="3207958"/>
                  </a:moveTo>
                  <a:lnTo>
                    <a:pt x="6461181" y="3207010"/>
                  </a:lnTo>
                  <a:lnTo>
                    <a:pt x="6457515" y="3205447"/>
                  </a:lnTo>
                  <a:lnTo>
                    <a:pt x="6454039" y="3204358"/>
                  </a:lnTo>
                  <a:lnTo>
                    <a:pt x="6450902" y="3206172"/>
                  </a:lnTo>
                  <a:lnTo>
                    <a:pt x="6449623" y="3209171"/>
                  </a:lnTo>
                  <a:lnTo>
                    <a:pt x="6448992" y="3211267"/>
                  </a:lnTo>
                  <a:lnTo>
                    <a:pt x="6448676" y="3212314"/>
                  </a:lnTo>
                  <a:lnTo>
                    <a:pt x="6450015" y="3215642"/>
                  </a:lnTo>
                  <a:lnTo>
                    <a:pt x="6453015" y="3216922"/>
                  </a:lnTo>
                  <a:lnTo>
                    <a:pt x="6453157" y="3216588"/>
                  </a:lnTo>
                  <a:lnTo>
                    <a:pt x="6457156" y="3218294"/>
                  </a:lnTo>
                  <a:lnTo>
                    <a:pt x="6460631" y="3219383"/>
                  </a:lnTo>
                  <a:lnTo>
                    <a:pt x="6464102" y="3217712"/>
                  </a:lnTo>
                  <a:lnTo>
                    <a:pt x="6465679" y="3212476"/>
                  </a:lnTo>
                  <a:lnTo>
                    <a:pt x="6465994" y="3211428"/>
                  </a:lnTo>
                  <a:lnTo>
                    <a:pt x="6464322" y="3207958"/>
                  </a:lnTo>
                  <a:close/>
                </a:path>
                <a:path w="18617565" h="10859770">
                  <a:moveTo>
                    <a:pt x="9670772" y="4573754"/>
                  </a:moveTo>
                  <a:lnTo>
                    <a:pt x="9661105" y="4569630"/>
                  </a:lnTo>
                  <a:lnTo>
                    <a:pt x="9657445" y="4570825"/>
                  </a:lnTo>
                  <a:lnTo>
                    <a:pt x="9656165" y="4573826"/>
                  </a:lnTo>
                  <a:lnTo>
                    <a:pt x="9654410" y="4577016"/>
                  </a:lnTo>
                  <a:lnTo>
                    <a:pt x="9655938" y="4580820"/>
                  </a:lnTo>
                  <a:lnTo>
                    <a:pt x="9665605" y="4584944"/>
                  </a:lnTo>
                  <a:lnTo>
                    <a:pt x="9669267" y="4583748"/>
                  </a:lnTo>
                  <a:lnTo>
                    <a:pt x="9671969" y="4577415"/>
                  </a:lnTo>
                  <a:lnTo>
                    <a:pt x="9670772" y="4573754"/>
                  </a:lnTo>
                  <a:close/>
                </a:path>
                <a:path w="18617565" h="10859770">
                  <a:moveTo>
                    <a:pt x="6546307" y="3237413"/>
                  </a:moveTo>
                  <a:lnTo>
                    <a:pt x="6543165" y="3236467"/>
                  </a:lnTo>
                  <a:lnTo>
                    <a:pt x="6539498" y="3234903"/>
                  </a:lnTo>
                  <a:lnTo>
                    <a:pt x="6536023" y="3233815"/>
                  </a:lnTo>
                  <a:lnTo>
                    <a:pt x="6532886" y="3235629"/>
                  </a:lnTo>
                  <a:lnTo>
                    <a:pt x="6531606" y="3238628"/>
                  </a:lnTo>
                  <a:lnTo>
                    <a:pt x="6530975" y="3240723"/>
                  </a:lnTo>
                  <a:lnTo>
                    <a:pt x="6530660" y="3241769"/>
                  </a:lnTo>
                  <a:lnTo>
                    <a:pt x="6531998" y="3245098"/>
                  </a:lnTo>
                  <a:lnTo>
                    <a:pt x="6534998" y="3246378"/>
                  </a:lnTo>
                  <a:lnTo>
                    <a:pt x="6535473" y="3246186"/>
                  </a:lnTo>
                  <a:lnTo>
                    <a:pt x="6539140" y="3247751"/>
                  </a:lnTo>
                  <a:lnTo>
                    <a:pt x="6542615" y="3248839"/>
                  </a:lnTo>
                  <a:lnTo>
                    <a:pt x="6545752" y="3247026"/>
                  </a:lnTo>
                  <a:lnTo>
                    <a:pt x="6547032" y="3244026"/>
                  </a:lnTo>
                  <a:lnTo>
                    <a:pt x="6547663" y="3241932"/>
                  </a:lnTo>
                  <a:lnTo>
                    <a:pt x="6547978" y="3240884"/>
                  </a:lnTo>
                  <a:lnTo>
                    <a:pt x="6546307" y="3237413"/>
                  </a:lnTo>
                  <a:close/>
                </a:path>
                <a:path w="18617565" h="10859770">
                  <a:moveTo>
                    <a:pt x="9591915" y="4536963"/>
                  </a:moveTo>
                  <a:lnTo>
                    <a:pt x="9582251" y="4532841"/>
                  </a:lnTo>
                  <a:lnTo>
                    <a:pt x="9578731" y="4533704"/>
                  </a:lnTo>
                  <a:lnTo>
                    <a:pt x="9575887" y="4540369"/>
                  </a:lnTo>
                  <a:lnTo>
                    <a:pt x="9577082" y="4544031"/>
                  </a:lnTo>
                  <a:lnTo>
                    <a:pt x="9586749" y="4548154"/>
                  </a:lnTo>
                  <a:lnTo>
                    <a:pt x="9590410" y="4546958"/>
                  </a:lnTo>
                  <a:lnTo>
                    <a:pt x="9593111" y="4540626"/>
                  </a:lnTo>
                  <a:lnTo>
                    <a:pt x="9591915" y="4536963"/>
                  </a:lnTo>
                  <a:close/>
                </a:path>
                <a:path w="18617565" h="10859770">
                  <a:moveTo>
                    <a:pt x="9513203" y="4499841"/>
                  </a:moveTo>
                  <a:lnTo>
                    <a:pt x="9503537" y="4495718"/>
                  </a:lnTo>
                  <a:lnTo>
                    <a:pt x="9499875" y="4496914"/>
                  </a:lnTo>
                  <a:lnTo>
                    <a:pt x="9497173" y="4503247"/>
                  </a:lnTo>
                  <a:lnTo>
                    <a:pt x="9498368" y="4506909"/>
                  </a:lnTo>
                  <a:lnTo>
                    <a:pt x="9508035" y="4511032"/>
                  </a:lnTo>
                  <a:lnTo>
                    <a:pt x="9511696" y="4509836"/>
                  </a:lnTo>
                  <a:lnTo>
                    <a:pt x="9514398" y="4503503"/>
                  </a:lnTo>
                  <a:lnTo>
                    <a:pt x="9513203" y="4499841"/>
                  </a:lnTo>
                  <a:close/>
                </a:path>
                <a:path w="18617565" h="10859770">
                  <a:moveTo>
                    <a:pt x="641730" y="712413"/>
                  </a:moveTo>
                  <a:lnTo>
                    <a:pt x="638020" y="712800"/>
                  </a:lnTo>
                  <a:lnTo>
                    <a:pt x="633460" y="717946"/>
                  </a:lnTo>
                  <a:lnTo>
                    <a:pt x="633848" y="721657"/>
                  </a:lnTo>
                  <a:lnTo>
                    <a:pt x="636421" y="723936"/>
                  </a:lnTo>
                  <a:lnTo>
                    <a:pt x="639327" y="726358"/>
                  </a:lnTo>
                  <a:lnTo>
                    <a:pt x="640994" y="727069"/>
                  </a:lnTo>
                  <a:lnTo>
                    <a:pt x="640852" y="727402"/>
                  </a:lnTo>
                  <a:lnTo>
                    <a:pt x="643185" y="728398"/>
                  </a:lnTo>
                  <a:lnTo>
                    <a:pt x="646229" y="727726"/>
                  </a:lnTo>
                  <a:lnTo>
                    <a:pt x="647891" y="725678"/>
                  </a:lnTo>
                  <a:lnTo>
                    <a:pt x="650170" y="723104"/>
                  </a:lnTo>
                  <a:lnTo>
                    <a:pt x="649783" y="719394"/>
                  </a:lnTo>
                  <a:lnTo>
                    <a:pt x="647210" y="717114"/>
                  </a:lnTo>
                  <a:lnTo>
                    <a:pt x="644304" y="714692"/>
                  </a:lnTo>
                  <a:lnTo>
                    <a:pt x="641730" y="712413"/>
                  </a:lnTo>
                  <a:close/>
                </a:path>
                <a:path w="18617565" h="10859770">
                  <a:moveTo>
                    <a:pt x="6628149" y="3267203"/>
                  </a:moveTo>
                  <a:lnTo>
                    <a:pt x="6625007" y="3266257"/>
                  </a:lnTo>
                  <a:lnTo>
                    <a:pt x="6621340" y="3264693"/>
                  </a:lnTo>
                  <a:lnTo>
                    <a:pt x="6618198" y="3263747"/>
                  </a:lnTo>
                  <a:lnTo>
                    <a:pt x="6614727" y="3265417"/>
                  </a:lnTo>
                  <a:lnTo>
                    <a:pt x="6613447" y="3268418"/>
                  </a:lnTo>
                  <a:lnTo>
                    <a:pt x="6612817" y="3270513"/>
                  </a:lnTo>
                  <a:lnTo>
                    <a:pt x="6612501" y="3271559"/>
                  </a:lnTo>
                  <a:lnTo>
                    <a:pt x="6613840" y="3274888"/>
                  </a:lnTo>
                  <a:lnTo>
                    <a:pt x="6616839" y="3276168"/>
                  </a:lnTo>
                  <a:lnTo>
                    <a:pt x="6617315" y="3275976"/>
                  </a:lnTo>
                  <a:lnTo>
                    <a:pt x="6620981" y="3277540"/>
                  </a:lnTo>
                  <a:lnTo>
                    <a:pt x="6624123" y="3278486"/>
                  </a:lnTo>
                  <a:lnTo>
                    <a:pt x="6627594" y="3276816"/>
                  </a:lnTo>
                  <a:lnTo>
                    <a:pt x="6628874" y="3273816"/>
                  </a:lnTo>
                  <a:lnTo>
                    <a:pt x="6629505" y="3271721"/>
                  </a:lnTo>
                  <a:lnTo>
                    <a:pt x="6629820" y="3270673"/>
                  </a:lnTo>
                  <a:lnTo>
                    <a:pt x="6628149" y="3267203"/>
                  </a:lnTo>
                  <a:close/>
                </a:path>
                <a:path w="18617565" h="10859770">
                  <a:moveTo>
                    <a:pt x="9434346" y="4463053"/>
                  </a:moveTo>
                  <a:lnTo>
                    <a:pt x="9424681" y="4458930"/>
                  </a:lnTo>
                  <a:lnTo>
                    <a:pt x="9421019" y="4460126"/>
                  </a:lnTo>
                  <a:lnTo>
                    <a:pt x="9418317" y="4466459"/>
                  </a:lnTo>
                  <a:lnTo>
                    <a:pt x="9419514" y="4470120"/>
                  </a:lnTo>
                  <a:lnTo>
                    <a:pt x="9429179" y="4474243"/>
                  </a:lnTo>
                  <a:lnTo>
                    <a:pt x="9432840" y="4473048"/>
                  </a:lnTo>
                  <a:lnTo>
                    <a:pt x="9435542" y="4466713"/>
                  </a:lnTo>
                  <a:lnTo>
                    <a:pt x="9434346" y="4463053"/>
                  </a:lnTo>
                  <a:close/>
                </a:path>
                <a:path w="18617565" h="10859770">
                  <a:moveTo>
                    <a:pt x="9355157" y="4426122"/>
                  </a:moveTo>
                  <a:lnTo>
                    <a:pt x="9345491" y="4421999"/>
                  </a:lnTo>
                  <a:lnTo>
                    <a:pt x="9341829" y="4423194"/>
                  </a:lnTo>
                  <a:lnTo>
                    <a:pt x="9339128" y="4429527"/>
                  </a:lnTo>
                  <a:lnTo>
                    <a:pt x="9340324" y="4433189"/>
                  </a:lnTo>
                  <a:lnTo>
                    <a:pt x="9349988" y="4437312"/>
                  </a:lnTo>
                  <a:lnTo>
                    <a:pt x="9353651" y="4436116"/>
                  </a:lnTo>
                  <a:lnTo>
                    <a:pt x="9356352" y="4429783"/>
                  </a:lnTo>
                  <a:lnTo>
                    <a:pt x="9355157" y="4426122"/>
                  </a:lnTo>
                  <a:close/>
                </a:path>
                <a:path w="18617565" h="10859770">
                  <a:moveTo>
                    <a:pt x="6709848" y="3297327"/>
                  </a:moveTo>
                  <a:lnTo>
                    <a:pt x="6706706" y="3296380"/>
                  </a:lnTo>
                  <a:lnTo>
                    <a:pt x="6700040" y="3293537"/>
                  </a:lnTo>
                  <a:lnTo>
                    <a:pt x="6696570" y="3295208"/>
                  </a:lnTo>
                  <a:lnTo>
                    <a:pt x="6695291" y="3298207"/>
                  </a:lnTo>
                  <a:lnTo>
                    <a:pt x="6694555" y="3300651"/>
                  </a:lnTo>
                  <a:lnTo>
                    <a:pt x="6694344" y="3301349"/>
                  </a:lnTo>
                  <a:lnTo>
                    <a:pt x="6695681" y="3304678"/>
                  </a:lnTo>
                  <a:lnTo>
                    <a:pt x="6698681" y="3305958"/>
                  </a:lnTo>
                  <a:lnTo>
                    <a:pt x="6698823" y="3305624"/>
                  </a:lnTo>
                  <a:lnTo>
                    <a:pt x="6705490" y="3308468"/>
                  </a:lnTo>
                  <a:lnTo>
                    <a:pt x="6708961" y="3306796"/>
                  </a:lnTo>
                  <a:lnTo>
                    <a:pt x="6711520" y="3300797"/>
                  </a:lnTo>
                  <a:lnTo>
                    <a:pt x="6709848" y="3297327"/>
                  </a:lnTo>
                  <a:close/>
                </a:path>
                <a:path w="18617565" h="10859770">
                  <a:moveTo>
                    <a:pt x="9276301" y="4389332"/>
                  </a:moveTo>
                  <a:lnTo>
                    <a:pt x="9266634" y="4385209"/>
                  </a:lnTo>
                  <a:lnTo>
                    <a:pt x="9262973" y="4386405"/>
                  </a:lnTo>
                  <a:lnTo>
                    <a:pt x="9260272" y="4392737"/>
                  </a:lnTo>
                  <a:lnTo>
                    <a:pt x="9261468" y="4396400"/>
                  </a:lnTo>
                  <a:lnTo>
                    <a:pt x="9271134" y="4400523"/>
                  </a:lnTo>
                  <a:lnTo>
                    <a:pt x="9274796" y="4399327"/>
                  </a:lnTo>
                  <a:lnTo>
                    <a:pt x="9277497" y="4392995"/>
                  </a:lnTo>
                  <a:lnTo>
                    <a:pt x="9276301" y="4389332"/>
                  </a:lnTo>
                  <a:close/>
                </a:path>
                <a:path w="18617565" h="10859770">
                  <a:moveTo>
                    <a:pt x="6791690" y="3327115"/>
                  </a:moveTo>
                  <a:lnTo>
                    <a:pt x="6788548" y="3326169"/>
                  </a:lnTo>
                  <a:lnTo>
                    <a:pt x="6781882" y="3323326"/>
                  </a:lnTo>
                  <a:lnTo>
                    <a:pt x="6778411" y="3324997"/>
                  </a:lnTo>
                  <a:lnTo>
                    <a:pt x="6777132" y="3327996"/>
                  </a:lnTo>
                  <a:lnTo>
                    <a:pt x="6776396" y="3330441"/>
                  </a:lnTo>
                  <a:lnTo>
                    <a:pt x="6776185" y="3331139"/>
                  </a:lnTo>
                  <a:lnTo>
                    <a:pt x="6777523" y="3334466"/>
                  </a:lnTo>
                  <a:lnTo>
                    <a:pt x="6780523" y="3335746"/>
                  </a:lnTo>
                  <a:lnTo>
                    <a:pt x="6780665" y="3335413"/>
                  </a:lnTo>
                  <a:lnTo>
                    <a:pt x="6787332" y="3338256"/>
                  </a:lnTo>
                  <a:lnTo>
                    <a:pt x="6790802" y="3336586"/>
                  </a:lnTo>
                  <a:lnTo>
                    <a:pt x="6793361" y="3330586"/>
                  </a:lnTo>
                  <a:lnTo>
                    <a:pt x="6791690" y="3327115"/>
                  </a:lnTo>
                  <a:close/>
                </a:path>
                <a:path w="18617565" h="10859770">
                  <a:moveTo>
                    <a:pt x="9197445" y="4352543"/>
                  </a:moveTo>
                  <a:lnTo>
                    <a:pt x="9187779" y="4348419"/>
                  </a:lnTo>
                  <a:lnTo>
                    <a:pt x="9184117" y="4349616"/>
                  </a:lnTo>
                  <a:lnTo>
                    <a:pt x="9181416" y="4355949"/>
                  </a:lnTo>
                  <a:lnTo>
                    <a:pt x="9182612" y="4359610"/>
                  </a:lnTo>
                  <a:lnTo>
                    <a:pt x="9189277" y="4362453"/>
                  </a:lnTo>
                  <a:lnTo>
                    <a:pt x="9189420" y="4362120"/>
                  </a:lnTo>
                  <a:lnTo>
                    <a:pt x="9192420" y="4363400"/>
                  </a:lnTo>
                  <a:lnTo>
                    <a:pt x="9196082" y="4362205"/>
                  </a:lnTo>
                  <a:lnTo>
                    <a:pt x="9198641" y="4356205"/>
                  </a:lnTo>
                  <a:lnTo>
                    <a:pt x="9197445" y="4352543"/>
                  </a:lnTo>
                  <a:close/>
                </a:path>
                <a:path w="18617565" h="10859770">
                  <a:moveTo>
                    <a:pt x="9117971" y="4316279"/>
                  </a:moveTo>
                  <a:lnTo>
                    <a:pt x="9108304" y="4312156"/>
                  </a:lnTo>
                  <a:lnTo>
                    <a:pt x="9104644" y="4313351"/>
                  </a:lnTo>
                  <a:lnTo>
                    <a:pt x="9102084" y="4319350"/>
                  </a:lnTo>
                  <a:lnTo>
                    <a:pt x="9103280" y="4323013"/>
                  </a:lnTo>
                  <a:lnTo>
                    <a:pt x="9109946" y="4325856"/>
                  </a:lnTo>
                  <a:lnTo>
                    <a:pt x="9109803" y="4326189"/>
                  </a:lnTo>
                  <a:lnTo>
                    <a:pt x="9112804" y="4327469"/>
                  </a:lnTo>
                  <a:lnTo>
                    <a:pt x="9116466" y="4326273"/>
                  </a:lnTo>
                  <a:lnTo>
                    <a:pt x="9119168" y="4319940"/>
                  </a:lnTo>
                  <a:lnTo>
                    <a:pt x="9117971" y="4316279"/>
                  </a:lnTo>
                  <a:close/>
                </a:path>
                <a:path w="18617565" h="10859770">
                  <a:moveTo>
                    <a:pt x="6873439" y="3358047"/>
                  </a:moveTo>
                  <a:lnTo>
                    <a:pt x="6863773" y="3353924"/>
                  </a:lnTo>
                  <a:lnTo>
                    <a:pt x="6860303" y="3355595"/>
                  </a:lnTo>
                  <a:lnTo>
                    <a:pt x="6859023" y="3358595"/>
                  </a:lnTo>
                  <a:lnTo>
                    <a:pt x="6858286" y="3361040"/>
                  </a:lnTo>
                  <a:lnTo>
                    <a:pt x="6858076" y="3361737"/>
                  </a:lnTo>
                  <a:lnTo>
                    <a:pt x="6859414" y="3365065"/>
                  </a:lnTo>
                  <a:lnTo>
                    <a:pt x="6862414" y="3366345"/>
                  </a:lnTo>
                  <a:lnTo>
                    <a:pt x="6862556" y="3366012"/>
                  </a:lnTo>
                  <a:lnTo>
                    <a:pt x="6869222" y="3368855"/>
                  </a:lnTo>
                  <a:lnTo>
                    <a:pt x="6872693" y="3367185"/>
                  </a:lnTo>
                  <a:lnTo>
                    <a:pt x="6875253" y="3361184"/>
                  </a:lnTo>
                  <a:lnTo>
                    <a:pt x="6873439" y="3358047"/>
                  </a:lnTo>
                  <a:close/>
                </a:path>
                <a:path w="18617565" h="10859770">
                  <a:moveTo>
                    <a:pt x="9039115" y="4279490"/>
                  </a:moveTo>
                  <a:lnTo>
                    <a:pt x="9029449" y="4275366"/>
                  </a:lnTo>
                  <a:lnTo>
                    <a:pt x="9025787" y="4276562"/>
                  </a:lnTo>
                  <a:lnTo>
                    <a:pt x="9023228" y="4282562"/>
                  </a:lnTo>
                  <a:lnTo>
                    <a:pt x="9024424" y="4286225"/>
                  </a:lnTo>
                  <a:lnTo>
                    <a:pt x="9034090" y="4290347"/>
                  </a:lnTo>
                  <a:lnTo>
                    <a:pt x="9037752" y="4289152"/>
                  </a:lnTo>
                  <a:lnTo>
                    <a:pt x="9040311" y="4283152"/>
                  </a:lnTo>
                  <a:lnTo>
                    <a:pt x="9039115" y="4279490"/>
                  </a:lnTo>
                  <a:close/>
                </a:path>
                <a:path w="18617565" h="10859770">
                  <a:moveTo>
                    <a:pt x="6954995" y="3388504"/>
                  </a:moveTo>
                  <a:lnTo>
                    <a:pt x="6945330" y="3384381"/>
                  </a:lnTo>
                  <a:lnTo>
                    <a:pt x="6941859" y="3386051"/>
                  </a:lnTo>
                  <a:lnTo>
                    <a:pt x="6940580" y="3389052"/>
                  </a:lnTo>
                  <a:lnTo>
                    <a:pt x="6939844" y="3391495"/>
                  </a:lnTo>
                  <a:lnTo>
                    <a:pt x="6939634" y="3392193"/>
                  </a:lnTo>
                  <a:lnTo>
                    <a:pt x="6940971" y="3395522"/>
                  </a:lnTo>
                  <a:lnTo>
                    <a:pt x="6943970" y="3396801"/>
                  </a:lnTo>
                  <a:lnTo>
                    <a:pt x="6944113" y="3396468"/>
                  </a:lnTo>
                  <a:lnTo>
                    <a:pt x="6950780" y="3399312"/>
                  </a:lnTo>
                  <a:lnTo>
                    <a:pt x="6954250" y="3397640"/>
                  </a:lnTo>
                  <a:lnTo>
                    <a:pt x="6956809" y="3391641"/>
                  </a:lnTo>
                  <a:lnTo>
                    <a:pt x="6954995" y="3388504"/>
                  </a:lnTo>
                  <a:close/>
                </a:path>
                <a:path w="18617565" h="10859770">
                  <a:moveTo>
                    <a:pt x="8960116" y="4243034"/>
                  </a:moveTo>
                  <a:lnTo>
                    <a:pt x="8950450" y="4238911"/>
                  </a:lnTo>
                  <a:lnTo>
                    <a:pt x="8946789" y="4240106"/>
                  </a:lnTo>
                  <a:lnTo>
                    <a:pt x="8944230" y="4246106"/>
                  </a:lnTo>
                  <a:lnTo>
                    <a:pt x="8945425" y="4249768"/>
                  </a:lnTo>
                  <a:lnTo>
                    <a:pt x="8955092" y="4253891"/>
                  </a:lnTo>
                  <a:lnTo>
                    <a:pt x="8958753" y="4252695"/>
                  </a:lnTo>
                  <a:lnTo>
                    <a:pt x="8961312" y="4246695"/>
                  </a:lnTo>
                  <a:lnTo>
                    <a:pt x="8960116" y="4243034"/>
                  </a:lnTo>
                  <a:close/>
                </a:path>
                <a:path w="18617565" h="10859770">
                  <a:moveTo>
                    <a:pt x="8871261" y="4201979"/>
                  </a:moveTo>
                  <a:lnTo>
                    <a:pt x="8867458" y="4203509"/>
                  </a:lnTo>
                  <a:lnTo>
                    <a:pt x="8864899" y="4209507"/>
                  </a:lnTo>
                  <a:lnTo>
                    <a:pt x="8866094" y="4213169"/>
                  </a:lnTo>
                  <a:lnTo>
                    <a:pt x="8875760" y="4217293"/>
                  </a:lnTo>
                  <a:lnTo>
                    <a:pt x="8879422" y="4216096"/>
                  </a:lnTo>
                  <a:lnTo>
                    <a:pt x="8881980" y="4210098"/>
                  </a:lnTo>
                  <a:lnTo>
                    <a:pt x="8880785" y="4206436"/>
                  </a:lnTo>
                  <a:lnTo>
                    <a:pt x="8874119" y="4203592"/>
                  </a:lnTo>
                  <a:lnTo>
                    <a:pt x="8871261" y="4201979"/>
                  </a:lnTo>
                  <a:close/>
                </a:path>
                <a:path w="18617565" h="10859770">
                  <a:moveTo>
                    <a:pt x="7036553" y="3418959"/>
                  </a:moveTo>
                  <a:lnTo>
                    <a:pt x="7026887" y="3414836"/>
                  </a:lnTo>
                  <a:lnTo>
                    <a:pt x="7023417" y="3416508"/>
                  </a:lnTo>
                  <a:lnTo>
                    <a:pt x="7022137" y="3419507"/>
                  </a:lnTo>
                  <a:lnTo>
                    <a:pt x="7021401" y="3421952"/>
                  </a:lnTo>
                  <a:lnTo>
                    <a:pt x="7021191" y="3422650"/>
                  </a:lnTo>
                  <a:lnTo>
                    <a:pt x="7022530" y="3425978"/>
                  </a:lnTo>
                  <a:lnTo>
                    <a:pt x="7025529" y="3427257"/>
                  </a:lnTo>
                  <a:lnTo>
                    <a:pt x="7025672" y="3426924"/>
                  </a:lnTo>
                  <a:lnTo>
                    <a:pt x="7032337" y="3429767"/>
                  </a:lnTo>
                  <a:lnTo>
                    <a:pt x="7035807" y="3428097"/>
                  </a:lnTo>
                  <a:lnTo>
                    <a:pt x="7038367" y="3422097"/>
                  </a:lnTo>
                  <a:lnTo>
                    <a:pt x="7036553" y="3418959"/>
                  </a:lnTo>
                  <a:close/>
                </a:path>
                <a:path w="18617565" h="10859770">
                  <a:moveTo>
                    <a:pt x="8801929" y="4169646"/>
                  </a:moveTo>
                  <a:lnTo>
                    <a:pt x="8792264" y="4165524"/>
                  </a:lnTo>
                  <a:lnTo>
                    <a:pt x="8788602" y="4166720"/>
                  </a:lnTo>
                  <a:lnTo>
                    <a:pt x="8786043" y="4172719"/>
                  </a:lnTo>
                  <a:lnTo>
                    <a:pt x="8787237" y="4176381"/>
                  </a:lnTo>
                  <a:lnTo>
                    <a:pt x="8796904" y="4180505"/>
                  </a:lnTo>
                  <a:lnTo>
                    <a:pt x="8800565" y="4179308"/>
                  </a:lnTo>
                  <a:lnTo>
                    <a:pt x="8803124" y="4173308"/>
                  </a:lnTo>
                  <a:lnTo>
                    <a:pt x="8801929" y="4169646"/>
                  </a:lnTo>
                  <a:close/>
                </a:path>
                <a:path w="18617565" h="10859770">
                  <a:moveTo>
                    <a:pt x="7118159" y="3450225"/>
                  </a:moveTo>
                  <a:lnTo>
                    <a:pt x="7108494" y="3446102"/>
                  </a:lnTo>
                  <a:lnTo>
                    <a:pt x="7105023" y="3447772"/>
                  </a:lnTo>
                  <a:lnTo>
                    <a:pt x="7103744" y="3450773"/>
                  </a:lnTo>
                  <a:lnTo>
                    <a:pt x="7102903" y="3453565"/>
                  </a:lnTo>
                  <a:lnTo>
                    <a:pt x="7102798" y="3453914"/>
                  </a:lnTo>
                  <a:lnTo>
                    <a:pt x="7104136" y="3457243"/>
                  </a:lnTo>
                  <a:lnTo>
                    <a:pt x="7113801" y="3461366"/>
                  </a:lnTo>
                  <a:lnTo>
                    <a:pt x="7117272" y="3459695"/>
                  </a:lnTo>
                  <a:lnTo>
                    <a:pt x="7119973" y="3453362"/>
                  </a:lnTo>
                  <a:lnTo>
                    <a:pt x="7118159" y="3450225"/>
                  </a:lnTo>
                  <a:close/>
                </a:path>
                <a:path w="18617565" h="10859770">
                  <a:moveTo>
                    <a:pt x="8713408" y="4128735"/>
                  </a:moveTo>
                  <a:lnTo>
                    <a:pt x="8709603" y="4130265"/>
                  </a:lnTo>
                  <a:lnTo>
                    <a:pt x="8707044" y="4136264"/>
                  </a:lnTo>
                  <a:lnTo>
                    <a:pt x="8708239" y="4139925"/>
                  </a:lnTo>
                  <a:lnTo>
                    <a:pt x="8717906" y="4144048"/>
                  </a:lnTo>
                  <a:lnTo>
                    <a:pt x="8721567" y="4142853"/>
                  </a:lnTo>
                  <a:lnTo>
                    <a:pt x="8724126" y="4136852"/>
                  </a:lnTo>
                  <a:lnTo>
                    <a:pt x="8722931" y="4133192"/>
                  </a:lnTo>
                  <a:lnTo>
                    <a:pt x="8716265" y="4130348"/>
                  </a:lnTo>
                  <a:lnTo>
                    <a:pt x="8713408" y="4128735"/>
                  </a:lnTo>
                  <a:close/>
                </a:path>
                <a:path w="18617565" h="10859770">
                  <a:moveTo>
                    <a:pt x="576116" y="655665"/>
                  </a:moveTo>
                  <a:lnTo>
                    <a:pt x="572547" y="655718"/>
                  </a:lnTo>
                  <a:lnTo>
                    <a:pt x="567988" y="660865"/>
                  </a:lnTo>
                  <a:lnTo>
                    <a:pt x="568041" y="664434"/>
                  </a:lnTo>
                  <a:lnTo>
                    <a:pt x="570615" y="666713"/>
                  </a:lnTo>
                  <a:lnTo>
                    <a:pt x="573522" y="669135"/>
                  </a:lnTo>
                  <a:lnTo>
                    <a:pt x="575188" y="669845"/>
                  </a:lnTo>
                  <a:lnTo>
                    <a:pt x="575046" y="670179"/>
                  </a:lnTo>
                  <a:lnTo>
                    <a:pt x="577379" y="671174"/>
                  </a:lnTo>
                  <a:lnTo>
                    <a:pt x="580281" y="670836"/>
                  </a:lnTo>
                  <a:lnTo>
                    <a:pt x="581943" y="668788"/>
                  </a:lnTo>
                  <a:lnTo>
                    <a:pt x="584222" y="666214"/>
                  </a:lnTo>
                  <a:lnTo>
                    <a:pt x="584168" y="662646"/>
                  </a:lnTo>
                  <a:lnTo>
                    <a:pt x="581595" y="660366"/>
                  </a:lnTo>
                  <a:lnTo>
                    <a:pt x="578689" y="657944"/>
                  </a:lnTo>
                  <a:lnTo>
                    <a:pt x="576116" y="655665"/>
                  </a:lnTo>
                  <a:close/>
                </a:path>
                <a:path w="18617565" h="10859770">
                  <a:moveTo>
                    <a:pt x="7199434" y="3481348"/>
                  </a:moveTo>
                  <a:lnTo>
                    <a:pt x="7189767" y="3477224"/>
                  </a:lnTo>
                  <a:lnTo>
                    <a:pt x="7186296" y="3478896"/>
                  </a:lnTo>
                  <a:lnTo>
                    <a:pt x="7185017" y="3481895"/>
                  </a:lnTo>
                  <a:lnTo>
                    <a:pt x="7184175" y="3484688"/>
                  </a:lnTo>
                  <a:lnTo>
                    <a:pt x="7184070" y="3485038"/>
                  </a:lnTo>
                  <a:lnTo>
                    <a:pt x="7185409" y="3488366"/>
                  </a:lnTo>
                  <a:lnTo>
                    <a:pt x="7195074" y="3492488"/>
                  </a:lnTo>
                  <a:lnTo>
                    <a:pt x="7198545" y="3490818"/>
                  </a:lnTo>
                  <a:lnTo>
                    <a:pt x="7201246" y="3484485"/>
                  </a:lnTo>
                  <a:lnTo>
                    <a:pt x="7199434" y="3481348"/>
                  </a:lnTo>
                  <a:close/>
                </a:path>
                <a:path w="18617565" h="10859770">
                  <a:moveTo>
                    <a:pt x="8634076" y="4092138"/>
                  </a:moveTo>
                  <a:lnTo>
                    <a:pt x="8630272" y="4093666"/>
                  </a:lnTo>
                  <a:lnTo>
                    <a:pt x="8627713" y="4099666"/>
                  </a:lnTo>
                  <a:lnTo>
                    <a:pt x="8628907" y="4103328"/>
                  </a:lnTo>
                  <a:lnTo>
                    <a:pt x="8638574" y="4107451"/>
                  </a:lnTo>
                  <a:lnTo>
                    <a:pt x="8642235" y="4106255"/>
                  </a:lnTo>
                  <a:lnTo>
                    <a:pt x="8644795" y="4100255"/>
                  </a:lnTo>
                  <a:lnTo>
                    <a:pt x="8643598" y="4096594"/>
                  </a:lnTo>
                  <a:lnTo>
                    <a:pt x="8636933" y="4093751"/>
                  </a:lnTo>
                  <a:lnTo>
                    <a:pt x="8634076" y="4092138"/>
                  </a:lnTo>
                  <a:close/>
                </a:path>
                <a:path w="18617565" h="10859770">
                  <a:moveTo>
                    <a:pt x="7281039" y="3512613"/>
                  </a:moveTo>
                  <a:lnTo>
                    <a:pt x="7271373" y="3508490"/>
                  </a:lnTo>
                  <a:lnTo>
                    <a:pt x="7267903" y="3510160"/>
                  </a:lnTo>
                  <a:lnTo>
                    <a:pt x="7266623" y="3513161"/>
                  </a:lnTo>
                  <a:lnTo>
                    <a:pt x="7265782" y="3515953"/>
                  </a:lnTo>
                  <a:lnTo>
                    <a:pt x="7265677" y="3516302"/>
                  </a:lnTo>
                  <a:lnTo>
                    <a:pt x="7267015" y="3519631"/>
                  </a:lnTo>
                  <a:lnTo>
                    <a:pt x="7276681" y="3523754"/>
                  </a:lnTo>
                  <a:lnTo>
                    <a:pt x="7280151" y="3522082"/>
                  </a:lnTo>
                  <a:lnTo>
                    <a:pt x="7282711" y="3516083"/>
                  </a:lnTo>
                  <a:lnTo>
                    <a:pt x="7281039" y="3512613"/>
                  </a:lnTo>
                  <a:close/>
                </a:path>
                <a:path w="18617565" h="10859770">
                  <a:moveTo>
                    <a:pt x="8555078" y="4055682"/>
                  </a:moveTo>
                  <a:lnTo>
                    <a:pt x="8551274" y="4057210"/>
                  </a:lnTo>
                  <a:lnTo>
                    <a:pt x="8548715" y="4063210"/>
                  </a:lnTo>
                  <a:lnTo>
                    <a:pt x="8549911" y="4066872"/>
                  </a:lnTo>
                  <a:lnTo>
                    <a:pt x="8559575" y="4070994"/>
                  </a:lnTo>
                  <a:lnTo>
                    <a:pt x="8563237" y="4069798"/>
                  </a:lnTo>
                  <a:lnTo>
                    <a:pt x="8565797" y="4063799"/>
                  </a:lnTo>
                  <a:lnTo>
                    <a:pt x="8564601" y="4060138"/>
                  </a:lnTo>
                  <a:lnTo>
                    <a:pt x="8557935" y="4057295"/>
                  </a:lnTo>
                  <a:lnTo>
                    <a:pt x="8555078" y="4055682"/>
                  </a:lnTo>
                  <a:close/>
                </a:path>
                <a:path w="18617565" h="10859770">
                  <a:moveTo>
                    <a:pt x="7362029" y="3544402"/>
                  </a:moveTo>
                  <a:lnTo>
                    <a:pt x="7352362" y="3540279"/>
                  </a:lnTo>
                  <a:lnTo>
                    <a:pt x="7348891" y="3541950"/>
                  </a:lnTo>
                  <a:lnTo>
                    <a:pt x="7347612" y="3544950"/>
                  </a:lnTo>
                  <a:lnTo>
                    <a:pt x="7346771" y="3547743"/>
                  </a:lnTo>
                  <a:lnTo>
                    <a:pt x="7346665" y="3548092"/>
                  </a:lnTo>
                  <a:lnTo>
                    <a:pt x="7348003" y="3551420"/>
                  </a:lnTo>
                  <a:lnTo>
                    <a:pt x="7357669" y="3555543"/>
                  </a:lnTo>
                  <a:lnTo>
                    <a:pt x="7361140" y="3553872"/>
                  </a:lnTo>
                  <a:lnTo>
                    <a:pt x="7363699" y="3547873"/>
                  </a:lnTo>
                  <a:lnTo>
                    <a:pt x="7362029" y="3544402"/>
                  </a:lnTo>
                  <a:close/>
                </a:path>
                <a:path w="18617565" h="10859770">
                  <a:moveTo>
                    <a:pt x="8485603" y="4023682"/>
                  </a:moveTo>
                  <a:lnTo>
                    <a:pt x="8475937" y="4019558"/>
                  </a:lnTo>
                  <a:lnTo>
                    <a:pt x="8472275" y="4020755"/>
                  </a:lnTo>
                  <a:lnTo>
                    <a:pt x="8469716" y="4026755"/>
                  </a:lnTo>
                  <a:lnTo>
                    <a:pt x="8470912" y="4030416"/>
                  </a:lnTo>
                  <a:lnTo>
                    <a:pt x="8480578" y="4034539"/>
                  </a:lnTo>
                  <a:lnTo>
                    <a:pt x="8484239" y="4033344"/>
                  </a:lnTo>
                  <a:lnTo>
                    <a:pt x="8486799" y="4027344"/>
                  </a:lnTo>
                  <a:lnTo>
                    <a:pt x="8485603" y="4023682"/>
                  </a:lnTo>
                  <a:close/>
                </a:path>
                <a:path w="18617565" h="10859770">
                  <a:moveTo>
                    <a:pt x="7443208" y="3576668"/>
                  </a:moveTo>
                  <a:lnTo>
                    <a:pt x="7433541" y="3572544"/>
                  </a:lnTo>
                  <a:lnTo>
                    <a:pt x="7430071" y="3574215"/>
                  </a:lnTo>
                  <a:lnTo>
                    <a:pt x="7428791" y="3577215"/>
                  </a:lnTo>
                  <a:lnTo>
                    <a:pt x="7427951" y="3580007"/>
                  </a:lnTo>
                  <a:lnTo>
                    <a:pt x="7427845" y="3580357"/>
                  </a:lnTo>
                  <a:lnTo>
                    <a:pt x="7429184" y="3583685"/>
                  </a:lnTo>
                  <a:lnTo>
                    <a:pt x="7438849" y="3587807"/>
                  </a:lnTo>
                  <a:lnTo>
                    <a:pt x="7442320" y="3586137"/>
                  </a:lnTo>
                  <a:lnTo>
                    <a:pt x="7444879" y="3580137"/>
                  </a:lnTo>
                  <a:lnTo>
                    <a:pt x="7443208" y="3576668"/>
                  </a:lnTo>
                  <a:close/>
                </a:path>
                <a:path w="18617565" h="10859770">
                  <a:moveTo>
                    <a:pt x="8396748" y="3982628"/>
                  </a:moveTo>
                  <a:lnTo>
                    <a:pt x="8392944" y="3984157"/>
                  </a:lnTo>
                  <a:lnTo>
                    <a:pt x="8390385" y="3990156"/>
                  </a:lnTo>
                  <a:lnTo>
                    <a:pt x="8391580" y="3993818"/>
                  </a:lnTo>
                  <a:lnTo>
                    <a:pt x="8401246" y="3997941"/>
                  </a:lnTo>
                  <a:lnTo>
                    <a:pt x="8404908" y="3996745"/>
                  </a:lnTo>
                  <a:lnTo>
                    <a:pt x="8407467" y="3990746"/>
                  </a:lnTo>
                  <a:lnTo>
                    <a:pt x="8406271" y="3987084"/>
                  </a:lnTo>
                  <a:lnTo>
                    <a:pt x="8399606" y="3984241"/>
                  </a:lnTo>
                  <a:lnTo>
                    <a:pt x="8396748" y="3982628"/>
                  </a:lnTo>
                  <a:close/>
                </a:path>
                <a:path w="18617565" h="10859770">
                  <a:moveTo>
                    <a:pt x="7524387" y="3608932"/>
                  </a:moveTo>
                  <a:lnTo>
                    <a:pt x="7514722" y="3604809"/>
                  </a:lnTo>
                  <a:lnTo>
                    <a:pt x="7511251" y="3606479"/>
                  </a:lnTo>
                  <a:lnTo>
                    <a:pt x="7509971" y="3609480"/>
                  </a:lnTo>
                  <a:lnTo>
                    <a:pt x="7509130" y="3612273"/>
                  </a:lnTo>
                  <a:lnTo>
                    <a:pt x="7509025" y="3612622"/>
                  </a:lnTo>
                  <a:lnTo>
                    <a:pt x="7510364" y="3615950"/>
                  </a:lnTo>
                  <a:lnTo>
                    <a:pt x="7520029" y="3620073"/>
                  </a:lnTo>
                  <a:lnTo>
                    <a:pt x="7523499" y="3618403"/>
                  </a:lnTo>
                  <a:lnTo>
                    <a:pt x="7524779" y="3615402"/>
                  </a:lnTo>
                  <a:lnTo>
                    <a:pt x="7525621" y="3612609"/>
                  </a:lnTo>
                  <a:lnTo>
                    <a:pt x="7525726" y="3612260"/>
                  </a:lnTo>
                  <a:lnTo>
                    <a:pt x="7524387" y="3608932"/>
                  </a:lnTo>
                  <a:close/>
                </a:path>
                <a:path w="18617565" h="10859770">
                  <a:moveTo>
                    <a:pt x="8327131" y="3950962"/>
                  </a:moveTo>
                  <a:lnTo>
                    <a:pt x="8317465" y="3946838"/>
                  </a:lnTo>
                  <a:lnTo>
                    <a:pt x="8313804" y="3948034"/>
                  </a:lnTo>
                  <a:lnTo>
                    <a:pt x="8311244" y="3954034"/>
                  </a:lnTo>
                  <a:lnTo>
                    <a:pt x="8312440" y="3957695"/>
                  </a:lnTo>
                  <a:lnTo>
                    <a:pt x="8322105" y="3961818"/>
                  </a:lnTo>
                  <a:lnTo>
                    <a:pt x="8325767" y="3960624"/>
                  </a:lnTo>
                  <a:lnTo>
                    <a:pt x="8328327" y="3954623"/>
                  </a:lnTo>
                  <a:lnTo>
                    <a:pt x="8327131" y="3950962"/>
                  </a:lnTo>
                  <a:close/>
                </a:path>
                <a:path w="18617565" h="10859770">
                  <a:moveTo>
                    <a:pt x="7605093" y="3641388"/>
                  </a:moveTo>
                  <a:lnTo>
                    <a:pt x="7595426" y="3637264"/>
                  </a:lnTo>
                  <a:lnTo>
                    <a:pt x="7591955" y="3638936"/>
                  </a:lnTo>
                  <a:lnTo>
                    <a:pt x="7590676" y="3641935"/>
                  </a:lnTo>
                  <a:lnTo>
                    <a:pt x="7589835" y="3644729"/>
                  </a:lnTo>
                  <a:lnTo>
                    <a:pt x="7589729" y="3645078"/>
                  </a:lnTo>
                  <a:lnTo>
                    <a:pt x="7591068" y="3648406"/>
                  </a:lnTo>
                  <a:lnTo>
                    <a:pt x="7600733" y="3652529"/>
                  </a:lnTo>
                  <a:lnTo>
                    <a:pt x="7604204" y="3650858"/>
                  </a:lnTo>
                  <a:lnTo>
                    <a:pt x="7605484" y="3647858"/>
                  </a:lnTo>
                  <a:lnTo>
                    <a:pt x="7606325" y="3645066"/>
                  </a:lnTo>
                  <a:lnTo>
                    <a:pt x="7606430" y="3644717"/>
                  </a:lnTo>
                  <a:lnTo>
                    <a:pt x="7605093" y="3641388"/>
                  </a:lnTo>
                  <a:close/>
                </a:path>
                <a:path w="18617565" h="10859770">
                  <a:moveTo>
                    <a:pt x="8247515" y="3915030"/>
                  </a:moveTo>
                  <a:lnTo>
                    <a:pt x="8237849" y="3910907"/>
                  </a:lnTo>
                  <a:lnTo>
                    <a:pt x="8234188" y="3912103"/>
                  </a:lnTo>
                  <a:lnTo>
                    <a:pt x="8232729" y="3915420"/>
                  </a:lnTo>
                  <a:lnTo>
                    <a:pt x="8231295" y="3917961"/>
                  </a:lnTo>
                  <a:lnTo>
                    <a:pt x="8232824" y="3921765"/>
                  </a:lnTo>
                  <a:lnTo>
                    <a:pt x="8242489" y="3925888"/>
                  </a:lnTo>
                  <a:lnTo>
                    <a:pt x="8246152" y="3924692"/>
                  </a:lnTo>
                  <a:lnTo>
                    <a:pt x="8247611" y="3921374"/>
                  </a:lnTo>
                  <a:lnTo>
                    <a:pt x="8249044" y="3918835"/>
                  </a:lnTo>
                  <a:lnTo>
                    <a:pt x="8247515" y="3915030"/>
                  </a:lnTo>
                  <a:close/>
                </a:path>
                <a:path w="18617565" h="10859770">
                  <a:moveTo>
                    <a:pt x="7685987" y="3674320"/>
                  </a:moveTo>
                  <a:lnTo>
                    <a:pt x="7676321" y="3670197"/>
                  </a:lnTo>
                  <a:lnTo>
                    <a:pt x="7672851" y="3671868"/>
                  </a:lnTo>
                  <a:lnTo>
                    <a:pt x="7671572" y="3674867"/>
                  </a:lnTo>
                  <a:lnTo>
                    <a:pt x="7670730" y="3677660"/>
                  </a:lnTo>
                  <a:lnTo>
                    <a:pt x="7670625" y="3678009"/>
                  </a:lnTo>
                  <a:lnTo>
                    <a:pt x="7671963" y="3681338"/>
                  </a:lnTo>
                  <a:lnTo>
                    <a:pt x="7681628" y="3685461"/>
                  </a:lnTo>
                  <a:lnTo>
                    <a:pt x="7685099" y="3683790"/>
                  </a:lnTo>
                  <a:lnTo>
                    <a:pt x="7687659" y="3677790"/>
                  </a:lnTo>
                  <a:lnTo>
                    <a:pt x="7685987" y="3674320"/>
                  </a:lnTo>
                  <a:close/>
                </a:path>
                <a:path w="18617565" h="10859770">
                  <a:moveTo>
                    <a:pt x="8168090" y="3879575"/>
                  </a:moveTo>
                  <a:lnTo>
                    <a:pt x="8158424" y="3875452"/>
                  </a:lnTo>
                  <a:lnTo>
                    <a:pt x="8154763" y="3876647"/>
                  </a:lnTo>
                  <a:lnTo>
                    <a:pt x="8153304" y="3879964"/>
                  </a:lnTo>
                  <a:lnTo>
                    <a:pt x="8151870" y="3882505"/>
                  </a:lnTo>
                  <a:lnTo>
                    <a:pt x="8153400" y="3886309"/>
                  </a:lnTo>
                  <a:lnTo>
                    <a:pt x="8163065" y="3890432"/>
                  </a:lnTo>
                  <a:lnTo>
                    <a:pt x="8166727" y="3889236"/>
                  </a:lnTo>
                  <a:lnTo>
                    <a:pt x="8168186" y="3885919"/>
                  </a:lnTo>
                  <a:lnTo>
                    <a:pt x="8169620" y="3883379"/>
                  </a:lnTo>
                  <a:lnTo>
                    <a:pt x="8168090" y="3879575"/>
                  </a:lnTo>
                  <a:close/>
                </a:path>
                <a:path w="18617565" h="10859770">
                  <a:moveTo>
                    <a:pt x="7766598" y="3707918"/>
                  </a:moveTo>
                  <a:lnTo>
                    <a:pt x="7756932" y="3703795"/>
                  </a:lnTo>
                  <a:lnTo>
                    <a:pt x="7753462" y="3705466"/>
                  </a:lnTo>
                  <a:lnTo>
                    <a:pt x="7750903" y="3711465"/>
                  </a:lnTo>
                  <a:lnTo>
                    <a:pt x="7752575" y="3714936"/>
                  </a:lnTo>
                  <a:lnTo>
                    <a:pt x="7762240" y="3719059"/>
                  </a:lnTo>
                  <a:lnTo>
                    <a:pt x="7765711" y="3717388"/>
                  </a:lnTo>
                  <a:lnTo>
                    <a:pt x="7768270" y="3711388"/>
                  </a:lnTo>
                  <a:lnTo>
                    <a:pt x="7766598" y="3707918"/>
                  </a:lnTo>
                  <a:close/>
                </a:path>
                <a:path w="18617565" h="10859770">
                  <a:moveTo>
                    <a:pt x="8087856" y="3844168"/>
                  </a:moveTo>
                  <a:lnTo>
                    <a:pt x="8078191" y="3840045"/>
                  </a:lnTo>
                  <a:lnTo>
                    <a:pt x="8074387" y="3841573"/>
                  </a:lnTo>
                  <a:lnTo>
                    <a:pt x="8071828" y="3847573"/>
                  </a:lnTo>
                  <a:lnTo>
                    <a:pt x="8073357" y="3851377"/>
                  </a:lnTo>
                  <a:lnTo>
                    <a:pt x="8080022" y="3854221"/>
                  </a:lnTo>
                  <a:lnTo>
                    <a:pt x="8079832" y="3853746"/>
                  </a:lnTo>
                  <a:lnTo>
                    <a:pt x="8082832" y="3855025"/>
                  </a:lnTo>
                  <a:lnTo>
                    <a:pt x="8086493" y="3853829"/>
                  </a:lnTo>
                  <a:lnTo>
                    <a:pt x="8087773" y="3850830"/>
                  </a:lnTo>
                  <a:lnTo>
                    <a:pt x="8089386" y="3847972"/>
                  </a:lnTo>
                  <a:lnTo>
                    <a:pt x="8087856" y="3844168"/>
                  </a:lnTo>
                  <a:close/>
                </a:path>
                <a:path w="18617565" h="10859770">
                  <a:moveTo>
                    <a:pt x="7847685" y="3741325"/>
                  </a:moveTo>
                  <a:lnTo>
                    <a:pt x="7837685" y="3737059"/>
                  </a:lnTo>
                  <a:lnTo>
                    <a:pt x="7834216" y="3738730"/>
                  </a:lnTo>
                  <a:lnTo>
                    <a:pt x="7831514" y="3745063"/>
                  </a:lnTo>
                  <a:lnTo>
                    <a:pt x="7833185" y="3748534"/>
                  </a:lnTo>
                  <a:lnTo>
                    <a:pt x="7843185" y="3752800"/>
                  </a:lnTo>
                  <a:lnTo>
                    <a:pt x="7846655" y="3751128"/>
                  </a:lnTo>
                  <a:lnTo>
                    <a:pt x="7849356" y="3744795"/>
                  </a:lnTo>
                  <a:lnTo>
                    <a:pt x="7847685" y="3741325"/>
                  </a:lnTo>
                  <a:close/>
                </a:path>
                <a:path w="18617565" h="10859770">
                  <a:moveTo>
                    <a:pt x="8008148" y="3809379"/>
                  </a:moveTo>
                  <a:lnTo>
                    <a:pt x="7998149" y="3805114"/>
                  </a:lnTo>
                  <a:lnTo>
                    <a:pt x="7994678" y="3806785"/>
                  </a:lnTo>
                  <a:lnTo>
                    <a:pt x="7992119" y="3812784"/>
                  </a:lnTo>
                  <a:lnTo>
                    <a:pt x="7993648" y="3816588"/>
                  </a:lnTo>
                  <a:lnTo>
                    <a:pt x="8003647" y="3820853"/>
                  </a:lnTo>
                  <a:lnTo>
                    <a:pt x="8007118" y="3819182"/>
                  </a:lnTo>
                  <a:lnTo>
                    <a:pt x="8009677" y="3813183"/>
                  </a:lnTo>
                  <a:lnTo>
                    <a:pt x="8008148" y="3809379"/>
                  </a:lnTo>
                  <a:close/>
                </a:path>
                <a:path w="18617565" h="10859770">
                  <a:moveTo>
                    <a:pt x="7927820" y="3775114"/>
                  </a:moveTo>
                  <a:lnTo>
                    <a:pt x="7917822" y="3770849"/>
                  </a:lnTo>
                  <a:lnTo>
                    <a:pt x="7914351" y="3772521"/>
                  </a:lnTo>
                  <a:lnTo>
                    <a:pt x="7911650" y="3778852"/>
                  </a:lnTo>
                  <a:lnTo>
                    <a:pt x="7913321" y="3782324"/>
                  </a:lnTo>
                  <a:lnTo>
                    <a:pt x="7923320" y="3786589"/>
                  </a:lnTo>
                  <a:lnTo>
                    <a:pt x="7926649" y="3785250"/>
                  </a:lnTo>
                  <a:lnTo>
                    <a:pt x="7929492" y="3778585"/>
                  </a:lnTo>
                  <a:lnTo>
                    <a:pt x="7927820" y="3775114"/>
                  </a:lnTo>
                  <a:close/>
                </a:path>
                <a:path w="18617565" h="10859770">
                  <a:moveTo>
                    <a:pt x="512114" y="596059"/>
                  </a:moveTo>
                  <a:lnTo>
                    <a:pt x="508212" y="595971"/>
                  </a:lnTo>
                  <a:lnTo>
                    <a:pt x="505932" y="598544"/>
                  </a:lnTo>
                  <a:lnTo>
                    <a:pt x="503795" y="600784"/>
                  </a:lnTo>
                  <a:lnTo>
                    <a:pt x="503706" y="604686"/>
                  </a:lnTo>
                  <a:lnTo>
                    <a:pt x="506280" y="606965"/>
                  </a:lnTo>
                  <a:lnTo>
                    <a:pt x="509044" y="609721"/>
                  </a:lnTo>
                  <a:lnTo>
                    <a:pt x="509568" y="610338"/>
                  </a:lnTo>
                  <a:lnTo>
                    <a:pt x="512901" y="611760"/>
                  </a:lnTo>
                  <a:lnTo>
                    <a:pt x="515803" y="611422"/>
                  </a:lnTo>
                  <a:lnTo>
                    <a:pt x="517466" y="609373"/>
                  </a:lnTo>
                  <a:lnTo>
                    <a:pt x="519603" y="607133"/>
                  </a:lnTo>
                  <a:lnTo>
                    <a:pt x="519691" y="603232"/>
                  </a:lnTo>
                  <a:lnTo>
                    <a:pt x="517118" y="600952"/>
                  </a:lnTo>
                  <a:lnTo>
                    <a:pt x="514353" y="598197"/>
                  </a:lnTo>
                  <a:lnTo>
                    <a:pt x="512114" y="596059"/>
                  </a:lnTo>
                  <a:close/>
                </a:path>
                <a:path w="18617565" h="10859770">
                  <a:moveTo>
                    <a:pt x="449680" y="535547"/>
                  </a:moveTo>
                  <a:lnTo>
                    <a:pt x="445779" y="535459"/>
                  </a:lnTo>
                  <a:lnTo>
                    <a:pt x="443499" y="538032"/>
                  </a:lnTo>
                  <a:lnTo>
                    <a:pt x="440886" y="540464"/>
                  </a:lnTo>
                  <a:lnTo>
                    <a:pt x="440798" y="544365"/>
                  </a:lnTo>
                  <a:lnTo>
                    <a:pt x="443371" y="546644"/>
                  </a:lnTo>
                  <a:lnTo>
                    <a:pt x="446135" y="549400"/>
                  </a:lnTo>
                  <a:lnTo>
                    <a:pt x="446659" y="550017"/>
                  </a:lnTo>
                  <a:lnTo>
                    <a:pt x="447993" y="550586"/>
                  </a:lnTo>
                  <a:lnTo>
                    <a:pt x="447850" y="550920"/>
                  </a:lnTo>
                  <a:lnTo>
                    <a:pt x="450184" y="551915"/>
                  </a:lnTo>
                  <a:lnTo>
                    <a:pt x="452752" y="551434"/>
                  </a:lnTo>
                  <a:lnTo>
                    <a:pt x="454748" y="549527"/>
                  </a:lnTo>
                  <a:lnTo>
                    <a:pt x="457360" y="547097"/>
                  </a:lnTo>
                  <a:lnTo>
                    <a:pt x="457449" y="543194"/>
                  </a:lnTo>
                  <a:lnTo>
                    <a:pt x="454875" y="540916"/>
                  </a:lnTo>
                  <a:lnTo>
                    <a:pt x="452111" y="538161"/>
                  </a:lnTo>
                  <a:lnTo>
                    <a:pt x="449680" y="535547"/>
                  </a:lnTo>
                  <a:close/>
                </a:path>
                <a:path w="18617565" h="10859770">
                  <a:moveTo>
                    <a:pt x="388007" y="474177"/>
                  </a:moveTo>
                  <a:lnTo>
                    <a:pt x="384438" y="474231"/>
                  </a:lnTo>
                  <a:lnTo>
                    <a:pt x="381967" y="476330"/>
                  </a:lnTo>
                  <a:lnTo>
                    <a:pt x="379942" y="478616"/>
                  </a:lnTo>
                  <a:lnTo>
                    <a:pt x="379688" y="478902"/>
                  </a:lnTo>
                  <a:lnTo>
                    <a:pt x="379742" y="482470"/>
                  </a:lnTo>
                  <a:lnTo>
                    <a:pt x="381840" y="484941"/>
                  </a:lnTo>
                  <a:lnTo>
                    <a:pt x="384604" y="487696"/>
                  </a:lnTo>
                  <a:lnTo>
                    <a:pt x="385128" y="488314"/>
                  </a:lnTo>
                  <a:lnTo>
                    <a:pt x="388795" y="489878"/>
                  </a:lnTo>
                  <a:lnTo>
                    <a:pt x="391363" y="489398"/>
                  </a:lnTo>
                  <a:lnTo>
                    <a:pt x="393216" y="487825"/>
                  </a:lnTo>
                  <a:lnTo>
                    <a:pt x="395243" y="485537"/>
                  </a:lnTo>
                  <a:lnTo>
                    <a:pt x="395496" y="485251"/>
                  </a:lnTo>
                  <a:lnTo>
                    <a:pt x="395442" y="481683"/>
                  </a:lnTo>
                  <a:lnTo>
                    <a:pt x="393344" y="479212"/>
                  </a:lnTo>
                  <a:lnTo>
                    <a:pt x="390580" y="476457"/>
                  </a:lnTo>
                  <a:lnTo>
                    <a:pt x="388007" y="474177"/>
                  </a:lnTo>
                  <a:close/>
                </a:path>
                <a:path w="18617565" h="10859770">
                  <a:moveTo>
                    <a:pt x="328186" y="411235"/>
                  </a:moveTo>
                  <a:lnTo>
                    <a:pt x="324284" y="411147"/>
                  </a:lnTo>
                  <a:lnTo>
                    <a:pt x="319343" y="415342"/>
                  </a:lnTo>
                  <a:lnTo>
                    <a:pt x="319255" y="419243"/>
                  </a:lnTo>
                  <a:lnTo>
                    <a:pt x="321352" y="421714"/>
                  </a:lnTo>
                  <a:lnTo>
                    <a:pt x="324117" y="424469"/>
                  </a:lnTo>
                  <a:lnTo>
                    <a:pt x="324641" y="425087"/>
                  </a:lnTo>
                  <a:lnTo>
                    <a:pt x="326308" y="425798"/>
                  </a:lnTo>
                  <a:lnTo>
                    <a:pt x="326165" y="426131"/>
                  </a:lnTo>
                  <a:lnTo>
                    <a:pt x="328165" y="426984"/>
                  </a:lnTo>
                  <a:lnTo>
                    <a:pt x="330734" y="426504"/>
                  </a:lnTo>
                  <a:lnTo>
                    <a:pt x="335058" y="422832"/>
                  </a:lnTo>
                  <a:lnTo>
                    <a:pt x="335146" y="418931"/>
                  </a:lnTo>
                  <a:lnTo>
                    <a:pt x="333048" y="416460"/>
                  </a:lnTo>
                  <a:lnTo>
                    <a:pt x="330284" y="413706"/>
                  </a:lnTo>
                  <a:lnTo>
                    <a:pt x="328186" y="411235"/>
                  </a:lnTo>
                  <a:close/>
                </a:path>
                <a:path w="18617565" h="10859770">
                  <a:moveTo>
                    <a:pt x="270645" y="345719"/>
                  </a:moveTo>
                  <a:lnTo>
                    <a:pt x="266743" y="345630"/>
                  </a:lnTo>
                  <a:lnTo>
                    <a:pt x="261802" y="349826"/>
                  </a:lnTo>
                  <a:lnTo>
                    <a:pt x="261714" y="353727"/>
                  </a:lnTo>
                  <a:lnTo>
                    <a:pt x="266434" y="359286"/>
                  </a:lnTo>
                  <a:lnTo>
                    <a:pt x="266816" y="360238"/>
                  </a:lnTo>
                  <a:lnTo>
                    <a:pt x="268482" y="360948"/>
                  </a:lnTo>
                  <a:lnTo>
                    <a:pt x="268624" y="360615"/>
                  </a:lnTo>
                  <a:lnTo>
                    <a:pt x="270624" y="361468"/>
                  </a:lnTo>
                  <a:lnTo>
                    <a:pt x="273051" y="361321"/>
                  </a:lnTo>
                  <a:lnTo>
                    <a:pt x="277375" y="357649"/>
                  </a:lnTo>
                  <a:lnTo>
                    <a:pt x="277463" y="353748"/>
                  </a:lnTo>
                  <a:lnTo>
                    <a:pt x="270645" y="345719"/>
                  </a:lnTo>
                  <a:close/>
                </a:path>
                <a:path w="18617565" h="10859770">
                  <a:moveTo>
                    <a:pt x="213722" y="279677"/>
                  </a:moveTo>
                  <a:lnTo>
                    <a:pt x="209962" y="279256"/>
                  </a:lnTo>
                  <a:lnTo>
                    <a:pt x="205021" y="283451"/>
                  </a:lnTo>
                  <a:lnTo>
                    <a:pt x="204599" y="287210"/>
                  </a:lnTo>
                  <a:lnTo>
                    <a:pt x="209319" y="292770"/>
                  </a:lnTo>
                  <a:lnTo>
                    <a:pt x="210035" y="293863"/>
                  </a:lnTo>
                  <a:lnTo>
                    <a:pt x="213368" y="295285"/>
                  </a:lnTo>
                  <a:lnTo>
                    <a:pt x="215794" y="295138"/>
                  </a:lnTo>
                  <a:lnTo>
                    <a:pt x="220117" y="291467"/>
                  </a:lnTo>
                  <a:lnTo>
                    <a:pt x="220539" y="287708"/>
                  </a:lnTo>
                  <a:lnTo>
                    <a:pt x="213722" y="279677"/>
                  </a:lnTo>
                  <a:close/>
                </a:path>
                <a:path w="18617565" h="10859770">
                  <a:moveTo>
                    <a:pt x="160411" y="211633"/>
                  </a:moveTo>
                  <a:lnTo>
                    <a:pt x="156319" y="211068"/>
                  </a:lnTo>
                  <a:lnTo>
                    <a:pt x="153848" y="213166"/>
                  </a:lnTo>
                  <a:lnTo>
                    <a:pt x="151044" y="215122"/>
                  </a:lnTo>
                  <a:lnTo>
                    <a:pt x="150480" y="219214"/>
                  </a:lnTo>
                  <a:lnTo>
                    <a:pt x="155200" y="224773"/>
                  </a:lnTo>
                  <a:lnTo>
                    <a:pt x="155582" y="225724"/>
                  </a:lnTo>
                  <a:lnTo>
                    <a:pt x="157582" y="226577"/>
                  </a:lnTo>
                  <a:lnTo>
                    <a:pt x="157440" y="226910"/>
                  </a:lnTo>
                  <a:lnTo>
                    <a:pt x="159440" y="227763"/>
                  </a:lnTo>
                  <a:lnTo>
                    <a:pt x="162008" y="227283"/>
                  </a:lnTo>
                  <a:lnTo>
                    <a:pt x="163719" y="226044"/>
                  </a:lnTo>
                  <a:lnTo>
                    <a:pt x="166523" y="224088"/>
                  </a:lnTo>
                  <a:lnTo>
                    <a:pt x="167087" y="219995"/>
                  </a:lnTo>
                  <a:lnTo>
                    <a:pt x="162367" y="214436"/>
                  </a:lnTo>
                  <a:lnTo>
                    <a:pt x="160411" y="211633"/>
                  </a:lnTo>
                  <a:close/>
                </a:path>
                <a:path w="18617565" h="10859770">
                  <a:moveTo>
                    <a:pt x="108145" y="142063"/>
                  </a:moveTo>
                  <a:lnTo>
                    <a:pt x="104527" y="141308"/>
                  </a:lnTo>
                  <a:lnTo>
                    <a:pt x="101724" y="143263"/>
                  </a:lnTo>
                  <a:lnTo>
                    <a:pt x="99253" y="145361"/>
                  </a:lnTo>
                  <a:lnTo>
                    <a:pt x="98498" y="148978"/>
                  </a:lnTo>
                  <a:lnTo>
                    <a:pt x="100453" y="151782"/>
                  </a:lnTo>
                  <a:lnTo>
                    <a:pt x="102600" y="155062"/>
                  </a:lnTo>
                  <a:lnTo>
                    <a:pt x="102983" y="156012"/>
                  </a:lnTo>
                  <a:lnTo>
                    <a:pt x="106982" y="157718"/>
                  </a:lnTo>
                  <a:lnTo>
                    <a:pt x="109408" y="157572"/>
                  </a:lnTo>
                  <a:lnTo>
                    <a:pt x="111119" y="156332"/>
                  </a:lnTo>
                  <a:lnTo>
                    <a:pt x="113590" y="154234"/>
                  </a:lnTo>
                  <a:lnTo>
                    <a:pt x="114345" y="150617"/>
                  </a:lnTo>
                  <a:lnTo>
                    <a:pt x="112389" y="147812"/>
                  </a:lnTo>
                  <a:lnTo>
                    <a:pt x="110242" y="144534"/>
                  </a:lnTo>
                  <a:lnTo>
                    <a:pt x="108145" y="142063"/>
                  </a:lnTo>
                  <a:close/>
                </a:path>
                <a:path w="18617565" h="10859770">
                  <a:moveTo>
                    <a:pt x="57874" y="70586"/>
                  </a:moveTo>
                  <a:lnTo>
                    <a:pt x="54256" y="69831"/>
                  </a:lnTo>
                  <a:lnTo>
                    <a:pt x="48649" y="73742"/>
                  </a:lnTo>
                  <a:lnTo>
                    <a:pt x="47893" y="77360"/>
                  </a:lnTo>
                  <a:lnTo>
                    <a:pt x="49849" y="80163"/>
                  </a:lnTo>
                  <a:lnTo>
                    <a:pt x="51995" y="83443"/>
                  </a:lnTo>
                  <a:lnTo>
                    <a:pt x="52569" y="84870"/>
                  </a:lnTo>
                  <a:lnTo>
                    <a:pt x="56235" y="86434"/>
                  </a:lnTo>
                  <a:lnTo>
                    <a:pt x="58662" y="86287"/>
                  </a:lnTo>
                  <a:lnTo>
                    <a:pt x="60372" y="85046"/>
                  </a:lnTo>
                  <a:lnTo>
                    <a:pt x="63176" y="83092"/>
                  </a:lnTo>
                  <a:lnTo>
                    <a:pt x="63932" y="79473"/>
                  </a:lnTo>
                  <a:lnTo>
                    <a:pt x="61976" y="76669"/>
                  </a:lnTo>
                  <a:lnTo>
                    <a:pt x="59829" y="73390"/>
                  </a:lnTo>
                  <a:lnTo>
                    <a:pt x="57874" y="70586"/>
                  </a:lnTo>
                  <a:close/>
                </a:path>
                <a:path w="18617565" h="10859770">
                  <a:moveTo>
                    <a:pt x="11418" y="0"/>
                  </a:moveTo>
                  <a:lnTo>
                    <a:pt x="2875" y="0"/>
                  </a:lnTo>
                  <a:lnTo>
                    <a:pt x="897" y="977"/>
                  </a:lnTo>
                  <a:lnTo>
                    <a:pt x="0" y="4928"/>
                  </a:lnTo>
                  <a:lnTo>
                    <a:pt x="1955" y="7732"/>
                  </a:lnTo>
                  <a:lnTo>
                    <a:pt x="4102" y="11011"/>
                  </a:lnTo>
                  <a:lnTo>
                    <a:pt x="4675" y="12437"/>
                  </a:lnTo>
                  <a:lnTo>
                    <a:pt x="8675" y="14143"/>
                  </a:lnTo>
                  <a:lnTo>
                    <a:pt x="10626" y="14187"/>
                  </a:lnTo>
                  <a:lnTo>
                    <a:pt x="12336" y="12948"/>
                  </a:lnTo>
                  <a:lnTo>
                    <a:pt x="15332" y="11468"/>
                  </a:lnTo>
                  <a:lnTo>
                    <a:pt x="16229" y="7518"/>
                  </a:lnTo>
                  <a:lnTo>
                    <a:pt x="14274" y="4713"/>
                  </a:lnTo>
                  <a:lnTo>
                    <a:pt x="12127" y="1433"/>
                  </a:lnTo>
                  <a:lnTo>
                    <a:pt x="11418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7136" y="0"/>
              <a:ext cx="18691482" cy="109766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44991" y="41970"/>
              <a:ext cx="18691860" cy="11056620"/>
            </a:xfrm>
            <a:custGeom>
              <a:avLst/>
              <a:gdLst/>
              <a:ahLst/>
              <a:cxnLst/>
              <a:rect l="l" t="t" r="r" b="b"/>
              <a:pathLst>
                <a:path w="18691860" h="11056620">
                  <a:moveTo>
                    <a:pt x="16914088" y="10728019"/>
                  </a:moveTo>
                  <a:lnTo>
                    <a:pt x="16905088" y="10724180"/>
                  </a:lnTo>
                  <a:lnTo>
                    <a:pt x="16901761" y="10725518"/>
                  </a:lnTo>
                  <a:lnTo>
                    <a:pt x="16899486" y="10730851"/>
                  </a:lnTo>
                  <a:lnTo>
                    <a:pt x="16900490" y="10734037"/>
                  </a:lnTo>
                  <a:lnTo>
                    <a:pt x="16909489" y="10737877"/>
                  </a:lnTo>
                  <a:lnTo>
                    <a:pt x="16912817" y="10736538"/>
                  </a:lnTo>
                  <a:lnTo>
                    <a:pt x="16915092" y="10731205"/>
                  </a:lnTo>
                  <a:lnTo>
                    <a:pt x="16914088" y="10728019"/>
                  </a:lnTo>
                  <a:close/>
                </a:path>
                <a:path w="18691860" h="11056620">
                  <a:moveTo>
                    <a:pt x="16994174" y="10761000"/>
                  </a:moveTo>
                  <a:lnTo>
                    <a:pt x="16985508" y="10757303"/>
                  </a:lnTo>
                  <a:lnTo>
                    <a:pt x="16982179" y="10758641"/>
                  </a:lnTo>
                  <a:lnTo>
                    <a:pt x="16979763" y="10764307"/>
                  </a:lnTo>
                  <a:lnTo>
                    <a:pt x="16981101" y="10767635"/>
                  </a:lnTo>
                  <a:lnTo>
                    <a:pt x="16989766" y="10771332"/>
                  </a:lnTo>
                  <a:lnTo>
                    <a:pt x="16993096" y="10769995"/>
                  </a:lnTo>
                  <a:lnTo>
                    <a:pt x="16995513" y="10764329"/>
                  </a:lnTo>
                  <a:lnTo>
                    <a:pt x="16994174" y="10761000"/>
                  </a:lnTo>
                  <a:close/>
                </a:path>
                <a:path w="18691860" h="11056620">
                  <a:moveTo>
                    <a:pt x="16835188" y="10693182"/>
                  </a:moveTo>
                  <a:lnTo>
                    <a:pt x="16825855" y="10689200"/>
                  </a:lnTo>
                  <a:lnTo>
                    <a:pt x="16822669" y="10690205"/>
                  </a:lnTo>
                  <a:lnTo>
                    <a:pt x="16820110" y="10696205"/>
                  </a:lnTo>
                  <a:lnTo>
                    <a:pt x="16821113" y="10699390"/>
                  </a:lnTo>
                  <a:lnTo>
                    <a:pt x="16830447" y="10703372"/>
                  </a:lnTo>
                  <a:lnTo>
                    <a:pt x="16833774" y="10702033"/>
                  </a:lnTo>
                  <a:lnTo>
                    <a:pt x="16836192" y="10696367"/>
                  </a:lnTo>
                  <a:lnTo>
                    <a:pt x="16835188" y="10693182"/>
                  </a:lnTo>
                  <a:close/>
                </a:path>
                <a:path w="18691860" h="11056620">
                  <a:moveTo>
                    <a:pt x="16756189" y="10656725"/>
                  </a:moveTo>
                  <a:lnTo>
                    <a:pt x="16747190" y="10652886"/>
                  </a:lnTo>
                  <a:lnTo>
                    <a:pt x="16743670" y="10653749"/>
                  </a:lnTo>
                  <a:lnTo>
                    <a:pt x="16741253" y="10659415"/>
                  </a:lnTo>
                  <a:lnTo>
                    <a:pt x="16742116" y="10662934"/>
                  </a:lnTo>
                  <a:lnTo>
                    <a:pt x="16751448" y="10666915"/>
                  </a:lnTo>
                  <a:lnTo>
                    <a:pt x="16754778" y="10665578"/>
                  </a:lnTo>
                  <a:lnTo>
                    <a:pt x="16757053" y="10660245"/>
                  </a:lnTo>
                  <a:lnTo>
                    <a:pt x="16756189" y="10656725"/>
                  </a:lnTo>
                  <a:close/>
                </a:path>
                <a:path w="18691860" h="11056620">
                  <a:moveTo>
                    <a:pt x="17075164" y="10792789"/>
                  </a:moveTo>
                  <a:lnTo>
                    <a:pt x="17065832" y="10788808"/>
                  </a:lnTo>
                  <a:lnTo>
                    <a:pt x="17062836" y="10790289"/>
                  </a:lnTo>
                  <a:lnTo>
                    <a:pt x="17060419" y="10795955"/>
                  </a:lnTo>
                  <a:lnTo>
                    <a:pt x="17061757" y="10799283"/>
                  </a:lnTo>
                  <a:lnTo>
                    <a:pt x="17064424" y="10800420"/>
                  </a:lnTo>
                  <a:lnTo>
                    <a:pt x="17064897" y="10800229"/>
                  </a:lnTo>
                  <a:lnTo>
                    <a:pt x="17071232" y="10802931"/>
                  </a:lnTo>
                  <a:lnTo>
                    <a:pt x="17074225" y="10801449"/>
                  </a:lnTo>
                  <a:lnTo>
                    <a:pt x="17076642" y="10795783"/>
                  </a:lnTo>
                  <a:lnTo>
                    <a:pt x="17075164" y="10792789"/>
                  </a:lnTo>
                  <a:close/>
                </a:path>
                <a:path w="18691860" h="11056620">
                  <a:moveTo>
                    <a:pt x="16675234" y="10617465"/>
                  </a:moveTo>
                  <a:lnTo>
                    <a:pt x="16669236" y="10614907"/>
                  </a:lnTo>
                  <a:lnTo>
                    <a:pt x="16665715" y="10615768"/>
                  </a:lnTo>
                  <a:lnTo>
                    <a:pt x="16663156" y="10621768"/>
                  </a:lnTo>
                  <a:lnTo>
                    <a:pt x="16664162" y="10624954"/>
                  </a:lnTo>
                  <a:lnTo>
                    <a:pt x="16667019" y="10626567"/>
                  </a:lnTo>
                  <a:lnTo>
                    <a:pt x="16673352" y="10629269"/>
                  </a:lnTo>
                  <a:lnTo>
                    <a:pt x="16676681" y="10627931"/>
                  </a:lnTo>
                  <a:lnTo>
                    <a:pt x="16679098" y="10622265"/>
                  </a:lnTo>
                  <a:lnTo>
                    <a:pt x="16678093" y="10619079"/>
                  </a:lnTo>
                  <a:lnTo>
                    <a:pt x="16675234" y="10617465"/>
                  </a:lnTo>
                  <a:close/>
                </a:path>
                <a:path w="18691860" h="11056620">
                  <a:moveTo>
                    <a:pt x="17156672" y="10822437"/>
                  </a:moveTo>
                  <a:lnTo>
                    <a:pt x="17153529" y="10821490"/>
                  </a:lnTo>
                  <a:lnTo>
                    <a:pt x="17147195" y="10818788"/>
                  </a:lnTo>
                  <a:lnTo>
                    <a:pt x="17144202" y="10820269"/>
                  </a:lnTo>
                  <a:lnTo>
                    <a:pt x="17141643" y="10826269"/>
                  </a:lnTo>
                  <a:lnTo>
                    <a:pt x="17143121" y="10829263"/>
                  </a:lnTo>
                  <a:lnTo>
                    <a:pt x="17145788" y="10830400"/>
                  </a:lnTo>
                  <a:lnTo>
                    <a:pt x="17146264" y="10830209"/>
                  </a:lnTo>
                  <a:lnTo>
                    <a:pt x="17152598" y="10832911"/>
                  </a:lnTo>
                  <a:lnTo>
                    <a:pt x="17155593" y="10831431"/>
                  </a:lnTo>
                  <a:lnTo>
                    <a:pt x="17158153" y="10825432"/>
                  </a:lnTo>
                  <a:lnTo>
                    <a:pt x="17156672" y="10822437"/>
                  </a:lnTo>
                  <a:close/>
                </a:path>
                <a:path w="18691860" h="11056620">
                  <a:moveTo>
                    <a:pt x="16591708" y="10575927"/>
                  </a:moveTo>
                  <a:lnTo>
                    <a:pt x="16588190" y="10576789"/>
                  </a:lnTo>
                  <a:lnTo>
                    <a:pt x="16586910" y="10579789"/>
                  </a:lnTo>
                  <a:lnTo>
                    <a:pt x="16585439" y="10582313"/>
                  </a:lnTo>
                  <a:lnTo>
                    <a:pt x="16586300" y="10585832"/>
                  </a:lnTo>
                  <a:lnTo>
                    <a:pt x="16589158" y="10587445"/>
                  </a:lnTo>
                  <a:lnTo>
                    <a:pt x="16595825" y="10590289"/>
                  </a:lnTo>
                  <a:lnTo>
                    <a:pt x="16599011" y="10589284"/>
                  </a:lnTo>
                  <a:lnTo>
                    <a:pt x="16600149" y="10586618"/>
                  </a:lnTo>
                  <a:lnTo>
                    <a:pt x="16601618" y="10584093"/>
                  </a:lnTo>
                  <a:lnTo>
                    <a:pt x="16600755" y="10580573"/>
                  </a:lnTo>
                  <a:lnTo>
                    <a:pt x="16597898" y="10578961"/>
                  </a:lnTo>
                  <a:lnTo>
                    <a:pt x="16594566" y="10577539"/>
                  </a:lnTo>
                  <a:lnTo>
                    <a:pt x="16591708" y="10575927"/>
                  </a:lnTo>
                  <a:close/>
                </a:path>
                <a:path w="18691860" h="11056620">
                  <a:moveTo>
                    <a:pt x="17237940" y="10850800"/>
                  </a:moveTo>
                  <a:lnTo>
                    <a:pt x="17234798" y="10849853"/>
                  </a:lnTo>
                  <a:lnTo>
                    <a:pt x="17231464" y="10848431"/>
                  </a:lnTo>
                  <a:lnTo>
                    <a:pt x="17228655" y="10847626"/>
                  </a:lnTo>
                  <a:lnTo>
                    <a:pt x="17225662" y="10849107"/>
                  </a:lnTo>
                  <a:lnTo>
                    <a:pt x="17223245" y="10854773"/>
                  </a:lnTo>
                  <a:lnTo>
                    <a:pt x="17224725" y="10857769"/>
                  </a:lnTo>
                  <a:lnTo>
                    <a:pt x="17227390" y="10858906"/>
                  </a:lnTo>
                  <a:lnTo>
                    <a:pt x="17227865" y="10858715"/>
                  </a:lnTo>
                  <a:lnTo>
                    <a:pt x="17231532" y="10860279"/>
                  </a:lnTo>
                  <a:lnTo>
                    <a:pt x="17234342" y="10861083"/>
                  </a:lnTo>
                  <a:lnTo>
                    <a:pt x="17237337" y="10859603"/>
                  </a:lnTo>
                  <a:lnTo>
                    <a:pt x="17238617" y="10856604"/>
                  </a:lnTo>
                  <a:lnTo>
                    <a:pt x="17239421" y="10853795"/>
                  </a:lnTo>
                  <a:lnTo>
                    <a:pt x="17237940" y="10850800"/>
                  </a:lnTo>
                  <a:close/>
                </a:path>
                <a:path w="18691860" h="11056620">
                  <a:moveTo>
                    <a:pt x="16515224" y="10535422"/>
                  </a:moveTo>
                  <a:lnTo>
                    <a:pt x="16511705" y="10536284"/>
                  </a:lnTo>
                  <a:lnTo>
                    <a:pt x="16510426" y="10539284"/>
                  </a:lnTo>
                  <a:lnTo>
                    <a:pt x="16508813" y="10542142"/>
                  </a:lnTo>
                  <a:lnTo>
                    <a:pt x="16509819" y="10545329"/>
                  </a:lnTo>
                  <a:lnTo>
                    <a:pt x="16512534" y="10547275"/>
                  </a:lnTo>
                  <a:lnTo>
                    <a:pt x="16519200" y="10550118"/>
                  </a:lnTo>
                  <a:lnTo>
                    <a:pt x="16522384" y="10549113"/>
                  </a:lnTo>
                  <a:lnTo>
                    <a:pt x="16523522" y="10546446"/>
                  </a:lnTo>
                  <a:lnTo>
                    <a:pt x="16525135" y="10543588"/>
                  </a:lnTo>
                  <a:lnTo>
                    <a:pt x="16524130" y="10540403"/>
                  </a:lnTo>
                  <a:lnTo>
                    <a:pt x="16521415" y="10538457"/>
                  </a:lnTo>
                  <a:lnTo>
                    <a:pt x="16518082" y="10537035"/>
                  </a:lnTo>
                  <a:lnTo>
                    <a:pt x="16515224" y="10535422"/>
                  </a:lnTo>
                  <a:close/>
                </a:path>
                <a:path w="18691860" h="11056620">
                  <a:moveTo>
                    <a:pt x="17320537" y="10876972"/>
                  </a:moveTo>
                  <a:lnTo>
                    <a:pt x="17317588" y="10876502"/>
                  </a:lnTo>
                  <a:lnTo>
                    <a:pt x="17314252" y="10875079"/>
                  </a:lnTo>
                  <a:lnTo>
                    <a:pt x="17311112" y="10874133"/>
                  </a:lnTo>
                  <a:lnTo>
                    <a:pt x="17308450" y="10875755"/>
                  </a:lnTo>
                  <a:lnTo>
                    <a:pt x="17306032" y="10881421"/>
                  </a:lnTo>
                  <a:lnTo>
                    <a:pt x="17307513" y="10884416"/>
                  </a:lnTo>
                  <a:lnTo>
                    <a:pt x="17310511" y="10885695"/>
                  </a:lnTo>
                  <a:lnTo>
                    <a:pt x="17310989" y="10885506"/>
                  </a:lnTo>
                  <a:lnTo>
                    <a:pt x="17314320" y="10886927"/>
                  </a:lnTo>
                  <a:lnTo>
                    <a:pt x="17317463" y="10887873"/>
                  </a:lnTo>
                  <a:lnTo>
                    <a:pt x="17320125" y="10886251"/>
                  </a:lnTo>
                  <a:lnTo>
                    <a:pt x="17321404" y="10883251"/>
                  </a:lnTo>
                  <a:lnTo>
                    <a:pt x="17322351" y="10880109"/>
                  </a:lnTo>
                  <a:lnTo>
                    <a:pt x="17320537" y="10876972"/>
                  </a:lnTo>
                  <a:close/>
                </a:path>
                <a:path w="18691860" h="11056620">
                  <a:moveTo>
                    <a:pt x="16439168" y="10493917"/>
                  </a:moveTo>
                  <a:lnTo>
                    <a:pt x="16435316" y="10494638"/>
                  </a:lnTo>
                  <a:lnTo>
                    <a:pt x="16434036" y="10497637"/>
                  </a:lnTo>
                  <a:lnTo>
                    <a:pt x="16432565" y="10500162"/>
                  </a:lnTo>
                  <a:lnTo>
                    <a:pt x="16433428" y="10503682"/>
                  </a:lnTo>
                  <a:lnTo>
                    <a:pt x="16436144" y="10505628"/>
                  </a:lnTo>
                  <a:lnTo>
                    <a:pt x="16442476" y="10508329"/>
                  </a:lnTo>
                  <a:lnTo>
                    <a:pt x="16445995" y="10507466"/>
                  </a:lnTo>
                  <a:lnTo>
                    <a:pt x="16447132" y="10504800"/>
                  </a:lnTo>
                  <a:lnTo>
                    <a:pt x="16448603" y="10502276"/>
                  </a:lnTo>
                  <a:lnTo>
                    <a:pt x="16447741" y="10498756"/>
                  </a:lnTo>
                  <a:lnTo>
                    <a:pt x="16445026" y="10496810"/>
                  </a:lnTo>
                  <a:lnTo>
                    <a:pt x="16441691" y="10495388"/>
                  </a:lnTo>
                  <a:lnTo>
                    <a:pt x="16439168" y="10493917"/>
                  </a:lnTo>
                  <a:close/>
                </a:path>
                <a:path w="18691860" h="11056620">
                  <a:moveTo>
                    <a:pt x="17403702" y="10901810"/>
                  </a:moveTo>
                  <a:lnTo>
                    <a:pt x="17400420" y="10901198"/>
                  </a:lnTo>
                  <a:lnTo>
                    <a:pt x="17397084" y="10899775"/>
                  </a:lnTo>
                  <a:lnTo>
                    <a:pt x="17394277" y="10898972"/>
                  </a:lnTo>
                  <a:lnTo>
                    <a:pt x="17391139" y="10900786"/>
                  </a:lnTo>
                  <a:lnTo>
                    <a:pt x="17389531" y="10906403"/>
                  </a:lnTo>
                  <a:lnTo>
                    <a:pt x="17390678" y="10909256"/>
                  </a:lnTo>
                  <a:lnTo>
                    <a:pt x="17393345" y="10910393"/>
                  </a:lnTo>
                  <a:lnTo>
                    <a:pt x="17393488" y="10910060"/>
                  </a:lnTo>
                  <a:lnTo>
                    <a:pt x="17393821" y="10910202"/>
                  </a:lnTo>
                  <a:lnTo>
                    <a:pt x="17394297" y="10910011"/>
                  </a:lnTo>
                  <a:lnTo>
                    <a:pt x="17397628" y="10911432"/>
                  </a:lnTo>
                  <a:lnTo>
                    <a:pt x="17400437" y="10912236"/>
                  </a:lnTo>
                  <a:lnTo>
                    <a:pt x="17403575" y="10910423"/>
                  </a:lnTo>
                  <a:lnTo>
                    <a:pt x="17405183" y="10904806"/>
                  </a:lnTo>
                  <a:lnTo>
                    <a:pt x="17403702" y="10901810"/>
                  </a:lnTo>
                  <a:close/>
                </a:path>
                <a:path w="18691860" h="11056620">
                  <a:moveTo>
                    <a:pt x="16363822" y="10450746"/>
                  </a:moveTo>
                  <a:lnTo>
                    <a:pt x="16360494" y="10452085"/>
                  </a:lnTo>
                  <a:lnTo>
                    <a:pt x="16357553" y="10457133"/>
                  </a:lnTo>
                  <a:lnTo>
                    <a:pt x="16358749" y="10460795"/>
                  </a:lnTo>
                  <a:lnTo>
                    <a:pt x="16361130" y="10462599"/>
                  </a:lnTo>
                  <a:lnTo>
                    <a:pt x="16367463" y="10465301"/>
                  </a:lnTo>
                  <a:lnTo>
                    <a:pt x="16370982" y="10464438"/>
                  </a:lnTo>
                  <a:lnTo>
                    <a:pt x="16372119" y="10461772"/>
                  </a:lnTo>
                  <a:lnTo>
                    <a:pt x="16373590" y="10459248"/>
                  </a:lnTo>
                  <a:lnTo>
                    <a:pt x="16372395" y="10455586"/>
                  </a:lnTo>
                  <a:lnTo>
                    <a:pt x="16370014" y="10453782"/>
                  </a:lnTo>
                  <a:lnTo>
                    <a:pt x="16366679" y="10452359"/>
                  </a:lnTo>
                  <a:lnTo>
                    <a:pt x="16363822" y="10450746"/>
                  </a:lnTo>
                  <a:close/>
                </a:path>
                <a:path w="18691860" h="11056620">
                  <a:moveTo>
                    <a:pt x="17487054" y="10924365"/>
                  </a:moveTo>
                  <a:lnTo>
                    <a:pt x="17483963" y="10924229"/>
                  </a:lnTo>
                  <a:lnTo>
                    <a:pt x="17480627" y="10922805"/>
                  </a:lnTo>
                  <a:lnTo>
                    <a:pt x="17477678" y="10922336"/>
                  </a:lnTo>
                  <a:lnTo>
                    <a:pt x="17474540" y="10924148"/>
                  </a:lnTo>
                  <a:lnTo>
                    <a:pt x="17473736" y="10926957"/>
                  </a:lnTo>
                  <a:lnTo>
                    <a:pt x="17473074" y="10929433"/>
                  </a:lnTo>
                  <a:lnTo>
                    <a:pt x="17474222" y="10932285"/>
                  </a:lnTo>
                  <a:lnTo>
                    <a:pt x="17476889" y="10933423"/>
                  </a:lnTo>
                  <a:lnTo>
                    <a:pt x="17477080" y="10933899"/>
                  </a:lnTo>
                  <a:lnTo>
                    <a:pt x="17478028" y="10933516"/>
                  </a:lnTo>
                  <a:lnTo>
                    <a:pt x="17481362" y="10934938"/>
                  </a:lnTo>
                  <a:lnTo>
                    <a:pt x="17484313" y="10935409"/>
                  </a:lnTo>
                  <a:lnTo>
                    <a:pt x="17487451" y="10933595"/>
                  </a:lnTo>
                  <a:lnTo>
                    <a:pt x="17488255" y="10930787"/>
                  </a:lnTo>
                  <a:lnTo>
                    <a:pt x="17488868" y="10927502"/>
                  </a:lnTo>
                  <a:lnTo>
                    <a:pt x="17487054" y="10924365"/>
                  </a:lnTo>
                  <a:close/>
                </a:path>
                <a:path w="18691860" h="11056620">
                  <a:moveTo>
                    <a:pt x="16289094" y="10407052"/>
                  </a:moveTo>
                  <a:lnTo>
                    <a:pt x="16285575" y="10407914"/>
                  </a:lnTo>
                  <a:lnTo>
                    <a:pt x="16284104" y="10410438"/>
                  </a:lnTo>
                  <a:lnTo>
                    <a:pt x="16283029" y="10412344"/>
                  </a:lnTo>
                  <a:lnTo>
                    <a:pt x="16282491" y="10413296"/>
                  </a:lnTo>
                  <a:lnTo>
                    <a:pt x="16283495" y="10416482"/>
                  </a:lnTo>
                  <a:lnTo>
                    <a:pt x="16285736" y="10418619"/>
                  </a:lnTo>
                  <a:lnTo>
                    <a:pt x="16292069" y="10421321"/>
                  </a:lnTo>
                  <a:lnTo>
                    <a:pt x="16295113" y="10420650"/>
                  </a:lnTo>
                  <a:lnTo>
                    <a:pt x="16296584" y="10418126"/>
                  </a:lnTo>
                  <a:lnTo>
                    <a:pt x="16297659" y="10416220"/>
                  </a:lnTo>
                  <a:lnTo>
                    <a:pt x="16298197" y="10415268"/>
                  </a:lnTo>
                  <a:lnTo>
                    <a:pt x="16297334" y="10411748"/>
                  </a:lnTo>
                  <a:lnTo>
                    <a:pt x="16294953" y="10409945"/>
                  </a:lnTo>
                  <a:lnTo>
                    <a:pt x="16291618" y="10408522"/>
                  </a:lnTo>
                  <a:lnTo>
                    <a:pt x="16289094" y="10407052"/>
                  </a:lnTo>
                  <a:close/>
                </a:path>
                <a:path w="18691860" h="11056620">
                  <a:moveTo>
                    <a:pt x="17570975" y="10945587"/>
                  </a:moveTo>
                  <a:lnTo>
                    <a:pt x="17568168" y="10944784"/>
                  </a:lnTo>
                  <a:lnTo>
                    <a:pt x="17564550" y="10944028"/>
                  </a:lnTo>
                  <a:lnTo>
                    <a:pt x="17561267" y="10943416"/>
                  </a:lnTo>
                  <a:lnTo>
                    <a:pt x="17558463" y="10945371"/>
                  </a:lnTo>
                  <a:lnTo>
                    <a:pt x="17556855" y="10950988"/>
                  </a:lnTo>
                  <a:lnTo>
                    <a:pt x="17558475" y="10953650"/>
                  </a:lnTo>
                  <a:lnTo>
                    <a:pt x="17561809" y="10955072"/>
                  </a:lnTo>
                  <a:lnTo>
                    <a:pt x="17565425" y="10955826"/>
                  </a:lnTo>
                  <a:lnTo>
                    <a:pt x="17568710" y="10956439"/>
                  </a:lnTo>
                  <a:lnTo>
                    <a:pt x="17571514" y="10954484"/>
                  </a:lnTo>
                  <a:lnTo>
                    <a:pt x="17572318" y="10951675"/>
                  </a:lnTo>
                  <a:lnTo>
                    <a:pt x="17572931" y="10948391"/>
                  </a:lnTo>
                  <a:lnTo>
                    <a:pt x="17570975" y="10945587"/>
                  </a:lnTo>
                  <a:close/>
                </a:path>
                <a:path w="18691860" h="11056620">
                  <a:moveTo>
                    <a:pt x="16215410" y="10361832"/>
                  </a:moveTo>
                  <a:lnTo>
                    <a:pt x="16211892" y="10362695"/>
                  </a:lnTo>
                  <a:lnTo>
                    <a:pt x="16208950" y="10367743"/>
                  </a:lnTo>
                  <a:lnTo>
                    <a:pt x="16209813" y="10371263"/>
                  </a:lnTo>
                  <a:lnTo>
                    <a:pt x="16212052" y="10373400"/>
                  </a:lnTo>
                  <a:lnTo>
                    <a:pt x="16218718" y="10376244"/>
                  </a:lnTo>
                  <a:lnTo>
                    <a:pt x="16221762" y="10375572"/>
                  </a:lnTo>
                  <a:lnTo>
                    <a:pt x="16224703" y="10370524"/>
                  </a:lnTo>
                  <a:lnTo>
                    <a:pt x="16223840" y="10367004"/>
                  </a:lnTo>
                  <a:lnTo>
                    <a:pt x="16221600" y="10364866"/>
                  </a:lnTo>
                  <a:lnTo>
                    <a:pt x="16218267" y="10363445"/>
                  </a:lnTo>
                  <a:lnTo>
                    <a:pt x="16215410" y="10361832"/>
                  </a:lnTo>
                  <a:close/>
                </a:path>
                <a:path w="18691860" h="11056620">
                  <a:moveTo>
                    <a:pt x="17655224" y="10964190"/>
                  </a:moveTo>
                  <a:lnTo>
                    <a:pt x="17652272" y="10963719"/>
                  </a:lnTo>
                  <a:lnTo>
                    <a:pt x="17648657" y="10962965"/>
                  </a:lnTo>
                  <a:lnTo>
                    <a:pt x="17645847" y="10962161"/>
                  </a:lnTo>
                  <a:lnTo>
                    <a:pt x="17642568" y="10964307"/>
                  </a:lnTo>
                  <a:lnTo>
                    <a:pt x="17642097" y="10967259"/>
                  </a:lnTo>
                  <a:lnTo>
                    <a:pt x="17641293" y="10970067"/>
                  </a:lnTo>
                  <a:lnTo>
                    <a:pt x="17642916" y="10972728"/>
                  </a:lnTo>
                  <a:lnTo>
                    <a:pt x="17645249" y="10973724"/>
                  </a:lnTo>
                  <a:lnTo>
                    <a:pt x="17645391" y="10973391"/>
                  </a:lnTo>
                  <a:lnTo>
                    <a:pt x="17646391" y="10973818"/>
                  </a:lnTo>
                  <a:lnTo>
                    <a:pt x="17650010" y="10974573"/>
                  </a:lnTo>
                  <a:lnTo>
                    <a:pt x="17652819" y="10975377"/>
                  </a:lnTo>
                  <a:lnTo>
                    <a:pt x="17656098" y="10973231"/>
                  </a:lnTo>
                  <a:lnTo>
                    <a:pt x="17656569" y="10970280"/>
                  </a:lnTo>
                  <a:lnTo>
                    <a:pt x="17657373" y="10967471"/>
                  </a:lnTo>
                  <a:lnTo>
                    <a:pt x="17655224" y="10964190"/>
                  </a:lnTo>
                  <a:close/>
                </a:path>
                <a:path w="18691860" h="11056620">
                  <a:moveTo>
                    <a:pt x="16141628" y="10314995"/>
                  </a:moveTo>
                  <a:lnTo>
                    <a:pt x="16138108" y="10315857"/>
                  </a:lnTo>
                  <a:lnTo>
                    <a:pt x="16137005" y="10317750"/>
                  </a:lnTo>
                  <a:lnTo>
                    <a:pt x="16135384" y="10320604"/>
                  </a:lnTo>
                  <a:lnTo>
                    <a:pt x="16135026" y="10321240"/>
                  </a:lnTo>
                  <a:lnTo>
                    <a:pt x="16135888" y="10324759"/>
                  </a:lnTo>
                  <a:lnTo>
                    <a:pt x="16138412" y="10326230"/>
                  </a:lnTo>
                  <a:lnTo>
                    <a:pt x="16141460" y="10328318"/>
                  </a:lnTo>
                  <a:lnTo>
                    <a:pt x="16144794" y="10329740"/>
                  </a:lnTo>
                  <a:lnTo>
                    <a:pt x="16147837" y="10329068"/>
                  </a:lnTo>
                  <a:lnTo>
                    <a:pt x="16148940" y="10327175"/>
                  </a:lnTo>
                  <a:lnTo>
                    <a:pt x="16150562" y="10324321"/>
                  </a:lnTo>
                  <a:lnTo>
                    <a:pt x="16150920" y="10323686"/>
                  </a:lnTo>
                  <a:lnTo>
                    <a:pt x="16150057" y="10320166"/>
                  </a:lnTo>
                  <a:lnTo>
                    <a:pt x="16147534" y="10318696"/>
                  </a:lnTo>
                  <a:lnTo>
                    <a:pt x="16144485" y="10316608"/>
                  </a:lnTo>
                  <a:lnTo>
                    <a:pt x="16141628" y="10314995"/>
                  </a:lnTo>
                  <a:close/>
                </a:path>
                <a:path w="18691860" h="11056620">
                  <a:moveTo>
                    <a:pt x="17740235" y="10981938"/>
                  </a:moveTo>
                  <a:lnTo>
                    <a:pt x="17737284" y="10981467"/>
                  </a:lnTo>
                  <a:lnTo>
                    <a:pt x="17733665" y="10980711"/>
                  </a:lnTo>
                  <a:lnTo>
                    <a:pt x="17730522" y="10979765"/>
                  </a:lnTo>
                  <a:lnTo>
                    <a:pt x="17727576" y="10982054"/>
                  </a:lnTo>
                  <a:lnTo>
                    <a:pt x="17727106" y="10985004"/>
                  </a:lnTo>
                  <a:lnTo>
                    <a:pt x="17726444" y="10987480"/>
                  </a:lnTo>
                  <a:lnTo>
                    <a:pt x="17728067" y="10990141"/>
                  </a:lnTo>
                  <a:lnTo>
                    <a:pt x="17731400" y="10991563"/>
                  </a:lnTo>
                  <a:lnTo>
                    <a:pt x="17735019" y="10992319"/>
                  </a:lnTo>
                  <a:lnTo>
                    <a:pt x="17738161" y="10993265"/>
                  </a:lnTo>
                  <a:lnTo>
                    <a:pt x="17740629" y="10991167"/>
                  </a:lnTo>
                  <a:lnTo>
                    <a:pt x="17742522" y="10984883"/>
                  </a:lnTo>
                  <a:lnTo>
                    <a:pt x="17740235" y="10981938"/>
                  </a:lnTo>
                  <a:close/>
                </a:path>
                <a:path w="18691860" h="11056620">
                  <a:moveTo>
                    <a:pt x="16069465" y="10268060"/>
                  </a:moveTo>
                  <a:lnTo>
                    <a:pt x="16065943" y="10268922"/>
                  </a:lnTo>
                  <a:lnTo>
                    <a:pt x="16062335" y="10273686"/>
                  </a:lnTo>
                  <a:lnTo>
                    <a:pt x="16063199" y="10277206"/>
                  </a:lnTo>
                  <a:lnTo>
                    <a:pt x="16065582" y="10279011"/>
                  </a:lnTo>
                  <a:lnTo>
                    <a:pt x="16068630" y="10281099"/>
                  </a:lnTo>
                  <a:lnTo>
                    <a:pt x="16069629" y="10281525"/>
                  </a:lnTo>
                  <a:lnTo>
                    <a:pt x="16069487" y="10281858"/>
                  </a:lnTo>
                  <a:lnTo>
                    <a:pt x="16071819" y="10282853"/>
                  </a:lnTo>
                  <a:lnTo>
                    <a:pt x="16075007" y="10281850"/>
                  </a:lnTo>
                  <a:lnTo>
                    <a:pt x="16076334" y="10279658"/>
                  </a:lnTo>
                  <a:lnTo>
                    <a:pt x="16078139" y="10277276"/>
                  </a:lnTo>
                  <a:lnTo>
                    <a:pt x="16077277" y="10273757"/>
                  </a:lnTo>
                  <a:lnTo>
                    <a:pt x="16074894" y="10271952"/>
                  </a:lnTo>
                  <a:lnTo>
                    <a:pt x="16071847" y="10269864"/>
                  </a:lnTo>
                  <a:lnTo>
                    <a:pt x="16069465" y="10268060"/>
                  </a:lnTo>
                  <a:close/>
                </a:path>
                <a:path w="18691860" h="11056620">
                  <a:moveTo>
                    <a:pt x="15997393" y="10219983"/>
                  </a:moveTo>
                  <a:lnTo>
                    <a:pt x="15993873" y="10220845"/>
                  </a:lnTo>
                  <a:lnTo>
                    <a:pt x="15990265" y="10225609"/>
                  </a:lnTo>
                  <a:lnTo>
                    <a:pt x="15991127" y="10229129"/>
                  </a:lnTo>
                  <a:lnTo>
                    <a:pt x="15993510" y="10230933"/>
                  </a:lnTo>
                  <a:lnTo>
                    <a:pt x="15996559" y="10233022"/>
                  </a:lnTo>
                  <a:lnTo>
                    <a:pt x="15997558" y="10233448"/>
                  </a:lnTo>
                  <a:lnTo>
                    <a:pt x="15997416" y="10233781"/>
                  </a:lnTo>
                  <a:lnTo>
                    <a:pt x="15999750" y="10234776"/>
                  </a:lnTo>
                  <a:lnTo>
                    <a:pt x="16002936" y="10233772"/>
                  </a:lnTo>
                  <a:lnTo>
                    <a:pt x="16004265" y="10231581"/>
                  </a:lnTo>
                  <a:lnTo>
                    <a:pt x="16006069" y="10229199"/>
                  </a:lnTo>
                  <a:lnTo>
                    <a:pt x="16005206" y="10225679"/>
                  </a:lnTo>
                  <a:lnTo>
                    <a:pt x="16002825" y="10223876"/>
                  </a:lnTo>
                  <a:lnTo>
                    <a:pt x="15999774" y="10221787"/>
                  </a:lnTo>
                  <a:lnTo>
                    <a:pt x="15997393" y="10219983"/>
                  </a:lnTo>
                  <a:close/>
                </a:path>
                <a:path w="18691860" h="11056620">
                  <a:moveTo>
                    <a:pt x="17825048" y="10996449"/>
                  </a:moveTo>
                  <a:lnTo>
                    <a:pt x="17822096" y="10995978"/>
                  </a:lnTo>
                  <a:lnTo>
                    <a:pt x="17818812" y="10995364"/>
                  </a:lnTo>
                  <a:lnTo>
                    <a:pt x="17815860" y="10994893"/>
                  </a:lnTo>
                  <a:lnTo>
                    <a:pt x="17812916" y="10997183"/>
                  </a:lnTo>
                  <a:lnTo>
                    <a:pt x="17812446" y="11000134"/>
                  </a:lnTo>
                  <a:lnTo>
                    <a:pt x="17812117" y="11002751"/>
                  </a:lnTo>
                  <a:lnTo>
                    <a:pt x="17813406" y="11005271"/>
                  </a:lnTo>
                  <a:lnTo>
                    <a:pt x="17815740" y="11006267"/>
                  </a:lnTo>
                  <a:lnTo>
                    <a:pt x="17815547" y="11005790"/>
                  </a:lnTo>
                  <a:lnTo>
                    <a:pt x="17816880" y="11006358"/>
                  </a:lnTo>
                  <a:lnTo>
                    <a:pt x="17820498" y="11007114"/>
                  </a:lnTo>
                  <a:lnTo>
                    <a:pt x="17823449" y="11007585"/>
                  </a:lnTo>
                  <a:lnTo>
                    <a:pt x="17826396" y="11005297"/>
                  </a:lnTo>
                  <a:lnTo>
                    <a:pt x="17827278" y="10999764"/>
                  </a:lnTo>
                  <a:lnTo>
                    <a:pt x="17827337" y="10999395"/>
                  </a:lnTo>
                  <a:lnTo>
                    <a:pt x="17825048" y="10996449"/>
                  </a:lnTo>
                  <a:close/>
                </a:path>
                <a:path w="18691860" h="11056620">
                  <a:moveTo>
                    <a:pt x="15926224" y="10170715"/>
                  </a:moveTo>
                  <a:lnTo>
                    <a:pt x="15922703" y="10171577"/>
                  </a:lnTo>
                  <a:lnTo>
                    <a:pt x="15919094" y="10176341"/>
                  </a:lnTo>
                  <a:lnTo>
                    <a:pt x="15919959" y="10179861"/>
                  </a:lnTo>
                  <a:lnTo>
                    <a:pt x="15922341" y="10181665"/>
                  </a:lnTo>
                  <a:lnTo>
                    <a:pt x="15925389" y="10183753"/>
                  </a:lnTo>
                  <a:lnTo>
                    <a:pt x="15928721" y="10185174"/>
                  </a:lnTo>
                  <a:lnTo>
                    <a:pt x="15931433" y="10184361"/>
                  </a:lnTo>
                  <a:lnTo>
                    <a:pt x="15933095" y="10182313"/>
                  </a:lnTo>
                  <a:lnTo>
                    <a:pt x="15934899" y="10179930"/>
                  </a:lnTo>
                  <a:lnTo>
                    <a:pt x="15934036" y="10176411"/>
                  </a:lnTo>
                  <a:lnTo>
                    <a:pt x="15931655" y="10174607"/>
                  </a:lnTo>
                  <a:lnTo>
                    <a:pt x="15928607" y="10172519"/>
                  </a:lnTo>
                  <a:lnTo>
                    <a:pt x="15926224" y="10170715"/>
                  </a:lnTo>
                  <a:close/>
                </a:path>
                <a:path w="18691860" h="11056620">
                  <a:moveTo>
                    <a:pt x="17910763" y="11009768"/>
                  </a:moveTo>
                  <a:lnTo>
                    <a:pt x="17907814" y="11009298"/>
                  </a:lnTo>
                  <a:lnTo>
                    <a:pt x="17904382" y="11009016"/>
                  </a:lnTo>
                  <a:lnTo>
                    <a:pt x="17901436" y="11008547"/>
                  </a:lnTo>
                  <a:lnTo>
                    <a:pt x="17898489" y="11010836"/>
                  </a:lnTo>
                  <a:lnTo>
                    <a:pt x="17898018" y="11013787"/>
                  </a:lnTo>
                  <a:lnTo>
                    <a:pt x="17897832" y="11016071"/>
                  </a:lnTo>
                  <a:lnTo>
                    <a:pt x="17899121" y="11018591"/>
                  </a:lnTo>
                  <a:lnTo>
                    <a:pt x="17902786" y="11020154"/>
                  </a:lnTo>
                  <a:lnTo>
                    <a:pt x="17906215" y="11020435"/>
                  </a:lnTo>
                  <a:lnTo>
                    <a:pt x="17909164" y="11020905"/>
                  </a:lnTo>
                  <a:lnTo>
                    <a:pt x="17912111" y="11018616"/>
                  </a:lnTo>
                  <a:lnTo>
                    <a:pt x="17913052" y="11012715"/>
                  </a:lnTo>
                  <a:lnTo>
                    <a:pt x="17910763" y="11009768"/>
                  </a:lnTo>
                  <a:close/>
                </a:path>
                <a:path w="18691860" h="11056620">
                  <a:moveTo>
                    <a:pt x="15855481" y="10120446"/>
                  </a:moveTo>
                  <a:lnTo>
                    <a:pt x="15851961" y="10121309"/>
                  </a:lnTo>
                  <a:lnTo>
                    <a:pt x="15848354" y="10126073"/>
                  </a:lnTo>
                  <a:lnTo>
                    <a:pt x="15849216" y="10129593"/>
                  </a:lnTo>
                  <a:lnTo>
                    <a:pt x="15851598" y="10131397"/>
                  </a:lnTo>
                  <a:lnTo>
                    <a:pt x="15854646" y="10133485"/>
                  </a:lnTo>
                  <a:lnTo>
                    <a:pt x="15857980" y="10134907"/>
                  </a:lnTo>
                  <a:lnTo>
                    <a:pt x="15860691" y="10134094"/>
                  </a:lnTo>
                  <a:lnTo>
                    <a:pt x="15862353" y="10132045"/>
                  </a:lnTo>
                  <a:lnTo>
                    <a:pt x="15864157" y="10129662"/>
                  </a:lnTo>
                  <a:lnTo>
                    <a:pt x="15863293" y="10126143"/>
                  </a:lnTo>
                  <a:lnTo>
                    <a:pt x="15860910" y="10124338"/>
                  </a:lnTo>
                  <a:lnTo>
                    <a:pt x="15857863" y="10122251"/>
                  </a:lnTo>
                  <a:lnTo>
                    <a:pt x="15855481" y="10120446"/>
                  </a:lnTo>
                  <a:close/>
                </a:path>
                <a:path w="18691860" h="11056620">
                  <a:moveTo>
                    <a:pt x="17996331" y="11020662"/>
                  </a:moveTo>
                  <a:lnTo>
                    <a:pt x="17993381" y="11020192"/>
                  </a:lnTo>
                  <a:lnTo>
                    <a:pt x="17989955" y="11019911"/>
                  </a:lnTo>
                  <a:lnTo>
                    <a:pt x="17987006" y="11019442"/>
                  </a:lnTo>
                  <a:lnTo>
                    <a:pt x="17984390" y="11021872"/>
                  </a:lnTo>
                  <a:lnTo>
                    <a:pt x="17983920" y="11024822"/>
                  </a:lnTo>
                  <a:lnTo>
                    <a:pt x="17983591" y="11027440"/>
                  </a:lnTo>
                  <a:lnTo>
                    <a:pt x="17985023" y="11029627"/>
                  </a:lnTo>
                  <a:lnTo>
                    <a:pt x="17987356" y="11030622"/>
                  </a:lnTo>
                  <a:lnTo>
                    <a:pt x="17987498" y="11030289"/>
                  </a:lnTo>
                  <a:lnTo>
                    <a:pt x="17988832" y="11030857"/>
                  </a:lnTo>
                  <a:lnTo>
                    <a:pt x="17992259" y="11031137"/>
                  </a:lnTo>
                  <a:lnTo>
                    <a:pt x="17995210" y="11031608"/>
                  </a:lnTo>
                  <a:lnTo>
                    <a:pt x="17997821" y="11029177"/>
                  </a:lnTo>
                  <a:lnTo>
                    <a:pt x="17998703" y="11023643"/>
                  </a:lnTo>
                  <a:lnTo>
                    <a:pt x="17998762" y="11023275"/>
                  </a:lnTo>
                  <a:lnTo>
                    <a:pt x="17996331" y="11020662"/>
                  </a:lnTo>
                  <a:close/>
                </a:path>
                <a:path w="18691860" h="11056620">
                  <a:moveTo>
                    <a:pt x="15785022" y="10069511"/>
                  </a:moveTo>
                  <a:lnTo>
                    <a:pt x="15781645" y="10070041"/>
                  </a:lnTo>
                  <a:lnTo>
                    <a:pt x="15779841" y="10072423"/>
                  </a:lnTo>
                  <a:lnTo>
                    <a:pt x="15777894" y="10075138"/>
                  </a:lnTo>
                  <a:lnTo>
                    <a:pt x="15778425" y="10078516"/>
                  </a:lnTo>
                  <a:lnTo>
                    <a:pt x="15780806" y="10080320"/>
                  </a:lnTo>
                  <a:lnTo>
                    <a:pt x="15783855" y="10082408"/>
                  </a:lnTo>
                  <a:lnTo>
                    <a:pt x="15787521" y="10083971"/>
                  </a:lnTo>
                  <a:lnTo>
                    <a:pt x="15790232" y="10083158"/>
                  </a:lnTo>
                  <a:lnTo>
                    <a:pt x="15791894" y="10081110"/>
                  </a:lnTo>
                  <a:lnTo>
                    <a:pt x="15793507" y="10078252"/>
                  </a:lnTo>
                  <a:lnTo>
                    <a:pt x="15792978" y="10074875"/>
                  </a:lnTo>
                  <a:lnTo>
                    <a:pt x="15790596" y="10073071"/>
                  </a:lnTo>
                  <a:lnTo>
                    <a:pt x="15787880" y="10071124"/>
                  </a:lnTo>
                  <a:lnTo>
                    <a:pt x="15785022" y="10069511"/>
                  </a:lnTo>
                  <a:close/>
                </a:path>
                <a:path w="18691860" h="11056620">
                  <a:moveTo>
                    <a:pt x="18082754" y="11029556"/>
                  </a:moveTo>
                  <a:lnTo>
                    <a:pt x="18079663" y="11029420"/>
                  </a:lnTo>
                  <a:lnTo>
                    <a:pt x="18076233" y="11029139"/>
                  </a:lnTo>
                  <a:lnTo>
                    <a:pt x="18073284" y="11028668"/>
                  </a:lnTo>
                  <a:lnTo>
                    <a:pt x="18070338" y="11030958"/>
                  </a:lnTo>
                  <a:lnTo>
                    <a:pt x="18070200" y="11034051"/>
                  </a:lnTo>
                  <a:lnTo>
                    <a:pt x="18069872" y="11036668"/>
                  </a:lnTo>
                  <a:lnTo>
                    <a:pt x="18071301" y="11038853"/>
                  </a:lnTo>
                  <a:lnTo>
                    <a:pt x="18073635" y="11039849"/>
                  </a:lnTo>
                  <a:lnTo>
                    <a:pt x="18073444" y="11039373"/>
                  </a:lnTo>
                  <a:lnTo>
                    <a:pt x="18075113" y="11040085"/>
                  </a:lnTo>
                  <a:lnTo>
                    <a:pt x="18078536" y="11040364"/>
                  </a:lnTo>
                  <a:lnTo>
                    <a:pt x="18081489" y="11040835"/>
                  </a:lnTo>
                  <a:lnTo>
                    <a:pt x="18084433" y="11038545"/>
                  </a:lnTo>
                  <a:lnTo>
                    <a:pt x="18084570" y="11035452"/>
                  </a:lnTo>
                  <a:lnTo>
                    <a:pt x="18084982" y="11032871"/>
                  </a:lnTo>
                  <a:lnTo>
                    <a:pt x="18085041" y="11032501"/>
                  </a:lnTo>
                  <a:lnTo>
                    <a:pt x="18082754" y="11029556"/>
                  </a:lnTo>
                  <a:close/>
                </a:path>
                <a:path w="18691860" h="11056620">
                  <a:moveTo>
                    <a:pt x="15715799" y="10017528"/>
                  </a:moveTo>
                  <a:lnTo>
                    <a:pt x="15712422" y="10018057"/>
                  </a:lnTo>
                  <a:lnTo>
                    <a:pt x="15710617" y="10020438"/>
                  </a:lnTo>
                  <a:lnTo>
                    <a:pt x="15708671" y="10023154"/>
                  </a:lnTo>
                  <a:lnTo>
                    <a:pt x="15709204" y="10026533"/>
                  </a:lnTo>
                  <a:lnTo>
                    <a:pt x="15711584" y="10028336"/>
                  </a:lnTo>
                  <a:lnTo>
                    <a:pt x="15714631" y="10030424"/>
                  </a:lnTo>
                  <a:lnTo>
                    <a:pt x="15715965" y="10030993"/>
                  </a:lnTo>
                  <a:lnTo>
                    <a:pt x="15715490" y="10031185"/>
                  </a:lnTo>
                  <a:lnTo>
                    <a:pt x="15717824" y="10032180"/>
                  </a:lnTo>
                  <a:lnTo>
                    <a:pt x="15720533" y="10031366"/>
                  </a:lnTo>
                  <a:lnTo>
                    <a:pt x="15722195" y="10029317"/>
                  </a:lnTo>
                  <a:lnTo>
                    <a:pt x="15724141" y="10026601"/>
                  </a:lnTo>
                  <a:lnTo>
                    <a:pt x="15723613" y="10023224"/>
                  </a:lnTo>
                  <a:lnTo>
                    <a:pt x="15721230" y="10021420"/>
                  </a:lnTo>
                  <a:lnTo>
                    <a:pt x="15715799" y="10017528"/>
                  </a:lnTo>
                  <a:close/>
                </a:path>
                <a:path w="18691860" h="11056620">
                  <a:moveTo>
                    <a:pt x="15647527" y="9965162"/>
                  </a:moveTo>
                  <a:lnTo>
                    <a:pt x="15643816" y="9965548"/>
                  </a:lnTo>
                  <a:lnTo>
                    <a:pt x="15640209" y="9970313"/>
                  </a:lnTo>
                  <a:lnTo>
                    <a:pt x="15640599" y="9974026"/>
                  </a:lnTo>
                  <a:lnTo>
                    <a:pt x="15642978" y="9975828"/>
                  </a:lnTo>
                  <a:lnTo>
                    <a:pt x="15645693" y="9977774"/>
                  </a:lnTo>
                  <a:lnTo>
                    <a:pt x="15647028" y="9978343"/>
                  </a:lnTo>
                  <a:lnTo>
                    <a:pt x="15646886" y="9978677"/>
                  </a:lnTo>
                  <a:lnTo>
                    <a:pt x="15649218" y="9979672"/>
                  </a:lnTo>
                  <a:lnTo>
                    <a:pt x="15651928" y="9978858"/>
                  </a:lnTo>
                  <a:lnTo>
                    <a:pt x="15653590" y="9976809"/>
                  </a:lnTo>
                  <a:lnTo>
                    <a:pt x="15655394" y="9974427"/>
                  </a:lnTo>
                  <a:lnTo>
                    <a:pt x="15655007" y="9970716"/>
                  </a:lnTo>
                  <a:lnTo>
                    <a:pt x="15652625" y="9968913"/>
                  </a:lnTo>
                  <a:lnTo>
                    <a:pt x="15649909" y="9966966"/>
                  </a:lnTo>
                  <a:lnTo>
                    <a:pt x="15647527" y="9965162"/>
                  </a:lnTo>
                  <a:close/>
                </a:path>
                <a:path w="18691860" h="11056620">
                  <a:moveTo>
                    <a:pt x="18169219" y="11036499"/>
                  </a:moveTo>
                  <a:lnTo>
                    <a:pt x="18166126" y="11036361"/>
                  </a:lnTo>
                  <a:lnTo>
                    <a:pt x="18159274" y="11035802"/>
                  </a:lnTo>
                  <a:lnTo>
                    <a:pt x="18156661" y="11038233"/>
                  </a:lnTo>
                  <a:lnTo>
                    <a:pt x="18168621" y="11048062"/>
                  </a:lnTo>
                  <a:lnTo>
                    <a:pt x="18171234" y="11045632"/>
                  </a:lnTo>
                  <a:lnTo>
                    <a:pt x="18171371" y="11042539"/>
                  </a:lnTo>
                  <a:lnTo>
                    <a:pt x="18171650" y="11039112"/>
                  </a:lnTo>
                  <a:lnTo>
                    <a:pt x="18169219" y="11036499"/>
                  </a:lnTo>
                  <a:close/>
                </a:path>
                <a:path w="18691860" h="11056620">
                  <a:moveTo>
                    <a:pt x="15579491" y="9911321"/>
                  </a:moveTo>
                  <a:lnTo>
                    <a:pt x="15575780" y="9911707"/>
                  </a:lnTo>
                  <a:lnTo>
                    <a:pt x="15572172" y="9916471"/>
                  </a:lnTo>
                  <a:lnTo>
                    <a:pt x="15572560" y="9920183"/>
                  </a:lnTo>
                  <a:lnTo>
                    <a:pt x="15574943" y="9921987"/>
                  </a:lnTo>
                  <a:lnTo>
                    <a:pt x="15577514" y="9924266"/>
                  </a:lnTo>
                  <a:lnTo>
                    <a:pt x="15581182" y="9925831"/>
                  </a:lnTo>
                  <a:lnTo>
                    <a:pt x="15583749" y="9925349"/>
                  </a:lnTo>
                  <a:lnTo>
                    <a:pt x="15585411" y="9923301"/>
                  </a:lnTo>
                  <a:lnTo>
                    <a:pt x="15587215" y="9920919"/>
                  </a:lnTo>
                  <a:lnTo>
                    <a:pt x="15586829" y="9917208"/>
                  </a:lnTo>
                  <a:lnTo>
                    <a:pt x="15584446" y="9915404"/>
                  </a:lnTo>
                  <a:lnTo>
                    <a:pt x="15581872" y="9913125"/>
                  </a:lnTo>
                  <a:lnTo>
                    <a:pt x="15579491" y="9911321"/>
                  </a:lnTo>
                  <a:close/>
                </a:path>
                <a:path w="18691860" h="11056620">
                  <a:moveTo>
                    <a:pt x="18255395" y="11041348"/>
                  </a:moveTo>
                  <a:lnTo>
                    <a:pt x="18252304" y="11041211"/>
                  </a:lnTo>
                  <a:lnTo>
                    <a:pt x="18248877" y="11040932"/>
                  </a:lnTo>
                  <a:lnTo>
                    <a:pt x="18245786" y="11040795"/>
                  </a:lnTo>
                  <a:lnTo>
                    <a:pt x="18243170" y="11043225"/>
                  </a:lnTo>
                  <a:lnTo>
                    <a:pt x="18243033" y="11046318"/>
                  </a:lnTo>
                  <a:lnTo>
                    <a:pt x="18243180" y="11048744"/>
                  </a:lnTo>
                  <a:lnTo>
                    <a:pt x="18244611" y="11050931"/>
                  </a:lnTo>
                  <a:lnTo>
                    <a:pt x="18246612" y="11051784"/>
                  </a:lnTo>
                  <a:lnTo>
                    <a:pt x="18246754" y="11051451"/>
                  </a:lnTo>
                  <a:lnTo>
                    <a:pt x="18248420" y="11052162"/>
                  </a:lnTo>
                  <a:lnTo>
                    <a:pt x="18251847" y="11052442"/>
                  </a:lnTo>
                  <a:lnTo>
                    <a:pt x="18254941" y="11052579"/>
                  </a:lnTo>
                  <a:lnTo>
                    <a:pt x="18257552" y="11050148"/>
                  </a:lnTo>
                  <a:lnTo>
                    <a:pt x="18257826" y="11043961"/>
                  </a:lnTo>
                  <a:lnTo>
                    <a:pt x="18255395" y="11041348"/>
                  </a:lnTo>
                  <a:close/>
                </a:path>
                <a:path w="18691860" h="11056620">
                  <a:moveTo>
                    <a:pt x="15511738" y="9856813"/>
                  </a:moveTo>
                  <a:lnTo>
                    <a:pt x="15508028" y="9857200"/>
                  </a:lnTo>
                  <a:lnTo>
                    <a:pt x="15504420" y="9861964"/>
                  </a:lnTo>
                  <a:lnTo>
                    <a:pt x="15504808" y="9865675"/>
                  </a:lnTo>
                  <a:lnTo>
                    <a:pt x="15507190" y="9867479"/>
                  </a:lnTo>
                  <a:lnTo>
                    <a:pt x="15509762" y="9869758"/>
                  </a:lnTo>
                  <a:lnTo>
                    <a:pt x="15513430" y="9871323"/>
                  </a:lnTo>
                  <a:lnTo>
                    <a:pt x="15515997" y="9870842"/>
                  </a:lnTo>
                  <a:lnTo>
                    <a:pt x="15517659" y="9868793"/>
                  </a:lnTo>
                  <a:lnTo>
                    <a:pt x="15519464" y="9866411"/>
                  </a:lnTo>
                  <a:lnTo>
                    <a:pt x="15519076" y="9862701"/>
                  </a:lnTo>
                  <a:lnTo>
                    <a:pt x="15516695" y="9860897"/>
                  </a:lnTo>
                  <a:lnTo>
                    <a:pt x="15514121" y="9858617"/>
                  </a:lnTo>
                  <a:lnTo>
                    <a:pt x="15511738" y="9856813"/>
                  </a:lnTo>
                  <a:close/>
                </a:path>
                <a:path w="18691860" h="11056620">
                  <a:moveTo>
                    <a:pt x="18342428" y="11044200"/>
                  </a:moveTo>
                  <a:lnTo>
                    <a:pt x="18339335" y="11044062"/>
                  </a:lnTo>
                  <a:lnTo>
                    <a:pt x="18335766" y="11044115"/>
                  </a:lnTo>
                  <a:lnTo>
                    <a:pt x="18332339" y="11043835"/>
                  </a:lnTo>
                  <a:lnTo>
                    <a:pt x="18330059" y="11046409"/>
                  </a:lnTo>
                  <a:lnTo>
                    <a:pt x="18329922" y="11049502"/>
                  </a:lnTo>
                  <a:lnTo>
                    <a:pt x="18329766" y="11051405"/>
                  </a:lnTo>
                  <a:lnTo>
                    <a:pt x="18329735" y="11051786"/>
                  </a:lnTo>
                  <a:lnTo>
                    <a:pt x="18331167" y="11053972"/>
                  </a:lnTo>
                  <a:lnTo>
                    <a:pt x="18333832" y="11055109"/>
                  </a:lnTo>
                  <a:lnTo>
                    <a:pt x="18335307" y="11055345"/>
                  </a:lnTo>
                  <a:lnTo>
                    <a:pt x="18338876" y="11055291"/>
                  </a:lnTo>
                  <a:lnTo>
                    <a:pt x="18342303" y="11055571"/>
                  </a:lnTo>
                  <a:lnTo>
                    <a:pt x="18344581" y="11052997"/>
                  </a:lnTo>
                  <a:lnTo>
                    <a:pt x="18344720" y="11049905"/>
                  </a:lnTo>
                  <a:lnTo>
                    <a:pt x="18345000" y="11046479"/>
                  </a:lnTo>
                  <a:lnTo>
                    <a:pt x="18342428" y="11044200"/>
                  </a:lnTo>
                  <a:close/>
                </a:path>
                <a:path w="18691860" h="11056620">
                  <a:moveTo>
                    <a:pt x="15444796" y="9802257"/>
                  </a:moveTo>
                  <a:lnTo>
                    <a:pt x="15441084" y="9802643"/>
                  </a:lnTo>
                  <a:lnTo>
                    <a:pt x="15439281" y="9805025"/>
                  </a:lnTo>
                  <a:lnTo>
                    <a:pt x="15437144" y="9807265"/>
                  </a:lnTo>
                  <a:lnTo>
                    <a:pt x="15437530" y="9810976"/>
                  </a:lnTo>
                  <a:lnTo>
                    <a:pt x="15439911" y="9812779"/>
                  </a:lnTo>
                  <a:lnTo>
                    <a:pt x="15442487" y="9815059"/>
                  </a:lnTo>
                  <a:lnTo>
                    <a:pt x="15443819" y="9815628"/>
                  </a:lnTo>
                  <a:lnTo>
                    <a:pt x="15443677" y="9815961"/>
                  </a:lnTo>
                  <a:lnTo>
                    <a:pt x="15446009" y="9816956"/>
                  </a:lnTo>
                  <a:lnTo>
                    <a:pt x="15448578" y="9816476"/>
                  </a:lnTo>
                  <a:lnTo>
                    <a:pt x="15450241" y="9814428"/>
                  </a:lnTo>
                  <a:lnTo>
                    <a:pt x="15452378" y="9812187"/>
                  </a:lnTo>
                  <a:lnTo>
                    <a:pt x="15451991" y="9808478"/>
                  </a:lnTo>
                  <a:lnTo>
                    <a:pt x="15449610" y="9806674"/>
                  </a:lnTo>
                  <a:lnTo>
                    <a:pt x="15447036" y="9804394"/>
                  </a:lnTo>
                  <a:lnTo>
                    <a:pt x="15444796" y="9802257"/>
                  </a:lnTo>
                  <a:close/>
                </a:path>
                <a:path w="18691860" h="11056620">
                  <a:moveTo>
                    <a:pt x="15378089" y="9746224"/>
                  </a:moveTo>
                  <a:lnTo>
                    <a:pt x="15374711" y="9746753"/>
                  </a:lnTo>
                  <a:lnTo>
                    <a:pt x="15370437" y="9751233"/>
                  </a:lnTo>
                  <a:lnTo>
                    <a:pt x="15370965" y="9754610"/>
                  </a:lnTo>
                  <a:lnTo>
                    <a:pt x="15373204" y="9756747"/>
                  </a:lnTo>
                  <a:lnTo>
                    <a:pt x="15375778" y="9759027"/>
                  </a:lnTo>
                  <a:lnTo>
                    <a:pt x="15377445" y="9759738"/>
                  </a:lnTo>
                  <a:lnTo>
                    <a:pt x="15376968" y="9759929"/>
                  </a:lnTo>
                  <a:lnTo>
                    <a:pt x="15379302" y="9760924"/>
                  </a:lnTo>
                  <a:lnTo>
                    <a:pt x="15381871" y="9760444"/>
                  </a:lnTo>
                  <a:lnTo>
                    <a:pt x="15383533" y="9758395"/>
                  </a:lnTo>
                  <a:lnTo>
                    <a:pt x="15385670" y="9756155"/>
                  </a:lnTo>
                  <a:lnTo>
                    <a:pt x="15385140" y="9752777"/>
                  </a:lnTo>
                  <a:lnTo>
                    <a:pt x="15382901" y="9750640"/>
                  </a:lnTo>
                  <a:lnTo>
                    <a:pt x="15380328" y="9748361"/>
                  </a:lnTo>
                  <a:lnTo>
                    <a:pt x="15378089" y="9746224"/>
                  </a:lnTo>
                  <a:close/>
                </a:path>
                <a:path w="18691860" h="11056620">
                  <a:moveTo>
                    <a:pt x="18428692" y="11045147"/>
                  </a:moveTo>
                  <a:lnTo>
                    <a:pt x="18425599" y="11045010"/>
                  </a:lnTo>
                  <a:lnTo>
                    <a:pt x="18422032" y="11045064"/>
                  </a:lnTo>
                  <a:lnTo>
                    <a:pt x="18418939" y="11044926"/>
                  </a:lnTo>
                  <a:lnTo>
                    <a:pt x="18416659" y="11047500"/>
                  </a:lnTo>
                  <a:lnTo>
                    <a:pt x="18416519" y="11050592"/>
                  </a:lnTo>
                  <a:lnTo>
                    <a:pt x="18416475" y="11052543"/>
                  </a:lnTo>
                  <a:lnTo>
                    <a:pt x="18417907" y="11054729"/>
                  </a:lnTo>
                  <a:lnTo>
                    <a:pt x="18420574" y="11055867"/>
                  </a:lnTo>
                  <a:lnTo>
                    <a:pt x="18422049" y="11056102"/>
                  </a:lnTo>
                  <a:lnTo>
                    <a:pt x="18425616" y="11056047"/>
                  </a:lnTo>
                  <a:lnTo>
                    <a:pt x="18428710" y="11056186"/>
                  </a:lnTo>
                  <a:lnTo>
                    <a:pt x="18430989" y="11053612"/>
                  </a:lnTo>
                  <a:lnTo>
                    <a:pt x="18431264" y="11047426"/>
                  </a:lnTo>
                  <a:lnTo>
                    <a:pt x="18428692" y="11045147"/>
                  </a:lnTo>
                  <a:close/>
                </a:path>
                <a:path w="18691860" h="11056620">
                  <a:moveTo>
                    <a:pt x="15312188" y="9690143"/>
                  </a:moveTo>
                  <a:lnTo>
                    <a:pt x="15308811" y="9690672"/>
                  </a:lnTo>
                  <a:lnTo>
                    <a:pt x="15304536" y="9695151"/>
                  </a:lnTo>
                  <a:lnTo>
                    <a:pt x="15305067" y="9698529"/>
                  </a:lnTo>
                  <a:lnTo>
                    <a:pt x="15307306" y="9700666"/>
                  </a:lnTo>
                  <a:lnTo>
                    <a:pt x="15309879" y="9702945"/>
                  </a:lnTo>
                  <a:lnTo>
                    <a:pt x="15311544" y="9703656"/>
                  </a:lnTo>
                  <a:lnTo>
                    <a:pt x="15311071" y="9703849"/>
                  </a:lnTo>
                  <a:lnTo>
                    <a:pt x="15313403" y="9704844"/>
                  </a:lnTo>
                  <a:lnTo>
                    <a:pt x="15315971" y="9704363"/>
                  </a:lnTo>
                  <a:lnTo>
                    <a:pt x="15317633" y="9702314"/>
                  </a:lnTo>
                  <a:lnTo>
                    <a:pt x="15319771" y="9700074"/>
                  </a:lnTo>
                  <a:lnTo>
                    <a:pt x="15319242" y="9696697"/>
                  </a:lnTo>
                  <a:lnTo>
                    <a:pt x="15317002" y="9694560"/>
                  </a:lnTo>
                  <a:lnTo>
                    <a:pt x="15314428" y="9692280"/>
                  </a:lnTo>
                  <a:lnTo>
                    <a:pt x="15312188" y="9690143"/>
                  </a:lnTo>
                  <a:close/>
                </a:path>
                <a:path w="18691860" h="11056620">
                  <a:moveTo>
                    <a:pt x="18515760" y="11043287"/>
                  </a:moveTo>
                  <a:lnTo>
                    <a:pt x="18512525" y="11043482"/>
                  </a:lnTo>
                  <a:lnTo>
                    <a:pt x="18508958" y="11043536"/>
                  </a:lnTo>
                  <a:lnTo>
                    <a:pt x="18505722" y="11043732"/>
                  </a:lnTo>
                  <a:lnTo>
                    <a:pt x="18503109" y="11046163"/>
                  </a:lnTo>
                  <a:lnTo>
                    <a:pt x="18503452" y="11051825"/>
                  </a:lnTo>
                  <a:lnTo>
                    <a:pt x="18504693" y="11053535"/>
                  </a:lnTo>
                  <a:lnTo>
                    <a:pt x="18507693" y="11054815"/>
                  </a:lnTo>
                  <a:lnTo>
                    <a:pt x="18509169" y="11055051"/>
                  </a:lnTo>
                  <a:lnTo>
                    <a:pt x="18512735" y="11054997"/>
                  </a:lnTo>
                  <a:lnTo>
                    <a:pt x="18515971" y="11054801"/>
                  </a:lnTo>
                  <a:lnTo>
                    <a:pt x="18518584" y="11052370"/>
                  </a:lnTo>
                  <a:lnTo>
                    <a:pt x="18518192" y="11045899"/>
                  </a:lnTo>
                  <a:lnTo>
                    <a:pt x="18515760" y="11043287"/>
                  </a:lnTo>
                  <a:close/>
                </a:path>
                <a:path w="18691860" h="11056620">
                  <a:moveTo>
                    <a:pt x="15246859" y="9632729"/>
                  </a:moveTo>
                  <a:lnTo>
                    <a:pt x="15243481" y="9633258"/>
                  </a:lnTo>
                  <a:lnTo>
                    <a:pt x="15241344" y="9635498"/>
                  </a:lnTo>
                  <a:lnTo>
                    <a:pt x="15239064" y="9638071"/>
                  </a:lnTo>
                  <a:lnTo>
                    <a:pt x="15239592" y="9641448"/>
                  </a:lnTo>
                  <a:lnTo>
                    <a:pt x="15241833" y="9643585"/>
                  </a:lnTo>
                  <a:lnTo>
                    <a:pt x="15244407" y="9645865"/>
                  </a:lnTo>
                  <a:lnTo>
                    <a:pt x="15246072" y="9646576"/>
                  </a:lnTo>
                  <a:lnTo>
                    <a:pt x="15245930" y="9646909"/>
                  </a:lnTo>
                  <a:lnTo>
                    <a:pt x="15248264" y="9647904"/>
                  </a:lnTo>
                  <a:lnTo>
                    <a:pt x="15250975" y="9647091"/>
                  </a:lnTo>
                  <a:lnTo>
                    <a:pt x="15254774" y="9642803"/>
                  </a:lnTo>
                  <a:lnTo>
                    <a:pt x="15254244" y="9639425"/>
                  </a:lnTo>
                  <a:lnTo>
                    <a:pt x="15252005" y="9637288"/>
                  </a:lnTo>
                  <a:lnTo>
                    <a:pt x="15246859" y="9632729"/>
                  </a:lnTo>
                  <a:close/>
                </a:path>
                <a:path w="18691860" h="11056620">
                  <a:moveTo>
                    <a:pt x="18602258" y="11039999"/>
                  </a:moveTo>
                  <a:lnTo>
                    <a:pt x="18599024" y="11040196"/>
                  </a:lnTo>
                  <a:lnTo>
                    <a:pt x="18595453" y="11040249"/>
                  </a:lnTo>
                  <a:lnTo>
                    <a:pt x="18592552" y="11040588"/>
                  </a:lnTo>
                  <a:lnTo>
                    <a:pt x="18589940" y="11043018"/>
                  </a:lnTo>
                  <a:lnTo>
                    <a:pt x="18590283" y="11048680"/>
                  </a:lnTo>
                  <a:lnTo>
                    <a:pt x="18591523" y="11050391"/>
                  </a:lnTo>
                  <a:lnTo>
                    <a:pt x="18594521" y="11051670"/>
                  </a:lnTo>
                  <a:lnTo>
                    <a:pt x="18596139" y="11051573"/>
                  </a:lnTo>
                  <a:lnTo>
                    <a:pt x="18599708" y="11051519"/>
                  </a:lnTo>
                  <a:lnTo>
                    <a:pt x="18602608" y="11051180"/>
                  </a:lnTo>
                  <a:lnTo>
                    <a:pt x="18605221" y="11048749"/>
                  </a:lnTo>
                  <a:lnTo>
                    <a:pt x="18605025" y="11045514"/>
                  </a:lnTo>
                  <a:lnTo>
                    <a:pt x="18604689" y="11042613"/>
                  </a:lnTo>
                  <a:lnTo>
                    <a:pt x="18602258" y="11039999"/>
                  </a:lnTo>
                  <a:close/>
                </a:path>
                <a:path w="18691860" h="11056620">
                  <a:moveTo>
                    <a:pt x="15182194" y="9575598"/>
                  </a:moveTo>
                  <a:lnTo>
                    <a:pt x="15178625" y="9575652"/>
                  </a:lnTo>
                  <a:lnTo>
                    <a:pt x="15176489" y="9577892"/>
                  </a:lnTo>
                  <a:lnTo>
                    <a:pt x="15174684" y="9580274"/>
                  </a:lnTo>
                  <a:lnTo>
                    <a:pt x="15174737" y="9583842"/>
                  </a:lnTo>
                  <a:lnTo>
                    <a:pt x="15176977" y="9585979"/>
                  </a:lnTo>
                  <a:lnTo>
                    <a:pt x="15179551" y="9588259"/>
                  </a:lnTo>
                  <a:lnTo>
                    <a:pt x="15183551" y="9589965"/>
                  </a:lnTo>
                  <a:lnTo>
                    <a:pt x="15186120" y="9589486"/>
                  </a:lnTo>
                  <a:lnTo>
                    <a:pt x="15187639" y="9587770"/>
                  </a:lnTo>
                  <a:lnTo>
                    <a:pt x="15189444" y="9585388"/>
                  </a:lnTo>
                  <a:lnTo>
                    <a:pt x="15189388" y="9581819"/>
                  </a:lnTo>
                  <a:lnTo>
                    <a:pt x="15187148" y="9579681"/>
                  </a:lnTo>
                  <a:lnTo>
                    <a:pt x="15184577" y="9577402"/>
                  </a:lnTo>
                  <a:lnTo>
                    <a:pt x="15182194" y="9575598"/>
                  </a:lnTo>
                  <a:close/>
                </a:path>
                <a:path w="18691860" h="11056620">
                  <a:moveTo>
                    <a:pt x="15118432" y="9517277"/>
                  </a:moveTo>
                  <a:lnTo>
                    <a:pt x="15114864" y="9517331"/>
                  </a:lnTo>
                  <a:lnTo>
                    <a:pt x="15110589" y="9521811"/>
                  </a:lnTo>
                  <a:lnTo>
                    <a:pt x="15110643" y="9525379"/>
                  </a:lnTo>
                  <a:lnTo>
                    <a:pt x="15112883" y="9527517"/>
                  </a:lnTo>
                  <a:lnTo>
                    <a:pt x="15115455" y="9529796"/>
                  </a:lnTo>
                  <a:lnTo>
                    <a:pt x="15119454" y="9531502"/>
                  </a:lnTo>
                  <a:lnTo>
                    <a:pt x="15122024" y="9531022"/>
                  </a:lnTo>
                  <a:lnTo>
                    <a:pt x="15123544" y="9529306"/>
                  </a:lnTo>
                  <a:lnTo>
                    <a:pt x="15125681" y="9527066"/>
                  </a:lnTo>
                  <a:lnTo>
                    <a:pt x="15125627" y="9523497"/>
                  </a:lnTo>
                  <a:lnTo>
                    <a:pt x="15123386" y="9521360"/>
                  </a:lnTo>
                  <a:lnTo>
                    <a:pt x="15120815" y="9519081"/>
                  </a:lnTo>
                  <a:lnTo>
                    <a:pt x="15118432" y="9517277"/>
                  </a:lnTo>
                  <a:close/>
                </a:path>
                <a:path w="18691860" h="11056620">
                  <a:moveTo>
                    <a:pt x="18688654" y="11035095"/>
                  </a:moveTo>
                  <a:lnTo>
                    <a:pt x="18685419" y="11035291"/>
                  </a:lnTo>
                  <a:lnTo>
                    <a:pt x="18681851" y="11035344"/>
                  </a:lnTo>
                  <a:lnTo>
                    <a:pt x="18678952" y="11035683"/>
                  </a:lnTo>
                  <a:lnTo>
                    <a:pt x="18676338" y="11038114"/>
                  </a:lnTo>
                  <a:lnTo>
                    <a:pt x="18676534" y="11041350"/>
                  </a:lnTo>
                  <a:lnTo>
                    <a:pt x="18676821" y="11043442"/>
                  </a:lnTo>
                  <a:lnTo>
                    <a:pt x="18678064" y="11045154"/>
                  </a:lnTo>
                  <a:lnTo>
                    <a:pt x="18680062" y="11046006"/>
                  </a:lnTo>
                  <a:lnTo>
                    <a:pt x="18679920" y="11046339"/>
                  </a:lnTo>
                  <a:lnTo>
                    <a:pt x="18680587" y="11046623"/>
                  </a:lnTo>
                  <a:lnTo>
                    <a:pt x="18682538" y="11046668"/>
                  </a:lnTo>
                  <a:lnTo>
                    <a:pt x="18686107" y="11046614"/>
                  </a:lnTo>
                  <a:lnTo>
                    <a:pt x="18689007" y="11046276"/>
                  </a:lnTo>
                  <a:lnTo>
                    <a:pt x="18691620" y="11043845"/>
                  </a:lnTo>
                  <a:lnTo>
                    <a:pt x="18691424" y="11040610"/>
                  </a:lnTo>
                  <a:lnTo>
                    <a:pt x="18691088" y="11037709"/>
                  </a:lnTo>
                  <a:lnTo>
                    <a:pt x="18688654" y="11035095"/>
                  </a:lnTo>
                  <a:close/>
                </a:path>
                <a:path w="18691860" h="11056620">
                  <a:moveTo>
                    <a:pt x="15054479" y="9458481"/>
                  </a:moveTo>
                  <a:lnTo>
                    <a:pt x="15050910" y="9458534"/>
                  </a:lnTo>
                  <a:lnTo>
                    <a:pt x="15046636" y="9463014"/>
                  </a:lnTo>
                  <a:lnTo>
                    <a:pt x="15046690" y="9466582"/>
                  </a:lnTo>
                  <a:lnTo>
                    <a:pt x="15048930" y="9468720"/>
                  </a:lnTo>
                  <a:lnTo>
                    <a:pt x="15051502" y="9470999"/>
                  </a:lnTo>
                  <a:lnTo>
                    <a:pt x="15053170" y="9471711"/>
                  </a:lnTo>
                  <a:lnTo>
                    <a:pt x="15053028" y="9472043"/>
                  </a:lnTo>
                  <a:lnTo>
                    <a:pt x="15055361" y="9473039"/>
                  </a:lnTo>
                  <a:lnTo>
                    <a:pt x="15057929" y="9472559"/>
                  </a:lnTo>
                  <a:lnTo>
                    <a:pt x="15059449" y="9470843"/>
                  </a:lnTo>
                  <a:lnTo>
                    <a:pt x="15061585" y="9468603"/>
                  </a:lnTo>
                  <a:lnTo>
                    <a:pt x="15061534" y="9465036"/>
                  </a:lnTo>
                  <a:lnTo>
                    <a:pt x="15059293" y="9462898"/>
                  </a:lnTo>
                  <a:lnTo>
                    <a:pt x="15056719" y="9460618"/>
                  </a:lnTo>
                  <a:lnTo>
                    <a:pt x="15054479" y="9458481"/>
                  </a:lnTo>
                  <a:close/>
                </a:path>
                <a:path w="18691860" h="11056620">
                  <a:moveTo>
                    <a:pt x="14991143" y="9399159"/>
                  </a:moveTo>
                  <a:lnTo>
                    <a:pt x="14987575" y="9399213"/>
                  </a:lnTo>
                  <a:lnTo>
                    <a:pt x="14983300" y="9403693"/>
                  </a:lnTo>
                  <a:lnTo>
                    <a:pt x="14983354" y="9407262"/>
                  </a:lnTo>
                  <a:lnTo>
                    <a:pt x="14985595" y="9409399"/>
                  </a:lnTo>
                  <a:lnTo>
                    <a:pt x="14988166" y="9411678"/>
                  </a:lnTo>
                  <a:lnTo>
                    <a:pt x="14989835" y="9412390"/>
                  </a:lnTo>
                  <a:lnTo>
                    <a:pt x="14989693" y="9412723"/>
                  </a:lnTo>
                  <a:lnTo>
                    <a:pt x="14992026" y="9413718"/>
                  </a:lnTo>
                  <a:lnTo>
                    <a:pt x="14994594" y="9413237"/>
                  </a:lnTo>
                  <a:lnTo>
                    <a:pt x="14996113" y="9411522"/>
                  </a:lnTo>
                  <a:lnTo>
                    <a:pt x="14998250" y="9409282"/>
                  </a:lnTo>
                  <a:lnTo>
                    <a:pt x="14998198" y="9405714"/>
                  </a:lnTo>
                  <a:lnTo>
                    <a:pt x="14995958" y="9403577"/>
                  </a:lnTo>
                  <a:lnTo>
                    <a:pt x="14993384" y="9401297"/>
                  </a:lnTo>
                  <a:lnTo>
                    <a:pt x="14991143" y="9399159"/>
                  </a:lnTo>
                  <a:close/>
                </a:path>
                <a:path w="18691860" h="11056620">
                  <a:moveTo>
                    <a:pt x="14928235" y="9338838"/>
                  </a:moveTo>
                  <a:lnTo>
                    <a:pt x="14924667" y="9338892"/>
                  </a:lnTo>
                  <a:lnTo>
                    <a:pt x="14920391" y="9343372"/>
                  </a:lnTo>
                  <a:lnTo>
                    <a:pt x="14920445" y="9346941"/>
                  </a:lnTo>
                  <a:lnTo>
                    <a:pt x="14922686" y="9349078"/>
                  </a:lnTo>
                  <a:lnTo>
                    <a:pt x="14925259" y="9351357"/>
                  </a:lnTo>
                  <a:lnTo>
                    <a:pt x="14925782" y="9351975"/>
                  </a:lnTo>
                  <a:lnTo>
                    <a:pt x="14929116" y="9353397"/>
                  </a:lnTo>
                  <a:lnTo>
                    <a:pt x="14931685" y="9352917"/>
                  </a:lnTo>
                  <a:lnTo>
                    <a:pt x="14933204" y="9351201"/>
                  </a:lnTo>
                  <a:lnTo>
                    <a:pt x="14935342" y="9348961"/>
                  </a:lnTo>
                  <a:lnTo>
                    <a:pt x="14935289" y="9345394"/>
                  </a:lnTo>
                  <a:lnTo>
                    <a:pt x="14933049" y="9343256"/>
                  </a:lnTo>
                  <a:lnTo>
                    <a:pt x="14930475" y="9340975"/>
                  </a:lnTo>
                  <a:lnTo>
                    <a:pt x="14928235" y="9338838"/>
                  </a:lnTo>
                  <a:close/>
                </a:path>
                <a:path w="18691860" h="11056620">
                  <a:moveTo>
                    <a:pt x="14866278" y="9278135"/>
                  </a:moveTo>
                  <a:lnTo>
                    <a:pt x="14862709" y="9278189"/>
                  </a:lnTo>
                  <a:lnTo>
                    <a:pt x="14858435" y="9282669"/>
                  </a:lnTo>
                  <a:lnTo>
                    <a:pt x="14858486" y="9286237"/>
                  </a:lnTo>
                  <a:lnTo>
                    <a:pt x="14860727" y="9288375"/>
                  </a:lnTo>
                  <a:lnTo>
                    <a:pt x="14863159" y="9290987"/>
                  </a:lnTo>
                  <a:lnTo>
                    <a:pt x="14863683" y="9291605"/>
                  </a:lnTo>
                  <a:lnTo>
                    <a:pt x="14867016" y="9293027"/>
                  </a:lnTo>
                  <a:lnTo>
                    <a:pt x="14869585" y="9292547"/>
                  </a:lnTo>
                  <a:lnTo>
                    <a:pt x="14871105" y="9290831"/>
                  </a:lnTo>
                  <a:lnTo>
                    <a:pt x="14873242" y="9288591"/>
                  </a:lnTo>
                  <a:lnTo>
                    <a:pt x="14873188" y="9285023"/>
                  </a:lnTo>
                  <a:lnTo>
                    <a:pt x="14870948" y="9282886"/>
                  </a:lnTo>
                  <a:lnTo>
                    <a:pt x="14868518" y="9280273"/>
                  </a:lnTo>
                  <a:lnTo>
                    <a:pt x="14866278" y="9278135"/>
                  </a:lnTo>
                  <a:close/>
                </a:path>
                <a:path w="18691860" h="11056620">
                  <a:moveTo>
                    <a:pt x="14804461" y="9217098"/>
                  </a:moveTo>
                  <a:lnTo>
                    <a:pt x="14800894" y="9217153"/>
                  </a:lnTo>
                  <a:lnTo>
                    <a:pt x="14796619" y="9221633"/>
                  </a:lnTo>
                  <a:lnTo>
                    <a:pt x="14796672" y="9225201"/>
                  </a:lnTo>
                  <a:lnTo>
                    <a:pt x="14798911" y="9227338"/>
                  </a:lnTo>
                  <a:lnTo>
                    <a:pt x="14801344" y="9229951"/>
                  </a:lnTo>
                  <a:lnTo>
                    <a:pt x="14801868" y="9230570"/>
                  </a:lnTo>
                  <a:lnTo>
                    <a:pt x="14805201" y="9231991"/>
                  </a:lnTo>
                  <a:lnTo>
                    <a:pt x="14807770" y="9231511"/>
                  </a:lnTo>
                  <a:lnTo>
                    <a:pt x="14809290" y="9229795"/>
                  </a:lnTo>
                  <a:lnTo>
                    <a:pt x="14811428" y="9227555"/>
                  </a:lnTo>
                  <a:lnTo>
                    <a:pt x="14811372" y="9223987"/>
                  </a:lnTo>
                  <a:lnTo>
                    <a:pt x="14809133" y="9221849"/>
                  </a:lnTo>
                  <a:lnTo>
                    <a:pt x="14806700" y="9219236"/>
                  </a:lnTo>
                  <a:lnTo>
                    <a:pt x="14804461" y="9217098"/>
                  </a:lnTo>
                  <a:close/>
                </a:path>
                <a:path w="18691860" h="11056620">
                  <a:moveTo>
                    <a:pt x="14743264" y="9155538"/>
                  </a:moveTo>
                  <a:lnTo>
                    <a:pt x="14739695" y="9155591"/>
                  </a:lnTo>
                  <a:lnTo>
                    <a:pt x="14735420" y="9160071"/>
                  </a:lnTo>
                  <a:lnTo>
                    <a:pt x="14735475" y="9163640"/>
                  </a:lnTo>
                  <a:lnTo>
                    <a:pt x="14737715" y="9165777"/>
                  </a:lnTo>
                  <a:lnTo>
                    <a:pt x="14740145" y="9168390"/>
                  </a:lnTo>
                  <a:lnTo>
                    <a:pt x="14740670" y="9169008"/>
                  </a:lnTo>
                  <a:lnTo>
                    <a:pt x="14743669" y="9170287"/>
                  </a:lnTo>
                  <a:lnTo>
                    <a:pt x="14746238" y="9169808"/>
                  </a:lnTo>
                  <a:lnTo>
                    <a:pt x="14747758" y="9168092"/>
                  </a:lnTo>
                  <a:lnTo>
                    <a:pt x="14750227" y="9165994"/>
                  </a:lnTo>
                  <a:lnTo>
                    <a:pt x="14750174" y="9162424"/>
                  </a:lnTo>
                  <a:lnTo>
                    <a:pt x="14747934" y="9160288"/>
                  </a:lnTo>
                  <a:lnTo>
                    <a:pt x="14745504" y="9157676"/>
                  </a:lnTo>
                  <a:lnTo>
                    <a:pt x="14743264" y="9155538"/>
                  </a:lnTo>
                  <a:close/>
                </a:path>
                <a:path w="18691860" h="11056620">
                  <a:moveTo>
                    <a:pt x="14682874" y="9093928"/>
                  </a:moveTo>
                  <a:lnTo>
                    <a:pt x="14679305" y="9093982"/>
                  </a:lnTo>
                  <a:lnTo>
                    <a:pt x="14677167" y="9096222"/>
                  </a:lnTo>
                  <a:lnTo>
                    <a:pt x="14674698" y="9098320"/>
                  </a:lnTo>
                  <a:lnTo>
                    <a:pt x="14674752" y="9101888"/>
                  </a:lnTo>
                  <a:lnTo>
                    <a:pt x="14676991" y="9104025"/>
                  </a:lnTo>
                  <a:lnTo>
                    <a:pt x="14679424" y="9106638"/>
                  </a:lnTo>
                  <a:lnTo>
                    <a:pt x="14679948" y="9107257"/>
                  </a:lnTo>
                  <a:lnTo>
                    <a:pt x="14681281" y="9107825"/>
                  </a:lnTo>
                  <a:lnTo>
                    <a:pt x="14681139" y="9108158"/>
                  </a:lnTo>
                  <a:lnTo>
                    <a:pt x="14683139" y="9109011"/>
                  </a:lnTo>
                  <a:lnTo>
                    <a:pt x="14685706" y="9108530"/>
                  </a:lnTo>
                  <a:lnTo>
                    <a:pt x="14686971" y="9107101"/>
                  </a:lnTo>
                  <a:lnTo>
                    <a:pt x="14687225" y="9106814"/>
                  </a:lnTo>
                  <a:lnTo>
                    <a:pt x="14689696" y="9104717"/>
                  </a:lnTo>
                  <a:lnTo>
                    <a:pt x="14689643" y="9101149"/>
                  </a:lnTo>
                  <a:lnTo>
                    <a:pt x="14687404" y="9099012"/>
                  </a:lnTo>
                  <a:lnTo>
                    <a:pt x="14684972" y="9096399"/>
                  </a:lnTo>
                  <a:lnTo>
                    <a:pt x="14682874" y="9093928"/>
                  </a:lnTo>
                  <a:close/>
                </a:path>
                <a:path w="18691860" h="11056620">
                  <a:moveTo>
                    <a:pt x="14622435" y="9031509"/>
                  </a:moveTo>
                  <a:lnTo>
                    <a:pt x="14619202" y="9031705"/>
                  </a:lnTo>
                  <a:lnTo>
                    <a:pt x="14614261" y="9035901"/>
                  </a:lnTo>
                  <a:lnTo>
                    <a:pt x="14614313" y="9039469"/>
                  </a:lnTo>
                  <a:lnTo>
                    <a:pt x="14616553" y="9041606"/>
                  </a:lnTo>
                  <a:lnTo>
                    <a:pt x="14618984" y="9044220"/>
                  </a:lnTo>
                  <a:lnTo>
                    <a:pt x="14619509" y="9044837"/>
                  </a:lnTo>
                  <a:lnTo>
                    <a:pt x="14622842" y="9046259"/>
                  </a:lnTo>
                  <a:lnTo>
                    <a:pt x="14624935" y="9045970"/>
                  </a:lnTo>
                  <a:lnTo>
                    <a:pt x="14629259" y="9042299"/>
                  </a:lnTo>
                  <a:lnTo>
                    <a:pt x="14629205" y="9038731"/>
                  </a:lnTo>
                  <a:lnTo>
                    <a:pt x="14626965" y="9036593"/>
                  </a:lnTo>
                  <a:lnTo>
                    <a:pt x="14624533" y="9033980"/>
                  </a:lnTo>
                  <a:lnTo>
                    <a:pt x="14622435" y="9031509"/>
                  </a:lnTo>
                  <a:close/>
                </a:path>
                <a:path w="18691860" h="11056620">
                  <a:moveTo>
                    <a:pt x="14562665" y="8969375"/>
                  </a:moveTo>
                  <a:lnTo>
                    <a:pt x="14558906" y="8968954"/>
                  </a:lnTo>
                  <a:lnTo>
                    <a:pt x="14556768" y="8971193"/>
                  </a:lnTo>
                  <a:lnTo>
                    <a:pt x="14554773" y="8973100"/>
                  </a:lnTo>
                  <a:lnTo>
                    <a:pt x="14554393" y="8976484"/>
                  </a:lnTo>
                  <a:lnTo>
                    <a:pt x="14554351" y="8976860"/>
                  </a:lnTo>
                  <a:lnTo>
                    <a:pt x="14556592" y="8978997"/>
                  </a:lnTo>
                  <a:lnTo>
                    <a:pt x="14559021" y="8981609"/>
                  </a:lnTo>
                  <a:lnTo>
                    <a:pt x="14559546" y="8982227"/>
                  </a:lnTo>
                  <a:lnTo>
                    <a:pt x="14562879" y="8983649"/>
                  </a:lnTo>
                  <a:lnTo>
                    <a:pt x="14564973" y="8983360"/>
                  </a:lnTo>
                  <a:lnTo>
                    <a:pt x="14566825" y="8981786"/>
                  </a:lnTo>
                  <a:lnTo>
                    <a:pt x="14568820" y="8979880"/>
                  </a:lnTo>
                  <a:lnTo>
                    <a:pt x="14569200" y="8976496"/>
                  </a:lnTo>
                  <a:lnTo>
                    <a:pt x="14569242" y="8976120"/>
                  </a:lnTo>
                  <a:lnTo>
                    <a:pt x="14567001" y="8973983"/>
                  </a:lnTo>
                  <a:lnTo>
                    <a:pt x="14564572" y="8971371"/>
                  </a:lnTo>
                  <a:lnTo>
                    <a:pt x="14562665" y="8969375"/>
                  </a:lnTo>
                  <a:close/>
                </a:path>
                <a:path w="18691860" h="11056620">
                  <a:moveTo>
                    <a:pt x="14503320" y="8906241"/>
                  </a:moveTo>
                  <a:lnTo>
                    <a:pt x="14499560" y="8905819"/>
                  </a:lnTo>
                  <a:lnTo>
                    <a:pt x="14497422" y="8908059"/>
                  </a:lnTo>
                  <a:lnTo>
                    <a:pt x="14495428" y="8909966"/>
                  </a:lnTo>
                  <a:lnTo>
                    <a:pt x="14495049" y="8913349"/>
                  </a:lnTo>
                  <a:lnTo>
                    <a:pt x="14495007" y="8913725"/>
                  </a:lnTo>
                  <a:lnTo>
                    <a:pt x="14497246" y="8915863"/>
                  </a:lnTo>
                  <a:lnTo>
                    <a:pt x="14499676" y="8918475"/>
                  </a:lnTo>
                  <a:lnTo>
                    <a:pt x="14500202" y="8919094"/>
                  </a:lnTo>
                  <a:lnTo>
                    <a:pt x="14503533" y="8920515"/>
                  </a:lnTo>
                  <a:lnTo>
                    <a:pt x="14505627" y="8920225"/>
                  </a:lnTo>
                  <a:lnTo>
                    <a:pt x="14507480" y="8918652"/>
                  </a:lnTo>
                  <a:lnTo>
                    <a:pt x="14509475" y="8916746"/>
                  </a:lnTo>
                  <a:lnTo>
                    <a:pt x="14509855" y="8913363"/>
                  </a:lnTo>
                  <a:lnTo>
                    <a:pt x="14509897" y="8912986"/>
                  </a:lnTo>
                  <a:lnTo>
                    <a:pt x="14507657" y="8910849"/>
                  </a:lnTo>
                  <a:lnTo>
                    <a:pt x="14505227" y="8908236"/>
                  </a:lnTo>
                  <a:lnTo>
                    <a:pt x="14503320" y="8906241"/>
                  </a:lnTo>
                  <a:close/>
                </a:path>
                <a:path w="18691860" h="11056620">
                  <a:moveTo>
                    <a:pt x="14444260" y="8842440"/>
                  </a:moveTo>
                  <a:lnTo>
                    <a:pt x="14440833" y="8842160"/>
                  </a:lnTo>
                  <a:lnTo>
                    <a:pt x="14438362" y="8844258"/>
                  </a:lnTo>
                  <a:lnTo>
                    <a:pt x="14436367" y="8846164"/>
                  </a:lnTo>
                  <a:lnTo>
                    <a:pt x="14436088" y="8849592"/>
                  </a:lnTo>
                  <a:lnTo>
                    <a:pt x="14438185" y="8852062"/>
                  </a:lnTo>
                  <a:lnTo>
                    <a:pt x="14440616" y="8854674"/>
                  </a:lnTo>
                  <a:lnTo>
                    <a:pt x="14441140" y="8855292"/>
                  </a:lnTo>
                  <a:lnTo>
                    <a:pt x="14444472" y="8856713"/>
                  </a:lnTo>
                  <a:lnTo>
                    <a:pt x="14446566" y="8856425"/>
                  </a:lnTo>
                  <a:lnTo>
                    <a:pt x="14448420" y="8854852"/>
                  </a:lnTo>
                  <a:lnTo>
                    <a:pt x="14450415" y="8852945"/>
                  </a:lnTo>
                  <a:lnTo>
                    <a:pt x="14450693" y="8849518"/>
                  </a:lnTo>
                  <a:lnTo>
                    <a:pt x="14448596" y="8847048"/>
                  </a:lnTo>
                  <a:lnTo>
                    <a:pt x="14446166" y="8844435"/>
                  </a:lnTo>
                  <a:lnTo>
                    <a:pt x="14444260" y="8842440"/>
                  </a:lnTo>
                  <a:close/>
                </a:path>
                <a:path w="18691860" h="11056620">
                  <a:moveTo>
                    <a:pt x="14385815" y="8778114"/>
                  </a:moveTo>
                  <a:lnTo>
                    <a:pt x="14382390" y="8777835"/>
                  </a:lnTo>
                  <a:lnTo>
                    <a:pt x="14379919" y="8779933"/>
                  </a:lnTo>
                  <a:lnTo>
                    <a:pt x="14377782" y="8782173"/>
                  </a:lnTo>
                  <a:lnTo>
                    <a:pt x="14377504" y="8785599"/>
                  </a:lnTo>
                  <a:lnTo>
                    <a:pt x="14379601" y="8788070"/>
                  </a:lnTo>
                  <a:lnTo>
                    <a:pt x="14382031" y="8790682"/>
                  </a:lnTo>
                  <a:lnTo>
                    <a:pt x="14382555" y="8791300"/>
                  </a:lnTo>
                  <a:lnTo>
                    <a:pt x="14386222" y="8792864"/>
                  </a:lnTo>
                  <a:lnTo>
                    <a:pt x="14388315" y="8792575"/>
                  </a:lnTo>
                  <a:lnTo>
                    <a:pt x="14390168" y="8791002"/>
                  </a:lnTo>
                  <a:lnTo>
                    <a:pt x="14392306" y="8788762"/>
                  </a:lnTo>
                  <a:lnTo>
                    <a:pt x="14392584" y="8785335"/>
                  </a:lnTo>
                  <a:lnTo>
                    <a:pt x="14390487" y="8782865"/>
                  </a:lnTo>
                  <a:lnTo>
                    <a:pt x="14388055" y="8780252"/>
                  </a:lnTo>
                  <a:lnTo>
                    <a:pt x="14385815" y="8778114"/>
                  </a:lnTo>
                  <a:close/>
                </a:path>
                <a:path w="18691860" h="11056620">
                  <a:moveTo>
                    <a:pt x="14327372" y="8713789"/>
                  </a:moveTo>
                  <a:lnTo>
                    <a:pt x="14323948" y="8713510"/>
                  </a:lnTo>
                  <a:lnTo>
                    <a:pt x="14321477" y="8715608"/>
                  </a:lnTo>
                  <a:lnTo>
                    <a:pt x="14319339" y="8717848"/>
                  </a:lnTo>
                  <a:lnTo>
                    <a:pt x="14319059" y="8721274"/>
                  </a:lnTo>
                  <a:lnTo>
                    <a:pt x="14321156" y="8723744"/>
                  </a:lnTo>
                  <a:lnTo>
                    <a:pt x="14323587" y="8726357"/>
                  </a:lnTo>
                  <a:lnTo>
                    <a:pt x="14324445" y="8727117"/>
                  </a:lnTo>
                  <a:lnTo>
                    <a:pt x="14327446" y="8728397"/>
                  </a:lnTo>
                  <a:lnTo>
                    <a:pt x="14329539" y="8728108"/>
                  </a:lnTo>
                  <a:lnTo>
                    <a:pt x="14333862" y="8724436"/>
                  </a:lnTo>
                  <a:lnTo>
                    <a:pt x="14334141" y="8721010"/>
                  </a:lnTo>
                  <a:lnTo>
                    <a:pt x="14332044" y="8718540"/>
                  </a:lnTo>
                  <a:lnTo>
                    <a:pt x="14329614" y="8715927"/>
                  </a:lnTo>
                  <a:lnTo>
                    <a:pt x="14327372" y="8713789"/>
                  </a:lnTo>
                  <a:close/>
                </a:path>
                <a:path w="18691860" h="11056620">
                  <a:moveTo>
                    <a:pt x="14269881" y="8649082"/>
                  </a:moveTo>
                  <a:lnTo>
                    <a:pt x="14266454" y="8648802"/>
                  </a:lnTo>
                  <a:lnTo>
                    <a:pt x="14261513" y="8652998"/>
                  </a:lnTo>
                  <a:lnTo>
                    <a:pt x="14261234" y="8656424"/>
                  </a:lnTo>
                  <a:lnTo>
                    <a:pt x="14263331" y="8658894"/>
                  </a:lnTo>
                  <a:lnTo>
                    <a:pt x="14265764" y="8661508"/>
                  </a:lnTo>
                  <a:lnTo>
                    <a:pt x="14266620" y="8662267"/>
                  </a:lnTo>
                  <a:lnTo>
                    <a:pt x="14267954" y="8662836"/>
                  </a:lnTo>
                  <a:lnTo>
                    <a:pt x="14267812" y="8663169"/>
                  </a:lnTo>
                  <a:lnTo>
                    <a:pt x="14269812" y="8664022"/>
                  </a:lnTo>
                  <a:lnTo>
                    <a:pt x="14271903" y="8663733"/>
                  </a:lnTo>
                  <a:lnTo>
                    <a:pt x="14276227" y="8660062"/>
                  </a:lnTo>
                  <a:lnTo>
                    <a:pt x="14276506" y="8656636"/>
                  </a:lnTo>
                  <a:lnTo>
                    <a:pt x="14274408" y="8654165"/>
                  </a:lnTo>
                  <a:lnTo>
                    <a:pt x="14271979" y="8651552"/>
                  </a:lnTo>
                  <a:lnTo>
                    <a:pt x="14269881" y="8649082"/>
                  </a:lnTo>
                  <a:close/>
                </a:path>
                <a:path w="18691860" h="11056620">
                  <a:moveTo>
                    <a:pt x="14212672" y="8583707"/>
                  </a:moveTo>
                  <a:lnTo>
                    <a:pt x="14209248" y="8583428"/>
                  </a:lnTo>
                  <a:lnTo>
                    <a:pt x="14204306" y="8587624"/>
                  </a:lnTo>
                  <a:lnTo>
                    <a:pt x="14204026" y="8591050"/>
                  </a:lnTo>
                  <a:lnTo>
                    <a:pt x="14206125" y="8593521"/>
                  </a:lnTo>
                  <a:lnTo>
                    <a:pt x="14208554" y="8596133"/>
                  </a:lnTo>
                  <a:lnTo>
                    <a:pt x="14208936" y="8597084"/>
                  </a:lnTo>
                  <a:lnTo>
                    <a:pt x="14212603" y="8598648"/>
                  </a:lnTo>
                  <a:lnTo>
                    <a:pt x="14214697" y="8598359"/>
                  </a:lnTo>
                  <a:lnTo>
                    <a:pt x="14219020" y="8594688"/>
                  </a:lnTo>
                  <a:lnTo>
                    <a:pt x="14219299" y="8591262"/>
                  </a:lnTo>
                  <a:lnTo>
                    <a:pt x="14217202" y="8588791"/>
                  </a:lnTo>
                  <a:lnTo>
                    <a:pt x="14214771" y="8586178"/>
                  </a:lnTo>
                  <a:lnTo>
                    <a:pt x="14212672" y="8583707"/>
                  </a:lnTo>
                  <a:close/>
                </a:path>
                <a:path w="18691860" h="11056620">
                  <a:moveTo>
                    <a:pt x="14155800" y="8518476"/>
                  </a:moveTo>
                  <a:lnTo>
                    <a:pt x="14152372" y="8518196"/>
                  </a:lnTo>
                  <a:lnTo>
                    <a:pt x="14147431" y="8522391"/>
                  </a:lnTo>
                  <a:lnTo>
                    <a:pt x="14147151" y="8525818"/>
                  </a:lnTo>
                  <a:lnTo>
                    <a:pt x="14149250" y="8528288"/>
                  </a:lnTo>
                  <a:lnTo>
                    <a:pt x="14151681" y="8530902"/>
                  </a:lnTo>
                  <a:lnTo>
                    <a:pt x="14152064" y="8531853"/>
                  </a:lnTo>
                  <a:lnTo>
                    <a:pt x="14155729" y="8533416"/>
                  </a:lnTo>
                  <a:lnTo>
                    <a:pt x="14157964" y="8532794"/>
                  </a:lnTo>
                  <a:lnTo>
                    <a:pt x="14159674" y="8531553"/>
                  </a:lnTo>
                  <a:lnTo>
                    <a:pt x="14162145" y="8529456"/>
                  </a:lnTo>
                  <a:lnTo>
                    <a:pt x="14162424" y="8526029"/>
                  </a:lnTo>
                  <a:lnTo>
                    <a:pt x="14160327" y="8523559"/>
                  </a:lnTo>
                  <a:lnTo>
                    <a:pt x="14157897" y="8520947"/>
                  </a:lnTo>
                  <a:lnTo>
                    <a:pt x="14155800" y="8518476"/>
                  </a:lnTo>
                  <a:close/>
                </a:path>
                <a:path w="18691860" h="11056620">
                  <a:moveTo>
                    <a:pt x="14099208" y="8452577"/>
                  </a:moveTo>
                  <a:lnTo>
                    <a:pt x="14095783" y="8452298"/>
                  </a:lnTo>
                  <a:lnTo>
                    <a:pt x="14090843" y="8456494"/>
                  </a:lnTo>
                  <a:lnTo>
                    <a:pt x="14090563" y="8459920"/>
                  </a:lnTo>
                  <a:lnTo>
                    <a:pt x="14092660" y="8462390"/>
                  </a:lnTo>
                  <a:lnTo>
                    <a:pt x="14095091" y="8465003"/>
                  </a:lnTo>
                  <a:lnTo>
                    <a:pt x="14095472" y="8465954"/>
                  </a:lnTo>
                  <a:lnTo>
                    <a:pt x="14099138" y="8467518"/>
                  </a:lnTo>
                  <a:lnTo>
                    <a:pt x="14101375" y="8466896"/>
                  </a:lnTo>
                  <a:lnTo>
                    <a:pt x="14103086" y="8465655"/>
                  </a:lnTo>
                  <a:lnTo>
                    <a:pt x="14105557" y="8463558"/>
                  </a:lnTo>
                  <a:lnTo>
                    <a:pt x="14105836" y="8460132"/>
                  </a:lnTo>
                  <a:lnTo>
                    <a:pt x="14103738" y="8457661"/>
                  </a:lnTo>
                  <a:lnTo>
                    <a:pt x="14101306" y="8455047"/>
                  </a:lnTo>
                  <a:lnTo>
                    <a:pt x="14099208" y="8452577"/>
                  </a:lnTo>
                  <a:close/>
                </a:path>
                <a:path w="18691860" h="11056620">
                  <a:moveTo>
                    <a:pt x="14043095" y="8386488"/>
                  </a:moveTo>
                  <a:lnTo>
                    <a:pt x="14039668" y="8386208"/>
                  </a:lnTo>
                  <a:lnTo>
                    <a:pt x="14034728" y="8390404"/>
                  </a:lnTo>
                  <a:lnTo>
                    <a:pt x="14034448" y="8393830"/>
                  </a:lnTo>
                  <a:lnTo>
                    <a:pt x="14036545" y="8396301"/>
                  </a:lnTo>
                  <a:lnTo>
                    <a:pt x="14038976" y="8398913"/>
                  </a:lnTo>
                  <a:lnTo>
                    <a:pt x="14039358" y="8399864"/>
                  </a:lnTo>
                  <a:lnTo>
                    <a:pt x="14043024" y="8401428"/>
                  </a:lnTo>
                  <a:lnTo>
                    <a:pt x="14045260" y="8400805"/>
                  </a:lnTo>
                  <a:lnTo>
                    <a:pt x="14046971" y="8399566"/>
                  </a:lnTo>
                  <a:lnTo>
                    <a:pt x="14049441" y="8397468"/>
                  </a:lnTo>
                  <a:lnTo>
                    <a:pt x="14049721" y="8394042"/>
                  </a:lnTo>
                  <a:lnTo>
                    <a:pt x="14047623" y="8391571"/>
                  </a:lnTo>
                  <a:lnTo>
                    <a:pt x="14045193" y="8388959"/>
                  </a:lnTo>
                  <a:lnTo>
                    <a:pt x="14043095" y="8386488"/>
                  </a:lnTo>
                  <a:close/>
                </a:path>
                <a:path w="18691860" h="11056620">
                  <a:moveTo>
                    <a:pt x="13987122" y="8320065"/>
                  </a:moveTo>
                  <a:lnTo>
                    <a:pt x="13983695" y="8319784"/>
                  </a:lnTo>
                  <a:lnTo>
                    <a:pt x="13978755" y="8323980"/>
                  </a:lnTo>
                  <a:lnTo>
                    <a:pt x="13978475" y="8327407"/>
                  </a:lnTo>
                  <a:lnTo>
                    <a:pt x="13980572" y="8329877"/>
                  </a:lnTo>
                  <a:lnTo>
                    <a:pt x="13983004" y="8332490"/>
                  </a:lnTo>
                  <a:lnTo>
                    <a:pt x="13983386" y="8333441"/>
                  </a:lnTo>
                  <a:lnTo>
                    <a:pt x="13985051" y="8334151"/>
                  </a:lnTo>
                  <a:lnTo>
                    <a:pt x="13985193" y="8333818"/>
                  </a:lnTo>
                  <a:lnTo>
                    <a:pt x="13987193" y="8334672"/>
                  </a:lnTo>
                  <a:lnTo>
                    <a:pt x="13989287" y="8334382"/>
                  </a:lnTo>
                  <a:lnTo>
                    <a:pt x="13990998" y="8333143"/>
                  </a:lnTo>
                  <a:lnTo>
                    <a:pt x="13993469" y="8331045"/>
                  </a:lnTo>
                  <a:lnTo>
                    <a:pt x="13993748" y="8327618"/>
                  </a:lnTo>
                  <a:lnTo>
                    <a:pt x="13991650" y="8325148"/>
                  </a:lnTo>
                  <a:lnTo>
                    <a:pt x="13989221" y="8322535"/>
                  </a:lnTo>
                  <a:lnTo>
                    <a:pt x="13987122" y="8320065"/>
                  </a:lnTo>
                  <a:close/>
                </a:path>
                <a:path w="18691860" h="11056620">
                  <a:moveTo>
                    <a:pt x="13931625" y="8253450"/>
                  </a:moveTo>
                  <a:lnTo>
                    <a:pt x="13928198" y="8253170"/>
                  </a:lnTo>
                  <a:lnTo>
                    <a:pt x="13923257" y="8257366"/>
                  </a:lnTo>
                  <a:lnTo>
                    <a:pt x="13922978" y="8260792"/>
                  </a:lnTo>
                  <a:lnTo>
                    <a:pt x="13925075" y="8263263"/>
                  </a:lnTo>
                  <a:lnTo>
                    <a:pt x="13927508" y="8265876"/>
                  </a:lnTo>
                  <a:lnTo>
                    <a:pt x="13927890" y="8266827"/>
                  </a:lnTo>
                  <a:lnTo>
                    <a:pt x="13929556" y="8267538"/>
                  </a:lnTo>
                  <a:lnTo>
                    <a:pt x="13929698" y="8267205"/>
                  </a:lnTo>
                  <a:lnTo>
                    <a:pt x="13931698" y="8268058"/>
                  </a:lnTo>
                  <a:lnTo>
                    <a:pt x="13933791" y="8267768"/>
                  </a:lnTo>
                  <a:lnTo>
                    <a:pt x="13935500" y="8266528"/>
                  </a:lnTo>
                  <a:lnTo>
                    <a:pt x="13937971" y="8264430"/>
                  </a:lnTo>
                  <a:lnTo>
                    <a:pt x="13938251" y="8261004"/>
                  </a:lnTo>
                  <a:lnTo>
                    <a:pt x="13936154" y="8258533"/>
                  </a:lnTo>
                  <a:lnTo>
                    <a:pt x="13933723" y="8255920"/>
                  </a:lnTo>
                  <a:lnTo>
                    <a:pt x="13931625" y="8253450"/>
                  </a:lnTo>
                  <a:close/>
                </a:path>
                <a:path w="18691860" h="11056620">
                  <a:moveTo>
                    <a:pt x="13876889" y="8185978"/>
                  </a:moveTo>
                  <a:lnTo>
                    <a:pt x="13873462" y="8185699"/>
                  </a:lnTo>
                  <a:lnTo>
                    <a:pt x="13868520" y="8189894"/>
                  </a:lnTo>
                  <a:lnTo>
                    <a:pt x="13868240" y="8193320"/>
                  </a:lnTo>
                  <a:lnTo>
                    <a:pt x="13870339" y="8195791"/>
                  </a:lnTo>
                  <a:lnTo>
                    <a:pt x="13872628" y="8198737"/>
                  </a:lnTo>
                  <a:lnTo>
                    <a:pt x="13873011" y="8199689"/>
                  </a:lnTo>
                  <a:lnTo>
                    <a:pt x="13874675" y="8200399"/>
                  </a:lnTo>
                  <a:lnTo>
                    <a:pt x="13874817" y="8200065"/>
                  </a:lnTo>
                  <a:lnTo>
                    <a:pt x="13876818" y="8200919"/>
                  </a:lnTo>
                  <a:lnTo>
                    <a:pt x="13878911" y="8200629"/>
                  </a:lnTo>
                  <a:lnTo>
                    <a:pt x="13880622" y="8199389"/>
                  </a:lnTo>
                  <a:lnTo>
                    <a:pt x="13882760" y="8197149"/>
                  </a:lnTo>
                  <a:lnTo>
                    <a:pt x="13883372" y="8193866"/>
                  </a:lnTo>
                  <a:lnTo>
                    <a:pt x="13881274" y="8191395"/>
                  </a:lnTo>
                  <a:lnTo>
                    <a:pt x="13878987" y="8188449"/>
                  </a:lnTo>
                  <a:lnTo>
                    <a:pt x="13876889" y="8185978"/>
                  </a:lnTo>
                  <a:close/>
                </a:path>
                <a:path w="18691860" h="11056620">
                  <a:moveTo>
                    <a:pt x="13822201" y="8119316"/>
                  </a:moveTo>
                  <a:lnTo>
                    <a:pt x="13818917" y="8118703"/>
                  </a:lnTo>
                  <a:lnTo>
                    <a:pt x="13813975" y="8122898"/>
                  </a:lnTo>
                  <a:lnTo>
                    <a:pt x="13813362" y="8126182"/>
                  </a:lnTo>
                  <a:lnTo>
                    <a:pt x="13815459" y="8128652"/>
                  </a:lnTo>
                  <a:lnTo>
                    <a:pt x="13817747" y="8131598"/>
                  </a:lnTo>
                  <a:lnTo>
                    <a:pt x="13818130" y="8132549"/>
                  </a:lnTo>
                  <a:lnTo>
                    <a:pt x="13821796" y="8134113"/>
                  </a:lnTo>
                  <a:lnTo>
                    <a:pt x="13823889" y="8133824"/>
                  </a:lnTo>
                  <a:lnTo>
                    <a:pt x="13825600" y="8132584"/>
                  </a:lnTo>
                  <a:lnTo>
                    <a:pt x="13828071" y="8130487"/>
                  </a:lnTo>
                  <a:lnTo>
                    <a:pt x="13828684" y="8127202"/>
                  </a:lnTo>
                  <a:lnTo>
                    <a:pt x="13826587" y="8124732"/>
                  </a:lnTo>
                  <a:lnTo>
                    <a:pt x="13824298" y="8121786"/>
                  </a:lnTo>
                  <a:lnTo>
                    <a:pt x="13822201" y="8119316"/>
                  </a:lnTo>
                  <a:close/>
                </a:path>
                <a:path w="18691860" h="11056620">
                  <a:moveTo>
                    <a:pt x="13767938" y="8051652"/>
                  </a:moveTo>
                  <a:lnTo>
                    <a:pt x="13764655" y="8051039"/>
                  </a:lnTo>
                  <a:lnTo>
                    <a:pt x="13759714" y="8055235"/>
                  </a:lnTo>
                  <a:lnTo>
                    <a:pt x="13759101" y="8058520"/>
                  </a:lnTo>
                  <a:lnTo>
                    <a:pt x="13761198" y="8060990"/>
                  </a:lnTo>
                  <a:lnTo>
                    <a:pt x="13763487" y="8063935"/>
                  </a:lnTo>
                  <a:lnTo>
                    <a:pt x="13763868" y="8064886"/>
                  </a:lnTo>
                  <a:lnTo>
                    <a:pt x="13767535" y="8066450"/>
                  </a:lnTo>
                  <a:lnTo>
                    <a:pt x="13769629" y="8066161"/>
                  </a:lnTo>
                  <a:lnTo>
                    <a:pt x="13771339" y="8064922"/>
                  </a:lnTo>
                  <a:lnTo>
                    <a:pt x="13773810" y="8062824"/>
                  </a:lnTo>
                  <a:lnTo>
                    <a:pt x="13774423" y="8059540"/>
                  </a:lnTo>
                  <a:lnTo>
                    <a:pt x="13772325" y="8057069"/>
                  </a:lnTo>
                  <a:lnTo>
                    <a:pt x="13770035" y="8054123"/>
                  </a:lnTo>
                  <a:lnTo>
                    <a:pt x="13767938" y="8051652"/>
                  </a:lnTo>
                  <a:close/>
                </a:path>
                <a:path w="18691860" h="11056620">
                  <a:moveTo>
                    <a:pt x="13713819" y="7983656"/>
                  </a:moveTo>
                  <a:lnTo>
                    <a:pt x="13710534" y="7983042"/>
                  </a:lnTo>
                  <a:lnTo>
                    <a:pt x="13705593" y="7987238"/>
                  </a:lnTo>
                  <a:lnTo>
                    <a:pt x="13704980" y="7990523"/>
                  </a:lnTo>
                  <a:lnTo>
                    <a:pt x="13707078" y="7992993"/>
                  </a:lnTo>
                  <a:lnTo>
                    <a:pt x="13709367" y="7995939"/>
                  </a:lnTo>
                  <a:lnTo>
                    <a:pt x="13709749" y="7996890"/>
                  </a:lnTo>
                  <a:lnTo>
                    <a:pt x="13713417" y="7998454"/>
                  </a:lnTo>
                  <a:lnTo>
                    <a:pt x="13715510" y="7998165"/>
                  </a:lnTo>
                  <a:lnTo>
                    <a:pt x="13717221" y="7996926"/>
                  </a:lnTo>
                  <a:lnTo>
                    <a:pt x="13719691" y="7994827"/>
                  </a:lnTo>
                  <a:lnTo>
                    <a:pt x="13720305" y="7991544"/>
                  </a:lnTo>
                  <a:lnTo>
                    <a:pt x="13718206" y="7989073"/>
                  </a:lnTo>
                  <a:lnTo>
                    <a:pt x="13715917" y="7986126"/>
                  </a:lnTo>
                  <a:lnTo>
                    <a:pt x="13713819" y="7983656"/>
                  </a:lnTo>
                  <a:close/>
                </a:path>
                <a:path w="18691860" h="11056620">
                  <a:moveTo>
                    <a:pt x="13660367" y="7915944"/>
                  </a:moveTo>
                  <a:lnTo>
                    <a:pt x="13656749" y="7915189"/>
                  </a:lnTo>
                  <a:lnTo>
                    <a:pt x="13654278" y="7917286"/>
                  </a:lnTo>
                  <a:lnTo>
                    <a:pt x="13651950" y="7919051"/>
                  </a:lnTo>
                  <a:lnTo>
                    <a:pt x="13651194" y="7922668"/>
                  </a:lnTo>
                  <a:lnTo>
                    <a:pt x="13653292" y="7925139"/>
                  </a:lnTo>
                  <a:lnTo>
                    <a:pt x="13655582" y="7928085"/>
                  </a:lnTo>
                  <a:lnTo>
                    <a:pt x="13655964" y="7929036"/>
                  </a:lnTo>
                  <a:lnTo>
                    <a:pt x="13659629" y="7930599"/>
                  </a:lnTo>
                  <a:lnTo>
                    <a:pt x="13661722" y="7930311"/>
                  </a:lnTo>
                  <a:lnTo>
                    <a:pt x="13663434" y="7929071"/>
                  </a:lnTo>
                  <a:lnTo>
                    <a:pt x="13665762" y="7927306"/>
                  </a:lnTo>
                  <a:lnTo>
                    <a:pt x="13666517" y="7923689"/>
                  </a:lnTo>
                  <a:lnTo>
                    <a:pt x="13664419" y="7921218"/>
                  </a:lnTo>
                  <a:lnTo>
                    <a:pt x="13662132" y="7918273"/>
                  </a:lnTo>
                  <a:lnTo>
                    <a:pt x="13660367" y="7915944"/>
                  </a:lnTo>
                  <a:close/>
                </a:path>
                <a:path w="18691860" h="11056620">
                  <a:moveTo>
                    <a:pt x="13606864" y="7847422"/>
                  </a:moveTo>
                  <a:lnTo>
                    <a:pt x="13603106" y="7847002"/>
                  </a:lnTo>
                  <a:lnTo>
                    <a:pt x="13598450" y="7850530"/>
                  </a:lnTo>
                  <a:lnTo>
                    <a:pt x="13598027" y="7854290"/>
                  </a:lnTo>
                  <a:lnTo>
                    <a:pt x="13599792" y="7856619"/>
                  </a:lnTo>
                  <a:lnTo>
                    <a:pt x="13602079" y="7859564"/>
                  </a:lnTo>
                  <a:lnTo>
                    <a:pt x="13602461" y="7860515"/>
                  </a:lnTo>
                  <a:lnTo>
                    <a:pt x="13606128" y="7862079"/>
                  </a:lnTo>
                  <a:lnTo>
                    <a:pt x="13608222" y="7861790"/>
                  </a:lnTo>
                  <a:lnTo>
                    <a:pt x="13609933" y="7860551"/>
                  </a:lnTo>
                  <a:lnTo>
                    <a:pt x="13612262" y="7858786"/>
                  </a:lnTo>
                  <a:lnTo>
                    <a:pt x="13612683" y="7855027"/>
                  </a:lnTo>
                  <a:lnTo>
                    <a:pt x="13610918" y="7852698"/>
                  </a:lnTo>
                  <a:lnTo>
                    <a:pt x="13608629" y="7849751"/>
                  </a:lnTo>
                  <a:lnTo>
                    <a:pt x="13606864" y="7847422"/>
                  </a:lnTo>
                  <a:close/>
                </a:path>
                <a:path w="18691860" h="11056620">
                  <a:moveTo>
                    <a:pt x="13553363" y="7778902"/>
                  </a:moveTo>
                  <a:lnTo>
                    <a:pt x="13549603" y="7778480"/>
                  </a:lnTo>
                  <a:lnTo>
                    <a:pt x="13544946" y="7782009"/>
                  </a:lnTo>
                  <a:lnTo>
                    <a:pt x="13544525" y="7785769"/>
                  </a:lnTo>
                  <a:lnTo>
                    <a:pt x="13546289" y="7788097"/>
                  </a:lnTo>
                  <a:lnTo>
                    <a:pt x="13548578" y="7791044"/>
                  </a:lnTo>
                  <a:lnTo>
                    <a:pt x="13549294" y="7792137"/>
                  </a:lnTo>
                  <a:lnTo>
                    <a:pt x="13552626" y="7793559"/>
                  </a:lnTo>
                  <a:lnTo>
                    <a:pt x="13554718" y="7793269"/>
                  </a:lnTo>
                  <a:lnTo>
                    <a:pt x="13556429" y="7792029"/>
                  </a:lnTo>
                  <a:lnTo>
                    <a:pt x="13558758" y="7790265"/>
                  </a:lnTo>
                  <a:lnTo>
                    <a:pt x="13559180" y="7786505"/>
                  </a:lnTo>
                  <a:lnTo>
                    <a:pt x="13557415" y="7784176"/>
                  </a:lnTo>
                  <a:lnTo>
                    <a:pt x="13555128" y="7781231"/>
                  </a:lnTo>
                  <a:lnTo>
                    <a:pt x="13553363" y="7778902"/>
                  </a:lnTo>
                  <a:close/>
                </a:path>
                <a:path w="18691860" h="11056620">
                  <a:moveTo>
                    <a:pt x="13500337" y="7710190"/>
                  </a:moveTo>
                  <a:lnTo>
                    <a:pt x="13496577" y="7709769"/>
                  </a:lnTo>
                  <a:lnTo>
                    <a:pt x="13491921" y="7713298"/>
                  </a:lnTo>
                  <a:lnTo>
                    <a:pt x="13491500" y="7717057"/>
                  </a:lnTo>
                  <a:lnTo>
                    <a:pt x="13493263" y="7719386"/>
                  </a:lnTo>
                  <a:lnTo>
                    <a:pt x="13495551" y="7722332"/>
                  </a:lnTo>
                  <a:lnTo>
                    <a:pt x="13496267" y="7723425"/>
                  </a:lnTo>
                  <a:lnTo>
                    <a:pt x="13499266" y="7724704"/>
                  </a:lnTo>
                  <a:lnTo>
                    <a:pt x="13501360" y="7724415"/>
                  </a:lnTo>
                  <a:lnTo>
                    <a:pt x="13503071" y="7723175"/>
                  </a:lnTo>
                  <a:lnTo>
                    <a:pt x="13505400" y="7721411"/>
                  </a:lnTo>
                  <a:lnTo>
                    <a:pt x="13505821" y="7717651"/>
                  </a:lnTo>
                  <a:lnTo>
                    <a:pt x="13504056" y="7715323"/>
                  </a:lnTo>
                  <a:lnTo>
                    <a:pt x="13502100" y="7712519"/>
                  </a:lnTo>
                  <a:lnTo>
                    <a:pt x="13500337" y="7710190"/>
                  </a:lnTo>
                  <a:close/>
                </a:path>
                <a:path w="18691860" h="11056620">
                  <a:moveTo>
                    <a:pt x="13447787" y="7641288"/>
                  </a:moveTo>
                  <a:lnTo>
                    <a:pt x="13444027" y="7640866"/>
                  </a:lnTo>
                  <a:lnTo>
                    <a:pt x="13439370" y="7644395"/>
                  </a:lnTo>
                  <a:lnTo>
                    <a:pt x="13438947" y="7648154"/>
                  </a:lnTo>
                  <a:lnTo>
                    <a:pt x="13440712" y="7650482"/>
                  </a:lnTo>
                  <a:lnTo>
                    <a:pt x="13443002" y="7653429"/>
                  </a:lnTo>
                  <a:lnTo>
                    <a:pt x="13443718" y="7654522"/>
                  </a:lnTo>
                  <a:lnTo>
                    <a:pt x="13446716" y="7655801"/>
                  </a:lnTo>
                  <a:lnTo>
                    <a:pt x="13448809" y="7655512"/>
                  </a:lnTo>
                  <a:lnTo>
                    <a:pt x="13450520" y="7654272"/>
                  </a:lnTo>
                  <a:lnTo>
                    <a:pt x="13452847" y="7652508"/>
                  </a:lnTo>
                  <a:lnTo>
                    <a:pt x="13453271" y="7648748"/>
                  </a:lnTo>
                  <a:lnTo>
                    <a:pt x="13451506" y="7646420"/>
                  </a:lnTo>
                  <a:lnTo>
                    <a:pt x="13449552" y="7643617"/>
                  </a:lnTo>
                  <a:lnTo>
                    <a:pt x="13447787" y="7641288"/>
                  </a:lnTo>
                  <a:close/>
                </a:path>
                <a:path w="18691860" h="11056620">
                  <a:moveTo>
                    <a:pt x="13396045" y="7572336"/>
                  </a:moveTo>
                  <a:lnTo>
                    <a:pt x="13392285" y="7571914"/>
                  </a:lnTo>
                  <a:lnTo>
                    <a:pt x="13387628" y="7575443"/>
                  </a:lnTo>
                  <a:lnTo>
                    <a:pt x="13387205" y="7579203"/>
                  </a:lnTo>
                  <a:lnTo>
                    <a:pt x="13388970" y="7581532"/>
                  </a:lnTo>
                  <a:lnTo>
                    <a:pt x="13390926" y="7584335"/>
                  </a:lnTo>
                  <a:lnTo>
                    <a:pt x="13391644" y="7585429"/>
                  </a:lnTo>
                  <a:lnTo>
                    <a:pt x="13394976" y="7586850"/>
                  </a:lnTo>
                  <a:lnTo>
                    <a:pt x="13397069" y="7586561"/>
                  </a:lnTo>
                  <a:lnTo>
                    <a:pt x="13398779" y="7585320"/>
                  </a:lnTo>
                  <a:lnTo>
                    <a:pt x="13401108" y="7583557"/>
                  </a:lnTo>
                  <a:lnTo>
                    <a:pt x="13401529" y="7579796"/>
                  </a:lnTo>
                  <a:lnTo>
                    <a:pt x="13399764" y="7577467"/>
                  </a:lnTo>
                  <a:lnTo>
                    <a:pt x="13397810" y="7574665"/>
                  </a:lnTo>
                  <a:lnTo>
                    <a:pt x="13396045" y="7572336"/>
                  </a:lnTo>
                  <a:close/>
                </a:path>
                <a:path w="18691860" h="11056620">
                  <a:moveTo>
                    <a:pt x="13344112" y="7502908"/>
                  </a:moveTo>
                  <a:lnTo>
                    <a:pt x="13340351" y="7502486"/>
                  </a:lnTo>
                  <a:lnTo>
                    <a:pt x="13335694" y="7506015"/>
                  </a:lnTo>
                  <a:lnTo>
                    <a:pt x="13335273" y="7509774"/>
                  </a:lnTo>
                  <a:lnTo>
                    <a:pt x="13337037" y="7512103"/>
                  </a:lnTo>
                  <a:lnTo>
                    <a:pt x="13338993" y="7514907"/>
                  </a:lnTo>
                  <a:lnTo>
                    <a:pt x="13339709" y="7516001"/>
                  </a:lnTo>
                  <a:lnTo>
                    <a:pt x="13343043" y="7517423"/>
                  </a:lnTo>
                  <a:lnTo>
                    <a:pt x="13345135" y="7517133"/>
                  </a:lnTo>
                  <a:lnTo>
                    <a:pt x="13346846" y="7515893"/>
                  </a:lnTo>
                  <a:lnTo>
                    <a:pt x="13349175" y="7514128"/>
                  </a:lnTo>
                  <a:lnTo>
                    <a:pt x="13349597" y="7510369"/>
                  </a:lnTo>
                  <a:lnTo>
                    <a:pt x="13347832" y="7508042"/>
                  </a:lnTo>
                  <a:lnTo>
                    <a:pt x="13345877" y="7505237"/>
                  </a:lnTo>
                  <a:lnTo>
                    <a:pt x="13344112" y="7502908"/>
                  </a:lnTo>
                  <a:close/>
                </a:path>
                <a:path w="18691860" h="11056620">
                  <a:moveTo>
                    <a:pt x="13292988" y="7433432"/>
                  </a:moveTo>
                  <a:lnTo>
                    <a:pt x="13289227" y="7433010"/>
                  </a:lnTo>
                  <a:lnTo>
                    <a:pt x="13286899" y="7434774"/>
                  </a:lnTo>
                  <a:lnTo>
                    <a:pt x="13284238" y="7436397"/>
                  </a:lnTo>
                  <a:lnTo>
                    <a:pt x="13283814" y="7440156"/>
                  </a:lnTo>
                  <a:lnTo>
                    <a:pt x="13285579" y="7442485"/>
                  </a:lnTo>
                  <a:lnTo>
                    <a:pt x="13287536" y="7445289"/>
                  </a:lnTo>
                  <a:lnTo>
                    <a:pt x="13288251" y="7446382"/>
                  </a:lnTo>
                  <a:lnTo>
                    <a:pt x="13289919" y="7447094"/>
                  </a:lnTo>
                  <a:lnTo>
                    <a:pt x="13290109" y="7447569"/>
                  </a:lnTo>
                  <a:lnTo>
                    <a:pt x="13291776" y="7448280"/>
                  </a:lnTo>
                  <a:lnTo>
                    <a:pt x="13293868" y="7447990"/>
                  </a:lnTo>
                  <a:lnTo>
                    <a:pt x="13295578" y="7446751"/>
                  </a:lnTo>
                  <a:lnTo>
                    <a:pt x="13297907" y="7444986"/>
                  </a:lnTo>
                  <a:lnTo>
                    <a:pt x="13298329" y="7441225"/>
                  </a:lnTo>
                  <a:lnTo>
                    <a:pt x="13296564" y="7438897"/>
                  </a:lnTo>
                  <a:lnTo>
                    <a:pt x="13294611" y="7436093"/>
                  </a:lnTo>
                  <a:lnTo>
                    <a:pt x="13292988" y="7433432"/>
                  </a:lnTo>
                  <a:close/>
                </a:path>
                <a:path w="18691860" h="11056620">
                  <a:moveTo>
                    <a:pt x="13241672" y="7363480"/>
                  </a:moveTo>
                  <a:lnTo>
                    <a:pt x="13237912" y="7363058"/>
                  </a:lnTo>
                  <a:lnTo>
                    <a:pt x="13235584" y="7364823"/>
                  </a:lnTo>
                  <a:lnTo>
                    <a:pt x="13232922" y="7366445"/>
                  </a:lnTo>
                  <a:lnTo>
                    <a:pt x="13232500" y="7370203"/>
                  </a:lnTo>
                  <a:lnTo>
                    <a:pt x="13234264" y="7372532"/>
                  </a:lnTo>
                  <a:lnTo>
                    <a:pt x="13236220" y="7375337"/>
                  </a:lnTo>
                  <a:lnTo>
                    <a:pt x="13236936" y="7376430"/>
                  </a:lnTo>
                  <a:lnTo>
                    <a:pt x="13238603" y="7377141"/>
                  </a:lnTo>
                  <a:lnTo>
                    <a:pt x="13238461" y="7377475"/>
                  </a:lnTo>
                  <a:lnTo>
                    <a:pt x="13240128" y="7378186"/>
                  </a:lnTo>
                  <a:lnTo>
                    <a:pt x="13242220" y="7377896"/>
                  </a:lnTo>
                  <a:lnTo>
                    <a:pt x="13243931" y="7376656"/>
                  </a:lnTo>
                  <a:lnTo>
                    <a:pt x="13246593" y="7375034"/>
                  </a:lnTo>
                  <a:lnTo>
                    <a:pt x="13247014" y="7371273"/>
                  </a:lnTo>
                  <a:lnTo>
                    <a:pt x="13245248" y="7368946"/>
                  </a:lnTo>
                  <a:lnTo>
                    <a:pt x="13243295" y="7366142"/>
                  </a:lnTo>
                  <a:lnTo>
                    <a:pt x="13241672" y="7363480"/>
                  </a:lnTo>
                  <a:close/>
                </a:path>
                <a:path w="18691860" h="11056620">
                  <a:moveTo>
                    <a:pt x="13190499" y="7293194"/>
                  </a:moveTo>
                  <a:lnTo>
                    <a:pt x="13186739" y="7292773"/>
                  </a:lnTo>
                  <a:lnTo>
                    <a:pt x="13184411" y="7294537"/>
                  </a:lnTo>
                  <a:lnTo>
                    <a:pt x="13181749" y="7296159"/>
                  </a:lnTo>
                  <a:lnTo>
                    <a:pt x="13181326" y="7299919"/>
                  </a:lnTo>
                  <a:lnTo>
                    <a:pt x="13183091" y="7302248"/>
                  </a:lnTo>
                  <a:lnTo>
                    <a:pt x="13185048" y="7305053"/>
                  </a:lnTo>
                  <a:lnTo>
                    <a:pt x="13185763" y="7306145"/>
                  </a:lnTo>
                  <a:lnTo>
                    <a:pt x="13187430" y="7306856"/>
                  </a:lnTo>
                  <a:lnTo>
                    <a:pt x="13187288" y="7307189"/>
                  </a:lnTo>
                  <a:lnTo>
                    <a:pt x="13188954" y="7307900"/>
                  </a:lnTo>
                  <a:lnTo>
                    <a:pt x="13191047" y="7307612"/>
                  </a:lnTo>
                  <a:lnTo>
                    <a:pt x="13192757" y="7306372"/>
                  </a:lnTo>
                  <a:lnTo>
                    <a:pt x="13195420" y="7304749"/>
                  </a:lnTo>
                  <a:lnTo>
                    <a:pt x="13195841" y="7300988"/>
                  </a:lnTo>
                  <a:lnTo>
                    <a:pt x="13194076" y="7298659"/>
                  </a:lnTo>
                  <a:lnTo>
                    <a:pt x="13192122" y="7295857"/>
                  </a:lnTo>
                  <a:lnTo>
                    <a:pt x="13190499" y="7293194"/>
                  </a:lnTo>
                  <a:close/>
                </a:path>
                <a:path w="18691860" h="11056620">
                  <a:moveTo>
                    <a:pt x="13140134" y="7222860"/>
                  </a:moveTo>
                  <a:lnTo>
                    <a:pt x="13136376" y="7222439"/>
                  </a:lnTo>
                  <a:lnTo>
                    <a:pt x="13134047" y="7224203"/>
                  </a:lnTo>
                  <a:lnTo>
                    <a:pt x="13131384" y="7225826"/>
                  </a:lnTo>
                  <a:lnTo>
                    <a:pt x="13130963" y="7229585"/>
                  </a:lnTo>
                  <a:lnTo>
                    <a:pt x="13132727" y="7231914"/>
                  </a:lnTo>
                  <a:lnTo>
                    <a:pt x="13134683" y="7234717"/>
                  </a:lnTo>
                  <a:lnTo>
                    <a:pt x="13135065" y="7235668"/>
                  </a:lnTo>
                  <a:lnTo>
                    <a:pt x="13138730" y="7237231"/>
                  </a:lnTo>
                  <a:lnTo>
                    <a:pt x="13140681" y="7237276"/>
                  </a:lnTo>
                  <a:lnTo>
                    <a:pt x="13142392" y="7236037"/>
                  </a:lnTo>
                  <a:lnTo>
                    <a:pt x="13145054" y="7234414"/>
                  </a:lnTo>
                  <a:lnTo>
                    <a:pt x="13145476" y="7230655"/>
                  </a:lnTo>
                  <a:lnTo>
                    <a:pt x="13143712" y="7228326"/>
                  </a:lnTo>
                  <a:lnTo>
                    <a:pt x="13141756" y="7225522"/>
                  </a:lnTo>
                  <a:lnTo>
                    <a:pt x="13140134" y="7222860"/>
                  </a:lnTo>
                  <a:close/>
                </a:path>
                <a:path w="18691860" h="11056620">
                  <a:moveTo>
                    <a:pt x="13089770" y="7152527"/>
                  </a:moveTo>
                  <a:lnTo>
                    <a:pt x="13086010" y="7152105"/>
                  </a:lnTo>
                  <a:lnTo>
                    <a:pt x="13083681" y="7153870"/>
                  </a:lnTo>
                  <a:lnTo>
                    <a:pt x="13081019" y="7155491"/>
                  </a:lnTo>
                  <a:lnTo>
                    <a:pt x="13080598" y="7159250"/>
                  </a:lnTo>
                  <a:lnTo>
                    <a:pt x="13082361" y="7161579"/>
                  </a:lnTo>
                  <a:lnTo>
                    <a:pt x="13084317" y="7164383"/>
                  </a:lnTo>
                  <a:lnTo>
                    <a:pt x="13084699" y="7165335"/>
                  </a:lnTo>
                  <a:lnTo>
                    <a:pt x="13088367" y="7166899"/>
                  </a:lnTo>
                  <a:lnTo>
                    <a:pt x="13090318" y="7166943"/>
                  </a:lnTo>
                  <a:lnTo>
                    <a:pt x="13092029" y="7165703"/>
                  </a:lnTo>
                  <a:lnTo>
                    <a:pt x="13094690" y="7164080"/>
                  </a:lnTo>
                  <a:lnTo>
                    <a:pt x="13095113" y="7160321"/>
                  </a:lnTo>
                  <a:lnTo>
                    <a:pt x="13093348" y="7157993"/>
                  </a:lnTo>
                  <a:lnTo>
                    <a:pt x="13091392" y="7155189"/>
                  </a:lnTo>
                  <a:lnTo>
                    <a:pt x="13089770" y="7152527"/>
                  </a:lnTo>
                  <a:close/>
                </a:path>
                <a:path w="18691860" h="11056620">
                  <a:moveTo>
                    <a:pt x="13039690" y="7081527"/>
                  </a:moveTo>
                  <a:lnTo>
                    <a:pt x="13035930" y="7081104"/>
                  </a:lnTo>
                  <a:lnTo>
                    <a:pt x="13033602" y="7082868"/>
                  </a:lnTo>
                  <a:lnTo>
                    <a:pt x="13030940" y="7084491"/>
                  </a:lnTo>
                  <a:lnTo>
                    <a:pt x="13030659" y="7087917"/>
                  </a:lnTo>
                  <a:lnTo>
                    <a:pt x="13032282" y="7090579"/>
                  </a:lnTo>
                  <a:lnTo>
                    <a:pt x="13034239" y="7093383"/>
                  </a:lnTo>
                  <a:lnTo>
                    <a:pt x="13034621" y="7094334"/>
                  </a:lnTo>
                  <a:lnTo>
                    <a:pt x="13038284" y="7095896"/>
                  </a:lnTo>
                  <a:lnTo>
                    <a:pt x="13040237" y="7095941"/>
                  </a:lnTo>
                  <a:lnTo>
                    <a:pt x="13041946" y="7094702"/>
                  </a:lnTo>
                  <a:lnTo>
                    <a:pt x="13044609" y="7093079"/>
                  </a:lnTo>
                  <a:lnTo>
                    <a:pt x="13045032" y="7089319"/>
                  </a:lnTo>
                  <a:lnTo>
                    <a:pt x="13043267" y="7086990"/>
                  </a:lnTo>
                  <a:lnTo>
                    <a:pt x="13041313" y="7084188"/>
                  </a:lnTo>
                  <a:lnTo>
                    <a:pt x="13039690" y="7081527"/>
                  </a:lnTo>
                  <a:close/>
                </a:path>
                <a:path w="18691860" h="11056620">
                  <a:moveTo>
                    <a:pt x="12989801" y="7011000"/>
                  </a:moveTo>
                  <a:lnTo>
                    <a:pt x="12986182" y="7010244"/>
                  </a:lnTo>
                  <a:lnTo>
                    <a:pt x="12981526" y="7013775"/>
                  </a:lnTo>
                  <a:lnTo>
                    <a:pt x="12980914" y="7017059"/>
                  </a:lnTo>
                  <a:lnTo>
                    <a:pt x="12982536" y="7019721"/>
                  </a:lnTo>
                  <a:lnTo>
                    <a:pt x="12984491" y="7022523"/>
                  </a:lnTo>
                  <a:lnTo>
                    <a:pt x="12984873" y="7023475"/>
                  </a:lnTo>
                  <a:lnTo>
                    <a:pt x="12988539" y="7025038"/>
                  </a:lnTo>
                  <a:lnTo>
                    <a:pt x="12990491" y="7025083"/>
                  </a:lnTo>
                  <a:lnTo>
                    <a:pt x="12992201" y="7023843"/>
                  </a:lnTo>
                  <a:lnTo>
                    <a:pt x="12994530" y="7022079"/>
                  </a:lnTo>
                  <a:lnTo>
                    <a:pt x="12995143" y="7018795"/>
                  </a:lnTo>
                  <a:lnTo>
                    <a:pt x="12993521" y="7016133"/>
                  </a:lnTo>
                  <a:lnTo>
                    <a:pt x="12991565" y="7013329"/>
                  </a:lnTo>
                  <a:lnTo>
                    <a:pt x="12989801" y="7011000"/>
                  </a:lnTo>
                  <a:close/>
                </a:path>
                <a:path w="18691860" h="11056620">
                  <a:moveTo>
                    <a:pt x="12940195" y="6939808"/>
                  </a:moveTo>
                  <a:lnTo>
                    <a:pt x="12936912" y="6939196"/>
                  </a:lnTo>
                  <a:lnTo>
                    <a:pt x="12934250" y="6940818"/>
                  </a:lnTo>
                  <a:lnTo>
                    <a:pt x="12931921" y="6942582"/>
                  </a:lnTo>
                  <a:lnTo>
                    <a:pt x="12931309" y="6945866"/>
                  </a:lnTo>
                  <a:lnTo>
                    <a:pt x="12932930" y="6948528"/>
                  </a:lnTo>
                  <a:lnTo>
                    <a:pt x="12934886" y="6951332"/>
                  </a:lnTo>
                  <a:lnTo>
                    <a:pt x="12935269" y="6952283"/>
                  </a:lnTo>
                  <a:lnTo>
                    <a:pt x="12938933" y="6953847"/>
                  </a:lnTo>
                  <a:lnTo>
                    <a:pt x="12940885" y="6953891"/>
                  </a:lnTo>
                  <a:lnTo>
                    <a:pt x="12942596" y="6952651"/>
                  </a:lnTo>
                  <a:lnTo>
                    <a:pt x="12944925" y="6950886"/>
                  </a:lnTo>
                  <a:lnTo>
                    <a:pt x="12945537" y="6947602"/>
                  </a:lnTo>
                  <a:lnTo>
                    <a:pt x="12943916" y="6944941"/>
                  </a:lnTo>
                  <a:lnTo>
                    <a:pt x="12941960" y="6942136"/>
                  </a:lnTo>
                  <a:lnTo>
                    <a:pt x="12940195" y="6939808"/>
                  </a:lnTo>
                  <a:close/>
                </a:path>
                <a:path w="18691860" h="11056620">
                  <a:moveTo>
                    <a:pt x="12891067" y="6868425"/>
                  </a:moveTo>
                  <a:lnTo>
                    <a:pt x="12887782" y="6867812"/>
                  </a:lnTo>
                  <a:lnTo>
                    <a:pt x="12885121" y="6869434"/>
                  </a:lnTo>
                  <a:lnTo>
                    <a:pt x="12882793" y="6871199"/>
                  </a:lnTo>
                  <a:lnTo>
                    <a:pt x="12882179" y="6874483"/>
                  </a:lnTo>
                  <a:lnTo>
                    <a:pt x="12883801" y="6877145"/>
                  </a:lnTo>
                  <a:lnTo>
                    <a:pt x="12885758" y="6879949"/>
                  </a:lnTo>
                  <a:lnTo>
                    <a:pt x="12886140" y="6880900"/>
                  </a:lnTo>
                  <a:lnTo>
                    <a:pt x="12889806" y="6882464"/>
                  </a:lnTo>
                  <a:lnTo>
                    <a:pt x="12891757" y="6882508"/>
                  </a:lnTo>
                  <a:lnTo>
                    <a:pt x="12893468" y="6881269"/>
                  </a:lnTo>
                  <a:lnTo>
                    <a:pt x="12895797" y="6879504"/>
                  </a:lnTo>
                  <a:lnTo>
                    <a:pt x="12896410" y="6876219"/>
                  </a:lnTo>
                  <a:lnTo>
                    <a:pt x="12894788" y="6873558"/>
                  </a:lnTo>
                  <a:lnTo>
                    <a:pt x="12892832" y="6870754"/>
                  </a:lnTo>
                  <a:lnTo>
                    <a:pt x="12891067" y="6868425"/>
                  </a:lnTo>
                  <a:close/>
                </a:path>
                <a:path w="18691860" h="11056620">
                  <a:moveTo>
                    <a:pt x="12841937" y="6797041"/>
                  </a:moveTo>
                  <a:lnTo>
                    <a:pt x="12838653" y="6796428"/>
                  </a:lnTo>
                  <a:lnTo>
                    <a:pt x="12835990" y="6798051"/>
                  </a:lnTo>
                  <a:lnTo>
                    <a:pt x="12833663" y="6799816"/>
                  </a:lnTo>
                  <a:lnTo>
                    <a:pt x="12833051" y="6803100"/>
                  </a:lnTo>
                  <a:lnTo>
                    <a:pt x="12834674" y="6805763"/>
                  </a:lnTo>
                  <a:lnTo>
                    <a:pt x="12836628" y="6808567"/>
                  </a:lnTo>
                  <a:lnTo>
                    <a:pt x="12837010" y="6809516"/>
                  </a:lnTo>
                  <a:lnTo>
                    <a:pt x="12840677" y="6811080"/>
                  </a:lnTo>
                  <a:lnTo>
                    <a:pt x="12842627" y="6811125"/>
                  </a:lnTo>
                  <a:lnTo>
                    <a:pt x="12844338" y="6809885"/>
                  </a:lnTo>
                  <a:lnTo>
                    <a:pt x="12846666" y="6808121"/>
                  </a:lnTo>
                  <a:lnTo>
                    <a:pt x="12847280" y="6804837"/>
                  </a:lnTo>
                  <a:lnTo>
                    <a:pt x="12845658" y="6802175"/>
                  </a:lnTo>
                  <a:lnTo>
                    <a:pt x="12843702" y="6799370"/>
                  </a:lnTo>
                  <a:lnTo>
                    <a:pt x="12841937" y="6797041"/>
                  </a:lnTo>
                  <a:close/>
                </a:path>
                <a:path w="18691860" h="11056620">
                  <a:moveTo>
                    <a:pt x="12793284" y="6725468"/>
                  </a:moveTo>
                  <a:lnTo>
                    <a:pt x="12790000" y="6724855"/>
                  </a:lnTo>
                  <a:lnTo>
                    <a:pt x="12787339" y="6726478"/>
                  </a:lnTo>
                  <a:lnTo>
                    <a:pt x="12785010" y="6728243"/>
                  </a:lnTo>
                  <a:lnTo>
                    <a:pt x="12784397" y="6731525"/>
                  </a:lnTo>
                  <a:lnTo>
                    <a:pt x="12786019" y="6734187"/>
                  </a:lnTo>
                  <a:lnTo>
                    <a:pt x="12787975" y="6736992"/>
                  </a:lnTo>
                  <a:lnTo>
                    <a:pt x="12788358" y="6737943"/>
                  </a:lnTo>
                  <a:lnTo>
                    <a:pt x="12792023" y="6739506"/>
                  </a:lnTo>
                  <a:lnTo>
                    <a:pt x="12793974" y="6739551"/>
                  </a:lnTo>
                  <a:lnTo>
                    <a:pt x="12795685" y="6738310"/>
                  </a:lnTo>
                  <a:lnTo>
                    <a:pt x="12798012" y="6736546"/>
                  </a:lnTo>
                  <a:lnTo>
                    <a:pt x="12798626" y="6733263"/>
                  </a:lnTo>
                  <a:lnTo>
                    <a:pt x="12797003" y="6730601"/>
                  </a:lnTo>
                  <a:lnTo>
                    <a:pt x="12795047" y="6727796"/>
                  </a:lnTo>
                  <a:lnTo>
                    <a:pt x="12793284" y="6725468"/>
                  </a:lnTo>
                  <a:close/>
                </a:path>
                <a:path w="18691860" h="11056620">
                  <a:moveTo>
                    <a:pt x="12744629" y="6653894"/>
                  </a:moveTo>
                  <a:lnTo>
                    <a:pt x="12741347" y="6653282"/>
                  </a:lnTo>
                  <a:lnTo>
                    <a:pt x="12738685" y="6654903"/>
                  </a:lnTo>
                  <a:lnTo>
                    <a:pt x="12736356" y="6656668"/>
                  </a:lnTo>
                  <a:lnTo>
                    <a:pt x="12735743" y="6659952"/>
                  </a:lnTo>
                  <a:lnTo>
                    <a:pt x="12737365" y="6662614"/>
                  </a:lnTo>
                  <a:lnTo>
                    <a:pt x="12739321" y="6665418"/>
                  </a:lnTo>
                  <a:lnTo>
                    <a:pt x="12739703" y="6666369"/>
                  </a:lnTo>
                  <a:lnTo>
                    <a:pt x="12743368" y="6667932"/>
                  </a:lnTo>
                  <a:lnTo>
                    <a:pt x="12745319" y="6667977"/>
                  </a:lnTo>
                  <a:lnTo>
                    <a:pt x="12747030" y="6666737"/>
                  </a:lnTo>
                  <a:lnTo>
                    <a:pt x="12749359" y="6664972"/>
                  </a:lnTo>
                  <a:lnTo>
                    <a:pt x="12749972" y="6661688"/>
                  </a:lnTo>
                  <a:lnTo>
                    <a:pt x="12748350" y="6659026"/>
                  </a:lnTo>
                  <a:lnTo>
                    <a:pt x="12746394" y="6656222"/>
                  </a:lnTo>
                  <a:lnTo>
                    <a:pt x="12744629" y="6653894"/>
                  </a:lnTo>
                  <a:close/>
                </a:path>
                <a:path w="18691860" h="11056620">
                  <a:moveTo>
                    <a:pt x="12696119" y="6581988"/>
                  </a:moveTo>
                  <a:lnTo>
                    <a:pt x="12692835" y="6581373"/>
                  </a:lnTo>
                  <a:lnTo>
                    <a:pt x="12690173" y="6582995"/>
                  </a:lnTo>
                  <a:lnTo>
                    <a:pt x="12687845" y="6584760"/>
                  </a:lnTo>
                  <a:lnTo>
                    <a:pt x="12687231" y="6588044"/>
                  </a:lnTo>
                  <a:lnTo>
                    <a:pt x="12688853" y="6590707"/>
                  </a:lnTo>
                  <a:lnTo>
                    <a:pt x="12690810" y="6593510"/>
                  </a:lnTo>
                  <a:lnTo>
                    <a:pt x="12691192" y="6594461"/>
                  </a:lnTo>
                  <a:lnTo>
                    <a:pt x="12694859" y="6596026"/>
                  </a:lnTo>
                  <a:lnTo>
                    <a:pt x="12696809" y="6596069"/>
                  </a:lnTo>
                  <a:lnTo>
                    <a:pt x="12698520" y="6594830"/>
                  </a:lnTo>
                  <a:lnTo>
                    <a:pt x="12700849" y="6593065"/>
                  </a:lnTo>
                  <a:lnTo>
                    <a:pt x="12701461" y="6589780"/>
                  </a:lnTo>
                  <a:lnTo>
                    <a:pt x="12699838" y="6587118"/>
                  </a:lnTo>
                  <a:lnTo>
                    <a:pt x="12697884" y="6584315"/>
                  </a:lnTo>
                  <a:lnTo>
                    <a:pt x="12696119" y="6581988"/>
                  </a:lnTo>
                  <a:close/>
                </a:path>
                <a:path w="18691860" h="11056620">
                  <a:moveTo>
                    <a:pt x="12647466" y="6510413"/>
                  </a:moveTo>
                  <a:lnTo>
                    <a:pt x="12644181" y="6509800"/>
                  </a:lnTo>
                  <a:lnTo>
                    <a:pt x="12641519" y="6511421"/>
                  </a:lnTo>
                  <a:lnTo>
                    <a:pt x="12639190" y="6513186"/>
                  </a:lnTo>
                  <a:lnTo>
                    <a:pt x="12638577" y="6516471"/>
                  </a:lnTo>
                  <a:lnTo>
                    <a:pt x="12640199" y="6519132"/>
                  </a:lnTo>
                  <a:lnTo>
                    <a:pt x="12642156" y="6521937"/>
                  </a:lnTo>
                  <a:lnTo>
                    <a:pt x="12642538" y="6522886"/>
                  </a:lnTo>
                  <a:lnTo>
                    <a:pt x="12646205" y="6524450"/>
                  </a:lnTo>
                  <a:lnTo>
                    <a:pt x="12648156" y="6524496"/>
                  </a:lnTo>
                  <a:lnTo>
                    <a:pt x="12649867" y="6523256"/>
                  </a:lnTo>
                  <a:lnTo>
                    <a:pt x="12652194" y="6521491"/>
                  </a:lnTo>
                  <a:lnTo>
                    <a:pt x="12652806" y="6518206"/>
                  </a:lnTo>
                  <a:lnTo>
                    <a:pt x="12651185" y="6515544"/>
                  </a:lnTo>
                  <a:lnTo>
                    <a:pt x="12649230" y="6512740"/>
                  </a:lnTo>
                  <a:lnTo>
                    <a:pt x="12647466" y="6510413"/>
                  </a:lnTo>
                  <a:close/>
                </a:path>
                <a:path w="18691860" h="11056620">
                  <a:moveTo>
                    <a:pt x="12598954" y="6438505"/>
                  </a:moveTo>
                  <a:lnTo>
                    <a:pt x="12595669" y="6437892"/>
                  </a:lnTo>
                  <a:lnTo>
                    <a:pt x="12593007" y="6439514"/>
                  </a:lnTo>
                  <a:lnTo>
                    <a:pt x="12590680" y="6441278"/>
                  </a:lnTo>
                  <a:lnTo>
                    <a:pt x="12590065" y="6444563"/>
                  </a:lnTo>
                  <a:lnTo>
                    <a:pt x="12591688" y="6447225"/>
                  </a:lnTo>
                  <a:lnTo>
                    <a:pt x="12593644" y="6450028"/>
                  </a:lnTo>
                  <a:lnTo>
                    <a:pt x="12594027" y="6450979"/>
                  </a:lnTo>
                  <a:lnTo>
                    <a:pt x="12597693" y="6452543"/>
                  </a:lnTo>
                  <a:lnTo>
                    <a:pt x="12599644" y="6452587"/>
                  </a:lnTo>
                  <a:lnTo>
                    <a:pt x="12601355" y="6451348"/>
                  </a:lnTo>
                  <a:lnTo>
                    <a:pt x="12603683" y="6449584"/>
                  </a:lnTo>
                  <a:lnTo>
                    <a:pt x="12604296" y="6446300"/>
                  </a:lnTo>
                  <a:lnTo>
                    <a:pt x="12602675" y="6443638"/>
                  </a:lnTo>
                  <a:lnTo>
                    <a:pt x="12600719" y="6440834"/>
                  </a:lnTo>
                  <a:lnTo>
                    <a:pt x="12598954" y="6438505"/>
                  </a:lnTo>
                  <a:close/>
                </a:path>
                <a:path w="18691860" h="11056620">
                  <a:moveTo>
                    <a:pt x="12550300" y="6366931"/>
                  </a:moveTo>
                  <a:lnTo>
                    <a:pt x="12547014" y="6366318"/>
                  </a:lnTo>
                  <a:lnTo>
                    <a:pt x="12544353" y="6367941"/>
                  </a:lnTo>
                  <a:lnTo>
                    <a:pt x="12542025" y="6369704"/>
                  </a:lnTo>
                  <a:lnTo>
                    <a:pt x="12541413" y="6372988"/>
                  </a:lnTo>
                  <a:lnTo>
                    <a:pt x="12543036" y="6375651"/>
                  </a:lnTo>
                  <a:lnTo>
                    <a:pt x="12544990" y="6378454"/>
                  </a:lnTo>
                  <a:lnTo>
                    <a:pt x="12545372" y="6379405"/>
                  </a:lnTo>
                  <a:lnTo>
                    <a:pt x="12549039" y="6380970"/>
                  </a:lnTo>
                  <a:lnTo>
                    <a:pt x="12550990" y="6381014"/>
                  </a:lnTo>
                  <a:lnTo>
                    <a:pt x="12552702" y="6379774"/>
                  </a:lnTo>
                  <a:lnTo>
                    <a:pt x="12555029" y="6378008"/>
                  </a:lnTo>
                  <a:lnTo>
                    <a:pt x="12555643" y="6374725"/>
                  </a:lnTo>
                  <a:lnTo>
                    <a:pt x="12554020" y="6372064"/>
                  </a:lnTo>
                  <a:lnTo>
                    <a:pt x="12552064" y="6369260"/>
                  </a:lnTo>
                  <a:lnTo>
                    <a:pt x="12550300" y="6366931"/>
                  </a:lnTo>
                  <a:close/>
                </a:path>
                <a:path w="18691860" h="11056620">
                  <a:moveTo>
                    <a:pt x="12501171" y="6295547"/>
                  </a:moveTo>
                  <a:lnTo>
                    <a:pt x="12497887" y="6294935"/>
                  </a:lnTo>
                  <a:lnTo>
                    <a:pt x="12495226" y="6296558"/>
                  </a:lnTo>
                  <a:lnTo>
                    <a:pt x="12492897" y="6298321"/>
                  </a:lnTo>
                  <a:lnTo>
                    <a:pt x="12492283" y="6301606"/>
                  </a:lnTo>
                  <a:lnTo>
                    <a:pt x="12493906" y="6304268"/>
                  </a:lnTo>
                  <a:lnTo>
                    <a:pt x="12495862" y="6307071"/>
                  </a:lnTo>
                  <a:lnTo>
                    <a:pt x="12496244" y="6308022"/>
                  </a:lnTo>
                  <a:lnTo>
                    <a:pt x="12499909" y="6309586"/>
                  </a:lnTo>
                  <a:lnTo>
                    <a:pt x="12501861" y="6309630"/>
                  </a:lnTo>
                  <a:lnTo>
                    <a:pt x="12503571" y="6308391"/>
                  </a:lnTo>
                  <a:lnTo>
                    <a:pt x="12505900" y="6306626"/>
                  </a:lnTo>
                  <a:lnTo>
                    <a:pt x="12506513" y="6303341"/>
                  </a:lnTo>
                  <a:lnTo>
                    <a:pt x="12504890" y="6300680"/>
                  </a:lnTo>
                  <a:lnTo>
                    <a:pt x="12502934" y="6297876"/>
                  </a:lnTo>
                  <a:lnTo>
                    <a:pt x="12501171" y="6295547"/>
                  </a:lnTo>
                  <a:close/>
                </a:path>
                <a:path w="18691860" h="11056620">
                  <a:moveTo>
                    <a:pt x="12452043" y="6224166"/>
                  </a:moveTo>
                  <a:lnTo>
                    <a:pt x="12448758" y="6223552"/>
                  </a:lnTo>
                  <a:lnTo>
                    <a:pt x="12446096" y="6225174"/>
                  </a:lnTo>
                  <a:lnTo>
                    <a:pt x="12443767" y="6226939"/>
                  </a:lnTo>
                  <a:lnTo>
                    <a:pt x="12443154" y="6230222"/>
                  </a:lnTo>
                  <a:lnTo>
                    <a:pt x="12444776" y="6232884"/>
                  </a:lnTo>
                  <a:lnTo>
                    <a:pt x="12446732" y="6235689"/>
                  </a:lnTo>
                  <a:lnTo>
                    <a:pt x="12447115" y="6236640"/>
                  </a:lnTo>
                  <a:lnTo>
                    <a:pt x="12450781" y="6238204"/>
                  </a:lnTo>
                  <a:lnTo>
                    <a:pt x="12452730" y="6238247"/>
                  </a:lnTo>
                  <a:lnTo>
                    <a:pt x="12454444" y="6237008"/>
                  </a:lnTo>
                  <a:lnTo>
                    <a:pt x="12456772" y="6235243"/>
                  </a:lnTo>
                  <a:lnTo>
                    <a:pt x="12457383" y="6231959"/>
                  </a:lnTo>
                  <a:lnTo>
                    <a:pt x="12455762" y="6229297"/>
                  </a:lnTo>
                  <a:lnTo>
                    <a:pt x="12453807" y="6226493"/>
                  </a:lnTo>
                  <a:lnTo>
                    <a:pt x="12452043" y="6224166"/>
                  </a:lnTo>
                  <a:close/>
                </a:path>
                <a:path w="18691860" h="11056620">
                  <a:moveTo>
                    <a:pt x="12402437" y="6152973"/>
                  </a:moveTo>
                  <a:lnTo>
                    <a:pt x="12398678" y="6152551"/>
                  </a:lnTo>
                  <a:lnTo>
                    <a:pt x="12396350" y="6154317"/>
                  </a:lnTo>
                  <a:lnTo>
                    <a:pt x="12393688" y="6155938"/>
                  </a:lnTo>
                  <a:lnTo>
                    <a:pt x="12393265" y="6159698"/>
                  </a:lnTo>
                  <a:lnTo>
                    <a:pt x="12395031" y="6162026"/>
                  </a:lnTo>
                  <a:lnTo>
                    <a:pt x="12396984" y="6164829"/>
                  </a:lnTo>
                  <a:lnTo>
                    <a:pt x="12397367" y="6165780"/>
                  </a:lnTo>
                  <a:lnTo>
                    <a:pt x="12401034" y="6167345"/>
                  </a:lnTo>
                  <a:lnTo>
                    <a:pt x="12402985" y="6167389"/>
                  </a:lnTo>
                  <a:lnTo>
                    <a:pt x="12404696" y="6166149"/>
                  </a:lnTo>
                  <a:lnTo>
                    <a:pt x="12407357" y="6164527"/>
                  </a:lnTo>
                  <a:lnTo>
                    <a:pt x="12407780" y="6160767"/>
                  </a:lnTo>
                  <a:lnTo>
                    <a:pt x="12406015" y="6158439"/>
                  </a:lnTo>
                  <a:lnTo>
                    <a:pt x="12404059" y="6155635"/>
                  </a:lnTo>
                  <a:lnTo>
                    <a:pt x="12402437" y="6152973"/>
                  </a:lnTo>
                  <a:close/>
                </a:path>
                <a:path w="18691860" h="11056620">
                  <a:moveTo>
                    <a:pt x="12352073" y="6082640"/>
                  </a:moveTo>
                  <a:lnTo>
                    <a:pt x="12348313" y="6082216"/>
                  </a:lnTo>
                  <a:lnTo>
                    <a:pt x="12345984" y="6083981"/>
                  </a:lnTo>
                  <a:lnTo>
                    <a:pt x="12343323" y="6085603"/>
                  </a:lnTo>
                  <a:lnTo>
                    <a:pt x="12342900" y="6089363"/>
                  </a:lnTo>
                  <a:lnTo>
                    <a:pt x="12344665" y="6091692"/>
                  </a:lnTo>
                  <a:lnTo>
                    <a:pt x="12346621" y="6094495"/>
                  </a:lnTo>
                  <a:lnTo>
                    <a:pt x="12347337" y="6095589"/>
                  </a:lnTo>
                  <a:lnTo>
                    <a:pt x="12350671" y="6097011"/>
                  </a:lnTo>
                  <a:lnTo>
                    <a:pt x="12352621" y="6097055"/>
                  </a:lnTo>
                  <a:lnTo>
                    <a:pt x="12354331" y="6095815"/>
                  </a:lnTo>
                  <a:lnTo>
                    <a:pt x="12356994" y="6094193"/>
                  </a:lnTo>
                  <a:lnTo>
                    <a:pt x="12357415" y="6090434"/>
                  </a:lnTo>
                  <a:lnTo>
                    <a:pt x="12355652" y="6088105"/>
                  </a:lnTo>
                  <a:lnTo>
                    <a:pt x="12353696" y="6085301"/>
                  </a:lnTo>
                  <a:lnTo>
                    <a:pt x="12352073" y="6082640"/>
                  </a:lnTo>
                  <a:close/>
                </a:path>
                <a:path w="18691860" h="11056620">
                  <a:moveTo>
                    <a:pt x="12301233" y="6012495"/>
                  </a:moveTo>
                  <a:lnTo>
                    <a:pt x="12297473" y="6012073"/>
                  </a:lnTo>
                  <a:lnTo>
                    <a:pt x="12295145" y="6013839"/>
                  </a:lnTo>
                  <a:lnTo>
                    <a:pt x="12292483" y="6015460"/>
                  </a:lnTo>
                  <a:lnTo>
                    <a:pt x="12292060" y="6019220"/>
                  </a:lnTo>
                  <a:lnTo>
                    <a:pt x="12293825" y="6021549"/>
                  </a:lnTo>
                  <a:lnTo>
                    <a:pt x="12295781" y="6024352"/>
                  </a:lnTo>
                  <a:lnTo>
                    <a:pt x="12296497" y="6025446"/>
                  </a:lnTo>
                  <a:lnTo>
                    <a:pt x="12299831" y="6026868"/>
                  </a:lnTo>
                  <a:lnTo>
                    <a:pt x="12301924" y="6026580"/>
                  </a:lnTo>
                  <a:lnTo>
                    <a:pt x="12303634" y="6025339"/>
                  </a:lnTo>
                  <a:lnTo>
                    <a:pt x="12306296" y="6023716"/>
                  </a:lnTo>
                  <a:lnTo>
                    <a:pt x="12306716" y="6019957"/>
                  </a:lnTo>
                  <a:lnTo>
                    <a:pt x="12304952" y="6017628"/>
                  </a:lnTo>
                  <a:lnTo>
                    <a:pt x="12302998" y="6014824"/>
                  </a:lnTo>
                  <a:lnTo>
                    <a:pt x="12301233" y="6012495"/>
                  </a:lnTo>
                  <a:close/>
                </a:path>
                <a:path w="18691860" h="11056620">
                  <a:moveTo>
                    <a:pt x="12248966" y="5942927"/>
                  </a:moveTo>
                  <a:lnTo>
                    <a:pt x="12245206" y="5942504"/>
                  </a:lnTo>
                  <a:lnTo>
                    <a:pt x="12240550" y="5946033"/>
                  </a:lnTo>
                  <a:lnTo>
                    <a:pt x="12240127" y="5949792"/>
                  </a:lnTo>
                  <a:lnTo>
                    <a:pt x="12241892" y="5952121"/>
                  </a:lnTo>
                  <a:lnTo>
                    <a:pt x="12243848" y="5954925"/>
                  </a:lnTo>
                  <a:lnTo>
                    <a:pt x="12244564" y="5956018"/>
                  </a:lnTo>
                  <a:lnTo>
                    <a:pt x="12247898" y="5957440"/>
                  </a:lnTo>
                  <a:lnTo>
                    <a:pt x="12249990" y="5957151"/>
                  </a:lnTo>
                  <a:lnTo>
                    <a:pt x="12251701" y="5955911"/>
                  </a:lnTo>
                  <a:lnTo>
                    <a:pt x="12254030" y="5954147"/>
                  </a:lnTo>
                  <a:lnTo>
                    <a:pt x="12254451" y="5950387"/>
                  </a:lnTo>
                  <a:lnTo>
                    <a:pt x="12252688" y="5948059"/>
                  </a:lnTo>
                  <a:lnTo>
                    <a:pt x="12250732" y="5945254"/>
                  </a:lnTo>
                  <a:lnTo>
                    <a:pt x="12248966" y="5942927"/>
                  </a:lnTo>
                  <a:close/>
                </a:path>
                <a:path w="18691860" h="11056620">
                  <a:moveTo>
                    <a:pt x="12196274" y="5874356"/>
                  </a:moveTo>
                  <a:lnTo>
                    <a:pt x="12192514" y="5873935"/>
                  </a:lnTo>
                  <a:lnTo>
                    <a:pt x="12187858" y="5877463"/>
                  </a:lnTo>
                  <a:lnTo>
                    <a:pt x="12187436" y="5881224"/>
                  </a:lnTo>
                  <a:lnTo>
                    <a:pt x="12189200" y="5883552"/>
                  </a:lnTo>
                  <a:lnTo>
                    <a:pt x="12191489" y="5886497"/>
                  </a:lnTo>
                  <a:lnTo>
                    <a:pt x="12191871" y="5887448"/>
                  </a:lnTo>
                  <a:lnTo>
                    <a:pt x="12195537" y="5889012"/>
                  </a:lnTo>
                  <a:lnTo>
                    <a:pt x="12197630" y="5888723"/>
                  </a:lnTo>
                  <a:lnTo>
                    <a:pt x="12199341" y="5887483"/>
                  </a:lnTo>
                  <a:lnTo>
                    <a:pt x="12201670" y="5885719"/>
                  </a:lnTo>
                  <a:lnTo>
                    <a:pt x="12202091" y="5881960"/>
                  </a:lnTo>
                  <a:lnTo>
                    <a:pt x="12200328" y="5879632"/>
                  </a:lnTo>
                  <a:lnTo>
                    <a:pt x="12198037" y="5876684"/>
                  </a:lnTo>
                  <a:lnTo>
                    <a:pt x="12196274" y="5874356"/>
                  </a:lnTo>
                  <a:close/>
                </a:path>
                <a:path w="18691860" h="11056620">
                  <a:moveTo>
                    <a:pt x="12142013" y="5806694"/>
                  </a:moveTo>
                  <a:lnTo>
                    <a:pt x="12138728" y="5806080"/>
                  </a:lnTo>
                  <a:lnTo>
                    <a:pt x="12133786" y="5810276"/>
                  </a:lnTo>
                  <a:lnTo>
                    <a:pt x="12133173" y="5813559"/>
                  </a:lnTo>
                  <a:lnTo>
                    <a:pt x="12135270" y="5816030"/>
                  </a:lnTo>
                  <a:lnTo>
                    <a:pt x="12137561" y="5818977"/>
                  </a:lnTo>
                  <a:lnTo>
                    <a:pt x="12137943" y="5819929"/>
                  </a:lnTo>
                  <a:lnTo>
                    <a:pt x="12141607" y="5821491"/>
                  </a:lnTo>
                  <a:lnTo>
                    <a:pt x="12143702" y="5821203"/>
                  </a:lnTo>
                  <a:lnTo>
                    <a:pt x="12145412" y="5819962"/>
                  </a:lnTo>
                  <a:lnTo>
                    <a:pt x="12147882" y="5817865"/>
                  </a:lnTo>
                  <a:lnTo>
                    <a:pt x="12148495" y="5814580"/>
                  </a:lnTo>
                  <a:lnTo>
                    <a:pt x="12146398" y="5812110"/>
                  </a:lnTo>
                  <a:lnTo>
                    <a:pt x="12144110" y="5809163"/>
                  </a:lnTo>
                  <a:lnTo>
                    <a:pt x="12142013" y="5806694"/>
                  </a:lnTo>
                  <a:close/>
                </a:path>
                <a:path w="18691860" h="11056620">
                  <a:moveTo>
                    <a:pt x="12086657" y="5739747"/>
                  </a:moveTo>
                  <a:lnTo>
                    <a:pt x="12083231" y="5739466"/>
                  </a:lnTo>
                  <a:lnTo>
                    <a:pt x="12078289" y="5743661"/>
                  </a:lnTo>
                  <a:lnTo>
                    <a:pt x="12078009" y="5747088"/>
                  </a:lnTo>
                  <a:lnTo>
                    <a:pt x="12080107" y="5749559"/>
                  </a:lnTo>
                  <a:lnTo>
                    <a:pt x="12082539" y="5752171"/>
                  </a:lnTo>
                  <a:lnTo>
                    <a:pt x="12082922" y="5753123"/>
                  </a:lnTo>
                  <a:lnTo>
                    <a:pt x="12086589" y="5754687"/>
                  </a:lnTo>
                  <a:lnTo>
                    <a:pt x="12088822" y="5754065"/>
                  </a:lnTo>
                  <a:lnTo>
                    <a:pt x="12090533" y="5752824"/>
                  </a:lnTo>
                  <a:lnTo>
                    <a:pt x="12093004" y="5750726"/>
                  </a:lnTo>
                  <a:lnTo>
                    <a:pt x="12093284" y="5747299"/>
                  </a:lnTo>
                  <a:lnTo>
                    <a:pt x="12091185" y="5744829"/>
                  </a:lnTo>
                  <a:lnTo>
                    <a:pt x="12088756" y="5742217"/>
                  </a:lnTo>
                  <a:lnTo>
                    <a:pt x="12086657" y="5739747"/>
                  </a:lnTo>
                  <a:close/>
                </a:path>
                <a:path w="18691860" h="11056620">
                  <a:moveTo>
                    <a:pt x="12030258" y="5674323"/>
                  </a:moveTo>
                  <a:lnTo>
                    <a:pt x="12026831" y="5674042"/>
                  </a:lnTo>
                  <a:lnTo>
                    <a:pt x="12021890" y="5678238"/>
                  </a:lnTo>
                  <a:lnTo>
                    <a:pt x="12021610" y="5681665"/>
                  </a:lnTo>
                  <a:lnTo>
                    <a:pt x="12023708" y="5684136"/>
                  </a:lnTo>
                  <a:lnTo>
                    <a:pt x="12026140" y="5686748"/>
                  </a:lnTo>
                  <a:lnTo>
                    <a:pt x="12026522" y="5687699"/>
                  </a:lnTo>
                  <a:lnTo>
                    <a:pt x="12030189" y="5689263"/>
                  </a:lnTo>
                  <a:lnTo>
                    <a:pt x="12032282" y="5688975"/>
                  </a:lnTo>
                  <a:lnTo>
                    <a:pt x="12036606" y="5685303"/>
                  </a:lnTo>
                  <a:lnTo>
                    <a:pt x="12036886" y="5681876"/>
                  </a:lnTo>
                  <a:lnTo>
                    <a:pt x="12034788" y="5679407"/>
                  </a:lnTo>
                  <a:lnTo>
                    <a:pt x="12032357" y="5676793"/>
                  </a:lnTo>
                  <a:lnTo>
                    <a:pt x="12030258" y="5674323"/>
                  </a:lnTo>
                  <a:close/>
                </a:path>
                <a:path w="18691860" h="11056620">
                  <a:moveTo>
                    <a:pt x="11972625" y="5609948"/>
                  </a:moveTo>
                  <a:lnTo>
                    <a:pt x="11969198" y="5609669"/>
                  </a:lnTo>
                  <a:lnTo>
                    <a:pt x="11966728" y="5611767"/>
                  </a:lnTo>
                  <a:lnTo>
                    <a:pt x="11964590" y="5614006"/>
                  </a:lnTo>
                  <a:lnTo>
                    <a:pt x="11964311" y="5617433"/>
                  </a:lnTo>
                  <a:lnTo>
                    <a:pt x="11966409" y="5619905"/>
                  </a:lnTo>
                  <a:lnTo>
                    <a:pt x="11968838" y="5622516"/>
                  </a:lnTo>
                  <a:lnTo>
                    <a:pt x="11969363" y="5623134"/>
                  </a:lnTo>
                  <a:lnTo>
                    <a:pt x="11973029" y="5624697"/>
                  </a:lnTo>
                  <a:lnTo>
                    <a:pt x="11975124" y="5624409"/>
                  </a:lnTo>
                  <a:lnTo>
                    <a:pt x="11976975" y="5622836"/>
                  </a:lnTo>
                  <a:lnTo>
                    <a:pt x="11979113" y="5620595"/>
                  </a:lnTo>
                  <a:lnTo>
                    <a:pt x="11979392" y="5617170"/>
                  </a:lnTo>
                  <a:lnTo>
                    <a:pt x="11977294" y="5614698"/>
                  </a:lnTo>
                  <a:lnTo>
                    <a:pt x="11974865" y="5612086"/>
                  </a:lnTo>
                  <a:lnTo>
                    <a:pt x="11972625" y="5609948"/>
                  </a:lnTo>
                  <a:close/>
                </a:path>
                <a:path w="18691860" h="11056620">
                  <a:moveTo>
                    <a:pt x="2012742" y="1344846"/>
                  </a:moveTo>
                  <a:lnTo>
                    <a:pt x="2003743" y="1341007"/>
                  </a:lnTo>
                  <a:lnTo>
                    <a:pt x="2000415" y="1342344"/>
                  </a:lnTo>
                  <a:lnTo>
                    <a:pt x="1998140" y="1347677"/>
                  </a:lnTo>
                  <a:lnTo>
                    <a:pt x="1999144" y="1350864"/>
                  </a:lnTo>
                  <a:lnTo>
                    <a:pt x="2002144" y="1352143"/>
                  </a:lnTo>
                  <a:lnTo>
                    <a:pt x="2002335" y="1352619"/>
                  </a:lnTo>
                  <a:lnTo>
                    <a:pt x="2005668" y="1354041"/>
                  </a:lnTo>
                  <a:lnTo>
                    <a:pt x="2008477" y="1354845"/>
                  </a:lnTo>
                  <a:lnTo>
                    <a:pt x="2011663" y="1353839"/>
                  </a:lnTo>
                  <a:lnTo>
                    <a:pt x="2012942" y="1350840"/>
                  </a:lnTo>
                  <a:lnTo>
                    <a:pt x="2013747" y="1348031"/>
                  </a:lnTo>
                  <a:lnTo>
                    <a:pt x="2012742" y="1344846"/>
                  </a:lnTo>
                  <a:close/>
                </a:path>
                <a:path w="18691860" h="11056620">
                  <a:moveTo>
                    <a:pt x="1933366" y="1310199"/>
                  </a:moveTo>
                  <a:lnTo>
                    <a:pt x="1924367" y="1306360"/>
                  </a:lnTo>
                  <a:lnTo>
                    <a:pt x="1921181" y="1307365"/>
                  </a:lnTo>
                  <a:lnTo>
                    <a:pt x="1918622" y="1313363"/>
                  </a:lnTo>
                  <a:lnTo>
                    <a:pt x="1919626" y="1316550"/>
                  </a:lnTo>
                  <a:lnTo>
                    <a:pt x="1928626" y="1320389"/>
                  </a:lnTo>
                  <a:lnTo>
                    <a:pt x="1931812" y="1319384"/>
                  </a:lnTo>
                  <a:lnTo>
                    <a:pt x="1934371" y="1313385"/>
                  </a:lnTo>
                  <a:lnTo>
                    <a:pt x="1933366" y="1310199"/>
                  </a:lnTo>
                  <a:close/>
                </a:path>
                <a:path w="18691860" h="11056620">
                  <a:moveTo>
                    <a:pt x="2093162" y="1377968"/>
                  </a:moveTo>
                  <a:lnTo>
                    <a:pt x="2084163" y="1374129"/>
                  </a:lnTo>
                  <a:lnTo>
                    <a:pt x="2080834" y="1375468"/>
                  </a:lnTo>
                  <a:lnTo>
                    <a:pt x="2078418" y="1381133"/>
                  </a:lnTo>
                  <a:lnTo>
                    <a:pt x="2079755" y="1384461"/>
                  </a:lnTo>
                  <a:lnTo>
                    <a:pt x="2088421" y="1388158"/>
                  </a:lnTo>
                  <a:lnTo>
                    <a:pt x="2091750" y="1386820"/>
                  </a:lnTo>
                  <a:lnTo>
                    <a:pt x="2094166" y="1381155"/>
                  </a:lnTo>
                  <a:lnTo>
                    <a:pt x="2093162" y="1377968"/>
                  </a:lnTo>
                  <a:close/>
                </a:path>
                <a:path w="18691860" h="11056620">
                  <a:moveTo>
                    <a:pt x="1854133" y="1275218"/>
                  </a:moveTo>
                  <a:lnTo>
                    <a:pt x="1844800" y="1271237"/>
                  </a:lnTo>
                  <a:lnTo>
                    <a:pt x="1841614" y="1272242"/>
                  </a:lnTo>
                  <a:lnTo>
                    <a:pt x="1839055" y="1278242"/>
                  </a:lnTo>
                  <a:lnTo>
                    <a:pt x="1840060" y="1281427"/>
                  </a:lnTo>
                  <a:lnTo>
                    <a:pt x="1849392" y="1285408"/>
                  </a:lnTo>
                  <a:lnTo>
                    <a:pt x="1852720" y="1284071"/>
                  </a:lnTo>
                  <a:lnTo>
                    <a:pt x="1855137" y="1278405"/>
                  </a:lnTo>
                  <a:lnTo>
                    <a:pt x="1854133" y="1275218"/>
                  </a:lnTo>
                  <a:close/>
                </a:path>
                <a:path w="18691860" h="11056620">
                  <a:moveTo>
                    <a:pt x="2172773" y="1411140"/>
                  </a:moveTo>
                  <a:lnTo>
                    <a:pt x="2164107" y="1407443"/>
                  </a:lnTo>
                  <a:lnTo>
                    <a:pt x="2160779" y="1408781"/>
                  </a:lnTo>
                  <a:lnTo>
                    <a:pt x="2158362" y="1414448"/>
                  </a:lnTo>
                  <a:lnTo>
                    <a:pt x="2159700" y="1417775"/>
                  </a:lnTo>
                  <a:lnTo>
                    <a:pt x="2168699" y="1421614"/>
                  </a:lnTo>
                  <a:lnTo>
                    <a:pt x="2172026" y="1420276"/>
                  </a:lnTo>
                  <a:lnTo>
                    <a:pt x="2174445" y="1414611"/>
                  </a:lnTo>
                  <a:lnTo>
                    <a:pt x="2172773" y="1411140"/>
                  </a:lnTo>
                  <a:close/>
                </a:path>
                <a:path w="18691860" h="11056620">
                  <a:moveTo>
                    <a:pt x="2253478" y="1443595"/>
                  </a:moveTo>
                  <a:lnTo>
                    <a:pt x="2244479" y="1439757"/>
                  </a:lnTo>
                  <a:lnTo>
                    <a:pt x="2241150" y="1441095"/>
                  </a:lnTo>
                  <a:lnTo>
                    <a:pt x="2238733" y="1446761"/>
                  </a:lnTo>
                  <a:lnTo>
                    <a:pt x="2240072" y="1450089"/>
                  </a:lnTo>
                  <a:lnTo>
                    <a:pt x="2249070" y="1453928"/>
                  </a:lnTo>
                  <a:lnTo>
                    <a:pt x="2252399" y="1452590"/>
                  </a:lnTo>
                  <a:lnTo>
                    <a:pt x="2254958" y="1446591"/>
                  </a:lnTo>
                  <a:lnTo>
                    <a:pt x="2253478" y="1443595"/>
                  </a:lnTo>
                  <a:close/>
                </a:path>
                <a:path w="18691860" h="11056620">
                  <a:moveTo>
                    <a:pt x="1775184" y="1239571"/>
                  </a:moveTo>
                  <a:lnTo>
                    <a:pt x="1765851" y="1235590"/>
                  </a:lnTo>
                  <a:lnTo>
                    <a:pt x="1762665" y="1236595"/>
                  </a:lnTo>
                  <a:lnTo>
                    <a:pt x="1760248" y="1242261"/>
                  </a:lnTo>
                  <a:lnTo>
                    <a:pt x="1761110" y="1245780"/>
                  </a:lnTo>
                  <a:lnTo>
                    <a:pt x="1770443" y="1249761"/>
                  </a:lnTo>
                  <a:lnTo>
                    <a:pt x="1773771" y="1248424"/>
                  </a:lnTo>
                  <a:lnTo>
                    <a:pt x="1776046" y="1243091"/>
                  </a:lnTo>
                  <a:lnTo>
                    <a:pt x="1775184" y="1239571"/>
                  </a:lnTo>
                  <a:close/>
                </a:path>
                <a:path w="18691860" h="11056620">
                  <a:moveTo>
                    <a:pt x="2334325" y="1475718"/>
                  </a:moveTo>
                  <a:lnTo>
                    <a:pt x="2324992" y="1471737"/>
                  </a:lnTo>
                  <a:lnTo>
                    <a:pt x="2321997" y="1473217"/>
                  </a:lnTo>
                  <a:lnTo>
                    <a:pt x="2319580" y="1478883"/>
                  </a:lnTo>
                  <a:lnTo>
                    <a:pt x="2320917" y="1482212"/>
                  </a:lnTo>
                  <a:lnTo>
                    <a:pt x="2330250" y="1486193"/>
                  </a:lnTo>
                  <a:lnTo>
                    <a:pt x="2333245" y="1484713"/>
                  </a:lnTo>
                  <a:lnTo>
                    <a:pt x="2335805" y="1478713"/>
                  </a:lnTo>
                  <a:lnTo>
                    <a:pt x="2334325" y="1475718"/>
                  </a:lnTo>
                  <a:close/>
                </a:path>
                <a:path w="18691860" h="11056620">
                  <a:moveTo>
                    <a:pt x="1696519" y="1203257"/>
                  </a:moveTo>
                  <a:lnTo>
                    <a:pt x="1687186" y="1199276"/>
                  </a:lnTo>
                  <a:lnTo>
                    <a:pt x="1684000" y="1200281"/>
                  </a:lnTo>
                  <a:lnTo>
                    <a:pt x="1681583" y="1205947"/>
                  </a:lnTo>
                  <a:lnTo>
                    <a:pt x="1682445" y="1209467"/>
                  </a:lnTo>
                  <a:lnTo>
                    <a:pt x="1691777" y="1213448"/>
                  </a:lnTo>
                  <a:lnTo>
                    <a:pt x="1695106" y="1212110"/>
                  </a:lnTo>
                  <a:lnTo>
                    <a:pt x="1697381" y="1206777"/>
                  </a:lnTo>
                  <a:lnTo>
                    <a:pt x="1696519" y="1203257"/>
                  </a:lnTo>
                  <a:close/>
                </a:path>
                <a:path w="18691860" h="11056620">
                  <a:moveTo>
                    <a:pt x="2414789" y="1506890"/>
                  </a:moveTo>
                  <a:lnTo>
                    <a:pt x="2405790" y="1503051"/>
                  </a:lnTo>
                  <a:lnTo>
                    <a:pt x="2402794" y="1504532"/>
                  </a:lnTo>
                  <a:lnTo>
                    <a:pt x="2400377" y="1510198"/>
                  </a:lnTo>
                  <a:lnTo>
                    <a:pt x="2401715" y="1513526"/>
                  </a:lnTo>
                  <a:lnTo>
                    <a:pt x="2411048" y="1517507"/>
                  </a:lnTo>
                  <a:lnTo>
                    <a:pt x="2414043" y="1516027"/>
                  </a:lnTo>
                  <a:lnTo>
                    <a:pt x="2416602" y="1510028"/>
                  </a:lnTo>
                  <a:lnTo>
                    <a:pt x="2414789" y="1506890"/>
                  </a:lnTo>
                  <a:close/>
                </a:path>
                <a:path w="18691860" h="11056620">
                  <a:moveTo>
                    <a:pt x="1618089" y="1165469"/>
                  </a:moveTo>
                  <a:lnTo>
                    <a:pt x="1609089" y="1161631"/>
                  </a:lnTo>
                  <a:lnTo>
                    <a:pt x="1605570" y="1162492"/>
                  </a:lnTo>
                  <a:lnTo>
                    <a:pt x="1603011" y="1168492"/>
                  </a:lnTo>
                  <a:lnTo>
                    <a:pt x="1603873" y="1172012"/>
                  </a:lnTo>
                  <a:lnTo>
                    <a:pt x="1613206" y="1175993"/>
                  </a:lnTo>
                  <a:lnTo>
                    <a:pt x="1616534" y="1174654"/>
                  </a:lnTo>
                  <a:lnTo>
                    <a:pt x="1618951" y="1168988"/>
                  </a:lnTo>
                  <a:lnTo>
                    <a:pt x="1618089" y="1165469"/>
                  </a:lnTo>
                  <a:close/>
                </a:path>
                <a:path w="18691860" h="11056620">
                  <a:moveTo>
                    <a:pt x="2496062" y="1538014"/>
                  </a:moveTo>
                  <a:lnTo>
                    <a:pt x="2486729" y="1534032"/>
                  </a:lnTo>
                  <a:lnTo>
                    <a:pt x="2483734" y="1535512"/>
                  </a:lnTo>
                  <a:lnTo>
                    <a:pt x="2481317" y="1541178"/>
                  </a:lnTo>
                  <a:lnTo>
                    <a:pt x="2482655" y="1544507"/>
                  </a:lnTo>
                  <a:lnTo>
                    <a:pt x="2485321" y="1545644"/>
                  </a:lnTo>
                  <a:lnTo>
                    <a:pt x="2485797" y="1545453"/>
                  </a:lnTo>
                  <a:lnTo>
                    <a:pt x="2492130" y="1548155"/>
                  </a:lnTo>
                  <a:lnTo>
                    <a:pt x="2495125" y="1546674"/>
                  </a:lnTo>
                  <a:lnTo>
                    <a:pt x="2497542" y="1541008"/>
                  </a:lnTo>
                  <a:lnTo>
                    <a:pt x="2496062" y="1538014"/>
                  </a:lnTo>
                  <a:close/>
                </a:path>
                <a:path w="18691860" h="11056620">
                  <a:moveTo>
                    <a:pt x="1536993" y="1126542"/>
                  </a:moveTo>
                  <a:lnTo>
                    <a:pt x="1530993" y="1123983"/>
                  </a:lnTo>
                  <a:lnTo>
                    <a:pt x="1527474" y="1124846"/>
                  </a:lnTo>
                  <a:lnTo>
                    <a:pt x="1524915" y="1130844"/>
                  </a:lnTo>
                  <a:lnTo>
                    <a:pt x="1525920" y="1134031"/>
                  </a:lnTo>
                  <a:lnTo>
                    <a:pt x="1528777" y="1135644"/>
                  </a:lnTo>
                  <a:lnTo>
                    <a:pt x="1535110" y="1138345"/>
                  </a:lnTo>
                  <a:lnTo>
                    <a:pt x="1538438" y="1137007"/>
                  </a:lnTo>
                  <a:lnTo>
                    <a:pt x="1540855" y="1131342"/>
                  </a:lnTo>
                  <a:lnTo>
                    <a:pt x="1539851" y="1128155"/>
                  </a:lnTo>
                  <a:lnTo>
                    <a:pt x="1536993" y="1126542"/>
                  </a:lnTo>
                  <a:close/>
                </a:path>
                <a:path w="18691860" h="11056620">
                  <a:moveTo>
                    <a:pt x="2577761" y="1568135"/>
                  </a:moveTo>
                  <a:lnTo>
                    <a:pt x="2574620" y="1567189"/>
                  </a:lnTo>
                  <a:lnTo>
                    <a:pt x="2568286" y="1564488"/>
                  </a:lnTo>
                  <a:lnTo>
                    <a:pt x="2565291" y="1565968"/>
                  </a:lnTo>
                  <a:lnTo>
                    <a:pt x="2562732" y="1571968"/>
                  </a:lnTo>
                  <a:lnTo>
                    <a:pt x="2564212" y="1574962"/>
                  </a:lnTo>
                  <a:lnTo>
                    <a:pt x="2566879" y="1576100"/>
                  </a:lnTo>
                  <a:lnTo>
                    <a:pt x="2567355" y="1575909"/>
                  </a:lnTo>
                  <a:lnTo>
                    <a:pt x="2573687" y="1578610"/>
                  </a:lnTo>
                  <a:lnTo>
                    <a:pt x="2576682" y="1577131"/>
                  </a:lnTo>
                  <a:lnTo>
                    <a:pt x="2579099" y="1571464"/>
                  </a:lnTo>
                  <a:lnTo>
                    <a:pt x="2577761" y="1568135"/>
                  </a:lnTo>
                  <a:close/>
                </a:path>
                <a:path w="18691860" h="11056620">
                  <a:moveTo>
                    <a:pt x="11912946" y="5546672"/>
                  </a:moveTo>
                  <a:lnTo>
                    <a:pt x="11909377" y="5546726"/>
                  </a:lnTo>
                  <a:lnTo>
                    <a:pt x="11907240" y="5548965"/>
                  </a:lnTo>
                  <a:lnTo>
                    <a:pt x="11904769" y="5551063"/>
                  </a:lnTo>
                  <a:lnTo>
                    <a:pt x="11904824" y="5554632"/>
                  </a:lnTo>
                  <a:lnTo>
                    <a:pt x="11907063" y="5556769"/>
                  </a:lnTo>
                  <a:lnTo>
                    <a:pt x="11909494" y="5559382"/>
                  </a:lnTo>
                  <a:lnTo>
                    <a:pt x="11910018" y="5560000"/>
                  </a:lnTo>
                  <a:lnTo>
                    <a:pt x="11913349" y="5561421"/>
                  </a:lnTo>
                  <a:lnTo>
                    <a:pt x="11915444" y="5561132"/>
                  </a:lnTo>
                  <a:lnTo>
                    <a:pt x="11919768" y="5557462"/>
                  </a:lnTo>
                  <a:lnTo>
                    <a:pt x="11919713" y="5553892"/>
                  </a:lnTo>
                  <a:lnTo>
                    <a:pt x="11917474" y="5551755"/>
                  </a:lnTo>
                  <a:lnTo>
                    <a:pt x="11915043" y="5549143"/>
                  </a:lnTo>
                  <a:lnTo>
                    <a:pt x="11912946" y="5546672"/>
                  </a:lnTo>
                  <a:close/>
                </a:path>
                <a:path w="18691860" h="11056620">
                  <a:moveTo>
                    <a:pt x="1453466" y="1085003"/>
                  </a:moveTo>
                  <a:lnTo>
                    <a:pt x="1450138" y="1086341"/>
                  </a:lnTo>
                  <a:lnTo>
                    <a:pt x="1447196" y="1091390"/>
                  </a:lnTo>
                  <a:lnTo>
                    <a:pt x="1448059" y="1094909"/>
                  </a:lnTo>
                  <a:lnTo>
                    <a:pt x="1450916" y="1096522"/>
                  </a:lnTo>
                  <a:lnTo>
                    <a:pt x="1457249" y="1099223"/>
                  </a:lnTo>
                  <a:lnTo>
                    <a:pt x="1460435" y="1098219"/>
                  </a:lnTo>
                  <a:lnTo>
                    <a:pt x="1461572" y="1095552"/>
                  </a:lnTo>
                  <a:lnTo>
                    <a:pt x="1463043" y="1093028"/>
                  </a:lnTo>
                  <a:lnTo>
                    <a:pt x="1462181" y="1089509"/>
                  </a:lnTo>
                  <a:lnTo>
                    <a:pt x="1459323" y="1087896"/>
                  </a:lnTo>
                  <a:lnTo>
                    <a:pt x="1455990" y="1086474"/>
                  </a:lnTo>
                  <a:lnTo>
                    <a:pt x="1453466" y="1085003"/>
                  </a:lnTo>
                  <a:close/>
                </a:path>
                <a:path w="18691860" h="11056620">
                  <a:moveTo>
                    <a:pt x="2658985" y="1598450"/>
                  </a:moveTo>
                  <a:lnTo>
                    <a:pt x="2649653" y="1594469"/>
                  </a:lnTo>
                  <a:lnTo>
                    <a:pt x="2646658" y="1595948"/>
                  </a:lnTo>
                  <a:lnTo>
                    <a:pt x="2644098" y="1601949"/>
                  </a:lnTo>
                  <a:lnTo>
                    <a:pt x="2645578" y="1604943"/>
                  </a:lnTo>
                  <a:lnTo>
                    <a:pt x="2648245" y="1606081"/>
                  </a:lnTo>
                  <a:lnTo>
                    <a:pt x="2648721" y="1605890"/>
                  </a:lnTo>
                  <a:lnTo>
                    <a:pt x="2655053" y="1608591"/>
                  </a:lnTo>
                  <a:lnTo>
                    <a:pt x="2658048" y="1607112"/>
                  </a:lnTo>
                  <a:lnTo>
                    <a:pt x="2660466" y="1601444"/>
                  </a:lnTo>
                  <a:lnTo>
                    <a:pt x="2658985" y="1598450"/>
                  </a:lnTo>
                  <a:close/>
                </a:path>
                <a:path w="18691860" h="11056620">
                  <a:moveTo>
                    <a:pt x="2740636" y="1627764"/>
                  </a:moveTo>
                  <a:lnTo>
                    <a:pt x="2737494" y="1626818"/>
                  </a:lnTo>
                  <a:lnTo>
                    <a:pt x="2731161" y="1624117"/>
                  </a:lnTo>
                  <a:lnTo>
                    <a:pt x="2728166" y="1625597"/>
                  </a:lnTo>
                  <a:lnTo>
                    <a:pt x="2725607" y="1631596"/>
                  </a:lnTo>
                  <a:lnTo>
                    <a:pt x="2727087" y="1634591"/>
                  </a:lnTo>
                  <a:lnTo>
                    <a:pt x="2729753" y="1635729"/>
                  </a:lnTo>
                  <a:lnTo>
                    <a:pt x="2730229" y="1635537"/>
                  </a:lnTo>
                  <a:lnTo>
                    <a:pt x="2736562" y="1638239"/>
                  </a:lnTo>
                  <a:lnTo>
                    <a:pt x="2739557" y="1636758"/>
                  </a:lnTo>
                  <a:lnTo>
                    <a:pt x="2742116" y="1630760"/>
                  </a:lnTo>
                  <a:lnTo>
                    <a:pt x="2740636" y="1627764"/>
                  </a:lnTo>
                  <a:close/>
                </a:path>
                <a:path w="18691860" h="11056620">
                  <a:moveTo>
                    <a:pt x="1382080" y="1048249"/>
                  </a:moveTo>
                  <a:lnTo>
                    <a:pt x="1379080" y="1046970"/>
                  </a:lnTo>
                  <a:lnTo>
                    <a:pt x="1376281" y="1051685"/>
                  </a:lnTo>
                  <a:lnTo>
                    <a:pt x="1374006" y="1057018"/>
                  </a:lnTo>
                  <a:lnTo>
                    <a:pt x="1380006" y="1059577"/>
                  </a:lnTo>
                  <a:lnTo>
                    <a:pt x="1383192" y="1058572"/>
                  </a:lnTo>
                  <a:lnTo>
                    <a:pt x="1384697" y="1055275"/>
                  </a:lnTo>
                  <a:lnTo>
                    <a:pt x="1385800" y="1053381"/>
                  </a:lnTo>
                  <a:lnTo>
                    <a:pt x="1384938" y="1049862"/>
                  </a:lnTo>
                  <a:lnTo>
                    <a:pt x="1382080" y="1048249"/>
                  </a:lnTo>
                  <a:close/>
                </a:path>
                <a:path w="18691860" h="11056620">
                  <a:moveTo>
                    <a:pt x="2821620" y="1656793"/>
                  </a:moveTo>
                  <a:lnTo>
                    <a:pt x="2818812" y="1655989"/>
                  </a:lnTo>
                  <a:lnTo>
                    <a:pt x="2812812" y="1653430"/>
                  </a:lnTo>
                  <a:lnTo>
                    <a:pt x="2809817" y="1654910"/>
                  </a:lnTo>
                  <a:lnTo>
                    <a:pt x="2807258" y="1660910"/>
                  </a:lnTo>
                  <a:lnTo>
                    <a:pt x="2808738" y="1663906"/>
                  </a:lnTo>
                  <a:lnTo>
                    <a:pt x="2811404" y="1665043"/>
                  </a:lnTo>
                  <a:lnTo>
                    <a:pt x="2811880" y="1664852"/>
                  </a:lnTo>
                  <a:lnTo>
                    <a:pt x="2817879" y="1667411"/>
                  </a:lnTo>
                  <a:lnTo>
                    <a:pt x="2820875" y="1665930"/>
                  </a:lnTo>
                  <a:lnTo>
                    <a:pt x="2823434" y="1659931"/>
                  </a:lnTo>
                  <a:lnTo>
                    <a:pt x="2821620" y="1656793"/>
                  </a:lnTo>
                  <a:close/>
                </a:path>
                <a:path w="18691860" h="11056620">
                  <a:moveTo>
                    <a:pt x="1305597" y="1007745"/>
                  </a:moveTo>
                  <a:lnTo>
                    <a:pt x="1302597" y="1006465"/>
                  </a:lnTo>
                  <a:lnTo>
                    <a:pt x="1299798" y="1011180"/>
                  </a:lnTo>
                  <a:lnTo>
                    <a:pt x="1297523" y="1016513"/>
                  </a:lnTo>
                  <a:lnTo>
                    <a:pt x="1300856" y="1017935"/>
                  </a:lnTo>
                  <a:lnTo>
                    <a:pt x="1300714" y="1018268"/>
                  </a:lnTo>
                  <a:lnTo>
                    <a:pt x="1303380" y="1019406"/>
                  </a:lnTo>
                  <a:lnTo>
                    <a:pt x="1306566" y="1018402"/>
                  </a:lnTo>
                  <a:lnTo>
                    <a:pt x="1308242" y="1014782"/>
                  </a:lnTo>
                  <a:lnTo>
                    <a:pt x="1309317" y="1012876"/>
                  </a:lnTo>
                  <a:lnTo>
                    <a:pt x="1308312" y="1009691"/>
                  </a:lnTo>
                  <a:lnTo>
                    <a:pt x="1305597" y="1007745"/>
                  </a:lnTo>
                  <a:close/>
                </a:path>
                <a:path w="18691860" h="11056620">
                  <a:moveTo>
                    <a:pt x="2903413" y="1685775"/>
                  </a:moveTo>
                  <a:lnTo>
                    <a:pt x="2900604" y="1684971"/>
                  </a:lnTo>
                  <a:lnTo>
                    <a:pt x="2894604" y="1682412"/>
                  </a:lnTo>
                  <a:lnTo>
                    <a:pt x="2891609" y="1683891"/>
                  </a:lnTo>
                  <a:lnTo>
                    <a:pt x="2889192" y="1689557"/>
                  </a:lnTo>
                  <a:lnTo>
                    <a:pt x="2890673" y="1692553"/>
                  </a:lnTo>
                  <a:lnTo>
                    <a:pt x="2899672" y="1696392"/>
                  </a:lnTo>
                  <a:lnTo>
                    <a:pt x="2902667" y="1694911"/>
                  </a:lnTo>
                  <a:lnTo>
                    <a:pt x="2905227" y="1688912"/>
                  </a:lnTo>
                  <a:lnTo>
                    <a:pt x="2903413" y="1685775"/>
                  </a:lnTo>
                  <a:close/>
                </a:path>
                <a:path w="18691860" h="11056620">
                  <a:moveTo>
                    <a:pt x="1223492" y="962872"/>
                  </a:moveTo>
                  <a:lnTo>
                    <a:pt x="1219972" y="963735"/>
                  </a:lnTo>
                  <a:lnTo>
                    <a:pt x="1216747" y="969450"/>
                  </a:lnTo>
                  <a:lnTo>
                    <a:pt x="1217751" y="972637"/>
                  </a:lnTo>
                  <a:lnTo>
                    <a:pt x="1220467" y="974582"/>
                  </a:lnTo>
                  <a:lnTo>
                    <a:pt x="1226799" y="977283"/>
                  </a:lnTo>
                  <a:lnTo>
                    <a:pt x="1230319" y="976421"/>
                  </a:lnTo>
                  <a:lnTo>
                    <a:pt x="1231456" y="973756"/>
                  </a:lnTo>
                  <a:lnTo>
                    <a:pt x="1233069" y="970897"/>
                  </a:lnTo>
                  <a:lnTo>
                    <a:pt x="1232064" y="967711"/>
                  </a:lnTo>
                  <a:lnTo>
                    <a:pt x="1229349" y="965764"/>
                  </a:lnTo>
                  <a:lnTo>
                    <a:pt x="1226016" y="964343"/>
                  </a:lnTo>
                  <a:lnTo>
                    <a:pt x="1223492" y="962872"/>
                  </a:lnTo>
                  <a:close/>
                </a:path>
                <a:path w="18691860" h="11056620">
                  <a:moveTo>
                    <a:pt x="2985824" y="1714231"/>
                  </a:moveTo>
                  <a:lnTo>
                    <a:pt x="2982682" y="1713284"/>
                  </a:lnTo>
                  <a:lnTo>
                    <a:pt x="2979348" y="1711862"/>
                  </a:lnTo>
                  <a:lnTo>
                    <a:pt x="2976540" y="1711058"/>
                  </a:lnTo>
                  <a:lnTo>
                    <a:pt x="2973545" y="1712539"/>
                  </a:lnTo>
                  <a:lnTo>
                    <a:pt x="2971128" y="1718205"/>
                  </a:lnTo>
                  <a:lnTo>
                    <a:pt x="2972608" y="1721200"/>
                  </a:lnTo>
                  <a:lnTo>
                    <a:pt x="2979274" y="1724043"/>
                  </a:lnTo>
                  <a:lnTo>
                    <a:pt x="2982083" y="1724847"/>
                  </a:lnTo>
                  <a:lnTo>
                    <a:pt x="2985078" y="1723368"/>
                  </a:lnTo>
                  <a:lnTo>
                    <a:pt x="2986357" y="1720369"/>
                  </a:lnTo>
                  <a:lnTo>
                    <a:pt x="2986988" y="1718273"/>
                  </a:lnTo>
                  <a:lnTo>
                    <a:pt x="2987304" y="1717226"/>
                  </a:lnTo>
                  <a:lnTo>
                    <a:pt x="2985824" y="1714231"/>
                  </a:lnTo>
                  <a:close/>
                </a:path>
                <a:path w="18691860" h="11056620">
                  <a:moveTo>
                    <a:pt x="3067709" y="1742070"/>
                  </a:moveTo>
                  <a:lnTo>
                    <a:pt x="3064568" y="1741124"/>
                  </a:lnTo>
                  <a:lnTo>
                    <a:pt x="3061234" y="1739702"/>
                  </a:lnTo>
                  <a:lnTo>
                    <a:pt x="3058425" y="1738898"/>
                  </a:lnTo>
                  <a:lnTo>
                    <a:pt x="3055431" y="1740378"/>
                  </a:lnTo>
                  <a:lnTo>
                    <a:pt x="3053014" y="1746044"/>
                  </a:lnTo>
                  <a:lnTo>
                    <a:pt x="3054493" y="1749039"/>
                  </a:lnTo>
                  <a:lnTo>
                    <a:pt x="3061160" y="1751883"/>
                  </a:lnTo>
                  <a:lnTo>
                    <a:pt x="3063969" y="1752687"/>
                  </a:lnTo>
                  <a:lnTo>
                    <a:pt x="3066964" y="1751206"/>
                  </a:lnTo>
                  <a:lnTo>
                    <a:pt x="3068243" y="1748207"/>
                  </a:lnTo>
                  <a:lnTo>
                    <a:pt x="3068874" y="1746112"/>
                  </a:lnTo>
                  <a:lnTo>
                    <a:pt x="3069190" y="1745065"/>
                  </a:lnTo>
                  <a:lnTo>
                    <a:pt x="3067709" y="1742070"/>
                  </a:lnTo>
                  <a:close/>
                </a:path>
                <a:path w="18691860" h="11056620">
                  <a:moveTo>
                    <a:pt x="1147861" y="920368"/>
                  </a:moveTo>
                  <a:lnTo>
                    <a:pt x="1144008" y="921089"/>
                  </a:lnTo>
                  <a:lnTo>
                    <a:pt x="1142729" y="924088"/>
                  </a:lnTo>
                  <a:lnTo>
                    <a:pt x="1141259" y="926612"/>
                  </a:lnTo>
                  <a:lnTo>
                    <a:pt x="1142454" y="930274"/>
                  </a:lnTo>
                  <a:lnTo>
                    <a:pt x="1144836" y="932078"/>
                  </a:lnTo>
                  <a:lnTo>
                    <a:pt x="1151169" y="934779"/>
                  </a:lnTo>
                  <a:lnTo>
                    <a:pt x="1154688" y="933917"/>
                  </a:lnTo>
                  <a:lnTo>
                    <a:pt x="1155826" y="931251"/>
                  </a:lnTo>
                  <a:lnTo>
                    <a:pt x="1157297" y="928726"/>
                  </a:lnTo>
                  <a:lnTo>
                    <a:pt x="1156101" y="925065"/>
                  </a:lnTo>
                  <a:lnTo>
                    <a:pt x="1153719" y="923261"/>
                  </a:lnTo>
                  <a:lnTo>
                    <a:pt x="1150386" y="921839"/>
                  </a:lnTo>
                  <a:lnTo>
                    <a:pt x="1147861" y="920368"/>
                  </a:lnTo>
                  <a:close/>
                </a:path>
                <a:path w="18691860" h="11056620">
                  <a:moveTo>
                    <a:pt x="11852365" y="5484586"/>
                  </a:moveTo>
                  <a:lnTo>
                    <a:pt x="11848796" y="5484640"/>
                  </a:lnTo>
                  <a:lnTo>
                    <a:pt x="11844522" y="5489120"/>
                  </a:lnTo>
                  <a:lnTo>
                    <a:pt x="11844576" y="5492688"/>
                  </a:lnTo>
                  <a:lnTo>
                    <a:pt x="11846817" y="5494826"/>
                  </a:lnTo>
                  <a:lnTo>
                    <a:pt x="11849248" y="5497439"/>
                  </a:lnTo>
                  <a:lnTo>
                    <a:pt x="11849773" y="5498057"/>
                  </a:lnTo>
                  <a:lnTo>
                    <a:pt x="11853105" y="5499478"/>
                  </a:lnTo>
                  <a:lnTo>
                    <a:pt x="11855672" y="5498997"/>
                  </a:lnTo>
                  <a:lnTo>
                    <a:pt x="11857191" y="5497283"/>
                  </a:lnTo>
                  <a:lnTo>
                    <a:pt x="11859329" y="5495042"/>
                  </a:lnTo>
                  <a:lnTo>
                    <a:pt x="11859276" y="5491475"/>
                  </a:lnTo>
                  <a:lnTo>
                    <a:pt x="11857037" y="5489337"/>
                  </a:lnTo>
                  <a:lnTo>
                    <a:pt x="11854605" y="5486724"/>
                  </a:lnTo>
                  <a:lnTo>
                    <a:pt x="11852365" y="5484586"/>
                  </a:lnTo>
                  <a:close/>
                </a:path>
                <a:path w="18691860" h="11056620">
                  <a:moveTo>
                    <a:pt x="3149929" y="1770050"/>
                  </a:moveTo>
                  <a:lnTo>
                    <a:pt x="3146787" y="1769104"/>
                  </a:lnTo>
                  <a:lnTo>
                    <a:pt x="3143454" y="1767682"/>
                  </a:lnTo>
                  <a:lnTo>
                    <a:pt x="3140646" y="1766878"/>
                  </a:lnTo>
                  <a:lnTo>
                    <a:pt x="3137650" y="1768358"/>
                  </a:lnTo>
                  <a:lnTo>
                    <a:pt x="3135233" y="1774025"/>
                  </a:lnTo>
                  <a:lnTo>
                    <a:pt x="3136713" y="1777020"/>
                  </a:lnTo>
                  <a:lnTo>
                    <a:pt x="3139379" y="1778157"/>
                  </a:lnTo>
                  <a:lnTo>
                    <a:pt x="3139855" y="1777966"/>
                  </a:lnTo>
                  <a:lnTo>
                    <a:pt x="3143521" y="1779530"/>
                  </a:lnTo>
                  <a:lnTo>
                    <a:pt x="3146330" y="1780334"/>
                  </a:lnTo>
                  <a:lnTo>
                    <a:pt x="3149325" y="1778854"/>
                  </a:lnTo>
                  <a:lnTo>
                    <a:pt x="3150605" y="1775855"/>
                  </a:lnTo>
                  <a:lnTo>
                    <a:pt x="3151409" y="1773045"/>
                  </a:lnTo>
                  <a:lnTo>
                    <a:pt x="3149929" y="1770050"/>
                  </a:lnTo>
                  <a:close/>
                </a:path>
                <a:path w="18691860" h="11056620">
                  <a:moveTo>
                    <a:pt x="1073466" y="876816"/>
                  </a:moveTo>
                  <a:lnTo>
                    <a:pt x="1069947" y="877678"/>
                  </a:lnTo>
                  <a:lnTo>
                    <a:pt x="1068476" y="880202"/>
                  </a:lnTo>
                  <a:lnTo>
                    <a:pt x="1067401" y="882106"/>
                  </a:lnTo>
                  <a:lnTo>
                    <a:pt x="1066864" y="883059"/>
                  </a:lnTo>
                  <a:lnTo>
                    <a:pt x="1067726" y="886579"/>
                  </a:lnTo>
                  <a:lnTo>
                    <a:pt x="1070108" y="888383"/>
                  </a:lnTo>
                  <a:lnTo>
                    <a:pt x="1076441" y="891085"/>
                  </a:lnTo>
                  <a:lnTo>
                    <a:pt x="1079485" y="890413"/>
                  </a:lnTo>
                  <a:lnTo>
                    <a:pt x="1080956" y="887888"/>
                  </a:lnTo>
                  <a:lnTo>
                    <a:pt x="1082031" y="885984"/>
                  </a:lnTo>
                  <a:lnTo>
                    <a:pt x="1082568" y="885031"/>
                  </a:lnTo>
                  <a:lnTo>
                    <a:pt x="1081706" y="881512"/>
                  </a:lnTo>
                  <a:lnTo>
                    <a:pt x="1079324" y="879708"/>
                  </a:lnTo>
                  <a:lnTo>
                    <a:pt x="1075990" y="878286"/>
                  </a:lnTo>
                  <a:lnTo>
                    <a:pt x="1073466" y="876816"/>
                  </a:lnTo>
                  <a:close/>
                </a:path>
                <a:path w="18691860" h="11056620">
                  <a:moveTo>
                    <a:pt x="3232099" y="1797223"/>
                  </a:moveTo>
                  <a:lnTo>
                    <a:pt x="3229290" y="1796419"/>
                  </a:lnTo>
                  <a:lnTo>
                    <a:pt x="3225957" y="1794997"/>
                  </a:lnTo>
                  <a:lnTo>
                    <a:pt x="3223149" y="1794193"/>
                  </a:lnTo>
                  <a:lnTo>
                    <a:pt x="3220154" y="1795672"/>
                  </a:lnTo>
                  <a:lnTo>
                    <a:pt x="3217737" y="1801339"/>
                  </a:lnTo>
                  <a:lnTo>
                    <a:pt x="3219217" y="1804334"/>
                  </a:lnTo>
                  <a:lnTo>
                    <a:pt x="3221883" y="1805472"/>
                  </a:lnTo>
                  <a:lnTo>
                    <a:pt x="3222359" y="1805280"/>
                  </a:lnTo>
                  <a:lnTo>
                    <a:pt x="3226025" y="1806845"/>
                  </a:lnTo>
                  <a:lnTo>
                    <a:pt x="3228834" y="1807649"/>
                  </a:lnTo>
                  <a:lnTo>
                    <a:pt x="3231829" y="1806168"/>
                  </a:lnTo>
                  <a:lnTo>
                    <a:pt x="3233108" y="1803169"/>
                  </a:lnTo>
                  <a:lnTo>
                    <a:pt x="3233912" y="1800361"/>
                  </a:lnTo>
                  <a:lnTo>
                    <a:pt x="3232099" y="1797223"/>
                  </a:lnTo>
                  <a:close/>
                </a:path>
                <a:path w="18691860" h="11056620">
                  <a:moveTo>
                    <a:pt x="3314745" y="1824204"/>
                  </a:moveTo>
                  <a:lnTo>
                    <a:pt x="3311461" y="1823591"/>
                  </a:lnTo>
                  <a:lnTo>
                    <a:pt x="3308128" y="1822169"/>
                  </a:lnTo>
                  <a:lnTo>
                    <a:pt x="3305319" y="1821365"/>
                  </a:lnTo>
                  <a:lnTo>
                    <a:pt x="3302324" y="1822844"/>
                  </a:lnTo>
                  <a:lnTo>
                    <a:pt x="3299907" y="1828511"/>
                  </a:lnTo>
                  <a:lnTo>
                    <a:pt x="3301387" y="1831506"/>
                  </a:lnTo>
                  <a:lnTo>
                    <a:pt x="3304054" y="1832643"/>
                  </a:lnTo>
                  <a:lnTo>
                    <a:pt x="3304529" y="1832452"/>
                  </a:lnTo>
                  <a:lnTo>
                    <a:pt x="3308195" y="1834016"/>
                  </a:lnTo>
                  <a:lnTo>
                    <a:pt x="3311004" y="1834820"/>
                  </a:lnTo>
                  <a:lnTo>
                    <a:pt x="3313999" y="1833341"/>
                  </a:lnTo>
                  <a:lnTo>
                    <a:pt x="3315279" y="1830341"/>
                  </a:lnTo>
                  <a:lnTo>
                    <a:pt x="3316083" y="1827533"/>
                  </a:lnTo>
                  <a:lnTo>
                    <a:pt x="3314745" y="1824204"/>
                  </a:lnTo>
                  <a:close/>
                </a:path>
                <a:path w="18691860" h="11056620">
                  <a:moveTo>
                    <a:pt x="999022" y="832454"/>
                  </a:moveTo>
                  <a:lnTo>
                    <a:pt x="995503" y="833316"/>
                  </a:lnTo>
                  <a:lnTo>
                    <a:pt x="992562" y="838364"/>
                  </a:lnTo>
                  <a:lnTo>
                    <a:pt x="993424" y="841884"/>
                  </a:lnTo>
                  <a:lnTo>
                    <a:pt x="995664" y="844022"/>
                  </a:lnTo>
                  <a:lnTo>
                    <a:pt x="1002330" y="846865"/>
                  </a:lnTo>
                  <a:lnTo>
                    <a:pt x="1005374" y="846193"/>
                  </a:lnTo>
                  <a:lnTo>
                    <a:pt x="1008316" y="841145"/>
                  </a:lnTo>
                  <a:lnTo>
                    <a:pt x="1007453" y="837625"/>
                  </a:lnTo>
                  <a:lnTo>
                    <a:pt x="1005213" y="835489"/>
                  </a:lnTo>
                  <a:lnTo>
                    <a:pt x="1001880" y="834067"/>
                  </a:lnTo>
                  <a:lnTo>
                    <a:pt x="999022" y="832454"/>
                  </a:lnTo>
                  <a:close/>
                </a:path>
                <a:path w="18691860" h="11056620">
                  <a:moveTo>
                    <a:pt x="3397391" y="1851184"/>
                  </a:moveTo>
                  <a:lnTo>
                    <a:pt x="3394107" y="1850572"/>
                  </a:lnTo>
                  <a:lnTo>
                    <a:pt x="3390774" y="1849150"/>
                  </a:lnTo>
                  <a:lnTo>
                    <a:pt x="3387966" y="1848346"/>
                  </a:lnTo>
                  <a:lnTo>
                    <a:pt x="3384970" y="1849826"/>
                  </a:lnTo>
                  <a:lnTo>
                    <a:pt x="3382553" y="1855491"/>
                  </a:lnTo>
                  <a:lnTo>
                    <a:pt x="3384033" y="1858487"/>
                  </a:lnTo>
                  <a:lnTo>
                    <a:pt x="3386700" y="1859624"/>
                  </a:lnTo>
                  <a:lnTo>
                    <a:pt x="3387175" y="1859433"/>
                  </a:lnTo>
                  <a:lnTo>
                    <a:pt x="3390842" y="1860997"/>
                  </a:lnTo>
                  <a:lnTo>
                    <a:pt x="3393650" y="1861801"/>
                  </a:lnTo>
                  <a:lnTo>
                    <a:pt x="3396645" y="1860322"/>
                  </a:lnTo>
                  <a:lnTo>
                    <a:pt x="3397925" y="1857321"/>
                  </a:lnTo>
                  <a:lnTo>
                    <a:pt x="3398728" y="1854513"/>
                  </a:lnTo>
                  <a:lnTo>
                    <a:pt x="3397391" y="1851184"/>
                  </a:lnTo>
                  <a:close/>
                </a:path>
                <a:path w="18691860" h="11056620">
                  <a:moveTo>
                    <a:pt x="11790600" y="5424359"/>
                  </a:moveTo>
                  <a:lnTo>
                    <a:pt x="11787030" y="5424413"/>
                  </a:lnTo>
                  <a:lnTo>
                    <a:pt x="11782755" y="5428892"/>
                  </a:lnTo>
                  <a:lnTo>
                    <a:pt x="11782810" y="5432462"/>
                  </a:lnTo>
                  <a:lnTo>
                    <a:pt x="11785049" y="5434599"/>
                  </a:lnTo>
                  <a:lnTo>
                    <a:pt x="11787623" y="5436878"/>
                  </a:lnTo>
                  <a:lnTo>
                    <a:pt x="11787814" y="5437353"/>
                  </a:lnTo>
                  <a:lnTo>
                    <a:pt x="11791480" y="5438917"/>
                  </a:lnTo>
                  <a:lnTo>
                    <a:pt x="11794046" y="5438437"/>
                  </a:lnTo>
                  <a:lnTo>
                    <a:pt x="11795568" y="5436722"/>
                  </a:lnTo>
                  <a:lnTo>
                    <a:pt x="11797706" y="5434482"/>
                  </a:lnTo>
                  <a:lnTo>
                    <a:pt x="11797651" y="5430913"/>
                  </a:lnTo>
                  <a:lnTo>
                    <a:pt x="11795411" y="5428776"/>
                  </a:lnTo>
                  <a:lnTo>
                    <a:pt x="11792839" y="5426496"/>
                  </a:lnTo>
                  <a:lnTo>
                    <a:pt x="11790600" y="5424359"/>
                  </a:lnTo>
                  <a:close/>
                </a:path>
                <a:path w="18691860" h="11056620">
                  <a:moveTo>
                    <a:pt x="3479846" y="1877691"/>
                  </a:moveTo>
                  <a:lnTo>
                    <a:pt x="3476562" y="1877077"/>
                  </a:lnTo>
                  <a:lnTo>
                    <a:pt x="3473228" y="1875655"/>
                  </a:lnTo>
                  <a:lnTo>
                    <a:pt x="3470086" y="1874709"/>
                  </a:lnTo>
                  <a:lnTo>
                    <a:pt x="3467425" y="1876331"/>
                  </a:lnTo>
                  <a:lnTo>
                    <a:pt x="3465008" y="1881998"/>
                  </a:lnTo>
                  <a:lnTo>
                    <a:pt x="3466488" y="1884993"/>
                  </a:lnTo>
                  <a:lnTo>
                    <a:pt x="3469154" y="1886131"/>
                  </a:lnTo>
                  <a:lnTo>
                    <a:pt x="3469629" y="1885939"/>
                  </a:lnTo>
                  <a:lnTo>
                    <a:pt x="3473296" y="1887503"/>
                  </a:lnTo>
                  <a:lnTo>
                    <a:pt x="3476438" y="1888450"/>
                  </a:lnTo>
                  <a:lnTo>
                    <a:pt x="3479100" y="1886827"/>
                  </a:lnTo>
                  <a:lnTo>
                    <a:pt x="3480380" y="1883828"/>
                  </a:lnTo>
                  <a:lnTo>
                    <a:pt x="3481184" y="1881019"/>
                  </a:lnTo>
                  <a:lnTo>
                    <a:pt x="3479846" y="1877691"/>
                  </a:lnTo>
                  <a:close/>
                </a:path>
                <a:path w="18691860" h="11056620">
                  <a:moveTo>
                    <a:pt x="925432" y="786092"/>
                  </a:moveTo>
                  <a:lnTo>
                    <a:pt x="921912" y="786954"/>
                  </a:lnTo>
                  <a:lnTo>
                    <a:pt x="920809" y="788847"/>
                  </a:lnTo>
                  <a:lnTo>
                    <a:pt x="919187" y="791700"/>
                  </a:lnTo>
                  <a:lnTo>
                    <a:pt x="918829" y="792335"/>
                  </a:lnTo>
                  <a:lnTo>
                    <a:pt x="919691" y="795855"/>
                  </a:lnTo>
                  <a:lnTo>
                    <a:pt x="922215" y="797326"/>
                  </a:lnTo>
                  <a:lnTo>
                    <a:pt x="925264" y="799415"/>
                  </a:lnTo>
                  <a:lnTo>
                    <a:pt x="928597" y="800837"/>
                  </a:lnTo>
                  <a:lnTo>
                    <a:pt x="931641" y="800165"/>
                  </a:lnTo>
                  <a:lnTo>
                    <a:pt x="932744" y="798271"/>
                  </a:lnTo>
                  <a:lnTo>
                    <a:pt x="934366" y="795418"/>
                  </a:lnTo>
                  <a:lnTo>
                    <a:pt x="934725" y="794783"/>
                  </a:lnTo>
                  <a:lnTo>
                    <a:pt x="933862" y="791264"/>
                  </a:lnTo>
                  <a:lnTo>
                    <a:pt x="931338" y="789793"/>
                  </a:lnTo>
                  <a:lnTo>
                    <a:pt x="928289" y="787705"/>
                  </a:lnTo>
                  <a:lnTo>
                    <a:pt x="925432" y="786092"/>
                  </a:lnTo>
                  <a:close/>
                </a:path>
                <a:path w="18691860" h="11056620">
                  <a:moveTo>
                    <a:pt x="3562300" y="1904196"/>
                  </a:moveTo>
                  <a:lnTo>
                    <a:pt x="3559350" y="1903724"/>
                  </a:lnTo>
                  <a:lnTo>
                    <a:pt x="3556017" y="1902302"/>
                  </a:lnTo>
                  <a:lnTo>
                    <a:pt x="3552875" y="1901356"/>
                  </a:lnTo>
                  <a:lnTo>
                    <a:pt x="3550213" y="1902979"/>
                  </a:lnTo>
                  <a:lnTo>
                    <a:pt x="3547796" y="1908645"/>
                  </a:lnTo>
                  <a:lnTo>
                    <a:pt x="3549276" y="1911641"/>
                  </a:lnTo>
                  <a:lnTo>
                    <a:pt x="3552609" y="1913062"/>
                  </a:lnTo>
                  <a:lnTo>
                    <a:pt x="3552751" y="1912729"/>
                  </a:lnTo>
                  <a:lnTo>
                    <a:pt x="3556084" y="1914151"/>
                  </a:lnTo>
                  <a:lnTo>
                    <a:pt x="3559226" y="1915097"/>
                  </a:lnTo>
                  <a:lnTo>
                    <a:pt x="3561888" y="1913475"/>
                  </a:lnTo>
                  <a:lnTo>
                    <a:pt x="3563168" y="1910475"/>
                  </a:lnTo>
                  <a:lnTo>
                    <a:pt x="3564114" y="1907332"/>
                  </a:lnTo>
                  <a:lnTo>
                    <a:pt x="3562300" y="1904196"/>
                  </a:lnTo>
                  <a:close/>
                </a:path>
                <a:path w="18691860" h="11056620">
                  <a:moveTo>
                    <a:pt x="852792" y="739348"/>
                  </a:moveTo>
                  <a:lnTo>
                    <a:pt x="849272" y="740210"/>
                  </a:lnTo>
                  <a:lnTo>
                    <a:pt x="845664" y="744975"/>
                  </a:lnTo>
                  <a:lnTo>
                    <a:pt x="846527" y="748493"/>
                  </a:lnTo>
                  <a:lnTo>
                    <a:pt x="848909" y="750298"/>
                  </a:lnTo>
                  <a:lnTo>
                    <a:pt x="851958" y="752386"/>
                  </a:lnTo>
                  <a:lnTo>
                    <a:pt x="852958" y="752813"/>
                  </a:lnTo>
                  <a:lnTo>
                    <a:pt x="853149" y="753288"/>
                  </a:lnTo>
                  <a:lnTo>
                    <a:pt x="855482" y="754283"/>
                  </a:lnTo>
                  <a:lnTo>
                    <a:pt x="858526" y="753612"/>
                  </a:lnTo>
                  <a:lnTo>
                    <a:pt x="861467" y="748563"/>
                  </a:lnTo>
                  <a:lnTo>
                    <a:pt x="860747" y="744711"/>
                  </a:lnTo>
                  <a:lnTo>
                    <a:pt x="858223" y="743240"/>
                  </a:lnTo>
                  <a:lnTo>
                    <a:pt x="855174" y="741152"/>
                  </a:lnTo>
                  <a:lnTo>
                    <a:pt x="852792" y="739348"/>
                  </a:lnTo>
                  <a:close/>
                </a:path>
                <a:path w="18691860" h="11056620">
                  <a:moveTo>
                    <a:pt x="3645231" y="1930510"/>
                  </a:moveTo>
                  <a:lnTo>
                    <a:pt x="3641947" y="1929897"/>
                  </a:lnTo>
                  <a:lnTo>
                    <a:pt x="3638613" y="1928475"/>
                  </a:lnTo>
                  <a:lnTo>
                    <a:pt x="3635471" y="1927529"/>
                  </a:lnTo>
                  <a:lnTo>
                    <a:pt x="3632810" y="1929152"/>
                  </a:lnTo>
                  <a:lnTo>
                    <a:pt x="3630393" y="1934817"/>
                  </a:lnTo>
                  <a:lnTo>
                    <a:pt x="3631873" y="1937812"/>
                  </a:lnTo>
                  <a:lnTo>
                    <a:pt x="3634873" y="1939092"/>
                  </a:lnTo>
                  <a:lnTo>
                    <a:pt x="3635348" y="1938901"/>
                  </a:lnTo>
                  <a:lnTo>
                    <a:pt x="3638682" y="1940323"/>
                  </a:lnTo>
                  <a:lnTo>
                    <a:pt x="3641824" y="1941269"/>
                  </a:lnTo>
                  <a:lnTo>
                    <a:pt x="3644485" y="1939647"/>
                  </a:lnTo>
                  <a:lnTo>
                    <a:pt x="3645765" y="1936647"/>
                  </a:lnTo>
                  <a:lnTo>
                    <a:pt x="3646711" y="1933505"/>
                  </a:lnTo>
                  <a:lnTo>
                    <a:pt x="3645231" y="1930510"/>
                  </a:lnTo>
                  <a:close/>
                </a:path>
                <a:path w="18691860" h="11056620">
                  <a:moveTo>
                    <a:pt x="3727969" y="1956349"/>
                  </a:moveTo>
                  <a:lnTo>
                    <a:pt x="3724685" y="1955737"/>
                  </a:lnTo>
                  <a:lnTo>
                    <a:pt x="3721353" y="1954315"/>
                  </a:lnTo>
                  <a:lnTo>
                    <a:pt x="3718211" y="1953369"/>
                  </a:lnTo>
                  <a:lnTo>
                    <a:pt x="3715549" y="1954990"/>
                  </a:lnTo>
                  <a:lnTo>
                    <a:pt x="3713132" y="1960656"/>
                  </a:lnTo>
                  <a:lnTo>
                    <a:pt x="3714612" y="1963652"/>
                  </a:lnTo>
                  <a:lnTo>
                    <a:pt x="3717611" y="1964931"/>
                  </a:lnTo>
                  <a:lnTo>
                    <a:pt x="3718087" y="1964740"/>
                  </a:lnTo>
                  <a:lnTo>
                    <a:pt x="3721420" y="1966162"/>
                  </a:lnTo>
                  <a:lnTo>
                    <a:pt x="3724562" y="1967108"/>
                  </a:lnTo>
                  <a:lnTo>
                    <a:pt x="3727224" y="1965486"/>
                  </a:lnTo>
                  <a:lnTo>
                    <a:pt x="3728504" y="1962485"/>
                  </a:lnTo>
                  <a:lnTo>
                    <a:pt x="3729450" y="1959344"/>
                  </a:lnTo>
                  <a:lnTo>
                    <a:pt x="3727969" y="1956349"/>
                  </a:lnTo>
                  <a:close/>
                </a:path>
                <a:path w="18691860" h="11056620">
                  <a:moveTo>
                    <a:pt x="11727455" y="5365514"/>
                  </a:moveTo>
                  <a:lnTo>
                    <a:pt x="11723886" y="5365567"/>
                  </a:lnTo>
                  <a:lnTo>
                    <a:pt x="11719612" y="5370048"/>
                  </a:lnTo>
                  <a:lnTo>
                    <a:pt x="11719664" y="5373615"/>
                  </a:lnTo>
                  <a:lnTo>
                    <a:pt x="11721904" y="5375752"/>
                  </a:lnTo>
                  <a:lnTo>
                    <a:pt x="11724478" y="5378032"/>
                  </a:lnTo>
                  <a:lnTo>
                    <a:pt x="11726145" y="5378743"/>
                  </a:lnTo>
                  <a:lnTo>
                    <a:pt x="11726003" y="5379077"/>
                  </a:lnTo>
                  <a:lnTo>
                    <a:pt x="11728335" y="5380072"/>
                  </a:lnTo>
                  <a:lnTo>
                    <a:pt x="11730905" y="5379592"/>
                  </a:lnTo>
                  <a:lnTo>
                    <a:pt x="11732424" y="5377876"/>
                  </a:lnTo>
                  <a:lnTo>
                    <a:pt x="11734562" y="5375636"/>
                  </a:lnTo>
                  <a:lnTo>
                    <a:pt x="11734507" y="5372068"/>
                  </a:lnTo>
                  <a:lnTo>
                    <a:pt x="11732267" y="5369931"/>
                  </a:lnTo>
                  <a:lnTo>
                    <a:pt x="11729696" y="5367652"/>
                  </a:lnTo>
                  <a:lnTo>
                    <a:pt x="11727455" y="5365514"/>
                  </a:lnTo>
                  <a:close/>
                </a:path>
                <a:path w="18691860" h="11056620">
                  <a:moveTo>
                    <a:pt x="780721" y="691270"/>
                  </a:moveTo>
                  <a:lnTo>
                    <a:pt x="777201" y="692133"/>
                  </a:lnTo>
                  <a:lnTo>
                    <a:pt x="773593" y="696898"/>
                  </a:lnTo>
                  <a:lnTo>
                    <a:pt x="774456" y="700417"/>
                  </a:lnTo>
                  <a:lnTo>
                    <a:pt x="776838" y="702221"/>
                  </a:lnTo>
                  <a:lnTo>
                    <a:pt x="779887" y="704308"/>
                  </a:lnTo>
                  <a:lnTo>
                    <a:pt x="780887" y="704735"/>
                  </a:lnTo>
                  <a:lnTo>
                    <a:pt x="780744" y="705068"/>
                  </a:lnTo>
                  <a:lnTo>
                    <a:pt x="783078" y="706063"/>
                  </a:lnTo>
                  <a:lnTo>
                    <a:pt x="786263" y="705060"/>
                  </a:lnTo>
                  <a:lnTo>
                    <a:pt x="787592" y="702869"/>
                  </a:lnTo>
                  <a:lnTo>
                    <a:pt x="789396" y="700487"/>
                  </a:lnTo>
                  <a:lnTo>
                    <a:pt x="788534" y="696967"/>
                  </a:lnTo>
                  <a:lnTo>
                    <a:pt x="786152" y="695163"/>
                  </a:lnTo>
                  <a:lnTo>
                    <a:pt x="783103" y="693074"/>
                  </a:lnTo>
                  <a:lnTo>
                    <a:pt x="780721" y="691270"/>
                  </a:lnTo>
                  <a:close/>
                </a:path>
                <a:path w="18691860" h="11056620">
                  <a:moveTo>
                    <a:pt x="3811042" y="1982330"/>
                  </a:moveTo>
                  <a:lnTo>
                    <a:pt x="3807758" y="1981717"/>
                  </a:lnTo>
                  <a:lnTo>
                    <a:pt x="3804425" y="1980296"/>
                  </a:lnTo>
                  <a:lnTo>
                    <a:pt x="3801284" y="1979348"/>
                  </a:lnTo>
                  <a:lnTo>
                    <a:pt x="3798621" y="1980971"/>
                  </a:lnTo>
                  <a:lnTo>
                    <a:pt x="3796204" y="1986637"/>
                  </a:lnTo>
                  <a:lnTo>
                    <a:pt x="3797684" y="1989632"/>
                  </a:lnTo>
                  <a:lnTo>
                    <a:pt x="3800684" y="1990912"/>
                  </a:lnTo>
                  <a:lnTo>
                    <a:pt x="3801160" y="1990721"/>
                  </a:lnTo>
                  <a:lnTo>
                    <a:pt x="3804493" y="1992143"/>
                  </a:lnTo>
                  <a:lnTo>
                    <a:pt x="3807635" y="1993089"/>
                  </a:lnTo>
                  <a:lnTo>
                    <a:pt x="3810296" y="1991467"/>
                  </a:lnTo>
                  <a:lnTo>
                    <a:pt x="3811576" y="1988467"/>
                  </a:lnTo>
                  <a:lnTo>
                    <a:pt x="3812523" y="1985324"/>
                  </a:lnTo>
                  <a:lnTo>
                    <a:pt x="3811042" y="1982330"/>
                  </a:lnTo>
                  <a:close/>
                </a:path>
                <a:path w="18691860" h="11056620">
                  <a:moveTo>
                    <a:pt x="3893924" y="2007835"/>
                  </a:moveTo>
                  <a:lnTo>
                    <a:pt x="3890640" y="2007222"/>
                  </a:lnTo>
                  <a:lnTo>
                    <a:pt x="3887307" y="2005800"/>
                  </a:lnTo>
                  <a:lnTo>
                    <a:pt x="3884165" y="2004854"/>
                  </a:lnTo>
                  <a:lnTo>
                    <a:pt x="3881502" y="2006477"/>
                  </a:lnTo>
                  <a:lnTo>
                    <a:pt x="3879085" y="2012143"/>
                  </a:lnTo>
                  <a:lnTo>
                    <a:pt x="3880566" y="2015138"/>
                  </a:lnTo>
                  <a:lnTo>
                    <a:pt x="3883566" y="2016417"/>
                  </a:lnTo>
                  <a:lnTo>
                    <a:pt x="3884041" y="2016226"/>
                  </a:lnTo>
                  <a:lnTo>
                    <a:pt x="3887374" y="2017648"/>
                  </a:lnTo>
                  <a:lnTo>
                    <a:pt x="3890516" y="2018594"/>
                  </a:lnTo>
                  <a:lnTo>
                    <a:pt x="3893178" y="2016972"/>
                  </a:lnTo>
                  <a:lnTo>
                    <a:pt x="3894457" y="2013973"/>
                  </a:lnTo>
                  <a:lnTo>
                    <a:pt x="3895404" y="2010831"/>
                  </a:lnTo>
                  <a:lnTo>
                    <a:pt x="3893924" y="2007835"/>
                  </a:lnTo>
                  <a:close/>
                </a:path>
                <a:path w="18691860" h="11056620">
                  <a:moveTo>
                    <a:pt x="709360" y="641527"/>
                  </a:moveTo>
                  <a:lnTo>
                    <a:pt x="705841" y="642389"/>
                  </a:lnTo>
                  <a:lnTo>
                    <a:pt x="702233" y="647153"/>
                  </a:lnTo>
                  <a:lnTo>
                    <a:pt x="703095" y="650673"/>
                  </a:lnTo>
                  <a:lnTo>
                    <a:pt x="705477" y="652477"/>
                  </a:lnTo>
                  <a:lnTo>
                    <a:pt x="708526" y="654566"/>
                  </a:lnTo>
                  <a:lnTo>
                    <a:pt x="711859" y="655988"/>
                  </a:lnTo>
                  <a:lnTo>
                    <a:pt x="714570" y="655174"/>
                  </a:lnTo>
                  <a:lnTo>
                    <a:pt x="716232" y="653125"/>
                  </a:lnTo>
                  <a:lnTo>
                    <a:pt x="718036" y="650742"/>
                  </a:lnTo>
                  <a:lnTo>
                    <a:pt x="717173" y="647223"/>
                  </a:lnTo>
                  <a:lnTo>
                    <a:pt x="714791" y="645419"/>
                  </a:lnTo>
                  <a:lnTo>
                    <a:pt x="711742" y="643332"/>
                  </a:lnTo>
                  <a:lnTo>
                    <a:pt x="709360" y="641527"/>
                  </a:lnTo>
                  <a:close/>
                </a:path>
                <a:path w="18691860" h="11056620">
                  <a:moveTo>
                    <a:pt x="3976805" y="2033341"/>
                  </a:moveTo>
                  <a:lnTo>
                    <a:pt x="3973521" y="2032728"/>
                  </a:lnTo>
                  <a:lnTo>
                    <a:pt x="3970187" y="2031307"/>
                  </a:lnTo>
                  <a:lnTo>
                    <a:pt x="3967045" y="2030360"/>
                  </a:lnTo>
                  <a:lnTo>
                    <a:pt x="3964242" y="2032315"/>
                  </a:lnTo>
                  <a:lnTo>
                    <a:pt x="3961967" y="2037648"/>
                  </a:lnTo>
                  <a:lnTo>
                    <a:pt x="3963447" y="2040644"/>
                  </a:lnTo>
                  <a:lnTo>
                    <a:pt x="3966447" y="2041923"/>
                  </a:lnTo>
                  <a:lnTo>
                    <a:pt x="3966922" y="2041732"/>
                  </a:lnTo>
                  <a:lnTo>
                    <a:pt x="3970255" y="2043154"/>
                  </a:lnTo>
                  <a:lnTo>
                    <a:pt x="3973397" y="2044100"/>
                  </a:lnTo>
                  <a:lnTo>
                    <a:pt x="3976059" y="2042477"/>
                  </a:lnTo>
                  <a:lnTo>
                    <a:pt x="3977339" y="2039478"/>
                  </a:lnTo>
                  <a:lnTo>
                    <a:pt x="3978285" y="2036337"/>
                  </a:lnTo>
                  <a:lnTo>
                    <a:pt x="3976805" y="2033341"/>
                  </a:lnTo>
                  <a:close/>
                </a:path>
                <a:path w="18691860" h="11056620">
                  <a:moveTo>
                    <a:pt x="11662409" y="5307432"/>
                  </a:moveTo>
                  <a:lnTo>
                    <a:pt x="11659173" y="5307628"/>
                  </a:lnTo>
                  <a:lnTo>
                    <a:pt x="11654614" y="5312774"/>
                  </a:lnTo>
                  <a:lnTo>
                    <a:pt x="11655144" y="5316153"/>
                  </a:lnTo>
                  <a:lnTo>
                    <a:pt x="11657385" y="5318289"/>
                  </a:lnTo>
                  <a:lnTo>
                    <a:pt x="11659956" y="5320568"/>
                  </a:lnTo>
                  <a:lnTo>
                    <a:pt x="11661622" y="5321279"/>
                  </a:lnTo>
                  <a:lnTo>
                    <a:pt x="11661480" y="5321612"/>
                  </a:lnTo>
                  <a:lnTo>
                    <a:pt x="11663814" y="5322608"/>
                  </a:lnTo>
                  <a:lnTo>
                    <a:pt x="11666383" y="5322128"/>
                  </a:lnTo>
                  <a:lnTo>
                    <a:pt x="11668044" y="5320079"/>
                  </a:lnTo>
                  <a:lnTo>
                    <a:pt x="11670324" y="5317507"/>
                  </a:lnTo>
                  <a:lnTo>
                    <a:pt x="11669793" y="5314128"/>
                  </a:lnTo>
                  <a:lnTo>
                    <a:pt x="11667554" y="5311991"/>
                  </a:lnTo>
                  <a:lnTo>
                    <a:pt x="11662409" y="5307432"/>
                  </a:lnTo>
                  <a:close/>
                </a:path>
                <a:path w="18691860" h="11056620">
                  <a:moveTo>
                    <a:pt x="4059828" y="2058514"/>
                  </a:moveTo>
                  <a:lnTo>
                    <a:pt x="4056544" y="2057900"/>
                  </a:lnTo>
                  <a:lnTo>
                    <a:pt x="4053212" y="2056478"/>
                  </a:lnTo>
                  <a:lnTo>
                    <a:pt x="4050070" y="2055532"/>
                  </a:lnTo>
                  <a:lnTo>
                    <a:pt x="4047407" y="2057155"/>
                  </a:lnTo>
                  <a:lnTo>
                    <a:pt x="4044990" y="2062821"/>
                  </a:lnTo>
                  <a:lnTo>
                    <a:pt x="4046470" y="2065816"/>
                  </a:lnTo>
                  <a:lnTo>
                    <a:pt x="4049470" y="2067096"/>
                  </a:lnTo>
                  <a:lnTo>
                    <a:pt x="4049945" y="2066905"/>
                  </a:lnTo>
                  <a:lnTo>
                    <a:pt x="4053279" y="2068327"/>
                  </a:lnTo>
                  <a:lnTo>
                    <a:pt x="4056421" y="2069273"/>
                  </a:lnTo>
                  <a:lnTo>
                    <a:pt x="4059225" y="2067317"/>
                  </a:lnTo>
                  <a:lnTo>
                    <a:pt x="4060363" y="2064650"/>
                  </a:lnTo>
                  <a:lnTo>
                    <a:pt x="4061309" y="2061509"/>
                  </a:lnTo>
                  <a:lnTo>
                    <a:pt x="4059828" y="2058514"/>
                  </a:lnTo>
                  <a:close/>
                </a:path>
                <a:path w="18691860" h="11056620">
                  <a:moveTo>
                    <a:pt x="639378" y="590400"/>
                  </a:moveTo>
                  <a:lnTo>
                    <a:pt x="635858" y="591263"/>
                  </a:lnTo>
                  <a:lnTo>
                    <a:pt x="634054" y="593646"/>
                  </a:lnTo>
                  <a:lnTo>
                    <a:pt x="632108" y="596361"/>
                  </a:lnTo>
                  <a:lnTo>
                    <a:pt x="632637" y="599738"/>
                  </a:lnTo>
                  <a:lnTo>
                    <a:pt x="635019" y="601543"/>
                  </a:lnTo>
                  <a:lnTo>
                    <a:pt x="638068" y="603631"/>
                  </a:lnTo>
                  <a:lnTo>
                    <a:pt x="641734" y="605195"/>
                  </a:lnTo>
                  <a:lnTo>
                    <a:pt x="644445" y="604381"/>
                  </a:lnTo>
                  <a:lnTo>
                    <a:pt x="646107" y="602332"/>
                  </a:lnTo>
                  <a:lnTo>
                    <a:pt x="647720" y="599475"/>
                  </a:lnTo>
                  <a:lnTo>
                    <a:pt x="647191" y="596097"/>
                  </a:lnTo>
                  <a:lnTo>
                    <a:pt x="644809" y="594293"/>
                  </a:lnTo>
                  <a:lnTo>
                    <a:pt x="639378" y="590400"/>
                  </a:lnTo>
                  <a:close/>
                </a:path>
                <a:path w="18691860" h="11056620">
                  <a:moveTo>
                    <a:pt x="4142519" y="2083544"/>
                  </a:moveTo>
                  <a:lnTo>
                    <a:pt x="4139568" y="2083073"/>
                  </a:lnTo>
                  <a:lnTo>
                    <a:pt x="4136235" y="2081651"/>
                  </a:lnTo>
                  <a:lnTo>
                    <a:pt x="4133093" y="2080705"/>
                  </a:lnTo>
                  <a:lnTo>
                    <a:pt x="4130431" y="2082327"/>
                  </a:lnTo>
                  <a:lnTo>
                    <a:pt x="4128014" y="2087993"/>
                  </a:lnTo>
                  <a:lnTo>
                    <a:pt x="4129494" y="2090988"/>
                  </a:lnTo>
                  <a:lnTo>
                    <a:pt x="4132494" y="2092268"/>
                  </a:lnTo>
                  <a:lnTo>
                    <a:pt x="4132970" y="2092077"/>
                  </a:lnTo>
                  <a:lnTo>
                    <a:pt x="4136302" y="2093498"/>
                  </a:lnTo>
                  <a:lnTo>
                    <a:pt x="4139444" y="2094445"/>
                  </a:lnTo>
                  <a:lnTo>
                    <a:pt x="4142106" y="2092822"/>
                  </a:lnTo>
                  <a:lnTo>
                    <a:pt x="4143385" y="2089822"/>
                  </a:lnTo>
                  <a:lnTo>
                    <a:pt x="4144332" y="2086680"/>
                  </a:lnTo>
                  <a:lnTo>
                    <a:pt x="4142519" y="2083544"/>
                  </a:lnTo>
                  <a:close/>
                </a:path>
                <a:path w="18691860" h="11056620">
                  <a:moveTo>
                    <a:pt x="4225542" y="2108715"/>
                  </a:moveTo>
                  <a:lnTo>
                    <a:pt x="4222591" y="2108245"/>
                  </a:lnTo>
                  <a:lnTo>
                    <a:pt x="4219258" y="2106823"/>
                  </a:lnTo>
                  <a:lnTo>
                    <a:pt x="4216116" y="2105877"/>
                  </a:lnTo>
                  <a:lnTo>
                    <a:pt x="4213312" y="2107833"/>
                  </a:lnTo>
                  <a:lnTo>
                    <a:pt x="4212175" y="2110499"/>
                  </a:lnTo>
                  <a:lnTo>
                    <a:pt x="4211370" y="2113308"/>
                  </a:lnTo>
                  <a:lnTo>
                    <a:pt x="4212518" y="2116160"/>
                  </a:lnTo>
                  <a:lnTo>
                    <a:pt x="4215518" y="2117439"/>
                  </a:lnTo>
                  <a:lnTo>
                    <a:pt x="4215993" y="2117248"/>
                  </a:lnTo>
                  <a:lnTo>
                    <a:pt x="4219326" y="2118670"/>
                  </a:lnTo>
                  <a:lnTo>
                    <a:pt x="4222468" y="2119616"/>
                  </a:lnTo>
                  <a:lnTo>
                    <a:pt x="4225129" y="2117995"/>
                  </a:lnTo>
                  <a:lnTo>
                    <a:pt x="4226409" y="2114994"/>
                  </a:lnTo>
                  <a:lnTo>
                    <a:pt x="4227355" y="2111853"/>
                  </a:lnTo>
                  <a:lnTo>
                    <a:pt x="4225542" y="2108715"/>
                  </a:lnTo>
                  <a:close/>
                </a:path>
                <a:path w="18691860" h="11056620">
                  <a:moveTo>
                    <a:pt x="11596653" y="5251018"/>
                  </a:moveTo>
                  <a:lnTo>
                    <a:pt x="11592942" y="5251405"/>
                  </a:lnTo>
                  <a:lnTo>
                    <a:pt x="11591137" y="5253787"/>
                  </a:lnTo>
                  <a:lnTo>
                    <a:pt x="11589001" y="5256027"/>
                  </a:lnTo>
                  <a:lnTo>
                    <a:pt x="11589387" y="5259738"/>
                  </a:lnTo>
                  <a:lnTo>
                    <a:pt x="11591768" y="5261542"/>
                  </a:lnTo>
                  <a:lnTo>
                    <a:pt x="11594343" y="5263821"/>
                  </a:lnTo>
                  <a:lnTo>
                    <a:pt x="11596009" y="5264532"/>
                  </a:lnTo>
                  <a:lnTo>
                    <a:pt x="11595533" y="5264722"/>
                  </a:lnTo>
                  <a:lnTo>
                    <a:pt x="11597866" y="5265718"/>
                  </a:lnTo>
                  <a:lnTo>
                    <a:pt x="11600435" y="5265239"/>
                  </a:lnTo>
                  <a:lnTo>
                    <a:pt x="11602097" y="5263190"/>
                  </a:lnTo>
                  <a:lnTo>
                    <a:pt x="11604234" y="5260950"/>
                  </a:lnTo>
                  <a:lnTo>
                    <a:pt x="11603704" y="5257572"/>
                  </a:lnTo>
                  <a:lnTo>
                    <a:pt x="11601465" y="5255435"/>
                  </a:lnTo>
                  <a:lnTo>
                    <a:pt x="11598892" y="5253155"/>
                  </a:lnTo>
                  <a:lnTo>
                    <a:pt x="11596653" y="5251018"/>
                  </a:lnTo>
                  <a:close/>
                </a:path>
                <a:path w="18691860" h="11056620">
                  <a:moveTo>
                    <a:pt x="570679" y="539035"/>
                  </a:moveTo>
                  <a:lnTo>
                    <a:pt x="566968" y="539422"/>
                  </a:lnTo>
                  <a:lnTo>
                    <a:pt x="563360" y="544187"/>
                  </a:lnTo>
                  <a:lnTo>
                    <a:pt x="563748" y="547897"/>
                  </a:lnTo>
                  <a:lnTo>
                    <a:pt x="566130" y="549701"/>
                  </a:lnTo>
                  <a:lnTo>
                    <a:pt x="568845" y="551647"/>
                  </a:lnTo>
                  <a:lnTo>
                    <a:pt x="570178" y="552216"/>
                  </a:lnTo>
                  <a:lnTo>
                    <a:pt x="570036" y="552549"/>
                  </a:lnTo>
                  <a:lnTo>
                    <a:pt x="572369" y="553544"/>
                  </a:lnTo>
                  <a:lnTo>
                    <a:pt x="575080" y="552731"/>
                  </a:lnTo>
                  <a:lnTo>
                    <a:pt x="576742" y="550681"/>
                  </a:lnTo>
                  <a:lnTo>
                    <a:pt x="578546" y="548300"/>
                  </a:lnTo>
                  <a:lnTo>
                    <a:pt x="578159" y="544590"/>
                  </a:lnTo>
                  <a:lnTo>
                    <a:pt x="575777" y="542786"/>
                  </a:lnTo>
                  <a:lnTo>
                    <a:pt x="573061" y="540839"/>
                  </a:lnTo>
                  <a:lnTo>
                    <a:pt x="570679" y="539035"/>
                  </a:lnTo>
                  <a:close/>
                </a:path>
                <a:path w="18691860" h="11056620">
                  <a:moveTo>
                    <a:pt x="4308899" y="2134030"/>
                  </a:moveTo>
                  <a:lnTo>
                    <a:pt x="4305615" y="2133418"/>
                  </a:lnTo>
                  <a:lnTo>
                    <a:pt x="4302281" y="2131996"/>
                  </a:lnTo>
                  <a:lnTo>
                    <a:pt x="4299140" y="2131050"/>
                  </a:lnTo>
                  <a:lnTo>
                    <a:pt x="4296336" y="2133004"/>
                  </a:lnTo>
                  <a:lnTo>
                    <a:pt x="4295198" y="2135671"/>
                  </a:lnTo>
                  <a:lnTo>
                    <a:pt x="4294394" y="2138479"/>
                  </a:lnTo>
                  <a:lnTo>
                    <a:pt x="4295541" y="2141333"/>
                  </a:lnTo>
                  <a:lnTo>
                    <a:pt x="4298541" y="2142612"/>
                  </a:lnTo>
                  <a:lnTo>
                    <a:pt x="4299016" y="2142421"/>
                  </a:lnTo>
                  <a:lnTo>
                    <a:pt x="4302349" y="2143843"/>
                  </a:lnTo>
                  <a:lnTo>
                    <a:pt x="4305491" y="2144789"/>
                  </a:lnTo>
                  <a:lnTo>
                    <a:pt x="4308154" y="2143167"/>
                  </a:lnTo>
                  <a:lnTo>
                    <a:pt x="4309433" y="2140167"/>
                  </a:lnTo>
                  <a:lnTo>
                    <a:pt x="4310379" y="2137026"/>
                  </a:lnTo>
                  <a:lnTo>
                    <a:pt x="4308899" y="2134030"/>
                  </a:lnTo>
                  <a:close/>
                </a:path>
                <a:path w="18691860" h="11056620">
                  <a:moveTo>
                    <a:pt x="4391730" y="2158727"/>
                  </a:moveTo>
                  <a:lnTo>
                    <a:pt x="4388780" y="2158256"/>
                  </a:lnTo>
                  <a:lnTo>
                    <a:pt x="4385448" y="2156834"/>
                  </a:lnTo>
                  <a:lnTo>
                    <a:pt x="4382306" y="2155888"/>
                  </a:lnTo>
                  <a:lnTo>
                    <a:pt x="4379502" y="2157844"/>
                  </a:lnTo>
                  <a:lnTo>
                    <a:pt x="4378365" y="2160510"/>
                  </a:lnTo>
                  <a:lnTo>
                    <a:pt x="4377560" y="2163319"/>
                  </a:lnTo>
                  <a:lnTo>
                    <a:pt x="4378707" y="2166172"/>
                  </a:lnTo>
                  <a:lnTo>
                    <a:pt x="4381706" y="2167452"/>
                  </a:lnTo>
                  <a:lnTo>
                    <a:pt x="4382182" y="2167261"/>
                  </a:lnTo>
                  <a:lnTo>
                    <a:pt x="4385515" y="2168682"/>
                  </a:lnTo>
                  <a:lnTo>
                    <a:pt x="4388657" y="2169629"/>
                  </a:lnTo>
                  <a:lnTo>
                    <a:pt x="4391318" y="2168006"/>
                  </a:lnTo>
                  <a:lnTo>
                    <a:pt x="4392598" y="2165005"/>
                  </a:lnTo>
                  <a:lnTo>
                    <a:pt x="4393544" y="2161864"/>
                  </a:lnTo>
                  <a:lnTo>
                    <a:pt x="4391730" y="2158727"/>
                  </a:lnTo>
                  <a:close/>
                </a:path>
                <a:path w="18691860" h="11056620">
                  <a:moveTo>
                    <a:pt x="11529850" y="5196127"/>
                  </a:moveTo>
                  <a:lnTo>
                    <a:pt x="11526139" y="5196514"/>
                  </a:lnTo>
                  <a:lnTo>
                    <a:pt x="11522532" y="5201279"/>
                  </a:lnTo>
                  <a:lnTo>
                    <a:pt x="11522917" y="5204989"/>
                  </a:lnTo>
                  <a:lnTo>
                    <a:pt x="11525300" y="5206794"/>
                  </a:lnTo>
                  <a:lnTo>
                    <a:pt x="11527874" y="5209073"/>
                  </a:lnTo>
                  <a:lnTo>
                    <a:pt x="11531539" y="5210636"/>
                  </a:lnTo>
                  <a:lnTo>
                    <a:pt x="11534109" y="5210157"/>
                  </a:lnTo>
                  <a:lnTo>
                    <a:pt x="11535771" y="5208108"/>
                  </a:lnTo>
                  <a:lnTo>
                    <a:pt x="11537575" y="5205727"/>
                  </a:lnTo>
                  <a:lnTo>
                    <a:pt x="11537188" y="5202015"/>
                  </a:lnTo>
                  <a:lnTo>
                    <a:pt x="11534806" y="5200211"/>
                  </a:lnTo>
                  <a:lnTo>
                    <a:pt x="11532233" y="5197931"/>
                  </a:lnTo>
                  <a:lnTo>
                    <a:pt x="11529850" y="5196127"/>
                  </a:lnTo>
                  <a:close/>
                </a:path>
                <a:path w="18691860" h="11056620">
                  <a:moveTo>
                    <a:pt x="4475039" y="2183233"/>
                  </a:moveTo>
                  <a:lnTo>
                    <a:pt x="4472088" y="2182762"/>
                  </a:lnTo>
                  <a:lnTo>
                    <a:pt x="4468755" y="2181340"/>
                  </a:lnTo>
                  <a:lnTo>
                    <a:pt x="4465613" y="2180394"/>
                  </a:lnTo>
                  <a:lnTo>
                    <a:pt x="4462809" y="2182349"/>
                  </a:lnTo>
                  <a:lnTo>
                    <a:pt x="4461671" y="2185016"/>
                  </a:lnTo>
                  <a:lnTo>
                    <a:pt x="4460867" y="2187825"/>
                  </a:lnTo>
                  <a:lnTo>
                    <a:pt x="4462015" y="2190677"/>
                  </a:lnTo>
                  <a:lnTo>
                    <a:pt x="4465014" y="2191957"/>
                  </a:lnTo>
                  <a:lnTo>
                    <a:pt x="4465489" y="2191765"/>
                  </a:lnTo>
                  <a:lnTo>
                    <a:pt x="4468823" y="2193187"/>
                  </a:lnTo>
                  <a:lnTo>
                    <a:pt x="4471965" y="2194133"/>
                  </a:lnTo>
                  <a:lnTo>
                    <a:pt x="4474769" y="2192179"/>
                  </a:lnTo>
                  <a:lnTo>
                    <a:pt x="4475906" y="2189512"/>
                  </a:lnTo>
                  <a:lnTo>
                    <a:pt x="4476852" y="2186370"/>
                  </a:lnTo>
                  <a:lnTo>
                    <a:pt x="4475039" y="2183233"/>
                  </a:lnTo>
                  <a:close/>
                </a:path>
                <a:path w="18691860" h="11056620">
                  <a:moveTo>
                    <a:pt x="502309" y="485052"/>
                  </a:moveTo>
                  <a:lnTo>
                    <a:pt x="498599" y="485438"/>
                  </a:lnTo>
                  <a:lnTo>
                    <a:pt x="494991" y="490202"/>
                  </a:lnTo>
                  <a:lnTo>
                    <a:pt x="495378" y="493914"/>
                  </a:lnTo>
                  <a:lnTo>
                    <a:pt x="497760" y="495718"/>
                  </a:lnTo>
                  <a:lnTo>
                    <a:pt x="500333" y="497997"/>
                  </a:lnTo>
                  <a:lnTo>
                    <a:pt x="503999" y="499561"/>
                  </a:lnTo>
                  <a:lnTo>
                    <a:pt x="506568" y="499081"/>
                  </a:lnTo>
                  <a:lnTo>
                    <a:pt x="508230" y="497032"/>
                  </a:lnTo>
                  <a:lnTo>
                    <a:pt x="510034" y="494649"/>
                  </a:lnTo>
                  <a:lnTo>
                    <a:pt x="509647" y="490939"/>
                  </a:lnTo>
                  <a:lnTo>
                    <a:pt x="507265" y="489135"/>
                  </a:lnTo>
                  <a:lnTo>
                    <a:pt x="504692" y="486855"/>
                  </a:lnTo>
                  <a:lnTo>
                    <a:pt x="502309" y="485052"/>
                  </a:lnTo>
                  <a:close/>
                </a:path>
                <a:path w="18691860" h="11056620">
                  <a:moveTo>
                    <a:pt x="4557871" y="2207929"/>
                  </a:moveTo>
                  <a:lnTo>
                    <a:pt x="4554587" y="2207316"/>
                  </a:lnTo>
                  <a:lnTo>
                    <a:pt x="4551254" y="2205894"/>
                  </a:lnTo>
                  <a:lnTo>
                    <a:pt x="4548445" y="2205090"/>
                  </a:lnTo>
                  <a:lnTo>
                    <a:pt x="4545642" y="2207046"/>
                  </a:lnTo>
                  <a:lnTo>
                    <a:pt x="4544504" y="2209713"/>
                  </a:lnTo>
                  <a:lnTo>
                    <a:pt x="4543700" y="2212521"/>
                  </a:lnTo>
                  <a:lnTo>
                    <a:pt x="4545180" y="2215516"/>
                  </a:lnTo>
                  <a:lnTo>
                    <a:pt x="4547846" y="2216654"/>
                  </a:lnTo>
                  <a:lnTo>
                    <a:pt x="4547655" y="2216178"/>
                  </a:lnTo>
                  <a:lnTo>
                    <a:pt x="4547989" y="2216321"/>
                  </a:lnTo>
                  <a:lnTo>
                    <a:pt x="4548464" y="2216129"/>
                  </a:lnTo>
                  <a:lnTo>
                    <a:pt x="4551464" y="2217409"/>
                  </a:lnTo>
                  <a:lnTo>
                    <a:pt x="4554606" y="2218355"/>
                  </a:lnTo>
                  <a:lnTo>
                    <a:pt x="4557410" y="2216399"/>
                  </a:lnTo>
                  <a:lnTo>
                    <a:pt x="4558547" y="2213733"/>
                  </a:lnTo>
                  <a:lnTo>
                    <a:pt x="4559351" y="2210924"/>
                  </a:lnTo>
                  <a:lnTo>
                    <a:pt x="4557871" y="2207929"/>
                  </a:lnTo>
                  <a:close/>
                </a:path>
                <a:path w="18691860" h="11056620">
                  <a:moveTo>
                    <a:pt x="11461672" y="5142620"/>
                  </a:moveTo>
                  <a:lnTo>
                    <a:pt x="11457960" y="5143007"/>
                  </a:lnTo>
                  <a:lnTo>
                    <a:pt x="11454352" y="5147771"/>
                  </a:lnTo>
                  <a:lnTo>
                    <a:pt x="11454739" y="5151481"/>
                  </a:lnTo>
                  <a:lnTo>
                    <a:pt x="11457121" y="5153285"/>
                  </a:lnTo>
                  <a:lnTo>
                    <a:pt x="11459837" y="5155232"/>
                  </a:lnTo>
                  <a:lnTo>
                    <a:pt x="11461169" y="5155800"/>
                  </a:lnTo>
                  <a:lnTo>
                    <a:pt x="11461027" y="5156133"/>
                  </a:lnTo>
                  <a:lnTo>
                    <a:pt x="11463361" y="5157129"/>
                  </a:lnTo>
                  <a:lnTo>
                    <a:pt x="11466072" y="5156315"/>
                  </a:lnTo>
                  <a:lnTo>
                    <a:pt x="11467734" y="5154267"/>
                  </a:lnTo>
                  <a:lnTo>
                    <a:pt x="11469538" y="5151884"/>
                  </a:lnTo>
                  <a:lnTo>
                    <a:pt x="11469152" y="5148175"/>
                  </a:lnTo>
                  <a:lnTo>
                    <a:pt x="11466769" y="5146370"/>
                  </a:lnTo>
                  <a:lnTo>
                    <a:pt x="11464053" y="5144424"/>
                  </a:lnTo>
                  <a:lnTo>
                    <a:pt x="11461672" y="5142620"/>
                  </a:lnTo>
                  <a:close/>
                </a:path>
                <a:path w="18691860" h="11056620">
                  <a:moveTo>
                    <a:pt x="4641037" y="2232768"/>
                  </a:moveTo>
                  <a:lnTo>
                    <a:pt x="4638086" y="2232297"/>
                  </a:lnTo>
                  <a:lnTo>
                    <a:pt x="4634753" y="2230875"/>
                  </a:lnTo>
                  <a:lnTo>
                    <a:pt x="4631611" y="2229929"/>
                  </a:lnTo>
                  <a:lnTo>
                    <a:pt x="4628807" y="2231885"/>
                  </a:lnTo>
                  <a:lnTo>
                    <a:pt x="4627670" y="2234551"/>
                  </a:lnTo>
                  <a:lnTo>
                    <a:pt x="4626866" y="2237359"/>
                  </a:lnTo>
                  <a:lnTo>
                    <a:pt x="4628013" y="2240213"/>
                  </a:lnTo>
                  <a:lnTo>
                    <a:pt x="4630679" y="2241350"/>
                  </a:lnTo>
                  <a:lnTo>
                    <a:pt x="4630821" y="2241017"/>
                  </a:lnTo>
                  <a:lnTo>
                    <a:pt x="4631155" y="2241159"/>
                  </a:lnTo>
                  <a:lnTo>
                    <a:pt x="4631630" y="2240968"/>
                  </a:lnTo>
                  <a:lnTo>
                    <a:pt x="4634963" y="2242389"/>
                  </a:lnTo>
                  <a:lnTo>
                    <a:pt x="4638105" y="2243336"/>
                  </a:lnTo>
                  <a:lnTo>
                    <a:pt x="4640909" y="2241381"/>
                  </a:lnTo>
                  <a:lnTo>
                    <a:pt x="4642046" y="2238715"/>
                  </a:lnTo>
                  <a:lnTo>
                    <a:pt x="4642850" y="2235906"/>
                  </a:lnTo>
                  <a:lnTo>
                    <a:pt x="4641037" y="2232768"/>
                  </a:lnTo>
                  <a:close/>
                </a:path>
                <a:path w="18691860" h="11056620">
                  <a:moveTo>
                    <a:pt x="435508" y="430162"/>
                  </a:moveTo>
                  <a:lnTo>
                    <a:pt x="431798" y="430548"/>
                  </a:lnTo>
                  <a:lnTo>
                    <a:pt x="429993" y="432931"/>
                  </a:lnTo>
                  <a:lnTo>
                    <a:pt x="427856" y="435170"/>
                  </a:lnTo>
                  <a:lnTo>
                    <a:pt x="428243" y="438881"/>
                  </a:lnTo>
                  <a:lnTo>
                    <a:pt x="430625" y="440685"/>
                  </a:lnTo>
                  <a:lnTo>
                    <a:pt x="433198" y="442965"/>
                  </a:lnTo>
                  <a:lnTo>
                    <a:pt x="434865" y="443676"/>
                  </a:lnTo>
                  <a:lnTo>
                    <a:pt x="434389" y="443867"/>
                  </a:lnTo>
                  <a:lnTo>
                    <a:pt x="436722" y="444863"/>
                  </a:lnTo>
                  <a:lnTo>
                    <a:pt x="439291" y="444382"/>
                  </a:lnTo>
                  <a:lnTo>
                    <a:pt x="440953" y="442333"/>
                  </a:lnTo>
                  <a:lnTo>
                    <a:pt x="443091" y="440092"/>
                  </a:lnTo>
                  <a:lnTo>
                    <a:pt x="442703" y="436382"/>
                  </a:lnTo>
                  <a:lnTo>
                    <a:pt x="440321" y="434578"/>
                  </a:lnTo>
                  <a:lnTo>
                    <a:pt x="437748" y="432298"/>
                  </a:lnTo>
                  <a:lnTo>
                    <a:pt x="435508" y="430162"/>
                  </a:lnTo>
                  <a:close/>
                </a:path>
                <a:path w="18691860" h="11056620">
                  <a:moveTo>
                    <a:pt x="4724011" y="2257132"/>
                  </a:moveTo>
                  <a:lnTo>
                    <a:pt x="4721061" y="2256661"/>
                  </a:lnTo>
                  <a:lnTo>
                    <a:pt x="4717727" y="2255239"/>
                  </a:lnTo>
                  <a:lnTo>
                    <a:pt x="4714585" y="2254293"/>
                  </a:lnTo>
                  <a:lnTo>
                    <a:pt x="4711782" y="2256248"/>
                  </a:lnTo>
                  <a:lnTo>
                    <a:pt x="4710644" y="2258915"/>
                  </a:lnTo>
                  <a:lnTo>
                    <a:pt x="4709841" y="2261723"/>
                  </a:lnTo>
                  <a:lnTo>
                    <a:pt x="4710987" y="2264577"/>
                  </a:lnTo>
                  <a:lnTo>
                    <a:pt x="4713653" y="2265714"/>
                  </a:lnTo>
                  <a:lnTo>
                    <a:pt x="4713796" y="2265381"/>
                  </a:lnTo>
                  <a:lnTo>
                    <a:pt x="4714129" y="2265523"/>
                  </a:lnTo>
                  <a:lnTo>
                    <a:pt x="4714605" y="2265332"/>
                  </a:lnTo>
                  <a:lnTo>
                    <a:pt x="4717937" y="2266753"/>
                  </a:lnTo>
                  <a:lnTo>
                    <a:pt x="4721079" y="2267699"/>
                  </a:lnTo>
                  <a:lnTo>
                    <a:pt x="4723884" y="2265743"/>
                  </a:lnTo>
                  <a:lnTo>
                    <a:pt x="4725021" y="2263078"/>
                  </a:lnTo>
                  <a:lnTo>
                    <a:pt x="4725825" y="2260268"/>
                  </a:lnTo>
                  <a:lnTo>
                    <a:pt x="4724011" y="2257132"/>
                  </a:lnTo>
                  <a:close/>
                </a:path>
                <a:path w="18691860" h="11056620">
                  <a:moveTo>
                    <a:pt x="4806844" y="2281828"/>
                  </a:moveTo>
                  <a:lnTo>
                    <a:pt x="4803894" y="2281358"/>
                  </a:lnTo>
                  <a:lnTo>
                    <a:pt x="4800560" y="2279936"/>
                  </a:lnTo>
                  <a:lnTo>
                    <a:pt x="4797418" y="2278990"/>
                  </a:lnTo>
                  <a:lnTo>
                    <a:pt x="4794756" y="2280612"/>
                  </a:lnTo>
                  <a:lnTo>
                    <a:pt x="4793477" y="2283611"/>
                  </a:lnTo>
                  <a:lnTo>
                    <a:pt x="4792672" y="2286420"/>
                  </a:lnTo>
                  <a:lnTo>
                    <a:pt x="4793819" y="2289274"/>
                  </a:lnTo>
                  <a:lnTo>
                    <a:pt x="4796485" y="2290411"/>
                  </a:lnTo>
                  <a:lnTo>
                    <a:pt x="4796627" y="2290078"/>
                  </a:lnTo>
                  <a:lnTo>
                    <a:pt x="4796961" y="2290220"/>
                  </a:lnTo>
                  <a:lnTo>
                    <a:pt x="4797436" y="2290029"/>
                  </a:lnTo>
                  <a:lnTo>
                    <a:pt x="4800770" y="2291451"/>
                  </a:lnTo>
                  <a:lnTo>
                    <a:pt x="4803912" y="2292397"/>
                  </a:lnTo>
                  <a:lnTo>
                    <a:pt x="4806716" y="2290441"/>
                  </a:lnTo>
                  <a:lnTo>
                    <a:pt x="4807854" y="2287774"/>
                  </a:lnTo>
                  <a:lnTo>
                    <a:pt x="4808658" y="2284966"/>
                  </a:lnTo>
                  <a:lnTo>
                    <a:pt x="4806844" y="2281828"/>
                  </a:lnTo>
                  <a:close/>
                </a:path>
                <a:path w="18691860" h="11056620">
                  <a:moveTo>
                    <a:pt x="11392732" y="5089970"/>
                  </a:moveTo>
                  <a:lnTo>
                    <a:pt x="11389355" y="5090498"/>
                  </a:lnTo>
                  <a:lnTo>
                    <a:pt x="11387552" y="5092881"/>
                  </a:lnTo>
                  <a:lnTo>
                    <a:pt x="11385606" y="5095596"/>
                  </a:lnTo>
                  <a:lnTo>
                    <a:pt x="11386134" y="5098973"/>
                  </a:lnTo>
                  <a:lnTo>
                    <a:pt x="11388516" y="5100778"/>
                  </a:lnTo>
                  <a:lnTo>
                    <a:pt x="11391232" y="5102724"/>
                  </a:lnTo>
                  <a:lnTo>
                    <a:pt x="11392564" y="5103293"/>
                  </a:lnTo>
                  <a:lnTo>
                    <a:pt x="11392756" y="5103768"/>
                  </a:lnTo>
                  <a:lnTo>
                    <a:pt x="11395089" y="5104764"/>
                  </a:lnTo>
                  <a:lnTo>
                    <a:pt x="11397801" y="5103950"/>
                  </a:lnTo>
                  <a:lnTo>
                    <a:pt x="11399463" y="5101901"/>
                  </a:lnTo>
                  <a:lnTo>
                    <a:pt x="11401409" y="5099186"/>
                  </a:lnTo>
                  <a:lnTo>
                    <a:pt x="11400881" y="5095809"/>
                  </a:lnTo>
                  <a:lnTo>
                    <a:pt x="11398498" y="5094005"/>
                  </a:lnTo>
                  <a:lnTo>
                    <a:pt x="11395448" y="5091917"/>
                  </a:lnTo>
                  <a:lnTo>
                    <a:pt x="11392732" y="5089970"/>
                  </a:lnTo>
                  <a:close/>
                </a:path>
                <a:path w="18691860" h="11056620">
                  <a:moveTo>
                    <a:pt x="4890152" y="2306334"/>
                  </a:moveTo>
                  <a:lnTo>
                    <a:pt x="4886868" y="2305721"/>
                  </a:lnTo>
                  <a:lnTo>
                    <a:pt x="4883535" y="2304300"/>
                  </a:lnTo>
                  <a:lnTo>
                    <a:pt x="4880393" y="2303353"/>
                  </a:lnTo>
                  <a:lnTo>
                    <a:pt x="4877588" y="2305308"/>
                  </a:lnTo>
                  <a:lnTo>
                    <a:pt x="4876451" y="2307975"/>
                  </a:lnTo>
                  <a:lnTo>
                    <a:pt x="4875647" y="2310783"/>
                  </a:lnTo>
                  <a:lnTo>
                    <a:pt x="4876794" y="2313637"/>
                  </a:lnTo>
                  <a:lnTo>
                    <a:pt x="4879460" y="2314774"/>
                  </a:lnTo>
                  <a:lnTo>
                    <a:pt x="4879603" y="2314441"/>
                  </a:lnTo>
                  <a:lnTo>
                    <a:pt x="4879936" y="2314583"/>
                  </a:lnTo>
                  <a:lnTo>
                    <a:pt x="4880411" y="2314391"/>
                  </a:lnTo>
                  <a:lnTo>
                    <a:pt x="4883744" y="2315813"/>
                  </a:lnTo>
                  <a:lnTo>
                    <a:pt x="4886886" y="2316759"/>
                  </a:lnTo>
                  <a:lnTo>
                    <a:pt x="4889690" y="2314805"/>
                  </a:lnTo>
                  <a:lnTo>
                    <a:pt x="4890828" y="2312138"/>
                  </a:lnTo>
                  <a:lnTo>
                    <a:pt x="4891632" y="2309330"/>
                  </a:lnTo>
                  <a:lnTo>
                    <a:pt x="4890152" y="2306334"/>
                  </a:lnTo>
                  <a:close/>
                </a:path>
                <a:path w="18691860" h="11056620">
                  <a:moveTo>
                    <a:pt x="369560" y="373272"/>
                  </a:moveTo>
                  <a:lnTo>
                    <a:pt x="366183" y="373800"/>
                  </a:lnTo>
                  <a:lnTo>
                    <a:pt x="364045" y="376041"/>
                  </a:lnTo>
                  <a:lnTo>
                    <a:pt x="361766" y="378613"/>
                  </a:lnTo>
                  <a:lnTo>
                    <a:pt x="362295" y="381991"/>
                  </a:lnTo>
                  <a:lnTo>
                    <a:pt x="364535" y="384129"/>
                  </a:lnTo>
                  <a:lnTo>
                    <a:pt x="367108" y="386408"/>
                  </a:lnTo>
                  <a:lnTo>
                    <a:pt x="368775" y="387119"/>
                  </a:lnTo>
                  <a:lnTo>
                    <a:pt x="368632" y="387453"/>
                  </a:lnTo>
                  <a:lnTo>
                    <a:pt x="370966" y="388448"/>
                  </a:lnTo>
                  <a:lnTo>
                    <a:pt x="373534" y="387967"/>
                  </a:lnTo>
                  <a:lnTo>
                    <a:pt x="375196" y="385918"/>
                  </a:lnTo>
                  <a:lnTo>
                    <a:pt x="377475" y="383345"/>
                  </a:lnTo>
                  <a:lnTo>
                    <a:pt x="376947" y="379968"/>
                  </a:lnTo>
                  <a:lnTo>
                    <a:pt x="374707" y="377830"/>
                  </a:lnTo>
                  <a:lnTo>
                    <a:pt x="369560" y="373272"/>
                  </a:lnTo>
                  <a:close/>
                </a:path>
                <a:path w="18691860" h="11056620">
                  <a:moveTo>
                    <a:pt x="4973126" y="2330698"/>
                  </a:moveTo>
                  <a:lnTo>
                    <a:pt x="4969842" y="2330084"/>
                  </a:lnTo>
                  <a:lnTo>
                    <a:pt x="4966510" y="2328662"/>
                  </a:lnTo>
                  <a:lnTo>
                    <a:pt x="4963368" y="2327716"/>
                  </a:lnTo>
                  <a:lnTo>
                    <a:pt x="4960563" y="2329672"/>
                  </a:lnTo>
                  <a:lnTo>
                    <a:pt x="4959426" y="2332339"/>
                  </a:lnTo>
                  <a:lnTo>
                    <a:pt x="4958622" y="2335147"/>
                  </a:lnTo>
                  <a:lnTo>
                    <a:pt x="4959768" y="2338000"/>
                  </a:lnTo>
                  <a:lnTo>
                    <a:pt x="4962435" y="2339138"/>
                  </a:lnTo>
                  <a:lnTo>
                    <a:pt x="4962577" y="2338804"/>
                  </a:lnTo>
                  <a:lnTo>
                    <a:pt x="4962910" y="2338947"/>
                  </a:lnTo>
                  <a:lnTo>
                    <a:pt x="4963386" y="2338755"/>
                  </a:lnTo>
                  <a:lnTo>
                    <a:pt x="4966719" y="2340177"/>
                  </a:lnTo>
                  <a:lnTo>
                    <a:pt x="4969860" y="2341123"/>
                  </a:lnTo>
                  <a:lnTo>
                    <a:pt x="4972998" y="2339311"/>
                  </a:lnTo>
                  <a:lnTo>
                    <a:pt x="4974606" y="2333692"/>
                  </a:lnTo>
                  <a:lnTo>
                    <a:pt x="4973126" y="2330698"/>
                  </a:lnTo>
                  <a:close/>
                </a:path>
                <a:path w="18691860" h="11056620">
                  <a:moveTo>
                    <a:pt x="11322702" y="5038036"/>
                  </a:moveTo>
                  <a:lnTo>
                    <a:pt x="11319183" y="5038897"/>
                  </a:lnTo>
                  <a:lnTo>
                    <a:pt x="11317378" y="5041280"/>
                  </a:lnTo>
                  <a:lnTo>
                    <a:pt x="11315433" y="5043996"/>
                  </a:lnTo>
                  <a:lnTo>
                    <a:pt x="11316295" y="5047515"/>
                  </a:lnTo>
                  <a:lnTo>
                    <a:pt x="11318676" y="5049319"/>
                  </a:lnTo>
                  <a:lnTo>
                    <a:pt x="11321724" y="5051407"/>
                  </a:lnTo>
                  <a:lnTo>
                    <a:pt x="11325390" y="5052971"/>
                  </a:lnTo>
                  <a:lnTo>
                    <a:pt x="11328102" y="5052157"/>
                  </a:lnTo>
                  <a:lnTo>
                    <a:pt x="11329763" y="5050109"/>
                  </a:lnTo>
                  <a:lnTo>
                    <a:pt x="11331710" y="5047393"/>
                  </a:lnTo>
                  <a:lnTo>
                    <a:pt x="11330847" y="5043873"/>
                  </a:lnTo>
                  <a:lnTo>
                    <a:pt x="11328466" y="5042069"/>
                  </a:lnTo>
                  <a:lnTo>
                    <a:pt x="11325417" y="5039982"/>
                  </a:lnTo>
                  <a:lnTo>
                    <a:pt x="11322702" y="5038036"/>
                  </a:lnTo>
                  <a:close/>
                </a:path>
                <a:path w="18691860" h="11056620">
                  <a:moveTo>
                    <a:pt x="5056101" y="2355061"/>
                  </a:moveTo>
                  <a:lnTo>
                    <a:pt x="5052816" y="2354448"/>
                  </a:lnTo>
                  <a:lnTo>
                    <a:pt x="5049484" y="2353026"/>
                  </a:lnTo>
                  <a:lnTo>
                    <a:pt x="5046342" y="2352080"/>
                  </a:lnTo>
                  <a:lnTo>
                    <a:pt x="5043537" y="2354036"/>
                  </a:lnTo>
                  <a:lnTo>
                    <a:pt x="5042400" y="2356702"/>
                  </a:lnTo>
                  <a:lnTo>
                    <a:pt x="5041596" y="2359511"/>
                  </a:lnTo>
                  <a:lnTo>
                    <a:pt x="5042743" y="2362363"/>
                  </a:lnTo>
                  <a:lnTo>
                    <a:pt x="5045409" y="2363500"/>
                  </a:lnTo>
                  <a:lnTo>
                    <a:pt x="5045551" y="2363167"/>
                  </a:lnTo>
                  <a:lnTo>
                    <a:pt x="5045885" y="2363309"/>
                  </a:lnTo>
                  <a:lnTo>
                    <a:pt x="5046360" y="2363118"/>
                  </a:lnTo>
                  <a:lnTo>
                    <a:pt x="5049694" y="2364540"/>
                  </a:lnTo>
                  <a:lnTo>
                    <a:pt x="5052835" y="2365486"/>
                  </a:lnTo>
                  <a:lnTo>
                    <a:pt x="5055640" y="2363531"/>
                  </a:lnTo>
                  <a:lnTo>
                    <a:pt x="5056777" y="2360864"/>
                  </a:lnTo>
                  <a:lnTo>
                    <a:pt x="5057581" y="2358056"/>
                  </a:lnTo>
                  <a:lnTo>
                    <a:pt x="5056101" y="2355061"/>
                  </a:lnTo>
                  <a:close/>
                </a:path>
                <a:path w="18691860" h="11056620">
                  <a:moveTo>
                    <a:pt x="11252291" y="4987909"/>
                  </a:moveTo>
                  <a:lnTo>
                    <a:pt x="11248772" y="4988772"/>
                  </a:lnTo>
                  <a:lnTo>
                    <a:pt x="11245164" y="4993535"/>
                  </a:lnTo>
                  <a:lnTo>
                    <a:pt x="11246027" y="4997055"/>
                  </a:lnTo>
                  <a:lnTo>
                    <a:pt x="11248408" y="4998859"/>
                  </a:lnTo>
                  <a:lnTo>
                    <a:pt x="11251457" y="5000947"/>
                  </a:lnTo>
                  <a:lnTo>
                    <a:pt x="11254790" y="5002370"/>
                  </a:lnTo>
                  <a:lnTo>
                    <a:pt x="11257500" y="5001555"/>
                  </a:lnTo>
                  <a:lnTo>
                    <a:pt x="11259163" y="4999506"/>
                  </a:lnTo>
                  <a:lnTo>
                    <a:pt x="11260967" y="4997125"/>
                  </a:lnTo>
                  <a:lnTo>
                    <a:pt x="11260103" y="4993606"/>
                  </a:lnTo>
                  <a:lnTo>
                    <a:pt x="11257722" y="4991802"/>
                  </a:lnTo>
                  <a:lnTo>
                    <a:pt x="11254674" y="4989713"/>
                  </a:lnTo>
                  <a:lnTo>
                    <a:pt x="11252291" y="4987909"/>
                  </a:lnTo>
                  <a:close/>
                </a:path>
                <a:path w="18691860" h="11056620">
                  <a:moveTo>
                    <a:pt x="5138933" y="2379758"/>
                  </a:moveTo>
                  <a:lnTo>
                    <a:pt x="5135982" y="2379287"/>
                  </a:lnTo>
                  <a:lnTo>
                    <a:pt x="5132649" y="2377866"/>
                  </a:lnTo>
                  <a:lnTo>
                    <a:pt x="5129507" y="2376919"/>
                  </a:lnTo>
                  <a:lnTo>
                    <a:pt x="5126704" y="2378874"/>
                  </a:lnTo>
                  <a:lnTo>
                    <a:pt x="5125566" y="2381541"/>
                  </a:lnTo>
                  <a:lnTo>
                    <a:pt x="5124762" y="2384349"/>
                  </a:lnTo>
                  <a:lnTo>
                    <a:pt x="5125909" y="2387203"/>
                  </a:lnTo>
                  <a:lnTo>
                    <a:pt x="5128575" y="2388340"/>
                  </a:lnTo>
                  <a:lnTo>
                    <a:pt x="5128717" y="2388007"/>
                  </a:lnTo>
                  <a:lnTo>
                    <a:pt x="5129051" y="2388149"/>
                  </a:lnTo>
                  <a:lnTo>
                    <a:pt x="5129526" y="2387958"/>
                  </a:lnTo>
                  <a:lnTo>
                    <a:pt x="5132859" y="2389379"/>
                  </a:lnTo>
                  <a:lnTo>
                    <a:pt x="5136001" y="2390326"/>
                  </a:lnTo>
                  <a:lnTo>
                    <a:pt x="5138805" y="2388370"/>
                  </a:lnTo>
                  <a:lnTo>
                    <a:pt x="5139942" y="2385704"/>
                  </a:lnTo>
                  <a:lnTo>
                    <a:pt x="5140746" y="2382896"/>
                  </a:lnTo>
                  <a:lnTo>
                    <a:pt x="5138933" y="2379758"/>
                  </a:lnTo>
                  <a:close/>
                </a:path>
                <a:path w="18691860" h="11056620">
                  <a:moveTo>
                    <a:pt x="305847" y="315759"/>
                  </a:moveTo>
                  <a:lnTo>
                    <a:pt x="302279" y="315813"/>
                  </a:lnTo>
                  <a:lnTo>
                    <a:pt x="298004" y="320293"/>
                  </a:lnTo>
                  <a:lnTo>
                    <a:pt x="298058" y="323861"/>
                  </a:lnTo>
                  <a:lnTo>
                    <a:pt x="300298" y="325998"/>
                  </a:lnTo>
                  <a:lnTo>
                    <a:pt x="302871" y="328278"/>
                  </a:lnTo>
                  <a:lnTo>
                    <a:pt x="304537" y="328989"/>
                  </a:lnTo>
                  <a:lnTo>
                    <a:pt x="304395" y="329322"/>
                  </a:lnTo>
                  <a:lnTo>
                    <a:pt x="306728" y="330317"/>
                  </a:lnTo>
                  <a:lnTo>
                    <a:pt x="309297" y="329837"/>
                  </a:lnTo>
                  <a:lnTo>
                    <a:pt x="310817" y="328121"/>
                  </a:lnTo>
                  <a:lnTo>
                    <a:pt x="312954" y="325882"/>
                  </a:lnTo>
                  <a:lnTo>
                    <a:pt x="312900" y="322314"/>
                  </a:lnTo>
                  <a:lnTo>
                    <a:pt x="310660" y="320176"/>
                  </a:lnTo>
                  <a:lnTo>
                    <a:pt x="308087" y="317896"/>
                  </a:lnTo>
                  <a:lnTo>
                    <a:pt x="305847" y="315759"/>
                  </a:lnTo>
                  <a:close/>
                </a:path>
                <a:path w="18691860" h="11056620">
                  <a:moveTo>
                    <a:pt x="5222241" y="2404264"/>
                  </a:moveTo>
                  <a:lnTo>
                    <a:pt x="5218957" y="2403650"/>
                  </a:lnTo>
                  <a:lnTo>
                    <a:pt x="5215624" y="2402228"/>
                  </a:lnTo>
                  <a:lnTo>
                    <a:pt x="5212482" y="2401282"/>
                  </a:lnTo>
                  <a:lnTo>
                    <a:pt x="5209678" y="2403238"/>
                  </a:lnTo>
                  <a:lnTo>
                    <a:pt x="5208541" y="2405904"/>
                  </a:lnTo>
                  <a:lnTo>
                    <a:pt x="5207736" y="2408713"/>
                  </a:lnTo>
                  <a:lnTo>
                    <a:pt x="5208883" y="2411566"/>
                  </a:lnTo>
                  <a:lnTo>
                    <a:pt x="5211549" y="2412704"/>
                  </a:lnTo>
                  <a:lnTo>
                    <a:pt x="5211691" y="2412371"/>
                  </a:lnTo>
                  <a:lnTo>
                    <a:pt x="5212025" y="2412513"/>
                  </a:lnTo>
                  <a:lnTo>
                    <a:pt x="5212500" y="2412322"/>
                  </a:lnTo>
                  <a:lnTo>
                    <a:pt x="5215833" y="2413743"/>
                  </a:lnTo>
                  <a:lnTo>
                    <a:pt x="5218975" y="2414690"/>
                  </a:lnTo>
                  <a:lnTo>
                    <a:pt x="5221780" y="2412734"/>
                  </a:lnTo>
                  <a:lnTo>
                    <a:pt x="5222917" y="2410068"/>
                  </a:lnTo>
                  <a:lnTo>
                    <a:pt x="5223721" y="2407259"/>
                  </a:lnTo>
                  <a:lnTo>
                    <a:pt x="5222241" y="2404264"/>
                  </a:lnTo>
                  <a:close/>
                </a:path>
                <a:path w="18691860" h="11056620">
                  <a:moveTo>
                    <a:pt x="11181121" y="4938641"/>
                  </a:moveTo>
                  <a:lnTo>
                    <a:pt x="11177603" y="4939503"/>
                  </a:lnTo>
                  <a:lnTo>
                    <a:pt x="11173995" y="4944267"/>
                  </a:lnTo>
                  <a:lnTo>
                    <a:pt x="11174857" y="4947787"/>
                  </a:lnTo>
                  <a:lnTo>
                    <a:pt x="11177239" y="4949591"/>
                  </a:lnTo>
                  <a:lnTo>
                    <a:pt x="11180289" y="4951680"/>
                  </a:lnTo>
                  <a:lnTo>
                    <a:pt x="11183620" y="4953101"/>
                  </a:lnTo>
                  <a:lnTo>
                    <a:pt x="11186666" y="4952430"/>
                  </a:lnTo>
                  <a:lnTo>
                    <a:pt x="11187995" y="4950239"/>
                  </a:lnTo>
                  <a:lnTo>
                    <a:pt x="11189798" y="4947857"/>
                  </a:lnTo>
                  <a:lnTo>
                    <a:pt x="11188936" y="4944337"/>
                  </a:lnTo>
                  <a:lnTo>
                    <a:pt x="11186554" y="4942533"/>
                  </a:lnTo>
                  <a:lnTo>
                    <a:pt x="11183504" y="4940444"/>
                  </a:lnTo>
                  <a:lnTo>
                    <a:pt x="11181121" y="4938641"/>
                  </a:lnTo>
                  <a:close/>
                </a:path>
                <a:path w="18691860" h="11056620">
                  <a:moveTo>
                    <a:pt x="5305074" y="2428960"/>
                  </a:moveTo>
                  <a:lnTo>
                    <a:pt x="5301789" y="2428347"/>
                  </a:lnTo>
                  <a:lnTo>
                    <a:pt x="5298456" y="2426926"/>
                  </a:lnTo>
                  <a:lnTo>
                    <a:pt x="5295314" y="2425979"/>
                  </a:lnTo>
                  <a:lnTo>
                    <a:pt x="5292510" y="2427934"/>
                  </a:lnTo>
                  <a:lnTo>
                    <a:pt x="5291372" y="2430601"/>
                  </a:lnTo>
                  <a:lnTo>
                    <a:pt x="5290568" y="2433410"/>
                  </a:lnTo>
                  <a:lnTo>
                    <a:pt x="5291716" y="2436263"/>
                  </a:lnTo>
                  <a:lnTo>
                    <a:pt x="5294382" y="2437400"/>
                  </a:lnTo>
                  <a:lnTo>
                    <a:pt x="5294524" y="2437067"/>
                  </a:lnTo>
                  <a:lnTo>
                    <a:pt x="5294858" y="2437209"/>
                  </a:lnTo>
                  <a:lnTo>
                    <a:pt x="5295333" y="2437018"/>
                  </a:lnTo>
                  <a:lnTo>
                    <a:pt x="5298666" y="2438439"/>
                  </a:lnTo>
                  <a:lnTo>
                    <a:pt x="5301808" y="2439386"/>
                  </a:lnTo>
                  <a:lnTo>
                    <a:pt x="5304612" y="2437431"/>
                  </a:lnTo>
                  <a:lnTo>
                    <a:pt x="5305750" y="2434764"/>
                  </a:lnTo>
                  <a:lnTo>
                    <a:pt x="5306554" y="2431955"/>
                  </a:lnTo>
                  <a:lnTo>
                    <a:pt x="5305074" y="2428960"/>
                  </a:lnTo>
                  <a:close/>
                </a:path>
                <a:path w="18691860" h="11056620">
                  <a:moveTo>
                    <a:pt x="5387714" y="2453182"/>
                  </a:moveTo>
                  <a:lnTo>
                    <a:pt x="5384764" y="2452710"/>
                  </a:lnTo>
                  <a:lnTo>
                    <a:pt x="5381431" y="2451289"/>
                  </a:lnTo>
                  <a:lnTo>
                    <a:pt x="5378289" y="2450342"/>
                  </a:lnTo>
                  <a:lnTo>
                    <a:pt x="5375484" y="2452298"/>
                  </a:lnTo>
                  <a:lnTo>
                    <a:pt x="5374347" y="2454965"/>
                  </a:lnTo>
                  <a:lnTo>
                    <a:pt x="5373543" y="2457773"/>
                  </a:lnTo>
                  <a:lnTo>
                    <a:pt x="5374690" y="2460627"/>
                  </a:lnTo>
                  <a:lnTo>
                    <a:pt x="5377356" y="2461764"/>
                  </a:lnTo>
                  <a:lnTo>
                    <a:pt x="5377498" y="2461431"/>
                  </a:lnTo>
                  <a:lnTo>
                    <a:pt x="5377832" y="2461573"/>
                  </a:lnTo>
                  <a:lnTo>
                    <a:pt x="5378307" y="2461382"/>
                  </a:lnTo>
                  <a:lnTo>
                    <a:pt x="5381640" y="2462803"/>
                  </a:lnTo>
                  <a:lnTo>
                    <a:pt x="5384782" y="2463749"/>
                  </a:lnTo>
                  <a:lnTo>
                    <a:pt x="5387586" y="2461793"/>
                  </a:lnTo>
                  <a:lnTo>
                    <a:pt x="5388724" y="2459128"/>
                  </a:lnTo>
                  <a:lnTo>
                    <a:pt x="5389528" y="2456318"/>
                  </a:lnTo>
                  <a:lnTo>
                    <a:pt x="5387714" y="2453182"/>
                  </a:lnTo>
                  <a:close/>
                </a:path>
                <a:path w="18691860" h="11056620">
                  <a:moveTo>
                    <a:pt x="242939" y="255438"/>
                  </a:moveTo>
                  <a:lnTo>
                    <a:pt x="239370" y="255492"/>
                  </a:lnTo>
                  <a:lnTo>
                    <a:pt x="235095" y="259972"/>
                  </a:lnTo>
                  <a:lnTo>
                    <a:pt x="235149" y="263540"/>
                  </a:lnTo>
                  <a:lnTo>
                    <a:pt x="237389" y="265677"/>
                  </a:lnTo>
                  <a:lnTo>
                    <a:pt x="239820" y="268290"/>
                  </a:lnTo>
                  <a:lnTo>
                    <a:pt x="240344" y="268908"/>
                  </a:lnTo>
                  <a:lnTo>
                    <a:pt x="241678" y="269477"/>
                  </a:lnTo>
                  <a:lnTo>
                    <a:pt x="241820" y="269143"/>
                  </a:lnTo>
                  <a:lnTo>
                    <a:pt x="243820" y="269996"/>
                  </a:lnTo>
                  <a:lnTo>
                    <a:pt x="246388" y="269516"/>
                  </a:lnTo>
                  <a:lnTo>
                    <a:pt x="247908" y="267801"/>
                  </a:lnTo>
                  <a:lnTo>
                    <a:pt x="250045" y="265561"/>
                  </a:lnTo>
                  <a:lnTo>
                    <a:pt x="249991" y="261993"/>
                  </a:lnTo>
                  <a:lnTo>
                    <a:pt x="247751" y="259855"/>
                  </a:lnTo>
                  <a:lnTo>
                    <a:pt x="245178" y="257576"/>
                  </a:lnTo>
                  <a:lnTo>
                    <a:pt x="242939" y="255438"/>
                  </a:lnTo>
                  <a:close/>
                </a:path>
                <a:path w="18691860" h="11056620">
                  <a:moveTo>
                    <a:pt x="11109194" y="4890230"/>
                  </a:moveTo>
                  <a:lnTo>
                    <a:pt x="11105674" y="4891093"/>
                  </a:lnTo>
                  <a:lnTo>
                    <a:pt x="11102067" y="4895857"/>
                  </a:lnTo>
                  <a:lnTo>
                    <a:pt x="11102928" y="4899377"/>
                  </a:lnTo>
                  <a:lnTo>
                    <a:pt x="11105311" y="4901180"/>
                  </a:lnTo>
                  <a:lnTo>
                    <a:pt x="11108358" y="4903268"/>
                  </a:lnTo>
                  <a:lnTo>
                    <a:pt x="11109360" y="4903695"/>
                  </a:lnTo>
                  <a:lnTo>
                    <a:pt x="11109217" y="4904029"/>
                  </a:lnTo>
                  <a:lnTo>
                    <a:pt x="11111551" y="4905024"/>
                  </a:lnTo>
                  <a:lnTo>
                    <a:pt x="11114737" y="4904020"/>
                  </a:lnTo>
                  <a:lnTo>
                    <a:pt x="11116066" y="4901829"/>
                  </a:lnTo>
                  <a:lnTo>
                    <a:pt x="11117871" y="4899446"/>
                  </a:lnTo>
                  <a:lnTo>
                    <a:pt x="11117006" y="4895927"/>
                  </a:lnTo>
                  <a:lnTo>
                    <a:pt x="11114624" y="4894122"/>
                  </a:lnTo>
                  <a:lnTo>
                    <a:pt x="11111576" y="4892034"/>
                  </a:lnTo>
                  <a:lnTo>
                    <a:pt x="11109194" y="4890230"/>
                  </a:lnTo>
                  <a:close/>
                </a:path>
                <a:path w="18691860" h="11056620">
                  <a:moveTo>
                    <a:pt x="5470881" y="2478020"/>
                  </a:moveTo>
                  <a:lnTo>
                    <a:pt x="5467929" y="2477550"/>
                  </a:lnTo>
                  <a:lnTo>
                    <a:pt x="5464596" y="2476128"/>
                  </a:lnTo>
                  <a:lnTo>
                    <a:pt x="5461454" y="2475181"/>
                  </a:lnTo>
                  <a:lnTo>
                    <a:pt x="5458650" y="2477138"/>
                  </a:lnTo>
                  <a:lnTo>
                    <a:pt x="5457513" y="2479804"/>
                  </a:lnTo>
                  <a:lnTo>
                    <a:pt x="5456709" y="2482612"/>
                  </a:lnTo>
                  <a:lnTo>
                    <a:pt x="5457856" y="2485465"/>
                  </a:lnTo>
                  <a:lnTo>
                    <a:pt x="5460856" y="2486745"/>
                  </a:lnTo>
                  <a:lnTo>
                    <a:pt x="5461331" y="2486553"/>
                  </a:lnTo>
                  <a:lnTo>
                    <a:pt x="5464664" y="2487975"/>
                  </a:lnTo>
                  <a:lnTo>
                    <a:pt x="5467806" y="2488921"/>
                  </a:lnTo>
                  <a:lnTo>
                    <a:pt x="5470467" y="2487300"/>
                  </a:lnTo>
                  <a:lnTo>
                    <a:pt x="5471747" y="2484300"/>
                  </a:lnTo>
                  <a:lnTo>
                    <a:pt x="5472693" y="2481158"/>
                  </a:lnTo>
                  <a:lnTo>
                    <a:pt x="5470881" y="2478020"/>
                  </a:lnTo>
                  <a:close/>
                </a:path>
                <a:path w="18691860" h="11056620">
                  <a:moveTo>
                    <a:pt x="11035697" y="4842727"/>
                  </a:moveTo>
                  <a:lnTo>
                    <a:pt x="11032177" y="4843589"/>
                  </a:lnTo>
                  <a:lnTo>
                    <a:pt x="11031074" y="4845482"/>
                  </a:lnTo>
                  <a:lnTo>
                    <a:pt x="11029452" y="4848336"/>
                  </a:lnTo>
                  <a:lnTo>
                    <a:pt x="11029094" y="4848971"/>
                  </a:lnTo>
                  <a:lnTo>
                    <a:pt x="11029956" y="4852491"/>
                  </a:lnTo>
                  <a:lnTo>
                    <a:pt x="11032480" y="4853962"/>
                  </a:lnTo>
                  <a:lnTo>
                    <a:pt x="11035529" y="4856050"/>
                  </a:lnTo>
                  <a:lnTo>
                    <a:pt x="11038862" y="4857472"/>
                  </a:lnTo>
                  <a:lnTo>
                    <a:pt x="11041905" y="4856800"/>
                  </a:lnTo>
                  <a:lnTo>
                    <a:pt x="11043008" y="4854906"/>
                  </a:lnTo>
                  <a:lnTo>
                    <a:pt x="11044630" y="4852053"/>
                  </a:lnTo>
                  <a:lnTo>
                    <a:pt x="11044988" y="4851418"/>
                  </a:lnTo>
                  <a:lnTo>
                    <a:pt x="11044126" y="4847898"/>
                  </a:lnTo>
                  <a:lnTo>
                    <a:pt x="11041602" y="4846427"/>
                  </a:lnTo>
                  <a:lnTo>
                    <a:pt x="11038554" y="4844340"/>
                  </a:lnTo>
                  <a:lnTo>
                    <a:pt x="11035697" y="4842727"/>
                  </a:lnTo>
                  <a:close/>
                </a:path>
                <a:path w="18691860" h="11056620">
                  <a:moveTo>
                    <a:pt x="5553713" y="2502718"/>
                  </a:moveTo>
                  <a:lnTo>
                    <a:pt x="5550762" y="2502247"/>
                  </a:lnTo>
                  <a:lnTo>
                    <a:pt x="5547428" y="2500825"/>
                  </a:lnTo>
                  <a:lnTo>
                    <a:pt x="5544286" y="2499879"/>
                  </a:lnTo>
                  <a:lnTo>
                    <a:pt x="5541482" y="2501834"/>
                  </a:lnTo>
                  <a:lnTo>
                    <a:pt x="5540345" y="2504501"/>
                  </a:lnTo>
                  <a:lnTo>
                    <a:pt x="5539541" y="2507309"/>
                  </a:lnTo>
                  <a:lnTo>
                    <a:pt x="5540687" y="2510162"/>
                  </a:lnTo>
                  <a:lnTo>
                    <a:pt x="5543687" y="2511442"/>
                  </a:lnTo>
                  <a:lnTo>
                    <a:pt x="5544163" y="2511251"/>
                  </a:lnTo>
                  <a:lnTo>
                    <a:pt x="5547497" y="2512672"/>
                  </a:lnTo>
                  <a:lnTo>
                    <a:pt x="5550639" y="2513619"/>
                  </a:lnTo>
                  <a:lnTo>
                    <a:pt x="5553442" y="2511662"/>
                  </a:lnTo>
                  <a:lnTo>
                    <a:pt x="5554579" y="2508996"/>
                  </a:lnTo>
                  <a:lnTo>
                    <a:pt x="5555526" y="2505855"/>
                  </a:lnTo>
                  <a:lnTo>
                    <a:pt x="5553713" y="2502718"/>
                  </a:lnTo>
                  <a:close/>
                </a:path>
                <a:path w="18691860" h="11056620">
                  <a:moveTo>
                    <a:pt x="5636878" y="2527556"/>
                  </a:moveTo>
                  <a:lnTo>
                    <a:pt x="5633927" y="2527085"/>
                  </a:lnTo>
                  <a:lnTo>
                    <a:pt x="5630595" y="2525664"/>
                  </a:lnTo>
                  <a:lnTo>
                    <a:pt x="5627453" y="2524717"/>
                  </a:lnTo>
                  <a:lnTo>
                    <a:pt x="5624648" y="2526673"/>
                  </a:lnTo>
                  <a:lnTo>
                    <a:pt x="5623511" y="2529339"/>
                  </a:lnTo>
                  <a:lnTo>
                    <a:pt x="5622706" y="2532148"/>
                  </a:lnTo>
                  <a:lnTo>
                    <a:pt x="5623853" y="2535001"/>
                  </a:lnTo>
                  <a:lnTo>
                    <a:pt x="5626853" y="2536281"/>
                  </a:lnTo>
                  <a:lnTo>
                    <a:pt x="5627329" y="2536090"/>
                  </a:lnTo>
                  <a:lnTo>
                    <a:pt x="5630661" y="2537512"/>
                  </a:lnTo>
                  <a:lnTo>
                    <a:pt x="5633803" y="2538458"/>
                  </a:lnTo>
                  <a:lnTo>
                    <a:pt x="5636466" y="2536835"/>
                  </a:lnTo>
                  <a:lnTo>
                    <a:pt x="5637745" y="2533835"/>
                  </a:lnTo>
                  <a:lnTo>
                    <a:pt x="5638691" y="2530693"/>
                  </a:lnTo>
                  <a:lnTo>
                    <a:pt x="5636878" y="2527556"/>
                  </a:lnTo>
                  <a:close/>
                </a:path>
                <a:path w="18691860" h="11056620">
                  <a:moveTo>
                    <a:pt x="10963389" y="4796125"/>
                  </a:moveTo>
                  <a:lnTo>
                    <a:pt x="10959869" y="4796987"/>
                  </a:lnTo>
                  <a:lnTo>
                    <a:pt x="10958766" y="4798880"/>
                  </a:lnTo>
                  <a:lnTo>
                    <a:pt x="10957144" y="4801733"/>
                  </a:lnTo>
                  <a:lnTo>
                    <a:pt x="10956786" y="4802368"/>
                  </a:lnTo>
                  <a:lnTo>
                    <a:pt x="10957649" y="4805888"/>
                  </a:lnTo>
                  <a:lnTo>
                    <a:pt x="10960173" y="4807359"/>
                  </a:lnTo>
                  <a:lnTo>
                    <a:pt x="10963223" y="4809448"/>
                  </a:lnTo>
                  <a:lnTo>
                    <a:pt x="10966555" y="4810870"/>
                  </a:lnTo>
                  <a:lnTo>
                    <a:pt x="10969600" y="4810198"/>
                  </a:lnTo>
                  <a:lnTo>
                    <a:pt x="10970703" y="4808305"/>
                  </a:lnTo>
                  <a:lnTo>
                    <a:pt x="10972325" y="4805452"/>
                  </a:lnTo>
                  <a:lnTo>
                    <a:pt x="10972684" y="4804816"/>
                  </a:lnTo>
                  <a:lnTo>
                    <a:pt x="10971821" y="4801297"/>
                  </a:lnTo>
                  <a:lnTo>
                    <a:pt x="10969297" y="4799827"/>
                  </a:lnTo>
                  <a:lnTo>
                    <a:pt x="10966246" y="4797738"/>
                  </a:lnTo>
                  <a:lnTo>
                    <a:pt x="10963389" y="4796125"/>
                  </a:lnTo>
                  <a:close/>
                </a:path>
                <a:path w="18691860" h="11056620">
                  <a:moveTo>
                    <a:pt x="181598" y="194210"/>
                  </a:moveTo>
                  <a:lnTo>
                    <a:pt x="178030" y="194264"/>
                  </a:lnTo>
                  <a:lnTo>
                    <a:pt x="175892" y="196505"/>
                  </a:lnTo>
                  <a:lnTo>
                    <a:pt x="173422" y="198602"/>
                  </a:lnTo>
                  <a:lnTo>
                    <a:pt x="173476" y="202170"/>
                  </a:lnTo>
                  <a:lnTo>
                    <a:pt x="175715" y="204307"/>
                  </a:lnTo>
                  <a:lnTo>
                    <a:pt x="178147" y="206920"/>
                  </a:lnTo>
                  <a:lnTo>
                    <a:pt x="178671" y="207538"/>
                  </a:lnTo>
                  <a:lnTo>
                    <a:pt x="180004" y="208107"/>
                  </a:lnTo>
                  <a:lnTo>
                    <a:pt x="179862" y="208440"/>
                  </a:lnTo>
                  <a:lnTo>
                    <a:pt x="181862" y="209293"/>
                  </a:lnTo>
                  <a:lnTo>
                    <a:pt x="184430" y="208813"/>
                  </a:lnTo>
                  <a:lnTo>
                    <a:pt x="185697" y="207383"/>
                  </a:lnTo>
                  <a:lnTo>
                    <a:pt x="185950" y="207097"/>
                  </a:lnTo>
                  <a:lnTo>
                    <a:pt x="188421" y="205000"/>
                  </a:lnTo>
                  <a:lnTo>
                    <a:pt x="188367" y="201432"/>
                  </a:lnTo>
                  <a:lnTo>
                    <a:pt x="186127" y="199294"/>
                  </a:lnTo>
                  <a:lnTo>
                    <a:pt x="183696" y="196681"/>
                  </a:lnTo>
                  <a:lnTo>
                    <a:pt x="181598" y="194210"/>
                  </a:lnTo>
                  <a:close/>
                </a:path>
                <a:path w="18691860" h="11056620">
                  <a:moveTo>
                    <a:pt x="5720235" y="2552871"/>
                  </a:moveTo>
                  <a:lnTo>
                    <a:pt x="5716950" y="2552258"/>
                  </a:lnTo>
                  <a:lnTo>
                    <a:pt x="5713617" y="2550836"/>
                  </a:lnTo>
                  <a:lnTo>
                    <a:pt x="5710475" y="2549890"/>
                  </a:lnTo>
                  <a:lnTo>
                    <a:pt x="5707672" y="2551845"/>
                  </a:lnTo>
                  <a:lnTo>
                    <a:pt x="5706534" y="2554512"/>
                  </a:lnTo>
                  <a:lnTo>
                    <a:pt x="5705730" y="2557320"/>
                  </a:lnTo>
                  <a:lnTo>
                    <a:pt x="5706877" y="2560173"/>
                  </a:lnTo>
                  <a:lnTo>
                    <a:pt x="5709877" y="2561453"/>
                  </a:lnTo>
                  <a:lnTo>
                    <a:pt x="5710352" y="2561261"/>
                  </a:lnTo>
                  <a:lnTo>
                    <a:pt x="5713685" y="2562683"/>
                  </a:lnTo>
                  <a:lnTo>
                    <a:pt x="5716827" y="2563629"/>
                  </a:lnTo>
                  <a:lnTo>
                    <a:pt x="5719631" y="2561675"/>
                  </a:lnTo>
                  <a:lnTo>
                    <a:pt x="5720769" y="2559008"/>
                  </a:lnTo>
                  <a:lnTo>
                    <a:pt x="5721716" y="2555865"/>
                  </a:lnTo>
                  <a:lnTo>
                    <a:pt x="5720235" y="2552871"/>
                  </a:lnTo>
                  <a:close/>
                </a:path>
                <a:path w="18691860" h="11056620">
                  <a:moveTo>
                    <a:pt x="10889372" y="4750763"/>
                  </a:moveTo>
                  <a:lnTo>
                    <a:pt x="10885852" y="4751626"/>
                  </a:lnTo>
                  <a:lnTo>
                    <a:pt x="10882911" y="4756673"/>
                  </a:lnTo>
                  <a:lnTo>
                    <a:pt x="10883774" y="4760193"/>
                  </a:lnTo>
                  <a:lnTo>
                    <a:pt x="10886014" y="4762331"/>
                  </a:lnTo>
                  <a:lnTo>
                    <a:pt x="10892680" y="4765175"/>
                  </a:lnTo>
                  <a:lnTo>
                    <a:pt x="10895725" y="4764503"/>
                  </a:lnTo>
                  <a:lnTo>
                    <a:pt x="10898667" y="4759455"/>
                  </a:lnTo>
                  <a:lnTo>
                    <a:pt x="10897803" y="4755936"/>
                  </a:lnTo>
                  <a:lnTo>
                    <a:pt x="10895563" y="4753798"/>
                  </a:lnTo>
                  <a:lnTo>
                    <a:pt x="10892229" y="4752376"/>
                  </a:lnTo>
                  <a:lnTo>
                    <a:pt x="10889372" y="4750763"/>
                  </a:lnTo>
                  <a:close/>
                </a:path>
                <a:path w="18691860" h="11056620">
                  <a:moveTo>
                    <a:pt x="5803067" y="2577567"/>
                  </a:moveTo>
                  <a:lnTo>
                    <a:pt x="5799783" y="2576954"/>
                  </a:lnTo>
                  <a:lnTo>
                    <a:pt x="5796451" y="2575533"/>
                  </a:lnTo>
                  <a:lnTo>
                    <a:pt x="5793309" y="2574586"/>
                  </a:lnTo>
                  <a:lnTo>
                    <a:pt x="5790504" y="2576542"/>
                  </a:lnTo>
                  <a:lnTo>
                    <a:pt x="5788229" y="2581875"/>
                  </a:lnTo>
                  <a:lnTo>
                    <a:pt x="5789709" y="2584869"/>
                  </a:lnTo>
                  <a:lnTo>
                    <a:pt x="5792709" y="2586149"/>
                  </a:lnTo>
                  <a:lnTo>
                    <a:pt x="5793185" y="2585959"/>
                  </a:lnTo>
                  <a:lnTo>
                    <a:pt x="5796517" y="2587381"/>
                  </a:lnTo>
                  <a:lnTo>
                    <a:pt x="5799659" y="2588327"/>
                  </a:lnTo>
                  <a:lnTo>
                    <a:pt x="5802322" y="2586704"/>
                  </a:lnTo>
                  <a:lnTo>
                    <a:pt x="5803601" y="2583705"/>
                  </a:lnTo>
                  <a:lnTo>
                    <a:pt x="5804547" y="2580562"/>
                  </a:lnTo>
                  <a:lnTo>
                    <a:pt x="5803067" y="2577567"/>
                  </a:lnTo>
                  <a:close/>
                </a:path>
                <a:path w="18691860" h="11056620">
                  <a:moveTo>
                    <a:pt x="10815687" y="4705543"/>
                  </a:moveTo>
                  <a:lnTo>
                    <a:pt x="10812168" y="4706406"/>
                  </a:lnTo>
                  <a:lnTo>
                    <a:pt x="10810698" y="4708930"/>
                  </a:lnTo>
                  <a:lnTo>
                    <a:pt x="10809622" y="4710835"/>
                  </a:lnTo>
                  <a:lnTo>
                    <a:pt x="10809085" y="4711787"/>
                  </a:lnTo>
                  <a:lnTo>
                    <a:pt x="10810090" y="4714974"/>
                  </a:lnTo>
                  <a:lnTo>
                    <a:pt x="10812330" y="4717111"/>
                  </a:lnTo>
                  <a:lnTo>
                    <a:pt x="10818663" y="4719813"/>
                  </a:lnTo>
                  <a:lnTo>
                    <a:pt x="10821708" y="4719141"/>
                  </a:lnTo>
                  <a:lnTo>
                    <a:pt x="10823178" y="4716618"/>
                  </a:lnTo>
                  <a:lnTo>
                    <a:pt x="10824254" y="4714712"/>
                  </a:lnTo>
                  <a:lnTo>
                    <a:pt x="10824792" y="4713760"/>
                  </a:lnTo>
                  <a:lnTo>
                    <a:pt x="10823786" y="4710574"/>
                  </a:lnTo>
                  <a:lnTo>
                    <a:pt x="10821546" y="4708436"/>
                  </a:lnTo>
                  <a:lnTo>
                    <a:pt x="10818212" y="4707014"/>
                  </a:lnTo>
                  <a:lnTo>
                    <a:pt x="10815687" y="4705543"/>
                  </a:lnTo>
                  <a:close/>
                </a:path>
                <a:path w="18691860" h="11056620">
                  <a:moveTo>
                    <a:pt x="5885757" y="2602598"/>
                  </a:moveTo>
                  <a:lnTo>
                    <a:pt x="5882807" y="2602127"/>
                  </a:lnTo>
                  <a:lnTo>
                    <a:pt x="5879473" y="2600705"/>
                  </a:lnTo>
                  <a:lnTo>
                    <a:pt x="5876331" y="2599759"/>
                  </a:lnTo>
                  <a:lnTo>
                    <a:pt x="5873527" y="2601715"/>
                  </a:lnTo>
                  <a:lnTo>
                    <a:pt x="5871253" y="2607047"/>
                  </a:lnTo>
                  <a:lnTo>
                    <a:pt x="5872733" y="2610042"/>
                  </a:lnTo>
                  <a:lnTo>
                    <a:pt x="5875733" y="2611322"/>
                  </a:lnTo>
                  <a:lnTo>
                    <a:pt x="5876208" y="2611130"/>
                  </a:lnTo>
                  <a:lnTo>
                    <a:pt x="5879541" y="2612552"/>
                  </a:lnTo>
                  <a:lnTo>
                    <a:pt x="5882683" y="2613498"/>
                  </a:lnTo>
                  <a:lnTo>
                    <a:pt x="5885345" y="2611876"/>
                  </a:lnTo>
                  <a:lnTo>
                    <a:pt x="5886625" y="2608877"/>
                  </a:lnTo>
                  <a:lnTo>
                    <a:pt x="5887571" y="2605735"/>
                  </a:lnTo>
                  <a:lnTo>
                    <a:pt x="5885757" y="2602598"/>
                  </a:lnTo>
                  <a:close/>
                </a:path>
                <a:path w="18691860" h="11056620">
                  <a:moveTo>
                    <a:pt x="5968972" y="2628245"/>
                  </a:moveTo>
                  <a:lnTo>
                    <a:pt x="5965688" y="2627632"/>
                  </a:lnTo>
                  <a:lnTo>
                    <a:pt x="5962355" y="2626210"/>
                  </a:lnTo>
                  <a:lnTo>
                    <a:pt x="5959213" y="2625264"/>
                  </a:lnTo>
                  <a:lnTo>
                    <a:pt x="5956551" y="2626887"/>
                  </a:lnTo>
                  <a:lnTo>
                    <a:pt x="5954134" y="2632553"/>
                  </a:lnTo>
                  <a:lnTo>
                    <a:pt x="5955614" y="2635548"/>
                  </a:lnTo>
                  <a:lnTo>
                    <a:pt x="5958614" y="2636828"/>
                  </a:lnTo>
                  <a:lnTo>
                    <a:pt x="5959089" y="2636637"/>
                  </a:lnTo>
                  <a:lnTo>
                    <a:pt x="5962422" y="2638059"/>
                  </a:lnTo>
                  <a:lnTo>
                    <a:pt x="5965564" y="2639005"/>
                  </a:lnTo>
                  <a:lnTo>
                    <a:pt x="5968227" y="2637382"/>
                  </a:lnTo>
                  <a:lnTo>
                    <a:pt x="5969506" y="2634382"/>
                  </a:lnTo>
                  <a:lnTo>
                    <a:pt x="5970452" y="2631240"/>
                  </a:lnTo>
                  <a:lnTo>
                    <a:pt x="5968972" y="2628245"/>
                  </a:lnTo>
                  <a:close/>
                </a:path>
                <a:path w="18691860" h="11056620">
                  <a:moveTo>
                    <a:pt x="122302" y="131885"/>
                  </a:moveTo>
                  <a:lnTo>
                    <a:pt x="118876" y="131606"/>
                  </a:lnTo>
                  <a:lnTo>
                    <a:pt x="116405" y="133703"/>
                  </a:lnTo>
                  <a:lnTo>
                    <a:pt x="114410" y="135610"/>
                  </a:lnTo>
                  <a:lnTo>
                    <a:pt x="114131" y="139036"/>
                  </a:lnTo>
                  <a:lnTo>
                    <a:pt x="116228" y="141507"/>
                  </a:lnTo>
                  <a:lnTo>
                    <a:pt x="118659" y="144120"/>
                  </a:lnTo>
                  <a:lnTo>
                    <a:pt x="119184" y="144738"/>
                  </a:lnTo>
                  <a:lnTo>
                    <a:pt x="122516" y="146159"/>
                  </a:lnTo>
                  <a:lnTo>
                    <a:pt x="124610" y="145870"/>
                  </a:lnTo>
                  <a:lnTo>
                    <a:pt x="126463" y="144296"/>
                  </a:lnTo>
                  <a:lnTo>
                    <a:pt x="128458" y="142389"/>
                  </a:lnTo>
                  <a:lnTo>
                    <a:pt x="128838" y="139006"/>
                  </a:lnTo>
                  <a:lnTo>
                    <a:pt x="128880" y="138630"/>
                  </a:lnTo>
                  <a:lnTo>
                    <a:pt x="126640" y="136494"/>
                  </a:lnTo>
                  <a:lnTo>
                    <a:pt x="124209" y="133881"/>
                  </a:lnTo>
                  <a:lnTo>
                    <a:pt x="122302" y="131885"/>
                  </a:lnTo>
                  <a:close/>
                </a:path>
                <a:path w="18691860" h="11056620">
                  <a:moveTo>
                    <a:pt x="10741244" y="4661182"/>
                  </a:moveTo>
                  <a:lnTo>
                    <a:pt x="10737725" y="4662045"/>
                  </a:lnTo>
                  <a:lnTo>
                    <a:pt x="10736254" y="4664568"/>
                  </a:lnTo>
                  <a:lnTo>
                    <a:pt x="10735179" y="4666473"/>
                  </a:lnTo>
                  <a:lnTo>
                    <a:pt x="10734641" y="4667425"/>
                  </a:lnTo>
                  <a:lnTo>
                    <a:pt x="10735504" y="4670945"/>
                  </a:lnTo>
                  <a:lnTo>
                    <a:pt x="10737887" y="4672750"/>
                  </a:lnTo>
                  <a:lnTo>
                    <a:pt x="10744218" y="4675451"/>
                  </a:lnTo>
                  <a:lnTo>
                    <a:pt x="10747262" y="4674779"/>
                  </a:lnTo>
                  <a:lnTo>
                    <a:pt x="10748733" y="4672254"/>
                  </a:lnTo>
                  <a:lnTo>
                    <a:pt x="10749808" y="4670350"/>
                  </a:lnTo>
                  <a:lnTo>
                    <a:pt x="10750346" y="4669397"/>
                  </a:lnTo>
                  <a:lnTo>
                    <a:pt x="10749485" y="4665879"/>
                  </a:lnTo>
                  <a:lnTo>
                    <a:pt x="10747102" y="4664075"/>
                  </a:lnTo>
                  <a:lnTo>
                    <a:pt x="10743769" y="4662653"/>
                  </a:lnTo>
                  <a:lnTo>
                    <a:pt x="10741244" y="4661182"/>
                  </a:lnTo>
                  <a:close/>
                </a:path>
                <a:path w="18691860" h="11056620">
                  <a:moveTo>
                    <a:pt x="6051854" y="2653751"/>
                  </a:moveTo>
                  <a:lnTo>
                    <a:pt x="6048569" y="2653138"/>
                  </a:lnTo>
                  <a:lnTo>
                    <a:pt x="6045236" y="2651716"/>
                  </a:lnTo>
                  <a:lnTo>
                    <a:pt x="6042095" y="2650769"/>
                  </a:lnTo>
                  <a:lnTo>
                    <a:pt x="6039433" y="2652392"/>
                  </a:lnTo>
                  <a:lnTo>
                    <a:pt x="6037015" y="2658059"/>
                  </a:lnTo>
                  <a:lnTo>
                    <a:pt x="6038496" y="2661054"/>
                  </a:lnTo>
                  <a:lnTo>
                    <a:pt x="6041496" y="2662333"/>
                  </a:lnTo>
                  <a:lnTo>
                    <a:pt x="6041971" y="2662142"/>
                  </a:lnTo>
                  <a:lnTo>
                    <a:pt x="6045304" y="2663564"/>
                  </a:lnTo>
                  <a:lnTo>
                    <a:pt x="6048446" y="2664510"/>
                  </a:lnTo>
                  <a:lnTo>
                    <a:pt x="6051107" y="2662888"/>
                  </a:lnTo>
                  <a:lnTo>
                    <a:pt x="6052387" y="2659888"/>
                  </a:lnTo>
                  <a:lnTo>
                    <a:pt x="6053333" y="2656745"/>
                  </a:lnTo>
                  <a:lnTo>
                    <a:pt x="6051854" y="2653751"/>
                  </a:lnTo>
                  <a:close/>
                </a:path>
                <a:path w="18691860" h="11056620">
                  <a:moveTo>
                    <a:pt x="10666516" y="4617487"/>
                  </a:moveTo>
                  <a:lnTo>
                    <a:pt x="10662855" y="4618682"/>
                  </a:lnTo>
                  <a:lnTo>
                    <a:pt x="10661384" y="4621207"/>
                  </a:lnTo>
                  <a:lnTo>
                    <a:pt x="10659580" y="4623588"/>
                  </a:lnTo>
                  <a:lnTo>
                    <a:pt x="10660776" y="4627251"/>
                  </a:lnTo>
                  <a:lnTo>
                    <a:pt x="10663158" y="4629055"/>
                  </a:lnTo>
                  <a:lnTo>
                    <a:pt x="10667158" y="4630761"/>
                  </a:lnTo>
                  <a:lnTo>
                    <a:pt x="10667349" y="4631237"/>
                  </a:lnTo>
                  <a:lnTo>
                    <a:pt x="10669683" y="4632232"/>
                  </a:lnTo>
                  <a:lnTo>
                    <a:pt x="10673200" y="4631368"/>
                  </a:lnTo>
                  <a:lnTo>
                    <a:pt x="10674338" y="4628701"/>
                  </a:lnTo>
                  <a:lnTo>
                    <a:pt x="10675809" y="4626178"/>
                  </a:lnTo>
                  <a:lnTo>
                    <a:pt x="10674612" y="4622517"/>
                  </a:lnTo>
                  <a:lnTo>
                    <a:pt x="10672231" y="4620713"/>
                  </a:lnTo>
                  <a:lnTo>
                    <a:pt x="10668898" y="4619291"/>
                  </a:lnTo>
                  <a:lnTo>
                    <a:pt x="10666516" y="4617487"/>
                  </a:lnTo>
                  <a:close/>
                </a:path>
                <a:path w="18691860" h="11056620">
                  <a:moveTo>
                    <a:pt x="6134735" y="2679256"/>
                  </a:moveTo>
                  <a:lnTo>
                    <a:pt x="6131451" y="2678643"/>
                  </a:lnTo>
                  <a:lnTo>
                    <a:pt x="6128118" y="2677221"/>
                  </a:lnTo>
                  <a:lnTo>
                    <a:pt x="6124976" y="2676275"/>
                  </a:lnTo>
                  <a:lnTo>
                    <a:pt x="6122313" y="2677898"/>
                  </a:lnTo>
                  <a:lnTo>
                    <a:pt x="6119896" y="2683564"/>
                  </a:lnTo>
                  <a:lnTo>
                    <a:pt x="6121377" y="2686558"/>
                  </a:lnTo>
                  <a:lnTo>
                    <a:pt x="6124377" y="2687838"/>
                  </a:lnTo>
                  <a:lnTo>
                    <a:pt x="6124852" y="2687647"/>
                  </a:lnTo>
                  <a:lnTo>
                    <a:pt x="6128186" y="2689069"/>
                  </a:lnTo>
                  <a:lnTo>
                    <a:pt x="6131328" y="2690015"/>
                  </a:lnTo>
                  <a:lnTo>
                    <a:pt x="6133988" y="2688393"/>
                  </a:lnTo>
                  <a:lnTo>
                    <a:pt x="6135268" y="2685394"/>
                  </a:lnTo>
                  <a:lnTo>
                    <a:pt x="6136214" y="2682251"/>
                  </a:lnTo>
                  <a:lnTo>
                    <a:pt x="6134735" y="2679256"/>
                  </a:lnTo>
                  <a:close/>
                </a:path>
                <a:path w="18691860" h="11056620">
                  <a:moveTo>
                    <a:pt x="10590837" y="4574173"/>
                  </a:moveTo>
                  <a:lnTo>
                    <a:pt x="10586842" y="4575227"/>
                  </a:lnTo>
                  <a:lnTo>
                    <a:pt x="10585705" y="4577893"/>
                  </a:lnTo>
                  <a:lnTo>
                    <a:pt x="10584234" y="4580418"/>
                  </a:lnTo>
                  <a:lnTo>
                    <a:pt x="10585430" y="4584080"/>
                  </a:lnTo>
                  <a:lnTo>
                    <a:pt x="10587812" y="4585883"/>
                  </a:lnTo>
                  <a:lnTo>
                    <a:pt x="10594145" y="4588585"/>
                  </a:lnTo>
                  <a:lnTo>
                    <a:pt x="10597663" y="4587723"/>
                  </a:lnTo>
                  <a:lnTo>
                    <a:pt x="10598801" y="4585056"/>
                  </a:lnTo>
                  <a:lnTo>
                    <a:pt x="10600272" y="4582531"/>
                  </a:lnTo>
                  <a:lnTo>
                    <a:pt x="10599077" y="4578870"/>
                  </a:lnTo>
                  <a:lnTo>
                    <a:pt x="10596695" y="4577066"/>
                  </a:lnTo>
                  <a:lnTo>
                    <a:pt x="10593360" y="4575644"/>
                  </a:lnTo>
                  <a:lnTo>
                    <a:pt x="10590837" y="4574173"/>
                  </a:lnTo>
                  <a:close/>
                </a:path>
                <a:path w="18691860" h="11056620">
                  <a:moveTo>
                    <a:pt x="6217283" y="2704620"/>
                  </a:moveTo>
                  <a:lnTo>
                    <a:pt x="6214332" y="2704150"/>
                  </a:lnTo>
                  <a:lnTo>
                    <a:pt x="6210999" y="2702728"/>
                  </a:lnTo>
                  <a:lnTo>
                    <a:pt x="6207857" y="2701782"/>
                  </a:lnTo>
                  <a:lnTo>
                    <a:pt x="6205195" y="2703403"/>
                  </a:lnTo>
                  <a:lnTo>
                    <a:pt x="6202778" y="2709069"/>
                  </a:lnTo>
                  <a:lnTo>
                    <a:pt x="6204257" y="2712064"/>
                  </a:lnTo>
                  <a:lnTo>
                    <a:pt x="6207257" y="2713344"/>
                  </a:lnTo>
                  <a:lnTo>
                    <a:pt x="6207733" y="2713153"/>
                  </a:lnTo>
                  <a:lnTo>
                    <a:pt x="6211066" y="2714575"/>
                  </a:lnTo>
                  <a:lnTo>
                    <a:pt x="6214208" y="2715521"/>
                  </a:lnTo>
                  <a:lnTo>
                    <a:pt x="6216870" y="2713898"/>
                  </a:lnTo>
                  <a:lnTo>
                    <a:pt x="6218150" y="2710899"/>
                  </a:lnTo>
                  <a:lnTo>
                    <a:pt x="6219096" y="2707758"/>
                  </a:lnTo>
                  <a:lnTo>
                    <a:pt x="6217283" y="2704620"/>
                  </a:lnTo>
                  <a:close/>
                </a:path>
                <a:path w="18691860" h="11056620">
                  <a:moveTo>
                    <a:pt x="10515348" y="4531336"/>
                  </a:moveTo>
                  <a:lnTo>
                    <a:pt x="10511496" y="4532055"/>
                  </a:lnTo>
                  <a:lnTo>
                    <a:pt x="10510216" y="4535056"/>
                  </a:lnTo>
                  <a:lnTo>
                    <a:pt x="10508746" y="4537581"/>
                  </a:lnTo>
                  <a:lnTo>
                    <a:pt x="10509609" y="4541100"/>
                  </a:lnTo>
                  <a:lnTo>
                    <a:pt x="10512324" y="4543046"/>
                  </a:lnTo>
                  <a:lnTo>
                    <a:pt x="10518657" y="4545748"/>
                  </a:lnTo>
                  <a:lnTo>
                    <a:pt x="10522177" y="4544885"/>
                  </a:lnTo>
                  <a:lnTo>
                    <a:pt x="10523314" y="4542219"/>
                  </a:lnTo>
                  <a:lnTo>
                    <a:pt x="10524785" y="4539694"/>
                  </a:lnTo>
                  <a:lnTo>
                    <a:pt x="10523589" y="4536032"/>
                  </a:lnTo>
                  <a:lnTo>
                    <a:pt x="10521207" y="4534228"/>
                  </a:lnTo>
                  <a:lnTo>
                    <a:pt x="10517873" y="4532805"/>
                  </a:lnTo>
                  <a:lnTo>
                    <a:pt x="10515348" y="4531336"/>
                  </a:lnTo>
                  <a:close/>
                </a:path>
                <a:path w="18691860" h="11056620">
                  <a:moveTo>
                    <a:pt x="6300355" y="2730601"/>
                  </a:moveTo>
                  <a:lnTo>
                    <a:pt x="6297404" y="2730130"/>
                  </a:lnTo>
                  <a:lnTo>
                    <a:pt x="6294071" y="2728708"/>
                  </a:lnTo>
                  <a:lnTo>
                    <a:pt x="6290929" y="2727762"/>
                  </a:lnTo>
                  <a:lnTo>
                    <a:pt x="6288268" y="2729384"/>
                  </a:lnTo>
                  <a:lnTo>
                    <a:pt x="6285850" y="2735051"/>
                  </a:lnTo>
                  <a:lnTo>
                    <a:pt x="6287330" y="2738045"/>
                  </a:lnTo>
                  <a:lnTo>
                    <a:pt x="6290330" y="2739325"/>
                  </a:lnTo>
                  <a:lnTo>
                    <a:pt x="6290805" y="2739135"/>
                  </a:lnTo>
                  <a:lnTo>
                    <a:pt x="6294138" y="2740557"/>
                  </a:lnTo>
                  <a:lnTo>
                    <a:pt x="6297280" y="2741503"/>
                  </a:lnTo>
                  <a:lnTo>
                    <a:pt x="6299943" y="2739880"/>
                  </a:lnTo>
                  <a:lnTo>
                    <a:pt x="6301223" y="2736880"/>
                  </a:lnTo>
                  <a:lnTo>
                    <a:pt x="6302169" y="2733738"/>
                  </a:lnTo>
                  <a:lnTo>
                    <a:pt x="6300355" y="2730601"/>
                  </a:lnTo>
                  <a:close/>
                </a:path>
                <a:path w="18691860" h="11056620">
                  <a:moveTo>
                    <a:pt x="64619" y="66702"/>
                  </a:moveTo>
                  <a:lnTo>
                    <a:pt x="61193" y="66423"/>
                  </a:lnTo>
                  <a:lnTo>
                    <a:pt x="56252" y="70617"/>
                  </a:lnTo>
                  <a:lnTo>
                    <a:pt x="55972" y="74044"/>
                  </a:lnTo>
                  <a:lnTo>
                    <a:pt x="58070" y="76515"/>
                  </a:lnTo>
                  <a:lnTo>
                    <a:pt x="60500" y="79128"/>
                  </a:lnTo>
                  <a:lnTo>
                    <a:pt x="60883" y="80079"/>
                  </a:lnTo>
                  <a:lnTo>
                    <a:pt x="64549" y="81643"/>
                  </a:lnTo>
                  <a:lnTo>
                    <a:pt x="66642" y="81354"/>
                  </a:lnTo>
                  <a:lnTo>
                    <a:pt x="70966" y="77682"/>
                  </a:lnTo>
                  <a:lnTo>
                    <a:pt x="71246" y="74256"/>
                  </a:lnTo>
                  <a:lnTo>
                    <a:pt x="69148" y="71785"/>
                  </a:lnTo>
                  <a:lnTo>
                    <a:pt x="66717" y="69173"/>
                  </a:lnTo>
                  <a:lnTo>
                    <a:pt x="64619" y="66702"/>
                  </a:lnTo>
                  <a:close/>
                </a:path>
                <a:path w="18691860" h="11056620">
                  <a:moveTo>
                    <a:pt x="10439242" y="4489022"/>
                  </a:moveTo>
                  <a:lnTo>
                    <a:pt x="10435723" y="4489885"/>
                  </a:lnTo>
                  <a:lnTo>
                    <a:pt x="10434443" y="4492886"/>
                  </a:lnTo>
                  <a:lnTo>
                    <a:pt x="10432830" y="4495743"/>
                  </a:lnTo>
                  <a:lnTo>
                    <a:pt x="10433836" y="4498928"/>
                  </a:lnTo>
                  <a:lnTo>
                    <a:pt x="10436552" y="4500875"/>
                  </a:lnTo>
                  <a:lnTo>
                    <a:pt x="10442885" y="4503576"/>
                  </a:lnTo>
                  <a:lnTo>
                    <a:pt x="10446405" y="4502714"/>
                  </a:lnTo>
                  <a:lnTo>
                    <a:pt x="10447542" y="4500048"/>
                  </a:lnTo>
                  <a:lnTo>
                    <a:pt x="10449155" y="4497191"/>
                  </a:lnTo>
                  <a:lnTo>
                    <a:pt x="10448150" y="4494004"/>
                  </a:lnTo>
                  <a:lnTo>
                    <a:pt x="10445434" y="4492057"/>
                  </a:lnTo>
                  <a:lnTo>
                    <a:pt x="10442100" y="4490635"/>
                  </a:lnTo>
                  <a:lnTo>
                    <a:pt x="10439242" y="4489022"/>
                  </a:lnTo>
                  <a:close/>
                </a:path>
                <a:path w="18691860" h="11056620">
                  <a:moveTo>
                    <a:pt x="6383286" y="2756915"/>
                  </a:moveTo>
                  <a:lnTo>
                    <a:pt x="6380002" y="2756302"/>
                  </a:lnTo>
                  <a:lnTo>
                    <a:pt x="6376668" y="2754880"/>
                  </a:lnTo>
                  <a:lnTo>
                    <a:pt x="6373526" y="2753934"/>
                  </a:lnTo>
                  <a:lnTo>
                    <a:pt x="6370865" y="2755557"/>
                  </a:lnTo>
                  <a:lnTo>
                    <a:pt x="6368448" y="2761223"/>
                  </a:lnTo>
                  <a:lnTo>
                    <a:pt x="6369928" y="2764217"/>
                  </a:lnTo>
                  <a:lnTo>
                    <a:pt x="6372928" y="2765497"/>
                  </a:lnTo>
                  <a:lnTo>
                    <a:pt x="6373403" y="2765305"/>
                  </a:lnTo>
                  <a:lnTo>
                    <a:pt x="6376736" y="2766727"/>
                  </a:lnTo>
                  <a:lnTo>
                    <a:pt x="6379877" y="2767675"/>
                  </a:lnTo>
                  <a:lnTo>
                    <a:pt x="6382540" y="2766052"/>
                  </a:lnTo>
                  <a:lnTo>
                    <a:pt x="6383819" y="2763053"/>
                  </a:lnTo>
                  <a:lnTo>
                    <a:pt x="6384766" y="2759910"/>
                  </a:lnTo>
                  <a:lnTo>
                    <a:pt x="6383286" y="2756915"/>
                  </a:lnTo>
                  <a:close/>
                </a:path>
                <a:path w="18691860" h="11056620">
                  <a:moveTo>
                    <a:pt x="10363188" y="4447520"/>
                  </a:moveTo>
                  <a:lnTo>
                    <a:pt x="10359667" y="4448381"/>
                  </a:lnTo>
                  <a:lnTo>
                    <a:pt x="10358387" y="4451381"/>
                  </a:lnTo>
                  <a:lnTo>
                    <a:pt x="10356774" y="4454238"/>
                  </a:lnTo>
                  <a:lnTo>
                    <a:pt x="10357779" y="4457425"/>
                  </a:lnTo>
                  <a:lnTo>
                    <a:pt x="10360495" y="4459371"/>
                  </a:lnTo>
                  <a:lnTo>
                    <a:pt x="10366827" y="4462072"/>
                  </a:lnTo>
                  <a:lnTo>
                    <a:pt x="10370348" y="4461210"/>
                  </a:lnTo>
                  <a:lnTo>
                    <a:pt x="10371486" y="4458543"/>
                  </a:lnTo>
                  <a:lnTo>
                    <a:pt x="10373097" y="4455686"/>
                  </a:lnTo>
                  <a:lnTo>
                    <a:pt x="10372092" y="4452500"/>
                  </a:lnTo>
                  <a:lnTo>
                    <a:pt x="10369377" y="4450554"/>
                  </a:lnTo>
                  <a:lnTo>
                    <a:pt x="10366045" y="4449132"/>
                  </a:lnTo>
                  <a:lnTo>
                    <a:pt x="10363188" y="4447520"/>
                  </a:lnTo>
                  <a:close/>
                </a:path>
                <a:path w="18691860" h="11056620">
                  <a:moveTo>
                    <a:pt x="6465882" y="2783088"/>
                  </a:moveTo>
                  <a:lnTo>
                    <a:pt x="6462598" y="2782475"/>
                  </a:lnTo>
                  <a:lnTo>
                    <a:pt x="6459265" y="2781053"/>
                  </a:lnTo>
                  <a:lnTo>
                    <a:pt x="6456123" y="2780107"/>
                  </a:lnTo>
                  <a:lnTo>
                    <a:pt x="6453461" y="2781728"/>
                  </a:lnTo>
                  <a:lnTo>
                    <a:pt x="6451044" y="2787394"/>
                  </a:lnTo>
                  <a:lnTo>
                    <a:pt x="6452524" y="2790390"/>
                  </a:lnTo>
                  <a:lnTo>
                    <a:pt x="6455191" y="2791527"/>
                  </a:lnTo>
                  <a:lnTo>
                    <a:pt x="6455666" y="2791336"/>
                  </a:lnTo>
                  <a:lnTo>
                    <a:pt x="6459333" y="2792900"/>
                  </a:lnTo>
                  <a:lnTo>
                    <a:pt x="6462475" y="2793847"/>
                  </a:lnTo>
                  <a:lnTo>
                    <a:pt x="6465136" y="2792223"/>
                  </a:lnTo>
                  <a:lnTo>
                    <a:pt x="6466415" y="2789224"/>
                  </a:lnTo>
                  <a:lnTo>
                    <a:pt x="6467220" y="2786415"/>
                  </a:lnTo>
                  <a:lnTo>
                    <a:pt x="6465882" y="2783088"/>
                  </a:lnTo>
                  <a:close/>
                </a:path>
                <a:path w="18691860" h="11056620">
                  <a:moveTo>
                    <a:pt x="10287320" y="4406490"/>
                  </a:moveTo>
                  <a:lnTo>
                    <a:pt x="10283801" y="4407352"/>
                  </a:lnTo>
                  <a:lnTo>
                    <a:pt x="10282522" y="4410352"/>
                  </a:lnTo>
                  <a:lnTo>
                    <a:pt x="10280908" y="4413210"/>
                  </a:lnTo>
                  <a:lnTo>
                    <a:pt x="10281914" y="4416396"/>
                  </a:lnTo>
                  <a:lnTo>
                    <a:pt x="10284628" y="4418342"/>
                  </a:lnTo>
                  <a:lnTo>
                    <a:pt x="10291295" y="4421186"/>
                  </a:lnTo>
                  <a:lnTo>
                    <a:pt x="10294482" y="4420181"/>
                  </a:lnTo>
                  <a:lnTo>
                    <a:pt x="10295619" y="4417515"/>
                  </a:lnTo>
                  <a:lnTo>
                    <a:pt x="10297232" y="4414657"/>
                  </a:lnTo>
                  <a:lnTo>
                    <a:pt x="10296227" y="4411471"/>
                  </a:lnTo>
                  <a:lnTo>
                    <a:pt x="10293512" y="4409525"/>
                  </a:lnTo>
                  <a:lnTo>
                    <a:pt x="10290177" y="4408102"/>
                  </a:lnTo>
                  <a:lnTo>
                    <a:pt x="10287320" y="4406490"/>
                  </a:lnTo>
                  <a:close/>
                </a:path>
                <a:path w="18691860" h="11056620">
                  <a:moveTo>
                    <a:pt x="6548670" y="2809735"/>
                  </a:moveTo>
                  <a:lnTo>
                    <a:pt x="6545386" y="2809122"/>
                  </a:lnTo>
                  <a:lnTo>
                    <a:pt x="6542054" y="2807701"/>
                  </a:lnTo>
                  <a:lnTo>
                    <a:pt x="6538912" y="2806754"/>
                  </a:lnTo>
                  <a:lnTo>
                    <a:pt x="6536250" y="2808376"/>
                  </a:lnTo>
                  <a:lnTo>
                    <a:pt x="6533832" y="2814043"/>
                  </a:lnTo>
                  <a:lnTo>
                    <a:pt x="6535313" y="2817037"/>
                  </a:lnTo>
                  <a:lnTo>
                    <a:pt x="6537979" y="2818175"/>
                  </a:lnTo>
                  <a:lnTo>
                    <a:pt x="6538455" y="2817984"/>
                  </a:lnTo>
                  <a:lnTo>
                    <a:pt x="6542120" y="2819547"/>
                  </a:lnTo>
                  <a:lnTo>
                    <a:pt x="6545262" y="2820495"/>
                  </a:lnTo>
                  <a:lnTo>
                    <a:pt x="6547924" y="2818872"/>
                  </a:lnTo>
                  <a:lnTo>
                    <a:pt x="6549204" y="2815872"/>
                  </a:lnTo>
                  <a:lnTo>
                    <a:pt x="6550008" y="2813064"/>
                  </a:lnTo>
                  <a:lnTo>
                    <a:pt x="6548670" y="2809735"/>
                  </a:lnTo>
                  <a:close/>
                </a:path>
                <a:path w="18691860" h="11056620">
                  <a:moveTo>
                    <a:pt x="10210980" y="4365652"/>
                  </a:moveTo>
                  <a:lnTo>
                    <a:pt x="10207460" y="4366515"/>
                  </a:lnTo>
                  <a:lnTo>
                    <a:pt x="10206181" y="4369514"/>
                  </a:lnTo>
                  <a:lnTo>
                    <a:pt x="10204567" y="4372372"/>
                  </a:lnTo>
                  <a:lnTo>
                    <a:pt x="10205573" y="4375558"/>
                  </a:lnTo>
                  <a:lnTo>
                    <a:pt x="10208288" y="4377504"/>
                  </a:lnTo>
                  <a:lnTo>
                    <a:pt x="10214954" y="4380348"/>
                  </a:lnTo>
                  <a:lnTo>
                    <a:pt x="10218141" y="4379343"/>
                  </a:lnTo>
                  <a:lnTo>
                    <a:pt x="10219278" y="4376677"/>
                  </a:lnTo>
                  <a:lnTo>
                    <a:pt x="10220891" y="4373820"/>
                  </a:lnTo>
                  <a:lnTo>
                    <a:pt x="10219886" y="4370633"/>
                  </a:lnTo>
                  <a:lnTo>
                    <a:pt x="10217171" y="4368687"/>
                  </a:lnTo>
                  <a:lnTo>
                    <a:pt x="10213838" y="4367266"/>
                  </a:lnTo>
                  <a:lnTo>
                    <a:pt x="10210980" y="4365652"/>
                  </a:lnTo>
                  <a:close/>
                </a:path>
                <a:path w="18691860" h="11056620">
                  <a:moveTo>
                    <a:pt x="6631458" y="2836382"/>
                  </a:moveTo>
                  <a:lnTo>
                    <a:pt x="6628174" y="2835769"/>
                  </a:lnTo>
                  <a:lnTo>
                    <a:pt x="6624841" y="2834348"/>
                  </a:lnTo>
                  <a:lnTo>
                    <a:pt x="6622032" y="2833544"/>
                  </a:lnTo>
                  <a:lnTo>
                    <a:pt x="6619038" y="2835024"/>
                  </a:lnTo>
                  <a:lnTo>
                    <a:pt x="6616621" y="2840691"/>
                  </a:lnTo>
                  <a:lnTo>
                    <a:pt x="6618101" y="2843685"/>
                  </a:lnTo>
                  <a:lnTo>
                    <a:pt x="6620768" y="2844822"/>
                  </a:lnTo>
                  <a:lnTo>
                    <a:pt x="6621242" y="2844631"/>
                  </a:lnTo>
                  <a:lnTo>
                    <a:pt x="6624909" y="2846195"/>
                  </a:lnTo>
                  <a:lnTo>
                    <a:pt x="6627717" y="2847000"/>
                  </a:lnTo>
                  <a:lnTo>
                    <a:pt x="6630712" y="2845519"/>
                  </a:lnTo>
                  <a:lnTo>
                    <a:pt x="6631991" y="2842520"/>
                  </a:lnTo>
                  <a:lnTo>
                    <a:pt x="6632796" y="2839711"/>
                  </a:lnTo>
                  <a:lnTo>
                    <a:pt x="6631458" y="2836382"/>
                  </a:lnTo>
                  <a:close/>
                </a:path>
                <a:path w="18691860" h="11056620">
                  <a:moveTo>
                    <a:pt x="10134022" y="4325339"/>
                  </a:moveTo>
                  <a:lnTo>
                    <a:pt x="10130503" y="4326202"/>
                  </a:lnTo>
                  <a:lnTo>
                    <a:pt x="10129223" y="4329201"/>
                  </a:lnTo>
                  <a:lnTo>
                    <a:pt x="10127752" y="4331726"/>
                  </a:lnTo>
                  <a:lnTo>
                    <a:pt x="10128612" y="4335245"/>
                  </a:lnTo>
                  <a:lnTo>
                    <a:pt x="10131471" y="4336859"/>
                  </a:lnTo>
                  <a:lnTo>
                    <a:pt x="10138136" y="4339702"/>
                  </a:lnTo>
                  <a:lnTo>
                    <a:pt x="10141324" y="4338697"/>
                  </a:lnTo>
                  <a:lnTo>
                    <a:pt x="10142461" y="4336030"/>
                  </a:lnTo>
                  <a:lnTo>
                    <a:pt x="10143932" y="4333506"/>
                  </a:lnTo>
                  <a:lnTo>
                    <a:pt x="10143069" y="4329987"/>
                  </a:lnTo>
                  <a:lnTo>
                    <a:pt x="10140211" y="4328373"/>
                  </a:lnTo>
                  <a:lnTo>
                    <a:pt x="10136879" y="4326952"/>
                  </a:lnTo>
                  <a:lnTo>
                    <a:pt x="10134022" y="4325339"/>
                  </a:lnTo>
                  <a:close/>
                </a:path>
                <a:path w="18691860" h="11056620">
                  <a:moveTo>
                    <a:pt x="6713771" y="2863222"/>
                  </a:moveTo>
                  <a:lnTo>
                    <a:pt x="6710487" y="2862609"/>
                  </a:lnTo>
                  <a:lnTo>
                    <a:pt x="6707154" y="2861187"/>
                  </a:lnTo>
                  <a:lnTo>
                    <a:pt x="6704345" y="2860383"/>
                  </a:lnTo>
                  <a:lnTo>
                    <a:pt x="6701350" y="2861863"/>
                  </a:lnTo>
                  <a:lnTo>
                    <a:pt x="6698933" y="2867529"/>
                  </a:lnTo>
                  <a:lnTo>
                    <a:pt x="6700413" y="2870524"/>
                  </a:lnTo>
                  <a:lnTo>
                    <a:pt x="6703080" y="2871662"/>
                  </a:lnTo>
                  <a:lnTo>
                    <a:pt x="6703555" y="2871470"/>
                  </a:lnTo>
                  <a:lnTo>
                    <a:pt x="6707222" y="2873035"/>
                  </a:lnTo>
                  <a:lnTo>
                    <a:pt x="6710030" y="2873839"/>
                  </a:lnTo>
                  <a:lnTo>
                    <a:pt x="6713025" y="2872358"/>
                  </a:lnTo>
                  <a:lnTo>
                    <a:pt x="6714304" y="2869359"/>
                  </a:lnTo>
                  <a:lnTo>
                    <a:pt x="6715109" y="2866549"/>
                  </a:lnTo>
                  <a:lnTo>
                    <a:pt x="6713771" y="2863222"/>
                  </a:lnTo>
                  <a:close/>
                </a:path>
                <a:path w="18691860" h="11056620">
                  <a:moveTo>
                    <a:pt x="8647" y="279"/>
                  </a:moveTo>
                  <a:lnTo>
                    <a:pt x="5220" y="0"/>
                  </a:lnTo>
                  <a:lnTo>
                    <a:pt x="279" y="4195"/>
                  </a:lnTo>
                  <a:lnTo>
                    <a:pt x="0" y="7621"/>
                  </a:lnTo>
                  <a:lnTo>
                    <a:pt x="2097" y="10092"/>
                  </a:lnTo>
                  <a:lnTo>
                    <a:pt x="4386" y="13038"/>
                  </a:lnTo>
                  <a:lnTo>
                    <a:pt x="4768" y="13989"/>
                  </a:lnTo>
                  <a:lnTo>
                    <a:pt x="6435" y="14700"/>
                  </a:lnTo>
                  <a:lnTo>
                    <a:pt x="6719" y="14033"/>
                  </a:lnTo>
                  <a:lnTo>
                    <a:pt x="8719" y="14886"/>
                  </a:lnTo>
                  <a:lnTo>
                    <a:pt x="10812" y="14597"/>
                  </a:lnTo>
                  <a:lnTo>
                    <a:pt x="12523" y="13357"/>
                  </a:lnTo>
                  <a:lnTo>
                    <a:pt x="14993" y="11260"/>
                  </a:lnTo>
                  <a:lnTo>
                    <a:pt x="15273" y="7833"/>
                  </a:lnTo>
                  <a:lnTo>
                    <a:pt x="13175" y="5363"/>
                  </a:lnTo>
                  <a:lnTo>
                    <a:pt x="10744" y="2750"/>
                  </a:lnTo>
                  <a:lnTo>
                    <a:pt x="8647" y="279"/>
                  </a:lnTo>
                  <a:close/>
                </a:path>
                <a:path w="18691860" h="11056620">
                  <a:moveTo>
                    <a:pt x="10057396" y="4285168"/>
                  </a:moveTo>
                  <a:lnTo>
                    <a:pt x="10053877" y="4286031"/>
                  </a:lnTo>
                  <a:lnTo>
                    <a:pt x="10052597" y="4289031"/>
                  </a:lnTo>
                  <a:lnTo>
                    <a:pt x="10051127" y="4291555"/>
                  </a:lnTo>
                  <a:lnTo>
                    <a:pt x="10051988" y="4295073"/>
                  </a:lnTo>
                  <a:lnTo>
                    <a:pt x="10054845" y="4296686"/>
                  </a:lnTo>
                  <a:lnTo>
                    <a:pt x="10061511" y="4299529"/>
                  </a:lnTo>
                  <a:lnTo>
                    <a:pt x="10064697" y="4298526"/>
                  </a:lnTo>
                  <a:lnTo>
                    <a:pt x="10065835" y="4295859"/>
                  </a:lnTo>
                  <a:lnTo>
                    <a:pt x="10067305" y="4293335"/>
                  </a:lnTo>
                  <a:lnTo>
                    <a:pt x="10066443" y="4289815"/>
                  </a:lnTo>
                  <a:lnTo>
                    <a:pt x="10063586" y="4288202"/>
                  </a:lnTo>
                  <a:lnTo>
                    <a:pt x="10060253" y="4286781"/>
                  </a:lnTo>
                  <a:lnTo>
                    <a:pt x="10057396" y="4285168"/>
                  </a:lnTo>
                  <a:close/>
                </a:path>
                <a:path w="18691860" h="11056620">
                  <a:moveTo>
                    <a:pt x="6796274" y="2890536"/>
                  </a:moveTo>
                  <a:lnTo>
                    <a:pt x="6792990" y="2889923"/>
                  </a:lnTo>
                  <a:lnTo>
                    <a:pt x="6789657" y="2888501"/>
                  </a:lnTo>
                  <a:lnTo>
                    <a:pt x="6786848" y="2887697"/>
                  </a:lnTo>
                  <a:lnTo>
                    <a:pt x="6783854" y="2889177"/>
                  </a:lnTo>
                  <a:lnTo>
                    <a:pt x="6781437" y="2894843"/>
                  </a:lnTo>
                  <a:lnTo>
                    <a:pt x="6782916" y="2897838"/>
                  </a:lnTo>
                  <a:lnTo>
                    <a:pt x="6785583" y="2898976"/>
                  </a:lnTo>
                  <a:lnTo>
                    <a:pt x="6786059" y="2898785"/>
                  </a:lnTo>
                  <a:lnTo>
                    <a:pt x="6789725" y="2900349"/>
                  </a:lnTo>
                  <a:lnTo>
                    <a:pt x="6792534" y="2901153"/>
                  </a:lnTo>
                  <a:lnTo>
                    <a:pt x="6795529" y="2899672"/>
                  </a:lnTo>
                  <a:lnTo>
                    <a:pt x="6796809" y="2896673"/>
                  </a:lnTo>
                  <a:lnTo>
                    <a:pt x="6797613" y="2893864"/>
                  </a:lnTo>
                  <a:lnTo>
                    <a:pt x="6796274" y="2890536"/>
                  </a:lnTo>
                  <a:close/>
                </a:path>
                <a:path w="18691860" h="11056620">
                  <a:moveTo>
                    <a:pt x="9980152" y="4245521"/>
                  </a:moveTo>
                  <a:lnTo>
                    <a:pt x="9976633" y="4246384"/>
                  </a:lnTo>
                  <a:lnTo>
                    <a:pt x="9975354" y="4249383"/>
                  </a:lnTo>
                  <a:lnTo>
                    <a:pt x="9973883" y="4251908"/>
                  </a:lnTo>
                  <a:lnTo>
                    <a:pt x="9974745" y="4255428"/>
                  </a:lnTo>
                  <a:lnTo>
                    <a:pt x="9977603" y="4257041"/>
                  </a:lnTo>
                  <a:lnTo>
                    <a:pt x="9984269" y="4259885"/>
                  </a:lnTo>
                  <a:lnTo>
                    <a:pt x="9987454" y="4258879"/>
                  </a:lnTo>
                  <a:lnTo>
                    <a:pt x="9988592" y="4256212"/>
                  </a:lnTo>
                  <a:lnTo>
                    <a:pt x="9990062" y="4253689"/>
                  </a:lnTo>
                  <a:lnTo>
                    <a:pt x="9989201" y="4250169"/>
                  </a:lnTo>
                  <a:lnTo>
                    <a:pt x="9986344" y="4248556"/>
                  </a:lnTo>
                  <a:lnTo>
                    <a:pt x="9983010" y="4247134"/>
                  </a:lnTo>
                  <a:lnTo>
                    <a:pt x="9980152" y="4245521"/>
                  </a:lnTo>
                  <a:close/>
                </a:path>
                <a:path w="18691860" h="11056620">
                  <a:moveTo>
                    <a:pt x="6878636" y="2918184"/>
                  </a:moveTo>
                  <a:lnTo>
                    <a:pt x="6875494" y="2917237"/>
                  </a:lnTo>
                  <a:lnTo>
                    <a:pt x="6872161" y="2915816"/>
                  </a:lnTo>
                  <a:lnTo>
                    <a:pt x="6869352" y="2915011"/>
                  </a:lnTo>
                  <a:lnTo>
                    <a:pt x="6866357" y="2916492"/>
                  </a:lnTo>
                  <a:lnTo>
                    <a:pt x="6863940" y="2922157"/>
                  </a:lnTo>
                  <a:lnTo>
                    <a:pt x="6865421" y="2925153"/>
                  </a:lnTo>
                  <a:lnTo>
                    <a:pt x="6868088" y="2926290"/>
                  </a:lnTo>
                  <a:lnTo>
                    <a:pt x="6868562" y="2926099"/>
                  </a:lnTo>
                  <a:lnTo>
                    <a:pt x="6872229" y="2927663"/>
                  </a:lnTo>
                  <a:lnTo>
                    <a:pt x="6875038" y="2928467"/>
                  </a:lnTo>
                  <a:lnTo>
                    <a:pt x="6878032" y="2926986"/>
                  </a:lnTo>
                  <a:lnTo>
                    <a:pt x="6879312" y="2923987"/>
                  </a:lnTo>
                  <a:lnTo>
                    <a:pt x="6880115" y="2921179"/>
                  </a:lnTo>
                  <a:lnTo>
                    <a:pt x="6878636" y="2918184"/>
                  </a:lnTo>
                  <a:close/>
                </a:path>
                <a:path w="18691860" h="11056620">
                  <a:moveTo>
                    <a:pt x="9903242" y="4206017"/>
                  </a:moveTo>
                  <a:lnTo>
                    <a:pt x="9899723" y="4206880"/>
                  </a:lnTo>
                  <a:lnTo>
                    <a:pt x="9898444" y="4209879"/>
                  </a:lnTo>
                  <a:lnTo>
                    <a:pt x="9896973" y="4212404"/>
                  </a:lnTo>
                  <a:lnTo>
                    <a:pt x="9897836" y="4215923"/>
                  </a:lnTo>
                  <a:lnTo>
                    <a:pt x="9900693" y="4217535"/>
                  </a:lnTo>
                  <a:lnTo>
                    <a:pt x="9907026" y="4220237"/>
                  </a:lnTo>
                  <a:lnTo>
                    <a:pt x="9910212" y="4219233"/>
                  </a:lnTo>
                  <a:lnTo>
                    <a:pt x="9911350" y="4216566"/>
                  </a:lnTo>
                  <a:lnTo>
                    <a:pt x="9912821" y="4214043"/>
                  </a:lnTo>
                  <a:lnTo>
                    <a:pt x="9911958" y="4210522"/>
                  </a:lnTo>
                  <a:lnTo>
                    <a:pt x="9909101" y="4208910"/>
                  </a:lnTo>
                  <a:lnTo>
                    <a:pt x="9905766" y="4207487"/>
                  </a:lnTo>
                  <a:lnTo>
                    <a:pt x="9903242" y="4206017"/>
                  </a:lnTo>
                  <a:close/>
                </a:path>
                <a:path w="18691860" h="11056620">
                  <a:moveTo>
                    <a:pt x="6960997" y="2945831"/>
                  </a:moveTo>
                  <a:lnTo>
                    <a:pt x="6957856" y="2944885"/>
                  </a:lnTo>
                  <a:lnTo>
                    <a:pt x="6954522" y="2943463"/>
                  </a:lnTo>
                  <a:lnTo>
                    <a:pt x="6951713" y="2942659"/>
                  </a:lnTo>
                  <a:lnTo>
                    <a:pt x="6948719" y="2944138"/>
                  </a:lnTo>
                  <a:lnTo>
                    <a:pt x="6946302" y="2949806"/>
                  </a:lnTo>
                  <a:lnTo>
                    <a:pt x="6947782" y="2952800"/>
                  </a:lnTo>
                  <a:lnTo>
                    <a:pt x="6950449" y="2953937"/>
                  </a:lnTo>
                  <a:lnTo>
                    <a:pt x="6950924" y="2953746"/>
                  </a:lnTo>
                  <a:lnTo>
                    <a:pt x="6954590" y="2955310"/>
                  </a:lnTo>
                  <a:lnTo>
                    <a:pt x="6957399" y="2956114"/>
                  </a:lnTo>
                  <a:lnTo>
                    <a:pt x="6960394" y="2954635"/>
                  </a:lnTo>
                  <a:lnTo>
                    <a:pt x="6961674" y="2951634"/>
                  </a:lnTo>
                  <a:lnTo>
                    <a:pt x="6962478" y="2948826"/>
                  </a:lnTo>
                  <a:lnTo>
                    <a:pt x="6960997" y="2945831"/>
                  </a:lnTo>
                  <a:close/>
                </a:path>
                <a:path w="18691860" h="11056620">
                  <a:moveTo>
                    <a:pt x="9825858" y="4166704"/>
                  </a:moveTo>
                  <a:lnTo>
                    <a:pt x="9822337" y="4167566"/>
                  </a:lnTo>
                  <a:lnTo>
                    <a:pt x="9821058" y="4170565"/>
                  </a:lnTo>
                  <a:lnTo>
                    <a:pt x="9819587" y="4173090"/>
                  </a:lnTo>
                  <a:lnTo>
                    <a:pt x="9820449" y="4176610"/>
                  </a:lnTo>
                  <a:lnTo>
                    <a:pt x="9823308" y="4178222"/>
                  </a:lnTo>
                  <a:lnTo>
                    <a:pt x="9829640" y="4180923"/>
                  </a:lnTo>
                  <a:lnTo>
                    <a:pt x="9832827" y="4179920"/>
                  </a:lnTo>
                  <a:lnTo>
                    <a:pt x="9833965" y="4177253"/>
                  </a:lnTo>
                  <a:lnTo>
                    <a:pt x="9835435" y="4174729"/>
                  </a:lnTo>
                  <a:lnTo>
                    <a:pt x="9834572" y="4171209"/>
                  </a:lnTo>
                  <a:lnTo>
                    <a:pt x="9831715" y="4169596"/>
                  </a:lnTo>
                  <a:lnTo>
                    <a:pt x="9828382" y="4168174"/>
                  </a:lnTo>
                  <a:lnTo>
                    <a:pt x="9825858" y="4166704"/>
                  </a:lnTo>
                  <a:close/>
                </a:path>
                <a:path w="18691860" h="11056620">
                  <a:moveTo>
                    <a:pt x="9754187" y="4130616"/>
                  </a:moveTo>
                  <a:lnTo>
                    <a:pt x="9748187" y="4128057"/>
                  </a:lnTo>
                  <a:lnTo>
                    <a:pt x="9744667" y="4128920"/>
                  </a:lnTo>
                  <a:lnTo>
                    <a:pt x="9742108" y="4134919"/>
                  </a:lnTo>
                  <a:lnTo>
                    <a:pt x="9743113" y="4138105"/>
                  </a:lnTo>
                  <a:lnTo>
                    <a:pt x="9745971" y="4139718"/>
                  </a:lnTo>
                  <a:lnTo>
                    <a:pt x="9752303" y="4142419"/>
                  </a:lnTo>
                  <a:lnTo>
                    <a:pt x="9755632" y="4141081"/>
                  </a:lnTo>
                  <a:lnTo>
                    <a:pt x="9758049" y="4135416"/>
                  </a:lnTo>
                  <a:lnTo>
                    <a:pt x="9757044" y="4132229"/>
                  </a:lnTo>
                  <a:lnTo>
                    <a:pt x="9754187" y="4130616"/>
                  </a:lnTo>
                  <a:close/>
                </a:path>
                <a:path w="18691860" h="11056620">
                  <a:moveTo>
                    <a:pt x="7042884" y="2973670"/>
                  </a:moveTo>
                  <a:lnTo>
                    <a:pt x="7040076" y="2972866"/>
                  </a:lnTo>
                  <a:lnTo>
                    <a:pt x="7036742" y="2971444"/>
                  </a:lnTo>
                  <a:lnTo>
                    <a:pt x="7033933" y="2970640"/>
                  </a:lnTo>
                  <a:lnTo>
                    <a:pt x="7030938" y="2972120"/>
                  </a:lnTo>
                  <a:lnTo>
                    <a:pt x="7028521" y="2977785"/>
                  </a:lnTo>
                  <a:lnTo>
                    <a:pt x="7030002" y="2980781"/>
                  </a:lnTo>
                  <a:lnTo>
                    <a:pt x="7036668" y="2983624"/>
                  </a:lnTo>
                  <a:lnTo>
                    <a:pt x="7039476" y="2984428"/>
                  </a:lnTo>
                  <a:lnTo>
                    <a:pt x="7042471" y="2982949"/>
                  </a:lnTo>
                  <a:lnTo>
                    <a:pt x="7043751" y="2979949"/>
                  </a:lnTo>
                  <a:lnTo>
                    <a:pt x="7044381" y="2977855"/>
                  </a:lnTo>
                  <a:lnTo>
                    <a:pt x="7044697" y="2976807"/>
                  </a:lnTo>
                  <a:lnTo>
                    <a:pt x="7042884" y="2973670"/>
                  </a:lnTo>
                  <a:close/>
                </a:path>
                <a:path w="18691860" h="11056620">
                  <a:moveTo>
                    <a:pt x="9676658" y="4091636"/>
                  </a:moveTo>
                  <a:lnTo>
                    <a:pt x="9670660" y="4089077"/>
                  </a:lnTo>
                  <a:lnTo>
                    <a:pt x="9667141" y="4089939"/>
                  </a:lnTo>
                  <a:lnTo>
                    <a:pt x="9664582" y="4095940"/>
                  </a:lnTo>
                  <a:lnTo>
                    <a:pt x="9665586" y="4099125"/>
                  </a:lnTo>
                  <a:lnTo>
                    <a:pt x="9668443" y="4100738"/>
                  </a:lnTo>
                  <a:lnTo>
                    <a:pt x="9674776" y="4103439"/>
                  </a:lnTo>
                  <a:lnTo>
                    <a:pt x="9678104" y="4102102"/>
                  </a:lnTo>
                  <a:lnTo>
                    <a:pt x="9680522" y="4096435"/>
                  </a:lnTo>
                  <a:lnTo>
                    <a:pt x="9679515" y="4093249"/>
                  </a:lnTo>
                  <a:lnTo>
                    <a:pt x="9676658" y="4091636"/>
                  </a:lnTo>
                  <a:close/>
                </a:path>
                <a:path w="18691860" h="11056620">
                  <a:moveTo>
                    <a:pt x="7125627" y="3002268"/>
                  </a:moveTo>
                  <a:lnTo>
                    <a:pt x="7122485" y="3001322"/>
                  </a:lnTo>
                  <a:lnTo>
                    <a:pt x="7119152" y="2999900"/>
                  </a:lnTo>
                  <a:lnTo>
                    <a:pt x="7116344" y="2999096"/>
                  </a:lnTo>
                  <a:lnTo>
                    <a:pt x="7113350" y="3000576"/>
                  </a:lnTo>
                  <a:lnTo>
                    <a:pt x="7110932" y="3006243"/>
                  </a:lnTo>
                  <a:lnTo>
                    <a:pt x="7112412" y="3009237"/>
                  </a:lnTo>
                  <a:lnTo>
                    <a:pt x="7119078" y="3012081"/>
                  </a:lnTo>
                  <a:lnTo>
                    <a:pt x="7121887" y="3012885"/>
                  </a:lnTo>
                  <a:lnTo>
                    <a:pt x="7124881" y="3011405"/>
                  </a:lnTo>
                  <a:lnTo>
                    <a:pt x="7126161" y="3008405"/>
                  </a:lnTo>
                  <a:lnTo>
                    <a:pt x="7126792" y="3006310"/>
                  </a:lnTo>
                  <a:lnTo>
                    <a:pt x="7127107" y="3005264"/>
                  </a:lnTo>
                  <a:lnTo>
                    <a:pt x="7125627" y="3002268"/>
                  </a:lnTo>
                  <a:close/>
                </a:path>
                <a:path w="18691860" h="11056620">
                  <a:moveTo>
                    <a:pt x="9601848" y="4054603"/>
                  </a:moveTo>
                  <a:lnTo>
                    <a:pt x="9592847" y="4050764"/>
                  </a:lnTo>
                  <a:lnTo>
                    <a:pt x="9589328" y="4051626"/>
                  </a:lnTo>
                  <a:lnTo>
                    <a:pt x="9586769" y="4057625"/>
                  </a:lnTo>
                  <a:lnTo>
                    <a:pt x="9587773" y="4060811"/>
                  </a:lnTo>
                  <a:lnTo>
                    <a:pt x="9590631" y="4062425"/>
                  </a:lnTo>
                  <a:lnTo>
                    <a:pt x="9596965" y="4065127"/>
                  </a:lnTo>
                  <a:lnTo>
                    <a:pt x="9600292" y="4063787"/>
                  </a:lnTo>
                  <a:lnTo>
                    <a:pt x="9602709" y="4058121"/>
                  </a:lnTo>
                  <a:lnTo>
                    <a:pt x="9601848" y="4054603"/>
                  </a:lnTo>
                  <a:close/>
                </a:path>
                <a:path w="18691860" h="11056620">
                  <a:moveTo>
                    <a:pt x="7207228" y="3030773"/>
                  </a:moveTo>
                  <a:lnTo>
                    <a:pt x="7204420" y="3029969"/>
                  </a:lnTo>
                  <a:lnTo>
                    <a:pt x="7198421" y="3027410"/>
                  </a:lnTo>
                  <a:lnTo>
                    <a:pt x="7195425" y="3028891"/>
                  </a:lnTo>
                  <a:lnTo>
                    <a:pt x="7193008" y="3034557"/>
                  </a:lnTo>
                  <a:lnTo>
                    <a:pt x="7194490" y="3037552"/>
                  </a:lnTo>
                  <a:lnTo>
                    <a:pt x="7203488" y="3041390"/>
                  </a:lnTo>
                  <a:lnTo>
                    <a:pt x="7206484" y="3039910"/>
                  </a:lnTo>
                  <a:lnTo>
                    <a:pt x="7209043" y="3033911"/>
                  </a:lnTo>
                  <a:lnTo>
                    <a:pt x="7207228" y="3030773"/>
                  </a:lnTo>
                  <a:close/>
                </a:path>
                <a:path w="18691860" h="11056620">
                  <a:moveTo>
                    <a:pt x="9524036" y="4016288"/>
                  </a:moveTo>
                  <a:lnTo>
                    <a:pt x="9515037" y="4012450"/>
                  </a:lnTo>
                  <a:lnTo>
                    <a:pt x="9511517" y="4013312"/>
                  </a:lnTo>
                  <a:lnTo>
                    <a:pt x="9508957" y="4019312"/>
                  </a:lnTo>
                  <a:lnTo>
                    <a:pt x="9509820" y="4022831"/>
                  </a:lnTo>
                  <a:lnTo>
                    <a:pt x="9519153" y="4026812"/>
                  </a:lnTo>
                  <a:lnTo>
                    <a:pt x="9522482" y="4025475"/>
                  </a:lnTo>
                  <a:lnTo>
                    <a:pt x="9524899" y="4019809"/>
                  </a:lnTo>
                  <a:lnTo>
                    <a:pt x="9524036" y="4016288"/>
                  </a:lnTo>
                  <a:close/>
                </a:path>
                <a:path w="18691860" h="11056620">
                  <a:moveTo>
                    <a:pt x="7289639" y="3059230"/>
                  </a:moveTo>
                  <a:lnTo>
                    <a:pt x="7286497" y="3058284"/>
                  </a:lnTo>
                  <a:lnTo>
                    <a:pt x="7280498" y="3055725"/>
                  </a:lnTo>
                  <a:lnTo>
                    <a:pt x="7277503" y="3057204"/>
                  </a:lnTo>
                  <a:lnTo>
                    <a:pt x="7274944" y="3063205"/>
                  </a:lnTo>
                  <a:lnTo>
                    <a:pt x="7276425" y="3066199"/>
                  </a:lnTo>
                  <a:lnTo>
                    <a:pt x="7279091" y="3067337"/>
                  </a:lnTo>
                  <a:lnTo>
                    <a:pt x="7279567" y="3067146"/>
                  </a:lnTo>
                  <a:lnTo>
                    <a:pt x="7285566" y="3069705"/>
                  </a:lnTo>
                  <a:lnTo>
                    <a:pt x="7288561" y="3068225"/>
                  </a:lnTo>
                  <a:lnTo>
                    <a:pt x="7291120" y="3062226"/>
                  </a:lnTo>
                  <a:lnTo>
                    <a:pt x="7289639" y="3059230"/>
                  </a:lnTo>
                  <a:close/>
                </a:path>
                <a:path w="18691860" h="11056620">
                  <a:moveTo>
                    <a:pt x="9446081" y="3978309"/>
                  </a:moveTo>
                  <a:lnTo>
                    <a:pt x="9437083" y="3974470"/>
                  </a:lnTo>
                  <a:lnTo>
                    <a:pt x="9433561" y="3975332"/>
                  </a:lnTo>
                  <a:lnTo>
                    <a:pt x="9431002" y="3981332"/>
                  </a:lnTo>
                  <a:lnTo>
                    <a:pt x="9431866" y="3984851"/>
                  </a:lnTo>
                  <a:lnTo>
                    <a:pt x="9441198" y="3988832"/>
                  </a:lnTo>
                  <a:lnTo>
                    <a:pt x="9444527" y="3987495"/>
                  </a:lnTo>
                  <a:lnTo>
                    <a:pt x="9446944" y="3981829"/>
                  </a:lnTo>
                  <a:lnTo>
                    <a:pt x="9446081" y="3978309"/>
                  </a:lnTo>
                  <a:close/>
                </a:path>
                <a:path w="18691860" h="11056620">
                  <a:moveTo>
                    <a:pt x="9367984" y="3940662"/>
                  </a:moveTo>
                  <a:lnTo>
                    <a:pt x="9358985" y="3936823"/>
                  </a:lnTo>
                  <a:lnTo>
                    <a:pt x="9355468" y="3937686"/>
                  </a:lnTo>
                  <a:lnTo>
                    <a:pt x="9352909" y="3943685"/>
                  </a:lnTo>
                  <a:lnTo>
                    <a:pt x="9353769" y="3947205"/>
                  </a:lnTo>
                  <a:lnTo>
                    <a:pt x="9363101" y="3951185"/>
                  </a:lnTo>
                  <a:lnTo>
                    <a:pt x="9366431" y="3949848"/>
                  </a:lnTo>
                  <a:lnTo>
                    <a:pt x="9368848" y="3944182"/>
                  </a:lnTo>
                  <a:lnTo>
                    <a:pt x="9367984" y="3940662"/>
                  </a:lnTo>
                  <a:close/>
                </a:path>
                <a:path w="18691860" h="11056620">
                  <a:moveTo>
                    <a:pt x="7371957" y="3088829"/>
                  </a:moveTo>
                  <a:lnTo>
                    <a:pt x="7368816" y="3087883"/>
                  </a:lnTo>
                  <a:lnTo>
                    <a:pt x="7362482" y="3085181"/>
                  </a:lnTo>
                  <a:lnTo>
                    <a:pt x="7359488" y="3086661"/>
                  </a:lnTo>
                  <a:lnTo>
                    <a:pt x="7356928" y="3092660"/>
                  </a:lnTo>
                  <a:lnTo>
                    <a:pt x="7358408" y="3095655"/>
                  </a:lnTo>
                  <a:lnTo>
                    <a:pt x="7361074" y="3096793"/>
                  </a:lnTo>
                  <a:lnTo>
                    <a:pt x="7361550" y="3096602"/>
                  </a:lnTo>
                  <a:lnTo>
                    <a:pt x="7367884" y="3099304"/>
                  </a:lnTo>
                  <a:lnTo>
                    <a:pt x="7370878" y="3097822"/>
                  </a:lnTo>
                  <a:lnTo>
                    <a:pt x="7373436" y="3091824"/>
                  </a:lnTo>
                  <a:lnTo>
                    <a:pt x="7371957" y="3088829"/>
                  </a:lnTo>
                  <a:close/>
                </a:path>
                <a:path w="18691860" h="11056620">
                  <a:moveTo>
                    <a:pt x="9289889" y="3903015"/>
                  </a:moveTo>
                  <a:lnTo>
                    <a:pt x="9280889" y="3899176"/>
                  </a:lnTo>
                  <a:lnTo>
                    <a:pt x="9277370" y="3900039"/>
                  </a:lnTo>
                  <a:lnTo>
                    <a:pt x="9274811" y="3906039"/>
                  </a:lnTo>
                  <a:lnTo>
                    <a:pt x="9275673" y="3909557"/>
                  </a:lnTo>
                  <a:lnTo>
                    <a:pt x="9285008" y="3913539"/>
                  </a:lnTo>
                  <a:lnTo>
                    <a:pt x="9288334" y="3912201"/>
                  </a:lnTo>
                  <a:lnTo>
                    <a:pt x="9290751" y="3906535"/>
                  </a:lnTo>
                  <a:lnTo>
                    <a:pt x="9289889" y="3903015"/>
                  </a:lnTo>
                  <a:close/>
                </a:path>
                <a:path w="18691860" h="11056620">
                  <a:moveTo>
                    <a:pt x="7453940" y="3118285"/>
                  </a:moveTo>
                  <a:lnTo>
                    <a:pt x="7450798" y="3117339"/>
                  </a:lnTo>
                  <a:lnTo>
                    <a:pt x="7444466" y="3114638"/>
                  </a:lnTo>
                  <a:lnTo>
                    <a:pt x="7441470" y="3116117"/>
                  </a:lnTo>
                  <a:lnTo>
                    <a:pt x="7438911" y="3122116"/>
                  </a:lnTo>
                  <a:lnTo>
                    <a:pt x="7440392" y="3125112"/>
                  </a:lnTo>
                  <a:lnTo>
                    <a:pt x="7443059" y="3126249"/>
                  </a:lnTo>
                  <a:lnTo>
                    <a:pt x="7443534" y="3126058"/>
                  </a:lnTo>
                  <a:lnTo>
                    <a:pt x="7449866" y="3128759"/>
                  </a:lnTo>
                  <a:lnTo>
                    <a:pt x="7452863" y="3127279"/>
                  </a:lnTo>
                  <a:lnTo>
                    <a:pt x="7455280" y="3121613"/>
                  </a:lnTo>
                  <a:lnTo>
                    <a:pt x="7453940" y="3118285"/>
                  </a:lnTo>
                  <a:close/>
                </a:path>
                <a:path w="18691860" h="11056620">
                  <a:moveTo>
                    <a:pt x="9211651" y="3865702"/>
                  </a:moveTo>
                  <a:lnTo>
                    <a:pt x="9202319" y="3861721"/>
                  </a:lnTo>
                  <a:lnTo>
                    <a:pt x="9199132" y="3862725"/>
                  </a:lnTo>
                  <a:lnTo>
                    <a:pt x="9196573" y="3868726"/>
                  </a:lnTo>
                  <a:lnTo>
                    <a:pt x="9197436" y="3872245"/>
                  </a:lnTo>
                  <a:lnTo>
                    <a:pt x="9206768" y="3876225"/>
                  </a:lnTo>
                  <a:lnTo>
                    <a:pt x="9210096" y="3874888"/>
                  </a:lnTo>
                  <a:lnTo>
                    <a:pt x="9212514" y="3869221"/>
                  </a:lnTo>
                  <a:lnTo>
                    <a:pt x="9211651" y="3865702"/>
                  </a:lnTo>
                  <a:close/>
                </a:path>
                <a:path w="18691860" h="11056620">
                  <a:moveTo>
                    <a:pt x="7535307" y="3148265"/>
                  </a:moveTo>
                  <a:lnTo>
                    <a:pt x="7525975" y="3144284"/>
                  </a:lnTo>
                  <a:lnTo>
                    <a:pt x="7522979" y="3145764"/>
                  </a:lnTo>
                  <a:lnTo>
                    <a:pt x="7520420" y="3151764"/>
                  </a:lnTo>
                  <a:lnTo>
                    <a:pt x="7521901" y="3154760"/>
                  </a:lnTo>
                  <a:lnTo>
                    <a:pt x="7524567" y="3155897"/>
                  </a:lnTo>
                  <a:lnTo>
                    <a:pt x="7525041" y="3155705"/>
                  </a:lnTo>
                  <a:lnTo>
                    <a:pt x="7531375" y="3158407"/>
                  </a:lnTo>
                  <a:lnTo>
                    <a:pt x="7534369" y="3156926"/>
                  </a:lnTo>
                  <a:lnTo>
                    <a:pt x="7536786" y="3151260"/>
                  </a:lnTo>
                  <a:lnTo>
                    <a:pt x="7535307" y="3148265"/>
                  </a:lnTo>
                  <a:close/>
                </a:path>
                <a:path w="18691860" h="11056620">
                  <a:moveTo>
                    <a:pt x="9133269" y="3828722"/>
                  </a:moveTo>
                  <a:lnTo>
                    <a:pt x="9124271" y="3824884"/>
                  </a:lnTo>
                  <a:lnTo>
                    <a:pt x="9120750" y="3825745"/>
                  </a:lnTo>
                  <a:lnTo>
                    <a:pt x="9118333" y="3831411"/>
                  </a:lnTo>
                  <a:lnTo>
                    <a:pt x="9119197" y="3834932"/>
                  </a:lnTo>
                  <a:lnTo>
                    <a:pt x="9128529" y="3838913"/>
                  </a:lnTo>
                  <a:lnTo>
                    <a:pt x="9131858" y="3837574"/>
                  </a:lnTo>
                  <a:lnTo>
                    <a:pt x="9134133" y="3832242"/>
                  </a:lnTo>
                  <a:lnTo>
                    <a:pt x="9133269" y="3828722"/>
                  </a:lnTo>
                  <a:close/>
                </a:path>
                <a:path w="18691860" h="11056620">
                  <a:moveTo>
                    <a:pt x="7617008" y="3178389"/>
                  </a:moveTo>
                  <a:lnTo>
                    <a:pt x="7607674" y="3174407"/>
                  </a:lnTo>
                  <a:lnTo>
                    <a:pt x="7604680" y="3175888"/>
                  </a:lnTo>
                  <a:lnTo>
                    <a:pt x="7602121" y="3181887"/>
                  </a:lnTo>
                  <a:lnTo>
                    <a:pt x="7603600" y="3184882"/>
                  </a:lnTo>
                  <a:lnTo>
                    <a:pt x="7606266" y="3186019"/>
                  </a:lnTo>
                  <a:lnTo>
                    <a:pt x="7606742" y="3185828"/>
                  </a:lnTo>
                  <a:lnTo>
                    <a:pt x="7613074" y="3188529"/>
                  </a:lnTo>
                  <a:lnTo>
                    <a:pt x="7616070" y="3187050"/>
                  </a:lnTo>
                  <a:lnTo>
                    <a:pt x="7618487" y="3181384"/>
                  </a:lnTo>
                  <a:lnTo>
                    <a:pt x="7617008" y="3178389"/>
                  </a:lnTo>
                  <a:close/>
                </a:path>
                <a:path w="18691860" h="11056620">
                  <a:moveTo>
                    <a:pt x="9054889" y="3791741"/>
                  </a:moveTo>
                  <a:lnTo>
                    <a:pt x="9045890" y="3787903"/>
                  </a:lnTo>
                  <a:lnTo>
                    <a:pt x="9042371" y="3788766"/>
                  </a:lnTo>
                  <a:lnTo>
                    <a:pt x="9039954" y="3794431"/>
                  </a:lnTo>
                  <a:lnTo>
                    <a:pt x="9040816" y="3797951"/>
                  </a:lnTo>
                  <a:lnTo>
                    <a:pt x="9050148" y="3801931"/>
                  </a:lnTo>
                  <a:lnTo>
                    <a:pt x="9053477" y="3800593"/>
                  </a:lnTo>
                  <a:lnTo>
                    <a:pt x="9055751" y="3795262"/>
                  </a:lnTo>
                  <a:lnTo>
                    <a:pt x="9054889" y="3791741"/>
                  </a:lnTo>
                  <a:close/>
                </a:path>
                <a:path w="18691860" h="11056620">
                  <a:moveTo>
                    <a:pt x="8976510" y="3754761"/>
                  </a:moveTo>
                  <a:lnTo>
                    <a:pt x="8967510" y="3750922"/>
                  </a:lnTo>
                  <a:lnTo>
                    <a:pt x="8963991" y="3751785"/>
                  </a:lnTo>
                  <a:lnTo>
                    <a:pt x="8961574" y="3757451"/>
                  </a:lnTo>
                  <a:lnTo>
                    <a:pt x="8962435" y="3760971"/>
                  </a:lnTo>
                  <a:lnTo>
                    <a:pt x="8971768" y="3764952"/>
                  </a:lnTo>
                  <a:lnTo>
                    <a:pt x="8975096" y="3763614"/>
                  </a:lnTo>
                  <a:lnTo>
                    <a:pt x="8977371" y="3758281"/>
                  </a:lnTo>
                  <a:lnTo>
                    <a:pt x="8976510" y="3754761"/>
                  </a:lnTo>
                  <a:close/>
                </a:path>
                <a:path w="18691860" h="11056620">
                  <a:moveTo>
                    <a:pt x="7698089" y="3209035"/>
                  </a:moveTo>
                  <a:lnTo>
                    <a:pt x="7689090" y="3205196"/>
                  </a:lnTo>
                  <a:lnTo>
                    <a:pt x="7686094" y="3206677"/>
                  </a:lnTo>
                  <a:lnTo>
                    <a:pt x="7683677" y="3212343"/>
                  </a:lnTo>
                  <a:lnTo>
                    <a:pt x="7685015" y="3215672"/>
                  </a:lnTo>
                  <a:lnTo>
                    <a:pt x="7687682" y="3216809"/>
                  </a:lnTo>
                  <a:lnTo>
                    <a:pt x="7688158" y="3216618"/>
                  </a:lnTo>
                  <a:lnTo>
                    <a:pt x="7694490" y="3219319"/>
                  </a:lnTo>
                  <a:lnTo>
                    <a:pt x="7697486" y="3217839"/>
                  </a:lnTo>
                  <a:lnTo>
                    <a:pt x="7699903" y="3212173"/>
                  </a:lnTo>
                  <a:lnTo>
                    <a:pt x="7698089" y="3209035"/>
                  </a:lnTo>
                  <a:close/>
                </a:path>
                <a:path w="18691860" h="11056620">
                  <a:moveTo>
                    <a:pt x="8898129" y="3717782"/>
                  </a:moveTo>
                  <a:lnTo>
                    <a:pt x="8888795" y="3713800"/>
                  </a:lnTo>
                  <a:lnTo>
                    <a:pt x="8885609" y="3714804"/>
                  </a:lnTo>
                  <a:lnTo>
                    <a:pt x="8883192" y="3720471"/>
                  </a:lnTo>
                  <a:lnTo>
                    <a:pt x="8884056" y="3723991"/>
                  </a:lnTo>
                  <a:lnTo>
                    <a:pt x="8893388" y="3727972"/>
                  </a:lnTo>
                  <a:lnTo>
                    <a:pt x="8896714" y="3726634"/>
                  </a:lnTo>
                  <a:lnTo>
                    <a:pt x="8898990" y="3721300"/>
                  </a:lnTo>
                  <a:lnTo>
                    <a:pt x="8898129" y="3717782"/>
                  </a:lnTo>
                  <a:close/>
                </a:path>
                <a:path w="18691860" h="11056620">
                  <a:moveTo>
                    <a:pt x="7779504" y="3239825"/>
                  </a:moveTo>
                  <a:lnTo>
                    <a:pt x="7770504" y="3235986"/>
                  </a:lnTo>
                  <a:lnTo>
                    <a:pt x="7767510" y="3237467"/>
                  </a:lnTo>
                  <a:lnTo>
                    <a:pt x="7765093" y="3243133"/>
                  </a:lnTo>
                  <a:lnTo>
                    <a:pt x="7766429" y="3246461"/>
                  </a:lnTo>
                  <a:lnTo>
                    <a:pt x="7775430" y="3250301"/>
                  </a:lnTo>
                  <a:lnTo>
                    <a:pt x="7778424" y="3248820"/>
                  </a:lnTo>
                  <a:lnTo>
                    <a:pt x="7780841" y="3243154"/>
                  </a:lnTo>
                  <a:lnTo>
                    <a:pt x="7779504" y="3239825"/>
                  </a:lnTo>
                  <a:close/>
                </a:path>
                <a:path w="18691860" h="11056620">
                  <a:moveTo>
                    <a:pt x="8819272" y="3680993"/>
                  </a:moveTo>
                  <a:lnTo>
                    <a:pt x="8809939" y="3677012"/>
                  </a:lnTo>
                  <a:lnTo>
                    <a:pt x="8806753" y="3678015"/>
                  </a:lnTo>
                  <a:lnTo>
                    <a:pt x="8804336" y="3683682"/>
                  </a:lnTo>
                  <a:lnTo>
                    <a:pt x="8805199" y="3687202"/>
                  </a:lnTo>
                  <a:lnTo>
                    <a:pt x="8814531" y="3691183"/>
                  </a:lnTo>
                  <a:lnTo>
                    <a:pt x="8817860" y="3689845"/>
                  </a:lnTo>
                  <a:lnTo>
                    <a:pt x="8820135" y="3684512"/>
                  </a:lnTo>
                  <a:lnTo>
                    <a:pt x="8819272" y="3680993"/>
                  </a:lnTo>
                  <a:close/>
                </a:path>
                <a:path w="18691860" h="11056620">
                  <a:moveTo>
                    <a:pt x="7860967" y="3271423"/>
                  </a:moveTo>
                  <a:lnTo>
                    <a:pt x="7851635" y="3267443"/>
                  </a:lnTo>
                  <a:lnTo>
                    <a:pt x="7848640" y="3268922"/>
                  </a:lnTo>
                  <a:lnTo>
                    <a:pt x="7846223" y="3274588"/>
                  </a:lnTo>
                  <a:lnTo>
                    <a:pt x="7847561" y="3277917"/>
                  </a:lnTo>
                  <a:lnTo>
                    <a:pt x="7856894" y="3281898"/>
                  </a:lnTo>
                  <a:lnTo>
                    <a:pt x="7859889" y="3280418"/>
                  </a:lnTo>
                  <a:lnTo>
                    <a:pt x="7862448" y="3274418"/>
                  </a:lnTo>
                  <a:lnTo>
                    <a:pt x="7860967" y="3271423"/>
                  </a:lnTo>
                  <a:close/>
                </a:path>
                <a:path w="18691860" h="11056620">
                  <a:moveTo>
                    <a:pt x="8740608" y="3644679"/>
                  </a:moveTo>
                  <a:lnTo>
                    <a:pt x="8731275" y="3640698"/>
                  </a:lnTo>
                  <a:lnTo>
                    <a:pt x="8728089" y="3641703"/>
                  </a:lnTo>
                  <a:lnTo>
                    <a:pt x="8725672" y="3647369"/>
                  </a:lnTo>
                  <a:lnTo>
                    <a:pt x="8726534" y="3650888"/>
                  </a:lnTo>
                  <a:lnTo>
                    <a:pt x="8735867" y="3654869"/>
                  </a:lnTo>
                  <a:lnTo>
                    <a:pt x="8739195" y="3653531"/>
                  </a:lnTo>
                  <a:lnTo>
                    <a:pt x="8741470" y="3648199"/>
                  </a:lnTo>
                  <a:lnTo>
                    <a:pt x="8740608" y="3644679"/>
                  </a:lnTo>
                  <a:close/>
                </a:path>
                <a:path w="18691860" h="11056620">
                  <a:moveTo>
                    <a:pt x="7942099" y="3302880"/>
                  </a:moveTo>
                  <a:lnTo>
                    <a:pt x="7933100" y="3299041"/>
                  </a:lnTo>
                  <a:lnTo>
                    <a:pt x="7929771" y="3300379"/>
                  </a:lnTo>
                  <a:lnTo>
                    <a:pt x="7927354" y="3306045"/>
                  </a:lnTo>
                  <a:lnTo>
                    <a:pt x="7928693" y="3309373"/>
                  </a:lnTo>
                  <a:lnTo>
                    <a:pt x="7937692" y="3313212"/>
                  </a:lnTo>
                  <a:lnTo>
                    <a:pt x="7941017" y="3311874"/>
                  </a:lnTo>
                  <a:lnTo>
                    <a:pt x="7943578" y="3305874"/>
                  </a:lnTo>
                  <a:lnTo>
                    <a:pt x="7942099" y="3302880"/>
                  </a:lnTo>
                  <a:close/>
                </a:path>
                <a:path w="18691860" h="11056620">
                  <a:moveTo>
                    <a:pt x="8652751" y="3604050"/>
                  </a:moveTo>
                  <a:lnTo>
                    <a:pt x="8649423" y="3605389"/>
                  </a:lnTo>
                  <a:lnTo>
                    <a:pt x="8647006" y="3611055"/>
                  </a:lnTo>
                  <a:lnTo>
                    <a:pt x="8647871" y="3614574"/>
                  </a:lnTo>
                  <a:lnTo>
                    <a:pt x="8657203" y="3618555"/>
                  </a:lnTo>
                  <a:lnTo>
                    <a:pt x="8660529" y="3617217"/>
                  </a:lnTo>
                  <a:lnTo>
                    <a:pt x="8662804" y="3611884"/>
                  </a:lnTo>
                  <a:lnTo>
                    <a:pt x="8661943" y="3608365"/>
                  </a:lnTo>
                  <a:lnTo>
                    <a:pt x="8655609" y="3605663"/>
                  </a:lnTo>
                  <a:lnTo>
                    <a:pt x="8652751" y="3604050"/>
                  </a:lnTo>
                  <a:close/>
                </a:path>
                <a:path w="18691860" h="11056620">
                  <a:moveTo>
                    <a:pt x="8022945" y="3335001"/>
                  </a:moveTo>
                  <a:lnTo>
                    <a:pt x="8014280" y="3331305"/>
                  </a:lnTo>
                  <a:lnTo>
                    <a:pt x="8010950" y="3332643"/>
                  </a:lnTo>
                  <a:lnTo>
                    <a:pt x="8008533" y="3338309"/>
                  </a:lnTo>
                  <a:lnTo>
                    <a:pt x="8009872" y="3341639"/>
                  </a:lnTo>
                  <a:lnTo>
                    <a:pt x="8018537" y="3345335"/>
                  </a:lnTo>
                  <a:lnTo>
                    <a:pt x="8021866" y="3343997"/>
                  </a:lnTo>
                  <a:lnTo>
                    <a:pt x="8024284" y="3338331"/>
                  </a:lnTo>
                  <a:lnTo>
                    <a:pt x="8022945" y="3335001"/>
                  </a:lnTo>
                  <a:close/>
                </a:path>
                <a:path w="18691860" h="11056620">
                  <a:moveTo>
                    <a:pt x="8573946" y="3568072"/>
                  </a:moveTo>
                  <a:lnTo>
                    <a:pt x="8570616" y="3569408"/>
                  </a:lnTo>
                  <a:lnTo>
                    <a:pt x="8568057" y="3575408"/>
                  </a:lnTo>
                  <a:lnTo>
                    <a:pt x="8569062" y="3578595"/>
                  </a:lnTo>
                  <a:lnTo>
                    <a:pt x="8578394" y="3582575"/>
                  </a:lnTo>
                  <a:lnTo>
                    <a:pt x="8581724" y="3581238"/>
                  </a:lnTo>
                  <a:lnTo>
                    <a:pt x="8584141" y="3575571"/>
                  </a:lnTo>
                  <a:lnTo>
                    <a:pt x="8583135" y="3572384"/>
                  </a:lnTo>
                  <a:lnTo>
                    <a:pt x="8576804" y="3569683"/>
                  </a:lnTo>
                  <a:lnTo>
                    <a:pt x="8573946" y="3568072"/>
                  </a:lnTo>
                  <a:close/>
                </a:path>
                <a:path w="18691860" h="11056620">
                  <a:moveTo>
                    <a:pt x="8103842" y="3367933"/>
                  </a:moveTo>
                  <a:lnTo>
                    <a:pt x="8094843" y="3364095"/>
                  </a:lnTo>
                  <a:lnTo>
                    <a:pt x="8091514" y="3365433"/>
                  </a:lnTo>
                  <a:lnTo>
                    <a:pt x="8089097" y="3371099"/>
                  </a:lnTo>
                  <a:lnTo>
                    <a:pt x="8090435" y="3374428"/>
                  </a:lnTo>
                  <a:lnTo>
                    <a:pt x="8099434" y="3378267"/>
                  </a:lnTo>
                  <a:lnTo>
                    <a:pt x="8102763" y="3376929"/>
                  </a:lnTo>
                  <a:lnTo>
                    <a:pt x="8105323" y="3370929"/>
                  </a:lnTo>
                  <a:lnTo>
                    <a:pt x="8103842" y="3367933"/>
                  </a:lnTo>
                  <a:close/>
                </a:path>
                <a:path w="18691860" h="11056620">
                  <a:moveTo>
                    <a:pt x="8503378" y="3536787"/>
                  </a:moveTo>
                  <a:lnTo>
                    <a:pt x="8494378" y="3532948"/>
                  </a:lnTo>
                  <a:lnTo>
                    <a:pt x="8491051" y="3534286"/>
                  </a:lnTo>
                  <a:lnTo>
                    <a:pt x="8488633" y="3539953"/>
                  </a:lnTo>
                  <a:lnTo>
                    <a:pt x="8489637" y="3543138"/>
                  </a:lnTo>
                  <a:lnTo>
                    <a:pt x="8498637" y="3546978"/>
                  </a:lnTo>
                  <a:lnTo>
                    <a:pt x="8501965" y="3545640"/>
                  </a:lnTo>
                  <a:lnTo>
                    <a:pt x="8504382" y="3539973"/>
                  </a:lnTo>
                  <a:lnTo>
                    <a:pt x="8503378" y="3536787"/>
                  </a:lnTo>
                  <a:close/>
                </a:path>
                <a:path w="18691860" h="11056620">
                  <a:moveTo>
                    <a:pt x="8184404" y="3400724"/>
                  </a:moveTo>
                  <a:lnTo>
                    <a:pt x="8175403" y="3396884"/>
                  </a:lnTo>
                  <a:lnTo>
                    <a:pt x="8172077" y="3398222"/>
                  </a:lnTo>
                  <a:lnTo>
                    <a:pt x="8169659" y="3403889"/>
                  </a:lnTo>
                  <a:lnTo>
                    <a:pt x="8170996" y="3407217"/>
                  </a:lnTo>
                  <a:lnTo>
                    <a:pt x="8179997" y="3411056"/>
                  </a:lnTo>
                  <a:lnTo>
                    <a:pt x="8183324" y="3409718"/>
                  </a:lnTo>
                  <a:lnTo>
                    <a:pt x="8185741" y="3404051"/>
                  </a:lnTo>
                  <a:lnTo>
                    <a:pt x="8184404" y="3400724"/>
                  </a:lnTo>
                  <a:close/>
                </a:path>
                <a:path w="18691860" h="11056620">
                  <a:moveTo>
                    <a:pt x="8424002" y="3502140"/>
                  </a:moveTo>
                  <a:lnTo>
                    <a:pt x="8415001" y="3498301"/>
                  </a:lnTo>
                  <a:lnTo>
                    <a:pt x="8411816" y="3499306"/>
                  </a:lnTo>
                  <a:lnTo>
                    <a:pt x="8409257" y="3505306"/>
                  </a:lnTo>
                  <a:lnTo>
                    <a:pt x="8410261" y="3508491"/>
                  </a:lnTo>
                  <a:lnTo>
                    <a:pt x="8419261" y="3512330"/>
                  </a:lnTo>
                  <a:lnTo>
                    <a:pt x="8422446" y="3511326"/>
                  </a:lnTo>
                  <a:lnTo>
                    <a:pt x="8425005" y="3505326"/>
                  </a:lnTo>
                  <a:lnTo>
                    <a:pt x="8424002" y="3502140"/>
                  </a:lnTo>
                  <a:close/>
                </a:path>
                <a:path w="18691860" h="11056620">
                  <a:moveTo>
                    <a:pt x="8264347" y="3434037"/>
                  </a:moveTo>
                  <a:lnTo>
                    <a:pt x="8255348" y="3430198"/>
                  </a:lnTo>
                  <a:lnTo>
                    <a:pt x="8252019" y="3431536"/>
                  </a:lnTo>
                  <a:lnTo>
                    <a:pt x="8249602" y="3437202"/>
                  </a:lnTo>
                  <a:lnTo>
                    <a:pt x="8250608" y="3440388"/>
                  </a:lnTo>
                  <a:lnTo>
                    <a:pt x="8259606" y="3444227"/>
                  </a:lnTo>
                  <a:lnTo>
                    <a:pt x="8262935" y="3442890"/>
                  </a:lnTo>
                  <a:lnTo>
                    <a:pt x="8265352" y="3437224"/>
                  </a:lnTo>
                  <a:lnTo>
                    <a:pt x="8264347" y="3434037"/>
                  </a:lnTo>
                  <a:close/>
                </a:path>
                <a:path w="18691860" h="11056620">
                  <a:moveTo>
                    <a:pt x="8344008" y="3468017"/>
                  </a:moveTo>
                  <a:lnTo>
                    <a:pt x="8335009" y="3464179"/>
                  </a:lnTo>
                  <a:lnTo>
                    <a:pt x="8331680" y="3465517"/>
                  </a:lnTo>
                  <a:lnTo>
                    <a:pt x="8329405" y="3470850"/>
                  </a:lnTo>
                  <a:lnTo>
                    <a:pt x="8330411" y="3474035"/>
                  </a:lnTo>
                  <a:lnTo>
                    <a:pt x="8339409" y="3477874"/>
                  </a:lnTo>
                  <a:lnTo>
                    <a:pt x="8342738" y="3476537"/>
                  </a:lnTo>
                  <a:lnTo>
                    <a:pt x="8345013" y="3471204"/>
                  </a:lnTo>
                  <a:lnTo>
                    <a:pt x="8344008" y="3468017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54930" y="24844"/>
              <a:ext cx="18799810" cy="11198225"/>
            </a:xfrm>
            <a:custGeom>
              <a:avLst/>
              <a:gdLst/>
              <a:ahLst/>
              <a:cxnLst/>
              <a:rect l="l" t="t" r="r" b="b"/>
              <a:pathLst>
                <a:path w="18799810" h="11198225">
                  <a:moveTo>
                    <a:pt x="16938751" y="10874436"/>
                  </a:moveTo>
                  <a:lnTo>
                    <a:pt x="16930419" y="10870882"/>
                  </a:lnTo>
                  <a:lnTo>
                    <a:pt x="16927090" y="10872220"/>
                  </a:lnTo>
                  <a:lnTo>
                    <a:pt x="16924815" y="10877553"/>
                  </a:lnTo>
                  <a:lnTo>
                    <a:pt x="16926153" y="10880882"/>
                  </a:lnTo>
                  <a:lnTo>
                    <a:pt x="16934485" y="10884436"/>
                  </a:lnTo>
                  <a:lnTo>
                    <a:pt x="16937814" y="10883098"/>
                  </a:lnTo>
                  <a:lnTo>
                    <a:pt x="16940089" y="10877765"/>
                  </a:lnTo>
                  <a:lnTo>
                    <a:pt x="16938751" y="10874436"/>
                  </a:lnTo>
                  <a:close/>
                </a:path>
                <a:path w="18799810" h="11198225">
                  <a:moveTo>
                    <a:pt x="16859708" y="10839932"/>
                  </a:moveTo>
                  <a:lnTo>
                    <a:pt x="16851375" y="10836377"/>
                  </a:lnTo>
                  <a:lnTo>
                    <a:pt x="16848046" y="10837715"/>
                  </a:lnTo>
                  <a:lnTo>
                    <a:pt x="16845772" y="10843048"/>
                  </a:lnTo>
                  <a:lnTo>
                    <a:pt x="16847110" y="10846376"/>
                  </a:lnTo>
                  <a:lnTo>
                    <a:pt x="16855443" y="10849931"/>
                  </a:lnTo>
                  <a:lnTo>
                    <a:pt x="16858771" y="10848593"/>
                  </a:lnTo>
                  <a:lnTo>
                    <a:pt x="16861046" y="10843260"/>
                  </a:lnTo>
                  <a:lnTo>
                    <a:pt x="16859708" y="10839932"/>
                  </a:lnTo>
                  <a:close/>
                </a:path>
                <a:path w="18799810" h="11198225">
                  <a:moveTo>
                    <a:pt x="17018837" y="10907417"/>
                  </a:moveTo>
                  <a:lnTo>
                    <a:pt x="17010172" y="10903721"/>
                  </a:lnTo>
                  <a:lnTo>
                    <a:pt x="17007177" y="10905201"/>
                  </a:lnTo>
                  <a:lnTo>
                    <a:pt x="17004760" y="10910867"/>
                  </a:lnTo>
                  <a:lnTo>
                    <a:pt x="17006240" y="10913862"/>
                  </a:lnTo>
                  <a:lnTo>
                    <a:pt x="17014906" y="10917558"/>
                  </a:lnTo>
                  <a:lnTo>
                    <a:pt x="17017901" y="10916078"/>
                  </a:lnTo>
                  <a:lnTo>
                    <a:pt x="17020318" y="10910412"/>
                  </a:lnTo>
                  <a:lnTo>
                    <a:pt x="17018837" y="10907417"/>
                  </a:lnTo>
                  <a:close/>
                </a:path>
                <a:path w="18799810" h="11198225">
                  <a:moveTo>
                    <a:pt x="16773044" y="10800206"/>
                  </a:moveTo>
                  <a:lnTo>
                    <a:pt x="16769716" y="10801544"/>
                  </a:lnTo>
                  <a:lnTo>
                    <a:pt x="16768579" y="10804211"/>
                  </a:lnTo>
                  <a:lnTo>
                    <a:pt x="16767108" y="10806735"/>
                  </a:lnTo>
                  <a:lnTo>
                    <a:pt x="16768303" y="10810396"/>
                  </a:lnTo>
                  <a:lnTo>
                    <a:pt x="16776636" y="10813951"/>
                  </a:lnTo>
                  <a:lnTo>
                    <a:pt x="16779346" y="10813137"/>
                  </a:lnTo>
                  <a:lnTo>
                    <a:pt x="16782571" y="10807421"/>
                  </a:lnTo>
                  <a:lnTo>
                    <a:pt x="16781235" y="10804094"/>
                  </a:lnTo>
                  <a:lnTo>
                    <a:pt x="16775568" y="10801676"/>
                  </a:lnTo>
                  <a:lnTo>
                    <a:pt x="16773044" y="10800206"/>
                  </a:lnTo>
                  <a:close/>
                </a:path>
                <a:path w="18799810" h="11198225">
                  <a:moveTo>
                    <a:pt x="17099159" y="10938922"/>
                  </a:moveTo>
                  <a:lnTo>
                    <a:pt x="17093494" y="10936506"/>
                  </a:lnTo>
                  <a:lnTo>
                    <a:pt x="17090685" y="10935701"/>
                  </a:lnTo>
                  <a:lnTo>
                    <a:pt x="17087690" y="10937181"/>
                  </a:lnTo>
                  <a:lnTo>
                    <a:pt x="17085415" y="10942514"/>
                  </a:lnTo>
                  <a:lnTo>
                    <a:pt x="17086895" y="10945510"/>
                  </a:lnTo>
                  <a:lnTo>
                    <a:pt x="17092560" y="10947926"/>
                  </a:lnTo>
                  <a:lnTo>
                    <a:pt x="17095369" y="10948731"/>
                  </a:lnTo>
                  <a:lnTo>
                    <a:pt x="17098365" y="10947250"/>
                  </a:lnTo>
                  <a:lnTo>
                    <a:pt x="17100640" y="10941917"/>
                  </a:lnTo>
                  <a:lnTo>
                    <a:pt x="17099159" y="10938922"/>
                  </a:lnTo>
                  <a:close/>
                </a:path>
                <a:path w="18799810" h="11198225">
                  <a:moveTo>
                    <a:pt x="16703805" y="10766732"/>
                  </a:moveTo>
                  <a:lnTo>
                    <a:pt x="16695139" y="10763035"/>
                  </a:lnTo>
                  <a:lnTo>
                    <a:pt x="16691953" y="10764040"/>
                  </a:lnTo>
                  <a:lnTo>
                    <a:pt x="16690448" y="10767337"/>
                  </a:lnTo>
                  <a:lnTo>
                    <a:pt x="16689345" y="10769231"/>
                  </a:lnTo>
                  <a:lnTo>
                    <a:pt x="16690539" y="10772891"/>
                  </a:lnTo>
                  <a:lnTo>
                    <a:pt x="16699207" y="10776588"/>
                  </a:lnTo>
                  <a:lnTo>
                    <a:pt x="16702391" y="10775583"/>
                  </a:lnTo>
                  <a:lnTo>
                    <a:pt x="16703896" y="10772286"/>
                  </a:lnTo>
                  <a:lnTo>
                    <a:pt x="16704999" y="10770393"/>
                  </a:lnTo>
                  <a:lnTo>
                    <a:pt x="16703805" y="10766732"/>
                  </a:lnTo>
                  <a:close/>
                </a:path>
                <a:path w="18799810" h="11198225">
                  <a:moveTo>
                    <a:pt x="17180192" y="10968761"/>
                  </a:moveTo>
                  <a:lnTo>
                    <a:pt x="17174527" y="10966344"/>
                  </a:lnTo>
                  <a:lnTo>
                    <a:pt x="17171718" y="10965540"/>
                  </a:lnTo>
                  <a:lnTo>
                    <a:pt x="17168723" y="10967020"/>
                  </a:lnTo>
                  <a:lnTo>
                    <a:pt x="17167585" y="10969686"/>
                  </a:lnTo>
                  <a:lnTo>
                    <a:pt x="17166781" y="10972495"/>
                  </a:lnTo>
                  <a:lnTo>
                    <a:pt x="17167926" y="10975346"/>
                  </a:lnTo>
                  <a:lnTo>
                    <a:pt x="17170593" y="10976484"/>
                  </a:lnTo>
                  <a:lnTo>
                    <a:pt x="17171068" y="10976294"/>
                  </a:lnTo>
                  <a:lnTo>
                    <a:pt x="17174069" y="10977573"/>
                  </a:lnTo>
                  <a:lnTo>
                    <a:pt x="17176878" y="10978378"/>
                  </a:lnTo>
                  <a:lnTo>
                    <a:pt x="17179873" y="10976898"/>
                  </a:lnTo>
                  <a:lnTo>
                    <a:pt x="17181011" y="10974231"/>
                  </a:lnTo>
                  <a:lnTo>
                    <a:pt x="17181815" y="10971422"/>
                  </a:lnTo>
                  <a:lnTo>
                    <a:pt x="17180192" y="10968761"/>
                  </a:lnTo>
                  <a:close/>
                </a:path>
                <a:path w="18799810" h="11198225">
                  <a:moveTo>
                    <a:pt x="16623420" y="10726139"/>
                  </a:moveTo>
                  <a:lnTo>
                    <a:pt x="16617752" y="10723721"/>
                  </a:lnTo>
                  <a:lnTo>
                    <a:pt x="16614234" y="10724584"/>
                  </a:lnTo>
                  <a:lnTo>
                    <a:pt x="16611817" y="10730250"/>
                  </a:lnTo>
                  <a:lnTo>
                    <a:pt x="16612822" y="10733436"/>
                  </a:lnTo>
                  <a:lnTo>
                    <a:pt x="16615346" y="10734907"/>
                  </a:lnTo>
                  <a:lnTo>
                    <a:pt x="16621345" y="10737466"/>
                  </a:lnTo>
                  <a:lnTo>
                    <a:pt x="16624531" y="10736462"/>
                  </a:lnTo>
                  <a:lnTo>
                    <a:pt x="16626948" y="10730795"/>
                  </a:lnTo>
                  <a:lnTo>
                    <a:pt x="16625943" y="10727609"/>
                  </a:lnTo>
                  <a:lnTo>
                    <a:pt x="16623420" y="10726139"/>
                  </a:lnTo>
                  <a:close/>
                </a:path>
                <a:path w="18799810" h="11198225">
                  <a:moveTo>
                    <a:pt x="17262362" y="10995932"/>
                  </a:moveTo>
                  <a:lnTo>
                    <a:pt x="17259411" y="10995461"/>
                  </a:lnTo>
                  <a:lnTo>
                    <a:pt x="17256413" y="10994183"/>
                  </a:lnTo>
                  <a:lnTo>
                    <a:pt x="17253270" y="10993236"/>
                  </a:lnTo>
                  <a:lnTo>
                    <a:pt x="17250608" y="10994858"/>
                  </a:lnTo>
                  <a:lnTo>
                    <a:pt x="17249471" y="10997525"/>
                  </a:lnTo>
                  <a:lnTo>
                    <a:pt x="17248667" y="11000334"/>
                  </a:lnTo>
                  <a:lnTo>
                    <a:pt x="17249814" y="11003187"/>
                  </a:lnTo>
                  <a:lnTo>
                    <a:pt x="17252479" y="11004323"/>
                  </a:lnTo>
                  <a:lnTo>
                    <a:pt x="17252621" y="11003989"/>
                  </a:lnTo>
                  <a:lnTo>
                    <a:pt x="17255957" y="11005412"/>
                  </a:lnTo>
                  <a:lnTo>
                    <a:pt x="17259097" y="11006358"/>
                  </a:lnTo>
                  <a:lnTo>
                    <a:pt x="17261759" y="11004736"/>
                  </a:lnTo>
                  <a:lnTo>
                    <a:pt x="17262897" y="11002070"/>
                  </a:lnTo>
                  <a:lnTo>
                    <a:pt x="17263701" y="10999261"/>
                  </a:lnTo>
                  <a:lnTo>
                    <a:pt x="17262362" y="10995932"/>
                  </a:lnTo>
                  <a:close/>
                </a:path>
                <a:path w="18799810" h="11198225">
                  <a:moveTo>
                    <a:pt x="16546794" y="10685968"/>
                  </a:moveTo>
                  <a:lnTo>
                    <a:pt x="16541129" y="10683551"/>
                  </a:lnTo>
                  <a:lnTo>
                    <a:pt x="16537608" y="10684413"/>
                  </a:lnTo>
                  <a:lnTo>
                    <a:pt x="16535334" y="10689745"/>
                  </a:lnTo>
                  <a:lnTo>
                    <a:pt x="16536339" y="10692932"/>
                  </a:lnTo>
                  <a:lnTo>
                    <a:pt x="16538721" y="10694736"/>
                  </a:lnTo>
                  <a:lnTo>
                    <a:pt x="16544720" y="10697295"/>
                  </a:lnTo>
                  <a:lnTo>
                    <a:pt x="16547906" y="10696291"/>
                  </a:lnTo>
                  <a:lnTo>
                    <a:pt x="16550181" y="10690958"/>
                  </a:lnTo>
                  <a:lnTo>
                    <a:pt x="16549176" y="10687772"/>
                  </a:lnTo>
                  <a:lnTo>
                    <a:pt x="16546794" y="10685968"/>
                  </a:lnTo>
                  <a:close/>
                </a:path>
                <a:path w="18799810" h="11198225">
                  <a:moveTo>
                    <a:pt x="17344342" y="11022629"/>
                  </a:moveTo>
                  <a:lnTo>
                    <a:pt x="17341390" y="11022158"/>
                  </a:lnTo>
                  <a:lnTo>
                    <a:pt x="17335725" y="11019741"/>
                  </a:lnTo>
                  <a:lnTo>
                    <a:pt x="17332921" y="11021697"/>
                  </a:lnTo>
                  <a:lnTo>
                    <a:pt x="17331783" y="11024364"/>
                  </a:lnTo>
                  <a:lnTo>
                    <a:pt x="17331121" y="11026839"/>
                  </a:lnTo>
                  <a:lnTo>
                    <a:pt x="17332269" y="11029692"/>
                  </a:lnTo>
                  <a:lnTo>
                    <a:pt x="17334933" y="11030828"/>
                  </a:lnTo>
                  <a:lnTo>
                    <a:pt x="17335411" y="11030638"/>
                  </a:lnTo>
                  <a:lnTo>
                    <a:pt x="17341079" y="11033056"/>
                  </a:lnTo>
                  <a:lnTo>
                    <a:pt x="17343880" y="11031100"/>
                  </a:lnTo>
                  <a:lnTo>
                    <a:pt x="17346155" y="11025766"/>
                  </a:lnTo>
                  <a:lnTo>
                    <a:pt x="17344342" y="11022629"/>
                  </a:lnTo>
                  <a:close/>
                </a:path>
                <a:path w="18799810" h="11198225">
                  <a:moveTo>
                    <a:pt x="16465072" y="10642046"/>
                  </a:moveTo>
                  <a:lnTo>
                    <a:pt x="16461552" y="10642909"/>
                  </a:lnTo>
                  <a:lnTo>
                    <a:pt x="16460414" y="10645575"/>
                  </a:lnTo>
                  <a:lnTo>
                    <a:pt x="16458943" y="10648099"/>
                  </a:lnTo>
                  <a:lnTo>
                    <a:pt x="16459948" y="10651285"/>
                  </a:lnTo>
                  <a:lnTo>
                    <a:pt x="16462330" y="10653089"/>
                  </a:lnTo>
                  <a:lnTo>
                    <a:pt x="16468331" y="10655649"/>
                  </a:lnTo>
                  <a:lnTo>
                    <a:pt x="16471374" y="10654977"/>
                  </a:lnTo>
                  <a:lnTo>
                    <a:pt x="16472512" y="10652311"/>
                  </a:lnTo>
                  <a:lnTo>
                    <a:pt x="16473982" y="10649787"/>
                  </a:lnTo>
                  <a:lnTo>
                    <a:pt x="16472977" y="10646600"/>
                  </a:lnTo>
                  <a:lnTo>
                    <a:pt x="16470595" y="10644796"/>
                  </a:lnTo>
                  <a:lnTo>
                    <a:pt x="16467597" y="10643517"/>
                  </a:lnTo>
                  <a:lnTo>
                    <a:pt x="16465072" y="10642046"/>
                  </a:lnTo>
                  <a:close/>
                </a:path>
                <a:path w="18799810" h="11198225">
                  <a:moveTo>
                    <a:pt x="17427316" y="11046992"/>
                  </a:moveTo>
                  <a:lnTo>
                    <a:pt x="17424364" y="11046521"/>
                  </a:lnTo>
                  <a:lnTo>
                    <a:pt x="17421366" y="11045243"/>
                  </a:lnTo>
                  <a:lnTo>
                    <a:pt x="17418557" y="11044438"/>
                  </a:lnTo>
                  <a:lnTo>
                    <a:pt x="17415422" y="11046252"/>
                  </a:lnTo>
                  <a:lnTo>
                    <a:pt x="17414618" y="11049061"/>
                  </a:lnTo>
                  <a:lnTo>
                    <a:pt x="17413954" y="11051535"/>
                  </a:lnTo>
                  <a:lnTo>
                    <a:pt x="17415434" y="11054530"/>
                  </a:lnTo>
                  <a:lnTo>
                    <a:pt x="17418101" y="11055668"/>
                  </a:lnTo>
                  <a:lnTo>
                    <a:pt x="17418577" y="11055478"/>
                  </a:lnTo>
                  <a:lnTo>
                    <a:pt x="17421577" y="11056757"/>
                  </a:lnTo>
                  <a:lnTo>
                    <a:pt x="17424386" y="11057562"/>
                  </a:lnTo>
                  <a:lnTo>
                    <a:pt x="17427524" y="11055749"/>
                  </a:lnTo>
                  <a:lnTo>
                    <a:pt x="17429132" y="11050131"/>
                  </a:lnTo>
                  <a:lnTo>
                    <a:pt x="17427316" y="11046992"/>
                  </a:lnTo>
                  <a:close/>
                </a:path>
                <a:path w="18799810" h="11198225">
                  <a:moveTo>
                    <a:pt x="16390058" y="10599017"/>
                  </a:moveTo>
                  <a:lnTo>
                    <a:pt x="16386539" y="10599880"/>
                  </a:lnTo>
                  <a:lnTo>
                    <a:pt x="16385402" y="10602546"/>
                  </a:lnTo>
                  <a:lnTo>
                    <a:pt x="16383931" y="10605071"/>
                  </a:lnTo>
                  <a:lnTo>
                    <a:pt x="16384794" y="10608590"/>
                  </a:lnTo>
                  <a:lnTo>
                    <a:pt x="16387175" y="10610394"/>
                  </a:lnTo>
                  <a:lnTo>
                    <a:pt x="16393508" y="10613096"/>
                  </a:lnTo>
                  <a:lnTo>
                    <a:pt x="16396553" y="10612424"/>
                  </a:lnTo>
                  <a:lnTo>
                    <a:pt x="16397690" y="10609758"/>
                  </a:lnTo>
                  <a:lnTo>
                    <a:pt x="16399161" y="10607233"/>
                  </a:lnTo>
                  <a:lnTo>
                    <a:pt x="16398298" y="10603714"/>
                  </a:lnTo>
                  <a:lnTo>
                    <a:pt x="16395916" y="10601910"/>
                  </a:lnTo>
                  <a:lnTo>
                    <a:pt x="16392915" y="10600630"/>
                  </a:lnTo>
                  <a:lnTo>
                    <a:pt x="16390058" y="10599017"/>
                  </a:lnTo>
                  <a:close/>
                </a:path>
                <a:path w="18799810" h="11198225">
                  <a:moveTo>
                    <a:pt x="17510810" y="11069214"/>
                  </a:moveTo>
                  <a:lnTo>
                    <a:pt x="17507716" y="11069076"/>
                  </a:lnTo>
                  <a:lnTo>
                    <a:pt x="17504718" y="11067797"/>
                  </a:lnTo>
                  <a:lnTo>
                    <a:pt x="17501576" y="11066850"/>
                  </a:lnTo>
                  <a:lnTo>
                    <a:pt x="17498771" y="11068806"/>
                  </a:lnTo>
                  <a:lnTo>
                    <a:pt x="17497163" y="11074423"/>
                  </a:lnTo>
                  <a:lnTo>
                    <a:pt x="17498788" y="11077086"/>
                  </a:lnTo>
                  <a:lnTo>
                    <a:pt x="17501453" y="11078223"/>
                  </a:lnTo>
                  <a:lnTo>
                    <a:pt x="17502071" y="11077699"/>
                  </a:lnTo>
                  <a:lnTo>
                    <a:pt x="17505071" y="11078979"/>
                  </a:lnTo>
                  <a:lnTo>
                    <a:pt x="17508213" y="11079925"/>
                  </a:lnTo>
                  <a:lnTo>
                    <a:pt x="17511016" y="11077968"/>
                  </a:lnTo>
                  <a:lnTo>
                    <a:pt x="17512626" y="11072352"/>
                  </a:lnTo>
                  <a:lnTo>
                    <a:pt x="17510810" y="11069214"/>
                  </a:lnTo>
                  <a:close/>
                </a:path>
                <a:path w="18799810" h="11198225">
                  <a:moveTo>
                    <a:pt x="16315664" y="10555464"/>
                  </a:moveTo>
                  <a:lnTo>
                    <a:pt x="16312145" y="10556327"/>
                  </a:lnTo>
                  <a:lnTo>
                    <a:pt x="16309203" y="10561376"/>
                  </a:lnTo>
                  <a:lnTo>
                    <a:pt x="16310065" y="10564894"/>
                  </a:lnTo>
                  <a:lnTo>
                    <a:pt x="16312448" y="10566699"/>
                  </a:lnTo>
                  <a:lnTo>
                    <a:pt x="16318779" y="10569400"/>
                  </a:lnTo>
                  <a:lnTo>
                    <a:pt x="16321633" y="10568254"/>
                  </a:lnTo>
                  <a:lnTo>
                    <a:pt x="16322962" y="10566063"/>
                  </a:lnTo>
                  <a:lnTo>
                    <a:pt x="16324433" y="10563539"/>
                  </a:lnTo>
                  <a:lnTo>
                    <a:pt x="16323570" y="10560019"/>
                  </a:lnTo>
                  <a:lnTo>
                    <a:pt x="16321188" y="10558215"/>
                  </a:lnTo>
                  <a:lnTo>
                    <a:pt x="16318187" y="10556935"/>
                  </a:lnTo>
                  <a:lnTo>
                    <a:pt x="16315664" y="10555464"/>
                  </a:lnTo>
                  <a:close/>
                </a:path>
                <a:path w="18799810" h="11198225">
                  <a:moveTo>
                    <a:pt x="17594399" y="11090294"/>
                  </a:moveTo>
                  <a:lnTo>
                    <a:pt x="17591590" y="11089489"/>
                  </a:lnTo>
                  <a:lnTo>
                    <a:pt x="17588305" y="11088876"/>
                  </a:lnTo>
                  <a:lnTo>
                    <a:pt x="17585496" y="11088072"/>
                  </a:lnTo>
                  <a:lnTo>
                    <a:pt x="17582692" y="11090027"/>
                  </a:lnTo>
                  <a:lnTo>
                    <a:pt x="17581888" y="11092836"/>
                  </a:lnTo>
                  <a:lnTo>
                    <a:pt x="17581559" y="11095454"/>
                  </a:lnTo>
                  <a:lnTo>
                    <a:pt x="17582849" y="11097974"/>
                  </a:lnTo>
                  <a:lnTo>
                    <a:pt x="17585849" y="11099254"/>
                  </a:lnTo>
                  <a:lnTo>
                    <a:pt x="17589134" y="11099867"/>
                  </a:lnTo>
                  <a:lnTo>
                    <a:pt x="17591943" y="11100671"/>
                  </a:lnTo>
                  <a:lnTo>
                    <a:pt x="17594745" y="11098715"/>
                  </a:lnTo>
                  <a:lnTo>
                    <a:pt x="17596353" y="11093097"/>
                  </a:lnTo>
                  <a:lnTo>
                    <a:pt x="17594399" y="11090294"/>
                  </a:lnTo>
                  <a:close/>
                </a:path>
                <a:path w="18799810" h="11198225">
                  <a:moveTo>
                    <a:pt x="16242171" y="10510720"/>
                  </a:moveTo>
                  <a:lnTo>
                    <a:pt x="16238652" y="10511583"/>
                  </a:lnTo>
                  <a:lnTo>
                    <a:pt x="16237549" y="10513476"/>
                  </a:lnTo>
                  <a:lnTo>
                    <a:pt x="16237181" y="10514108"/>
                  </a:lnTo>
                  <a:lnTo>
                    <a:pt x="16235377" y="10516490"/>
                  </a:lnTo>
                  <a:lnTo>
                    <a:pt x="16236382" y="10519676"/>
                  </a:lnTo>
                  <a:lnTo>
                    <a:pt x="16238622" y="10521813"/>
                  </a:lnTo>
                  <a:lnTo>
                    <a:pt x="16242288" y="10523376"/>
                  </a:lnTo>
                  <a:lnTo>
                    <a:pt x="16242479" y="10523852"/>
                  </a:lnTo>
                  <a:lnTo>
                    <a:pt x="16250796" y="10519127"/>
                  </a:lnTo>
                  <a:lnTo>
                    <a:pt x="16249792" y="10515941"/>
                  </a:lnTo>
                  <a:lnTo>
                    <a:pt x="16247552" y="10513804"/>
                  </a:lnTo>
                  <a:lnTo>
                    <a:pt x="16244554" y="10512525"/>
                  </a:lnTo>
                  <a:lnTo>
                    <a:pt x="16242171" y="10510720"/>
                  </a:lnTo>
                  <a:close/>
                </a:path>
                <a:path w="18799810" h="11198225">
                  <a:moveTo>
                    <a:pt x="17679124" y="11108707"/>
                  </a:moveTo>
                  <a:lnTo>
                    <a:pt x="17676172" y="11108236"/>
                  </a:lnTo>
                  <a:lnTo>
                    <a:pt x="17672890" y="11107623"/>
                  </a:lnTo>
                  <a:lnTo>
                    <a:pt x="17669939" y="11107152"/>
                  </a:lnTo>
                  <a:lnTo>
                    <a:pt x="17666801" y="11108966"/>
                  </a:lnTo>
                  <a:lnTo>
                    <a:pt x="17666330" y="11111916"/>
                  </a:lnTo>
                  <a:lnTo>
                    <a:pt x="17666002" y="11114534"/>
                  </a:lnTo>
                  <a:lnTo>
                    <a:pt x="17667289" y="11117053"/>
                  </a:lnTo>
                  <a:lnTo>
                    <a:pt x="17670623" y="11118475"/>
                  </a:lnTo>
                  <a:lnTo>
                    <a:pt x="17673907" y="11119088"/>
                  </a:lnTo>
                  <a:lnTo>
                    <a:pt x="17676856" y="11119558"/>
                  </a:lnTo>
                  <a:lnTo>
                    <a:pt x="17679994" y="11117745"/>
                  </a:lnTo>
                  <a:lnTo>
                    <a:pt x="17680935" y="11111843"/>
                  </a:lnTo>
                  <a:lnTo>
                    <a:pt x="17679124" y="11108707"/>
                  </a:lnTo>
                  <a:close/>
                </a:path>
                <a:path w="18799810" h="11198225">
                  <a:moveTo>
                    <a:pt x="16169056" y="10464168"/>
                  </a:moveTo>
                  <a:lnTo>
                    <a:pt x="16165535" y="10465029"/>
                  </a:lnTo>
                  <a:lnTo>
                    <a:pt x="16164248" y="10467238"/>
                  </a:lnTo>
                  <a:lnTo>
                    <a:pt x="16164064" y="10467554"/>
                  </a:lnTo>
                  <a:lnTo>
                    <a:pt x="16162487" y="10469638"/>
                  </a:lnTo>
                  <a:lnTo>
                    <a:pt x="16162261" y="10469937"/>
                  </a:lnTo>
                  <a:lnTo>
                    <a:pt x="16163122" y="10473456"/>
                  </a:lnTo>
                  <a:lnTo>
                    <a:pt x="16165648" y="10474926"/>
                  </a:lnTo>
                  <a:lnTo>
                    <a:pt x="16168363" y="10476873"/>
                  </a:lnTo>
                  <a:lnTo>
                    <a:pt x="16171364" y="10478153"/>
                  </a:lnTo>
                  <a:lnTo>
                    <a:pt x="16174406" y="10477480"/>
                  </a:lnTo>
                  <a:lnTo>
                    <a:pt x="16175545" y="10475603"/>
                  </a:lnTo>
                  <a:lnTo>
                    <a:pt x="16175735" y="10475289"/>
                  </a:lnTo>
                  <a:lnTo>
                    <a:pt x="16177313" y="10473205"/>
                  </a:lnTo>
                  <a:lnTo>
                    <a:pt x="16177539" y="10472907"/>
                  </a:lnTo>
                  <a:lnTo>
                    <a:pt x="16176677" y="10469388"/>
                  </a:lnTo>
                  <a:lnTo>
                    <a:pt x="16174152" y="10467917"/>
                  </a:lnTo>
                  <a:lnTo>
                    <a:pt x="16171439" y="10465972"/>
                  </a:lnTo>
                  <a:lnTo>
                    <a:pt x="16169056" y="10464168"/>
                  </a:lnTo>
                  <a:close/>
                </a:path>
                <a:path w="18799810" h="11198225">
                  <a:moveTo>
                    <a:pt x="16096224" y="10416948"/>
                  </a:moveTo>
                  <a:lnTo>
                    <a:pt x="16092705" y="10417811"/>
                  </a:lnTo>
                  <a:lnTo>
                    <a:pt x="16089948" y="10422544"/>
                  </a:lnTo>
                  <a:lnTo>
                    <a:pt x="16089764" y="10422859"/>
                  </a:lnTo>
                  <a:lnTo>
                    <a:pt x="16090292" y="10426236"/>
                  </a:lnTo>
                  <a:lnTo>
                    <a:pt x="16092817" y="10427707"/>
                  </a:lnTo>
                  <a:lnTo>
                    <a:pt x="16095533" y="10429654"/>
                  </a:lnTo>
                  <a:lnTo>
                    <a:pt x="16098531" y="10430933"/>
                  </a:lnTo>
                  <a:lnTo>
                    <a:pt x="16101577" y="10430262"/>
                  </a:lnTo>
                  <a:lnTo>
                    <a:pt x="16102714" y="10428383"/>
                  </a:lnTo>
                  <a:lnTo>
                    <a:pt x="16104375" y="10425546"/>
                  </a:lnTo>
                  <a:lnTo>
                    <a:pt x="16103846" y="10422169"/>
                  </a:lnTo>
                  <a:lnTo>
                    <a:pt x="16101322" y="10420698"/>
                  </a:lnTo>
                  <a:lnTo>
                    <a:pt x="16098606" y="10418752"/>
                  </a:lnTo>
                  <a:lnTo>
                    <a:pt x="16096224" y="10416948"/>
                  </a:lnTo>
                  <a:close/>
                </a:path>
                <a:path w="18799810" h="11198225">
                  <a:moveTo>
                    <a:pt x="17763750" y="11125502"/>
                  </a:moveTo>
                  <a:lnTo>
                    <a:pt x="17760799" y="11125031"/>
                  </a:lnTo>
                  <a:lnTo>
                    <a:pt x="17757514" y="11124418"/>
                  </a:lnTo>
                  <a:lnTo>
                    <a:pt x="17754563" y="11123947"/>
                  </a:lnTo>
                  <a:lnTo>
                    <a:pt x="17751761" y="11125903"/>
                  </a:lnTo>
                  <a:lnTo>
                    <a:pt x="17751349" y="11128485"/>
                  </a:lnTo>
                  <a:lnTo>
                    <a:pt x="17750962" y="11131471"/>
                  </a:lnTo>
                  <a:lnTo>
                    <a:pt x="17752251" y="11133991"/>
                  </a:lnTo>
                  <a:lnTo>
                    <a:pt x="17754585" y="11134986"/>
                  </a:lnTo>
                  <a:lnTo>
                    <a:pt x="17754727" y="11134653"/>
                  </a:lnTo>
                  <a:lnTo>
                    <a:pt x="17755725" y="11135079"/>
                  </a:lnTo>
                  <a:lnTo>
                    <a:pt x="17759010" y="11135692"/>
                  </a:lnTo>
                  <a:lnTo>
                    <a:pt x="17761961" y="11136163"/>
                  </a:lnTo>
                  <a:lnTo>
                    <a:pt x="17764765" y="11134208"/>
                  </a:lnTo>
                  <a:lnTo>
                    <a:pt x="17765647" y="11128675"/>
                  </a:lnTo>
                  <a:lnTo>
                    <a:pt x="17765706" y="11128306"/>
                  </a:lnTo>
                  <a:lnTo>
                    <a:pt x="17763750" y="11125502"/>
                  </a:lnTo>
                  <a:close/>
                </a:path>
                <a:path w="18799810" h="11198225">
                  <a:moveTo>
                    <a:pt x="16024296" y="10368538"/>
                  </a:moveTo>
                  <a:lnTo>
                    <a:pt x="16021252" y="10369209"/>
                  </a:lnTo>
                  <a:lnTo>
                    <a:pt x="16019674" y="10371293"/>
                  </a:lnTo>
                  <a:lnTo>
                    <a:pt x="16019448" y="10371591"/>
                  </a:lnTo>
                  <a:lnTo>
                    <a:pt x="16018014" y="10374131"/>
                  </a:lnTo>
                  <a:lnTo>
                    <a:pt x="16017835" y="10374449"/>
                  </a:lnTo>
                  <a:lnTo>
                    <a:pt x="16018507" y="10377493"/>
                  </a:lnTo>
                  <a:lnTo>
                    <a:pt x="16020888" y="10379297"/>
                  </a:lnTo>
                  <a:lnTo>
                    <a:pt x="16023603" y="10381243"/>
                  </a:lnTo>
                  <a:lnTo>
                    <a:pt x="16026937" y="10382665"/>
                  </a:lnTo>
                  <a:lnTo>
                    <a:pt x="16029981" y="10381993"/>
                  </a:lnTo>
                  <a:lnTo>
                    <a:pt x="16031120" y="10380116"/>
                  </a:lnTo>
                  <a:lnTo>
                    <a:pt x="16032744" y="10377263"/>
                  </a:lnTo>
                  <a:lnTo>
                    <a:pt x="16032923" y="10376945"/>
                  </a:lnTo>
                  <a:lnTo>
                    <a:pt x="16032250" y="10373900"/>
                  </a:lnTo>
                  <a:lnTo>
                    <a:pt x="16029867" y="10372097"/>
                  </a:lnTo>
                  <a:lnTo>
                    <a:pt x="16027154" y="10370151"/>
                  </a:lnTo>
                  <a:lnTo>
                    <a:pt x="16024296" y="10368538"/>
                  </a:lnTo>
                  <a:close/>
                </a:path>
                <a:path w="18799810" h="11198225">
                  <a:moveTo>
                    <a:pt x="17848948" y="11140965"/>
                  </a:moveTo>
                  <a:lnTo>
                    <a:pt x="17845997" y="11140494"/>
                  </a:lnTo>
                  <a:lnTo>
                    <a:pt x="17842712" y="11139880"/>
                  </a:lnTo>
                  <a:lnTo>
                    <a:pt x="17839760" y="11139410"/>
                  </a:lnTo>
                  <a:lnTo>
                    <a:pt x="17836956" y="11141365"/>
                  </a:lnTo>
                  <a:lnTo>
                    <a:pt x="17836544" y="11143947"/>
                  </a:lnTo>
                  <a:lnTo>
                    <a:pt x="17836485" y="11144316"/>
                  </a:lnTo>
                  <a:lnTo>
                    <a:pt x="17835966" y="11146458"/>
                  </a:lnTo>
                  <a:lnTo>
                    <a:pt x="17837255" y="11148978"/>
                  </a:lnTo>
                  <a:lnTo>
                    <a:pt x="17840922" y="11150542"/>
                  </a:lnTo>
                  <a:lnTo>
                    <a:pt x="17844207" y="11151155"/>
                  </a:lnTo>
                  <a:lnTo>
                    <a:pt x="17847156" y="11151625"/>
                  </a:lnTo>
                  <a:lnTo>
                    <a:pt x="17849960" y="11149670"/>
                  </a:lnTo>
                  <a:lnTo>
                    <a:pt x="17850843" y="11144137"/>
                  </a:lnTo>
                  <a:lnTo>
                    <a:pt x="17850902" y="11143768"/>
                  </a:lnTo>
                  <a:lnTo>
                    <a:pt x="17848948" y="11140965"/>
                  </a:lnTo>
                  <a:close/>
                </a:path>
                <a:path w="18799810" h="11198225">
                  <a:moveTo>
                    <a:pt x="15953459" y="10319412"/>
                  </a:moveTo>
                  <a:lnTo>
                    <a:pt x="15949749" y="10319799"/>
                  </a:lnTo>
                  <a:lnTo>
                    <a:pt x="15946807" y="10324847"/>
                  </a:lnTo>
                  <a:lnTo>
                    <a:pt x="15947336" y="10328224"/>
                  </a:lnTo>
                  <a:lnTo>
                    <a:pt x="15949719" y="10330028"/>
                  </a:lnTo>
                  <a:lnTo>
                    <a:pt x="15952435" y="10331974"/>
                  </a:lnTo>
                  <a:lnTo>
                    <a:pt x="15955767" y="10333396"/>
                  </a:lnTo>
                  <a:lnTo>
                    <a:pt x="15958811" y="10332725"/>
                  </a:lnTo>
                  <a:lnTo>
                    <a:pt x="15960140" y="10330534"/>
                  </a:lnTo>
                  <a:lnTo>
                    <a:pt x="15961611" y="10328010"/>
                  </a:lnTo>
                  <a:lnTo>
                    <a:pt x="15961082" y="10324633"/>
                  </a:lnTo>
                  <a:lnTo>
                    <a:pt x="15958700" y="10322829"/>
                  </a:lnTo>
                  <a:lnTo>
                    <a:pt x="15955984" y="10320883"/>
                  </a:lnTo>
                  <a:lnTo>
                    <a:pt x="15953459" y="10319412"/>
                  </a:lnTo>
                  <a:close/>
                </a:path>
                <a:path w="18799810" h="11198225">
                  <a:moveTo>
                    <a:pt x="17933996" y="11154001"/>
                  </a:moveTo>
                  <a:lnTo>
                    <a:pt x="17931045" y="11153529"/>
                  </a:lnTo>
                  <a:lnTo>
                    <a:pt x="17927760" y="11152916"/>
                  </a:lnTo>
                  <a:lnTo>
                    <a:pt x="17925142" y="11152587"/>
                  </a:lnTo>
                  <a:lnTo>
                    <a:pt x="17922340" y="11154544"/>
                  </a:lnTo>
                  <a:lnTo>
                    <a:pt x="17921867" y="11157493"/>
                  </a:lnTo>
                  <a:lnTo>
                    <a:pt x="17921300" y="11159615"/>
                  </a:lnTo>
                  <a:lnTo>
                    <a:pt x="17921205" y="11159969"/>
                  </a:lnTo>
                  <a:lnTo>
                    <a:pt x="17922637" y="11162155"/>
                  </a:lnTo>
                  <a:lnTo>
                    <a:pt x="17924970" y="11163151"/>
                  </a:lnTo>
                  <a:lnTo>
                    <a:pt x="17925113" y="11162817"/>
                  </a:lnTo>
                  <a:lnTo>
                    <a:pt x="17926446" y="11163386"/>
                  </a:lnTo>
                  <a:lnTo>
                    <a:pt x="17929731" y="11163999"/>
                  </a:lnTo>
                  <a:lnTo>
                    <a:pt x="17932349" y="11164328"/>
                  </a:lnTo>
                  <a:lnTo>
                    <a:pt x="17935151" y="11162372"/>
                  </a:lnTo>
                  <a:lnTo>
                    <a:pt x="17935621" y="11159421"/>
                  </a:lnTo>
                  <a:lnTo>
                    <a:pt x="17935903" y="11157177"/>
                  </a:lnTo>
                  <a:lnTo>
                    <a:pt x="17935950" y="11156804"/>
                  </a:lnTo>
                  <a:lnTo>
                    <a:pt x="17933996" y="11154001"/>
                  </a:lnTo>
                  <a:close/>
                </a:path>
                <a:path w="18799810" h="11198225">
                  <a:moveTo>
                    <a:pt x="15883240" y="10269761"/>
                  </a:moveTo>
                  <a:lnTo>
                    <a:pt x="15879864" y="10270290"/>
                  </a:lnTo>
                  <a:lnTo>
                    <a:pt x="15876255" y="10275054"/>
                  </a:lnTo>
                  <a:lnTo>
                    <a:pt x="15876788" y="10278433"/>
                  </a:lnTo>
                  <a:lnTo>
                    <a:pt x="15879169" y="10280236"/>
                  </a:lnTo>
                  <a:lnTo>
                    <a:pt x="15881882" y="10282182"/>
                  </a:lnTo>
                  <a:lnTo>
                    <a:pt x="15882884" y="10282609"/>
                  </a:lnTo>
                  <a:lnTo>
                    <a:pt x="15882741" y="10282942"/>
                  </a:lnTo>
                  <a:lnTo>
                    <a:pt x="15885075" y="10283938"/>
                  </a:lnTo>
                  <a:lnTo>
                    <a:pt x="15887784" y="10283123"/>
                  </a:lnTo>
                  <a:lnTo>
                    <a:pt x="15889446" y="10281074"/>
                  </a:lnTo>
                  <a:lnTo>
                    <a:pt x="15891250" y="10278692"/>
                  </a:lnTo>
                  <a:lnTo>
                    <a:pt x="15890722" y="10275316"/>
                  </a:lnTo>
                  <a:lnTo>
                    <a:pt x="15888339" y="10273512"/>
                  </a:lnTo>
                  <a:lnTo>
                    <a:pt x="15885623" y="10271565"/>
                  </a:lnTo>
                  <a:lnTo>
                    <a:pt x="15883240" y="10269761"/>
                  </a:lnTo>
                  <a:close/>
                </a:path>
                <a:path w="18799810" h="11198225">
                  <a:moveTo>
                    <a:pt x="18020324" y="11164036"/>
                  </a:moveTo>
                  <a:lnTo>
                    <a:pt x="18017372" y="11163565"/>
                  </a:lnTo>
                  <a:lnTo>
                    <a:pt x="18013948" y="11163285"/>
                  </a:lnTo>
                  <a:lnTo>
                    <a:pt x="18010854" y="11163148"/>
                  </a:lnTo>
                  <a:lnTo>
                    <a:pt x="18008383" y="11165246"/>
                  </a:lnTo>
                  <a:lnTo>
                    <a:pt x="18007913" y="11168196"/>
                  </a:lnTo>
                  <a:lnTo>
                    <a:pt x="18007584" y="11170814"/>
                  </a:lnTo>
                  <a:lnTo>
                    <a:pt x="18009016" y="11173001"/>
                  </a:lnTo>
                  <a:lnTo>
                    <a:pt x="18011014" y="11173853"/>
                  </a:lnTo>
                  <a:lnTo>
                    <a:pt x="18011489" y="11173662"/>
                  </a:lnTo>
                  <a:lnTo>
                    <a:pt x="18012823" y="11174231"/>
                  </a:lnTo>
                  <a:lnTo>
                    <a:pt x="18016250" y="11174511"/>
                  </a:lnTo>
                  <a:lnTo>
                    <a:pt x="18019343" y="11174648"/>
                  </a:lnTo>
                  <a:lnTo>
                    <a:pt x="18021812" y="11172550"/>
                  </a:lnTo>
                  <a:lnTo>
                    <a:pt x="18022285" y="11169600"/>
                  </a:lnTo>
                  <a:lnTo>
                    <a:pt x="18022422" y="11166507"/>
                  </a:lnTo>
                  <a:lnTo>
                    <a:pt x="18020324" y="11164036"/>
                  </a:lnTo>
                  <a:close/>
                </a:path>
                <a:path w="18799810" h="11198225">
                  <a:moveTo>
                    <a:pt x="15813259" y="10218636"/>
                  </a:moveTo>
                  <a:lnTo>
                    <a:pt x="15809883" y="10219164"/>
                  </a:lnTo>
                  <a:lnTo>
                    <a:pt x="15806274" y="10223929"/>
                  </a:lnTo>
                  <a:lnTo>
                    <a:pt x="15806803" y="10227306"/>
                  </a:lnTo>
                  <a:lnTo>
                    <a:pt x="15809185" y="10229110"/>
                  </a:lnTo>
                  <a:lnTo>
                    <a:pt x="15811899" y="10231056"/>
                  </a:lnTo>
                  <a:lnTo>
                    <a:pt x="15815234" y="10232478"/>
                  </a:lnTo>
                  <a:lnTo>
                    <a:pt x="15817803" y="10231998"/>
                  </a:lnTo>
                  <a:lnTo>
                    <a:pt x="15819465" y="10229950"/>
                  </a:lnTo>
                  <a:lnTo>
                    <a:pt x="15821269" y="10227568"/>
                  </a:lnTo>
                  <a:lnTo>
                    <a:pt x="15820738" y="10224190"/>
                  </a:lnTo>
                  <a:lnTo>
                    <a:pt x="15818356" y="10222385"/>
                  </a:lnTo>
                  <a:lnTo>
                    <a:pt x="15815642" y="10220440"/>
                  </a:lnTo>
                  <a:lnTo>
                    <a:pt x="15813259" y="10218636"/>
                  </a:lnTo>
                  <a:close/>
                </a:path>
                <a:path w="18799810" h="11198225">
                  <a:moveTo>
                    <a:pt x="15743702" y="10166509"/>
                  </a:moveTo>
                  <a:lnTo>
                    <a:pt x="15740326" y="10167038"/>
                  </a:lnTo>
                  <a:lnTo>
                    <a:pt x="15736717" y="10171803"/>
                  </a:lnTo>
                  <a:lnTo>
                    <a:pt x="15737246" y="10175179"/>
                  </a:lnTo>
                  <a:lnTo>
                    <a:pt x="15739628" y="10176984"/>
                  </a:lnTo>
                  <a:lnTo>
                    <a:pt x="15742344" y="10178930"/>
                  </a:lnTo>
                  <a:lnTo>
                    <a:pt x="15745677" y="10180352"/>
                  </a:lnTo>
                  <a:lnTo>
                    <a:pt x="15748246" y="10179872"/>
                  </a:lnTo>
                  <a:lnTo>
                    <a:pt x="15749908" y="10177823"/>
                  </a:lnTo>
                  <a:lnTo>
                    <a:pt x="15751712" y="10175441"/>
                  </a:lnTo>
                  <a:lnTo>
                    <a:pt x="15751184" y="10172065"/>
                  </a:lnTo>
                  <a:lnTo>
                    <a:pt x="15748801" y="10170260"/>
                  </a:lnTo>
                  <a:lnTo>
                    <a:pt x="15746085" y="10168314"/>
                  </a:lnTo>
                  <a:lnTo>
                    <a:pt x="15743702" y="10166509"/>
                  </a:lnTo>
                  <a:close/>
                </a:path>
                <a:path w="18799810" h="11198225">
                  <a:moveTo>
                    <a:pt x="18106272" y="11173121"/>
                  </a:moveTo>
                  <a:lnTo>
                    <a:pt x="18103178" y="11172984"/>
                  </a:lnTo>
                  <a:lnTo>
                    <a:pt x="18099751" y="11172703"/>
                  </a:lnTo>
                  <a:lnTo>
                    <a:pt x="18096658" y="11172566"/>
                  </a:lnTo>
                  <a:lnTo>
                    <a:pt x="18093853" y="11174521"/>
                  </a:lnTo>
                  <a:lnTo>
                    <a:pt x="18093716" y="11177614"/>
                  </a:lnTo>
                  <a:lnTo>
                    <a:pt x="18093530" y="11179899"/>
                  </a:lnTo>
                  <a:lnTo>
                    <a:pt x="18094959" y="11182084"/>
                  </a:lnTo>
                  <a:lnTo>
                    <a:pt x="18098628" y="11183649"/>
                  </a:lnTo>
                  <a:lnTo>
                    <a:pt x="18102053" y="11183929"/>
                  </a:lnTo>
                  <a:lnTo>
                    <a:pt x="18105146" y="11184066"/>
                  </a:lnTo>
                  <a:lnTo>
                    <a:pt x="18107951" y="11182111"/>
                  </a:lnTo>
                  <a:lnTo>
                    <a:pt x="18108225" y="11175925"/>
                  </a:lnTo>
                  <a:lnTo>
                    <a:pt x="18106272" y="11173121"/>
                  </a:lnTo>
                  <a:close/>
                </a:path>
                <a:path w="18799810" h="11198225">
                  <a:moveTo>
                    <a:pt x="15675098" y="10114002"/>
                  </a:moveTo>
                  <a:lnTo>
                    <a:pt x="15671720" y="10114531"/>
                  </a:lnTo>
                  <a:lnTo>
                    <a:pt x="15668113" y="10119295"/>
                  </a:lnTo>
                  <a:lnTo>
                    <a:pt x="15668643" y="10122673"/>
                  </a:lnTo>
                  <a:lnTo>
                    <a:pt x="15671023" y="10124476"/>
                  </a:lnTo>
                  <a:lnTo>
                    <a:pt x="15673740" y="10126423"/>
                  </a:lnTo>
                  <a:lnTo>
                    <a:pt x="15677071" y="10127844"/>
                  </a:lnTo>
                  <a:lnTo>
                    <a:pt x="15679641" y="10127365"/>
                  </a:lnTo>
                  <a:lnTo>
                    <a:pt x="15681302" y="10125315"/>
                  </a:lnTo>
                  <a:lnTo>
                    <a:pt x="15683106" y="10122933"/>
                  </a:lnTo>
                  <a:lnTo>
                    <a:pt x="15682578" y="10119556"/>
                  </a:lnTo>
                  <a:lnTo>
                    <a:pt x="15680197" y="10117752"/>
                  </a:lnTo>
                  <a:lnTo>
                    <a:pt x="15677479" y="10115806"/>
                  </a:lnTo>
                  <a:lnTo>
                    <a:pt x="15675098" y="10114002"/>
                  </a:lnTo>
                  <a:close/>
                </a:path>
                <a:path w="18799810" h="11198225">
                  <a:moveTo>
                    <a:pt x="18192212" y="11179447"/>
                  </a:moveTo>
                  <a:lnTo>
                    <a:pt x="18189118" y="11179309"/>
                  </a:lnTo>
                  <a:lnTo>
                    <a:pt x="18185691" y="11179029"/>
                  </a:lnTo>
                  <a:lnTo>
                    <a:pt x="18182598" y="11178891"/>
                  </a:lnTo>
                  <a:lnTo>
                    <a:pt x="18180130" y="11180989"/>
                  </a:lnTo>
                  <a:lnTo>
                    <a:pt x="18179992" y="11184082"/>
                  </a:lnTo>
                  <a:lnTo>
                    <a:pt x="18179807" y="11186367"/>
                  </a:lnTo>
                  <a:lnTo>
                    <a:pt x="18181235" y="11188552"/>
                  </a:lnTo>
                  <a:lnTo>
                    <a:pt x="18183235" y="11189405"/>
                  </a:lnTo>
                  <a:lnTo>
                    <a:pt x="18183377" y="11189073"/>
                  </a:lnTo>
                  <a:lnTo>
                    <a:pt x="18185044" y="11189784"/>
                  </a:lnTo>
                  <a:lnTo>
                    <a:pt x="18188471" y="11190063"/>
                  </a:lnTo>
                  <a:lnTo>
                    <a:pt x="18191562" y="11190200"/>
                  </a:lnTo>
                  <a:lnTo>
                    <a:pt x="18194036" y="11188103"/>
                  </a:lnTo>
                  <a:lnTo>
                    <a:pt x="18194310" y="11181917"/>
                  </a:lnTo>
                  <a:lnTo>
                    <a:pt x="18192212" y="11179447"/>
                  </a:lnTo>
                  <a:close/>
                </a:path>
                <a:path w="18799810" h="11198225">
                  <a:moveTo>
                    <a:pt x="15607729" y="10060445"/>
                  </a:moveTo>
                  <a:lnTo>
                    <a:pt x="15604350" y="10060974"/>
                  </a:lnTo>
                  <a:lnTo>
                    <a:pt x="15602545" y="10063356"/>
                  </a:lnTo>
                  <a:lnTo>
                    <a:pt x="15600408" y="10065595"/>
                  </a:lnTo>
                  <a:lnTo>
                    <a:pt x="15600939" y="10068973"/>
                  </a:lnTo>
                  <a:lnTo>
                    <a:pt x="15603320" y="10070777"/>
                  </a:lnTo>
                  <a:lnTo>
                    <a:pt x="15606035" y="10072723"/>
                  </a:lnTo>
                  <a:lnTo>
                    <a:pt x="15607370" y="10073292"/>
                  </a:lnTo>
                  <a:lnTo>
                    <a:pt x="15607227" y="10073626"/>
                  </a:lnTo>
                  <a:lnTo>
                    <a:pt x="15609226" y="10074479"/>
                  </a:lnTo>
                  <a:lnTo>
                    <a:pt x="15611795" y="10073999"/>
                  </a:lnTo>
                  <a:lnTo>
                    <a:pt x="15613457" y="10071950"/>
                  </a:lnTo>
                  <a:lnTo>
                    <a:pt x="15615595" y="10069710"/>
                  </a:lnTo>
                  <a:lnTo>
                    <a:pt x="15615064" y="10066332"/>
                  </a:lnTo>
                  <a:lnTo>
                    <a:pt x="15612683" y="10064528"/>
                  </a:lnTo>
                  <a:lnTo>
                    <a:pt x="15609968" y="10062582"/>
                  </a:lnTo>
                  <a:lnTo>
                    <a:pt x="15607729" y="10060445"/>
                  </a:lnTo>
                  <a:close/>
                </a:path>
                <a:path w="18799810" h="11198225">
                  <a:moveTo>
                    <a:pt x="18278388" y="11184295"/>
                  </a:moveTo>
                  <a:lnTo>
                    <a:pt x="18275295" y="11184159"/>
                  </a:lnTo>
                  <a:lnTo>
                    <a:pt x="18268443" y="11183599"/>
                  </a:lnTo>
                  <a:lnTo>
                    <a:pt x="18266305" y="11185839"/>
                  </a:lnTo>
                  <a:lnTo>
                    <a:pt x="18266168" y="11188932"/>
                  </a:lnTo>
                  <a:lnTo>
                    <a:pt x="18265982" y="11191216"/>
                  </a:lnTo>
                  <a:lnTo>
                    <a:pt x="18267411" y="11193402"/>
                  </a:lnTo>
                  <a:lnTo>
                    <a:pt x="18269411" y="11194255"/>
                  </a:lnTo>
                  <a:lnTo>
                    <a:pt x="18269553" y="11193922"/>
                  </a:lnTo>
                  <a:lnTo>
                    <a:pt x="18271222" y="11194634"/>
                  </a:lnTo>
                  <a:lnTo>
                    <a:pt x="18278074" y="11195192"/>
                  </a:lnTo>
                  <a:lnTo>
                    <a:pt x="18280211" y="11192953"/>
                  </a:lnTo>
                  <a:lnTo>
                    <a:pt x="18280349" y="11189860"/>
                  </a:lnTo>
                  <a:lnTo>
                    <a:pt x="18280628" y="11186434"/>
                  </a:lnTo>
                  <a:lnTo>
                    <a:pt x="18278388" y="11184295"/>
                  </a:lnTo>
                  <a:close/>
                </a:path>
                <a:path w="18799810" h="11198225">
                  <a:moveTo>
                    <a:pt x="15540641" y="10006221"/>
                  </a:moveTo>
                  <a:lnTo>
                    <a:pt x="15537073" y="10006274"/>
                  </a:lnTo>
                  <a:lnTo>
                    <a:pt x="15535268" y="10008656"/>
                  </a:lnTo>
                  <a:lnTo>
                    <a:pt x="15533608" y="10010705"/>
                  </a:lnTo>
                  <a:lnTo>
                    <a:pt x="15533661" y="10014274"/>
                  </a:lnTo>
                  <a:lnTo>
                    <a:pt x="15536044" y="10016079"/>
                  </a:lnTo>
                  <a:lnTo>
                    <a:pt x="15538616" y="10018357"/>
                  </a:lnTo>
                  <a:lnTo>
                    <a:pt x="15539950" y="10018926"/>
                  </a:lnTo>
                  <a:lnTo>
                    <a:pt x="15539808" y="10019260"/>
                  </a:lnTo>
                  <a:lnTo>
                    <a:pt x="15541808" y="10020113"/>
                  </a:lnTo>
                  <a:lnTo>
                    <a:pt x="15544374" y="10019632"/>
                  </a:lnTo>
                  <a:lnTo>
                    <a:pt x="15547699" y="10015535"/>
                  </a:lnTo>
                  <a:lnTo>
                    <a:pt x="15547646" y="10011966"/>
                  </a:lnTo>
                  <a:lnTo>
                    <a:pt x="15545264" y="10010162"/>
                  </a:lnTo>
                  <a:lnTo>
                    <a:pt x="15542690" y="10007883"/>
                  </a:lnTo>
                  <a:lnTo>
                    <a:pt x="15540641" y="10006221"/>
                  </a:lnTo>
                  <a:close/>
                </a:path>
                <a:path w="18799810" h="11198225">
                  <a:moveTo>
                    <a:pt x="18364275" y="11187052"/>
                  </a:moveTo>
                  <a:lnTo>
                    <a:pt x="18354998" y="11186641"/>
                  </a:lnTo>
                  <a:lnTo>
                    <a:pt x="18352861" y="11188881"/>
                  </a:lnTo>
                  <a:lnTo>
                    <a:pt x="18352721" y="11191973"/>
                  </a:lnTo>
                  <a:lnTo>
                    <a:pt x="18353011" y="11194066"/>
                  </a:lnTo>
                  <a:lnTo>
                    <a:pt x="18364105" y="11197617"/>
                  </a:lnTo>
                  <a:lnTo>
                    <a:pt x="18366240" y="11195376"/>
                  </a:lnTo>
                  <a:lnTo>
                    <a:pt x="18366515" y="11189189"/>
                  </a:lnTo>
                  <a:lnTo>
                    <a:pt x="18364275" y="11187052"/>
                  </a:lnTo>
                  <a:close/>
                </a:path>
                <a:path w="18799810" h="11198225">
                  <a:moveTo>
                    <a:pt x="15473983" y="9950998"/>
                  </a:moveTo>
                  <a:lnTo>
                    <a:pt x="15470414" y="9951051"/>
                  </a:lnTo>
                  <a:lnTo>
                    <a:pt x="15466807" y="9955816"/>
                  </a:lnTo>
                  <a:lnTo>
                    <a:pt x="15466860" y="9959384"/>
                  </a:lnTo>
                  <a:lnTo>
                    <a:pt x="15469241" y="9961187"/>
                  </a:lnTo>
                  <a:lnTo>
                    <a:pt x="15471815" y="9963467"/>
                  </a:lnTo>
                  <a:lnTo>
                    <a:pt x="15473149" y="9964036"/>
                  </a:lnTo>
                  <a:lnTo>
                    <a:pt x="15473340" y="9964512"/>
                  </a:lnTo>
                  <a:lnTo>
                    <a:pt x="15475339" y="9965365"/>
                  </a:lnTo>
                  <a:lnTo>
                    <a:pt x="15478050" y="9964551"/>
                  </a:lnTo>
                  <a:lnTo>
                    <a:pt x="15479570" y="9962836"/>
                  </a:lnTo>
                  <a:lnTo>
                    <a:pt x="15481374" y="9960454"/>
                  </a:lnTo>
                  <a:lnTo>
                    <a:pt x="15481319" y="9956885"/>
                  </a:lnTo>
                  <a:lnTo>
                    <a:pt x="15478937" y="9955081"/>
                  </a:lnTo>
                  <a:lnTo>
                    <a:pt x="15476365" y="9952801"/>
                  </a:lnTo>
                  <a:lnTo>
                    <a:pt x="15473983" y="9950998"/>
                  </a:lnTo>
                  <a:close/>
                </a:path>
                <a:path w="18799810" h="11198225">
                  <a:moveTo>
                    <a:pt x="15407609" y="9895108"/>
                  </a:moveTo>
                  <a:lnTo>
                    <a:pt x="15404040" y="9895162"/>
                  </a:lnTo>
                  <a:lnTo>
                    <a:pt x="15400433" y="9899926"/>
                  </a:lnTo>
                  <a:lnTo>
                    <a:pt x="15400486" y="9903494"/>
                  </a:lnTo>
                  <a:lnTo>
                    <a:pt x="15402867" y="9905298"/>
                  </a:lnTo>
                  <a:lnTo>
                    <a:pt x="15405441" y="9907578"/>
                  </a:lnTo>
                  <a:lnTo>
                    <a:pt x="15409107" y="9909141"/>
                  </a:lnTo>
                  <a:lnTo>
                    <a:pt x="15411675" y="9908661"/>
                  </a:lnTo>
                  <a:lnTo>
                    <a:pt x="15413195" y="9906945"/>
                  </a:lnTo>
                  <a:lnTo>
                    <a:pt x="15414998" y="9904563"/>
                  </a:lnTo>
                  <a:lnTo>
                    <a:pt x="15414945" y="9900995"/>
                  </a:lnTo>
                  <a:lnTo>
                    <a:pt x="15412564" y="9899191"/>
                  </a:lnTo>
                  <a:lnTo>
                    <a:pt x="15409991" y="9896912"/>
                  </a:lnTo>
                  <a:lnTo>
                    <a:pt x="15407609" y="9895108"/>
                  </a:lnTo>
                  <a:close/>
                </a:path>
                <a:path w="18799810" h="11198225">
                  <a:moveTo>
                    <a:pt x="18451109" y="11186668"/>
                  </a:moveTo>
                  <a:lnTo>
                    <a:pt x="18448016" y="11186529"/>
                  </a:lnTo>
                  <a:lnTo>
                    <a:pt x="18441549" y="11186923"/>
                  </a:lnTo>
                  <a:lnTo>
                    <a:pt x="18439409" y="11189162"/>
                  </a:lnTo>
                  <a:lnTo>
                    <a:pt x="18439272" y="11192255"/>
                  </a:lnTo>
                  <a:lnTo>
                    <a:pt x="18439419" y="11194681"/>
                  </a:lnTo>
                  <a:lnTo>
                    <a:pt x="18440659" y="11196392"/>
                  </a:lnTo>
                  <a:lnTo>
                    <a:pt x="18443326" y="11197530"/>
                  </a:lnTo>
                  <a:lnTo>
                    <a:pt x="18444802" y="11197766"/>
                  </a:lnTo>
                  <a:lnTo>
                    <a:pt x="18451270" y="11197373"/>
                  </a:lnTo>
                  <a:lnTo>
                    <a:pt x="18453409" y="11195134"/>
                  </a:lnTo>
                  <a:lnTo>
                    <a:pt x="18453546" y="11192041"/>
                  </a:lnTo>
                  <a:lnTo>
                    <a:pt x="18453350" y="11188805"/>
                  </a:lnTo>
                  <a:lnTo>
                    <a:pt x="18451109" y="11186668"/>
                  </a:lnTo>
                  <a:close/>
                </a:path>
                <a:path w="18799810" h="11198225">
                  <a:moveTo>
                    <a:pt x="15341851" y="9838693"/>
                  </a:moveTo>
                  <a:lnTo>
                    <a:pt x="15338283" y="9838747"/>
                  </a:lnTo>
                  <a:lnTo>
                    <a:pt x="15334675" y="9843511"/>
                  </a:lnTo>
                  <a:lnTo>
                    <a:pt x="15334870" y="9846746"/>
                  </a:lnTo>
                  <a:lnTo>
                    <a:pt x="15337110" y="9848883"/>
                  </a:lnTo>
                  <a:lnTo>
                    <a:pt x="15339684" y="9851163"/>
                  </a:lnTo>
                  <a:lnTo>
                    <a:pt x="15343350" y="9852727"/>
                  </a:lnTo>
                  <a:lnTo>
                    <a:pt x="15345919" y="9852247"/>
                  </a:lnTo>
                  <a:lnTo>
                    <a:pt x="15347439" y="9850531"/>
                  </a:lnTo>
                  <a:lnTo>
                    <a:pt x="15349243" y="9848149"/>
                  </a:lnTo>
                  <a:lnTo>
                    <a:pt x="15349048" y="9844914"/>
                  </a:lnTo>
                  <a:lnTo>
                    <a:pt x="15346807" y="9842777"/>
                  </a:lnTo>
                  <a:lnTo>
                    <a:pt x="15344234" y="9840497"/>
                  </a:lnTo>
                  <a:lnTo>
                    <a:pt x="15341851" y="9838693"/>
                  </a:lnTo>
                  <a:close/>
                </a:path>
                <a:path w="18799810" h="11198225">
                  <a:moveTo>
                    <a:pt x="18537040" y="11184715"/>
                  </a:moveTo>
                  <a:lnTo>
                    <a:pt x="18534280" y="11184720"/>
                  </a:lnTo>
                  <a:lnTo>
                    <a:pt x="18531044" y="11184915"/>
                  </a:lnTo>
                  <a:lnTo>
                    <a:pt x="18528142" y="11185253"/>
                  </a:lnTo>
                  <a:lnTo>
                    <a:pt x="18525862" y="11187826"/>
                  </a:lnTo>
                  <a:lnTo>
                    <a:pt x="18525867" y="11190586"/>
                  </a:lnTo>
                  <a:lnTo>
                    <a:pt x="18526014" y="11193013"/>
                  </a:lnTo>
                  <a:lnTo>
                    <a:pt x="18527254" y="11194723"/>
                  </a:lnTo>
                  <a:lnTo>
                    <a:pt x="18529255" y="11195576"/>
                  </a:lnTo>
                  <a:lnTo>
                    <a:pt x="18529397" y="11195243"/>
                  </a:lnTo>
                  <a:lnTo>
                    <a:pt x="18530064" y="11195527"/>
                  </a:lnTo>
                  <a:lnTo>
                    <a:pt x="18531537" y="11195762"/>
                  </a:lnTo>
                  <a:lnTo>
                    <a:pt x="18534773" y="11195567"/>
                  </a:lnTo>
                  <a:lnTo>
                    <a:pt x="18537672" y="11195228"/>
                  </a:lnTo>
                  <a:lnTo>
                    <a:pt x="18539952" y="11192654"/>
                  </a:lnTo>
                  <a:lnTo>
                    <a:pt x="18539947" y="11189895"/>
                  </a:lnTo>
                  <a:lnTo>
                    <a:pt x="18539612" y="11186994"/>
                  </a:lnTo>
                  <a:lnTo>
                    <a:pt x="18537040" y="11184715"/>
                  </a:lnTo>
                  <a:close/>
                </a:path>
                <a:path w="18799810" h="11198225">
                  <a:moveTo>
                    <a:pt x="15277045" y="9781896"/>
                  </a:moveTo>
                  <a:lnTo>
                    <a:pt x="15273810" y="9782092"/>
                  </a:lnTo>
                  <a:lnTo>
                    <a:pt x="15269535" y="9786572"/>
                  </a:lnTo>
                  <a:lnTo>
                    <a:pt x="15269731" y="9789807"/>
                  </a:lnTo>
                  <a:lnTo>
                    <a:pt x="15271973" y="9791946"/>
                  </a:lnTo>
                  <a:lnTo>
                    <a:pt x="15274543" y="9794223"/>
                  </a:lnTo>
                  <a:lnTo>
                    <a:pt x="15276212" y="9794935"/>
                  </a:lnTo>
                  <a:lnTo>
                    <a:pt x="15276070" y="9795269"/>
                  </a:lnTo>
                  <a:lnTo>
                    <a:pt x="15278069" y="9796122"/>
                  </a:lnTo>
                  <a:lnTo>
                    <a:pt x="15280637" y="9795641"/>
                  </a:lnTo>
                  <a:lnTo>
                    <a:pt x="15282156" y="9793925"/>
                  </a:lnTo>
                  <a:lnTo>
                    <a:pt x="15284293" y="9791685"/>
                  </a:lnTo>
                  <a:lnTo>
                    <a:pt x="15284098" y="9788451"/>
                  </a:lnTo>
                  <a:lnTo>
                    <a:pt x="15281859" y="9786313"/>
                  </a:lnTo>
                  <a:lnTo>
                    <a:pt x="15279285" y="9784034"/>
                  </a:lnTo>
                  <a:lnTo>
                    <a:pt x="15277045" y="9781896"/>
                  </a:lnTo>
                  <a:close/>
                </a:path>
                <a:path w="18799810" h="11198225">
                  <a:moveTo>
                    <a:pt x="18623535" y="11181427"/>
                  </a:moveTo>
                  <a:lnTo>
                    <a:pt x="18620632" y="11181765"/>
                  </a:lnTo>
                  <a:lnTo>
                    <a:pt x="18617397" y="11181961"/>
                  </a:lnTo>
                  <a:lnTo>
                    <a:pt x="18614494" y="11182299"/>
                  </a:lnTo>
                  <a:lnTo>
                    <a:pt x="18611881" y="11184729"/>
                  </a:lnTo>
                  <a:lnTo>
                    <a:pt x="18612219" y="11187632"/>
                  </a:lnTo>
                  <a:lnTo>
                    <a:pt x="18612175" y="11189582"/>
                  </a:lnTo>
                  <a:lnTo>
                    <a:pt x="18613416" y="11191293"/>
                  </a:lnTo>
                  <a:lnTo>
                    <a:pt x="18615416" y="11192147"/>
                  </a:lnTo>
                  <a:lnTo>
                    <a:pt x="18615274" y="11192479"/>
                  </a:lnTo>
                  <a:lnTo>
                    <a:pt x="18616274" y="11192906"/>
                  </a:lnTo>
                  <a:lnTo>
                    <a:pt x="18621127" y="11192613"/>
                  </a:lnTo>
                  <a:lnTo>
                    <a:pt x="18624030" y="11192275"/>
                  </a:lnTo>
                  <a:lnTo>
                    <a:pt x="18626643" y="11189844"/>
                  </a:lnTo>
                  <a:lnTo>
                    <a:pt x="18625966" y="11184041"/>
                  </a:lnTo>
                  <a:lnTo>
                    <a:pt x="18623535" y="11181427"/>
                  </a:lnTo>
                  <a:close/>
                </a:path>
                <a:path w="18799810" h="11198225">
                  <a:moveTo>
                    <a:pt x="15212665" y="9724099"/>
                  </a:moveTo>
                  <a:lnTo>
                    <a:pt x="15209429" y="9724295"/>
                  </a:lnTo>
                  <a:lnTo>
                    <a:pt x="15205155" y="9728775"/>
                  </a:lnTo>
                  <a:lnTo>
                    <a:pt x="15205352" y="9732010"/>
                  </a:lnTo>
                  <a:lnTo>
                    <a:pt x="15207592" y="9734148"/>
                  </a:lnTo>
                  <a:lnTo>
                    <a:pt x="15210163" y="9736427"/>
                  </a:lnTo>
                  <a:lnTo>
                    <a:pt x="15211831" y="9737138"/>
                  </a:lnTo>
                  <a:lnTo>
                    <a:pt x="15211689" y="9737472"/>
                  </a:lnTo>
                  <a:lnTo>
                    <a:pt x="15213689" y="9738325"/>
                  </a:lnTo>
                  <a:lnTo>
                    <a:pt x="15216256" y="9737844"/>
                  </a:lnTo>
                  <a:lnTo>
                    <a:pt x="15217776" y="9736128"/>
                  </a:lnTo>
                  <a:lnTo>
                    <a:pt x="15219913" y="9733889"/>
                  </a:lnTo>
                  <a:lnTo>
                    <a:pt x="15219718" y="9730654"/>
                  </a:lnTo>
                  <a:lnTo>
                    <a:pt x="15217479" y="9728517"/>
                  </a:lnTo>
                  <a:lnTo>
                    <a:pt x="15214905" y="9726237"/>
                  </a:lnTo>
                  <a:lnTo>
                    <a:pt x="15212665" y="9724099"/>
                  </a:lnTo>
                  <a:close/>
                </a:path>
                <a:path w="18799810" h="11198225">
                  <a:moveTo>
                    <a:pt x="15148570" y="9665636"/>
                  </a:moveTo>
                  <a:lnTo>
                    <a:pt x="15145336" y="9665833"/>
                  </a:lnTo>
                  <a:lnTo>
                    <a:pt x="15141061" y="9670312"/>
                  </a:lnTo>
                  <a:lnTo>
                    <a:pt x="15141256" y="9673547"/>
                  </a:lnTo>
                  <a:lnTo>
                    <a:pt x="15143496" y="9675685"/>
                  </a:lnTo>
                  <a:lnTo>
                    <a:pt x="15146070" y="9677964"/>
                  </a:lnTo>
                  <a:lnTo>
                    <a:pt x="15147736" y="9678675"/>
                  </a:lnTo>
                  <a:lnTo>
                    <a:pt x="15147594" y="9679008"/>
                  </a:lnTo>
                  <a:lnTo>
                    <a:pt x="15149594" y="9679861"/>
                  </a:lnTo>
                  <a:lnTo>
                    <a:pt x="15152163" y="9679382"/>
                  </a:lnTo>
                  <a:lnTo>
                    <a:pt x="15153683" y="9677666"/>
                  </a:lnTo>
                  <a:lnTo>
                    <a:pt x="15155820" y="9675426"/>
                  </a:lnTo>
                  <a:lnTo>
                    <a:pt x="15155623" y="9672190"/>
                  </a:lnTo>
                  <a:lnTo>
                    <a:pt x="15153384" y="9670054"/>
                  </a:lnTo>
                  <a:lnTo>
                    <a:pt x="15150809" y="9667773"/>
                  </a:lnTo>
                  <a:lnTo>
                    <a:pt x="15148570" y="9665636"/>
                  </a:lnTo>
                  <a:close/>
                </a:path>
                <a:path w="18799810" h="11198225">
                  <a:moveTo>
                    <a:pt x="18709551" y="11175572"/>
                  </a:moveTo>
                  <a:lnTo>
                    <a:pt x="18706649" y="11175910"/>
                  </a:lnTo>
                  <a:lnTo>
                    <a:pt x="18703413" y="11176106"/>
                  </a:lnTo>
                  <a:lnTo>
                    <a:pt x="18700844" y="11176585"/>
                  </a:lnTo>
                  <a:lnTo>
                    <a:pt x="18698231" y="11179016"/>
                  </a:lnTo>
                  <a:lnTo>
                    <a:pt x="18698569" y="11181918"/>
                  </a:lnTo>
                  <a:lnTo>
                    <a:pt x="18698525" y="11183869"/>
                  </a:lnTo>
                  <a:lnTo>
                    <a:pt x="18700099" y="11185722"/>
                  </a:lnTo>
                  <a:lnTo>
                    <a:pt x="18702433" y="11186718"/>
                  </a:lnTo>
                  <a:lnTo>
                    <a:pt x="18704384" y="11186763"/>
                  </a:lnTo>
                  <a:lnTo>
                    <a:pt x="18707619" y="11186567"/>
                  </a:lnTo>
                  <a:lnTo>
                    <a:pt x="18710186" y="11186086"/>
                  </a:lnTo>
                  <a:lnTo>
                    <a:pt x="18712799" y="11183655"/>
                  </a:lnTo>
                  <a:lnTo>
                    <a:pt x="18712461" y="11180753"/>
                  </a:lnTo>
                  <a:lnTo>
                    <a:pt x="18711983" y="11178185"/>
                  </a:lnTo>
                  <a:lnTo>
                    <a:pt x="18709551" y="11175572"/>
                  </a:lnTo>
                  <a:close/>
                </a:path>
                <a:path w="18799810" h="11198225">
                  <a:moveTo>
                    <a:pt x="15085092" y="9606648"/>
                  </a:moveTo>
                  <a:lnTo>
                    <a:pt x="15081859" y="9606845"/>
                  </a:lnTo>
                  <a:lnTo>
                    <a:pt x="15077584" y="9611324"/>
                  </a:lnTo>
                  <a:lnTo>
                    <a:pt x="15077778" y="9614560"/>
                  </a:lnTo>
                  <a:lnTo>
                    <a:pt x="15080019" y="9616697"/>
                  </a:lnTo>
                  <a:lnTo>
                    <a:pt x="15082593" y="9618977"/>
                  </a:lnTo>
                  <a:lnTo>
                    <a:pt x="15084258" y="9619687"/>
                  </a:lnTo>
                  <a:lnTo>
                    <a:pt x="15084116" y="9620020"/>
                  </a:lnTo>
                  <a:lnTo>
                    <a:pt x="15086117" y="9620873"/>
                  </a:lnTo>
                  <a:lnTo>
                    <a:pt x="15088685" y="9620394"/>
                  </a:lnTo>
                  <a:lnTo>
                    <a:pt x="15090205" y="9618678"/>
                  </a:lnTo>
                  <a:lnTo>
                    <a:pt x="15092343" y="9616438"/>
                  </a:lnTo>
                  <a:lnTo>
                    <a:pt x="15092145" y="9613203"/>
                  </a:lnTo>
                  <a:lnTo>
                    <a:pt x="15089906" y="9611066"/>
                  </a:lnTo>
                  <a:lnTo>
                    <a:pt x="15087332" y="9608786"/>
                  </a:lnTo>
                  <a:lnTo>
                    <a:pt x="15085092" y="9606648"/>
                  </a:lnTo>
                  <a:close/>
                </a:path>
                <a:path w="18799810" h="11198225">
                  <a:moveTo>
                    <a:pt x="18795943" y="11167907"/>
                  </a:moveTo>
                  <a:lnTo>
                    <a:pt x="18793040" y="11168245"/>
                  </a:lnTo>
                  <a:lnTo>
                    <a:pt x="18789807" y="11168442"/>
                  </a:lnTo>
                  <a:lnTo>
                    <a:pt x="18786907" y="11168780"/>
                  </a:lnTo>
                  <a:lnTo>
                    <a:pt x="18784627" y="11171354"/>
                  </a:lnTo>
                  <a:lnTo>
                    <a:pt x="18784965" y="11174256"/>
                  </a:lnTo>
                  <a:lnTo>
                    <a:pt x="18785252" y="11176348"/>
                  </a:lnTo>
                  <a:lnTo>
                    <a:pt x="18786490" y="11178058"/>
                  </a:lnTo>
                  <a:lnTo>
                    <a:pt x="18788824" y="11179053"/>
                  </a:lnTo>
                  <a:lnTo>
                    <a:pt x="18790775" y="11179097"/>
                  </a:lnTo>
                  <a:lnTo>
                    <a:pt x="18794011" y="11178902"/>
                  </a:lnTo>
                  <a:lnTo>
                    <a:pt x="18796914" y="11178564"/>
                  </a:lnTo>
                  <a:lnTo>
                    <a:pt x="18799193" y="11175991"/>
                  </a:lnTo>
                  <a:lnTo>
                    <a:pt x="18798517" y="11170187"/>
                  </a:lnTo>
                  <a:lnTo>
                    <a:pt x="18795943" y="11167907"/>
                  </a:lnTo>
                  <a:close/>
                </a:path>
                <a:path w="18799810" h="11198225">
                  <a:moveTo>
                    <a:pt x="15022567" y="9547279"/>
                  </a:moveTo>
                  <a:lnTo>
                    <a:pt x="15019331" y="9547474"/>
                  </a:lnTo>
                  <a:lnTo>
                    <a:pt x="15015056" y="9551954"/>
                  </a:lnTo>
                  <a:lnTo>
                    <a:pt x="15015253" y="9555190"/>
                  </a:lnTo>
                  <a:lnTo>
                    <a:pt x="15017492" y="9557327"/>
                  </a:lnTo>
                  <a:lnTo>
                    <a:pt x="15020065" y="9559606"/>
                  </a:lnTo>
                  <a:lnTo>
                    <a:pt x="15021733" y="9560317"/>
                  </a:lnTo>
                  <a:lnTo>
                    <a:pt x="15021591" y="9560651"/>
                  </a:lnTo>
                  <a:lnTo>
                    <a:pt x="15023591" y="9561504"/>
                  </a:lnTo>
                  <a:lnTo>
                    <a:pt x="15026158" y="9561023"/>
                  </a:lnTo>
                  <a:lnTo>
                    <a:pt x="15027677" y="9559308"/>
                  </a:lnTo>
                  <a:lnTo>
                    <a:pt x="15029673" y="9557401"/>
                  </a:lnTo>
                  <a:lnTo>
                    <a:pt x="15029620" y="9553833"/>
                  </a:lnTo>
                  <a:lnTo>
                    <a:pt x="15027380" y="9551696"/>
                  </a:lnTo>
                  <a:lnTo>
                    <a:pt x="15024806" y="9549416"/>
                  </a:lnTo>
                  <a:lnTo>
                    <a:pt x="15022567" y="9547279"/>
                  </a:lnTo>
                  <a:close/>
                </a:path>
                <a:path w="18799810" h="11198225">
                  <a:moveTo>
                    <a:pt x="14960467" y="9486909"/>
                  </a:moveTo>
                  <a:lnTo>
                    <a:pt x="14956897" y="9486962"/>
                  </a:lnTo>
                  <a:lnTo>
                    <a:pt x="14954760" y="9489202"/>
                  </a:lnTo>
                  <a:lnTo>
                    <a:pt x="14952766" y="9491109"/>
                  </a:lnTo>
                  <a:lnTo>
                    <a:pt x="14952820" y="9494678"/>
                  </a:lnTo>
                  <a:lnTo>
                    <a:pt x="14955060" y="9496815"/>
                  </a:lnTo>
                  <a:lnTo>
                    <a:pt x="14957632" y="9499094"/>
                  </a:lnTo>
                  <a:lnTo>
                    <a:pt x="14957823" y="9499569"/>
                  </a:lnTo>
                  <a:lnTo>
                    <a:pt x="14961155" y="9500991"/>
                  </a:lnTo>
                  <a:lnTo>
                    <a:pt x="14963724" y="9500511"/>
                  </a:lnTo>
                  <a:lnTo>
                    <a:pt x="14965244" y="9498796"/>
                  </a:lnTo>
                  <a:lnTo>
                    <a:pt x="14967240" y="9496889"/>
                  </a:lnTo>
                  <a:lnTo>
                    <a:pt x="14967187" y="9493321"/>
                  </a:lnTo>
                  <a:lnTo>
                    <a:pt x="14964947" y="9491184"/>
                  </a:lnTo>
                  <a:lnTo>
                    <a:pt x="14962372" y="9488904"/>
                  </a:lnTo>
                  <a:lnTo>
                    <a:pt x="14960467" y="9486909"/>
                  </a:lnTo>
                  <a:close/>
                </a:path>
                <a:path w="18799810" h="11198225">
                  <a:moveTo>
                    <a:pt x="14898701" y="9426682"/>
                  </a:moveTo>
                  <a:lnTo>
                    <a:pt x="14895274" y="9426402"/>
                  </a:lnTo>
                  <a:lnTo>
                    <a:pt x="14893137" y="9428642"/>
                  </a:lnTo>
                  <a:lnTo>
                    <a:pt x="14891141" y="9430548"/>
                  </a:lnTo>
                  <a:lnTo>
                    <a:pt x="14890861" y="9433974"/>
                  </a:lnTo>
                  <a:lnTo>
                    <a:pt x="14893100" y="9436111"/>
                  </a:lnTo>
                  <a:lnTo>
                    <a:pt x="14895675" y="9438391"/>
                  </a:lnTo>
                  <a:lnTo>
                    <a:pt x="14896200" y="9439009"/>
                  </a:lnTo>
                  <a:lnTo>
                    <a:pt x="14899199" y="9440288"/>
                  </a:lnTo>
                  <a:lnTo>
                    <a:pt x="14901625" y="9440142"/>
                  </a:lnTo>
                  <a:lnTo>
                    <a:pt x="14903145" y="9438427"/>
                  </a:lnTo>
                  <a:lnTo>
                    <a:pt x="14905141" y="9436520"/>
                  </a:lnTo>
                  <a:lnTo>
                    <a:pt x="14905419" y="9433093"/>
                  </a:lnTo>
                  <a:lnTo>
                    <a:pt x="14903180" y="9430956"/>
                  </a:lnTo>
                  <a:lnTo>
                    <a:pt x="14900607" y="9428677"/>
                  </a:lnTo>
                  <a:lnTo>
                    <a:pt x="14898701" y="9426682"/>
                  </a:lnTo>
                  <a:close/>
                </a:path>
                <a:path w="18799810" h="11198225">
                  <a:moveTo>
                    <a:pt x="14837693" y="9365596"/>
                  </a:moveTo>
                  <a:lnTo>
                    <a:pt x="14834266" y="9365316"/>
                  </a:lnTo>
                  <a:lnTo>
                    <a:pt x="14832129" y="9367556"/>
                  </a:lnTo>
                  <a:lnTo>
                    <a:pt x="14830134" y="9369463"/>
                  </a:lnTo>
                  <a:lnTo>
                    <a:pt x="14829855" y="9372889"/>
                  </a:lnTo>
                  <a:lnTo>
                    <a:pt x="14834334" y="9377163"/>
                  </a:lnTo>
                  <a:lnTo>
                    <a:pt x="14834859" y="9377782"/>
                  </a:lnTo>
                  <a:lnTo>
                    <a:pt x="14838191" y="9379203"/>
                  </a:lnTo>
                  <a:lnTo>
                    <a:pt x="14840618" y="9379056"/>
                  </a:lnTo>
                  <a:lnTo>
                    <a:pt x="14842137" y="9377341"/>
                  </a:lnTo>
                  <a:lnTo>
                    <a:pt x="14844133" y="9375434"/>
                  </a:lnTo>
                  <a:lnTo>
                    <a:pt x="14844411" y="9372007"/>
                  </a:lnTo>
                  <a:lnTo>
                    <a:pt x="14842172" y="9369870"/>
                  </a:lnTo>
                  <a:lnTo>
                    <a:pt x="14839601" y="9367592"/>
                  </a:lnTo>
                  <a:lnTo>
                    <a:pt x="14837693" y="9365596"/>
                  </a:lnTo>
                  <a:close/>
                </a:path>
                <a:path w="18799810" h="11198225">
                  <a:moveTo>
                    <a:pt x="14776970" y="9303843"/>
                  </a:moveTo>
                  <a:lnTo>
                    <a:pt x="14773544" y="9303564"/>
                  </a:lnTo>
                  <a:lnTo>
                    <a:pt x="14771406" y="9305804"/>
                  </a:lnTo>
                  <a:lnTo>
                    <a:pt x="14769411" y="9307710"/>
                  </a:lnTo>
                  <a:lnTo>
                    <a:pt x="14769163" y="9310756"/>
                  </a:lnTo>
                  <a:lnTo>
                    <a:pt x="14769132" y="9311137"/>
                  </a:lnTo>
                  <a:lnTo>
                    <a:pt x="14771372" y="9313274"/>
                  </a:lnTo>
                  <a:lnTo>
                    <a:pt x="14773995" y="9316363"/>
                  </a:lnTo>
                  <a:lnTo>
                    <a:pt x="14777327" y="9317784"/>
                  </a:lnTo>
                  <a:lnTo>
                    <a:pt x="14779754" y="9317637"/>
                  </a:lnTo>
                  <a:lnTo>
                    <a:pt x="14781021" y="9316208"/>
                  </a:lnTo>
                  <a:lnTo>
                    <a:pt x="14781274" y="9315922"/>
                  </a:lnTo>
                  <a:lnTo>
                    <a:pt x="14783269" y="9314016"/>
                  </a:lnTo>
                  <a:lnTo>
                    <a:pt x="14783517" y="9310970"/>
                  </a:lnTo>
                  <a:lnTo>
                    <a:pt x="14783548" y="9310589"/>
                  </a:lnTo>
                  <a:lnTo>
                    <a:pt x="14781309" y="9308452"/>
                  </a:lnTo>
                  <a:lnTo>
                    <a:pt x="14778877" y="9305839"/>
                  </a:lnTo>
                  <a:lnTo>
                    <a:pt x="14776970" y="9303843"/>
                  </a:lnTo>
                  <a:close/>
                </a:path>
                <a:path w="18799810" h="11198225">
                  <a:moveTo>
                    <a:pt x="14717007" y="9241234"/>
                  </a:moveTo>
                  <a:lnTo>
                    <a:pt x="14713580" y="9240954"/>
                  </a:lnTo>
                  <a:lnTo>
                    <a:pt x="14709305" y="9245433"/>
                  </a:lnTo>
                  <a:lnTo>
                    <a:pt x="14709058" y="9248479"/>
                  </a:lnTo>
                  <a:lnTo>
                    <a:pt x="14709027" y="9248860"/>
                  </a:lnTo>
                  <a:lnTo>
                    <a:pt x="14711266" y="9250997"/>
                  </a:lnTo>
                  <a:lnTo>
                    <a:pt x="14713889" y="9254086"/>
                  </a:lnTo>
                  <a:lnTo>
                    <a:pt x="14717222" y="9255507"/>
                  </a:lnTo>
                  <a:lnTo>
                    <a:pt x="14719649" y="9255361"/>
                  </a:lnTo>
                  <a:lnTo>
                    <a:pt x="14720915" y="9253931"/>
                  </a:lnTo>
                  <a:lnTo>
                    <a:pt x="14723306" y="9251406"/>
                  </a:lnTo>
                  <a:lnTo>
                    <a:pt x="14723586" y="9247979"/>
                  </a:lnTo>
                  <a:lnTo>
                    <a:pt x="14721345" y="9245841"/>
                  </a:lnTo>
                  <a:lnTo>
                    <a:pt x="14719246" y="9243371"/>
                  </a:lnTo>
                  <a:lnTo>
                    <a:pt x="14717007" y="9241234"/>
                  </a:lnTo>
                  <a:close/>
                </a:path>
                <a:path w="18799810" h="11198225">
                  <a:moveTo>
                    <a:pt x="14657044" y="9178623"/>
                  </a:moveTo>
                  <a:lnTo>
                    <a:pt x="14653619" y="9178345"/>
                  </a:lnTo>
                  <a:lnTo>
                    <a:pt x="14649345" y="9182825"/>
                  </a:lnTo>
                  <a:lnTo>
                    <a:pt x="14649095" y="9185869"/>
                  </a:lnTo>
                  <a:lnTo>
                    <a:pt x="14649064" y="9186250"/>
                  </a:lnTo>
                  <a:lnTo>
                    <a:pt x="14651304" y="9188387"/>
                  </a:lnTo>
                  <a:lnTo>
                    <a:pt x="14653927" y="9191476"/>
                  </a:lnTo>
                  <a:lnTo>
                    <a:pt x="14657259" y="9192898"/>
                  </a:lnTo>
                  <a:lnTo>
                    <a:pt x="14659686" y="9192751"/>
                  </a:lnTo>
                  <a:lnTo>
                    <a:pt x="14660953" y="9191321"/>
                  </a:lnTo>
                  <a:lnTo>
                    <a:pt x="14663343" y="9188796"/>
                  </a:lnTo>
                  <a:lnTo>
                    <a:pt x="14663622" y="9185369"/>
                  </a:lnTo>
                  <a:lnTo>
                    <a:pt x="14661382" y="9183232"/>
                  </a:lnTo>
                  <a:lnTo>
                    <a:pt x="14659285" y="9180762"/>
                  </a:lnTo>
                  <a:lnTo>
                    <a:pt x="14657044" y="9178623"/>
                  </a:lnTo>
                  <a:close/>
                </a:path>
                <a:path w="18799810" h="11198225">
                  <a:moveTo>
                    <a:pt x="14597890" y="9115965"/>
                  </a:moveTo>
                  <a:lnTo>
                    <a:pt x="14594465" y="9115686"/>
                  </a:lnTo>
                  <a:lnTo>
                    <a:pt x="14590190" y="9120166"/>
                  </a:lnTo>
                  <a:lnTo>
                    <a:pt x="14589941" y="9123211"/>
                  </a:lnTo>
                  <a:lnTo>
                    <a:pt x="14589910" y="9123591"/>
                  </a:lnTo>
                  <a:lnTo>
                    <a:pt x="14592150" y="9125729"/>
                  </a:lnTo>
                  <a:lnTo>
                    <a:pt x="14594772" y="9128817"/>
                  </a:lnTo>
                  <a:lnTo>
                    <a:pt x="14598106" y="9130239"/>
                  </a:lnTo>
                  <a:lnTo>
                    <a:pt x="14600532" y="9130093"/>
                  </a:lnTo>
                  <a:lnTo>
                    <a:pt x="14601799" y="9128663"/>
                  </a:lnTo>
                  <a:lnTo>
                    <a:pt x="14604190" y="9126137"/>
                  </a:lnTo>
                  <a:lnTo>
                    <a:pt x="14604468" y="9122710"/>
                  </a:lnTo>
                  <a:lnTo>
                    <a:pt x="14602229" y="9120573"/>
                  </a:lnTo>
                  <a:lnTo>
                    <a:pt x="14600131" y="9118102"/>
                  </a:lnTo>
                  <a:lnTo>
                    <a:pt x="14597890" y="9115965"/>
                  </a:lnTo>
                  <a:close/>
                </a:path>
                <a:path w="18799810" h="11198225">
                  <a:moveTo>
                    <a:pt x="14539021" y="9052639"/>
                  </a:moveTo>
                  <a:lnTo>
                    <a:pt x="14535927" y="9052502"/>
                  </a:lnTo>
                  <a:lnTo>
                    <a:pt x="14530987" y="9056697"/>
                  </a:lnTo>
                  <a:lnTo>
                    <a:pt x="14530707" y="9060124"/>
                  </a:lnTo>
                  <a:lnTo>
                    <a:pt x="14532947" y="9062261"/>
                  </a:lnTo>
                  <a:lnTo>
                    <a:pt x="14535569" y="9065349"/>
                  </a:lnTo>
                  <a:lnTo>
                    <a:pt x="14536903" y="9065918"/>
                  </a:lnTo>
                  <a:lnTo>
                    <a:pt x="14536761" y="9066252"/>
                  </a:lnTo>
                  <a:lnTo>
                    <a:pt x="14538760" y="9067104"/>
                  </a:lnTo>
                  <a:lnTo>
                    <a:pt x="14541188" y="9066958"/>
                  </a:lnTo>
                  <a:lnTo>
                    <a:pt x="14542706" y="9065242"/>
                  </a:lnTo>
                  <a:lnTo>
                    <a:pt x="14545177" y="9063145"/>
                  </a:lnTo>
                  <a:lnTo>
                    <a:pt x="14545457" y="9059718"/>
                  </a:lnTo>
                  <a:lnTo>
                    <a:pt x="14543217" y="9057582"/>
                  </a:lnTo>
                  <a:lnTo>
                    <a:pt x="14539021" y="9052639"/>
                  </a:lnTo>
                  <a:close/>
                </a:path>
                <a:path w="18799810" h="11198225">
                  <a:moveTo>
                    <a:pt x="14480771" y="8988790"/>
                  </a:moveTo>
                  <a:lnTo>
                    <a:pt x="14477202" y="8988844"/>
                  </a:lnTo>
                  <a:lnTo>
                    <a:pt x="14475206" y="8990750"/>
                  </a:lnTo>
                  <a:lnTo>
                    <a:pt x="14472737" y="8992848"/>
                  </a:lnTo>
                  <a:lnTo>
                    <a:pt x="14472790" y="8996417"/>
                  </a:lnTo>
                  <a:lnTo>
                    <a:pt x="14474696" y="8998412"/>
                  </a:lnTo>
                  <a:lnTo>
                    <a:pt x="14477319" y="9001501"/>
                  </a:lnTo>
                  <a:lnTo>
                    <a:pt x="14478653" y="9002069"/>
                  </a:lnTo>
                  <a:lnTo>
                    <a:pt x="14478510" y="9002403"/>
                  </a:lnTo>
                  <a:lnTo>
                    <a:pt x="14480509" y="9003256"/>
                  </a:lnTo>
                  <a:lnTo>
                    <a:pt x="14482746" y="9002634"/>
                  </a:lnTo>
                  <a:lnTo>
                    <a:pt x="14484456" y="9001393"/>
                  </a:lnTo>
                  <a:lnTo>
                    <a:pt x="14486927" y="8999295"/>
                  </a:lnTo>
                  <a:lnTo>
                    <a:pt x="14486873" y="8995727"/>
                  </a:lnTo>
                  <a:lnTo>
                    <a:pt x="14484967" y="8993732"/>
                  </a:lnTo>
                  <a:lnTo>
                    <a:pt x="14480771" y="8988790"/>
                  </a:lnTo>
                  <a:close/>
                </a:path>
                <a:path w="18799810" h="11198225">
                  <a:moveTo>
                    <a:pt x="14422661" y="8924608"/>
                  </a:moveTo>
                  <a:lnTo>
                    <a:pt x="14419092" y="8924661"/>
                  </a:lnTo>
                  <a:lnTo>
                    <a:pt x="14417098" y="8926568"/>
                  </a:lnTo>
                  <a:lnTo>
                    <a:pt x="14414627" y="8928665"/>
                  </a:lnTo>
                  <a:lnTo>
                    <a:pt x="14414681" y="8932234"/>
                  </a:lnTo>
                  <a:lnTo>
                    <a:pt x="14416587" y="8934229"/>
                  </a:lnTo>
                  <a:lnTo>
                    <a:pt x="14419208" y="8937316"/>
                  </a:lnTo>
                  <a:lnTo>
                    <a:pt x="14420543" y="8937886"/>
                  </a:lnTo>
                  <a:lnTo>
                    <a:pt x="14420401" y="8938220"/>
                  </a:lnTo>
                  <a:lnTo>
                    <a:pt x="14422402" y="8939073"/>
                  </a:lnTo>
                  <a:lnTo>
                    <a:pt x="14424635" y="8938449"/>
                  </a:lnTo>
                  <a:lnTo>
                    <a:pt x="14426345" y="8937210"/>
                  </a:lnTo>
                  <a:lnTo>
                    <a:pt x="14428817" y="8935112"/>
                  </a:lnTo>
                  <a:lnTo>
                    <a:pt x="14428763" y="8931543"/>
                  </a:lnTo>
                  <a:lnTo>
                    <a:pt x="14426856" y="8929548"/>
                  </a:lnTo>
                  <a:lnTo>
                    <a:pt x="14422661" y="8924608"/>
                  </a:lnTo>
                  <a:close/>
                </a:path>
                <a:path w="18799810" h="11198225">
                  <a:moveTo>
                    <a:pt x="14365169" y="8859899"/>
                  </a:moveTo>
                  <a:lnTo>
                    <a:pt x="14361933" y="8860095"/>
                  </a:lnTo>
                  <a:lnTo>
                    <a:pt x="14359604" y="8861859"/>
                  </a:lnTo>
                  <a:lnTo>
                    <a:pt x="14357133" y="8863958"/>
                  </a:lnTo>
                  <a:lnTo>
                    <a:pt x="14357329" y="8867192"/>
                  </a:lnTo>
                  <a:lnTo>
                    <a:pt x="14359094" y="8869521"/>
                  </a:lnTo>
                  <a:lnTo>
                    <a:pt x="14361718" y="8872611"/>
                  </a:lnTo>
                  <a:lnTo>
                    <a:pt x="14365050" y="8874032"/>
                  </a:lnTo>
                  <a:lnTo>
                    <a:pt x="14367143" y="8873743"/>
                  </a:lnTo>
                  <a:lnTo>
                    <a:pt x="14368854" y="8872502"/>
                  </a:lnTo>
                  <a:lnTo>
                    <a:pt x="14371325" y="8870405"/>
                  </a:lnTo>
                  <a:lnTo>
                    <a:pt x="14371129" y="8867170"/>
                  </a:lnTo>
                  <a:lnTo>
                    <a:pt x="14369364" y="8864841"/>
                  </a:lnTo>
                  <a:lnTo>
                    <a:pt x="14365169" y="8859899"/>
                  </a:lnTo>
                  <a:close/>
                </a:path>
                <a:path w="18799810" h="11198225">
                  <a:moveTo>
                    <a:pt x="14308486" y="8795143"/>
                  </a:moveTo>
                  <a:lnTo>
                    <a:pt x="14304917" y="8795197"/>
                  </a:lnTo>
                  <a:lnTo>
                    <a:pt x="14300261" y="8798726"/>
                  </a:lnTo>
                  <a:lnTo>
                    <a:pt x="14300315" y="8802294"/>
                  </a:lnTo>
                  <a:lnTo>
                    <a:pt x="14302078" y="8804623"/>
                  </a:lnTo>
                  <a:lnTo>
                    <a:pt x="14304701" y="8807712"/>
                  </a:lnTo>
                  <a:lnTo>
                    <a:pt x="14308032" y="8809133"/>
                  </a:lnTo>
                  <a:lnTo>
                    <a:pt x="14310126" y="8808844"/>
                  </a:lnTo>
                  <a:lnTo>
                    <a:pt x="14311837" y="8807603"/>
                  </a:lnTo>
                  <a:lnTo>
                    <a:pt x="14314308" y="8805506"/>
                  </a:lnTo>
                  <a:lnTo>
                    <a:pt x="14314112" y="8802271"/>
                  </a:lnTo>
                  <a:lnTo>
                    <a:pt x="14312347" y="8799942"/>
                  </a:lnTo>
                  <a:lnTo>
                    <a:pt x="14310251" y="8797472"/>
                  </a:lnTo>
                  <a:lnTo>
                    <a:pt x="14308486" y="8795143"/>
                  </a:lnTo>
                  <a:close/>
                </a:path>
                <a:path w="18799810" h="11198225">
                  <a:moveTo>
                    <a:pt x="14251420" y="8729436"/>
                  </a:moveTo>
                  <a:lnTo>
                    <a:pt x="14247993" y="8729156"/>
                  </a:lnTo>
                  <a:lnTo>
                    <a:pt x="14245664" y="8730920"/>
                  </a:lnTo>
                  <a:lnTo>
                    <a:pt x="14243669" y="8732826"/>
                  </a:lnTo>
                  <a:lnTo>
                    <a:pt x="14243389" y="8736253"/>
                  </a:lnTo>
                  <a:lnTo>
                    <a:pt x="14245154" y="8738582"/>
                  </a:lnTo>
                  <a:lnTo>
                    <a:pt x="14247253" y="8741053"/>
                  </a:lnTo>
                  <a:lnTo>
                    <a:pt x="14247969" y="8742146"/>
                  </a:lnTo>
                  <a:lnTo>
                    <a:pt x="14249302" y="8742715"/>
                  </a:lnTo>
                  <a:lnTo>
                    <a:pt x="14249444" y="8742381"/>
                  </a:lnTo>
                  <a:lnTo>
                    <a:pt x="14251111" y="8743092"/>
                  </a:lnTo>
                  <a:lnTo>
                    <a:pt x="14253203" y="8742802"/>
                  </a:lnTo>
                  <a:lnTo>
                    <a:pt x="14254914" y="8741563"/>
                  </a:lnTo>
                  <a:lnTo>
                    <a:pt x="14256910" y="8739656"/>
                  </a:lnTo>
                  <a:lnTo>
                    <a:pt x="14257189" y="8736230"/>
                  </a:lnTo>
                  <a:lnTo>
                    <a:pt x="14255424" y="8733902"/>
                  </a:lnTo>
                  <a:lnTo>
                    <a:pt x="14253326" y="8731430"/>
                  </a:lnTo>
                  <a:lnTo>
                    <a:pt x="14251420" y="8729436"/>
                  </a:lnTo>
                  <a:close/>
                </a:path>
                <a:path w="18799810" h="11198225">
                  <a:moveTo>
                    <a:pt x="14195163" y="8663679"/>
                  </a:moveTo>
                  <a:lnTo>
                    <a:pt x="14191738" y="8663400"/>
                  </a:lnTo>
                  <a:lnTo>
                    <a:pt x="14189409" y="8665165"/>
                  </a:lnTo>
                  <a:lnTo>
                    <a:pt x="14187414" y="8667071"/>
                  </a:lnTo>
                  <a:lnTo>
                    <a:pt x="14187135" y="8670497"/>
                  </a:lnTo>
                  <a:lnTo>
                    <a:pt x="14188900" y="8672826"/>
                  </a:lnTo>
                  <a:lnTo>
                    <a:pt x="14190995" y="8675296"/>
                  </a:lnTo>
                  <a:lnTo>
                    <a:pt x="14191378" y="8676247"/>
                  </a:lnTo>
                  <a:lnTo>
                    <a:pt x="14193045" y="8676958"/>
                  </a:lnTo>
                  <a:lnTo>
                    <a:pt x="14193187" y="8676625"/>
                  </a:lnTo>
                  <a:lnTo>
                    <a:pt x="14194854" y="8677336"/>
                  </a:lnTo>
                  <a:lnTo>
                    <a:pt x="14196947" y="8677047"/>
                  </a:lnTo>
                  <a:lnTo>
                    <a:pt x="14198657" y="8675806"/>
                  </a:lnTo>
                  <a:lnTo>
                    <a:pt x="14200652" y="8673899"/>
                  </a:lnTo>
                  <a:lnTo>
                    <a:pt x="14200932" y="8670474"/>
                  </a:lnTo>
                  <a:lnTo>
                    <a:pt x="14199168" y="8668145"/>
                  </a:lnTo>
                  <a:lnTo>
                    <a:pt x="14197070" y="8665675"/>
                  </a:lnTo>
                  <a:lnTo>
                    <a:pt x="14195163" y="8663679"/>
                  </a:lnTo>
                  <a:close/>
                </a:path>
                <a:path w="18799810" h="11198225">
                  <a:moveTo>
                    <a:pt x="14139050" y="8597590"/>
                  </a:moveTo>
                  <a:lnTo>
                    <a:pt x="14135623" y="8597310"/>
                  </a:lnTo>
                  <a:lnTo>
                    <a:pt x="14133294" y="8599074"/>
                  </a:lnTo>
                  <a:lnTo>
                    <a:pt x="14131299" y="8600981"/>
                  </a:lnTo>
                  <a:lnTo>
                    <a:pt x="14131020" y="8604407"/>
                  </a:lnTo>
                  <a:lnTo>
                    <a:pt x="14132784" y="8606736"/>
                  </a:lnTo>
                  <a:lnTo>
                    <a:pt x="14134880" y="8609206"/>
                  </a:lnTo>
                  <a:lnTo>
                    <a:pt x="14135263" y="8610157"/>
                  </a:lnTo>
                  <a:lnTo>
                    <a:pt x="14136930" y="8610868"/>
                  </a:lnTo>
                  <a:lnTo>
                    <a:pt x="14137072" y="8610535"/>
                  </a:lnTo>
                  <a:lnTo>
                    <a:pt x="14138738" y="8611246"/>
                  </a:lnTo>
                  <a:lnTo>
                    <a:pt x="14140832" y="8610957"/>
                  </a:lnTo>
                  <a:lnTo>
                    <a:pt x="14142542" y="8609716"/>
                  </a:lnTo>
                  <a:lnTo>
                    <a:pt x="14144537" y="8607810"/>
                  </a:lnTo>
                  <a:lnTo>
                    <a:pt x="14144817" y="8604383"/>
                  </a:lnTo>
                  <a:lnTo>
                    <a:pt x="14143053" y="8602056"/>
                  </a:lnTo>
                  <a:lnTo>
                    <a:pt x="14140956" y="8599585"/>
                  </a:lnTo>
                  <a:lnTo>
                    <a:pt x="14139050" y="8597590"/>
                  </a:lnTo>
                  <a:close/>
                </a:path>
                <a:path w="18799810" h="11198225">
                  <a:moveTo>
                    <a:pt x="14084076" y="8531593"/>
                  </a:moveTo>
                  <a:lnTo>
                    <a:pt x="14080651" y="8531314"/>
                  </a:lnTo>
                  <a:lnTo>
                    <a:pt x="14075994" y="8534843"/>
                  </a:lnTo>
                  <a:lnTo>
                    <a:pt x="14075714" y="8538269"/>
                  </a:lnTo>
                  <a:lnTo>
                    <a:pt x="14077478" y="8540597"/>
                  </a:lnTo>
                  <a:lnTo>
                    <a:pt x="14079575" y="8543068"/>
                  </a:lnTo>
                  <a:lnTo>
                    <a:pt x="14079958" y="8544019"/>
                  </a:lnTo>
                  <a:lnTo>
                    <a:pt x="14083290" y="8545440"/>
                  </a:lnTo>
                  <a:lnTo>
                    <a:pt x="14085384" y="8545151"/>
                  </a:lnTo>
                  <a:lnTo>
                    <a:pt x="14087095" y="8543911"/>
                  </a:lnTo>
                  <a:lnTo>
                    <a:pt x="14089424" y="8542147"/>
                  </a:lnTo>
                  <a:lnTo>
                    <a:pt x="14089703" y="8538720"/>
                  </a:lnTo>
                  <a:lnTo>
                    <a:pt x="14087938" y="8536392"/>
                  </a:lnTo>
                  <a:lnTo>
                    <a:pt x="14085840" y="8533921"/>
                  </a:lnTo>
                  <a:lnTo>
                    <a:pt x="14084076" y="8531593"/>
                  </a:lnTo>
                  <a:close/>
                </a:path>
                <a:path w="18799810" h="11198225">
                  <a:moveTo>
                    <a:pt x="14029054" y="8464788"/>
                  </a:moveTo>
                  <a:lnTo>
                    <a:pt x="14025630" y="8464508"/>
                  </a:lnTo>
                  <a:lnTo>
                    <a:pt x="14020973" y="8468038"/>
                  </a:lnTo>
                  <a:lnTo>
                    <a:pt x="14020693" y="8471463"/>
                  </a:lnTo>
                  <a:lnTo>
                    <a:pt x="14022458" y="8473792"/>
                  </a:lnTo>
                  <a:lnTo>
                    <a:pt x="14024554" y="8476262"/>
                  </a:lnTo>
                  <a:lnTo>
                    <a:pt x="14024936" y="8477213"/>
                  </a:lnTo>
                  <a:lnTo>
                    <a:pt x="14028270" y="8478635"/>
                  </a:lnTo>
                  <a:lnTo>
                    <a:pt x="14030363" y="8478346"/>
                  </a:lnTo>
                  <a:lnTo>
                    <a:pt x="14032073" y="8477106"/>
                  </a:lnTo>
                  <a:lnTo>
                    <a:pt x="14034402" y="8475342"/>
                  </a:lnTo>
                  <a:lnTo>
                    <a:pt x="14034681" y="8471915"/>
                  </a:lnTo>
                  <a:lnTo>
                    <a:pt x="14032918" y="8469586"/>
                  </a:lnTo>
                  <a:lnTo>
                    <a:pt x="14030819" y="8467116"/>
                  </a:lnTo>
                  <a:lnTo>
                    <a:pt x="14029054" y="8464788"/>
                  </a:lnTo>
                  <a:close/>
                </a:path>
                <a:path w="18799810" h="11198225">
                  <a:moveTo>
                    <a:pt x="13974176" y="8397649"/>
                  </a:moveTo>
                  <a:lnTo>
                    <a:pt x="13970749" y="8397369"/>
                  </a:lnTo>
                  <a:lnTo>
                    <a:pt x="13966092" y="8400897"/>
                  </a:lnTo>
                  <a:lnTo>
                    <a:pt x="13965814" y="8404325"/>
                  </a:lnTo>
                  <a:lnTo>
                    <a:pt x="13967578" y="8406653"/>
                  </a:lnTo>
                  <a:lnTo>
                    <a:pt x="13969675" y="8409124"/>
                  </a:lnTo>
                  <a:lnTo>
                    <a:pt x="13970057" y="8410075"/>
                  </a:lnTo>
                  <a:lnTo>
                    <a:pt x="13973390" y="8411497"/>
                  </a:lnTo>
                  <a:lnTo>
                    <a:pt x="13975483" y="8411208"/>
                  </a:lnTo>
                  <a:lnTo>
                    <a:pt x="13977194" y="8409968"/>
                  </a:lnTo>
                  <a:lnTo>
                    <a:pt x="13979523" y="8408203"/>
                  </a:lnTo>
                  <a:lnTo>
                    <a:pt x="13979803" y="8404777"/>
                  </a:lnTo>
                  <a:lnTo>
                    <a:pt x="13978038" y="8402448"/>
                  </a:lnTo>
                  <a:lnTo>
                    <a:pt x="13975940" y="8399977"/>
                  </a:lnTo>
                  <a:lnTo>
                    <a:pt x="13974176" y="8397649"/>
                  </a:lnTo>
                  <a:close/>
                </a:path>
                <a:path w="18799810" h="11198225">
                  <a:moveTo>
                    <a:pt x="13919772" y="8330319"/>
                  </a:moveTo>
                  <a:lnTo>
                    <a:pt x="13916346" y="8330040"/>
                  </a:lnTo>
                  <a:lnTo>
                    <a:pt x="13911688" y="8333569"/>
                  </a:lnTo>
                  <a:lnTo>
                    <a:pt x="13911409" y="8336995"/>
                  </a:lnTo>
                  <a:lnTo>
                    <a:pt x="13913173" y="8339323"/>
                  </a:lnTo>
                  <a:lnTo>
                    <a:pt x="13915271" y="8341794"/>
                  </a:lnTo>
                  <a:lnTo>
                    <a:pt x="13915653" y="8342745"/>
                  </a:lnTo>
                  <a:lnTo>
                    <a:pt x="13918986" y="8344167"/>
                  </a:lnTo>
                  <a:lnTo>
                    <a:pt x="13921081" y="8343878"/>
                  </a:lnTo>
                  <a:lnTo>
                    <a:pt x="13922792" y="8342638"/>
                  </a:lnTo>
                  <a:lnTo>
                    <a:pt x="13925119" y="8340873"/>
                  </a:lnTo>
                  <a:lnTo>
                    <a:pt x="13925400" y="8337447"/>
                  </a:lnTo>
                  <a:lnTo>
                    <a:pt x="13923635" y="8335119"/>
                  </a:lnTo>
                  <a:lnTo>
                    <a:pt x="13921537" y="8332648"/>
                  </a:lnTo>
                  <a:lnTo>
                    <a:pt x="13919772" y="8330319"/>
                  </a:lnTo>
                  <a:close/>
                </a:path>
                <a:path w="18799810" h="11198225">
                  <a:moveTo>
                    <a:pt x="13865844" y="8262799"/>
                  </a:moveTo>
                  <a:lnTo>
                    <a:pt x="13862418" y="8262519"/>
                  </a:lnTo>
                  <a:lnTo>
                    <a:pt x="13857761" y="8266048"/>
                  </a:lnTo>
                  <a:lnTo>
                    <a:pt x="13857482" y="8269474"/>
                  </a:lnTo>
                  <a:lnTo>
                    <a:pt x="13859246" y="8271802"/>
                  </a:lnTo>
                  <a:lnTo>
                    <a:pt x="13861344" y="8274274"/>
                  </a:lnTo>
                  <a:lnTo>
                    <a:pt x="13861726" y="8275225"/>
                  </a:lnTo>
                  <a:lnTo>
                    <a:pt x="13865057" y="8276646"/>
                  </a:lnTo>
                  <a:lnTo>
                    <a:pt x="13867151" y="8276357"/>
                  </a:lnTo>
                  <a:lnTo>
                    <a:pt x="13868862" y="8275117"/>
                  </a:lnTo>
                  <a:lnTo>
                    <a:pt x="13871189" y="8273352"/>
                  </a:lnTo>
                  <a:lnTo>
                    <a:pt x="13871470" y="8269926"/>
                  </a:lnTo>
                  <a:lnTo>
                    <a:pt x="13869705" y="8267597"/>
                  </a:lnTo>
                  <a:lnTo>
                    <a:pt x="13867609" y="8265127"/>
                  </a:lnTo>
                  <a:lnTo>
                    <a:pt x="13865844" y="8262799"/>
                  </a:lnTo>
                  <a:close/>
                </a:path>
                <a:path w="18799810" h="11198225">
                  <a:moveTo>
                    <a:pt x="13812199" y="8194611"/>
                  </a:moveTo>
                  <a:lnTo>
                    <a:pt x="13808773" y="8194331"/>
                  </a:lnTo>
                  <a:lnTo>
                    <a:pt x="13804116" y="8197860"/>
                  </a:lnTo>
                  <a:lnTo>
                    <a:pt x="13803836" y="8201286"/>
                  </a:lnTo>
                  <a:lnTo>
                    <a:pt x="13805600" y="8203615"/>
                  </a:lnTo>
                  <a:lnTo>
                    <a:pt x="13807698" y="8206085"/>
                  </a:lnTo>
                  <a:lnTo>
                    <a:pt x="13808081" y="8207036"/>
                  </a:lnTo>
                  <a:lnTo>
                    <a:pt x="13811415" y="8208458"/>
                  </a:lnTo>
                  <a:lnTo>
                    <a:pt x="13813508" y="8208169"/>
                  </a:lnTo>
                  <a:lnTo>
                    <a:pt x="13815219" y="8206930"/>
                  </a:lnTo>
                  <a:lnTo>
                    <a:pt x="13817546" y="8205165"/>
                  </a:lnTo>
                  <a:lnTo>
                    <a:pt x="13817827" y="8201739"/>
                  </a:lnTo>
                  <a:lnTo>
                    <a:pt x="13816062" y="8199410"/>
                  </a:lnTo>
                  <a:lnTo>
                    <a:pt x="13813964" y="8196940"/>
                  </a:lnTo>
                  <a:lnTo>
                    <a:pt x="13812199" y="8194611"/>
                  </a:lnTo>
                  <a:close/>
                </a:path>
                <a:path w="18799810" h="11198225">
                  <a:moveTo>
                    <a:pt x="13758891" y="8126566"/>
                  </a:moveTo>
                  <a:lnTo>
                    <a:pt x="13755464" y="8126286"/>
                  </a:lnTo>
                  <a:lnTo>
                    <a:pt x="13750806" y="8129815"/>
                  </a:lnTo>
                  <a:lnTo>
                    <a:pt x="13750527" y="8133242"/>
                  </a:lnTo>
                  <a:lnTo>
                    <a:pt x="13752292" y="8135570"/>
                  </a:lnTo>
                  <a:lnTo>
                    <a:pt x="13754390" y="8138041"/>
                  </a:lnTo>
                  <a:lnTo>
                    <a:pt x="13754772" y="8138992"/>
                  </a:lnTo>
                  <a:lnTo>
                    <a:pt x="13758105" y="8140414"/>
                  </a:lnTo>
                  <a:lnTo>
                    <a:pt x="13760196" y="8140124"/>
                  </a:lnTo>
                  <a:lnTo>
                    <a:pt x="13761907" y="8138884"/>
                  </a:lnTo>
                  <a:lnTo>
                    <a:pt x="13764236" y="8137119"/>
                  </a:lnTo>
                  <a:lnTo>
                    <a:pt x="13764515" y="8133693"/>
                  </a:lnTo>
                  <a:lnTo>
                    <a:pt x="13762750" y="8131365"/>
                  </a:lnTo>
                  <a:lnTo>
                    <a:pt x="13760654" y="8128894"/>
                  </a:lnTo>
                  <a:lnTo>
                    <a:pt x="13758891" y="8126566"/>
                  </a:lnTo>
                  <a:close/>
                </a:path>
                <a:path w="18799810" h="11198225">
                  <a:moveTo>
                    <a:pt x="13706338" y="8057663"/>
                  </a:moveTo>
                  <a:lnTo>
                    <a:pt x="13702912" y="8057383"/>
                  </a:lnTo>
                  <a:lnTo>
                    <a:pt x="13698255" y="8060912"/>
                  </a:lnTo>
                  <a:lnTo>
                    <a:pt x="13697976" y="8064338"/>
                  </a:lnTo>
                  <a:lnTo>
                    <a:pt x="13699740" y="8066667"/>
                  </a:lnTo>
                  <a:lnTo>
                    <a:pt x="13701696" y="8069471"/>
                  </a:lnTo>
                  <a:lnTo>
                    <a:pt x="13702078" y="8070422"/>
                  </a:lnTo>
                  <a:lnTo>
                    <a:pt x="13705412" y="8071844"/>
                  </a:lnTo>
                  <a:lnTo>
                    <a:pt x="13707505" y="8071555"/>
                  </a:lnTo>
                  <a:lnTo>
                    <a:pt x="13709215" y="8070315"/>
                  </a:lnTo>
                  <a:lnTo>
                    <a:pt x="13711544" y="8068550"/>
                  </a:lnTo>
                  <a:lnTo>
                    <a:pt x="13711823" y="8065124"/>
                  </a:lnTo>
                  <a:lnTo>
                    <a:pt x="13710059" y="8062796"/>
                  </a:lnTo>
                  <a:lnTo>
                    <a:pt x="13708103" y="8059992"/>
                  </a:lnTo>
                  <a:lnTo>
                    <a:pt x="13706338" y="8057663"/>
                  </a:lnTo>
                  <a:close/>
                </a:path>
                <a:path w="18799810" h="11198225">
                  <a:moveTo>
                    <a:pt x="13653788" y="7988760"/>
                  </a:moveTo>
                  <a:lnTo>
                    <a:pt x="13650361" y="7988479"/>
                  </a:lnTo>
                  <a:lnTo>
                    <a:pt x="13645703" y="7992008"/>
                  </a:lnTo>
                  <a:lnTo>
                    <a:pt x="13645424" y="7995435"/>
                  </a:lnTo>
                  <a:lnTo>
                    <a:pt x="13647189" y="7997764"/>
                  </a:lnTo>
                  <a:lnTo>
                    <a:pt x="13649145" y="8000568"/>
                  </a:lnTo>
                  <a:lnTo>
                    <a:pt x="13649528" y="8001519"/>
                  </a:lnTo>
                  <a:lnTo>
                    <a:pt x="13652860" y="8002940"/>
                  </a:lnTo>
                  <a:lnTo>
                    <a:pt x="13654953" y="8002651"/>
                  </a:lnTo>
                  <a:lnTo>
                    <a:pt x="13656664" y="8001411"/>
                  </a:lnTo>
                  <a:lnTo>
                    <a:pt x="13658993" y="7999647"/>
                  </a:lnTo>
                  <a:lnTo>
                    <a:pt x="13659273" y="7996220"/>
                  </a:lnTo>
                  <a:lnTo>
                    <a:pt x="13657508" y="7993892"/>
                  </a:lnTo>
                  <a:lnTo>
                    <a:pt x="13655552" y="7991088"/>
                  </a:lnTo>
                  <a:lnTo>
                    <a:pt x="13653788" y="7988760"/>
                  </a:lnTo>
                  <a:close/>
                </a:path>
                <a:path w="18799810" h="11198225">
                  <a:moveTo>
                    <a:pt x="13601904" y="7920141"/>
                  </a:moveTo>
                  <a:lnTo>
                    <a:pt x="13598477" y="7919861"/>
                  </a:lnTo>
                  <a:lnTo>
                    <a:pt x="13596148" y="7921626"/>
                  </a:lnTo>
                  <a:lnTo>
                    <a:pt x="13593487" y="7923248"/>
                  </a:lnTo>
                  <a:lnTo>
                    <a:pt x="13593209" y="7926675"/>
                  </a:lnTo>
                  <a:lnTo>
                    <a:pt x="13594973" y="7929003"/>
                  </a:lnTo>
                  <a:lnTo>
                    <a:pt x="13596927" y="7931807"/>
                  </a:lnTo>
                  <a:lnTo>
                    <a:pt x="13597310" y="7932758"/>
                  </a:lnTo>
                  <a:lnTo>
                    <a:pt x="13600642" y="7934180"/>
                  </a:lnTo>
                  <a:lnTo>
                    <a:pt x="13602594" y="7934224"/>
                  </a:lnTo>
                  <a:lnTo>
                    <a:pt x="13604305" y="7932984"/>
                  </a:lnTo>
                  <a:lnTo>
                    <a:pt x="13606967" y="7931362"/>
                  </a:lnTo>
                  <a:lnTo>
                    <a:pt x="13607246" y="7927935"/>
                  </a:lnTo>
                  <a:lnTo>
                    <a:pt x="13605482" y="7925607"/>
                  </a:lnTo>
                  <a:lnTo>
                    <a:pt x="13603525" y="7922802"/>
                  </a:lnTo>
                  <a:lnTo>
                    <a:pt x="13601904" y="7920141"/>
                  </a:lnTo>
                  <a:close/>
                </a:path>
                <a:path w="18799810" h="11198225">
                  <a:moveTo>
                    <a:pt x="13549637" y="7850571"/>
                  </a:moveTo>
                  <a:lnTo>
                    <a:pt x="13546211" y="7850292"/>
                  </a:lnTo>
                  <a:lnTo>
                    <a:pt x="13541555" y="7853822"/>
                  </a:lnTo>
                  <a:lnTo>
                    <a:pt x="13540941" y="7857105"/>
                  </a:lnTo>
                  <a:lnTo>
                    <a:pt x="13542706" y="7859433"/>
                  </a:lnTo>
                  <a:lnTo>
                    <a:pt x="13544662" y="7862237"/>
                  </a:lnTo>
                  <a:lnTo>
                    <a:pt x="13545378" y="7863331"/>
                  </a:lnTo>
                  <a:lnTo>
                    <a:pt x="13548376" y="7864609"/>
                  </a:lnTo>
                  <a:lnTo>
                    <a:pt x="13550327" y="7864654"/>
                  </a:lnTo>
                  <a:lnTo>
                    <a:pt x="13552037" y="7863413"/>
                  </a:lnTo>
                  <a:lnTo>
                    <a:pt x="13554699" y="7861791"/>
                  </a:lnTo>
                  <a:lnTo>
                    <a:pt x="13554979" y="7858366"/>
                  </a:lnTo>
                  <a:lnTo>
                    <a:pt x="13553215" y="7856037"/>
                  </a:lnTo>
                  <a:lnTo>
                    <a:pt x="13551259" y="7853233"/>
                  </a:lnTo>
                  <a:lnTo>
                    <a:pt x="13549637" y="7850571"/>
                  </a:lnTo>
                  <a:close/>
                </a:path>
                <a:path w="18799810" h="11198225">
                  <a:moveTo>
                    <a:pt x="13498513" y="7781096"/>
                  </a:moveTo>
                  <a:lnTo>
                    <a:pt x="13495228" y="7780483"/>
                  </a:lnTo>
                  <a:lnTo>
                    <a:pt x="13490571" y="7784010"/>
                  </a:lnTo>
                  <a:lnTo>
                    <a:pt x="13489960" y="7787296"/>
                  </a:lnTo>
                  <a:lnTo>
                    <a:pt x="13491724" y="7789624"/>
                  </a:lnTo>
                  <a:lnTo>
                    <a:pt x="13493679" y="7792428"/>
                  </a:lnTo>
                  <a:lnTo>
                    <a:pt x="13494393" y="7793521"/>
                  </a:lnTo>
                  <a:lnTo>
                    <a:pt x="13497393" y="7794801"/>
                  </a:lnTo>
                  <a:lnTo>
                    <a:pt x="13499345" y="7794845"/>
                  </a:lnTo>
                  <a:lnTo>
                    <a:pt x="13501056" y="7793605"/>
                  </a:lnTo>
                  <a:lnTo>
                    <a:pt x="13503385" y="7791840"/>
                  </a:lnTo>
                  <a:lnTo>
                    <a:pt x="13503998" y="7788555"/>
                  </a:lnTo>
                  <a:lnTo>
                    <a:pt x="13502233" y="7786227"/>
                  </a:lnTo>
                  <a:lnTo>
                    <a:pt x="13500277" y="7783423"/>
                  </a:lnTo>
                  <a:lnTo>
                    <a:pt x="13498513" y="7781096"/>
                  </a:lnTo>
                  <a:close/>
                </a:path>
                <a:path w="18799810" h="11198225">
                  <a:moveTo>
                    <a:pt x="13447531" y="7711285"/>
                  </a:moveTo>
                  <a:lnTo>
                    <a:pt x="13444247" y="7710672"/>
                  </a:lnTo>
                  <a:lnTo>
                    <a:pt x="13439591" y="7714202"/>
                  </a:lnTo>
                  <a:lnTo>
                    <a:pt x="13438977" y="7717485"/>
                  </a:lnTo>
                  <a:lnTo>
                    <a:pt x="13440742" y="7719814"/>
                  </a:lnTo>
                  <a:lnTo>
                    <a:pt x="13442697" y="7722617"/>
                  </a:lnTo>
                  <a:lnTo>
                    <a:pt x="13443413" y="7723710"/>
                  </a:lnTo>
                  <a:lnTo>
                    <a:pt x="13446412" y="7724990"/>
                  </a:lnTo>
                  <a:lnTo>
                    <a:pt x="13448363" y="7725034"/>
                  </a:lnTo>
                  <a:lnTo>
                    <a:pt x="13450074" y="7723795"/>
                  </a:lnTo>
                  <a:lnTo>
                    <a:pt x="13452403" y="7722030"/>
                  </a:lnTo>
                  <a:lnTo>
                    <a:pt x="13453015" y="7718747"/>
                  </a:lnTo>
                  <a:lnTo>
                    <a:pt x="13451252" y="7716418"/>
                  </a:lnTo>
                  <a:lnTo>
                    <a:pt x="13449296" y="7713614"/>
                  </a:lnTo>
                  <a:lnTo>
                    <a:pt x="13447531" y="7711285"/>
                  </a:lnTo>
                  <a:close/>
                </a:path>
                <a:path w="18799810" h="11198225">
                  <a:moveTo>
                    <a:pt x="13397166" y="7640951"/>
                  </a:moveTo>
                  <a:lnTo>
                    <a:pt x="13393883" y="7640339"/>
                  </a:lnTo>
                  <a:lnTo>
                    <a:pt x="13389226" y="7643866"/>
                  </a:lnTo>
                  <a:lnTo>
                    <a:pt x="13388613" y="7647151"/>
                  </a:lnTo>
                  <a:lnTo>
                    <a:pt x="13390376" y="7649479"/>
                  </a:lnTo>
                  <a:lnTo>
                    <a:pt x="13392332" y="7652284"/>
                  </a:lnTo>
                  <a:lnTo>
                    <a:pt x="13393048" y="7653377"/>
                  </a:lnTo>
                  <a:lnTo>
                    <a:pt x="13396381" y="7654799"/>
                  </a:lnTo>
                  <a:lnTo>
                    <a:pt x="13398332" y="7654843"/>
                  </a:lnTo>
                  <a:lnTo>
                    <a:pt x="13400043" y="7653603"/>
                  </a:lnTo>
                  <a:lnTo>
                    <a:pt x="13402372" y="7651838"/>
                  </a:lnTo>
                  <a:lnTo>
                    <a:pt x="13402985" y="7648554"/>
                  </a:lnTo>
                  <a:lnTo>
                    <a:pt x="13401221" y="7646226"/>
                  </a:lnTo>
                  <a:lnTo>
                    <a:pt x="13399265" y="7643423"/>
                  </a:lnTo>
                  <a:lnTo>
                    <a:pt x="13397166" y="7640951"/>
                  </a:lnTo>
                  <a:close/>
                </a:path>
                <a:path w="18799810" h="11198225">
                  <a:moveTo>
                    <a:pt x="13347277" y="7570427"/>
                  </a:moveTo>
                  <a:lnTo>
                    <a:pt x="13343660" y="7569671"/>
                  </a:lnTo>
                  <a:lnTo>
                    <a:pt x="13339003" y="7573200"/>
                  </a:lnTo>
                  <a:lnTo>
                    <a:pt x="13338248" y="7576818"/>
                  </a:lnTo>
                  <a:lnTo>
                    <a:pt x="13340013" y="7579147"/>
                  </a:lnTo>
                  <a:lnTo>
                    <a:pt x="13341968" y="7581950"/>
                  </a:lnTo>
                  <a:lnTo>
                    <a:pt x="13342684" y="7583043"/>
                  </a:lnTo>
                  <a:lnTo>
                    <a:pt x="13346014" y="7584463"/>
                  </a:lnTo>
                  <a:lnTo>
                    <a:pt x="13347968" y="7584509"/>
                  </a:lnTo>
                  <a:lnTo>
                    <a:pt x="13349678" y="7583270"/>
                  </a:lnTo>
                  <a:lnTo>
                    <a:pt x="13352006" y="7581504"/>
                  </a:lnTo>
                  <a:lnTo>
                    <a:pt x="13352763" y="7577887"/>
                  </a:lnTo>
                  <a:lnTo>
                    <a:pt x="13350998" y="7575558"/>
                  </a:lnTo>
                  <a:lnTo>
                    <a:pt x="13349041" y="7572754"/>
                  </a:lnTo>
                  <a:lnTo>
                    <a:pt x="13347277" y="7570427"/>
                  </a:lnTo>
                  <a:close/>
                </a:path>
                <a:path w="18799810" h="11198225">
                  <a:moveTo>
                    <a:pt x="13297865" y="7499709"/>
                  </a:moveTo>
                  <a:lnTo>
                    <a:pt x="13294247" y="7498954"/>
                  </a:lnTo>
                  <a:lnTo>
                    <a:pt x="13289590" y="7502484"/>
                  </a:lnTo>
                  <a:lnTo>
                    <a:pt x="13288834" y="7506101"/>
                  </a:lnTo>
                  <a:lnTo>
                    <a:pt x="13290599" y="7508429"/>
                  </a:lnTo>
                  <a:lnTo>
                    <a:pt x="13292555" y="7511233"/>
                  </a:lnTo>
                  <a:lnTo>
                    <a:pt x="13293271" y="7512326"/>
                  </a:lnTo>
                  <a:lnTo>
                    <a:pt x="13296603" y="7513748"/>
                  </a:lnTo>
                  <a:lnTo>
                    <a:pt x="13298555" y="7513792"/>
                  </a:lnTo>
                  <a:lnTo>
                    <a:pt x="13300265" y="7512553"/>
                  </a:lnTo>
                  <a:lnTo>
                    <a:pt x="13302593" y="7510788"/>
                  </a:lnTo>
                  <a:lnTo>
                    <a:pt x="13303348" y="7507171"/>
                  </a:lnTo>
                  <a:lnTo>
                    <a:pt x="13301583" y="7504842"/>
                  </a:lnTo>
                  <a:lnTo>
                    <a:pt x="13299628" y="7502038"/>
                  </a:lnTo>
                  <a:lnTo>
                    <a:pt x="13297865" y="7499709"/>
                  </a:lnTo>
                  <a:close/>
                </a:path>
                <a:path w="18799810" h="11198225">
                  <a:moveTo>
                    <a:pt x="13248736" y="7428327"/>
                  </a:moveTo>
                  <a:lnTo>
                    <a:pt x="13245117" y="7427572"/>
                  </a:lnTo>
                  <a:lnTo>
                    <a:pt x="13240460" y="7431100"/>
                  </a:lnTo>
                  <a:lnTo>
                    <a:pt x="13239706" y="7434718"/>
                  </a:lnTo>
                  <a:lnTo>
                    <a:pt x="13241470" y="7437046"/>
                  </a:lnTo>
                  <a:lnTo>
                    <a:pt x="13243425" y="7439850"/>
                  </a:lnTo>
                  <a:lnTo>
                    <a:pt x="13244141" y="7440943"/>
                  </a:lnTo>
                  <a:lnTo>
                    <a:pt x="13247474" y="7442366"/>
                  </a:lnTo>
                  <a:lnTo>
                    <a:pt x="13249568" y="7442076"/>
                  </a:lnTo>
                  <a:lnTo>
                    <a:pt x="13251137" y="7441170"/>
                  </a:lnTo>
                  <a:lnTo>
                    <a:pt x="13253465" y="7439404"/>
                  </a:lnTo>
                  <a:lnTo>
                    <a:pt x="13254219" y="7435787"/>
                  </a:lnTo>
                  <a:lnTo>
                    <a:pt x="13252454" y="7433459"/>
                  </a:lnTo>
                  <a:lnTo>
                    <a:pt x="13250499" y="7430655"/>
                  </a:lnTo>
                  <a:lnTo>
                    <a:pt x="13248736" y="7428327"/>
                  </a:lnTo>
                  <a:close/>
                </a:path>
                <a:path w="18799810" h="11198225">
                  <a:moveTo>
                    <a:pt x="13200273" y="7357228"/>
                  </a:moveTo>
                  <a:lnTo>
                    <a:pt x="13196654" y="7356472"/>
                  </a:lnTo>
                  <a:lnTo>
                    <a:pt x="13194327" y="7358237"/>
                  </a:lnTo>
                  <a:lnTo>
                    <a:pt x="13191665" y="7359859"/>
                  </a:lnTo>
                  <a:lnTo>
                    <a:pt x="13190910" y="7363477"/>
                  </a:lnTo>
                  <a:lnTo>
                    <a:pt x="13192674" y="7365806"/>
                  </a:lnTo>
                  <a:lnTo>
                    <a:pt x="13194631" y="7368611"/>
                  </a:lnTo>
                  <a:lnTo>
                    <a:pt x="13195012" y="7369560"/>
                  </a:lnTo>
                  <a:lnTo>
                    <a:pt x="13197012" y="7370413"/>
                  </a:lnTo>
                  <a:lnTo>
                    <a:pt x="13196870" y="7370747"/>
                  </a:lnTo>
                  <a:lnTo>
                    <a:pt x="13198536" y="7371457"/>
                  </a:lnTo>
                  <a:lnTo>
                    <a:pt x="13200629" y="7371169"/>
                  </a:lnTo>
                  <a:lnTo>
                    <a:pt x="13202198" y="7370262"/>
                  </a:lnTo>
                  <a:lnTo>
                    <a:pt x="13204860" y="7368640"/>
                  </a:lnTo>
                  <a:lnTo>
                    <a:pt x="13205615" y="7365022"/>
                  </a:lnTo>
                  <a:lnTo>
                    <a:pt x="13203850" y="7362693"/>
                  </a:lnTo>
                  <a:lnTo>
                    <a:pt x="13201895" y="7359890"/>
                  </a:lnTo>
                  <a:lnTo>
                    <a:pt x="13200273" y="7357228"/>
                  </a:lnTo>
                  <a:close/>
                </a:path>
                <a:path w="18799810" h="11198225">
                  <a:moveTo>
                    <a:pt x="13152095" y="7285463"/>
                  </a:moveTo>
                  <a:lnTo>
                    <a:pt x="13148477" y="7284706"/>
                  </a:lnTo>
                  <a:lnTo>
                    <a:pt x="13146148" y="7286471"/>
                  </a:lnTo>
                  <a:lnTo>
                    <a:pt x="13143486" y="7288094"/>
                  </a:lnTo>
                  <a:lnTo>
                    <a:pt x="13142942" y="7291014"/>
                  </a:lnTo>
                  <a:lnTo>
                    <a:pt x="13142874" y="7291379"/>
                  </a:lnTo>
                  <a:lnTo>
                    <a:pt x="13144495" y="7294041"/>
                  </a:lnTo>
                  <a:lnTo>
                    <a:pt x="13146453" y="7296845"/>
                  </a:lnTo>
                  <a:lnTo>
                    <a:pt x="13146834" y="7297794"/>
                  </a:lnTo>
                  <a:lnTo>
                    <a:pt x="13148834" y="7298647"/>
                  </a:lnTo>
                  <a:lnTo>
                    <a:pt x="13148691" y="7298980"/>
                  </a:lnTo>
                  <a:lnTo>
                    <a:pt x="13150358" y="7299691"/>
                  </a:lnTo>
                  <a:lnTo>
                    <a:pt x="13152451" y="7299403"/>
                  </a:lnTo>
                  <a:lnTo>
                    <a:pt x="13154020" y="7298497"/>
                  </a:lnTo>
                  <a:lnTo>
                    <a:pt x="13156681" y="7296875"/>
                  </a:lnTo>
                  <a:lnTo>
                    <a:pt x="13157436" y="7293257"/>
                  </a:lnTo>
                  <a:lnTo>
                    <a:pt x="13155672" y="7290928"/>
                  </a:lnTo>
                  <a:lnTo>
                    <a:pt x="13153718" y="7288124"/>
                  </a:lnTo>
                  <a:lnTo>
                    <a:pt x="13152095" y="7285463"/>
                  </a:lnTo>
                  <a:close/>
                </a:path>
                <a:path w="18799810" h="11198225">
                  <a:moveTo>
                    <a:pt x="13104059" y="7213364"/>
                  </a:moveTo>
                  <a:lnTo>
                    <a:pt x="13100775" y="7212751"/>
                  </a:lnTo>
                  <a:lnTo>
                    <a:pt x="13095450" y="7215996"/>
                  </a:lnTo>
                  <a:lnTo>
                    <a:pt x="13094905" y="7218914"/>
                  </a:lnTo>
                  <a:lnTo>
                    <a:pt x="13094837" y="7219279"/>
                  </a:lnTo>
                  <a:lnTo>
                    <a:pt x="13096460" y="7221941"/>
                  </a:lnTo>
                  <a:lnTo>
                    <a:pt x="13098416" y="7224745"/>
                  </a:lnTo>
                  <a:lnTo>
                    <a:pt x="13098799" y="7225696"/>
                  </a:lnTo>
                  <a:lnTo>
                    <a:pt x="13100798" y="7226549"/>
                  </a:lnTo>
                  <a:lnTo>
                    <a:pt x="13100989" y="7227025"/>
                  </a:lnTo>
                  <a:lnTo>
                    <a:pt x="13102322" y="7227593"/>
                  </a:lnTo>
                  <a:lnTo>
                    <a:pt x="13109258" y="7221492"/>
                  </a:lnTo>
                  <a:lnTo>
                    <a:pt x="13107636" y="7218830"/>
                  </a:lnTo>
                  <a:lnTo>
                    <a:pt x="13105681" y="7216026"/>
                  </a:lnTo>
                  <a:lnTo>
                    <a:pt x="13104059" y="7213364"/>
                  </a:lnTo>
                  <a:close/>
                </a:path>
                <a:path w="18799810" h="11198225">
                  <a:moveTo>
                    <a:pt x="13057116" y="7140550"/>
                  </a:moveTo>
                  <a:lnTo>
                    <a:pt x="13053832" y="7139937"/>
                  </a:lnTo>
                  <a:lnTo>
                    <a:pt x="13048508" y="7143182"/>
                  </a:lnTo>
                  <a:lnTo>
                    <a:pt x="13047962" y="7146100"/>
                  </a:lnTo>
                  <a:lnTo>
                    <a:pt x="13047894" y="7146464"/>
                  </a:lnTo>
                  <a:lnTo>
                    <a:pt x="13049517" y="7149126"/>
                  </a:lnTo>
                  <a:lnTo>
                    <a:pt x="13051473" y="7151931"/>
                  </a:lnTo>
                  <a:lnTo>
                    <a:pt x="13051713" y="7153215"/>
                  </a:lnTo>
                  <a:lnTo>
                    <a:pt x="13055379" y="7154779"/>
                  </a:lnTo>
                  <a:lnTo>
                    <a:pt x="13057472" y="7154490"/>
                  </a:lnTo>
                  <a:lnTo>
                    <a:pt x="13059041" y="7153583"/>
                  </a:lnTo>
                  <a:lnTo>
                    <a:pt x="13061702" y="7151961"/>
                  </a:lnTo>
                  <a:lnTo>
                    <a:pt x="13062246" y="7149043"/>
                  </a:lnTo>
                  <a:lnTo>
                    <a:pt x="13062315" y="7148678"/>
                  </a:lnTo>
                  <a:lnTo>
                    <a:pt x="13060693" y="7146016"/>
                  </a:lnTo>
                  <a:lnTo>
                    <a:pt x="13058737" y="7143211"/>
                  </a:lnTo>
                  <a:lnTo>
                    <a:pt x="13057116" y="7140550"/>
                  </a:lnTo>
                  <a:close/>
                </a:path>
                <a:path w="18799810" h="11198225">
                  <a:moveTo>
                    <a:pt x="13010030" y="7068069"/>
                  </a:moveTo>
                  <a:lnTo>
                    <a:pt x="13006746" y="7067456"/>
                  </a:lnTo>
                  <a:lnTo>
                    <a:pt x="13001422" y="7070700"/>
                  </a:lnTo>
                  <a:lnTo>
                    <a:pt x="13000879" y="7073621"/>
                  </a:lnTo>
                  <a:lnTo>
                    <a:pt x="13000811" y="7073984"/>
                  </a:lnTo>
                  <a:lnTo>
                    <a:pt x="13002432" y="7076646"/>
                  </a:lnTo>
                  <a:lnTo>
                    <a:pt x="13004387" y="7079450"/>
                  </a:lnTo>
                  <a:lnTo>
                    <a:pt x="13004627" y="7080735"/>
                  </a:lnTo>
                  <a:lnTo>
                    <a:pt x="13008293" y="7082298"/>
                  </a:lnTo>
                  <a:lnTo>
                    <a:pt x="13010388" y="7082010"/>
                  </a:lnTo>
                  <a:lnTo>
                    <a:pt x="13011957" y="7081103"/>
                  </a:lnTo>
                  <a:lnTo>
                    <a:pt x="13014617" y="7079481"/>
                  </a:lnTo>
                  <a:lnTo>
                    <a:pt x="13015162" y="7076561"/>
                  </a:lnTo>
                  <a:lnTo>
                    <a:pt x="13015230" y="7076196"/>
                  </a:lnTo>
                  <a:lnTo>
                    <a:pt x="13013609" y="7073536"/>
                  </a:lnTo>
                  <a:lnTo>
                    <a:pt x="13011653" y="7070731"/>
                  </a:lnTo>
                  <a:lnTo>
                    <a:pt x="13010030" y="7068069"/>
                  </a:lnTo>
                  <a:close/>
                </a:path>
                <a:path w="18799810" h="11198225">
                  <a:moveTo>
                    <a:pt x="12963421" y="6995397"/>
                  </a:moveTo>
                  <a:lnTo>
                    <a:pt x="12954343" y="7000979"/>
                  </a:lnTo>
                  <a:lnTo>
                    <a:pt x="12955965" y="7003641"/>
                  </a:lnTo>
                  <a:lnTo>
                    <a:pt x="12957920" y="7006445"/>
                  </a:lnTo>
                  <a:lnTo>
                    <a:pt x="12958160" y="7007730"/>
                  </a:lnTo>
                  <a:lnTo>
                    <a:pt x="12960161" y="7008583"/>
                  </a:lnTo>
                  <a:lnTo>
                    <a:pt x="12960635" y="7008391"/>
                  </a:lnTo>
                  <a:lnTo>
                    <a:pt x="12961969" y="7008960"/>
                  </a:lnTo>
                  <a:lnTo>
                    <a:pt x="12968764" y="7003191"/>
                  </a:lnTo>
                  <a:lnTo>
                    <a:pt x="12967141" y="7000529"/>
                  </a:lnTo>
                  <a:lnTo>
                    <a:pt x="12965185" y="6997726"/>
                  </a:lnTo>
                  <a:lnTo>
                    <a:pt x="12963421" y="6995397"/>
                  </a:lnTo>
                  <a:close/>
                </a:path>
                <a:path w="18799810" h="11198225">
                  <a:moveTo>
                    <a:pt x="12917095" y="6922059"/>
                  </a:moveTo>
                  <a:lnTo>
                    <a:pt x="12913620" y="6920970"/>
                  </a:lnTo>
                  <a:lnTo>
                    <a:pt x="12908963" y="6924499"/>
                  </a:lnTo>
                  <a:lnTo>
                    <a:pt x="12908122" y="6927291"/>
                  </a:lnTo>
                  <a:lnTo>
                    <a:pt x="12908017" y="6927640"/>
                  </a:lnTo>
                  <a:lnTo>
                    <a:pt x="12909640" y="6930303"/>
                  </a:lnTo>
                  <a:lnTo>
                    <a:pt x="12911594" y="6933107"/>
                  </a:lnTo>
                  <a:lnTo>
                    <a:pt x="12912168" y="6934533"/>
                  </a:lnTo>
                  <a:lnTo>
                    <a:pt x="12914168" y="6935387"/>
                  </a:lnTo>
                  <a:lnTo>
                    <a:pt x="12914310" y="6935053"/>
                  </a:lnTo>
                  <a:lnTo>
                    <a:pt x="12915643" y="6935621"/>
                  </a:lnTo>
                  <a:lnTo>
                    <a:pt x="12917595" y="6935666"/>
                  </a:lnTo>
                  <a:lnTo>
                    <a:pt x="12919164" y="6934759"/>
                  </a:lnTo>
                  <a:lnTo>
                    <a:pt x="12921492" y="6932994"/>
                  </a:lnTo>
                  <a:lnTo>
                    <a:pt x="12922333" y="6930202"/>
                  </a:lnTo>
                  <a:lnTo>
                    <a:pt x="12922438" y="6929853"/>
                  </a:lnTo>
                  <a:lnTo>
                    <a:pt x="12920816" y="6927192"/>
                  </a:lnTo>
                  <a:lnTo>
                    <a:pt x="12918860" y="6924388"/>
                  </a:lnTo>
                  <a:lnTo>
                    <a:pt x="12917095" y="6922059"/>
                  </a:lnTo>
                  <a:close/>
                </a:path>
                <a:path w="18799810" h="11198225">
                  <a:moveTo>
                    <a:pt x="12871580" y="6848671"/>
                  </a:moveTo>
                  <a:lnTo>
                    <a:pt x="12862500" y="6854253"/>
                  </a:lnTo>
                  <a:lnTo>
                    <a:pt x="12864123" y="6856915"/>
                  </a:lnTo>
                  <a:lnTo>
                    <a:pt x="12866079" y="6859719"/>
                  </a:lnTo>
                  <a:lnTo>
                    <a:pt x="12866652" y="6861146"/>
                  </a:lnTo>
                  <a:lnTo>
                    <a:pt x="12868651" y="6861999"/>
                  </a:lnTo>
                  <a:lnTo>
                    <a:pt x="12868460" y="6861523"/>
                  </a:lnTo>
                  <a:lnTo>
                    <a:pt x="12869794" y="6862092"/>
                  </a:lnTo>
                  <a:lnTo>
                    <a:pt x="12876589" y="6856323"/>
                  </a:lnTo>
                  <a:lnTo>
                    <a:pt x="12873344" y="6850999"/>
                  </a:lnTo>
                  <a:lnTo>
                    <a:pt x="12871580" y="6848671"/>
                  </a:lnTo>
                  <a:close/>
                </a:path>
                <a:path w="18799810" h="11198225">
                  <a:moveTo>
                    <a:pt x="12826538" y="6775093"/>
                  </a:moveTo>
                  <a:lnTo>
                    <a:pt x="12823397" y="6774147"/>
                  </a:lnTo>
                  <a:lnTo>
                    <a:pt x="12818073" y="6777391"/>
                  </a:lnTo>
                  <a:lnTo>
                    <a:pt x="12817127" y="6780532"/>
                  </a:lnTo>
                  <a:lnTo>
                    <a:pt x="12818749" y="6783194"/>
                  </a:lnTo>
                  <a:lnTo>
                    <a:pt x="12820704" y="6785998"/>
                  </a:lnTo>
                  <a:lnTo>
                    <a:pt x="12821278" y="6787425"/>
                  </a:lnTo>
                  <a:lnTo>
                    <a:pt x="12824610" y="6788847"/>
                  </a:lnTo>
                  <a:lnTo>
                    <a:pt x="12826562" y="6788891"/>
                  </a:lnTo>
                  <a:lnTo>
                    <a:pt x="12828131" y="6787984"/>
                  </a:lnTo>
                  <a:lnTo>
                    <a:pt x="12830458" y="6786219"/>
                  </a:lnTo>
                  <a:lnTo>
                    <a:pt x="12831405" y="6783078"/>
                  </a:lnTo>
                  <a:lnTo>
                    <a:pt x="12826538" y="6775093"/>
                  </a:lnTo>
                  <a:close/>
                </a:path>
                <a:path w="18799810" h="11198225">
                  <a:moveTo>
                    <a:pt x="12781830" y="6701656"/>
                  </a:moveTo>
                  <a:lnTo>
                    <a:pt x="12778688" y="6700709"/>
                  </a:lnTo>
                  <a:lnTo>
                    <a:pt x="12773365" y="6703954"/>
                  </a:lnTo>
                  <a:lnTo>
                    <a:pt x="12772419" y="6707095"/>
                  </a:lnTo>
                  <a:lnTo>
                    <a:pt x="12775663" y="6712419"/>
                  </a:lnTo>
                  <a:lnTo>
                    <a:pt x="12776236" y="6713846"/>
                  </a:lnTo>
                  <a:lnTo>
                    <a:pt x="12779902" y="6715410"/>
                  </a:lnTo>
                  <a:lnTo>
                    <a:pt x="12781522" y="6715313"/>
                  </a:lnTo>
                  <a:lnTo>
                    <a:pt x="12783090" y="6714406"/>
                  </a:lnTo>
                  <a:lnTo>
                    <a:pt x="12785752" y="6712783"/>
                  </a:lnTo>
                  <a:lnTo>
                    <a:pt x="12786698" y="6709641"/>
                  </a:lnTo>
                  <a:lnTo>
                    <a:pt x="12781830" y="6701656"/>
                  </a:lnTo>
                  <a:close/>
                </a:path>
                <a:path w="18799810" h="11198225">
                  <a:moveTo>
                    <a:pt x="12737075" y="6627411"/>
                  </a:moveTo>
                  <a:lnTo>
                    <a:pt x="12733932" y="6626464"/>
                  </a:lnTo>
                  <a:lnTo>
                    <a:pt x="12728609" y="6629709"/>
                  </a:lnTo>
                  <a:lnTo>
                    <a:pt x="12727663" y="6632851"/>
                  </a:lnTo>
                  <a:lnTo>
                    <a:pt x="12730907" y="6638174"/>
                  </a:lnTo>
                  <a:lnTo>
                    <a:pt x="12731480" y="6639601"/>
                  </a:lnTo>
                  <a:lnTo>
                    <a:pt x="12735147" y="6641165"/>
                  </a:lnTo>
                  <a:lnTo>
                    <a:pt x="12736765" y="6641067"/>
                  </a:lnTo>
                  <a:lnTo>
                    <a:pt x="12738334" y="6640160"/>
                  </a:lnTo>
                  <a:lnTo>
                    <a:pt x="12740995" y="6638538"/>
                  </a:lnTo>
                  <a:lnTo>
                    <a:pt x="12741942" y="6635396"/>
                  </a:lnTo>
                  <a:lnTo>
                    <a:pt x="12737075" y="6627411"/>
                  </a:lnTo>
                  <a:close/>
                </a:path>
                <a:path w="18799810" h="11198225">
                  <a:moveTo>
                    <a:pt x="12692651" y="6553307"/>
                  </a:moveTo>
                  <a:lnTo>
                    <a:pt x="12689509" y="6552361"/>
                  </a:lnTo>
                  <a:lnTo>
                    <a:pt x="12684186" y="6555605"/>
                  </a:lnTo>
                  <a:lnTo>
                    <a:pt x="12683241" y="6558749"/>
                  </a:lnTo>
                  <a:lnTo>
                    <a:pt x="12686484" y="6564071"/>
                  </a:lnTo>
                  <a:lnTo>
                    <a:pt x="12687057" y="6565498"/>
                  </a:lnTo>
                  <a:lnTo>
                    <a:pt x="12690723" y="6567061"/>
                  </a:lnTo>
                  <a:lnTo>
                    <a:pt x="12692341" y="6566964"/>
                  </a:lnTo>
                  <a:lnTo>
                    <a:pt x="12693909" y="6566056"/>
                  </a:lnTo>
                  <a:lnTo>
                    <a:pt x="12696571" y="6564435"/>
                  </a:lnTo>
                  <a:lnTo>
                    <a:pt x="12697517" y="6561292"/>
                  </a:lnTo>
                  <a:lnTo>
                    <a:pt x="12692651" y="6553307"/>
                  </a:lnTo>
                  <a:close/>
                </a:path>
                <a:path w="18799810" h="11198225">
                  <a:moveTo>
                    <a:pt x="12648561" y="6479346"/>
                  </a:moveTo>
                  <a:lnTo>
                    <a:pt x="12645420" y="6478400"/>
                  </a:lnTo>
                  <a:lnTo>
                    <a:pt x="12640096" y="6481644"/>
                  </a:lnTo>
                  <a:lnTo>
                    <a:pt x="12639149" y="6484787"/>
                  </a:lnTo>
                  <a:lnTo>
                    <a:pt x="12642395" y="6490110"/>
                  </a:lnTo>
                  <a:lnTo>
                    <a:pt x="12642967" y="6491537"/>
                  </a:lnTo>
                  <a:lnTo>
                    <a:pt x="12646634" y="6493101"/>
                  </a:lnTo>
                  <a:lnTo>
                    <a:pt x="12648251" y="6493002"/>
                  </a:lnTo>
                  <a:lnTo>
                    <a:pt x="12649820" y="6492095"/>
                  </a:lnTo>
                  <a:lnTo>
                    <a:pt x="12652482" y="6490474"/>
                  </a:lnTo>
                  <a:lnTo>
                    <a:pt x="12653428" y="6487332"/>
                  </a:lnTo>
                  <a:lnTo>
                    <a:pt x="12648561" y="6479346"/>
                  </a:lnTo>
                  <a:close/>
                </a:path>
                <a:path w="18799810" h="11198225">
                  <a:moveTo>
                    <a:pt x="12604280" y="6404909"/>
                  </a:moveTo>
                  <a:lnTo>
                    <a:pt x="12601137" y="6403963"/>
                  </a:lnTo>
                  <a:lnTo>
                    <a:pt x="12595814" y="6407209"/>
                  </a:lnTo>
                  <a:lnTo>
                    <a:pt x="12594869" y="6410351"/>
                  </a:lnTo>
                  <a:lnTo>
                    <a:pt x="12598113" y="6415673"/>
                  </a:lnTo>
                  <a:lnTo>
                    <a:pt x="12598686" y="6417100"/>
                  </a:lnTo>
                  <a:lnTo>
                    <a:pt x="12602352" y="6418664"/>
                  </a:lnTo>
                  <a:lnTo>
                    <a:pt x="12603971" y="6418566"/>
                  </a:lnTo>
                  <a:lnTo>
                    <a:pt x="12605540" y="6417660"/>
                  </a:lnTo>
                  <a:lnTo>
                    <a:pt x="12608201" y="6416037"/>
                  </a:lnTo>
                  <a:lnTo>
                    <a:pt x="12609147" y="6412896"/>
                  </a:lnTo>
                  <a:lnTo>
                    <a:pt x="12604280" y="6404909"/>
                  </a:lnTo>
                  <a:close/>
                </a:path>
                <a:path w="18799810" h="11198225">
                  <a:moveTo>
                    <a:pt x="12559999" y="6330474"/>
                  </a:moveTo>
                  <a:lnTo>
                    <a:pt x="12556857" y="6329528"/>
                  </a:lnTo>
                  <a:lnTo>
                    <a:pt x="12551533" y="6332772"/>
                  </a:lnTo>
                  <a:lnTo>
                    <a:pt x="12550587" y="6335913"/>
                  </a:lnTo>
                  <a:lnTo>
                    <a:pt x="12553832" y="6341237"/>
                  </a:lnTo>
                  <a:lnTo>
                    <a:pt x="12554405" y="6342663"/>
                  </a:lnTo>
                  <a:lnTo>
                    <a:pt x="12558072" y="6344227"/>
                  </a:lnTo>
                  <a:lnTo>
                    <a:pt x="12559689" y="6344129"/>
                  </a:lnTo>
                  <a:lnTo>
                    <a:pt x="12561257" y="6343223"/>
                  </a:lnTo>
                  <a:lnTo>
                    <a:pt x="12563919" y="6341601"/>
                  </a:lnTo>
                  <a:lnTo>
                    <a:pt x="12564865" y="6338459"/>
                  </a:lnTo>
                  <a:lnTo>
                    <a:pt x="12559999" y="6330474"/>
                  </a:lnTo>
                  <a:close/>
                </a:path>
                <a:path w="18799810" h="11198225">
                  <a:moveTo>
                    <a:pt x="12515909" y="6256513"/>
                  </a:moveTo>
                  <a:lnTo>
                    <a:pt x="12512767" y="6255566"/>
                  </a:lnTo>
                  <a:lnTo>
                    <a:pt x="12507444" y="6258811"/>
                  </a:lnTo>
                  <a:lnTo>
                    <a:pt x="12506497" y="6261954"/>
                  </a:lnTo>
                  <a:lnTo>
                    <a:pt x="12509741" y="6267276"/>
                  </a:lnTo>
                  <a:lnTo>
                    <a:pt x="12510314" y="6268703"/>
                  </a:lnTo>
                  <a:lnTo>
                    <a:pt x="12513981" y="6270267"/>
                  </a:lnTo>
                  <a:lnTo>
                    <a:pt x="12515599" y="6270169"/>
                  </a:lnTo>
                  <a:lnTo>
                    <a:pt x="12517168" y="6269262"/>
                  </a:lnTo>
                  <a:lnTo>
                    <a:pt x="12519830" y="6267641"/>
                  </a:lnTo>
                  <a:lnTo>
                    <a:pt x="12520777" y="6264498"/>
                  </a:lnTo>
                  <a:lnTo>
                    <a:pt x="12515909" y="6256513"/>
                  </a:lnTo>
                  <a:close/>
                </a:path>
                <a:path w="18799810" h="11198225">
                  <a:moveTo>
                    <a:pt x="12471486" y="6182410"/>
                  </a:moveTo>
                  <a:lnTo>
                    <a:pt x="12468343" y="6181463"/>
                  </a:lnTo>
                  <a:lnTo>
                    <a:pt x="12463020" y="6184708"/>
                  </a:lnTo>
                  <a:lnTo>
                    <a:pt x="12462073" y="6187850"/>
                  </a:lnTo>
                  <a:lnTo>
                    <a:pt x="12465318" y="6193173"/>
                  </a:lnTo>
                  <a:lnTo>
                    <a:pt x="12465892" y="6194600"/>
                  </a:lnTo>
                  <a:lnTo>
                    <a:pt x="12469556" y="6196163"/>
                  </a:lnTo>
                  <a:lnTo>
                    <a:pt x="12471176" y="6196066"/>
                  </a:lnTo>
                  <a:lnTo>
                    <a:pt x="12472745" y="6195159"/>
                  </a:lnTo>
                  <a:lnTo>
                    <a:pt x="12475407" y="6193538"/>
                  </a:lnTo>
                  <a:lnTo>
                    <a:pt x="12476352" y="6190395"/>
                  </a:lnTo>
                  <a:lnTo>
                    <a:pt x="12471486" y="6182410"/>
                  </a:lnTo>
                  <a:close/>
                </a:path>
                <a:path w="18799810" h="11198225">
                  <a:moveTo>
                    <a:pt x="12426587" y="6108498"/>
                  </a:moveTo>
                  <a:lnTo>
                    <a:pt x="12423446" y="6107552"/>
                  </a:lnTo>
                  <a:lnTo>
                    <a:pt x="12418123" y="6110796"/>
                  </a:lnTo>
                  <a:lnTo>
                    <a:pt x="12417176" y="6113939"/>
                  </a:lnTo>
                  <a:lnTo>
                    <a:pt x="12420419" y="6119261"/>
                  </a:lnTo>
                  <a:lnTo>
                    <a:pt x="12420993" y="6120688"/>
                  </a:lnTo>
                  <a:lnTo>
                    <a:pt x="12424659" y="6122252"/>
                  </a:lnTo>
                  <a:lnTo>
                    <a:pt x="12426610" y="6122296"/>
                  </a:lnTo>
                  <a:lnTo>
                    <a:pt x="12428179" y="6121389"/>
                  </a:lnTo>
                  <a:lnTo>
                    <a:pt x="12430508" y="6119625"/>
                  </a:lnTo>
                  <a:lnTo>
                    <a:pt x="12431454" y="6116483"/>
                  </a:lnTo>
                  <a:lnTo>
                    <a:pt x="12426587" y="6108498"/>
                  </a:lnTo>
                  <a:close/>
                </a:path>
                <a:path w="18799810" h="11198225">
                  <a:moveTo>
                    <a:pt x="12380738" y="6034968"/>
                  </a:moveTo>
                  <a:lnTo>
                    <a:pt x="12371659" y="6040551"/>
                  </a:lnTo>
                  <a:lnTo>
                    <a:pt x="12374904" y="6045874"/>
                  </a:lnTo>
                  <a:lnTo>
                    <a:pt x="12375477" y="6047301"/>
                  </a:lnTo>
                  <a:lnTo>
                    <a:pt x="12377476" y="6048153"/>
                  </a:lnTo>
                  <a:lnTo>
                    <a:pt x="12377953" y="6047963"/>
                  </a:lnTo>
                  <a:lnTo>
                    <a:pt x="12379285" y="6048531"/>
                  </a:lnTo>
                  <a:lnTo>
                    <a:pt x="12381237" y="6048575"/>
                  </a:lnTo>
                  <a:lnTo>
                    <a:pt x="12382805" y="6047670"/>
                  </a:lnTo>
                  <a:lnTo>
                    <a:pt x="12385133" y="6045904"/>
                  </a:lnTo>
                  <a:lnTo>
                    <a:pt x="12385974" y="6043111"/>
                  </a:lnTo>
                  <a:lnTo>
                    <a:pt x="12386079" y="6042762"/>
                  </a:lnTo>
                  <a:lnTo>
                    <a:pt x="12384458" y="6040100"/>
                  </a:lnTo>
                  <a:lnTo>
                    <a:pt x="12382503" y="6037297"/>
                  </a:lnTo>
                  <a:lnTo>
                    <a:pt x="12380738" y="6034968"/>
                  </a:lnTo>
                  <a:close/>
                </a:path>
                <a:path w="18799810" h="11198225">
                  <a:moveTo>
                    <a:pt x="12334888" y="5961438"/>
                  </a:moveTo>
                  <a:lnTo>
                    <a:pt x="12331604" y="5960826"/>
                  </a:lnTo>
                  <a:lnTo>
                    <a:pt x="12326280" y="5964070"/>
                  </a:lnTo>
                  <a:lnTo>
                    <a:pt x="12325735" y="5966990"/>
                  </a:lnTo>
                  <a:lnTo>
                    <a:pt x="12325667" y="5967353"/>
                  </a:lnTo>
                  <a:lnTo>
                    <a:pt x="12327290" y="5970016"/>
                  </a:lnTo>
                  <a:lnTo>
                    <a:pt x="12329245" y="5972820"/>
                  </a:lnTo>
                  <a:lnTo>
                    <a:pt x="12329485" y="5974103"/>
                  </a:lnTo>
                  <a:lnTo>
                    <a:pt x="12331486" y="5974956"/>
                  </a:lnTo>
                  <a:lnTo>
                    <a:pt x="12331960" y="5974766"/>
                  </a:lnTo>
                  <a:lnTo>
                    <a:pt x="12333293" y="5975335"/>
                  </a:lnTo>
                  <a:lnTo>
                    <a:pt x="12340088" y="5969566"/>
                  </a:lnTo>
                  <a:lnTo>
                    <a:pt x="12338466" y="5966903"/>
                  </a:lnTo>
                  <a:lnTo>
                    <a:pt x="12336510" y="5964099"/>
                  </a:lnTo>
                  <a:lnTo>
                    <a:pt x="12334888" y="5961438"/>
                  </a:lnTo>
                  <a:close/>
                </a:path>
                <a:path w="18799810" h="11198225">
                  <a:moveTo>
                    <a:pt x="12288278" y="5888765"/>
                  </a:moveTo>
                  <a:lnTo>
                    <a:pt x="12284994" y="5888153"/>
                  </a:lnTo>
                  <a:lnTo>
                    <a:pt x="12279671" y="5891398"/>
                  </a:lnTo>
                  <a:lnTo>
                    <a:pt x="12279126" y="5894317"/>
                  </a:lnTo>
                  <a:lnTo>
                    <a:pt x="12279058" y="5894682"/>
                  </a:lnTo>
                  <a:lnTo>
                    <a:pt x="12280680" y="5897344"/>
                  </a:lnTo>
                  <a:lnTo>
                    <a:pt x="12282635" y="5900146"/>
                  </a:lnTo>
                  <a:lnTo>
                    <a:pt x="12282875" y="5901431"/>
                  </a:lnTo>
                  <a:lnTo>
                    <a:pt x="12286542" y="5902995"/>
                  </a:lnTo>
                  <a:lnTo>
                    <a:pt x="12288635" y="5902706"/>
                  </a:lnTo>
                  <a:lnTo>
                    <a:pt x="12290204" y="5901799"/>
                  </a:lnTo>
                  <a:lnTo>
                    <a:pt x="12292865" y="5900177"/>
                  </a:lnTo>
                  <a:lnTo>
                    <a:pt x="12293410" y="5897259"/>
                  </a:lnTo>
                  <a:lnTo>
                    <a:pt x="12293478" y="5896894"/>
                  </a:lnTo>
                  <a:lnTo>
                    <a:pt x="12291857" y="5894232"/>
                  </a:lnTo>
                  <a:lnTo>
                    <a:pt x="12289901" y="5891427"/>
                  </a:lnTo>
                  <a:lnTo>
                    <a:pt x="12288278" y="5888765"/>
                  </a:lnTo>
                  <a:close/>
                </a:path>
                <a:path w="18799810" h="11198225">
                  <a:moveTo>
                    <a:pt x="12240433" y="5817143"/>
                  </a:moveTo>
                  <a:lnTo>
                    <a:pt x="12236816" y="5816388"/>
                  </a:lnTo>
                  <a:lnTo>
                    <a:pt x="12234488" y="5818153"/>
                  </a:lnTo>
                  <a:lnTo>
                    <a:pt x="12231826" y="5819774"/>
                  </a:lnTo>
                  <a:lnTo>
                    <a:pt x="12231071" y="5823391"/>
                  </a:lnTo>
                  <a:lnTo>
                    <a:pt x="12232835" y="5825720"/>
                  </a:lnTo>
                  <a:lnTo>
                    <a:pt x="12234790" y="5828524"/>
                  </a:lnTo>
                  <a:lnTo>
                    <a:pt x="12235173" y="5829475"/>
                  </a:lnTo>
                  <a:lnTo>
                    <a:pt x="12237172" y="5830328"/>
                  </a:lnTo>
                  <a:lnTo>
                    <a:pt x="12237030" y="5830661"/>
                  </a:lnTo>
                  <a:lnTo>
                    <a:pt x="12238697" y="5831372"/>
                  </a:lnTo>
                  <a:lnTo>
                    <a:pt x="12240790" y="5831083"/>
                  </a:lnTo>
                  <a:lnTo>
                    <a:pt x="12242359" y="5830176"/>
                  </a:lnTo>
                  <a:lnTo>
                    <a:pt x="12245021" y="5828555"/>
                  </a:lnTo>
                  <a:lnTo>
                    <a:pt x="12245775" y="5824936"/>
                  </a:lnTo>
                  <a:lnTo>
                    <a:pt x="12244011" y="5822609"/>
                  </a:lnTo>
                  <a:lnTo>
                    <a:pt x="12242056" y="5819805"/>
                  </a:lnTo>
                  <a:lnTo>
                    <a:pt x="12240433" y="5817143"/>
                  </a:lnTo>
                  <a:close/>
                </a:path>
                <a:path w="18799810" h="11198225">
                  <a:moveTo>
                    <a:pt x="12191304" y="5745760"/>
                  </a:moveTo>
                  <a:lnTo>
                    <a:pt x="12187686" y="5745005"/>
                  </a:lnTo>
                  <a:lnTo>
                    <a:pt x="12183030" y="5748534"/>
                  </a:lnTo>
                  <a:lnTo>
                    <a:pt x="12182275" y="5752151"/>
                  </a:lnTo>
                  <a:lnTo>
                    <a:pt x="12184040" y="5754480"/>
                  </a:lnTo>
                  <a:lnTo>
                    <a:pt x="12185995" y="5757284"/>
                  </a:lnTo>
                  <a:lnTo>
                    <a:pt x="12186710" y="5758377"/>
                  </a:lnTo>
                  <a:lnTo>
                    <a:pt x="12190043" y="5759799"/>
                  </a:lnTo>
                  <a:lnTo>
                    <a:pt x="12191993" y="5759843"/>
                  </a:lnTo>
                  <a:lnTo>
                    <a:pt x="12193704" y="5758602"/>
                  </a:lnTo>
                  <a:lnTo>
                    <a:pt x="12196033" y="5756838"/>
                  </a:lnTo>
                  <a:lnTo>
                    <a:pt x="12196788" y="5753221"/>
                  </a:lnTo>
                  <a:lnTo>
                    <a:pt x="12195024" y="5750892"/>
                  </a:lnTo>
                  <a:lnTo>
                    <a:pt x="12193069" y="5748089"/>
                  </a:lnTo>
                  <a:lnTo>
                    <a:pt x="12191304" y="5745760"/>
                  </a:lnTo>
                  <a:close/>
                </a:path>
                <a:path w="18799810" h="11198225">
                  <a:moveTo>
                    <a:pt x="12140465" y="5675617"/>
                  </a:moveTo>
                  <a:lnTo>
                    <a:pt x="12137181" y="5675004"/>
                  </a:lnTo>
                  <a:lnTo>
                    <a:pt x="12132524" y="5678533"/>
                  </a:lnTo>
                  <a:lnTo>
                    <a:pt x="12131911" y="5681817"/>
                  </a:lnTo>
                  <a:lnTo>
                    <a:pt x="12133675" y="5684145"/>
                  </a:lnTo>
                  <a:lnTo>
                    <a:pt x="12135629" y="5686949"/>
                  </a:lnTo>
                  <a:lnTo>
                    <a:pt x="12136347" y="5688043"/>
                  </a:lnTo>
                  <a:lnTo>
                    <a:pt x="12139345" y="5689322"/>
                  </a:lnTo>
                  <a:lnTo>
                    <a:pt x="12141297" y="5689367"/>
                  </a:lnTo>
                  <a:lnTo>
                    <a:pt x="12143008" y="5688126"/>
                  </a:lnTo>
                  <a:lnTo>
                    <a:pt x="12145335" y="5686362"/>
                  </a:lnTo>
                  <a:lnTo>
                    <a:pt x="12145949" y="5683078"/>
                  </a:lnTo>
                  <a:lnTo>
                    <a:pt x="12144185" y="5680749"/>
                  </a:lnTo>
                  <a:lnTo>
                    <a:pt x="12142229" y="5677945"/>
                  </a:lnTo>
                  <a:lnTo>
                    <a:pt x="12140465" y="5675617"/>
                  </a:lnTo>
                  <a:close/>
                </a:path>
                <a:path w="18799810" h="11198225">
                  <a:moveTo>
                    <a:pt x="12089483" y="5605807"/>
                  </a:moveTo>
                  <a:lnTo>
                    <a:pt x="12086056" y="5605528"/>
                  </a:lnTo>
                  <a:lnTo>
                    <a:pt x="12081398" y="5609056"/>
                  </a:lnTo>
                  <a:lnTo>
                    <a:pt x="12081119" y="5612482"/>
                  </a:lnTo>
                  <a:lnTo>
                    <a:pt x="12082884" y="5614811"/>
                  </a:lnTo>
                  <a:lnTo>
                    <a:pt x="12084840" y="5617615"/>
                  </a:lnTo>
                  <a:lnTo>
                    <a:pt x="12085222" y="5618567"/>
                  </a:lnTo>
                  <a:lnTo>
                    <a:pt x="12088553" y="5619988"/>
                  </a:lnTo>
                  <a:lnTo>
                    <a:pt x="12090647" y="5619699"/>
                  </a:lnTo>
                  <a:lnTo>
                    <a:pt x="12092358" y="5618458"/>
                  </a:lnTo>
                  <a:lnTo>
                    <a:pt x="12094687" y="5616694"/>
                  </a:lnTo>
                  <a:lnTo>
                    <a:pt x="12094966" y="5613268"/>
                  </a:lnTo>
                  <a:lnTo>
                    <a:pt x="12093203" y="5610939"/>
                  </a:lnTo>
                  <a:lnTo>
                    <a:pt x="12091246" y="5608136"/>
                  </a:lnTo>
                  <a:lnTo>
                    <a:pt x="12089483" y="5605807"/>
                  </a:lnTo>
                  <a:close/>
                </a:path>
                <a:path w="18799810" h="11198225">
                  <a:moveTo>
                    <a:pt x="1808632" y="1179759"/>
                  </a:moveTo>
                  <a:lnTo>
                    <a:pt x="1800300" y="1176204"/>
                  </a:lnTo>
                  <a:lnTo>
                    <a:pt x="1796972" y="1177543"/>
                  </a:lnTo>
                  <a:lnTo>
                    <a:pt x="1794697" y="1182875"/>
                  </a:lnTo>
                  <a:lnTo>
                    <a:pt x="1796035" y="1186203"/>
                  </a:lnTo>
                  <a:lnTo>
                    <a:pt x="1804367" y="1189758"/>
                  </a:lnTo>
                  <a:lnTo>
                    <a:pt x="1807696" y="1188419"/>
                  </a:lnTo>
                  <a:lnTo>
                    <a:pt x="1809971" y="1183088"/>
                  </a:lnTo>
                  <a:lnTo>
                    <a:pt x="1808632" y="1179759"/>
                  </a:lnTo>
                  <a:close/>
                </a:path>
                <a:path w="18799810" h="11198225">
                  <a:moveTo>
                    <a:pt x="1888435" y="1213406"/>
                  </a:moveTo>
                  <a:lnTo>
                    <a:pt x="1880102" y="1209851"/>
                  </a:lnTo>
                  <a:lnTo>
                    <a:pt x="1876774" y="1211190"/>
                  </a:lnTo>
                  <a:lnTo>
                    <a:pt x="1874500" y="1216521"/>
                  </a:lnTo>
                  <a:lnTo>
                    <a:pt x="1875837" y="1219850"/>
                  </a:lnTo>
                  <a:lnTo>
                    <a:pt x="1884170" y="1223405"/>
                  </a:lnTo>
                  <a:lnTo>
                    <a:pt x="1887499" y="1222066"/>
                  </a:lnTo>
                  <a:lnTo>
                    <a:pt x="1889773" y="1216735"/>
                  </a:lnTo>
                  <a:lnTo>
                    <a:pt x="1888435" y="1213406"/>
                  </a:lnTo>
                  <a:close/>
                </a:path>
                <a:path w="18799810" h="11198225">
                  <a:moveTo>
                    <a:pt x="1729448" y="1145587"/>
                  </a:moveTo>
                  <a:lnTo>
                    <a:pt x="1723782" y="1143170"/>
                  </a:lnTo>
                  <a:lnTo>
                    <a:pt x="1719517" y="1153169"/>
                  </a:lnTo>
                  <a:lnTo>
                    <a:pt x="1725182" y="1155586"/>
                  </a:lnTo>
                  <a:lnTo>
                    <a:pt x="1728512" y="1154248"/>
                  </a:lnTo>
                  <a:lnTo>
                    <a:pt x="1730786" y="1148916"/>
                  </a:lnTo>
                  <a:lnTo>
                    <a:pt x="1729448" y="1145587"/>
                  </a:lnTo>
                  <a:close/>
                </a:path>
                <a:path w="18799810" h="11198225">
                  <a:moveTo>
                    <a:pt x="1968522" y="1246386"/>
                  </a:moveTo>
                  <a:lnTo>
                    <a:pt x="1959856" y="1242689"/>
                  </a:lnTo>
                  <a:lnTo>
                    <a:pt x="1956861" y="1244170"/>
                  </a:lnTo>
                  <a:lnTo>
                    <a:pt x="1954586" y="1249503"/>
                  </a:lnTo>
                  <a:lnTo>
                    <a:pt x="1955924" y="1252831"/>
                  </a:lnTo>
                  <a:lnTo>
                    <a:pt x="1964590" y="1256527"/>
                  </a:lnTo>
                  <a:lnTo>
                    <a:pt x="1967585" y="1255048"/>
                  </a:lnTo>
                  <a:lnTo>
                    <a:pt x="1970002" y="1249382"/>
                  </a:lnTo>
                  <a:lnTo>
                    <a:pt x="1968522" y="1246386"/>
                  </a:lnTo>
                  <a:close/>
                </a:path>
                <a:path w="18799810" h="11198225">
                  <a:moveTo>
                    <a:pt x="1650356" y="1110273"/>
                  </a:moveTo>
                  <a:lnTo>
                    <a:pt x="1642024" y="1106719"/>
                  </a:lnTo>
                  <a:lnTo>
                    <a:pt x="1638696" y="1108057"/>
                  </a:lnTo>
                  <a:lnTo>
                    <a:pt x="1636421" y="1113390"/>
                  </a:lnTo>
                  <a:lnTo>
                    <a:pt x="1637759" y="1116718"/>
                  </a:lnTo>
                  <a:lnTo>
                    <a:pt x="1646091" y="1120272"/>
                  </a:lnTo>
                  <a:lnTo>
                    <a:pt x="1649419" y="1118935"/>
                  </a:lnTo>
                  <a:lnTo>
                    <a:pt x="1651694" y="1113602"/>
                  </a:lnTo>
                  <a:lnTo>
                    <a:pt x="1650356" y="1110273"/>
                  </a:lnTo>
                  <a:close/>
                </a:path>
                <a:path w="18799810" h="11198225">
                  <a:moveTo>
                    <a:pt x="12036504" y="5537903"/>
                  </a:moveTo>
                  <a:lnTo>
                    <a:pt x="12033080" y="5537624"/>
                  </a:lnTo>
                  <a:lnTo>
                    <a:pt x="12028422" y="5541154"/>
                  </a:lnTo>
                  <a:lnTo>
                    <a:pt x="12028143" y="5544580"/>
                  </a:lnTo>
                  <a:lnTo>
                    <a:pt x="12029906" y="5546908"/>
                  </a:lnTo>
                  <a:lnTo>
                    <a:pt x="12032004" y="5549378"/>
                  </a:lnTo>
                  <a:lnTo>
                    <a:pt x="12032386" y="5550329"/>
                  </a:lnTo>
                  <a:lnTo>
                    <a:pt x="12035720" y="5551751"/>
                  </a:lnTo>
                  <a:lnTo>
                    <a:pt x="12037813" y="5551463"/>
                  </a:lnTo>
                  <a:lnTo>
                    <a:pt x="12039524" y="5550223"/>
                  </a:lnTo>
                  <a:lnTo>
                    <a:pt x="12041851" y="5548459"/>
                  </a:lnTo>
                  <a:lnTo>
                    <a:pt x="12042132" y="5545032"/>
                  </a:lnTo>
                  <a:lnTo>
                    <a:pt x="12040367" y="5542703"/>
                  </a:lnTo>
                  <a:lnTo>
                    <a:pt x="12038269" y="5540232"/>
                  </a:lnTo>
                  <a:lnTo>
                    <a:pt x="12036504" y="5537903"/>
                  </a:lnTo>
                  <a:close/>
                </a:path>
                <a:path w="18799810" h="11198225">
                  <a:moveTo>
                    <a:pt x="2048893" y="1278700"/>
                  </a:moveTo>
                  <a:lnTo>
                    <a:pt x="2040227" y="1275003"/>
                  </a:lnTo>
                  <a:lnTo>
                    <a:pt x="2037232" y="1276484"/>
                  </a:lnTo>
                  <a:lnTo>
                    <a:pt x="2034815" y="1282150"/>
                  </a:lnTo>
                  <a:lnTo>
                    <a:pt x="2036295" y="1285144"/>
                  </a:lnTo>
                  <a:lnTo>
                    <a:pt x="2038962" y="1286282"/>
                  </a:lnTo>
                  <a:lnTo>
                    <a:pt x="2039104" y="1285948"/>
                  </a:lnTo>
                  <a:lnTo>
                    <a:pt x="2045103" y="1288507"/>
                  </a:lnTo>
                  <a:lnTo>
                    <a:pt x="2048098" y="1287028"/>
                  </a:lnTo>
                  <a:lnTo>
                    <a:pt x="2050373" y="1281695"/>
                  </a:lnTo>
                  <a:lnTo>
                    <a:pt x="2048893" y="1278700"/>
                  </a:lnTo>
                  <a:close/>
                </a:path>
                <a:path w="18799810" h="11198225">
                  <a:moveTo>
                    <a:pt x="1571407" y="1074626"/>
                  </a:moveTo>
                  <a:lnTo>
                    <a:pt x="1565741" y="1072209"/>
                  </a:lnTo>
                  <a:lnTo>
                    <a:pt x="1561476" y="1082208"/>
                  </a:lnTo>
                  <a:lnTo>
                    <a:pt x="1566809" y="1084483"/>
                  </a:lnTo>
                  <a:lnTo>
                    <a:pt x="1569995" y="1083479"/>
                  </a:lnTo>
                  <a:lnTo>
                    <a:pt x="1571132" y="1080813"/>
                  </a:lnTo>
                  <a:lnTo>
                    <a:pt x="1572745" y="1077955"/>
                  </a:lnTo>
                  <a:lnTo>
                    <a:pt x="1571407" y="1074626"/>
                  </a:lnTo>
                  <a:close/>
                </a:path>
                <a:path w="18799810" h="11198225">
                  <a:moveTo>
                    <a:pt x="2128930" y="1310872"/>
                  </a:moveTo>
                  <a:lnTo>
                    <a:pt x="2120598" y="1307318"/>
                  </a:lnTo>
                  <a:lnTo>
                    <a:pt x="2117603" y="1308797"/>
                  </a:lnTo>
                  <a:lnTo>
                    <a:pt x="2115328" y="1314130"/>
                  </a:lnTo>
                  <a:lnTo>
                    <a:pt x="2116808" y="1317125"/>
                  </a:lnTo>
                  <a:lnTo>
                    <a:pt x="2125140" y="1320680"/>
                  </a:lnTo>
                  <a:lnTo>
                    <a:pt x="2128136" y="1319199"/>
                  </a:lnTo>
                  <a:lnTo>
                    <a:pt x="2130411" y="1313866"/>
                  </a:lnTo>
                  <a:lnTo>
                    <a:pt x="2128930" y="1310872"/>
                  </a:lnTo>
                  <a:close/>
                </a:path>
                <a:path w="18799810" h="11198225">
                  <a:moveTo>
                    <a:pt x="1485170" y="1033901"/>
                  </a:moveTo>
                  <a:lnTo>
                    <a:pt x="1481841" y="1035238"/>
                  </a:lnTo>
                  <a:lnTo>
                    <a:pt x="1480336" y="1038536"/>
                  </a:lnTo>
                  <a:lnTo>
                    <a:pt x="1479233" y="1040430"/>
                  </a:lnTo>
                  <a:lnTo>
                    <a:pt x="1480429" y="1044091"/>
                  </a:lnTo>
                  <a:lnTo>
                    <a:pt x="1489095" y="1047788"/>
                  </a:lnTo>
                  <a:lnTo>
                    <a:pt x="1492281" y="1046784"/>
                  </a:lnTo>
                  <a:lnTo>
                    <a:pt x="1493786" y="1043485"/>
                  </a:lnTo>
                  <a:lnTo>
                    <a:pt x="1494889" y="1041592"/>
                  </a:lnTo>
                  <a:lnTo>
                    <a:pt x="1493693" y="1037931"/>
                  </a:lnTo>
                  <a:lnTo>
                    <a:pt x="1488027" y="1035514"/>
                  </a:lnTo>
                  <a:lnTo>
                    <a:pt x="1485170" y="1033901"/>
                  </a:lnTo>
                  <a:close/>
                </a:path>
                <a:path w="18799810" h="11198225">
                  <a:moveTo>
                    <a:pt x="2209537" y="1341710"/>
                  </a:moveTo>
                  <a:lnTo>
                    <a:pt x="2201204" y="1338155"/>
                  </a:lnTo>
                  <a:lnTo>
                    <a:pt x="2198209" y="1339636"/>
                  </a:lnTo>
                  <a:lnTo>
                    <a:pt x="2195934" y="1344969"/>
                  </a:lnTo>
                  <a:lnTo>
                    <a:pt x="2197414" y="1347965"/>
                  </a:lnTo>
                  <a:lnTo>
                    <a:pt x="2205747" y="1351519"/>
                  </a:lnTo>
                  <a:lnTo>
                    <a:pt x="2208742" y="1350038"/>
                  </a:lnTo>
                  <a:lnTo>
                    <a:pt x="2211017" y="1344705"/>
                  </a:lnTo>
                  <a:lnTo>
                    <a:pt x="2209537" y="1341710"/>
                  </a:lnTo>
                  <a:close/>
                </a:path>
                <a:path w="18799810" h="11198225">
                  <a:moveTo>
                    <a:pt x="1407264" y="996730"/>
                  </a:moveTo>
                  <a:lnTo>
                    <a:pt x="1403936" y="998067"/>
                  </a:lnTo>
                  <a:lnTo>
                    <a:pt x="1402430" y="1001365"/>
                  </a:lnTo>
                  <a:lnTo>
                    <a:pt x="1401328" y="1003258"/>
                  </a:lnTo>
                  <a:lnTo>
                    <a:pt x="1402523" y="1006920"/>
                  </a:lnTo>
                  <a:lnTo>
                    <a:pt x="1411189" y="1010617"/>
                  </a:lnTo>
                  <a:lnTo>
                    <a:pt x="1414376" y="1009612"/>
                  </a:lnTo>
                  <a:lnTo>
                    <a:pt x="1415881" y="1006315"/>
                  </a:lnTo>
                  <a:lnTo>
                    <a:pt x="1416984" y="1004421"/>
                  </a:lnTo>
                  <a:lnTo>
                    <a:pt x="1415788" y="1000760"/>
                  </a:lnTo>
                  <a:lnTo>
                    <a:pt x="1410122" y="998343"/>
                  </a:lnTo>
                  <a:lnTo>
                    <a:pt x="1407264" y="996730"/>
                  </a:lnTo>
                  <a:close/>
                </a:path>
                <a:path w="18799810" h="11198225">
                  <a:moveTo>
                    <a:pt x="2290761" y="1372025"/>
                  </a:moveTo>
                  <a:lnTo>
                    <a:pt x="2285094" y="1369607"/>
                  </a:lnTo>
                  <a:lnTo>
                    <a:pt x="2282286" y="1368803"/>
                  </a:lnTo>
                  <a:lnTo>
                    <a:pt x="2279291" y="1370283"/>
                  </a:lnTo>
                  <a:lnTo>
                    <a:pt x="2277016" y="1375616"/>
                  </a:lnTo>
                  <a:lnTo>
                    <a:pt x="2278497" y="1378611"/>
                  </a:lnTo>
                  <a:lnTo>
                    <a:pt x="2284496" y="1381170"/>
                  </a:lnTo>
                  <a:lnTo>
                    <a:pt x="2287304" y="1381974"/>
                  </a:lnTo>
                  <a:lnTo>
                    <a:pt x="2290300" y="1380494"/>
                  </a:lnTo>
                  <a:lnTo>
                    <a:pt x="2291437" y="1377828"/>
                  </a:lnTo>
                  <a:lnTo>
                    <a:pt x="2292040" y="1375721"/>
                  </a:lnTo>
                  <a:lnTo>
                    <a:pt x="2292241" y="1375020"/>
                  </a:lnTo>
                  <a:lnTo>
                    <a:pt x="2290761" y="1372025"/>
                  </a:lnTo>
                  <a:close/>
                </a:path>
                <a:path w="18799810" h="11198225">
                  <a:moveTo>
                    <a:pt x="1335452" y="960975"/>
                  </a:moveTo>
                  <a:lnTo>
                    <a:pt x="1329786" y="958558"/>
                  </a:lnTo>
                  <a:lnTo>
                    <a:pt x="1326266" y="959421"/>
                  </a:lnTo>
                  <a:lnTo>
                    <a:pt x="1323991" y="964754"/>
                  </a:lnTo>
                  <a:lnTo>
                    <a:pt x="1324996" y="967940"/>
                  </a:lnTo>
                  <a:lnTo>
                    <a:pt x="1327520" y="969411"/>
                  </a:lnTo>
                  <a:lnTo>
                    <a:pt x="1333520" y="971970"/>
                  </a:lnTo>
                  <a:lnTo>
                    <a:pt x="1336706" y="970965"/>
                  </a:lnTo>
                  <a:lnTo>
                    <a:pt x="1338981" y="965632"/>
                  </a:lnTo>
                  <a:lnTo>
                    <a:pt x="1337976" y="962446"/>
                  </a:lnTo>
                  <a:lnTo>
                    <a:pt x="1335452" y="960975"/>
                  </a:lnTo>
                  <a:close/>
                </a:path>
                <a:path w="18799810" h="11198225">
                  <a:moveTo>
                    <a:pt x="2371986" y="1402338"/>
                  </a:moveTo>
                  <a:lnTo>
                    <a:pt x="2366319" y="1399921"/>
                  </a:lnTo>
                  <a:lnTo>
                    <a:pt x="2363510" y="1399117"/>
                  </a:lnTo>
                  <a:lnTo>
                    <a:pt x="2360515" y="1400597"/>
                  </a:lnTo>
                  <a:lnTo>
                    <a:pt x="2359377" y="1403264"/>
                  </a:lnTo>
                  <a:lnTo>
                    <a:pt x="2358775" y="1405370"/>
                  </a:lnTo>
                  <a:lnTo>
                    <a:pt x="2358574" y="1406072"/>
                  </a:lnTo>
                  <a:lnTo>
                    <a:pt x="2359720" y="1408926"/>
                  </a:lnTo>
                  <a:lnTo>
                    <a:pt x="2365720" y="1411485"/>
                  </a:lnTo>
                  <a:lnTo>
                    <a:pt x="2368528" y="1412289"/>
                  </a:lnTo>
                  <a:lnTo>
                    <a:pt x="2371524" y="1410808"/>
                  </a:lnTo>
                  <a:lnTo>
                    <a:pt x="2372661" y="1408142"/>
                  </a:lnTo>
                  <a:lnTo>
                    <a:pt x="2373292" y="1406047"/>
                  </a:lnTo>
                  <a:lnTo>
                    <a:pt x="2373607" y="1405000"/>
                  </a:lnTo>
                  <a:lnTo>
                    <a:pt x="2371986" y="1402338"/>
                  </a:lnTo>
                  <a:close/>
                </a:path>
                <a:path w="18799810" h="11198225">
                  <a:moveTo>
                    <a:pt x="2453160" y="1431843"/>
                  </a:moveTo>
                  <a:lnTo>
                    <a:pt x="2447494" y="1429426"/>
                  </a:lnTo>
                  <a:lnTo>
                    <a:pt x="2444686" y="1428622"/>
                  </a:lnTo>
                  <a:lnTo>
                    <a:pt x="2441690" y="1430103"/>
                  </a:lnTo>
                  <a:lnTo>
                    <a:pt x="2440553" y="1432769"/>
                  </a:lnTo>
                  <a:lnTo>
                    <a:pt x="2439950" y="1434875"/>
                  </a:lnTo>
                  <a:lnTo>
                    <a:pt x="2439749" y="1435578"/>
                  </a:lnTo>
                  <a:lnTo>
                    <a:pt x="2440896" y="1438431"/>
                  </a:lnTo>
                  <a:lnTo>
                    <a:pt x="2446895" y="1440990"/>
                  </a:lnTo>
                  <a:lnTo>
                    <a:pt x="2449703" y="1441794"/>
                  </a:lnTo>
                  <a:lnTo>
                    <a:pt x="2452699" y="1440314"/>
                  </a:lnTo>
                  <a:lnTo>
                    <a:pt x="2453837" y="1437647"/>
                  </a:lnTo>
                  <a:lnTo>
                    <a:pt x="2454467" y="1435553"/>
                  </a:lnTo>
                  <a:lnTo>
                    <a:pt x="2454782" y="1434505"/>
                  </a:lnTo>
                  <a:lnTo>
                    <a:pt x="2453160" y="1431843"/>
                  </a:lnTo>
                  <a:close/>
                </a:path>
                <a:path w="18799810" h="11198225">
                  <a:moveTo>
                    <a:pt x="1258209" y="921328"/>
                  </a:moveTo>
                  <a:lnTo>
                    <a:pt x="1252543" y="918911"/>
                  </a:lnTo>
                  <a:lnTo>
                    <a:pt x="1249023" y="919774"/>
                  </a:lnTo>
                  <a:lnTo>
                    <a:pt x="1246606" y="925440"/>
                  </a:lnTo>
                  <a:lnTo>
                    <a:pt x="1247611" y="928627"/>
                  </a:lnTo>
                  <a:lnTo>
                    <a:pt x="1250135" y="930098"/>
                  </a:lnTo>
                  <a:lnTo>
                    <a:pt x="1256134" y="932657"/>
                  </a:lnTo>
                  <a:lnTo>
                    <a:pt x="1259320" y="931652"/>
                  </a:lnTo>
                  <a:lnTo>
                    <a:pt x="1261737" y="925986"/>
                  </a:lnTo>
                  <a:lnTo>
                    <a:pt x="1260734" y="922799"/>
                  </a:lnTo>
                  <a:lnTo>
                    <a:pt x="1258209" y="921328"/>
                  </a:lnTo>
                  <a:close/>
                </a:path>
                <a:path w="18799810" h="11198225">
                  <a:moveTo>
                    <a:pt x="2534762" y="1460349"/>
                  </a:moveTo>
                  <a:lnTo>
                    <a:pt x="2531953" y="1459545"/>
                  </a:lnTo>
                  <a:lnTo>
                    <a:pt x="2528954" y="1458265"/>
                  </a:lnTo>
                  <a:lnTo>
                    <a:pt x="2526145" y="1457461"/>
                  </a:lnTo>
                  <a:lnTo>
                    <a:pt x="2523150" y="1458942"/>
                  </a:lnTo>
                  <a:lnTo>
                    <a:pt x="2522013" y="1461607"/>
                  </a:lnTo>
                  <a:lnTo>
                    <a:pt x="2521208" y="1464417"/>
                  </a:lnTo>
                  <a:lnTo>
                    <a:pt x="2522355" y="1467269"/>
                  </a:lnTo>
                  <a:lnTo>
                    <a:pt x="2525022" y="1468406"/>
                  </a:lnTo>
                  <a:lnTo>
                    <a:pt x="2525498" y="1468215"/>
                  </a:lnTo>
                  <a:lnTo>
                    <a:pt x="2528497" y="1469494"/>
                  </a:lnTo>
                  <a:lnTo>
                    <a:pt x="2531306" y="1470299"/>
                  </a:lnTo>
                  <a:lnTo>
                    <a:pt x="2534301" y="1468819"/>
                  </a:lnTo>
                  <a:lnTo>
                    <a:pt x="2535438" y="1466152"/>
                  </a:lnTo>
                  <a:lnTo>
                    <a:pt x="2536242" y="1463344"/>
                  </a:lnTo>
                  <a:lnTo>
                    <a:pt x="2534762" y="1460349"/>
                  </a:lnTo>
                  <a:close/>
                </a:path>
                <a:path w="18799810" h="11198225">
                  <a:moveTo>
                    <a:pt x="1181726" y="880824"/>
                  </a:moveTo>
                  <a:lnTo>
                    <a:pt x="1176060" y="878407"/>
                  </a:lnTo>
                  <a:lnTo>
                    <a:pt x="1172540" y="879270"/>
                  </a:lnTo>
                  <a:lnTo>
                    <a:pt x="1170265" y="884603"/>
                  </a:lnTo>
                  <a:lnTo>
                    <a:pt x="1171270" y="887789"/>
                  </a:lnTo>
                  <a:lnTo>
                    <a:pt x="1173652" y="889593"/>
                  </a:lnTo>
                  <a:lnTo>
                    <a:pt x="1179651" y="892153"/>
                  </a:lnTo>
                  <a:lnTo>
                    <a:pt x="1182838" y="891148"/>
                  </a:lnTo>
                  <a:lnTo>
                    <a:pt x="1185112" y="885815"/>
                  </a:lnTo>
                  <a:lnTo>
                    <a:pt x="1184108" y="882628"/>
                  </a:lnTo>
                  <a:lnTo>
                    <a:pt x="1181726" y="880824"/>
                  </a:lnTo>
                  <a:close/>
                </a:path>
                <a:path w="18799810" h="11198225">
                  <a:moveTo>
                    <a:pt x="2616697" y="1488996"/>
                  </a:moveTo>
                  <a:lnTo>
                    <a:pt x="2613889" y="1488192"/>
                  </a:lnTo>
                  <a:lnTo>
                    <a:pt x="2610889" y="1486913"/>
                  </a:lnTo>
                  <a:lnTo>
                    <a:pt x="2608080" y="1486109"/>
                  </a:lnTo>
                  <a:lnTo>
                    <a:pt x="2605085" y="1487588"/>
                  </a:lnTo>
                  <a:lnTo>
                    <a:pt x="2603948" y="1490255"/>
                  </a:lnTo>
                  <a:lnTo>
                    <a:pt x="2603143" y="1493064"/>
                  </a:lnTo>
                  <a:lnTo>
                    <a:pt x="2604290" y="1495916"/>
                  </a:lnTo>
                  <a:lnTo>
                    <a:pt x="2606957" y="1497054"/>
                  </a:lnTo>
                  <a:lnTo>
                    <a:pt x="2607099" y="1496720"/>
                  </a:lnTo>
                  <a:lnTo>
                    <a:pt x="2610432" y="1498142"/>
                  </a:lnTo>
                  <a:lnTo>
                    <a:pt x="2613240" y="1498947"/>
                  </a:lnTo>
                  <a:lnTo>
                    <a:pt x="2616236" y="1497467"/>
                  </a:lnTo>
                  <a:lnTo>
                    <a:pt x="2617373" y="1494800"/>
                  </a:lnTo>
                  <a:lnTo>
                    <a:pt x="2618177" y="1491992"/>
                  </a:lnTo>
                  <a:lnTo>
                    <a:pt x="2616697" y="1488996"/>
                  </a:lnTo>
                  <a:close/>
                </a:path>
                <a:path w="18799810" h="11198225">
                  <a:moveTo>
                    <a:pt x="1099861" y="837237"/>
                  </a:moveTo>
                  <a:lnTo>
                    <a:pt x="1096674" y="838242"/>
                  </a:lnTo>
                  <a:lnTo>
                    <a:pt x="1093733" y="843289"/>
                  </a:lnTo>
                  <a:lnTo>
                    <a:pt x="1094738" y="846476"/>
                  </a:lnTo>
                  <a:lnTo>
                    <a:pt x="1097120" y="848280"/>
                  </a:lnTo>
                  <a:lnTo>
                    <a:pt x="1103119" y="850839"/>
                  </a:lnTo>
                  <a:lnTo>
                    <a:pt x="1106163" y="850168"/>
                  </a:lnTo>
                  <a:lnTo>
                    <a:pt x="1107301" y="847502"/>
                  </a:lnTo>
                  <a:lnTo>
                    <a:pt x="1108771" y="844977"/>
                  </a:lnTo>
                  <a:lnTo>
                    <a:pt x="1107766" y="841791"/>
                  </a:lnTo>
                  <a:lnTo>
                    <a:pt x="1105384" y="839987"/>
                  </a:lnTo>
                  <a:lnTo>
                    <a:pt x="1102385" y="838708"/>
                  </a:lnTo>
                  <a:lnTo>
                    <a:pt x="1099861" y="837237"/>
                  </a:lnTo>
                  <a:close/>
                </a:path>
                <a:path w="18799810" h="11198225">
                  <a:moveTo>
                    <a:pt x="2698441" y="1517168"/>
                  </a:moveTo>
                  <a:lnTo>
                    <a:pt x="2695633" y="1516364"/>
                  </a:lnTo>
                  <a:lnTo>
                    <a:pt x="2692633" y="1515085"/>
                  </a:lnTo>
                  <a:lnTo>
                    <a:pt x="2689824" y="1514281"/>
                  </a:lnTo>
                  <a:lnTo>
                    <a:pt x="2686829" y="1515761"/>
                  </a:lnTo>
                  <a:lnTo>
                    <a:pt x="2685692" y="1518427"/>
                  </a:lnTo>
                  <a:lnTo>
                    <a:pt x="2684888" y="1521235"/>
                  </a:lnTo>
                  <a:lnTo>
                    <a:pt x="2686034" y="1524088"/>
                  </a:lnTo>
                  <a:lnTo>
                    <a:pt x="2688701" y="1525226"/>
                  </a:lnTo>
                  <a:lnTo>
                    <a:pt x="2688843" y="1524892"/>
                  </a:lnTo>
                  <a:lnTo>
                    <a:pt x="2692176" y="1526314"/>
                  </a:lnTo>
                  <a:lnTo>
                    <a:pt x="2694985" y="1527118"/>
                  </a:lnTo>
                  <a:lnTo>
                    <a:pt x="2697980" y="1525639"/>
                  </a:lnTo>
                  <a:lnTo>
                    <a:pt x="2699117" y="1522972"/>
                  </a:lnTo>
                  <a:lnTo>
                    <a:pt x="2699921" y="1520164"/>
                  </a:lnTo>
                  <a:lnTo>
                    <a:pt x="2698441" y="1517168"/>
                  </a:lnTo>
                  <a:close/>
                </a:path>
                <a:path w="18799810" h="11198225">
                  <a:moveTo>
                    <a:pt x="11982435" y="5470716"/>
                  </a:moveTo>
                  <a:lnTo>
                    <a:pt x="11979009" y="5470437"/>
                  </a:lnTo>
                  <a:lnTo>
                    <a:pt x="11974351" y="5473966"/>
                  </a:lnTo>
                  <a:lnTo>
                    <a:pt x="11974072" y="5477393"/>
                  </a:lnTo>
                  <a:lnTo>
                    <a:pt x="11975836" y="5479720"/>
                  </a:lnTo>
                  <a:lnTo>
                    <a:pt x="11977934" y="5482191"/>
                  </a:lnTo>
                  <a:lnTo>
                    <a:pt x="11978315" y="5483142"/>
                  </a:lnTo>
                  <a:lnTo>
                    <a:pt x="11981649" y="5484564"/>
                  </a:lnTo>
                  <a:lnTo>
                    <a:pt x="11983742" y="5484275"/>
                  </a:lnTo>
                  <a:lnTo>
                    <a:pt x="11985453" y="5483036"/>
                  </a:lnTo>
                  <a:lnTo>
                    <a:pt x="11987781" y="5481270"/>
                  </a:lnTo>
                  <a:lnTo>
                    <a:pt x="11988062" y="5477844"/>
                  </a:lnTo>
                  <a:lnTo>
                    <a:pt x="11986297" y="5475515"/>
                  </a:lnTo>
                  <a:lnTo>
                    <a:pt x="11984199" y="5473045"/>
                  </a:lnTo>
                  <a:lnTo>
                    <a:pt x="11982435" y="5470716"/>
                  </a:lnTo>
                  <a:close/>
                </a:path>
                <a:path w="18799810" h="11198225">
                  <a:moveTo>
                    <a:pt x="2780327" y="1545007"/>
                  </a:moveTo>
                  <a:lnTo>
                    <a:pt x="2777518" y="1544203"/>
                  </a:lnTo>
                  <a:lnTo>
                    <a:pt x="2774519" y="1542923"/>
                  </a:lnTo>
                  <a:lnTo>
                    <a:pt x="2771377" y="1541977"/>
                  </a:lnTo>
                  <a:lnTo>
                    <a:pt x="2768715" y="1543599"/>
                  </a:lnTo>
                  <a:lnTo>
                    <a:pt x="2767577" y="1546266"/>
                  </a:lnTo>
                  <a:lnTo>
                    <a:pt x="2766773" y="1549075"/>
                  </a:lnTo>
                  <a:lnTo>
                    <a:pt x="2767920" y="1551927"/>
                  </a:lnTo>
                  <a:lnTo>
                    <a:pt x="2770587" y="1553065"/>
                  </a:lnTo>
                  <a:lnTo>
                    <a:pt x="2770729" y="1552732"/>
                  </a:lnTo>
                  <a:lnTo>
                    <a:pt x="2774061" y="1554154"/>
                  </a:lnTo>
                  <a:lnTo>
                    <a:pt x="2777203" y="1555100"/>
                  </a:lnTo>
                  <a:lnTo>
                    <a:pt x="2779865" y="1553477"/>
                  </a:lnTo>
                  <a:lnTo>
                    <a:pt x="2781003" y="1550810"/>
                  </a:lnTo>
                  <a:lnTo>
                    <a:pt x="2781807" y="1548002"/>
                  </a:lnTo>
                  <a:lnTo>
                    <a:pt x="2780327" y="1545007"/>
                  </a:lnTo>
                  <a:close/>
                </a:path>
                <a:path w="18799810" h="11198225">
                  <a:moveTo>
                    <a:pt x="1024706" y="794541"/>
                  </a:moveTo>
                  <a:lnTo>
                    <a:pt x="1021186" y="795404"/>
                  </a:lnTo>
                  <a:lnTo>
                    <a:pt x="1020049" y="798069"/>
                  </a:lnTo>
                  <a:lnTo>
                    <a:pt x="1018436" y="800928"/>
                  </a:lnTo>
                  <a:lnTo>
                    <a:pt x="1019441" y="804114"/>
                  </a:lnTo>
                  <a:lnTo>
                    <a:pt x="1021823" y="805919"/>
                  </a:lnTo>
                  <a:lnTo>
                    <a:pt x="1028156" y="808620"/>
                  </a:lnTo>
                  <a:lnTo>
                    <a:pt x="1031200" y="807948"/>
                  </a:lnTo>
                  <a:lnTo>
                    <a:pt x="1032337" y="805281"/>
                  </a:lnTo>
                  <a:lnTo>
                    <a:pt x="1033950" y="802424"/>
                  </a:lnTo>
                  <a:lnTo>
                    <a:pt x="1032945" y="799237"/>
                  </a:lnTo>
                  <a:lnTo>
                    <a:pt x="1030563" y="797433"/>
                  </a:lnTo>
                  <a:lnTo>
                    <a:pt x="1027564" y="796154"/>
                  </a:lnTo>
                  <a:lnTo>
                    <a:pt x="1024706" y="794541"/>
                  </a:lnTo>
                  <a:close/>
                </a:path>
                <a:path w="18799810" h="11198225">
                  <a:moveTo>
                    <a:pt x="2862497" y="1572179"/>
                  </a:moveTo>
                  <a:lnTo>
                    <a:pt x="2859689" y="1571375"/>
                  </a:lnTo>
                  <a:lnTo>
                    <a:pt x="2856689" y="1570095"/>
                  </a:lnTo>
                  <a:lnTo>
                    <a:pt x="2853547" y="1569149"/>
                  </a:lnTo>
                  <a:lnTo>
                    <a:pt x="2850885" y="1570772"/>
                  </a:lnTo>
                  <a:lnTo>
                    <a:pt x="2849748" y="1573438"/>
                  </a:lnTo>
                  <a:lnTo>
                    <a:pt x="2848944" y="1576247"/>
                  </a:lnTo>
                  <a:lnTo>
                    <a:pt x="2850091" y="1579099"/>
                  </a:lnTo>
                  <a:lnTo>
                    <a:pt x="2852757" y="1580236"/>
                  </a:lnTo>
                  <a:lnTo>
                    <a:pt x="2852899" y="1579903"/>
                  </a:lnTo>
                  <a:lnTo>
                    <a:pt x="2856233" y="1581325"/>
                  </a:lnTo>
                  <a:lnTo>
                    <a:pt x="2859375" y="1582271"/>
                  </a:lnTo>
                  <a:lnTo>
                    <a:pt x="2862036" y="1580649"/>
                  </a:lnTo>
                  <a:lnTo>
                    <a:pt x="2863173" y="1577984"/>
                  </a:lnTo>
                  <a:lnTo>
                    <a:pt x="2863977" y="1575174"/>
                  </a:lnTo>
                  <a:lnTo>
                    <a:pt x="2862497" y="1572179"/>
                  </a:lnTo>
                  <a:close/>
                </a:path>
                <a:path w="18799810" h="11198225">
                  <a:moveTo>
                    <a:pt x="950311" y="750988"/>
                  </a:moveTo>
                  <a:lnTo>
                    <a:pt x="946791" y="751851"/>
                  </a:lnTo>
                  <a:lnTo>
                    <a:pt x="943850" y="756899"/>
                  </a:lnTo>
                  <a:lnTo>
                    <a:pt x="944712" y="760419"/>
                  </a:lnTo>
                  <a:lnTo>
                    <a:pt x="947094" y="762222"/>
                  </a:lnTo>
                  <a:lnTo>
                    <a:pt x="953427" y="764924"/>
                  </a:lnTo>
                  <a:lnTo>
                    <a:pt x="956471" y="764253"/>
                  </a:lnTo>
                  <a:lnTo>
                    <a:pt x="957609" y="761586"/>
                  </a:lnTo>
                  <a:lnTo>
                    <a:pt x="959080" y="759062"/>
                  </a:lnTo>
                  <a:lnTo>
                    <a:pt x="958217" y="755543"/>
                  </a:lnTo>
                  <a:lnTo>
                    <a:pt x="955835" y="753738"/>
                  </a:lnTo>
                  <a:lnTo>
                    <a:pt x="952835" y="752459"/>
                  </a:lnTo>
                  <a:lnTo>
                    <a:pt x="950311" y="750988"/>
                  </a:lnTo>
                  <a:close/>
                </a:path>
                <a:path w="18799810" h="11198225">
                  <a:moveTo>
                    <a:pt x="2944810" y="1599019"/>
                  </a:moveTo>
                  <a:lnTo>
                    <a:pt x="2941859" y="1598547"/>
                  </a:lnTo>
                  <a:lnTo>
                    <a:pt x="2938860" y="1597267"/>
                  </a:lnTo>
                  <a:lnTo>
                    <a:pt x="2935718" y="1596321"/>
                  </a:lnTo>
                  <a:lnTo>
                    <a:pt x="2933056" y="1597944"/>
                  </a:lnTo>
                  <a:lnTo>
                    <a:pt x="2931919" y="1600610"/>
                  </a:lnTo>
                  <a:lnTo>
                    <a:pt x="2931114" y="1603419"/>
                  </a:lnTo>
                  <a:lnTo>
                    <a:pt x="2932261" y="1606272"/>
                  </a:lnTo>
                  <a:lnTo>
                    <a:pt x="2934927" y="1607409"/>
                  </a:lnTo>
                  <a:lnTo>
                    <a:pt x="2935069" y="1607076"/>
                  </a:lnTo>
                  <a:lnTo>
                    <a:pt x="2938403" y="1608498"/>
                  </a:lnTo>
                  <a:lnTo>
                    <a:pt x="2941545" y="1609444"/>
                  </a:lnTo>
                  <a:lnTo>
                    <a:pt x="2944207" y="1607821"/>
                  </a:lnTo>
                  <a:lnTo>
                    <a:pt x="2945344" y="1605154"/>
                  </a:lnTo>
                  <a:lnTo>
                    <a:pt x="2946290" y="1602013"/>
                  </a:lnTo>
                  <a:lnTo>
                    <a:pt x="2944810" y="1599019"/>
                  </a:lnTo>
                  <a:close/>
                </a:path>
                <a:path w="18799810" h="11198225">
                  <a:moveTo>
                    <a:pt x="3026931" y="1625382"/>
                  </a:moveTo>
                  <a:lnTo>
                    <a:pt x="3023981" y="1624910"/>
                  </a:lnTo>
                  <a:lnTo>
                    <a:pt x="3020981" y="1623630"/>
                  </a:lnTo>
                  <a:lnTo>
                    <a:pt x="3018173" y="1622826"/>
                  </a:lnTo>
                  <a:lnTo>
                    <a:pt x="3015511" y="1624449"/>
                  </a:lnTo>
                  <a:lnTo>
                    <a:pt x="3014373" y="1627116"/>
                  </a:lnTo>
                  <a:lnTo>
                    <a:pt x="3013569" y="1629924"/>
                  </a:lnTo>
                  <a:lnTo>
                    <a:pt x="3014716" y="1632777"/>
                  </a:lnTo>
                  <a:lnTo>
                    <a:pt x="3017382" y="1633915"/>
                  </a:lnTo>
                  <a:lnTo>
                    <a:pt x="3017525" y="1633581"/>
                  </a:lnTo>
                  <a:lnTo>
                    <a:pt x="3020857" y="1635003"/>
                  </a:lnTo>
                  <a:lnTo>
                    <a:pt x="3023666" y="1635807"/>
                  </a:lnTo>
                  <a:lnTo>
                    <a:pt x="3026328" y="1634184"/>
                  </a:lnTo>
                  <a:lnTo>
                    <a:pt x="3027465" y="1631518"/>
                  </a:lnTo>
                  <a:lnTo>
                    <a:pt x="3028412" y="1628376"/>
                  </a:lnTo>
                  <a:lnTo>
                    <a:pt x="3026931" y="1625382"/>
                  </a:lnTo>
                  <a:close/>
                </a:path>
                <a:path w="18799810" h="11198225">
                  <a:moveTo>
                    <a:pt x="881867" y="709186"/>
                  </a:moveTo>
                  <a:lnTo>
                    <a:pt x="878867" y="707906"/>
                  </a:lnTo>
                  <a:lnTo>
                    <a:pt x="875734" y="712479"/>
                  </a:lnTo>
                  <a:lnTo>
                    <a:pt x="872793" y="717527"/>
                  </a:lnTo>
                  <a:lnTo>
                    <a:pt x="879459" y="720371"/>
                  </a:lnTo>
                  <a:lnTo>
                    <a:pt x="882312" y="719225"/>
                  </a:lnTo>
                  <a:lnTo>
                    <a:pt x="883640" y="717033"/>
                  </a:lnTo>
                  <a:lnTo>
                    <a:pt x="885111" y="714509"/>
                  </a:lnTo>
                  <a:lnTo>
                    <a:pt x="884106" y="711323"/>
                  </a:lnTo>
                  <a:lnTo>
                    <a:pt x="881867" y="709186"/>
                  </a:lnTo>
                  <a:close/>
                </a:path>
                <a:path w="18799810" h="11198225">
                  <a:moveTo>
                    <a:pt x="3109386" y="1651887"/>
                  </a:moveTo>
                  <a:lnTo>
                    <a:pt x="3106436" y="1651416"/>
                  </a:lnTo>
                  <a:lnTo>
                    <a:pt x="3100769" y="1648999"/>
                  </a:lnTo>
                  <a:lnTo>
                    <a:pt x="3097965" y="1650955"/>
                  </a:lnTo>
                  <a:lnTo>
                    <a:pt x="3096828" y="1653621"/>
                  </a:lnTo>
                  <a:lnTo>
                    <a:pt x="3096355" y="1655389"/>
                  </a:lnTo>
                  <a:lnTo>
                    <a:pt x="3096166" y="1656097"/>
                  </a:lnTo>
                  <a:lnTo>
                    <a:pt x="3097313" y="1658949"/>
                  </a:lnTo>
                  <a:lnTo>
                    <a:pt x="3103312" y="1661508"/>
                  </a:lnTo>
                  <a:lnTo>
                    <a:pt x="3106121" y="1662312"/>
                  </a:lnTo>
                  <a:lnTo>
                    <a:pt x="3108783" y="1660691"/>
                  </a:lnTo>
                  <a:lnTo>
                    <a:pt x="3109920" y="1658024"/>
                  </a:lnTo>
                  <a:lnTo>
                    <a:pt x="3110866" y="1654882"/>
                  </a:lnTo>
                  <a:lnTo>
                    <a:pt x="3109386" y="1651887"/>
                  </a:lnTo>
                  <a:close/>
                </a:path>
                <a:path w="18799810" h="11198225">
                  <a:moveTo>
                    <a:pt x="11926370" y="5405436"/>
                  </a:moveTo>
                  <a:lnTo>
                    <a:pt x="11922943" y="5405156"/>
                  </a:lnTo>
                  <a:lnTo>
                    <a:pt x="11920614" y="5406920"/>
                  </a:lnTo>
                  <a:lnTo>
                    <a:pt x="11918619" y="5408827"/>
                  </a:lnTo>
                  <a:lnTo>
                    <a:pt x="11918339" y="5412254"/>
                  </a:lnTo>
                  <a:lnTo>
                    <a:pt x="11920104" y="5414582"/>
                  </a:lnTo>
                  <a:lnTo>
                    <a:pt x="11922726" y="5417670"/>
                  </a:lnTo>
                  <a:lnTo>
                    <a:pt x="11926060" y="5419092"/>
                  </a:lnTo>
                  <a:lnTo>
                    <a:pt x="11928152" y="5418802"/>
                  </a:lnTo>
                  <a:lnTo>
                    <a:pt x="11929863" y="5417563"/>
                  </a:lnTo>
                  <a:lnTo>
                    <a:pt x="11932192" y="5415798"/>
                  </a:lnTo>
                  <a:lnTo>
                    <a:pt x="11932138" y="5412229"/>
                  </a:lnTo>
                  <a:lnTo>
                    <a:pt x="11930373" y="5409901"/>
                  </a:lnTo>
                  <a:lnTo>
                    <a:pt x="11928276" y="5407431"/>
                  </a:lnTo>
                  <a:lnTo>
                    <a:pt x="11926370" y="5405436"/>
                  </a:lnTo>
                  <a:close/>
                </a:path>
                <a:path w="18799810" h="11198225">
                  <a:moveTo>
                    <a:pt x="808467" y="663299"/>
                  </a:moveTo>
                  <a:lnTo>
                    <a:pt x="805467" y="662020"/>
                  </a:lnTo>
                  <a:lnTo>
                    <a:pt x="802335" y="666593"/>
                  </a:lnTo>
                  <a:lnTo>
                    <a:pt x="799393" y="671641"/>
                  </a:lnTo>
                  <a:lnTo>
                    <a:pt x="805393" y="674200"/>
                  </a:lnTo>
                  <a:lnTo>
                    <a:pt x="808436" y="673530"/>
                  </a:lnTo>
                  <a:lnTo>
                    <a:pt x="809765" y="671338"/>
                  </a:lnTo>
                  <a:lnTo>
                    <a:pt x="811712" y="668622"/>
                  </a:lnTo>
                  <a:lnTo>
                    <a:pt x="810707" y="665437"/>
                  </a:lnTo>
                  <a:lnTo>
                    <a:pt x="808467" y="663299"/>
                  </a:lnTo>
                  <a:close/>
                </a:path>
                <a:path w="18799810" h="11198225">
                  <a:moveTo>
                    <a:pt x="3191983" y="1678060"/>
                  </a:moveTo>
                  <a:lnTo>
                    <a:pt x="3189033" y="1677588"/>
                  </a:lnTo>
                  <a:lnTo>
                    <a:pt x="3183366" y="1675171"/>
                  </a:lnTo>
                  <a:lnTo>
                    <a:pt x="3180562" y="1677127"/>
                  </a:lnTo>
                  <a:lnTo>
                    <a:pt x="3179425" y="1679793"/>
                  </a:lnTo>
                  <a:lnTo>
                    <a:pt x="3178763" y="1682269"/>
                  </a:lnTo>
                  <a:lnTo>
                    <a:pt x="3179910" y="1685122"/>
                  </a:lnTo>
                  <a:lnTo>
                    <a:pt x="3182576" y="1686259"/>
                  </a:lnTo>
                  <a:lnTo>
                    <a:pt x="3182385" y="1685784"/>
                  </a:lnTo>
                  <a:lnTo>
                    <a:pt x="3188718" y="1688485"/>
                  </a:lnTo>
                  <a:lnTo>
                    <a:pt x="3191522" y="1686529"/>
                  </a:lnTo>
                  <a:lnTo>
                    <a:pt x="3192659" y="1683862"/>
                  </a:lnTo>
                  <a:lnTo>
                    <a:pt x="3193463" y="1681054"/>
                  </a:lnTo>
                  <a:lnTo>
                    <a:pt x="3191983" y="1678060"/>
                  </a:lnTo>
                  <a:close/>
                </a:path>
                <a:path w="18799810" h="11198225">
                  <a:moveTo>
                    <a:pt x="3274389" y="1703756"/>
                  </a:moveTo>
                  <a:lnTo>
                    <a:pt x="3271439" y="1703284"/>
                  </a:lnTo>
                  <a:lnTo>
                    <a:pt x="3265773" y="1700867"/>
                  </a:lnTo>
                  <a:lnTo>
                    <a:pt x="3262968" y="1702823"/>
                  </a:lnTo>
                  <a:lnTo>
                    <a:pt x="3261831" y="1705490"/>
                  </a:lnTo>
                  <a:lnTo>
                    <a:pt x="3261169" y="1707965"/>
                  </a:lnTo>
                  <a:lnTo>
                    <a:pt x="3262315" y="1710818"/>
                  </a:lnTo>
                  <a:lnTo>
                    <a:pt x="3264982" y="1711956"/>
                  </a:lnTo>
                  <a:lnTo>
                    <a:pt x="3265458" y="1711764"/>
                  </a:lnTo>
                  <a:lnTo>
                    <a:pt x="3271124" y="1714181"/>
                  </a:lnTo>
                  <a:lnTo>
                    <a:pt x="3273928" y="1712226"/>
                  </a:lnTo>
                  <a:lnTo>
                    <a:pt x="3276203" y="1706892"/>
                  </a:lnTo>
                  <a:lnTo>
                    <a:pt x="3274389" y="1703756"/>
                  </a:lnTo>
                  <a:close/>
                </a:path>
                <a:path w="18799810" h="11198225">
                  <a:moveTo>
                    <a:pt x="730112" y="613330"/>
                  </a:moveTo>
                  <a:lnTo>
                    <a:pt x="726735" y="613858"/>
                  </a:lnTo>
                  <a:lnTo>
                    <a:pt x="723977" y="618591"/>
                  </a:lnTo>
                  <a:lnTo>
                    <a:pt x="723793" y="618907"/>
                  </a:lnTo>
                  <a:lnTo>
                    <a:pt x="724322" y="622285"/>
                  </a:lnTo>
                  <a:lnTo>
                    <a:pt x="726846" y="623756"/>
                  </a:lnTo>
                  <a:lnTo>
                    <a:pt x="729562" y="625702"/>
                  </a:lnTo>
                  <a:lnTo>
                    <a:pt x="732561" y="626981"/>
                  </a:lnTo>
                  <a:lnTo>
                    <a:pt x="735605" y="626310"/>
                  </a:lnTo>
                  <a:lnTo>
                    <a:pt x="736744" y="624431"/>
                  </a:lnTo>
                  <a:lnTo>
                    <a:pt x="738405" y="621595"/>
                  </a:lnTo>
                  <a:lnTo>
                    <a:pt x="737876" y="618217"/>
                  </a:lnTo>
                  <a:lnTo>
                    <a:pt x="735351" y="616747"/>
                  </a:lnTo>
                  <a:lnTo>
                    <a:pt x="732636" y="614801"/>
                  </a:lnTo>
                  <a:lnTo>
                    <a:pt x="730112" y="613330"/>
                  </a:lnTo>
                  <a:close/>
                </a:path>
                <a:path w="18799810" h="11198225">
                  <a:moveTo>
                    <a:pt x="3357413" y="1728928"/>
                  </a:moveTo>
                  <a:lnTo>
                    <a:pt x="3354462" y="1728457"/>
                  </a:lnTo>
                  <a:lnTo>
                    <a:pt x="3348795" y="1726040"/>
                  </a:lnTo>
                  <a:lnTo>
                    <a:pt x="3345992" y="1727996"/>
                  </a:lnTo>
                  <a:lnTo>
                    <a:pt x="3344854" y="1730662"/>
                  </a:lnTo>
                  <a:lnTo>
                    <a:pt x="3344192" y="1733138"/>
                  </a:lnTo>
                  <a:lnTo>
                    <a:pt x="3345339" y="1735990"/>
                  </a:lnTo>
                  <a:lnTo>
                    <a:pt x="3348006" y="1737127"/>
                  </a:lnTo>
                  <a:lnTo>
                    <a:pt x="3348481" y="1736936"/>
                  </a:lnTo>
                  <a:lnTo>
                    <a:pt x="3354147" y="1739353"/>
                  </a:lnTo>
                  <a:lnTo>
                    <a:pt x="3356951" y="1737398"/>
                  </a:lnTo>
                  <a:lnTo>
                    <a:pt x="3359226" y="1732065"/>
                  </a:lnTo>
                  <a:lnTo>
                    <a:pt x="3357413" y="1728928"/>
                  </a:lnTo>
                  <a:close/>
                </a:path>
                <a:path w="18799810" h="11198225">
                  <a:moveTo>
                    <a:pt x="3439961" y="1754292"/>
                  </a:moveTo>
                  <a:lnTo>
                    <a:pt x="3437010" y="1753821"/>
                  </a:lnTo>
                  <a:lnTo>
                    <a:pt x="3431344" y="1751404"/>
                  </a:lnTo>
                  <a:lnTo>
                    <a:pt x="3428539" y="1753359"/>
                  </a:lnTo>
                  <a:lnTo>
                    <a:pt x="3427402" y="1756026"/>
                  </a:lnTo>
                  <a:lnTo>
                    <a:pt x="3426740" y="1758500"/>
                  </a:lnTo>
                  <a:lnTo>
                    <a:pt x="3427887" y="1761354"/>
                  </a:lnTo>
                  <a:lnTo>
                    <a:pt x="3430553" y="1762491"/>
                  </a:lnTo>
                  <a:lnTo>
                    <a:pt x="3431029" y="1762300"/>
                  </a:lnTo>
                  <a:lnTo>
                    <a:pt x="3436695" y="1764717"/>
                  </a:lnTo>
                  <a:lnTo>
                    <a:pt x="3439499" y="1762761"/>
                  </a:lnTo>
                  <a:lnTo>
                    <a:pt x="3441774" y="1757428"/>
                  </a:lnTo>
                  <a:lnTo>
                    <a:pt x="3439961" y="1754292"/>
                  </a:lnTo>
                  <a:close/>
                </a:path>
                <a:path w="18799810" h="11198225">
                  <a:moveTo>
                    <a:pt x="658992" y="564870"/>
                  </a:moveTo>
                  <a:lnTo>
                    <a:pt x="655614" y="565399"/>
                  </a:lnTo>
                  <a:lnTo>
                    <a:pt x="653810" y="567782"/>
                  </a:lnTo>
                  <a:lnTo>
                    <a:pt x="652339" y="570305"/>
                  </a:lnTo>
                  <a:lnTo>
                    <a:pt x="652869" y="573682"/>
                  </a:lnTo>
                  <a:lnTo>
                    <a:pt x="655251" y="575486"/>
                  </a:lnTo>
                  <a:lnTo>
                    <a:pt x="657966" y="577433"/>
                  </a:lnTo>
                  <a:lnTo>
                    <a:pt x="661299" y="578855"/>
                  </a:lnTo>
                  <a:lnTo>
                    <a:pt x="664343" y="578184"/>
                  </a:lnTo>
                  <a:lnTo>
                    <a:pt x="665672" y="575993"/>
                  </a:lnTo>
                  <a:lnTo>
                    <a:pt x="667142" y="573469"/>
                  </a:lnTo>
                  <a:lnTo>
                    <a:pt x="666613" y="570091"/>
                  </a:lnTo>
                  <a:lnTo>
                    <a:pt x="664231" y="568287"/>
                  </a:lnTo>
                  <a:lnTo>
                    <a:pt x="661516" y="566341"/>
                  </a:lnTo>
                  <a:lnTo>
                    <a:pt x="658992" y="564870"/>
                  </a:lnTo>
                  <a:close/>
                </a:path>
                <a:path w="18799810" h="11198225">
                  <a:moveTo>
                    <a:pt x="11868686" y="5340252"/>
                  </a:moveTo>
                  <a:lnTo>
                    <a:pt x="11865117" y="5340306"/>
                  </a:lnTo>
                  <a:lnTo>
                    <a:pt x="11863123" y="5342212"/>
                  </a:lnTo>
                  <a:lnTo>
                    <a:pt x="11860652" y="5344310"/>
                  </a:lnTo>
                  <a:lnTo>
                    <a:pt x="11860705" y="5347880"/>
                  </a:lnTo>
                  <a:lnTo>
                    <a:pt x="11862612" y="5349874"/>
                  </a:lnTo>
                  <a:lnTo>
                    <a:pt x="11865233" y="5352962"/>
                  </a:lnTo>
                  <a:lnTo>
                    <a:pt x="11866568" y="5353531"/>
                  </a:lnTo>
                  <a:lnTo>
                    <a:pt x="11866426" y="5353865"/>
                  </a:lnTo>
                  <a:lnTo>
                    <a:pt x="11868426" y="5354718"/>
                  </a:lnTo>
                  <a:lnTo>
                    <a:pt x="11870660" y="5354095"/>
                  </a:lnTo>
                  <a:lnTo>
                    <a:pt x="11872371" y="5352856"/>
                  </a:lnTo>
                  <a:lnTo>
                    <a:pt x="11874841" y="5350757"/>
                  </a:lnTo>
                  <a:lnTo>
                    <a:pt x="11874787" y="5347188"/>
                  </a:lnTo>
                  <a:lnTo>
                    <a:pt x="11872881" y="5345194"/>
                  </a:lnTo>
                  <a:lnTo>
                    <a:pt x="11868686" y="5340252"/>
                  </a:lnTo>
                  <a:close/>
                </a:path>
                <a:path w="18799810" h="11198225">
                  <a:moveTo>
                    <a:pt x="3523268" y="1778798"/>
                  </a:moveTo>
                  <a:lnTo>
                    <a:pt x="3520318" y="1778326"/>
                  </a:lnTo>
                  <a:lnTo>
                    <a:pt x="3517318" y="1777046"/>
                  </a:lnTo>
                  <a:lnTo>
                    <a:pt x="3514509" y="1776242"/>
                  </a:lnTo>
                  <a:lnTo>
                    <a:pt x="3511705" y="1778198"/>
                  </a:lnTo>
                  <a:lnTo>
                    <a:pt x="3510568" y="1780864"/>
                  </a:lnTo>
                  <a:lnTo>
                    <a:pt x="3509906" y="1783340"/>
                  </a:lnTo>
                  <a:lnTo>
                    <a:pt x="3511386" y="1786335"/>
                  </a:lnTo>
                  <a:lnTo>
                    <a:pt x="3513719" y="1787331"/>
                  </a:lnTo>
                  <a:lnTo>
                    <a:pt x="3513528" y="1786855"/>
                  </a:lnTo>
                  <a:lnTo>
                    <a:pt x="3513861" y="1786997"/>
                  </a:lnTo>
                  <a:lnTo>
                    <a:pt x="3514336" y="1786806"/>
                  </a:lnTo>
                  <a:lnTo>
                    <a:pt x="3520003" y="1789223"/>
                  </a:lnTo>
                  <a:lnTo>
                    <a:pt x="3522807" y="1787267"/>
                  </a:lnTo>
                  <a:lnTo>
                    <a:pt x="3525082" y="1781934"/>
                  </a:lnTo>
                  <a:lnTo>
                    <a:pt x="3523268" y="1778798"/>
                  </a:lnTo>
                  <a:close/>
                </a:path>
                <a:path w="18799810" h="11198225">
                  <a:moveTo>
                    <a:pt x="3606101" y="1803494"/>
                  </a:moveTo>
                  <a:lnTo>
                    <a:pt x="3603150" y="1803023"/>
                  </a:lnTo>
                  <a:lnTo>
                    <a:pt x="3600150" y="1801744"/>
                  </a:lnTo>
                  <a:lnTo>
                    <a:pt x="3597342" y="1800940"/>
                  </a:lnTo>
                  <a:lnTo>
                    <a:pt x="3594538" y="1802894"/>
                  </a:lnTo>
                  <a:lnTo>
                    <a:pt x="3593400" y="1805561"/>
                  </a:lnTo>
                  <a:lnTo>
                    <a:pt x="3592739" y="1808036"/>
                  </a:lnTo>
                  <a:lnTo>
                    <a:pt x="3594218" y="1811031"/>
                  </a:lnTo>
                  <a:lnTo>
                    <a:pt x="3596885" y="1812169"/>
                  </a:lnTo>
                  <a:lnTo>
                    <a:pt x="3597360" y="1811978"/>
                  </a:lnTo>
                  <a:lnTo>
                    <a:pt x="3600360" y="1813257"/>
                  </a:lnTo>
                  <a:lnTo>
                    <a:pt x="3603169" y="1814061"/>
                  </a:lnTo>
                  <a:lnTo>
                    <a:pt x="3605972" y="1812106"/>
                  </a:lnTo>
                  <a:lnTo>
                    <a:pt x="3607110" y="1809439"/>
                  </a:lnTo>
                  <a:lnTo>
                    <a:pt x="3607914" y="1806631"/>
                  </a:lnTo>
                  <a:lnTo>
                    <a:pt x="3606101" y="1803494"/>
                  </a:lnTo>
                  <a:close/>
                </a:path>
                <a:path w="18799810" h="11198225">
                  <a:moveTo>
                    <a:pt x="588298" y="515411"/>
                  </a:moveTo>
                  <a:lnTo>
                    <a:pt x="584921" y="515940"/>
                  </a:lnTo>
                  <a:lnTo>
                    <a:pt x="581313" y="520704"/>
                  </a:lnTo>
                  <a:lnTo>
                    <a:pt x="581842" y="524082"/>
                  </a:lnTo>
                  <a:lnTo>
                    <a:pt x="584224" y="525885"/>
                  </a:lnTo>
                  <a:lnTo>
                    <a:pt x="586939" y="527832"/>
                  </a:lnTo>
                  <a:lnTo>
                    <a:pt x="587939" y="528258"/>
                  </a:lnTo>
                  <a:lnTo>
                    <a:pt x="587797" y="528591"/>
                  </a:lnTo>
                  <a:lnTo>
                    <a:pt x="590130" y="529587"/>
                  </a:lnTo>
                  <a:lnTo>
                    <a:pt x="592839" y="528773"/>
                  </a:lnTo>
                  <a:lnTo>
                    <a:pt x="594502" y="526725"/>
                  </a:lnTo>
                  <a:lnTo>
                    <a:pt x="596307" y="524342"/>
                  </a:lnTo>
                  <a:lnTo>
                    <a:pt x="595777" y="520965"/>
                  </a:lnTo>
                  <a:lnTo>
                    <a:pt x="593395" y="519161"/>
                  </a:lnTo>
                  <a:lnTo>
                    <a:pt x="590680" y="517215"/>
                  </a:lnTo>
                  <a:lnTo>
                    <a:pt x="588298" y="515411"/>
                  </a:lnTo>
                  <a:close/>
                </a:path>
                <a:path w="18799810" h="11198225">
                  <a:moveTo>
                    <a:pt x="3689076" y="1827857"/>
                  </a:moveTo>
                  <a:lnTo>
                    <a:pt x="3686125" y="1827386"/>
                  </a:lnTo>
                  <a:lnTo>
                    <a:pt x="3683125" y="1826106"/>
                  </a:lnTo>
                  <a:lnTo>
                    <a:pt x="3680316" y="1825302"/>
                  </a:lnTo>
                  <a:lnTo>
                    <a:pt x="3677512" y="1827258"/>
                  </a:lnTo>
                  <a:lnTo>
                    <a:pt x="3676374" y="1829925"/>
                  </a:lnTo>
                  <a:lnTo>
                    <a:pt x="3675713" y="1832400"/>
                  </a:lnTo>
                  <a:lnTo>
                    <a:pt x="3677193" y="1835396"/>
                  </a:lnTo>
                  <a:lnTo>
                    <a:pt x="3679859" y="1836533"/>
                  </a:lnTo>
                  <a:lnTo>
                    <a:pt x="3680334" y="1836342"/>
                  </a:lnTo>
                  <a:lnTo>
                    <a:pt x="3683335" y="1837621"/>
                  </a:lnTo>
                  <a:lnTo>
                    <a:pt x="3686143" y="1838425"/>
                  </a:lnTo>
                  <a:lnTo>
                    <a:pt x="3688947" y="1836470"/>
                  </a:lnTo>
                  <a:lnTo>
                    <a:pt x="3690084" y="1833803"/>
                  </a:lnTo>
                  <a:lnTo>
                    <a:pt x="3690889" y="1830994"/>
                  </a:lnTo>
                  <a:lnTo>
                    <a:pt x="3689076" y="1827857"/>
                  </a:lnTo>
                  <a:close/>
                </a:path>
                <a:path w="18799810" h="11198225">
                  <a:moveTo>
                    <a:pt x="517982" y="464142"/>
                  </a:moveTo>
                  <a:lnTo>
                    <a:pt x="514605" y="464672"/>
                  </a:lnTo>
                  <a:lnTo>
                    <a:pt x="510996" y="469436"/>
                  </a:lnTo>
                  <a:lnTo>
                    <a:pt x="511526" y="472813"/>
                  </a:lnTo>
                  <a:lnTo>
                    <a:pt x="513908" y="474617"/>
                  </a:lnTo>
                  <a:lnTo>
                    <a:pt x="516623" y="476563"/>
                  </a:lnTo>
                  <a:lnTo>
                    <a:pt x="519956" y="477985"/>
                  </a:lnTo>
                  <a:lnTo>
                    <a:pt x="522525" y="477505"/>
                  </a:lnTo>
                  <a:lnTo>
                    <a:pt x="524187" y="475457"/>
                  </a:lnTo>
                  <a:lnTo>
                    <a:pt x="525991" y="473074"/>
                  </a:lnTo>
                  <a:lnTo>
                    <a:pt x="525462" y="469697"/>
                  </a:lnTo>
                  <a:lnTo>
                    <a:pt x="523080" y="467893"/>
                  </a:lnTo>
                  <a:lnTo>
                    <a:pt x="520364" y="465947"/>
                  </a:lnTo>
                  <a:lnTo>
                    <a:pt x="517982" y="464142"/>
                  </a:lnTo>
                  <a:close/>
                </a:path>
                <a:path w="18799810" h="11198225">
                  <a:moveTo>
                    <a:pt x="3772525" y="1852029"/>
                  </a:moveTo>
                  <a:lnTo>
                    <a:pt x="3769574" y="1851559"/>
                  </a:lnTo>
                  <a:lnTo>
                    <a:pt x="3766575" y="1850279"/>
                  </a:lnTo>
                  <a:lnTo>
                    <a:pt x="3763766" y="1849475"/>
                  </a:lnTo>
                  <a:lnTo>
                    <a:pt x="3760962" y="1851431"/>
                  </a:lnTo>
                  <a:lnTo>
                    <a:pt x="3759825" y="1854097"/>
                  </a:lnTo>
                  <a:lnTo>
                    <a:pt x="3759163" y="1856573"/>
                  </a:lnTo>
                  <a:lnTo>
                    <a:pt x="3760643" y="1859567"/>
                  </a:lnTo>
                  <a:lnTo>
                    <a:pt x="3763309" y="1860704"/>
                  </a:lnTo>
                  <a:lnTo>
                    <a:pt x="3763785" y="1860513"/>
                  </a:lnTo>
                  <a:lnTo>
                    <a:pt x="3766784" y="1861793"/>
                  </a:lnTo>
                  <a:lnTo>
                    <a:pt x="3769593" y="1862597"/>
                  </a:lnTo>
                  <a:lnTo>
                    <a:pt x="3772397" y="1860642"/>
                  </a:lnTo>
                  <a:lnTo>
                    <a:pt x="3773534" y="1857976"/>
                  </a:lnTo>
                  <a:lnTo>
                    <a:pt x="3774338" y="1855167"/>
                  </a:lnTo>
                  <a:lnTo>
                    <a:pt x="3772525" y="1852029"/>
                  </a:lnTo>
                  <a:close/>
                </a:path>
                <a:path w="18799810" h="11198225">
                  <a:moveTo>
                    <a:pt x="11809341" y="5277119"/>
                  </a:moveTo>
                  <a:lnTo>
                    <a:pt x="11805914" y="5276838"/>
                  </a:lnTo>
                  <a:lnTo>
                    <a:pt x="11801639" y="5281319"/>
                  </a:lnTo>
                  <a:lnTo>
                    <a:pt x="11801392" y="5284364"/>
                  </a:lnTo>
                  <a:lnTo>
                    <a:pt x="11801361" y="5284745"/>
                  </a:lnTo>
                  <a:lnTo>
                    <a:pt x="11803600" y="5286882"/>
                  </a:lnTo>
                  <a:lnTo>
                    <a:pt x="11806224" y="5289972"/>
                  </a:lnTo>
                  <a:lnTo>
                    <a:pt x="11809555" y="5291393"/>
                  </a:lnTo>
                  <a:lnTo>
                    <a:pt x="11811982" y="5291246"/>
                  </a:lnTo>
                  <a:lnTo>
                    <a:pt x="11813249" y="5289816"/>
                  </a:lnTo>
                  <a:lnTo>
                    <a:pt x="11815638" y="5287290"/>
                  </a:lnTo>
                  <a:lnTo>
                    <a:pt x="11815918" y="5283863"/>
                  </a:lnTo>
                  <a:lnTo>
                    <a:pt x="11813679" y="5281726"/>
                  </a:lnTo>
                  <a:lnTo>
                    <a:pt x="11811581" y="5279255"/>
                  </a:lnTo>
                  <a:lnTo>
                    <a:pt x="11809341" y="5277119"/>
                  </a:lnTo>
                  <a:close/>
                </a:path>
                <a:path w="18799810" h="11198225">
                  <a:moveTo>
                    <a:pt x="3855642" y="1876060"/>
                  </a:moveTo>
                  <a:lnTo>
                    <a:pt x="3852691" y="1875589"/>
                  </a:lnTo>
                  <a:lnTo>
                    <a:pt x="3849692" y="1874310"/>
                  </a:lnTo>
                  <a:lnTo>
                    <a:pt x="3846882" y="1873505"/>
                  </a:lnTo>
                  <a:lnTo>
                    <a:pt x="3843746" y="1875318"/>
                  </a:lnTo>
                  <a:lnTo>
                    <a:pt x="3842941" y="1878127"/>
                  </a:lnTo>
                  <a:lnTo>
                    <a:pt x="3842280" y="1880602"/>
                  </a:lnTo>
                  <a:lnTo>
                    <a:pt x="3843759" y="1883597"/>
                  </a:lnTo>
                  <a:lnTo>
                    <a:pt x="3846426" y="1884735"/>
                  </a:lnTo>
                  <a:lnTo>
                    <a:pt x="3846901" y="1884544"/>
                  </a:lnTo>
                  <a:lnTo>
                    <a:pt x="3849901" y="1885823"/>
                  </a:lnTo>
                  <a:lnTo>
                    <a:pt x="3852710" y="1886627"/>
                  </a:lnTo>
                  <a:lnTo>
                    <a:pt x="3855513" y="1884672"/>
                  </a:lnTo>
                  <a:lnTo>
                    <a:pt x="3856651" y="1882005"/>
                  </a:lnTo>
                  <a:lnTo>
                    <a:pt x="3857455" y="1879197"/>
                  </a:lnTo>
                  <a:lnTo>
                    <a:pt x="3855642" y="1876060"/>
                  </a:lnTo>
                  <a:close/>
                </a:path>
                <a:path w="18799810" h="11198225">
                  <a:moveTo>
                    <a:pt x="449377" y="411635"/>
                  </a:moveTo>
                  <a:lnTo>
                    <a:pt x="446000" y="412163"/>
                  </a:lnTo>
                  <a:lnTo>
                    <a:pt x="442392" y="416928"/>
                  </a:lnTo>
                  <a:lnTo>
                    <a:pt x="442920" y="420305"/>
                  </a:lnTo>
                  <a:lnTo>
                    <a:pt x="445303" y="422110"/>
                  </a:lnTo>
                  <a:lnTo>
                    <a:pt x="448018" y="424056"/>
                  </a:lnTo>
                  <a:lnTo>
                    <a:pt x="451351" y="425478"/>
                  </a:lnTo>
                  <a:lnTo>
                    <a:pt x="453919" y="424997"/>
                  </a:lnTo>
                  <a:lnTo>
                    <a:pt x="455582" y="422948"/>
                  </a:lnTo>
                  <a:lnTo>
                    <a:pt x="457385" y="420566"/>
                  </a:lnTo>
                  <a:lnTo>
                    <a:pt x="456856" y="417189"/>
                  </a:lnTo>
                  <a:lnTo>
                    <a:pt x="454474" y="415386"/>
                  </a:lnTo>
                  <a:lnTo>
                    <a:pt x="451759" y="413439"/>
                  </a:lnTo>
                  <a:lnTo>
                    <a:pt x="449377" y="411635"/>
                  </a:lnTo>
                  <a:close/>
                </a:path>
                <a:path w="18799810" h="11198225">
                  <a:moveTo>
                    <a:pt x="3938758" y="1900090"/>
                  </a:moveTo>
                  <a:lnTo>
                    <a:pt x="3935807" y="1899619"/>
                  </a:lnTo>
                  <a:lnTo>
                    <a:pt x="3932808" y="1898340"/>
                  </a:lnTo>
                  <a:lnTo>
                    <a:pt x="3929999" y="1897536"/>
                  </a:lnTo>
                  <a:lnTo>
                    <a:pt x="3926862" y="1899349"/>
                  </a:lnTo>
                  <a:lnTo>
                    <a:pt x="3926058" y="1902158"/>
                  </a:lnTo>
                  <a:lnTo>
                    <a:pt x="3925397" y="1904633"/>
                  </a:lnTo>
                  <a:lnTo>
                    <a:pt x="3926876" y="1907628"/>
                  </a:lnTo>
                  <a:lnTo>
                    <a:pt x="3929543" y="1908766"/>
                  </a:lnTo>
                  <a:lnTo>
                    <a:pt x="3930018" y="1908574"/>
                  </a:lnTo>
                  <a:lnTo>
                    <a:pt x="3933018" y="1909854"/>
                  </a:lnTo>
                  <a:lnTo>
                    <a:pt x="3935826" y="1910658"/>
                  </a:lnTo>
                  <a:lnTo>
                    <a:pt x="3938964" y="1908844"/>
                  </a:lnTo>
                  <a:lnTo>
                    <a:pt x="3940572" y="1903227"/>
                  </a:lnTo>
                  <a:lnTo>
                    <a:pt x="3938758" y="1900090"/>
                  </a:lnTo>
                  <a:close/>
                </a:path>
                <a:path w="18799810" h="11198225">
                  <a:moveTo>
                    <a:pt x="4022017" y="1923787"/>
                  </a:moveTo>
                  <a:lnTo>
                    <a:pt x="4019067" y="1923316"/>
                  </a:lnTo>
                  <a:lnTo>
                    <a:pt x="4016067" y="1922036"/>
                  </a:lnTo>
                  <a:lnTo>
                    <a:pt x="4013259" y="1921232"/>
                  </a:lnTo>
                  <a:lnTo>
                    <a:pt x="4010121" y="1923046"/>
                  </a:lnTo>
                  <a:lnTo>
                    <a:pt x="4008513" y="1928663"/>
                  </a:lnTo>
                  <a:lnTo>
                    <a:pt x="4010135" y="1931325"/>
                  </a:lnTo>
                  <a:lnTo>
                    <a:pt x="4012801" y="1932463"/>
                  </a:lnTo>
                  <a:lnTo>
                    <a:pt x="4013277" y="1932271"/>
                  </a:lnTo>
                  <a:lnTo>
                    <a:pt x="4016277" y="1933551"/>
                  </a:lnTo>
                  <a:lnTo>
                    <a:pt x="4019085" y="1934355"/>
                  </a:lnTo>
                  <a:lnTo>
                    <a:pt x="4022223" y="1932541"/>
                  </a:lnTo>
                  <a:lnTo>
                    <a:pt x="4023831" y="1926924"/>
                  </a:lnTo>
                  <a:lnTo>
                    <a:pt x="4022017" y="1923787"/>
                  </a:lnTo>
                  <a:close/>
                </a:path>
                <a:path w="18799810" h="11198225">
                  <a:moveTo>
                    <a:pt x="11748810" y="5215842"/>
                  </a:moveTo>
                  <a:lnTo>
                    <a:pt x="11745383" y="5215562"/>
                  </a:lnTo>
                  <a:lnTo>
                    <a:pt x="11743247" y="5217802"/>
                  </a:lnTo>
                  <a:lnTo>
                    <a:pt x="11741251" y="5219709"/>
                  </a:lnTo>
                  <a:lnTo>
                    <a:pt x="11740971" y="5223134"/>
                  </a:lnTo>
                  <a:lnTo>
                    <a:pt x="11745452" y="5227410"/>
                  </a:lnTo>
                  <a:lnTo>
                    <a:pt x="11745976" y="5228028"/>
                  </a:lnTo>
                  <a:lnTo>
                    <a:pt x="11749309" y="5229449"/>
                  </a:lnTo>
                  <a:lnTo>
                    <a:pt x="11751734" y="5229302"/>
                  </a:lnTo>
                  <a:lnTo>
                    <a:pt x="11753254" y="5227586"/>
                  </a:lnTo>
                  <a:lnTo>
                    <a:pt x="11755249" y="5225680"/>
                  </a:lnTo>
                  <a:lnTo>
                    <a:pt x="11755529" y="5222253"/>
                  </a:lnTo>
                  <a:lnTo>
                    <a:pt x="11753289" y="5220117"/>
                  </a:lnTo>
                  <a:lnTo>
                    <a:pt x="11750716" y="5217837"/>
                  </a:lnTo>
                  <a:lnTo>
                    <a:pt x="11748810" y="5215842"/>
                  </a:lnTo>
                  <a:close/>
                </a:path>
                <a:path w="18799810" h="11198225">
                  <a:moveTo>
                    <a:pt x="4105277" y="1947483"/>
                  </a:moveTo>
                  <a:lnTo>
                    <a:pt x="4102326" y="1947013"/>
                  </a:lnTo>
                  <a:lnTo>
                    <a:pt x="4099326" y="1945733"/>
                  </a:lnTo>
                  <a:lnTo>
                    <a:pt x="4096517" y="1944929"/>
                  </a:lnTo>
                  <a:lnTo>
                    <a:pt x="4093380" y="1946742"/>
                  </a:lnTo>
                  <a:lnTo>
                    <a:pt x="4091771" y="1952360"/>
                  </a:lnTo>
                  <a:lnTo>
                    <a:pt x="4093394" y="1955021"/>
                  </a:lnTo>
                  <a:lnTo>
                    <a:pt x="4096061" y="1956159"/>
                  </a:lnTo>
                  <a:lnTo>
                    <a:pt x="4096536" y="1955967"/>
                  </a:lnTo>
                  <a:lnTo>
                    <a:pt x="4099536" y="1957247"/>
                  </a:lnTo>
                  <a:lnTo>
                    <a:pt x="4102344" y="1958052"/>
                  </a:lnTo>
                  <a:lnTo>
                    <a:pt x="4105481" y="1956238"/>
                  </a:lnTo>
                  <a:lnTo>
                    <a:pt x="4107090" y="1950621"/>
                  </a:lnTo>
                  <a:lnTo>
                    <a:pt x="4105277" y="1947483"/>
                  </a:lnTo>
                  <a:close/>
                </a:path>
                <a:path w="18799810" h="11198225">
                  <a:moveTo>
                    <a:pt x="382483" y="357886"/>
                  </a:moveTo>
                  <a:lnTo>
                    <a:pt x="378914" y="357940"/>
                  </a:lnTo>
                  <a:lnTo>
                    <a:pt x="377110" y="360322"/>
                  </a:lnTo>
                  <a:lnTo>
                    <a:pt x="375448" y="362371"/>
                  </a:lnTo>
                  <a:lnTo>
                    <a:pt x="375501" y="365940"/>
                  </a:lnTo>
                  <a:lnTo>
                    <a:pt x="377883" y="367744"/>
                  </a:lnTo>
                  <a:lnTo>
                    <a:pt x="380457" y="370024"/>
                  </a:lnTo>
                  <a:lnTo>
                    <a:pt x="381790" y="370593"/>
                  </a:lnTo>
                  <a:lnTo>
                    <a:pt x="381648" y="370925"/>
                  </a:lnTo>
                  <a:lnTo>
                    <a:pt x="383648" y="371778"/>
                  </a:lnTo>
                  <a:lnTo>
                    <a:pt x="386216" y="371299"/>
                  </a:lnTo>
                  <a:lnTo>
                    <a:pt x="389540" y="367200"/>
                  </a:lnTo>
                  <a:lnTo>
                    <a:pt x="389486" y="363632"/>
                  </a:lnTo>
                  <a:lnTo>
                    <a:pt x="387104" y="361828"/>
                  </a:lnTo>
                  <a:lnTo>
                    <a:pt x="384531" y="359548"/>
                  </a:lnTo>
                  <a:lnTo>
                    <a:pt x="382483" y="357886"/>
                  </a:lnTo>
                  <a:close/>
                </a:path>
                <a:path w="18799810" h="11198225">
                  <a:moveTo>
                    <a:pt x="4188677" y="1970847"/>
                  </a:moveTo>
                  <a:lnTo>
                    <a:pt x="4185726" y="1970377"/>
                  </a:lnTo>
                  <a:lnTo>
                    <a:pt x="4182727" y="1969097"/>
                  </a:lnTo>
                  <a:lnTo>
                    <a:pt x="4179918" y="1968293"/>
                  </a:lnTo>
                  <a:lnTo>
                    <a:pt x="4176781" y="1970106"/>
                  </a:lnTo>
                  <a:lnTo>
                    <a:pt x="4175173" y="1975723"/>
                  </a:lnTo>
                  <a:lnTo>
                    <a:pt x="4176795" y="1978385"/>
                  </a:lnTo>
                  <a:lnTo>
                    <a:pt x="4179462" y="1979522"/>
                  </a:lnTo>
                  <a:lnTo>
                    <a:pt x="4179937" y="1979331"/>
                  </a:lnTo>
                  <a:lnTo>
                    <a:pt x="4182937" y="1980611"/>
                  </a:lnTo>
                  <a:lnTo>
                    <a:pt x="4185746" y="1981415"/>
                  </a:lnTo>
                  <a:lnTo>
                    <a:pt x="4188882" y="1979602"/>
                  </a:lnTo>
                  <a:lnTo>
                    <a:pt x="4189687" y="1976793"/>
                  </a:lnTo>
                  <a:lnTo>
                    <a:pt x="4190634" y="1973651"/>
                  </a:lnTo>
                  <a:lnTo>
                    <a:pt x="4188677" y="1970847"/>
                  </a:lnTo>
                  <a:close/>
                </a:path>
                <a:path w="18799810" h="11198225">
                  <a:moveTo>
                    <a:pt x="4271745" y="1994069"/>
                  </a:moveTo>
                  <a:lnTo>
                    <a:pt x="4268794" y="1993597"/>
                  </a:lnTo>
                  <a:lnTo>
                    <a:pt x="4265795" y="1992317"/>
                  </a:lnTo>
                  <a:lnTo>
                    <a:pt x="4262986" y="1991513"/>
                  </a:lnTo>
                  <a:lnTo>
                    <a:pt x="4259849" y="1993327"/>
                  </a:lnTo>
                  <a:lnTo>
                    <a:pt x="4258241" y="1998944"/>
                  </a:lnTo>
                  <a:lnTo>
                    <a:pt x="4259863" y="2001606"/>
                  </a:lnTo>
                  <a:lnTo>
                    <a:pt x="4262529" y="2002744"/>
                  </a:lnTo>
                  <a:lnTo>
                    <a:pt x="4263005" y="2002553"/>
                  </a:lnTo>
                  <a:lnTo>
                    <a:pt x="4266004" y="2003832"/>
                  </a:lnTo>
                  <a:lnTo>
                    <a:pt x="4268813" y="2004636"/>
                  </a:lnTo>
                  <a:lnTo>
                    <a:pt x="4271950" y="2002824"/>
                  </a:lnTo>
                  <a:lnTo>
                    <a:pt x="4272755" y="2000015"/>
                  </a:lnTo>
                  <a:lnTo>
                    <a:pt x="4273701" y="1996872"/>
                  </a:lnTo>
                  <a:lnTo>
                    <a:pt x="4271745" y="1994069"/>
                  </a:lnTo>
                  <a:close/>
                </a:path>
                <a:path w="18799810" h="11198225">
                  <a:moveTo>
                    <a:pt x="11686377" y="5155330"/>
                  </a:moveTo>
                  <a:lnTo>
                    <a:pt x="11683141" y="5155526"/>
                  </a:lnTo>
                  <a:lnTo>
                    <a:pt x="11678866" y="5160005"/>
                  </a:lnTo>
                  <a:lnTo>
                    <a:pt x="11679062" y="5163240"/>
                  </a:lnTo>
                  <a:lnTo>
                    <a:pt x="11681302" y="5165378"/>
                  </a:lnTo>
                  <a:lnTo>
                    <a:pt x="11683875" y="5167657"/>
                  </a:lnTo>
                  <a:lnTo>
                    <a:pt x="11685542" y="5168368"/>
                  </a:lnTo>
                  <a:lnTo>
                    <a:pt x="11685400" y="5168702"/>
                  </a:lnTo>
                  <a:lnTo>
                    <a:pt x="11687400" y="5169555"/>
                  </a:lnTo>
                  <a:lnTo>
                    <a:pt x="11689968" y="5169074"/>
                  </a:lnTo>
                  <a:lnTo>
                    <a:pt x="11691487" y="5167359"/>
                  </a:lnTo>
                  <a:lnTo>
                    <a:pt x="11693625" y="5165119"/>
                  </a:lnTo>
                  <a:lnTo>
                    <a:pt x="11693429" y="5161883"/>
                  </a:lnTo>
                  <a:lnTo>
                    <a:pt x="11691190" y="5159746"/>
                  </a:lnTo>
                  <a:lnTo>
                    <a:pt x="11688616" y="5157467"/>
                  </a:lnTo>
                  <a:lnTo>
                    <a:pt x="11686377" y="5155330"/>
                  </a:lnTo>
                  <a:close/>
                </a:path>
                <a:path w="18799810" h="11198225">
                  <a:moveTo>
                    <a:pt x="316107" y="301997"/>
                  </a:moveTo>
                  <a:lnTo>
                    <a:pt x="312539" y="302050"/>
                  </a:lnTo>
                  <a:lnTo>
                    <a:pt x="308931" y="306814"/>
                  </a:lnTo>
                  <a:lnTo>
                    <a:pt x="308984" y="310383"/>
                  </a:lnTo>
                  <a:lnTo>
                    <a:pt x="311366" y="312187"/>
                  </a:lnTo>
                  <a:lnTo>
                    <a:pt x="313940" y="314467"/>
                  </a:lnTo>
                  <a:lnTo>
                    <a:pt x="317606" y="316031"/>
                  </a:lnTo>
                  <a:lnTo>
                    <a:pt x="320175" y="315550"/>
                  </a:lnTo>
                  <a:lnTo>
                    <a:pt x="321695" y="313835"/>
                  </a:lnTo>
                  <a:lnTo>
                    <a:pt x="323499" y="311452"/>
                  </a:lnTo>
                  <a:lnTo>
                    <a:pt x="323445" y="307884"/>
                  </a:lnTo>
                  <a:lnTo>
                    <a:pt x="321063" y="306080"/>
                  </a:lnTo>
                  <a:lnTo>
                    <a:pt x="318490" y="303800"/>
                  </a:lnTo>
                  <a:lnTo>
                    <a:pt x="316107" y="301997"/>
                  </a:lnTo>
                  <a:close/>
                </a:path>
                <a:path w="18799810" h="11198225">
                  <a:moveTo>
                    <a:pt x="4355146" y="2017431"/>
                  </a:moveTo>
                  <a:lnTo>
                    <a:pt x="4352196" y="2016961"/>
                  </a:lnTo>
                  <a:lnTo>
                    <a:pt x="4349196" y="2015681"/>
                  </a:lnTo>
                  <a:lnTo>
                    <a:pt x="4346387" y="2014877"/>
                  </a:lnTo>
                  <a:lnTo>
                    <a:pt x="4343250" y="2016691"/>
                  </a:lnTo>
                  <a:lnTo>
                    <a:pt x="4341642" y="2022308"/>
                  </a:lnTo>
                  <a:lnTo>
                    <a:pt x="4343263" y="2024970"/>
                  </a:lnTo>
                  <a:lnTo>
                    <a:pt x="4345930" y="2026108"/>
                  </a:lnTo>
                  <a:lnTo>
                    <a:pt x="4346406" y="2025917"/>
                  </a:lnTo>
                  <a:lnTo>
                    <a:pt x="4349405" y="2027196"/>
                  </a:lnTo>
                  <a:lnTo>
                    <a:pt x="4352214" y="2028000"/>
                  </a:lnTo>
                  <a:lnTo>
                    <a:pt x="4355352" y="2026186"/>
                  </a:lnTo>
                  <a:lnTo>
                    <a:pt x="4356155" y="2023378"/>
                  </a:lnTo>
                  <a:lnTo>
                    <a:pt x="4357102" y="2020236"/>
                  </a:lnTo>
                  <a:lnTo>
                    <a:pt x="4355146" y="2017431"/>
                  </a:lnTo>
                  <a:close/>
                </a:path>
                <a:path w="18799810" h="11198225">
                  <a:moveTo>
                    <a:pt x="4438547" y="2040795"/>
                  </a:moveTo>
                  <a:lnTo>
                    <a:pt x="4435596" y="2040324"/>
                  </a:lnTo>
                  <a:lnTo>
                    <a:pt x="4432597" y="2039045"/>
                  </a:lnTo>
                  <a:lnTo>
                    <a:pt x="4429788" y="2038241"/>
                  </a:lnTo>
                  <a:lnTo>
                    <a:pt x="4426651" y="2040055"/>
                  </a:lnTo>
                  <a:lnTo>
                    <a:pt x="4425043" y="2045672"/>
                  </a:lnTo>
                  <a:lnTo>
                    <a:pt x="4426665" y="2048333"/>
                  </a:lnTo>
                  <a:lnTo>
                    <a:pt x="4429332" y="2049470"/>
                  </a:lnTo>
                  <a:lnTo>
                    <a:pt x="4429807" y="2049279"/>
                  </a:lnTo>
                  <a:lnTo>
                    <a:pt x="4432806" y="2050559"/>
                  </a:lnTo>
                  <a:lnTo>
                    <a:pt x="4435615" y="2051364"/>
                  </a:lnTo>
                  <a:lnTo>
                    <a:pt x="4438752" y="2049550"/>
                  </a:lnTo>
                  <a:lnTo>
                    <a:pt x="4439556" y="2046742"/>
                  </a:lnTo>
                  <a:lnTo>
                    <a:pt x="4440503" y="2043599"/>
                  </a:lnTo>
                  <a:lnTo>
                    <a:pt x="4438547" y="2040795"/>
                  </a:lnTo>
                  <a:close/>
                </a:path>
                <a:path w="18799810" h="11198225">
                  <a:moveTo>
                    <a:pt x="11623232" y="5096485"/>
                  </a:moveTo>
                  <a:lnTo>
                    <a:pt x="11619997" y="5096679"/>
                  </a:lnTo>
                  <a:lnTo>
                    <a:pt x="11615723" y="5101159"/>
                  </a:lnTo>
                  <a:lnTo>
                    <a:pt x="11615918" y="5104395"/>
                  </a:lnTo>
                  <a:lnTo>
                    <a:pt x="11618158" y="5106532"/>
                  </a:lnTo>
                  <a:lnTo>
                    <a:pt x="11620731" y="5108812"/>
                  </a:lnTo>
                  <a:lnTo>
                    <a:pt x="11622397" y="5109523"/>
                  </a:lnTo>
                  <a:lnTo>
                    <a:pt x="11622255" y="5109856"/>
                  </a:lnTo>
                  <a:lnTo>
                    <a:pt x="11624254" y="5110709"/>
                  </a:lnTo>
                  <a:lnTo>
                    <a:pt x="11626823" y="5110229"/>
                  </a:lnTo>
                  <a:lnTo>
                    <a:pt x="11628343" y="5108513"/>
                  </a:lnTo>
                  <a:lnTo>
                    <a:pt x="11630481" y="5106274"/>
                  </a:lnTo>
                  <a:lnTo>
                    <a:pt x="11630285" y="5103038"/>
                  </a:lnTo>
                  <a:lnTo>
                    <a:pt x="11628046" y="5100901"/>
                  </a:lnTo>
                  <a:lnTo>
                    <a:pt x="11625471" y="5098622"/>
                  </a:lnTo>
                  <a:lnTo>
                    <a:pt x="11623232" y="5096485"/>
                  </a:lnTo>
                  <a:close/>
                </a:path>
                <a:path w="18799810" h="11198225">
                  <a:moveTo>
                    <a:pt x="251444" y="244867"/>
                  </a:moveTo>
                  <a:lnTo>
                    <a:pt x="248208" y="245063"/>
                  </a:lnTo>
                  <a:lnTo>
                    <a:pt x="243934" y="249543"/>
                  </a:lnTo>
                  <a:lnTo>
                    <a:pt x="244130" y="252777"/>
                  </a:lnTo>
                  <a:lnTo>
                    <a:pt x="246370" y="254915"/>
                  </a:lnTo>
                  <a:lnTo>
                    <a:pt x="248943" y="257194"/>
                  </a:lnTo>
                  <a:lnTo>
                    <a:pt x="250609" y="257905"/>
                  </a:lnTo>
                  <a:lnTo>
                    <a:pt x="250467" y="258239"/>
                  </a:lnTo>
                  <a:lnTo>
                    <a:pt x="252467" y="259092"/>
                  </a:lnTo>
                  <a:lnTo>
                    <a:pt x="255036" y="258611"/>
                  </a:lnTo>
                  <a:lnTo>
                    <a:pt x="256555" y="256895"/>
                  </a:lnTo>
                  <a:lnTo>
                    <a:pt x="258692" y="254656"/>
                  </a:lnTo>
                  <a:lnTo>
                    <a:pt x="258497" y="251420"/>
                  </a:lnTo>
                  <a:lnTo>
                    <a:pt x="256257" y="249284"/>
                  </a:lnTo>
                  <a:lnTo>
                    <a:pt x="253683" y="247004"/>
                  </a:lnTo>
                  <a:lnTo>
                    <a:pt x="251444" y="244867"/>
                  </a:lnTo>
                  <a:close/>
                </a:path>
                <a:path w="18799810" h="11198225">
                  <a:moveTo>
                    <a:pt x="4522091" y="2063826"/>
                  </a:moveTo>
                  <a:lnTo>
                    <a:pt x="4519139" y="2063355"/>
                  </a:lnTo>
                  <a:lnTo>
                    <a:pt x="4516140" y="2062075"/>
                  </a:lnTo>
                  <a:lnTo>
                    <a:pt x="4513331" y="2061271"/>
                  </a:lnTo>
                  <a:lnTo>
                    <a:pt x="4510194" y="2063085"/>
                  </a:lnTo>
                  <a:lnTo>
                    <a:pt x="4508586" y="2068702"/>
                  </a:lnTo>
                  <a:lnTo>
                    <a:pt x="4510209" y="2071363"/>
                  </a:lnTo>
                  <a:lnTo>
                    <a:pt x="4512875" y="2072501"/>
                  </a:lnTo>
                  <a:lnTo>
                    <a:pt x="4513351" y="2072310"/>
                  </a:lnTo>
                  <a:lnTo>
                    <a:pt x="4516350" y="2073589"/>
                  </a:lnTo>
                  <a:lnTo>
                    <a:pt x="4519159" y="2074393"/>
                  </a:lnTo>
                  <a:lnTo>
                    <a:pt x="4522295" y="2072580"/>
                  </a:lnTo>
                  <a:lnTo>
                    <a:pt x="4523099" y="2069771"/>
                  </a:lnTo>
                  <a:lnTo>
                    <a:pt x="4524045" y="2066630"/>
                  </a:lnTo>
                  <a:lnTo>
                    <a:pt x="4522091" y="2063826"/>
                  </a:lnTo>
                  <a:close/>
                </a:path>
                <a:path w="18799810" h="11198225">
                  <a:moveTo>
                    <a:pt x="4605300" y="2086714"/>
                  </a:moveTo>
                  <a:lnTo>
                    <a:pt x="4602349" y="2086243"/>
                  </a:lnTo>
                  <a:lnTo>
                    <a:pt x="4599350" y="2084963"/>
                  </a:lnTo>
                  <a:lnTo>
                    <a:pt x="4596541" y="2084159"/>
                  </a:lnTo>
                  <a:lnTo>
                    <a:pt x="4593404" y="2085973"/>
                  </a:lnTo>
                  <a:lnTo>
                    <a:pt x="4591796" y="2091589"/>
                  </a:lnTo>
                  <a:lnTo>
                    <a:pt x="4593418" y="2094252"/>
                  </a:lnTo>
                  <a:lnTo>
                    <a:pt x="4596085" y="2095389"/>
                  </a:lnTo>
                  <a:lnTo>
                    <a:pt x="4596560" y="2095198"/>
                  </a:lnTo>
                  <a:lnTo>
                    <a:pt x="4599560" y="2096477"/>
                  </a:lnTo>
                  <a:lnTo>
                    <a:pt x="4602369" y="2097281"/>
                  </a:lnTo>
                  <a:lnTo>
                    <a:pt x="4605505" y="2095469"/>
                  </a:lnTo>
                  <a:lnTo>
                    <a:pt x="4606310" y="2092659"/>
                  </a:lnTo>
                  <a:lnTo>
                    <a:pt x="4607256" y="2089518"/>
                  </a:lnTo>
                  <a:lnTo>
                    <a:pt x="4605300" y="2086714"/>
                  </a:lnTo>
                  <a:close/>
                </a:path>
                <a:path w="18799810" h="11198225">
                  <a:moveTo>
                    <a:pt x="4688177" y="2109460"/>
                  </a:moveTo>
                  <a:lnTo>
                    <a:pt x="4685226" y="2108989"/>
                  </a:lnTo>
                  <a:lnTo>
                    <a:pt x="4682226" y="2107710"/>
                  </a:lnTo>
                  <a:lnTo>
                    <a:pt x="4679418" y="2106906"/>
                  </a:lnTo>
                  <a:lnTo>
                    <a:pt x="4676281" y="2108718"/>
                  </a:lnTo>
                  <a:lnTo>
                    <a:pt x="4674672" y="2114335"/>
                  </a:lnTo>
                  <a:lnTo>
                    <a:pt x="4676294" y="2116997"/>
                  </a:lnTo>
                  <a:lnTo>
                    <a:pt x="4678961" y="2118135"/>
                  </a:lnTo>
                  <a:lnTo>
                    <a:pt x="4679436" y="2117944"/>
                  </a:lnTo>
                  <a:lnTo>
                    <a:pt x="4682436" y="2119223"/>
                  </a:lnTo>
                  <a:lnTo>
                    <a:pt x="4685245" y="2120027"/>
                  </a:lnTo>
                  <a:lnTo>
                    <a:pt x="4688383" y="2118214"/>
                  </a:lnTo>
                  <a:lnTo>
                    <a:pt x="4689186" y="2115406"/>
                  </a:lnTo>
                  <a:lnTo>
                    <a:pt x="4690132" y="2112264"/>
                  </a:lnTo>
                  <a:lnTo>
                    <a:pt x="4688177" y="2109460"/>
                  </a:lnTo>
                  <a:close/>
                </a:path>
                <a:path w="18799810" h="11198225">
                  <a:moveTo>
                    <a:pt x="11558519" y="5038545"/>
                  </a:moveTo>
                  <a:lnTo>
                    <a:pt x="11555283" y="5038741"/>
                  </a:lnTo>
                  <a:lnTo>
                    <a:pt x="11553146" y="5040981"/>
                  </a:lnTo>
                  <a:lnTo>
                    <a:pt x="11551342" y="5043363"/>
                  </a:lnTo>
                  <a:lnTo>
                    <a:pt x="11551538" y="5046597"/>
                  </a:lnTo>
                  <a:lnTo>
                    <a:pt x="11553778" y="5048735"/>
                  </a:lnTo>
                  <a:lnTo>
                    <a:pt x="11556351" y="5051015"/>
                  </a:lnTo>
                  <a:lnTo>
                    <a:pt x="11560018" y="5052579"/>
                  </a:lnTo>
                  <a:lnTo>
                    <a:pt x="11562586" y="5052098"/>
                  </a:lnTo>
                  <a:lnTo>
                    <a:pt x="11564106" y="5050383"/>
                  </a:lnTo>
                  <a:lnTo>
                    <a:pt x="11565910" y="5048001"/>
                  </a:lnTo>
                  <a:lnTo>
                    <a:pt x="11565714" y="5044766"/>
                  </a:lnTo>
                  <a:lnTo>
                    <a:pt x="11563474" y="5042629"/>
                  </a:lnTo>
                  <a:lnTo>
                    <a:pt x="11560901" y="5040349"/>
                  </a:lnTo>
                  <a:lnTo>
                    <a:pt x="11558519" y="5038545"/>
                  </a:lnTo>
                  <a:close/>
                </a:path>
                <a:path w="18799810" h="11198225">
                  <a:moveTo>
                    <a:pt x="187824" y="186212"/>
                  </a:moveTo>
                  <a:lnTo>
                    <a:pt x="184589" y="186408"/>
                  </a:lnTo>
                  <a:lnTo>
                    <a:pt x="180314" y="190887"/>
                  </a:lnTo>
                  <a:lnTo>
                    <a:pt x="180510" y="194123"/>
                  </a:lnTo>
                  <a:lnTo>
                    <a:pt x="182750" y="196261"/>
                  </a:lnTo>
                  <a:lnTo>
                    <a:pt x="185323" y="198539"/>
                  </a:lnTo>
                  <a:lnTo>
                    <a:pt x="186990" y="199250"/>
                  </a:lnTo>
                  <a:lnTo>
                    <a:pt x="186848" y="199583"/>
                  </a:lnTo>
                  <a:lnTo>
                    <a:pt x="188848" y="200437"/>
                  </a:lnTo>
                  <a:lnTo>
                    <a:pt x="191416" y="199957"/>
                  </a:lnTo>
                  <a:lnTo>
                    <a:pt x="192936" y="198241"/>
                  </a:lnTo>
                  <a:lnTo>
                    <a:pt x="195073" y="196002"/>
                  </a:lnTo>
                  <a:lnTo>
                    <a:pt x="194877" y="192766"/>
                  </a:lnTo>
                  <a:lnTo>
                    <a:pt x="192637" y="190629"/>
                  </a:lnTo>
                  <a:lnTo>
                    <a:pt x="190064" y="188349"/>
                  </a:lnTo>
                  <a:lnTo>
                    <a:pt x="187824" y="186212"/>
                  </a:lnTo>
                  <a:close/>
                </a:path>
                <a:path w="18799810" h="11198225">
                  <a:moveTo>
                    <a:pt x="4771387" y="2132348"/>
                  </a:moveTo>
                  <a:lnTo>
                    <a:pt x="4768436" y="2131878"/>
                  </a:lnTo>
                  <a:lnTo>
                    <a:pt x="4765437" y="2130598"/>
                  </a:lnTo>
                  <a:lnTo>
                    <a:pt x="4762628" y="2129794"/>
                  </a:lnTo>
                  <a:lnTo>
                    <a:pt x="4759491" y="2131607"/>
                  </a:lnTo>
                  <a:lnTo>
                    <a:pt x="4757882" y="2137224"/>
                  </a:lnTo>
                  <a:lnTo>
                    <a:pt x="4759504" y="2139886"/>
                  </a:lnTo>
                  <a:lnTo>
                    <a:pt x="4762171" y="2141023"/>
                  </a:lnTo>
                  <a:lnTo>
                    <a:pt x="4762646" y="2140832"/>
                  </a:lnTo>
                  <a:lnTo>
                    <a:pt x="4765646" y="2142112"/>
                  </a:lnTo>
                  <a:lnTo>
                    <a:pt x="4768455" y="2142916"/>
                  </a:lnTo>
                  <a:lnTo>
                    <a:pt x="4771592" y="2141102"/>
                  </a:lnTo>
                  <a:lnTo>
                    <a:pt x="4772396" y="2138294"/>
                  </a:lnTo>
                  <a:lnTo>
                    <a:pt x="4773343" y="2135153"/>
                  </a:lnTo>
                  <a:lnTo>
                    <a:pt x="4771387" y="2132348"/>
                  </a:lnTo>
                  <a:close/>
                </a:path>
                <a:path w="18799810" h="11198225">
                  <a:moveTo>
                    <a:pt x="4854597" y="2155236"/>
                  </a:moveTo>
                  <a:lnTo>
                    <a:pt x="4851646" y="2154766"/>
                  </a:lnTo>
                  <a:lnTo>
                    <a:pt x="4848646" y="2153486"/>
                  </a:lnTo>
                  <a:lnTo>
                    <a:pt x="4845837" y="2152682"/>
                  </a:lnTo>
                  <a:lnTo>
                    <a:pt x="4842701" y="2154495"/>
                  </a:lnTo>
                  <a:lnTo>
                    <a:pt x="4841092" y="2160112"/>
                  </a:lnTo>
                  <a:lnTo>
                    <a:pt x="4842714" y="2162774"/>
                  </a:lnTo>
                  <a:lnTo>
                    <a:pt x="4845380" y="2163911"/>
                  </a:lnTo>
                  <a:lnTo>
                    <a:pt x="4845856" y="2163720"/>
                  </a:lnTo>
                  <a:lnTo>
                    <a:pt x="4848856" y="2165000"/>
                  </a:lnTo>
                  <a:lnTo>
                    <a:pt x="4851664" y="2165804"/>
                  </a:lnTo>
                  <a:lnTo>
                    <a:pt x="4854802" y="2163990"/>
                  </a:lnTo>
                  <a:lnTo>
                    <a:pt x="4855606" y="2161182"/>
                  </a:lnTo>
                  <a:lnTo>
                    <a:pt x="4856553" y="2158039"/>
                  </a:lnTo>
                  <a:lnTo>
                    <a:pt x="4854597" y="2155236"/>
                  </a:lnTo>
                  <a:close/>
                </a:path>
                <a:path w="18799810" h="11198225">
                  <a:moveTo>
                    <a:pt x="11493287" y="4982748"/>
                  </a:moveTo>
                  <a:lnTo>
                    <a:pt x="11489719" y="4982802"/>
                  </a:lnTo>
                  <a:lnTo>
                    <a:pt x="11486110" y="4987566"/>
                  </a:lnTo>
                  <a:lnTo>
                    <a:pt x="11486164" y="4991135"/>
                  </a:lnTo>
                  <a:lnTo>
                    <a:pt x="11488547" y="4992939"/>
                  </a:lnTo>
                  <a:lnTo>
                    <a:pt x="11491120" y="4995218"/>
                  </a:lnTo>
                  <a:lnTo>
                    <a:pt x="11492452" y="4995786"/>
                  </a:lnTo>
                  <a:lnTo>
                    <a:pt x="11492643" y="4996262"/>
                  </a:lnTo>
                  <a:lnTo>
                    <a:pt x="11494643" y="4997115"/>
                  </a:lnTo>
                  <a:lnTo>
                    <a:pt x="11497354" y="4996303"/>
                  </a:lnTo>
                  <a:lnTo>
                    <a:pt x="11498874" y="4994587"/>
                  </a:lnTo>
                  <a:lnTo>
                    <a:pt x="11500678" y="4992205"/>
                  </a:lnTo>
                  <a:lnTo>
                    <a:pt x="11500624" y="4988636"/>
                  </a:lnTo>
                  <a:lnTo>
                    <a:pt x="11498242" y="4986832"/>
                  </a:lnTo>
                  <a:lnTo>
                    <a:pt x="11495669" y="4984552"/>
                  </a:lnTo>
                  <a:lnTo>
                    <a:pt x="11493287" y="4982748"/>
                  </a:lnTo>
                  <a:close/>
                </a:path>
                <a:path w="18799810" h="11198225">
                  <a:moveTo>
                    <a:pt x="126057" y="125985"/>
                  </a:moveTo>
                  <a:lnTo>
                    <a:pt x="122631" y="125704"/>
                  </a:lnTo>
                  <a:lnTo>
                    <a:pt x="120494" y="127945"/>
                  </a:lnTo>
                  <a:lnTo>
                    <a:pt x="118499" y="129851"/>
                  </a:lnTo>
                  <a:lnTo>
                    <a:pt x="118219" y="133278"/>
                  </a:lnTo>
                  <a:lnTo>
                    <a:pt x="120459" y="135415"/>
                  </a:lnTo>
                  <a:lnTo>
                    <a:pt x="123032" y="137695"/>
                  </a:lnTo>
                  <a:lnTo>
                    <a:pt x="123556" y="138313"/>
                  </a:lnTo>
                  <a:lnTo>
                    <a:pt x="126223" y="139450"/>
                  </a:lnTo>
                  <a:lnTo>
                    <a:pt x="128649" y="139303"/>
                  </a:lnTo>
                  <a:lnTo>
                    <a:pt x="130169" y="137587"/>
                  </a:lnTo>
                  <a:lnTo>
                    <a:pt x="132164" y="135680"/>
                  </a:lnTo>
                  <a:lnTo>
                    <a:pt x="132444" y="132254"/>
                  </a:lnTo>
                  <a:lnTo>
                    <a:pt x="127964" y="127979"/>
                  </a:lnTo>
                  <a:lnTo>
                    <a:pt x="126057" y="125985"/>
                  </a:lnTo>
                  <a:close/>
                </a:path>
                <a:path w="18799810" h="11198225">
                  <a:moveTo>
                    <a:pt x="4937807" y="2178125"/>
                  </a:moveTo>
                  <a:lnTo>
                    <a:pt x="4934856" y="2177654"/>
                  </a:lnTo>
                  <a:lnTo>
                    <a:pt x="4931856" y="2176374"/>
                  </a:lnTo>
                  <a:lnTo>
                    <a:pt x="4929048" y="2175570"/>
                  </a:lnTo>
                  <a:lnTo>
                    <a:pt x="4925910" y="2177383"/>
                  </a:lnTo>
                  <a:lnTo>
                    <a:pt x="4924302" y="2183000"/>
                  </a:lnTo>
                  <a:lnTo>
                    <a:pt x="4925924" y="2185662"/>
                  </a:lnTo>
                  <a:lnTo>
                    <a:pt x="4928591" y="2186800"/>
                  </a:lnTo>
                  <a:lnTo>
                    <a:pt x="4929066" y="2186609"/>
                  </a:lnTo>
                  <a:lnTo>
                    <a:pt x="4932066" y="2187888"/>
                  </a:lnTo>
                  <a:lnTo>
                    <a:pt x="4934875" y="2188692"/>
                  </a:lnTo>
                  <a:lnTo>
                    <a:pt x="4938012" y="2186878"/>
                  </a:lnTo>
                  <a:lnTo>
                    <a:pt x="4938816" y="2184070"/>
                  </a:lnTo>
                  <a:lnTo>
                    <a:pt x="4939763" y="2180928"/>
                  </a:lnTo>
                  <a:lnTo>
                    <a:pt x="4937807" y="2178125"/>
                  </a:lnTo>
                  <a:close/>
                </a:path>
                <a:path w="18799810" h="11198225">
                  <a:moveTo>
                    <a:pt x="5021016" y="2201013"/>
                  </a:moveTo>
                  <a:lnTo>
                    <a:pt x="5018066" y="2200541"/>
                  </a:lnTo>
                  <a:lnTo>
                    <a:pt x="5015066" y="2199261"/>
                  </a:lnTo>
                  <a:lnTo>
                    <a:pt x="5012258" y="2198457"/>
                  </a:lnTo>
                  <a:lnTo>
                    <a:pt x="5009120" y="2200271"/>
                  </a:lnTo>
                  <a:lnTo>
                    <a:pt x="5007512" y="2205889"/>
                  </a:lnTo>
                  <a:lnTo>
                    <a:pt x="5009134" y="2208550"/>
                  </a:lnTo>
                  <a:lnTo>
                    <a:pt x="5011800" y="2209688"/>
                  </a:lnTo>
                  <a:lnTo>
                    <a:pt x="5012276" y="2209497"/>
                  </a:lnTo>
                  <a:lnTo>
                    <a:pt x="5015275" y="2210776"/>
                  </a:lnTo>
                  <a:lnTo>
                    <a:pt x="5018084" y="2211580"/>
                  </a:lnTo>
                  <a:lnTo>
                    <a:pt x="5021222" y="2209766"/>
                  </a:lnTo>
                  <a:lnTo>
                    <a:pt x="5022026" y="2206957"/>
                  </a:lnTo>
                  <a:lnTo>
                    <a:pt x="5022972" y="2203816"/>
                  </a:lnTo>
                  <a:lnTo>
                    <a:pt x="5021016" y="2201013"/>
                  </a:lnTo>
                  <a:close/>
                </a:path>
                <a:path w="18799810" h="11198225">
                  <a:moveTo>
                    <a:pt x="11426294" y="4927382"/>
                  </a:moveTo>
                  <a:lnTo>
                    <a:pt x="11422917" y="4927912"/>
                  </a:lnTo>
                  <a:lnTo>
                    <a:pt x="11421112" y="4930295"/>
                  </a:lnTo>
                  <a:lnTo>
                    <a:pt x="11418975" y="4932534"/>
                  </a:lnTo>
                  <a:lnTo>
                    <a:pt x="11419504" y="4935912"/>
                  </a:lnTo>
                  <a:lnTo>
                    <a:pt x="11421888" y="4937715"/>
                  </a:lnTo>
                  <a:lnTo>
                    <a:pt x="11424460" y="4939994"/>
                  </a:lnTo>
                  <a:lnTo>
                    <a:pt x="11425794" y="4940563"/>
                  </a:lnTo>
                  <a:lnTo>
                    <a:pt x="11425651" y="4940897"/>
                  </a:lnTo>
                  <a:lnTo>
                    <a:pt x="11427652" y="4941750"/>
                  </a:lnTo>
                  <a:lnTo>
                    <a:pt x="11430220" y="4941269"/>
                  </a:lnTo>
                  <a:lnTo>
                    <a:pt x="11431881" y="4939221"/>
                  </a:lnTo>
                  <a:lnTo>
                    <a:pt x="11433877" y="4937314"/>
                  </a:lnTo>
                  <a:lnTo>
                    <a:pt x="11433489" y="4933604"/>
                  </a:lnTo>
                  <a:lnTo>
                    <a:pt x="11431107" y="4931800"/>
                  </a:lnTo>
                  <a:lnTo>
                    <a:pt x="11428534" y="4929520"/>
                  </a:lnTo>
                  <a:lnTo>
                    <a:pt x="11426294" y="4927382"/>
                  </a:lnTo>
                  <a:close/>
                </a:path>
                <a:path w="18799810" h="11198225">
                  <a:moveTo>
                    <a:pt x="5104227" y="2223900"/>
                  </a:moveTo>
                  <a:lnTo>
                    <a:pt x="5101276" y="2223429"/>
                  </a:lnTo>
                  <a:lnTo>
                    <a:pt x="5098276" y="2222149"/>
                  </a:lnTo>
                  <a:lnTo>
                    <a:pt x="5095467" y="2221345"/>
                  </a:lnTo>
                  <a:lnTo>
                    <a:pt x="5092330" y="2223159"/>
                  </a:lnTo>
                  <a:lnTo>
                    <a:pt x="5090722" y="2228777"/>
                  </a:lnTo>
                  <a:lnTo>
                    <a:pt x="5092344" y="2231438"/>
                  </a:lnTo>
                  <a:lnTo>
                    <a:pt x="5095011" y="2232575"/>
                  </a:lnTo>
                  <a:lnTo>
                    <a:pt x="5095486" y="2232384"/>
                  </a:lnTo>
                  <a:lnTo>
                    <a:pt x="5098486" y="2233663"/>
                  </a:lnTo>
                  <a:lnTo>
                    <a:pt x="5101294" y="2234469"/>
                  </a:lnTo>
                  <a:lnTo>
                    <a:pt x="5104432" y="2232655"/>
                  </a:lnTo>
                  <a:lnTo>
                    <a:pt x="5105236" y="2229846"/>
                  </a:lnTo>
                  <a:lnTo>
                    <a:pt x="5106182" y="2226704"/>
                  </a:lnTo>
                  <a:lnTo>
                    <a:pt x="5104227" y="2223900"/>
                  </a:lnTo>
                  <a:close/>
                </a:path>
                <a:path w="18799810" h="11198225">
                  <a:moveTo>
                    <a:pt x="66428" y="63517"/>
                  </a:moveTo>
                  <a:lnTo>
                    <a:pt x="63002" y="63237"/>
                  </a:lnTo>
                  <a:lnTo>
                    <a:pt x="58727" y="67717"/>
                  </a:lnTo>
                  <a:lnTo>
                    <a:pt x="58478" y="70763"/>
                  </a:lnTo>
                  <a:lnTo>
                    <a:pt x="58448" y="71143"/>
                  </a:lnTo>
                  <a:lnTo>
                    <a:pt x="60687" y="73280"/>
                  </a:lnTo>
                  <a:lnTo>
                    <a:pt x="63309" y="76369"/>
                  </a:lnTo>
                  <a:lnTo>
                    <a:pt x="66642" y="77791"/>
                  </a:lnTo>
                  <a:lnTo>
                    <a:pt x="69069" y="77644"/>
                  </a:lnTo>
                  <a:lnTo>
                    <a:pt x="70336" y="76214"/>
                  </a:lnTo>
                  <a:lnTo>
                    <a:pt x="72726" y="73689"/>
                  </a:lnTo>
                  <a:lnTo>
                    <a:pt x="73006" y="70262"/>
                  </a:lnTo>
                  <a:lnTo>
                    <a:pt x="70766" y="68124"/>
                  </a:lnTo>
                  <a:lnTo>
                    <a:pt x="68668" y="65654"/>
                  </a:lnTo>
                  <a:lnTo>
                    <a:pt x="66428" y="63517"/>
                  </a:lnTo>
                  <a:close/>
                </a:path>
                <a:path w="18799810" h="11198225">
                  <a:moveTo>
                    <a:pt x="5187579" y="2246455"/>
                  </a:moveTo>
                  <a:lnTo>
                    <a:pt x="5184628" y="2245984"/>
                  </a:lnTo>
                  <a:lnTo>
                    <a:pt x="5181628" y="2244704"/>
                  </a:lnTo>
                  <a:lnTo>
                    <a:pt x="5178820" y="2243900"/>
                  </a:lnTo>
                  <a:lnTo>
                    <a:pt x="5175683" y="2245713"/>
                  </a:lnTo>
                  <a:lnTo>
                    <a:pt x="5174074" y="2251332"/>
                  </a:lnTo>
                  <a:lnTo>
                    <a:pt x="5175697" y="2253993"/>
                  </a:lnTo>
                  <a:lnTo>
                    <a:pt x="5178363" y="2255130"/>
                  </a:lnTo>
                  <a:lnTo>
                    <a:pt x="5178838" y="2254940"/>
                  </a:lnTo>
                  <a:lnTo>
                    <a:pt x="5181837" y="2256219"/>
                  </a:lnTo>
                  <a:lnTo>
                    <a:pt x="5184647" y="2257024"/>
                  </a:lnTo>
                  <a:lnTo>
                    <a:pt x="5187784" y="2255210"/>
                  </a:lnTo>
                  <a:lnTo>
                    <a:pt x="5188588" y="2252400"/>
                  </a:lnTo>
                  <a:lnTo>
                    <a:pt x="5189534" y="2249259"/>
                  </a:lnTo>
                  <a:lnTo>
                    <a:pt x="5187579" y="2246455"/>
                  </a:lnTo>
                  <a:close/>
                </a:path>
                <a:path w="18799810" h="11198225">
                  <a:moveTo>
                    <a:pt x="11358115" y="4873875"/>
                  </a:moveTo>
                  <a:lnTo>
                    <a:pt x="11354737" y="4874404"/>
                  </a:lnTo>
                  <a:lnTo>
                    <a:pt x="11351130" y="4879169"/>
                  </a:lnTo>
                  <a:lnTo>
                    <a:pt x="11351659" y="4882545"/>
                  </a:lnTo>
                  <a:lnTo>
                    <a:pt x="11354040" y="4884349"/>
                  </a:lnTo>
                  <a:lnTo>
                    <a:pt x="11356757" y="4886296"/>
                  </a:lnTo>
                  <a:lnTo>
                    <a:pt x="11360090" y="4887718"/>
                  </a:lnTo>
                  <a:lnTo>
                    <a:pt x="11362659" y="4887237"/>
                  </a:lnTo>
                  <a:lnTo>
                    <a:pt x="11364320" y="4885188"/>
                  </a:lnTo>
                  <a:lnTo>
                    <a:pt x="11366124" y="4882806"/>
                  </a:lnTo>
                  <a:lnTo>
                    <a:pt x="11365594" y="4879429"/>
                  </a:lnTo>
                  <a:lnTo>
                    <a:pt x="11363213" y="4877626"/>
                  </a:lnTo>
                  <a:lnTo>
                    <a:pt x="11360497" y="4875679"/>
                  </a:lnTo>
                  <a:lnTo>
                    <a:pt x="11358115" y="4873875"/>
                  </a:lnTo>
                  <a:close/>
                </a:path>
                <a:path w="18799810" h="11198225">
                  <a:moveTo>
                    <a:pt x="5271122" y="2269485"/>
                  </a:moveTo>
                  <a:lnTo>
                    <a:pt x="5268171" y="2269014"/>
                  </a:lnTo>
                  <a:lnTo>
                    <a:pt x="5265172" y="2267735"/>
                  </a:lnTo>
                  <a:lnTo>
                    <a:pt x="5262363" y="2266931"/>
                  </a:lnTo>
                  <a:lnTo>
                    <a:pt x="5259226" y="2268744"/>
                  </a:lnTo>
                  <a:lnTo>
                    <a:pt x="5257617" y="2274362"/>
                  </a:lnTo>
                  <a:lnTo>
                    <a:pt x="5259240" y="2277023"/>
                  </a:lnTo>
                  <a:lnTo>
                    <a:pt x="5261906" y="2278160"/>
                  </a:lnTo>
                  <a:lnTo>
                    <a:pt x="5262382" y="2277969"/>
                  </a:lnTo>
                  <a:lnTo>
                    <a:pt x="5265381" y="2279249"/>
                  </a:lnTo>
                  <a:lnTo>
                    <a:pt x="5268190" y="2280053"/>
                  </a:lnTo>
                  <a:lnTo>
                    <a:pt x="5271327" y="2278240"/>
                  </a:lnTo>
                  <a:lnTo>
                    <a:pt x="5272131" y="2275431"/>
                  </a:lnTo>
                  <a:lnTo>
                    <a:pt x="5273077" y="2272289"/>
                  </a:lnTo>
                  <a:lnTo>
                    <a:pt x="5271122" y="2269485"/>
                  </a:lnTo>
                  <a:close/>
                </a:path>
                <a:path w="18799810" h="11198225">
                  <a:moveTo>
                    <a:pt x="5354332" y="2292373"/>
                  </a:moveTo>
                  <a:lnTo>
                    <a:pt x="5351381" y="2291903"/>
                  </a:lnTo>
                  <a:lnTo>
                    <a:pt x="5348381" y="2290623"/>
                  </a:lnTo>
                  <a:lnTo>
                    <a:pt x="5345573" y="2289819"/>
                  </a:lnTo>
                  <a:lnTo>
                    <a:pt x="5342436" y="2291632"/>
                  </a:lnTo>
                  <a:lnTo>
                    <a:pt x="5340827" y="2297249"/>
                  </a:lnTo>
                  <a:lnTo>
                    <a:pt x="5342449" y="2299911"/>
                  </a:lnTo>
                  <a:lnTo>
                    <a:pt x="5345116" y="2301048"/>
                  </a:lnTo>
                  <a:lnTo>
                    <a:pt x="5345591" y="2300857"/>
                  </a:lnTo>
                  <a:lnTo>
                    <a:pt x="5348591" y="2302137"/>
                  </a:lnTo>
                  <a:lnTo>
                    <a:pt x="5351400" y="2302941"/>
                  </a:lnTo>
                  <a:lnTo>
                    <a:pt x="5354537" y="2301128"/>
                  </a:lnTo>
                  <a:lnTo>
                    <a:pt x="5355341" y="2298319"/>
                  </a:lnTo>
                  <a:lnTo>
                    <a:pt x="5356288" y="2295176"/>
                  </a:lnTo>
                  <a:lnTo>
                    <a:pt x="5354332" y="2292373"/>
                  </a:lnTo>
                  <a:close/>
                </a:path>
                <a:path w="18799810" h="11198225">
                  <a:moveTo>
                    <a:pt x="11289509" y="4821367"/>
                  </a:moveTo>
                  <a:lnTo>
                    <a:pt x="11286133" y="4821896"/>
                  </a:lnTo>
                  <a:lnTo>
                    <a:pt x="11282525" y="4826660"/>
                  </a:lnTo>
                  <a:lnTo>
                    <a:pt x="11283053" y="4830037"/>
                  </a:lnTo>
                  <a:lnTo>
                    <a:pt x="11285435" y="4831842"/>
                  </a:lnTo>
                  <a:lnTo>
                    <a:pt x="11288150" y="4833788"/>
                  </a:lnTo>
                  <a:lnTo>
                    <a:pt x="11291484" y="4835210"/>
                  </a:lnTo>
                  <a:lnTo>
                    <a:pt x="11294053" y="4834730"/>
                  </a:lnTo>
                  <a:lnTo>
                    <a:pt x="11295715" y="4832681"/>
                  </a:lnTo>
                  <a:lnTo>
                    <a:pt x="11297520" y="4830298"/>
                  </a:lnTo>
                  <a:lnTo>
                    <a:pt x="11296990" y="4826921"/>
                  </a:lnTo>
                  <a:lnTo>
                    <a:pt x="11294607" y="4825117"/>
                  </a:lnTo>
                  <a:lnTo>
                    <a:pt x="11291892" y="4823171"/>
                  </a:lnTo>
                  <a:lnTo>
                    <a:pt x="11289509" y="4821367"/>
                  </a:lnTo>
                  <a:close/>
                </a:path>
                <a:path w="18799810" h="11198225">
                  <a:moveTo>
                    <a:pt x="8034" y="0"/>
                  </a:moveTo>
                  <a:lnTo>
                    <a:pt x="4466" y="53"/>
                  </a:lnTo>
                  <a:lnTo>
                    <a:pt x="2470" y="1961"/>
                  </a:lnTo>
                  <a:lnTo>
                    <a:pt x="0" y="4059"/>
                  </a:lnTo>
                  <a:lnTo>
                    <a:pt x="196" y="7293"/>
                  </a:lnTo>
                  <a:lnTo>
                    <a:pt x="1960" y="9622"/>
                  </a:lnTo>
                  <a:lnTo>
                    <a:pt x="4584" y="12712"/>
                  </a:lnTo>
                  <a:lnTo>
                    <a:pt x="5915" y="13279"/>
                  </a:lnTo>
                  <a:lnTo>
                    <a:pt x="5773" y="13612"/>
                  </a:lnTo>
                  <a:lnTo>
                    <a:pt x="7773" y="14465"/>
                  </a:lnTo>
                  <a:lnTo>
                    <a:pt x="10008" y="13843"/>
                  </a:lnTo>
                  <a:lnTo>
                    <a:pt x="11719" y="12603"/>
                  </a:lnTo>
                  <a:lnTo>
                    <a:pt x="14189" y="10506"/>
                  </a:lnTo>
                  <a:lnTo>
                    <a:pt x="13994" y="7270"/>
                  </a:lnTo>
                  <a:lnTo>
                    <a:pt x="12230" y="4941"/>
                  </a:lnTo>
                  <a:lnTo>
                    <a:pt x="8034" y="0"/>
                  </a:lnTo>
                  <a:close/>
                </a:path>
                <a:path w="18799810" h="11198225">
                  <a:moveTo>
                    <a:pt x="5437400" y="2315594"/>
                  </a:moveTo>
                  <a:lnTo>
                    <a:pt x="5434449" y="2315123"/>
                  </a:lnTo>
                  <a:lnTo>
                    <a:pt x="5431450" y="2313844"/>
                  </a:lnTo>
                  <a:lnTo>
                    <a:pt x="5428641" y="2313040"/>
                  </a:lnTo>
                  <a:lnTo>
                    <a:pt x="5425503" y="2314853"/>
                  </a:lnTo>
                  <a:lnTo>
                    <a:pt x="5423895" y="2320471"/>
                  </a:lnTo>
                  <a:lnTo>
                    <a:pt x="5425517" y="2323133"/>
                  </a:lnTo>
                  <a:lnTo>
                    <a:pt x="5428184" y="2324270"/>
                  </a:lnTo>
                  <a:lnTo>
                    <a:pt x="5428659" y="2324079"/>
                  </a:lnTo>
                  <a:lnTo>
                    <a:pt x="5431659" y="2325359"/>
                  </a:lnTo>
                  <a:lnTo>
                    <a:pt x="5434468" y="2326163"/>
                  </a:lnTo>
                  <a:lnTo>
                    <a:pt x="5437604" y="2324350"/>
                  </a:lnTo>
                  <a:lnTo>
                    <a:pt x="5438409" y="2321541"/>
                  </a:lnTo>
                  <a:lnTo>
                    <a:pt x="5439356" y="2318398"/>
                  </a:lnTo>
                  <a:lnTo>
                    <a:pt x="5437400" y="2315594"/>
                  </a:lnTo>
                  <a:close/>
                </a:path>
                <a:path w="18799810" h="11198225">
                  <a:moveTo>
                    <a:pt x="11220337" y="4770191"/>
                  </a:moveTo>
                  <a:lnTo>
                    <a:pt x="11216959" y="4770721"/>
                  </a:lnTo>
                  <a:lnTo>
                    <a:pt x="11213352" y="4775485"/>
                  </a:lnTo>
                  <a:lnTo>
                    <a:pt x="11213880" y="4778863"/>
                  </a:lnTo>
                  <a:lnTo>
                    <a:pt x="11216262" y="4780667"/>
                  </a:lnTo>
                  <a:lnTo>
                    <a:pt x="11218977" y="4782612"/>
                  </a:lnTo>
                  <a:lnTo>
                    <a:pt x="11219978" y="4783039"/>
                  </a:lnTo>
                  <a:lnTo>
                    <a:pt x="11219835" y="4783372"/>
                  </a:lnTo>
                  <a:lnTo>
                    <a:pt x="11222168" y="4784367"/>
                  </a:lnTo>
                  <a:lnTo>
                    <a:pt x="11224880" y="4783555"/>
                  </a:lnTo>
                  <a:lnTo>
                    <a:pt x="11226542" y="4781506"/>
                  </a:lnTo>
                  <a:lnTo>
                    <a:pt x="11228345" y="4779124"/>
                  </a:lnTo>
                  <a:lnTo>
                    <a:pt x="11227815" y="4775746"/>
                  </a:lnTo>
                  <a:lnTo>
                    <a:pt x="11225434" y="4773942"/>
                  </a:lnTo>
                  <a:lnTo>
                    <a:pt x="11222718" y="4771995"/>
                  </a:lnTo>
                  <a:lnTo>
                    <a:pt x="11220337" y="4770191"/>
                  </a:lnTo>
                  <a:close/>
                </a:path>
                <a:path w="18799810" h="11198225">
                  <a:moveTo>
                    <a:pt x="5520943" y="2338624"/>
                  </a:moveTo>
                  <a:lnTo>
                    <a:pt x="5517992" y="2338154"/>
                  </a:lnTo>
                  <a:lnTo>
                    <a:pt x="5514993" y="2336874"/>
                  </a:lnTo>
                  <a:lnTo>
                    <a:pt x="5512184" y="2336070"/>
                  </a:lnTo>
                  <a:lnTo>
                    <a:pt x="5509046" y="2337884"/>
                  </a:lnTo>
                  <a:lnTo>
                    <a:pt x="5507438" y="2343501"/>
                  </a:lnTo>
                  <a:lnTo>
                    <a:pt x="5509061" y="2346163"/>
                  </a:lnTo>
                  <a:lnTo>
                    <a:pt x="5511727" y="2347301"/>
                  </a:lnTo>
                  <a:lnTo>
                    <a:pt x="5512202" y="2347109"/>
                  </a:lnTo>
                  <a:lnTo>
                    <a:pt x="5515202" y="2348389"/>
                  </a:lnTo>
                  <a:lnTo>
                    <a:pt x="5518011" y="2349193"/>
                  </a:lnTo>
                  <a:lnTo>
                    <a:pt x="5521148" y="2347379"/>
                  </a:lnTo>
                  <a:lnTo>
                    <a:pt x="5521952" y="2344571"/>
                  </a:lnTo>
                  <a:lnTo>
                    <a:pt x="5522899" y="2341428"/>
                  </a:lnTo>
                  <a:lnTo>
                    <a:pt x="5520943" y="2338624"/>
                  </a:lnTo>
                  <a:close/>
                </a:path>
                <a:path w="18799810" h="11198225">
                  <a:moveTo>
                    <a:pt x="5604011" y="2361846"/>
                  </a:moveTo>
                  <a:lnTo>
                    <a:pt x="5601060" y="2361375"/>
                  </a:lnTo>
                  <a:lnTo>
                    <a:pt x="5598060" y="2360095"/>
                  </a:lnTo>
                  <a:lnTo>
                    <a:pt x="5595251" y="2359291"/>
                  </a:lnTo>
                  <a:lnTo>
                    <a:pt x="5592114" y="2361105"/>
                  </a:lnTo>
                  <a:lnTo>
                    <a:pt x="5590506" y="2366723"/>
                  </a:lnTo>
                  <a:lnTo>
                    <a:pt x="5592128" y="2369384"/>
                  </a:lnTo>
                  <a:lnTo>
                    <a:pt x="5594795" y="2370521"/>
                  </a:lnTo>
                  <a:lnTo>
                    <a:pt x="5595270" y="2370330"/>
                  </a:lnTo>
                  <a:lnTo>
                    <a:pt x="5598270" y="2371609"/>
                  </a:lnTo>
                  <a:lnTo>
                    <a:pt x="5601078" y="2372415"/>
                  </a:lnTo>
                  <a:lnTo>
                    <a:pt x="5604216" y="2370601"/>
                  </a:lnTo>
                  <a:lnTo>
                    <a:pt x="5605019" y="2367793"/>
                  </a:lnTo>
                  <a:lnTo>
                    <a:pt x="5605966" y="2364650"/>
                  </a:lnTo>
                  <a:lnTo>
                    <a:pt x="5604011" y="2361846"/>
                  </a:lnTo>
                  <a:close/>
                </a:path>
                <a:path w="18799810" h="11198225">
                  <a:moveTo>
                    <a:pt x="11150402" y="4719875"/>
                  </a:moveTo>
                  <a:lnTo>
                    <a:pt x="11147025" y="4720404"/>
                  </a:lnTo>
                  <a:lnTo>
                    <a:pt x="11143417" y="4725168"/>
                  </a:lnTo>
                  <a:lnTo>
                    <a:pt x="11143945" y="4728545"/>
                  </a:lnTo>
                  <a:lnTo>
                    <a:pt x="11146328" y="4730350"/>
                  </a:lnTo>
                  <a:lnTo>
                    <a:pt x="11149044" y="4732296"/>
                  </a:lnTo>
                  <a:lnTo>
                    <a:pt x="11150044" y="4732723"/>
                  </a:lnTo>
                  <a:lnTo>
                    <a:pt x="11149902" y="4733056"/>
                  </a:lnTo>
                  <a:lnTo>
                    <a:pt x="11152234" y="4734051"/>
                  </a:lnTo>
                  <a:lnTo>
                    <a:pt x="11155279" y="4733380"/>
                  </a:lnTo>
                  <a:lnTo>
                    <a:pt x="11156608" y="4731188"/>
                  </a:lnTo>
                  <a:lnTo>
                    <a:pt x="11158411" y="4728807"/>
                  </a:lnTo>
                  <a:lnTo>
                    <a:pt x="11157882" y="4725429"/>
                  </a:lnTo>
                  <a:lnTo>
                    <a:pt x="11155500" y="4723625"/>
                  </a:lnTo>
                  <a:lnTo>
                    <a:pt x="11152784" y="4721680"/>
                  </a:lnTo>
                  <a:lnTo>
                    <a:pt x="11150402" y="4719875"/>
                  </a:lnTo>
                  <a:close/>
                </a:path>
                <a:path w="18799810" h="11198225">
                  <a:moveTo>
                    <a:pt x="5687554" y="2384876"/>
                  </a:moveTo>
                  <a:lnTo>
                    <a:pt x="5684603" y="2384406"/>
                  </a:lnTo>
                  <a:lnTo>
                    <a:pt x="5681603" y="2383126"/>
                  </a:lnTo>
                  <a:lnTo>
                    <a:pt x="5678795" y="2382322"/>
                  </a:lnTo>
                  <a:lnTo>
                    <a:pt x="5675658" y="2384136"/>
                  </a:lnTo>
                  <a:lnTo>
                    <a:pt x="5674050" y="2389752"/>
                  </a:lnTo>
                  <a:lnTo>
                    <a:pt x="5675671" y="2392414"/>
                  </a:lnTo>
                  <a:lnTo>
                    <a:pt x="5678338" y="2393551"/>
                  </a:lnTo>
                  <a:lnTo>
                    <a:pt x="5678813" y="2393360"/>
                  </a:lnTo>
                  <a:lnTo>
                    <a:pt x="5681813" y="2394639"/>
                  </a:lnTo>
                  <a:lnTo>
                    <a:pt x="5684622" y="2395444"/>
                  </a:lnTo>
                  <a:lnTo>
                    <a:pt x="5687759" y="2393631"/>
                  </a:lnTo>
                  <a:lnTo>
                    <a:pt x="5688562" y="2390823"/>
                  </a:lnTo>
                  <a:lnTo>
                    <a:pt x="5689509" y="2387680"/>
                  </a:lnTo>
                  <a:lnTo>
                    <a:pt x="5687554" y="2384876"/>
                  </a:lnTo>
                  <a:close/>
                </a:path>
                <a:path w="18799810" h="11198225">
                  <a:moveTo>
                    <a:pt x="5770479" y="2408431"/>
                  </a:moveTo>
                  <a:lnTo>
                    <a:pt x="5767528" y="2407960"/>
                  </a:lnTo>
                  <a:lnTo>
                    <a:pt x="5764529" y="2406681"/>
                  </a:lnTo>
                  <a:lnTo>
                    <a:pt x="5761720" y="2405877"/>
                  </a:lnTo>
                  <a:lnTo>
                    <a:pt x="5758582" y="2407691"/>
                  </a:lnTo>
                  <a:lnTo>
                    <a:pt x="5756975" y="2413307"/>
                  </a:lnTo>
                  <a:lnTo>
                    <a:pt x="5758597" y="2415969"/>
                  </a:lnTo>
                  <a:lnTo>
                    <a:pt x="5761263" y="2417106"/>
                  </a:lnTo>
                  <a:lnTo>
                    <a:pt x="5761739" y="2416915"/>
                  </a:lnTo>
                  <a:lnTo>
                    <a:pt x="5764739" y="2418195"/>
                  </a:lnTo>
                  <a:lnTo>
                    <a:pt x="5767548" y="2418999"/>
                  </a:lnTo>
                  <a:lnTo>
                    <a:pt x="5770685" y="2417186"/>
                  </a:lnTo>
                  <a:lnTo>
                    <a:pt x="5772293" y="2411569"/>
                  </a:lnTo>
                  <a:lnTo>
                    <a:pt x="5770479" y="2408431"/>
                  </a:lnTo>
                  <a:close/>
                </a:path>
                <a:path w="18799810" h="11198225">
                  <a:moveTo>
                    <a:pt x="11078567" y="4670322"/>
                  </a:moveTo>
                  <a:lnTo>
                    <a:pt x="11072105" y="4676233"/>
                  </a:lnTo>
                  <a:lnTo>
                    <a:pt x="11072776" y="4679278"/>
                  </a:lnTo>
                  <a:lnTo>
                    <a:pt x="11075159" y="4681081"/>
                  </a:lnTo>
                  <a:lnTo>
                    <a:pt x="11077874" y="4683027"/>
                  </a:lnTo>
                  <a:lnTo>
                    <a:pt x="11081208" y="4684449"/>
                  </a:lnTo>
                  <a:lnTo>
                    <a:pt x="11084252" y="4683779"/>
                  </a:lnTo>
                  <a:lnTo>
                    <a:pt x="11085391" y="4681900"/>
                  </a:lnTo>
                  <a:lnTo>
                    <a:pt x="11087013" y="4679047"/>
                  </a:lnTo>
                  <a:lnTo>
                    <a:pt x="11087193" y="4678730"/>
                  </a:lnTo>
                  <a:lnTo>
                    <a:pt x="11086522" y="4675686"/>
                  </a:lnTo>
                  <a:lnTo>
                    <a:pt x="11084140" y="4673881"/>
                  </a:lnTo>
                  <a:lnTo>
                    <a:pt x="11081424" y="4671935"/>
                  </a:lnTo>
                  <a:lnTo>
                    <a:pt x="11078567" y="4670322"/>
                  </a:lnTo>
                  <a:close/>
                </a:path>
                <a:path w="18799810" h="11198225">
                  <a:moveTo>
                    <a:pt x="5853880" y="2431795"/>
                  </a:moveTo>
                  <a:lnTo>
                    <a:pt x="5850929" y="2431324"/>
                  </a:lnTo>
                  <a:lnTo>
                    <a:pt x="5847929" y="2430045"/>
                  </a:lnTo>
                  <a:lnTo>
                    <a:pt x="5845121" y="2429240"/>
                  </a:lnTo>
                  <a:lnTo>
                    <a:pt x="5841984" y="2431053"/>
                  </a:lnTo>
                  <a:lnTo>
                    <a:pt x="5840375" y="2436670"/>
                  </a:lnTo>
                  <a:lnTo>
                    <a:pt x="5841998" y="2439333"/>
                  </a:lnTo>
                  <a:lnTo>
                    <a:pt x="5844665" y="2440470"/>
                  </a:lnTo>
                  <a:lnTo>
                    <a:pt x="5845140" y="2440279"/>
                  </a:lnTo>
                  <a:lnTo>
                    <a:pt x="5848140" y="2441558"/>
                  </a:lnTo>
                  <a:lnTo>
                    <a:pt x="5850948" y="2442362"/>
                  </a:lnTo>
                  <a:lnTo>
                    <a:pt x="5854086" y="2440549"/>
                  </a:lnTo>
                  <a:lnTo>
                    <a:pt x="5855694" y="2434933"/>
                  </a:lnTo>
                  <a:lnTo>
                    <a:pt x="5853880" y="2431795"/>
                  </a:lnTo>
                  <a:close/>
                </a:path>
                <a:path w="18799810" h="11198225">
                  <a:moveTo>
                    <a:pt x="11006971" y="4622054"/>
                  </a:moveTo>
                  <a:lnTo>
                    <a:pt x="11003927" y="4622726"/>
                  </a:lnTo>
                  <a:lnTo>
                    <a:pt x="11002348" y="4624809"/>
                  </a:lnTo>
                  <a:lnTo>
                    <a:pt x="11002123" y="4625107"/>
                  </a:lnTo>
                  <a:lnTo>
                    <a:pt x="11000836" y="4627316"/>
                  </a:lnTo>
                  <a:lnTo>
                    <a:pt x="11000652" y="4627632"/>
                  </a:lnTo>
                  <a:lnTo>
                    <a:pt x="11001324" y="4630675"/>
                  </a:lnTo>
                  <a:lnTo>
                    <a:pt x="11003705" y="4632479"/>
                  </a:lnTo>
                  <a:lnTo>
                    <a:pt x="11006421" y="4634426"/>
                  </a:lnTo>
                  <a:lnTo>
                    <a:pt x="11009421" y="4635706"/>
                  </a:lnTo>
                  <a:lnTo>
                    <a:pt x="11012464" y="4635035"/>
                  </a:lnTo>
                  <a:lnTo>
                    <a:pt x="11013603" y="4633157"/>
                  </a:lnTo>
                  <a:lnTo>
                    <a:pt x="11015080" y="4630634"/>
                  </a:lnTo>
                  <a:lnTo>
                    <a:pt x="11015264" y="4630319"/>
                  </a:lnTo>
                  <a:lnTo>
                    <a:pt x="11014593" y="4627276"/>
                  </a:lnTo>
                  <a:lnTo>
                    <a:pt x="11012211" y="4625471"/>
                  </a:lnTo>
                  <a:lnTo>
                    <a:pt x="11009496" y="4623525"/>
                  </a:lnTo>
                  <a:lnTo>
                    <a:pt x="11006971" y="4622054"/>
                  </a:lnTo>
                  <a:close/>
                </a:path>
                <a:path w="18799810" h="11198225">
                  <a:moveTo>
                    <a:pt x="5937140" y="2455492"/>
                  </a:moveTo>
                  <a:lnTo>
                    <a:pt x="5934189" y="2455021"/>
                  </a:lnTo>
                  <a:lnTo>
                    <a:pt x="5931188" y="2453740"/>
                  </a:lnTo>
                  <a:lnTo>
                    <a:pt x="5928380" y="2452936"/>
                  </a:lnTo>
                  <a:lnTo>
                    <a:pt x="5925243" y="2454751"/>
                  </a:lnTo>
                  <a:lnTo>
                    <a:pt x="5924439" y="2457559"/>
                  </a:lnTo>
                  <a:lnTo>
                    <a:pt x="5923777" y="2460034"/>
                  </a:lnTo>
                  <a:lnTo>
                    <a:pt x="5925257" y="2463030"/>
                  </a:lnTo>
                  <a:lnTo>
                    <a:pt x="5927923" y="2464167"/>
                  </a:lnTo>
                  <a:lnTo>
                    <a:pt x="5928398" y="2463976"/>
                  </a:lnTo>
                  <a:lnTo>
                    <a:pt x="5931398" y="2465256"/>
                  </a:lnTo>
                  <a:lnTo>
                    <a:pt x="5934207" y="2466060"/>
                  </a:lnTo>
                  <a:lnTo>
                    <a:pt x="5937345" y="2464246"/>
                  </a:lnTo>
                  <a:lnTo>
                    <a:pt x="5938953" y="2458629"/>
                  </a:lnTo>
                  <a:lnTo>
                    <a:pt x="5937140" y="2455492"/>
                  </a:lnTo>
                  <a:close/>
                </a:path>
                <a:path w="18799810" h="11198225">
                  <a:moveTo>
                    <a:pt x="6020399" y="2479188"/>
                  </a:moveTo>
                  <a:lnTo>
                    <a:pt x="6017448" y="2478718"/>
                  </a:lnTo>
                  <a:lnTo>
                    <a:pt x="6014448" y="2477438"/>
                  </a:lnTo>
                  <a:lnTo>
                    <a:pt x="6011639" y="2476634"/>
                  </a:lnTo>
                  <a:lnTo>
                    <a:pt x="6008503" y="2478447"/>
                  </a:lnTo>
                  <a:lnTo>
                    <a:pt x="6007698" y="2481256"/>
                  </a:lnTo>
                  <a:lnTo>
                    <a:pt x="6007036" y="2483732"/>
                  </a:lnTo>
                  <a:lnTo>
                    <a:pt x="6008516" y="2486726"/>
                  </a:lnTo>
                  <a:lnTo>
                    <a:pt x="6011182" y="2487863"/>
                  </a:lnTo>
                  <a:lnTo>
                    <a:pt x="6011657" y="2487673"/>
                  </a:lnTo>
                  <a:lnTo>
                    <a:pt x="6014657" y="2488953"/>
                  </a:lnTo>
                  <a:lnTo>
                    <a:pt x="6017465" y="2489757"/>
                  </a:lnTo>
                  <a:lnTo>
                    <a:pt x="6020603" y="2487943"/>
                  </a:lnTo>
                  <a:lnTo>
                    <a:pt x="6022211" y="2482326"/>
                  </a:lnTo>
                  <a:lnTo>
                    <a:pt x="6020399" y="2479188"/>
                  </a:lnTo>
                  <a:close/>
                </a:path>
                <a:path w="18799810" h="11198225">
                  <a:moveTo>
                    <a:pt x="10934899" y="4573977"/>
                  </a:moveTo>
                  <a:lnTo>
                    <a:pt x="10931381" y="4574839"/>
                  </a:lnTo>
                  <a:lnTo>
                    <a:pt x="10930094" y="4577048"/>
                  </a:lnTo>
                  <a:lnTo>
                    <a:pt x="10929910" y="4577364"/>
                  </a:lnTo>
                  <a:lnTo>
                    <a:pt x="10928331" y="4579448"/>
                  </a:lnTo>
                  <a:lnTo>
                    <a:pt x="10928106" y="4579745"/>
                  </a:lnTo>
                  <a:lnTo>
                    <a:pt x="10928967" y="4583265"/>
                  </a:lnTo>
                  <a:lnTo>
                    <a:pt x="10931492" y="4584736"/>
                  </a:lnTo>
                  <a:lnTo>
                    <a:pt x="10934208" y="4586683"/>
                  </a:lnTo>
                  <a:lnTo>
                    <a:pt x="10937207" y="4587962"/>
                  </a:lnTo>
                  <a:lnTo>
                    <a:pt x="10940252" y="4587291"/>
                  </a:lnTo>
                  <a:lnTo>
                    <a:pt x="10941391" y="4585412"/>
                  </a:lnTo>
                  <a:lnTo>
                    <a:pt x="10941581" y="4585099"/>
                  </a:lnTo>
                  <a:lnTo>
                    <a:pt x="10943158" y="4583015"/>
                  </a:lnTo>
                  <a:lnTo>
                    <a:pt x="10943383" y="4582717"/>
                  </a:lnTo>
                  <a:lnTo>
                    <a:pt x="10942522" y="4579198"/>
                  </a:lnTo>
                  <a:lnTo>
                    <a:pt x="10939997" y="4577727"/>
                  </a:lnTo>
                  <a:lnTo>
                    <a:pt x="10937282" y="4575782"/>
                  </a:lnTo>
                  <a:lnTo>
                    <a:pt x="10934899" y="4573977"/>
                  </a:lnTo>
                  <a:close/>
                </a:path>
                <a:path w="18799810" h="11198225">
                  <a:moveTo>
                    <a:pt x="6103657" y="2502885"/>
                  </a:moveTo>
                  <a:lnTo>
                    <a:pt x="6100706" y="2502415"/>
                  </a:lnTo>
                  <a:lnTo>
                    <a:pt x="6097707" y="2501135"/>
                  </a:lnTo>
                  <a:lnTo>
                    <a:pt x="6094898" y="2500331"/>
                  </a:lnTo>
                  <a:lnTo>
                    <a:pt x="6091761" y="2502144"/>
                  </a:lnTo>
                  <a:lnTo>
                    <a:pt x="6090957" y="2504953"/>
                  </a:lnTo>
                  <a:lnTo>
                    <a:pt x="6090294" y="2507429"/>
                  </a:lnTo>
                  <a:lnTo>
                    <a:pt x="6091774" y="2510423"/>
                  </a:lnTo>
                  <a:lnTo>
                    <a:pt x="6094441" y="2511560"/>
                  </a:lnTo>
                  <a:lnTo>
                    <a:pt x="6094916" y="2511369"/>
                  </a:lnTo>
                  <a:lnTo>
                    <a:pt x="6097917" y="2512649"/>
                  </a:lnTo>
                  <a:lnTo>
                    <a:pt x="6100725" y="2513453"/>
                  </a:lnTo>
                  <a:lnTo>
                    <a:pt x="6103862" y="2511640"/>
                  </a:lnTo>
                  <a:lnTo>
                    <a:pt x="6105470" y="2506023"/>
                  </a:lnTo>
                  <a:lnTo>
                    <a:pt x="6103657" y="2502885"/>
                  </a:lnTo>
                  <a:close/>
                </a:path>
                <a:path w="18799810" h="11198225">
                  <a:moveTo>
                    <a:pt x="10862451" y="4527709"/>
                  </a:moveTo>
                  <a:lnTo>
                    <a:pt x="10858931" y="4528570"/>
                  </a:lnTo>
                  <a:lnTo>
                    <a:pt x="10857644" y="4530779"/>
                  </a:lnTo>
                  <a:lnTo>
                    <a:pt x="10857460" y="4531095"/>
                  </a:lnTo>
                  <a:lnTo>
                    <a:pt x="10855514" y="4533810"/>
                  </a:lnTo>
                  <a:lnTo>
                    <a:pt x="10856519" y="4536997"/>
                  </a:lnTo>
                  <a:lnTo>
                    <a:pt x="10858759" y="4539134"/>
                  </a:lnTo>
                  <a:lnTo>
                    <a:pt x="10864759" y="4541694"/>
                  </a:lnTo>
                  <a:lnTo>
                    <a:pt x="10867802" y="4541022"/>
                  </a:lnTo>
                  <a:lnTo>
                    <a:pt x="10868752" y="4539456"/>
                  </a:lnTo>
                  <a:lnTo>
                    <a:pt x="10869131" y="4538831"/>
                  </a:lnTo>
                  <a:lnTo>
                    <a:pt x="10870710" y="4536747"/>
                  </a:lnTo>
                  <a:lnTo>
                    <a:pt x="10870935" y="4536449"/>
                  </a:lnTo>
                  <a:lnTo>
                    <a:pt x="10870073" y="4532930"/>
                  </a:lnTo>
                  <a:lnTo>
                    <a:pt x="10867833" y="4530792"/>
                  </a:lnTo>
                  <a:lnTo>
                    <a:pt x="10864834" y="4529513"/>
                  </a:lnTo>
                  <a:lnTo>
                    <a:pt x="10862451" y="4527709"/>
                  </a:lnTo>
                  <a:close/>
                </a:path>
                <a:path w="18799810" h="11198225">
                  <a:moveTo>
                    <a:pt x="6186773" y="2526916"/>
                  </a:moveTo>
                  <a:lnTo>
                    <a:pt x="6183823" y="2526444"/>
                  </a:lnTo>
                  <a:lnTo>
                    <a:pt x="6180823" y="2525164"/>
                  </a:lnTo>
                  <a:lnTo>
                    <a:pt x="6178015" y="2524360"/>
                  </a:lnTo>
                  <a:lnTo>
                    <a:pt x="6175211" y="2526316"/>
                  </a:lnTo>
                  <a:lnTo>
                    <a:pt x="6174073" y="2528983"/>
                  </a:lnTo>
                  <a:lnTo>
                    <a:pt x="6173412" y="2531458"/>
                  </a:lnTo>
                  <a:lnTo>
                    <a:pt x="6174891" y="2534453"/>
                  </a:lnTo>
                  <a:lnTo>
                    <a:pt x="6177558" y="2535591"/>
                  </a:lnTo>
                  <a:lnTo>
                    <a:pt x="6178034" y="2535400"/>
                  </a:lnTo>
                  <a:lnTo>
                    <a:pt x="6181033" y="2536679"/>
                  </a:lnTo>
                  <a:lnTo>
                    <a:pt x="6183842" y="2537483"/>
                  </a:lnTo>
                  <a:lnTo>
                    <a:pt x="6186646" y="2535529"/>
                  </a:lnTo>
                  <a:lnTo>
                    <a:pt x="6187783" y="2532862"/>
                  </a:lnTo>
                  <a:lnTo>
                    <a:pt x="6188588" y="2530052"/>
                  </a:lnTo>
                  <a:lnTo>
                    <a:pt x="6186773" y="2526916"/>
                  </a:lnTo>
                  <a:close/>
                </a:path>
                <a:path w="18799810" h="11198225">
                  <a:moveTo>
                    <a:pt x="10789052" y="4481822"/>
                  </a:moveTo>
                  <a:lnTo>
                    <a:pt x="10785532" y="4482685"/>
                  </a:lnTo>
                  <a:lnTo>
                    <a:pt x="10784430" y="4484578"/>
                  </a:lnTo>
                  <a:lnTo>
                    <a:pt x="10784062" y="4485209"/>
                  </a:lnTo>
                  <a:lnTo>
                    <a:pt x="10782258" y="4487592"/>
                  </a:lnTo>
                  <a:lnTo>
                    <a:pt x="10783262" y="4490777"/>
                  </a:lnTo>
                  <a:lnTo>
                    <a:pt x="10785502" y="4492915"/>
                  </a:lnTo>
                  <a:lnTo>
                    <a:pt x="10789168" y="4494478"/>
                  </a:lnTo>
                  <a:lnTo>
                    <a:pt x="10789026" y="4494812"/>
                  </a:lnTo>
                  <a:lnTo>
                    <a:pt x="10791692" y="4495949"/>
                  </a:lnTo>
                  <a:lnTo>
                    <a:pt x="10794545" y="4494802"/>
                  </a:lnTo>
                  <a:lnTo>
                    <a:pt x="10795494" y="4493238"/>
                  </a:lnTo>
                  <a:lnTo>
                    <a:pt x="10795874" y="4492612"/>
                  </a:lnTo>
                  <a:lnTo>
                    <a:pt x="10797678" y="4490229"/>
                  </a:lnTo>
                  <a:lnTo>
                    <a:pt x="10796673" y="4487043"/>
                  </a:lnTo>
                  <a:lnTo>
                    <a:pt x="10794432" y="4484906"/>
                  </a:lnTo>
                  <a:lnTo>
                    <a:pt x="10791433" y="4483626"/>
                  </a:lnTo>
                  <a:lnTo>
                    <a:pt x="10789052" y="4481822"/>
                  </a:lnTo>
                  <a:close/>
                </a:path>
                <a:path w="18799810" h="11198225">
                  <a:moveTo>
                    <a:pt x="6270082" y="2551421"/>
                  </a:moveTo>
                  <a:lnTo>
                    <a:pt x="6267131" y="2550950"/>
                  </a:lnTo>
                  <a:lnTo>
                    <a:pt x="6264131" y="2549671"/>
                  </a:lnTo>
                  <a:lnTo>
                    <a:pt x="6261323" y="2548867"/>
                  </a:lnTo>
                  <a:lnTo>
                    <a:pt x="6258518" y="2550822"/>
                  </a:lnTo>
                  <a:lnTo>
                    <a:pt x="6257381" y="2553488"/>
                  </a:lnTo>
                  <a:lnTo>
                    <a:pt x="6256719" y="2555964"/>
                  </a:lnTo>
                  <a:lnTo>
                    <a:pt x="6258199" y="2558958"/>
                  </a:lnTo>
                  <a:lnTo>
                    <a:pt x="6260866" y="2560096"/>
                  </a:lnTo>
                  <a:lnTo>
                    <a:pt x="6261341" y="2559904"/>
                  </a:lnTo>
                  <a:lnTo>
                    <a:pt x="6264342" y="2561184"/>
                  </a:lnTo>
                  <a:lnTo>
                    <a:pt x="6267150" y="2561989"/>
                  </a:lnTo>
                  <a:lnTo>
                    <a:pt x="6269953" y="2560033"/>
                  </a:lnTo>
                  <a:lnTo>
                    <a:pt x="6271090" y="2557367"/>
                  </a:lnTo>
                  <a:lnTo>
                    <a:pt x="6271895" y="2554558"/>
                  </a:lnTo>
                  <a:lnTo>
                    <a:pt x="6270082" y="2551421"/>
                  </a:lnTo>
                  <a:close/>
                </a:path>
                <a:path w="18799810" h="11198225">
                  <a:moveTo>
                    <a:pt x="10715034" y="4436460"/>
                  </a:moveTo>
                  <a:lnTo>
                    <a:pt x="10711514" y="4437323"/>
                  </a:lnTo>
                  <a:lnTo>
                    <a:pt x="10708574" y="4442372"/>
                  </a:lnTo>
                  <a:lnTo>
                    <a:pt x="10709435" y="4445890"/>
                  </a:lnTo>
                  <a:lnTo>
                    <a:pt x="10711817" y="4447695"/>
                  </a:lnTo>
                  <a:lnTo>
                    <a:pt x="10718150" y="4450396"/>
                  </a:lnTo>
                  <a:lnTo>
                    <a:pt x="10721004" y="4449249"/>
                  </a:lnTo>
                  <a:lnTo>
                    <a:pt x="10722332" y="4447059"/>
                  </a:lnTo>
                  <a:lnTo>
                    <a:pt x="10723803" y="4444534"/>
                  </a:lnTo>
                  <a:lnTo>
                    <a:pt x="10722940" y="4441015"/>
                  </a:lnTo>
                  <a:lnTo>
                    <a:pt x="10720557" y="4439211"/>
                  </a:lnTo>
                  <a:lnTo>
                    <a:pt x="10717558" y="4437931"/>
                  </a:lnTo>
                  <a:lnTo>
                    <a:pt x="10715034" y="4436460"/>
                  </a:lnTo>
                  <a:close/>
                </a:path>
                <a:path w="18799810" h="11198225">
                  <a:moveTo>
                    <a:pt x="6353056" y="2575785"/>
                  </a:moveTo>
                  <a:lnTo>
                    <a:pt x="6350105" y="2575314"/>
                  </a:lnTo>
                  <a:lnTo>
                    <a:pt x="6347106" y="2574034"/>
                  </a:lnTo>
                  <a:lnTo>
                    <a:pt x="6344297" y="2573230"/>
                  </a:lnTo>
                  <a:lnTo>
                    <a:pt x="6341493" y="2575185"/>
                  </a:lnTo>
                  <a:lnTo>
                    <a:pt x="6340355" y="2577852"/>
                  </a:lnTo>
                  <a:lnTo>
                    <a:pt x="6339694" y="2580327"/>
                  </a:lnTo>
                  <a:lnTo>
                    <a:pt x="6341173" y="2583322"/>
                  </a:lnTo>
                  <a:lnTo>
                    <a:pt x="6343840" y="2584460"/>
                  </a:lnTo>
                  <a:lnTo>
                    <a:pt x="6344316" y="2584269"/>
                  </a:lnTo>
                  <a:lnTo>
                    <a:pt x="6347316" y="2585548"/>
                  </a:lnTo>
                  <a:lnTo>
                    <a:pt x="6350124" y="2586352"/>
                  </a:lnTo>
                  <a:lnTo>
                    <a:pt x="6352928" y="2584398"/>
                  </a:lnTo>
                  <a:lnTo>
                    <a:pt x="6354066" y="2581731"/>
                  </a:lnTo>
                  <a:lnTo>
                    <a:pt x="6354870" y="2578923"/>
                  </a:lnTo>
                  <a:lnTo>
                    <a:pt x="6353056" y="2575785"/>
                  </a:lnTo>
                  <a:close/>
                </a:path>
                <a:path w="18799810" h="11198225">
                  <a:moveTo>
                    <a:pt x="6436364" y="2600291"/>
                  </a:moveTo>
                  <a:lnTo>
                    <a:pt x="6433413" y="2599820"/>
                  </a:lnTo>
                  <a:lnTo>
                    <a:pt x="6430414" y="2598541"/>
                  </a:lnTo>
                  <a:lnTo>
                    <a:pt x="6427605" y="2597737"/>
                  </a:lnTo>
                  <a:lnTo>
                    <a:pt x="6424801" y="2599691"/>
                  </a:lnTo>
                  <a:lnTo>
                    <a:pt x="6423664" y="2602357"/>
                  </a:lnTo>
                  <a:lnTo>
                    <a:pt x="6423002" y="2604833"/>
                  </a:lnTo>
                  <a:lnTo>
                    <a:pt x="6424482" y="2607828"/>
                  </a:lnTo>
                  <a:lnTo>
                    <a:pt x="6427148" y="2608966"/>
                  </a:lnTo>
                  <a:lnTo>
                    <a:pt x="6427623" y="2608774"/>
                  </a:lnTo>
                  <a:lnTo>
                    <a:pt x="6430624" y="2610055"/>
                  </a:lnTo>
                  <a:lnTo>
                    <a:pt x="6433432" y="2610859"/>
                  </a:lnTo>
                  <a:lnTo>
                    <a:pt x="6436236" y="2608902"/>
                  </a:lnTo>
                  <a:lnTo>
                    <a:pt x="6437373" y="2606236"/>
                  </a:lnTo>
                  <a:lnTo>
                    <a:pt x="6438177" y="2603427"/>
                  </a:lnTo>
                  <a:lnTo>
                    <a:pt x="6436364" y="2600291"/>
                  </a:lnTo>
                  <a:close/>
                </a:path>
                <a:path w="18799810" h="11198225">
                  <a:moveTo>
                    <a:pt x="10641067" y="4391908"/>
                  </a:moveTo>
                  <a:lnTo>
                    <a:pt x="10637546" y="4392771"/>
                  </a:lnTo>
                  <a:lnTo>
                    <a:pt x="10634605" y="4397818"/>
                  </a:lnTo>
                  <a:lnTo>
                    <a:pt x="10635468" y="4401338"/>
                  </a:lnTo>
                  <a:lnTo>
                    <a:pt x="10637849" y="4403142"/>
                  </a:lnTo>
                  <a:lnTo>
                    <a:pt x="10644182" y="4405843"/>
                  </a:lnTo>
                  <a:lnTo>
                    <a:pt x="10647036" y="4404696"/>
                  </a:lnTo>
                  <a:lnTo>
                    <a:pt x="10648364" y="4402506"/>
                  </a:lnTo>
                  <a:lnTo>
                    <a:pt x="10649835" y="4399981"/>
                  </a:lnTo>
                  <a:lnTo>
                    <a:pt x="10648972" y="4396462"/>
                  </a:lnTo>
                  <a:lnTo>
                    <a:pt x="10646591" y="4394658"/>
                  </a:lnTo>
                  <a:lnTo>
                    <a:pt x="10643590" y="4393379"/>
                  </a:lnTo>
                  <a:lnTo>
                    <a:pt x="10641067" y="4391908"/>
                  </a:lnTo>
                  <a:close/>
                </a:path>
                <a:path w="18799810" h="11198225">
                  <a:moveTo>
                    <a:pt x="6510314" y="2633804"/>
                  </a:moveTo>
                  <a:lnTo>
                    <a:pt x="6509647" y="2633520"/>
                  </a:lnTo>
                  <a:lnTo>
                    <a:pt x="6509505" y="2633853"/>
                  </a:lnTo>
                  <a:lnTo>
                    <a:pt x="6509838" y="2633995"/>
                  </a:lnTo>
                  <a:lnTo>
                    <a:pt x="6510314" y="2633804"/>
                  </a:lnTo>
                  <a:close/>
                </a:path>
                <a:path w="18799810" h="11198225">
                  <a:moveTo>
                    <a:pt x="6519054" y="2625320"/>
                  </a:moveTo>
                  <a:lnTo>
                    <a:pt x="6516104" y="2624850"/>
                  </a:lnTo>
                  <a:lnTo>
                    <a:pt x="6510437" y="2622433"/>
                  </a:lnTo>
                  <a:lnTo>
                    <a:pt x="6507633" y="2624387"/>
                  </a:lnTo>
                  <a:lnTo>
                    <a:pt x="6506496" y="2627054"/>
                  </a:lnTo>
                  <a:lnTo>
                    <a:pt x="6505834" y="2629530"/>
                  </a:lnTo>
                  <a:lnTo>
                    <a:pt x="6507314" y="2632524"/>
                  </a:lnTo>
                  <a:lnTo>
                    <a:pt x="6513314" y="2635084"/>
                  </a:lnTo>
                  <a:lnTo>
                    <a:pt x="6516123" y="2635888"/>
                  </a:lnTo>
                  <a:lnTo>
                    <a:pt x="6518926" y="2633933"/>
                  </a:lnTo>
                  <a:lnTo>
                    <a:pt x="6520064" y="2631266"/>
                  </a:lnTo>
                  <a:lnTo>
                    <a:pt x="6520868" y="2628458"/>
                  </a:lnTo>
                  <a:lnTo>
                    <a:pt x="6519054" y="2625320"/>
                  </a:lnTo>
                  <a:close/>
                </a:path>
                <a:path w="18799810" h="11198225">
                  <a:moveTo>
                    <a:pt x="10566479" y="4347879"/>
                  </a:moveTo>
                  <a:lnTo>
                    <a:pt x="10562960" y="4348742"/>
                  </a:lnTo>
                  <a:lnTo>
                    <a:pt x="10560019" y="4353790"/>
                  </a:lnTo>
                  <a:lnTo>
                    <a:pt x="10560882" y="4357310"/>
                  </a:lnTo>
                  <a:lnTo>
                    <a:pt x="10563263" y="4359114"/>
                  </a:lnTo>
                  <a:lnTo>
                    <a:pt x="10569596" y="4361815"/>
                  </a:lnTo>
                  <a:lnTo>
                    <a:pt x="10572640" y="4361143"/>
                  </a:lnTo>
                  <a:lnTo>
                    <a:pt x="10573777" y="4358476"/>
                  </a:lnTo>
                  <a:lnTo>
                    <a:pt x="10575248" y="4355953"/>
                  </a:lnTo>
                  <a:lnTo>
                    <a:pt x="10574386" y="4352434"/>
                  </a:lnTo>
                  <a:lnTo>
                    <a:pt x="10572003" y="4350630"/>
                  </a:lnTo>
                  <a:lnTo>
                    <a:pt x="10569003" y="4349350"/>
                  </a:lnTo>
                  <a:lnTo>
                    <a:pt x="10566479" y="4347879"/>
                  </a:lnTo>
                  <a:close/>
                </a:path>
                <a:path w="18799810" h="11198225">
                  <a:moveTo>
                    <a:pt x="6602220" y="2650160"/>
                  </a:moveTo>
                  <a:lnTo>
                    <a:pt x="6599269" y="2649688"/>
                  </a:lnTo>
                  <a:lnTo>
                    <a:pt x="6593603" y="2647271"/>
                  </a:lnTo>
                  <a:lnTo>
                    <a:pt x="6590799" y="2649227"/>
                  </a:lnTo>
                  <a:lnTo>
                    <a:pt x="6589662" y="2651894"/>
                  </a:lnTo>
                  <a:lnTo>
                    <a:pt x="6589000" y="2654369"/>
                  </a:lnTo>
                  <a:lnTo>
                    <a:pt x="6590146" y="2657222"/>
                  </a:lnTo>
                  <a:lnTo>
                    <a:pt x="6592812" y="2658359"/>
                  </a:lnTo>
                  <a:lnTo>
                    <a:pt x="6593288" y="2658168"/>
                  </a:lnTo>
                  <a:lnTo>
                    <a:pt x="6598955" y="2660585"/>
                  </a:lnTo>
                  <a:lnTo>
                    <a:pt x="6601759" y="2658629"/>
                  </a:lnTo>
                  <a:lnTo>
                    <a:pt x="6604034" y="2653296"/>
                  </a:lnTo>
                  <a:lnTo>
                    <a:pt x="6602220" y="2650160"/>
                  </a:lnTo>
                  <a:close/>
                </a:path>
                <a:path w="18799810" h="11198225">
                  <a:moveTo>
                    <a:pt x="10491610" y="4304517"/>
                  </a:moveTo>
                  <a:lnTo>
                    <a:pt x="10488089" y="4305379"/>
                  </a:lnTo>
                  <a:lnTo>
                    <a:pt x="10486952" y="4308045"/>
                  </a:lnTo>
                  <a:lnTo>
                    <a:pt x="10485339" y="4310903"/>
                  </a:lnTo>
                  <a:lnTo>
                    <a:pt x="10486344" y="4314090"/>
                  </a:lnTo>
                  <a:lnTo>
                    <a:pt x="10488725" y="4315894"/>
                  </a:lnTo>
                  <a:lnTo>
                    <a:pt x="10495059" y="4318596"/>
                  </a:lnTo>
                  <a:lnTo>
                    <a:pt x="10498103" y="4317924"/>
                  </a:lnTo>
                  <a:lnTo>
                    <a:pt x="10499240" y="4315257"/>
                  </a:lnTo>
                  <a:lnTo>
                    <a:pt x="10500853" y="4312400"/>
                  </a:lnTo>
                  <a:lnTo>
                    <a:pt x="10499848" y="4309213"/>
                  </a:lnTo>
                  <a:lnTo>
                    <a:pt x="10497467" y="4307409"/>
                  </a:lnTo>
                  <a:lnTo>
                    <a:pt x="10494467" y="4306129"/>
                  </a:lnTo>
                  <a:lnTo>
                    <a:pt x="10491610" y="4304517"/>
                  </a:lnTo>
                  <a:close/>
                </a:path>
                <a:path w="18799810" h="11198225">
                  <a:moveTo>
                    <a:pt x="6685102" y="2675665"/>
                  </a:moveTo>
                  <a:lnTo>
                    <a:pt x="6682151" y="2675194"/>
                  </a:lnTo>
                  <a:lnTo>
                    <a:pt x="6676485" y="2672777"/>
                  </a:lnTo>
                  <a:lnTo>
                    <a:pt x="6673680" y="2674733"/>
                  </a:lnTo>
                  <a:lnTo>
                    <a:pt x="6672543" y="2677399"/>
                  </a:lnTo>
                  <a:lnTo>
                    <a:pt x="6671881" y="2679875"/>
                  </a:lnTo>
                  <a:lnTo>
                    <a:pt x="6673028" y="2682727"/>
                  </a:lnTo>
                  <a:lnTo>
                    <a:pt x="6675694" y="2683864"/>
                  </a:lnTo>
                  <a:lnTo>
                    <a:pt x="6676170" y="2683673"/>
                  </a:lnTo>
                  <a:lnTo>
                    <a:pt x="6681836" y="2686090"/>
                  </a:lnTo>
                  <a:lnTo>
                    <a:pt x="6684640" y="2684135"/>
                  </a:lnTo>
                  <a:lnTo>
                    <a:pt x="6686915" y="2678802"/>
                  </a:lnTo>
                  <a:lnTo>
                    <a:pt x="6685102" y="2675665"/>
                  </a:lnTo>
                  <a:close/>
                </a:path>
                <a:path w="18799810" h="11198225">
                  <a:moveTo>
                    <a:pt x="10416455" y="4261822"/>
                  </a:moveTo>
                  <a:lnTo>
                    <a:pt x="10412935" y="4262683"/>
                  </a:lnTo>
                  <a:lnTo>
                    <a:pt x="10411797" y="4265350"/>
                  </a:lnTo>
                  <a:lnTo>
                    <a:pt x="10410184" y="4268209"/>
                  </a:lnTo>
                  <a:lnTo>
                    <a:pt x="10411190" y="4271394"/>
                  </a:lnTo>
                  <a:lnTo>
                    <a:pt x="10413571" y="4273198"/>
                  </a:lnTo>
                  <a:lnTo>
                    <a:pt x="10417238" y="4274762"/>
                  </a:lnTo>
                  <a:lnTo>
                    <a:pt x="10417047" y="4274287"/>
                  </a:lnTo>
                  <a:lnTo>
                    <a:pt x="10419713" y="4275424"/>
                  </a:lnTo>
                  <a:lnTo>
                    <a:pt x="10422757" y="4274754"/>
                  </a:lnTo>
                  <a:lnTo>
                    <a:pt x="10423895" y="4272087"/>
                  </a:lnTo>
                  <a:lnTo>
                    <a:pt x="10425366" y="4269562"/>
                  </a:lnTo>
                  <a:lnTo>
                    <a:pt x="10424360" y="4266376"/>
                  </a:lnTo>
                  <a:lnTo>
                    <a:pt x="10421978" y="4264572"/>
                  </a:lnTo>
                  <a:lnTo>
                    <a:pt x="10418979" y="4263292"/>
                  </a:lnTo>
                  <a:lnTo>
                    <a:pt x="10416455" y="4261822"/>
                  </a:lnTo>
                  <a:close/>
                </a:path>
                <a:path w="18799810" h="11198225">
                  <a:moveTo>
                    <a:pt x="6767982" y="2701171"/>
                  </a:moveTo>
                  <a:lnTo>
                    <a:pt x="6765032" y="2700700"/>
                  </a:lnTo>
                  <a:lnTo>
                    <a:pt x="6759365" y="2698283"/>
                  </a:lnTo>
                  <a:lnTo>
                    <a:pt x="6756562" y="2700238"/>
                  </a:lnTo>
                  <a:lnTo>
                    <a:pt x="6755425" y="2702904"/>
                  </a:lnTo>
                  <a:lnTo>
                    <a:pt x="6754763" y="2705380"/>
                  </a:lnTo>
                  <a:lnTo>
                    <a:pt x="6755909" y="2708233"/>
                  </a:lnTo>
                  <a:lnTo>
                    <a:pt x="6758575" y="2709370"/>
                  </a:lnTo>
                  <a:lnTo>
                    <a:pt x="6759050" y="2709179"/>
                  </a:lnTo>
                  <a:lnTo>
                    <a:pt x="6764717" y="2711596"/>
                  </a:lnTo>
                  <a:lnTo>
                    <a:pt x="6767521" y="2709640"/>
                  </a:lnTo>
                  <a:lnTo>
                    <a:pt x="6769796" y="2704307"/>
                  </a:lnTo>
                  <a:lnTo>
                    <a:pt x="6767982" y="2701171"/>
                  </a:lnTo>
                  <a:close/>
                </a:path>
                <a:path w="18799810" h="11198225">
                  <a:moveTo>
                    <a:pt x="10340682" y="4219650"/>
                  </a:moveTo>
                  <a:lnTo>
                    <a:pt x="10337163" y="4220513"/>
                  </a:lnTo>
                  <a:lnTo>
                    <a:pt x="10336025" y="4223180"/>
                  </a:lnTo>
                  <a:lnTo>
                    <a:pt x="10334554" y="4225704"/>
                  </a:lnTo>
                  <a:lnTo>
                    <a:pt x="10335559" y="4228889"/>
                  </a:lnTo>
                  <a:lnTo>
                    <a:pt x="10337941" y="4230693"/>
                  </a:lnTo>
                  <a:lnTo>
                    <a:pt x="10343941" y="4233253"/>
                  </a:lnTo>
                  <a:lnTo>
                    <a:pt x="10346985" y="4232582"/>
                  </a:lnTo>
                  <a:lnTo>
                    <a:pt x="10348123" y="4229915"/>
                  </a:lnTo>
                  <a:lnTo>
                    <a:pt x="10349592" y="4227391"/>
                  </a:lnTo>
                  <a:lnTo>
                    <a:pt x="10348588" y="4224205"/>
                  </a:lnTo>
                  <a:lnTo>
                    <a:pt x="10346206" y="4222400"/>
                  </a:lnTo>
                  <a:lnTo>
                    <a:pt x="10343206" y="4221121"/>
                  </a:lnTo>
                  <a:lnTo>
                    <a:pt x="10340682" y="4219650"/>
                  </a:lnTo>
                  <a:close/>
                </a:path>
                <a:path w="18799810" h="11198225">
                  <a:moveTo>
                    <a:pt x="6850863" y="2726676"/>
                  </a:moveTo>
                  <a:lnTo>
                    <a:pt x="6847912" y="2726205"/>
                  </a:lnTo>
                  <a:lnTo>
                    <a:pt x="6842246" y="2723788"/>
                  </a:lnTo>
                  <a:lnTo>
                    <a:pt x="6839443" y="2725743"/>
                  </a:lnTo>
                  <a:lnTo>
                    <a:pt x="6838305" y="2728410"/>
                  </a:lnTo>
                  <a:lnTo>
                    <a:pt x="6837643" y="2730886"/>
                  </a:lnTo>
                  <a:lnTo>
                    <a:pt x="6838791" y="2733738"/>
                  </a:lnTo>
                  <a:lnTo>
                    <a:pt x="6841457" y="2734876"/>
                  </a:lnTo>
                  <a:lnTo>
                    <a:pt x="6841266" y="2734400"/>
                  </a:lnTo>
                  <a:lnTo>
                    <a:pt x="6847598" y="2737101"/>
                  </a:lnTo>
                  <a:lnTo>
                    <a:pt x="6850402" y="2735146"/>
                  </a:lnTo>
                  <a:lnTo>
                    <a:pt x="6852677" y="2729812"/>
                  </a:lnTo>
                  <a:lnTo>
                    <a:pt x="6850863" y="2726676"/>
                  </a:lnTo>
                  <a:close/>
                </a:path>
                <a:path w="18799810" h="11198225">
                  <a:moveTo>
                    <a:pt x="10265434" y="4178098"/>
                  </a:moveTo>
                  <a:lnTo>
                    <a:pt x="10261915" y="4178961"/>
                  </a:lnTo>
                  <a:lnTo>
                    <a:pt x="10260777" y="4181627"/>
                  </a:lnTo>
                  <a:lnTo>
                    <a:pt x="10259307" y="4184150"/>
                  </a:lnTo>
                  <a:lnTo>
                    <a:pt x="10260312" y="4187337"/>
                  </a:lnTo>
                  <a:lnTo>
                    <a:pt x="10262693" y="4189141"/>
                  </a:lnTo>
                  <a:lnTo>
                    <a:pt x="10268693" y="4191700"/>
                  </a:lnTo>
                  <a:lnTo>
                    <a:pt x="10271737" y="4191029"/>
                  </a:lnTo>
                  <a:lnTo>
                    <a:pt x="10272875" y="4188363"/>
                  </a:lnTo>
                  <a:lnTo>
                    <a:pt x="10274346" y="4185838"/>
                  </a:lnTo>
                  <a:lnTo>
                    <a:pt x="10273340" y="4182653"/>
                  </a:lnTo>
                  <a:lnTo>
                    <a:pt x="10270958" y="4180848"/>
                  </a:lnTo>
                  <a:lnTo>
                    <a:pt x="10267958" y="4179569"/>
                  </a:lnTo>
                  <a:lnTo>
                    <a:pt x="10265434" y="4178098"/>
                  </a:lnTo>
                  <a:close/>
                </a:path>
                <a:path w="18799810" h="11198225">
                  <a:moveTo>
                    <a:pt x="6933603" y="2752514"/>
                  </a:moveTo>
                  <a:lnTo>
                    <a:pt x="6930652" y="2752044"/>
                  </a:lnTo>
                  <a:lnTo>
                    <a:pt x="6927652" y="2750764"/>
                  </a:lnTo>
                  <a:lnTo>
                    <a:pt x="6924844" y="2749960"/>
                  </a:lnTo>
                  <a:lnTo>
                    <a:pt x="6922181" y="2751583"/>
                  </a:lnTo>
                  <a:lnTo>
                    <a:pt x="6921044" y="2754250"/>
                  </a:lnTo>
                  <a:lnTo>
                    <a:pt x="6920382" y="2756724"/>
                  </a:lnTo>
                  <a:lnTo>
                    <a:pt x="6921529" y="2759576"/>
                  </a:lnTo>
                  <a:lnTo>
                    <a:pt x="6924196" y="2760714"/>
                  </a:lnTo>
                  <a:lnTo>
                    <a:pt x="6924337" y="2760381"/>
                  </a:lnTo>
                  <a:lnTo>
                    <a:pt x="6927670" y="2761803"/>
                  </a:lnTo>
                  <a:lnTo>
                    <a:pt x="6930479" y="2762607"/>
                  </a:lnTo>
                  <a:lnTo>
                    <a:pt x="6933141" y="2760985"/>
                  </a:lnTo>
                  <a:lnTo>
                    <a:pt x="6935416" y="2755652"/>
                  </a:lnTo>
                  <a:lnTo>
                    <a:pt x="6933603" y="2752514"/>
                  </a:lnTo>
                  <a:close/>
                </a:path>
                <a:path w="18799810" h="11198225">
                  <a:moveTo>
                    <a:pt x="10189377" y="4136593"/>
                  </a:moveTo>
                  <a:lnTo>
                    <a:pt x="10185857" y="4137456"/>
                  </a:lnTo>
                  <a:lnTo>
                    <a:pt x="10184720" y="4140122"/>
                  </a:lnTo>
                  <a:lnTo>
                    <a:pt x="10183250" y="4142647"/>
                  </a:lnTo>
                  <a:lnTo>
                    <a:pt x="10184254" y="4145833"/>
                  </a:lnTo>
                  <a:lnTo>
                    <a:pt x="10186636" y="4147638"/>
                  </a:lnTo>
                  <a:lnTo>
                    <a:pt x="10189969" y="4149059"/>
                  </a:lnTo>
                  <a:lnTo>
                    <a:pt x="10189827" y="4149391"/>
                  </a:lnTo>
                  <a:lnTo>
                    <a:pt x="10192494" y="4150529"/>
                  </a:lnTo>
                  <a:lnTo>
                    <a:pt x="10195679" y="4149525"/>
                  </a:lnTo>
                  <a:lnTo>
                    <a:pt x="10196817" y="4146858"/>
                  </a:lnTo>
                  <a:lnTo>
                    <a:pt x="10198288" y="4144333"/>
                  </a:lnTo>
                  <a:lnTo>
                    <a:pt x="10197284" y="4141148"/>
                  </a:lnTo>
                  <a:lnTo>
                    <a:pt x="10194901" y="4139344"/>
                  </a:lnTo>
                  <a:lnTo>
                    <a:pt x="10191902" y="4138064"/>
                  </a:lnTo>
                  <a:lnTo>
                    <a:pt x="10189377" y="4136593"/>
                  </a:lnTo>
                  <a:close/>
                </a:path>
                <a:path w="18799810" h="11198225">
                  <a:moveTo>
                    <a:pt x="7016533" y="2778830"/>
                  </a:moveTo>
                  <a:lnTo>
                    <a:pt x="7013583" y="2778359"/>
                  </a:lnTo>
                  <a:lnTo>
                    <a:pt x="7010583" y="2777079"/>
                  </a:lnTo>
                  <a:lnTo>
                    <a:pt x="7007774" y="2776275"/>
                  </a:lnTo>
                  <a:lnTo>
                    <a:pt x="7005112" y="2777897"/>
                  </a:lnTo>
                  <a:lnTo>
                    <a:pt x="7003975" y="2780564"/>
                  </a:lnTo>
                  <a:lnTo>
                    <a:pt x="7003171" y="2783372"/>
                  </a:lnTo>
                  <a:lnTo>
                    <a:pt x="7004317" y="2786225"/>
                  </a:lnTo>
                  <a:lnTo>
                    <a:pt x="7006984" y="2787362"/>
                  </a:lnTo>
                  <a:lnTo>
                    <a:pt x="7007126" y="2787029"/>
                  </a:lnTo>
                  <a:lnTo>
                    <a:pt x="7010459" y="2788451"/>
                  </a:lnTo>
                  <a:lnTo>
                    <a:pt x="7013268" y="2789255"/>
                  </a:lnTo>
                  <a:lnTo>
                    <a:pt x="7015930" y="2787632"/>
                  </a:lnTo>
                  <a:lnTo>
                    <a:pt x="7017067" y="2784966"/>
                  </a:lnTo>
                  <a:lnTo>
                    <a:pt x="7018013" y="2781825"/>
                  </a:lnTo>
                  <a:lnTo>
                    <a:pt x="7016533" y="2778830"/>
                  </a:lnTo>
                  <a:close/>
                </a:path>
                <a:path w="18799810" h="11198225">
                  <a:moveTo>
                    <a:pt x="10118703" y="4098172"/>
                  </a:moveTo>
                  <a:lnTo>
                    <a:pt x="10113036" y="4095755"/>
                  </a:lnTo>
                  <a:lnTo>
                    <a:pt x="10109516" y="4096618"/>
                  </a:lnTo>
                  <a:lnTo>
                    <a:pt x="10107241" y="4101951"/>
                  </a:lnTo>
                  <a:lnTo>
                    <a:pt x="10108104" y="4105471"/>
                  </a:lnTo>
                  <a:lnTo>
                    <a:pt x="10110629" y="4106942"/>
                  </a:lnTo>
                  <a:lnTo>
                    <a:pt x="10116628" y="4109501"/>
                  </a:lnTo>
                  <a:lnTo>
                    <a:pt x="10119814" y="4108496"/>
                  </a:lnTo>
                  <a:lnTo>
                    <a:pt x="10122089" y="4103163"/>
                  </a:lnTo>
                  <a:lnTo>
                    <a:pt x="10121084" y="4099976"/>
                  </a:lnTo>
                  <a:lnTo>
                    <a:pt x="10118703" y="4098172"/>
                  </a:lnTo>
                  <a:close/>
                </a:path>
                <a:path w="18799810" h="11198225">
                  <a:moveTo>
                    <a:pt x="7099130" y="2805001"/>
                  </a:moveTo>
                  <a:lnTo>
                    <a:pt x="7096179" y="2804531"/>
                  </a:lnTo>
                  <a:lnTo>
                    <a:pt x="7093179" y="2803251"/>
                  </a:lnTo>
                  <a:lnTo>
                    <a:pt x="7090370" y="2802447"/>
                  </a:lnTo>
                  <a:lnTo>
                    <a:pt x="7087710" y="2804069"/>
                  </a:lnTo>
                  <a:lnTo>
                    <a:pt x="7086572" y="2806736"/>
                  </a:lnTo>
                  <a:lnTo>
                    <a:pt x="7085768" y="2809545"/>
                  </a:lnTo>
                  <a:lnTo>
                    <a:pt x="7086915" y="2812397"/>
                  </a:lnTo>
                  <a:lnTo>
                    <a:pt x="7089581" y="2813534"/>
                  </a:lnTo>
                  <a:lnTo>
                    <a:pt x="7089389" y="2813059"/>
                  </a:lnTo>
                  <a:lnTo>
                    <a:pt x="7092723" y="2814480"/>
                  </a:lnTo>
                  <a:lnTo>
                    <a:pt x="7095865" y="2815427"/>
                  </a:lnTo>
                  <a:lnTo>
                    <a:pt x="7098526" y="2813805"/>
                  </a:lnTo>
                  <a:lnTo>
                    <a:pt x="7099664" y="2811138"/>
                  </a:lnTo>
                  <a:lnTo>
                    <a:pt x="7100610" y="2807997"/>
                  </a:lnTo>
                  <a:lnTo>
                    <a:pt x="7099130" y="2805001"/>
                  </a:lnTo>
                  <a:close/>
                </a:path>
                <a:path w="18799810" h="11198225">
                  <a:moveTo>
                    <a:pt x="10042218" y="4057669"/>
                  </a:moveTo>
                  <a:lnTo>
                    <a:pt x="10036553" y="4055252"/>
                  </a:lnTo>
                  <a:lnTo>
                    <a:pt x="10033033" y="4056113"/>
                  </a:lnTo>
                  <a:lnTo>
                    <a:pt x="10030758" y="4061446"/>
                  </a:lnTo>
                  <a:lnTo>
                    <a:pt x="10031621" y="4064966"/>
                  </a:lnTo>
                  <a:lnTo>
                    <a:pt x="10034146" y="4066438"/>
                  </a:lnTo>
                  <a:lnTo>
                    <a:pt x="10040145" y="4068997"/>
                  </a:lnTo>
                  <a:lnTo>
                    <a:pt x="10043331" y="4067991"/>
                  </a:lnTo>
                  <a:lnTo>
                    <a:pt x="10045606" y="4062659"/>
                  </a:lnTo>
                  <a:lnTo>
                    <a:pt x="10044743" y="4059140"/>
                  </a:lnTo>
                  <a:lnTo>
                    <a:pt x="10042218" y="4057669"/>
                  </a:lnTo>
                  <a:close/>
                </a:path>
                <a:path w="18799810" h="11198225">
                  <a:moveTo>
                    <a:pt x="7181968" y="2832458"/>
                  </a:moveTo>
                  <a:lnTo>
                    <a:pt x="7179159" y="2831654"/>
                  </a:lnTo>
                  <a:lnTo>
                    <a:pt x="7176160" y="2830374"/>
                  </a:lnTo>
                  <a:lnTo>
                    <a:pt x="7173018" y="2829428"/>
                  </a:lnTo>
                  <a:lnTo>
                    <a:pt x="7170355" y="2831051"/>
                  </a:lnTo>
                  <a:lnTo>
                    <a:pt x="7169218" y="2833716"/>
                  </a:lnTo>
                  <a:lnTo>
                    <a:pt x="7168414" y="2836526"/>
                  </a:lnTo>
                  <a:lnTo>
                    <a:pt x="7169561" y="2839378"/>
                  </a:lnTo>
                  <a:lnTo>
                    <a:pt x="7172227" y="2840515"/>
                  </a:lnTo>
                  <a:lnTo>
                    <a:pt x="7172369" y="2840182"/>
                  </a:lnTo>
                  <a:lnTo>
                    <a:pt x="7175703" y="2841603"/>
                  </a:lnTo>
                  <a:lnTo>
                    <a:pt x="7178845" y="2842550"/>
                  </a:lnTo>
                  <a:lnTo>
                    <a:pt x="7181506" y="2840928"/>
                  </a:lnTo>
                  <a:lnTo>
                    <a:pt x="7182643" y="2838262"/>
                  </a:lnTo>
                  <a:lnTo>
                    <a:pt x="7183448" y="2835453"/>
                  </a:lnTo>
                  <a:lnTo>
                    <a:pt x="7181968" y="2832458"/>
                  </a:lnTo>
                  <a:close/>
                </a:path>
                <a:path w="18799810" h="11198225">
                  <a:moveTo>
                    <a:pt x="9965594" y="4017497"/>
                  </a:moveTo>
                  <a:lnTo>
                    <a:pt x="9959927" y="4015079"/>
                  </a:lnTo>
                  <a:lnTo>
                    <a:pt x="9956409" y="4015943"/>
                  </a:lnTo>
                  <a:lnTo>
                    <a:pt x="9954134" y="4021276"/>
                  </a:lnTo>
                  <a:lnTo>
                    <a:pt x="9954996" y="4024795"/>
                  </a:lnTo>
                  <a:lnTo>
                    <a:pt x="9957519" y="4026266"/>
                  </a:lnTo>
                  <a:lnTo>
                    <a:pt x="9963519" y="4028825"/>
                  </a:lnTo>
                  <a:lnTo>
                    <a:pt x="9966706" y="4027820"/>
                  </a:lnTo>
                  <a:lnTo>
                    <a:pt x="9968980" y="4022488"/>
                  </a:lnTo>
                  <a:lnTo>
                    <a:pt x="9968119" y="4018968"/>
                  </a:lnTo>
                  <a:lnTo>
                    <a:pt x="9965594" y="4017497"/>
                  </a:lnTo>
                  <a:close/>
                </a:path>
                <a:path w="18799810" h="11198225">
                  <a:moveTo>
                    <a:pt x="7264471" y="2859773"/>
                  </a:moveTo>
                  <a:lnTo>
                    <a:pt x="7261662" y="2858969"/>
                  </a:lnTo>
                  <a:lnTo>
                    <a:pt x="7258662" y="2857689"/>
                  </a:lnTo>
                  <a:lnTo>
                    <a:pt x="7255521" y="2856742"/>
                  </a:lnTo>
                  <a:lnTo>
                    <a:pt x="7252860" y="2858365"/>
                  </a:lnTo>
                  <a:lnTo>
                    <a:pt x="7251722" y="2861031"/>
                  </a:lnTo>
                  <a:lnTo>
                    <a:pt x="7250918" y="2863840"/>
                  </a:lnTo>
                  <a:lnTo>
                    <a:pt x="7252065" y="2866693"/>
                  </a:lnTo>
                  <a:lnTo>
                    <a:pt x="7254731" y="2867830"/>
                  </a:lnTo>
                  <a:lnTo>
                    <a:pt x="7254873" y="2867497"/>
                  </a:lnTo>
                  <a:lnTo>
                    <a:pt x="7258206" y="2868919"/>
                  </a:lnTo>
                  <a:lnTo>
                    <a:pt x="7261348" y="2869865"/>
                  </a:lnTo>
                  <a:lnTo>
                    <a:pt x="7264009" y="2868242"/>
                  </a:lnTo>
                  <a:lnTo>
                    <a:pt x="7265147" y="2865575"/>
                  </a:lnTo>
                  <a:lnTo>
                    <a:pt x="7265951" y="2862767"/>
                  </a:lnTo>
                  <a:lnTo>
                    <a:pt x="7264471" y="2859773"/>
                  </a:lnTo>
                  <a:close/>
                </a:path>
                <a:path w="18799810" h="11198225">
                  <a:moveTo>
                    <a:pt x="9888826" y="3977660"/>
                  </a:moveTo>
                  <a:lnTo>
                    <a:pt x="9883160" y="3975243"/>
                  </a:lnTo>
                  <a:lnTo>
                    <a:pt x="9879640" y="3976105"/>
                  </a:lnTo>
                  <a:lnTo>
                    <a:pt x="9877223" y="3981771"/>
                  </a:lnTo>
                  <a:lnTo>
                    <a:pt x="9878227" y="3984957"/>
                  </a:lnTo>
                  <a:lnTo>
                    <a:pt x="9880752" y="3986428"/>
                  </a:lnTo>
                  <a:lnTo>
                    <a:pt x="9886751" y="3988987"/>
                  </a:lnTo>
                  <a:lnTo>
                    <a:pt x="9889938" y="3987983"/>
                  </a:lnTo>
                  <a:lnTo>
                    <a:pt x="9892355" y="3982316"/>
                  </a:lnTo>
                  <a:lnTo>
                    <a:pt x="9891350" y="3979131"/>
                  </a:lnTo>
                  <a:lnTo>
                    <a:pt x="9888826" y="3977660"/>
                  </a:lnTo>
                  <a:close/>
                </a:path>
                <a:path w="18799810" h="11198225">
                  <a:moveTo>
                    <a:pt x="7346975" y="2887086"/>
                  </a:moveTo>
                  <a:lnTo>
                    <a:pt x="7344167" y="2886282"/>
                  </a:lnTo>
                  <a:lnTo>
                    <a:pt x="7341167" y="2885002"/>
                  </a:lnTo>
                  <a:lnTo>
                    <a:pt x="7338025" y="2884056"/>
                  </a:lnTo>
                  <a:lnTo>
                    <a:pt x="7335363" y="2885679"/>
                  </a:lnTo>
                  <a:lnTo>
                    <a:pt x="7334225" y="2888346"/>
                  </a:lnTo>
                  <a:lnTo>
                    <a:pt x="7333421" y="2891154"/>
                  </a:lnTo>
                  <a:lnTo>
                    <a:pt x="7334568" y="2894007"/>
                  </a:lnTo>
                  <a:lnTo>
                    <a:pt x="7337234" y="2895144"/>
                  </a:lnTo>
                  <a:lnTo>
                    <a:pt x="7337376" y="2894811"/>
                  </a:lnTo>
                  <a:lnTo>
                    <a:pt x="7340709" y="2896233"/>
                  </a:lnTo>
                  <a:lnTo>
                    <a:pt x="7343851" y="2897179"/>
                  </a:lnTo>
                  <a:lnTo>
                    <a:pt x="7346513" y="2895558"/>
                  </a:lnTo>
                  <a:lnTo>
                    <a:pt x="7347651" y="2892891"/>
                  </a:lnTo>
                  <a:lnTo>
                    <a:pt x="7348456" y="2890082"/>
                  </a:lnTo>
                  <a:lnTo>
                    <a:pt x="7346975" y="2887086"/>
                  </a:lnTo>
                  <a:close/>
                </a:path>
                <a:path w="18799810" h="11198225">
                  <a:moveTo>
                    <a:pt x="9811915" y="3938155"/>
                  </a:moveTo>
                  <a:lnTo>
                    <a:pt x="9806250" y="3935739"/>
                  </a:lnTo>
                  <a:lnTo>
                    <a:pt x="9802731" y="3936600"/>
                  </a:lnTo>
                  <a:lnTo>
                    <a:pt x="9800314" y="3942266"/>
                  </a:lnTo>
                  <a:lnTo>
                    <a:pt x="9801317" y="3945453"/>
                  </a:lnTo>
                  <a:lnTo>
                    <a:pt x="9803842" y="3946924"/>
                  </a:lnTo>
                  <a:lnTo>
                    <a:pt x="9809842" y="3949483"/>
                  </a:lnTo>
                  <a:lnTo>
                    <a:pt x="9813027" y="3948478"/>
                  </a:lnTo>
                  <a:lnTo>
                    <a:pt x="9815444" y="3942812"/>
                  </a:lnTo>
                  <a:lnTo>
                    <a:pt x="9814441" y="3939625"/>
                  </a:lnTo>
                  <a:lnTo>
                    <a:pt x="9811915" y="3938155"/>
                  </a:lnTo>
                  <a:close/>
                </a:path>
                <a:path w="18799810" h="11198225">
                  <a:moveTo>
                    <a:pt x="9734721" y="3899318"/>
                  </a:moveTo>
                  <a:lnTo>
                    <a:pt x="9728722" y="3896759"/>
                  </a:lnTo>
                  <a:lnTo>
                    <a:pt x="9725537" y="3897763"/>
                  </a:lnTo>
                  <a:lnTo>
                    <a:pt x="9724399" y="3900430"/>
                  </a:lnTo>
                  <a:lnTo>
                    <a:pt x="9722928" y="3902953"/>
                  </a:lnTo>
                  <a:lnTo>
                    <a:pt x="9724267" y="3906282"/>
                  </a:lnTo>
                  <a:lnTo>
                    <a:pt x="9726790" y="3907753"/>
                  </a:lnTo>
                  <a:lnTo>
                    <a:pt x="9732790" y="3910312"/>
                  </a:lnTo>
                  <a:lnTo>
                    <a:pt x="9735977" y="3909307"/>
                  </a:lnTo>
                  <a:lnTo>
                    <a:pt x="9738251" y="3903974"/>
                  </a:lnTo>
                  <a:lnTo>
                    <a:pt x="9737246" y="3900789"/>
                  </a:lnTo>
                  <a:lnTo>
                    <a:pt x="9734721" y="3899318"/>
                  </a:lnTo>
                  <a:close/>
                </a:path>
                <a:path w="18799810" h="11198225">
                  <a:moveTo>
                    <a:pt x="7429194" y="2915068"/>
                  </a:moveTo>
                  <a:lnTo>
                    <a:pt x="7426385" y="2914264"/>
                  </a:lnTo>
                  <a:lnTo>
                    <a:pt x="7423386" y="2912984"/>
                  </a:lnTo>
                  <a:lnTo>
                    <a:pt x="7420577" y="2912180"/>
                  </a:lnTo>
                  <a:lnTo>
                    <a:pt x="7417583" y="2913660"/>
                  </a:lnTo>
                  <a:lnTo>
                    <a:pt x="7416445" y="2916327"/>
                  </a:lnTo>
                  <a:lnTo>
                    <a:pt x="7415641" y="2919135"/>
                  </a:lnTo>
                  <a:lnTo>
                    <a:pt x="7416788" y="2921988"/>
                  </a:lnTo>
                  <a:lnTo>
                    <a:pt x="7419454" y="2923125"/>
                  </a:lnTo>
                  <a:lnTo>
                    <a:pt x="7419596" y="2922792"/>
                  </a:lnTo>
                  <a:lnTo>
                    <a:pt x="7422929" y="2924214"/>
                  </a:lnTo>
                  <a:lnTo>
                    <a:pt x="7425738" y="2925018"/>
                  </a:lnTo>
                  <a:lnTo>
                    <a:pt x="7428733" y="2923537"/>
                  </a:lnTo>
                  <a:lnTo>
                    <a:pt x="7429870" y="2920871"/>
                  </a:lnTo>
                  <a:lnTo>
                    <a:pt x="7430674" y="2918062"/>
                  </a:lnTo>
                  <a:lnTo>
                    <a:pt x="7429194" y="2915068"/>
                  </a:lnTo>
                  <a:close/>
                </a:path>
                <a:path w="18799810" h="11198225">
                  <a:moveTo>
                    <a:pt x="9651862" y="3858062"/>
                  </a:moveTo>
                  <a:lnTo>
                    <a:pt x="9648199" y="3859258"/>
                  </a:lnTo>
                  <a:lnTo>
                    <a:pt x="9645924" y="3864591"/>
                  </a:lnTo>
                  <a:lnTo>
                    <a:pt x="9646929" y="3867778"/>
                  </a:lnTo>
                  <a:lnTo>
                    <a:pt x="9649454" y="3869249"/>
                  </a:lnTo>
                  <a:lnTo>
                    <a:pt x="9655453" y="3871808"/>
                  </a:lnTo>
                  <a:lnTo>
                    <a:pt x="9658640" y="3870803"/>
                  </a:lnTo>
                  <a:lnTo>
                    <a:pt x="9660915" y="3865470"/>
                  </a:lnTo>
                  <a:lnTo>
                    <a:pt x="9659909" y="3862283"/>
                  </a:lnTo>
                  <a:lnTo>
                    <a:pt x="9657386" y="3860812"/>
                  </a:lnTo>
                  <a:lnTo>
                    <a:pt x="9654386" y="3859533"/>
                  </a:lnTo>
                  <a:lnTo>
                    <a:pt x="9651862" y="3858062"/>
                  </a:lnTo>
                  <a:close/>
                </a:path>
                <a:path w="18799810" h="11198225">
                  <a:moveTo>
                    <a:pt x="7511414" y="2943047"/>
                  </a:moveTo>
                  <a:lnTo>
                    <a:pt x="7508605" y="2942243"/>
                  </a:lnTo>
                  <a:lnTo>
                    <a:pt x="7505606" y="2940964"/>
                  </a:lnTo>
                  <a:lnTo>
                    <a:pt x="7502797" y="2940160"/>
                  </a:lnTo>
                  <a:lnTo>
                    <a:pt x="7499801" y="2941640"/>
                  </a:lnTo>
                  <a:lnTo>
                    <a:pt x="7498664" y="2944307"/>
                  </a:lnTo>
                  <a:lnTo>
                    <a:pt x="7497860" y="2947115"/>
                  </a:lnTo>
                  <a:lnTo>
                    <a:pt x="7499006" y="2949968"/>
                  </a:lnTo>
                  <a:lnTo>
                    <a:pt x="7501673" y="2951106"/>
                  </a:lnTo>
                  <a:lnTo>
                    <a:pt x="7501815" y="2950772"/>
                  </a:lnTo>
                  <a:lnTo>
                    <a:pt x="7505149" y="2952195"/>
                  </a:lnTo>
                  <a:lnTo>
                    <a:pt x="7507957" y="2952999"/>
                  </a:lnTo>
                  <a:lnTo>
                    <a:pt x="7510952" y="2951519"/>
                  </a:lnTo>
                  <a:lnTo>
                    <a:pt x="7512090" y="2948852"/>
                  </a:lnTo>
                  <a:lnTo>
                    <a:pt x="7512894" y="2946043"/>
                  </a:lnTo>
                  <a:lnTo>
                    <a:pt x="7511414" y="2943047"/>
                  </a:lnTo>
                  <a:close/>
                </a:path>
                <a:path w="18799810" h="11198225">
                  <a:moveTo>
                    <a:pt x="9574525" y="3819558"/>
                  </a:moveTo>
                  <a:lnTo>
                    <a:pt x="9570863" y="3820754"/>
                  </a:lnTo>
                  <a:lnTo>
                    <a:pt x="9569358" y="3824051"/>
                  </a:lnTo>
                  <a:lnTo>
                    <a:pt x="9568255" y="3825944"/>
                  </a:lnTo>
                  <a:lnTo>
                    <a:pt x="9569451" y="3829607"/>
                  </a:lnTo>
                  <a:lnTo>
                    <a:pt x="9578117" y="3833304"/>
                  </a:lnTo>
                  <a:lnTo>
                    <a:pt x="9581303" y="3832298"/>
                  </a:lnTo>
                  <a:lnTo>
                    <a:pt x="9582808" y="3829000"/>
                  </a:lnTo>
                  <a:lnTo>
                    <a:pt x="9583912" y="3827107"/>
                  </a:lnTo>
                  <a:lnTo>
                    <a:pt x="9582715" y="3823445"/>
                  </a:lnTo>
                  <a:lnTo>
                    <a:pt x="9577049" y="3821028"/>
                  </a:lnTo>
                  <a:lnTo>
                    <a:pt x="9574525" y="3819558"/>
                  </a:lnTo>
                  <a:close/>
                </a:path>
                <a:path w="18799810" h="11198225">
                  <a:moveTo>
                    <a:pt x="7593348" y="2971696"/>
                  </a:moveTo>
                  <a:lnTo>
                    <a:pt x="7590540" y="2970892"/>
                  </a:lnTo>
                  <a:lnTo>
                    <a:pt x="7587540" y="2969613"/>
                  </a:lnTo>
                  <a:lnTo>
                    <a:pt x="7584731" y="2968809"/>
                  </a:lnTo>
                  <a:lnTo>
                    <a:pt x="7581737" y="2970288"/>
                  </a:lnTo>
                  <a:lnTo>
                    <a:pt x="7580600" y="2972954"/>
                  </a:lnTo>
                  <a:lnTo>
                    <a:pt x="7579795" y="2975763"/>
                  </a:lnTo>
                  <a:lnTo>
                    <a:pt x="7580942" y="2978616"/>
                  </a:lnTo>
                  <a:lnTo>
                    <a:pt x="7583608" y="2979754"/>
                  </a:lnTo>
                  <a:lnTo>
                    <a:pt x="7584084" y="2979563"/>
                  </a:lnTo>
                  <a:lnTo>
                    <a:pt x="7587084" y="2980842"/>
                  </a:lnTo>
                  <a:lnTo>
                    <a:pt x="7589893" y="2981646"/>
                  </a:lnTo>
                  <a:lnTo>
                    <a:pt x="7593221" y="2980308"/>
                  </a:lnTo>
                  <a:lnTo>
                    <a:pt x="7594829" y="2974690"/>
                  </a:lnTo>
                  <a:lnTo>
                    <a:pt x="7593348" y="2971696"/>
                  </a:lnTo>
                  <a:close/>
                </a:path>
                <a:path w="18799810" h="11198225">
                  <a:moveTo>
                    <a:pt x="9496713" y="3781245"/>
                  </a:moveTo>
                  <a:lnTo>
                    <a:pt x="9493051" y="3782441"/>
                  </a:lnTo>
                  <a:lnTo>
                    <a:pt x="9491546" y="3785738"/>
                  </a:lnTo>
                  <a:lnTo>
                    <a:pt x="9490444" y="3787632"/>
                  </a:lnTo>
                  <a:lnTo>
                    <a:pt x="9491639" y="3791293"/>
                  </a:lnTo>
                  <a:lnTo>
                    <a:pt x="9500305" y="3794989"/>
                  </a:lnTo>
                  <a:lnTo>
                    <a:pt x="9503491" y="3793984"/>
                  </a:lnTo>
                  <a:lnTo>
                    <a:pt x="9504996" y="3790687"/>
                  </a:lnTo>
                  <a:lnTo>
                    <a:pt x="9506099" y="3788795"/>
                  </a:lnTo>
                  <a:lnTo>
                    <a:pt x="9504904" y="3785133"/>
                  </a:lnTo>
                  <a:lnTo>
                    <a:pt x="9499238" y="3782716"/>
                  </a:lnTo>
                  <a:lnTo>
                    <a:pt x="9496713" y="3781245"/>
                  </a:lnTo>
                  <a:close/>
                </a:path>
                <a:path w="18799810" h="11198225">
                  <a:moveTo>
                    <a:pt x="7675142" y="3000676"/>
                  </a:moveTo>
                  <a:lnTo>
                    <a:pt x="7669476" y="2998259"/>
                  </a:lnTo>
                  <a:lnTo>
                    <a:pt x="7666667" y="2997455"/>
                  </a:lnTo>
                  <a:lnTo>
                    <a:pt x="7663672" y="2998936"/>
                  </a:lnTo>
                  <a:lnTo>
                    <a:pt x="7662534" y="3001603"/>
                  </a:lnTo>
                  <a:lnTo>
                    <a:pt x="7661730" y="3004411"/>
                  </a:lnTo>
                  <a:lnTo>
                    <a:pt x="7662877" y="3007264"/>
                  </a:lnTo>
                  <a:lnTo>
                    <a:pt x="7665543" y="3008401"/>
                  </a:lnTo>
                  <a:lnTo>
                    <a:pt x="7666019" y="3008210"/>
                  </a:lnTo>
                  <a:lnTo>
                    <a:pt x="7669018" y="3009490"/>
                  </a:lnTo>
                  <a:lnTo>
                    <a:pt x="7671827" y="3010294"/>
                  </a:lnTo>
                  <a:lnTo>
                    <a:pt x="7674823" y="3008813"/>
                  </a:lnTo>
                  <a:lnTo>
                    <a:pt x="7675960" y="3006147"/>
                  </a:lnTo>
                  <a:lnTo>
                    <a:pt x="7676764" y="3003338"/>
                  </a:lnTo>
                  <a:lnTo>
                    <a:pt x="7675142" y="3000676"/>
                  </a:lnTo>
                  <a:close/>
                </a:path>
                <a:path w="18799810" h="11198225">
                  <a:moveTo>
                    <a:pt x="9418901" y="3742932"/>
                  </a:moveTo>
                  <a:lnTo>
                    <a:pt x="9415573" y="3744269"/>
                  </a:lnTo>
                  <a:lnTo>
                    <a:pt x="9414067" y="3747567"/>
                  </a:lnTo>
                  <a:lnTo>
                    <a:pt x="9412965" y="3749459"/>
                  </a:lnTo>
                  <a:lnTo>
                    <a:pt x="9414161" y="3753122"/>
                  </a:lnTo>
                  <a:lnTo>
                    <a:pt x="9422826" y="3756818"/>
                  </a:lnTo>
                  <a:lnTo>
                    <a:pt x="9426013" y="3755813"/>
                  </a:lnTo>
                  <a:lnTo>
                    <a:pt x="9427518" y="3752516"/>
                  </a:lnTo>
                  <a:lnTo>
                    <a:pt x="9428621" y="3750623"/>
                  </a:lnTo>
                  <a:lnTo>
                    <a:pt x="9427425" y="3746960"/>
                  </a:lnTo>
                  <a:lnTo>
                    <a:pt x="9421759" y="3744543"/>
                  </a:lnTo>
                  <a:lnTo>
                    <a:pt x="9418901" y="3742932"/>
                  </a:lnTo>
                  <a:close/>
                </a:path>
                <a:path w="18799810" h="11198225">
                  <a:moveTo>
                    <a:pt x="7756934" y="3029657"/>
                  </a:moveTo>
                  <a:lnTo>
                    <a:pt x="7754126" y="3028853"/>
                  </a:lnTo>
                  <a:lnTo>
                    <a:pt x="7751126" y="3027573"/>
                  </a:lnTo>
                  <a:lnTo>
                    <a:pt x="7748317" y="3026769"/>
                  </a:lnTo>
                  <a:lnTo>
                    <a:pt x="7745323" y="3028250"/>
                  </a:lnTo>
                  <a:lnTo>
                    <a:pt x="7744185" y="3030916"/>
                  </a:lnTo>
                  <a:lnTo>
                    <a:pt x="7743582" y="3033023"/>
                  </a:lnTo>
                  <a:lnTo>
                    <a:pt x="7743381" y="3033725"/>
                  </a:lnTo>
                  <a:lnTo>
                    <a:pt x="7744528" y="3036578"/>
                  </a:lnTo>
                  <a:lnTo>
                    <a:pt x="7750527" y="3039138"/>
                  </a:lnTo>
                  <a:lnTo>
                    <a:pt x="7753336" y="3039942"/>
                  </a:lnTo>
                  <a:lnTo>
                    <a:pt x="7756330" y="3038461"/>
                  </a:lnTo>
                  <a:lnTo>
                    <a:pt x="7757468" y="3035794"/>
                  </a:lnTo>
                  <a:lnTo>
                    <a:pt x="7758098" y="3033700"/>
                  </a:lnTo>
                  <a:lnTo>
                    <a:pt x="7758414" y="3032652"/>
                  </a:lnTo>
                  <a:lnTo>
                    <a:pt x="7756934" y="3029657"/>
                  </a:lnTo>
                  <a:close/>
                </a:path>
                <a:path w="18799810" h="11198225">
                  <a:moveTo>
                    <a:pt x="9341139" y="3705426"/>
                  </a:moveTo>
                  <a:lnTo>
                    <a:pt x="9338143" y="3706907"/>
                  </a:lnTo>
                  <a:lnTo>
                    <a:pt x="9335202" y="3711955"/>
                  </a:lnTo>
                  <a:lnTo>
                    <a:pt x="9336398" y="3715618"/>
                  </a:lnTo>
                  <a:lnTo>
                    <a:pt x="9345063" y="3719314"/>
                  </a:lnTo>
                  <a:lnTo>
                    <a:pt x="9348250" y="3718309"/>
                  </a:lnTo>
                  <a:lnTo>
                    <a:pt x="9349388" y="3715642"/>
                  </a:lnTo>
                  <a:lnTo>
                    <a:pt x="9350858" y="3713119"/>
                  </a:lnTo>
                  <a:lnTo>
                    <a:pt x="9349662" y="3709456"/>
                  </a:lnTo>
                  <a:lnTo>
                    <a:pt x="9343996" y="3707039"/>
                  </a:lnTo>
                  <a:lnTo>
                    <a:pt x="9341139" y="3705426"/>
                  </a:lnTo>
                  <a:close/>
                </a:path>
                <a:path w="18799810" h="11198225">
                  <a:moveTo>
                    <a:pt x="9263043" y="3667780"/>
                  </a:moveTo>
                  <a:lnTo>
                    <a:pt x="9259714" y="3669118"/>
                  </a:lnTo>
                  <a:lnTo>
                    <a:pt x="9258209" y="3672415"/>
                  </a:lnTo>
                  <a:lnTo>
                    <a:pt x="9257106" y="3674308"/>
                  </a:lnTo>
                  <a:lnTo>
                    <a:pt x="9258301" y="3677970"/>
                  </a:lnTo>
                  <a:lnTo>
                    <a:pt x="9266967" y="3681667"/>
                  </a:lnTo>
                  <a:lnTo>
                    <a:pt x="9270154" y="3680662"/>
                  </a:lnTo>
                  <a:lnTo>
                    <a:pt x="9271659" y="3677365"/>
                  </a:lnTo>
                  <a:lnTo>
                    <a:pt x="9272761" y="3675472"/>
                  </a:lnTo>
                  <a:lnTo>
                    <a:pt x="9271566" y="3671810"/>
                  </a:lnTo>
                  <a:lnTo>
                    <a:pt x="9265900" y="3669393"/>
                  </a:lnTo>
                  <a:lnTo>
                    <a:pt x="9263043" y="3667780"/>
                  </a:lnTo>
                  <a:close/>
                </a:path>
                <a:path w="18799810" h="11198225">
                  <a:moveTo>
                    <a:pt x="7837967" y="3059496"/>
                  </a:moveTo>
                  <a:lnTo>
                    <a:pt x="7832301" y="3057079"/>
                  </a:lnTo>
                  <a:lnTo>
                    <a:pt x="7829493" y="3056275"/>
                  </a:lnTo>
                  <a:lnTo>
                    <a:pt x="7826497" y="3057756"/>
                  </a:lnTo>
                  <a:lnTo>
                    <a:pt x="7825360" y="3060421"/>
                  </a:lnTo>
                  <a:lnTo>
                    <a:pt x="7824757" y="3062528"/>
                  </a:lnTo>
                  <a:lnTo>
                    <a:pt x="7824557" y="3063229"/>
                  </a:lnTo>
                  <a:lnTo>
                    <a:pt x="7825703" y="3066083"/>
                  </a:lnTo>
                  <a:lnTo>
                    <a:pt x="7831703" y="3068642"/>
                  </a:lnTo>
                  <a:lnTo>
                    <a:pt x="7834511" y="3069446"/>
                  </a:lnTo>
                  <a:lnTo>
                    <a:pt x="7837506" y="3067966"/>
                  </a:lnTo>
                  <a:lnTo>
                    <a:pt x="7838643" y="3065299"/>
                  </a:lnTo>
                  <a:lnTo>
                    <a:pt x="7839274" y="3063206"/>
                  </a:lnTo>
                  <a:lnTo>
                    <a:pt x="7839589" y="3062158"/>
                  </a:lnTo>
                  <a:lnTo>
                    <a:pt x="7837967" y="3059496"/>
                  </a:lnTo>
                  <a:close/>
                </a:path>
                <a:path w="18799810" h="11198225">
                  <a:moveTo>
                    <a:pt x="9185138" y="3630608"/>
                  </a:moveTo>
                  <a:lnTo>
                    <a:pt x="9181809" y="3631946"/>
                  </a:lnTo>
                  <a:lnTo>
                    <a:pt x="9180304" y="3635245"/>
                  </a:lnTo>
                  <a:lnTo>
                    <a:pt x="9179201" y="3637137"/>
                  </a:lnTo>
                  <a:lnTo>
                    <a:pt x="9180396" y="3640799"/>
                  </a:lnTo>
                  <a:lnTo>
                    <a:pt x="9189062" y="3644496"/>
                  </a:lnTo>
                  <a:lnTo>
                    <a:pt x="9192248" y="3643491"/>
                  </a:lnTo>
                  <a:lnTo>
                    <a:pt x="9193753" y="3640193"/>
                  </a:lnTo>
                  <a:lnTo>
                    <a:pt x="9194856" y="3638300"/>
                  </a:lnTo>
                  <a:lnTo>
                    <a:pt x="9193661" y="3634638"/>
                  </a:lnTo>
                  <a:lnTo>
                    <a:pt x="9187995" y="3632221"/>
                  </a:lnTo>
                  <a:lnTo>
                    <a:pt x="9185138" y="3630608"/>
                  </a:lnTo>
                  <a:close/>
                </a:path>
                <a:path w="18799810" h="11198225">
                  <a:moveTo>
                    <a:pt x="7919334" y="3089477"/>
                  </a:moveTo>
                  <a:lnTo>
                    <a:pt x="7913668" y="3087060"/>
                  </a:lnTo>
                  <a:lnTo>
                    <a:pt x="7910859" y="3086256"/>
                  </a:lnTo>
                  <a:lnTo>
                    <a:pt x="7907864" y="3087735"/>
                  </a:lnTo>
                  <a:lnTo>
                    <a:pt x="7905589" y="3093069"/>
                  </a:lnTo>
                  <a:lnTo>
                    <a:pt x="7907068" y="3096063"/>
                  </a:lnTo>
                  <a:lnTo>
                    <a:pt x="7913069" y="3098623"/>
                  </a:lnTo>
                  <a:lnTo>
                    <a:pt x="7915877" y="3099427"/>
                  </a:lnTo>
                  <a:lnTo>
                    <a:pt x="7918872" y="3097948"/>
                  </a:lnTo>
                  <a:lnTo>
                    <a:pt x="7920010" y="3095281"/>
                  </a:lnTo>
                  <a:lnTo>
                    <a:pt x="7920613" y="3093174"/>
                  </a:lnTo>
                  <a:lnTo>
                    <a:pt x="7920814" y="3092471"/>
                  </a:lnTo>
                  <a:lnTo>
                    <a:pt x="7919334" y="3089477"/>
                  </a:lnTo>
                  <a:close/>
                </a:path>
                <a:path w="18799810" h="11198225">
                  <a:moveTo>
                    <a:pt x="9106756" y="3593628"/>
                  </a:moveTo>
                  <a:lnTo>
                    <a:pt x="9103427" y="3594966"/>
                  </a:lnTo>
                  <a:lnTo>
                    <a:pt x="9101923" y="3598263"/>
                  </a:lnTo>
                  <a:lnTo>
                    <a:pt x="9100820" y="3600157"/>
                  </a:lnTo>
                  <a:lnTo>
                    <a:pt x="9102017" y="3603819"/>
                  </a:lnTo>
                  <a:lnTo>
                    <a:pt x="9110349" y="3607373"/>
                  </a:lnTo>
                  <a:lnTo>
                    <a:pt x="9113534" y="3606369"/>
                  </a:lnTo>
                  <a:lnTo>
                    <a:pt x="9115039" y="3603071"/>
                  </a:lnTo>
                  <a:lnTo>
                    <a:pt x="9116143" y="3601177"/>
                  </a:lnTo>
                  <a:lnTo>
                    <a:pt x="9114947" y="3597516"/>
                  </a:lnTo>
                  <a:lnTo>
                    <a:pt x="9109280" y="3595099"/>
                  </a:lnTo>
                  <a:lnTo>
                    <a:pt x="9106756" y="3593628"/>
                  </a:lnTo>
                  <a:close/>
                </a:path>
                <a:path w="18799810" h="11198225">
                  <a:moveTo>
                    <a:pt x="8000416" y="3120124"/>
                  </a:moveTo>
                  <a:lnTo>
                    <a:pt x="7994749" y="3117707"/>
                  </a:lnTo>
                  <a:lnTo>
                    <a:pt x="7991941" y="3116903"/>
                  </a:lnTo>
                  <a:lnTo>
                    <a:pt x="7988946" y="3118383"/>
                  </a:lnTo>
                  <a:lnTo>
                    <a:pt x="7986671" y="3123716"/>
                  </a:lnTo>
                  <a:lnTo>
                    <a:pt x="7988151" y="3126711"/>
                  </a:lnTo>
                  <a:lnTo>
                    <a:pt x="7994151" y="3129271"/>
                  </a:lnTo>
                  <a:lnTo>
                    <a:pt x="7996959" y="3130075"/>
                  </a:lnTo>
                  <a:lnTo>
                    <a:pt x="7999954" y="3128594"/>
                  </a:lnTo>
                  <a:lnTo>
                    <a:pt x="8001092" y="3125927"/>
                  </a:lnTo>
                  <a:lnTo>
                    <a:pt x="8001694" y="3123821"/>
                  </a:lnTo>
                  <a:lnTo>
                    <a:pt x="8001895" y="3123119"/>
                  </a:lnTo>
                  <a:lnTo>
                    <a:pt x="8000416" y="3120124"/>
                  </a:lnTo>
                  <a:close/>
                </a:path>
                <a:path w="18799810" h="11198225">
                  <a:moveTo>
                    <a:pt x="9036567" y="3560537"/>
                  </a:moveTo>
                  <a:lnTo>
                    <a:pt x="9028233" y="3556982"/>
                  </a:lnTo>
                  <a:lnTo>
                    <a:pt x="9025048" y="3557986"/>
                  </a:lnTo>
                  <a:lnTo>
                    <a:pt x="9023543" y="3561284"/>
                  </a:lnTo>
                  <a:lnTo>
                    <a:pt x="9022440" y="3563177"/>
                  </a:lnTo>
                  <a:lnTo>
                    <a:pt x="9023635" y="3566839"/>
                  </a:lnTo>
                  <a:lnTo>
                    <a:pt x="9031968" y="3570393"/>
                  </a:lnTo>
                  <a:lnTo>
                    <a:pt x="9035155" y="3569389"/>
                  </a:lnTo>
                  <a:lnTo>
                    <a:pt x="9036660" y="3566092"/>
                  </a:lnTo>
                  <a:lnTo>
                    <a:pt x="9037763" y="3564198"/>
                  </a:lnTo>
                  <a:lnTo>
                    <a:pt x="9036567" y="3560537"/>
                  </a:lnTo>
                  <a:close/>
                </a:path>
                <a:path w="18799810" h="11198225">
                  <a:moveTo>
                    <a:pt x="8080879" y="3151296"/>
                  </a:moveTo>
                  <a:lnTo>
                    <a:pt x="8072547" y="3147742"/>
                  </a:lnTo>
                  <a:lnTo>
                    <a:pt x="8069552" y="3149222"/>
                  </a:lnTo>
                  <a:lnTo>
                    <a:pt x="8067278" y="3154554"/>
                  </a:lnTo>
                  <a:lnTo>
                    <a:pt x="8068758" y="3157549"/>
                  </a:lnTo>
                  <a:lnTo>
                    <a:pt x="8077090" y="3161104"/>
                  </a:lnTo>
                  <a:lnTo>
                    <a:pt x="8080085" y="3159623"/>
                  </a:lnTo>
                  <a:lnTo>
                    <a:pt x="8082360" y="3154290"/>
                  </a:lnTo>
                  <a:lnTo>
                    <a:pt x="8080879" y="3151296"/>
                  </a:lnTo>
                  <a:close/>
                </a:path>
                <a:path w="18799810" h="11198225">
                  <a:moveTo>
                    <a:pt x="8950186" y="3520143"/>
                  </a:moveTo>
                  <a:lnTo>
                    <a:pt x="8946859" y="3521482"/>
                  </a:lnTo>
                  <a:lnTo>
                    <a:pt x="8945363" y="3524783"/>
                  </a:lnTo>
                  <a:lnTo>
                    <a:pt x="8944108" y="3527006"/>
                  </a:lnTo>
                  <a:lnTo>
                    <a:pt x="8945446" y="3530334"/>
                  </a:lnTo>
                  <a:lnTo>
                    <a:pt x="8953779" y="3533888"/>
                  </a:lnTo>
                  <a:lnTo>
                    <a:pt x="8956965" y="3532885"/>
                  </a:lnTo>
                  <a:lnTo>
                    <a:pt x="8958470" y="3529586"/>
                  </a:lnTo>
                  <a:lnTo>
                    <a:pt x="8959572" y="3527693"/>
                  </a:lnTo>
                  <a:lnTo>
                    <a:pt x="8958376" y="3524031"/>
                  </a:lnTo>
                  <a:lnTo>
                    <a:pt x="8952711" y="3521614"/>
                  </a:lnTo>
                  <a:lnTo>
                    <a:pt x="8950186" y="3520143"/>
                  </a:lnTo>
                  <a:close/>
                </a:path>
                <a:path w="18799810" h="11198225">
                  <a:moveTo>
                    <a:pt x="8161678" y="3182610"/>
                  </a:moveTo>
                  <a:lnTo>
                    <a:pt x="8153346" y="3179055"/>
                  </a:lnTo>
                  <a:lnTo>
                    <a:pt x="8150349" y="3180535"/>
                  </a:lnTo>
                  <a:lnTo>
                    <a:pt x="8148075" y="3185868"/>
                  </a:lnTo>
                  <a:lnTo>
                    <a:pt x="8149555" y="3188863"/>
                  </a:lnTo>
                  <a:lnTo>
                    <a:pt x="8157888" y="3192417"/>
                  </a:lnTo>
                  <a:lnTo>
                    <a:pt x="8160883" y="3190938"/>
                  </a:lnTo>
                  <a:lnTo>
                    <a:pt x="8163158" y="3185605"/>
                  </a:lnTo>
                  <a:lnTo>
                    <a:pt x="8161678" y="3182610"/>
                  </a:lnTo>
                  <a:close/>
                </a:path>
                <a:path w="18799810" h="11198225">
                  <a:moveTo>
                    <a:pt x="8871664" y="3483497"/>
                  </a:moveTo>
                  <a:lnTo>
                    <a:pt x="8868335" y="3484834"/>
                  </a:lnTo>
                  <a:lnTo>
                    <a:pt x="8866839" y="3488136"/>
                  </a:lnTo>
                  <a:lnTo>
                    <a:pt x="8865585" y="3490358"/>
                  </a:lnTo>
                  <a:lnTo>
                    <a:pt x="8866923" y="3493687"/>
                  </a:lnTo>
                  <a:lnTo>
                    <a:pt x="8875256" y="3497242"/>
                  </a:lnTo>
                  <a:lnTo>
                    <a:pt x="8878442" y="3496237"/>
                  </a:lnTo>
                  <a:lnTo>
                    <a:pt x="8879937" y="3492936"/>
                  </a:lnTo>
                  <a:lnTo>
                    <a:pt x="8881192" y="3490713"/>
                  </a:lnTo>
                  <a:lnTo>
                    <a:pt x="8879855" y="3487384"/>
                  </a:lnTo>
                  <a:lnTo>
                    <a:pt x="8874189" y="3484967"/>
                  </a:lnTo>
                  <a:lnTo>
                    <a:pt x="8871664" y="3483497"/>
                  </a:lnTo>
                  <a:close/>
                </a:path>
                <a:path w="18799810" h="11198225">
                  <a:moveTo>
                    <a:pt x="8242808" y="3214066"/>
                  </a:moveTo>
                  <a:lnTo>
                    <a:pt x="8234142" y="3210370"/>
                  </a:lnTo>
                  <a:lnTo>
                    <a:pt x="8231148" y="3211849"/>
                  </a:lnTo>
                  <a:lnTo>
                    <a:pt x="8228730" y="3217516"/>
                  </a:lnTo>
                  <a:lnTo>
                    <a:pt x="8230211" y="3220511"/>
                  </a:lnTo>
                  <a:lnTo>
                    <a:pt x="8232877" y="3221648"/>
                  </a:lnTo>
                  <a:lnTo>
                    <a:pt x="8233019" y="3221315"/>
                  </a:lnTo>
                  <a:lnTo>
                    <a:pt x="8239019" y="3223874"/>
                  </a:lnTo>
                  <a:lnTo>
                    <a:pt x="8242013" y="3222395"/>
                  </a:lnTo>
                  <a:lnTo>
                    <a:pt x="8244289" y="3217061"/>
                  </a:lnTo>
                  <a:lnTo>
                    <a:pt x="8242808" y="3214066"/>
                  </a:lnTo>
                  <a:close/>
                </a:path>
                <a:path w="18799810" h="11198225">
                  <a:moveTo>
                    <a:pt x="8800857" y="3450929"/>
                  </a:moveTo>
                  <a:lnTo>
                    <a:pt x="8792523" y="3447374"/>
                  </a:lnTo>
                  <a:lnTo>
                    <a:pt x="8789195" y="3448711"/>
                  </a:lnTo>
                  <a:lnTo>
                    <a:pt x="8786920" y="3454045"/>
                  </a:lnTo>
                  <a:lnTo>
                    <a:pt x="8788258" y="3457373"/>
                  </a:lnTo>
                  <a:lnTo>
                    <a:pt x="8796591" y="3460928"/>
                  </a:lnTo>
                  <a:lnTo>
                    <a:pt x="8799919" y="3459591"/>
                  </a:lnTo>
                  <a:lnTo>
                    <a:pt x="8802194" y="3454257"/>
                  </a:lnTo>
                  <a:lnTo>
                    <a:pt x="8800857" y="3450929"/>
                  </a:lnTo>
                  <a:close/>
                </a:path>
                <a:path w="18799810" h="11198225">
                  <a:moveTo>
                    <a:pt x="8323179" y="3246379"/>
                  </a:moveTo>
                  <a:lnTo>
                    <a:pt x="8314513" y="3242683"/>
                  </a:lnTo>
                  <a:lnTo>
                    <a:pt x="8311519" y="3244163"/>
                  </a:lnTo>
                  <a:lnTo>
                    <a:pt x="8309244" y="3249497"/>
                  </a:lnTo>
                  <a:lnTo>
                    <a:pt x="8310581" y="3252824"/>
                  </a:lnTo>
                  <a:lnTo>
                    <a:pt x="8319247" y="3256521"/>
                  </a:lnTo>
                  <a:lnTo>
                    <a:pt x="8322243" y="3255042"/>
                  </a:lnTo>
                  <a:lnTo>
                    <a:pt x="8324518" y="3249708"/>
                  </a:lnTo>
                  <a:lnTo>
                    <a:pt x="8323179" y="3246379"/>
                  </a:lnTo>
                  <a:close/>
                </a:path>
                <a:path w="18799810" h="11198225">
                  <a:moveTo>
                    <a:pt x="8722099" y="3415757"/>
                  </a:moveTo>
                  <a:lnTo>
                    <a:pt x="8713766" y="3412203"/>
                  </a:lnTo>
                  <a:lnTo>
                    <a:pt x="8710436" y="3413541"/>
                  </a:lnTo>
                  <a:lnTo>
                    <a:pt x="8708162" y="3418874"/>
                  </a:lnTo>
                  <a:lnTo>
                    <a:pt x="8709500" y="3422202"/>
                  </a:lnTo>
                  <a:lnTo>
                    <a:pt x="8717834" y="3425756"/>
                  </a:lnTo>
                  <a:lnTo>
                    <a:pt x="8721161" y="3424419"/>
                  </a:lnTo>
                  <a:lnTo>
                    <a:pt x="8723436" y="3419086"/>
                  </a:lnTo>
                  <a:lnTo>
                    <a:pt x="8722099" y="3415757"/>
                  </a:lnTo>
                  <a:close/>
                </a:path>
                <a:path w="18799810" h="11198225">
                  <a:moveTo>
                    <a:pt x="8403742" y="3279169"/>
                  </a:moveTo>
                  <a:lnTo>
                    <a:pt x="8395075" y="3275472"/>
                  </a:lnTo>
                  <a:lnTo>
                    <a:pt x="8392080" y="3276953"/>
                  </a:lnTo>
                  <a:lnTo>
                    <a:pt x="8389805" y="3282285"/>
                  </a:lnTo>
                  <a:lnTo>
                    <a:pt x="8391143" y="3285614"/>
                  </a:lnTo>
                  <a:lnTo>
                    <a:pt x="8399477" y="3289169"/>
                  </a:lnTo>
                  <a:lnTo>
                    <a:pt x="8402805" y="3287831"/>
                  </a:lnTo>
                  <a:lnTo>
                    <a:pt x="8405080" y="3282498"/>
                  </a:lnTo>
                  <a:lnTo>
                    <a:pt x="8403742" y="3279169"/>
                  </a:lnTo>
                  <a:close/>
                </a:path>
                <a:path w="18799810" h="11198225">
                  <a:moveTo>
                    <a:pt x="8642864" y="3380778"/>
                  </a:moveTo>
                  <a:lnTo>
                    <a:pt x="8634532" y="3377224"/>
                  </a:lnTo>
                  <a:lnTo>
                    <a:pt x="8631203" y="3378561"/>
                  </a:lnTo>
                  <a:lnTo>
                    <a:pt x="8628928" y="3383893"/>
                  </a:lnTo>
                  <a:lnTo>
                    <a:pt x="8630266" y="3387222"/>
                  </a:lnTo>
                  <a:lnTo>
                    <a:pt x="8638598" y="3390777"/>
                  </a:lnTo>
                  <a:lnTo>
                    <a:pt x="8641927" y="3389438"/>
                  </a:lnTo>
                  <a:lnTo>
                    <a:pt x="8644202" y="3384106"/>
                  </a:lnTo>
                  <a:lnTo>
                    <a:pt x="8642864" y="3380778"/>
                  </a:lnTo>
                  <a:close/>
                </a:path>
                <a:path w="18799810" h="11198225">
                  <a:moveTo>
                    <a:pt x="8483686" y="3312484"/>
                  </a:moveTo>
                  <a:lnTo>
                    <a:pt x="8475354" y="3308929"/>
                  </a:lnTo>
                  <a:lnTo>
                    <a:pt x="8472025" y="3310266"/>
                  </a:lnTo>
                  <a:lnTo>
                    <a:pt x="8469750" y="3315599"/>
                  </a:lnTo>
                  <a:lnTo>
                    <a:pt x="8471088" y="3318928"/>
                  </a:lnTo>
                  <a:lnTo>
                    <a:pt x="8479420" y="3322482"/>
                  </a:lnTo>
                  <a:lnTo>
                    <a:pt x="8482748" y="3321144"/>
                  </a:lnTo>
                  <a:lnTo>
                    <a:pt x="8485023" y="3315811"/>
                  </a:lnTo>
                  <a:lnTo>
                    <a:pt x="8483686" y="3312484"/>
                  </a:lnTo>
                  <a:close/>
                </a:path>
                <a:path w="18799810" h="11198225">
                  <a:moveTo>
                    <a:pt x="8563347" y="3346464"/>
                  </a:moveTo>
                  <a:lnTo>
                    <a:pt x="8555014" y="3342910"/>
                  </a:lnTo>
                  <a:lnTo>
                    <a:pt x="8551685" y="3344247"/>
                  </a:lnTo>
                  <a:lnTo>
                    <a:pt x="8549410" y="3349580"/>
                  </a:lnTo>
                  <a:lnTo>
                    <a:pt x="8550749" y="3352909"/>
                  </a:lnTo>
                  <a:lnTo>
                    <a:pt x="8559082" y="3356463"/>
                  </a:lnTo>
                  <a:lnTo>
                    <a:pt x="8562410" y="3355125"/>
                  </a:lnTo>
                  <a:lnTo>
                    <a:pt x="8564684" y="3349792"/>
                  </a:lnTo>
                  <a:lnTo>
                    <a:pt x="8563347" y="3346464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63544" y="3780"/>
              <a:ext cx="17849850" cy="11287760"/>
            </a:xfrm>
            <a:custGeom>
              <a:avLst/>
              <a:gdLst/>
              <a:ahLst/>
              <a:cxnLst/>
              <a:rect l="l" t="t" r="r" b="b"/>
              <a:pathLst>
                <a:path w="17849850" h="11287760">
                  <a:moveTo>
                    <a:pt x="16942513" y="11016886"/>
                  </a:moveTo>
                  <a:lnTo>
                    <a:pt x="16934181" y="11013331"/>
                  </a:lnTo>
                  <a:lnTo>
                    <a:pt x="16931328" y="11014478"/>
                  </a:lnTo>
                  <a:lnTo>
                    <a:pt x="16929053" y="11019811"/>
                  </a:lnTo>
                  <a:lnTo>
                    <a:pt x="16930200" y="11022664"/>
                  </a:lnTo>
                  <a:lnTo>
                    <a:pt x="16938532" y="11026218"/>
                  </a:lnTo>
                  <a:lnTo>
                    <a:pt x="16941386" y="11025071"/>
                  </a:lnTo>
                  <a:lnTo>
                    <a:pt x="16943661" y="11019739"/>
                  </a:lnTo>
                  <a:lnTo>
                    <a:pt x="16942513" y="11016886"/>
                  </a:lnTo>
                  <a:close/>
                </a:path>
                <a:path w="17849850" h="11287760">
                  <a:moveTo>
                    <a:pt x="17022124" y="11050058"/>
                  </a:moveTo>
                  <a:lnTo>
                    <a:pt x="17016457" y="11047640"/>
                  </a:lnTo>
                  <a:lnTo>
                    <a:pt x="17013648" y="11046836"/>
                  </a:lnTo>
                  <a:lnTo>
                    <a:pt x="17010797" y="11047983"/>
                  </a:lnTo>
                  <a:lnTo>
                    <a:pt x="17008522" y="11053316"/>
                  </a:lnTo>
                  <a:lnTo>
                    <a:pt x="17009667" y="11056168"/>
                  </a:lnTo>
                  <a:lnTo>
                    <a:pt x="17015334" y="11058585"/>
                  </a:lnTo>
                  <a:lnTo>
                    <a:pt x="17018144" y="11059390"/>
                  </a:lnTo>
                  <a:lnTo>
                    <a:pt x="17020997" y="11058243"/>
                  </a:lnTo>
                  <a:lnTo>
                    <a:pt x="17023272" y="11052910"/>
                  </a:lnTo>
                  <a:lnTo>
                    <a:pt x="17022124" y="11050058"/>
                  </a:lnTo>
                  <a:close/>
                </a:path>
                <a:path w="17849850" h="11287760">
                  <a:moveTo>
                    <a:pt x="16863755" y="10981715"/>
                  </a:moveTo>
                  <a:lnTo>
                    <a:pt x="16855757" y="10978303"/>
                  </a:lnTo>
                  <a:lnTo>
                    <a:pt x="16852570" y="10979307"/>
                  </a:lnTo>
                  <a:lnTo>
                    <a:pt x="16850295" y="10984640"/>
                  </a:lnTo>
                  <a:lnTo>
                    <a:pt x="16851300" y="10987826"/>
                  </a:lnTo>
                  <a:lnTo>
                    <a:pt x="16859299" y="10991238"/>
                  </a:lnTo>
                  <a:lnTo>
                    <a:pt x="16862486" y="10990234"/>
                  </a:lnTo>
                  <a:lnTo>
                    <a:pt x="16864760" y="10984901"/>
                  </a:lnTo>
                  <a:lnTo>
                    <a:pt x="16863755" y="10981715"/>
                  </a:lnTo>
                  <a:close/>
                </a:path>
                <a:path w="17849850" h="11287760">
                  <a:moveTo>
                    <a:pt x="17102446" y="11081562"/>
                  </a:moveTo>
                  <a:lnTo>
                    <a:pt x="17094114" y="11078008"/>
                  </a:lnTo>
                  <a:lnTo>
                    <a:pt x="17091119" y="11079488"/>
                  </a:lnTo>
                  <a:lnTo>
                    <a:pt x="17088844" y="11084821"/>
                  </a:lnTo>
                  <a:lnTo>
                    <a:pt x="17089991" y="11087674"/>
                  </a:lnTo>
                  <a:lnTo>
                    <a:pt x="17092656" y="11088811"/>
                  </a:lnTo>
                  <a:lnTo>
                    <a:pt x="17093131" y="11088620"/>
                  </a:lnTo>
                  <a:lnTo>
                    <a:pt x="17098799" y="11091037"/>
                  </a:lnTo>
                  <a:lnTo>
                    <a:pt x="17101794" y="11089557"/>
                  </a:lnTo>
                  <a:lnTo>
                    <a:pt x="17103927" y="11084558"/>
                  </a:lnTo>
                  <a:lnTo>
                    <a:pt x="17102446" y="11081562"/>
                  </a:lnTo>
                  <a:close/>
                </a:path>
                <a:path w="17849850" h="11287760">
                  <a:moveTo>
                    <a:pt x="16785424" y="10945543"/>
                  </a:moveTo>
                  <a:lnTo>
                    <a:pt x="16777092" y="10941989"/>
                  </a:lnTo>
                  <a:lnTo>
                    <a:pt x="16773905" y="10942993"/>
                  </a:lnTo>
                  <a:lnTo>
                    <a:pt x="16771630" y="10948326"/>
                  </a:lnTo>
                  <a:lnTo>
                    <a:pt x="16772635" y="10951513"/>
                  </a:lnTo>
                  <a:lnTo>
                    <a:pt x="16780967" y="10955067"/>
                  </a:lnTo>
                  <a:lnTo>
                    <a:pt x="16784154" y="10954062"/>
                  </a:lnTo>
                  <a:lnTo>
                    <a:pt x="16786429" y="10948730"/>
                  </a:lnTo>
                  <a:lnTo>
                    <a:pt x="16785424" y="10945543"/>
                  </a:lnTo>
                  <a:close/>
                </a:path>
                <a:path w="17849850" h="11287760">
                  <a:moveTo>
                    <a:pt x="17183479" y="11111400"/>
                  </a:moveTo>
                  <a:lnTo>
                    <a:pt x="17180673" y="11110597"/>
                  </a:lnTo>
                  <a:lnTo>
                    <a:pt x="17175005" y="11108180"/>
                  </a:lnTo>
                  <a:lnTo>
                    <a:pt x="17172009" y="11109660"/>
                  </a:lnTo>
                  <a:lnTo>
                    <a:pt x="17169735" y="11114993"/>
                  </a:lnTo>
                  <a:lnTo>
                    <a:pt x="17170882" y="11117846"/>
                  </a:lnTo>
                  <a:lnTo>
                    <a:pt x="17173547" y="11118982"/>
                  </a:lnTo>
                  <a:lnTo>
                    <a:pt x="17174358" y="11118934"/>
                  </a:lnTo>
                  <a:lnTo>
                    <a:pt x="17179692" y="11121210"/>
                  </a:lnTo>
                  <a:lnTo>
                    <a:pt x="17182685" y="11119729"/>
                  </a:lnTo>
                  <a:lnTo>
                    <a:pt x="17184960" y="11114396"/>
                  </a:lnTo>
                  <a:lnTo>
                    <a:pt x="17183479" y="11111400"/>
                  </a:lnTo>
                  <a:close/>
                </a:path>
                <a:path w="17849850" h="11287760">
                  <a:moveTo>
                    <a:pt x="16700136" y="10904435"/>
                  </a:moveTo>
                  <a:lnTo>
                    <a:pt x="16696952" y="10905440"/>
                  </a:lnTo>
                  <a:lnTo>
                    <a:pt x="16695814" y="10908106"/>
                  </a:lnTo>
                  <a:lnTo>
                    <a:pt x="16694343" y="10910630"/>
                  </a:lnTo>
                  <a:lnTo>
                    <a:pt x="16695205" y="10914150"/>
                  </a:lnTo>
                  <a:lnTo>
                    <a:pt x="16700870" y="10916566"/>
                  </a:lnTo>
                  <a:lnTo>
                    <a:pt x="16701396" y="10917184"/>
                  </a:lnTo>
                  <a:lnTo>
                    <a:pt x="16703728" y="10918179"/>
                  </a:lnTo>
                  <a:lnTo>
                    <a:pt x="16706915" y="10917175"/>
                  </a:lnTo>
                  <a:lnTo>
                    <a:pt x="16709190" y="10911842"/>
                  </a:lnTo>
                  <a:lnTo>
                    <a:pt x="16708327" y="10908323"/>
                  </a:lnTo>
                  <a:lnTo>
                    <a:pt x="16702661" y="10905906"/>
                  </a:lnTo>
                  <a:lnTo>
                    <a:pt x="16700136" y="10904435"/>
                  </a:lnTo>
                  <a:close/>
                </a:path>
                <a:path w="17849850" h="11287760">
                  <a:moveTo>
                    <a:pt x="17264605" y="11140097"/>
                  </a:moveTo>
                  <a:lnTo>
                    <a:pt x="17261798" y="11139294"/>
                  </a:lnTo>
                  <a:lnTo>
                    <a:pt x="17256131" y="11136876"/>
                  </a:lnTo>
                  <a:lnTo>
                    <a:pt x="17253469" y="11138498"/>
                  </a:lnTo>
                  <a:lnTo>
                    <a:pt x="17251336" y="11143498"/>
                  </a:lnTo>
                  <a:lnTo>
                    <a:pt x="17252817" y="11146493"/>
                  </a:lnTo>
                  <a:lnTo>
                    <a:pt x="17255150" y="11147489"/>
                  </a:lnTo>
                  <a:lnTo>
                    <a:pt x="17255292" y="11147156"/>
                  </a:lnTo>
                  <a:lnTo>
                    <a:pt x="17261293" y="11149716"/>
                  </a:lnTo>
                  <a:lnTo>
                    <a:pt x="17263953" y="11148092"/>
                  </a:lnTo>
                  <a:lnTo>
                    <a:pt x="17266086" y="11143093"/>
                  </a:lnTo>
                  <a:lnTo>
                    <a:pt x="17264605" y="11140097"/>
                  </a:lnTo>
                  <a:close/>
                </a:path>
                <a:path w="17849850" h="11287760">
                  <a:moveTo>
                    <a:pt x="16622752" y="10865122"/>
                  </a:moveTo>
                  <a:lnTo>
                    <a:pt x="16619565" y="10866126"/>
                  </a:lnTo>
                  <a:lnTo>
                    <a:pt x="16618428" y="10868793"/>
                  </a:lnTo>
                  <a:lnTo>
                    <a:pt x="16616957" y="10871317"/>
                  </a:lnTo>
                  <a:lnTo>
                    <a:pt x="16617962" y="10874503"/>
                  </a:lnTo>
                  <a:lnTo>
                    <a:pt x="16620486" y="10875974"/>
                  </a:lnTo>
                  <a:lnTo>
                    <a:pt x="16626152" y="10878391"/>
                  </a:lnTo>
                  <a:lnTo>
                    <a:pt x="16629196" y="10877720"/>
                  </a:lnTo>
                  <a:lnTo>
                    <a:pt x="16630334" y="10875053"/>
                  </a:lnTo>
                  <a:lnTo>
                    <a:pt x="16631804" y="10872529"/>
                  </a:lnTo>
                  <a:lnTo>
                    <a:pt x="16630799" y="10869343"/>
                  </a:lnTo>
                  <a:lnTo>
                    <a:pt x="16628275" y="10867872"/>
                  </a:lnTo>
                  <a:lnTo>
                    <a:pt x="16625276" y="10866593"/>
                  </a:lnTo>
                  <a:lnTo>
                    <a:pt x="16622752" y="10865122"/>
                  </a:lnTo>
                  <a:close/>
                </a:path>
                <a:path w="17849850" h="11287760">
                  <a:moveTo>
                    <a:pt x="17346869" y="11166127"/>
                  </a:moveTo>
                  <a:lnTo>
                    <a:pt x="17343920" y="11165657"/>
                  </a:lnTo>
                  <a:lnTo>
                    <a:pt x="17340917" y="11164376"/>
                  </a:lnTo>
                  <a:lnTo>
                    <a:pt x="17338110" y="11163573"/>
                  </a:lnTo>
                  <a:lnTo>
                    <a:pt x="17335450" y="11165196"/>
                  </a:lnTo>
                  <a:lnTo>
                    <a:pt x="17333318" y="11170195"/>
                  </a:lnTo>
                  <a:lnTo>
                    <a:pt x="17334796" y="11173189"/>
                  </a:lnTo>
                  <a:lnTo>
                    <a:pt x="17337130" y="11174185"/>
                  </a:lnTo>
                  <a:lnTo>
                    <a:pt x="17337605" y="11173994"/>
                  </a:lnTo>
                  <a:lnTo>
                    <a:pt x="17340939" y="11175416"/>
                  </a:lnTo>
                  <a:lnTo>
                    <a:pt x="17343748" y="11176221"/>
                  </a:lnTo>
                  <a:lnTo>
                    <a:pt x="17346408" y="11174597"/>
                  </a:lnTo>
                  <a:lnTo>
                    <a:pt x="17347545" y="11171931"/>
                  </a:lnTo>
                  <a:lnTo>
                    <a:pt x="17348349" y="11169122"/>
                  </a:lnTo>
                  <a:lnTo>
                    <a:pt x="17346869" y="11166127"/>
                  </a:lnTo>
                  <a:close/>
                </a:path>
                <a:path w="17849850" h="11287760">
                  <a:moveTo>
                    <a:pt x="16546602" y="10824760"/>
                  </a:moveTo>
                  <a:lnTo>
                    <a:pt x="16543082" y="10825622"/>
                  </a:lnTo>
                  <a:lnTo>
                    <a:pt x="16541945" y="10828288"/>
                  </a:lnTo>
                  <a:lnTo>
                    <a:pt x="16540616" y="10830479"/>
                  </a:lnTo>
                  <a:lnTo>
                    <a:pt x="16541621" y="10833666"/>
                  </a:lnTo>
                  <a:lnTo>
                    <a:pt x="16544002" y="10835470"/>
                  </a:lnTo>
                  <a:lnTo>
                    <a:pt x="16550002" y="10838029"/>
                  </a:lnTo>
                  <a:lnTo>
                    <a:pt x="16553189" y="10837024"/>
                  </a:lnTo>
                  <a:lnTo>
                    <a:pt x="16554184" y="10834691"/>
                  </a:lnTo>
                  <a:lnTo>
                    <a:pt x="16555512" y="10832500"/>
                  </a:lnTo>
                  <a:lnTo>
                    <a:pt x="16554507" y="10829314"/>
                  </a:lnTo>
                  <a:lnTo>
                    <a:pt x="16552125" y="10827510"/>
                  </a:lnTo>
                  <a:lnTo>
                    <a:pt x="16549127" y="10826231"/>
                  </a:lnTo>
                  <a:lnTo>
                    <a:pt x="16546602" y="10824760"/>
                  </a:lnTo>
                  <a:close/>
                </a:path>
                <a:path w="17849850" h="11287760">
                  <a:moveTo>
                    <a:pt x="16470830" y="10782589"/>
                  </a:moveTo>
                  <a:lnTo>
                    <a:pt x="16467309" y="10783450"/>
                  </a:lnTo>
                  <a:lnTo>
                    <a:pt x="16466171" y="10786117"/>
                  </a:lnTo>
                  <a:lnTo>
                    <a:pt x="16464702" y="10788641"/>
                  </a:lnTo>
                  <a:lnTo>
                    <a:pt x="16465705" y="10791827"/>
                  </a:lnTo>
                  <a:lnTo>
                    <a:pt x="16468088" y="10793632"/>
                  </a:lnTo>
                  <a:lnTo>
                    <a:pt x="16474086" y="10796190"/>
                  </a:lnTo>
                  <a:lnTo>
                    <a:pt x="16477273" y="10795186"/>
                  </a:lnTo>
                  <a:lnTo>
                    <a:pt x="16478268" y="10792853"/>
                  </a:lnTo>
                  <a:lnTo>
                    <a:pt x="16479739" y="10790329"/>
                  </a:lnTo>
                  <a:lnTo>
                    <a:pt x="16478735" y="10787143"/>
                  </a:lnTo>
                  <a:lnTo>
                    <a:pt x="16476353" y="10785339"/>
                  </a:lnTo>
                  <a:lnTo>
                    <a:pt x="16473355" y="10784060"/>
                  </a:lnTo>
                  <a:lnTo>
                    <a:pt x="16470830" y="10782589"/>
                  </a:lnTo>
                  <a:close/>
                </a:path>
                <a:path w="17849850" h="11287760">
                  <a:moveTo>
                    <a:pt x="17429225" y="11191015"/>
                  </a:moveTo>
                  <a:lnTo>
                    <a:pt x="17426276" y="11190545"/>
                  </a:lnTo>
                  <a:lnTo>
                    <a:pt x="17423276" y="11189265"/>
                  </a:lnTo>
                  <a:lnTo>
                    <a:pt x="17420800" y="11188603"/>
                  </a:lnTo>
                  <a:lnTo>
                    <a:pt x="17418140" y="11190226"/>
                  </a:lnTo>
                  <a:lnTo>
                    <a:pt x="17417003" y="11192892"/>
                  </a:lnTo>
                  <a:lnTo>
                    <a:pt x="17416199" y="11195701"/>
                  </a:lnTo>
                  <a:lnTo>
                    <a:pt x="17417486" y="11198220"/>
                  </a:lnTo>
                  <a:lnTo>
                    <a:pt x="17419819" y="11199215"/>
                  </a:lnTo>
                  <a:lnTo>
                    <a:pt x="17419961" y="11198882"/>
                  </a:lnTo>
                  <a:lnTo>
                    <a:pt x="17420295" y="11199024"/>
                  </a:lnTo>
                  <a:lnTo>
                    <a:pt x="17420770" y="11198833"/>
                  </a:lnTo>
                  <a:lnTo>
                    <a:pt x="17423771" y="11200113"/>
                  </a:lnTo>
                  <a:lnTo>
                    <a:pt x="17426247" y="11200775"/>
                  </a:lnTo>
                  <a:lnTo>
                    <a:pt x="17428909" y="11199153"/>
                  </a:lnTo>
                  <a:lnTo>
                    <a:pt x="17430046" y="11196487"/>
                  </a:lnTo>
                  <a:lnTo>
                    <a:pt x="17430708" y="11194011"/>
                  </a:lnTo>
                  <a:lnTo>
                    <a:pt x="17429225" y="11191015"/>
                  </a:lnTo>
                  <a:close/>
                </a:path>
                <a:path w="17849850" h="11287760">
                  <a:moveTo>
                    <a:pt x="16396341" y="10740177"/>
                  </a:moveTo>
                  <a:lnTo>
                    <a:pt x="16392964" y="10740707"/>
                  </a:lnTo>
                  <a:lnTo>
                    <a:pt x="16391827" y="10743374"/>
                  </a:lnTo>
                  <a:lnTo>
                    <a:pt x="16390356" y="10745898"/>
                  </a:lnTo>
                  <a:lnTo>
                    <a:pt x="16391026" y="10748941"/>
                  </a:lnTo>
                  <a:lnTo>
                    <a:pt x="16393409" y="10750745"/>
                  </a:lnTo>
                  <a:lnTo>
                    <a:pt x="16397075" y="10752309"/>
                  </a:lnTo>
                  <a:lnTo>
                    <a:pt x="16396933" y="10752643"/>
                  </a:lnTo>
                  <a:lnTo>
                    <a:pt x="16399266" y="10753638"/>
                  </a:lnTo>
                  <a:lnTo>
                    <a:pt x="16402453" y="10752634"/>
                  </a:lnTo>
                  <a:lnTo>
                    <a:pt x="16403448" y="10750301"/>
                  </a:lnTo>
                  <a:lnTo>
                    <a:pt x="16404919" y="10747776"/>
                  </a:lnTo>
                  <a:lnTo>
                    <a:pt x="16404247" y="10744732"/>
                  </a:lnTo>
                  <a:lnTo>
                    <a:pt x="16401865" y="10742928"/>
                  </a:lnTo>
                  <a:lnTo>
                    <a:pt x="16398864" y="10741648"/>
                  </a:lnTo>
                  <a:lnTo>
                    <a:pt x="16396341" y="10740177"/>
                  </a:lnTo>
                  <a:close/>
                </a:path>
                <a:path w="17849850" h="11287760">
                  <a:moveTo>
                    <a:pt x="17511962" y="11214094"/>
                  </a:moveTo>
                  <a:lnTo>
                    <a:pt x="17509010" y="11213624"/>
                  </a:lnTo>
                  <a:lnTo>
                    <a:pt x="17506343" y="11212486"/>
                  </a:lnTo>
                  <a:lnTo>
                    <a:pt x="17503534" y="11211682"/>
                  </a:lnTo>
                  <a:lnTo>
                    <a:pt x="17500874" y="11213305"/>
                  </a:lnTo>
                  <a:lnTo>
                    <a:pt x="17500070" y="11216114"/>
                  </a:lnTo>
                  <a:lnTo>
                    <a:pt x="17499408" y="11218589"/>
                  </a:lnTo>
                  <a:lnTo>
                    <a:pt x="17500698" y="11221109"/>
                  </a:lnTo>
                  <a:lnTo>
                    <a:pt x="17503029" y="11222103"/>
                  </a:lnTo>
                  <a:lnTo>
                    <a:pt x="17503505" y="11221912"/>
                  </a:lnTo>
                  <a:lnTo>
                    <a:pt x="17506505" y="11223192"/>
                  </a:lnTo>
                  <a:lnTo>
                    <a:pt x="17509314" y="11223996"/>
                  </a:lnTo>
                  <a:lnTo>
                    <a:pt x="17511974" y="11222373"/>
                  </a:lnTo>
                  <a:lnTo>
                    <a:pt x="17513582" y="11216756"/>
                  </a:lnTo>
                  <a:lnTo>
                    <a:pt x="17511962" y="11214094"/>
                  </a:lnTo>
                  <a:close/>
                </a:path>
                <a:path w="17849850" h="11287760">
                  <a:moveTo>
                    <a:pt x="16322088" y="10696291"/>
                  </a:moveTo>
                  <a:lnTo>
                    <a:pt x="16319045" y="10696963"/>
                  </a:lnTo>
                  <a:lnTo>
                    <a:pt x="16317942" y="10698856"/>
                  </a:lnTo>
                  <a:lnTo>
                    <a:pt x="16316246" y="10701678"/>
                  </a:lnTo>
                  <a:lnTo>
                    <a:pt x="16316775" y="10705055"/>
                  </a:lnTo>
                  <a:lnTo>
                    <a:pt x="16319157" y="10706859"/>
                  </a:lnTo>
                  <a:lnTo>
                    <a:pt x="16325156" y="10709418"/>
                  </a:lnTo>
                  <a:lnTo>
                    <a:pt x="16327867" y="10708605"/>
                  </a:lnTo>
                  <a:lnTo>
                    <a:pt x="16330145" y="10704849"/>
                  </a:lnTo>
                  <a:lnTo>
                    <a:pt x="16330524" y="10704224"/>
                  </a:lnTo>
                  <a:lnTo>
                    <a:pt x="16329995" y="10700846"/>
                  </a:lnTo>
                  <a:lnTo>
                    <a:pt x="16327613" y="10699042"/>
                  </a:lnTo>
                  <a:lnTo>
                    <a:pt x="16324612" y="10697762"/>
                  </a:lnTo>
                  <a:lnTo>
                    <a:pt x="16322088" y="10696291"/>
                  </a:lnTo>
                  <a:close/>
                </a:path>
                <a:path w="17849850" h="11287760">
                  <a:moveTo>
                    <a:pt x="17595691" y="11234841"/>
                  </a:moveTo>
                  <a:lnTo>
                    <a:pt x="17592597" y="11234703"/>
                  </a:lnTo>
                  <a:lnTo>
                    <a:pt x="17589930" y="11233565"/>
                  </a:lnTo>
                  <a:lnTo>
                    <a:pt x="17586979" y="11233095"/>
                  </a:lnTo>
                  <a:lnTo>
                    <a:pt x="17584317" y="11234717"/>
                  </a:lnTo>
                  <a:lnTo>
                    <a:pt x="17583513" y="11237525"/>
                  </a:lnTo>
                  <a:lnTo>
                    <a:pt x="17582851" y="11240000"/>
                  </a:lnTo>
                  <a:lnTo>
                    <a:pt x="17584140" y="11242521"/>
                  </a:lnTo>
                  <a:lnTo>
                    <a:pt x="17586807" y="11243658"/>
                  </a:lnTo>
                  <a:lnTo>
                    <a:pt x="17587761" y="11243277"/>
                  </a:lnTo>
                  <a:lnTo>
                    <a:pt x="17590425" y="11244413"/>
                  </a:lnTo>
                  <a:lnTo>
                    <a:pt x="17593374" y="11244883"/>
                  </a:lnTo>
                  <a:lnTo>
                    <a:pt x="17596036" y="11243261"/>
                  </a:lnTo>
                  <a:lnTo>
                    <a:pt x="17596841" y="11240453"/>
                  </a:lnTo>
                  <a:lnTo>
                    <a:pt x="17597169" y="11237835"/>
                  </a:lnTo>
                  <a:lnTo>
                    <a:pt x="17595691" y="11234841"/>
                  </a:lnTo>
                  <a:close/>
                </a:path>
                <a:path w="17849850" h="11287760">
                  <a:moveTo>
                    <a:pt x="16249022" y="10650547"/>
                  </a:moveTo>
                  <a:lnTo>
                    <a:pt x="16245643" y="10651076"/>
                  </a:lnTo>
                  <a:lnTo>
                    <a:pt x="16243070" y="10655494"/>
                  </a:lnTo>
                  <a:lnTo>
                    <a:pt x="16242703" y="10656125"/>
                  </a:lnTo>
                  <a:lnTo>
                    <a:pt x="16243373" y="10659169"/>
                  </a:lnTo>
                  <a:lnTo>
                    <a:pt x="16245614" y="10661306"/>
                  </a:lnTo>
                  <a:lnTo>
                    <a:pt x="16251615" y="10663866"/>
                  </a:lnTo>
                  <a:lnTo>
                    <a:pt x="16254323" y="10663052"/>
                  </a:lnTo>
                  <a:lnTo>
                    <a:pt x="16255272" y="10661487"/>
                  </a:lnTo>
                  <a:lnTo>
                    <a:pt x="16257123" y="10658336"/>
                  </a:lnTo>
                  <a:lnTo>
                    <a:pt x="16256452" y="10655292"/>
                  </a:lnTo>
                  <a:lnTo>
                    <a:pt x="16254212" y="10653155"/>
                  </a:lnTo>
                  <a:lnTo>
                    <a:pt x="16251213" y="10651876"/>
                  </a:lnTo>
                  <a:lnTo>
                    <a:pt x="16249022" y="10650547"/>
                  </a:lnTo>
                  <a:close/>
                </a:path>
                <a:path w="17849850" h="11287760">
                  <a:moveTo>
                    <a:pt x="17679798" y="11253778"/>
                  </a:moveTo>
                  <a:lnTo>
                    <a:pt x="17673897" y="11252837"/>
                  </a:lnTo>
                  <a:lnTo>
                    <a:pt x="17671279" y="11252508"/>
                  </a:lnTo>
                  <a:lnTo>
                    <a:pt x="17668617" y="11254130"/>
                  </a:lnTo>
                  <a:lnTo>
                    <a:pt x="17667813" y="11256939"/>
                  </a:lnTo>
                  <a:lnTo>
                    <a:pt x="17667151" y="11259414"/>
                  </a:lnTo>
                  <a:lnTo>
                    <a:pt x="17668438" y="11261933"/>
                  </a:lnTo>
                  <a:lnTo>
                    <a:pt x="17670772" y="11262928"/>
                  </a:lnTo>
                  <a:lnTo>
                    <a:pt x="17670583" y="11262454"/>
                  </a:lnTo>
                  <a:lnTo>
                    <a:pt x="17671581" y="11262879"/>
                  </a:lnTo>
                  <a:lnTo>
                    <a:pt x="17674866" y="11263492"/>
                  </a:lnTo>
                  <a:lnTo>
                    <a:pt x="17677484" y="11263822"/>
                  </a:lnTo>
                  <a:lnTo>
                    <a:pt x="17680479" y="11262342"/>
                  </a:lnTo>
                  <a:lnTo>
                    <a:pt x="17680950" y="11259391"/>
                  </a:lnTo>
                  <a:lnTo>
                    <a:pt x="17681278" y="11256774"/>
                  </a:lnTo>
                  <a:lnTo>
                    <a:pt x="17679798" y="11253778"/>
                  </a:lnTo>
                  <a:close/>
                </a:path>
                <a:path w="17849850" h="11287760">
                  <a:moveTo>
                    <a:pt x="16176431" y="10604612"/>
                  </a:moveTo>
                  <a:lnTo>
                    <a:pt x="16173054" y="10605141"/>
                  </a:lnTo>
                  <a:lnTo>
                    <a:pt x="16170480" y="10609559"/>
                  </a:lnTo>
                  <a:lnTo>
                    <a:pt x="16170112" y="10610190"/>
                  </a:lnTo>
                  <a:lnTo>
                    <a:pt x="16170784" y="10613234"/>
                  </a:lnTo>
                  <a:lnTo>
                    <a:pt x="16173024" y="10615371"/>
                  </a:lnTo>
                  <a:lnTo>
                    <a:pt x="16179356" y="10618072"/>
                  </a:lnTo>
                  <a:lnTo>
                    <a:pt x="16182068" y="10617259"/>
                  </a:lnTo>
                  <a:lnTo>
                    <a:pt x="16183016" y="10615694"/>
                  </a:lnTo>
                  <a:lnTo>
                    <a:pt x="16184867" y="10612544"/>
                  </a:lnTo>
                  <a:lnTo>
                    <a:pt x="16184195" y="10609500"/>
                  </a:lnTo>
                  <a:lnTo>
                    <a:pt x="16181956" y="10607363"/>
                  </a:lnTo>
                  <a:lnTo>
                    <a:pt x="16178955" y="10606083"/>
                  </a:lnTo>
                  <a:lnTo>
                    <a:pt x="16176431" y="10604612"/>
                  </a:lnTo>
                  <a:close/>
                </a:path>
                <a:path w="17849850" h="11287760">
                  <a:moveTo>
                    <a:pt x="17764140" y="11271239"/>
                  </a:moveTo>
                  <a:lnTo>
                    <a:pt x="17755288" y="11269828"/>
                  </a:lnTo>
                  <a:lnTo>
                    <a:pt x="17752626" y="11271450"/>
                  </a:lnTo>
                  <a:lnTo>
                    <a:pt x="17752155" y="11274400"/>
                  </a:lnTo>
                  <a:lnTo>
                    <a:pt x="17751636" y="11276542"/>
                  </a:lnTo>
                  <a:lnTo>
                    <a:pt x="17752925" y="11279062"/>
                  </a:lnTo>
                  <a:lnTo>
                    <a:pt x="17756259" y="11280484"/>
                  </a:lnTo>
                  <a:lnTo>
                    <a:pt x="17762159" y="11281425"/>
                  </a:lnTo>
                  <a:lnTo>
                    <a:pt x="17764821" y="11279803"/>
                  </a:lnTo>
                  <a:lnTo>
                    <a:pt x="17765704" y="11274271"/>
                  </a:lnTo>
                  <a:lnTo>
                    <a:pt x="17765763" y="11273902"/>
                  </a:lnTo>
                  <a:lnTo>
                    <a:pt x="17764140" y="11271239"/>
                  </a:lnTo>
                  <a:close/>
                </a:path>
                <a:path w="17849850" h="11287760">
                  <a:moveTo>
                    <a:pt x="16104552" y="10557011"/>
                  </a:moveTo>
                  <a:lnTo>
                    <a:pt x="16101173" y="10557539"/>
                  </a:lnTo>
                  <a:lnTo>
                    <a:pt x="16099702" y="10560064"/>
                  </a:lnTo>
                  <a:lnTo>
                    <a:pt x="16097898" y="10562446"/>
                  </a:lnTo>
                  <a:lnTo>
                    <a:pt x="16098429" y="10565824"/>
                  </a:lnTo>
                  <a:lnTo>
                    <a:pt x="16100954" y="10567295"/>
                  </a:lnTo>
                  <a:lnTo>
                    <a:pt x="16103334" y="10569097"/>
                  </a:lnTo>
                  <a:lnTo>
                    <a:pt x="16104336" y="10569525"/>
                  </a:lnTo>
                  <a:lnTo>
                    <a:pt x="16104193" y="10569859"/>
                  </a:lnTo>
                  <a:lnTo>
                    <a:pt x="16106525" y="10570853"/>
                  </a:lnTo>
                  <a:lnTo>
                    <a:pt x="16109237" y="10570040"/>
                  </a:lnTo>
                  <a:lnTo>
                    <a:pt x="16110565" y="10567849"/>
                  </a:lnTo>
                  <a:lnTo>
                    <a:pt x="16112370" y="10565467"/>
                  </a:lnTo>
                  <a:lnTo>
                    <a:pt x="16111839" y="10562089"/>
                  </a:lnTo>
                  <a:lnTo>
                    <a:pt x="16109314" y="10560618"/>
                  </a:lnTo>
                  <a:lnTo>
                    <a:pt x="16104552" y="10557011"/>
                  </a:lnTo>
                  <a:close/>
                </a:path>
                <a:path w="17849850" h="11287760">
                  <a:moveTo>
                    <a:pt x="17849002" y="11286559"/>
                  </a:moveTo>
                  <a:lnTo>
                    <a:pt x="17840152" y="11285148"/>
                  </a:lnTo>
                  <a:lnTo>
                    <a:pt x="17837488" y="11286769"/>
                  </a:lnTo>
                  <a:lnTo>
                    <a:pt x="17837430" y="11287133"/>
                  </a:lnTo>
                  <a:lnTo>
                    <a:pt x="17849352" y="11287133"/>
                  </a:lnTo>
                  <a:lnTo>
                    <a:pt x="17849002" y="11286559"/>
                  </a:lnTo>
                  <a:close/>
                </a:path>
                <a:path w="17849850" h="11287760">
                  <a:moveTo>
                    <a:pt x="16033098" y="10508409"/>
                  </a:moveTo>
                  <a:lnTo>
                    <a:pt x="16030054" y="10509080"/>
                  </a:lnTo>
                  <a:lnTo>
                    <a:pt x="16026447" y="10513845"/>
                  </a:lnTo>
                  <a:lnTo>
                    <a:pt x="16027117" y="10516889"/>
                  </a:lnTo>
                  <a:lnTo>
                    <a:pt x="16031881" y="10520496"/>
                  </a:lnTo>
                  <a:lnTo>
                    <a:pt x="16035214" y="10521918"/>
                  </a:lnTo>
                  <a:lnTo>
                    <a:pt x="16037782" y="10521438"/>
                  </a:lnTo>
                  <a:lnTo>
                    <a:pt x="16039111" y="10519247"/>
                  </a:lnTo>
                  <a:lnTo>
                    <a:pt x="16040915" y="10516865"/>
                  </a:lnTo>
                  <a:lnTo>
                    <a:pt x="16040245" y="10513821"/>
                  </a:lnTo>
                  <a:lnTo>
                    <a:pt x="16033098" y="10508409"/>
                  </a:lnTo>
                  <a:close/>
                </a:path>
                <a:path w="17849850" h="11287760">
                  <a:moveTo>
                    <a:pt x="15962069" y="10458806"/>
                  </a:moveTo>
                  <a:lnTo>
                    <a:pt x="15959026" y="10459478"/>
                  </a:lnTo>
                  <a:lnTo>
                    <a:pt x="15955418" y="10464242"/>
                  </a:lnTo>
                  <a:lnTo>
                    <a:pt x="15956089" y="10467286"/>
                  </a:lnTo>
                  <a:lnTo>
                    <a:pt x="15960853" y="10470895"/>
                  </a:lnTo>
                  <a:lnTo>
                    <a:pt x="15964188" y="10472317"/>
                  </a:lnTo>
                  <a:lnTo>
                    <a:pt x="15966755" y="10471836"/>
                  </a:lnTo>
                  <a:lnTo>
                    <a:pt x="15968083" y="10469645"/>
                  </a:lnTo>
                  <a:lnTo>
                    <a:pt x="15969888" y="10467263"/>
                  </a:lnTo>
                  <a:lnTo>
                    <a:pt x="15969216" y="10464219"/>
                  </a:lnTo>
                  <a:lnTo>
                    <a:pt x="15962069" y="10458806"/>
                  </a:lnTo>
                  <a:close/>
                </a:path>
                <a:path w="17849850" h="11287760">
                  <a:moveTo>
                    <a:pt x="15892329" y="10408966"/>
                  </a:moveTo>
                  <a:lnTo>
                    <a:pt x="15888950" y="10409495"/>
                  </a:lnTo>
                  <a:lnTo>
                    <a:pt x="15885342" y="10414259"/>
                  </a:lnTo>
                  <a:lnTo>
                    <a:pt x="15886015" y="10417303"/>
                  </a:lnTo>
                  <a:lnTo>
                    <a:pt x="15890778" y="10420911"/>
                  </a:lnTo>
                  <a:lnTo>
                    <a:pt x="15894112" y="10422333"/>
                  </a:lnTo>
                  <a:lnTo>
                    <a:pt x="15896347" y="10421711"/>
                  </a:lnTo>
                  <a:lnTo>
                    <a:pt x="15898009" y="10419662"/>
                  </a:lnTo>
                  <a:lnTo>
                    <a:pt x="15899813" y="10417280"/>
                  </a:lnTo>
                  <a:lnTo>
                    <a:pt x="15899141" y="10414236"/>
                  </a:lnTo>
                  <a:lnTo>
                    <a:pt x="15894378" y="10410628"/>
                  </a:lnTo>
                  <a:lnTo>
                    <a:pt x="15892329" y="10408966"/>
                  </a:lnTo>
                  <a:close/>
                </a:path>
                <a:path w="17849850" h="11287760">
                  <a:moveTo>
                    <a:pt x="15822679" y="10357983"/>
                  </a:moveTo>
                  <a:lnTo>
                    <a:pt x="15819443" y="10358177"/>
                  </a:lnTo>
                  <a:lnTo>
                    <a:pt x="15817639" y="10360559"/>
                  </a:lnTo>
                  <a:lnTo>
                    <a:pt x="15816310" y="10362750"/>
                  </a:lnTo>
                  <a:lnTo>
                    <a:pt x="15816509" y="10365988"/>
                  </a:lnTo>
                  <a:lnTo>
                    <a:pt x="15821270" y="10369594"/>
                  </a:lnTo>
                  <a:lnTo>
                    <a:pt x="15824604" y="10371016"/>
                  </a:lnTo>
                  <a:lnTo>
                    <a:pt x="15826839" y="10370394"/>
                  </a:lnTo>
                  <a:lnTo>
                    <a:pt x="15828501" y="10368345"/>
                  </a:lnTo>
                  <a:lnTo>
                    <a:pt x="15829830" y="10366154"/>
                  </a:lnTo>
                  <a:lnTo>
                    <a:pt x="15829633" y="10362918"/>
                  </a:lnTo>
                  <a:lnTo>
                    <a:pt x="15824870" y="10359310"/>
                  </a:lnTo>
                  <a:lnTo>
                    <a:pt x="15822679" y="10357983"/>
                  </a:lnTo>
                  <a:close/>
                </a:path>
                <a:path w="17849850" h="11287760">
                  <a:moveTo>
                    <a:pt x="15753931" y="10305808"/>
                  </a:moveTo>
                  <a:lnTo>
                    <a:pt x="15750695" y="10306003"/>
                  </a:lnTo>
                  <a:lnTo>
                    <a:pt x="15748892" y="10308385"/>
                  </a:lnTo>
                  <a:lnTo>
                    <a:pt x="15747230" y="10310434"/>
                  </a:lnTo>
                  <a:lnTo>
                    <a:pt x="15747428" y="10313671"/>
                  </a:lnTo>
                  <a:lnTo>
                    <a:pt x="15752189" y="10317277"/>
                  </a:lnTo>
                  <a:lnTo>
                    <a:pt x="15753523" y="10317846"/>
                  </a:lnTo>
                  <a:lnTo>
                    <a:pt x="15753048" y="10318037"/>
                  </a:lnTo>
                  <a:lnTo>
                    <a:pt x="15755048" y="10318890"/>
                  </a:lnTo>
                  <a:lnTo>
                    <a:pt x="15757759" y="10318077"/>
                  </a:lnTo>
                  <a:lnTo>
                    <a:pt x="15759279" y="10316362"/>
                  </a:lnTo>
                  <a:lnTo>
                    <a:pt x="15760940" y="10314313"/>
                  </a:lnTo>
                  <a:lnTo>
                    <a:pt x="15760744" y="10311077"/>
                  </a:lnTo>
                  <a:lnTo>
                    <a:pt x="15755981" y="10307470"/>
                  </a:lnTo>
                  <a:lnTo>
                    <a:pt x="15753931" y="10305808"/>
                  </a:lnTo>
                  <a:close/>
                </a:path>
                <a:path w="17849850" h="11287760">
                  <a:moveTo>
                    <a:pt x="15686085" y="10252441"/>
                  </a:moveTo>
                  <a:lnTo>
                    <a:pt x="15682850" y="10252637"/>
                  </a:lnTo>
                  <a:lnTo>
                    <a:pt x="15679242" y="10257401"/>
                  </a:lnTo>
                  <a:lnTo>
                    <a:pt x="15679441" y="10260638"/>
                  </a:lnTo>
                  <a:lnTo>
                    <a:pt x="15684202" y="10264245"/>
                  </a:lnTo>
                  <a:lnTo>
                    <a:pt x="15685537" y="10264814"/>
                  </a:lnTo>
                  <a:lnTo>
                    <a:pt x="15685394" y="10265147"/>
                  </a:lnTo>
                  <a:lnTo>
                    <a:pt x="15687395" y="10266000"/>
                  </a:lnTo>
                  <a:lnTo>
                    <a:pt x="15690103" y="10265186"/>
                  </a:lnTo>
                  <a:lnTo>
                    <a:pt x="15691623" y="10263471"/>
                  </a:lnTo>
                  <a:lnTo>
                    <a:pt x="15693427" y="10261089"/>
                  </a:lnTo>
                  <a:lnTo>
                    <a:pt x="15693232" y="10257854"/>
                  </a:lnTo>
                  <a:lnTo>
                    <a:pt x="15686085" y="10252441"/>
                  </a:lnTo>
                  <a:close/>
                </a:path>
                <a:path w="17849850" h="11287760">
                  <a:moveTo>
                    <a:pt x="15618382" y="10198742"/>
                  </a:moveTo>
                  <a:lnTo>
                    <a:pt x="15615148" y="10198938"/>
                  </a:lnTo>
                  <a:lnTo>
                    <a:pt x="15611539" y="10203703"/>
                  </a:lnTo>
                  <a:lnTo>
                    <a:pt x="15611734" y="10206937"/>
                  </a:lnTo>
                  <a:lnTo>
                    <a:pt x="15616499" y="10210546"/>
                  </a:lnTo>
                  <a:lnTo>
                    <a:pt x="15619832" y="10211967"/>
                  </a:lnTo>
                  <a:lnTo>
                    <a:pt x="15622401" y="10211487"/>
                  </a:lnTo>
                  <a:lnTo>
                    <a:pt x="15623919" y="10209772"/>
                  </a:lnTo>
                  <a:lnTo>
                    <a:pt x="15625724" y="10207390"/>
                  </a:lnTo>
                  <a:lnTo>
                    <a:pt x="15625529" y="10204154"/>
                  </a:lnTo>
                  <a:lnTo>
                    <a:pt x="15618382" y="10198742"/>
                  </a:lnTo>
                  <a:close/>
                </a:path>
                <a:path w="17849850" h="11287760">
                  <a:moveTo>
                    <a:pt x="15551439" y="10144186"/>
                  </a:moveTo>
                  <a:lnTo>
                    <a:pt x="15548205" y="10144382"/>
                  </a:lnTo>
                  <a:lnTo>
                    <a:pt x="15544596" y="10149146"/>
                  </a:lnTo>
                  <a:lnTo>
                    <a:pt x="15544791" y="10152381"/>
                  </a:lnTo>
                  <a:lnTo>
                    <a:pt x="15549557" y="10155989"/>
                  </a:lnTo>
                  <a:lnTo>
                    <a:pt x="15552888" y="10157410"/>
                  </a:lnTo>
                  <a:lnTo>
                    <a:pt x="15555457" y="10156931"/>
                  </a:lnTo>
                  <a:lnTo>
                    <a:pt x="15556977" y="10155215"/>
                  </a:lnTo>
                  <a:lnTo>
                    <a:pt x="15558781" y="10152833"/>
                  </a:lnTo>
                  <a:lnTo>
                    <a:pt x="15558585" y="10149598"/>
                  </a:lnTo>
                  <a:lnTo>
                    <a:pt x="15551439" y="10144186"/>
                  </a:lnTo>
                  <a:close/>
                </a:path>
                <a:path w="17849850" h="11287760">
                  <a:moveTo>
                    <a:pt x="15485255" y="10088771"/>
                  </a:moveTo>
                  <a:lnTo>
                    <a:pt x="15482020" y="10088967"/>
                  </a:lnTo>
                  <a:lnTo>
                    <a:pt x="15478413" y="10093732"/>
                  </a:lnTo>
                  <a:lnTo>
                    <a:pt x="15478608" y="10096966"/>
                  </a:lnTo>
                  <a:lnTo>
                    <a:pt x="15480989" y="10098770"/>
                  </a:lnTo>
                  <a:lnTo>
                    <a:pt x="15483229" y="10100907"/>
                  </a:lnTo>
                  <a:lnTo>
                    <a:pt x="15486230" y="10102187"/>
                  </a:lnTo>
                  <a:lnTo>
                    <a:pt x="15488797" y="10101707"/>
                  </a:lnTo>
                  <a:lnTo>
                    <a:pt x="15490317" y="10099991"/>
                  </a:lnTo>
                  <a:lnTo>
                    <a:pt x="15492454" y="10097751"/>
                  </a:lnTo>
                  <a:lnTo>
                    <a:pt x="15492260" y="10094517"/>
                  </a:lnTo>
                  <a:lnTo>
                    <a:pt x="15489877" y="10092712"/>
                  </a:lnTo>
                  <a:lnTo>
                    <a:pt x="15487637" y="10090575"/>
                  </a:lnTo>
                  <a:lnTo>
                    <a:pt x="15485255" y="10088771"/>
                  </a:lnTo>
                  <a:close/>
                </a:path>
                <a:path w="17849850" h="11287760">
                  <a:moveTo>
                    <a:pt x="15419691" y="10032832"/>
                  </a:moveTo>
                  <a:lnTo>
                    <a:pt x="15416787" y="10033169"/>
                  </a:lnTo>
                  <a:lnTo>
                    <a:pt x="15412512" y="10037650"/>
                  </a:lnTo>
                  <a:lnTo>
                    <a:pt x="15412709" y="10040885"/>
                  </a:lnTo>
                  <a:lnTo>
                    <a:pt x="15415091" y="10042689"/>
                  </a:lnTo>
                  <a:lnTo>
                    <a:pt x="15417331" y="10044827"/>
                  </a:lnTo>
                  <a:lnTo>
                    <a:pt x="15418663" y="10045395"/>
                  </a:lnTo>
                  <a:lnTo>
                    <a:pt x="15418521" y="10045728"/>
                  </a:lnTo>
                  <a:lnTo>
                    <a:pt x="15420522" y="10046581"/>
                  </a:lnTo>
                  <a:lnTo>
                    <a:pt x="15423089" y="10046101"/>
                  </a:lnTo>
                  <a:lnTo>
                    <a:pt x="15424610" y="10044386"/>
                  </a:lnTo>
                  <a:lnTo>
                    <a:pt x="15426748" y="10042146"/>
                  </a:lnTo>
                  <a:lnTo>
                    <a:pt x="15426551" y="10038910"/>
                  </a:lnTo>
                  <a:lnTo>
                    <a:pt x="15424169" y="10037106"/>
                  </a:lnTo>
                  <a:lnTo>
                    <a:pt x="15419691" y="10032832"/>
                  </a:lnTo>
                  <a:close/>
                </a:path>
                <a:path w="17849850" h="11287760">
                  <a:moveTo>
                    <a:pt x="15354884" y="9976035"/>
                  </a:moveTo>
                  <a:lnTo>
                    <a:pt x="15351315" y="9976089"/>
                  </a:lnTo>
                  <a:lnTo>
                    <a:pt x="15349511" y="9978471"/>
                  </a:lnTo>
                  <a:lnTo>
                    <a:pt x="15347517" y="9980378"/>
                  </a:lnTo>
                  <a:lnTo>
                    <a:pt x="15347568" y="9983945"/>
                  </a:lnTo>
                  <a:lnTo>
                    <a:pt x="15349951" y="9985750"/>
                  </a:lnTo>
                  <a:lnTo>
                    <a:pt x="15352191" y="9987888"/>
                  </a:lnTo>
                  <a:lnTo>
                    <a:pt x="15353857" y="9988598"/>
                  </a:lnTo>
                  <a:lnTo>
                    <a:pt x="15353382" y="9988789"/>
                  </a:lnTo>
                  <a:lnTo>
                    <a:pt x="15355382" y="9989642"/>
                  </a:lnTo>
                  <a:lnTo>
                    <a:pt x="15357951" y="9989162"/>
                  </a:lnTo>
                  <a:lnTo>
                    <a:pt x="15359471" y="9987447"/>
                  </a:lnTo>
                  <a:lnTo>
                    <a:pt x="15361466" y="9985541"/>
                  </a:lnTo>
                  <a:lnTo>
                    <a:pt x="15361413" y="9981972"/>
                  </a:lnTo>
                  <a:lnTo>
                    <a:pt x="15359031" y="9980168"/>
                  </a:lnTo>
                  <a:lnTo>
                    <a:pt x="15356790" y="9978030"/>
                  </a:lnTo>
                  <a:lnTo>
                    <a:pt x="15354884" y="9976035"/>
                  </a:lnTo>
                  <a:close/>
                </a:path>
                <a:path w="17849850" h="11287760">
                  <a:moveTo>
                    <a:pt x="15290078" y="9919239"/>
                  </a:moveTo>
                  <a:lnTo>
                    <a:pt x="15286843" y="9919434"/>
                  </a:lnTo>
                  <a:lnTo>
                    <a:pt x="15284847" y="9921341"/>
                  </a:lnTo>
                  <a:lnTo>
                    <a:pt x="15283185" y="9923390"/>
                  </a:lnTo>
                  <a:lnTo>
                    <a:pt x="15283380" y="9926624"/>
                  </a:lnTo>
                  <a:lnTo>
                    <a:pt x="15285287" y="9928620"/>
                  </a:lnTo>
                  <a:lnTo>
                    <a:pt x="15287527" y="9930758"/>
                  </a:lnTo>
                  <a:lnTo>
                    <a:pt x="15289193" y="9931468"/>
                  </a:lnTo>
                  <a:lnTo>
                    <a:pt x="15288720" y="9931660"/>
                  </a:lnTo>
                  <a:lnTo>
                    <a:pt x="15290719" y="9932512"/>
                  </a:lnTo>
                  <a:lnTo>
                    <a:pt x="15293287" y="9932032"/>
                  </a:lnTo>
                  <a:lnTo>
                    <a:pt x="15294806" y="9930317"/>
                  </a:lnTo>
                  <a:lnTo>
                    <a:pt x="15296468" y="9928268"/>
                  </a:lnTo>
                  <a:lnTo>
                    <a:pt x="15296274" y="9925033"/>
                  </a:lnTo>
                  <a:lnTo>
                    <a:pt x="15294367" y="9923038"/>
                  </a:lnTo>
                  <a:lnTo>
                    <a:pt x="15292126" y="9920900"/>
                  </a:lnTo>
                  <a:lnTo>
                    <a:pt x="15290078" y="9919239"/>
                  </a:lnTo>
                  <a:close/>
                </a:path>
                <a:path w="17849850" h="11287760">
                  <a:moveTo>
                    <a:pt x="15226174" y="9861251"/>
                  </a:moveTo>
                  <a:lnTo>
                    <a:pt x="15222938" y="9861447"/>
                  </a:lnTo>
                  <a:lnTo>
                    <a:pt x="15220943" y="9863353"/>
                  </a:lnTo>
                  <a:lnTo>
                    <a:pt x="15219282" y="9865402"/>
                  </a:lnTo>
                  <a:lnTo>
                    <a:pt x="15219476" y="9868636"/>
                  </a:lnTo>
                  <a:lnTo>
                    <a:pt x="15221383" y="9870632"/>
                  </a:lnTo>
                  <a:lnTo>
                    <a:pt x="15223623" y="9872770"/>
                  </a:lnTo>
                  <a:lnTo>
                    <a:pt x="15225289" y="9873480"/>
                  </a:lnTo>
                  <a:lnTo>
                    <a:pt x="15224816" y="9873672"/>
                  </a:lnTo>
                  <a:lnTo>
                    <a:pt x="15226816" y="9874525"/>
                  </a:lnTo>
                  <a:lnTo>
                    <a:pt x="15229383" y="9874044"/>
                  </a:lnTo>
                  <a:lnTo>
                    <a:pt x="15230902" y="9872329"/>
                  </a:lnTo>
                  <a:lnTo>
                    <a:pt x="15232564" y="9870281"/>
                  </a:lnTo>
                  <a:lnTo>
                    <a:pt x="15232370" y="9867045"/>
                  </a:lnTo>
                  <a:lnTo>
                    <a:pt x="15230462" y="9865050"/>
                  </a:lnTo>
                  <a:lnTo>
                    <a:pt x="15228222" y="9862912"/>
                  </a:lnTo>
                  <a:lnTo>
                    <a:pt x="15226174" y="9861251"/>
                  </a:lnTo>
                  <a:close/>
                </a:path>
                <a:path w="17849850" h="11287760">
                  <a:moveTo>
                    <a:pt x="15162696" y="9802263"/>
                  </a:moveTo>
                  <a:lnTo>
                    <a:pt x="15159127" y="9802316"/>
                  </a:lnTo>
                  <a:lnTo>
                    <a:pt x="15155805" y="9806414"/>
                  </a:lnTo>
                  <a:lnTo>
                    <a:pt x="15155998" y="9809649"/>
                  </a:lnTo>
                  <a:lnTo>
                    <a:pt x="15157905" y="9811645"/>
                  </a:lnTo>
                  <a:lnTo>
                    <a:pt x="15160146" y="9813782"/>
                  </a:lnTo>
                  <a:lnTo>
                    <a:pt x="15163478" y="9815203"/>
                  </a:lnTo>
                  <a:lnTo>
                    <a:pt x="15165905" y="9815057"/>
                  </a:lnTo>
                  <a:lnTo>
                    <a:pt x="15167425" y="9813342"/>
                  </a:lnTo>
                  <a:lnTo>
                    <a:pt x="15169087" y="9811293"/>
                  </a:lnTo>
                  <a:lnTo>
                    <a:pt x="15168892" y="9808058"/>
                  </a:lnTo>
                  <a:lnTo>
                    <a:pt x="15166985" y="9806062"/>
                  </a:lnTo>
                  <a:lnTo>
                    <a:pt x="15164744" y="9803925"/>
                  </a:lnTo>
                  <a:lnTo>
                    <a:pt x="15162696" y="9802263"/>
                  </a:lnTo>
                  <a:close/>
                </a:path>
                <a:path w="17849850" h="11287760">
                  <a:moveTo>
                    <a:pt x="15100361" y="9743369"/>
                  </a:moveTo>
                  <a:lnTo>
                    <a:pt x="15097124" y="9743564"/>
                  </a:lnTo>
                  <a:lnTo>
                    <a:pt x="15093135" y="9747377"/>
                  </a:lnTo>
                  <a:lnTo>
                    <a:pt x="15093331" y="9750612"/>
                  </a:lnTo>
                  <a:lnTo>
                    <a:pt x="15095238" y="9752608"/>
                  </a:lnTo>
                  <a:lnTo>
                    <a:pt x="15097478" y="9754745"/>
                  </a:lnTo>
                  <a:lnTo>
                    <a:pt x="15099144" y="9755456"/>
                  </a:lnTo>
                  <a:lnTo>
                    <a:pt x="15099002" y="9755790"/>
                  </a:lnTo>
                  <a:lnTo>
                    <a:pt x="15100668" y="9756501"/>
                  </a:lnTo>
                  <a:lnTo>
                    <a:pt x="15103094" y="9756353"/>
                  </a:lnTo>
                  <a:lnTo>
                    <a:pt x="15104614" y="9754638"/>
                  </a:lnTo>
                  <a:lnTo>
                    <a:pt x="15106609" y="9752731"/>
                  </a:lnTo>
                  <a:lnTo>
                    <a:pt x="15106413" y="9749496"/>
                  </a:lnTo>
                  <a:lnTo>
                    <a:pt x="15104506" y="9747501"/>
                  </a:lnTo>
                  <a:lnTo>
                    <a:pt x="15102268" y="9745364"/>
                  </a:lnTo>
                  <a:lnTo>
                    <a:pt x="15100361" y="9743369"/>
                  </a:lnTo>
                  <a:close/>
                </a:path>
                <a:path w="17849850" h="11287760">
                  <a:moveTo>
                    <a:pt x="15038119" y="9683332"/>
                  </a:moveTo>
                  <a:lnTo>
                    <a:pt x="15034883" y="9683528"/>
                  </a:lnTo>
                  <a:lnTo>
                    <a:pt x="15032888" y="9685434"/>
                  </a:lnTo>
                  <a:lnTo>
                    <a:pt x="15030750" y="9687674"/>
                  </a:lnTo>
                  <a:lnTo>
                    <a:pt x="15030947" y="9690910"/>
                  </a:lnTo>
                  <a:lnTo>
                    <a:pt x="15032853" y="9692905"/>
                  </a:lnTo>
                  <a:lnTo>
                    <a:pt x="15035094" y="9695042"/>
                  </a:lnTo>
                  <a:lnTo>
                    <a:pt x="15036761" y="9695753"/>
                  </a:lnTo>
                  <a:lnTo>
                    <a:pt x="15036952" y="9696229"/>
                  </a:lnTo>
                  <a:lnTo>
                    <a:pt x="15038618" y="9696939"/>
                  </a:lnTo>
                  <a:lnTo>
                    <a:pt x="15041043" y="9696792"/>
                  </a:lnTo>
                  <a:lnTo>
                    <a:pt x="15042562" y="9695076"/>
                  </a:lnTo>
                  <a:lnTo>
                    <a:pt x="15044699" y="9692836"/>
                  </a:lnTo>
                  <a:lnTo>
                    <a:pt x="15044506" y="9689602"/>
                  </a:lnTo>
                  <a:lnTo>
                    <a:pt x="15042599" y="9687607"/>
                  </a:lnTo>
                  <a:lnTo>
                    <a:pt x="15038119" y="9683332"/>
                  </a:lnTo>
                  <a:close/>
                </a:path>
                <a:path w="17849850" h="11287760">
                  <a:moveTo>
                    <a:pt x="14976636" y="9622438"/>
                  </a:moveTo>
                  <a:lnTo>
                    <a:pt x="14973402" y="9622634"/>
                  </a:lnTo>
                  <a:lnTo>
                    <a:pt x="14971407" y="9624540"/>
                  </a:lnTo>
                  <a:lnTo>
                    <a:pt x="14969269" y="9626780"/>
                  </a:lnTo>
                  <a:lnTo>
                    <a:pt x="14969464" y="9630015"/>
                  </a:lnTo>
                  <a:lnTo>
                    <a:pt x="14971370" y="9632010"/>
                  </a:lnTo>
                  <a:lnTo>
                    <a:pt x="14973610" y="9634147"/>
                  </a:lnTo>
                  <a:lnTo>
                    <a:pt x="14973802" y="9634624"/>
                  </a:lnTo>
                  <a:lnTo>
                    <a:pt x="14977134" y="9636045"/>
                  </a:lnTo>
                  <a:lnTo>
                    <a:pt x="14979561" y="9635897"/>
                  </a:lnTo>
                  <a:lnTo>
                    <a:pt x="14981081" y="9634182"/>
                  </a:lnTo>
                  <a:lnTo>
                    <a:pt x="14983218" y="9631942"/>
                  </a:lnTo>
                  <a:lnTo>
                    <a:pt x="14983022" y="9628708"/>
                  </a:lnTo>
                  <a:lnTo>
                    <a:pt x="14981115" y="9626712"/>
                  </a:lnTo>
                  <a:lnTo>
                    <a:pt x="14976636" y="9622438"/>
                  </a:lnTo>
                  <a:close/>
                </a:path>
                <a:path w="17849850" h="11287760">
                  <a:moveTo>
                    <a:pt x="14915488" y="9561686"/>
                  </a:moveTo>
                  <a:lnTo>
                    <a:pt x="14912252" y="9561881"/>
                  </a:lnTo>
                  <a:lnTo>
                    <a:pt x="14910256" y="9563788"/>
                  </a:lnTo>
                  <a:lnTo>
                    <a:pt x="14908119" y="9566028"/>
                  </a:lnTo>
                  <a:lnTo>
                    <a:pt x="14908316" y="9569264"/>
                  </a:lnTo>
                  <a:lnTo>
                    <a:pt x="14910222" y="9571259"/>
                  </a:lnTo>
                  <a:lnTo>
                    <a:pt x="14912460" y="9573395"/>
                  </a:lnTo>
                  <a:lnTo>
                    <a:pt x="14912651" y="9573871"/>
                  </a:lnTo>
                  <a:lnTo>
                    <a:pt x="14915985" y="9575293"/>
                  </a:lnTo>
                  <a:lnTo>
                    <a:pt x="14918412" y="9575146"/>
                  </a:lnTo>
                  <a:lnTo>
                    <a:pt x="14919931" y="9573430"/>
                  </a:lnTo>
                  <a:lnTo>
                    <a:pt x="14922068" y="9571190"/>
                  </a:lnTo>
                  <a:lnTo>
                    <a:pt x="14921874" y="9567956"/>
                  </a:lnTo>
                  <a:lnTo>
                    <a:pt x="14919967" y="9565960"/>
                  </a:lnTo>
                  <a:lnTo>
                    <a:pt x="14915488" y="9561686"/>
                  </a:lnTo>
                  <a:close/>
                </a:path>
                <a:path w="17849850" h="11287760">
                  <a:moveTo>
                    <a:pt x="14854622" y="9500267"/>
                  </a:moveTo>
                  <a:lnTo>
                    <a:pt x="14851386" y="9500462"/>
                  </a:lnTo>
                  <a:lnTo>
                    <a:pt x="14849391" y="9502369"/>
                  </a:lnTo>
                  <a:lnTo>
                    <a:pt x="14847254" y="9504609"/>
                  </a:lnTo>
                  <a:lnTo>
                    <a:pt x="14847451" y="9507844"/>
                  </a:lnTo>
                  <a:lnTo>
                    <a:pt x="14849356" y="9509839"/>
                  </a:lnTo>
                  <a:lnTo>
                    <a:pt x="14851597" y="9511977"/>
                  </a:lnTo>
                  <a:lnTo>
                    <a:pt x="14851789" y="9512453"/>
                  </a:lnTo>
                  <a:lnTo>
                    <a:pt x="14855122" y="9513875"/>
                  </a:lnTo>
                  <a:lnTo>
                    <a:pt x="14857549" y="9513727"/>
                  </a:lnTo>
                  <a:lnTo>
                    <a:pt x="14859067" y="9512012"/>
                  </a:lnTo>
                  <a:lnTo>
                    <a:pt x="14861205" y="9509772"/>
                  </a:lnTo>
                  <a:lnTo>
                    <a:pt x="14861009" y="9506537"/>
                  </a:lnTo>
                  <a:lnTo>
                    <a:pt x="14859102" y="9504542"/>
                  </a:lnTo>
                  <a:lnTo>
                    <a:pt x="14854622" y="9500267"/>
                  </a:lnTo>
                  <a:close/>
                </a:path>
                <a:path w="17849850" h="11287760">
                  <a:moveTo>
                    <a:pt x="14794376" y="9438324"/>
                  </a:moveTo>
                  <a:lnTo>
                    <a:pt x="14790807" y="9438377"/>
                  </a:lnTo>
                  <a:lnTo>
                    <a:pt x="14786818" y="9442191"/>
                  </a:lnTo>
                  <a:lnTo>
                    <a:pt x="14786869" y="9445759"/>
                  </a:lnTo>
                  <a:lnTo>
                    <a:pt x="14788776" y="9447754"/>
                  </a:lnTo>
                  <a:lnTo>
                    <a:pt x="14791017" y="9449891"/>
                  </a:lnTo>
                  <a:lnTo>
                    <a:pt x="14791541" y="9450509"/>
                  </a:lnTo>
                  <a:lnTo>
                    <a:pt x="14794540" y="9451789"/>
                  </a:lnTo>
                  <a:lnTo>
                    <a:pt x="14797110" y="9451308"/>
                  </a:lnTo>
                  <a:lnTo>
                    <a:pt x="14798487" y="9449926"/>
                  </a:lnTo>
                  <a:lnTo>
                    <a:pt x="14800481" y="9448020"/>
                  </a:lnTo>
                  <a:lnTo>
                    <a:pt x="14800428" y="9444450"/>
                  </a:lnTo>
                  <a:lnTo>
                    <a:pt x="14798522" y="9442456"/>
                  </a:lnTo>
                  <a:lnTo>
                    <a:pt x="14796282" y="9440319"/>
                  </a:lnTo>
                  <a:lnTo>
                    <a:pt x="14794376" y="9438324"/>
                  </a:lnTo>
                  <a:close/>
                </a:path>
                <a:path w="17849850" h="11287760">
                  <a:moveTo>
                    <a:pt x="14735081" y="9375999"/>
                  </a:moveTo>
                  <a:lnTo>
                    <a:pt x="14731512" y="9376052"/>
                  </a:lnTo>
                  <a:lnTo>
                    <a:pt x="14729516" y="9377958"/>
                  </a:lnTo>
                  <a:lnTo>
                    <a:pt x="14727189" y="9379723"/>
                  </a:lnTo>
                  <a:lnTo>
                    <a:pt x="14727240" y="9383291"/>
                  </a:lnTo>
                  <a:lnTo>
                    <a:pt x="14729146" y="9385286"/>
                  </a:lnTo>
                  <a:lnTo>
                    <a:pt x="14731386" y="9387423"/>
                  </a:lnTo>
                  <a:lnTo>
                    <a:pt x="14731911" y="9388041"/>
                  </a:lnTo>
                  <a:lnTo>
                    <a:pt x="14733245" y="9388610"/>
                  </a:lnTo>
                  <a:lnTo>
                    <a:pt x="14733102" y="9388943"/>
                  </a:lnTo>
                  <a:lnTo>
                    <a:pt x="14734769" y="9389654"/>
                  </a:lnTo>
                  <a:lnTo>
                    <a:pt x="14737337" y="9389174"/>
                  </a:lnTo>
                  <a:lnTo>
                    <a:pt x="14738715" y="9387792"/>
                  </a:lnTo>
                  <a:lnTo>
                    <a:pt x="14741043" y="9386028"/>
                  </a:lnTo>
                  <a:lnTo>
                    <a:pt x="14740989" y="9382459"/>
                  </a:lnTo>
                  <a:lnTo>
                    <a:pt x="14739084" y="9380464"/>
                  </a:lnTo>
                  <a:lnTo>
                    <a:pt x="14736844" y="9378327"/>
                  </a:lnTo>
                  <a:lnTo>
                    <a:pt x="14735081" y="9375999"/>
                  </a:lnTo>
                  <a:close/>
                </a:path>
                <a:path w="17849850" h="11287760">
                  <a:moveTo>
                    <a:pt x="14675925" y="9313339"/>
                  </a:moveTo>
                  <a:lnTo>
                    <a:pt x="14672355" y="9313393"/>
                  </a:lnTo>
                  <a:lnTo>
                    <a:pt x="14670360" y="9315299"/>
                  </a:lnTo>
                  <a:lnTo>
                    <a:pt x="14668033" y="9317064"/>
                  </a:lnTo>
                  <a:lnTo>
                    <a:pt x="14668087" y="9320633"/>
                  </a:lnTo>
                  <a:lnTo>
                    <a:pt x="14669993" y="9322627"/>
                  </a:lnTo>
                  <a:lnTo>
                    <a:pt x="14672233" y="9324765"/>
                  </a:lnTo>
                  <a:lnTo>
                    <a:pt x="14672758" y="9325383"/>
                  </a:lnTo>
                  <a:lnTo>
                    <a:pt x="14674091" y="9325951"/>
                  </a:lnTo>
                  <a:lnTo>
                    <a:pt x="14673949" y="9326285"/>
                  </a:lnTo>
                  <a:lnTo>
                    <a:pt x="14675616" y="9326996"/>
                  </a:lnTo>
                  <a:lnTo>
                    <a:pt x="14678183" y="9326516"/>
                  </a:lnTo>
                  <a:lnTo>
                    <a:pt x="14679561" y="9325133"/>
                  </a:lnTo>
                  <a:lnTo>
                    <a:pt x="14681556" y="9323227"/>
                  </a:lnTo>
                  <a:lnTo>
                    <a:pt x="14681805" y="9320181"/>
                  </a:lnTo>
                  <a:lnTo>
                    <a:pt x="14681836" y="9319800"/>
                  </a:lnTo>
                  <a:lnTo>
                    <a:pt x="14679929" y="9317805"/>
                  </a:lnTo>
                  <a:lnTo>
                    <a:pt x="14677688" y="9315668"/>
                  </a:lnTo>
                  <a:lnTo>
                    <a:pt x="14675925" y="9313339"/>
                  </a:lnTo>
                  <a:close/>
                </a:path>
                <a:path w="17849850" h="11287760">
                  <a:moveTo>
                    <a:pt x="14617056" y="9250014"/>
                  </a:moveTo>
                  <a:lnTo>
                    <a:pt x="14613629" y="9249734"/>
                  </a:lnTo>
                  <a:lnTo>
                    <a:pt x="14609639" y="9253547"/>
                  </a:lnTo>
                  <a:lnTo>
                    <a:pt x="14609360" y="9256974"/>
                  </a:lnTo>
                  <a:lnTo>
                    <a:pt x="14611265" y="9258969"/>
                  </a:lnTo>
                  <a:lnTo>
                    <a:pt x="14613889" y="9262058"/>
                  </a:lnTo>
                  <a:lnTo>
                    <a:pt x="14616887" y="9263337"/>
                  </a:lnTo>
                  <a:lnTo>
                    <a:pt x="14619314" y="9263190"/>
                  </a:lnTo>
                  <a:lnTo>
                    <a:pt x="14620692" y="9261808"/>
                  </a:lnTo>
                  <a:lnTo>
                    <a:pt x="14622687" y="9259901"/>
                  </a:lnTo>
                  <a:lnTo>
                    <a:pt x="14622967" y="9256475"/>
                  </a:lnTo>
                  <a:lnTo>
                    <a:pt x="14621060" y="9254480"/>
                  </a:lnTo>
                  <a:lnTo>
                    <a:pt x="14618961" y="9252009"/>
                  </a:lnTo>
                  <a:lnTo>
                    <a:pt x="14617056" y="9250014"/>
                  </a:lnTo>
                  <a:close/>
                </a:path>
                <a:path w="17849850" h="11287760">
                  <a:moveTo>
                    <a:pt x="14559137" y="9186307"/>
                  </a:moveTo>
                  <a:lnTo>
                    <a:pt x="14555711" y="9186027"/>
                  </a:lnTo>
                  <a:lnTo>
                    <a:pt x="14551721" y="9189840"/>
                  </a:lnTo>
                  <a:lnTo>
                    <a:pt x="14551441" y="9193267"/>
                  </a:lnTo>
                  <a:lnTo>
                    <a:pt x="14553348" y="9195261"/>
                  </a:lnTo>
                  <a:lnTo>
                    <a:pt x="14555969" y="9198350"/>
                  </a:lnTo>
                  <a:lnTo>
                    <a:pt x="14558971" y="9199630"/>
                  </a:lnTo>
                  <a:lnTo>
                    <a:pt x="14561395" y="9199482"/>
                  </a:lnTo>
                  <a:lnTo>
                    <a:pt x="14562773" y="9198100"/>
                  </a:lnTo>
                  <a:lnTo>
                    <a:pt x="14564768" y="9196193"/>
                  </a:lnTo>
                  <a:lnTo>
                    <a:pt x="14565049" y="9192767"/>
                  </a:lnTo>
                  <a:lnTo>
                    <a:pt x="14563143" y="9190773"/>
                  </a:lnTo>
                  <a:lnTo>
                    <a:pt x="14561044" y="9188302"/>
                  </a:lnTo>
                  <a:lnTo>
                    <a:pt x="14559137" y="9186307"/>
                  </a:lnTo>
                  <a:close/>
                </a:path>
                <a:path w="17849850" h="11287760">
                  <a:moveTo>
                    <a:pt x="14501170" y="9121790"/>
                  </a:moveTo>
                  <a:lnTo>
                    <a:pt x="14497745" y="9121511"/>
                  </a:lnTo>
                  <a:lnTo>
                    <a:pt x="14493754" y="9125324"/>
                  </a:lnTo>
                  <a:lnTo>
                    <a:pt x="14493472" y="9128750"/>
                  </a:lnTo>
                  <a:lnTo>
                    <a:pt x="14495379" y="9130745"/>
                  </a:lnTo>
                  <a:lnTo>
                    <a:pt x="14498003" y="9133834"/>
                  </a:lnTo>
                  <a:lnTo>
                    <a:pt x="14501001" y="9135113"/>
                  </a:lnTo>
                  <a:lnTo>
                    <a:pt x="14503428" y="9134966"/>
                  </a:lnTo>
                  <a:lnTo>
                    <a:pt x="14504806" y="9133584"/>
                  </a:lnTo>
                  <a:lnTo>
                    <a:pt x="14506801" y="9131678"/>
                  </a:lnTo>
                  <a:lnTo>
                    <a:pt x="14507081" y="9128251"/>
                  </a:lnTo>
                  <a:lnTo>
                    <a:pt x="14505173" y="9126256"/>
                  </a:lnTo>
                  <a:lnTo>
                    <a:pt x="14503077" y="9123786"/>
                  </a:lnTo>
                  <a:lnTo>
                    <a:pt x="14501170" y="9121790"/>
                  </a:lnTo>
                  <a:close/>
                </a:path>
                <a:path w="17849850" h="11287760">
                  <a:moveTo>
                    <a:pt x="14443869" y="9057558"/>
                  </a:moveTo>
                  <a:lnTo>
                    <a:pt x="14440442" y="9057278"/>
                  </a:lnTo>
                  <a:lnTo>
                    <a:pt x="14436452" y="9061092"/>
                  </a:lnTo>
                  <a:lnTo>
                    <a:pt x="14436173" y="9064518"/>
                  </a:lnTo>
                  <a:lnTo>
                    <a:pt x="14438079" y="9066513"/>
                  </a:lnTo>
                  <a:lnTo>
                    <a:pt x="14440702" y="9069601"/>
                  </a:lnTo>
                  <a:lnTo>
                    <a:pt x="14443702" y="9070881"/>
                  </a:lnTo>
                  <a:lnTo>
                    <a:pt x="14446129" y="9070734"/>
                  </a:lnTo>
                  <a:lnTo>
                    <a:pt x="14447505" y="9069352"/>
                  </a:lnTo>
                  <a:lnTo>
                    <a:pt x="14449501" y="9067445"/>
                  </a:lnTo>
                  <a:lnTo>
                    <a:pt x="14449780" y="9064019"/>
                  </a:lnTo>
                  <a:lnTo>
                    <a:pt x="14447874" y="9062024"/>
                  </a:lnTo>
                  <a:lnTo>
                    <a:pt x="14445776" y="9059553"/>
                  </a:lnTo>
                  <a:lnTo>
                    <a:pt x="14443869" y="9057558"/>
                  </a:lnTo>
                  <a:close/>
                </a:path>
                <a:path w="17849850" h="11287760">
                  <a:moveTo>
                    <a:pt x="14386994" y="8992326"/>
                  </a:moveTo>
                  <a:lnTo>
                    <a:pt x="14383567" y="8992046"/>
                  </a:lnTo>
                  <a:lnTo>
                    <a:pt x="14379578" y="8995859"/>
                  </a:lnTo>
                  <a:lnTo>
                    <a:pt x="14379298" y="8999285"/>
                  </a:lnTo>
                  <a:lnTo>
                    <a:pt x="14381204" y="9001281"/>
                  </a:lnTo>
                  <a:lnTo>
                    <a:pt x="14383828" y="9004370"/>
                  </a:lnTo>
                  <a:lnTo>
                    <a:pt x="14386827" y="9005649"/>
                  </a:lnTo>
                  <a:lnTo>
                    <a:pt x="14389253" y="9005502"/>
                  </a:lnTo>
                  <a:lnTo>
                    <a:pt x="14390630" y="9004120"/>
                  </a:lnTo>
                  <a:lnTo>
                    <a:pt x="14392626" y="9002213"/>
                  </a:lnTo>
                  <a:lnTo>
                    <a:pt x="14392905" y="8998787"/>
                  </a:lnTo>
                  <a:lnTo>
                    <a:pt x="14390998" y="8996792"/>
                  </a:lnTo>
                  <a:lnTo>
                    <a:pt x="14388900" y="8994321"/>
                  </a:lnTo>
                  <a:lnTo>
                    <a:pt x="14386994" y="8992326"/>
                  </a:lnTo>
                  <a:close/>
                </a:path>
                <a:path w="17849850" h="11287760">
                  <a:moveTo>
                    <a:pt x="14330597" y="8926904"/>
                  </a:moveTo>
                  <a:lnTo>
                    <a:pt x="14327503" y="8926765"/>
                  </a:lnTo>
                  <a:lnTo>
                    <a:pt x="14325175" y="8928530"/>
                  </a:lnTo>
                  <a:lnTo>
                    <a:pt x="14323179" y="8930436"/>
                  </a:lnTo>
                  <a:lnTo>
                    <a:pt x="14323042" y="8933530"/>
                  </a:lnTo>
                  <a:lnTo>
                    <a:pt x="14324807" y="8935858"/>
                  </a:lnTo>
                  <a:lnTo>
                    <a:pt x="14327427" y="8938946"/>
                  </a:lnTo>
                  <a:lnTo>
                    <a:pt x="14330428" y="8940226"/>
                  </a:lnTo>
                  <a:lnTo>
                    <a:pt x="14332853" y="8940079"/>
                  </a:lnTo>
                  <a:lnTo>
                    <a:pt x="14334231" y="8938696"/>
                  </a:lnTo>
                  <a:lnTo>
                    <a:pt x="14336226" y="8936790"/>
                  </a:lnTo>
                  <a:lnTo>
                    <a:pt x="14336364" y="8933697"/>
                  </a:lnTo>
                  <a:lnTo>
                    <a:pt x="14334600" y="8931369"/>
                  </a:lnTo>
                  <a:lnTo>
                    <a:pt x="14332503" y="8928898"/>
                  </a:lnTo>
                  <a:lnTo>
                    <a:pt x="14330597" y="8926904"/>
                  </a:lnTo>
                  <a:close/>
                </a:path>
                <a:path w="17849850" h="11287760">
                  <a:moveTo>
                    <a:pt x="14275149" y="8861098"/>
                  </a:moveTo>
                  <a:lnTo>
                    <a:pt x="14272056" y="8860961"/>
                  </a:lnTo>
                  <a:lnTo>
                    <a:pt x="14267399" y="8864489"/>
                  </a:lnTo>
                  <a:lnTo>
                    <a:pt x="14267261" y="8867582"/>
                  </a:lnTo>
                  <a:lnTo>
                    <a:pt x="14269025" y="8869911"/>
                  </a:lnTo>
                  <a:lnTo>
                    <a:pt x="14271122" y="8872381"/>
                  </a:lnTo>
                  <a:lnTo>
                    <a:pt x="14271503" y="8873331"/>
                  </a:lnTo>
                  <a:lnTo>
                    <a:pt x="14274504" y="8874611"/>
                  </a:lnTo>
                  <a:lnTo>
                    <a:pt x="14276597" y="8874322"/>
                  </a:lnTo>
                  <a:lnTo>
                    <a:pt x="14278308" y="8873082"/>
                  </a:lnTo>
                  <a:lnTo>
                    <a:pt x="14280636" y="8871318"/>
                  </a:lnTo>
                  <a:lnTo>
                    <a:pt x="14280774" y="8868225"/>
                  </a:lnTo>
                  <a:lnTo>
                    <a:pt x="14279009" y="8865896"/>
                  </a:lnTo>
                  <a:lnTo>
                    <a:pt x="14276913" y="8863427"/>
                  </a:lnTo>
                  <a:lnTo>
                    <a:pt x="14275149" y="8861098"/>
                  </a:lnTo>
                  <a:close/>
                </a:path>
                <a:path w="17849850" h="11287760">
                  <a:moveTo>
                    <a:pt x="14219367" y="8795150"/>
                  </a:moveTo>
                  <a:lnTo>
                    <a:pt x="14216274" y="8795013"/>
                  </a:lnTo>
                  <a:lnTo>
                    <a:pt x="14211617" y="8798541"/>
                  </a:lnTo>
                  <a:lnTo>
                    <a:pt x="14211480" y="8801634"/>
                  </a:lnTo>
                  <a:lnTo>
                    <a:pt x="14213245" y="8803963"/>
                  </a:lnTo>
                  <a:lnTo>
                    <a:pt x="14215340" y="8806433"/>
                  </a:lnTo>
                  <a:lnTo>
                    <a:pt x="14216056" y="8807527"/>
                  </a:lnTo>
                  <a:lnTo>
                    <a:pt x="14218721" y="8808663"/>
                  </a:lnTo>
                  <a:lnTo>
                    <a:pt x="14220816" y="8808374"/>
                  </a:lnTo>
                  <a:lnTo>
                    <a:pt x="14222527" y="8807134"/>
                  </a:lnTo>
                  <a:lnTo>
                    <a:pt x="14224855" y="8805370"/>
                  </a:lnTo>
                  <a:lnTo>
                    <a:pt x="14224993" y="8802277"/>
                  </a:lnTo>
                  <a:lnTo>
                    <a:pt x="14223228" y="8799949"/>
                  </a:lnTo>
                  <a:lnTo>
                    <a:pt x="14221132" y="8797479"/>
                  </a:lnTo>
                  <a:lnTo>
                    <a:pt x="14219367" y="8795150"/>
                  </a:lnTo>
                  <a:close/>
                </a:path>
                <a:path w="17849850" h="11287760">
                  <a:moveTo>
                    <a:pt x="14164204" y="8728678"/>
                  </a:moveTo>
                  <a:lnTo>
                    <a:pt x="14161110" y="8728541"/>
                  </a:lnTo>
                  <a:lnTo>
                    <a:pt x="14156454" y="8732070"/>
                  </a:lnTo>
                  <a:lnTo>
                    <a:pt x="14156316" y="8735162"/>
                  </a:lnTo>
                  <a:lnTo>
                    <a:pt x="14158081" y="8737491"/>
                  </a:lnTo>
                  <a:lnTo>
                    <a:pt x="14160177" y="8739961"/>
                  </a:lnTo>
                  <a:lnTo>
                    <a:pt x="14160892" y="8741054"/>
                  </a:lnTo>
                  <a:lnTo>
                    <a:pt x="14163559" y="8742192"/>
                  </a:lnTo>
                  <a:lnTo>
                    <a:pt x="14165653" y="8741903"/>
                  </a:lnTo>
                  <a:lnTo>
                    <a:pt x="14167363" y="8740663"/>
                  </a:lnTo>
                  <a:lnTo>
                    <a:pt x="14169691" y="8738898"/>
                  </a:lnTo>
                  <a:lnTo>
                    <a:pt x="14169829" y="8735805"/>
                  </a:lnTo>
                  <a:lnTo>
                    <a:pt x="14168065" y="8733477"/>
                  </a:lnTo>
                  <a:lnTo>
                    <a:pt x="14165968" y="8731007"/>
                  </a:lnTo>
                  <a:lnTo>
                    <a:pt x="14164204" y="8728678"/>
                  </a:lnTo>
                  <a:close/>
                </a:path>
                <a:path w="17849850" h="11287760">
                  <a:moveTo>
                    <a:pt x="14109323" y="8661539"/>
                  </a:moveTo>
                  <a:lnTo>
                    <a:pt x="14106230" y="8661402"/>
                  </a:lnTo>
                  <a:lnTo>
                    <a:pt x="14101572" y="8664930"/>
                  </a:lnTo>
                  <a:lnTo>
                    <a:pt x="14101437" y="8668024"/>
                  </a:lnTo>
                  <a:lnTo>
                    <a:pt x="14103202" y="8670353"/>
                  </a:lnTo>
                  <a:lnTo>
                    <a:pt x="14105298" y="8672823"/>
                  </a:lnTo>
                  <a:lnTo>
                    <a:pt x="14105681" y="8673774"/>
                  </a:lnTo>
                  <a:lnTo>
                    <a:pt x="14108680" y="8675053"/>
                  </a:lnTo>
                  <a:lnTo>
                    <a:pt x="14110773" y="8674764"/>
                  </a:lnTo>
                  <a:lnTo>
                    <a:pt x="14112484" y="8673524"/>
                  </a:lnTo>
                  <a:lnTo>
                    <a:pt x="14114813" y="8671760"/>
                  </a:lnTo>
                  <a:lnTo>
                    <a:pt x="14114950" y="8668666"/>
                  </a:lnTo>
                  <a:lnTo>
                    <a:pt x="14113185" y="8666338"/>
                  </a:lnTo>
                  <a:lnTo>
                    <a:pt x="14111087" y="8663868"/>
                  </a:lnTo>
                  <a:lnTo>
                    <a:pt x="14109323" y="8661539"/>
                  </a:lnTo>
                  <a:close/>
                </a:path>
                <a:path w="17849850" h="11287760">
                  <a:moveTo>
                    <a:pt x="14055112" y="8594685"/>
                  </a:moveTo>
                  <a:lnTo>
                    <a:pt x="14052018" y="8594548"/>
                  </a:lnTo>
                  <a:lnTo>
                    <a:pt x="14047361" y="8598076"/>
                  </a:lnTo>
                  <a:lnTo>
                    <a:pt x="14047223" y="8601169"/>
                  </a:lnTo>
                  <a:lnTo>
                    <a:pt x="14048988" y="8603498"/>
                  </a:lnTo>
                  <a:lnTo>
                    <a:pt x="14051086" y="8605969"/>
                  </a:lnTo>
                  <a:lnTo>
                    <a:pt x="14051469" y="8606920"/>
                  </a:lnTo>
                  <a:lnTo>
                    <a:pt x="14054468" y="8608199"/>
                  </a:lnTo>
                  <a:lnTo>
                    <a:pt x="14056561" y="8607910"/>
                  </a:lnTo>
                  <a:lnTo>
                    <a:pt x="14058272" y="8606670"/>
                  </a:lnTo>
                  <a:lnTo>
                    <a:pt x="14060601" y="8604906"/>
                  </a:lnTo>
                  <a:lnTo>
                    <a:pt x="14060739" y="8601813"/>
                  </a:lnTo>
                  <a:lnTo>
                    <a:pt x="14058974" y="8599484"/>
                  </a:lnTo>
                  <a:lnTo>
                    <a:pt x="14056875" y="8597014"/>
                  </a:lnTo>
                  <a:lnTo>
                    <a:pt x="14055112" y="8594685"/>
                  </a:lnTo>
                  <a:close/>
                </a:path>
                <a:path w="17849850" h="11287760">
                  <a:moveTo>
                    <a:pt x="14001183" y="8527164"/>
                  </a:moveTo>
                  <a:lnTo>
                    <a:pt x="13998091" y="8527027"/>
                  </a:lnTo>
                  <a:lnTo>
                    <a:pt x="13993433" y="8530556"/>
                  </a:lnTo>
                  <a:lnTo>
                    <a:pt x="13993296" y="8533649"/>
                  </a:lnTo>
                  <a:lnTo>
                    <a:pt x="13995061" y="8535978"/>
                  </a:lnTo>
                  <a:lnTo>
                    <a:pt x="13997157" y="8538448"/>
                  </a:lnTo>
                  <a:lnTo>
                    <a:pt x="13997539" y="8539398"/>
                  </a:lnTo>
                  <a:lnTo>
                    <a:pt x="14000538" y="8540678"/>
                  </a:lnTo>
                  <a:lnTo>
                    <a:pt x="14002632" y="8540389"/>
                  </a:lnTo>
                  <a:lnTo>
                    <a:pt x="14004343" y="8539149"/>
                  </a:lnTo>
                  <a:lnTo>
                    <a:pt x="14006671" y="8537385"/>
                  </a:lnTo>
                  <a:lnTo>
                    <a:pt x="14006809" y="8534292"/>
                  </a:lnTo>
                  <a:lnTo>
                    <a:pt x="14005044" y="8531963"/>
                  </a:lnTo>
                  <a:lnTo>
                    <a:pt x="14002948" y="8529493"/>
                  </a:lnTo>
                  <a:lnTo>
                    <a:pt x="14001183" y="8527164"/>
                  </a:lnTo>
                  <a:close/>
                </a:path>
                <a:path w="17849850" h="11287760">
                  <a:moveTo>
                    <a:pt x="13947921" y="8459928"/>
                  </a:moveTo>
                  <a:lnTo>
                    <a:pt x="13944637" y="8459314"/>
                  </a:lnTo>
                  <a:lnTo>
                    <a:pt x="13942309" y="8461079"/>
                  </a:lnTo>
                  <a:lnTo>
                    <a:pt x="13940456" y="8462652"/>
                  </a:lnTo>
                  <a:lnTo>
                    <a:pt x="13939842" y="8465936"/>
                  </a:lnTo>
                  <a:lnTo>
                    <a:pt x="13941607" y="8468265"/>
                  </a:lnTo>
                  <a:lnTo>
                    <a:pt x="13943705" y="8470736"/>
                  </a:lnTo>
                  <a:lnTo>
                    <a:pt x="13944087" y="8471687"/>
                  </a:lnTo>
                  <a:lnTo>
                    <a:pt x="13945755" y="8472398"/>
                  </a:lnTo>
                  <a:lnTo>
                    <a:pt x="13945563" y="8471922"/>
                  </a:lnTo>
                  <a:lnTo>
                    <a:pt x="13947229" y="8472633"/>
                  </a:lnTo>
                  <a:lnTo>
                    <a:pt x="13949180" y="8472677"/>
                  </a:lnTo>
                  <a:lnTo>
                    <a:pt x="13950891" y="8471438"/>
                  </a:lnTo>
                  <a:lnTo>
                    <a:pt x="13952744" y="8469864"/>
                  </a:lnTo>
                  <a:lnTo>
                    <a:pt x="13953357" y="8466580"/>
                  </a:lnTo>
                  <a:lnTo>
                    <a:pt x="13951592" y="8464252"/>
                  </a:lnTo>
                  <a:lnTo>
                    <a:pt x="13947921" y="8459928"/>
                  </a:lnTo>
                  <a:close/>
                </a:path>
                <a:path w="17849850" h="11287760">
                  <a:moveTo>
                    <a:pt x="13894753" y="8391549"/>
                  </a:moveTo>
                  <a:lnTo>
                    <a:pt x="13891469" y="8390937"/>
                  </a:lnTo>
                  <a:lnTo>
                    <a:pt x="13889141" y="8392701"/>
                  </a:lnTo>
                  <a:lnTo>
                    <a:pt x="13887146" y="8394608"/>
                  </a:lnTo>
                  <a:lnTo>
                    <a:pt x="13886533" y="8397892"/>
                  </a:lnTo>
                  <a:lnTo>
                    <a:pt x="13888297" y="8400220"/>
                  </a:lnTo>
                  <a:lnTo>
                    <a:pt x="13890394" y="8402690"/>
                  </a:lnTo>
                  <a:lnTo>
                    <a:pt x="13890775" y="8403641"/>
                  </a:lnTo>
                  <a:lnTo>
                    <a:pt x="13892442" y="8404352"/>
                  </a:lnTo>
                  <a:lnTo>
                    <a:pt x="13892727" y="8403685"/>
                  </a:lnTo>
                  <a:lnTo>
                    <a:pt x="13894393" y="8404396"/>
                  </a:lnTo>
                  <a:lnTo>
                    <a:pt x="13896345" y="8404441"/>
                  </a:lnTo>
                  <a:lnTo>
                    <a:pt x="13898056" y="8403201"/>
                  </a:lnTo>
                  <a:lnTo>
                    <a:pt x="13899909" y="8401628"/>
                  </a:lnTo>
                  <a:lnTo>
                    <a:pt x="13900522" y="8398344"/>
                  </a:lnTo>
                  <a:lnTo>
                    <a:pt x="13898757" y="8396015"/>
                  </a:lnTo>
                  <a:lnTo>
                    <a:pt x="13896659" y="8393544"/>
                  </a:lnTo>
                  <a:lnTo>
                    <a:pt x="13894753" y="8391549"/>
                  </a:lnTo>
                  <a:close/>
                </a:path>
                <a:path w="17849850" h="11287760">
                  <a:moveTo>
                    <a:pt x="13842584" y="8323597"/>
                  </a:moveTo>
                  <a:lnTo>
                    <a:pt x="13839301" y="8322984"/>
                  </a:lnTo>
                  <a:lnTo>
                    <a:pt x="13834644" y="8326514"/>
                  </a:lnTo>
                  <a:lnTo>
                    <a:pt x="13834030" y="8329797"/>
                  </a:lnTo>
                  <a:lnTo>
                    <a:pt x="13837560" y="8334455"/>
                  </a:lnTo>
                  <a:lnTo>
                    <a:pt x="13837942" y="8335406"/>
                  </a:lnTo>
                  <a:lnTo>
                    <a:pt x="13841939" y="8337111"/>
                  </a:lnTo>
                  <a:lnTo>
                    <a:pt x="13843558" y="8337013"/>
                  </a:lnTo>
                  <a:lnTo>
                    <a:pt x="13845270" y="8335773"/>
                  </a:lnTo>
                  <a:lnTo>
                    <a:pt x="13847597" y="8334009"/>
                  </a:lnTo>
                  <a:lnTo>
                    <a:pt x="13848211" y="8330725"/>
                  </a:lnTo>
                  <a:lnTo>
                    <a:pt x="13846446" y="8328396"/>
                  </a:lnTo>
                  <a:lnTo>
                    <a:pt x="13844348" y="8325925"/>
                  </a:lnTo>
                  <a:lnTo>
                    <a:pt x="13842584" y="8323597"/>
                  </a:lnTo>
                  <a:close/>
                </a:path>
                <a:path w="17849850" h="11287760">
                  <a:moveTo>
                    <a:pt x="13789892" y="8255028"/>
                  </a:moveTo>
                  <a:lnTo>
                    <a:pt x="13786608" y="8254415"/>
                  </a:lnTo>
                  <a:lnTo>
                    <a:pt x="13781951" y="8257944"/>
                  </a:lnTo>
                  <a:lnTo>
                    <a:pt x="13781337" y="8261227"/>
                  </a:lnTo>
                  <a:lnTo>
                    <a:pt x="13783102" y="8263556"/>
                  </a:lnTo>
                  <a:lnTo>
                    <a:pt x="13785200" y="8266027"/>
                  </a:lnTo>
                  <a:lnTo>
                    <a:pt x="13785583" y="8266978"/>
                  </a:lnTo>
                  <a:lnTo>
                    <a:pt x="13788915" y="8268400"/>
                  </a:lnTo>
                  <a:lnTo>
                    <a:pt x="13790533" y="8268302"/>
                  </a:lnTo>
                  <a:lnTo>
                    <a:pt x="13792244" y="8267062"/>
                  </a:lnTo>
                  <a:lnTo>
                    <a:pt x="13794572" y="8265297"/>
                  </a:lnTo>
                  <a:lnTo>
                    <a:pt x="13795184" y="8262012"/>
                  </a:lnTo>
                  <a:lnTo>
                    <a:pt x="13789892" y="8255028"/>
                  </a:lnTo>
                  <a:close/>
                </a:path>
                <a:path w="17849850" h="11287760">
                  <a:moveTo>
                    <a:pt x="13738150" y="8186076"/>
                  </a:moveTo>
                  <a:lnTo>
                    <a:pt x="13734866" y="8185463"/>
                  </a:lnTo>
                  <a:lnTo>
                    <a:pt x="13730209" y="8188992"/>
                  </a:lnTo>
                  <a:lnTo>
                    <a:pt x="13729595" y="8192275"/>
                  </a:lnTo>
                  <a:lnTo>
                    <a:pt x="13733125" y="8196933"/>
                  </a:lnTo>
                  <a:lnTo>
                    <a:pt x="13733506" y="8197883"/>
                  </a:lnTo>
                  <a:lnTo>
                    <a:pt x="13737172" y="8199447"/>
                  </a:lnTo>
                  <a:lnTo>
                    <a:pt x="13738791" y="8199350"/>
                  </a:lnTo>
                  <a:lnTo>
                    <a:pt x="13740502" y="8198110"/>
                  </a:lnTo>
                  <a:lnTo>
                    <a:pt x="13742831" y="8196346"/>
                  </a:lnTo>
                  <a:lnTo>
                    <a:pt x="13743441" y="8193061"/>
                  </a:lnTo>
                  <a:lnTo>
                    <a:pt x="13738150" y="8186076"/>
                  </a:lnTo>
                  <a:close/>
                </a:path>
                <a:path w="17849850" h="11287760">
                  <a:moveTo>
                    <a:pt x="13686550" y="8116791"/>
                  </a:moveTo>
                  <a:lnTo>
                    <a:pt x="13683266" y="8116178"/>
                  </a:lnTo>
                  <a:lnTo>
                    <a:pt x="13678610" y="8119706"/>
                  </a:lnTo>
                  <a:lnTo>
                    <a:pt x="13677996" y="8122990"/>
                  </a:lnTo>
                  <a:lnTo>
                    <a:pt x="13681525" y="8127647"/>
                  </a:lnTo>
                  <a:lnTo>
                    <a:pt x="13681908" y="8128599"/>
                  </a:lnTo>
                  <a:lnTo>
                    <a:pt x="13685574" y="8130162"/>
                  </a:lnTo>
                  <a:lnTo>
                    <a:pt x="13687192" y="8130064"/>
                  </a:lnTo>
                  <a:lnTo>
                    <a:pt x="13688902" y="8128825"/>
                  </a:lnTo>
                  <a:lnTo>
                    <a:pt x="13691231" y="8127061"/>
                  </a:lnTo>
                  <a:lnTo>
                    <a:pt x="13691842" y="8123774"/>
                  </a:lnTo>
                  <a:lnTo>
                    <a:pt x="13686550" y="8116791"/>
                  </a:lnTo>
                  <a:close/>
                </a:path>
                <a:path w="17849850" h="11287760">
                  <a:moveTo>
                    <a:pt x="13635425" y="8047313"/>
                  </a:moveTo>
                  <a:lnTo>
                    <a:pt x="13632143" y="8046701"/>
                  </a:lnTo>
                  <a:lnTo>
                    <a:pt x="13627485" y="8050231"/>
                  </a:lnTo>
                  <a:lnTo>
                    <a:pt x="13626872" y="8053514"/>
                  </a:lnTo>
                  <a:lnTo>
                    <a:pt x="13630401" y="8058170"/>
                  </a:lnTo>
                  <a:lnTo>
                    <a:pt x="13630784" y="8059122"/>
                  </a:lnTo>
                  <a:lnTo>
                    <a:pt x="13634449" y="8060685"/>
                  </a:lnTo>
                  <a:lnTo>
                    <a:pt x="13636066" y="8060587"/>
                  </a:lnTo>
                  <a:lnTo>
                    <a:pt x="13637776" y="8059347"/>
                  </a:lnTo>
                  <a:lnTo>
                    <a:pt x="13640105" y="8057583"/>
                  </a:lnTo>
                  <a:lnTo>
                    <a:pt x="13640719" y="8054299"/>
                  </a:lnTo>
                  <a:lnTo>
                    <a:pt x="13635425" y="8047313"/>
                  </a:lnTo>
                  <a:close/>
                </a:path>
                <a:path w="17849850" h="11287760">
                  <a:moveTo>
                    <a:pt x="13584919" y="7977313"/>
                  </a:moveTo>
                  <a:lnTo>
                    <a:pt x="13581634" y="7976700"/>
                  </a:lnTo>
                  <a:lnTo>
                    <a:pt x="13576978" y="7980228"/>
                  </a:lnTo>
                  <a:lnTo>
                    <a:pt x="13576364" y="7983512"/>
                  </a:lnTo>
                  <a:lnTo>
                    <a:pt x="13579893" y="7988170"/>
                  </a:lnTo>
                  <a:lnTo>
                    <a:pt x="13580276" y="7989121"/>
                  </a:lnTo>
                  <a:lnTo>
                    <a:pt x="13583942" y="7990685"/>
                  </a:lnTo>
                  <a:lnTo>
                    <a:pt x="13585702" y="7990254"/>
                  </a:lnTo>
                  <a:lnTo>
                    <a:pt x="13587271" y="7989347"/>
                  </a:lnTo>
                  <a:lnTo>
                    <a:pt x="13589600" y="7987582"/>
                  </a:lnTo>
                  <a:lnTo>
                    <a:pt x="13590212" y="7984299"/>
                  </a:lnTo>
                  <a:lnTo>
                    <a:pt x="13584919" y="7977313"/>
                  </a:lnTo>
                  <a:close/>
                </a:path>
                <a:path w="17849850" h="11287760">
                  <a:moveTo>
                    <a:pt x="13534887" y="7907120"/>
                  </a:moveTo>
                  <a:lnTo>
                    <a:pt x="13531605" y="7906507"/>
                  </a:lnTo>
                  <a:lnTo>
                    <a:pt x="13526948" y="7910038"/>
                  </a:lnTo>
                  <a:lnTo>
                    <a:pt x="13526334" y="7913321"/>
                  </a:lnTo>
                  <a:lnTo>
                    <a:pt x="13528099" y="7915650"/>
                  </a:lnTo>
                  <a:lnTo>
                    <a:pt x="13529721" y="7918310"/>
                  </a:lnTo>
                  <a:lnTo>
                    <a:pt x="13530103" y="7919261"/>
                  </a:lnTo>
                  <a:lnTo>
                    <a:pt x="13533768" y="7920825"/>
                  </a:lnTo>
                  <a:lnTo>
                    <a:pt x="13535530" y="7920394"/>
                  </a:lnTo>
                  <a:lnTo>
                    <a:pt x="13537099" y="7919489"/>
                  </a:lnTo>
                  <a:lnTo>
                    <a:pt x="13539426" y="7917725"/>
                  </a:lnTo>
                  <a:lnTo>
                    <a:pt x="13540038" y="7914439"/>
                  </a:lnTo>
                  <a:lnTo>
                    <a:pt x="13538274" y="7912111"/>
                  </a:lnTo>
                  <a:lnTo>
                    <a:pt x="13536652" y="7909448"/>
                  </a:lnTo>
                  <a:lnTo>
                    <a:pt x="13534887" y="7907120"/>
                  </a:lnTo>
                  <a:close/>
                </a:path>
                <a:path w="17849850" h="11287760">
                  <a:moveTo>
                    <a:pt x="13484808" y="7836120"/>
                  </a:moveTo>
                  <a:lnTo>
                    <a:pt x="13481523" y="7835507"/>
                  </a:lnTo>
                  <a:lnTo>
                    <a:pt x="13476865" y="7839037"/>
                  </a:lnTo>
                  <a:lnTo>
                    <a:pt x="13476253" y="7842319"/>
                  </a:lnTo>
                  <a:lnTo>
                    <a:pt x="13478017" y="7844647"/>
                  </a:lnTo>
                  <a:lnTo>
                    <a:pt x="13479639" y="7847310"/>
                  </a:lnTo>
                  <a:lnTo>
                    <a:pt x="13480355" y="7848403"/>
                  </a:lnTo>
                  <a:lnTo>
                    <a:pt x="13483689" y="7849825"/>
                  </a:lnTo>
                  <a:lnTo>
                    <a:pt x="13485449" y="7849394"/>
                  </a:lnTo>
                  <a:lnTo>
                    <a:pt x="13487017" y="7848487"/>
                  </a:lnTo>
                  <a:lnTo>
                    <a:pt x="13489345" y="7846723"/>
                  </a:lnTo>
                  <a:lnTo>
                    <a:pt x="13489959" y="7843440"/>
                  </a:lnTo>
                  <a:lnTo>
                    <a:pt x="13488194" y="7841111"/>
                  </a:lnTo>
                  <a:lnTo>
                    <a:pt x="13486572" y="7838449"/>
                  </a:lnTo>
                  <a:lnTo>
                    <a:pt x="13484808" y="7836120"/>
                  </a:lnTo>
                  <a:close/>
                </a:path>
                <a:path w="17849850" h="11287760">
                  <a:moveTo>
                    <a:pt x="13436202" y="7765355"/>
                  </a:moveTo>
                  <a:lnTo>
                    <a:pt x="13432917" y="7764742"/>
                  </a:lnTo>
                  <a:lnTo>
                    <a:pt x="13430590" y="7766506"/>
                  </a:lnTo>
                  <a:lnTo>
                    <a:pt x="13427928" y="7768128"/>
                  </a:lnTo>
                  <a:lnTo>
                    <a:pt x="13427314" y="7771412"/>
                  </a:lnTo>
                  <a:lnTo>
                    <a:pt x="13429079" y="7773741"/>
                  </a:lnTo>
                  <a:lnTo>
                    <a:pt x="13430701" y="7776403"/>
                  </a:lnTo>
                  <a:lnTo>
                    <a:pt x="13431416" y="7777496"/>
                  </a:lnTo>
                  <a:lnTo>
                    <a:pt x="13433084" y="7778208"/>
                  </a:lnTo>
                  <a:lnTo>
                    <a:pt x="13432942" y="7778541"/>
                  </a:lnTo>
                  <a:lnTo>
                    <a:pt x="13434607" y="7779251"/>
                  </a:lnTo>
                  <a:lnTo>
                    <a:pt x="13436368" y="7778820"/>
                  </a:lnTo>
                  <a:lnTo>
                    <a:pt x="13437937" y="7777913"/>
                  </a:lnTo>
                  <a:lnTo>
                    <a:pt x="13440599" y="7776291"/>
                  </a:lnTo>
                  <a:lnTo>
                    <a:pt x="13441211" y="7773007"/>
                  </a:lnTo>
                  <a:lnTo>
                    <a:pt x="13439448" y="7770679"/>
                  </a:lnTo>
                  <a:lnTo>
                    <a:pt x="13436202" y="7765355"/>
                  </a:lnTo>
                  <a:close/>
                </a:path>
                <a:path w="17849850" h="11287760">
                  <a:moveTo>
                    <a:pt x="13387407" y="7694114"/>
                  </a:moveTo>
                  <a:lnTo>
                    <a:pt x="13384122" y="7693501"/>
                  </a:lnTo>
                  <a:lnTo>
                    <a:pt x="13381794" y="7695264"/>
                  </a:lnTo>
                  <a:lnTo>
                    <a:pt x="13379131" y="7696887"/>
                  </a:lnTo>
                  <a:lnTo>
                    <a:pt x="13378519" y="7700172"/>
                  </a:lnTo>
                  <a:lnTo>
                    <a:pt x="13380285" y="7702500"/>
                  </a:lnTo>
                  <a:lnTo>
                    <a:pt x="13381905" y="7705161"/>
                  </a:lnTo>
                  <a:lnTo>
                    <a:pt x="13382621" y="7706255"/>
                  </a:lnTo>
                  <a:lnTo>
                    <a:pt x="13384288" y="7706966"/>
                  </a:lnTo>
                  <a:lnTo>
                    <a:pt x="13384145" y="7707299"/>
                  </a:lnTo>
                  <a:lnTo>
                    <a:pt x="13385812" y="7708010"/>
                  </a:lnTo>
                  <a:lnTo>
                    <a:pt x="13387571" y="7707578"/>
                  </a:lnTo>
                  <a:lnTo>
                    <a:pt x="13389140" y="7706673"/>
                  </a:lnTo>
                  <a:lnTo>
                    <a:pt x="13391802" y="7705050"/>
                  </a:lnTo>
                  <a:lnTo>
                    <a:pt x="13392416" y="7701766"/>
                  </a:lnTo>
                  <a:lnTo>
                    <a:pt x="13390651" y="7699437"/>
                  </a:lnTo>
                  <a:lnTo>
                    <a:pt x="13387407" y="7694114"/>
                  </a:lnTo>
                  <a:close/>
                </a:path>
                <a:path w="17849850" h="11287760">
                  <a:moveTo>
                    <a:pt x="13339421" y="7622824"/>
                  </a:moveTo>
                  <a:lnTo>
                    <a:pt x="13336278" y="7621877"/>
                  </a:lnTo>
                  <a:lnTo>
                    <a:pt x="13331620" y="7625407"/>
                  </a:lnTo>
                  <a:lnTo>
                    <a:pt x="13330884" y="7627851"/>
                  </a:lnTo>
                  <a:lnTo>
                    <a:pt x="13330674" y="7628548"/>
                  </a:lnTo>
                  <a:lnTo>
                    <a:pt x="13332438" y="7630876"/>
                  </a:lnTo>
                  <a:lnTo>
                    <a:pt x="13334061" y="7633538"/>
                  </a:lnTo>
                  <a:lnTo>
                    <a:pt x="13334777" y="7634631"/>
                  </a:lnTo>
                  <a:lnTo>
                    <a:pt x="13338110" y="7636053"/>
                  </a:lnTo>
                  <a:lnTo>
                    <a:pt x="13339727" y="7635955"/>
                  </a:lnTo>
                  <a:lnTo>
                    <a:pt x="13341295" y="7635049"/>
                  </a:lnTo>
                  <a:lnTo>
                    <a:pt x="13343624" y="7633286"/>
                  </a:lnTo>
                  <a:lnTo>
                    <a:pt x="13344361" y="7630842"/>
                  </a:lnTo>
                  <a:lnTo>
                    <a:pt x="13344572" y="7630143"/>
                  </a:lnTo>
                  <a:lnTo>
                    <a:pt x="13342807" y="7627814"/>
                  </a:lnTo>
                  <a:lnTo>
                    <a:pt x="13341184" y="7625152"/>
                  </a:lnTo>
                  <a:lnTo>
                    <a:pt x="13339421" y="7622824"/>
                  </a:lnTo>
                  <a:close/>
                </a:path>
                <a:path w="17849850" h="11287760">
                  <a:moveTo>
                    <a:pt x="13291859" y="7550534"/>
                  </a:moveTo>
                  <a:lnTo>
                    <a:pt x="13288718" y="7549588"/>
                  </a:lnTo>
                  <a:lnTo>
                    <a:pt x="13284060" y="7553118"/>
                  </a:lnTo>
                  <a:lnTo>
                    <a:pt x="13283323" y="7555560"/>
                  </a:lnTo>
                  <a:lnTo>
                    <a:pt x="13283113" y="7556259"/>
                  </a:lnTo>
                  <a:lnTo>
                    <a:pt x="13284878" y="7558586"/>
                  </a:lnTo>
                  <a:lnTo>
                    <a:pt x="13286501" y="7561249"/>
                  </a:lnTo>
                  <a:lnTo>
                    <a:pt x="13287216" y="7562342"/>
                  </a:lnTo>
                  <a:lnTo>
                    <a:pt x="13290550" y="7563764"/>
                  </a:lnTo>
                  <a:lnTo>
                    <a:pt x="13292167" y="7563666"/>
                  </a:lnTo>
                  <a:lnTo>
                    <a:pt x="13293736" y="7562759"/>
                  </a:lnTo>
                  <a:lnTo>
                    <a:pt x="13296064" y="7560995"/>
                  </a:lnTo>
                  <a:lnTo>
                    <a:pt x="13296800" y="7558552"/>
                  </a:lnTo>
                  <a:lnTo>
                    <a:pt x="13297010" y="7557854"/>
                  </a:lnTo>
                  <a:lnTo>
                    <a:pt x="13295247" y="7555525"/>
                  </a:lnTo>
                  <a:lnTo>
                    <a:pt x="13293624" y="7552863"/>
                  </a:lnTo>
                  <a:lnTo>
                    <a:pt x="13291859" y="7550534"/>
                  </a:lnTo>
                  <a:close/>
                </a:path>
                <a:path w="17849850" h="11287760">
                  <a:moveTo>
                    <a:pt x="13245107" y="7478195"/>
                  </a:moveTo>
                  <a:lnTo>
                    <a:pt x="13241964" y="7477249"/>
                  </a:lnTo>
                  <a:lnTo>
                    <a:pt x="13237308" y="7480778"/>
                  </a:lnTo>
                  <a:lnTo>
                    <a:pt x="13236573" y="7483221"/>
                  </a:lnTo>
                  <a:lnTo>
                    <a:pt x="13236363" y="7483920"/>
                  </a:lnTo>
                  <a:lnTo>
                    <a:pt x="13238127" y="7486248"/>
                  </a:lnTo>
                  <a:lnTo>
                    <a:pt x="13239749" y="7488911"/>
                  </a:lnTo>
                  <a:lnTo>
                    <a:pt x="13240132" y="7489862"/>
                  </a:lnTo>
                  <a:lnTo>
                    <a:pt x="13243797" y="7491425"/>
                  </a:lnTo>
                  <a:lnTo>
                    <a:pt x="13250258" y="7485514"/>
                  </a:lnTo>
                  <a:lnTo>
                    <a:pt x="13248493" y="7483186"/>
                  </a:lnTo>
                  <a:lnTo>
                    <a:pt x="13246872" y="7480524"/>
                  </a:lnTo>
                  <a:lnTo>
                    <a:pt x="13245107" y="7478195"/>
                  </a:lnTo>
                  <a:close/>
                </a:path>
                <a:path w="17849850" h="11287760">
                  <a:moveTo>
                    <a:pt x="13198640" y="7405191"/>
                  </a:moveTo>
                  <a:lnTo>
                    <a:pt x="13195831" y="7404386"/>
                  </a:lnTo>
                  <a:lnTo>
                    <a:pt x="13193170" y="7406008"/>
                  </a:lnTo>
                  <a:lnTo>
                    <a:pt x="13190841" y="7407773"/>
                  </a:lnTo>
                  <a:lnTo>
                    <a:pt x="13190137" y="7410230"/>
                  </a:lnTo>
                  <a:lnTo>
                    <a:pt x="13190036" y="7410581"/>
                  </a:lnTo>
                  <a:lnTo>
                    <a:pt x="13193281" y="7415905"/>
                  </a:lnTo>
                  <a:lnTo>
                    <a:pt x="13193522" y="7417190"/>
                  </a:lnTo>
                  <a:lnTo>
                    <a:pt x="13195522" y="7418043"/>
                  </a:lnTo>
                  <a:lnTo>
                    <a:pt x="13195664" y="7417710"/>
                  </a:lnTo>
                  <a:lnTo>
                    <a:pt x="13197330" y="7418420"/>
                  </a:lnTo>
                  <a:lnTo>
                    <a:pt x="13198948" y="7418322"/>
                  </a:lnTo>
                  <a:lnTo>
                    <a:pt x="13200517" y="7417415"/>
                  </a:lnTo>
                  <a:lnTo>
                    <a:pt x="13202846" y="7415651"/>
                  </a:lnTo>
                  <a:lnTo>
                    <a:pt x="13203581" y="7413208"/>
                  </a:lnTo>
                  <a:lnTo>
                    <a:pt x="13203792" y="7412509"/>
                  </a:lnTo>
                  <a:lnTo>
                    <a:pt x="13202027" y="7410182"/>
                  </a:lnTo>
                  <a:lnTo>
                    <a:pt x="13200405" y="7407520"/>
                  </a:lnTo>
                  <a:lnTo>
                    <a:pt x="13198640" y="7405191"/>
                  </a:lnTo>
                  <a:close/>
                </a:path>
                <a:path w="17849850" h="11287760">
                  <a:moveTo>
                    <a:pt x="13153648" y="7332421"/>
                  </a:moveTo>
                  <a:lnTo>
                    <a:pt x="13150364" y="7331808"/>
                  </a:lnTo>
                  <a:lnTo>
                    <a:pt x="13145325" y="7334384"/>
                  </a:lnTo>
                  <a:lnTo>
                    <a:pt x="13144711" y="7337668"/>
                  </a:lnTo>
                  <a:lnTo>
                    <a:pt x="13146000" y="7340189"/>
                  </a:lnTo>
                  <a:lnTo>
                    <a:pt x="13147622" y="7342851"/>
                  </a:lnTo>
                  <a:lnTo>
                    <a:pt x="13147863" y="7344135"/>
                  </a:lnTo>
                  <a:lnTo>
                    <a:pt x="13151863" y="7345842"/>
                  </a:lnTo>
                  <a:lnTo>
                    <a:pt x="13153480" y="7345744"/>
                  </a:lnTo>
                  <a:lnTo>
                    <a:pt x="13155049" y="7344837"/>
                  </a:lnTo>
                  <a:lnTo>
                    <a:pt x="13157378" y="7343072"/>
                  </a:lnTo>
                  <a:lnTo>
                    <a:pt x="13157849" y="7340122"/>
                  </a:lnTo>
                  <a:lnTo>
                    <a:pt x="13156560" y="7337602"/>
                  </a:lnTo>
                  <a:lnTo>
                    <a:pt x="13154937" y="7334941"/>
                  </a:lnTo>
                  <a:lnTo>
                    <a:pt x="13153648" y="7332421"/>
                  </a:lnTo>
                  <a:close/>
                </a:path>
                <a:path w="17849850" h="11287760">
                  <a:moveTo>
                    <a:pt x="13108608" y="7258842"/>
                  </a:moveTo>
                  <a:lnTo>
                    <a:pt x="13105323" y="7258229"/>
                  </a:lnTo>
                  <a:lnTo>
                    <a:pt x="13100283" y="7260807"/>
                  </a:lnTo>
                  <a:lnTo>
                    <a:pt x="13099672" y="7264091"/>
                  </a:lnTo>
                  <a:lnTo>
                    <a:pt x="13100961" y="7266611"/>
                  </a:lnTo>
                  <a:lnTo>
                    <a:pt x="13102581" y="7269272"/>
                  </a:lnTo>
                  <a:lnTo>
                    <a:pt x="13102821" y="7270557"/>
                  </a:lnTo>
                  <a:lnTo>
                    <a:pt x="13106488" y="7272121"/>
                  </a:lnTo>
                  <a:lnTo>
                    <a:pt x="13108105" y="7272022"/>
                  </a:lnTo>
                  <a:lnTo>
                    <a:pt x="13109674" y="7271116"/>
                  </a:lnTo>
                  <a:lnTo>
                    <a:pt x="13112194" y="7269826"/>
                  </a:lnTo>
                  <a:lnTo>
                    <a:pt x="13112809" y="7266542"/>
                  </a:lnTo>
                  <a:lnTo>
                    <a:pt x="13111519" y="7264023"/>
                  </a:lnTo>
                  <a:lnTo>
                    <a:pt x="13109896" y="7261362"/>
                  </a:lnTo>
                  <a:lnTo>
                    <a:pt x="13108608" y="7258842"/>
                  </a:lnTo>
                  <a:close/>
                </a:path>
                <a:path w="17849850" h="11287760">
                  <a:moveTo>
                    <a:pt x="13064042" y="7185072"/>
                  </a:moveTo>
                  <a:lnTo>
                    <a:pt x="13060757" y="7184459"/>
                  </a:lnTo>
                  <a:lnTo>
                    <a:pt x="13055719" y="7187037"/>
                  </a:lnTo>
                  <a:lnTo>
                    <a:pt x="13055105" y="7190320"/>
                  </a:lnTo>
                  <a:lnTo>
                    <a:pt x="13056394" y="7192840"/>
                  </a:lnTo>
                  <a:lnTo>
                    <a:pt x="13058016" y="7195502"/>
                  </a:lnTo>
                  <a:lnTo>
                    <a:pt x="13058256" y="7196787"/>
                  </a:lnTo>
                  <a:lnTo>
                    <a:pt x="13061923" y="7198351"/>
                  </a:lnTo>
                  <a:lnTo>
                    <a:pt x="13063541" y="7198253"/>
                  </a:lnTo>
                  <a:lnTo>
                    <a:pt x="13065110" y="7197346"/>
                  </a:lnTo>
                  <a:lnTo>
                    <a:pt x="13067629" y="7196056"/>
                  </a:lnTo>
                  <a:lnTo>
                    <a:pt x="13068242" y="7192773"/>
                  </a:lnTo>
                  <a:lnTo>
                    <a:pt x="13066954" y="7190254"/>
                  </a:lnTo>
                  <a:lnTo>
                    <a:pt x="13065331" y="7187592"/>
                  </a:lnTo>
                  <a:lnTo>
                    <a:pt x="13064042" y="7185072"/>
                  </a:lnTo>
                  <a:close/>
                </a:path>
                <a:path w="17849850" h="11287760">
                  <a:moveTo>
                    <a:pt x="13019427" y="7110493"/>
                  </a:moveTo>
                  <a:lnTo>
                    <a:pt x="13016144" y="7109881"/>
                  </a:lnTo>
                  <a:lnTo>
                    <a:pt x="13011104" y="7112459"/>
                  </a:lnTo>
                  <a:lnTo>
                    <a:pt x="13010490" y="7115741"/>
                  </a:lnTo>
                  <a:lnTo>
                    <a:pt x="13011780" y="7118261"/>
                  </a:lnTo>
                  <a:lnTo>
                    <a:pt x="13013402" y="7120924"/>
                  </a:lnTo>
                  <a:lnTo>
                    <a:pt x="13013974" y="7122350"/>
                  </a:lnTo>
                  <a:lnTo>
                    <a:pt x="13017308" y="7123772"/>
                  </a:lnTo>
                  <a:lnTo>
                    <a:pt x="13018926" y="7123674"/>
                  </a:lnTo>
                  <a:lnTo>
                    <a:pt x="13020495" y="7122767"/>
                  </a:lnTo>
                  <a:lnTo>
                    <a:pt x="13023014" y="7121477"/>
                  </a:lnTo>
                  <a:lnTo>
                    <a:pt x="13023628" y="7118196"/>
                  </a:lnTo>
                  <a:lnTo>
                    <a:pt x="13022339" y="7115676"/>
                  </a:lnTo>
                  <a:lnTo>
                    <a:pt x="13020717" y="7113014"/>
                  </a:lnTo>
                  <a:lnTo>
                    <a:pt x="13019427" y="7110493"/>
                  </a:lnTo>
                  <a:close/>
                </a:path>
                <a:path w="17849850" h="11287760">
                  <a:moveTo>
                    <a:pt x="12976289" y="7036150"/>
                  </a:moveTo>
                  <a:lnTo>
                    <a:pt x="12973004" y="7035537"/>
                  </a:lnTo>
                  <a:lnTo>
                    <a:pt x="12967965" y="7038116"/>
                  </a:lnTo>
                  <a:lnTo>
                    <a:pt x="12967352" y="7041399"/>
                  </a:lnTo>
                  <a:lnTo>
                    <a:pt x="12968642" y="7043918"/>
                  </a:lnTo>
                  <a:lnTo>
                    <a:pt x="12970264" y="7046581"/>
                  </a:lnTo>
                  <a:lnTo>
                    <a:pt x="12970838" y="7048007"/>
                  </a:lnTo>
                  <a:lnTo>
                    <a:pt x="12974169" y="7049428"/>
                  </a:lnTo>
                  <a:lnTo>
                    <a:pt x="12975788" y="7049331"/>
                  </a:lnTo>
                  <a:lnTo>
                    <a:pt x="12977357" y="7048424"/>
                  </a:lnTo>
                  <a:lnTo>
                    <a:pt x="12979877" y="7047136"/>
                  </a:lnTo>
                  <a:lnTo>
                    <a:pt x="12980489" y="7043851"/>
                  </a:lnTo>
                  <a:lnTo>
                    <a:pt x="12979199" y="7041332"/>
                  </a:lnTo>
                  <a:lnTo>
                    <a:pt x="12977577" y="7038669"/>
                  </a:lnTo>
                  <a:lnTo>
                    <a:pt x="12976289" y="7036150"/>
                  </a:lnTo>
                  <a:close/>
                </a:path>
                <a:path w="17849850" h="11287760">
                  <a:moveTo>
                    <a:pt x="12933151" y="6961807"/>
                  </a:moveTo>
                  <a:lnTo>
                    <a:pt x="12930008" y="6960860"/>
                  </a:lnTo>
                  <a:lnTo>
                    <a:pt x="12924969" y="6963439"/>
                  </a:lnTo>
                  <a:lnTo>
                    <a:pt x="12924355" y="6966722"/>
                  </a:lnTo>
                  <a:lnTo>
                    <a:pt x="12925643" y="6969242"/>
                  </a:lnTo>
                  <a:lnTo>
                    <a:pt x="12927266" y="6971903"/>
                  </a:lnTo>
                  <a:lnTo>
                    <a:pt x="12927840" y="6973330"/>
                  </a:lnTo>
                  <a:lnTo>
                    <a:pt x="12931174" y="6974752"/>
                  </a:lnTo>
                  <a:lnTo>
                    <a:pt x="12932790" y="6974654"/>
                  </a:lnTo>
                  <a:lnTo>
                    <a:pt x="12934359" y="6973748"/>
                  </a:lnTo>
                  <a:lnTo>
                    <a:pt x="12936879" y="6972459"/>
                  </a:lnTo>
                  <a:lnTo>
                    <a:pt x="12937490" y="6969175"/>
                  </a:lnTo>
                  <a:lnTo>
                    <a:pt x="12936202" y="6966655"/>
                  </a:lnTo>
                  <a:lnTo>
                    <a:pt x="12934582" y="6963994"/>
                  </a:lnTo>
                  <a:lnTo>
                    <a:pt x="12933151" y="6961807"/>
                  </a:lnTo>
                  <a:close/>
                </a:path>
                <a:path w="17849850" h="11287760">
                  <a:moveTo>
                    <a:pt x="12890770" y="6886606"/>
                  </a:moveTo>
                  <a:lnTo>
                    <a:pt x="12887629" y="6885660"/>
                  </a:lnTo>
                  <a:lnTo>
                    <a:pt x="12885109" y="6886948"/>
                  </a:lnTo>
                  <a:lnTo>
                    <a:pt x="12882922" y="6888380"/>
                  </a:lnTo>
                  <a:lnTo>
                    <a:pt x="12881975" y="6891522"/>
                  </a:lnTo>
                  <a:lnTo>
                    <a:pt x="12883264" y="6894041"/>
                  </a:lnTo>
                  <a:lnTo>
                    <a:pt x="12884887" y="6896703"/>
                  </a:lnTo>
                  <a:lnTo>
                    <a:pt x="12885459" y="6898129"/>
                  </a:lnTo>
                  <a:lnTo>
                    <a:pt x="12888794" y="6899552"/>
                  </a:lnTo>
                  <a:lnTo>
                    <a:pt x="12890411" y="6899453"/>
                  </a:lnTo>
                  <a:lnTo>
                    <a:pt x="12891980" y="6898546"/>
                  </a:lnTo>
                  <a:lnTo>
                    <a:pt x="12894166" y="6897116"/>
                  </a:lnTo>
                  <a:lnTo>
                    <a:pt x="12895114" y="6893974"/>
                  </a:lnTo>
                  <a:lnTo>
                    <a:pt x="12893825" y="6891454"/>
                  </a:lnTo>
                  <a:lnTo>
                    <a:pt x="12892202" y="6888793"/>
                  </a:lnTo>
                  <a:lnTo>
                    <a:pt x="12890770" y="6886606"/>
                  </a:lnTo>
                  <a:close/>
                </a:path>
                <a:path w="17849850" h="11287760">
                  <a:moveTo>
                    <a:pt x="12849344" y="6811023"/>
                  </a:moveTo>
                  <a:lnTo>
                    <a:pt x="12846201" y="6810077"/>
                  </a:lnTo>
                  <a:lnTo>
                    <a:pt x="12841161" y="6812655"/>
                  </a:lnTo>
                  <a:lnTo>
                    <a:pt x="12840216" y="6815797"/>
                  </a:lnTo>
                  <a:lnTo>
                    <a:pt x="12841504" y="6818316"/>
                  </a:lnTo>
                  <a:lnTo>
                    <a:pt x="12848507" y="6824062"/>
                  </a:lnTo>
                  <a:lnTo>
                    <a:pt x="12850076" y="6823155"/>
                  </a:lnTo>
                  <a:lnTo>
                    <a:pt x="12852595" y="6821865"/>
                  </a:lnTo>
                  <a:lnTo>
                    <a:pt x="12853544" y="6818724"/>
                  </a:lnTo>
                  <a:lnTo>
                    <a:pt x="12852254" y="6816205"/>
                  </a:lnTo>
                  <a:lnTo>
                    <a:pt x="12850632" y="6813542"/>
                  </a:lnTo>
                  <a:lnTo>
                    <a:pt x="12849344" y="6811023"/>
                  </a:lnTo>
                  <a:close/>
                </a:path>
                <a:path w="17849850" h="11287760">
                  <a:moveTo>
                    <a:pt x="12808246" y="6735581"/>
                  </a:moveTo>
                  <a:lnTo>
                    <a:pt x="12805106" y="6734636"/>
                  </a:lnTo>
                  <a:lnTo>
                    <a:pt x="12800068" y="6737214"/>
                  </a:lnTo>
                  <a:lnTo>
                    <a:pt x="12799119" y="6740355"/>
                  </a:lnTo>
                  <a:lnTo>
                    <a:pt x="12800408" y="6742874"/>
                  </a:lnTo>
                  <a:lnTo>
                    <a:pt x="12807413" y="6748620"/>
                  </a:lnTo>
                  <a:lnTo>
                    <a:pt x="12808982" y="6747713"/>
                  </a:lnTo>
                  <a:lnTo>
                    <a:pt x="12811502" y="6746424"/>
                  </a:lnTo>
                  <a:lnTo>
                    <a:pt x="12812447" y="6743282"/>
                  </a:lnTo>
                  <a:lnTo>
                    <a:pt x="12811157" y="6740763"/>
                  </a:lnTo>
                  <a:lnTo>
                    <a:pt x="12809536" y="6738102"/>
                  </a:lnTo>
                  <a:lnTo>
                    <a:pt x="12808246" y="6735581"/>
                  </a:lnTo>
                  <a:close/>
                </a:path>
                <a:path w="17849850" h="11287760">
                  <a:moveTo>
                    <a:pt x="12767436" y="6659474"/>
                  </a:moveTo>
                  <a:lnTo>
                    <a:pt x="12764293" y="6658528"/>
                  </a:lnTo>
                  <a:lnTo>
                    <a:pt x="12759255" y="6661106"/>
                  </a:lnTo>
                  <a:lnTo>
                    <a:pt x="12758309" y="6664249"/>
                  </a:lnTo>
                  <a:lnTo>
                    <a:pt x="12759598" y="6666767"/>
                  </a:lnTo>
                  <a:lnTo>
                    <a:pt x="12766602" y="6672513"/>
                  </a:lnTo>
                  <a:lnTo>
                    <a:pt x="12768171" y="6671606"/>
                  </a:lnTo>
                  <a:lnTo>
                    <a:pt x="12770691" y="6670318"/>
                  </a:lnTo>
                  <a:lnTo>
                    <a:pt x="12771636" y="6667175"/>
                  </a:lnTo>
                  <a:lnTo>
                    <a:pt x="12770348" y="6664656"/>
                  </a:lnTo>
                  <a:lnTo>
                    <a:pt x="12768726" y="6661993"/>
                  </a:lnTo>
                  <a:lnTo>
                    <a:pt x="12767436" y="6659474"/>
                  </a:lnTo>
                  <a:close/>
                </a:path>
                <a:path w="17849850" h="11287760">
                  <a:moveTo>
                    <a:pt x="12726960" y="6583509"/>
                  </a:moveTo>
                  <a:lnTo>
                    <a:pt x="12723817" y="6582563"/>
                  </a:lnTo>
                  <a:lnTo>
                    <a:pt x="12718778" y="6585141"/>
                  </a:lnTo>
                  <a:lnTo>
                    <a:pt x="12717833" y="6588283"/>
                  </a:lnTo>
                  <a:lnTo>
                    <a:pt x="12719122" y="6590803"/>
                  </a:lnTo>
                  <a:lnTo>
                    <a:pt x="12720743" y="6593464"/>
                  </a:lnTo>
                  <a:lnTo>
                    <a:pt x="12721459" y="6594558"/>
                  </a:lnTo>
                  <a:lnTo>
                    <a:pt x="12723316" y="6595744"/>
                  </a:lnTo>
                  <a:lnTo>
                    <a:pt x="12724650" y="6596313"/>
                  </a:lnTo>
                  <a:lnTo>
                    <a:pt x="12726266" y="6596214"/>
                  </a:lnTo>
                  <a:lnTo>
                    <a:pt x="12727693" y="6595641"/>
                  </a:lnTo>
                  <a:lnTo>
                    <a:pt x="12730213" y="6594352"/>
                  </a:lnTo>
                  <a:lnTo>
                    <a:pt x="12731161" y="6591210"/>
                  </a:lnTo>
                  <a:lnTo>
                    <a:pt x="12729871" y="6588691"/>
                  </a:lnTo>
                  <a:lnTo>
                    <a:pt x="12728249" y="6586028"/>
                  </a:lnTo>
                  <a:lnTo>
                    <a:pt x="12726960" y="6583509"/>
                  </a:lnTo>
                  <a:close/>
                </a:path>
                <a:path w="17849850" h="11287760">
                  <a:moveTo>
                    <a:pt x="12686765" y="6506876"/>
                  </a:moveTo>
                  <a:lnTo>
                    <a:pt x="12683625" y="6505930"/>
                  </a:lnTo>
                  <a:lnTo>
                    <a:pt x="12678586" y="6508509"/>
                  </a:lnTo>
                  <a:lnTo>
                    <a:pt x="12677639" y="6511650"/>
                  </a:lnTo>
                  <a:lnTo>
                    <a:pt x="12678927" y="6514170"/>
                  </a:lnTo>
                  <a:lnTo>
                    <a:pt x="12680550" y="6516831"/>
                  </a:lnTo>
                  <a:lnTo>
                    <a:pt x="12681266" y="6517924"/>
                  </a:lnTo>
                  <a:lnTo>
                    <a:pt x="12683124" y="6519111"/>
                  </a:lnTo>
                  <a:lnTo>
                    <a:pt x="12684457" y="6519680"/>
                  </a:lnTo>
                  <a:lnTo>
                    <a:pt x="12686075" y="6519582"/>
                  </a:lnTo>
                  <a:lnTo>
                    <a:pt x="12687501" y="6519008"/>
                  </a:lnTo>
                  <a:lnTo>
                    <a:pt x="12690020" y="6517720"/>
                  </a:lnTo>
                  <a:lnTo>
                    <a:pt x="12690966" y="6514579"/>
                  </a:lnTo>
                  <a:lnTo>
                    <a:pt x="12689677" y="6512058"/>
                  </a:lnTo>
                  <a:lnTo>
                    <a:pt x="12688055" y="6509396"/>
                  </a:lnTo>
                  <a:lnTo>
                    <a:pt x="12686765" y="6506876"/>
                  </a:lnTo>
                  <a:close/>
                </a:path>
                <a:path w="17849850" h="11287760">
                  <a:moveTo>
                    <a:pt x="12647050" y="6430054"/>
                  </a:moveTo>
                  <a:lnTo>
                    <a:pt x="12643907" y="6429107"/>
                  </a:lnTo>
                  <a:lnTo>
                    <a:pt x="12638868" y="6431685"/>
                  </a:lnTo>
                  <a:lnTo>
                    <a:pt x="12637922" y="6434827"/>
                  </a:lnTo>
                  <a:lnTo>
                    <a:pt x="12639211" y="6437348"/>
                  </a:lnTo>
                  <a:lnTo>
                    <a:pt x="12640692" y="6440342"/>
                  </a:lnTo>
                  <a:lnTo>
                    <a:pt x="12641408" y="6441435"/>
                  </a:lnTo>
                  <a:lnTo>
                    <a:pt x="12643263" y="6442621"/>
                  </a:lnTo>
                  <a:lnTo>
                    <a:pt x="12643406" y="6442288"/>
                  </a:lnTo>
                  <a:lnTo>
                    <a:pt x="12644739" y="6442857"/>
                  </a:lnTo>
                  <a:lnTo>
                    <a:pt x="12646356" y="6442758"/>
                  </a:lnTo>
                  <a:lnTo>
                    <a:pt x="12647783" y="6442185"/>
                  </a:lnTo>
                  <a:lnTo>
                    <a:pt x="12650302" y="6440897"/>
                  </a:lnTo>
                  <a:lnTo>
                    <a:pt x="12651250" y="6437754"/>
                  </a:lnTo>
                  <a:lnTo>
                    <a:pt x="12649962" y="6435235"/>
                  </a:lnTo>
                  <a:lnTo>
                    <a:pt x="12648339" y="6432574"/>
                  </a:lnTo>
                  <a:lnTo>
                    <a:pt x="12647050" y="6430054"/>
                  </a:lnTo>
                  <a:close/>
                </a:path>
                <a:path w="17849850" h="11287760">
                  <a:moveTo>
                    <a:pt x="12607380" y="6354039"/>
                  </a:moveTo>
                  <a:lnTo>
                    <a:pt x="12604239" y="6353093"/>
                  </a:lnTo>
                  <a:lnTo>
                    <a:pt x="12599199" y="6355670"/>
                  </a:lnTo>
                  <a:lnTo>
                    <a:pt x="12598254" y="6358812"/>
                  </a:lnTo>
                  <a:lnTo>
                    <a:pt x="12599542" y="6361332"/>
                  </a:lnTo>
                  <a:lnTo>
                    <a:pt x="12601165" y="6363994"/>
                  </a:lnTo>
                  <a:lnTo>
                    <a:pt x="12601881" y="6365088"/>
                  </a:lnTo>
                  <a:lnTo>
                    <a:pt x="12603737" y="6366274"/>
                  </a:lnTo>
                  <a:lnTo>
                    <a:pt x="12603595" y="6366607"/>
                  </a:lnTo>
                  <a:lnTo>
                    <a:pt x="12604928" y="6367176"/>
                  </a:lnTo>
                  <a:lnTo>
                    <a:pt x="12606547" y="6367078"/>
                  </a:lnTo>
                  <a:lnTo>
                    <a:pt x="12607973" y="6366505"/>
                  </a:lnTo>
                  <a:lnTo>
                    <a:pt x="12610494" y="6365215"/>
                  </a:lnTo>
                  <a:lnTo>
                    <a:pt x="12611438" y="6362073"/>
                  </a:lnTo>
                  <a:lnTo>
                    <a:pt x="12610150" y="6359554"/>
                  </a:lnTo>
                  <a:lnTo>
                    <a:pt x="12608669" y="6356559"/>
                  </a:lnTo>
                  <a:lnTo>
                    <a:pt x="12607380" y="6354039"/>
                  </a:lnTo>
                  <a:close/>
                </a:path>
                <a:path w="17849850" h="11287760">
                  <a:moveTo>
                    <a:pt x="12567997" y="6277357"/>
                  </a:moveTo>
                  <a:lnTo>
                    <a:pt x="12564856" y="6276411"/>
                  </a:lnTo>
                  <a:lnTo>
                    <a:pt x="12559817" y="6278990"/>
                  </a:lnTo>
                  <a:lnTo>
                    <a:pt x="12558869" y="6282131"/>
                  </a:lnTo>
                  <a:lnTo>
                    <a:pt x="12560157" y="6284651"/>
                  </a:lnTo>
                  <a:lnTo>
                    <a:pt x="12561780" y="6287313"/>
                  </a:lnTo>
                  <a:lnTo>
                    <a:pt x="12562496" y="6288405"/>
                  </a:lnTo>
                  <a:lnTo>
                    <a:pt x="12564354" y="6289592"/>
                  </a:lnTo>
                  <a:lnTo>
                    <a:pt x="12565688" y="6290161"/>
                  </a:lnTo>
                  <a:lnTo>
                    <a:pt x="12567306" y="6290063"/>
                  </a:lnTo>
                  <a:lnTo>
                    <a:pt x="12568731" y="6289490"/>
                  </a:lnTo>
                  <a:lnTo>
                    <a:pt x="12571251" y="6288201"/>
                  </a:lnTo>
                  <a:lnTo>
                    <a:pt x="12572197" y="6285059"/>
                  </a:lnTo>
                  <a:lnTo>
                    <a:pt x="12570908" y="6282539"/>
                  </a:lnTo>
                  <a:lnTo>
                    <a:pt x="12569285" y="6279877"/>
                  </a:lnTo>
                  <a:lnTo>
                    <a:pt x="12567997" y="6277357"/>
                  </a:lnTo>
                  <a:close/>
                </a:path>
                <a:path w="17849850" h="11287760">
                  <a:moveTo>
                    <a:pt x="12528279" y="6200536"/>
                  </a:moveTo>
                  <a:lnTo>
                    <a:pt x="12525137" y="6199588"/>
                  </a:lnTo>
                  <a:lnTo>
                    <a:pt x="12520099" y="6202166"/>
                  </a:lnTo>
                  <a:lnTo>
                    <a:pt x="12519152" y="6205308"/>
                  </a:lnTo>
                  <a:lnTo>
                    <a:pt x="12520441" y="6207829"/>
                  </a:lnTo>
                  <a:lnTo>
                    <a:pt x="12522064" y="6210491"/>
                  </a:lnTo>
                  <a:lnTo>
                    <a:pt x="12522780" y="6211583"/>
                  </a:lnTo>
                  <a:lnTo>
                    <a:pt x="12524636" y="6212769"/>
                  </a:lnTo>
                  <a:lnTo>
                    <a:pt x="12525969" y="6213337"/>
                  </a:lnTo>
                  <a:lnTo>
                    <a:pt x="12527587" y="6213241"/>
                  </a:lnTo>
                  <a:lnTo>
                    <a:pt x="12529012" y="6212667"/>
                  </a:lnTo>
                  <a:lnTo>
                    <a:pt x="12531533" y="6211377"/>
                  </a:lnTo>
                  <a:lnTo>
                    <a:pt x="12532480" y="6208235"/>
                  </a:lnTo>
                  <a:lnTo>
                    <a:pt x="12531192" y="6205717"/>
                  </a:lnTo>
                  <a:lnTo>
                    <a:pt x="12529569" y="6203055"/>
                  </a:lnTo>
                  <a:lnTo>
                    <a:pt x="12528279" y="6200536"/>
                  </a:lnTo>
                  <a:close/>
                </a:path>
                <a:path w="17849850" h="11287760">
                  <a:moveTo>
                    <a:pt x="12488419" y="6124045"/>
                  </a:moveTo>
                  <a:lnTo>
                    <a:pt x="12485277" y="6123098"/>
                  </a:lnTo>
                  <a:lnTo>
                    <a:pt x="12480238" y="6125677"/>
                  </a:lnTo>
                  <a:lnTo>
                    <a:pt x="12479292" y="6128818"/>
                  </a:lnTo>
                  <a:lnTo>
                    <a:pt x="12480581" y="6131337"/>
                  </a:lnTo>
                  <a:lnTo>
                    <a:pt x="12482204" y="6134000"/>
                  </a:lnTo>
                  <a:lnTo>
                    <a:pt x="12482920" y="6135093"/>
                  </a:lnTo>
                  <a:lnTo>
                    <a:pt x="12484778" y="6136280"/>
                  </a:lnTo>
                  <a:lnTo>
                    <a:pt x="12486111" y="6136848"/>
                  </a:lnTo>
                  <a:lnTo>
                    <a:pt x="12487728" y="6136750"/>
                  </a:lnTo>
                  <a:lnTo>
                    <a:pt x="12489155" y="6136177"/>
                  </a:lnTo>
                  <a:lnTo>
                    <a:pt x="12491674" y="6134889"/>
                  </a:lnTo>
                  <a:lnTo>
                    <a:pt x="12492620" y="6131745"/>
                  </a:lnTo>
                  <a:lnTo>
                    <a:pt x="12491331" y="6129227"/>
                  </a:lnTo>
                  <a:lnTo>
                    <a:pt x="12489709" y="6126565"/>
                  </a:lnTo>
                  <a:lnTo>
                    <a:pt x="12488419" y="6124045"/>
                  </a:lnTo>
                  <a:close/>
                </a:path>
                <a:path w="17849850" h="11287760">
                  <a:moveTo>
                    <a:pt x="12448419" y="6047889"/>
                  </a:moveTo>
                  <a:lnTo>
                    <a:pt x="12445276" y="6046942"/>
                  </a:lnTo>
                  <a:lnTo>
                    <a:pt x="12440238" y="6049520"/>
                  </a:lnTo>
                  <a:lnTo>
                    <a:pt x="12439291" y="6052663"/>
                  </a:lnTo>
                  <a:lnTo>
                    <a:pt x="12440581" y="6055182"/>
                  </a:lnTo>
                  <a:lnTo>
                    <a:pt x="12442201" y="6057843"/>
                  </a:lnTo>
                  <a:lnTo>
                    <a:pt x="12442917" y="6058936"/>
                  </a:lnTo>
                  <a:lnTo>
                    <a:pt x="12444775" y="6060123"/>
                  </a:lnTo>
                  <a:lnTo>
                    <a:pt x="12446109" y="6060692"/>
                  </a:lnTo>
                  <a:lnTo>
                    <a:pt x="12447725" y="6060593"/>
                  </a:lnTo>
                  <a:lnTo>
                    <a:pt x="12449152" y="6060020"/>
                  </a:lnTo>
                  <a:lnTo>
                    <a:pt x="12451672" y="6058732"/>
                  </a:lnTo>
                  <a:lnTo>
                    <a:pt x="12452619" y="6055590"/>
                  </a:lnTo>
                  <a:lnTo>
                    <a:pt x="12451330" y="6053070"/>
                  </a:lnTo>
                  <a:lnTo>
                    <a:pt x="12449708" y="6050407"/>
                  </a:lnTo>
                  <a:lnTo>
                    <a:pt x="12448419" y="6047889"/>
                  </a:lnTo>
                  <a:close/>
                </a:path>
                <a:path w="17849850" h="11287760">
                  <a:moveTo>
                    <a:pt x="12408083" y="5971590"/>
                  </a:moveTo>
                  <a:lnTo>
                    <a:pt x="12404942" y="5970644"/>
                  </a:lnTo>
                  <a:lnTo>
                    <a:pt x="12399903" y="5973222"/>
                  </a:lnTo>
                  <a:lnTo>
                    <a:pt x="12398956" y="5976363"/>
                  </a:lnTo>
                  <a:lnTo>
                    <a:pt x="12400244" y="5978882"/>
                  </a:lnTo>
                  <a:lnTo>
                    <a:pt x="12407249" y="5984629"/>
                  </a:lnTo>
                  <a:lnTo>
                    <a:pt x="12408817" y="5983722"/>
                  </a:lnTo>
                  <a:lnTo>
                    <a:pt x="12411337" y="5982432"/>
                  </a:lnTo>
                  <a:lnTo>
                    <a:pt x="12412283" y="5979291"/>
                  </a:lnTo>
                  <a:lnTo>
                    <a:pt x="12410994" y="5976771"/>
                  </a:lnTo>
                  <a:lnTo>
                    <a:pt x="12409372" y="5974109"/>
                  </a:lnTo>
                  <a:lnTo>
                    <a:pt x="12408083" y="5971590"/>
                  </a:lnTo>
                  <a:close/>
                </a:path>
                <a:path w="17849850" h="11287760">
                  <a:moveTo>
                    <a:pt x="12366655" y="5896006"/>
                  </a:moveTo>
                  <a:lnTo>
                    <a:pt x="12363513" y="5895060"/>
                  </a:lnTo>
                  <a:lnTo>
                    <a:pt x="12358472" y="5897638"/>
                  </a:lnTo>
                  <a:lnTo>
                    <a:pt x="12357528" y="5900780"/>
                  </a:lnTo>
                  <a:lnTo>
                    <a:pt x="12358817" y="5903299"/>
                  </a:lnTo>
                  <a:lnTo>
                    <a:pt x="12360439" y="5905961"/>
                  </a:lnTo>
                  <a:lnTo>
                    <a:pt x="12361012" y="5907388"/>
                  </a:lnTo>
                  <a:lnTo>
                    <a:pt x="12364346" y="5908810"/>
                  </a:lnTo>
                  <a:lnTo>
                    <a:pt x="12365822" y="5909045"/>
                  </a:lnTo>
                  <a:lnTo>
                    <a:pt x="12367389" y="5908138"/>
                  </a:lnTo>
                  <a:lnTo>
                    <a:pt x="12369909" y="5906850"/>
                  </a:lnTo>
                  <a:lnTo>
                    <a:pt x="12370856" y="5903707"/>
                  </a:lnTo>
                  <a:lnTo>
                    <a:pt x="12369566" y="5901188"/>
                  </a:lnTo>
                  <a:lnTo>
                    <a:pt x="12367943" y="5898526"/>
                  </a:lnTo>
                  <a:lnTo>
                    <a:pt x="12366655" y="5896006"/>
                  </a:lnTo>
                  <a:close/>
                </a:path>
                <a:path w="17849850" h="11287760">
                  <a:moveTo>
                    <a:pt x="12324417" y="5820471"/>
                  </a:moveTo>
                  <a:lnTo>
                    <a:pt x="12321277" y="5819527"/>
                  </a:lnTo>
                  <a:lnTo>
                    <a:pt x="12316238" y="5822104"/>
                  </a:lnTo>
                  <a:lnTo>
                    <a:pt x="12315624" y="5825389"/>
                  </a:lnTo>
                  <a:lnTo>
                    <a:pt x="12316912" y="5827907"/>
                  </a:lnTo>
                  <a:lnTo>
                    <a:pt x="12318535" y="5830570"/>
                  </a:lnTo>
                  <a:lnTo>
                    <a:pt x="12319108" y="5831996"/>
                  </a:lnTo>
                  <a:lnTo>
                    <a:pt x="12322442" y="5833418"/>
                  </a:lnTo>
                  <a:lnTo>
                    <a:pt x="12324059" y="5833320"/>
                  </a:lnTo>
                  <a:lnTo>
                    <a:pt x="12325628" y="5832413"/>
                  </a:lnTo>
                  <a:lnTo>
                    <a:pt x="12327815" y="5830982"/>
                  </a:lnTo>
                  <a:lnTo>
                    <a:pt x="12328759" y="5827840"/>
                  </a:lnTo>
                  <a:lnTo>
                    <a:pt x="12327471" y="5825320"/>
                  </a:lnTo>
                  <a:lnTo>
                    <a:pt x="12325849" y="5822658"/>
                  </a:lnTo>
                  <a:lnTo>
                    <a:pt x="12324417" y="5820471"/>
                  </a:lnTo>
                  <a:close/>
                </a:path>
                <a:path w="17849850" h="11287760">
                  <a:moveTo>
                    <a:pt x="12281898" y="5745605"/>
                  </a:moveTo>
                  <a:lnTo>
                    <a:pt x="12278613" y="5744992"/>
                  </a:lnTo>
                  <a:lnTo>
                    <a:pt x="12273574" y="5747569"/>
                  </a:lnTo>
                  <a:lnTo>
                    <a:pt x="12272959" y="5750854"/>
                  </a:lnTo>
                  <a:lnTo>
                    <a:pt x="12274248" y="5753374"/>
                  </a:lnTo>
                  <a:lnTo>
                    <a:pt x="12275872" y="5756035"/>
                  </a:lnTo>
                  <a:lnTo>
                    <a:pt x="12276445" y="5757462"/>
                  </a:lnTo>
                  <a:lnTo>
                    <a:pt x="12279778" y="5758883"/>
                  </a:lnTo>
                  <a:lnTo>
                    <a:pt x="12281396" y="5758785"/>
                  </a:lnTo>
                  <a:lnTo>
                    <a:pt x="12282964" y="5757880"/>
                  </a:lnTo>
                  <a:lnTo>
                    <a:pt x="12285484" y="5756590"/>
                  </a:lnTo>
                  <a:lnTo>
                    <a:pt x="12286098" y="5753306"/>
                  </a:lnTo>
                  <a:lnTo>
                    <a:pt x="12284809" y="5750787"/>
                  </a:lnTo>
                  <a:lnTo>
                    <a:pt x="12283186" y="5748125"/>
                  </a:lnTo>
                  <a:lnTo>
                    <a:pt x="12281898" y="5745605"/>
                  </a:lnTo>
                  <a:close/>
                </a:path>
                <a:path w="17849850" h="11287760">
                  <a:moveTo>
                    <a:pt x="12238282" y="5671452"/>
                  </a:moveTo>
                  <a:lnTo>
                    <a:pt x="12234998" y="5670839"/>
                  </a:lnTo>
                  <a:lnTo>
                    <a:pt x="12229957" y="5673418"/>
                  </a:lnTo>
                  <a:lnTo>
                    <a:pt x="12229346" y="5676702"/>
                  </a:lnTo>
                  <a:lnTo>
                    <a:pt x="12230635" y="5679222"/>
                  </a:lnTo>
                  <a:lnTo>
                    <a:pt x="12232258" y="5681884"/>
                  </a:lnTo>
                  <a:lnTo>
                    <a:pt x="12232497" y="5683167"/>
                  </a:lnTo>
                  <a:lnTo>
                    <a:pt x="12236164" y="5684731"/>
                  </a:lnTo>
                  <a:lnTo>
                    <a:pt x="12237782" y="5684633"/>
                  </a:lnTo>
                  <a:lnTo>
                    <a:pt x="12239351" y="5683728"/>
                  </a:lnTo>
                  <a:lnTo>
                    <a:pt x="12241870" y="5682438"/>
                  </a:lnTo>
                  <a:lnTo>
                    <a:pt x="12242483" y="5679153"/>
                  </a:lnTo>
                  <a:lnTo>
                    <a:pt x="12241193" y="5676634"/>
                  </a:lnTo>
                  <a:lnTo>
                    <a:pt x="12239570" y="5673972"/>
                  </a:lnTo>
                  <a:lnTo>
                    <a:pt x="12238282" y="5671452"/>
                  </a:lnTo>
                  <a:close/>
                </a:path>
                <a:path w="17849850" h="11287760">
                  <a:moveTo>
                    <a:pt x="12192100" y="5597781"/>
                  </a:moveTo>
                  <a:lnTo>
                    <a:pt x="12188957" y="5596834"/>
                  </a:lnTo>
                  <a:lnTo>
                    <a:pt x="12184301" y="5600363"/>
                  </a:lnTo>
                  <a:lnTo>
                    <a:pt x="12183564" y="5602807"/>
                  </a:lnTo>
                  <a:lnTo>
                    <a:pt x="12183354" y="5603505"/>
                  </a:lnTo>
                  <a:lnTo>
                    <a:pt x="12185118" y="5605834"/>
                  </a:lnTo>
                  <a:lnTo>
                    <a:pt x="12186741" y="5608496"/>
                  </a:lnTo>
                  <a:lnTo>
                    <a:pt x="12186980" y="5609779"/>
                  </a:lnTo>
                  <a:lnTo>
                    <a:pt x="12188982" y="5610633"/>
                  </a:lnTo>
                  <a:lnTo>
                    <a:pt x="12189124" y="5610300"/>
                  </a:lnTo>
                  <a:lnTo>
                    <a:pt x="12190790" y="5611010"/>
                  </a:lnTo>
                  <a:lnTo>
                    <a:pt x="12192407" y="5610913"/>
                  </a:lnTo>
                  <a:lnTo>
                    <a:pt x="12193976" y="5610007"/>
                  </a:lnTo>
                  <a:lnTo>
                    <a:pt x="12196305" y="5608242"/>
                  </a:lnTo>
                  <a:lnTo>
                    <a:pt x="12197041" y="5605798"/>
                  </a:lnTo>
                  <a:lnTo>
                    <a:pt x="12197251" y="5605100"/>
                  </a:lnTo>
                  <a:lnTo>
                    <a:pt x="12195487" y="5602772"/>
                  </a:lnTo>
                  <a:lnTo>
                    <a:pt x="12193865" y="5600110"/>
                  </a:lnTo>
                  <a:lnTo>
                    <a:pt x="12192100" y="5597781"/>
                  </a:lnTo>
                  <a:close/>
                </a:path>
                <a:path w="17849850" h="11287760">
                  <a:moveTo>
                    <a:pt x="12145539" y="5525918"/>
                  </a:moveTo>
                  <a:lnTo>
                    <a:pt x="12142396" y="5524971"/>
                  </a:lnTo>
                  <a:lnTo>
                    <a:pt x="12137740" y="5528500"/>
                  </a:lnTo>
                  <a:lnTo>
                    <a:pt x="12137005" y="5530945"/>
                  </a:lnTo>
                  <a:lnTo>
                    <a:pt x="12136795" y="5531643"/>
                  </a:lnTo>
                  <a:lnTo>
                    <a:pt x="12138559" y="5533970"/>
                  </a:lnTo>
                  <a:lnTo>
                    <a:pt x="12140179" y="5536632"/>
                  </a:lnTo>
                  <a:lnTo>
                    <a:pt x="12140895" y="5537725"/>
                  </a:lnTo>
                  <a:lnTo>
                    <a:pt x="12144228" y="5539147"/>
                  </a:lnTo>
                  <a:lnTo>
                    <a:pt x="12145846" y="5539049"/>
                  </a:lnTo>
                  <a:lnTo>
                    <a:pt x="12147415" y="5538142"/>
                  </a:lnTo>
                  <a:lnTo>
                    <a:pt x="12149743" y="5536378"/>
                  </a:lnTo>
                  <a:lnTo>
                    <a:pt x="12150480" y="5533934"/>
                  </a:lnTo>
                  <a:lnTo>
                    <a:pt x="12150690" y="5533236"/>
                  </a:lnTo>
                  <a:lnTo>
                    <a:pt x="12148925" y="5530907"/>
                  </a:lnTo>
                  <a:lnTo>
                    <a:pt x="12147304" y="5528247"/>
                  </a:lnTo>
                  <a:lnTo>
                    <a:pt x="12145539" y="5525918"/>
                  </a:lnTo>
                  <a:close/>
                </a:path>
                <a:path w="17849850" h="11287760">
                  <a:moveTo>
                    <a:pt x="1679579" y="1059122"/>
                  </a:moveTo>
                  <a:lnTo>
                    <a:pt x="1671247" y="1055567"/>
                  </a:lnTo>
                  <a:lnTo>
                    <a:pt x="1668394" y="1056714"/>
                  </a:lnTo>
                  <a:lnTo>
                    <a:pt x="1666119" y="1062046"/>
                  </a:lnTo>
                  <a:lnTo>
                    <a:pt x="1667266" y="1064900"/>
                  </a:lnTo>
                  <a:lnTo>
                    <a:pt x="1675599" y="1068454"/>
                  </a:lnTo>
                  <a:lnTo>
                    <a:pt x="1678452" y="1067307"/>
                  </a:lnTo>
                  <a:lnTo>
                    <a:pt x="1680727" y="1061974"/>
                  </a:lnTo>
                  <a:lnTo>
                    <a:pt x="1679579" y="1059122"/>
                  </a:lnTo>
                  <a:close/>
                </a:path>
                <a:path w="17849850" h="11287760">
                  <a:moveTo>
                    <a:pt x="1599919" y="1025141"/>
                  </a:moveTo>
                  <a:lnTo>
                    <a:pt x="1591587" y="1021587"/>
                  </a:lnTo>
                  <a:lnTo>
                    <a:pt x="1588734" y="1022733"/>
                  </a:lnTo>
                  <a:lnTo>
                    <a:pt x="1586602" y="1027733"/>
                  </a:lnTo>
                  <a:lnTo>
                    <a:pt x="1587606" y="1030919"/>
                  </a:lnTo>
                  <a:lnTo>
                    <a:pt x="1595938" y="1034474"/>
                  </a:lnTo>
                  <a:lnTo>
                    <a:pt x="1598791" y="1033326"/>
                  </a:lnTo>
                  <a:lnTo>
                    <a:pt x="1600924" y="1028327"/>
                  </a:lnTo>
                  <a:lnTo>
                    <a:pt x="1599919" y="1025141"/>
                  </a:lnTo>
                  <a:close/>
                </a:path>
                <a:path w="17849850" h="11287760">
                  <a:moveTo>
                    <a:pt x="1759333" y="1091960"/>
                  </a:moveTo>
                  <a:lnTo>
                    <a:pt x="1753667" y="1089543"/>
                  </a:lnTo>
                  <a:lnTo>
                    <a:pt x="1750858" y="1088739"/>
                  </a:lnTo>
                  <a:lnTo>
                    <a:pt x="1748006" y="1089885"/>
                  </a:lnTo>
                  <a:lnTo>
                    <a:pt x="1745731" y="1095218"/>
                  </a:lnTo>
                  <a:lnTo>
                    <a:pt x="1746878" y="1098071"/>
                  </a:lnTo>
                  <a:lnTo>
                    <a:pt x="1752877" y="1100630"/>
                  </a:lnTo>
                  <a:lnTo>
                    <a:pt x="1755686" y="1101434"/>
                  </a:lnTo>
                  <a:lnTo>
                    <a:pt x="1758539" y="1100287"/>
                  </a:lnTo>
                  <a:lnTo>
                    <a:pt x="1759676" y="1097622"/>
                  </a:lnTo>
                  <a:lnTo>
                    <a:pt x="1760380" y="1095163"/>
                  </a:lnTo>
                  <a:lnTo>
                    <a:pt x="1760480" y="1094812"/>
                  </a:lnTo>
                  <a:lnTo>
                    <a:pt x="1759333" y="1091960"/>
                  </a:lnTo>
                  <a:close/>
                </a:path>
                <a:path w="17849850" h="11287760">
                  <a:moveTo>
                    <a:pt x="1521353" y="990445"/>
                  </a:moveTo>
                  <a:lnTo>
                    <a:pt x="1513020" y="986891"/>
                  </a:lnTo>
                  <a:lnTo>
                    <a:pt x="1509834" y="987895"/>
                  </a:lnTo>
                  <a:lnTo>
                    <a:pt x="1507559" y="993228"/>
                  </a:lnTo>
                  <a:lnTo>
                    <a:pt x="1508564" y="996414"/>
                  </a:lnTo>
                  <a:lnTo>
                    <a:pt x="1516896" y="999969"/>
                  </a:lnTo>
                  <a:lnTo>
                    <a:pt x="1520082" y="998964"/>
                  </a:lnTo>
                  <a:lnTo>
                    <a:pt x="1522357" y="993631"/>
                  </a:lnTo>
                  <a:lnTo>
                    <a:pt x="1521353" y="990445"/>
                  </a:lnTo>
                  <a:close/>
                </a:path>
                <a:path w="17849850" h="11287760">
                  <a:moveTo>
                    <a:pt x="1839562" y="1124607"/>
                  </a:moveTo>
                  <a:lnTo>
                    <a:pt x="1833896" y="1122190"/>
                  </a:lnTo>
                  <a:lnTo>
                    <a:pt x="1831087" y="1121386"/>
                  </a:lnTo>
                  <a:lnTo>
                    <a:pt x="1828234" y="1122533"/>
                  </a:lnTo>
                  <a:lnTo>
                    <a:pt x="1825960" y="1127865"/>
                  </a:lnTo>
                  <a:lnTo>
                    <a:pt x="1827107" y="1130718"/>
                  </a:lnTo>
                  <a:lnTo>
                    <a:pt x="1833106" y="1133277"/>
                  </a:lnTo>
                  <a:lnTo>
                    <a:pt x="1835915" y="1134081"/>
                  </a:lnTo>
                  <a:lnTo>
                    <a:pt x="1838768" y="1132934"/>
                  </a:lnTo>
                  <a:lnTo>
                    <a:pt x="1839905" y="1130268"/>
                  </a:lnTo>
                  <a:lnTo>
                    <a:pt x="1840608" y="1127812"/>
                  </a:lnTo>
                  <a:lnTo>
                    <a:pt x="1840709" y="1127460"/>
                  </a:lnTo>
                  <a:lnTo>
                    <a:pt x="1839562" y="1124607"/>
                  </a:lnTo>
                  <a:close/>
                </a:path>
                <a:path w="17849850" h="11287760">
                  <a:moveTo>
                    <a:pt x="1442737" y="954940"/>
                  </a:moveTo>
                  <a:lnTo>
                    <a:pt x="1434404" y="951386"/>
                  </a:lnTo>
                  <a:lnTo>
                    <a:pt x="1431218" y="952391"/>
                  </a:lnTo>
                  <a:lnTo>
                    <a:pt x="1428943" y="957723"/>
                  </a:lnTo>
                  <a:lnTo>
                    <a:pt x="1429948" y="960909"/>
                  </a:lnTo>
                  <a:lnTo>
                    <a:pt x="1438280" y="964464"/>
                  </a:lnTo>
                  <a:lnTo>
                    <a:pt x="1441466" y="963459"/>
                  </a:lnTo>
                  <a:lnTo>
                    <a:pt x="1443741" y="958127"/>
                  </a:lnTo>
                  <a:lnTo>
                    <a:pt x="1442737" y="954940"/>
                  </a:lnTo>
                  <a:close/>
                </a:path>
                <a:path w="17849850" h="11287760">
                  <a:moveTo>
                    <a:pt x="1919885" y="1156112"/>
                  </a:moveTo>
                  <a:lnTo>
                    <a:pt x="1911552" y="1152557"/>
                  </a:lnTo>
                  <a:lnTo>
                    <a:pt x="1908557" y="1154038"/>
                  </a:lnTo>
                  <a:lnTo>
                    <a:pt x="1906282" y="1159371"/>
                  </a:lnTo>
                  <a:lnTo>
                    <a:pt x="1907429" y="1162223"/>
                  </a:lnTo>
                  <a:lnTo>
                    <a:pt x="1916095" y="1165919"/>
                  </a:lnTo>
                  <a:lnTo>
                    <a:pt x="1919089" y="1164440"/>
                  </a:lnTo>
                  <a:lnTo>
                    <a:pt x="1921364" y="1159107"/>
                  </a:lnTo>
                  <a:lnTo>
                    <a:pt x="1919885" y="1156112"/>
                  </a:lnTo>
                  <a:close/>
                </a:path>
                <a:path w="17849850" h="11287760">
                  <a:moveTo>
                    <a:pt x="1364548" y="918435"/>
                  </a:moveTo>
                  <a:lnTo>
                    <a:pt x="1356215" y="914881"/>
                  </a:lnTo>
                  <a:lnTo>
                    <a:pt x="1353028" y="915886"/>
                  </a:lnTo>
                  <a:lnTo>
                    <a:pt x="1350754" y="921218"/>
                  </a:lnTo>
                  <a:lnTo>
                    <a:pt x="1351759" y="924404"/>
                  </a:lnTo>
                  <a:lnTo>
                    <a:pt x="1360091" y="927958"/>
                  </a:lnTo>
                  <a:lnTo>
                    <a:pt x="1363277" y="926955"/>
                  </a:lnTo>
                  <a:lnTo>
                    <a:pt x="1365552" y="921622"/>
                  </a:lnTo>
                  <a:lnTo>
                    <a:pt x="1364548" y="918435"/>
                  </a:lnTo>
                  <a:close/>
                </a:path>
                <a:path w="17849850" h="11287760">
                  <a:moveTo>
                    <a:pt x="2000349" y="1187284"/>
                  </a:moveTo>
                  <a:lnTo>
                    <a:pt x="1992015" y="1183729"/>
                  </a:lnTo>
                  <a:lnTo>
                    <a:pt x="1989021" y="1185209"/>
                  </a:lnTo>
                  <a:lnTo>
                    <a:pt x="1986746" y="1190542"/>
                  </a:lnTo>
                  <a:lnTo>
                    <a:pt x="1987892" y="1193395"/>
                  </a:lnTo>
                  <a:lnTo>
                    <a:pt x="1990559" y="1194532"/>
                  </a:lnTo>
                  <a:lnTo>
                    <a:pt x="1991035" y="1194341"/>
                  </a:lnTo>
                  <a:lnTo>
                    <a:pt x="1996701" y="1196758"/>
                  </a:lnTo>
                  <a:lnTo>
                    <a:pt x="1999696" y="1195278"/>
                  </a:lnTo>
                  <a:lnTo>
                    <a:pt x="2001829" y="1190278"/>
                  </a:lnTo>
                  <a:lnTo>
                    <a:pt x="2000349" y="1187284"/>
                  </a:lnTo>
                  <a:close/>
                </a:path>
                <a:path w="17849850" h="11287760">
                  <a:moveTo>
                    <a:pt x="1286642" y="881264"/>
                  </a:moveTo>
                  <a:lnTo>
                    <a:pt x="1281309" y="878989"/>
                  </a:lnTo>
                  <a:lnTo>
                    <a:pt x="1277775" y="886543"/>
                  </a:lnTo>
                  <a:lnTo>
                    <a:pt x="1276853" y="888513"/>
                  </a:lnTo>
                  <a:lnTo>
                    <a:pt x="1282186" y="890788"/>
                  </a:lnTo>
                  <a:lnTo>
                    <a:pt x="1285372" y="889784"/>
                  </a:lnTo>
                  <a:lnTo>
                    <a:pt x="1287505" y="884783"/>
                  </a:lnTo>
                  <a:lnTo>
                    <a:pt x="1286642" y="881264"/>
                  </a:lnTo>
                  <a:close/>
                </a:path>
                <a:path w="17849850" h="11287760">
                  <a:moveTo>
                    <a:pt x="2081097" y="1217788"/>
                  </a:moveTo>
                  <a:lnTo>
                    <a:pt x="2072765" y="1214234"/>
                  </a:lnTo>
                  <a:lnTo>
                    <a:pt x="2069769" y="1215715"/>
                  </a:lnTo>
                  <a:lnTo>
                    <a:pt x="2067495" y="1221047"/>
                  </a:lnTo>
                  <a:lnTo>
                    <a:pt x="2068641" y="1223901"/>
                  </a:lnTo>
                  <a:lnTo>
                    <a:pt x="2071308" y="1225038"/>
                  </a:lnTo>
                  <a:lnTo>
                    <a:pt x="2071783" y="1224847"/>
                  </a:lnTo>
                  <a:lnTo>
                    <a:pt x="2077450" y="1227264"/>
                  </a:lnTo>
                  <a:lnTo>
                    <a:pt x="2080445" y="1225784"/>
                  </a:lnTo>
                  <a:lnTo>
                    <a:pt x="2082720" y="1220451"/>
                  </a:lnTo>
                  <a:lnTo>
                    <a:pt x="2081097" y="1217788"/>
                  </a:lnTo>
                  <a:close/>
                </a:path>
                <a:path w="17849850" h="11287760">
                  <a:moveTo>
                    <a:pt x="1201306" y="839348"/>
                  </a:moveTo>
                  <a:lnTo>
                    <a:pt x="1198121" y="840352"/>
                  </a:lnTo>
                  <a:lnTo>
                    <a:pt x="1196983" y="843019"/>
                  </a:lnTo>
                  <a:lnTo>
                    <a:pt x="1195512" y="845542"/>
                  </a:lnTo>
                  <a:lnTo>
                    <a:pt x="1196517" y="848729"/>
                  </a:lnTo>
                  <a:lnTo>
                    <a:pt x="1199041" y="850200"/>
                  </a:lnTo>
                  <a:lnTo>
                    <a:pt x="1204707" y="852617"/>
                  </a:lnTo>
                  <a:lnTo>
                    <a:pt x="1207751" y="851945"/>
                  </a:lnTo>
                  <a:lnTo>
                    <a:pt x="1208888" y="849279"/>
                  </a:lnTo>
                  <a:lnTo>
                    <a:pt x="1210359" y="846754"/>
                  </a:lnTo>
                  <a:lnTo>
                    <a:pt x="1209355" y="843569"/>
                  </a:lnTo>
                  <a:lnTo>
                    <a:pt x="1206831" y="842098"/>
                  </a:lnTo>
                  <a:lnTo>
                    <a:pt x="1203830" y="840819"/>
                  </a:lnTo>
                  <a:lnTo>
                    <a:pt x="1201306" y="839348"/>
                  </a:lnTo>
                  <a:close/>
                </a:path>
                <a:path w="17849850" h="11287760">
                  <a:moveTo>
                    <a:pt x="2162130" y="1247627"/>
                  </a:moveTo>
                  <a:lnTo>
                    <a:pt x="2153797" y="1244073"/>
                  </a:lnTo>
                  <a:lnTo>
                    <a:pt x="2150802" y="1245554"/>
                  </a:lnTo>
                  <a:lnTo>
                    <a:pt x="2148528" y="1250885"/>
                  </a:lnTo>
                  <a:lnTo>
                    <a:pt x="2149675" y="1253738"/>
                  </a:lnTo>
                  <a:lnTo>
                    <a:pt x="2152341" y="1254876"/>
                  </a:lnTo>
                  <a:lnTo>
                    <a:pt x="2152816" y="1254685"/>
                  </a:lnTo>
                  <a:lnTo>
                    <a:pt x="2158482" y="1257102"/>
                  </a:lnTo>
                  <a:lnTo>
                    <a:pt x="2161477" y="1255622"/>
                  </a:lnTo>
                  <a:lnTo>
                    <a:pt x="2163752" y="1250289"/>
                  </a:lnTo>
                  <a:lnTo>
                    <a:pt x="2162130" y="1247627"/>
                  </a:lnTo>
                  <a:close/>
                </a:path>
                <a:path w="17849850" h="11287760">
                  <a:moveTo>
                    <a:pt x="1124397" y="799843"/>
                  </a:moveTo>
                  <a:lnTo>
                    <a:pt x="1120877" y="800705"/>
                  </a:lnTo>
                  <a:lnTo>
                    <a:pt x="1119740" y="803372"/>
                  </a:lnTo>
                  <a:lnTo>
                    <a:pt x="1118269" y="805897"/>
                  </a:lnTo>
                  <a:lnTo>
                    <a:pt x="1119274" y="809082"/>
                  </a:lnTo>
                  <a:lnTo>
                    <a:pt x="1121798" y="810553"/>
                  </a:lnTo>
                  <a:lnTo>
                    <a:pt x="1127464" y="812970"/>
                  </a:lnTo>
                  <a:lnTo>
                    <a:pt x="1130508" y="812299"/>
                  </a:lnTo>
                  <a:lnTo>
                    <a:pt x="1131645" y="809633"/>
                  </a:lnTo>
                  <a:lnTo>
                    <a:pt x="1133116" y="807108"/>
                  </a:lnTo>
                  <a:lnTo>
                    <a:pt x="1132111" y="803922"/>
                  </a:lnTo>
                  <a:lnTo>
                    <a:pt x="1129587" y="802452"/>
                  </a:lnTo>
                  <a:lnTo>
                    <a:pt x="1126587" y="801172"/>
                  </a:lnTo>
                  <a:lnTo>
                    <a:pt x="1124397" y="799843"/>
                  </a:lnTo>
                  <a:close/>
                </a:path>
                <a:path w="17849850" h="11287760">
                  <a:moveTo>
                    <a:pt x="2242972" y="1276991"/>
                  </a:moveTo>
                  <a:lnTo>
                    <a:pt x="2234972" y="1273578"/>
                  </a:lnTo>
                  <a:lnTo>
                    <a:pt x="2231977" y="1275058"/>
                  </a:lnTo>
                  <a:lnTo>
                    <a:pt x="2229844" y="1280058"/>
                  </a:lnTo>
                  <a:lnTo>
                    <a:pt x="2230992" y="1282911"/>
                  </a:lnTo>
                  <a:lnTo>
                    <a:pt x="2239324" y="1286465"/>
                  </a:lnTo>
                  <a:lnTo>
                    <a:pt x="2242319" y="1284986"/>
                  </a:lnTo>
                  <a:lnTo>
                    <a:pt x="2244595" y="1279652"/>
                  </a:lnTo>
                  <a:lnTo>
                    <a:pt x="2242972" y="1276991"/>
                  </a:lnTo>
                  <a:close/>
                </a:path>
                <a:path w="17849850" h="11287760">
                  <a:moveTo>
                    <a:pt x="2324574" y="1305496"/>
                  </a:moveTo>
                  <a:lnTo>
                    <a:pt x="2321765" y="1304692"/>
                  </a:lnTo>
                  <a:lnTo>
                    <a:pt x="2316099" y="1302275"/>
                  </a:lnTo>
                  <a:lnTo>
                    <a:pt x="2313437" y="1303897"/>
                  </a:lnTo>
                  <a:lnTo>
                    <a:pt x="2311304" y="1308896"/>
                  </a:lnTo>
                  <a:lnTo>
                    <a:pt x="2312785" y="1311892"/>
                  </a:lnTo>
                  <a:lnTo>
                    <a:pt x="2321117" y="1315446"/>
                  </a:lnTo>
                  <a:lnTo>
                    <a:pt x="2323779" y="1313823"/>
                  </a:lnTo>
                  <a:lnTo>
                    <a:pt x="2326054" y="1308490"/>
                  </a:lnTo>
                  <a:lnTo>
                    <a:pt x="2324574" y="1305496"/>
                  </a:lnTo>
                  <a:close/>
                </a:path>
                <a:path w="17849850" h="11287760">
                  <a:moveTo>
                    <a:pt x="1048104" y="759814"/>
                  </a:moveTo>
                  <a:lnTo>
                    <a:pt x="1044585" y="760677"/>
                  </a:lnTo>
                  <a:lnTo>
                    <a:pt x="1043448" y="763343"/>
                  </a:lnTo>
                  <a:lnTo>
                    <a:pt x="1041977" y="765867"/>
                  </a:lnTo>
                  <a:lnTo>
                    <a:pt x="1042982" y="769053"/>
                  </a:lnTo>
                  <a:lnTo>
                    <a:pt x="1045506" y="770524"/>
                  </a:lnTo>
                  <a:lnTo>
                    <a:pt x="1051505" y="773083"/>
                  </a:lnTo>
                  <a:lnTo>
                    <a:pt x="1054692" y="772078"/>
                  </a:lnTo>
                  <a:lnTo>
                    <a:pt x="1055687" y="769746"/>
                  </a:lnTo>
                  <a:lnTo>
                    <a:pt x="1057158" y="767221"/>
                  </a:lnTo>
                  <a:lnTo>
                    <a:pt x="1056153" y="764036"/>
                  </a:lnTo>
                  <a:lnTo>
                    <a:pt x="1053628" y="762565"/>
                  </a:lnTo>
                  <a:lnTo>
                    <a:pt x="1050629" y="761285"/>
                  </a:lnTo>
                  <a:lnTo>
                    <a:pt x="1048104" y="759814"/>
                  </a:lnTo>
                  <a:close/>
                </a:path>
                <a:path w="17849850" h="11287760">
                  <a:moveTo>
                    <a:pt x="2405984" y="1333526"/>
                  </a:moveTo>
                  <a:lnTo>
                    <a:pt x="2403176" y="1332721"/>
                  </a:lnTo>
                  <a:lnTo>
                    <a:pt x="2397510" y="1330304"/>
                  </a:lnTo>
                  <a:lnTo>
                    <a:pt x="2394848" y="1331926"/>
                  </a:lnTo>
                  <a:lnTo>
                    <a:pt x="2392715" y="1336927"/>
                  </a:lnTo>
                  <a:lnTo>
                    <a:pt x="2394195" y="1339921"/>
                  </a:lnTo>
                  <a:lnTo>
                    <a:pt x="2402528" y="1343476"/>
                  </a:lnTo>
                  <a:lnTo>
                    <a:pt x="2405190" y="1341853"/>
                  </a:lnTo>
                  <a:lnTo>
                    <a:pt x="2407465" y="1336520"/>
                  </a:lnTo>
                  <a:lnTo>
                    <a:pt x="2405984" y="1333526"/>
                  </a:lnTo>
                  <a:close/>
                </a:path>
                <a:path w="17849850" h="11287760">
                  <a:moveTo>
                    <a:pt x="971857" y="717834"/>
                  </a:moveTo>
                  <a:lnTo>
                    <a:pt x="968670" y="718839"/>
                  </a:lnTo>
                  <a:lnTo>
                    <a:pt x="965729" y="723888"/>
                  </a:lnTo>
                  <a:lnTo>
                    <a:pt x="966733" y="727074"/>
                  </a:lnTo>
                  <a:lnTo>
                    <a:pt x="969116" y="728877"/>
                  </a:lnTo>
                  <a:lnTo>
                    <a:pt x="975116" y="731437"/>
                  </a:lnTo>
                  <a:lnTo>
                    <a:pt x="978301" y="730433"/>
                  </a:lnTo>
                  <a:lnTo>
                    <a:pt x="979297" y="728099"/>
                  </a:lnTo>
                  <a:lnTo>
                    <a:pt x="980767" y="725575"/>
                  </a:lnTo>
                  <a:lnTo>
                    <a:pt x="979763" y="722389"/>
                  </a:lnTo>
                  <a:lnTo>
                    <a:pt x="977381" y="720584"/>
                  </a:lnTo>
                  <a:lnTo>
                    <a:pt x="974381" y="719305"/>
                  </a:lnTo>
                  <a:lnTo>
                    <a:pt x="971857" y="717834"/>
                  </a:lnTo>
                  <a:close/>
                </a:path>
                <a:path w="17849850" h="11287760">
                  <a:moveTo>
                    <a:pt x="2487870" y="1361365"/>
                  </a:moveTo>
                  <a:lnTo>
                    <a:pt x="2485062" y="1360561"/>
                  </a:lnTo>
                  <a:lnTo>
                    <a:pt x="2479395" y="1358144"/>
                  </a:lnTo>
                  <a:lnTo>
                    <a:pt x="2476734" y="1359765"/>
                  </a:lnTo>
                  <a:lnTo>
                    <a:pt x="2474601" y="1364765"/>
                  </a:lnTo>
                  <a:lnTo>
                    <a:pt x="2476081" y="1367760"/>
                  </a:lnTo>
                  <a:lnTo>
                    <a:pt x="2478414" y="1368755"/>
                  </a:lnTo>
                  <a:lnTo>
                    <a:pt x="2478556" y="1368422"/>
                  </a:lnTo>
                  <a:lnTo>
                    <a:pt x="2484556" y="1370981"/>
                  </a:lnTo>
                  <a:lnTo>
                    <a:pt x="2487218" y="1369358"/>
                  </a:lnTo>
                  <a:lnTo>
                    <a:pt x="2489351" y="1364359"/>
                  </a:lnTo>
                  <a:lnTo>
                    <a:pt x="2487870" y="1361365"/>
                  </a:lnTo>
                  <a:close/>
                </a:path>
                <a:path w="17849850" h="11287760">
                  <a:moveTo>
                    <a:pt x="12097361" y="5454152"/>
                  </a:moveTo>
                  <a:lnTo>
                    <a:pt x="12094077" y="5453539"/>
                  </a:lnTo>
                  <a:lnTo>
                    <a:pt x="12091748" y="5455304"/>
                  </a:lnTo>
                  <a:lnTo>
                    <a:pt x="12089085" y="5456926"/>
                  </a:lnTo>
                  <a:lnTo>
                    <a:pt x="12088474" y="5460210"/>
                  </a:lnTo>
                  <a:lnTo>
                    <a:pt x="12090239" y="5462539"/>
                  </a:lnTo>
                  <a:lnTo>
                    <a:pt x="12091859" y="5465199"/>
                  </a:lnTo>
                  <a:lnTo>
                    <a:pt x="12092575" y="5466293"/>
                  </a:lnTo>
                  <a:lnTo>
                    <a:pt x="12094242" y="5467004"/>
                  </a:lnTo>
                  <a:lnTo>
                    <a:pt x="12094433" y="5467479"/>
                  </a:lnTo>
                  <a:lnTo>
                    <a:pt x="12096100" y="5468190"/>
                  </a:lnTo>
                  <a:lnTo>
                    <a:pt x="12097860" y="5467759"/>
                  </a:lnTo>
                  <a:lnTo>
                    <a:pt x="12099427" y="5466853"/>
                  </a:lnTo>
                  <a:lnTo>
                    <a:pt x="12101756" y="5465088"/>
                  </a:lnTo>
                  <a:lnTo>
                    <a:pt x="12102370" y="5461805"/>
                  </a:lnTo>
                  <a:lnTo>
                    <a:pt x="12100605" y="5459476"/>
                  </a:lnTo>
                  <a:lnTo>
                    <a:pt x="12097361" y="5454152"/>
                  </a:lnTo>
                  <a:close/>
                </a:path>
                <a:path w="17849850" h="11287760">
                  <a:moveTo>
                    <a:pt x="902417" y="678365"/>
                  </a:moveTo>
                  <a:lnTo>
                    <a:pt x="896751" y="675948"/>
                  </a:lnTo>
                  <a:lnTo>
                    <a:pt x="893374" y="676477"/>
                  </a:lnTo>
                  <a:lnTo>
                    <a:pt x="891098" y="681811"/>
                  </a:lnTo>
                  <a:lnTo>
                    <a:pt x="891770" y="684854"/>
                  </a:lnTo>
                  <a:lnTo>
                    <a:pt x="894152" y="686658"/>
                  </a:lnTo>
                  <a:lnTo>
                    <a:pt x="900151" y="689217"/>
                  </a:lnTo>
                  <a:lnTo>
                    <a:pt x="903338" y="688212"/>
                  </a:lnTo>
                  <a:lnTo>
                    <a:pt x="905471" y="683213"/>
                  </a:lnTo>
                  <a:lnTo>
                    <a:pt x="904799" y="680168"/>
                  </a:lnTo>
                  <a:lnTo>
                    <a:pt x="902417" y="678365"/>
                  </a:lnTo>
                  <a:close/>
                </a:path>
                <a:path w="17849850" h="11287760">
                  <a:moveTo>
                    <a:pt x="2570041" y="1388537"/>
                  </a:moveTo>
                  <a:lnTo>
                    <a:pt x="2567232" y="1387733"/>
                  </a:lnTo>
                  <a:lnTo>
                    <a:pt x="2561566" y="1385315"/>
                  </a:lnTo>
                  <a:lnTo>
                    <a:pt x="2558904" y="1386937"/>
                  </a:lnTo>
                  <a:lnTo>
                    <a:pt x="2556771" y="1391938"/>
                  </a:lnTo>
                  <a:lnTo>
                    <a:pt x="2558252" y="1394932"/>
                  </a:lnTo>
                  <a:lnTo>
                    <a:pt x="2560585" y="1395927"/>
                  </a:lnTo>
                  <a:lnTo>
                    <a:pt x="2560727" y="1395594"/>
                  </a:lnTo>
                  <a:lnTo>
                    <a:pt x="2566726" y="1398153"/>
                  </a:lnTo>
                  <a:lnTo>
                    <a:pt x="2569388" y="1396531"/>
                  </a:lnTo>
                  <a:lnTo>
                    <a:pt x="2571663" y="1391197"/>
                  </a:lnTo>
                  <a:lnTo>
                    <a:pt x="2570041" y="1388537"/>
                  </a:lnTo>
                  <a:close/>
                </a:path>
                <a:path w="17849850" h="11287760">
                  <a:moveTo>
                    <a:pt x="2652162" y="1414899"/>
                  </a:moveTo>
                  <a:lnTo>
                    <a:pt x="2649211" y="1414429"/>
                  </a:lnTo>
                  <a:lnTo>
                    <a:pt x="2646212" y="1413149"/>
                  </a:lnTo>
                  <a:lnTo>
                    <a:pt x="2643403" y="1412345"/>
                  </a:lnTo>
                  <a:lnTo>
                    <a:pt x="2640741" y="1413968"/>
                  </a:lnTo>
                  <a:lnTo>
                    <a:pt x="2638608" y="1418967"/>
                  </a:lnTo>
                  <a:lnTo>
                    <a:pt x="2640089" y="1421962"/>
                  </a:lnTo>
                  <a:lnTo>
                    <a:pt x="2642422" y="1422957"/>
                  </a:lnTo>
                  <a:lnTo>
                    <a:pt x="2642897" y="1422766"/>
                  </a:lnTo>
                  <a:lnTo>
                    <a:pt x="2646230" y="1424187"/>
                  </a:lnTo>
                  <a:lnTo>
                    <a:pt x="2649039" y="1424991"/>
                  </a:lnTo>
                  <a:lnTo>
                    <a:pt x="2651701" y="1423370"/>
                  </a:lnTo>
                  <a:lnTo>
                    <a:pt x="2652839" y="1420703"/>
                  </a:lnTo>
                  <a:lnTo>
                    <a:pt x="2653642" y="1417895"/>
                  </a:lnTo>
                  <a:lnTo>
                    <a:pt x="2652162" y="1414899"/>
                  </a:lnTo>
                  <a:close/>
                </a:path>
                <a:path w="17849850" h="11287760">
                  <a:moveTo>
                    <a:pt x="822356" y="632394"/>
                  </a:moveTo>
                  <a:lnTo>
                    <a:pt x="819312" y="633066"/>
                  </a:lnTo>
                  <a:lnTo>
                    <a:pt x="816371" y="638114"/>
                  </a:lnTo>
                  <a:lnTo>
                    <a:pt x="817041" y="641159"/>
                  </a:lnTo>
                  <a:lnTo>
                    <a:pt x="819423" y="642963"/>
                  </a:lnTo>
                  <a:lnTo>
                    <a:pt x="825423" y="645522"/>
                  </a:lnTo>
                  <a:lnTo>
                    <a:pt x="828467" y="644851"/>
                  </a:lnTo>
                  <a:lnTo>
                    <a:pt x="829463" y="642517"/>
                  </a:lnTo>
                  <a:lnTo>
                    <a:pt x="830933" y="639993"/>
                  </a:lnTo>
                  <a:lnTo>
                    <a:pt x="830262" y="636949"/>
                  </a:lnTo>
                  <a:lnTo>
                    <a:pt x="827880" y="635145"/>
                  </a:lnTo>
                  <a:lnTo>
                    <a:pt x="824880" y="633865"/>
                  </a:lnTo>
                  <a:lnTo>
                    <a:pt x="822356" y="632394"/>
                  </a:lnTo>
                  <a:close/>
                </a:path>
                <a:path w="17849850" h="11287760">
                  <a:moveTo>
                    <a:pt x="2734283" y="1441264"/>
                  </a:moveTo>
                  <a:lnTo>
                    <a:pt x="2731474" y="1440459"/>
                  </a:lnTo>
                  <a:lnTo>
                    <a:pt x="2728475" y="1439180"/>
                  </a:lnTo>
                  <a:lnTo>
                    <a:pt x="2725667" y="1438375"/>
                  </a:lnTo>
                  <a:lnTo>
                    <a:pt x="2723005" y="1439997"/>
                  </a:lnTo>
                  <a:lnTo>
                    <a:pt x="2720872" y="1444997"/>
                  </a:lnTo>
                  <a:lnTo>
                    <a:pt x="2722352" y="1447992"/>
                  </a:lnTo>
                  <a:lnTo>
                    <a:pt x="2724685" y="1448988"/>
                  </a:lnTo>
                  <a:lnTo>
                    <a:pt x="2725161" y="1448797"/>
                  </a:lnTo>
                  <a:lnTo>
                    <a:pt x="2728494" y="1450218"/>
                  </a:lnTo>
                  <a:lnTo>
                    <a:pt x="2731302" y="1451022"/>
                  </a:lnTo>
                  <a:lnTo>
                    <a:pt x="2733964" y="1449400"/>
                  </a:lnTo>
                  <a:lnTo>
                    <a:pt x="2735102" y="1446733"/>
                  </a:lnTo>
                  <a:lnTo>
                    <a:pt x="2735906" y="1443925"/>
                  </a:lnTo>
                  <a:lnTo>
                    <a:pt x="2734283" y="1441264"/>
                  </a:lnTo>
                  <a:close/>
                </a:path>
                <a:path w="17849850" h="11287760">
                  <a:moveTo>
                    <a:pt x="749005" y="587317"/>
                  </a:moveTo>
                  <a:lnTo>
                    <a:pt x="745628" y="587846"/>
                  </a:lnTo>
                  <a:lnTo>
                    <a:pt x="743054" y="592265"/>
                  </a:lnTo>
                  <a:lnTo>
                    <a:pt x="742687" y="592895"/>
                  </a:lnTo>
                  <a:lnTo>
                    <a:pt x="743357" y="595939"/>
                  </a:lnTo>
                  <a:lnTo>
                    <a:pt x="745598" y="598076"/>
                  </a:lnTo>
                  <a:lnTo>
                    <a:pt x="751597" y="600635"/>
                  </a:lnTo>
                  <a:lnTo>
                    <a:pt x="754308" y="599822"/>
                  </a:lnTo>
                  <a:lnTo>
                    <a:pt x="755257" y="598257"/>
                  </a:lnTo>
                  <a:lnTo>
                    <a:pt x="757107" y="595107"/>
                  </a:lnTo>
                  <a:lnTo>
                    <a:pt x="756436" y="592063"/>
                  </a:lnTo>
                  <a:lnTo>
                    <a:pt x="754196" y="589925"/>
                  </a:lnTo>
                  <a:lnTo>
                    <a:pt x="751196" y="588646"/>
                  </a:lnTo>
                  <a:lnTo>
                    <a:pt x="749005" y="587317"/>
                  </a:lnTo>
                  <a:close/>
                </a:path>
                <a:path w="17849850" h="11287760">
                  <a:moveTo>
                    <a:pt x="2816689" y="1466960"/>
                  </a:moveTo>
                  <a:lnTo>
                    <a:pt x="2813739" y="1466489"/>
                  </a:lnTo>
                  <a:lnTo>
                    <a:pt x="2810739" y="1465209"/>
                  </a:lnTo>
                  <a:lnTo>
                    <a:pt x="2807930" y="1464404"/>
                  </a:lnTo>
                  <a:lnTo>
                    <a:pt x="2805269" y="1466027"/>
                  </a:lnTo>
                  <a:lnTo>
                    <a:pt x="2803136" y="1471028"/>
                  </a:lnTo>
                  <a:lnTo>
                    <a:pt x="2804616" y="1474022"/>
                  </a:lnTo>
                  <a:lnTo>
                    <a:pt x="2806949" y="1475017"/>
                  </a:lnTo>
                  <a:lnTo>
                    <a:pt x="2807424" y="1474826"/>
                  </a:lnTo>
                  <a:lnTo>
                    <a:pt x="2810758" y="1476248"/>
                  </a:lnTo>
                  <a:lnTo>
                    <a:pt x="2813567" y="1477052"/>
                  </a:lnTo>
                  <a:lnTo>
                    <a:pt x="2816227" y="1475430"/>
                  </a:lnTo>
                  <a:lnTo>
                    <a:pt x="2817365" y="1472763"/>
                  </a:lnTo>
                  <a:lnTo>
                    <a:pt x="2818170" y="1469954"/>
                  </a:lnTo>
                  <a:lnTo>
                    <a:pt x="2816689" y="1466960"/>
                  </a:lnTo>
                  <a:close/>
                </a:path>
                <a:path w="17849850" h="11287760">
                  <a:moveTo>
                    <a:pt x="2899095" y="1492656"/>
                  </a:moveTo>
                  <a:lnTo>
                    <a:pt x="2896145" y="1492185"/>
                  </a:lnTo>
                  <a:lnTo>
                    <a:pt x="2893145" y="1490906"/>
                  </a:lnTo>
                  <a:lnTo>
                    <a:pt x="2890336" y="1490102"/>
                  </a:lnTo>
                  <a:lnTo>
                    <a:pt x="2887674" y="1491725"/>
                  </a:lnTo>
                  <a:lnTo>
                    <a:pt x="2886537" y="1494390"/>
                  </a:lnTo>
                  <a:lnTo>
                    <a:pt x="2885733" y="1497198"/>
                  </a:lnTo>
                  <a:lnTo>
                    <a:pt x="2887022" y="1499718"/>
                  </a:lnTo>
                  <a:lnTo>
                    <a:pt x="2889355" y="1500713"/>
                  </a:lnTo>
                  <a:lnTo>
                    <a:pt x="2889497" y="1500380"/>
                  </a:lnTo>
                  <a:lnTo>
                    <a:pt x="2893164" y="1501944"/>
                  </a:lnTo>
                  <a:lnTo>
                    <a:pt x="2895972" y="1502748"/>
                  </a:lnTo>
                  <a:lnTo>
                    <a:pt x="2898634" y="1501127"/>
                  </a:lnTo>
                  <a:lnTo>
                    <a:pt x="2899771" y="1498461"/>
                  </a:lnTo>
                  <a:lnTo>
                    <a:pt x="2900575" y="1495652"/>
                  </a:lnTo>
                  <a:lnTo>
                    <a:pt x="2899095" y="1492656"/>
                  </a:lnTo>
                  <a:close/>
                </a:path>
                <a:path w="17849850" h="11287760">
                  <a:moveTo>
                    <a:pt x="676414" y="541381"/>
                  </a:moveTo>
                  <a:lnTo>
                    <a:pt x="673037" y="541911"/>
                  </a:lnTo>
                  <a:lnTo>
                    <a:pt x="670463" y="546329"/>
                  </a:lnTo>
                  <a:lnTo>
                    <a:pt x="670095" y="546961"/>
                  </a:lnTo>
                  <a:lnTo>
                    <a:pt x="670767" y="550004"/>
                  </a:lnTo>
                  <a:lnTo>
                    <a:pt x="673007" y="552142"/>
                  </a:lnTo>
                  <a:lnTo>
                    <a:pt x="679339" y="554843"/>
                  </a:lnTo>
                  <a:lnTo>
                    <a:pt x="682050" y="554029"/>
                  </a:lnTo>
                  <a:lnTo>
                    <a:pt x="682999" y="552465"/>
                  </a:lnTo>
                  <a:lnTo>
                    <a:pt x="684850" y="549314"/>
                  </a:lnTo>
                  <a:lnTo>
                    <a:pt x="684178" y="546269"/>
                  </a:lnTo>
                  <a:lnTo>
                    <a:pt x="681939" y="544132"/>
                  </a:lnTo>
                  <a:lnTo>
                    <a:pt x="678939" y="542852"/>
                  </a:lnTo>
                  <a:lnTo>
                    <a:pt x="676414" y="541381"/>
                  </a:lnTo>
                  <a:close/>
                </a:path>
                <a:path w="17849850" h="11287760">
                  <a:moveTo>
                    <a:pt x="12047662" y="5384103"/>
                  </a:moveTo>
                  <a:lnTo>
                    <a:pt x="12044380" y="5383491"/>
                  </a:lnTo>
                  <a:lnTo>
                    <a:pt x="12039722" y="5387019"/>
                  </a:lnTo>
                  <a:lnTo>
                    <a:pt x="12039110" y="5390303"/>
                  </a:lnTo>
                  <a:lnTo>
                    <a:pt x="12042638" y="5394960"/>
                  </a:lnTo>
                  <a:lnTo>
                    <a:pt x="12043020" y="5395911"/>
                  </a:lnTo>
                  <a:lnTo>
                    <a:pt x="12046685" y="5397474"/>
                  </a:lnTo>
                  <a:lnTo>
                    <a:pt x="12048445" y="5397043"/>
                  </a:lnTo>
                  <a:lnTo>
                    <a:pt x="12050014" y="5396136"/>
                  </a:lnTo>
                  <a:lnTo>
                    <a:pt x="12052342" y="5394371"/>
                  </a:lnTo>
                  <a:lnTo>
                    <a:pt x="12052956" y="5391088"/>
                  </a:lnTo>
                  <a:lnTo>
                    <a:pt x="12047662" y="5384103"/>
                  </a:lnTo>
                  <a:close/>
                </a:path>
                <a:path w="17849850" h="11287760">
                  <a:moveTo>
                    <a:pt x="2981785" y="1517687"/>
                  </a:moveTo>
                  <a:lnTo>
                    <a:pt x="2978834" y="1517216"/>
                  </a:lnTo>
                  <a:lnTo>
                    <a:pt x="2975835" y="1515936"/>
                  </a:lnTo>
                  <a:lnTo>
                    <a:pt x="2973026" y="1515132"/>
                  </a:lnTo>
                  <a:lnTo>
                    <a:pt x="2970364" y="1516754"/>
                  </a:lnTo>
                  <a:lnTo>
                    <a:pt x="2969227" y="1519421"/>
                  </a:lnTo>
                  <a:lnTo>
                    <a:pt x="2968423" y="1522229"/>
                  </a:lnTo>
                  <a:lnTo>
                    <a:pt x="2969712" y="1524749"/>
                  </a:lnTo>
                  <a:lnTo>
                    <a:pt x="2972378" y="1525886"/>
                  </a:lnTo>
                  <a:lnTo>
                    <a:pt x="2972854" y="1525695"/>
                  </a:lnTo>
                  <a:lnTo>
                    <a:pt x="2975853" y="1526975"/>
                  </a:lnTo>
                  <a:lnTo>
                    <a:pt x="2978662" y="1527779"/>
                  </a:lnTo>
                  <a:lnTo>
                    <a:pt x="2981324" y="1526156"/>
                  </a:lnTo>
                  <a:lnTo>
                    <a:pt x="2982461" y="1523490"/>
                  </a:lnTo>
                  <a:lnTo>
                    <a:pt x="2983265" y="1520682"/>
                  </a:lnTo>
                  <a:lnTo>
                    <a:pt x="2981785" y="1517687"/>
                  </a:lnTo>
                  <a:close/>
                </a:path>
                <a:path w="17849850" h="11287760">
                  <a:moveTo>
                    <a:pt x="604534" y="493780"/>
                  </a:moveTo>
                  <a:lnTo>
                    <a:pt x="601157" y="494310"/>
                  </a:lnTo>
                  <a:lnTo>
                    <a:pt x="599686" y="496834"/>
                  </a:lnTo>
                  <a:lnTo>
                    <a:pt x="597882" y="499216"/>
                  </a:lnTo>
                  <a:lnTo>
                    <a:pt x="598411" y="502594"/>
                  </a:lnTo>
                  <a:lnTo>
                    <a:pt x="600936" y="504064"/>
                  </a:lnTo>
                  <a:lnTo>
                    <a:pt x="603318" y="505868"/>
                  </a:lnTo>
                  <a:lnTo>
                    <a:pt x="604318" y="506294"/>
                  </a:lnTo>
                  <a:lnTo>
                    <a:pt x="604176" y="506628"/>
                  </a:lnTo>
                  <a:lnTo>
                    <a:pt x="606509" y="507623"/>
                  </a:lnTo>
                  <a:lnTo>
                    <a:pt x="609219" y="506810"/>
                  </a:lnTo>
                  <a:lnTo>
                    <a:pt x="610548" y="504619"/>
                  </a:lnTo>
                  <a:lnTo>
                    <a:pt x="612352" y="502236"/>
                  </a:lnTo>
                  <a:lnTo>
                    <a:pt x="611823" y="498860"/>
                  </a:lnTo>
                  <a:lnTo>
                    <a:pt x="609299" y="497389"/>
                  </a:lnTo>
                  <a:lnTo>
                    <a:pt x="604534" y="493780"/>
                  </a:lnTo>
                  <a:close/>
                </a:path>
                <a:path w="17849850" h="11287760">
                  <a:moveTo>
                    <a:pt x="3064476" y="1542716"/>
                  </a:moveTo>
                  <a:lnTo>
                    <a:pt x="3061525" y="1542246"/>
                  </a:lnTo>
                  <a:lnTo>
                    <a:pt x="3058525" y="1540966"/>
                  </a:lnTo>
                  <a:lnTo>
                    <a:pt x="3055716" y="1540162"/>
                  </a:lnTo>
                  <a:lnTo>
                    <a:pt x="3053055" y="1541785"/>
                  </a:lnTo>
                  <a:lnTo>
                    <a:pt x="3051918" y="1544451"/>
                  </a:lnTo>
                  <a:lnTo>
                    <a:pt x="3051113" y="1547260"/>
                  </a:lnTo>
                  <a:lnTo>
                    <a:pt x="3052402" y="1549778"/>
                  </a:lnTo>
                  <a:lnTo>
                    <a:pt x="3055069" y="1550916"/>
                  </a:lnTo>
                  <a:lnTo>
                    <a:pt x="3055544" y="1550726"/>
                  </a:lnTo>
                  <a:lnTo>
                    <a:pt x="3058544" y="1552005"/>
                  </a:lnTo>
                  <a:lnTo>
                    <a:pt x="3061352" y="1552810"/>
                  </a:lnTo>
                  <a:lnTo>
                    <a:pt x="3064347" y="1551329"/>
                  </a:lnTo>
                  <a:lnTo>
                    <a:pt x="3065955" y="1545712"/>
                  </a:lnTo>
                  <a:lnTo>
                    <a:pt x="3064476" y="1542716"/>
                  </a:lnTo>
                  <a:close/>
                </a:path>
                <a:path w="17849850" h="11287760">
                  <a:moveTo>
                    <a:pt x="3147308" y="1567414"/>
                  </a:moveTo>
                  <a:lnTo>
                    <a:pt x="3144357" y="1566943"/>
                  </a:lnTo>
                  <a:lnTo>
                    <a:pt x="3141357" y="1565663"/>
                  </a:lnTo>
                  <a:lnTo>
                    <a:pt x="3138549" y="1564858"/>
                  </a:lnTo>
                  <a:lnTo>
                    <a:pt x="3135887" y="1566481"/>
                  </a:lnTo>
                  <a:lnTo>
                    <a:pt x="3134749" y="1569148"/>
                  </a:lnTo>
                  <a:lnTo>
                    <a:pt x="3133945" y="1571957"/>
                  </a:lnTo>
                  <a:lnTo>
                    <a:pt x="3135234" y="1574476"/>
                  </a:lnTo>
                  <a:lnTo>
                    <a:pt x="3137901" y="1575613"/>
                  </a:lnTo>
                  <a:lnTo>
                    <a:pt x="3138377" y="1575422"/>
                  </a:lnTo>
                  <a:lnTo>
                    <a:pt x="3141376" y="1576701"/>
                  </a:lnTo>
                  <a:lnTo>
                    <a:pt x="3144185" y="1577506"/>
                  </a:lnTo>
                  <a:lnTo>
                    <a:pt x="3146846" y="1575884"/>
                  </a:lnTo>
                  <a:lnTo>
                    <a:pt x="3147984" y="1573217"/>
                  </a:lnTo>
                  <a:lnTo>
                    <a:pt x="3148788" y="1570408"/>
                  </a:lnTo>
                  <a:lnTo>
                    <a:pt x="3147308" y="1567414"/>
                  </a:lnTo>
                  <a:close/>
                </a:path>
                <a:path w="17849850" h="11287760">
                  <a:moveTo>
                    <a:pt x="533223" y="444846"/>
                  </a:moveTo>
                  <a:lnTo>
                    <a:pt x="530179" y="445517"/>
                  </a:lnTo>
                  <a:lnTo>
                    <a:pt x="526571" y="450282"/>
                  </a:lnTo>
                  <a:lnTo>
                    <a:pt x="527242" y="453325"/>
                  </a:lnTo>
                  <a:lnTo>
                    <a:pt x="532006" y="456933"/>
                  </a:lnTo>
                  <a:lnTo>
                    <a:pt x="535339" y="458355"/>
                  </a:lnTo>
                  <a:lnTo>
                    <a:pt x="537908" y="457875"/>
                  </a:lnTo>
                  <a:lnTo>
                    <a:pt x="539236" y="455684"/>
                  </a:lnTo>
                  <a:lnTo>
                    <a:pt x="541041" y="453302"/>
                  </a:lnTo>
                  <a:lnTo>
                    <a:pt x="540369" y="450258"/>
                  </a:lnTo>
                  <a:lnTo>
                    <a:pt x="533223" y="444846"/>
                  </a:lnTo>
                  <a:close/>
                </a:path>
                <a:path w="17849850" h="11287760">
                  <a:moveTo>
                    <a:pt x="3230092" y="1591301"/>
                  </a:moveTo>
                  <a:lnTo>
                    <a:pt x="3227141" y="1590830"/>
                  </a:lnTo>
                  <a:lnTo>
                    <a:pt x="3224141" y="1589551"/>
                  </a:lnTo>
                  <a:lnTo>
                    <a:pt x="3221666" y="1588889"/>
                  </a:lnTo>
                  <a:lnTo>
                    <a:pt x="3219003" y="1590511"/>
                  </a:lnTo>
                  <a:lnTo>
                    <a:pt x="3217866" y="1593178"/>
                  </a:lnTo>
                  <a:lnTo>
                    <a:pt x="3217062" y="1595986"/>
                  </a:lnTo>
                  <a:lnTo>
                    <a:pt x="3218351" y="1598506"/>
                  </a:lnTo>
                  <a:lnTo>
                    <a:pt x="3220684" y="1599501"/>
                  </a:lnTo>
                  <a:lnTo>
                    <a:pt x="3220493" y="1599026"/>
                  </a:lnTo>
                  <a:lnTo>
                    <a:pt x="3220826" y="1599168"/>
                  </a:lnTo>
                  <a:lnTo>
                    <a:pt x="3221302" y="1598977"/>
                  </a:lnTo>
                  <a:lnTo>
                    <a:pt x="3224301" y="1600256"/>
                  </a:lnTo>
                  <a:lnTo>
                    <a:pt x="3227110" y="1601060"/>
                  </a:lnTo>
                  <a:lnTo>
                    <a:pt x="3229772" y="1599438"/>
                  </a:lnTo>
                  <a:lnTo>
                    <a:pt x="3230910" y="1596772"/>
                  </a:lnTo>
                  <a:lnTo>
                    <a:pt x="3231572" y="1594296"/>
                  </a:lnTo>
                  <a:lnTo>
                    <a:pt x="3230092" y="1591301"/>
                  </a:lnTo>
                  <a:close/>
                </a:path>
                <a:path w="17849850" h="11287760">
                  <a:moveTo>
                    <a:pt x="3312875" y="1615189"/>
                  </a:moveTo>
                  <a:lnTo>
                    <a:pt x="3309924" y="1614718"/>
                  </a:lnTo>
                  <a:lnTo>
                    <a:pt x="3306924" y="1613439"/>
                  </a:lnTo>
                  <a:lnTo>
                    <a:pt x="3304449" y="1612777"/>
                  </a:lnTo>
                  <a:lnTo>
                    <a:pt x="3301787" y="1614400"/>
                  </a:lnTo>
                  <a:lnTo>
                    <a:pt x="3300448" y="1617768"/>
                  </a:lnTo>
                  <a:lnTo>
                    <a:pt x="3299845" y="1619875"/>
                  </a:lnTo>
                  <a:lnTo>
                    <a:pt x="3301134" y="1622393"/>
                  </a:lnTo>
                  <a:lnTo>
                    <a:pt x="3303467" y="1623388"/>
                  </a:lnTo>
                  <a:lnTo>
                    <a:pt x="3303610" y="1623055"/>
                  </a:lnTo>
                  <a:lnTo>
                    <a:pt x="3303943" y="1623197"/>
                  </a:lnTo>
                  <a:lnTo>
                    <a:pt x="3304419" y="1623006"/>
                  </a:lnTo>
                  <a:lnTo>
                    <a:pt x="3307418" y="1624286"/>
                  </a:lnTo>
                  <a:lnTo>
                    <a:pt x="3309894" y="1624948"/>
                  </a:lnTo>
                  <a:lnTo>
                    <a:pt x="3313031" y="1623135"/>
                  </a:lnTo>
                  <a:lnTo>
                    <a:pt x="3314355" y="1618185"/>
                  </a:lnTo>
                  <a:lnTo>
                    <a:pt x="3312875" y="1615189"/>
                  </a:lnTo>
                  <a:close/>
                </a:path>
                <a:path w="17849850" h="11287760">
                  <a:moveTo>
                    <a:pt x="11996254" y="5315293"/>
                  </a:moveTo>
                  <a:lnTo>
                    <a:pt x="11992969" y="5314679"/>
                  </a:lnTo>
                  <a:lnTo>
                    <a:pt x="11988313" y="5318209"/>
                  </a:lnTo>
                  <a:lnTo>
                    <a:pt x="11987701" y="5321494"/>
                  </a:lnTo>
                  <a:lnTo>
                    <a:pt x="11991228" y="5326150"/>
                  </a:lnTo>
                  <a:lnTo>
                    <a:pt x="11991611" y="5327101"/>
                  </a:lnTo>
                  <a:lnTo>
                    <a:pt x="11995611" y="5328807"/>
                  </a:lnTo>
                  <a:lnTo>
                    <a:pt x="11997228" y="5328709"/>
                  </a:lnTo>
                  <a:lnTo>
                    <a:pt x="11998939" y="5327469"/>
                  </a:lnTo>
                  <a:lnTo>
                    <a:pt x="12001268" y="5325705"/>
                  </a:lnTo>
                  <a:lnTo>
                    <a:pt x="12001881" y="5322420"/>
                  </a:lnTo>
                  <a:lnTo>
                    <a:pt x="12000117" y="5320092"/>
                  </a:lnTo>
                  <a:lnTo>
                    <a:pt x="11998018" y="5317622"/>
                  </a:lnTo>
                  <a:lnTo>
                    <a:pt x="11996254" y="5315293"/>
                  </a:lnTo>
                  <a:close/>
                </a:path>
                <a:path w="17849850" h="11287760">
                  <a:moveTo>
                    <a:pt x="463622" y="394671"/>
                  </a:moveTo>
                  <a:lnTo>
                    <a:pt x="460245" y="395200"/>
                  </a:lnTo>
                  <a:lnTo>
                    <a:pt x="456637" y="399964"/>
                  </a:lnTo>
                  <a:lnTo>
                    <a:pt x="457313" y="403011"/>
                  </a:lnTo>
                  <a:lnTo>
                    <a:pt x="462073" y="406616"/>
                  </a:lnTo>
                  <a:lnTo>
                    <a:pt x="465406" y="408038"/>
                  </a:lnTo>
                  <a:lnTo>
                    <a:pt x="467640" y="407416"/>
                  </a:lnTo>
                  <a:lnTo>
                    <a:pt x="469303" y="405367"/>
                  </a:lnTo>
                  <a:lnTo>
                    <a:pt x="471107" y="402985"/>
                  </a:lnTo>
                  <a:lnTo>
                    <a:pt x="470436" y="399940"/>
                  </a:lnTo>
                  <a:lnTo>
                    <a:pt x="465671" y="396333"/>
                  </a:lnTo>
                  <a:lnTo>
                    <a:pt x="463622" y="394671"/>
                  </a:lnTo>
                  <a:close/>
                </a:path>
                <a:path w="17849850" h="11287760">
                  <a:moveTo>
                    <a:pt x="3395991" y="1639219"/>
                  </a:moveTo>
                  <a:lnTo>
                    <a:pt x="3393040" y="1638749"/>
                  </a:lnTo>
                  <a:lnTo>
                    <a:pt x="3390040" y="1637469"/>
                  </a:lnTo>
                  <a:lnTo>
                    <a:pt x="3387565" y="1636807"/>
                  </a:lnTo>
                  <a:lnTo>
                    <a:pt x="3384571" y="1638287"/>
                  </a:lnTo>
                  <a:lnTo>
                    <a:pt x="3382963" y="1643904"/>
                  </a:lnTo>
                  <a:lnTo>
                    <a:pt x="3384251" y="1646424"/>
                  </a:lnTo>
                  <a:lnTo>
                    <a:pt x="3386584" y="1647419"/>
                  </a:lnTo>
                  <a:lnTo>
                    <a:pt x="3386726" y="1647086"/>
                  </a:lnTo>
                  <a:lnTo>
                    <a:pt x="3387060" y="1647228"/>
                  </a:lnTo>
                  <a:lnTo>
                    <a:pt x="3387535" y="1647037"/>
                  </a:lnTo>
                  <a:lnTo>
                    <a:pt x="3390535" y="1648316"/>
                  </a:lnTo>
                  <a:lnTo>
                    <a:pt x="3393010" y="1648978"/>
                  </a:lnTo>
                  <a:lnTo>
                    <a:pt x="3396006" y="1647498"/>
                  </a:lnTo>
                  <a:lnTo>
                    <a:pt x="3397614" y="1641882"/>
                  </a:lnTo>
                  <a:lnTo>
                    <a:pt x="3395991" y="1639219"/>
                  </a:lnTo>
                  <a:close/>
                </a:path>
                <a:path w="17849850" h="11287760">
                  <a:moveTo>
                    <a:pt x="3478917" y="1662775"/>
                  </a:moveTo>
                  <a:lnTo>
                    <a:pt x="3475966" y="1662304"/>
                  </a:lnTo>
                  <a:lnTo>
                    <a:pt x="3472966" y="1661024"/>
                  </a:lnTo>
                  <a:lnTo>
                    <a:pt x="3470491" y="1660362"/>
                  </a:lnTo>
                  <a:lnTo>
                    <a:pt x="3467496" y="1661842"/>
                  </a:lnTo>
                  <a:lnTo>
                    <a:pt x="3466692" y="1664650"/>
                  </a:lnTo>
                  <a:lnTo>
                    <a:pt x="3466030" y="1667126"/>
                  </a:lnTo>
                  <a:lnTo>
                    <a:pt x="3467319" y="1669646"/>
                  </a:lnTo>
                  <a:lnTo>
                    <a:pt x="3469986" y="1670783"/>
                  </a:lnTo>
                  <a:lnTo>
                    <a:pt x="3470461" y="1670592"/>
                  </a:lnTo>
                  <a:lnTo>
                    <a:pt x="3473460" y="1671871"/>
                  </a:lnTo>
                  <a:lnTo>
                    <a:pt x="3476269" y="1672675"/>
                  </a:lnTo>
                  <a:lnTo>
                    <a:pt x="3478931" y="1671053"/>
                  </a:lnTo>
                  <a:lnTo>
                    <a:pt x="3480539" y="1665437"/>
                  </a:lnTo>
                  <a:lnTo>
                    <a:pt x="3478917" y="1662775"/>
                  </a:lnTo>
                  <a:close/>
                </a:path>
                <a:path w="17849850" h="11287760">
                  <a:moveTo>
                    <a:pt x="394115" y="343354"/>
                  </a:moveTo>
                  <a:lnTo>
                    <a:pt x="390880" y="343550"/>
                  </a:lnTo>
                  <a:lnTo>
                    <a:pt x="389076" y="345932"/>
                  </a:lnTo>
                  <a:lnTo>
                    <a:pt x="387414" y="347980"/>
                  </a:lnTo>
                  <a:lnTo>
                    <a:pt x="387610" y="351215"/>
                  </a:lnTo>
                  <a:lnTo>
                    <a:pt x="392374" y="354823"/>
                  </a:lnTo>
                  <a:lnTo>
                    <a:pt x="393708" y="355392"/>
                  </a:lnTo>
                  <a:lnTo>
                    <a:pt x="393232" y="355583"/>
                  </a:lnTo>
                  <a:lnTo>
                    <a:pt x="395565" y="356579"/>
                  </a:lnTo>
                  <a:lnTo>
                    <a:pt x="397943" y="355622"/>
                  </a:lnTo>
                  <a:lnTo>
                    <a:pt x="399462" y="353908"/>
                  </a:lnTo>
                  <a:lnTo>
                    <a:pt x="401124" y="351858"/>
                  </a:lnTo>
                  <a:lnTo>
                    <a:pt x="400928" y="348624"/>
                  </a:lnTo>
                  <a:lnTo>
                    <a:pt x="396164" y="345016"/>
                  </a:lnTo>
                  <a:lnTo>
                    <a:pt x="394115" y="343354"/>
                  </a:lnTo>
                  <a:close/>
                </a:path>
                <a:path w="17849850" h="11287760">
                  <a:moveTo>
                    <a:pt x="3561985" y="1685995"/>
                  </a:moveTo>
                  <a:lnTo>
                    <a:pt x="3559034" y="1685524"/>
                  </a:lnTo>
                  <a:lnTo>
                    <a:pt x="3556035" y="1684245"/>
                  </a:lnTo>
                  <a:lnTo>
                    <a:pt x="3553225" y="1683441"/>
                  </a:lnTo>
                  <a:lnTo>
                    <a:pt x="3550563" y="1685063"/>
                  </a:lnTo>
                  <a:lnTo>
                    <a:pt x="3549759" y="1687871"/>
                  </a:lnTo>
                  <a:lnTo>
                    <a:pt x="3549097" y="1690347"/>
                  </a:lnTo>
                  <a:lnTo>
                    <a:pt x="3550386" y="1692867"/>
                  </a:lnTo>
                  <a:lnTo>
                    <a:pt x="3553053" y="1694005"/>
                  </a:lnTo>
                  <a:lnTo>
                    <a:pt x="3553528" y="1693813"/>
                  </a:lnTo>
                  <a:lnTo>
                    <a:pt x="3556528" y="1695093"/>
                  </a:lnTo>
                  <a:lnTo>
                    <a:pt x="3559337" y="1695897"/>
                  </a:lnTo>
                  <a:lnTo>
                    <a:pt x="3561999" y="1694274"/>
                  </a:lnTo>
                  <a:lnTo>
                    <a:pt x="3563607" y="1688657"/>
                  </a:lnTo>
                  <a:lnTo>
                    <a:pt x="3561985" y="1685995"/>
                  </a:lnTo>
                  <a:close/>
                </a:path>
                <a:path w="17849850" h="11287760">
                  <a:moveTo>
                    <a:pt x="11941944" y="5246822"/>
                  </a:moveTo>
                  <a:lnTo>
                    <a:pt x="11938851" y="5246683"/>
                  </a:lnTo>
                  <a:lnTo>
                    <a:pt x="11934194" y="5250212"/>
                  </a:lnTo>
                  <a:lnTo>
                    <a:pt x="11934056" y="5253305"/>
                  </a:lnTo>
                  <a:lnTo>
                    <a:pt x="11935820" y="5255634"/>
                  </a:lnTo>
                  <a:lnTo>
                    <a:pt x="11937919" y="5258105"/>
                  </a:lnTo>
                  <a:lnTo>
                    <a:pt x="11938301" y="5259056"/>
                  </a:lnTo>
                  <a:lnTo>
                    <a:pt x="11941300" y="5260336"/>
                  </a:lnTo>
                  <a:lnTo>
                    <a:pt x="11943394" y="5260047"/>
                  </a:lnTo>
                  <a:lnTo>
                    <a:pt x="11945105" y="5258806"/>
                  </a:lnTo>
                  <a:lnTo>
                    <a:pt x="11947434" y="5257042"/>
                  </a:lnTo>
                  <a:lnTo>
                    <a:pt x="11947571" y="5253949"/>
                  </a:lnTo>
                  <a:lnTo>
                    <a:pt x="11945806" y="5251620"/>
                  </a:lnTo>
                  <a:lnTo>
                    <a:pt x="11943708" y="5249149"/>
                  </a:lnTo>
                  <a:lnTo>
                    <a:pt x="11941944" y="5246822"/>
                  </a:lnTo>
                  <a:close/>
                </a:path>
                <a:path w="17849850" h="11287760">
                  <a:moveTo>
                    <a:pt x="3645195" y="1708883"/>
                  </a:moveTo>
                  <a:lnTo>
                    <a:pt x="3642244" y="1708413"/>
                  </a:lnTo>
                  <a:lnTo>
                    <a:pt x="3639244" y="1707133"/>
                  </a:lnTo>
                  <a:lnTo>
                    <a:pt x="3636436" y="1706329"/>
                  </a:lnTo>
                  <a:lnTo>
                    <a:pt x="3633773" y="1707952"/>
                  </a:lnTo>
                  <a:lnTo>
                    <a:pt x="3632969" y="1710760"/>
                  </a:lnTo>
                  <a:lnTo>
                    <a:pt x="3632307" y="1713235"/>
                  </a:lnTo>
                  <a:lnTo>
                    <a:pt x="3633596" y="1715755"/>
                  </a:lnTo>
                  <a:lnTo>
                    <a:pt x="3636262" y="1716893"/>
                  </a:lnTo>
                  <a:lnTo>
                    <a:pt x="3636738" y="1716701"/>
                  </a:lnTo>
                  <a:lnTo>
                    <a:pt x="3639738" y="1717981"/>
                  </a:lnTo>
                  <a:lnTo>
                    <a:pt x="3642546" y="1718785"/>
                  </a:lnTo>
                  <a:lnTo>
                    <a:pt x="3645209" y="1717163"/>
                  </a:lnTo>
                  <a:lnTo>
                    <a:pt x="3646817" y="1711545"/>
                  </a:lnTo>
                  <a:lnTo>
                    <a:pt x="3645195" y="1708883"/>
                  </a:lnTo>
                  <a:close/>
                </a:path>
                <a:path w="17849850" h="11287760">
                  <a:moveTo>
                    <a:pt x="326270" y="289988"/>
                  </a:moveTo>
                  <a:lnTo>
                    <a:pt x="323034" y="290184"/>
                  </a:lnTo>
                  <a:lnTo>
                    <a:pt x="319427" y="294947"/>
                  </a:lnTo>
                  <a:lnTo>
                    <a:pt x="319623" y="298183"/>
                  </a:lnTo>
                  <a:lnTo>
                    <a:pt x="324387" y="301791"/>
                  </a:lnTo>
                  <a:lnTo>
                    <a:pt x="325720" y="302360"/>
                  </a:lnTo>
                  <a:lnTo>
                    <a:pt x="325577" y="302693"/>
                  </a:lnTo>
                  <a:lnTo>
                    <a:pt x="327577" y="303547"/>
                  </a:lnTo>
                  <a:lnTo>
                    <a:pt x="330288" y="302733"/>
                  </a:lnTo>
                  <a:lnTo>
                    <a:pt x="331808" y="301017"/>
                  </a:lnTo>
                  <a:lnTo>
                    <a:pt x="333612" y="298635"/>
                  </a:lnTo>
                  <a:lnTo>
                    <a:pt x="333416" y="295400"/>
                  </a:lnTo>
                  <a:lnTo>
                    <a:pt x="326270" y="289988"/>
                  </a:lnTo>
                  <a:close/>
                </a:path>
                <a:path w="17849850" h="11287760">
                  <a:moveTo>
                    <a:pt x="3728072" y="1731629"/>
                  </a:moveTo>
                  <a:lnTo>
                    <a:pt x="3725121" y="1731159"/>
                  </a:lnTo>
                  <a:lnTo>
                    <a:pt x="3722454" y="1730021"/>
                  </a:lnTo>
                  <a:lnTo>
                    <a:pt x="3719646" y="1729217"/>
                  </a:lnTo>
                  <a:lnTo>
                    <a:pt x="3716984" y="1730839"/>
                  </a:lnTo>
                  <a:lnTo>
                    <a:pt x="3716179" y="1733648"/>
                  </a:lnTo>
                  <a:lnTo>
                    <a:pt x="3715517" y="1736123"/>
                  </a:lnTo>
                  <a:lnTo>
                    <a:pt x="3716806" y="1738644"/>
                  </a:lnTo>
                  <a:lnTo>
                    <a:pt x="3719139" y="1739639"/>
                  </a:lnTo>
                  <a:lnTo>
                    <a:pt x="3719615" y="1739448"/>
                  </a:lnTo>
                  <a:lnTo>
                    <a:pt x="3722615" y="1740727"/>
                  </a:lnTo>
                  <a:lnTo>
                    <a:pt x="3725423" y="1741531"/>
                  </a:lnTo>
                  <a:lnTo>
                    <a:pt x="3728085" y="1739908"/>
                  </a:lnTo>
                  <a:lnTo>
                    <a:pt x="3729693" y="1734291"/>
                  </a:lnTo>
                  <a:lnTo>
                    <a:pt x="3728072" y="1731629"/>
                  </a:lnTo>
                  <a:close/>
                </a:path>
                <a:path w="17849850" h="11287760">
                  <a:moveTo>
                    <a:pt x="3811757" y="1754326"/>
                  </a:moveTo>
                  <a:lnTo>
                    <a:pt x="3808806" y="1753856"/>
                  </a:lnTo>
                  <a:lnTo>
                    <a:pt x="3805806" y="1752576"/>
                  </a:lnTo>
                  <a:lnTo>
                    <a:pt x="3802997" y="1751772"/>
                  </a:lnTo>
                  <a:lnTo>
                    <a:pt x="3800336" y="1753393"/>
                  </a:lnTo>
                  <a:lnTo>
                    <a:pt x="3799531" y="1756203"/>
                  </a:lnTo>
                  <a:lnTo>
                    <a:pt x="3798869" y="1758678"/>
                  </a:lnTo>
                  <a:lnTo>
                    <a:pt x="3800158" y="1761197"/>
                  </a:lnTo>
                  <a:lnTo>
                    <a:pt x="3802825" y="1762335"/>
                  </a:lnTo>
                  <a:lnTo>
                    <a:pt x="3803300" y="1762143"/>
                  </a:lnTo>
                  <a:lnTo>
                    <a:pt x="3806300" y="1763423"/>
                  </a:lnTo>
                  <a:lnTo>
                    <a:pt x="3809108" y="1764228"/>
                  </a:lnTo>
                  <a:lnTo>
                    <a:pt x="3811771" y="1762606"/>
                  </a:lnTo>
                  <a:lnTo>
                    <a:pt x="3813379" y="1756988"/>
                  </a:lnTo>
                  <a:lnTo>
                    <a:pt x="3811757" y="1754326"/>
                  </a:lnTo>
                  <a:close/>
                </a:path>
                <a:path w="17849850" h="11287760">
                  <a:moveTo>
                    <a:pt x="259611" y="234765"/>
                  </a:moveTo>
                  <a:lnTo>
                    <a:pt x="256375" y="234961"/>
                  </a:lnTo>
                  <a:lnTo>
                    <a:pt x="252768" y="239724"/>
                  </a:lnTo>
                  <a:lnTo>
                    <a:pt x="252963" y="242960"/>
                  </a:lnTo>
                  <a:lnTo>
                    <a:pt x="255346" y="244764"/>
                  </a:lnTo>
                  <a:lnTo>
                    <a:pt x="257585" y="246901"/>
                  </a:lnTo>
                  <a:lnTo>
                    <a:pt x="260918" y="248323"/>
                  </a:lnTo>
                  <a:lnTo>
                    <a:pt x="263487" y="247843"/>
                  </a:lnTo>
                  <a:lnTo>
                    <a:pt x="265007" y="246127"/>
                  </a:lnTo>
                  <a:lnTo>
                    <a:pt x="266811" y="243745"/>
                  </a:lnTo>
                  <a:lnTo>
                    <a:pt x="266615" y="240510"/>
                  </a:lnTo>
                  <a:lnTo>
                    <a:pt x="264232" y="238707"/>
                  </a:lnTo>
                  <a:lnTo>
                    <a:pt x="261993" y="236569"/>
                  </a:lnTo>
                  <a:lnTo>
                    <a:pt x="259611" y="234765"/>
                  </a:lnTo>
                  <a:close/>
                </a:path>
                <a:path w="17849850" h="11287760">
                  <a:moveTo>
                    <a:pt x="3895251" y="1776548"/>
                  </a:moveTo>
                  <a:lnTo>
                    <a:pt x="3892300" y="1776077"/>
                  </a:lnTo>
                  <a:lnTo>
                    <a:pt x="3889301" y="1774798"/>
                  </a:lnTo>
                  <a:lnTo>
                    <a:pt x="3886492" y="1773994"/>
                  </a:lnTo>
                  <a:lnTo>
                    <a:pt x="3883830" y="1775615"/>
                  </a:lnTo>
                  <a:lnTo>
                    <a:pt x="3883026" y="1778424"/>
                  </a:lnTo>
                  <a:lnTo>
                    <a:pt x="3882363" y="1780900"/>
                  </a:lnTo>
                  <a:lnTo>
                    <a:pt x="3883653" y="1783419"/>
                  </a:lnTo>
                  <a:lnTo>
                    <a:pt x="3886653" y="1784698"/>
                  </a:lnTo>
                  <a:lnTo>
                    <a:pt x="3887127" y="1784508"/>
                  </a:lnTo>
                  <a:lnTo>
                    <a:pt x="3889794" y="1785646"/>
                  </a:lnTo>
                  <a:lnTo>
                    <a:pt x="3892603" y="1786450"/>
                  </a:lnTo>
                  <a:lnTo>
                    <a:pt x="3895265" y="1784827"/>
                  </a:lnTo>
                  <a:lnTo>
                    <a:pt x="3896873" y="1779210"/>
                  </a:lnTo>
                  <a:lnTo>
                    <a:pt x="3895251" y="1776548"/>
                  </a:lnTo>
                  <a:close/>
                </a:path>
                <a:path w="17849850" h="11287760">
                  <a:moveTo>
                    <a:pt x="11887448" y="5180634"/>
                  </a:moveTo>
                  <a:lnTo>
                    <a:pt x="11884354" y="5180497"/>
                  </a:lnTo>
                  <a:lnTo>
                    <a:pt x="11879697" y="5184025"/>
                  </a:lnTo>
                  <a:lnTo>
                    <a:pt x="11879560" y="5187118"/>
                  </a:lnTo>
                  <a:lnTo>
                    <a:pt x="11881325" y="5189446"/>
                  </a:lnTo>
                  <a:lnTo>
                    <a:pt x="11883420" y="5191917"/>
                  </a:lnTo>
                  <a:lnTo>
                    <a:pt x="11883803" y="5192868"/>
                  </a:lnTo>
                  <a:lnTo>
                    <a:pt x="11886802" y="5194147"/>
                  </a:lnTo>
                  <a:lnTo>
                    <a:pt x="11888895" y="5193858"/>
                  </a:lnTo>
                  <a:lnTo>
                    <a:pt x="11890607" y="5192618"/>
                  </a:lnTo>
                  <a:lnTo>
                    <a:pt x="11892935" y="5190854"/>
                  </a:lnTo>
                  <a:lnTo>
                    <a:pt x="11893073" y="5187761"/>
                  </a:lnTo>
                  <a:lnTo>
                    <a:pt x="11891308" y="5185432"/>
                  </a:lnTo>
                  <a:lnTo>
                    <a:pt x="11889211" y="5182963"/>
                  </a:lnTo>
                  <a:lnTo>
                    <a:pt x="11887448" y="5180634"/>
                  </a:lnTo>
                  <a:close/>
                </a:path>
                <a:path w="17849850" h="11287760">
                  <a:moveTo>
                    <a:pt x="3978412" y="1798627"/>
                  </a:moveTo>
                  <a:lnTo>
                    <a:pt x="3975461" y="1798156"/>
                  </a:lnTo>
                  <a:lnTo>
                    <a:pt x="3972795" y="1797019"/>
                  </a:lnTo>
                  <a:lnTo>
                    <a:pt x="3969986" y="1796215"/>
                  </a:lnTo>
                  <a:lnTo>
                    <a:pt x="3967324" y="1797836"/>
                  </a:lnTo>
                  <a:lnTo>
                    <a:pt x="3966520" y="1800646"/>
                  </a:lnTo>
                  <a:lnTo>
                    <a:pt x="3965858" y="1803121"/>
                  </a:lnTo>
                  <a:lnTo>
                    <a:pt x="3967147" y="1805640"/>
                  </a:lnTo>
                  <a:lnTo>
                    <a:pt x="3969481" y="1806636"/>
                  </a:lnTo>
                  <a:lnTo>
                    <a:pt x="3969956" y="1806444"/>
                  </a:lnTo>
                  <a:lnTo>
                    <a:pt x="3972956" y="1807724"/>
                  </a:lnTo>
                  <a:lnTo>
                    <a:pt x="3975765" y="1808528"/>
                  </a:lnTo>
                  <a:lnTo>
                    <a:pt x="3978426" y="1806906"/>
                  </a:lnTo>
                  <a:lnTo>
                    <a:pt x="3980034" y="1801289"/>
                  </a:lnTo>
                  <a:lnTo>
                    <a:pt x="3978412" y="1798627"/>
                  </a:lnTo>
                  <a:close/>
                </a:path>
                <a:path w="17849850" h="11287760">
                  <a:moveTo>
                    <a:pt x="194520" y="178635"/>
                  </a:moveTo>
                  <a:lnTo>
                    <a:pt x="190952" y="178688"/>
                  </a:lnTo>
                  <a:lnTo>
                    <a:pt x="189148" y="181070"/>
                  </a:lnTo>
                  <a:lnTo>
                    <a:pt x="187153" y="182977"/>
                  </a:lnTo>
                  <a:lnTo>
                    <a:pt x="187207" y="186545"/>
                  </a:lnTo>
                  <a:lnTo>
                    <a:pt x="189589" y="188349"/>
                  </a:lnTo>
                  <a:lnTo>
                    <a:pt x="191828" y="190487"/>
                  </a:lnTo>
                  <a:lnTo>
                    <a:pt x="193495" y="191198"/>
                  </a:lnTo>
                  <a:lnTo>
                    <a:pt x="193019" y="191389"/>
                  </a:lnTo>
                  <a:lnTo>
                    <a:pt x="195019" y="192242"/>
                  </a:lnTo>
                  <a:lnTo>
                    <a:pt x="197588" y="191761"/>
                  </a:lnTo>
                  <a:lnTo>
                    <a:pt x="199108" y="190045"/>
                  </a:lnTo>
                  <a:lnTo>
                    <a:pt x="201102" y="188140"/>
                  </a:lnTo>
                  <a:lnTo>
                    <a:pt x="201049" y="184572"/>
                  </a:lnTo>
                  <a:lnTo>
                    <a:pt x="198667" y="182768"/>
                  </a:lnTo>
                  <a:lnTo>
                    <a:pt x="196427" y="180630"/>
                  </a:lnTo>
                  <a:lnTo>
                    <a:pt x="194520" y="178635"/>
                  </a:lnTo>
                  <a:close/>
                </a:path>
                <a:path w="17849850" h="11287760">
                  <a:moveTo>
                    <a:pt x="4061906" y="1820848"/>
                  </a:moveTo>
                  <a:lnTo>
                    <a:pt x="4058955" y="1820378"/>
                  </a:lnTo>
                  <a:lnTo>
                    <a:pt x="4056289" y="1819241"/>
                  </a:lnTo>
                  <a:lnTo>
                    <a:pt x="4053481" y="1818437"/>
                  </a:lnTo>
                  <a:lnTo>
                    <a:pt x="4050819" y="1820058"/>
                  </a:lnTo>
                  <a:lnTo>
                    <a:pt x="4050014" y="1822867"/>
                  </a:lnTo>
                  <a:lnTo>
                    <a:pt x="4049352" y="1825343"/>
                  </a:lnTo>
                  <a:lnTo>
                    <a:pt x="4050642" y="1827862"/>
                  </a:lnTo>
                  <a:lnTo>
                    <a:pt x="4052975" y="1828857"/>
                  </a:lnTo>
                  <a:lnTo>
                    <a:pt x="4053450" y="1828667"/>
                  </a:lnTo>
                  <a:lnTo>
                    <a:pt x="4056449" y="1829947"/>
                  </a:lnTo>
                  <a:lnTo>
                    <a:pt x="4059258" y="1830751"/>
                  </a:lnTo>
                  <a:lnTo>
                    <a:pt x="4061920" y="1829128"/>
                  </a:lnTo>
                  <a:lnTo>
                    <a:pt x="4063528" y="1823511"/>
                  </a:lnTo>
                  <a:lnTo>
                    <a:pt x="4061906" y="1820848"/>
                  </a:lnTo>
                  <a:close/>
                </a:path>
                <a:path w="17849850" h="11287760">
                  <a:moveTo>
                    <a:pt x="4145876" y="1842879"/>
                  </a:moveTo>
                  <a:lnTo>
                    <a:pt x="4142925" y="1842408"/>
                  </a:lnTo>
                  <a:lnTo>
                    <a:pt x="4139925" y="1841128"/>
                  </a:lnTo>
                  <a:lnTo>
                    <a:pt x="4137116" y="1840324"/>
                  </a:lnTo>
                  <a:lnTo>
                    <a:pt x="4134455" y="1841946"/>
                  </a:lnTo>
                  <a:lnTo>
                    <a:pt x="4133651" y="1844755"/>
                  </a:lnTo>
                  <a:lnTo>
                    <a:pt x="4132989" y="1847231"/>
                  </a:lnTo>
                  <a:lnTo>
                    <a:pt x="4134278" y="1849750"/>
                  </a:lnTo>
                  <a:lnTo>
                    <a:pt x="4136944" y="1850887"/>
                  </a:lnTo>
                  <a:lnTo>
                    <a:pt x="4137420" y="1850696"/>
                  </a:lnTo>
                  <a:lnTo>
                    <a:pt x="4140419" y="1851976"/>
                  </a:lnTo>
                  <a:lnTo>
                    <a:pt x="4143228" y="1852780"/>
                  </a:lnTo>
                  <a:lnTo>
                    <a:pt x="4145889" y="1851158"/>
                  </a:lnTo>
                  <a:lnTo>
                    <a:pt x="4147498" y="1845541"/>
                  </a:lnTo>
                  <a:lnTo>
                    <a:pt x="4145876" y="1842879"/>
                  </a:lnTo>
                  <a:close/>
                </a:path>
                <a:path w="17849850" h="11287760">
                  <a:moveTo>
                    <a:pt x="11830572" y="5115401"/>
                  </a:moveTo>
                  <a:lnTo>
                    <a:pt x="11827146" y="5115122"/>
                  </a:lnTo>
                  <a:lnTo>
                    <a:pt x="11823155" y="5118935"/>
                  </a:lnTo>
                  <a:lnTo>
                    <a:pt x="11822876" y="5122361"/>
                  </a:lnTo>
                  <a:lnTo>
                    <a:pt x="11824783" y="5124356"/>
                  </a:lnTo>
                  <a:lnTo>
                    <a:pt x="11827406" y="5127445"/>
                  </a:lnTo>
                  <a:lnTo>
                    <a:pt x="11830405" y="5128725"/>
                  </a:lnTo>
                  <a:lnTo>
                    <a:pt x="11832832" y="5128578"/>
                  </a:lnTo>
                  <a:lnTo>
                    <a:pt x="11834210" y="5127195"/>
                  </a:lnTo>
                  <a:lnTo>
                    <a:pt x="11836205" y="5125290"/>
                  </a:lnTo>
                  <a:lnTo>
                    <a:pt x="11836484" y="5121863"/>
                  </a:lnTo>
                  <a:lnTo>
                    <a:pt x="11834577" y="5119868"/>
                  </a:lnTo>
                  <a:lnTo>
                    <a:pt x="11832479" y="5117397"/>
                  </a:lnTo>
                  <a:lnTo>
                    <a:pt x="11830572" y="5115401"/>
                  </a:lnTo>
                  <a:close/>
                </a:path>
                <a:path w="17849850" h="11287760">
                  <a:moveTo>
                    <a:pt x="130332" y="121313"/>
                  </a:moveTo>
                  <a:lnTo>
                    <a:pt x="127097" y="121509"/>
                  </a:lnTo>
                  <a:lnTo>
                    <a:pt x="125101" y="123416"/>
                  </a:lnTo>
                  <a:lnTo>
                    <a:pt x="123440" y="125464"/>
                  </a:lnTo>
                  <a:lnTo>
                    <a:pt x="123636" y="128700"/>
                  </a:lnTo>
                  <a:lnTo>
                    <a:pt x="125542" y="130695"/>
                  </a:lnTo>
                  <a:lnTo>
                    <a:pt x="127782" y="132832"/>
                  </a:lnTo>
                  <a:lnTo>
                    <a:pt x="129449" y="133542"/>
                  </a:lnTo>
                  <a:lnTo>
                    <a:pt x="128973" y="133734"/>
                  </a:lnTo>
                  <a:lnTo>
                    <a:pt x="130973" y="134587"/>
                  </a:lnTo>
                  <a:lnTo>
                    <a:pt x="133539" y="134107"/>
                  </a:lnTo>
                  <a:lnTo>
                    <a:pt x="135061" y="132392"/>
                  </a:lnTo>
                  <a:lnTo>
                    <a:pt x="136723" y="130342"/>
                  </a:lnTo>
                  <a:lnTo>
                    <a:pt x="136527" y="127108"/>
                  </a:lnTo>
                  <a:lnTo>
                    <a:pt x="134621" y="125112"/>
                  </a:lnTo>
                  <a:lnTo>
                    <a:pt x="132381" y="122975"/>
                  </a:lnTo>
                  <a:lnTo>
                    <a:pt x="130332" y="121313"/>
                  </a:lnTo>
                  <a:close/>
                </a:path>
                <a:path w="17849850" h="11287760">
                  <a:moveTo>
                    <a:pt x="4229513" y="1864767"/>
                  </a:moveTo>
                  <a:lnTo>
                    <a:pt x="4226562" y="1864296"/>
                  </a:lnTo>
                  <a:lnTo>
                    <a:pt x="4223562" y="1863017"/>
                  </a:lnTo>
                  <a:lnTo>
                    <a:pt x="4220753" y="1862213"/>
                  </a:lnTo>
                  <a:lnTo>
                    <a:pt x="4218092" y="1863834"/>
                  </a:lnTo>
                  <a:lnTo>
                    <a:pt x="4217287" y="1866643"/>
                  </a:lnTo>
                  <a:lnTo>
                    <a:pt x="4216625" y="1869119"/>
                  </a:lnTo>
                  <a:lnTo>
                    <a:pt x="4217914" y="1871638"/>
                  </a:lnTo>
                  <a:lnTo>
                    <a:pt x="4220581" y="1872775"/>
                  </a:lnTo>
                  <a:lnTo>
                    <a:pt x="4221056" y="1872584"/>
                  </a:lnTo>
                  <a:lnTo>
                    <a:pt x="4224056" y="1873864"/>
                  </a:lnTo>
                  <a:lnTo>
                    <a:pt x="4226864" y="1874669"/>
                  </a:lnTo>
                  <a:lnTo>
                    <a:pt x="4229526" y="1873046"/>
                  </a:lnTo>
                  <a:lnTo>
                    <a:pt x="4231134" y="1867429"/>
                  </a:lnTo>
                  <a:lnTo>
                    <a:pt x="4229513" y="1864767"/>
                  </a:lnTo>
                  <a:close/>
                </a:path>
                <a:path w="17849850" h="11287760">
                  <a:moveTo>
                    <a:pt x="4312958" y="1886179"/>
                  </a:moveTo>
                  <a:lnTo>
                    <a:pt x="4310007" y="1885709"/>
                  </a:lnTo>
                  <a:lnTo>
                    <a:pt x="4307007" y="1884429"/>
                  </a:lnTo>
                  <a:lnTo>
                    <a:pt x="4304198" y="1883625"/>
                  </a:lnTo>
                  <a:lnTo>
                    <a:pt x="4301537" y="1885247"/>
                  </a:lnTo>
                  <a:lnTo>
                    <a:pt x="4300733" y="1888056"/>
                  </a:lnTo>
                  <a:lnTo>
                    <a:pt x="4300071" y="1890532"/>
                  </a:lnTo>
                  <a:lnTo>
                    <a:pt x="4301360" y="1893052"/>
                  </a:lnTo>
                  <a:lnTo>
                    <a:pt x="4304359" y="1894331"/>
                  </a:lnTo>
                  <a:lnTo>
                    <a:pt x="4304835" y="1894140"/>
                  </a:lnTo>
                  <a:lnTo>
                    <a:pt x="4307501" y="1895278"/>
                  </a:lnTo>
                  <a:lnTo>
                    <a:pt x="4310310" y="1896082"/>
                  </a:lnTo>
                  <a:lnTo>
                    <a:pt x="4312972" y="1894459"/>
                  </a:lnTo>
                  <a:lnTo>
                    <a:pt x="4314580" y="1888842"/>
                  </a:lnTo>
                  <a:lnTo>
                    <a:pt x="4312958" y="1886179"/>
                  </a:lnTo>
                  <a:close/>
                </a:path>
                <a:path w="17849850" h="11287760">
                  <a:moveTo>
                    <a:pt x="68423" y="61419"/>
                  </a:moveTo>
                  <a:lnTo>
                    <a:pt x="65188" y="61615"/>
                  </a:lnTo>
                  <a:lnTo>
                    <a:pt x="63193" y="63521"/>
                  </a:lnTo>
                  <a:lnTo>
                    <a:pt x="61055" y="65761"/>
                  </a:lnTo>
                  <a:lnTo>
                    <a:pt x="61251" y="68997"/>
                  </a:lnTo>
                  <a:lnTo>
                    <a:pt x="63158" y="70992"/>
                  </a:lnTo>
                  <a:lnTo>
                    <a:pt x="65398" y="73129"/>
                  </a:lnTo>
                  <a:lnTo>
                    <a:pt x="67065" y="73839"/>
                  </a:lnTo>
                  <a:lnTo>
                    <a:pt x="67255" y="74315"/>
                  </a:lnTo>
                  <a:lnTo>
                    <a:pt x="68922" y="75026"/>
                  </a:lnTo>
                  <a:lnTo>
                    <a:pt x="71348" y="74880"/>
                  </a:lnTo>
                  <a:lnTo>
                    <a:pt x="72868" y="73164"/>
                  </a:lnTo>
                  <a:lnTo>
                    <a:pt x="75006" y="70924"/>
                  </a:lnTo>
                  <a:lnTo>
                    <a:pt x="74809" y="67689"/>
                  </a:lnTo>
                  <a:lnTo>
                    <a:pt x="72903" y="65694"/>
                  </a:lnTo>
                  <a:lnTo>
                    <a:pt x="68423" y="61419"/>
                  </a:lnTo>
                  <a:close/>
                </a:path>
                <a:path w="17849850" h="11287760">
                  <a:moveTo>
                    <a:pt x="4396594" y="1908067"/>
                  </a:moveTo>
                  <a:lnTo>
                    <a:pt x="4393643" y="1907597"/>
                  </a:lnTo>
                  <a:lnTo>
                    <a:pt x="4390644" y="1906317"/>
                  </a:lnTo>
                  <a:lnTo>
                    <a:pt x="4387835" y="1905513"/>
                  </a:lnTo>
                  <a:lnTo>
                    <a:pt x="4385173" y="1907135"/>
                  </a:lnTo>
                  <a:lnTo>
                    <a:pt x="4384369" y="1909944"/>
                  </a:lnTo>
                  <a:lnTo>
                    <a:pt x="4383707" y="1912420"/>
                  </a:lnTo>
                  <a:lnTo>
                    <a:pt x="4384996" y="1914940"/>
                  </a:lnTo>
                  <a:lnTo>
                    <a:pt x="4387662" y="1916077"/>
                  </a:lnTo>
                  <a:lnTo>
                    <a:pt x="4388138" y="1915886"/>
                  </a:lnTo>
                  <a:lnTo>
                    <a:pt x="4391137" y="1917166"/>
                  </a:lnTo>
                  <a:lnTo>
                    <a:pt x="4393946" y="1917970"/>
                  </a:lnTo>
                  <a:lnTo>
                    <a:pt x="4396608" y="1916347"/>
                  </a:lnTo>
                  <a:lnTo>
                    <a:pt x="4398216" y="1910730"/>
                  </a:lnTo>
                  <a:lnTo>
                    <a:pt x="4396594" y="1908067"/>
                  </a:lnTo>
                  <a:close/>
                </a:path>
                <a:path w="17849850" h="11287760">
                  <a:moveTo>
                    <a:pt x="11772512" y="5052028"/>
                  </a:moveTo>
                  <a:lnTo>
                    <a:pt x="11768944" y="5052081"/>
                  </a:lnTo>
                  <a:lnTo>
                    <a:pt x="11766948" y="5053988"/>
                  </a:lnTo>
                  <a:lnTo>
                    <a:pt x="11764621" y="5055752"/>
                  </a:lnTo>
                  <a:lnTo>
                    <a:pt x="11764675" y="5059321"/>
                  </a:lnTo>
                  <a:lnTo>
                    <a:pt x="11766580" y="5061316"/>
                  </a:lnTo>
                  <a:lnTo>
                    <a:pt x="11768818" y="5063453"/>
                  </a:lnTo>
                  <a:lnTo>
                    <a:pt x="11769343" y="5064071"/>
                  </a:lnTo>
                  <a:lnTo>
                    <a:pt x="11770676" y="5064639"/>
                  </a:lnTo>
                  <a:lnTo>
                    <a:pt x="11770534" y="5064973"/>
                  </a:lnTo>
                  <a:lnTo>
                    <a:pt x="11772201" y="5065684"/>
                  </a:lnTo>
                  <a:lnTo>
                    <a:pt x="11774770" y="5065204"/>
                  </a:lnTo>
                  <a:lnTo>
                    <a:pt x="11776147" y="5063821"/>
                  </a:lnTo>
                  <a:lnTo>
                    <a:pt x="11778476" y="5062056"/>
                  </a:lnTo>
                  <a:lnTo>
                    <a:pt x="11778422" y="5058488"/>
                  </a:lnTo>
                  <a:lnTo>
                    <a:pt x="11776516" y="5056493"/>
                  </a:lnTo>
                  <a:lnTo>
                    <a:pt x="11774277" y="5054355"/>
                  </a:lnTo>
                  <a:lnTo>
                    <a:pt x="11772512" y="5052028"/>
                  </a:lnTo>
                  <a:close/>
                </a:path>
                <a:path w="17849850" h="11287760">
                  <a:moveTo>
                    <a:pt x="4479706" y="1929338"/>
                  </a:moveTo>
                  <a:lnTo>
                    <a:pt x="4476755" y="1928867"/>
                  </a:lnTo>
                  <a:lnTo>
                    <a:pt x="4474089" y="1927730"/>
                  </a:lnTo>
                  <a:lnTo>
                    <a:pt x="4471280" y="1926926"/>
                  </a:lnTo>
                  <a:lnTo>
                    <a:pt x="4468618" y="1928548"/>
                  </a:lnTo>
                  <a:lnTo>
                    <a:pt x="4467814" y="1931356"/>
                  </a:lnTo>
                  <a:lnTo>
                    <a:pt x="4467152" y="1933832"/>
                  </a:lnTo>
                  <a:lnTo>
                    <a:pt x="4468441" y="1936352"/>
                  </a:lnTo>
                  <a:lnTo>
                    <a:pt x="4471108" y="1937490"/>
                  </a:lnTo>
                  <a:lnTo>
                    <a:pt x="4471583" y="1937299"/>
                  </a:lnTo>
                  <a:lnTo>
                    <a:pt x="4474250" y="1938436"/>
                  </a:lnTo>
                  <a:lnTo>
                    <a:pt x="4477058" y="1939240"/>
                  </a:lnTo>
                  <a:lnTo>
                    <a:pt x="4479720" y="1937617"/>
                  </a:lnTo>
                  <a:lnTo>
                    <a:pt x="4481328" y="1932000"/>
                  </a:lnTo>
                  <a:lnTo>
                    <a:pt x="4479706" y="1929338"/>
                  </a:lnTo>
                  <a:close/>
                </a:path>
                <a:path w="17849850" h="11287760">
                  <a:moveTo>
                    <a:pt x="4563293" y="1950418"/>
                  </a:moveTo>
                  <a:lnTo>
                    <a:pt x="4560201" y="1950280"/>
                  </a:lnTo>
                  <a:lnTo>
                    <a:pt x="4557534" y="1949142"/>
                  </a:lnTo>
                  <a:lnTo>
                    <a:pt x="4554726" y="1948338"/>
                  </a:lnTo>
                  <a:lnTo>
                    <a:pt x="4552064" y="1949961"/>
                  </a:lnTo>
                  <a:lnTo>
                    <a:pt x="4551260" y="1952769"/>
                  </a:lnTo>
                  <a:lnTo>
                    <a:pt x="4550598" y="1955245"/>
                  </a:lnTo>
                  <a:lnTo>
                    <a:pt x="4551886" y="1957765"/>
                  </a:lnTo>
                  <a:lnTo>
                    <a:pt x="4554553" y="1958902"/>
                  </a:lnTo>
                  <a:lnTo>
                    <a:pt x="4555029" y="1958711"/>
                  </a:lnTo>
                  <a:lnTo>
                    <a:pt x="4557695" y="1959849"/>
                  </a:lnTo>
                  <a:lnTo>
                    <a:pt x="4560504" y="1960653"/>
                  </a:lnTo>
                  <a:lnTo>
                    <a:pt x="4563166" y="1959030"/>
                  </a:lnTo>
                  <a:lnTo>
                    <a:pt x="4564774" y="1953413"/>
                  </a:lnTo>
                  <a:lnTo>
                    <a:pt x="4563293" y="1950418"/>
                  </a:lnTo>
                  <a:close/>
                </a:path>
                <a:path w="17849850" h="11287760">
                  <a:moveTo>
                    <a:pt x="7559" y="0"/>
                  </a:moveTo>
                  <a:lnTo>
                    <a:pt x="3990" y="54"/>
                  </a:lnTo>
                  <a:lnTo>
                    <a:pt x="0" y="3868"/>
                  </a:lnTo>
                  <a:lnTo>
                    <a:pt x="53" y="7435"/>
                  </a:lnTo>
                  <a:lnTo>
                    <a:pt x="1960" y="9431"/>
                  </a:lnTo>
                  <a:lnTo>
                    <a:pt x="4200" y="11567"/>
                  </a:lnTo>
                  <a:lnTo>
                    <a:pt x="4724" y="12185"/>
                  </a:lnTo>
                  <a:lnTo>
                    <a:pt x="7724" y="13465"/>
                  </a:lnTo>
                  <a:lnTo>
                    <a:pt x="10293" y="12985"/>
                  </a:lnTo>
                  <a:lnTo>
                    <a:pt x="11670" y="11603"/>
                  </a:lnTo>
                  <a:lnTo>
                    <a:pt x="13807" y="9364"/>
                  </a:lnTo>
                  <a:lnTo>
                    <a:pt x="13612" y="6128"/>
                  </a:lnTo>
                  <a:lnTo>
                    <a:pt x="11705" y="4132"/>
                  </a:lnTo>
                  <a:lnTo>
                    <a:pt x="9465" y="1995"/>
                  </a:lnTo>
                  <a:lnTo>
                    <a:pt x="7559" y="0"/>
                  </a:lnTo>
                  <a:close/>
                </a:path>
                <a:path w="17849850" h="11287760">
                  <a:moveTo>
                    <a:pt x="11712881" y="4989559"/>
                  </a:moveTo>
                  <a:lnTo>
                    <a:pt x="11709648" y="4989756"/>
                  </a:lnTo>
                  <a:lnTo>
                    <a:pt x="11707653" y="4991662"/>
                  </a:lnTo>
                  <a:lnTo>
                    <a:pt x="11705515" y="4993902"/>
                  </a:lnTo>
                  <a:lnTo>
                    <a:pt x="11705710" y="4997137"/>
                  </a:lnTo>
                  <a:lnTo>
                    <a:pt x="11707617" y="4999132"/>
                  </a:lnTo>
                  <a:lnTo>
                    <a:pt x="11709858" y="5001270"/>
                  </a:lnTo>
                  <a:lnTo>
                    <a:pt x="11710049" y="5001745"/>
                  </a:lnTo>
                  <a:lnTo>
                    <a:pt x="11713381" y="5003167"/>
                  </a:lnTo>
                  <a:lnTo>
                    <a:pt x="11715808" y="5003020"/>
                  </a:lnTo>
                  <a:lnTo>
                    <a:pt x="11717328" y="5001305"/>
                  </a:lnTo>
                  <a:lnTo>
                    <a:pt x="11719464" y="4999064"/>
                  </a:lnTo>
                  <a:lnTo>
                    <a:pt x="11719268" y="4995829"/>
                  </a:lnTo>
                  <a:lnTo>
                    <a:pt x="11717362" y="4993835"/>
                  </a:lnTo>
                  <a:lnTo>
                    <a:pt x="11712881" y="4989559"/>
                  </a:lnTo>
                  <a:close/>
                </a:path>
                <a:path w="17849850" h="11287760">
                  <a:moveTo>
                    <a:pt x="4646881" y="1971498"/>
                  </a:moveTo>
                  <a:lnTo>
                    <a:pt x="4643788" y="1971360"/>
                  </a:lnTo>
                  <a:lnTo>
                    <a:pt x="4641122" y="1970223"/>
                  </a:lnTo>
                  <a:lnTo>
                    <a:pt x="4638314" y="1969418"/>
                  </a:lnTo>
                  <a:lnTo>
                    <a:pt x="4635651" y="1971040"/>
                  </a:lnTo>
                  <a:lnTo>
                    <a:pt x="4634847" y="1973848"/>
                  </a:lnTo>
                  <a:lnTo>
                    <a:pt x="4634185" y="1976324"/>
                  </a:lnTo>
                  <a:lnTo>
                    <a:pt x="4635474" y="1978844"/>
                  </a:lnTo>
                  <a:lnTo>
                    <a:pt x="4638141" y="1979981"/>
                  </a:lnTo>
                  <a:lnTo>
                    <a:pt x="4638616" y="1979790"/>
                  </a:lnTo>
                  <a:lnTo>
                    <a:pt x="4641283" y="1980928"/>
                  </a:lnTo>
                  <a:lnTo>
                    <a:pt x="4644091" y="1981732"/>
                  </a:lnTo>
                  <a:lnTo>
                    <a:pt x="4646753" y="1980109"/>
                  </a:lnTo>
                  <a:lnTo>
                    <a:pt x="4648361" y="1974492"/>
                  </a:lnTo>
                  <a:lnTo>
                    <a:pt x="4646881" y="1971498"/>
                  </a:lnTo>
                  <a:close/>
                </a:path>
                <a:path w="17849850" h="11287760">
                  <a:moveTo>
                    <a:pt x="4729993" y="1992768"/>
                  </a:moveTo>
                  <a:lnTo>
                    <a:pt x="4726900" y="1992631"/>
                  </a:lnTo>
                  <a:lnTo>
                    <a:pt x="4724233" y="1991493"/>
                  </a:lnTo>
                  <a:lnTo>
                    <a:pt x="4721425" y="1990689"/>
                  </a:lnTo>
                  <a:lnTo>
                    <a:pt x="4718764" y="1992311"/>
                  </a:lnTo>
                  <a:lnTo>
                    <a:pt x="4717959" y="1995120"/>
                  </a:lnTo>
                  <a:lnTo>
                    <a:pt x="4717298" y="1997595"/>
                  </a:lnTo>
                  <a:lnTo>
                    <a:pt x="4718586" y="2000114"/>
                  </a:lnTo>
                  <a:lnTo>
                    <a:pt x="4720919" y="2001110"/>
                  </a:lnTo>
                  <a:lnTo>
                    <a:pt x="4721395" y="2000918"/>
                  </a:lnTo>
                  <a:lnTo>
                    <a:pt x="4724394" y="2002198"/>
                  </a:lnTo>
                  <a:lnTo>
                    <a:pt x="4727203" y="2003002"/>
                  </a:lnTo>
                  <a:lnTo>
                    <a:pt x="4729866" y="2001380"/>
                  </a:lnTo>
                  <a:lnTo>
                    <a:pt x="4731474" y="1995762"/>
                  </a:lnTo>
                  <a:lnTo>
                    <a:pt x="4729993" y="1992768"/>
                  </a:lnTo>
                  <a:close/>
                </a:path>
                <a:path w="17849850" h="11287760">
                  <a:moveTo>
                    <a:pt x="4813438" y="2014180"/>
                  </a:moveTo>
                  <a:lnTo>
                    <a:pt x="4810345" y="2014043"/>
                  </a:lnTo>
                  <a:lnTo>
                    <a:pt x="4807679" y="2012906"/>
                  </a:lnTo>
                  <a:lnTo>
                    <a:pt x="4804870" y="2012102"/>
                  </a:lnTo>
                  <a:lnTo>
                    <a:pt x="4802209" y="2013723"/>
                  </a:lnTo>
                  <a:lnTo>
                    <a:pt x="4801404" y="2016532"/>
                  </a:lnTo>
                  <a:lnTo>
                    <a:pt x="4800743" y="2019007"/>
                  </a:lnTo>
                  <a:lnTo>
                    <a:pt x="4802031" y="2021527"/>
                  </a:lnTo>
                  <a:lnTo>
                    <a:pt x="4804365" y="2022522"/>
                  </a:lnTo>
                  <a:lnTo>
                    <a:pt x="4804841" y="2022331"/>
                  </a:lnTo>
                  <a:lnTo>
                    <a:pt x="4807840" y="2023610"/>
                  </a:lnTo>
                  <a:lnTo>
                    <a:pt x="4810648" y="2024415"/>
                  </a:lnTo>
                  <a:lnTo>
                    <a:pt x="4813311" y="2022792"/>
                  </a:lnTo>
                  <a:lnTo>
                    <a:pt x="4814918" y="2017176"/>
                  </a:lnTo>
                  <a:lnTo>
                    <a:pt x="4813438" y="2014180"/>
                  </a:lnTo>
                  <a:close/>
                </a:path>
                <a:path w="17849850" h="11287760">
                  <a:moveTo>
                    <a:pt x="11651591" y="4929141"/>
                  </a:moveTo>
                  <a:lnTo>
                    <a:pt x="11648356" y="4929337"/>
                  </a:lnTo>
                  <a:lnTo>
                    <a:pt x="11646361" y="4931244"/>
                  </a:lnTo>
                  <a:lnTo>
                    <a:pt x="11644224" y="4933483"/>
                  </a:lnTo>
                  <a:lnTo>
                    <a:pt x="11644420" y="4936718"/>
                  </a:lnTo>
                  <a:lnTo>
                    <a:pt x="11646327" y="4938713"/>
                  </a:lnTo>
                  <a:lnTo>
                    <a:pt x="11648565" y="4940850"/>
                  </a:lnTo>
                  <a:lnTo>
                    <a:pt x="11650233" y="4941562"/>
                  </a:lnTo>
                  <a:lnTo>
                    <a:pt x="11650422" y="4942036"/>
                  </a:lnTo>
                  <a:lnTo>
                    <a:pt x="11652089" y="4942747"/>
                  </a:lnTo>
                  <a:lnTo>
                    <a:pt x="11654516" y="4942601"/>
                  </a:lnTo>
                  <a:lnTo>
                    <a:pt x="11656035" y="4940886"/>
                  </a:lnTo>
                  <a:lnTo>
                    <a:pt x="11658173" y="4938645"/>
                  </a:lnTo>
                  <a:lnTo>
                    <a:pt x="11657978" y="4935411"/>
                  </a:lnTo>
                  <a:lnTo>
                    <a:pt x="11656072" y="4933416"/>
                  </a:lnTo>
                  <a:lnTo>
                    <a:pt x="11651591" y="4929141"/>
                  </a:lnTo>
                  <a:close/>
                </a:path>
                <a:path w="17849850" h="11287760">
                  <a:moveTo>
                    <a:pt x="4897359" y="2035402"/>
                  </a:moveTo>
                  <a:lnTo>
                    <a:pt x="4894266" y="2035264"/>
                  </a:lnTo>
                  <a:lnTo>
                    <a:pt x="4891266" y="2033985"/>
                  </a:lnTo>
                  <a:lnTo>
                    <a:pt x="4888458" y="2033181"/>
                  </a:lnTo>
                  <a:lnTo>
                    <a:pt x="4885796" y="2034802"/>
                  </a:lnTo>
                  <a:lnTo>
                    <a:pt x="4884992" y="2037612"/>
                  </a:lnTo>
                  <a:lnTo>
                    <a:pt x="4884330" y="2040086"/>
                  </a:lnTo>
                  <a:lnTo>
                    <a:pt x="4885619" y="2042606"/>
                  </a:lnTo>
                  <a:lnTo>
                    <a:pt x="4888286" y="2043744"/>
                  </a:lnTo>
                  <a:lnTo>
                    <a:pt x="4889094" y="2043695"/>
                  </a:lnTo>
                  <a:lnTo>
                    <a:pt x="4891761" y="2044832"/>
                  </a:lnTo>
                  <a:lnTo>
                    <a:pt x="4894570" y="2045636"/>
                  </a:lnTo>
                  <a:lnTo>
                    <a:pt x="4897231" y="2044014"/>
                  </a:lnTo>
                  <a:lnTo>
                    <a:pt x="4898839" y="2038397"/>
                  </a:lnTo>
                  <a:lnTo>
                    <a:pt x="4897359" y="2035402"/>
                  </a:lnTo>
                  <a:close/>
                </a:path>
                <a:path w="17849850" h="11287760">
                  <a:moveTo>
                    <a:pt x="4980805" y="2056814"/>
                  </a:moveTo>
                  <a:lnTo>
                    <a:pt x="4977712" y="2056677"/>
                  </a:lnTo>
                  <a:lnTo>
                    <a:pt x="4974712" y="2055397"/>
                  </a:lnTo>
                  <a:lnTo>
                    <a:pt x="4971903" y="2054593"/>
                  </a:lnTo>
                  <a:lnTo>
                    <a:pt x="4969242" y="2056215"/>
                  </a:lnTo>
                  <a:lnTo>
                    <a:pt x="4968438" y="2059024"/>
                  </a:lnTo>
                  <a:lnTo>
                    <a:pt x="4967776" y="2061499"/>
                  </a:lnTo>
                  <a:lnTo>
                    <a:pt x="4969065" y="2064019"/>
                  </a:lnTo>
                  <a:lnTo>
                    <a:pt x="4972064" y="2065298"/>
                  </a:lnTo>
                  <a:lnTo>
                    <a:pt x="4972540" y="2065107"/>
                  </a:lnTo>
                  <a:lnTo>
                    <a:pt x="4975206" y="2066245"/>
                  </a:lnTo>
                  <a:lnTo>
                    <a:pt x="4978015" y="2067049"/>
                  </a:lnTo>
                  <a:lnTo>
                    <a:pt x="4980676" y="2065427"/>
                  </a:lnTo>
                  <a:lnTo>
                    <a:pt x="4982284" y="2059810"/>
                  </a:lnTo>
                  <a:lnTo>
                    <a:pt x="4980805" y="2056814"/>
                  </a:lnTo>
                  <a:close/>
                </a:path>
                <a:path w="17849850" h="11287760">
                  <a:moveTo>
                    <a:pt x="11588589" y="4869962"/>
                  </a:moveTo>
                  <a:lnTo>
                    <a:pt x="11585355" y="4870157"/>
                  </a:lnTo>
                  <a:lnTo>
                    <a:pt x="11583360" y="4872064"/>
                  </a:lnTo>
                  <a:lnTo>
                    <a:pt x="11581697" y="4874114"/>
                  </a:lnTo>
                  <a:lnTo>
                    <a:pt x="11581892" y="4877348"/>
                  </a:lnTo>
                  <a:lnTo>
                    <a:pt x="11583798" y="4879343"/>
                  </a:lnTo>
                  <a:lnTo>
                    <a:pt x="11586039" y="4881481"/>
                  </a:lnTo>
                  <a:lnTo>
                    <a:pt x="11587706" y="4882192"/>
                  </a:lnTo>
                  <a:lnTo>
                    <a:pt x="11587563" y="4882525"/>
                  </a:lnTo>
                  <a:lnTo>
                    <a:pt x="11589229" y="4883235"/>
                  </a:lnTo>
                  <a:lnTo>
                    <a:pt x="11591798" y="4882755"/>
                  </a:lnTo>
                  <a:lnTo>
                    <a:pt x="11593318" y="4881041"/>
                  </a:lnTo>
                  <a:lnTo>
                    <a:pt x="11594980" y="4878991"/>
                  </a:lnTo>
                  <a:lnTo>
                    <a:pt x="11594785" y="4875756"/>
                  </a:lnTo>
                  <a:lnTo>
                    <a:pt x="11592879" y="4873761"/>
                  </a:lnTo>
                  <a:lnTo>
                    <a:pt x="11590638" y="4871624"/>
                  </a:lnTo>
                  <a:lnTo>
                    <a:pt x="11588589" y="4869962"/>
                  </a:lnTo>
                  <a:close/>
                </a:path>
                <a:path w="17849850" h="11287760">
                  <a:moveTo>
                    <a:pt x="5064392" y="2077894"/>
                  </a:moveTo>
                  <a:lnTo>
                    <a:pt x="5061299" y="2077756"/>
                  </a:lnTo>
                  <a:lnTo>
                    <a:pt x="5058299" y="2076476"/>
                  </a:lnTo>
                  <a:lnTo>
                    <a:pt x="5055490" y="2075672"/>
                  </a:lnTo>
                  <a:lnTo>
                    <a:pt x="5052829" y="2077295"/>
                  </a:lnTo>
                  <a:lnTo>
                    <a:pt x="5052025" y="2080103"/>
                  </a:lnTo>
                  <a:lnTo>
                    <a:pt x="5051363" y="2082579"/>
                  </a:lnTo>
                  <a:lnTo>
                    <a:pt x="5052652" y="2085098"/>
                  </a:lnTo>
                  <a:lnTo>
                    <a:pt x="5055652" y="2086378"/>
                  </a:lnTo>
                  <a:lnTo>
                    <a:pt x="5056127" y="2086186"/>
                  </a:lnTo>
                  <a:lnTo>
                    <a:pt x="5058794" y="2087324"/>
                  </a:lnTo>
                  <a:lnTo>
                    <a:pt x="5061602" y="2088128"/>
                  </a:lnTo>
                  <a:lnTo>
                    <a:pt x="5064264" y="2086506"/>
                  </a:lnTo>
                  <a:lnTo>
                    <a:pt x="5065872" y="2080889"/>
                  </a:lnTo>
                  <a:lnTo>
                    <a:pt x="5064392" y="2077894"/>
                  </a:lnTo>
                  <a:close/>
                </a:path>
                <a:path w="17849850" h="11287760">
                  <a:moveTo>
                    <a:pt x="5147980" y="2098973"/>
                  </a:moveTo>
                  <a:lnTo>
                    <a:pt x="5144887" y="2098835"/>
                  </a:lnTo>
                  <a:lnTo>
                    <a:pt x="5141887" y="2097556"/>
                  </a:lnTo>
                  <a:lnTo>
                    <a:pt x="5139078" y="2096752"/>
                  </a:lnTo>
                  <a:lnTo>
                    <a:pt x="5136416" y="2098375"/>
                  </a:lnTo>
                  <a:lnTo>
                    <a:pt x="5135613" y="2101183"/>
                  </a:lnTo>
                  <a:lnTo>
                    <a:pt x="5134951" y="2103658"/>
                  </a:lnTo>
                  <a:lnTo>
                    <a:pt x="5136240" y="2106177"/>
                  </a:lnTo>
                  <a:lnTo>
                    <a:pt x="5138906" y="2107314"/>
                  </a:lnTo>
                  <a:lnTo>
                    <a:pt x="5139715" y="2107266"/>
                  </a:lnTo>
                  <a:lnTo>
                    <a:pt x="5142381" y="2108403"/>
                  </a:lnTo>
                  <a:lnTo>
                    <a:pt x="5145190" y="2109208"/>
                  </a:lnTo>
                  <a:lnTo>
                    <a:pt x="5147851" y="2107585"/>
                  </a:lnTo>
                  <a:lnTo>
                    <a:pt x="5149459" y="2101968"/>
                  </a:lnTo>
                  <a:lnTo>
                    <a:pt x="5147980" y="2098973"/>
                  </a:lnTo>
                  <a:close/>
                </a:path>
                <a:path w="17849850" h="11287760">
                  <a:moveTo>
                    <a:pt x="11524827" y="4811641"/>
                  </a:moveTo>
                  <a:lnTo>
                    <a:pt x="11521593" y="4811837"/>
                  </a:lnTo>
                  <a:lnTo>
                    <a:pt x="11519455" y="4814077"/>
                  </a:lnTo>
                  <a:lnTo>
                    <a:pt x="11517460" y="4815983"/>
                  </a:lnTo>
                  <a:lnTo>
                    <a:pt x="11517655" y="4819218"/>
                  </a:lnTo>
                  <a:lnTo>
                    <a:pt x="11522135" y="4823494"/>
                  </a:lnTo>
                  <a:lnTo>
                    <a:pt x="11523801" y="4824204"/>
                  </a:lnTo>
                  <a:lnTo>
                    <a:pt x="11523326" y="4824395"/>
                  </a:lnTo>
                  <a:lnTo>
                    <a:pt x="11525325" y="4825248"/>
                  </a:lnTo>
                  <a:lnTo>
                    <a:pt x="11527894" y="4824768"/>
                  </a:lnTo>
                  <a:lnTo>
                    <a:pt x="11529414" y="4823052"/>
                  </a:lnTo>
                  <a:lnTo>
                    <a:pt x="11531409" y="4821145"/>
                  </a:lnTo>
                  <a:lnTo>
                    <a:pt x="11531214" y="4817911"/>
                  </a:lnTo>
                  <a:lnTo>
                    <a:pt x="11526735" y="4813636"/>
                  </a:lnTo>
                  <a:lnTo>
                    <a:pt x="11524827" y="4811641"/>
                  </a:lnTo>
                  <a:close/>
                </a:path>
                <a:path w="17849850" h="11287760">
                  <a:moveTo>
                    <a:pt x="5230950" y="2120576"/>
                  </a:moveTo>
                  <a:lnTo>
                    <a:pt x="5227999" y="2120106"/>
                  </a:lnTo>
                  <a:lnTo>
                    <a:pt x="5225332" y="2118968"/>
                  </a:lnTo>
                  <a:lnTo>
                    <a:pt x="5222524" y="2118164"/>
                  </a:lnTo>
                  <a:lnTo>
                    <a:pt x="5219861" y="2119787"/>
                  </a:lnTo>
                  <a:lnTo>
                    <a:pt x="5219058" y="2122595"/>
                  </a:lnTo>
                  <a:lnTo>
                    <a:pt x="5218396" y="2125071"/>
                  </a:lnTo>
                  <a:lnTo>
                    <a:pt x="5219684" y="2127591"/>
                  </a:lnTo>
                  <a:lnTo>
                    <a:pt x="5222018" y="2128586"/>
                  </a:lnTo>
                  <a:lnTo>
                    <a:pt x="5222493" y="2128395"/>
                  </a:lnTo>
                  <a:lnTo>
                    <a:pt x="5225493" y="2129675"/>
                  </a:lnTo>
                  <a:lnTo>
                    <a:pt x="5228302" y="2130479"/>
                  </a:lnTo>
                  <a:lnTo>
                    <a:pt x="5230964" y="2128856"/>
                  </a:lnTo>
                  <a:lnTo>
                    <a:pt x="5232572" y="2123238"/>
                  </a:lnTo>
                  <a:lnTo>
                    <a:pt x="5230950" y="2120576"/>
                  </a:lnTo>
                  <a:close/>
                </a:path>
                <a:path w="17849850" h="11287760">
                  <a:moveTo>
                    <a:pt x="5314537" y="2141656"/>
                  </a:moveTo>
                  <a:lnTo>
                    <a:pt x="5311444" y="2141518"/>
                  </a:lnTo>
                  <a:lnTo>
                    <a:pt x="5308777" y="2140381"/>
                  </a:lnTo>
                  <a:lnTo>
                    <a:pt x="5305969" y="2139577"/>
                  </a:lnTo>
                  <a:lnTo>
                    <a:pt x="5303307" y="2141200"/>
                  </a:lnTo>
                  <a:lnTo>
                    <a:pt x="5302503" y="2144009"/>
                  </a:lnTo>
                  <a:lnTo>
                    <a:pt x="5301841" y="2146483"/>
                  </a:lnTo>
                  <a:lnTo>
                    <a:pt x="5303130" y="2149003"/>
                  </a:lnTo>
                  <a:lnTo>
                    <a:pt x="5305463" y="2149999"/>
                  </a:lnTo>
                  <a:lnTo>
                    <a:pt x="5305938" y="2149807"/>
                  </a:lnTo>
                  <a:lnTo>
                    <a:pt x="5308939" y="2151087"/>
                  </a:lnTo>
                  <a:lnTo>
                    <a:pt x="5311747" y="2151891"/>
                  </a:lnTo>
                  <a:lnTo>
                    <a:pt x="5314409" y="2150268"/>
                  </a:lnTo>
                  <a:lnTo>
                    <a:pt x="5316017" y="2144651"/>
                  </a:lnTo>
                  <a:lnTo>
                    <a:pt x="5314537" y="2141656"/>
                  </a:lnTo>
                  <a:close/>
                </a:path>
                <a:path w="17849850" h="11287760">
                  <a:moveTo>
                    <a:pt x="11460021" y="4754844"/>
                  </a:moveTo>
                  <a:lnTo>
                    <a:pt x="11456786" y="4755041"/>
                  </a:lnTo>
                  <a:lnTo>
                    <a:pt x="11454982" y="4757422"/>
                  </a:lnTo>
                  <a:lnTo>
                    <a:pt x="11452845" y="4759661"/>
                  </a:lnTo>
                  <a:lnTo>
                    <a:pt x="11453040" y="4762897"/>
                  </a:lnTo>
                  <a:lnTo>
                    <a:pt x="11455422" y="4764701"/>
                  </a:lnTo>
                  <a:lnTo>
                    <a:pt x="11457663" y="4766839"/>
                  </a:lnTo>
                  <a:lnTo>
                    <a:pt x="11458995" y="4767407"/>
                  </a:lnTo>
                  <a:lnTo>
                    <a:pt x="11458853" y="4767740"/>
                  </a:lnTo>
                  <a:lnTo>
                    <a:pt x="11460852" y="4768593"/>
                  </a:lnTo>
                  <a:lnTo>
                    <a:pt x="11463421" y="4768113"/>
                  </a:lnTo>
                  <a:lnTo>
                    <a:pt x="11464941" y="4766397"/>
                  </a:lnTo>
                  <a:lnTo>
                    <a:pt x="11467078" y="4764158"/>
                  </a:lnTo>
                  <a:lnTo>
                    <a:pt x="11466884" y="4760923"/>
                  </a:lnTo>
                  <a:lnTo>
                    <a:pt x="11464502" y="4759120"/>
                  </a:lnTo>
                  <a:lnTo>
                    <a:pt x="11460021" y="4754844"/>
                  </a:lnTo>
                  <a:close/>
                </a:path>
                <a:path w="17849850" h="11287760">
                  <a:moveTo>
                    <a:pt x="5398125" y="2162736"/>
                  </a:moveTo>
                  <a:lnTo>
                    <a:pt x="5395032" y="2162597"/>
                  </a:lnTo>
                  <a:lnTo>
                    <a:pt x="5392365" y="2161460"/>
                  </a:lnTo>
                  <a:lnTo>
                    <a:pt x="5389557" y="2160656"/>
                  </a:lnTo>
                  <a:lnTo>
                    <a:pt x="5386895" y="2162279"/>
                  </a:lnTo>
                  <a:lnTo>
                    <a:pt x="5386091" y="2165088"/>
                  </a:lnTo>
                  <a:lnTo>
                    <a:pt x="5385429" y="2167563"/>
                  </a:lnTo>
                  <a:lnTo>
                    <a:pt x="5386718" y="2170083"/>
                  </a:lnTo>
                  <a:lnTo>
                    <a:pt x="5389051" y="2171078"/>
                  </a:lnTo>
                  <a:lnTo>
                    <a:pt x="5389526" y="2170887"/>
                  </a:lnTo>
                  <a:lnTo>
                    <a:pt x="5392526" y="2172166"/>
                  </a:lnTo>
                  <a:lnTo>
                    <a:pt x="5395335" y="2172970"/>
                  </a:lnTo>
                  <a:lnTo>
                    <a:pt x="5397996" y="2171349"/>
                  </a:lnTo>
                  <a:lnTo>
                    <a:pt x="5399604" y="2165730"/>
                  </a:lnTo>
                  <a:lnTo>
                    <a:pt x="5398125" y="2162736"/>
                  </a:lnTo>
                  <a:close/>
                </a:path>
                <a:path w="17849850" h="11287760">
                  <a:moveTo>
                    <a:pt x="5481903" y="2184291"/>
                  </a:moveTo>
                  <a:lnTo>
                    <a:pt x="5478811" y="2184152"/>
                  </a:lnTo>
                  <a:lnTo>
                    <a:pt x="5475810" y="2182872"/>
                  </a:lnTo>
                  <a:lnTo>
                    <a:pt x="5473002" y="2182068"/>
                  </a:lnTo>
                  <a:lnTo>
                    <a:pt x="5470340" y="2183691"/>
                  </a:lnTo>
                  <a:lnTo>
                    <a:pt x="5469536" y="2186500"/>
                  </a:lnTo>
                  <a:lnTo>
                    <a:pt x="5468874" y="2188975"/>
                  </a:lnTo>
                  <a:lnTo>
                    <a:pt x="5470163" y="2191495"/>
                  </a:lnTo>
                  <a:lnTo>
                    <a:pt x="5473163" y="2192775"/>
                  </a:lnTo>
                  <a:lnTo>
                    <a:pt x="5473638" y="2192583"/>
                  </a:lnTo>
                  <a:lnTo>
                    <a:pt x="5476304" y="2193721"/>
                  </a:lnTo>
                  <a:lnTo>
                    <a:pt x="5479113" y="2194525"/>
                  </a:lnTo>
                  <a:lnTo>
                    <a:pt x="5481774" y="2192903"/>
                  </a:lnTo>
                  <a:lnTo>
                    <a:pt x="5483383" y="2187285"/>
                  </a:lnTo>
                  <a:lnTo>
                    <a:pt x="5481903" y="2184291"/>
                  </a:lnTo>
                  <a:close/>
                </a:path>
                <a:path w="17849850" h="11287760">
                  <a:moveTo>
                    <a:pt x="11393362" y="4699621"/>
                  </a:moveTo>
                  <a:lnTo>
                    <a:pt x="11390126" y="4699817"/>
                  </a:lnTo>
                  <a:lnTo>
                    <a:pt x="11386518" y="4704579"/>
                  </a:lnTo>
                  <a:lnTo>
                    <a:pt x="11386715" y="4707816"/>
                  </a:lnTo>
                  <a:lnTo>
                    <a:pt x="11391478" y="4711423"/>
                  </a:lnTo>
                  <a:lnTo>
                    <a:pt x="11394813" y="4712846"/>
                  </a:lnTo>
                  <a:lnTo>
                    <a:pt x="11397382" y="4712366"/>
                  </a:lnTo>
                  <a:lnTo>
                    <a:pt x="11398902" y="4710650"/>
                  </a:lnTo>
                  <a:lnTo>
                    <a:pt x="11400704" y="4708268"/>
                  </a:lnTo>
                  <a:lnTo>
                    <a:pt x="11400509" y="4705032"/>
                  </a:lnTo>
                  <a:lnTo>
                    <a:pt x="11393362" y="4699621"/>
                  </a:lnTo>
                  <a:close/>
                </a:path>
                <a:path w="17849850" h="11287760">
                  <a:moveTo>
                    <a:pt x="5565540" y="2206179"/>
                  </a:moveTo>
                  <a:lnTo>
                    <a:pt x="5562589" y="2205708"/>
                  </a:lnTo>
                  <a:lnTo>
                    <a:pt x="5559589" y="2204428"/>
                  </a:lnTo>
                  <a:lnTo>
                    <a:pt x="5556781" y="2203623"/>
                  </a:lnTo>
                  <a:lnTo>
                    <a:pt x="5554119" y="2205246"/>
                  </a:lnTo>
                  <a:lnTo>
                    <a:pt x="5553315" y="2208055"/>
                  </a:lnTo>
                  <a:lnTo>
                    <a:pt x="5552652" y="2210531"/>
                  </a:lnTo>
                  <a:lnTo>
                    <a:pt x="5553942" y="2213050"/>
                  </a:lnTo>
                  <a:lnTo>
                    <a:pt x="5556608" y="2214187"/>
                  </a:lnTo>
                  <a:lnTo>
                    <a:pt x="5557084" y="2213996"/>
                  </a:lnTo>
                  <a:lnTo>
                    <a:pt x="5560083" y="2215276"/>
                  </a:lnTo>
                  <a:lnTo>
                    <a:pt x="5562892" y="2216080"/>
                  </a:lnTo>
                  <a:lnTo>
                    <a:pt x="5565553" y="2214458"/>
                  </a:lnTo>
                  <a:lnTo>
                    <a:pt x="5567162" y="2208840"/>
                  </a:lnTo>
                  <a:lnTo>
                    <a:pt x="5565540" y="2206179"/>
                  </a:lnTo>
                  <a:close/>
                </a:path>
                <a:path w="17849850" h="11287760">
                  <a:moveTo>
                    <a:pt x="5648985" y="2227591"/>
                  </a:moveTo>
                  <a:lnTo>
                    <a:pt x="5646034" y="2227121"/>
                  </a:lnTo>
                  <a:lnTo>
                    <a:pt x="5643034" y="2225841"/>
                  </a:lnTo>
                  <a:lnTo>
                    <a:pt x="5640226" y="2225037"/>
                  </a:lnTo>
                  <a:lnTo>
                    <a:pt x="5637564" y="2226659"/>
                  </a:lnTo>
                  <a:lnTo>
                    <a:pt x="5636760" y="2229468"/>
                  </a:lnTo>
                  <a:lnTo>
                    <a:pt x="5636097" y="2231944"/>
                  </a:lnTo>
                  <a:lnTo>
                    <a:pt x="5637387" y="2234462"/>
                  </a:lnTo>
                  <a:lnTo>
                    <a:pt x="5640386" y="2235742"/>
                  </a:lnTo>
                  <a:lnTo>
                    <a:pt x="5640863" y="2235551"/>
                  </a:lnTo>
                  <a:lnTo>
                    <a:pt x="5643529" y="2236688"/>
                  </a:lnTo>
                  <a:lnTo>
                    <a:pt x="5646338" y="2237492"/>
                  </a:lnTo>
                  <a:lnTo>
                    <a:pt x="5648999" y="2235871"/>
                  </a:lnTo>
                  <a:lnTo>
                    <a:pt x="5650607" y="2230252"/>
                  </a:lnTo>
                  <a:lnTo>
                    <a:pt x="5648985" y="2227591"/>
                  </a:lnTo>
                  <a:close/>
                </a:path>
                <a:path w="17849850" h="11287760">
                  <a:moveTo>
                    <a:pt x="11326610" y="4645540"/>
                  </a:moveTo>
                  <a:lnTo>
                    <a:pt x="11323375" y="4645735"/>
                  </a:lnTo>
                  <a:lnTo>
                    <a:pt x="11319768" y="4650499"/>
                  </a:lnTo>
                  <a:lnTo>
                    <a:pt x="11319962" y="4653734"/>
                  </a:lnTo>
                  <a:lnTo>
                    <a:pt x="11324726" y="4657343"/>
                  </a:lnTo>
                  <a:lnTo>
                    <a:pt x="11326059" y="4657911"/>
                  </a:lnTo>
                  <a:lnTo>
                    <a:pt x="11325916" y="4658244"/>
                  </a:lnTo>
                  <a:lnTo>
                    <a:pt x="11327917" y="4659098"/>
                  </a:lnTo>
                  <a:lnTo>
                    <a:pt x="11330628" y="4658284"/>
                  </a:lnTo>
                  <a:lnTo>
                    <a:pt x="11332148" y="4656568"/>
                  </a:lnTo>
                  <a:lnTo>
                    <a:pt x="11333952" y="4654186"/>
                  </a:lnTo>
                  <a:lnTo>
                    <a:pt x="11333757" y="4650952"/>
                  </a:lnTo>
                  <a:lnTo>
                    <a:pt x="11326610" y="4645540"/>
                  </a:lnTo>
                  <a:close/>
                </a:path>
                <a:path w="17849850" h="11287760">
                  <a:moveTo>
                    <a:pt x="5732621" y="2249479"/>
                  </a:moveTo>
                  <a:lnTo>
                    <a:pt x="5729670" y="2249009"/>
                  </a:lnTo>
                  <a:lnTo>
                    <a:pt x="5726670" y="2247729"/>
                  </a:lnTo>
                  <a:lnTo>
                    <a:pt x="5723862" y="2246925"/>
                  </a:lnTo>
                  <a:lnTo>
                    <a:pt x="5721201" y="2248547"/>
                  </a:lnTo>
                  <a:lnTo>
                    <a:pt x="5720396" y="2251356"/>
                  </a:lnTo>
                  <a:lnTo>
                    <a:pt x="5719734" y="2253832"/>
                  </a:lnTo>
                  <a:lnTo>
                    <a:pt x="5721023" y="2256350"/>
                  </a:lnTo>
                  <a:lnTo>
                    <a:pt x="5723690" y="2257488"/>
                  </a:lnTo>
                  <a:lnTo>
                    <a:pt x="5724165" y="2257298"/>
                  </a:lnTo>
                  <a:lnTo>
                    <a:pt x="5727165" y="2258577"/>
                  </a:lnTo>
                  <a:lnTo>
                    <a:pt x="5729973" y="2259381"/>
                  </a:lnTo>
                  <a:lnTo>
                    <a:pt x="5732635" y="2257759"/>
                  </a:lnTo>
                  <a:lnTo>
                    <a:pt x="5734244" y="2252142"/>
                  </a:lnTo>
                  <a:lnTo>
                    <a:pt x="5732621" y="2249479"/>
                  </a:lnTo>
                  <a:close/>
                </a:path>
                <a:path w="17849850" h="11287760">
                  <a:moveTo>
                    <a:pt x="11258338" y="4593173"/>
                  </a:moveTo>
                  <a:lnTo>
                    <a:pt x="11255103" y="4593370"/>
                  </a:lnTo>
                  <a:lnTo>
                    <a:pt x="11253299" y="4595751"/>
                  </a:lnTo>
                  <a:lnTo>
                    <a:pt x="11251637" y="4597800"/>
                  </a:lnTo>
                  <a:lnTo>
                    <a:pt x="11251832" y="4601035"/>
                  </a:lnTo>
                  <a:lnTo>
                    <a:pt x="11256597" y="4604643"/>
                  </a:lnTo>
                  <a:lnTo>
                    <a:pt x="11257930" y="4605212"/>
                  </a:lnTo>
                  <a:lnTo>
                    <a:pt x="11257454" y="4605403"/>
                  </a:lnTo>
                  <a:lnTo>
                    <a:pt x="11259787" y="4606398"/>
                  </a:lnTo>
                  <a:lnTo>
                    <a:pt x="11262166" y="4605442"/>
                  </a:lnTo>
                  <a:lnTo>
                    <a:pt x="11263685" y="4603728"/>
                  </a:lnTo>
                  <a:lnTo>
                    <a:pt x="11265346" y="4601678"/>
                  </a:lnTo>
                  <a:lnTo>
                    <a:pt x="11265151" y="4598443"/>
                  </a:lnTo>
                  <a:lnTo>
                    <a:pt x="11260387" y="4594836"/>
                  </a:lnTo>
                  <a:lnTo>
                    <a:pt x="11258338" y="4593173"/>
                  </a:lnTo>
                  <a:close/>
                </a:path>
                <a:path w="17849850" h="11287760">
                  <a:moveTo>
                    <a:pt x="5815591" y="2271083"/>
                  </a:moveTo>
                  <a:lnTo>
                    <a:pt x="5812640" y="2270613"/>
                  </a:lnTo>
                  <a:lnTo>
                    <a:pt x="5809974" y="2269475"/>
                  </a:lnTo>
                  <a:lnTo>
                    <a:pt x="5807165" y="2268671"/>
                  </a:lnTo>
                  <a:lnTo>
                    <a:pt x="5804503" y="2270292"/>
                  </a:lnTo>
                  <a:lnTo>
                    <a:pt x="5803699" y="2273102"/>
                  </a:lnTo>
                  <a:lnTo>
                    <a:pt x="5803037" y="2275578"/>
                  </a:lnTo>
                  <a:lnTo>
                    <a:pt x="5804326" y="2278096"/>
                  </a:lnTo>
                  <a:lnTo>
                    <a:pt x="5806660" y="2279092"/>
                  </a:lnTo>
                  <a:lnTo>
                    <a:pt x="5807135" y="2278900"/>
                  </a:lnTo>
                  <a:lnTo>
                    <a:pt x="5810135" y="2280180"/>
                  </a:lnTo>
                  <a:lnTo>
                    <a:pt x="5812944" y="2280984"/>
                  </a:lnTo>
                  <a:lnTo>
                    <a:pt x="5815605" y="2279362"/>
                  </a:lnTo>
                  <a:lnTo>
                    <a:pt x="5817213" y="2273745"/>
                  </a:lnTo>
                  <a:lnTo>
                    <a:pt x="5815591" y="2271083"/>
                  </a:lnTo>
                  <a:close/>
                </a:path>
                <a:path w="17849850" h="11287760">
                  <a:moveTo>
                    <a:pt x="5899561" y="2293114"/>
                  </a:moveTo>
                  <a:lnTo>
                    <a:pt x="5896610" y="2292643"/>
                  </a:lnTo>
                  <a:lnTo>
                    <a:pt x="5893611" y="2291363"/>
                  </a:lnTo>
                  <a:lnTo>
                    <a:pt x="5890802" y="2290559"/>
                  </a:lnTo>
                  <a:lnTo>
                    <a:pt x="5888141" y="2292181"/>
                  </a:lnTo>
                  <a:lnTo>
                    <a:pt x="5887336" y="2294990"/>
                  </a:lnTo>
                  <a:lnTo>
                    <a:pt x="5886674" y="2297466"/>
                  </a:lnTo>
                  <a:lnTo>
                    <a:pt x="5887963" y="2299984"/>
                  </a:lnTo>
                  <a:lnTo>
                    <a:pt x="5890963" y="2301264"/>
                  </a:lnTo>
                  <a:lnTo>
                    <a:pt x="5891438" y="2301073"/>
                  </a:lnTo>
                  <a:lnTo>
                    <a:pt x="5894105" y="2302211"/>
                  </a:lnTo>
                  <a:lnTo>
                    <a:pt x="5896913" y="2303016"/>
                  </a:lnTo>
                  <a:lnTo>
                    <a:pt x="5899575" y="2301393"/>
                  </a:lnTo>
                  <a:lnTo>
                    <a:pt x="5901183" y="2295776"/>
                  </a:lnTo>
                  <a:lnTo>
                    <a:pt x="5899561" y="2293114"/>
                  </a:lnTo>
                  <a:close/>
                </a:path>
                <a:path w="17849850" h="11287760">
                  <a:moveTo>
                    <a:pt x="11189449" y="4541332"/>
                  </a:moveTo>
                  <a:lnTo>
                    <a:pt x="11186214" y="4541528"/>
                  </a:lnTo>
                  <a:lnTo>
                    <a:pt x="11184410" y="4543911"/>
                  </a:lnTo>
                  <a:lnTo>
                    <a:pt x="11183082" y="4546101"/>
                  </a:lnTo>
                  <a:lnTo>
                    <a:pt x="11183276" y="4549336"/>
                  </a:lnTo>
                  <a:lnTo>
                    <a:pt x="11188042" y="4552944"/>
                  </a:lnTo>
                  <a:lnTo>
                    <a:pt x="11191373" y="4554365"/>
                  </a:lnTo>
                  <a:lnTo>
                    <a:pt x="11193609" y="4553744"/>
                  </a:lnTo>
                  <a:lnTo>
                    <a:pt x="11195271" y="4551695"/>
                  </a:lnTo>
                  <a:lnTo>
                    <a:pt x="11196599" y="4549504"/>
                  </a:lnTo>
                  <a:lnTo>
                    <a:pt x="11196404" y="4546269"/>
                  </a:lnTo>
                  <a:lnTo>
                    <a:pt x="11191639" y="4542660"/>
                  </a:lnTo>
                  <a:lnTo>
                    <a:pt x="11189449" y="4541332"/>
                  </a:lnTo>
                  <a:close/>
                </a:path>
                <a:path w="17849850" h="11287760">
                  <a:moveTo>
                    <a:pt x="5983197" y="2315001"/>
                  </a:moveTo>
                  <a:lnTo>
                    <a:pt x="5980246" y="2314531"/>
                  </a:lnTo>
                  <a:lnTo>
                    <a:pt x="5977247" y="2313251"/>
                  </a:lnTo>
                  <a:lnTo>
                    <a:pt x="5974438" y="2312447"/>
                  </a:lnTo>
                  <a:lnTo>
                    <a:pt x="5971776" y="2314069"/>
                  </a:lnTo>
                  <a:lnTo>
                    <a:pt x="5970972" y="2316878"/>
                  </a:lnTo>
                  <a:lnTo>
                    <a:pt x="5970310" y="2319354"/>
                  </a:lnTo>
                  <a:lnTo>
                    <a:pt x="5971599" y="2321874"/>
                  </a:lnTo>
                  <a:lnTo>
                    <a:pt x="5974266" y="2323011"/>
                  </a:lnTo>
                  <a:lnTo>
                    <a:pt x="5974741" y="2322820"/>
                  </a:lnTo>
                  <a:lnTo>
                    <a:pt x="5977740" y="2324099"/>
                  </a:lnTo>
                  <a:lnTo>
                    <a:pt x="5980550" y="2324904"/>
                  </a:lnTo>
                  <a:lnTo>
                    <a:pt x="5983211" y="2323281"/>
                  </a:lnTo>
                  <a:lnTo>
                    <a:pt x="5984819" y="2317664"/>
                  </a:lnTo>
                  <a:lnTo>
                    <a:pt x="5983197" y="2315001"/>
                  </a:lnTo>
                  <a:close/>
                </a:path>
                <a:path w="17849850" h="11287760">
                  <a:moveTo>
                    <a:pt x="6066692" y="2337223"/>
                  </a:moveTo>
                  <a:lnTo>
                    <a:pt x="6063741" y="2336753"/>
                  </a:lnTo>
                  <a:lnTo>
                    <a:pt x="6060741" y="2335473"/>
                  </a:lnTo>
                  <a:lnTo>
                    <a:pt x="6057933" y="2334669"/>
                  </a:lnTo>
                  <a:lnTo>
                    <a:pt x="6055271" y="2336291"/>
                  </a:lnTo>
                  <a:lnTo>
                    <a:pt x="6054467" y="2339100"/>
                  </a:lnTo>
                  <a:lnTo>
                    <a:pt x="6053805" y="2341576"/>
                  </a:lnTo>
                  <a:lnTo>
                    <a:pt x="6055094" y="2344094"/>
                  </a:lnTo>
                  <a:lnTo>
                    <a:pt x="6057760" y="2345231"/>
                  </a:lnTo>
                  <a:lnTo>
                    <a:pt x="6058235" y="2345040"/>
                  </a:lnTo>
                  <a:lnTo>
                    <a:pt x="6061236" y="2346320"/>
                  </a:lnTo>
                  <a:lnTo>
                    <a:pt x="6064045" y="2347124"/>
                  </a:lnTo>
                  <a:lnTo>
                    <a:pt x="6066706" y="2345502"/>
                  </a:lnTo>
                  <a:lnTo>
                    <a:pt x="6068314" y="2339885"/>
                  </a:lnTo>
                  <a:lnTo>
                    <a:pt x="6066692" y="2337223"/>
                  </a:lnTo>
                  <a:close/>
                </a:path>
                <a:path w="17849850" h="11287760">
                  <a:moveTo>
                    <a:pt x="11119607" y="4489873"/>
                  </a:moveTo>
                  <a:lnTo>
                    <a:pt x="11116564" y="4490544"/>
                  </a:lnTo>
                  <a:lnTo>
                    <a:pt x="11112956" y="4495308"/>
                  </a:lnTo>
                  <a:lnTo>
                    <a:pt x="11113626" y="4498352"/>
                  </a:lnTo>
                  <a:lnTo>
                    <a:pt x="11118391" y="4501961"/>
                  </a:lnTo>
                  <a:lnTo>
                    <a:pt x="11121724" y="4503383"/>
                  </a:lnTo>
                  <a:lnTo>
                    <a:pt x="11124293" y="4502902"/>
                  </a:lnTo>
                  <a:lnTo>
                    <a:pt x="11125622" y="4500711"/>
                  </a:lnTo>
                  <a:lnTo>
                    <a:pt x="11127425" y="4498329"/>
                  </a:lnTo>
                  <a:lnTo>
                    <a:pt x="11126754" y="4495285"/>
                  </a:lnTo>
                  <a:lnTo>
                    <a:pt x="11119607" y="4489873"/>
                  </a:lnTo>
                  <a:close/>
                </a:path>
                <a:path w="17849850" h="11287760">
                  <a:moveTo>
                    <a:pt x="6150186" y="2359445"/>
                  </a:moveTo>
                  <a:lnTo>
                    <a:pt x="6147235" y="2358974"/>
                  </a:lnTo>
                  <a:lnTo>
                    <a:pt x="6144235" y="2357694"/>
                  </a:lnTo>
                  <a:lnTo>
                    <a:pt x="6141427" y="2356890"/>
                  </a:lnTo>
                  <a:lnTo>
                    <a:pt x="6138765" y="2358512"/>
                  </a:lnTo>
                  <a:lnTo>
                    <a:pt x="6137961" y="2361321"/>
                  </a:lnTo>
                  <a:lnTo>
                    <a:pt x="6137298" y="2363797"/>
                  </a:lnTo>
                  <a:lnTo>
                    <a:pt x="6138588" y="2366316"/>
                  </a:lnTo>
                  <a:lnTo>
                    <a:pt x="6141255" y="2367453"/>
                  </a:lnTo>
                  <a:lnTo>
                    <a:pt x="6141730" y="2367262"/>
                  </a:lnTo>
                  <a:lnTo>
                    <a:pt x="6144730" y="2368541"/>
                  </a:lnTo>
                  <a:lnTo>
                    <a:pt x="6147538" y="2369347"/>
                  </a:lnTo>
                  <a:lnTo>
                    <a:pt x="6150200" y="2367724"/>
                  </a:lnTo>
                  <a:lnTo>
                    <a:pt x="6151808" y="2362107"/>
                  </a:lnTo>
                  <a:lnTo>
                    <a:pt x="6150186" y="2359445"/>
                  </a:lnTo>
                  <a:close/>
                </a:path>
                <a:path w="17849850" h="11287760">
                  <a:moveTo>
                    <a:pt x="11049056" y="4440079"/>
                  </a:moveTo>
                  <a:lnTo>
                    <a:pt x="11046012" y="4440751"/>
                  </a:lnTo>
                  <a:lnTo>
                    <a:pt x="11042404" y="4445515"/>
                  </a:lnTo>
                  <a:lnTo>
                    <a:pt x="11043075" y="4448560"/>
                  </a:lnTo>
                  <a:lnTo>
                    <a:pt x="11047840" y="4452167"/>
                  </a:lnTo>
                  <a:lnTo>
                    <a:pt x="11051172" y="4453589"/>
                  </a:lnTo>
                  <a:lnTo>
                    <a:pt x="11053741" y="4453110"/>
                  </a:lnTo>
                  <a:lnTo>
                    <a:pt x="11055070" y="4450918"/>
                  </a:lnTo>
                  <a:lnTo>
                    <a:pt x="11056874" y="4448537"/>
                  </a:lnTo>
                  <a:lnTo>
                    <a:pt x="11056202" y="4445492"/>
                  </a:lnTo>
                  <a:lnTo>
                    <a:pt x="11049056" y="4440079"/>
                  </a:lnTo>
                  <a:close/>
                </a:path>
                <a:path w="17849850" h="11287760">
                  <a:moveTo>
                    <a:pt x="6233680" y="2381666"/>
                  </a:moveTo>
                  <a:lnTo>
                    <a:pt x="6230730" y="2381195"/>
                  </a:lnTo>
                  <a:lnTo>
                    <a:pt x="6227730" y="2379916"/>
                  </a:lnTo>
                  <a:lnTo>
                    <a:pt x="6224921" y="2379112"/>
                  </a:lnTo>
                  <a:lnTo>
                    <a:pt x="6222260" y="2380734"/>
                  </a:lnTo>
                  <a:lnTo>
                    <a:pt x="6221456" y="2383543"/>
                  </a:lnTo>
                  <a:lnTo>
                    <a:pt x="6220794" y="2386019"/>
                  </a:lnTo>
                  <a:lnTo>
                    <a:pt x="6222082" y="2388537"/>
                  </a:lnTo>
                  <a:lnTo>
                    <a:pt x="6224749" y="2389674"/>
                  </a:lnTo>
                  <a:lnTo>
                    <a:pt x="6225224" y="2389483"/>
                  </a:lnTo>
                  <a:lnTo>
                    <a:pt x="6228225" y="2390763"/>
                  </a:lnTo>
                  <a:lnTo>
                    <a:pt x="6231033" y="2391567"/>
                  </a:lnTo>
                  <a:lnTo>
                    <a:pt x="6233694" y="2389945"/>
                  </a:lnTo>
                  <a:lnTo>
                    <a:pt x="6235302" y="2384328"/>
                  </a:lnTo>
                  <a:lnTo>
                    <a:pt x="6233680" y="2381666"/>
                  </a:lnTo>
                  <a:close/>
                </a:path>
                <a:path w="17849850" h="11287760">
                  <a:moveTo>
                    <a:pt x="6317223" y="2404696"/>
                  </a:moveTo>
                  <a:lnTo>
                    <a:pt x="6314273" y="2404226"/>
                  </a:lnTo>
                  <a:lnTo>
                    <a:pt x="6311273" y="2402946"/>
                  </a:lnTo>
                  <a:lnTo>
                    <a:pt x="6308464" y="2402142"/>
                  </a:lnTo>
                  <a:lnTo>
                    <a:pt x="6305803" y="2403764"/>
                  </a:lnTo>
                  <a:lnTo>
                    <a:pt x="6304999" y="2406573"/>
                  </a:lnTo>
                  <a:lnTo>
                    <a:pt x="6304337" y="2409049"/>
                  </a:lnTo>
                  <a:lnTo>
                    <a:pt x="6305625" y="2411567"/>
                  </a:lnTo>
                  <a:lnTo>
                    <a:pt x="6308291" y="2412705"/>
                  </a:lnTo>
                  <a:lnTo>
                    <a:pt x="6308768" y="2412514"/>
                  </a:lnTo>
                  <a:lnTo>
                    <a:pt x="6311767" y="2413793"/>
                  </a:lnTo>
                  <a:lnTo>
                    <a:pt x="6314576" y="2414597"/>
                  </a:lnTo>
                  <a:lnTo>
                    <a:pt x="6317237" y="2412976"/>
                  </a:lnTo>
                  <a:lnTo>
                    <a:pt x="6318846" y="2407357"/>
                  </a:lnTo>
                  <a:lnTo>
                    <a:pt x="6317223" y="2404696"/>
                  </a:lnTo>
                  <a:close/>
                </a:path>
                <a:path w="17849850" h="11287760">
                  <a:moveTo>
                    <a:pt x="10978079" y="4391288"/>
                  </a:moveTo>
                  <a:lnTo>
                    <a:pt x="10975033" y="4391959"/>
                  </a:lnTo>
                  <a:lnTo>
                    <a:pt x="10971425" y="4396723"/>
                  </a:lnTo>
                  <a:lnTo>
                    <a:pt x="10972098" y="4399768"/>
                  </a:lnTo>
                  <a:lnTo>
                    <a:pt x="10976861" y="4403374"/>
                  </a:lnTo>
                  <a:lnTo>
                    <a:pt x="10977862" y="4403801"/>
                  </a:lnTo>
                  <a:lnTo>
                    <a:pt x="10977720" y="4404135"/>
                  </a:lnTo>
                  <a:lnTo>
                    <a:pt x="10980053" y="4405130"/>
                  </a:lnTo>
                  <a:lnTo>
                    <a:pt x="10982765" y="4404318"/>
                  </a:lnTo>
                  <a:lnTo>
                    <a:pt x="10984092" y="4402126"/>
                  </a:lnTo>
                  <a:lnTo>
                    <a:pt x="10985897" y="4399743"/>
                  </a:lnTo>
                  <a:lnTo>
                    <a:pt x="10985223" y="4396699"/>
                  </a:lnTo>
                  <a:lnTo>
                    <a:pt x="10978079" y="4391288"/>
                  </a:lnTo>
                  <a:close/>
                </a:path>
                <a:path w="17849850" h="11287760">
                  <a:moveTo>
                    <a:pt x="6400575" y="2427251"/>
                  </a:moveTo>
                  <a:lnTo>
                    <a:pt x="6397625" y="2426779"/>
                  </a:lnTo>
                  <a:lnTo>
                    <a:pt x="6394625" y="2425500"/>
                  </a:lnTo>
                  <a:lnTo>
                    <a:pt x="6391816" y="2424696"/>
                  </a:lnTo>
                  <a:lnTo>
                    <a:pt x="6389155" y="2426319"/>
                  </a:lnTo>
                  <a:lnTo>
                    <a:pt x="6388350" y="2429128"/>
                  </a:lnTo>
                  <a:lnTo>
                    <a:pt x="6387688" y="2431604"/>
                  </a:lnTo>
                  <a:lnTo>
                    <a:pt x="6388978" y="2434123"/>
                  </a:lnTo>
                  <a:lnTo>
                    <a:pt x="6391644" y="2435260"/>
                  </a:lnTo>
                  <a:lnTo>
                    <a:pt x="6392119" y="2435068"/>
                  </a:lnTo>
                  <a:lnTo>
                    <a:pt x="6395119" y="2436348"/>
                  </a:lnTo>
                  <a:lnTo>
                    <a:pt x="6397928" y="2437152"/>
                  </a:lnTo>
                  <a:lnTo>
                    <a:pt x="6400589" y="2435530"/>
                  </a:lnTo>
                  <a:lnTo>
                    <a:pt x="6402198" y="2429912"/>
                  </a:lnTo>
                  <a:lnTo>
                    <a:pt x="6400575" y="2427251"/>
                  </a:lnTo>
                  <a:close/>
                </a:path>
                <a:path w="17849850" h="11287760">
                  <a:moveTo>
                    <a:pt x="10906007" y="4343211"/>
                  </a:moveTo>
                  <a:lnTo>
                    <a:pt x="10902631" y="4343739"/>
                  </a:lnTo>
                  <a:lnTo>
                    <a:pt x="10899873" y="4348472"/>
                  </a:lnTo>
                  <a:lnTo>
                    <a:pt x="10899689" y="4348788"/>
                  </a:lnTo>
                  <a:lnTo>
                    <a:pt x="10900217" y="4352165"/>
                  </a:lnTo>
                  <a:lnTo>
                    <a:pt x="10902742" y="4353636"/>
                  </a:lnTo>
                  <a:lnTo>
                    <a:pt x="10905125" y="4355441"/>
                  </a:lnTo>
                  <a:lnTo>
                    <a:pt x="10908456" y="4356862"/>
                  </a:lnTo>
                  <a:lnTo>
                    <a:pt x="10911167" y="4356048"/>
                  </a:lnTo>
                  <a:lnTo>
                    <a:pt x="10912306" y="4354170"/>
                  </a:lnTo>
                  <a:lnTo>
                    <a:pt x="10913967" y="4351333"/>
                  </a:lnTo>
                  <a:lnTo>
                    <a:pt x="10913438" y="4347957"/>
                  </a:lnTo>
                  <a:lnTo>
                    <a:pt x="10910913" y="4346486"/>
                  </a:lnTo>
                  <a:lnTo>
                    <a:pt x="10908531" y="4344681"/>
                  </a:lnTo>
                  <a:lnTo>
                    <a:pt x="10906007" y="4343211"/>
                  </a:lnTo>
                  <a:close/>
                </a:path>
                <a:path w="17849850" h="11287760">
                  <a:moveTo>
                    <a:pt x="6484120" y="2450281"/>
                  </a:moveTo>
                  <a:lnTo>
                    <a:pt x="6481169" y="2449810"/>
                  </a:lnTo>
                  <a:lnTo>
                    <a:pt x="6478168" y="2448530"/>
                  </a:lnTo>
                  <a:lnTo>
                    <a:pt x="6475359" y="2447726"/>
                  </a:lnTo>
                  <a:lnTo>
                    <a:pt x="6472698" y="2449349"/>
                  </a:lnTo>
                  <a:lnTo>
                    <a:pt x="6471893" y="2452158"/>
                  </a:lnTo>
                  <a:lnTo>
                    <a:pt x="6471232" y="2454633"/>
                  </a:lnTo>
                  <a:lnTo>
                    <a:pt x="6472521" y="2457153"/>
                  </a:lnTo>
                  <a:lnTo>
                    <a:pt x="6475187" y="2458290"/>
                  </a:lnTo>
                  <a:lnTo>
                    <a:pt x="6475662" y="2458099"/>
                  </a:lnTo>
                  <a:lnTo>
                    <a:pt x="6478662" y="2459378"/>
                  </a:lnTo>
                  <a:lnTo>
                    <a:pt x="6481471" y="2460182"/>
                  </a:lnTo>
                  <a:lnTo>
                    <a:pt x="6484132" y="2458561"/>
                  </a:lnTo>
                  <a:lnTo>
                    <a:pt x="6485741" y="2452942"/>
                  </a:lnTo>
                  <a:lnTo>
                    <a:pt x="6484120" y="2450281"/>
                  </a:lnTo>
                  <a:close/>
                </a:path>
                <a:path w="17849850" h="11287760">
                  <a:moveTo>
                    <a:pt x="10834176" y="4296417"/>
                  </a:moveTo>
                  <a:lnTo>
                    <a:pt x="10830799" y="4296947"/>
                  </a:lnTo>
                  <a:lnTo>
                    <a:pt x="10828225" y="4301364"/>
                  </a:lnTo>
                  <a:lnTo>
                    <a:pt x="10827857" y="4301995"/>
                  </a:lnTo>
                  <a:lnTo>
                    <a:pt x="10828528" y="4305038"/>
                  </a:lnTo>
                  <a:lnTo>
                    <a:pt x="10830768" y="4307176"/>
                  </a:lnTo>
                  <a:lnTo>
                    <a:pt x="10836767" y="4309735"/>
                  </a:lnTo>
                  <a:lnTo>
                    <a:pt x="10839478" y="4308921"/>
                  </a:lnTo>
                  <a:lnTo>
                    <a:pt x="10840427" y="4307357"/>
                  </a:lnTo>
                  <a:lnTo>
                    <a:pt x="10842277" y="4304207"/>
                  </a:lnTo>
                  <a:lnTo>
                    <a:pt x="10841607" y="4301163"/>
                  </a:lnTo>
                  <a:lnTo>
                    <a:pt x="10839366" y="4299025"/>
                  </a:lnTo>
                  <a:lnTo>
                    <a:pt x="10836699" y="4297888"/>
                  </a:lnTo>
                  <a:lnTo>
                    <a:pt x="10834176" y="4296417"/>
                  </a:lnTo>
                  <a:close/>
                </a:path>
                <a:path w="17849850" h="11287760">
                  <a:moveTo>
                    <a:pt x="6567520" y="2473644"/>
                  </a:moveTo>
                  <a:lnTo>
                    <a:pt x="6564570" y="2473174"/>
                  </a:lnTo>
                  <a:lnTo>
                    <a:pt x="6561570" y="2471894"/>
                  </a:lnTo>
                  <a:lnTo>
                    <a:pt x="6558761" y="2471090"/>
                  </a:lnTo>
                  <a:lnTo>
                    <a:pt x="6556098" y="2472713"/>
                  </a:lnTo>
                  <a:lnTo>
                    <a:pt x="6555295" y="2475521"/>
                  </a:lnTo>
                  <a:lnTo>
                    <a:pt x="6554632" y="2477996"/>
                  </a:lnTo>
                  <a:lnTo>
                    <a:pt x="6555922" y="2480517"/>
                  </a:lnTo>
                  <a:lnTo>
                    <a:pt x="6558588" y="2481654"/>
                  </a:lnTo>
                  <a:lnTo>
                    <a:pt x="6559063" y="2481462"/>
                  </a:lnTo>
                  <a:lnTo>
                    <a:pt x="6562063" y="2482742"/>
                  </a:lnTo>
                  <a:lnTo>
                    <a:pt x="6564538" y="2483404"/>
                  </a:lnTo>
                  <a:lnTo>
                    <a:pt x="6567534" y="2481924"/>
                  </a:lnTo>
                  <a:lnTo>
                    <a:pt x="6569142" y="2476307"/>
                  </a:lnTo>
                  <a:lnTo>
                    <a:pt x="6567520" y="2473644"/>
                  </a:lnTo>
                  <a:close/>
                </a:path>
                <a:path w="17849850" h="11287760">
                  <a:moveTo>
                    <a:pt x="10761061" y="4249864"/>
                  </a:moveTo>
                  <a:lnTo>
                    <a:pt x="10757684" y="4250394"/>
                  </a:lnTo>
                  <a:lnTo>
                    <a:pt x="10755110" y="4254811"/>
                  </a:lnTo>
                  <a:lnTo>
                    <a:pt x="10754742" y="4255442"/>
                  </a:lnTo>
                  <a:lnTo>
                    <a:pt x="10755413" y="4258486"/>
                  </a:lnTo>
                  <a:lnTo>
                    <a:pt x="10757653" y="4260623"/>
                  </a:lnTo>
                  <a:lnTo>
                    <a:pt x="10763318" y="4263039"/>
                  </a:lnTo>
                  <a:lnTo>
                    <a:pt x="10766029" y="4262227"/>
                  </a:lnTo>
                  <a:lnTo>
                    <a:pt x="10766978" y="4260662"/>
                  </a:lnTo>
                  <a:lnTo>
                    <a:pt x="10768829" y="4257512"/>
                  </a:lnTo>
                  <a:lnTo>
                    <a:pt x="10768158" y="4254468"/>
                  </a:lnTo>
                  <a:lnTo>
                    <a:pt x="10765918" y="4252330"/>
                  </a:lnTo>
                  <a:lnTo>
                    <a:pt x="10763251" y="4251192"/>
                  </a:lnTo>
                  <a:lnTo>
                    <a:pt x="10761061" y="4249864"/>
                  </a:lnTo>
                  <a:close/>
                </a:path>
                <a:path w="17849850" h="11287760">
                  <a:moveTo>
                    <a:pt x="6651063" y="2496675"/>
                  </a:moveTo>
                  <a:lnTo>
                    <a:pt x="6648113" y="2496204"/>
                  </a:lnTo>
                  <a:lnTo>
                    <a:pt x="6645113" y="2494925"/>
                  </a:lnTo>
                  <a:lnTo>
                    <a:pt x="6642637" y="2494263"/>
                  </a:lnTo>
                  <a:lnTo>
                    <a:pt x="6639976" y="2495886"/>
                  </a:lnTo>
                  <a:lnTo>
                    <a:pt x="6638839" y="2498551"/>
                  </a:lnTo>
                  <a:lnTo>
                    <a:pt x="6638034" y="2501361"/>
                  </a:lnTo>
                  <a:lnTo>
                    <a:pt x="6639323" y="2503879"/>
                  </a:lnTo>
                  <a:lnTo>
                    <a:pt x="6641656" y="2504874"/>
                  </a:lnTo>
                  <a:lnTo>
                    <a:pt x="6641798" y="2504541"/>
                  </a:lnTo>
                  <a:lnTo>
                    <a:pt x="6642131" y="2504683"/>
                  </a:lnTo>
                  <a:lnTo>
                    <a:pt x="6642608" y="2504492"/>
                  </a:lnTo>
                  <a:lnTo>
                    <a:pt x="6645607" y="2505772"/>
                  </a:lnTo>
                  <a:lnTo>
                    <a:pt x="6648082" y="2506435"/>
                  </a:lnTo>
                  <a:lnTo>
                    <a:pt x="6651077" y="2504954"/>
                  </a:lnTo>
                  <a:lnTo>
                    <a:pt x="6652685" y="2499337"/>
                  </a:lnTo>
                  <a:lnTo>
                    <a:pt x="6651063" y="2496675"/>
                  </a:lnTo>
                  <a:close/>
                </a:path>
                <a:path w="17849850" h="11287760">
                  <a:moveTo>
                    <a:pt x="6734322" y="2520372"/>
                  </a:moveTo>
                  <a:lnTo>
                    <a:pt x="6731371" y="2519901"/>
                  </a:lnTo>
                  <a:lnTo>
                    <a:pt x="6728371" y="2518622"/>
                  </a:lnTo>
                  <a:lnTo>
                    <a:pt x="6725896" y="2517960"/>
                  </a:lnTo>
                  <a:lnTo>
                    <a:pt x="6723234" y="2519583"/>
                  </a:lnTo>
                  <a:lnTo>
                    <a:pt x="6722097" y="2522248"/>
                  </a:lnTo>
                  <a:lnTo>
                    <a:pt x="6721293" y="2525056"/>
                  </a:lnTo>
                  <a:lnTo>
                    <a:pt x="6722581" y="2527576"/>
                  </a:lnTo>
                  <a:lnTo>
                    <a:pt x="6724914" y="2528571"/>
                  </a:lnTo>
                  <a:lnTo>
                    <a:pt x="6725057" y="2528238"/>
                  </a:lnTo>
                  <a:lnTo>
                    <a:pt x="6725390" y="2528380"/>
                  </a:lnTo>
                  <a:lnTo>
                    <a:pt x="6725866" y="2528189"/>
                  </a:lnTo>
                  <a:lnTo>
                    <a:pt x="6728866" y="2529469"/>
                  </a:lnTo>
                  <a:lnTo>
                    <a:pt x="6731341" y="2530131"/>
                  </a:lnTo>
                  <a:lnTo>
                    <a:pt x="6734002" y="2528509"/>
                  </a:lnTo>
                  <a:lnTo>
                    <a:pt x="6735140" y="2525842"/>
                  </a:lnTo>
                  <a:lnTo>
                    <a:pt x="6735802" y="2523367"/>
                  </a:lnTo>
                  <a:lnTo>
                    <a:pt x="6734322" y="2520372"/>
                  </a:lnTo>
                  <a:close/>
                </a:path>
                <a:path w="17849850" h="11287760">
                  <a:moveTo>
                    <a:pt x="10687519" y="4204311"/>
                  </a:moveTo>
                  <a:lnTo>
                    <a:pt x="10684476" y="4204983"/>
                  </a:lnTo>
                  <a:lnTo>
                    <a:pt x="10681902" y="4209400"/>
                  </a:lnTo>
                  <a:lnTo>
                    <a:pt x="10681534" y="4210032"/>
                  </a:lnTo>
                  <a:lnTo>
                    <a:pt x="10682063" y="4213410"/>
                  </a:lnTo>
                  <a:lnTo>
                    <a:pt x="10684445" y="4215213"/>
                  </a:lnTo>
                  <a:lnTo>
                    <a:pt x="10690111" y="4217630"/>
                  </a:lnTo>
                  <a:lnTo>
                    <a:pt x="10692822" y="4216817"/>
                  </a:lnTo>
                  <a:lnTo>
                    <a:pt x="10693771" y="4215252"/>
                  </a:lnTo>
                  <a:lnTo>
                    <a:pt x="10695622" y="4212102"/>
                  </a:lnTo>
                  <a:lnTo>
                    <a:pt x="10695092" y="4208724"/>
                  </a:lnTo>
                  <a:lnTo>
                    <a:pt x="10692711" y="4206920"/>
                  </a:lnTo>
                  <a:lnTo>
                    <a:pt x="10690044" y="4205782"/>
                  </a:lnTo>
                  <a:lnTo>
                    <a:pt x="10687519" y="4204311"/>
                  </a:lnTo>
                  <a:close/>
                </a:path>
                <a:path w="17849850" h="11287760">
                  <a:moveTo>
                    <a:pt x="6817772" y="2544545"/>
                  </a:moveTo>
                  <a:lnTo>
                    <a:pt x="6814821" y="2544074"/>
                  </a:lnTo>
                  <a:lnTo>
                    <a:pt x="6811822" y="2542794"/>
                  </a:lnTo>
                  <a:lnTo>
                    <a:pt x="6809013" y="2541990"/>
                  </a:lnTo>
                  <a:lnTo>
                    <a:pt x="6806351" y="2543612"/>
                  </a:lnTo>
                  <a:lnTo>
                    <a:pt x="6805213" y="2546279"/>
                  </a:lnTo>
                  <a:lnTo>
                    <a:pt x="6804410" y="2549087"/>
                  </a:lnTo>
                  <a:lnTo>
                    <a:pt x="6805698" y="2551606"/>
                  </a:lnTo>
                  <a:lnTo>
                    <a:pt x="6808031" y="2552602"/>
                  </a:lnTo>
                  <a:lnTo>
                    <a:pt x="6808507" y="2552411"/>
                  </a:lnTo>
                  <a:lnTo>
                    <a:pt x="6808840" y="2552553"/>
                  </a:lnTo>
                  <a:lnTo>
                    <a:pt x="6809316" y="2552362"/>
                  </a:lnTo>
                  <a:lnTo>
                    <a:pt x="6812316" y="2553641"/>
                  </a:lnTo>
                  <a:lnTo>
                    <a:pt x="6814791" y="2554303"/>
                  </a:lnTo>
                  <a:lnTo>
                    <a:pt x="6817453" y="2552681"/>
                  </a:lnTo>
                  <a:lnTo>
                    <a:pt x="6818590" y="2550015"/>
                  </a:lnTo>
                  <a:lnTo>
                    <a:pt x="6819252" y="2547539"/>
                  </a:lnTo>
                  <a:lnTo>
                    <a:pt x="6817772" y="2544545"/>
                  </a:lnTo>
                  <a:close/>
                </a:path>
                <a:path w="17849850" h="11287760">
                  <a:moveTo>
                    <a:pt x="10613551" y="4159758"/>
                  </a:moveTo>
                  <a:lnTo>
                    <a:pt x="10610506" y="4160430"/>
                  </a:lnTo>
                  <a:lnTo>
                    <a:pt x="10609403" y="4162323"/>
                  </a:lnTo>
                  <a:lnTo>
                    <a:pt x="10607707" y="4165145"/>
                  </a:lnTo>
                  <a:lnTo>
                    <a:pt x="10608235" y="4168522"/>
                  </a:lnTo>
                  <a:lnTo>
                    <a:pt x="10610618" y="4170326"/>
                  </a:lnTo>
                  <a:lnTo>
                    <a:pt x="10616619" y="4172885"/>
                  </a:lnTo>
                  <a:lnTo>
                    <a:pt x="10619327" y="4172072"/>
                  </a:lnTo>
                  <a:lnTo>
                    <a:pt x="10621605" y="4168316"/>
                  </a:lnTo>
                  <a:lnTo>
                    <a:pt x="10621984" y="4167690"/>
                  </a:lnTo>
                  <a:lnTo>
                    <a:pt x="10621456" y="4164313"/>
                  </a:lnTo>
                  <a:lnTo>
                    <a:pt x="10619074" y="4162508"/>
                  </a:lnTo>
                  <a:lnTo>
                    <a:pt x="10616076" y="4161229"/>
                  </a:lnTo>
                  <a:lnTo>
                    <a:pt x="10613551" y="4159758"/>
                  </a:lnTo>
                  <a:close/>
                </a:path>
                <a:path w="17849850" h="11287760">
                  <a:moveTo>
                    <a:pt x="6900889" y="2568574"/>
                  </a:moveTo>
                  <a:lnTo>
                    <a:pt x="6897938" y="2568103"/>
                  </a:lnTo>
                  <a:lnTo>
                    <a:pt x="6894938" y="2566824"/>
                  </a:lnTo>
                  <a:lnTo>
                    <a:pt x="6892130" y="2566020"/>
                  </a:lnTo>
                  <a:lnTo>
                    <a:pt x="6889467" y="2567642"/>
                  </a:lnTo>
                  <a:lnTo>
                    <a:pt x="6888330" y="2570308"/>
                  </a:lnTo>
                  <a:lnTo>
                    <a:pt x="6887526" y="2573117"/>
                  </a:lnTo>
                  <a:lnTo>
                    <a:pt x="6888815" y="2575637"/>
                  </a:lnTo>
                  <a:lnTo>
                    <a:pt x="6891482" y="2576775"/>
                  </a:lnTo>
                  <a:lnTo>
                    <a:pt x="6891957" y="2576583"/>
                  </a:lnTo>
                  <a:lnTo>
                    <a:pt x="6894956" y="2577863"/>
                  </a:lnTo>
                  <a:lnTo>
                    <a:pt x="6897765" y="2578667"/>
                  </a:lnTo>
                  <a:lnTo>
                    <a:pt x="6900427" y="2577044"/>
                  </a:lnTo>
                  <a:lnTo>
                    <a:pt x="6901565" y="2574377"/>
                  </a:lnTo>
                  <a:lnTo>
                    <a:pt x="6902369" y="2571569"/>
                  </a:lnTo>
                  <a:lnTo>
                    <a:pt x="6900889" y="2568574"/>
                  </a:lnTo>
                  <a:close/>
                </a:path>
                <a:path w="17849850" h="11287760">
                  <a:moveTo>
                    <a:pt x="10539440" y="4115539"/>
                  </a:moveTo>
                  <a:lnTo>
                    <a:pt x="10536396" y="4116210"/>
                  </a:lnTo>
                  <a:lnTo>
                    <a:pt x="10533454" y="4121259"/>
                  </a:lnTo>
                  <a:lnTo>
                    <a:pt x="10534125" y="4124302"/>
                  </a:lnTo>
                  <a:lnTo>
                    <a:pt x="10536508" y="4126106"/>
                  </a:lnTo>
                  <a:lnTo>
                    <a:pt x="10542507" y="4128665"/>
                  </a:lnTo>
                  <a:lnTo>
                    <a:pt x="10545552" y="4127995"/>
                  </a:lnTo>
                  <a:lnTo>
                    <a:pt x="10546547" y="4125662"/>
                  </a:lnTo>
                  <a:lnTo>
                    <a:pt x="10548016" y="4123138"/>
                  </a:lnTo>
                  <a:lnTo>
                    <a:pt x="10547346" y="4120093"/>
                  </a:lnTo>
                  <a:lnTo>
                    <a:pt x="10544964" y="4118289"/>
                  </a:lnTo>
                  <a:lnTo>
                    <a:pt x="10541963" y="4117009"/>
                  </a:lnTo>
                  <a:lnTo>
                    <a:pt x="10539440" y="4115539"/>
                  </a:lnTo>
                  <a:close/>
                </a:path>
                <a:path w="17849850" h="11287760">
                  <a:moveTo>
                    <a:pt x="6984196" y="2593080"/>
                  </a:moveTo>
                  <a:lnTo>
                    <a:pt x="6981246" y="2592609"/>
                  </a:lnTo>
                  <a:lnTo>
                    <a:pt x="6978246" y="2591330"/>
                  </a:lnTo>
                  <a:lnTo>
                    <a:pt x="6975437" y="2590526"/>
                  </a:lnTo>
                  <a:lnTo>
                    <a:pt x="6972776" y="2592147"/>
                  </a:lnTo>
                  <a:lnTo>
                    <a:pt x="6971638" y="2594814"/>
                  </a:lnTo>
                  <a:lnTo>
                    <a:pt x="6970834" y="2597624"/>
                  </a:lnTo>
                  <a:lnTo>
                    <a:pt x="6972123" y="2600142"/>
                  </a:lnTo>
                  <a:lnTo>
                    <a:pt x="6974789" y="2601279"/>
                  </a:lnTo>
                  <a:lnTo>
                    <a:pt x="6975265" y="2601089"/>
                  </a:lnTo>
                  <a:lnTo>
                    <a:pt x="6978265" y="2602368"/>
                  </a:lnTo>
                  <a:lnTo>
                    <a:pt x="6981074" y="2603172"/>
                  </a:lnTo>
                  <a:lnTo>
                    <a:pt x="6983735" y="2601550"/>
                  </a:lnTo>
                  <a:lnTo>
                    <a:pt x="6984872" y="2598883"/>
                  </a:lnTo>
                  <a:lnTo>
                    <a:pt x="6985677" y="2596076"/>
                  </a:lnTo>
                  <a:lnTo>
                    <a:pt x="6984196" y="2593080"/>
                  </a:lnTo>
                  <a:close/>
                </a:path>
                <a:path w="17849850" h="11287760">
                  <a:moveTo>
                    <a:pt x="10470712" y="4074403"/>
                  </a:moveTo>
                  <a:lnTo>
                    <a:pt x="10465045" y="4071986"/>
                  </a:lnTo>
                  <a:lnTo>
                    <a:pt x="10461668" y="4072516"/>
                  </a:lnTo>
                  <a:lnTo>
                    <a:pt x="10460531" y="4075181"/>
                  </a:lnTo>
                  <a:lnTo>
                    <a:pt x="10459060" y="4077706"/>
                  </a:lnTo>
                  <a:lnTo>
                    <a:pt x="10459732" y="4080750"/>
                  </a:lnTo>
                  <a:lnTo>
                    <a:pt x="10462113" y="4082554"/>
                  </a:lnTo>
                  <a:lnTo>
                    <a:pt x="10468113" y="4085113"/>
                  </a:lnTo>
                  <a:lnTo>
                    <a:pt x="10471300" y="4084108"/>
                  </a:lnTo>
                  <a:lnTo>
                    <a:pt x="10472294" y="4081776"/>
                  </a:lnTo>
                  <a:lnTo>
                    <a:pt x="10473765" y="4079251"/>
                  </a:lnTo>
                  <a:lnTo>
                    <a:pt x="10473094" y="4076207"/>
                  </a:lnTo>
                  <a:lnTo>
                    <a:pt x="10470712" y="4074403"/>
                  </a:lnTo>
                  <a:close/>
                </a:path>
                <a:path w="17849850" h="11287760">
                  <a:moveTo>
                    <a:pt x="7067028" y="2617777"/>
                  </a:moveTo>
                  <a:lnTo>
                    <a:pt x="7064078" y="2617305"/>
                  </a:lnTo>
                  <a:lnTo>
                    <a:pt x="7061079" y="2616026"/>
                  </a:lnTo>
                  <a:lnTo>
                    <a:pt x="7058270" y="2615222"/>
                  </a:lnTo>
                  <a:lnTo>
                    <a:pt x="7055608" y="2616845"/>
                  </a:lnTo>
                  <a:lnTo>
                    <a:pt x="7054470" y="2619512"/>
                  </a:lnTo>
                  <a:lnTo>
                    <a:pt x="7053666" y="2622320"/>
                  </a:lnTo>
                  <a:lnTo>
                    <a:pt x="7054956" y="2624840"/>
                  </a:lnTo>
                  <a:lnTo>
                    <a:pt x="7057622" y="2625977"/>
                  </a:lnTo>
                  <a:lnTo>
                    <a:pt x="7058097" y="2625786"/>
                  </a:lnTo>
                  <a:lnTo>
                    <a:pt x="7061097" y="2627065"/>
                  </a:lnTo>
                  <a:lnTo>
                    <a:pt x="7063905" y="2627869"/>
                  </a:lnTo>
                  <a:lnTo>
                    <a:pt x="7066900" y="2626390"/>
                  </a:lnTo>
                  <a:lnTo>
                    <a:pt x="7068509" y="2620771"/>
                  </a:lnTo>
                  <a:lnTo>
                    <a:pt x="7067028" y="2617777"/>
                  </a:lnTo>
                  <a:close/>
                </a:path>
                <a:path w="17849850" h="11287760">
                  <a:moveTo>
                    <a:pt x="10395841" y="4031042"/>
                  </a:moveTo>
                  <a:lnTo>
                    <a:pt x="10390174" y="4028624"/>
                  </a:lnTo>
                  <a:lnTo>
                    <a:pt x="10386798" y="4029154"/>
                  </a:lnTo>
                  <a:lnTo>
                    <a:pt x="10385660" y="4031820"/>
                  </a:lnTo>
                  <a:lnTo>
                    <a:pt x="10384190" y="4034344"/>
                  </a:lnTo>
                  <a:lnTo>
                    <a:pt x="10385195" y="4037531"/>
                  </a:lnTo>
                  <a:lnTo>
                    <a:pt x="10387576" y="4039334"/>
                  </a:lnTo>
                  <a:lnTo>
                    <a:pt x="10393576" y="4041894"/>
                  </a:lnTo>
                  <a:lnTo>
                    <a:pt x="10396763" y="4040889"/>
                  </a:lnTo>
                  <a:lnTo>
                    <a:pt x="10397758" y="4038555"/>
                  </a:lnTo>
                  <a:lnTo>
                    <a:pt x="10399229" y="4036032"/>
                  </a:lnTo>
                  <a:lnTo>
                    <a:pt x="10398223" y="4032846"/>
                  </a:lnTo>
                  <a:lnTo>
                    <a:pt x="10395841" y="4031042"/>
                  </a:lnTo>
                  <a:close/>
                </a:path>
                <a:path w="17849850" h="11287760">
                  <a:moveTo>
                    <a:pt x="7150053" y="2642949"/>
                  </a:moveTo>
                  <a:lnTo>
                    <a:pt x="7147102" y="2642479"/>
                  </a:lnTo>
                  <a:lnTo>
                    <a:pt x="7144101" y="2641199"/>
                  </a:lnTo>
                  <a:lnTo>
                    <a:pt x="7141293" y="2640394"/>
                  </a:lnTo>
                  <a:lnTo>
                    <a:pt x="7138630" y="2642017"/>
                  </a:lnTo>
                  <a:lnTo>
                    <a:pt x="7137493" y="2644683"/>
                  </a:lnTo>
                  <a:lnTo>
                    <a:pt x="7136689" y="2647492"/>
                  </a:lnTo>
                  <a:lnTo>
                    <a:pt x="7137979" y="2650011"/>
                  </a:lnTo>
                  <a:lnTo>
                    <a:pt x="7140646" y="2651149"/>
                  </a:lnTo>
                  <a:lnTo>
                    <a:pt x="7141122" y="2650958"/>
                  </a:lnTo>
                  <a:lnTo>
                    <a:pt x="7144120" y="2652237"/>
                  </a:lnTo>
                  <a:lnTo>
                    <a:pt x="7146929" y="2653041"/>
                  </a:lnTo>
                  <a:lnTo>
                    <a:pt x="7149590" y="2651419"/>
                  </a:lnTo>
                  <a:lnTo>
                    <a:pt x="7150727" y="2648753"/>
                  </a:lnTo>
                  <a:lnTo>
                    <a:pt x="7151532" y="2645944"/>
                  </a:lnTo>
                  <a:lnTo>
                    <a:pt x="7150053" y="2642949"/>
                  </a:lnTo>
                  <a:close/>
                </a:path>
                <a:path w="17849850" h="11287760">
                  <a:moveTo>
                    <a:pt x="10315020" y="3985929"/>
                  </a:moveTo>
                  <a:lnTo>
                    <a:pt x="10311501" y="3986792"/>
                  </a:lnTo>
                  <a:lnTo>
                    <a:pt x="10310364" y="3989458"/>
                  </a:lnTo>
                  <a:lnTo>
                    <a:pt x="10308893" y="3991982"/>
                  </a:lnTo>
                  <a:lnTo>
                    <a:pt x="10309898" y="3995169"/>
                  </a:lnTo>
                  <a:lnTo>
                    <a:pt x="10312279" y="3996973"/>
                  </a:lnTo>
                  <a:lnTo>
                    <a:pt x="10318279" y="3999532"/>
                  </a:lnTo>
                  <a:lnTo>
                    <a:pt x="10321466" y="3998527"/>
                  </a:lnTo>
                  <a:lnTo>
                    <a:pt x="10322461" y="3996194"/>
                  </a:lnTo>
                  <a:lnTo>
                    <a:pt x="10323932" y="3993670"/>
                  </a:lnTo>
                  <a:lnTo>
                    <a:pt x="10322927" y="3990483"/>
                  </a:lnTo>
                  <a:lnTo>
                    <a:pt x="10320544" y="3988679"/>
                  </a:lnTo>
                  <a:lnTo>
                    <a:pt x="10317544" y="3987399"/>
                  </a:lnTo>
                  <a:lnTo>
                    <a:pt x="10315020" y="3985929"/>
                  </a:lnTo>
                  <a:close/>
                </a:path>
                <a:path w="17849850" h="11287760">
                  <a:moveTo>
                    <a:pt x="7233076" y="2668122"/>
                  </a:moveTo>
                  <a:lnTo>
                    <a:pt x="7230125" y="2667651"/>
                  </a:lnTo>
                  <a:lnTo>
                    <a:pt x="7227125" y="2666372"/>
                  </a:lnTo>
                  <a:lnTo>
                    <a:pt x="7224316" y="2665567"/>
                  </a:lnTo>
                  <a:lnTo>
                    <a:pt x="7221654" y="2667189"/>
                  </a:lnTo>
                  <a:lnTo>
                    <a:pt x="7220517" y="2669856"/>
                  </a:lnTo>
                  <a:lnTo>
                    <a:pt x="7219713" y="2672664"/>
                  </a:lnTo>
                  <a:lnTo>
                    <a:pt x="7221002" y="2675184"/>
                  </a:lnTo>
                  <a:lnTo>
                    <a:pt x="7223335" y="2676179"/>
                  </a:lnTo>
                  <a:lnTo>
                    <a:pt x="7223477" y="2675846"/>
                  </a:lnTo>
                  <a:lnTo>
                    <a:pt x="7227143" y="2677410"/>
                  </a:lnTo>
                  <a:lnTo>
                    <a:pt x="7229952" y="2678214"/>
                  </a:lnTo>
                  <a:lnTo>
                    <a:pt x="7232614" y="2676591"/>
                  </a:lnTo>
                  <a:lnTo>
                    <a:pt x="7233752" y="2673925"/>
                  </a:lnTo>
                  <a:lnTo>
                    <a:pt x="7234556" y="2671116"/>
                  </a:lnTo>
                  <a:lnTo>
                    <a:pt x="7233076" y="2668122"/>
                  </a:lnTo>
                  <a:close/>
                </a:path>
                <a:path w="17849850" h="11287760">
                  <a:moveTo>
                    <a:pt x="10239915" y="3944042"/>
                  </a:moveTo>
                  <a:lnTo>
                    <a:pt x="10236394" y="3944904"/>
                  </a:lnTo>
                  <a:lnTo>
                    <a:pt x="10235256" y="3947571"/>
                  </a:lnTo>
                  <a:lnTo>
                    <a:pt x="10233785" y="3950096"/>
                  </a:lnTo>
                  <a:lnTo>
                    <a:pt x="10234790" y="3953281"/>
                  </a:lnTo>
                  <a:lnTo>
                    <a:pt x="10237173" y="3955086"/>
                  </a:lnTo>
                  <a:lnTo>
                    <a:pt x="10243173" y="3957645"/>
                  </a:lnTo>
                  <a:lnTo>
                    <a:pt x="10246358" y="3956640"/>
                  </a:lnTo>
                  <a:lnTo>
                    <a:pt x="10247353" y="3954307"/>
                  </a:lnTo>
                  <a:lnTo>
                    <a:pt x="10248824" y="3951782"/>
                  </a:lnTo>
                  <a:lnTo>
                    <a:pt x="10247819" y="3948595"/>
                  </a:lnTo>
                  <a:lnTo>
                    <a:pt x="10245438" y="3946792"/>
                  </a:lnTo>
                  <a:lnTo>
                    <a:pt x="10242439" y="3945512"/>
                  </a:lnTo>
                  <a:lnTo>
                    <a:pt x="10239915" y="3944042"/>
                  </a:lnTo>
                  <a:close/>
                </a:path>
                <a:path w="17849850" h="11287760">
                  <a:moveTo>
                    <a:pt x="7315482" y="2693818"/>
                  </a:moveTo>
                  <a:lnTo>
                    <a:pt x="7312531" y="2693348"/>
                  </a:lnTo>
                  <a:lnTo>
                    <a:pt x="7309531" y="2692068"/>
                  </a:lnTo>
                  <a:lnTo>
                    <a:pt x="7306722" y="2691264"/>
                  </a:lnTo>
                  <a:lnTo>
                    <a:pt x="7304060" y="2692885"/>
                  </a:lnTo>
                  <a:lnTo>
                    <a:pt x="7301927" y="2697886"/>
                  </a:lnTo>
                  <a:lnTo>
                    <a:pt x="7303408" y="2700880"/>
                  </a:lnTo>
                  <a:lnTo>
                    <a:pt x="7305741" y="2701875"/>
                  </a:lnTo>
                  <a:lnTo>
                    <a:pt x="7306217" y="2701684"/>
                  </a:lnTo>
                  <a:lnTo>
                    <a:pt x="7309549" y="2703106"/>
                  </a:lnTo>
                  <a:lnTo>
                    <a:pt x="7312358" y="2703910"/>
                  </a:lnTo>
                  <a:lnTo>
                    <a:pt x="7315020" y="2702288"/>
                  </a:lnTo>
                  <a:lnTo>
                    <a:pt x="7316157" y="2699621"/>
                  </a:lnTo>
                  <a:lnTo>
                    <a:pt x="7316961" y="2696813"/>
                  </a:lnTo>
                  <a:lnTo>
                    <a:pt x="7315482" y="2693818"/>
                  </a:lnTo>
                  <a:close/>
                </a:path>
                <a:path w="17849850" h="11287760">
                  <a:moveTo>
                    <a:pt x="10164049" y="3903014"/>
                  </a:moveTo>
                  <a:lnTo>
                    <a:pt x="10160528" y="3903876"/>
                  </a:lnTo>
                  <a:lnTo>
                    <a:pt x="10159391" y="3906542"/>
                  </a:lnTo>
                  <a:lnTo>
                    <a:pt x="10158062" y="3908733"/>
                  </a:lnTo>
                  <a:lnTo>
                    <a:pt x="10159067" y="3911919"/>
                  </a:lnTo>
                  <a:lnTo>
                    <a:pt x="10161450" y="3913723"/>
                  </a:lnTo>
                  <a:lnTo>
                    <a:pt x="10167448" y="3916282"/>
                  </a:lnTo>
                  <a:lnTo>
                    <a:pt x="10170635" y="3915277"/>
                  </a:lnTo>
                  <a:lnTo>
                    <a:pt x="10171630" y="3912945"/>
                  </a:lnTo>
                  <a:lnTo>
                    <a:pt x="10172959" y="3910753"/>
                  </a:lnTo>
                  <a:lnTo>
                    <a:pt x="10171953" y="3907568"/>
                  </a:lnTo>
                  <a:lnTo>
                    <a:pt x="10169572" y="3905764"/>
                  </a:lnTo>
                  <a:lnTo>
                    <a:pt x="10166573" y="3904484"/>
                  </a:lnTo>
                  <a:lnTo>
                    <a:pt x="10164049" y="3903014"/>
                  </a:lnTo>
                  <a:close/>
                </a:path>
                <a:path w="17849850" h="11287760">
                  <a:moveTo>
                    <a:pt x="7397746" y="2719848"/>
                  </a:moveTo>
                  <a:lnTo>
                    <a:pt x="7394795" y="2719377"/>
                  </a:lnTo>
                  <a:lnTo>
                    <a:pt x="7391794" y="2718097"/>
                  </a:lnTo>
                  <a:lnTo>
                    <a:pt x="7388986" y="2717293"/>
                  </a:lnTo>
                  <a:lnTo>
                    <a:pt x="7386323" y="2718916"/>
                  </a:lnTo>
                  <a:lnTo>
                    <a:pt x="7384191" y="2723915"/>
                  </a:lnTo>
                  <a:lnTo>
                    <a:pt x="7385672" y="2726910"/>
                  </a:lnTo>
                  <a:lnTo>
                    <a:pt x="7388005" y="2727905"/>
                  </a:lnTo>
                  <a:lnTo>
                    <a:pt x="7388480" y="2727715"/>
                  </a:lnTo>
                  <a:lnTo>
                    <a:pt x="7391812" y="2729136"/>
                  </a:lnTo>
                  <a:lnTo>
                    <a:pt x="7394621" y="2729940"/>
                  </a:lnTo>
                  <a:lnTo>
                    <a:pt x="7397283" y="2728318"/>
                  </a:lnTo>
                  <a:lnTo>
                    <a:pt x="7398420" y="2725652"/>
                  </a:lnTo>
                  <a:lnTo>
                    <a:pt x="7399225" y="2722843"/>
                  </a:lnTo>
                  <a:lnTo>
                    <a:pt x="7397746" y="2719848"/>
                  </a:lnTo>
                  <a:close/>
                </a:path>
                <a:path w="17849850" h="11287760">
                  <a:moveTo>
                    <a:pt x="10088184" y="3861985"/>
                  </a:moveTo>
                  <a:lnTo>
                    <a:pt x="10084662" y="3862847"/>
                  </a:lnTo>
                  <a:lnTo>
                    <a:pt x="10083525" y="3865513"/>
                  </a:lnTo>
                  <a:lnTo>
                    <a:pt x="10082054" y="3868038"/>
                  </a:lnTo>
                  <a:lnTo>
                    <a:pt x="10083059" y="3871224"/>
                  </a:lnTo>
                  <a:lnTo>
                    <a:pt x="10085584" y="3872695"/>
                  </a:lnTo>
                  <a:lnTo>
                    <a:pt x="10091582" y="3875254"/>
                  </a:lnTo>
                  <a:lnTo>
                    <a:pt x="10094769" y="3874249"/>
                  </a:lnTo>
                  <a:lnTo>
                    <a:pt x="10095765" y="3871916"/>
                  </a:lnTo>
                  <a:lnTo>
                    <a:pt x="10097235" y="3869392"/>
                  </a:lnTo>
                  <a:lnTo>
                    <a:pt x="10096230" y="3866205"/>
                  </a:lnTo>
                  <a:lnTo>
                    <a:pt x="10093707" y="3864735"/>
                  </a:lnTo>
                  <a:lnTo>
                    <a:pt x="10090707" y="3863455"/>
                  </a:lnTo>
                  <a:lnTo>
                    <a:pt x="10088184" y="3861985"/>
                  </a:lnTo>
                  <a:close/>
                </a:path>
                <a:path w="17849850" h="11287760">
                  <a:moveTo>
                    <a:pt x="7480009" y="2745879"/>
                  </a:moveTo>
                  <a:lnTo>
                    <a:pt x="7477058" y="2745408"/>
                  </a:lnTo>
                  <a:lnTo>
                    <a:pt x="7474057" y="2744128"/>
                  </a:lnTo>
                  <a:lnTo>
                    <a:pt x="7471249" y="2743324"/>
                  </a:lnTo>
                  <a:lnTo>
                    <a:pt x="7468587" y="2744945"/>
                  </a:lnTo>
                  <a:lnTo>
                    <a:pt x="7466454" y="2749945"/>
                  </a:lnTo>
                  <a:lnTo>
                    <a:pt x="7467935" y="2752940"/>
                  </a:lnTo>
                  <a:lnTo>
                    <a:pt x="7470268" y="2753936"/>
                  </a:lnTo>
                  <a:lnTo>
                    <a:pt x="7470744" y="2753745"/>
                  </a:lnTo>
                  <a:lnTo>
                    <a:pt x="7474076" y="2755166"/>
                  </a:lnTo>
                  <a:lnTo>
                    <a:pt x="7476884" y="2755970"/>
                  </a:lnTo>
                  <a:lnTo>
                    <a:pt x="7479547" y="2754347"/>
                  </a:lnTo>
                  <a:lnTo>
                    <a:pt x="7480684" y="2751682"/>
                  </a:lnTo>
                  <a:lnTo>
                    <a:pt x="7481488" y="2748874"/>
                  </a:lnTo>
                  <a:lnTo>
                    <a:pt x="7480009" y="2745879"/>
                  </a:lnTo>
                  <a:close/>
                </a:path>
                <a:path w="17849850" h="11287760">
                  <a:moveTo>
                    <a:pt x="10011700" y="3821480"/>
                  </a:moveTo>
                  <a:lnTo>
                    <a:pt x="10008513" y="3822485"/>
                  </a:lnTo>
                  <a:lnTo>
                    <a:pt x="10007375" y="3825152"/>
                  </a:lnTo>
                  <a:lnTo>
                    <a:pt x="10005905" y="3827675"/>
                  </a:lnTo>
                  <a:lnTo>
                    <a:pt x="10006909" y="3830862"/>
                  </a:lnTo>
                  <a:lnTo>
                    <a:pt x="10009435" y="3832332"/>
                  </a:lnTo>
                  <a:lnTo>
                    <a:pt x="10015100" y="3834749"/>
                  </a:lnTo>
                  <a:lnTo>
                    <a:pt x="10018286" y="3833745"/>
                  </a:lnTo>
                  <a:lnTo>
                    <a:pt x="10019281" y="3831412"/>
                  </a:lnTo>
                  <a:lnTo>
                    <a:pt x="10020752" y="3828888"/>
                  </a:lnTo>
                  <a:lnTo>
                    <a:pt x="10019747" y="3825701"/>
                  </a:lnTo>
                  <a:lnTo>
                    <a:pt x="10017222" y="3824230"/>
                  </a:lnTo>
                  <a:lnTo>
                    <a:pt x="10014224" y="3822951"/>
                  </a:lnTo>
                  <a:lnTo>
                    <a:pt x="10011700" y="3821480"/>
                  </a:lnTo>
                  <a:close/>
                </a:path>
                <a:path w="17849850" h="11287760">
                  <a:moveTo>
                    <a:pt x="7562179" y="2773050"/>
                  </a:moveTo>
                  <a:lnTo>
                    <a:pt x="7559371" y="2772246"/>
                  </a:lnTo>
                  <a:lnTo>
                    <a:pt x="7556370" y="2770967"/>
                  </a:lnTo>
                  <a:lnTo>
                    <a:pt x="7553562" y="2770163"/>
                  </a:lnTo>
                  <a:lnTo>
                    <a:pt x="7550900" y="2771784"/>
                  </a:lnTo>
                  <a:lnTo>
                    <a:pt x="7548767" y="2776785"/>
                  </a:lnTo>
                  <a:lnTo>
                    <a:pt x="7550248" y="2779779"/>
                  </a:lnTo>
                  <a:lnTo>
                    <a:pt x="7552581" y="2780774"/>
                  </a:lnTo>
                  <a:lnTo>
                    <a:pt x="7553057" y="2780583"/>
                  </a:lnTo>
                  <a:lnTo>
                    <a:pt x="7556389" y="2782005"/>
                  </a:lnTo>
                  <a:lnTo>
                    <a:pt x="7559198" y="2782809"/>
                  </a:lnTo>
                  <a:lnTo>
                    <a:pt x="7561859" y="2781187"/>
                  </a:lnTo>
                  <a:lnTo>
                    <a:pt x="7562997" y="2778520"/>
                  </a:lnTo>
                  <a:lnTo>
                    <a:pt x="7563801" y="2775712"/>
                  </a:lnTo>
                  <a:lnTo>
                    <a:pt x="7562179" y="2773050"/>
                  </a:lnTo>
                  <a:close/>
                </a:path>
                <a:path w="17849850" h="11287760">
                  <a:moveTo>
                    <a:pt x="9935074" y="3781310"/>
                  </a:moveTo>
                  <a:lnTo>
                    <a:pt x="9931888" y="3782314"/>
                  </a:lnTo>
                  <a:lnTo>
                    <a:pt x="9930750" y="3784981"/>
                  </a:lnTo>
                  <a:lnTo>
                    <a:pt x="9929279" y="3787504"/>
                  </a:lnTo>
                  <a:lnTo>
                    <a:pt x="9930284" y="3790691"/>
                  </a:lnTo>
                  <a:lnTo>
                    <a:pt x="9932808" y="3792162"/>
                  </a:lnTo>
                  <a:lnTo>
                    <a:pt x="9938475" y="3794579"/>
                  </a:lnTo>
                  <a:lnTo>
                    <a:pt x="9941519" y="3793907"/>
                  </a:lnTo>
                  <a:lnTo>
                    <a:pt x="9942656" y="3791240"/>
                  </a:lnTo>
                  <a:lnTo>
                    <a:pt x="9944126" y="3788716"/>
                  </a:lnTo>
                  <a:lnTo>
                    <a:pt x="9943121" y="3785531"/>
                  </a:lnTo>
                  <a:lnTo>
                    <a:pt x="9940597" y="3784060"/>
                  </a:lnTo>
                  <a:lnTo>
                    <a:pt x="9937599" y="3782781"/>
                  </a:lnTo>
                  <a:lnTo>
                    <a:pt x="9935074" y="3781310"/>
                  </a:lnTo>
                  <a:close/>
                </a:path>
                <a:path w="17849850" h="11287760">
                  <a:moveTo>
                    <a:pt x="7644016" y="2800080"/>
                  </a:moveTo>
                  <a:lnTo>
                    <a:pt x="7641208" y="2799276"/>
                  </a:lnTo>
                  <a:lnTo>
                    <a:pt x="7635541" y="2796859"/>
                  </a:lnTo>
                  <a:lnTo>
                    <a:pt x="7632879" y="2798481"/>
                  </a:lnTo>
                  <a:lnTo>
                    <a:pt x="7630746" y="2803481"/>
                  </a:lnTo>
                  <a:lnTo>
                    <a:pt x="7632227" y="2806475"/>
                  </a:lnTo>
                  <a:lnTo>
                    <a:pt x="7634560" y="2807471"/>
                  </a:lnTo>
                  <a:lnTo>
                    <a:pt x="7634702" y="2807137"/>
                  </a:lnTo>
                  <a:lnTo>
                    <a:pt x="7640703" y="2809697"/>
                  </a:lnTo>
                  <a:lnTo>
                    <a:pt x="7643362" y="2808074"/>
                  </a:lnTo>
                  <a:lnTo>
                    <a:pt x="7645495" y="2803075"/>
                  </a:lnTo>
                  <a:lnTo>
                    <a:pt x="7644016" y="2800080"/>
                  </a:lnTo>
                  <a:close/>
                </a:path>
                <a:path w="17849850" h="11287760">
                  <a:moveTo>
                    <a:pt x="9858640" y="3741613"/>
                  </a:moveTo>
                  <a:lnTo>
                    <a:pt x="9855787" y="3742760"/>
                  </a:lnTo>
                  <a:lnTo>
                    <a:pt x="9852845" y="3747809"/>
                  </a:lnTo>
                  <a:lnTo>
                    <a:pt x="9853850" y="3750996"/>
                  </a:lnTo>
                  <a:lnTo>
                    <a:pt x="9856374" y="3752466"/>
                  </a:lnTo>
                  <a:lnTo>
                    <a:pt x="9862039" y="3754883"/>
                  </a:lnTo>
                  <a:lnTo>
                    <a:pt x="9865083" y="3754211"/>
                  </a:lnTo>
                  <a:lnTo>
                    <a:pt x="9866220" y="3751545"/>
                  </a:lnTo>
                  <a:lnTo>
                    <a:pt x="9867691" y="3749021"/>
                  </a:lnTo>
                  <a:lnTo>
                    <a:pt x="9866688" y="3745834"/>
                  </a:lnTo>
                  <a:lnTo>
                    <a:pt x="9864163" y="3744363"/>
                  </a:lnTo>
                  <a:lnTo>
                    <a:pt x="9861165" y="3743084"/>
                  </a:lnTo>
                  <a:lnTo>
                    <a:pt x="9858640" y="3741613"/>
                  </a:lnTo>
                  <a:close/>
                </a:path>
                <a:path w="17849850" h="11287760">
                  <a:moveTo>
                    <a:pt x="7726045" y="2827586"/>
                  </a:moveTo>
                  <a:lnTo>
                    <a:pt x="7723236" y="2826781"/>
                  </a:lnTo>
                  <a:lnTo>
                    <a:pt x="7717569" y="2824364"/>
                  </a:lnTo>
                  <a:lnTo>
                    <a:pt x="7714907" y="2825987"/>
                  </a:lnTo>
                  <a:lnTo>
                    <a:pt x="7712775" y="2830986"/>
                  </a:lnTo>
                  <a:lnTo>
                    <a:pt x="7714255" y="2833982"/>
                  </a:lnTo>
                  <a:lnTo>
                    <a:pt x="7722587" y="2837536"/>
                  </a:lnTo>
                  <a:lnTo>
                    <a:pt x="7725249" y="2835913"/>
                  </a:lnTo>
                  <a:lnTo>
                    <a:pt x="7727524" y="2830580"/>
                  </a:lnTo>
                  <a:lnTo>
                    <a:pt x="7726045" y="2827586"/>
                  </a:lnTo>
                  <a:close/>
                </a:path>
                <a:path w="17849850" h="11287760">
                  <a:moveTo>
                    <a:pt x="9781588" y="3702443"/>
                  </a:moveTo>
                  <a:lnTo>
                    <a:pt x="9778402" y="3703447"/>
                  </a:lnTo>
                  <a:lnTo>
                    <a:pt x="9777264" y="3706114"/>
                  </a:lnTo>
                  <a:lnTo>
                    <a:pt x="9775793" y="3708638"/>
                  </a:lnTo>
                  <a:lnTo>
                    <a:pt x="9776797" y="3711824"/>
                  </a:lnTo>
                  <a:lnTo>
                    <a:pt x="9779322" y="3713295"/>
                  </a:lnTo>
                  <a:lnTo>
                    <a:pt x="9784989" y="3715713"/>
                  </a:lnTo>
                  <a:lnTo>
                    <a:pt x="9788031" y="3715040"/>
                  </a:lnTo>
                  <a:lnTo>
                    <a:pt x="9789169" y="3712373"/>
                  </a:lnTo>
                  <a:lnTo>
                    <a:pt x="9790640" y="3709850"/>
                  </a:lnTo>
                  <a:lnTo>
                    <a:pt x="9789635" y="3706663"/>
                  </a:lnTo>
                  <a:lnTo>
                    <a:pt x="9787111" y="3705192"/>
                  </a:lnTo>
                  <a:lnTo>
                    <a:pt x="9784112" y="3703913"/>
                  </a:lnTo>
                  <a:lnTo>
                    <a:pt x="9781588" y="3702443"/>
                  </a:lnTo>
                  <a:close/>
                </a:path>
                <a:path w="17849850" h="11287760">
                  <a:moveTo>
                    <a:pt x="7807598" y="2855282"/>
                  </a:moveTo>
                  <a:lnTo>
                    <a:pt x="7804789" y="2854478"/>
                  </a:lnTo>
                  <a:lnTo>
                    <a:pt x="7799122" y="2852060"/>
                  </a:lnTo>
                  <a:lnTo>
                    <a:pt x="7796460" y="2853683"/>
                  </a:lnTo>
                  <a:lnTo>
                    <a:pt x="7794327" y="2858683"/>
                  </a:lnTo>
                  <a:lnTo>
                    <a:pt x="7795808" y="2861677"/>
                  </a:lnTo>
                  <a:lnTo>
                    <a:pt x="7804142" y="2865232"/>
                  </a:lnTo>
                  <a:lnTo>
                    <a:pt x="7806801" y="2863610"/>
                  </a:lnTo>
                  <a:lnTo>
                    <a:pt x="7809076" y="2858277"/>
                  </a:lnTo>
                  <a:lnTo>
                    <a:pt x="7807598" y="2855282"/>
                  </a:lnTo>
                  <a:close/>
                </a:path>
                <a:path w="17849850" h="11287760">
                  <a:moveTo>
                    <a:pt x="9705203" y="3663556"/>
                  </a:moveTo>
                  <a:lnTo>
                    <a:pt x="9702350" y="3664703"/>
                  </a:lnTo>
                  <a:lnTo>
                    <a:pt x="9699408" y="3669751"/>
                  </a:lnTo>
                  <a:lnTo>
                    <a:pt x="9700413" y="3672938"/>
                  </a:lnTo>
                  <a:lnTo>
                    <a:pt x="9702937" y="3674409"/>
                  </a:lnTo>
                  <a:lnTo>
                    <a:pt x="9708602" y="3676825"/>
                  </a:lnTo>
                  <a:lnTo>
                    <a:pt x="9711646" y="3676154"/>
                  </a:lnTo>
                  <a:lnTo>
                    <a:pt x="9712784" y="3673487"/>
                  </a:lnTo>
                  <a:lnTo>
                    <a:pt x="9714254" y="3670963"/>
                  </a:lnTo>
                  <a:lnTo>
                    <a:pt x="9713251" y="3667777"/>
                  </a:lnTo>
                  <a:lnTo>
                    <a:pt x="9710726" y="3666306"/>
                  </a:lnTo>
                  <a:lnTo>
                    <a:pt x="9707727" y="3665026"/>
                  </a:lnTo>
                  <a:lnTo>
                    <a:pt x="9705203" y="3663556"/>
                  </a:lnTo>
                  <a:close/>
                </a:path>
                <a:path w="17849850" h="11287760">
                  <a:moveTo>
                    <a:pt x="9627867" y="3625052"/>
                  </a:moveTo>
                  <a:lnTo>
                    <a:pt x="9624679" y="3626056"/>
                  </a:lnTo>
                  <a:lnTo>
                    <a:pt x="9623542" y="3628722"/>
                  </a:lnTo>
                  <a:lnTo>
                    <a:pt x="9622071" y="3631246"/>
                  </a:lnTo>
                  <a:lnTo>
                    <a:pt x="9622933" y="3634767"/>
                  </a:lnTo>
                  <a:lnTo>
                    <a:pt x="9628601" y="3637184"/>
                  </a:lnTo>
                  <a:lnTo>
                    <a:pt x="9629125" y="3637800"/>
                  </a:lnTo>
                  <a:lnTo>
                    <a:pt x="9631457" y="3638795"/>
                  </a:lnTo>
                  <a:lnTo>
                    <a:pt x="9634643" y="3637792"/>
                  </a:lnTo>
                  <a:lnTo>
                    <a:pt x="9636918" y="3632459"/>
                  </a:lnTo>
                  <a:lnTo>
                    <a:pt x="9636056" y="3628939"/>
                  </a:lnTo>
                  <a:lnTo>
                    <a:pt x="9630391" y="3626522"/>
                  </a:lnTo>
                  <a:lnTo>
                    <a:pt x="9627867" y="3625052"/>
                  </a:lnTo>
                  <a:close/>
                </a:path>
                <a:path w="17849850" h="11287760">
                  <a:moveTo>
                    <a:pt x="7889342" y="2883454"/>
                  </a:moveTo>
                  <a:lnTo>
                    <a:pt x="7886533" y="2882650"/>
                  </a:lnTo>
                  <a:lnTo>
                    <a:pt x="7880866" y="2880233"/>
                  </a:lnTo>
                  <a:lnTo>
                    <a:pt x="7878204" y="2881855"/>
                  </a:lnTo>
                  <a:lnTo>
                    <a:pt x="7876071" y="2886855"/>
                  </a:lnTo>
                  <a:lnTo>
                    <a:pt x="7877551" y="2889850"/>
                  </a:lnTo>
                  <a:lnTo>
                    <a:pt x="7885883" y="2893404"/>
                  </a:lnTo>
                  <a:lnTo>
                    <a:pt x="7888546" y="2891782"/>
                  </a:lnTo>
                  <a:lnTo>
                    <a:pt x="7890821" y="2886449"/>
                  </a:lnTo>
                  <a:lnTo>
                    <a:pt x="7889342" y="2883454"/>
                  </a:lnTo>
                  <a:close/>
                </a:path>
                <a:path w="17849850" h="11287760">
                  <a:moveTo>
                    <a:pt x="9558528" y="3589959"/>
                  </a:moveTo>
                  <a:lnTo>
                    <a:pt x="9550196" y="3586405"/>
                  </a:lnTo>
                  <a:lnTo>
                    <a:pt x="9547009" y="3587409"/>
                  </a:lnTo>
                  <a:lnTo>
                    <a:pt x="9544734" y="3592742"/>
                  </a:lnTo>
                  <a:lnTo>
                    <a:pt x="9545598" y="3596261"/>
                  </a:lnTo>
                  <a:lnTo>
                    <a:pt x="9553930" y="3599815"/>
                  </a:lnTo>
                  <a:lnTo>
                    <a:pt x="9557116" y="3598811"/>
                  </a:lnTo>
                  <a:lnTo>
                    <a:pt x="9559391" y="3593479"/>
                  </a:lnTo>
                  <a:lnTo>
                    <a:pt x="9558528" y="3589959"/>
                  </a:lnTo>
                  <a:close/>
                </a:path>
                <a:path w="17849850" h="11287760">
                  <a:moveTo>
                    <a:pt x="7970801" y="2912293"/>
                  </a:moveTo>
                  <a:lnTo>
                    <a:pt x="7962801" y="2908880"/>
                  </a:lnTo>
                  <a:lnTo>
                    <a:pt x="7959806" y="2910361"/>
                  </a:lnTo>
                  <a:lnTo>
                    <a:pt x="7957673" y="2915360"/>
                  </a:lnTo>
                  <a:lnTo>
                    <a:pt x="7958821" y="2918212"/>
                  </a:lnTo>
                  <a:lnTo>
                    <a:pt x="7967485" y="2921909"/>
                  </a:lnTo>
                  <a:lnTo>
                    <a:pt x="7970147" y="2920287"/>
                  </a:lnTo>
                  <a:lnTo>
                    <a:pt x="7972422" y="2914954"/>
                  </a:lnTo>
                  <a:lnTo>
                    <a:pt x="7970801" y="2912293"/>
                  </a:lnTo>
                  <a:close/>
                </a:path>
                <a:path w="17849850" h="11287760">
                  <a:moveTo>
                    <a:pt x="9480766" y="3552455"/>
                  </a:moveTo>
                  <a:lnTo>
                    <a:pt x="9472433" y="3548901"/>
                  </a:lnTo>
                  <a:lnTo>
                    <a:pt x="9469247" y="3549904"/>
                  </a:lnTo>
                  <a:lnTo>
                    <a:pt x="9467114" y="3554905"/>
                  </a:lnTo>
                  <a:lnTo>
                    <a:pt x="9467977" y="3558424"/>
                  </a:lnTo>
                  <a:lnTo>
                    <a:pt x="9476310" y="3561978"/>
                  </a:lnTo>
                  <a:lnTo>
                    <a:pt x="9479495" y="3560974"/>
                  </a:lnTo>
                  <a:lnTo>
                    <a:pt x="9481628" y="3555974"/>
                  </a:lnTo>
                  <a:lnTo>
                    <a:pt x="9480766" y="3552455"/>
                  </a:lnTo>
                  <a:close/>
                </a:path>
                <a:path w="17849850" h="11287760">
                  <a:moveTo>
                    <a:pt x="8052593" y="2941273"/>
                  </a:moveTo>
                  <a:lnTo>
                    <a:pt x="8044261" y="2937719"/>
                  </a:lnTo>
                  <a:lnTo>
                    <a:pt x="8041265" y="2939198"/>
                  </a:lnTo>
                  <a:lnTo>
                    <a:pt x="8038990" y="2944532"/>
                  </a:lnTo>
                  <a:lnTo>
                    <a:pt x="8040138" y="2947385"/>
                  </a:lnTo>
                  <a:lnTo>
                    <a:pt x="8042805" y="2948522"/>
                  </a:lnTo>
                  <a:lnTo>
                    <a:pt x="8043614" y="2948473"/>
                  </a:lnTo>
                  <a:lnTo>
                    <a:pt x="8048946" y="2950748"/>
                  </a:lnTo>
                  <a:lnTo>
                    <a:pt x="8051940" y="2949268"/>
                  </a:lnTo>
                  <a:lnTo>
                    <a:pt x="8054215" y="2943936"/>
                  </a:lnTo>
                  <a:lnTo>
                    <a:pt x="8052593" y="2941273"/>
                  </a:lnTo>
                  <a:close/>
                </a:path>
                <a:path w="17849850" h="11287760">
                  <a:moveTo>
                    <a:pt x="9403146" y="3514617"/>
                  </a:moveTo>
                  <a:lnTo>
                    <a:pt x="9394813" y="3511062"/>
                  </a:lnTo>
                  <a:lnTo>
                    <a:pt x="9391625" y="3512066"/>
                  </a:lnTo>
                  <a:lnTo>
                    <a:pt x="9389350" y="3517399"/>
                  </a:lnTo>
                  <a:lnTo>
                    <a:pt x="9390355" y="3520586"/>
                  </a:lnTo>
                  <a:lnTo>
                    <a:pt x="9398689" y="3524141"/>
                  </a:lnTo>
                  <a:lnTo>
                    <a:pt x="9401874" y="3523135"/>
                  </a:lnTo>
                  <a:lnTo>
                    <a:pt x="9404149" y="3517802"/>
                  </a:lnTo>
                  <a:lnTo>
                    <a:pt x="9403146" y="3514617"/>
                  </a:lnTo>
                  <a:close/>
                </a:path>
                <a:path w="17849850" h="11287760">
                  <a:moveTo>
                    <a:pt x="8133768" y="2970779"/>
                  </a:moveTo>
                  <a:lnTo>
                    <a:pt x="8125436" y="2967225"/>
                  </a:lnTo>
                  <a:lnTo>
                    <a:pt x="8122441" y="2968704"/>
                  </a:lnTo>
                  <a:lnTo>
                    <a:pt x="8120166" y="2974037"/>
                  </a:lnTo>
                  <a:lnTo>
                    <a:pt x="8121313" y="2976890"/>
                  </a:lnTo>
                  <a:lnTo>
                    <a:pt x="8123980" y="2978028"/>
                  </a:lnTo>
                  <a:lnTo>
                    <a:pt x="8124456" y="2977837"/>
                  </a:lnTo>
                  <a:lnTo>
                    <a:pt x="8130121" y="2980253"/>
                  </a:lnTo>
                  <a:lnTo>
                    <a:pt x="8133116" y="2978773"/>
                  </a:lnTo>
                  <a:lnTo>
                    <a:pt x="8135391" y="2973440"/>
                  </a:lnTo>
                  <a:lnTo>
                    <a:pt x="8133768" y="2970779"/>
                  </a:lnTo>
                  <a:close/>
                </a:path>
                <a:path w="17849850" h="11287760">
                  <a:moveTo>
                    <a:pt x="9325574" y="3477588"/>
                  </a:moveTo>
                  <a:lnTo>
                    <a:pt x="9317241" y="3474033"/>
                  </a:lnTo>
                  <a:lnTo>
                    <a:pt x="9314053" y="3475038"/>
                  </a:lnTo>
                  <a:lnTo>
                    <a:pt x="9311778" y="3480370"/>
                  </a:lnTo>
                  <a:lnTo>
                    <a:pt x="9312784" y="3483556"/>
                  </a:lnTo>
                  <a:lnTo>
                    <a:pt x="9321118" y="3487111"/>
                  </a:lnTo>
                  <a:lnTo>
                    <a:pt x="9324302" y="3486107"/>
                  </a:lnTo>
                  <a:lnTo>
                    <a:pt x="9326577" y="3480774"/>
                  </a:lnTo>
                  <a:lnTo>
                    <a:pt x="9325574" y="3477588"/>
                  </a:lnTo>
                  <a:close/>
                </a:path>
                <a:path w="17849850" h="11287760">
                  <a:moveTo>
                    <a:pt x="8214801" y="3000617"/>
                  </a:moveTo>
                  <a:lnTo>
                    <a:pt x="8206470" y="2997063"/>
                  </a:lnTo>
                  <a:lnTo>
                    <a:pt x="8203474" y="2998543"/>
                  </a:lnTo>
                  <a:lnTo>
                    <a:pt x="8201199" y="3003876"/>
                  </a:lnTo>
                  <a:lnTo>
                    <a:pt x="8202346" y="3006729"/>
                  </a:lnTo>
                  <a:lnTo>
                    <a:pt x="8205013" y="3007867"/>
                  </a:lnTo>
                  <a:lnTo>
                    <a:pt x="8205488" y="3007676"/>
                  </a:lnTo>
                  <a:lnTo>
                    <a:pt x="8211153" y="3010092"/>
                  </a:lnTo>
                  <a:lnTo>
                    <a:pt x="8214149" y="3008612"/>
                  </a:lnTo>
                  <a:lnTo>
                    <a:pt x="8216424" y="3003279"/>
                  </a:lnTo>
                  <a:lnTo>
                    <a:pt x="8214801" y="3000617"/>
                  </a:lnTo>
                  <a:close/>
                </a:path>
                <a:path w="17849850" h="11287760">
                  <a:moveTo>
                    <a:pt x="9247670" y="3440416"/>
                  </a:moveTo>
                  <a:lnTo>
                    <a:pt x="9239335" y="3436861"/>
                  </a:lnTo>
                  <a:lnTo>
                    <a:pt x="9236149" y="3437866"/>
                  </a:lnTo>
                  <a:lnTo>
                    <a:pt x="9233874" y="3443199"/>
                  </a:lnTo>
                  <a:lnTo>
                    <a:pt x="9234879" y="3446385"/>
                  </a:lnTo>
                  <a:lnTo>
                    <a:pt x="9243213" y="3449941"/>
                  </a:lnTo>
                  <a:lnTo>
                    <a:pt x="9246397" y="3448935"/>
                  </a:lnTo>
                  <a:lnTo>
                    <a:pt x="9248672" y="3443602"/>
                  </a:lnTo>
                  <a:lnTo>
                    <a:pt x="9247670" y="3440416"/>
                  </a:lnTo>
                  <a:close/>
                </a:path>
                <a:path w="17849850" h="11287760">
                  <a:moveTo>
                    <a:pt x="8295550" y="3031122"/>
                  </a:moveTo>
                  <a:lnTo>
                    <a:pt x="8287218" y="3027568"/>
                  </a:lnTo>
                  <a:lnTo>
                    <a:pt x="8284223" y="3029047"/>
                  </a:lnTo>
                  <a:lnTo>
                    <a:pt x="8281948" y="3034381"/>
                  </a:lnTo>
                  <a:lnTo>
                    <a:pt x="8283095" y="3037234"/>
                  </a:lnTo>
                  <a:lnTo>
                    <a:pt x="8285762" y="3038371"/>
                  </a:lnTo>
                  <a:lnTo>
                    <a:pt x="8286238" y="3038180"/>
                  </a:lnTo>
                  <a:lnTo>
                    <a:pt x="8291903" y="3040597"/>
                  </a:lnTo>
                  <a:lnTo>
                    <a:pt x="8294898" y="3039118"/>
                  </a:lnTo>
                  <a:lnTo>
                    <a:pt x="8297173" y="3033784"/>
                  </a:lnTo>
                  <a:lnTo>
                    <a:pt x="8295550" y="3031122"/>
                  </a:lnTo>
                  <a:close/>
                </a:path>
                <a:path w="17849850" h="11287760">
                  <a:moveTo>
                    <a:pt x="9169621" y="3403578"/>
                  </a:moveTo>
                  <a:lnTo>
                    <a:pt x="9161288" y="3400024"/>
                  </a:lnTo>
                  <a:lnTo>
                    <a:pt x="9158103" y="3401028"/>
                  </a:lnTo>
                  <a:lnTo>
                    <a:pt x="9155828" y="3406362"/>
                  </a:lnTo>
                  <a:lnTo>
                    <a:pt x="9156832" y="3409547"/>
                  </a:lnTo>
                  <a:lnTo>
                    <a:pt x="9165165" y="3413102"/>
                  </a:lnTo>
                  <a:lnTo>
                    <a:pt x="9168350" y="3412097"/>
                  </a:lnTo>
                  <a:lnTo>
                    <a:pt x="9170625" y="3406763"/>
                  </a:lnTo>
                  <a:lnTo>
                    <a:pt x="9169621" y="3403578"/>
                  </a:lnTo>
                  <a:close/>
                </a:path>
                <a:path w="17849850" h="11287760">
                  <a:moveTo>
                    <a:pt x="8376014" y="3062295"/>
                  </a:moveTo>
                  <a:lnTo>
                    <a:pt x="8367683" y="3058741"/>
                  </a:lnTo>
                  <a:lnTo>
                    <a:pt x="8364687" y="3060220"/>
                  </a:lnTo>
                  <a:lnTo>
                    <a:pt x="8362413" y="3065553"/>
                  </a:lnTo>
                  <a:lnTo>
                    <a:pt x="8363560" y="3068406"/>
                  </a:lnTo>
                  <a:lnTo>
                    <a:pt x="8372224" y="3072102"/>
                  </a:lnTo>
                  <a:lnTo>
                    <a:pt x="8375220" y="3070622"/>
                  </a:lnTo>
                  <a:lnTo>
                    <a:pt x="8377495" y="3065289"/>
                  </a:lnTo>
                  <a:lnTo>
                    <a:pt x="8376014" y="3062295"/>
                  </a:lnTo>
                  <a:close/>
                </a:path>
                <a:path w="17849850" h="11287760">
                  <a:moveTo>
                    <a:pt x="9091432" y="3367074"/>
                  </a:moveTo>
                  <a:lnTo>
                    <a:pt x="9083099" y="3363520"/>
                  </a:lnTo>
                  <a:lnTo>
                    <a:pt x="9079913" y="3364524"/>
                  </a:lnTo>
                  <a:lnTo>
                    <a:pt x="9077639" y="3369857"/>
                  </a:lnTo>
                  <a:lnTo>
                    <a:pt x="9078642" y="3373043"/>
                  </a:lnTo>
                  <a:lnTo>
                    <a:pt x="9086975" y="3376598"/>
                  </a:lnTo>
                  <a:lnTo>
                    <a:pt x="9090162" y="3375593"/>
                  </a:lnTo>
                  <a:lnTo>
                    <a:pt x="9092437" y="3370260"/>
                  </a:lnTo>
                  <a:lnTo>
                    <a:pt x="9091432" y="3367074"/>
                  </a:lnTo>
                  <a:close/>
                </a:path>
                <a:path w="17849850" h="11287760">
                  <a:moveTo>
                    <a:pt x="8456337" y="3093800"/>
                  </a:moveTo>
                  <a:lnTo>
                    <a:pt x="8448005" y="3090245"/>
                  </a:lnTo>
                  <a:lnTo>
                    <a:pt x="8445009" y="3091726"/>
                  </a:lnTo>
                  <a:lnTo>
                    <a:pt x="8442735" y="3097057"/>
                  </a:lnTo>
                  <a:lnTo>
                    <a:pt x="8443882" y="3099911"/>
                  </a:lnTo>
                  <a:lnTo>
                    <a:pt x="8452214" y="3103465"/>
                  </a:lnTo>
                  <a:lnTo>
                    <a:pt x="8455209" y="3101985"/>
                  </a:lnTo>
                  <a:lnTo>
                    <a:pt x="8457484" y="3096653"/>
                  </a:lnTo>
                  <a:lnTo>
                    <a:pt x="8456337" y="3093800"/>
                  </a:lnTo>
                  <a:close/>
                </a:path>
                <a:path w="17849850" h="11287760">
                  <a:moveTo>
                    <a:pt x="9012909" y="3330427"/>
                  </a:moveTo>
                  <a:lnTo>
                    <a:pt x="9004575" y="3326872"/>
                  </a:lnTo>
                  <a:lnTo>
                    <a:pt x="9001390" y="3327878"/>
                  </a:lnTo>
                  <a:lnTo>
                    <a:pt x="8999116" y="3333210"/>
                  </a:lnTo>
                  <a:lnTo>
                    <a:pt x="9000121" y="3336396"/>
                  </a:lnTo>
                  <a:lnTo>
                    <a:pt x="9008453" y="3339950"/>
                  </a:lnTo>
                  <a:lnTo>
                    <a:pt x="9011639" y="3338947"/>
                  </a:lnTo>
                  <a:lnTo>
                    <a:pt x="9013914" y="3333614"/>
                  </a:lnTo>
                  <a:lnTo>
                    <a:pt x="9012909" y="3330427"/>
                  </a:lnTo>
                  <a:close/>
                </a:path>
                <a:path w="17849850" h="11287760">
                  <a:moveTo>
                    <a:pt x="8536517" y="3125637"/>
                  </a:moveTo>
                  <a:lnTo>
                    <a:pt x="8530849" y="3123220"/>
                  </a:lnTo>
                  <a:lnTo>
                    <a:pt x="8528041" y="3122416"/>
                  </a:lnTo>
                  <a:lnTo>
                    <a:pt x="8525189" y="3123564"/>
                  </a:lnTo>
                  <a:lnTo>
                    <a:pt x="8522914" y="3128896"/>
                  </a:lnTo>
                  <a:lnTo>
                    <a:pt x="8524060" y="3131748"/>
                  </a:lnTo>
                  <a:lnTo>
                    <a:pt x="8530061" y="3134308"/>
                  </a:lnTo>
                  <a:lnTo>
                    <a:pt x="8532869" y="3135112"/>
                  </a:lnTo>
                  <a:lnTo>
                    <a:pt x="8535722" y="3133966"/>
                  </a:lnTo>
                  <a:lnTo>
                    <a:pt x="8536859" y="3131300"/>
                  </a:lnTo>
                  <a:lnTo>
                    <a:pt x="8537563" y="3128842"/>
                  </a:lnTo>
                  <a:lnTo>
                    <a:pt x="8537664" y="3128491"/>
                  </a:lnTo>
                  <a:lnTo>
                    <a:pt x="8536517" y="3125637"/>
                  </a:lnTo>
                  <a:close/>
                </a:path>
                <a:path w="17849850" h="11287760">
                  <a:moveTo>
                    <a:pt x="8934292" y="3294921"/>
                  </a:moveTo>
                  <a:lnTo>
                    <a:pt x="8925962" y="3291368"/>
                  </a:lnTo>
                  <a:lnTo>
                    <a:pt x="8922774" y="3292372"/>
                  </a:lnTo>
                  <a:lnTo>
                    <a:pt x="8920499" y="3297705"/>
                  </a:lnTo>
                  <a:lnTo>
                    <a:pt x="8921504" y="3300891"/>
                  </a:lnTo>
                  <a:lnTo>
                    <a:pt x="8929836" y="3304445"/>
                  </a:lnTo>
                  <a:lnTo>
                    <a:pt x="8933022" y="3303441"/>
                  </a:lnTo>
                  <a:lnTo>
                    <a:pt x="8935297" y="3298108"/>
                  </a:lnTo>
                  <a:lnTo>
                    <a:pt x="8934292" y="3294921"/>
                  </a:lnTo>
                  <a:close/>
                </a:path>
                <a:path w="17849850" h="11287760">
                  <a:moveTo>
                    <a:pt x="8616746" y="3158284"/>
                  </a:moveTo>
                  <a:lnTo>
                    <a:pt x="8611079" y="3155867"/>
                  </a:lnTo>
                  <a:lnTo>
                    <a:pt x="8608270" y="3155063"/>
                  </a:lnTo>
                  <a:lnTo>
                    <a:pt x="8605417" y="3156210"/>
                  </a:lnTo>
                  <a:lnTo>
                    <a:pt x="8603142" y="3161543"/>
                  </a:lnTo>
                  <a:lnTo>
                    <a:pt x="8604289" y="3164396"/>
                  </a:lnTo>
                  <a:lnTo>
                    <a:pt x="8609956" y="3166814"/>
                  </a:lnTo>
                  <a:lnTo>
                    <a:pt x="8612764" y="3167618"/>
                  </a:lnTo>
                  <a:lnTo>
                    <a:pt x="8615619" y="3166471"/>
                  </a:lnTo>
                  <a:lnTo>
                    <a:pt x="8617894" y="3161138"/>
                  </a:lnTo>
                  <a:lnTo>
                    <a:pt x="8616746" y="3158284"/>
                  </a:lnTo>
                  <a:close/>
                </a:path>
                <a:path w="17849850" h="11287760">
                  <a:moveTo>
                    <a:pt x="8855201" y="3259608"/>
                  </a:moveTo>
                  <a:lnTo>
                    <a:pt x="8846869" y="3256053"/>
                  </a:lnTo>
                  <a:lnTo>
                    <a:pt x="8844016" y="3257200"/>
                  </a:lnTo>
                  <a:lnTo>
                    <a:pt x="8841741" y="3262533"/>
                  </a:lnTo>
                  <a:lnTo>
                    <a:pt x="8842746" y="3265720"/>
                  </a:lnTo>
                  <a:lnTo>
                    <a:pt x="8851078" y="3269274"/>
                  </a:lnTo>
                  <a:lnTo>
                    <a:pt x="8853931" y="3268127"/>
                  </a:lnTo>
                  <a:lnTo>
                    <a:pt x="8856206" y="3262794"/>
                  </a:lnTo>
                  <a:lnTo>
                    <a:pt x="8855201" y="3259608"/>
                  </a:lnTo>
                  <a:close/>
                </a:path>
                <a:path w="17849850" h="11287760">
                  <a:moveTo>
                    <a:pt x="8696549" y="3191932"/>
                  </a:moveTo>
                  <a:lnTo>
                    <a:pt x="8688216" y="3188377"/>
                  </a:lnTo>
                  <a:lnTo>
                    <a:pt x="8685362" y="3189524"/>
                  </a:lnTo>
                  <a:lnTo>
                    <a:pt x="8683088" y="3194857"/>
                  </a:lnTo>
                  <a:lnTo>
                    <a:pt x="8684235" y="3197710"/>
                  </a:lnTo>
                  <a:lnTo>
                    <a:pt x="8692568" y="3201265"/>
                  </a:lnTo>
                  <a:lnTo>
                    <a:pt x="8695419" y="3200117"/>
                  </a:lnTo>
                  <a:lnTo>
                    <a:pt x="8697694" y="3194784"/>
                  </a:lnTo>
                  <a:lnTo>
                    <a:pt x="8696549" y="3191932"/>
                  </a:lnTo>
                  <a:close/>
                </a:path>
                <a:path w="17849850" h="11287760">
                  <a:moveTo>
                    <a:pt x="8775875" y="3225769"/>
                  </a:moveTo>
                  <a:lnTo>
                    <a:pt x="8767543" y="3222215"/>
                  </a:lnTo>
                  <a:lnTo>
                    <a:pt x="8764689" y="3223362"/>
                  </a:lnTo>
                  <a:lnTo>
                    <a:pt x="8762414" y="3228695"/>
                  </a:lnTo>
                  <a:lnTo>
                    <a:pt x="8763561" y="3231549"/>
                  </a:lnTo>
                  <a:lnTo>
                    <a:pt x="8771893" y="3235103"/>
                  </a:lnTo>
                  <a:lnTo>
                    <a:pt x="8774747" y="3233956"/>
                  </a:lnTo>
                  <a:lnTo>
                    <a:pt x="8777022" y="3228623"/>
                  </a:lnTo>
                  <a:lnTo>
                    <a:pt x="8775875" y="322576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34057" y="39041"/>
              <a:ext cx="17266920" cy="11252200"/>
            </a:xfrm>
            <a:custGeom>
              <a:avLst/>
              <a:gdLst/>
              <a:ahLst/>
              <a:cxnLst/>
              <a:rect l="l" t="t" r="r" b="b"/>
              <a:pathLst>
                <a:path w="17266920" h="11252200">
                  <a:moveTo>
                    <a:pt x="16942894" y="11128367"/>
                  </a:moveTo>
                  <a:lnTo>
                    <a:pt x="16934895" y="11124955"/>
                  </a:lnTo>
                  <a:lnTo>
                    <a:pt x="16932042" y="11126101"/>
                  </a:lnTo>
                  <a:lnTo>
                    <a:pt x="16929767" y="11131434"/>
                  </a:lnTo>
                  <a:lnTo>
                    <a:pt x="16930914" y="11134287"/>
                  </a:lnTo>
                  <a:lnTo>
                    <a:pt x="16938913" y="11137699"/>
                  </a:lnTo>
                  <a:lnTo>
                    <a:pt x="16941764" y="11136551"/>
                  </a:lnTo>
                  <a:lnTo>
                    <a:pt x="16944039" y="11131218"/>
                  </a:lnTo>
                  <a:lnTo>
                    <a:pt x="16942894" y="11128367"/>
                  </a:lnTo>
                  <a:close/>
                </a:path>
                <a:path w="17266920" h="11252200">
                  <a:moveTo>
                    <a:pt x="16864040" y="11094336"/>
                  </a:moveTo>
                  <a:lnTo>
                    <a:pt x="16856044" y="11090925"/>
                  </a:lnTo>
                  <a:lnTo>
                    <a:pt x="16853188" y="11092071"/>
                  </a:lnTo>
                  <a:lnTo>
                    <a:pt x="16850913" y="11097404"/>
                  </a:lnTo>
                  <a:lnTo>
                    <a:pt x="16852063" y="11100258"/>
                  </a:lnTo>
                  <a:lnTo>
                    <a:pt x="16860059" y="11103669"/>
                  </a:lnTo>
                  <a:lnTo>
                    <a:pt x="16862913" y="11102522"/>
                  </a:lnTo>
                  <a:lnTo>
                    <a:pt x="16865187" y="11097189"/>
                  </a:lnTo>
                  <a:lnTo>
                    <a:pt x="16864040" y="11094336"/>
                  </a:lnTo>
                  <a:close/>
                </a:path>
                <a:path w="17266920" h="11252200">
                  <a:moveTo>
                    <a:pt x="17021980" y="11160920"/>
                  </a:moveTo>
                  <a:lnTo>
                    <a:pt x="17014648" y="11157793"/>
                  </a:lnTo>
                  <a:lnTo>
                    <a:pt x="17011795" y="11158939"/>
                  </a:lnTo>
                  <a:lnTo>
                    <a:pt x="17009662" y="11163939"/>
                  </a:lnTo>
                  <a:lnTo>
                    <a:pt x="17011143" y="11166934"/>
                  </a:lnTo>
                  <a:lnTo>
                    <a:pt x="17018472" y="11170061"/>
                  </a:lnTo>
                  <a:lnTo>
                    <a:pt x="17021326" y="11168914"/>
                  </a:lnTo>
                  <a:lnTo>
                    <a:pt x="17023458" y="11163914"/>
                  </a:lnTo>
                  <a:lnTo>
                    <a:pt x="17021980" y="11160920"/>
                  </a:lnTo>
                  <a:close/>
                </a:path>
                <a:path w="17266920" h="11252200">
                  <a:moveTo>
                    <a:pt x="16778093" y="11055704"/>
                  </a:moveTo>
                  <a:lnTo>
                    <a:pt x="16774906" y="11056708"/>
                  </a:lnTo>
                  <a:lnTo>
                    <a:pt x="16773579" y="11059687"/>
                  </a:lnTo>
                  <a:lnTo>
                    <a:pt x="16772440" y="11061566"/>
                  </a:lnTo>
                  <a:lnTo>
                    <a:pt x="16773445" y="11064752"/>
                  </a:lnTo>
                  <a:lnTo>
                    <a:pt x="16781446" y="11068165"/>
                  </a:lnTo>
                  <a:lnTo>
                    <a:pt x="16784297" y="11067017"/>
                  </a:lnTo>
                  <a:lnTo>
                    <a:pt x="16785482" y="11064371"/>
                  </a:lnTo>
                  <a:lnTo>
                    <a:pt x="16786621" y="11062493"/>
                  </a:lnTo>
                  <a:lnTo>
                    <a:pt x="16785616" y="11059307"/>
                  </a:lnTo>
                  <a:lnTo>
                    <a:pt x="16780284" y="11057033"/>
                  </a:lnTo>
                  <a:lnTo>
                    <a:pt x="16778093" y="11055704"/>
                  </a:lnTo>
                  <a:close/>
                </a:path>
                <a:path w="17266920" h="11252200">
                  <a:moveTo>
                    <a:pt x="17102253" y="11191616"/>
                  </a:moveTo>
                  <a:lnTo>
                    <a:pt x="17094921" y="11188489"/>
                  </a:lnTo>
                  <a:lnTo>
                    <a:pt x="17092068" y="11189635"/>
                  </a:lnTo>
                  <a:lnTo>
                    <a:pt x="17090930" y="11192302"/>
                  </a:lnTo>
                  <a:lnTo>
                    <a:pt x="17090269" y="11194777"/>
                  </a:lnTo>
                  <a:lnTo>
                    <a:pt x="17091416" y="11197630"/>
                  </a:lnTo>
                  <a:lnTo>
                    <a:pt x="17098748" y="11200757"/>
                  </a:lnTo>
                  <a:lnTo>
                    <a:pt x="17101598" y="11199610"/>
                  </a:lnTo>
                  <a:lnTo>
                    <a:pt x="17103874" y="11194277"/>
                  </a:lnTo>
                  <a:lnTo>
                    <a:pt x="17102253" y="11191616"/>
                  </a:lnTo>
                  <a:close/>
                </a:path>
                <a:path w="17266920" h="11252200">
                  <a:moveTo>
                    <a:pt x="16707711" y="11022135"/>
                  </a:moveTo>
                  <a:lnTo>
                    <a:pt x="16700046" y="11018866"/>
                  </a:lnTo>
                  <a:lnTo>
                    <a:pt x="16697001" y="11019537"/>
                  </a:lnTo>
                  <a:lnTo>
                    <a:pt x="16694726" y="11024870"/>
                  </a:lnTo>
                  <a:lnTo>
                    <a:pt x="16695398" y="11027914"/>
                  </a:lnTo>
                  <a:lnTo>
                    <a:pt x="16703399" y="11031327"/>
                  </a:lnTo>
                  <a:lnTo>
                    <a:pt x="16706250" y="11030180"/>
                  </a:lnTo>
                  <a:lnTo>
                    <a:pt x="16708382" y="11025180"/>
                  </a:lnTo>
                  <a:lnTo>
                    <a:pt x="16707711" y="11022135"/>
                  </a:lnTo>
                  <a:close/>
                </a:path>
                <a:path w="17266920" h="11252200">
                  <a:moveTo>
                    <a:pt x="17183713" y="11220454"/>
                  </a:moveTo>
                  <a:lnTo>
                    <a:pt x="17178379" y="11218179"/>
                  </a:lnTo>
                  <a:lnTo>
                    <a:pt x="17175572" y="11217376"/>
                  </a:lnTo>
                  <a:lnTo>
                    <a:pt x="17173052" y="11218665"/>
                  </a:lnTo>
                  <a:lnTo>
                    <a:pt x="17171914" y="11221331"/>
                  </a:lnTo>
                  <a:lnTo>
                    <a:pt x="17171442" y="11223099"/>
                  </a:lnTo>
                  <a:lnTo>
                    <a:pt x="17171252" y="11223807"/>
                  </a:lnTo>
                  <a:lnTo>
                    <a:pt x="17172400" y="11226660"/>
                  </a:lnTo>
                  <a:lnTo>
                    <a:pt x="17174733" y="11227655"/>
                  </a:lnTo>
                  <a:lnTo>
                    <a:pt x="17175209" y="11227465"/>
                  </a:lnTo>
                  <a:lnTo>
                    <a:pt x="17177873" y="11228601"/>
                  </a:lnTo>
                  <a:lnTo>
                    <a:pt x="17185000" y="11222974"/>
                  </a:lnTo>
                  <a:lnTo>
                    <a:pt x="17183713" y="11220454"/>
                  </a:lnTo>
                  <a:close/>
                </a:path>
                <a:path w="17266920" h="11252200">
                  <a:moveTo>
                    <a:pt x="16628374" y="10982777"/>
                  </a:moveTo>
                  <a:lnTo>
                    <a:pt x="16623043" y="10980503"/>
                  </a:lnTo>
                  <a:lnTo>
                    <a:pt x="16619998" y="10981175"/>
                  </a:lnTo>
                  <a:lnTo>
                    <a:pt x="16617866" y="10986174"/>
                  </a:lnTo>
                  <a:lnTo>
                    <a:pt x="16618537" y="10989219"/>
                  </a:lnTo>
                  <a:lnTo>
                    <a:pt x="16621062" y="10990690"/>
                  </a:lnTo>
                  <a:lnTo>
                    <a:pt x="16626393" y="10992964"/>
                  </a:lnTo>
                  <a:lnTo>
                    <a:pt x="16629580" y="10991959"/>
                  </a:lnTo>
                  <a:lnTo>
                    <a:pt x="16631571" y="10987293"/>
                  </a:lnTo>
                  <a:lnTo>
                    <a:pt x="16630899" y="10984248"/>
                  </a:lnTo>
                  <a:lnTo>
                    <a:pt x="16628374" y="10982777"/>
                  </a:lnTo>
                  <a:close/>
                </a:path>
                <a:path w="17266920" h="11252200">
                  <a:moveTo>
                    <a:pt x="17265407" y="11247818"/>
                  </a:moveTo>
                  <a:lnTo>
                    <a:pt x="17262598" y="11247014"/>
                  </a:lnTo>
                  <a:lnTo>
                    <a:pt x="17259931" y="11245876"/>
                  </a:lnTo>
                  <a:lnTo>
                    <a:pt x="17257124" y="11245073"/>
                  </a:lnTo>
                  <a:lnTo>
                    <a:pt x="17254604" y="11246361"/>
                  </a:lnTo>
                  <a:lnTo>
                    <a:pt x="17253467" y="11249028"/>
                  </a:lnTo>
                  <a:lnTo>
                    <a:pt x="17252663" y="11251872"/>
                  </a:lnTo>
                  <a:lnTo>
                    <a:pt x="17266256" y="11251872"/>
                  </a:lnTo>
                  <a:lnTo>
                    <a:pt x="17266697" y="11250338"/>
                  </a:lnTo>
                  <a:lnTo>
                    <a:pt x="17265407" y="11247818"/>
                  </a:lnTo>
                  <a:close/>
                </a:path>
                <a:path w="17266920" h="11252200">
                  <a:moveTo>
                    <a:pt x="16551749" y="10942607"/>
                  </a:moveTo>
                  <a:lnTo>
                    <a:pt x="16546417" y="10940333"/>
                  </a:lnTo>
                  <a:lnTo>
                    <a:pt x="16543373" y="10941003"/>
                  </a:lnTo>
                  <a:lnTo>
                    <a:pt x="16541098" y="10946336"/>
                  </a:lnTo>
                  <a:lnTo>
                    <a:pt x="16541770" y="10949381"/>
                  </a:lnTo>
                  <a:lnTo>
                    <a:pt x="16544294" y="10950852"/>
                  </a:lnTo>
                  <a:lnTo>
                    <a:pt x="16549626" y="10953126"/>
                  </a:lnTo>
                  <a:lnTo>
                    <a:pt x="16552813" y="10952121"/>
                  </a:lnTo>
                  <a:lnTo>
                    <a:pt x="16554945" y="10947122"/>
                  </a:lnTo>
                  <a:lnTo>
                    <a:pt x="16554274" y="10944078"/>
                  </a:lnTo>
                  <a:lnTo>
                    <a:pt x="16551749" y="10942607"/>
                  </a:lnTo>
                  <a:close/>
                </a:path>
                <a:path w="17266920" h="11252200">
                  <a:moveTo>
                    <a:pt x="16471551" y="10899730"/>
                  </a:moveTo>
                  <a:lnTo>
                    <a:pt x="16468175" y="10900260"/>
                  </a:lnTo>
                  <a:lnTo>
                    <a:pt x="16467038" y="10902926"/>
                  </a:lnTo>
                  <a:lnTo>
                    <a:pt x="16465567" y="10905451"/>
                  </a:lnTo>
                  <a:lnTo>
                    <a:pt x="16466380" y="10908161"/>
                  </a:lnTo>
                  <a:lnTo>
                    <a:pt x="16468762" y="10909965"/>
                  </a:lnTo>
                  <a:lnTo>
                    <a:pt x="16474094" y="10912239"/>
                  </a:lnTo>
                  <a:lnTo>
                    <a:pt x="16477138" y="10911569"/>
                  </a:lnTo>
                  <a:lnTo>
                    <a:pt x="16478134" y="10909236"/>
                  </a:lnTo>
                  <a:lnTo>
                    <a:pt x="16479604" y="10906711"/>
                  </a:lnTo>
                  <a:lnTo>
                    <a:pt x="16478791" y="10904000"/>
                  </a:lnTo>
                  <a:lnTo>
                    <a:pt x="16476409" y="10902196"/>
                  </a:lnTo>
                  <a:lnTo>
                    <a:pt x="16473742" y="10901059"/>
                  </a:lnTo>
                  <a:lnTo>
                    <a:pt x="16471551" y="10899730"/>
                  </a:lnTo>
                  <a:close/>
                </a:path>
                <a:path w="17266920" h="11252200">
                  <a:moveTo>
                    <a:pt x="16395921" y="10857226"/>
                  </a:moveTo>
                  <a:lnTo>
                    <a:pt x="16392544" y="10857755"/>
                  </a:lnTo>
                  <a:lnTo>
                    <a:pt x="16391407" y="10860422"/>
                  </a:lnTo>
                  <a:lnTo>
                    <a:pt x="16390078" y="10862613"/>
                  </a:lnTo>
                  <a:lnTo>
                    <a:pt x="16390750" y="10865657"/>
                  </a:lnTo>
                  <a:lnTo>
                    <a:pt x="16393131" y="10867461"/>
                  </a:lnTo>
                  <a:lnTo>
                    <a:pt x="16398464" y="10869735"/>
                  </a:lnTo>
                  <a:lnTo>
                    <a:pt x="16401509" y="10869064"/>
                  </a:lnTo>
                  <a:lnTo>
                    <a:pt x="16402504" y="10866731"/>
                  </a:lnTo>
                  <a:lnTo>
                    <a:pt x="16403832" y="10864540"/>
                  </a:lnTo>
                  <a:lnTo>
                    <a:pt x="16403161" y="10861497"/>
                  </a:lnTo>
                  <a:lnTo>
                    <a:pt x="16400778" y="10859692"/>
                  </a:lnTo>
                  <a:lnTo>
                    <a:pt x="16398111" y="10858555"/>
                  </a:lnTo>
                  <a:lnTo>
                    <a:pt x="16395921" y="10857226"/>
                  </a:lnTo>
                  <a:close/>
                </a:path>
                <a:path w="17266920" h="11252200">
                  <a:moveTo>
                    <a:pt x="16322002" y="10813482"/>
                  </a:moveTo>
                  <a:lnTo>
                    <a:pt x="16318957" y="10814153"/>
                  </a:lnTo>
                  <a:lnTo>
                    <a:pt x="16316016" y="10819202"/>
                  </a:lnTo>
                  <a:lnTo>
                    <a:pt x="16316687" y="10822246"/>
                  </a:lnTo>
                  <a:lnTo>
                    <a:pt x="16319069" y="10824050"/>
                  </a:lnTo>
                  <a:lnTo>
                    <a:pt x="16324403" y="10826325"/>
                  </a:lnTo>
                  <a:lnTo>
                    <a:pt x="16327447" y="10825654"/>
                  </a:lnTo>
                  <a:lnTo>
                    <a:pt x="16328442" y="10823320"/>
                  </a:lnTo>
                  <a:lnTo>
                    <a:pt x="16329913" y="10820796"/>
                  </a:lnTo>
                  <a:lnTo>
                    <a:pt x="16329242" y="10817752"/>
                  </a:lnTo>
                  <a:lnTo>
                    <a:pt x="16326860" y="10815948"/>
                  </a:lnTo>
                  <a:lnTo>
                    <a:pt x="16324193" y="10814811"/>
                  </a:lnTo>
                  <a:lnTo>
                    <a:pt x="16322002" y="10813482"/>
                  </a:lnTo>
                  <a:close/>
                </a:path>
                <a:path w="17266920" h="11252200">
                  <a:moveTo>
                    <a:pt x="16248032" y="10768929"/>
                  </a:moveTo>
                  <a:lnTo>
                    <a:pt x="16244989" y="10769600"/>
                  </a:lnTo>
                  <a:lnTo>
                    <a:pt x="16242047" y="10774649"/>
                  </a:lnTo>
                  <a:lnTo>
                    <a:pt x="16242719" y="10777693"/>
                  </a:lnTo>
                  <a:lnTo>
                    <a:pt x="16245101" y="10779496"/>
                  </a:lnTo>
                  <a:lnTo>
                    <a:pt x="16250767" y="10781913"/>
                  </a:lnTo>
                  <a:lnTo>
                    <a:pt x="16253478" y="10781100"/>
                  </a:lnTo>
                  <a:lnTo>
                    <a:pt x="16254807" y="10778909"/>
                  </a:lnTo>
                  <a:lnTo>
                    <a:pt x="16256277" y="10776385"/>
                  </a:lnTo>
                  <a:lnTo>
                    <a:pt x="16255606" y="10773341"/>
                  </a:lnTo>
                  <a:lnTo>
                    <a:pt x="16253223" y="10771537"/>
                  </a:lnTo>
                  <a:lnTo>
                    <a:pt x="16250556" y="10770399"/>
                  </a:lnTo>
                  <a:lnTo>
                    <a:pt x="16248032" y="10768929"/>
                  </a:lnTo>
                  <a:close/>
                </a:path>
                <a:path w="17266920" h="11252200">
                  <a:moveTo>
                    <a:pt x="16175300" y="10723327"/>
                  </a:moveTo>
                  <a:lnTo>
                    <a:pt x="16172446" y="10724474"/>
                  </a:lnTo>
                  <a:lnTo>
                    <a:pt x="16169360" y="10728278"/>
                  </a:lnTo>
                  <a:lnTo>
                    <a:pt x="16169123" y="10728571"/>
                  </a:lnTo>
                  <a:lnTo>
                    <a:pt x="16170129" y="10731758"/>
                  </a:lnTo>
                  <a:lnTo>
                    <a:pt x="16172036" y="10733753"/>
                  </a:lnTo>
                  <a:lnTo>
                    <a:pt x="16177701" y="10736170"/>
                  </a:lnTo>
                  <a:lnTo>
                    <a:pt x="16180270" y="10735690"/>
                  </a:lnTo>
                  <a:lnTo>
                    <a:pt x="16181409" y="10733812"/>
                  </a:lnTo>
                  <a:lnTo>
                    <a:pt x="16181598" y="10733499"/>
                  </a:lnTo>
                  <a:lnTo>
                    <a:pt x="16183260" y="10731450"/>
                  </a:lnTo>
                  <a:lnTo>
                    <a:pt x="16182590" y="10728407"/>
                  </a:lnTo>
                  <a:lnTo>
                    <a:pt x="16180349" y="10726269"/>
                  </a:lnTo>
                  <a:lnTo>
                    <a:pt x="16177682" y="10725131"/>
                  </a:lnTo>
                  <a:lnTo>
                    <a:pt x="16175300" y="10723327"/>
                  </a:lnTo>
                  <a:close/>
                </a:path>
                <a:path w="17266920" h="11252200">
                  <a:moveTo>
                    <a:pt x="16103326" y="10676867"/>
                  </a:moveTo>
                  <a:lnTo>
                    <a:pt x="16099949" y="10677397"/>
                  </a:lnTo>
                  <a:lnTo>
                    <a:pt x="16097293" y="10681779"/>
                  </a:lnTo>
                  <a:lnTo>
                    <a:pt x="16097964" y="10684823"/>
                  </a:lnTo>
                  <a:lnTo>
                    <a:pt x="16099869" y="10686818"/>
                  </a:lnTo>
                  <a:lnTo>
                    <a:pt x="16105538" y="10689236"/>
                  </a:lnTo>
                  <a:lnTo>
                    <a:pt x="16108105" y="10688754"/>
                  </a:lnTo>
                  <a:lnTo>
                    <a:pt x="16110762" y="10684373"/>
                  </a:lnTo>
                  <a:lnTo>
                    <a:pt x="16110090" y="10681329"/>
                  </a:lnTo>
                  <a:lnTo>
                    <a:pt x="16108184" y="10679334"/>
                  </a:lnTo>
                  <a:lnTo>
                    <a:pt x="16105517" y="10678196"/>
                  </a:lnTo>
                  <a:lnTo>
                    <a:pt x="16103326" y="10676867"/>
                  </a:lnTo>
                  <a:close/>
                </a:path>
                <a:path w="17266920" h="11252200">
                  <a:moveTo>
                    <a:pt x="16031732" y="10628599"/>
                  </a:moveTo>
                  <a:lnTo>
                    <a:pt x="16028353" y="10629128"/>
                  </a:lnTo>
                  <a:lnTo>
                    <a:pt x="16025696" y="10633510"/>
                  </a:lnTo>
                  <a:lnTo>
                    <a:pt x="16026226" y="10636888"/>
                  </a:lnTo>
                  <a:lnTo>
                    <a:pt x="16028418" y="10638216"/>
                  </a:lnTo>
                  <a:lnTo>
                    <a:pt x="16030798" y="10640020"/>
                  </a:lnTo>
                  <a:lnTo>
                    <a:pt x="16033798" y="10641300"/>
                  </a:lnTo>
                  <a:lnTo>
                    <a:pt x="16036367" y="10640819"/>
                  </a:lnTo>
                  <a:lnTo>
                    <a:pt x="16039024" y="10636438"/>
                  </a:lnTo>
                  <a:lnTo>
                    <a:pt x="16038494" y="10633059"/>
                  </a:lnTo>
                  <a:lnTo>
                    <a:pt x="16036304" y="10631732"/>
                  </a:lnTo>
                  <a:lnTo>
                    <a:pt x="16033922" y="10629928"/>
                  </a:lnTo>
                  <a:lnTo>
                    <a:pt x="16031732" y="10628599"/>
                  </a:lnTo>
                  <a:close/>
                </a:path>
                <a:path w="17266920" h="11252200">
                  <a:moveTo>
                    <a:pt x="15960753" y="10579807"/>
                  </a:moveTo>
                  <a:lnTo>
                    <a:pt x="15957710" y="10580479"/>
                  </a:lnTo>
                  <a:lnTo>
                    <a:pt x="15956048" y="10582527"/>
                  </a:lnTo>
                  <a:lnTo>
                    <a:pt x="15954719" y="10584718"/>
                  </a:lnTo>
                  <a:lnTo>
                    <a:pt x="15955391" y="10587762"/>
                  </a:lnTo>
                  <a:lnTo>
                    <a:pt x="15957439" y="10589424"/>
                  </a:lnTo>
                  <a:lnTo>
                    <a:pt x="15959822" y="10591228"/>
                  </a:lnTo>
                  <a:lnTo>
                    <a:pt x="15962821" y="10592507"/>
                  </a:lnTo>
                  <a:lnTo>
                    <a:pt x="15965532" y="10591694"/>
                  </a:lnTo>
                  <a:lnTo>
                    <a:pt x="15966717" y="10589836"/>
                  </a:lnTo>
                  <a:lnTo>
                    <a:pt x="15968046" y="10587645"/>
                  </a:lnTo>
                  <a:lnTo>
                    <a:pt x="15967375" y="10584602"/>
                  </a:lnTo>
                  <a:lnTo>
                    <a:pt x="15965327" y="10582940"/>
                  </a:lnTo>
                  <a:lnTo>
                    <a:pt x="15962945" y="10581135"/>
                  </a:lnTo>
                  <a:lnTo>
                    <a:pt x="15960753" y="10579807"/>
                  </a:lnTo>
                  <a:close/>
                </a:path>
                <a:path w="17266920" h="11252200">
                  <a:moveTo>
                    <a:pt x="15891010" y="10529965"/>
                  </a:moveTo>
                  <a:lnTo>
                    <a:pt x="15887968" y="10530637"/>
                  </a:lnTo>
                  <a:lnTo>
                    <a:pt x="15884644" y="10534734"/>
                  </a:lnTo>
                  <a:lnTo>
                    <a:pt x="15885315" y="10537778"/>
                  </a:lnTo>
                  <a:lnTo>
                    <a:pt x="15887363" y="10539439"/>
                  </a:lnTo>
                  <a:lnTo>
                    <a:pt x="15889745" y="10541244"/>
                  </a:lnTo>
                  <a:lnTo>
                    <a:pt x="15890744" y="10541670"/>
                  </a:lnTo>
                  <a:lnTo>
                    <a:pt x="15890602" y="10542003"/>
                  </a:lnTo>
                  <a:lnTo>
                    <a:pt x="15892602" y="10542856"/>
                  </a:lnTo>
                  <a:lnTo>
                    <a:pt x="15895313" y="10542043"/>
                  </a:lnTo>
                  <a:lnTo>
                    <a:pt x="15896500" y="10540185"/>
                  </a:lnTo>
                  <a:lnTo>
                    <a:pt x="15898162" y="10538137"/>
                  </a:lnTo>
                  <a:lnTo>
                    <a:pt x="15897491" y="10535093"/>
                  </a:lnTo>
                  <a:lnTo>
                    <a:pt x="15895442" y="10533431"/>
                  </a:lnTo>
                  <a:lnTo>
                    <a:pt x="15893059" y="10531627"/>
                  </a:lnTo>
                  <a:lnTo>
                    <a:pt x="15891010" y="10529965"/>
                  </a:lnTo>
                  <a:close/>
                </a:path>
                <a:path w="17266920" h="11252200">
                  <a:moveTo>
                    <a:pt x="15821361" y="10478981"/>
                  </a:moveTo>
                  <a:lnTo>
                    <a:pt x="15818318" y="10479653"/>
                  </a:lnTo>
                  <a:lnTo>
                    <a:pt x="15816656" y="10481702"/>
                  </a:lnTo>
                  <a:lnTo>
                    <a:pt x="15814852" y="10484084"/>
                  </a:lnTo>
                  <a:lnTo>
                    <a:pt x="15815522" y="10487127"/>
                  </a:lnTo>
                  <a:lnTo>
                    <a:pt x="15817572" y="10488789"/>
                  </a:lnTo>
                  <a:lnTo>
                    <a:pt x="15819954" y="10490593"/>
                  </a:lnTo>
                  <a:lnTo>
                    <a:pt x="15820953" y="10491020"/>
                  </a:lnTo>
                  <a:lnTo>
                    <a:pt x="15821144" y="10491495"/>
                  </a:lnTo>
                  <a:lnTo>
                    <a:pt x="15823144" y="10492348"/>
                  </a:lnTo>
                  <a:lnTo>
                    <a:pt x="15825521" y="10491393"/>
                  </a:lnTo>
                  <a:lnTo>
                    <a:pt x="15827041" y="10489677"/>
                  </a:lnTo>
                  <a:lnTo>
                    <a:pt x="15828845" y="10487295"/>
                  </a:lnTo>
                  <a:lnTo>
                    <a:pt x="15828175" y="10484251"/>
                  </a:lnTo>
                  <a:lnTo>
                    <a:pt x="15826127" y="10482589"/>
                  </a:lnTo>
                  <a:lnTo>
                    <a:pt x="15821361" y="10478981"/>
                  </a:lnTo>
                  <a:close/>
                </a:path>
                <a:path w="17266920" h="11252200">
                  <a:moveTo>
                    <a:pt x="15752472" y="10427140"/>
                  </a:moveTo>
                  <a:lnTo>
                    <a:pt x="15749428" y="10427811"/>
                  </a:lnTo>
                  <a:lnTo>
                    <a:pt x="15747767" y="10429860"/>
                  </a:lnTo>
                  <a:lnTo>
                    <a:pt x="15745963" y="10432242"/>
                  </a:lnTo>
                  <a:lnTo>
                    <a:pt x="15746633" y="10435286"/>
                  </a:lnTo>
                  <a:lnTo>
                    <a:pt x="15748681" y="10436948"/>
                  </a:lnTo>
                  <a:lnTo>
                    <a:pt x="15751064" y="10438752"/>
                  </a:lnTo>
                  <a:lnTo>
                    <a:pt x="15754396" y="10440174"/>
                  </a:lnTo>
                  <a:lnTo>
                    <a:pt x="15756632" y="10439552"/>
                  </a:lnTo>
                  <a:lnTo>
                    <a:pt x="15758152" y="10437836"/>
                  </a:lnTo>
                  <a:lnTo>
                    <a:pt x="15759956" y="10435454"/>
                  </a:lnTo>
                  <a:lnTo>
                    <a:pt x="15759286" y="10432410"/>
                  </a:lnTo>
                  <a:lnTo>
                    <a:pt x="15757236" y="10430748"/>
                  </a:lnTo>
                  <a:lnTo>
                    <a:pt x="15752472" y="10427140"/>
                  </a:lnTo>
                  <a:close/>
                </a:path>
                <a:path w="17266920" h="11252200">
                  <a:moveTo>
                    <a:pt x="15684342" y="10374440"/>
                  </a:moveTo>
                  <a:lnTo>
                    <a:pt x="15680965" y="10374970"/>
                  </a:lnTo>
                  <a:lnTo>
                    <a:pt x="15679303" y="10377019"/>
                  </a:lnTo>
                  <a:lnTo>
                    <a:pt x="15677499" y="10379401"/>
                  </a:lnTo>
                  <a:lnTo>
                    <a:pt x="15678170" y="10382444"/>
                  </a:lnTo>
                  <a:lnTo>
                    <a:pt x="15680219" y="10384106"/>
                  </a:lnTo>
                  <a:lnTo>
                    <a:pt x="15682601" y="10385911"/>
                  </a:lnTo>
                  <a:lnTo>
                    <a:pt x="15685934" y="10387332"/>
                  </a:lnTo>
                  <a:lnTo>
                    <a:pt x="15688169" y="10386709"/>
                  </a:lnTo>
                  <a:lnTo>
                    <a:pt x="15689688" y="10384994"/>
                  </a:lnTo>
                  <a:lnTo>
                    <a:pt x="15691492" y="10382612"/>
                  </a:lnTo>
                  <a:lnTo>
                    <a:pt x="15690822" y="10379569"/>
                  </a:lnTo>
                  <a:lnTo>
                    <a:pt x="15688774" y="10377907"/>
                  </a:lnTo>
                  <a:lnTo>
                    <a:pt x="15686391" y="10376103"/>
                  </a:lnTo>
                  <a:lnTo>
                    <a:pt x="15684342" y="10374440"/>
                  </a:lnTo>
                  <a:close/>
                </a:path>
                <a:path w="17266920" h="11252200">
                  <a:moveTo>
                    <a:pt x="15616831" y="10321218"/>
                  </a:moveTo>
                  <a:lnTo>
                    <a:pt x="15613451" y="10321746"/>
                  </a:lnTo>
                  <a:lnTo>
                    <a:pt x="15610128" y="10325844"/>
                  </a:lnTo>
                  <a:lnTo>
                    <a:pt x="15610658" y="10329221"/>
                  </a:lnTo>
                  <a:lnTo>
                    <a:pt x="15612707" y="10330884"/>
                  </a:lnTo>
                  <a:lnTo>
                    <a:pt x="15615088" y="10332686"/>
                  </a:lnTo>
                  <a:lnTo>
                    <a:pt x="15618423" y="10334109"/>
                  </a:lnTo>
                  <a:lnTo>
                    <a:pt x="15620657" y="10333487"/>
                  </a:lnTo>
                  <a:lnTo>
                    <a:pt x="15622177" y="10331771"/>
                  </a:lnTo>
                  <a:lnTo>
                    <a:pt x="15623839" y="10329722"/>
                  </a:lnTo>
                  <a:lnTo>
                    <a:pt x="15623308" y="10326344"/>
                  </a:lnTo>
                  <a:lnTo>
                    <a:pt x="15621260" y="10324683"/>
                  </a:lnTo>
                  <a:lnTo>
                    <a:pt x="15618880" y="10322880"/>
                  </a:lnTo>
                  <a:lnTo>
                    <a:pt x="15616831" y="10321218"/>
                  </a:lnTo>
                  <a:close/>
                </a:path>
                <a:path w="17266920" h="11252200">
                  <a:moveTo>
                    <a:pt x="15549935" y="10267469"/>
                  </a:moveTo>
                  <a:lnTo>
                    <a:pt x="15546700" y="10267665"/>
                  </a:lnTo>
                  <a:lnTo>
                    <a:pt x="15543377" y="10271763"/>
                  </a:lnTo>
                  <a:lnTo>
                    <a:pt x="15543571" y="10274997"/>
                  </a:lnTo>
                  <a:lnTo>
                    <a:pt x="15545620" y="10276659"/>
                  </a:lnTo>
                  <a:lnTo>
                    <a:pt x="15548003" y="10278464"/>
                  </a:lnTo>
                  <a:lnTo>
                    <a:pt x="15549335" y="10279032"/>
                  </a:lnTo>
                  <a:lnTo>
                    <a:pt x="15549193" y="10279365"/>
                  </a:lnTo>
                  <a:lnTo>
                    <a:pt x="15551194" y="10280218"/>
                  </a:lnTo>
                  <a:lnTo>
                    <a:pt x="15553429" y="10279596"/>
                  </a:lnTo>
                  <a:lnTo>
                    <a:pt x="15554948" y="10277880"/>
                  </a:lnTo>
                  <a:lnTo>
                    <a:pt x="15556610" y="10275832"/>
                  </a:lnTo>
                  <a:lnTo>
                    <a:pt x="15556416" y="10272597"/>
                  </a:lnTo>
                  <a:lnTo>
                    <a:pt x="15554367" y="10270935"/>
                  </a:lnTo>
                  <a:lnTo>
                    <a:pt x="15551984" y="10269131"/>
                  </a:lnTo>
                  <a:lnTo>
                    <a:pt x="15549935" y="10267469"/>
                  </a:lnTo>
                  <a:close/>
                </a:path>
                <a:path w="17266920" h="11252200">
                  <a:moveTo>
                    <a:pt x="15483609" y="10212387"/>
                  </a:moveTo>
                  <a:lnTo>
                    <a:pt x="15480374" y="10212584"/>
                  </a:lnTo>
                  <a:lnTo>
                    <a:pt x="15477050" y="10216681"/>
                  </a:lnTo>
                  <a:lnTo>
                    <a:pt x="15477247" y="10219917"/>
                  </a:lnTo>
                  <a:lnTo>
                    <a:pt x="15479295" y="10221578"/>
                  </a:lnTo>
                  <a:lnTo>
                    <a:pt x="15481676" y="10223381"/>
                  </a:lnTo>
                  <a:lnTo>
                    <a:pt x="15483011" y="10223950"/>
                  </a:lnTo>
                  <a:lnTo>
                    <a:pt x="15482868" y="10224284"/>
                  </a:lnTo>
                  <a:lnTo>
                    <a:pt x="15484868" y="10225138"/>
                  </a:lnTo>
                  <a:lnTo>
                    <a:pt x="15487104" y="10224515"/>
                  </a:lnTo>
                  <a:lnTo>
                    <a:pt x="15488624" y="10222799"/>
                  </a:lnTo>
                  <a:lnTo>
                    <a:pt x="15490286" y="10220751"/>
                  </a:lnTo>
                  <a:lnTo>
                    <a:pt x="15490089" y="10217515"/>
                  </a:lnTo>
                  <a:lnTo>
                    <a:pt x="15488039" y="10215853"/>
                  </a:lnTo>
                  <a:lnTo>
                    <a:pt x="15485657" y="10214049"/>
                  </a:lnTo>
                  <a:lnTo>
                    <a:pt x="15483609" y="10212387"/>
                  </a:lnTo>
                  <a:close/>
                </a:path>
                <a:path w="17266920" h="11252200">
                  <a:moveTo>
                    <a:pt x="15417902" y="10156782"/>
                  </a:moveTo>
                  <a:lnTo>
                    <a:pt x="15414667" y="10156978"/>
                  </a:lnTo>
                  <a:lnTo>
                    <a:pt x="15411343" y="10161075"/>
                  </a:lnTo>
                  <a:lnTo>
                    <a:pt x="15411538" y="10164311"/>
                  </a:lnTo>
                  <a:lnTo>
                    <a:pt x="15413587" y="10165972"/>
                  </a:lnTo>
                  <a:lnTo>
                    <a:pt x="15415970" y="10167777"/>
                  </a:lnTo>
                  <a:lnTo>
                    <a:pt x="15417302" y="10168345"/>
                  </a:lnTo>
                  <a:lnTo>
                    <a:pt x="15417160" y="10168678"/>
                  </a:lnTo>
                  <a:lnTo>
                    <a:pt x="15419160" y="10169532"/>
                  </a:lnTo>
                  <a:lnTo>
                    <a:pt x="15421395" y="10168909"/>
                  </a:lnTo>
                  <a:lnTo>
                    <a:pt x="15422914" y="10167194"/>
                  </a:lnTo>
                  <a:lnTo>
                    <a:pt x="15424576" y="10165145"/>
                  </a:lnTo>
                  <a:lnTo>
                    <a:pt x="15424381" y="10161910"/>
                  </a:lnTo>
                  <a:lnTo>
                    <a:pt x="15422333" y="10160248"/>
                  </a:lnTo>
                  <a:lnTo>
                    <a:pt x="15419951" y="10158444"/>
                  </a:lnTo>
                  <a:lnTo>
                    <a:pt x="15417902" y="10156782"/>
                  </a:lnTo>
                  <a:close/>
                </a:path>
                <a:path w="17266920" h="11252200">
                  <a:moveTo>
                    <a:pt x="15353095" y="10099985"/>
                  </a:moveTo>
                  <a:lnTo>
                    <a:pt x="15349861" y="10100182"/>
                  </a:lnTo>
                  <a:lnTo>
                    <a:pt x="15346537" y="10104279"/>
                  </a:lnTo>
                  <a:lnTo>
                    <a:pt x="15346732" y="10107514"/>
                  </a:lnTo>
                  <a:lnTo>
                    <a:pt x="15348781" y="10109176"/>
                  </a:lnTo>
                  <a:lnTo>
                    <a:pt x="15351021" y="10111313"/>
                  </a:lnTo>
                  <a:lnTo>
                    <a:pt x="15354353" y="10112734"/>
                  </a:lnTo>
                  <a:lnTo>
                    <a:pt x="15356446" y="10112446"/>
                  </a:lnTo>
                  <a:lnTo>
                    <a:pt x="15357966" y="10110730"/>
                  </a:lnTo>
                  <a:lnTo>
                    <a:pt x="15359628" y="10108681"/>
                  </a:lnTo>
                  <a:lnTo>
                    <a:pt x="15359433" y="10105446"/>
                  </a:lnTo>
                  <a:lnTo>
                    <a:pt x="15357385" y="10103785"/>
                  </a:lnTo>
                  <a:lnTo>
                    <a:pt x="15355144" y="10101647"/>
                  </a:lnTo>
                  <a:lnTo>
                    <a:pt x="15353095" y="10099985"/>
                  </a:lnTo>
                  <a:close/>
                </a:path>
                <a:path w="17266920" h="11252200">
                  <a:moveTo>
                    <a:pt x="15288764" y="10042997"/>
                  </a:moveTo>
                  <a:lnTo>
                    <a:pt x="15285530" y="10043193"/>
                  </a:lnTo>
                  <a:lnTo>
                    <a:pt x="15282206" y="10047291"/>
                  </a:lnTo>
                  <a:lnTo>
                    <a:pt x="15282401" y="10050526"/>
                  </a:lnTo>
                  <a:lnTo>
                    <a:pt x="15284452" y="10052189"/>
                  </a:lnTo>
                  <a:lnTo>
                    <a:pt x="15286691" y="10054325"/>
                  </a:lnTo>
                  <a:lnTo>
                    <a:pt x="15290023" y="10055747"/>
                  </a:lnTo>
                  <a:lnTo>
                    <a:pt x="15292115" y="10055458"/>
                  </a:lnTo>
                  <a:lnTo>
                    <a:pt x="15293635" y="10053742"/>
                  </a:lnTo>
                  <a:lnTo>
                    <a:pt x="15295297" y="10051693"/>
                  </a:lnTo>
                  <a:lnTo>
                    <a:pt x="15295102" y="10048459"/>
                  </a:lnTo>
                  <a:lnTo>
                    <a:pt x="15293054" y="10046797"/>
                  </a:lnTo>
                  <a:lnTo>
                    <a:pt x="15290814" y="10044660"/>
                  </a:lnTo>
                  <a:lnTo>
                    <a:pt x="15288764" y="10042997"/>
                  </a:lnTo>
                  <a:close/>
                </a:path>
                <a:path w="17266920" h="11252200">
                  <a:moveTo>
                    <a:pt x="15225004" y="9984676"/>
                  </a:moveTo>
                  <a:lnTo>
                    <a:pt x="15222102" y="9985014"/>
                  </a:lnTo>
                  <a:lnTo>
                    <a:pt x="15220106" y="9986921"/>
                  </a:lnTo>
                  <a:lnTo>
                    <a:pt x="15217970" y="9989161"/>
                  </a:lnTo>
                  <a:lnTo>
                    <a:pt x="15218306" y="9992062"/>
                  </a:lnTo>
                  <a:lnTo>
                    <a:pt x="15220213" y="9994058"/>
                  </a:lnTo>
                  <a:lnTo>
                    <a:pt x="15222453" y="9996195"/>
                  </a:lnTo>
                  <a:lnTo>
                    <a:pt x="15224119" y="9996906"/>
                  </a:lnTo>
                  <a:lnTo>
                    <a:pt x="15223977" y="9997239"/>
                  </a:lnTo>
                  <a:lnTo>
                    <a:pt x="15225977" y="9998092"/>
                  </a:lnTo>
                  <a:lnTo>
                    <a:pt x="15228070" y="9997803"/>
                  </a:lnTo>
                  <a:lnTo>
                    <a:pt x="15229589" y="9996087"/>
                  </a:lnTo>
                  <a:lnTo>
                    <a:pt x="15231727" y="9993848"/>
                  </a:lnTo>
                  <a:lnTo>
                    <a:pt x="15231391" y="9990947"/>
                  </a:lnTo>
                  <a:lnTo>
                    <a:pt x="15229483" y="9988952"/>
                  </a:lnTo>
                  <a:lnTo>
                    <a:pt x="15225004" y="9984676"/>
                  </a:lnTo>
                  <a:close/>
                </a:path>
                <a:path w="17266920" h="11252200">
                  <a:moveTo>
                    <a:pt x="15161575" y="9926498"/>
                  </a:moveTo>
                  <a:lnTo>
                    <a:pt x="15158673" y="9926836"/>
                  </a:lnTo>
                  <a:lnTo>
                    <a:pt x="15156679" y="9928743"/>
                  </a:lnTo>
                  <a:lnTo>
                    <a:pt x="15154541" y="9930982"/>
                  </a:lnTo>
                  <a:lnTo>
                    <a:pt x="15154877" y="9933883"/>
                  </a:lnTo>
                  <a:lnTo>
                    <a:pt x="15156784" y="9935878"/>
                  </a:lnTo>
                  <a:lnTo>
                    <a:pt x="15159025" y="9938016"/>
                  </a:lnTo>
                  <a:lnTo>
                    <a:pt x="15160690" y="9938727"/>
                  </a:lnTo>
                  <a:lnTo>
                    <a:pt x="15160548" y="9939060"/>
                  </a:lnTo>
                  <a:lnTo>
                    <a:pt x="15162548" y="9939913"/>
                  </a:lnTo>
                  <a:lnTo>
                    <a:pt x="15164642" y="9939625"/>
                  </a:lnTo>
                  <a:lnTo>
                    <a:pt x="15166161" y="9937909"/>
                  </a:lnTo>
                  <a:lnTo>
                    <a:pt x="15168299" y="9935669"/>
                  </a:lnTo>
                  <a:lnTo>
                    <a:pt x="15167960" y="9932767"/>
                  </a:lnTo>
                  <a:lnTo>
                    <a:pt x="15166054" y="9930772"/>
                  </a:lnTo>
                  <a:lnTo>
                    <a:pt x="15161575" y="9926498"/>
                  </a:lnTo>
                  <a:close/>
                </a:path>
                <a:path w="17266920" h="11252200">
                  <a:moveTo>
                    <a:pt x="15099239" y="9867603"/>
                  </a:moveTo>
                  <a:lnTo>
                    <a:pt x="15096003" y="9867798"/>
                  </a:lnTo>
                  <a:lnTo>
                    <a:pt x="15092014" y="9871612"/>
                  </a:lnTo>
                  <a:lnTo>
                    <a:pt x="15092209" y="9874847"/>
                  </a:lnTo>
                  <a:lnTo>
                    <a:pt x="15094115" y="9876842"/>
                  </a:lnTo>
                  <a:lnTo>
                    <a:pt x="15096356" y="9878980"/>
                  </a:lnTo>
                  <a:lnTo>
                    <a:pt x="15098023" y="9879691"/>
                  </a:lnTo>
                  <a:lnTo>
                    <a:pt x="15097881" y="9880023"/>
                  </a:lnTo>
                  <a:lnTo>
                    <a:pt x="15099881" y="9880877"/>
                  </a:lnTo>
                  <a:lnTo>
                    <a:pt x="15101973" y="9880588"/>
                  </a:lnTo>
                  <a:lnTo>
                    <a:pt x="15103493" y="9878872"/>
                  </a:lnTo>
                  <a:lnTo>
                    <a:pt x="15105488" y="9876966"/>
                  </a:lnTo>
                  <a:lnTo>
                    <a:pt x="15105292" y="9873731"/>
                  </a:lnTo>
                  <a:lnTo>
                    <a:pt x="15103385" y="9871735"/>
                  </a:lnTo>
                  <a:lnTo>
                    <a:pt x="15101144" y="9869598"/>
                  </a:lnTo>
                  <a:lnTo>
                    <a:pt x="15099239" y="9867603"/>
                  </a:lnTo>
                  <a:close/>
                </a:path>
                <a:path w="17266920" h="11252200">
                  <a:moveTo>
                    <a:pt x="15037522" y="9808184"/>
                  </a:moveTo>
                  <a:lnTo>
                    <a:pt x="15034286" y="9808380"/>
                  </a:lnTo>
                  <a:lnTo>
                    <a:pt x="15030297" y="9812193"/>
                  </a:lnTo>
                  <a:lnTo>
                    <a:pt x="15030491" y="9815428"/>
                  </a:lnTo>
                  <a:lnTo>
                    <a:pt x="15034305" y="9819419"/>
                  </a:lnTo>
                  <a:lnTo>
                    <a:pt x="15035970" y="9820129"/>
                  </a:lnTo>
                  <a:lnTo>
                    <a:pt x="15036162" y="9820604"/>
                  </a:lnTo>
                  <a:lnTo>
                    <a:pt x="15038162" y="9821457"/>
                  </a:lnTo>
                  <a:lnTo>
                    <a:pt x="15040398" y="9820836"/>
                  </a:lnTo>
                  <a:lnTo>
                    <a:pt x="15041774" y="9819453"/>
                  </a:lnTo>
                  <a:lnTo>
                    <a:pt x="15043770" y="9817546"/>
                  </a:lnTo>
                  <a:lnTo>
                    <a:pt x="15043573" y="9814311"/>
                  </a:lnTo>
                  <a:lnTo>
                    <a:pt x="15041666" y="9812315"/>
                  </a:lnTo>
                  <a:lnTo>
                    <a:pt x="15039428" y="9810179"/>
                  </a:lnTo>
                  <a:lnTo>
                    <a:pt x="15037522" y="9808184"/>
                  </a:lnTo>
                  <a:close/>
                </a:path>
                <a:path w="17266920" h="11252200">
                  <a:moveTo>
                    <a:pt x="14975897" y="9747623"/>
                  </a:moveTo>
                  <a:lnTo>
                    <a:pt x="14972661" y="9747818"/>
                  </a:lnTo>
                  <a:lnTo>
                    <a:pt x="14968671" y="9751632"/>
                  </a:lnTo>
                  <a:lnTo>
                    <a:pt x="14968868" y="9754867"/>
                  </a:lnTo>
                  <a:lnTo>
                    <a:pt x="14972681" y="9758857"/>
                  </a:lnTo>
                  <a:lnTo>
                    <a:pt x="14974347" y="9759568"/>
                  </a:lnTo>
                  <a:lnTo>
                    <a:pt x="14974205" y="9759902"/>
                  </a:lnTo>
                  <a:lnTo>
                    <a:pt x="14976204" y="9760755"/>
                  </a:lnTo>
                  <a:lnTo>
                    <a:pt x="14978440" y="9760133"/>
                  </a:lnTo>
                  <a:lnTo>
                    <a:pt x="14979817" y="9758750"/>
                  </a:lnTo>
                  <a:lnTo>
                    <a:pt x="14981813" y="9756844"/>
                  </a:lnTo>
                  <a:lnTo>
                    <a:pt x="14981617" y="9753608"/>
                  </a:lnTo>
                  <a:lnTo>
                    <a:pt x="14975897" y="9747623"/>
                  </a:lnTo>
                  <a:close/>
                </a:path>
                <a:path w="17266920" h="11252200">
                  <a:moveTo>
                    <a:pt x="14914749" y="9686871"/>
                  </a:moveTo>
                  <a:lnTo>
                    <a:pt x="14907860" y="9693782"/>
                  </a:lnTo>
                  <a:lnTo>
                    <a:pt x="14911674" y="9697772"/>
                  </a:lnTo>
                  <a:lnTo>
                    <a:pt x="14912197" y="9698389"/>
                  </a:lnTo>
                  <a:lnTo>
                    <a:pt x="14915197" y="9699669"/>
                  </a:lnTo>
                  <a:lnTo>
                    <a:pt x="14917432" y="9699046"/>
                  </a:lnTo>
                  <a:lnTo>
                    <a:pt x="14918810" y="9697664"/>
                  </a:lnTo>
                  <a:lnTo>
                    <a:pt x="14920234" y="9695908"/>
                  </a:lnTo>
                  <a:lnTo>
                    <a:pt x="14920472" y="9695615"/>
                  </a:lnTo>
                  <a:lnTo>
                    <a:pt x="14920609" y="9692523"/>
                  </a:lnTo>
                  <a:lnTo>
                    <a:pt x="14916797" y="9688533"/>
                  </a:lnTo>
                  <a:lnTo>
                    <a:pt x="14914749" y="9686871"/>
                  </a:lnTo>
                  <a:close/>
                </a:path>
                <a:path w="17266920" h="11252200">
                  <a:moveTo>
                    <a:pt x="14854550" y="9625736"/>
                  </a:moveTo>
                  <a:lnTo>
                    <a:pt x="14851455" y="9625598"/>
                  </a:lnTo>
                  <a:lnTo>
                    <a:pt x="14847466" y="9629412"/>
                  </a:lnTo>
                  <a:lnTo>
                    <a:pt x="14847328" y="9632505"/>
                  </a:lnTo>
                  <a:lnTo>
                    <a:pt x="14851141" y="9636495"/>
                  </a:lnTo>
                  <a:lnTo>
                    <a:pt x="14851333" y="9636970"/>
                  </a:lnTo>
                  <a:lnTo>
                    <a:pt x="14854665" y="9638392"/>
                  </a:lnTo>
                  <a:lnTo>
                    <a:pt x="14856759" y="9638103"/>
                  </a:lnTo>
                  <a:lnTo>
                    <a:pt x="14858136" y="9636721"/>
                  </a:lnTo>
                  <a:lnTo>
                    <a:pt x="14860132" y="9634815"/>
                  </a:lnTo>
                  <a:lnTo>
                    <a:pt x="14860269" y="9631722"/>
                  </a:lnTo>
                  <a:lnTo>
                    <a:pt x="14854550" y="9625736"/>
                  </a:lnTo>
                  <a:close/>
                </a:path>
                <a:path w="17266920" h="11252200">
                  <a:moveTo>
                    <a:pt x="14794636" y="9563936"/>
                  </a:moveTo>
                  <a:lnTo>
                    <a:pt x="14791544" y="9563798"/>
                  </a:lnTo>
                  <a:lnTo>
                    <a:pt x="14787553" y="9567611"/>
                  </a:lnTo>
                  <a:lnTo>
                    <a:pt x="14787414" y="9570704"/>
                  </a:lnTo>
                  <a:lnTo>
                    <a:pt x="14791228" y="9574694"/>
                  </a:lnTo>
                  <a:lnTo>
                    <a:pt x="14791419" y="9575170"/>
                  </a:lnTo>
                  <a:lnTo>
                    <a:pt x="14794752" y="9576591"/>
                  </a:lnTo>
                  <a:lnTo>
                    <a:pt x="14796845" y="9576302"/>
                  </a:lnTo>
                  <a:lnTo>
                    <a:pt x="14798222" y="9574920"/>
                  </a:lnTo>
                  <a:lnTo>
                    <a:pt x="14800217" y="9573013"/>
                  </a:lnTo>
                  <a:lnTo>
                    <a:pt x="14800357" y="9569921"/>
                  </a:lnTo>
                  <a:lnTo>
                    <a:pt x="14794636" y="9563936"/>
                  </a:lnTo>
                  <a:close/>
                </a:path>
                <a:path w="17266920" h="11252200">
                  <a:moveTo>
                    <a:pt x="14735341" y="9501610"/>
                  </a:moveTo>
                  <a:lnTo>
                    <a:pt x="14732246" y="9501472"/>
                  </a:lnTo>
                  <a:lnTo>
                    <a:pt x="14728256" y="9505285"/>
                  </a:lnTo>
                  <a:lnTo>
                    <a:pt x="14728118" y="9508378"/>
                  </a:lnTo>
                  <a:lnTo>
                    <a:pt x="14731932" y="9512369"/>
                  </a:lnTo>
                  <a:lnTo>
                    <a:pt x="14732122" y="9512844"/>
                  </a:lnTo>
                  <a:lnTo>
                    <a:pt x="14735456" y="9514266"/>
                  </a:lnTo>
                  <a:lnTo>
                    <a:pt x="14737548" y="9513976"/>
                  </a:lnTo>
                  <a:lnTo>
                    <a:pt x="14738926" y="9512594"/>
                  </a:lnTo>
                  <a:lnTo>
                    <a:pt x="14740921" y="9510687"/>
                  </a:lnTo>
                  <a:lnTo>
                    <a:pt x="14741059" y="9507595"/>
                  </a:lnTo>
                  <a:lnTo>
                    <a:pt x="14735341" y="9501610"/>
                  </a:lnTo>
                  <a:close/>
                </a:path>
                <a:path w="17266920" h="11252200">
                  <a:moveTo>
                    <a:pt x="14675854" y="9438810"/>
                  </a:moveTo>
                  <a:lnTo>
                    <a:pt x="14672758" y="9438670"/>
                  </a:lnTo>
                  <a:lnTo>
                    <a:pt x="14668768" y="9442484"/>
                  </a:lnTo>
                  <a:lnTo>
                    <a:pt x="14668631" y="9445577"/>
                  </a:lnTo>
                  <a:lnTo>
                    <a:pt x="14672444" y="9449567"/>
                  </a:lnTo>
                  <a:lnTo>
                    <a:pt x="14672969" y="9450185"/>
                  </a:lnTo>
                  <a:lnTo>
                    <a:pt x="14675968" y="9451465"/>
                  </a:lnTo>
                  <a:lnTo>
                    <a:pt x="14678061" y="9451176"/>
                  </a:lnTo>
                  <a:lnTo>
                    <a:pt x="14679439" y="9449794"/>
                  </a:lnTo>
                  <a:lnTo>
                    <a:pt x="14681434" y="9447887"/>
                  </a:lnTo>
                  <a:lnTo>
                    <a:pt x="14681572" y="9444794"/>
                  </a:lnTo>
                  <a:lnTo>
                    <a:pt x="14675854" y="9438810"/>
                  </a:lnTo>
                  <a:close/>
                </a:path>
                <a:path w="17266920" h="11252200">
                  <a:moveTo>
                    <a:pt x="14617458" y="9375292"/>
                  </a:moveTo>
                  <a:lnTo>
                    <a:pt x="14614366" y="9375155"/>
                  </a:lnTo>
                  <a:lnTo>
                    <a:pt x="14610375" y="9378968"/>
                  </a:lnTo>
                  <a:lnTo>
                    <a:pt x="14610238" y="9382061"/>
                  </a:lnTo>
                  <a:lnTo>
                    <a:pt x="14614050" y="9386051"/>
                  </a:lnTo>
                  <a:lnTo>
                    <a:pt x="14614575" y="9386669"/>
                  </a:lnTo>
                  <a:lnTo>
                    <a:pt x="14617574" y="9387949"/>
                  </a:lnTo>
                  <a:lnTo>
                    <a:pt x="14619668" y="9387660"/>
                  </a:lnTo>
                  <a:lnTo>
                    <a:pt x="14621045" y="9386278"/>
                  </a:lnTo>
                  <a:lnTo>
                    <a:pt x="14623041" y="9384371"/>
                  </a:lnTo>
                  <a:lnTo>
                    <a:pt x="14623178" y="9381278"/>
                  </a:lnTo>
                  <a:lnTo>
                    <a:pt x="14617458" y="9375292"/>
                  </a:lnTo>
                  <a:close/>
                </a:path>
                <a:path w="17266920" h="11252200">
                  <a:moveTo>
                    <a:pt x="14559540" y="9311585"/>
                  </a:moveTo>
                  <a:lnTo>
                    <a:pt x="14556448" y="9311447"/>
                  </a:lnTo>
                  <a:lnTo>
                    <a:pt x="14552457" y="9315261"/>
                  </a:lnTo>
                  <a:lnTo>
                    <a:pt x="14552319" y="9318354"/>
                  </a:lnTo>
                  <a:lnTo>
                    <a:pt x="14556131" y="9322343"/>
                  </a:lnTo>
                  <a:lnTo>
                    <a:pt x="14556656" y="9322961"/>
                  </a:lnTo>
                  <a:lnTo>
                    <a:pt x="14559657" y="9324241"/>
                  </a:lnTo>
                  <a:lnTo>
                    <a:pt x="14561751" y="9323952"/>
                  </a:lnTo>
                  <a:lnTo>
                    <a:pt x="14563127" y="9322570"/>
                  </a:lnTo>
                  <a:lnTo>
                    <a:pt x="14565123" y="9320664"/>
                  </a:lnTo>
                  <a:lnTo>
                    <a:pt x="14565260" y="9317571"/>
                  </a:lnTo>
                  <a:lnTo>
                    <a:pt x="14559540" y="9311585"/>
                  </a:lnTo>
                  <a:close/>
                </a:path>
                <a:path w="17266920" h="11252200">
                  <a:moveTo>
                    <a:pt x="14502096" y="9247686"/>
                  </a:moveTo>
                  <a:lnTo>
                    <a:pt x="14499004" y="9247548"/>
                  </a:lnTo>
                  <a:lnTo>
                    <a:pt x="14495013" y="9251361"/>
                  </a:lnTo>
                  <a:lnTo>
                    <a:pt x="14494876" y="9254455"/>
                  </a:lnTo>
                  <a:lnTo>
                    <a:pt x="14498689" y="9258445"/>
                  </a:lnTo>
                  <a:lnTo>
                    <a:pt x="14499213" y="9259063"/>
                  </a:lnTo>
                  <a:lnTo>
                    <a:pt x="14502214" y="9260343"/>
                  </a:lnTo>
                  <a:lnTo>
                    <a:pt x="14504306" y="9260053"/>
                  </a:lnTo>
                  <a:lnTo>
                    <a:pt x="14505684" y="9258671"/>
                  </a:lnTo>
                  <a:lnTo>
                    <a:pt x="14507679" y="9256764"/>
                  </a:lnTo>
                  <a:lnTo>
                    <a:pt x="14507816" y="9253672"/>
                  </a:lnTo>
                  <a:lnTo>
                    <a:pt x="14502096" y="9247686"/>
                  </a:lnTo>
                  <a:close/>
                </a:path>
                <a:path w="17266920" h="11252200">
                  <a:moveTo>
                    <a:pt x="14445604" y="9183404"/>
                  </a:moveTo>
                  <a:lnTo>
                    <a:pt x="14442511" y="9183267"/>
                  </a:lnTo>
                  <a:lnTo>
                    <a:pt x="14440516" y="9185174"/>
                  </a:lnTo>
                  <a:lnTo>
                    <a:pt x="14438329" y="9186605"/>
                  </a:lnTo>
                  <a:lnTo>
                    <a:pt x="14438050" y="9190031"/>
                  </a:lnTo>
                  <a:lnTo>
                    <a:pt x="14441864" y="9194022"/>
                  </a:lnTo>
                  <a:lnTo>
                    <a:pt x="14442389" y="9194640"/>
                  </a:lnTo>
                  <a:lnTo>
                    <a:pt x="14443721" y="9195208"/>
                  </a:lnTo>
                  <a:lnTo>
                    <a:pt x="14443579" y="9195542"/>
                  </a:lnTo>
                  <a:lnTo>
                    <a:pt x="14445246" y="9196253"/>
                  </a:lnTo>
                  <a:lnTo>
                    <a:pt x="14447338" y="9195963"/>
                  </a:lnTo>
                  <a:lnTo>
                    <a:pt x="14448716" y="9194581"/>
                  </a:lnTo>
                  <a:lnTo>
                    <a:pt x="14450902" y="9193150"/>
                  </a:lnTo>
                  <a:lnTo>
                    <a:pt x="14451181" y="9189724"/>
                  </a:lnTo>
                  <a:lnTo>
                    <a:pt x="14447369" y="9185733"/>
                  </a:lnTo>
                  <a:lnTo>
                    <a:pt x="14445604" y="9183404"/>
                  </a:lnTo>
                  <a:close/>
                </a:path>
                <a:path w="17266920" h="11252200">
                  <a:moveTo>
                    <a:pt x="14389540" y="9118125"/>
                  </a:moveTo>
                  <a:lnTo>
                    <a:pt x="14386112" y="9117844"/>
                  </a:lnTo>
                  <a:lnTo>
                    <a:pt x="14384116" y="9119751"/>
                  </a:lnTo>
                  <a:lnTo>
                    <a:pt x="14381930" y="9121182"/>
                  </a:lnTo>
                  <a:lnTo>
                    <a:pt x="14381651" y="9124607"/>
                  </a:lnTo>
                  <a:lnTo>
                    <a:pt x="14383558" y="9126603"/>
                  </a:lnTo>
                  <a:lnTo>
                    <a:pt x="14385322" y="9128932"/>
                  </a:lnTo>
                  <a:lnTo>
                    <a:pt x="14385846" y="9129549"/>
                  </a:lnTo>
                  <a:lnTo>
                    <a:pt x="14387179" y="9130118"/>
                  </a:lnTo>
                  <a:lnTo>
                    <a:pt x="14387037" y="9130451"/>
                  </a:lnTo>
                  <a:lnTo>
                    <a:pt x="14388704" y="9131162"/>
                  </a:lnTo>
                  <a:lnTo>
                    <a:pt x="14390796" y="9130873"/>
                  </a:lnTo>
                  <a:lnTo>
                    <a:pt x="14392174" y="9129491"/>
                  </a:lnTo>
                  <a:lnTo>
                    <a:pt x="14394360" y="9128060"/>
                  </a:lnTo>
                  <a:lnTo>
                    <a:pt x="14394640" y="9124633"/>
                  </a:lnTo>
                  <a:lnTo>
                    <a:pt x="14392734" y="9122639"/>
                  </a:lnTo>
                  <a:lnTo>
                    <a:pt x="14390971" y="9120311"/>
                  </a:lnTo>
                  <a:lnTo>
                    <a:pt x="14389540" y="9118125"/>
                  </a:lnTo>
                  <a:close/>
                </a:path>
                <a:path w="17266920" h="11252200">
                  <a:moveTo>
                    <a:pt x="14333616" y="9052509"/>
                  </a:moveTo>
                  <a:lnTo>
                    <a:pt x="14330190" y="9052231"/>
                  </a:lnTo>
                  <a:lnTo>
                    <a:pt x="14328195" y="9054137"/>
                  </a:lnTo>
                  <a:lnTo>
                    <a:pt x="14326008" y="9055568"/>
                  </a:lnTo>
                  <a:lnTo>
                    <a:pt x="14325729" y="9058994"/>
                  </a:lnTo>
                  <a:lnTo>
                    <a:pt x="14327636" y="9060990"/>
                  </a:lnTo>
                  <a:lnTo>
                    <a:pt x="14329398" y="9063318"/>
                  </a:lnTo>
                  <a:lnTo>
                    <a:pt x="14329923" y="9063935"/>
                  </a:lnTo>
                  <a:lnTo>
                    <a:pt x="14331255" y="9064503"/>
                  </a:lnTo>
                  <a:lnTo>
                    <a:pt x="14331113" y="9064837"/>
                  </a:lnTo>
                  <a:lnTo>
                    <a:pt x="14332780" y="9065548"/>
                  </a:lnTo>
                  <a:lnTo>
                    <a:pt x="14334875" y="9065259"/>
                  </a:lnTo>
                  <a:lnTo>
                    <a:pt x="14336252" y="9063877"/>
                  </a:lnTo>
                  <a:lnTo>
                    <a:pt x="14338439" y="9062446"/>
                  </a:lnTo>
                  <a:lnTo>
                    <a:pt x="14338718" y="9059020"/>
                  </a:lnTo>
                  <a:lnTo>
                    <a:pt x="14336812" y="9057025"/>
                  </a:lnTo>
                  <a:lnTo>
                    <a:pt x="14335048" y="9054696"/>
                  </a:lnTo>
                  <a:lnTo>
                    <a:pt x="14333616" y="9052509"/>
                  </a:lnTo>
                  <a:close/>
                </a:path>
                <a:path w="17266920" h="11252200">
                  <a:moveTo>
                    <a:pt x="14277836" y="8986563"/>
                  </a:moveTo>
                  <a:lnTo>
                    <a:pt x="14274409" y="8986283"/>
                  </a:lnTo>
                  <a:lnTo>
                    <a:pt x="14272413" y="8988189"/>
                  </a:lnTo>
                  <a:lnTo>
                    <a:pt x="14270561" y="8989763"/>
                  </a:lnTo>
                  <a:lnTo>
                    <a:pt x="14269947" y="8993047"/>
                  </a:lnTo>
                  <a:lnTo>
                    <a:pt x="14271854" y="8995042"/>
                  </a:lnTo>
                  <a:lnTo>
                    <a:pt x="14273619" y="8997371"/>
                  </a:lnTo>
                  <a:lnTo>
                    <a:pt x="14274002" y="8998322"/>
                  </a:lnTo>
                  <a:lnTo>
                    <a:pt x="14275334" y="8998890"/>
                  </a:lnTo>
                  <a:lnTo>
                    <a:pt x="14275524" y="8999365"/>
                  </a:lnTo>
                  <a:lnTo>
                    <a:pt x="14277191" y="9000076"/>
                  </a:lnTo>
                  <a:lnTo>
                    <a:pt x="14279282" y="8999787"/>
                  </a:lnTo>
                  <a:lnTo>
                    <a:pt x="14280661" y="8998405"/>
                  </a:lnTo>
                  <a:lnTo>
                    <a:pt x="14282656" y="8996498"/>
                  </a:lnTo>
                  <a:lnTo>
                    <a:pt x="14283269" y="8993214"/>
                  </a:lnTo>
                  <a:lnTo>
                    <a:pt x="14281362" y="8991218"/>
                  </a:lnTo>
                  <a:lnTo>
                    <a:pt x="14277836" y="8986563"/>
                  </a:lnTo>
                  <a:close/>
                </a:path>
                <a:path w="17266920" h="11252200">
                  <a:moveTo>
                    <a:pt x="14222863" y="8920566"/>
                  </a:moveTo>
                  <a:lnTo>
                    <a:pt x="14219578" y="8919953"/>
                  </a:lnTo>
                  <a:lnTo>
                    <a:pt x="14215587" y="8923766"/>
                  </a:lnTo>
                  <a:lnTo>
                    <a:pt x="14214974" y="8927050"/>
                  </a:lnTo>
                  <a:lnTo>
                    <a:pt x="14216881" y="8929046"/>
                  </a:lnTo>
                  <a:lnTo>
                    <a:pt x="14218647" y="8931374"/>
                  </a:lnTo>
                  <a:lnTo>
                    <a:pt x="14219029" y="8932325"/>
                  </a:lnTo>
                  <a:lnTo>
                    <a:pt x="14220361" y="8932893"/>
                  </a:lnTo>
                  <a:lnTo>
                    <a:pt x="14220836" y="8932703"/>
                  </a:lnTo>
                  <a:lnTo>
                    <a:pt x="14222503" y="8933414"/>
                  </a:lnTo>
                  <a:lnTo>
                    <a:pt x="14224455" y="8933458"/>
                  </a:lnTo>
                  <a:lnTo>
                    <a:pt x="14225832" y="8932076"/>
                  </a:lnTo>
                  <a:lnTo>
                    <a:pt x="14227827" y="8930169"/>
                  </a:lnTo>
                  <a:lnTo>
                    <a:pt x="14228441" y="8926885"/>
                  </a:lnTo>
                  <a:lnTo>
                    <a:pt x="14226534" y="8924890"/>
                  </a:lnTo>
                  <a:lnTo>
                    <a:pt x="14224769" y="8922561"/>
                  </a:lnTo>
                  <a:lnTo>
                    <a:pt x="14222863" y="8920566"/>
                  </a:lnTo>
                  <a:close/>
                </a:path>
                <a:path w="17266920" h="11252200">
                  <a:moveTo>
                    <a:pt x="14168174" y="8853903"/>
                  </a:moveTo>
                  <a:lnTo>
                    <a:pt x="14164891" y="8853290"/>
                  </a:lnTo>
                  <a:lnTo>
                    <a:pt x="14160900" y="8857103"/>
                  </a:lnTo>
                  <a:lnTo>
                    <a:pt x="14160429" y="8860054"/>
                  </a:lnTo>
                  <a:lnTo>
                    <a:pt x="14163958" y="8864711"/>
                  </a:lnTo>
                  <a:lnTo>
                    <a:pt x="14164340" y="8865662"/>
                  </a:lnTo>
                  <a:lnTo>
                    <a:pt x="14165674" y="8866231"/>
                  </a:lnTo>
                  <a:lnTo>
                    <a:pt x="14166149" y="8866040"/>
                  </a:lnTo>
                  <a:lnTo>
                    <a:pt x="14167816" y="8866751"/>
                  </a:lnTo>
                  <a:lnTo>
                    <a:pt x="14169766" y="8866794"/>
                  </a:lnTo>
                  <a:lnTo>
                    <a:pt x="14171144" y="8865412"/>
                  </a:lnTo>
                  <a:lnTo>
                    <a:pt x="14173140" y="8863506"/>
                  </a:lnTo>
                  <a:lnTo>
                    <a:pt x="14173610" y="8860555"/>
                  </a:lnTo>
                  <a:lnTo>
                    <a:pt x="14170082" y="8855898"/>
                  </a:lnTo>
                  <a:lnTo>
                    <a:pt x="14168174" y="8853903"/>
                  </a:lnTo>
                  <a:close/>
                </a:path>
                <a:path w="17266920" h="11252200">
                  <a:moveTo>
                    <a:pt x="14113629" y="8786907"/>
                  </a:moveTo>
                  <a:lnTo>
                    <a:pt x="14110678" y="8786435"/>
                  </a:lnTo>
                  <a:lnTo>
                    <a:pt x="14108351" y="8788200"/>
                  </a:lnTo>
                  <a:lnTo>
                    <a:pt x="14106355" y="8790107"/>
                  </a:lnTo>
                  <a:lnTo>
                    <a:pt x="14105884" y="8793058"/>
                  </a:lnTo>
                  <a:lnTo>
                    <a:pt x="14109413" y="8797715"/>
                  </a:lnTo>
                  <a:lnTo>
                    <a:pt x="14109795" y="8798666"/>
                  </a:lnTo>
                  <a:lnTo>
                    <a:pt x="14111128" y="8799235"/>
                  </a:lnTo>
                  <a:lnTo>
                    <a:pt x="14111604" y="8799044"/>
                  </a:lnTo>
                  <a:lnTo>
                    <a:pt x="14113271" y="8799755"/>
                  </a:lnTo>
                  <a:lnTo>
                    <a:pt x="14115221" y="8799798"/>
                  </a:lnTo>
                  <a:lnTo>
                    <a:pt x="14116599" y="8798416"/>
                  </a:lnTo>
                  <a:lnTo>
                    <a:pt x="14118594" y="8796510"/>
                  </a:lnTo>
                  <a:lnTo>
                    <a:pt x="14119065" y="8793559"/>
                  </a:lnTo>
                  <a:lnTo>
                    <a:pt x="14115536" y="8788902"/>
                  </a:lnTo>
                  <a:lnTo>
                    <a:pt x="14113629" y="8786907"/>
                  </a:lnTo>
                  <a:close/>
                </a:path>
                <a:path w="17266920" h="11252200">
                  <a:moveTo>
                    <a:pt x="14059557" y="8719719"/>
                  </a:moveTo>
                  <a:lnTo>
                    <a:pt x="14056607" y="8719248"/>
                  </a:lnTo>
                  <a:lnTo>
                    <a:pt x="14054278" y="8721013"/>
                  </a:lnTo>
                  <a:lnTo>
                    <a:pt x="14052283" y="8722919"/>
                  </a:lnTo>
                  <a:lnTo>
                    <a:pt x="14051815" y="8725871"/>
                  </a:lnTo>
                  <a:lnTo>
                    <a:pt x="14055341" y="8730527"/>
                  </a:lnTo>
                  <a:lnTo>
                    <a:pt x="14056058" y="8731620"/>
                  </a:lnTo>
                  <a:lnTo>
                    <a:pt x="14057390" y="8732189"/>
                  </a:lnTo>
                  <a:lnTo>
                    <a:pt x="14057533" y="8731855"/>
                  </a:lnTo>
                  <a:lnTo>
                    <a:pt x="14059199" y="8732566"/>
                  </a:lnTo>
                  <a:lnTo>
                    <a:pt x="14061150" y="8732610"/>
                  </a:lnTo>
                  <a:lnTo>
                    <a:pt x="14062527" y="8731228"/>
                  </a:lnTo>
                  <a:lnTo>
                    <a:pt x="14064523" y="8729321"/>
                  </a:lnTo>
                  <a:lnTo>
                    <a:pt x="14064993" y="8726371"/>
                  </a:lnTo>
                  <a:lnTo>
                    <a:pt x="14061465" y="8721714"/>
                  </a:lnTo>
                  <a:lnTo>
                    <a:pt x="14059557" y="8719719"/>
                  </a:lnTo>
                  <a:close/>
                </a:path>
                <a:path w="17266920" h="11252200">
                  <a:moveTo>
                    <a:pt x="14006440" y="8652150"/>
                  </a:moveTo>
                  <a:lnTo>
                    <a:pt x="14003489" y="8651679"/>
                  </a:lnTo>
                  <a:lnTo>
                    <a:pt x="13998831" y="8655207"/>
                  </a:lnTo>
                  <a:lnTo>
                    <a:pt x="13998361" y="8658158"/>
                  </a:lnTo>
                  <a:lnTo>
                    <a:pt x="14001889" y="8662815"/>
                  </a:lnTo>
                  <a:lnTo>
                    <a:pt x="14002605" y="8663908"/>
                  </a:lnTo>
                  <a:lnTo>
                    <a:pt x="14005605" y="8665188"/>
                  </a:lnTo>
                  <a:lnTo>
                    <a:pt x="14007556" y="8665232"/>
                  </a:lnTo>
                  <a:lnTo>
                    <a:pt x="14008933" y="8663849"/>
                  </a:lnTo>
                  <a:lnTo>
                    <a:pt x="14011262" y="8662085"/>
                  </a:lnTo>
                  <a:lnTo>
                    <a:pt x="14011734" y="8659136"/>
                  </a:lnTo>
                  <a:lnTo>
                    <a:pt x="14006440" y="8652150"/>
                  </a:lnTo>
                  <a:close/>
                </a:path>
                <a:path w="17266920" h="11252200">
                  <a:moveTo>
                    <a:pt x="13953319" y="8584579"/>
                  </a:moveTo>
                  <a:lnTo>
                    <a:pt x="13950369" y="8584109"/>
                  </a:lnTo>
                  <a:lnTo>
                    <a:pt x="13945712" y="8587637"/>
                  </a:lnTo>
                  <a:lnTo>
                    <a:pt x="13945241" y="8590589"/>
                  </a:lnTo>
                  <a:lnTo>
                    <a:pt x="13948770" y="8595245"/>
                  </a:lnTo>
                  <a:lnTo>
                    <a:pt x="13949152" y="8596196"/>
                  </a:lnTo>
                  <a:lnTo>
                    <a:pt x="13952485" y="8597618"/>
                  </a:lnTo>
                  <a:lnTo>
                    <a:pt x="13954103" y="8597520"/>
                  </a:lnTo>
                  <a:lnTo>
                    <a:pt x="13955814" y="8596280"/>
                  </a:lnTo>
                  <a:lnTo>
                    <a:pt x="13958142" y="8594516"/>
                  </a:lnTo>
                  <a:lnTo>
                    <a:pt x="13958613" y="8591565"/>
                  </a:lnTo>
                  <a:lnTo>
                    <a:pt x="13953319" y="8584579"/>
                  </a:lnTo>
                  <a:close/>
                </a:path>
                <a:path w="17266920" h="11252200">
                  <a:moveTo>
                    <a:pt x="13900484" y="8516343"/>
                  </a:moveTo>
                  <a:lnTo>
                    <a:pt x="13897533" y="8515872"/>
                  </a:lnTo>
                  <a:lnTo>
                    <a:pt x="13892877" y="8519401"/>
                  </a:lnTo>
                  <a:lnTo>
                    <a:pt x="13892407" y="8522352"/>
                  </a:lnTo>
                  <a:lnTo>
                    <a:pt x="13895935" y="8527009"/>
                  </a:lnTo>
                  <a:lnTo>
                    <a:pt x="13896316" y="8527960"/>
                  </a:lnTo>
                  <a:lnTo>
                    <a:pt x="13899649" y="8529381"/>
                  </a:lnTo>
                  <a:lnTo>
                    <a:pt x="13901410" y="8528950"/>
                  </a:lnTo>
                  <a:lnTo>
                    <a:pt x="13902978" y="8528044"/>
                  </a:lnTo>
                  <a:lnTo>
                    <a:pt x="13905306" y="8526279"/>
                  </a:lnTo>
                  <a:lnTo>
                    <a:pt x="13905778" y="8523329"/>
                  </a:lnTo>
                  <a:lnTo>
                    <a:pt x="13900484" y="8516343"/>
                  </a:lnTo>
                  <a:close/>
                </a:path>
                <a:path w="17266920" h="11252200">
                  <a:moveTo>
                    <a:pt x="13848458" y="8448057"/>
                  </a:moveTo>
                  <a:lnTo>
                    <a:pt x="13845507" y="8447586"/>
                  </a:lnTo>
                  <a:lnTo>
                    <a:pt x="13840850" y="8451115"/>
                  </a:lnTo>
                  <a:lnTo>
                    <a:pt x="13840378" y="8454066"/>
                  </a:lnTo>
                  <a:lnTo>
                    <a:pt x="13843908" y="8458723"/>
                  </a:lnTo>
                  <a:lnTo>
                    <a:pt x="13844291" y="8459674"/>
                  </a:lnTo>
                  <a:lnTo>
                    <a:pt x="13847623" y="8461096"/>
                  </a:lnTo>
                  <a:lnTo>
                    <a:pt x="13849383" y="8460665"/>
                  </a:lnTo>
                  <a:lnTo>
                    <a:pt x="13850952" y="8459759"/>
                  </a:lnTo>
                  <a:lnTo>
                    <a:pt x="13853280" y="8457993"/>
                  </a:lnTo>
                  <a:lnTo>
                    <a:pt x="13853751" y="8455043"/>
                  </a:lnTo>
                  <a:lnTo>
                    <a:pt x="13848458" y="8448057"/>
                  </a:lnTo>
                  <a:close/>
                </a:path>
                <a:path w="17266920" h="11252200">
                  <a:moveTo>
                    <a:pt x="13796383" y="8378963"/>
                  </a:moveTo>
                  <a:lnTo>
                    <a:pt x="13793431" y="8378492"/>
                  </a:lnTo>
                  <a:lnTo>
                    <a:pt x="13788775" y="8382021"/>
                  </a:lnTo>
                  <a:lnTo>
                    <a:pt x="13788306" y="8384973"/>
                  </a:lnTo>
                  <a:lnTo>
                    <a:pt x="13791833" y="8389629"/>
                  </a:lnTo>
                  <a:lnTo>
                    <a:pt x="13792214" y="8390580"/>
                  </a:lnTo>
                  <a:lnTo>
                    <a:pt x="13795548" y="8392002"/>
                  </a:lnTo>
                  <a:lnTo>
                    <a:pt x="13797308" y="8391571"/>
                  </a:lnTo>
                  <a:lnTo>
                    <a:pt x="13798876" y="8390664"/>
                  </a:lnTo>
                  <a:lnTo>
                    <a:pt x="13801204" y="8388899"/>
                  </a:lnTo>
                  <a:lnTo>
                    <a:pt x="13801676" y="8385949"/>
                  </a:lnTo>
                  <a:lnTo>
                    <a:pt x="13796383" y="8378963"/>
                  </a:lnTo>
                  <a:close/>
                </a:path>
                <a:path w="17266920" h="11252200">
                  <a:moveTo>
                    <a:pt x="13744974" y="8310154"/>
                  </a:moveTo>
                  <a:lnTo>
                    <a:pt x="13742023" y="8309683"/>
                  </a:lnTo>
                  <a:lnTo>
                    <a:pt x="13737366" y="8313212"/>
                  </a:lnTo>
                  <a:lnTo>
                    <a:pt x="13736895" y="8316161"/>
                  </a:lnTo>
                  <a:lnTo>
                    <a:pt x="13740424" y="8320819"/>
                  </a:lnTo>
                  <a:lnTo>
                    <a:pt x="13740807" y="8321770"/>
                  </a:lnTo>
                  <a:lnTo>
                    <a:pt x="13744139" y="8323192"/>
                  </a:lnTo>
                  <a:lnTo>
                    <a:pt x="13745899" y="8322761"/>
                  </a:lnTo>
                  <a:lnTo>
                    <a:pt x="13747468" y="8321854"/>
                  </a:lnTo>
                  <a:lnTo>
                    <a:pt x="13749797" y="8320090"/>
                  </a:lnTo>
                  <a:lnTo>
                    <a:pt x="13750267" y="8317140"/>
                  </a:lnTo>
                  <a:lnTo>
                    <a:pt x="13744974" y="8310154"/>
                  </a:lnTo>
                  <a:close/>
                </a:path>
                <a:path w="17266920" h="11252200">
                  <a:moveTo>
                    <a:pt x="13693850" y="8240677"/>
                  </a:moveTo>
                  <a:lnTo>
                    <a:pt x="13690900" y="8240207"/>
                  </a:lnTo>
                  <a:lnTo>
                    <a:pt x="13686242" y="8243735"/>
                  </a:lnTo>
                  <a:lnTo>
                    <a:pt x="13685771" y="8246687"/>
                  </a:lnTo>
                  <a:lnTo>
                    <a:pt x="13689300" y="8251343"/>
                  </a:lnTo>
                  <a:lnTo>
                    <a:pt x="13689683" y="8252294"/>
                  </a:lnTo>
                  <a:lnTo>
                    <a:pt x="13693016" y="8253716"/>
                  </a:lnTo>
                  <a:lnTo>
                    <a:pt x="13694775" y="8253284"/>
                  </a:lnTo>
                  <a:lnTo>
                    <a:pt x="13696344" y="8252379"/>
                  </a:lnTo>
                  <a:lnTo>
                    <a:pt x="13698673" y="8250614"/>
                  </a:lnTo>
                  <a:lnTo>
                    <a:pt x="13699144" y="8247662"/>
                  </a:lnTo>
                  <a:lnTo>
                    <a:pt x="13693850" y="8240677"/>
                  </a:lnTo>
                  <a:close/>
                </a:path>
                <a:path w="17266920" h="11252200">
                  <a:moveTo>
                    <a:pt x="13643202" y="8171010"/>
                  </a:moveTo>
                  <a:lnTo>
                    <a:pt x="13640251" y="8170539"/>
                  </a:lnTo>
                  <a:lnTo>
                    <a:pt x="13635594" y="8174069"/>
                  </a:lnTo>
                  <a:lnTo>
                    <a:pt x="13635123" y="8177019"/>
                  </a:lnTo>
                  <a:lnTo>
                    <a:pt x="13638653" y="8181676"/>
                  </a:lnTo>
                  <a:lnTo>
                    <a:pt x="13639034" y="8182626"/>
                  </a:lnTo>
                  <a:lnTo>
                    <a:pt x="13642368" y="8184048"/>
                  </a:lnTo>
                  <a:lnTo>
                    <a:pt x="13644128" y="8183617"/>
                  </a:lnTo>
                  <a:lnTo>
                    <a:pt x="13645697" y="8182710"/>
                  </a:lnTo>
                  <a:lnTo>
                    <a:pt x="13648024" y="8180946"/>
                  </a:lnTo>
                  <a:lnTo>
                    <a:pt x="13648493" y="8177995"/>
                  </a:lnTo>
                  <a:lnTo>
                    <a:pt x="13643202" y="8171010"/>
                  </a:lnTo>
                  <a:close/>
                </a:path>
                <a:path w="17266920" h="11252200">
                  <a:moveTo>
                    <a:pt x="13592885" y="8101485"/>
                  </a:moveTo>
                  <a:lnTo>
                    <a:pt x="13589934" y="8101014"/>
                  </a:lnTo>
                  <a:lnTo>
                    <a:pt x="13587748" y="8102445"/>
                  </a:lnTo>
                  <a:lnTo>
                    <a:pt x="13585754" y="8104351"/>
                  </a:lnTo>
                  <a:lnTo>
                    <a:pt x="13585282" y="8107302"/>
                  </a:lnTo>
                  <a:lnTo>
                    <a:pt x="13586713" y="8109489"/>
                  </a:lnTo>
                  <a:lnTo>
                    <a:pt x="13588478" y="8111818"/>
                  </a:lnTo>
                  <a:lnTo>
                    <a:pt x="13588859" y="8112768"/>
                  </a:lnTo>
                  <a:lnTo>
                    <a:pt x="13592193" y="8114190"/>
                  </a:lnTo>
                  <a:lnTo>
                    <a:pt x="13593953" y="8113759"/>
                  </a:lnTo>
                  <a:lnTo>
                    <a:pt x="13595522" y="8112852"/>
                  </a:lnTo>
                  <a:lnTo>
                    <a:pt x="13597850" y="8111087"/>
                  </a:lnTo>
                  <a:lnTo>
                    <a:pt x="13597989" y="8107994"/>
                  </a:lnTo>
                  <a:lnTo>
                    <a:pt x="13596557" y="8105808"/>
                  </a:lnTo>
                  <a:lnTo>
                    <a:pt x="13594792" y="8103479"/>
                  </a:lnTo>
                  <a:lnTo>
                    <a:pt x="13592885" y="8101485"/>
                  </a:lnTo>
                  <a:close/>
                </a:path>
                <a:path w="17266920" h="11252200">
                  <a:moveTo>
                    <a:pt x="13543996" y="8031385"/>
                  </a:moveTo>
                  <a:lnTo>
                    <a:pt x="13540713" y="8030772"/>
                  </a:lnTo>
                  <a:lnTo>
                    <a:pt x="13536339" y="8033635"/>
                  </a:lnTo>
                  <a:lnTo>
                    <a:pt x="13535728" y="8036919"/>
                  </a:lnTo>
                  <a:lnTo>
                    <a:pt x="13537159" y="8039106"/>
                  </a:lnTo>
                  <a:lnTo>
                    <a:pt x="13538923" y="8041434"/>
                  </a:lnTo>
                  <a:lnTo>
                    <a:pt x="13539306" y="8042386"/>
                  </a:lnTo>
                  <a:lnTo>
                    <a:pt x="13542637" y="8043807"/>
                  </a:lnTo>
                  <a:lnTo>
                    <a:pt x="13544252" y="8043708"/>
                  </a:lnTo>
                  <a:lnTo>
                    <a:pt x="13545823" y="8042802"/>
                  </a:lnTo>
                  <a:lnTo>
                    <a:pt x="13548009" y="8041370"/>
                  </a:lnTo>
                  <a:lnTo>
                    <a:pt x="13548623" y="8038087"/>
                  </a:lnTo>
                  <a:lnTo>
                    <a:pt x="13547193" y="8035900"/>
                  </a:lnTo>
                  <a:lnTo>
                    <a:pt x="13545428" y="8033572"/>
                  </a:lnTo>
                  <a:lnTo>
                    <a:pt x="13543996" y="8031385"/>
                  </a:lnTo>
                  <a:close/>
                </a:path>
                <a:path w="17266920" h="11252200">
                  <a:moveTo>
                    <a:pt x="13495058" y="7960478"/>
                  </a:moveTo>
                  <a:lnTo>
                    <a:pt x="13491775" y="7959865"/>
                  </a:lnTo>
                  <a:lnTo>
                    <a:pt x="13487402" y="7962727"/>
                  </a:lnTo>
                  <a:lnTo>
                    <a:pt x="13486789" y="7966011"/>
                  </a:lnTo>
                  <a:lnTo>
                    <a:pt x="13488221" y="7968198"/>
                  </a:lnTo>
                  <a:lnTo>
                    <a:pt x="13489984" y="7970526"/>
                  </a:lnTo>
                  <a:lnTo>
                    <a:pt x="13490367" y="7971477"/>
                  </a:lnTo>
                  <a:lnTo>
                    <a:pt x="13493700" y="7972899"/>
                  </a:lnTo>
                  <a:lnTo>
                    <a:pt x="13495317" y="7972801"/>
                  </a:lnTo>
                  <a:lnTo>
                    <a:pt x="13496886" y="7971894"/>
                  </a:lnTo>
                  <a:lnTo>
                    <a:pt x="13499072" y="7970464"/>
                  </a:lnTo>
                  <a:lnTo>
                    <a:pt x="13499685" y="7967180"/>
                  </a:lnTo>
                  <a:lnTo>
                    <a:pt x="13498255" y="7964994"/>
                  </a:lnTo>
                  <a:lnTo>
                    <a:pt x="13496490" y="7962665"/>
                  </a:lnTo>
                  <a:lnTo>
                    <a:pt x="13495058" y="7960478"/>
                  </a:lnTo>
                  <a:close/>
                </a:path>
                <a:path w="17266920" h="11252200">
                  <a:moveTo>
                    <a:pt x="13446596" y="7889379"/>
                  </a:moveTo>
                  <a:lnTo>
                    <a:pt x="13443311" y="7888767"/>
                  </a:lnTo>
                  <a:lnTo>
                    <a:pt x="13438940" y="7891628"/>
                  </a:lnTo>
                  <a:lnTo>
                    <a:pt x="13438327" y="7894913"/>
                  </a:lnTo>
                  <a:lnTo>
                    <a:pt x="13439758" y="7897100"/>
                  </a:lnTo>
                  <a:lnTo>
                    <a:pt x="13441522" y="7899428"/>
                  </a:lnTo>
                  <a:lnTo>
                    <a:pt x="13441904" y="7900379"/>
                  </a:lnTo>
                  <a:lnTo>
                    <a:pt x="13445237" y="7901801"/>
                  </a:lnTo>
                  <a:lnTo>
                    <a:pt x="13446855" y="7901703"/>
                  </a:lnTo>
                  <a:lnTo>
                    <a:pt x="13448424" y="7900796"/>
                  </a:lnTo>
                  <a:lnTo>
                    <a:pt x="13450609" y="7899364"/>
                  </a:lnTo>
                  <a:lnTo>
                    <a:pt x="13451223" y="7896081"/>
                  </a:lnTo>
                  <a:lnTo>
                    <a:pt x="13449792" y="7893894"/>
                  </a:lnTo>
                  <a:lnTo>
                    <a:pt x="13448028" y="7891566"/>
                  </a:lnTo>
                  <a:lnTo>
                    <a:pt x="13446596" y="7889379"/>
                  </a:lnTo>
                  <a:close/>
                </a:path>
                <a:path w="17266920" h="11252200">
                  <a:moveTo>
                    <a:pt x="13398419" y="7817614"/>
                  </a:moveTo>
                  <a:lnTo>
                    <a:pt x="13395134" y="7817001"/>
                  </a:lnTo>
                  <a:lnTo>
                    <a:pt x="13390762" y="7819864"/>
                  </a:lnTo>
                  <a:lnTo>
                    <a:pt x="13390149" y="7823148"/>
                  </a:lnTo>
                  <a:lnTo>
                    <a:pt x="13391579" y="7825335"/>
                  </a:lnTo>
                  <a:lnTo>
                    <a:pt x="13393343" y="7827662"/>
                  </a:lnTo>
                  <a:lnTo>
                    <a:pt x="13394059" y="7828755"/>
                  </a:lnTo>
                  <a:lnTo>
                    <a:pt x="13397059" y="7830035"/>
                  </a:lnTo>
                  <a:lnTo>
                    <a:pt x="13398676" y="7829937"/>
                  </a:lnTo>
                  <a:lnTo>
                    <a:pt x="13400244" y="7829031"/>
                  </a:lnTo>
                  <a:lnTo>
                    <a:pt x="13402431" y="7827600"/>
                  </a:lnTo>
                  <a:lnTo>
                    <a:pt x="13403045" y="7824315"/>
                  </a:lnTo>
                  <a:lnTo>
                    <a:pt x="13401614" y="7822128"/>
                  </a:lnTo>
                  <a:lnTo>
                    <a:pt x="13399849" y="7819801"/>
                  </a:lnTo>
                  <a:lnTo>
                    <a:pt x="13398419" y="7817614"/>
                  </a:lnTo>
                  <a:close/>
                </a:path>
                <a:path w="17266920" h="11252200">
                  <a:moveTo>
                    <a:pt x="13351524" y="7745608"/>
                  </a:moveTo>
                  <a:lnTo>
                    <a:pt x="13348241" y="7744995"/>
                  </a:lnTo>
                  <a:lnTo>
                    <a:pt x="13343867" y="7747858"/>
                  </a:lnTo>
                  <a:lnTo>
                    <a:pt x="13343255" y="7751142"/>
                  </a:lnTo>
                  <a:lnTo>
                    <a:pt x="13344686" y="7753329"/>
                  </a:lnTo>
                  <a:lnTo>
                    <a:pt x="13346450" y="7755657"/>
                  </a:lnTo>
                  <a:lnTo>
                    <a:pt x="13347165" y="7756750"/>
                  </a:lnTo>
                  <a:lnTo>
                    <a:pt x="13350163" y="7758029"/>
                  </a:lnTo>
                  <a:lnTo>
                    <a:pt x="13351780" y="7757931"/>
                  </a:lnTo>
                  <a:lnTo>
                    <a:pt x="13353352" y="7757025"/>
                  </a:lnTo>
                  <a:lnTo>
                    <a:pt x="13355537" y="7755594"/>
                  </a:lnTo>
                  <a:lnTo>
                    <a:pt x="13356151" y="7752310"/>
                  </a:lnTo>
                  <a:lnTo>
                    <a:pt x="13354721" y="7750124"/>
                  </a:lnTo>
                  <a:lnTo>
                    <a:pt x="13352956" y="7747795"/>
                  </a:lnTo>
                  <a:lnTo>
                    <a:pt x="13351524" y="7745608"/>
                  </a:lnTo>
                  <a:close/>
                </a:path>
                <a:path w="17266920" h="11252200">
                  <a:moveTo>
                    <a:pt x="13305058" y="7672603"/>
                  </a:moveTo>
                  <a:lnTo>
                    <a:pt x="13301773" y="7671990"/>
                  </a:lnTo>
                  <a:lnTo>
                    <a:pt x="13297399" y="7674853"/>
                  </a:lnTo>
                  <a:lnTo>
                    <a:pt x="13296856" y="7677772"/>
                  </a:lnTo>
                  <a:lnTo>
                    <a:pt x="13296787" y="7678138"/>
                  </a:lnTo>
                  <a:lnTo>
                    <a:pt x="13298218" y="7680323"/>
                  </a:lnTo>
                  <a:lnTo>
                    <a:pt x="13299840" y="7682985"/>
                  </a:lnTo>
                  <a:lnTo>
                    <a:pt x="13300556" y="7684077"/>
                  </a:lnTo>
                  <a:lnTo>
                    <a:pt x="13303556" y="7685357"/>
                  </a:lnTo>
                  <a:lnTo>
                    <a:pt x="13305170" y="7685259"/>
                  </a:lnTo>
                  <a:lnTo>
                    <a:pt x="13306741" y="7684353"/>
                  </a:lnTo>
                  <a:lnTo>
                    <a:pt x="13308928" y="7682922"/>
                  </a:lnTo>
                  <a:lnTo>
                    <a:pt x="13309474" y="7680003"/>
                  </a:lnTo>
                  <a:lnTo>
                    <a:pt x="13309542" y="7679639"/>
                  </a:lnTo>
                  <a:lnTo>
                    <a:pt x="13308110" y="7677452"/>
                  </a:lnTo>
                  <a:lnTo>
                    <a:pt x="13306488" y="7674789"/>
                  </a:lnTo>
                  <a:lnTo>
                    <a:pt x="13305058" y="7672603"/>
                  </a:lnTo>
                  <a:close/>
                </a:path>
                <a:path w="17266920" h="11252200">
                  <a:moveTo>
                    <a:pt x="13259590" y="7600025"/>
                  </a:moveTo>
                  <a:lnTo>
                    <a:pt x="13256305" y="7599411"/>
                  </a:lnTo>
                  <a:lnTo>
                    <a:pt x="13254118" y="7600843"/>
                  </a:lnTo>
                  <a:lnTo>
                    <a:pt x="13251599" y="7602133"/>
                  </a:lnTo>
                  <a:lnTo>
                    <a:pt x="13250987" y="7605416"/>
                  </a:lnTo>
                  <a:lnTo>
                    <a:pt x="13252417" y="7607601"/>
                  </a:lnTo>
                  <a:lnTo>
                    <a:pt x="13254040" y="7610264"/>
                  </a:lnTo>
                  <a:lnTo>
                    <a:pt x="13254756" y="7611357"/>
                  </a:lnTo>
                  <a:lnTo>
                    <a:pt x="13256421" y="7612067"/>
                  </a:lnTo>
                  <a:lnTo>
                    <a:pt x="13256279" y="7612401"/>
                  </a:lnTo>
                  <a:lnTo>
                    <a:pt x="13257613" y="7612970"/>
                  </a:lnTo>
                  <a:lnTo>
                    <a:pt x="13259231" y="7612872"/>
                  </a:lnTo>
                  <a:lnTo>
                    <a:pt x="13260800" y="7611965"/>
                  </a:lnTo>
                  <a:lnTo>
                    <a:pt x="13263319" y="7610677"/>
                  </a:lnTo>
                  <a:lnTo>
                    <a:pt x="13263932" y="7607393"/>
                  </a:lnTo>
                  <a:lnTo>
                    <a:pt x="13262500" y="7605206"/>
                  </a:lnTo>
                  <a:lnTo>
                    <a:pt x="13260878" y="7602544"/>
                  </a:lnTo>
                  <a:lnTo>
                    <a:pt x="13259590" y="7600025"/>
                  </a:lnTo>
                  <a:close/>
                </a:path>
                <a:path w="17266920" h="11252200">
                  <a:moveTo>
                    <a:pt x="13214548" y="7526446"/>
                  </a:moveTo>
                  <a:lnTo>
                    <a:pt x="13211264" y="7525833"/>
                  </a:lnTo>
                  <a:lnTo>
                    <a:pt x="13209078" y="7527264"/>
                  </a:lnTo>
                  <a:lnTo>
                    <a:pt x="13206558" y="7528554"/>
                  </a:lnTo>
                  <a:lnTo>
                    <a:pt x="13205945" y="7531837"/>
                  </a:lnTo>
                  <a:lnTo>
                    <a:pt x="13207376" y="7534022"/>
                  </a:lnTo>
                  <a:lnTo>
                    <a:pt x="13208999" y="7536685"/>
                  </a:lnTo>
                  <a:lnTo>
                    <a:pt x="13209239" y="7537969"/>
                  </a:lnTo>
                  <a:lnTo>
                    <a:pt x="13212571" y="7539391"/>
                  </a:lnTo>
                  <a:lnTo>
                    <a:pt x="13214189" y="7539293"/>
                  </a:lnTo>
                  <a:lnTo>
                    <a:pt x="13215758" y="7538386"/>
                  </a:lnTo>
                  <a:lnTo>
                    <a:pt x="13218278" y="7537098"/>
                  </a:lnTo>
                  <a:lnTo>
                    <a:pt x="13218891" y="7533814"/>
                  </a:lnTo>
                  <a:lnTo>
                    <a:pt x="13217459" y="7531628"/>
                  </a:lnTo>
                  <a:lnTo>
                    <a:pt x="13215838" y="7528966"/>
                  </a:lnTo>
                  <a:lnTo>
                    <a:pt x="13214548" y="7526446"/>
                  </a:lnTo>
                  <a:close/>
                </a:path>
                <a:path w="17266920" h="11252200">
                  <a:moveTo>
                    <a:pt x="13169983" y="7452676"/>
                  </a:moveTo>
                  <a:lnTo>
                    <a:pt x="13166699" y="7452063"/>
                  </a:lnTo>
                  <a:lnTo>
                    <a:pt x="13164513" y="7453494"/>
                  </a:lnTo>
                  <a:lnTo>
                    <a:pt x="13161992" y="7454784"/>
                  </a:lnTo>
                  <a:lnTo>
                    <a:pt x="13161380" y="7458067"/>
                  </a:lnTo>
                  <a:lnTo>
                    <a:pt x="13162812" y="7460253"/>
                  </a:lnTo>
                  <a:lnTo>
                    <a:pt x="13164434" y="7462915"/>
                  </a:lnTo>
                  <a:lnTo>
                    <a:pt x="13164674" y="7464200"/>
                  </a:lnTo>
                  <a:lnTo>
                    <a:pt x="13167672" y="7465479"/>
                  </a:lnTo>
                  <a:lnTo>
                    <a:pt x="13169292" y="7465381"/>
                  </a:lnTo>
                  <a:lnTo>
                    <a:pt x="13170859" y="7464474"/>
                  </a:lnTo>
                  <a:lnTo>
                    <a:pt x="13173379" y="7463186"/>
                  </a:lnTo>
                  <a:lnTo>
                    <a:pt x="13173992" y="7459902"/>
                  </a:lnTo>
                  <a:lnTo>
                    <a:pt x="13172561" y="7457716"/>
                  </a:lnTo>
                  <a:lnTo>
                    <a:pt x="13169983" y="7452676"/>
                  </a:lnTo>
                  <a:close/>
                </a:path>
                <a:path w="17266920" h="11252200">
                  <a:moveTo>
                    <a:pt x="13126561" y="7378999"/>
                  </a:moveTo>
                  <a:lnTo>
                    <a:pt x="13123751" y="7378195"/>
                  </a:lnTo>
                  <a:lnTo>
                    <a:pt x="13121231" y="7379484"/>
                  </a:lnTo>
                  <a:lnTo>
                    <a:pt x="13119046" y="7380916"/>
                  </a:lnTo>
                  <a:lnTo>
                    <a:pt x="13118240" y="7383725"/>
                  </a:lnTo>
                  <a:lnTo>
                    <a:pt x="13120820" y="7388763"/>
                  </a:lnTo>
                  <a:lnTo>
                    <a:pt x="13121060" y="7390049"/>
                  </a:lnTo>
                  <a:lnTo>
                    <a:pt x="13124392" y="7391470"/>
                  </a:lnTo>
                  <a:lnTo>
                    <a:pt x="13126010" y="7391371"/>
                  </a:lnTo>
                  <a:lnTo>
                    <a:pt x="13127579" y="7390465"/>
                  </a:lnTo>
                  <a:lnTo>
                    <a:pt x="13129764" y="7389033"/>
                  </a:lnTo>
                  <a:lnTo>
                    <a:pt x="13130569" y="7386226"/>
                  </a:lnTo>
                  <a:lnTo>
                    <a:pt x="13127991" y="7381186"/>
                  </a:lnTo>
                  <a:lnTo>
                    <a:pt x="13126561" y="7378999"/>
                  </a:lnTo>
                  <a:close/>
                </a:path>
                <a:path w="17266920" h="11252200">
                  <a:moveTo>
                    <a:pt x="13083420" y="7304657"/>
                  </a:moveTo>
                  <a:lnTo>
                    <a:pt x="13080611" y="7303852"/>
                  </a:lnTo>
                  <a:lnTo>
                    <a:pt x="13078092" y="7305141"/>
                  </a:lnTo>
                  <a:lnTo>
                    <a:pt x="13075906" y="7306572"/>
                  </a:lnTo>
                  <a:lnTo>
                    <a:pt x="13075103" y="7309382"/>
                  </a:lnTo>
                  <a:lnTo>
                    <a:pt x="13077680" y="7314420"/>
                  </a:lnTo>
                  <a:lnTo>
                    <a:pt x="13077921" y="7315705"/>
                  </a:lnTo>
                  <a:lnTo>
                    <a:pt x="13079920" y="7316558"/>
                  </a:lnTo>
                  <a:lnTo>
                    <a:pt x="13080062" y="7316224"/>
                  </a:lnTo>
                  <a:lnTo>
                    <a:pt x="13081395" y="7316793"/>
                  </a:lnTo>
                  <a:lnTo>
                    <a:pt x="13082871" y="7317029"/>
                  </a:lnTo>
                  <a:lnTo>
                    <a:pt x="13084440" y="7316122"/>
                  </a:lnTo>
                  <a:lnTo>
                    <a:pt x="13086626" y="7314692"/>
                  </a:lnTo>
                  <a:lnTo>
                    <a:pt x="13087429" y="7311882"/>
                  </a:lnTo>
                  <a:lnTo>
                    <a:pt x="13084852" y="7306843"/>
                  </a:lnTo>
                  <a:lnTo>
                    <a:pt x="13083420" y="7304657"/>
                  </a:lnTo>
                  <a:close/>
                </a:path>
                <a:path w="17266920" h="11252200">
                  <a:moveTo>
                    <a:pt x="13041707" y="7229741"/>
                  </a:moveTo>
                  <a:lnTo>
                    <a:pt x="13038899" y="7228935"/>
                  </a:lnTo>
                  <a:lnTo>
                    <a:pt x="13033860" y="7231513"/>
                  </a:lnTo>
                  <a:lnTo>
                    <a:pt x="13033057" y="7234323"/>
                  </a:lnTo>
                  <a:lnTo>
                    <a:pt x="13035634" y="7239362"/>
                  </a:lnTo>
                  <a:lnTo>
                    <a:pt x="13035874" y="7240647"/>
                  </a:lnTo>
                  <a:lnTo>
                    <a:pt x="13039207" y="7242068"/>
                  </a:lnTo>
                  <a:lnTo>
                    <a:pt x="13040683" y="7242303"/>
                  </a:lnTo>
                  <a:lnTo>
                    <a:pt x="13042252" y="7241397"/>
                  </a:lnTo>
                  <a:lnTo>
                    <a:pt x="13044771" y="7240107"/>
                  </a:lnTo>
                  <a:lnTo>
                    <a:pt x="13045575" y="7237298"/>
                  </a:lnTo>
                  <a:lnTo>
                    <a:pt x="13041707" y="7229741"/>
                  </a:lnTo>
                  <a:close/>
                </a:path>
                <a:path w="17266920" h="11252200">
                  <a:moveTo>
                    <a:pt x="12999471" y="7154206"/>
                  </a:moveTo>
                  <a:lnTo>
                    <a:pt x="12996663" y="7153402"/>
                  </a:lnTo>
                  <a:lnTo>
                    <a:pt x="12991623" y="7155979"/>
                  </a:lnTo>
                  <a:lnTo>
                    <a:pt x="12990819" y="7158787"/>
                  </a:lnTo>
                  <a:lnTo>
                    <a:pt x="12993396" y="7163827"/>
                  </a:lnTo>
                  <a:lnTo>
                    <a:pt x="12993970" y="7165254"/>
                  </a:lnTo>
                  <a:lnTo>
                    <a:pt x="12996970" y="7166534"/>
                  </a:lnTo>
                  <a:lnTo>
                    <a:pt x="12998587" y="7166435"/>
                  </a:lnTo>
                  <a:lnTo>
                    <a:pt x="13000014" y="7165862"/>
                  </a:lnTo>
                  <a:lnTo>
                    <a:pt x="13002534" y="7164573"/>
                  </a:lnTo>
                  <a:lnTo>
                    <a:pt x="13003338" y="7161765"/>
                  </a:lnTo>
                  <a:lnTo>
                    <a:pt x="12999471" y="7154206"/>
                  </a:lnTo>
                  <a:close/>
                </a:path>
                <a:path w="17266920" h="11252200">
                  <a:moveTo>
                    <a:pt x="12958519" y="7078431"/>
                  </a:moveTo>
                  <a:lnTo>
                    <a:pt x="12955709" y="7077627"/>
                  </a:lnTo>
                  <a:lnTo>
                    <a:pt x="12950670" y="7080206"/>
                  </a:lnTo>
                  <a:lnTo>
                    <a:pt x="12949867" y="7083014"/>
                  </a:lnTo>
                  <a:lnTo>
                    <a:pt x="12952445" y="7088053"/>
                  </a:lnTo>
                  <a:lnTo>
                    <a:pt x="12953018" y="7089479"/>
                  </a:lnTo>
                  <a:lnTo>
                    <a:pt x="12956017" y="7090758"/>
                  </a:lnTo>
                  <a:lnTo>
                    <a:pt x="12957636" y="7090662"/>
                  </a:lnTo>
                  <a:lnTo>
                    <a:pt x="12959062" y="7090088"/>
                  </a:lnTo>
                  <a:lnTo>
                    <a:pt x="12961581" y="7088800"/>
                  </a:lnTo>
                  <a:lnTo>
                    <a:pt x="12962385" y="7085991"/>
                  </a:lnTo>
                  <a:lnTo>
                    <a:pt x="12958519" y="7078431"/>
                  </a:lnTo>
                  <a:close/>
                </a:path>
                <a:path w="17266920" h="11252200">
                  <a:moveTo>
                    <a:pt x="12918375" y="7002608"/>
                  </a:moveTo>
                  <a:lnTo>
                    <a:pt x="12915566" y="7001804"/>
                  </a:lnTo>
                  <a:lnTo>
                    <a:pt x="12910527" y="7004382"/>
                  </a:lnTo>
                  <a:lnTo>
                    <a:pt x="12909723" y="7007191"/>
                  </a:lnTo>
                  <a:lnTo>
                    <a:pt x="12912300" y="7012231"/>
                  </a:lnTo>
                  <a:lnTo>
                    <a:pt x="12913016" y="7013324"/>
                  </a:lnTo>
                  <a:lnTo>
                    <a:pt x="12914874" y="7014511"/>
                  </a:lnTo>
                  <a:lnTo>
                    <a:pt x="12915873" y="7014937"/>
                  </a:lnTo>
                  <a:lnTo>
                    <a:pt x="12917492" y="7014839"/>
                  </a:lnTo>
                  <a:lnTo>
                    <a:pt x="12918917" y="7014265"/>
                  </a:lnTo>
                  <a:lnTo>
                    <a:pt x="12921438" y="7012976"/>
                  </a:lnTo>
                  <a:lnTo>
                    <a:pt x="12922242" y="7010167"/>
                  </a:lnTo>
                  <a:lnTo>
                    <a:pt x="12918375" y="7002608"/>
                  </a:lnTo>
                  <a:close/>
                </a:path>
                <a:path w="17266920" h="11252200">
                  <a:moveTo>
                    <a:pt x="12879182" y="6926403"/>
                  </a:moveTo>
                  <a:lnTo>
                    <a:pt x="12876040" y="6925457"/>
                  </a:lnTo>
                  <a:lnTo>
                    <a:pt x="12873520" y="6926746"/>
                  </a:lnTo>
                  <a:lnTo>
                    <a:pt x="12871143" y="6927701"/>
                  </a:lnTo>
                  <a:lnTo>
                    <a:pt x="12876347" y="6938588"/>
                  </a:lnTo>
                  <a:lnTo>
                    <a:pt x="12877965" y="6938490"/>
                  </a:lnTo>
                  <a:lnTo>
                    <a:pt x="12881769" y="6936960"/>
                  </a:lnTo>
                  <a:lnTo>
                    <a:pt x="12882716" y="6933820"/>
                  </a:lnTo>
                  <a:lnTo>
                    <a:pt x="12880137" y="6928781"/>
                  </a:lnTo>
                  <a:lnTo>
                    <a:pt x="12879182" y="6926403"/>
                  </a:lnTo>
                  <a:close/>
                </a:path>
                <a:path w="17266920" h="11252200">
                  <a:moveTo>
                    <a:pt x="12840131" y="6849864"/>
                  </a:moveTo>
                  <a:lnTo>
                    <a:pt x="12837130" y="6848584"/>
                  </a:lnTo>
                  <a:lnTo>
                    <a:pt x="12834612" y="6849873"/>
                  </a:lnTo>
                  <a:lnTo>
                    <a:pt x="12832234" y="6850829"/>
                  </a:lnTo>
                  <a:lnTo>
                    <a:pt x="12837439" y="6861716"/>
                  </a:lnTo>
                  <a:lnTo>
                    <a:pt x="12839056" y="6861618"/>
                  </a:lnTo>
                  <a:lnTo>
                    <a:pt x="12842861" y="6860089"/>
                  </a:lnTo>
                  <a:lnTo>
                    <a:pt x="12843807" y="6856947"/>
                  </a:lnTo>
                  <a:lnTo>
                    <a:pt x="12841229" y="6851908"/>
                  </a:lnTo>
                  <a:lnTo>
                    <a:pt x="12840131" y="6849864"/>
                  </a:lnTo>
                  <a:close/>
                </a:path>
                <a:path w="17266920" h="11252200">
                  <a:moveTo>
                    <a:pt x="12802506" y="6772752"/>
                  </a:moveTo>
                  <a:lnTo>
                    <a:pt x="12799507" y="6771472"/>
                  </a:lnTo>
                  <a:lnTo>
                    <a:pt x="12796987" y="6772762"/>
                  </a:lnTo>
                  <a:lnTo>
                    <a:pt x="12794609" y="6773716"/>
                  </a:lnTo>
                  <a:lnTo>
                    <a:pt x="12793331" y="6776717"/>
                  </a:lnTo>
                  <a:lnTo>
                    <a:pt x="12795908" y="6781756"/>
                  </a:lnTo>
                  <a:lnTo>
                    <a:pt x="12796624" y="6782849"/>
                  </a:lnTo>
                  <a:lnTo>
                    <a:pt x="12798481" y="6784035"/>
                  </a:lnTo>
                  <a:lnTo>
                    <a:pt x="12798339" y="6784369"/>
                  </a:lnTo>
                  <a:lnTo>
                    <a:pt x="12799339" y="6784795"/>
                  </a:lnTo>
                  <a:lnTo>
                    <a:pt x="12800957" y="6784697"/>
                  </a:lnTo>
                  <a:lnTo>
                    <a:pt x="12804760" y="6783167"/>
                  </a:lnTo>
                  <a:lnTo>
                    <a:pt x="12806040" y="6780168"/>
                  </a:lnTo>
                  <a:lnTo>
                    <a:pt x="12803462" y="6775128"/>
                  </a:lnTo>
                  <a:lnTo>
                    <a:pt x="12802506" y="6772752"/>
                  </a:lnTo>
                  <a:close/>
                </a:path>
                <a:path w="17266920" h="11252200">
                  <a:moveTo>
                    <a:pt x="12765023" y="6695306"/>
                  </a:moveTo>
                  <a:lnTo>
                    <a:pt x="12762025" y="6694027"/>
                  </a:lnTo>
                  <a:lnTo>
                    <a:pt x="12759505" y="6695316"/>
                  </a:lnTo>
                  <a:lnTo>
                    <a:pt x="12757128" y="6696271"/>
                  </a:lnTo>
                  <a:lnTo>
                    <a:pt x="12755848" y="6699271"/>
                  </a:lnTo>
                  <a:lnTo>
                    <a:pt x="12758426" y="6704310"/>
                  </a:lnTo>
                  <a:lnTo>
                    <a:pt x="12759141" y="6705403"/>
                  </a:lnTo>
                  <a:lnTo>
                    <a:pt x="12760998" y="6706589"/>
                  </a:lnTo>
                  <a:lnTo>
                    <a:pt x="12760856" y="6706923"/>
                  </a:lnTo>
                  <a:lnTo>
                    <a:pt x="12761856" y="6707349"/>
                  </a:lnTo>
                  <a:lnTo>
                    <a:pt x="12763474" y="6707251"/>
                  </a:lnTo>
                  <a:lnTo>
                    <a:pt x="12767278" y="6705723"/>
                  </a:lnTo>
                  <a:lnTo>
                    <a:pt x="12768558" y="6702723"/>
                  </a:lnTo>
                  <a:lnTo>
                    <a:pt x="12765980" y="6697683"/>
                  </a:lnTo>
                  <a:lnTo>
                    <a:pt x="12765023" y="6695306"/>
                  </a:lnTo>
                  <a:close/>
                </a:path>
                <a:path w="17266920" h="11252200">
                  <a:moveTo>
                    <a:pt x="12728018" y="6617669"/>
                  </a:moveTo>
                  <a:lnTo>
                    <a:pt x="12725018" y="6616390"/>
                  </a:lnTo>
                  <a:lnTo>
                    <a:pt x="12722498" y="6617679"/>
                  </a:lnTo>
                  <a:lnTo>
                    <a:pt x="12720122" y="6618634"/>
                  </a:lnTo>
                  <a:lnTo>
                    <a:pt x="12718841" y="6621634"/>
                  </a:lnTo>
                  <a:lnTo>
                    <a:pt x="12721419" y="6626673"/>
                  </a:lnTo>
                  <a:lnTo>
                    <a:pt x="12721801" y="6627624"/>
                  </a:lnTo>
                  <a:lnTo>
                    <a:pt x="12723992" y="6628953"/>
                  </a:lnTo>
                  <a:lnTo>
                    <a:pt x="12723850" y="6629286"/>
                  </a:lnTo>
                  <a:lnTo>
                    <a:pt x="12725183" y="6629855"/>
                  </a:lnTo>
                  <a:lnTo>
                    <a:pt x="12726467" y="6629614"/>
                  </a:lnTo>
                  <a:lnTo>
                    <a:pt x="12730272" y="6628085"/>
                  </a:lnTo>
                  <a:lnTo>
                    <a:pt x="12731552" y="6625086"/>
                  </a:lnTo>
                  <a:lnTo>
                    <a:pt x="12728972" y="6620047"/>
                  </a:lnTo>
                  <a:lnTo>
                    <a:pt x="12728018" y="6617669"/>
                  </a:lnTo>
                  <a:close/>
                </a:path>
                <a:path w="17266920" h="11252200">
                  <a:moveTo>
                    <a:pt x="12691628" y="6539508"/>
                  </a:moveTo>
                  <a:lnTo>
                    <a:pt x="12688629" y="6538229"/>
                  </a:lnTo>
                  <a:lnTo>
                    <a:pt x="12686109" y="6539518"/>
                  </a:lnTo>
                  <a:lnTo>
                    <a:pt x="12683731" y="6540474"/>
                  </a:lnTo>
                  <a:lnTo>
                    <a:pt x="12682453" y="6543473"/>
                  </a:lnTo>
                  <a:lnTo>
                    <a:pt x="12685031" y="6548512"/>
                  </a:lnTo>
                  <a:lnTo>
                    <a:pt x="12685271" y="6549796"/>
                  </a:lnTo>
                  <a:lnTo>
                    <a:pt x="12687461" y="6551125"/>
                  </a:lnTo>
                  <a:lnTo>
                    <a:pt x="12688461" y="6551551"/>
                  </a:lnTo>
                  <a:lnTo>
                    <a:pt x="12689746" y="6551311"/>
                  </a:lnTo>
                  <a:lnTo>
                    <a:pt x="12691172" y="6550739"/>
                  </a:lnTo>
                  <a:lnTo>
                    <a:pt x="12693882" y="6549925"/>
                  </a:lnTo>
                  <a:lnTo>
                    <a:pt x="12695162" y="6546924"/>
                  </a:lnTo>
                  <a:lnTo>
                    <a:pt x="12692584" y="6541886"/>
                  </a:lnTo>
                  <a:lnTo>
                    <a:pt x="12691628" y="6539508"/>
                  </a:lnTo>
                  <a:close/>
                </a:path>
                <a:path w="17266920" h="11252200">
                  <a:moveTo>
                    <a:pt x="12656049" y="6461298"/>
                  </a:moveTo>
                  <a:lnTo>
                    <a:pt x="12653049" y="6460018"/>
                  </a:lnTo>
                  <a:lnTo>
                    <a:pt x="12650529" y="6461307"/>
                  </a:lnTo>
                  <a:lnTo>
                    <a:pt x="12647819" y="6462121"/>
                  </a:lnTo>
                  <a:lnTo>
                    <a:pt x="12646539" y="6465121"/>
                  </a:lnTo>
                  <a:lnTo>
                    <a:pt x="12649117" y="6470160"/>
                  </a:lnTo>
                  <a:lnTo>
                    <a:pt x="12649357" y="6471445"/>
                  </a:lnTo>
                  <a:lnTo>
                    <a:pt x="12651547" y="6472772"/>
                  </a:lnTo>
                  <a:lnTo>
                    <a:pt x="12652881" y="6473341"/>
                  </a:lnTo>
                  <a:lnTo>
                    <a:pt x="12654023" y="6473435"/>
                  </a:lnTo>
                  <a:lnTo>
                    <a:pt x="12655450" y="6472862"/>
                  </a:lnTo>
                  <a:lnTo>
                    <a:pt x="12658161" y="6472048"/>
                  </a:lnTo>
                  <a:lnTo>
                    <a:pt x="12659440" y="6469049"/>
                  </a:lnTo>
                  <a:lnTo>
                    <a:pt x="12656862" y="6464009"/>
                  </a:lnTo>
                  <a:lnTo>
                    <a:pt x="12656049" y="6461298"/>
                  </a:lnTo>
                  <a:close/>
                </a:path>
                <a:path w="17266920" h="11252200">
                  <a:moveTo>
                    <a:pt x="12620469" y="6383089"/>
                  </a:moveTo>
                  <a:lnTo>
                    <a:pt x="12617468" y="6381809"/>
                  </a:lnTo>
                  <a:lnTo>
                    <a:pt x="12614949" y="6383098"/>
                  </a:lnTo>
                  <a:lnTo>
                    <a:pt x="12612238" y="6383912"/>
                  </a:lnTo>
                  <a:lnTo>
                    <a:pt x="12610959" y="6386910"/>
                  </a:lnTo>
                  <a:lnTo>
                    <a:pt x="12613536" y="6391950"/>
                  </a:lnTo>
                  <a:lnTo>
                    <a:pt x="12613776" y="6393234"/>
                  </a:lnTo>
                  <a:lnTo>
                    <a:pt x="12615967" y="6394563"/>
                  </a:lnTo>
                  <a:lnTo>
                    <a:pt x="12617300" y="6395131"/>
                  </a:lnTo>
                  <a:lnTo>
                    <a:pt x="12618443" y="6395225"/>
                  </a:lnTo>
                  <a:lnTo>
                    <a:pt x="12619869" y="6394651"/>
                  </a:lnTo>
                  <a:lnTo>
                    <a:pt x="12622581" y="6393838"/>
                  </a:lnTo>
                  <a:lnTo>
                    <a:pt x="12623860" y="6390838"/>
                  </a:lnTo>
                  <a:lnTo>
                    <a:pt x="12621281" y="6385799"/>
                  </a:lnTo>
                  <a:lnTo>
                    <a:pt x="12620469" y="6383089"/>
                  </a:lnTo>
                  <a:close/>
                </a:path>
                <a:path w="17266920" h="11252200">
                  <a:moveTo>
                    <a:pt x="12585363" y="6304688"/>
                  </a:moveTo>
                  <a:lnTo>
                    <a:pt x="12582364" y="6303409"/>
                  </a:lnTo>
                  <a:lnTo>
                    <a:pt x="12579845" y="6304697"/>
                  </a:lnTo>
                  <a:lnTo>
                    <a:pt x="12577133" y="6305510"/>
                  </a:lnTo>
                  <a:lnTo>
                    <a:pt x="12575854" y="6308510"/>
                  </a:lnTo>
                  <a:lnTo>
                    <a:pt x="12578433" y="6313549"/>
                  </a:lnTo>
                  <a:lnTo>
                    <a:pt x="12578672" y="6314833"/>
                  </a:lnTo>
                  <a:lnTo>
                    <a:pt x="12580863" y="6316161"/>
                  </a:lnTo>
                  <a:lnTo>
                    <a:pt x="12582197" y="6316730"/>
                  </a:lnTo>
                  <a:lnTo>
                    <a:pt x="12583339" y="6316824"/>
                  </a:lnTo>
                  <a:lnTo>
                    <a:pt x="12584765" y="6316250"/>
                  </a:lnTo>
                  <a:lnTo>
                    <a:pt x="12587475" y="6315437"/>
                  </a:lnTo>
                  <a:lnTo>
                    <a:pt x="12588755" y="6312437"/>
                  </a:lnTo>
                  <a:lnTo>
                    <a:pt x="12586177" y="6307398"/>
                  </a:lnTo>
                  <a:lnTo>
                    <a:pt x="12585363" y="6304688"/>
                  </a:lnTo>
                  <a:close/>
                </a:path>
                <a:path w="17266920" h="11252200">
                  <a:moveTo>
                    <a:pt x="12550401" y="6225952"/>
                  </a:moveTo>
                  <a:lnTo>
                    <a:pt x="12547402" y="6224673"/>
                  </a:lnTo>
                  <a:lnTo>
                    <a:pt x="12544882" y="6225962"/>
                  </a:lnTo>
                  <a:lnTo>
                    <a:pt x="12542172" y="6226776"/>
                  </a:lnTo>
                  <a:lnTo>
                    <a:pt x="12540892" y="6229776"/>
                  </a:lnTo>
                  <a:lnTo>
                    <a:pt x="12543470" y="6234815"/>
                  </a:lnTo>
                  <a:lnTo>
                    <a:pt x="12543710" y="6236099"/>
                  </a:lnTo>
                  <a:lnTo>
                    <a:pt x="12545901" y="6237426"/>
                  </a:lnTo>
                  <a:lnTo>
                    <a:pt x="12547234" y="6237995"/>
                  </a:lnTo>
                  <a:lnTo>
                    <a:pt x="12548376" y="6238090"/>
                  </a:lnTo>
                  <a:lnTo>
                    <a:pt x="12549803" y="6237516"/>
                  </a:lnTo>
                  <a:lnTo>
                    <a:pt x="12552514" y="6236703"/>
                  </a:lnTo>
                  <a:lnTo>
                    <a:pt x="12553793" y="6233703"/>
                  </a:lnTo>
                  <a:lnTo>
                    <a:pt x="12551214" y="6228663"/>
                  </a:lnTo>
                  <a:lnTo>
                    <a:pt x="12550401" y="6225952"/>
                  </a:lnTo>
                  <a:close/>
                </a:path>
                <a:path w="17266920" h="11252200">
                  <a:moveTo>
                    <a:pt x="12515438" y="6147218"/>
                  </a:moveTo>
                  <a:lnTo>
                    <a:pt x="12512439" y="6145939"/>
                  </a:lnTo>
                  <a:lnTo>
                    <a:pt x="12509919" y="6147228"/>
                  </a:lnTo>
                  <a:lnTo>
                    <a:pt x="12507208" y="6148041"/>
                  </a:lnTo>
                  <a:lnTo>
                    <a:pt x="12505928" y="6151041"/>
                  </a:lnTo>
                  <a:lnTo>
                    <a:pt x="12508506" y="6156079"/>
                  </a:lnTo>
                  <a:lnTo>
                    <a:pt x="12508746" y="6157364"/>
                  </a:lnTo>
                  <a:lnTo>
                    <a:pt x="12510938" y="6158693"/>
                  </a:lnTo>
                  <a:lnTo>
                    <a:pt x="12510796" y="6159026"/>
                  </a:lnTo>
                  <a:lnTo>
                    <a:pt x="12512129" y="6159595"/>
                  </a:lnTo>
                  <a:lnTo>
                    <a:pt x="12513271" y="6159688"/>
                  </a:lnTo>
                  <a:lnTo>
                    <a:pt x="12514697" y="6159114"/>
                  </a:lnTo>
                  <a:lnTo>
                    <a:pt x="12517408" y="6158300"/>
                  </a:lnTo>
                  <a:lnTo>
                    <a:pt x="12518688" y="6155301"/>
                  </a:lnTo>
                  <a:lnTo>
                    <a:pt x="12517398" y="6152781"/>
                  </a:lnTo>
                  <a:lnTo>
                    <a:pt x="12516252" y="6149929"/>
                  </a:lnTo>
                  <a:lnTo>
                    <a:pt x="12515438" y="6147218"/>
                  </a:lnTo>
                  <a:close/>
                </a:path>
                <a:path w="17266920" h="11252200">
                  <a:moveTo>
                    <a:pt x="12480809" y="6068626"/>
                  </a:moveTo>
                  <a:lnTo>
                    <a:pt x="12478001" y="6067823"/>
                  </a:lnTo>
                  <a:lnTo>
                    <a:pt x="12472580" y="6069449"/>
                  </a:lnTo>
                  <a:lnTo>
                    <a:pt x="12471301" y="6072448"/>
                  </a:lnTo>
                  <a:lnTo>
                    <a:pt x="12473878" y="6077488"/>
                  </a:lnTo>
                  <a:lnTo>
                    <a:pt x="12474118" y="6078773"/>
                  </a:lnTo>
                  <a:lnTo>
                    <a:pt x="12476308" y="6080101"/>
                  </a:lnTo>
                  <a:lnTo>
                    <a:pt x="12477642" y="6080670"/>
                  </a:lnTo>
                  <a:lnTo>
                    <a:pt x="12478784" y="6080763"/>
                  </a:lnTo>
                  <a:lnTo>
                    <a:pt x="12480211" y="6080190"/>
                  </a:lnTo>
                  <a:lnTo>
                    <a:pt x="12482922" y="6079376"/>
                  </a:lnTo>
                  <a:lnTo>
                    <a:pt x="12484201" y="6076377"/>
                  </a:lnTo>
                  <a:lnTo>
                    <a:pt x="12481623" y="6071336"/>
                  </a:lnTo>
                  <a:lnTo>
                    <a:pt x="12480809" y="6068626"/>
                  </a:lnTo>
                  <a:close/>
                </a:path>
                <a:path w="17266920" h="11252200">
                  <a:moveTo>
                    <a:pt x="12445704" y="5990225"/>
                  </a:moveTo>
                  <a:lnTo>
                    <a:pt x="12442705" y="5988945"/>
                  </a:lnTo>
                  <a:lnTo>
                    <a:pt x="12440185" y="5990235"/>
                  </a:lnTo>
                  <a:lnTo>
                    <a:pt x="12437474" y="5991047"/>
                  </a:lnTo>
                  <a:lnTo>
                    <a:pt x="12436194" y="5994047"/>
                  </a:lnTo>
                  <a:lnTo>
                    <a:pt x="12438773" y="5999086"/>
                  </a:lnTo>
                  <a:lnTo>
                    <a:pt x="12439012" y="6000370"/>
                  </a:lnTo>
                  <a:lnTo>
                    <a:pt x="12441203" y="6001699"/>
                  </a:lnTo>
                  <a:lnTo>
                    <a:pt x="12442537" y="6002268"/>
                  </a:lnTo>
                  <a:lnTo>
                    <a:pt x="12443679" y="6002361"/>
                  </a:lnTo>
                  <a:lnTo>
                    <a:pt x="12445106" y="6001788"/>
                  </a:lnTo>
                  <a:lnTo>
                    <a:pt x="12447816" y="6000974"/>
                  </a:lnTo>
                  <a:lnTo>
                    <a:pt x="12449096" y="5997975"/>
                  </a:lnTo>
                  <a:lnTo>
                    <a:pt x="12446518" y="5992936"/>
                  </a:lnTo>
                  <a:lnTo>
                    <a:pt x="12445704" y="5990225"/>
                  </a:lnTo>
                  <a:close/>
                </a:path>
                <a:path w="17266920" h="11252200">
                  <a:moveTo>
                    <a:pt x="12410266" y="5911681"/>
                  </a:moveTo>
                  <a:lnTo>
                    <a:pt x="12407267" y="5910401"/>
                  </a:lnTo>
                  <a:lnTo>
                    <a:pt x="12404747" y="5911691"/>
                  </a:lnTo>
                  <a:lnTo>
                    <a:pt x="12402037" y="5912505"/>
                  </a:lnTo>
                  <a:lnTo>
                    <a:pt x="12400757" y="5915504"/>
                  </a:lnTo>
                  <a:lnTo>
                    <a:pt x="12403335" y="5920543"/>
                  </a:lnTo>
                  <a:lnTo>
                    <a:pt x="12403575" y="5921827"/>
                  </a:lnTo>
                  <a:lnTo>
                    <a:pt x="12405765" y="5923155"/>
                  </a:lnTo>
                  <a:lnTo>
                    <a:pt x="12407099" y="5923724"/>
                  </a:lnTo>
                  <a:lnTo>
                    <a:pt x="12408241" y="5923817"/>
                  </a:lnTo>
                  <a:lnTo>
                    <a:pt x="12409668" y="5923244"/>
                  </a:lnTo>
                  <a:lnTo>
                    <a:pt x="12412378" y="5922430"/>
                  </a:lnTo>
                  <a:lnTo>
                    <a:pt x="12413657" y="5919432"/>
                  </a:lnTo>
                  <a:lnTo>
                    <a:pt x="12411080" y="5914392"/>
                  </a:lnTo>
                  <a:lnTo>
                    <a:pt x="12410266" y="5911681"/>
                  </a:lnTo>
                  <a:close/>
                </a:path>
                <a:path w="17266920" h="11252200">
                  <a:moveTo>
                    <a:pt x="12374020" y="5833188"/>
                  </a:moveTo>
                  <a:lnTo>
                    <a:pt x="12371021" y="5831908"/>
                  </a:lnTo>
                  <a:lnTo>
                    <a:pt x="12368501" y="5833196"/>
                  </a:lnTo>
                  <a:lnTo>
                    <a:pt x="12366123" y="5834152"/>
                  </a:lnTo>
                  <a:lnTo>
                    <a:pt x="12364844" y="5837151"/>
                  </a:lnTo>
                  <a:lnTo>
                    <a:pt x="12367422" y="5842192"/>
                  </a:lnTo>
                  <a:lnTo>
                    <a:pt x="12367662" y="5843476"/>
                  </a:lnTo>
                  <a:lnTo>
                    <a:pt x="12369852" y="5844804"/>
                  </a:lnTo>
                  <a:lnTo>
                    <a:pt x="12371186" y="5845373"/>
                  </a:lnTo>
                  <a:lnTo>
                    <a:pt x="12372471" y="5845133"/>
                  </a:lnTo>
                  <a:lnTo>
                    <a:pt x="12376274" y="5843603"/>
                  </a:lnTo>
                  <a:lnTo>
                    <a:pt x="12377553" y="5840604"/>
                  </a:lnTo>
                  <a:lnTo>
                    <a:pt x="12374976" y="5835564"/>
                  </a:lnTo>
                  <a:lnTo>
                    <a:pt x="12374020" y="5833188"/>
                  </a:lnTo>
                  <a:close/>
                </a:path>
                <a:path w="17266920" h="11252200">
                  <a:moveTo>
                    <a:pt x="12337347" y="5755693"/>
                  </a:moveTo>
                  <a:lnTo>
                    <a:pt x="12334347" y="5754413"/>
                  </a:lnTo>
                  <a:lnTo>
                    <a:pt x="12331827" y="5755701"/>
                  </a:lnTo>
                  <a:lnTo>
                    <a:pt x="12329451" y="5756658"/>
                  </a:lnTo>
                  <a:lnTo>
                    <a:pt x="12328170" y="5759658"/>
                  </a:lnTo>
                  <a:lnTo>
                    <a:pt x="12330747" y="5764696"/>
                  </a:lnTo>
                  <a:lnTo>
                    <a:pt x="12331463" y="5765790"/>
                  </a:lnTo>
                  <a:lnTo>
                    <a:pt x="12333322" y="5766975"/>
                  </a:lnTo>
                  <a:lnTo>
                    <a:pt x="12333179" y="5767310"/>
                  </a:lnTo>
                  <a:lnTo>
                    <a:pt x="12334179" y="5767736"/>
                  </a:lnTo>
                  <a:lnTo>
                    <a:pt x="12335797" y="5767638"/>
                  </a:lnTo>
                  <a:lnTo>
                    <a:pt x="12339600" y="5766108"/>
                  </a:lnTo>
                  <a:lnTo>
                    <a:pt x="12340881" y="5763110"/>
                  </a:lnTo>
                  <a:lnTo>
                    <a:pt x="12338302" y="5758070"/>
                  </a:lnTo>
                  <a:lnTo>
                    <a:pt x="12337347" y="5755693"/>
                  </a:lnTo>
                  <a:close/>
                </a:path>
                <a:path w="17266920" h="11252200">
                  <a:moveTo>
                    <a:pt x="12300197" y="5678389"/>
                  </a:moveTo>
                  <a:lnTo>
                    <a:pt x="12297198" y="5677110"/>
                  </a:lnTo>
                  <a:lnTo>
                    <a:pt x="12294678" y="5678399"/>
                  </a:lnTo>
                  <a:lnTo>
                    <a:pt x="12292300" y="5679354"/>
                  </a:lnTo>
                  <a:lnTo>
                    <a:pt x="12291022" y="5682355"/>
                  </a:lnTo>
                  <a:lnTo>
                    <a:pt x="12293599" y="5687393"/>
                  </a:lnTo>
                  <a:lnTo>
                    <a:pt x="12294315" y="5688487"/>
                  </a:lnTo>
                  <a:lnTo>
                    <a:pt x="12296172" y="5689673"/>
                  </a:lnTo>
                  <a:lnTo>
                    <a:pt x="12296030" y="5690006"/>
                  </a:lnTo>
                  <a:lnTo>
                    <a:pt x="12297030" y="5690433"/>
                  </a:lnTo>
                  <a:lnTo>
                    <a:pt x="12298648" y="5690335"/>
                  </a:lnTo>
                  <a:lnTo>
                    <a:pt x="12302451" y="5688805"/>
                  </a:lnTo>
                  <a:lnTo>
                    <a:pt x="12303731" y="5685806"/>
                  </a:lnTo>
                  <a:lnTo>
                    <a:pt x="12301153" y="5680767"/>
                  </a:lnTo>
                  <a:lnTo>
                    <a:pt x="12300197" y="5678389"/>
                  </a:lnTo>
                  <a:close/>
                </a:path>
                <a:path w="17266920" h="11252200">
                  <a:moveTo>
                    <a:pt x="12261573" y="5600851"/>
                  </a:moveTo>
                  <a:lnTo>
                    <a:pt x="12258432" y="5599905"/>
                  </a:lnTo>
                  <a:lnTo>
                    <a:pt x="12255912" y="5601193"/>
                  </a:lnTo>
                  <a:lnTo>
                    <a:pt x="12253535" y="5602149"/>
                  </a:lnTo>
                  <a:lnTo>
                    <a:pt x="12258739" y="5613036"/>
                  </a:lnTo>
                  <a:lnTo>
                    <a:pt x="12260357" y="5612938"/>
                  </a:lnTo>
                  <a:lnTo>
                    <a:pt x="12264160" y="5611410"/>
                  </a:lnTo>
                  <a:lnTo>
                    <a:pt x="12265107" y="5608267"/>
                  </a:lnTo>
                  <a:lnTo>
                    <a:pt x="12262530" y="5603227"/>
                  </a:lnTo>
                  <a:lnTo>
                    <a:pt x="12261573" y="5600851"/>
                  </a:lnTo>
                  <a:close/>
                </a:path>
                <a:path w="17266920" h="11252200">
                  <a:moveTo>
                    <a:pt x="12221714" y="5524361"/>
                  </a:moveTo>
                  <a:lnTo>
                    <a:pt x="12218905" y="5523557"/>
                  </a:lnTo>
                  <a:lnTo>
                    <a:pt x="12213866" y="5526135"/>
                  </a:lnTo>
                  <a:lnTo>
                    <a:pt x="12213062" y="5528943"/>
                  </a:lnTo>
                  <a:lnTo>
                    <a:pt x="12215640" y="5533982"/>
                  </a:lnTo>
                  <a:lnTo>
                    <a:pt x="12216355" y="5535076"/>
                  </a:lnTo>
                  <a:lnTo>
                    <a:pt x="12218213" y="5536262"/>
                  </a:lnTo>
                  <a:lnTo>
                    <a:pt x="12219212" y="5536688"/>
                  </a:lnTo>
                  <a:lnTo>
                    <a:pt x="12220831" y="5536591"/>
                  </a:lnTo>
                  <a:lnTo>
                    <a:pt x="12222257" y="5536017"/>
                  </a:lnTo>
                  <a:lnTo>
                    <a:pt x="12224777" y="5534728"/>
                  </a:lnTo>
                  <a:lnTo>
                    <a:pt x="12225581" y="5531920"/>
                  </a:lnTo>
                  <a:lnTo>
                    <a:pt x="12221714" y="5524361"/>
                  </a:lnTo>
                  <a:close/>
                </a:path>
                <a:path w="17266920" h="11252200">
                  <a:moveTo>
                    <a:pt x="12181428" y="5448871"/>
                  </a:moveTo>
                  <a:lnTo>
                    <a:pt x="12178619" y="5448066"/>
                  </a:lnTo>
                  <a:lnTo>
                    <a:pt x="12173579" y="5450645"/>
                  </a:lnTo>
                  <a:lnTo>
                    <a:pt x="12172776" y="5453453"/>
                  </a:lnTo>
                  <a:lnTo>
                    <a:pt x="12175354" y="5458492"/>
                  </a:lnTo>
                  <a:lnTo>
                    <a:pt x="12175594" y="5459776"/>
                  </a:lnTo>
                  <a:lnTo>
                    <a:pt x="12178927" y="5461198"/>
                  </a:lnTo>
                  <a:lnTo>
                    <a:pt x="12180545" y="5461100"/>
                  </a:lnTo>
                  <a:lnTo>
                    <a:pt x="12181972" y="5460527"/>
                  </a:lnTo>
                  <a:lnTo>
                    <a:pt x="12184491" y="5459238"/>
                  </a:lnTo>
                  <a:lnTo>
                    <a:pt x="12185294" y="5456429"/>
                  </a:lnTo>
                  <a:lnTo>
                    <a:pt x="12181428" y="5448871"/>
                  </a:lnTo>
                  <a:close/>
                </a:path>
                <a:path w="17266920" h="11252200">
                  <a:moveTo>
                    <a:pt x="1403546" y="852564"/>
                  </a:moveTo>
                  <a:lnTo>
                    <a:pt x="1395547" y="849151"/>
                  </a:lnTo>
                  <a:lnTo>
                    <a:pt x="1392694" y="850299"/>
                  </a:lnTo>
                  <a:lnTo>
                    <a:pt x="1390419" y="855631"/>
                  </a:lnTo>
                  <a:lnTo>
                    <a:pt x="1391566" y="858484"/>
                  </a:lnTo>
                  <a:lnTo>
                    <a:pt x="1399565" y="861896"/>
                  </a:lnTo>
                  <a:lnTo>
                    <a:pt x="1402418" y="860750"/>
                  </a:lnTo>
                  <a:lnTo>
                    <a:pt x="1404693" y="855417"/>
                  </a:lnTo>
                  <a:lnTo>
                    <a:pt x="1403546" y="852564"/>
                  </a:lnTo>
                  <a:close/>
                </a:path>
                <a:path w="17266920" h="11252200">
                  <a:moveTo>
                    <a:pt x="1482349" y="885784"/>
                  </a:moveTo>
                  <a:lnTo>
                    <a:pt x="1474683" y="882514"/>
                  </a:lnTo>
                  <a:lnTo>
                    <a:pt x="1471830" y="883661"/>
                  </a:lnTo>
                  <a:lnTo>
                    <a:pt x="1469555" y="888994"/>
                  </a:lnTo>
                  <a:lnTo>
                    <a:pt x="1470702" y="891846"/>
                  </a:lnTo>
                  <a:lnTo>
                    <a:pt x="1478701" y="895259"/>
                  </a:lnTo>
                  <a:lnTo>
                    <a:pt x="1481554" y="894113"/>
                  </a:lnTo>
                  <a:lnTo>
                    <a:pt x="1483828" y="888780"/>
                  </a:lnTo>
                  <a:lnTo>
                    <a:pt x="1482349" y="885784"/>
                  </a:lnTo>
                  <a:close/>
                </a:path>
                <a:path w="17266920" h="11252200">
                  <a:moveTo>
                    <a:pt x="1324504" y="818059"/>
                  </a:moveTo>
                  <a:lnTo>
                    <a:pt x="1319171" y="815784"/>
                  </a:lnTo>
                  <a:lnTo>
                    <a:pt x="1316362" y="814980"/>
                  </a:lnTo>
                  <a:lnTo>
                    <a:pt x="1313651" y="815794"/>
                  </a:lnTo>
                  <a:lnTo>
                    <a:pt x="1311376" y="821126"/>
                  </a:lnTo>
                  <a:lnTo>
                    <a:pt x="1312524" y="823979"/>
                  </a:lnTo>
                  <a:lnTo>
                    <a:pt x="1320523" y="827391"/>
                  </a:lnTo>
                  <a:lnTo>
                    <a:pt x="1323376" y="826245"/>
                  </a:lnTo>
                  <a:lnTo>
                    <a:pt x="1325650" y="820912"/>
                  </a:lnTo>
                  <a:lnTo>
                    <a:pt x="1324504" y="818059"/>
                  </a:lnTo>
                  <a:close/>
                </a:path>
                <a:path w="17266920" h="11252200">
                  <a:moveTo>
                    <a:pt x="1562436" y="918765"/>
                  </a:moveTo>
                  <a:lnTo>
                    <a:pt x="1554436" y="915352"/>
                  </a:lnTo>
                  <a:lnTo>
                    <a:pt x="1551583" y="916500"/>
                  </a:lnTo>
                  <a:lnTo>
                    <a:pt x="1549308" y="921832"/>
                  </a:lnTo>
                  <a:lnTo>
                    <a:pt x="1550455" y="924684"/>
                  </a:lnTo>
                  <a:lnTo>
                    <a:pt x="1553122" y="925822"/>
                  </a:lnTo>
                  <a:lnTo>
                    <a:pt x="1553263" y="925490"/>
                  </a:lnTo>
                  <a:lnTo>
                    <a:pt x="1558597" y="927765"/>
                  </a:lnTo>
                  <a:lnTo>
                    <a:pt x="1561449" y="926617"/>
                  </a:lnTo>
                  <a:lnTo>
                    <a:pt x="1563582" y="921618"/>
                  </a:lnTo>
                  <a:lnTo>
                    <a:pt x="1562436" y="918765"/>
                  </a:lnTo>
                  <a:close/>
                </a:path>
                <a:path w="17266920" h="11252200">
                  <a:moveTo>
                    <a:pt x="1238555" y="779426"/>
                  </a:moveTo>
                  <a:lnTo>
                    <a:pt x="1235369" y="780431"/>
                  </a:lnTo>
                  <a:lnTo>
                    <a:pt x="1234041" y="783411"/>
                  </a:lnTo>
                  <a:lnTo>
                    <a:pt x="1232903" y="785288"/>
                  </a:lnTo>
                  <a:lnTo>
                    <a:pt x="1233907" y="788475"/>
                  </a:lnTo>
                  <a:lnTo>
                    <a:pt x="1241906" y="791887"/>
                  </a:lnTo>
                  <a:lnTo>
                    <a:pt x="1244760" y="790740"/>
                  </a:lnTo>
                  <a:lnTo>
                    <a:pt x="1245944" y="788094"/>
                  </a:lnTo>
                  <a:lnTo>
                    <a:pt x="1247083" y="786216"/>
                  </a:lnTo>
                  <a:lnTo>
                    <a:pt x="1246079" y="783029"/>
                  </a:lnTo>
                  <a:lnTo>
                    <a:pt x="1240746" y="780754"/>
                  </a:lnTo>
                  <a:lnTo>
                    <a:pt x="1238555" y="779426"/>
                  </a:lnTo>
                  <a:close/>
                </a:path>
                <a:path w="17266920" h="11252200">
                  <a:moveTo>
                    <a:pt x="1641664" y="950985"/>
                  </a:moveTo>
                  <a:lnTo>
                    <a:pt x="1634332" y="947857"/>
                  </a:lnTo>
                  <a:lnTo>
                    <a:pt x="1631478" y="949004"/>
                  </a:lnTo>
                  <a:lnTo>
                    <a:pt x="1629347" y="954005"/>
                  </a:lnTo>
                  <a:lnTo>
                    <a:pt x="1630826" y="956999"/>
                  </a:lnTo>
                  <a:lnTo>
                    <a:pt x="1638158" y="960127"/>
                  </a:lnTo>
                  <a:lnTo>
                    <a:pt x="1641011" y="958981"/>
                  </a:lnTo>
                  <a:lnTo>
                    <a:pt x="1643145" y="953980"/>
                  </a:lnTo>
                  <a:lnTo>
                    <a:pt x="1641664" y="950985"/>
                  </a:lnTo>
                  <a:close/>
                </a:path>
                <a:path w="17266920" h="11252200">
                  <a:moveTo>
                    <a:pt x="1160699" y="743064"/>
                  </a:moveTo>
                  <a:lnTo>
                    <a:pt x="1157513" y="744068"/>
                  </a:lnTo>
                  <a:lnTo>
                    <a:pt x="1156008" y="747366"/>
                  </a:lnTo>
                  <a:lnTo>
                    <a:pt x="1154904" y="749260"/>
                  </a:lnTo>
                  <a:lnTo>
                    <a:pt x="1155909" y="752445"/>
                  </a:lnTo>
                  <a:lnTo>
                    <a:pt x="1163909" y="755857"/>
                  </a:lnTo>
                  <a:lnTo>
                    <a:pt x="1166761" y="754711"/>
                  </a:lnTo>
                  <a:lnTo>
                    <a:pt x="1168124" y="751746"/>
                  </a:lnTo>
                  <a:lnTo>
                    <a:pt x="1169227" y="749853"/>
                  </a:lnTo>
                  <a:lnTo>
                    <a:pt x="1168222" y="746667"/>
                  </a:lnTo>
                  <a:lnTo>
                    <a:pt x="1162890" y="744392"/>
                  </a:lnTo>
                  <a:lnTo>
                    <a:pt x="1160699" y="743064"/>
                  </a:lnTo>
                  <a:close/>
                </a:path>
                <a:path w="17266920" h="11252200">
                  <a:moveTo>
                    <a:pt x="1722128" y="982157"/>
                  </a:moveTo>
                  <a:lnTo>
                    <a:pt x="1714462" y="978887"/>
                  </a:lnTo>
                  <a:lnTo>
                    <a:pt x="1711610" y="980034"/>
                  </a:lnTo>
                  <a:lnTo>
                    <a:pt x="1710472" y="982700"/>
                  </a:lnTo>
                  <a:lnTo>
                    <a:pt x="1709810" y="985176"/>
                  </a:lnTo>
                  <a:lnTo>
                    <a:pt x="1710957" y="988029"/>
                  </a:lnTo>
                  <a:lnTo>
                    <a:pt x="1718290" y="991157"/>
                  </a:lnTo>
                  <a:lnTo>
                    <a:pt x="1721142" y="990010"/>
                  </a:lnTo>
                  <a:lnTo>
                    <a:pt x="1723417" y="984677"/>
                  </a:lnTo>
                  <a:lnTo>
                    <a:pt x="1722128" y="982157"/>
                  </a:lnTo>
                  <a:close/>
                </a:path>
                <a:path w="17266920" h="11252200">
                  <a:moveTo>
                    <a:pt x="1082936" y="705560"/>
                  </a:moveTo>
                  <a:lnTo>
                    <a:pt x="1079750" y="706564"/>
                  </a:lnTo>
                  <a:lnTo>
                    <a:pt x="1077475" y="711896"/>
                  </a:lnTo>
                  <a:lnTo>
                    <a:pt x="1078146" y="714941"/>
                  </a:lnTo>
                  <a:lnTo>
                    <a:pt x="1086145" y="718353"/>
                  </a:lnTo>
                  <a:lnTo>
                    <a:pt x="1088998" y="717206"/>
                  </a:lnTo>
                  <a:lnTo>
                    <a:pt x="1091131" y="712206"/>
                  </a:lnTo>
                  <a:lnTo>
                    <a:pt x="1090460" y="709163"/>
                  </a:lnTo>
                  <a:lnTo>
                    <a:pt x="1085126" y="706888"/>
                  </a:lnTo>
                  <a:lnTo>
                    <a:pt x="1082936" y="705560"/>
                  </a:lnTo>
                  <a:close/>
                </a:path>
                <a:path w="17266920" h="11252200">
                  <a:moveTo>
                    <a:pt x="1802735" y="1012996"/>
                  </a:moveTo>
                  <a:lnTo>
                    <a:pt x="1795069" y="1009726"/>
                  </a:lnTo>
                  <a:lnTo>
                    <a:pt x="1792216" y="1010872"/>
                  </a:lnTo>
                  <a:lnTo>
                    <a:pt x="1791078" y="1013539"/>
                  </a:lnTo>
                  <a:lnTo>
                    <a:pt x="1790417" y="1016014"/>
                  </a:lnTo>
                  <a:lnTo>
                    <a:pt x="1791563" y="1018867"/>
                  </a:lnTo>
                  <a:lnTo>
                    <a:pt x="1798896" y="1021995"/>
                  </a:lnTo>
                  <a:lnTo>
                    <a:pt x="1801749" y="1020848"/>
                  </a:lnTo>
                  <a:lnTo>
                    <a:pt x="1804024" y="1015515"/>
                  </a:lnTo>
                  <a:lnTo>
                    <a:pt x="1802735" y="1012996"/>
                  </a:lnTo>
                  <a:close/>
                </a:path>
                <a:path w="17266920" h="11252200">
                  <a:moveTo>
                    <a:pt x="1883101" y="1042550"/>
                  </a:moveTo>
                  <a:lnTo>
                    <a:pt x="1875435" y="1039279"/>
                  </a:lnTo>
                  <a:lnTo>
                    <a:pt x="1872916" y="1040569"/>
                  </a:lnTo>
                  <a:lnTo>
                    <a:pt x="1871779" y="1043235"/>
                  </a:lnTo>
                  <a:lnTo>
                    <a:pt x="1871116" y="1045711"/>
                  </a:lnTo>
                  <a:lnTo>
                    <a:pt x="1872263" y="1048564"/>
                  </a:lnTo>
                  <a:lnTo>
                    <a:pt x="1879929" y="1051834"/>
                  </a:lnTo>
                  <a:lnTo>
                    <a:pt x="1882449" y="1050544"/>
                  </a:lnTo>
                  <a:lnTo>
                    <a:pt x="1884723" y="1045212"/>
                  </a:lnTo>
                  <a:lnTo>
                    <a:pt x="1883101" y="1042550"/>
                  </a:lnTo>
                  <a:close/>
                </a:path>
                <a:path w="17266920" h="11252200">
                  <a:moveTo>
                    <a:pt x="1010981" y="670138"/>
                  </a:moveTo>
                  <a:lnTo>
                    <a:pt x="1005648" y="667863"/>
                  </a:lnTo>
                  <a:lnTo>
                    <a:pt x="1002604" y="668535"/>
                  </a:lnTo>
                  <a:lnTo>
                    <a:pt x="1000472" y="673534"/>
                  </a:lnTo>
                  <a:lnTo>
                    <a:pt x="1001001" y="676912"/>
                  </a:lnTo>
                  <a:lnTo>
                    <a:pt x="1009000" y="680324"/>
                  </a:lnTo>
                  <a:lnTo>
                    <a:pt x="1012186" y="679319"/>
                  </a:lnTo>
                  <a:lnTo>
                    <a:pt x="1014177" y="674653"/>
                  </a:lnTo>
                  <a:lnTo>
                    <a:pt x="1013506" y="671609"/>
                  </a:lnTo>
                  <a:lnTo>
                    <a:pt x="1010981" y="670138"/>
                  </a:lnTo>
                  <a:close/>
                </a:path>
                <a:path w="17266920" h="11252200">
                  <a:moveTo>
                    <a:pt x="1964419" y="1071722"/>
                  </a:moveTo>
                  <a:lnTo>
                    <a:pt x="1959419" y="1069589"/>
                  </a:lnTo>
                  <a:lnTo>
                    <a:pt x="1956610" y="1068785"/>
                  </a:lnTo>
                  <a:lnTo>
                    <a:pt x="1954091" y="1070073"/>
                  </a:lnTo>
                  <a:lnTo>
                    <a:pt x="1952953" y="1072740"/>
                  </a:lnTo>
                  <a:lnTo>
                    <a:pt x="1952480" y="1074509"/>
                  </a:lnTo>
                  <a:lnTo>
                    <a:pt x="1952291" y="1075216"/>
                  </a:lnTo>
                  <a:lnTo>
                    <a:pt x="1953438" y="1078068"/>
                  </a:lnTo>
                  <a:lnTo>
                    <a:pt x="1955772" y="1079063"/>
                  </a:lnTo>
                  <a:lnTo>
                    <a:pt x="1956247" y="1078873"/>
                  </a:lnTo>
                  <a:lnTo>
                    <a:pt x="1958913" y="1080011"/>
                  </a:lnTo>
                  <a:lnTo>
                    <a:pt x="1966041" y="1074384"/>
                  </a:lnTo>
                  <a:lnTo>
                    <a:pt x="1964419" y="1071722"/>
                  </a:lnTo>
                  <a:close/>
                </a:path>
                <a:path w="17266920" h="11252200">
                  <a:moveTo>
                    <a:pt x="934072" y="630634"/>
                  </a:moveTo>
                  <a:lnTo>
                    <a:pt x="928739" y="628359"/>
                  </a:lnTo>
                  <a:lnTo>
                    <a:pt x="925694" y="629030"/>
                  </a:lnTo>
                  <a:lnTo>
                    <a:pt x="923562" y="634030"/>
                  </a:lnTo>
                  <a:lnTo>
                    <a:pt x="924233" y="637074"/>
                  </a:lnTo>
                  <a:lnTo>
                    <a:pt x="926757" y="638545"/>
                  </a:lnTo>
                  <a:lnTo>
                    <a:pt x="932090" y="640820"/>
                  </a:lnTo>
                  <a:lnTo>
                    <a:pt x="935277" y="639815"/>
                  </a:lnTo>
                  <a:lnTo>
                    <a:pt x="937267" y="635149"/>
                  </a:lnTo>
                  <a:lnTo>
                    <a:pt x="936596" y="632104"/>
                  </a:lnTo>
                  <a:lnTo>
                    <a:pt x="934072" y="630634"/>
                  </a:lnTo>
                  <a:close/>
                </a:path>
                <a:path w="17266920" h="11252200">
                  <a:moveTo>
                    <a:pt x="2046020" y="1100227"/>
                  </a:moveTo>
                  <a:lnTo>
                    <a:pt x="2043212" y="1099423"/>
                  </a:lnTo>
                  <a:lnTo>
                    <a:pt x="2040545" y="1098286"/>
                  </a:lnTo>
                  <a:lnTo>
                    <a:pt x="2037737" y="1097482"/>
                  </a:lnTo>
                  <a:lnTo>
                    <a:pt x="2035217" y="1098771"/>
                  </a:lnTo>
                  <a:lnTo>
                    <a:pt x="2034080" y="1101437"/>
                  </a:lnTo>
                  <a:lnTo>
                    <a:pt x="2033607" y="1103205"/>
                  </a:lnTo>
                  <a:lnTo>
                    <a:pt x="2033418" y="1103912"/>
                  </a:lnTo>
                  <a:lnTo>
                    <a:pt x="2034565" y="1106765"/>
                  </a:lnTo>
                  <a:lnTo>
                    <a:pt x="2036898" y="1107760"/>
                  </a:lnTo>
                  <a:lnTo>
                    <a:pt x="2037373" y="1107569"/>
                  </a:lnTo>
                  <a:lnTo>
                    <a:pt x="2040040" y="1108706"/>
                  </a:lnTo>
                  <a:lnTo>
                    <a:pt x="2042848" y="1109510"/>
                  </a:lnTo>
                  <a:lnTo>
                    <a:pt x="2045368" y="1108222"/>
                  </a:lnTo>
                  <a:lnTo>
                    <a:pt x="2046506" y="1105555"/>
                  </a:lnTo>
                  <a:lnTo>
                    <a:pt x="2046978" y="1103788"/>
                  </a:lnTo>
                  <a:lnTo>
                    <a:pt x="2047167" y="1103081"/>
                  </a:lnTo>
                  <a:lnTo>
                    <a:pt x="2046020" y="1100227"/>
                  </a:lnTo>
                  <a:close/>
                </a:path>
                <a:path w="17266920" h="11252200">
                  <a:moveTo>
                    <a:pt x="853064" y="587805"/>
                  </a:moveTo>
                  <a:lnTo>
                    <a:pt x="850020" y="588477"/>
                  </a:lnTo>
                  <a:lnTo>
                    <a:pt x="848882" y="591144"/>
                  </a:lnTo>
                  <a:lnTo>
                    <a:pt x="847412" y="593667"/>
                  </a:lnTo>
                  <a:lnTo>
                    <a:pt x="848083" y="596712"/>
                  </a:lnTo>
                  <a:lnTo>
                    <a:pt x="850607" y="598183"/>
                  </a:lnTo>
                  <a:lnTo>
                    <a:pt x="855940" y="600457"/>
                  </a:lnTo>
                  <a:lnTo>
                    <a:pt x="858984" y="599786"/>
                  </a:lnTo>
                  <a:lnTo>
                    <a:pt x="859979" y="597453"/>
                  </a:lnTo>
                  <a:lnTo>
                    <a:pt x="861450" y="594929"/>
                  </a:lnTo>
                  <a:lnTo>
                    <a:pt x="860779" y="591884"/>
                  </a:lnTo>
                  <a:lnTo>
                    <a:pt x="858255" y="590413"/>
                  </a:lnTo>
                  <a:lnTo>
                    <a:pt x="855589" y="589276"/>
                  </a:lnTo>
                  <a:lnTo>
                    <a:pt x="853064" y="587805"/>
                  </a:lnTo>
                  <a:close/>
                </a:path>
                <a:path w="17266920" h="11252200">
                  <a:moveTo>
                    <a:pt x="2127431" y="1128257"/>
                  </a:moveTo>
                  <a:lnTo>
                    <a:pt x="2124622" y="1127453"/>
                  </a:lnTo>
                  <a:lnTo>
                    <a:pt x="2121956" y="1126316"/>
                  </a:lnTo>
                  <a:lnTo>
                    <a:pt x="2119148" y="1125512"/>
                  </a:lnTo>
                  <a:lnTo>
                    <a:pt x="2116628" y="1126800"/>
                  </a:lnTo>
                  <a:lnTo>
                    <a:pt x="2115490" y="1129467"/>
                  </a:lnTo>
                  <a:lnTo>
                    <a:pt x="2115017" y="1131235"/>
                  </a:lnTo>
                  <a:lnTo>
                    <a:pt x="2114828" y="1131943"/>
                  </a:lnTo>
                  <a:lnTo>
                    <a:pt x="2115975" y="1134795"/>
                  </a:lnTo>
                  <a:lnTo>
                    <a:pt x="2118308" y="1135790"/>
                  </a:lnTo>
                  <a:lnTo>
                    <a:pt x="2118450" y="1135458"/>
                  </a:lnTo>
                  <a:lnTo>
                    <a:pt x="2121450" y="1136737"/>
                  </a:lnTo>
                  <a:lnTo>
                    <a:pt x="2124258" y="1137541"/>
                  </a:lnTo>
                  <a:lnTo>
                    <a:pt x="2126778" y="1136252"/>
                  </a:lnTo>
                  <a:lnTo>
                    <a:pt x="2127916" y="1133585"/>
                  </a:lnTo>
                  <a:lnTo>
                    <a:pt x="2128389" y="1131817"/>
                  </a:lnTo>
                  <a:lnTo>
                    <a:pt x="2128578" y="1131109"/>
                  </a:lnTo>
                  <a:lnTo>
                    <a:pt x="2127431" y="1128257"/>
                  </a:lnTo>
                  <a:close/>
                </a:path>
                <a:path w="17266920" h="11252200">
                  <a:moveTo>
                    <a:pt x="777340" y="546444"/>
                  </a:moveTo>
                  <a:lnTo>
                    <a:pt x="773963" y="546973"/>
                  </a:lnTo>
                  <a:lnTo>
                    <a:pt x="772826" y="549639"/>
                  </a:lnTo>
                  <a:lnTo>
                    <a:pt x="771355" y="552163"/>
                  </a:lnTo>
                  <a:lnTo>
                    <a:pt x="772169" y="554874"/>
                  </a:lnTo>
                  <a:lnTo>
                    <a:pt x="774551" y="556678"/>
                  </a:lnTo>
                  <a:lnTo>
                    <a:pt x="779884" y="558953"/>
                  </a:lnTo>
                  <a:lnTo>
                    <a:pt x="782928" y="558281"/>
                  </a:lnTo>
                  <a:lnTo>
                    <a:pt x="783923" y="555949"/>
                  </a:lnTo>
                  <a:lnTo>
                    <a:pt x="785394" y="553424"/>
                  </a:lnTo>
                  <a:lnTo>
                    <a:pt x="784580" y="550714"/>
                  </a:lnTo>
                  <a:lnTo>
                    <a:pt x="782198" y="548910"/>
                  </a:lnTo>
                  <a:lnTo>
                    <a:pt x="779531" y="547772"/>
                  </a:lnTo>
                  <a:lnTo>
                    <a:pt x="777340" y="546444"/>
                  </a:lnTo>
                  <a:close/>
                </a:path>
                <a:path w="17266920" h="11252200">
                  <a:moveTo>
                    <a:pt x="2209126" y="1155620"/>
                  </a:moveTo>
                  <a:lnTo>
                    <a:pt x="2206317" y="1154816"/>
                  </a:lnTo>
                  <a:lnTo>
                    <a:pt x="2203651" y="1153679"/>
                  </a:lnTo>
                  <a:lnTo>
                    <a:pt x="2200842" y="1152875"/>
                  </a:lnTo>
                  <a:lnTo>
                    <a:pt x="2198322" y="1154164"/>
                  </a:lnTo>
                  <a:lnTo>
                    <a:pt x="2197185" y="1156830"/>
                  </a:lnTo>
                  <a:lnTo>
                    <a:pt x="2196381" y="1159638"/>
                  </a:lnTo>
                  <a:lnTo>
                    <a:pt x="2197670" y="1162158"/>
                  </a:lnTo>
                  <a:lnTo>
                    <a:pt x="2200003" y="1163153"/>
                  </a:lnTo>
                  <a:lnTo>
                    <a:pt x="2200145" y="1162820"/>
                  </a:lnTo>
                  <a:lnTo>
                    <a:pt x="2203145" y="1164099"/>
                  </a:lnTo>
                  <a:lnTo>
                    <a:pt x="2205954" y="1164903"/>
                  </a:lnTo>
                  <a:lnTo>
                    <a:pt x="2208473" y="1163615"/>
                  </a:lnTo>
                  <a:lnTo>
                    <a:pt x="2209611" y="1160948"/>
                  </a:lnTo>
                  <a:lnTo>
                    <a:pt x="2210415" y="1158140"/>
                  </a:lnTo>
                  <a:lnTo>
                    <a:pt x="2209126" y="1155620"/>
                  </a:lnTo>
                  <a:close/>
                </a:path>
                <a:path w="17266920" h="11252200">
                  <a:moveTo>
                    <a:pt x="2290963" y="1182650"/>
                  </a:moveTo>
                  <a:lnTo>
                    <a:pt x="2288155" y="1181846"/>
                  </a:lnTo>
                  <a:lnTo>
                    <a:pt x="2285488" y="1180708"/>
                  </a:lnTo>
                  <a:lnTo>
                    <a:pt x="2282679" y="1179904"/>
                  </a:lnTo>
                  <a:lnTo>
                    <a:pt x="2280160" y="1181194"/>
                  </a:lnTo>
                  <a:lnTo>
                    <a:pt x="2279023" y="1183860"/>
                  </a:lnTo>
                  <a:lnTo>
                    <a:pt x="2278218" y="1186669"/>
                  </a:lnTo>
                  <a:lnTo>
                    <a:pt x="2279507" y="1189189"/>
                  </a:lnTo>
                  <a:lnTo>
                    <a:pt x="2281840" y="1190184"/>
                  </a:lnTo>
                  <a:lnTo>
                    <a:pt x="2281982" y="1189851"/>
                  </a:lnTo>
                  <a:lnTo>
                    <a:pt x="2284982" y="1191130"/>
                  </a:lnTo>
                  <a:lnTo>
                    <a:pt x="2287791" y="1191934"/>
                  </a:lnTo>
                  <a:lnTo>
                    <a:pt x="2290311" y="1190645"/>
                  </a:lnTo>
                  <a:lnTo>
                    <a:pt x="2291448" y="1187978"/>
                  </a:lnTo>
                  <a:lnTo>
                    <a:pt x="2292252" y="1185170"/>
                  </a:lnTo>
                  <a:lnTo>
                    <a:pt x="2290963" y="1182650"/>
                  </a:lnTo>
                  <a:close/>
                </a:path>
                <a:path w="17266920" h="11252200">
                  <a:moveTo>
                    <a:pt x="702661" y="503558"/>
                  </a:moveTo>
                  <a:lnTo>
                    <a:pt x="699284" y="504086"/>
                  </a:lnTo>
                  <a:lnTo>
                    <a:pt x="698146" y="506753"/>
                  </a:lnTo>
                  <a:lnTo>
                    <a:pt x="696818" y="508943"/>
                  </a:lnTo>
                  <a:lnTo>
                    <a:pt x="697489" y="511988"/>
                  </a:lnTo>
                  <a:lnTo>
                    <a:pt x="699871" y="513792"/>
                  </a:lnTo>
                  <a:lnTo>
                    <a:pt x="705204" y="516067"/>
                  </a:lnTo>
                  <a:lnTo>
                    <a:pt x="708248" y="515395"/>
                  </a:lnTo>
                  <a:lnTo>
                    <a:pt x="709244" y="513062"/>
                  </a:lnTo>
                  <a:lnTo>
                    <a:pt x="710572" y="510871"/>
                  </a:lnTo>
                  <a:lnTo>
                    <a:pt x="709901" y="507827"/>
                  </a:lnTo>
                  <a:lnTo>
                    <a:pt x="707519" y="506023"/>
                  </a:lnTo>
                  <a:lnTo>
                    <a:pt x="704852" y="504885"/>
                  </a:lnTo>
                  <a:lnTo>
                    <a:pt x="702661" y="503558"/>
                  </a:lnTo>
                  <a:close/>
                </a:path>
                <a:path w="17266920" h="11252200">
                  <a:moveTo>
                    <a:pt x="12138907" y="5374003"/>
                  </a:moveTo>
                  <a:lnTo>
                    <a:pt x="12136098" y="5373198"/>
                  </a:lnTo>
                  <a:lnTo>
                    <a:pt x="12133579" y="5374488"/>
                  </a:lnTo>
                  <a:lnTo>
                    <a:pt x="12131392" y="5375919"/>
                  </a:lnTo>
                  <a:lnTo>
                    <a:pt x="12130588" y="5378729"/>
                  </a:lnTo>
                  <a:lnTo>
                    <a:pt x="12133166" y="5383767"/>
                  </a:lnTo>
                  <a:lnTo>
                    <a:pt x="12133407" y="5385052"/>
                  </a:lnTo>
                  <a:lnTo>
                    <a:pt x="12136739" y="5386473"/>
                  </a:lnTo>
                  <a:lnTo>
                    <a:pt x="12138357" y="5386375"/>
                  </a:lnTo>
                  <a:lnTo>
                    <a:pt x="12139925" y="5385468"/>
                  </a:lnTo>
                  <a:lnTo>
                    <a:pt x="12142112" y="5384037"/>
                  </a:lnTo>
                  <a:lnTo>
                    <a:pt x="12142916" y="5381229"/>
                  </a:lnTo>
                  <a:lnTo>
                    <a:pt x="12140339" y="5376189"/>
                  </a:lnTo>
                  <a:lnTo>
                    <a:pt x="12138907" y="5374003"/>
                  </a:lnTo>
                  <a:close/>
                </a:path>
                <a:path w="17266920" h="11252200">
                  <a:moveTo>
                    <a:pt x="2372467" y="1209537"/>
                  </a:moveTo>
                  <a:lnTo>
                    <a:pt x="2369658" y="1208733"/>
                  </a:lnTo>
                  <a:lnTo>
                    <a:pt x="2366992" y="1207596"/>
                  </a:lnTo>
                  <a:lnTo>
                    <a:pt x="2364516" y="1206934"/>
                  </a:lnTo>
                  <a:lnTo>
                    <a:pt x="2361997" y="1208224"/>
                  </a:lnTo>
                  <a:lnTo>
                    <a:pt x="2360859" y="1210891"/>
                  </a:lnTo>
                  <a:lnTo>
                    <a:pt x="2360387" y="1212658"/>
                  </a:lnTo>
                  <a:lnTo>
                    <a:pt x="2360198" y="1213365"/>
                  </a:lnTo>
                  <a:lnTo>
                    <a:pt x="2361486" y="1215885"/>
                  </a:lnTo>
                  <a:lnTo>
                    <a:pt x="2366819" y="1218160"/>
                  </a:lnTo>
                  <a:lnTo>
                    <a:pt x="2369294" y="1218822"/>
                  </a:lnTo>
                  <a:lnTo>
                    <a:pt x="2371814" y="1217532"/>
                  </a:lnTo>
                  <a:lnTo>
                    <a:pt x="2372951" y="1214867"/>
                  </a:lnTo>
                  <a:lnTo>
                    <a:pt x="2373756" y="1212057"/>
                  </a:lnTo>
                  <a:lnTo>
                    <a:pt x="2372467" y="1209537"/>
                  </a:lnTo>
                  <a:close/>
                </a:path>
                <a:path w="17266920" h="11252200">
                  <a:moveTo>
                    <a:pt x="633933" y="462421"/>
                  </a:moveTo>
                  <a:lnTo>
                    <a:pt x="631266" y="461283"/>
                  </a:lnTo>
                  <a:lnTo>
                    <a:pt x="625952" y="470048"/>
                  </a:lnTo>
                  <a:lnTo>
                    <a:pt x="629285" y="471470"/>
                  </a:lnTo>
                  <a:lnTo>
                    <a:pt x="629143" y="471803"/>
                  </a:lnTo>
                  <a:lnTo>
                    <a:pt x="631476" y="472799"/>
                  </a:lnTo>
                  <a:lnTo>
                    <a:pt x="634520" y="472127"/>
                  </a:lnTo>
                  <a:lnTo>
                    <a:pt x="635515" y="469793"/>
                  </a:lnTo>
                  <a:lnTo>
                    <a:pt x="636986" y="467268"/>
                  </a:lnTo>
                  <a:lnTo>
                    <a:pt x="636315" y="464225"/>
                  </a:lnTo>
                  <a:lnTo>
                    <a:pt x="633933" y="462421"/>
                  </a:lnTo>
                  <a:close/>
                </a:path>
                <a:path w="17266920" h="11252200">
                  <a:moveTo>
                    <a:pt x="2454539" y="1235093"/>
                  </a:moveTo>
                  <a:lnTo>
                    <a:pt x="2451588" y="1234622"/>
                  </a:lnTo>
                  <a:lnTo>
                    <a:pt x="2448922" y="1233485"/>
                  </a:lnTo>
                  <a:lnTo>
                    <a:pt x="2446446" y="1232823"/>
                  </a:lnTo>
                  <a:lnTo>
                    <a:pt x="2443927" y="1234111"/>
                  </a:lnTo>
                  <a:lnTo>
                    <a:pt x="2442790" y="1236778"/>
                  </a:lnTo>
                  <a:lnTo>
                    <a:pt x="2442317" y="1238545"/>
                  </a:lnTo>
                  <a:lnTo>
                    <a:pt x="2442128" y="1239253"/>
                  </a:lnTo>
                  <a:lnTo>
                    <a:pt x="2443417" y="1241772"/>
                  </a:lnTo>
                  <a:lnTo>
                    <a:pt x="2448750" y="1244047"/>
                  </a:lnTo>
                  <a:lnTo>
                    <a:pt x="2451225" y="1244709"/>
                  </a:lnTo>
                  <a:lnTo>
                    <a:pt x="2453745" y="1243420"/>
                  </a:lnTo>
                  <a:lnTo>
                    <a:pt x="2454882" y="1240754"/>
                  </a:lnTo>
                  <a:lnTo>
                    <a:pt x="2455686" y="1237946"/>
                  </a:lnTo>
                  <a:lnTo>
                    <a:pt x="2454539" y="1235093"/>
                  </a:lnTo>
                  <a:close/>
                </a:path>
                <a:path w="17266920" h="11252200">
                  <a:moveTo>
                    <a:pt x="2537087" y="1260455"/>
                  </a:moveTo>
                  <a:lnTo>
                    <a:pt x="2534136" y="1259985"/>
                  </a:lnTo>
                  <a:lnTo>
                    <a:pt x="2531470" y="1258847"/>
                  </a:lnTo>
                  <a:lnTo>
                    <a:pt x="2528994" y="1258185"/>
                  </a:lnTo>
                  <a:lnTo>
                    <a:pt x="2526475" y="1259475"/>
                  </a:lnTo>
                  <a:lnTo>
                    <a:pt x="2525338" y="1262141"/>
                  </a:lnTo>
                  <a:lnTo>
                    <a:pt x="2524676" y="1264617"/>
                  </a:lnTo>
                  <a:lnTo>
                    <a:pt x="2525964" y="1267136"/>
                  </a:lnTo>
                  <a:lnTo>
                    <a:pt x="2528298" y="1268132"/>
                  </a:lnTo>
                  <a:lnTo>
                    <a:pt x="2528440" y="1267798"/>
                  </a:lnTo>
                  <a:lnTo>
                    <a:pt x="2531439" y="1269078"/>
                  </a:lnTo>
                  <a:lnTo>
                    <a:pt x="2533915" y="1269740"/>
                  </a:lnTo>
                  <a:lnTo>
                    <a:pt x="2536435" y="1268451"/>
                  </a:lnTo>
                  <a:lnTo>
                    <a:pt x="2537573" y="1265784"/>
                  </a:lnTo>
                  <a:lnTo>
                    <a:pt x="2538234" y="1263309"/>
                  </a:lnTo>
                  <a:lnTo>
                    <a:pt x="2537087" y="1260455"/>
                  </a:lnTo>
                  <a:close/>
                </a:path>
                <a:path w="17266920" h="11252200">
                  <a:moveTo>
                    <a:pt x="556008" y="414212"/>
                  </a:moveTo>
                  <a:lnTo>
                    <a:pt x="552965" y="414882"/>
                  </a:lnTo>
                  <a:lnTo>
                    <a:pt x="551678" y="417092"/>
                  </a:lnTo>
                  <a:lnTo>
                    <a:pt x="551494" y="417407"/>
                  </a:lnTo>
                  <a:lnTo>
                    <a:pt x="550070" y="419162"/>
                  </a:lnTo>
                  <a:lnTo>
                    <a:pt x="549832" y="419455"/>
                  </a:lnTo>
                  <a:lnTo>
                    <a:pt x="550361" y="422833"/>
                  </a:lnTo>
                  <a:lnTo>
                    <a:pt x="552743" y="424637"/>
                  </a:lnTo>
                  <a:lnTo>
                    <a:pt x="556076" y="426059"/>
                  </a:lnTo>
                  <a:lnTo>
                    <a:pt x="555934" y="426392"/>
                  </a:lnTo>
                  <a:lnTo>
                    <a:pt x="558267" y="427388"/>
                  </a:lnTo>
                  <a:lnTo>
                    <a:pt x="560978" y="426574"/>
                  </a:lnTo>
                  <a:lnTo>
                    <a:pt x="562117" y="424696"/>
                  </a:lnTo>
                  <a:lnTo>
                    <a:pt x="562307" y="424382"/>
                  </a:lnTo>
                  <a:lnTo>
                    <a:pt x="563731" y="422627"/>
                  </a:lnTo>
                  <a:lnTo>
                    <a:pt x="563968" y="422334"/>
                  </a:lnTo>
                  <a:lnTo>
                    <a:pt x="563439" y="418956"/>
                  </a:lnTo>
                  <a:lnTo>
                    <a:pt x="561057" y="417152"/>
                  </a:lnTo>
                  <a:lnTo>
                    <a:pt x="558391" y="416015"/>
                  </a:lnTo>
                  <a:lnTo>
                    <a:pt x="556008" y="414212"/>
                  </a:lnTo>
                  <a:close/>
                </a:path>
                <a:path w="17266920" h="11252200">
                  <a:moveTo>
                    <a:pt x="2619302" y="1285677"/>
                  </a:moveTo>
                  <a:lnTo>
                    <a:pt x="2616351" y="1285205"/>
                  </a:lnTo>
                  <a:lnTo>
                    <a:pt x="2613685" y="1284068"/>
                  </a:lnTo>
                  <a:lnTo>
                    <a:pt x="2611210" y="1283406"/>
                  </a:lnTo>
                  <a:lnTo>
                    <a:pt x="2608690" y="1284696"/>
                  </a:lnTo>
                  <a:lnTo>
                    <a:pt x="2607552" y="1287363"/>
                  </a:lnTo>
                  <a:lnTo>
                    <a:pt x="2606891" y="1289837"/>
                  </a:lnTo>
                  <a:lnTo>
                    <a:pt x="2608179" y="1292357"/>
                  </a:lnTo>
                  <a:lnTo>
                    <a:pt x="2610513" y="1293352"/>
                  </a:lnTo>
                  <a:lnTo>
                    <a:pt x="2610322" y="1292877"/>
                  </a:lnTo>
                  <a:lnTo>
                    <a:pt x="2613654" y="1294299"/>
                  </a:lnTo>
                  <a:lnTo>
                    <a:pt x="2616130" y="1294960"/>
                  </a:lnTo>
                  <a:lnTo>
                    <a:pt x="2618649" y="1293672"/>
                  </a:lnTo>
                  <a:lnTo>
                    <a:pt x="2619787" y="1291005"/>
                  </a:lnTo>
                  <a:lnTo>
                    <a:pt x="2620449" y="1288530"/>
                  </a:lnTo>
                  <a:lnTo>
                    <a:pt x="2619302" y="1285677"/>
                  </a:lnTo>
                  <a:close/>
                </a:path>
                <a:path w="17266920" h="11252200">
                  <a:moveTo>
                    <a:pt x="483418" y="368277"/>
                  </a:moveTo>
                  <a:lnTo>
                    <a:pt x="480041" y="368805"/>
                  </a:lnTo>
                  <a:lnTo>
                    <a:pt x="477384" y="373186"/>
                  </a:lnTo>
                  <a:lnTo>
                    <a:pt x="478055" y="376231"/>
                  </a:lnTo>
                  <a:lnTo>
                    <a:pt x="479961" y="378226"/>
                  </a:lnTo>
                  <a:lnTo>
                    <a:pt x="485627" y="380643"/>
                  </a:lnTo>
                  <a:lnTo>
                    <a:pt x="488196" y="380163"/>
                  </a:lnTo>
                  <a:lnTo>
                    <a:pt x="490853" y="375781"/>
                  </a:lnTo>
                  <a:lnTo>
                    <a:pt x="490181" y="372738"/>
                  </a:lnTo>
                  <a:lnTo>
                    <a:pt x="488275" y="370742"/>
                  </a:lnTo>
                  <a:lnTo>
                    <a:pt x="485609" y="369605"/>
                  </a:lnTo>
                  <a:lnTo>
                    <a:pt x="483418" y="368277"/>
                  </a:lnTo>
                  <a:close/>
                </a:path>
                <a:path w="17266920" h="11252200">
                  <a:moveTo>
                    <a:pt x="2701801" y="1310231"/>
                  </a:moveTo>
                  <a:lnTo>
                    <a:pt x="2698850" y="1309761"/>
                  </a:lnTo>
                  <a:lnTo>
                    <a:pt x="2696184" y="1308623"/>
                  </a:lnTo>
                  <a:lnTo>
                    <a:pt x="2693708" y="1307961"/>
                  </a:lnTo>
                  <a:lnTo>
                    <a:pt x="2691189" y="1309251"/>
                  </a:lnTo>
                  <a:lnTo>
                    <a:pt x="2690051" y="1311916"/>
                  </a:lnTo>
                  <a:lnTo>
                    <a:pt x="2689389" y="1314392"/>
                  </a:lnTo>
                  <a:lnTo>
                    <a:pt x="2690679" y="1316911"/>
                  </a:lnTo>
                  <a:lnTo>
                    <a:pt x="2693012" y="1317906"/>
                  </a:lnTo>
                  <a:lnTo>
                    <a:pt x="2693487" y="1317715"/>
                  </a:lnTo>
                  <a:lnTo>
                    <a:pt x="2696154" y="1318853"/>
                  </a:lnTo>
                  <a:lnTo>
                    <a:pt x="2698629" y="1319514"/>
                  </a:lnTo>
                  <a:lnTo>
                    <a:pt x="2701624" y="1318035"/>
                  </a:lnTo>
                  <a:lnTo>
                    <a:pt x="2702948" y="1313085"/>
                  </a:lnTo>
                  <a:lnTo>
                    <a:pt x="2701801" y="1310231"/>
                  </a:lnTo>
                  <a:close/>
                </a:path>
                <a:path w="17266920" h="11252200">
                  <a:moveTo>
                    <a:pt x="2784776" y="1334595"/>
                  </a:moveTo>
                  <a:lnTo>
                    <a:pt x="2781825" y="1334125"/>
                  </a:lnTo>
                  <a:lnTo>
                    <a:pt x="2779158" y="1332987"/>
                  </a:lnTo>
                  <a:lnTo>
                    <a:pt x="2776350" y="1332183"/>
                  </a:lnTo>
                  <a:lnTo>
                    <a:pt x="2774163" y="1333613"/>
                  </a:lnTo>
                  <a:lnTo>
                    <a:pt x="2773026" y="1336280"/>
                  </a:lnTo>
                  <a:lnTo>
                    <a:pt x="2772364" y="1338755"/>
                  </a:lnTo>
                  <a:lnTo>
                    <a:pt x="2773653" y="1341275"/>
                  </a:lnTo>
                  <a:lnTo>
                    <a:pt x="2775986" y="1342270"/>
                  </a:lnTo>
                  <a:lnTo>
                    <a:pt x="2776462" y="1342079"/>
                  </a:lnTo>
                  <a:lnTo>
                    <a:pt x="2779129" y="1343217"/>
                  </a:lnTo>
                  <a:lnTo>
                    <a:pt x="2781937" y="1344021"/>
                  </a:lnTo>
                  <a:lnTo>
                    <a:pt x="2784123" y="1342590"/>
                  </a:lnTo>
                  <a:lnTo>
                    <a:pt x="2785260" y="1339923"/>
                  </a:lnTo>
                  <a:lnTo>
                    <a:pt x="2786064" y="1337115"/>
                  </a:lnTo>
                  <a:lnTo>
                    <a:pt x="2784776" y="1334595"/>
                  </a:lnTo>
                  <a:close/>
                </a:path>
                <a:path w="17266920" h="11252200">
                  <a:moveTo>
                    <a:pt x="411965" y="319674"/>
                  </a:moveTo>
                  <a:lnTo>
                    <a:pt x="408587" y="320204"/>
                  </a:lnTo>
                  <a:lnTo>
                    <a:pt x="405930" y="324585"/>
                  </a:lnTo>
                  <a:lnTo>
                    <a:pt x="406459" y="327963"/>
                  </a:lnTo>
                  <a:lnTo>
                    <a:pt x="408650" y="329291"/>
                  </a:lnTo>
                  <a:lnTo>
                    <a:pt x="411032" y="331095"/>
                  </a:lnTo>
                  <a:lnTo>
                    <a:pt x="414032" y="332374"/>
                  </a:lnTo>
                  <a:lnTo>
                    <a:pt x="416600" y="331895"/>
                  </a:lnTo>
                  <a:lnTo>
                    <a:pt x="419257" y="327513"/>
                  </a:lnTo>
                  <a:lnTo>
                    <a:pt x="418728" y="324136"/>
                  </a:lnTo>
                  <a:lnTo>
                    <a:pt x="416537" y="322807"/>
                  </a:lnTo>
                  <a:lnTo>
                    <a:pt x="414155" y="321003"/>
                  </a:lnTo>
                  <a:lnTo>
                    <a:pt x="411965" y="319674"/>
                  </a:lnTo>
                  <a:close/>
                </a:path>
                <a:path w="17266920" h="11252200">
                  <a:moveTo>
                    <a:pt x="12094626" y="5299567"/>
                  </a:moveTo>
                  <a:lnTo>
                    <a:pt x="12091341" y="5298953"/>
                  </a:lnTo>
                  <a:lnTo>
                    <a:pt x="12089155" y="5300384"/>
                  </a:lnTo>
                  <a:lnTo>
                    <a:pt x="12086636" y="5301674"/>
                  </a:lnTo>
                  <a:lnTo>
                    <a:pt x="12086021" y="5304958"/>
                  </a:lnTo>
                  <a:lnTo>
                    <a:pt x="12087453" y="5307144"/>
                  </a:lnTo>
                  <a:lnTo>
                    <a:pt x="12089076" y="5309806"/>
                  </a:lnTo>
                  <a:lnTo>
                    <a:pt x="12089316" y="5311091"/>
                  </a:lnTo>
                  <a:lnTo>
                    <a:pt x="12092650" y="5312513"/>
                  </a:lnTo>
                  <a:lnTo>
                    <a:pt x="12094266" y="5312414"/>
                  </a:lnTo>
                  <a:lnTo>
                    <a:pt x="12095835" y="5311507"/>
                  </a:lnTo>
                  <a:lnTo>
                    <a:pt x="12098354" y="5310219"/>
                  </a:lnTo>
                  <a:lnTo>
                    <a:pt x="12098968" y="5306934"/>
                  </a:lnTo>
                  <a:lnTo>
                    <a:pt x="12097537" y="5304748"/>
                  </a:lnTo>
                  <a:lnTo>
                    <a:pt x="12095914" y="5302085"/>
                  </a:lnTo>
                  <a:lnTo>
                    <a:pt x="12094626" y="5299567"/>
                  </a:lnTo>
                  <a:close/>
                </a:path>
                <a:path w="17266920" h="11252200">
                  <a:moveTo>
                    <a:pt x="2867225" y="1358341"/>
                  </a:moveTo>
                  <a:lnTo>
                    <a:pt x="2864275" y="1357871"/>
                  </a:lnTo>
                  <a:lnTo>
                    <a:pt x="2861608" y="1356733"/>
                  </a:lnTo>
                  <a:lnTo>
                    <a:pt x="2858799" y="1355929"/>
                  </a:lnTo>
                  <a:lnTo>
                    <a:pt x="2856614" y="1357360"/>
                  </a:lnTo>
                  <a:lnTo>
                    <a:pt x="2855476" y="1360027"/>
                  </a:lnTo>
                  <a:lnTo>
                    <a:pt x="2854814" y="1362501"/>
                  </a:lnTo>
                  <a:lnTo>
                    <a:pt x="2856103" y="1365021"/>
                  </a:lnTo>
                  <a:lnTo>
                    <a:pt x="2858436" y="1366017"/>
                  </a:lnTo>
                  <a:lnTo>
                    <a:pt x="2858911" y="1365825"/>
                  </a:lnTo>
                  <a:lnTo>
                    <a:pt x="2861578" y="1366963"/>
                  </a:lnTo>
                  <a:lnTo>
                    <a:pt x="2864387" y="1367767"/>
                  </a:lnTo>
                  <a:lnTo>
                    <a:pt x="2866573" y="1366335"/>
                  </a:lnTo>
                  <a:lnTo>
                    <a:pt x="2867711" y="1363669"/>
                  </a:lnTo>
                  <a:lnTo>
                    <a:pt x="2868515" y="1360860"/>
                  </a:lnTo>
                  <a:lnTo>
                    <a:pt x="2867225" y="1358341"/>
                  </a:lnTo>
                  <a:close/>
                </a:path>
                <a:path w="17266920" h="11252200">
                  <a:moveTo>
                    <a:pt x="341462" y="270690"/>
                  </a:moveTo>
                  <a:lnTo>
                    <a:pt x="338418" y="271362"/>
                  </a:lnTo>
                  <a:lnTo>
                    <a:pt x="335094" y="275460"/>
                  </a:lnTo>
                  <a:lnTo>
                    <a:pt x="335765" y="278504"/>
                  </a:lnTo>
                  <a:lnTo>
                    <a:pt x="337814" y="280166"/>
                  </a:lnTo>
                  <a:lnTo>
                    <a:pt x="340196" y="281969"/>
                  </a:lnTo>
                  <a:lnTo>
                    <a:pt x="341196" y="282396"/>
                  </a:lnTo>
                  <a:lnTo>
                    <a:pt x="341054" y="282729"/>
                  </a:lnTo>
                  <a:lnTo>
                    <a:pt x="343054" y="283582"/>
                  </a:lnTo>
                  <a:lnTo>
                    <a:pt x="345764" y="282769"/>
                  </a:lnTo>
                  <a:lnTo>
                    <a:pt x="346951" y="280911"/>
                  </a:lnTo>
                  <a:lnTo>
                    <a:pt x="348613" y="278862"/>
                  </a:lnTo>
                  <a:lnTo>
                    <a:pt x="347941" y="275819"/>
                  </a:lnTo>
                  <a:lnTo>
                    <a:pt x="345893" y="274157"/>
                  </a:lnTo>
                  <a:lnTo>
                    <a:pt x="343511" y="272352"/>
                  </a:lnTo>
                  <a:lnTo>
                    <a:pt x="341462" y="270690"/>
                  </a:lnTo>
                  <a:close/>
                </a:path>
                <a:path w="17266920" h="11252200">
                  <a:moveTo>
                    <a:pt x="2950151" y="1381895"/>
                  </a:moveTo>
                  <a:lnTo>
                    <a:pt x="2947201" y="1381425"/>
                  </a:lnTo>
                  <a:lnTo>
                    <a:pt x="2944534" y="1380287"/>
                  </a:lnTo>
                  <a:lnTo>
                    <a:pt x="2941725" y="1379483"/>
                  </a:lnTo>
                  <a:lnTo>
                    <a:pt x="2939539" y="1380915"/>
                  </a:lnTo>
                  <a:lnTo>
                    <a:pt x="2938402" y="1383580"/>
                  </a:lnTo>
                  <a:lnTo>
                    <a:pt x="2937740" y="1386056"/>
                  </a:lnTo>
                  <a:lnTo>
                    <a:pt x="2939028" y="1388576"/>
                  </a:lnTo>
                  <a:lnTo>
                    <a:pt x="2941362" y="1389571"/>
                  </a:lnTo>
                  <a:lnTo>
                    <a:pt x="2941837" y="1389380"/>
                  </a:lnTo>
                  <a:lnTo>
                    <a:pt x="2944503" y="1390518"/>
                  </a:lnTo>
                  <a:lnTo>
                    <a:pt x="2947312" y="1391322"/>
                  </a:lnTo>
                  <a:lnTo>
                    <a:pt x="2949499" y="1389890"/>
                  </a:lnTo>
                  <a:lnTo>
                    <a:pt x="2950636" y="1387223"/>
                  </a:lnTo>
                  <a:lnTo>
                    <a:pt x="2951441" y="1384415"/>
                  </a:lnTo>
                  <a:lnTo>
                    <a:pt x="2950151" y="1381895"/>
                  </a:lnTo>
                  <a:close/>
                </a:path>
                <a:path w="17266920" h="11252200">
                  <a:moveTo>
                    <a:pt x="3033219" y="1405117"/>
                  </a:moveTo>
                  <a:lnTo>
                    <a:pt x="3030268" y="1404646"/>
                  </a:lnTo>
                  <a:lnTo>
                    <a:pt x="3027602" y="1403509"/>
                  </a:lnTo>
                  <a:lnTo>
                    <a:pt x="3024793" y="1402705"/>
                  </a:lnTo>
                  <a:lnTo>
                    <a:pt x="3022607" y="1404136"/>
                  </a:lnTo>
                  <a:lnTo>
                    <a:pt x="3021470" y="1406802"/>
                  </a:lnTo>
                  <a:lnTo>
                    <a:pt x="3020807" y="1409278"/>
                  </a:lnTo>
                  <a:lnTo>
                    <a:pt x="3022096" y="1411798"/>
                  </a:lnTo>
                  <a:lnTo>
                    <a:pt x="3024429" y="1412793"/>
                  </a:lnTo>
                  <a:lnTo>
                    <a:pt x="3024905" y="1412602"/>
                  </a:lnTo>
                  <a:lnTo>
                    <a:pt x="3027571" y="1413739"/>
                  </a:lnTo>
                  <a:lnTo>
                    <a:pt x="3030380" y="1414543"/>
                  </a:lnTo>
                  <a:lnTo>
                    <a:pt x="3032900" y="1413254"/>
                  </a:lnTo>
                  <a:lnTo>
                    <a:pt x="3034508" y="1407637"/>
                  </a:lnTo>
                  <a:lnTo>
                    <a:pt x="3033219" y="1405117"/>
                  </a:lnTo>
                  <a:close/>
                </a:path>
                <a:path w="17266920" h="11252200">
                  <a:moveTo>
                    <a:pt x="272288" y="219515"/>
                  </a:moveTo>
                  <a:lnTo>
                    <a:pt x="269244" y="220187"/>
                  </a:lnTo>
                  <a:lnTo>
                    <a:pt x="267582" y="222236"/>
                  </a:lnTo>
                  <a:lnTo>
                    <a:pt x="265778" y="224618"/>
                  </a:lnTo>
                  <a:lnTo>
                    <a:pt x="266449" y="227662"/>
                  </a:lnTo>
                  <a:lnTo>
                    <a:pt x="268498" y="229324"/>
                  </a:lnTo>
                  <a:lnTo>
                    <a:pt x="270880" y="231127"/>
                  </a:lnTo>
                  <a:lnTo>
                    <a:pt x="271880" y="231554"/>
                  </a:lnTo>
                  <a:lnTo>
                    <a:pt x="272071" y="232029"/>
                  </a:lnTo>
                  <a:lnTo>
                    <a:pt x="274071" y="232882"/>
                  </a:lnTo>
                  <a:lnTo>
                    <a:pt x="276448" y="231928"/>
                  </a:lnTo>
                  <a:lnTo>
                    <a:pt x="277968" y="230212"/>
                  </a:lnTo>
                  <a:lnTo>
                    <a:pt x="279772" y="227830"/>
                  </a:lnTo>
                  <a:lnTo>
                    <a:pt x="279101" y="224786"/>
                  </a:lnTo>
                  <a:lnTo>
                    <a:pt x="277052" y="223124"/>
                  </a:lnTo>
                  <a:lnTo>
                    <a:pt x="272288" y="219515"/>
                  </a:lnTo>
                  <a:close/>
                </a:path>
                <a:path w="17266920" h="11252200">
                  <a:moveTo>
                    <a:pt x="3116096" y="1427863"/>
                  </a:moveTo>
                  <a:lnTo>
                    <a:pt x="3113478" y="1427534"/>
                  </a:lnTo>
                  <a:lnTo>
                    <a:pt x="3110812" y="1426397"/>
                  </a:lnTo>
                  <a:lnTo>
                    <a:pt x="3107861" y="1425926"/>
                  </a:lnTo>
                  <a:lnTo>
                    <a:pt x="3105341" y="1427214"/>
                  </a:lnTo>
                  <a:lnTo>
                    <a:pt x="3104537" y="1430024"/>
                  </a:lnTo>
                  <a:lnTo>
                    <a:pt x="3103875" y="1432500"/>
                  </a:lnTo>
                  <a:lnTo>
                    <a:pt x="3105164" y="1435018"/>
                  </a:lnTo>
                  <a:lnTo>
                    <a:pt x="3107831" y="1436156"/>
                  </a:lnTo>
                  <a:lnTo>
                    <a:pt x="3108307" y="1435965"/>
                  </a:lnTo>
                  <a:lnTo>
                    <a:pt x="3110973" y="1437102"/>
                  </a:lnTo>
                  <a:lnTo>
                    <a:pt x="3113924" y="1437573"/>
                  </a:lnTo>
                  <a:lnTo>
                    <a:pt x="3116443" y="1436284"/>
                  </a:lnTo>
                  <a:lnTo>
                    <a:pt x="3117247" y="1433475"/>
                  </a:lnTo>
                  <a:lnTo>
                    <a:pt x="3117718" y="1430525"/>
                  </a:lnTo>
                  <a:lnTo>
                    <a:pt x="3116096" y="1427863"/>
                  </a:lnTo>
                  <a:close/>
                </a:path>
                <a:path w="17266920" h="11252200">
                  <a:moveTo>
                    <a:pt x="12048683" y="5227178"/>
                  </a:moveTo>
                  <a:lnTo>
                    <a:pt x="12045399" y="5226566"/>
                  </a:lnTo>
                  <a:lnTo>
                    <a:pt x="12041026" y="5229428"/>
                  </a:lnTo>
                  <a:lnTo>
                    <a:pt x="12040481" y="5232347"/>
                  </a:lnTo>
                  <a:lnTo>
                    <a:pt x="12040413" y="5232712"/>
                  </a:lnTo>
                  <a:lnTo>
                    <a:pt x="12041844" y="5234899"/>
                  </a:lnTo>
                  <a:lnTo>
                    <a:pt x="12043608" y="5237227"/>
                  </a:lnTo>
                  <a:lnTo>
                    <a:pt x="12044325" y="5238321"/>
                  </a:lnTo>
                  <a:lnTo>
                    <a:pt x="12045991" y="5239032"/>
                  </a:lnTo>
                  <a:lnTo>
                    <a:pt x="12045848" y="5239365"/>
                  </a:lnTo>
                  <a:lnTo>
                    <a:pt x="12047182" y="5239934"/>
                  </a:lnTo>
                  <a:lnTo>
                    <a:pt x="12053167" y="5234214"/>
                  </a:lnTo>
                  <a:lnTo>
                    <a:pt x="12051735" y="5232027"/>
                  </a:lnTo>
                  <a:lnTo>
                    <a:pt x="12050114" y="5229365"/>
                  </a:lnTo>
                  <a:lnTo>
                    <a:pt x="12048683" y="5227178"/>
                  </a:lnTo>
                  <a:close/>
                </a:path>
                <a:path w="17266920" h="11252200">
                  <a:moveTo>
                    <a:pt x="3199448" y="1450418"/>
                  </a:moveTo>
                  <a:lnTo>
                    <a:pt x="3196497" y="1449947"/>
                  </a:lnTo>
                  <a:lnTo>
                    <a:pt x="3193830" y="1448810"/>
                  </a:lnTo>
                  <a:lnTo>
                    <a:pt x="3191022" y="1448006"/>
                  </a:lnTo>
                  <a:lnTo>
                    <a:pt x="3188360" y="1449627"/>
                  </a:lnTo>
                  <a:lnTo>
                    <a:pt x="3187556" y="1452436"/>
                  </a:lnTo>
                  <a:lnTo>
                    <a:pt x="3186894" y="1454912"/>
                  </a:lnTo>
                  <a:lnTo>
                    <a:pt x="3188183" y="1457431"/>
                  </a:lnTo>
                  <a:lnTo>
                    <a:pt x="3190850" y="1458568"/>
                  </a:lnTo>
                  <a:lnTo>
                    <a:pt x="3191325" y="1458377"/>
                  </a:lnTo>
                  <a:lnTo>
                    <a:pt x="3193992" y="1459515"/>
                  </a:lnTo>
                  <a:lnTo>
                    <a:pt x="3196942" y="1459985"/>
                  </a:lnTo>
                  <a:lnTo>
                    <a:pt x="3199461" y="1458697"/>
                  </a:lnTo>
                  <a:lnTo>
                    <a:pt x="3200266" y="1455888"/>
                  </a:lnTo>
                  <a:lnTo>
                    <a:pt x="3200736" y="1452938"/>
                  </a:lnTo>
                  <a:lnTo>
                    <a:pt x="3199448" y="1450418"/>
                  </a:lnTo>
                  <a:close/>
                </a:path>
                <a:path w="17266920" h="11252200">
                  <a:moveTo>
                    <a:pt x="204016" y="167150"/>
                  </a:moveTo>
                  <a:lnTo>
                    <a:pt x="200638" y="167680"/>
                  </a:lnTo>
                  <a:lnTo>
                    <a:pt x="197315" y="171776"/>
                  </a:lnTo>
                  <a:lnTo>
                    <a:pt x="197844" y="175154"/>
                  </a:lnTo>
                  <a:lnTo>
                    <a:pt x="199893" y="176816"/>
                  </a:lnTo>
                  <a:lnTo>
                    <a:pt x="202275" y="178620"/>
                  </a:lnTo>
                  <a:lnTo>
                    <a:pt x="205608" y="180042"/>
                  </a:lnTo>
                  <a:lnTo>
                    <a:pt x="207843" y="179419"/>
                  </a:lnTo>
                  <a:lnTo>
                    <a:pt x="209363" y="177703"/>
                  </a:lnTo>
                  <a:lnTo>
                    <a:pt x="211025" y="175655"/>
                  </a:lnTo>
                  <a:lnTo>
                    <a:pt x="210496" y="172277"/>
                  </a:lnTo>
                  <a:lnTo>
                    <a:pt x="208447" y="170616"/>
                  </a:lnTo>
                  <a:lnTo>
                    <a:pt x="206064" y="168812"/>
                  </a:lnTo>
                  <a:lnTo>
                    <a:pt x="204016" y="167150"/>
                  </a:lnTo>
                  <a:close/>
                </a:path>
                <a:path w="17266920" h="11252200">
                  <a:moveTo>
                    <a:pt x="3282942" y="1472639"/>
                  </a:moveTo>
                  <a:lnTo>
                    <a:pt x="3279991" y="1472169"/>
                  </a:lnTo>
                  <a:lnTo>
                    <a:pt x="3277325" y="1471031"/>
                  </a:lnTo>
                  <a:lnTo>
                    <a:pt x="3274516" y="1470227"/>
                  </a:lnTo>
                  <a:lnTo>
                    <a:pt x="3271854" y="1471849"/>
                  </a:lnTo>
                  <a:lnTo>
                    <a:pt x="3271050" y="1474658"/>
                  </a:lnTo>
                  <a:lnTo>
                    <a:pt x="3270388" y="1477134"/>
                  </a:lnTo>
                  <a:lnTo>
                    <a:pt x="3271677" y="1479652"/>
                  </a:lnTo>
                  <a:lnTo>
                    <a:pt x="3274010" y="1480648"/>
                  </a:lnTo>
                  <a:lnTo>
                    <a:pt x="3274152" y="1480314"/>
                  </a:lnTo>
                  <a:lnTo>
                    <a:pt x="3274486" y="1480456"/>
                  </a:lnTo>
                  <a:lnTo>
                    <a:pt x="3274961" y="1480265"/>
                  </a:lnTo>
                  <a:lnTo>
                    <a:pt x="3277628" y="1481403"/>
                  </a:lnTo>
                  <a:lnTo>
                    <a:pt x="3280436" y="1482207"/>
                  </a:lnTo>
                  <a:lnTo>
                    <a:pt x="3283098" y="1480585"/>
                  </a:lnTo>
                  <a:lnTo>
                    <a:pt x="3283903" y="1477776"/>
                  </a:lnTo>
                  <a:lnTo>
                    <a:pt x="3284564" y="1475301"/>
                  </a:lnTo>
                  <a:lnTo>
                    <a:pt x="3282942" y="1472639"/>
                  </a:lnTo>
                  <a:close/>
                </a:path>
                <a:path w="17266920" h="11252200">
                  <a:moveTo>
                    <a:pt x="3366103" y="1494718"/>
                  </a:moveTo>
                  <a:lnTo>
                    <a:pt x="3363152" y="1494248"/>
                  </a:lnTo>
                  <a:lnTo>
                    <a:pt x="3360485" y="1493110"/>
                  </a:lnTo>
                  <a:lnTo>
                    <a:pt x="3357677" y="1492306"/>
                  </a:lnTo>
                  <a:lnTo>
                    <a:pt x="3355016" y="1493928"/>
                  </a:lnTo>
                  <a:lnTo>
                    <a:pt x="3354211" y="1496737"/>
                  </a:lnTo>
                  <a:lnTo>
                    <a:pt x="3353549" y="1499213"/>
                  </a:lnTo>
                  <a:lnTo>
                    <a:pt x="3354838" y="1501732"/>
                  </a:lnTo>
                  <a:lnTo>
                    <a:pt x="3357171" y="1502727"/>
                  </a:lnTo>
                  <a:lnTo>
                    <a:pt x="3357314" y="1502394"/>
                  </a:lnTo>
                  <a:lnTo>
                    <a:pt x="3357647" y="1502536"/>
                  </a:lnTo>
                  <a:lnTo>
                    <a:pt x="3358123" y="1502345"/>
                  </a:lnTo>
                  <a:lnTo>
                    <a:pt x="3360789" y="1503482"/>
                  </a:lnTo>
                  <a:lnTo>
                    <a:pt x="3363598" y="1504286"/>
                  </a:lnTo>
                  <a:lnTo>
                    <a:pt x="3366259" y="1502664"/>
                  </a:lnTo>
                  <a:lnTo>
                    <a:pt x="3367064" y="1499855"/>
                  </a:lnTo>
                  <a:lnTo>
                    <a:pt x="3367726" y="1497380"/>
                  </a:lnTo>
                  <a:lnTo>
                    <a:pt x="3366103" y="1494718"/>
                  </a:lnTo>
                  <a:close/>
                </a:path>
                <a:path w="17266920" h="11252200">
                  <a:moveTo>
                    <a:pt x="137121" y="113403"/>
                  </a:moveTo>
                  <a:lnTo>
                    <a:pt x="133886" y="113597"/>
                  </a:lnTo>
                  <a:lnTo>
                    <a:pt x="130563" y="117695"/>
                  </a:lnTo>
                  <a:lnTo>
                    <a:pt x="130758" y="120930"/>
                  </a:lnTo>
                  <a:lnTo>
                    <a:pt x="132807" y="122592"/>
                  </a:lnTo>
                  <a:lnTo>
                    <a:pt x="135189" y="124397"/>
                  </a:lnTo>
                  <a:lnTo>
                    <a:pt x="136522" y="124965"/>
                  </a:lnTo>
                  <a:lnTo>
                    <a:pt x="136380" y="125299"/>
                  </a:lnTo>
                  <a:lnTo>
                    <a:pt x="138380" y="126152"/>
                  </a:lnTo>
                  <a:lnTo>
                    <a:pt x="140615" y="125529"/>
                  </a:lnTo>
                  <a:lnTo>
                    <a:pt x="142135" y="123813"/>
                  </a:lnTo>
                  <a:lnTo>
                    <a:pt x="143797" y="121765"/>
                  </a:lnTo>
                  <a:lnTo>
                    <a:pt x="143601" y="118530"/>
                  </a:lnTo>
                  <a:lnTo>
                    <a:pt x="141553" y="116867"/>
                  </a:lnTo>
                  <a:lnTo>
                    <a:pt x="139170" y="115063"/>
                  </a:lnTo>
                  <a:lnTo>
                    <a:pt x="137121" y="113403"/>
                  </a:lnTo>
                  <a:close/>
                </a:path>
                <a:path w="17266920" h="11252200">
                  <a:moveTo>
                    <a:pt x="3449406" y="1516464"/>
                  </a:moveTo>
                  <a:lnTo>
                    <a:pt x="3446455" y="1515994"/>
                  </a:lnTo>
                  <a:lnTo>
                    <a:pt x="3443789" y="1514856"/>
                  </a:lnTo>
                  <a:lnTo>
                    <a:pt x="3440980" y="1514052"/>
                  </a:lnTo>
                  <a:lnTo>
                    <a:pt x="3438319" y="1515674"/>
                  </a:lnTo>
                  <a:lnTo>
                    <a:pt x="3437515" y="1518483"/>
                  </a:lnTo>
                  <a:lnTo>
                    <a:pt x="3436853" y="1520958"/>
                  </a:lnTo>
                  <a:lnTo>
                    <a:pt x="3438142" y="1523478"/>
                  </a:lnTo>
                  <a:lnTo>
                    <a:pt x="3440475" y="1524473"/>
                  </a:lnTo>
                  <a:lnTo>
                    <a:pt x="3440617" y="1524140"/>
                  </a:lnTo>
                  <a:lnTo>
                    <a:pt x="3440950" y="1524282"/>
                  </a:lnTo>
                  <a:lnTo>
                    <a:pt x="3441425" y="1524090"/>
                  </a:lnTo>
                  <a:lnTo>
                    <a:pt x="3444092" y="1525228"/>
                  </a:lnTo>
                  <a:lnTo>
                    <a:pt x="3446900" y="1526033"/>
                  </a:lnTo>
                  <a:lnTo>
                    <a:pt x="3449562" y="1524410"/>
                  </a:lnTo>
                  <a:lnTo>
                    <a:pt x="3450367" y="1521601"/>
                  </a:lnTo>
                  <a:lnTo>
                    <a:pt x="3451029" y="1519126"/>
                  </a:lnTo>
                  <a:lnTo>
                    <a:pt x="3449406" y="1516464"/>
                  </a:lnTo>
                  <a:close/>
                </a:path>
                <a:path w="17266920" h="11252200">
                  <a:moveTo>
                    <a:pt x="12001647" y="5155507"/>
                  </a:moveTo>
                  <a:lnTo>
                    <a:pt x="11998362" y="5154894"/>
                  </a:lnTo>
                  <a:lnTo>
                    <a:pt x="11993990" y="5157757"/>
                  </a:lnTo>
                  <a:lnTo>
                    <a:pt x="11993377" y="5161041"/>
                  </a:lnTo>
                  <a:lnTo>
                    <a:pt x="11994809" y="5163226"/>
                  </a:lnTo>
                  <a:lnTo>
                    <a:pt x="11996572" y="5165554"/>
                  </a:lnTo>
                  <a:lnTo>
                    <a:pt x="11996954" y="5166505"/>
                  </a:lnTo>
                  <a:lnTo>
                    <a:pt x="12000288" y="5167927"/>
                  </a:lnTo>
                  <a:lnTo>
                    <a:pt x="12001906" y="5167830"/>
                  </a:lnTo>
                  <a:lnTo>
                    <a:pt x="12003473" y="5166922"/>
                  </a:lnTo>
                  <a:lnTo>
                    <a:pt x="12005660" y="5165492"/>
                  </a:lnTo>
                  <a:lnTo>
                    <a:pt x="12006273" y="5162209"/>
                  </a:lnTo>
                  <a:lnTo>
                    <a:pt x="12004842" y="5160022"/>
                  </a:lnTo>
                  <a:lnTo>
                    <a:pt x="12003077" y="5157693"/>
                  </a:lnTo>
                  <a:lnTo>
                    <a:pt x="12001647" y="5155507"/>
                  </a:lnTo>
                  <a:close/>
                </a:path>
                <a:path w="17266920" h="11252200">
                  <a:moveTo>
                    <a:pt x="3532518" y="1537735"/>
                  </a:moveTo>
                  <a:lnTo>
                    <a:pt x="3529900" y="1537406"/>
                  </a:lnTo>
                  <a:lnTo>
                    <a:pt x="3527234" y="1536269"/>
                  </a:lnTo>
                  <a:lnTo>
                    <a:pt x="3524426" y="1535465"/>
                  </a:lnTo>
                  <a:lnTo>
                    <a:pt x="3521764" y="1537086"/>
                  </a:lnTo>
                  <a:lnTo>
                    <a:pt x="3520960" y="1539896"/>
                  </a:lnTo>
                  <a:lnTo>
                    <a:pt x="3520298" y="1542371"/>
                  </a:lnTo>
                  <a:lnTo>
                    <a:pt x="3521587" y="1544890"/>
                  </a:lnTo>
                  <a:lnTo>
                    <a:pt x="3523920" y="1545885"/>
                  </a:lnTo>
                  <a:lnTo>
                    <a:pt x="3524396" y="1545694"/>
                  </a:lnTo>
                  <a:lnTo>
                    <a:pt x="3524729" y="1545836"/>
                  </a:lnTo>
                  <a:lnTo>
                    <a:pt x="3525204" y="1545646"/>
                  </a:lnTo>
                  <a:lnTo>
                    <a:pt x="3527870" y="1546784"/>
                  </a:lnTo>
                  <a:lnTo>
                    <a:pt x="3530345" y="1547446"/>
                  </a:lnTo>
                  <a:lnTo>
                    <a:pt x="3533008" y="1545823"/>
                  </a:lnTo>
                  <a:lnTo>
                    <a:pt x="3533812" y="1543014"/>
                  </a:lnTo>
                  <a:lnTo>
                    <a:pt x="3534474" y="1540539"/>
                  </a:lnTo>
                  <a:lnTo>
                    <a:pt x="3532518" y="1537735"/>
                  </a:lnTo>
                  <a:close/>
                </a:path>
                <a:path w="17266920" h="11252200">
                  <a:moveTo>
                    <a:pt x="71271" y="58130"/>
                  </a:moveTo>
                  <a:lnTo>
                    <a:pt x="68036" y="58325"/>
                  </a:lnTo>
                  <a:lnTo>
                    <a:pt x="64712" y="62422"/>
                  </a:lnTo>
                  <a:lnTo>
                    <a:pt x="64908" y="65658"/>
                  </a:lnTo>
                  <a:lnTo>
                    <a:pt x="66957" y="67320"/>
                  </a:lnTo>
                  <a:lnTo>
                    <a:pt x="69339" y="69124"/>
                  </a:lnTo>
                  <a:lnTo>
                    <a:pt x="70672" y="69693"/>
                  </a:lnTo>
                  <a:lnTo>
                    <a:pt x="70530" y="70026"/>
                  </a:lnTo>
                  <a:lnTo>
                    <a:pt x="72530" y="70879"/>
                  </a:lnTo>
                  <a:lnTo>
                    <a:pt x="74765" y="70257"/>
                  </a:lnTo>
                  <a:lnTo>
                    <a:pt x="76285" y="68541"/>
                  </a:lnTo>
                  <a:lnTo>
                    <a:pt x="77947" y="66493"/>
                  </a:lnTo>
                  <a:lnTo>
                    <a:pt x="77751" y="63257"/>
                  </a:lnTo>
                  <a:lnTo>
                    <a:pt x="75702" y="61595"/>
                  </a:lnTo>
                  <a:lnTo>
                    <a:pt x="73320" y="59791"/>
                  </a:lnTo>
                  <a:lnTo>
                    <a:pt x="71271" y="58130"/>
                  </a:lnTo>
                  <a:close/>
                </a:path>
                <a:path w="17266920" h="11252200">
                  <a:moveTo>
                    <a:pt x="3615630" y="1559005"/>
                  </a:moveTo>
                  <a:lnTo>
                    <a:pt x="3613013" y="1558677"/>
                  </a:lnTo>
                  <a:lnTo>
                    <a:pt x="3610347" y="1557539"/>
                  </a:lnTo>
                  <a:lnTo>
                    <a:pt x="3607871" y="1556877"/>
                  </a:lnTo>
                  <a:lnTo>
                    <a:pt x="3605210" y="1558499"/>
                  </a:lnTo>
                  <a:lnTo>
                    <a:pt x="3604405" y="1561308"/>
                  </a:lnTo>
                  <a:lnTo>
                    <a:pt x="3603743" y="1563784"/>
                  </a:lnTo>
                  <a:lnTo>
                    <a:pt x="3605032" y="1566303"/>
                  </a:lnTo>
                  <a:lnTo>
                    <a:pt x="3607365" y="1567298"/>
                  </a:lnTo>
                  <a:lnTo>
                    <a:pt x="3607175" y="1566823"/>
                  </a:lnTo>
                  <a:lnTo>
                    <a:pt x="3607508" y="1566965"/>
                  </a:lnTo>
                  <a:lnTo>
                    <a:pt x="3607983" y="1566775"/>
                  </a:lnTo>
                  <a:lnTo>
                    <a:pt x="3610649" y="1567912"/>
                  </a:lnTo>
                  <a:lnTo>
                    <a:pt x="3613458" y="1568716"/>
                  </a:lnTo>
                  <a:lnTo>
                    <a:pt x="3616119" y="1567093"/>
                  </a:lnTo>
                  <a:lnTo>
                    <a:pt x="3616924" y="1564284"/>
                  </a:lnTo>
                  <a:lnTo>
                    <a:pt x="3617585" y="1561809"/>
                  </a:lnTo>
                  <a:lnTo>
                    <a:pt x="3615630" y="1559005"/>
                  </a:lnTo>
                  <a:close/>
                </a:path>
                <a:path w="17266920" h="11252200">
                  <a:moveTo>
                    <a:pt x="3699551" y="1580227"/>
                  </a:moveTo>
                  <a:lnTo>
                    <a:pt x="3696600" y="1579756"/>
                  </a:lnTo>
                  <a:lnTo>
                    <a:pt x="3693934" y="1578619"/>
                  </a:lnTo>
                  <a:lnTo>
                    <a:pt x="3691458" y="1577956"/>
                  </a:lnTo>
                  <a:lnTo>
                    <a:pt x="3688796" y="1579579"/>
                  </a:lnTo>
                  <a:lnTo>
                    <a:pt x="3687992" y="1582387"/>
                  </a:lnTo>
                  <a:lnTo>
                    <a:pt x="3687330" y="1584863"/>
                  </a:lnTo>
                  <a:lnTo>
                    <a:pt x="3688619" y="1587383"/>
                  </a:lnTo>
                  <a:lnTo>
                    <a:pt x="3690952" y="1588378"/>
                  </a:lnTo>
                  <a:lnTo>
                    <a:pt x="3691094" y="1588045"/>
                  </a:lnTo>
                  <a:lnTo>
                    <a:pt x="3691428" y="1588187"/>
                  </a:lnTo>
                  <a:lnTo>
                    <a:pt x="3691903" y="1587996"/>
                  </a:lnTo>
                  <a:lnTo>
                    <a:pt x="3694570" y="1589133"/>
                  </a:lnTo>
                  <a:lnTo>
                    <a:pt x="3697045" y="1589795"/>
                  </a:lnTo>
                  <a:lnTo>
                    <a:pt x="3699707" y="1588172"/>
                  </a:lnTo>
                  <a:lnTo>
                    <a:pt x="3700511" y="1585364"/>
                  </a:lnTo>
                  <a:lnTo>
                    <a:pt x="3701173" y="1582889"/>
                  </a:lnTo>
                  <a:lnTo>
                    <a:pt x="3699551" y="1580227"/>
                  </a:lnTo>
                  <a:close/>
                </a:path>
                <a:path w="17266920" h="11252200">
                  <a:moveTo>
                    <a:pt x="7034" y="0"/>
                  </a:moveTo>
                  <a:lnTo>
                    <a:pt x="4132" y="338"/>
                  </a:lnTo>
                  <a:lnTo>
                    <a:pt x="2137" y="2244"/>
                  </a:lnTo>
                  <a:lnTo>
                    <a:pt x="0" y="4484"/>
                  </a:lnTo>
                  <a:lnTo>
                    <a:pt x="338" y="7385"/>
                  </a:lnTo>
                  <a:lnTo>
                    <a:pt x="2244" y="9381"/>
                  </a:lnTo>
                  <a:lnTo>
                    <a:pt x="4484" y="11518"/>
                  </a:lnTo>
                  <a:lnTo>
                    <a:pt x="6151" y="12229"/>
                  </a:lnTo>
                  <a:lnTo>
                    <a:pt x="6008" y="12562"/>
                  </a:lnTo>
                  <a:lnTo>
                    <a:pt x="8008" y="13416"/>
                  </a:lnTo>
                  <a:lnTo>
                    <a:pt x="10101" y="13126"/>
                  </a:lnTo>
                  <a:lnTo>
                    <a:pt x="11621" y="11412"/>
                  </a:lnTo>
                  <a:lnTo>
                    <a:pt x="13758" y="9171"/>
                  </a:lnTo>
                  <a:lnTo>
                    <a:pt x="13420" y="6270"/>
                  </a:lnTo>
                  <a:lnTo>
                    <a:pt x="11513" y="4275"/>
                  </a:lnTo>
                  <a:lnTo>
                    <a:pt x="7034" y="0"/>
                  </a:lnTo>
                  <a:close/>
                </a:path>
                <a:path w="17266920" h="11252200">
                  <a:moveTo>
                    <a:pt x="11951567" y="5084507"/>
                  </a:moveTo>
                  <a:lnTo>
                    <a:pt x="11948615" y="5084036"/>
                  </a:lnTo>
                  <a:lnTo>
                    <a:pt x="11943959" y="5087565"/>
                  </a:lnTo>
                  <a:lnTo>
                    <a:pt x="11943488" y="5090515"/>
                  </a:lnTo>
                  <a:lnTo>
                    <a:pt x="11947017" y="5095173"/>
                  </a:lnTo>
                  <a:lnTo>
                    <a:pt x="11947398" y="5096123"/>
                  </a:lnTo>
                  <a:lnTo>
                    <a:pt x="11950732" y="5097545"/>
                  </a:lnTo>
                  <a:lnTo>
                    <a:pt x="11952492" y="5097114"/>
                  </a:lnTo>
                  <a:lnTo>
                    <a:pt x="11954061" y="5096207"/>
                  </a:lnTo>
                  <a:lnTo>
                    <a:pt x="11956389" y="5094442"/>
                  </a:lnTo>
                  <a:lnTo>
                    <a:pt x="11956859" y="5091492"/>
                  </a:lnTo>
                  <a:lnTo>
                    <a:pt x="11951567" y="5084507"/>
                  </a:lnTo>
                  <a:close/>
                </a:path>
                <a:path w="17266920" h="11252200">
                  <a:moveTo>
                    <a:pt x="3783138" y="1601307"/>
                  </a:moveTo>
                  <a:lnTo>
                    <a:pt x="3780188" y="1600835"/>
                  </a:lnTo>
                  <a:lnTo>
                    <a:pt x="3777522" y="1599698"/>
                  </a:lnTo>
                  <a:lnTo>
                    <a:pt x="3775046" y="1599036"/>
                  </a:lnTo>
                  <a:lnTo>
                    <a:pt x="3772384" y="1600659"/>
                  </a:lnTo>
                  <a:lnTo>
                    <a:pt x="3771580" y="1603467"/>
                  </a:lnTo>
                  <a:lnTo>
                    <a:pt x="3771252" y="1606085"/>
                  </a:lnTo>
                  <a:lnTo>
                    <a:pt x="3772207" y="1608462"/>
                  </a:lnTo>
                  <a:lnTo>
                    <a:pt x="3774540" y="1609457"/>
                  </a:lnTo>
                  <a:lnTo>
                    <a:pt x="3774682" y="1609124"/>
                  </a:lnTo>
                  <a:lnTo>
                    <a:pt x="3775015" y="1609266"/>
                  </a:lnTo>
                  <a:lnTo>
                    <a:pt x="3775491" y="1609075"/>
                  </a:lnTo>
                  <a:lnTo>
                    <a:pt x="3778157" y="1610213"/>
                  </a:lnTo>
                  <a:lnTo>
                    <a:pt x="3780633" y="1610875"/>
                  </a:lnTo>
                  <a:lnTo>
                    <a:pt x="3783295" y="1609252"/>
                  </a:lnTo>
                  <a:lnTo>
                    <a:pt x="3784099" y="1606444"/>
                  </a:lnTo>
                  <a:lnTo>
                    <a:pt x="3784761" y="1603968"/>
                  </a:lnTo>
                  <a:lnTo>
                    <a:pt x="3783138" y="1601307"/>
                  </a:lnTo>
                  <a:close/>
                </a:path>
                <a:path w="17266920" h="11252200">
                  <a:moveTo>
                    <a:pt x="3866344" y="1621435"/>
                  </a:moveTo>
                  <a:lnTo>
                    <a:pt x="3863584" y="1621440"/>
                  </a:lnTo>
                  <a:lnTo>
                    <a:pt x="3860917" y="1620302"/>
                  </a:lnTo>
                  <a:lnTo>
                    <a:pt x="3858442" y="1619639"/>
                  </a:lnTo>
                  <a:lnTo>
                    <a:pt x="3855781" y="1621262"/>
                  </a:lnTo>
                  <a:lnTo>
                    <a:pt x="3854976" y="1624070"/>
                  </a:lnTo>
                  <a:lnTo>
                    <a:pt x="3854648" y="1626688"/>
                  </a:lnTo>
                  <a:lnTo>
                    <a:pt x="3855603" y="1629066"/>
                  </a:lnTo>
                  <a:lnTo>
                    <a:pt x="3857937" y="1630061"/>
                  </a:lnTo>
                  <a:lnTo>
                    <a:pt x="3858079" y="1629728"/>
                  </a:lnTo>
                  <a:lnTo>
                    <a:pt x="3858412" y="1629870"/>
                  </a:lnTo>
                  <a:lnTo>
                    <a:pt x="3858888" y="1629679"/>
                  </a:lnTo>
                  <a:lnTo>
                    <a:pt x="3861554" y="1630816"/>
                  </a:lnTo>
                  <a:lnTo>
                    <a:pt x="3864029" y="1631478"/>
                  </a:lnTo>
                  <a:lnTo>
                    <a:pt x="3866692" y="1629855"/>
                  </a:lnTo>
                  <a:lnTo>
                    <a:pt x="3867495" y="1627047"/>
                  </a:lnTo>
                  <a:lnTo>
                    <a:pt x="3868157" y="1624573"/>
                  </a:lnTo>
                  <a:lnTo>
                    <a:pt x="3866344" y="1621435"/>
                  </a:lnTo>
                  <a:close/>
                </a:path>
                <a:path w="17266920" h="11252200">
                  <a:moveTo>
                    <a:pt x="3950407" y="1642323"/>
                  </a:moveTo>
                  <a:lnTo>
                    <a:pt x="3947314" y="1642186"/>
                  </a:lnTo>
                  <a:lnTo>
                    <a:pt x="3944647" y="1641048"/>
                  </a:lnTo>
                  <a:lnTo>
                    <a:pt x="3942172" y="1640386"/>
                  </a:lnTo>
                  <a:lnTo>
                    <a:pt x="3939511" y="1642008"/>
                  </a:lnTo>
                  <a:lnTo>
                    <a:pt x="3938706" y="1644817"/>
                  </a:lnTo>
                  <a:lnTo>
                    <a:pt x="3938378" y="1647434"/>
                  </a:lnTo>
                  <a:lnTo>
                    <a:pt x="3939333" y="1649812"/>
                  </a:lnTo>
                  <a:lnTo>
                    <a:pt x="3941667" y="1650807"/>
                  </a:lnTo>
                  <a:lnTo>
                    <a:pt x="3941809" y="1650474"/>
                  </a:lnTo>
                  <a:lnTo>
                    <a:pt x="3942618" y="1650425"/>
                  </a:lnTo>
                  <a:lnTo>
                    <a:pt x="3945284" y="1651562"/>
                  </a:lnTo>
                  <a:lnTo>
                    <a:pt x="3947759" y="1652224"/>
                  </a:lnTo>
                  <a:lnTo>
                    <a:pt x="3950421" y="1650601"/>
                  </a:lnTo>
                  <a:lnTo>
                    <a:pt x="3951225" y="1647793"/>
                  </a:lnTo>
                  <a:lnTo>
                    <a:pt x="3951886" y="1645318"/>
                  </a:lnTo>
                  <a:lnTo>
                    <a:pt x="3950407" y="1642323"/>
                  </a:lnTo>
                  <a:close/>
                </a:path>
                <a:path w="17266920" h="11252200">
                  <a:moveTo>
                    <a:pt x="4033612" y="1662451"/>
                  </a:moveTo>
                  <a:lnTo>
                    <a:pt x="4030852" y="1662456"/>
                  </a:lnTo>
                  <a:lnTo>
                    <a:pt x="4028186" y="1661319"/>
                  </a:lnTo>
                  <a:lnTo>
                    <a:pt x="4025711" y="1660657"/>
                  </a:lnTo>
                  <a:lnTo>
                    <a:pt x="4023048" y="1662279"/>
                  </a:lnTo>
                  <a:lnTo>
                    <a:pt x="4022245" y="1665087"/>
                  </a:lnTo>
                  <a:lnTo>
                    <a:pt x="4021916" y="1667704"/>
                  </a:lnTo>
                  <a:lnTo>
                    <a:pt x="4022872" y="1670082"/>
                  </a:lnTo>
                  <a:lnTo>
                    <a:pt x="4025205" y="1671077"/>
                  </a:lnTo>
                  <a:lnTo>
                    <a:pt x="4026156" y="1670695"/>
                  </a:lnTo>
                  <a:lnTo>
                    <a:pt x="4028823" y="1671832"/>
                  </a:lnTo>
                  <a:lnTo>
                    <a:pt x="4031298" y="1672494"/>
                  </a:lnTo>
                  <a:lnTo>
                    <a:pt x="4033959" y="1670873"/>
                  </a:lnTo>
                  <a:lnTo>
                    <a:pt x="4035567" y="1665255"/>
                  </a:lnTo>
                  <a:lnTo>
                    <a:pt x="4033612" y="1662451"/>
                  </a:lnTo>
                  <a:close/>
                </a:path>
                <a:path w="17266920" h="11252200">
                  <a:moveTo>
                    <a:pt x="11900775" y="5015172"/>
                  </a:moveTo>
                  <a:lnTo>
                    <a:pt x="11897825" y="5014701"/>
                  </a:lnTo>
                  <a:lnTo>
                    <a:pt x="11893167" y="5018230"/>
                  </a:lnTo>
                  <a:lnTo>
                    <a:pt x="11892697" y="5021180"/>
                  </a:lnTo>
                  <a:lnTo>
                    <a:pt x="11896225" y="5025838"/>
                  </a:lnTo>
                  <a:lnTo>
                    <a:pt x="11896608" y="5026788"/>
                  </a:lnTo>
                  <a:lnTo>
                    <a:pt x="11899942" y="5028210"/>
                  </a:lnTo>
                  <a:lnTo>
                    <a:pt x="11901700" y="5027779"/>
                  </a:lnTo>
                  <a:lnTo>
                    <a:pt x="11903269" y="5026872"/>
                  </a:lnTo>
                  <a:lnTo>
                    <a:pt x="11905598" y="5025108"/>
                  </a:lnTo>
                  <a:lnTo>
                    <a:pt x="11906068" y="5022157"/>
                  </a:lnTo>
                  <a:lnTo>
                    <a:pt x="11900775" y="5015172"/>
                  </a:lnTo>
                  <a:close/>
                </a:path>
                <a:path w="17266920" h="11252200">
                  <a:moveTo>
                    <a:pt x="4117675" y="1683339"/>
                  </a:moveTo>
                  <a:lnTo>
                    <a:pt x="4114582" y="1683202"/>
                  </a:lnTo>
                  <a:lnTo>
                    <a:pt x="4111916" y="1682065"/>
                  </a:lnTo>
                  <a:lnTo>
                    <a:pt x="4109441" y="1681403"/>
                  </a:lnTo>
                  <a:lnTo>
                    <a:pt x="4106778" y="1683025"/>
                  </a:lnTo>
                  <a:lnTo>
                    <a:pt x="4105975" y="1685833"/>
                  </a:lnTo>
                  <a:lnTo>
                    <a:pt x="4105788" y="1688118"/>
                  </a:lnTo>
                  <a:lnTo>
                    <a:pt x="4106744" y="1690494"/>
                  </a:lnTo>
                  <a:lnTo>
                    <a:pt x="4109077" y="1691490"/>
                  </a:lnTo>
                  <a:lnTo>
                    <a:pt x="4108935" y="1691823"/>
                  </a:lnTo>
                  <a:lnTo>
                    <a:pt x="4109885" y="1691440"/>
                  </a:lnTo>
                  <a:lnTo>
                    <a:pt x="4112552" y="1692578"/>
                  </a:lnTo>
                  <a:lnTo>
                    <a:pt x="4115027" y="1693241"/>
                  </a:lnTo>
                  <a:lnTo>
                    <a:pt x="4117831" y="1691285"/>
                  </a:lnTo>
                  <a:lnTo>
                    <a:pt x="4118493" y="1688810"/>
                  </a:lnTo>
                  <a:lnTo>
                    <a:pt x="4119297" y="1686001"/>
                  </a:lnTo>
                  <a:lnTo>
                    <a:pt x="4117675" y="1683339"/>
                  </a:lnTo>
                  <a:close/>
                </a:path>
                <a:path w="17266920" h="11252200">
                  <a:moveTo>
                    <a:pt x="4201023" y="1703135"/>
                  </a:moveTo>
                  <a:lnTo>
                    <a:pt x="4198263" y="1703139"/>
                  </a:lnTo>
                  <a:lnTo>
                    <a:pt x="4195596" y="1702001"/>
                  </a:lnTo>
                  <a:lnTo>
                    <a:pt x="4193121" y="1701339"/>
                  </a:lnTo>
                  <a:lnTo>
                    <a:pt x="4190460" y="1702962"/>
                  </a:lnTo>
                  <a:lnTo>
                    <a:pt x="4189655" y="1705771"/>
                  </a:lnTo>
                  <a:lnTo>
                    <a:pt x="4189469" y="1708055"/>
                  </a:lnTo>
                  <a:lnTo>
                    <a:pt x="4190424" y="1710433"/>
                  </a:lnTo>
                  <a:lnTo>
                    <a:pt x="4192758" y="1711428"/>
                  </a:lnTo>
                  <a:lnTo>
                    <a:pt x="4192615" y="1711761"/>
                  </a:lnTo>
                  <a:lnTo>
                    <a:pt x="4193566" y="1711379"/>
                  </a:lnTo>
                  <a:lnTo>
                    <a:pt x="4196233" y="1712516"/>
                  </a:lnTo>
                  <a:lnTo>
                    <a:pt x="4198708" y="1713178"/>
                  </a:lnTo>
                  <a:lnTo>
                    <a:pt x="4201512" y="1711223"/>
                  </a:lnTo>
                  <a:lnTo>
                    <a:pt x="4202174" y="1708747"/>
                  </a:lnTo>
                  <a:lnTo>
                    <a:pt x="4202979" y="1705938"/>
                  </a:lnTo>
                  <a:lnTo>
                    <a:pt x="4201023" y="1703135"/>
                  </a:lnTo>
                  <a:close/>
                </a:path>
                <a:path w="17266920" h="11252200">
                  <a:moveTo>
                    <a:pt x="4285228" y="1723690"/>
                  </a:moveTo>
                  <a:lnTo>
                    <a:pt x="4282135" y="1723552"/>
                  </a:lnTo>
                  <a:lnTo>
                    <a:pt x="4279468" y="1722415"/>
                  </a:lnTo>
                  <a:lnTo>
                    <a:pt x="4276993" y="1721753"/>
                  </a:lnTo>
                  <a:lnTo>
                    <a:pt x="4274332" y="1723375"/>
                  </a:lnTo>
                  <a:lnTo>
                    <a:pt x="4273527" y="1726184"/>
                  </a:lnTo>
                  <a:lnTo>
                    <a:pt x="4273340" y="1728468"/>
                  </a:lnTo>
                  <a:lnTo>
                    <a:pt x="4274297" y="1730845"/>
                  </a:lnTo>
                  <a:lnTo>
                    <a:pt x="4276630" y="1731840"/>
                  </a:lnTo>
                  <a:lnTo>
                    <a:pt x="4276488" y="1732174"/>
                  </a:lnTo>
                  <a:lnTo>
                    <a:pt x="4277438" y="1731791"/>
                  </a:lnTo>
                  <a:lnTo>
                    <a:pt x="4280105" y="1732928"/>
                  </a:lnTo>
                  <a:lnTo>
                    <a:pt x="4282580" y="1733590"/>
                  </a:lnTo>
                  <a:lnTo>
                    <a:pt x="4285384" y="1731635"/>
                  </a:lnTo>
                  <a:lnTo>
                    <a:pt x="4286046" y="1729160"/>
                  </a:lnTo>
                  <a:lnTo>
                    <a:pt x="4286850" y="1726352"/>
                  </a:lnTo>
                  <a:lnTo>
                    <a:pt x="4285228" y="1723690"/>
                  </a:lnTo>
                  <a:close/>
                </a:path>
                <a:path w="17266920" h="11252200">
                  <a:moveTo>
                    <a:pt x="11848131" y="4947410"/>
                  </a:moveTo>
                  <a:lnTo>
                    <a:pt x="11845181" y="4946940"/>
                  </a:lnTo>
                  <a:lnTo>
                    <a:pt x="11842852" y="4948705"/>
                  </a:lnTo>
                  <a:lnTo>
                    <a:pt x="11840857" y="4950611"/>
                  </a:lnTo>
                  <a:lnTo>
                    <a:pt x="11840386" y="4953562"/>
                  </a:lnTo>
                  <a:lnTo>
                    <a:pt x="11843914" y="4958219"/>
                  </a:lnTo>
                  <a:lnTo>
                    <a:pt x="11844298" y="4959171"/>
                  </a:lnTo>
                  <a:lnTo>
                    <a:pt x="11845630" y="4959739"/>
                  </a:lnTo>
                  <a:lnTo>
                    <a:pt x="11846106" y="4959548"/>
                  </a:lnTo>
                  <a:lnTo>
                    <a:pt x="11847773" y="4960259"/>
                  </a:lnTo>
                  <a:lnTo>
                    <a:pt x="11849723" y="4960303"/>
                  </a:lnTo>
                  <a:lnTo>
                    <a:pt x="11851100" y="4958921"/>
                  </a:lnTo>
                  <a:lnTo>
                    <a:pt x="11853096" y="4957014"/>
                  </a:lnTo>
                  <a:lnTo>
                    <a:pt x="11853567" y="4954062"/>
                  </a:lnTo>
                  <a:lnTo>
                    <a:pt x="11850038" y="4949406"/>
                  </a:lnTo>
                  <a:lnTo>
                    <a:pt x="11848131" y="4947410"/>
                  </a:lnTo>
                  <a:close/>
                </a:path>
                <a:path w="17266920" h="11252200">
                  <a:moveTo>
                    <a:pt x="4368575" y="1743484"/>
                  </a:moveTo>
                  <a:lnTo>
                    <a:pt x="4365816" y="1743489"/>
                  </a:lnTo>
                  <a:lnTo>
                    <a:pt x="4363149" y="1742352"/>
                  </a:lnTo>
                  <a:lnTo>
                    <a:pt x="4360674" y="1741690"/>
                  </a:lnTo>
                  <a:lnTo>
                    <a:pt x="4357870" y="1743645"/>
                  </a:lnTo>
                  <a:lnTo>
                    <a:pt x="4357208" y="1746121"/>
                  </a:lnTo>
                  <a:lnTo>
                    <a:pt x="4357021" y="1748405"/>
                  </a:lnTo>
                  <a:lnTo>
                    <a:pt x="4357977" y="1750783"/>
                  </a:lnTo>
                  <a:lnTo>
                    <a:pt x="4360310" y="1751778"/>
                  </a:lnTo>
                  <a:lnTo>
                    <a:pt x="4360167" y="1752112"/>
                  </a:lnTo>
                  <a:lnTo>
                    <a:pt x="4361119" y="1751729"/>
                  </a:lnTo>
                  <a:lnTo>
                    <a:pt x="4363785" y="1752867"/>
                  </a:lnTo>
                  <a:lnTo>
                    <a:pt x="4366260" y="1753528"/>
                  </a:lnTo>
                  <a:lnTo>
                    <a:pt x="4369064" y="1751572"/>
                  </a:lnTo>
                  <a:lnTo>
                    <a:pt x="4369727" y="1749097"/>
                  </a:lnTo>
                  <a:lnTo>
                    <a:pt x="4370531" y="1746289"/>
                  </a:lnTo>
                  <a:lnTo>
                    <a:pt x="4368575" y="1743484"/>
                  </a:lnTo>
                  <a:close/>
                </a:path>
                <a:path w="17266920" h="11252200">
                  <a:moveTo>
                    <a:pt x="4452256" y="1763422"/>
                  </a:moveTo>
                  <a:lnTo>
                    <a:pt x="4449496" y="1763427"/>
                  </a:lnTo>
                  <a:lnTo>
                    <a:pt x="4446829" y="1762290"/>
                  </a:lnTo>
                  <a:lnTo>
                    <a:pt x="4444354" y="1761627"/>
                  </a:lnTo>
                  <a:lnTo>
                    <a:pt x="4441551" y="1763583"/>
                  </a:lnTo>
                  <a:lnTo>
                    <a:pt x="4440889" y="1766058"/>
                  </a:lnTo>
                  <a:lnTo>
                    <a:pt x="4440702" y="1768342"/>
                  </a:lnTo>
                  <a:lnTo>
                    <a:pt x="4441658" y="1770720"/>
                  </a:lnTo>
                  <a:lnTo>
                    <a:pt x="4443991" y="1771715"/>
                  </a:lnTo>
                  <a:lnTo>
                    <a:pt x="4443849" y="1772048"/>
                  </a:lnTo>
                  <a:lnTo>
                    <a:pt x="4444800" y="1771666"/>
                  </a:lnTo>
                  <a:lnTo>
                    <a:pt x="4447466" y="1772804"/>
                  </a:lnTo>
                  <a:lnTo>
                    <a:pt x="4449941" y="1773465"/>
                  </a:lnTo>
                  <a:lnTo>
                    <a:pt x="4452746" y="1771509"/>
                  </a:lnTo>
                  <a:lnTo>
                    <a:pt x="4453407" y="1769035"/>
                  </a:lnTo>
                  <a:lnTo>
                    <a:pt x="4454212" y="1766226"/>
                  </a:lnTo>
                  <a:lnTo>
                    <a:pt x="4452256" y="1763422"/>
                  </a:lnTo>
                  <a:close/>
                </a:path>
                <a:path w="17266920" h="11252200">
                  <a:moveTo>
                    <a:pt x="11793159" y="4881415"/>
                  </a:moveTo>
                  <a:lnTo>
                    <a:pt x="11789732" y="4881135"/>
                  </a:lnTo>
                  <a:lnTo>
                    <a:pt x="11787738" y="4883042"/>
                  </a:lnTo>
                  <a:lnTo>
                    <a:pt x="11785551" y="4884473"/>
                  </a:lnTo>
                  <a:lnTo>
                    <a:pt x="11785272" y="4887899"/>
                  </a:lnTo>
                  <a:lnTo>
                    <a:pt x="11787178" y="4889894"/>
                  </a:lnTo>
                  <a:lnTo>
                    <a:pt x="11788943" y="4892223"/>
                  </a:lnTo>
                  <a:lnTo>
                    <a:pt x="11789467" y="4892841"/>
                  </a:lnTo>
                  <a:lnTo>
                    <a:pt x="11790801" y="4893410"/>
                  </a:lnTo>
                  <a:lnTo>
                    <a:pt x="11790659" y="4893743"/>
                  </a:lnTo>
                  <a:lnTo>
                    <a:pt x="11792324" y="4894454"/>
                  </a:lnTo>
                  <a:lnTo>
                    <a:pt x="11794418" y="4894164"/>
                  </a:lnTo>
                  <a:lnTo>
                    <a:pt x="11795796" y="4892782"/>
                  </a:lnTo>
                  <a:lnTo>
                    <a:pt x="11797981" y="4891350"/>
                  </a:lnTo>
                  <a:lnTo>
                    <a:pt x="11798262" y="4887925"/>
                  </a:lnTo>
                  <a:lnTo>
                    <a:pt x="11796355" y="4885929"/>
                  </a:lnTo>
                  <a:lnTo>
                    <a:pt x="11794590" y="4883600"/>
                  </a:lnTo>
                  <a:lnTo>
                    <a:pt x="11793159" y="4881415"/>
                  </a:lnTo>
                  <a:close/>
                </a:path>
                <a:path w="17266920" h="11252200">
                  <a:moveTo>
                    <a:pt x="4535746" y="1782884"/>
                  </a:moveTo>
                  <a:lnTo>
                    <a:pt x="4532986" y="1782889"/>
                  </a:lnTo>
                  <a:lnTo>
                    <a:pt x="4530319" y="1781751"/>
                  </a:lnTo>
                  <a:lnTo>
                    <a:pt x="4527844" y="1781089"/>
                  </a:lnTo>
                  <a:lnTo>
                    <a:pt x="4525040" y="1783044"/>
                  </a:lnTo>
                  <a:lnTo>
                    <a:pt x="4524378" y="1785520"/>
                  </a:lnTo>
                  <a:lnTo>
                    <a:pt x="4524192" y="1787803"/>
                  </a:lnTo>
                  <a:lnTo>
                    <a:pt x="4525148" y="1790181"/>
                  </a:lnTo>
                  <a:lnTo>
                    <a:pt x="4527481" y="1791176"/>
                  </a:lnTo>
                  <a:lnTo>
                    <a:pt x="4527338" y="1791510"/>
                  </a:lnTo>
                  <a:lnTo>
                    <a:pt x="4528290" y="1791127"/>
                  </a:lnTo>
                  <a:lnTo>
                    <a:pt x="4530956" y="1792265"/>
                  </a:lnTo>
                  <a:lnTo>
                    <a:pt x="4533431" y="1792927"/>
                  </a:lnTo>
                  <a:lnTo>
                    <a:pt x="4536235" y="1790972"/>
                  </a:lnTo>
                  <a:lnTo>
                    <a:pt x="4536897" y="1788496"/>
                  </a:lnTo>
                  <a:lnTo>
                    <a:pt x="4537701" y="1785688"/>
                  </a:lnTo>
                  <a:lnTo>
                    <a:pt x="4535746" y="1782884"/>
                  </a:lnTo>
                  <a:close/>
                </a:path>
                <a:path w="17266920" h="11252200">
                  <a:moveTo>
                    <a:pt x="4619093" y="1802679"/>
                  </a:moveTo>
                  <a:lnTo>
                    <a:pt x="4616334" y="1802683"/>
                  </a:lnTo>
                  <a:lnTo>
                    <a:pt x="4613667" y="1801546"/>
                  </a:lnTo>
                  <a:lnTo>
                    <a:pt x="4611191" y="1800884"/>
                  </a:lnTo>
                  <a:lnTo>
                    <a:pt x="4608388" y="1802840"/>
                  </a:lnTo>
                  <a:lnTo>
                    <a:pt x="4607726" y="1805315"/>
                  </a:lnTo>
                  <a:lnTo>
                    <a:pt x="4607539" y="1807599"/>
                  </a:lnTo>
                  <a:lnTo>
                    <a:pt x="4608495" y="1809976"/>
                  </a:lnTo>
                  <a:lnTo>
                    <a:pt x="4610828" y="1810971"/>
                  </a:lnTo>
                  <a:lnTo>
                    <a:pt x="4610686" y="1811305"/>
                  </a:lnTo>
                  <a:lnTo>
                    <a:pt x="4611637" y="1810922"/>
                  </a:lnTo>
                  <a:lnTo>
                    <a:pt x="4614303" y="1812059"/>
                  </a:lnTo>
                  <a:lnTo>
                    <a:pt x="4616778" y="1812721"/>
                  </a:lnTo>
                  <a:lnTo>
                    <a:pt x="4619582" y="1810766"/>
                  </a:lnTo>
                  <a:lnTo>
                    <a:pt x="4620244" y="1808292"/>
                  </a:lnTo>
                  <a:lnTo>
                    <a:pt x="4621048" y="1805483"/>
                  </a:lnTo>
                  <a:lnTo>
                    <a:pt x="4619093" y="1802679"/>
                  </a:lnTo>
                  <a:close/>
                </a:path>
                <a:path w="17266920" h="11252200">
                  <a:moveTo>
                    <a:pt x="4702916" y="1822283"/>
                  </a:moveTo>
                  <a:lnTo>
                    <a:pt x="4700156" y="1822287"/>
                  </a:lnTo>
                  <a:lnTo>
                    <a:pt x="4697490" y="1821149"/>
                  </a:lnTo>
                  <a:lnTo>
                    <a:pt x="4695015" y="1820488"/>
                  </a:lnTo>
                  <a:lnTo>
                    <a:pt x="4692210" y="1822444"/>
                  </a:lnTo>
                  <a:lnTo>
                    <a:pt x="4691548" y="1824919"/>
                  </a:lnTo>
                  <a:lnTo>
                    <a:pt x="4691362" y="1827203"/>
                  </a:lnTo>
                  <a:lnTo>
                    <a:pt x="4692317" y="1829580"/>
                  </a:lnTo>
                  <a:lnTo>
                    <a:pt x="4694650" y="1830576"/>
                  </a:lnTo>
                  <a:lnTo>
                    <a:pt x="4694508" y="1830909"/>
                  </a:lnTo>
                  <a:lnTo>
                    <a:pt x="4695460" y="1830527"/>
                  </a:lnTo>
                  <a:lnTo>
                    <a:pt x="4698126" y="1831664"/>
                  </a:lnTo>
                  <a:lnTo>
                    <a:pt x="4700602" y="1832326"/>
                  </a:lnTo>
                  <a:lnTo>
                    <a:pt x="4703405" y="1830371"/>
                  </a:lnTo>
                  <a:lnTo>
                    <a:pt x="4704067" y="1827895"/>
                  </a:lnTo>
                  <a:lnTo>
                    <a:pt x="4704872" y="1825086"/>
                  </a:lnTo>
                  <a:lnTo>
                    <a:pt x="4702916" y="1822283"/>
                  </a:lnTo>
                  <a:close/>
                </a:path>
                <a:path w="17266920" h="11252200">
                  <a:moveTo>
                    <a:pt x="11736143" y="4816517"/>
                  </a:moveTo>
                  <a:lnTo>
                    <a:pt x="11733049" y="4816378"/>
                  </a:lnTo>
                  <a:lnTo>
                    <a:pt x="11729059" y="4820192"/>
                  </a:lnTo>
                  <a:lnTo>
                    <a:pt x="11728922" y="4823284"/>
                  </a:lnTo>
                  <a:lnTo>
                    <a:pt x="11732735" y="4827275"/>
                  </a:lnTo>
                  <a:lnTo>
                    <a:pt x="11733259" y="4827893"/>
                  </a:lnTo>
                  <a:lnTo>
                    <a:pt x="11736258" y="4829172"/>
                  </a:lnTo>
                  <a:lnTo>
                    <a:pt x="11738352" y="4828883"/>
                  </a:lnTo>
                  <a:lnTo>
                    <a:pt x="11739730" y="4827501"/>
                  </a:lnTo>
                  <a:lnTo>
                    <a:pt x="11741725" y="4825595"/>
                  </a:lnTo>
                  <a:lnTo>
                    <a:pt x="11741862" y="4822501"/>
                  </a:lnTo>
                  <a:lnTo>
                    <a:pt x="11736143" y="4816517"/>
                  </a:lnTo>
                  <a:close/>
                </a:path>
                <a:path w="17266920" h="11252200">
                  <a:moveTo>
                    <a:pt x="4786739" y="1841887"/>
                  </a:moveTo>
                  <a:lnTo>
                    <a:pt x="4783646" y="1841749"/>
                  </a:lnTo>
                  <a:lnTo>
                    <a:pt x="4780979" y="1840612"/>
                  </a:lnTo>
                  <a:lnTo>
                    <a:pt x="4778504" y="1839950"/>
                  </a:lnTo>
                  <a:lnTo>
                    <a:pt x="4775700" y="1841905"/>
                  </a:lnTo>
                  <a:lnTo>
                    <a:pt x="4775038" y="1844381"/>
                  </a:lnTo>
                  <a:lnTo>
                    <a:pt x="4774852" y="1846665"/>
                  </a:lnTo>
                  <a:lnTo>
                    <a:pt x="4775807" y="1849042"/>
                  </a:lnTo>
                  <a:lnTo>
                    <a:pt x="4778140" y="1850037"/>
                  </a:lnTo>
                  <a:lnTo>
                    <a:pt x="4777998" y="1850370"/>
                  </a:lnTo>
                  <a:lnTo>
                    <a:pt x="4778949" y="1849988"/>
                  </a:lnTo>
                  <a:lnTo>
                    <a:pt x="4781616" y="1851126"/>
                  </a:lnTo>
                  <a:lnTo>
                    <a:pt x="4784092" y="1851788"/>
                  </a:lnTo>
                  <a:lnTo>
                    <a:pt x="4786895" y="1849833"/>
                  </a:lnTo>
                  <a:lnTo>
                    <a:pt x="4787557" y="1847357"/>
                  </a:lnTo>
                  <a:lnTo>
                    <a:pt x="4788361" y="1844549"/>
                  </a:lnTo>
                  <a:lnTo>
                    <a:pt x="4786739" y="1841887"/>
                  </a:lnTo>
                  <a:close/>
                </a:path>
                <a:path w="17266920" h="11252200">
                  <a:moveTo>
                    <a:pt x="4870419" y="1861825"/>
                  </a:moveTo>
                  <a:lnTo>
                    <a:pt x="4867327" y="1861686"/>
                  </a:lnTo>
                  <a:lnTo>
                    <a:pt x="4864660" y="1860549"/>
                  </a:lnTo>
                  <a:lnTo>
                    <a:pt x="4862185" y="1859887"/>
                  </a:lnTo>
                  <a:lnTo>
                    <a:pt x="4859381" y="1861843"/>
                  </a:lnTo>
                  <a:lnTo>
                    <a:pt x="4858719" y="1864318"/>
                  </a:lnTo>
                  <a:lnTo>
                    <a:pt x="4858532" y="1866602"/>
                  </a:lnTo>
                  <a:lnTo>
                    <a:pt x="4859488" y="1868980"/>
                  </a:lnTo>
                  <a:lnTo>
                    <a:pt x="4861821" y="1869975"/>
                  </a:lnTo>
                  <a:lnTo>
                    <a:pt x="4861679" y="1870309"/>
                  </a:lnTo>
                  <a:lnTo>
                    <a:pt x="4862630" y="1869926"/>
                  </a:lnTo>
                  <a:lnTo>
                    <a:pt x="4865296" y="1871064"/>
                  </a:lnTo>
                  <a:lnTo>
                    <a:pt x="4867771" y="1871725"/>
                  </a:lnTo>
                  <a:lnTo>
                    <a:pt x="4870576" y="1869769"/>
                  </a:lnTo>
                  <a:lnTo>
                    <a:pt x="4871238" y="1867295"/>
                  </a:lnTo>
                  <a:lnTo>
                    <a:pt x="4872042" y="1864486"/>
                  </a:lnTo>
                  <a:lnTo>
                    <a:pt x="4870419" y="1861825"/>
                  </a:lnTo>
                  <a:close/>
                </a:path>
                <a:path w="17266920" h="11252200">
                  <a:moveTo>
                    <a:pt x="11678082" y="4753141"/>
                  </a:moveTo>
                  <a:lnTo>
                    <a:pt x="11674988" y="4753004"/>
                  </a:lnTo>
                  <a:lnTo>
                    <a:pt x="11670998" y="4756817"/>
                  </a:lnTo>
                  <a:lnTo>
                    <a:pt x="11670860" y="4759910"/>
                  </a:lnTo>
                  <a:lnTo>
                    <a:pt x="11674674" y="4763901"/>
                  </a:lnTo>
                  <a:lnTo>
                    <a:pt x="11675199" y="4764519"/>
                  </a:lnTo>
                  <a:lnTo>
                    <a:pt x="11678198" y="4765798"/>
                  </a:lnTo>
                  <a:lnTo>
                    <a:pt x="11680292" y="4765509"/>
                  </a:lnTo>
                  <a:lnTo>
                    <a:pt x="11681668" y="4764126"/>
                  </a:lnTo>
                  <a:lnTo>
                    <a:pt x="11683664" y="4762219"/>
                  </a:lnTo>
                  <a:lnTo>
                    <a:pt x="11683801" y="4759127"/>
                  </a:lnTo>
                  <a:lnTo>
                    <a:pt x="11678082" y="4753141"/>
                  </a:lnTo>
                  <a:close/>
                </a:path>
                <a:path w="17266920" h="11252200">
                  <a:moveTo>
                    <a:pt x="4953909" y="1881286"/>
                  </a:moveTo>
                  <a:lnTo>
                    <a:pt x="4951149" y="1881291"/>
                  </a:lnTo>
                  <a:lnTo>
                    <a:pt x="4948483" y="1880153"/>
                  </a:lnTo>
                  <a:lnTo>
                    <a:pt x="4946007" y="1879492"/>
                  </a:lnTo>
                  <a:lnTo>
                    <a:pt x="4943203" y="1881446"/>
                  </a:lnTo>
                  <a:lnTo>
                    <a:pt x="4942541" y="1883922"/>
                  </a:lnTo>
                  <a:lnTo>
                    <a:pt x="4942355" y="1886206"/>
                  </a:lnTo>
                  <a:lnTo>
                    <a:pt x="4943310" y="1888583"/>
                  </a:lnTo>
                  <a:lnTo>
                    <a:pt x="4945644" y="1889579"/>
                  </a:lnTo>
                  <a:lnTo>
                    <a:pt x="4945502" y="1889912"/>
                  </a:lnTo>
                  <a:lnTo>
                    <a:pt x="4946453" y="1889530"/>
                  </a:lnTo>
                  <a:lnTo>
                    <a:pt x="4949119" y="1890667"/>
                  </a:lnTo>
                  <a:lnTo>
                    <a:pt x="4951595" y="1891329"/>
                  </a:lnTo>
                  <a:lnTo>
                    <a:pt x="4954398" y="1889374"/>
                  </a:lnTo>
                  <a:lnTo>
                    <a:pt x="4955061" y="1886898"/>
                  </a:lnTo>
                  <a:lnTo>
                    <a:pt x="4955865" y="1884090"/>
                  </a:lnTo>
                  <a:lnTo>
                    <a:pt x="4953909" y="1881286"/>
                  </a:lnTo>
                  <a:close/>
                </a:path>
                <a:path w="17266920" h="11252200">
                  <a:moveTo>
                    <a:pt x="5037732" y="1900889"/>
                  </a:moveTo>
                  <a:lnTo>
                    <a:pt x="5034639" y="1900752"/>
                  </a:lnTo>
                  <a:lnTo>
                    <a:pt x="5031972" y="1899615"/>
                  </a:lnTo>
                  <a:lnTo>
                    <a:pt x="5029497" y="1898953"/>
                  </a:lnTo>
                  <a:lnTo>
                    <a:pt x="5026693" y="1900909"/>
                  </a:lnTo>
                  <a:lnTo>
                    <a:pt x="5026031" y="1903383"/>
                  </a:lnTo>
                  <a:lnTo>
                    <a:pt x="5025845" y="1905668"/>
                  </a:lnTo>
                  <a:lnTo>
                    <a:pt x="5026800" y="1908045"/>
                  </a:lnTo>
                  <a:lnTo>
                    <a:pt x="5029134" y="1909040"/>
                  </a:lnTo>
                  <a:lnTo>
                    <a:pt x="5028992" y="1909373"/>
                  </a:lnTo>
                  <a:lnTo>
                    <a:pt x="5029943" y="1908991"/>
                  </a:lnTo>
                  <a:lnTo>
                    <a:pt x="5032609" y="1910129"/>
                  </a:lnTo>
                  <a:lnTo>
                    <a:pt x="5035084" y="1910792"/>
                  </a:lnTo>
                  <a:lnTo>
                    <a:pt x="5037888" y="1908835"/>
                  </a:lnTo>
                  <a:lnTo>
                    <a:pt x="5038550" y="1906361"/>
                  </a:lnTo>
                  <a:lnTo>
                    <a:pt x="5039354" y="1903552"/>
                  </a:lnTo>
                  <a:lnTo>
                    <a:pt x="5037732" y="1900889"/>
                  </a:lnTo>
                  <a:close/>
                </a:path>
                <a:path w="17266920" h="11252200">
                  <a:moveTo>
                    <a:pt x="5121222" y="1920351"/>
                  </a:moveTo>
                  <a:lnTo>
                    <a:pt x="5118462" y="1920356"/>
                  </a:lnTo>
                  <a:lnTo>
                    <a:pt x="5115796" y="1919218"/>
                  </a:lnTo>
                  <a:lnTo>
                    <a:pt x="5113320" y="1918556"/>
                  </a:lnTo>
                  <a:lnTo>
                    <a:pt x="5110516" y="1920513"/>
                  </a:lnTo>
                  <a:lnTo>
                    <a:pt x="5109854" y="1922988"/>
                  </a:lnTo>
                  <a:lnTo>
                    <a:pt x="5109668" y="1925272"/>
                  </a:lnTo>
                  <a:lnTo>
                    <a:pt x="5110624" y="1927650"/>
                  </a:lnTo>
                  <a:lnTo>
                    <a:pt x="5112957" y="1928645"/>
                  </a:lnTo>
                  <a:lnTo>
                    <a:pt x="5112815" y="1928978"/>
                  </a:lnTo>
                  <a:lnTo>
                    <a:pt x="5113765" y="1928596"/>
                  </a:lnTo>
                  <a:lnTo>
                    <a:pt x="5116431" y="1929733"/>
                  </a:lnTo>
                  <a:lnTo>
                    <a:pt x="5118907" y="1930395"/>
                  </a:lnTo>
                  <a:lnTo>
                    <a:pt x="5121711" y="1928440"/>
                  </a:lnTo>
                  <a:lnTo>
                    <a:pt x="5122373" y="1925964"/>
                  </a:lnTo>
                  <a:lnTo>
                    <a:pt x="5123177" y="1923155"/>
                  </a:lnTo>
                  <a:lnTo>
                    <a:pt x="5121222" y="1920351"/>
                  </a:lnTo>
                  <a:close/>
                </a:path>
                <a:path w="17266920" h="11252200">
                  <a:moveTo>
                    <a:pt x="11618976" y="4691292"/>
                  </a:moveTo>
                  <a:lnTo>
                    <a:pt x="11615884" y="4691153"/>
                  </a:lnTo>
                  <a:lnTo>
                    <a:pt x="11611893" y="4694967"/>
                  </a:lnTo>
                  <a:lnTo>
                    <a:pt x="11611756" y="4698060"/>
                  </a:lnTo>
                  <a:lnTo>
                    <a:pt x="11615569" y="4702051"/>
                  </a:lnTo>
                  <a:lnTo>
                    <a:pt x="11615760" y="4702526"/>
                  </a:lnTo>
                  <a:lnTo>
                    <a:pt x="11617093" y="4703095"/>
                  </a:lnTo>
                  <a:lnTo>
                    <a:pt x="11616951" y="4703428"/>
                  </a:lnTo>
                  <a:lnTo>
                    <a:pt x="11618952" y="4704282"/>
                  </a:lnTo>
                  <a:lnTo>
                    <a:pt x="11621187" y="4703659"/>
                  </a:lnTo>
                  <a:lnTo>
                    <a:pt x="11622565" y="4702277"/>
                  </a:lnTo>
                  <a:lnTo>
                    <a:pt x="11624559" y="4700370"/>
                  </a:lnTo>
                  <a:lnTo>
                    <a:pt x="11624696" y="4697277"/>
                  </a:lnTo>
                  <a:lnTo>
                    <a:pt x="11618976" y="4691292"/>
                  </a:lnTo>
                  <a:close/>
                </a:path>
                <a:path w="17266920" h="11252200">
                  <a:moveTo>
                    <a:pt x="5205044" y="1939955"/>
                  </a:moveTo>
                  <a:lnTo>
                    <a:pt x="5202285" y="1939960"/>
                  </a:lnTo>
                  <a:lnTo>
                    <a:pt x="5199618" y="1938823"/>
                  </a:lnTo>
                  <a:lnTo>
                    <a:pt x="5197143" y="1938161"/>
                  </a:lnTo>
                  <a:lnTo>
                    <a:pt x="5194339" y="1940116"/>
                  </a:lnTo>
                  <a:lnTo>
                    <a:pt x="5193677" y="1942592"/>
                  </a:lnTo>
                  <a:lnTo>
                    <a:pt x="5193491" y="1944876"/>
                  </a:lnTo>
                  <a:lnTo>
                    <a:pt x="5194446" y="1947253"/>
                  </a:lnTo>
                  <a:lnTo>
                    <a:pt x="5196780" y="1948248"/>
                  </a:lnTo>
                  <a:lnTo>
                    <a:pt x="5196638" y="1948582"/>
                  </a:lnTo>
                  <a:lnTo>
                    <a:pt x="5197588" y="1948201"/>
                  </a:lnTo>
                  <a:lnTo>
                    <a:pt x="5200254" y="1949338"/>
                  </a:lnTo>
                  <a:lnTo>
                    <a:pt x="5202729" y="1950000"/>
                  </a:lnTo>
                  <a:lnTo>
                    <a:pt x="5205533" y="1948043"/>
                  </a:lnTo>
                  <a:lnTo>
                    <a:pt x="5206196" y="1945568"/>
                  </a:lnTo>
                  <a:lnTo>
                    <a:pt x="5207000" y="1942760"/>
                  </a:lnTo>
                  <a:lnTo>
                    <a:pt x="5205044" y="1939955"/>
                  </a:lnTo>
                  <a:close/>
                </a:path>
                <a:path w="17266920" h="11252200">
                  <a:moveTo>
                    <a:pt x="5288868" y="1959559"/>
                  </a:moveTo>
                  <a:lnTo>
                    <a:pt x="5286108" y="1959564"/>
                  </a:lnTo>
                  <a:lnTo>
                    <a:pt x="5283442" y="1958427"/>
                  </a:lnTo>
                  <a:lnTo>
                    <a:pt x="5280966" y="1957765"/>
                  </a:lnTo>
                  <a:lnTo>
                    <a:pt x="5278162" y="1959721"/>
                  </a:lnTo>
                  <a:lnTo>
                    <a:pt x="5277500" y="1962195"/>
                  </a:lnTo>
                  <a:lnTo>
                    <a:pt x="5277314" y="1964480"/>
                  </a:lnTo>
                  <a:lnTo>
                    <a:pt x="5278269" y="1966858"/>
                  </a:lnTo>
                  <a:lnTo>
                    <a:pt x="5280602" y="1967853"/>
                  </a:lnTo>
                  <a:lnTo>
                    <a:pt x="5280460" y="1968186"/>
                  </a:lnTo>
                  <a:lnTo>
                    <a:pt x="5281411" y="1967804"/>
                  </a:lnTo>
                  <a:lnTo>
                    <a:pt x="5284078" y="1968941"/>
                  </a:lnTo>
                  <a:lnTo>
                    <a:pt x="5286553" y="1969603"/>
                  </a:lnTo>
                  <a:lnTo>
                    <a:pt x="5289357" y="1967647"/>
                  </a:lnTo>
                  <a:lnTo>
                    <a:pt x="5290019" y="1965173"/>
                  </a:lnTo>
                  <a:lnTo>
                    <a:pt x="5290823" y="1962363"/>
                  </a:lnTo>
                  <a:lnTo>
                    <a:pt x="5288868" y="1959559"/>
                  </a:lnTo>
                  <a:close/>
                </a:path>
                <a:path w="17266920" h="11252200">
                  <a:moveTo>
                    <a:pt x="11557161" y="4630255"/>
                  </a:moveTo>
                  <a:lnTo>
                    <a:pt x="11553926" y="4630451"/>
                  </a:lnTo>
                  <a:lnTo>
                    <a:pt x="11549935" y="4634264"/>
                  </a:lnTo>
                  <a:lnTo>
                    <a:pt x="11550132" y="4637499"/>
                  </a:lnTo>
                  <a:lnTo>
                    <a:pt x="11552039" y="4639494"/>
                  </a:lnTo>
                  <a:lnTo>
                    <a:pt x="11554278" y="4641632"/>
                  </a:lnTo>
                  <a:lnTo>
                    <a:pt x="11555945" y="4642343"/>
                  </a:lnTo>
                  <a:lnTo>
                    <a:pt x="11555469" y="4642534"/>
                  </a:lnTo>
                  <a:lnTo>
                    <a:pt x="11557469" y="4643387"/>
                  </a:lnTo>
                  <a:lnTo>
                    <a:pt x="11559705" y="4642765"/>
                  </a:lnTo>
                  <a:lnTo>
                    <a:pt x="11561082" y="4641382"/>
                  </a:lnTo>
                  <a:lnTo>
                    <a:pt x="11563077" y="4639476"/>
                  </a:lnTo>
                  <a:lnTo>
                    <a:pt x="11562881" y="4636240"/>
                  </a:lnTo>
                  <a:lnTo>
                    <a:pt x="11557161" y="4630255"/>
                  </a:lnTo>
                  <a:close/>
                </a:path>
                <a:path w="17266920" h="11252200">
                  <a:moveTo>
                    <a:pt x="5372548" y="1979497"/>
                  </a:moveTo>
                  <a:lnTo>
                    <a:pt x="5369788" y="1979502"/>
                  </a:lnTo>
                  <a:lnTo>
                    <a:pt x="5367122" y="1978364"/>
                  </a:lnTo>
                  <a:lnTo>
                    <a:pt x="5364646" y="1977703"/>
                  </a:lnTo>
                  <a:lnTo>
                    <a:pt x="5361842" y="1979657"/>
                  </a:lnTo>
                  <a:lnTo>
                    <a:pt x="5361181" y="1982132"/>
                  </a:lnTo>
                  <a:lnTo>
                    <a:pt x="5360994" y="1984417"/>
                  </a:lnTo>
                  <a:lnTo>
                    <a:pt x="5361950" y="1986794"/>
                  </a:lnTo>
                  <a:lnTo>
                    <a:pt x="5364283" y="1987790"/>
                  </a:lnTo>
                  <a:lnTo>
                    <a:pt x="5364141" y="1988123"/>
                  </a:lnTo>
                  <a:lnTo>
                    <a:pt x="5365092" y="1987741"/>
                  </a:lnTo>
                  <a:lnTo>
                    <a:pt x="5367759" y="1988878"/>
                  </a:lnTo>
                  <a:lnTo>
                    <a:pt x="5370234" y="1989540"/>
                  </a:lnTo>
                  <a:lnTo>
                    <a:pt x="5373038" y="1987584"/>
                  </a:lnTo>
                  <a:lnTo>
                    <a:pt x="5373700" y="1985109"/>
                  </a:lnTo>
                  <a:lnTo>
                    <a:pt x="5374504" y="1982301"/>
                  </a:lnTo>
                  <a:lnTo>
                    <a:pt x="5372548" y="1979497"/>
                  </a:lnTo>
                  <a:close/>
                </a:path>
                <a:path w="17266920" h="11252200">
                  <a:moveTo>
                    <a:pt x="5456371" y="1999100"/>
                  </a:moveTo>
                  <a:lnTo>
                    <a:pt x="5453611" y="1999105"/>
                  </a:lnTo>
                  <a:lnTo>
                    <a:pt x="5450945" y="1997968"/>
                  </a:lnTo>
                  <a:lnTo>
                    <a:pt x="5448469" y="1997306"/>
                  </a:lnTo>
                  <a:lnTo>
                    <a:pt x="5445665" y="1999262"/>
                  </a:lnTo>
                  <a:lnTo>
                    <a:pt x="5445004" y="2001737"/>
                  </a:lnTo>
                  <a:lnTo>
                    <a:pt x="5444817" y="2004021"/>
                  </a:lnTo>
                  <a:lnTo>
                    <a:pt x="5445773" y="2006398"/>
                  </a:lnTo>
                  <a:lnTo>
                    <a:pt x="5448106" y="2007393"/>
                  </a:lnTo>
                  <a:lnTo>
                    <a:pt x="5447964" y="2007727"/>
                  </a:lnTo>
                  <a:lnTo>
                    <a:pt x="5448915" y="2007344"/>
                  </a:lnTo>
                  <a:lnTo>
                    <a:pt x="5451581" y="2008482"/>
                  </a:lnTo>
                  <a:lnTo>
                    <a:pt x="5454057" y="2009144"/>
                  </a:lnTo>
                  <a:lnTo>
                    <a:pt x="5456860" y="2007189"/>
                  </a:lnTo>
                  <a:lnTo>
                    <a:pt x="5457523" y="2004713"/>
                  </a:lnTo>
                  <a:lnTo>
                    <a:pt x="5458326" y="2001905"/>
                  </a:lnTo>
                  <a:lnTo>
                    <a:pt x="5456371" y="1999100"/>
                  </a:lnTo>
                  <a:close/>
                </a:path>
                <a:path w="17266920" h="11252200">
                  <a:moveTo>
                    <a:pt x="11494635" y="4570886"/>
                  </a:moveTo>
                  <a:lnTo>
                    <a:pt x="11491733" y="4571223"/>
                  </a:lnTo>
                  <a:lnTo>
                    <a:pt x="11489738" y="4573130"/>
                  </a:lnTo>
                  <a:lnTo>
                    <a:pt x="11487600" y="4575370"/>
                  </a:lnTo>
                  <a:lnTo>
                    <a:pt x="11487938" y="4578271"/>
                  </a:lnTo>
                  <a:lnTo>
                    <a:pt x="11489845" y="4580267"/>
                  </a:lnTo>
                  <a:lnTo>
                    <a:pt x="11492085" y="4582404"/>
                  </a:lnTo>
                  <a:lnTo>
                    <a:pt x="11493751" y="4583115"/>
                  </a:lnTo>
                  <a:lnTo>
                    <a:pt x="11493609" y="4583449"/>
                  </a:lnTo>
                  <a:lnTo>
                    <a:pt x="11495609" y="4584302"/>
                  </a:lnTo>
                  <a:lnTo>
                    <a:pt x="11497702" y="4584012"/>
                  </a:lnTo>
                  <a:lnTo>
                    <a:pt x="11499222" y="4582296"/>
                  </a:lnTo>
                  <a:lnTo>
                    <a:pt x="11501358" y="4580057"/>
                  </a:lnTo>
                  <a:lnTo>
                    <a:pt x="11501021" y="4577155"/>
                  </a:lnTo>
                  <a:lnTo>
                    <a:pt x="11499114" y="4575159"/>
                  </a:lnTo>
                  <a:lnTo>
                    <a:pt x="11494635" y="4570886"/>
                  </a:lnTo>
                  <a:close/>
                </a:path>
                <a:path w="17266920" h="11252200">
                  <a:moveTo>
                    <a:pt x="5540385" y="2019180"/>
                  </a:moveTo>
                  <a:lnTo>
                    <a:pt x="5537292" y="2019042"/>
                  </a:lnTo>
                  <a:lnTo>
                    <a:pt x="5534626" y="2017905"/>
                  </a:lnTo>
                  <a:lnTo>
                    <a:pt x="5532151" y="2017243"/>
                  </a:lnTo>
                  <a:lnTo>
                    <a:pt x="5529488" y="2018866"/>
                  </a:lnTo>
                  <a:lnTo>
                    <a:pt x="5528685" y="2021674"/>
                  </a:lnTo>
                  <a:lnTo>
                    <a:pt x="5528498" y="2023958"/>
                  </a:lnTo>
                  <a:lnTo>
                    <a:pt x="5529453" y="2026336"/>
                  </a:lnTo>
                  <a:lnTo>
                    <a:pt x="5531787" y="2027332"/>
                  </a:lnTo>
                  <a:lnTo>
                    <a:pt x="5531645" y="2027664"/>
                  </a:lnTo>
                  <a:lnTo>
                    <a:pt x="5532595" y="2027282"/>
                  </a:lnTo>
                  <a:lnTo>
                    <a:pt x="5535262" y="2028420"/>
                  </a:lnTo>
                  <a:lnTo>
                    <a:pt x="5537737" y="2029082"/>
                  </a:lnTo>
                  <a:lnTo>
                    <a:pt x="5540542" y="2027126"/>
                  </a:lnTo>
                  <a:lnTo>
                    <a:pt x="5541203" y="2024651"/>
                  </a:lnTo>
                  <a:lnTo>
                    <a:pt x="5542007" y="2021842"/>
                  </a:lnTo>
                  <a:lnTo>
                    <a:pt x="5540385" y="2019180"/>
                  </a:lnTo>
                  <a:close/>
                </a:path>
                <a:path w="17266920" h="11252200">
                  <a:moveTo>
                    <a:pt x="5624066" y="2039118"/>
                  </a:moveTo>
                  <a:lnTo>
                    <a:pt x="5621306" y="2039121"/>
                  </a:lnTo>
                  <a:lnTo>
                    <a:pt x="5618640" y="2037984"/>
                  </a:lnTo>
                  <a:lnTo>
                    <a:pt x="5616165" y="2037322"/>
                  </a:lnTo>
                  <a:lnTo>
                    <a:pt x="5613503" y="2038945"/>
                  </a:lnTo>
                  <a:lnTo>
                    <a:pt x="5612698" y="2041754"/>
                  </a:lnTo>
                  <a:lnTo>
                    <a:pt x="5612512" y="2044037"/>
                  </a:lnTo>
                  <a:lnTo>
                    <a:pt x="5613468" y="2046415"/>
                  </a:lnTo>
                  <a:lnTo>
                    <a:pt x="5615801" y="2047410"/>
                  </a:lnTo>
                  <a:lnTo>
                    <a:pt x="5615659" y="2047744"/>
                  </a:lnTo>
                  <a:lnTo>
                    <a:pt x="5616610" y="2047361"/>
                  </a:lnTo>
                  <a:lnTo>
                    <a:pt x="5619276" y="2048499"/>
                  </a:lnTo>
                  <a:lnTo>
                    <a:pt x="5621751" y="2049161"/>
                  </a:lnTo>
                  <a:lnTo>
                    <a:pt x="5624413" y="2047539"/>
                  </a:lnTo>
                  <a:lnTo>
                    <a:pt x="5626022" y="2041921"/>
                  </a:lnTo>
                  <a:lnTo>
                    <a:pt x="5624066" y="2039118"/>
                  </a:lnTo>
                  <a:close/>
                </a:path>
                <a:path w="17266920" h="11252200">
                  <a:moveTo>
                    <a:pt x="11430922" y="4513373"/>
                  </a:moveTo>
                  <a:lnTo>
                    <a:pt x="11427687" y="4513569"/>
                  </a:lnTo>
                  <a:lnTo>
                    <a:pt x="11424363" y="4517666"/>
                  </a:lnTo>
                  <a:lnTo>
                    <a:pt x="11424558" y="4520902"/>
                  </a:lnTo>
                  <a:lnTo>
                    <a:pt x="11426607" y="4522563"/>
                  </a:lnTo>
                  <a:lnTo>
                    <a:pt x="11428847" y="4524701"/>
                  </a:lnTo>
                  <a:lnTo>
                    <a:pt x="11432179" y="4526123"/>
                  </a:lnTo>
                  <a:lnTo>
                    <a:pt x="11434273" y="4525834"/>
                  </a:lnTo>
                  <a:lnTo>
                    <a:pt x="11435793" y="4524118"/>
                  </a:lnTo>
                  <a:lnTo>
                    <a:pt x="11437455" y="4522069"/>
                  </a:lnTo>
                  <a:lnTo>
                    <a:pt x="11437259" y="4518834"/>
                  </a:lnTo>
                  <a:lnTo>
                    <a:pt x="11435211" y="4517172"/>
                  </a:lnTo>
                  <a:lnTo>
                    <a:pt x="11432970" y="4515035"/>
                  </a:lnTo>
                  <a:lnTo>
                    <a:pt x="11430922" y="4513373"/>
                  </a:lnTo>
                  <a:close/>
                </a:path>
                <a:path w="17266920" h="11252200">
                  <a:moveTo>
                    <a:pt x="5707746" y="2059054"/>
                  </a:moveTo>
                  <a:lnTo>
                    <a:pt x="5704987" y="2059059"/>
                  </a:lnTo>
                  <a:lnTo>
                    <a:pt x="5702321" y="2057922"/>
                  </a:lnTo>
                  <a:lnTo>
                    <a:pt x="5699845" y="2057260"/>
                  </a:lnTo>
                  <a:lnTo>
                    <a:pt x="5697042" y="2059215"/>
                  </a:lnTo>
                  <a:lnTo>
                    <a:pt x="5696380" y="2061691"/>
                  </a:lnTo>
                  <a:lnTo>
                    <a:pt x="5696193" y="2063976"/>
                  </a:lnTo>
                  <a:lnTo>
                    <a:pt x="5697149" y="2066352"/>
                  </a:lnTo>
                  <a:lnTo>
                    <a:pt x="5699482" y="2067347"/>
                  </a:lnTo>
                  <a:lnTo>
                    <a:pt x="5699340" y="2067681"/>
                  </a:lnTo>
                  <a:lnTo>
                    <a:pt x="5700290" y="2067298"/>
                  </a:lnTo>
                  <a:lnTo>
                    <a:pt x="5702957" y="2068436"/>
                  </a:lnTo>
                  <a:lnTo>
                    <a:pt x="5705432" y="2069098"/>
                  </a:lnTo>
                  <a:lnTo>
                    <a:pt x="5708094" y="2067476"/>
                  </a:lnTo>
                  <a:lnTo>
                    <a:pt x="5709702" y="2061859"/>
                  </a:lnTo>
                  <a:lnTo>
                    <a:pt x="5707746" y="2059054"/>
                  </a:lnTo>
                  <a:close/>
                </a:path>
                <a:path w="17266920" h="11252200">
                  <a:moveTo>
                    <a:pt x="11365832" y="4457242"/>
                  </a:moveTo>
                  <a:lnTo>
                    <a:pt x="11362596" y="4457438"/>
                  </a:lnTo>
                  <a:lnTo>
                    <a:pt x="11359272" y="4461536"/>
                  </a:lnTo>
                  <a:lnTo>
                    <a:pt x="11359468" y="4464771"/>
                  </a:lnTo>
                  <a:lnTo>
                    <a:pt x="11361516" y="4466433"/>
                  </a:lnTo>
                  <a:lnTo>
                    <a:pt x="11363899" y="4468237"/>
                  </a:lnTo>
                  <a:lnTo>
                    <a:pt x="11365232" y="4468806"/>
                  </a:lnTo>
                  <a:lnTo>
                    <a:pt x="11365090" y="4469140"/>
                  </a:lnTo>
                  <a:lnTo>
                    <a:pt x="11367090" y="4469993"/>
                  </a:lnTo>
                  <a:lnTo>
                    <a:pt x="11369325" y="4469370"/>
                  </a:lnTo>
                  <a:lnTo>
                    <a:pt x="11370845" y="4467654"/>
                  </a:lnTo>
                  <a:lnTo>
                    <a:pt x="11372507" y="4465605"/>
                  </a:lnTo>
                  <a:lnTo>
                    <a:pt x="11372310" y="4462370"/>
                  </a:lnTo>
                  <a:lnTo>
                    <a:pt x="11370261" y="4460708"/>
                  </a:lnTo>
                  <a:lnTo>
                    <a:pt x="11367880" y="4458904"/>
                  </a:lnTo>
                  <a:lnTo>
                    <a:pt x="11365832" y="4457242"/>
                  </a:lnTo>
                  <a:close/>
                </a:path>
                <a:path w="17266920" h="11252200">
                  <a:moveTo>
                    <a:pt x="5791760" y="2079135"/>
                  </a:moveTo>
                  <a:lnTo>
                    <a:pt x="5789001" y="2079139"/>
                  </a:lnTo>
                  <a:lnTo>
                    <a:pt x="5786335" y="2078001"/>
                  </a:lnTo>
                  <a:lnTo>
                    <a:pt x="5783859" y="2077339"/>
                  </a:lnTo>
                  <a:lnTo>
                    <a:pt x="5781197" y="2078962"/>
                  </a:lnTo>
                  <a:lnTo>
                    <a:pt x="5780393" y="2081770"/>
                  </a:lnTo>
                  <a:lnTo>
                    <a:pt x="5780207" y="2084055"/>
                  </a:lnTo>
                  <a:lnTo>
                    <a:pt x="5781162" y="2086432"/>
                  </a:lnTo>
                  <a:lnTo>
                    <a:pt x="5783495" y="2087427"/>
                  </a:lnTo>
                  <a:lnTo>
                    <a:pt x="5783353" y="2087761"/>
                  </a:lnTo>
                  <a:lnTo>
                    <a:pt x="5784304" y="2087378"/>
                  </a:lnTo>
                  <a:lnTo>
                    <a:pt x="5786971" y="2088516"/>
                  </a:lnTo>
                  <a:lnTo>
                    <a:pt x="5789446" y="2089178"/>
                  </a:lnTo>
                  <a:lnTo>
                    <a:pt x="5792250" y="2087222"/>
                  </a:lnTo>
                  <a:lnTo>
                    <a:pt x="5792912" y="2084747"/>
                  </a:lnTo>
                  <a:lnTo>
                    <a:pt x="5793716" y="2081938"/>
                  </a:lnTo>
                  <a:lnTo>
                    <a:pt x="5791760" y="2079135"/>
                  </a:lnTo>
                  <a:close/>
                </a:path>
                <a:path w="17266920" h="11252200">
                  <a:moveTo>
                    <a:pt x="5875632" y="2099547"/>
                  </a:moveTo>
                  <a:lnTo>
                    <a:pt x="5872539" y="2099410"/>
                  </a:lnTo>
                  <a:lnTo>
                    <a:pt x="5869872" y="2098272"/>
                  </a:lnTo>
                  <a:lnTo>
                    <a:pt x="5867397" y="2097611"/>
                  </a:lnTo>
                  <a:lnTo>
                    <a:pt x="5864736" y="2099232"/>
                  </a:lnTo>
                  <a:lnTo>
                    <a:pt x="5863932" y="2102040"/>
                  </a:lnTo>
                  <a:lnTo>
                    <a:pt x="5863745" y="2104325"/>
                  </a:lnTo>
                  <a:lnTo>
                    <a:pt x="5864701" y="2106703"/>
                  </a:lnTo>
                  <a:lnTo>
                    <a:pt x="5867034" y="2107698"/>
                  </a:lnTo>
                  <a:lnTo>
                    <a:pt x="5866892" y="2108031"/>
                  </a:lnTo>
                  <a:lnTo>
                    <a:pt x="5867843" y="2107649"/>
                  </a:lnTo>
                  <a:lnTo>
                    <a:pt x="5870509" y="2108786"/>
                  </a:lnTo>
                  <a:lnTo>
                    <a:pt x="5872985" y="2109448"/>
                  </a:lnTo>
                  <a:lnTo>
                    <a:pt x="5875647" y="2107825"/>
                  </a:lnTo>
                  <a:lnTo>
                    <a:pt x="5876451" y="2105017"/>
                  </a:lnTo>
                  <a:lnTo>
                    <a:pt x="5877113" y="2102542"/>
                  </a:lnTo>
                  <a:lnTo>
                    <a:pt x="5875632" y="2099547"/>
                  </a:lnTo>
                  <a:close/>
                </a:path>
                <a:path w="17266920" h="11252200">
                  <a:moveTo>
                    <a:pt x="11300122" y="4401636"/>
                  </a:moveTo>
                  <a:lnTo>
                    <a:pt x="11296746" y="4402166"/>
                  </a:lnTo>
                  <a:lnTo>
                    <a:pt x="11293423" y="4406264"/>
                  </a:lnTo>
                  <a:lnTo>
                    <a:pt x="11293617" y="4409499"/>
                  </a:lnTo>
                  <a:lnTo>
                    <a:pt x="11295667" y="4411161"/>
                  </a:lnTo>
                  <a:lnTo>
                    <a:pt x="11298048" y="4412965"/>
                  </a:lnTo>
                  <a:lnTo>
                    <a:pt x="11299382" y="4413534"/>
                  </a:lnTo>
                  <a:lnTo>
                    <a:pt x="11299239" y="4413867"/>
                  </a:lnTo>
                  <a:lnTo>
                    <a:pt x="11301240" y="4414720"/>
                  </a:lnTo>
                  <a:lnTo>
                    <a:pt x="11303474" y="4414097"/>
                  </a:lnTo>
                  <a:lnTo>
                    <a:pt x="11304994" y="4412382"/>
                  </a:lnTo>
                  <a:lnTo>
                    <a:pt x="11306656" y="4410332"/>
                  </a:lnTo>
                  <a:lnTo>
                    <a:pt x="11306461" y="4407098"/>
                  </a:lnTo>
                  <a:lnTo>
                    <a:pt x="11304412" y="4405436"/>
                  </a:lnTo>
                  <a:lnTo>
                    <a:pt x="11302029" y="4403632"/>
                  </a:lnTo>
                  <a:lnTo>
                    <a:pt x="11300122" y="4401636"/>
                  </a:lnTo>
                  <a:close/>
                </a:path>
                <a:path w="17266920" h="11252200">
                  <a:moveTo>
                    <a:pt x="5959314" y="2119484"/>
                  </a:moveTo>
                  <a:lnTo>
                    <a:pt x="5956553" y="2119489"/>
                  </a:lnTo>
                  <a:lnTo>
                    <a:pt x="5953886" y="2118351"/>
                  </a:lnTo>
                  <a:lnTo>
                    <a:pt x="5951411" y="2117689"/>
                  </a:lnTo>
                  <a:lnTo>
                    <a:pt x="5948750" y="2119311"/>
                  </a:lnTo>
                  <a:lnTo>
                    <a:pt x="5947946" y="2122120"/>
                  </a:lnTo>
                  <a:lnTo>
                    <a:pt x="5947617" y="2124737"/>
                  </a:lnTo>
                  <a:lnTo>
                    <a:pt x="5948574" y="2127115"/>
                  </a:lnTo>
                  <a:lnTo>
                    <a:pt x="5950907" y="2128111"/>
                  </a:lnTo>
                  <a:lnTo>
                    <a:pt x="5951049" y="2127777"/>
                  </a:lnTo>
                  <a:lnTo>
                    <a:pt x="5951857" y="2127728"/>
                  </a:lnTo>
                  <a:lnTo>
                    <a:pt x="5954523" y="2128865"/>
                  </a:lnTo>
                  <a:lnTo>
                    <a:pt x="5956998" y="2129527"/>
                  </a:lnTo>
                  <a:lnTo>
                    <a:pt x="5959661" y="2127906"/>
                  </a:lnTo>
                  <a:lnTo>
                    <a:pt x="5960465" y="2125097"/>
                  </a:lnTo>
                  <a:lnTo>
                    <a:pt x="5961127" y="2122622"/>
                  </a:lnTo>
                  <a:lnTo>
                    <a:pt x="5959314" y="2119484"/>
                  </a:lnTo>
                  <a:close/>
                </a:path>
                <a:path w="17266920" h="11252200">
                  <a:moveTo>
                    <a:pt x="6043186" y="2139897"/>
                  </a:moveTo>
                  <a:lnTo>
                    <a:pt x="6040425" y="2139901"/>
                  </a:lnTo>
                  <a:lnTo>
                    <a:pt x="6037758" y="2138764"/>
                  </a:lnTo>
                  <a:lnTo>
                    <a:pt x="6035283" y="2138102"/>
                  </a:lnTo>
                  <a:lnTo>
                    <a:pt x="6032622" y="2139725"/>
                  </a:lnTo>
                  <a:lnTo>
                    <a:pt x="6031818" y="2142533"/>
                  </a:lnTo>
                  <a:lnTo>
                    <a:pt x="6031489" y="2145151"/>
                  </a:lnTo>
                  <a:lnTo>
                    <a:pt x="6032445" y="2147527"/>
                  </a:lnTo>
                  <a:lnTo>
                    <a:pt x="6034778" y="2148523"/>
                  </a:lnTo>
                  <a:lnTo>
                    <a:pt x="6034920" y="2148189"/>
                  </a:lnTo>
                  <a:lnTo>
                    <a:pt x="6035253" y="2148331"/>
                  </a:lnTo>
                  <a:lnTo>
                    <a:pt x="6035729" y="2148142"/>
                  </a:lnTo>
                  <a:lnTo>
                    <a:pt x="6038395" y="2149279"/>
                  </a:lnTo>
                  <a:lnTo>
                    <a:pt x="6040870" y="2149941"/>
                  </a:lnTo>
                  <a:lnTo>
                    <a:pt x="6043533" y="2148318"/>
                  </a:lnTo>
                  <a:lnTo>
                    <a:pt x="6044337" y="2145510"/>
                  </a:lnTo>
                  <a:lnTo>
                    <a:pt x="6044999" y="2143034"/>
                  </a:lnTo>
                  <a:lnTo>
                    <a:pt x="6043186" y="2139897"/>
                  </a:lnTo>
                  <a:close/>
                </a:path>
                <a:path w="17266920" h="11252200">
                  <a:moveTo>
                    <a:pt x="11233037" y="4347413"/>
                  </a:moveTo>
                  <a:lnTo>
                    <a:pt x="11229659" y="4347942"/>
                  </a:lnTo>
                  <a:lnTo>
                    <a:pt x="11226337" y="4352040"/>
                  </a:lnTo>
                  <a:lnTo>
                    <a:pt x="11226866" y="4355418"/>
                  </a:lnTo>
                  <a:lnTo>
                    <a:pt x="11228914" y="4357080"/>
                  </a:lnTo>
                  <a:lnTo>
                    <a:pt x="11231296" y="4358883"/>
                  </a:lnTo>
                  <a:lnTo>
                    <a:pt x="11234630" y="4360305"/>
                  </a:lnTo>
                  <a:lnTo>
                    <a:pt x="11236865" y="4359683"/>
                  </a:lnTo>
                  <a:lnTo>
                    <a:pt x="11238385" y="4357967"/>
                  </a:lnTo>
                  <a:lnTo>
                    <a:pt x="11240047" y="4355918"/>
                  </a:lnTo>
                  <a:lnTo>
                    <a:pt x="11239517" y="4352541"/>
                  </a:lnTo>
                  <a:lnTo>
                    <a:pt x="11237468" y="4350879"/>
                  </a:lnTo>
                  <a:lnTo>
                    <a:pt x="11235087" y="4349075"/>
                  </a:lnTo>
                  <a:lnTo>
                    <a:pt x="11233037" y="4347413"/>
                  </a:lnTo>
                  <a:close/>
                </a:path>
                <a:path w="17266920" h="11252200">
                  <a:moveTo>
                    <a:pt x="6126916" y="2160643"/>
                  </a:moveTo>
                  <a:lnTo>
                    <a:pt x="6124156" y="2160647"/>
                  </a:lnTo>
                  <a:lnTo>
                    <a:pt x="6121489" y="2159510"/>
                  </a:lnTo>
                  <a:lnTo>
                    <a:pt x="6119013" y="2158848"/>
                  </a:lnTo>
                  <a:lnTo>
                    <a:pt x="6116352" y="2160471"/>
                  </a:lnTo>
                  <a:lnTo>
                    <a:pt x="6115548" y="2163279"/>
                  </a:lnTo>
                  <a:lnTo>
                    <a:pt x="6115219" y="2165897"/>
                  </a:lnTo>
                  <a:lnTo>
                    <a:pt x="6116174" y="2168274"/>
                  </a:lnTo>
                  <a:lnTo>
                    <a:pt x="6118507" y="2169270"/>
                  </a:lnTo>
                  <a:lnTo>
                    <a:pt x="6118650" y="2168936"/>
                  </a:lnTo>
                  <a:lnTo>
                    <a:pt x="6118983" y="2169078"/>
                  </a:lnTo>
                  <a:lnTo>
                    <a:pt x="6119458" y="2168887"/>
                  </a:lnTo>
                  <a:lnTo>
                    <a:pt x="6122125" y="2170025"/>
                  </a:lnTo>
                  <a:lnTo>
                    <a:pt x="6124600" y="2170686"/>
                  </a:lnTo>
                  <a:lnTo>
                    <a:pt x="6127262" y="2169064"/>
                  </a:lnTo>
                  <a:lnTo>
                    <a:pt x="6128066" y="2166256"/>
                  </a:lnTo>
                  <a:lnTo>
                    <a:pt x="6128728" y="2163780"/>
                  </a:lnTo>
                  <a:lnTo>
                    <a:pt x="6126916" y="2160643"/>
                  </a:lnTo>
                  <a:close/>
                </a:path>
                <a:path w="17266920" h="11252200">
                  <a:moveTo>
                    <a:pt x="6210836" y="2181864"/>
                  </a:moveTo>
                  <a:lnTo>
                    <a:pt x="6208218" y="2181535"/>
                  </a:lnTo>
                  <a:lnTo>
                    <a:pt x="6205552" y="2180398"/>
                  </a:lnTo>
                  <a:lnTo>
                    <a:pt x="6203077" y="2179736"/>
                  </a:lnTo>
                  <a:lnTo>
                    <a:pt x="6200414" y="2181359"/>
                  </a:lnTo>
                  <a:lnTo>
                    <a:pt x="6199610" y="2184168"/>
                  </a:lnTo>
                  <a:lnTo>
                    <a:pt x="6199282" y="2186785"/>
                  </a:lnTo>
                  <a:lnTo>
                    <a:pt x="6200238" y="2189163"/>
                  </a:lnTo>
                  <a:lnTo>
                    <a:pt x="6202571" y="2190158"/>
                  </a:lnTo>
                  <a:lnTo>
                    <a:pt x="6202713" y="2189824"/>
                  </a:lnTo>
                  <a:lnTo>
                    <a:pt x="6203046" y="2189967"/>
                  </a:lnTo>
                  <a:lnTo>
                    <a:pt x="6203522" y="2189775"/>
                  </a:lnTo>
                  <a:lnTo>
                    <a:pt x="6206188" y="2190913"/>
                  </a:lnTo>
                  <a:lnTo>
                    <a:pt x="6208663" y="2191574"/>
                  </a:lnTo>
                  <a:lnTo>
                    <a:pt x="6211325" y="2189953"/>
                  </a:lnTo>
                  <a:lnTo>
                    <a:pt x="6212129" y="2187144"/>
                  </a:lnTo>
                  <a:lnTo>
                    <a:pt x="6212792" y="2184668"/>
                  </a:lnTo>
                  <a:lnTo>
                    <a:pt x="6210836" y="2181864"/>
                  </a:lnTo>
                  <a:close/>
                </a:path>
                <a:path w="17266920" h="11252200">
                  <a:moveTo>
                    <a:pt x="11165049" y="4294381"/>
                  </a:moveTo>
                  <a:lnTo>
                    <a:pt x="11162005" y="4295051"/>
                  </a:lnTo>
                  <a:lnTo>
                    <a:pt x="11160344" y="4297101"/>
                  </a:lnTo>
                  <a:lnTo>
                    <a:pt x="11158540" y="4299484"/>
                  </a:lnTo>
                  <a:lnTo>
                    <a:pt x="11159212" y="4302527"/>
                  </a:lnTo>
                  <a:lnTo>
                    <a:pt x="11161260" y="4304189"/>
                  </a:lnTo>
                  <a:lnTo>
                    <a:pt x="11163642" y="4305993"/>
                  </a:lnTo>
                  <a:lnTo>
                    <a:pt x="11166975" y="4307415"/>
                  </a:lnTo>
                  <a:lnTo>
                    <a:pt x="11169210" y="4306792"/>
                  </a:lnTo>
                  <a:lnTo>
                    <a:pt x="11170730" y="4305078"/>
                  </a:lnTo>
                  <a:lnTo>
                    <a:pt x="11172534" y="4302695"/>
                  </a:lnTo>
                  <a:lnTo>
                    <a:pt x="11171863" y="4299650"/>
                  </a:lnTo>
                  <a:lnTo>
                    <a:pt x="11169814" y="4297988"/>
                  </a:lnTo>
                  <a:lnTo>
                    <a:pt x="11165049" y="4294381"/>
                  </a:lnTo>
                  <a:close/>
                </a:path>
                <a:path w="17266920" h="11252200">
                  <a:moveTo>
                    <a:pt x="6294423" y="2202944"/>
                  </a:moveTo>
                  <a:lnTo>
                    <a:pt x="6291806" y="2202614"/>
                  </a:lnTo>
                  <a:lnTo>
                    <a:pt x="6289139" y="2201477"/>
                  </a:lnTo>
                  <a:lnTo>
                    <a:pt x="6286664" y="2200815"/>
                  </a:lnTo>
                  <a:lnTo>
                    <a:pt x="6284002" y="2202438"/>
                  </a:lnTo>
                  <a:lnTo>
                    <a:pt x="6283198" y="2205247"/>
                  </a:lnTo>
                  <a:lnTo>
                    <a:pt x="6282536" y="2207722"/>
                  </a:lnTo>
                  <a:lnTo>
                    <a:pt x="6283824" y="2210241"/>
                  </a:lnTo>
                  <a:lnTo>
                    <a:pt x="6286158" y="2211237"/>
                  </a:lnTo>
                  <a:lnTo>
                    <a:pt x="6286300" y="2210903"/>
                  </a:lnTo>
                  <a:lnTo>
                    <a:pt x="6286634" y="2211046"/>
                  </a:lnTo>
                  <a:lnTo>
                    <a:pt x="6287110" y="2210855"/>
                  </a:lnTo>
                  <a:lnTo>
                    <a:pt x="6289776" y="2211992"/>
                  </a:lnTo>
                  <a:lnTo>
                    <a:pt x="6292251" y="2212654"/>
                  </a:lnTo>
                  <a:lnTo>
                    <a:pt x="6294913" y="2211032"/>
                  </a:lnTo>
                  <a:lnTo>
                    <a:pt x="6295717" y="2208223"/>
                  </a:lnTo>
                  <a:lnTo>
                    <a:pt x="6296380" y="2205747"/>
                  </a:lnTo>
                  <a:lnTo>
                    <a:pt x="6294423" y="2202944"/>
                  </a:lnTo>
                  <a:close/>
                </a:path>
                <a:path w="17266920" h="11252200">
                  <a:moveTo>
                    <a:pt x="11096494" y="4242682"/>
                  </a:moveTo>
                  <a:lnTo>
                    <a:pt x="11093449" y="4243353"/>
                  </a:lnTo>
                  <a:lnTo>
                    <a:pt x="11091787" y="4245402"/>
                  </a:lnTo>
                  <a:lnTo>
                    <a:pt x="11089983" y="4247784"/>
                  </a:lnTo>
                  <a:lnTo>
                    <a:pt x="11090655" y="4250827"/>
                  </a:lnTo>
                  <a:lnTo>
                    <a:pt x="11092704" y="4252489"/>
                  </a:lnTo>
                  <a:lnTo>
                    <a:pt x="11095086" y="4254293"/>
                  </a:lnTo>
                  <a:lnTo>
                    <a:pt x="11096086" y="4254720"/>
                  </a:lnTo>
                  <a:lnTo>
                    <a:pt x="11096277" y="4255195"/>
                  </a:lnTo>
                  <a:lnTo>
                    <a:pt x="11098277" y="4256049"/>
                  </a:lnTo>
                  <a:lnTo>
                    <a:pt x="11100655" y="4255093"/>
                  </a:lnTo>
                  <a:lnTo>
                    <a:pt x="11102173" y="4253378"/>
                  </a:lnTo>
                  <a:lnTo>
                    <a:pt x="11103978" y="4250995"/>
                  </a:lnTo>
                  <a:lnTo>
                    <a:pt x="11103306" y="4247952"/>
                  </a:lnTo>
                  <a:lnTo>
                    <a:pt x="11101258" y="4246290"/>
                  </a:lnTo>
                  <a:lnTo>
                    <a:pt x="11096494" y="4242682"/>
                  </a:lnTo>
                  <a:close/>
                </a:path>
                <a:path w="17266920" h="11252200">
                  <a:moveTo>
                    <a:pt x="6378344" y="2224166"/>
                  </a:moveTo>
                  <a:lnTo>
                    <a:pt x="6375393" y="2223695"/>
                  </a:lnTo>
                  <a:lnTo>
                    <a:pt x="6372726" y="2222557"/>
                  </a:lnTo>
                  <a:lnTo>
                    <a:pt x="6370251" y="2221895"/>
                  </a:lnTo>
                  <a:lnTo>
                    <a:pt x="6367590" y="2223517"/>
                  </a:lnTo>
                  <a:lnTo>
                    <a:pt x="6366786" y="2226326"/>
                  </a:lnTo>
                  <a:lnTo>
                    <a:pt x="6366124" y="2228802"/>
                  </a:lnTo>
                  <a:lnTo>
                    <a:pt x="6367412" y="2231321"/>
                  </a:lnTo>
                  <a:lnTo>
                    <a:pt x="6369746" y="2232316"/>
                  </a:lnTo>
                  <a:lnTo>
                    <a:pt x="6369555" y="2231841"/>
                  </a:lnTo>
                  <a:lnTo>
                    <a:pt x="6369889" y="2231983"/>
                  </a:lnTo>
                  <a:lnTo>
                    <a:pt x="6370363" y="2231793"/>
                  </a:lnTo>
                  <a:lnTo>
                    <a:pt x="6373029" y="2232930"/>
                  </a:lnTo>
                  <a:lnTo>
                    <a:pt x="6375837" y="2233734"/>
                  </a:lnTo>
                  <a:lnTo>
                    <a:pt x="6378500" y="2232111"/>
                  </a:lnTo>
                  <a:lnTo>
                    <a:pt x="6379304" y="2229302"/>
                  </a:lnTo>
                  <a:lnTo>
                    <a:pt x="6379966" y="2226826"/>
                  </a:lnTo>
                  <a:lnTo>
                    <a:pt x="6378344" y="2224166"/>
                  </a:lnTo>
                  <a:close/>
                </a:path>
                <a:path w="17266920" h="11252200">
                  <a:moveTo>
                    <a:pt x="6462123" y="2245720"/>
                  </a:moveTo>
                  <a:lnTo>
                    <a:pt x="6459505" y="2245392"/>
                  </a:lnTo>
                  <a:lnTo>
                    <a:pt x="6456838" y="2244254"/>
                  </a:lnTo>
                  <a:lnTo>
                    <a:pt x="6454030" y="2243450"/>
                  </a:lnTo>
                  <a:lnTo>
                    <a:pt x="6451368" y="2245072"/>
                  </a:lnTo>
                  <a:lnTo>
                    <a:pt x="6450564" y="2247881"/>
                  </a:lnTo>
                  <a:lnTo>
                    <a:pt x="6449902" y="2250357"/>
                  </a:lnTo>
                  <a:lnTo>
                    <a:pt x="6451192" y="2252876"/>
                  </a:lnTo>
                  <a:lnTo>
                    <a:pt x="6453525" y="2253871"/>
                  </a:lnTo>
                  <a:lnTo>
                    <a:pt x="6453667" y="2253537"/>
                  </a:lnTo>
                  <a:lnTo>
                    <a:pt x="6454000" y="2253680"/>
                  </a:lnTo>
                  <a:lnTo>
                    <a:pt x="6454475" y="2253489"/>
                  </a:lnTo>
                  <a:lnTo>
                    <a:pt x="6457141" y="2254627"/>
                  </a:lnTo>
                  <a:lnTo>
                    <a:pt x="6459950" y="2255431"/>
                  </a:lnTo>
                  <a:lnTo>
                    <a:pt x="6462612" y="2253808"/>
                  </a:lnTo>
                  <a:lnTo>
                    <a:pt x="6463417" y="2250999"/>
                  </a:lnTo>
                  <a:lnTo>
                    <a:pt x="6464079" y="2248525"/>
                  </a:lnTo>
                  <a:lnTo>
                    <a:pt x="6462123" y="2245720"/>
                  </a:lnTo>
                  <a:close/>
                </a:path>
                <a:path w="17266920" h="11252200">
                  <a:moveTo>
                    <a:pt x="11026893" y="4192506"/>
                  </a:moveTo>
                  <a:lnTo>
                    <a:pt x="11023849" y="4193178"/>
                  </a:lnTo>
                  <a:lnTo>
                    <a:pt x="11020525" y="4197276"/>
                  </a:lnTo>
                  <a:lnTo>
                    <a:pt x="11021197" y="4200320"/>
                  </a:lnTo>
                  <a:lnTo>
                    <a:pt x="11023245" y="4201982"/>
                  </a:lnTo>
                  <a:lnTo>
                    <a:pt x="11025628" y="4203785"/>
                  </a:lnTo>
                  <a:lnTo>
                    <a:pt x="11026627" y="4204211"/>
                  </a:lnTo>
                  <a:lnTo>
                    <a:pt x="11026485" y="4204545"/>
                  </a:lnTo>
                  <a:lnTo>
                    <a:pt x="11028485" y="4205398"/>
                  </a:lnTo>
                  <a:lnTo>
                    <a:pt x="11031196" y="4204586"/>
                  </a:lnTo>
                  <a:lnTo>
                    <a:pt x="11032382" y="4202727"/>
                  </a:lnTo>
                  <a:lnTo>
                    <a:pt x="11034045" y="4200678"/>
                  </a:lnTo>
                  <a:lnTo>
                    <a:pt x="11033373" y="4197635"/>
                  </a:lnTo>
                  <a:lnTo>
                    <a:pt x="11031323" y="4195973"/>
                  </a:lnTo>
                  <a:lnTo>
                    <a:pt x="11028942" y="4194169"/>
                  </a:lnTo>
                  <a:lnTo>
                    <a:pt x="11026893" y="4192506"/>
                  </a:lnTo>
                  <a:close/>
                </a:path>
                <a:path w="17266920" h="11252200">
                  <a:moveTo>
                    <a:pt x="6545901" y="2267275"/>
                  </a:moveTo>
                  <a:lnTo>
                    <a:pt x="6543284" y="2266946"/>
                  </a:lnTo>
                  <a:lnTo>
                    <a:pt x="6540618" y="2265809"/>
                  </a:lnTo>
                  <a:lnTo>
                    <a:pt x="6537809" y="2265005"/>
                  </a:lnTo>
                  <a:lnTo>
                    <a:pt x="6535147" y="2266628"/>
                  </a:lnTo>
                  <a:lnTo>
                    <a:pt x="6534343" y="2269436"/>
                  </a:lnTo>
                  <a:lnTo>
                    <a:pt x="6533681" y="2271912"/>
                  </a:lnTo>
                  <a:lnTo>
                    <a:pt x="6534970" y="2274430"/>
                  </a:lnTo>
                  <a:lnTo>
                    <a:pt x="6537303" y="2275425"/>
                  </a:lnTo>
                  <a:lnTo>
                    <a:pt x="6537445" y="2275092"/>
                  </a:lnTo>
                  <a:lnTo>
                    <a:pt x="6537779" y="2275234"/>
                  </a:lnTo>
                  <a:lnTo>
                    <a:pt x="6538254" y="2275045"/>
                  </a:lnTo>
                  <a:lnTo>
                    <a:pt x="6540920" y="2276182"/>
                  </a:lnTo>
                  <a:lnTo>
                    <a:pt x="6543729" y="2276986"/>
                  </a:lnTo>
                  <a:lnTo>
                    <a:pt x="6546390" y="2275363"/>
                  </a:lnTo>
                  <a:lnTo>
                    <a:pt x="6547195" y="2272554"/>
                  </a:lnTo>
                  <a:lnTo>
                    <a:pt x="6547856" y="2270079"/>
                  </a:lnTo>
                  <a:lnTo>
                    <a:pt x="6545901" y="2267275"/>
                  </a:lnTo>
                  <a:close/>
                </a:path>
                <a:path w="17266920" h="11252200">
                  <a:moveTo>
                    <a:pt x="10956342" y="4142714"/>
                  </a:moveTo>
                  <a:lnTo>
                    <a:pt x="10953298" y="4143386"/>
                  </a:lnTo>
                  <a:lnTo>
                    <a:pt x="10951637" y="4145434"/>
                  </a:lnTo>
                  <a:lnTo>
                    <a:pt x="10950308" y="4147626"/>
                  </a:lnTo>
                  <a:lnTo>
                    <a:pt x="10950979" y="4150669"/>
                  </a:lnTo>
                  <a:lnTo>
                    <a:pt x="10953028" y="4152331"/>
                  </a:lnTo>
                  <a:lnTo>
                    <a:pt x="10955409" y="4154135"/>
                  </a:lnTo>
                  <a:lnTo>
                    <a:pt x="10958410" y="4155414"/>
                  </a:lnTo>
                  <a:lnTo>
                    <a:pt x="10961120" y="4154600"/>
                  </a:lnTo>
                  <a:lnTo>
                    <a:pt x="10962306" y="4152743"/>
                  </a:lnTo>
                  <a:lnTo>
                    <a:pt x="10963635" y="4150552"/>
                  </a:lnTo>
                  <a:lnTo>
                    <a:pt x="10962964" y="4147509"/>
                  </a:lnTo>
                  <a:lnTo>
                    <a:pt x="10960915" y="4145847"/>
                  </a:lnTo>
                  <a:lnTo>
                    <a:pt x="10958532" y="4144042"/>
                  </a:lnTo>
                  <a:lnTo>
                    <a:pt x="10956342" y="4142714"/>
                  </a:lnTo>
                  <a:close/>
                </a:path>
                <a:path w="17266920" h="11252200">
                  <a:moveTo>
                    <a:pt x="6629871" y="2289305"/>
                  </a:moveTo>
                  <a:lnTo>
                    <a:pt x="6626920" y="2288835"/>
                  </a:lnTo>
                  <a:lnTo>
                    <a:pt x="6624253" y="2287697"/>
                  </a:lnTo>
                  <a:lnTo>
                    <a:pt x="6621445" y="2286893"/>
                  </a:lnTo>
                  <a:lnTo>
                    <a:pt x="6618783" y="2288515"/>
                  </a:lnTo>
                  <a:lnTo>
                    <a:pt x="6617979" y="2291324"/>
                  </a:lnTo>
                  <a:lnTo>
                    <a:pt x="6617317" y="2293800"/>
                  </a:lnTo>
                  <a:lnTo>
                    <a:pt x="6618606" y="2296320"/>
                  </a:lnTo>
                  <a:lnTo>
                    <a:pt x="6620939" y="2297315"/>
                  </a:lnTo>
                  <a:lnTo>
                    <a:pt x="6621082" y="2296982"/>
                  </a:lnTo>
                  <a:lnTo>
                    <a:pt x="6621415" y="2297124"/>
                  </a:lnTo>
                  <a:lnTo>
                    <a:pt x="6621890" y="2296932"/>
                  </a:lnTo>
                  <a:lnTo>
                    <a:pt x="6624556" y="2298070"/>
                  </a:lnTo>
                  <a:lnTo>
                    <a:pt x="6627365" y="2298874"/>
                  </a:lnTo>
                  <a:lnTo>
                    <a:pt x="6630028" y="2297251"/>
                  </a:lnTo>
                  <a:lnTo>
                    <a:pt x="6630832" y="2294442"/>
                  </a:lnTo>
                  <a:lnTo>
                    <a:pt x="6631494" y="2291968"/>
                  </a:lnTo>
                  <a:lnTo>
                    <a:pt x="6629871" y="2289305"/>
                  </a:lnTo>
                  <a:close/>
                </a:path>
                <a:path w="17266920" h="11252200">
                  <a:moveTo>
                    <a:pt x="10885363" y="4093921"/>
                  </a:moveTo>
                  <a:lnTo>
                    <a:pt x="10881987" y="4094450"/>
                  </a:lnTo>
                  <a:lnTo>
                    <a:pt x="10879329" y="4098833"/>
                  </a:lnTo>
                  <a:lnTo>
                    <a:pt x="10879859" y="4102210"/>
                  </a:lnTo>
                  <a:lnTo>
                    <a:pt x="10882050" y="4103539"/>
                  </a:lnTo>
                  <a:lnTo>
                    <a:pt x="10884432" y="4105342"/>
                  </a:lnTo>
                  <a:lnTo>
                    <a:pt x="10887431" y="4106622"/>
                  </a:lnTo>
                  <a:lnTo>
                    <a:pt x="10890000" y="4106142"/>
                  </a:lnTo>
                  <a:lnTo>
                    <a:pt x="10892657" y="4101760"/>
                  </a:lnTo>
                  <a:lnTo>
                    <a:pt x="10892128" y="4098382"/>
                  </a:lnTo>
                  <a:lnTo>
                    <a:pt x="10889936" y="4097053"/>
                  </a:lnTo>
                  <a:lnTo>
                    <a:pt x="10887554" y="4095250"/>
                  </a:lnTo>
                  <a:lnTo>
                    <a:pt x="10885363" y="4093921"/>
                  </a:lnTo>
                  <a:close/>
                </a:path>
                <a:path w="17266920" h="11252200">
                  <a:moveTo>
                    <a:pt x="6713365" y="2311527"/>
                  </a:moveTo>
                  <a:lnTo>
                    <a:pt x="6710414" y="2311056"/>
                  </a:lnTo>
                  <a:lnTo>
                    <a:pt x="6707748" y="2309919"/>
                  </a:lnTo>
                  <a:lnTo>
                    <a:pt x="6704940" y="2309115"/>
                  </a:lnTo>
                  <a:lnTo>
                    <a:pt x="6702279" y="2310736"/>
                  </a:lnTo>
                  <a:lnTo>
                    <a:pt x="6701474" y="2313545"/>
                  </a:lnTo>
                  <a:lnTo>
                    <a:pt x="6700812" y="2316021"/>
                  </a:lnTo>
                  <a:lnTo>
                    <a:pt x="6702101" y="2318540"/>
                  </a:lnTo>
                  <a:lnTo>
                    <a:pt x="6704767" y="2319677"/>
                  </a:lnTo>
                  <a:lnTo>
                    <a:pt x="6705242" y="2319487"/>
                  </a:lnTo>
                  <a:lnTo>
                    <a:pt x="6707909" y="2320625"/>
                  </a:lnTo>
                  <a:lnTo>
                    <a:pt x="6710859" y="2321095"/>
                  </a:lnTo>
                  <a:lnTo>
                    <a:pt x="6713379" y="2319806"/>
                  </a:lnTo>
                  <a:lnTo>
                    <a:pt x="6714183" y="2316997"/>
                  </a:lnTo>
                  <a:lnTo>
                    <a:pt x="6714654" y="2314047"/>
                  </a:lnTo>
                  <a:lnTo>
                    <a:pt x="6713365" y="2311527"/>
                  </a:lnTo>
                  <a:close/>
                </a:path>
                <a:path w="17266920" h="11252200">
                  <a:moveTo>
                    <a:pt x="6796860" y="2333748"/>
                  </a:moveTo>
                  <a:lnTo>
                    <a:pt x="6793909" y="2333278"/>
                  </a:lnTo>
                  <a:lnTo>
                    <a:pt x="6791242" y="2332140"/>
                  </a:lnTo>
                  <a:lnTo>
                    <a:pt x="6788291" y="2331669"/>
                  </a:lnTo>
                  <a:lnTo>
                    <a:pt x="6785772" y="2332957"/>
                  </a:lnTo>
                  <a:lnTo>
                    <a:pt x="6784968" y="2335767"/>
                  </a:lnTo>
                  <a:lnTo>
                    <a:pt x="6784306" y="2338243"/>
                  </a:lnTo>
                  <a:lnTo>
                    <a:pt x="6785595" y="2340761"/>
                  </a:lnTo>
                  <a:lnTo>
                    <a:pt x="6788262" y="2341899"/>
                  </a:lnTo>
                  <a:lnTo>
                    <a:pt x="6788737" y="2341707"/>
                  </a:lnTo>
                  <a:lnTo>
                    <a:pt x="6791403" y="2342845"/>
                  </a:lnTo>
                  <a:lnTo>
                    <a:pt x="6794211" y="2343650"/>
                  </a:lnTo>
                  <a:lnTo>
                    <a:pt x="6796874" y="2342028"/>
                  </a:lnTo>
                  <a:lnTo>
                    <a:pt x="6798482" y="2336410"/>
                  </a:lnTo>
                  <a:lnTo>
                    <a:pt x="6796860" y="2333748"/>
                  </a:lnTo>
                  <a:close/>
                </a:path>
                <a:path w="17266920" h="11252200">
                  <a:moveTo>
                    <a:pt x="10814293" y="4046270"/>
                  </a:moveTo>
                  <a:lnTo>
                    <a:pt x="10810915" y="4046800"/>
                  </a:lnTo>
                  <a:lnTo>
                    <a:pt x="10808257" y="4051181"/>
                  </a:lnTo>
                  <a:lnTo>
                    <a:pt x="10808929" y="4054226"/>
                  </a:lnTo>
                  <a:lnTo>
                    <a:pt x="10810836" y="4056222"/>
                  </a:lnTo>
                  <a:lnTo>
                    <a:pt x="10816502" y="4058639"/>
                  </a:lnTo>
                  <a:lnTo>
                    <a:pt x="10819070" y="4058158"/>
                  </a:lnTo>
                  <a:lnTo>
                    <a:pt x="10821728" y="4053775"/>
                  </a:lnTo>
                  <a:lnTo>
                    <a:pt x="10821057" y="4050732"/>
                  </a:lnTo>
                  <a:lnTo>
                    <a:pt x="10819150" y="4048736"/>
                  </a:lnTo>
                  <a:lnTo>
                    <a:pt x="10816483" y="4047599"/>
                  </a:lnTo>
                  <a:lnTo>
                    <a:pt x="10814293" y="4046270"/>
                  </a:lnTo>
                  <a:close/>
                </a:path>
                <a:path w="17266920" h="11252200">
                  <a:moveTo>
                    <a:pt x="6880211" y="2356303"/>
                  </a:moveTo>
                  <a:lnTo>
                    <a:pt x="6877261" y="2355832"/>
                  </a:lnTo>
                  <a:lnTo>
                    <a:pt x="6874595" y="2354695"/>
                  </a:lnTo>
                  <a:lnTo>
                    <a:pt x="6871644" y="2354224"/>
                  </a:lnTo>
                  <a:lnTo>
                    <a:pt x="6869125" y="2355513"/>
                  </a:lnTo>
                  <a:lnTo>
                    <a:pt x="6868321" y="2358322"/>
                  </a:lnTo>
                  <a:lnTo>
                    <a:pt x="6867658" y="2360798"/>
                  </a:lnTo>
                  <a:lnTo>
                    <a:pt x="6868947" y="2363316"/>
                  </a:lnTo>
                  <a:lnTo>
                    <a:pt x="6871613" y="2364454"/>
                  </a:lnTo>
                  <a:lnTo>
                    <a:pt x="6872088" y="2364263"/>
                  </a:lnTo>
                  <a:lnTo>
                    <a:pt x="6874755" y="2365401"/>
                  </a:lnTo>
                  <a:lnTo>
                    <a:pt x="6877706" y="2365872"/>
                  </a:lnTo>
                  <a:lnTo>
                    <a:pt x="6880225" y="2364582"/>
                  </a:lnTo>
                  <a:lnTo>
                    <a:pt x="6881030" y="2361773"/>
                  </a:lnTo>
                  <a:lnTo>
                    <a:pt x="6881501" y="2358823"/>
                  </a:lnTo>
                  <a:lnTo>
                    <a:pt x="6880211" y="2356303"/>
                  </a:lnTo>
                  <a:close/>
                </a:path>
                <a:path w="17266920" h="11252200">
                  <a:moveTo>
                    <a:pt x="10741795" y="3999194"/>
                  </a:moveTo>
                  <a:lnTo>
                    <a:pt x="10738751" y="3999864"/>
                  </a:lnTo>
                  <a:lnTo>
                    <a:pt x="10737612" y="4001743"/>
                  </a:lnTo>
                  <a:lnTo>
                    <a:pt x="10737422" y="4002056"/>
                  </a:lnTo>
                  <a:lnTo>
                    <a:pt x="10735997" y="4003812"/>
                  </a:lnTo>
                  <a:lnTo>
                    <a:pt x="10735760" y="4004104"/>
                  </a:lnTo>
                  <a:lnTo>
                    <a:pt x="10736765" y="4007291"/>
                  </a:lnTo>
                  <a:lnTo>
                    <a:pt x="10738672" y="4009286"/>
                  </a:lnTo>
                  <a:lnTo>
                    <a:pt x="10744338" y="4011703"/>
                  </a:lnTo>
                  <a:lnTo>
                    <a:pt x="10746906" y="4011222"/>
                  </a:lnTo>
                  <a:lnTo>
                    <a:pt x="10748045" y="4009344"/>
                  </a:lnTo>
                  <a:lnTo>
                    <a:pt x="10748235" y="4009032"/>
                  </a:lnTo>
                  <a:lnTo>
                    <a:pt x="10749659" y="4007276"/>
                  </a:lnTo>
                  <a:lnTo>
                    <a:pt x="10749897" y="4006983"/>
                  </a:lnTo>
                  <a:lnTo>
                    <a:pt x="10748893" y="4003797"/>
                  </a:lnTo>
                  <a:lnTo>
                    <a:pt x="10746986" y="4001802"/>
                  </a:lnTo>
                  <a:lnTo>
                    <a:pt x="10744319" y="4000665"/>
                  </a:lnTo>
                  <a:lnTo>
                    <a:pt x="10741795" y="3999194"/>
                  </a:lnTo>
                  <a:close/>
                </a:path>
                <a:path w="17266920" h="11252200">
                  <a:moveTo>
                    <a:pt x="6962946" y="2379382"/>
                  </a:moveTo>
                  <a:lnTo>
                    <a:pt x="6959995" y="2378912"/>
                  </a:lnTo>
                  <a:lnTo>
                    <a:pt x="6957329" y="2377775"/>
                  </a:lnTo>
                  <a:lnTo>
                    <a:pt x="6954521" y="2376971"/>
                  </a:lnTo>
                  <a:lnTo>
                    <a:pt x="6952000" y="2378258"/>
                  </a:lnTo>
                  <a:lnTo>
                    <a:pt x="6951196" y="2381068"/>
                  </a:lnTo>
                  <a:lnTo>
                    <a:pt x="6950534" y="2383543"/>
                  </a:lnTo>
                  <a:lnTo>
                    <a:pt x="6951824" y="2386062"/>
                  </a:lnTo>
                  <a:lnTo>
                    <a:pt x="6954156" y="2387057"/>
                  </a:lnTo>
                  <a:lnTo>
                    <a:pt x="6954632" y="2386866"/>
                  </a:lnTo>
                  <a:lnTo>
                    <a:pt x="6957299" y="2388004"/>
                  </a:lnTo>
                  <a:lnTo>
                    <a:pt x="6960107" y="2388808"/>
                  </a:lnTo>
                  <a:lnTo>
                    <a:pt x="6962627" y="2387519"/>
                  </a:lnTo>
                  <a:lnTo>
                    <a:pt x="6964235" y="2381901"/>
                  </a:lnTo>
                  <a:lnTo>
                    <a:pt x="6962946" y="2379382"/>
                  </a:lnTo>
                  <a:close/>
                </a:path>
                <a:path w="17266920" h="11252200">
                  <a:moveTo>
                    <a:pt x="10669155" y="3952449"/>
                  </a:moveTo>
                  <a:lnTo>
                    <a:pt x="10666110" y="3953121"/>
                  </a:lnTo>
                  <a:lnTo>
                    <a:pt x="10664823" y="3955330"/>
                  </a:lnTo>
                  <a:lnTo>
                    <a:pt x="10664639" y="3955644"/>
                  </a:lnTo>
                  <a:lnTo>
                    <a:pt x="10663216" y="3957401"/>
                  </a:lnTo>
                  <a:lnTo>
                    <a:pt x="10662978" y="3957694"/>
                  </a:lnTo>
                  <a:lnTo>
                    <a:pt x="10663508" y="3961071"/>
                  </a:lnTo>
                  <a:lnTo>
                    <a:pt x="10665889" y="3962875"/>
                  </a:lnTo>
                  <a:lnTo>
                    <a:pt x="10669223" y="3964297"/>
                  </a:lnTo>
                  <a:lnTo>
                    <a:pt x="10669081" y="3964630"/>
                  </a:lnTo>
                  <a:lnTo>
                    <a:pt x="10671413" y="3965625"/>
                  </a:lnTo>
                  <a:lnTo>
                    <a:pt x="10674125" y="3964812"/>
                  </a:lnTo>
                  <a:lnTo>
                    <a:pt x="10675263" y="3962934"/>
                  </a:lnTo>
                  <a:lnTo>
                    <a:pt x="10675453" y="3962621"/>
                  </a:lnTo>
                  <a:lnTo>
                    <a:pt x="10676877" y="3960865"/>
                  </a:lnTo>
                  <a:lnTo>
                    <a:pt x="10677114" y="3960573"/>
                  </a:lnTo>
                  <a:lnTo>
                    <a:pt x="10676586" y="3957195"/>
                  </a:lnTo>
                  <a:lnTo>
                    <a:pt x="10674204" y="3955391"/>
                  </a:lnTo>
                  <a:lnTo>
                    <a:pt x="10671537" y="3954254"/>
                  </a:lnTo>
                  <a:lnTo>
                    <a:pt x="10669155" y="3952449"/>
                  </a:lnTo>
                  <a:close/>
                </a:path>
                <a:path w="17266920" h="11252200">
                  <a:moveTo>
                    <a:pt x="7046014" y="2402603"/>
                  </a:moveTo>
                  <a:lnTo>
                    <a:pt x="7043064" y="2402132"/>
                  </a:lnTo>
                  <a:lnTo>
                    <a:pt x="7040397" y="2400995"/>
                  </a:lnTo>
                  <a:lnTo>
                    <a:pt x="7037589" y="2400191"/>
                  </a:lnTo>
                  <a:lnTo>
                    <a:pt x="7035402" y="2401623"/>
                  </a:lnTo>
                  <a:lnTo>
                    <a:pt x="7034265" y="2404290"/>
                  </a:lnTo>
                  <a:lnTo>
                    <a:pt x="7033603" y="2406764"/>
                  </a:lnTo>
                  <a:lnTo>
                    <a:pt x="7034891" y="2409284"/>
                  </a:lnTo>
                  <a:lnTo>
                    <a:pt x="7037225" y="2410280"/>
                  </a:lnTo>
                  <a:lnTo>
                    <a:pt x="7037700" y="2410088"/>
                  </a:lnTo>
                  <a:lnTo>
                    <a:pt x="7040366" y="2411225"/>
                  </a:lnTo>
                  <a:lnTo>
                    <a:pt x="7043175" y="2412029"/>
                  </a:lnTo>
                  <a:lnTo>
                    <a:pt x="7045362" y="2410598"/>
                  </a:lnTo>
                  <a:lnTo>
                    <a:pt x="7046499" y="2407932"/>
                  </a:lnTo>
                  <a:lnTo>
                    <a:pt x="7047304" y="2405123"/>
                  </a:lnTo>
                  <a:lnTo>
                    <a:pt x="7046014" y="2402603"/>
                  </a:lnTo>
                  <a:close/>
                </a:path>
                <a:path w="17266920" h="11252200">
                  <a:moveTo>
                    <a:pt x="10595946" y="3907039"/>
                  </a:moveTo>
                  <a:lnTo>
                    <a:pt x="10592903" y="3907711"/>
                  </a:lnTo>
                  <a:lnTo>
                    <a:pt x="10589961" y="3912759"/>
                  </a:lnTo>
                  <a:lnTo>
                    <a:pt x="10590632" y="3915802"/>
                  </a:lnTo>
                  <a:lnTo>
                    <a:pt x="10593015" y="3917606"/>
                  </a:lnTo>
                  <a:lnTo>
                    <a:pt x="10598681" y="3920023"/>
                  </a:lnTo>
                  <a:lnTo>
                    <a:pt x="10601391" y="3919211"/>
                  </a:lnTo>
                  <a:lnTo>
                    <a:pt x="10602719" y="3917019"/>
                  </a:lnTo>
                  <a:lnTo>
                    <a:pt x="10604190" y="3914495"/>
                  </a:lnTo>
                  <a:lnTo>
                    <a:pt x="10603520" y="3911451"/>
                  </a:lnTo>
                  <a:lnTo>
                    <a:pt x="10601137" y="3909647"/>
                  </a:lnTo>
                  <a:lnTo>
                    <a:pt x="10598471" y="3908510"/>
                  </a:lnTo>
                  <a:lnTo>
                    <a:pt x="10595946" y="3907039"/>
                  </a:lnTo>
                  <a:close/>
                </a:path>
                <a:path w="17266920" h="11252200">
                  <a:moveTo>
                    <a:pt x="7129082" y="2425825"/>
                  </a:moveTo>
                  <a:lnTo>
                    <a:pt x="7126131" y="2425354"/>
                  </a:lnTo>
                  <a:lnTo>
                    <a:pt x="7123464" y="2424216"/>
                  </a:lnTo>
                  <a:lnTo>
                    <a:pt x="7120656" y="2423412"/>
                  </a:lnTo>
                  <a:lnTo>
                    <a:pt x="7118470" y="2424844"/>
                  </a:lnTo>
                  <a:lnTo>
                    <a:pt x="7117332" y="2427511"/>
                  </a:lnTo>
                  <a:lnTo>
                    <a:pt x="7116670" y="2429986"/>
                  </a:lnTo>
                  <a:lnTo>
                    <a:pt x="7117960" y="2432506"/>
                  </a:lnTo>
                  <a:lnTo>
                    <a:pt x="7120292" y="2433501"/>
                  </a:lnTo>
                  <a:lnTo>
                    <a:pt x="7120768" y="2433310"/>
                  </a:lnTo>
                  <a:lnTo>
                    <a:pt x="7123435" y="2434447"/>
                  </a:lnTo>
                  <a:lnTo>
                    <a:pt x="7126243" y="2435251"/>
                  </a:lnTo>
                  <a:lnTo>
                    <a:pt x="7128429" y="2433820"/>
                  </a:lnTo>
                  <a:lnTo>
                    <a:pt x="7129567" y="2431154"/>
                  </a:lnTo>
                  <a:lnTo>
                    <a:pt x="7130371" y="2428345"/>
                  </a:lnTo>
                  <a:lnTo>
                    <a:pt x="7129082" y="2425825"/>
                  </a:lnTo>
                  <a:close/>
                </a:path>
                <a:path w="17266920" h="11252200">
                  <a:moveTo>
                    <a:pt x="10522454" y="3862295"/>
                  </a:moveTo>
                  <a:lnTo>
                    <a:pt x="10519409" y="3862966"/>
                  </a:lnTo>
                  <a:lnTo>
                    <a:pt x="10516468" y="3868015"/>
                  </a:lnTo>
                  <a:lnTo>
                    <a:pt x="10517140" y="3871058"/>
                  </a:lnTo>
                  <a:lnTo>
                    <a:pt x="10519521" y="3872862"/>
                  </a:lnTo>
                  <a:lnTo>
                    <a:pt x="10525188" y="3875280"/>
                  </a:lnTo>
                  <a:lnTo>
                    <a:pt x="10528232" y="3874608"/>
                  </a:lnTo>
                  <a:lnTo>
                    <a:pt x="10529227" y="3872275"/>
                  </a:lnTo>
                  <a:lnTo>
                    <a:pt x="10530697" y="3869752"/>
                  </a:lnTo>
                  <a:lnTo>
                    <a:pt x="10530026" y="3866707"/>
                  </a:lnTo>
                  <a:lnTo>
                    <a:pt x="10527644" y="3864903"/>
                  </a:lnTo>
                  <a:lnTo>
                    <a:pt x="10524977" y="3863765"/>
                  </a:lnTo>
                  <a:lnTo>
                    <a:pt x="10522454" y="3862295"/>
                  </a:lnTo>
                  <a:close/>
                </a:path>
                <a:path w="17266920" h="11252200">
                  <a:moveTo>
                    <a:pt x="7211865" y="2449713"/>
                  </a:moveTo>
                  <a:lnTo>
                    <a:pt x="7208914" y="2449242"/>
                  </a:lnTo>
                  <a:lnTo>
                    <a:pt x="7206249" y="2448105"/>
                  </a:lnTo>
                  <a:lnTo>
                    <a:pt x="7203439" y="2447301"/>
                  </a:lnTo>
                  <a:lnTo>
                    <a:pt x="7201253" y="2448732"/>
                  </a:lnTo>
                  <a:lnTo>
                    <a:pt x="7200116" y="2451398"/>
                  </a:lnTo>
                  <a:lnTo>
                    <a:pt x="7199454" y="2453874"/>
                  </a:lnTo>
                  <a:lnTo>
                    <a:pt x="7200743" y="2456393"/>
                  </a:lnTo>
                  <a:lnTo>
                    <a:pt x="7203077" y="2457388"/>
                  </a:lnTo>
                  <a:lnTo>
                    <a:pt x="7203552" y="2457197"/>
                  </a:lnTo>
                  <a:lnTo>
                    <a:pt x="7206218" y="2458334"/>
                  </a:lnTo>
                  <a:lnTo>
                    <a:pt x="7209026" y="2459138"/>
                  </a:lnTo>
                  <a:lnTo>
                    <a:pt x="7211213" y="2457708"/>
                  </a:lnTo>
                  <a:lnTo>
                    <a:pt x="7212351" y="2455041"/>
                  </a:lnTo>
                  <a:lnTo>
                    <a:pt x="7213155" y="2452233"/>
                  </a:lnTo>
                  <a:lnTo>
                    <a:pt x="7211865" y="2449713"/>
                  </a:lnTo>
                  <a:close/>
                </a:path>
                <a:path w="17266920" h="11252200">
                  <a:moveTo>
                    <a:pt x="7294649" y="2473601"/>
                  </a:moveTo>
                  <a:lnTo>
                    <a:pt x="7291698" y="2473131"/>
                  </a:lnTo>
                  <a:lnTo>
                    <a:pt x="7289031" y="2471993"/>
                  </a:lnTo>
                  <a:lnTo>
                    <a:pt x="7286222" y="2471189"/>
                  </a:lnTo>
                  <a:lnTo>
                    <a:pt x="7284037" y="2472620"/>
                  </a:lnTo>
                  <a:lnTo>
                    <a:pt x="7282899" y="2475287"/>
                  </a:lnTo>
                  <a:lnTo>
                    <a:pt x="7282237" y="2477761"/>
                  </a:lnTo>
                  <a:lnTo>
                    <a:pt x="7283527" y="2480281"/>
                  </a:lnTo>
                  <a:lnTo>
                    <a:pt x="7285860" y="2481277"/>
                  </a:lnTo>
                  <a:lnTo>
                    <a:pt x="7286335" y="2481085"/>
                  </a:lnTo>
                  <a:lnTo>
                    <a:pt x="7289002" y="2482223"/>
                  </a:lnTo>
                  <a:lnTo>
                    <a:pt x="7291477" y="2482885"/>
                  </a:lnTo>
                  <a:lnTo>
                    <a:pt x="7293996" y="2481595"/>
                  </a:lnTo>
                  <a:lnTo>
                    <a:pt x="7295134" y="2478929"/>
                  </a:lnTo>
                  <a:lnTo>
                    <a:pt x="7295795" y="2476455"/>
                  </a:lnTo>
                  <a:lnTo>
                    <a:pt x="7294649" y="2473601"/>
                  </a:lnTo>
                  <a:close/>
                </a:path>
                <a:path w="17266920" h="11252200">
                  <a:moveTo>
                    <a:pt x="10448059" y="3818742"/>
                  </a:moveTo>
                  <a:lnTo>
                    <a:pt x="10444872" y="3819747"/>
                  </a:lnTo>
                  <a:lnTo>
                    <a:pt x="10442216" y="3824127"/>
                  </a:lnTo>
                  <a:lnTo>
                    <a:pt x="10442887" y="3827172"/>
                  </a:lnTo>
                  <a:lnTo>
                    <a:pt x="10445270" y="3828977"/>
                  </a:lnTo>
                  <a:lnTo>
                    <a:pt x="10450602" y="3831251"/>
                  </a:lnTo>
                  <a:lnTo>
                    <a:pt x="10453646" y="3830579"/>
                  </a:lnTo>
                  <a:lnTo>
                    <a:pt x="10454641" y="3828247"/>
                  </a:lnTo>
                  <a:lnTo>
                    <a:pt x="10455970" y="3826056"/>
                  </a:lnTo>
                  <a:lnTo>
                    <a:pt x="10455298" y="3823012"/>
                  </a:lnTo>
                  <a:lnTo>
                    <a:pt x="10452916" y="3821208"/>
                  </a:lnTo>
                  <a:lnTo>
                    <a:pt x="10450249" y="3820071"/>
                  </a:lnTo>
                  <a:lnTo>
                    <a:pt x="10448059" y="3818742"/>
                  </a:lnTo>
                  <a:close/>
                </a:path>
                <a:path w="17266920" h="11252200">
                  <a:moveTo>
                    <a:pt x="7377289" y="2497823"/>
                  </a:moveTo>
                  <a:lnTo>
                    <a:pt x="7374339" y="2497351"/>
                  </a:lnTo>
                  <a:lnTo>
                    <a:pt x="7371673" y="2496214"/>
                  </a:lnTo>
                  <a:lnTo>
                    <a:pt x="7369198" y="2495552"/>
                  </a:lnTo>
                  <a:lnTo>
                    <a:pt x="7366678" y="2496841"/>
                  </a:lnTo>
                  <a:lnTo>
                    <a:pt x="7365541" y="2499507"/>
                  </a:lnTo>
                  <a:lnTo>
                    <a:pt x="7364879" y="2501983"/>
                  </a:lnTo>
                  <a:lnTo>
                    <a:pt x="7366167" y="2504503"/>
                  </a:lnTo>
                  <a:lnTo>
                    <a:pt x="7368501" y="2505498"/>
                  </a:lnTo>
                  <a:lnTo>
                    <a:pt x="7368976" y="2505307"/>
                  </a:lnTo>
                  <a:lnTo>
                    <a:pt x="7371642" y="2506444"/>
                  </a:lnTo>
                  <a:lnTo>
                    <a:pt x="7374118" y="2507106"/>
                  </a:lnTo>
                  <a:lnTo>
                    <a:pt x="7376638" y="2505817"/>
                  </a:lnTo>
                  <a:lnTo>
                    <a:pt x="7377775" y="2503151"/>
                  </a:lnTo>
                  <a:lnTo>
                    <a:pt x="7378438" y="2500676"/>
                  </a:lnTo>
                  <a:lnTo>
                    <a:pt x="7377289" y="2497823"/>
                  </a:lnTo>
                  <a:close/>
                </a:path>
                <a:path w="17266920" h="11252200">
                  <a:moveTo>
                    <a:pt x="10373997" y="3775331"/>
                  </a:moveTo>
                  <a:lnTo>
                    <a:pt x="10370620" y="3775860"/>
                  </a:lnTo>
                  <a:lnTo>
                    <a:pt x="10369483" y="3778527"/>
                  </a:lnTo>
                  <a:lnTo>
                    <a:pt x="10368154" y="3780717"/>
                  </a:lnTo>
                  <a:lnTo>
                    <a:pt x="10368826" y="3783762"/>
                  </a:lnTo>
                  <a:lnTo>
                    <a:pt x="10371207" y="3785566"/>
                  </a:lnTo>
                  <a:lnTo>
                    <a:pt x="10376540" y="3787840"/>
                  </a:lnTo>
                  <a:lnTo>
                    <a:pt x="10379583" y="3787169"/>
                  </a:lnTo>
                  <a:lnTo>
                    <a:pt x="10380578" y="3784836"/>
                  </a:lnTo>
                  <a:lnTo>
                    <a:pt x="10381907" y="3782645"/>
                  </a:lnTo>
                  <a:lnTo>
                    <a:pt x="10381236" y="3779602"/>
                  </a:lnTo>
                  <a:lnTo>
                    <a:pt x="10378854" y="3777797"/>
                  </a:lnTo>
                  <a:lnTo>
                    <a:pt x="10376188" y="3776660"/>
                  </a:lnTo>
                  <a:lnTo>
                    <a:pt x="10373997" y="3775331"/>
                  </a:lnTo>
                  <a:close/>
                </a:path>
                <a:path w="17266920" h="11252200">
                  <a:moveTo>
                    <a:pt x="7459789" y="2522377"/>
                  </a:moveTo>
                  <a:lnTo>
                    <a:pt x="7456838" y="2521906"/>
                  </a:lnTo>
                  <a:lnTo>
                    <a:pt x="7454171" y="2520769"/>
                  </a:lnTo>
                  <a:lnTo>
                    <a:pt x="7451696" y="2520107"/>
                  </a:lnTo>
                  <a:lnTo>
                    <a:pt x="7449177" y="2521395"/>
                  </a:lnTo>
                  <a:lnTo>
                    <a:pt x="7448039" y="2524062"/>
                  </a:lnTo>
                  <a:lnTo>
                    <a:pt x="7447377" y="2526538"/>
                  </a:lnTo>
                  <a:lnTo>
                    <a:pt x="7448667" y="2529057"/>
                  </a:lnTo>
                  <a:lnTo>
                    <a:pt x="7451000" y="2530052"/>
                  </a:lnTo>
                  <a:lnTo>
                    <a:pt x="7450809" y="2529577"/>
                  </a:lnTo>
                  <a:lnTo>
                    <a:pt x="7454142" y="2530998"/>
                  </a:lnTo>
                  <a:lnTo>
                    <a:pt x="7456617" y="2531660"/>
                  </a:lnTo>
                  <a:lnTo>
                    <a:pt x="7459136" y="2530372"/>
                  </a:lnTo>
                  <a:lnTo>
                    <a:pt x="7460274" y="2527705"/>
                  </a:lnTo>
                  <a:lnTo>
                    <a:pt x="7460936" y="2525230"/>
                  </a:lnTo>
                  <a:lnTo>
                    <a:pt x="7459789" y="2522377"/>
                  </a:lnTo>
                  <a:close/>
                </a:path>
                <a:path w="17266920" h="11252200">
                  <a:moveTo>
                    <a:pt x="10299318" y="3732444"/>
                  </a:moveTo>
                  <a:lnTo>
                    <a:pt x="10295940" y="3732973"/>
                  </a:lnTo>
                  <a:lnTo>
                    <a:pt x="10294803" y="3735639"/>
                  </a:lnTo>
                  <a:lnTo>
                    <a:pt x="10293474" y="3737831"/>
                  </a:lnTo>
                  <a:lnTo>
                    <a:pt x="10294145" y="3740875"/>
                  </a:lnTo>
                  <a:lnTo>
                    <a:pt x="10296527" y="3742679"/>
                  </a:lnTo>
                  <a:lnTo>
                    <a:pt x="10301860" y="3744954"/>
                  </a:lnTo>
                  <a:lnTo>
                    <a:pt x="10304904" y="3744283"/>
                  </a:lnTo>
                  <a:lnTo>
                    <a:pt x="10305900" y="3741949"/>
                  </a:lnTo>
                  <a:lnTo>
                    <a:pt x="10307228" y="3739758"/>
                  </a:lnTo>
                  <a:lnTo>
                    <a:pt x="10306558" y="3736715"/>
                  </a:lnTo>
                  <a:lnTo>
                    <a:pt x="10304175" y="3734910"/>
                  </a:lnTo>
                  <a:lnTo>
                    <a:pt x="10301508" y="3733773"/>
                  </a:lnTo>
                  <a:lnTo>
                    <a:pt x="10299318" y="3732444"/>
                  </a:lnTo>
                  <a:close/>
                </a:path>
                <a:path w="17266920" h="11252200">
                  <a:moveTo>
                    <a:pt x="7542004" y="2547598"/>
                  </a:moveTo>
                  <a:lnTo>
                    <a:pt x="7539053" y="2547127"/>
                  </a:lnTo>
                  <a:lnTo>
                    <a:pt x="7536387" y="2545990"/>
                  </a:lnTo>
                  <a:lnTo>
                    <a:pt x="7533912" y="2545328"/>
                  </a:lnTo>
                  <a:lnTo>
                    <a:pt x="7531392" y="2546617"/>
                  </a:lnTo>
                  <a:lnTo>
                    <a:pt x="7530254" y="2549284"/>
                  </a:lnTo>
                  <a:lnTo>
                    <a:pt x="7529592" y="2551759"/>
                  </a:lnTo>
                  <a:lnTo>
                    <a:pt x="7530881" y="2554279"/>
                  </a:lnTo>
                  <a:lnTo>
                    <a:pt x="7533214" y="2555274"/>
                  </a:lnTo>
                  <a:lnTo>
                    <a:pt x="7533356" y="2554941"/>
                  </a:lnTo>
                  <a:lnTo>
                    <a:pt x="7536356" y="2556220"/>
                  </a:lnTo>
                  <a:lnTo>
                    <a:pt x="7538831" y="2556882"/>
                  </a:lnTo>
                  <a:lnTo>
                    <a:pt x="7541827" y="2555403"/>
                  </a:lnTo>
                  <a:lnTo>
                    <a:pt x="7543151" y="2550451"/>
                  </a:lnTo>
                  <a:lnTo>
                    <a:pt x="7542004" y="2547598"/>
                  </a:lnTo>
                  <a:close/>
                </a:path>
                <a:path w="17266920" h="11252200">
                  <a:moveTo>
                    <a:pt x="10224687" y="3690367"/>
                  </a:moveTo>
                  <a:lnTo>
                    <a:pt x="10221310" y="3690895"/>
                  </a:lnTo>
                  <a:lnTo>
                    <a:pt x="10220173" y="3693562"/>
                  </a:lnTo>
                  <a:lnTo>
                    <a:pt x="10218701" y="3696087"/>
                  </a:lnTo>
                  <a:lnTo>
                    <a:pt x="10219514" y="3698797"/>
                  </a:lnTo>
                  <a:lnTo>
                    <a:pt x="10221897" y="3700601"/>
                  </a:lnTo>
                  <a:lnTo>
                    <a:pt x="10227231" y="3702876"/>
                  </a:lnTo>
                  <a:lnTo>
                    <a:pt x="10230274" y="3702206"/>
                  </a:lnTo>
                  <a:lnTo>
                    <a:pt x="10231269" y="3699872"/>
                  </a:lnTo>
                  <a:lnTo>
                    <a:pt x="10232740" y="3697347"/>
                  </a:lnTo>
                  <a:lnTo>
                    <a:pt x="10231927" y="3694636"/>
                  </a:lnTo>
                  <a:lnTo>
                    <a:pt x="10229545" y="3692832"/>
                  </a:lnTo>
                  <a:lnTo>
                    <a:pt x="10226878" y="3691694"/>
                  </a:lnTo>
                  <a:lnTo>
                    <a:pt x="10224687" y="3690367"/>
                  </a:lnTo>
                  <a:close/>
                </a:path>
                <a:path w="17266920" h="11252200">
                  <a:moveTo>
                    <a:pt x="7624551" y="2572962"/>
                  </a:moveTo>
                  <a:lnTo>
                    <a:pt x="7621600" y="2572491"/>
                  </a:lnTo>
                  <a:lnTo>
                    <a:pt x="7618935" y="2571354"/>
                  </a:lnTo>
                  <a:lnTo>
                    <a:pt x="7616459" y="2570692"/>
                  </a:lnTo>
                  <a:lnTo>
                    <a:pt x="7613940" y="2571981"/>
                  </a:lnTo>
                  <a:lnTo>
                    <a:pt x="7612803" y="2574647"/>
                  </a:lnTo>
                  <a:lnTo>
                    <a:pt x="7612140" y="2577123"/>
                  </a:lnTo>
                  <a:lnTo>
                    <a:pt x="7613429" y="2579641"/>
                  </a:lnTo>
                  <a:lnTo>
                    <a:pt x="7615762" y="2580637"/>
                  </a:lnTo>
                  <a:lnTo>
                    <a:pt x="7615904" y="2580303"/>
                  </a:lnTo>
                  <a:lnTo>
                    <a:pt x="7618905" y="2581583"/>
                  </a:lnTo>
                  <a:lnTo>
                    <a:pt x="7621381" y="2582245"/>
                  </a:lnTo>
                  <a:lnTo>
                    <a:pt x="7623900" y="2580957"/>
                  </a:lnTo>
                  <a:lnTo>
                    <a:pt x="7625037" y="2578290"/>
                  </a:lnTo>
                  <a:lnTo>
                    <a:pt x="7625699" y="2575815"/>
                  </a:lnTo>
                  <a:lnTo>
                    <a:pt x="7624551" y="2572962"/>
                  </a:lnTo>
                  <a:close/>
                </a:path>
                <a:path w="17266920" h="11252200">
                  <a:moveTo>
                    <a:pt x="10149106" y="3648671"/>
                  </a:moveTo>
                  <a:lnTo>
                    <a:pt x="10146062" y="3649343"/>
                  </a:lnTo>
                  <a:lnTo>
                    <a:pt x="10143121" y="3654391"/>
                  </a:lnTo>
                  <a:lnTo>
                    <a:pt x="10143934" y="3657101"/>
                  </a:lnTo>
                  <a:lnTo>
                    <a:pt x="10146316" y="3658905"/>
                  </a:lnTo>
                  <a:lnTo>
                    <a:pt x="10151649" y="3661180"/>
                  </a:lnTo>
                  <a:lnTo>
                    <a:pt x="10154694" y="3660509"/>
                  </a:lnTo>
                  <a:lnTo>
                    <a:pt x="10155689" y="3658176"/>
                  </a:lnTo>
                  <a:lnTo>
                    <a:pt x="10157159" y="3655653"/>
                  </a:lnTo>
                  <a:lnTo>
                    <a:pt x="10156345" y="3652941"/>
                  </a:lnTo>
                  <a:lnTo>
                    <a:pt x="10153964" y="3651138"/>
                  </a:lnTo>
                  <a:lnTo>
                    <a:pt x="10151297" y="3650000"/>
                  </a:lnTo>
                  <a:lnTo>
                    <a:pt x="10149106" y="3648671"/>
                  </a:lnTo>
                  <a:close/>
                </a:path>
                <a:path w="17266920" h="11252200">
                  <a:moveTo>
                    <a:pt x="7706483" y="2598849"/>
                  </a:moveTo>
                  <a:lnTo>
                    <a:pt x="7703532" y="2598379"/>
                  </a:lnTo>
                  <a:lnTo>
                    <a:pt x="7700865" y="2597241"/>
                  </a:lnTo>
                  <a:lnTo>
                    <a:pt x="7698390" y="2596579"/>
                  </a:lnTo>
                  <a:lnTo>
                    <a:pt x="7695869" y="2597868"/>
                  </a:lnTo>
                  <a:lnTo>
                    <a:pt x="7694732" y="2600534"/>
                  </a:lnTo>
                  <a:lnTo>
                    <a:pt x="7694259" y="2602303"/>
                  </a:lnTo>
                  <a:lnTo>
                    <a:pt x="7694070" y="2603010"/>
                  </a:lnTo>
                  <a:lnTo>
                    <a:pt x="7695359" y="2605530"/>
                  </a:lnTo>
                  <a:lnTo>
                    <a:pt x="7700692" y="2607805"/>
                  </a:lnTo>
                  <a:lnTo>
                    <a:pt x="7703167" y="2608467"/>
                  </a:lnTo>
                  <a:lnTo>
                    <a:pt x="7705688" y="2607178"/>
                  </a:lnTo>
                  <a:lnTo>
                    <a:pt x="7706825" y="2604511"/>
                  </a:lnTo>
                  <a:lnTo>
                    <a:pt x="7707629" y="2601703"/>
                  </a:lnTo>
                  <a:lnTo>
                    <a:pt x="7706483" y="2598849"/>
                  </a:lnTo>
                  <a:close/>
                </a:path>
                <a:path w="17266920" h="11252200">
                  <a:moveTo>
                    <a:pt x="10073240" y="3607643"/>
                  </a:moveTo>
                  <a:lnTo>
                    <a:pt x="10070197" y="3608314"/>
                  </a:lnTo>
                  <a:lnTo>
                    <a:pt x="10069059" y="3610981"/>
                  </a:lnTo>
                  <a:lnTo>
                    <a:pt x="10067589" y="3613505"/>
                  </a:lnTo>
                  <a:lnTo>
                    <a:pt x="10068259" y="3616549"/>
                  </a:lnTo>
                  <a:lnTo>
                    <a:pt x="10070784" y="3618020"/>
                  </a:lnTo>
                  <a:lnTo>
                    <a:pt x="10073783" y="3619299"/>
                  </a:lnTo>
                  <a:lnTo>
                    <a:pt x="10073641" y="3619633"/>
                  </a:lnTo>
                  <a:lnTo>
                    <a:pt x="10075974" y="3620628"/>
                  </a:lnTo>
                  <a:lnTo>
                    <a:pt x="10079160" y="3619623"/>
                  </a:lnTo>
                  <a:lnTo>
                    <a:pt x="10080156" y="3617289"/>
                  </a:lnTo>
                  <a:lnTo>
                    <a:pt x="10081626" y="3614765"/>
                  </a:lnTo>
                  <a:lnTo>
                    <a:pt x="10080955" y="3611721"/>
                  </a:lnTo>
                  <a:lnTo>
                    <a:pt x="10078431" y="3610250"/>
                  </a:lnTo>
                  <a:lnTo>
                    <a:pt x="10075765" y="3609113"/>
                  </a:lnTo>
                  <a:lnTo>
                    <a:pt x="10073240" y="3607643"/>
                  </a:lnTo>
                  <a:close/>
                </a:path>
                <a:path w="17266920" h="11252200">
                  <a:moveTo>
                    <a:pt x="7788746" y="2624880"/>
                  </a:moveTo>
                  <a:lnTo>
                    <a:pt x="7785795" y="2624408"/>
                  </a:lnTo>
                  <a:lnTo>
                    <a:pt x="7783129" y="2623271"/>
                  </a:lnTo>
                  <a:lnTo>
                    <a:pt x="7780654" y="2622609"/>
                  </a:lnTo>
                  <a:lnTo>
                    <a:pt x="7778134" y="2623898"/>
                  </a:lnTo>
                  <a:lnTo>
                    <a:pt x="7776996" y="2626565"/>
                  </a:lnTo>
                  <a:lnTo>
                    <a:pt x="7776524" y="2628333"/>
                  </a:lnTo>
                  <a:lnTo>
                    <a:pt x="7776335" y="2629040"/>
                  </a:lnTo>
                  <a:lnTo>
                    <a:pt x="7777623" y="2631560"/>
                  </a:lnTo>
                  <a:lnTo>
                    <a:pt x="7782956" y="2633834"/>
                  </a:lnTo>
                  <a:lnTo>
                    <a:pt x="7785432" y="2634497"/>
                  </a:lnTo>
                  <a:lnTo>
                    <a:pt x="7787951" y="2633207"/>
                  </a:lnTo>
                  <a:lnTo>
                    <a:pt x="7789088" y="2630541"/>
                  </a:lnTo>
                  <a:lnTo>
                    <a:pt x="7789893" y="2627732"/>
                  </a:lnTo>
                  <a:lnTo>
                    <a:pt x="7788746" y="2624880"/>
                  </a:lnTo>
                  <a:close/>
                </a:path>
                <a:path w="17266920" h="11252200">
                  <a:moveTo>
                    <a:pt x="10002232" y="3569079"/>
                  </a:moveTo>
                  <a:lnTo>
                    <a:pt x="9996900" y="3566804"/>
                  </a:lnTo>
                  <a:lnTo>
                    <a:pt x="9993856" y="3567476"/>
                  </a:lnTo>
                  <a:lnTo>
                    <a:pt x="9991581" y="3572810"/>
                  </a:lnTo>
                  <a:lnTo>
                    <a:pt x="9992252" y="3575853"/>
                  </a:lnTo>
                  <a:lnTo>
                    <a:pt x="9994776" y="3577324"/>
                  </a:lnTo>
                  <a:lnTo>
                    <a:pt x="10000109" y="3579599"/>
                  </a:lnTo>
                  <a:lnTo>
                    <a:pt x="10003295" y="3578594"/>
                  </a:lnTo>
                  <a:lnTo>
                    <a:pt x="10005427" y="3573594"/>
                  </a:lnTo>
                  <a:lnTo>
                    <a:pt x="10004756" y="3570550"/>
                  </a:lnTo>
                  <a:lnTo>
                    <a:pt x="10002232" y="3569079"/>
                  </a:lnTo>
                  <a:close/>
                </a:path>
                <a:path w="17266920" h="11252200">
                  <a:moveTo>
                    <a:pt x="9925940" y="3529051"/>
                  </a:moveTo>
                  <a:lnTo>
                    <a:pt x="9920607" y="3526777"/>
                  </a:lnTo>
                  <a:lnTo>
                    <a:pt x="9917420" y="3527781"/>
                  </a:lnTo>
                  <a:lnTo>
                    <a:pt x="9915430" y="3532446"/>
                  </a:lnTo>
                  <a:lnTo>
                    <a:pt x="9916101" y="3535490"/>
                  </a:lnTo>
                  <a:lnTo>
                    <a:pt x="9918625" y="3536961"/>
                  </a:lnTo>
                  <a:lnTo>
                    <a:pt x="9923959" y="3539237"/>
                  </a:lnTo>
                  <a:lnTo>
                    <a:pt x="9927145" y="3538231"/>
                  </a:lnTo>
                  <a:lnTo>
                    <a:pt x="9929136" y="3533565"/>
                  </a:lnTo>
                  <a:lnTo>
                    <a:pt x="9928464" y="3530522"/>
                  </a:lnTo>
                  <a:lnTo>
                    <a:pt x="9925940" y="3529051"/>
                  </a:lnTo>
                  <a:close/>
                </a:path>
                <a:path w="17266920" h="11252200">
                  <a:moveTo>
                    <a:pt x="7871058" y="2651718"/>
                  </a:moveTo>
                  <a:lnTo>
                    <a:pt x="7868250" y="2650914"/>
                  </a:lnTo>
                  <a:lnTo>
                    <a:pt x="7865584" y="2649777"/>
                  </a:lnTo>
                  <a:lnTo>
                    <a:pt x="7862775" y="2648973"/>
                  </a:lnTo>
                  <a:lnTo>
                    <a:pt x="7860255" y="2650262"/>
                  </a:lnTo>
                  <a:lnTo>
                    <a:pt x="7859118" y="2652928"/>
                  </a:lnTo>
                  <a:lnTo>
                    <a:pt x="7858314" y="2655736"/>
                  </a:lnTo>
                  <a:lnTo>
                    <a:pt x="7859603" y="2658256"/>
                  </a:lnTo>
                  <a:lnTo>
                    <a:pt x="7861936" y="2659251"/>
                  </a:lnTo>
                  <a:lnTo>
                    <a:pt x="7862078" y="2658918"/>
                  </a:lnTo>
                  <a:lnTo>
                    <a:pt x="7865078" y="2660198"/>
                  </a:lnTo>
                  <a:lnTo>
                    <a:pt x="7867886" y="2661002"/>
                  </a:lnTo>
                  <a:lnTo>
                    <a:pt x="7870406" y="2659712"/>
                  </a:lnTo>
                  <a:lnTo>
                    <a:pt x="7871543" y="2657046"/>
                  </a:lnTo>
                  <a:lnTo>
                    <a:pt x="7872347" y="2654238"/>
                  </a:lnTo>
                  <a:lnTo>
                    <a:pt x="7871058" y="2651718"/>
                  </a:lnTo>
                  <a:close/>
                </a:path>
                <a:path w="17266920" h="11252200">
                  <a:moveTo>
                    <a:pt x="9849839" y="3489498"/>
                  </a:moveTo>
                  <a:lnTo>
                    <a:pt x="9844505" y="3487223"/>
                  </a:lnTo>
                  <a:lnTo>
                    <a:pt x="9841320" y="3488227"/>
                  </a:lnTo>
                  <a:lnTo>
                    <a:pt x="9839329" y="3492894"/>
                  </a:lnTo>
                  <a:lnTo>
                    <a:pt x="9840001" y="3495938"/>
                  </a:lnTo>
                  <a:lnTo>
                    <a:pt x="9842525" y="3497408"/>
                  </a:lnTo>
                  <a:lnTo>
                    <a:pt x="9847858" y="3499683"/>
                  </a:lnTo>
                  <a:lnTo>
                    <a:pt x="9851044" y="3498679"/>
                  </a:lnTo>
                  <a:lnTo>
                    <a:pt x="9853035" y="3494012"/>
                  </a:lnTo>
                  <a:lnTo>
                    <a:pt x="9852363" y="3490969"/>
                  </a:lnTo>
                  <a:lnTo>
                    <a:pt x="9849839" y="3489498"/>
                  </a:lnTo>
                  <a:close/>
                </a:path>
                <a:path w="17266920" h="11252200">
                  <a:moveTo>
                    <a:pt x="7952896" y="2678748"/>
                  </a:moveTo>
                  <a:lnTo>
                    <a:pt x="7950087" y="2677944"/>
                  </a:lnTo>
                  <a:lnTo>
                    <a:pt x="7947421" y="2676807"/>
                  </a:lnTo>
                  <a:lnTo>
                    <a:pt x="7944612" y="2676003"/>
                  </a:lnTo>
                  <a:lnTo>
                    <a:pt x="7942092" y="2677291"/>
                  </a:lnTo>
                  <a:lnTo>
                    <a:pt x="7940955" y="2679958"/>
                  </a:lnTo>
                  <a:lnTo>
                    <a:pt x="7940150" y="2682767"/>
                  </a:lnTo>
                  <a:lnTo>
                    <a:pt x="7941439" y="2685287"/>
                  </a:lnTo>
                  <a:lnTo>
                    <a:pt x="7943772" y="2686282"/>
                  </a:lnTo>
                  <a:lnTo>
                    <a:pt x="7943914" y="2685949"/>
                  </a:lnTo>
                  <a:lnTo>
                    <a:pt x="7946914" y="2687228"/>
                  </a:lnTo>
                  <a:lnTo>
                    <a:pt x="7949723" y="2688032"/>
                  </a:lnTo>
                  <a:lnTo>
                    <a:pt x="7952242" y="2686743"/>
                  </a:lnTo>
                  <a:lnTo>
                    <a:pt x="7953380" y="2684076"/>
                  </a:lnTo>
                  <a:lnTo>
                    <a:pt x="7954184" y="2681268"/>
                  </a:lnTo>
                  <a:lnTo>
                    <a:pt x="7952896" y="2678748"/>
                  </a:lnTo>
                  <a:close/>
                </a:path>
                <a:path w="17266920" h="11252200">
                  <a:moveTo>
                    <a:pt x="9773453" y="3450611"/>
                  </a:moveTo>
                  <a:lnTo>
                    <a:pt x="9768120" y="3448336"/>
                  </a:lnTo>
                  <a:lnTo>
                    <a:pt x="9765077" y="3449007"/>
                  </a:lnTo>
                  <a:lnTo>
                    <a:pt x="9762945" y="3454006"/>
                  </a:lnTo>
                  <a:lnTo>
                    <a:pt x="9763616" y="3457051"/>
                  </a:lnTo>
                  <a:lnTo>
                    <a:pt x="9766140" y="3458522"/>
                  </a:lnTo>
                  <a:lnTo>
                    <a:pt x="9771472" y="3460796"/>
                  </a:lnTo>
                  <a:lnTo>
                    <a:pt x="9774658" y="3459791"/>
                  </a:lnTo>
                  <a:lnTo>
                    <a:pt x="9776648" y="3455125"/>
                  </a:lnTo>
                  <a:lnTo>
                    <a:pt x="9775978" y="3452082"/>
                  </a:lnTo>
                  <a:lnTo>
                    <a:pt x="9773453" y="3450611"/>
                  </a:lnTo>
                  <a:close/>
                </a:path>
                <a:path w="17266920" h="11252200">
                  <a:moveTo>
                    <a:pt x="8034448" y="2706445"/>
                  </a:moveTo>
                  <a:lnTo>
                    <a:pt x="8031640" y="2705641"/>
                  </a:lnTo>
                  <a:lnTo>
                    <a:pt x="8028973" y="2704503"/>
                  </a:lnTo>
                  <a:lnTo>
                    <a:pt x="8026165" y="2703699"/>
                  </a:lnTo>
                  <a:lnTo>
                    <a:pt x="8023645" y="2704989"/>
                  </a:lnTo>
                  <a:lnTo>
                    <a:pt x="8022508" y="2707655"/>
                  </a:lnTo>
                  <a:lnTo>
                    <a:pt x="8022035" y="2709423"/>
                  </a:lnTo>
                  <a:lnTo>
                    <a:pt x="8021845" y="2710130"/>
                  </a:lnTo>
                  <a:lnTo>
                    <a:pt x="8022993" y="2712983"/>
                  </a:lnTo>
                  <a:lnTo>
                    <a:pt x="8025326" y="2713978"/>
                  </a:lnTo>
                  <a:lnTo>
                    <a:pt x="8025469" y="2713644"/>
                  </a:lnTo>
                  <a:lnTo>
                    <a:pt x="8028468" y="2714924"/>
                  </a:lnTo>
                  <a:lnTo>
                    <a:pt x="8035595" y="2709298"/>
                  </a:lnTo>
                  <a:lnTo>
                    <a:pt x="8034448" y="2706445"/>
                  </a:lnTo>
                  <a:close/>
                </a:path>
                <a:path w="17266920" h="11252200">
                  <a:moveTo>
                    <a:pt x="9699067" y="3412577"/>
                  </a:moveTo>
                  <a:lnTo>
                    <a:pt x="9691068" y="3409165"/>
                  </a:lnTo>
                  <a:lnTo>
                    <a:pt x="9687883" y="3410169"/>
                  </a:lnTo>
                  <a:lnTo>
                    <a:pt x="9685892" y="3414837"/>
                  </a:lnTo>
                  <a:lnTo>
                    <a:pt x="9686421" y="3418213"/>
                  </a:lnTo>
                  <a:lnTo>
                    <a:pt x="9694420" y="3421625"/>
                  </a:lnTo>
                  <a:lnTo>
                    <a:pt x="9697606" y="3420620"/>
                  </a:lnTo>
                  <a:lnTo>
                    <a:pt x="9699739" y="3415621"/>
                  </a:lnTo>
                  <a:lnTo>
                    <a:pt x="9699067" y="3412577"/>
                  </a:lnTo>
                  <a:close/>
                </a:path>
                <a:path w="17266920" h="11252200">
                  <a:moveTo>
                    <a:pt x="8115859" y="2734474"/>
                  </a:moveTo>
                  <a:lnTo>
                    <a:pt x="8113050" y="2733670"/>
                  </a:lnTo>
                  <a:lnTo>
                    <a:pt x="8110384" y="2732533"/>
                  </a:lnTo>
                  <a:lnTo>
                    <a:pt x="8107575" y="2731729"/>
                  </a:lnTo>
                  <a:lnTo>
                    <a:pt x="8105056" y="2733017"/>
                  </a:lnTo>
                  <a:lnTo>
                    <a:pt x="8103918" y="2735684"/>
                  </a:lnTo>
                  <a:lnTo>
                    <a:pt x="8103445" y="2737453"/>
                  </a:lnTo>
                  <a:lnTo>
                    <a:pt x="8103256" y="2738160"/>
                  </a:lnTo>
                  <a:lnTo>
                    <a:pt x="8104404" y="2741012"/>
                  </a:lnTo>
                  <a:lnTo>
                    <a:pt x="8106737" y="2742008"/>
                  </a:lnTo>
                  <a:lnTo>
                    <a:pt x="8107211" y="2741817"/>
                  </a:lnTo>
                  <a:lnTo>
                    <a:pt x="8109878" y="2742955"/>
                  </a:lnTo>
                  <a:lnTo>
                    <a:pt x="8117006" y="2737328"/>
                  </a:lnTo>
                  <a:lnTo>
                    <a:pt x="8115859" y="2734474"/>
                  </a:lnTo>
                  <a:close/>
                </a:path>
                <a:path w="17266920" h="11252200">
                  <a:moveTo>
                    <a:pt x="9622064" y="3374214"/>
                  </a:moveTo>
                  <a:lnTo>
                    <a:pt x="9614066" y="3370802"/>
                  </a:lnTo>
                  <a:lnTo>
                    <a:pt x="9611022" y="3371474"/>
                  </a:lnTo>
                  <a:lnTo>
                    <a:pt x="9608748" y="3376807"/>
                  </a:lnTo>
                  <a:lnTo>
                    <a:pt x="9609418" y="3379851"/>
                  </a:lnTo>
                  <a:lnTo>
                    <a:pt x="9617751" y="3383406"/>
                  </a:lnTo>
                  <a:lnTo>
                    <a:pt x="9620603" y="3382258"/>
                  </a:lnTo>
                  <a:lnTo>
                    <a:pt x="9622736" y="3377259"/>
                  </a:lnTo>
                  <a:lnTo>
                    <a:pt x="9622064" y="3374214"/>
                  </a:lnTo>
                  <a:close/>
                </a:path>
                <a:path w="17266920" h="11252200">
                  <a:moveTo>
                    <a:pt x="8197128" y="2762838"/>
                  </a:moveTo>
                  <a:lnTo>
                    <a:pt x="8194319" y="2762034"/>
                  </a:lnTo>
                  <a:lnTo>
                    <a:pt x="8191652" y="2760896"/>
                  </a:lnTo>
                  <a:lnTo>
                    <a:pt x="8188844" y="2760092"/>
                  </a:lnTo>
                  <a:lnTo>
                    <a:pt x="8186323" y="2761382"/>
                  </a:lnTo>
                  <a:lnTo>
                    <a:pt x="8185186" y="2764047"/>
                  </a:lnTo>
                  <a:lnTo>
                    <a:pt x="8184714" y="2765816"/>
                  </a:lnTo>
                  <a:lnTo>
                    <a:pt x="8184525" y="2766522"/>
                  </a:lnTo>
                  <a:lnTo>
                    <a:pt x="8185672" y="2769376"/>
                  </a:lnTo>
                  <a:lnTo>
                    <a:pt x="8188005" y="2770371"/>
                  </a:lnTo>
                  <a:lnTo>
                    <a:pt x="8188480" y="2770180"/>
                  </a:lnTo>
                  <a:lnTo>
                    <a:pt x="8191147" y="2771317"/>
                  </a:lnTo>
                  <a:lnTo>
                    <a:pt x="8193955" y="2772121"/>
                  </a:lnTo>
                  <a:lnTo>
                    <a:pt x="8196475" y="2770833"/>
                  </a:lnTo>
                  <a:lnTo>
                    <a:pt x="8197613" y="2768166"/>
                  </a:lnTo>
                  <a:lnTo>
                    <a:pt x="8198085" y="2766399"/>
                  </a:lnTo>
                  <a:lnTo>
                    <a:pt x="8198274" y="2765691"/>
                  </a:lnTo>
                  <a:lnTo>
                    <a:pt x="8197128" y="2762838"/>
                  </a:lnTo>
                  <a:close/>
                </a:path>
                <a:path w="17266920" h="11252200">
                  <a:moveTo>
                    <a:pt x="9544586" y="3336043"/>
                  </a:moveTo>
                  <a:lnTo>
                    <a:pt x="9536921" y="3332773"/>
                  </a:lnTo>
                  <a:lnTo>
                    <a:pt x="9533876" y="3333445"/>
                  </a:lnTo>
                  <a:lnTo>
                    <a:pt x="9531601" y="3338778"/>
                  </a:lnTo>
                  <a:lnTo>
                    <a:pt x="9532272" y="3341821"/>
                  </a:lnTo>
                  <a:lnTo>
                    <a:pt x="9540273" y="3345234"/>
                  </a:lnTo>
                  <a:lnTo>
                    <a:pt x="9543125" y="3344087"/>
                  </a:lnTo>
                  <a:lnTo>
                    <a:pt x="9545257" y="3339088"/>
                  </a:lnTo>
                  <a:lnTo>
                    <a:pt x="9544586" y="3336043"/>
                  </a:lnTo>
                  <a:close/>
                </a:path>
                <a:path w="17266920" h="11252200">
                  <a:moveTo>
                    <a:pt x="8277969" y="2792201"/>
                  </a:moveTo>
                  <a:lnTo>
                    <a:pt x="8272636" y="2789926"/>
                  </a:lnTo>
                  <a:lnTo>
                    <a:pt x="8269827" y="2789122"/>
                  </a:lnTo>
                  <a:lnTo>
                    <a:pt x="8267308" y="2790410"/>
                  </a:lnTo>
                  <a:lnTo>
                    <a:pt x="8266170" y="2793077"/>
                  </a:lnTo>
                  <a:lnTo>
                    <a:pt x="8265603" y="2795199"/>
                  </a:lnTo>
                  <a:lnTo>
                    <a:pt x="8265508" y="2795552"/>
                  </a:lnTo>
                  <a:lnTo>
                    <a:pt x="8266655" y="2798405"/>
                  </a:lnTo>
                  <a:lnTo>
                    <a:pt x="8271988" y="2800680"/>
                  </a:lnTo>
                  <a:lnTo>
                    <a:pt x="8274797" y="2801484"/>
                  </a:lnTo>
                  <a:lnTo>
                    <a:pt x="8277317" y="2800196"/>
                  </a:lnTo>
                  <a:lnTo>
                    <a:pt x="8278454" y="2797529"/>
                  </a:lnTo>
                  <a:lnTo>
                    <a:pt x="8279057" y="2795422"/>
                  </a:lnTo>
                  <a:lnTo>
                    <a:pt x="8279258" y="2794720"/>
                  </a:lnTo>
                  <a:lnTo>
                    <a:pt x="8277969" y="2792201"/>
                  </a:lnTo>
                  <a:close/>
                </a:path>
                <a:path w="17266920" h="11252200">
                  <a:moveTo>
                    <a:pt x="9459776" y="3294745"/>
                  </a:moveTo>
                  <a:lnTo>
                    <a:pt x="9456589" y="3295750"/>
                  </a:lnTo>
                  <a:lnTo>
                    <a:pt x="9454314" y="3301082"/>
                  </a:lnTo>
                  <a:lnTo>
                    <a:pt x="9454985" y="3304125"/>
                  </a:lnTo>
                  <a:lnTo>
                    <a:pt x="9462984" y="3307538"/>
                  </a:lnTo>
                  <a:lnTo>
                    <a:pt x="9465837" y="3306392"/>
                  </a:lnTo>
                  <a:lnTo>
                    <a:pt x="9467971" y="3301391"/>
                  </a:lnTo>
                  <a:lnTo>
                    <a:pt x="9467299" y="3298348"/>
                  </a:lnTo>
                  <a:lnTo>
                    <a:pt x="9461966" y="3296073"/>
                  </a:lnTo>
                  <a:lnTo>
                    <a:pt x="9459776" y="3294745"/>
                  </a:lnTo>
                  <a:close/>
                </a:path>
                <a:path w="17266920" h="11252200">
                  <a:moveTo>
                    <a:pt x="8359002" y="2822040"/>
                  </a:moveTo>
                  <a:lnTo>
                    <a:pt x="8351002" y="2818628"/>
                  </a:lnTo>
                  <a:lnTo>
                    <a:pt x="8348483" y="2819916"/>
                  </a:lnTo>
                  <a:lnTo>
                    <a:pt x="8347345" y="2822582"/>
                  </a:lnTo>
                  <a:lnTo>
                    <a:pt x="8346683" y="2825057"/>
                  </a:lnTo>
                  <a:lnTo>
                    <a:pt x="8347830" y="2827911"/>
                  </a:lnTo>
                  <a:lnTo>
                    <a:pt x="8355497" y="2831181"/>
                  </a:lnTo>
                  <a:lnTo>
                    <a:pt x="8358016" y="2829891"/>
                  </a:lnTo>
                  <a:lnTo>
                    <a:pt x="8360291" y="2824559"/>
                  </a:lnTo>
                  <a:lnTo>
                    <a:pt x="8359002" y="2822040"/>
                  </a:lnTo>
                  <a:close/>
                </a:path>
                <a:path w="17266920" h="11252200">
                  <a:moveTo>
                    <a:pt x="9389536" y="3260844"/>
                  </a:moveTo>
                  <a:lnTo>
                    <a:pt x="9381869" y="3257573"/>
                  </a:lnTo>
                  <a:lnTo>
                    <a:pt x="9378826" y="3258244"/>
                  </a:lnTo>
                  <a:lnTo>
                    <a:pt x="9376551" y="3263577"/>
                  </a:lnTo>
                  <a:lnTo>
                    <a:pt x="9377222" y="3266621"/>
                  </a:lnTo>
                  <a:lnTo>
                    <a:pt x="9385222" y="3270034"/>
                  </a:lnTo>
                  <a:lnTo>
                    <a:pt x="9388074" y="3268886"/>
                  </a:lnTo>
                  <a:lnTo>
                    <a:pt x="9390206" y="3263887"/>
                  </a:lnTo>
                  <a:lnTo>
                    <a:pt x="9389536" y="3260844"/>
                  </a:lnTo>
                  <a:close/>
                </a:path>
                <a:path w="17266920" h="11252200">
                  <a:moveTo>
                    <a:pt x="8439560" y="2852069"/>
                  </a:moveTo>
                  <a:lnTo>
                    <a:pt x="8431893" y="2848799"/>
                  </a:lnTo>
                  <a:lnTo>
                    <a:pt x="8429040" y="2849946"/>
                  </a:lnTo>
                  <a:lnTo>
                    <a:pt x="8427903" y="2852612"/>
                  </a:lnTo>
                  <a:lnTo>
                    <a:pt x="8427240" y="2855087"/>
                  </a:lnTo>
                  <a:lnTo>
                    <a:pt x="8428388" y="2857940"/>
                  </a:lnTo>
                  <a:lnTo>
                    <a:pt x="8435721" y="2861068"/>
                  </a:lnTo>
                  <a:lnTo>
                    <a:pt x="8438573" y="2859921"/>
                  </a:lnTo>
                  <a:lnTo>
                    <a:pt x="8440848" y="2854589"/>
                  </a:lnTo>
                  <a:lnTo>
                    <a:pt x="8439560" y="2852069"/>
                  </a:lnTo>
                  <a:close/>
                </a:path>
                <a:path w="17266920" h="11252200">
                  <a:moveTo>
                    <a:pt x="9311963" y="3223814"/>
                  </a:moveTo>
                  <a:lnTo>
                    <a:pt x="9304298" y="3220544"/>
                  </a:lnTo>
                  <a:lnTo>
                    <a:pt x="9301253" y="3221215"/>
                  </a:lnTo>
                  <a:lnTo>
                    <a:pt x="9299749" y="3224512"/>
                  </a:lnTo>
                  <a:lnTo>
                    <a:pt x="9298645" y="3226406"/>
                  </a:lnTo>
                  <a:lnTo>
                    <a:pt x="9299650" y="3229592"/>
                  </a:lnTo>
                  <a:lnTo>
                    <a:pt x="9307650" y="3233004"/>
                  </a:lnTo>
                  <a:lnTo>
                    <a:pt x="9310502" y="3231858"/>
                  </a:lnTo>
                  <a:lnTo>
                    <a:pt x="9311865" y="3228894"/>
                  </a:lnTo>
                  <a:lnTo>
                    <a:pt x="9312968" y="3227000"/>
                  </a:lnTo>
                  <a:lnTo>
                    <a:pt x="9311963" y="3223814"/>
                  </a:lnTo>
                  <a:close/>
                </a:path>
                <a:path w="17266920" h="11252200">
                  <a:moveTo>
                    <a:pt x="9226726" y="3183515"/>
                  </a:moveTo>
                  <a:lnTo>
                    <a:pt x="9223540" y="3184519"/>
                  </a:lnTo>
                  <a:lnTo>
                    <a:pt x="9222034" y="3187817"/>
                  </a:lnTo>
                  <a:lnTo>
                    <a:pt x="9220932" y="3189710"/>
                  </a:lnTo>
                  <a:lnTo>
                    <a:pt x="9221936" y="3192896"/>
                  </a:lnTo>
                  <a:lnTo>
                    <a:pt x="9229935" y="3196308"/>
                  </a:lnTo>
                  <a:lnTo>
                    <a:pt x="9232788" y="3195163"/>
                  </a:lnTo>
                  <a:lnTo>
                    <a:pt x="9234151" y="3192198"/>
                  </a:lnTo>
                  <a:lnTo>
                    <a:pt x="9235255" y="3190304"/>
                  </a:lnTo>
                  <a:lnTo>
                    <a:pt x="9234249" y="3187118"/>
                  </a:lnTo>
                  <a:lnTo>
                    <a:pt x="9228918" y="3184844"/>
                  </a:lnTo>
                  <a:lnTo>
                    <a:pt x="9226726" y="3183515"/>
                  </a:lnTo>
                  <a:close/>
                </a:path>
                <a:path w="17266920" h="11252200">
                  <a:moveTo>
                    <a:pt x="8520167" y="2882908"/>
                  </a:moveTo>
                  <a:lnTo>
                    <a:pt x="8512499" y="2879638"/>
                  </a:lnTo>
                  <a:lnTo>
                    <a:pt x="8509647" y="2880784"/>
                  </a:lnTo>
                  <a:lnTo>
                    <a:pt x="8508510" y="2883451"/>
                  </a:lnTo>
                  <a:lnTo>
                    <a:pt x="8507848" y="2885927"/>
                  </a:lnTo>
                  <a:lnTo>
                    <a:pt x="8508995" y="2888779"/>
                  </a:lnTo>
                  <a:lnTo>
                    <a:pt x="8516327" y="2891907"/>
                  </a:lnTo>
                  <a:lnTo>
                    <a:pt x="8519180" y="2890761"/>
                  </a:lnTo>
                  <a:lnTo>
                    <a:pt x="8521455" y="2885427"/>
                  </a:lnTo>
                  <a:lnTo>
                    <a:pt x="8520167" y="2882908"/>
                  </a:lnTo>
                  <a:close/>
                </a:path>
                <a:path w="17266920" h="11252200">
                  <a:moveTo>
                    <a:pt x="9148395" y="3147344"/>
                  </a:moveTo>
                  <a:lnTo>
                    <a:pt x="9145208" y="3148348"/>
                  </a:lnTo>
                  <a:lnTo>
                    <a:pt x="9143881" y="3151327"/>
                  </a:lnTo>
                  <a:lnTo>
                    <a:pt x="9142742" y="3153206"/>
                  </a:lnTo>
                  <a:lnTo>
                    <a:pt x="9143747" y="3156392"/>
                  </a:lnTo>
                  <a:lnTo>
                    <a:pt x="9151747" y="3159805"/>
                  </a:lnTo>
                  <a:lnTo>
                    <a:pt x="9154599" y="3158657"/>
                  </a:lnTo>
                  <a:lnTo>
                    <a:pt x="9155784" y="3156011"/>
                  </a:lnTo>
                  <a:lnTo>
                    <a:pt x="9156923" y="3154134"/>
                  </a:lnTo>
                  <a:lnTo>
                    <a:pt x="9155918" y="3150947"/>
                  </a:lnTo>
                  <a:lnTo>
                    <a:pt x="9150585" y="3148672"/>
                  </a:lnTo>
                  <a:lnTo>
                    <a:pt x="9148395" y="3147344"/>
                  </a:lnTo>
                  <a:close/>
                </a:path>
                <a:path w="17266920" h="11252200">
                  <a:moveTo>
                    <a:pt x="8600298" y="2913937"/>
                  </a:moveTo>
                  <a:lnTo>
                    <a:pt x="8592630" y="2910667"/>
                  </a:lnTo>
                  <a:lnTo>
                    <a:pt x="8589778" y="2911814"/>
                  </a:lnTo>
                  <a:lnTo>
                    <a:pt x="8587645" y="2916814"/>
                  </a:lnTo>
                  <a:lnTo>
                    <a:pt x="8589126" y="2919809"/>
                  </a:lnTo>
                  <a:lnTo>
                    <a:pt x="8596458" y="2922937"/>
                  </a:lnTo>
                  <a:lnTo>
                    <a:pt x="8599311" y="2921790"/>
                  </a:lnTo>
                  <a:lnTo>
                    <a:pt x="8601444" y="2916790"/>
                  </a:lnTo>
                  <a:lnTo>
                    <a:pt x="8600298" y="2913937"/>
                  </a:lnTo>
                  <a:close/>
                </a:path>
                <a:path w="17266920" h="11252200">
                  <a:moveTo>
                    <a:pt x="8680144" y="2945633"/>
                  </a:moveTo>
                  <a:lnTo>
                    <a:pt x="8672811" y="2942505"/>
                  </a:lnTo>
                  <a:lnTo>
                    <a:pt x="8669958" y="2943652"/>
                  </a:lnTo>
                  <a:lnTo>
                    <a:pt x="8667825" y="2948651"/>
                  </a:lnTo>
                  <a:lnTo>
                    <a:pt x="8669306" y="2951647"/>
                  </a:lnTo>
                  <a:lnTo>
                    <a:pt x="8676637" y="2954775"/>
                  </a:lnTo>
                  <a:lnTo>
                    <a:pt x="8679491" y="2953628"/>
                  </a:lnTo>
                  <a:lnTo>
                    <a:pt x="8681624" y="2948628"/>
                  </a:lnTo>
                  <a:lnTo>
                    <a:pt x="8680144" y="2945633"/>
                  </a:lnTo>
                  <a:close/>
                </a:path>
                <a:path w="17266920" h="11252200">
                  <a:moveTo>
                    <a:pt x="9077445" y="3115108"/>
                  </a:moveTo>
                  <a:lnTo>
                    <a:pt x="9069779" y="3111838"/>
                  </a:lnTo>
                  <a:lnTo>
                    <a:pt x="9066735" y="3112510"/>
                  </a:lnTo>
                  <a:lnTo>
                    <a:pt x="9065407" y="3115490"/>
                  </a:lnTo>
                  <a:lnTo>
                    <a:pt x="9064269" y="3117367"/>
                  </a:lnTo>
                  <a:lnTo>
                    <a:pt x="9065272" y="3120554"/>
                  </a:lnTo>
                  <a:lnTo>
                    <a:pt x="9073272" y="3123966"/>
                  </a:lnTo>
                  <a:lnTo>
                    <a:pt x="9076126" y="3122819"/>
                  </a:lnTo>
                  <a:lnTo>
                    <a:pt x="9077310" y="3120173"/>
                  </a:lnTo>
                  <a:lnTo>
                    <a:pt x="9078449" y="3118295"/>
                  </a:lnTo>
                  <a:lnTo>
                    <a:pt x="9077445" y="3115108"/>
                  </a:lnTo>
                  <a:close/>
                </a:path>
                <a:path w="17266920" h="11252200">
                  <a:moveTo>
                    <a:pt x="8760848" y="2978090"/>
                  </a:moveTo>
                  <a:lnTo>
                    <a:pt x="8752849" y="2974677"/>
                  </a:lnTo>
                  <a:lnTo>
                    <a:pt x="8749996" y="2975823"/>
                  </a:lnTo>
                  <a:lnTo>
                    <a:pt x="8747721" y="2981156"/>
                  </a:lnTo>
                  <a:lnTo>
                    <a:pt x="8748868" y="2984010"/>
                  </a:lnTo>
                  <a:lnTo>
                    <a:pt x="8756868" y="2987422"/>
                  </a:lnTo>
                  <a:lnTo>
                    <a:pt x="8759721" y="2986275"/>
                  </a:lnTo>
                  <a:lnTo>
                    <a:pt x="8761996" y="2980942"/>
                  </a:lnTo>
                  <a:lnTo>
                    <a:pt x="8760848" y="2978090"/>
                  </a:lnTo>
                  <a:close/>
                </a:path>
                <a:path w="17266920" h="11252200">
                  <a:moveTo>
                    <a:pt x="8998828" y="3079604"/>
                  </a:moveTo>
                  <a:lnTo>
                    <a:pt x="8990829" y="3076192"/>
                  </a:lnTo>
                  <a:lnTo>
                    <a:pt x="8987977" y="3077338"/>
                  </a:lnTo>
                  <a:lnTo>
                    <a:pt x="8985702" y="3082671"/>
                  </a:lnTo>
                  <a:lnTo>
                    <a:pt x="8986848" y="3085524"/>
                  </a:lnTo>
                  <a:lnTo>
                    <a:pt x="8994848" y="3088937"/>
                  </a:lnTo>
                  <a:lnTo>
                    <a:pt x="8997701" y="3087790"/>
                  </a:lnTo>
                  <a:lnTo>
                    <a:pt x="8999976" y="3082457"/>
                  </a:lnTo>
                  <a:lnTo>
                    <a:pt x="8998828" y="3079604"/>
                  </a:lnTo>
                  <a:close/>
                </a:path>
                <a:path w="17266920" h="11252200">
                  <a:moveTo>
                    <a:pt x="8840459" y="3011261"/>
                  </a:moveTo>
                  <a:lnTo>
                    <a:pt x="8832461" y="3007849"/>
                  </a:lnTo>
                  <a:lnTo>
                    <a:pt x="8829607" y="3008996"/>
                  </a:lnTo>
                  <a:lnTo>
                    <a:pt x="8827333" y="3014329"/>
                  </a:lnTo>
                  <a:lnTo>
                    <a:pt x="8828480" y="3017182"/>
                  </a:lnTo>
                  <a:lnTo>
                    <a:pt x="8836479" y="3020593"/>
                  </a:lnTo>
                  <a:lnTo>
                    <a:pt x="8839330" y="3019447"/>
                  </a:lnTo>
                  <a:lnTo>
                    <a:pt x="8841605" y="3014114"/>
                  </a:lnTo>
                  <a:lnTo>
                    <a:pt x="8840459" y="3011261"/>
                  </a:lnTo>
                  <a:close/>
                </a:path>
                <a:path w="17266920" h="11252200">
                  <a:moveTo>
                    <a:pt x="8919786" y="3045099"/>
                  </a:moveTo>
                  <a:lnTo>
                    <a:pt x="8911786" y="3041687"/>
                  </a:lnTo>
                  <a:lnTo>
                    <a:pt x="8908934" y="3042835"/>
                  </a:lnTo>
                  <a:lnTo>
                    <a:pt x="8906659" y="3048167"/>
                  </a:lnTo>
                  <a:lnTo>
                    <a:pt x="8907806" y="3051019"/>
                  </a:lnTo>
                  <a:lnTo>
                    <a:pt x="8915805" y="3054432"/>
                  </a:lnTo>
                  <a:lnTo>
                    <a:pt x="8918657" y="3053285"/>
                  </a:lnTo>
                  <a:lnTo>
                    <a:pt x="8920932" y="3047952"/>
                  </a:lnTo>
                  <a:lnTo>
                    <a:pt x="8919786" y="3045099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38173" y="6586377"/>
              <a:ext cx="17428210" cy="1170940"/>
            </a:xfrm>
            <a:custGeom>
              <a:avLst/>
              <a:gdLst/>
              <a:ahLst/>
              <a:cxnLst/>
              <a:rect l="l" t="t" r="r" b="b"/>
              <a:pathLst>
                <a:path w="17428210" h="1170940">
                  <a:moveTo>
                    <a:pt x="7851368" y="1149997"/>
                  </a:moveTo>
                  <a:lnTo>
                    <a:pt x="7849730" y="1141857"/>
                  </a:lnTo>
                  <a:lnTo>
                    <a:pt x="7845247" y="1135214"/>
                  </a:lnTo>
                  <a:lnTo>
                    <a:pt x="7838605" y="1130731"/>
                  </a:lnTo>
                  <a:lnTo>
                    <a:pt x="7830464" y="1129080"/>
                  </a:lnTo>
                  <a:lnTo>
                    <a:pt x="20916" y="1129080"/>
                  </a:lnTo>
                  <a:lnTo>
                    <a:pt x="12776" y="1130731"/>
                  </a:lnTo>
                  <a:lnTo>
                    <a:pt x="6121" y="1135214"/>
                  </a:lnTo>
                  <a:lnTo>
                    <a:pt x="1651" y="1141857"/>
                  </a:lnTo>
                  <a:lnTo>
                    <a:pt x="0" y="1149997"/>
                  </a:lnTo>
                  <a:lnTo>
                    <a:pt x="1651" y="1158138"/>
                  </a:lnTo>
                  <a:lnTo>
                    <a:pt x="6121" y="1164780"/>
                  </a:lnTo>
                  <a:lnTo>
                    <a:pt x="12776" y="1169263"/>
                  </a:lnTo>
                  <a:lnTo>
                    <a:pt x="20916" y="1170901"/>
                  </a:lnTo>
                  <a:lnTo>
                    <a:pt x="7830464" y="1170901"/>
                  </a:lnTo>
                  <a:lnTo>
                    <a:pt x="7838605" y="1169263"/>
                  </a:lnTo>
                  <a:lnTo>
                    <a:pt x="7845247" y="1164780"/>
                  </a:lnTo>
                  <a:lnTo>
                    <a:pt x="7849730" y="1158138"/>
                  </a:lnTo>
                  <a:lnTo>
                    <a:pt x="7851368" y="1149997"/>
                  </a:lnTo>
                  <a:close/>
                </a:path>
                <a:path w="17428210" h="1170940">
                  <a:moveTo>
                    <a:pt x="17427740" y="20904"/>
                  </a:moveTo>
                  <a:lnTo>
                    <a:pt x="17426089" y="12763"/>
                  </a:lnTo>
                  <a:lnTo>
                    <a:pt x="17421619" y="6121"/>
                  </a:lnTo>
                  <a:lnTo>
                    <a:pt x="17414964" y="1638"/>
                  </a:lnTo>
                  <a:lnTo>
                    <a:pt x="17406824" y="0"/>
                  </a:lnTo>
                  <a:lnTo>
                    <a:pt x="17398696" y="1638"/>
                  </a:lnTo>
                  <a:lnTo>
                    <a:pt x="17392041" y="6121"/>
                  </a:lnTo>
                  <a:lnTo>
                    <a:pt x="17387558" y="12763"/>
                  </a:lnTo>
                  <a:lnTo>
                    <a:pt x="17385919" y="20904"/>
                  </a:lnTo>
                  <a:lnTo>
                    <a:pt x="17385919" y="1129080"/>
                  </a:lnTo>
                  <a:lnTo>
                    <a:pt x="9618193" y="1129080"/>
                  </a:lnTo>
                  <a:lnTo>
                    <a:pt x="9610052" y="1130731"/>
                  </a:lnTo>
                  <a:lnTo>
                    <a:pt x="9603410" y="1135214"/>
                  </a:lnTo>
                  <a:lnTo>
                    <a:pt x="9598927" y="1141857"/>
                  </a:lnTo>
                  <a:lnTo>
                    <a:pt x="9597276" y="1149997"/>
                  </a:lnTo>
                  <a:lnTo>
                    <a:pt x="9598927" y="1158138"/>
                  </a:lnTo>
                  <a:lnTo>
                    <a:pt x="9603410" y="1164780"/>
                  </a:lnTo>
                  <a:lnTo>
                    <a:pt x="9610052" y="1169263"/>
                  </a:lnTo>
                  <a:lnTo>
                    <a:pt x="9618193" y="1170901"/>
                  </a:lnTo>
                  <a:lnTo>
                    <a:pt x="17385919" y="1170901"/>
                  </a:lnTo>
                  <a:lnTo>
                    <a:pt x="17394060" y="1169263"/>
                  </a:lnTo>
                  <a:lnTo>
                    <a:pt x="17400702" y="1164780"/>
                  </a:lnTo>
                  <a:lnTo>
                    <a:pt x="17403890" y="1160056"/>
                  </a:lnTo>
                  <a:lnTo>
                    <a:pt x="17406824" y="1160640"/>
                  </a:lnTo>
                  <a:lnTo>
                    <a:pt x="17414964" y="1159002"/>
                  </a:lnTo>
                  <a:lnTo>
                    <a:pt x="17421619" y="1154518"/>
                  </a:lnTo>
                  <a:lnTo>
                    <a:pt x="17426089" y="1147864"/>
                  </a:lnTo>
                  <a:lnTo>
                    <a:pt x="17427740" y="1139736"/>
                  </a:lnTo>
                  <a:lnTo>
                    <a:pt x="17427740" y="20904"/>
                  </a:lnTo>
                  <a:close/>
                </a:path>
              </a:pathLst>
            </a:custGeom>
            <a:solidFill>
              <a:srgbClr val="1F6E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71364" y="8280003"/>
              <a:ext cx="16340462" cy="1400909"/>
            </a:xfrm>
            <a:prstGeom prst="rect">
              <a:avLst/>
            </a:prstGeom>
          </p:spPr>
        </p:pic>
      </p:grpSp>
      <p:pic>
        <p:nvPicPr>
          <p:cNvPr id="42" name="Afbeelding 41">
            <a:extLst>
              <a:ext uri="{FF2B5EF4-FFF2-40B4-BE49-F238E27FC236}">
                <a16:creationId xmlns:a16="http://schemas.microsoft.com/office/drawing/2014/main" id="{6DAF3D8C-9773-1951-B3A2-7898FDF0798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6350" y="-31028"/>
            <a:ext cx="20110450" cy="7819304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FEFB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78476" y="10415796"/>
            <a:ext cx="687070" cy="387985"/>
          </a:xfrm>
          <a:custGeom>
            <a:avLst/>
            <a:gdLst/>
            <a:ahLst/>
            <a:cxnLst/>
            <a:rect l="l" t="t" r="r" b="b"/>
            <a:pathLst>
              <a:path w="687069" h="387984">
                <a:moveTo>
                  <a:pt x="609536" y="151104"/>
                </a:moveTo>
                <a:lnTo>
                  <a:pt x="603872" y="122758"/>
                </a:lnTo>
                <a:lnTo>
                  <a:pt x="588429" y="99593"/>
                </a:lnTo>
                <a:lnTo>
                  <a:pt x="565543" y="83959"/>
                </a:lnTo>
                <a:lnTo>
                  <a:pt x="537565" y="78232"/>
                </a:lnTo>
                <a:lnTo>
                  <a:pt x="338594" y="78232"/>
                </a:lnTo>
                <a:lnTo>
                  <a:pt x="310603" y="83972"/>
                </a:lnTo>
                <a:lnTo>
                  <a:pt x="287718" y="99606"/>
                </a:lnTo>
                <a:lnTo>
                  <a:pt x="272275" y="122770"/>
                </a:lnTo>
                <a:lnTo>
                  <a:pt x="266611" y="151104"/>
                </a:lnTo>
                <a:lnTo>
                  <a:pt x="266611" y="236474"/>
                </a:lnTo>
                <a:lnTo>
                  <a:pt x="273939" y="243890"/>
                </a:lnTo>
                <a:lnTo>
                  <a:pt x="291998" y="243890"/>
                </a:lnTo>
                <a:lnTo>
                  <a:pt x="299326" y="236474"/>
                </a:lnTo>
                <a:lnTo>
                  <a:pt x="299326" y="151104"/>
                </a:lnTo>
                <a:lnTo>
                  <a:pt x="302412" y="135648"/>
                </a:lnTo>
                <a:lnTo>
                  <a:pt x="310845" y="122999"/>
                </a:lnTo>
                <a:lnTo>
                  <a:pt x="323329" y="114477"/>
                </a:lnTo>
                <a:lnTo>
                  <a:pt x="338594" y="111340"/>
                </a:lnTo>
                <a:lnTo>
                  <a:pt x="537565" y="111340"/>
                </a:lnTo>
                <a:lnTo>
                  <a:pt x="552831" y="114477"/>
                </a:lnTo>
                <a:lnTo>
                  <a:pt x="565315" y="122999"/>
                </a:lnTo>
                <a:lnTo>
                  <a:pt x="573735" y="135648"/>
                </a:lnTo>
                <a:lnTo>
                  <a:pt x="576834" y="151104"/>
                </a:lnTo>
                <a:lnTo>
                  <a:pt x="576834" y="236855"/>
                </a:lnTo>
                <a:lnTo>
                  <a:pt x="584161" y="244271"/>
                </a:lnTo>
                <a:lnTo>
                  <a:pt x="602208" y="244271"/>
                </a:lnTo>
                <a:lnTo>
                  <a:pt x="609536" y="236855"/>
                </a:lnTo>
                <a:lnTo>
                  <a:pt x="609536" y="151104"/>
                </a:lnTo>
                <a:close/>
              </a:path>
              <a:path w="687069" h="387984">
                <a:moveTo>
                  <a:pt x="686816" y="151104"/>
                </a:moveTo>
                <a:lnTo>
                  <a:pt x="679196" y="103390"/>
                </a:lnTo>
                <a:lnTo>
                  <a:pt x="657974" y="61925"/>
                </a:lnTo>
                <a:lnTo>
                  <a:pt x="625652" y="29197"/>
                </a:lnTo>
                <a:lnTo>
                  <a:pt x="584695" y="7708"/>
                </a:lnTo>
                <a:lnTo>
                  <a:pt x="537565" y="0"/>
                </a:lnTo>
                <a:lnTo>
                  <a:pt x="338607" y="0"/>
                </a:lnTo>
                <a:lnTo>
                  <a:pt x="291477" y="7708"/>
                </a:lnTo>
                <a:lnTo>
                  <a:pt x="250520" y="29197"/>
                </a:lnTo>
                <a:lnTo>
                  <a:pt x="218186" y="61925"/>
                </a:lnTo>
                <a:lnTo>
                  <a:pt x="196977" y="103390"/>
                </a:lnTo>
                <a:lnTo>
                  <a:pt x="189357" y="151104"/>
                </a:lnTo>
                <a:lnTo>
                  <a:pt x="189357" y="152933"/>
                </a:lnTo>
                <a:lnTo>
                  <a:pt x="189661" y="154711"/>
                </a:lnTo>
                <a:lnTo>
                  <a:pt x="190207" y="156349"/>
                </a:lnTo>
                <a:lnTo>
                  <a:pt x="189763" y="157848"/>
                </a:lnTo>
                <a:lnTo>
                  <a:pt x="189522" y="159435"/>
                </a:lnTo>
                <a:lnTo>
                  <a:pt x="189522" y="161086"/>
                </a:lnTo>
                <a:lnTo>
                  <a:pt x="180352" y="206971"/>
                </a:lnTo>
                <a:lnTo>
                  <a:pt x="155346" y="244487"/>
                </a:lnTo>
                <a:lnTo>
                  <a:pt x="118300" y="269798"/>
                </a:lnTo>
                <a:lnTo>
                  <a:pt x="72986" y="279082"/>
                </a:lnTo>
                <a:lnTo>
                  <a:pt x="7327" y="279082"/>
                </a:lnTo>
                <a:lnTo>
                  <a:pt x="0" y="286499"/>
                </a:lnTo>
                <a:lnTo>
                  <a:pt x="0" y="380199"/>
                </a:lnTo>
                <a:lnTo>
                  <a:pt x="7327" y="387629"/>
                </a:lnTo>
                <a:lnTo>
                  <a:pt x="25374" y="387629"/>
                </a:lnTo>
                <a:lnTo>
                  <a:pt x="32702" y="380199"/>
                </a:lnTo>
                <a:lnTo>
                  <a:pt x="32702" y="312191"/>
                </a:lnTo>
                <a:lnTo>
                  <a:pt x="72986" y="312191"/>
                </a:lnTo>
                <a:lnTo>
                  <a:pt x="120103" y="304482"/>
                </a:lnTo>
                <a:lnTo>
                  <a:pt x="161061" y="283006"/>
                </a:lnTo>
                <a:lnTo>
                  <a:pt x="193395" y="250266"/>
                </a:lnTo>
                <a:lnTo>
                  <a:pt x="214604" y="208800"/>
                </a:lnTo>
                <a:lnTo>
                  <a:pt x="222224" y="161086"/>
                </a:lnTo>
                <a:lnTo>
                  <a:pt x="222224" y="159258"/>
                </a:lnTo>
                <a:lnTo>
                  <a:pt x="221919" y="157492"/>
                </a:lnTo>
                <a:lnTo>
                  <a:pt x="221373" y="155841"/>
                </a:lnTo>
                <a:lnTo>
                  <a:pt x="221830" y="154343"/>
                </a:lnTo>
                <a:lnTo>
                  <a:pt x="222059" y="152755"/>
                </a:lnTo>
                <a:lnTo>
                  <a:pt x="222059" y="151104"/>
                </a:lnTo>
                <a:lnTo>
                  <a:pt x="231241" y="105219"/>
                </a:lnTo>
                <a:lnTo>
                  <a:pt x="256235" y="67716"/>
                </a:lnTo>
                <a:lnTo>
                  <a:pt x="293281" y="42405"/>
                </a:lnTo>
                <a:lnTo>
                  <a:pt x="338607" y="33108"/>
                </a:lnTo>
                <a:lnTo>
                  <a:pt x="537565" y="33108"/>
                </a:lnTo>
                <a:lnTo>
                  <a:pt x="582891" y="42405"/>
                </a:lnTo>
                <a:lnTo>
                  <a:pt x="619937" y="67716"/>
                </a:lnTo>
                <a:lnTo>
                  <a:pt x="644931" y="105219"/>
                </a:lnTo>
                <a:lnTo>
                  <a:pt x="654100" y="151104"/>
                </a:lnTo>
                <a:lnTo>
                  <a:pt x="654100" y="236855"/>
                </a:lnTo>
                <a:lnTo>
                  <a:pt x="661428" y="244271"/>
                </a:lnTo>
                <a:lnTo>
                  <a:pt x="679488" y="244271"/>
                </a:lnTo>
                <a:lnTo>
                  <a:pt x="686816" y="236855"/>
                </a:lnTo>
                <a:lnTo>
                  <a:pt x="686816" y="15110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00005" y="10334770"/>
            <a:ext cx="497840" cy="389890"/>
          </a:xfrm>
          <a:custGeom>
            <a:avLst/>
            <a:gdLst/>
            <a:ahLst/>
            <a:cxnLst/>
            <a:rect l="l" t="t" r="r" b="b"/>
            <a:pathLst>
              <a:path w="497840" h="389890">
                <a:moveTo>
                  <a:pt x="420179" y="231432"/>
                </a:moveTo>
                <a:lnTo>
                  <a:pt x="414515" y="203098"/>
                </a:lnTo>
                <a:lnTo>
                  <a:pt x="399072" y="179920"/>
                </a:lnTo>
                <a:lnTo>
                  <a:pt x="376199" y="164299"/>
                </a:lnTo>
                <a:lnTo>
                  <a:pt x="348208" y="158559"/>
                </a:lnTo>
                <a:lnTo>
                  <a:pt x="173151" y="158559"/>
                </a:lnTo>
                <a:lnTo>
                  <a:pt x="165823" y="165976"/>
                </a:lnTo>
                <a:lnTo>
                  <a:pt x="165823" y="184264"/>
                </a:lnTo>
                <a:lnTo>
                  <a:pt x="173151" y="191681"/>
                </a:lnTo>
                <a:lnTo>
                  <a:pt x="348208" y="191681"/>
                </a:lnTo>
                <a:lnTo>
                  <a:pt x="363474" y="194805"/>
                </a:lnTo>
                <a:lnTo>
                  <a:pt x="375958" y="203339"/>
                </a:lnTo>
                <a:lnTo>
                  <a:pt x="384390" y="215976"/>
                </a:lnTo>
                <a:lnTo>
                  <a:pt x="387477" y="231432"/>
                </a:lnTo>
                <a:lnTo>
                  <a:pt x="387477" y="237426"/>
                </a:lnTo>
                <a:lnTo>
                  <a:pt x="384390" y="252882"/>
                </a:lnTo>
                <a:lnTo>
                  <a:pt x="375958" y="265518"/>
                </a:lnTo>
                <a:lnTo>
                  <a:pt x="363474" y="274053"/>
                </a:lnTo>
                <a:lnTo>
                  <a:pt x="348208" y="277177"/>
                </a:lnTo>
                <a:lnTo>
                  <a:pt x="149237" y="277177"/>
                </a:lnTo>
                <a:lnTo>
                  <a:pt x="133972" y="274053"/>
                </a:lnTo>
                <a:lnTo>
                  <a:pt x="121488" y="265518"/>
                </a:lnTo>
                <a:lnTo>
                  <a:pt x="113055" y="252882"/>
                </a:lnTo>
                <a:lnTo>
                  <a:pt x="109969" y="237426"/>
                </a:lnTo>
                <a:lnTo>
                  <a:pt x="109969" y="9321"/>
                </a:lnTo>
                <a:lnTo>
                  <a:pt x="102641" y="1905"/>
                </a:lnTo>
                <a:lnTo>
                  <a:pt x="84594" y="1905"/>
                </a:lnTo>
                <a:lnTo>
                  <a:pt x="77266" y="9321"/>
                </a:lnTo>
                <a:lnTo>
                  <a:pt x="77266" y="237426"/>
                </a:lnTo>
                <a:lnTo>
                  <a:pt x="82931" y="265760"/>
                </a:lnTo>
                <a:lnTo>
                  <a:pt x="98374" y="288937"/>
                </a:lnTo>
                <a:lnTo>
                  <a:pt x="121246" y="304558"/>
                </a:lnTo>
                <a:lnTo>
                  <a:pt x="149237" y="310299"/>
                </a:lnTo>
                <a:lnTo>
                  <a:pt x="348208" y="310299"/>
                </a:lnTo>
                <a:lnTo>
                  <a:pt x="376199" y="304558"/>
                </a:lnTo>
                <a:lnTo>
                  <a:pt x="399084" y="288925"/>
                </a:lnTo>
                <a:lnTo>
                  <a:pt x="414515" y="265760"/>
                </a:lnTo>
                <a:lnTo>
                  <a:pt x="420179" y="237426"/>
                </a:lnTo>
                <a:lnTo>
                  <a:pt x="420179" y="231432"/>
                </a:lnTo>
                <a:close/>
              </a:path>
              <a:path w="497840" h="389890">
                <a:moveTo>
                  <a:pt x="497459" y="231432"/>
                </a:moveTo>
                <a:lnTo>
                  <a:pt x="489839" y="183718"/>
                </a:lnTo>
                <a:lnTo>
                  <a:pt x="468617" y="142240"/>
                </a:lnTo>
                <a:lnTo>
                  <a:pt x="436295" y="109512"/>
                </a:lnTo>
                <a:lnTo>
                  <a:pt x="395325" y="88036"/>
                </a:lnTo>
                <a:lnTo>
                  <a:pt x="348208" y="80314"/>
                </a:lnTo>
                <a:lnTo>
                  <a:pt x="198247" y="80314"/>
                </a:lnTo>
                <a:lnTo>
                  <a:pt x="198247" y="7416"/>
                </a:lnTo>
                <a:lnTo>
                  <a:pt x="190931" y="0"/>
                </a:lnTo>
                <a:lnTo>
                  <a:pt x="172872" y="0"/>
                </a:lnTo>
                <a:lnTo>
                  <a:pt x="165544" y="7416"/>
                </a:lnTo>
                <a:lnTo>
                  <a:pt x="165544" y="96354"/>
                </a:lnTo>
                <a:lnTo>
                  <a:pt x="165925" y="98679"/>
                </a:lnTo>
                <a:lnTo>
                  <a:pt x="166814" y="106972"/>
                </a:lnTo>
                <a:lnTo>
                  <a:pt x="173748" y="113436"/>
                </a:lnTo>
                <a:lnTo>
                  <a:pt x="348208" y="113436"/>
                </a:lnTo>
                <a:lnTo>
                  <a:pt x="393522" y="122720"/>
                </a:lnTo>
                <a:lnTo>
                  <a:pt x="430580" y="148031"/>
                </a:lnTo>
                <a:lnTo>
                  <a:pt x="455574" y="185547"/>
                </a:lnTo>
                <a:lnTo>
                  <a:pt x="464743" y="231432"/>
                </a:lnTo>
                <a:lnTo>
                  <a:pt x="464743" y="238175"/>
                </a:lnTo>
                <a:lnTo>
                  <a:pt x="455574" y="284060"/>
                </a:lnTo>
                <a:lnTo>
                  <a:pt x="430580" y="321564"/>
                </a:lnTo>
                <a:lnTo>
                  <a:pt x="393522" y="346875"/>
                </a:lnTo>
                <a:lnTo>
                  <a:pt x="348208" y="356158"/>
                </a:lnTo>
                <a:lnTo>
                  <a:pt x="149250" y="356158"/>
                </a:lnTo>
                <a:lnTo>
                  <a:pt x="103924" y="346875"/>
                </a:lnTo>
                <a:lnTo>
                  <a:pt x="66878" y="321564"/>
                </a:lnTo>
                <a:lnTo>
                  <a:pt x="41884" y="284060"/>
                </a:lnTo>
                <a:lnTo>
                  <a:pt x="32702" y="238175"/>
                </a:lnTo>
                <a:lnTo>
                  <a:pt x="32702" y="166878"/>
                </a:lnTo>
                <a:lnTo>
                  <a:pt x="25374" y="159448"/>
                </a:lnTo>
                <a:lnTo>
                  <a:pt x="7327" y="159448"/>
                </a:lnTo>
                <a:lnTo>
                  <a:pt x="0" y="166878"/>
                </a:lnTo>
                <a:lnTo>
                  <a:pt x="0" y="238175"/>
                </a:lnTo>
                <a:lnTo>
                  <a:pt x="7620" y="285877"/>
                </a:lnTo>
                <a:lnTo>
                  <a:pt x="28829" y="327355"/>
                </a:lnTo>
                <a:lnTo>
                  <a:pt x="61163" y="360083"/>
                </a:lnTo>
                <a:lnTo>
                  <a:pt x="102120" y="381558"/>
                </a:lnTo>
                <a:lnTo>
                  <a:pt x="149250" y="389280"/>
                </a:lnTo>
                <a:lnTo>
                  <a:pt x="348208" y="389280"/>
                </a:lnTo>
                <a:lnTo>
                  <a:pt x="395325" y="381558"/>
                </a:lnTo>
                <a:lnTo>
                  <a:pt x="436295" y="360083"/>
                </a:lnTo>
                <a:lnTo>
                  <a:pt x="468617" y="327355"/>
                </a:lnTo>
                <a:lnTo>
                  <a:pt x="489839" y="285877"/>
                </a:lnTo>
                <a:lnTo>
                  <a:pt x="497459" y="238175"/>
                </a:lnTo>
                <a:lnTo>
                  <a:pt x="497459" y="231432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905094" y="10415987"/>
            <a:ext cx="497840" cy="387985"/>
          </a:xfrm>
          <a:custGeom>
            <a:avLst/>
            <a:gdLst/>
            <a:ahLst/>
            <a:cxnLst/>
            <a:rect l="l" t="t" r="r" b="b"/>
            <a:pathLst>
              <a:path w="497840" h="387984">
                <a:moveTo>
                  <a:pt x="420192" y="151866"/>
                </a:moveTo>
                <a:lnTo>
                  <a:pt x="414528" y="123520"/>
                </a:lnTo>
                <a:lnTo>
                  <a:pt x="399084" y="100355"/>
                </a:lnTo>
                <a:lnTo>
                  <a:pt x="376199" y="84721"/>
                </a:lnTo>
                <a:lnTo>
                  <a:pt x="348208" y="78994"/>
                </a:lnTo>
                <a:lnTo>
                  <a:pt x="149250" y="78994"/>
                </a:lnTo>
                <a:lnTo>
                  <a:pt x="121246" y="84721"/>
                </a:lnTo>
                <a:lnTo>
                  <a:pt x="98374" y="100355"/>
                </a:lnTo>
                <a:lnTo>
                  <a:pt x="82931" y="123532"/>
                </a:lnTo>
                <a:lnTo>
                  <a:pt x="77266" y="151866"/>
                </a:lnTo>
                <a:lnTo>
                  <a:pt x="77266" y="157848"/>
                </a:lnTo>
                <a:lnTo>
                  <a:pt x="82931" y="186194"/>
                </a:lnTo>
                <a:lnTo>
                  <a:pt x="98374" y="209359"/>
                </a:lnTo>
                <a:lnTo>
                  <a:pt x="121259" y="224993"/>
                </a:lnTo>
                <a:lnTo>
                  <a:pt x="149250" y="230733"/>
                </a:lnTo>
                <a:lnTo>
                  <a:pt x="324294" y="230733"/>
                </a:lnTo>
                <a:lnTo>
                  <a:pt x="331622" y="223304"/>
                </a:lnTo>
                <a:lnTo>
                  <a:pt x="331622" y="205028"/>
                </a:lnTo>
                <a:lnTo>
                  <a:pt x="324294" y="197612"/>
                </a:lnTo>
                <a:lnTo>
                  <a:pt x="149250" y="197612"/>
                </a:lnTo>
                <a:lnTo>
                  <a:pt x="133972" y="194475"/>
                </a:lnTo>
                <a:lnTo>
                  <a:pt x="121488" y="185953"/>
                </a:lnTo>
                <a:lnTo>
                  <a:pt x="113068" y="173316"/>
                </a:lnTo>
                <a:lnTo>
                  <a:pt x="109969" y="157848"/>
                </a:lnTo>
                <a:lnTo>
                  <a:pt x="109969" y="151866"/>
                </a:lnTo>
                <a:lnTo>
                  <a:pt x="113068" y="136410"/>
                </a:lnTo>
                <a:lnTo>
                  <a:pt x="121488" y="123761"/>
                </a:lnTo>
                <a:lnTo>
                  <a:pt x="133972" y="115239"/>
                </a:lnTo>
                <a:lnTo>
                  <a:pt x="149250" y="112102"/>
                </a:lnTo>
                <a:lnTo>
                  <a:pt x="348208" y="112102"/>
                </a:lnTo>
                <a:lnTo>
                  <a:pt x="363474" y="115239"/>
                </a:lnTo>
                <a:lnTo>
                  <a:pt x="375970" y="123761"/>
                </a:lnTo>
                <a:lnTo>
                  <a:pt x="384390" y="136410"/>
                </a:lnTo>
                <a:lnTo>
                  <a:pt x="387477" y="151866"/>
                </a:lnTo>
                <a:lnTo>
                  <a:pt x="387477" y="379958"/>
                </a:lnTo>
                <a:lnTo>
                  <a:pt x="394804" y="387375"/>
                </a:lnTo>
                <a:lnTo>
                  <a:pt x="412864" y="387375"/>
                </a:lnTo>
                <a:lnTo>
                  <a:pt x="420192" y="379958"/>
                </a:lnTo>
                <a:lnTo>
                  <a:pt x="420192" y="151866"/>
                </a:lnTo>
                <a:close/>
              </a:path>
              <a:path w="497840" h="387984">
                <a:moveTo>
                  <a:pt x="497459" y="151104"/>
                </a:moveTo>
                <a:lnTo>
                  <a:pt x="489839" y="103390"/>
                </a:lnTo>
                <a:lnTo>
                  <a:pt x="468630" y="61925"/>
                </a:lnTo>
                <a:lnTo>
                  <a:pt x="436295" y="29184"/>
                </a:lnTo>
                <a:lnTo>
                  <a:pt x="395338" y="7708"/>
                </a:lnTo>
                <a:lnTo>
                  <a:pt x="348208" y="0"/>
                </a:lnTo>
                <a:lnTo>
                  <a:pt x="149250" y="0"/>
                </a:lnTo>
                <a:lnTo>
                  <a:pt x="102133" y="7721"/>
                </a:lnTo>
                <a:lnTo>
                  <a:pt x="61163" y="29197"/>
                </a:lnTo>
                <a:lnTo>
                  <a:pt x="28841" y="61925"/>
                </a:lnTo>
                <a:lnTo>
                  <a:pt x="7620" y="103403"/>
                </a:lnTo>
                <a:lnTo>
                  <a:pt x="0" y="151117"/>
                </a:lnTo>
                <a:lnTo>
                  <a:pt x="0" y="157861"/>
                </a:lnTo>
                <a:lnTo>
                  <a:pt x="7620" y="205574"/>
                </a:lnTo>
                <a:lnTo>
                  <a:pt x="28841" y="247040"/>
                </a:lnTo>
                <a:lnTo>
                  <a:pt x="61163" y="279781"/>
                </a:lnTo>
                <a:lnTo>
                  <a:pt x="102133" y="301256"/>
                </a:lnTo>
                <a:lnTo>
                  <a:pt x="149250" y="308965"/>
                </a:lnTo>
                <a:lnTo>
                  <a:pt x="303288" y="308965"/>
                </a:lnTo>
                <a:lnTo>
                  <a:pt x="303288" y="380187"/>
                </a:lnTo>
                <a:lnTo>
                  <a:pt x="310603" y="387604"/>
                </a:lnTo>
                <a:lnTo>
                  <a:pt x="328663" y="387604"/>
                </a:lnTo>
                <a:lnTo>
                  <a:pt x="335991" y="380187"/>
                </a:lnTo>
                <a:lnTo>
                  <a:pt x="335991" y="283324"/>
                </a:lnTo>
                <a:lnTo>
                  <a:pt x="328663" y="275907"/>
                </a:lnTo>
                <a:lnTo>
                  <a:pt x="317652" y="276047"/>
                </a:lnTo>
                <a:lnTo>
                  <a:pt x="315277" y="275844"/>
                </a:lnTo>
                <a:lnTo>
                  <a:pt x="149250" y="275844"/>
                </a:lnTo>
                <a:lnTo>
                  <a:pt x="103936" y="266560"/>
                </a:lnTo>
                <a:lnTo>
                  <a:pt x="66878" y="241249"/>
                </a:lnTo>
                <a:lnTo>
                  <a:pt x="41884" y="203733"/>
                </a:lnTo>
                <a:lnTo>
                  <a:pt x="32715" y="157848"/>
                </a:lnTo>
                <a:lnTo>
                  <a:pt x="32715" y="151104"/>
                </a:lnTo>
                <a:lnTo>
                  <a:pt x="41884" y="105219"/>
                </a:lnTo>
                <a:lnTo>
                  <a:pt x="66878" y="67703"/>
                </a:lnTo>
                <a:lnTo>
                  <a:pt x="103936" y="42392"/>
                </a:lnTo>
                <a:lnTo>
                  <a:pt x="149250" y="33108"/>
                </a:lnTo>
                <a:lnTo>
                  <a:pt x="348208" y="33108"/>
                </a:lnTo>
                <a:lnTo>
                  <a:pt x="393534" y="42392"/>
                </a:lnTo>
                <a:lnTo>
                  <a:pt x="430580" y="67703"/>
                </a:lnTo>
                <a:lnTo>
                  <a:pt x="455574" y="105219"/>
                </a:lnTo>
                <a:lnTo>
                  <a:pt x="464756" y="151104"/>
                </a:lnTo>
                <a:lnTo>
                  <a:pt x="464756" y="222402"/>
                </a:lnTo>
                <a:lnTo>
                  <a:pt x="472084" y="229819"/>
                </a:lnTo>
                <a:lnTo>
                  <a:pt x="490131" y="229819"/>
                </a:lnTo>
                <a:lnTo>
                  <a:pt x="497459" y="222402"/>
                </a:lnTo>
                <a:lnTo>
                  <a:pt x="497459" y="15110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440609" y="10415302"/>
            <a:ext cx="491490" cy="231775"/>
          </a:xfrm>
          <a:custGeom>
            <a:avLst/>
            <a:gdLst/>
            <a:ahLst/>
            <a:cxnLst/>
            <a:rect l="l" t="t" r="r" b="b"/>
            <a:pathLst>
              <a:path w="491490" h="231775">
                <a:moveTo>
                  <a:pt x="483709" y="0"/>
                </a:moveTo>
                <a:lnTo>
                  <a:pt x="149247" y="0"/>
                </a:lnTo>
                <a:lnTo>
                  <a:pt x="102124" y="7716"/>
                </a:lnTo>
                <a:lnTo>
                  <a:pt x="61161" y="29194"/>
                </a:lnTo>
                <a:lnTo>
                  <a:pt x="28834" y="61924"/>
                </a:lnTo>
                <a:lnTo>
                  <a:pt x="7621" y="103399"/>
                </a:lnTo>
                <a:lnTo>
                  <a:pt x="0" y="151109"/>
                </a:lnTo>
                <a:lnTo>
                  <a:pt x="0" y="224318"/>
                </a:lnTo>
                <a:lnTo>
                  <a:pt x="7326" y="231736"/>
                </a:lnTo>
                <a:lnTo>
                  <a:pt x="25381" y="231736"/>
                </a:lnTo>
                <a:lnTo>
                  <a:pt x="32708" y="224318"/>
                </a:lnTo>
                <a:lnTo>
                  <a:pt x="32708" y="151109"/>
                </a:lnTo>
                <a:lnTo>
                  <a:pt x="41880" y="105224"/>
                </a:lnTo>
                <a:lnTo>
                  <a:pt x="66879" y="67714"/>
                </a:lnTo>
                <a:lnTo>
                  <a:pt x="103927" y="42403"/>
                </a:lnTo>
                <a:lnTo>
                  <a:pt x="149247" y="33116"/>
                </a:lnTo>
                <a:lnTo>
                  <a:pt x="474681" y="33116"/>
                </a:lnTo>
                <a:lnTo>
                  <a:pt x="483709" y="33116"/>
                </a:lnTo>
                <a:lnTo>
                  <a:pt x="491036" y="25698"/>
                </a:lnTo>
                <a:lnTo>
                  <a:pt x="491036" y="7418"/>
                </a:lnTo>
                <a:lnTo>
                  <a:pt x="483709" y="0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517885" y="10493546"/>
            <a:ext cx="805815" cy="312420"/>
          </a:xfrm>
          <a:custGeom>
            <a:avLst/>
            <a:gdLst/>
            <a:ahLst/>
            <a:cxnLst/>
            <a:rect l="l" t="t" r="r" b="b"/>
            <a:pathLst>
              <a:path w="805815" h="312420">
                <a:moveTo>
                  <a:pt x="615010" y="208521"/>
                </a:moveTo>
                <a:lnTo>
                  <a:pt x="607682" y="201104"/>
                </a:lnTo>
                <a:lnTo>
                  <a:pt x="598665" y="201104"/>
                </a:lnTo>
                <a:lnTo>
                  <a:pt x="595972" y="201345"/>
                </a:lnTo>
                <a:lnTo>
                  <a:pt x="534631" y="201345"/>
                </a:lnTo>
                <a:lnTo>
                  <a:pt x="489305" y="192049"/>
                </a:lnTo>
                <a:lnTo>
                  <a:pt x="452259" y="166738"/>
                </a:lnTo>
                <a:lnTo>
                  <a:pt x="427266" y="129235"/>
                </a:lnTo>
                <a:lnTo>
                  <a:pt x="418084" y="83350"/>
                </a:lnTo>
                <a:lnTo>
                  <a:pt x="418084" y="13322"/>
                </a:lnTo>
                <a:lnTo>
                  <a:pt x="415366" y="8407"/>
                </a:lnTo>
                <a:lnTo>
                  <a:pt x="411213" y="5397"/>
                </a:lnTo>
                <a:lnTo>
                  <a:pt x="408216" y="2082"/>
                </a:lnTo>
                <a:lnTo>
                  <a:pt x="403923" y="0"/>
                </a:lnTo>
                <a:lnTo>
                  <a:pt x="71983" y="0"/>
                </a:lnTo>
                <a:lnTo>
                  <a:pt x="43992" y="5727"/>
                </a:lnTo>
                <a:lnTo>
                  <a:pt x="21107" y="21361"/>
                </a:lnTo>
                <a:lnTo>
                  <a:pt x="5664" y="44538"/>
                </a:lnTo>
                <a:lnTo>
                  <a:pt x="0" y="72872"/>
                </a:lnTo>
                <a:lnTo>
                  <a:pt x="0" y="146075"/>
                </a:lnTo>
                <a:lnTo>
                  <a:pt x="7327" y="153504"/>
                </a:lnTo>
                <a:lnTo>
                  <a:pt x="25387" y="153504"/>
                </a:lnTo>
                <a:lnTo>
                  <a:pt x="32715" y="146075"/>
                </a:lnTo>
                <a:lnTo>
                  <a:pt x="32715" y="72872"/>
                </a:lnTo>
                <a:lnTo>
                  <a:pt x="35801" y="57416"/>
                </a:lnTo>
                <a:lnTo>
                  <a:pt x="44221" y="44767"/>
                </a:lnTo>
                <a:lnTo>
                  <a:pt x="56705" y="36245"/>
                </a:lnTo>
                <a:lnTo>
                  <a:pt x="71983" y="33108"/>
                </a:lnTo>
                <a:lnTo>
                  <a:pt x="385381" y="33108"/>
                </a:lnTo>
                <a:lnTo>
                  <a:pt x="385381" y="83350"/>
                </a:lnTo>
                <a:lnTo>
                  <a:pt x="393001" y="131064"/>
                </a:lnTo>
                <a:lnTo>
                  <a:pt x="414210" y="172529"/>
                </a:lnTo>
                <a:lnTo>
                  <a:pt x="446544" y="205257"/>
                </a:lnTo>
                <a:lnTo>
                  <a:pt x="487502" y="226745"/>
                </a:lnTo>
                <a:lnTo>
                  <a:pt x="534631" y="234454"/>
                </a:lnTo>
                <a:lnTo>
                  <a:pt x="582307" y="234454"/>
                </a:lnTo>
                <a:lnTo>
                  <a:pt x="582307" y="304990"/>
                </a:lnTo>
                <a:lnTo>
                  <a:pt x="589635" y="312407"/>
                </a:lnTo>
                <a:lnTo>
                  <a:pt x="607682" y="312407"/>
                </a:lnTo>
                <a:lnTo>
                  <a:pt x="615010" y="304990"/>
                </a:lnTo>
                <a:lnTo>
                  <a:pt x="615010" y="208521"/>
                </a:lnTo>
                <a:close/>
              </a:path>
              <a:path w="805815" h="312420">
                <a:moveTo>
                  <a:pt x="805561" y="10134"/>
                </a:moveTo>
                <a:lnTo>
                  <a:pt x="798245" y="2717"/>
                </a:lnTo>
                <a:lnTo>
                  <a:pt x="780186" y="2717"/>
                </a:lnTo>
                <a:lnTo>
                  <a:pt x="772858" y="10134"/>
                </a:lnTo>
                <a:lnTo>
                  <a:pt x="772858" y="82245"/>
                </a:lnTo>
                <a:lnTo>
                  <a:pt x="769772" y="97701"/>
                </a:lnTo>
                <a:lnTo>
                  <a:pt x="761339" y="110350"/>
                </a:lnTo>
                <a:lnTo>
                  <a:pt x="748855" y="118872"/>
                </a:lnTo>
                <a:lnTo>
                  <a:pt x="733590" y="122008"/>
                </a:lnTo>
                <a:lnTo>
                  <a:pt x="534619" y="122008"/>
                </a:lnTo>
                <a:lnTo>
                  <a:pt x="519353" y="118872"/>
                </a:lnTo>
                <a:lnTo>
                  <a:pt x="506869" y="110350"/>
                </a:lnTo>
                <a:lnTo>
                  <a:pt x="498436" y="97701"/>
                </a:lnTo>
                <a:lnTo>
                  <a:pt x="495350" y="82245"/>
                </a:lnTo>
                <a:lnTo>
                  <a:pt x="495350" y="9740"/>
                </a:lnTo>
                <a:lnTo>
                  <a:pt x="488022" y="2324"/>
                </a:lnTo>
                <a:lnTo>
                  <a:pt x="469976" y="2324"/>
                </a:lnTo>
                <a:lnTo>
                  <a:pt x="462648" y="9740"/>
                </a:lnTo>
                <a:lnTo>
                  <a:pt x="462648" y="82245"/>
                </a:lnTo>
                <a:lnTo>
                  <a:pt x="468312" y="110591"/>
                </a:lnTo>
                <a:lnTo>
                  <a:pt x="483755" y="133756"/>
                </a:lnTo>
                <a:lnTo>
                  <a:pt x="506628" y="149390"/>
                </a:lnTo>
                <a:lnTo>
                  <a:pt x="534619" y="155117"/>
                </a:lnTo>
                <a:lnTo>
                  <a:pt x="733590" y="155117"/>
                </a:lnTo>
                <a:lnTo>
                  <a:pt x="761580" y="149390"/>
                </a:lnTo>
                <a:lnTo>
                  <a:pt x="784466" y="133756"/>
                </a:lnTo>
                <a:lnTo>
                  <a:pt x="799896" y="110578"/>
                </a:lnTo>
                <a:lnTo>
                  <a:pt x="805561" y="82245"/>
                </a:lnTo>
                <a:lnTo>
                  <a:pt x="805561" y="10134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6364" y="10469545"/>
            <a:ext cx="3545840" cy="325120"/>
          </a:xfrm>
          <a:custGeom>
            <a:avLst/>
            <a:gdLst/>
            <a:ahLst/>
            <a:cxnLst/>
            <a:rect l="l" t="t" r="r" b="b"/>
            <a:pathLst>
              <a:path w="3545840" h="325120">
                <a:moveTo>
                  <a:pt x="128666" y="0"/>
                </a:moveTo>
                <a:lnTo>
                  <a:pt x="78877" y="9078"/>
                </a:lnTo>
                <a:lnTo>
                  <a:pt x="37946" y="34930"/>
                </a:lnTo>
                <a:lnTo>
                  <a:pt x="10209" y="75484"/>
                </a:lnTo>
                <a:lnTo>
                  <a:pt x="0" y="128666"/>
                </a:lnTo>
                <a:lnTo>
                  <a:pt x="9779" y="181334"/>
                </a:lnTo>
                <a:lnTo>
                  <a:pt x="36773" y="222066"/>
                </a:lnTo>
                <a:lnTo>
                  <a:pt x="77463" y="248348"/>
                </a:lnTo>
                <a:lnTo>
                  <a:pt x="128331" y="257667"/>
                </a:lnTo>
                <a:lnTo>
                  <a:pt x="163921" y="253353"/>
                </a:lnTo>
                <a:lnTo>
                  <a:pt x="195177" y="240746"/>
                </a:lnTo>
                <a:lnTo>
                  <a:pt x="221155" y="220349"/>
                </a:lnTo>
                <a:lnTo>
                  <a:pt x="223696" y="216789"/>
                </a:lnTo>
                <a:lnTo>
                  <a:pt x="127661" y="216789"/>
                </a:lnTo>
                <a:lnTo>
                  <a:pt x="94813" y="210564"/>
                </a:lnTo>
                <a:lnTo>
                  <a:pt x="68940" y="192873"/>
                </a:lnTo>
                <a:lnTo>
                  <a:pt x="51987" y="165193"/>
                </a:lnTo>
                <a:lnTo>
                  <a:pt x="45904" y="129001"/>
                </a:lnTo>
                <a:lnTo>
                  <a:pt x="52139" y="92190"/>
                </a:lnTo>
                <a:lnTo>
                  <a:pt x="69401" y="64458"/>
                </a:lnTo>
                <a:lnTo>
                  <a:pt x="95520" y="46967"/>
                </a:lnTo>
                <a:lnTo>
                  <a:pt x="128331" y="40878"/>
                </a:lnTo>
                <a:lnTo>
                  <a:pt x="223357" y="40878"/>
                </a:lnTo>
                <a:lnTo>
                  <a:pt x="220265" y="36470"/>
                </a:lnTo>
                <a:lnTo>
                  <a:pt x="194172" y="16418"/>
                </a:lnTo>
                <a:lnTo>
                  <a:pt x="163052" y="4156"/>
                </a:lnTo>
                <a:lnTo>
                  <a:pt x="128666" y="0"/>
                </a:lnTo>
                <a:close/>
              </a:path>
              <a:path w="3545840" h="325120">
                <a:moveTo>
                  <a:pt x="203721" y="167869"/>
                </a:moveTo>
                <a:lnTo>
                  <a:pt x="192261" y="188517"/>
                </a:lnTo>
                <a:lnTo>
                  <a:pt x="174863" y="203889"/>
                </a:lnTo>
                <a:lnTo>
                  <a:pt x="152880" y="213480"/>
                </a:lnTo>
                <a:lnTo>
                  <a:pt x="127661" y="216789"/>
                </a:lnTo>
                <a:lnTo>
                  <a:pt x="223696" y="216789"/>
                </a:lnTo>
                <a:lnTo>
                  <a:pt x="240914" y="192664"/>
                </a:lnTo>
                <a:lnTo>
                  <a:pt x="203721" y="167869"/>
                </a:lnTo>
                <a:close/>
              </a:path>
              <a:path w="3545840" h="325120">
                <a:moveTo>
                  <a:pt x="223357" y="40878"/>
                </a:moveTo>
                <a:lnTo>
                  <a:pt x="128331" y="40878"/>
                </a:lnTo>
                <a:lnTo>
                  <a:pt x="153377" y="44312"/>
                </a:lnTo>
                <a:lnTo>
                  <a:pt x="174654" y="54029"/>
                </a:lnTo>
                <a:lnTo>
                  <a:pt x="191282" y="69149"/>
                </a:lnTo>
                <a:lnTo>
                  <a:pt x="202381" y="88793"/>
                </a:lnTo>
                <a:lnTo>
                  <a:pt x="239573" y="63998"/>
                </a:lnTo>
                <a:lnTo>
                  <a:pt x="223357" y="40878"/>
                </a:lnTo>
                <a:close/>
              </a:path>
              <a:path w="3545840" h="325120">
                <a:moveTo>
                  <a:pt x="356237" y="72039"/>
                </a:moveTo>
                <a:lnTo>
                  <a:pt x="318328" y="78908"/>
                </a:lnTo>
                <a:lnTo>
                  <a:pt x="288177" y="98091"/>
                </a:lnTo>
                <a:lnTo>
                  <a:pt x="268266" y="127451"/>
                </a:lnTo>
                <a:lnTo>
                  <a:pt x="261078" y="164853"/>
                </a:lnTo>
                <a:lnTo>
                  <a:pt x="268266" y="202255"/>
                </a:lnTo>
                <a:lnTo>
                  <a:pt x="288177" y="231615"/>
                </a:lnTo>
                <a:lnTo>
                  <a:pt x="318328" y="250798"/>
                </a:lnTo>
                <a:lnTo>
                  <a:pt x="356237" y="257667"/>
                </a:lnTo>
                <a:lnTo>
                  <a:pt x="394147" y="250798"/>
                </a:lnTo>
                <a:lnTo>
                  <a:pt x="424298" y="231615"/>
                </a:lnTo>
                <a:lnTo>
                  <a:pt x="433671" y="217794"/>
                </a:lnTo>
                <a:lnTo>
                  <a:pt x="356237" y="217794"/>
                </a:lnTo>
                <a:lnTo>
                  <a:pt x="336421" y="214092"/>
                </a:lnTo>
                <a:lnTo>
                  <a:pt x="320594" y="203512"/>
                </a:lnTo>
                <a:lnTo>
                  <a:pt x="310108" y="186837"/>
                </a:lnTo>
                <a:lnTo>
                  <a:pt x="306312" y="164853"/>
                </a:lnTo>
                <a:lnTo>
                  <a:pt x="310061" y="142869"/>
                </a:lnTo>
                <a:lnTo>
                  <a:pt x="320469" y="126195"/>
                </a:lnTo>
                <a:lnTo>
                  <a:pt x="336280" y="115614"/>
                </a:lnTo>
                <a:lnTo>
                  <a:pt x="356237" y="111912"/>
                </a:lnTo>
                <a:lnTo>
                  <a:pt x="433671" y="111912"/>
                </a:lnTo>
                <a:lnTo>
                  <a:pt x="424298" y="98091"/>
                </a:lnTo>
                <a:lnTo>
                  <a:pt x="394147" y="78908"/>
                </a:lnTo>
                <a:lnTo>
                  <a:pt x="356237" y="72039"/>
                </a:lnTo>
                <a:close/>
              </a:path>
              <a:path w="3545840" h="325120">
                <a:moveTo>
                  <a:pt x="433671" y="111912"/>
                </a:moveTo>
                <a:lnTo>
                  <a:pt x="356237" y="111912"/>
                </a:lnTo>
                <a:lnTo>
                  <a:pt x="376054" y="115614"/>
                </a:lnTo>
                <a:lnTo>
                  <a:pt x="391880" y="126195"/>
                </a:lnTo>
                <a:lnTo>
                  <a:pt x="402367" y="142869"/>
                </a:lnTo>
                <a:lnTo>
                  <a:pt x="406163" y="164853"/>
                </a:lnTo>
                <a:lnTo>
                  <a:pt x="402367" y="186837"/>
                </a:lnTo>
                <a:lnTo>
                  <a:pt x="391880" y="203512"/>
                </a:lnTo>
                <a:lnTo>
                  <a:pt x="376054" y="214092"/>
                </a:lnTo>
                <a:lnTo>
                  <a:pt x="356237" y="217794"/>
                </a:lnTo>
                <a:lnTo>
                  <a:pt x="433671" y="217794"/>
                </a:lnTo>
                <a:lnTo>
                  <a:pt x="444208" y="202255"/>
                </a:lnTo>
                <a:lnTo>
                  <a:pt x="451397" y="164853"/>
                </a:lnTo>
                <a:lnTo>
                  <a:pt x="444208" y="127451"/>
                </a:lnTo>
                <a:lnTo>
                  <a:pt x="433671" y="111912"/>
                </a:lnTo>
                <a:close/>
              </a:path>
              <a:path w="3545840" h="325120">
                <a:moveTo>
                  <a:pt x="528025" y="78405"/>
                </a:moveTo>
                <a:lnTo>
                  <a:pt x="484466" y="78405"/>
                </a:lnTo>
                <a:lnTo>
                  <a:pt x="484466" y="252641"/>
                </a:lnTo>
                <a:lnTo>
                  <a:pt x="528025" y="252641"/>
                </a:lnTo>
                <a:lnTo>
                  <a:pt x="528025" y="161167"/>
                </a:lnTo>
                <a:lnTo>
                  <a:pt x="530727" y="140519"/>
                </a:lnTo>
                <a:lnTo>
                  <a:pt x="536783" y="128666"/>
                </a:lnTo>
                <a:lnTo>
                  <a:pt x="528025" y="128666"/>
                </a:lnTo>
                <a:lnTo>
                  <a:pt x="528025" y="78405"/>
                </a:lnTo>
                <a:close/>
              </a:path>
              <a:path w="3545840" h="325120">
                <a:moveTo>
                  <a:pt x="640496" y="112247"/>
                </a:moveTo>
                <a:lnTo>
                  <a:pt x="568234" y="112247"/>
                </a:lnTo>
                <a:lnTo>
                  <a:pt x="583804" y="114828"/>
                </a:lnTo>
                <a:lnTo>
                  <a:pt x="594536" y="122844"/>
                </a:lnTo>
                <a:lnTo>
                  <a:pt x="600746" y="136702"/>
                </a:lnTo>
                <a:lnTo>
                  <a:pt x="602746" y="156811"/>
                </a:lnTo>
                <a:lnTo>
                  <a:pt x="602746" y="252641"/>
                </a:lnTo>
                <a:lnTo>
                  <a:pt x="646304" y="252641"/>
                </a:lnTo>
                <a:lnTo>
                  <a:pt x="646304" y="147430"/>
                </a:lnTo>
                <a:lnTo>
                  <a:pt x="642163" y="115556"/>
                </a:lnTo>
                <a:lnTo>
                  <a:pt x="641833" y="114828"/>
                </a:lnTo>
                <a:lnTo>
                  <a:pt x="640496" y="112247"/>
                </a:lnTo>
                <a:close/>
              </a:path>
              <a:path w="3545840" h="325120">
                <a:moveTo>
                  <a:pt x="582306" y="72039"/>
                </a:moveTo>
                <a:lnTo>
                  <a:pt x="537742" y="89463"/>
                </a:lnTo>
                <a:lnTo>
                  <a:pt x="528025" y="128666"/>
                </a:lnTo>
                <a:lnTo>
                  <a:pt x="536783" y="128666"/>
                </a:lnTo>
                <a:lnTo>
                  <a:pt x="538580" y="125148"/>
                </a:lnTo>
                <a:lnTo>
                  <a:pt x="551208" y="115556"/>
                </a:lnTo>
                <a:lnTo>
                  <a:pt x="568234" y="112247"/>
                </a:lnTo>
                <a:lnTo>
                  <a:pt x="640496" y="112247"/>
                </a:lnTo>
                <a:lnTo>
                  <a:pt x="629886" y="91766"/>
                </a:lnTo>
                <a:lnTo>
                  <a:pt x="609834" y="77081"/>
                </a:lnTo>
                <a:lnTo>
                  <a:pt x="582306" y="72039"/>
                </a:lnTo>
                <a:close/>
              </a:path>
              <a:path w="3545840" h="325120">
                <a:moveTo>
                  <a:pt x="731553" y="78405"/>
                </a:moveTo>
                <a:lnTo>
                  <a:pt x="687994" y="78405"/>
                </a:lnTo>
                <a:lnTo>
                  <a:pt x="687994" y="252641"/>
                </a:lnTo>
                <a:lnTo>
                  <a:pt x="731553" y="252641"/>
                </a:lnTo>
                <a:lnTo>
                  <a:pt x="731553" y="161167"/>
                </a:lnTo>
                <a:lnTo>
                  <a:pt x="734255" y="140519"/>
                </a:lnTo>
                <a:lnTo>
                  <a:pt x="740310" y="128666"/>
                </a:lnTo>
                <a:lnTo>
                  <a:pt x="731553" y="128666"/>
                </a:lnTo>
                <a:lnTo>
                  <a:pt x="731553" y="78405"/>
                </a:lnTo>
                <a:close/>
              </a:path>
              <a:path w="3545840" h="325120">
                <a:moveTo>
                  <a:pt x="844024" y="112247"/>
                </a:moveTo>
                <a:lnTo>
                  <a:pt x="771761" y="112247"/>
                </a:lnTo>
                <a:lnTo>
                  <a:pt x="787332" y="114828"/>
                </a:lnTo>
                <a:lnTo>
                  <a:pt x="798064" y="122844"/>
                </a:lnTo>
                <a:lnTo>
                  <a:pt x="804273" y="136702"/>
                </a:lnTo>
                <a:lnTo>
                  <a:pt x="806273" y="156811"/>
                </a:lnTo>
                <a:lnTo>
                  <a:pt x="806273" y="252641"/>
                </a:lnTo>
                <a:lnTo>
                  <a:pt x="849832" y="252641"/>
                </a:lnTo>
                <a:lnTo>
                  <a:pt x="849832" y="147430"/>
                </a:lnTo>
                <a:lnTo>
                  <a:pt x="845691" y="115556"/>
                </a:lnTo>
                <a:lnTo>
                  <a:pt x="845361" y="114828"/>
                </a:lnTo>
                <a:lnTo>
                  <a:pt x="844024" y="112247"/>
                </a:lnTo>
                <a:close/>
              </a:path>
              <a:path w="3545840" h="325120">
                <a:moveTo>
                  <a:pt x="785834" y="72039"/>
                </a:moveTo>
                <a:lnTo>
                  <a:pt x="741270" y="89463"/>
                </a:lnTo>
                <a:lnTo>
                  <a:pt x="731553" y="128666"/>
                </a:lnTo>
                <a:lnTo>
                  <a:pt x="740310" y="128666"/>
                </a:lnTo>
                <a:lnTo>
                  <a:pt x="742108" y="125148"/>
                </a:lnTo>
                <a:lnTo>
                  <a:pt x="754736" y="115556"/>
                </a:lnTo>
                <a:lnTo>
                  <a:pt x="771761" y="112247"/>
                </a:lnTo>
                <a:lnTo>
                  <a:pt x="844024" y="112247"/>
                </a:lnTo>
                <a:lnTo>
                  <a:pt x="833414" y="91766"/>
                </a:lnTo>
                <a:lnTo>
                  <a:pt x="813362" y="77081"/>
                </a:lnTo>
                <a:lnTo>
                  <a:pt x="785834" y="72039"/>
                </a:lnTo>
                <a:close/>
              </a:path>
              <a:path w="3545840" h="325120">
                <a:moveTo>
                  <a:pt x="970263" y="72039"/>
                </a:moveTo>
                <a:lnTo>
                  <a:pt x="934673" y="79070"/>
                </a:lnTo>
                <a:lnTo>
                  <a:pt x="906684" y="98635"/>
                </a:lnTo>
                <a:lnTo>
                  <a:pt x="888370" y="128441"/>
                </a:lnTo>
                <a:lnTo>
                  <a:pt x="881805" y="166193"/>
                </a:lnTo>
                <a:lnTo>
                  <a:pt x="888072" y="202962"/>
                </a:lnTo>
                <a:lnTo>
                  <a:pt x="906056" y="231909"/>
                </a:lnTo>
                <a:lnTo>
                  <a:pt x="934531" y="250866"/>
                </a:lnTo>
                <a:lnTo>
                  <a:pt x="972274" y="257667"/>
                </a:lnTo>
                <a:lnTo>
                  <a:pt x="995974" y="255390"/>
                </a:lnTo>
                <a:lnTo>
                  <a:pt x="1017382" y="248495"/>
                </a:lnTo>
                <a:lnTo>
                  <a:pt x="1035837" y="236888"/>
                </a:lnTo>
                <a:lnTo>
                  <a:pt x="1049771" y="221480"/>
                </a:lnTo>
                <a:lnTo>
                  <a:pt x="973614" y="221480"/>
                </a:lnTo>
                <a:lnTo>
                  <a:pt x="956881" y="219118"/>
                </a:lnTo>
                <a:lnTo>
                  <a:pt x="943290" y="211637"/>
                </a:lnTo>
                <a:lnTo>
                  <a:pt x="933468" y="198438"/>
                </a:lnTo>
                <a:lnTo>
                  <a:pt x="928045" y="178926"/>
                </a:lnTo>
                <a:lnTo>
                  <a:pt x="1052020" y="178926"/>
                </a:lnTo>
                <a:lnTo>
                  <a:pt x="1053025" y="172225"/>
                </a:lnTo>
                <a:lnTo>
                  <a:pt x="1053025" y="162173"/>
                </a:lnTo>
                <a:lnTo>
                  <a:pt x="1050786" y="148100"/>
                </a:lnTo>
                <a:lnTo>
                  <a:pt x="928380" y="148100"/>
                </a:lnTo>
                <a:lnTo>
                  <a:pt x="933678" y="130137"/>
                </a:lnTo>
                <a:lnTo>
                  <a:pt x="942620" y="117734"/>
                </a:lnTo>
                <a:lnTo>
                  <a:pt x="954578" y="110546"/>
                </a:lnTo>
                <a:lnTo>
                  <a:pt x="968923" y="108227"/>
                </a:lnTo>
                <a:lnTo>
                  <a:pt x="1037082" y="108227"/>
                </a:lnTo>
                <a:lnTo>
                  <a:pt x="1030617" y="97127"/>
                </a:lnTo>
                <a:lnTo>
                  <a:pt x="1004540" y="78631"/>
                </a:lnTo>
                <a:lnTo>
                  <a:pt x="970263" y="72039"/>
                </a:lnTo>
                <a:close/>
              </a:path>
              <a:path w="3545840" h="325120">
                <a:moveTo>
                  <a:pt x="1019853" y="192329"/>
                </a:moveTo>
                <a:lnTo>
                  <a:pt x="1012016" y="205365"/>
                </a:lnTo>
                <a:lnTo>
                  <a:pt x="1001885" y="214443"/>
                </a:lnTo>
                <a:lnTo>
                  <a:pt x="989179" y="219752"/>
                </a:lnTo>
                <a:lnTo>
                  <a:pt x="973614" y="221480"/>
                </a:lnTo>
                <a:lnTo>
                  <a:pt x="1049771" y="221480"/>
                </a:lnTo>
                <a:lnTo>
                  <a:pt x="1050680" y="220474"/>
                </a:lnTo>
                <a:lnTo>
                  <a:pt x="1019853" y="192329"/>
                </a:lnTo>
                <a:close/>
              </a:path>
              <a:path w="3545840" h="325120">
                <a:moveTo>
                  <a:pt x="1037082" y="108227"/>
                </a:moveTo>
                <a:lnTo>
                  <a:pt x="968923" y="108227"/>
                </a:lnTo>
                <a:lnTo>
                  <a:pt x="985017" y="111106"/>
                </a:lnTo>
                <a:lnTo>
                  <a:pt x="996901" y="119200"/>
                </a:lnTo>
                <a:lnTo>
                  <a:pt x="1004262" y="131692"/>
                </a:lnTo>
                <a:lnTo>
                  <a:pt x="1006786" y="147765"/>
                </a:lnTo>
                <a:lnTo>
                  <a:pt x="1006786" y="148100"/>
                </a:lnTo>
                <a:lnTo>
                  <a:pt x="1050786" y="148100"/>
                </a:lnTo>
                <a:lnTo>
                  <a:pt x="1047208" y="125613"/>
                </a:lnTo>
                <a:lnTo>
                  <a:pt x="1037082" y="108227"/>
                </a:lnTo>
                <a:close/>
              </a:path>
              <a:path w="3545840" h="325120">
                <a:moveTo>
                  <a:pt x="1172935" y="72039"/>
                </a:moveTo>
                <a:lnTo>
                  <a:pt x="1135235" y="78861"/>
                </a:lnTo>
                <a:lnTo>
                  <a:pt x="1105544" y="97965"/>
                </a:lnTo>
                <a:lnTo>
                  <a:pt x="1086095" y="127310"/>
                </a:lnTo>
                <a:lnTo>
                  <a:pt x="1079116" y="164853"/>
                </a:lnTo>
                <a:lnTo>
                  <a:pt x="1085906" y="202538"/>
                </a:lnTo>
                <a:lnTo>
                  <a:pt x="1105042" y="231867"/>
                </a:lnTo>
                <a:lnTo>
                  <a:pt x="1134669" y="250892"/>
                </a:lnTo>
                <a:lnTo>
                  <a:pt x="1172935" y="257667"/>
                </a:lnTo>
                <a:lnTo>
                  <a:pt x="1200353" y="253882"/>
                </a:lnTo>
                <a:lnTo>
                  <a:pt x="1223656" y="243469"/>
                </a:lnTo>
                <a:lnTo>
                  <a:pt x="1241870" y="227841"/>
                </a:lnTo>
                <a:lnTo>
                  <a:pt x="1248154" y="217794"/>
                </a:lnTo>
                <a:lnTo>
                  <a:pt x="1172935" y="217794"/>
                </a:lnTo>
                <a:lnTo>
                  <a:pt x="1153187" y="214234"/>
                </a:lnTo>
                <a:lnTo>
                  <a:pt x="1137837" y="203889"/>
                </a:lnTo>
                <a:lnTo>
                  <a:pt x="1127889" y="187261"/>
                </a:lnTo>
                <a:lnTo>
                  <a:pt x="1124350" y="164853"/>
                </a:lnTo>
                <a:lnTo>
                  <a:pt x="1127936" y="142445"/>
                </a:lnTo>
                <a:lnTo>
                  <a:pt x="1137962" y="125818"/>
                </a:lnTo>
                <a:lnTo>
                  <a:pt x="1153328" y="115472"/>
                </a:lnTo>
                <a:lnTo>
                  <a:pt x="1172935" y="111912"/>
                </a:lnTo>
                <a:lnTo>
                  <a:pt x="1248978" y="111912"/>
                </a:lnTo>
                <a:lnTo>
                  <a:pt x="1242812" y="102007"/>
                </a:lnTo>
                <a:lnTo>
                  <a:pt x="1224159" y="86280"/>
                </a:lnTo>
                <a:lnTo>
                  <a:pt x="1200416" y="75830"/>
                </a:lnTo>
                <a:lnTo>
                  <a:pt x="1172935" y="72039"/>
                </a:lnTo>
                <a:close/>
              </a:path>
              <a:path w="3545840" h="325120">
                <a:moveTo>
                  <a:pt x="1216494" y="186633"/>
                </a:moveTo>
                <a:lnTo>
                  <a:pt x="1210489" y="198852"/>
                </a:lnTo>
                <a:lnTo>
                  <a:pt x="1200620" y="208747"/>
                </a:lnTo>
                <a:lnTo>
                  <a:pt x="1187798" y="215375"/>
                </a:lnTo>
                <a:lnTo>
                  <a:pt x="1172935" y="217794"/>
                </a:lnTo>
                <a:lnTo>
                  <a:pt x="1248154" y="217794"/>
                </a:lnTo>
                <a:lnTo>
                  <a:pt x="1254022" y="208412"/>
                </a:lnTo>
                <a:lnTo>
                  <a:pt x="1216494" y="186633"/>
                </a:lnTo>
                <a:close/>
              </a:path>
              <a:path w="3545840" h="325120">
                <a:moveTo>
                  <a:pt x="1248978" y="111912"/>
                </a:moveTo>
                <a:lnTo>
                  <a:pt x="1172935" y="111912"/>
                </a:lnTo>
                <a:lnTo>
                  <a:pt x="1188222" y="114158"/>
                </a:lnTo>
                <a:lnTo>
                  <a:pt x="1201248" y="120582"/>
                </a:lnTo>
                <a:lnTo>
                  <a:pt x="1211007" y="130713"/>
                </a:lnTo>
                <a:lnTo>
                  <a:pt x="1216494" y="144079"/>
                </a:lnTo>
                <a:lnTo>
                  <a:pt x="1255027" y="121629"/>
                </a:lnTo>
                <a:lnTo>
                  <a:pt x="1248978" y="111912"/>
                </a:lnTo>
                <a:close/>
              </a:path>
              <a:path w="3545840" h="325120">
                <a:moveTo>
                  <a:pt x="1350733" y="115263"/>
                </a:moveTo>
                <a:lnTo>
                  <a:pt x="1307174" y="115263"/>
                </a:lnTo>
                <a:lnTo>
                  <a:pt x="1307174" y="199030"/>
                </a:lnTo>
                <a:lnTo>
                  <a:pt x="1311148" y="225474"/>
                </a:lnTo>
                <a:lnTo>
                  <a:pt x="1322881" y="243469"/>
                </a:lnTo>
                <a:lnTo>
                  <a:pt x="1342090" y="253735"/>
                </a:lnTo>
                <a:lnTo>
                  <a:pt x="1368492" y="256997"/>
                </a:lnTo>
                <a:lnTo>
                  <a:pt x="1374602" y="256699"/>
                </a:lnTo>
                <a:lnTo>
                  <a:pt x="1382942" y="255866"/>
                </a:lnTo>
                <a:lnTo>
                  <a:pt x="1391345" y="254594"/>
                </a:lnTo>
                <a:lnTo>
                  <a:pt x="1397643" y="252976"/>
                </a:lnTo>
                <a:lnTo>
                  <a:pt x="1397643" y="217794"/>
                </a:lnTo>
                <a:lnTo>
                  <a:pt x="1374523" y="217794"/>
                </a:lnTo>
                <a:lnTo>
                  <a:pt x="1363738" y="216700"/>
                </a:lnTo>
                <a:lnTo>
                  <a:pt x="1356346" y="212810"/>
                </a:lnTo>
                <a:lnTo>
                  <a:pt x="1352095" y="205213"/>
                </a:lnTo>
                <a:lnTo>
                  <a:pt x="1350733" y="192999"/>
                </a:lnTo>
                <a:lnTo>
                  <a:pt x="1350733" y="115263"/>
                </a:lnTo>
                <a:close/>
              </a:path>
              <a:path w="3545840" h="325120">
                <a:moveTo>
                  <a:pt x="1397643" y="215113"/>
                </a:moveTo>
                <a:lnTo>
                  <a:pt x="1391277" y="216454"/>
                </a:lnTo>
                <a:lnTo>
                  <a:pt x="1380554" y="217794"/>
                </a:lnTo>
                <a:lnTo>
                  <a:pt x="1397643" y="217794"/>
                </a:lnTo>
                <a:lnTo>
                  <a:pt x="1397643" y="215113"/>
                </a:lnTo>
                <a:close/>
              </a:path>
              <a:path w="3545840" h="325120">
                <a:moveTo>
                  <a:pt x="1399653" y="78405"/>
                </a:moveTo>
                <a:lnTo>
                  <a:pt x="1275678" y="78405"/>
                </a:lnTo>
                <a:lnTo>
                  <a:pt x="1275678" y="115263"/>
                </a:lnTo>
                <a:lnTo>
                  <a:pt x="1399653" y="115263"/>
                </a:lnTo>
                <a:lnTo>
                  <a:pt x="1399653" y="78405"/>
                </a:lnTo>
                <a:close/>
              </a:path>
              <a:path w="3545840" h="325120">
                <a:moveTo>
                  <a:pt x="1350733" y="12062"/>
                </a:moveTo>
                <a:lnTo>
                  <a:pt x="1307174" y="44899"/>
                </a:lnTo>
                <a:lnTo>
                  <a:pt x="1307174" y="78405"/>
                </a:lnTo>
                <a:lnTo>
                  <a:pt x="1350733" y="78405"/>
                </a:lnTo>
                <a:lnTo>
                  <a:pt x="1350733" y="12062"/>
                </a:lnTo>
                <a:close/>
              </a:path>
              <a:path w="3545840" h="325120">
                <a:moveTo>
                  <a:pt x="1571931" y="115263"/>
                </a:moveTo>
                <a:lnTo>
                  <a:pt x="1528372" y="115263"/>
                </a:lnTo>
                <a:lnTo>
                  <a:pt x="1528372" y="199030"/>
                </a:lnTo>
                <a:lnTo>
                  <a:pt x="1532346" y="225474"/>
                </a:lnTo>
                <a:lnTo>
                  <a:pt x="1544078" y="243469"/>
                </a:lnTo>
                <a:lnTo>
                  <a:pt x="1563287" y="253735"/>
                </a:lnTo>
                <a:lnTo>
                  <a:pt x="1589689" y="256997"/>
                </a:lnTo>
                <a:lnTo>
                  <a:pt x="1595799" y="256699"/>
                </a:lnTo>
                <a:lnTo>
                  <a:pt x="1604139" y="255866"/>
                </a:lnTo>
                <a:lnTo>
                  <a:pt x="1612542" y="254594"/>
                </a:lnTo>
                <a:lnTo>
                  <a:pt x="1618840" y="252976"/>
                </a:lnTo>
                <a:lnTo>
                  <a:pt x="1618840" y="217794"/>
                </a:lnTo>
                <a:lnTo>
                  <a:pt x="1595720" y="217794"/>
                </a:lnTo>
                <a:lnTo>
                  <a:pt x="1584936" y="216700"/>
                </a:lnTo>
                <a:lnTo>
                  <a:pt x="1577543" y="212810"/>
                </a:lnTo>
                <a:lnTo>
                  <a:pt x="1573292" y="205213"/>
                </a:lnTo>
                <a:lnTo>
                  <a:pt x="1571931" y="192999"/>
                </a:lnTo>
                <a:lnTo>
                  <a:pt x="1571931" y="115263"/>
                </a:lnTo>
                <a:close/>
              </a:path>
              <a:path w="3545840" h="325120">
                <a:moveTo>
                  <a:pt x="1618840" y="215113"/>
                </a:moveTo>
                <a:lnTo>
                  <a:pt x="1612474" y="216454"/>
                </a:lnTo>
                <a:lnTo>
                  <a:pt x="1601752" y="217794"/>
                </a:lnTo>
                <a:lnTo>
                  <a:pt x="1618840" y="217794"/>
                </a:lnTo>
                <a:lnTo>
                  <a:pt x="1618840" y="215113"/>
                </a:lnTo>
                <a:close/>
              </a:path>
              <a:path w="3545840" h="325120">
                <a:moveTo>
                  <a:pt x="1620851" y="78405"/>
                </a:moveTo>
                <a:lnTo>
                  <a:pt x="1496875" y="78405"/>
                </a:lnTo>
                <a:lnTo>
                  <a:pt x="1496875" y="115263"/>
                </a:lnTo>
                <a:lnTo>
                  <a:pt x="1620851" y="115263"/>
                </a:lnTo>
                <a:lnTo>
                  <a:pt x="1620851" y="78405"/>
                </a:lnTo>
                <a:close/>
              </a:path>
              <a:path w="3545840" h="325120">
                <a:moveTo>
                  <a:pt x="1571931" y="12062"/>
                </a:moveTo>
                <a:lnTo>
                  <a:pt x="1528372" y="44899"/>
                </a:lnTo>
                <a:lnTo>
                  <a:pt x="1528372" y="78405"/>
                </a:lnTo>
                <a:lnTo>
                  <a:pt x="1571931" y="78405"/>
                </a:lnTo>
                <a:lnTo>
                  <a:pt x="1571931" y="12062"/>
                </a:lnTo>
                <a:close/>
              </a:path>
              <a:path w="3545840" h="325120">
                <a:moveTo>
                  <a:pt x="1739703" y="72039"/>
                </a:moveTo>
                <a:lnTo>
                  <a:pt x="1701793" y="78908"/>
                </a:lnTo>
                <a:lnTo>
                  <a:pt x="1671642" y="98091"/>
                </a:lnTo>
                <a:lnTo>
                  <a:pt x="1651732" y="127451"/>
                </a:lnTo>
                <a:lnTo>
                  <a:pt x="1644544" y="164853"/>
                </a:lnTo>
                <a:lnTo>
                  <a:pt x="1651732" y="202255"/>
                </a:lnTo>
                <a:lnTo>
                  <a:pt x="1671642" y="231615"/>
                </a:lnTo>
                <a:lnTo>
                  <a:pt x="1701793" y="250798"/>
                </a:lnTo>
                <a:lnTo>
                  <a:pt x="1739703" y="257667"/>
                </a:lnTo>
                <a:lnTo>
                  <a:pt x="1777613" y="250798"/>
                </a:lnTo>
                <a:lnTo>
                  <a:pt x="1807764" y="231615"/>
                </a:lnTo>
                <a:lnTo>
                  <a:pt x="1817137" y="217794"/>
                </a:lnTo>
                <a:lnTo>
                  <a:pt x="1739703" y="217794"/>
                </a:lnTo>
                <a:lnTo>
                  <a:pt x="1719887" y="214092"/>
                </a:lnTo>
                <a:lnTo>
                  <a:pt x="1704060" y="203512"/>
                </a:lnTo>
                <a:lnTo>
                  <a:pt x="1693574" y="186837"/>
                </a:lnTo>
                <a:lnTo>
                  <a:pt x="1689778" y="164853"/>
                </a:lnTo>
                <a:lnTo>
                  <a:pt x="1693526" y="142869"/>
                </a:lnTo>
                <a:lnTo>
                  <a:pt x="1703935" y="126195"/>
                </a:lnTo>
                <a:lnTo>
                  <a:pt x="1719746" y="115614"/>
                </a:lnTo>
                <a:lnTo>
                  <a:pt x="1739703" y="111912"/>
                </a:lnTo>
                <a:lnTo>
                  <a:pt x="1817137" y="111912"/>
                </a:lnTo>
                <a:lnTo>
                  <a:pt x="1807764" y="98091"/>
                </a:lnTo>
                <a:lnTo>
                  <a:pt x="1777613" y="78908"/>
                </a:lnTo>
                <a:lnTo>
                  <a:pt x="1739703" y="72039"/>
                </a:lnTo>
                <a:close/>
              </a:path>
              <a:path w="3545840" h="325120">
                <a:moveTo>
                  <a:pt x="1817137" y="111912"/>
                </a:moveTo>
                <a:lnTo>
                  <a:pt x="1739703" y="111912"/>
                </a:lnTo>
                <a:lnTo>
                  <a:pt x="1759519" y="115614"/>
                </a:lnTo>
                <a:lnTo>
                  <a:pt x="1775346" y="126195"/>
                </a:lnTo>
                <a:lnTo>
                  <a:pt x="1785833" y="142869"/>
                </a:lnTo>
                <a:lnTo>
                  <a:pt x="1789628" y="164853"/>
                </a:lnTo>
                <a:lnTo>
                  <a:pt x="1785833" y="186837"/>
                </a:lnTo>
                <a:lnTo>
                  <a:pt x="1775346" y="203512"/>
                </a:lnTo>
                <a:lnTo>
                  <a:pt x="1759519" y="214092"/>
                </a:lnTo>
                <a:lnTo>
                  <a:pt x="1739703" y="217794"/>
                </a:lnTo>
                <a:lnTo>
                  <a:pt x="1817137" y="217794"/>
                </a:lnTo>
                <a:lnTo>
                  <a:pt x="1827674" y="202255"/>
                </a:lnTo>
                <a:lnTo>
                  <a:pt x="1834863" y="164853"/>
                </a:lnTo>
                <a:lnTo>
                  <a:pt x="1827674" y="127451"/>
                </a:lnTo>
                <a:lnTo>
                  <a:pt x="1817137" y="111912"/>
                </a:lnTo>
                <a:close/>
              </a:path>
              <a:path w="3545840" h="325120">
                <a:moveTo>
                  <a:pt x="2119079" y="6366"/>
                </a:moveTo>
                <a:lnTo>
                  <a:pt x="1949534" y="6366"/>
                </a:lnTo>
                <a:lnTo>
                  <a:pt x="1949534" y="252641"/>
                </a:lnTo>
                <a:lnTo>
                  <a:pt x="2119749" y="252641"/>
                </a:lnTo>
                <a:lnTo>
                  <a:pt x="2119749" y="211763"/>
                </a:lnTo>
                <a:lnTo>
                  <a:pt x="1995104" y="211763"/>
                </a:lnTo>
                <a:lnTo>
                  <a:pt x="1995104" y="148770"/>
                </a:lnTo>
                <a:lnTo>
                  <a:pt x="2110032" y="148770"/>
                </a:lnTo>
                <a:lnTo>
                  <a:pt x="2110032" y="108562"/>
                </a:lnTo>
                <a:lnTo>
                  <a:pt x="1995104" y="108562"/>
                </a:lnTo>
                <a:lnTo>
                  <a:pt x="1995104" y="47244"/>
                </a:lnTo>
                <a:lnTo>
                  <a:pt x="2119079" y="47244"/>
                </a:lnTo>
                <a:lnTo>
                  <a:pt x="2119079" y="6366"/>
                </a:lnTo>
                <a:close/>
              </a:path>
              <a:path w="3545840" h="325120">
                <a:moveTo>
                  <a:pt x="2202713" y="78405"/>
                </a:moveTo>
                <a:lnTo>
                  <a:pt x="2159154" y="78405"/>
                </a:lnTo>
                <a:lnTo>
                  <a:pt x="2159154" y="252641"/>
                </a:lnTo>
                <a:lnTo>
                  <a:pt x="2202713" y="252641"/>
                </a:lnTo>
                <a:lnTo>
                  <a:pt x="2202808" y="156476"/>
                </a:lnTo>
                <a:lnTo>
                  <a:pt x="2205367" y="138487"/>
                </a:lnTo>
                <a:lnTo>
                  <a:pt x="2210775" y="126655"/>
                </a:lnTo>
                <a:lnTo>
                  <a:pt x="2202713" y="126655"/>
                </a:lnTo>
                <a:lnTo>
                  <a:pt x="2202713" y="78405"/>
                </a:lnTo>
                <a:close/>
              </a:path>
              <a:path w="3545840" h="325120">
                <a:moveTo>
                  <a:pt x="2304598" y="111912"/>
                </a:moveTo>
                <a:lnTo>
                  <a:pt x="2236890" y="111912"/>
                </a:lnTo>
                <a:lnTo>
                  <a:pt x="2249837" y="114415"/>
                </a:lnTo>
                <a:lnTo>
                  <a:pt x="2259046" y="121629"/>
                </a:lnTo>
                <a:lnTo>
                  <a:pt x="2264548" y="133116"/>
                </a:lnTo>
                <a:lnTo>
                  <a:pt x="2266335" y="148100"/>
                </a:lnTo>
                <a:lnTo>
                  <a:pt x="2266375" y="252641"/>
                </a:lnTo>
                <a:lnTo>
                  <a:pt x="2309934" y="252641"/>
                </a:lnTo>
                <a:lnTo>
                  <a:pt x="2309934" y="156476"/>
                </a:lnTo>
                <a:lnTo>
                  <a:pt x="2311904" y="138487"/>
                </a:lnTo>
                <a:lnTo>
                  <a:pt x="2312013" y="137498"/>
                </a:lnTo>
                <a:lnTo>
                  <a:pt x="2317463" y="125315"/>
                </a:lnTo>
                <a:lnTo>
                  <a:pt x="2308594" y="125315"/>
                </a:lnTo>
                <a:lnTo>
                  <a:pt x="2304598" y="111912"/>
                </a:lnTo>
                <a:close/>
              </a:path>
              <a:path w="3545840" h="325120">
                <a:moveTo>
                  <a:pt x="2413004" y="111912"/>
                </a:moveTo>
                <a:lnTo>
                  <a:pt x="2343441" y="111912"/>
                </a:lnTo>
                <a:lnTo>
                  <a:pt x="2356352" y="114174"/>
                </a:lnTo>
                <a:lnTo>
                  <a:pt x="2365807" y="120959"/>
                </a:lnTo>
                <a:lnTo>
                  <a:pt x="2371618" y="132268"/>
                </a:lnTo>
                <a:lnTo>
                  <a:pt x="2373597" y="148100"/>
                </a:lnTo>
                <a:lnTo>
                  <a:pt x="2373597" y="252641"/>
                </a:lnTo>
                <a:lnTo>
                  <a:pt x="2417156" y="252641"/>
                </a:lnTo>
                <a:lnTo>
                  <a:pt x="2417156" y="141063"/>
                </a:lnTo>
                <a:lnTo>
                  <a:pt x="2413004" y="111912"/>
                </a:lnTo>
                <a:close/>
              </a:path>
              <a:path w="3545840" h="325120">
                <a:moveTo>
                  <a:pt x="2250627" y="72039"/>
                </a:moveTo>
                <a:lnTo>
                  <a:pt x="2213067" y="86238"/>
                </a:lnTo>
                <a:lnTo>
                  <a:pt x="2202713" y="126655"/>
                </a:lnTo>
                <a:lnTo>
                  <a:pt x="2210775" y="126655"/>
                </a:lnTo>
                <a:lnTo>
                  <a:pt x="2211885" y="124226"/>
                </a:lnTo>
                <a:lnTo>
                  <a:pt x="2222361" y="115116"/>
                </a:lnTo>
                <a:lnTo>
                  <a:pt x="2236890" y="111912"/>
                </a:lnTo>
                <a:lnTo>
                  <a:pt x="2304598" y="111912"/>
                </a:lnTo>
                <a:lnTo>
                  <a:pt x="2301940" y="102996"/>
                </a:lnTo>
                <a:lnTo>
                  <a:pt x="2289537" y="86238"/>
                </a:lnTo>
                <a:lnTo>
                  <a:pt x="2272171" y="75699"/>
                </a:lnTo>
                <a:lnTo>
                  <a:pt x="2250627" y="72039"/>
                </a:lnTo>
                <a:close/>
              </a:path>
              <a:path w="3545840" h="325120">
                <a:moveTo>
                  <a:pt x="2355504" y="72039"/>
                </a:moveTo>
                <a:lnTo>
                  <a:pt x="2318280" y="86238"/>
                </a:lnTo>
                <a:lnTo>
                  <a:pt x="2308594" y="125315"/>
                </a:lnTo>
                <a:lnTo>
                  <a:pt x="2317463" y="125315"/>
                </a:lnTo>
                <a:lnTo>
                  <a:pt x="2318269" y="123514"/>
                </a:lnTo>
                <a:lnTo>
                  <a:pt x="2328735" y="114870"/>
                </a:lnTo>
                <a:lnTo>
                  <a:pt x="2343441" y="111912"/>
                </a:lnTo>
                <a:lnTo>
                  <a:pt x="2413004" y="111912"/>
                </a:lnTo>
                <a:lnTo>
                  <a:pt x="2412942" y="111478"/>
                </a:lnTo>
                <a:lnTo>
                  <a:pt x="2400780" y="89840"/>
                </a:lnTo>
                <a:lnTo>
                  <a:pt x="2381393" y="76557"/>
                </a:lnTo>
                <a:lnTo>
                  <a:pt x="2355504" y="72039"/>
                </a:lnTo>
                <a:close/>
              </a:path>
              <a:path w="3545840" h="325120">
                <a:moveTo>
                  <a:pt x="2501787" y="78405"/>
                </a:moveTo>
                <a:lnTo>
                  <a:pt x="2458228" y="78405"/>
                </a:lnTo>
                <a:lnTo>
                  <a:pt x="2458228" y="324681"/>
                </a:lnTo>
                <a:lnTo>
                  <a:pt x="2501787" y="324681"/>
                </a:lnTo>
                <a:lnTo>
                  <a:pt x="2501787" y="199365"/>
                </a:lnTo>
                <a:lnTo>
                  <a:pt x="2512348" y="199365"/>
                </a:lnTo>
                <a:lnTo>
                  <a:pt x="2504442" y="187313"/>
                </a:lnTo>
                <a:lnTo>
                  <a:pt x="2500447" y="165523"/>
                </a:lnTo>
                <a:lnTo>
                  <a:pt x="2504391" y="143524"/>
                </a:lnTo>
                <a:lnTo>
                  <a:pt x="2504442" y="143241"/>
                </a:lnTo>
                <a:lnTo>
                  <a:pt x="2515316" y="126236"/>
                </a:lnTo>
                <a:lnTo>
                  <a:pt x="2531264" y="115483"/>
                </a:lnTo>
                <a:lnTo>
                  <a:pt x="2530919" y="115483"/>
                </a:lnTo>
                <a:lnTo>
                  <a:pt x="2551042" y="111577"/>
                </a:lnTo>
                <a:lnTo>
                  <a:pt x="2630792" y="111577"/>
                </a:lnTo>
                <a:lnTo>
                  <a:pt x="2622998" y="98803"/>
                </a:lnTo>
                <a:lnTo>
                  <a:pt x="2619744" y="96499"/>
                </a:lnTo>
                <a:lnTo>
                  <a:pt x="2501787" y="96499"/>
                </a:lnTo>
                <a:lnTo>
                  <a:pt x="2501787" y="78405"/>
                </a:lnTo>
                <a:close/>
              </a:path>
              <a:path w="3545840" h="325120">
                <a:moveTo>
                  <a:pt x="2512348" y="199365"/>
                </a:moveTo>
                <a:lnTo>
                  <a:pt x="2501787" y="199365"/>
                </a:lnTo>
                <a:lnTo>
                  <a:pt x="2514520" y="245270"/>
                </a:lnTo>
                <a:lnTo>
                  <a:pt x="2523420" y="250316"/>
                </a:lnTo>
                <a:lnTo>
                  <a:pt x="2533702" y="254233"/>
                </a:lnTo>
                <a:lnTo>
                  <a:pt x="2545618" y="256767"/>
                </a:lnTo>
                <a:lnTo>
                  <a:pt x="2559419" y="257667"/>
                </a:lnTo>
                <a:lnTo>
                  <a:pt x="2595099" y="250667"/>
                </a:lnTo>
                <a:lnTo>
                  <a:pt x="2622956" y="231322"/>
                </a:lnTo>
                <a:lnTo>
                  <a:pt x="2631141" y="218129"/>
                </a:lnTo>
                <a:lnTo>
                  <a:pt x="2551042" y="218129"/>
                </a:lnTo>
                <a:lnTo>
                  <a:pt x="2531404" y="214433"/>
                </a:lnTo>
                <a:lnTo>
                  <a:pt x="2515316" y="203889"/>
                </a:lnTo>
                <a:lnTo>
                  <a:pt x="2512348" y="199365"/>
                </a:lnTo>
                <a:close/>
              </a:path>
              <a:path w="3545840" h="325120">
                <a:moveTo>
                  <a:pt x="2630792" y="111577"/>
                </a:moveTo>
                <a:lnTo>
                  <a:pt x="2551042" y="111577"/>
                </a:lnTo>
                <a:lnTo>
                  <a:pt x="2571492" y="115483"/>
                </a:lnTo>
                <a:lnTo>
                  <a:pt x="2587732" y="126488"/>
                </a:lnTo>
                <a:lnTo>
                  <a:pt x="2598444" y="143524"/>
                </a:lnTo>
                <a:lnTo>
                  <a:pt x="2602308" y="165523"/>
                </a:lnTo>
                <a:lnTo>
                  <a:pt x="2598444" y="187030"/>
                </a:lnTo>
                <a:lnTo>
                  <a:pt x="2587732" y="203637"/>
                </a:lnTo>
                <a:lnTo>
                  <a:pt x="2571349" y="214433"/>
                </a:lnTo>
                <a:lnTo>
                  <a:pt x="2570983" y="214433"/>
                </a:lnTo>
                <a:lnTo>
                  <a:pt x="2551042" y="218129"/>
                </a:lnTo>
                <a:lnTo>
                  <a:pt x="2631141" y="218129"/>
                </a:lnTo>
                <a:lnTo>
                  <a:pt x="2641076" y="202114"/>
                </a:lnTo>
                <a:lnTo>
                  <a:pt x="2647542" y="165523"/>
                </a:lnTo>
                <a:lnTo>
                  <a:pt x="2641081" y="128441"/>
                </a:lnTo>
                <a:lnTo>
                  <a:pt x="2630792" y="111577"/>
                </a:lnTo>
                <a:close/>
              </a:path>
              <a:path w="3545840" h="325120">
                <a:moveTo>
                  <a:pt x="2559754" y="72039"/>
                </a:moveTo>
                <a:lnTo>
                  <a:pt x="2541838" y="73788"/>
                </a:lnTo>
                <a:lnTo>
                  <a:pt x="2526247" y="78741"/>
                </a:lnTo>
                <a:lnTo>
                  <a:pt x="2512918" y="86458"/>
                </a:lnTo>
                <a:lnTo>
                  <a:pt x="2501787" y="96499"/>
                </a:lnTo>
                <a:lnTo>
                  <a:pt x="2619744" y="96499"/>
                </a:lnTo>
                <a:lnTo>
                  <a:pt x="2595240" y="79154"/>
                </a:lnTo>
                <a:lnTo>
                  <a:pt x="2559754" y="72039"/>
                </a:lnTo>
                <a:close/>
              </a:path>
              <a:path w="3545840" h="325120">
                <a:moveTo>
                  <a:pt x="2766177" y="72039"/>
                </a:moveTo>
                <a:lnTo>
                  <a:pt x="2728267" y="78908"/>
                </a:lnTo>
                <a:lnTo>
                  <a:pt x="2698116" y="98091"/>
                </a:lnTo>
                <a:lnTo>
                  <a:pt x="2678206" y="127451"/>
                </a:lnTo>
                <a:lnTo>
                  <a:pt x="2671018" y="164853"/>
                </a:lnTo>
                <a:lnTo>
                  <a:pt x="2678206" y="202255"/>
                </a:lnTo>
                <a:lnTo>
                  <a:pt x="2698116" y="231615"/>
                </a:lnTo>
                <a:lnTo>
                  <a:pt x="2728267" y="250798"/>
                </a:lnTo>
                <a:lnTo>
                  <a:pt x="2766177" y="257667"/>
                </a:lnTo>
                <a:lnTo>
                  <a:pt x="2804087" y="250798"/>
                </a:lnTo>
                <a:lnTo>
                  <a:pt x="2834238" y="231615"/>
                </a:lnTo>
                <a:lnTo>
                  <a:pt x="2843611" y="217794"/>
                </a:lnTo>
                <a:lnTo>
                  <a:pt x="2766177" y="217794"/>
                </a:lnTo>
                <a:lnTo>
                  <a:pt x="2746361" y="214092"/>
                </a:lnTo>
                <a:lnTo>
                  <a:pt x="2730534" y="203512"/>
                </a:lnTo>
                <a:lnTo>
                  <a:pt x="2720048" y="186837"/>
                </a:lnTo>
                <a:lnTo>
                  <a:pt x="2716252" y="164853"/>
                </a:lnTo>
                <a:lnTo>
                  <a:pt x="2720000" y="142869"/>
                </a:lnTo>
                <a:lnTo>
                  <a:pt x="2730409" y="126195"/>
                </a:lnTo>
                <a:lnTo>
                  <a:pt x="2746220" y="115614"/>
                </a:lnTo>
                <a:lnTo>
                  <a:pt x="2766177" y="111912"/>
                </a:lnTo>
                <a:lnTo>
                  <a:pt x="2843611" y="111912"/>
                </a:lnTo>
                <a:lnTo>
                  <a:pt x="2834238" y="98091"/>
                </a:lnTo>
                <a:lnTo>
                  <a:pt x="2804087" y="78908"/>
                </a:lnTo>
                <a:lnTo>
                  <a:pt x="2766177" y="72039"/>
                </a:lnTo>
                <a:close/>
              </a:path>
              <a:path w="3545840" h="325120">
                <a:moveTo>
                  <a:pt x="2843611" y="111912"/>
                </a:moveTo>
                <a:lnTo>
                  <a:pt x="2766177" y="111912"/>
                </a:lnTo>
                <a:lnTo>
                  <a:pt x="2785993" y="115614"/>
                </a:lnTo>
                <a:lnTo>
                  <a:pt x="2801820" y="126195"/>
                </a:lnTo>
                <a:lnTo>
                  <a:pt x="2812307" y="142869"/>
                </a:lnTo>
                <a:lnTo>
                  <a:pt x="2816102" y="164853"/>
                </a:lnTo>
                <a:lnTo>
                  <a:pt x="2812307" y="186837"/>
                </a:lnTo>
                <a:lnTo>
                  <a:pt x="2801820" y="203512"/>
                </a:lnTo>
                <a:lnTo>
                  <a:pt x="2785993" y="214092"/>
                </a:lnTo>
                <a:lnTo>
                  <a:pt x="2766177" y="217794"/>
                </a:lnTo>
                <a:lnTo>
                  <a:pt x="2843611" y="217794"/>
                </a:lnTo>
                <a:lnTo>
                  <a:pt x="2854148" y="202255"/>
                </a:lnTo>
                <a:lnTo>
                  <a:pt x="2861336" y="164853"/>
                </a:lnTo>
                <a:lnTo>
                  <a:pt x="2854148" y="127451"/>
                </a:lnTo>
                <a:lnTo>
                  <a:pt x="2843611" y="111912"/>
                </a:lnTo>
                <a:close/>
              </a:path>
              <a:path w="3545840" h="325120">
                <a:moveTo>
                  <a:pt x="2922233" y="78405"/>
                </a:moveTo>
                <a:lnTo>
                  <a:pt x="2876328" y="78405"/>
                </a:lnTo>
                <a:lnTo>
                  <a:pt x="2931950" y="252641"/>
                </a:lnTo>
                <a:lnTo>
                  <a:pt x="2981540" y="252641"/>
                </a:lnTo>
                <a:lnTo>
                  <a:pt x="2996794" y="201376"/>
                </a:lnTo>
                <a:lnTo>
                  <a:pt x="2996893" y="201040"/>
                </a:lnTo>
                <a:lnTo>
                  <a:pt x="2957750" y="201040"/>
                </a:lnTo>
                <a:lnTo>
                  <a:pt x="2922233" y="78405"/>
                </a:lnTo>
                <a:close/>
              </a:path>
              <a:path w="3545840" h="325120">
                <a:moveTo>
                  <a:pt x="3053597" y="143409"/>
                </a:moveTo>
                <a:lnTo>
                  <a:pt x="3014041" y="143409"/>
                </a:lnTo>
                <a:lnTo>
                  <a:pt x="3047883" y="252641"/>
                </a:lnTo>
                <a:lnTo>
                  <a:pt x="3097138" y="252641"/>
                </a:lnTo>
                <a:lnTo>
                  <a:pt x="3113306" y="201376"/>
                </a:lnTo>
                <a:lnTo>
                  <a:pt x="3071003" y="201376"/>
                </a:lnTo>
                <a:lnTo>
                  <a:pt x="3053597" y="143409"/>
                </a:lnTo>
                <a:close/>
              </a:path>
              <a:path w="3545840" h="325120">
                <a:moveTo>
                  <a:pt x="3152089" y="78405"/>
                </a:moveTo>
                <a:lnTo>
                  <a:pt x="3106855" y="78405"/>
                </a:lnTo>
                <a:lnTo>
                  <a:pt x="3071101" y="201040"/>
                </a:lnTo>
                <a:lnTo>
                  <a:pt x="3071003" y="201376"/>
                </a:lnTo>
                <a:lnTo>
                  <a:pt x="3113306" y="201376"/>
                </a:lnTo>
                <a:lnTo>
                  <a:pt x="3152089" y="78405"/>
                </a:lnTo>
                <a:close/>
              </a:path>
              <a:path w="3545840" h="325120">
                <a:moveTo>
                  <a:pt x="3034480" y="79746"/>
                </a:moveTo>
                <a:lnTo>
                  <a:pt x="2994272" y="79746"/>
                </a:lnTo>
                <a:lnTo>
                  <a:pt x="2957750" y="201040"/>
                </a:lnTo>
                <a:lnTo>
                  <a:pt x="2996893" y="201040"/>
                </a:lnTo>
                <a:lnTo>
                  <a:pt x="3014041" y="143409"/>
                </a:lnTo>
                <a:lnTo>
                  <a:pt x="3053597" y="143409"/>
                </a:lnTo>
                <a:lnTo>
                  <a:pt x="3034480" y="79746"/>
                </a:lnTo>
                <a:close/>
              </a:path>
              <a:path w="3545840" h="325120">
                <a:moveTo>
                  <a:pt x="3255861" y="72039"/>
                </a:moveTo>
                <a:lnTo>
                  <a:pt x="3220271" y="79070"/>
                </a:lnTo>
                <a:lnTo>
                  <a:pt x="3192282" y="98635"/>
                </a:lnTo>
                <a:lnTo>
                  <a:pt x="3173968" y="128441"/>
                </a:lnTo>
                <a:lnTo>
                  <a:pt x="3167403" y="166193"/>
                </a:lnTo>
                <a:lnTo>
                  <a:pt x="3173670" y="202962"/>
                </a:lnTo>
                <a:lnTo>
                  <a:pt x="3191654" y="231909"/>
                </a:lnTo>
                <a:lnTo>
                  <a:pt x="3220129" y="250866"/>
                </a:lnTo>
                <a:lnTo>
                  <a:pt x="3257872" y="257667"/>
                </a:lnTo>
                <a:lnTo>
                  <a:pt x="3281572" y="255390"/>
                </a:lnTo>
                <a:lnTo>
                  <a:pt x="3302980" y="248495"/>
                </a:lnTo>
                <a:lnTo>
                  <a:pt x="3321435" y="236888"/>
                </a:lnTo>
                <a:lnTo>
                  <a:pt x="3335368" y="221480"/>
                </a:lnTo>
                <a:lnTo>
                  <a:pt x="3259212" y="221480"/>
                </a:lnTo>
                <a:lnTo>
                  <a:pt x="3242479" y="219118"/>
                </a:lnTo>
                <a:lnTo>
                  <a:pt x="3228888" y="211637"/>
                </a:lnTo>
                <a:lnTo>
                  <a:pt x="3219067" y="198438"/>
                </a:lnTo>
                <a:lnTo>
                  <a:pt x="3213643" y="178926"/>
                </a:lnTo>
                <a:lnTo>
                  <a:pt x="3337618" y="178926"/>
                </a:lnTo>
                <a:lnTo>
                  <a:pt x="3338623" y="172225"/>
                </a:lnTo>
                <a:lnTo>
                  <a:pt x="3338623" y="162173"/>
                </a:lnTo>
                <a:lnTo>
                  <a:pt x="3336384" y="148100"/>
                </a:lnTo>
                <a:lnTo>
                  <a:pt x="3213977" y="148100"/>
                </a:lnTo>
                <a:lnTo>
                  <a:pt x="3219276" y="130137"/>
                </a:lnTo>
                <a:lnTo>
                  <a:pt x="3228218" y="117734"/>
                </a:lnTo>
                <a:lnTo>
                  <a:pt x="3240176" y="110546"/>
                </a:lnTo>
                <a:lnTo>
                  <a:pt x="3254521" y="108227"/>
                </a:lnTo>
                <a:lnTo>
                  <a:pt x="3322680" y="108227"/>
                </a:lnTo>
                <a:lnTo>
                  <a:pt x="3316215" y="97127"/>
                </a:lnTo>
                <a:lnTo>
                  <a:pt x="3290137" y="78631"/>
                </a:lnTo>
                <a:lnTo>
                  <a:pt x="3255861" y="72039"/>
                </a:lnTo>
                <a:close/>
              </a:path>
              <a:path w="3545840" h="325120">
                <a:moveTo>
                  <a:pt x="3305451" y="192329"/>
                </a:moveTo>
                <a:lnTo>
                  <a:pt x="3297614" y="205365"/>
                </a:lnTo>
                <a:lnTo>
                  <a:pt x="3287483" y="214443"/>
                </a:lnTo>
                <a:lnTo>
                  <a:pt x="3274777" y="219752"/>
                </a:lnTo>
                <a:lnTo>
                  <a:pt x="3259212" y="221480"/>
                </a:lnTo>
                <a:lnTo>
                  <a:pt x="3335368" y="221480"/>
                </a:lnTo>
                <a:lnTo>
                  <a:pt x="3336277" y="220474"/>
                </a:lnTo>
                <a:lnTo>
                  <a:pt x="3305451" y="192329"/>
                </a:lnTo>
                <a:close/>
              </a:path>
              <a:path w="3545840" h="325120">
                <a:moveTo>
                  <a:pt x="3322680" y="108227"/>
                </a:moveTo>
                <a:lnTo>
                  <a:pt x="3254521" y="108227"/>
                </a:lnTo>
                <a:lnTo>
                  <a:pt x="3270615" y="111106"/>
                </a:lnTo>
                <a:lnTo>
                  <a:pt x="3282499" y="119200"/>
                </a:lnTo>
                <a:lnTo>
                  <a:pt x="3289860" y="131692"/>
                </a:lnTo>
                <a:lnTo>
                  <a:pt x="3292384" y="147765"/>
                </a:lnTo>
                <a:lnTo>
                  <a:pt x="3292384" y="148100"/>
                </a:lnTo>
                <a:lnTo>
                  <a:pt x="3336384" y="148100"/>
                </a:lnTo>
                <a:lnTo>
                  <a:pt x="3332806" y="125613"/>
                </a:lnTo>
                <a:lnTo>
                  <a:pt x="3322680" y="108227"/>
                </a:lnTo>
                <a:close/>
              </a:path>
              <a:path w="3545840" h="325120">
                <a:moveTo>
                  <a:pt x="3417990" y="78405"/>
                </a:moveTo>
                <a:lnTo>
                  <a:pt x="3374431" y="78405"/>
                </a:lnTo>
                <a:lnTo>
                  <a:pt x="3374431" y="252641"/>
                </a:lnTo>
                <a:lnTo>
                  <a:pt x="3417990" y="252641"/>
                </a:lnTo>
                <a:lnTo>
                  <a:pt x="3417990" y="168539"/>
                </a:lnTo>
                <a:lnTo>
                  <a:pt x="3420943" y="145901"/>
                </a:lnTo>
                <a:lnTo>
                  <a:pt x="3426113" y="135702"/>
                </a:lnTo>
                <a:lnTo>
                  <a:pt x="3417990" y="135702"/>
                </a:lnTo>
                <a:lnTo>
                  <a:pt x="3417990" y="78405"/>
                </a:lnTo>
                <a:close/>
              </a:path>
              <a:path w="3545840" h="325120">
                <a:moveTo>
                  <a:pt x="3470931" y="74050"/>
                </a:moveTo>
                <a:lnTo>
                  <a:pt x="3464229" y="74050"/>
                </a:lnTo>
                <a:lnTo>
                  <a:pt x="3451879" y="75620"/>
                </a:lnTo>
                <a:lnTo>
                  <a:pt x="3441570" y="79578"/>
                </a:lnTo>
                <a:lnTo>
                  <a:pt x="3433460" y="84793"/>
                </a:lnTo>
                <a:lnTo>
                  <a:pt x="3427707" y="90133"/>
                </a:lnTo>
                <a:lnTo>
                  <a:pt x="3417990" y="135702"/>
                </a:lnTo>
                <a:lnTo>
                  <a:pt x="3426113" y="135702"/>
                </a:lnTo>
                <a:lnTo>
                  <a:pt x="3429298" y="129420"/>
                </a:lnTo>
                <a:lnTo>
                  <a:pt x="3442303" y="119347"/>
                </a:lnTo>
                <a:lnTo>
                  <a:pt x="3459203" y="115933"/>
                </a:lnTo>
                <a:lnTo>
                  <a:pt x="3481653" y="115933"/>
                </a:lnTo>
                <a:lnTo>
                  <a:pt x="3481653" y="76730"/>
                </a:lnTo>
                <a:lnTo>
                  <a:pt x="3475621" y="74385"/>
                </a:lnTo>
                <a:lnTo>
                  <a:pt x="3470931" y="74050"/>
                </a:lnTo>
                <a:close/>
              </a:path>
              <a:path w="3545840" h="325120">
                <a:moveTo>
                  <a:pt x="3481653" y="115933"/>
                </a:moveTo>
                <a:lnTo>
                  <a:pt x="3467580" y="115933"/>
                </a:lnTo>
                <a:lnTo>
                  <a:pt x="3473611" y="116938"/>
                </a:lnTo>
                <a:lnTo>
                  <a:pt x="3481868" y="119347"/>
                </a:lnTo>
                <a:lnTo>
                  <a:pt x="3481653" y="119347"/>
                </a:lnTo>
                <a:lnTo>
                  <a:pt x="3481653" y="115933"/>
                </a:lnTo>
                <a:close/>
              </a:path>
              <a:path w="3545840" h="325120">
                <a:moveTo>
                  <a:pt x="3545690" y="201376"/>
                </a:moveTo>
                <a:lnTo>
                  <a:pt x="3494425" y="201376"/>
                </a:lnTo>
                <a:lnTo>
                  <a:pt x="3494425" y="252641"/>
                </a:lnTo>
                <a:lnTo>
                  <a:pt x="3545690" y="252641"/>
                </a:lnTo>
                <a:lnTo>
                  <a:pt x="3545690" y="201376"/>
                </a:lnTo>
                <a:close/>
              </a:path>
            </a:pathLst>
          </a:custGeom>
          <a:solidFill>
            <a:srgbClr val="112D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24577" y="10475911"/>
            <a:ext cx="2085975" cy="318770"/>
          </a:xfrm>
          <a:custGeom>
            <a:avLst/>
            <a:gdLst/>
            <a:ahLst/>
            <a:cxnLst/>
            <a:rect l="l" t="t" r="r" b="b"/>
            <a:pathLst>
              <a:path w="2085975" h="318770">
                <a:moveTo>
                  <a:pt x="166528" y="0"/>
                </a:moveTo>
                <a:lnTo>
                  <a:pt x="0" y="0"/>
                </a:lnTo>
                <a:lnTo>
                  <a:pt x="0" y="246275"/>
                </a:lnTo>
                <a:lnTo>
                  <a:pt x="45569" y="246275"/>
                </a:lnTo>
                <a:lnTo>
                  <a:pt x="45569" y="147765"/>
                </a:lnTo>
                <a:lnTo>
                  <a:pt x="154131" y="147765"/>
                </a:lnTo>
                <a:lnTo>
                  <a:pt x="154131" y="107556"/>
                </a:lnTo>
                <a:lnTo>
                  <a:pt x="45569" y="107556"/>
                </a:lnTo>
                <a:lnTo>
                  <a:pt x="45569" y="40878"/>
                </a:lnTo>
                <a:lnTo>
                  <a:pt x="166528" y="40878"/>
                </a:lnTo>
                <a:lnTo>
                  <a:pt x="166528" y="0"/>
                </a:lnTo>
                <a:close/>
              </a:path>
              <a:path w="2085975" h="318770">
                <a:moveTo>
                  <a:pt x="243976" y="72039"/>
                </a:moveTo>
                <a:lnTo>
                  <a:pt x="200417" y="72039"/>
                </a:lnTo>
                <a:lnTo>
                  <a:pt x="200417" y="182612"/>
                </a:lnTo>
                <a:lnTo>
                  <a:pt x="217799" y="233040"/>
                </a:lnTo>
                <a:lnTo>
                  <a:pt x="265086" y="251301"/>
                </a:lnTo>
                <a:lnTo>
                  <a:pt x="283117" y="249311"/>
                </a:lnTo>
                <a:lnTo>
                  <a:pt x="297001" y="243929"/>
                </a:lnTo>
                <a:lnTo>
                  <a:pt x="307493" y="236034"/>
                </a:lnTo>
                <a:lnTo>
                  <a:pt x="315346" y="226506"/>
                </a:lnTo>
                <a:lnTo>
                  <a:pt x="315346" y="213773"/>
                </a:lnTo>
                <a:lnTo>
                  <a:pt x="275808" y="213773"/>
                </a:lnTo>
                <a:lnTo>
                  <a:pt x="261787" y="211506"/>
                </a:lnTo>
                <a:lnTo>
                  <a:pt x="251850" y="204684"/>
                </a:lnTo>
                <a:lnTo>
                  <a:pt x="245934" y="193276"/>
                </a:lnTo>
                <a:lnTo>
                  <a:pt x="243976" y="177251"/>
                </a:lnTo>
                <a:lnTo>
                  <a:pt x="243976" y="72039"/>
                </a:lnTo>
                <a:close/>
              </a:path>
              <a:path w="2085975" h="318770">
                <a:moveTo>
                  <a:pt x="360230" y="190318"/>
                </a:moveTo>
                <a:lnTo>
                  <a:pt x="315346" y="190318"/>
                </a:lnTo>
                <a:lnTo>
                  <a:pt x="332769" y="246275"/>
                </a:lnTo>
                <a:lnTo>
                  <a:pt x="378674" y="246275"/>
                </a:lnTo>
                <a:lnTo>
                  <a:pt x="360230" y="190318"/>
                </a:lnTo>
                <a:close/>
              </a:path>
              <a:path w="2085975" h="318770">
                <a:moveTo>
                  <a:pt x="358905" y="72039"/>
                </a:moveTo>
                <a:lnTo>
                  <a:pt x="315346" y="72039"/>
                </a:lnTo>
                <a:lnTo>
                  <a:pt x="315346" y="161502"/>
                </a:lnTo>
                <a:lnTo>
                  <a:pt x="313437" y="177251"/>
                </a:lnTo>
                <a:lnTo>
                  <a:pt x="312760" y="182612"/>
                </a:lnTo>
                <a:lnTo>
                  <a:pt x="305252" y="199072"/>
                </a:lnTo>
                <a:lnTo>
                  <a:pt x="292870" y="209894"/>
                </a:lnTo>
                <a:lnTo>
                  <a:pt x="275808" y="213773"/>
                </a:lnTo>
                <a:lnTo>
                  <a:pt x="315346" y="213773"/>
                </a:lnTo>
                <a:lnTo>
                  <a:pt x="315346" y="190318"/>
                </a:lnTo>
                <a:lnTo>
                  <a:pt x="360230" y="190318"/>
                </a:lnTo>
                <a:lnTo>
                  <a:pt x="358905" y="186297"/>
                </a:lnTo>
                <a:lnTo>
                  <a:pt x="358905" y="72039"/>
                </a:lnTo>
                <a:close/>
              </a:path>
              <a:path w="2085975" h="318770">
                <a:moveTo>
                  <a:pt x="482726" y="65673"/>
                </a:moveTo>
                <a:lnTo>
                  <a:pt x="447135" y="72704"/>
                </a:lnTo>
                <a:lnTo>
                  <a:pt x="419146" y="92269"/>
                </a:lnTo>
                <a:lnTo>
                  <a:pt x="400833" y="122074"/>
                </a:lnTo>
                <a:lnTo>
                  <a:pt x="394268" y="159827"/>
                </a:lnTo>
                <a:lnTo>
                  <a:pt x="400534" y="196596"/>
                </a:lnTo>
                <a:lnTo>
                  <a:pt x="418518" y="225542"/>
                </a:lnTo>
                <a:lnTo>
                  <a:pt x="446994" y="244500"/>
                </a:lnTo>
                <a:lnTo>
                  <a:pt x="484736" y="251301"/>
                </a:lnTo>
                <a:lnTo>
                  <a:pt x="508437" y="249023"/>
                </a:lnTo>
                <a:lnTo>
                  <a:pt x="529845" y="242128"/>
                </a:lnTo>
                <a:lnTo>
                  <a:pt x="548300" y="230521"/>
                </a:lnTo>
                <a:lnTo>
                  <a:pt x="562233" y="215113"/>
                </a:lnTo>
                <a:lnTo>
                  <a:pt x="486076" y="215113"/>
                </a:lnTo>
                <a:lnTo>
                  <a:pt x="469344" y="212752"/>
                </a:lnTo>
                <a:lnTo>
                  <a:pt x="455753" y="205271"/>
                </a:lnTo>
                <a:lnTo>
                  <a:pt x="445931" y="192072"/>
                </a:lnTo>
                <a:lnTo>
                  <a:pt x="440507" y="172560"/>
                </a:lnTo>
                <a:lnTo>
                  <a:pt x="564482" y="172560"/>
                </a:lnTo>
                <a:lnTo>
                  <a:pt x="565488" y="165858"/>
                </a:lnTo>
                <a:lnTo>
                  <a:pt x="565488" y="155806"/>
                </a:lnTo>
                <a:lnTo>
                  <a:pt x="563249" y="141733"/>
                </a:lnTo>
                <a:lnTo>
                  <a:pt x="440842" y="141733"/>
                </a:lnTo>
                <a:lnTo>
                  <a:pt x="446140" y="123771"/>
                </a:lnTo>
                <a:lnTo>
                  <a:pt x="455083" y="111368"/>
                </a:lnTo>
                <a:lnTo>
                  <a:pt x="467040" y="104180"/>
                </a:lnTo>
                <a:lnTo>
                  <a:pt x="481385" y="101860"/>
                </a:lnTo>
                <a:lnTo>
                  <a:pt x="549544" y="101860"/>
                </a:lnTo>
                <a:lnTo>
                  <a:pt x="543080" y="90761"/>
                </a:lnTo>
                <a:lnTo>
                  <a:pt x="517002" y="72264"/>
                </a:lnTo>
                <a:lnTo>
                  <a:pt x="482726" y="65673"/>
                </a:lnTo>
                <a:close/>
              </a:path>
              <a:path w="2085975" h="318770">
                <a:moveTo>
                  <a:pt x="532316" y="185962"/>
                </a:moveTo>
                <a:lnTo>
                  <a:pt x="524478" y="198999"/>
                </a:lnTo>
                <a:lnTo>
                  <a:pt x="514348" y="208077"/>
                </a:lnTo>
                <a:lnTo>
                  <a:pt x="501641" y="213386"/>
                </a:lnTo>
                <a:lnTo>
                  <a:pt x="486076" y="215113"/>
                </a:lnTo>
                <a:lnTo>
                  <a:pt x="562233" y="215113"/>
                </a:lnTo>
                <a:lnTo>
                  <a:pt x="563142" y="214108"/>
                </a:lnTo>
                <a:lnTo>
                  <a:pt x="532316" y="185962"/>
                </a:lnTo>
                <a:close/>
              </a:path>
              <a:path w="2085975" h="318770">
                <a:moveTo>
                  <a:pt x="549544" y="101860"/>
                </a:moveTo>
                <a:lnTo>
                  <a:pt x="481385" y="101860"/>
                </a:lnTo>
                <a:lnTo>
                  <a:pt x="497479" y="104740"/>
                </a:lnTo>
                <a:lnTo>
                  <a:pt x="509364" y="112834"/>
                </a:lnTo>
                <a:lnTo>
                  <a:pt x="516725" y="125326"/>
                </a:lnTo>
                <a:lnTo>
                  <a:pt x="519248" y="141398"/>
                </a:lnTo>
                <a:lnTo>
                  <a:pt x="519248" y="141733"/>
                </a:lnTo>
                <a:lnTo>
                  <a:pt x="563249" y="141733"/>
                </a:lnTo>
                <a:lnTo>
                  <a:pt x="559671" y="119247"/>
                </a:lnTo>
                <a:lnTo>
                  <a:pt x="549544" y="101860"/>
                </a:lnTo>
                <a:close/>
              </a:path>
              <a:path w="2085975" h="318770">
                <a:moveTo>
                  <a:pt x="646530" y="0"/>
                </a:moveTo>
                <a:lnTo>
                  <a:pt x="602971" y="0"/>
                </a:lnTo>
                <a:lnTo>
                  <a:pt x="602971" y="246275"/>
                </a:lnTo>
                <a:lnTo>
                  <a:pt x="646530" y="246275"/>
                </a:lnTo>
                <a:lnTo>
                  <a:pt x="646530" y="0"/>
                </a:lnTo>
                <a:close/>
              </a:path>
              <a:path w="2085975" h="318770">
                <a:moveTo>
                  <a:pt x="769693" y="65673"/>
                </a:moveTo>
                <a:lnTo>
                  <a:pt x="734103" y="72704"/>
                </a:lnTo>
                <a:lnTo>
                  <a:pt x="706114" y="92269"/>
                </a:lnTo>
                <a:lnTo>
                  <a:pt x="687801" y="122074"/>
                </a:lnTo>
                <a:lnTo>
                  <a:pt x="681235" y="159827"/>
                </a:lnTo>
                <a:lnTo>
                  <a:pt x="687502" y="196596"/>
                </a:lnTo>
                <a:lnTo>
                  <a:pt x="705486" y="225542"/>
                </a:lnTo>
                <a:lnTo>
                  <a:pt x="733961" y="244500"/>
                </a:lnTo>
                <a:lnTo>
                  <a:pt x="771704" y="251301"/>
                </a:lnTo>
                <a:lnTo>
                  <a:pt x="795405" y="249023"/>
                </a:lnTo>
                <a:lnTo>
                  <a:pt x="816812" y="242128"/>
                </a:lnTo>
                <a:lnTo>
                  <a:pt x="835267" y="230521"/>
                </a:lnTo>
                <a:lnTo>
                  <a:pt x="849201" y="215113"/>
                </a:lnTo>
                <a:lnTo>
                  <a:pt x="773044" y="215113"/>
                </a:lnTo>
                <a:lnTo>
                  <a:pt x="756312" y="212752"/>
                </a:lnTo>
                <a:lnTo>
                  <a:pt x="742720" y="205271"/>
                </a:lnTo>
                <a:lnTo>
                  <a:pt x="732899" y="192072"/>
                </a:lnTo>
                <a:lnTo>
                  <a:pt x="727475" y="172560"/>
                </a:lnTo>
                <a:lnTo>
                  <a:pt x="851450" y="172560"/>
                </a:lnTo>
                <a:lnTo>
                  <a:pt x="852455" y="165858"/>
                </a:lnTo>
                <a:lnTo>
                  <a:pt x="852455" y="155806"/>
                </a:lnTo>
                <a:lnTo>
                  <a:pt x="850216" y="141733"/>
                </a:lnTo>
                <a:lnTo>
                  <a:pt x="727810" y="141733"/>
                </a:lnTo>
                <a:lnTo>
                  <a:pt x="733108" y="123771"/>
                </a:lnTo>
                <a:lnTo>
                  <a:pt x="742050" y="111368"/>
                </a:lnTo>
                <a:lnTo>
                  <a:pt x="754008" y="104180"/>
                </a:lnTo>
                <a:lnTo>
                  <a:pt x="768353" y="101860"/>
                </a:lnTo>
                <a:lnTo>
                  <a:pt x="836512" y="101860"/>
                </a:lnTo>
                <a:lnTo>
                  <a:pt x="830048" y="90761"/>
                </a:lnTo>
                <a:lnTo>
                  <a:pt x="803970" y="72264"/>
                </a:lnTo>
                <a:lnTo>
                  <a:pt x="769693" y="65673"/>
                </a:lnTo>
                <a:close/>
              </a:path>
              <a:path w="2085975" h="318770">
                <a:moveTo>
                  <a:pt x="819283" y="185962"/>
                </a:moveTo>
                <a:lnTo>
                  <a:pt x="811446" y="198999"/>
                </a:lnTo>
                <a:lnTo>
                  <a:pt x="801315" y="208077"/>
                </a:lnTo>
                <a:lnTo>
                  <a:pt x="788609" y="213386"/>
                </a:lnTo>
                <a:lnTo>
                  <a:pt x="773044" y="215113"/>
                </a:lnTo>
                <a:lnTo>
                  <a:pt x="849201" y="215113"/>
                </a:lnTo>
                <a:lnTo>
                  <a:pt x="850110" y="214108"/>
                </a:lnTo>
                <a:lnTo>
                  <a:pt x="819283" y="185962"/>
                </a:lnTo>
                <a:close/>
              </a:path>
              <a:path w="2085975" h="318770">
                <a:moveTo>
                  <a:pt x="836512" y="101860"/>
                </a:moveTo>
                <a:lnTo>
                  <a:pt x="768353" y="101860"/>
                </a:lnTo>
                <a:lnTo>
                  <a:pt x="784447" y="104740"/>
                </a:lnTo>
                <a:lnTo>
                  <a:pt x="796331" y="112834"/>
                </a:lnTo>
                <a:lnTo>
                  <a:pt x="803692" y="125326"/>
                </a:lnTo>
                <a:lnTo>
                  <a:pt x="806216" y="141398"/>
                </a:lnTo>
                <a:lnTo>
                  <a:pt x="806216" y="141733"/>
                </a:lnTo>
                <a:lnTo>
                  <a:pt x="850216" y="141733"/>
                </a:lnTo>
                <a:lnTo>
                  <a:pt x="846639" y="119247"/>
                </a:lnTo>
                <a:lnTo>
                  <a:pt x="836512" y="101860"/>
                </a:lnTo>
                <a:close/>
              </a:path>
              <a:path w="2085975" h="318770">
                <a:moveTo>
                  <a:pt x="966334" y="65673"/>
                </a:moveTo>
                <a:lnTo>
                  <a:pt x="930707" y="72788"/>
                </a:lnTo>
                <a:lnTo>
                  <a:pt x="902964" y="92436"/>
                </a:lnTo>
                <a:lnTo>
                  <a:pt x="884959" y="122074"/>
                </a:lnTo>
                <a:lnTo>
                  <a:pt x="878546" y="159157"/>
                </a:lnTo>
                <a:lnTo>
                  <a:pt x="885012" y="195747"/>
                </a:lnTo>
                <a:lnTo>
                  <a:pt x="903132" y="224956"/>
                </a:lnTo>
                <a:lnTo>
                  <a:pt x="930990" y="244301"/>
                </a:lnTo>
                <a:lnTo>
                  <a:pt x="966669" y="251301"/>
                </a:lnTo>
                <a:lnTo>
                  <a:pt x="985244" y="249552"/>
                </a:lnTo>
                <a:lnTo>
                  <a:pt x="1000930" y="244599"/>
                </a:lnTo>
                <a:lnTo>
                  <a:pt x="1013976" y="236882"/>
                </a:lnTo>
                <a:lnTo>
                  <a:pt x="1024636" y="226841"/>
                </a:lnTo>
                <a:lnTo>
                  <a:pt x="1025672" y="211763"/>
                </a:lnTo>
                <a:lnTo>
                  <a:pt x="974711" y="211763"/>
                </a:lnTo>
                <a:lnTo>
                  <a:pt x="954958" y="208066"/>
                </a:lnTo>
                <a:lnTo>
                  <a:pt x="954597" y="208066"/>
                </a:lnTo>
                <a:lnTo>
                  <a:pt x="938314" y="197271"/>
                </a:lnTo>
                <a:lnTo>
                  <a:pt x="927639" y="180664"/>
                </a:lnTo>
                <a:lnTo>
                  <a:pt x="923780" y="159157"/>
                </a:lnTo>
                <a:lnTo>
                  <a:pt x="927639" y="137158"/>
                </a:lnTo>
                <a:lnTo>
                  <a:pt x="938314" y="120121"/>
                </a:lnTo>
                <a:lnTo>
                  <a:pt x="954455" y="109117"/>
                </a:lnTo>
                <a:lnTo>
                  <a:pt x="974711" y="105211"/>
                </a:lnTo>
                <a:lnTo>
                  <a:pt x="1067525" y="105211"/>
                </a:lnTo>
                <a:lnTo>
                  <a:pt x="1067525" y="90133"/>
                </a:lnTo>
                <a:lnTo>
                  <a:pt x="1023966" y="90133"/>
                </a:lnTo>
                <a:lnTo>
                  <a:pt x="1013029" y="80091"/>
                </a:lnTo>
                <a:lnTo>
                  <a:pt x="999799" y="72374"/>
                </a:lnTo>
                <a:lnTo>
                  <a:pt x="984244" y="67422"/>
                </a:lnTo>
                <a:lnTo>
                  <a:pt x="966334" y="65673"/>
                </a:lnTo>
                <a:close/>
              </a:path>
              <a:path w="2085975" h="318770">
                <a:moveTo>
                  <a:pt x="1072431" y="182947"/>
                </a:moveTo>
                <a:lnTo>
                  <a:pt x="1027651" y="182947"/>
                </a:lnTo>
                <a:lnTo>
                  <a:pt x="1048091" y="246275"/>
                </a:lnTo>
                <a:lnTo>
                  <a:pt x="1093995" y="246275"/>
                </a:lnTo>
                <a:lnTo>
                  <a:pt x="1072431" y="182947"/>
                </a:lnTo>
                <a:close/>
              </a:path>
              <a:path w="2085975" h="318770">
                <a:moveTo>
                  <a:pt x="1067525" y="105211"/>
                </a:moveTo>
                <a:lnTo>
                  <a:pt x="974711" y="105211"/>
                </a:lnTo>
                <a:lnTo>
                  <a:pt x="994888" y="109117"/>
                </a:lnTo>
                <a:lnTo>
                  <a:pt x="994542" y="109117"/>
                </a:lnTo>
                <a:lnTo>
                  <a:pt x="1010605" y="119870"/>
                </a:lnTo>
                <a:lnTo>
                  <a:pt x="1021594" y="136875"/>
                </a:lnTo>
                <a:lnTo>
                  <a:pt x="1025641" y="159157"/>
                </a:lnTo>
                <a:lnTo>
                  <a:pt x="1021647" y="180664"/>
                </a:lnTo>
                <a:lnTo>
                  <a:pt x="1021594" y="180947"/>
                </a:lnTo>
                <a:lnTo>
                  <a:pt x="1010605" y="197522"/>
                </a:lnTo>
                <a:lnTo>
                  <a:pt x="994401" y="208066"/>
                </a:lnTo>
                <a:lnTo>
                  <a:pt x="974711" y="211763"/>
                </a:lnTo>
                <a:lnTo>
                  <a:pt x="1025672" y="211763"/>
                </a:lnTo>
                <a:lnTo>
                  <a:pt x="1027651" y="182947"/>
                </a:lnTo>
                <a:lnTo>
                  <a:pt x="1072431" y="182947"/>
                </a:lnTo>
                <a:lnTo>
                  <a:pt x="1067525" y="168539"/>
                </a:lnTo>
                <a:lnTo>
                  <a:pt x="1067525" y="105211"/>
                </a:lnTo>
                <a:close/>
              </a:path>
              <a:path w="2085975" h="318770">
                <a:moveTo>
                  <a:pt x="1067525" y="0"/>
                </a:moveTo>
                <a:lnTo>
                  <a:pt x="1023966" y="0"/>
                </a:lnTo>
                <a:lnTo>
                  <a:pt x="1023966" y="90133"/>
                </a:lnTo>
                <a:lnTo>
                  <a:pt x="1067525" y="90133"/>
                </a:lnTo>
                <a:lnTo>
                  <a:pt x="1067525" y="0"/>
                </a:lnTo>
                <a:close/>
              </a:path>
              <a:path w="2085975" h="318770">
                <a:moveTo>
                  <a:pt x="1253599" y="191994"/>
                </a:moveTo>
                <a:lnTo>
                  <a:pt x="1243697" y="191994"/>
                </a:lnTo>
                <a:lnTo>
                  <a:pt x="1256430" y="238903"/>
                </a:lnTo>
                <a:lnTo>
                  <a:pt x="1265330" y="243950"/>
                </a:lnTo>
                <a:lnTo>
                  <a:pt x="1275612" y="247866"/>
                </a:lnTo>
                <a:lnTo>
                  <a:pt x="1287528" y="250400"/>
                </a:lnTo>
                <a:lnTo>
                  <a:pt x="1301329" y="251301"/>
                </a:lnTo>
                <a:lnTo>
                  <a:pt x="1337009" y="244301"/>
                </a:lnTo>
                <a:lnTo>
                  <a:pt x="1364866" y="224956"/>
                </a:lnTo>
                <a:lnTo>
                  <a:pt x="1373051" y="211763"/>
                </a:lnTo>
                <a:lnTo>
                  <a:pt x="1292952" y="211763"/>
                </a:lnTo>
                <a:lnTo>
                  <a:pt x="1273314" y="208066"/>
                </a:lnTo>
                <a:lnTo>
                  <a:pt x="1257226" y="197522"/>
                </a:lnTo>
                <a:lnTo>
                  <a:pt x="1253599" y="191994"/>
                </a:lnTo>
                <a:close/>
              </a:path>
              <a:path w="2085975" h="318770">
                <a:moveTo>
                  <a:pt x="1243697" y="0"/>
                </a:moveTo>
                <a:lnTo>
                  <a:pt x="1200138" y="0"/>
                </a:lnTo>
                <a:lnTo>
                  <a:pt x="1200138" y="246275"/>
                </a:lnTo>
                <a:lnTo>
                  <a:pt x="1243697" y="246275"/>
                </a:lnTo>
                <a:lnTo>
                  <a:pt x="1243697" y="191994"/>
                </a:lnTo>
                <a:lnTo>
                  <a:pt x="1253599" y="191994"/>
                </a:lnTo>
                <a:lnTo>
                  <a:pt x="1246352" y="180947"/>
                </a:lnTo>
                <a:lnTo>
                  <a:pt x="1242357" y="159157"/>
                </a:lnTo>
                <a:lnTo>
                  <a:pt x="1246301" y="137158"/>
                </a:lnTo>
                <a:lnTo>
                  <a:pt x="1246352" y="136875"/>
                </a:lnTo>
                <a:lnTo>
                  <a:pt x="1257226" y="119870"/>
                </a:lnTo>
                <a:lnTo>
                  <a:pt x="1273174" y="109117"/>
                </a:lnTo>
                <a:lnTo>
                  <a:pt x="1272829" y="109117"/>
                </a:lnTo>
                <a:lnTo>
                  <a:pt x="1292952" y="105211"/>
                </a:lnTo>
                <a:lnTo>
                  <a:pt x="1372702" y="105211"/>
                </a:lnTo>
                <a:lnTo>
                  <a:pt x="1364908" y="92436"/>
                </a:lnTo>
                <a:lnTo>
                  <a:pt x="1361654" y="90133"/>
                </a:lnTo>
                <a:lnTo>
                  <a:pt x="1243697" y="90133"/>
                </a:lnTo>
                <a:lnTo>
                  <a:pt x="1243697" y="0"/>
                </a:lnTo>
                <a:close/>
              </a:path>
              <a:path w="2085975" h="318770">
                <a:moveTo>
                  <a:pt x="1372702" y="105211"/>
                </a:moveTo>
                <a:lnTo>
                  <a:pt x="1292952" y="105211"/>
                </a:lnTo>
                <a:lnTo>
                  <a:pt x="1313402" y="109117"/>
                </a:lnTo>
                <a:lnTo>
                  <a:pt x="1329642" y="120121"/>
                </a:lnTo>
                <a:lnTo>
                  <a:pt x="1340354" y="137158"/>
                </a:lnTo>
                <a:lnTo>
                  <a:pt x="1344218" y="159157"/>
                </a:lnTo>
                <a:lnTo>
                  <a:pt x="1340354" y="180664"/>
                </a:lnTo>
                <a:lnTo>
                  <a:pt x="1329642" y="197271"/>
                </a:lnTo>
                <a:lnTo>
                  <a:pt x="1313259" y="208066"/>
                </a:lnTo>
                <a:lnTo>
                  <a:pt x="1312894" y="208066"/>
                </a:lnTo>
                <a:lnTo>
                  <a:pt x="1292952" y="211763"/>
                </a:lnTo>
                <a:lnTo>
                  <a:pt x="1373051" y="211763"/>
                </a:lnTo>
                <a:lnTo>
                  <a:pt x="1382986" y="195747"/>
                </a:lnTo>
                <a:lnTo>
                  <a:pt x="1389452" y="159157"/>
                </a:lnTo>
                <a:lnTo>
                  <a:pt x="1382991" y="122074"/>
                </a:lnTo>
                <a:lnTo>
                  <a:pt x="1372702" y="105211"/>
                </a:lnTo>
                <a:close/>
              </a:path>
              <a:path w="2085975" h="318770">
                <a:moveTo>
                  <a:pt x="1301664" y="65673"/>
                </a:moveTo>
                <a:lnTo>
                  <a:pt x="1283748" y="67422"/>
                </a:lnTo>
                <a:lnTo>
                  <a:pt x="1268157" y="72374"/>
                </a:lnTo>
                <a:lnTo>
                  <a:pt x="1254828" y="80091"/>
                </a:lnTo>
                <a:lnTo>
                  <a:pt x="1243697" y="90133"/>
                </a:lnTo>
                <a:lnTo>
                  <a:pt x="1361654" y="90133"/>
                </a:lnTo>
                <a:lnTo>
                  <a:pt x="1337150" y="72788"/>
                </a:lnTo>
                <a:lnTo>
                  <a:pt x="1301664" y="65673"/>
                </a:lnTo>
                <a:close/>
              </a:path>
              <a:path w="2085975" h="318770">
                <a:moveTo>
                  <a:pt x="1450510" y="72039"/>
                </a:moveTo>
                <a:lnTo>
                  <a:pt x="1401255" y="72039"/>
                </a:lnTo>
                <a:lnTo>
                  <a:pt x="1472625" y="243929"/>
                </a:lnTo>
                <a:lnTo>
                  <a:pt x="1443139" y="318314"/>
                </a:lnTo>
                <a:lnTo>
                  <a:pt x="1490383" y="318314"/>
                </a:lnTo>
                <a:lnTo>
                  <a:pt x="1541274" y="190653"/>
                </a:lnTo>
                <a:lnTo>
                  <a:pt x="1496415" y="190653"/>
                </a:lnTo>
                <a:lnTo>
                  <a:pt x="1450510" y="72039"/>
                </a:lnTo>
                <a:close/>
              </a:path>
              <a:path w="2085975" h="318770">
                <a:moveTo>
                  <a:pt x="1588558" y="72039"/>
                </a:moveTo>
                <a:lnTo>
                  <a:pt x="1540644" y="72039"/>
                </a:lnTo>
                <a:lnTo>
                  <a:pt x="1496415" y="190653"/>
                </a:lnTo>
                <a:lnTo>
                  <a:pt x="1541274" y="190653"/>
                </a:lnTo>
                <a:lnTo>
                  <a:pt x="1588558" y="72039"/>
                </a:lnTo>
                <a:close/>
              </a:path>
              <a:path w="2085975" h="318770">
                <a:moveTo>
                  <a:pt x="1817928" y="0"/>
                </a:moveTo>
                <a:lnTo>
                  <a:pt x="1769344" y="0"/>
                </a:lnTo>
                <a:lnTo>
                  <a:pt x="1670833" y="246275"/>
                </a:lnTo>
                <a:lnTo>
                  <a:pt x="1720088" y="246275"/>
                </a:lnTo>
                <a:lnTo>
                  <a:pt x="1740863" y="191324"/>
                </a:lnTo>
                <a:lnTo>
                  <a:pt x="1893937" y="191324"/>
                </a:lnTo>
                <a:lnTo>
                  <a:pt x="1877830" y="150780"/>
                </a:lnTo>
                <a:lnTo>
                  <a:pt x="1756276" y="150780"/>
                </a:lnTo>
                <a:lnTo>
                  <a:pt x="1793469" y="52270"/>
                </a:lnTo>
                <a:lnTo>
                  <a:pt x="1838695" y="52270"/>
                </a:lnTo>
                <a:lnTo>
                  <a:pt x="1817928" y="0"/>
                </a:lnTo>
                <a:close/>
              </a:path>
              <a:path w="2085975" h="318770">
                <a:moveTo>
                  <a:pt x="1893937" y="191324"/>
                </a:moveTo>
                <a:lnTo>
                  <a:pt x="1845739" y="191324"/>
                </a:lnTo>
                <a:lnTo>
                  <a:pt x="1866178" y="246275"/>
                </a:lnTo>
                <a:lnTo>
                  <a:pt x="1915768" y="246275"/>
                </a:lnTo>
                <a:lnTo>
                  <a:pt x="1893937" y="191324"/>
                </a:lnTo>
                <a:close/>
              </a:path>
              <a:path w="2085975" h="318770">
                <a:moveTo>
                  <a:pt x="1838695" y="52270"/>
                </a:moveTo>
                <a:lnTo>
                  <a:pt x="1793469" y="52270"/>
                </a:lnTo>
                <a:lnTo>
                  <a:pt x="1830326" y="150780"/>
                </a:lnTo>
                <a:lnTo>
                  <a:pt x="1877830" y="150780"/>
                </a:lnTo>
                <a:lnTo>
                  <a:pt x="1838695" y="52270"/>
                </a:lnTo>
                <a:close/>
              </a:path>
              <a:path w="2085975" h="318770">
                <a:moveTo>
                  <a:pt x="1990209" y="0"/>
                </a:moveTo>
                <a:lnTo>
                  <a:pt x="1944639" y="0"/>
                </a:lnTo>
                <a:lnTo>
                  <a:pt x="1944639" y="246275"/>
                </a:lnTo>
                <a:lnTo>
                  <a:pt x="1990209" y="246275"/>
                </a:lnTo>
                <a:lnTo>
                  <a:pt x="1990209" y="0"/>
                </a:lnTo>
                <a:close/>
              </a:path>
              <a:path w="2085975" h="318770">
                <a:moveTo>
                  <a:pt x="2085669" y="195009"/>
                </a:moveTo>
                <a:lnTo>
                  <a:pt x="2034404" y="195009"/>
                </a:lnTo>
                <a:lnTo>
                  <a:pt x="2034404" y="246275"/>
                </a:lnTo>
                <a:lnTo>
                  <a:pt x="2085669" y="246275"/>
                </a:lnTo>
                <a:lnTo>
                  <a:pt x="2085669" y="195009"/>
                </a:lnTo>
                <a:close/>
              </a:path>
            </a:pathLst>
          </a:custGeom>
          <a:solidFill>
            <a:srgbClr val="D92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10779"/>
              <a:ext cx="20104100" cy="8187705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7072" y="4313239"/>
              <a:ext cx="20032345" cy="5941695"/>
            </a:xfrm>
            <a:custGeom>
              <a:avLst/>
              <a:gdLst/>
              <a:ahLst/>
              <a:cxnLst/>
              <a:rect l="l" t="t" r="r" b="b"/>
              <a:pathLst>
                <a:path w="20032345" h="5941695">
                  <a:moveTo>
                    <a:pt x="16707" y="2209024"/>
                  </a:moveTo>
                  <a:lnTo>
                    <a:pt x="9893" y="2209275"/>
                  </a:lnTo>
                  <a:lnTo>
                    <a:pt x="6088" y="2213570"/>
                  </a:lnTo>
                  <a:lnTo>
                    <a:pt x="3947" y="2215813"/>
                  </a:lnTo>
                  <a:lnTo>
                    <a:pt x="0" y="2220442"/>
                  </a:lnTo>
                  <a:lnTo>
                    <a:pt x="249" y="2227257"/>
                  </a:lnTo>
                  <a:lnTo>
                    <a:pt x="4545" y="2231061"/>
                  </a:lnTo>
                  <a:lnTo>
                    <a:pt x="5261" y="2232156"/>
                  </a:lnTo>
                  <a:lnTo>
                    <a:pt x="11604" y="2234862"/>
                  </a:lnTo>
                  <a:lnTo>
                    <a:pt x="16749" y="2233901"/>
                  </a:lnTo>
                  <a:lnTo>
                    <a:pt x="19793" y="2230464"/>
                  </a:lnTo>
                  <a:lnTo>
                    <a:pt x="21934" y="2228220"/>
                  </a:lnTo>
                  <a:lnTo>
                    <a:pt x="25882" y="2223591"/>
                  </a:lnTo>
                  <a:lnTo>
                    <a:pt x="25632" y="2216776"/>
                  </a:lnTo>
                  <a:lnTo>
                    <a:pt x="21337" y="2212971"/>
                  </a:lnTo>
                  <a:lnTo>
                    <a:pt x="16707" y="2209024"/>
                  </a:lnTo>
                  <a:close/>
                </a:path>
                <a:path w="20032345" h="5941695">
                  <a:moveTo>
                    <a:pt x="75311" y="2145639"/>
                  </a:moveTo>
                  <a:lnTo>
                    <a:pt x="68831" y="2146031"/>
                  </a:lnTo>
                  <a:lnTo>
                    <a:pt x="64692" y="2150184"/>
                  </a:lnTo>
                  <a:lnTo>
                    <a:pt x="62551" y="2152428"/>
                  </a:lnTo>
                  <a:lnTo>
                    <a:pt x="58603" y="2157057"/>
                  </a:lnTo>
                  <a:lnTo>
                    <a:pt x="58995" y="2163538"/>
                  </a:lnTo>
                  <a:lnTo>
                    <a:pt x="63148" y="2167677"/>
                  </a:lnTo>
                  <a:lnTo>
                    <a:pt x="63865" y="2168772"/>
                  </a:lnTo>
                  <a:lnTo>
                    <a:pt x="66202" y="2169769"/>
                  </a:lnTo>
                  <a:lnTo>
                    <a:pt x="66344" y="2169434"/>
                  </a:lnTo>
                  <a:lnTo>
                    <a:pt x="70350" y="2171143"/>
                  </a:lnTo>
                  <a:lnTo>
                    <a:pt x="75351" y="2170515"/>
                  </a:lnTo>
                  <a:lnTo>
                    <a:pt x="78397" y="2167078"/>
                  </a:lnTo>
                  <a:lnTo>
                    <a:pt x="80538" y="2164836"/>
                  </a:lnTo>
                  <a:lnTo>
                    <a:pt x="84485" y="2160206"/>
                  </a:lnTo>
                  <a:lnTo>
                    <a:pt x="84093" y="2153726"/>
                  </a:lnTo>
                  <a:lnTo>
                    <a:pt x="79940" y="2149587"/>
                  </a:lnTo>
                  <a:lnTo>
                    <a:pt x="75311" y="2145639"/>
                  </a:lnTo>
                  <a:close/>
                </a:path>
                <a:path w="20032345" h="5941695">
                  <a:moveTo>
                    <a:pt x="134916" y="2082681"/>
                  </a:moveTo>
                  <a:lnTo>
                    <a:pt x="128102" y="2082931"/>
                  </a:lnTo>
                  <a:lnTo>
                    <a:pt x="123963" y="2087084"/>
                  </a:lnTo>
                  <a:lnTo>
                    <a:pt x="121822" y="2089327"/>
                  </a:lnTo>
                  <a:lnTo>
                    <a:pt x="117683" y="2093480"/>
                  </a:lnTo>
                  <a:lnTo>
                    <a:pt x="117933" y="2100294"/>
                  </a:lnTo>
                  <a:lnTo>
                    <a:pt x="122086" y="2104433"/>
                  </a:lnTo>
                  <a:lnTo>
                    <a:pt x="122803" y="2105529"/>
                  </a:lnTo>
                  <a:lnTo>
                    <a:pt x="129145" y="2108234"/>
                  </a:lnTo>
                  <a:lnTo>
                    <a:pt x="134148" y="2107606"/>
                  </a:lnTo>
                  <a:lnTo>
                    <a:pt x="137192" y="2104170"/>
                  </a:lnTo>
                  <a:lnTo>
                    <a:pt x="139333" y="2101926"/>
                  </a:lnTo>
                  <a:lnTo>
                    <a:pt x="143472" y="2097773"/>
                  </a:lnTo>
                  <a:lnTo>
                    <a:pt x="143222" y="2090958"/>
                  </a:lnTo>
                  <a:lnTo>
                    <a:pt x="134916" y="2082681"/>
                  </a:lnTo>
                  <a:close/>
                </a:path>
                <a:path w="20032345" h="5941695">
                  <a:moveTo>
                    <a:pt x="194712" y="2020200"/>
                  </a:moveTo>
                  <a:lnTo>
                    <a:pt x="187899" y="2020449"/>
                  </a:lnTo>
                  <a:lnTo>
                    <a:pt x="183760" y="2024602"/>
                  </a:lnTo>
                  <a:lnTo>
                    <a:pt x="181619" y="2026846"/>
                  </a:lnTo>
                  <a:lnTo>
                    <a:pt x="177480" y="2030998"/>
                  </a:lnTo>
                  <a:lnTo>
                    <a:pt x="177729" y="2037813"/>
                  </a:lnTo>
                  <a:lnTo>
                    <a:pt x="181882" y="2041952"/>
                  </a:lnTo>
                  <a:lnTo>
                    <a:pt x="182599" y="2043047"/>
                  </a:lnTo>
                  <a:lnTo>
                    <a:pt x="188941" y="2045752"/>
                  </a:lnTo>
                  <a:lnTo>
                    <a:pt x="193945" y="2045124"/>
                  </a:lnTo>
                  <a:lnTo>
                    <a:pt x="196989" y="2041688"/>
                  </a:lnTo>
                  <a:lnTo>
                    <a:pt x="199129" y="2039445"/>
                  </a:lnTo>
                  <a:lnTo>
                    <a:pt x="203268" y="2035292"/>
                  </a:lnTo>
                  <a:lnTo>
                    <a:pt x="203019" y="2028477"/>
                  </a:lnTo>
                  <a:lnTo>
                    <a:pt x="194712" y="2020200"/>
                  </a:lnTo>
                  <a:close/>
                </a:path>
                <a:path w="20032345" h="5941695">
                  <a:moveTo>
                    <a:pt x="254367" y="1958052"/>
                  </a:moveTo>
                  <a:lnTo>
                    <a:pt x="247553" y="1958301"/>
                  </a:lnTo>
                  <a:lnTo>
                    <a:pt x="243414" y="1962454"/>
                  </a:lnTo>
                  <a:lnTo>
                    <a:pt x="241273" y="1964698"/>
                  </a:lnTo>
                  <a:lnTo>
                    <a:pt x="237134" y="1968850"/>
                  </a:lnTo>
                  <a:lnTo>
                    <a:pt x="237384" y="1975665"/>
                  </a:lnTo>
                  <a:lnTo>
                    <a:pt x="241536" y="1979804"/>
                  </a:lnTo>
                  <a:lnTo>
                    <a:pt x="242587" y="1981041"/>
                  </a:lnTo>
                  <a:lnTo>
                    <a:pt x="248595" y="1983604"/>
                  </a:lnTo>
                  <a:lnTo>
                    <a:pt x="253265" y="1982834"/>
                  </a:lnTo>
                  <a:lnTo>
                    <a:pt x="256643" y="1979540"/>
                  </a:lnTo>
                  <a:lnTo>
                    <a:pt x="258784" y="1977296"/>
                  </a:lnTo>
                  <a:lnTo>
                    <a:pt x="262923" y="1973143"/>
                  </a:lnTo>
                  <a:lnTo>
                    <a:pt x="262673" y="1966329"/>
                  </a:lnTo>
                  <a:lnTo>
                    <a:pt x="254367" y="1958052"/>
                  </a:lnTo>
                  <a:close/>
                </a:path>
                <a:path w="20032345" h="5941695">
                  <a:moveTo>
                    <a:pt x="315356" y="1896473"/>
                  </a:moveTo>
                  <a:lnTo>
                    <a:pt x="308542" y="1896722"/>
                  </a:lnTo>
                  <a:lnTo>
                    <a:pt x="304403" y="1900875"/>
                  </a:lnTo>
                  <a:lnTo>
                    <a:pt x="302262" y="1903119"/>
                  </a:lnTo>
                  <a:lnTo>
                    <a:pt x="297790" y="1907130"/>
                  </a:lnTo>
                  <a:lnTo>
                    <a:pt x="298039" y="1913944"/>
                  </a:lnTo>
                  <a:lnTo>
                    <a:pt x="302192" y="1918083"/>
                  </a:lnTo>
                  <a:lnTo>
                    <a:pt x="303242" y="1919321"/>
                  </a:lnTo>
                  <a:lnTo>
                    <a:pt x="305580" y="1920318"/>
                  </a:lnTo>
                  <a:lnTo>
                    <a:pt x="305771" y="1920793"/>
                  </a:lnTo>
                  <a:lnTo>
                    <a:pt x="309443" y="1922360"/>
                  </a:lnTo>
                  <a:lnTo>
                    <a:pt x="314112" y="1921589"/>
                  </a:lnTo>
                  <a:lnTo>
                    <a:pt x="317490" y="1918295"/>
                  </a:lnTo>
                  <a:lnTo>
                    <a:pt x="319631" y="1916051"/>
                  </a:lnTo>
                  <a:lnTo>
                    <a:pt x="323770" y="1911898"/>
                  </a:lnTo>
                  <a:lnTo>
                    <a:pt x="323519" y="1905085"/>
                  </a:lnTo>
                  <a:lnTo>
                    <a:pt x="319366" y="1900946"/>
                  </a:lnTo>
                  <a:lnTo>
                    <a:pt x="315356" y="1896473"/>
                  </a:lnTo>
                  <a:close/>
                </a:path>
                <a:path w="20032345" h="5941695">
                  <a:moveTo>
                    <a:pt x="9341241" y="5672042"/>
                  </a:moveTo>
                  <a:lnTo>
                    <a:pt x="9327888" y="5666347"/>
                  </a:lnTo>
                  <a:lnTo>
                    <a:pt x="9321697" y="5668836"/>
                  </a:lnTo>
                  <a:lnTo>
                    <a:pt x="9316998" y="5679852"/>
                  </a:lnTo>
                  <a:lnTo>
                    <a:pt x="9319487" y="5686043"/>
                  </a:lnTo>
                  <a:lnTo>
                    <a:pt x="9332839" y="5691739"/>
                  </a:lnTo>
                  <a:lnTo>
                    <a:pt x="9339030" y="5689251"/>
                  </a:lnTo>
                  <a:lnTo>
                    <a:pt x="9343729" y="5678234"/>
                  </a:lnTo>
                  <a:lnTo>
                    <a:pt x="9341241" y="5672042"/>
                  </a:lnTo>
                  <a:close/>
                </a:path>
                <a:path w="20032345" h="5941695">
                  <a:moveTo>
                    <a:pt x="9420976" y="5705267"/>
                  </a:moveTo>
                  <a:lnTo>
                    <a:pt x="9407289" y="5699429"/>
                  </a:lnTo>
                  <a:lnTo>
                    <a:pt x="9401290" y="5702393"/>
                  </a:lnTo>
                  <a:lnTo>
                    <a:pt x="9396733" y="5713076"/>
                  </a:lnTo>
                  <a:lnTo>
                    <a:pt x="9399222" y="5719266"/>
                  </a:lnTo>
                  <a:lnTo>
                    <a:pt x="9404563" y="5721545"/>
                  </a:lnTo>
                  <a:lnTo>
                    <a:pt x="9405039" y="5721353"/>
                  </a:lnTo>
                  <a:lnTo>
                    <a:pt x="9413385" y="5724913"/>
                  </a:lnTo>
                  <a:lnTo>
                    <a:pt x="9419385" y="5721949"/>
                  </a:lnTo>
                  <a:lnTo>
                    <a:pt x="9423942" y="5711266"/>
                  </a:lnTo>
                  <a:lnTo>
                    <a:pt x="9420976" y="5705267"/>
                  </a:lnTo>
                  <a:close/>
                </a:path>
                <a:path w="20032345" h="5941695">
                  <a:moveTo>
                    <a:pt x="9262836" y="5636626"/>
                  </a:moveTo>
                  <a:lnTo>
                    <a:pt x="9249817" y="5631072"/>
                  </a:lnTo>
                  <a:lnTo>
                    <a:pt x="9243292" y="5633419"/>
                  </a:lnTo>
                  <a:lnTo>
                    <a:pt x="9241014" y="5638760"/>
                  </a:lnTo>
                  <a:lnTo>
                    <a:pt x="9238259" y="5644292"/>
                  </a:lnTo>
                  <a:lnTo>
                    <a:pt x="9240605" y="5650817"/>
                  </a:lnTo>
                  <a:lnTo>
                    <a:pt x="9253957" y="5656513"/>
                  </a:lnTo>
                  <a:lnTo>
                    <a:pt x="9260483" y="5654166"/>
                  </a:lnTo>
                  <a:lnTo>
                    <a:pt x="9265182" y="5643150"/>
                  </a:lnTo>
                  <a:lnTo>
                    <a:pt x="9262836" y="5636626"/>
                  </a:lnTo>
                  <a:close/>
                </a:path>
                <a:path w="20032345" h="5941695">
                  <a:moveTo>
                    <a:pt x="9495843" y="5733256"/>
                  </a:moveTo>
                  <a:lnTo>
                    <a:pt x="9493172" y="5732117"/>
                  </a:lnTo>
                  <a:lnTo>
                    <a:pt x="9487688" y="5730172"/>
                  </a:lnTo>
                  <a:lnTo>
                    <a:pt x="9481689" y="5733137"/>
                  </a:lnTo>
                  <a:lnTo>
                    <a:pt x="9477132" y="5743819"/>
                  </a:lnTo>
                  <a:lnTo>
                    <a:pt x="9479763" y="5749677"/>
                  </a:lnTo>
                  <a:lnTo>
                    <a:pt x="9485105" y="5751955"/>
                  </a:lnTo>
                  <a:lnTo>
                    <a:pt x="9485581" y="5751764"/>
                  </a:lnTo>
                  <a:lnTo>
                    <a:pt x="9488918" y="5753188"/>
                  </a:lnTo>
                  <a:lnTo>
                    <a:pt x="9495723" y="5733600"/>
                  </a:lnTo>
                  <a:lnTo>
                    <a:pt x="9495843" y="5733256"/>
                  </a:lnTo>
                  <a:close/>
                </a:path>
                <a:path w="20032345" h="5941695">
                  <a:moveTo>
                    <a:pt x="9172076" y="5593175"/>
                  </a:moveTo>
                  <a:lnTo>
                    <a:pt x="9165216" y="5595378"/>
                  </a:lnTo>
                  <a:lnTo>
                    <a:pt x="9162290" y="5602022"/>
                  </a:lnTo>
                  <a:lnTo>
                    <a:pt x="9160184" y="5606252"/>
                  </a:lnTo>
                  <a:lnTo>
                    <a:pt x="9162530" y="5612777"/>
                  </a:lnTo>
                  <a:lnTo>
                    <a:pt x="9167728" y="5615390"/>
                  </a:lnTo>
                  <a:lnTo>
                    <a:pt x="9176074" y="5618949"/>
                  </a:lnTo>
                  <a:lnTo>
                    <a:pt x="9182456" y="5616937"/>
                  </a:lnTo>
                  <a:lnTo>
                    <a:pt x="9185383" y="5610294"/>
                  </a:lnTo>
                  <a:lnTo>
                    <a:pt x="9187489" y="5606063"/>
                  </a:lnTo>
                  <a:lnTo>
                    <a:pt x="9185143" y="5599538"/>
                  </a:lnTo>
                  <a:lnTo>
                    <a:pt x="9179944" y="5596926"/>
                  </a:lnTo>
                  <a:lnTo>
                    <a:pt x="9177274" y="5595787"/>
                  </a:lnTo>
                  <a:lnTo>
                    <a:pt x="9172076" y="5593175"/>
                  </a:lnTo>
                  <a:close/>
                </a:path>
                <a:path w="20032345" h="5941695">
                  <a:moveTo>
                    <a:pt x="376061" y="1835562"/>
                  </a:moveTo>
                  <a:lnTo>
                    <a:pt x="369389" y="1835478"/>
                  </a:lnTo>
                  <a:lnTo>
                    <a:pt x="365250" y="1839631"/>
                  </a:lnTo>
                  <a:lnTo>
                    <a:pt x="363109" y="1841875"/>
                  </a:lnTo>
                  <a:lnTo>
                    <a:pt x="358970" y="1846028"/>
                  </a:lnTo>
                  <a:lnTo>
                    <a:pt x="358886" y="1852699"/>
                  </a:lnTo>
                  <a:lnTo>
                    <a:pt x="363040" y="1856838"/>
                  </a:lnTo>
                  <a:lnTo>
                    <a:pt x="364091" y="1858076"/>
                  </a:lnTo>
                  <a:lnTo>
                    <a:pt x="370099" y="1860639"/>
                  </a:lnTo>
                  <a:lnTo>
                    <a:pt x="374768" y="1859869"/>
                  </a:lnTo>
                  <a:lnTo>
                    <a:pt x="378003" y="1856909"/>
                  </a:lnTo>
                  <a:lnTo>
                    <a:pt x="380144" y="1854665"/>
                  </a:lnTo>
                  <a:lnTo>
                    <a:pt x="384283" y="1850512"/>
                  </a:lnTo>
                  <a:lnTo>
                    <a:pt x="384367" y="1843840"/>
                  </a:lnTo>
                  <a:lnTo>
                    <a:pt x="376061" y="1835562"/>
                  </a:lnTo>
                  <a:close/>
                </a:path>
                <a:path w="20032345" h="5941695">
                  <a:moveTo>
                    <a:pt x="9582530" y="5763132"/>
                  </a:moveTo>
                  <a:lnTo>
                    <a:pt x="9576904" y="5761521"/>
                  </a:lnTo>
                  <a:lnTo>
                    <a:pt x="9574234" y="5760382"/>
                  </a:lnTo>
                  <a:lnTo>
                    <a:pt x="9568607" y="5758771"/>
                  </a:lnTo>
                  <a:lnTo>
                    <a:pt x="9562608" y="5761736"/>
                  </a:lnTo>
                  <a:lnTo>
                    <a:pt x="9559465" y="5770655"/>
                  </a:lnTo>
                  <a:lnTo>
                    <a:pt x="9558861" y="5772370"/>
                  </a:lnTo>
                  <a:lnTo>
                    <a:pt x="9561492" y="5778226"/>
                  </a:lnTo>
                  <a:lnTo>
                    <a:pt x="9566500" y="5780363"/>
                  </a:lnTo>
                  <a:lnTo>
                    <a:pt x="9566976" y="5780172"/>
                  </a:lnTo>
                  <a:lnTo>
                    <a:pt x="9570314" y="5781596"/>
                  </a:lnTo>
                  <a:lnTo>
                    <a:pt x="9575940" y="5783206"/>
                  </a:lnTo>
                  <a:lnTo>
                    <a:pt x="9581939" y="5780242"/>
                  </a:lnTo>
                  <a:lnTo>
                    <a:pt x="9583884" y="5774758"/>
                  </a:lnTo>
                  <a:lnTo>
                    <a:pt x="9585495" y="5769132"/>
                  </a:lnTo>
                  <a:lnTo>
                    <a:pt x="9582530" y="5763132"/>
                  </a:lnTo>
                  <a:close/>
                </a:path>
                <a:path w="20032345" h="5941695">
                  <a:moveTo>
                    <a:pt x="9095712" y="5553894"/>
                  </a:moveTo>
                  <a:lnTo>
                    <a:pt x="9088995" y="5555763"/>
                  </a:lnTo>
                  <a:lnTo>
                    <a:pt x="9083629" y="5566495"/>
                  </a:lnTo>
                  <a:lnTo>
                    <a:pt x="9085641" y="5572878"/>
                  </a:lnTo>
                  <a:lnTo>
                    <a:pt x="9090699" y="5575824"/>
                  </a:lnTo>
                  <a:lnTo>
                    <a:pt x="9099378" y="5579526"/>
                  </a:lnTo>
                  <a:lnTo>
                    <a:pt x="9105427" y="5577371"/>
                  </a:lnTo>
                  <a:lnTo>
                    <a:pt x="9107897" y="5572506"/>
                  </a:lnTo>
                  <a:lnTo>
                    <a:pt x="9110651" y="5566973"/>
                  </a:lnTo>
                  <a:lnTo>
                    <a:pt x="9108638" y="5560591"/>
                  </a:lnTo>
                  <a:lnTo>
                    <a:pt x="9103582" y="5557645"/>
                  </a:lnTo>
                  <a:lnTo>
                    <a:pt x="9100911" y="5556506"/>
                  </a:lnTo>
                  <a:lnTo>
                    <a:pt x="9095712" y="5553894"/>
                  </a:lnTo>
                  <a:close/>
                </a:path>
                <a:path w="20032345" h="5941695">
                  <a:moveTo>
                    <a:pt x="9664731" y="5788727"/>
                  </a:moveTo>
                  <a:lnTo>
                    <a:pt x="9658962" y="5787450"/>
                  </a:lnTo>
                  <a:lnTo>
                    <a:pt x="9656291" y="5786311"/>
                  </a:lnTo>
                  <a:lnTo>
                    <a:pt x="9650665" y="5784700"/>
                  </a:lnTo>
                  <a:lnTo>
                    <a:pt x="9644524" y="5787999"/>
                  </a:lnTo>
                  <a:lnTo>
                    <a:pt x="9642913" y="5793624"/>
                  </a:lnTo>
                  <a:lnTo>
                    <a:pt x="9641111" y="5798775"/>
                  </a:lnTo>
                  <a:lnTo>
                    <a:pt x="9643884" y="5804297"/>
                  </a:lnTo>
                  <a:lnTo>
                    <a:pt x="9649559" y="5806718"/>
                  </a:lnTo>
                  <a:lnTo>
                    <a:pt x="9650370" y="5806669"/>
                  </a:lnTo>
                  <a:lnTo>
                    <a:pt x="9653040" y="5807808"/>
                  </a:lnTo>
                  <a:lnTo>
                    <a:pt x="9658666" y="5809419"/>
                  </a:lnTo>
                  <a:lnTo>
                    <a:pt x="9664807" y="5806121"/>
                  </a:lnTo>
                  <a:lnTo>
                    <a:pt x="9668029" y="5794869"/>
                  </a:lnTo>
                  <a:lnTo>
                    <a:pt x="9664731" y="5788727"/>
                  </a:lnTo>
                  <a:close/>
                </a:path>
                <a:path w="20032345" h="5941695">
                  <a:moveTo>
                    <a:pt x="9020822" y="5512084"/>
                  </a:moveTo>
                  <a:lnTo>
                    <a:pt x="9014107" y="5513954"/>
                  </a:lnTo>
                  <a:lnTo>
                    <a:pt x="9008215" y="5524066"/>
                  </a:lnTo>
                  <a:lnTo>
                    <a:pt x="9010085" y="5530782"/>
                  </a:lnTo>
                  <a:lnTo>
                    <a:pt x="9014999" y="5534062"/>
                  </a:lnTo>
                  <a:lnTo>
                    <a:pt x="9024013" y="5537907"/>
                  </a:lnTo>
                  <a:lnTo>
                    <a:pt x="9029584" y="5535944"/>
                  </a:lnTo>
                  <a:lnTo>
                    <a:pt x="9032387" y="5531222"/>
                  </a:lnTo>
                  <a:lnTo>
                    <a:pt x="9035476" y="5525831"/>
                  </a:lnTo>
                  <a:lnTo>
                    <a:pt x="9033465" y="5519450"/>
                  </a:lnTo>
                  <a:lnTo>
                    <a:pt x="9028550" y="5516169"/>
                  </a:lnTo>
                  <a:lnTo>
                    <a:pt x="9025879" y="5515030"/>
                  </a:lnTo>
                  <a:lnTo>
                    <a:pt x="9020822" y="5512084"/>
                  </a:lnTo>
                  <a:close/>
                </a:path>
                <a:path w="20032345" h="5941695">
                  <a:moveTo>
                    <a:pt x="9747309" y="5812510"/>
                  </a:moveTo>
                  <a:lnTo>
                    <a:pt x="9741541" y="5811232"/>
                  </a:lnTo>
                  <a:lnTo>
                    <a:pt x="9738871" y="5810093"/>
                  </a:lnTo>
                  <a:lnTo>
                    <a:pt x="9733245" y="5808483"/>
                  </a:lnTo>
                  <a:lnTo>
                    <a:pt x="9727436" y="5811923"/>
                  </a:lnTo>
                  <a:lnTo>
                    <a:pt x="9725826" y="5817549"/>
                  </a:lnTo>
                  <a:lnTo>
                    <a:pt x="9724500" y="5822508"/>
                  </a:lnTo>
                  <a:lnTo>
                    <a:pt x="9727274" y="5828031"/>
                  </a:lnTo>
                  <a:lnTo>
                    <a:pt x="9732281" y="5830167"/>
                  </a:lnTo>
                  <a:lnTo>
                    <a:pt x="9733424" y="5830261"/>
                  </a:lnTo>
                  <a:lnTo>
                    <a:pt x="9736095" y="5831400"/>
                  </a:lnTo>
                  <a:lnTo>
                    <a:pt x="9741721" y="5833011"/>
                  </a:lnTo>
                  <a:lnTo>
                    <a:pt x="9747529" y="5829570"/>
                  </a:lnTo>
                  <a:lnTo>
                    <a:pt x="9750751" y="5818317"/>
                  </a:lnTo>
                  <a:lnTo>
                    <a:pt x="9747309" y="5812510"/>
                  </a:lnTo>
                  <a:close/>
                </a:path>
                <a:path w="20032345" h="5941695">
                  <a:moveTo>
                    <a:pt x="8946789" y="5468271"/>
                  </a:moveTo>
                  <a:lnTo>
                    <a:pt x="8940214" y="5469807"/>
                  </a:lnTo>
                  <a:lnTo>
                    <a:pt x="8937268" y="5474864"/>
                  </a:lnTo>
                  <a:lnTo>
                    <a:pt x="8934180" y="5480254"/>
                  </a:lnTo>
                  <a:lnTo>
                    <a:pt x="8935859" y="5486494"/>
                  </a:lnTo>
                  <a:lnTo>
                    <a:pt x="8940630" y="5490108"/>
                  </a:lnTo>
                  <a:lnTo>
                    <a:pt x="8949309" y="5493810"/>
                  </a:lnTo>
                  <a:lnTo>
                    <a:pt x="8955074" y="5492323"/>
                  </a:lnTo>
                  <a:lnTo>
                    <a:pt x="8957877" y="5487600"/>
                  </a:lnTo>
                  <a:lnTo>
                    <a:pt x="8960965" y="5482210"/>
                  </a:lnTo>
                  <a:lnTo>
                    <a:pt x="8959430" y="5475636"/>
                  </a:lnTo>
                  <a:lnTo>
                    <a:pt x="8954515" y="5472356"/>
                  </a:lnTo>
                  <a:lnTo>
                    <a:pt x="8951845" y="5471217"/>
                  </a:lnTo>
                  <a:lnTo>
                    <a:pt x="8946789" y="5468271"/>
                  </a:lnTo>
                  <a:close/>
                </a:path>
                <a:path w="20032345" h="5941695">
                  <a:moveTo>
                    <a:pt x="9830979" y="5832812"/>
                  </a:moveTo>
                  <a:lnTo>
                    <a:pt x="9825068" y="5831869"/>
                  </a:lnTo>
                  <a:lnTo>
                    <a:pt x="9822397" y="5830730"/>
                  </a:lnTo>
                  <a:lnTo>
                    <a:pt x="9816629" y="5829452"/>
                  </a:lnTo>
                  <a:lnTo>
                    <a:pt x="9810822" y="5832893"/>
                  </a:lnTo>
                  <a:lnTo>
                    <a:pt x="9809545" y="5838662"/>
                  </a:lnTo>
                  <a:lnTo>
                    <a:pt x="9808075" y="5843954"/>
                  </a:lnTo>
                  <a:lnTo>
                    <a:pt x="9810992" y="5849144"/>
                  </a:lnTo>
                  <a:lnTo>
                    <a:pt x="9816333" y="5851422"/>
                  </a:lnTo>
                  <a:lnTo>
                    <a:pt x="9817618" y="5851181"/>
                  </a:lnTo>
                  <a:lnTo>
                    <a:pt x="9820290" y="5852321"/>
                  </a:lnTo>
                  <a:lnTo>
                    <a:pt x="9826058" y="5853598"/>
                  </a:lnTo>
                  <a:lnTo>
                    <a:pt x="9831867" y="5850157"/>
                  </a:lnTo>
                  <a:lnTo>
                    <a:pt x="9834420" y="5838620"/>
                  </a:lnTo>
                  <a:lnTo>
                    <a:pt x="9830979" y="5832812"/>
                  </a:lnTo>
                  <a:close/>
                </a:path>
                <a:path w="20032345" h="5941695">
                  <a:moveTo>
                    <a:pt x="8874084" y="5422264"/>
                  </a:moveTo>
                  <a:lnTo>
                    <a:pt x="8867510" y="5423801"/>
                  </a:lnTo>
                  <a:lnTo>
                    <a:pt x="8860950" y="5433629"/>
                  </a:lnTo>
                  <a:lnTo>
                    <a:pt x="8862487" y="5440202"/>
                  </a:lnTo>
                  <a:lnTo>
                    <a:pt x="8867258" y="5443816"/>
                  </a:lnTo>
                  <a:lnTo>
                    <a:pt x="8876271" y="5447660"/>
                  </a:lnTo>
                  <a:lnTo>
                    <a:pt x="8882035" y="5446174"/>
                  </a:lnTo>
                  <a:lnTo>
                    <a:pt x="8884696" y="5441785"/>
                  </a:lnTo>
                  <a:lnTo>
                    <a:pt x="8887976" y="5436871"/>
                  </a:lnTo>
                  <a:lnTo>
                    <a:pt x="8886441" y="5430297"/>
                  </a:lnTo>
                  <a:lnTo>
                    <a:pt x="8881669" y="5426683"/>
                  </a:lnTo>
                  <a:lnTo>
                    <a:pt x="8878998" y="5425544"/>
                  </a:lnTo>
                  <a:lnTo>
                    <a:pt x="8874084" y="5422264"/>
                  </a:lnTo>
                  <a:close/>
                </a:path>
                <a:path w="20032345" h="5941695">
                  <a:moveTo>
                    <a:pt x="9915168" y="5850969"/>
                  </a:moveTo>
                  <a:lnTo>
                    <a:pt x="9909400" y="5849692"/>
                  </a:lnTo>
                  <a:lnTo>
                    <a:pt x="9900534" y="5848278"/>
                  </a:lnTo>
                  <a:lnTo>
                    <a:pt x="9895060" y="5851861"/>
                  </a:lnTo>
                  <a:lnTo>
                    <a:pt x="9893783" y="5857629"/>
                  </a:lnTo>
                  <a:lnTo>
                    <a:pt x="9892791" y="5862730"/>
                  </a:lnTo>
                  <a:lnTo>
                    <a:pt x="9895373" y="5867776"/>
                  </a:lnTo>
                  <a:lnTo>
                    <a:pt x="9900046" y="5869770"/>
                  </a:lnTo>
                  <a:lnTo>
                    <a:pt x="9900188" y="5869437"/>
                  </a:lnTo>
                  <a:lnTo>
                    <a:pt x="9902191" y="5870292"/>
                  </a:lnTo>
                  <a:lnTo>
                    <a:pt x="9905147" y="5870762"/>
                  </a:lnTo>
                  <a:lnTo>
                    <a:pt x="9910915" y="5872039"/>
                  </a:lnTo>
                  <a:lnTo>
                    <a:pt x="9916532" y="5868122"/>
                  </a:lnTo>
                  <a:lnTo>
                    <a:pt x="9919086" y="5856584"/>
                  </a:lnTo>
                  <a:lnTo>
                    <a:pt x="9915168" y="5850969"/>
                  </a:lnTo>
                  <a:close/>
                </a:path>
                <a:path w="20032345" h="5941695">
                  <a:moveTo>
                    <a:pt x="8802568" y="5374397"/>
                  </a:moveTo>
                  <a:lnTo>
                    <a:pt x="8795802" y="5375457"/>
                  </a:lnTo>
                  <a:lnTo>
                    <a:pt x="8789243" y="5385285"/>
                  </a:lnTo>
                  <a:lnTo>
                    <a:pt x="8790303" y="5392051"/>
                  </a:lnTo>
                  <a:lnTo>
                    <a:pt x="8795217" y="5395330"/>
                  </a:lnTo>
                  <a:lnTo>
                    <a:pt x="8797602" y="5397137"/>
                  </a:lnTo>
                  <a:lnTo>
                    <a:pt x="8799605" y="5397991"/>
                  </a:lnTo>
                  <a:lnTo>
                    <a:pt x="8799463" y="5398325"/>
                  </a:lnTo>
                  <a:lnTo>
                    <a:pt x="8804136" y="5400319"/>
                  </a:lnTo>
                  <a:lnTo>
                    <a:pt x="8809566" y="5398690"/>
                  </a:lnTo>
                  <a:lnTo>
                    <a:pt x="8812561" y="5394444"/>
                  </a:lnTo>
                  <a:lnTo>
                    <a:pt x="8815841" y="5389529"/>
                  </a:lnTo>
                  <a:lnTo>
                    <a:pt x="8814781" y="5382763"/>
                  </a:lnTo>
                  <a:lnTo>
                    <a:pt x="8809867" y="5379484"/>
                  </a:lnTo>
                  <a:lnTo>
                    <a:pt x="8807482" y="5377677"/>
                  </a:lnTo>
                  <a:lnTo>
                    <a:pt x="8802568" y="5374397"/>
                  </a:lnTo>
                  <a:close/>
                </a:path>
                <a:path w="20032345" h="5941695">
                  <a:moveTo>
                    <a:pt x="9999737" y="5867314"/>
                  </a:moveTo>
                  <a:lnTo>
                    <a:pt x="9990870" y="5865900"/>
                  </a:lnTo>
                  <a:lnTo>
                    <a:pt x="9985102" y="5864623"/>
                  </a:lnTo>
                  <a:lnTo>
                    <a:pt x="9979484" y="5868540"/>
                  </a:lnTo>
                  <a:lnTo>
                    <a:pt x="9978541" y="5874451"/>
                  </a:lnTo>
                  <a:lnTo>
                    <a:pt x="9977550" y="5879551"/>
                  </a:lnTo>
                  <a:lnTo>
                    <a:pt x="9980608" y="5884406"/>
                  </a:lnTo>
                  <a:lnTo>
                    <a:pt x="9984947" y="5886257"/>
                  </a:lnTo>
                  <a:lnTo>
                    <a:pt x="9984755" y="5885782"/>
                  </a:lnTo>
                  <a:lnTo>
                    <a:pt x="9987093" y="5886779"/>
                  </a:lnTo>
                  <a:lnTo>
                    <a:pt x="9990049" y="5887250"/>
                  </a:lnTo>
                  <a:lnTo>
                    <a:pt x="9995817" y="5888527"/>
                  </a:lnTo>
                  <a:lnTo>
                    <a:pt x="10001435" y="5884610"/>
                  </a:lnTo>
                  <a:lnTo>
                    <a:pt x="10002378" y="5878699"/>
                  </a:lnTo>
                  <a:lnTo>
                    <a:pt x="10003654" y="5872930"/>
                  </a:lnTo>
                  <a:lnTo>
                    <a:pt x="9999737" y="5867314"/>
                  </a:lnTo>
                  <a:close/>
                </a:path>
                <a:path w="20032345" h="5941695">
                  <a:moveTo>
                    <a:pt x="8732240" y="5324669"/>
                  </a:moveTo>
                  <a:lnTo>
                    <a:pt x="8725808" y="5325871"/>
                  </a:lnTo>
                  <a:lnTo>
                    <a:pt x="8718807" y="5335116"/>
                  </a:lnTo>
                  <a:lnTo>
                    <a:pt x="8718581" y="5335414"/>
                  </a:lnTo>
                  <a:lnTo>
                    <a:pt x="8719783" y="5341846"/>
                  </a:lnTo>
                  <a:lnTo>
                    <a:pt x="8726941" y="5347267"/>
                  </a:lnTo>
                  <a:lnTo>
                    <a:pt x="8728944" y="5348121"/>
                  </a:lnTo>
                  <a:lnTo>
                    <a:pt x="8728801" y="5348455"/>
                  </a:lnTo>
                  <a:lnTo>
                    <a:pt x="8733475" y="5350449"/>
                  </a:lnTo>
                  <a:lnTo>
                    <a:pt x="8738763" y="5349152"/>
                  </a:lnTo>
                  <a:lnTo>
                    <a:pt x="8741544" y="5345210"/>
                  </a:lnTo>
                  <a:lnTo>
                    <a:pt x="8745371" y="5340135"/>
                  </a:lnTo>
                  <a:lnTo>
                    <a:pt x="8744170" y="5333704"/>
                  </a:lnTo>
                  <a:lnTo>
                    <a:pt x="8732240" y="5324669"/>
                  </a:lnTo>
                  <a:close/>
                </a:path>
                <a:path w="20032345" h="5941695">
                  <a:moveTo>
                    <a:pt x="438243" y="1774887"/>
                  </a:moveTo>
                  <a:lnTo>
                    <a:pt x="431237" y="1774661"/>
                  </a:lnTo>
                  <a:lnTo>
                    <a:pt x="427098" y="1778814"/>
                  </a:lnTo>
                  <a:lnTo>
                    <a:pt x="424957" y="1781057"/>
                  </a:lnTo>
                  <a:lnTo>
                    <a:pt x="420819" y="1785211"/>
                  </a:lnTo>
                  <a:lnTo>
                    <a:pt x="420592" y="1792216"/>
                  </a:lnTo>
                  <a:lnTo>
                    <a:pt x="424746" y="1796354"/>
                  </a:lnTo>
                  <a:lnTo>
                    <a:pt x="425462" y="1797449"/>
                  </a:lnTo>
                  <a:lnTo>
                    <a:pt x="428133" y="1798589"/>
                  </a:lnTo>
                  <a:lnTo>
                    <a:pt x="428609" y="1798398"/>
                  </a:lnTo>
                  <a:lnTo>
                    <a:pt x="432281" y="1799964"/>
                  </a:lnTo>
                  <a:lnTo>
                    <a:pt x="446549" y="1783165"/>
                  </a:lnTo>
                  <a:lnTo>
                    <a:pt x="438243" y="1774887"/>
                  </a:lnTo>
                  <a:close/>
                </a:path>
                <a:path w="20032345" h="5941695">
                  <a:moveTo>
                    <a:pt x="10084491" y="5881371"/>
                  </a:moveTo>
                  <a:lnTo>
                    <a:pt x="10069714" y="5879014"/>
                  </a:lnTo>
                  <a:lnTo>
                    <a:pt x="10064431" y="5883074"/>
                  </a:lnTo>
                  <a:lnTo>
                    <a:pt x="10063546" y="5888615"/>
                  </a:lnTo>
                  <a:lnTo>
                    <a:pt x="10063487" y="5888984"/>
                  </a:lnTo>
                  <a:lnTo>
                    <a:pt x="10062971" y="5893893"/>
                  </a:lnTo>
                  <a:lnTo>
                    <a:pt x="10065697" y="5898607"/>
                  </a:lnTo>
                  <a:lnTo>
                    <a:pt x="10070036" y="5900458"/>
                  </a:lnTo>
                  <a:lnTo>
                    <a:pt x="10070178" y="5900125"/>
                  </a:lnTo>
                  <a:lnTo>
                    <a:pt x="10072515" y="5901122"/>
                  </a:lnTo>
                  <a:lnTo>
                    <a:pt x="10081381" y="5902535"/>
                  </a:lnTo>
                  <a:lnTo>
                    <a:pt x="10086664" y="5898477"/>
                  </a:lnTo>
                  <a:lnTo>
                    <a:pt x="10088491" y="5887024"/>
                  </a:lnTo>
                  <a:lnTo>
                    <a:pt x="10088550" y="5886654"/>
                  </a:lnTo>
                  <a:lnTo>
                    <a:pt x="10084491" y="5881371"/>
                  </a:lnTo>
                  <a:close/>
                </a:path>
                <a:path w="20032345" h="5941695">
                  <a:moveTo>
                    <a:pt x="8663292" y="5273557"/>
                  </a:moveTo>
                  <a:lnTo>
                    <a:pt x="8656669" y="5274282"/>
                  </a:lnTo>
                  <a:lnTo>
                    <a:pt x="8649441" y="5283826"/>
                  </a:lnTo>
                  <a:lnTo>
                    <a:pt x="8650168" y="5290449"/>
                  </a:lnTo>
                  <a:lnTo>
                    <a:pt x="8657325" y="5295869"/>
                  </a:lnTo>
                  <a:lnTo>
                    <a:pt x="8659662" y="5296866"/>
                  </a:lnTo>
                  <a:lnTo>
                    <a:pt x="8659520" y="5297200"/>
                  </a:lnTo>
                  <a:lnTo>
                    <a:pt x="8664193" y="5299193"/>
                  </a:lnTo>
                  <a:lnTo>
                    <a:pt x="8669480" y="5297899"/>
                  </a:lnTo>
                  <a:lnTo>
                    <a:pt x="8672333" y="5293987"/>
                  </a:lnTo>
                  <a:lnTo>
                    <a:pt x="8675947" y="5289215"/>
                  </a:lnTo>
                  <a:lnTo>
                    <a:pt x="8675220" y="5282591"/>
                  </a:lnTo>
                  <a:lnTo>
                    <a:pt x="8663292" y="5273557"/>
                  </a:lnTo>
                  <a:close/>
                </a:path>
                <a:path w="20032345" h="5941695">
                  <a:moveTo>
                    <a:pt x="10169958" y="5893760"/>
                  </a:moveTo>
                  <a:lnTo>
                    <a:pt x="10161091" y="5892345"/>
                  </a:lnTo>
                  <a:lnTo>
                    <a:pt x="10155514" y="5891544"/>
                  </a:lnTo>
                  <a:lnTo>
                    <a:pt x="10150232" y="5895605"/>
                  </a:lnTo>
                  <a:lnTo>
                    <a:pt x="10149289" y="5901516"/>
                  </a:lnTo>
                  <a:lnTo>
                    <a:pt x="10148439" y="5906283"/>
                  </a:lnTo>
                  <a:lnTo>
                    <a:pt x="10166989" y="5914590"/>
                  </a:lnTo>
                  <a:lnTo>
                    <a:pt x="10172273" y="5910531"/>
                  </a:lnTo>
                  <a:lnTo>
                    <a:pt x="10173217" y="5904621"/>
                  </a:lnTo>
                  <a:lnTo>
                    <a:pt x="10173964" y="5899414"/>
                  </a:lnTo>
                  <a:lnTo>
                    <a:pt x="10174017" y="5899044"/>
                  </a:lnTo>
                  <a:lnTo>
                    <a:pt x="10169958" y="5893760"/>
                  </a:lnTo>
                  <a:close/>
                </a:path>
                <a:path w="20032345" h="5941695">
                  <a:moveTo>
                    <a:pt x="8595674" y="5220249"/>
                  </a:moveTo>
                  <a:lnTo>
                    <a:pt x="8588717" y="5220834"/>
                  </a:lnTo>
                  <a:lnTo>
                    <a:pt x="8585104" y="5225606"/>
                  </a:lnTo>
                  <a:lnTo>
                    <a:pt x="8581299" y="5229901"/>
                  </a:lnTo>
                  <a:lnTo>
                    <a:pt x="8581883" y="5236858"/>
                  </a:lnTo>
                  <a:lnTo>
                    <a:pt x="8589039" y="5242278"/>
                  </a:lnTo>
                  <a:lnTo>
                    <a:pt x="8589899" y="5243039"/>
                  </a:lnTo>
                  <a:lnTo>
                    <a:pt x="8591568" y="5243751"/>
                  </a:lnTo>
                  <a:lnTo>
                    <a:pt x="8591425" y="5244085"/>
                  </a:lnTo>
                  <a:lnTo>
                    <a:pt x="8595765" y="5245936"/>
                  </a:lnTo>
                  <a:lnTo>
                    <a:pt x="8600719" y="5244498"/>
                  </a:lnTo>
                  <a:lnTo>
                    <a:pt x="8603905" y="5240728"/>
                  </a:lnTo>
                  <a:lnTo>
                    <a:pt x="8607710" y="5236433"/>
                  </a:lnTo>
                  <a:lnTo>
                    <a:pt x="8607127" y="5229476"/>
                  </a:lnTo>
                  <a:lnTo>
                    <a:pt x="8599969" y="5224055"/>
                  </a:lnTo>
                  <a:lnTo>
                    <a:pt x="8595674" y="5220249"/>
                  </a:lnTo>
                  <a:close/>
                </a:path>
                <a:path w="20032345" h="5941695">
                  <a:moveTo>
                    <a:pt x="10255705" y="5902717"/>
                  </a:moveTo>
                  <a:lnTo>
                    <a:pt x="10249650" y="5902108"/>
                  </a:lnTo>
                  <a:lnTo>
                    <a:pt x="10246696" y="5901636"/>
                  </a:lnTo>
                  <a:lnTo>
                    <a:pt x="10240976" y="5901169"/>
                  </a:lnTo>
                  <a:lnTo>
                    <a:pt x="10235694" y="5905230"/>
                  </a:lnTo>
                  <a:lnTo>
                    <a:pt x="10234607" y="5915814"/>
                  </a:lnTo>
                  <a:lnTo>
                    <a:pt x="10234568" y="5916192"/>
                  </a:lnTo>
                  <a:lnTo>
                    <a:pt x="10237101" y="5920429"/>
                  </a:lnTo>
                  <a:lnTo>
                    <a:pt x="10241441" y="5922280"/>
                  </a:lnTo>
                  <a:lnTo>
                    <a:pt x="10241584" y="5921946"/>
                  </a:lnTo>
                  <a:lnTo>
                    <a:pt x="10242586" y="5922373"/>
                  </a:lnTo>
                  <a:lnTo>
                    <a:pt x="10244730" y="5922893"/>
                  </a:lnTo>
                  <a:lnTo>
                    <a:pt x="10247685" y="5923365"/>
                  </a:lnTo>
                  <a:lnTo>
                    <a:pt x="10253404" y="5923832"/>
                  </a:lnTo>
                  <a:lnTo>
                    <a:pt x="10258687" y="5919773"/>
                  </a:lnTo>
                  <a:lnTo>
                    <a:pt x="10259296" y="5913719"/>
                  </a:lnTo>
                  <a:lnTo>
                    <a:pt x="10259763" y="5908000"/>
                  </a:lnTo>
                  <a:lnTo>
                    <a:pt x="10255705" y="5902717"/>
                  </a:lnTo>
                  <a:close/>
                </a:path>
                <a:path w="20032345" h="5941695">
                  <a:moveTo>
                    <a:pt x="8528768" y="5165274"/>
                  </a:moveTo>
                  <a:lnTo>
                    <a:pt x="8522288" y="5165666"/>
                  </a:lnTo>
                  <a:lnTo>
                    <a:pt x="8518340" y="5170296"/>
                  </a:lnTo>
                  <a:lnTo>
                    <a:pt x="8514726" y="5175067"/>
                  </a:lnTo>
                  <a:lnTo>
                    <a:pt x="8515119" y="5181548"/>
                  </a:lnTo>
                  <a:lnTo>
                    <a:pt x="8519748" y="5185496"/>
                  </a:lnTo>
                  <a:lnTo>
                    <a:pt x="8522134" y="5187302"/>
                  </a:lnTo>
                  <a:lnTo>
                    <a:pt x="8522994" y="5188064"/>
                  </a:lnTo>
                  <a:lnTo>
                    <a:pt x="8529002" y="5190627"/>
                  </a:lnTo>
                  <a:lnTo>
                    <a:pt x="8534146" y="5189664"/>
                  </a:lnTo>
                  <a:lnTo>
                    <a:pt x="8537334" y="5185893"/>
                  </a:lnTo>
                  <a:lnTo>
                    <a:pt x="8540947" y="5181122"/>
                  </a:lnTo>
                  <a:lnTo>
                    <a:pt x="8540555" y="5174641"/>
                  </a:lnTo>
                  <a:lnTo>
                    <a:pt x="8535926" y="5170694"/>
                  </a:lnTo>
                  <a:lnTo>
                    <a:pt x="8528768" y="5165274"/>
                  </a:lnTo>
                  <a:close/>
                </a:path>
                <a:path w="20032345" h="5941695">
                  <a:moveTo>
                    <a:pt x="499665" y="1715071"/>
                  </a:moveTo>
                  <a:lnTo>
                    <a:pt x="492659" y="1714845"/>
                  </a:lnTo>
                  <a:lnTo>
                    <a:pt x="488520" y="1718998"/>
                  </a:lnTo>
                  <a:lnTo>
                    <a:pt x="486522" y="1720907"/>
                  </a:lnTo>
                  <a:lnTo>
                    <a:pt x="482383" y="1725060"/>
                  </a:lnTo>
                  <a:lnTo>
                    <a:pt x="482156" y="1732066"/>
                  </a:lnTo>
                  <a:lnTo>
                    <a:pt x="486309" y="1736205"/>
                  </a:lnTo>
                  <a:lnTo>
                    <a:pt x="487360" y="1737442"/>
                  </a:lnTo>
                  <a:lnTo>
                    <a:pt x="493702" y="1740148"/>
                  </a:lnTo>
                  <a:lnTo>
                    <a:pt x="498372" y="1739377"/>
                  </a:lnTo>
                  <a:lnTo>
                    <a:pt x="501607" y="1736417"/>
                  </a:lnTo>
                  <a:lnTo>
                    <a:pt x="503605" y="1734507"/>
                  </a:lnTo>
                  <a:lnTo>
                    <a:pt x="507744" y="1730354"/>
                  </a:lnTo>
                  <a:lnTo>
                    <a:pt x="507970" y="1723349"/>
                  </a:lnTo>
                  <a:lnTo>
                    <a:pt x="499665" y="1715071"/>
                  </a:lnTo>
                  <a:close/>
                </a:path>
                <a:path w="20032345" h="5941695">
                  <a:moveTo>
                    <a:pt x="10341019" y="5909912"/>
                  </a:moveTo>
                  <a:lnTo>
                    <a:pt x="10335299" y="5909445"/>
                  </a:lnTo>
                  <a:lnTo>
                    <a:pt x="10332202" y="5909307"/>
                  </a:lnTo>
                  <a:lnTo>
                    <a:pt x="10326482" y="5908840"/>
                  </a:lnTo>
                  <a:lnTo>
                    <a:pt x="10321390" y="5913376"/>
                  </a:lnTo>
                  <a:lnTo>
                    <a:pt x="10320550" y="5923670"/>
                  </a:lnTo>
                  <a:lnTo>
                    <a:pt x="10323418" y="5928049"/>
                  </a:lnTo>
                  <a:lnTo>
                    <a:pt x="10328425" y="5930185"/>
                  </a:lnTo>
                  <a:lnTo>
                    <a:pt x="10330711" y="5930373"/>
                  </a:lnTo>
                  <a:lnTo>
                    <a:pt x="10333810" y="5930510"/>
                  </a:lnTo>
                  <a:lnTo>
                    <a:pt x="10339529" y="5930977"/>
                  </a:lnTo>
                  <a:lnTo>
                    <a:pt x="10344621" y="5926441"/>
                  </a:lnTo>
                  <a:lnTo>
                    <a:pt x="10345554" y="5915002"/>
                  </a:lnTo>
                  <a:lnTo>
                    <a:pt x="10341019" y="5909912"/>
                  </a:lnTo>
                  <a:close/>
                </a:path>
                <a:path w="20032345" h="5941695">
                  <a:moveTo>
                    <a:pt x="8464053" y="5108865"/>
                  </a:moveTo>
                  <a:lnTo>
                    <a:pt x="8457097" y="5109449"/>
                  </a:lnTo>
                  <a:lnTo>
                    <a:pt x="8449487" y="5118040"/>
                  </a:lnTo>
                  <a:lnTo>
                    <a:pt x="8450069" y="5124996"/>
                  </a:lnTo>
                  <a:lnTo>
                    <a:pt x="8454365" y="5128801"/>
                  </a:lnTo>
                  <a:lnTo>
                    <a:pt x="8456608" y="5130942"/>
                  </a:lnTo>
                  <a:lnTo>
                    <a:pt x="8457469" y="5131704"/>
                  </a:lnTo>
                  <a:lnTo>
                    <a:pt x="8463477" y="5134267"/>
                  </a:lnTo>
                  <a:lnTo>
                    <a:pt x="8468622" y="5133304"/>
                  </a:lnTo>
                  <a:lnTo>
                    <a:pt x="8475471" y="5125572"/>
                  </a:lnTo>
                  <a:lnTo>
                    <a:pt x="8474887" y="5118616"/>
                  </a:lnTo>
                  <a:lnTo>
                    <a:pt x="8470592" y="5114811"/>
                  </a:lnTo>
                  <a:lnTo>
                    <a:pt x="8468349" y="5112670"/>
                  </a:lnTo>
                  <a:lnTo>
                    <a:pt x="8464053" y="5108865"/>
                  </a:lnTo>
                  <a:close/>
                </a:path>
                <a:path w="20032345" h="5941695">
                  <a:moveTo>
                    <a:pt x="8400049" y="5050786"/>
                  </a:moveTo>
                  <a:lnTo>
                    <a:pt x="8393236" y="5051037"/>
                  </a:lnTo>
                  <a:lnTo>
                    <a:pt x="8389430" y="5055332"/>
                  </a:lnTo>
                  <a:lnTo>
                    <a:pt x="8385483" y="5059961"/>
                  </a:lnTo>
                  <a:lnTo>
                    <a:pt x="8385732" y="5066776"/>
                  </a:lnTo>
                  <a:lnTo>
                    <a:pt x="8390028" y="5070581"/>
                  </a:lnTo>
                  <a:lnTo>
                    <a:pt x="8392271" y="5072721"/>
                  </a:lnTo>
                  <a:lnTo>
                    <a:pt x="8392988" y="5073816"/>
                  </a:lnTo>
                  <a:lnTo>
                    <a:pt x="8399330" y="5076521"/>
                  </a:lnTo>
                  <a:lnTo>
                    <a:pt x="8404475" y="5075560"/>
                  </a:lnTo>
                  <a:lnTo>
                    <a:pt x="8407519" y="5072124"/>
                  </a:lnTo>
                  <a:lnTo>
                    <a:pt x="8411467" y="5067494"/>
                  </a:lnTo>
                  <a:lnTo>
                    <a:pt x="8411218" y="5060680"/>
                  </a:lnTo>
                  <a:lnTo>
                    <a:pt x="8406922" y="5056875"/>
                  </a:lnTo>
                  <a:lnTo>
                    <a:pt x="8404678" y="5054734"/>
                  </a:lnTo>
                  <a:lnTo>
                    <a:pt x="8400049" y="5050786"/>
                  </a:lnTo>
                  <a:close/>
                </a:path>
                <a:path w="20032345" h="5941695">
                  <a:moveTo>
                    <a:pt x="10427188" y="5915102"/>
                  </a:moveTo>
                  <a:lnTo>
                    <a:pt x="10421326" y="5914970"/>
                  </a:lnTo>
                  <a:lnTo>
                    <a:pt x="10412033" y="5914556"/>
                  </a:lnTo>
                  <a:lnTo>
                    <a:pt x="10406942" y="5919092"/>
                  </a:lnTo>
                  <a:lnTo>
                    <a:pt x="10406808" y="5924954"/>
                  </a:lnTo>
                  <a:lnTo>
                    <a:pt x="10406769" y="5929673"/>
                  </a:lnTo>
                  <a:lnTo>
                    <a:pt x="10409444" y="5933575"/>
                  </a:lnTo>
                  <a:lnTo>
                    <a:pt x="10414785" y="5935854"/>
                  </a:lnTo>
                  <a:lnTo>
                    <a:pt x="10417406" y="5936182"/>
                  </a:lnTo>
                  <a:lnTo>
                    <a:pt x="10420505" y="5936320"/>
                  </a:lnTo>
                  <a:lnTo>
                    <a:pt x="10426368" y="5936453"/>
                  </a:lnTo>
                  <a:lnTo>
                    <a:pt x="10431458" y="5931918"/>
                  </a:lnTo>
                  <a:lnTo>
                    <a:pt x="10431723" y="5920194"/>
                  </a:lnTo>
                  <a:lnTo>
                    <a:pt x="10427188" y="5915102"/>
                  </a:lnTo>
                  <a:close/>
                </a:path>
                <a:path w="20032345" h="5941695">
                  <a:moveTo>
                    <a:pt x="8337807" y="4992276"/>
                  </a:moveTo>
                  <a:lnTo>
                    <a:pt x="8330994" y="4992526"/>
                  </a:lnTo>
                  <a:lnTo>
                    <a:pt x="8322716" y="5000832"/>
                  </a:lnTo>
                  <a:lnTo>
                    <a:pt x="8322965" y="5007646"/>
                  </a:lnTo>
                  <a:lnTo>
                    <a:pt x="8327118" y="5011785"/>
                  </a:lnTo>
                  <a:lnTo>
                    <a:pt x="8329362" y="5013926"/>
                  </a:lnTo>
                  <a:lnTo>
                    <a:pt x="8330079" y="5015021"/>
                  </a:lnTo>
                  <a:lnTo>
                    <a:pt x="8336420" y="5017726"/>
                  </a:lnTo>
                  <a:lnTo>
                    <a:pt x="8341424" y="5017098"/>
                  </a:lnTo>
                  <a:lnTo>
                    <a:pt x="8344467" y="5013662"/>
                  </a:lnTo>
                  <a:lnTo>
                    <a:pt x="8348607" y="5009509"/>
                  </a:lnTo>
                  <a:lnTo>
                    <a:pt x="8348358" y="5002695"/>
                  </a:lnTo>
                  <a:lnTo>
                    <a:pt x="8344204" y="4998556"/>
                  </a:lnTo>
                  <a:lnTo>
                    <a:pt x="8341960" y="4996416"/>
                  </a:lnTo>
                  <a:lnTo>
                    <a:pt x="8337807" y="4992276"/>
                  </a:lnTo>
                  <a:close/>
                </a:path>
                <a:path w="20032345" h="5941695">
                  <a:moveTo>
                    <a:pt x="10512926" y="5918532"/>
                  </a:moveTo>
                  <a:lnTo>
                    <a:pt x="10507064" y="5918399"/>
                  </a:lnTo>
                  <a:lnTo>
                    <a:pt x="10504300" y="5918403"/>
                  </a:lnTo>
                  <a:lnTo>
                    <a:pt x="10498438" y="5918270"/>
                  </a:lnTo>
                  <a:lnTo>
                    <a:pt x="10493346" y="5922806"/>
                  </a:lnTo>
                  <a:lnTo>
                    <a:pt x="10493213" y="5928668"/>
                  </a:lnTo>
                  <a:lnTo>
                    <a:pt x="10492839" y="5933243"/>
                  </a:lnTo>
                  <a:lnTo>
                    <a:pt x="10495515" y="5937147"/>
                  </a:lnTo>
                  <a:lnTo>
                    <a:pt x="10500522" y="5939283"/>
                  </a:lnTo>
                  <a:lnTo>
                    <a:pt x="10503143" y="5939611"/>
                  </a:lnTo>
                  <a:lnTo>
                    <a:pt x="10512437" y="5940024"/>
                  </a:lnTo>
                  <a:lnTo>
                    <a:pt x="10517195" y="5935346"/>
                  </a:lnTo>
                  <a:lnTo>
                    <a:pt x="10517328" y="5929484"/>
                  </a:lnTo>
                  <a:lnTo>
                    <a:pt x="10517603" y="5923288"/>
                  </a:lnTo>
                  <a:lnTo>
                    <a:pt x="10512926" y="5918532"/>
                  </a:lnTo>
                  <a:close/>
                </a:path>
                <a:path w="20032345" h="5941695">
                  <a:moveTo>
                    <a:pt x="562898" y="1655634"/>
                  </a:moveTo>
                  <a:lnTo>
                    <a:pt x="556226" y="1655550"/>
                  </a:lnTo>
                  <a:lnTo>
                    <a:pt x="551753" y="1659561"/>
                  </a:lnTo>
                  <a:lnTo>
                    <a:pt x="549754" y="1661470"/>
                  </a:lnTo>
                  <a:lnTo>
                    <a:pt x="545281" y="1665480"/>
                  </a:lnTo>
                  <a:lnTo>
                    <a:pt x="545055" y="1672486"/>
                  </a:lnTo>
                  <a:lnTo>
                    <a:pt x="549208" y="1676625"/>
                  </a:lnTo>
                  <a:lnTo>
                    <a:pt x="550259" y="1677862"/>
                  </a:lnTo>
                  <a:lnTo>
                    <a:pt x="552929" y="1679001"/>
                  </a:lnTo>
                  <a:lnTo>
                    <a:pt x="552787" y="1679335"/>
                  </a:lnTo>
                  <a:lnTo>
                    <a:pt x="556459" y="1680901"/>
                  </a:lnTo>
                  <a:lnTo>
                    <a:pt x="561128" y="1680131"/>
                  </a:lnTo>
                  <a:lnTo>
                    <a:pt x="564363" y="1677171"/>
                  </a:lnTo>
                  <a:lnTo>
                    <a:pt x="566362" y="1675261"/>
                  </a:lnTo>
                  <a:lnTo>
                    <a:pt x="570835" y="1671251"/>
                  </a:lnTo>
                  <a:lnTo>
                    <a:pt x="570919" y="1664579"/>
                  </a:lnTo>
                  <a:lnTo>
                    <a:pt x="562898" y="1655634"/>
                  </a:lnTo>
                  <a:close/>
                </a:path>
                <a:path w="20032345" h="5941695">
                  <a:moveTo>
                    <a:pt x="8276278" y="4932097"/>
                  </a:moveTo>
                  <a:lnTo>
                    <a:pt x="8269606" y="4932013"/>
                  </a:lnTo>
                  <a:lnTo>
                    <a:pt x="8261328" y="4940319"/>
                  </a:lnTo>
                  <a:lnTo>
                    <a:pt x="8261244" y="4946991"/>
                  </a:lnTo>
                  <a:lnTo>
                    <a:pt x="8265397" y="4951130"/>
                  </a:lnTo>
                  <a:lnTo>
                    <a:pt x="8267641" y="4953271"/>
                  </a:lnTo>
                  <a:lnTo>
                    <a:pt x="8268692" y="4954508"/>
                  </a:lnTo>
                  <a:lnTo>
                    <a:pt x="8274366" y="4956928"/>
                  </a:lnTo>
                  <a:lnTo>
                    <a:pt x="8278894" y="4956492"/>
                  </a:lnTo>
                  <a:lnTo>
                    <a:pt x="8282271" y="4953198"/>
                  </a:lnTo>
                  <a:lnTo>
                    <a:pt x="8286410" y="4949045"/>
                  </a:lnTo>
                  <a:lnTo>
                    <a:pt x="8286494" y="4942373"/>
                  </a:lnTo>
                  <a:lnTo>
                    <a:pt x="8282341" y="4938234"/>
                  </a:lnTo>
                  <a:lnTo>
                    <a:pt x="8280431" y="4936235"/>
                  </a:lnTo>
                  <a:lnTo>
                    <a:pt x="8276278" y="4932097"/>
                  </a:lnTo>
                  <a:close/>
                </a:path>
                <a:path w="20032345" h="5941695">
                  <a:moveTo>
                    <a:pt x="10598848" y="5919672"/>
                  </a:moveTo>
                  <a:lnTo>
                    <a:pt x="10592987" y="5919539"/>
                  </a:lnTo>
                  <a:lnTo>
                    <a:pt x="10583885" y="5919603"/>
                  </a:lnTo>
                  <a:lnTo>
                    <a:pt x="10579463" y="5924423"/>
                  </a:lnTo>
                  <a:lnTo>
                    <a:pt x="10579329" y="5930284"/>
                  </a:lnTo>
                  <a:lnTo>
                    <a:pt x="10579432" y="5934669"/>
                  </a:lnTo>
                  <a:lnTo>
                    <a:pt x="10581773" y="5938429"/>
                  </a:lnTo>
                  <a:lnTo>
                    <a:pt x="10586780" y="5940565"/>
                  </a:lnTo>
                  <a:lnTo>
                    <a:pt x="10589736" y="5941037"/>
                  </a:lnTo>
                  <a:lnTo>
                    <a:pt x="10592833" y="5941175"/>
                  </a:lnTo>
                  <a:lnTo>
                    <a:pt x="10599171" y="5941116"/>
                  </a:lnTo>
                  <a:lnTo>
                    <a:pt x="10603595" y="5936297"/>
                  </a:lnTo>
                  <a:lnTo>
                    <a:pt x="10603728" y="5930434"/>
                  </a:lnTo>
                  <a:lnTo>
                    <a:pt x="10603670" y="5924096"/>
                  </a:lnTo>
                  <a:lnTo>
                    <a:pt x="10598848" y="5919672"/>
                  </a:lnTo>
                  <a:close/>
                </a:path>
                <a:path w="20032345" h="5941695">
                  <a:moveTo>
                    <a:pt x="8216271" y="4870200"/>
                  </a:moveTo>
                  <a:lnTo>
                    <a:pt x="8209266" y="4869972"/>
                  </a:lnTo>
                  <a:lnTo>
                    <a:pt x="8200988" y="4878279"/>
                  </a:lnTo>
                  <a:lnTo>
                    <a:pt x="8200761" y="4885285"/>
                  </a:lnTo>
                  <a:lnTo>
                    <a:pt x="8204915" y="4889424"/>
                  </a:lnTo>
                  <a:lnTo>
                    <a:pt x="8207157" y="4891564"/>
                  </a:lnTo>
                  <a:lnTo>
                    <a:pt x="8207875" y="4892659"/>
                  </a:lnTo>
                  <a:lnTo>
                    <a:pt x="8214217" y="4895365"/>
                  </a:lnTo>
                  <a:lnTo>
                    <a:pt x="8218886" y="4894594"/>
                  </a:lnTo>
                  <a:lnTo>
                    <a:pt x="8222122" y="4891634"/>
                  </a:lnTo>
                  <a:lnTo>
                    <a:pt x="8226260" y="4887481"/>
                  </a:lnTo>
                  <a:lnTo>
                    <a:pt x="8226487" y="4880476"/>
                  </a:lnTo>
                  <a:lnTo>
                    <a:pt x="8222333" y="4876337"/>
                  </a:lnTo>
                  <a:lnTo>
                    <a:pt x="8220424" y="4874339"/>
                  </a:lnTo>
                  <a:lnTo>
                    <a:pt x="8216271" y="4870200"/>
                  </a:lnTo>
                  <a:close/>
                </a:path>
                <a:path w="20032345" h="5941695">
                  <a:moveTo>
                    <a:pt x="10684484" y="5918717"/>
                  </a:moveTo>
                  <a:lnTo>
                    <a:pt x="10678480" y="5918918"/>
                  </a:lnTo>
                  <a:lnTo>
                    <a:pt x="10675716" y="5918923"/>
                  </a:lnTo>
                  <a:lnTo>
                    <a:pt x="10669712" y="5919124"/>
                  </a:lnTo>
                  <a:lnTo>
                    <a:pt x="10664953" y="5923801"/>
                  </a:lnTo>
                  <a:lnTo>
                    <a:pt x="10665154" y="5929806"/>
                  </a:lnTo>
                  <a:lnTo>
                    <a:pt x="10665258" y="5934190"/>
                  </a:lnTo>
                  <a:lnTo>
                    <a:pt x="10667933" y="5938094"/>
                  </a:lnTo>
                  <a:lnTo>
                    <a:pt x="10672941" y="5940230"/>
                  </a:lnTo>
                  <a:lnTo>
                    <a:pt x="10676038" y="5940366"/>
                  </a:lnTo>
                  <a:lnTo>
                    <a:pt x="10678802" y="5940362"/>
                  </a:lnTo>
                  <a:lnTo>
                    <a:pt x="10684807" y="5940161"/>
                  </a:lnTo>
                  <a:lnTo>
                    <a:pt x="10689564" y="5935484"/>
                  </a:lnTo>
                  <a:lnTo>
                    <a:pt x="10689162" y="5923475"/>
                  </a:lnTo>
                  <a:lnTo>
                    <a:pt x="10684484" y="5918717"/>
                  </a:lnTo>
                  <a:close/>
                </a:path>
                <a:path w="20032345" h="5941695">
                  <a:moveTo>
                    <a:pt x="625988" y="1596529"/>
                  </a:moveTo>
                  <a:lnTo>
                    <a:pt x="619316" y="1596446"/>
                  </a:lnTo>
                  <a:lnTo>
                    <a:pt x="614843" y="1600456"/>
                  </a:lnTo>
                  <a:lnTo>
                    <a:pt x="612845" y="1602365"/>
                  </a:lnTo>
                  <a:lnTo>
                    <a:pt x="608372" y="1606376"/>
                  </a:lnTo>
                  <a:lnTo>
                    <a:pt x="608288" y="1613048"/>
                  </a:lnTo>
                  <a:lnTo>
                    <a:pt x="612299" y="1617521"/>
                  </a:lnTo>
                  <a:lnTo>
                    <a:pt x="613207" y="1619092"/>
                  </a:lnTo>
                  <a:lnTo>
                    <a:pt x="615878" y="1620231"/>
                  </a:lnTo>
                  <a:lnTo>
                    <a:pt x="616020" y="1619897"/>
                  </a:lnTo>
                  <a:lnTo>
                    <a:pt x="619692" y="1621463"/>
                  </a:lnTo>
                  <a:lnTo>
                    <a:pt x="624218" y="1621027"/>
                  </a:lnTo>
                  <a:lnTo>
                    <a:pt x="627454" y="1618068"/>
                  </a:lnTo>
                  <a:lnTo>
                    <a:pt x="629452" y="1616158"/>
                  </a:lnTo>
                  <a:lnTo>
                    <a:pt x="633925" y="1612147"/>
                  </a:lnTo>
                  <a:lnTo>
                    <a:pt x="634009" y="1605474"/>
                  </a:lnTo>
                  <a:lnTo>
                    <a:pt x="625988" y="1596529"/>
                  </a:lnTo>
                  <a:close/>
                </a:path>
                <a:path w="20032345" h="5941695">
                  <a:moveTo>
                    <a:pt x="8157359" y="4807586"/>
                  </a:moveTo>
                  <a:lnTo>
                    <a:pt x="8150829" y="4807167"/>
                  </a:lnTo>
                  <a:lnTo>
                    <a:pt x="8146357" y="4811177"/>
                  </a:lnTo>
                  <a:lnTo>
                    <a:pt x="8142218" y="4815331"/>
                  </a:lnTo>
                  <a:lnTo>
                    <a:pt x="8141799" y="4821861"/>
                  </a:lnTo>
                  <a:lnTo>
                    <a:pt x="8145810" y="4826333"/>
                  </a:lnTo>
                  <a:lnTo>
                    <a:pt x="8147719" y="4828331"/>
                  </a:lnTo>
                  <a:lnTo>
                    <a:pt x="8148628" y="4829903"/>
                  </a:lnTo>
                  <a:lnTo>
                    <a:pt x="8151298" y="4831042"/>
                  </a:lnTo>
                  <a:lnTo>
                    <a:pt x="8151441" y="4830708"/>
                  </a:lnTo>
                  <a:lnTo>
                    <a:pt x="8155112" y="4832274"/>
                  </a:lnTo>
                  <a:lnTo>
                    <a:pt x="8159640" y="4831838"/>
                  </a:lnTo>
                  <a:lnTo>
                    <a:pt x="8162876" y="4828877"/>
                  </a:lnTo>
                  <a:lnTo>
                    <a:pt x="8167015" y="4824724"/>
                  </a:lnTo>
                  <a:lnTo>
                    <a:pt x="8167431" y="4818195"/>
                  </a:lnTo>
                  <a:lnTo>
                    <a:pt x="8163421" y="4813722"/>
                  </a:lnTo>
                  <a:lnTo>
                    <a:pt x="8161512" y="4811724"/>
                  </a:lnTo>
                  <a:lnTo>
                    <a:pt x="8157359" y="4807586"/>
                  </a:lnTo>
                  <a:close/>
                </a:path>
                <a:path w="20032345" h="5941695">
                  <a:moveTo>
                    <a:pt x="10770070" y="5916952"/>
                  </a:moveTo>
                  <a:lnTo>
                    <a:pt x="10764066" y="5917153"/>
                  </a:lnTo>
                  <a:lnTo>
                    <a:pt x="10761301" y="5917158"/>
                  </a:lnTo>
                  <a:lnTo>
                    <a:pt x="10755631" y="5917501"/>
                  </a:lnTo>
                  <a:lnTo>
                    <a:pt x="10750873" y="5922178"/>
                  </a:lnTo>
                  <a:lnTo>
                    <a:pt x="10751075" y="5928182"/>
                  </a:lnTo>
                  <a:lnTo>
                    <a:pt x="10751176" y="5932567"/>
                  </a:lnTo>
                  <a:lnTo>
                    <a:pt x="10753994" y="5936137"/>
                  </a:lnTo>
                  <a:lnTo>
                    <a:pt x="10759002" y="5938273"/>
                  </a:lnTo>
                  <a:lnTo>
                    <a:pt x="10762100" y="5938411"/>
                  </a:lnTo>
                  <a:lnTo>
                    <a:pt x="10764865" y="5938406"/>
                  </a:lnTo>
                  <a:lnTo>
                    <a:pt x="10770535" y="5938063"/>
                  </a:lnTo>
                  <a:lnTo>
                    <a:pt x="10775292" y="5933384"/>
                  </a:lnTo>
                  <a:lnTo>
                    <a:pt x="10775091" y="5927379"/>
                  </a:lnTo>
                  <a:lnTo>
                    <a:pt x="10774748" y="5921710"/>
                  </a:lnTo>
                  <a:lnTo>
                    <a:pt x="10770070" y="5916952"/>
                  </a:lnTo>
                  <a:close/>
                </a:path>
                <a:path w="20032345" h="5941695">
                  <a:moveTo>
                    <a:pt x="8099826" y="4743587"/>
                  </a:moveTo>
                  <a:lnTo>
                    <a:pt x="8092819" y="4743360"/>
                  </a:lnTo>
                  <a:lnTo>
                    <a:pt x="8084160" y="4750713"/>
                  </a:lnTo>
                  <a:lnTo>
                    <a:pt x="8083599" y="4757578"/>
                  </a:lnTo>
                  <a:lnTo>
                    <a:pt x="8087610" y="4762050"/>
                  </a:lnTo>
                  <a:lnTo>
                    <a:pt x="8089520" y="4764049"/>
                  </a:lnTo>
                  <a:lnTo>
                    <a:pt x="8090762" y="4765762"/>
                  </a:lnTo>
                  <a:lnTo>
                    <a:pt x="8096770" y="4768325"/>
                  </a:lnTo>
                  <a:lnTo>
                    <a:pt x="8101297" y="4767888"/>
                  </a:lnTo>
                  <a:lnTo>
                    <a:pt x="8104532" y="4764928"/>
                  </a:lnTo>
                  <a:lnTo>
                    <a:pt x="8108863" y="4761251"/>
                  </a:lnTo>
                  <a:lnTo>
                    <a:pt x="8109423" y="4754389"/>
                  </a:lnTo>
                  <a:lnTo>
                    <a:pt x="8105413" y="4749916"/>
                  </a:lnTo>
                  <a:lnTo>
                    <a:pt x="8103503" y="4747918"/>
                  </a:lnTo>
                  <a:lnTo>
                    <a:pt x="8099826" y="4743587"/>
                  </a:lnTo>
                  <a:close/>
                </a:path>
                <a:path w="20032345" h="5941695">
                  <a:moveTo>
                    <a:pt x="10856175" y="5913042"/>
                  </a:moveTo>
                  <a:lnTo>
                    <a:pt x="10850171" y="5913242"/>
                  </a:lnTo>
                  <a:lnTo>
                    <a:pt x="10847265" y="5913579"/>
                  </a:lnTo>
                  <a:lnTo>
                    <a:pt x="10841594" y="5913923"/>
                  </a:lnTo>
                  <a:lnTo>
                    <a:pt x="10837170" y="5918745"/>
                  </a:lnTo>
                  <a:lnTo>
                    <a:pt x="10837371" y="5924748"/>
                  </a:lnTo>
                  <a:lnTo>
                    <a:pt x="10837617" y="5928799"/>
                  </a:lnTo>
                  <a:lnTo>
                    <a:pt x="10840100" y="5932226"/>
                  </a:lnTo>
                  <a:lnTo>
                    <a:pt x="10845107" y="5934362"/>
                  </a:lnTo>
                  <a:lnTo>
                    <a:pt x="10848540" y="5934642"/>
                  </a:lnTo>
                  <a:lnTo>
                    <a:pt x="10851447" y="5934304"/>
                  </a:lnTo>
                  <a:lnTo>
                    <a:pt x="10857117" y="5933960"/>
                  </a:lnTo>
                  <a:lnTo>
                    <a:pt x="10861541" y="5929141"/>
                  </a:lnTo>
                  <a:lnTo>
                    <a:pt x="10861339" y="5923136"/>
                  </a:lnTo>
                  <a:lnTo>
                    <a:pt x="10860997" y="5917466"/>
                  </a:lnTo>
                  <a:lnTo>
                    <a:pt x="10856175" y="5913042"/>
                  </a:lnTo>
                  <a:close/>
                </a:path>
                <a:path w="20032345" h="5941695">
                  <a:moveTo>
                    <a:pt x="8043530" y="4678538"/>
                  </a:moveTo>
                  <a:lnTo>
                    <a:pt x="8036858" y="4678453"/>
                  </a:lnTo>
                  <a:lnTo>
                    <a:pt x="8027530" y="4685521"/>
                  </a:lnTo>
                  <a:lnTo>
                    <a:pt x="8026970" y="4692385"/>
                  </a:lnTo>
                  <a:lnTo>
                    <a:pt x="8030980" y="4696858"/>
                  </a:lnTo>
                  <a:lnTo>
                    <a:pt x="8032748" y="4699191"/>
                  </a:lnTo>
                  <a:lnTo>
                    <a:pt x="8033655" y="4700762"/>
                  </a:lnTo>
                  <a:lnTo>
                    <a:pt x="8039998" y="4703467"/>
                  </a:lnTo>
                  <a:lnTo>
                    <a:pt x="8044526" y="4703031"/>
                  </a:lnTo>
                  <a:lnTo>
                    <a:pt x="8047618" y="4700405"/>
                  </a:lnTo>
                  <a:lnTo>
                    <a:pt x="8052283" y="4696870"/>
                  </a:lnTo>
                  <a:lnTo>
                    <a:pt x="8052843" y="4690006"/>
                  </a:lnTo>
                  <a:lnTo>
                    <a:pt x="8048832" y="4685533"/>
                  </a:lnTo>
                  <a:lnTo>
                    <a:pt x="8043530" y="4678538"/>
                  </a:lnTo>
                  <a:close/>
                </a:path>
                <a:path w="20032345" h="5941695">
                  <a:moveTo>
                    <a:pt x="689461" y="1538378"/>
                  </a:moveTo>
                  <a:lnTo>
                    <a:pt x="671904" y="1554562"/>
                  </a:lnTo>
                  <a:lnTo>
                    <a:pt x="675915" y="1559036"/>
                  </a:lnTo>
                  <a:lnTo>
                    <a:pt x="676823" y="1560607"/>
                  </a:lnTo>
                  <a:lnTo>
                    <a:pt x="679493" y="1561746"/>
                  </a:lnTo>
                  <a:lnTo>
                    <a:pt x="679636" y="1561412"/>
                  </a:lnTo>
                  <a:lnTo>
                    <a:pt x="683308" y="1562978"/>
                  </a:lnTo>
                  <a:lnTo>
                    <a:pt x="697625" y="1546990"/>
                  </a:lnTo>
                  <a:lnTo>
                    <a:pt x="693614" y="1542517"/>
                  </a:lnTo>
                  <a:lnTo>
                    <a:pt x="689461" y="1538378"/>
                  </a:lnTo>
                  <a:close/>
                </a:path>
                <a:path w="20032345" h="5941695">
                  <a:moveTo>
                    <a:pt x="10941992" y="5907034"/>
                  </a:moveTo>
                  <a:lnTo>
                    <a:pt x="10936322" y="5907377"/>
                  </a:lnTo>
                  <a:lnTo>
                    <a:pt x="10933415" y="5907716"/>
                  </a:lnTo>
                  <a:lnTo>
                    <a:pt x="10927269" y="5908250"/>
                  </a:lnTo>
                  <a:lnTo>
                    <a:pt x="10923038" y="5913547"/>
                  </a:lnTo>
                  <a:lnTo>
                    <a:pt x="10923625" y="5923268"/>
                  </a:lnTo>
                  <a:lnTo>
                    <a:pt x="10926109" y="5926695"/>
                  </a:lnTo>
                  <a:lnTo>
                    <a:pt x="10931450" y="5928974"/>
                  </a:lnTo>
                  <a:lnTo>
                    <a:pt x="10934882" y="5929254"/>
                  </a:lnTo>
                  <a:lnTo>
                    <a:pt x="10937789" y="5928915"/>
                  </a:lnTo>
                  <a:lnTo>
                    <a:pt x="10943935" y="5928381"/>
                  </a:lnTo>
                  <a:lnTo>
                    <a:pt x="10948167" y="5923083"/>
                  </a:lnTo>
                  <a:lnTo>
                    <a:pt x="10947823" y="5917413"/>
                  </a:lnTo>
                  <a:lnTo>
                    <a:pt x="10947289" y="5911266"/>
                  </a:lnTo>
                  <a:lnTo>
                    <a:pt x="10941992" y="5907034"/>
                  </a:lnTo>
                  <a:close/>
                </a:path>
                <a:path w="20032345" h="5941695">
                  <a:moveTo>
                    <a:pt x="7987995" y="4612629"/>
                  </a:moveTo>
                  <a:lnTo>
                    <a:pt x="7981132" y="4612069"/>
                  </a:lnTo>
                  <a:lnTo>
                    <a:pt x="7976802" y="4615746"/>
                  </a:lnTo>
                  <a:lnTo>
                    <a:pt x="7972329" y="4619757"/>
                  </a:lnTo>
                  <a:lnTo>
                    <a:pt x="7971769" y="4626620"/>
                  </a:lnTo>
                  <a:lnTo>
                    <a:pt x="7975446" y="4630950"/>
                  </a:lnTo>
                  <a:lnTo>
                    <a:pt x="7977213" y="4633282"/>
                  </a:lnTo>
                  <a:lnTo>
                    <a:pt x="7978263" y="4634520"/>
                  </a:lnTo>
                  <a:lnTo>
                    <a:pt x="7981125" y="4636135"/>
                  </a:lnTo>
                  <a:lnTo>
                    <a:pt x="7984797" y="4637701"/>
                  </a:lnTo>
                  <a:lnTo>
                    <a:pt x="7989324" y="4637264"/>
                  </a:lnTo>
                  <a:lnTo>
                    <a:pt x="7992417" y="4634639"/>
                  </a:lnTo>
                  <a:lnTo>
                    <a:pt x="7996890" y="4630628"/>
                  </a:lnTo>
                  <a:lnTo>
                    <a:pt x="7997450" y="4623765"/>
                  </a:lnTo>
                  <a:lnTo>
                    <a:pt x="7993773" y="4619434"/>
                  </a:lnTo>
                  <a:lnTo>
                    <a:pt x="7992006" y="4617101"/>
                  </a:lnTo>
                  <a:lnTo>
                    <a:pt x="7987995" y="4612629"/>
                  </a:lnTo>
                  <a:close/>
                </a:path>
                <a:path w="20032345" h="5941695">
                  <a:moveTo>
                    <a:pt x="11027092" y="5899932"/>
                  </a:moveTo>
                  <a:lnTo>
                    <a:pt x="11012560" y="5901625"/>
                  </a:lnTo>
                  <a:lnTo>
                    <a:pt x="11007994" y="5906779"/>
                  </a:lnTo>
                  <a:lnTo>
                    <a:pt x="11008671" y="5912593"/>
                  </a:lnTo>
                  <a:lnTo>
                    <a:pt x="11009059" y="5916309"/>
                  </a:lnTo>
                  <a:lnTo>
                    <a:pt x="11011875" y="5919877"/>
                  </a:lnTo>
                  <a:lnTo>
                    <a:pt x="11015214" y="5921302"/>
                  </a:lnTo>
                  <a:lnTo>
                    <a:pt x="11015072" y="5921635"/>
                  </a:lnTo>
                  <a:lnTo>
                    <a:pt x="11016741" y="5922348"/>
                  </a:lnTo>
                  <a:lnTo>
                    <a:pt x="11020315" y="5922293"/>
                  </a:lnTo>
                  <a:lnTo>
                    <a:pt x="11029034" y="5921279"/>
                  </a:lnTo>
                  <a:lnTo>
                    <a:pt x="11033601" y="5916124"/>
                  </a:lnTo>
                  <a:lnTo>
                    <a:pt x="11032247" y="5904498"/>
                  </a:lnTo>
                  <a:lnTo>
                    <a:pt x="11027092" y="5899932"/>
                  </a:lnTo>
                  <a:close/>
                </a:path>
                <a:path w="20032345" h="5941695">
                  <a:moveTo>
                    <a:pt x="7933698" y="4545670"/>
                  </a:moveTo>
                  <a:lnTo>
                    <a:pt x="7926836" y="4545110"/>
                  </a:lnTo>
                  <a:lnTo>
                    <a:pt x="7917507" y="4552179"/>
                  </a:lnTo>
                  <a:lnTo>
                    <a:pt x="7916947" y="4559043"/>
                  </a:lnTo>
                  <a:lnTo>
                    <a:pt x="7922249" y="4566038"/>
                  </a:lnTo>
                  <a:lnTo>
                    <a:pt x="7923633" y="4567418"/>
                  </a:lnTo>
                  <a:lnTo>
                    <a:pt x="7926494" y="4569033"/>
                  </a:lnTo>
                  <a:lnTo>
                    <a:pt x="7926352" y="4569367"/>
                  </a:lnTo>
                  <a:lnTo>
                    <a:pt x="7929690" y="4570791"/>
                  </a:lnTo>
                  <a:lnTo>
                    <a:pt x="7934217" y="4570355"/>
                  </a:lnTo>
                  <a:lnTo>
                    <a:pt x="7937310" y="4567729"/>
                  </a:lnTo>
                  <a:lnTo>
                    <a:pt x="7941974" y="4564195"/>
                  </a:lnTo>
                  <a:lnTo>
                    <a:pt x="7942535" y="4557331"/>
                  </a:lnTo>
                  <a:lnTo>
                    <a:pt x="7933698" y="4545670"/>
                  </a:lnTo>
                  <a:close/>
                </a:path>
                <a:path w="20032345" h="5941695">
                  <a:moveTo>
                    <a:pt x="753936" y="1480654"/>
                  </a:moveTo>
                  <a:lnTo>
                    <a:pt x="747407" y="1480236"/>
                  </a:lnTo>
                  <a:lnTo>
                    <a:pt x="742934" y="1484246"/>
                  </a:lnTo>
                  <a:lnTo>
                    <a:pt x="740936" y="1486156"/>
                  </a:lnTo>
                  <a:lnTo>
                    <a:pt x="736463" y="1490167"/>
                  </a:lnTo>
                  <a:lnTo>
                    <a:pt x="736045" y="1496696"/>
                  </a:lnTo>
                  <a:lnTo>
                    <a:pt x="740056" y="1501168"/>
                  </a:lnTo>
                  <a:lnTo>
                    <a:pt x="740964" y="1502740"/>
                  </a:lnTo>
                  <a:lnTo>
                    <a:pt x="747307" y="1505445"/>
                  </a:lnTo>
                  <a:lnTo>
                    <a:pt x="751833" y="1505009"/>
                  </a:lnTo>
                  <a:lnTo>
                    <a:pt x="755068" y="1502049"/>
                  </a:lnTo>
                  <a:lnTo>
                    <a:pt x="757067" y="1500140"/>
                  </a:lnTo>
                  <a:lnTo>
                    <a:pt x="761539" y="1496129"/>
                  </a:lnTo>
                  <a:lnTo>
                    <a:pt x="761957" y="1489600"/>
                  </a:lnTo>
                  <a:lnTo>
                    <a:pt x="753936" y="1480654"/>
                  </a:lnTo>
                  <a:close/>
                </a:path>
                <a:path w="20032345" h="5941695">
                  <a:moveTo>
                    <a:pt x="11112427" y="5891353"/>
                  </a:moveTo>
                  <a:lnTo>
                    <a:pt x="11097896" y="5893045"/>
                  </a:lnTo>
                  <a:lnTo>
                    <a:pt x="11093663" y="5898343"/>
                  </a:lnTo>
                  <a:lnTo>
                    <a:pt x="11094340" y="5904155"/>
                  </a:lnTo>
                  <a:lnTo>
                    <a:pt x="11094919" y="5908348"/>
                  </a:lnTo>
                  <a:lnTo>
                    <a:pt x="11097546" y="5911441"/>
                  </a:lnTo>
                  <a:lnTo>
                    <a:pt x="11102553" y="5913577"/>
                  </a:lnTo>
                  <a:lnTo>
                    <a:pt x="11106127" y="5913523"/>
                  </a:lnTo>
                  <a:lnTo>
                    <a:pt x="11114846" y="5912507"/>
                  </a:lnTo>
                  <a:lnTo>
                    <a:pt x="11119079" y="5907211"/>
                  </a:lnTo>
                  <a:lnTo>
                    <a:pt x="11117725" y="5895585"/>
                  </a:lnTo>
                  <a:lnTo>
                    <a:pt x="11112427" y="5891353"/>
                  </a:lnTo>
                  <a:close/>
                </a:path>
                <a:path w="20032345" h="5941695">
                  <a:moveTo>
                    <a:pt x="7880829" y="4478138"/>
                  </a:moveTo>
                  <a:lnTo>
                    <a:pt x="7874109" y="4477243"/>
                  </a:lnTo>
                  <a:lnTo>
                    <a:pt x="7864780" y="4484312"/>
                  </a:lnTo>
                  <a:lnTo>
                    <a:pt x="7863887" y="4491033"/>
                  </a:lnTo>
                  <a:lnTo>
                    <a:pt x="7869188" y="4498029"/>
                  </a:lnTo>
                  <a:lnTo>
                    <a:pt x="7870096" y="4499600"/>
                  </a:lnTo>
                  <a:lnTo>
                    <a:pt x="7873292" y="4501359"/>
                  </a:lnTo>
                  <a:lnTo>
                    <a:pt x="7876964" y="4502925"/>
                  </a:lnTo>
                  <a:lnTo>
                    <a:pt x="7881013" y="4502680"/>
                  </a:lnTo>
                  <a:lnTo>
                    <a:pt x="7884107" y="4500053"/>
                  </a:lnTo>
                  <a:lnTo>
                    <a:pt x="7888771" y="4496519"/>
                  </a:lnTo>
                  <a:lnTo>
                    <a:pt x="7889665" y="4489798"/>
                  </a:lnTo>
                  <a:lnTo>
                    <a:pt x="7880829" y="4478138"/>
                  </a:lnTo>
                  <a:close/>
                </a:path>
                <a:path w="20032345" h="5941695">
                  <a:moveTo>
                    <a:pt x="11198000" y="5881295"/>
                  </a:moveTo>
                  <a:lnTo>
                    <a:pt x="11183468" y="5882988"/>
                  </a:lnTo>
                  <a:lnTo>
                    <a:pt x="11179235" y="5888284"/>
                  </a:lnTo>
                  <a:lnTo>
                    <a:pt x="11179912" y="5894097"/>
                  </a:lnTo>
                  <a:lnTo>
                    <a:pt x="11180491" y="5898290"/>
                  </a:lnTo>
                  <a:lnTo>
                    <a:pt x="11183118" y="5901384"/>
                  </a:lnTo>
                  <a:lnTo>
                    <a:pt x="11187791" y="5903377"/>
                  </a:lnTo>
                  <a:lnTo>
                    <a:pt x="11191698" y="5903466"/>
                  </a:lnTo>
                  <a:lnTo>
                    <a:pt x="11200418" y="5902450"/>
                  </a:lnTo>
                  <a:lnTo>
                    <a:pt x="11204650" y="5897154"/>
                  </a:lnTo>
                  <a:lnTo>
                    <a:pt x="11203296" y="5885528"/>
                  </a:lnTo>
                  <a:lnTo>
                    <a:pt x="11198000" y="5881295"/>
                  </a:lnTo>
                  <a:close/>
                </a:path>
                <a:path w="20032345" h="5941695">
                  <a:moveTo>
                    <a:pt x="818602" y="1423406"/>
                  </a:moveTo>
                  <a:lnTo>
                    <a:pt x="811739" y="1422846"/>
                  </a:lnTo>
                  <a:lnTo>
                    <a:pt x="807266" y="1426856"/>
                  </a:lnTo>
                  <a:lnTo>
                    <a:pt x="804934" y="1428624"/>
                  </a:lnTo>
                  <a:lnTo>
                    <a:pt x="800604" y="1432301"/>
                  </a:lnTo>
                  <a:lnTo>
                    <a:pt x="800044" y="1439163"/>
                  </a:lnTo>
                  <a:lnTo>
                    <a:pt x="804054" y="1443636"/>
                  </a:lnTo>
                  <a:lnTo>
                    <a:pt x="804962" y="1445207"/>
                  </a:lnTo>
                  <a:lnTo>
                    <a:pt x="811639" y="1448055"/>
                  </a:lnTo>
                  <a:lnTo>
                    <a:pt x="816165" y="1447619"/>
                  </a:lnTo>
                  <a:lnTo>
                    <a:pt x="819401" y="1444659"/>
                  </a:lnTo>
                  <a:lnTo>
                    <a:pt x="821399" y="1442749"/>
                  </a:lnTo>
                  <a:lnTo>
                    <a:pt x="825730" y="1439072"/>
                  </a:lnTo>
                  <a:lnTo>
                    <a:pt x="826290" y="1432209"/>
                  </a:lnTo>
                  <a:lnTo>
                    <a:pt x="822279" y="1427735"/>
                  </a:lnTo>
                  <a:lnTo>
                    <a:pt x="818602" y="1423406"/>
                  </a:lnTo>
                  <a:close/>
                </a:path>
                <a:path w="20032345" h="5941695">
                  <a:moveTo>
                    <a:pt x="7828197" y="4409127"/>
                  </a:moveTo>
                  <a:lnTo>
                    <a:pt x="7821476" y="4408233"/>
                  </a:lnTo>
                  <a:lnTo>
                    <a:pt x="7812148" y="4415302"/>
                  </a:lnTo>
                  <a:lnTo>
                    <a:pt x="7811254" y="4422022"/>
                  </a:lnTo>
                  <a:lnTo>
                    <a:pt x="7816555" y="4429019"/>
                  </a:lnTo>
                  <a:lnTo>
                    <a:pt x="7817797" y="4430732"/>
                  </a:lnTo>
                  <a:lnTo>
                    <a:pt x="7820993" y="4432490"/>
                  </a:lnTo>
                  <a:lnTo>
                    <a:pt x="7824331" y="4433914"/>
                  </a:lnTo>
                  <a:lnTo>
                    <a:pt x="7828524" y="4433335"/>
                  </a:lnTo>
                  <a:lnTo>
                    <a:pt x="7831475" y="4431042"/>
                  </a:lnTo>
                  <a:lnTo>
                    <a:pt x="7836139" y="4427508"/>
                  </a:lnTo>
                  <a:lnTo>
                    <a:pt x="7837033" y="4420787"/>
                  </a:lnTo>
                  <a:lnTo>
                    <a:pt x="7828197" y="4409127"/>
                  </a:lnTo>
                  <a:close/>
                </a:path>
                <a:path w="20032345" h="5941695">
                  <a:moveTo>
                    <a:pt x="11283188" y="5870286"/>
                  </a:moveTo>
                  <a:lnTo>
                    <a:pt x="11268656" y="5871979"/>
                  </a:lnTo>
                  <a:lnTo>
                    <a:pt x="11264757" y="5877418"/>
                  </a:lnTo>
                  <a:lnTo>
                    <a:pt x="11265435" y="5883231"/>
                  </a:lnTo>
                  <a:lnTo>
                    <a:pt x="11265823" y="5886947"/>
                  </a:lnTo>
                  <a:lnTo>
                    <a:pt x="11268449" y="5890040"/>
                  </a:lnTo>
                  <a:lnTo>
                    <a:pt x="11273456" y="5892176"/>
                  </a:lnTo>
                  <a:lnTo>
                    <a:pt x="11277363" y="5892265"/>
                  </a:lnTo>
                  <a:lnTo>
                    <a:pt x="11286082" y="5891249"/>
                  </a:lnTo>
                  <a:lnTo>
                    <a:pt x="11289981" y="5885810"/>
                  </a:lnTo>
                  <a:lnTo>
                    <a:pt x="11288626" y="5874185"/>
                  </a:lnTo>
                  <a:lnTo>
                    <a:pt x="11283188" y="5870286"/>
                  </a:lnTo>
                  <a:close/>
                </a:path>
                <a:path w="20032345" h="5941695">
                  <a:moveTo>
                    <a:pt x="7777184" y="4340018"/>
                  </a:moveTo>
                  <a:lnTo>
                    <a:pt x="7770464" y="4339124"/>
                  </a:lnTo>
                  <a:lnTo>
                    <a:pt x="7765800" y="4342658"/>
                  </a:lnTo>
                  <a:lnTo>
                    <a:pt x="7760801" y="4346050"/>
                  </a:lnTo>
                  <a:lnTo>
                    <a:pt x="7759907" y="4352772"/>
                  </a:lnTo>
                  <a:lnTo>
                    <a:pt x="7765208" y="4359768"/>
                  </a:lnTo>
                  <a:lnTo>
                    <a:pt x="7766450" y="4361481"/>
                  </a:lnTo>
                  <a:lnTo>
                    <a:pt x="7767978" y="4362527"/>
                  </a:lnTo>
                  <a:lnTo>
                    <a:pt x="7772985" y="4364663"/>
                  </a:lnTo>
                  <a:lnTo>
                    <a:pt x="7776701" y="4364276"/>
                  </a:lnTo>
                  <a:lnTo>
                    <a:pt x="7779986" y="4362126"/>
                  </a:lnTo>
                  <a:lnTo>
                    <a:pt x="7784984" y="4358734"/>
                  </a:lnTo>
                  <a:lnTo>
                    <a:pt x="7785878" y="4352012"/>
                  </a:lnTo>
                  <a:lnTo>
                    <a:pt x="7780576" y="4345017"/>
                  </a:lnTo>
                  <a:lnTo>
                    <a:pt x="7777184" y="4340018"/>
                  </a:lnTo>
                  <a:close/>
                </a:path>
                <a:path w="20032345" h="5941695">
                  <a:moveTo>
                    <a:pt x="11368087" y="5857179"/>
                  </a:moveTo>
                  <a:lnTo>
                    <a:pt x="11362132" y="5858190"/>
                  </a:lnTo>
                  <a:lnTo>
                    <a:pt x="11359225" y="5858529"/>
                  </a:lnTo>
                  <a:lnTo>
                    <a:pt x="11353604" y="5859682"/>
                  </a:lnTo>
                  <a:lnTo>
                    <a:pt x="11349371" y="5864979"/>
                  </a:lnTo>
                  <a:lnTo>
                    <a:pt x="11350383" y="5870935"/>
                  </a:lnTo>
                  <a:lnTo>
                    <a:pt x="11351105" y="5874793"/>
                  </a:lnTo>
                  <a:lnTo>
                    <a:pt x="11353396" y="5877744"/>
                  </a:lnTo>
                  <a:lnTo>
                    <a:pt x="11358404" y="5879880"/>
                  </a:lnTo>
                  <a:lnTo>
                    <a:pt x="11362311" y="5879968"/>
                  </a:lnTo>
                  <a:lnTo>
                    <a:pt x="11365218" y="5879630"/>
                  </a:lnTo>
                  <a:lnTo>
                    <a:pt x="11371173" y="5878619"/>
                  </a:lnTo>
                  <a:lnTo>
                    <a:pt x="11375406" y="5873322"/>
                  </a:lnTo>
                  <a:lnTo>
                    <a:pt x="11373384" y="5861411"/>
                  </a:lnTo>
                  <a:lnTo>
                    <a:pt x="11368087" y="5857179"/>
                  </a:lnTo>
                  <a:close/>
                </a:path>
                <a:path w="20032345" h="5941695">
                  <a:moveTo>
                    <a:pt x="883936" y="1366443"/>
                  </a:moveTo>
                  <a:lnTo>
                    <a:pt x="877073" y="1365883"/>
                  </a:lnTo>
                  <a:lnTo>
                    <a:pt x="872600" y="1369894"/>
                  </a:lnTo>
                  <a:lnTo>
                    <a:pt x="870268" y="1371659"/>
                  </a:lnTo>
                  <a:lnTo>
                    <a:pt x="865938" y="1375337"/>
                  </a:lnTo>
                  <a:lnTo>
                    <a:pt x="865377" y="1382200"/>
                  </a:lnTo>
                  <a:lnTo>
                    <a:pt x="869388" y="1386673"/>
                  </a:lnTo>
                  <a:lnTo>
                    <a:pt x="870296" y="1388244"/>
                  </a:lnTo>
                  <a:lnTo>
                    <a:pt x="873301" y="1389526"/>
                  </a:lnTo>
                  <a:lnTo>
                    <a:pt x="872824" y="1389717"/>
                  </a:lnTo>
                  <a:lnTo>
                    <a:pt x="876162" y="1391141"/>
                  </a:lnTo>
                  <a:lnTo>
                    <a:pt x="880832" y="1390371"/>
                  </a:lnTo>
                  <a:lnTo>
                    <a:pt x="883925" y="1387744"/>
                  </a:lnTo>
                  <a:lnTo>
                    <a:pt x="890921" y="1382442"/>
                  </a:lnTo>
                  <a:lnTo>
                    <a:pt x="891481" y="1375580"/>
                  </a:lnTo>
                  <a:lnTo>
                    <a:pt x="887471" y="1371107"/>
                  </a:lnTo>
                  <a:lnTo>
                    <a:pt x="883936" y="1366443"/>
                  </a:lnTo>
                  <a:close/>
                </a:path>
                <a:path w="20032345" h="5941695">
                  <a:moveTo>
                    <a:pt x="7727409" y="4269859"/>
                  </a:moveTo>
                  <a:lnTo>
                    <a:pt x="7720831" y="4268630"/>
                  </a:lnTo>
                  <a:lnTo>
                    <a:pt x="7715832" y="4272023"/>
                  </a:lnTo>
                  <a:lnTo>
                    <a:pt x="7711168" y="4275557"/>
                  </a:lnTo>
                  <a:lnTo>
                    <a:pt x="7709940" y="4282136"/>
                  </a:lnTo>
                  <a:lnTo>
                    <a:pt x="7713333" y="4287134"/>
                  </a:lnTo>
                  <a:lnTo>
                    <a:pt x="7715099" y="4289465"/>
                  </a:lnTo>
                  <a:lnTo>
                    <a:pt x="7716007" y="4291037"/>
                  </a:lnTo>
                  <a:lnTo>
                    <a:pt x="7717869" y="4292226"/>
                  </a:lnTo>
                  <a:lnTo>
                    <a:pt x="7723209" y="4294504"/>
                  </a:lnTo>
                  <a:lnTo>
                    <a:pt x="7726926" y="4294116"/>
                  </a:lnTo>
                  <a:lnTo>
                    <a:pt x="7730210" y="4291966"/>
                  </a:lnTo>
                  <a:lnTo>
                    <a:pt x="7734874" y="4288432"/>
                  </a:lnTo>
                  <a:lnTo>
                    <a:pt x="7736102" y="4281853"/>
                  </a:lnTo>
                  <a:lnTo>
                    <a:pt x="7732710" y="4276855"/>
                  </a:lnTo>
                  <a:lnTo>
                    <a:pt x="7727409" y="4269859"/>
                  </a:lnTo>
                  <a:close/>
                </a:path>
                <a:path w="20032345" h="5941695">
                  <a:moveTo>
                    <a:pt x="11453272" y="5843406"/>
                  </a:moveTo>
                  <a:lnTo>
                    <a:pt x="11447317" y="5844417"/>
                  </a:lnTo>
                  <a:lnTo>
                    <a:pt x="11444410" y="5844756"/>
                  </a:lnTo>
                  <a:lnTo>
                    <a:pt x="11438455" y="5845766"/>
                  </a:lnTo>
                  <a:lnTo>
                    <a:pt x="11434556" y="5851206"/>
                  </a:lnTo>
                  <a:lnTo>
                    <a:pt x="11435566" y="5857160"/>
                  </a:lnTo>
                  <a:lnTo>
                    <a:pt x="11436288" y="5861020"/>
                  </a:lnTo>
                  <a:lnTo>
                    <a:pt x="11438581" y="5863970"/>
                  </a:lnTo>
                  <a:lnTo>
                    <a:pt x="11443923" y="5866249"/>
                  </a:lnTo>
                  <a:lnTo>
                    <a:pt x="11447972" y="5866004"/>
                  </a:lnTo>
                  <a:lnTo>
                    <a:pt x="11450878" y="5865665"/>
                  </a:lnTo>
                  <a:lnTo>
                    <a:pt x="11456833" y="5864653"/>
                  </a:lnTo>
                  <a:lnTo>
                    <a:pt x="11460732" y="5859214"/>
                  </a:lnTo>
                  <a:lnTo>
                    <a:pt x="11458710" y="5847304"/>
                  </a:lnTo>
                  <a:lnTo>
                    <a:pt x="11453272" y="5843406"/>
                  </a:lnTo>
                  <a:close/>
                </a:path>
                <a:path w="20032345" h="5941695">
                  <a:moveTo>
                    <a:pt x="7678060" y="4198698"/>
                  </a:moveTo>
                  <a:lnTo>
                    <a:pt x="7671482" y="4197470"/>
                  </a:lnTo>
                  <a:lnTo>
                    <a:pt x="7661485" y="4204254"/>
                  </a:lnTo>
                  <a:lnTo>
                    <a:pt x="7660258" y="4210833"/>
                  </a:lnTo>
                  <a:lnTo>
                    <a:pt x="7663650" y="4215831"/>
                  </a:lnTo>
                  <a:lnTo>
                    <a:pt x="7665416" y="4218163"/>
                  </a:lnTo>
                  <a:lnTo>
                    <a:pt x="7666516" y="4220211"/>
                  </a:lnTo>
                  <a:lnTo>
                    <a:pt x="7668377" y="4221398"/>
                  </a:lnTo>
                  <a:lnTo>
                    <a:pt x="7673384" y="4223534"/>
                  </a:lnTo>
                  <a:lnTo>
                    <a:pt x="7677100" y="4223147"/>
                  </a:lnTo>
                  <a:lnTo>
                    <a:pt x="7680385" y="4220997"/>
                  </a:lnTo>
                  <a:lnTo>
                    <a:pt x="7685384" y="4217605"/>
                  </a:lnTo>
                  <a:lnTo>
                    <a:pt x="7686611" y="4211026"/>
                  </a:lnTo>
                  <a:lnTo>
                    <a:pt x="7683219" y="4206029"/>
                  </a:lnTo>
                  <a:lnTo>
                    <a:pt x="7681452" y="4203696"/>
                  </a:lnTo>
                  <a:lnTo>
                    <a:pt x="7678060" y="4198698"/>
                  </a:lnTo>
                  <a:close/>
                </a:path>
                <a:path w="20032345" h="5941695">
                  <a:moveTo>
                    <a:pt x="11537596" y="5828872"/>
                  </a:moveTo>
                  <a:lnTo>
                    <a:pt x="11531641" y="5829882"/>
                  </a:lnTo>
                  <a:lnTo>
                    <a:pt x="11528734" y="5830221"/>
                  </a:lnTo>
                  <a:lnTo>
                    <a:pt x="11523113" y="5831374"/>
                  </a:lnTo>
                  <a:lnTo>
                    <a:pt x="11519214" y="5836814"/>
                  </a:lnTo>
                  <a:lnTo>
                    <a:pt x="11520226" y="5842769"/>
                  </a:lnTo>
                  <a:lnTo>
                    <a:pt x="11521089" y="5846293"/>
                  </a:lnTo>
                  <a:lnTo>
                    <a:pt x="11523382" y="5849244"/>
                  </a:lnTo>
                  <a:lnTo>
                    <a:pt x="11528389" y="5851380"/>
                  </a:lnTo>
                  <a:lnTo>
                    <a:pt x="11532773" y="5851277"/>
                  </a:lnTo>
                  <a:lnTo>
                    <a:pt x="11535680" y="5850938"/>
                  </a:lnTo>
                  <a:lnTo>
                    <a:pt x="11541301" y="5849785"/>
                  </a:lnTo>
                  <a:lnTo>
                    <a:pt x="11545199" y="5844346"/>
                  </a:lnTo>
                  <a:lnTo>
                    <a:pt x="11544188" y="5838391"/>
                  </a:lnTo>
                  <a:lnTo>
                    <a:pt x="11543035" y="5832770"/>
                  </a:lnTo>
                  <a:lnTo>
                    <a:pt x="11537596" y="5828872"/>
                  </a:lnTo>
                  <a:close/>
                </a:path>
                <a:path w="20032345" h="5941695">
                  <a:moveTo>
                    <a:pt x="949987" y="1310574"/>
                  </a:moveTo>
                  <a:lnTo>
                    <a:pt x="943266" y="1309680"/>
                  </a:lnTo>
                  <a:lnTo>
                    <a:pt x="938793" y="1313691"/>
                  </a:lnTo>
                  <a:lnTo>
                    <a:pt x="936461" y="1315458"/>
                  </a:lnTo>
                  <a:lnTo>
                    <a:pt x="931988" y="1319468"/>
                  </a:lnTo>
                  <a:lnTo>
                    <a:pt x="931094" y="1326189"/>
                  </a:lnTo>
                  <a:lnTo>
                    <a:pt x="935105" y="1330662"/>
                  </a:lnTo>
                  <a:lnTo>
                    <a:pt x="936155" y="1331899"/>
                  </a:lnTo>
                  <a:lnTo>
                    <a:pt x="939017" y="1333515"/>
                  </a:lnTo>
                  <a:lnTo>
                    <a:pt x="942689" y="1335081"/>
                  </a:lnTo>
                  <a:lnTo>
                    <a:pt x="947216" y="1334644"/>
                  </a:lnTo>
                  <a:lnTo>
                    <a:pt x="950309" y="1332018"/>
                  </a:lnTo>
                  <a:lnTo>
                    <a:pt x="952641" y="1330252"/>
                  </a:lnTo>
                  <a:lnTo>
                    <a:pt x="957114" y="1326241"/>
                  </a:lnTo>
                  <a:lnTo>
                    <a:pt x="958008" y="1319519"/>
                  </a:lnTo>
                  <a:lnTo>
                    <a:pt x="949987" y="1310574"/>
                  </a:lnTo>
                  <a:close/>
                </a:path>
                <a:path w="20032345" h="5941695">
                  <a:moveTo>
                    <a:pt x="7630190" y="4127774"/>
                  </a:moveTo>
                  <a:lnTo>
                    <a:pt x="7623754" y="4126211"/>
                  </a:lnTo>
                  <a:lnTo>
                    <a:pt x="7613758" y="4132996"/>
                  </a:lnTo>
                  <a:lnTo>
                    <a:pt x="7612196" y="4139432"/>
                  </a:lnTo>
                  <a:lnTo>
                    <a:pt x="7615588" y="4144429"/>
                  </a:lnTo>
                  <a:lnTo>
                    <a:pt x="7617355" y="4146762"/>
                  </a:lnTo>
                  <a:lnTo>
                    <a:pt x="7618597" y="4148475"/>
                  </a:lnTo>
                  <a:lnTo>
                    <a:pt x="7619982" y="4149855"/>
                  </a:lnTo>
                  <a:lnTo>
                    <a:pt x="7625323" y="4152133"/>
                  </a:lnTo>
                  <a:lnTo>
                    <a:pt x="7628897" y="4152080"/>
                  </a:lnTo>
                  <a:lnTo>
                    <a:pt x="7632181" y="4149930"/>
                  </a:lnTo>
                  <a:lnTo>
                    <a:pt x="7637179" y="4146538"/>
                  </a:lnTo>
                  <a:lnTo>
                    <a:pt x="7638740" y="4140102"/>
                  </a:lnTo>
                  <a:lnTo>
                    <a:pt x="7635348" y="4135103"/>
                  </a:lnTo>
                  <a:lnTo>
                    <a:pt x="7633582" y="4132771"/>
                  </a:lnTo>
                  <a:lnTo>
                    <a:pt x="7630190" y="4127774"/>
                  </a:lnTo>
                  <a:close/>
                </a:path>
                <a:path w="20032345" h="5941695">
                  <a:moveTo>
                    <a:pt x="11622015" y="5813192"/>
                  </a:moveTo>
                  <a:lnTo>
                    <a:pt x="11616392" y="5814346"/>
                  </a:lnTo>
                  <a:lnTo>
                    <a:pt x="11613487" y="5814685"/>
                  </a:lnTo>
                  <a:lnTo>
                    <a:pt x="11607531" y="5815695"/>
                  </a:lnTo>
                  <a:lnTo>
                    <a:pt x="11603825" y="5821611"/>
                  </a:lnTo>
                  <a:lnTo>
                    <a:pt x="11604977" y="5827232"/>
                  </a:lnTo>
                  <a:lnTo>
                    <a:pt x="11605507" y="5830615"/>
                  </a:lnTo>
                  <a:lnTo>
                    <a:pt x="11608134" y="5833707"/>
                  </a:lnTo>
                  <a:lnTo>
                    <a:pt x="11611139" y="5834989"/>
                  </a:lnTo>
                  <a:lnTo>
                    <a:pt x="11611330" y="5835465"/>
                  </a:lnTo>
                  <a:lnTo>
                    <a:pt x="11613000" y="5836178"/>
                  </a:lnTo>
                  <a:lnTo>
                    <a:pt x="11615286" y="5836365"/>
                  </a:lnTo>
                  <a:lnTo>
                    <a:pt x="11617383" y="5836075"/>
                  </a:lnTo>
                  <a:lnTo>
                    <a:pt x="11620431" y="5835402"/>
                  </a:lnTo>
                  <a:lnTo>
                    <a:pt x="11626386" y="5834391"/>
                  </a:lnTo>
                  <a:lnTo>
                    <a:pt x="11630095" y="5828476"/>
                  </a:lnTo>
                  <a:lnTo>
                    <a:pt x="11628941" y="5822855"/>
                  </a:lnTo>
                  <a:lnTo>
                    <a:pt x="11627930" y="5816900"/>
                  </a:lnTo>
                  <a:lnTo>
                    <a:pt x="11622015" y="5813192"/>
                  </a:lnTo>
                  <a:close/>
                </a:path>
                <a:path w="20032345" h="5941695">
                  <a:moveTo>
                    <a:pt x="1016229" y="1255181"/>
                  </a:moveTo>
                  <a:lnTo>
                    <a:pt x="1009366" y="1254622"/>
                  </a:lnTo>
                  <a:lnTo>
                    <a:pt x="1005035" y="1258298"/>
                  </a:lnTo>
                  <a:lnTo>
                    <a:pt x="1002703" y="1260066"/>
                  </a:lnTo>
                  <a:lnTo>
                    <a:pt x="998230" y="1264076"/>
                  </a:lnTo>
                  <a:lnTo>
                    <a:pt x="997670" y="1270940"/>
                  </a:lnTo>
                  <a:lnTo>
                    <a:pt x="1002397" y="1276507"/>
                  </a:lnTo>
                  <a:lnTo>
                    <a:pt x="1005260" y="1278122"/>
                  </a:lnTo>
                  <a:lnTo>
                    <a:pt x="1008931" y="1279689"/>
                  </a:lnTo>
                  <a:lnTo>
                    <a:pt x="1013458" y="1279252"/>
                  </a:lnTo>
                  <a:lnTo>
                    <a:pt x="1016551" y="1276626"/>
                  </a:lnTo>
                  <a:lnTo>
                    <a:pt x="1018883" y="1274858"/>
                  </a:lnTo>
                  <a:lnTo>
                    <a:pt x="1023356" y="1270848"/>
                  </a:lnTo>
                  <a:lnTo>
                    <a:pt x="1023916" y="1263985"/>
                  </a:lnTo>
                  <a:lnTo>
                    <a:pt x="1020239" y="1259655"/>
                  </a:lnTo>
                  <a:lnTo>
                    <a:pt x="1016229" y="1255181"/>
                  </a:lnTo>
                  <a:close/>
                </a:path>
                <a:path w="20032345" h="5941695">
                  <a:moveTo>
                    <a:pt x="7583031" y="4055178"/>
                  </a:moveTo>
                  <a:lnTo>
                    <a:pt x="7576595" y="4053618"/>
                  </a:lnTo>
                  <a:lnTo>
                    <a:pt x="7566598" y="4060402"/>
                  </a:lnTo>
                  <a:lnTo>
                    <a:pt x="7565038" y="4066838"/>
                  </a:lnTo>
                  <a:lnTo>
                    <a:pt x="7568430" y="4071835"/>
                  </a:lnTo>
                  <a:lnTo>
                    <a:pt x="7570053" y="4074501"/>
                  </a:lnTo>
                  <a:lnTo>
                    <a:pt x="7571296" y="4076215"/>
                  </a:lnTo>
                  <a:lnTo>
                    <a:pt x="7572680" y="4077595"/>
                  </a:lnTo>
                  <a:lnTo>
                    <a:pt x="7578021" y="4079874"/>
                  </a:lnTo>
                  <a:lnTo>
                    <a:pt x="7581737" y="4079485"/>
                  </a:lnTo>
                  <a:lnTo>
                    <a:pt x="7584880" y="4077669"/>
                  </a:lnTo>
                  <a:lnTo>
                    <a:pt x="7589878" y="4074277"/>
                  </a:lnTo>
                  <a:lnTo>
                    <a:pt x="7591106" y="4067699"/>
                  </a:lnTo>
                  <a:lnTo>
                    <a:pt x="7588048" y="4062843"/>
                  </a:lnTo>
                  <a:lnTo>
                    <a:pt x="7586423" y="4060177"/>
                  </a:lnTo>
                  <a:lnTo>
                    <a:pt x="7583031" y="4055178"/>
                  </a:lnTo>
                  <a:close/>
                </a:path>
                <a:path w="20032345" h="5941695">
                  <a:moveTo>
                    <a:pt x="11706334" y="5795894"/>
                  </a:moveTo>
                  <a:lnTo>
                    <a:pt x="11700712" y="5797047"/>
                  </a:lnTo>
                  <a:lnTo>
                    <a:pt x="11697665" y="5797721"/>
                  </a:lnTo>
                  <a:lnTo>
                    <a:pt x="11692043" y="5798873"/>
                  </a:lnTo>
                  <a:lnTo>
                    <a:pt x="11688336" y="5804787"/>
                  </a:lnTo>
                  <a:lnTo>
                    <a:pt x="11689490" y="5810409"/>
                  </a:lnTo>
                  <a:lnTo>
                    <a:pt x="11689876" y="5814125"/>
                  </a:lnTo>
                  <a:lnTo>
                    <a:pt x="11692646" y="5816885"/>
                  </a:lnTo>
                  <a:lnTo>
                    <a:pt x="11697319" y="5818879"/>
                  </a:lnTo>
                  <a:lnTo>
                    <a:pt x="11699465" y="5819399"/>
                  </a:lnTo>
                  <a:lnTo>
                    <a:pt x="11701703" y="5818776"/>
                  </a:lnTo>
                  <a:lnTo>
                    <a:pt x="11704752" y="5818104"/>
                  </a:lnTo>
                  <a:lnTo>
                    <a:pt x="11710706" y="5817094"/>
                  </a:lnTo>
                  <a:lnTo>
                    <a:pt x="11714414" y="5811178"/>
                  </a:lnTo>
                  <a:lnTo>
                    <a:pt x="11713260" y="5805556"/>
                  </a:lnTo>
                  <a:lnTo>
                    <a:pt x="11712250" y="5799601"/>
                  </a:lnTo>
                  <a:lnTo>
                    <a:pt x="11706334" y="5795894"/>
                  </a:lnTo>
                  <a:close/>
                </a:path>
                <a:path w="20032345" h="5941695">
                  <a:moveTo>
                    <a:pt x="7536683" y="3982536"/>
                  </a:moveTo>
                  <a:lnTo>
                    <a:pt x="7529770" y="3981166"/>
                  </a:lnTo>
                  <a:lnTo>
                    <a:pt x="7524914" y="3984224"/>
                  </a:lnTo>
                  <a:lnTo>
                    <a:pt x="7519725" y="3987140"/>
                  </a:lnTo>
                  <a:lnTo>
                    <a:pt x="7518354" y="3994053"/>
                  </a:lnTo>
                  <a:lnTo>
                    <a:pt x="7521413" y="3998908"/>
                  </a:lnTo>
                  <a:lnTo>
                    <a:pt x="7523038" y="4001573"/>
                  </a:lnTo>
                  <a:lnTo>
                    <a:pt x="7524280" y="4003287"/>
                  </a:lnTo>
                  <a:lnTo>
                    <a:pt x="7525998" y="4004808"/>
                  </a:lnTo>
                  <a:lnTo>
                    <a:pt x="7528001" y="4005663"/>
                  </a:lnTo>
                  <a:lnTo>
                    <a:pt x="7527859" y="4005997"/>
                  </a:lnTo>
                  <a:lnTo>
                    <a:pt x="7530863" y="4007278"/>
                  </a:lnTo>
                  <a:lnTo>
                    <a:pt x="7534580" y="4006891"/>
                  </a:lnTo>
                  <a:lnTo>
                    <a:pt x="7537722" y="4005075"/>
                  </a:lnTo>
                  <a:lnTo>
                    <a:pt x="7542912" y="4002159"/>
                  </a:lnTo>
                  <a:lnTo>
                    <a:pt x="7544282" y="3995247"/>
                  </a:lnTo>
                  <a:lnTo>
                    <a:pt x="7541223" y="3990391"/>
                  </a:lnTo>
                  <a:lnTo>
                    <a:pt x="7539598" y="3987726"/>
                  </a:lnTo>
                  <a:lnTo>
                    <a:pt x="7536683" y="3982536"/>
                  </a:lnTo>
                  <a:close/>
                </a:path>
                <a:path w="20032345" h="5941695">
                  <a:moveTo>
                    <a:pt x="11790320" y="5778452"/>
                  </a:moveTo>
                  <a:lnTo>
                    <a:pt x="11784699" y="5779606"/>
                  </a:lnTo>
                  <a:lnTo>
                    <a:pt x="11781650" y="5780279"/>
                  </a:lnTo>
                  <a:lnTo>
                    <a:pt x="11776029" y="5781432"/>
                  </a:lnTo>
                  <a:lnTo>
                    <a:pt x="11772322" y="5787348"/>
                  </a:lnTo>
                  <a:lnTo>
                    <a:pt x="11773476" y="5792969"/>
                  </a:lnTo>
                  <a:lnTo>
                    <a:pt x="11774339" y="5796494"/>
                  </a:lnTo>
                  <a:lnTo>
                    <a:pt x="11776773" y="5799110"/>
                  </a:lnTo>
                  <a:lnTo>
                    <a:pt x="11781781" y="5801246"/>
                  </a:lnTo>
                  <a:lnTo>
                    <a:pt x="11783928" y="5801767"/>
                  </a:lnTo>
                  <a:lnTo>
                    <a:pt x="11786166" y="5801143"/>
                  </a:lnTo>
                  <a:lnTo>
                    <a:pt x="11789215" y="5800472"/>
                  </a:lnTo>
                  <a:lnTo>
                    <a:pt x="11794836" y="5799318"/>
                  </a:lnTo>
                  <a:lnTo>
                    <a:pt x="11798542" y="5793402"/>
                  </a:lnTo>
                  <a:lnTo>
                    <a:pt x="11796235" y="5782160"/>
                  </a:lnTo>
                  <a:lnTo>
                    <a:pt x="11790320" y="5778452"/>
                  </a:lnTo>
                  <a:close/>
                </a:path>
                <a:path w="20032345" h="5941695">
                  <a:moveTo>
                    <a:pt x="1082996" y="1200409"/>
                  </a:moveTo>
                  <a:lnTo>
                    <a:pt x="1076467" y="1199990"/>
                  </a:lnTo>
                  <a:lnTo>
                    <a:pt x="1069470" y="1205292"/>
                  </a:lnTo>
                  <a:lnTo>
                    <a:pt x="1064664" y="1209160"/>
                  </a:lnTo>
                  <a:lnTo>
                    <a:pt x="1064246" y="1215689"/>
                  </a:lnTo>
                  <a:lnTo>
                    <a:pt x="1067780" y="1220353"/>
                  </a:lnTo>
                  <a:lnTo>
                    <a:pt x="1069165" y="1221733"/>
                  </a:lnTo>
                  <a:lnTo>
                    <a:pt x="1072026" y="1223350"/>
                  </a:lnTo>
                  <a:lnTo>
                    <a:pt x="1071884" y="1223682"/>
                  </a:lnTo>
                  <a:lnTo>
                    <a:pt x="1075222" y="1225106"/>
                  </a:lnTo>
                  <a:lnTo>
                    <a:pt x="1079749" y="1224671"/>
                  </a:lnTo>
                  <a:lnTo>
                    <a:pt x="1082842" y="1222044"/>
                  </a:lnTo>
                  <a:lnTo>
                    <a:pt x="1085174" y="1220277"/>
                  </a:lnTo>
                  <a:lnTo>
                    <a:pt x="1089981" y="1216409"/>
                  </a:lnTo>
                  <a:lnTo>
                    <a:pt x="1090399" y="1209880"/>
                  </a:lnTo>
                  <a:lnTo>
                    <a:pt x="1086864" y="1205215"/>
                  </a:lnTo>
                  <a:lnTo>
                    <a:pt x="1082996" y="1200409"/>
                  </a:lnTo>
                  <a:close/>
                </a:path>
                <a:path w="20032345" h="5941695">
                  <a:moveTo>
                    <a:pt x="7491287" y="3909510"/>
                  </a:moveTo>
                  <a:lnTo>
                    <a:pt x="7484517" y="3907806"/>
                  </a:lnTo>
                  <a:lnTo>
                    <a:pt x="7474805" y="3913922"/>
                  </a:lnTo>
                  <a:lnTo>
                    <a:pt x="7473101" y="3920692"/>
                  </a:lnTo>
                  <a:lnTo>
                    <a:pt x="7476159" y="3925548"/>
                  </a:lnTo>
                  <a:lnTo>
                    <a:pt x="7477784" y="3928214"/>
                  </a:lnTo>
                  <a:lnTo>
                    <a:pt x="7479026" y="3929927"/>
                  </a:lnTo>
                  <a:lnTo>
                    <a:pt x="7480744" y="3931449"/>
                  </a:lnTo>
                  <a:lnTo>
                    <a:pt x="7485751" y="3933585"/>
                  </a:lnTo>
                  <a:lnTo>
                    <a:pt x="7489326" y="3933532"/>
                  </a:lnTo>
                  <a:lnTo>
                    <a:pt x="7492468" y="3931715"/>
                  </a:lnTo>
                  <a:lnTo>
                    <a:pt x="7497324" y="3928658"/>
                  </a:lnTo>
                  <a:lnTo>
                    <a:pt x="7499028" y="3921887"/>
                  </a:lnTo>
                  <a:lnTo>
                    <a:pt x="7495970" y="3917032"/>
                  </a:lnTo>
                  <a:lnTo>
                    <a:pt x="7494344" y="3914366"/>
                  </a:lnTo>
                  <a:lnTo>
                    <a:pt x="7491287" y="3909510"/>
                  </a:lnTo>
                  <a:close/>
                </a:path>
                <a:path w="20032345" h="5941695">
                  <a:moveTo>
                    <a:pt x="11874543" y="5759534"/>
                  </a:moveTo>
                  <a:lnTo>
                    <a:pt x="11868780" y="5761022"/>
                  </a:lnTo>
                  <a:lnTo>
                    <a:pt x="11865731" y="5761693"/>
                  </a:lnTo>
                  <a:lnTo>
                    <a:pt x="11859776" y="5762705"/>
                  </a:lnTo>
                  <a:lnTo>
                    <a:pt x="11856068" y="5768620"/>
                  </a:lnTo>
                  <a:lnTo>
                    <a:pt x="11857555" y="5774384"/>
                  </a:lnTo>
                  <a:lnTo>
                    <a:pt x="11858419" y="5777909"/>
                  </a:lnTo>
                  <a:lnTo>
                    <a:pt x="11860854" y="5780525"/>
                  </a:lnTo>
                  <a:lnTo>
                    <a:pt x="11863857" y="5781806"/>
                  </a:lnTo>
                  <a:lnTo>
                    <a:pt x="11863715" y="5782140"/>
                  </a:lnTo>
                  <a:lnTo>
                    <a:pt x="11865718" y="5782995"/>
                  </a:lnTo>
                  <a:lnTo>
                    <a:pt x="11868007" y="5783182"/>
                  </a:lnTo>
                  <a:lnTo>
                    <a:pt x="11870246" y="5782559"/>
                  </a:lnTo>
                  <a:lnTo>
                    <a:pt x="11873295" y="5781886"/>
                  </a:lnTo>
                  <a:lnTo>
                    <a:pt x="11879250" y="5780875"/>
                  </a:lnTo>
                  <a:lnTo>
                    <a:pt x="11882957" y="5774960"/>
                  </a:lnTo>
                  <a:lnTo>
                    <a:pt x="11881469" y="5769196"/>
                  </a:lnTo>
                  <a:lnTo>
                    <a:pt x="11880459" y="5763241"/>
                  </a:lnTo>
                  <a:lnTo>
                    <a:pt x="11874543" y="5759534"/>
                  </a:lnTo>
                  <a:close/>
                </a:path>
                <a:path w="20032345" h="5941695">
                  <a:moveTo>
                    <a:pt x="7446317" y="3835483"/>
                  </a:moveTo>
                  <a:lnTo>
                    <a:pt x="7439881" y="3833921"/>
                  </a:lnTo>
                  <a:lnTo>
                    <a:pt x="7434692" y="3836836"/>
                  </a:lnTo>
                  <a:lnTo>
                    <a:pt x="7429836" y="3839895"/>
                  </a:lnTo>
                  <a:lnTo>
                    <a:pt x="7428275" y="3846330"/>
                  </a:lnTo>
                  <a:lnTo>
                    <a:pt x="7431191" y="3851520"/>
                  </a:lnTo>
                  <a:lnTo>
                    <a:pt x="7432815" y="3854187"/>
                  </a:lnTo>
                  <a:lnTo>
                    <a:pt x="7433915" y="3856234"/>
                  </a:lnTo>
                  <a:lnTo>
                    <a:pt x="7435632" y="3857756"/>
                  </a:lnTo>
                  <a:lnTo>
                    <a:pt x="7437635" y="3858611"/>
                  </a:lnTo>
                  <a:lnTo>
                    <a:pt x="7437777" y="3858277"/>
                  </a:lnTo>
                  <a:lnTo>
                    <a:pt x="7440782" y="3859558"/>
                  </a:lnTo>
                  <a:lnTo>
                    <a:pt x="7444357" y="3859505"/>
                  </a:lnTo>
                  <a:lnTo>
                    <a:pt x="7447499" y="3857688"/>
                  </a:lnTo>
                  <a:lnTo>
                    <a:pt x="7452355" y="3854630"/>
                  </a:lnTo>
                  <a:lnTo>
                    <a:pt x="7453917" y="3848194"/>
                  </a:lnTo>
                  <a:lnTo>
                    <a:pt x="7451000" y="3843005"/>
                  </a:lnTo>
                  <a:lnTo>
                    <a:pt x="7449376" y="3840339"/>
                  </a:lnTo>
                  <a:lnTo>
                    <a:pt x="7446317" y="3835483"/>
                  </a:lnTo>
                  <a:close/>
                </a:path>
                <a:path w="20032345" h="5941695">
                  <a:moveTo>
                    <a:pt x="1150765" y="1146062"/>
                  </a:moveTo>
                  <a:lnTo>
                    <a:pt x="1143901" y="1145502"/>
                  </a:lnTo>
                  <a:lnTo>
                    <a:pt x="1132241" y="1154338"/>
                  </a:lnTo>
                  <a:lnTo>
                    <a:pt x="1131681" y="1161201"/>
                  </a:lnTo>
                  <a:lnTo>
                    <a:pt x="1135215" y="1165865"/>
                  </a:lnTo>
                  <a:lnTo>
                    <a:pt x="1136123" y="1167437"/>
                  </a:lnTo>
                  <a:lnTo>
                    <a:pt x="1139319" y="1169194"/>
                  </a:lnTo>
                  <a:lnTo>
                    <a:pt x="1139462" y="1168861"/>
                  </a:lnTo>
                  <a:lnTo>
                    <a:pt x="1143134" y="1170427"/>
                  </a:lnTo>
                  <a:lnTo>
                    <a:pt x="1147184" y="1170181"/>
                  </a:lnTo>
                  <a:lnTo>
                    <a:pt x="1150277" y="1167556"/>
                  </a:lnTo>
                  <a:lnTo>
                    <a:pt x="1157274" y="1162254"/>
                  </a:lnTo>
                  <a:lnTo>
                    <a:pt x="1157833" y="1155390"/>
                  </a:lnTo>
                  <a:lnTo>
                    <a:pt x="1150765" y="1146062"/>
                  </a:lnTo>
                  <a:close/>
                </a:path>
                <a:path w="20032345" h="5941695">
                  <a:moveTo>
                    <a:pt x="11958240" y="5739996"/>
                  </a:moveTo>
                  <a:lnTo>
                    <a:pt x="11952477" y="5741484"/>
                  </a:lnTo>
                  <a:lnTo>
                    <a:pt x="11949427" y="5742157"/>
                  </a:lnTo>
                  <a:lnTo>
                    <a:pt x="11943807" y="5743310"/>
                  </a:lnTo>
                  <a:lnTo>
                    <a:pt x="11940099" y="5749225"/>
                  </a:lnTo>
                  <a:lnTo>
                    <a:pt x="11941586" y="5754988"/>
                  </a:lnTo>
                  <a:lnTo>
                    <a:pt x="11942450" y="5758513"/>
                  </a:lnTo>
                  <a:lnTo>
                    <a:pt x="11944884" y="5761130"/>
                  </a:lnTo>
                  <a:lnTo>
                    <a:pt x="11949892" y="5763266"/>
                  </a:lnTo>
                  <a:lnTo>
                    <a:pt x="11952180" y="5763453"/>
                  </a:lnTo>
                  <a:lnTo>
                    <a:pt x="11954419" y="5762829"/>
                  </a:lnTo>
                  <a:lnTo>
                    <a:pt x="11957467" y="5762157"/>
                  </a:lnTo>
                  <a:lnTo>
                    <a:pt x="11963088" y="5761005"/>
                  </a:lnTo>
                  <a:lnTo>
                    <a:pt x="11966795" y="5755089"/>
                  </a:lnTo>
                  <a:lnTo>
                    <a:pt x="11965307" y="5749325"/>
                  </a:lnTo>
                  <a:lnTo>
                    <a:pt x="11964155" y="5743703"/>
                  </a:lnTo>
                  <a:lnTo>
                    <a:pt x="11958240" y="5739996"/>
                  </a:lnTo>
                  <a:close/>
                </a:path>
                <a:path w="20032345" h="5941695">
                  <a:moveTo>
                    <a:pt x="7402159" y="3761407"/>
                  </a:moveTo>
                  <a:lnTo>
                    <a:pt x="7395723" y="3759844"/>
                  </a:lnTo>
                  <a:lnTo>
                    <a:pt x="7385344" y="3765676"/>
                  </a:lnTo>
                  <a:lnTo>
                    <a:pt x="7383782" y="3772112"/>
                  </a:lnTo>
                  <a:lnTo>
                    <a:pt x="7386698" y="3777301"/>
                  </a:lnTo>
                  <a:lnTo>
                    <a:pt x="7388323" y="3779968"/>
                  </a:lnTo>
                  <a:lnTo>
                    <a:pt x="7389423" y="3782015"/>
                  </a:lnTo>
                  <a:lnTo>
                    <a:pt x="7391140" y="3783537"/>
                  </a:lnTo>
                  <a:lnTo>
                    <a:pt x="7396482" y="3785816"/>
                  </a:lnTo>
                  <a:lnTo>
                    <a:pt x="7400055" y="3785762"/>
                  </a:lnTo>
                  <a:lnTo>
                    <a:pt x="7403197" y="3783945"/>
                  </a:lnTo>
                  <a:lnTo>
                    <a:pt x="7408053" y="3780887"/>
                  </a:lnTo>
                  <a:lnTo>
                    <a:pt x="7409615" y="3774451"/>
                  </a:lnTo>
                  <a:lnTo>
                    <a:pt x="7406699" y="3769261"/>
                  </a:lnTo>
                  <a:lnTo>
                    <a:pt x="7405075" y="3766596"/>
                  </a:lnTo>
                  <a:lnTo>
                    <a:pt x="7402159" y="3761407"/>
                  </a:lnTo>
                  <a:close/>
                </a:path>
                <a:path w="20032345" h="5941695">
                  <a:moveTo>
                    <a:pt x="12042079" y="5720124"/>
                  </a:moveTo>
                  <a:lnTo>
                    <a:pt x="12036315" y="5721612"/>
                  </a:lnTo>
                  <a:lnTo>
                    <a:pt x="12033267" y="5722285"/>
                  </a:lnTo>
                  <a:lnTo>
                    <a:pt x="12027504" y="5723772"/>
                  </a:lnTo>
                  <a:lnTo>
                    <a:pt x="12023939" y="5729354"/>
                  </a:lnTo>
                  <a:lnTo>
                    <a:pt x="12025425" y="5735118"/>
                  </a:lnTo>
                  <a:lnTo>
                    <a:pt x="12026289" y="5738643"/>
                  </a:lnTo>
                  <a:lnTo>
                    <a:pt x="12028724" y="5741258"/>
                  </a:lnTo>
                  <a:lnTo>
                    <a:pt x="12034065" y="5743537"/>
                  </a:lnTo>
                  <a:lnTo>
                    <a:pt x="12036353" y="5743725"/>
                  </a:lnTo>
                  <a:lnTo>
                    <a:pt x="12038591" y="5743101"/>
                  </a:lnTo>
                  <a:lnTo>
                    <a:pt x="12041306" y="5742286"/>
                  </a:lnTo>
                  <a:lnTo>
                    <a:pt x="12046927" y="5741133"/>
                  </a:lnTo>
                  <a:lnTo>
                    <a:pt x="12050635" y="5735218"/>
                  </a:lnTo>
                  <a:lnTo>
                    <a:pt x="12049147" y="5729454"/>
                  </a:lnTo>
                  <a:lnTo>
                    <a:pt x="12047994" y="5723832"/>
                  </a:lnTo>
                  <a:lnTo>
                    <a:pt x="12042079" y="5720124"/>
                  </a:lnTo>
                  <a:close/>
                </a:path>
                <a:path w="20032345" h="5941695">
                  <a:moveTo>
                    <a:pt x="1218440" y="1092860"/>
                  </a:moveTo>
                  <a:lnTo>
                    <a:pt x="1211719" y="1091966"/>
                  </a:lnTo>
                  <a:lnTo>
                    <a:pt x="1204723" y="1097266"/>
                  </a:lnTo>
                  <a:lnTo>
                    <a:pt x="1200392" y="1100944"/>
                  </a:lnTo>
                  <a:lnTo>
                    <a:pt x="1199498" y="1107665"/>
                  </a:lnTo>
                  <a:lnTo>
                    <a:pt x="1203033" y="1112329"/>
                  </a:lnTo>
                  <a:lnTo>
                    <a:pt x="1203941" y="1113900"/>
                  </a:lnTo>
                  <a:lnTo>
                    <a:pt x="1207137" y="1115658"/>
                  </a:lnTo>
                  <a:lnTo>
                    <a:pt x="1210475" y="1117082"/>
                  </a:lnTo>
                  <a:lnTo>
                    <a:pt x="1214526" y="1116837"/>
                  </a:lnTo>
                  <a:lnTo>
                    <a:pt x="1217619" y="1114211"/>
                  </a:lnTo>
                  <a:lnTo>
                    <a:pt x="1224615" y="1108909"/>
                  </a:lnTo>
                  <a:lnTo>
                    <a:pt x="1225509" y="1102188"/>
                  </a:lnTo>
                  <a:lnTo>
                    <a:pt x="1218440" y="1092860"/>
                  </a:lnTo>
                  <a:close/>
                </a:path>
                <a:path w="20032345" h="5941695">
                  <a:moveTo>
                    <a:pt x="7358142" y="3686996"/>
                  </a:moveTo>
                  <a:lnTo>
                    <a:pt x="7351706" y="3685435"/>
                  </a:lnTo>
                  <a:lnTo>
                    <a:pt x="7341327" y="3691265"/>
                  </a:lnTo>
                  <a:lnTo>
                    <a:pt x="7339765" y="3697702"/>
                  </a:lnTo>
                  <a:lnTo>
                    <a:pt x="7342681" y="3702891"/>
                  </a:lnTo>
                  <a:lnTo>
                    <a:pt x="7344306" y="3705557"/>
                  </a:lnTo>
                  <a:lnTo>
                    <a:pt x="7345405" y="3707605"/>
                  </a:lnTo>
                  <a:lnTo>
                    <a:pt x="7347124" y="3709127"/>
                  </a:lnTo>
                  <a:lnTo>
                    <a:pt x="7352132" y="3711263"/>
                  </a:lnTo>
                  <a:lnTo>
                    <a:pt x="7355705" y="3711209"/>
                  </a:lnTo>
                  <a:lnTo>
                    <a:pt x="7358848" y="3709392"/>
                  </a:lnTo>
                  <a:lnTo>
                    <a:pt x="7364037" y="3706477"/>
                  </a:lnTo>
                  <a:lnTo>
                    <a:pt x="7365599" y="3700041"/>
                  </a:lnTo>
                  <a:lnTo>
                    <a:pt x="7362683" y="3694851"/>
                  </a:lnTo>
                  <a:lnTo>
                    <a:pt x="7361058" y="3692185"/>
                  </a:lnTo>
                  <a:lnTo>
                    <a:pt x="7358142" y="3686996"/>
                  </a:lnTo>
                  <a:close/>
                </a:path>
                <a:path w="20032345" h="5941695">
                  <a:moveTo>
                    <a:pt x="12125535" y="5699300"/>
                  </a:moveTo>
                  <a:lnTo>
                    <a:pt x="12119772" y="5700788"/>
                  </a:lnTo>
                  <a:lnTo>
                    <a:pt x="12117057" y="5701604"/>
                  </a:lnTo>
                  <a:lnTo>
                    <a:pt x="12111293" y="5703090"/>
                  </a:lnTo>
                  <a:lnTo>
                    <a:pt x="12107729" y="5708672"/>
                  </a:lnTo>
                  <a:lnTo>
                    <a:pt x="12109215" y="5714436"/>
                  </a:lnTo>
                  <a:lnTo>
                    <a:pt x="12110080" y="5717961"/>
                  </a:lnTo>
                  <a:lnTo>
                    <a:pt x="12112514" y="5720578"/>
                  </a:lnTo>
                  <a:lnTo>
                    <a:pt x="12117187" y="5722571"/>
                  </a:lnTo>
                  <a:lnTo>
                    <a:pt x="12119809" y="5722901"/>
                  </a:lnTo>
                  <a:lnTo>
                    <a:pt x="12122049" y="5722277"/>
                  </a:lnTo>
                  <a:lnTo>
                    <a:pt x="12124763" y="5721462"/>
                  </a:lnTo>
                  <a:lnTo>
                    <a:pt x="12130527" y="5719976"/>
                  </a:lnTo>
                  <a:lnTo>
                    <a:pt x="12134091" y="5714393"/>
                  </a:lnTo>
                  <a:lnTo>
                    <a:pt x="12131117" y="5702866"/>
                  </a:lnTo>
                  <a:lnTo>
                    <a:pt x="12125535" y="5699300"/>
                  </a:lnTo>
                  <a:close/>
                </a:path>
                <a:path w="20032345" h="5941695">
                  <a:moveTo>
                    <a:pt x="7314602" y="3612394"/>
                  </a:moveTo>
                  <a:lnTo>
                    <a:pt x="7308166" y="3610833"/>
                  </a:lnTo>
                  <a:lnTo>
                    <a:pt x="7297787" y="3616663"/>
                  </a:lnTo>
                  <a:lnTo>
                    <a:pt x="7296225" y="3623100"/>
                  </a:lnTo>
                  <a:lnTo>
                    <a:pt x="7299140" y="3628290"/>
                  </a:lnTo>
                  <a:lnTo>
                    <a:pt x="7300433" y="3630813"/>
                  </a:lnTo>
                  <a:lnTo>
                    <a:pt x="7301866" y="3633003"/>
                  </a:lnTo>
                  <a:lnTo>
                    <a:pt x="7303584" y="3634525"/>
                  </a:lnTo>
                  <a:lnTo>
                    <a:pt x="7308592" y="3636661"/>
                  </a:lnTo>
                  <a:lnTo>
                    <a:pt x="7312165" y="3636607"/>
                  </a:lnTo>
                  <a:lnTo>
                    <a:pt x="7315307" y="3634790"/>
                  </a:lnTo>
                  <a:lnTo>
                    <a:pt x="7320497" y="3631874"/>
                  </a:lnTo>
                  <a:lnTo>
                    <a:pt x="7322058" y="3625440"/>
                  </a:lnTo>
                  <a:lnTo>
                    <a:pt x="7319143" y="3620249"/>
                  </a:lnTo>
                  <a:lnTo>
                    <a:pt x="7317518" y="3617584"/>
                  </a:lnTo>
                  <a:lnTo>
                    <a:pt x="7314602" y="3612394"/>
                  </a:lnTo>
                  <a:close/>
                </a:path>
                <a:path w="20032345" h="5941695">
                  <a:moveTo>
                    <a:pt x="1286641" y="1040276"/>
                  </a:moveTo>
                  <a:lnTo>
                    <a:pt x="1279920" y="1039382"/>
                  </a:lnTo>
                  <a:lnTo>
                    <a:pt x="1268259" y="1048218"/>
                  </a:lnTo>
                  <a:lnTo>
                    <a:pt x="1267366" y="1054938"/>
                  </a:lnTo>
                  <a:lnTo>
                    <a:pt x="1270900" y="1059602"/>
                  </a:lnTo>
                  <a:lnTo>
                    <a:pt x="1272142" y="1061316"/>
                  </a:lnTo>
                  <a:lnTo>
                    <a:pt x="1275338" y="1063074"/>
                  </a:lnTo>
                  <a:lnTo>
                    <a:pt x="1278676" y="1064498"/>
                  </a:lnTo>
                  <a:lnTo>
                    <a:pt x="1282726" y="1064253"/>
                  </a:lnTo>
                  <a:lnTo>
                    <a:pt x="1285819" y="1061627"/>
                  </a:lnTo>
                  <a:lnTo>
                    <a:pt x="1292816" y="1056325"/>
                  </a:lnTo>
                  <a:lnTo>
                    <a:pt x="1293710" y="1049604"/>
                  </a:lnTo>
                  <a:lnTo>
                    <a:pt x="1286641" y="1040276"/>
                  </a:lnTo>
                  <a:close/>
                </a:path>
                <a:path w="20032345" h="5941695">
                  <a:moveTo>
                    <a:pt x="12208659" y="5678335"/>
                  </a:moveTo>
                  <a:lnTo>
                    <a:pt x="12202894" y="5679822"/>
                  </a:lnTo>
                  <a:lnTo>
                    <a:pt x="12200180" y="5680637"/>
                  </a:lnTo>
                  <a:lnTo>
                    <a:pt x="12194416" y="5682125"/>
                  </a:lnTo>
                  <a:lnTo>
                    <a:pt x="12191184" y="5687849"/>
                  </a:lnTo>
                  <a:lnTo>
                    <a:pt x="12192672" y="5693612"/>
                  </a:lnTo>
                  <a:lnTo>
                    <a:pt x="12193343" y="5696661"/>
                  </a:lnTo>
                  <a:lnTo>
                    <a:pt x="12195779" y="5699279"/>
                  </a:lnTo>
                  <a:lnTo>
                    <a:pt x="12200786" y="5701415"/>
                  </a:lnTo>
                  <a:lnTo>
                    <a:pt x="12203409" y="5701743"/>
                  </a:lnTo>
                  <a:lnTo>
                    <a:pt x="12205646" y="5701120"/>
                  </a:lnTo>
                  <a:lnTo>
                    <a:pt x="12208362" y="5700305"/>
                  </a:lnTo>
                  <a:lnTo>
                    <a:pt x="12214125" y="5698818"/>
                  </a:lnTo>
                  <a:lnTo>
                    <a:pt x="12217356" y="5693094"/>
                  </a:lnTo>
                  <a:lnTo>
                    <a:pt x="12214383" y="5681566"/>
                  </a:lnTo>
                  <a:lnTo>
                    <a:pt x="12208659" y="5678335"/>
                  </a:lnTo>
                  <a:close/>
                </a:path>
                <a:path w="20032345" h="5941695">
                  <a:moveTo>
                    <a:pt x="7271539" y="3537601"/>
                  </a:moveTo>
                  <a:lnTo>
                    <a:pt x="7265102" y="3536039"/>
                  </a:lnTo>
                  <a:lnTo>
                    <a:pt x="7254723" y="3541870"/>
                  </a:lnTo>
                  <a:lnTo>
                    <a:pt x="7253161" y="3548307"/>
                  </a:lnTo>
                  <a:lnTo>
                    <a:pt x="7256077" y="3553496"/>
                  </a:lnTo>
                  <a:lnTo>
                    <a:pt x="7257368" y="3556020"/>
                  </a:lnTo>
                  <a:lnTo>
                    <a:pt x="7258801" y="3558209"/>
                  </a:lnTo>
                  <a:lnTo>
                    <a:pt x="7260520" y="3559731"/>
                  </a:lnTo>
                  <a:lnTo>
                    <a:pt x="7265528" y="3561867"/>
                  </a:lnTo>
                  <a:lnTo>
                    <a:pt x="7269102" y="3561813"/>
                  </a:lnTo>
                  <a:lnTo>
                    <a:pt x="7272244" y="3559998"/>
                  </a:lnTo>
                  <a:lnTo>
                    <a:pt x="7277433" y="3557082"/>
                  </a:lnTo>
                  <a:lnTo>
                    <a:pt x="7278995" y="3550646"/>
                  </a:lnTo>
                  <a:lnTo>
                    <a:pt x="7276079" y="3545456"/>
                  </a:lnTo>
                  <a:lnTo>
                    <a:pt x="7274454" y="3542791"/>
                  </a:lnTo>
                  <a:lnTo>
                    <a:pt x="7271539" y="3537601"/>
                  </a:lnTo>
                  <a:close/>
                </a:path>
                <a:path w="20032345" h="5941695">
                  <a:moveTo>
                    <a:pt x="12292208" y="5656368"/>
                  </a:moveTo>
                  <a:lnTo>
                    <a:pt x="12286445" y="5657855"/>
                  </a:lnTo>
                  <a:lnTo>
                    <a:pt x="12283730" y="5658670"/>
                  </a:lnTo>
                  <a:lnTo>
                    <a:pt x="12277966" y="5660157"/>
                  </a:lnTo>
                  <a:lnTo>
                    <a:pt x="12274734" y="5665880"/>
                  </a:lnTo>
                  <a:lnTo>
                    <a:pt x="12276222" y="5671644"/>
                  </a:lnTo>
                  <a:lnTo>
                    <a:pt x="12277227" y="5674835"/>
                  </a:lnTo>
                  <a:lnTo>
                    <a:pt x="12279329" y="5677310"/>
                  </a:lnTo>
                  <a:lnTo>
                    <a:pt x="12284336" y="5679446"/>
                  </a:lnTo>
                  <a:lnTo>
                    <a:pt x="12286958" y="5679776"/>
                  </a:lnTo>
                  <a:lnTo>
                    <a:pt x="12289196" y="5679152"/>
                  </a:lnTo>
                  <a:lnTo>
                    <a:pt x="12291912" y="5678337"/>
                  </a:lnTo>
                  <a:lnTo>
                    <a:pt x="12297675" y="5676850"/>
                  </a:lnTo>
                  <a:lnTo>
                    <a:pt x="12300906" y="5671126"/>
                  </a:lnTo>
                  <a:lnTo>
                    <a:pt x="12297931" y="5659599"/>
                  </a:lnTo>
                  <a:lnTo>
                    <a:pt x="12292208" y="5656368"/>
                  </a:lnTo>
                  <a:close/>
                </a:path>
                <a:path w="20032345" h="5941695">
                  <a:moveTo>
                    <a:pt x="1355225" y="988645"/>
                  </a:moveTo>
                  <a:lnTo>
                    <a:pt x="1348503" y="987751"/>
                  </a:lnTo>
                  <a:lnTo>
                    <a:pt x="1336843" y="996587"/>
                  </a:lnTo>
                  <a:lnTo>
                    <a:pt x="1335949" y="1003307"/>
                  </a:lnTo>
                  <a:lnTo>
                    <a:pt x="1339483" y="1007971"/>
                  </a:lnTo>
                  <a:lnTo>
                    <a:pt x="1340725" y="1009685"/>
                  </a:lnTo>
                  <a:lnTo>
                    <a:pt x="1342252" y="1010731"/>
                  </a:lnTo>
                  <a:lnTo>
                    <a:pt x="1347259" y="1012867"/>
                  </a:lnTo>
                  <a:lnTo>
                    <a:pt x="1351452" y="1012287"/>
                  </a:lnTo>
                  <a:lnTo>
                    <a:pt x="1354403" y="1009994"/>
                  </a:lnTo>
                  <a:lnTo>
                    <a:pt x="1361399" y="1004694"/>
                  </a:lnTo>
                  <a:lnTo>
                    <a:pt x="1362293" y="997973"/>
                  </a:lnTo>
                  <a:lnTo>
                    <a:pt x="1355225" y="988645"/>
                  </a:lnTo>
                  <a:close/>
                </a:path>
                <a:path w="20032345" h="5941695">
                  <a:moveTo>
                    <a:pt x="7228332" y="3463141"/>
                  </a:moveTo>
                  <a:lnTo>
                    <a:pt x="7222038" y="3461246"/>
                  </a:lnTo>
                  <a:lnTo>
                    <a:pt x="7216849" y="3464162"/>
                  </a:lnTo>
                  <a:lnTo>
                    <a:pt x="7211993" y="3467220"/>
                  </a:lnTo>
                  <a:lnTo>
                    <a:pt x="7210098" y="3473514"/>
                  </a:lnTo>
                  <a:lnTo>
                    <a:pt x="7213013" y="3478704"/>
                  </a:lnTo>
                  <a:lnTo>
                    <a:pt x="7214304" y="3481227"/>
                  </a:lnTo>
                  <a:lnTo>
                    <a:pt x="7215404" y="3483274"/>
                  </a:lnTo>
                  <a:lnTo>
                    <a:pt x="7217455" y="3484939"/>
                  </a:lnTo>
                  <a:lnTo>
                    <a:pt x="7222463" y="3487075"/>
                  </a:lnTo>
                  <a:lnTo>
                    <a:pt x="7226037" y="3487021"/>
                  </a:lnTo>
                  <a:lnTo>
                    <a:pt x="7229180" y="3485204"/>
                  </a:lnTo>
                  <a:lnTo>
                    <a:pt x="7234035" y="3482146"/>
                  </a:lnTo>
                  <a:lnTo>
                    <a:pt x="7235931" y="3475853"/>
                  </a:lnTo>
                  <a:lnTo>
                    <a:pt x="7233015" y="3470664"/>
                  </a:lnTo>
                  <a:lnTo>
                    <a:pt x="7231390" y="3467997"/>
                  </a:lnTo>
                  <a:lnTo>
                    <a:pt x="7228332" y="3463141"/>
                  </a:lnTo>
                  <a:close/>
                </a:path>
                <a:path w="20032345" h="5941695">
                  <a:moveTo>
                    <a:pt x="12375424" y="5634258"/>
                  </a:moveTo>
                  <a:lnTo>
                    <a:pt x="12369661" y="5635746"/>
                  </a:lnTo>
                  <a:lnTo>
                    <a:pt x="12366945" y="5636561"/>
                  </a:lnTo>
                  <a:lnTo>
                    <a:pt x="12361182" y="5638047"/>
                  </a:lnTo>
                  <a:lnTo>
                    <a:pt x="12357950" y="5643771"/>
                  </a:lnTo>
                  <a:lnTo>
                    <a:pt x="12359438" y="5649535"/>
                  </a:lnTo>
                  <a:lnTo>
                    <a:pt x="12360443" y="5652725"/>
                  </a:lnTo>
                  <a:lnTo>
                    <a:pt x="12362545" y="5655200"/>
                  </a:lnTo>
                  <a:lnTo>
                    <a:pt x="12367552" y="5657336"/>
                  </a:lnTo>
                  <a:lnTo>
                    <a:pt x="12370174" y="5657665"/>
                  </a:lnTo>
                  <a:lnTo>
                    <a:pt x="12372412" y="5657041"/>
                  </a:lnTo>
                  <a:lnTo>
                    <a:pt x="12375127" y="5656227"/>
                  </a:lnTo>
                  <a:lnTo>
                    <a:pt x="12380891" y="5654739"/>
                  </a:lnTo>
                  <a:lnTo>
                    <a:pt x="12384123" y="5649017"/>
                  </a:lnTo>
                  <a:lnTo>
                    <a:pt x="12381148" y="5637489"/>
                  </a:lnTo>
                  <a:lnTo>
                    <a:pt x="12375424" y="5634258"/>
                  </a:lnTo>
                  <a:close/>
                </a:path>
                <a:path w="20032345" h="5941695">
                  <a:moveTo>
                    <a:pt x="1425000" y="937916"/>
                  </a:moveTo>
                  <a:lnTo>
                    <a:pt x="1418422" y="936689"/>
                  </a:lnTo>
                  <a:lnTo>
                    <a:pt x="1411426" y="941990"/>
                  </a:lnTo>
                  <a:lnTo>
                    <a:pt x="1406428" y="945383"/>
                  </a:lnTo>
                  <a:lnTo>
                    <a:pt x="1405533" y="952103"/>
                  </a:lnTo>
                  <a:lnTo>
                    <a:pt x="1409068" y="956767"/>
                  </a:lnTo>
                  <a:lnTo>
                    <a:pt x="1410310" y="958481"/>
                  </a:lnTo>
                  <a:lnTo>
                    <a:pt x="1411837" y="959527"/>
                  </a:lnTo>
                  <a:lnTo>
                    <a:pt x="1416844" y="961663"/>
                  </a:lnTo>
                  <a:lnTo>
                    <a:pt x="1420561" y="961275"/>
                  </a:lnTo>
                  <a:lnTo>
                    <a:pt x="1423845" y="959125"/>
                  </a:lnTo>
                  <a:lnTo>
                    <a:pt x="1430841" y="953823"/>
                  </a:lnTo>
                  <a:lnTo>
                    <a:pt x="1432069" y="947245"/>
                  </a:lnTo>
                  <a:lnTo>
                    <a:pt x="1425000" y="937916"/>
                  </a:lnTo>
                  <a:close/>
                </a:path>
                <a:path w="20032345" h="5941695">
                  <a:moveTo>
                    <a:pt x="7186221" y="3387966"/>
                  </a:moveTo>
                  <a:lnTo>
                    <a:pt x="7179927" y="3386070"/>
                  </a:lnTo>
                  <a:lnTo>
                    <a:pt x="7169547" y="3391902"/>
                  </a:lnTo>
                  <a:lnTo>
                    <a:pt x="7167968" y="3397147"/>
                  </a:lnTo>
                  <a:lnTo>
                    <a:pt x="7167653" y="3398195"/>
                  </a:lnTo>
                  <a:lnTo>
                    <a:pt x="7170568" y="3403385"/>
                  </a:lnTo>
                  <a:lnTo>
                    <a:pt x="7171859" y="3405908"/>
                  </a:lnTo>
                  <a:lnTo>
                    <a:pt x="7172959" y="3407956"/>
                  </a:lnTo>
                  <a:lnTo>
                    <a:pt x="7175011" y="3409620"/>
                  </a:lnTo>
                  <a:lnTo>
                    <a:pt x="7179684" y="3411614"/>
                  </a:lnTo>
                  <a:lnTo>
                    <a:pt x="7183116" y="3411895"/>
                  </a:lnTo>
                  <a:lnTo>
                    <a:pt x="7186258" y="3410078"/>
                  </a:lnTo>
                  <a:lnTo>
                    <a:pt x="7191448" y="3407163"/>
                  </a:lnTo>
                  <a:lnTo>
                    <a:pt x="7193027" y="3401918"/>
                  </a:lnTo>
                  <a:lnTo>
                    <a:pt x="7193343" y="3400869"/>
                  </a:lnTo>
                  <a:lnTo>
                    <a:pt x="7190427" y="3395678"/>
                  </a:lnTo>
                  <a:lnTo>
                    <a:pt x="7189136" y="3393155"/>
                  </a:lnTo>
                  <a:lnTo>
                    <a:pt x="7186221" y="3387966"/>
                  </a:lnTo>
                  <a:close/>
                </a:path>
                <a:path w="20032345" h="5941695">
                  <a:moveTo>
                    <a:pt x="12458591" y="5611338"/>
                  </a:moveTo>
                  <a:lnTo>
                    <a:pt x="12452826" y="5612824"/>
                  </a:lnTo>
                  <a:lnTo>
                    <a:pt x="12450112" y="5613640"/>
                  </a:lnTo>
                  <a:lnTo>
                    <a:pt x="12444348" y="5615126"/>
                  </a:lnTo>
                  <a:lnTo>
                    <a:pt x="12441118" y="5620850"/>
                  </a:lnTo>
                  <a:lnTo>
                    <a:pt x="12442604" y="5626615"/>
                  </a:lnTo>
                  <a:lnTo>
                    <a:pt x="12443611" y="5629806"/>
                  </a:lnTo>
                  <a:lnTo>
                    <a:pt x="12445711" y="5632280"/>
                  </a:lnTo>
                  <a:lnTo>
                    <a:pt x="12450718" y="5634416"/>
                  </a:lnTo>
                  <a:lnTo>
                    <a:pt x="12453341" y="5634745"/>
                  </a:lnTo>
                  <a:lnTo>
                    <a:pt x="12455580" y="5634122"/>
                  </a:lnTo>
                  <a:lnTo>
                    <a:pt x="12458295" y="5633308"/>
                  </a:lnTo>
                  <a:lnTo>
                    <a:pt x="12464059" y="5631820"/>
                  </a:lnTo>
                  <a:lnTo>
                    <a:pt x="12467288" y="5626096"/>
                  </a:lnTo>
                  <a:lnTo>
                    <a:pt x="12464315" y="5614568"/>
                  </a:lnTo>
                  <a:lnTo>
                    <a:pt x="12458591" y="5611338"/>
                  </a:lnTo>
                  <a:close/>
                </a:path>
                <a:path w="20032345" h="5941695">
                  <a:moveTo>
                    <a:pt x="7144585" y="3312597"/>
                  </a:moveTo>
                  <a:lnTo>
                    <a:pt x="7137957" y="3310560"/>
                  </a:lnTo>
                  <a:lnTo>
                    <a:pt x="7132768" y="3313475"/>
                  </a:lnTo>
                  <a:lnTo>
                    <a:pt x="7127721" y="3316058"/>
                  </a:lnTo>
                  <a:lnTo>
                    <a:pt x="7125898" y="3321988"/>
                  </a:lnTo>
                  <a:lnTo>
                    <a:pt x="7125683" y="3322686"/>
                  </a:lnTo>
                  <a:lnTo>
                    <a:pt x="7128599" y="3327875"/>
                  </a:lnTo>
                  <a:lnTo>
                    <a:pt x="7129890" y="3330399"/>
                  </a:lnTo>
                  <a:lnTo>
                    <a:pt x="7130989" y="3332446"/>
                  </a:lnTo>
                  <a:lnTo>
                    <a:pt x="7133041" y="3334111"/>
                  </a:lnTo>
                  <a:lnTo>
                    <a:pt x="7138048" y="3336247"/>
                  </a:lnTo>
                  <a:lnTo>
                    <a:pt x="7141289" y="3336050"/>
                  </a:lnTo>
                  <a:lnTo>
                    <a:pt x="7144289" y="3334567"/>
                  </a:lnTo>
                  <a:lnTo>
                    <a:pt x="7149336" y="3331986"/>
                  </a:lnTo>
                  <a:lnTo>
                    <a:pt x="7151159" y="3326056"/>
                  </a:lnTo>
                  <a:lnTo>
                    <a:pt x="7151373" y="3325358"/>
                  </a:lnTo>
                  <a:lnTo>
                    <a:pt x="7148458" y="3320168"/>
                  </a:lnTo>
                  <a:lnTo>
                    <a:pt x="7144585" y="3312597"/>
                  </a:lnTo>
                  <a:close/>
                </a:path>
                <a:path w="20032345" h="5941695">
                  <a:moveTo>
                    <a:pt x="1495587" y="887140"/>
                  </a:moveTo>
                  <a:lnTo>
                    <a:pt x="1489008" y="885912"/>
                  </a:lnTo>
                  <a:lnTo>
                    <a:pt x="1484010" y="889304"/>
                  </a:lnTo>
                  <a:lnTo>
                    <a:pt x="1477015" y="894605"/>
                  </a:lnTo>
                  <a:lnTo>
                    <a:pt x="1475854" y="900819"/>
                  </a:lnTo>
                  <a:lnTo>
                    <a:pt x="1475786" y="901183"/>
                  </a:lnTo>
                  <a:lnTo>
                    <a:pt x="1479178" y="906182"/>
                  </a:lnTo>
                  <a:lnTo>
                    <a:pt x="1480086" y="907753"/>
                  </a:lnTo>
                  <a:lnTo>
                    <a:pt x="1481947" y="908941"/>
                  </a:lnTo>
                  <a:lnTo>
                    <a:pt x="1487288" y="911220"/>
                  </a:lnTo>
                  <a:lnTo>
                    <a:pt x="1491005" y="910832"/>
                  </a:lnTo>
                  <a:lnTo>
                    <a:pt x="1494289" y="908682"/>
                  </a:lnTo>
                  <a:lnTo>
                    <a:pt x="1501286" y="903381"/>
                  </a:lnTo>
                  <a:lnTo>
                    <a:pt x="1502445" y="897167"/>
                  </a:lnTo>
                  <a:lnTo>
                    <a:pt x="1502513" y="896802"/>
                  </a:lnTo>
                  <a:lnTo>
                    <a:pt x="1499122" y="891803"/>
                  </a:lnTo>
                  <a:lnTo>
                    <a:pt x="1495587" y="887140"/>
                  </a:lnTo>
                  <a:close/>
                </a:path>
                <a:path w="20032345" h="5941695">
                  <a:moveTo>
                    <a:pt x="12541758" y="5588417"/>
                  </a:moveTo>
                  <a:lnTo>
                    <a:pt x="12535994" y="5589905"/>
                  </a:lnTo>
                  <a:lnTo>
                    <a:pt x="12533279" y="5590719"/>
                  </a:lnTo>
                  <a:lnTo>
                    <a:pt x="12527515" y="5592207"/>
                  </a:lnTo>
                  <a:lnTo>
                    <a:pt x="12524284" y="5597931"/>
                  </a:lnTo>
                  <a:lnTo>
                    <a:pt x="12525771" y="5603694"/>
                  </a:lnTo>
                  <a:lnTo>
                    <a:pt x="12526778" y="5606886"/>
                  </a:lnTo>
                  <a:lnTo>
                    <a:pt x="12528879" y="5609361"/>
                  </a:lnTo>
                  <a:lnTo>
                    <a:pt x="12531883" y="5610642"/>
                  </a:lnTo>
                  <a:lnTo>
                    <a:pt x="12531741" y="5610975"/>
                  </a:lnTo>
                  <a:lnTo>
                    <a:pt x="12533744" y="5611829"/>
                  </a:lnTo>
                  <a:lnTo>
                    <a:pt x="12536507" y="5611825"/>
                  </a:lnTo>
                  <a:lnTo>
                    <a:pt x="12538746" y="5611202"/>
                  </a:lnTo>
                  <a:lnTo>
                    <a:pt x="12541461" y="5610387"/>
                  </a:lnTo>
                  <a:lnTo>
                    <a:pt x="12547225" y="5608900"/>
                  </a:lnTo>
                  <a:lnTo>
                    <a:pt x="12550456" y="5603176"/>
                  </a:lnTo>
                  <a:lnTo>
                    <a:pt x="12547482" y="5591648"/>
                  </a:lnTo>
                  <a:lnTo>
                    <a:pt x="12541758" y="5588417"/>
                  </a:lnTo>
                  <a:close/>
                </a:path>
                <a:path w="20032345" h="5941695">
                  <a:moveTo>
                    <a:pt x="7103234" y="3236563"/>
                  </a:moveTo>
                  <a:lnTo>
                    <a:pt x="7096607" y="3234525"/>
                  </a:lnTo>
                  <a:lnTo>
                    <a:pt x="7091417" y="3237440"/>
                  </a:lnTo>
                  <a:lnTo>
                    <a:pt x="7086371" y="3240022"/>
                  </a:lnTo>
                  <a:lnTo>
                    <a:pt x="7084547" y="3245953"/>
                  </a:lnTo>
                  <a:lnTo>
                    <a:pt x="7084333" y="3246651"/>
                  </a:lnTo>
                  <a:lnTo>
                    <a:pt x="7087249" y="3251840"/>
                  </a:lnTo>
                  <a:lnTo>
                    <a:pt x="7088539" y="3254364"/>
                  </a:lnTo>
                  <a:lnTo>
                    <a:pt x="7089639" y="3256410"/>
                  </a:lnTo>
                  <a:lnTo>
                    <a:pt x="7091691" y="3258075"/>
                  </a:lnTo>
                  <a:lnTo>
                    <a:pt x="7096699" y="3260211"/>
                  </a:lnTo>
                  <a:lnTo>
                    <a:pt x="7099939" y="3260015"/>
                  </a:lnTo>
                  <a:lnTo>
                    <a:pt x="7102938" y="3258533"/>
                  </a:lnTo>
                  <a:lnTo>
                    <a:pt x="7107985" y="3255951"/>
                  </a:lnTo>
                  <a:lnTo>
                    <a:pt x="7109809" y="3250020"/>
                  </a:lnTo>
                  <a:lnTo>
                    <a:pt x="7110023" y="3249324"/>
                  </a:lnTo>
                  <a:lnTo>
                    <a:pt x="7107107" y="3244133"/>
                  </a:lnTo>
                  <a:lnTo>
                    <a:pt x="7103234" y="3236563"/>
                  </a:lnTo>
                  <a:close/>
                </a:path>
                <a:path w="20032345" h="5941695">
                  <a:moveTo>
                    <a:pt x="12624542" y="5564545"/>
                  </a:moveTo>
                  <a:lnTo>
                    <a:pt x="12618778" y="5566033"/>
                  </a:lnTo>
                  <a:lnTo>
                    <a:pt x="12610633" y="5568476"/>
                  </a:lnTo>
                  <a:lnTo>
                    <a:pt x="12607402" y="5574201"/>
                  </a:lnTo>
                  <a:lnTo>
                    <a:pt x="12608889" y="5579964"/>
                  </a:lnTo>
                  <a:lnTo>
                    <a:pt x="12609896" y="5583155"/>
                  </a:lnTo>
                  <a:lnTo>
                    <a:pt x="12611997" y="5585630"/>
                  </a:lnTo>
                  <a:lnTo>
                    <a:pt x="12617004" y="5587766"/>
                  </a:lnTo>
                  <a:lnTo>
                    <a:pt x="12619768" y="5587760"/>
                  </a:lnTo>
                  <a:lnTo>
                    <a:pt x="12622007" y="5587137"/>
                  </a:lnTo>
                  <a:lnTo>
                    <a:pt x="12630151" y="5584694"/>
                  </a:lnTo>
                  <a:lnTo>
                    <a:pt x="12633382" y="5578970"/>
                  </a:lnTo>
                  <a:lnTo>
                    <a:pt x="12631895" y="5573207"/>
                  </a:lnTo>
                  <a:lnTo>
                    <a:pt x="12630266" y="5567776"/>
                  </a:lnTo>
                  <a:lnTo>
                    <a:pt x="12624542" y="5564545"/>
                  </a:lnTo>
                  <a:close/>
                </a:path>
                <a:path w="20032345" h="5941695">
                  <a:moveTo>
                    <a:pt x="1566556" y="837315"/>
                  </a:moveTo>
                  <a:lnTo>
                    <a:pt x="1559978" y="836088"/>
                  </a:lnTo>
                  <a:lnTo>
                    <a:pt x="1554980" y="839480"/>
                  </a:lnTo>
                  <a:lnTo>
                    <a:pt x="1552648" y="841246"/>
                  </a:lnTo>
                  <a:lnTo>
                    <a:pt x="1547650" y="844638"/>
                  </a:lnTo>
                  <a:lnTo>
                    <a:pt x="1546422" y="851216"/>
                  </a:lnTo>
                  <a:lnTo>
                    <a:pt x="1549814" y="856215"/>
                  </a:lnTo>
                  <a:lnTo>
                    <a:pt x="1550913" y="858262"/>
                  </a:lnTo>
                  <a:lnTo>
                    <a:pt x="1552774" y="859451"/>
                  </a:lnTo>
                  <a:lnTo>
                    <a:pt x="1557781" y="861587"/>
                  </a:lnTo>
                  <a:lnTo>
                    <a:pt x="1561498" y="861199"/>
                  </a:lnTo>
                  <a:lnTo>
                    <a:pt x="1564782" y="859048"/>
                  </a:lnTo>
                  <a:lnTo>
                    <a:pt x="1567115" y="857281"/>
                  </a:lnTo>
                  <a:lnTo>
                    <a:pt x="1572112" y="853890"/>
                  </a:lnTo>
                  <a:lnTo>
                    <a:pt x="1573340" y="847311"/>
                  </a:lnTo>
                  <a:lnTo>
                    <a:pt x="1566556" y="837315"/>
                  </a:lnTo>
                  <a:close/>
                </a:path>
                <a:path w="20032345" h="5941695">
                  <a:moveTo>
                    <a:pt x="7061884" y="3160528"/>
                  </a:moveTo>
                  <a:lnTo>
                    <a:pt x="7055256" y="3158490"/>
                  </a:lnTo>
                  <a:lnTo>
                    <a:pt x="7050067" y="3161406"/>
                  </a:lnTo>
                  <a:lnTo>
                    <a:pt x="7045020" y="3163988"/>
                  </a:lnTo>
                  <a:lnTo>
                    <a:pt x="7043196" y="3169917"/>
                  </a:lnTo>
                  <a:lnTo>
                    <a:pt x="7042982" y="3170615"/>
                  </a:lnTo>
                  <a:lnTo>
                    <a:pt x="7045898" y="3175804"/>
                  </a:lnTo>
                  <a:lnTo>
                    <a:pt x="7047188" y="3178328"/>
                  </a:lnTo>
                  <a:lnTo>
                    <a:pt x="7048288" y="3180375"/>
                  </a:lnTo>
                  <a:lnTo>
                    <a:pt x="7050340" y="3182040"/>
                  </a:lnTo>
                  <a:lnTo>
                    <a:pt x="7055348" y="3184176"/>
                  </a:lnTo>
                  <a:lnTo>
                    <a:pt x="7058588" y="3183980"/>
                  </a:lnTo>
                  <a:lnTo>
                    <a:pt x="7061588" y="3182497"/>
                  </a:lnTo>
                  <a:lnTo>
                    <a:pt x="7066635" y="3179915"/>
                  </a:lnTo>
                  <a:lnTo>
                    <a:pt x="7068458" y="3173986"/>
                  </a:lnTo>
                  <a:lnTo>
                    <a:pt x="7068673" y="3173289"/>
                  </a:lnTo>
                  <a:lnTo>
                    <a:pt x="7065757" y="3168099"/>
                  </a:lnTo>
                  <a:lnTo>
                    <a:pt x="7061884" y="3160528"/>
                  </a:lnTo>
                  <a:close/>
                </a:path>
                <a:path w="20032345" h="5941695">
                  <a:moveTo>
                    <a:pt x="12707660" y="5540815"/>
                  </a:moveTo>
                  <a:lnTo>
                    <a:pt x="12701896" y="5542302"/>
                  </a:lnTo>
                  <a:lnTo>
                    <a:pt x="12693752" y="5544746"/>
                  </a:lnTo>
                  <a:lnTo>
                    <a:pt x="12690520" y="5550470"/>
                  </a:lnTo>
                  <a:lnTo>
                    <a:pt x="12692007" y="5556235"/>
                  </a:lnTo>
                  <a:lnTo>
                    <a:pt x="12693014" y="5559425"/>
                  </a:lnTo>
                  <a:lnTo>
                    <a:pt x="12695113" y="5561899"/>
                  </a:lnTo>
                  <a:lnTo>
                    <a:pt x="12700122" y="5564036"/>
                  </a:lnTo>
                  <a:lnTo>
                    <a:pt x="12702886" y="5564031"/>
                  </a:lnTo>
                  <a:lnTo>
                    <a:pt x="12705125" y="5563408"/>
                  </a:lnTo>
                  <a:lnTo>
                    <a:pt x="12713269" y="5560963"/>
                  </a:lnTo>
                  <a:lnTo>
                    <a:pt x="12716501" y="5555241"/>
                  </a:lnTo>
                  <a:lnTo>
                    <a:pt x="12715013" y="5549476"/>
                  </a:lnTo>
                  <a:lnTo>
                    <a:pt x="12713384" y="5544046"/>
                  </a:lnTo>
                  <a:lnTo>
                    <a:pt x="12707660" y="5540815"/>
                  </a:lnTo>
                  <a:close/>
                </a:path>
                <a:path w="20032345" h="5941695">
                  <a:moveTo>
                    <a:pt x="1637909" y="788443"/>
                  </a:moveTo>
                  <a:lnTo>
                    <a:pt x="1631330" y="787215"/>
                  </a:lnTo>
                  <a:lnTo>
                    <a:pt x="1626332" y="790607"/>
                  </a:lnTo>
                  <a:lnTo>
                    <a:pt x="1624000" y="792374"/>
                  </a:lnTo>
                  <a:lnTo>
                    <a:pt x="1619002" y="795766"/>
                  </a:lnTo>
                  <a:lnTo>
                    <a:pt x="1625795" y="811291"/>
                  </a:lnTo>
                  <a:lnTo>
                    <a:pt x="1625938" y="810956"/>
                  </a:lnTo>
                  <a:lnTo>
                    <a:pt x="1629276" y="812380"/>
                  </a:lnTo>
                  <a:lnTo>
                    <a:pt x="1632850" y="812327"/>
                  </a:lnTo>
                  <a:lnTo>
                    <a:pt x="1636134" y="810177"/>
                  </a:lnTo>
                  <a:lnTo>
                    <a:pt x="1638467" y="808409"/>
                  </a:lnTo>
                  <a:lnTo>
                    <a:pt x="1643465" y="805017"/>
                  </a:lnTo>
                  <a:lnTo>
                    <a:pt x="1644693" y="798439"/>
                  </a:lnTo>
                  <a:lnTo>
                    <a:pt x="1637909" y="788443"/>
                  </a:lnTo>
                  <a:close/>
                </a:path>
                <a:path w="20032345" h="5941695">
                  <a:moveTo>
                    <a:pt x="7021486" y="3084110"/>
                  </a:moveTo>
                  <a:lnTo>
                    <a:pt x="7014858" y="3082073"/>
                  </a:lnTo>
                  <a:lnTo>
                    <a:pt x="7009669" y="3084988"/>
                  </a:lnTo>
                  <a:lnTo>
                    <a:pt x="7004288" y="3087427"/>
                  </a:lnTo>
                  <a:lnTo>
                    <a:pt x="7002357" y="3093706"/>
                  </a:lnTo>
                  <a:lnTo>
                    <a:pt x="7002251" y="3094054"/>
                  </a:lnTo>
                  <a:lnTo>
                    <a:pt x="7005166" y="3099244"/>
                  </a:lnTo>
                  <a:lnTo>
                    <a:pt x="7006457" y="3101768"/>
                  </a:lnTo>
                  <a:lnTo>
                    <a:pt x="7007414" y="3104149"/>
                  </a:lnTo>
                  <a:lnTo>
                    <a:pt x="7009466" y="3105814"/>
                  </a:lnTo>
                  <a:lnTo>
                    <a:pt x="7014473" y="3107950"/>
                  </a:lnTo>
                  <a:lnTo>
                    <a:pt x="7017714" y="3107754"/>
                  </a:lnTo>
                  <a:lnTo>
                    <a:pt x="7020713" y="3106271"/>
                  </a:lnTo>
                  <a:lnTo>
                    <a:pt x="7026094" y="3103832"/>
                  </a:lnTo>
                  <a:lnTo>
                    <a:pt x="7028025" y="3097553"/>
                  </a:lnTo>
                  <a:lnTo>
                    <a:pt x="7028132" y="3097204"/>
                  </a:lnTo>
                  <a:lnTo>
                    <a:pt x="7025216" y="3092014"/>
                  </a:lnTo>
                  <a:lnTo>
                    <a:pt x="7023925" y="3089491"/>
                  </a:lnTo>
                  <a:lnTo>
                    <a:pt x="7021486" y="3084110"/>
                  </a:lnTo>
                  <a:close/>
                </a:path>
                <a:path w="20032345" h="5941695">
                  <a:moveTo>
                    <a:pt x="12790444" y="5516943"/>
                  </a:moveTo>
                  <a:lnTo>
                    <a:pt x="12784681" y="5518430"/>
                  </a:lnTo>
                  <a:lnTo>
                    <a:pt x="12776536" y="5520874"/>
                  </a:lnTo>
                  <a:lnTo>
                    <a:pt x="12773305" y="5526598"/>
                  </a:lnTo>
                  <a:lnTo>
                    <a:pt x="12774791" y="5532361"/>
                  </a:lnTo>
                  <a:lnTo>
                    <a:pt x="12775798" y="5535553"/>
                  </a:lnTo>
                  <a:lnTo>
                    <a:pt x="12777899" y="5538028"/>
                  </a:lnTo>
                  <a:lnTo>
                    <a:pt x="12782905" y="5540163"/>
                  </a:lnTo>
                  <a:lnTo>
                    <a:pt x="12785670" y="5540159"/>
                  </a:lnTo>
                  <a:lnTo>
                    <a:pt x="12787909" y="5539535"/>
                  </a:lnTo>
                  <a:lnTo>
                    <a:pt x="12796054" y="5537091"/>
                  </a:lnTo>
                  <a:lnTo>
                    <a:pt x="12799285" y="5531367"/>
                  </a:lnTo>
                  <a:lnTo>
                    <a:pt x="12797797" y="5525603"/>
                  </a:lnTo>
                  <a:lnTo>
                    <a:pt x="12796168" y="5520174"/>
                  </a:lnTo>
                  <a:lnTo>
                    <a:pt x="12790444" y="5516943"/>
                  </a:lnTo>
                  <a:close/>
                </a:path>
                <a:path w="20032345" h="5941695">
                  <a:moveTo>
                    <a:pt x="6980612" y="3007884"/>
                  </a:moveTo>
                  <a:lnTo>
                    <a:pt x="6974127" y="3005512"/>
                  </a:lnTo>
                  <a:lnTo>
                    <a:pt x="6968937" y="3008428"/>
                  </a:lnTo>
                  <a:lnTo>
                    <a:pt x="6963890" y="3011010"/>
                  </a:lnTo>
                  <a:lnTo>
                    <a:pt x="6961643" y="3017154"/>
                  </a:lnTo>
                  <a:lnTo>
                    <a:pt x="6961518" y="3017494"/>
                  </a:lnTo>
                  <a:lnTo>
                    <a:pt x="6964433" y="3022684"/>
                  </a:lnTo>
                  <a:lnTo>
                    <a:pt x="6967017" y="3027731"/>
                  </a:lnTo>
                  <a:lnTo>
                    <a:pt x="6968734" y="3029253"/>
                  </a:lnTo>
                  <a:lnTo>
                    <a:pt x="6973742" y="3031389"/>
                  </a:lnTo>
                  <a:lnTo>
                    <a:pt x="6976982" y="3031192"/>
                  </a:lnTo>
                  <a:lnTo>
                    <a:pt x="6979981" y="3029711"/>
                  </a:lnTo>
                  <a:lnTo>
                    <a:pt x="6985362" y="3027271"/>
                  </a:lnTo>
                  <a:lnTo>
                    <a:pt x="6987293" y="3020993"/>
                  </a:lnTo>
                  <a:lnTo>
                    <a:pt x="6987400" y="3020644"/>
                  </a:lnTo>
                  <a:lnTo>
                    <a:pt x="6984485" y="3015454"/>
                  </a:lnTo>
                  <a:lnTo>
                    <a:pt x="6980612" y="3007884"/>
                  </a:lnTo>
                  <a:close/>
                </a:path>
                <a:path w="20032345" h="5941695">
                  <a:moveTo>
                    <a:pt x="1710502" y="741284"/>
                  </a:moveTo>
                  <a:lnTo>
                    <a:pt x="1704067" y="739723"/>
                  </a:lnTo>
                  <a:lnTo>
                    <a:pt x="1699069" y="743115"/>
                  </a:lnTo>
                  <a:lnTo>
                    <a:pt x="1696403" y="744739"/>
                  </a:lnTo>
                  <a:lnTo>
                    <a:pt x="1691405" y="748131"/>
                  </a:lnTo>
                  <a:lnTo>
                    <a:pt x="1689843" y="754568"/>
                  </a:lnTo>
                  <a:lnTo>
                    <a:pt x="1693235" y="759565"/>
                  </a:lnTo>
                  <a:lnTo>
                    <a:pt x="1694477" y="761279"/>
                  </a:lnTo>
                  <a:lnTo>
                    <a:pt x="1695861" y="762659"/>
                  </a:lnTo>
                  <a:lnTo>
                    <a:pt x="1701202" y="764937"/>
                  </a:lnTo>
                  <a:lnTo>
                    <a:pt x="1704776" y="764883"/>
                  </a:lnTo>
                  <a:lnTo>
                    <a:pt x="1708060" y="762734"/>
                  </a:lnTo>
                  <a:lnTo>
                    <a:pt x="1710727" y="761108"/>
                  </a:lnTo>
                  <a:lnTo>
                    <a:pt x="1715725" y="757717"/>
                  </a:lnTo>
                  <a:lnTo>
                    <a:pt x="1717286" y="751280"/>
                  </a:lnTo>
                  <a:lnTo>
                    <a:pt x="1710502" y="741284"/>
                  </a:lnTo>
                  <a:close/>
                </a:path>
                <a:path w="20032345" h="5941695">
                  <a:moveTo>
                    <a:pt x="12873704" y="5492878"/>
                  </a:moveTo>
                  <a:lnTo>
                    <a:pt x="12867941" y="5494366"/>
                  </a:lnTo>
                  <a:lnTo>
                    <a:pt x="12859795" y="5496809"/>
                  </a:lnTo>
                  <a:lnTo>
                    <a:pt x="12856565" y="5502534"/>
                  </a:lnTo>
                  <a:lnTo>
                    <a:pt x="12858051" y="5508297"/>
                  </a:lnTo>
                  <a:lnTo>
                    <a:pt x="12859058" y="5511489"/>
                  </a:lnTo>
                  <a:lnTo>
                    <a:pt x="12861159" y="5513962"/>
                  </a:lnTo>
                  <a:lnTo>
                    <a:pt x="12866167" y="5516099"/>
                  </a:lnTo>
                  <a:lnTo>
                    <a:pt x="12868930" y="5516095"/>
                  </a:lnTo>
                  <a:lnTo>
                    <a:pt x="12871169" y="5515471"/>
                  </a:lnTo>
                  <a:lnTo>
                    <a:pt x="12873885" y="5514657"/>
                  </a:lnTo>
                  <a:lnTo>
                    <a:pt x="12879648" y="5513170"/>
                  </a:lnTo>
                  <a:lnTo>
                    <a:pt x="12882544" y="5507303"/>
                  </a:lnTo>
                  <a:lnTo>
                    <a:pt x="12879570" y="5495775"/>
                  </a:lnTo>
                  <a:lnTo>
                    <a:pt x="12873704" y="5492878"/>
                  </a:lnTo>
                  <a:close/>
                </a:path>
                <a:path w="20032345" h="5941695">
                  <a:moveTo>
                    <a:pt x="6940547" y="2931608"/>
                  </a:moveTo>
                  <a:lnTo>
                    <a:pt x="6934063" y="2929237"/>
                  </a:lnTo>
                  <a:lnTo>
                    <a:pt x="6928874" y="2932152"/>
                  </a:lnTo>
                  <a:lnTo>
                    <a:pt x="6923826" y="2934735"/>
                  </a:lnTo>
                  <a:lnTo>
                    <a:pt x="6921579" y="2940877"/>
                  </a:lnTo>
                  <a:lnTo>
                    <a:pt x="6921454" y="2941219"/>
                  </a:lnTo>
                  <a:lnTo>
                    <a:pt x="6924369" y="2946409"/>
                  </a:lnTo>
                  <a:lnTo>
                    <a:pt x="6926952" y="2951455"/>
                  </a:lnTo>
                  <a:lnTo>
                    <a:pt x="6928670" y="2952977"/>
                  </a:lnTo>
                  <a:lnTo>
                    <a:pt x="6933677" y="2955114"/>
                  </a:lnTo>
                  <a:lnTo>
                    <a:pt x="6936917" y="2954917"/>
                  </a:lnTo>
                  <a:lnTo>
                    <a:pt x="6939917" y="2953435"/>
                  </a:lnTo>
                  <a:lnTo>
                    <a:pt x="6944965" y="2950853"/>
                  </a:lnTo>
                  <a:lnTo>
                    <a:pt x="6947212" y="2944710"/>
                  </a:lnTo>
                  <a:lnTo>
                    <a:pt x="6947336" y="2944369"/>
                  </a:lnTo>
                  <a:lnTo>
                    <a:pt x="6944421" y="2939179"/>
                  </a:lnTo>
                  <a:lnTo>
                    <a:pt x="6940547" y="2931608"/>
                  </a:lnTo>
                  <a:close/>
                </a:path>
                <a:path w="20032345" h="5941695">
                  <a:moveTo>
                    <a:pt x="12956630" y="5468672"/>
                  </a:moveTo>
                  <a:lnTo>
                    <a:pt x="12950867" y="5470160"/>
                  </a:lnTo>
                  <a:lnTo>
                    <a:pt x="12948153" y="5470974"/>
                  </a:lnTo>
                  <a:lnTo>
                    <a:pt x="12942388" y="5472461"/>
                  </a:lnTo>
                  <a:lnTo>
                    <a:pt x="12939491" y="5478327"/>
                  </a:lnTo>
                  <a:lnTo>
                    <a:pt x="12940979" y="5484092"/>
                  </a:lnTo>
                  <a:lnTo>
                    <a:pt x="12941984" y="5487283"/>
                  </a:lnTo>
                  <a:lnTo>
                    <a:pt x="12944086" y="5489757"/>
                  </a:lnTo>
                  <a:lnTo>
                    <a:pt x="12949093" y="5491893"/>
                  </a:lnTo>
                  <a:lnTo>
                    <a:pt x="12951715" y="5492223"/>
                  </a:lnTo>
                  <a:lnTo>
                    <a:pt x="12954095" y="5491265"/>
                  </a:lnTo>
                  <a:lnTo>
                    <a:pt x="12962240" y="5488821"/>
                  </a:lnTo>
                  <a:lnTo>
                    <a:pt x="12965471" y="5483097"/>
                  </a:lnTo>
                  <a:lnTo>
                    <a:pt x="12963985" y="5477333"/>
                  </a:lnTo>
                  <a:lnTo>
                    <a:pt x="12962356" y="5471903"/>
                  </a:lnTo>
                  <a:lnTo>
                    <a:pt x="12956630" y="5468672"/>
                  </a:lnTo>
                  <a:close/>
                </a:path>
                <a:path w="20032345" h="5941695">
                  <a:moveTo>
                    <a:pt x="1783097" y="694125"/>
                  </a:moveTo>
                  <a:lnTo>
                    <a:pt x="1776184" y="692755"/>
                  </a:lnTo>
                  <a:lnTo>
                    <a:pt x="1771328" y="695814"/>
                  </a:lnTo>
                  <a:lnTo>
                    <a:pt x="1768663" y="697438"/>
                  </a:lnTo>
                  <a:lnTo>
                    <a:pt x="1763807" y="700496"/>
                  </a:lnTo>
                  <a:lnTo>
                    <a:pt x="1762437" y="707409"/>
                  </a:lnTo>
                  <a:lnTo>
                    <a:pt x="1765495" y="712265"/>
                  </a:lnTo>
                  <a:lnTo>
                    <a:pt x="1766737" y="713977"/>
                  </a:lnTo>
                  <a:lnTo>
                    <a:pt x="1768455" y="715500"/>
                  </a:lnTo>
                  <a:lnTo>
                    <a:pt x="1773463" y="717636"/>
                  </a:lnTo>
                  <a:lnTo>
                    <a:pt x="1777179" y="717249"/>
                  </a:lnTo>
                  <a:lnTo>
                    <a:pt x="1780321" y="715432"/>
                  </a:lnTo>
                  <a:lnTo>
                    <a:pt x="1782988" y="713807"/>
                  </a:lnTo>
                  <a:lnTo>
                    <a:pt x="1787843" y="710749"/>
                  </a:lnTo>
                  <a:lnTo>
                    <a:pt x="1789213" y="703838"/>
                  </a:lnTo>
                  <a:lnTo>
                    <a:pt x="1783097" y="694125"/>
                  </a:lnTo>
                  <a:close/>
                </a:path>
                <a:path w="20032345" h="5941695">
                  <a:moveTo>
                    <a:pt x="6901245" y="2854474"/>
                  </a:moveTo>
                  <a:lnTo>
                    <a:pt x="6894759" y="2852102"/>
                  </a:lnTo>
                  <a:lnTo>
                    <a:pt x="6884380" y="2857933"/>
                  </a:lnTo>
                  <a:lnTo>
                    <a:pt x="6882259" y="2863735"/>
                  </a:lnTo>
                  <a:lnTo>
                    <a:pt x="6882009" y="2864418"/>
                  </a:lnTo>
                  <a:lnTo>
                    <a:pt x="6884924" y="2869608"/>
                  </a:lnTo>
                  <a:lnTo>
                    <a:pt x="6887506" y="2874655"/>
                  </a:lnTo>
                  <a:lnTo>
                    <a:pt x="6889224" y="2876177"/>
                  </a:lnTo>
                  <a:lnTo>
                    <a:pt x="6894566" y="2878455"/>
                  </a:lnTo>
                  <a:lnTo>
                    <a:pt x="6897806" y="2878259"/>
                  </a:lnTo>
                  <a:lnTo>
                    <a:pt x="6900806" y="2876776"/>
                  </a:lnTo>
                  <a:lnTo>
                    <a:pt x="6905996" y="2873861"/>
                  </a:lnTo>
                  <a:lnTo>
                    <a:pt x="6908118" y="2868058"/>
                  </a:lnTo>
                  <a:lnTo>
                    <a:pt x="6908367" y="2867376"/>
                  </a:lnTo>
                  <a:lnTo>
                    <a:pt x="6905451" y="2862186"/>
                  </a:lnTo>
                  <a:lnTo>
                    <a:pt x="6904160" y="2859663"/>
                  </a:lnTo>
                  <a:lnTo>
                    <a:pt x="6901245" y="2854474"/>
                  </a:lnTo>
                  <a:close/>
                </a:path>
                <a:path w="20032345" h="5941695">
                  <a:moveTo>
                    <a:pt x="13039700" y="5444132"/>
                  </a:moveTo>
                  <a:lnTo>
                    <a:pt x="13033935" y="5445620"/>
                  </a:lnTo>
                  <a:lnTo>
                    <a:pt x="13031221" y="5446434"/>
                  </a:lnTo>
                  <a:lnTo>
                    <a:pt x="13025457" y="5447922"/>
                  </a:lnTo>
                  <a:lnTo>
                    <a:pt x="13022560" y="5453786"/>
                  </a:lnTo>
                  <a:lnTo>
                    <a:pt x="13024048" y="5459550"/>
                  </a:lnTo>
                  <a:lnTo>
                    <a:pt x="13025053" y="5462742"/>
                  </a:lnTo>
                  <a:lnTo>
                    <a:pt x="13027154" y="5465217"/>
                  </a:lnTo>
                  <a:lnTo>
                    <a:pt x="13032161" y="5467352"/>
                  </a:lnTo>
                  <a:lnTo>
                    <a:pt x="13034784" y="5467682"/>
                  </a:lnTo>
                  <a:lnTo>
                    <a:pt x="13037165" y="5466724"/>
                  </a:lnTo>
                  <a:lnTo>
                    <a:pt x="13039879" y="5465910"/>
                  </a:lnTo>
                  <a:lnTo>
                    <a:pt x="13045643" y="5464422"/>
                  </a:lnTo>
                  <a:lnTo>
                    <a:pt x="13048541" y="5458556"/>
                  </a:lnTo>
                  <a:lnTo>
                    <a:pt x="13045566" y="5447029"/>
                  </a:lnTo>
                  <a:lnTo>
                    <a:pt x="13039700" y="5444132"/>
                  </a:lnTo>
                  <a:close/>
                </a:path>
                <a:path w="20032345" h="5941695">
                  <a:moveTo>
                    <a:pt x="1856933" y="648681"/>
                  </a:moveTo>
                  <a:lnTo>
                    <a:pt x="1850163" y="646977"/>
                  </a:lnTo>
                  <a:lnTo>
                    <a:pt x="1845307" y="650035"/>
                  </a:lnTo>
                  <a:lnTo>
                    <a:pt x="1842642" y="651659"/>
                  </a:lnTo>
                  <a:lnTo>
                    <a:pt x="1837786" y="654718"/>
                  </a:lnTo>
                  <a:lnTo>
                    <a:pt x="1836082" y="661487"/>
                  </a:lnTo>
                  <a:lnTo>
                    <a:pt x="1839140" y="666343"/>
                  </a:lnTo>
                  <a:lnTo>
                    <a:pt x="1840382" y="668057"/>
                  </a:lnTo>
                  <a:lnTo>
                    <a:pt x="1842100" y="669579"/>
                  </a:lnTo>
                  <a:lnTo>
                    <a:pt x="1847107" y="671715"/>
                  </a:lnTo>
                  <a:lnTo>
                    <a:pt x="1850681" y="671661"/>
                  </a:lnTo>
                  <a:lnTo>
                    <a:pt x="1853823" y="669844"/>
                  </a:lnTo>
                  <a:lnTo>
                    <a:pt x="1856489" y="668220"/>
                  </a:lnTo>
                  <a:lnTo>
                    <a:pt x="1861345" y="665162"/>
                  </a:lnTo>
                  <a:lnTo>
                    <a:pt x="1863050" y="658391"/>
                  </a:lnTo>
                  <a:lnTo>
                    <a:pt x="1856933" y="648681"/>
                  </a:lnTo>
                  <a:close/>
                </a:path>
                <a:path w="20032345" h="5941695">
                  <a:moveTo>
                    <a:pt x="6861941" y="2777339"/>
                  </a:moveTo>
                  <a:lnTo>
                    <a:pt x="6855314" y="2775301"/>
                  </a:lnTo>
                  <a:lnTo>
                    <a:pt x="6850267" y="2777883"/>
                  </a:lnTo>
                  <a:lnTo>
                    <a:pt x="6845077" y="2780798"/>
                  </a:lnTo>
                  <a:lnTo>
                    <a:pt x="6843253" y="2786728"/>
                  </a:lnTo>
                  <a:lnTo>
                    <a:pt x="6843039" y="2787426"/>
                  </a:lnTo>
                  <a:lnTo>
                    <a:pt x="6848204" y="2797521"/>
                  </a:lnTo>
                  <a:lnTo>
                    <a:pt x="6849920" y="2799042"/>
                  </a:lnTo>
                  <a:lnTo>
                    <a:pt x="6852258" y="2800039"/>
                  </a:lnTo>
                  <a:lnTo>
                    <a:pt x="6852400" y="2799705"/>
                  </a:lnTo>
                  <a:lnTo>
                    <a:pt x="6855405" y="2800987"/>
                  </a:lnTo>
                  <a:lnTo>
                    <a:pt x="6868729" y="2790098"/>
                  </a:lnTo>
                  <a:lnTo>
                    <a:pt x="6864856" y="2782528"/>
                  </a:lnTo>
                  <a:lnTo>
                    <a:pt x="6861941" y="2777339"/>
                  </a:lnTo>
                  <a:close/>
                </a:path>
                <a:path w="20032345" h="5941695">
                  <a:moveTo>
                    <a:pt x="13122626" y="5419926"/>
                  </a:moveTo>
                  <a:lnTo>
                    <a:pt x="13116863" y="5421413"/>
                  </a:lnTo>
                  <a:lnTo>
                    <a:pt x="13114147" y="5422227"/>
                  </a:lnTo>
                  <a:lnTo>
                    <a:pt x="13108384" y="5423714"/>
                  </a:lnTo>
                  <a:lnTo>
                    <a:pt x="13105487" y="5429581"/>
                  </a:lnTo>
                  <a:lnTo>
                    <a:pt x="13106973" y="5435345"/>
                  </a:lnTo>
                  <a:lnTo>
                    <a:pt x="13107980" y="5438536"/>
                  </a:lnTo>
                  <a:lnTo>
                    <a:pt x="13110080" y="5441010"/>
                  </a:lnTo>
                  <a:lnTo>
                    <a:pt x="13115088" y="5443146"/>
                  </a:lnTo>
                  <a:lnTo>
                    <a:pt x="13117710" y="5443475"/>
                  </a:lnTo>
                  <a:lnTo>
                    <a:pt x="13120091" y="5442519"/>
                  </a:lnTo>
                  <a:lnTo>
                    <a:pt x="13122805" y="5441704"/>
                  </a:lnTo>
                  <a:lnTo>
                    <a:pt x="13128570" y="5440216"/>
                  </a:lnTo>
                  <a:lnTo>
                    <a:pt x="13131467" y="5434350"/>
                  </a:lnTo>
                  <a:lnTo>
                    <a:pt x="13128493" y="5422823"/>
                  </a:lnTo>
                  <a:lnTo>
                    <a:pt x="13122626" y="5419926"/>
                  </a:lnTo>
                  <a:close/>
                </a:path>
                <a:path w="20032345" h="5941695">
                  <a:moveTo>
                    <a:pt x="6823448" y="2700155"/>
                  </a:moveTo>
                  <a:lnTo>
                    <a:pt x="6817154" y="2698260"/>
                  </a:lnTo>
                  <a:lnTo>
                    <a:pt x="6811773" y="2700699"/>
                  </a:lnTo>
                  <a:lnTo>
                    <a:pt x="6806251" y="2703473"/>
                  </a:lnTo>
                  <a:lnTo>
                    <a:pt x="6804355" y="2709766"/>
                  </a:lnTo>
                  <a:lnTo>
                    <a:pt x="6806795" y="2715147"/>
                  </a:lnTo>
                  <a:lnTo>
                    <a:pt x="6808085" y="2717670"/>
                  </a:lnTo>
                  <a:lnTo>
                    <a:pt x="6809043" y="2720052"/>
                  </a:lnTo>
                  <a:lnTo>
                    <a:pt x="6811094" y="2721717"/>
                  </a:lnTo>
                  <a:lnTo>
                    <a:pt x="6816435" y="2723995"/>
                  </a:lnTo>
                  <a:lnTo>
                    <a:pt x="6819533" y="2724132"/>
                  </a:lnTo>
                  <a:lnTo>
                    <a:pt x="6822533" y="2722649"/>
                  </a:lnTo>
                  <a:lnTo>
                    <a:pt x="6828056" y="2719876"/>
                  </a:lnTo>
                  <a:lnTo>
                    <a:pt x="6829951" y="2713582"/>
                  </a:lnTo>
                  <a:lnTo>
                    <a:pt x="6827512" y="2708202"/>
                  </a:lnTo>
                  <a:lnTo>
                    <a:pt x="6826221" y="2705678"/>
                  </a:lnTo>
                  <a:lnTo>
                    <a:pt x="6823448" y="2700155"/>
                  </a:lnTo>
                  <a:close/>
                </a:path>
                <a:path w="20032345" h="5941695">
                  <a:moveTo>
                    <a:pt x="1930769" y="603235"/>
                  </a:moveTo>
                  <a:lnTo>
                    <a:pt x="1910060" y="615709"/>
                  </a:lnTo>
                  <a:lnTo>
                    <a:pt x="1912976" y="620898"/>
                  </a:lnTo>
                  <a:lnTo>
                    <a:pt x="1914075" y="622945"/>
                  </a:lnTo>
                  <a:lnTo>
                    <a:pt x="1915793" y="624467"/>
                  </a:lnTo>
                  <a:lnTo>
                    <a:pt x="1920467" y="626461"/>
                  </a:lnTo>
                  <a:lnTo>
                    <a:pt x="1924041" y="626407"/>
                  </a:lnTo>
                  <a:lnTo>
                    <a:pt x="1927183" y="624591"/>
                  </a:lnTo>
                  <a:lnTo>
                    <a:pt x="1929849" y="622966"/>
                  </a:lnTo>
                  <a:lnTo>
                    <a:pt x="1935038" y="620051"/>
                  </a:lnTo>
                  <a:lnTo>
                    <a:pt x="1936600" y="613614"/>
                  </a:lnTo>
                  <a:lnTo>
                    <a:pt x="1930769" y="603235"/>
                  </a:lnTo>
                  <a:close/>
                </a:path>
                <a:path w="20032345" h="5941695">
                  <a:moveTo>
                    <a:pt x="13205694" y="5395386"/>
                  </a:moveTo>
                  <a:lnTo>
                    <a:pt x="13199931" y="5396872"/>
                  </a:lnTo>
                  <a:lnTo>
                    <a:pt x="13197216" y="5397687"/>
                  </a:lnTo>
                  <a:lnTo>
                    <a:pt x="13191452" y="5399174"/>
                  </a:lnTo>
                  <a:lnTo>
                    <a:pt x="13188555" y="5405041"/>
                  </a:lnTo>
                  <a:lnTo>
                    <a:pt x="13190042" y="5410804"/>
                  </a:lnTo>
                  <a:lnTo>
                    <a:pt x="13191048" y="5413996"/>
                  </a:lnTo>
                  <a:lnTo>
                    <a:pt x="13193150" y="5416471"/>
                  </a:lnTo>
                  <a:lnTo>
                    <a:pt x="13198157" y="5418607"/>
                  </a:lnTo>
                  <a:lnTo>
                    <a:pt x="13200778" y="5418935"/>
                  </a:lnTo>
                  <a:lnTo>
                    <a:pt x="13203160" y="5417978"/>
                  </a:lnTo>
                  <a:lnTo>
                    <a:pt x="13205874" y="5417163"/>
                  </a:lnTo>
                  <a:lnTo>
                    <a:pt x="13211638" y="5415676"/>
                  </a:lnTo>
                  <a:lnTo>
                    <a:pt x="13214536" y="5409810"/>
                  </a:lnTo>
                  <a:lnTo>
                    <a:pt x="13211561" y="5398283"/>
                  </a:lnTo>
                  <a:lnTo>
                    <a:pt x="13205694" y="5395386"/>
                  </a:lnTo>
                  <a:close/>
                </a:path>
                <a:path w="20032345" h="5941695">
                  <a:moveTo>
                    <a:pt x="6784954" y="2622972"/>
                  </a:moveTo>
                  <a:lnTo>
                    <a:pt x="6778661" y="2621077"/>
                  </a:lnTo>
                  <a:lnTo>
                    <a:pt x="6773281" y="2623516"/>
                  </a:lnTo>
                  <a:lnTo>
                    <a:pt x="6767758" y="2626289"/>
                  </a:lnTo>
                  <a:lnTo>
                    <a:pt x="6765862" y="2632583"/>
                  </a:lnTo>
                  <a:lnTo>
                    <a:pt x="6768301" y="2637964"/>
                  </a:lnTo>
                  <a:lnTo>
                    <a:pt x="6769592" y="2640487"/>
                  </a:lnTo>
                  <a:lnTo>
                    <a:pt x="6770549" y="2642868"/>
                  </a:lnTo>
                  <a:lnTo>
                    <a:pt x="6772602" y="2644532"/>
                  </a:lnTo>
                  <a:lnTo>
                    <a:pt x="6777942" y="2646810"/>
                  </a:lnTo>
                  <a:lnTo>
                    <a:pt x="6781040" y="2646947"/>
                  </a:lnTo>
                  <a:lnTo>
                    <a:pt x="6784040" y="2645466"/>
                  </a:lnTo>
                  <a:lnTo>
                    <a:pt x="6789563" y="2642693"/>
                  </a:lnTo>
                  <a:lnTo>
                    <a:pt x="6791459" y="2636399"/>
                  </a:lnTo>
                  <a:lnTo>
                    <a:pt x="6789019" y="2631019"/>
                  </a:lnTo>
                  <a:lnTo>
                    <a:pt x="6787728" y="2628495"/>
                  </a:lnTo>
                  <a:lnTo>
                    <a:pt x="6784954" y="2622972"/>
                  </a:lnTo>
                  <a:close/>
                </a:path>
                <a:path w="20032345" h="5941695">
                  <a:moveTo>
                    <a:pt x="2005370" y="559695"/>
                  </a:moveTo>
                  <a:lnTo>
                    <a:pt x="1998935" y="558134"/>
                  </a:lnTo>
                  <a:lnTo>
                    <a:pt x="1993745" y="561049"/>
                  </a:lnTo>
                  <a:lnTo>
                    <a:pt x="1991079" y="562674"/>
                  </a:lnTo>
                  <a:lnTo>
                    <a:pt x="1985890" y="565590"/>
                  </a:lnTo>
                  <a:lnTo>
                    <a:pt x="1992398" y="581781"/>
                  </a:lnTo>
                  <a:lnTo>
                    <a:pt x="1992207" y="581305"/>
                  </a:lnTo>
                  <a:lnTo>
                    <a:pt x="1995211" y="582587"/>
                  </a:lnTo>
                  <a:lnTo>
                    <a:pt x="1998786" y="582533"/>
                  </a:lnTo>
                  <a:lnTo>
                    <a:pt x="2001927" y="580717"/>
                  </a:lnTo>
                  <a:lnTo>
                    <a:pt x="2004451" y="579427"/>
                  </a:lnTo>
                  <a:lnTo>
                    <a:pt x="2009641" y="576510"/>
                  </a:lnTo>
                  <a:lnTo>
                    <a:pt x="2011202" y="570074"/>
                  </a:lnTo>
                  <a:lnTo>
                    <a:pt x="2005370" y="559695"/>
                  </a:lnTo>
                  <a:close/>
                </a:path>
                <a:path w="20032345" h="5941695">
                  <a:moveTo>
                    <a:pt x="13288621" y="5371178"/>
                  </a:moveTo>
                  <a:lnTo>
                    <a:pt x="13282857" y="5372666"/>
                  </a:lnTo>
                  <a:lnTo>
                    <a:pt x="13274712" y="5375110"/>
                  </a:lnTo>
                  <a:lnTo>
                    <a:pt x="13271481" y="5380834"/>
                  </a:lnTo>
                  <a:lnTo>
                    <a:pt x="13272968" y="5386598"/>
                  </a:lnTo>
                  <a:lnTo>
                    <a:pt x="13273974" y="5389789"/>
                  </a:lnTo>
                  <a:lnTo>
                    <a:pt x="13276076" y="5392263"/>
                  </a:lnTo>
                  <a:lnTo>
                    <a:pt x="13281084" y="5394399"/>
                  </a:lnTo>
                  <a:lnTo>
                    <a:pt x="13283847" y="5394394"/>
                  </a:lnTo>
                  <a:lnTo>
                    <a:pt x="13286086" y="5393772"/>
                  </a:lnTo>
                  <a:lnTo>
                    <a:pt x="13294231" y="5391328"/>
                  </a:lnTo>
                  <a:lnTo>
                    <a:pt x="13297462" y="5385604"/>
                  </a:lnTo>
                  <a:lnTo>
                    <a:pt x="13295975" y="5379840"/>
                  </a:lnTo>
                  <a:lnTo>
                    <a:pt x="13294345" y="5374409"/>
                  </a:lnTo>
                  <a:lnTo>
                    <a:pt x="13288621" y="5371178"/>
                  </a:lnTo>
                  <a:close/>
                </a:path>
                <a:path w="20032345" h="5941695">
                  <a:moveTo>
                    <a:pt x="6746747" y="2545121"/>
                  </a:moveTo>
                  <a:lnTo>
                    <a:pt x="6740452" y="2543225"/>
                  </a:lnTo>
                  <a:lnTo>
                    <a:pt x="6735071" y="2545664"/>
                  </a:lnTo>
                  <a:lnTo>
                    <a:pt x="6729548" y="2548437"/>
                  </a:lnTo>
                  <a:lnTo>
                    <a:pt x="6727654" y="2554731"/>
                  </a:lnTo>
                  <a:lnTo>
                    <a:pt x="6730094" y="2560112"/>
                  </a:lnTo>
                  <a:lnTo>
                    <a:pt x="6731384" y="2562636"/>
                  </a:lnTo>
                  <a:lnTo>
                    <a:pt x="6732341" y="2565017"/>
                  </a:lnTo>
                  <a:lnTo>
                    <a:pt x="6734393" y="2566682"/>
                  </a:lnTo>
                  <a:lnTo>
                    <a:pt x="6739733" y="2568960"/>
                  </a:lnTo>
                  <a:lnTo>
                    <a:pt x="6742832" y="2569097"/>
                  </a:lnTo>
                  <a:lnTo>
                    <a:pt x="6745832" y="2567614"/>
                  </a:lnTo>
                  <a:lnTo>
                    <a:pt x="6751355" y="2564841"/>
                  </a:lnTo>
                  <a:lnTo>
                    <a:pt x="6753250" y="2558548"/>
                  </a:lnTo>
                  <a:lnTo>
                    <a:pt x="6750810" y="2553167"/>
                  </a:lnTo>
                  <a:lnTo>
                    <a:pt x="6749520" y="2550643"/>
                  </a:lnTo>
                  <a:lnTo>
                    <a:pt x="6746747" y="2545121"/>
                  </a:lnTo>
                  <a:close/>
                </a:path>
                <a:path w="20032345" h="5941695">
                  <a:moveTo>
                    <a:pt x="13371882" y="5347115"/>
                  </a:moveTo>
                  <a:lnTo>
                    <a:pt x="13366117" y="5348602"/>
                  </a:lnTo>
                  <a:lnTo>
                    <a:pt x="13357972" y="5351046"/>
                  </a:lnTo>
                  <a:lnTo>
                    <a:pt x="13354741" y="5356770"/>
                  </a:lnTo>
                  <a:lnTo>
                    <a:pt x="13356229" y="5362534"/>
                  </a:lnTo>
                  <a:lnTo>
                    <a:pt x="13357234" y="5365726"/>
                  </a:lnTo>
                  <a:lnTo>
                    <a:pt x="13359336" y="5368201"/>
                  </a:lnTo>
                  <a:lnTo>
                    <a:pt x="13364343" y="5370337"/>
                  </a:lnTo>
                  <a:lnTo>
                    <a:pt x="13367108" y="5370332"/>
                  </a:lnTo>
                  <a:lnTo>
                    <a:pt x="13369346" y="5369708"/>
                  </a:lnTo>
                  <a:lnTo>
                    <a:pt x="13377491" y="5367263"/>
                  </a:lnTo>
                  <a:lnTo>
                    <a:pt x="13380722" y="5361540"/>
                  </a:lnTo>
                  <a:lnTo>
                    <a:pt x="13379235" y="5355777"/>
                  </a:lnTo>
                  <a:lnTo>
                    <a:pt x="13377606" y="5350346"/>
                  </a:lnTo>
                  <a:lnTo>
                    <a:pt x="13371882" y="5347115"/>
                  </a:lnTo>
                  <a:close/>
                </a:path>
                <a:path w="20032345" h="5941695">
                  <a:moveTo>
                    <a:pt x="2080404" y="517918"/>
                  </a:moveTo>
                  <a:lnTo>
                    <a:pt x="2074111" y="516022"/>
                  </a:lnTo>
                  <a:lnTo>
                    <a:pt x="2068921" y="518938"/>
                  </a:lnTo>
                  <a:lnTo>
                    <a:pt x="2066397" y="520229"/>
                  </a:lnTo>
                  <a:lnTo>
                    <a:pt x="2061208" y="523144"/>
                  </a:lnTo>
                  <a:lnTo>
                    <a:pt x="2059418" y="529088"/>
                  </a:lnTo>
                  <a:lnTo>
                    <a:pt x="2059313" y="529438"/>
                  </a:lnTo>
                  <a:lnTo>
                    <a:pt x="2062228" y="534628"/>
                  </a:lnTo>
                  <a:lnTo>
                    <a:pt x="2063328" y="536675"/>
                  </a:lnTo>
                  <a:lnTo>
                    <a:pt x="2065380" y="538339"/>
                  </a:lnTo>
                  <a:lnTo>
                    <a:pt x="2070053" y="540333"/>
                  </a:lnTo>
                  <a:lnTo>
                    <a:pt x="2073485" y="540613"/>
                  </a:lnTo>
                  <a:lnTo>
                    <a:pt x="2076627" y="538797"/>
                  </a:lnTo>
                  <a:lnTo>
                    <a:pt x="2079151" y="537506"/>
                  </a:lnTo>
                  <a:lnTo>
                    <a:pt x="2084340" y="534590"/>
                  </a:lnTo>
                  <a:lnTo>
                    <a:pt x="2086131" y="528646"/>
                  </a:lnTo>
                  <a:lnTo>
                    <a:pt x="2086236" y="528297"/>
                  </a:lnTo>
                  <a:lnTo>
                    <a:pt x="2080404" y="517918"/>
                  </a:lnTo>
                  <a:close/>
                </a:path>
                <a:path w="20032345" h="5941695">
                  <a:moveTo>
                    <a:pt x="6709205" y="2467554"/>
                  </a:moveTo>
                  <a:lnTo>
                    <a:pt x="6702913" y="2465657"/>
                  </a:lnTo>
                  <a:lnTo>
                    <a:pt x="6697531" y="2468098"/>
                  </a:lnTo>
                  <a:lnTo>
                    <a:pt x="6692009" y="2470871"/>
                  </a:lnTo>
                  <a:lnTo>
                    <a:pt x="6690113" y="2477164"/>
                  </a:lnTo>
                  <a:lnTo>
                    <a:pt x="6692553" y="2482545"/>
                  </a:lnTo>
                  <a:lnTo>
                    <a:pt x="6693843" y="2485069"/>
                  </a:lnTo>
                  <a:lnTo>
                    <a:pt x="6694800" y="2487450"/>
                  </a:lnTo>
                  <a:lnTo>
                    <a:pt x="6696852" y="2489115"/>
                  </a:lnTo>
                  <a:lnTo>
                    <a:pt x="6702193" y="2491393"/>
                  </a:lnTo>
                  <a:lnTo>
                    <a:pt x="6705291" y="2491531"/>
                  </a:lnTo>
                  <a:lnTo>
                    <a:pt x="6708291" y="2490048"/>
                  </a:lnTo>
                  <a:lnTo>
                    <a:pt x="6713480" y="2487132"/>
                  </a:lnTo>
                  <a:lnTo>
                    <a:pt x="6715709" y="2480981"/>
                  </a:lnTo>
                  <a:lnTo>
                    <a:pt x="6713270" y="2475601"/>
                  </a:lnTo>
                  <a:lnTo>
                    <a:pt x="6711979" y="2473076"/>
                  </a:lnTo>
                  <a:lnTo>
                    <a:pt x="6709205" y="2467554"/>
                  </a:lnTo>
                  <a:close/>
                </a:path>
                <a:path w="20032345" h="5941695">
                  <a:moveTo>
                    <a:pt x="13455142" y="5323051"/>
                  </a:moveTo>
                  <a:lnTo>
                    <a:pt x="13449378" y="5324539"/>
                  </a:lnTo>
                  <a:lnTo>
                    <a:pt x="13441233" y="5326983"/>
                  </a:lnTo>
                  <a:lnTo>
                    <a:pt x="13438002" y="5332707"/>
                  </a:lnTo>
                  <a:lnTo>
                    <a:pt x="13439489" y="5338470"/>
                  </a:lnTo>
                  <a:lnTo>
                    <a:pt x="13440496" y="5341661"/>
                  </a:lnTo>
                  <a:lnTo>
                    <a:pt x="13442597" y="5344136"/>
                  </a:lnTo>
                  <a:lnTo>
                    <a:pt x="13447604" y="5346272"/>
                  </a:lnTo>
                  <a:lnTo>
                    <a:pt x="13450368" y="5346267"/>
                  </a:lnTo>
                  <a:lnTo>
                    <a:pt x="13452607" y="5345645"/>
                  </a:lnTo>
                  <a:lnTo>
                    <a:pt x="13460752" y="5343201"/>
                  </a:lnTo>
                  <a:lnTo>
                    <a:pt x="13463983" y="5337475"/>
                  </a:lnTo>
                  <a:lnTo>
                    <a:pt x="13462495" y="5331712"/>
                  </a:lnTo>
                  <a:lnTo>
                    <a:pt x="13460866" y="5326282"/>
                  </a:lnTo>
                  <a:lnTo>
                    <a:pt x="13455142" y="5323051"/>
                  </a:lnTo>
                  <a:close/>
                </a:path>
                <a:path w="20032345" h="5941695">
                  <a:moveTo>
                    <a:pt x="2156439" y="476567"/>
                  </a:moveTo>
                  <a:lnTo>
                    <a:pt x="2149812" y="474529"/>
                  </a:lnTo>
                  <a:lnTo>
                    <a:pt x="2144623" y="477445"/>
                  </a:lnTo>
                  <a:lnTo>
                    <a:pt x="2137052" y="481318"/>
                  </a:lnTo>
                  <a:lnTo>
                    <a:pt x="2135014" y="487945"/>
                  </a:lnTo>
                  <a:lnTo>
                    <a:pt x="2137930" y="493134"/>
                  </a:lnTo>
                  <a:lnTo>
                    <a:pt x="2139029" y="495182"/>
                  </a:lnTo>
                  <a:lnTo>
                    <a:pt x="2141081" y="496846"/>
                  </a:lnTo>
                  <a:lnTo>
                    <a:pt x="2146088" y="498982"/>
                  </a:lnTo>
                  <a:lnTo>
                    <a:pt x="2149329" y="498786"/>
                  </a:lnTo>
                  <a:lnTo>
                    <a:pt x="2152329" y="497303"/>
                  </a:lnTo>
                  <a:lnTo>
                    <a:pt x="2159899" y="493431"/>
                  </a:lnTo>
                  <a:lnTo>
                    <a:pt x="2161937" y="486804"/>
                  </a:lnTo>
                  <a:lnTo>
                    <a:pt x="2159022" y="481614"/>
                  </a:lnTo>
                  <a:lnTo>
                    <a:pt x="2156439" y="476567"/>
                  </a:lnTo>
                  <a:close/>
                </a:path>
                <a:path w="20032345" h="5941695">
                  <a:moveTo>
                    <a:pt x="6671665" y="2389987"/>
                  </a:moveTo>
                  <a:lnTo>
                    <a:pt x="6665514" y="2387758"/>
                  </a:lnTo>
                  <a:lnTo>
                    <a:pt x="6660133" y="2390197"/>
                  </a:lnTo>
                  <a:lnTo>
                    <a:pt x="6654944" y="2393113"/>
                  </a:lnTo>
                  <a:lnTo>
                    <a:pt x="6652715" y="2399266"/>
                  </a:lnTo>
                  <a:lnTo>
                    <a:pt x="6655153" y="2404645"/>
                  </a:lnTo>
                  <a:lnTo>
                    <a:pt x="6656444" y="2407168"/>
                  </a:lnTo>
                  <a:lnTo>
                    <a:pt x="6657402" y="2409550"/>
                  </a:lnTo>
                  <a:lnTo>
                    <a:pt x="6659454" y="2411214"/>
                  </a:lnTo>
                  <a:lnTo>
                    <a:pt x="6664795" y="2413493"/>
                  </a:lnTo>
                  <a:lnTo>
                    <a:pt x="6667893" y="2413630"/>
                  </a:lnTo>
                  <a:lnTo>
                    <a:pt x="6670892" y="2412149"/>
                  </a:lnTo>
                  <a:lnTo>
                    <a:pt x="6676082" y="2409233"/>
                  </a:lnTo>
                  <a:lnTo>
                    <a:pt x="6678312" y="2403081"/>
                  </a:lnTo>
                  <a:lnTo>
                    <a:pt x="6675872" y="2397700"/>
                  </a:lnTo>
                  <a:lnTo>
                    <a:pt x="6674581" y="2395178"/>
                  </a:lnTo>
                  <a:lnTo>
                    <a:pt x="6671665" y="2389987"/>
                  </a:lnTo>
                  <a:close/>
                </a:path>
                <a:path w="20032345" h="5941695">
                  <a:moveTo>
                    <a:pt x="13538117" y="5299655"/>
                  </a:moveTo>
                  <a:lnTo>
                    <a:pt x="13532354" y="5301142"/>
                  </a:lnTo>
                  <a:lnTo>
                    <a:pt x="13524208" y="5303585"/>
                  </a:lnTo>
                  <a:lnTo>
                    <a:pt x="13520978" y="5309310"/>
                  </a:lnTo>
                  <a:lnTo>
                    <a:pt x="13522465" y="5315075"/>
                  </a:lnTo>
                  <a:lnTo>
                    <a:pt x="13523471" y="5318265"/>
                  </a:lnTo>
                  <a:lnTo>
                    <a:pt x="13525571" y="5320740"/>
                  </a:lnTo>
                  <a:lnTo>
                    <a:pt x="13530579" y="5322875"/>
                  </a:lnTo>
                  <a:lnTo>
                    <a:pt x="13533344" y="5322871"/>
                  </a:lnTo>
                  <a:lnTo>
                    <a:pt x="13535582" y="5322247"/>
                  </a:lnTo>
                  <a:lnTo>
                    <a:pt x="13543727" y="5319803"/>
                  </a:lnTo>
                  <a:lnTo>
                    <a:pt x="13546957" y="5314079"/>
                  </a:lnTo>
                  <a:lnTo>
                    <a:pt x="13545470" y="5308315"/>
                  </a:lnTo>
                  <a:lnTo>
                    <a:pt x="13543841" y="5302886"/>
                  </a:lnTo>
                  <a:lnTo>
                    <a:pt x="13538117" y="5299655"/>
                  </a:lnTo>
                  <a:close/>
                </a:path>
                <a:path w="20032345" h="5941695">
                  <a:moveTo>
                    <a:pt x="2232857" y="436169"/>
                  </a:moveTo>
                  <a:lnTo>
                    <a:pt x="2226372" y="433798"/>
                  </a:lnTo>
                  <a:lnTo>
                    <a:pt x="2221183" y="436713"/>
                  </a:lnTo>
                  <a:lnTo>
                    <a:pt x="2213612" y="440586"/>
                  </a:lnTo>
                  <a:lnTo>
                    <a:pt x="2211240" y="447071"/>
                  </a:lnTo>
                  <a:lnTo>
                    <a:pt x="2214156" y="452260"/>
                  </a:lnTo>
                  <a:lnTo>
                    <a:pt x="2215447" y="454784"/>
                  </a:lnTo>
                  <a:lnTo>
                    <a:pt x="2217165" y="456306"/>
                  </a:lnTo>
                  <a:lnTo>
                    <a:pt x="2222172" y="458442"/>
                  </a:lnTo>
                  <a:lnTo>
                    <a:pt x="2225413" y="458246"/>
                  </a:lnTo>
                  <a:lnTo>
                    <a:pt x="2228412" y="456764"/>
                  </a:lnTo>
                  <a:lnTo>
                    <a:pt x="2235983" y="452890"/>
                  </a:lnTo>
                  <a:lnTo>
                    <a:pt x="2238355" y="446406"/>
                  </a:lnTo>
                  <a:lnTo>
                    <a:pt x="2235440" y="441216"/>
                  </a:lnTo>
                  <a:lnTo>
                    <a:pt x="2232857" y="436169"/>
                  </a:lnTo>
                  <a:close/>
                </a:path>
                <a:path w="20032345" h="5941695">
                  <a:moveTo>
                    <a:pt x="6634744" y="2311895"/>
                  </a:moveTo>
                  <a:lnTo>
                    <a:pt x="6628592" y="2309666"/>
                  </a:lnTo>
                  <a:lnTo>
                    <a:pt x="6623211" y="2312105"/>
                  </a:lnTo>
                  <a:lnTo>
                    <a:pt x="6617688" y="2314879"/>
                  </a:lnTo>
                  <a:lnTo>
                    <a:pt x="6615458" y="2321029"/>
                  </a:lnTo>
                  <a:lnTo>
                    <a:pt x="6617898" y="2326411"/>
                  </a:lnTo>
                  <a:lnTo>
                    <a:pt x="6620479" y="2331458"/>
                  </a:lnTo>
                  <a:lnTo>
                    <a:pt x="6622532" y="2333122"/>
                  </a:lnTo>
                  <a:lnTo>
                    <a:pt x="6624868" y="2334119"/>
                  </a:lnTo>
                  <a:lnTo>
                    <a:pt x="6624726" y="2334453"/>
                  </a:lnTo>
                  <a:lnTo>
                    <a:pt x="6627397" y="2335592"/>
                  </a:lnTo>
                  <a:lnTo>
                    <a:pt x="6630494" y="2335730"/>
                  </a:lnTo>
                  <a:lnTo>
                    <a:pt x="6633494" y="2334248"/>
                  </a:lnTo>
                  <a:lnTo>
                    <a:pt x="6639018" y="2331474"/>
                  </a:lnTo>
                  <a:lnTo>
                    <a:pt x="6641247" y="2325324"/>
                  </a:lnTo>
                  <a:lnTo>
                    <a:pt x="6638808" y="2319942"/>
                  </a:lnTo>
                  <a:lnTo>
                    <a:pt x="6637517" y="2317418"/>
                  </a:lnTo>
                  <a:lnTo>
                    <a:pt x="6634744" y="2311895"/>
                  </a:lnTo>
                  <a:close/>
                </a:path>
                <a:path w="20032345" h="5941695">
                  <a:moveTo>
                    <a:pt x="13621902" y="5276210"/>
                  </a:moveTo>
                  <a:lnTo>
                    <a:pt x="13616139" y="5277697"/>
                  </a:lnTo>
                  <a:lnTo>
                    <a:pt x="13613425" y="5278512"/>
                  </a:lnTo>
                  <a:lnTo>
                    <a:pt x="13607660" y="5279998"/>
                  </a:lnTo>
                  <a:lnTo>
                    <a:pt x="13604429" y="5285722"/>
                  </a:lnTo>
                  <a:lnTo>
                    <a:pt x="13605916" y="5291486"/>
                  </a:lnTo>
                  <a:lnTo>
                    <a:pt x="13606923" y="5294678"/>
                  </a:lnTo>
                  <a:lnTo>
                    <a:pt x="13609024" y="5297153"/>
                  </a:lnTo>
                  <a:lnTo>
                    <a:pt x="13614031" y="5299288"/>
                  </a:lnTo>
                  <a:lnTo>
                    <a:pt x="13616652" y="5299617"/>
                  </a:lnTo>
                  <a:lnTo>
                    <a:pt x="13618891" y="5298994"/>
                  </a:lnTo>
                  <a:lnTo>
                    <a:pt x="13621607" y="5298179"/>
                  </a:lnTo>
                  <a:lnTo>
                    <a:pt x="13627370" y="5296692"/>
                  </a:lnTo>
                  <a:lnTo>
                    <a:pt x="13630601" y="5290968"/>
                  </a:lnTo>
                  <a:lnTo>
                    <a:pt x="13627627" y="5279441"/>
                  </a:lnTo>
                  <a:lnTo>
                    <a:pt x="13621902" y="5276210"/>
                  </a:lnTo>
                  <a:close/>
                </a:path>
                <a:path w="20032345" h="5941695">
                  <a:moveTo>
                    <a:pt x="6597487" y="2233661"/>
                  </a:moveTo>
                  <a:lnTo>
                    <a:pt x="6591336" y="2231432"/>
                  </a:lnTo>
                  <a:lnTo>
                    <a:pt x="6585955" y="2233872"/>
                  </a:lnTo>
                  <a:lnTo>
                    <a:pt x="6580765" y="2236787"/>
                  </a:lnTo>
                  <a:lnTo>
                    <a:pt x="6578536" y="2242939"/>
                  </a:lnTo>
                  <a:lnTo>
                    <a:pt x="6580975" y="2248319"/>
                  </a:lnTo>
                  <a:lnTo>
                    <a:pt x="6582266" y="2250843"/>
                  </a:lnTo>
                  <a:lnTo>
                    <a:pt x="6583224" y="2253223"/>
                  </a:lnTo>
                  <a:lnTo>
                    <a:pt x="6585276" y="2254888"/>
                  </a:lnTo>
                  <a:lnTo>
                    <a:pt x="6590617" y="2257166"/>
                  </a:lnTo>
                  <a:lnTo>
                    <a:pt x="6593715" y="2257304"/>
                  </a:lnTo>
                  <a:lnTo>
                    <a:pt x="6596714" y="2255822"/>
                  </a:lnTo>
                  <a:lnTo>
                    <a:pt x="6601904" y="2252907"/>
                  </a:lnTo>
                  <a:lnTo>
                    <a:pt x="6604133" y="2246755"/>
                  </a:lnTo>
                  <a:lnTo>
                    <a:pt x="6601694" y="2241375"/>
                  </a:lnTo>
                  <a:lnTo>
                    <a:pt x="6600403" y="2238851"/>
                  </a:lnTo>
                  <a:lnTo>
                    <a:pt x="6597487" y="2233661"/>
                  </a:lnTo>
                  <a:close/>
                </a:path>
                <a:path w="20032345" h="5941695">
                  <a:moveTo>
                    <a:pt x="2310325" y="397009"/>
                  </a:moveTo>
                  <a:lnTo>
                    <a:pt x="2304032" y="395112"/>
                  </a:lnTo>
                  <a:lnTo>
                    <a:pt x="2298651" y="397551"/>
                  </a:lnTo>
                  <a:lnTo>
                    <a:pt x="2296127" y="398843"/>
                  </a:lnTo>
                  <a:lnTo>
                    <a:pt x="2290604" y="401616"/>
                  </a:lnTo>
                  <a:lnTo>
                    <a:pt x="2288709" y="407910"/>
                  </a:lnTo>
                  <a:lnTo>
                    <a:pt x="2291148" y="413291"/>
                  </a:lnTo>
                  <a:lnTo>
                    <a:pt x="2292105" y="415672"/>
                  </a:lnTo>
                  <a:lnTo>
                    <a:pt x="2294157" y="417337"/>
                  </a:lnTo>
                  <a:lnTo>
                    <a:pt x="2299498" y="419616"/>
                  </a:lnTo>
                  <a:lnTo>
                    <a:pt x="2302596" y="419753"/>
                  </a:lnTo>
                  <a:lnTo>
                    <a:pt x="2305596" y="418271"/>
                  </a:lnTo>
                  <a:lnTo>
                    <a:pt x="2308120" y="416979"/>
                  </a:lnTo>
                  <a:lnTo>
                    <a:pt x="2313643" y="414206"/>
                  </a:lnTo>
                  <a:lnTo>
                    <a:pt x="2315538" y="407912"/>
                  </a:lnTo>
                  <a:lnTo>
                    <a:pt x="2313099" y="402532"/>
                  </a:lnTo>
                  <a:lnTo>
                    <a:pt x="2310325" y="397009"/>
                  </a:lnTo>
                  <a:close/>
                </a:path>
                <a:path w="20032345" h="5941695">
                  <a:moveTo>
                    <a:pt x="13705403" y="5253432"/>
                  </a:moveTo>
                  <a:lnTo>
                    <a:pt x="13699640" y="5254919"/>
                  </a:lnTo>
                  <a:lnTo>
                    <a:pt x="13696925" y="5255733"/>
                  </a:lnTo>
                  <a:lnTo>
                    <a:pt x="13691161" y="5257221"/>
                  </a:lnTo>
                  <a:lnTo>
                    <a:pt x="13687930" y="5262945"/>
                  </a:lnTo>
                  <a:lnTo>
                    <a:pt x="13689417" y="5268708"/>
                  </a:lnTo>
                  <a:lnTo>
                    <a:pt x="13690423" y="5271899"/>
                  </a:lnTo>
                  <a:lnTo>
                    <a:pt x="13692525" y="5274374"/>
                  </a:lnTo>
                  <a:lnTo>
                    <a:pt x="13697532" y="5276510"/>
                  </a:lnTo>
                  <a:lnTo>
                    <a:pt x="13700153" y="5276839"/>
                  </a:lnTo>
                  <a:lnTo>
                    <a:pt x="13702392" y="5276215"/>
                  </a:lnTo>
                  <a:lnTo>
                    <a:pt x="13705107" y="5275402"/>
                  </a:lnTo>
                  <a:lnTo>
                    <a:pt x="13710871" y="5273914"/>
                  </a:lnTo>
                  <a:lnTo>
                    <a:pt x="13714102" y="5268190"/>
                  </a:lnTo>
                  <a:lnTo>
                    <a:pt x="13711127" y="5256663"/>
                  </a:lnTo>
                  <a:lnTo>
                    <a:pt x="13705403" y="5253432"/>
                  </a:lnTo>
                  <a:close/>
                </a:path>
                <a:path w="20032345" h="5941695">
                  <a:moveTo>
                    <a:pt x="6560089" y="2155762"/>
                  </a:moveTo>
                  <a:lnTo>
                    <a:pt x="6553796" y="2153865"/>
                  </a:lnTo>
                  <a:lnTo>
                    <a:pt x="6548415" y="2156305"/>
                  </a:lnTo>
                  <a:lnTo>
                    <a:pt x="6542891" y="2159078"/>
                  </a:lnTo>
                  <a:lnTo>
                    <a:pt x="6540996" y="2165372"/>
                  </a:lnTo>
                  <a:lnTo>
                    <a:pt x="6543436" y="2170753"/>
                  </a:lnTo>
                  <a:lnTo>
                    <a:pt x="6544726" y="2173277"/>
                  </a:lnTo>
                  <a:lnTo>
                    <a:pt x="6545683" y="2175658"/>
                  </a:lnTo>
                  <a:lnTo>
                    <a:pt x="6547736" y="2177321"/>
                  </a:lnTo>
                  <a:lnTo>
                    <a:pt x="6553076" y="2179599"/>
                  </a:lnTo>
                  <a:lnTo>
                    <a:pt x="6556174" y="2179738"/>
                  </a:lnTo>
                  <a:lnTo>
                    <a:pt x="6559174" y="2178255"/>
                  </a:lnTo>
                  <a:lnTo>
                    <a:pt x="6564697" y="2175482"/>
                  </a:lnTo>
                  <a:lnTo>
                    <a:pt x="6566593" y="2169189"/>
                  </a:lnTo>
                  <a:lnTo>
                    <a:pt x="6564153" y="2163808"/>
                  </a:lnTo>
                  <a:lnTo>
                    <a:pt x="6562862" y="2161284"/>
                  </a:lnTo>
                  <a:lnTo>
                    <a:pt x="6560089" y="2155762"/>
                  </a:lnTo>
                  <a:close/>
                </a:path>
                <a:path w="20032345" h="5941695">
                  <a:moveTo>
                    <a:pt x="13788761" y="5230988"/>
                  </a:moveTo>
                  <a:lnTo>
                    <a:pt x="13782998" y="5232475"/>
                  </a:lnTo>
                  <a:lnTo>
                    <a:pt x="13780283" y="5233290"/>
                  </a:lnTo>
                  <a:lnTo>
                    <a:pt x="13774519" y="5234777"/>
                  </a:lnTo>
                  <a:lnTo>
                    <a:pt x="13771290" y="5240501"/>
                  </a:lnTo>
                  <a:lnTo>
                    <a:pt x="13772776" y="5246264"/>
                  </a:lnTo>
                  <a:lnTo>
                    <a:pt x="13773783" y="5249456"/>
                  </a:lnTo>
                  <a:lnTo>
                    <a:pt x="13775883" y="5251930"/>
                  </a:lnTo>
                  <a:lnTo>
                    <a:pt x="13780891" y="5254065"/>
                  </a:lnTo>
                  <a:lnTo>
                    <a:pt x="13783511" y="5254395"/>
                  </a:lnTo>
                  <a:lnTo>
                    <a:pt x="13785750" y="5253772"/>
                  </a:lnTo>
                  <a:lnTo>
                    <a:pt x="13788466" y="5252957"/>
                  </a:lnTo>
                  <a:lnTo>
                    <a:pt x="13794230" y="5251471"/>
                  </a:lnTo>
                  <a:lnTo>
                    <a:pt x="13797460" y="5245746"/>
                  </a:lnTo>
                  <a:lnTo>
                    <a:pt x="13794485" y="5234219"/>
                  </a:lnTo>
                  <a:lnTo>
                    <a:pt x="13788761" y="5230988"/>
                  </a:lnTo>
                  <a:close/>
                </a:path>
                <a:path w="20032345" h="5941695">
                  <a:moveTo>
                    <a:pt x="2387558" y="359325"/>
                  </a:moveTo>
                  <a:lnTo>
                    <a:pt x="2366084" y="369893"/>
                  </a:lnTo>
                  <a:lnTo>
                    <a:pt x="2368523" y="375274"/>
                  </a:lnTo>
                  <a:lnTo>
                    <a:pt x="2369814" y="377798"/>
                  </a:lnTo>
                  <a:lnTo>
                    <a:pt x="2371866" y="379462"/>
                  </a:lnTo>
                  <a:lnTo>
                    <a:pt x="2374203" y="380459"/>
                  </a:lnTo>
                  <a:lnTo>
                    <a:pt x="2373727" y="380651"/>
                  </a:lnTo>
                  <a:lnTo>
                    <a:pt x="2376397" y="381790"/>
                  </a:lnTo>
                  <a:lnTo>
                    <a:pt x="2379495" y="381927"/>
                  </a:lnTo>
                  <a:lnTo>
                    <a:pt x="2382495" y="380444"/>
                  </a:lnTo>
                  <a:lnTo>
                    <a:pt x="2385019" y="379154"/>
                  </a:lnTo>
                  <a:lnTo>
                    <a:pt x="2390542" y="376381"/>
                  </a:lnTo>
                  <a:lnTo>
                    <a:pt x="2392771" y="370230"/>
                  </a:lnTo>
                  <a:lnTo>
                    <a:pt x="2390332" y="364848"/>
                  </a:lnTo>
                  <a:lnTo>
                    <a:pt x="2387558" y="359325"/>
                  </a:lnTo>
                  <a:close/>
                </a:path>
                <a:path w="20032345" h="5941695">
                  <a:moveTo>
                    <a:pt x="6520929" y="2078292"/>
                  </a:moveTo>
                  <a:lnTo>
                    <a:pt x="6514301" y="2076254"/>
                  </a:lnTo>
                  <a:lnTo>
                    <a:pt x="6509254" y="2078836"/>
                  </a:lnTo>
                  <a:lnTo>
                    <a:pt x="6504064" y="2081751"/>
                  </a:lnTo>
                  <a:lnTo>
                    <a:pt x="6502241" y="2087682"/>
                  </a:lnTo>
                  <a:lnTo>
                    <a:pt x="6502026" y="2088380"/>
                  </a:lnTo>
                  <a:lnTo>
                    <a:pt x="6507191" y="2098473"/>
                  </a:lnTo>
                  <a:lnTo>
                    <a:pt x="6508908" y="2099995"/>
                  </a:lnTo>
                  <a:lnTo>
                    <a:pt x="6514250" y="2102274"/>
                  </a:lnTo>
                  <a:lnTo>
                    <a:pt x="6517489" y="2102078"/>
                  </a:lnTo>
                  <a:lnTo>
                    <a:pt x="6520489" y="2100595"/>
                  </a:lnTo>
                  <a:lnTo>
                    <a:pt x="6525678" y="2097680"/>
                  </a:lnTo>
                  <a:lnTo>
                    <a:pt x="6527503" y="2091749"/>
                  </a:lnTo>
                  <a:lnTo>
                    <a:pt x="6527717" y="2091053"/>
                  </a:lnTo>
                  <a:lnTo>
                    <a:pt x="6523844" y="2083482"/>
                  </a:lnTo>
                  <a:lnTo>
                    <a:pt x="6520929" y="2078292"/>
                  </a:lnTo>
                  <a:close/>
                </a:path>
                <a:path w="20032345" h="5941695">
                  <a:moveTo>
                    <a:pt x="13872120" y="5208544"/>
                  </a:moveTo>
                  <a:lnTo>
                    <a:pt x="13866357" y="5210030"/>
                  </a:lnTo>
                  <a:lnTo>
                    <a:pt x="13863641" y="5210845"/>
                  </a:lnTo>
                  <a:lnTo>
                    <a:pt x="13857877" y="5212333"/>
                  </a:lnTo>
                  <a:lnTo>
                    <a:pt x="13854648" y="5218058"/>
                  </a:lnTo>
                  <a:lnTo>
                    <a:pt x="13856134" y="5223821"/>
                  </a:lnTo>
                  <a:lnTo>
                    <a:pt x="13857141" y="5227013"/>
                  </a:lnTo>
                  <a:lnTo>
                    <a:pt x="13859241" y="5229486"/>
                  </a:lnTo>
                  <a:lnTo>
                    <a:pt x="13864249" y="5231622"/>
                  </a:lnTo>
                  <a:lnTo>
                    <a:pt x="13866871" y="5231951"/>
                  </a:lnTo>
                  <a:lnTo>
                    <a:pt x="13869110" y="5231329"/>
                  </a:lnTo>
                  <a:lnTo>
                    <a:pt x="13871824" y="5230514"/>
                  </a:lnTo>
                  <a:lnTo>
                    <a:pt x="13877588" y="5229027"/>
                  </a:lnTo>
                  <a:lnTo>
                    <a:pt x="13880818" y="5223303"/>
                  </a:lnTo>
                  <a:lnTo>
                    <a:pt x="13877844" y="5211775"/>
                  </a:lnTo>
                  <a:lnTo>
                    <a:pt x="13872120" y="5208544"/>
                  </a:lnTo>
                  <a:close/>
                </a:path>
                <a:path w="20032345" h="5941695">
                  <a:moveTo>
                    <a:pt x="2466843" y="323306"/>
                  </a:moveTo>
                  <a:lnTo>
                    <a:pt x="2460358" y="320935"/>
                  </a:lnTo>
                  <a:lnTo>
                    <a:pt x="2454977" y="323375"/>
                  </a:lnTo>
                  <a:lnTo>
                    <a:pt x="2452120" y="324523"/>
                  </a:lnTo>
                  <a:lnTo>
                    <a:pt x="2446739" y="326962"/>
                  </a:lnTo>
                  <a:lnTo>
                    <a:pt x="2444367" y="333447"/>
                  </a:lnTo>
                  <a:lnTo>
                    <a:pt x="2446807" y="338828"/>
                  </a:lnTo>
                  <a:lnTo>
                    <a:pt x="2448098" y="341352"/>
                  </a:lnTo>
                  <a:lnTo>
                    <a:pt x="2450007" y="343350"/>
                  </a:lnTo>
                  <a:lnTo>
                    <a:pt x="2455348" y="345628"/>
                  </a:lnTo>
                  <a:lnTo>
                    <a:pt x="2458589" y="345432"/>
                  </a:lnTo>
                  <a:lnTo>
                    <a:pt x="2461446" y="344283"/>
                  </a:lnTo>
                  <a:lnTo>
                    <a:pt x="2463970" y="342993"/>
                  </a:lnTo>
                  <a:lnTo>
                    <a:pt x="2469350" y="340554"/>
                  </a:lnTo>
                  <a:lnTo>
                    <a:pt x="2471722" y="334068"/>
                  </a:lnTo>
                  <a:lnTo>
                    <a:pt x="2466843" y="323306"/>
                  </a:lnTo>
                  <a:close/>
                </a:path>
                <a:path w="20032345" h="5941695">
                  <a:moveTo>
                    <a:pt x="6481341" y="2001825"/>
                  </a:moveTo>
                  <a:lnTo>
                    <a:pt x="6474855" y="1999454"/>
                  </a:lnTo>
                  <a:lnTo>
                    <a:pt x="6469666" y="2002369"/>
                  </a:lnTo>
                  <a:lnTo>
                    <a:pt x="6464619" y="2004952"/>
                  </a:lnTo>
                  <a:lnTo>
                    <a:pt x="6462371" y="2011094"/>
                  </a:lnTo>
                  <a:lnTo>
                    <a:pt x="6462247" y="2011436"/>
                  </a:lnTo>
                  <a:lnTo>
                    <a:pt x="6465162" y="2016626"/>
                  </a:lnTo>
                  <a:lnTo>
                    <a:pt x="6467744" y="2021673"/>
                  </a:lnTo>
                  <a:lnTo>
                    <a:pt x="6469463" y="2023195"/>
                  </a:lnTo>
                  <a:lnTo>
                    <a:pt x="6474470" y="2025331"/>
                  </a:lnTo>
                  <a:lnTo>
                    <a:pt x="6477710" y="2025135"/>
                  </a:lnTo>
                  <a:lnTo>
                    <a:pt x="6480709" y="2023652"/>
                  </a:lnTo>
                  <a:lnTo>
                    <a:pt x="6486091" y="2021212"/>
                  </a:lnTo>
                  <a:lnTo>
                    <a:pt x="6488021" y="2014935"/>
                  </a:lnTo>
                  <a:lnTo>
                    <a:pt x="6488129" y="2014586"/>
                  </a:lnTo>
                  <a:lnTo>
                    <a:pt x="6485214" y="2009396"/>
                  </a:lnTo>
                  <a:lnTo>
                    <a:pt x="6481341" y="2001825"/>
                  </a:lnTo>
                  <a:close/>
                </a:path>
                <a:path w="20032345" h="5941695">
                  <a:moveTo>
                    <a:pt x="13955145" y="5185958"/>
                  </a:moveTo>
                  <a:lnTo>
                    <a:pt x="13949382" y="5187445"/>
                  </a:lnTo>
                  <a:lnTo>
                    <a:pt x="13946666" y="5188260"/>
                  </a:lnTo>
                  <a:lnTo>
                    <a:pt x="13940903" y="5189747"/>
                  </a:lnTo>
                  <a:lnTo>
                    <a:pt x="13937671" y="5195471"/>
                  </a:lnTo>
                  <a:lnTo>
                    <a:pt x="13939158" y="5201235"/>
                  </a:lnTo>
                  <a:lnTo>
                    <a:pt x="13940164" y="5204425"/>
                  </a:lnTo>
                  <a:lnTo>
                    <a:pt x="13942266" y="5206900"/>
                  </a:lnTo>
                  <a:lnTo>
                    <a:pt x="13947273" y="5209036"/>
                  </a:lnTo>
                  <a:lnTo>
                    <a:pt x="13949895" y="5209366"/>
                  </a:lnTo>
                  <a:lnTo>
                    <a:pt x="13952134" y="5208742"/>
                  </a:lnTo>
                  <a:lnTo>
                    <a:pt x="13954848" y="5207928"/>
                  </a:lnTo>
                  <a:lnTo>
                    <a:pt x="13960612" y="5206440"/>
                  </a:lnTo>
                  <a:lnTo>
                    <a:pt x="13963844" y="5200716"/>
                  </a:lnTo>
                  <a:lnTo>
                    <a:pt x="13960869" y="5189189"/>
                  </a:lnTo>
                  <a:lnTo>
                    <a:pt x="13955145" y="5185958"/>
                  </a:lnTo>
                  <a:close/>
                </a:path>
                <a:path w="20032345" h="5941695">
                  <a:moveTo>
                    <a:pt x="2546559" y="289050"/>
                  </a:moveTo>
                  <a:lnTo>
                    <a:pt x="2540217" y="286344"/>
                  </a:lnTo>
                  <a:lnTo>
                    <a:pt x="2534836" y="288785"/>
                  </a:lnTo>
                  <a:lnTo>
                    <a:pt x="2526264" y="292229"/>
                  </a:lnTo>
                  <a:lnTo>
                    <a:pt x="2523558" y="298572"/>
                  </a:lnTo>
                  <a:lnTo>
                    <a:pt x="2525998" y="303953"/>
                  </a:lnTo>
                  <a:lnTo>
                    <a:pt x="2526955" y="306334"/>
                  </a:lnTo>
                  <a:lnTo>
                    <a:pt x="2529198" y="308475"/>
                  </a:lnTo>
                  <a:lnTo>
                    <a:pt x="2531535" y="309472"/>
                  </a:lnTo>
                  <a:lnTo>
                    <a:pt x="2531727" y="309948"/>
                  </a:lnTo>
                  <a:lnTo>
                    <a:pt x="2534064" y="310945"/>
                  </a:lnTo>
                  <a:lnTo>
                    <a:pt x="2537161" y="311082"/>
                  </a:lnTo>
                  <a:lnTo>
                    <a:pt x="2548590" y="306489"/>
                  </a:lnTo>
                  <a:lnTo>
                    <a:pt x="2551296" y="300146"/>
                  </a:lnTo>
                  <a:lnTo>
                    <a:pt x="2548856" y="294766"/>
                  </a:lnTo>
                  <a:lnTo>
                    <a:pt x="2546559" y="289050"/>
                  </a:lnTo>
                  <a:close/>
                </a:path>
                <a:path w="20032345" h="5941695">
                  <a:moveTo>
                    <a:pt x="6440800" y="1925741"/>
                  </a:moveTo>
                  <a:lnTo>
                    <a:pt x="6434172" y="1923704"/>
                  </a:lnTo>
                  <a:lnTo>
                    <a:pt x="6428983" y="1926619"/>
                  </a:lnTo>
                  <a:lnTo>
                    <a:pt x="6423936" y="1929201"/>
                  </a:lnTo>
                  <a:lnTo>
                    <a:pt x="6422112" y="1935132"/>
                  </a:lnTo>
                  <a:lnTo>
                    <a:pt x="6421898" y="1935828"/>
                  </a:lnTo>
                  <a:lnTo>
                    <a:pt x="6424813" y="1941018"/>
                  </a:lnTo>
                  <a:lnTo>
                    <a:pt x="6426104" y="1943541"/>
                  </a:lnTo>
                  <a:lnTo>
                    <a:pt x="6427204" y="1945589"/>
                  </a:lnTo>
                  <a:lnTo>
                    <a:pt x="6429256" y="1947253"/>
                  </a:lnTo>
                  <a:lnTo>
                    <a:pt x="6434264" y="1949390"/>
                  </a:lnTo>
                  <a:lnTo>
                    <a:pt x="6437504" y="1949193"/>
                  </a:lnTo>
                  <a:lnTo>
                    <a:pt x="6440503" y="1947711"/>
                  </a:lnTo>
                  <a:lnTo>
                    <a:pt x="6445550" y="1945130"/>
                  </a:lnTo>
                  <a:lnTo>
                    <a:pt x="6447374" y="1939199"/>
                  </a:lnTo>
                  <a:lnTo>
                    <a:pt x="6447589" y="1938501"/>
                  </a:lnTo>
                  <a:lnTo>
                    <a:pt x="6444673" y="1933312"/>
                  </a:lnTo>
                  <a:lnTo>
                    <a:pt x="6440800" y="1925741"/>
                  </a:lnTo>
                  <a:close/>
                </a:path>
                <a:path w="20032345" h="5941695">
                  <a:moveTo>
                    <a:pt x="14038455" y="5162704"/>
                  </a:moveTo>
                  <a:lnTo>
                    <a:pt x="14032690" y="5164191"/>
                  </a:lnTo>
                  <a:lnTo>
                    <a:pt x="14029975" y="5165006"/>
                  </a:lnTo>
                  <a:lnTo>
                    <a:pt x="14024212" y="5166493"/>
                  </a:lnTo>
                  <a:lnTo>
                    <a:pt x="14020981" y="5172217"/>
                  </a:lnTo>
                  <a:lnTo>
                    <a:pt x="14022468" y="5177980"/>
                  </a:lnTo>
                  <a:lnTo>
                    <a:pt x="14023474" y="5181172"/>
                  </a:lnTo>
                  <a:lnTo>
                    <a:pt x="14025575" y="5183646"/>
                  </a:lnTo>
                  <a:lnTo>
                    <a:pt x="14030582" y="5185782"/>
                  </a:lnTo>
                  <a:lnTo>
                    <a:pt x="14033204" y="5186112"/>
                  </a:lnTo>
                  <a:lnTo>
                    <a:pt x="14035442" y="5185488"/>
                  </a:lnTo>
                  <a:lnTo>
                    <a:pt x="14038157" y="5184673"/>
                  </a:lnTo>
                  <a:lnTo>
                    <a:pt x="14043921" y="5183186"/>
                  </a:lnTo>
                  <a:lnTo>
                    <a:pt x="14047153" y="5177463"/>
                  </a:lnTo>
                  <a:lnTo>
                    <a:pt x="14044180" y="5165935"/>
                  </a:lnTo>
                  <a:lnTo>
                    <a:pt x="14038455" y="5162704"/>
                  </a:lnTo>
                  <a:close/>
                </a:path>
                <a:path w="20032345" h="5941695">
                  <a:moveTo>
                    <a:pt x="2625992" y="255462"/>
                  </a:moveTo>
                  <a:lnTo>
                    <a:pt x="2619649" y="252756"/>
                  </a:lnTo>
                  <a:lnTo>
                    <a:pt x="2614268" y="255195"/>
                  </a:lnTo>
                  <a:lnTo>
                    <a:pt x="2605696" y="258641"/>
                  </a:lnTo>
                  <a:lnTo>
                    <a:pt x="2602990" y="264985"/>
                  </a:lnTo>
                  <a:lnTo>
                    <a:pt x="2605430" y="270366"/>
                  </a:lnTo>
                  <a:lnTo>
                    <a:pt x="2606579" y="273222"/>
                  </a:lnTo>
                  <a:lnTo>
                    <a:pt x="2608488" y="275220"/>
                  </a:lnTo>
                  <a:lnTo>
                    <a:pt x="2613829" y="277499"/>
                  </a:lnTo>
                  <a:lnTo>
                    <a:pt x="2616593" y="277494"/>
                  </a:lnTo>
                  <a:lnTo>
                    <a:pt x="2628022" y="272901"/>
                  </a:lnTo>
                  <a:lnTo>
                    <a:pt x="2630728" y="266558"/>
                  </a:lnTo>
                  <a:lnTo>
                    <a:pt x="2628289" y="261176"/>
                  </a:lnTo>
                  <a:lnTo>
                    <a:pt x="2625992" y="255462"/>
                  </a:lnTo>
                  <a:close/>
                </a:path>
                <a:path w="20032345" h="5941695">
                  <a:moveTo>
                    <a:pt x="6398974" y="1849897"/>
                  </a:moveTo>
                  <a:lnTo>
                    <a:pt x="6392679" y="1848002"/>
                  </a:lnTo>
                  <a:lnTo>
                    <a:pt x="6382301" y="1853834"/>
                  </a:lnTo>
                  <a:lnTo>
                    <a:pt x="6380615" y="1859428"/>
                  </a:lnTo>
                  <a:lnTo>
                    <a:pt x="6380405" y="1860128"/>
                  </a:lnTo>
                  <a:lnTo>
                    <a:pt x="6383320" y="1865316"/>
                  </a:lnTo>
                  <a:lnTo>
                    <a:pt x="6384612" y="1867840"/>
                  </a:lnTo>
                  <a:lnTo>
                    <a:pt x="6385711" y="1869887"/>
                  </a:lnTo>
                  <a:lnTo>
                    <a:pt x="6387763" y="1871552"/>
                  </a:lnTo>
                  <a:lnTo>
                    <a:pt x="6392436" y="1873546"/>
                  </a:lnTo>
                  <a:lnTo>
                    <a:pt x="6396011" y="1873492"/>
                  </a:lnTo>
                  <a:lnTo>
                    <a:pt x="6399010" y="1872009"/>
                  </a:lnTo>
                  <a:lnTo>
                    <a:pt x="6404057" y="1869428"/>
                  </a:lnTo>
                  <a:lnTo>
                    <a:pt x="6405774" y="1863847"/>
                  </a:lnTo>
                  <a:lnTo>
                    <a:pt x="6406096" y="1862800"/>
                  </a:lnTo>
                  <a:lnTo>
                    <a:pt x="6403180" y="1857611"/>
                  </a:lnTo>
                  <a:lnTo>
                    <a:pt x="6401889" y="1855087"/>
                  </a:lnTo>
                  <a:lnTo>
                    <a:pt x="6398974" y="1849897"/>
                  </a:lnTo>
                  <a:close/>
                </a:path>
                <a:path w="20032345" h="5941695">
                  <a:moveTo>
                    <a:pt x="14121286" y="5139641"/>
                  </a:moveTo>
                  <a:lnTo>
                    <a:pt x="14115523" y="5141128"/>
                  </a:lnTo>
                  <a:lnTo>
                    <a:pt x="14107378" y="5143573"/>
                  </a:lnTo>
                  <a:lnTo>
                    <a:pt x="14104148" y="5149297"/>
                  </a:lnTo>
                  <a:lnTo>
                    <a:pt x="14105634" y="5155061"/>
                  </a:lnTo>
                  <a:lnTo>
                    <a:pt x="14106641" y="5158253"/>
                  </a:lnTo>
                  <a:lnTo>
                    <a:pt x="14108742" y="5160726"/>
                  </a:lnTo>
                  <a:lnTo>
                    <a:pt x="14111745" y="5162007"/>
                  </a:lnTo>
                  <a:lnTo>
                    <a:pt x="14111271" y="5162200"/>
                  </a:lnTo>
                  <a:lnTo>
                    <a:pt x="14113274" y="5163054"/>
                  </a:lnTo>
                  <a:lnTo>
                    <a:pt x="14116038" y="5163049"/>
                  </a:lnTo>
                  <a:lnTo>
                    <a:pt x="14118277" y="5162426"/>
                  </a:lnTo>
                  <a:lnTo>
                    <a:pt x="14120991" y="5161611"/>
                  </a:lnTo>
                  <a:lnTo>
                    <a:pt x="14126755" y="5160124"/>
                  </a:lnTo>
                  <a:lnTo>
                    <a:pt x="14129986" y="5154401"/>
                  </a:lnTo>
                  <a:lnTo>
                    <a:pt x="14127011" y="5142872"/>
                  </a:lnTo>
                  <a:lnTo>
                    <a:pt x="14121286" y="5139641"/>
                  </a:lnTo>
                  <a:close/>
                </a:path>
                <a:path w="20032345" h="5941695">
                  <a:moveTo>
                    <a:pt x="2706046" y="224112"/>
                  </a:moveTo>
                  <a:lnTo>
                    <a:pt x="2700038" y="221549"/>
                  </a:lnTo>
                  <a:lnTo>
                    <a:pt x="2694466" y="223512"/>
                  </a:lnTo>
                  <a:lnTo>
                    <a:pt x="2691608" y="224661"/>
                  </a:lnTo>
                  <a:lnTo>
                    <a:pt x="2686227" y="227100"/>
                  </a:lnTo>
                  <a:lnTo>
                    <a:pt x="2683664" y="233109"/>
                  </a:lnTo>
                  <a:lnTo>
                    <a:pt x="2685627" y="238681"/>
                  </a:lnTo>
                  <a:lnTo>
                    <a:pt x="2686775" y="241539"/>
                  </a:lnTo>
                  <a:lnTo>
                    <a:pt x="2688685" y="243537"/>
                  </a:lnTo>
                  <a:lnTo>
                    <a:pt x="2691356" y="244676"/>
                  </a:lnTo>
                  <a:lnTo>
                    <a:pt x="2691832" y="244485"/>
                  </a:lnTo>
                  <a:lnTo>
                    <a:pt x="2694169" y="245482"/>
                  </a:lnTo>
                  <a:lnTo>
                    <a:pt x="2696791" y="245811"/>
                  </a:lnTo>
                  <a:lnTo>
                    <a:pt x="2702506" y="243513"/>
                  </a:lnTo>
                  <a:lnTo>
                    <a:pt x="2707886" y="241074"/>
                  </a:lnTo>
                  <a:lnTo>
                    <a:pt x="2710450" y="235065"/>
                  </a:lnTo>
                  <a:lnTo>
                    <a:pt x="2708486" y="229493"/>
                  </a:lnTo>
                  <a:lnTo>
                    <a:pt x="2706046" y="224112"/>
                  </a:lnTo>
                  <a:close/>
                </a:path>
                <a:path w="20032345" h="5941695">
                  <a:moveTo>
                    <a:pt x="6356670" y="1774245"/>
                  </a:moveTo>
                  <a:lnTo>
                    <a:pt x="6350234" y="1772684"/>
                  </a:lnTo>
                  <a:lnTo>
                    <a:pt x="6339855" y="1778515"/>
                  </a:lnTo>
                  <a:lnTo>
                    <a:pt x="6338293" y="1784951"/>
                  </a:lnTo>
                  <a:lnTo>
                    <a:pt x="6341209" y="1790141"/>
                  </a:lnTo>
                  <a:lnTo>
                    <a:pt x="6342500" y="1792664"/>
                  </a:lnTo>
                  <a:lnTo>
                    <a:pt x="6343933" y="1794854"/>
                  </a:lnTo>
                  <a:lnTo>
                    <a:pt x="6345652" y="1796376"/>
                  </a:lnTo>
                  <a:lnTo>
                    <a:pt x="6350659" y="1798512"/>
                  </a:lnTo>
                  <a:lnTo>
                    <a:pt x="6354233" y="1798458"/>
                  </a:lnTo>
                  <a:lnTo>
                    <a:pt x="6357375" y="1796642"/>
                  </a:lnTo>
                  <a:lnTo>
                    <a:pt x="6362565" y="1793726"/>
                  </a:lnTo>
                  <a:lnTo>
                    <a:pt x="6364127" y="1787290"/>
                  </a:lnTo>
                  <a:lnTo>
                    <a:pt x="6361211" y="1782101"/>
                  </a:lnTo>
                  <a:lnTo>
                    <a:pt x="6359586" y="1779434"/>
                  </a:lnTo>
                  <a:lnTo>
                    <a:pt x="6356670" y="1774245"/>
                  </a:lnTo>
                  <a:close/>
                </a:path>
                <a:path w="20032345" h="5941695">
                  <a:moveTo>
                    <a:pt x="14204405" y="5115912"/>
                  </a:moveTo>
                  <a:lnTo>
                    <a:pt x="14198642" y="5117398"/>
                  </a:lnTo>
                  <a:lnTo>
                    <a:pt x="14190497" y="5119842"/>
                  </a:lnTo>
                  <a:lnTo>
                    <a:pt x="14187264" y="5125567"/>
                  </a:lnTo>
                  <a:lnTo>
                    <a:pt x="14188752" y="5131331"/>
                  </a:lnTo>
                  <a:lnTo>
                    <a:pt x="14189758" y="5134521"/>
                  </a:lnTo>
                  <a:lnTo>
                    <a:pt x="14191860" y="5136996"/>
                  </a:lnTo>
                  <a:lnTo>
                    <a:pt x="14196868" y="5139132"/>
                  </a:lnTo>
                  <a:lnTo>
                    <a:pt x="14199632" y="5139128"/>
                  </a:lnTo>
                  <a:lnTo>
                    <a:pt x="14201870" y="5138504"/>
                  </a:lnTo>
                  <a:lnTo>
                    <a:pt x="14210015" y="5136060"/>
                  </a:lnTo>
                  <a:lnTo>
                    <a:pt x="14213245" y="5130335"/>
                  </a:lnTo>
                  <a:lnTo>
                    <a:pt x="14211758" y="5124572"/>
                  </a:lnTo>
                  <a:lnTo>
                    <a:pt x="14210129" y="5119143"/>
                  </a:lnTo>
                  <a:lnTo>
                    <a:pt x="14204405" y="5115912"/>
                  </a:lnTo>
                  <a:close/>
                </a:path>
                <a:path w="20032345" h="5941695">
                  <a:moveTo>
                    <a:pt x="6313130" y="1699643"/>
                  </a:moveTo>
                  <a:lnTo>
                    <a:pt x="6306694" y="1698082"/>
                  </a:lnTo>
                  <a:lnTo>
                    <a:pt x="6296314" y="1703914"/>
                  </a:lnTo>
                  <a:lnTo>
                    <a:pt x="6294753" y="1710349"/>
                  </a:lnTo>
                  <a:lnTo>
                    <a:pt x="6297668" y="1715539"/>
                  </a:lnTo>
                  <a:lnTo>
                    <a:pt x="6299293" y="1718205"/>
                  </a:lnTo>
                  <a:lnTo>
                    <a:pt x="6300393" y="1720252"/>
                  </a:lnTo>
                  <a:lnTo>
                    <a:pt x="6302112" y="1721774"/>
                  </a:lnTo>
                  <a:lnTo>
                    <a:pt x="6307119" y="1723910"/>
                  </a:lnTo>
                  <a:lnTo>
                    <a:pt x="6310693" y="1723857"/>
                  </a:lnTo>
                  <a:lnTo>
                    <a:pt x="6313835" y="1722040"/>
                  </a:lnTo>
                  <a:lnTo>
                    <a:pt x="6319024" y="1719125"/>
                  </a:lnTo>
                  <a:lnTo>
                    <a:pt x="6320586" y="1712689"/>
                  </a:lnTo>
                  <a:lnTo>
                    <a:pt x="6317671" y="1707499"/>
                  </a:lnTo>
                  <a:lnTo>
                    <a:pt x="6316046" y="1704832"/>
                  </a:lnTo>
                  <a:lnTo>
                    <a:pt x="6313130" y="1699643"/>
                  </a:lnTo>
                  <a:close/>
                </a:path>
                <a:path w="20032345" h="5941695">
                  <a:moveTo>
                    <a:pt x="2781477" y="191578"/>
                  </a:moveTo>
                  <a:lnTo>
                    <a:pt x="2775905" y="193541"/>
                  </a:lnTo>
                  <a:lnTo>
                    <a:pt x="2773047" y="194690"/>
                  </a:lnTo>
                  <a:lnTo>
                    <a:pt x="2767475" y="196654"/>
                  </a:lnTo>
                  <a:lnTo>
                    <a:pt x="2764915" y="201875"/>
                  </a:lnTo>
                  <a:lnTo>
                    <a:pt x="2764435" y="202855"/>
                  </a:lnTo>
                  <a:lnTo>
                    <a:pt x="2766399" y="208427"/>
                  </a:lnTo>
                  <a:lnTo>
                    <a:pt x="2767547" y="211284"/>
                  </a:lnTo>
                  <a:lnTo>
                    <a:pt x="2769790" y="213425"/>
                  </a:lnTo>
                  <a:lnTo>
                    <a:pt x="2774798" y="215561"/>
                  </a:lnTo>
                  <a:lnTo>
                    <a:pt x="2777562" y="215556"/>
                  </a:lnTo>
                  <a:lnTo>
                    <a:pt x="2782992" y="213926"/>
                  </a:lnTo>
                  <a:lnTo>
                    <a:pt x="2788564" y="211963"/>
                  </a:lnTo>
                  <a:lnTo>
                    <a:pt x="2791124" y="206742"/>
                  </a:lnTo>
                  <a:lnTo>
                    <a:pt x="2791604" y="205763"/>
                  </a:lnTo>
                  <a:lnTo>
                    <a:pt x="2787677" y="194618"/>
                  </a:lnTo>
                  <a:lnTo>
                    <a:pt x="2781477" y="191578"/>
                  </a:lnTo>
                  <a:close/>
                </a:path>
                <a:path w="20032345" h="5941695">
                  <a:moveTo>
                    <a:pt x="14287189" y="5092038"/>
                  </a:moveTo>
                  <a:lnTo>
                    <a:pt x="14281424" y="5093525"/>
                  </a:lnTo>
                  <a:lnTo>
                    <a:pt x="14273280" y="5095970"/>
                  </a:lnTo>
                  <a:lnTo>
                    <a:pt x="14270049" y="5101694"/>
                  </a:lnTo>
                  <a:lnTo>
                    <a:pt x="14271537" y="5107459"/>
                  </a:lnTo>
                  <a:lnTo>
                    <a:pt x="14272542" y="5110649"/>
                  </a:lnTo>
                  <a:lnTo>
                    <a:pt x="14274643" y="5113124"/>
                  </a:lnTo>
                  <a:lnTo>
                    <a:pt x="14279652" y="5115261"/>
                  </a:lnTo>
                  <a:lnTo>
                    <a:pt x="14282415" y="5115255"/>
                  </a:lnTo>
                  <a:lnTo>
                    <a:pt x="14284654" y="5114631"/>
                  </a:lnTo>
                  <a:lnTo>
                    <a:pt x="14292800" y="5112188"/>
                  </a:lnTo>
                  <a:lnTo>
                    <a:pt x="14296030" y="5106463"/>
                  </a:lnTo>
                  <a:lnTo>
                    <a:pt x="14294543" y="5100700"/>
                  </a:lnTo>
                  <a:lnTo>
                    <a:pt x="14292914" y="5095270"/>
                  </a:lnTo>
                  <a:lnTo>
                    <a:pt x="14287189" y="5092038"/>
                  </a:lnTo>
                  <a:close/>
                </a:path>
                <a:path w="20032345" h="5941695">
                  <a:moveTo>
                    <a:pt x="6268018" y="1625950"/>
                  </a:moveTo>
                  <a:lnTo>
                    <a:pt x="6261248" y="1624246"/>
                  </a:lnTo>
                  <a:lnTo>
                    <a:pt x="6251537" y="1630362"/>
                  </a:lnTo>
                  <a:lnTo>
                    <a:pt x="6249833" y="1637131"/>
                  </a:lnTo>
                  <a:lnTo>
                    <a:pt x="6252891" y="1641988"/>
                  </a:lnTo>
                  <a:lnTo>
                    <a:pt x="6254517" y="1644653"/>
                  </a:lnTo>
                  <a:lnTo>
                    <a:pt x="6255758" y="1646367"/>
                  </a:lnTo>
                  <a:lnTo>
                    <a:pt x="6257476" y="1647889"/>
                  </a:lnTo>
                  <a:lnTo>
                    <a:pt x="6262484" y="1650025"/>
                  </a:lnTo>
                  <a:lnTo>
                    <a:pt x="6266058" y="1649972"/>
                  </a:lnTo>
                  <a:lnTo>
                    <a:pt x="6269200" y="1648155"/>
                  </a:lnTo>
                  <a:lnTo>
                    <a:pt x="6274056" y="1645097"/>
                  </a:lnTo>
                  <a:lnTo>
                    <a:pt x="6275760" y="1638327"/>
                  </a:lnTo>
                  <a:lnTo>
                    <a:pt x="6272701" y="1633471"/>
                  </a:lnTo>
                  <a:lnTo>
                    <a:pt x="6271077" y="1630805"/>
                  </a:lnTo>
                  <a:lnTo>
                    <a:pt x="6268018" y="1625950"/>
                  </a:lnTo>
                  <a:close/>
                </a:path>
                <a:path w="20032345" h="5941695">
                  <a:moveTo>
                    <a:pt x="2863206" y="163705"/>
                  </a:moveTo>
                  <a:lnTo>
                    <a:pt x="2857634" y="165668"/>
                  </a:lnTo>
                  <a:lnTo>
                    <a:pt x="2854918" y="166483"/>
                  </a:lnTo>
                  <a:lnTo>
                    <a:pt x="2849012" y="168304"/>
                  </a:lnTo>
                  <a:lnTo>
                    <a:pt x="2846133" y="174178"/>
                  </a:lnTo>
                  <a:lnTo>
                    <a:pt x="2845973" y="174504"/>
                  </a:lnTo>
                  <a:lnTo>
                    <a:pt x="2847937" y="180076"/>
                  </a:lnTo>
                  <a:lnTo>
                    <a:pt x="2848942" y="183268"/>
                  </a:lnTo>
                  <a:lnTo>
                    <a:pt x="2851186" y="185409"/>
                  </a:lnTo>
                  <a:lnTo>
                    <a:pt x="2856193" y="187545"/>
                  </a:lnTo>
                  <a:lnTo>
                    <a:pt x="2858815" y="187874"/>
                  </a:lnTo>
                  <a:lnTo>
                    <a:pt x="2864245" y="186244"/>
                  </a:lnTo>
                  <a:lnTo>
                    <a:pt x="2870151" y="184423"/>
                  </a:lnTo>
                  <a:lnTo>
                    <a:pt x="2873030" y="178549"/>
                  </a:lnTo>
                  <a:lnTo>
                    <a:pt x="2873190" y="178223"/>
                  </a:lnTo>
                  <a:lnTo>
                    <a:pt x="2871227" y="172651"/>
                  </a:lnTo>
                  <a:lnTo>
                    <a:pt x="2869406" y="166744"/>
                  </a:lnTo>
                  <a:lnTo>
                    <a:pt x="2863206" y="163705"/>
                  </a:lnTo>
                  <a:close/>
                </a:path>
                <a:path w="20032345" h="5941695">
                  <a:moveTo>
                    <a:pt x="14369974" y="5068166"/>
                  </a:moveTo>
                  <a:lnTo>
                    <a:pt x="14364210" y="5069654"/>
                  </a:lnTo>
                  <a:lnTo>
                    <a:pt x="14356065" y="5072098"/>
                  </a:lnTo>
                  <a:lnTo>
                    <a:pt x="14352834" y="5077822"/>
                  </a:lnTo>
                  <a:lnTo>
                    <a:pt x="14354322" y="5083586"/>
                  </a:lnTo>
                  <a:lnTo>
                    <a:pt x="14355327" y="5086777"/>
                  </a:lnTo>
                  <a:lnTo>
                    <a:pt x="14357427" y="5089252"/>
                  </a:lnTo>
                  <a:lnTo>
                    <a:pt x="14362435" y="5091388"/>
                  </a:lnTo>
                  <a:lnTo>
                    <a:pt x="14365057" y="5091716"/>
                  </a:lnTo>
                  <a:lnTo>
                    <a:pt x="14367438" y="5090760"/>
                  </a:lnTo>
                  <a:lnTo>
                    <a:pt x="14375584" y="5088314"/>
                  </a:lnTo>
                  <a:lnTo>
                    <a:pt x="14378813" y="5082591"/>
                  </a:lnTo>
                  <a:lnTo>
                    <a:pt x="14377325" y="5076827"/>
                  </a:lnTo>
                  <a:lnTo>
                    <a:pt x="14375697" y="5071397"/>
                  </a:lnTo>
                  <a:lnTo>
                    <a:pt x="14369974" y="5068166"/>
                  </a:lnTo>
                  <a:close/>
                </a:path>
                <a:path w="20032345" h="5941695">
                  <a:moveTo>
                    <a:pt x="6222098" y="1552305"/>
                  </a:moveTo>
                  <a:lnTo>
                    <a:pt x="6215185" y="1550935"/>
                  </a:lnTo>
                  <a:lnTo>
                    <a:pt x="6205473" y="1557052"/>
                  </a:lnTo>
                  <a:lnTo>
                    <a:pt x="6204104" y="1563963"/>
                  </a:lnTo>
                  <a:lnTo>
                    <a:pt x="6207162" y="1568820"/>
                  </a:lnTo>
                  <a:lnTo>
                    <a:pt x="6208788" y="1571487"/>
                  </a:lnTo>
                  <a:lnTo>
                    <a:pt x="6210028" y="1573198"/>
                  </a:lnTo>
                  <a:lnTo>
                    <a:pt x="6211747" y="1574721"/>
                  </a:lnTo>
                  <a:lnTo>
                    <a:pt x="6216754" y="1576857"/>
                  </a:lnTo>
                  <a:lnTo>
                    <a:pt x="6220470" y="1576470"/>
                  </a:lnTo>
                  <a:lnTo>
                    <a:pt x="6223612" y="1574653"/>
                  </a:lnTo>
                  <a:lnTo>
                    <a:pt x="6228468" y="1571595"/>
                  </a:lnTo>
                  <a:lnTo>
                    <a:pt x="6229838" y="1564683"/>
                  </a:lnTo>
                  <a:lnTo>
                    <a:pt x="6226781" y="1559827"/>
                  </a:lnTo>
                  <a:lnTo>
                    <a:pt x="6225155" y="1557161"/>
                  </a:lnTo>
                  <a:lnTo>
                    <a:pt x="6222098" y="1552305"/>
                  </a:lnTo>
                  <a:close/>
                </a:path>
                <a:path w="20032345" h="5941695">
                  <a:moveTo>
                    <a:pt x="2945032" y="137452"/>
                  </a:moveTo>
                  <a:lnTo>
                    <a:pt x="2936888" y="139896"/>
                  </a:lnTo>
                  <a:lnTo>
                    <a:pt x="2931316" y="141859"/>
                  </a:lnTo>
                  <a:lnTo>
                    <a:pt x="2927942" y="147917"/>
                  </a:lnTo>
                  <a:lnTo>
                    <a:pt x="2929906" y="153489"/>
                  </a:lnTo>
                  <a:lnTo>
                    <a:pt x="2931054" y="156346"/>
                  </a:lnTo>
                  <a:lnTo>
                    <a:pt x="2933489" y="158964"/>
                  </a:lnTo>
                  <a:lnTo>
                    <a:pt x="2936159" y="160103"/>
                  </a:lnTo>
                  <a:lnTo>
                    <a:pt x="2935683" y="160294"/>
                  </a:lnTo>
                  <a:lnTo>
                    <a:pt x="2938020" y="161291"/>
                  </a:lnTo>
                  <a:lnTo>
                    <a:pt x="2940308" y="161478"/>
                  </a:lnTo>
                  <a:lnTo>
                    <a:pt x="2945738" y="159848"/>
                  </a:lnTo>
                  <a:lnTo>
                    <a:pt x="2951644" y="158027"/>
                  </a:lnTo>
                  <a:lnTo>
                    <a:pt x="2954684" y="151827"/>
                  </a:lnTo>
                  <a:lnTo>
                    <a:pt x="2953054" y="146397"/>
                  </a:lnTo>
                  <a:lnTo>
                    <a:pt x="2951233" y="140491"/>
                  </a:lnTo>
                  <a:lnTo>
                    <a:pt x="2945032" y="137452"/>
                  </a:lnTo>
                  <a:close/>
                </a:path>
                <a:path w="20032345" h="5941695">
                  <a:moveTo>
                    <a:pt x="14452901" y="5043960"/>
                  </a:moveTo>
                  <a:lnTo>
                    <a:pt x="14447137" y="5045448"/>
                  </a:lnTo>
                  <a:lnTo>
                    <a:pt x="14444422" y="5046262"/>
                  </a:lnTo>
                  <a:lnTo>
                    <a:pt x="14438658" y="5047750"/>
                  </a:lnTo>
                  <a:lnTo>
                    <a:pt x="14435761" y="5053615"/>
                  </a:lnTo>
                  <a:lnTo>
                    <a:pt x="14437247" y="5059379"/>
                  </a:lnTo>
                  <a:lnTo>
                    <a:pt x="14438254" y="5062570"/>
                  </a:lnTo>
                  <a:lnTo>
                    <a:pt x="14440688" y="5065187"/>
                  </a:lnTo>
                  <a:lnTo>
                    <a:pt x="14445362" y="5067181"/>
                  </a:lnTo>
                  <a:lnTo>
                    <a:pt x="14447985" y="5067510"/>
                  </a:lnTo>
                  <a:lnTo>
                    <a:pt x="14450366" y="5066554"/>
                  </a:lnTo>
                  <a:lnTo>
                    <a:pt x="14453080" y="5065738"/>
                  </a:lnTo>
                  <a:lnTo>
                    <a:pt x="14458845" y="5064251"/>
                  </a:lnTo>
                  <a:lnTo>
                    <a:pt x="14461741" y="5058384"/>
                  </a:lnTo>
                  <a:lnTo>
                    <a:pt x="14458766" y="5046857"/>
                  </a:lnTo>
                  <a:lnTo>
                    <a:pt x="14452901" y="5043960"/>
                  </a:lnTo>
                  <a:close/>
                </a:path>
                <a:path w="20032345" h="5941695">
                  <a:moveTo>
                    <a:pt x="6175273" y="1479854"/>
                  </a:moveTo>
                  <a:lnTo>
                    <a:pt x="6168836" y="1478292"/>
                  </a:lnTo>
                  <a:lnTo>
                    <a:pt x="6158841" y="1485076"/>
                  </a:lnTo>
                  <a:lnTo>
                    <a:pt x="6157278" y="1491512"/>
                  </a:lnTo>
                  <a:lnTo>
                    <a:pt x="6160670" y="1496510"/>
                  </a:lnTo>
                  <a:lnTo>
                    <a:pt x="6162438" y="1498842"/>
                  </a:lnTo>
                  <a:lnTo>
                    <a:pt x="6163680" y="1500555"/>
                  </a:lnTo>
                  <a:lnTo>
                    <a:pt x="6165064" y="1501935"/>
                  </a:lnTo>
                  <a:lnTo>
                    <a:pt x="6167067" y="1502790"/>
                  </a:lnTo>
                  <a:lnTo>
                    <a:pt x="6166925" y="1503124"/>
                  </a:lnTo>
                  <a:lnTo>
                    <a:pt x="6170263" y="1504548"/>
                  </a:lnTo>
                  <a:lnTo>
                    <a:pt x="6173837" y="1504494"/>
                  </a:lnTo>
                  <a:lnTo>
                    <a:pt x="6177121" y="1502344"/>
                  </a:lnTo>
                  <a:lnTo>
                    <a:pt x="6182119" y="1498952"/>
                  </a:lnTo>
                  <a:lnTo>
                    <a:pt x="6183681" y="1492516"/>
                  </a:lnTo>
                  <a:lnTo>
                    <a:pt x="6180289" y="1487517"/>
                  </a:lnTo>
                  <a:lnTo>
                    <a:pt x="6178665" y="1484851"/>
                  </a:lnTo>
                  <a:lnTo>
                    <a:pt x="6175273" y="1479854"/>
                  </a:lnTo>
                  <a:close/>
                </a:path>
                <a:path w="20032345" h="5941695">
                  <a:moveTo>
                    <a:pt x="3028627" y="113530"/>
                  </a:moveTo>
                  <a:lnTo>
                    <a:pt x="3022863" y="115017"/>
                  </a:lnTo>
                  <a:lnTo>
                    <a:pt x="3014718" y="117461"/>
                  </a:lnTo>
                  <a:lnTo>
                    <a:pt x="3011487" y="123185"/>
                  </a:lnTo>
                  <a:lnTo>
                    <a:pt x="3012974" y="128949"/>
                  </a:lnTo>
                  <a:lnTo>
                    <a:pt x="3013980" y="132140"/>
                  </a:lnTo>
                  <a:lnTo>
                    <a:pt x="3016082" y="134614"/>
                  </a:lnTo>
                  <a:lnTo>
                    <a:pt x="3019087" y="135896"/>
                  </a:lnTo>
                  <a:lnTo>
                    <a:pt x="3018610" y="136087"/>
                  </a:lnTo>
                  <a:lnTo>
                    <a:pt x="3020613" y="136941"/>
                  </a:lnTo>
                  <a:lnTo>
                    <a:pt x="3023377" y="136938"/>
                  </a:lnTo>
                  <a:lnTo>
                    <a:pt x="3025616" y="136314"/>
                  </a:lnTo>
                  <a:lnTo>
                    <a:pt x="3028331" y="135499"/>
                  </a:lnTo>
                  <a:lnTo>
                    <a:pt x="3034094" y="134013"/>
                  </a:lnTo>
                  <a:lnTo>
                    <a:pt x="3037325" y="128288"/>
                  </a:lnTo>
                  <a:lnTo>
                    <a:pt x="3034351" y="116760"/>
                  </a:lnTo>
                  <a:lnTo>
                    <a:pt x="3028627" y="113530"/>
                  </a:lnTo>
                  <a:close/>
                </a:path>
                <a:path w="20032345" h="5941695">
                  <a:moveTo>
                    <a:pt x="14535777" y="5018943"/>
                  </a:moveTo>
                  <a:lnTo>
                    <a:pt x="14530014" y="5020430"/>
                  </a:lnTo>
                  <a:lnTo>
                    <a:pt x="14527298" y="5021245"/>
                  </a:lnTo>
                  <a:lnTo>
                    <a:pt x="14521392" y="5023066"/>
                  </a:lnTo>
                  <a:lnTo>
                    <a:pt x="14518496" y="5028933"/>
                  </a:lnTo>
                  <a:lnTo>
                    <a:pt x="14519983" y="5034697"/>
                  </a:lnTo>
                  <a:lnTo>
                    <a:pt x="14520990" y="5037888"/>
                  </a:lnTo>
                  <a:lnTo>
                    <a:pt x="14523424" y="5040505"/>
                  </a:lnTo>
                  <a:lnTo>
                    <a:pt x="14528431" y="5042641"/>
                  </a:lnTo>
                  <a:lnTo>
                    <a:pt x="14530718" y="5042827"/>
                  </a:lnTo>
                  <a:lnTo>
                    <a:pt x="14536149" y="5041198"/>
                  </a:lnTo>
                  <a:lnTo>
                    <a:pt x="14542055" y="5039376"/>
                  </a:lnTo>
                  <a:lnTo>
                    <a:pt x="14544953" y="5033510"/>
                  </a:lnTo>
                  <a:lnTo>
                    <a:pt x="14543465" y="5027747"/>
                  </a:lnTo>
                  <a:lnTo>
                    <a:pt x="14541644" y="5021841"/>
                  </a:lnTo>
                  <a:lnTo>
                    <a:pt x="14535777" y="5018943"/>
                  </a:lnTo>
                  <a:close/>
                </a:path>
                <a:path w="20032345" h="5941695">
                  <a:moveTo>
                    <a:pt x="6127162" y="1407642"/>
                  </a:moveTo>
                  <a:lnTo>
                    <a:pt x="6120583" y="1406414"/>
                  </a:lnTo>
                  <a:lnTo>
                    <a:pt x="6110587" y="1413199"/>
                  </a:lnTo>
                  <a:lnTo>
                    <a:pt x="6109359" y="1419778"/>
                  </a:lnTo>
                  <a:lnTo>
                    <a:pt x="6112751" y="1424775"/>
                  </a:lnTo>
                  <a:lnTo>
                    <a:pt x="6114519" y="1427108"/>
                  </a:lnTo>
                  <a:lnTo>
                    <a:pt x="6115761" y="1428820"/>
                  </a:lnTo>
                  <a:lnTo>
                    <a:pt x="6117479" y="1430342"/>
                  </a:lnTo>
                  <a:lnTo>
                    <a:pt x="6122486" y="1432478"/>
                  </a:lnTo>
                  <a:lnTo>
                    <a:pt x="6126203" y="1432092"/>
                  </a:lnTo>
                  <a:lnTo>
                    <a:pt x="6129487" y="1429941"/>
                  </a:lnTo>
                  <a:lnTo>
                    <a:pt x="6134485" y="1426549"/>
                  </a:lnTo>
                  <a:lnTo>
                    <a:pt x="6135712" y="1419970"/>
                  </a:lnTo>
                  <a:lnTo>
                    <a:pt x="6132320" y="1414973"/>
                  </a:lnTo>
                  <a:lnTo>
                    <a:pt x="6130554" y="1412641"/>
                  </a:lnTo>
                  <a:lnTo>
                    <a:pt x="6127162" y="1407642"/>
                  </a:lnTo>
                  <a:close/>
                </a:path>
                <a:path w="20032345" h="5941695">
                  <a:moveTo>
                    <a:pt x="3113129" y="91179"/>
                  </a:moveTo>
                  <a:lnTo>
                    <a:pt x="3107365" y="92666"/>
                  </a:lnTo>
                  <a:lnTo>
                    <a:pt x="3104317" y="93339"/>
                  </a:lnTo>
                  <a:lnTo>
                    <a:pt x="3098553" y="94826"/>
                  </a:lnTo>
                  <a:lnTo>
                    <a:pt x="3094988" y="100408"/>
                  </a:lnTo>
                  <a:lnTo>
                    <a:pt x="3096475" y="106172"/>
                  </a:lnTo>
                  <a:lnTo>
                    <a:pt x="3097005" y="109554"/>
                  </a:lnTo>
                  <a:lnTo>
                    <a:pt x="3099440" y="112171"/>
                  </a:lnTo>
                  <a:lnTo>
                    <a:pt x="3104781" y="114449"/>
                  </a:lnTo>
                  <a:lnTo>
                    <a:pt x="3107403" y="114778"/>
                  </a:lnTo>
                  <a:lnTo>
                    <a:pt x="3109641" y="114156"/>
                  </a:lnTo>
                  <a:lnTo>
                    <a:pt x="3112356" y="113341"/>
                  </a:lnTo>
                  <a:lnTo>
                    <a:pt x="3118120" y="111853"/>
                  </a:lnTo>
                  <a:lnTo>
                    <a:pt x="3121685" y="106271"/>
                  </a:lnTo>
                  <a:lnTo>
                    <a:pt x="3118711" y="94744"/>
                  </a:lnTo>
                  <a:lnTo>
                    <a:pt x="3113129" y="91179"/>
                  </a:lnTo>
                  <a:close/>
                </a:path>
                <a:path w="20032345" h="5941695">
                  <a:moveTo>
                    <a:pt x="14618179" y="4994119"/>
                  </a:moveTo>
                  <a:lnTo>
                    <a:pt x="14610034" y="4996563"/>
                  </a:lnTo>
                  <a:lnTo>
                    <a:pt x="14604128" y="4998384"/>
                  </a:lnTo>
                  <a:lnTo>
                    <a:pt x="14601089" y="5004584"/>
                  </a:lnTo>
                  <a:lnTo>
                    <a:pt x="14602719" y="5010014"/>
                  </a:lnTo>
                  <a:lnTo>
                    <a:pt x="14603724" y="5013205"/>
                  </a:lnTo>
                  <a:lnTo>
                    <a:pt x="14606158" y="5015822"/>
                  </a:lnTo>
                  <a:lnTo>
                    <a:pt x="14611166" y="5017958"/>
                  </a:lnTo>
                  <a:lnTo>
                    <a:pt x="14613454" y="5018145"/>
                  </a:lnTo>
                  <a:lnTo>
                    <a:pt x="14618883" y="5016516"/>
                  </a:lnTo>
                  <a:lnTo>
                    <a:pt x="14624790" y="5014694"/>
                  </a:lnTo>
                  <a:lnTo>
                    <a:pt x="14627829" y="5008494"/>
                  </a:lnTo>
                  <a:lnTo>
                    <a:pt x="14626200" y="5003064"/>
                  </a:lnTo>
                  <a:lnTo>
                    <a:pt x="14624378" y="4997158"/>
                  </a:lnTo>
                  <a:lnTo>
                    <a:pt x="14618179" y="4994119"/>
                  </a:lnTo>
                  <a:close/>
                </a:path>
                <a:path w="20032345" h="5941695">
                  <a:moveTo>
                    <a:pt x="6078004" y="1336958"/>
                  </a:moveTo>
                  <a:lnTo>
                    <a:pt x="6071426" y="1335730"/>
                  </a:lnTo>
                  <a:lnTo>
                    <a:pt x="6066428" y="1339122"/>
                  </a:lnTo>
                  <a:lnTo>
                    <a:pt x="6061764" y="1342656"/>
                  </a:lnTo>
                  <a:lnTo>
                    <a:pt x="6060536" y="1349235"/>
                  </a:lnTo>
                  <a:lnTo>
                    <a:pt x="6063928" y="1354234"/>
                  </a:lnTo>
                  <a:lnTo>
                    <a:pt x="6065696" y="1356565"/>
                  </a:lnTo>
                  <a:lnTo>
                    <a:pt x="6066603" y="1358136"/>
                  </a:lnTo>
                  <a:lnTo>
                    <a:pt x="6068464" y="1359324"/>
                  </a:lnTo>
                  <a:lnTo>
                    <a:pt x="6073805" y="1361603"/>
                  </a:lnTo>
                  <a:lnTo>
                    <a:pt x="6077522" y="1361215"/>
                  </a:lnTo>
                  <a:lnTo>
                    <a:pt x="6080806" y="1359066"/>
                  </a:lnTo>
                  <a:lnTo>
                    <a:pt x="6085471" y="1355530"/>
                  </a:lnTo>
                  <a:lnTo>
                    <a:pt x="6086698" y="1348953"/>
                  </a:lnTo>
                  <a:lnTo>
                    <a:pt x="6083306" y="1343954"/>
                  </a:lnTo>
                  <a:lnTo>
                    <a:pt x="6078004" y="1336958"/>
                  </a:lnTo>
                  <a:close/>
                </a:path>
                <a:path w="20032345" h="5941695">
                  <a:moveTo>
                    <a:pt x="3196825" y="71643"/>
                  </a:moveTo>
                  <a:lnTo>
                    <a:pt x="3191204" y="72795"/>
                  </a:lnTo>
                  <a:lnTo>
                    <a:pt x="3188156" y="73467"/>
                  </a:lnTo>
                  <a:lnTo>
                    <a:pt x="3182201" y="74479"/>
                  </a:lnTo>
                  <a:lnTo>
                    <a:pt x="3178493" y="80394"/>
                  </a:lnTo>
                  <a:lnTo>
                    <a:pt x="3179981" y="86157"/>
                  </a:lnTo>
                  <a:lnTo>
                    <a:pt x="3180844" y="89683"/>
                  </a:lnTo>
                  <a:lnTo>
                    <a:pt x="3183279" y="92299"/>
                  </a:lnTo>
                  <a:lnTo>
                    <a:pt x="3186284" y="93581"/>
                  </a:lnTo>
                  <a:lnTo>
                    <a:pt x="3186475" y="94057"/>
                  </a:lnTo>
                  <a:lnTo>
                    <a:pt x="3188478" y="94911"/>
                  </a:lnTo>
                  <a:lnTo>
                    <a:pt x="3190765" y="95099"/>
                  </a:lnTo>
                  <a:lnTo>
                    <a:pt x="3193004" y="94476"/>
                  </a:lnTo>
                  <a:lnTo>
                    <a:pt x="3195719" y="93660"/>
                  </a:lnTo>
                  <a:lnTo>
                    <a:pt x="3201341" y="92507"/>
                  </a:lnTo>
                  <a:lnTo>
                    <a:pt x="3205048" y="86592"/>
                  </a:lnTo>
                  <a:lnTo>
                    <a:pt x="3202741" y="75349"/>
                  </a:lnTo>
                  <a:lnTo>
                    <a:pt x="3196825" y="71643"/>
                  </a:lnTo>
                  <a:close/>
                </a:path>
                <a:path w="20032345" h="5941695">
                  <a:moveTo>
                    <a:pt x="14700580" y="4969293"/>
                  </a:moveTo>
                  <a:lnTo>
                    <a:pt x="14692436" y="4971738"/>
                  </a:lnTo>
                  <a:lnTo>
                    <a:pt x="14686529" y="4973559"/>
                  </a:lnTo>
                  <a:lnTo>
                    <a:pt x="14683488" y="4979758"/>
                  </a:lnTo>
                  <a:lnTo>
                    <a:pt x="14685118" y="4985188"/>
                  </a:lnTo>
                  <a:lnTo>
                    <a:pt x="14686124" y="4988380"/>
                  </a:lnTo>
                  <a:lnTo>
                    <a:pt x="14688560" y="4990998"/>
                  </a:lnTo>
                  <a:lnTo>
                    <a:pt x="14693567" y="4993134"/>
                  </a:lnTo>
                  <a:lnTo>
                    <a:pt x="14695856" y="4993320"/>
                  </a:lnTo>
                  <a:lnTo>
                    <a:pt x="14701285" y="4991691"/>
                  </a:lnTo>
                  <a:lnTo>
                    <a:pt x="14707191" y="4989869"/>
                  </a:lnTo>
                  <a:lnTo>
                    <a:pt x="14710231" y="4983669"/>
                  </a:lnTo>
                  <a:lnTo>
                    <a:pt x="14708600" y="4978239"/>
                  </a:lnTo>
                  <a:lnTo>
                    <a:pt x="14706780" y="4972333"/>
                  </a:lnTo>
                  <a:lnTo>
                    <a:pt x="14700580" y="4969293"/>
                  </a:lnTo>
                  <a:close/>
                </a:path>
                <a:path w="20032345" h="5941695">
                  <a:moveTo>
                    <a:pt x="6027418" y="1266847"/>
                  </a:moveTo>
                  <a:lnTo>
                    <a:pt x="6020698" y="1265954"/>
                  </a:lnTo>
                  <a:lnTo>
                    <a:pt x="6016034" y="1269488"/>
                  </a:lnTo>
                  <a:lnTo>
                    <a:pt x="6011036" y="1272880"/>
                  </a:lnTo>
                  <a:lnTo>
                    <a:pt x="6010142" y="1279601"/>
                  </a:lnTo>
                  <a:lnTo>
                    <a:pt x="6015444" y="1286598"/>
                  </a:lnTo>
                  <a:lnTo>
                    <a:pt x="6016686" y="1288311"/>
                  </a:lnTo>
                  <a:lnTo>
                    <a:pt x="6018212" y="1289356"/>
                  </a:lnTo>
                  <a:lnTo>
                    <a:pt x="6023219" y="1291492"/>
                  </a:lnTo>
                  <a:lnTo>
                    <a:pt x="6026936" y="1291104"/>
                  </a:lnTo>
                  <a:lnTo>
                    <a:pt x="6030221" y="1288955"/>
                  </a:lnTo>
                  <a:lnTo>
                    <a:pt x="6035219" y="1285563"/>
                  </a:lnTo>
                  <a:lnTo>
                    <a:pt x="6036113" y="1278842"/>
                  </a:lnTo>
                  <a:lnTo>
                    <a:pt x="6030811" y="1271845"/>
                  </a:lnTo>
                  <a:lnTo>
                    <a:pt x="6027418" y="1266847"/>
                  </a:lnTo>
                  <a:close/>
                </a:path>
                <a:path w="20032345" h="5941695">
                  <a:moveTo>
                    <a:pt x="3281907" y="53484"/>
                  </a:moveTo>
                  <a:lnTo>
                    <a:pt x="3276286" y="54638"/>
                  </a:lnTo>
                  <a:lnTo>
                    <a:pt x="3273237" y="55310"/>
                  </a:lnTo>
                  <a:lnTo>
                    <a:pt x="3267282" y="56321"/>
                  </a:lnTo>
                  <a:lnTo>
                    <a:pt x="3263574" y="62236"/>
                  </a:lnTo>
                  <a:lnTo>
                    <a:pt x="3264728" y="67857"/>
                  </a:lnTo>
                  <a:lnTo>
                    <a:pt x="3265260" y="71241"/>
                  </a:lnTo>
                  <a:lnTo>
                    <a:pt x="3267884" y="74333"/>
                  </a:lnTo>
                  <a:lnTo>
                    <a:pt x="3272892" y="76469"/>
                  </a:lnTo>
                  <a:lnTo>
                    <a:pt x="3275180" y="76655"/>
                  </a:lnTo>
                  <a:lnTo>
                    <a:pt x="3277275" y="76367"/>
                  </a:lnTo>
                  <a:lnTo>
                    <a:pt x="3280325" y="75694"/>
                  </a:lnTo>
                  <a:lnTo>
                    <a:pt x="3286280" y="74683"/>
                  </a:lnTo>
                  <a:lnTo>
                    <a:pt x="3289986" y="68768"/>
                  </a:lnTo>
                  <a:lnTo>
                    <a:pt x="3288833" y="63146"/>
                  </a:lnTo>
                  <a:lnTo>
                    <a:pt x="3287822" y="57191"/>
                  </a:lnTo>
                  <a:lnTo>
                    <a:pt x="3281907" y="53484"/>
                  </a:lnTo>
                  <a:close/>
                </a:path>
                <a:path w="20032345" h="5941695">
                  <a:moveTo>
                    <a:pt x="5975405" y="1197312"/>
                  </a:moveTo>
                  <a:lnTo>
                    <a:pt x="5968684" y="1196418"/>
                  </a:lnTo>
                  <a:lnTo>
                    <a:pt x="5959355" y="1203486"/>
                  </a:lnTo>
                  <a:lnTo>
                    <a:pt x="5958462" y="1210207"/>
                  </a:lnTo>
                  <a:lnTo>
                    <a:pt x="5963764" y="1217204"/>
                  </a:lnTo>
                  <a:lnTo>
                    <a:pt x="5965005" y="1218917"/>
                  </a:lnTo>
                  <a:lnTo>
                    <a:pt x="5968201" y="1220675"/>
                  </a:lnTo>
                  <a:lnTo>
                    <a:pt x="5971539" y="1222099"/>
                  </a:lnTo>
                  <a:lnTo>
                    <a:pt x="5975589" y="1221855"/>
                  </a:lnTo>
                  <a:lnTo>
                    <a:pt x="5978683" y="1219228"/>
                  </a:lnTo>
                  <a:lnTo>
                    <a:pt x="5983347" y="1215694"/>
                  </a:lnTo>
                  <a:lnTo>
                    <a:pt x="5984240" y="1208972"/>
                  </a:lnTo>
                  <a:lnTo>
                    <a:pt x="5975405" y="1197312"/>
                  </a:lnTo>
                  <a:close/>
                </a:path>
                <a:path w="20032345" h="5941695">
                  <a:moveTo>
                    <a:pt x="14783124" y="4944136"/>
                  </a:moveTo>
                  <a:lnTo>
                    <a:pt x="14774979" y="4946580"/>
                  </a:lnTo>
                  <a:lnTo>
                    <a:pt x="14769073" y="4948400"/>
                  </a:lnTo>
                  <a:lnTo>
                    <a:pt x="14766032" y="4954600"/>
                  </a:lnTo>
                  <a:lnTo>
                    <a:pt x="14767661" y="4960029"/>
                  </a:lnTo>
                  <a:lnTo>
                    <a:pt x="14768668" y="4963221"/>
                  </a:lnTo>
                  <a:lnTo>
                    <a:pt x="14771104" y="4965839"/>
                  </a:lnTo>
                  <a:lnTo>
                    <a:pt x="14776112" y="4967975"/>
                  </a:lnTo>
                  <a:lnTo>
                    <a:pt x="14778399" y="4968161"/>
                  </a:lnTo>
                  <a:lnTo>
                    <a:pt x="14783830" y="4966532"/>
                  </a:lnTo>
                  <a:lnTo>
                    <a:pt x="14789735" y="4964711"/>
                  </a:lnTo>
                  <a:lnTo>
                    <a:pt x="14792774" y="4958510"/>
                  </a:lnTo>
                  <a:lnTo>
                    <a:pt x="14791145" y="4953081"/>
                  </a:lnTo>
                  <a:lnTo>
                    <a:pt x="14789323" y="4947175"/>
                  </a:lnTo>
                  <a:lnTo>
                    <a:pt x="14783124" y="4944136"/>
                  </a:lnTo>
                  <a:close/>
                </a:path>
                <a:path w="20032345" h="5941695">
                  <a:moveTo>
                    <a:pt x="5922821" y="1129112"/>
                  </a:moveTo>
                  <a:lnTo>
                    <a:pt x="5915958" y="1128551"/>
                  </a:lnTo>
                  <a:lnTo>
                    <a:pt x="5906630" y="1135620"/>
                  </a:lnTo>
                  <a:lnTo>
                    <a:pt x="5906069" y="1142483"/>
                  </a:lnTo>
                  <a:lnTo>
                    <a:pt x="5911371" y="1149479"/>
                  </a:lnTo>
                  <a:lnTo>
                    <a:pt x="5912279" y="1151051"/>
                  </a:lnTo>
                  <a:lnTo>
                    <a:pt x="5915475" y="1152808"/>
                  </a:lnTo>
                  <a:lnTo>
                    <a:pt x="5915617" y="1152475"/>
                  </a:lnTo>
                  <a:lnTo>
                    <a:pt x="5919289" y="1154041"/>
                  </a:lnTo>
                  <a:lnTo>
                    <a:pt x="5923340" y="1153796"/>
                  </a:lnTo>
                  <a:lnTo>
                    <a:pt x="5926433" y="1151170"/>
                  </a:lnTo>
                  <a:lnTo>
                    <a:pt x="5931097" y="1147636"/>
                  </a:lnTo>
                  <a:lnTo>
                    <a:pt x="5931658" y="1140771"/>
                  </a:lnTo>
                  <a:lnTo>
                    <a:pt x="5922821" y="1129112"/>
                  </a:lnTo>
                  <a:close/>
                </a:path>
                <a:path w="20032345" h="5941695">
                  <a:moveTo>
                    <a:pt x="3366993" y="38090"/>
                  </a:moveTo>
                  <a:lnTo>
                    <a:pt x="3361038" y="39101"/>
                  </a:lnTo>
                  <a:lnTo>
                    <a:pt x="3358131" y="39439"/>
                  </a:lnTo>
                  <a:lnTo>
                    <a:pt x="3352176" y="40451"/>
                  </a:lnTo>
                  <a:lnTo>
                    <a:pt x="3348277" y="45890"/>
                  </a:lnTo>
                  <a:lnTo>
                    <a:pt x="3349288" y="51845"/>
                  </a:lnTo>
                  <a:lnTo>
                    <a:pt x="3350010" y="55703"/>
                  </a:lnTo>
                  <a:lnTo>
                    <a:pt x="3352302" y="58655"/>
                  </a:lnTo>
                  <a:lnTo>
                    <a:pt x="3357644" y="60933"/>
                  </a:lnTo>
                  <a:lnTo>
                    <a:pt x="3361694" y="60687"/>
                  </a:lnTo>
                  <a:lnTo>
                    <a:pt x="3364600" y="60350"/>
                  </a:lnTo>
                  <a:lnTo>
                    <a:pt x="3370556" y="59339"/>
                  </a:lnTo>
                  <a:lnTo>
                    <a:pt x="3374454" y="53899"/>
                  </a:lnTo>
                  <a:lnTo>
                    <a:pt x="3372432" y="41989"/>
                  </a:lnTo>
                  <a:lnTo>
                    <a:pt x="3366993" y="38090"/>
                  </a:lnTo>
                  <a:close/>
                </a:path>
                <a:path w="20032345" h="5941695">
                  <a:moveTo>
                    <a:pt x="14865333" y="4918833"/>
                  </a:moveTo>
                  <a:lnTo>
                    <a:pt x="14857189" y="4921279"/>
                  </a:lnTo>
                  <a:lnTo>
                    <a:pt x="14851616" y="4923241"/>
                  </a:lnTo>
                  <a:lnTo>
                    <a:pt x="14848243" y="4929299"/>
                  </a:lnTo>
                  <a:lnTo>
                    <a:pt x="14850206" y="4934871"/>
                  </a:lnTo>
                  <a:lnTo>
                    <a:pt x="14851355" y="4937729"/>
                  </a:lnTo>
                  <a:lnTo>
                    <a:pt x="14853790" y="4940346"/>
                  </a:lnTo>
                  <a:lnTo>
                    <a:pt x="14856461" y="4941486"/>
                  </a:lnTo>
                  <a:lnTo>
                    <a:pt x="14855984" y="4941676"/>
                  </a:lnTo>
                  <a:lnTo>
                    <a:pt x="14858321" y="4942673"/>
                  </a:lnTo>
                  <a:lnTo>
                    <a:pt x="14860610" y="4942859"/>
                  </a:lnTo>
                  <a:lnTo>
                    <a:pt x="14866039" y="4941230"/>
                  </a:lnTo>
                  <a:lnTo>
                    <a:pt x="14871945" y="4939410"/>
                  </a:lnTo>
                  <a:lnTo>
                    <a:pt x="14874984" y="4933209"/>
                  </a:lnTo>
                  <a:lnTo>
                    <a:pt x="14873354" y="4927779"/>
                  </a:lnTo>
                  <a:lnTo>
                    <a:pt x="14871533" y="4921874"/>
                  </a:lnTo>
                  <a:lnTo>
                    <a:pt x="14865333" y="4918833"/>
                  </a:lnTo>
                  <a:close/>
                </a:path>
                <a:path w="20032345" h="5941695">
                  <a:moveTo>
                    <a:pt x="5867856" y="1061867"/>
                  </a:moveTo>
                  <a:lnTo>
                    <a:pt x="5860993" y="1061308"/>
                  </a:lnTo>
                  <a:lnTo>
                    <a:pt x="5856662" y="1064984"/>
                  </a:lnTo>
                  <a:lnTo>
                    <a:pt x="5852190" y="1068995"/>
                  </a:lnTo>
                  <a:lnTo>
                    <a:pt x="5851629" y="1075858"/>
                  </a:lnTo>
                  <a:lnTo>
                    <a:pt x="5855306" y="1080189"/>
                  </a:lnTo>
                  <a:lnTo>
                    <a:pt x="5857074" y="1082520"/>
                  </a:lnTo>
                  <a:lnTo>
                    <a:pt x="5858458" y="1083900"/>
                  </a:lnTo>
                  <a:lnTo>
                    <a:pt x="5861320" y="1085515"/>
                  </a:lnTo>
                  <a:lnTo>
                    <a:pt x="5864658" y="1086939"/>
                  </a:lnTo>
                  <a:lnTo>
                    <a:pt x="5869184" y="1086504"/>
                  </a:lnTo>
                  <a:lnTo>
                    <a:pt x="5872278" y="1083877"/>
                  </a:lnTo>
                  <a:lnTo>
                    <a:pt x="5876750" y="1079866"/>
                  </a:lnTo>
                  <a:lnTo>
                    <a:pt x="5877311" y="1073003"/>
                  </a:lnTo>
                  <a:lnTo>
                    <a:pt x="5873634" y="1068672"/>
                  </a:lnTo>
                  <a:lnTo>
                    <a:pt x="5871866" y="1066340"/>
                  </a:lnTo>
                  <a:lnTo>
                    <a:pt x="5867856" y="1061867"/>
                  </a:lnTo>
                  <a:close/>
                </a:path>
                <a:path w="20032345" h="5941695">
                  <a:moveTo>
                    <a:pt x="3452275" y="25937"/>
                  </a:moveTo>
                  <a:lnTo>
                    <a:pt x="3437743" y="27629"/>
                  </a:lnTo>
                  <a:lnTo>
                    <a:pt x="3433845" y="33069"/>
                  </a:lnTo>
                  <a:lnTo>
                    <a:pt x="3434522" y="38881"/>
                  </a:lnTo>
                  <a:lnTo>
                    <a:pt x="3434909" y="42598"/>
                  </a:lnTo>
                  <a:lnTo>
                    <a:pt x="3437536" y="45691"/>
                  </a:lnTo>
                  <a:lnTo>
                    <a:pt x="3442543" y="47827"/>
                  </a:lnTo>
                  <a:lnTo>
                    <a:pt x="3446451" y="47915"/>
                  </a:lnTo>
                  <a:lnTo>
                    <a:pt x="3455170" y="46900"/>
                  </a:lnTo>
                  <a:lnTo>
                    <a:pt x="3459068" y="41460"/>
                  </a:lnTo>
                  <a:lnTo>
                    <a:pt x="3457714" y="29835"/>
                  </a:lnTo>
                  <a:lnTo>
                    <a:pt x="3452275" y="25937"/>
                  </a:lnTo>
                  <a:close/>
                </a:path>
                <a:path w="20032345" h="5941695">
                  <a:moveTo>
                    <a:pt x="14947686" y="4893198"/>
                  </a:moveTo>
                  <a:lnTo>
                    <a:pt x="14942113" y="4895162"/>
                  </a:lnTo>
                  <a:lnTo>
                    <a:pt x="14939398" y="4895977"/>
                  </a:lnTo>
                  <a:lnTo>
                    <a:pt x="14933827" y="4897940"/>
                  </a:lnTo>
                  <a:lnTo>
                    <a:pt x="14930630" y="4903679"/>
                  </a:lnTo>
                  <a:lnTo>
                    <a:pt x="14930452" y="4903998"/>
                  </a:lnTo>
                  <a:lnTo>
                    <a:pt x="14932415" y="4909570"/>
                  </a:lnTo>
                  <a:lnTo>
                    <a:pt x="14933564" y="4912428"/>
                  </a:lnTo>
                  <a:lnTo>
                    <a:pt x="14936000" y="4915046"/>
                  </a:lnTo>
                  <a:lnTo>
                    <a:pt x="14941008" y="4917182"/>
                  </a:lnTo>
                  <a:lnTo>
                    <a:pt x="14943295" y="4917368"/>
                  </a:lnTo>
                  <a:lnTo>
                    <a:pt x="14948726" y="4915738"/>
                  </a:lnTo>
                  <a:lnTo>
                    <a:pt x="14954297" y="4913775"/>
                  </a:lnTo>
                  <a:lnTo>
                    <a:pt x="14957492" y="4908035"/>
                  </a:lnTo>
                  <a:lnTo>
                    <a:pt x="14957670" y="4907716"/>
                  </a:lnTo>
                  <a:lnTo>
                    <a:pt x="14953743" y="4896571"/>
                  </a:lnTo>
                  <a:lnTo>
                    <a:pt x="14947686" y="4893198"/>
                  </a:lnTo>
                  <a:close/>
                </a:path>
                <a:path w="20032345" h="5941695">
                  <a:moveTo>
                    <a:pt x="5812321" y="995960"/>
                  </a:moveTo>
                  <a:lnTo>
                    <a:pt x="5805458" y="995399"/>
                  </a:lnTo>
                  <a:lnTo>
                    <a:pt x="5800986" y="999410"/>
                  </a:lnTo>
                  <a:lnTo>
                    <a:pt x="5796321" y="1002944"/>
                  </a:lnTo>
                  <a:lnTo>
                    <a:pt x="5795761" y="1009807"/>
                  </a:lnTo>
                  <a:lnTo>
                    <a:pt x="5799772" y="1014280"/>
                  </a:lnTo>
                  <a:lnTo>
                    <a:pt x="5801539" y="1016613"/>
                  </a:lnTo>
                  <a:lnTo>
                    <a:pt x="5802447" y="1018184"/>
                  </a:lnTo>
                  <a:lnTo>
                    <a:pt x="5808789" y="1020889"/>
                  </a:lnTo>
                  <a:lnTo>
                    <a:pt x="5813316" y="1020453"/>
                  </a:lnTo>
                  <a:lnTo>
                    <a:pt x="5816409" y="1017826"/>
                  </a:lnTo>
                  <a:lnTo>
                    <a:pt x="5821073" y="1014291"/>
                  </a:lnTo>
                  <a:lnTo>
                    <a:pt x="5821634" y="1007428"/>
                  </a:lnTo>
                  <a:lnTo>
                    <a:pt x="5817623" y="1002956"/>
                  </a:lnTo>
                  <a:lnTo>
                    <a:pt x="5812321" y="995960"/>
                  </a:lnTo>
                  <a:close/>
                </a:path>
                <a:path w="20032345" h="5941695">
                  <a:moveTo>
                    <a:pt x="3538274" y="14878"/>
                  </a:moveTo>
                  <a:lnTo>
                    <a:pt x="3523742" y="16571"/>
                  </a:lnTo>
                  <a:lnTo>
                    <a:pt x="3519510" y="21868"/>
                  </a:lnTo>
                  <a:lnTo>
                    <a:pt x="3520187" y="27680"/>
                  </a:lnTo>
                  <a:lnTo>
                    <a:pt x="3520766" y="31872"/>
                  </a:lnTo>
                  <a:lnTo>
                    <a:pt x="3523392" y="34966"/>
                  </a:lnTo>
                  <a:lnTo>
                    <a:pt x="3528065" y="36959"/>
                  </a:lnTo>
                  <a:lnTo>
                    <a:pt x="3531973" y="37048"/>
                  </a:lnTo>
                  <a:lnTo>
                    <a:pt x="3540693" y="36033"/>
                  </a:lnTo>
                  <a:lnTo>
                    <a:pt x="3544925" y="30736"/>
                  </a:lnTo>
                  <a:lnTo>
                    <a:pt x="3543571" y="19111"/>
                  </a:lnTo>
                  <a:lnTo>
                    <a:pt x="3538274" y="14878"/>
                  </a:lnTo>
                  <a:close/>
                </a:path>
                <a:path w="20032345" h="5941695">
                  <a:moveTo>
                    <a:pt x="5754931" y="931627"/>
                  </a:moveTo>
                  <a:lnTo>
                    <a:pt x="5748401" y="931209"/>
                  </a:lnTo>
                  <a:lnTo>
                    <a:pt x="5739456" y="939230"/>
                  </a:lnTo>
                  <a:lnTo>
                    <a:pt x="5739038" y="945760"/>
                  </a:lnTo>
                  <a:lnTo>
                    <a:pt x="5743049" y="950233"/>
                  </a:lnTo>
                  <a:lnTo>
                    <a:pt x="5744959" y="952231"/>
                  </a:lnTo>
                  <a:lnTo>
                    <a:pt x="5745867" y="953803"/>
                  </a:lnTo>
                  <a:lnTo>
                    <a:pt x="5752209" y="956508"/>
                  </a:lnTo>
                  <a:lnTo>
                    <a:pt x="5756735" y="956071"/>
                  </a:lnTo>
                  <a:lnTo>
                    <a:pt x="5759971" y="953110"/>
                  </a:lnTo>
                  <a:lnTo>
                    <a:pt x="5764444" y="949100"/>
                  </a:lnTo>
                  <a:lnTo>
                    <a:pt x="5764862" y="942571"/>
                  </a:lnTo>
                  <a:lnTo>
                    <a:pt x="5760851" y="938099"/>
                  </a:lnTo>
                  <a:lnTo>
                    <a:pt x="5758942" y="936100"/>
                  </a:lnTo>
                  <a:lnTo>
                    <a:pt x="5754931" y="931627"/>
                  </a:lnTo>
                  <a:close/>
                </a:path>
                <a:path w="20032345" h="5941695">
                  <a:moveTo>
                    <a:pt x="3624802" y="7202"/>
                  </a:moveTo>
                  <a:lnTo>
                    <a:pt x="3619132" y="7545"/>
                  </a:lnTo>
                  <a:lnTo>
                    <a:pt x="3616226" y="7883"/>
                  </a:lnTo>
                  <a:lnTo>
                    <a:pt x="3610079" y="8419"/>
                  </a:lnTo>
                  <a:lnTo>
                    <a:pt x="3605513" y="13572"/>
                  </a:lnTo>
                  <a:lnTo>
                    <a:pt x="3606190" y="19386"/>
                  </a:lnTo>
                  <a:lnTo>
                    <a:pt x="3606435" y="23435"/>
                  </a:lnTo>
                  <a:lnTo>
                    <a:pt x="3608919" y="26863"/>
                  </a:lnTo>
                  <a:lnTo>
                    <a:pt x="3614260" y="29141"/>
                  </a:lnTo>
                  <a:lnTo>
                    <a:pt x="3617691" y="29421"/>
                  </a:lnTo>
                  <a:lnTo>
                    <a:pt x="3620598" y="29082"/>
                  </a:lnTo>
                  <a:lnTo>
                    <a:pt x="3626745" y="28548"/>
                  </a:lnTo>
                  <a:lnTo>
                    <a:pt x="3630977" y="23251"/>
                  </a:lnTo>
                  <a:lnTo>
                    <a:pt x="3630634" y="17580"/>
                  </a:lnTo>
                  <a:lnTo>
                    <a:pt x="3630099" y="11434"/>
                  </a:lnTo>
                  <a:lnTo>
                    <a:pt x="3624802" y="7202"/>
                  </a:lnTo>
                  <a:close/>
                </a:path>
                <a:path w="20032345" h="5941695">
                  <a:moveTo>
                    <a:pt x="15030229" y="4868039"/>
                  </a:moveTo>
                  <a:lnTo>
                    <a:pt x="15024657" y="4870004"/>
                  </a:lnTo>
                  <a:lnTo>
                    <a:pt x="15021943" y="4870819"/>
                  </a:lnTo>
                  <a:lnTo>
                    <a:pt x="15016370" y="4872782"/>
                  </a:lnTo>
                  <a:lnTo>
                    <a:pt x="15013174" y="4878521"/>
                  </a:lnTo>
                  <a:lnTo>
                    <a:pt x="15012996" y="4878840"/>
                  </a:lnTo>
                  <a:lnTo>
                    <a:pt x="15014959" y="4884411"/>
                  </a:lnTo>
                  <a:lnTo>
                    <a:pt x="15016108" y="4887269"/>
                  </a:lnTo>
                  <a:lnTo>
                    <a:pt x="15018542" y="4889885"/>
                  </a:lnTo>
                  <a:lnTo>
                    <a:pt x="15023550" y="4892021"/>
                  </a:lnTo>
                  <a:lnTo>
                    <a:pt x="15025837" y="4892207"/>
                  </a:lnTo>
                  <a:lnTo>
                    <a:pt x="15031268" y="4890579"/>
                  </a:lnTo>
                  <a:lnTo>
                    <a:pt x="15036839" y="4888616"/>
                  </a:lnTo>
                  <a:lnTo>
                    <a:pt x="15040036" y="4882877"/>
                  </a:lnTo>
                  <a:lnTo>
                    <a:pt x="15040214" y="4882558"/>
                  </a:lnTo>
                  <a:lnTo>
                    <a:pt x="15036287" y="4871413"/>
                  </a:lnTo>
                  <a:lnTo>
                    <a:pt x="15030229" y="4868039"/>
                  </a:lnTo>
                  <a:close/>
                </a:path>
                <a:path w="20032345" h="5941695">
                  <a:moveTo>
                    <a:pt x="5696112" y="867869"/>
                  </a:moveTo>
                  <a:lnTo>
                    <a:pt x="5689440" y="867785"/>
                  </a:lnTo>
                  <a:lnTo>
                    <a:pt x="5680494" y="875806"/>
                  </a:lnTo>
                  <a:lnTo>
                    <a:pt x="5680411" y="882478"/>
                  </a:lnTo>
                  <a:lnTo>
                    <a:pt x="5684421" y="886951"/>
                  </a:lnTo>
                  <a:lnTo>
                    <a:pt x="5686331" y="888949"/>
                  </a:lnTo>
                  <a:lnTo>
                    <a:pt x="5687381" y="890186"/>
                  </a:lnTo>
                  <a:lnTo>
                    <a:pt x="5690052" y="891325"/>
                  </a:lnTo>
                  <a:lnTo>
                    <a:pt x="5689910" y="891659"/>
                  </a:lnTo>
                  <a:lnTo>
                    <a:pt x="5693582" y="893226"/>
                  </a:lnTo>
                  <a:lnTo>
                    <a:pt x="5698250" y="892456"/>
                  </a:lnTo>
                  <a:lnTo>
                    <a:pt x="5701486" y="889495"/>
                  </a:lnTo>
                  <a:lnTo>
                    <a:pt x="5705959" y="885484"/>
                  </a:lnTo>
                  <a:lnTo>
                    <a:pt x="5706043" y="878813"/>
                  </a:lnTo>
                  <a:lnTo>
                    <a:pt x="5702032" y="874341"/>
                  </a:lnTo>
                  <a:lnTo>
                    <a:pt x="5700122" y="872342"/>
                  </a:lnTo>
                  <a:lnTo>
                    <a:pt x="5696112" y="867869"/>
                  </a:lnTo>
                  <a:close/>
                </a:path>
                <a:path w="20032345" h="5941695">
                  <a:moveTo>
                    <a:pt x="3711335" y="2290"/>
                  </a:moveTo>
                  <a:lnTo>
                    <a:pt x="3705332" y="2490"/>
                  </a:lnTo>
                  <a:lnTo>
                    <a:pt x="3702425" y="2829"/>
                  </a:lnTo>
                  <a:lnTo>
                    <a:pt x="3696754" y="3172"/>
                  </a:lnTo>
                  <a:lnTo>
                    <a:pt x="3691997" y="7851"/>
                  </a:lnTo>
                  <a:lnTo>
                    <a:pt x="3692198" y="13855"/>
                  </a:lnTo>
                  <a:lnTo>
                    <a:pt x="3692301" y="18238"/>
                  </a:lnTo>
                  <a:lnTo>
                    <a:pt x="3695118" y="21808"/>
                  </a:lnTo>
                  <a:lnTo>
                    <a:pt x="3698790" y="23374"/>
                  </a:lnTo>
                  <a:lnTo>
                    <a:pt x="3698599" y="22898"/>
                  </a:lnTo>
                  <a:lnTo>
                    <a:pt x="3700268" y="23610"/>
                  </a:lnTo>
                  <a:lnTo>
                    <a:pt x="3703366" y="23748"/>
                  </a:lnTo>
                  <a:lnTo>
                    <a:pt x="3706130" y="23743"/>
                  </a:lnTo>
                  <a:lnTo>
                    <a:pt x="3711800" y="23400"/>
                  </a:lnTo>
                  <a:lnTo>
                    <a:pt x="3716558" y="18722"/>
                  </a:lnTo>
                  <a:lnTo>
                    <a:pt x="3716358" y="12717"/>
                  </a:lnTo>
                  <a:lnTo>
                    <a:pt x="3716014" y="7047"/>
                  </a:lnTo>
                  <a:lnTo>
                    <a:pt x="3711335" y="2290"/>
                  </a:lnTo>
                  <a:close/>
                </a:path>
                <a:path w="20032345" h="5941695">
                  <a:moveTo>
                    <a:pt x="5635771" y="805828"/>
                  </a:moveTo>
                  <a:lnTo>
                    <a:pt x="5629099" y="805745"/>
                  </a:lnTo>
                  <a:lnTo>
                    <a:pt x="5620821" y="814051"/>
                  </a:lnTo>
                  <a:lnTo>
                    <a:pt x="5620736" y="820724"/>
                  </a:lnTo>
                  <a:lnTo>
                    <a:pt x="5624890" y="824862"/>
                  </a:lnTo>
                  <a:lnTo>
                    <a:pt x="5626800" y="826860"/>
                  </a:lnTo>
                  <a:lnTo>
                    <a:pt x="5627850" y="828098"/>
                  </a:lnTo>
                  <a:lnTo>
                    <a:pt x="5634191" y="830803"/>
                  </a:lnTo>
                  <a:lnTo>
                    <a:pt x="5638862" y="830033"/>
                  </a:lnTo>
                  <a:lnTo>
                    <a:pt x="5642097" y="827073"/>
                  </a:lnTo>
                  <a:lnTo>
                    <a:pt x="5646236" y="822920"/>
                  </a:lnTo>
                  <a:lnTo>
                    <a:pt x="5646320" y="816248"/>
                  </a:lnTo>
                  <a:lnTo>
                    <a:pt x="5642167" y="812109"/>
                  </a:lnTo>
                  <a:lnTo>
                    <a:pt x="5639924" y="809968"/>
                  </a:lnTo>
                  <a:lnTo>
                    <a:pt x="5635771" y="805828"/>
                  </a:lnTo>
                  <a:close/>
                </a:path>
                <a:path w="20032345" h="5941695">
                  <a:moveTo>
                    <a:pt x="15112582" y="4842405"/>
                  </a:moveTo>
                  <a:lnTo>
                    <a:pt x="15107009" y="4844367"/>
                  </a:lnTo>
                  <a:lnTo>
                    <a:pt x="15104295" y="4845183"/>
                  </a:lnTo>
                  <a:lnTo>
                    <a:pt x="15098722" y="4847147"/>
                  </a:lnTo>
                  <a:lnTo>
                    <a:pt x="15095525" y="4852885"/>
                  </a:lnTo>
                  <a:lnTo>
                    <a:pt x="15095348" y="4853203"/>
                  </a:lnTo>
                  <a:lnTo>
                    <a:pt x="15097311" y="4858776"/>
                  </a:lnTo>
                  <a:lnTo>
                    <a:pt x="15098460" y="4861633"/>
                  </a:lnTo>
                  <a:lnTo>
                    <a:pt x="15100897" y="4864251"/>
                  </a:lnTo>
                  <a:lnTo>
                    <a:pt x="15105904" y="4866387"/>
                  </a:lnTo>
                  <a:lnTo>
                    <a:pt x="15108190" y="4866573"/>
                  </a:lnTo>
                  <a:lnTo>
                    <a:pt x="15113622" y="4864944"/>
                  </a:lnTo>
                  <a:lnTo>
                    <a:pt x="15119193" y="4862981"/>
                  </a:lnTo>
                  <a:lnTo>
                    <a:pt x="15122388" y="4857242"/>
                  </a:lnTo>
                  <a:lnTo>
                    <a:pt x="15122566" y="4856923"/>
                  </a:lnTo>
                  <a:lnTo>
                    <a:pt x="15118639" y="4845778"/>
                  </a:lnTo>
                  <a:lnTo>
                    <a:pt x="15112582" y="4842405"/>
                  </a:lnTo>
                  <a:close/>
                </a:path>
                <a:path w="20032345" h="5941695">
                  <a:moveTo>
                    <a:pt x="3797540" y="0"/>
                  </a:moveTo>
                  <a:lnTo>
                    <a:pt x="3791536" y="200"/>
                  </a:lnTo>
                  <a:lnTo>
                    <a:pt x="3788772" y="204"/>
                  </a:lnTo>
                  <a:lnTo>
                    <a:pt x="3782767" y="406"/>
                  </a:lnTo>
                  <a:lnTo>
                    <a:pt x="3778010" y="5084"/>
                  </a:lnTo>
                  <a:lnTo>
                    <a:pt x="3778211" y="11088"/>
                  </a:lnTo>
                  <a:lnTo>
                    <a:pt x="3778314" y="15472"/>
                  </a:lnTo>
                  <a:lnTo>
                    <a:pt x="3780988" y="19375"/>
                  </a:lnTo>
                  <a:lnTo>
                    <a:pt x="3784660" y="20942"/>
                  </a:lnTo>
                  <a:lnTo>
                    <a:pt x="3784803" y="20608"/>
                  </a:lnTo>
                  <a:lnTo>
                    <a:pt x="3786138" y="21177"/>
                  </a:lnTo>
                  <a:lnTo>
                    <a:pt x="3789094" y="21649"/>
                  </a:lnTo>
                  <a:lnTo>
                    <a:pt x="3791858" y="21644"/>
                  </a:lnTo>
                  <a:lnTo>
                    <a:pt x="3797862" y="21443"/>
                  </a:lnTo>
                  <a:lnTo>
                    <a:pt x="3802619" y="16766"/>
                  </a:lnTo>
                  <a:lnTo>
                    <a:pt x="3802218" y="4756"/>
                  </a:lnTo>
                  <a:lnTo>
                    <a:pt x="3797540" y="0"/>
                  </a:lnTo>
                  <a:close/>
                </a:path>
                <a:path w="20032345" h="5941695">
                  <a:moveTo>
                    <a:pt x="5574193" y="744839"/>
                  </a:moveTo>
                  <a:lnTo>
                    <a:pt x="5567378" y="745089"/>
                  </a:lnTo>
                  <a:lnTo>
                    <a:pt x="5559100" y="753396"/>
                  </a:lnTo>
                  <a:lnTo>
                    <a:pt x="5559350" y="760209"/>
                  </a:lnTo>
                  <a:lnTo>
                    <a:pt x="5563503" y="764349"/>
                  </a:lnTo>
                  <a:lnTo>
                    <a:pt x="5565412" y="766347"/>
                  </a:lnTo>
                  <a:lnTo>
                    <a:pt x="5566463" y="767584"/>
                  </a:lnTo>
                  <a:lnTo>
                    <a:pt x="5572806" y="770290"/>
                  </a:lnTo>
                  <a:lnTo>
                    <a:pt x="5577808" y="769661"/>
                  </a:lnTo>
                  <a:lnTo>
                    <a:pt x="5580852" y="766226"/>
                  </a:lnTo>
                  <a:lnTo>
                    <a:pt x="5584991" y="762073"/>
                  </a:lnTo>
                  <a:lnTo>
                    <a:pt x="5584742" y="755257"/>
                  </a:lnTo>
                  <a:lnTo>
                    <a:pt x="5580589" y="751119"/>
                  </a:lnTo>
                  <a:lnTo>
                    <a:pt x="5578345" y="748978"/>
                  </a:lnTo>
                  <a:lnTo>
                    <a:pt x="5574193" y="744839"/>
                  </a:lnTo>
                  <a:close/>
                </a:path>
                <a:path w="20032345" h="5941695">
                  <a:moveTo>
                    <a:pt x="3884274" y="1091"/>
                  </a:moveTo>
                  <a:lnTo>
                    <a:pt x="3878412" y="958"/>
                  </a:lnTo>
                  <a:lnTo>
                    <a:pt x="3875314" y="821"/>
                  </a:lnTo>
                  <a:lnTo>
                    <a:pt x="3869452" y="687"/>
                  </a:lnTo>
                  <a:lnTo>
                    <a:pt x="3864695" y="5366"/>
                  </a:lnTo>
                  <a:lnTo>
                    <a:pt x="3864562" y="11227"/>
                  </a:lnTo>
                  <a:lnTo>
                    <a:pt x="3864189" y="15802"/>
                  </a:lnTo>
                  <a:lnTo>
                    <a:pt x="3866863" y="19706"/>
                  </a:lnTo>
                  <a:lnTo>
                    <a:pt x="3870870" y="21415"/>
                  </a:lnTo>
                  <a:lnTo>
                    <a:pt x="3871012" y="21081"/>
                  </a:lnTo>
                  <a:lnTo>
                    <a:pt x="3872347" y="21650"/>
                  </a:lnTo>
                  <a:lnTo>
                    <a:pt x="3874969" y="21979"/>
                  </a:lnTo>
                  <a:lnTo>
                    <a:pt x="3878066" y="22118"/>
                  </a:lnTo>
                  <a:lnTo>
                    <a:pt x="3883928" y="22251"/>
                  </a:lnTo>
                  <a:lnTo>
                    <a:pt x="3888686" y="17573"/>
                  </a:lnTo>
                  <a:lnTo>
                    <a:pt x="3888953" y="5848"/>
                  </a:lnTo>
                  <a:lnTo>
                    <a:pt x="3884274" y="1091"/>
                  </a:lnTo>
                  <a:close/>
                </a:path>
                <a:path w="20032345" h="5941695">
                  <a:moveTo>
                    <a:pt x="15195268" y="4816912"/>
                  </a:moveTo>
                  <a:lnTo>
                    <a:pt x="15189695" y="4818876"/>
                  </a:lnTo>
                  <a:lnTo>
                    <a:pt x="15186981" y="4819690"/>
                  </a:lnTo>
                  <a:lnTo>
                    <a:pt x="15181408" y="4821654"/>
                  </a:lnTo>
                  <a:lnTo>
                    <a:pt x="15178211" y="4827393"/>
                  </a:lnTo>
                  <a:lnTo>
                    <a:pt x="15178033" y="4827712"/>
                  </a:lnTo>
                  <a:lnTo>
                    <a:pt x="15179998" y="4833284"/>
                  </a:lnTo>
                  <a:lnTo>
                    <a:pt x="15181147" y="4836141"/>
                  </a:lnTo>
                  <a:lnTo>
                    <a:pt x="15183580" y="4838757"/>
                  </a:lnTo>
                  <a:lnTo>
                    <a:pt x="15188588" y="4840893"/>
                  </a:lnTo>
                  <a:lnTo>
                    <a:pt x="15190875" y="4841080"/>
                  </a:lnTo>
                  <a:lnTo>
                    <a:pt x="15196306" y="4839451"/>
                  </a:lnTo>
                  <a:lnTo>
                    <a:pt x="15201878" y="4837488"/>
                  </a:lnTo>
                  <a:lnTo>
                    <a:pt x="15205075" y="4831749"/>
                  </a:lnTo>
                  <a:lnTo>
                    <a:pt x="15205252" y="4831431"/>
                  </a:lnTo>
                  <a:lnTo>
                    <a:pt x="15201326" y="4820285"/>
                  </a:lnTo>
                  <a:lnTo>
                    <a:pt x="15195268" y="4816912"/>
                  </a:lnTo>
                  <a:close/>
                </a:path>
                <a:path w="20032345" h="5941695">
                  <a:moveTo>
                    <a:pt x="5510758" y="685426"/>
                  </a:moveTo>
                  <a:lnTo>
                    <a:pt x="5503944" y="685676"/>
                  </a:lnTo>
                  <a:lnTo>
                    <a:pt x="5500139" y="689971"/>
                  </a:lnTo>
                  <a:lnTo>
                    <a:pt x="5496191" y="694600"/>
                  </a:lnTo>
                  <a:lnTo>
                    <a:pt x="5496441" y="701414"/>
                  </a:lnTo>
                  <a:lnTo>
                    <a:pt x="5500736" y="705220"/>
                  </a:lnTo>
                  <a:lnTo>
                    <a:pt x="5502979" y="707361"/>
                  </a:lnTo>
                  <a:lnTo>
                    <a:pt x="5503696" y="708456"/>
                  </a:lnTo>
                  <a:lnTo>
                    <a:pt x="5510037" y="711161"/>
                  </a:lnTo>
                  <a:lnTo>
                    <a:pt x="5515184" y="710199"/>
                  </a:lnTo>
                  <a:lnTo>
                    <a:pt x="5518228" y="706763"/>
                  </a:lnTo>
                  <a:lnTo>
                    <a:pt x="5522176" y="702133"/>
                  </a:lnTo>
                  <a:lnTo>
                    <a:pt x="5521926" y="695320"/>
                  </a:lnTo>
                  <a:lnTo>
                    <a:pt x="5517631" y="691514"/>
                  </a:lnTo>
                  <a:lnTo>
                    <a:pt x="5515387" y="689373"/>
                  </a:lnTo>
                  <a:lnTo>
                    <a:pt x="5510758" y="685426"/>
                  </a:lnTo>
                  <a:close/>
                </a:path>
                <a:path w="20032345" h="5941695">
                  <a:moveTo>
                    <a:pt x="3970679" y="4805"/>
                  </a:moveTo>
                  <a:lnTo>
                    <a:pt x="3964959" y="4338"/>
                  </a:lnTo>
                  <a:lnTo>
                    <a:pt x="3955666" y="3925"/>
                  </a:lnTo>
                  <a:lnTo>
                    <a:pt x="3950908" y="8603"/>
                  </a:lnTo>
                  <a:lnTo>
                    <a:pt x="3950442" y="14322"/>
                  </a:lnTo>
                  <a:lnTo>
                    <a:pt x="3950402" y="19041"/>
                  </a:lnTo>
                  <a:lnTo>
                    <a:pt x="3952935" y="23277"/>
                  </a:lnTo>
                  <a:lnTo>
                    <a:pt x="3957942" y="25413"/>
                  </a:lnTo>
                  <a:lnTo>
                    <a:pt x="3960564" y="25742"/>
                  </a:lnTo>
                  <a:lnTo>
                    <a:pt x="3969857" y="26156"/>
                  </a:lnTo>
                  <a:lnTo>
                    <a:pt x="3974615" y="21477"/>
                  </a:lnTo>
                  <a:lnTo>
                    <a:pt x="3975082" y="15757"/>
                  </a:lnTo>
                  <a:lnTo>
                    <a:pt x="3975357" y="9562"/>
                  </a:lnTo>
                  <a:lnTo>
                    <a:pt x="3970679" y="4805"/>
                  </a:lnTo>
                  <a:close/>
                </a:path>
                <a:path w="20032345" h="5941695">
                  <a:moveTo>
                    <a:pt x="5445709" y="628873"/>
                  </a:moveTo>
                  <a:lnTo>
                    <a:pt x="5438894" y="629124"/>
                  </a:lnTo>
                  <a:lnTo>
                    <a:pt x="5434947" y="633753"/>
                  </a:lnTo>
                  <a:lnTo>
                    <a:pt x="5431142" y="638048"/>
                  </a:lnTo>
                  <a:lnTo>
                    <a:pt x="5431391" y="644862"/>
                  </a:lnTo>
                  <a:lnTo>
                    <a:pt x="5436020" y="648810"/>
                  </a:lnTo>
                  <a:lnTo>
                    <a:pt x="5438406" y="650617"/>
                  </a:lnTo>
                  <a:lnTo>
                    <a:pt x="5439265" y="651378"/>
                  </a:lnTo>
                  <a:lnTo>
                    <a:pt x="5445274" y="653942"/>
                  </a:lnTo>
                  <a:lnTo>
                    <a:pt x="5450420" y="652979"/>
                  </a:lnTo>
                  <a:lnTo>
                    <a:pt x="5457269" y="645248"/>
                  </a:lnTo>
                  <a:lnTo>
                    <a:pt x="5456685" y="638292"/>
                  </a:lnTo>
                  <a:lnTo>
                    <a:pt x="5452390" y="634486"/>
                  </a:lnTo>
                  <a:lnTo>
                    <a:pt x="5450004" y="632679"/>
                  </a:lnTo>
                  <a:lnTo>
                    <a:pt x="5445709" y="628873"/>
                  </a:lnTo>
                  <a:close/>
                </a:path>
                <a:path w="20032345" h="5941695">
                  <a:moveTo>
                    <a:pt x="4057280" y="11758"/>
                  </a:moveTo>
                  <a:lnTo>
                    <a:pt x="4051227" y="11149"/>
                  </a:lnTo>
                  <a:lnTo>
                    <a:pt x="4048271" y="10678"/>
                  </a:lnTo>
                  <a:lnTo>
                    <a:pt x="4042552" y="10210"/>
                  </a:lnTo>
                  <a:lnTo>
                    <a:pt x="4037269" y="14271"/>
                  </a:lnTo>
                  <a:lnTo>
                    <a:pt x="4036182" y="24855"/>
                  </a:lnTo>
                  <a:lnTo>
                    <a:pt x="4036144" y="25233"/>
                  </a:lnTo>
                  <a:lnTo>
                    <a:pt x="4039011" y="29612"/>
                  </a:lnTo>
                  <a:lnTo>
                    <a:pt x="4043017" y="31321"/>
                  </a:lnTo>
                  <a:lnTo>
                    <a:pt x="4043159" y="30988"/>
                  </a:lnTo>
                  <a:lnTo>
                    <a:pt x="4044160" y="31415"/>
                  </a:lnTo>
                  <a:lnTo>
                    <a:pt x="4046306" y="31934"/>
                  </a:lnTo>
                  <a:lnTo>
                    <a:pt x="4049261" y="32407"/>
                  </a:lnTo>
                  <a:lnTo>
                    <a:pt x="4054980" y="32874"/>
                  </a:lnTo>
                  <a:lnTo>
                    <a:pt x="4060263" y="28814"/>
                  </a:lnTo>
                  <a:lnTo>
                    <a:pt x="4060872" y="22761"/>
                  </a:lnTo>
                  <a:lnTo>
                    <a:pt x="4061339" y="17042"/>
                  </a:lnTo>
                  <a:lnTo>
                    <a:pt x="4057280" y="11758"/>
                  </a:lnTo>
                  <a:close/>
                </a:path>
                <a:path w="20032345" h="5941695">
                  <a:moveTo>
                    <a:pt x="5379563" y="573039"/>
                  </a:moveTo>
                  <a:lnTo>
                    <a:pt x="5372941" y="573765"/>
                  </a:lnTo>
                  <a:lnTo>
                    <a:pt x="5368993" y="578394"/>
                  </a:lnTo>
                  <a:lnTo>
                    <a:pt x="5365188" y="582689"/>
                  </a:lnTo>
                  <a:lnTo>
                    <a:pt x="5365914" y="589312"/>
                  </a:lnTo>
                  <a:lnTo>
                    <a:pt x="5370543" y="593260"/>
                  </a:lnTo>
                  <a:lnTo>
                    <a:pt x="5372929" y="595067"/>
                  </a:lnTo>
                  <a:lnTo>
                    <a:pt x="5373788" y="595828"/>
                  </a:lnTo>
                  <a:lnTo>
                    <a:pt x="5375457" y="596540"/>
                  </a:lnTo>
                  <a:lnTo>
                    <a:pt x="5375649" y="597016"/>
                  </a:lnTo>
                  <a:lnTo>
                    <a:pt x="5379654" y="598725"/>
                  </a:lnTo>
                  <a:lnTo>
                    <a:pt x="5384800" y="597763"/>
                  </a:lnTo>
                  <a:lnTo>
                    <a:pt x="5391934" y="589364"/>
                  </a:lnTo>
                  <a:lnTo>
                    <a:pt x="5391208" y="582741"/>
                  </a:lnTo>
                  <a:lnTo>
                    <a:pt x="5386579" y="578793"/>
                  </a:lnTo>
                  <a:lnTo>
                    <a:pt x="5384193" y="576986"/>
                  </a:lnTo>
                  <a:lnTo>
                    <a:pt x="5379563" y="573039"/>
                  </a:lnTo>
                  <a:close/>
                </a:path>
                <a:path w="20032345" h="5941695">
                  <a:moveTo>
                    <a:pt x="15277336" y="4791945"/>
                  </a:moveTo>
                  <a:lnTo>
                    <a:pt x="15269191" y="4794389"/>
                  </a:lnTo>
                  <a:lnTo>
                    <a:pt x="15263618" y="4796353"/>
                  </a:lnTo>
                  <a:lnTo>
                    <a:pt x="15260245" y="4802411"/>
                  </a:lnTo>
                  <a:lnTo>
                    <a:pt x="15262207" y="4807982"/>
                  </a:lnTo>
                  <a:lnTo>
                    <a:pt x="15263356" y="4810840"/>
                  </a:lnTo>
                  <a:lnTo>
                    <a:pt x="15265790" y="4813456"/>
                  </a:lnTo>
                  <a:lnTo>
                    <a:pt x="15268460" y="4814595"/>
                  </a:lnTo>
                  <a:lnTo>
                    <a:pt x="15267986" y="4814788"/>
                  </a:lnTo>
                  <a:lnTo>
                    <a:pt x="15270322" y="4815784"/>
                  </a:lnTo>
                  <a:lnTo>
                    <a:pt x="15272611" y="4815971"/>
                  </a:lnTo>
                  <a:lnTo>
                    <a:pt x="15278040" y="4814342"/>
                  </a:lnTo>
                  <a:lnTo>
                    <a:pt x="15283947" y="4812522"/>
                  </a:lnTo>
                  <a:lnTo>
                    <a:pt x="15286985" y="4806321"/>
                  </a:lnTo>
                  <a:lnTo>
                    <a:pt x="15285357" y="4800890"/>
                  </a:lnTo>
                  <a:lnTo>
                    <a:pt x="15283535" y="4794984"/>
                  </a:lnTo>
                  <a:lnTo>
                    <a:pt x="15277336" y="4791945"/>
                  </a:lnTo>
                  <a:close/>
                </a:path>
                <a:path w="20032345" h="5941695">
                  <a:moveTo>
                    <a:pt x="4142791" y="22193"/>
                  </a:moveTo>
                  <a:lnTo>
                    <a:pt x="4133924" y="20779"/>
                  </a:lnTo>
                  <a:lnTo>
                    <a:pt x="4128348" y="19977"/>
                  </a:lnTo>
                  <a:lnTo>
                    <a:pt x="4123065" y="24037"/>
                  </a:lnTo>
                  <a:lnTo>
                    <a:pt x="4122122" y="29949"/>
                  </a:lnTo>
                  <a:lnTo>
                    <a:pt x="4121272" y="34715"/>
                  </a:lnTo>
                  <a:lnTo>
                    <a:pt x="4139824" y="43024"/>
                  </a:lnTo>
                  <a:lnTo>
                    <a:pt x="4145107" y="38964"/>
                  </a:lnTo>
                  <a:lnTo>
                    <a:pt x="4146050" y="33053"/>
                  </a:lnTo>
                  <a:lnTo>
                    <a:pt x="4146797" y="27847"/>
                  </a:lnTo>
                  <a:lnTo>
                    <a:pt x="4146850" y="27476"/>
                  </a:lnTo>
                  <a:lnTo>
                    <a:pt x="4142791" y="22193"/>
                  </a:lnTo>
                  <a:close/>
                </a:path>
                <a:path w="20032345" h="5941695">
                  <a:moveTo>
                    <a:pt x="5311612" y="519590"/>
                  </a:moveTo>
                  <a:lnTo>
                    <a:pt x="5304989" y="520316"/>
                  </a:lnTo>
                  <a:lnTo>
                    <a:pt x="5297762" y="529859"/>
                  </a:lnTo>
                  <a:lnTo>
                    <a:pt x="5298488" y="536482"/>
                  </a:lnTo>
                  <a:lnTo>
                    <a:pt x="5305645" y="541903"/>
                  </a:lnTo>
                  <a:lnTo>
                    <a:pt x="5307982" y="542900"/>
                  </a:lnTo>
                  <a:lnTo>
                    <a:pt x="5307840" y="543232"/>
                  </a:lnTo>
                  <a:lnTo>
                    <a:pt x="5312513" y="545226"/>
                  </a:lnTo>
                  <a:lnTo>
                    <a:pt x="5317801" y="543931"/>
                  </a:lnTo>
                  <a:lnTo>
                    <a:pt x="5320654" y="540019"/>
                  </a:lnTo>
                  <a:lnTo>
                    <a:pt x="5324267" y="535247"/>
                  </a:lnTo>
                  <a:lnTo>
                    <a:pt x="5323541" y="528624"/>
                  </a:lnTo>
                  <a:lnTo>
                    <a:pt x="5311612" y="519590"/>
                  </a:lnTo>
                  <a:close/>
                </a:path>
                <a:path w="20032345" h="5941695">
                  <a:moveTo>
                    <a:pt x="5241471" y="467573"/>
                  </a:moveTo>
                  <a:lnTo>
                    <a:pt x="5235040" y="468777"/>
                  </a:lnTo>
                  <a:lnTo>
                    <a:pt x="5228038" y="478021"/>
                  </a:lnTo>
                  <a:lnTo>
                    <a:pt x="5227813" y="478320"/>
                  </a:lnTo>
                  <a:lnTo>
                    <a:pt x="5229015" y="484751"/>
                  </a:lnTo>
                  <a:lnTo>
                    <a:pt x="5236172" y="490172"/>
                  </a:lnTo>
                  <a:lnTo>
                    <a:pt x="5238509" y="491169"/>
                  </a:lnTo>
                  <a:lnTo>
                    <a:pt x="5238033" y="491360"/>
                  </a:lnTo>
                  <a:lnTo>
                    <a:pt x="5242706" y="493354"/>
                  </a:lnTo>
                  <a:lnTo>
                    <a:pt x="5247994" y="492057"/>
                  </a:lnTo>
                  <a:lnTo>
                    <a:pt x="5250775" y="488115"/>
                  </a:lnTo>
                  <a:lnTo>
                    <a:pt x="5254602" y="483040"/>
                  </a:lnTo>
                  <a:lnTo>
                    <a:pt x="5253400" y="476608"/>
                  </a:lnTo>
                  <a:lnTo>
                    <a:pt x="5241471" y="467573"/>
                  </a:lnTo>
                  <a:close/>
                </a:path>
                <a:path w="20032345" h="5941695">
                  <a:moveTo>
                    <a:pt x="4228733" y="34390"/>
                  </a:moveTo>
                  <a:lnTo>
                    <a:pt x="4213957" y="32032"/>
                  </a:lnTo>
                  <a:lnTo>
                    <a:pt x="4208340" y="35949"/>
                  </a:lnTo>
                  <a:lnTo>
                    <a:pt x="4207397" y="41860"/>
                  </a:lnTo>
                  <a:lnTo>
                    <a:pt x="4206739" y="47103"/>
                  </a:lnTo>
                  <a:lnTo>
                    <a:pt x="4209463" y="51817"/>
                  </a:lnTo>
                  <a:lnTo>
                    <a:pt x="4213803" y="53668"/>
                  </a:lnTo>
                  <a:lnTo>
                    <a:pt x="4213945" y="53334"/>
                  </a:lnTo>
                  <a:lnTo>
                    <a:pt x="4216281" y="54331"/>
                  </a:lnTo>
                  <a:lnTo>
                    <a:pt x="4225148" y="55745"/>
                  </a:lnTo>
                  <a:lnTo>
                    <a:pt x="4230765" y="51828"/>
                  </a:lnTo>
                  <a:lnTo>
                    <a:pt x="4232651" y="40007"/>
                  </a:lnTo>
                  <a:lnTo>
                    <a:pt x="4228733" y="34390"/>
                  </a:lnTo>
                  <a:close/>
                </a:path>
                <a:path w="20032345" h="5941695">
                  <a:moveTo>
                    <a:pt x="15360354" y="4766594"/>
                  </a:moveTo>
                  <a:lnTo>
                    <a:pt x="15352209" y="4769038"/>
                  </a:lnTo>
                  <a:lnTo>
                    <a:pt x="15346303" y="4770860"/>
                  </a:lnTo>
                  <a:lnTo>
                    <a:pt x="15343264" y="4777059"/>
                  </a:lnTo>
                  <a:lnTo>
                    <a:pt x="15344894" y="4782490"/>
                  </a:lnTo>
                  <a:lnTo>
                    <a:pt x="15345900" y="4785681"/>
                  </a:lnTo>
                  <a:lnTo>
                    <a:pt x="15348333" y="4788297"/>
                  </a:lnTo>
                  <a:lnTo>
                    <a:pt x="15353342" y="4790434"/>
                  </a:lnTo>
                  <a:lnTo>
                    <a:pt x="15355629" y="4790620"/>
                  </a:lnTo>
                  <a:lnTo>
                    <a:pt x="15361059" y="4788991"/>
                  </a:lnTo>
                  <a:lnTo>
                    <a:pt x="15366966" y="4787170"/>
                  </a:lnTo>
                  <a:lnTo>
                    <a:pt x="15370006" y="4780971"/>
                  </a:lnTo>
                  <a:lnTo>
                    <a:pt x="15368376" y="4775540"/>
                  </a:lnTo>
                  <a:lnTo>
                    <a:pt x="15366555" y="4769634"/>
                  </a:lnTo>
                  <a:lnTo>
                    <a:pt x="15360354" y="4766594"/>
                  </a:lnTo>
                  <a:close/>
                </a:path>
                <a:path w="20032345" h="5941695">
                  <a:moveTo>
                    <a:pt x="5171001" y="418180"/>
                  </a:moveTo>
                  <a:lnTo>
                    <a:pt x="5164235" y="419240"/>
                  </a:lnTo>
                  <a:lnTo>
                    <a:pt x="5157676" y="429068"/>
                  </a:lnTo>
                  <a:lnTo>
                    <a:pt x="5158736" y="435833"/>
                  </a:lnTo>
                  <a:lnTo>
                    <a:pt x="5163649" y="439113"/>
                  </a:lnTo>
                  <a:lnTo>
                    <a:pt x="5166035" y="440920"/>
                  </a:lnTo>
                  <a:lnTo>
                    <a:pt x="5168038" y="441775"/>
                  </a:lnTo>
                  <a:lnTo>
                    <a:pt x="5167896" y="442108"/>
                  </a:lnTo>
                  <a:lnTo>
                    <a:pt x="5172569" y="444102"/>
                  </a:lnTo>
                  <a:lnTo>
                    <a:pt x="5178000" y="442472"/>
                  </a:lnTo>
                  <a:lnTo>
                    <a:pt x="5180995" y="438226"/>
                  </a:lnTo>
                  <a:lnTo>
                    <a:pt x="5184275" y="433312"/>
                  </a:lnTo>
                  <a:lnTo>
                    <a:pt x="5183215" y="426547"/>
                  </a:lnTo>
                  <a:lnTo>
                    <a:pt x="5178301" y="423267"/>
                  </a:lnTo>
                  <a:lnTo>
                    <a:pt x="5175915" y="421460"/>
                  </a:lnTo>
                  <a:lnTo>
                    <a:pt x="5171001" y="418180"/>
                  </a:lnTo>
                  <a:close/>
                </a:path>
                <a:path w="20032345" h="5941695">
                  <a:moveTo>
                    <a:pt x="4313635" y="50878"/>
                  </a:moveTo>
                  <a:lnTo>
                    <a:pt x="4307867" y="49600"/>
                  </a:lnTo>
                  <a:lnTo>
                    <a:pt x="4304912" y="49129"/>
                  </a:lnTo>
                  <a:lnTo>
                    <a:pt x="4299143" y="47852"/>
                  </a:lnTo>
                  <a:lnTo>
                    <a:pt x="4293526" y="51769"/>
                  </a:lnTo>
                  <a:lnTo>
                    <a:pt x="4292250" y="57538"/>
                  </a:lnTo>
                  <a:lnTo>
                    <a:pt x="4291258" y="62638"/>
                  </a:lnTo>
                  <a:lnTo>
                    <a:pt x="4293839" y="67686"/>
                  </a:lnTo>
                  <a:lnTo>
                    <a:pt x="4298513" y="69680"/>
                  </a:lnTo>
                  <a:lnTo>
                    <a:pt x="4298655" y="69346"/>
                  </a:lnTo>
                  <a:lnTo>
                    <a:pt x="4300658" y="70200"/>
                  </a:lnTo>
                  <a:lnTo>
                    <a:pt x="4309524" y="71614"/>
                  </a:lnTo>
                  <a:lnTo>
                    <a:pt x="4314999" y="68031"/>
                  </a:lnTo>
                  <a:lnTo>
                    <a:pt x="4316276" y="62263"/>
                  </a:lnTo>
                  <a:lnTo>
                    <a:pt x="4317219" y="56352"/>
                  </a:lnTo>
                  <a:lnTo>
                    <a:pt x="4313635" y="50878"/>
                  </a:lnTo>
                  <a:close/>
                </a:path>
                <a:path w="20032345" h="5941695">
                  <a:moveTo>
                    <a:pt x="5098390" y="371029"/>
                  </a:moveTo>
                  <a:lnTo>
                    <a:pt x="5091816" y="372565"/>
                  </a:lnTo>
                  <a:lnTo>
                    <a:pt x="5085256" y="382393"/>
                  </a:lnTo>
                  <a:lnTo>
                    <a:pt x="5086792" y="388968"/>
                  </a:lnTo>
                  <a:lnTo>
                    <a:pt x="5091564" y="392581"/>
                  </a:lnTo>
                  <a:lnTo>
                    <a:pt x="5095904" y="394432"/>
                  </a:lnTo>
                  <a:lnTo>
                    <a:pt x="5095761" y="394766"/>
                  </a:lnTo>
                  <a:lnTo>
                    <a:pt x="5100435" y="396759"/>
                  </a:lnTo>
                  <a:lnTo>
                    <a:pt x="5106341" y="394939"/>
                  </a:lnTo>
                  <a:lnTo>
                    <a:pt x="5109003" y="390549"/>
                  </a:lnTo>
                  <a:lnTo>
                    <a:pt x="5112282" y="385636"/>
                  </a:lnTo>
                  <a:lnTo>
                    <a:pt x="5110746" y="379061"/>
                  </a:lnTo>
                  <a:lnTo>
                    <a:pt x="5105975" y="375448"/>
                  </a:lnTo>
                  <a:lnTo>
                    <a:pt x="5103304" y="374308"/>
                  </a:lnTo>
                  <a:lnTo>
                    <a:pt x="5098390" y="371029"/>
                  </a:lnTo>
                  <a:close/>
                </a:path>
                <a:path w="20032345" h="5941695">
                  <a:moveTo>
                    <a:pt x="4397731" y="70178"/>
                  </a:moveTo>
                  <a:lnTo>
                    <a:pt x="4391820" y="69236"/>
                  </a:lnTo>
                  <a:lnTo>
                    <a:pt x="4389150" y="68096"/>
                  </a:lnTo>
                  <a:lnTo>
                    <a:pt x="4383381" y="66820"/>
                  </a:lnTo>
                  <a:lnTo>
                    <a:pt x="4377574" y="70261"/>
                  </a:lnTo>
                  <a:lnTo>
                    <a:pt x="4376297" y="76029"/>
                  </a:lnTo>
                  <a:lnTo>
                    <a:pt x="4374828" y="81321"/>
                  </a:lnTo>
                  <a:lnTo>
                    <a:pt x="4377744" y="86510"/>
                  </a:lnTo>
                  <a:lnTo>
                    <a:pt x="4383085" y="88788"/>
                  </a:lnTo>
                  <a:lnTo>
                    <a:pt x="4384371" y="88549"/>
                  </a:lnTo>
                  <a:lnTo>
                    <a:pt x="4387042" y="89688"/>
                  </a:lnTo>
                  <a:lnTo>
                    <a:pt x="4392811" y="90965"/>
                  </a:lnTo>
                  <a:lnTo>
                    <a:pt x="4398619" y="87523"/>
                  </a:lnTo>
                  <a:lnTo>
                    <a:pt x="4401172" y="75986"/>
                  </a:lnTo>
                  <a:lnTo>
                    <a:pt x="4397731" y="70178"/>
                  </a:lnTo>
                  <a:close/>
                </a:path>
                <a:path w="20032345" h="5941695">
                  <a:moveTo>
                    <a:pt x="5023780" y="325788"/>
                  </a:moveTo>
                  <a:lnTo>
                    <a:pt x="5017065" y="327658"/>
                  </a:lnTo>
                  <a:lnTo>
                    <a:pt x="5011173" y="337771"/>
                  </a:lnTo>
                  <a:lnTo>
                    <a:pt x="5013043" y="344487"/>
                  </a:lnTo>
                  <a:lnTo>
                    <a:pt x="5017956" y="347767"/>
                  </a:lnTo>
                  <a:lnTo>
                    <a:pt x="5026636" y="351469"/>
                  </a:lnTo>
                  <a:lnTo>
                    <a:pt x="5032542" y="349649"/>
                  </a:lnTo>
                  <a:lnTo>
                    <a:pt x="5035346" y="344926"/>
                  </a:lnTo>
                  <a:lnTo>
                    <a:pt x="5038291" y="339870"/>
                  </a:lnTo>
                  <a:lnTo>
                    <a:pt x="5036422" y="333152"/>
                  </a:lnTo>
                  <a:lnTo>
                    <a:pt x="5031507" y="329874"/>
                  </a:lnTo>
                  <a:lnTo>
                    <a:pt x="5028837" y="328734"/>
                  </a:lnTo>
                  <a:lnTo>
                    <a:pt x="5023780" y="325788"/>
                  </a:lnTo>
                  <a:close/>
                </a:path>
                <a:path w="20032345" h="5941695">
                  <a:moveTo>
                    <a:pt x="4481548" y="92911"/>
                  </a:moveTo>
                  <a:lnTo>
                    <a:pt x="4475779" y="91634"/>
                  </a:lnTo>
                  <a:lnTo>
                    <a:pt x="4473109" y="90495"/>
                  </a:lnTo>
                  <a:lnTo>
                    <a:pt x="4467149" y="88742"/>
                  </a:lnTo>
                  <a:lnTo>
                    <a:pt x="4461340" y="92183"/>
                  </a:lnTo>
                  <a:lnTo>
                    <a:pt x="4459730" y="97809"/>
                  </a:lnTo>
                  <a:lnTo>
                    <a:pt x="4458261" y="103101"/>
                  </a:lnTo>
                  <a:lnTo>
                    <a:pt x="4460701" y="108481"/>
                  </a:lnTo>
                  <a:lnTo>
                    <a:pt x="4466043" y="110760"/>
                  </a:lnTo>
                  <a:lnTo>
                    <a:pt x="4467186" y="110854"/>
                  </a:lnTo>
                  <a:lnTo>
                    <a:pt x="4469857" y="111994"/>
                  </a:lnTo>
                  <a:lnTo>
                    <a:pt x="4475817" y="113747"/>
                  </a:lnTo>
                  <a:lnTo>
                    <a:pt x="4481625" y="110304"/>
                  </a:lnTo>
                  <a:lnTo>
                    <a:pt x="4483235" y="104680"/>
                  </a:lnTo>
                  <a:lnTo>
                    <a:pt x="4484989" y="98719"/>
                  </a:lnTo>
                  <a:lnTo>
                    <a:pt x="4481548" y="92911"/>
                  </a:lnTo>
                  <a:close/>
                </a:path>
                <a:path w="20032345" h="5941695">
                  <a:moveTo>
                    <a:pt x="4948224" y="283693"/>
                  </a:moveTo>
                  <a:lnTo>
                    <a:pt x="4941508" y="285563"/>
                  </a:lnTo>
                  <a:lnTo>
                    <a:pt x="4936283" y="295962"/>
                  </a:lnTo>
                  <a:lnTo>
                    <a:pt x="4938153" y="302678"/>
                  </a:lnTo>
                  <a:lnTo>
                    <a:pt x="4943209" y="305624"/>
                  </a:lnTo>
                  <a:lnTo>
                    <a:pt x="4951889" y="309326"/>
                  </a:lnTo>
                  <a:lnTo>
                    <a:pt x="4957938" y="307171"/>
                  </a:lnTo>
                  <a:lnTo>
                    <a:pt x="4963020" y="297107"/>
                  </a:lnTo>
                  <a:lnTo>
                    <a:pt x="4961150" y="290391"/>
                  </a:lnTo>
                  <a:lnTo>
                    <a:pt x="4956093" y="287445"/>
                  </a:lnTo>
                  <a:lnTo>
                    <a:pt x="4953422" y="286306"/>
                  </a:lnTo>
                  <a:lnTo>
                    <a:pt x="4948224" y="283693"/>
                  </a:lnTo>
                  <a:close/>
                </a:path>
                <a:path w="20032345" h="5941695">
                  <a:moveTo>
                    <a:pt x="4564559" y="118456"/>
                  </a:moveTo>
                  <a:lnTo>
                    <a:pt x="4558932" y="116845"/>
                  </a:lnTo>
                  <a:lnTo>
                    <a:pt x="4556262" y="115706"/>
                  </a:lnTo>
                  <a:lnTo>
                    <a:pt x="4550778" y="113762"/>
                  </a:lnTo>
                  <a:lnTo>
                    <a:pt x="4544637" y="117060"/>
                  </a:lnTo>
                  <a:lnTo>
                    <a:pt x="4541494" y="125979"/>
                  </a:lnTo>
                  <a:lnTo>
                    <a:pt x="4540889" y="127694"/>
                  </a:lnTo>
                  <a:lnTo>
                    <a:pt x="4543520" y="133551"/>
                  </a:lnTo>
                  <a:lnTo>
                    <a:pt x="4548528" y="135687"/>
                  </a:lnTo>
                  <a:lnTo>
                    <a:pt x="4548670" y="135353"/>
                  </a:lnTo>
                  <a:lnTo>
                    <a:pt x="4552342" y="136920"/>
                  </a:lnTo>
                  <a:lnTo>
                    <a:pt x="4557826" y="138864"/>
                  </a:lnTo>
                  <a:lnTo>
                    <a:pt x="4563968" y="135566"/>
                  </a:lnTo>
                  <a:lnTo>
                    <a:pt x="4567857" y="124599"/>
                  </a:lnTo>
                  <a:lnTo>
                    <a:pt x="4564559" y="118456"/>
                  </a:lnTo>
                  <a:close/>
                </a:path>
                <a:path w="20032345" h="5941695">
                  <a:moveTo>
                    <a:pt x="4871336" y="243793"/>
                  </a:moveTo>
                  <a:lnTo>
                    <a:pt x="4864477" y="245997"/>
                  </a:lnTo>
                  <a:lnTo>
                    <a:pt x="4861550" y="252641"/>
                  </a:lnTo>
                  <a:lnTo>
                    <a:pt x="4859445" y="256871"/>
                  </a:lnTo>
                  <a:lnTo>
                    <a:pt x="4861790" y="263396"/>
                  </a:lnTo>
                  <a:lnTo>
                    <a:pt x="4866989" y="266009"/>
                  </a:lnTo>
                  <a:lnTo>
                    <a:pt x="4875335" y="269569"/>
                  </a:lnTo>
                  <a:lnTo>
                    <a:pt x="4881717" y="267557"/>
                  </a:lnTo>
                  <a:lnTo>
                    <a:pt x="4884644" y="260913"/>
                  </a:lnTo>
                  <a:lnTo>
                    <a:pt x="4886750" y="256682"/>
                  </a:lnTo>
                  <a:lnTo>
                    <a:pt x="4884404" y="250157"/>
                  </a:lnTo>
                  <a:lnTo>
                    <a:pt x="4879205" y="247545"/>
                  </a:lnTo>
                  <a:lnTo>
                    <a:pt x="4876535" y="246406"/>
                  </a:lnTo>
                  <a:lnTo>
                    <a:pt x="4871336" y="243793"/>
                  </a:lnTo>
                  <a:close/>
                </a:path>
                <a:path w="20032345" h="5941695">
                  <a:moveTo>
                    <a:pt x="4646145" y="147341"/>
                  </a:moveTo>
                  <a:lnTo>
                    <a:pt x="4640662" y="145395"/>
                  </a:lnTo>
                  <a:lnTo>
                    <a:pt x="4637991" y="144256"/>
                  </a:lnTo>
                  <a:lnTo>
                    <a:pt x="4632507" y="142312"/>
                  </a:lnTo>
                  <a:lnTo>
                    <a:pt x="4626508" y="145276"/>
                  </a:lnTo>
                  <a:lnTo>
                    <a:pt x="4621951" y="155960"/>
                  </a:lnTo>
                  <a:lnTo>
                    <a:pt x="4624582" y="161816"/>
                  </a:lnTo>
                  <a:lnTo>
                    <a:pt x="4633262" y="165519"/>
                  </a:lnTo>
                  <a:lnTo>
                    <a:pt x="4638745" y="167463"/>
                  </a:lnTo>
                  <a:lnTo>
                    <a:pt x="4644744" y="164499"/>
                  </a:lnTo>
                  <a:lnTo>
                    <a:pt x="4647023" y="159158"/>
                  </a:lnTo>
                  <a:lnTo>
                    <a:pt x="4648619" y="154708"/>
                  </a:lnTo>
                  <a:lnTo>
                    <a:pt x="4649110" y="153340"/>
                  </a:lnTo>
                  <a:lnTo>
                    <a:pt x="4646145" y="147341"/>
                  </a:lnTo>
                  <a:close/>
                </a:path>
                <a:path w="20032345" h="5941695">
                  <a:moveTo>
                    <a:pt x="4805901" y="213120"/>
                  </a:moveTo>
                  <a:lnTo>
                    <a:pt x="4792548" y="207424"/>
                  </a:lnTo>
                  <a:lnTo>
                    <a:pt x="4786357" y="209912"/>
                  </a:lnTo>
                  <a:lnTo>
                    <a:pt x="4781800" y="220594"/>
                  </a:lnTo>
                  <a:lnTo>
                    <a:pt x="4784146" y="227119"/>
                  </a:lnTo>
                  <a:lnTo>
                    <a:pt x="4797500" y="232815"/>
                  </a:lnTo>
                  <a:lnTo>
                    <a:pt x="4803691" y="230327"/>
                  </a:lnTo>
                  <a:lnTo>
                    <a:pt x="4808247" y="219644"/>
                  </a:lnTo>
                  <a:lnTo>
                    <a:pt x="4805901" y="213120"/>
                  </a:lnTo>
                  <a:close/>
                </a:path>
                <a:path w="20032345" h="5941695">
                  <a:moveTo>
                    <a:pt x="4726927" y="179037"/>
                  </a:moveTo>
                  <a:lnTo>
                    <a:pt x="4713573" y="173341"/>
                  </a:lnTo>
                  <a:lnTo>
                    <a:pt x="4707240" y="176163"/>
                  </a:lnTo>
                  <a:lnTo>
                    <a:pt x="4702684" y="186846"/>
                  </a:lnTo>
                  <a:lnTo>
                    <a:pt x="4705172" y="193036"/>
                  </a:lnTo>
                  <a:lnTo>
                    <a:pt x="4718525" y="198732"/>
                  </a:lnTo>
                  <a:lnTo>
                    <a:pt x="4724858" y="195910"/>
                  </a:lnTo>
                  <a:lnTo>
                    <a:pt x="4729415" y="185228"/>
                  </a:lnTo>
                  <a:lnTo>
                    <a:pt x="4726927" y="179037"/>
                  </a:lnTo>
                  <a:close/>
                </a:path>
                <a:path w="20032345" h="5941695">
                  <a:moveTo>
                    <a:pt x="15442897" y="4741435"/>
                  </a:moveTo>
                  <a:lnTo>
                    <a:pt x="15434753" y="4743880"/>
                  </a:lnTo>
                  <a:lnTo>
                    <a:pt x="15428846" y="4745701"/>
                  </a:lnTo>
                  <a:lnTo>
                    <a:pt x="15425808" y="4751901"/>
                  </a:lnTo>
                  <a:lnTo>
                    <a:pt x="15427437" y="4757331"/>
                  </a:lnTo>
                  <a:lnTo>
                    <a:pt x="15428444" y="4760522"/>
                  </a:lnTo>
                  <a:lnTo>
                    <a:pt x="15430878" y="4763139"/>
                  </a:lnTo>
                  <a:lnTo>
                    <a:pt x="15435885" y="4765275"/>
                  </a:lnTo>
                  <a:lnTo>
                    <a:pt x="15438173" y="4765462"/>
                  </a:lnTo>
                  <a:lnTo>
                    <a:pt x="15443603" y="4763832"/>
                  </a:lnTo>
                  <a:lnTo>
                    <a:pt x="15449509" y="4762011"/>
                  </a:lnTo>
                  <a:lnTo>
                    <a:pt x="15452549" y="4755812"/>
                  </a:lnTo>
                  <a:lnTo>
                    <a:pt x="15450920" y="4750381"/>
                  </a:lnTo>
                  <a:lnTo>
                    <a:pt x="15449100" y="4744476"/>
                  </a:lnTo>
                  <a:lnTo>
                    <a:pt x="15442897" y="4741435"/>
                  </a:lnTo>
                  <a:close/>
                </a:path>
                <a:path w="20032345" h="5941695">
                  <a:moveTo>
                    <a:pt x="15525967" y="4716896"/>
                  </a:moveTo>
                  <a:lnTo>
                    <a:pt x="15520203" y="4718382"/>
                  </a:lnTo>
                  <a:lnTo>
                    <a:pt x="15517488" y="4719197"/>
                  </a:lnTo>
                  <a:lnTo>
                    <a:pt x="15511582" y="4721018"/>
                  </a:lnTo>
                  <a:lnTo>
                    <a:pt x="15508686" y="4726885"/>
                  </a:lnTo>
                  <a:lnTo>
                    <a:pt x="15510172" y="4732649"/>
                  </a:lnTo>
                  <a:lnTo>
                    <a:pt x="15511179" y="4735840"/>
                  </a:lnTo>
                  <a:lnTo>
                    <a:pt x="15513613" y="4738457"/>
                  </a:lnTo>
                  <a:lnTo>
                    <a:pt x="15518621" y="4740593"/>
                  </a:lnTo>
                  <a:lnTo>
                    <a:pt x="15520909" y="4740780"/>
                  </a:lnTo>
                  <a:lnTo>
                    <a:pt x="15526339" y="4739149"/>
                  </a:lnTo>
                  <a:lnTo>
                    <a:pt x="15532244" y="4737329"/>
                  </a:lnTo>
                  <a:lnTo>
                    <a:pt x="15535142" y="4731462"/>
                  </a:lnTo>
                  <a:lnTo>
                    <a:pt x="15533654" y="4725698"/>
                  </a:lnTo>
                  <a:lnTo>
                    <a:pt x="15531833" y="4719793"/>
                  </a:lnTo>
                  <a:lnTo>
                    <a:pt x="15525967" y="4716896"/>
                  </a:lnTo>
                  <a:close/>
                </a:path>
                <a:path w="20032345" h="5941695">
                  <a:moveTo>
                    <a:pt x="15608560" y="4692546"/>
                  </a:moveTo>
                  <a:lnTo>
                    <a:pt x="15602797" y="4694034"/>
                  </a:lnTo>
                  <a:lnTo>
                    <a:pt x="15600081" y="4694849"/>
                  </a:lnTo>
                  <a:lnTo>
                    <a:pt x="15594318" y="4696336"/>
                  </a:lnTo>
                  <a:lnTo>
                    <a:pt x="15591420" y="4702202"/>
                  </a:lnTo>
                  <a:lnTo>
                    <a:pt x="15592906" y="4707965"/>
                  </a:lnTo>
                  <a:lnTo>
                    <a:pt x="15593913" y="4711157"/>
                  </a:lnTo>
                  <a:lnTo>
                    <a:pt x="15596015" y="4713632"/>
                  </a:lnTo>
                  <a:lnTo>
                    <a:pt x="15601023" y="4715768"/>
                  </a:lnTo>
                  <a:lnTo>
                    <a:pt x="15603644" y="4716097"/>
                  </a:lnTo>
                  <a:lnTo>
                    <a:pt x="15606025" y="4715140"/>
                  </a:lnTo>
                  <a:lnTo>
                    <a:pt x="15608740" y="4714326"/>
                  </a:lnTo>
                  <a:lnTo>
                    <a:pt x="15614504" y="4712838"/>
                  </a:lnTo>
                  <a:lnTo>
                    <a:pt x="15617400" y="4706971"/>
                  </a:lnTo>
                  <a:lnTo>
                    <a:pt x="15614425" y="4695444"/>
                  </a:lnTo>
                  <a:lnTo>
                    <a:pt x="15608560" y="4692546"/>
                  </a:lnTo>
                  <a:close/>
                </a:path>
                <a:path w="20032345" h="5941695">
                  <a:moveTo>
                    <a:pt x="15691343" y="4668673"/>
                  </a:moveTo>
                  <a:lnTo>
                    <a:pt x="15685579" y="4670161"/>
                  </a:lnTo>
                  <a:lnTo>
                    <a:pt x="15677434" y="4672605"/>
                  </a:lnTo>
                  <a:lnTo>
                    <a:pt x="15674204" y="4678330"/>
                  </a:lnTo>
                  <a:lnTo>
                    <a:pt x="15675691" y="4684093"/>
                  </a:lnTo>
                  <a:lnTo>
                    <a:pt x="15676697" y="4687285"/>
                  </a:lnTo>
                  <a:lnTo>
                    <a:pt x="15678798" y="4689759"/>
                  </a:lnTo>
                  <a:lnTo>
                    <a:pt x="15683805" y="4691895"/>
                  </a:lnTo>
                  <a:lnTo>
                    <a:pt x="15686570" y="4691891"/>
                  </a:lnTo>
                  <a:lnTo>
                    <a:pt x="15688808" y="4691267"/>
                  </a:lnTo>
                  <a:lnTo>
                    <a:pt x="15696952" y="4688823"/>
                  </a:lnTo>
                  <a:lnTo>
                    <a:pt x="15700185" y="4683099"/>
                  </a:lnTo>
                  <a:lnTo>
                    <a:pt x="15698698" y="4677336"/>
                  </a:lnTo>
                  <a:lnTo>
                    <a:pt x="15697068" y="4671905"/>
                  </a:lnTo>
                  <a:lnTo>
                    <a:pt x="15691343" y="4668673"/>
                  </a:lnTo>
                  <a:close/>
                </a:path>
                <a:path w="20032345" h="5941695">
                  <a:moveTo>
                    <a:pt x="15774463" y="4644944"/>
                  </a:moveTo>
                  <a:lnTo>
                    <a:pt x="15768698" y="4646431"/>
                  </a:lnTo>
                  <a:lnTo>
                    <a:pt x="15760554" y="4648876"/>
                  </a:lnTo>
                  <a:lnTo>
                    <a:pt x="15757322" y="4654600"/>
                  </a:lnTo>
                  <a:lnTo>
                    <a:pt x="15758809" y="4660363"/>
                  </a:lnTo>
                  <a:lnTo>
                    <a:pt x="15759815" y="4663554"/>
                  </a:lnTo>
                  <a:lnTo>
                    <a:pt x="15761917" y="4666029"/>
                  </a:lnTo>
                  <a:lnTo>
                    <a:pt x="15764922" y="4667311"/>
                  </a:lnTo>
                  <a:lnTo>
                    <a:pt x="15764446" y="4667502"/>
                  </a:lnTo>
                  <a:lnTo>
                    <a:pt x="15766448" y="4668356"/>
                  </a:lnTo>
                  <a:lnTo>
                    <a:pt x="15769212" y="4668352"/>
                  </a:lnTo>
                  <a:lnTo>
                    <a:pt x="15771450" y="4667729"/>
                  </a:lnTo>
                  <a:lnTo>
                    <a:pt x="15774165" y="4666914"/>
                  </a:lnTo>
                  <a:lnTo>
                    <a:pt x="15779929" y="4665427"/>
                  </a:lnTo>
                  <a:lnTo>
                    <a:pt x="15783160" y="4659702"/>
                  </a:lnTo>
                  <a:lnTo>
                    <a:pt x="15780186" y="4648175"/>
                  </a:lnTo>
                  <a:lnTo>
                    <a:pt x="15774463" y="4644944"/>
                  </a:lnTo>
                  <a:close/>
                </a:path>
                <a:path w="20032345" h="5941695">
                  <a:moveTo>
                    <a:pt x="15857628" y="4622024"/>
                  </a:moveTo>
                  <a:lnTo>
                    <a:pt x="15851865" y="4623511"/>
                  </a:lnTo>
                  <a:lnTo>
                    <a:pt x="15849150" y="4624326"/>
                  </a:lnTo>
                  <a:lnTo>
                    <a:pt x="15843386" y="4625813"/>
                  </a:lnTo>
                  <a:lnTo>
                    <a:pt x="15840156" y="4631537"/>
                  </a:lnTo>
                  <a:lnTo>
                    <a:pt x="15841642" y="4637302"/>
                  </a:lnTo>
                  <a:lnTo>
                    <a:pt x="15842649" y="4640492"/>
                  </a:lnTo>
                  <a:lnTo>
                    <a:pt x="15844750" y="4642967"/>
                  </a:lnTo>
                  <a:lnTo>
                    <a:pt x="15849757" y="4645103"/>
                  </a:lnTo>
                  <a:lnTo>
                    <a:pt x="15852378" y="4645431"/>
                  </a:lnTo>
                  <a:lnTo>
                    <a:pt x="15854617" y="4644808"/>
                  </a:lnTo>
                  <a:lnTo>
                    <a:pt x="15857332" y="4643994"/>
                  </a:lnTo>
                  <a:lnTo>
                    <a:pt x="15863096" y="4642506"/>
                  </a:lnTo>
                  <a:lnTo>
                    <a:pt x="15866326" y="4636782"/>
                  </a:lnTo>
                  <a:lnTo>
                    <a:pt x="15863352" y="4625255"/>
                  </a:lnTo>
                  <a:lnTo>
                    <a:pt x="15857628" y="4622024"/>
                  </a:lnTo>
                  <a:close/>
                </a:path>
                <a:path w="20032345" h="5941695">
                  <a:moveTo>
                    <a:pt x="15941129" y="4599246"/>
                  </a:moveTo>
                  <a:lnTo>
                    <a:pt x="15935365" y="4600734"/>
                  </a:lnTo>
                  <a:lnTo>
                    <a:pt x="15932651" y="4601549"/>
                  </a:lnTo>
                  <a:lnTo>
                    <a:pt x="15926887" y="4603035"/>
                  </a:lnTo>
                  <a:lnTo>
                    <a:pt x="15923657" y="4608760"/>
                  </a:lnTo>
                  <a:lnTo>
                    <a:pt x="15925143" y="4614523"/>
                  </a:lnTo>
                  <a:lnTo>
                    <a:pt x="15926150" y="4617715"/>
                  </a:lnTo>
                  <a:lnTo>
                    <a:pt x="15928251" y="4620188"/>
                  </a:lnTo>
                  <a:lnTo>
                    <a:pt x="15933258" y="4622324"/>
                  </a:lnTo>
                  <a:lnTo>
                    <a:pt x="15935878" y="4622654"/>
                  </a:lnTo>
                  <a:lnTo>
                    <a:pt x="15938117" y="4622031"/>
                  </a:lnTo>
                  <a:lnTo>
                    <a:pt x="15940833" y="4621216"/>
                  </a:lnTo>
                  <a:lnTo>
                    <a:pt x="15946597" y="4619728"/>
                  </a:lnTo>
                  <a:lnTo>
                    <a:pt x="15949826" y="4614004"/>
                  </a:lnTo>
                  <a:lnTo>
                    <a:pt x="15946853" y="4602477"/>
                  </a:lnTo>
                  <a:lnTo>
                    <a:pt x="15941129" y="4599246"/>
                  </a:lnTo>
                  <a:close/>
                </a:path>
                <a:path w="20032345" h="5941695">
                  <a:moveTo>
                    <a:pt x="16024822" y="4576945"/>
                  </a:moveTo>
                  <a:lnTo>
                    <a:pt x="16019058" y="4578432"/>
                  </a:lnTo>
                  <a:lnTo>
                    <a:pt x="16010912" y="4580877"/>
                  </a:lnTo>
                  <a:lnTo>
                    <a:pt x="16007349" y="4586458"/>
                  </a:lnTo>
                  <a:lnTo>
                    <a:pt x="16008836" y="4592221"/>
                  </a:lnTo>
                  <a:lnTo>
                    <a:pt x="16009366" y="4595604"/>
                  </a:lnTo>
                  <a:lnTo>
                    <a:pt x="16011800" y="4598221"/>
                  </a:lnTo>
                  <a:lnTo>
                    <a:pt x="16014804" y="4599503"/>
                  </a:lnTo>
                  <a:lnTo>
                    <a:pt x="16014946" y="4599169"/>
                  </a:lnTo>
                  <a:lnTo>
                    <a:pt x="16016950" y="4600023"/>
                  </a:lnTo>
                  <a:lnTo>
                    <a:pt x="16019572" y="4600352"/>
                  </a:lnTo>
                  <a:lnTo>
                    <a:pt x="16021810" y="4599729"/>
                  </a:lnTo>
                  <a:lnTo>
                    <a:pt x="16029955" y="4597284"/>
                  </a:lnTo>
                  <a:lnTo>
                    <a:pt x="16033520" y="4591703"/>
                  </a:lnTo>
                  <a:lnTo>
                    <a:pt x="16032032" y="4585939"/>
                  </a:lnTo>
                  <a:lnTo>
                    <a:pt x="16030403" y="4580510"/>
                  </a:lnTo>
                  <a:lnTo>
                    <a:pt x="16024822" y="4576945"/>
                  </a:lnTo>
                  <a:close/>
                </a:path>
                <a:path w="20032345" h="5941695">
                  <a:moveTo>
                    <a:pt x="16108755" y="4555930"/>
                  </a:moveTo>
                  <a:lnTo>
                    <a:pt x="16102991" y="4557418"/>
                  </a:lnTo>
                  <a:lnTo>
                    <a:pt x="16100275" y="4558232"/>
                  </a:lnTo>
                  <a:lnTo>
                    <a:pt x="16094510" y="4559718"/>
                  </a:lnTo>
                  <a:lnTo>
                    <a:pt x="16090946" y="4565300"/>
                  </a:lnTo>
                  <a:lnTo>
                    <a:pt x="16092433" y="4571064"/>
                  </a:lnTo>
                  <a:lnTo>
                    <a:pt x="16093297" y="4574589"/>
                  </a:lnTo>
                  <a:lnTo>
                    <a:pt x="16095734" y="4577206"/>
                  </a:lnTo>
                  <a:lnTo>
                    <a:pt x="16100407" y="4579200"/>
                  </a:lnTo>
                  <a:lnTo>
                    <a:pt x="16103028" y="4579528"/>
                  </a:lnTo>
                  <a:lnTo>
                    <a:pt x="16105267" y="4578906"/>
                  </a:lnTo>
                  <a:lnTo>
                    <a:pt x="16107981" y="4578091"/>
                  </a:lnTo>
                  <a:lnTo>
                    <a:pt x="16113745" y="4576604"/>
                  </a:lnTo>
                  <a:lnTo>
                    <a:pt x="16117310" y="4571021"/>
                  </a:lnTo>
                  <a:lnTo>
                    <a:pt x="16114335" y="4559494"/>
                  </a:lnTo>
                  <a:lnTo>
                    <a:pt x="16108755" y="4555930"/>
                  </a:lnTo>
                  <a:close/>
                </a:path>
                <a:path w="20032345" h="5941695">
                  <a:moveTo>
                    <a:pt x="16192735" y="4535725"/>
                  </a:moveTo>
                  <a:lnTo>
                    <a:pt x="16186972" y="4537212"/>
                  </a:lnTo>
                  <a:lnTo>
                    <a:pt x="16183923" y="4537884"/>
                  </a:lnTo>
                  <a:lnTo>
                    <a:pt x="16178302" y="4539037"/>
                  </a:lnTo>
                  <a:lnTo>
                    <a:pt x="16174594" y="4544953"/>
                  </a:lnTo>
                  <a:lnTo>
                    <a:pt x="16176082" y="4550716"/>
                  </a:lnTo>
                  <a:lnTo>
                    <a:pt x="16176945" y="4554242"/>
                  </a:lnTo>
                  <a:lnTo>
                    <a:pt x="16179380" y="4556859"/>
                  </a:lnTo>
                  <a:lnTo>
                    <a:pt x="16184388" y="4558995"/>
                  </a:lnTo>
                  <a:lnTo>
                    <a:pt x="16186675" y="4559181"/>
                  </a:lnTo>
                  <a:lnTo>
                    <a:pt x="16188914" y="4558558"/>
                  </a:lnTo>
                  <a:lnTo>
                    <a:pt x="16191962" y="4557885"/>
                  </a:lnTo>
                  <a:lnTo>
                    <a:pt x="16197584" y="4556733"/>
                  </a:lnTo>
                  <a:lnTo>
                    <a:pt x="16201290" y="4550816"/>
                  </a:lnTo>
                  <a:lnTo>
                    <a:pt x="16199804" y="4545053"/>
                  </a:lnTo>
                  <a:lnTo>
                    <a:pt x="16198650" y="4539431"/>
                  </a:lnTo>
                  <a:lnTo>
                    <a:pt x="16192735" y="4535725"/>
                  </a:lnTo>
                  <a:close/>
                </a:path>
                <a:path w="20032345" h="5941695">
                  <a:moveTo>
                    <a:pt x="16276958" y="4516806"/>
                  </a:moveTo>
                  <a:lnTo>
                    <a:pt x="16271194" y="4518293"/>
                  </a:lnTo>
                  <a:lnTo>
                    <a:pt x="16268145" y="4518965"/>
                  </a:lnTo>
                  <a:lnTo>
                    <a:pt x="16262190" y="4519976"/>
                  </a:lnTo>
                  <a:lnTo>
                    <a:pt x="16258483" y="4525891"/>
                  </a:lnTo>
                  <a:lnTo>
                    <a:pt x="16259970" y="4531655"/>
                  </a:lnTo>
                  <a:lnTo>
                    <a:pt x="16260834" y="4535180"/>
                  </a:lnTo>
                  <a:lnTo>
                    <a:pt x="16263268" y="4537797"/>
                  </a:lnTo>
                  <a:lnTo>
                    <a:pt x="16266272" y="4539079"/>
                  </a:lnTo>
                  <a:lnTo>
                    <a:pt x="16266130" y="4539411"/>
                  </a:lnTo>
                  <a:lnTo>
                    <a:pt x="16268133" y="4540266"/>
                  </a:lnTo>
                  <a:lnTo>
                    <a:pt x="16270422" y="4540454"/>
                  </a:lnTo>
                  <a:lnTo>
                    <a:pt x="16272661" y="4539831"/>
                  </a:lnTo>
                  <a:lnTo>
                    <a:pt x="16275710" y="4539158"/>
                  </a:lnTo>
                  <a:lnTo>
                    <a:pt x="16281665" y="4538148"/>
                  </a:lnTo>
                  <a:lnTo>
                    <a:pt x="16285373" y="4532233"/>
                  </a:lnTo>
                  <a:lnTo>
                    <a:pt x="16283885" y="4526469"/>
                  </a:lnTo>
                  <a:lnTo>
                    <a:pt x="16282875" y="4520513"/>
                  </a:lnTo>
                  <a:lnTo>
                    <a:pt x="16276958" y="4516806"/>
                  </a:lnTo>
                  <a:close/>
                </a:path>
                <a:path w="20032345" h="5941695">
                  <a:moveTo>
                    <a:pt x="16361037" y="4498221"/>
                  </a:moveTo>
                  <a:lnTo>
                    <a:pt x="16355416" y="4499374"/>
                  </a:lnTo>
                  <a:lnTo>
                    <a:pt x="16352366" y="4500046"/>
                  </a:lnTo>
                  <a:lnTo>
                    <a:pt x="16346745" y="4501200"/>
                  </a:lnTo>
                  <a:lnTo>
                    <a:pt x="16343038" y="4507114"/>
                  </a:lnTo>
                  <a:lnTo>
                    <a:pt x="16344192" y="4512736"/>
                  </a:lnTo>
                  <a:lnTo>
                    <a:pt x="16344913" y="4516595"/>
                  </a:lnTo>
                  <a:lnTo>
                    <a:pt x="16347349" y="4519213"/>
                  </a:lnTo>
                  <a:lnTo>
                    <a:pt x="16350354" y="4520495"/>
                  </a:lnTo>
                  <a:lnTo>
                    <a:pt x="16350497" y="4520161"/>
                  </a:lnTo>
                  <a:lnTo>
                    <a:pt x="16352499" y="4521015"/>
                  </a:lnTo>
                  <a:lnTo>
                    <a:pt x="16354643" y="4521535"/>
                  </a:lnTo>
                  <a:lnTo>
                    <a:pt x="16356883" y="4520912"/>
                  </a:lnTo>
                  <a:lnTo>
                    <a:pt x="16359932" y="4520239"/>
                  </a:lnTo>
                  <a:lnTo>
                    <a:pt x="16365553" y="4519086"/>
                  </a:lnTo>
                  <a:lnTo>
                    <a:pt x="16369260" y="4513171"/>
                  </a:lnTo>
                  <a:lnTo>
                    <a:pt x="16366954" y="4501927"/>
                  </a:lnTo>
                  <a:lnTo>
                    <a:pt x="16361037" y="4498221"/>
                  </a:lnTo>
                  <a:close/>
                </a:path>
                <a:path w="20032345" h="5941695">
                  <a:moveTo>
                    <a:pt x="16445835" y="4480731"/>
                  </a:moveTo>
                  <a:lnTo>
                    <a:pt x="16440213" y="4481884"/>
                  </a:lnTo>
                  <a:lnTo>
                    <a:pt x="16437164" y="4482557"/>
                  </a:lnTo>
                  <a:lnTo>
                    <a:pt x="16431208" y="4483567"/>
                  </a:lnTo>
                  <a:lnTo>
                    <a:pt x="16427501" y="4489482"/>
                  </a:lnTo>
                  <a:lnTo>
                    <a:pt x="16428655" y="4495104"/>
                  </a:lnTo>
                  <a:lnTo>
                    <a:pt x="16429042" y="4498820"/>
                  </a:lnTo>
                  <a:lnTo>
                    <a:pt x="16431810" y="4501580"/>
                  </a:lnTo>
                  <a:lnTo>
                    <a:pt x="16436818" y="4503716"/>
                  </a:lnTo>
                  <a:lnTo>
                    <a:pt x="16439106" y="4503903"/>
                  </a:lnTo>
                  <a:lnTo>
                    <a:pt x="16441203" y="4503613"/>
                  </a:lnTo>
                  <a:lnTo>
                    <a:pt x="16444252" y="4502941"/>
                  </a:lnTo>
                  <a:lnTo>
                    <a:pt x="16450207" y="4501930"/>
                  </a:lnTo>
                  <a:lnTo>
                    <a:pt x="16453913" y="4496014"/>
                  </a:lnTo>
                  <a:lnTo>
                    <a:pt x="16452759" y="4490393"/>
                  </a:lnTo>
                  <a:lnTo>
                    <a:pt x="16451750" y="4484437"/>
                  </a:lnTo>
                  <a:lnTo>
                    <a:pt x="16445835" y="4480731"/>
                  </a:lnTo>
                  <a:close/>
                </a:path>
                <a:path w="20032345" h="5941695">
                  <a:moveTo>
                    <a:pt x="16530394" y="4464717"/>
                  </a:moveTo>
                  <a:lnTo>
                    <a:pt x="16524439" y="4465729"/>
                  </a:lnTo>
                  <a:lnTo>
                    <a:pt x="16521534" y="4466069"/>
                  </a:lnTo>
                  <a:lnTo>
                    <a:pt x="16515913" y="4467221"/>
                  </a:lnTo>
                  <a:lnTo>
                    <a:pt x="16512013" y="4472660"/>
                  </a:lnTo>
                  <a:lnTo>
                    <a:pt x="16513025" y="4478615"/>
                  </a:lnTo>
                  <a:lnTo>
                    <a:pt x="16513887" y="4482141"/>
                  </a:lnTo>
                  <a:lnTo>
                    <a:pt x="16516181" y="4485091"/>
                  </a:lnTo>
                  <a:lnTo>
                    <a:pt x="16519519" y="4486515"/>
                  </a:lnTo>
                  <a:lnTo>
                    <a:pt x="16519376" y="4486848"/>
                  </a:lnTo>
                  <a:lnTo>
                    <a:pt x="16521046" y="4487561"/>
                  </a:lnTo>
                  <a:lnTo>
                    <a:pt x="16523333" y="4487747"/>
                  </a:lnTo>
                  <a:lnTo>
                    <a:pt x="16525429" y="4487458"/>
                  </a:lnTo>
                  <a:lnTo>
                    <a:pt x="16528477" y="4486785"/>
                  </a:lnTo>
                  <a:lnTo>
                    <a:pt x="16534100" y="4485632"/>
                  </a:lnTo>
                  <a:lnTo>
                    <a:pt x="16537999" y="4480193"/>
                  </a:lnTo>
                  <a:lnTo>
                    <a:pt x="16536987" y="4474238"/>
                  </a:lnTo>
                  <a:lnTo>
                    <a:pt x="16535834" y="4468617"/>
                  </a:lnTo>
                  <a:lnTo>
                    <a:pt x="16530394" y="4464717"/>
                  </a:lnTo>
                  <a:close/>
                </a:path>
                <a:path w="20032345" h="5941695">
                  <a:moveTo>
                    <a:pt x="16615671" y="4449800"/>
                  </a:moveTo>
                  <a:lnTo>
                    <a:pt x="16609715" y="4450812"/>
                  </a:lnTo>
                  <a:lnTo>
                    <a:pt x="16606811" y="4451150"/>
                  </a:lnTo>
                  <a:lnTo>
                    <a:pt x="16600856" y="4452162"/>
                  </a:lnTo>
                  <a:lnTo>
                    <a:pt x="16596956" y="4457600"/>
                  </a:lnTo>
                  <a:lnTo>
                    <a:pt x="16597968" y="4463556"/>
                  </a:lnTo>
                  <a:lnTo>
                    <a:pt x="16598832" y="4467080"/>
                  </a:lnTo>
                  <a:lnTo>
                    <a:pt x="16601124" y="4470031"/>
                  </a:lnTo>
                  <a:lnTo>
                    <a:pt x="16604461" y="4471455"/>
                  </a:lnTo>
                  <a:lnTo>
                    <a:pt x="16604319" y="4471789"/>
                  </a:lnTo>
                  <a:lnTo>
                    <a:pt x="16605989" y="4472501"/>
                  </a:lnTo>
                  <a:lnTo>
                    <a:pt x="16610372" y="4472398"/>
                  </a:lnTo>
                  <a:lnTo>
                    <a:pt x="16613279" y="4472060"/>
                  </a:lnTo>
                  <a:lnTo>
                    <a:pt x="16619234" y="4471049"/>
                  </a:lnTo>
                  <a:lnTo>
                    <a:pt x="16623133" y="4465609"/>
                  </a:lnTo>
                  <a:lnTo>
                    <a:pt x="16621111" y="4453699"/>
                  </a:lnTo>
                  <a:lnTo>
                    <a:pt x="16615671" y="4449800"/>
                  </a:lnTo>
                  <a:close/>
                </a:path>
                <a:path w="20032345" h="5941695">
                  <a:moveTo>
                    <a:pt x="16700806" y="4435216"/>
                  </a:moveTo>
                  <a:lnTo>
                    <a:pt x="16694851" y="4436228"/>
                  </a:lnTo>
                  <a:lnTo>
                    <a:pt x="16691945" y="4436567"/>
                  </a:lnTo>
                  <a:lnTo>
                    <a:pt x="16685991" y="4437577"/>
                  </a:lnTo>
                  <a:lnTo>
                    <a:pt x="16682092" y="4443016"/>
                  </a:lnTo>
                  <a:lnTo>
                    <a:pt x="16683102" y="4448971"/>
                  </a:lnTo>
                  <a:lnTo>
                    <a:pt x="16683824" y="4452831"/>
                  </a:lnTo>
                  <a:lnTo>
                    <a:pt x="16686116" y="4455780"/>
                  </a:lnTo>
                  <a:lnTo>
                    <a:pt x="16691457" y="4458059"/>
                  </a:lnTo>
                  <a:lnTo>
                    <a:pt x="16695507" y="4457814"/>
                  </a:lnTo>
                  <a:lnTo>
                    <a:pt x="16698414" y="4457476"/>
                  </a:lnTo>
                  <a:lnTo>
                    <a:pt x="16704369" y="4456464"/>
                  </a:lnTo>
                  <a:lnTo>
                    <a:pt x="16708269" y="4451025"/>
                  </a:lnTo>
                  <a:lnTo>
                    <a:pt x="16706247" y="4439115"/>
                  </a:lnTo>
                  <a:lnTo>
                    <a:pt x="16700806" y="4435216"/>
                  </a:lnTo>
                  <a:close/>
                </a:path>
                <a:path w="20032345" h="5941695">
                  <a:moveTo>
                    <a:pt x="16786374" y="4422396"/>
                  </a:moveTo>
                  <a:lnTo>
                    <a:pt x="16777655" y="4423411"/>
                  </a:lnTo>
                  <a:lnTo>
                    <a:pt x="16771700" y="4424422"/>
                  </a:lnTo>
                  <a:lnTo>
                    <a:pt x="16767802" y="4429861"/>
                  </a:lnTo>
                  <a:lnTo>
                    <a:pt x="16768478" y="4435675"/>
                  </a:lnTo>
                  <a:lnTo>
                    <a:pt x="16768866" y="4439391"/>
                  </a:lnTo>
                  <a:lnTo>
                    <a:pt x="16771492" y="4442484"/>
                  </a:lnTo>
                  <a:lnTo>
                    <a:pt x="16776834" y="4444763"/>
                  </a:lnTo>
                  <a:lnTo>
                    <a:pt x="16780741" y="4444851"/>
                  </a:lnTo>
                  <a:lnTo>
                    <a:pt x="16783648" y="4444512"/>
                  </a:lnTo>
                  <a:lnTo>
                    <a:pt x="16789602" y="4443502"/>
                  </a:lnTo>
                  <a:lnTo>
                    <a:pt x="16793500" y="4438062"/>
                  </a:lnTo>
                  <a:lnTo>
                    <a:pt x="16792823" y="4432248"/>
                  </a:lnTo>
                  <a:lnTo>
                    <a:pt x="16791812" y="4426293"/>
                  </a:lnTo>
                  <a:lnTo>
                    <a:pt x="16786374" y="4422396"/>
                  </a:lnTo>
                  <a:close/>
                </a:path>
                <a:path w="20032345" h="5941695">
                  <a:moveTo>
                    <a:pt x="16871514" y="4410577"/>
                  </a:moveTo>
                  <a:lnTo>
                    <a:pt x="16856983" y="4412268"/>
                  </a:lnTo>
                  <a:lnTo>
                    <a:pt x="16853082" y="4417708"/>
                  </a:lnTo>
                  <a:lnTo>
                    <a:pt x="16853759" y="4423520"/>
                  </a:lnTo>
                  <a:lnTo>
                    <a:pt x="16854147" y="4427236"/>
                  </a:lnTo>
                  <a:lnTo>
                    <a:pt x="16856773" y="4430330"/>
                  </a:lnTo>
                  <a:lnTo>
                    <a:pt x="16861781" y="4432466"/>
                  </a:lnTo>
                  <a:lnTo>
                    <a:pt x="16865690" y="4432555"/>
                  </a:lnTo>
                  <a:lnTo>
                    <a:pt x="16874409" y="4431540"/>
                  </a:lnTo>
                  <a:lnTo>
                    <a:pt x="16878307" y="4426100"/>
                  </a:lnTo>
                  <a:lnTo>
                    <a:pt x="16876953" y="4414474"/>
                  </a:lnTo>
                  <a:lnTo>
                    <a:pt x="16871514" y="4410577"/>
                  </a:lnTo>
                  <a:close/>
                </a:path>
                <a:path w="20032345" h="5941695">
                  <a:moveTo>
                    <a:pt x="16957178" y="4399375"/>
                  </a:moveTo>
                  <a:lnTo>
                    <a:pt x="16942646" y="4401068"/>
                  </a:lnTo>
                  <a:lnTo>
                    <a:pt x="16938415" y="4406364"/>
                  </a:lnTo>
                  <a:lnTo>
                    <a:pt x="16939092" y="4412178"/>
                  </a:lnTo>
                  <a:lnTo>
                    <a:pt x="16939671" y="4416370"/>
                  </a:lnTo>
                  <a:lnTo>
                    <a:pt x="16942295" y="4419462"/>
                  </a:lnTo>
                  <a:lnTo>
                    <a:pt x="16946971" y="4421457"/>
                  </a:lnTo>
                  <a:lnTo>
                    <a:pt x="16950877" y="4421545"/>
                  </a:lnTo>
                  <a:lnTo>
                    <a:pt x="16959596" y="4420529"/>
                  </a:lnTo>
                  <a:lnTo>
                    <a:pt x="16963828" y="4415232"/>
                  </a:lnTo>
                  <a:lnTo>
                    <a:pt x="16962474" y="4403606"/>
                  </a:lnTo>
                  <a:lnTo>
                    <a:pt x="16957178" y="4399375"/>
                  </a:lnTo>
                  <a:close/>
                </a:path>
                <a:path w="20032345" h="5941695">
                  <a:moveTo>
                    <a:pt x="17042942" y="4389795"/>
                  </a:moveTo>
                  <a:lnTo>
                    <a:pt x="17028409" y="4391487"/>
                  </a:lnTo>
                  <a:lnTo>
                    <a:pt x="17024176" y="4396782"/>
                  </a:lnTo>
                  <a:lnTo>
                    <a:pt x="17024853" y="4402596"/>
                  </a:lnTo>
                  <a:lnTo>
                    <a:pt x="17025432" y="4406788"/>
                  </a:lnTo>
                  <a:lnTo>
                    <a:pt x="17028058" y="4409882"/>
                  </a:lnTo>
                  <a:lnTo>
                    <a:pt x="17033065" y="4412017"/>
                  </a:lnTo>
                  <a:lnTo>
                    <a:pt x="17036640" y="4411964"/>
                  </a:lnTo>
                  <a:lnTo>
                    <a:pt x="17045359" y="4410949"/>
                  </a:lnTo>
                  <a:lnTo>
                    <a:pt x="17049592" y="4405652"/>
                  </a:lnTo>
                  <a:lnTo>
                    <a:pt x="17048238" y="4394026"/>
                  </a:lnTo>
                  <a:lnTo>
                    <a:pt x="17042942" y="4389795"/>
                  </a:lnTo>
                  <a:close/>
                </a:path>
                <a:path w="20032345" h="5941695">
                  <a:moveTo>
                    <a:pt x="17129086" y="4381164"/>
                  </a:moveTo>
                  <a:lnTo>
                    <a:pt x="17114554" y="4382857"/>
                  </a:lnTo>
                  <a:lnTo>
                    <a:pt x="17109989" y="4388012"/>
                  </a:lnTo>
                  <a:lnTo>
                    <a:pt x="17110665" y="4393824"/>
                  </a:lnTo>
                  <a:lnTo>
                    <a:pt x="17111053" y="4397541"/>
                  </a:lnTo>
                  <a:lnTo>
                    <a:pt x="17113872" y="4401110"/>
                  </a:lnTo>
                  <a:lnTo>
                    <a:pt x="17117209" y="4402534"/>
                  </a:lnTo>
                  <a:lnTo>
                    <a:pt x="17117067" y="4402868"/>
                  </a:lnTo>
                  <a:lnTo>
                    <a:pt x="17118736" y="4403580"/>
                  </a:lnTo>
                  <a:lnTo>
                    <a:pt x="17122311" y="4403528"/>
                  </a:lnTo>
                  <a:lnTo>
                    <a:pt x="17131030" y="4402511"/>
                  </a:lnTo>
                  <a:lnTo>
                    <a:pt x="17135596" y="4397356"/>
                  </a:lnTo>
                  <a:lnTo>
                    <a:pt x="17134242" y="4385731"/>
                  </a:lnTo>
                  <a:lnTo>
                    <a:pt x="17129086" y="4381164"/>
                  </a:lnTo>
                  <a:close/>
                </a:path>
                <a:path w="20032345" h="5941695">
                  <a:moveTo>
                    <a:pt x="17214658" y="4371107"/>
                  </a:moveTo>
                  <a:lnTo>
                    <a:pt x="17200125" y="4372800"/>
                  </a:lnTo>
                  <a:lnTo>
                    <a:pt x="17196228" y="4378240"/>
                  </a:lnTo>
                  <a:lnTo>
                    <a:pt x="17196906" y="4384052"/>
                  </a:lnTo>
                  <a:lnTo>
                    <a:pt x="17197150" y="4388103"/>
                  </a:lnTo>
                  <a:lnTo>
                    <a:pt x="17199777" y="4391196"/>
                  </a:lnTo>
                  <a:lnTo>
                    <a:pt x="17203115" y="4392619"/>
                  </a:lnTo>
                  <a:lnTo>
                    <a:pt x="17203257" y="4392285"/>
                  </a:lnTo>
                  <a:lnTo>
                    <a:pt x="17204927" y="4392998"/>
                  </a:lnTo>
                  <a:lnTo>
                    <a:pt x="17208835" y="4393088"/>
                  </a:lnTo>
                  <a:lnTo>
                    <a:pt x="17217552" y="4392070"/>
                  </a:lnTo>
                  <a:lnTo>
                    <a:pt x="17221452" y="4386632"/>
                  </a:lnTo>
                  <a:lnTo>
                    <a:pt x="17220098" y="4375006"/>
                  </a:lnTo>
                  <a:lnTo>
                    <a:pt x="17214658" y="4371107"/>
                  </a:lnTo>
                  <a:close/>
                </a:path>
                <a:path w="20032345" h="5941695">
                  <a:moveTo>
                    <a:pt x="17300371" y="4360716"/>
                  </a:moveTo>
                  <a:lnTo>
                    <a:pt x="17285839" y="4362409"/>
                  </a:lnTo>
                  <a:lnTo>
                    <a:pt x="17281608" y="4367706"/>
                  </a:lnTo>
                  <a:lnTo>
                    <a:pt x="17282284" y="4373518"/>
                  </a:lnTo>
                  <a:lnTo>
                    <a:pt x="17282864" y="4377711"/>
                  </a:lnTo>
                  <a:lnTo>
                    <a:pt x="17285491" y="4380805"/>
                  </a:lnTo>
                  <a:lnTo>
                    <a:pt x="17290164" y="4382798"/>
                  </a:lnTo>
                  <a:lnTo>
                    <a:pt x="17294073" y="4382887"/>
                  </a:lnTo>
                  <a:lnTo>
                    <a:pt x="17302792" y="4381872"/>
                  </a:lnTo>
                  <a:lnTo>
                    <a:pt x="17307024" y="4376574"/>
                  </a:lnTo>
                  <a:lnTo>
                    <a:pt x="17305669" y="4364949"/>
                  </a:lnTo>
                  <a:lnTo>
                    <a:pt x="17300371" y="4360716"/>
                  </a:lnTo>
                  <a:close/>
                </a:path>
                <a:path w="20032345" h="5941695">
                  <a:moveTo>
                    <a:pt x="17386135" y="4351136"/>
                  </a:moveTo>
                  <a:lnTo>
                    <a:pt x="17371602" y="4352828"/>
                  </a:lnTo>
                  <a:lnTo>
                    <a:pt x="17367371" y="4358125"/>
                  </a:lnTo>
                  <a:lnTo>
                    <a:pt x="17368048" y="4363938"/>
                  </a:lnTo>
                  <a:lnTo>
                    <a:pt x="17368627" y="4368130"/>
                  </a:lnTo>
                  <a:lnTo>
                    <a:pt x="17371254" y="4371224"/>
                  </a:lnTo>
                  <a:lnTo>
                    <a:pt x="17375927" y="4373217"/>
                  </a:lnTo>
                  <a:lnTo>
                    <a:pt x="17379836" y="4373306"/>
                  </a:lnTo>
                  <a:lnTo>
                    <a:pt x="17388553" y="4372290"/>
                  </a:lnTo>
                  <a:lnTo>
                    <a:pt x="17392786" y="4366994"/>
                  </a:lnTo>
                  <a:lnTo>
                    <a:pt x="17391433" y="4355367"/>
                  </a:lnTo>
                  <a:lnTo>
                    <a:pt x="17386135" y="4351136"/>
                  </a:lnTo>
                  <a:close/>
                </a:path>
                <a:path w="20032345" h="5941695">
                  <a:moveTo>
                    <a:pt x="17471898" y="4341555"/>
                  </a:moveTo>
                  <a:lnTo>
                    <a:pt x="17457365" y="4343247"/>
                  </a:lnTo>
                  <a:lnTo>
                    <a:pt x="17453134" y="4348545"/>
                  </a:lnTo>
                  <a:lnTo>
                    <a:pt x="17453811" y="4354357"/>
                  </a:lnTo>
                  <a:lnTo>
                    <a:pt x="17454390" y="4358549"/>
                  </a:lnTo>
                  <a:lnTo>
                    <a:pt x="17457016" y="4361643"/>
                  </a:lnTo>
                  <a:lnTo>
                    <a:pt x="17462024" y="4363779"/>
                  </a:lnTo>
                  <a:lnTo>
                    <a:pt x="17465596" y="4363724"/>
                  </a:lnTo>
                  <a:lnTo>
                    <a:pt x="17474315" y="4362709"/>
                  </a:lnTo>
                  <a:lnTo>
                    <a:pt x="17478549" y="4357413"/>
                  </a:lnTo>
                  <a:lnTo>
                    <a:pt x="17477196" y="4345787"/>
                  </a:lnTo>
                  <a:lnTo>
                    <a:pt x="17471898" y="4341555"/>
                  </a:lnTo>
                  <a:close/>
                </a:path>
                <a:path w="20032345" h="5941695">
                  <a:moveTo>
                    <a:pt x="17557902" y="4333260"/>
                  </a:moveTo>
                  <a:lnTo>
                    <a:pt x="17543370" y="4334952"/>
                  </a:lnTo>
                  <a:lnTo>
                    <a:pt x="17538805" y="4340107"/>
                  </a:lnTo>
                  <a:lnTo>
                    <a:pt x="17539481" y="4345919"/>
                  </a:lnTo>
                  <a:lnTo>
                    <a:pt x="17539869" y="4349637"/>
                  </a:lnTo>
                  <a:lnTo>
                    <a:pt x="17542685" y="4353205"/>
                  </a:lnTo>
                  <a:lnTo>
                    <a:pt x="17546023" y="4354628"/>
                  </a:lnTo>
                  <a:lnTo>
                    <a:pt x="17545881" y="4354962"/>
                  </a:lnTo>
                  <a:lnTo>
                    <a:pt x="17547550" y="4355674"/>
                  </a:lnTo>
                  <a:lnTo>
                    <a:pt x="17551125" y="4355621"/>
                  </a:lnTo>
                  <a:lnTo>
                    <a:pt x="17559844" y="4354606"/>
                  </a:lnTo>
                  <a:lnTo>
                    <a:pt x="17564410" y="4349451"/>
                  </a:lnTo>
                  <a:lnTo>
                    <a:pt x="17563055" y="4337826"/>
                  </a:lnTo>
                  <a:lnTo>
                    <a:pt x="17557902" y="4333260"/>
                  </a:lnTo>
                  <a:close/>
                </a:path>
                <a:path w="20032345" h="5941695">
                  <a:moveTo>
                    <a:pt x="17644096" y="4325441"/>
                  </a:moveTo>
                  <a:lnTo>
                    <a:pt x="17629564" y="4327134"/>
                  </a:lnTo>
                  <a:lnTo>
                    <a:pt x="17624998" y="4332289"/>
                  </a:lnTo>
                  <a:lnTo>
                    <a:pt x="17625675" y="4338101"/>
                  </a:lnTo>
                  <a:lnTo>
                    <a:pt x="17625921" y="4342151"/>
                  </a:lnTo>
                  <a:lnTo>
                    <a:pt x="17628405" y="4345579"/>
                  </a:lnTo>
                  <a:lnTo>
                    <a:pt x="17632077" y="4347145"/>
                  </a:lnTo>
                  <a:lnTo>
                    <a:pt x="17632219" y="4346811"/>
                  </a:lnTo>
                  <a:lnTo>
                    <a:pt x="17633889" y="4347523"/>
                  </a:lnTo>
                  <a:lnTo>
                    <a:pt x="17637321" y="4347803"/>
                  </a:lnTo>
                  <a:lnTo>
                    <a:pt x="17646038" y="4346787"/>
                  </a:lnTo>
                  <a:lnTo>
                    <a:pt x="17650606" y="4341633"/>
                  </a:lnTo>
                  <a:lnTo>
                    <a:pt x="17649251" y="4330008"/>
                  </a:lnTo>
                  <a:lnTo>
                    <a:pt x="17644096" y="4325441"/>
                  </a:lnTo>
                  <a:close/>
                </a:path>
                <a:path w="20032345" h="5941695">
                  <a:moveTo>
                    <a:pt x="17730581" y="4319719"/>
                  </a:moveTo>
                  <a:lnTo>
                    <a:pt x="17724577" y="4319920"/>
                  </a:lnTo>
                  <a:lnTo>
                    <a:pt x="17721670" y="4320259"/>
                  </a:lnTo>
                  <a:lnTo>
                    <a:pt x="17715523" y="4320793"/>
                  </a:lnTo>
                  <a:lnTo>
                    <a:pt x="17711674" y="4325464"/>
                  </a:lnTo>
                  <a:lnTo>
                    <a:pt x="17711433" y="4325756"/>
                  </a:lnTo>
                  <a:lnTo>
                    <a:pt x="17711633" y="4331759"/>
                  </a:lnTo>
                  <a:lnTo>
                    <a:pt x="17711878" y="4335811"/>
                  </a:lnTo>
                  <a:lnTo>
                    <a:pt x="17714363" y="4339237"/>
                  </a:lnTo>
                  <a:lnTo>
                    <a:pt x="17719705" y="4341515"/>
                  </a:lnTo>
                  <a:lnTo>
                    <a:pt x="17723136" y="4341797"/>
                  </a:lnTo>
                  <a:lnTo>
                    <a:pt x="17726043" y="4341458"/>
                  </a:lnTo>
                  <a:lnTo>
                    <a:pt x="17732190" y="4340923"/>
                  </a:lnTo>
                  <a:lnTo>
                    <a:pt x="17736040" y="4336252"/>
                  </a:lnTo>
                  <a:lnTo>
                    <a:pt x="17736280" y="4335960"/>
                  </a:lnTo>
                  <a:lnTo>
                    <a:pt x="17736079" y="4329956"/>
                  </a:lnTo>
                  <a:lnTo>
                    <a:pt x="17735544" y="4323809"/>
                  </a:lnTo>
                  <a:lnTo>
                    <a:pt x="17730581" y="4319719"/>
                  </a:lnTo>
                  <a:close/>
                </a:path>
                <a:path w="20032345" h="5941695">
                  <a:moveTo>
                    <a:pt x="17816781" y="4314664"/>
                  </a:moveTo>
                  <a:lnTo>
                    <a:pt x="17810775" y="4314865"/>
                  </a:lnTo>
                  <a:lnTo>
                    <a:pt x="17807870" y="4315204"/>
                  </a:lnTo>
                  <a:lnTo>
                    <a:pt x="17801864" y="4315405"/>
                  </a:lnTo>
                  <a:lnTo>
                    <a:pt x="17797440" y="4320226"/>
                  </a:lnTo>
                  <a:lnTo>
                    <a:pt x="17797641" y="4326230"/>
                  </a:lnTo>
                  <a:lnTo>
                    <a:pt x="17798079" y="4330756"/>
                  </a:lnTo>
                  <a:lnTo>
                    <a:pt x="17800563" y="4334184"/>
                  </a:lnTo>
                  <a:lnTo>
                    <a:pt x="17804235" y="4335750"/>
                  </a:lnTo>
                  <a:lnTo>
                    <a:pt x="17804378" y="4335415"/>
                  </a:lnTo>
                  <a:lnTo>
                    <a:pt x="17805713" y="4335985"/>
                  </a:lnTo>
                  <a:lnTo>
                    <a:pt x="17809144" y="4336265"/>
                  </a:lnTo>
                  <a:lnTo>
                    <a:pt x="17812051" y="4335927"/>
                  </a:lnTo>
                  <a:lnTo>
                    <a:pt x="17817721" y="4335583"/>
                  </a:lnTo>
                  <a:lnTo>
                    <a:pt x="17822144" y="4330764"/>
                  </a:lnTo>
                  <a:lnTo>
                    <a:pt x="17821945" y="4324759"/>
                  </a:lnTo>
                  <a:lnTo>
                    <a:pt x="17821601" y="4319088"/>
                  </a:lnTo>
                  <a:lnTo>
                    <a:pt x="17816781" y="4314664"/>
                  </a:lnTo>
                  <a:close/>
                </a:path>
                <a:path w="20032345" h="5941695">
                  <a:moveTo>
                    <a:pt x="17903079" y="4311230"/>
                  </a:moveTo>
                  <a:lnTo>
                    <a:pt x="17897075" y="4311432"/>
                  </a:lnTo>
                  <a:lnTo>
                    <a:pt x="17894310" y="4311436"/>
                  </a:lnTo>
                  <a:lnTo>
                    <a:pt x="17888640" y="4311779"/>
                  </a:lnTo>
                  <a:lnTo>
                    <a:pt x="17883882" y="4316457"/>
                  </a:lnTo>
                  <a:lnTo>
                    <a:pt x="17884082" y="4322461"/>
                  </a:lnTo>
                  <a:lnTo>
                    <a:pt x="17884185" y="4326846"/>
                  </a:lnTo>
                  <a:lnTo>
                    <a:pt x="17887003" y="4330416"/>
                  </a:lnTo>
                  <a:lnTo>
                    <a:pt x="17890675" y="4331982"/>
                  </a:lnTo>
                  <a:lnTo>
                    <a:pt x="17890199" y="4332172"/>
                  </a:lnTo>
                  <a:lnTo>
                    <a:pt x="17891869" y="4332884"/>
                  </a:lnTo>
                  <a:lnTo>
                    <a:pt x="17894966" y="4333023"/>
                  </a:lnTo>
                  <a:lnTo>
                    <a:pt x="17897873" y="4332684"/>
                  </a:lnTo>
                  <a:lnTo>
                    <a:pt x="17903543" y="4332340"/>
                  </a:lnTo>
                  <a:lnTo>
                    <a:pt x="17908300" y="4327662"/>
                  </a:lnTo>
                  <a:lnTo>
                    <a:pt x="17908098" y="4321658"/>
                  </a:lnTo>
                  <a:lnTo>
                    <a:pt x="17907755" y="4315987"/>
                  </a:lnTo>
                  <a:lnTo>
                    <a:pt x="17903079" y="4311230"/>
                  </a:lnTo>
                  <a:close/>
                </a:path>
                <a:path w="20032345" h="5941695">
                  <a:moveTo>
                    <a:pt x="17989424" y="4308605"/>
                  </a:moveTo>
                  <a:lnTo>
                    <a:pt x="17983420" y="4308807"/>
                  </a:lnTo>
                  <a:lnTo>
                    <a:pt x="17980655" y="4308810"/>
                  </a:lnTo>
                  <a:lnTo>
                    <a:pt x="17974651" y="4309011"/>
                  </a:lnTo>
                  <a:lnTo>
                    <a:pt x="17969896" y="4313691"/>
                  </a:lnTo>
                  <a:lnTo>
                    <a:pt x="17970096" y="4319694"/>
                  </a:lnTo>
                  <a:lnTo>
                    <a:pt x="17970199" y="4324078"/>
                  </a:lnTo>
                  <a:lnTo>
                    <a:pt x="17973015" y="4327647"/>
                  </a:lnTo>
                  <a:lnTo>
                    <a:pt x="17976688" y="4329214"/>
                  </a:lnTo>
                  <a:lnTo>
                    <a:pt x="17976545" y="4329548"/>
                  </a:lnTo>
                  <a:lnTo>
                    <a:pt x="17977880" y="4330117"/>
                  </a:lnTo>
                  <a:lnTo>
                    <a:pt x="17980978" y="4330255"/>
                  </a:lnTo>
                  <a:lnTo>
                    <a:pt x="17983742" y="4330251"/>
                  </a:lnTo>
                  <a:lnTo>
                    <a:pt x="17989746" y="4330050"/>
                  </a:lnTo>
                  <a:lnTo>
                    <a:pt x="17994504" y="4325372"/>
                  </a:lnTo>
                  <a:lnTo>
                    <a:pt x="17994103" y="4313364"/>
                  </a:lnTo>
                  <a:lnTo>
                    <a:pt x="17989424" y="4308605"/>
                  </a:lnTo>
                  <a:close/>
                </a:path>
                <a:path w="20032345" h="5941695">
                  <a:moveTo>
                    <a:pt x="18075961" y="4306457"/>
                  </a:moveTo>
                  <a:lnTo>
                    <a:pt x="18069957" y="4306659"/>
                  </a:lnTo>
                  <a:lnTo>
                    <a:pt x="18067193" y="4306662"/>
                  </a:lnTo>
                  <a:lnTo>
                    <a:pt x="18061189" y="4306863"/>
                  </a:lnTo>
                  <a:lnTo>
                    <a:pt x="18056433" y="4311542"/>
                  </a:lnTo>
                  <a:lnTo>
                    <a:pt x="18056633" y="4317546"/>
                  </a:lnTo>
                  <a:lnTo>
                    <a:pt x="18056736" y="4321930"/>
                  </a:lnTo>
                  <a:lnTo>
                    <a:pt x="18059410" y="4325833"/>
                  </a:lnTo>
                  <a:lnTo>
                    <a:pt x="18063082" y="4327399"/>
                  </a:lnTo>
                  <a:lnTo>
                    <a:pt x="18063224" y="4327065"/>
                  </a:lnTo>
                  <a:lnTo>
                    <a:pt x="18064560" y="4327635"/>
                  </a:lnTo>
                  <a:lnTo>
                    <a:pt x="18067517" y="4328107"/>
                  </a:lnTo>
                  <a:lnTo>
                    <a:pt x="18070279" y="4328101"/>
                  </a:lnTo>
                  <a:lnTo>
                    <a:pt x="18076284" y="4327902"/>
                  </a:lnTo>
                  <a:lnTo>
                    <a:pt x="18081042" y="4323224"/>
                  </a:lnTo>
                  <a:lnTo>
                    <a:pt x="18080641" y="4311216"/>
                  </a:lnTo>
                  <a:lnTo>
                    <a:pt x="18075961" y="4306457"/>
                  </a:lnTo>
                  <a:close/>
                </a:path>
                <a:path w="20032345" h="5941695">
                  <a:moveTo>
                    <a:pt x="18162647" y="4306739"/>
                  </a:moveTo>
                  <a:lnTo>
                    <a:pt x="18156786" y="4306607"/>
                  </a:lnTo>
                  <a:lnTo>
                    <a:pt x="18147683" y="4306669"/>
                  </a:lnTo>
                  <a:lnTo>
                    <a:pt x="18143260" y="4311490"/>
                  </a:lnTo>
                  <a:lnTo>
                    <a:pt x="18143127" y="4317353"/>
                  </a:lnTo>
                  <a:lnTo>
                    <a:pt x="18143229" y="4321736"/>
                  </a:lnTo>
                  <a:lnTo>
                    <a:pt x="18145903" y="4325638"/>
                  </a:lnTo>
                  <a:lnTo>
                    <a:pt x="18150912" y="4327775"/>
                  </a:lnTo>
                  <a:lnTo>
                    <a:pt x="18153869" y="4328248"/>
                  </a:lnTo>
                  <a:lnTo>
                    <a:pt x="18162969" y="4328183"/>
                  </a:lnTo>
                  <a:lnTo>
                    <a:pt x="18167393" y="4323363"/>
                  </a:lnTo>
                  <a:lnTo>
                    <a:pt x="18167527" y="4317501"/>
                  </a:lnTo>
                  <a:lnTo>
                    <a:pt x="18167468" y="4311163"/>
                  </a:lnTo>
                  <a:lnTo>
                    <a:pt x="18162647" y="4306739"/>
                  </a:lnTo>
                  <a:close/>
                </a:path>
                <a:path w="20032345" h="5941695">
                  <a:moveTo>
                    <a:pt x="18249239" y="4308165"/>
                  </a:moveTo>
                  <a:lnTo>
                    <a:pt x="18243377" y="4308032"/>
                  </a:lnTo>
                  <a:lnTo>
                    <a:pt x="18240279" y="4307894"/>
                  </a:lnTo>
                  <a:lnTo>
                    <a:pt x="18234417" y="4307762"/>
                  </a:lnTo>
                  <a:lnTo>
                    <a:pt x="18229660" y="4312440"/>
                  </a:lnTo>
                  <a:lnTo>
                    <a:pt x="18229528" y="4318302"/>
                  </a:lnTo>
                  <a:lnTo>
                    <a:pt x="18229297" y="4322544"/>
                  </a:lnTo>
                  <a:lnTo>
                    <a:pt x="18231970" y="4326447"/>
                  </a:lnTo>
                  <a:lnTo>
                    <a:pt x="18237646" y="4328867"/>
                  </a:lnTo>
                  <a:lnTo>
                    <a:pt x="18240266" y="4329196"/>
                  </a:lnTo>
                  <a:lnTo>
                    <a:pt x="18243031" y="4329191"/>
                  </a:lnTo>
                  <a:lnTo>
                    <a:pt x="18248893" y="4329324"/>
                  </a:lnTo>
                  <a:lnTo>
                    <a:pt x="18253652" y="4324646"/>
                  </a:lnTo>
                  <a:lnTo>
                    <a:pt x="18253918" y="4312923"/>
                  </a:lnTo>
                  <a:lnTo>
                    <a:pt x="18249239" y="4308165"/>
                  </a:lnTo>
                  <a:close/>
                </a:path>
                <a:path w="20032345" h="5941695">
                  <a:moveTo>
                    <a:pt x="18335879" y="4310402"/>
                  </a:moveTo>
                  <a:lnTo>
                    <a:pt x="18330018" y="4310268"/>
                  </a:lnTo>
                  <a:lnTo>
                    <a:pt x="18326920" y="4310130"/>
                  </a:lnTo>
                  <a:lnTo>
                    <a:pt x="18321057" y="4309997"/>
                  </a:lnTo>
                  <a:lnTo>
                    <a:pt x="18315966" y="4314533"/>
                  </a:lnTo>
                  <a:lnTo>
                    <a:pt x="18315833" y="4320395"/>
                  </a:lnTo>
                  <a:lnTo>
                    <a:pt x="18315460" y="4324970"/>
                  </a:lnTo>
                  <a:lnTo>
                    <a:pt x="18335058" y="4331753"/>
                  </a:lnTo>
                  <a:lnTo>
                    <a:pt x="18340149" y="4327215"/>
                  </a:lnTo>
                  <a:lnTo>
                    <a:pt x="18340415" y="4315492"/>
                  </a:lnTo>
                  <a:lnTo>
                    <a:pt x="18335879" y="4310402"/>
                  </a:lnTo>
                  <a:close/>
                </a:path>
                <a:path w="20032345" h="5941695">
                  <a:moveTo>
                    <a:pt x="18421759" y="4313497"/>
                  </a:moveTo>
                  <a:lnTo>
                    <a:pt x="18415898" y="4313363"/>
                  </a:lnTo>
                  <a:lnTo>
                    <a:pt x="18412799" y="4313225"/>
                  </a:lnTo>
                  <a:lnTo>
                    <a:pt x="18406937" y="4313093"/>
                  </a:lnTo>
                  <a:lnTo>
                    <a:pt x="18401846" y="4317629"/>
                  </a:lnTo>
                  <a:lnTo>
                    <a:pt x="18401714" y="4323490"/>
                  </a:lnTo>
                  <a:lnTo>
                    <a:pt x="18401675" y="4328208"/>
                  </a:lnTo>
                  <a:lnTo>
                    <a:pt x="18404348" y="4332111"/>
                  </a:lnTo>
                  <a:lnTo>
                    <a:pt x="18409356" y="4334247"/>
                  </a:lnTo>
                  <a:lnTo>
                    <a:pt x="18411979" y="4334577"/>
                  </a:lnTo>
                  <a:lnTo>
                    <a:pt x="18415075" y="4334714"/>
                  </a:lnTo>
                  <a:lnTo>
                    <a:pt x="18420937" y="4334846"/>
                  </a:lnTo>
                  <a:lnTo>
                    <a:pt x="18426030" y="4330311"/>
                  </a:lnTo>
                  <a:lnTo>
                    <a:pt x="18426296" y="4318588"/>
                  </a:lnTo>
                  <a:lnTo>
                    <a:pt x="18421759" y="4313497"/>
                  </a:lnTo>
                  <a:close/>
                </a:path>
                <a:path w="20032345" h="5941695">
                  <a:moveTo>
                    <a:pt x="18508213" y="4318019"/>
                  </a:moveTo>
                  <a:lnTo>
                    <a:pt x="18502494" y="4317553"/>
                  </a:lnTo>
                  <a:lnTo>
                    <a:pt x="18499395" y="4317415"/>
                  </a:lnTo>
                  <a:lnTo>
                    <a:pt x="18493534" y="4317281"/>
                  </a:lnTo>
                  <a:lnTo>
                    <a:pt x="18488443" y="4321819"/>
                  </a:lnTo>
                  <a:lnTo>
                    <a:pt x="18487975" y="4327538"/>
                  </a:lnTo>
                  <a:lnTo>
                    <a:pt x="18487936" y="4332255"/>
                  </a:lnTo>
                  <a:lnTo>
                    <a:pt x="18490470" y="4336492"/>
                  </a:lnTo>
                  <a:lnTo>
                    <a:pt x="18495477" y="4338628"/>
                  </a:lnTo>
                  <a:lnTo>
                    <a:pt x="18498098" y="4338958"/>
                  </a:lnTo>
                  <a:lnTo>
                    <a:pt x="18501196" y="4339096"/>
                  </a:lnTo>
                  <a:lnTo>
                    <a:pt x="18507058" y="4339228"/>
                  </a:lnTo>
                  <a:lnTo>
                    <a:pt x="18512150" y="4334693"/>
                  </a:lnTo>
                  <a:lnTo>
                    <a:pt x="18512616" y="4328973"/>
                  </a:lnTo>
                  <a:lnTo>
                    <a:pt x="18512891" y="4322777"/>
                  </a:lnTo>
                  <a:lnTo>
                    <a:pt x="18508213" y="4318019"/>
                  </a:lnTo>
                  <a:close/>
                </a:path>
                <a:path w="20032345" h="5941695">
                  <a:moveTo>
                    <a:pt x="18594289" y="4324355"/>
                  </a:moveTo>
                  <a:lnTo>
                    <a:pt x="18588570" y="4323889"/>
                  </a:lnTo>
                  <a:lnTo>
                    <a:pt x="18585471" y="4323751"/>
                  </a:lnTo>
                  <a:lnTo>
                    <a:pt x="18579752" y="4323283"/>
                  </a:lnTo>
                  <a:lnTo>
                    <a:pt x="18574660" y="4327819"/>
                  </a:lnTo>
                  <a:lnTo>
                    <a:pt x="18573820" y="4338115"/>
                  </a:lnTo>
                  <a:lnTo>
                    <a:pt x="18576688" y="4342494"/>
                  </a:lnTo>
                  <a:lnTo>
                    <a:pt x="18581695" y="4344630"/>
                  </a:lnTo>
                  <a:lnTo>
                    <a:pt x="18583982" y="4344816"/>
                  </a:lnTo>
                  <a:lnTo>
                    <a:pt x="18587081" y="4344954"/>
                  </a:lnTo>
                  <a:lnTo>
                    <a:pt x="18592800" y="4345422"/>
                  </a:lnTo>
                  <a:lnTo>
                    <a:pt x="18597891" y="4340885"/>
                  </a:lnTo>
                  <a:lnTo>
                    <a:pt x="18598825" y="4329447"/>
                  </a:lnTo>
                  <a:lnTo>
                    <a:pt x="18594289" y="4324355"/>
                  </a:lnTo>
                  <a:close/>
                </a:path>
                <a:path w="20032345" h="5941695">
                  <a:moveTo>
                    <a:pt x="18681082" y="4331785"/>
                  </a:moveTo>
                  <a:lnTo>
                    <a:pt x="18675029" y="4331176"/>
                  </a:lnTo>
                  <a:lnTo>
                    <a:pt x="18671930" y="4331038"/>
                  </a:lnTo>
                  <a:lnTo>
                    <a:pt x="18665877" y="4330430"/>
                  </a:lnTo>
                  <a:lnTo>
                    <a:pt x="18660786" y="4334966"/>
                  </a:lnTo>
                  <a:lnTo>
                    <a:pt x="18659977" y="4344878"/>
                  </a:lnTo>
                  <a:lnTo>
                    <a:pt x="18659945" y="4345260"/>
                  </a:lnTo>
                  <a:lnTo>
                    <a:pt x="18662813" y="4349639"/>
                  </a:lnTo>
                  <a:lnTo>
                    <a:pt x="18666819" y="4351348"/>
                  </a:lnTo>
                  <a:lnTo>
                    <a:pt x="18666961" y="4351015"/>
                  </a:lnTo>
                  <a:lnTo>
                    <a:pt x="18667962" y="4351442"/>
                  </a:lnTo>
                  <a:lnTo>
                    <a:pt x="18670108" y="4351961"/>
                  </a:lnTo>
                  <a:lnTo>
                    <a:pt x="18673063" y="4352434"/>
                  </a:lnTo>
                  <a:lnTo>
                    <a:pt x="18678783" y="4352900"/>
                  </a:lnTo>
                  <a:lnTo>
                    <a:pt x="18684208" y="4348507"/>
                  </a:lnTo>
                  <a:lnTo>
                    <a:pt x="18685141" y="4337068"/>
                  </a:lnTo>
                  <a:lnTo>
                    <a:pt x="18681082" y="4331785"/>
                  </a:lnTo>
                  <a:close/>
                </a:path>
                <a:path w="20032345" h="5941695">
                  <a:moveTo>
                    <a:pt x="18766970" y="4340407"/>
                  </a:moveTo>
                  <a:lnTo>
                    <a:pt x="18760917" y="4339799"/>
                  </a:lnTo>
                  <a:lnTo>
                    <a:pt x="18757963" y="4339328"/>
                  </a:lnTo>
                  <a:lnTo>
                    <a:pt x="18751910" y="4338719"/>
                  </a:lnTo>
                  <a:lnTo>
                    <a:pt x="18746627" y="4342778"/>
                  </a:lnTo>
                  <a:lnTo>
                    <a:pt x="18745501" y="4353740"/>
                  </a:lnTo>
                  <a:lnTo>
                    <a:pt x="18748033" y="4357978"/>
                  </a:lnTo>
                  <a:lnTo>
                    <a:pt x="18753374" y="4360256"/>
                  </a:lnTo>
                  <a:lnTo>
                    <a:pt x="18755520" y="4360777"/>
                  </a:lnTo>
                  <a:lnTo>
                    <a:pt x="18758476" y="4361248"/>
                  </a:lnTo>
                  <a:lnTo>
                    <a:pt x="18764530" y="4361857"/>
                  </a:lnTo>
                  <a:lnTo>
                    <a:pt x="18769811" y="4357797"/>
                  </a:lnTo>
                  <a:lnTo>
                    <a:pt x="18771030" y="4345691"/>
                  </a:lnTo>
                  <a:lnTo>
                    <a:pt x="18766970" y="4340407"/>
                  </a:lnTo>
                  <a:close/>
                </a:path>
                <a:path w="20032345" h="5941695">
                  <a:moveTo>
                    <a:pt x="18852909" y="4349841"/>
                  </a:moveTo>
                  <a:lnTo>
                    <a:pt x="18846855" y="4349232"/>
                  </a:lnTo>
                  <a:lnTo>
                    <a:pt x="18843899" y="4348760"/>
                  </a:lnTo>
                  <a:lnTo>
                    <a:pt x="18837846" y="4348151"/>
                  </a:lnTo>
                  <a:lnTo>
                    <a:pt x="18832564" y="4352211"/>
                  </a:lnTo>
                  <a:lnTo>
                    <a:pt x="18831954" y="4358264"/>
                  </a:lnTo>
                  <a:lnTo>
                    <a:pt x="18831104" y="4363031"/>
                  </a:lnTo>
                  <a:lnTo>
                    <a:pt x="18850467" y="4371290"/>
                  </a:lnTo>
                  <a:lnTo>
                    <a:pt x="18855750" y="4367231"/>
                  </a:lnTo>
                  <a:lnTo>
                    <a:pt x="18856968" y="4355124"/>
                  </a:lnTo>
                  <a:lnTo>
                    <a:pt x="18852909" y="4349841"/>
                  </a:lnTo>
                  <a:close/>
                </a:path>
                <a:path w="20032345" h="5941695">
                  <a:moveTo>
                    <a:pt x="18938660" y="4361562"/>
                  </a:moveTo>
                  <a:lnTo>
                    <a:pt x="18923883" y="4359205"/>
                  </a:lnTo>
                  <a:lnTo>
                    <a:pt x="18918600" y="4363265"/>
                  </a:lnTo>
                  <a:lnTo>
                    <a:pt x="18917716" y="4368806"/>
                  </a:lnTo>
                  <a:lnTo>
                    <a:pt x="18916808" y="4373942"/>
                  </a:lnTo>
                  <a:lnTo>
                    <a:pt x="18919531" y="4378654"/>
                  </a:lnTo>
                  <a:lnTo>
                    <a:pt x="18924872" y="4380933"/>
                  </a:lnTo>
                  <a:lnTo>
                    <a:pt x="18926684" y="4381311"/>
                  </a:lnTo>
                  <a:lnTo>
                    <a:pt x="18935552" y="4382727"/>
                  </a:lnTo>
                  <a:lnTo>
                    <a:pt x="18940833" y="4378667"/>
                  </a:lnTo>
                  <a:lnTo>
                    <a:pt x="18942659" y="4367214"/>
                  </a:lnTo>
                  <a:lnTo>
                    <a:pt x="18942718" y="4366845"/>
                  </a:lnTo>
                  <a:lnTo>
                    <a:pt x="18938660" y="4361562"/>
                  </a:lnTo>
                  <a:close/>
                </a:path>
                <a:path w="20032345" h="5941695">
                  <a:moveTo>
                    <a:pt x="19023936" y="4373475"/>
                  </a:moveTo>
                  <a:lnTo>
                    <a:pt x="19009160" y="4371117"/>
                  </a:lnTo>
                  <a:lnTo>
                    <a:pt x="19003876" y="4375176"/>
                  </a:lnTo>
                  <a:lnTo>
                    <a:pt x="19002992" y="4380718"/>
                  </a:lnTo>
                  <a:lnTo>
                    <a:pt x="19002933" y="4381087"/>
                  </a:lnTo>
                  <a:lnTo>
                    <a:pt x="19002417" y="4385997"/>
                  </a:lnTo>
                  <a:lnTo>
                    <a:pt x="19005140" y="4390710"/>
                  </a:lnTo>
                  <a:lnTo>
                    <a:pt x="19009481" y="4392561"/>
                  </a:lnTo>
                  <a:lnTo>
                    <a:pt x="19009623" y="4392227"/>
                  </a:lnTo>
                  <a:lnTo>
                    <a:pt x="19011960" y="4393224"/>
                  </a:lnTo>
                  <a:lnTo>
                    <a:pt x="19020826" y="4394638"/>
                  </a:lnTo>
                  <a:lnTo>
                    <a:pt x="19026111" y="4390579"/>
                  </a:lnTo>
                  <a:lnTo>
                    <a:pt x="19027938" y="4379127"/>
                  </a:lnTo>
                  <a:lnTo>
                    <a:pt x="19027997" y="4378758"/>
                  </a:lnTo>
                  <a:lnTo>
                    <a:pt x="19023936" y="4373475"/>
                  </a:lnTo>
                  <a:close/>
                </a:path>
                <a:path w="20032345" h="5941695">
                  <a:moveTo>
                    <a:pt x="19109451" y="4386673"/>
                  </a:moveTo>
                  <a:lnTo>
                    <a:pt x="19094675" y="4384316"/>
                  </a:lnTo>
                  <a:lnTo>
                    <a:pt x="19089057" y="4388232"/>
                  </a:lnTo>
                  <a:lnTo>
                    <a:pt x="19088114" y="4394144"/>
                  </a:lnTo>
                  <a:lnTo>
                    <a:pt x="19087456" y="4399387"/>
                  </a:lnTo>
                  <a:lnTo>
                    <a:pt x="19090181" y="4404101"/>
                  </a:lnTo>
                  <a:lnTo>
                    <a:pt x="19094522" y="4405952"/>
                  </a:lnTo>
                  <a:lnTo>
                    <a:pt x="19094665" y="4405617"/>
                  </a:lnTo>
                  <a:lnTo>
                    <a:pt x="19097001" y="4406614"/>
                  </a:lnTo>
                  <a:lnTo>
                    <a:pt x="19105866" y="4408029"/>
                  </a:lnTo>
                  <a:lnTo>
                    <a:pt x="19111483" y="4404112"/>
                  </a:lnTo>
                  <a:lnTo>
                    <a:pt x="19113370" y="4392291"/>
                  </a:lnTo>
                  <a:lnTo>
                    <a:pt x="19109451" y="4386673"/>
                  </a:lnTo>
                  <a:close/>
                </a:path>
                <a:path w="20032345" h="5941695">
                  <a:moveTo>
                    <a:pt x="19194446" y="4402017"/>
                  </a:moveTo>
                  <a:lnTo>
                    <a:pt x="19185581" y="4400603"/>
                  </a:lnTo>
                  <a:lnTo>
                    <a:pt x="19179812" y="4399326"/>
                  </a:lnTo>
                  <a:lnTo>
                    <a:pt x="19174195" y="4403243"/>
                  </a:lnTo>
                  <a:lnTo>
                    <a:pt x="19173252" y="4409154"/>
                  </a:lnTo>
                  <a:lnTo>
                    <a:pt x="19172260" y="4414254"/>
                  </a:lnTo>
                  <a:lnTo>
                    <a:pt x="19175320" y="4419110"/>
                  </a:lnTo>
                  <a:lnTo>
                    <a:pt x="19179659" y="4420961"/>
                  </a:lnTo>
                  <a:lnTo>
                    <a:pt x="19179467" y="4420486"/>
                  </a:lnTo>
                  <a:lnTo>
                    <a:pt x="19181804" y="4421483"/>
                  </a:lnTo>
                  <a:lnTo>
                    <a:pt x="19184758" y="4421953"/>
                  </a:lnTo>
                  <a:lnTo>
                    <a:pt x="19190527" y="4423230"/>
                  </a:lnTo>
                  <a:lnTo>
                    <a:pt x="19196145" y="4419314"/>
                  </a:lnTo>
                  <a:lnTo>
                    <a:pt x="19197088" y="4413403"/>
                  </a:lnTo>
                  <a:lnTo>
                    <a:pt x="19198365" y="4407633"/>
                  </a:lnTo>
                  <a:lnTo>
                    <a:pt x="19194446" y="4402017"/>
                  </a:lnTo>
                  <a:close/>
                </a:path>
                <a:path w="20032345" h="5941695">
                  <a:moveTo>
                    <a:pt x="19279349" y="4418505"/>
                  </a:moveTo>
                  <a:lnTo>
                    <a:pt x="19273580" y="4417228"/>
                  </a:lnTo>
                  <a:lnTo>
                    <a:pt x="19270624" y="4416756"/>
                  </a:lnTo>
                  <a:lnTo>
                    <a:pt x="19264856" y="4415480"/>
                  </a:lnTo>
                  <a:lnTo>
                    <a:pt x="19259240" y="4419397"/>
                  </a:lnTo>
                  <a:lnTo>
                    <a:pt x="19257963" y="4425166"/>
                  </a:lnTo>
                  <a:lnTo>
                    <a:pt x="19257112" y="4429932"/>
                  </a:lnTo>
                  <a:lnTo>
                    <a:pt x="19259694" y="4434979"/>
                  </a:lnTo>
                  <a:lnTo>
                    <a:pt x="19266370" y="4437827"/>
                  </a:lnTo>
                  <a:lnTo>
                    <a:pt x="19269327" y="4438299"/>
                  </a:lnTo>
                  <a:lnTo>
                    <a:pt x="19275095" y="4439576"/>
                  </a:lnTo>
                  <a:lnTo>
                    <a:pt x="19280712" y="4435657"/>
                  </a:lnTo>
                  <a:lnTo>
                    <a:pt x="19283265" y="4424120"/>
                  </a:lnTo>
                  <a:lnTo>
                    <a:pt x="19279349" y="4418505"/>
                  </a:lnTo>
                  <a:close/>
                </a:path>
                <a:path w="20032345" h="5941695">
                  <a:moveTo>
                    <a:pt x="19363966" y="4435661"/>
                  </a:moveTo>
                  <a:lnTo>
                    <a:pt x="19358198" y="4434384"/>
                  </a:lnTo>
                  <a:lnTo>
                    <a:pt x="19349330" y="4432969"/>
                  </a:lnTo>
                  <a:lnTo>
                    <a:pt x="19343858" y="4436552"/>
                  </a:lnTo>
                  <a:lnTo>
                    <a:pt x="19342580" y="4442320"/>
                  </a:lnTo>
                  <a:lnTo>
                    <a:pt x="19341587" y="4447422"/>
                  </a:lnTo>
                  <a:lnTo>
                    <a:pt x="19344169" y="4452468"/>
                  </a:lnTo>
                  <a:lnTo>
                    <a:pt x="19348843" y="4454462"/>
                  </a:lnTo>
                  <a:lnTo>
                    <a:pt x="19348985" y="4454128"/>
                  </a:lnTo>
                  <a:lnTo>
                    <a:pt x="19350988" y="4454982"/>
                  </a:lnTo>
                  <a:lnTo>
                    <a:pt x="19359855" y="4456398"/>
                  </a:lnTo>
                  <a:lnTo>
                    <a:pt x="19365329" y="4452813"/>
                  </a:lnTo>
                  <a:lnTo>
                    <a:pt x="19366606" y="4447045"/>
                  </a:lnTo>
                  <a:lnTo>
                    <a:pt x="19367548" y="4441134"/>
                  </a:lnTo>
                  <a:lnTo>
                    <a:pt x="19363966" y="4435661"/>
                  </a:lnTo>
                  <a:close/>
                </a:path>
                <a:path w="20032345" h="5941695">
                  <a:moveTo>
                    <a:pt x="19448395" y="4455103"/>
                  </a:moveTo>
                  <a:lnTo>
                    <a:pt x="19442484" y="4454160"/>
                  </a:lnTo>
                  <a:lnTo>
                    <a:pt x="19439813" y="4453020"/>
                  </a:lnTo>
                  <a:lnTo>
                    <a:pt x="19434044" y="4451744"/>
                  </a:lnTo>
                  <a:lnTo>
                    <a:pt x="19428237" y="4455185"/>
                  </a:lnTo>
                  <a:lnTo>
                    <a:pt x="19426960" y="4460953"/>
                  </a:lnTo>
                  <a:lnTo>
                    <a:pt x="19425968" y="4466054"/>
                  </a:lnTo>
                  <a:lnTo>
                    <a:pt x="19428551" y="4471102"/>
                  </a:lnTo>
                  <a:lnTo>
                    <a:pt x="19433558" y="4473238"/>
                  </a:lnTo>
                  <a:lnTo>
                    <a:pt x="19435179" y="4473140"/>
                  </a:lnTo>
                  <a:lnTo>
                    <a:pt x="19437850" y="4474279"/>
                  </a:lnTo>
                  <a:lnTo>
                    <a:pt x="19443618" y="4475556"/>
                  </a:lnTo>
                  <a:lnTo>
                    <a:pt x="19449426" y="4472115"/>
                  </a:lnTo>
                  <a:lnTo>
                    <a:pt x="19451979" y="4460578"/>
                  </a:lnTo>
                  <a:lnTo>
                    <a:pt x="19448395" y="4455103"/>
                  </a:lnTo>
                  <a:close/>
                </a:path>
                <a:path w="20032345" h="5941695">
                  <a:moveTo>
                    <a:pt x="19532684" y="4474881"/>
                  </a:moveTo>
                  <a:lnTo>
                    <a:pt x="19526774" y="4473937"/>
                  </a:lnTo>
                  <a:lnTo>
                    <a:pt x="19524103" y="4472798"/>
                  </a:lnTo>
                  <a:lnTo>
                    <a:pt x="19518333" y="4471521"/>
                  </a:lnTo>
                  <a:lnTo>
                    <a:pt x="19512525" y="4474963"/>
                  </a:lnTo>
                  <a:lnTo>
                    <a:pt x="19511248" y="4480731"/>
                  </a:lnTo>
                  <a:lnTo>
                    <a:pt x="19509780" y="4486023"/>
                  </a:lnTo>
                  <a:lnTo>
                    <a:pt x="19512696" y="4491212"/>
                  </a:lnTo>
                  <a:lnTo>
                    <a:pt x="19518037" y="4493491"/>
                  </a:lnTo>
                  <a:lnTo>
                    <a:pt x="19519322" y="4493250"/>
                  </a:lnTo>
                  <a:lnTo>
                    <a:pt x="19521994" y="4494389"/>
                  </a:lnTo>
                  <a:lnTo>
                    <a:pt x="19527762" y="4495666"/>
                  </a:lnTo>
                  <a:lnTo>
                    <a:pt x="19533570" y="4492225"/>
                  </a:lnTo>
                  <a:lnTo>
                    <a:pt x="19536124" y="4480688"/>
                  </a:lnTo>
                  <a:lnTo>
                    <a:pt x="19532684" y="4474881"/>
                  </a:lnTo>
                  <a:close/>
                </a:path>
                <a:path w="20032345" h="5941695">
                  <a:moveTo>
                    <a:pt x="19616259" y="4496327"/>
                  </a:moveTo>
                  <a:lnTo>
                    <a:pt x="19610348" y="4495383"/>
                  </a:lnTo>
                  <a:lnTo>
                    <a:pt x="19607677" y="4494243"/>
                  </a:lnTo>
                  <a:lnTo>
                    <a:pt x="19602051" y="4492633"/>
                  </a:lnTo>
                  <a:lnTo>
                    <a:pt x="19596243" y="4496074"/>
                  </a:lnTo>
                  <a:lnTo>
                    <a:pt x="19594632" y="4501701"/>
                  </a:lnTo>
                  <a:lnTo>
                    <a:pt x="19593305" y="4506659"/>
                  </a:lnTo>
                  <a:lnTo>
                    <a:pt x="19596081" y="4512182"/>
                  </a:lnTo>
                  <a:lnTo>
                    <a:pt x="19600754" y="4514176"/>
                  </a:lnTo>
                  <a:lnTo>
                    <a:pt x="19600612" y="4514510"/>
                  </a:lnTo>
                  <a:lnTo>
                    <a:pt x="19600946" y="4514652"/>
                  </a:lnTo>
                  <a:lnTo>
                    <a:pt x="19602231" y="4514411"/>
                  </a:lnTo>
                  <a:lnTo>
                    <a:pt x="19604902" y="4515551"/>
                  </a:lnTo>
                  <a:lnTo>
                    <a:pt x="19610528" y="4517161"/>
                  </a:lnTo>
                  <a:lnTo>
                    <a:pt x="19616337" y="4513721"/>
                  </a:lnTo>
                  <a:lnTo>
                    <a:pt x="19619558" y="4502469"/>
                  </a:lnTo>
                  <a:lnTo>
                    <a:pt x="19616259" y="4496327"/>
                  </a:lnTo>
                  <a:close/>
                </a:path>
                <a:path w="20032345" h="5941695">
                  <a:moveTo>
                    <a:pt x="19699740" y="4518916"/>
                  </a:moveTo>
                  <a:lnTo>
                    <a:pt x="19693972" y="4517640"/>
                  </a:lnTo>
                  <a:lnTo>
                    <a:pt x="19691303" y="4516501"/>
                  </a:lnTo>
                  <a:lnTo>
                    <a:pt x="19685678" y="4514890"/>
                  </a:lnTo>
                  <a:lnTo>
                    <a:pt x="19679868" y="4518331"/>
                  </a:lnTo>
                  <a:lnTo>
                    <a:pt x="19678258" y="4523957"/>
                  </a:lnTo>
                  <a:lnTo>
                    <a:pt x="19676790" y="4529249"/>
                  </a:lnTo>
                  <a:lnTo>
                    <a:pt x="19679229" y="4534630"/>
                  </a:lnTo>
                  <a:lnTo>
                    <a:pt x="19684236" y="4536766"/>
                  </a:lnTo>
                  <a:lnTo>
                    <a:pt x="19684379" y="4536432"/>
                  </a:lnTo>
                  <a:lnTo>
                    <a:pt x="19684713" y="4536574"/>
                  </a:lnTo>
                  <a:lnTo>
                    <a:pt x="19685856" y="4536667"/>
                  </a:lnTo>
                  <a:lnTo>
                    <a:pt x="19688527" y="4537807"/>
                  </a:lnTo>
                  <a:lnTo>
                    <a:pt x="19694152" y="4539418"/>
                  </a:lnTo>
                  <a:lnTo>
                    <a:pt x="19699960" y="4535976"/>
                  </a:lnTo>
                  <a:lnTo>
                    <a:pt x="19703183" y="4524725"/>
                  </a:lnTo>
                  <a:lnTo>
                    <a:pt x="19699740" y="4518916"/>
                  </a:lnTo>
                  <a:close/>
                </a:path>
                <a:path w="20032345" h="5941695">
                  <a:moveTo>
                    <a:pt x="19782987" y="4542984"/>
                  </a:moveTo>
                  <a:lnTo>
                    <a:pt x="19777219" y="4541707"/>
                  </a:lnTo>
                  <a:lnTo>
                    <a:pt x="19774550" y="4540568"/>
                  </a:lnTo>
                  <a:lnTo>
                    <a:pt x="19768924" y="4538958"/>
                  </a:lnTo>
                  <a:lnTo>
                    <a:pt x="19762781" y="4542256"/>
                  </a:lnTo>
                  <a:lnTo>
                    <a:pt x="19761170" y="4547883"/>
                  </a:lnTo>
                  <a:lnTo>
                    <a:pt x="19759368" y="4553033"/>
                  </a:lnTo>
                  <a:lnTo>
                    <a:pt x="19762141" y="4558555"/>
                  </a:lnTo>
                  <a:lnTo>
                    <a:pt x="19767816" y="4560976"/>
                  </a:lnTo>
                  <a:lnTo>
                    <a:pt x="19768625" y="4560927"/>
                  </a:lnTo>
                  <a:lnTo>
                    <a:pt x="19771297" y="4562066"/>
                  </a:lnTo>
                  <a:lnTo>
                    <a:pt x="19776923" y="4563677"/>
                  </a:lnTo>
                  <a:lnTo>
                    <a:pt x="19783065" y="4560378"/>
                  </a:lnTo>
                  <a:lnTo>
                    <a:pt x="19786286" y="4549126"/>
                  </a:lnTo>
                  <a:lnTo>
                    <a:pt x="19782987" y="4542984"/>
                  </a:lnTo>
                  <a:close/>
                </a:path>
                <a:path w="20032345" h="5941695">
                  <a:moveTo>
                    <a:pt x="19865664" y="4568387"/>
                  </a:moveTo>
                  <a:lnTo>
                    <a:pt x="19860038" y="4566776"/>
                  </a:lnTo>
                  <a:lnTo>
                    <a:pt x="19857369" y="4565638"/>
                  </a:lnTo>
                  <a:lnTo>
                    <a:pt x="19851885" y="4563693"/>
                  </a:lnTo>
                  <a:lnTo>
                    <a:pt x="19845743" y="4566991"/>
                  </a:lnTo>
                  <a:lnTo>
                    <a:pt x="19844132" y="4572618"/>
                  </a:lnTo>
                  <a:lnTo>
                    <a:pt x="19842188" y="4578101"/>
                  </a:lnTo>
                  <a:lnTo>
                    <a:pt x="19844960" y="4583625"/>
                  </a:lnTo>
                  <a:lnTo>
                    <a:pt x="19849968" y="4585761"/>
                  </a:lnTo>
                  <a:lnTo>
                    <a:pt x="19850110" y="4585426"/>
                  </a:lnTo>
                  <a:lnTo>
                    <a:pt x="19853782" y="4586992"/>
                  </a:lnTo>
                  <a:lnTo>
                    <a:pt x="19859266" y="4588937"/>
                  </a:lnTo>
                  <a:lnTo>
                    <a:pt x="19865407" y="4585638"/>
                  </a:lnTo>
                  <a:lnTo>
                    <a:pt x="19867018" y="4580012"/>
                  </a:lnTo>
                  <a:lnTo>
                    <a:pt x="19869106" y="4574195"/>
                  </a:lnTo>
                  <a:lnTo>
                    <a:pt x="19865664" y="4568387"/>
                  </a:lnTo>
                  <a:close/>
                </a:path>
                <a:path w="20032345" h="5941695">
                  <a:moveTo>
                    <a:pt x="19947913" y="4594791"/>
                  </a:moveTo>
                  <a:lnTo>
                    <a:pt x="19942287" y="4593180"/>
                  </a:lnTo>
                  <a:lnTo>
                    <a:pt x="19939618" y="4592042"/>
                  </a:lnTo>
                  <a:lnTo>
                    <a:pt x="19933992" y="4590431"/>
                  </a:lnTo>
                  <a:lnTo>
                    <a:pt x="19927992" y="4593396"/>
                  </a:lnTo>
                  <a:lnTo>
                    <a:pt x="19924850" y="4602315"/>
                  </a:lnTo>
                  <a:lnTo>
                    <a:pt x="19924246" y="4604029"/>
                  </a:lnTo>
                  <a:lnTo>
                    <a:pt x="19926875" y="4609886"/>
                  </a:lnTo>
                  <a:lnTo>
                    <a:pt x="19931883" y="4612023"/>
                  </a:lnTo>
                  <a:lnTo>
                    <a:pt x="19932026" y="4611689"/>
                  </a:lnTo>
                  <a:lnTo>
                    <a:pt x="19935699" y="4613255"/>
                  </a:lnTo>
                  <a:lnTo>
                    <a:pt x="19941325" y="4614866"/>
                  </a:lnTo>
                  <a:lnTo>
                    <a:pt x="19947656" y="4612043"/>
                  </a:lnTo>
                  <a:lnTo>
                    <a:pt x="19950879" y="4600792"/>
                  </a:lnTo>
                  <a:lnTo>
                    <a:pt x="19947913" y="4594791"/>
                  </a:lnTo>
                  <a:close/>
                </a:path>
                <a:path w="20032345" h="5941695">
                  <a:moveTo>
                    <a:pt x="20029453" y="4622865"/>
                  </a:moveTo>
                  <a:lnTo>
                    <a:pt x="20023827" y="4621255"/>
                  </a:lnTo>
                  <a:lnTo>
                    <a:pt x="20021156" y="4620115"/>
                  </a:lnTo>
                  <a:lnTo>
                    <a:pt x="20015672" y="4618171"/>
                  </a:lnTo>
                  <a:lnTo>
                    <a:pt x="20009672" y="4621135"/>
                  </a:lnTo>
                  <a:lnTo>
                    <a:pt x="20006286" y="4630739"/>
                  </a:lnTo>
                  <a:lnTo>
                    <a:pt x="20005926" y="4631768"/>
                  </a:lnTo>
                  <a:lnTo>
                    <a:pt x="20008557" y="4637627"/>
                  </a:lnTo>
                  <a:lnTo>
                    <a:pt x="20016902" y="4641187"/>
                  </a:lnTo>
                  <a:lnTo>
                    <a:pt x="20022386" y="4643131"/>
                  </a:lnTo>
                  <a:lnTo>
                    <a:pt x="20028386" y="4640167"/>
                  </a:lnTo>
                  <a:lnTo>
                    <a:pt x="20031789" y="4630570"/>
                  </a:lnTo>
                  <a:lnTo>
                    <a:pt x="20032275" y="4629198"/>
                  </a:lnTo>
                  <a:lnTo>
                    <a:pt x="20029453" y="462286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6" y="4407553"/>
              <a:ext cx="20100142" cy="6008797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4502118"/>
              <a:ext cx="20092670" cy="6081395"/>
            </a:xfrm>
            <a:custGeom>
              <a:avLst/>
              <a:gdLst/>
              <a:ahLst/>
              <a:cxnLst/>
              <a:rect l="l" t="t" r="r" b="b"/>
              <a:pathLst>
                <a:path w="20092670" h="6081395">
                  <a:moveTo>
                    <a:pt x="10089" y="2571508"/>
                  </a:moveTo>
                  <a:lnTo>
                    <a:pt x="3466" y="2572234"/>
                  </a:lnTo>
                  <a:lnTo>
                    <a:pt x="0" y="2576148"/>
                  </a:lnTo>
                  <a:lnTo>
                    <a:pt x="0" y="2594067"/>
                  </a:lnTo>
                  <a:lnTo>
                    <a:pt x="6033" y="2596641"/>
                  </a:lnTo>
                  <a:lnTo>
                    <a:pt x="10892" y="2595525"/>
                  </a:lnTo>
                  <a:lnTo>
                    <a:pt x="13937" y="2592088"/>
                  </a:lnTo>
                  <a:lnTo>
                    <a:pt x="15600" y="2590037"/>
                  </a:lnTo>
                  <a:lnTo>
                    <a:pt x="19405" y="2585742"/>
                  </a:lnTo>
                  <a:lnTo>
                    <a:pt x="18680" y="2579119"/>
                  </a:lnTo>
                  <a:lnTo>
                    <a:pt x="10089" y="2571508"/>
                  </a:lnTo>
                  <a:close/>
                </a:path>
                <a:path w="20092670" h="6081395">
                  <a:moveTo>
                    <a:pt x="66115" y="2505840"/>
                  </a:moveTo>
                  <a:lnTo>
                    <a:pt x="59492" y="2506566"/>
                  </a:lnTo>
                  <a:lnTo>
                    <a:pt x="55687" y="2510862"/>
                  </a:lnTo>
                  <a:lnTo>
                    <a:pt x="54023" y="2512913"/>
                  </a:lnTo>
                  <a:lnTo>
                    <a:pt x="50075" y="2517542"/>
                  </a:lnTo>
                  <a:lnTo>
                    <a:pt x="50801" y="2524166"/>
                  </a:lnTo>
                  <a:lnTo>
                    <a:pt x="55956" y="2528732"/>
                  </a:lnTo>
                  <a:lnTo>
                    <a:pt x="62298" y="2531437"/>
                  </a:lnTo>
                  <a:lnTo>
                    <a:pt x="67110" y="2530333"/>
                  </a:lnTo>
                  <a:lnTo>
                    <a:pt x="70154" y="2526897"/>
                  </a:lnTo>
                  <a:lnTo>
                    <a:pt x="71818" y="2524845"/>
                  </a:lnTo>
                  <a:lnTo>
                    <a:pt x="75766" y="2520216"/>
                  </a:lnTo>
                  <a:lnTo>
                    <a:pt x="75040" y="2513593"/>
                  </a:lnTo>
                  <a:lnTo>
                    <a:pt x="70744" y="2509788"/>
                  </a:lnTo>
                  <a:lnTo>
                    <a:pt x="66115" y="2505840"/>
                  </a:lnTo>
                  <a:close/>
                </a:path>
                <a:path w="20092670" h="6081395">
                  <a:moveTo>
                    <a:pt x="122525" y="2441124"/>
                  </a:moveTo>
                  <a:lnTo>
                    <a:pt x="115901" y="2441850"/>
                  </a:lnTo>
                  <a:lnTo>
                    <a:pt x="112096" y="2446146"/>
                  </a:lnTo>
                  <a:lnTo>
                    <a:pt x="110432" y="2448197"/>
                  </a:lnTo>
                  <a:lnTo>
                    <a:pt x="106485" y="2452826"/>
                  </a:lnTo>
                  <a:lnTo>
                    <a:pt x="107211" y="2459450"/>
                  </a:lnTo>
                  <a:lnTo>
                    <a:pt x="112365" y="2464016"/>
                  </a:lnTo>
                  <a:lnTo>
                    <a:pt x="118706" y="2466721"/>
                  </a:lnTo>
                  <a:lnTo>
                    <a:pt x="123519" y="2465617"/>
                  </a:lnTo>
                  <a:lnTo>
                    <a:pt x="126563" y="2462181"/>
                  </a:lnTo>
                  <a:lnTo>
                    <a:pt x="128228" y="2460129"/>
                  </a:lnTo>
                  <a:lnTo>
                    <a:pt x="132175" y="2455500"/>
                  </a:lnTo>
                  <a:lnTo>
                    <a:pt x="131449" y="2448877"/>
                  </a:lnTo>
                  <a:lnTo>
                    <a:pt x="127154" y="2445072"/>
                  </a:lnTo>
                  <a:lnTo>
                    <a:pt x="122525" y="2441124"/>
                  </a:lnTo>
                  <a:close/>
                </a:path>
                <a:path w="20092670" h="6081395">
                  <a:moveTo>
                    <a:pt x="180269" y="2376978"/>
                  </a:moveTo>
                  <a:lnTo>
                    <a:pt x="173455" y="2377227"/>
                  </a:lnTo>
                  <a:lnTo>
                    <a:pt x="169650" y="2381523"/>
                  </a:lnTo>
                  <a:lnTo>
                    <a:pt x="167985" y="2383575"/>
                  </a:lnTo>
                  <a:lnTo>
                    <a:pt x="164180" y="2387870"/>
                  </a:lnTo>
                  <a:lnTo>
                    <a:pt x="164430" y="2394685"/>
                  </a:lnTo>
                  <a:lnTo>
                    <a:pt x="168725" y="2398490"/>
                  </a:lnTo>
                  <a:lnTo>
                    <a:pt x="169442" y="2399585"/>
                  </a:lnTo>
                  <a:lnTo>
                    <a:pt x="175785" y="2402290"/>
                  </a:lnTo>
                  <a:lnTo>
                    <a:pt x="180596" y="2401187"/>
                  </a:lnTo>
                  <a:lnTo>
                    <a:pt x="183640" y="2397750"/>
                  </a:lnTo>
                  <a:lnTo>
                    <a:pt x="185305" y="2395698"/>
                  </a:lnTo>
                  <a:lnTo>
                    <a:pt x="189110" y="2391402"/>
                  </a:lnTo>
                  <a:lnTo>
                    <a:pt x="188860" y="2384588"/>
                  </a:lnTo>
                  <a:lnTo>
                    <a:pt x="180269" y="2376978"/>
                  </a:lnTo>
                  <a:close/>
                </a:path>
                <a:path w="20092670" h="6081395">
                  <a:moveTo>
                    <a:pt x="237538" y="2313022"/>
                  </a:moveTo>
                  <a:lnTo>
                    <a:pt x="230723" y="2313273"/>
                  </a:lnTo>
                  <a:lnTo>
                    <a:pt x="226918" y="2317568"/>
                  </a:lnTo>
                  <a:lnTo>
                    <a:pt x="225254" y="2319620"/>
                  </a:lnTo>
                  <a:lnTo>
                    <a:pt x="221449" y="2323915"/>
                  </a:lnTo>
                  <a:lnTo>
                    <a:pt x="221698" y="2330730"/>
                  </a:lnTo>
                  <a:lnTo>
                    <a:pt x="225994" y="2334535"/>
                  </a:lnTo>
                  <a:lnTo>
                    <a:pt x="226710" y="2335630"/>
                  </a:lnTo>
                  <a:lnTo>
                    <a:pt x="233052" y="2338336"/>
                  </a:lnTo>
                  <a:lnTo>
                    <a:pt x="237864" y="2337231"/>
                  </a:lnTo>
                  <a:lnTo>
                    <a:pt x="240909" y="2333794"/>
                  </a:lnTo>
                  <a:lnTo>
                    <a:pt x="242573" y="2331743"/>
                  </a:lnTo>
                  <a:lnTo>
                    <a:pt x="246378" y="2327448"/>
                  </a:lnTo>
                  <a:lnTo>
                    <a:pt x="246128" y="2320632"/>
                  </a:lnTo>
                  <a:lnTo>
                    <a:pt x="237538" y="2313022"/>
                  </a:lnTo>
                  <a:close/>
                </a:path>
                <a:path w="20092670" h="6081395">
                  <a:moveTo>
                    <a:pt x="295140" y="2249210"/>
                  </a:moveTo>
                  <a:lnTo>
                    <a:pt x="288326" y="2249460"/>
                  </a:lnTo>
                  <a:lnTo>
                    <a:pt x="284520" y="2253755"/>
                  </a:lnTo>
                  <a:lnTo>
                    <a:pt x="282856" y="2255808"/>
                  </a:lnTo>
                  <a:lnTo>
                    <a:pt x="279051" y="2260103"/>
                  </a:lnTo>
                  <a:lnTo>
                    <a:pt x="279301" y="2266917"/>
                  </a:lnTo>
                  <a:lnTo>
                    <a:pt x="283596" y="2270722"/>
                  </a:lnTo>
                  <a:lnTo>
                    <a:pt x="284648" y="2271961"/>
                  </a:lnTo>
                  <a:lnTo>
                    <a:pt x="286649" y="2272814"/>
                  </a:lnTo>
                  <a:lnTo>
                    <a:pt x="286792" y="2272480"/>
                  </a:lnTo>
                  <a:lnTo>
                    <a:pt x="290798" y="2274189"/>
                  </a:lnTo>
                  <a:lnTo>
                    <a:pt x="295467" y="2273419"/>
                  </a:lnTo>
                  <a:lnTo>
                    <a:pt x="298511" y="2269983"/>
                  </a:lnTo>
                  <a:lnTo>
                    <a:pt x="300175" y="2267930"/>
                  </a:lnTo>
                  <a:lnTo>
                    <a:pt x="303980" y="2263635"/>
                  </a:lnTo>
                  <a:lnTo>
                    <a:pt x="303730" y="2256821"/>
                  </a:lnTo>
                  <a:lnTo>
                    <a:pt x="295140" y="2249210"/>
                  </a:lnTo>
                  <a:close/>
                </a:path>
                <a:path w="20092670" h="6081395">
                  <a:moveTo>
                    <a:pt x="353267" y="2186016"/>
                  </a:moveTo>
                  <a:lnTo>
                    <a:pt x="346452" y="2186267"/>
                  </a:lnTo>
                  <a:lnTo>
                    <a:pt x="342647" y="2190562"/>
                  </a:lnTo>
                  <a:lnTo>
                    <a:pt x="340984" y="2192613"/>
                  </a:lnTo>
                  <a:lnTo>
                    <a:pt x="337179" y="2196909"/>
                  </a:lnTo>
                  <a:lnTo>
                    <a:pt x="337428" y="2203724"/>
                  </a:lnTo>
                  <a:lnTo>
                    <a:pt x="341723" y="2207529"/>
                  </a:lnTo>
                  <a:lnTo>
                    <a:pt x="342440" y="2208624"/>
                  </a:lnTo>
                  <a:lnTo>
                    <a:pt x="344777" y="2209621"/>
                  </a:lnTo>
                  <a:lnTo>
                    <a:pt x="344585" y="2209144"/>
                  </a:lnTo>
                  <a:lnTo>
                    <a:pt x="348591" y="2210853"/>
                  </a:lnTo>
                  <a:lnTo>
                    <a:pt x="353260" y="2210082"/>
                  </a:lnTo>
                  <a:lnTo>
                    <a:pt x="357827" y="2204928"/>
                  </a:lnTo>
                  <a:lnTo>
                    <a:pt x="361966" y="2200774"/>
                  </a:lnTo>
                  <a:lnTo>
                    <a:pt x="361716" y="2193961"/>
                  </a:lnTo>
                  <a:lnTo>
                    <a:pt x="357420" y="2190155"/>
                  </a:lnTo>
                  <a:lnTo>
                    <a:pt x="353267" y="2186016"/>
                  </a:lnTo>
                  <a:close/>
                </a:path>
                <a:path w="20092670" h="6081395">
                  <a:moveTo>
                    <a:pt x="412253" y="2123584"/>
                  </a:moveTo>
                  <a:lnTo>
                    <a:pt x="405773" y="2123976"/>
                  </a:lnTo>
                  <a:lnTo>
                    <a:pt x="401634" y="2128129"/>
                  </a:lnTo>
                  <a:lnTo>
                    <a:pt x="400366" y="2129560"/>
                  </a:lnTo>
                  <a:lnTo>
                    <a:pt x="400112" y="2129847"/>
                  </a:lnTo>
                  <a:lnTo>
                    <a:pt x="395973" y="2134000"/>
                  </a:lnTo>
                  <a:lnTo>
                    <a:pt x="396365" y="2140480"/>
                  </a:lnTo>
                  <a:lnTo>
                    <a:pt x="400518" y="2144619"/>
                  </a:lnTo>
                  <a:lnTo>
                    <a:pt x="401235" y="2145714"/>
                  </a:lnTo>
                  <a:lnTo>
                    <a:pt x="403572" y="2146711"/>
                  </a:lnTo>
                  <a:lnTo>
                    <a:pt x="403430" y="2147045"/>
                  </a:lnTo>
                  <a:lnTo>
                    <a:pt x="407436" y="2148754"/>
                  </a:lnTo>
                  <a:lnTo>
                    <a:pt x="412104" y="2147984"/>
                  </a:lnTo>
                  <a:lnTo>
                    <a:pt x="415149" y="2144547"/>
                  </a:lnTo>
                  <a:lnTo>
                    <a:pt x="416575" y="2142788"/>
                  </a:lnTo>
                  <a:lnTo>
                    <a:pt x="416813" y="2142494"/>
                  </a:lnTo>
                  <a:lnTo>
                    <a:pt x="420952" y="2138342"/>
                  </a:lnTo>
                  <a:lnTo>
                    <a:pt x="420560" y="2131861"/>
                  </a:lnTo>
                  <a:lnTo>
                    <a:pt x="412253" y="2123584"/>
                  </a:lnTo>
                  <a:close/>
                </a:path>
                <a:path w="20092670" h="6081395">
                  <a:moveTo>
                    <a:pt x="471716" y="2060960"/>
                  </a:moveTo>
                  <a:lnTo>
                    <a:pt x="465236" y="2061352"/>
                  </a:lnTo>
                  <a:lnTo>
                    <a:pt x="461097" y="2065505"/>
                  </a:lnTo>
                  <a:lnTo>
                    <a:pt x="459432" y="2067557"/>
                  </a:lnTo>
                  <a:lnTo>
                    <a:pt x="455293" y="2071710"/>
                  </a:lnTo>
                  <a:lnTo>
                    <a:pt x="455686" y="2078190"/>
                  </a:lnTo>
                  <a:lnTo>
                    <a:pt x="459839" y="2082329"/>
                  </a:lnTo>
                  <a:lnTo>
                    <a:pt x="460555" y="2083424"/>
                  </a:lnTo>
                  <a:lnTo>
                    <a:pt x="462892" y="2084421"/>
                  </a:lnTo>
                  <a:lnTo>
                    <a:pt x="463035" y="2084087"/>
                  </a:lnTo>
                  <a:lnTo>
                    <a:pt x="467040" y="2085796"/>
                  </a:lnTo>
                  <a:lnTo>
                    <a:pt x="471709" y="2085025"/>
                  </a:lnTo>
                  <a:lnTo>
                    <a:pt x="476275" y="2079871"/>
                  </a:lnTo>
                  <a:lnTo>
                    <a:pt x="480414" y="2075718"/>
                  </a:lnTo>
                  <a:lnTo>
                    <a:pt x="480022" y="2069238"/>
                  </a:lnTo>
                  <a:lnTo>
                    <a:pt x="471716" y="2060960"/>
                  </a:lnTo>
                  <a:close/>
                </a:path>
                <a:path w="20092670" h="6081395">
                  <a:moveTo>
                    <a:pt x="531562" y="1999288"/>
                  </a:moveTo>
                  <a:lnTo>
                    <a:pt x="524890" y="1999204"/>
                  </a:lnTo>
                  <a:lnTo>
                    <a:pt x="520751" y="2003357"/>
                  </a:lnTo>
                  <a:lnTo>
                    <a:pt x="515424" y="2009370"/>
                  </a:lnTo>
                  <a:lnTo>
                    <a:pt x="515340" y="2016042"/>
                  </a:lnTo>
                  <a:lnTo>
                    <a:pt x="519493" y="2020181"/>
                  </a:lnTo>
                  <a:lnTo>
                    <a:pt x="520209" y="2021276"/>
                  </a:lnTo>
                  <a:lnTo>
                    <a:pt x="526885" y="2024124"/>
                  </a:lnTo>
                  <a:lnTo>
                    <a:pt x="531555" y="2023353"/>
                  </a:lnTo>
                  <a:lnTo>
                    <a:pt x="539927" y="2013903"/>
                  </a:lnTo>
                  <a:lnTo>
                    <a:pt x="540010" y="2007232"/>
                  </a:lnTo>
                  <a:lnTo>
                    <a:pt x="535857" y="2003093"/>
                  </a:lnTo>
                  <a:lnTo>
                    <a:pt x="531562" y="1999288"/>
                  </a:lnTo>
                  <a:close/>
                </a:path>
                <a:path w="20092670" h="6081395">
                  <a:moveTo>
                    <a:pt x="9596439" y="5809246"/>
                  </a:moveTo>
                  <a:lnTo>
                    <a:pt x="9583421" y="5803693"/>
                  </a:lnTo>
                  <a:lnTo>
                    <a:pt x="9577229" y="5806182"/>
                  </a:lnTo>
                  <a:lnTo>
                    <a:pt x="9572673" y="5816864"/>
                  </a:lnTo>
                  <a:lnTo>
                    <a:pt x="9575161" y="5823056"/>
                  </a:lnTo>
                  <a:lnTo>
                    <a:pt x="9588180" y="5828609"/>
                  </a:lnTo>
                  <a:lnTo>
                    <a:pt x="9594371" y="5826120"/>
                  </a:lnTo>
                  <a:lnTo>
                    <a:pt x="9598928" y="5815438"/>
                  </a:lnTo>
                  <a:lnTo>
                    <a:pt x="9596439" y="5809246"/>
                  </a:lnTo>
                  <a:close/>
                </a:path>
                <a:path w="20092670" h="6081395">
                  <a:moveTo>
                    <a:pt x="9518084" y="5774639"/>
                  </a:moveTo>
                  <a:lnTo>
                    <a:pt x="9505064" y="5769086"/>
                  </a:lnTo>
                  <a:lnTo>
                    <a:pt x="9498874" y="5771574"/>
                  </a:lnTo>
                  <a:lnTo>
                    <a:pt x="9494317" y="5782257"/>
                  </a:lnTo>
                  <a:lnTo>
                    <a:pt x="9496663" y="5788781"/>
                  </a:lnTo>
                  <a:lnTo>
                    <a:pt x="9509683" y="5794335"/>
                  </a:lnTo>
                  <a:lnTo>
                    <a:pt x="9515873" y="5791847"/>
                  </a:lnTo>
                  <a:lnTo>
                    <a:pt x="9520430" y="5781164"/>
                  </a:lnTo>
                  <a:lnTo>
                    <a:pt x="9518084" y="5774639"/>
                  </a:lnTo>
                  <a:close/>
                </a:path>
                <a:path w="20092670" h="6081395">
                  <a:moveTo>
                    <a:pt x="9676269" y="5841327"/>
                  </a:moveTo>
                  <a:lnTo>
                    <a:pt x="9662916" y="5835631"/>
                  </a:lnTo>
                  <a:lnTo>
                    <a:pt x="9656916" y="5838595"/>
                  </a:lnTo>
                  <a:lnTo>
                    <a:pt x="9652359" y="5849277"/>
                  </a:lnTo>
                  <a:lnTo>
                    <a:pt x="9654990" y="5855135"/>
                  </a:lnTo>
                  <a:lnTo>
                    <a:pt x="9668343" y="5860831"/>
                  </a:lnTo>
                  <a:lnTo>
                    <a:pt x="9674342" y="5857866"/>
                  </a:lnTo>
                  <a:lnTo>
                    <a:pt x="9678899" y="5847184"/>
                  </a:lnTo>
                  <a:lnTo>
                    <a:pt x="9676269" y="5841327"/>
                  </a:lnTo>
                  <a:close/>
                </a:path>
                <a:path w="20092670" h="6081395">
                  <a:moveTo>
                    <a:pt x="9434957" y="5736418"/>
                  </a:moveTo>
                  <a:lnTo>
                    <a:pt x="9427279" y="5733142"/>
                  </a:lnTo>
                  <a:lnTo>
                    <a:pt x="9420896" y="5735154"/>
                  </a:lnTo>
                  <a:lnTo>
                    <a:pt x="9416339" y="5745837"/>
                  </a:lnTo>
                  <a:lnTo>
                    <a:pt x="9418351" y="5752220"/>
                  </a:lnTo>
                  <a:lnTo>
                    <a:pt x="9423549" y="5754832"/>
                  </a:lnTo>
                  <a:lnTo>
                    <a:pt x="9431228" y="5758108"/>
                  </a:lnTo>
                  <a:lnTo>
                    <a:pt x="9437611" y="5756095"/>
                  </a:lnTo>
                  <a:lnTo>
                    <a:pt x="9442167" y="5745413"/>
                  </a:lnTo>
                  <a:lnTo>
                    <a:pt x="9440156" y="5739030"/>
                  </a:lnTo>
                  <a:lnTo>
                    <a:pt x="9434957" y="5736418"/>
                  </a:lnTo>
                  <a:close/>
                </a:path>
                <a:path w="20092670" h="6081395">
                  <a:moveTo>
                    <a:pt x="9756094" y="5870642"/>
                  </a:moveTo>
                  <a:lnTo>
                    <a:pt x="9750609" y="5868697"/>
                  </a:lnTo>
                  <a:lnTo>
                    <a:pt x="9748273" y="5867701"/>
                  </a:lnTo>
                  <a:lnTo>
                    <a:pt x="9742789" y="5865756"/>
                  </a:lnTo>
                  <a:lnTo>
                    <a:pt x="9737124" y="5868863"/>
                  </a:lnTo>
                  <a:lnTo>
                    <a:pt x="9734846" y="5874204"/>
                  </a:lnTo>
                  <a:lnTo>
                    <a:pt x="9733404" y="5878325"/>
                  </a:lnTo>
                  <a:lnTo>
                    <a:pt x="9733044" y="5879354"/>
                  </a:lnTo>
                  <a:lnTo>
                    <a:pt x="9735673" y="5885212"/>
                  </a:lnTo>
                  <a:lnTo>
                    <a:pt x="9743685" y="5888629"/>
                  </a:lnTo>
                  <a:lnTo>
                    <a:pt x="9749169" y="5890574"/>
                  </a:lnTo>
                  <a:lnTo>
                    <a:pt x="9754835" y="5887467"/>
                  </a:lnTo>
                  <a:lnTo>
                    <a:pt x="9757113" y="5882126"/>
                  </a:lnTo>
                  <a:lnTo>
                    <a:pt x="9758572" y="5878012"/>
                  </a:lnTo>
                  <a:lnTo>
                    <a:pt x="9759058" y="5876642"/>
                  </a:lnTo>
                  <a:lnTo>
                    <a:pt x="9756094" y="5870642"/>
                  </a:lnTo>
                  <a:close/>
                </a:path>
                <a:path w="20092670" h="6081395">
                  <a:moveTo>
                    <a:pt x="9350965" y="5694672"/>
                  </a:moveTo>
                  <a:lnTo>
                    <a:pt x="9344583" y="5696684"/>
                  </a:lnTo>
                  <a:lnTo>
                    <a:pt x="9339358" y="5707081"/>
                  </a:lnTo>
                  <a:lnTo>
                    <a:pt x="9341370" y="5713464"/>
                  </a:lnTo>
                  <a:lnTo>
                    <a:pt x="9346427" y="5716409"/>
                  </a:lnTo>
                  <a:lnTo>
                    <a:pt x="9354438" y="5719827"/>
                  </a:lnTo>
                  <a:lnTo>
                    <a:pt x="9360487" y="5717673"/>
                  </a:lnTo>
                  <a:lnTo>
                    <a:pt x="9365569" y="5707609"/>
                  </a:lnTo>
                  <a:lnTo>
                    <a:pt x="9363557" y="5701227"/>
                  </a:lnTo>
                  <a:lnTo>
                    <a:pt x="9358501" y="5698280"/>
                  </a:lnTo>
                  <a:lnTo>
                    <a:pt x="9356164" y="5697283"/>
                  </a:lnTo>
                  <a:lnTo>
                    <a:pt x="9350965" y="5694672"/>
                  </a:lnTo>
                  <a:close/>
                </a:path>
                <a:path w="20092670" h="6081395">
                  <a:moveTo>
                    <a:pt x="9837391" y="5897429"/>
                  </a:moveTo>
                  <a:lnTo>
                    <a:pt x="9831765" y="5895819"/>
                  </a:lnTo>
                  <a:lnTo>
                    <a:pt x="9829428" y="5894822"/>
                  </a:lnTo>
                  <a:lnTo>
                    <a:pt x="9823802" y="5893211"/>
                  </a:lnTo>
                  <a:lnTo>
                    <a:pt x="9818136" y="5896318"/>
                  </a:lnTo>
                  <a:lnTo>
                    <a:pt x="9814246" y="5907286"/>
                  </a:lnTo>
                  <a:lnTo>
                    <a:pt x="9817020" y="5912809"/>
                  </a:lnTo>
                  <a:lnTo>
                    <a:pt x="9822027" y="5914945"/>
                  </a:lnTo>
                  <a:lnTo>
                    <a:pt x="9822170" y="5914611"/>
                  </a:lnTo>
                  <a:lnTo>
                    <a:pt x="9825509" y="5916036"/>
                  </a:lnTo>
                  <a:lnTo>
                    <a:pt x="9831135" y="5917646"/>
                  </a:lnTo>
                  <a:lnTo>
                    <a:pt x="9836799" y="5914538"/>
                  </a:lnTo>
                  <a:lnTo>
                    <a:pt x="9838744" y="5909055"/>
                  </a:lnTo>
                  <a:lnTo>
                    <a:pt x="9840355" y="5903429"/>
                  </a:lnTo>
                  <a:lnTo>
                    <a:pt x="9837391" y="5897429"/>
                  </a:lnTo>
                  <a:close/>
                </a:path>
                <a:path w="20092670" h="6081395">
                  <a:moveTo>
                    <a:pt x="9275506" y="5654196"/>
                  </a:moveTo>
                  <a:lnTo>
                    <a:pt x="9269123" y="5656209"/>
                  </a:lnTo>
                  <a:lnTo>
                    <a:pt x="9263231" y="5666322"/>
                  </a:lnTo>
                  <a:lnTo>
                    <a:pt x="9265102" y="5673038"/>
                  </a:lnTo>
                  <a:lnTo>
                    <a:pt x="9270158" y="5675984"/>
                  </a:lnTo>
                  <a:lnTo>
                    <a:pt x="9278504" y="5679544"/>
                  </a:lnTo>
                  <a:lnTo>
                    <a:pt x="9284410" y="5677724"/>
                  </a:lnTo>
                  <a:lnTo>
                    <a:pt x="9286880" y="5672859"/>
                  </a:lnTo>
                  <a:lnTo>
                    <a:pt x="9289826" y="5667803"/>
                  </a:lnTo>
                  <a:lnTo>
                    <a:pt x="9287956" y="5661086"/>
                  </a:lnTo>
                  <a:lnTo>
                    <a:pt x="9282900" y="5658140"/>
                  </a:lnTo>
                  <a:lnTo>
                    <a:pt x="9280562" y="5657143"/>
                  </a:lnTo>
                  <a:lnTo>
                    <a:pt x="9275506" y="5654196"/>
                  </a:lnTo>
                  <a:close/>
                </a:path>
                <a:path w="20092670" h="6081395">
                  <a:moveTo>
                    <a:pt x="9919257" y="5922882"/>
                  </a:moveTo>
                  <a:lnTo>
                    <a:pt x="9913488" y="5921605"/>
                  </a:lnTo>
                  <a:lnTo>
                    <a:pt x="9911152" y="5920609"/>
                  </a:lnTo>
                  <a:lnTo>
                    <a:pt x="9905527" y="5918997"/>
                  </a:lnTo>
                  <a:lnTo>
                    <a:pt x="9899527" y="5921962"/>
                  </a:lnTo>
                  <a:lnTo>
                    <a:pt x="9897915" y="5927588"/>
                  </a:lnTo>
                  <a:lnTo>
                    <a:pt x="9896447" y="5932881"/>
                  </a:lnTo>
                  <a:lnTo>
                    <a:pt x="9898887" y="5938261"/>
                  </a:lnTo>
                  <a:lnTo>
                    <a:pt x="9903895" y="5940397"/>
                  </a:lnTo>
                  <a:lnTo>
                    <a:pt x="9904370" y="5940206"/>
                  </a:lnTo>
                  <a:lnTo>
                    <a:pt x="9907708" y="5941630"/>
                  </a:lnTo>
                  <a:lnTo>
                    <a:pt x="9913001" y="5943099"/>
                  </a:lnTo>
                  <a:lnTo>
                    <a:pt x="9919000" y="5940133"/>
                  </a:lnTo>
                  <a:lnTo>
                    <a:pt x="9922222" y="5928882"/>
                  </a:lnTo>
                  <a:lnTo>
                    <a:pt x="9919257" y="5922882"/>
                  </a:lnTo>
                  <a:close/>
                </a:path>
                <a:path w="20092670" h="6081395">
                  <a:moveTo>
                    <a:pt x="591933" y="1938235"/>
                  </a:moveTo>
                  <a:lnTo>
                    <a:pt x="585261" y="1938151"/>
                  </a:lnTo>
                  <a:lnTo>
                    <a:pt x="581121" y="1942304"/>
                  </a:lnTo>
                  <a:lnTo>
                    <a:pt x="579266" y="1943880"/>
                  </a:lnTo>
                  <a:lnTo>
                    <a:pt x="575127" y="1948033"/>
                  </a:lnTo>
                  <a:lnTo>
                    <a:pt x="575043" y="1954704"/>
                  </a:lnTo>
                  <a:lnTo>
                    <a:pt x="579196" y="1958843"/>
                  </a:lnTo>
                  <a:lnTo>
                    <a:pt x="580248" y="1960081"/>
                  </a:lnTo>
                  <a:lnTo>
                    <a:pt x="586589" y="1962786"/>
                  </a:lnTo>
                  <a:lnTo>
                    <a:pt x="590924" y="1961874"/>
                  </a:lnTo>
                  <a:lnTo>
                    <a:pt x="594160" y="1958913"/>
                  </a:lnTo>
                  <a:lnTo>
                    <a:pt x="596016" y="1957337"/>
                  </a:lnTo>
                  <a:lnTo>
                    <a:pt x="600155" y="1953184"/>
                  </a:lnTo>
                  <a:lnTo>
                    <a:pt x="600239" y="1946513"/>
                  </a:lnTo>
                  <a:lnTo>
                    <a:pt x="591933" y="1938235"/>
                  </a:lnTo>
                  <a:close/>
                </a:path>
                <a:path w="20092670" h="6081395">
                  <a:moveTo>
                    <a:pt x="9200616" y="5612387"/>
                  </a:moveTo>
                  <a:lnTo>
                    <a:pt x="9194377" y="5614066"/>
                  </a:lnTo>
                  <a:lnTo>
                    <a:pt x="9188485" y="5624178"/>
                  </a:lnTo>
                  <a:lnTo>
                    <a:pt x="9190163" y="5630419"/>
                  </a:lnTo>
                  <a:lnTo>
                    <a:pt x="9195077" y="5633699"/>
                  </a:lnTo>
                  <a:lnTo>
                    <a:pt x="9203422" y="5637259"/>
                  </a:lnTo>
                  <a:lnTo>
                    <a:pt x="9208852" y="5635629"/>
                  </a:lnTo>
                  <a:lnTo>
                    <a:pt x="9211656" y="5630907"/>
                  </a:lnTo>
                  <a:lnTo>
                    <a:pt x="9214602" y="5625851"/>
                  </a:lnTo>
                  <a:lnTo>
                    <a:pt x="9212924" y="5619610"/>
                  </a:lnTo>
                  <a:lnTo>
                    <a:pt x="9208010" y="5616330"/>
                  </a:lnTo>
                  <a:lnTo>
                    <a:pt x="9205673" y="5615333"/>
                  </a:lnTo>
                  <a:lnTo>
                    <a:pt x="9200616" y="5612387"/>
                  </a:lnTo>
                  <a:close/>
                </a:path>
                <a:path w="20092670" h="6081395">
                  <a:moveTo>
                    <a:pt x="10001644" y="5946187"/>
                  </a:moveTo>
                  <a:lnTo>
                    <a:pt x="9995876" y="5944911"/>
                  </a:lnTo>
                  <a:lnTo>
                    <a:pt x="9993540" y="5943914"/>
                  </a:lnTo>
                  <a:lnTo>
                    <a:pt x="9987914" y="5942304"/>
                  </a:lnTo>
                  <a:lnTo>
                    <a:pt x="9982106" y="5945745"/>
                  </a:lnTo>
                  <a:lnTo>
                    <a:pt x="9980495" y="5951371"/>
                  </a:lnTo>
                  <a:lnTo>
                    <a:pt x="9979027" y="5956663"/>
                  </a:lnTo>
                  <a:lnTo>
                    <a:pt x="9981941" y="5961852"/>
                  </a:lnTo>
                  <a:lnTo>
                    <a:pt x="9986949" y="5963988"/>
                  </a:lnTo>
                  <a:lnTo>
                    <a:pt x="9988093" y="5964082"/>
                  </a:lnTo>
                  <a:lnTo>
                    <a:pt x="9990430" y="5965079"/>
                  </a:lnTo>
                  <a:lnTo>
                    <a:pt x="9996056" y="5966689"/>
                  </a:lnTo>
                  <a:lnTo>
                    <a:pt x="10001864" y="5963249"/>
                  </a:lnTo>
                  <a:lnTo>
                    <a:pt x="10005086" y="5951997"/>
                  </a:lnTo>
                  <a:lnTo>
                    <a:pt x="10001644" y="5946187"/>
                  </a:lnTo>
                  <a:close/>
                </a:path>
                <a:path w="20092670" h="6081395">
                  <a:moveTo>
                    <a:pt x="9127868" y="5568335"/>
                  </a:moveTo>
                  <a:lnTo>
                    <a:pt x="9121294" y="5569871"/>
                  </a:lnTo>
                  <a:lnTo>
                    <a:pt x="9118348" y="5574927"/>
                  </a:lnTo>
                  <a:lnTo>
                    <a:pt x="9115068" y="5579841"/>
                  </a:lnTo>
                  <a:lnTo>
                    <a:pt x="9116604" y="5586415"/>
                  </a:lnTo>
                  <a:lnTo>
                    <a:pt x="9121518" y="5589695"/>
                  </a:lnTo>
                  <a:lnTo>
                    <a:pt x="9125191" y="5591262"/>
                  </a:lnTo>
                  <a:lnTo>
                    <a:pt x="9125048" y="5591595"/>
                  </a:lnTo>
                  <a:lnTo>
                    <a:pt x="9129721" y="5593589"/>
                  </a:lnTo>
                  <a:lnTo>
                    <a:pt x="9135628" y="5591768"/>
                  </a:lnTo>
                  <a:lnTo>
                    <a:pt x="9138289" y="5587380"/>
                  </a:lnTo>
                  <a:lnTo>
                    <a:pt x="9141569" y="5582465"/>
                  </a:lnTo>
                  <a:lnTo>
                    <a:pt x="9140032" y="5575891"/>
                  </a:lnTo>
                  <a:lnTo>
                    <a:pt x="9135118" y="5572611"/>
                  </a:lnTo>
                  <a:lnTo>
                    <a:pt x="9132782" y="5571615"/>
                  </a:lnTo>
                  <a:lnTo>
                    <a:pt x="9127868" y="5568335"/>
                  </a:lnTo>
                  <a:close/>
                </a:path>
                <a:path w="20092670" h="6081395">
                  <a:moveTo>
                    <a:pt x="10084838" y="5966682"/>
                  </a:moveTo>
                  <a:lnTo>
                    <a:pt x="10078927" y="5965739"/>
                  </a:lnTo>
                  <a:lnTo>
                    <a:pt x="10076590" y="5964742"/>
                  </a:lnTo>
                  <a:lnTo>
                    <a:pt x="10070822" y="5963465"/>
                  </a:lnTo>
                  <a:lnTo>
                    <a:pt x="10065014" y="5966906"/>
                  </a:lnTo>
                  <a:lnTo>
                    <a:pt x="10063736" y="5972674"/>
                  </a:lnTo>
                  <a:lnTo>
                    <a:pt x="10062744" y="5977775"/>
                  </a:lnTo>
                  <a:lnTo>
                    <a:pt x="10065327" y="5982823"/>
                  </a:lnTo>
                  <a:lnTo>
                    <a:pt x="10070000" y="5984817"/>
                  </a:lnTo>
                  <a:lnTo>
                    <a:pt x="10069858" y="5985150"/>
                  </a:lnTo>
                  <a:lnTo>
                    <a:pt x="10070526" y="5985435"/>
                  </a:lnTo>
                  <a:lnTo>
                    <a:pt x="10071811" y="5985194"/>
                  </a:lnTo>
                  <a:lnTo>
                    <a:pt x="10074148" y="5986191"/>
                  </a:lnTo>
                  <a:lnTo>
                    <a:pt x="10079917" y="5987468"/>
                  </a:lnTo>
                  <a:lnTo>
                    <a:pt x="10085724" y="5984027"/>
                  </a:lnTo>
                  <a:lnTo>
                    <a:pt x="10088279" y="5972490"/>
                  </a:lnTo>
                  <a:lnTo>
                    <a:pt x="10084838" y="5966682"/>
                  </a:lnTo>
                  <a:close/>
                </a:path>
                <a:path w="20092670" h="6081395">
                  <a:moveTo>
                    <a:pt x="9055163" y="5522327"/>
                  </a:moveTo>
                  <a:lnTo>
                    <a:pt x="9048732" y="5523529"/>
                  </a:lnTo>
                  <a:lnTo>
                    <a:pt x="9045452" y="5528443"/>
                  </a:lnTo>
                  <a:lnTo>
                    <a:pt x="9042506" y="5533500"/>
                  </a:lnTo>
                  <a:lnTo>
                    <a:pt x="9043709" y="5539932"/>
                  </a:lnTo>
                  <a:lnTo>
                    <a:pt x="9048481" y="5543546"/>
                  </a:lnTo>
                  <a:lnTo>
                    <a:pt x="9057160" y="5547248"/>
                  </a:lnTo>
                  <a:lnTo>
                    <a:pt x="9062590" y="5545619"/>
                  </a:lnTo>
                  <a:lnTo>
                    <a:pt x="9065585" y="5541372"/>
                  </a:lnTo>
                  <a:lnTo>
                    <a:pt x="9068531" y="5536316"/>
                  </a:lnTo>
                  <a:lnTo>
                    <a:pt x="9067328" y="5529884"/>
                  </a:lnTo>
                  <a:lnTo>
                    <a:pt x="9062557" y="5526271"/>
                  </a:lnTo>
                  <a:lnTo>
                    <a:pt x="9060219" y="5525274"/>
                  </a:lnTo>
                  <a:lnTo>
                    <a:pt x="9055163" y="5522327"/>
                  </a:lnTo>
                  <a:close/>
                </a:path>
                <a:path w="20092670" h="6081395">
                  <a:moveTo>
                    <a:pt x="10168458" y="5986174"/>
                  </a:moveTo>
                  <a:lnTo>
                    <a:pt x="10162547" y="5985231"/>
                  </a:lnTo>
                  <a:lnTo>
                    <a:pt x="10160211" y="5984234"/>
                  </a:lnTo>
                  <a:lnTo>
                    <a:pt x="10154443" y="5982957"/>
                  </a:lnTo>
                  <a:lnTo>
                    <a:pt x="10148968" y="5986540"/>
                  </a:lnTo>
                  <a:lnTo>
                    <a:pt x="10147691" y="5992309"/>
                  </a:lnTo>
                  <a:lnTo>
                    <a:pt x="10146507" y="5996934"/>
                  </a:lnTo>
                  <a:lnTo>
                    <a:pt x="10149089" y="6001981"/>
                  </a:lnTo>
                  <a:lnTo>
                    <a:pt x="10153762" y="6003974"/>
                  </a:lnTo>
                  <a:lnTo>
                    <a:pt x="10153620" y="6004308"/>
                  </a:lnTo>
                  <a:lnTo>
                    <a:pt x="10154288" y="6004593"/>
                  </a:lnTo>
                  <a:lnTo>
                    <a:pt x="10155908" y="6004495"/>
                  </a:lnTo>
                  <a:lnTo>
                    <a:pt x="10158244" y="6005491"/>
                  </a:lnTo>
                  <a:lnTo>
                    <a:pt x="10164013" y="6006768"/>
                  </a:lnTo>
                  <a:lnTo>
                    <a:pt x="10169486" y="6003185"/>
                  </a:lnTo>
                  <a:lnTo>
                    <a:pt x="10172041" y="5991648"/>
                  </a:lnTo>
                  <a:lnTo>
                    <a:pt x="10168458" y="5986174"/>
                  </a:lnTo>
                  <a:close/>
                </a:path>
                <a:path w="20092670" h="6081395">
                  <a:moveTo>
                    <a:pt x="8984124" y="5474269"/>
                  </a:moveTo>
                  <a:lnTo>
                    <a:pt x="8977692" y="5475472"/>
                  </a:lnTo>
                  <a:lnTo>
                    <a:pt x="8971133" y="5485300"/>
                  </a:lnTo>
                  <a:lnTo>
                    <a:pt x="8972335" y="5491730"/>
                  </a:lnTo>
                  <a:lnTo>
                    <a:pt x="8976964" y="5495678"/>
                  </a:lnTo>
                  <a:lnTo>
                    <a:pt x="8985643" y="5499380"/>
                  </a:lnTo>
                  <a:lnTo>
                    <a:pt x="8990931" y="5498085"/>
                  </a:lnTo>
                  <a:lnTo>
                    <a:pt x="8993926" y="5493838"/>
                  </a:lnTo>
                  <a:lnTo>
                    <a:pt x="8997206" y="5488924"/>
                  </a:lnTo>
                  <a:lnTo>
                    <a:pt x="8996004" y="5482493"/>
                  </a:lnTo>
                  <a:lnTo>
                    <a:pt x="8991374" y="5478545"/>
                  </a:lnTo>
                  <a:lnTo>
                    <a:pt x="8989038" y="5477549"/>
                  </a:lnTo>
                  <a:lnTo>
                    <a:pt x="8984124" y="5474269"/>
                  </a:lnTo>
                  <a:close/>
                </a:path>
                <a:path w="20092670" h="6081395">
                  <a:moveTo>
                    <a:pt x="10252976" y="6001709"/>
                  </a:moveTo>
                  <a:lnTo>
                    <a:pt x="10247065" y="6000766"/>
                  </a:lnTo>
                  <a:lnTo>
                    <a:pt x="10244444" y="6000437"/>
                  </a:lnTo>
                  <a:lnTo>
                    <a:pt x="10238533" y="5999494"/>
                  </a:lnTo>
                  <a:lnTo>
                    <a:pt x="10233394" y="6003220"/>
                  </a:lnTo>
                  <a:lnTo>
                    <a:pt x="10232116" y="6008988"/>
                  </a:lnTo>
                  <a:lnTo>
                    <a:pt x="10231124" y="6014089"/>
                  </a:lnTo>
                  <a:lnTo>
                    <a:pt x="10233848" y="6018802"/>
                  </a:lnTo>
                  <a:lnTo>
                    <a:pt x="10238188" y="6020654"/>
                  </a:lnTo>
                  <a:lnTo>
                    <a:pt x="10238663" y="6020462"/>
                  </a:lnTo>
                  <a:lnTo>
                    <a:pt x="10240668" y="6021317"/>
                  </a:lnTo>
                  <a:lnTo>
                    <a:pt x="10243288" y="6021646"/>
                  </a:lnTo>
                  <a:lnTo>
                    <a:pt x="10249200" y="6022589"/>
                  </a:lnTo>
                  <a:lnTo>
                    <a:pt x="10254339" y="6018863"/>
                  </a:lnTo>
                  <a:lnTo>
                    <a:pt x="10255616" y="6013094"/>
                  </a:lnTo>
                  <a:lnTo>
                    <a:pt x="10256559" y="6007183"/>
                  </a:lnTo>
                  <a:lnTo>
                    <a:pt x="10252976" y="6001709"/>
                  </a:lnTo>
                  <a:close/>
                </a:path>
                <a:path w="20092670" h="6081395">
                  <a:moveTo>
                    <a:pt x="8914321" y="5425159"/>
                  </a:moveTo>
                  <a:lnTo>
                    <a:pt x="8907699" y="5425885"/>
                  </a:lnTo>
                  <a:lnTo>
                    <a:pt x="8901344" y="5435406"/>
                  </a:lnTo>
                  <a:lnTo>
                    <a:pt x="8901139" y="5435714"/>
                  </a:lnTo>
                  <a:lnTo>
                    <a:pt x="8902006" y="5442002"/>
                  </a:lnTo>
                  <a:lnTo>
                    <a:pt x="8906778" y="5445617"/>
                  </a:lnTo>
                  <a:lnTo>
                    <a:pt x="8908830" y="5447281"/>
                  </a:lnTo>
                  <a:lnTo>
                    <a:pt x="8910833" y="5448135"/>
                  </a:lnTo>
                  <a:lnTo>
                    <a:pt x="8911025" y="5448611"/>
                  </a:lnTo>
                  <a:lnTo>
                    <a:pt x="8915365" y="5450463"/>
                  </a:lnTo>
                  <a:lnTo>
                    <a:pt x="8920652" y="5449167"/>
                  </a:lnTo>
                  <a:lnTo>
                    <a:pt x="8923433" y="5445224"/>
                  </a:lnTo>
                  <a:lnTo>
                    <a:pt x="8927261" y="5440149"/>
                  </a:lnTo>
                  <a:lnTo>
                    <a:pt x="8926059" y="5433717"/>
                  </a:lnTo>
                  <a:lnTo>
                    <a:pt x="8921287" y="5430103"/>
                  </a:lnTo>
                  <a:lnTo>
                    <a:pt x="8919235" y="5428439"/>
                  </a:lnTo>
                  <a:lnTo>
                    <a:pt x="8914321" y="5425159"/>
                  </a:lnTo>
                  <a:close/>
                </a:path>
                <a:path w="20092670" h="6081395">
                  <a:moveTo>
                    <a:pt x="10337303" y="6016769"/>
                  </a:moveTo>
                  <a:lnTo>
                    <a:pt x="10331393" y="6015825"/>
                  </a:lnTo>
                  <a:lnTo>
                    <a:pt x="10328771" y="6015496"/>
                  </a:lnTo>
                  <a:lnTo>
                    <a:pt x="10323194" y="6014695"/>
                  </a:lnTo>
                  <a:lnTo>
                    <a:pt x="10317720" y="6018279"/>
                  </a:lnTo>
                  <a:lnTo>
                    <a:pt x="10316777" y="6024190"/>
                  </a:lnTo>
                  <a:lnTo>
                    <a:pt x="10315928" y="6028957"/>
                  </a:lnTo>
                  <a:lnTo>
                    <a:pt x="10318652" y="6033670"/>
                  </a:lnTo>
                  <a:lnTo>
                    <a:pt x="10322991" y="6035521"/>
                  </a:lnTo>
                  <a:lnTo>
                    <a:pt x="10323134" y="6035187"/>
                  </a:lnTo>
                  <a:lnTo>
                    <a:pt x="10325471" y="6036184"/>
                  </a:lnTo>
                  <a:lnTo>
                    <a:pt x="10328092" y="6036513"/>
                  </a:lnTo>
                  <a:lnTo>
                    <a:pt x="10333669" y="6037314"/>
                  </a:lnTo>
                  <a:lnTo>
                    <a:pt x="10339143" y="6033731"/>
                  </a:lnTo>
                  <a:lnTo>
                    <a:pt x="10340087" y="6027819"/>
                  </a:lnTo>
                  <a:lnTo>
                    <a:pt x="10340888" y="6022243"/>
                  </a:lnTo>
                  <a:lnTo>
                    <a:pt x="10337303" y="6016769"/>
                  </a:lnTo>
                  <a:close/>
                </a:path>
                <a:path w="20092670" h="6081395">
                  <a:moveTo>
                    <a:pt x="652303" y="1877181"/>
                  </a:moveTo>
                  <a:lnTo>
                    <a:pt x="645632" y="1877097"/>
                  </a:lnTo>
                  <a:lnTo>
                    <a:pt x="641493" y="1881251"/>
                  </a:lnTo>
                  <a:lnTo>
                    <a:pt x="639637" y="1882826"/>
                  </a:lnTo>
                  <a:lnTo>
                    <a:pt x="635498" y="1886979"/>
                  </a:lnTo>
                  <a:lnTo>
                    <a:pt x="635414" y="1893651"/>
                  </a:lnTo>
                  <a:lnTo>
                    <a:pt x="639567" y="1897790"/>
                  </a:lnTo>
                  <a:lnTo>
                    <a:pt x="640617" y="1899027"/>
                  </a:lnTo>
                  <a:lnTo>
                    <a:pt x="646960" y="1901733"/>
                  </a:lnTo>
                  <a:lnTo>
                    <a:pt x="651295" y="1900820"/>
                  </a:lnTo>
                  <a:lnTo>
                    <a:pt x="654531" y="1897860"/>
                  </a:lnTo>
                  <a:lnTo>
                    <a:pt x="656387" y="1896284"/>
                  </a:lnTo>
                  <a:lnTo>
                    <a:pt x="660525" y="1892131"/>
                  </a:lnTo>
                  <a:lnTo>
                    <a:pt x="660609" y="1885459"/>
                  </a:lnTo>
                  <a:lnTo>
                    <a:pt x="652303" y="1877181"/>
                  </a:lnTo>
                  <a:close/>
                </a:path>
                <a:path w="20092670" h="6081395">
                  <a:moveTo>
                    <a:pt x="8845707" y="5374189"/>
                  </a:moveTo>
                  <a:lnTo>
                    <a:pt x="8839084" y="5374915"/>
                  </a:lnTo>
                  <a:lnTo>
                    <a:pt x="8835470" y="5379687"/>
                  </a:lnTo>
                  <a:lnTo>
                    <a:pt x="8831999" y="5384124"/>
                  </a:lnTo>
                  <a:lnTo>
                    <a:pt x="8832724" y="5390747"/>
                  </a:lnTo>
                  <a:lnTo>
                    <a:pt x="8837497" y="5394361"/>
                  </a:lnTo>
                  <a:lnTo>
                    <a:pt x="8839548" y="5396026"/>
                  </a:lnTo>
                  <a:lnTo>
                    <a:pt x="8841885" y="5397023"/>
                  </a:lnTo>
                  <a:lnTo>
                    <a:pt x="8841743" y="5397356"/>
                  </a:lnTo>
                  <a:lnTo>
                    <a:pt x="8846083" y="5399208"/>
                  </a:lnTo>
                  <a:lnTo>
                    <a:pt x="8851370" y="5397912"/>
                  </a:lnTo>
                  <a:lnTo>
                    <a:pt x="8854223" y="5393999"/>
                  </a:lnTo>
                  <a:lnTo>
                    <a:pt x="8857694" y="5389561"/>
                  </a:lnTo>
                  <a:lnTo>
                    <a:pt x="8856968" y="5382938"/>
                  </a:lnTo>
                  <a:lnTo>
                    <a:pt x="8852197" y="5379325"/>
                  </a:lnTo>
                  <a:lnTo>
                    <a:pt x="8850145" y="5377661"/>
                  </a:lnTo>
                  <a:lnTo>
                    <a:pt x="8845707" y="5374189"/>
                  </a:lnTo>
                  <a:close/>
                </a:path>
                <a:path w="20092670" h="6081395">
                  <a:moveTo>
                    <a:pt x="10421769" y="6028729"/>
                  </a:moveTo>
                  <a:lnTo>
                    <a:pt x="10416192" y="6027928"/>
                  </a:lnTo>
                  <a:lnTo>
                    <a:pt x="10413570" y="6027600"/>
                  </a:lnTo>
                  <a:lnTo>
                    <a:pt x="10407851" y="6027133"/>
                  </a:lnTo>
                  <a:lnTo>
                    <a:pt x="10402569" y="6031193"/>
                  </a:lnTo>
                  <a:lnTo>
                    <a:pt x="10401768" y="6036770"/>
                  </a:lnTo>
                  <a:lnTo>
                    <a:pt x="10401254" y="6041681"/>
                  </a:lnTo>
                  <a:lnTo>
                    <a:pt x="10403785" y="6045917"/>
                  </a:lnTo>
                  <a:lnTo>
                    <a:pt x="10409126" y="6048195"/>
                  </a:lnTo>
                  <a:lnTo>
                    <a:pt x="10410937" y="6048573"/>
                  </a:lnTo>
                  <a:lnTo>
                    <a:pt x="10413559" y="6048902"/>
                  </a:lnTo>
                  <a:lnTo>
                    <a:pt x="10419278" y="6049369"/>
                  </a:lnTo>
                  <a:lnTo>
                    <a:pt x="10424560" y="6045309"/>
                  </a:lnTo>
                  <a:lnTo>
                    <a:pt x="10426163" y="6034155"/>
                  </a:lnTo>
                  <a:lnTo>
                    <a:pt x="10421769" y="6028729"/>
                  </a:lnTo>
                  <a:close/>
                </a:path>
                <a:path w="20092670" h="6081395">
                  <a:moveTo>
                    <a:pt x="8778089" y="5320883"/>
                  </a:moveTo>
                  <a:lnTo>
                    <a:pt x="8771323" y="5321942"/>
                  </a:lnTo>
                  <a:lnTo>
                    <a:pt x="8767853" y="5326380"/>
                  </a:lnTo>
                  <a:lnTo>
                    <a:pt x="8763905" y="5331009"/>
                  </a:lnTo>
                  <a:lnTo>
                    <a:pt x="8764965" y="5337775"/>
                  </a:lnTo>
                  <a:lnTo>
                    <a:pt x="8769403" y="5341246"/>
                  </a:lnTo>
                  <a:lnTo>
                    <a:pt x="8771455" y="5342910"/>
                  </a:lnTo>
                  <a:lnTo>
                    <a:pt x="8772314" y="5343671"/>
                  </a:lnTo>
                  <a:lnTo>
                    <a:pt x="8778322" y="5346234"/>
                  </a:lnTo>
                  <a:lnTo>
                    <a:pt x="8783134" y="5345130"/>
                  </a:lnTo>
                  <a:lnTo>
                    <a:pt x="8790268" y="5336731"/>
                  </a:lnTo>
                  <a:lnTo>
                    <a:pt x="8789208" y="5329966"/>
                  </a:lnTo>
                  <a:lnTo>
                    <a:pt x="8784771" y="5326495"/>
                  </a:lnTo>
                  <a:lnTo>
                    <a:pt x="8782718" y="5324831"/>
                  </a:lnTo>
                  <a:lnTo>
                    <a:pt x="8778089" y="5320883"/>
                  </a:lnTo>
                  <a:close/>
                </a:path>
                <a:path w="20092670" h="6081395">
                  <a:moveTo>
                    <a:pt x="10506755" y="6038546"/>
                  </a:moveTo>
                  <a:lnTo>
                    <a:pt x="10501035" y="6038080"/>
                  </a:lnTo>
                  <a:lnTo>
                    <a:pt x="10498414" y="6037749"/>
                  </a:lnTo>
                  <a:lnTo>
                    <a:pt x="10492837" y="6036949"/>
                  </a:lnTo>
                  <a:lnTo>
                    <a:pt x="10487412" y="6041343"/>
                  </a:lnTo>
                  <a:lnTo>
                    <a:pt x="10486944" y="6047061"/>
                  </a:lnTo>
                  <a:lnTo>
                    <a:pt x="10486429" y="6051972"/>
                  </a:lnTo>
                  <a:lnTo>
                    <a:pt x="10489295" y="6056350"/>
                  </a:lnTo>
                  <a:lnTo>
                    <a:pt x="10493302" y="6058060"/>
                  </a:lnTo>
                  <a:lnTo>
                    <a:pt x="10493444" y="6057726"/>
                  </a:lnTo>
                  <a:lnTo>
                    <a:pt x="10494111" y="6058010"/>
                  </a:lnTo>
                  <a:lnTo>
                    <a:pt x="10496257" y="6058531"/>
                  </a:lnTo>
                  <a:lnTo>
                    <a:pt x="10498879" y="6058860"/>
                  </a:lnTo>
                  <a:lnTo>
                    <a:pt x="10504455" y="6059661"/>
                  </a:lnTo>
                  <a:lnTo>
                    <a:pt x="10509880" y="6055268"/>
                  </a:lnTo>
                  <a:lnTo>
                    <a:pt x="10510346" y="6049548"/>
                  </a:lnTo>
                  <a:lnTo>
                    <a:pt x="10511148" y="6043971"/>
                  </a:lnTo>
                  <a:lnTo>
                    <a:pt x="10506755" y="6038546"/>
                  </a:lnTo>
                  <a:close/>
                </a:path>
                <a:path w="20092670" h="6081395">
                  <a:moveTo>
                    <a:pt x="8711425" y="5267193"/>
                  </a:moveTo>
                  <a:lnTo>
                    <a:pt x="8704802" y="5267919"/>
                  </a:lnTo>
                  <a:lnTo>
                    <a:pt x="8700996" y="5272214"/>
                  </a:lnTo>
                  <a:lnTo>
                    <a:pt x="8697525" y="5276652"/>
                  </a:lnTo>
                  <a:lnTo>
                    <a:pt x="8698251" y="5283275"/>
                  </a:lnTo>
                  <a:lnTo>
                    <a:pt x="8702547" y="5287080"/>
                  </a:lnTo>
                  <a:lnTo>
                    <a:pt x="8704599" y="5288745"/>
                  </a:lnTo>
                  <a:lnTo>
                    <a:pt x="8705458" y="5289506"/>
                  </a:lnTo>
                  <a:lnTo>
                    <a:pt x="8711466" y="5292069"/>
                  </a:lnTo>
                  <a:lnTo>
                    <a:pt x="8716278" y="5290964"/>
                  </a:lnTo>
                  <a:lnTo>
                    <a:pt x="8719464" y="5287194"/>
                  </a:lnTo>
                  <a:lnTo>
                    <a:pt x="8722936" y="5282757"/>
                  </a:lnTo>
                  <a:lnTo>
                    <a:pt x="8722210" y="5276134"/>
                  </a:lnTo>
                  <a:lnTo>
                    <a:pt x="8717914" y="5272329"/>
                  </a:lnTo>
                  <a:lnTo>
                    <a:pt x="8715863" y="5270664"/>
                  </a:lnTo>
                  <a:lnTo>
                    <a:pt x="8711425" y="5267193"/>
                  </a:lnTo>
                  <a:close/>
                </a:path>
                <a:path w="20092670" h="6081395">
                  <a:moveTo>
                    <a:pt x="10592309" y="6047025"/>
                  </a:moveTo>
                  <a:lnTo>
                    <a:pt x="10586590" y="6046558"/>
                  </a:lnTo>
                  <a:lnTo>
                    <a:pt x="10583967" y="6046230"/>
                  </a:lnTo>
                  <a:lnTo>
                    <a:pt x="10577914" y="6045621"/>
                  </a:lnTo>
                  <a:lnTo>
                    <a:pt x="10572825" y="6050157"/>
                  </a:lnTo>
                  <a:lnTo>
                    <a:pt x="10571984" y="6060452"/>
                  </a:lnTo>
                  <a:lnTo>
                    <a:pt x="10574851" y="6064831"/>
                  </a:lnTo>
                  <a:lnTo>
                    <a:pt x="10579859" y="6066967"/>
                  </a:lnTo>
                  <a:lnTo>
                    <a:pt x="10582003" y="6067488"/>
                  </a:lnTo>
                  <a:lnTo>
                    <a:pt x="10584625" y="6067816"/>
                  </a:lnTo>
                  <a:lnTo>
                    <a:pt x="10590674" y="6068425"/>
                  </a:lnTo>
                  <a:lnTo>
                    <a:pt x="10595770" y="6063890"/>
                  </a:lnTo>
                  <a:lnTo>
                    <a:pt x="10596236" y="6058170"/>
                  </a:lnTo>
                  <a:lnTo>
                    <a:pt x="10596845" y="6052117"/>
                  </a:lnTo>
                  <a:lnTo>
                    <a:pt x="10592309" y="6047025"/>
                  </a:lnTo>
                  <a:close/>
                </a:path>
                <a:path w="20092670" h="6081395">
                  <a:moveTo>
                    <a:pt x="8645948" y="5211642"/>
                  </a:moveTo>
                  <a:lnTo>
                    <a:pt x="8639325" y="5212369"/>
                  </a:lnTo>
                  <a:lnTo>
                    <a:pt x="8635520" y="5216664"/>
                  </a:lnTo>
                  <a:lnTo>
                    <a:pt x="8631572" y="5221293"/>
                  </a:lnTo>
                  <a:lnTo>
                    <a:pt x="8632298" y="5227917"/>
                  </a:lnTo>
                  <a:lnTo>
                    <a:pt x="8636594" y="5231722"/>
                  </a:lnTo>
                  <a:lnTo>
                    <a:pt x="8638645" y="5233386"/>
                  </a:lnTo>
                  <a:lnTo>
                    <a:pt x="8639504" y="5234147"/>
                  </a:lnTo>
                  <a:lnTo>
                    <a:pt x="8645847" y="5236853"/>
                  </a:lnTo>
                  <a:lnTo>
                    <a:pt x="8650657" y="5235749"/>
                  </a:lnTo>
                  <a:lnTo>
                    <a:pt x="8653703" y="5232312"/>
                  </a:lnTo>
                  <a:lnTo>
                    <a:pt x="8657651" y="5227683"/>
                  </a:lnTo>
                  <a:lnTo>
                    <a:pt x="8656925" y="5221060"/>
                  </a:lnTo>
                  <a:lnTo>
                    <a:pt x="8652629" y="5217255"/>
                  </a:lnTo>
                  <a:lnTo>
                    <a:pt x="8650577" y="5215590"/>
                  </a:lnTo>
                  <a:lnTo>
                    <a:pt x="8645948" y="5211642"/>
                  </a:lnTo>
                  <a:close/>
                </a:path>
                <a:path w="20092670" h="6081395">
                  <a:moveTo>
                    <a:pt x="713342" y="1816413"/>
                  </a:moveTo>
                  <a:lnTo>
                    <a:pt x="706671" y="1816329"/>
                  </a:lnTo>
                  <a:lnTo>
                    <a:pt x="702531" y="1820482"/>
                  </a:lnTo>
                  <a:lnTo>
                    <a:pt x="700676" y="1822057"/>
                  </a:lnTo>
                  <a:lnTo>
                    <a:pt x="696537" y="1826211"/>
                  </a:lnTo>
                  <a:lnTo>
                    <a:pt x="696452" y="1832882"/>
                  </a:lnTo>
                  <a:lnTo>
                    <a:pt x="700605" y="1837021"/>
                  </a:lnTo>
                  <a:lnTo>
                    <a:pt x="701658" y="1838261"/>
                  </a:lnTo>
                  <a:lnTo>
                    <a:pt x="707998" y="1840965"/>
                  </a:lnTo>
                  <a:lnTo>
                    <a:pt x="712334" y="1840051"/>
                  </a:lnTo>
                  <a:lnTo>
                    <a:pt x="715569" y="1837091"/>
                  </a:lnTo>
                  <a:lnTo>
                    <a:pt x="717425" y="1835515"/>
                  </a:lnTo>
                  <a:lnTo>
                    <a:pt x="721564" y="1831362"/>
                  </a:lnTo>
                  <a:lnTo>
                    <a:pt x="721648" y="1824690"/>
                  </a:lnTo>
                  <a:lnTo>
                    <a:pt x="713342" y="1816413"/>
                  </a:lnTo>
                  <a:close/>
                </a:path>
                <a:path w="20092670" h="6081395">
                  <a:moveTo>
                    <a:pt x="10677434" y="6053744"/>
                  </a:moveTo>
                  <a:lnTo>
                    <a:pt x="10671714" y="6053278"/>
                  </a:lnTo>
                  <a:lnTo>
                    <a:pt x="10669092" y="6052949"/>
                  </a:lnTo>
                  <a:lnTo>
                    <a:pt x="10663373" y="6052482"/>
                  </a:lnTo>
                  <a:lnTo>
                    <a:pt x="10658281" y="6057018"/>
                  </a:lnTo>
                  <a:lnTo>
                    <a:pt x="10657472" y="6066931"/>
                  </a:lnTo>
                  <a:lnTo>
                    <a:pt x="10657441" y="6067312"/>
                  </a:lnTo>
                  <a:lnTo>
                    <a:pt x="10660116" y="6071216"/>
                  </a:lnTo>
                  <a:lnTo>
                    <a:pt x="10664122" y="6072925"/>
                  </a:lnTo>
                  <a:lnTo>
                    <a:pt x="10664314" y="6073400"/>
                  </a:lnTo>
                  <a:lnTo>
                    <a:pt x="10665315" y="6073827"/>
                  </a:lnTo>
                  <a:lnTo>
                    <a:pt x="10667937" y="6074157"/>
                  </a:lnTo>
                  <a:lnTo>
                    <a:pt x="10675944" y="6074811"/>
                  </a:lnTo>
                  <a:lnTo>
                    <a:pt x="10681035" y="6070274"/>
                  </a:lnTo>
                  <a:lnTo>
                    <a:pt x="10681969" y="6058836"/>
                  </a:lnTo>
                  <a:lnTo>
                    <a:pt x="10677434" y="6053744"/>
                  </a:lnTo>
                  <a:close/>
                </a:path>
                <a:path w="20092670" h="6081395">
                  <a:moveTo>
                    <a:pt x="8582518" y="5154993"/>
                  </a:moveTo>
                  <a:lnTo>
                    <a:pt x="8575703" y="5155244"/>
                  </a:lnTo>
                  <a:lnTo>
                    <a:pt x="8568094" y="5163834"/>
                  </a:lnTo>
                  <a:lnTo>
                    <a:pt x="8568343" y="5170648"/>
                  </a:lnTo>
                  <a:lnTo>
                    <a:pt x="8574357" y="5175975"/>
                  </a:lnTo>
                  <a:lnTo>
                    <a:pt x="8575408" y="5177213"/>
                  </a:lnTo>
                  <a:lnTo>
                    <a:pt x="8581750" y="5179919"/>
                  </a:lnTo>
                  <a:lnTo>
                    <a:pt x="8586561" y="5178814"/>
                  </a:lnTo>
                  <a:lnTo>
                    <a:pt x="8593411" y="5171082"/>
                  </a:lnTo>
                  <a:lnTo>
                    <a:pt x="8593161" y="5164268"/>
                  </a:lnTo>
                  <a:lnTo>
                    <a:pt x="8588865" y="5160463"/>
                  </a:lnTo>
                  <a:lnTo>
                    <a:pt x="8586813" y="5158797"/>
                  </a:lnTo>
                  <a:lnTo>
                    <a:pt x="8582518" y="5154993"/>
                  </a:lnTo>
                  <a:close/>
                </a:path>
                <a:path w="20092670" h="6081395">
                  <a:moveTo>
                    <a:pt x="10762693" y="6057365"/>
                  </a:moveTo>
                  <a:lnTo>
                    <a:pt x="10756831" y="6057232"/>
                  </a:lnTo>
                  <a:lnTo>
                    <a:pt x="10748826" y="6056578"/>
                  </a:lnTo>
                  <a:lnTo>
                    <a:pt x="10743735" y="6061114"/>
                  </a:lnTo>
                  <a:lnTo>
                    <a:pt x="10743601" y="6066975"/>
                  </a:lnTo>
                  <a:lnTo>
                    <a:pt x="10743227" y="6071552"/>
                  </a:lnTo>
                  <a:lnTo>
                    <a:pt x="10745903" y="6075454"/>
                  </a:lnTo>
                  <a:lnTo>
                    <a:pt x="10749908" y="6077162"/>
                  </a:lnTo>
                  <a:lnTo>
                    <a:pt x="10749765" y="6077497"/>
                  </a:lnTo>
                  <a:lnTo>
                    <a:pt x="10750767" y="6077924"/>
                  </a:lnTo>
                  <a:lnTo>
                    <a:pt x="10756011" y="6078583"/>
                  </a:lnTo>
                  <a:lnTo>
                    <a:pt x="10761873" y="6078716"/>
                  </a:lnTo>
                  <a:lnTo>
                    <a:pt x="10766964" y="6074180"/>
                  </a:lnTo>
                  <a:lnTo>
                    <a:pt x="10767230" y="6062456"/>
                  </a:lnTo>
                  <a:lnTo>
                    <a:pt x="10762693" y="6057365"/>
                  </a:lnTo>
                  <a:close/>
                </a:path>
                <a:path w="20092670" h="6081395">
                  <a:moveTo>
                    <a:pt x="8519325" y="5096865"/>
                  </a:moveTo>
                  <a:lnTo>
                    <a:pt x="8512844" y="5097258"/>
                  </a:lnTo>
                  <a:lnTo>
                    <a:pt x="8504566" y="5105563"/>
                  </a:lnTo>
                  <a:lnTo>
                    <a:pt x="8504958" y="5112044"/>
                  </a:lnTo>
                  <a:lnTo>
                    <a:pt x="8509111" y="5116183"/>
                  </a:lnTo>
                  <a:lnTo>
                    <a:pt x="8511163" y="5117848"/>
                  </a:lnTo>
                  <a:lnTo>
                    <a:pt x="8511880" y="5118943"/>
                  </a:lnTo>
                  <a:lnTo>
                    <a:pt x="8517889" y="5121506"/>
                  </a:lnTo>
                  <a:lnTo>
                    <a:pt x="8522557" y="5120735"/>
                  </a:lnTo>
                  <a:lnTo>
                    <a:pt x="8525602" y="5117299"/>
                  </a:lnTo>
                  <a:lnTo>
                    <a:pt x="8529740" y="5113146"/>
                  </a:lnTo>
                  <a:lnTo>
                    <a:pt x="8529349" y="5106666"/>
                  </a:lnTo>
                  <a:lnTo>
                    <a:pt x="8525196" y="5102527"/>
                  </a:lnTo>
                  <a:lnTo>
                    <a:pt x="8523477" y="5101005"/>
                  </a:lnTo>
                  <a:lnTo>
                    <a:pt x="8519325" y="5096865"/>
                  </a:lnTo>
                  <a:close/>
                </a:path>
                <a:path w="20092670" h="6081395">
                  <a:moveTo>
                    <a:pt x="10848191" y="6059507"/>
                  </a:moveTo>
                  <a:lnTo>
                    <a:pt x="10842329" y="6059374"/>
                  </a:lnTo>
                  <a:lnTo>
                    <a:pt x="10839899" y="6059520"/>
                  </a:lnTo>
                  <a:lnTo>
                    <a:pt x="10834037" y="6059388"/>
                  </a:lnTo>
                  <a:lnTo>
                    <a:pt x="10829279" y="6064066"/>
                  </a:lnTo>
                  <a:lnTo>
                    <a:pt x="10829147" y="6069928"/>
                  </a:lnTo>
                  <a:lnTo>
                    <a:pt x="10829250" y="6074312"/>
                  </a:lnTo>
                  <a:lnTo>
                    <a:pt x="10831591" y="6078074"/>
                  </a:lnTo>
                  <a:lnTo>
                    <a:pt x="10836932" y="6080353"/>
                  </a:lnTo>
                  <a:lnTo>
                    <a:pt x="10839554" y="6080680"/>
                  </a:lnTo>
                  <a:lnTo>
                    <a:pt x="10841983" y="6080533"/>
                  </a:lnTo>
                  <a:lnTo>
                    <a:pt x="10847845" y="6080666"/>
                  </a:lnTo>
                  <a:lnTo>
                    <a:pt x="10852603" y="6075988"/>
                  </a:lnTo>
                  <a:lnTo>
                    <a:pt x="10852869" y="6064264"/>
                  </a:lnTo>
                  <a:lnTo>
                    <a:pt x="10848191" y="6059507"/>
                  </a:lnTo>
                  <a:close/>
                </a:path>
                <a:path w="20092670" h="6081395">
                  <a:moveTo>
                    <a:pt x="8457986" y="5037163"/>
                  </a:moveTo>
                  <a:lnTo>
                    <a:pt x="8451314" y="5037079"/>
                  </a:lnTo>
                  <a:lnTo>
                    <a:pt x="8447175" y="5041233"/>
                  </a:lnTo>
                  <a:lnTo>
                    <a:pt x="8443370" y="5045528"/>
                  </a:lnTo>
                  <a:lnTo>
                    <a:pt x="8443287" y="5052199"/>
                  </a:lnTo>
                  <a:lnTo>
                    <a:pt x="8447439" y="5056338"/>
                  </a:lnTo>
                  <a:lnTo>
                    <a:pt x="8449348" y="5058335"/>
                  </a:lnTo>
                  <a:lnTo>
                    <a:pt x="8450066" y="5059432"/>
                  </a:lnTo>
                  <a:lnTo>
                    <a:pt x="8452402" y="5060428"/>
                  </a:lnTo>
                  <a:lnTo>
                    <a:pt x="8452544" y="5060094"/>
                  </a:lnTo>
                  <a:lnTo>
                    <a:pt x="8456550" y="5061803"/>
                  </a:lnTo>
                  <a:lnTo>
                    <a:pt x="8461220" y="5061032"/>
                  </a:lnTo>
                  <a:lnTo>
                    <a:pt x="8468069" y="5053301"/>
                  </a:lnTo>
                  <a:lnTo>
                    <a:pt x="8468153" y="5046629"/>
                  </a:lnTo>
                  <a:lnTo>
                    <a:pt x="8464001" y="5042491"/>
                  </a:lnTo>
                  <a:lnTo>
                    <a:pt x="8457986" y="5037163"/>
                  </a:lnTo>
                  <a:close/>
                </a:path>
                <a:path w="20092670" h="6081395">
                  <a:moveTo>
                    <a:pt x="774906" y="1756264"/>
                  </a:moveTo>
                  <a:lnTo>
                    <a:pt x="768234" y="1756178"/>
                  </a:lnTo>
                  <a:lnTo>
                    <a:pt x="764095" y="1760332"/>
                  </a:lnTo>
                  <a:lnTo>
                    <a:pt x="762239" y="1761907"/>
                  </a:lnTo>
                  <a:lnTo>
                    <a:pt x="758100" y="1766060"/>
                  </a:lnTo>
                  <a:lnTo>
                    <a:pt x="758016" y="1772732"/>
                  </a:lnTo>
                  <a:lnTo>
                    <a:pt x="762169" y="1776872"/>
                  </a:lnTo>
                  <a:lnTo>
                    <a:pt x="762886" y="1777967"/>
                  </a:lnTo>
                  <a:lnTo>
                    <a:pt x="769562" y="1780815"/>
                  </a:lnTo>
                  <a:lnTo>
                    <a:pt x="773898" y="1779901"/>
                  </a:lnTo>
                  <a:lnTo>
                    <a:pt x="777133" y="1776942"/>
                  </a:lnTo>
                  <a:lnTo>
                    <a:pt x="778989" y="1775365"/>
                  </a:lnTo>
                  <a:lnTo>
                    <a:pt x="783128" y="1771213"/>
                  </a:lnTo>
                  <a:lnTo>
                    <a:pt x="783211" y="1764542"/>
                  </a:lnTo>
                  <a:lnTo>
                    <a:pt x="774906" y="1756264"/>
                  </a:lnTo>
                  <a:close/>
                </a:path>
                <a:path w="20092670" h="6081395">
                  <a:moveTo>
                    <a:pt x="10933589" y="6060030"/>
                  </a:moveTo>
                  <a:lnTo>
                    <a:pt x="10927727" y="6059897"/>
                  </a:lnTo>
                  <a:lnTo>
                    <a:pt x="10925298" y="6060044"/>
                  </a:lnTo>
                  <a:lnTo>
                    <a:pt x="10919436" y="6059911"/>
                  </a:lnTo>
                  <a:lnTo>
                    <a:pt x="10915013" y="6064731"/>
                  </a:lnTo>
                  <a:lnTo>
                    <a:pt x="10914880" y="6070592"/>
                  </a:lnTo>
                  <a:lnTo>
                    <a:pt x="10914983" y="6074977"/>
                  </a:lnTo>
                  <a:lnTo>
                    <a:pt x="10917658" y="6078881"/>
                  </a:lnTo>
                  <a:lnTo>
                    <a:pt x="10921329" y="6080447"/>
                  </a:lnTo>
                  <a:lnTo>
                    <a:pt x="10921472" y="6080113"/>
                  </a:lnTo>
                  <a:lnTo>
                    <a:pt x="10922473" y="6080541"/>
                  </a:lnTo>
                  <a:lnTo>
                    <a:pt x="10925429" y="6081012"/>
                  </a:lnTo>
                  <a:lnTo>
                    <a:pt x="10927859" y="6080865"/>
                  </a:lnTo>
                  <a:lnTo>
                    <a:pt x="10933720" y="6080998"/>
                  </a:lnTo>
                  <a:lnTo>
                    <a:pt x="10938145" y="6076177"/>
                  </a:lnTo>
                  <a:lnTo>
                    <a:pt x="10938411" y="6064454"/>
                  </a:lnTo>
                  <a:lnTo>
                    <a:pt x="10933589" y="6060030"/>
                  </a:lnTo>
                  <a:close/>
                </a:path>
                <a:path w="20092670" h="6081395">
                  <a:moveTo>
                    <a:pt x="8397409" y="4976601"/>
                  </a:moveTo>
                  <a:lnTo>
                    <a:pt x="8390737" y="4976517"/>
                  </a:lnTo>
                  <a:lnTo>
                    <a:pt x="8382459" y="4984823"/>
                  </a:lnTo>
                  <a:lnTo>
                    <a:pt x="8382375" y="4991495"/>
                  </a:lnTo>
                  <a:lnTo>
                    <a:pt x="8386528" y="4995634"/>
                  </a:lnTo>
                  <a:lnTo>
                    <a:pt x="8389155" y="4998726"/>
                  </a:lnTo>
                  <a:lnTo>
                    <a:pt x="8395498" y="5001432"/>
                  </a:lnTo>
                  <a:lnTo>
                    <a:pt x="8399832" y="5000519"/>
                  </a:lnTo>
                  <a:lnTo>
                    <a:pt x="8403068" y="4997559"/>
                  </a:lnTo>
                  <a:lnTo>
                    <a:pt x="8407207" y="4993406"/>
                  </a:lnTo>
                  <a:lnTo>
                    <a:pt x="8407291" y="4986734"/>
                  </a:lnTo>
                  <a:lnTo>
                    <a:pt x="8403138" y="4982595"/>
                  </a:lnTo>
                  <a:lnTo>
                    <a:pt x="8401562" y="4980740"/>
                  </a:lnTo>
                  <a:lnTo>
                    <a:pt x="8397409" y="4976601"/>
                  </a:lnTo>
                  <a:close/>
                </a:path>
                <a:path w="20092670" h="6081395">
                  <a:moveTo>
                    <a:pt x="11019367" y="6058741"/>
                  </a:moveTo>
                  <a:lnTo>
                    <a:pt x="11013363" y="6058942"/>
                  </a:lnTo>
                  <a:lnTo>
                    <a:pt x="11005262" y="6059432"/>
                  </a:lnTo>
                  <a:lnTo>
                    <a:pt x="11000504" y="6064109"/>
                  </a:lnTo>
                  <a:lnTo>
                    <a:pt x="11000706" y="6070114"/>
                  </a:lnTo>
                  <a:lnTo>
                    <a:pt x="11000474" y="6074355"/>
                  </a:lnTo>
                  <a:lnTo>
                    <a:pt x="11003292" y="6077925"/>
                  </a:lnTo>
                  <a:lnTo>
                    <a:pt x="11006964" y="6079491"/>
                  </a:lnTo>
                  <a:lnTo>
                    <a:pt x="11007106" y="6079157"/>
                  </a:lnTo>
                  <a:lnTo>
                    <a:pt x="11008442" y="6079727"/>
                  </a:lnTo>
                  <a:lnTo>
                    <a:pt x="11011540" y="6079865"/>
                  </a:lnTo>
                  <a:lnTo>
                    <a:pt x="11013970" y="6079717"/>
                  </a:lnTo>
                  <a:lnTo>
                    <a:pt x="11019497" y="6079708"/>
                  </a:lnTo>
                  <a:lnTo>
                    <a:pt x="11024255" y="6075030"/>
                  </a:lnTo>
                  <a:lnTo>
                    <a:pt x="11024055" y="6069026"/>
                  </a:lnTo>
                  <a:lnTo>
                    <a:pt x="11024046" y="6063499"/>
                  </a:lnTo>
                  <a:lnTo>
                    <a:pt x="11019367" y="6058741"/>
                  </a:lnTo>
                  <a:close/>
                </a:path>
                <a:path w="20092670" h="6081395">
                  <a:moveTo>
                    <a:pt x="8337736" y="4914845"/>
                  </a:moveTo>
                  <a:lnTo>
                    <a:pt x="8331063" y="4914762"/>
                  </a:lnTo>
                  <a:lnTo>
                    <a:pt x="8326925" y="4918914"/>
                  </a:lnTo>
                  <a:lnTo>
                    <a:pt x="8322452" y="4922925"/>
                  </a:lnTo>
                  <a:lnTo>
                    <a:pt x="8322368" y="4929597"/>
                  </a:lnTo>
                  <a:lnTo>
                    <a:pt x="8326521" y="4933736"/>
                  </a:lnTo>
                  <a:lnTo>
                    <a:pt x="8329147" y="4936828"/>
                  </a:lnTo>
                  <a:lnTo>
                    <a:pt x="8331818" y="4937967"/>
                  </a:lnTo>
                  <a:lnTo>
                    <a:pt x="8331342" y="4938159"/>
                  </a:lnTo>
                  <a:lnTo>
                    <a:pt x="8335348" y="4939868"/>
                  </a:lnTo>
                  <a:lnTo>
                    <a:pt x="8339682" y="4938956"/>
                  </a:lnTo>
                  <a:lnTo>
                    <a:pt x="8342919" y="4935995"/>
                  </a:lnTo>
                  <a:lnTo>
                    <a:pt x="8347249" y="4932318"/>
                  </a:lnTo>
                  <a:lnTo>
                    <a:pt x="8347475" y="4925313"/>
                  </a:lnTo>
                  <a:lnTo>
                    <a:pt x="8343322" y="4921174"/>
                  </a:lnTo>
                  <a:lnTo>
                    <a:pt x="8341747" y="4919319"/>
                  </a:lnTo>
                  <a:lnTo>
                    <a:pt x="8337736" y="4914845"/>
                  </a:lnTo>
                  <a:close/>
                </a:path>
                <a:path w="20092670" h="6081395">
                  <a:moveTo>
                    <a:pt x="836995" y="1696733"/>
                  </a:moveTo>
                  <a:lnTo>
                    <a:pt x="830323" y="1696648"/>
                  </a:lnTo>
                  <a:lnTo>
                    <a:pt x="826184" y="1700801"/>
                  </a:lnTo>
                  <a:lnTo>
                    <a:pt x="824328" y="1702377"/>
                  </a:lnTo>
                  <a:lnTo>
                    <a:pt x="819856" y="1706387"/>
                  </a:lnTo>
                  <a:lnTo>
                    <a:pt x="819771" y="1713059"/>
                  </a:lnTo>
                  <a:lnTo>
                    <a:pt x="823924" y="1717198"/>
                  </a:lnTo>
                  <a:lnTo>
                    <a:pt x="824641" y="1718293"/>
                  </a:lnTo>
                  <a:lnTo>
                    <a:pt x="827311" y="1719433"/>
                  </a:lnTo>
                  <a:lnTo>
                    <a:pt x="827169" y="1719766"/>
                  </a:lnTo>
                  <a:lnTo>
                    <a:pt x="831175" y="1721475"/>
                  </a:lnTo>
                  <a:lnTo>
                    <a:pt x="835510" y="1720562"/>
                  </a:lnTo>
                  <a:lnTo>
                    <a:pt x="838746" y="1717602"/>
                  </a:lnTo>
                  <a:lnTo>
                    <a:pt x="840602" y="1716026"/>
                  </a:lnTo>
                  <a:lnTo>
                    <a:pt x="845074" y="1712016"/>
                  </a:lnTo>
                  <a:lnTo>
                    <a:pt x="845159" y="1705344"/>
                  </a:lnTo>
                  <a:lnTo>
                    <a:pt x="841006" y="1701205"/>
                  </a:lnTo>
                  <a:lnTo>
                    <a:pt x="836995" y="1696733"/>
                  </a:lnTo>
                  <a:close/>
                </a:path>
                <a:path w="20092670" h="6081395">
                  <a:moveTo>
                    <a:pt x="8279634" y="4852183"/>
                  </a:moveTo>
                  <a:lnTo>
                    <a:pt x="8273104" y="4851764"/>
                  </a:lnTo>
                  <a:lnTo>
                    <a:pt x="8264158" y="4859785"/>
                  </a:lnTo>
                  <a:lnTo>
                    <a:pt x="8263741" y="4866316"/>
                  </a:lnTo>
                  <a:lnTo>
                    <a:pt x="8267752" y="4870788"/>
                  </a:lnTo>
                  <a:lnTo>
                    <a:pt x="8269327" y="4872644"/>
                  </a:lnTo>
                  <a:lnTo>
                    <a:pt x="8270235" y="4874215"/>
                  </a:lnTo>
                  <a:lnTo>
                    <a:pt x="8276912" y="4877063"/>
                  </a:lnTo>
                  <a:lnTo>
                    <a:pt x="8281104" y="4876483"/>
                  </a:lnTo>
                  <a:lnTo>
                    <a:pt x="8284340" y="4873523"/>
                  </a:lnTo>
                  <a:lnTo>
                    <a:pt x="8288812" y="4869513"/>
                  </a:lnTo>
                  <a:lnTo>
                    <a:pt x="8289230" y="4862984"/>
                  </a:lnTo>
                  <a:lnTo>
                    <a:pt x="8285220" y="4858511"/>
                  </a:lnTo>
                  <a:lnTo>
                    <a:pt x="8283644" y="4856655"/>
                  </a:lnTo>
                  <a:lnTo>
                    <a:pt x="8279634" y="4852183"/>
                  </a:lnTo>
                  <a:close/>
                </a:path>
                <a:path w="20092670" h="6081395">
                  <a:moveTo>
                    <a:pt x="11104711" y="6055689"/>
                  </a:moveTo>
                  <a:lnTo>
                    <a:pt x="11090940" y="6056522"/>
                  </a:lnTo>
                  <a:lnTo>
                    <a:pt x="11086042" y="6061534"/>
                  </a:lnTo>
                  <a:lnTo>
                    <a:pt x="11086385" y="6067205"/>
                  </a:lnTo>
                  <a:lnTo>
                    <a:pt x="11086487" y="6071588"/>
                  </a:lnTo>
                  <a:lnTo>
                    <a:pt x="11088970" y="6075016"/>
                  </a:lnTo>
                  <a:lnTo>
                    <a:pt x="11094311" y="6077294"/>
                  </a:lnTo>
                  <a:lnTo>
                    <a:pt x="11097410" y="6077432"/>
                  </a:lnTo>
                  <a:lnTo>
                    <a:pt x="11105510" y="6076942"/>
                  </a:lnTo>
                  <a:lnTo>
                    <a:pt x="11110411" y="6071929"/>
                  </a:lnTo>
                  <a:lnTo>
                    <a:pt x="11109724" y="6060588"/>
                  </a:lnTo>
                  <a:lnTo>
                    <a:pt x="11104711" y="6055689"/>
                  </a:lnTo>
                  <a:close/>
                </a:path>
                <a:path w="20092670" h="6081395">
                  <a:moveTo>
                    <a:pt x="8222434" y="4788326"/>
                  </a:moveTo>
                  <a:lnTo>
                    <a:pt x="8215905" y="4787908"/>
                  </a:lnTo>
                  <a:lnTo>
                    <a:pt x="8206960" y="4795929"/>
                  </a:lnTo>
                  <a:lnTo>
                    <a:pt x="8206541" y="4802459"/>
                  </a:lnTo>
                  <a:lnTo>
                    <a:pt x="8210552" y="4806931"/>
                  </a:lnTo>
                  <a:lnTo>
                    <a:pt x="8212127" y="4808787"/>
                  </a:lnTo>
                  <a:lnTo>
                    <a:pt x="8213036" y="4810359"/>
                  </a:lnTo>
                  <a:lnTo>
                    <a:pt x="8219712" y="4813207"/>
                  </a:lnTo>
                  <a:lnTo>
                    <a:pt x="8224048" y="4812294"/>
                  </a:lnTo>
                  <a:lnTo>
                    <a:pt x="8227141" y="4809667"/>
                  </a:lnTo>
                  <a:lnTo>
                    <a:pt x="8231614" y="4805656"/>
                  </a:lnTo>
                  <a:lnTo>
                    <a:pt x="8231697" y="4798985"/>
                  </a:lnTo>
                  <a:lnTo>
                    <a:pt x="8226445" y="4792798"/>
                  </a:lnTo>
                  <a:lnTo>
                    <a:pt x="8222434" y="4788326"/>
                  </a:lnTo>
                  <a:close/>
                </a:path>
                <a:path w="20092670" h="6081395">
                  <a:moveTo>
                    <a:pt x="11190151" y="6051494"/>
                  </a:moveTo>
                  <a:lnTo>
                    <a:pt x="11176379" y="6052327"/>
                  </a:lnTo>
                  <a:lnTo>
                    <a:pt x="11172067" y="6057195"/>
                  </a:lnTo>
                  <a:lnTo>
                    <a:pt x="11171814" y="6057481"/>
                  </a:lnTo>
                  <a:lnTo>
                    <a:pt x="11172402" y="6067202"/>
                  </a:lnTo>
                  <a:lnTo>
                    <a:pt x="11174885" y="6070629"/>
                  </a:lnTo>
                  <a:lnTo>
                    <a:pt x="11179893" y="6072765"/>
                  </a:lnTo>
                  <a:lnTo>
                    <a:pt x="11183325" y="6073045"/>
                  </a:lnTo>
                  <a:lnTo>
                    <a:pt x="11191425" y="6072554"/>
                  </a:lnTo>
                  <a:lnTo>
                    <a:pt x="11195738" y="6067686"/>
                  </a:lnTo>
                  <a:lnTo>
                    <a:pt x="11195991" y="6067400"/>
                  </a:lnTo>
                  <a:lnTo>
                    <a:pt x="11195305" y="6056060"/>
                  </a:lnTo>
                  <a:lnTo>
                    <a:pt x="11190151" y="6051494"/>
                  </a:lnTo>
                  <a:close/>
                </a:path>
                <a:path w="20092670" h="6081395">
                  <a:moveTo>
                    <a:pt x="899467" y="1638153"/>
                  </a:moveTo>
                  <a:lnTo>
                    <a:pt x="892604" y="1637593"/>
                  </a:lnTo>
                  <a:lnTo>
                    <a:pt x="888464" y="1641747"/>
                  </a:lnTo>
                  <a:lnTo>
                    <a:pt x="886609" y="1643322"/>
                  </a:lnTo>
                  <a:lnTo>
                    <a:pt x="882612" y="1647141"/>
                  </a:lnTo>
                  <a:lnTo>
                    <a:pt x="882052" y="1654005"/>
                  </a:lnTo>
                  <a:lnTo>
                    <a:pt x="886205" y="1658144"/>
                  </a:lnTo>
                  <a:lnTo>
                    <a:pt x="887255" y="1659381"/>
                  </a:lnTo>
                  <a:lnTo>
                    <a:pt x="893597" y="1662087"/>
                  </a:lnTo>
                  <a:lnTo>
                    <a:pt x="897791" y="1661507"/>
                  </a:lnTo>
                  <a:lnTo>
                    <a:pt x="901027" y="1658547"/>
                  </a:lnTo>
                  <a:lnTo>
                    <a:pt x="902882" y="1656971"/>
                  </a:lnTo>
                  <a:lnTo>
                    <a:pt x="906879" y="1653152"/>
                  </a:lnTo>
                  <a:lnTo>
                    <a:pt x="907105" y="1646146"/>
                  </a:lnTo>
                  <a:lnTo>
                    <a:pt x="899467" y="1638153"/>
                  </a:lnTo>
                  <a:close/>
                </a:path>
                <a:path w="20092670" h="6081395">
                  <a:moveTo>
                    <a:pt x="8166188" y="4724086"/>
                  </a:moveTo>
                  <a:lnTo>
                    <a:pt x="8159325" y="4723527"/>
                  </a:lnTo>
                  <a:lnTo>
                    <a:pt x="8150664" y="4730880"/>
                  </a:lnTo>
                  <a:lnTo>
                    <a:pt x="8150104" y="4737744"/>
                  </a:lnTo>
                  <a:lnTo>
                    <a:pt x="8155356" y="4743930"/>
                  </a:lnTo>
                  <a:lnTo>
                    <a:pt x="8156264" y="4745501"/>
                  </a:lnTo>
                  <a:lnTo>
                    <a:pt x="8162940" y="4748349"/>
                  </a:lnTo>
                  <a:lnTo>
                    <a:pt x="8167133" y="4747770"/>
                  </a:lnTo>
                  <a:lnTo>
                    <a:pt x="8174557" y="4741467"/>
                  </a:lnTo>
                  <a:lnTo>
                    <a:pt x="8175117" y="4734603"/>
                  </a:lnTo>
                  <a:lnTo>
                    <a:pt x="8166188" y="4724086"/>
                  </a:lnTo>
                  <a:close/>
                </a:path>
                <a:path w="20092670" h="6081395">
                  <a:moveTo>
                    <a:pt x="11275157" y="6045535"/>
                  </a:moveTo>
                  <a:lnTo>
                    <a:pt x="11261386" y="6046369"/>
                  </a:lnTo>
                  <a:lnTo>
                    <a:pt x="11257153" y="6051666"/>
                  </a:lnTo>
                  <a:lnTo>
                    <a:pt x="11257741" y="6061387"/>
                  </a:lnTo>
                  <a:lnTo>
                    <a:pt x="11260560" y="6064956"/>
                  </a:lnTo>
                  <a:lnTo>
                    <a:pt x="11263898" y="6066380"/>
                  </a:lnTo>
                  <a:lnTo>
                    <a:pt x="11264040" y="6066046"/>
                  </a:lnTo>
                  <a:lnTo>
                    <a:pt x="11265376" y="6066616"/>
                  </a:lnTo>
                  <a:lnTo>
                    <a:pt x="11268808" y="6066896"/>
                  </a:lnTo>
                  <a:lnTo>
                    <a:pt x="11276908" y="6066405"/>
                  </a:lnTo>
                  <a:lnTo>
                    <a:pt x="11281140" y="6061108"/>
                  </a:lnTo>
                  <a:lnTo>
                    <a:pt x="11280454" y="6049768"/>
                  </a:lnTo>
                  <a:lnTo>
                    <a:pt x="11275157" y="6045535"/>
                  </a:lnTo>
                  <a:close/>
                </a:path>
                <a:path w="20092670" h="6081395">
                  <a:moveTo>
                    <a:pt x="8110987" y="4658322"/>
                  </a:moveTo>
                  <a:lnTo>
                    <a:pt x="8104124" y="4657760"/>
                  </a:lnTo>
                  <a:lnTo>
                    <a:pt x="8095463" y="4665113"/>
                  </a:lnTo>
                  <a:lnTo>
                    <a:pt x="8094902" y="4671978"/>
                  </a:lnTo>
                  <a:lnTo>
                    <a:pt x="8101205" y="4679401"/>
                  </a:lnTo>
                  <a:lnTo>
                    <a:pt x="8104067" y="4681017"/>
                  </a:lnTo>
                  <a:lnTo>
                    <a:pt x="8107406" y="4682441"/>
                  </a:lnTo>
                  <a:lnTo>
                    <a:pt x="8111599" y="4681861"/>
                  </a:lnTo>
                  <a:lnTo>
                    <a:pt x="8114691" y="4679235"/>
                  </a:lnTo>
                  <a:lnTo>
                    <a:pt x="8119356" y="4675701"/>
                  </a:lnTo>
                  <a:lnTo>
                    <a:pt x="8119916" y="4668838"/>
                  </a:lnTo>
                  <a:lnTo>
                    <a:pt x="8110987" y="4658322"/>
                  </a:lnTo>
                  <a:close/>
                </a:path>
                <a:path w="20092670" h="6081395">
                  <a:moveTo>
                    <a:pt x="11360542" y="6037767"/>
                  </a:moveTo>
                  <a:lnTo>
                    <a:pt x="11354729" y="6038444"/>
                  </a:lnTo>
                  <a:lnTo>
                    <a:pt x="11352299" y="6038590"/>
                  </a:lnTo>
                  <a:lnTo>
                    <a:pt x="11346294" y="6038791"/>
                  </a:lnTo>
                  <a:lnTo>
                    <a:pt x="11342062" y="6044087"/>
                  </a:lnTo>
                  <a:lnTo>
                    <a:pt x="11342740" y="6049900"/>
                  </a:lnTo>
                  <a:lnTo>
                    <a:pt x="11343318" y="6054093"/>
                  </a:lnTo>
                  <a:lnTo>
                    <a:pt x="11345945" y="6057186"/>
                  </a:lnTo>
                  <a:lnTo>
                    <a:pt x="11349284" y="6058610"/>
                  </a:lnTo>
                  <a:lnTo>
                    <a:pt x="11348806" y="6058802"/>
                  </a:lnTo>
                  <a:lnTo>
                    <a:pt x="11350476" y="6059514"/>
                  </a:lnTo>
                  <a:lnTo>
                    <a:pt x="11354049" y="6059459"/>
                  </a:lnTo>
                  <a:lnTo>
                    <a:pt x="11356480" y="6059313"/>
                  </a:lnTo>
                  <a:lnTo>
                    <a:pt x="11362484" y="6059111"/>
                  </a:lnTo>
                  <a:lnTo>
                    <a:pt x="11366716" y="6053816"/>
                  </a:lnTo>
                  <a:lnTo>
                    <a:pt x="11366040" y="6048003"/>
                  </a:lnTo>
                  <a:lnTo>
                    <a:pt x="11365839" y="6041999"/>
                  </a:lnTo>
                  <a:lnTo>
                    <a:pt x="11360542" y="6037767"/>
                  </a:lnTo>
                  <a:close/>
                </a:path>
                <a:path w="20092670" h="6081395">
                  <a:moveTo>
                    <a:pt x="962224" y="1578907"/>
                  </a:moveTo>
                  <a:lnTo>
                    <a:pt x="955694" y="1578489"/>
                  </a:lnTo>
                  <a:lnTo>
                    <a:pt x="951221" y="1582500"/>
                  </a:lnTo>
                  <a:lnTo>
                    <a:pt x="949366" y="1584075"/>
                  </a:lnTo>
                  <a:lnTo>
                    <a:pt x="945369" y="1587894"/>
                  </a:lnTo>
                  <a:lnTo>
                    <a:pt x="944951" y="1594424"/>
                  </a:lnTo>
                  <a:lnTo>
                    <a:pt x="948961" y="1598897"/>
                  </a:lnTo>
                  <a:lnTo>
                    <a:pt x="949869" y="1600468"/>
                  </a:lnTo>
                  <a:lnTo>
                    <a:pt x="952540" y="1601607"/>
                  </a:lnTo>
                  <a:lnTo>
                    <a:pt x="952348" y="1601132"/>
                  </a:lnTo>
                  <a:lnTo>
                    <a:pt x="956354" y="1602840"/>
                  </a:lnTo>
                  <a:lnTo>
                    <a:pt x="960548" y="1602260"/>
                  </a:lnTo>
                  <a:lnTo>
                    <a:pt x="963783" y="1599301"/>
                  </a:lnTo>
                  <a:lnTo>
                    <a:pt x="965639" y="1597725"/>
                  </a:lnTo>
                  <a:lnTo>
                    <a:pt x="969635" y="1593906"/>
                  </a:lnTo>
                  <a:lnTo>
                    <a:pt x="970053" y="1587376"/>
                  </a:lnTo>
                  <a:lnTo>
                    <a:pt x="966043" y="1582904"/>
                  </a:lnTo>
                  <a:lnTo>
                    <a:pt x="962224" y="1578907"/>
                  </a:lnTo>
                  <a:close/>
                </a:path>
                <a:path w="20092670" h="6081395">
                  <a:moveTo>
                    <a:pt x="8056405" y="4592029"/>
                  </a:moveTo>
                  <a:lnTo>
                    <a:pt x="8040272" y="4604876"/>
                  </a:lnTo>
                  <a:lnTo>
                    <a:pt x="8043806" y="4609541"/>
                  </a:lnTo>
                  <a:lnTo>
                    <a:pt x="8045382" y="4611396"/>
                  </a:lnTo>
                  <a:lnTo>
                    <a:pt x="8046766" y="4612776"/>
                  </a:lnTo>
                  <a:lnTo>
                    <a:pt x="8049628" y="4614391"/>
                  </a:lnTo>
                  <a:lnTo>
                    <a:pt x="8052967" y="4615815"/>
                  </a:lnTo>
                  <a:lnTo>
                    <a:pt x="8057016" y="4615570"/>
                  </a:lnTo>
                  <a:lnTo>
                    <a:pt x="8060110" y="4612944"/>
                  </a:lnTo>
                  <a:lnTo>
                    <a:pt x="8064774" y="4609410"/>
                  </a:lnTo>
                  <a:lnTo>
                    <a:pt x="8065192" y="4602880"/>
                  </a:lnTo>
                  <a:lnTo>
                    <a:pt x="8061657" y="4598216"/>
                  </a:lnTo>
                  <a:lnTo>
                    <a:pt x="8056405" y="4592029"/>
                  </a:lnTo>
                  <a:close/>
                </a:path>
                <a:path w="20092670" h="6081395">
                  <a:moveTo>
                    <a:pt x="11445828" y="6028377"/>
                  </a:moveTo>
                  <a:lnTo>
                    <a:pt x="11440016" y="6029054"/>
                  </a:lnTo>
                  <a:lnTo>
                    <a:pt x="11437585" y="6029201"/>
                  </a:lnTo>
                  <a:lnTo>
                    <a:pt x="11431773" y="6029877"/>
                  </a:lnTo>
                  <a:lnTo>
                    <a:pt x="11427540" y="6035174"/>
                  </a:lnTo>
                  <a:lnTo>
                    <a:pt x="11428218" y="6040987"/>
                  </a:lnTo>
                  <a:lnTo>
                    <a:pt x="11428463" y="6045038"/>
                  </a:lnTo>
                  <a:lnTo>
                    <a:pt x="11431089" y="6048130"/>
                  </a:lnTo>
                  <a:lnTo>
                    <a:pt x="11436430" y="6050408"/>
                  </a:lnTo>
                  <a:lnTo>
                    <a:pt x="11440004" y="6050354"/>
                  </a:lnTo>
                  <a:lnTo>
                    <a:pt x="11442434" y="6050208"/>
                  </a:lnTo>
                  <a:lnTo>
                    <a:pt x="11448247" y="6049531"/>
                  </a:lnTo>
                  <a:lnTo>
                    <a:pt x="11452480" y="6044234"/>
                  </a:lnTo>
                  <a:lnTo>
                    <a:pt x="11451124" y="6032608"/>
                  </a:lnTo>
                  <a:lnTo>
                    <a:pt x="11445828" y="6028377"/>
                  </a:lnTo>
                  <a:close/>
                </a:path>
                <a:path w="20092670" h="6081395">
                  <a:moveTo>
                    <a:pt x="8003679" y="4524164"/>
                  </a:moveTo>
                  <a:lnTo>
                    <a:pt x="7997292" y="4523411"/>
                  </a:lnTo>
                  <a:lnTo>
                    <a:pt x="7992627" y="4526946"/>
                  </a:lnTo>
                  <a:lnTo>
                    <a:pt x="7987821" y="4530813"/>
                  </a:lnTo>
                  <a:lnTo>
                    <a:pt x="7987069" y="4537201"/>
                  </a:lnTo>
                  <a:lnTo>
                    <a:pt x="7990603" y="4541866"/>
                  </a:lnTo>
                  <a:lnTo>
                    <a:pt x="7992179" y="4543721"/>
                  </a:lnTo>
                  <a:lnTo>
                    <a:pt x="7993087" y="4545292"/>
                  </a:lnTo>
                  <a:lnTo>
                    <a:pt x="7996283" y="4547050"/>
                  </a:lnTo>
                  <a:lnTo>
                    <a:pt x="7999955" y="4548616"/>
                  </a:lnTo>
                  <a:lnTo>
                    <a:pt x="8004005" y="4548371"/>
                  </a:lnTo>
                  <a:lnTo>
                    <a:pt x="8007098" y="4545745"/>
                  </a:lnTo>
                  <a:lnTo>
                    <a:pt x="8011905" y="4541877"/>
                  </a:lnTo>
                  <a:lnTo>
                    <a:pt x="8012657" y="4535490"/>
                  </a:lnTo>
                  <a:lnTo>
                    <a:pt x="8009122" y="4530825"/>
                  </a:lnTo>
                  <a:lnTo>
                    <a:pt x="8007547" y="4528969"/>
                  </a:lnTo>
                  <a:lnTo>
                    <a:pt x="8003679" y="4524164"/>
                  </a:lnTo>
                  <a:close/>
                </a:path>
                <a:path w="20092670" h="6081395">
                  <a:moveTo>
                    <a:pt x="11530398" y="6017892"/>
                  </a:moveTo>
                  <a:lnTo>
                    <a:pt x="11524586" y="6018569"/>
                  </a:lnTo>
                  <a:lnTo>
                    <a:pt x="11522013" y="6019049"/>
                  </a:lnTo>
                  <a:lnTo>
                    <a:pt x="11516200" y="6019727"/>
                  </a:lnTo>
                  <a:lnTo>
                    <a:pt x="11512302" y="6025165"/>
                  </a:lnTo>
                  <a:lnTo>
                    <a:pt x="11512978" y="6030978"/>
                  </a:lnTo>
                  <a:lnTo>
                    <a:pt x="11513366" y="6034694"/>
                  </a:lnTo>
                  <a:lnTo>
                    <a:pt x="11515993" y="6037788"/>
                  </a:lnTo>
                  <a:lnTo>
                    <a:pt x="11521000" y="6039924"/>
                  </a:lnTo>
                  <a:lnTo>
                    <a:pt x="11524909" y="6040013"/>
                  </a:lnTo>
                  <a:lnTo>
                    <a:pt x="11527480" y="6039532"/>
                  </a:lnTo>
                  <a:lnTo>
                    <a:pt x="11533294" y="6038856"/>
                  </a:lnTo>
                  <a:lnTo>
                    <a:pt x="11537192" y="6033415"/>
                  </a:lnTo>
                  <a:lnTo>
                    <a:pt x="11535838" y="6021790"/>
                  </a:lnTo>
                  <a:lnTo>
                    <a:pt x="11530398" y="6017892"/>
                  </a:lnTo>
                  <a:close/>
                </a:path>
                <a:path w="20092670" h="6081395">
                  <a:moveTo>
                    <a:pt x="1026031" y="1520898"/>
                  </a:moveTo>
                  <a:lnTo>
                    <a:pt x="1019501" y="1520480"/>
                  </a:lnTo>
                  <a:lnTo>
                    <a:pt x="1015029" y="1524491"/>
                  </a:lnTo>
                  <a:lnTo>
                    <a:pt x="1013172" y="1526067"/>
                  </a:lnTo>
                  <a:lnTo>
                    <a:pt x="1008699" y="1530078"/>
                  </a:lnTo>
                  <a:lnTo>
                    <a:pt x="1008282" y="1536607"/>
                  </a:lnTo>
                  <a:lnTo>
                    <a:pt x="1012293" y="1541080"/>
                  </a:lnTo>
                  <a:lnTo>
                    <a:pt x="1013201" y="1542651"/>
                  </a:lnTo>
                  <a:lnTo>
                    <a:pt x="1019877" y="1545498"/>
                  </a:lnTo>
                  <a:lnTo>
                    <a:pt x="1024070" y="1544920"/>
                  </a:lnTo>
                  <a:lnTo>
                    <a:pt x="1027305" y="1541960"/>
                  </a:lnTo>
                  <a:lnTo>
                    <a:pt x="1029162" y="1540383"/>
                  </a:lnTo>
                  <a:lnTo>
                    <a:pt x="1033634" y="1536372"/>
                  </a:lnTo>
                  <a:lnTo>
                    <a:pt x="1034052" y="1529844"/>
                  </a:lnTo>
                  <a:lnTo>
                    <a:pt x="1026031" y="1520898"/>
                  </a:lnTo>
                  <a:close/>
                </a:path>
                <a:path w="20092670" h="6081395">
                  <a:moveTo>
                    <a:pt x="7951763" y="4456247"/>
                  </a:moveTo>
                  <a:lnTo>
                    <a:pt x="7945042" y="4455353"/>
                  </a:lnTo>
                  <a:lnTo>
                    <a:pt x="7935714" y="4462422"/>
                  </a:lnTo>
                  <a:lnTo>
                    <a:pt x="7934819" y="4469144"/>
                  </a:lnTo>
                  <a:lnTo>
                    <a:pt x="7938353" y="4473807"/>
                  </a:lnTo>
                  <a:lnTo>
                    <a:pt x="7939929" y="4475663"/>
                  </a:lnTo>
                  <a:lnTo>
                    <a:pt x="7940837" y="4477234"/>
                  </a:lnTo>
                  <a:lnTo>
                    <a:pt x="7944034" y="4478991"/>
                  </a:lnTo>
                  <a:lnTo>
                    <a:pt x="7947705" y="4480557"/>
                  </a:lnTo>
                  <a:lnTo>
                    <a:pt x="7951898" y="4479979"/>
                  </a:lnTo>
                  <a:lnTo>
                    <a:pt x="7954847" y="4477687"/>
                  </a:lnTo>
                  <a:lnTo>
                    <a:pt x="7959512" y="4474152"/>
                  </a:lnTo>
                  <a:lnTo>
                    <a:pt x="7960407" y="4467431"/>
                  </a:lnTo>
                  <a:lnTo>
                    <a:pt x="7956872" y="4462768"/>
                  </a:lnTo>
                  <a:lnTo>
                    <a:pt x="7955297" y="4460912"/>
                  </a:lnTo>
                  <a:lnTo>
                    <a:pt x="7951763" y="4456247"/>
                  </a:lnTo>
                  <a:close/>
                </a:path>
                <a:path w="20092670" h="6081395">
                  <a:moveTo>
                    <a:pt x="11615396" y="6006405"/>
                  </a:moveTo>
                  <a:lnTo>
                    <a:pt x="11609583" y="6007083"/>
                  </a:lnTo>
                  <a:lnTo>
                    <a:pt x="11607010" y="6007564"/>
                  </a:lnTo>
                  <a:lnTo>
                    <a:pt x="11601197" y="6008241"/>
                  </a:lnTo>
                  <a:lnTo>
                    <a:pt x="11597299" y="6013680"/>
                  </a:lnTo>
                  <a:lnTo>
                    <a:pt x="11597976" y="6019493"/>
                  </a:lnTo>
                  <a:lnTo>
                    <a:pt x="11598697" y="6023351"/>
                  </a:lnTo>
                  <a:lnTo>
                    <a:pt x="11600989" y="6026303"/>
                  </a:lnTo>
                  <a:lnTo>
                    <a:pt x="11605997" y="6028439"/>
                  </a:lnTo>
                  <a:lnTo>
                    <a:pt x="11609905" y="6028528"/>
                  </a:lnTo>
                  <a:lnTo>
                    <a:pt x="11612479" y="6028046"/>
                  </a:lnTo>
                  <a:lnTo>
                    <a:pt x="11618291" y="6027369"/>
                  </a:lnTo>
                  <a:lnTo>
                    <a:pt x="11622189" y="6021929"/>
                  </a:lnTo>
                  <a:lnTo>
                    <a:pt x="11620835" y="6010304"/>
                  </a:lnTo>
                  <a:lnTo>
                    <a:pt x="11615396" y="6006405"/>
                  </a:lnTo>
                  <a:close/>
                </a:path>
                <a:path w="20092670" h="6081395">
                  <a:moveTo>
                    <a:pt x="7900465" y="4387806"/>
                  </a:moveTo>
                  <a:lnTo>
                    <a:pt x="7893887" y="4386578"/>
                  </a:lnTo>
                  <a:lnTo>
                    <a:pt x="7884558" y="4393648"/>
                  </a:lnTo>
                  <a:lnTo>
                    <a:pt x="7883330" y="4400226"/>
                  </a:lnTo>
                  <a:lnTo>
                    <a:pt x="7886865" y="4404890"/>
                  </a:lnTo>
                  <a:lnTo>
                    <a:pt x="7888440" y="4406746"/>
                  </a:lnTo>
                  <a:lnTo>
                    <a:pt x="7889682" y="4408460"/>
                  </a:lnTo>
                  <a:lnTo>
                    <a:pt x="7891208" y="4409505"/>
                  </a:lnTo>
                  <a:lnTo>
                    <a:pt x="7892878" y="4410218"/>
                  </a:lnTo>
                  <a:lnTo>
                    <a:pt x="7892736" y="4410550"/>
                  </a:lnTo>
                  <a:lnTo>
                    <a:pt x="7896074" y="4411974"/>
                  </a:lnTo>
                  <a:lnTo>
                    <a:pt x="7900124" y="4411730"/>
                  </a:lnTo>
                  <a:lnTo>
                    <a:pt x="7903075" y="4409437"/>
                  </a:lnTo>
                  <a:lnTo>
                    <a:pt x="7907739" y="4405903"/>
                  </a:lnTo>
                  <a:lnTo>
                    <a:pt x="7908967" y="4399324"/>
                  </a:lnTo>
                  <a:lnTo>
                    <a:pt x="7905433" y="4394659"/>
                  </a:lnTo>
                  <a:lnTo>
                    <a:pt x="7903999" y="4392471"/>
                  </a:lnTo>
                  <a:lnTo>
                    <a:pt x="7900465" y="4387806"/>
                  </a:lnTo>
                  <a:close/>
                </a:path>
                <a:path w="20092670" h="6081395">
                  <a:moveTo>
                    <a:pt x="11699628" y="5993015"/>
                  </a:moveTo>
                  <a:lnTo>
                    <a:pt x="11693673" y="5994026"/>
                  </a:lnTo>
                  <a:lnTo>
                    <a:pt x="11691098" y="5994507"/>
                  </a:lnTo>
                  <a:lnTo>
                    <a:pt x="11685620" y="5995326"/>
                  </a:lnTo>
                  <a:lnTo>
                    <a:pt x="11681388" y="6000623"/>
                  </a:lnTo>
                  <a:lnTo>
                    <a:pt x="11682399" y="6006578"/>
                  </a:lnTo>
                  <a:lnTo>
                    <a:pt x="11683120" y="6010437"/>
                  </a:lnTo>
                  <a:lnTo>
                    <a:pt x="11685413" y="6013387"/>
                  </a:lnTo>
                  <a:lnTo>
                    <a:pt x="11688752" y="6014811"/>
                  </a:lnTo>
                  <a:lnTo>
                    <a:pt x="11688893" y="6014478"/>
                  </a:lnTo>
                  <a:lnTo>
                    <a:pt x="11690562" y="6015190"/>
                  </a:lnTo>
                  <a:lnTo>
                    <a:pt x="11694470" y="6015279"/>
                  </a:lnTo>
                  <a:lnTo>
                    <a:pt x="11697044" y="6014798"/>
                  </a:lnTo>
                  <a:lnTo>
                    <a:pt x="11702856" y="6014120"/>
                  </a:lnTo>
                  <a:lnTo>
                    <a:pt x="11706755" y="6008681"/>
                  </a:lnTo>
                  <a:lnTo>
                    <a:pt x="11705743" y="6002726"/>
                  </a:lnTo>
                  <a:lnTo>
                    <a:pt x="11705067" y="5996913"/>
                  </a:lnTo>
                  <a:lnTo>
                    <a:pt x="11699628" y="5993015"/>
                  </a:lnTo>
                  <a:close/>
                </a:path>
                <a:path w="20092670" h="6081395">
                  <a:moveTo>
                    <a:pt x="1089695" y="1463223"/>
                  </a:moveTo>
                  <a:lnTo>
                    <a:pt x="1083166" y="1462805"/>
                  </a:lnTo>
                  <a:lnTo>
                    <a:pt x="1078693" y="1466815"/>
                  </a:lnTo>
                  <a:lnTo>
                    <a:pt x="1076837" y="1468391"/>
                  </a:lnTo>
                  <a:lnTo>
                    <a:pt x="1072365" y="1472401"/>
                  </a:lnTo>
                  <a:lnTo>
                    <a:pt x="1071946" y="1478932"/>
                  </a:lnTo>
                  <a:lnTo>
                    <a:pt x="1075957" y="1483404"/>
                  </a:lnTo>
                  <a:lnTo>
                    <a:pt x="1076865" y="1484975"/>
                  </a:lnTo>
                  <a:lnTo>
                    <a:pt x="1079536" y="1486114"/>
                  </a:lnTo>
                  <a:lnTo>
                    <a:pt x="1080012" y="1485923"/>
                  </a:lnTo>
                  <a:lnTo>
                    <a:pt x="1083684" y="1487489"/>
                  </a:lnTo>
                  <a:lnTo>
                    <a:pt x="1087876" y="1486911"/>
                  </a:lnTo>
                  <a:lnTo>
                    <a:pt x="1091112" y="1483950"/>
                  </a:lnTo>
                  <a:lnTo>
                    <a:pt x="1097298" y="1478698"/>
                  </a:lnTo>
                  <a:lnTo>
                    <a:pt x="1097716" y="1472169"/>
                  </a:lnTo>
                  <a:lnTo>
                    <a:pt x="1089695" y="1463223"/>
                  </a:lnTo>
                  <a:close/>
                </a:path>
                <a:path w="20092670" h="6081395">
                  <a:moveTo>
                    <a:pt x="7850213" y="4317838"/>
                  </a:moveTo>
                  <a:lnTo>
                    <a:pt x="7843635" y="4316610"/>
                  </a:lnTo>
                  <a:lnTo>
                    <a:pt x="7834306" y="4323679"/>
                  </a:lnTo>
                  <a:lnTo>
                    <a:pt x="7833079" y="4330257"/>
                  </a:lnTo>
                  <a:lnTo>
                    <a:pt x="7836613" y="4334922"/>
                  </a:lnTo>
                  <a:lnTo>
                    <a:pt x="7838047" y="4337112"/>
                  </a:lnTo>
                  <a:lnTo>
                    <a:pt x="7839288" y="4338826"/>
                  </a:lnTo>
                  <a:lnTo>
                    <a:pt x="7840815" y="4339871"/>
                  </a:lnTo>
                  <a:lnTo>
                    <a:pt x="7845822" y="4342007"/>
                  </a:lnTo>
                  <a:lnTo>
                    <a:pt x="7849872" y="4341762"/>
                  </a:lnTo>
                  <a:lnTo>
                    <a:pt x="7852824" y="4339469"/>
                  </a:lnTo>
                  <a:lnTo>
                    <a:pt x="7857488" y="4335935"/>
                  </a:lnTo>
                  <a:lnTo>
                    <a:pt x="7858715" y="4329356"/>
                  </a:lnTo>
                  <a:lnTo>
                    <a:pt x="7855180" y="4324692"/>
                  </a:lnTo>
                  <a:lnTo>
                    <a:pt x="7853747" y="4322503"/>
                  </a:lnTo>
                  <a:lnTo>
                    <a:pt x="7850213" y="4317838"/>
                  </a:lnTo>
                  <a:close/>
                </a:path>
                <a:path w="20092670" h="6081395">
                  <a:moveTo>
                    <a:pt x="11784001" y="5979290"/>
                  </a:moveTo>
                  <a:lnTo>
                    <a:pt x="11778380" y="5980443"/>
                  </a:lnTo>
                  <a:lnTo>
                    <a:pt x="11775807" y="5980924"/>
                  </a:lnTo>
                  <a:lnTo>
                    <a:pt x="11769852" y="5981935"/>
                  </a:lnTo>
                  <a:lnTo>
                    <a:pt x="11765953" y="5987374"/>
                  </a:lnTo>
                  <a:lnTo>
                    <a:pt x="11767106" y="5992995"/>
                  </a:lnTo>
                  <a:lnTo>
                    <a:pt x="11767636" y="5996378"/>
                  </a:lnTo>
                  <a:lnTo>
                    <a:pt x="11769929" y="5999329"/>
                  </a:lnTo>
                  <a:lnTo>
                    <a:pt x="11773268" y="6000754"/>
                  </a:lnTo>
                  <a:lnTo>
                    <a:pt x="11773126" y="6001088"/>
                  </a:lnTo>
                  <a:lnTo>
                    <a:pt x="11775128" y="6001942"/>
                  </a:lnTo>
                  <a:lnTo>
                    <a:pt x="11779179" y="6001696"/>
                  </a:lnTo>
                  <a:lnTo>
                    <a:pt x="11781750" y="6001216"/>
                  </a:lnTo>
                  <a:lnTo>
                    <a:pt x="11787706" y="6000205"/>
                  </a:lnTo>
                  <a:lnTo>
                    <a:pt x="11791605" y="5994765"/>
                  </a:lnTo>
                  <a:lnTo>
                    <a:pt x="11790452" y="5989144"/>
                  </a:lnTo>
                  <a:lnTo>
                    <a:pt x="11789441" y="5983188"/>
                  </a:lnTo>
                  <a:lnTo>
                    <a:pt x="11784001" y="5979290"/>
                  </a:lnTo>
                  <a:close/>
                </a:path>
                <a:path w="20092670" h="6081395">
                  <a:moveTo>
                    <a:pt x="7801581" y="4247773"/>
                  </a:moveTo>
                  <a:lnTo>
                    <a:pt x="7795004" y="4246545"/>
                  </a:lnTo>
                  <a:lnTo>
                    <a:pt x="7790005" y="4249937"/>
                  </a:lnTo>
                  <a:lnTo>
                    <a:pt x="7785150" y="4252995"/>
                  </a:lnTo>
                  <a:lnTo>
                    <a:pt x="7783922" y="4259573"/>
                  </a:lnTo>
                  <a:lnTo>
                    <a:pt x="7787314" y="4264571"/>
                  </a:lnTo>
                  <a:lnTo>
                    <a:pt x="7788747" y="4266761"/>
                  </a:lnTo>
                  <a:lnTo>
                    <a:pt x="7789655" y="4268332"/>
                  </a:lnTo>
                  <a:lnTo>
                    <a:pt x="7791515" y="4269520"/>
                  </a:lnTo>
                  <a:lnTo>
                    <a:pt x="7793184" y="4270232"/>
                  </a:lnTo>
                  <a:lnTo>
                    <a:pt x="7793042" y="4270566"/>
                  </a:lnTo>
                  <a:lnTo>
                    <a:pt x="7796380" y="4271990"/>
                  </a:lnTo>
                  <a:lnTo>
                    <a:pt x="7800097" y="4271602"/>
                  </a:lnTo>
                  <a:lnTo>
                    <a:pt x="7803381" y="4269453"/>
                  </a:lnTo>
                  <a:lnTo>
                    <a:pt x="7808237" y="4266394"/>
                  </a:lnTo>
                  <a:lnTo>
                    <a:pt x="7809465" y="4259816"/>
                  </a:lnTo>
                  <a:lnTo>
                    <a:pt x="7806073" y="4254818"/>
                  </a:lnTo>
                  <a:lnTo>
                    <a:pt x="7804640" y="4252628"/>
                  </a:lnTo>
                  <a:lnTo>
                    <a:pt x="7801581" y="4247773"/>
                  </a:lnTo>
                  <a:close/>
                </a:path>
                <a:path w="20092670" h="6081395">
                  <a:moveTo>
                    <a:pt x="1154028" y="1405833"/>
                  </a:moveTo>
                  <a:lnTo>
                    <a:pt x="1147356" y="1405749"/>
                  </a:lnTo>
                  <a:lnTo>
                    <a:pt x="1141169" y="1411001"/>
                  </a:lnTo>
                  <a:lnTo>
                    <a:pt x="1136697" y="1415011"/>
                  </a:lnTo>
                  <a:lnTo>
                    <a:pt x="1136613" y="1421684"/>
                  </a:lnTo>
                  <a:lnTo>
                    <a:pt x="1140290" y="1426014"/>
                  </a:lnTo>
                  <a:lnTo>
                    <a:pt x="1141532" y="1427728"/>
                  </a:lnTo>
                  <a:lnTo>
                    <a:pt x="1147874" y="1430433"/>
                  </a:lnTo>
                  <a:lnTo>
                    <a:pt x="1152210" y="1429520"/>
                  </a:lnTo>
                  <a:lnTo>
                    <a:pt x="1157158" y="1425318"/>
                  </a:lnTo>
                  <a:lnTo>
                    <a:pt x="1161631" y="1421308"/>
                  </a:lnTo>
                  <a:lnTo>
                    <a:pt x="1161715" y="1414636"/>
                  </a:lnTo>
                  <a:lnTo>
                    <a:pt x="1158038" y="1410306"/>
                  </a:lnTo>
                  <a:lnTo>
                    <a:pt x="1154028" y="1405833"/>
                  </a:lnTo>
                  <a:close/>
                </a:path>
                <a:path w="20092670" h="6081395">
                  <a:moveTo>
                    <a:pt x="11867943" y="5963803"/>
                  </a:moveTo>
                  <a:lnTo>
                    <a:pt x="11862321" y="5964956"/>
                  </a:lnTo>
                  <a:lnTo>
                    <a:pt x="11859749" y="5965438"/>
                  </a:lnTo>
                  <a:lnTo>
                    <a:pt x="11854128" y="5966591"/>
                  </a:lnTo>
                  <a:lnTo>
                    <a:pt x="11850228" y="5972029"/>
                  </a:lnTo>
                  <a:lnTo>
                    <a:pt x="11851382" y="5977651"/>
                  </a:lnTo>
                  <a:lnTo>
                    <a:pt x="11851913" y="5981034"/>
                  </a:lnTo>
                  <a:lnTo>
                    <a:pt x="11854539" y="5984128"/>
                  </a:lnTo>
                  <a:lnTo>
                    <a:pt x="11859213" y="5986121"/>
                  </a:lnTo>
                  <a:lnTo>
                    <a:pt x="11863597" y="5986018"/>
                  </a:lnTo>
                  <a:lnTo>
                    <a:pt x="11866170" y="5985537"/>
                  </a:lnTo>
                  <a:lnTo>
                    <a:pt x="11871791" y="5984383"/>
                  </a:lnTo>
                  <a:lnTo>
                    <a:pt x="11875688" y="5978944"/>
                  </a:lnTo>
                  <a:lnTo>
                    <a:pt x="11873383" y="5967702"/>
                  </a:lnTo>
                  <a:lnTo>
                    <a:pt x="11867943" y="5963803"/>
                  </a:lnTo>
                  <a:close/>
                </a:path>
                <a:path w="20092670" h="6081395">
                  <a:moveTo>
                    <a:pt x="7752567" y="4176754"/>
                  </a:moveTo>
                  <a:lnTo>
                    <a:pt x="7745988" y="4175526"/>
                  </a:lnTo>
                  <a:lnTo>
                    <a:pt x="7741133" y="4178584"/>
                  </a:lnTo>
                  <a:lnTo>
                    <a:pt x="7736611" y="4181785"/>
                  </a:lnTo>
                  <a:lnTo>
                    <a:pt x="7735383" y="4188363"/>
                  </a:lnTo>
                  <a:lnTo>
                    <a:pt x="7738441" y="4193219"/>
                  </a:lnTo>
                  <a:lnTo>
                    <a:pt x="7739874" y="4195409"/>
                  </a:lnTo>
                  <a:lnTo>
                    <a:pt x="7741116" y="4197122"/>
                  </a:lnTo>
                  <a:lnTo>
                    <a:pt x="7742835" y="4198644"/>
                  </a:lnTo>
                  <a:lnTo>
                    <a:pt x="7744504" y="4199356"/>
                  </a:lnTo>
                  <a:lnTo>
                    <a:pt x="7744646" y="4199023"/>
                  </a:lnTo>
                  <a:lnTo>
                    <a:pt x="7747651" y="4200305"/>
                  </a:lnTo>
                  <a:lnTo>
                    <a:pt x="7751225" y="4200251"/>
                  </a:lnTo>
                  <a:lnTo>
                    <a:pt x="7754510" y="4198100"/>
                  </a:lnTo>
                  <a:lnTo>
                    <a:pt x="7759032" y="4194900"/>
                  </a:lnTo>
                  <a:lnTo>
                    <a:pt x="7760259" y="4188321"/>
                  </a:lnTo>
                  <a:lnTo>
                    <a:pt x="7757201" y="4183465"/>
                  </a:lnTo>
                  <a:lnTo>
                    <a:pt x="7755767" y="4181276"/>
                  </a:lnTo>
                  <a:lnTo>
                    <a:pt x="7752567" y="4176754"/>
                  </a:lnTo>
                  <a:close/>
                </a:path>
                <a:path w="20092670" h="6081395">
                  <a:moveTo>
                    <a:pt x="11952312" y="5947314"/>
                  </a:moveTo>
                  <a:lnTo>
                    <a:pt x="11946691" y="5948467"/>
                  </a:lnTo>
                  <a:lnTo>
                    <a:pt x="11944118" y="5948948"/>
                  </a:lnTo>
                  <a:lnTo>
                    <a:pt x="11938163" y="5949960"/>
                  </a:lnTo>
                  <a:lnTo>
                    <a:pt x="11934599" y="5955541"/>
                  </a:lnTo>
                  <a:lnTo>
                    <a:pt x="11935752" y="5961163"/>
                  </a:lnTo>
                  <a:lnTo>
                    <a:pt x="11936474" y="5965021"/>
                  </a:lnTo>
                  <a:lnTo>
                    <a:pt x="11938908" y="5967638"/>
                  </a:lnTo>
                  <a:lnTo>
                    <a:pt x="11943582" y="5969631"/>
                  </a:lnTo>
                  <a:lnTo>
                    <a:pt x="11945870" y="5969819"/>
                  </a:lnTo>
                  <a:lnTo>
                    <a:pt x="11947966" y="5969530"/>
                  </a:lnTo>
                  <a:lnTo>
                    <a:pt x="11950538" y="5969048"/>
                  </a:lnTo>
                  <a:lnTo>
                    <a:pt x="11956493" y="5968037"/>
                  </a:lnTo>
                  <a:lnTo>
                    <a:pt x="11960058" y="5962456"/>
                  </a:lnTo>
                  <a:lnTo>
                    <a:pt x="11958904" y="5956834"/>
                  </a:lnTo>
                  <a:lnTo>
                    <a:pt x="11957894" y="5950879"/>
                  </a:lnTo>
                  <a:lnTo>
                    <a:pt x="11952312" y="5947314"/>
                  </a:lnTo>
                  <a:close/>
                </a:path>
                <a:path w="20092670" h="6081395">
                  <a:moveTo>
                    <a:pt x="1218935" y="1349870"/>
                  </a:moveTo>
                  <a:lnTo>
                    <a:pt x="1212405" y="1349452"/>
                  </a:lnTo>
                  <a:lnTo>
                    <a:pt x="1206219" y="1354705"/>
                  </a:lnTo>
                  <a:lnTo>
                    <a:pt x="1201746" y="1358715"/>
                  </a:lnTo>
                  <a:lnTo>
                    <a:pt x="1201328" y="1365246"/>
                  </a:lnTo>
                  <a:lnTo>
                    <a:pt x="1205005" y="1369576"/>
                  </a:lnTo>
                  <a:lnTo>
                    <a:pt x="1205913" y="1371147"/>
                  </a:lnTo>
                  <a:lnTo>
                    <a:pt x="1212589" y="1373995"/>
                  </a:lnTo>
                  <a:lnTo>
                    <a:pt x="1216783" y="1373416"/>
                  </a:lnTo>
                  <a:lnTo>
                    <a:pt x="1221731" y="1369214"/>
                  </a:lnTo>
                  <a:lnTo>
                    <a:pt x="1226204" y="1365203"/>
                  </a:lnTo>
                  <a:lnTo>
                    <a:pt x="1226622" y="1358674"/>
                  </a:lnTo>
                  <a:lnTo>
                    <a:pt x="1222945" y="1354343"/>
                  </a:lnTo>
                  <a:lnTo>
                    <a:pt x="1218935" y="1349870"/>
                  </a:lnTo>
                  <a:close/>
                </a:path>
                <a:path w="20092670" h="6081395">
                  <a:moveTo>
                    <a:pt x="7705172" y="4105638"/>
                  </a:moveTo>
                  <a:lnTo>
                    <a:pt x="7698594" y="4104409"/>
                  </a:lnTo>
                  <a:lnTo>
                    <a:pt x="7688883" y="4110526"/>
                  </a:lnTo>
                  <a:lnTo>
                    <a:pt x="7687656" y="4117105"/>
                  </a:lnTo>
                  <a:lnTo>
                    <a:pt x="7690714" y="4121960"/>
                  </a:lnTo>
                  <a:lnTo>
                    <a:pt x="7692147" y="4124150"/>
                  </a:lnTo>
                  <a:lnTo>
                    <a:pt x="7693389" y="4125864"/>
                  </a:lnTo>
                  <a:lnTo>
                    <a:pt x="7694774" y="4127243"/>
                  </a:lnTo>
                  <a:lnTo>
                    <a:pt x="7699781" y="4129378"/>
                  </a:lnTo>
                  <a:lnTo>
                    <a:pt x="7703497" y="4128992"/>
                  </a:lnTo>
                  <a:lnTo>
                    <a:pt x="7706639" y="4127176"/>
                  </a:lnTo>
                  <a:lnTo>
                    <a:pt x="7711494" y="4124117"/>
                  </a:lnTo>
                  <a:lnTo>
                    <a:pt x="7712722" y="4117538"/>
                  </a:lnTo>
                  <a:lnTo>
                    <a:pt x="7709664" y="4112682"/>
                  </a:lnTo>
                  <a:lnTo>
                    <a:pt x="7708230" y="4110493"/>
                  </a:lnTo>
                  <a:lnTo>
                    <a:pt x="7705172" y="4105638"/>
                  </a:lnTo>
                  <a:close/>
                </a:path>
                <a:path w="20092670" h="6081395">
                  <a:moveTo>
                    <a:pt x="12035822" y="5930065"/>
                  </a:moveTo>
                  <a:lnTo>
                    <a:pt x="12030200" y="5931217"/>
                  </a:lnTo>
                  <a:lnTo>
                    <a:pt x="12027628" y="5931699"/>
                  </a:lnTo>
                  <a:lnTo>
                    <a:pt x="12021865" y="5933186"/>
                  </a:lnTo>
                  <a:lnTo>
                    <a:pt x="12018300" y="5938768"/>
                  </a:lnTo>
                  <a:lnTo>
                    <a:pt x="12019454" y="5944390"/>
                  </a:lnTo>
                  <a:lnTo>
                    <a:pt x="12020318" y="5947915"/>
                  </a:lnTo>
                  <a:lnTo>
                    <a:pt x="12022752" y="5950531"/>
                  </a:lnTo>
                  <a:lnTo>
                    <a:pt x="12027760" y="5952667"/>
                  </a:lnTo>
                  <a:lnTo>
                    <a:pt x="12029904" y="5953188"/>
                  </a:lnTo>
                  <a:lnTo>
                    <a:pt x="12032143" y="5952565"/>
                  </a:lnTo>
                  <a:lnTo>
                    <a:pt x="12034715" y="5952083"/>
                  </a:lnTo>
                  <a:lnTo>
                    <a:pt x="12040480" y="5950596"/>
                  </a:lnTo>
                  <a:lnTo>
                    <a:pt x="12044045" y="5945014"/>
                  </a:lnTo>
                  <a:lnTo>
                    <a:pt x="12042891" y="5939393"/>
                  </a:lnTo>
                  <a:lnTo>
                    <a:pt x="12041404" y="5933630"/>
                  </a:lnTo>
                  <a:lnTo>
                    <a:pt x="12035822" y="5930065"/>
                  </a:lnTo>
                  <a:close/>
                </a:path>
                <a:path w="20092670" h="6081395">
                  <a:moveTo>
                    <a:pt x="7658539" y="4033662"/>
                  </a:moveTo>
                  <a:lnTo>
                    <a:pt x="7651961" y="4032435"/>
                  </a:lnTo>
                  <a:lnTo>
                    <a:pt x="7642250" y="4038550"/>
                  </a:lnTo>
                  <a:lnTo>
                    <a:pt x="7641021" y="4045130"/>
                  </a:lnTo>
                  <a:lnTo>
                    <a:pt x="7644080" y="4049985"/>
                  </a:lnTo>
                  <a:lnTo>
                    <a:pt x="7645514" y="4052175"/>
                  </a:lnTo>
                  <a:lnTo>
                    <a:pt x="7646755" y="4053887"/>
                  </a:lnTo>
                  <a:lnTo>
                    <a:pt x="7648139" y="4055268"/>
                  </a:lnTo>
                  <a:lnTo>
                    <a:pt x="7653146" y="4057404"/>
                  </a:lnTo>
                  <a:lnTo>
                    <a:pt x="7656864" y="4057017"/>
                  </a:lnTo>
                  <a:lnTo>
                    <a:pt x="7660006" y="4055200"/>
                  </a:lnTo>
                  <a:lnTo>
                    <a:pt x="7664862" y="4052142"/>
                  </a:lnTo>
                  <a:lnTo>
                    <a:pt x="7666089" y="4045563"/>
                  </a:lnTo>
                  <a:lnTo>
                    <a:pt x="7663031" y="4040708"/>
                  </a:lnTo>
                  <a:lnTo>
                    <a:pt x="7661598" y="4038518"/>
                  </a:lnTo>
                  <a:lnTo>
                    <a:pt x="7658539" y="4033662"/>
                  </a:lnTo>
                  <a:close/>
                </a:path>
                <a:path w="20092670" h="6081395">
                  <a:moveTo>
                    <a:pt x="1284509" y="1294193"/>
                  </a:moveTo>
                  <a:lnTo>
                    <a:pt x="1277646" y="1293634"/>
                  </a:lnTo>
                  <a:lnTo>
                    <a:pt x="1267129" y="1302563"/>
                  </a:lnTo>
                  <a:lnTo>
                    <a:pt x="1266568" y="1309426"/>
                  </a:lnTo>
                  <a:lnTo>
                    <a:pt x="1270245" y="1313757"/>
                  </a:lnTo>
                  <a:lnTo>
                    <a:pt x="1271153" y="1315328"/>
                  </a:lnTo>
                  <a:lnTo>
                    <a:pt x="1277830" y="1318176"/>
                  </a:lnTo>
                  <a:lnTo>
                    <a:pt x="1282022" y="1317597"/>
                  </a:lnTo>
                  <a:lnTo>
                    <a:pt x="1291302" y="1309718"/>
                  </a:lnTo>
                  <a:lnTo>
                    <a:pt x="1291863" y="1302854"/>
                  </a:lnTo>
                  <a:lnTo>
                    <a:pt x="1284509" y="1294193"/>
                  </a:lnTo>
                  <a:close/>
                </a:path>
                <a:path w="20092670" h="6081395">
                  <a:moveTo>
                    <a:pt x="12119426" y="5911671"/>
                  </a:moveTo>
                  <a:lnTo>
                    <a:pt x="12113805" y="5912824"/>
                  </a:lnTo>
                  <a:lnTo>
                    <a:pt x="12111232" y="5913305"/>
                  </a:lnTo>
                  <a:lnTo>
                    <a:pt x="12105468" y="5914793"/>
                  </a:lnTo>
                  <a:lnTo>
                    <a:pt x="12101904" y="5920375"/>
                  </a:lnTo>
                  <a:lnTo>
                    <a:pt x="12103056" y="5925996"/>
                  </a:lnTo>
                  <a:lnTo>
                    <a:pt x="12103921" y="5929521"/>
                  </a:lnTo>
                  <a:lnTo>
                    <a:pt x="12106355" y="5932137"/>
                  </a:lnTo>
                  <a:lnTo>
                    <a:pt x="12111362" y="5934273"/>
                  </a:lnTo>
                  <a:lnTo>
                    <a:pt x="12113508" y="5934794"/>
                  </a:lnTo>
                  <a:lnTo>
                    <a:pt x="12115747" y="5934170"/>
                  </a:lnTo>
                  <a:lnTo>
                    <a:pt x="12118320" y="5933690"/>
                  </a:lnTo>
                  <a:lnTo>
                    <a:pt x="12124084" y="5932202"/>
                  </a:lnTo>
                  <a:lnTo>
                    <a:pt x="12127648" y="5926621"/>
                  </a:lnTo>
                  <a:lnTo>
                    <a:pt x="12126494" y="5921000"/>
                  </a:lnTo>
                  <a:lnTo>
                    <a:pt x="12125008" y="5915236"/>
                  </a:lnTo>
                  <a:lnTo>
                    <a:pt x="12119426" y="5911671"/>
                  </a:lnTo>
                  <a:close/>
                </a:path>
                <a:path w="20092670" h="6081395">
                  <a:moveTo>
                    <a:pt x="7612525" y="3961162"/>
                  </a:moveTo>
                  <a:lnTo>
                    <a:pt x="7606088" y="3959600"/>
                  </a:lnTo>
                  <a:lnTo>
                    <a:pt x="7596377" y="3965717"/>
                  </a:lnTo>
                  <a:lnTo>
                    <a:pt x="7594816" y="3972152"/>
                  </a:lnTo>
                  <a:lnTo>
                    <a:pt x="7597873" y="3977008"/>
                  </a:lnTo>
                  <a:lnTo>
                    <a:pt x="7599307" y="3979198"/>
                  </a:lnTo>
                  <a:lnTo>
                    <a:pt x="7600549" y="3980912"/>
                  </a:lnTo>
                  <a:lnTo>
                    <a:pt x="7602268" y="3982433"/>
                  </a:lnTo>
                  <a:lnTo>
                    <a:pt x="7606941" y="3984426"/>
                  </a:lnTo>
                  <a:lnTo>
                    <a:pt x="7610514" y="3984373"/>
                  </a:lnTo>
                  <a:lnTo>
                    <a:pt x="7613656" y="3982557"/>
                  </a:lnTo>
                  <a:lnTo>
                    <a:pt x="7618512" y="3979499"/>
                  </a:lnTo>
                  <a:lnTo>
                    <a:pt x="7620075" y="3973063"/>
                  </a:lnTo>
                  <a:lnTo>
                    <a:pt x="7617017" y="3968208"/>
                  </a:lnTo>
                  <a:lnTo>
                    <a:pt x="7615583" y="3966018"/>
                  </a:lnTo>
                  <a:lnTo>
                    <a:pt x="7612525" y="3961162"/>
                  </a:lnTo>
                  <a:close/>
                </a:path>
                <a:path w="20092670" h="6081395">
                  <a:moveTo>
                    <a:pt x="12203123" y="5892134"/>
                  </a:moveTo>
                  <a:lnTo>
                    <a:pt x="12197359" y="5893622"/>
                  </a:lnTo>
                  <a:lnTo>
                    <a:pt x="12194787" y="5894102"/>
                  </a:lnTo>
                  <a:lnTo>
                    <a:pt x="12189024" y="5895588"/>
                  </a:lnTo>
                  <a:lnTo>
                    <a:pt x="12185458" y="5901170"/>
                  </a:lnTo>
                  <a:lnTo>
                    <a:pt x="12186945" y="5906934"/>
                  </a:lnTo>
                  <a:lnTo>
                    <a:pt x="12187475" y="5910316"/>
                  </a:lnTo>
                  <a:lnTo>
                    <a:pt x="12189910" y="5912933"/>
                  </a:lnTo>
                  <a:lnTo>
                    <a:pt x="12195251" y="5915212"/>
                  </a:lnTo>
                  <a:lnTo>
                    <a:pt x="12197539" y="5915399"/>
                  </a:lnTo>
                  <a:lnTo>
                    <a:pt x="12199778" y="5914775"/>
                  </a:lnTo>
                  <a:lnTo>
                    <a:pt x="12202351" y="5914295"/>
                  </a:lnTo>
                  <a:lnTo>
                    <a:pt x="12208114" y="5912809"/>
                  </a:lnTo>
                  <a:lnTo>
                    <a:pt x="12211679" y="5907227"/>
                  </a:lnTo>
                  <a:lnTo>
                    <a:pt x="12208705" y="5895699"/>
                  </a:lnTo>
                  <a:lnTo>
                    <a:pt x="12203123" y="5892134"/>
                  </a:lnTo>
                  <a:close/>
                </a:path>
                <a:path w="20092670" h="6081395">
                  <a:moveTo>
                    <a:pt x="1350274" y="1238993"/>
                  </a:moveTo>
                  <a:lnTo>
                    <a:pt x="1343411" y="1238433"/>
                  </a:lnTo>
                  <a:lnTo>
                    <a:pt x="1332894" y="1247362"/>
                  </a:lnTo>
                  <a:lnTo>
                    <a:pt x="1332335" y="1254225"/>
                  </a:lnTo>
                  <a:lnTo>
                    <a:pt x="1337062" y="1259793"/>
                  </a:lnTo>
                  <a:lnTo>
                    <a:pt x="1339924" y="1261408"/>
                  </a:lnTo>
                  <a:lnTo>
                    <a:pt x="1343596" y="1262974"/>
                  </a:lnTo>
                  <a:lnTo>
                    <a:pt x="1347789" y="1262395"/>
                  </a:lnTo>
                  <a:lnTo>
                    <a:pt x="1357068" y="1254517"/>
                  </a:lnTo>
                  <a:lnTo>
                    <a:pt x="1357628" y="1247654"/>
                  </a:lnTo>
                  <a:lnTo>
                    <a:pt x="1350274" y="1238993"/>
                  </a:lnTo>
                  <a:close/>
                </a:path>
                <a:path w="20092670" h="6081395">
                  <a:moveTo>
                    <a:pt x="7567938" y="3888086"/>
                  </a:moveTo>
                  <a:lnTo>
                    <a:pt x="7561169" y="3886382"/>
                  </a:lnTo>
                  <a:lnTo>
                    <a:pt x="7551458" y="3892498"/>
                  </a:lnTo>
                  <a:lnTo>
                    <a:pt x="7549754" y="3899269"/>
                  </a:lnTo>
                  <a:lnTo>
                    <a:pt x="7552812" y="3904124"/>
                  </a:lnTo>
                  <a:lnTo>
                    <a:pt x="7554245" y="3906314"/>
                  </a:lnTo>
                  <a:lnTo>
                    <a:pt x="7555487" y="3908027"/>
                  </a:lnTo>
                  <a:lnTo>
                    <a:pt x="7557205" y="3909549"/>
                  </a:lnTo>
                  <a:lnTo>
                    <a:pt x="7562212" y="3911685"/>
                  </a:lnTo>
                  <a:lnTo>
                    <a:pt x="7565787" y="3911631"/>
                  </a:lnTo>
                  <a:lnTo>
                    <a:pt x="7568929" y="3909815"/>
                  </a:lnTo>
                  <a:lnTo>
                    <a:pt x="7573785" y="3906757"/>
                  </a:lnTo>
                  <a:lnTo>
                    <a:pt x="7575489" y="3899987"/>
                  </a:lnTo>
                  <a:lnTo>
                    <a:pt x="7572430" y="3895132"/>
                  </a:lnTo>
                  <a:lnTo>
                    <a:pt x="7570997" y="3892943"/>
                  </a:lnTo>
                  <a:lnTo>
                    <a:pt x="7567938" y="3888086"/>
                  </a:lnTo>
                  <a:close/>
                </a:path>
                <a:path w="20092670" h="6081395">
                  <a:moveTo>
                    <a:pt x="12286103" y="5871501"/>
                  </a:moveTo>
                  <a:lnTo>
                    <a:pt x="12280340" y="5872989"/>
                  </a:lnTo>
                  <a:lnTo>
                    <a:pt x="12278101" y="5873612"/>
                  </a:lnTo>
                  <a:lnTo>
                    <a:pt x="12272336" y="5875099"/>
                  </a:lnTo>
                  <a:lnTo>
                    <a:pt x="12268772" y="5880681"/>
                  </a:lnTo>
                  <a:lnTo>
                    <a:pt x="12270259" y="5886445"/>
                  </a:lnTo>
                  <a:lnTo>
                    <a:pt x="12270789" y="5889827"/>
                  </a:lnTo>
                  <a:lnTo>
                    <a:pt x="12273224" y="5892444"/>
                  </a:lnTo>
                  <a:lnTo>
                    <a:pt x="12278232" y="5894580"/>
                  </a:lnTo>
                  <a:lnTo>
                    <a:pt x="12280519" y="5894767"/>
                  </a:lnTo>
                  <a:lnTo>
                    <a:pt x="12282757" y="5894143"/>
                  </a:lnTo>
                  <a:lnTo>
                    <a:pt x="12285330" y="5893662"/>
                  </a:lnTo>
                  <a:lnTo>
                    <a:pt x="12291093" y="5892175"/>
                  </a:lnTo>
                  <a:lnTo>
                    <a:pt x="12294659" y="5886594"/>
                  </a:lnTo>
                  <a:lnTo>
                    <a:pt x="12291685" y="5875066"/>
                  </a:lnTo>
                  <a:lnTo>
                    <a:pt x="12286103" y="5871501"/>
                  </a:lnTo>
                  <a:close/>
                </a:path>
                <a:path w="20092670" h="6081395">
                  <a:moveTo>
                    <a:pt x="7523972" y="3814486"/>
                  </a:moveTo>
                  <a:lnTo>
                    <a:pt x="7517201" y="3812782"/>
                  </a:lnTo>
                  <a:lnTo>
                    <a:pt x="7512346" y="3815840"/>
                  </a:lnTo>
                  <a:lnTo>
                    <a:pt x="7507156" y="3818756"/>
                  </a:lnTo>
                  <a:lnTo>
                    <a:pt x="7505452" y="3825526"/>
                  </a:lnTo>
                  <a:lnTo>
                    <a:pt x="7508510" y="3830382"/>
                  </a:lnTo>
                  <a:lnTo>
                    <a:pt x="7509943" y="3832572"/>
                  </a:lnTo>
                  <a:lnTo>
                    <a:pt x="7511042" y="3834619"/>
                  </a:lnTo>
                  <a:lnTo>
                    <a:pt x="7512761" y="3836141"/>
                  </a:lnTo>
                  <a:lnTo>
                    <a:pt x="7517769" y="3838277"/>
                  </a:lnTo>
                  <a:lnTo>
                    <a:pt x="7521343" y="3838222"/>
                  </a:lnTo>
                  <a:lnTo>
                    <a:pt x="7524485" y="3836406"/>
                  </a:lnTo>
                  <a:lnTo>
                    <a:pt x="7529674" y="3833490"/>
                  </a:lnTo>
                  <a:lnTo>
                    <a:pt x="7531379" y="3826721"/>
                  </a:lnTo>
                  <a:lnTo>
                    <a:pt x="7528320" y="3821866"/>
                  </a:lnTo>
                  <a:lnTo>
                    <a:pt x="7526887" y="3819676"/>
                  </a:lnTo>
                  <a:lnTo>
                    <a:pt x="7523972" y="3814486"/>
                  </a:lnTo>
                  <a:close/>
                </a:path>
                <a:path w="20092670" h="6081395">
                  <a:moveTo>
                    <a:pt x="1416899" y="1184554"/>
                  </a:moveTo>
                  <a:lnTo>
                    <a:pt x="1410036" y="1183993"/>
                  </a:lnTo>
                  <a:lnTo>
                    <a:pt x="1403850" y="1189245"/>
                  </a:lnTo>
                  <a:lnTo>
                    <a:pt x="1399186" y="1192780"/>
                  </a:lnTo>
                  <a:lnTo>
                    <a:pt x="1398626" y="1199643"/>
                  </a:lnTo>
                  <a:lnTo>
                    <a:pt x="1403353" y="1205210"/>
                  </a:lnTo>
                  <a:lnTo>
                    <a:pt x="1406215" y="1206826"/>
                  </a:lnTo>
                  <a:lnTo>
                    <a:pt x="1406072" y="1207160"/>
                  </a:lnTo>
                  <a:lnTo>
                    <a:pt x="1409744" y="1208727"/>
                  </a:lnTo>
                  <a:lnTo>
                    <a:pt x="1413937" y="1208147"/>
                  </a:lnTo>
                  <a:lnTo>
                    <a:pt x="1418886" y="1203945"/>
                  </a:lnTo>
                  <a:lnTo>
                    <a:pt x="1423550" y="1200411"/>
                  </a:lnTo>
                  <a:lnTo>
                    <a:pt x="1424111" y="1193548"/>
                  </a:lnTo>
                  <a:lnTo>
                    <a:pt x="1420434" y="1189218"/>
                  </a:lnTo>
                  <a:lnTo>
                    <a:pt x="1416899" y="1184554"/>
                  </a:lnTo>
                  <a:close/>
                </a:path>
                <a:path w="20092670" h="6081395">
                  <a:moveTo>
                    <a:pt x="12368940" y="5851202"/>
                  </a:moveTo>
                  <a:lnTo>
                    <a:pt x="12363176" y="5852690"/>
                  </a:lnTo>
                  <a:lnTo>
                    <a:pt x="12360604" y="5853171"/>
                  </a:lnTo>
                  <a:lnTo>
                    <a:pt x="12355174" y="5854800"/>
                  </a:lnTo>
                  <a:lnTo>
                    <a:pt x="12351610" y="5860382"/>
                  </a:lnTo>
                  <a:lnTo>
                    <a:pt x="12353097" y="5866146"/>
                  </a:lnTo>
                  <a:lnTo>
                    <a:pt x="12354103" y="5869337"/>
                  </a:lnTo>
                  <a:lnTo>
                    <a:pt x="12356205" y="5871812"/>
                  </a:lnTo>
                  <a:lnTo>
                    <a:pt x="12361545" y="5874089"/>
                  </a:lnTo>
                  <a:lnTo>
                    <a:pt x="12364167" y="5874419"/>
                  </a:lnTo>
                  <a:lnTo>
                    <a:pt x="12368644" y="5873172"/>
                  </a:lnTo>
                  <a:lnTo>
                    <a:pt x="12374075" y="5871543"/>
                  </a:lnTo>
                  <a:lnTo>
                    <a:pt x="12377638" y="5865961"/>
                  </a:lnTo>
                  <a:lnTo>
                    <a:pt x="12376152" y="5860198"/>
                  </a:lnTo>
                  <a:lnTo>
                    <a:pt x="12374521" y="5854768"/>
                  </a:lnTo>
                  <a:lnTo>
                    <a:pt x="12368940" y="5851202"/>
                  </a:lnTo>
                  <a:close/>
                </a:path>
                <a:path w="20092670" h="6081395">
                  <a:moveTo>
                    <a:pt x="7480146" y="3740552"/>
                  </a:moveTo>
                  <a:lnTo>
                    <a:pt x="7473710" y="3738990"/>
                  </a:lnTo>
                  <a:lnTo>
                    <a:pt x="7463331" y="3744821"/>
                  </a:lnTo>
                  <a:lnTo>
                    <a:pt x="7461769" y="3751258"/>
                  </a:lnTo>
                  <a:lnTo>
                    <a:pt x="7464685" y="3756448"/>
                  </a:lnTo>
                  <a:lnTo>
                    <a:pt x="7466118" y="3758637"/>
                  </a:lnTo>
                  <a:lnTo>
                    <a:pt x="7467218" y="3760684"/>
                  </a:lnTo>
                  <a:lnTo>
                    <a:pt x="7468936" y="3762206"/>
                  </a:lnTo>
                  <a:lnTo>
                    <a:pt x="7474278" y="3764485"/>
                  </a:lnTo>
                  <a:lnTo>
                    <a:pt x="7477518" y="3764288"/>
                  </a:lnTo>
                  <a:lnTo>
                    <a:pt x="7480659" y="3762472"/>
                  </a:lnTo>
                  <a:lnTo>
                    <a:pt x="7485849" y="3759556"/>
                  </a:lnTo>
                  <a:lnTo>
                    <a:pt x="7487411" y="3753121"/>
                  </a:lnTo>
                  <a:lnTo>
                    <a:pt x="7484495" y="3747931"/>
                  </a:lnTo>
                  <a:lnTo>
                    <a:pt x="7483062" y="3745741"/>
                  </a:lnTo>
                  <a:lnTo>
                    <a:pt x="7480146" y="3740552"/>
                  </a:lnTo>
                  <a:close/>
                </a:path>
                <a:path w="20092670" h="6081395">
                  <a:moveTo>
                    <a:pt x="12451681" y="5829284"/>
                  </a:moveTo>
                  <a:lnTo>
                    <a:pt x="12445917" y="5830771"/>
                  </a:lnTo>
                  <a:lnTo>
                    <a:pt x="12443678" y="5831395"/>
                  </a:lnTo>
                  <a:lnTo>
                    <a:pt x="12437914" y="5832882"/>
                  </a:lnTo>
                  <a:lnTo>
                    <a:pt x="12434684" y="5838605"/>
                  </a:lnTo>
                  <a:lnTo>
                    <a:pt x="12436170" y="5844369"/>
                  </a:lnTo>
                  <a:lnTo>
                    <a:pt x="12437177" y="5847560"/>
                  </a:lnTo>
                  <a:lnTo>
                    <a:pt x="12439278" y="5850035"/>
                  </a:lnTo>
                  <a:lnTo>
                    <a:pt x="12444286" y="5852171"/>
                  </a:lnTo>
                  <a:lnTo>
                    <a:pt x="12446907" y="5852500"/>
                  </a:lnTo>
                  <a:lnTo>
                    <a:pt x="12451383" y="5851254"/>
                  </a:lnTo>
                  <a:lnTo>
                    <a:pt x="12457147" y="5849767"/>
                  </a:lnTo>
                  <a:lnTo>
                    <a:pt x="12460379" y="5844042"/>
                  </a:lnTo>
                  <a:lnTo>
                    <a:pt x="12457405" y="5832515"/>
                  </a:lnTo>
                  <a:lnTo>
                    <a:pt x="12451681" y="5829284"/>
                  </a:lnTo>
                  <a:close/>
                </a:path>
                <a:path w="20092670" h="6081395">
                  <a:moveTo>
                    <a:pt x="1483382" y="1130448"/>
                  </a:moveTo>
                  <a:lnTo>
                    <a:pt x="1476995" y="1129696"/>
                  </a:lnTo>
                  <a:lnTo>
                    <a:pt x="1472331" y="1133230"/>
                  </a:lnTo>
                  <a:lnTo>
                    <a:pt x="1466144" y="1138482"/>
                  </a:lnTo>
                  <a:lnTo>
                    <a:pt x="1465393" y="1144870"/>
                  </a:lnTo>
                  <a:lnTo>
                    <a:pt x="1468927" y="1149534"/>
                  </a:lnTo>
                  <a:lnTo>
                    <a:pt x="1470312" y="1150913"/>
                  </a:lnTo>
                  <a:lnTo>
                    <a:pt x="1473174" y="1152529"/>
                  </a:lnTo>
                  <a:lnTo>
                    <a:pt x="1476512" y="1153953"/>
                  </a:lnTo>
                  <a:lnTo>
                    <a:pt x="1480562" y="1153708"/>
                  </a:lnTo>
                  <a:lnTo>
                    <a:pt x="1489841" y="1145829"/>
                  </a:lnTo>
                  <a:lnTo>
                    <a:pt x="1490593" y="1139442"/>
                  </a:lnTo>
                  <a:lnTo>
                    <a:pt x="1487059" y="1134778"/>
                  </a:lnTo>
                  <a:lnTo>
                    <a:pt x="1483382" y="1130448"/>
                  </a:lnTo>
                  <a:close/>
                </a:path>
                <a:path w="20092670" h="6081395">
                  <a:moveTo>
                    <a:pt x="7437131" y="3666569"/>
                  </a:moveTo>
                  <a:lnTo>
                    <a:pt x="7430838" y="3664673"/>
                  </a:lnTo>
                  <a:lnTo>
                    <a:pt x="7425648" y="3667589"/>
                  </a:lnTo>
                  <a:lnTo>
                    <a:pt x="7420793" y="3670648"/>
                  </a:lnTo>
                  <a:lnTo>
                    <a:pt x="7418897" y="3676941"/>
                  </a:lnTo>
                  <a:lnTo>
                    <a:pt x="7421813" y="3682131"/>
                  </a:lnTo>
                  <a:lnTo>
                    <a:pt x="7424012" y="3686225"/>
                  </a:lnTo>
                  <a:lnTo>
                    <a:pt x="7425730" y="3687748"/>
                  </a:lnTo>
                  <a:lnTo>
                    <a:pt x="7431405" y="3690168"/>
                  </a:lnTo>
                  <a:lnTo>
                    <a:pt x="7434645" y="3689972"/>
                  </a:lnTo>
                  <a:lnTo>
                    <a:pt x="7437788" y="3688155"/>
                  </a:lnTo>
                  <a:lnTo>
                    <a:pt x="7442643" y="3685098"/>
                  </a:lnTo>
                  <a:lnTo>
                    <a:pt x="7444539" y="3678804"/>
                  </a:lnTo>
                  <a:lnTo>
                    <a:pt x="7441623" y="3673615"/>
                  </a:lnTo>
                  <a:lnTo>
                    <a:pt x="7440190" y="3671425"/>
                  </a:lnTo>
                  <a:lnTo>
                    <a:pt x="7437131" y="3666569"/>
                  </a:lnTo>
                  <a:close/>
                </a:path>
                <a:path w="20092670" h="6081395">
                  <a:moveTo>
                    <a:pt x="12534562" y="5807032"/>
                  </a:moveTo>
                  <a:lnTo>
                    <a:pt x="12528798" y="5808519"/>
                  </a:lnTo>
                  <a:lnTo>
                    <a:pt x="12526560" y="5809143"/>
                  </a:lnTo>
                  <a:lnTo>
                    <a:pt x="12520797" y="5810629"/>
                  </a:lnTo>
                  <a:lnTo>
                    <a:pt x="12517566" y="5816353"/>
                  </a:lnTo>
                  <a:lnTo>
                    <a:pt x="12519053" y="5822117"/>
                  </a:lnTo>
                  <a:lnTo>
                    <a:pt x="12520059" y="5825308"/>
                  </a:lnTo>
                  <a:lnTo>
                    <a:pt x="12522159" y="5827783"/>
                  </a:lnTo>
                  <a:lnTo>
                    <a:pt x="12527167" y="5829919"/>
                  </a:lnTo>
                  <a:lnTo>
                    <a:pt x="12529789" y="5830249"/>
                  </a:lnTo>
                  <a:lnTo>
                    <a:pt x="12534267" y="5829001"/>
                  </a:lnTo>
                  <a:lnTo>
                    <a:pt x="12540030" y="5827515"/>
                  </a:lnTo>
                  <a:lnTo>
                    <a:pt x="12543261" y="5821790"/>
                  </a:lnTo>
                  <a:lnTo>
                    <a:pt x="12540287" y="5810262"/>
                  </a:lnTo>
                  <a:lnTo>
                    <a:pt x="12534562" y="5807032"/>
                  </a:lnTo>
                  <a:close/>
                </a:path>
                <a:path w="20092670" h="6081395">
                  <a:moveTo>
                    <a:pt x="7393924" y="3592110"/>
                  </a:moveTo>
                  <a:lnTo>
                    <a:pt x="7387632" y="3590214"/>
                  </a:lnTo>
                  <a:lnTo>
                    <a:pt x="7377253" y="3596046"/>
                  </a:lnTo>
                  <a:lnTo>
                    <a:pt x="7375357" y="3602339"/>
                  </a:lnTo>
                  <a:lnTo>
                    <a:pt x="7378273" y="3607529"/>
                  </a:lnTo>
                  <a:lnTo>
                    <a:pt x="7381139" y="3611908"/>
                  </a:lnTo>
                  <a:lnTo>
                    <a:pt x="7382857" y="3613430"/>
                  </a:lnTo>
                  <a:lnTo>
                    <a:pt x="7387864" y="3615566"/>
                  </a:lnTo>
                  <a:lnTo>
                    <a:pt x="7391105" y="3615370"/>
                  </a:lnTo>
                  <a:lnTo>
                    <a:pt x="7394247" y="3613554"/>
                  </a:lnTo>
                  <a:lnTo>
                    <a:pt x="7399103" y="3610495"/>
                  </a:lnTo>
                  <a:lnTo>
                    <a:pt x="7400999" y="3604202"/>
                  </a:lnTo>
                  <a:lnTo>
                    <a:pt x="7398083" y="3599013"/>
                  </a:lnTo>
                  <a:lnTo>
                    <a:pt x="7396983" y="3596965"/>
                  </a:lnTo>
                  <a:lnTo>
                    <a:pt x="7393924" y="3592110"/>
                  </a:lnTo>
                  <a:close/>
                </a:path>
                <a:path w="20092670" h="6081395">
                  <a:moveTo>
                    <a:pt x="1550723" y="1077102"/>
                  </a:moveTo>
                  <a:lnTo>
                    <a:pt x="1544336" y="1076351"/>
                  </a:lnTo>
                  <a:lnTo>
                    <a:pt x="1539672" y="1079885"/>
                  </a:lnTo>
                  <a:lnTo>
                    <a:pt x="1537816" y="1081461"/>
                  </a:lnTo>
                  <a:lnTo>
                    <a:pt x="1533152" y="1084996"/>
                  </a:lnTo>
                  <a:lnTo>
                    <a:pt x="1532400" y="1091383"/>
                  </a:lnTo>
                  <a:lnTo>
                    <a:pt x="1535935" y="1096047"/>
                  </a:lnTo>
                  <a:lnTo>
                    <a:pt x="1536843" y="1097618"/>
                  </a:lnTo>
                  <a:lnTo>
                    <a:pt x="1540039" y="1099375"/>
                  </a:lnTo>
                  <a:lnTo>
                    <a:pt x="1539563" y="1099567"/>
                  </a:lnTo>
                  <a:lnTo>
                    <a:pt x="1543235" y="1101133"/>
                  </a:lnTo>
                  <a:lnTo>
                    <a:pt x="1547285" y="1100888"/>
                  </a:lnTo>
                  <a:lnTo>
                    <a:pt x="1552234" y="1096686"/>
                  </a:lnTo>
                  <a:lnTo>
                    <a:pt x="1557041" y="1092818"/>
                  </a:lnTo>
                  <a:lnTo>
                    <a:pt x="1557792" y="1086431"/>
                  </a:lnTo>
                  <a:lnTo>
                    <a:pt x="1550723" y="1077102"/>
                  </a:lnTo>
                  <a:close/>
                </a:path>
                <a:path w="20092670" h="6081395">
                  <a:moveTo>
                    <a:pt x="12616729" y="5783685"/>
                  </a:moveTo>
                  <a:lnTo>
                    <a:pt x="12610964" y="5785171"/>
                  </a:lnTo>
                  <a:lnTo>
                    <a:pt x="12608725" y="5785794"/>
                  </a:lnTo>
                  <a:lnTo>
                    <a:pt x="12603295" y="5787425"/>
                  </a:lnTo>
                  <a:lnTo>
                    <a:pt x="12599924" y="5793482"/>
                  </a:lnTo>
                  <a:lnTo>
                    <a:pt x="12601552" y="5798913"/>
                  </a:lnTo>
                  <a:lnTo>
                    <a:pt x="12602559" y="5802103"/>
                  </a:lnTo>
                  <a:lnTo>
                    <a:pt x="12604993" y="5804720"/>
                  </a:lnTo>
                  <a:lnTo>
                    <a:pt x="12607663" y="5805859"/>
                  </a:lnTo>
                  <a:lnTo>
                    <a:pt x="12607806" y="5805525"/>
                  </a:lnTo>
                  <a:lnTo>
                    <a:pt x="12609809" y="5806380"/>
                  </a:lnTo>
                  <a:lnTo>
                    <a:pt x="12612431" y="5806710"/>
                  </a:lnTo>
                  <a:lnTo>
                    <a:pt x="12616908" y="5805463"/>
                  </a:lnTo>
                  <a:lnTo>
                    <a:pt x="12622338" y="5803832"/>
                  </a:lnTo>
                  <a:lnTo>
                    <a:pt x="12625568" y="5798109"/>
                  </a:lnTo>
                  <a:lnTo>
                    <a:pt x="12624082" y="5792345"/>
                  </a:lnTo>
                  <a:lnTo>
                    <a:pt x="12622453" y="5786916"/>
                  </a:lnTo>
                  <a:lnTo>
                    <a:pt x="12616729" y="5783685"/>
                  </a:lnTo>
                  <a:close/>
                </a:path>
                <a:path w="20092670" h="6081395">
                  <a:moveTo>
                    <a:pt x="7352004" y="3517410"/>
                  </a:moveTo>
                  <a:lnTo>
                    <a:pt x="7345711" y="3515514"/>
                  </a:lnTo>
                  <a:lnTo>
                    <a:pt x="7335332" y="3521345"/>
                  </a:lnTo>
                  <a:lnTo>
                    <a:pt x="7333437" y="3527639"/>
                  </a:lnTo>
                  <a:lnTo>
                    <a:pt x="7336353" y="3532829"/>
                  </a:lnTo>
                  <a:lnTo>
                    <a:pt x="7337451" y="3534877"/>
                  </a:lnTo>
                  <a:lnTo>
                    <a:pt x="7338885" y="3537066"/>
                  </a:lnTo>
                  <a:lnTo>
                    <a:pt x="7340603" y="3538588"/>
                  </a:lnTo>
                  <a:lnTo>
                    <a:pt x="7345945" y="3540866"/>
                  </a:lnTo>
                  <a:lnTo>
                    <a:pt x="7349185" y="3540670"/>
                  </a:lnTo>
                  <a:lnTo>
                    <a:pt x="7352185" y="3539188"/>
                  </a:lnTo>
                  <a:lnTo>
                    <a:pt x="7357374" y="3536273"/>
                  </a:lnTo>
                  <a:lnTo>
                    <a:pt x="7359269" y="3529979"/>
                  </a:lnTo>
                  <a:lnTo>
                    <a:pt x="7356354" y="3524789"/>
                  </a:lnTo>
                  <a:lnTo>
                    <a:pt x="7354920" y="3522600"/>
                  </a:lnTo>
                  <a:lnTo>
                    <a:pt x="7352004" y="3517410"/>
                  </a:lnTo>
                  <a:close/>
                </a:path>
                <a:path w="20092670" h="6081395">
                  <a:moveTo>
                    <a:pt x="12699178" y="5759670"/>
                  </a:moveTo>
                  <a:lnTo>
                    <a:pt x="12693748" y="5761299"/>
                  </a:lnTo>
                  <a:lnTo>
                    <a:pt x="12691510" y="5761923"/>
                  </a:lnTo>
                  <a:lnTo>
                    <a:pt x="12686080" y="5763553"/>
                  </a:lnTo>
                  <a:lnTo>
                    <a:pt x="12682707" y="5769610"/>
                  </a:lnTo>
                  <a:lnTo>
                    <a:pt x="12684336" y="5775040"/>
                  </a:lnTo>
                  <a:lnTo>
                    <a:pt x="12685009" y="5778088"/>
                  </a:lnTo>
                  <a:lnTo>
                    <a:pt x="12687443" y="5780705"/>
                  </a:lnTo>
                  <a:lnTo>
                    <a:pt x="12692451" y="5782842"/>
                  </a:lnTo>
                  <a:lnTo>
                    <a:pt x="12695215" y="5782837"/>
                  </a:lnTo>
                  <a:lnTo>
                    <a:pt x="12699691" y="5781590"/>
                  </a:lnTo>
                  <a:lnTo>
                    <a:pt x="12705122" y="5779961"/>
                  </a:lnTo>
                  <a:lnTo>
                    <a:pt x="12708495" y="5773904"/>
                  </a:lnTo>
                  <a:lnTo>
                    <a:pt x="12705236" y="5763043"/>
                  </a:lnTo>
                  <a:lnTo>
                    <a:pt x="12699178" y="5759670"/>
                  </a:lnTo>
                  <a:close/>
                </a:path>
                <a:path w="20092670" h="6081395">
                  <a:moveTo>
                    <a:pt x="1618924" y="1024519"/>
                  </a:moveTo>
                  <a:lnTo>
                    <a:pt x="1612203" y="1023625"/>
                  </a:lnTo>
                  <a:lnTo>
                    <a:pt x="1607539" y="1027159"/>
                  </a:lnTo>
                  <a:lnTo>
                    <a:pt x="1605683" y="1028735"/>
                  </a:lnTo>
                  <a:lnTo>
                    <a:pt x="1601019" y="1032269"/>
                  </a:lnTo>
                  <a:lnTo>
                    <a:pt x="1600124" y="1038990"/>
                  </a:lnTo>
                  <a:lnTo>
                    <a:pt x="1603659" y="1043654"/>
                  </a:lnTo>
                  <a:lnTo>
                    <a:pt x="1604567" y="1045225"/>
                  </a:lnTo>
                  <a:lnTo>
                    <a:pt x="1607764" y="1046983"/>
                  </a:lnTo>
                  <a:lnTo>
                    <a:pt x="1611435" y="1048549"/>
                  </a:lnTo>
                  <a:lnTo>
                    <a:pt x="1615628" y="1047970"/>
                  </a:lnTo>
                  <a:lnTo>
                    <a:pt x="1618579" y="1045678"/>
                  </a:lnTo>
                  <a:lnTo>
                    <a:pt x="1620435" y="1044102"/>
                  </a:lnTo>
                  <a:lnTo>
                    <a:pt x="1625099" y="1040568"/>
                  </a:lnTo>
                  <a:lnTo>
                    <a:pt x="1625993" y="1033847"/>
                  </a:lnTo>
                  <a:lnTo>
                    <a:pt x="1618924" y="1024519"/>
                  </a:lnTo>
                  <a:close/>
                </a:path>
                <a:path w="20092670" h="6081395">
                  <a:moveTo>
                    <a:pt x="7310227" y="3442377"/>
                  </a:moveTo>
                  <a:lnTo>
                    <a:pt x="7303933" y="3440480"/>
                  </a:lnTo>
                  <a:lnTo>
                    <a:pt x="7293555" y="3446312"/>
                  </a:lnTo>
                  <a:lnTo>
                    <a:pt x="7291659" y="3452606"/>
                  </a:lnTo>
                  <a:lnTo>
                    <a:pt x="7294575" y="3457795"/>
                  </a:lnTo>
                  <a:lnTo>
                    <a:pt x="7296774" y="3461890"/>
                  </a:lnTo>
                  <a:lnTo>
                    <a:pt x="7298826" y="3463555"/>
                  </a:lnTo>
                  <a:lnTo>
                    <a:pt x="7303833" y="3465691"/>
                  </a:lnTo>
                  <a:lnTo>
                    <a:pt x="7307074" y="3465495"/>
                  </a:lnTo>
                  <a:lnTo>
                    <a:pt x="7310073" y="3464012"/>
                  </a:lnTo>
                  <a:lnTo>
                    <a:pt x="7315263" y="3461096"/>
                  </a:lnTo>
                  <a:lnTo>
                    <a:pt x="7317159" y="3454803"/>
                  </a:lnTo>
                  <a:lnTo>
                    <a:pt x="7314243" y="3449614"/>
                  </a:lnTo>
                  <a:lnTo>
                    <a:pt x="7313143" y="3447566"/>
                  </a:lnTo>
                  <a:lnTo>
                    <a:pt x="7310227" y="3442377"/>
                  </a:lnTo>
                  <a:close/>
                </a:path>
                <a:path w="20092670" h="6081395">
                  <a:moveTo>
                    <a:pt x="12781628" y="5735655"/>
                  </a:moveTo>
                  <a:lnTo>
                    <a:pt x="12776198" y="5737284"/>
                  </a:lnTo>
                  <a:lnTo>
                    <a:pt x="12773960" y="5737908"/>
                  </a:lnTo>
                  <a:lnTo>
                    <a:pt x="12768196" y="5739394"/>
                  </a:lnTo>
                  <a:lnTo>
                    <a:pt x="12765157" y="5745595"/>
                  </a:lnTo>
                  <a:lnTo>
                    <a:pt x="12766786" y="5751024"/>
                  </a:lnTo>
                  <a:lnTo>
                    <a:pt x="12767458" y="5754074"/>
                  </a:lnTo>
                  <a:lnTo>
                    <a:pt x="12769893" y="5756691"/>
                  </a:lnTo>
                  <a:lnTo>
                    <a:pt x="12774900" y="5758827"/>
                  </a:lnTo>
                  <a:lnTo>
                    <a:pt x="12777522" y="5759156"/>
                  </a:lnTo>
                  <a:lnTo>
                    <a:pt x="12779904" y="5758198"/>
                  </a:lnTo>
                  <a:lnTo>
                    <a:pt x="12782143" y="5757575"/>
                  </a:lnTo>
                  <a:lnTo>
                    <a:pt x="12787906" y="5756088"/>
                  </a:lnTo>
                  <a:lnTo>
                    <a:pt x="12790946" y="5749888"/>
                  </a:lnTo>
                  <a:lnTo>
                    <a:pt x="12789315" y="5744458"/>
                  </a:lnTo>
                  <a:lnTo>
                    <a:pt x="12787829" y="5738695"/>
                  </a:lnTo>
                  <a:lnTo>
                    <a:pt x="12781628" y="5735655"/>
                  </a:lnTo>
                  <a:close/>
                </a:path>
                <a:path w="20092670" h="6081395">
                  <a:moveTo>
                    <a:pt x="7269401" y="3366959"/>
                  </a:moveTo>
                  <a:lnTo>
                    <a:pt x="7263108" y="3365064"/>
                  </a:lnTo>
                  <a:lnTo>
                    <a:pt x="7252729" y="3370895"/>
                  </a:lnTo>
                  <a:lnTo>
                    <a:pt x="7250834" y="3377190"/>
                  </a:lnTo>
                  <a:lnTo>
                    <a:pt x="7253750" y="3382379"/>
                  </a:lnTo>
                  <a:lnTo>
                    <a:pt x="7255948" y="3386473"/>
                  </a:lnTo>
                  <a:lnTo>
                    <a:pt x="7258001" y="3388138"/>
                  </a:lnTo>
                  <a:lnTo>
                    <a:pt x="7263009" y="3390274"/>
                  </a:lnTo>
                  <a:lnTo>
                    <a:pt x="7266248" y="3390078"/>
                  </a:lnTo>
                  <a:lnTo>
                    <a:pt x="7269248" y="3388596"/>
                  </a:lnTo>
                  <a:lnTo>
                    <a:pt x="7274437" y="3385680"/>
                  </a:lnTo>
                  <a:lnTo>
                    <a:pt x="7276333" y="3379387"/>
                  </a:lnTo>
                  <a:lnTo>
                    <a:pt x="7273417" y="3374196"/>
                  </a:lnTo>
                  <a:lnTo>
                    <a:pt x="7272318" y="3372149"/>
                  </a:lnTo>
                  <a:lnTo>
                    <a:pt x="7269401" y="3366959"/>
                  </a:lnTo>
                  <a:close/>
                </a:path>
                <a:path w="20092670" h="6081395">
                  <a:moveTo>
                    <a:pt x="1687174" y="972745"/>
                  </a:moveTo>
                  <a:lnTo>
                    <a:pt x="1680453" y="971851"/>
                  </a:lnTo>
                  <a:lnTo>
                    <a:pt x="1675789" y="975385"/>
                  </a:lnTo>
                  <a:lnTo>
                    <a:pt x="1673933" y="976960"/>
                  </a:lnTo>
                  <a:lnTo>
                    <a:pt x="1669269" y="980496"/>
                  </a:lnTo>
                  <a:lnTo>
                    <a:pt x="1668375" y="987216"/>
                  </a:lnTo>
                  <a:lnTo>
                    <a:pt x="1671909" y="991880"/>
                  </a:lnTo>
                  <a:lnTo>
                    <a:pt x="1673151" y="993594"/>
                  </a:lnTo>
                  <a:lnTo>
                    <a:pt x="1676347" y="995352"/>
                  </a:lnTo>
                  <a:lnTo>
                    <a:pt x="1679685" y="996776"/>
                  </a:lnTo>
                  <a:lnTo>
                    <a:pt x="1683878" y="996196"/>
                  </a:lnTo>
                  <a:lnTo>
                    <a:pt x="1686828" y="993904"/>
                  </a:lnTo>
                  <a:lnTo>
                    <a:pt x="1688684" y="992328"/>
                  </a:lnTo>
                  <a:lnTo>
                    <a:pt x="1693348" y="988794"/>
                  </a:lnTo>
                  <a:lnTo>
                    <a:pt x="1694242" y="982073"/>
                  </a:lnTo>
                  <a:lnTo>
                    <a:pt x="1687174" y="972745"/>
                  </a:lnTo>
                  <a:close/>
                </a:path>
                <a:path w="20092670" h="6081395">
                  <a:moveTo>
                    <a:pt x="12863554" y="5711021"/>
                  </a:moveTo>
                  <a:lnTo>
                    <a:pt x="12858124" y="5712651"/>
                  </a:lnTo>
                  <a:lnTo>
                    <a:pt x="12855885" y="5713273"/>
                  </a:lnTo>
                  <a:lnTo>
                    <a:pt x="12850121" y="5714761"/>
                  </a:lnTo>
                  <a:lnTo>
                    <a:pt x="12847081" y="5720961"/>
                  </a:lnTo>
                  <a:lnTo>
                    <a:pt x="12849525" y="5729106"/>
                  </a:lnTo>
                  <a:lnTo>
                    <a:pt x="12851961" y="5731724"/>
                  </a:lnTo>
                  <a:lnTo>
                    <a:pt x="12854631" y="5732863"/>
                  </a:lnTo>
                  <a:lnTo>
                    <a:pt x="12854489" y="5733195"/>
                  </a:lnTo>
                  <a:lnTo>
                    <a:pt x="12856826" y="5734192"/>
                  </a:lnTo>
                  <a:lnTo>
                    <a:pt x="12859446" y="5734522"/>
                  </a:lnTo>
                  <a:lnTo>
                    <a:pt x="12861828" y="5733565"/>
                  </a:lnTo>
                  <a:lnTo>
                    <a:pt x="12864067" y="5732941"/>
                  </a:lnTo>
                  <a:lnTo>
                    <a:pt x="12869832" y="5731455"/>
                  </a:lnTo>
                  <a:lnTo>
                    <a:pt x="12872870" y="5725254"/>
                  </a:lnTo>
                  <a:lnTo>
                    <a:pt x="12871241" y="5719824"/>
                  </a:lnTo>
                  <a:lnTo>
                    <a:pt x="12869753" y="5714060"/>
                  </a:lnTo>
                  <a:lnTo>
                    <a:pt x="12863554" y="5711021"/>
                  </a:lnTo>
                  <a:close/>
                </a:path>
                <a:path w="20092670" h="6081395">
                  <a:moveTo>
                    <a:pt x="7228910" y="3291686"/>
                  </a:moveTo>
                  <a:lnTo>
                    <a:pt x="7222617" y="3289789"/>
                  </a:lnTo>
                  <a:lnTo>
                    <a:pt x="7217569" y="3292372"/>
                  </a:lnTo>
                  <a:lnTo>
                    <a:pt x="7212380" y="3295288"/>
                  </a:lnTo>
                  <a:lnTo>
                    <a:pt x="7210523" y="3300414"/>
                  </a:lnTo>
                  <a:lnTo>
                    <a:pt x="7210151" y="3301439"/>
                  </a:lnTo>
                  <a:lnTo>
                    <a:pt x="7213066" y="3306629"/>
                  </a:lnTo>
                  <a:lnTo>
                    <a:pt x="7215265" y="3310723"/>
                  </a:lnTo>
                  <a:lnTo>
                    <a:pt x="7217318" y="3312388"/>
                  </a:lnTo>
                  <a:lnTo>
                    <a:pt x="7219321" y="3313242"/>
                  </a:lnTo>
                  <a:lnTo>
                    <a:pt x="7219178" y="3313576"/>
                  </a:lnTo>
                  <a:lnTo>
                    <a:pt x="7222183" y="3314858"/>
                  </a:lnTo>
                  <a:lnTo>
                    <a:pt x="7235842" y="3304112"/>
                  </a:lnTo>
                  <a:lnTo>
                    <a:pt x="7232926" y="3298923"/>
                  </a:lnTo>
                  <a:lnTo>
                    <a:pt x="7231826" y="3296875"/>
                  </a:lnTo>
                  <a:lnTo>
                    <a:pt x="7228910" y="3291686"/>
                  </a:lnTo>
                  <a:close/>
                </a:path>
                <a:path w="20092670" h="6081395">
                  <a:moveTo>
                    <a:pt x="1756616" y="921875"/>
                  </a:moveTo>
                  <a:lnTo>
                    <a:pt x="1750038" y="920647"/>
                  </a:lnTo>
                  <a:lnTo>
                    <a:pt x="1745373" y="924181"/>
                  </a:lnTo>
                  <a:lnTo>
                    <a:pt x="1743184" y="925614"/>
                  </a:lnTo>
                  <a:lnTo>
                    <a:pt x="1738520" y="929149"/>
                  </a:lnTo>
                  <a:lnTo>
                    <a:pt x="1737291" y="935728"/>
                  </a:lnTo>
                  <a:lnTo>
                    <a:pt x="1740826" y="940391"/>
                  </a:lnTo>
                  <a:lnTo>
                    <a:pt x="1742068" y="942105"/>
                  </a:lnTo>
                  <a:lnTo>
                    <a:pt x="1743595" y="943151"/>
                  </a:lnTo>
                  <a:lnTo>
                    <a:pt x="1748602" y="945287"/>
                  </a:lnTo>
                  <a:lnTo>
                    <a:pt x="1752653" y="945041"/>
                  </a:lnTo>
                  <a:lnTo>
                    <a:pt x="1755603" y="942750"/>
                  </a:lnTo>
                  <a:lnTo>
                    <a:pt x="1757793" y="941316"/>
                  </a:lnTo>
                  <a:lnTo>
                    <a:pt x="1762457" y="937781"/>
                  </a:lnTo>
                  <a:lnTo>
                    <a:pt x="1763685" y="931203"/>
                  </a:lnTo>
                  <a:lnTo>
                    <a:pt x="1756616" y="921875"/>
                  </a:lnTo>
                  <a:close/>
                </a:path>
                <a:path w="20092670" h="6081395">
                  <a:moveTo>
                    <a:pt x="12945430" y="5685577"/>
                  </a:moveTo>
                  <a:lnTo>
                    <a:pt x="12940000" y="5687208"/>
                  </a:lnTo>
                  <a:lnTo>
                    <a:pt x="12937762" y="5687830"/>
                  </a:lnTo>
                  <a:lnTo>
                    <a:pt x="12932331" y="5689460"/>
                  </a:lnTo>
                  <a:lnTo>
                    <a:pt x="12929290" y="5695660"/>
                  </a:lnTo>
                  <a:lnTo>
                    <a:pt x="12930921" y="5701090"/>
                  </a:lnTo>
                  <a:lnTo>
                    <a:pt x="12931927" y="5704282"/>
                  </a:lnTo>
                  <a:lnTo>
                    <a:pt x="12934170" y="5706422"/>
                  </a:lnTo>
                  <a:lnTo>
                    <a:pt x="12936841" y="5707562"/>
                  </a:lnTo>
                  <a:lnTo>
                    <a:pt x="12936699" y="5707896"/>
                  </a:lnTo>
                  <a:lnTo>
                    <a:pt x="12939035" y="5708892"/>
                  </a:lnTo>
                  <a:lnTo>
                    <a:pt x="12941657" y="5709220"/>
                  </a:lnTo>
                  <a:lnTo>
                    <a:pt x="12946420" y="5707307"/>
                  </a:lnTo>
                  <a:lnTo>
                    <a:pt x="12951849" y="5705678"/>
                  </a:lnTo>
                  <a:lnTo>
                    <a:pt x="12954889" y="5699477"/>
                  </a:lnTo>
                  <a:lnTo>
                    <a:pt x="12951630" y="5688617"/>
                  </a:lnTo>
                  <a:lnTo>
                    <a:pt x="12945430" y="5685577"/>
                  </a:lnTo>
                  <a:close/>
                </a:path>
                <a:path w="20092670" h="6081395">
                  <a:moveTo>
                    <a:pt x="7188846" y="3215411"/>
                  </a:moveTo>
                  <a:lnTo>
                    <a:pt x="7182553" y="3213514"/>
                  </a:lnTo>
                  <a:lnTo>
                    <a:pt x="7177506" y="3216096"/>
                  </a:lnTo>
                  <a:lnTo>
                    <a:pt x="7172316" y="3219012"/>
                  </a:lnTo>
                  <a:lnTo>
                    <a:pt x="7170736" y="3224257"/>
                  </a:lnTo>
                  <a:lnTo>
                    <a:pt x="7170420" y="3225306"/>
                  </a:lnTo>
                  <a:lnTo>
                    <a:pt x="7173003" y="3230353"/>
                  </a:lnTo>
                  <a:lnTo>
                    <a:pt x="7174102" y="3232400"/>
                  </a:lnTo>
                  <a:lnTo>
                    <a:pt x="7175059" y="3234782"/>
                  </a:lnTo>
                  <a:lnTo>
                    <a:pt x="7177111" y="3236447"/>
                  </a:lnTo>
                  <a:lnTo>
                    <a:pt x="7182119" y="3238583"/>
                  </a:lnTo>
                  <a:lnTo>
                    <a:pt x="7185359" y="3238386"/>
                  </a:lnTo>
                  <a:lnTo>
                    <a:pt x="7188358" y="3236903"/>
                  </a:lnTo>
                  <a:lnTo>
                    <a:pt x="7193548" y="3233988"/>
                  </a:lnTo>
                  <a:lnTo>
                    <a:pt x="7195128" y="3228743"/>
                  </a:lnTo>
                  <a:lnTo>
                    <a:pt x="7195444" y="3227694"/>
                  </a:lnTo>
                  <a:lnTo>
                    <a:pt x="7192863" y="3222647"/>
                  </a:lnTo>
                  <a:lnTo>
                    <a:pt x="7191762" y="3220600"/>
                  </a:lnTo>
                  <a:lnTo>
                    <a:pt x="7188846" y="3215411"/>
                  </a:lnTo>
                  <a:close/>
                </a:path>
                <a:path w="20092670" h="6081395">
                  <a:moveTo>
                    <a:pt x="13027115" y="5659658"/>
                  </a:moveTo>
                  <a:lnTo>
                    <a:pt x="13021685" y="5661288"/>
                  </a:lnTo>
                  <a:lnTo>
                    <a:pt x="13019444" y="5661911"/>
                  </a:lnTo>
                  <a:lnTo>
                    <a:pt x="13014015" y="5663540"/>
                  </a:lnTo>
                  <a:lnTo>
                    <a:pt x="13010975" y="5669740"/>
                  </a:lnTo>
                  <a:lnTo>
                    <a:pt x="13012606" y="5675170"/>
                  </a:lnTo>
                  <a:lnTo>
                    <a:pt x="13013611" y="5678362"/>
                  </a:lnTo>
                  <a:lnTo>
                    <a:pt x="13015855" y="5680502"/>
                  </a:lnTo>
                  <a:lnTo>
                    <a:pt x="13018525" y="5681641"/>
                  </a:lnTo>
                  <a:lnTo>
                    <a:pt x="13018383" y="5681974"/>
                  </a:lnTo>
                  <a:lnTo>
                    <a:pt x="13020720" y="5682971"/>
                  </a:lnTo>
                  <a:lnTo>
                    <a:pt x="13023342" y="5683301"/>
                  </a:lnTo>
                  <a:lnTo>
                    <a:pt x="13028104" y="5681387"/>
                  </a:lnTo>
                  <a:lnTo>
                    <a:pt x="13033533" y="5679758"/>
                  </a:lnTo>
                  <a:lnTo>
                    <a:pt x="13036574" y="5673556"/>
                  </a:lnTo>
                  <a:lnTo>
                    <a:pt x="13033315" y="5662697"/>
                  </a:lnTo>
                  <a:lnTo>
                    <a:pt x="13027115" y="5659658"/>
                  </a:lnTo>
                  <a:close/>
                </a:path>
                <a:path w="20092670" h="6081395">
                  <a:moveTo>
                    <a:pt x="1826250" y="871481"/>
                  </a:moveTo>
                  <a:lnTo>
                    <a:pt x="1819671" y="870253"/>
                  </a:lnTo>
                  <a:lnTo>
                    <a:pt x="1815007" y="873787"/>
                  </a:lnTo>
                  <a:lnTo>
                    <a:pt x="1812818" y="875220"/>
                  </a:lnTo>
                  <a:lnTo>
                    <a:pt x="1808153" y="878755"/>
                  </a:lnTo>
                  <a:lnTo>
                    <a:pt x="1806926" y="885333"/>
                  </a:lnTo>
                  <a:lnTo>
                    <a:pt x="1810460" y="889997"/>
                  </a:lnTo>
                  <a:lnTo>
                    <a:pt x="1811702" y="891711"/>
                  </a:lnTo>
                  <a:lnTo>
                    <a:pt x="1813229" y="892757"/>
                  </a:lnTo>
                  <a:lnTo>
                    <a:pt x="1818236" y="894893"/>
                  </a:lnTo>
                  <a:lnTo>
                    <a:pt x="1822287" y="894647"/>
                  </a:lnTo>
                  <a:lnTo>
                    <a:pt x="1825238" y="892354"/>
                  </a:lnTo>
                  <a:lnTo>
                    <a:pt x="1827427" y="890922"/>
                  </a:lnTo>
                  <a:lnTo>
                    <a:pt x="1832091" y="887388"/>
                  </a:lnTo>
                  <a:lnTo>
                    <a:pt x="1833319" y="880809"/>
                  </a:lnTo>
                  <a:lnTo>
                    <a:pt x="1826250" y="871481"/>
                  </a:lnTo>
                  <a:close/>
                </a:path>
                <a:path w="20092670" h="6081395">
                  <a:moveTo>
                    <a:pt x="7149116" y="3139277"/>
                  </a:moveTo>
                  <a:lnTo>
                    <a:pt x="7142488" y="3137239"/>
                  </a:lnTo>
                  <a:lnTo>
                    <a:pt x="7132395" y="3142402"/>
                  </a:lnTo>
                  <a:lnTo>
                    <a:pt x="7130571" y="3148333"/>
                  </a:lnTo>
                  <a:lnTo>
                    <a:pt x="7130356" y="3149031"/>
                  </a:lnTo>
                  <a:lnTo>
                    <a:pt x="7132938" y="3154078"/>
                  </a:lnTo>
                  <a:lnTo>
                    <a:pt x="7134038" y="3156124"/>
                  </a:lnTo>
                  <a:lnTo>
                    <a:pt x="7135328" y="3158648"/>
                  </a:lnTo>
                  <a:lnTo>
                    <a:pt x="7137047" y="3160170"/>
                  </a:lnTo>
                  <a:lnTo>
                    <a:pt x="7142054" y="3162306"/>
                  </a:lnTo>
                  <a:lnTo>
                    <a:pt x="7145294" y="3162110"/>
                  </a:lnTo>
                  <a:lnTo>
                    <a:pt x="7148294" y="3160628"/>
                  </a:lnTo>
                  <a:lnTo>
                    <a:pt x="7153341" y="3158046"/>
                  </a:lnTo>
                  <a:lnTo>
                    <a:pt x="7155164" y="3152115"/>
                  </a:lnTo>
                  <a:lnTo>
                    <a:pt x="7155379" y="3151419"/>
                  </a:lnTo>
                  <a:lnTo>
                    <a:pt x="7152797" y="3146371"/>
                  </a:lnTo>
                  <a:lnTo>
                    <a:pt x="7151698" y="3144325"/>
                  </a:lnTo>
                  <a:lnTo>
                    <a:pt x="7149116" y="3139277"/>
                  </a:lnTo>
                  <a:close/>
                </a:path>
                <a:path w="20092670" h="6081395">
                  <a:moveTo>
                    <a:pt x="13109226" y="5632736"/>
                  </a:moveTo>
                  <a:lnTo>
                    <a:pt x="13103654" y="5634699"/>
                  </a:lnTo>
                  <a:lnTo>
                    <a:pt x="13101272" y="5635656"/>
                  </a:lnTo>
                  <a:lnTo>
                    <a:pt x="13095700" y="5637620"/>
                  </a:lnTo>
                  <a:lnTo>
                    <a:pt x="13092469" y="5643345"/>
                  </a:lnTo>
                  <a:lnTo>
                    <a:pt x="13094433" y="5648917"/>
                  </a:lnTo>
                  <a:lnTo>
                    <a:pt x="13095438" y="5652108"/>
                  </a:lnTo>
                  <a:lnTo>
                    <a:pt x="13097683" y="5654248"/>
                  </a:lnTo>
                  <a:lnTo>
                    <a:pt x="13100353" y="5655387"/>
                  </a:lnTo>
                  <a:lnTo>
                    <a:pt x="13100495" y="5655054"/>
                  </a:lnTo>
                  <a:lnTo>
                    <a:pt x="13102832" y="5656051"/>
                  </a:lnTo>
                  <a:lnTo>
                    <a:pt x="13105120" y="5656238"/>
                  </a:lnTo>
                  <a:lnTo>
                    <a:pt x="13107835" y="5655423"/>
                  </a:lnTo>
                  <a:lnTo>
                    <a:pt x="13110074" y="5654799"/>
                  </a:lnTo>
                  <a:lnTo>
                    <a:pt x="13115503" y="5653170"/>
                  </a:lnTo>
                  <a:lnTo>
                    <a:pt x="13118699" y="5647431"/>
                  </a:lnTo>
                  <a:lnTo>
                    <a:pt x="13118877" y="5647112"/>
                  </a:lnTo>
                  <a:lnTo>
                    <a:pt x="13116913" y="5641539"/>
                  </a:lnTo>
                  <a:lnTo>
                    <a:pt x="13115284" y="5636109"/>
                  </a:lnTo>
                  <a:lnTo>
                    <a:pt x="13109226" y="5632736"/>
                  </a:lnTo>
                  <a:close/>
                </a:path>
                <a:path w="20092670" h="6081395">
                  <a:moveTo>
                    <a:pt x="7110004" y="3062619"/>
                  </a:moveTo>
                  <a:lnTo>
                    <a:pt x="7103376" y="3060581"/>
                  </a:lnTo>
                  <a:lnTo>
                    <a:pt x="7093282" y="3065744"/>
                  </a:lnTo>
                  <a:lnTo>
                    <a:pt x="7091459" y="3071674"/>
                  </a:lnTo>
                  <a:lnTo>
                    <a:pt x="7091245" y="3072372"/>
                  </a:lnTo>
                  <a:lnTo>
                    <a:pt x="7093826" y="3077419"/>
                  </a:lnTo>
                  <a:lnTo>
                    <a:pt x="7094926" y="3079466"/>
                  </a:lnTo>
                  <a:lnTo>
                    <a:pt x="7096216" y="3081989"/>
                  </a:lnTo>
                  <a:lnTo>
                    <a:pt x="7097935" y="3083512"/>
                  </a:lnTo>
                  <a:lnTo>
                    <a:pt x="7100272" y="3084509"/>
                  </a:lnTo>
                  <a:lnTo>
                    <a:pt x="7100414" y="3084175"/>
                  </a:lnTo>
                  <a:lnTo>
                    <a:pt x="7103085" y="3085314"/>
                  </a:lnTo>
                  <a:lnTo>
                    <a:pt x="7116268" y="3074761"/>
                  </a:lnTo>
                  <a:lnTo>
                    <a:pt x="7113686" y="3069713"/>
                  </a:lnTo>
                  <a:lnTo>
                    <a:pt x="7112586" y="3067665"/>
                  </a:lnTo>
                  <a:lnTo>
                    <a:pt x="7110004" y="3062619"/>
                  </a:lnTo>
                  <a:close/>
                </a:path>
                <a:path w="20092670" h="6081395">
                  <a:moveTo>
                    <a:pt x="1897077" y="821990"/>
                  </a:moveTo>
                  <a:lnTo>
                    <a:pt x="1890833" y="820904"/>
                  </a:lnTo>
                  <a:lnTo>
                    <a:pt x="1885835" y="824296"/>
                  </a:lnTo>
                  <a:lnTo>
                    <a:pt x="1883645" y="825729"/>
                  </a:lnTo>
                  <a:lnTo>
                    <a:pt x="1878647" y="829121"/>
                  </a:lnTo>
                  <a:lnTo>
                    <a:pt x="1877561" y="835366"/>
                  </a:lnTo>
                  <a:lnTo>
                    <a:pt x="1880953" y="840364"/>
                  </a:lnTo>
                  <a:lnTo>
                    <a:pt x="1881861" y="841936"/>
                  </a:lnTo>
                  <a:lnTo>
                    <a:pt x="1883722" y="843124"/>
                  </a:lnTo>
                  <a:lnTo>
                    <a:pt x="1885391" y="843836"/>
                  </a:lnTo>
                  <a:lnTo>
                    <a:pt x="1885248" y="844170"/>
                  </a:lnTo>
                  <a:lnTo>
                    <a:pt x="1888587" y="845594"/>
                  </a:lnTo>
                  <a:lnTo>
                    <a:pt x="1892303" y="845206"/>
                  </a:lnTo>
                  <a:lnTo>
                    <a:pt x="1897778" y="841622"/>
                  </a:lnTo>
                  <a:lnTo>
                    <a:pt x="1902776" y="838230"/>
                  </a:lnTo>
                  <a:lnTo>
                    <a:pt x="1903861" y="831985"/>
                  </a:lnTo>
                  <a:lnTo>
                    <a:pt x="1897077" y="821990"/>
                  </a:lnTo>
                  <a:close/>
                </a:path>
                <a:path w="20092670" h="6081395">
                  <a:moveTo>
                    <a:pt x="13191053" y="5606482"/>
                  </a:moveTo>
                  <a:lnTo>
                    <a:pt x="13185480" y="5608446"/>
                  </a:lnTo>
                  <a:lnTo>
                    <a:pt x="13183100" y="5609403"/>
                  </a:lnTo>
                  <a:lnTo>
                    <a:pt x="13177527" y="5611367"/>
                  </a:lnTo>
                  <a:lnTo>
                    <a:pt x="13174476" y="5616773"/>
                  </a:lnTo>
                  <a:lnTo>
                    <a:pt x="13174296" y="5617091"/>
                  </a:lnTo>
                  <a:lnTo>
                    <a:pt x="13176260" y="5622663"/>
                  </a:lnTo>
                  <a:lnTo>
                    <a:pt x="13177266" y="5625854"/>
                  </a:lnTo>
                  <a:lnTo>
                    <a:pt x="13179510" y="5627995"/>
                  </a:lnTo>
                  <a:lnTo>
                    <a:pt x="13184518" y="5630131"/>
                  </a:lnTo>
                  <a:lnTo>
                    <a:pt x="13186805" y="5630317"/>
                  </a:lnTo>
                  <a:lnTo>
                    <a:pt x="13189520" y="5629503"/>
                  </a:lnTo>
                  <a:lnTo>
                    <a:pt x="13191900" y="5628545"/>
                  </a:lnTo>
                  <a:lnTo>
                    <a:pt x="13197473" y="5626583"/>
                  </a:lnTo>
                  <a:lnTo>
                    <a:pt x="13200524" y="5621177"/>
                  </a:lnTo>
                  <a:lnTo>
                    <a:pt x="13200704" y="5620859"/>
                  </a:lnTo>
                  <a:lnTo>
                    <a:pt x="13196777" y="5609713"/>
                  </a:lnTo>
                  <a:lnTo>
                    <a:pt x="13191053" y="5606482"/>
                  </a:lnTo>
                  <a:close/>
                </a:path>
                <a:path w="20092670" h="6081395">
                  <a:moveTo>
                    <a:pt x="7071560" y="2986245"/>
                  </a:moveTo>
                  <a:lnTo>
                    <a:pt x="7064933" y="2984208"/>
                  </a:lnTo>
                  <a:lnTo>
                    <a:pt x="7059886" y="2986789"/>
                  </a:lnTo>
                  <a:lnTo>
                    <a:pt x="7054505" y="2989228"/>
                  </a:lnTo>
                  <a:lnTo>
                    <a:pt x="7052574" y="2995508"/>
                  </a:lnTo>
                  <a:lnTo>
                    <a:pt x="7052467" y="2995856"/>
                  </a:lnTo>
                  <a:lnTo>
                    <a:pt x="7055049" y="3000902"/>
                  </a:lnTo>
                  <a:lnTo>
                    <a:pt x="7056148" y="3002950"/>
                  </a:lnTo>
                  <a:lnTo>
                    <a:pt x="7057438" y="3005474"/>
                  </a:lnTo>
                  <a:lnTo>
                    <a:pt x="7059157" y="3006996"/>
                  </a:lnTo>
                  <a:lnTo>
                    <a:pt x="7064164" y="3009132"/>
                  </a:lnTo>
                  <a:lnTo>
                    <a:pt x="7067262" y="3009269"/>
                  </a:lnTo>
                  <a:lnTo>
                    <a:pt x="7070262" y="3007788"/>
                  </a:lnTo>
                  <a:lnTo>
                    <a:pt x="7075642" y="3005348"/>
                  </a:lnTo>
                  <a:lnTo>
                    <a:pt x="7077574" y="2999069"/>
                  </a:lnTo>
                  <a:lnTo>
                    <a:pt x="7077681" y="2998720"/>
                  </a:lnTo>
                  <a:lnTo>
                    <a:pt x="7075099" y="2993673"/>
                  </a:lnTo>
                  <a:lnTo>
                    <a:pt x="7074000" y="2991626"/>
                  </a:lnTo>
                  <a:lnTo>
                    <a:pt x="7071560" y="2986245"/>
                  </a:lnTo>
                  <a:close/>
                </a:path>
                <a:path w="20092670" h="6081395">
                  <a:moveTo>
                    <a:pt x="1967953" y="773309"/>
                  </a:moveTo>
                  <a:lnTo>
                    <a:pt x="1961517" y="771747"/>
                  </a:lnTo>
                  <a:lnTo>
                    <a:pt x="1956519" y="775139"/>
                  </a:lnTo>
                  <a:lnTo>
                    <a:pt x="1954329" y="776573"/>
                  </a:lnTo>
                  <a:lnTo>
                    <a:pt x="1949807" y="779773"/>
                  </a:lnTo>
                  <a:lnTo>
                    <a:pt x="1948246" y="786209"/>
                  </a:lnTo>
                  <a:lnTo>
                    <a:pt x="1951638" y="791207"/>
                  </a:lnTo>
                  <a:lnTo>
                    <a:pt x="1952737" y="793254"/>
                  </a:lnTo>
                  <a:lnTo>
                    <a:pt x="1954598" y="794443"/>
                  </a:lnTo>
                  <a:lnTo>
                    <a:pt x="1956267" y="795155"/>
                  </a:lnTo>
                  <a:lnTo>
                    <a:pt x="1956409" y="794821"/>
                  </a:lnTo>
                  <a:lnTo>
                    <a:pt x="1959414" y="796102"/>
                  </a:lnTo>
                  <a:lnTo>
                    <a:pt x="1962988" y="796048"/>
                  </a:lnTo>
                  <a:lnTo>
                    <a:pt x="1968462" y="792465"/>
                  </a:lnTo>
                  <a:lnTo>
                    <a:pt x="1972984" y="789265"/>
                  </a:lnTo>
                  <a:lnTo>
                    <a:pt x="1974545" y="782829"/>
                  </a:lnTo>
                  <a:lnTo>
                    <a:pt x="1971153" y="777831"/>
                  </a:lnTo>
                  <a:lnTo>
                    <a:pt x="1967953" y="773309"/>
                  </a:lnTo>
                  <a:close/>
                </a:path>
                <a:path w="20092670" h="6081395">
                  <a:moveTo>
                    <a:pt x="13272830" y="5579419"/>
                  </a:moveTo>
                  <a:lnTo>
                    <a:pt x="13267258" y="5581382"/>
                  </a:lnTo>
                  <a:lnTo>
                    <a:pt x="13264878" y="5582340"/>
                  </a:lnTo>
                  <a:lnTo>
                    <a:pt x="13259305" y="5584303"/>
                  </a:lnTo>
                  <a:lnTo>
                    <a:pt x="13256434" y="5589391"/>
                  </a:lnTo>
                  <a:lnTo>
                    <a:pt x="13256075" y="5590027"/>
                  </a:lnTo>
                  <a:lnTo>
                    <a:pt x="13258038" y="5595599"/>
                  </a:lnTo>
                  <a:lnTo>
                    <a:pt x="13259044" y="5598791"/>
                  </a:lnTo>
                  <a:lnTo>
                    <a:pt x="13261287" y="5600932"/>
                  </a:lnTo>
                  <a:lnTo>
                    <a:pt x="13263958" y="5602071"/>
                  </a:lnTo>
                  <a:lnTo>
                    <a:pt x="13264433" y="5601879"/>
                  </a:lnTo>
                  <a:lnTo>
                    <a:pt x="13266771" y="5602876"/>
                  </a:lnTo>
                  <a:lnTo>
                    <a:pt x="13269058" y="5603062"/>
                  </a:lnTo>
                  <a:lnTo>
                    <a:pt x="13271773" y="5602247"/>
                  </a:lnTo>
                  <a:lnTo>
                    <a:pt x="13274155" y="5601290"/>
                  </a:lnTo>
                  <a:lnTo>
                    <a:pt x="13279728" y="5599328"/>
                  </a:lnTo>
                  <a:lnTo>
                    <a:pt x="13282302" y="5594113"/>
                  </a:lnTo>
                  <a:lnTo>
                    <a:pt x="13282624" y="5593461"/>
                  </a:lnTo>
                  <a:lnTo>
                    <a:pt x="13278696" y="5582317"/>
                  </a:lnTo>
                  <a:lnTo>
                    <a:pt x="13272830" y="5579419"/>
                  </a:lnTo>
                  <a:close/>
                </a:path>
                <a:path w="20092670" h="6081395">
                  <a:moveTo>
                    <a:pt x="7033877" y="2909012"/>
                  </a:moveTo>
                  <a:lnTo>
                    <a:pt x="7027249" y="2906975"/>
                  </a:lnTo>
                  <a:lnTo>
                    <a:pt x="7022202" y="2909556"/>
                  </a:lnTo>
                  <a:lnTo>
                    <a:pt x="7016821" y="2911997"/>
                  </a:lnTo>
                  <a:lnTo>
                    <a:pt x="7014783" y="2918623"/>
                  </a:lnTo>
                  <a:lnTo>
                    <a:pt x="7017365" y="2923671"/>
                  </a:lnTo>
                  <a:lnTo>
                    <a:pt x="7018323" y="2926051"/>
                  </a:lnTo>
                  <a:lnTo>
                    <a:pt x="7019614" y="2928575"/>
                  </a:lnTo>
                  <a:lnTo>
                    <a:pt x="7021332" y="2930097"/>
                  </a:lnTo>
                  <a:lnTo>
                    <a:pt x="7026339" y="2932233"/>
                  </a:lnTo>
                  <a:lnTo>
                    <a:pt x="7029437" y="2932371"/>
                  </a:lnTo>
                  <a:lnTo>
                    <a:pt x="7032437" y="2930889"/>
                  </a:lnTo>
                  <a:lnTo>
                    <a:pt x="7037818" y="2928449"/>
                  </a:lnTo>
                  <a:lnTo>
                    <a:pt x="7039856" y="2921823"/>
                  </a:lnTo>
                  <a:lnTo>
                    <a:pt x="7037274" y="2916775"/>
                  </a:lnTo>
                  <a:lnTo>
                    <a:pt x="7036317" y="2914393"/>
                  </a:lnTo>
                  <a:lnTo>
                    <a:pt x="7033877" y="2909012"/>
                  </a:lnTo>
                  <a:close/>
                </a:path>
                <a:path w="20092670" h="6081395">
                  <a:moveTo>
                    <a:pt x="13353941" y="5552070"/>
                  </a:moveTo>
                  <a:lnTo>
                    <a:pt x="13348369" y="5554034"/>
                  </a:lnTo>
                  <a:lnTo>
                    <a:pt x="13345987" y="5554991"/>
                  </a:lnTo>
                  <a:lnTo>
                    <a:pt x="13340415" y="5556954"/>
                  </a:lnTo>
                  <a:lnTo>
                    <a:pt x="13337840" y="5562169"/>
                  </a:lnTo>
                  <a:lnTo>
                    <a:pt x="13337518" y="5562821"/>
                  </a:lnTo>
                  <a:lnTo>
                    <a:pt x="13339481" y="5568393"/>
                  </a:lnTo>
                  <a:lnTo>
                    <a:pt x="13340488" y="5571584"/>
                  </a:lnTo>
                  <a:lnTo>
                    <a:pt x="13342732" y="5573726"/>
                  </a:lnTo>
                  <a:lnTo>
                    <a:pt x="13345402" y="5574864"/>
                  </a:lnTo>
                  <a:lnTo>
                    <a:pt x="13345544" y="5574531"/>
                  </a:lnTo>
                  <a:lnTo>
                    <a:pt x="13347881" y="5575528"/>
                  </a:lnTo>
                  <a:lnTo>
                    <a:pt x="13350168" y="5575714"/>
                  </a:lnTo>
                  <a:lnTo>
                    <a:pt x="13352884" y="5574899"/>
                  </a:lnTo>
                  <a:lnTo>
                    <a:pt x="13355264" y="5573942"/>
                  </a:lnTo>
                  <a:lnTo>
                    <a:pt x="13360837" y="5571979"/>
                  </a:lnTo>
                  <a:lnTo>
                    <a:pt x="13363412" y="5566764"/>
                  </a:lnTo>
                  <a:lnTo>
                    <a:pt x="13363734" y="5566112"/>
                  </a:lnTo>
                  <a:lnTo>
                    <a:pt x="13359808" y="5554967"/>
                  </a:lnTo>
                  <a:lnTo>
                    <a:pt x="13353941" y="5552070"/>
                  </a:lnTo>
                  <a:close/>
                </a:path>
                <a:path w="20092670" h="6081395">
                  <a:moveTo>
                    <a:pt x="2039688" y="725389"/>
                  </a:moveTo>
                  <a:lnTo>
                    <a:pt x="2033110" y="724161"/>
                  </a:lnTo>
                  <a:lnTo>
                    <a:pt x="2028254" y="727220"/>
                  </a:lnTo>
                  <a:lnTo>
                    <a:pt x="2026064" y="728653"/>
                  </a:lnTo>
                  <a:lnTo>
                    <a:pt x="2021209" y="731712"/>
                  </a:lnTo>
                  <a:lnTo>
                    <a:pt x="2030672" y="748375"/>
                  </a:lnTo>
                  <a:lnTo>
                    <a:pt x="2034389" y="747987"/>
                  </a:lnTo>
                  <a:lnTo>
                    <a:pt x="2037531" y="746171"/>
                  </a:lnTo>
                  <a:lnTo>
                    <a:pt x="2039721" y="744738"/>
                  </a:lnTo>
                  <a:lnTo>
                    <a:pt x="2044576" y="741680"/>
                  </a:lnTo>
                  <a:lnTo>
                    <a:pt x="2045804" y="735101"/>
                  </a:lnTo>
                  <a:lnTo>
                    <a:pt x="2039688" y="725389"/>
                  </a:lnTo>
                  <a:close/>
                </a:path>
                <a:path w="20092670" h="6081395">
                  <a:moveTo>
                    <a:pt x="6995576" y="2832305"/>
                  </a:moveTo>
                  <a:lnTo>
                    <a:pt x="6989424" y="2830076"/>
                  </a:lnTo>
                  <a:lnTo>
                    <a:pt x="6984043" y="2832515"/>
                  </a:lnTo>
                  <a:lnTo>
                    <a:pt x="6978996" y="2835097"/>
                  </a:lnTo>
                  <a:lnTo>
                    <a:pt x="6976767" y="2841248"/>
                  </a:lnTo>
                  <a:lnTo>
                    <a:pt x="6979206" y="2846628"/>
                  </a:lnTo>
                  <a:lnTo>
                    <a:pt x="6981120" y="2851391"/>
                  </a:lnTo>
                  <a:lnTo>
                    <a:pt x="6983172" y="2853056"/>
                  </a:lnTo>
                  <a:lnTo>
                    <a:pt x="6985509" y="2854053"/>
                  </a:lnTo>
                  <a:lnTo>
                    <a:pt x="6985651" y="2853719"/>
                  </a:lnTo>
                  <a:lnTo>
                    <a:pt x="6988322" y="2854858"/>
                  </a:lnTo>
                  <a:lnTo>
                    <a:pt x="6991420" y="2854995"/>
                  </a:lnTo>
                  <a:lnTo>
                    <a:pt x="6994420" y="2853513"/>
                  </a:lnTo>
                  <a:lnTo>
                    <a:pt x="6999467" y="2850931"/>
                  </a:lnTo>
                  <a:lnTo>
                    <a:pt x="7001696" y="2844780"/>
                  </a:lnTo>
                  <a:lnTo>
                    <a:pt x="6999256" y="2839399"/>
                  </a:lnTo>
                  <a:lnTo>
                    <a:pt x="6998157" y="2837352"/>
                  </a:lnTo>
                  <a:lnTo>
                    <a:pt x="6995576" y="2832305"/>
                  </a:lnTo>
                  <a:close/>
                </a:path>
                <a:path w="20092670" h="6081395">
                  <a:moveTo>
                    <a:pt x="13435527" y="5524531"/>
                  </a:moveTo>
                  <a:lnTo>
                    <a:pt x="13429955" y="5526495"/>
                  </a:lnTo>
                  <a:lnTo>
                    <a:pt x="13427574" y="5527451"/>
                  </a:lnTo>
                  <a:lnTo>
                    <a:pt x="13422002" y="5529414"/>
                  </a:lnTo>
                  <a:lnTo>
                    <a:pt x="13419426" y="5534628"/>
                  </a:lnTo>
                  <a:lnTo>
                    <a:pt x="13419104" y="5535280"/>
                  </a:lnTo>
                  <a:lnTo>
                    <a:pt x="13421068" y="5540853"/>
                  </a:lnTo>
                  <a:lnTo>
                    <a:pt x="13422073" y="5544044"/>
                  </a:lnTo>
                  <a:lnTo>
                    <a:pt x="13424317" y="5546185"/>
                  </a:lnTo>
                  <a:lnTo>
                    <a:pt x="13426987" y="5547324"/>
                  </a:lnTo>
                  <a:lnTo>
                    <a:pt x="13427130" y="5546990"/>
                  </a:lnTo>
                  <a:lnTo>
                    <a:pt x="13429467" y="5547987"/>
                  </a:lnTo>
                  <a:lnTo>
                    <a:pt x="13431755" y="5548174"/>
                  </a:lnTo>
                  <a:lnTo>
                    <a:pt x="13434470" y="5547358"/>
                  </a:lnTo>
                  <a:lnTo>
                    <a:pt x="13436852" y="5546403"/>
                  </a:lnTo>
                  <a:lnTo>
                    <a:pt x="13442424" y="5544439"/>
                  </a:lnTo>
                  <a:lnTo>
                    <a:pt x="13444999" y="5539224"/>
                  </a:lnTo>
                  <a:lnTo>
                    <a:pt x="13445321" y="5538572"/>
                  </a:lnTo>
                  <a:lnTo>
                    <a:pt x="13441394" y="5527428"/>
                  </a:lnTo>
                  <a:lnTo>
                    <a:pt x="13435527" y="5524531"/>
                  </a:lnTo>
                  <a:close/>
                </a:path>
                <a:path w="20092670" h="6081395">
                  <a:moveTo>
                    <a:pt x="6958369" y="2754881"/>
                  </a:moveTo>
                  <a:lnTo>
                    <a:pt x="6952217" y="2752652"/>
                  </a:lnTo>
                  <a:lnTo>
                    <a:pt x="6946837" y="2755091"/>
                  </a:lnTo>
                  <a:lnTo>
                    <a:pt x="6941790" y="2757673"/>
                  </a:lnTo>
                  <a:lnTo>
                    <a:pt x="6939560" y="2763824"/>
                  </a:lnTo>
                  <a:lnTo>
                    <a:pt x="6941999" y="2769205"/>
                  </a:lnTo>
                  <a:lnTo>
                    <a:pt x="6943913" y="2773967"/>
                  </a:lnTo>
                  <a:lnTo>
                    <a:pt x="6945966" y="2775632"/>
                  </a:lnTo>
                  <a:lnTo>
                    <a:pt x="6950973" y="2777768"/>
                  </a:lnTo>
                  <a:lnTo>
                    <a:pt x="6954071" y="2777905"/>
                  </a:lnTo>
                  <a:lnTo>
                    <a:pt x="6957070" y="2776423"/>
                  </a:lnTo>
                  <a:lnTo>
                    <a:pt x="6962117" y="2773841"/>
                  </a:lnTo>
                  <a:lnTo>
                    <a:pt x="6964347" y="2767689"/>
                  </a:lnTo>
                  <a:lnTo>
                    <a:pt x="6961907" y="2762309"/>
                  </a:lnTo>
                  <a:lnTo>
                    <a:pt x="6960951" y="2759928"/>
                  </a:lnTo>
                  <a:lnTo>
                    <a:pt x="6958369" y="2754881"/>
                  </a:lnTo>
                  <a:close/>
                </a:path>
                <a:path w="20092670" h="6081395">
                  <a:moveTo>
                    <a:pt x="2111806" y="678422"/>
                  </a:moveTo>
                  <a:lnTo>
                    <a:pt x="2105227" y="677194"/>
                  </a:lnTo>
                  <a:lnTo>
                    <a:pt x="2100372" y="680252"/>
                  </a:lnTo>
                  <a:lnTo>
                    <a:pt x="2098183" y="681685"/>
                  </a:lnTo>
                  <a:lnTo>
                    <a:pt x="2093327" y="684744"/>
                  </a:lnTo>
                  <a:lnTo>
                    <a:pt x="2102790" y="701407"/>
                  </a:lnTo>
                  <a:lnTo>
                    <a:pt x="2106507" y="701019"/>
                  </a:lnTo>
                  <a:lnTo>
                    <a:pt x="2109649" y="699204"/>
                  </a:lnTo>
                  <a:lnTo>
                    <a:pt x="2111839" y="697771"/>
                  </a:lnTo>
                  <a:lnTo>
                    <a:pt x="2116695" y="694712"/>
                  </a:lnTo>
                  <a:lnTo>
                    <a:pt x="2117922" y="688133"/>
                  </a:lnTo>
                  <a:lnTo>
                    <a:pt x="2111806" y="678422"/>
                  </a:lnTo>
                  <a:close/>
                </a:path>
                <a:path w="20092670" h="6081395">
                  <a:moveTo>
                    <a:pt x="13516781" y="5496848"/>
                  </a:moveTo>
                  <a:lnTo>
                    <a:pt x="13511209" y="5498811"/>
                  </a:lnTo>
                  <a:lnTo>
                    <a:pt x="13508826" y="5499768"/>
                  </a:lnTo>
                  <a:lnTo>
                    <a:pt x="13503254" y="5501731"/>
                  </a:lnTo>
                  <a:lnTo>
                    <a:pt x="13500679" y="5506946"/>
                  </a:lnTo>
                  <a:lnTo>
                    <a:pt x="13500357" y="5507598"/>
                  </a:lnTo>
                  <a:lnTo>
                    <a:pt x="13502321" y="5513171"/>
                  </a:lnTo>
                  <a:lnTo>
                    <a:pt x="13503326" y="5516361"/>
                  </a:lnTo>
                  <a:lnTo>
                    <a:pt x="13505570" y="5518503"/>
                  </a:lnTo>
                  <a:lnTo>
                    <a:pt x="13508240" y="5519641"/>
                  </a:lnTo>
                  <a:lnTo>
                    <a:pt x="13508383" y="5519308"/>
                  </a:lnTo>
                  <a:lnTo>
                    <a:pt x="13510386" y="5520162"/>
                  </a:lnTo>
                  <a:lnTo>
                    <a:pt x="13513008" y="5520491"/>
                  </a:lnTo>
                  <a:lnTo>
                    <a:pt x="13515722" y="5519677"/>
                  </a:lnTo>
                  <a:lnTo>
                    <a:pt x="13518104" y="5518720"/>
                  </a:lnTo>
                  <a:lnTo>
                    <a:pt x="13523676" y="5516756"/>
                  </a:lnTo>
                  <a:lnTo>
                    <a:pt x="13526252" y="5511542"/>
                  </a:lnTo>
                  <a:lnTo>
                    <a:pt x="13526574" y="5510891"/>
                  </a:lnTo>
                  <a:lnTo>
                    <a:pt x="13522647" y="5499746"/>
                  </a:lnTo>
                  <a:lnTo>
                    <a:pt x="13516781" y="5496848"/>
                  </a:lnTo>
                  <a:close/>
                </a:path>
                <a:path w="20092670" h="6081395">
                  <a:moveTo>
                    <a:pt x="6921971" y="2677408"/>
                  </a:moveTo>
                  <a:lnTo>
                    <a:pt x="6915820" y="2675178"/>
                  </a:lnTo>
                  <a:lnTo>
                    <a:pt x="6905058" y="2680058"/>
                  </a:lnTo>
                  <a:lnTo>
                    <a:pt x="6902829" y="2686208"/>
                  </a:lnTo>
                  <a:lnTo>
                    <a:pt x="6905268" y="2691590"/>
                  </a:lnTo>
                  <a:lnTo>
                    <a:pt x="6907183" y="2696352"/>
                  </a:lnTo>
                  <a:lnTo>
                    <a:pt x="6909235" y="2698016"/>
                  </a:lnTo>
                  <a:lnTo>
                    <a:pt x="6911572" y="2699013"/>
                  </a:lnTo>
                  <a:lnTo>
                    <a:pt x="6911429" y="2699347"/>
                  </a:lnTo>
                  <a:lnTo>
                    <a:pt x="6914100" y="2700486"/>
                  </a:lnTo>
                  <a:lnTo>
                    <a:pt x="6917340" y="2700290"/>
                  </a:lnTo>
                  <a:lnTo>
                    <a:pt x="6920198" y="2699141"/>
                  </a:lnTo>
                  <a:lnTo>
                    <a:pt x="6925579" y="2696701"/>
                  </a:lnTo>
                  <a:lnTo>
                    <a:pt x="6927807" y="2690550"/>
                  </a:lnTo>
                  <a:lnTo>
                    <a:pt x="6925368" y="2685170"/>
                  </a:lnTo>
                  <a:lnTo>
                    <a:pt x="6924411" y="2682788"/>
                  </a:lnTo>
                  <a:lnTo>
                    <a:pt x="6921971" y="2677408"/>
                  </a:lnTo>
                  <a:close/>
                </a:path>
                <a:path w="20092670" h="6081395">
                  <a:moveTo>
                    <a:pt x="2184498" y="632884"/>
                  </a:moveTo>
                  <a:lnTo>
                    <a:pt x="2178062" y="631322"/>
                  </a:lnTo>
                  <a:lnTo>
                    <a:pt x="2173207" y="634380"/>
                  </a:lnTo>
                  <a:lnTo>
                    <a:pt x="2171017" y="635813"/>
                  </a:lnTo>
                  <a:lnTo>
                    <a:pt x="2166161" y="638871"/>
                  </a:lnTo>
                  <a:lnTo>
                    <a:pt x="2175625" y="655534"/>
                  </a:lnTo>
                  <a:lnTo>
                    <a:pt x="2179199" y="655482"/>
                  </a:lnTo>
                  <a:lnTo>
                    <a:pt x="2182341" y="653665"/>
                  </a:lnTo>
                  <a:lnTo>
                    <a:pt x="2184531" y="652231"/>
                  </a:lnTo>
                  <a:lnTo>
                    <a:pt x="2189387" y="649173"/>
                  </a:lnTo>
                  <a:lnTo>
                    <a:pt x="2190949" y="642737"/>
                  </a:lnTo>
                  <a:lnTo>
                    <a:pt x="2187890" y="637882"/>
                  </a:lnTo>
                  <a:lnTo>
                    <a:pt x="2184498" y="632884"/>
                  </a:lnTo>
                  <a:close/>
                </a:path>
                <a:path w="20092670" h="6081395">
                  <a:moveTo>
                    <a:pt x="13598366" y="5469308"/>
                  </a:moveTo>
                  <a:lnTo>
                    <a:pt x="13592794" y="5471272"/>
                  </a:lnTo>
                  <a:lnTo>
                    <a:pt x="13590414" y="5472230"/>
                  </a:lnTo>
                  <a:lnTo>
                    <a:pt x="13584841" y="5474192"/>
                  </a:lnTo>
                  <a:lnTo>
                    <a:pt x="13582265" y="5479407"/>
                  </a:lnTo>
                  <a:lnTo>
                    <a:pt x="13581944" y="5480059"/>
                  </a:lnTo>
                  <a:lnTo>
                    <a:pt x="13583907" y="5485631"/>
                  </a:lnTo>
                  <a:lnTo>
                    <a:pt x="13584913" y="5488821"/>
                  </a:lnTo>
                  <a:lnTo>
                    <a:pt x="13587156" y="5490962"/>
                  </a:lnTo>
                  <a:lnTo>
                    <a:pt x="13589827" y="5492101"/>
                  </a:lnTo>
                  <a:lnTo>
                    <a:pt x="13589970" y="5491768"/>
                  </a:lnTo>
                  <a:lnTo>
                    <a:pt x="13591973" y="5492622"/>
                  </a:lnTo>
                  <a:lnTo>
                    <a:pt x="13594594" y="5492951"/>
                  </a:lnTo>
                  <a:lnTo>
                    <a:pt x="13597309" y="5492137"/>
                  </a:lnTo>
                  <a:lnTo>
                    <a:pt x="13599691" y="5491180"/>
                  </a:lnTo>
                  <a:lnTo>
                    <a:pt x="13605262" y="5489217"/>
                  </a:lnTo>
                  <a:lnTo>
                    <a:pt x="13607838" y="5484002"/>
                  </a:lnTo>
                  <a:lnTo>
                    <a:pt x="13608160" y="5483349"/>
                  </a:lnTo>
                  <a:lnTo>
                    <a:pt x="13604233" y="5472205"/>
                  </a:lnTo>
                  <a:lnTo>
                    <a:pt x="13598366" y="5469308"/>
                  </a:lnTo>
                  <a:close/>
                </a:path>
                <a:path w="20092670" h="6081395">
                  <a:moveTo>
                    <a:pt x="6885717" y="2599600"/>
                  </a:moveTo>
                  <a:lnTo>
                    <a:pt x="6879565" y="2597371"/>
                  </a:lnTo>
                  <a:lnTo>
                    <a:pt x="6868804" y="2602251"/>
                  </a:lnTo>
                  <a:lnTo>
                    <a:pt x="6866575" y="2608401"/>
                  </a:lnTo>
                  <a:lnTo>
                    <a:pt x="6869014" y="2613783"/>
                  </a:lnTo>
                  <a:lnTo>
                    <a:pt x="6870929" y="2618544"/>
                  </a:lnTo>
                  <a:lnTo>
                    <a:pt x="6872980" y="2620210"/>
                  </a:lnTo>
                  <a:lnTo>
                    <a:pt x="6875317" y="2621207"/>
                  </a:lnTo>
                  <a:lnTo>
                    <a:pt x="6875175" y="2621540"/>
                  </a:lnTo>
                  <a:lnTo>
                    <a:pt x="6877845" y="2622679"/>
                  </a:lnTo>
                  <a:lnTo>
                    <a:pt x="6881085" y="2622483"/>
                  </a:lnTo>
                  <a:lnTo>
                    <a:pt x="6883943" y="2621335"/>
                  </a:lnTo>
                  <a:lnTo>
                    <a:pt x="6889323" y="2618895"/>
                  </a:lnTo>
                  <a:lnTo>
                    <a:pt x="6891553" y="2612744"/>
                  </a:lnTo>
                  <a:lnTo>
                    <a:pt x="6889114" y="2607362"/>
                  </a:lnTo>
                  <a:lnTo>
                    <a:pt x="6888157" y="2604981"/>
                  </a:lnTo>
                  <a:lnTo>
                    <a:pt x="6885717" y="2599600"/>
                  </a:lnTo>
                  <a:close/>
                </a:path>
                <a:path w="20092670" h="6081395">
                  <a:moveTo>
                    <a:pt x="2258334" y="587439"/>
                  </a:moveTo>
                  <a:lnTo>
                    <a:pt x="2251564" y="585735"/>
                  </a:lnTo>
                  <a:lnTo>
                    <a:pt x="2246708" y="588793"/>
                  </a:lnTo>
                  <a:lnTo>
                    <a:pt x="2244519" y="590227"/>
                  </a:lnTo>
                  <a:lnTo>
                    <a:pt x="2239663" y="593285"/>
                  </a:lnTo>
                  <a:lnTo>
                    <a:pt x="2237959" y="600055"/>
                  </a:lnTo>
                  <a:lnTo>
                    <a:pt x="2241017" y="604910"/>
                  </a:lnTo>
                  <a:lnTo>
                    <a:pt x="2242117" y="606957"/>
                  </a:lnTo>
                  <a:lnTo>
                    <a:pt x="2243835" y="608479"/>
                  </a:lnTo>
                  <a:lnTo>
                    <a:pt x="2245838" y="609334"/>
                  </a:lnTo>
                  <a:lnTo>
                    <a:pt x="2245980" y="609000"/>
                  </a:lnTo>
                  <a:lnTo>
                    <a:pt x="2248984" y="610281"/>
                  </a:lnTo>
                  <a:lnTo>
                    <a:pt x="2252559" y="610227"/>
                  </a:lnTo>
                  <a:lnTo>
                    <a:pt x="2255701" y="608412"/>
                  </a:lnTo>
                  <a:lnTo>
                    <a:pt x="2257890" y="606978"/>
                  </a:lnTo>
                  <a:lnTo>
                    <a:pt x="2262746" y="603919"/>
                  </a:lnTo>
                  <a:lnTo>
                    <a:pt x="2264450" y="597150"/>
                  </a:lnTo>
                  <a:lnTo>
                    <a:pt x="2258334" y="587439"/>
                  </a:lnTo>
                  <a:close/>
                </a:path>
                <a:path w="20092670" h="6081395">
                  <a:moveTo>
                    <a:pt x="13679427" y="5441150"/>
                  </a:moveTo>
                  <a:lnTo>
                    <a:pt x="13673856" y="5443113"/>
                  </a:lnTo>
                  <a:lnTo>
                    <a:pt x="13671475" y="5444069"/>
                  </a:lnTo>
                  <a:lnTo>
                    <a:pt x="13665902" y="5446034"/>
                  </a:lnTo>
                  <a:lnTo>
                    <a:pt x="13663327" y="5451248"/>
                  </a:lnTo>
                  <a:lnTo>
                    <a:pt x="13663005" y="5451900"/>
                  </a:lnTo>
                  <a:lnTo>
                    <a:pt x="13664968" y="5457472"/>
                  </a:lnTo>
                  <a:lnTo>
                    <a:pt x="13665975" y="5460664"/>
                  </a:lnTo>
                  <a:lnTo>
                    <a:pt x="13668217" y="5462804"/>
                  </a:lnTo>
                  <a:lnTo>
                    <a:pt x="13672892" y="5464798"/>
                  </a:lnTo>
                  <a:lnTo>
                    <a:pt x="13675655" y="5464793"/>
                  </a:lnTo>
                  <a:lnTo>
                    <a:pt x="13678371" y="5463978"/>
                  </a:lnTo>
                  <a:lnTo>
                    <a:pt x="13680752" y="5463021"/>
                  </a:lnTo>
                  <a:lnTo>
                    <a:pt x="13686324" y="5461058"/>
                  </a:lnTo>
                  <a:lnTo>
                    <a:pt x="13688899" y="5455843"/>
                  </a:lnTo>
                  <a:lnTo>
                    <a:pt x="13689221" y="5455191"/>
                  </a:lnTo>
                  <a:lnTo>
                    <a:pt x="13685294" y="5444046"/>
                  </a:lnTo>
                  <a:lnTo>
                    <a:pt x="13679427" y="5441150"/>
                  </a:lnTo>
                  <a:close/>
                </a:path>
                <a:path w="20092670" h="6081395">
                  <a:moveTo>
                    <a:pt x="6849748" y="2521126"/>
                  </a:moveTo>
                  <a:lnTo>
                    <a:pt x="6843597" y="2518896"/>
                  </a:lnTo>
                  <a:lnTo>
                    <a:pt x="6832835" y="2523776"/>
                  </a:lnTo>
                  <a:lnTo>
                    <a:pt x="6830605" y="2529927"/>
                  </a:lnTo>
                  <a:lnTo>
                    <a:pt x="6833044" y="2535307"/>
                  </a:lnTo>
                  <a:lnTo>
                    <a:pt x="6835151" y="2540547"/>
                  </a:lnTo>
                  <a:lnTo>
                    <a:pt x="6837202" y="2542211"/>
                  </a:lnTo>
                  <a:lnTo>
                    <a:pt x="6841875" y="2544205"/>
                  </a:lnTo>
                  <a:lnTo>
                    <a:pt x="6845115" y="2544008"/>
                  </a:lnTo>
                  <a:lnTo>
                    <a:pt x="6847973" y="2542860"/>
                  </a:lnTo>
                  <a:lnTo>
                    <a:pt x="6853354" y="2540420"/>
                  </a:lnTo>
                  <a:lnTo>
                    <a:pt x="6855584" y="2534269"/>
                  </a:lnTo>
                  <a:lnTo>
                    <a:pt x="6853144" y="2528889"/>
                  </a:lnTo>
                  <a:lnTo>
                    <a:pt x="6852188" y="2526507"/>
                  </a:lnTo>
                  <a:lnTo>
                    <a:pt x="6849748" y="2521126"/>
                  </a:lnTo>
                  <a:close/>
                </a:path>
                <a:path w="20092670" h="6081395">
                  <a:moveTo>
                    <a:pt x="2332602" y="543756"/>
                  </a:moveTo>
                  <a:lnTo>
                    <a:pt x="2326166" y="542195"/>
                  </a:lnTo>
                  <a:lnTo>
                    <a:pt x="2320976" y="545110"/>
                  </a:lnTo>
                  <a:lnTo>
                    <a:pt x="2318787" y="546543"/>
                  </a:lnTo>
                  <a:lnTo>
                    <a:pt x="2313597" y="549459"/>
                  </a:lnTo>
                  <a:lnTo>
                    <a:pt x="2312209" y="555180"/>
                  </a:lnTo>
                  <a:lnTo>
                    <a:pt x="2312036" y="555896"/>
                  </a:lnTo>
                  <a:lnTo>
                    <a:pt x="2314952" y="561085"/>
                  </a:lnTo>
                  <a:lnTo>
                    <a:pt x="2316051" y="563132"/>
                  </a:lnTo>
                  <a:lnTo>
                    <a:pt x="2317769" y="564654"/>
                  </a:lnTo>
                  <a:lnTo>
                    <a:pt x="2323110" y="566933"/>
                  </a:lnTo>
                  <a:lnTo>
                    <a:pt x="2326350" y="566736"/>
                  </a:lnTo>
                  <a:lnTo>
                    <a:pt x="2329492" y="564921"/>
                  </a:lnTo>
                  <a:lnTo>
                    <a:pt x="2331682" y="563487"/>
                  </a:lnTo>
                  <a:lnTo>
                    <a:pt x="2336872" y="560571"/>
                  </a:lnTo>
                  <a:lnTo>
                    <a:pt x="2338260" y="554849"/>
                  </a:lnTo>
                  <a:lnTo>
                    <a:pt x="2338434" y="554135"/>
                  </a:lnTo>
                  <a:lnTo>
                    <a:pt x="2332602" y="543756"/>
                  </a:lnTo>
                  <a:close/>
                </a:path>
                <a:path w="20092670" h="6081395">
                  <a:moveTo>
                    <a:pt x="13760680" y="5413468"/>
                  </a:moveTo>
                  <a:lnTo>
                    <a:pt x="13755109" y="5415431"/>
                  </a:lnTo>
                  <a:lnTo>
                    <a:pt x="13752727" y="5416388"/>
                  </a:lnTo>
                  <a:lnTo>
                    <a:pt x="13747154" y="5418351"/>
                  </a:lnTo>
                  <a:lnTo>
                    <a:pt x="13744580" y="5423566"/>
                  </a:lnTo>
                  <a:lnTo>
                    <a:pt x="13744258" y="5424218"/>
                  </a:lnTo>
                  <a:lnTo>
                    <a:pt x="13746221" y="5429790"/>
                  </a:lnTo>
                  <a:lnTo>
                    <a:pt x="13747370" y="5432647"/>
                  </a:lnTo>
                  <a:lnTo>
                    <a:pt x="13749613" y="5434788"/>
                  </a:lnTo>
                  <a:lnTo>
                    <a:pt x="13752284" y="5435928"/>
                  </a:lnTo>
                  <a:lnTo>
                    <a:pt x="13751806" y="5436119"/>
                  </a:lnTo>
                  <a:lnTo>
                    <a:pt x="13754144" y="5437116"/>
                  </a:lnTo>
                  <a:lnTo>
                    <a:pt x="13756908" y="5437111"/>
                  </a:lnTo>
                  <a:lnTo>
                    <a:pt x="13759624" y="5436296"/>
                  </a:lnTo>
                  <a:lnTo>
                    <a:pt x="13762004" y="5435339"/>
                  </a:lnTo>
                  <a:lnTo>
                    <a:pt x="13767576" y="5433375"/>
                  </a:lnTo>
                  <a:lnTo>
                    <a:pt x="13770152" y="5428161"/>
                  </a:lnTo>
                  <a:lnTo>
                    <a:pt x="13770474" y="5427509"/>
                  </a:lnTo>
                  <a:lnTo>
                    <a:pt x="13766547" y="5416364"/>
                  </a:lnTo>
                  <a:lnTo>
                    <a:pt x="13760680" y="5413468"/>
                  </a:lnTo>
                  <a:close/>
                </a:path>
                <a:path w="20092670" h="6081395">
                  <a:moveTo>
                    <a:pt x="6814112" y="2442794"/>
                  </a:moveTo>
                  <a:lnTo>
                    <a:pt x="6807960" y="2440565"/>
                  </a:lnTo>
                  <a:lnTo>
                    <a:pt x="6797199" y="2445443"/>
                  </a:lnTo>
                  <a:lnTo>
                    <a:pt x="6794969" y="2451594"/>
                  </a:lnTo>
                  <a:lnTo>
                    <a:pt x="6797409" y="2456975"/>
                  </a:lnTo>
                  <a:lnTo>
                    <a:pt x="6798366" y="2459357"/>
                  </a:lnTo>
                  <a:lnTo>
                    <a:pt x="6799658" y="2461881"/>
                  </a:lnTo>
                  <a:lnTo>
                    <a:pt x="6801567" y="2463879"/>
                  </a:lnTo>
                  <a:lnTo>
                    <a:pt x="6803903" y="2464876"/>
                  </a:lnTo>
                  <a:lnTo>
                    <a:pt x="6804046" y="2464542"/>
                  </a:lnTo>
                  <a:lnTo>
                    <a:pt x="6806382" y="2465538"/>
                  </a:lnTo>
                  <a:lnTo>
                    <a:pt x="6809480" y="2465676"/>
                  </a:lnTo>
                  <a:lnTo>
                    <a:pt x="6812338" y="2464527"/>
                  </a:lnTo>
                  <a:lnTo>
                    <a:pt x="6817718" y="2462088"/>
                  </a:lnTo>
                  <a:lnTo>
                    <a:pt x="6819948" y="2455936"/>
                  </a:lnTo>
                  <a:lnTo>
                    <a:pt x="6817508" y="2450556"/>
                  </a:lnTo>
                  <a:lnTo>
                    <a:pt x="6816552" y="2448175"/>
                  </a:lnTo>
                  <a:lnTo>
                    <a:pt x="6814112" y="2442794"/>
                  </a:lnTo>
                  <a:close/>
                </a:path>
                <a:path w="20092670" h="6081395">
                  <a:moveTo>
                    <a:pt x="13841742" y="5385309"/>
                  </a:moveTo>
                  <a:lnTo>
                    <a:pt x="13836170" y="5387272"/>
                  </a:lnTo>
                  <a:lnTo>
                    <a:pt x="13833787" y="5388229"/>
                  </a:lnTo>
                  <a:lnTo>
                    <a:pt x="13828216" y="5390192"/>
                  </a:lnTo>
                  <a:lnTo>
                    <a:pt x="13825640" y="5395408"/>
                  </a:lnTo>
                  <a:lnTo>
                    <a:pt x="13825319" y="5396058"/>
                  </a:lnTo>
                  <a:lnTo>
                    <a:pt x="13827283" y="5401631"/>
                  </a:lnTo>
                  <a:lnTo>
                    <a:pt x="13828097" y="5404346"/>
                  </a:lnTo>
                  <a:lnTo>
                    <a:pt x="13830340" y="5406487"/>
                  </a:lnTo>
                  <a:lnTo>
                    <a:pt x="13833010" y="5407626"/>
                  </a:lnTo>
                  <a:lnTo>
                    <a:pt x="13832868" y="5407960"/>
                  </a:lnTo>
                  <a:lnTo>
                    <a:pt x="13835205" y="5408957"/>
                  </a:lnTo>
                  <a:lnTo>
                    <a:pt x="13837970" y="5408952"/>
                  </a:lnTo>
                  <a:lnTo>
                    <a:pt x="13840684" y="5408137"/>
                  </a:lnTo>
                  <a:lnTo>
                    <a:pt x="13843065" y="5407180"/>
                  </a:lnTo>
                  <a:lnTo>
                    <a:pt x="13848637" y="5405217"/>
                  </a:lnTo>
                  <a:lnTo>
                    <a:pt x="13851214" y="5400002"/>
                  </a:lnTo>
                  <a:lnTo>
                    <a:pt x="13851536" y="5399350"/>
                  </a:lnTo>
                  <a:lnTo>
                    <a:pt x="13847609" y="5388206"/>
                  </a:lnTo>
                  <a:lnTo>
                    <a:pt x="13841742" y="5385309"/>
                  </a:lnTo>
                  <a:close/>
                </a:path>
                <a:path w="20092670" h="6081395">
                  <a:moveTo>
                    <a:pt x="2406825" y="502028"/>
                  </a:moveTo>
                  <a:lnTo>
                    <a:pt x="2400531" y="500132"/>
                  </a:lnTo>
                  <a:lnTo>
                    <a:pt x="2395342" y="503048"/>
                  </a:lnTo>
                  <a:lnTo>
                    <a:pt x="2393295" y="504148"/>
                  </a:lnTo>
                  <a:lnTo>
                    <a:pt x="2388106" y="507063"/>
                  </a:lnTo>
                  <a:lnTo>
                    <a:pt x="2386210" y="513357"/>
                  </a:lnTo>
                  <a:lnTo>
                    <a:pt x="2389126" y="518546"/>
                  </a:lnTo>
                  <a:lnTo>
                    <a:pt x="2390559" y="520736"/>
                  </a:lnTo>
                  <a:lnTo>
                    <a:pt x="2392277" y="522258"/>
                  </a:lnTo>
                  <a:lnTo>
                    <a:pt x="2394280" y="523112"/>
                  </a:lnTo>
                  <a:lnTo>
                    <a:pt x="2394138" y="523446"/>
                  </a:lnTo>
                  <a:lnTo>
                    <a:pt x="2397142" y="524728"/>
                  </a:lnTo>
                  <a:lnTo>
                    <a:pt x="2400383" y="524532"/>
                  </a:lnTo>
                  <a:lnTo>
                    <a:pt x="2403382" y="523050"/>
                  </a:lnTo>
                  <a:lnTo>
                    <a:pt x="2405572" y="521616"/>
                  </a:lnTo>
                  <a:lnTo>
                    <a:pt x="2410762" y="518699"/>
                  </a:lnTo>
                  <a:lnTo>
                    <a:pt x="2412657" y="512407"/>
                  </a:lnTo>
                  <a:lnTo>
                    <a:pt x="2406825" y="502028"/>
                  </a:lnTo>
                  <a:close/>
                </a:path>
                <a:path w="20092670" h="6081395">
                  <a:moveTo>
                    <a:pt x="6779144" y="2364746"/>
                  </a:moveTo>
                  <a:lnTo>
                    <a:pt x="6773135" y="2362183"/>
                  </a:lnTo>
                  <a:lnTo>
                    <a:pt x="6762372" y="2367062"/>
                  </a:lnTo>
                  <a:lnTo>
                    <a:pt x="6759810" y="2373070"/>
                  </a:lnTo>
                  <a:lnTo>
                    <a:pt x="6762250" y="2378452"/>
                  </a:lnTo>
                  <a:lnTo>
                    <a:pt x="6763206" y="2380833"/>
                  </a:lnTo>
                  <a:lnTo>
                    <a:pt x="6764500" y="2383359"/>
                  </a:lnTo>
                  <a:lnTo>
                    <a:pt x="6766407" y="2385355"/>
                  </a:lnTo>
                  <a:lnTo>
                    <a:pt x="6771415" y="2387491"/>
                  </a:lnTo>
                  <a:lnTo>
                    <a:pt x="6774178" y="2387487"/>
                  </a:lnTo>
                  <a:lnTo>
                    <a:pt x="6777036" y="2386338"/>
                  </a:lnTo>
                  <a:lnTo>
                    <a:pt x="6782416" y="2383897"/>
                  </a:lnTo>
                  <a:lnTo>
                    <a:pt x="6784979" y="2377890"/>
                  </a:lnTo>
                  <a:lnTo>
                    <a:pt x="6782540" y="2372508"/>
                  </a:lnTo>
                  <a:lnTo>
                    <a:pt x="6781584" y="2370127"/>
                  </a:lnTo>
                  <a:lnTo>
                    <a:pt x="6779144" y="2364746"/>
                  </a:lnTo>
                  <a:close/>
                </a:path>
                <a:path w="20092670" h="6081395">
                  <a:moveTo>
                    <a:pt x="13922421" y="5356198"/>
                  </a:moveTo>
                  <a:lnTo>
                    <a:pt x="13916849" y="5358161"/>
                  </a:lnTo>
                  <a:lnTo>
                    <a:pt x="13909229" y="5361225"/>
                  </a:lnTo>
                  <a:lnTo>
                    <a:pt x="13906815" y="5366113"/>
                  </a:lnTo>
                  <a:lnTo>
                    <a:pt x="13906332" y="5367091"/>
                  </a:lnTo>
                  <a:lnTo>
                    <a:pt x="13908295" y="5372663"/>
                  </a:lnTo>
                  <a:lnTo>
                    <a:pt x="13909110" y="5375378"/>
                  </a:lnTo>
                  <a:lnTo>
                    <a:pt x="13911352" y="5377517"/>
                  </a:lnTo>
                  <a:lnTo>
                    <a:pt x="13916359" y="5379653"/>
                  </a:lnTo>
                  <a:lnTo>
                    <a:pt x="13919123" y="5379650"/>
                  </a:lnTo>
                  <a:lnTo>
                    <a:pt x="13921839" y="5378835"/>
                  </a:lnTo>
                  <a:lnTo>
                    <a:pt x="13929458" y="5375772"/>
                  </a:lnTo>
                  <a:lnTo>
                    <a:pt x="13931872" y="5370884"/>
                  </a:lnTo>
                  <a:lnTo>
                    <a:pt x="13932355" y="5369906"/>
                  </a:lnTo>
                  <a:lnTo>
                    <a:pt x="13930392" y="5364334"/>
                  </a:lnTo>
                  <a:lnTo>
                    <a:pt x="13928286" y="5359094"/>
                  </a:lnTo>
                  <a:lnTo>
                    <a:pt x="13922421" y="5356198"/>
                  </a:lnTo>
                  <a:close/>
                </a:path>
                <a:path w="20092670" h="6081395">
                  <a:moveTo>
                    <a:pt x="6744652" y="2286507"/>
                  </a:moveTo>
                  <a:lnTo>
                    <a:pt x="6738643" y="2283944"/>
                  </a:lnTo>
                  <a:lnTo>
                    <a:pt x="6727881" y="2288823"/>
                  </a:lnTo>
                  <a:lnTo>
                    <a:pt x="6725318" y="2294832"/>
                  </a:lnTo>
                  <a:lnTo>
                    <a:pt x="6727758" y="2300213"/>
                  </a:lnTo>
                  <a:lnTo>
                    <a:pt x="6728714" y="2302594"/>
                  </a:lnTo>
                  <a:lnTo>
                    <a:pt x="6730005" y="2305118"/>
                  </a:lnTo>
                  <a:lnTo>
                    <a:pt x="6731915" y="2307115"/>
                  </a:lnTo>
                  <a:lnTo>
                    <a:pt x="6736923" y="2309252"/>
                  </a:lnTo>
                  <a:lnTo>
                    <a:pt x="6739686" y="2309248"/>
                  </a:lnTo>
                  <a:lnTo>
                    <a:pt x="6742544" y="2308099"/>
                  </a:lnTo>
                  <a:lnTo>
                    <a:pt x="6747924" y="2305659"/>
                  </a:lnTo>
                  <a:lnTo>
                    <a:pt x="6750487" y="2299650"/>
                  </a:lnTo>
                  <a:lnTo>
                    <a:pt x="6748048" y="2294270"/>
                  </a:lnTo>
                  <a:lnTo>
                    <a:pt x="6747091" y="2291889"/>
                  </a:lnTo>
                  <a:lnTo>
                    <a:pt x="6744652" y="2286507"/>
                  </a:lnTo>
                  <a:close/>
                </a:path>
                <a:path w="20092670" h="6081395">
                  <a:moveTo>
                    <a:pt x="2481859" y="460250"/>
                  </a:moveTo>
                  <a:lnTo>
                    <a:pt x="2475566" y="458354"/>
                  </a:lnTo>
                  <a:lnTo>
                    <a:pt x="2470377" y="461269"/>
                  </a:lnTo>
                  <a:lnTo>
                    <a:pt x="2468329" y="462369"/>
                  </a:lnTo>
                  <a:lnTo>
                    <a:pt x="2463139" y="465285"/>
                  </a:lnTo>
                  <a:lnTo>
                    <a:pt x="2461244" y="471579"/>
                  </a:lnTo>
                  <a:lnTo>
                    <a:pt x="2464160" y="476768"/>
                  </a:lnTo>
                  <a:lnTo>
                    <a:pt x="2465259" y="478816"/>
                  </a:lnTo>
                  <a:lnTo>
                    <a:pt x="2467311" y="480480"/>
                  </a:lnTo>
                  <a:lnTo>
                    <a:pt x="2472318" y="482616"/>
                  </a:lnTo>
                  <a:lnTo>
                    <a:pt x="2475559" y="482420"/>
                  </a:lnTo>
                  <a:lnTo>
                    <a:pt x="2478559" y="480937"/>
                  </a:lnTo>
                  <a:lnTo>
                    <a:pt x="2480605" y="479838"/>
                  </a:lnTo>
                  <a:lnTo>
                    <a:pt x="2485795" y="476922"/>
                  </a:lnTo>
                  <a:lnTo>
                    <a:pt x="2487691" y="470628"/>
                  </a:lnTo>
                  <a:lnTo>
                    <a:pt x="2481859" y="460250"/>
                  </a:lnTo>
                  <a:close/>
                </a:path>
                <a:path w="20092670" h="6081395">
                  <a:moveTo>
                    <a:pt x="14003240" y="5326753"/>
                  </a:moveTo>
                  <a:lnTo>
                    <a:pt x="13997668" y="5328716"/>
                  </a:lnTo>
                  <a:lnTo>
                    <a:pt x="13990049" y="5331779"/>
                  </a:lnTo>
                  <a:lnTo>
                    <a:pt x="13987635" y="5336667"/>
                  </a:lnTo>
                  <a:lnTo>
                    <a:pt x="13987152" y="5337645"/>
                  </a:lnTo>
                  <a:lnTo>
                    <a:pt x="13989115" y="5343219"/>
                  </a:lnTo>
                  <a:lnTo>
                    <a:pt x="13990264" y="5346075"/>
                  </a:lnTo>
                  <a:lnTo>
                    <a:pt x="13992174" y="5348074"/>
                  </a:lnTo>
                  <a:lnTo>
                    <a:pt x="13997182" y="5350210"/>
                  </a:lnTo>
                  <a:lnTo>
                    <a:pt x="13999944" y="5350205"/>
                  </a:lnTo>
                  <a:lnTo>
                    <a:pt x="14002659" y="5349389"/>
                  </a:lnTo>
                  <a:lnTo>
                    <a:pt x="14010280" y="5346327"/>
                  </a:lnTo>
                  <a:lnTo>
                    <a:pt x="14012695" y="5341439"/>
                  </a:lnTo>
                  <a:lnTo>
                    <a:pt x="14013177" y="5340461"/>
                  </a:lnTo>
                  <a:lnTo>
                    <a:pt x="14011214" y="5334889"/>
                  </a:lnTo>
                  <a:lnTo>
                    <a:pt x="14009108" y="5329649"/>
                  </a:lnTo>
                  <a:lnTo>
                    <a:pt x="14003240" y="5326753"/>
                  </a:lnTo>
                  <a:close/>
                </a:path>
                <a:path w="20092670" h="6081395">
                  <a:moveTo>
                    <a:pt x="6709300" y="2207508"/>
                  </a:moveTo>
                  <a:lnTo>
                    <a:pt x="6703149" y="2205278"/>
                  </a:lnTo>
                  <a:lnTo>
                    <a:pt x="6692388" y="2210157"/>
                  </a:lnTo>
                  <a:lnTo>
                    <a:pt x="6690159" y="2216308"/>
                  </a:lnTo>
                  <a:lnTo>
                    <a:pt x="6692598" y="2221689"/>
                  </a:lnTo>
                  <a:lnTo>
                    <a:pt x="6693555" y="2224070"/>
                  </a:lnTo>
                  <a:lnTo>
                    <a:pt x="6694846" y="2226594"/>
                  </a:lnTo>
                  <a:lnTo>
                    <a:pt x="6696756" y="2228593"/>
                  </a:lnTo>
                  <a:lnTo>
                    <a:pt x="6699093" y="2229589"/>
                  </a:lnTo>
                  <a:lnTo>
                    <a:pt x="6699235" y="2229255"/>
                  </a:lnTo>
                  <a:lnTo>
                    <a:pt x="6701572" y="2230252"/>
                  </a:lnTo>
                  <a:lnTo>
                    <a:pt x="6704669" y="2230390"/>
                  </a:lnTo>
                  <a:lnTo>
                    <a:pt x="6707527" y="2229241"/>
                  </a:lnTo>
                  <a:lnTo>
                    <a:pt x="6712908" y="2226802"/>
                  </a:lnTo>
                  <a:lnTo>
                    <a:pt x="6715136" y="2220650"/>
                  </a:lnTo>
                  <a:lnTo>
                    <a:pt x="6712697" y="2215270"/>
                  </a:lnTo>
                  <a:lnTo>
                    <a:pt x="6711740" y="2212888"/>
                  </a:lnTo>
                  <a:lnTo>
                    <a:pt x="6709300" y="2207508"/>
                  </a:lnTo>
                  <a:close/>
                </a:path>
                <a:path w="20092670" h="6081395">
                  <a:moveTo>
                    <a:pt x="2558469" y="420327"/>
                  </a:moveTo>
                  <a:lnTo>
                    <a:pt x="2551841" y="418290"/>
                  </a:lnTo>
                  <a:lnTo>
                    <a:pt x="2546794" y="420872"/>
                  </a:lnTo>
                  <a:lnTo>
                    <a:pt x="2544747" y="421971"/>
                  </a:lnTo>
                  <a:lnTo>
                    <a:pt x="2539699" y="424554"/>
                  </a:lnTo>
                  <a:lnTo>
                    <a:pt x="2537662" y="431180"/>
                  </a:lnTo>
                  <a:lnTo>
                    <a:pt x="2540244" y="436228"/>
                  </a:lnTo>
                  <a:lnTo>
                    <a:pt x="2541201" y="438608"/>
                  </a:lnTo>
                  <a:lnTo>
                    <a:pt x="2543253" y="440273"/>
                  </a:lnTo>
                  <a:lnTo>
                    <a:pt x="2548260" y="442409"/>
                  </a:lnTo>
                  <a:lnTo>
                    <a:pt x="2551500" y="442214"/>
                  </a:lnTo>
                  <a:lnTo>
                    <a:pt x="2554500" y="440731"/>
                  </a:lnTo>
                  <a:lnTo>
                    <a:pt x="2556548" y="439631"/>
                  </a:lnTo>
                  <a:lnTo>
                    <a:pt x="2561737" y="436716"/>
                  </a:lnTo>
                  <a:lnTo>
                    <a:pt x="2563632" y="430422"/>
                  </a:lnTo>
                  <a:lnTo>
                    <a:pt x="2558469" y="420327"/>
                  </a:lnTo>
                  <a:close/>
                </a:path>
                <a:path w="20092670" h="6081395">
                  <a:moveTo>
                    <a:pt x="14089545" y="5299252"/>
                  </a:moveTo>
                  <a:lnTo>
                    <a:pt x="14083537" y="5296689"/>
                  </a:lnTo>
                  <a:lnTo>
                    <a:pt x="14077965" y="5298653"/>
                  </a:lnTo>
                  <a:lnTo>
                    <a:pt x="14075584" y="5299610"/>
                  </a:lnTo>
                  <a:lnTo>
                    <a:pt x="14070012" y="5301573"/>
                  </a:lnTo>
                  <a:lnTo>
                    <a:pt x="14067448" y="5307583"/>
                  </a:lnTo>
                  <a:lnTo>
                    <a:pt x="14069411" y="5313155"/>
                  </a:lnTo>
                  <a:lnTo>
                    <a:pt x="14070560" y="5316012"/>
                  </a:lnTo>
                  <a:lnTo>
                    <a:pt x="14072468" y="5318009"/>
                  </a:lnTo>
                  <a:lnTo>
                    <a:pt x="14075139" y="5319149"/>
                  </a:lnTo>
                  <a:lnTo>
                    <a:pt x="14075616" y="5318957"/>
                  </a:lnTo>
                  <a:lnTo>
                    <a:pt x="14077953" y="5319954"/>
                  </a:lnTo>
                  <a:lnTo>
                    <a:pt x="14080717" y="5319949"/>
                  </a:lnTo>
                  <a:lnTo>
                    <a:pt x="14083431" y="5319135"/>
                  </a:lnTo>
                  <a:lnTo>
                    <a:pt x="14091051" y="5316072"/>
                  </a:lnTo>
                  <a:lnTo>
                    <a:pt x="14093614" y="5310064"/>
                  </a:lnTo>
                  <a:lnTo>
                    <a:pt x="14091651" y="5304491"/>
                  </a:lnTo>
                  <a:lnTo>
                    <a:pt x="14089545" y="5299252"/>
                  </a:lnTo>
                  <a:close/>
                </a:path>
                <a:path w="20092670" h="6081395">
                  <a:moveTo>
                    <a:pt x="6673714" y="2129985"/>
                  </a:moveTo>
                  <a:lnTo>
                    <a:pt x="6667563" y="2127756"/>
                  </a:lnTo>
                  <a:lnTo>
                    <a:pt x="6656801" y="2132636"/>
                  </a:lnTo>
                  <a:lnTo>
                    <a:pt x="6654571" y="2138787"/>
                  </a:lnTo>
                  <a:lnTo>
                    <a:pt x="6657011" y="2144167"/>
                  </a:lnTo>
                  <a:lnTo>
                    <a:pt x="6658926" y="2148929"/>
                  </a:lnTo>
                  <a:lnTo>
                    <a:pt x="6660978" y="2150594"/>
                  </a:lnTo>
                  <a:lnTo>
                    <a:pt x="6663315" y="2151591"/>
                  </a:lnTo>
                  <a:lnTo>
                    <a:pt x="6663172" y="2151925"/>
                  </a:lnTo>
                  <a:lnTo>
                    <a:pt x="6665843" y="2153064"/>
                  </a:lnTo>
                  <a:lnTo>
                    <a:pt x="6669082" y="2152868"/>
                  </a:lnTo>
                  <a:lnTo>
                    <a:pt x="6671940" y="2151719"/>
                  </a:lnTo>
                  <a:lnTo>
                    <a:pt x="6677320" y="2149280"/>
                  </a:lnTo>
                  <a:lnTo>
                    <a:pt x="6679550" y="2143129"/>
                  </a:lnTo>
                  <a:lnTo>
                    <a:pt x="6677110" y="2137747"/>
                  </a:lnTo>
                  <a:lnTo>
                    <a:pt x="6676154" y="2135366"/>
                  </a:lnTo>
                  <a:lnTo>
                    <a:pt x="6673714" y="2129985"/>
                  </a:lnTo>
                  <a:close/>
                </a:path>
                <a:path w="20092670" h="6081395">
                  <a:moveTo>
                    <a:pt x="2635461" y="381358"/>
                  </a:moveTo>
                  <a:lnTo>
                    <a:pt x="2628833" y="379321"/>
                  </a:lnTo>
                  <a:lnTo>
                    <a:pt x="2623786" y="381902"/>
                  </a:lnTo>
                  <a:lnTo>
                    <a:pt x="2621405" y="382860"/>
                  </a:lnTo>
                  <a:lnTo>
                    <a:pt x="2616024" y="385299"/>
                  </a:lnTo>
                  <a:lnTo>
                    <a:pt x="2613986" y="391927"/>
                  </a:lnTo>
                  <a:lnTo>
                    <a:pt x="2617859" y="399497"/>
                  </a:lnTo>
                  <a:lnTo>
                    <a:pt x="2619577" y="401019"/>
                  </a:lnTo>
                  <a:lnTo>
                    <a:pt x="2624918" y="403298"/>
                  </a:lnTo>
                  <a:lnTo>
                    <a:pt x="2628016" y="403435"/>
                  </a:lnTo>
                  <a:lnTo>
                    <a:pt x="2631016" y="401953"/>
                  </a:lnTo>
                  <a:lnTo>
                    <a:pt x="2633064" y="400854"/>
                  </a:lnTo>
                  <a:lnTo>
                    <a:pt x="2638445" y="398413"/>
                  </a:lnTo>
                  <a:lnTo>
                    <a:pt x="2640482" y="391787"/>
                  </a:lnTo>
                  <a:lnTo>
                    <a:pt x="2637900" y="386739"/>
                  </a:lnTo>
                  <a:lnTo>
                    <a:pt x="2635461" y="381358"/>
                  </a:lnTo>
                  <a:close/>
                </a:path>
                <a:path w="20092670" h="6081395">
                  <a:moveTo>
                    <a:pt x="14169507" y="5269047"/>
                  </a:moveTo>
                  <a:lnTo>
                    <a:pt x="14163500" y="5266485"/>
                  </a:lnTo>
                  <a:lnTo>
                    <a:pt x="14157927" y="5268447"/>
                  </a:lnTo>
                  <a:lnTo>
                    <a:pt x="14150306" y="5271509"/>
                  </a:lnTo>
                  <a:lnTo>
                    <a:pt x="14147743" y="5277518"/>
                  </a:lnTo>
                  <a:lnTo>
                    <a:pt x="14149706" y="5283090"/>
                  </a:lnTo>
                  <a:lnTo>
                    <a:pt x="14150854" y="5285948"/>
                  </a:lnTo>
                  <a:lnTo>
                    <a:pt x="14152764" y="5287947"/>
                  </a:lnTo>
                  <a:lnTo>
                    <a:pt x="14155436" y="5289086"/>
                  </a:lnTo>
                  <a:lnTo>
                    <a:pt x="14155578" y="5288752"/>
                  </a:lnTo>
                  <a:lnTo>
                    <a:pt x="14157914" y="5289749"/>
                  </a:lnTo>
                  <a:lnTo>
                    <a:pt x="14160679" y="5289744"/>
                  </a:lnTo>
                  <a:lnTo>
                    <a:pt x="14163394" y="5288929"/>
                  </a:lnTo>
                  <a:lnTo>
                    <a:pt x="14171013" y="5285868"/>
                  </a:lnTo>
                  <a:lnTo>
                    <a:pt x="14173577" y="5279858"/>
                  </a:lnTo>
                  <a:lnTo>
                    <a:pt x="14171613" y="5274285"/>
                  </a:lnTo>
                  <a:lnTo>
                    <a:pt x="14169507" y="5269047"/>
                  </a:lnTo>
                  <a:close/>
                </a:path>
                <a:path w="20092670" h="6081395">
                  <a:moveTo>
                    <a:pt x="6636792" y="2051894"/>
                  </a:moveTo>
                  <a:lnTo>
                    <a:pt x="6630641" y="2049664"/>
                  </a:lnTo>
                  <a:lnTo>
                    <a:pt x="6625260" y="2052104"/>
                  </a:lnTo>
                  <a:lnTo>
                    <a:pt x="6620213" y="2054686"/>
                  </a:lnTo>
                  <a:lnTo>
                    <a:pt x="6617983" y="2060837"/>
                  </a:lnTo>
                  <a:lnTo>
                    <a:pt x="6620423" y="2066218"/>
                  </a:lnTo>
                  <a:lnTo>
                    <a:pt x="6622337" y="2070980"/>
                  </a:lnTo>
                  <a:lnTo>
                    <a:pt x="6624389" y="2072644"/>
                  </a:lnTo>
                  <a:lnTo>
                    <a:pt x="6629396" y="2074780"/>
                  </a:lnTo>
                  <a:lnTo>
                    <a:pt x="6632495" y="2074918"/>
                  </a:lnTo>
                  <a:lnTo>
                    <a:pt x="6635494" y="2073436"/>
                  </a:lnTo>
                  <a:lnTo>
                    <a:pt x="6640541" y="2070854"/>
                  </a:lnTo>
                  <a:lnTo>
                    <a:pt x="6642770" y="2064703"/>
                  </a:lnTo>
                  <a:lnTo>
                    <a:pt x="6640330" y="2059322"/>
                  </a:lnTo>
                  <a:lnTo>
                    <a:pt x="6639374" y="2056941"/>
                  </a:lnTo>
                  <a:lnTo>
                    <a:pt x="6636792" y="2051894"/>
                  </a:lnTo>
                  <a:close/>
                </a:path>
                <a:path w="20092670" h="6081395">
                  <a:moveTo>
                    <a:pt x="2712409" y="344343"/>
                  </a:moveTo>
                  <a:lnTo>
                    <a:pt x="2706257" y="342113"/>
                  </a:lnTo>
                  <a:lnTo>
                    <a:pt x="2700877" y="344553"/>
                  </a:lnTo>
                  <a:lnTo>
                    <a:pt x="2698496" y="345510"/>
                  </a:lnTo>
                  <a:lnTo>
                    <a:pt x="2693448" y="348093"/>
                  </a:lnTo>
                  <a:lnTo>
                    <a:pt x="2691219" y="354243"/>
                  </a:lnTo>
                  <a:lnTo>
                    <a:pt x="2693658" y="359625"/>
                  </a:lnTo>
                  <a:lnTo>
                    <a:pt x="2694615" y="362006"/>
                  </a:lnTo>
                  <a:lnTo>
                    <a:pt x="2696668" y="363670"/>
                  </a:lnTo>
                  <a:lnTo>
                    <a:pt x="2701675" y="365806"/>
                  </a:lnTo>
                  <a:lnTo>
                    <a:pt x="2704773" y="365944"/>
                  </a:lnTo>
                  <a:lnTo>
                    <a:pt x="2707773" y="364461"/>
                  </a:lnTo>
                  <a:lnTo>
                    <a:pt x="2710154" y="363504"/>
                  </a:lnTo>
                  <a:lnTo>
                    <a:pt x="2715201" y="360922"/>
                  </a:lnTo>
                  <a:lnTo>
                    <a:pt x="2717430" y="354771"/>
                  </a:lnTo>
                  <a:lnTo>
                    <a:pt x="2714991" y="349389"/>
                  </a:lnTo>
                  <a:lnTo>
                    <a:pt x="2712409" y="344343"/>
                  </a:lnTo>
                  <a:close/>
                </a:path>
                <a:path w="20092670" h="6081395">
                  <a:moveTo>
                    <a:pt x="6599109" y="1974661"/>
                  </a:moveTo>
                  <a:lnTo>
                    <a:pt x="6592481" y="1972623"/>
                  </a:lnTo>
                  <a:lnTo>
                    <a:pt x="6587434" y="1975204"/>
                  </a:lnTo>
                  <a:lnTo>
                    <a:pt x="6582053" y="1977645"/>
                  </a:lnTo>
                  <a:lnTo>
                    <a:pt x="6580016" y="1984273"/>
                  </a:lnTo>
                  <a:lnTo>
                    <a:pt x="6582597" y="1989319"/>
                  </a:lnTo>
                  <a:lnTo>
                    <a:pt x="6583697" y="1991367"/>
                  </a:lnTo>
                  <a:lnTo>
                    <a:pt x="6584988" y="1993891"/>
                  </a:lnTo>
                  <a:lnTo>
                    <a:pt x="6586705" y="1995412"/>
                  </a:lnTo>
                  <a:lnTo>
                    <a:pt x="6589042" y="1996409"/>
                  </a:lnTo>
                  <a:lnTo>
                    <a:pt x="6588900" y="1996743"/>
                  </a:lnTo>
                  <a:lnTo>
                    <a:pt x="6591570" y="1997882"/>
                  </a:lnTo>
                  <a:lnTo>
                    <a:pt x="6594668" y="1998020"/>
                  </a:lnTo>
                  <a:lnTo>
                    <a:pt x="6597668" y="1996537"/>
                  </a:lnTo>
                  <a:lnTo>
                    <a:pt x="6603049" y="1994098"/>
                  </a:lnTo>
                  <a:lnTo>
                    <a:pt x="6605087" y="1987470"/>
                  </a:lnTo>
                  <a:lnTo>
                    <a:pt x="6602506" y="1982423"/>
                  </a:lnTo>
                  <a:lnTo>
                    <a:pt x="6601549" y="1980041"/>
                  </a:lnTo>
                  <a:lnTo>
                    <a:pt x="6599109" y="1974661"/>
                  </a:lnTo>
                  <a:close/>
                </a:path>
                <a:path w="20092670" h="6081395">
                  <a:moveTo>
                    <a:pt x="14250088" y="5238316"/>
                  </a:moveTo>
                  <a:lnTo>
                    <a:pt x="14244079" y="5235752"/>
                  </a:lnTo>
                  <a:lnTo>
                    <a:pt x="14238506" y="5237715"/>
                  </a:lnTo>
                  <a:lnTo>
                    <a:pt x="14230887" y="5240779"/>
                  </a:lnTo>
                  <a:lnTo>
                    <a:pt x="14228324" y="5246788"/>
                  </a:lnTo>
                  <a:lnTo>
                    <a:pt x="14230287" y="5252360"/>
                  </a:lnTo>
                  <a:lnTo>
                    <a:pt x="14231436" y="5255218"/>
                  </a:lnTo>
                  <a:lnTo>
                    <a:pt x="14233346" y="5257217"/>
                  </a:lnTo>
                  <a:lnTo>
                    <a:pt x="14236016" y="5258356"/>
                  </a:lnTo>
                  <a:lnTo>
                    <a:pt x="14236158" y="5258022"/>
                  </a:lnTo>
                  <a:lnTo>
                    <a:pt x="14238495" y="5259019"/>
                  </a:lnTo>
                  <a:lnTo>
                    <a:pt x="14241258" y="5259013"/>
                  </a:lnTo>
                  <a:lnTo>
                    <a:pt x="14243973" y="5258198"/>
                  </a:lnTo>
                  <a:lnTo>
                    <a:pt x="14251594" y="5255136"/>
                  </a:lnTo>
                  <a:lnTo>
                    <a:pt x="14254157" y="5249127"/>
                  </a:lnTo>
                  <a:lnTo>
                    <a:pt x="14252195" y="5243554"/>
                  </a:lnTo>
                  <a:lnTo>
                    <a:pt x="14250088" y="5238316"/>
                  </a:lnTo>
                  <a:close/>
                </a:path>
                <a:path w="20092670" h="6081395">
                  <a:moveTo>
                    <a:pt x="2790691" y="307898"/>
                  </a:moveTo>
                  <a:lnTo>
                    <a:pt x="2784540" y="305668"/>
                  </a:lnTo>
                  <a:lnTo>
                    <a:pt x="2779160" y="308108"/>
                  </a:lnTo>
                  <a:lnTo>
                    <a:pt x="2776779" y="309064"/>
                  </a:lnTo>
                  <a:lnTo>
                    <a:pt x="2771398" y="311504"/>
                  </a:lnTo>
                  <a:lnTo>
                    <a:pt x="2769168" y="317656"/>
                  </a:lnTo>
                  <a:lnTo>
                    <a:pt x="2771608" y="323036"/>
                  </a:lnTo>
                  <a:lnTo>
                    <a:pt x="2772899" y="325560"/>
                  </a:lnTo>
                  <a:lnTo>
                    <a:pt x="2774808" y="327558"/>
                  </a:lnTo>
                  <a:lnTo>
                    <a:pt x="2777145" y="328555"/>
                  </a:lnTo>
                  <a:lnTo>
                    <a:pt x="2777288" y="328221"/>
                  </a:lnTo>
                  <a:lnTo>
                    <a:pt x="2779624" y="329218"/>
                  </a:lnTo>
                  <a:lnTo>
                    <a:pt x="2782722" y="329356"/>
                  </a:lnTo>
                  <a:lnTo>
                    <a:pt x="2787960" y="327250"/>
                  </a:lnTo>
                  <a:lnTo>
                    <a:pt x="2793342" y="324810"/>
                  </a:lnTo>
                  <a:lnTo>
                    <a:pt x="2795571" y="318659"/>
                  </a:lnTo>
                  <a:lnTo>
                    <a:pt x="2790691" y="307898"/>
                  </a:lnTo>
                  <a:close/>
                </a:path>
                <a:path w="20092670" h="6081395">
                  <a:moveTo>
                    <a:pt x="6560331" y="1898145"/>
                  </a:moveTo>
                  <a:lnTo>
                    <a:pt x="6553703" y="1896107"/>
                  </a:lnTo>
                  <a:lnTo>
                    <a:pt x="6543609" y="1901271"/>
                  </a:lnTo>
                  <a:lnTo>
                    <a:pt x="6541786" y="1907201"/>
                  </a:lnTo>
                  <a:lnTo>
                    <a:pt x="6541572" y="1907898"/>
                  </a:lnTo>
                  <a:lnTo>
                    <a:pt x="6544154" y="1912946"/>
                  </a:lnTo>
                  <a:lnTo>
                    <a:pt x="6545252" y="1914993"/>
                  </a:lnTo>
                  <a:lnTo>
                    <a:pt x="6546544" y="1917516"/>
                  </a:lnTo>
                  <a:lnTo>
                    <a:pt x="6548262" y="1919038"/>
                  </a:lnTo>
                  <a:lnTo>
                    <a:pt x="6550599" y="1920035"/>
                  </a:lnTo>
                  <a:lnTo>
                    <a:pt x="6550741" y="1919701"/>
                  </a:lnTo>
                  <a:lnTo>
                    <a:pt x="6553412" y="1920840"/>
                  </a:lnTo>
                  <a:lnTo>
                    <a:pt x="6566594" y="1910286"/>
                  </a:lnTo>
                  <a:lnTo>
                    <a:pt x="6564012" y="1905240"/>
                  </a:lnTo>
                  <a:lnTo>
                    <a:pt x="6562913" y="1903193"/>
                  </a:lnTo>
                  <a:lnTo>
                    <a:pt x="6560331" y="1898145"/>
                  </a:lnTo>
                  <a:close/>
                </a:path>
                <a:path w="20092670" h="6081395">
                  <a:moveTo>
                    <a:pt x="14330001" y="5207300"/>
                  </a:moveTo>
                  <a:lnTo>
                    <a:pt x="14323657" y="5204594"/>
                  </a:lnTo>
                  <a:lnTo>
                    <a:pt x="14310799" y="5209764"/>
                  </a:lnTo>
                  <a:lnTo>
                    <a:pt x="14308094" y="5216105"/>
                  </a:lnTo>
                  <a:lnTo>
                    <a:pt x="14311348" y="5224202"/>
                  </a:lnTo>
                  <a:lnTo>
                    <a:pt x="14313259" y="5226200"/>
                  </a:lnTo>
                  <a:lnTo>
                    <a:pt x="14315929" y="5227339"/>
                  </a:lnTo>
                  <a:lnTo>
                    <a:pt x="14316071" y="5227005"/>
                  </a:lnTo>
                  <a:lnTo>
                    <a:pt x="14318408" y="5228002"/>
                  </a:lnTo>
                  <a:lnTo>
                    <a:pt x="14321027" y="5228331"/>
                  </a:lnTo>
                  <a:lnTo>
                    <a:pt x="14331506" y="5224120"/>
                  </a:lnTo>
                  <a:lnTo>
                    <a:pt x="14334212" y="5217777"/>
                  </a:lnTo>
                  <a:lnTo>
                    <a:pt x="14330001" y="5207300"/>
                  </a:lnTo>
                  <a:close/>
                </a:path>
                <a:path w="20092670" h="6081395">
                  <a:moveTo>
                    <a:pt x="2869598" y="273691"/>
                  </a:moveTo>
                  <a:lnTo>
                    <a:pt x="2863589" y="271127"/>
                  </a:lnTo>
                  <a:lnTo>
                    <a:pt x="2858208" y="273566"/>
                  </a:lnTo>
                  <a:lnTo>
                    <a:pt x="2855828" y="274523"/>
                  </a:lnTo>
                  <a:lnTo>
                    <a:pt x="2850255" y="276487"/>
                  </a:lnTo>
                  <a:lnTo>
                    <a:pt x="2847550" y="282830"/>
                  </a:lnTo>
                  <a:lnTo>
                    <a:pt x="2849989" y="288210"/>
                  </a:lnTo>
                  <a:lnTo>
                    <a:pt x="2851280" y="290734"/>
                  </a:lnTo>
                  <a:lnTo>
                    <a:pt x="2853190" y="292733"/>
                  </a:lnTo>
                  <a:lnTo>
                    <a:pt x="2858531" y="295011"/>
                  </a:lnTo>
                  <a:lnTo>
                    <a:pt x="2861295" y="295006"/>
                  </a:lnTo>
                  <a:lnTo>
                    <a:pt x="2866533" y="292901"/>
                  </a:lnTo>
                  <a:lnTo>
                    <a:pt x="2871915" y="290461"/>
                  </a:lnTo>
                  <a:lnTo>
                    <a:pt x="2874477" y="284451"/>
                  </a:lnTo>
                  <a:lnTo>
                    <a:pt x="2869598" y="273691"/>
                  </a:lnTo>
                  <a:close/>
                </a:path>
                <a:path w="20092670" h="6081395">
                  <a:moveTo>
                    <a:pt x="6520600" y="1822012"/>
                  </a:moveTo>
                  <a:lnTo>
                    <a:pt x="6514306" y="1820116"/>
                  </a:lnTo>
                  <a:lnTo>
                    <a:pt x="6509259" y="1822698"/>
                  </a:lnTo>
                  <a:lnTo>
                    <a:pt x="6504070" y="1825615"/>
                  </a:lnTo>
                  <a:lnTo>
                    <a:pt x="6502491" y="1830858"/>
                  </a:lnTo>
                  <a:lnTo>
                    <a:pt x="6502175" y="1831907"/>
                  </a:lnTo>
                  <a:lnTo>
                    <a:pt x="6504756" y="1836955"/>
                  </a:lnTo>
                  <a:lnTo>
                    <a:pt x="6506956" y="1841049"/>
                  </a:lnTo>
                  <a:lnTo>
                    <a:pt x="6509008" y="1842714"/>
                  </a:lnTo>
                  <a:lnTo>
                    <a:pt x="6511011" y="1843568"/>
                  </a:lnTo>
                  <a:lnTo>
                    <a:pt x="6510868" y="1843902"/>
                  </a:lnTo>
                  <a:lnTo>
                    <a:pt x="6513873" y="1845184"/>
                  </a:lnTo>
                  <a:lnTo>
                    <a:pt x="6517113" y="1844987"/>
                  </a:lnTo>
                  <a:lnTo>
                    <a:pt x="6520113" y="1843505"/>
                  </a:lnTo>
                  <a:lnTo>
                    <a:pt x="6525302" y="1840589"/>
                  </a:lnTo>
                  <a:lnTo>
                    <a:pt x="6526882" y="1835346"/>
                  </a:lnTo>
                  <a:lnTo>
                    <a:pt x="6527198" y="1834297"/>
                  </a:lnTo>
                  <a:lnTo>
                    <a:pt x="6524616" y="1829249"/>
                  </a:lnTo>
                  <a:lnTo>
                    <a:pt x="6523516" y="1827201"/>
                  </a:lnTo>
                  <a:lnTo>
                    <a:pt x="6520600" y="1822012"/>
                  </a:lnTo>
                  <a:close/>
                </a:path>
                <a:path w="20092670" h="6081395">
                  <a:moveTo>
                    <a:pt x="14409723" y="5175807"/>
                  </a:moveTo>
                  <a:lnTo>
                    <a:pt x="14403379" y="5173101"/>
                  </a:lnTo>
                  <a:lnTo>
                    <a:pt x="14390521" y="5178271"/>
                  </a:lnTo>
                  <a:lnTo>
                    <a:pt x="14387815" y="5184614"/>
                  </a:lnTo>
                  <a:lnTo>
                    <a:pt x="14391069" y="5192709"/>
                  </a:lnTo>
                  <a:lnTo>
                    <a:pt x="14393313" y="5194851"/>
                  </a:lnTo>
                  <a:lnTo>
                    <a:pt x="14395650" y="5195848"/>
                  </a:lnTo>
                  <a:lnTo>
                    <a:pt x="14395793" y="5195514"/>
                  </a:lnTo>
                  <a:lnTo>
                    <a:pt x="14398129" y="5196510"/>
                  </a:lnTo>
                  <a:lnTo>
                    <a:pt x="14400749" y="5196838"/>
                  </a:lnTo>
                  <a:lnTo>
                    <a:pt x="14411227" y="5192627"/>
                  </a:lnTo>
                  <a:lnTo>
                    <a:pt x="14413933" y="5186284"/>
                  </a:lnTo>
                  <a:lnTo>
                    <a:pt x="14409723" y="5175807"/>
                  </a:lnTo>
                  <a:close/>
                </a:path>
                <a:path w="20092670" h="6081395">
                  <a:moveTo>
                    <a:pt x="2949080" y="240911"/>
                  </a:moveTo>
                  <a:lnTo>
                    <a:pt x="2942737" y="238206"/>
                  </a:lnTo>
                  <a:lnTo>
                    <a:pt x="2929878" y="243375"/>
                  </a:lnTo>
                  <a:lnTo>
                    <a:pt x="2927173" y="249718"/>
                  </a:lnTo>
                  <a:lnTo>
                    <a:pt x="2929278" y="254956"/>
                  </a:lnTo>
                  <a:lnTo>
                    <a:pt x="2930569" y="257480"/>
                  </a:lnTo>
                  <a:lnTo>
                    <a:pt x="2932813" y="259621"/>
                  </a:lnTo>
                  <a:lnTo>
                    <a:pt x="2935150" y="260617"/>
                  </a:lnTo>
                  <a:lnTo>
                    <a:pt x="2934673" y="260809"/>
                  </a:lnTo>
                  <a:lnTo>
                    <a:pt x="2937344" y="261948"/>
                  </a:lnTo>
                  <a:lnTo>
                    <a:pt x="2940108" y="261943"/>
                  </a:lnTo>
                  <a:lnTo>
                    <a:pt x="2950585" y="257731"/>
                  </a:lnTo>
                  <a:lnTo>
                    <a:pt x="2953291" y="251389"/>
                  </a:lnTo>
                  <a:lnTo>
                    <a:pt x="2949080" y="240911"/>
                  </a:lnTo>
                  <a:close/>
                </a:path>
                <a:path w="20092670" h="6081395">
                  <a:moveTo>
                    <a:pt x="6479726" y="1745786"/>
                  </a:moveTo>
                  <a:lnTo>
                    <a:pt x="6473433" y="1743889"/>
                  </a:lnTo>
                  <a:lnTo>
                    <a:pt x="6463054" y="1749721"/>
                  </a:lnTo>
                  <a:lnTo>
                    <a:pt x="6461158" y="1756015"/>
                  </a:lnTo>
                  <a:lnTo>
                    <a:pt x="6464074" y="1761204"/>
                  </a:lnTo>
                  <a:lnTo>
                    <a:pt x="6466274" y="1765300"/>
                  </a:lnTo>
                  <a:lnTo>
                    <a:pt x="6468325" y="1766964"/>
                  </a:lnTo>
                  <a:lnTo>
                    <a:pt x="6473333" y="1769100"/>
                  </a:lnTo>
                  <a:lnTo>
                    <a:pt x="6476572" y="1768903"/>
                  </a:lnTo>
                  <a:lnTo>
                    <a:pt x="6479572" y="1767420"/>
                  </a:lnTo>
                  <a:lnTo>
                    <a:pt x="6484762" y="1764505"/>
                  </a:lnTo>
                  <a:lnTo>
                    <a:pt x="6486658" y="1758211"/>
                  </a:lnTo>
                  <a:lnTo>
                    <a:pt x="6483741" y="1753022"/>
                  </a:lnTo>
                  <a:lnTo>
                    <a:pt x="6482642" y="1750975"/>
                  </a:lnTo>
                  <a:lnTo>
                    <a:pt x="6479726" y="1745786"/>
                  </a:lnTo>
                  <a:close/>
                </a:path>
                <a:path w="20092670" h="6081395">
                  <a:moveTo>
                    <a:pt x="14489586" y="5143982"/>
                  </a:moveTo>
                  <a:lnTo>
                    <a:pt x="14483242" y="5141276"/>
                  </a:lnTo>
                  <a:lnTo>
                    <a:pt x="14470384" y="5146445"/>
                  </a:lnTo>
                  <a:lnTo>
                    <a:pt x="14467678" y="5152788"/>
                  </a:lnTo>
                  <a:lnTo>
                    <a:pt x="14470933" y="5160884"/>
                  </a:lnTo>
                  <a:lnTo>
                    <a:pt x="14473177" y="5163024"/>
                  </a:lnTo>
                  <a:lnTo>
                    <a:pt x="14475514" y="5164021"/>
                  </a:lnTo>
                  <a:lnTo>
                    <a:pt x="14475321" y="5163545"/>
                  </a:lnTo>
                  <a:lnTo>
                    <a:pt x="14477992" y="5164684"/>
                  </a:lnTo>
                  <a:lnTo>
                    <a:pt x="14480614" y="5165014"/>
                  </a:lnTo>
                  <a:lnTo>
                    <a:pt x="14491091" y="5160801"/>
                  </a:lnTo>
                  <a:lnTo>
                    <a:pt x="14493796" y="5154459"/>
                  </a:lnTo>
                  <a:lnTo>
                    <a:pt x="14489586" y="5143982"/>
                  </a:lnTo>
                  <a:close/>
                </a:path>
                <a:path w="20092670" h="6081395">
                  <a:moveTo>
                    <a:pt x="6437948" y="1670751"/>
                  </a:moveTo>
                  <a:lnTo>
                    <a:pt x="6431655" y="1668857"/>
                  </a:lnTo>
                  <a:lnTo>
                    <a:pt x="6421276" y="1674687"/>
                  </a:lnTo>
                  <a:lnTo>
                    <a:pt x="6419380" y="1680981"/>
                  </a:lnTo>
                  <a:lnTo>
                    <a:pt x="6422296" y="1686171"/>
                  </a:lnTo>
                  <a:lnTo>
                    <a:pt x="6425163" y="1690550"/>
                  </a:lnTo>
                  <a:lnTo>
                    <a:pt x="6426881" y="1692072"/>
                  </a:lnTo>
                  <a:lnTo>
                    <a:pt x="6431555" y="1694066"/>
                  </a:lnTo>
                  <a:lnTo>
                    <a:pt x="6434795" y="1693869"/>
                  </a:lnTo>
                  <a:lnTo>
                    <a:pt x="6437794" y="1692388"/>
                  </a:lnTo>
                  <a:lnTo>
                    <a:pt x="6442984" y="1689472"/>
                  </a:lnTo>
                  <a:lnTo>
                    <a:pt x="6444880" y="1683179"/>
                  </a:lnTo>
                  <a:lnTo>
                    <a:pt x="6441964" y="1677988"/>
                  </a:lnTo>
                  <a:lnTo>
                    <a:pt x="6440864" y="1675941"/>
                  </a:lnTo>
                  <a:lnTo>
                    <a:pt x="6437948" y="1670751"/>
                  </a:lnTo>
                  <a:close/>
                </a:path>
                <a:path w="20092670" h="6081395">
                  <a:moveTo>
                    <a:pt x="3028800" y="209419"/>
                  </a:moveTo>
                  <a:lnTo>
                    <a:pt x="3022791" y="206856"/>
                  </a:lnTo>
                  <a:lnTo>
                    <a:pt x="3017219" y="208819"/>
                  </a:lnTo>
                  <a:lnTo>
                    <a:pt x="3009599" y="211883"/>
                  </a:lnTo>
                  <a:lnTo>
                    <a:pt x="3007036" y="217891"/>
                  </a:lnTo>
                  <a:lnTo>
                    <a:pt x="3008999" y="223464"/>
                  </a:lnTo>
                  <a:lnTo>
                    <a:pt x="3010148" y="226322"/>
                  </a:lnTo>
                  <a:lnTo>
                    <a:pt x="3012058" y="228319"/>
                  </a:lnTo>
                  <a:lnTo>
                    <a:pt x="3014729" y="229458"/>
                  </a:lnTo>
                  <a:lnTo>
                    <a:pt x="3014871" y="229124"/>
                  </a:lnTo>
                  <a:lnTo>
                    <a:pt x="3017208" y="230121"/>
                  </a:lnTo>
                  <a:lnTo>
                    <a:pt x="3019971" y="230117"/>
                  </a:lnTo>
                  <a:lnTo>
                    <a:pt x="3022686" y="229302"/>
                  </a:lnTo>
                  <a:lnTo>
                    <a:pt x="3030307" y="226238"/>
                  </a:lnTo>
                  <a:lnTo>
                    <a:pt x="3032869" y="220231"/>
                  </a:lnTo>
                  <a:lnTo>
                    <a:pt x="3030906" y="214657"/>
                  </a:lnTo>
                  <a:lnTo>
                    <a:pt x="3028800" y="209419"/>
                  </a:lnTo>
                  <a:close/>
                </a:path>
                <a:path w="20092670" h="6081395">
                  <a:moveTo>
                    <a:pt x="14569114" y="5112013"/>
                  </a:moveTo>
                  <a:lnTo>
                    <a:pt x="14562630" y="5109642"/>
                  </a:lnTo>
                  <a:lnTo>
                    <a:pt x="14549771" y="5114809"/>
                  </a:lnTo>
                  <a:lnTo>
                    <a:pt x="14547066" y="5121152"/>
                  </a:lnTo>
                  <a:lnTo>
                    <a:pt x="14549171" y="5126391"/>
                  </a:lnTo>
                  <a:lnTo>
                    <a:pt x="14550462" y="5128914"/>
                  </a:lnTo>
                  <a:lnTo>
                    <a:pt x="14552706" y="5131055"/>
                  </a:lnTo>
                  <a:lnTo>
                    <a:pt x="14555042" y="5132052"/>
                  </a:lnTo>
                  <a:lnTo>
                    <a:pt x="14554566" y="5132243"/>
                  </a:lnTo>
                  <a:lnTo>
                    <a:pt x="14557237" y="5133383"/>
                  </a:lnTo>
                  <a:lnTo>
                    <a:pt x="14560002" y="5133378"/>
                  </a:lnTo>
                  <a:lnTo>
                    <a:pt x="14565240" y="5131273"/>
                  </a:lnTo>
                  <a:lnTo>
                    <a:pt x="14570811" y="5129310"/>
                  </a:lnTo>
                  <a:lnTo>
                    <a:pt x="14572559" y="5124530"/>
                  </a:lnTo>
                  <a:lnTo>
                    <a:pt x="14573184" y="5122823"/>
                  </a:lnTo>
                  <a:lnTo>
                    <a:pt x="14571078" y="5117585"/>
                  </a:lnTo>
                  <a:lnTo>
                    <a:pt x="14569114" y="5112013"/>
                  </a:lnTo>
                  <a:close/>
                </a:path>
                <a:path w="20092670" h="6081395">
                  <a:moveTo>
                    <a:pt x="6395361" y="1595767"/>
                  </a:moveTo>
                  <a:lnTo>
                    <a:pt x="6388925" y="1594205"/>
                  </a:lnTo>
                  <a:lnTo>
                    <a:pt x="6378545" y="1600037"/>
                  </a:lnTo>
                  <a:lnTo>
                    <a:pt x="6376984" y="1606473"/>
                  </a:lnTo>
                  <a:lnTo>
                    <a:pt x="6379899" y="1611662"/>
                  </a:lnTo>
                  <a:lnTo>
                    <a:pt x="6381333" y="1613852"/>
                  </a:lnTo>
                  <a:lnTo>
                    <a:pt x="6382433" y="1615899"/>
                  </a:lnTo>
                  <a:lnTo>
                    <a:pt x="6384151" y="1617421"/>
                  </a:lnTo>
                  <a:lnTo>
                    <a:pt x="6389492" y="1619699"/>
                  </a:lnTo>
                  <a:lnTo>
                    <a:pt x="6392732" y="1619504"/>
                  </a:lnTo>
                  <a:lnTo>
                    <a:pt x="6395874" y="1617687"/>
                  </a:lnTo>
                  <a:lnTo>
                    <a:pt x="6401064" y="1614772"/>
                  </a:lnTo>
                  <a:lnTo>
                    <a:pt x="6402625" y="1608336"/>
                  </a:lnTo>
                  <a:lnTo>
                    <a:pt x="6399710" y="1603147"/>
                  </a:lnTo>
                  <a:lnTo>
                    <a:pt x="6398277" y="1600957"/>
                  </a:lnTo>
                  <a:lnTo>
                    <a:pt x="6395361" y="1595767"/>
                  </a:lnTo>
                  <a:close/>
                </a:path>
                <a:path w="20092670" h="6081395">
                  <a:moveTo>
                    <a:pt x="3104422" y="177363"/>
                  </a:moveTo>
                  <a:lnTo>
                    <a:pt x="3098850" y="179326"/>
                  </a:lnTo>
                  <a:lnTo>
                    <a:pt x="3096469" y="180283"/>
                  </a:lnTo>
                  <a:lnTo>
                    <a:pt x="3090896" y="182246"/>
                  </a:lnTo>
                  <a:lnTo>
                    <a:pt x="3088322" y="187461"/>
                  </a:lnTo>
                  <a:lnTo>
                    <a:pt x="3088000" y="188113"/>
                  </a:lnTo>
                  <a:lnTo>
                    <a:pt x="3089963" y="193685"/>
                  </a:lnTo>
                  <a:lnTo>
                    <a:pt x="3090778" y="196400"/>
                  </a:lnTo>
                  <a:lnTo>
                    <a:pt x="3093021" y="198540"/>
                  </a:lnTo>
                  <a:lnTo>
                    <a:pt x="3095692" y="199679"/>
                  </a:lnTo>
                  <a:lnTo>
                    <a:pt x="3095549" y="200014"/>
                  </a:lnTo>
                  <a:lnTo>
                    <a:pt x="3097886" y="201011"/>
                  </a:lnTo>
                  <a:lnTo>
                    <a:pt x="3100650" y="201006"/>
                  </a:lnTo>
                  <a:lnTo>
                    <a:pt x="3103365" y="200191"/>
                  </a:lnTo>
                  <a:lnTo>
                    <a:pt x="3105746" y="199233"/>
                  </a:lnTo>
                  <a:lnTo>
                    <a:pt x="3111318" y="197270"/>
                  </a:lnTo>
                  <a:lnTo>
                    <a:pt x="3113894" y="192056"/>
                  </a:lnTo>
                  <a:lnTo>
                    <a:pt x="3114216" y="191404"/>
                  </a:lnTo>
                  <a:lnTo>
                    <a:pt x="3110289" y="180259"/>
                  </a:lnTo>
                  <a:lnTo>
                    <a:pt x="3104422" y="177363"/>
                  </a:lnTo>
                  <a:close/>
                </a:path>
                <a:path w="20092670" h="6081395">
                  <a:moveTo>
                    <a:pt x="14649263" y="5079520"/>
                  </a:moveTo>
                  <a:lnTo>
                    <a:pt x="14642778" y="5077148"/>
                  </a:lnTo>
                  <a:lnTo>
                    <a:pt x="14635160" y="5080211"/>
                  </a:lnTo>
                  <a:lnTo>
                    <a:pt x="14629587" y="5082174"/>
                  </a:lnTo>
                  <a:lnTo>
                    <a:pt x="14627839" y="5086952"/>
                  </a:lnTo>
                  <a:lnTo>
                    <a:pt x="14627215" y="5088659"/>
                  </a:lnTo>
                  <a:lnTo>
                    <a:pt x="14630278" y="5096279"/>
                  </a:lnTo>
                  <a:lnTo>
                    <a:pt x="14632521" y="5098419"/>
                  </a:lnTo>
                  <a:lnTo>
                    <a:pt x="14634857" y="5099416"/>
                  </a:lnTo>
                  <a:lnTo>
                    <a:pt x="14634714" y="5099750"/>
                  </a:lnTo>
                  <a:lnTo>
                    <a:pt x="14637385" y="5100889"/>
                  </a:lnTo>
                  <a:lnTo>
                    <a:pt x="14640150" y="5100885"/>
                  </a:lnTo>
                  <a:lnTo>
                    <a:pt x="14645388" y="5098779"/>
                  </a:lnTo>
                  <a:lnTo>
                    <a:pt x="14650960" y="5096815"/>
                  </a:lnTo>
                  <a:lnTo>
                    <a:pt x="14652708" y="5092037"/>
                  </a:lnTo>
                  <a:lnTo>
                    <a:pt x="14653332" y="5090330"/>
                  </a:lnTo>
                  <a:lnTo>
                    <a:pt x="14651226" y="5085092"/>
                  </a:lnTo>
                  <a:lnTo>
                    <a:pt x="14649263" y="5079520"/>
                  </a:lnTo>
                  <a:close/>
                </a:path>
                <a:path w="20092670" h="6081395">
                  <a:moveTo>
                    <a:pt x="6351060" y="1522024"/>
                  </a:moveTo>
                  <a:lnTo>
                    <a:pt x="6344290" y="1520320"/>
                  </a:lnTo>
                  <a:lnTo>
                    <a:pt x="6334579" y="1526437"/>
                  </a:lnTo>
                  <a:lnTo>
                    <a:pt x="6332874" y="1533207"/>
                  </a:lnTo>
                  <a:lnTo>
                    <a:pt x="6335932" y="1538062"/>
                  </a:lnTo>
                  <a:lnTo>
                    <a:pt x="6337366" y="1540252"/>
                  </a:lnTo>
                  <a:lnTo>
                    <a:pt x="6338607" y="1541966"/>
                  </a:lnTo>
                  <a:lnTo>
                    <a:pt x="6340326" y="1543488"/>
                  </a:lnTo>
                  <a:lnTo>
                    <a:pt x="6345333" y="1545624"/>
                  </a:lnTo>
                  <a:lnTo>
                    <a:pt x="6348907" y="1545570"/>
                  </a:lnTo>
                  <a:lnTo>
                    <a:pt x="6352049" y="1543753"/>
                  </a:lnTo>
                  <a:lnTo>
                    <a:pt x="6356905" y="1540695"/>
                  </a:lnTo>
                  <a:lnTo>
                    <a:pt x="6358609" y="1533925"/>
                  </a:lnTo>
                  <a:lnTo>
                    <a:pt x="6355550" y="1529070"/>
                  </a:lnTo>
                  <a:lnTo>
                    <a:pt x="6354117" y="1526880"/>
                  </a:lnTo>
                  <a:lnTo>
                    <a:pt x="6351060" y="1522024"/>
                  </a:lnTo>
                  <a:close/>
                </a:path>
                <a:path w="20092670" h="6081395">
                  <a:moveTo>
                    <a:pt x="3185818" y="149347"/>
                  </a:moveTo>
                  <a:lnTo>
                    <a:pt x="3180245" y="151309"/>
                  </a:lnTo>
                  <a:lnTo>
                    <a:pt x="3177864" y="152267"/>
                  </a:lnTo>
                  <a:lnTo>
                    <a:pt x="3172292" y="154230"/>
                  </a:lnTo>
                  <a:lnTo>
                    <a:pt x="3169241" y="159636"/>
                  </a:lnTo>
                  <a:lnTo>
                    <a:pt x="3169061" y="159954"/>
                  </a:lnTo>
                  <a:lnTo>
                    <a:pt x="3171025" y="165526"/>
                  </a:lnTo>
                  <a:lnTo>
                    <a:pt x="3172030" y="168718"/>
                  </a:lnTo>
                  <a:lnTo>
                    <a:pt x="3174274" y="170858"/>
                  </a:lnTo>
                  <a:lnTo>
                    <a:pt x="3179281" y="172994"/>
                  </a:lnTo>
                  <a:lnTo>
                    <a:pt x="3181569" y="173181"/>
                  </a:lnTo>
                  <a:lnTo>
                    <a:pt x="3184284" y="172366"/>
                  </a:lnTo>
                  <a:lnTo>
                    <a:pt x="3186665" y="171408"/>
                  </a:lnTo>
                  <a:lnTo>
                    <a:pt x="3192237" y="169446"/>
                  </a:lnTo>
                  <a:lnTo>
                    <a:pt x="3195289" y="164039"/>
                  </a:lnTo>
                  <a:lnTo>
                    <a:pt x="3195468" y="163721"/>
                  </a:lnTo>
                  <a:lnTo>
                    <a:pt x="3191541" y="152577"/>
                  </a:lnTo>
                  <a:lnTo>
                    <a:pt x="3185818" y="149347"/>
                  </a:lnTo>
                  <a:close/>
                </a:path>
                <a:path w="20092670" h="6081395">
                  <a:moveTo>
                    <a:pt x="14728602" y="5047076"/>
                  </a:moveTo>
                  <a:lnTo>
                    <a:pt x="14722116" y="5044704"/>
                  </a:lnTo>
                  <a:lnTo>
                    <a:pt x="14714496" y="5047766"/>
                  </a:lnTo>
                  <a:lnTo>
                    <a:pt x="14708925" y="5049730"/>
                  </a:lnTo>
                  <a:lnTo>
                    <a:pt x="14707177" y="5054508"/>
                  </a:lnTo>
                  <a:lnTo>
                    <a:pt x="14706553" y="5056215"/>
                  </a:lnTo>
                  <a:lnTo>
                    <a:pt x="14709616" y="5063834"/>
                  </a:lnTo>
                  <a:lnTo>
                    <a:pt x="14711860" y="5065975"/>
                  </a:lnTo>
                  <a:lnTo>
                    <a:pt x="14714196" y="5066972"/>
                  </a:lnTo>
                  <a:lnTo>
                    <a:pt x="14714053" y="5067306"/>
                  </a:lnTo>
                  <a:lnTo>
                    <a:pt x="14716724" y="5068445"/>
                  </a:lnTo>
                  <a:lnTo>
                    <a:pt x="14719487" y="5068440"/>
                  </a:lnTo>
                  <a:lnTo>
                    <a:pt x="14724727" y="5066335"/>
                  </a:lnTo>
                  <a:lnTo>
                    <a:pt x="14730299" y="5064371"/>
                  </a:lnTo>
                  <a:lnTo>
                    <a:pt x="14732048" y="5059593"/>
                  </a:lnTo>
                  <a:lnTo>
                    <a:pt x="14732672" y="5057886"/>
                  </a:lnTo>
                  <a:lnTo>
                    <a:pt x="14730565" y="5052648"/>
                  </a:lnTo>
                  <a:lnTo>
                    <a:pt x="14728602" y="5047076"/>
                  </a:lnTo>
                  <a:close/>
                </a:path>
                <a:path w="20092670" h="6081395">
                  <a:moveTo>
                    <a:pt x="6305521" y="1449332"/>
                  </a:moveTo>
                  <a:lnTo>
                    <a:pt x="6299085" y="1447770"/>
                  </a:lnTo>
                  <a:lnTo>
                    <a:pt x="6289374" y="1453886"/>
                  </a:lnTo>
                  <a:lnTo>
                    <a:pt x="6287812" y="1460324"/>
                  </a:lnTo>
                  <a:lnTo>
                    <a:pt x="6290870" y="1465178"/>
                  </a:lnTo>
                  <a:lnTo>
                    <a:pt x="6292303" y="1467368"/>
                  </a:lnTo>
                  <a:lnTo>
                    <a:pt x="6293545" y="1469082"/>
                  </a:lnTo>
                  <a:lnTo>
                    <a:pt x="6295264" y="1470605"/>
                  </a:lnTo>
                  <a:lnTo>
                    <a:pt x="6299937" y="1472598"/>
                  </a:lnTo>
                  <a:lnTo>
                    <a:pt x="6303511" y="1472543"/>
                  </a:lnTo>
                  <a:lnTo>
                    <a:pt x="6306653" y="1470727"/>
                  </a:lnTo>
                  <a:lnTo>
                    <a:pt x="6311508" y="1467669"/>
                  </a:lnTo>
                  <a:lnTo>
                    <a:pt x="6313071" y="1461233"/>
                  </a:lnTo>
                  <a:lnTo>
                    <a:pt x="6310013" y="1456378"/>
                  </a:lnTo>
                  <a:lnTo>
                    <a:pt x="6308579" y="1454188"/>
                  </a:lnTo>
                  <a:lnTo>
                    <a:pt x="6305521" y="1449332"/>
                  </a:lnTo>
                  <a:close/>
                </a:path>
                <a:path w="20092670" h="6081395">
                  <a:moveTo>
                    <a:pt x="3267551" y="124236"/>
                  </a:moveTo>
                  <a:lnTo>
                    <a:pt x="3262121" y="125866"/>
                  </a:lnTo>
                  <a:lnTo>
                    <a:pt x="3259883" y="126490"/>
                  </a:lnTo>
                  <a:lnTo>
                    <a:pt x="3254119" y="127976"/>
                  </a:lnTo>
                  <a:lnTo>
                    <a:pt x="3251079" y="134176"/>
                  </a:lnTo>
                  <a:lnTo>
                    <a:pt x="3253523" y="142321"/>
                  </a:lnTo>
                  <a:lnTo>
                    <a:pt x="3255958" y="144939"/>
                  </a:lnTo>
                  <a:lnTo>
                    <a:pt x="3258629" y="146078"/>
                  </a:lnTo>
                  <a:lnTo>
                    <a:pt x="3258487" y="146411"/>
                  </a:lnTo>
                  <a:lnTo>
                    <a:pt x="3260824" y="147407"/>
                  </a:lnTo>
                  <a:lnTo>
                    <a:pt x="3263445" y="147738"/>
                  </a:lnTo>
                  <a:lnTo>
                    <a:pt x="3265826" y="146780"/>
                  </a:lnTo>
                  <a:lnTo>
                    <a:pt x="3268065" y="146158"/>
                  </a:lnTo>
                  <a:lnTo>
                    <a:pt x="3273829" y="144670"/>
                  </a:lnTo>
                  <a:lnTo>
                    <a:pt x="3276868" y="138469"/>
                  </a:lnTo>
                  <a:lnTo>
                    <a:pt x="3275238" y="133040"/>
                  </a:lnTo>
                  <a:lnTo>
                    <a:pt x="3273751" y="127276"/>
                  </a:lnTo>
                  <a:lnTo>
                    <a:pt x="3267551" y="124236"/>
                  </a:lnTo>
                  <a:close/>
                </a:path>
                <a:path w="20092670" h="6081395">
                  <a:moveTo>
                    <a:pt x="6259649" y="1376498"/>
                  </a:moveTo>
                  <a:lnTo>
                    <a:pt x="6253070" y="1375270"/>
                  </a:lnTo>
                  <a:lnTo>
                    <a:pt x="6243359" y="1381386"/>
                  </a:lnTo>
                  <a:lnTo>
                    <a:pt x="6242131" y="1387964"/>
                  </a:lnTo>
                  <a:lnTo>
                    <a:pt x="6245189" y="1392820"/>
                  </a:lnTo>
                  <a:lnTo>
                    <a:pt x="6246622" y="1395010"/>
                  </a:lnTo>
                  <a:lnTo>
                    <a:pt x="6247864" y="1396723"/>
                  </a:lnTo>
                  <a:lnTo>
                    <a:pt x="6249249" y="1398103"/>
                  </a:lnTo>
                  <a:lnTo>
                    <a:pt x="6254256" y="1400239"/>
                  </a:lnTo>
                  <a:lnTo>
                    <a:pt x="6257972" y="1399852"/>
                  </a:lnTo>
                  <a:lnTo>
                    <a:pt x="6261115" y="1398035"/>
                  </a:lnTo>
                  <a:lnTo>
                    <a:pt x="6265970" y="1394977"/>
                  </a:lnTo>
                  <a:lnTo>
                    <a:pt x="6267198" y="1388399"/>
                  </a:lnTo>
                  <a:lnTo>
                    <a:pt x="6264141" y="1383543"/>
                  </a:lnTo>
                  <a:lnTo>
                    <a:pt x="6262707" y="1381354"/>
                  </a:lnTo>
                  <a:lnTo>
                    <a:pt x="6259649" y="1376498"/>
                  </a:lnTo>
                  <a:close/>
                </a:path>
                <a:path w="20092670" h="6081395">
                  <a:moveTo>
                    <a:pt x="14807748" y="5014155"/>
                  </a:moveTo>
                  <a:lnTo>
                    <a:pt x="14801406" y="5011449"/>
                  </a:lnTo>
                  <a:lnTo>
                    <a:pt x="14796026" y="5013889"/>
                  </a:lnTo>
                  <a:lnTo>
                    <a:pt x="14793645" y="5014845"/>
                  </a:lnTo>
                  <a:lnTo>
                    <a:pt x="14788072" y="5016809"/>
                  </a:lnTo>
                  <a:lnTo>
                    <a:pt x="14786325" y="5021587"/>
                  </a:lnTo>
                  <a:lnTo>
                    <a:pt x="14785701" y="5023294"/>
                  </a:lnTo>
                  <a:lnTo>
                    <a:pt x="14788763" y="5030914"/>
                  </a:lnTo>
                  <a:lnTo>
                    <a:pt x="14791005" y="5033054"/>
                  </a:lnTo>
                  <a:lnTo>
                    <a:pt x="14793342" y="5034051"/>
                  </a:lnTo>
                  <a:lnTo>
                    <a:pt x="14793200" y="5034385"/>
                  </a:lnTo>
                  <a:lnTo>
                    <a:pt x="14795870" y="5035524"/>
                  </a:lnTo>
                  <a:lnTo>
                    <a:pt x="14798635" y="5035520"/>
                  </a:lnTo>
                  <a:lnTo>
                    <a:pt x="14803874" y="5033413"/>
                  </a:lnTo>
                  <a:lnTo>
                    <a:pt x="14809446" y="5031450"/>
                  </a:lnTo>
                  <a:lnTo>
                    <a:pt x="14812151" y="5025107"/>
                  </a:lnTo>
                  <a:lnTo>
                    <a:pt x="14809712" y="5019727"/>
                  </a:lnTo>
                  <a:lnTo>
                    <a:pt x="14807748" y="5014155"/>
                  </a:lnTo>
                  <a:close/>
                </a:path>
                <a:path w="20092670" h="6081395">
                  <a:moveTo>
                    <a:pt x="3350669" y="100506"/>
                  </a:moveTo>
                  <a:lnTo>
                    <a:pt x="3344905" y="101994"/>
                  </a:lnTo>
                  <a:lnTo>
                    <a:pt x="3342666" y="102617"/>
                  </a:lnTo>
                  <a:lnTo>
                    <a:pt x="3336903" y="104104"/>
                  </a:lnTo>
                  <a:lnTo>
                    <a:pt x="3333672" y="109828"/>
                  </a:lnTo>
                  <a:lnTo>
                    <a:pt x="3335159" y="115591"/>
                  </a:lnTo>
                  <a:lnTo>
                    <a:pt x="3336165" y="118783"/>
                  </a:lnTo>
                  <a:lnTo>
                    <a:pt x="3338266" y="121257"/>
                  </a:lnTo>
                  <a:lnTo>
                    <a:pt x="3343274" y="123393"/>
                  </a:lnTo>
                  <a:lnTo>
                    <a:pt x="3345895" y="123723"/>
                  </a:lnTo>
                  <a:lnTo>
                    <a:pt x="3350373" y="122476"/>
                  </a:lnTo>
                  <a:lnTo>
                    <a:pt x="3356136" y="120989"/>
                  </a:lnTo>
                  <a:lnTo>
                    <a:pt x="3359367" y="115265"/>
                  </a:lnTo>
                  <a:lnTo>
                    <a:pt x="3356393" y="103737"/>
                  </a:lnTo>
                  <a:lnTo>
                    <a:pt x="3350669" y="100506"/>
                  </a:lnTo>
                  <a:close/>
                </a:path>
                <a:path w="20092670" h="6081395">
                  <a:moveTo>
                    <a:pt x="6211730" y="1304763"/>
                  </a:moveTo>
                  <a:lnTo>
                    <a:pt x="6205292" y="1303201"/>
                  </a:lnTo>
                  <a:lnTo>
                    <a:pt x="6200294" y="1306593"/>
                  </a:lnTo>
                  <a:lnTo>
                    <a:pt x="6195773" y="1309793"/>
                  </a:lnTo>
                  <a:lnTo>
                    <a:pt x="6194545" y="1316372"/>
                  </a:lnTo>
                  <a:lnTo>
                    <a:pt x="6197603" y="1321227"/>
                  </a:lnTo>
                  <a:lnTo>
                    <a:pt x="6199037" y="1323417"/>
                  </a:lnTo>
                  <a:lnTo>
                    <a:pt x="6200137" y="1325465"/>
                  </a:lnTo>
                  <a:lnTo>
                    <a:pt x="6201996" y="1326653"/>
                  </a:lnTo>
                  <a:lnTo>
                    <a:pt x="6203666" y="1327365"/>
                  </a:lnTo>
                  <a:lnTo>
                    <a:pt x="6203808" y="1327031"/>
                  </a:lnTo>
                  <a:lnTo>
                    <a:pt x="6206813" y="1328313"/>
                  </a:lnTo>
                  <a:lnTo>
                    <a:pt x="6210387" y="1328259"/>
                  </a:lnTo>
                  <a:lnTo>
                    <a:pt x="6213672" y="1326109"/>
                  </a:lnTo>
                  <a:lnTo>
                    <a:pt x="6218193" y="1322909"/>
                  </a:lnTo>
                  <a:lnTo>
                    <a:pt x="6219756" y="1316472"/>
                  </a:lnTo>
                  <a:lnTo>
                    <a:pt x="6216363" y="1311474"/>
                  </a:lnTo>
                  <a:lnTo>
                    <a:pt x="6214930" y="1309284"/>
                  </a:lnTo>
                  <a:lnTo>
                    <a:pt x="6211730" y="1304763"/>
                  </a:lnTo>
                  <a:close/>
                </a:path>
                <a:path w="20092670" h="6081395">
                  <a:moveTo>
                    <a:pt x="14887038" y="4980899"/>
                  </a:moveTo>
                  <a:lnTo>
                    <a:pt x="14880694" y="4978193"/>
                  </a:lnTo>
                  <a:lnTo>
                    <a:pt x="14875313" y="4980634"/>
                  </a:lnTo>
                  <a:lnTo>
                    <a:pt x="14872933" y="4981590"/>
                  </a:lnTo>
                  <a:lnTo>
                    <a:pt x="14867360" y="4983554"/>
                  </a:lnTo>
                  <a:lnTo>
                    <a:pt x="14864654" y="4989897"/>
                  </a:lnTo>
                  <a:lnTo>
                    <a:pt x="14867095" y="4995278"/>
                  </a:lnTo>
                  <a:lnTo>
                    <a:pt x="14868051" y="4997659"/>
                  </a:lnTo>
                  <a:lnTo>
                    <a:pt x="14870295" y="4999799"/>
                  </a:lnTo>
                  <a:lnTo>
                    <a:pt x="14872633" y="5000796"/>
                  </a:lnTo>
                  <a:lnTo>
                    <a:pt x="14872490" y="5001131"/>
                  </a:lnTo>
                  <a:lnTo>
                    <a:pt x="14875160" y="5002270"/>
                  </a:lnTo>
                  <a:lnTo>
                    <a:pt x="14877925" y="5002265"/>
                  </a:lnTo>
                  <a:lnTo>
                    <a:pt x="14883164" y="5000159"/>
                  </a:lnTo>
                  <a:lnTo>
                    <a:pt x="14888736" y="4998196"/>
                  </a:lnTo>
                  <a:lnTo>
                    <a:pt x="14891441" y="4991853"/>
                  </a:lnTo>
                  <a:lnTo>
                    <a:pt x="14889002" y="4986473"/>
                  </a:lnTo>
                  <a:lnTo>
                    <a:pt x="14887038" y="4980899"/>
                  </a:lnTo>
                  <a:close/>
                </a:path>
                <a:path w="20092670" h="6081395">
                  <a:moveTo>
                    <a:pt x="3434076" y="78873"/>
                  </a:moveTo>
                  <a:lnTo>
                    <a:pt x="3428313" y="80359"/>
                  </a:lnTo>
                  <a:lnTo>
                    <a:pt x="3426074" y="80983"/>
                  </a:lnTo>
                  <a:lnTo>
                    <a:pt x="3420310" y="82471"/>
                  </a:lnTo>
                  <a:lnTo>
                    <a:pt x="3416746" y="88051"/>
                  </a:lnTo>
                  <a:lnTo>
                    <a:pt x="3418233" y="93815"/>
                  </a:lnTo>
                  <a:lnTo>
                    <a:pt x="3418762" y="97198"/>
                  </a:lnTo>
                  <a:lnTo>
                    <a:pt x="3421197" y="99815"/>
                  </a:lnTo>
                  <a:lnTo>
                    <a:pt x="3426205" y="101951"/>
                  </a:lnTo>
                  <a:lnTo>
                    <a:pt x="3428493" y="102138"/>
                  </a:lnTo>
                  <a:lnTo>
                    <a:pt x="3430732" y="101514"/>
                  </a:lnTo>
                  <a:lnTo>
                    <a:pt x="3433304" y="101033"/>
                  </a:lnTo>
                  <a:lnTo>
                    <a:pt x="3439068" y="99546"/>
                  </a:lnTo>
                  <a:lnTo>
                    <a:pt x="3442632" y="93965"/>
                  </a:lnTo>
                  <a:lnTo>
                    <a:pt x="3439658" y="82438"/>
                  </a:lnTo>
                  <a:lnTo>
                    <a:pt x="3434076" y="78873"/>
                  </a:lnTo>
                  <a:close/>
                </a:path>
                <a:path w="20092670" h="6081395">
                  <a:moveTo>
                    <a:pt x="6163048" y="1233886"/>
                  </a:moveTo>
                  <a:lnTo>
                    <a:pt x="6156470" y="1232659"/>
                  </a:lnTo>
                  <a:lnTo>
                    <a:pt x="6151806" y="1236193"/>
                  </a:lnTo>
                  <a:lnTo>
                    <a:pt x="6146808" y="1239585"/>
                  </a:lnTo>
                  <a:lnTo>
                    <a:pt x="6145580" y="1246163"/>
                  </a:lnTo>
                  <a:lnTo>
                    <a:pt x="6149114" y="1250828"/>
                  </a:lnTo>
                  <a:lnTo>
                    <a:pt x="6150547" y="1253018"/>
                  </a:lnTo>
                  <a:lnTo>
                    <a:pt x="6151455" y="1254589"/>
                  </a:lnTo>
                  <a:lnTo>
                    <a:pt x="6153316" y="1255776"/>
                  </a:lnTo>
                  <a:lnTo>
                    <a:pt x="6154985" y="1256488"/>
                  </a:lnTo>
                  <a:lnTo>
                    <a:pt x="6154843" y="1256822"/>
                  </a:lnTo>
                  <a:lnTo>
                    <a:pt x="6158181" y="1258246"/>
                  </a:lnTo>
                  <a:lnTo>
                    <a:pt x="6161895" y="1257859"/>
                  </a:lnTo>
                  <a:lnTo>
                    <a:pt x="6165182" y="1255709"/>
                  </a:lnTo>
                  <a:lnTo>
                    <a:pt x="6170180" y="1252317"/>
                  </a:lnTo>
                  <a:lnTo>
                    <a:pt x="6171408" y="1245739"/>
                  </a:lnTo>
                  <a:lnTo>
                    <a:pt x="6167874" y="1241074"/>
                  </a:lnTo>
                  <a:lnTo>
                    <a:pt x="6166440" y="1238884"/>
                  </a:lnTo>
                  <a:lnTo>
                    <a:pt x="6163048" y="1233886"/>
                  </a:lnTo>
                  <a:close/>
                </a:path>
                <a:path w="20092670" h="6081395">
                  <a:moveTo>
                    <a:pt x="14966327" y="4947644"/>
                  </a:moveTo>
                  <a:lnTo>
                    <a:pt x="14959984" y="4944939"/>
                  </a:lnTo>
                  <a:lnTo>
                    <a:pt x="14954603" y="4947379"/>
                  </a:lnTo>
                  <a:lnTo>
                    <a:pt x="14952223" y="4948336"/>
                  </a:lnTo>
                  <a:lnTo>
                    <a:pt x="14946650" y="4950300"/>
                  </a:lnTo>
                  <a:lnTo>
                    <a:pt x="14943945" y="4956641"/>
                  </a:lnTo>
                  <a:lnTo>
                    <a:pt x="14946385" y="4962023"/>
                  </a:lnTo>
                  <a:lnTo>
                    <a:pt x="14947342" y="4964403"/>
                  </a:lnTo>
                  <a:lnTo>
                    <a:pt x="14949585" y="4966544"/>
                  </a:lnTo>
                  <a:lnTo>
                    <a:pt x="14951923" y="4967541"/>
                  </a:lnTo>
                  <a:lnTo>
                    <a:pt x="14951780" y="4967877"/>
                  </a:lnTo>
                  <a:lnTo>
                    <a:pt x="14954450" y="4969015"/>
                  </a:lnTo>
                  <a:lnTo>
                    <a:pt x="14957214" y="4969009"/>
                  </a:lnTo>
                  <a:lnTo>
                    <a:pt x="14962451" y="4966904"/>
                  </a:lnTo>
                  <a:lnTo>
                    <a:pt x="14968023" y="4964941"/>
                  </a:lnTo>
                  <a:lnTo>
                    <a:pt x="14969757" y="4960156"/>
                  </a:lnTo>
                  <a:lnTo>
                    <a:pt x="14970253" y="4958789"/>
                  </a:lnTo>
                  <a:lnTo>
                    <a:pt x="14966327" y="4947644"/>
                  </a:lnTo>
                  <a:close/>
                </a:path>
                <a:path w="20092670" h="6081395">
                  <a:moveTo>
                    <a:pt x="3518299" y="59954"/>
                  </a:moveTo>
                  <a:lnTo>
                    <a:pt x="3512677" y="61108"/>
                  </a:lnTo>
                  <a:lnTo>
                    <a:pt x="3510105" y="61588"/>
                  </a:lnTo>
                  <a:lnTo>
                    <a:pt x="3504341" y="63074"/>
                  </a:lnTo>
                  <a:lnTo>
                    <a:pt x="3500776" y="68657"/>
                  </a:lnTo>
                  <a:lnTo>
                    <a:pt x="3501929" y="74278"/>
                  </a:lnTo>
                  <a:lnTo>
                    <a:pt x="3502793" y="77803"/>
                  </a:lnTo>
                  <a:lnTo>
                    <a:pt x="3505228" y="80420"/>
                  </a:lnTo>
                  <a:lnTo>
                    <a:pt x="3510236" y="82556"/>
                  </a:lnTo>
                  <a:lnTo>
                    <a:pt x="3512381" y="83076"/>
                  </a:lnTo>
                  <a:lnTo>
                    <a:pt x="3514620" y="82453"/>
                  </a:lnTo>
                  <a:lnTo>
                    <a:pt x="3517192" y="81972"/>
                  </a:lnTo>
                  <a:lnTo>
                    <a:pt x="3522956" y="80485"/>
                  </a:lnTo>
                  <a:lnTo>
                    <a:pt x="3526521" y="74903"/>
                  </a:lnTo>
                  <a:lnTo>
                    <a:pt x="3525368" y="69282"/>
                  </a:lnTo>
                  <a:lnTo>
                    <a:pt x="3523880" y="63519"/>
                  </a:lnTo>
                  <a:lnTo>
                    <a:pt x="3518299" y="59954"/>
                  </a:lnTo>
                  <a:close/>
                </a:path>
                <a:path w="20092670" h="6081395">
                  <a:moveTo>
                    <a:pt x="6112654" y="1164252"/>
                  </a:moveTo>
                  <a:lnTo>
                    <a:pt x="6106076" y="1163025"/>
                  </a:lnTo>
                  <a:lnTo>
                    <a:pt x="6096747" y="1170093"/>
                  </a:lnTo>
                  <a:lnTo>
                    <a:pt x="6095520" y="1176672"/>
                  </a:lnTo>
                  <a:lnTo>
                    <a:pt x="6099054" y="1181337"/>
                  </a:lnTo>
                  <a:lnTo>
                    <a:pt x="6100487" y="1183527"/>
                  </a:lnTo>
                  <a:lnTo>
                    <a:pt x="6101729" y="1185240"/>
                  </a:lnTo>
                  <a:lnTo>
                    <a:pt x="6103256" y="1186285"/>
                  </a:lnTo>
                  <a:lnTo>
                    <a:pt x="6108264" y="1188421"/>
                  </a:lnTo>
                  <a:lnTo>
                    <a:pt x="6112313" y="1188177"/>
                  </a:lnTo>
                  <a:lnTo>
                    <a:pt x="6115264" y="1185883"/>
                  </a:lnTo>
                  <a:lnTo>
                    <a:pt x="6119928" y="1182349"/>
                  </a:lnTo>
                  <a:lnTo>
                    <a:pt x="6121156" y="1175771"/>
                  </a:lnTo>
                  <a:lnTo>
                    <a:pt x="6117622" y="1171107"/>
                  </a:lnTo>
                  <a:lnTo>
                    <a:pt x="6116189" y="1168917"/>
                  </a:lnTo>
                  <a:lnTo>
                    <a:pt x="6112654" y="1164252"/>
                  </a:lnTo>
                  <a:close/>
                </a:path>
                <a:path w="20092670" h="6081395">
                  <a:moveTo>
                    <a:pt x="6061166" y="1095335"/>
                  </a:moveTo>
                  <a:lnTo>
                    <a:pt x="6054445" y="1094442"/>
                  </a:lnTo>
                  <a:lnTo>
                    <a:pt x="6045117" y="1101510"/>
                  </a:lnTo>
                  <a:lnTo>
                    <a:pt x="6044222" y="1108231"/>
                  </a:lnTo>
                  <a:lnTo>
                    <a:pt x="6047756" y="1112896"/>
                  </a:lnTo>
                  <a:lnTo>
                    <a:pt x="6049332" y="1114752"/>
                  </a:lnTo>
                  <a:lnTo>
                    <a:pt x="6050240" y="1116323"/>
                  </a:lnTo>
                  <a:lnTo>
                    <a:pt x="6053437" y="1118080"/>
                  </a:lnTo>
                  <a:lnTo>
                    <a:pt x="6057108" y="1119646"/>
                  </a:lnTo>
                  <a:lnTo>
                    <a:pt x="6061300" y="1119068"/>
                  </a:lnTo>
                  <a:lnTo>
                    <a:pt x="6064251" y="1116775"/>
                  </a:lnTo>
                  <a:lnTo>
                    <a:pt x="6068915" y="1113241"/>
                  </a:lnTo>
                  <a:lnTo>
                    <a:pt x="6069810" y="1106520"/>
                  </a:lnTo>
                  <a:lnTo>
                    <a:pt x="6066276" y="1101855"/>
                  </a:lnTo>
                  <a:lnTo>
                    <a:pt x="6064700" y="1099999"/>
                  </a:lnTo>
                  <a:lnTo>
                    <a:pt x="6061166" y="1095335"/>
                  </a:lnTo>
                  <a:close/>
                </a:path>
                <a:path w="20092670" h="6081395">
                  <a:moveTo>
                    <a:pt x="3602667" y="43465"/>
                  </a:moveTo>
                  <a:lnTo>
                    <a:pt x="3597046" y="44618"/>
                  </a:lnTo>
                  <a:lnTo>
                    <a:pt x="3594474" y="45099"/>
                  </a:lnTo>
                  <a:lnTo>
                    <a:pt x="3588853" y="46252"/>
                  </a:lnTo>
                  <a:lnTo>
                    <a:pt x="3584954" y="51691"/>
                  </a:lnTo>
                  <a:lnTo>
                    <a:pt x="3586107" y="57314"/>
                  </a:lnTo>
                  <a:lnTo>
                    <a:pt x="3586637" y="60696"/>
                  </a:lnTo>
                  <a:lnTo>
                    <a:pt x="3589263" y="63789"/>
                  </a:lnTo>
                  <a:lnTo>
                    <a:pt x="3593937" y="65783"/>
                  </a:lnTo>
                  <a:lnTo>
                    <a:pt x="3598321" y="65680"/>
                  </a:lnTo>
                  <a:lnTo>
                    <a:pt x="3600894" y="65198"/>
                  </a:lnTo>
                  <a:lnTo>
                    <a:pt x="3606515" y="64046"/>
                  </a:lnTo>
                  <a:lnTo>
                    <a:pt x="3610414" y="58606"/>
                  </a:lnTo>
                  <a:lnTo>
                    <a:pt x="3608107" y="47364"/>
                  </a:lnTo>
                  <a:lnTo>
                    <a:pt x="3602667" y="43465"/>
                  </a:lnTo>
                  <a:close/>
                </a:path>
                <a:path w="20092670" h="6081395">
                  <a:moveTo>
                    <a:pt x="15045282" y="4914247"/>
                  </a:moveTo>
                  <a:lnTo>
                    <a:pt x="15038940" y="4911542"/>
                  </a:lnTo>
                  <a:lnTo>
                    <a:pt x="15033560" y="4913983"/>
                  </a:lnTo>
                  <a:lnTo>
                    <a:pt x="15031180" y="4914939"/>
                  </a:lnTo>
                  <a:lnTo>
                    <a:pt x="15025607" y="4916902"/>
                  </a:lnTo>
                  <a:lnTo>
                    <a:pt x="15022901" y="4923245"/>
                  </a:lnTo>
                  <a:lnTo>
                    <a:pt x="15025341" y="4928627"/>
                  </a:lnTo>
                  <a:lnTo>
                    <a:pt x="15026298" y="4931007"/>
                  </a:lnTo>
                  <a:lnTo>
                    <a:pt x="15028539" y="4933147"/>
                  </a:lnTo>
                  <a:lnTo>
                    <a:pt x="15030876" y="4934144"/>
                  </a:lnTo>
                  <a:lnTo>
                    <a:pt x="15030734" y="4934478"/>
                  </a:lnTo>
                  <a:lnTo>
                    <a:pt x="15033405" y="4935617"/>
                  </a:lnTo>
                  <a:lnTo>
                    <a:pt x="15036170" y="4935612"/>
                  </a:lnTo>
                  <a:lnTo>
                    <a:pt x="15041408" y="4933507"/>
                  </a:lnTo>
                  <a:lnTo>
                    <a:pt x="15046980" y="4931543"/>
                  </a:lnTo>
                  <a:lnTo>
                    <a:pt x="15049685" y="4925201"/>
                  </a:lnTo>
                  <a:lnTo>
                    <a:pt x="15047246" y="4919821"/>
                  </a:lnTo>
                  <a:lnTo>
                    <a:pt x="15045282" y="4914247"/>
                  </a:lnTo>
                  <a:close/>
                </a:path>
                <a:path w="20092670" h="6081395">
                  <a:moveTo>
                    <a:pt x="6007487" y="1027852"/>
                  </a:moveTo>
                  <a:lnTo>
                    <a:pt x="6001099" y="1027100"/>
                  </a:lnTo>
                  <a:lnTo>
                    <a:pt x="5996435" y="1030635"/>
                  </a:lnTo>
                  <a:lnTo>
                    <a:pt x="5992105" y="1034311"/>
                  </a:lnTo>
                  <a:lnTo>
                    <a:pt x="5991353" y="1040698"/>
                  </a:lnTo>
                  <a:lnTo>
                    <a:pt x="5994888" y="1045362"/>
                  </a:lnTo>
                  <a:lnTo>
                    <a:pt x="5996463" y="1047218"/>
                  </a:lnTo>
                  <a:lnTo>
                    <a:pt x="5997705" y="1048931"/>
                  </a:lnTo>
                  <a:lnTo>
                    <a:pt x="6000568" y="1050547"/>
                  </a:lnTo>
                  <a:lnTo>
                    <a:pt x="6000376" y="1050071"/>
                  </a:lnTo>
                  <a:lnTo>
                    <a:pt x="6004048" y="1051637"/>
                  </a:lnTo>
                  <a:lnTo>
                    <a:pt x="6008099" y="1051392"/>
                  </a:lnTo>
                  <a:lnTo>
                    <a:pt x="6015522" y="1045089"/>
                  </a:lnTo>
                  <a:lnTo>
                    <a:pt x="6016230" y="1039078"/>
                  </a:lnTo>
                  <a:lnTo>
                    <a:pt x="6016274" y="1038701"/>
                  </a:lnTo>
                  <a:lnTo>
                    <a:pt x="6012740" y="1034038"/>
                  </a:lnTo>
                  <a:lnTo>
                    <a:pt x="6007487" y="1027852"/>
                  </a:lnTo>
                  <a:close/>
                </a:path>
                <a:path w="20092670" h="6081395">
                  <a:moveTo>
                    <a:pt x="3687660" y="29215"/>
                  </a:moveTo>
                  <a:lnTo>
                    <a:pt x="3681848" y="29891"/>
                  </a:lnTo>
                  <a:lnTo>
                    <a:pt x="3679275" y="30373"/>
                  </a:lnTo>
                  <a:lnTo>
                    <a:pt x="3673796" y="31193"/>
                  </a:lnTo>
                  <a:lnTo>
                    <a:pt x="3669898" y="36632"/>
                  </a:lnTo>
                  <a:lnTo>
                    <a:pt x="3670575" y="42445"/>
                  </a:lnTo>
                  <a:lnTo>
                    <a:pt x="3671296" y="46303"/>
                  </a:lnTo>
                  <a:lnTo>
                    <a:pt x="3673589" y="49254"/>
                  </a:lnTo>
                  <a:lnTo>
                    <a:pt x="3676927" y="50678"/>
                  </a:lnTo>
                  <a:lnTo>
                    <a:pt x="3677069" y="50344"/>
                  </a:lnTo>
                  <a:lnTo>
                    <a:pt x="3678739" y="51056"/>
                  </a:lnTo>
                  <a:lnTo>
                    <a:pt x="3682646" y="51144"/>
                  </a:lnTo>
                  <a:lnTo>
                    <a:pt x="3685218" y="50664"/>
                  </a:lnTo>
                  <a:lnTo>
                    <a:pt x="3690698" y="49844"/>
                  </a:lnTo>
                  <a:lnTo>
                    <a:pt x="3694596" y="44405"/>
                  </a:lnTo>
                  <a:lnTo>
                    <a:pt x="3693919" y="38592"/>
                  </a:lnTo>
                  <a:lnTo>
                    <a:pt x="3693099" y="33114"/>
                  </a:lnTo>
                  <a:lnTo>
                    <a:pt x="3687660" y="29215"/>
                  </a:lnTo>
                  <a:close/>
                </a:path>
                <a:path w="20092670" h="6081395">
                  <a:moveTo>
                    <a:pt x="15124381" y="4880517"/>
                  </a:moveTo>
                  <a:lnTo>
                    <a:pt x="15118039" y="4877812"/>
                  </a:lnTo>
                  <a:lnTo>
                    <a:pt x="15112659" y="4880251"/>
                  </a:lnTo>
                  <a:lnTo>
                    <a:pt x="15110276" y="4881208"/>
                  </a:lnTo>
                  <a:lnTo>
                    <a:pt x="15104702" y="4883171"/>
                  </a:lnTo>
                  <a:lnTo>
                    <a:pt x="15101997" y="4889513"/>
                  </a:lnTo>
                  <a:lnTo>
                    <a:pt x="15104437" y="4894895"/>
                  </a:lnTo>
                  <a:lnTo>
                    <a:pt x="15105727" y="4897419"/>
                  </a:lnTo>
                  <a:lnTo>
                    <a:pt x="15107638" y="4899416"/>
                  </a:lnTo>
                  <a:lnTo>
                    <a:pt x="15109975" y="4900413"/>
                  </a:lnTo>
                  <a:lnTo>
                    <a:pt x="15109833" y="4900747"/>
                  </a:lnTo>
                  <a:lnTo>
                    <a:pt x="15112503" y="4901886"/>
                  </a:lnTo>
                  <a:lnTo>
                    <a:pt x="15115268" y="4901883"/>
                  </a:lnTo>
                  <a:lnTo>
                    <a:pt x="15120506" y="4899776"/>
                  </a:lnTo>
                  <a:lnTo>
                    <a:pt x="15126078" y="4897813"/>
                  </a:lnTo>
                  <a:lnTo>
                    <a:pt x="15128784" y="4891471"/>
                  </a:lnTo>
                  <a:lnTo>
                    <a:pt x="15126345" y="4886089"/>
                  </a:lnTo>
                  <a:lnTo>
                    <a:pt x="15124381" y="4880517"/>
                  </a:lnTo>
                  <a:close/>
                </a:path>
                <a:path w="20092670" h="6081395">
                  <a:moveTo>
                    <a:pt x="5953381" y="961369"/>
                  </a:moveTo>
                  <a:lnTo>
                    <a:pt x="5946517" y="960809"/>
                  </a:lnTo>
                  <a:lnTo>
                    <a:pt x="5937857" y="968162"/>
                  </a:lnTo>
                  <a:lnTo>
                    <a:pt x="5937297" y="975026"/>
                  </a:lnTo>
                  <a:lnTo>
                    <a:pt x="5943599" y="982450"/>
                  </a:lnTo>
                  <a:lnTo>
                    <a:pt x="5946462" y="984064"/>
                  </a:lnTo>
                  <a:lnTo>
                    <a:pt x="5950134" y="985631"/>
                  </a:lnTo>
                  <a:lnTo>
                    <a:pt x="5954326" y="985052"/>
                  </a:lnTo>
                  <a:lnTo>
                    <a:pt x="5961750" y="978749"/>
                  </a:lnTo>
                  <a:lnTo>
                    <a:pt x="5962311" y="971886"/>
                  </a:lnTo>
                  <a:lnTo>
                    <a:pt x="5953381" y="961369"/>
                  </a:lnTo>
                  <a:close/>
                </a:path>
                <a:path w="20092670" h="6081395">
                  <a:moveTo>
                    <a:pt x="3773134" y="17537"/>
                  </a:moveTo>
                  <a:lnTo>
                    <a:pt x="3767321" y="18215"/>
                  </a:lnTo>
                  <a:lnTo>
                    <a:pt x="3764891" y="18362"/>
                  </a:lnTo>
                  <a:lnTo>
                    <a:pt x="3759078" y="19039"/>
                  </a:lnTo>
                  <a:lnTo>
                    <a:pt x="3754846" y="24336"/>
                  </a:lnTo>
                  <a:lnTo>
                    <a:pt x="3755523" y="30148"/>
                  </a:lnTo>
                  <a:lnTo>
                    <a:pt x="3755768" y="34199"/>
                  </a:lnTo>
                  <a:lnTo>
                    <a:pt x="3758394" y="37292"/>
                  </a:lnTo>
                  <a:lnTo>
                    <a:pt x="3763402" y="39428"/>
                  </a:lnTo>
                  <a:lnTo>
                    <a:pt x="3767309" y="39517"/>
                  </a:lnTo>
                  <a:lnTo>
                    <a:pt x="3769740" y="39370"/>
                  </a:lnTo>
                  <a:lnTo>
                    <a:pt x="3775553" y="38692"/>
                  </a:lnTo>
                  <a:lnTo>
                    <a:pt x="3779785" y="33395"/>
                  </a:lnTo>
                  <a:lnTo>
                    <a:pt x="3778431" y="21770"/>
                  </a:lnTo>
                  <a:lnTo>
                    <a:pt x="3773134" y="17537"/>
                  </a:lnTo>
                  <a:close/>
                </a:path>
                <a:path w="20092670" h="6081395">
                  <a:moveTo>
                    <a:pt x="5897036" y="895510"/>
                  </a:moveTo>
                  <a:lnTo>
                    <a:pt x="5890364" y="895426"/>
                  </a:lnTo>
                  <a:lnTo>
                    <a:pt x="5886034" y="899102"/>
                  </a:lnTo>
                  <a:lnTo>
                    <a:pt x="5881561" y="903113"/>
                  </a:lnTo>
                  <a:lnTo>
                    <a:pt x="5881478" y="909785"/>
                  </a:lnTo>
                  <a:lnTo>
                    <a:pt x="5886730" y="915972"/>
                  </a:lnTo>
                  <a:lnTo>
                    <a:pt x="5887638" y="917543"/>
                  </a:lnTo>
                  <a:lnTo>
                    <a:pt x="5890642" y="918825"/>
                  </a:lnTo>
                  <a:lnTo>
                    <a:pt x="5890785" y="918490"/>
                  </a:lnTo>
                  <a:lnTo>
                    <a:pt x="5894457" y="920056"/>
                  </a:lnTo>
                  <a:lnTo>
                    <a:pt x="5898649" y="919478"/>
                  </a:lnTo>
                  <a:lnTo>
                    <a:pt x="5901742" y="916852"/>
                  </a:lnTo>
                  <a:lnTo>
                    <a:pt x="5906215" y="912840"/>
                  </a:lnTo>
                  <a:lnTo>
                    <a:pt x="5906299" y="906170"/>
                  </a:lnTo>
                  <a:lnTo>
                    <a:pt x="5901047" y="899983"/>
                  </a:lnTo>
                  <a:lnTo>
                    <a:pt x="5897036" y="895510"/>
                  </a:lnTo>
                  <a:close/>
                </a:path>
                <a:path w="20092670" h="6081395">
                  <a:moveTo>
                    <a:pt x="3858803" y="9101"/>
                  </a:moveTo>
                  <a:lnTo>
                    <a:pt x="3852990" y="9777"/>
                  </a:lnTo>
                  <a:lnTo>
                    <a:pt x="3844890" y="10268"/>
                  </a:lnTo>
                  <a:lnTo>
                    <a:pt x="3840324" y="15423"/>
                  </a:lnTo>
                  <a:lnTo>
                    <a:pt x="3852311" y="30794"/>
                  </a:lnTo>
                  <a:lnTo>
                    <a:pt x="3860412" y="30305"/>
                  </a:lnTo>
                  <a:lnTo>
                    <a:pt x="3864978" y="25150"/>
                  </a:lnTo>
                  <a:lnTo>
                    <a:pt x="3864301" y="19337"/>
                  </a:lnTo>
                  <a:lnTo>
                    <a:pt x="3863958" y="13666"/>
                  </a:lnTo>
                  <a:lnTo>
                    <a:pt x="3858803" y="9101"/>
                  </a:lnTo>
                  <a:close/>
                </a:path>
                <a:path w="20092670" h="6081395">
                  <a:moveTo>
                    <a:pt x="15203479" y="4846786"/>
                  </a:moveTo>
                  <a:lnTo>
                    <a:pt x="15197135" y="4844080"/>
                  </a:lnTo>
                  <a:lnTo>
                    <a:pt x="15191755" y="4846519"/>
                  </a:lnTo>
                  <a:lnTo>
                    <a:pt x="15189374" y="4847477"/>
                  </a:lnTo>
                  <a:lnTo>
                    <a:pt x="15183801" y="4849440"/>
                  </a:lnTo>
                  <a:lnTo>
                    <a:pt x="15181096" y="4855783"/>
                  </a:lnTo>
                  <a:lnTo>
                    <a:pt x="15183536" y="4861165"/>
                  </a:lnTo>
                  <a:lnTo>
                    <a:pt x="15184826" y="4863687"/>
                  </a:lnTo>
                  <a:lnTo>
                    <a:pt x="15186736" y="4865686"/>
                  </a:lnTo>
                  <a:lnTo>
                    <a:pt x="15189074" y="4866683"/>
                  </a:lnTo>
                  <a:lnTo>
                    <a:pt x="15188931" y="4867017"/>
                  </a:lnTo>
                  <a:lnTo>
                    <a:pt x="15191601" y="4868155"/>
                  </a:lnTo>
                  <a:lnTo>
                    <a:pt x="15194367" y="4868151"/>
                  </a:lnTo>
                  <a:lnTo>
                    <a:pt x="15199605" y="4866046"/>
                  </a:lnTo>
                  <a:lnTo>
                    <a:pt x="15205177" y="4864082"/>
                  </a:lnTo>
                  <a:lnTo>
                    <a:pt x="15207882" y="4857740"/>
                  </a:lnTo>
                  <a:lnTo>
                    <a:pt x="15205443" y="4852358"/>
                  </a:lnTo>
                  <a:lnTo>
                    <a:pt x="15203479" y="4846786"/>
                  </a:lnTo>
                  <a:close/>
                </a:path>
                <a:path w="20092670" h="6081395">
                  <a:moveTo>
                    <a:pt x="5839361" y="831845"/>
                  </a:moveTo>
                  <a:lnTo>
                    <a:pt x="5832832" y="831428"/>
                  </a:lnTo>
                  <a:lnTo>
                    <a:pt x="5828359" y="835438"/>
                  </a:lnTo>
                  <a:lnTo>
                    <a:pt x="5824362" y="839257"/>
                  </a:lnTo>
                  <a:lnTo>
                    <a:pt x="5823944" y="845786"/>
                  </a:lnTo>
                  <a:lnTo>
                    <a:pt x="5827955" y="850260"/>
                  </a:lnTo>
                  <a:lnTo>
                    <a:pt x="5829530" y="852116"/>
                  </a:lnTo>
                  <a:lnTo>
                    <a:pt x="5830439" y="853686"/>
                  </a:lnTo>
                  <a:lnTo>
                    <a:pt x="5833109" y="854825"/>
                  </a:lnTo>
                  <a:lnTo>
                    <a:pt x="5832919" y="854349"/>
                  </a:lnTo>
                  <a:lnTo>
                    <a:pt x="5836924" y="856058"/>
                  </a:lnTo>
                  <a:lnTo>
                    <a:pt x="5841117" y="855478"/>
                  </a:lnTo>
                  <a:lnTo>
                    <a:pt x="5844352" y="852519"/>
                  </a:lnTo>
                  <a:lnTo>
                    <a:pt x="5848349" y="848700"/>
                  </a:lnTo>
                  <a:lnTo>
                    <a:pt x="5848767" y="842170"/>
                  </a:lnTo>
                  <a:lnTo>
                    <a:pt x="5844756" y="837698"/>
                  </a:lnTo>
                  <a:lnTo>
                    <a:pt x="5843180" y="835842"/>
                  </a:lnTo>
                  <a:lnTo>
                    <a:pt x="5839361" y="831845"/>
                  </a:lnTo>
                  <a:close/>
                </a:path>
                <a:path w="20092670" h="6081395">
                  <a:moveTo>
                    <a:pt x="3944762" y="2760"/>
                  </a:moveTo>
                  <a:lnTo>
                    <a:pt x="3930991" y="3593"/>
                  </a:lnTo>
                  <a:lnTo>
                    <a:pt x="3926679" y="8461"/>
                  </a:lnTo>
                  <a:lnTo>
                    <a:pt x="3926425" y="8747"/>
                  </a:lnTo>
                  <a:lnTo>
                    <a:pt x="3927013" y="18469"/>
                  </a:lnTo>
                  <a:lnTo>
                    <a:pt x="3929497" y="21896"/>
                  </a:lnTo>
                  <a:lnTo>
                    <a:pt x="3934505" y="24032"/>
                  </a:lnTo>
                  <a:lnTo>
                    <a:pt x="3937937" y="24312"/>
                  </a:lnTo>
                  <a:lnTo>
                    <a:pt x="3946037" y="23821"/>
                  </a:lnTo>
                  <a:lnTo>
                    <a:pt x="3950349" y="18953"/>
                  </a:lnTo>
                  <a:lnTo>
                    <a:pt x="3950603" y="18666"/>
                  </a:lnTo>
                  <a:lnTo>
                    <a:pt x="3949917" y="7326"/>
                  </a:lnTo>
                  <a:lnTo>
                    <a:pt x="3944762" y="2760"/>
                  </a:lnTo>
                  <a:close/>
                </a:path>
                <a:path w="20092670" h="6081395">
                  <a:moveTo>
                    <a:pt x="5780115" y="769088"/>
                  </a:moveTo>
                  <a:lnTo>
                    <a:pt x="5773443" y="769004"/>
                  </a:lnTo>
                  <a:lnTo>
                    <a:pt x="5765165" y="777310"/>
                  </a:lnTo>
                  <a:lnTo>
                    <a:pt x="5765081" y="783982"/>
                  </a:lnTo>
                  <a:lnTo>
                    <a:pt x="5769234" y="788121"/>
                  </a:lnTo>
                  <a:lnTo>
                    <a:pt x="5770809" y="789977"/>
                  </a:lnTo>
                  <a:lnTo>
                    <a:pt x="5771526" y="791072"/>
                  </a:lnTo>
                  <a:lnTo>
                    <a:pt x="5777869" y="793778"/>
                  </a:lnTo>
                  <a:lnTo>
                    <a:pt x="5782205" y="792865"/>
                  </a:lnTo>
                  <a:lnTo>
                    <a:pt x="5785440" y="789905"/>
                  </a:lnTo>
                  <a:lnTo>
                    <a:pt x="5789913" y="785895"/>
                  </a:lnTo>
                  <a:lnTo>
                    <a:pt x="5789997" y="779221"/>
                  </a:lnTo>
                  <a:lnTo>
                    <a:pt x="5785843" y="775083"/>
                  </a:lnTo>
                  <a:lnTo>
                    <a:pt x="5784268" y="773227"/>
                  </a:lnTo>
                  <a:lnTo>
                    <a:pt x="5780115" y="769088"/>
                  </a:lnTo>
                  <a:close/>
                </a:path>
                <a:path w="20092670" h="6081395">
                  <a:moveTo>
                    <a:pt x="15282575" y="4813055"/>
                  </a:moveTo>
                  <a:lnTo>
                    <a:pt x="15276234" y="4810350"/>
                  </a:lnTo>
                  <a:lnTo>
                    <a:pt x="15270853" y="4812789"/>
                  </a:lnTo>
                  <a:lnTo>
                    <a:pt x="15268472" y="4813746"/>
                  </a:lnTo>
                  <a:lnTo>
                    <a:pt x="15262899" y="4815710"/>
                  </a:lnTo>
                  <a:lnTo>
                    <a:pt x="15260194" y="4822052"/>
                  </a:lnTo>
                  <a:lnTo>
                    <a:pt x="15262634" y="4827432"/>
                  </a:lnTo>
                  <a:lnTo>
                    <a:pt x="15263925" y="4829956"/>
                  </a:lnTo>
                  <a:lnTo>
                    <a:pt x="15265835" y="4831955"/>
                  </a:lnTo>
                  <a:lnTo>
                    <a:pt x="15268172" y="4832952"/>
                  </a:lnTo>
                  <a:lnTo>
                    <a:pt x="15268030" y="4833286"/>
                  </a:lnTo>
                  <a:lnTo>
                    <a:pt x="15270700" y="4834425"/>
                  </a:lnTo>
                  <a:lnTo>
                    <a:pt x="15273463" y="4834420"/>
                  </a:lnTo>
                  <a:lnTo>
                    <a:pt x="15278701" y="4832314"/>
                  </a:lnTo>
                  <a:lnTo>
                    <a:pt x="15284273" y="4830351"/>
                  </a:lnTo>
                  <a:lnTo>
                    <a:pt x="15286978" y="4824008"/>
                  </a:lnTo>
                  <a:lnTo>
                    <a:pt x="15284540" y="4818627"/>
                  </a:lnTo>
                  <a:lnTo>
                    <a:pt x="15282575" y="4813055"/>
                  </a:lnTo>
                  <a:close/>
                </a:path>
                <a:path w="20092670" h="6081395">
                  <a:moveTo>
                    <a:pt x="4031109" y="135"/>
                  </a:moveTo>
                  <a:lnTo>
                    <a:pt x="4025105" y="337"/>
                  </a:lnTo>
                  <a:lnTo>
                    <a:pt x="4022675" y="483"/>
                  </a:lnTo>
                  <a:lnTo>
                    <a:pt x="4016813" y="350"/>
                  </a:lnTo>
                  <a:lnTo>
                    <a:pt x="4012055" y="5028"/>
                  </a:lnTo>
                  <a:lnTo>
                    <a:pt x="4012256" y="11032"/>
                  </a:lnTo>
                  <a:lnTo>
                    <a:pt x="4012358" y="15417"/>
                  </a:lnTo>
                  <a:lnTo>
                    <a:pt x="4015177" y="18986"/>
                  </a:lnTo>
                  <a:lnTo>
                    <a:pt x="4018849" y="20552"/>
                  </a:lnTo>
                  <a:lnTo>
                    <a:pt x="4018372" y="20744"/>
                  </a:lnTo>
                  <a:lnTo>
                    <a:pt x="4019708" y="21313"/>
                  </a:lnTo>
                  <a:lnTo>
                    <a:pt x="4022806" y="21451"/>
                  </a:lnTo>
                  <a:lnTo>
                    <a:pt x="4025235" y="21305"/>
                  </a:lnTo>
                  <a:lnTo>
                    <a:pt x="4031097" y="21437"/>
                  </a:lnTo>
                  <a:lnTo>
                    <a:pt x="4035855" y="16759"/>
                  </a:lnTo>
                  <a:lnTo>
                    <a:pt x="4035654" y="10755"/>
                  </a:lnTo>
                  <a:lnTo>
                    <a:pt x="4035787" y="4894"/>
                  </a:lnTo>
                  <a:lnTo>
                    <a:pt x="4031109" y="135"/>
                  </a:lnTo>
                  <a:close/>
                </a:path>
                <a:path w="20092670" h="6081395">
                  <a:moveTo>
                    <a:pt x="5719204" y="708384"/>
                  </a:moveTo>
                  <a:lnTo>
                    <a:pt x="5712532" y="708300"/>
                  </a:lnTo>
                  <a:lnTo>
                    <a:pt x="5708393" y="712452"/>
                  </a:lnTo>
                  <a:lnTo>
                    <a:pt x="5704589" y="716748"/>
                  </a:lnTo>
                  <a:lnTo>
                    <a:pt x="5704504" y="723421"/>
                  </a:lnTo>
                  <a:lnTo>
                    <a:pt x="5708657" y="727559"/>
                  </a:lnTo>
                  <a:lnTo>
                    <a:pt x="5710375" y="729081"/>
                  </a:lnTo>
                  <a:lnTo>
                    <a:pt x="5711426" y="730318"/>
                  </a:lnTo>
                  <a:lnTo>
                    <a:pt x="5717768" y="733024"/>
                  </a:lnTo>
                  <a:lnTo>
                    <a:pt x="5722104" y="732111"/>
                  </a:lnTo>
                  <a:lnTo>
                    <a:pt x="5725339" y="729151"/>
                  </a:lnTo>
                  <a:lnTo>
                    <a:pt x="5729478" y="724998"/>
                  </a:lnTo>
                  <a:lnTo>
                    <a:pt x="5729562" y="718326"/>
                  </a:lnTo>
                  <a:lnTo>
                    <a:pt x="5725409" y="714187"/>
                  </a:lnTo>
                  <a:lnTo>
                    <a:pt x="5723499" y="712188"/>
                  </a:lnTo>
                  <a:lnTo>
                    <a:pt x="5719204" y="708384"/>
                  </a:lnTo>
                  <a:close/>
                </a:path>
                <a:path w="20092670" h="6081395">
                  <a:moveTo>
                    <a:pt x="4117126" y="132"/>
                  </a:moveTo>
                  <a:lnTo>
                    <a:pt x="4111265" y="0"/>
                  </a:lnTo>
                  <a:lnTo>
                    <a:pt x="4108834" y="147"/>
                  </a:lnTo>
                  <a:lnTo>
                    <a:pt x="4102972" y="14"/>
                  </a:lnTo>
                  <a:lnTo>
                    <a:pt x="4098215" y="4692"/>
                  </a:lnTo>
                  <a:lnTo>
                    <a:pt x="4098082" y="10554"/>
                  </a:lnTo>
                  <a:lnTo>
                    <a:pt x="4098184" y="14938"/>
                  </a:lnTo>
                  <a:lnTo>
                    <a:pt x="4100860" y="18840"/>
                  </a:lnTo>
                  <a:lnTo>
                    <a:pt x="4105868" y="20976"/>
                  </a:lnTo>
                  <a:lnTo>
                    <a:pt x="4108489" y="21306"/>
                  </a:lnTo>
                  <a:lnTo>
                    <a:pt x="4110919" y="21159"/>
                  </a:lnTo>
                  <a:lnTo>
                    <a:pt x="4116781" y="21292"/>
                  </a:lnTo>
                  <a:lnTo>
                    <a:pt x="4121539" y="16614"/>
                  </a:lnTo>
                  <a:lnTo>
                    <a:pt x="4121805" y="4890"/>
                  </a:lnTo>
                  <a:lnTo>
                    <a:pt x="4117126" y="132"/>
                  </a:lnTo>
                  <a:close/>
                </a:path>
                <a:path w="20092670" h="6081395">
                  <a:moveTo>
                    <a:pt x="5656914" y="649063"/>
                  </a:moveTo>
                  <a:lnTo>
                    <a:pt x="5650099" y="649313"/>
                  </a:lnTo>
                  <a:lnTo>
                    <a:pt x="5642489" y="657904"/>
                  </a:lnTo>
                  <a:lnTo>
                    <a:pt x="5642739" y="664718"/>
                  </a:lnTo>
                  <a:lnTo>
                    <a:pt x="5648752" y="670046"/>
                  </a:lnTo>
                  <a:lnTo>
                    <a:pt x="5649469" y="671141"/>
                  </a:lnTo>
                  <a:lnTo>
                    <a:pt x="5651806" y="672137"/>
                  </a:lnTo>
                  <a:lnTo>
                    <a:pt x="5651948" y="671803"/>
                  </a:lnTo>
                  <a:lnTo>
                    <a:pt x="5655954" y="673512"/>
                  </a:lnTo>
                  <a:lnTo>
                    <a:pt x="5660623" y="672741"/>
                  </a:lnTo>
                  <a:lnTo>
                    <a:pt x="5663667" y="669305"/>
                  </a:lnTo>
                  <a:lnTo>
                    <a:pt x="5667806" y="665153"/>
                  </a:lnTo>
                  <a:lnTo>
                    <a:pt x="5667556" y="658338"/>
                  </a:lnTo>
                  <a:lnTo>
                    <a:pt x="5663261" y="654533"/>
                  </a:lnTo>
                  <a:lnTo>
                    <a:pt x="5661209" y="652868"/>
                  </a:lnTo>
                  <a:lnTo>
                    <a:pt x="5656914" y="649063"/>
                  </a:lnTo>
                  <a:close/>
                </a:path>
                <a:path w="20092670" h="6081395">
                  <a:moveTo>
                    <a:pt x="15361340" y="4779182"/>
                  </a:moveTo>
                  <a:lnTo>
                    <a:pt x="15354998" y="4776477"/>
                  </a:lnTo>
                  <a:lnTo>
                    <a:pt x="15349617" y="4778915"/>
                  </a:lnTo>
                  <a:lnTo>
                    <a:pt x="15347236" y="4779873"/>
                  </a:lnTo>
                  <a:lnTo>
                    <a:pt x="15341665" y="4781836"/>
                  </a:lnTo>
                  <a:lnTo>
                    <a:pt x="15338959" y="4788179"/>
                  </a:lnTo>
                  <a:lnTo>
                    <a:pt x="15341398" y="4793561"/>
                  </a:lnTo>
                  <a:lnTo>
                    <a:pt x="15342690" y="4796083"/>
                  </a:lnTo>
                  <a:lnTo>
                    <a:pt x="15344600" y="4798082"/>
                  </a:lnTo>
                  <a:lnTo>
                    <a:pt x="15346936" y="4799079"/>
                  </a:lnTo>
                  <a:lnTo>
                    <a:pt x="15346793" y="4799413"/>
                  </a:lnTo>
                  <a:lnTo>
                    <a:pt x="15349464" y="4800552"/>
                  </a:lnTo>
                  <a:lnTo>
                    <a:pt x="15352227" y="4800546"/>
                  </a:lnTo>
                  <a:lnTo>
                    <a:pt x="15357464" y="4798441"/>
                  </a:lnTo>
                  <a:lnTo>
                    <a:pt x="15363038" y="4796477"/>
                  </a:lnTo>
                  <a:lnTo>
                    <a:pt x="15365743" y="4790135"/>
                  </a:lnTo>
                  <a:lnTo>
                    <a:pt x="15363303" y="4784753"/>
                  </a:lnTo>
                  <a:lnTo>
                    <a:pt x="15361340" y="4779182"/>
                  </a:lnTo>
                  <a:close/>
                </a:path>
                <a:path w="20092670" h="6081395">
                  <a:moveTo>
                    <a:pt x="4202721" y="3895"/>
                  </a:moveTo>
                  <a:lnTo>
                    <a:pt x="4188995" y="2774"/>
                  </a:lnTo>
                  <a:lnTo>
                    <a:pt x="4184237" y="7453"/>
                  </a:lnTo>
                  <a:lnTo>
                    <a:pt x="4183396" y="17748"/>
                  </a:lnTo>
                  <a:lnTo>
                    <a:pt x="4186072" y="21652"/>
                  </a:lnTo>
                  <a:lnTo>
                    <a:pt x="4190745" y="23645"/>
                  </a:lnTo>
                  <a:lnTo>
                    <a:pt x="4195989" y="24303"/>
                  </a:lnTo>
                  <a:lnTo>
                    <a:pt x="4201708" y="24770"/>
                  </a:lnTo>
                  <a:lnTo>
                    <a:pt x="4206466" y="20092"/>
                  </a:lnTo>
                  <a:lnTo>
                    <a:pt x="4207399" y="8653"/>
                  </a:lnTo>
                  <a:lnTo>
                    <a:pt x="4202721" y="3895"/>
                  </a:lnTo>
                  <a:close/>
                </a:path>
                <a:path w="20092670" h="6081395">
                  <a:moveTo>
                    <a:pt x="5592433" y="591176"/>
                  </a:moveTo>
                  <a:lnTo>
                    <a:pt x="5585810" y="591903"/>
                  </a:lnTo>
                  <a:lnTo>
                    <a:pt x="5582005" y="596198"/>
                  </a:lnTo>
                  <a:lnTo>
                    <a:pt x="5578058" y="600828"/>
                  </a:lnTo>
                  <a:lnTo>
                    <a:pt x="5578784" y="607450"/>
                  </a:lnTo>
                  <a:lnTo>
                    <a:pt x="5583079" y="611255"/>
                  </a:lnTo>
                  <a:lnTo>
                    <a:pt x="5585131" y="612919"/>
                  </a:lnTo>
                  <a:lnTo>
                    <a:pt x="5585990" y="613680"/>
                  </a:lnTo>
                  <a:lnTo>
                    <a:pt x="5592333" y="616386"/>
                  </a:lnTo>
                  <a:lnTo>
                    <a:pt x="5597144" y="615282"/>
                  </a:lnTo>
                  <a:lnTo>
                    <a:pt x="5600188" y="611846"/>
                  </a:lnTo>
                  <a:lnTo>
                    <a:pt x="5604136" y="607216"/>
                  </a:lnTo>
                  <a:lnTo>
                    <a:pt x="5603410" y="600593"/>
                  </a:lnTo>
                  <a:lnTo>
                    <a:pt x="5599115" y="596788"/>
                  </a:lnTo>
                  <a:lnTo>
                    <a:pt x="5597062" y="595124"/>
                  </a:lnTo>
                  <a:lnTo>
                    <a:pt x="5592433" y="591176"/>
                  </a:lnTo>
                  <a:close/>
                </a:path>
                <a:path w="20092670" h="6081395">
                  <a:moveTo>
                    <a:pt x="4289273" y="10039"/>
                  </a:moveTo>
                  <a:lnTo>
                    <a:pt x="4283554" y="9573"/>
                  </a:lnTo>
                  <a:lnTo>
                    <a:pt x="4280933" y="9243"/>
                  </a:lnTo>
                  <a:lnTo>
                    <a:pt x="4274879" y="8634"/>
                  </a:lnTo>
                  <a:lnTo>
                    <a:pt x="4269788" y="13170"/>
                  </a:lnTo>
                  <a:lnTo>
                    <a:pt x="4268947" y="23465"/>
                  </a:lnTo>
                  <a:lnTo>
                    <a:pt x="4271814" y="27844"/>
                  </a:lnTo>
                  <a:lnTo>
                    <a:pt x="4276822" y="29980"/>
                  </a:lnTo>
                  <a:lnTo>
                    <a:pt x="4278967" y="30500"/>
                  </a:lnTo>
                  <a:lnTo>
                    <a:pt x="4281589" y="30829"/>
                  </a:lnTo>
                  <a:lnTo>
                    <a:pt x="4287304" y="31296"/>
                  </a:lnTo>
                  <a:lnTo>
                    <a:pt x="4292732" y="26904"/>
                  </a:lnTo>
                  <a:lnTo>
                    <a:pt x="4293667" y="15464"/>
                  </a:lnTo>
                  <a:lnTo>
                    <a:pt x="4289273" y="10039"/>
                  </a:lnTo>
                  <a:close/>
                </a:path>
                <a:path w="20092670" h="6081395">
                  <a:moveTo>
                    <a:pt x="5526957" y="535626"/>
                  </a:moveTo>
                  <a:lnTo>
                    <a:pt x="5520334" y="536352"/>
                  </a:lnTo>
                  <a:lnTo>
                    <a:pt x="5516529" y="540647"/>
                  </a:lnTo>
                  <a:lnTo>
                    <a:pt x="5513057" y="545086"/>
                  </a:lnTo>
                  <a:lnTo>
                    <a:pt x="5513783" y="551709"/>
                  </a:lnTo>
                  <a:lnTo>
                    <a:pt x="5518079" y="555513"/>
                  </a:lnTo>
                  <a:lnTo>
                    <a:pt x="5520131" y="557177"/>
                  </a:lnTo>
                  <a:lnTo>
                    <a:pt x="5520656" y="557796"/>
                  </a:lnTo>
                  <a:lnTo>
                    <a:pt x="5526999" y="560502"/>
                  </a:lnTo>
                  <a:lnTo>
                    <a:pt x="5531810" y="559398"/>
                  </a:lnTo>
                  <a:lnTo>
                    <a:pt x="5534996" y="555628"/>
                  </a:lnTo>
                  <a:lnTo>
                    <a:pt x="5538467" y="551190"/>
                  </a:lnTo>
                  <a:lnTo>
                    <a:pt x="5537741" y="544568"/>
                  </a:lnTo>
                  <a:lnTo>
                    <a:pt x="5533446" y="540762"/>
                  </a:lnTo>
                  <a:lnTo>
                    <a:pt x="5531394" y="539098"/>
                  </a:lnTo>
                  <a:lnTo>
                    <a:pt x="5526957" y="535626"/>
                  </a:lnTo>
                  <a:close/>
                </a:path>
                <a:path w="20092670" h="6081395">
                  <a:moveTo>
                    <a:pt x="15440296" y="4745785"/>
                  </a:moveTo>
                  <a:lnTo>
                    <a:pt x="15433954" y="4743080"/>
                  </a:lnTo>
                  <a:lnTo>
                    <a:pt x="15428573" y="4745519"/>
                  </a:lnTo>
                  <a:lnTo>
                    <a:pt x="15426193" y="4746477"/>
                  </a:lnTo>
                  <a:lnTo>
                    <a:pt x="15420621" y="4748440"/>
                  </a:lnTo>
                  <a:lnTo>
                    <a:pt x="15417915" y="4754782"/>
                  </a:lnTo>
                  <a:lnTo>
                    <a:pt x="15420354" y="4760164"/>
                  </a:lnTo>
                  <a:lnTo>
                    <a:pt x="15421646" y="4762687"/>
                  </a:lnTo>
                  <a:lnTo>
                    <a:pt x="15423553" y="4764684"/>
                  </a:lnTo>
                  <a:lnTo>
                    <a:pt x="15425889" y="4765681"/>
                  </a:lnTo>
                  <a:lnTo>
                    <a:pt x="15425747" y="4766015"/>
                  </a:lnTo>
                  <a:lnTo>
                    <a:pt x="15428418" y="4767154"/>
                  </a:lnTo>
                  <a:lnTo>
                    <a:pt x="15431183" y="4767150"/>
                  </a:lnTo>
                  <a:lnTo>
                    <a:pt x="15436421" y="4765044"/>
                  </a:lnTo>
                  <a:lnTo>
                    <a:pt x="15441994" y="4763080"/>
                  </a:lnTo>
                  <a:lnTo>
                    <a:pt x="15444699" y="4756739"/>
                  </a:lnTo>
                  <a:lnTo>
                    <a:pt x="15442259" y="4751357"/>
                  </a:lnTo>
                  <a:lnTo>
                    <a:pt x="15440296" y="4745785"/>
                  </a:lnTo>
                  <a:close/>
                </a:path>
                <a:path w="20092670" h="6081395">
                  <a:moveTo>
                    <a:pt x="4374735" y="19664"/>
                  </a:moveTo>
                  <a:lnTo>
                    <a:pt x="4369158" y="18863"/>
                  </a:lnTo>
                  <a:lnTo>
                    <a:pt x="4366536" y="18534"/>
                  </a:lnTo>
                  <a:lnTo>
                    <a:pt x="4360960" y="17733"/>
                  </a:lnTo>
                  <a:lnTo>
                    <a:pt x="4355534" y="22126"/>
                  </a:lnTo>
                  <a:lnTo>
                    <a:pt x="4354733" y="27704"/>
                  </a:lnTo>
                  <a:lnTo>
                    <a:pt x="4354217" y="32613"/>
                  </a:lnTo>
                  <a:lnTo>
                    <a:pt x="4356750" y="36850"/>
                  </a:lnTo>
                  <a:lnTo>
                    <a:pt x="4362092" y="39128"/>
                  </a:lnTo>
                  <a:lnTo>
                    <a:pt x="4363904" y="39506"/>
                  </a:lnTo>
                  <a:lnTo>
                    <a:pt x="4366525" y="39835"/>
                  </a:lnTo>
                  <a:lnTo>
                    <a:pt x="4372102" y="40636"/>
                  </a:lnTo>
                  <a:lnTo>
                    <a:pt x="4377528" y="36242"/>
                  </a:lnTo>
                  <a:lnTo>
                    <a:pt x="4379075" y="25460"/>
                  </a:lnTo>
                  <a:lnTo>
                    <a:pt x="4379129" y="25089"/>
                  </a:lnTo>
                  <a:lnTo>
                    <a:pt x="4374735" y="19664"/>
                  </a:lnTo>
                  <a:close/>
                </a:path>
                <a:path w="20092670" h="6081395">
                  <a:moveTo>
                    <a:pt x="5459338" y="482320"/>
                  </a:moveTo>
                  <a:lnTo>
                    <a:pt x="5452716" y="483045"/>
                  </a:lnTo>
                  <a:lnTo>
                    <a:pt x="5449103" y="487817"/>
                  </a:lnTo>
                  <a:lnTo>
                    <a:pt x="5445631" y="492255"/>
                  </a:lnTo>
                  <a:lnTo>
                    <a:pt x="5446357" y="498877"/>
                  </a:lnTo>
                  <a:lnTo>
                    <a:pt x="5451129" y="502491"/>
                  </a:lnTo>
                  <a:lnTo>
                    <a:pt x="5453181" y="504156"/>
                  </a:lnTo>
                  <a:lnTo>
                    <a:pt x="5455517" y="505153"/>
                  </a:lnTo>
                  <a:lnTo>
                    <a:pt x="5455375" y="505487"/>
                  </a:lnTo>
                  <a:lnTo>
                    <a:pt x="5459715" y="507338"/>
                  </a:lnTo>
                  <a:lnTo>
                    <a:pt x="5465002" y="506041"/>
                  </a:lnTo>
                  <a:lnTo>
                    <a:pt x="5467855" y="502129"/>
                  </a:lnTo>
                  <a:lnTo>
                    <a:pt x="5471326" y="497692"/>
                  </a:lnTo>
                  <a:lnTo>
                    <a:pt x="5470600" y="491069"/>
                  </a:lnTo>
                  <a:lnTo>
                    <a:pt x="5465828" y="487456"/>
                  </a:lnTo>
                  <a:lnTo>
                    <a:pt x="5463776" y="485791"/>
                  </a:lnTo>
                  <a:lnTo>
                    <a:pt x="5459338" y="482320"/>
                  </a:lnTo>
                  <a:close/>
                </a:path>
                <a:path w="20092670" h="6081395">
                  <a:moveTo>
                    <a:pt x="5390199" y="430731"/>
                  </a:moveTo>
                  <a:lnTo>
                    <a:pt x="5377017" y="441284"/>
                  </a:lnTo>
                  <a:lnTo>
                    <a:pt x="5377885" y="447574"/>
                  </a:lnTo>
                  <a:lnTo>
                    <a:pt x="5382656" y="451188"/>
                  </a:lnTo>
                  <a:lnTo>
                    <a:pt x="5384708" y="452853"/>
                  </a:lnTo>
                  <a:lnTo>
                    <a:pt x="5386711" y="453707"/>
                  </a:lnTo>
                  <a:lnTo>
                    <a:pt x="5386903" y="454183"/>
                  </a:lnTo>
                  <a:lnTo>
                    <a:pt x="5391243" y="456034"/>
                  </a:lnTo>
                  <a:lnTo>
                    <a:pt x="5396530" y="454739"/>
                  </a:lnTo>
                  <a:lnTo>
                    <a:pt x="5399312" y="450795"/>
                  </a:lnTo>
                  <a:lnTo>
                    <a:pt x="5402601" y="445885"/>
                  </a:lnTo>
                  <a:lnTo>
                    <a:pt x="5402805" y="445579"/>
                  </a:lnTo>
                  <a:lnTo>
                    <a:pt x="5401937" y="439289"/>
                  </a:lnTo>
                  <a:lnTo>
                    <a:pt x="5397165" y="435676"/>
                  </a:lnTo>
                  <a:lnTo>
                    <a:pt x="5395113" y="434011"/>
                  </a:lnTo>
                  <a:lnTo>
                    <a:pt x="5390199" y="430731"/>
                  </a:lnTo>
                  <a:close/>
                </a:path>
                <a:path w="20092670" h="6081395">
                  <a:moveTo>
                    <a:pt x="4460251" y="32862"/>
                  </a:moveTo>
                  <a:lnTo>
                    <a:pt x="4454340" y="31919"/>
                  </a:lnTo>
                  <a:lnTo>
                    <a:pt x="4451718" y="31590"/>
                  </a:lnTo>
                  <a:lnTo>
                    <a:pt x="4445807" y="30647"/>
                  </a:lnTo>
                  <a:lnTo>
                    <a:pt x="4440333" y="34230"/>
                  </a:lnTo>
                  <a:lnTo>
                    <a:pt x="4439390" y="40141"/>
                  </a:lnTo>
                  <a:lnTo>
                    <a:pt x="4438540" y="44908"/>
                  </a:lnTo>
                  <a:lnTo>
                    <a:pt x="4441264" y="49622"/>
                  </a:lnTo>
                  <a:lnTo>
                    <a:pt x="4447941" y="52470"/>
                  </a:lnTo>
                  <a:lnTo>
                    <a:pt x="4450563" y="52799"/>
                  </a:lnTo>
                  <a:lnTo>
                    <a:pt x="4456473" y="53741"/>
                  </a:lnTo>
                  <a:lnTo>
                    <a:pt x="4461948" y="50158"/>
                  </a:lnTo>
                  <a:lnTo>
                    <a:pt x="4463834" y="38337"/>
                  </a:lnTo>
                  <a:lnTo>
                    <a:pt x="4460251" y="32862"/>
                  </a:lnTo>
                  <a:close/>
                </a:path>
                <a:path w="20092670" h="6081395">
                  <a:moveTo>
                    <a:pt x="5319110" y="381862"/>
                  </a:moveTo>
                  <a:lnTo>
                    <a:pt x="5312679" y="383064"/>
                  </a:lnTo>
                  <a:lnTo>
                    <a:pt x="5309399" y="387978"/>
                  </a:lnTo>
                  <a:lnTo>
                    <a:pt x="5306261" y="392559"/>
                  </a:lnTo>
                  <a:lnTo>
                    <a:pt x="5307322" y="399323"/>
                  </a:lnTo>
                  <a:lnTo>
                    <a:pt x="5312093" y="402937"/>
                  </a:lnTo>
                  <a:lnTo>
                    <a:pt x="5316433" y="404788"/>
                  </a:lnTo>
                  <a:lnTo>
                    <a:pt x="5315957" y="404980"/>
                  </a:lnTo>
                  <a:lnTo>
                    <a:pt x="5320630" y="406974"/>
                  </a:lnTo>
                  <a:lnTo>
                    <a:pt x="5326060" y="405344"/>
                  </a:lnTo>
                  <a:lnTo>
                    <a:pt x="5329055" y="401098"/>
                  </a:lnTo>
                  <a:lnTo>
                    <a:pt x="5332193" y="396517"/>
                  </a:lnTo>
                  <a:lnTo>
                    <a:pt x="5331133" y="389752"/>
                  </a:lnTo>
                  <a:lnTo>
                    <a:pt x="5326361" y="386138"/>
                  </a:lnTo>
                  <a:lnTo>
                    <a:pt x="5324025" y="385141"/>
                  </a:lnTo>
                  <a:lnTo>
                    <a:pt x="5319110" y="381862"/>
                  </a:lnTo>
                  <a:close/>
                </a:path>
                <a:path w="20092670" h="6081395">
                  <a:moveTo>
                    <a:pt x="4544534" y="49875"/>
                  </a:moveTo>
                  <a:lnTo>
                    <a:pt x="4538623" y="48932"/>
                  </a:lnTo>
                  <a:lnTo>
                    <a:pt x="4536286" y="47936"/>
                  </a:lnTo>
                  <a:lnTo>
                    <a:pt x="4530518" y="46658"/>
                  </a:lnTo>
                  <a:lnTo>
                    <a:pt x="4525043" y="50242"/>
                  </a:lnTo>
                  <a:lnTo>
                    <a:pt x="4523766" y="56010"/>
                  </a:lnTo>
                  <a:lnTo>
                    <a:pt x="4522583" y="60634"/>
                  </a:lnTo>
                  <a:lnTo>
                    <a:pt x="4525165" y="65681"/>
                  </a:lnTo>
                  <a:lnTo>
                    <a:pt x="4529838" y="67675"/>
                  </a:lnTo>
                  <a:lnTo>
                    <a:pt x="4529696" y="68009"/>
                  </a:lnTo>
                  <a:lnTo>
                    <a:pt x="4530364" y="68293"/>
                  </a:lnTo>
                  <a:lnTo>
                    <a:pt x="4531984" y="68195"/>
                  </a:lnTo>
                  <a:lnTo>
                    <a:pt x="4534321" y="69192"/>
                  </a:lnTo>
                  <a:lnTo>
                    <a:pt x="4540089" y="70469"/>
                  </a:lnTo>
                  <a:lnTo>
                    <a:pt x="4545563" y="66885"/>
                  </a:lnTo>
                  <a:lnTo>
                    <a:pt x="4548117" y="55349"/>
                  </a:lnTo>
                  <a:lnTo>
                    <a:pt x="4544534" y="49875"/>
                  </a:lnTo>
                  <a:close/>
                </a:path>
                <a:path w="20092670" h="6081395">
                  <a:moveTo>
                    <a:pt x="5247025" y="335330"/>
                  </a:moveTo>
                  <a:lnTo>
                    <a:pt x="5240451" y="336867"/>
                  </a:lnTo>
                  <a:lnTo>
                    <a:pt x="5237504" y="341923"/>
                  </a:lnTo>
                  <a:lnTo>
                    <a:pt x="5234225" y="346837"/>
                  </a:lnTo>
                  <a:lnTo>
                    <a:pt x="5235903" y="353077"/>
                  </a:lnTo>
                  <a:lnTo>
                    <a:pt x="5240675" y="356689"/>
                  </a:lnTo>
                  <a:lnTo>
                    <a:pt x="5244347" y="358256"/>
                  </a:lnTo>
                  <a:lnTo>
                    <a:pt x="5244205" y="358590"/>
                  </a:lnTo>
                  <a:lnTo>
                    <a:pt x="5248878" y="360583"/>
                  </a:lnTo>
                  <a:lnTo>
                    <a:pt x="5254785" y="358763"/>
                  </a:lnTo>
                  <a:lnTo>
                    <a:pt x="5257446" y="354374"/>
                  </a:lnTo>
                  <a:lnTo>
                    <a:pt x="5260726" y="349460"/>
                  </a:lnTo>
                  <a:lnTo>
                    <a:pt x="5259047" y="343221"/>
                  </a:lnTo>
                  <a:lnTo>
                    <a:pt x="5254275" y="339607"/>
                  </a:lnTo>
                  <a:lnTo>
                    <a:pt x="5251939" y="338610"/>
                  </a:lnTo>
                  <a:lnTo>
                    <a:pt x="5247025" y="335330"/>
                  </a:lnTo>
                  <a:close/>
                </a:path>
                <a:path w="20092670" h="6081395">
                  <a:moveTo>
                    <a:pt x="4627820" y="69224"/>
                  </a:moveTo>
                  <a:lnTo>
                    <a:pt x="4622052" y="67948"/>
                  </a:lnTo>
                  <a:lnTo>
                    <a:pt x="4620049" y="67093"/>
                  </a:lnTo>
                  <a:lnTo>
                    <a:pt x="4614423" y="65483"/>
                  </a:lnTo>
                  <a:lnTo>
                    <a:pt x="4608948" y="69066"/>
                  </a:lnTo>
                  <a:lnTo>
                    <a:pt x="4607338" y="74692"/>
                  </a:lnTo>
                  <a:lnTo>
                    <a:pt x="4606203" y="80126"/>
                  </a:lnTo>
                  <a:lnTo>
                    <a:pt x="4608785" y="85174"/>
                  </a:lnTo>
                  <a:lnTo>
                    <a:pt x="4613458" y="87168"/>
                  </a:lnTo>
                  <a:lnTo>
                    <a:pt x="4612934" y="86549"/>
                  </a:lnTo>
                  <a:lnTo>
                    <a:pt x="4613601" y="86834"/>
                  </a:lnTo>
                  <a:lnTo>
                    <a:pt x="4614745" y="86927"/>
                  </a:lnTo>
                  <a:lnTo>
                    <a:pt x="4617082" y="87924"/>
                  </a:lnTo>
                  <a:lnTo>
                    <a:pt x="4622708" y="89535"/>
                  </a:lnTo>
                  <a:lnTo>
                    <a:pt x="4628182" y="85951"/>
                  </a:lnTo>
                  <a:lnTo>
                    <a:pt x="4631404" y="74699"/>
                  </a:lnTo>
                  <a:lnTo>
                    <a:pt x="4627820" y="69224"/>
                  </a:lnTo>
                  <a:close/>
                </a:path>
                <a:path w="20092670" h="6081395">
                  <a:moveTo>
                    <a:pt x="15519395" y="4712054"/>
                  </a:moveTo>
                  <a:lnTo>
                    <a:pt x="15513051" y="4709348"/>
                  </a:lnTo>
                  <a:lnTo>
                    <a:pt x="15507670" y="4711788"/>
                  </a:lnTo>
                  <a:lnTo>
                    <a:pt x="15505289" y="4712745"/>
                  </a:lnTo>
                  <a:lnTo>
                    <a:pt x="15499717" y="4714708"/>
                  </a:lnTo>
                  <a:lnTo>
                    <a:pt x="15497011" y="4721051"/>
                  </a:lnTo>
                  <a:lnTo>
                    <a:pt x="15499451" y="4726431"/>
                  </a:lnTo>
                  <a:lnTo>
                    <a:pt x="15500408" y="4728813"/>
                  </a:lnTo>
                  <a:lnTo>
                    <a:pt x="15502652" y="4730954"/>
                  </a:lnTo>
                  <a:lnTo>
                    <a:pt x="15504988" y="4731950"/>
                  </a:lnTo>
                  <a:lnTo>
                    <a:pt x="15504846" y="4732284"/>
                  </a:lnTo>
                  <a:lnTo>
                    <a:pt x="15507517" y="4733424"/>
                  </a:lnTo>
                  <a:lnTo>
                    <a:pt x="15510281" y="4733419"/>
                  </a:lnTo>
                  <a:lnTo>
                    <a:pt x="15515519" y="4731314"/>
                  </a:lnTo>
                  <a:lnTo>
                    <a:pt x="15521091" y="4729349"/>
                  </a:lnTo>
                  <a:lnTo>
                    <a:pt x="15523797" y="4723008"/>
                  </a:lnTo>
                  <a:lnTo>
                    <a:pt x="15521358" y="4717626"/>
                  </a:lnTo>
                  <a:lnTo>
                    <a:pt x="15519395" y="4712054"/>
                  </a:lnTo>
                  <a:close/>
                </a:path>
                <a:path w="20092670" h="6081395">
                  <a:moveTo>
                    <a:pt x="5172656" y="291375"/>
                  </a:moveTo>
                  <a:lnTo>
                    <a:pt x="5166416" y="293053"/>
                  </a:lnTo>
                  <a:lnTo>
                    <a:pt x="5160524" y="303166"/>
                  </a:lnTo>
                  <a:lnTo>
                    <a:pt x="5162202" y="309406"/>
                  </a:lnTo>
                  <a:lnTo>
                    <a:pt x="5167116" y="312686"/>
                  </a:lnTo>
                  <a:lnTo>
                    <a:pt x="5170455" y="314110"/>
                  </a:lnTo>
                  <a:lnTo>
                    <a:pt x="5170312" y="314444"/>
                  </a:lnTo>
                  <a:lnTo>
                    <a:pt x="5175320" y="316580"/>
                  </a:lnTo>
                  <a:lnTo>
                    <a:pt x="5180892" y="314617"/>
                  </a:lnTo>
                  <a:lnTo>
                    <a:pt x="5183695" y="309894"/>
                  </a:lnTo>
                  <a:lnTo>
                    <a:pt x="5186641" y="304838"/>
                  </a:lnTo>
                  <a:lnTo>
                    <a:pt x="5184963" y="298597"/>
                  </a:lnTo>
                  <a:lnTo>
                    <a:pt x="5180049" y="295318"/>
                  </a:lnTo>
                  <a:lnTo>
                    <a:pt x="5177712" y="294321"/>
                  </a:lnTo>
                  <a:lnTo>
                    <a:pt x="5172656" y="291375"/>
                  </a:lnTo>
                  <a:close/>
                </a:path>
                <a:path w="20092670" h="6081395">
                  <a:moveTo>
                    <a:pt x="4711494" y="92291"/>
                  </a:moveTo>
                  <a:lnTo>
                    <a:pt x="4705725" y="91014"/>
                  </a:lnTo>
                  <a:lnTo>
                    <a:pt x="4703388" y="90017"/>
                  </a:lnTo>
                  <a:lnTo>
                    <a:pt x="4697762" y="88407"/>
                  </a:lnTo>
                  <a:lnTo>
                    <a:pt x="4691763" y="91371"/>
                  </a:lnTo>
                  <a:lnTo>
                    <a:pt x="4690152" y="96997"/>
                  </a:lnTo>
                  <a:lnTo>
                    <a:pt x="4688684" y="102289"/>
                  </a:lnTo>
                  <a:lnTo>
                    <a:pt x="4691123" y="107671"/>
                  </a:lnTo>
                  <a:lnTo>
                    <a:pt x="4696131" y="109807"/>
                  </a:lnTo>
                  <a:lnTo>
                    <a:pt x="4696273" y="109473"/>
                  </a:lnTo>
                  <a:lnTo>
                    <a:pt x="4699611" y="110897"/>
                  </a:lnTo>
                  <a:lnTo>
                    <a:pt x="4705237" y="112508"/>
                  </a:lnTo>
                  <a:lnTo>
                    <a:pt x="4711237" y="109543"/>
                  </a:lnTo>
                  <a:lnTo>
                    <a:pt x="4714459" y="98291"/>
                  </a:lnTo>
                  <a:lnTo>
                    <a:pt x="4711494" y="92291"/>
                  </a:lnTo>
                  <a:close/>
                </a:path>
                <a:path w="20092670" h="6081395">
                  <a:moveTo>
                    <a:pt x="5096956" y="249614"/>
                  </a:moveTo>
                  <a:lnTo>
                    <a:pt x="5090574" y="251626"/>
                  </a:lnTo>
                  <a:lnTo>
                    <a:pt x="5085349" y="262025"/>
                  </a:lnTo>
                  <a:lnTo>
                    <a:pt x="5087362" y="268407"/>
                  </a:lnTo>
                  <a:lnTo>
                    <a:pt x="5092418" y="271353"/>
                  </a:lnTo>
                  <a:lnTo>
                    <a:pt x="5100430" y="274771"/>
                  </a:lnTo>
                  <a:lnTo>
                    <a:pt x="5106479" y="272615"/>
                  </a:lnTo>
                  <a:lnTo>
                    <a:pt x="5111561" y="262552"/>
                  </a:lnTo>
                  <a:lnTo>
                    <a:pt x="5109548" y="256169"/>
                  </a:lnTo>
                  <a:lnTo>
                    <a:pt x="5104492" y="253223"/>
                  </a:lnTo>
                  <a:lnTo>
                    <a:pt x="5102155" y="252226"/>
                  </a:lnTo>
                  <a:lnTo>
                    <a:pt x="5096956" y="249614"/>
                  </a:lnTo>
                  <a:close/>
                </a:path>
                <a:path w="20092670" h="6081395">
                  <a:moveTo>
                    <a:pt x="4793744" y="118695"/>
                  </a:moveTo>
                  <a:lnTo>
                    <a:pt x="4788117" y="117084"/>
                  </a:lnTo>
                  <a:lnTo>
                    <a:pt x="4785781" y="116088"/>
                  </a:lnTo>
                  <a:lnTo>
                    <a:pt x="4780297" y="114143"/>
                  </a:lnTo>
                  <a:lnTo>
                    <a:pt x="4774297" y="117109"/>
                  </a:lnTo>
                  <a:lnTo>
                    <a:pt x="4771031" y="126368"/>
                  </a:lnTo>
                  <a:lnTo>
                    <a:pt x="4770551" y="127742"/>
                  </a:lnTo>
                  <a:lnTo>
                    <a:pt x="4773182" y="133599"/>
                  </a:lnTo>
                  <a:lnTo>
                    <a:pt x="4778189" y="135735"/>
                  </a:lnTo>
                  <a:lnTo>
                    <a:pt x="4778332" y="135401"/>
                  </a:lnTo>
                  <a:lnTo>
                    <a:pt x="4781336" y="136682"/>
                  </a:lnTo>
                  <a:lnTo>
                    <a:pt x="4786820" y="138627"/>
                  </a:lnTo>
                  <a:lnTo>
                    <a:pt x="4792819" y="135662"/>
                  </a:lnTo>
                  <a:lnTo>
                    <a:pt x="4796100" y="126409"/>
                  </a:lnTo>
                  <a:lnTo>
                    <a:pt x="4796708" y="124695"/>
                  </a:lnTo>
                  <a:lnTo>
                    <a:pt x="4793744" y="118695"/>
                  </a:lnTo>
                  <a:close/>
                </a:path>
                <a:path w="20092670" h="6081395">
                  <a:moveTo>
                    <a:pt x="5019975" y="210858"/>
                  </a:moveTo>
                  <a:lnTo>
                    <a:pt x="5013451" y="213204"/>
                  </a:lnTo>
                  <a:lnTo>
                    <a:pt x="5011172" y="218545"/>
                  </a:lnTo>
                  <a:lnTo>
                    <a:pt x="5008418" y="224078"/>
                  </a:lnTo>
                  <a:lnTo>
                    <a:pt x="5010764" y="230602"/>
                  </a:lnTo>
                  <a:lnTo>
                    <a:pt x="5023783" y="236156"/>
                  </a:lnTo>
                  <a:lnTo>
                    <a:pt x="5030166" y="234144"/>
                  </a:lnTo>
                  <a:lnTo>
                    <a:pt x="5034722" y="223462"/>
                  </a:lnTo>
                  <a:lnTo>
                    <a:pt x="5032710" y="217080"/>
                  </a:lnTo>
                  <a:lnTo>
                    <a:pt x="5027511" y="214467"/>
                  </a:lnTo>
                  <a:lnTo>
                    <a:pt x="5025174" y="213470"/>
                  </a:lnTo>
                  <a:lnTo>
                    <a:pt x="5019975" y="210858"/>
                  </a:lnTo>
                  <a:close/>
                </a:path>
                <a:path w="20092670" h="6081395">
                  <a:moveTo>
                    <a:pt x="4874427" y="148772"/>
                  </a:moveTo>
                  <a:lnTo>
                    <a:pt x="4861408" y="143218"/>
                  </a:lnTo>
                  <a:lnTo>
                    <a:pt x="4855408" y="146184"/>
                  </a:lnTo>
                  <a:lnTo>
                    <a:pt x="4853129" y="151525"/>
                  </a:lnTo>
                  <a:lnTo>
                    <a:pt x="4851428" y="156323"/>
                  </a:lnTo>
                  <a:lnTo>
                    <a:pt x="4851185" y="157009"/>
                  </a:lnTo>
                  <a:lnTo>
                    <a:pt x="4853482" y="162723"/>
                  </a:lnTo>
                  <a:lnTo>
                    <a:pt x="4866835" y="168419"/>
                  </a:lnTo>
                  <a:lnTo>
                    <a:pt x="4872834" y="165454"/>
                  </a:lnTo>
                  <a:lnTo>
                    <a:pt x="4877391" y="154772"/>
                  </a:lnTo>
                  <a:lnTo>
                    <a:pt x="4874427" y="148772"/>
                  </a:lnTo>
                  <a:close/>
                </a:path>
                <a:path w="20092670" h="6081395">
                  <a:moveTo>
                    <a:pt x="4953971" y="181519"/>
                  </a:moveTo>
                  <a:lnTo>
                    <a:pt x="4940952" y="175965"/>
                  </a:lnTo>
                  <a:lnTo>
                    <a:pt x="4934761" y="178455"/>
                  </a:lnTo>
                  <a:lnTo>
                    <a:pt x="4930204" y="189137"/>
                  </a:lnTo>
                  <a:lnTo>
                    <a:pt x="4932692" y="195328"/>
                  </a:lnTo>
                  <a:lnTo>
                    <a:pt x="4945712" y="200881"/>
                  </a:lnTo>
                  <a:lnTo>
                    <a:pt x="4951902" y="198393"/>
                  </a:lnTo>
                  <a:lnTo>
                    <a:pt x="4956459" y="187711"/>
                  </a:lnTo>
                  <a:lnTo>
                    <a:pt x="4953971" y="181519"/>
                  </a:lnTo>
                  <a:close/>
                </a:path>
                <a:path w="20092670" h="6081395">
                  <a:moveTo>
                    <a:pt x="15598493" y="4678324"/>
                  </a:moveTo>
                  <a:lnTo>
                    <a:pt x="15592149" y="4675618"/>
                  </a:lnTo>
                  <a:lnTo>
                    <a:pt x="15586768" y="4678057"/>
                  </a:lnTo>
                  <a:lnTo>
                    <a:pt x="15584387" y="4679014"/>
                  </a:lnTo>
                  <a:lnTo>
                    <a:pt x="15578815" y="4680977"/>
                  </a:lnTo>
                  <a:lnTo>
                    <a:pt x="15576110" y="4687320"/>
                  </a:lnTo>
                  <a:lnTo>
                    <a:pt x="15578549" y="4692702"/>
                  </a:lnTo>
                  <a:lnTo>
                    <a:pt x="15579507" y="4695082"/>
                  </a:lnTo>
                  <a:lnTo>
                    <a:pt x="15581750" y="4697223"/>
                  </a:lnTo>
                  <a:lnTo>
                    <a:pt x="15584087" y="4698220"/>
                  </a:lnTo>
                  <a:lnTo>
                    <a:pt x="15583944" y="4698554"/>
                  </a:lnTo>
                  <a:lnTo>
                    <a:pt x="15586615" y="4699693"/>
                  </a:lnTo>
                  <a:lnTo>
                    <a:pt x="15589377" y="4699688"/>
                  </a:lnTo>
                  <a:lnTo>
                    <a:pt x="15594618" y="4697583"/>
                  </a:lnTo>
                  <a:lnTo>
                    <a:pt x="15600190" y="4695619"/>
                  </a:lnTo>
                  <a:lnTo>
                    <a:pt x="15602896" y="4689276"/>
                  </a:lnTo>
                  <a:lnTo>
                    <a:pt x="15600456" y="4683896"/>
                  </a:lnTo>
                  <a:lnTo>
                    <a:pt x="15598493" y="4678324"/>
                  </a:lnTo>
                  <a:close/>
                </a:path>
                <a:path w="20092670" h="6081395">
                  <a:moveTo>
                    <a:pt x="15677447" y="4644926"/>
                  </a:moveTo>
                  <a:lnTo>
                    <a:pt x="15671105" y="4642221"/>
                  </a:lnTo>
                  <a:lnTo>
                    <a:pt x="15665724" y="4644660"/>
                  </a:lnTo>
                  <a:lnTo>
                    <a:pt x="15663343" y="4645618"/>
                  </a:lnTo>
                  <a:lnTo>
                    <a:pt x="15657772" y="4647581"/>
                  </a:lnTo>
                  <a:lnTo>
                    <a:pt x="15655066" y="4653924"/>
                  </a:lnTo>
                  <a:lnTo>
                    <a:pt x="15657505" y="4659304"/>
                  </a:lnTo>
                  <a:lnTo>
                    <a:pt x="15658463" y="4661686"/>
                  </a:lnTo>
                  <a:lnTo>
                    <a:pt x="15660705" y="4663826"/>
                  </a:lnTo>
                  <a:lnTo>
                    <a:pt x="15663043" y="4664823"/>
                  </a:lnTo>
                  <a:lnTo>
                    <a:pt x="15662900" y="4665157"/>
                  </a:lnTo>
                  <a:lnTo>
                    <a:pt x="15665571" y="4666297"/>
                  </a:lnTo>
                  <a:lnTo>
                    <a:pt x="15668334" y="4666291"/>
                  </a:lnTo>
                  <a:lnTo>
                    <a:pt x="15673571" y="4664185"/>
                  </a:lnTo>
                  <a:lnTo>
                    <a:pt x="15679144" y="4662221"/>
                  </a:lnTo>
                  <a:lnTo>
                    <a:pt x="15681849" y="4655878"/>
                  </a:lnTo>
                  <a:lnTo>
                    <a:pt x="15679410" y="4650498"/>
                  </a:lnTo>
                  <a:lnTo>
                    <a:pt x="15677447" y="4644926"/>
                  </a:lnTo>
                  <a:close/>
                </a:path>
                <a:path w="20092670" h="6081395">
                  <a:moveTo>
                    <a:pt x="15756737" y="4611672"/>
                  </a:moveTo>
                  <a:lnTo>
                    <a:pt x="15750395" y="4608967"/>
                  </a:lnTo>
                  <a:lnTo>
                    <a:pt x="15745014" y="4611406"/>
                  </a:lnTo>
                  <a:lnTo>
                    <a:pt x="15742632" y="4612361"/>
                  </a:lnTo>
                  <a:lnTo>
                    <a:pt x="15737059" y="4614326"/>
                  </a:lnTo>
                  <a:lnTo>
                    <a:pt x="15735312" y="4619104"/>
                  </a:lnTo>
                  <a:lnTo>
                    <a:pt x="15734688" y="4620811"/>
                  </a:lnTo>
                  <a:lnTo>
                    <a:pt x="15737750" y="4628430"/>
                  </a:lnTo>
                  <a:lnTo>
                    <a:pt x="15739994" y="4630571"/>
                  </a:lnTo>
                  <a:lnTo>
                    <a:pt x="15742330" y="4631568"/>
                  </a:lnTo>
                  <a:lnTo>
                    <a:pt x="15742188" y="4631901"/>
                  </a:lnTo>
                  <a:lnTo>
                    <a:pt x="15744860" y="4633040"/>
                  </a:lnTo>
                  <a:lnTo>
                    <a:pt x="15747624" y="4633037"/>
                  </a:lnTo>
                  <a:lnTo>
                    <a:pt x="15752862" y="4630930"/>
                  </a:lnTo>
                  <a:lnTo>
                    <a:pt x="15758434" y="4628967"/>
                  </a:lnTo>
                  <a:lnTo>
                    <a:pt x="15761139" y="4622624"/>
                  </a:lnTo>
                  <a:lnTo>
                    <a:pt x="15758700" y="4617244"/>
                  </a:lnTo>
                  <a:lnTo>
                    <a:pt x="15756737" y="4611672"/>
                  </a:lnTo>
                  <a:close/>
                </a:path>
                <a:path w="20092670" h="6081395">
                  <a:moveTo>
                    <a:pt x="15836217" y="4578892"/>
                  </a:moveTo>
                  <a:lnTo>
                    <a:pt x="15829733" y="4576521"/>
                  </a:lnTo>
                  <a:lnTo>
                    <a:pt x="15822114" y="4579585"/>
                  </a:lnTo>
                  <a:lnTo>
                    <a:pt x="15816541" y="4581548"/>
                  </a:lnTo>
                  <a:lnTo>
                    <a:pt x="15814793" y="4586326"/>
                  </a:lnTo>
                  <a:lnTo>
                    <a:pt x="15814169" y="4588033"/>
                  </a:lnTo>
                  <a:lnTo>
                    <a:pt x="15817232" y="4595651"/>
                  </a:lnTo>
                  <a:lnTo>
                    <a:pt x="15819476" y="4597792"/>
                  </a:lnTo>
                  <a:lnTo>
                    <a:pt x="15821813" y="4598789"/>
                  </a:lnTo>
                  <a:lnTo>
                    <a:pt x="15821671" y="4599124"/>
                  </a:lnTo>
                  <a:lnTo>
                    <a:pt x="15824341" y="4600263"/>
                  </a:lnTo>
                  <a:lnTo>
                    <a:pt x="15827104" y="4600257"/>
                  </a:lnTo>
                  <a:lnTo>
                    <a:pt x="15832342" y="4598153"/>
                  </a:lnTo>
                  <a:lnTo>
                    <a:pt x="15837914" y="4596189"/>
                  </a:lnTo>
                  <a:lnTo>
                    <a:pt x="15839662" y="4591410"/>
                  </a:lnTo>
                  <a:lnTo>
                    <a:pt x="15840286" y="4589703"/>
                  </a:lnTo>
                  <a:lnTo>
                    <a:pt x="15838180" y="4584465"/>
                  </a:lnTo>
                  <a:lnTo>
                    <a:pt x="15836217" y="4578892"/>
                  </a:lnTo>
                  <a:close/>
                </a:path>
                <a:path w="20092670" h="6081395">
                  <a:moveTo>
                    <a:pt x="15915414" y="4546782"/>
                  </a:moveTo>
                  <a:lnTo>
                    <a:pt x="15909070" y="4544076"/>
                  </a:lnTo>
                  <a:lnTo>
                    <a:pt x="15901451" y="4547139"/>
                  </a:lnTo>
                  <a:lnTo>
                    <a:pt x="15895879" y="4549102"/>
                  </a:lnTo>
                  <a:lnTo>
                    <a:pt x="15894131" y="4553881"/>
                  </a:lnTo>
                  <a:lnTo>
                    <a:pt x="15893507" y="4555588"/>
                  </a:lnTo>
                  <a:lnTo>
                    <a:pt x="15896570" y="4563207"/>
                  </a:lnTo>
                  <a:lnTo>
                    <a:pt x="15898814" y="4565348"/>
                  </a:lnTo>
                  <a:lnTo>
                    <a:pt x="15901150" y="4566344"/>
                  </a:lnTo>
                  <a:lnTo>
                    <a:pt x="15901008" y="4566678"/>
                  </a:lnTo>
                  <a:lnTo>
                    <a:pt x="15903679" y="4567818"/>
                  </a:lnTo>
                  <a:lnTo>
                    <a:pt x="15906443" y="4567813"/>
                  </a:lnTo>
                  <a:lnTo>
                    <a:pt x="15916919" y="4563602"/>
                  </a:lnTo>
                  <a:lnTo>
                    <a:pt x="15919625" y="4557259"/>
                  </a:lnTo>
                  <a:lnTo>
                    <a:pt x="15915414" y="4546782"/>
                  </a:lnTo>
                  <a:close/>
                </a:path>
                <a:path w="20092670" h="6081395">
                  <a:moveTo>
                    <a:pt x="15994894" y="4514003"/>
                  </a:moveTo>
                  <a:lnTo>
                    <a:pt x="15988552" y="4511298"/>
                  </a:lnTo>
                  <a:lnTo>
                    <a:pt x="15975695" y="4516467"/>
                  </a:lnTo>
                  <a:lnTo>
                    <a:pt x="15972989" y="4522809"/>
                  </a:lnTo>
                  <a:lnTo>
                    <a:pt x="15976243" y="4530905"/>
                  </a:lnTo>
                  <a:lnTo>
                    <a:pt x="15978485" y="4533045"/>
                  </a:lnTo>
                  <a:lnTo>
                    <a:pt x="15983160" y="4535040"/>
                  </a:lnTo>
                  <a:lnTo>
                    <a:pt x="15985924" y="4535035"/>
                  </a:lnTo>
                  <a:lnTo>
                    <a:pt x="15996400" y="4530824"/>
                  </a:lnTo>
                  <a:lnTo>
                    <a:pt x="15999106" y="4524480"/>
                  </a:lnTo>
                  <a:lnTo>
                    <a:pt x="15994894" y="4514003"/>
                  </a:lnTo>
                  <a:close/>
                </a:path>
                <a:path w="20092670" h="6081395">
                  <a:moveTo>
                    <a:pt x="16074757" y="4482178"/>
                  </a:moveTo>
                  <a:lnTo>
                    <a:pt x="16068415" y="4479473"/>
                  </a:lnTo>
                  <a:lnTo>
                    <a:pt x="16055558" y="4484641"/>
                  </a:lnTo>
                  <a:lnTo>
                    <a:pt x="16052852" y="4490984"/>
                  </a:lnTo>
                  <a:lnTo>
                    <a:pt x="16056106" y="4499079"/>
                  </a:lnTo>
                  <a:lnTo>
                    <a:pt x="16058015" y="4501078"/>
                  </a:lnTo>
                  <a:lnTo>
                    <a:pt x="16060685" y="4502217"/>
                  </a:lnTo>
                  <a:lnTo>
                    <a:pt x="16060828" y="4501883"/>
                  </a:lnTo>
                  <a:lnTo>
                    <a:pt x="16063165" y="4502880"/>
                  </a:lnTo>
                  <a:lnTo>
                    <a:pt x="16065787" y="4503209"/>
                  </a:lnTo>
                  <a:lnTo>
                    <a:pt x="16076263" y="4498997"/>
                  </a:lnTo>
                  <a:lnTo>
                    <a:pt x="16078969" y="4492654"/>
                  </a:lnTo>
                  <a:lnTo>
                    <a:pt x="16074757" y="4482178"/>
                  </a:lnTo>
                  <a:close/>
                </a:path>
                <a:path w="20092670" h="6081395">
                  <a:moveTo>
                    <a:pt x="16154671" y="4451161"/>
                  </a:moveTo>
                  <a:lnTo>
                    <a:pt x="16148662" y="4448598"/>
                  </a:lnTo>
                  <a:lnTo>
                    <a:pt x="16143090" y="4450562"/>
                  </a:lnTo>
                  <a:lnTo>
                    <a:pt x="16135470" y="4453625"/>
                  </a:lnTo>
                  <a:lnTo>
                    <a:pt x="16132765" y="4459967"/>
                  </a:lnTo>
                  <a:lnTo>
                    <a:pt x="16136019" y="4468063"/>
                  </a:lnTo>
                  <a:lnTo>
                    <a:pt x="16137928" y="4470062"/>
                  </a:lnTo>
                  <a:lnTo>
                    <a:pt x="16140598" y="4471201"/>
                  </a:lnTo>
                  <a:lnTo>
                    <a:pt x="16140740" y="4470866"/>
                  </a:lnTo>
                  <a:lnTo>
                    <a:pt x="16143078" y="4471863"/>
                  </a:lnTo>
                  <a:lnTo>
                    <a:pt x="16145700" y="4472192"/>
                  </a:lnTo>
                  <a:lnTo>
                    <a:pt x="16156176" y="4467981"/>
                  </a:lnTo>
                  <a:lnTo>
                    <a:pt x="16158739" y="4461972"/>
                  </a:lnTo>
                  <a:lnTo>
                    <a:pt x="16156776" y="4456401"/>
                  </a:lnTo>
                  <a:lnTo>
                    <a:pt x="16154671" y="4451161"/>
                  </a:lnTo>
                  <a:close/>
                </a:path>
                <a:path w="20092670" h="6081395">
                  <a:moveTo>
                    <a:pt x="16234917" y="4420288"/>
                  </a:moveTo>
                  <a:lnTo>
                    <a:pt x="16228909" y="4417726"/>
                  </a:lnTo>
                  <a:lnTo>
                    <a:pt x="16223336" y="4419688"/>
                  </a:lnTo>
                  <a:lnTo>
                    <a:pt x="16215718" y="4422751"/>
                  </a:lnTo>
                  <a:lnTo>
                    <a:pt x="16213155" y="4428760"/>
                  </a:lnTo>
                  <a:lnTo>
                    <a:pt x="16215117" y="4434333"/>
                  </a:lnTo>
                  <a:lnTo>
                    <a:pt x="16216267" y="4437190"/>
                  </a:lnTo>
                  <a:lnTo>
                    <a:pt x="16218174" y="4439188"/>
                  </a:lnTo>
                  <a:lnTo>
                    <a:pt x="16220845" y="4440327"/>
                  </a:lnTo>
                  <a:lnTo>
                    <a:pt x="16220988" y="4439993"/>
                  </a:lnTo>
                  <a:lnTo>
                    <a:pt x="16223324" y="4440990"/>
                  </a:lnTo>
                  <a:lnTo>
                    <a:pt x="16226088" y="4440985"/>
                  </a:lnTo>
                  <a:lnTo>
                    <a:pt x="16228803" y="4440171"/>
                  </a:lnTo>
                  <a:lnTo>
                    <a:pt x="16236423" y="4437107"/>
                  </a:lnTo>
                  <a:lnTo>
                    <a:pt x="16238986" y="4431100"/>
                  </a:lnTo>
                  <a:lnTo>
                    <a:pt x="16237022" y="4425526"/>
                  </a:lnTo>
                  <a:lnTo>
                    <a:pt x="16234917" y="4420288"/>
                  </a:lnTo>
                  <a:close/>
                </a:path>
                <a:path w="20092670" h="6081395">
                  <a:moveTo>
                    <a:pt x="16309538" y="4387803"/>
                  </a:moveTo>
                  <a:lnTo>
                    <a:pt x="16303965" y="4389768"/>
                  </a:lnTo>
                  <a:lnTo>
                    <a:pt x="16296346" y="4392830"/>
                  </a:lnTo>
                  <a:lnTo>
                    <a:pt x="16293932" y="4397719"/>
                  </a:lnTo>
                  <a:lnTo>
                    <a:pt x="16293449" y="4398697"/>
                  </a:lnTo>
                  <a:lnTo>
                    <a:pt x="16295412" y="4404269"/>
                  </a:lnTo>
                  <a:lnTo>
                    <a:pt x="16296563" y="4407128"/>
                  </a:lnTo>
                  <a:lnTo>
                    <a:pt x="16298471" y="4409125"/>
                  </a:lnTo>
                  <a:lnTo>
                    <a:pt x="16303478" y="4411261"/>
                  </a:lnTo>
                  <a:lnTo>
                    <a:pt x="16306242" y="4411257"/>
                  </a:lnTo>
                  <a:lnTo>
                    <a:pt x="16308958" y="4410442"/>
                  </a:lnTo>
                  <a:lnTo>
                    <a:pt x="16316576" y="4407378"/>
                  </a:lnTo>
                  <a:lnTo>
                    <a:pt x="16318991" y="4402490"/>
                  </a:lnTo>
                  <a:lnTo>
                    <a:pt x="16319475" y="4401512"/>
                  </a:lnTo>
                  <a:lnTo>
                    <a:pt x="16317510" y="4395940"/>
                  </a:lnTo>
                  <a:lnTo>
                    <a:pt x="16315405" y="4390701"/>
                  </a:lnTo>
                  <a:lnTo>
                    <a:pt x="16309538" y="4387803"/>
                  </a:lnTo>
                  <a:close/>
                </a:path>
                <a:path w="20092670" h="6081395">
                  <a:moveTo>
                    <a:pt x="16390550" y="4358836"/>
                  </a:moveTo>
                  <a:lnTo>
                    <a:pt x="16384977" y="4360798"/>
                  </a:lnTo>
                  <a:lnTo>
                    <a:pt x="16382596" y="4361756"/>
                  </a:lnTo>
                  <a:lnTo>
                    <a:pt x="16377025" y="4363719"/>
                  </a:lnTo>
                  <a:lnTo>
                    <a:pt x="16374611" y="4368608"/>
                  </a:lnTo>
                  <a:lnTo>
                    <a:pt x="16374129" y="4369586"/>
                  </a:lnTo>
                  <a:lnTo>
                    <a:pt x="16376092" y="4375158"/>
                  </a:lnTo>
                  <a:lnTo>
                    <a:pt x="16376907" y="4377873"/>
                  </a:lnTo>
                  <a:lnTo>
                    <a:pt x="16379148" y="4380013"/>
                  </a:lnTo>
                  <a:lnTo>
                    <a:pt x="16384490" y="4382292"/>
                  </a:lnTo>
                  <a:lnTo>
                    <a:pt x="16387255" y="4382288"/>
                  </a:lnTo>
                  <a:lnTo>
                    <a:pt x="16389969" y="4381472"/>
                  </a:lnTo>
                  <a:lnTo>
                    <a:pt x="16397589" y="4378409"/>
                  </a:lnTo>
                  <a:lnTo>
                    <a:pt x="16400003" y="4373521"/>
                  </a:lnTo>
                  <a:lnTo>
                    <a:pt x="16400486" y="4372543"/>
                  </a:lnTo>
                  <a:lnTo>
                    <a:pt x="16398523" y="4366971"/>
                  </a:lnTo>
                  <a:lnTo>
                    <a:pt x="16396416" y="4361733"/>
                  </a:lnTo>
                  <a:lnTo>
                    <a:pt x="16390550" y="4358836"/>
                  </a:lnTo>
                  <a:close/>
                </a:path>
                <a:path w="20092670" h="6081395">
                  <a:moveTo>
                    <a:pt x="16471563" y="4329867"/>
                  </a:moveTo>
                  <a:lnTo>
                    <a:pt x="16465992" y="4331830"/>
                  </a:lnTo>
                  <a:lnTo>
                    <a:pt x="16463608" y="4332787"/>
                  </a:lnTo>
                  <a:lnTo>
                    <a:pt x="16458035" y="4334751"/>
                  </a:lnTo>
                  <a:lnTo>
                    <a:pt x="16455462" y="4339965"/>
                  </a:lnTo>
                  <a:lnTo>
                    <a:pt x="16455140" y="4340617"/>
                  </a:lnTo>
                  <a:lnTo>
                    <a:pt x="16457104" y="4346190"/>
                  </a:lnTo>
                  <a:lnTo>
                    <a:pt x="16458109" y="4349380"/>
                  </a:lnTo>
                  <a:lnTo>
                    <a:pt x="16460352" y="4351521"/>
                  </a:lnTo>
                  <a:lnTo>
                    <a:pt x="16465025" y="4353514"/>
                  </a:lnTo>
                  <a:lnTo>
                    <a:pt x="16467790" y="4353510"/>
                  </a:lnTo>
                  <a:lnTo>
                    <a:pt x="16470505" y="4352696"/>
                  </a:lnTo>
                  <a:lnTo>
                    <a:pt x="16472885" y="4351738"/>
                  </a:lnTo>
                  <a:lnTo>
                    <a:pt x="16478458" y="4349774"/>
                  </a:lnTo>
                  <a:lnTo>
                    <a:pt x="16481033" y="4344561"/>
                  </a:lnTo>
                  <a:lnTo>
                    <a:pt x="16481356" y="4343909"/>
                  </a:lnTo>
                  <a:lnTo>
                    <a:pt x="16477429" y="4332764"/>
                  </a:lnTo>
                  <a:lnTo>
                    <a:pt x="16471563" y="4329867"/>
                  </a:lnTo>
                  <a:close/>
                </a:path>
                <a:path w="20092670" h="6081395">
                  <a:moveTo>
                    <a:pt x="16552814" y="4302184"/>
                  </a:moveTo>
                  <a:lnTo>
                    <a:pt x="16547242" y="4304148"/>
                  </a:lnTo>
                  <a:lnTo>
                    <a:pt x="16544861" y="4305104"/>
                  </a:lnTo>
                  <a:lnTo>
                    <a:pt x="16539288" y="4307068"/>
                  </a:lnTo>
                  <a:lnTo>
                    <a:pt x="16536714" y="4312283"/>
                  </a:lnTo>
                  <a:lnTo>
                    <a:pt x="16536393" y="4312935"/>
                  </a:lnTo>
                  <a:lnTo>
                    <a:pt x="16538357" y="4318508"/>
                  </a:lnTo>
                  <a:lnTo>
                    <a:pt x="16539362" y="4321699"/>
                  </a:lnTo>
                  <a:lnTo>
                    <a:pt x="16541605" y="4323838"/>
                  </a:lnTo>
                  <a:lnTo>
                    <a:pt x="16544276" y="4324978"/>
                  </a:lnTo>
                  <a:lnTo>
                    <a:pt x="16544419" y="4324644"/>
                  </a:lnTo>
                  <a:lnTo>
                    <a:pt x="16546755" y="4325640"/>
                  </a:lnTo>
                  <a:lnTo>
                    <a:pt x="16549039" y="4325827"/>
                  </a:lnTo>
                  <a:lnTo>
                    <a:pt x="16551758" y="4325013"/>
                  </a:lnTo>
                  <a:lnTo>
                    <a:pt x="16554139" y="4324056"/>
                  </a:lnTo>
                  <a:lnTo>
                    <a:pt x="16559710" y="4322093"/>
                  </a:lnTo>
                  <a:lnTo>
                    <a:pt x="16562286" y="4316878"/>
                  </a:lnTo>
                  <a:lnTo>
                    <a:pt x="16562609" y="4316227"/>
                  </a:lnTo>
                  <a:lnTo>
                    <a:pt x="16558682" y="4305081"/>
                  </a:lnTo>
                  <a:lnTo>
                    <a:pt x="16552814" y="4302184"/>
                  </a:lnTo>
                  <a:close/>
                </a:path>
                <a:path w="20092670" h="6081395">
                  <a:moveTo>
                    <a:pt x="16634785" y="4275597"/>
                  </a:moveTo>
                  <a:lnTo>
                    <a:pt x="16629213" y="4277561"/>
                  </a:lnTo>
                  <a:lnTo>
                    <a:pt x="16626831" y="4278518"/>
                  </a:lnTo>
                  <a:lnTo>
                    <a:pt x="16621402" y="4280148"/>
                  </a:lnTo>
                  <a:lnTo>
                    <a:pt x="16618205" y="4285886"/>
                  </a:lnTo>
                  <a:lnTo>
                    <a:pt x="16618027" y="4286205"/>
                  </a:lnTo>
                  <a:lnTo>
                    <a:pt x="16619990" y="4291777"/>
                  </a:lnTo>
                  <a:lnTo>
                    <a:pt x="16620997" y="4294967"/>
                  </a:lnTo>
                  <a:lnTo>
                    <a:pt x="16623242" y="4297109"/>
                  </a:lnTo>
                  <a:lnTo>
                    <a:pt x="16628250" y="4299245"/>
                  </a:lnTo>
                  <a:lnTo>
                    <a:pt x="16630870" y="4299575"/>
                  </a:lnTo>
                  <a:lnTo>
                    <a:pt x="16635632" y="4297660"/>
                  </a:lnTo>
                  <a:lnTo>
                    <a:pt x="16641205" y="4295697"/>
                  </a:lnTo>
                  <a:lnTo>
                    <a:pt x="16644435" y="4289973"/>
                  </a:lnTo>
                  <a:lnTo>
                    <a:pt x="16640508" y="4278827"/>
                  </a:lnTo>
                  <a:lnTo>
                    <a:pt x="16634785" y="4275597"/>
                  </a:lnTo>
                  <a:close/>
                </a:path>
                <a:path w="20092670" h="6081395">
                  <a:moveTo>
                    <a:pt x="16716327" y="4250011"/>
                  </a:moveTo>
                  <a:lnTo>
                    <a:pt x="16710896" y="4251640"/>
                  </a:lnTo>
                  <a:lnTo>
                    <a:pt x="16708516" y="4252597"/>
                  </a:lnTo>
                  <a:lnTo>
                    <a:pt x="16703086" y="4254227"/>
                  </a:lnTo>
                  <a:lnTo>
                    <a:pt x="16700045" y="4260427"/>
                  </a:lnTo>
                  <a:lnTo>
                    <a:pt x="16701674" y="4265857"/>
                  </a:lnTo>
                  <a:lnTo>
                    <a:pt x="16702823" y="4268715"/>
                  </a:lnTo>
                  <a:lnTo>
                    <a:pt x="16704926" y="4271190"/>
                  </a:lnTo>
                  <a:lnTo>
                    <a:pt x="16709598" y="4273183"/>
                  </a:lnTo>
                  <a:lnTo>
                    <a:pt x="16712220" y="4273511"/>
                  </a:lnTo>
                  <a:lnTo>
                    <a:pt x="16714602" y="4272555"/>
                  </a:lnTo>
                  <a:lnTo>
                    <a:pt x="16716840" y="4271931"/>
                  </a:lnTo>
                  <a:lnTo>
                    <a:pt x="16722603" y="4270444"/>
                  </a:lnTo>
                  <a:lnTo>
                    <a:pt x="16725644" y="4264245"/>
                  </a:lnTo>
                  <a:lnTo>
                    <a:pt x="16724014" y="4258815"/>
                  </a:lnTo>
                  <a:lnTo>
                    <a:pt x="16722528" y="4253051"/>
                  </a:lnTo>
                  <a:lnTo>
                    <a:pt x="16716327" y="4250011"/>
                  </a:lnTo>
                  <a:close/>
                </a:path>
                <a:path w="20092670" h="6081395">
                  <a:moveTo>
                    <a:pt x="16798585" y="4225520"/>
                  </a:moveTo>
                  <a:lnTo>
                    <a:pt x="16793156" y="4227149"/>
                  </a:lnTo>
                  <a:lnTo>
                    <a:pt x="16790918" y="4227773"/>
                  </a:lnTo>
                  <a:lnTo>
                    <a:pt x="16785487" y="4229402"/>
                  </a:lnTo>
                  <a:lnTo>
                    <a:pt x="16782112" y="4235459"/>
                  </a:lnTo>
                  <a:lnTo>
                    <a:pt x="16783742" y="4240890"/>
                  </a:lnTo>
                  <a:lnTo>
                    <a:pt x="16784748" y="4244080"/>
                  </a:lnTo>
                  <a:lnTo>
                    <a:pt x="16787184" y="4246698"/>
                  </a:lnTo>
                  <a:lnTo>
                    <a:pt x="16791858" y="4248691"/>
                  </a:lnTo>
                  <a:lnTo>
                    <a:pt x="16794622" y="4248688"/>
                  </a:lnTo>
                  <a:lnTo>
                    <a:pt x="16799099" y="4247441"/>
                  </a:lnTo>
                  <a:lnTo>
                    <a:pt x="16804529" y="4245810"/>
                  </a:lnTo>
                  <a:lnTo>
                    <a:pt x="16807901" y="4239753"/>
                  </a:lnTo>
                  <a:lnTo>
                    <a:pt x="16804643" y="4228893"/>
                  </a:lnTo>
                  <a:lnTo>
                    <a:pt x="16798585" y="4225520"/>
                  </a:lnTo>
                  <a:close/>
                </a:path>
                <a:path w="20092670" h="6081395">
                  <a:moveTo>
                    <a:pt x="16882228" y="4202408"/>
                  </a:moveTo>
                  <a:lnTo>
                    <a:pt x="16876465" y="4203895"/>
                  </a:lnTo>
                  <a:lnTo>
                    <a:pt x="16873891" y="4204376"/>
                  </a:lnTo>
                  <a:lnTo>
                    <a:pt x="16868128" y="4205863"/>
                  </a:lnTo>
                  <a:lnTo>
                    <a:pt x="16864897" y="4211587"/>
                  </a:lnTo>
                  <a:lnTo>
                    <a:pt x="16866385" y="4217352"/>
                  </a:lnTo>
                  <a:lnTo>
                    <a:pt x="16867391" y="4220543"/>
                  </a:lnTo>
                  <a:lnTo>
                    <a:pt x="16869492" y="4223017"/>
                  </a:lnTo>
                  <a:lnTo>
                    <a:pt x="16874833" y="4225295"/>
                  </a:lnTo>
                  <a:lnTo>
                    <a:pt x="16877454" y="4225624"/>
                  </a:lnTo>
                  <a:lnTo>
                    <a:pt x="16881933" y="4224378"/>
                  </a:lnTo>
                  <a:lnTo>
                    <a:pt x="16887697" y="4222891"/>
                  </a:lnTo>
                  <a:lnTo>
                    <a:pt x="16890928" y="4217167"/>
                  </a:lnTo>
                  <a:lnTo>
                    <a:pt x="16887953" y="4205640"/>
                  </a:lnTo>
                  <a:lnTo>
                    <a:pt x="16882228" y="4202408"/>
                  </a:lnTo>
                  <a:close/>
                </a:path>
                <a:path w="20092670" h="6081395">
                  <a:moveTo>
                    <a:pt x="16965112" y="4180156"/>
                  </a:moveTo>
                  <a:lnTo>
                    <a:pt x="16959347" y="4181644"/>
                  </a:lnTo>
                  <a:lnTo>
                    <a:pt x="16957108" y="4182265"/>
                  </a:lnTo>
                  <a:lnTo>
                    <a:pt x="16951678" y="4183896"/>
                  </a:lnTo>
                  <a:lnTo>
                    <a:pt x="16948113" y="4189477"/>
                  </a:lnTo>
                  <a:lnTo>
                    <a:pt x="16949601" y="4195241"/>
                  </a:lnTo>
                  <a:lnTo>
                    <a:pt x="16950607" y="4198433"/>
                  </a:lnTo>
                  <a:lnTo>
                    <a:pt x="16952707" y="4200906"/>
                  </a:lnTo>
                  <a:lnTo>
                    <a:pt x="16957382" y="4202900"/>
                  </a:lnTo>
                  <a:lnTo>
                    <a:pt x="16960004" y="4203231"/>
                  </a:lnTo>
                  <a:lnTo>
                    <a:pt x="16962242" y="4202607"/>
                  </a:lnTo>
                  <a:lnTo>
                    <a:pt x="16964815" y="4202126"/>
                  </a:lnTo>
                  <a:lnTo>
                    <a:pt x="16970245" y="4200495"/>
                  </a:lnTo>
                  <a:lnTo>
                    <a:pt x="16973809" y="4194915"/>
                  </a:lnTo>
                  <a:lnTo>
                    <a:pt x="16972321" y="4189151"/>
                  </a:lnTo>
                  <a:lnTo>
                    <a:pt x="16970693" y="4183721"/>
                  </a:lnTo>
                  <a:lnTo>
                    <a:pt x="16965112" y="4180156"/>
                  </a:lnTo>
                  <a:close/>
                </a:path>
                <a:path w="20092670" h="6081395">
                  <a:moveTo>
                    <a:pt x="17049377" y="4159284"/>
                  </a:moveTo>
                  <a:lnTo>
                    <a:pt x="17043613" y="4160770"/>
                  </a:lnTo>
                  <a:lnTo>
                    <a:pt x="17041041" y="4161252"/>
                  </a:lnTo>
                  <a:lnTo>
                    <a:pt x="17035278" y="4162738"/>
                  </a:lnTo>
                  <a:lnTo>
                    <a:pt x="17031713" y="4168320"/>
                  </a:lnTo>
                  <a:lnTo>
                    <a:pt x="17033200" y="4174083"/>
                  </a:lnTo>
                  <a:lnTo>
                    <a:pt x="17033730" y="4177466"/>
                  </a:lnTo>
                  <a:lnTo>
                    <a:pt x="17036164" y="4180083"/>
                  </a:lnTo>
                  <a:lnTo>
                    <a:pt x="17041505" y="4182362"/>
                  </a:lnTo>
                  <a:lnTo>
                    <a:pt x="17043792" y="4182548"/>
                  </a:lnTo>
                  <a:lnTo>
                    <a:pt x="17046031" y="4181925"/>
                  </a:lnTo>
                  <a:lnTo>
                    <a:pt x="17048604" y="4181444"/>
                  </a:lnTo>
                  <a:lnTo>
                    <a:pt x="17054368" y="4179957"/>
                  </a:lnTo>
                  <a:lnTo>
                    <a:pt x="17057933" y="4174375"/>
                  </a:lnTo>
                  <a:lnTo>
                    <a:pt x="17054958" y="4162847"/>
                  </a:lnTo>
                  <a:lnTo>
                    <a:pt x="17049377" y="4159284"/>
                  </a:lnTo>
                  <a:close/>
                </a:path>
                <a:path w="20092670" h="6081395">
                  <a:moveTo>
                    <a:pt x="17133265" y="4140222"/>
                  </a:moveTo>
                  <a:lnTo>
                    <a:pt x="17127644" y="4141375"/>
                  </a:lnTo>
                  <a:lnTo>
                    <a:pt x="17125071" y="4141856"/>
                  </a:lnTo>
                  <a:lnTo>
                    <a:pt x="17119308" y="4143343"/>
                  </a:lnTo>
                  <a:lnTo>
                    <a:pt x="17115743" y="4148924"/>
                  </a:lnTo>
                  <a:lnTo>
                    <a:pt x="17116895" y="4154546"/>
                  </a:lnTo>
                  <a:lnTo>
                    <a:pt x="17117760" y="4158071"/>
                  </a:lnTo>
                  <a:lnTo>
                    <a:pt x="17120194" y="4160688"/>
                  </a:lnTo>
                  <a:lnTo>
                    <a:pt x="17125201" y="4162824"/>
                  </a:lnTo>
                  <a:lnTo>
                    <a:pt x="17127348" y="4163345"/>
                  </a:lnTo>
                  <a:lnTo>
                    <a:pt x="17129587" y="4162721"/>
                  </a:lnTo>
                  <a:lnTo>
                    <a:pt x="17132160" y="4162240"/>
                  </a:lnTo>
                  <a:lnTo>
                    <a:pt x="17137923" y="4160754"/>
                  </a:lnTo>
                  <a:lnTo>
                    <a:pt x="17141488" y="4155172"/>
                  </a:lnTo>
                  <a:lnTo>
                    <a:pt x="17140334" y="4149551"/>
                  </a:lnTo>
                  <a:lnTo>
                    <a:pt x="17138848" y="4143786"/>
                  </a:lnTo>
                  <a:lnTo>
                    <a:pt x="17133265" y="4140222"/>
                  </a:lnTo>
                  <a:close/>
                </a:path>
                <a:path w="20092670" h="6081395">
                  <a:moveTo>
                    <a:pt x="17217394" y="4122447"/>
                  </a:moveTo>
                  <a:lnTo>
                    <a:pt x="17211773" y="4123600"/>
                  </a:lnTo>
                  <a:lnTo>
                    <a:pt x="17209200" y="4124081"/>
                  </a:lnTo>
                  <a:lnTo>
                    <a:pt x="17203579" y="4125234"/>
                  </a:lnTo>
                  <a:lnTo>
                    <a:pt x="17200014" y="4130816"/>
                  </a:lnTo>
                  <a:lnTo>
                    <a:pt x="17201167" y="4136438"/>
                  </a:lnTo>
                  <a:lnTo>
                    <a:pt x="17201889" y="4140296"/>
                  </a:lnTo>
                  <a:lnTo>
                    <a:pt x="17204323" y="4142913"/>
                  </a:lnTo>
                  <a:lnTo>
                    <a:pt x="17208665" y="4144765"/>
                  </a:lnTo>
                  <a:lnTo>
                    <a:pt x="17210952" y="4144951"/>
                  </a:lnTo>
                  <a:lnTo>
                    <a:pt x="17213047" y="4144661"/>
                  </a:lnTo>
                  <a:lnTo>
                    <a:pt x="17215620" y="4144180"/>
                  </a:lnTo>
                  <a:lnTo>
                    <a:pt x="17221575" y="4143170"/>
                  </a:lnTo>
                  <a:lnTo>
                    <a:pt x="17225140" y="4137588"/>
                  </a:lnTo>
                  <a:lnTo>
                    <a:pt x="17223987" y="4131967"/>
                  </a:lnTo>
                  <a:lnTo>
                    <a:pt x="17222976" y="4126012"/>
                  </a:lnTo>
                  <a:lnTo>
                    <a:pt x="17217394" y="4122447"/>
                  </a:lnTo>
                  <a:close/>
                </a:path>
                <a:path w="20092670" h="6081395">
                  <a:moveTo>
                    <a:pt x="17301479" y="4106626"/>
                  </a:moveTo>
                  <a:lnTo>
                    <a:pt x="17295858" y="4107780"/>
                  </a:lnTo>
                  <a:lnTo>
                    <a:pt x="17293285" y="4108261"/>
                  </a:lnTo>
                  <a:lnTo>
                    <a:pt x="17287664" y="4109414"/>
                  </a:lnTo>
                  <a:lnTo>
                    <a:pt x="17284099" y="4114995"/>
                  </a:lnTo>
                  <a:lnTo>
                    <a:pt x="17285252" y="4120616"/>
                  </a:lnTo>
                  <a:lnTo>
                    <a:pt x="17286116" y="4124141"/>
                  </a:lnTo>
                  <a:lnTo>
                    <a:pt x="17288550" y="4126759"/>
                  </a:lnTo>
                  <a:lnTo>
                    <a:pt x="17293223" y="4128752"/>
                  </a:lnTo>
                  <a:lnTo>
                    <a:pt x="17295370" y="4129273"/>
                  </a:lnTo>
                  <a:lnTo>
                    <a:pt x="17297609" y="4128650"/>
                  </a:lnTo>
                  <a:lnTo>
                    <a:pt x="17300181" y="4128169"/>
                  </a:lnTo>
                  <a:lnTo>
                    <a:pt x="17305804" y="4127015"/>
                  </a:lnTo>
                  <a:lnTo>
                    <a:pt x="17309366" y="4121432"/>
                  </a:lnTo>
                  <a:lnTo>
                    <a:pt x="17307060" y="4110190"/>
                  </a:lnTo>
                  <a:lnTo>
                    <a:pt x="17301479" y="4106626"/>
                  </a:lnTo>
                  <a:close/>
                </a:path>
                <a:path w="20092670" h="6081395">
                  <a:moveTo>
                    <a:pt x="17386324" y="4089946"/>
                  </a:moveTo>
                  <a:lnTo>
                    <a:pt x="17380702" y="4091098"/>
                  </a:lnTo>
                  <a:lnTo>
                    <a:pt x="17378130" y="4091580"/>
                  </a:lnTo>
                  <a:lnTo>
                    <a:pt x="17372509" y="4092734"/>
                  </a:lnTo>
                  <a:lnTo>
                    <a:pt x="17368611" y="4098173"/>
                  </a:lnTo>
                  <a:lnTo>
                    <a:pt x="17369765" y="4103795"/>
                  </a:lnTo>
                  <a:lnTo>
                    <a:pt x="17370294" y="4107176"/>
                  </a:lnTo>
                  <a:lnTo>
                    <a:pt x="17372920" y="4110269"/>
                  </a:lnTo>
                  <a:lnTo>
                    <a:pt x="17377594" y="4112263"/>
                  </a:lnTo>
                  <a:lnTo>
                    <a:pt x="17381977" y="4112160"/>
                  </a:lnTo>
                  <a:lnTo>
                    <a:pt x="17384550" y="4111680"/>
                  </a:lnTo>
                  <a:lnTo>
                    <a:pt x="17390171" y="4110526"/>
                  </a:lnTo>
                  <a:lnTo>
                    <a:pt x="17394070" y="4105087"/>
                  </a:lnTo>
                  <a:lnTo>
                    <a:pt x="17391763" y="4093844"/>
                  </a:lnTo>
                  <a:lnTo>
                    <a:pt x="17386324" y="4089946"/>
                  </a:lnTo>
                  <a:close/>
                </a:path>
                <a:path w="20092670" h="6081395">
                  <a:moveTo>
                    <a:pt x="17471267" y="4074885"/>
                  </a:moveTo>
                  <a:lnTo>
                    <a:pt x="17465646" y="4076039"/>
                  </a:lnTo>
                  <a:lnTo>
                    <a:pt x="17463073" y="4076520"/>
                  </a:lnTo>
                  <a:lnTo>
                    <a:pt x="17457118" y="4077530"/>
                  </a:lnTo>
                  <a:lnTo>
                    <a:pt x="17453220" y="4082970"/>
                  </a:lnTo>
                  <a:lnTo>
                    <a:pt x="17454374" y="4088591"/>
                  </a:lnTo>
                  <a:lnTo>
                    <a:pt x="17454903" y="4091974"/>
                  </a:lnTo>
                  <a:lnTo>
                    <a:pt x="17457195" y="4094925"/>
                  </a:lnTo>
                  <a:lnTo>
                    <a:pt x="17460534" y="4096349"/>
                  </a:lnTo>
                  <a:lnTo>
                    <a:pt x="17460391" y="4096683"/>
                  </a:lnTo>
                  <a:lnTo>
                    <a:pt x="17462394" y="4097537"/>
                  </a:lnTo>
                  <a:lnTo>
                    <a:pt x="17466444" y="4097291"/>
                  </a:lnTo>
                  <a:lnTo>
                    <a:pt x="17469018" y="4096811"/>
                  </a:lnTo>
                  <a:lnTo>
                    <a:pt x="17474974" y="4095801"/>
                  </a:lnTo>
                  <a:lnTo>
                    <a:pt x="17478728" y="4090695"/>
                  </a:lnTo>
                  <a:lnTo>
                    <a:pt x="17476706" y="4078785"/>
                  </a:lnTo>
                  <a:lnTo>
                    <a:pt x="17471267" y="4074885"/>
                  </a:lnTo>
                  <a:close/>
                </a:path>
                <a:path w="20092670" h="6081395">
                  <a:moveTo>
                    <a:pt x="17555926" y="4060493"/>
                  </a:moveTo>
                  <a:lnTo>
                    <a:pt x="17549972" y="4061504"/>
                  </a:lnTo>
                  <a:lnTo>
                    <a:pt x="17547400" y="4061985"/>
                  </a:lnTo>
                  <a:lnTo>
                    <a:pt x="17541920" y="4062805"/>
                  </a:lnTo>
                  <a:lnTo>
                    <a:pt x="17537687" y="4068102"/>
                  </a:lnTo>
                  <a:lnTo>
                    <a:pt x="17538697" y="4074056"/>
                  </a:lnTo>
                  <a:lnTo>
                    <a:pt x="17539419" y="4077915"/>
                  </a:lnTo>
                  <a:lnTo>
                    <a:pt x="17541712" y="4080866"/>
                  </a:lnTo>
                  <a:lnTo>
                    <a:pt x="17545050" y="4082290"/>
                  </a:lnTo>
                  <a:lnTo>
                    <a:pt x="17545192" y="4081956"/>
                  </a:lnTo>
                  <a:lnTo>
                    <a:pt x="17546862" y="4082668"/>
                  </a:lnTo>
                  <a:lnTo>
                    <a:pt x="17550771" y="4082757"/>
                  </a:lnTo>
                  <a:lnTo>
                    <a:pt x="17553342" y="4082277"/>
                  </a:lnTo>
                  <a:lnTo>
                    <a:pt x="17559156" y="4081599"/>
                  </a:lnTo>
                  <a:lnTo>
                    <a:pt x="17563052" y="4076159"/>
                  </a:lnTo>
                  <a:lnTo>
                    <a:pt x="17562042" y="4070205"/>
                  </a:lnTo>
                  <a:lnTo>
                    <a:pt x="17561364" y="4064392"/>
                  </a:lnTo>
                  <a:lnTo>
                    <a:pt x="17555926" y="4060493"/>
                  </a:lnTo>
                  <a:close/>
                </a:path>
                <a:path w="20092670" h="6081395">
                  <a:moveTo>
                    <a:pt x="17641015" y="4047863"/>
                  </a:moveTo>
                  <a:lnTo>
                    <a:pt x="17635203" y="4048540"/>
                  </a:lnTo>
                  <a:lnTo>
                    <a:pt x="17632631" y="4049022"/>
                  </a:lnTo>
                  <a:lnTo>
                    <a:pt x="17626818" y="4049698"/>
                  </a:lnTo>
                  <a:lnTo>
                    <a:pt x="17622920" y="4055138"/>
                  </a:lnTo>
                  <a:lnTo>
                    <a:pt x="17623597" y="4060950"/>
                  </a:lnTo>
                  <a:lnTo>
                    <a:pt x="17624319" y="4064810"/>
                  </a:lnTo>
                  <a:lnTo>
                    <a:pt x="17626611" y="4067760"/>
                  </a:lnTo>
                  <a:lnTo>
                    <a:pt x="17631618" y="4069896"/>
                  </a:lnTo>
                  <a:lnTo>
                    <a:pt x="17635527" y="4069985"/>
                  </a:lnTo>
                  <a:lnTo>
                    <a:pt x="17638100" y="4069504"/>
                  </a:lnTo>
                  <a:lnTo>
                    <a:pt x="17643912" y="4068827"/>
                  </a:lnTo>
                  <a:lnTo>
                    <a:pt x="17647810" y="4063387"/>
                  </a:lnTo>
                  <a:lnTo>
                    <a:pt x="17646456" y="4051762"/>
                  </a:lnTo>
                  <a:lnTo>
                    <a:pt x="17641015" y="4047863"/>
                  </a:lnTo>
                  <a:close/>
                </a:path>
                <a:path w="20092670" h="6081395">
                  <a:moveTo>
                    <a:pt x="17725872" y="4036712"/>
                  </a:moveTo>
                  <a:lnTo>
                    <a:pt x="17720058" y="4037389"/>
                  </a:lnTo>
                  <a:lnTo>
                    <a:pt x="17717629" y="4037535"/>
                  </a:lnTo>
                  <a:lnTo>
                    <a:pt x="17712149" y="4038355"/>
                  </a:lnTo>
                  <a:lnTo>
                    <a:pt x="17707918" y="4043652"/>
                  </a:lnTo>
                  <a:lnTo>
                    <a:pt x="17708596" y="4049465"/>
                  </a:lnTo>
                  <a:lnTo>
                    <a:pt x="17708983" y="4053182"/>
                  </a:lnTo>
                  <a:lnTo>
                    <a:pt x="17711609" y="4056275"/>
                  </a:lnTo>
                  <a:lnTo>
                    <a:pt x="17716616" y="4058411"/>
                  </a:lnTo>
                  <a:lnTo>
                    <a:pt x="17720524" y="4058499"/>
                  </a:lnTo>
                  <a:lnTo>
                    <a:pt x="17722953" y="4058352"/>
                  </a:lnTo>
                  <a:lnTo>
                    <a:pt x="17728432" y="4057532"/>
                  </a:lnTo>
                  <a:lnTo>
                    <a:pt x="17732666" y="4052235"/>
                  </a:lnTo>
                  <a:lnTo>
                    <a:pt x="17731989" y="4046423"/>
                  </a:lnTo>
                  <a:lnTo>
                    <a:pt x="17731169" y="4040944"/>
                  </a:lnTo>
                  <a:lnTo>
                    <a:pt x="17725872" y="4036712"/>
                  </a:lnTo>
                  <a:close/>
                </a:path>
                <a:path w="20092670" h="6081395">
                  <a:moveTo>
                    <a:pt x="17811920" y="4026463"/>
                  </a:moveTo>
                  <a:lnTo>
                    <a:pt x="17806106" y="4027140"/>
                  </a:lnTo>
                  <a:lnTo>
                    <a:pt x="17803677" y="4027287"/>
                  </a:lnTo>
                  <a:lnTo>
                    <a:pt x="17797864" y="4027964"/>
                  </a:lnTo>
                  <a:lnTo>
                    <a:pt x="17793632" y="4033261"/>
                  </a:lnTo>
                  <a:lnTo>
                    <a:pt x="17794309" y="4039074"/>
                  </a:lnTo>
                  <a:lnTo>
                    <a:pt x="17794555" y="4043125"/>
                  </a:lnTo>
                  <a:lnTo>
                    <a:pt x="17797181" y="4046217"/>
                  </a:lnTo>
                  <a:lnTo>
                    <a:pt x="17802521" y="4048495"/>
                  </a:lnTo>
                  <a:lnTo>
                    <a:pt x="17806095" y="4048442"/>
                  </a:lnTo>
                  <a:lnTo>
                    <a:pt x="17808524" y="4048295"/>
                  </a:lnTo>
                  <a:lnTo>
                    <a:pt x="17814337" y="4047617"/>
                  </a:lnTo>
                  <a:lnTo>
                    <a:pt x="17818570" y="4042320"/>
                  </a:lnTo>
                  <a:lnTo>
                    <a:pt x="17817216" y="4030695"/>
                  </a:lnTo>
                  <a:lnTo>
                    <a:pt x="17811920" y="4026463"/>
                  </a:lnTo>
                  <a:close/>
                </a:path>
                <a:path w="20092670" h="6081395">
                  <a:moveTo>
                    <a:pt x="17897113" y="4018218"/>
                  </a:moveTo>
                  <a:lnTo>
                    <a:pt x="17891301" y="4018894"/>
                  </a:lnTo>
                  <a:lnTo>
                    <a:pt x="17883200" y="4019385"/>
                  </a:lnTo>
                  <a:lnTo>
                    <a:pt x="17878633" y="4024539"/>
                  </a:lnTo>
                  <a:lnTo>
                    <a:pt x="17890620" y="4039911"/>
                  </a:lnTo>
                  <a:lnTo>
                    <a:pt x="17898720" y="4039421"/>
                  </a:lnTo>
                  <a:lnTo>
                    <a:pt x="17903288" y="4034267"/>
                  </a:lnTo>
                  <a:lnTo>
                    <a:pt x="17902611" y="4028455"/>
                  </a:lnTo>
                  <a:lnTo>
                    <a:pt x="17902268" y="4022783"/>
                  </a:lnTo>
                  <a:lnTo>
                    <a:pt x="17897113" y="4018218"/>
                  </a:lnTo>
                  <a:close/>
                </a:path>
                <a:path w="20092670" h="6081395">
                  <a:moveTo>
                    <a:pt x="17982880" y="4011400"/>
                  </a:moveTo>
                  <a:lnTo>
                    <a:pt x="17974779" y="4011891"/>
                  </a:lnTo>
                  <a:lnTo>
                    <a:pt x="17968775" y="4012091"/>
                  </a:lnTo>
                  <a:lnTo>
                    <a:pt x="17964543" y="4017388"/>
                  </a:lnTo>
                  <a:lnTo>
                    <a:pt x="17965131" y="4027109"/>
                  </a:lnTo>
                  <a:lnTo>
                    <a:pt x="17967615" y="4030536"/>
                  </a:lnTo>
                  <a:lnTo>
                    <a:pt x="17971288" y="4032103"/>
                  </a:lnTo>
                  <a:lnTo>
                    <a:pt x="17971765" y="4031910"/>
                  </a:lnTo>
                  <a:lnTo>
                    <a:pt x="17973100" y="4032480"/>
                  </a:lnTo>
                  <a:lnTo>
                    <a:pt x="17976531" y="4032761"/>
                  </a:lnTo>
                  <a:lnTo>
                    <a:pt x="17984632" y="4032270"/>
                  </a:lnTo>
                  <a:lnTo>
                    <a:pt x="17988863" y="4026973"/>
                  </a:lnTo>
                  <a:lnTo>
                    <a:pt x="17988177" y="4015632"/>
                  </a:lnTo>
                  <a:lnTo>
                    <a:pt x="17982880" y="4011400"/>
                  </a:lnTo>
                  <a:close/>
                </a:path>
                <a:path w="20092670" h="6081395">
                  <a:moveTo>
                    <a:pt x="18068745" y="4006203"/>
                  </a:moveTo>
                  <a:lnTo>
                    <a:pt x="18054974" y="4007036"/>
                  </a:lnTo>
                  <a:lnTo>
                    <a:pt x="18050663" y="4011904"/>
                  </a:lnTo>
                  <a:lnTo>
                    <a:pt x="18050409" y="4012191"/>
                  </a:lnTo>
                  <a:lnTo>
                    <a:pt x="18050997" y="4021912"/>
                  </a:lnTo>
                  <a:lnTo>
                    <a:pt x="18053482" y="4025338"/>
                  </a:lnTo>
                  <a:lnTo>
                    <a:pt x="18058823" y="4027616"/>
                  </a:lnTo>
                  <a:lnTo>
                    <a:pt x="18061919" y="4027755"/>
                  </a:lnTo>
                  <a:lnTo>
                    <a:pt x="18070020" y="4027264"/>
                  </a:lnTo>
                  <a:lnTo>
                    <a:pt x="18074333" y="4022396"/>
                  </a:lnTo>
                  <a:lnTo>
                    <a:pt x="18074587" y="4022110"/>
                  </a:lnTo>
                  <a:lnTo>
                    <a:pt x="18073901" y="4010769"/>
                  </a:lnTo>
                  <a:lnTo>
                    <a:pt x="18068745" y="4006203"/>
                  </a:lnTo>
                  <a:close/>
                </a:path>
                <a:path w="20092670" h="6081395">
                  <a:moveTo>
                    <a:pt x="18155328" y="4002100"/>
                  </a:moveTo>
                  <a:lnTo>
                    <a:pt x="18149324" y="4002302"/>
                  </a:lnTo>
                  <a:lnTo>
                    <a:pt x="18141223" y="4002791"/>
                  </a:lnTo>
                  <a:lnTo>
                    <a:pt x="18136465" y="4007469"/>
                  </a:lnTo>
                  <a:lnTo>
                    <a:pt x="18136667" y="4013474"/>
                  </a:lnTo>
                  <a:lnTo>
                    <a:pt x="18136769" y="4017859"/>
                  </a:lnTo>
                  <a:lnTo>
                    <a:pt x="18139253" y="4021285"/>
                  </a:lnTo>
                  <a:lnTo>
                    <a:pt x="18144595" y="4023564"/>
                  </a:lnTo>
                  <a:lnTo>
                    <a:pt x="18147692" y="4023702"/>
                  </a:lnTo>
                  <a:lnTo>
                    <a:pt x="18155793" y="4023211"/>
                  </a:lnTo>
                  <a:lnTo>
                    <a:pt x="18160551" y="4018533"/>
                  </a:lnTo>
                  <a:lnTo>
                    <a:pt x="18160350" y="4012529"/>
                  </a:lnTo>
                  <a:lnTo>
                    <a:pt x="18160007" y="4006859"/>
                  </a:lnTo>
                  <a:lnTo>
                    <a:pt x="18155328" y="4002100"/>
                  </a:lnTo>
                  <a:close/>
                </a:path>
                <a:path w="20092670" h="6081395">
                  <a:moveTo>
                    <a:pt x="18241057" y="4000002"/>
                  </a:moveTo>
                  <a:lnTo>
                    <a:pt x="18235052" y="4000203"/>
                  </a:lnTo>
                  <a:lnTo>
                    <a:pt x="18232623" y="4000351"/>
                  </a:lnTo>
                  <a:lnTo>
                    <a:pt x="18226762" y="4000217"/>
                  </a:lnTo>
                  <a:lnTo>
                    <a:pt x="18222002" y="4004895"/>
                  </a:lnTo>
                  <a:lnTo>
                    <a:pt x="18222204" y="4010899"/>
                  </a:lnTo>
                  <a:lnTo>
                    <a:pt x="18222306" y="4015284"/>
                  </a:lnTo>
                  <a:lnTo>
                    <a:pt x="18225125" y="4018853"/>
                  </a:lnTo>
                  <a:lnTo>
                    <a:pt x="18228797" y="4020419"/>
                  </a:lnTo>
                  <a:lnTo>
                    <a:pt x="18228321" y="4020610"/>
                  </a:lnTo>
                  <a:lnTo>
                    <a:pt x="18229655" y="4021180"/>
                  </a:lnTo>
                  <a:lnTo>
                    <a:pt x="18232753" y="4021317"/>
                  </a:lnTo>
                  <a:lnTo>
                    <a:pt x="18235182" y="4021171"/>
                  </a:lnTo>
                  <a:lnTo>
                    <a:pt x="18241045" y="4021304"/>
                  </a:lnTo>
                  <a:lnTo>
                    <a:pt x="18245803" y="4016626"/>
                  </a:lnTo>
                  <a:lnTo>
                    <a:pt x="18245602" y="4010622"/>
                  </a:lnTo>
                  <a:lnTo>
                    <a:pt x="18245736" y="4004760"/>
                  </a:lnTo>
                  <a:lnTo>
                    <a:pt x="18241057" y="4000002"/>
                  </a:lnTo>
                  <a:close/>
                </a:path>
                <a:path w="20092670" h="6081395">
                  <a:moveTo>
                    <a:pt x="18327025" y="3999188"/>
                  </a:moveTo>
                  <a:lnTo>
                    <a:pt x="18321163" y="3999056"/>
                  </a:lnTo>
                  <a:lnTo>
                    <a:pt x="18318733" y="3999203"/>
                  </a:lnTo>
                  <a:lnTo>
                    <a:pt x="18312872" y="3999071"/>
                  </a:lnTo>
                  <a:lnTo>
                    <a:pt x="18308446" y="4003891"/>
                  </a:lnTo>
                  <a:lnTo>
                    <a:pt x="18308314" y="4009753"/>
                  </a:lnTo>
                  <a:lnTo>
                    <a:pt x="18308417" y="4014136"/>
                  </a:lnTo>
                  <a:lnTo>
                    <a:pt x="18311092" y="4018040"/>
                  </a:lnTo>
                  <a:lnTo>
                    <a:pt x="18314765" y="4019607"/>
                  </a:lnTo>
                  <a:lnTo>
                    <a:pt x="18314907" y="4019273"/>
                  </a:lnTo>
                  <a:lnTo>
                    <a:pt x="18315909" y="4019700"/>
                  </a:lnTo>
                  <a:lnTo>
                    <a:pt x="18318864" y="4020171"/>
                  </a:lnTo>
                  <a:lnTo>
                    <a:pt x="18321293" y="4020023"/>
                  </a:lnTo>
                  <a:lnTo>
                    <a:pt x="18327155" y="4020156"/>
                  </a:lnTo>
                  <a:lnTo>
                    <a:pt x="18331580" y="4015337"/>
                  </a:lnTo>
                  <a:lnTo>
                    <a:pt x="18331846" y="4003613"/>
                  </a:lnTo>
                  <a:lnTo>
                    <a:pt x="18327025" y="3999188"/>
                  </a:lnTo>
                  <a:close/>
                </a:path>
                <a:path w="20092670" h="6081395">
                  <a:moveTo>
                    <a:pt x="18413092" y="3999997"/>
                  </a:moveTo>
                  <a:lnTo>
                    <a:pt x="18407230" y="3999864"/>
                  </a:lnTo>
                  <a:lnTo>
                    <a:pt x="18404799" y="4000011"/>
                  </a:lnTo>
                  <a:lnTo>
                    <a:pt x="18398938" y="3999877"/>
                  </a:lnTo>
                  <a:lnTo>
                    <a:pt x="18394179" y="4004555"/>
                  </a:lnTo>
                  <a:lnTo>
                    <a:pt x="18394046" y="4010417"/>
                  </a:lnTo>
                  <a:lnTo>
                    <a:pt x="18394149" y="4014801"/>
                  </a:lnTo>
                  <a:lnTo>
                    <a:pt x="18396825" y="4018705"/>
                  </a:lnTo>
                  <a:lnTo>
                    <a:pt x="18401833" y="4020841"/>
                  </a:lnTo>
                  <a:lnTo>
                    <a:pt x="18404454" y="4021169"/>
                  </a:lnTo>
                  <a:lnTo>
                    <a:pt x="18406883" y="4021022"/>
                  </a:lnTo>
                  <a:lnTo>
                    <a:pt x="18412745" y="4021156"/>
                  </a:lnTo>
                  <a:lnTo>
                    <a:pt x="18417504" y="4016478"/>
                  </a:lnTo>
                  <a:lnTo>
                    <a:pt x="18417770" y="4004754"/>
                  </a:lnTo>
                  <a:lnTo>
                    <a:pt x="18413092" y="3999997"/>
                  </a:lnTo>
                  <a:close/>
                </a:path>
                <a:path w="20092670" h="6081395">
                  <a:moveTo>
                    <a:pt x="18499255" y="4002423"/>
                  </a:moveTo>
                  <a:lnTo>
                    <a:pt x="18493393" y="4002291"/>
                  </a:lnTo>
                  <a:lnTo>
                    <a:pt x="18491105" y="4002104"/>
                  </a:lnTo>
                  <a:lnTo>
                    <a:pt x="18485244" y="4001970"/>
                  </a:lnTo>
                  <a:lnTo>
                    <a:pt x="18480153" y="4006506"/>
                  </a:lnTo>
                  <a:lnTo>
                    <a:pt x="18480019" y="4012368"/>
                  </a:lnTo>
                  <a:lnTo>
                    <a:pt x="18479646" y="4016944"/>
                  </a:lnTo>
                  <a:lnTo>
                    <a:pt x="18498434" y="4023775"/>
                  </a:lnTo>
                  <a:lnTo>
                    <a:pt x="18503524" y="4019238"/>
                  </a:lnTo>
                  <a:lnTo>
                    <a:pt x="18503791" y="4007516"/>
                  </a:lnTo>
                  <a:lnTo>
                    <a:pt x="18499255" y="4002423"/>
                  </a:lnTo>
                  <a:close/>
                </a:path>
                <a:path w="20092670" h="6081395">
                  <a:moveTo>
                    <a:pt x="18584900" y="4006997"/>
                  </a:moveTo>
                  <a:lnTo>
                    <a:pt x="18571173" y="4005876"/>
                  </a:lnTo>
                  <a:lnTo>
                    <a:pt x="18566416" y="4010555"/>
                  </a:lnTo>
                  <a:lnTo>
                    <a:pt x="18565575" y="4020850"/>
                  </a:lnTo>
                  <a:lnTo>
                    <a:pt x="18568249" y="4024752"/>
                  </a:lnTo>
                  <a:lnTo>
                    <a:pt x="18572923" y="4026745"/>
                  </a:lnTo>
                  <a:lnTo>
                    <a:pt x="18578168" y="4027404"/>
                  </a:lnTo>
                  <a:lnTo>
                    <a:pt x="18583887" y="4027871"/>
                  </a:lnTo>
                  <a:lnTo>
                    <a:pt x="18588978" y="4023336"/>
                  </a:lnTo>
                  <a:lnTo>
                    <a:pt x="18589111" y="4017473"/>
                  </a:lnTo>
                  <a:lnTo>
                    <a:pt x="18589578" y="4011754"/>
                  </a:lnTo>
                  <a:lnTo>
                    <a:pt x="18584900" y="4006997"/>
                  </a:lnTo>
                  <a:close/>
                </a:path>
                <a:path w="20092670" h="6081395">
                  <a:moveTo>
                    <a:pt x="18671403" y="4012330"/>
                  </a:moveTo>
                  <a:lnTo>
                    <a:pt x="18665683" y="4011863"/>
                  </a:lnTo>
                  <a:lnTo>
                    <a:pt x="18663062" y="4011534"/>
                  </a:lnTo>
                  <a:lnTo>
                    <a:pt x="18657342" y="4011068"/>
                  </a:lnTo>
                  <a:lnTo>
                    <a:pt x="18652250" y="4015603"/>
                  </a:lnTo>
                  <a:lnTo>
                    <a:pt x="18651442" y="4025517"/>
                  </a:lnTo>
                  <a:lnTo>
                    <a:pt x="18651411" y="4025898"/>
                  </a:lnTo>
                  <a:lnTo>
                    <a:pt x="18653944" y="4030136"/>
                  </a:lnTo>
                  <a:lnTo>
                    <a:pt x="18659617" y="4032556"/>
                  </a:lnTo>
                  <a:lnTo>
                    <a:pt x="18669914" y="4033396"/>
                  </a:lnTo>
                  <a:lnTo>
                    <a:pt x="18675005" y="4028860"/>
                  </a:lnTo>
                  <a:lnTo>
                    <a:pt x="18675938" y="4017421"/>
                  </a:lnTo>
                  <a:lnTo>
                    <a:pt x="18671403" y="4012330"/>
                  </a:lnTo>
                  <a:close/>
                </a:path>
                <a:path w="20092670" h="6081395">
                  <a:moveTo>
                    <a:pt x="18756717" y="4019525"/>
                  </a:moveTo>
                  <a:lnTo>
                    <a:pt x="18750998" y="4019057"/>
                  </a:lnTo>
                  <a:lnTo>
                    <a:pt x="18748376" y="4018728"/>
                  </a:lnTo>
                  <a:lnTo>
                    <a:pt x="18742656" y="4018261"/>
                  </a:lnTo>
                  <a:lnTo>
                    <a:pt x="18737232" y="4022655"/>
                  </a:lnTo>
                  <a:lnTo>
                    <a:pt x="18736391" y="4032949"/>
                  </a:lnTo>
                  <a:lnTo>
                    <a:pt x="18739258" y="4037329"/>
                  </a:lnTo>
                  <a:lnTo>
                    <a:pt x="18744265" y="4039465"/>
                  </a:lnTo>
                  <a:lnTo>
                    <a:pt x="18746410" y="4039986"/>
                  </a:lnTo>
                  <a:lnTo>
                    <a:pt x="18749032" y="4040315"/>
                  </a:lnTo>
                  <a:lnTo>
                    <a:pt x="18755086" y="4040924"/>
                  </a:lnTo>
                  <a:lnTo>
                    <a:pt x="18760177" y="4036388"/>
                  </a:lnTo>
                  <a:lnTo>
                    <a:pt x="18760644" y="4030669"/>
                  </a:lnTo>
                  <a:lnTo>
                    <a:pt x="18761253" y="4024615"/>
                  </a:lnTo>
                  <a:lnTo>
                    <a:pt x="18756717" y="4019525"/>
                  </a:lnTo>
                  <a:close/>
                </a:path>
                <a:path w="20092670" h="6081395">
                  <a:moveTo>
                    <a:pt x="18842272" y="4028005"/>
                  </a:moveTo>
                  <a:lnTo>
                    <a:pt x="18836553" y="4027539"/>
                  </a:lnTo>
                  <a:lnTo>
                    <a:pt x="18833931" y="4027208"/>
                  </a:lnTo>
                  <a:lnTo>
                    <a:pt x="18828354" y="4026408"/>
                  </a:lnTo>
                  <a:lnTo>
                    <a:pt x="18822930" y="4030802"/>
                  </a:lnTo>
                  <a:lnTo>
                    <a:pt x="18822462" y="4036520"/>
                  </a:lnTo>
                  <a:lnTo>
                    <a:pt x="18821946" y="4041430"/>
                  </a:lnTo>
                  <a:lnTo>
                    <a:pt x="18824814" y="4045810"/>
                  </a:lnTo>
                  <a:lnTo>
                    <a:pt x="18828820" y="4047519"/>
                  </a:lnTo>
                  <a:lnTo>
                    <a:pt x="18828963" y="4047185"/>
                  </a:lnTo>
                  <a:lnTo>
                    <a:pt x="18829631" y="4047470"/>
                  </a:lnTo>
                  <a:lnTo>
                    <a:pt x="18831774" y="4047990"/>
                  </a:lnTo>
                  <a:lnTo>
                    <a:pt x="18834396" y="4048319"/>
                  </a:lnTo>
                  <a:lnTo>
                    <a:pt x="18839973" y="4049119"/>
                  </a:lnTo>
                  <a:lnTo>
                    <a:pt x="18845397" y="4044727"/>
                  </a:lnTo>
                  <a:lnTo>
                    <a:pt x="18845865" y="4039008"/>
                  </a:lnTo>
                  <a:lnTo>
                    <a:pt x="18846666" y="4033430"/>
                  </a:lnTo>
                  <a:lnTo>
                    <a:pt x="18842272" y="4028005"/>
                  </a:lnTo>
                  <a:close/>
                </a:path>
                <a:path w="20092670" h="6081395">
                  <a:moveTo>
                    <a:pt x="18927640" y="4038773"/>
                  </a:moveTo>
                  <a:lnTo>
                    <a:pt x="18922063" y="4037972"/>
                  </a:lnTo>
                  <a:lnTo>
                    <a:pt x="18919443" y="4037644"/>
                  </a:lnTo>
                  <a:lnTo>
                    <a:pt x="18913867" y="4036843"/>
                  </a:lnTo>
                  <a:lnTo>
                    <a:pt x="18908441" y="4041236"/>
                  </a:lnTo>
                  <a:lnTo>
                    <a:pt x="18907640" y="4046813"/>
                  </a:lnTo>
                  <a:lnTo>
                    <a:pt x="18907124" y="4051724"/>
                  </a:lnTo>
                  <a:lnTo>
                    <a:pt x="18909656" y="4055959"/>
                  </a:lnTo>
                  <a:lnTo>
                    <a:pt x="18914997" y="4058238"/>
                  </a:lnTo>
                  <a:lnTo>
                    <a:pt x="18916809" y="4058616"/>
                  </a:lnTo>
                  <a:lnTo>
                    <a:pt x="18919431" y="4058945"/>
                  </a:lnTo>
                  <a:lnTo>
                    <a:pt x="18925008" y="4059746"/>
                  </a:lnTo>
                  <a:lnTo>
                    <a:pt x="18930434" y="4055352"/>
                  </a:lnTo>
                  <a:lnTo>
                    <a:pt x="18931982" y="4044571"/>
                  </a:lnTo>
                  <a:lnTo>
                    <a:pt x="18932036" y="4044199"/>
                  </a:lnTo>
                  <a:lnTo>
                    <a:pt x="18927640" y="4038773"/>
                  </a:lnTo>
                  <a:close/>
                </a:path>
                <a:path w="20092670" h="6081395">
                  <a:moveTo>
                    <a:pt x="19013585" y="4050970"/>
                  </a:moveTo>
                  <a:lnTo>
                    <a:pt x="19007674" y="4050028"/>
                  </a:lnTo>
                  <a:lnTo>
                    <a:pt x="19005052" y="4049698"/>
                  </a:lnTo>
                  <a:lnTo>
                    <a:pt x="18999141" y="4048754"/>
                  </a:lnTo>
                  <a:lnTo>
                    <a:pt x="18994000" y="4052481"/>
                  </a:lnTo>
                  <a:lnTo>
                    <a:pt x="18993057" y="4058392"/>
                  </a:lnTo>
                  <a:lnTo>
                    <a:pt x="18992208" y="4063159"/>
                  </a:lnTo>
                  <a:lnTo>
                    <a:pt x="18994932" y="4067873"/>
                  </a:lnTo>
                  <a:lnTo>
                    <a:pt x="19001941" y="4070862"/>
                  </a:lnTo>
                  <a:lnTo>
                    <a:pt x="19004563" y="4071191"/>
                  </a:lnTo>
                  <a:lnTo>
                    <a:pt x="19010616" y="4071800"/>
                  </a:lnTo>
                  <a:lnTo>
                    <a:pt x="19015757" y="4068075"/>
                  </a:lnTo>
                  <a:lnTo>
                    <a:pt x="19016701" y="4062165"/>
                  </a:lnTo>
                  <a:lnTo>
                    <a:pt x="19017272" y="4056488"/>
                  </a:lnTo>
                  <a:lnTo>
                    <a:pt x="19017310" y="4056111"/>
                  </a:lnTo>
                  <a:lnTo>
                    <a:pt x="19013585" y="4050970"/>
                  </a:lnTo>
                  <a:close/>
                </a:path>
                <a:path w="20092670" h="6081395">
                  <a:moveTo>
                    <a:pt x="19098147" y="4064551"/>
                  </a:moveTo>
                  <a:lnTo>
                    <a:pt x="19092236" y="4063608"/>
                  </a:lnTo>
                  <a:lnTo>
                    <a:pt x="19089614" y="4063279"/>
                  </a:lnTo>
                  <a:lnTo>
                    <a:pt x="19084037" y="4062479"/>
                  </a:lnTo>
                  <a:lnTo>
                    <a:pt x="19078565" y="4066063"/>
                  </a:lnTo>
                  <a:lnTo>
                    <a:pt x="19077622" y="4071973"/>
                  </a:lnTo>
                  <a:lnTo>
                    <a:pt x="19076771" y="4076740"/>
                  </a:lnTo>
                  <a:lnTo>
                    <a:pt x="19079495" y="4081453"/>
                  </a:lnTo>
                  <a:lnTo>
                    <a:pt x="19085838" y="4084159"/>
                  </a:lnTo>
                  <a:lnTo>
                    <a:pt x="19088460" y="4084488"/>
                  </a:lnTo>
                  <a:lnTo>
                    <a:pt x="19094371" y="4085431"/>
                  </a:lnTo>
                  <a:lnTo>
                    <a:pt x="19099843" y="4081847"/>
                  </a:lnTo>
                  <a:lnTo>
                    <a:pt x="19101730" y="4070026"/>
                  </a:lnTo>
                  <a:lnTo>
                    <a:pt x="19098147" y="4064551"/>
                  </a:lnTo>
                  <a:close/>
                </a:path>
                <a:path w="20092670" h="6081395">
                  <a:moveTo>
                    <a:pt x="19183285" y="4079562"/>
                  </a:moveTo>
                  <a:lnTo>
                    <a:pt x="19177232" y="4078952"/>
                  </a:lnTo>
                  <a:lnTo>
                    <a:pt x="19174895" y="4077955"/>
                  </a:lnTo>
                  <a:lnTo>
                    <a:pt x="19168984" y="4077012"/>
                  </a:lnTo>
                  <a:lnTo>
                    <a:pt x="19163844" y="4080738"/>
                  </a:lnTo>
                  <a:lnTo>
                    <a:pt x="19162567" y="4086507"/>
                  </a:lnTo>
                  <a:lnTo>
                    <a:pt x="19161575" y="4091609"/>
                  </a:lnTo>
                  <a:lnTo>
                    <a:pt x="19164298" y="4096321"/>
                  </a:lnTo>
                  <a:lnTo>
                    <a:pt x="19170975" y="4099169"/>
                  </a:lnTo>
                  <a:lnTo>
                    <a:pt x="19173597" y="4099498"/>
                  </a:lnTo>
                  <a:lnTo>
                    <a:pt x="19179508" y="4100441"/>
                  </a:lnTo>
                  <a:lnTo>
                    <a:pt x="19184981" y="4096857"/>
                  </a:lnTo>
                  <a:lnTo>
                    <a:pt x="19186867" y="4085035"/>
                  </a:lnTo>
                  <a:lnTo>
                    <a:pt x="19183285" y="4079562"/>
                  </a:lnTo>
                  <a:close/>
                </a:path>
                <a:path w="20092670" h="6081395">
                  <a:moveTo>
                    <a:pt x="19267568" y="4096576"/>
                  </a:moveTo>
                  <a:lnTo>
                    <a:pt x="19261515" y="4095966"/>
                  </a:lnTo>
                  <a:lnTo>
                    <a:pt x="19259178" y="4094969"/>
                  </a:lnTo>
                  <a:lnTo>
                    <a:pt x="19253410" y="4093692"/>
                  </a:lnTo>
                  <a:lnTo>
                    <a:pt x="19247936" y="4097275"/>
                  </a:lnTo>
                  <a:lnTo>
                    <a:pt x="19246659" y="4103044"/>
                  </a:lnTo>
                  <a:lnTo>
                    <a:pt x="19245476" y="4107668"/>
                  </a:lnTo>
                  <a:lnTo>
                    <a:pt x="19248056" y="4112715"/>
                  </a:lnTo>
                  <a:lnTo>
                    <a:pt x="19253397" y="4114994"/>
                  </a:lnTo>
                  <a:lnTo>
                    <a:pt x="19255018" y="4114896"/>
                  </a:lnTo>
                  <a:lnTo>
                    <a:pt x="19257354" y="4115892"/>
                  </a:lnTo>
                  <a:lnTo>
                    <a:pt x="19263123" y="4117169"/>
                  </a:lnTo>
                  <a:lnTo>
                    <a:pt x="19268596" y="4113585"/>
                  </a:lnTo>
                  <a:lnTo>
                    <a:pt x="19269874" y="4107817"/>
                  </a:lnTo>
                  <a:lnTo>
                    <a:pt x="19271008" y="4102383"/>
                  </a:lnTo>
                  <a:lnTo>
                    <a:pt x="19267568" y="4096576"/>
                  </a:lnTo>
                  <a:close/>
                </a:path>
                <a:path w="20092670" h="6081395">
                  <a:moveTo>
                    <a:pt x="19351424" y="4114589"/>
                  </a:moveTo>
                  <a:lnTo>
                    <a:pt x="19345513" y="4113646"/>
                  </a:lnTo>
                  <a:lnTo>
                    <a:pt x="19343176" y="4112649"/>
                  </a:lnTo>
                  <a:lnTo>
                    <a:pt x="19337741" y="4111515"/>
                  </a:lnTo>
                  <a:lnTo>
                    <a:pt x="19331932" y="4114956"/>
                  </a:lnTo>
                  <a:lnTo>
                    <a:pt x="19330656" y="4120724"/>
                  </a:lnTo>
                  <a:lnTo>
                    <a:pt x="19329663" y="4125824"/>
                  </a:lnTo>
                  <a:lnTo>
                    <a:pt x="19332247" y="4130872"/>
                  </a:lnTo>
                  <a:lnTo>
                    <a:pt x="19337254" y="4133008"/>
                  </a:lnTo>
                  <a:lnTo>
                    <a:pt x="19338873" y="4132909"/>
                  </a:lnTo>
                  <a:lnTo>
                    <a:pt x="19341211" y="4133906"/>
                  </a:lnTo>
                  <a:lnTo>
                    <a:pt x="19346645" y="4135042"/>
                  </a:lnTo>
                  <a:lnTo>
                    <a:pt x="19352452" y="4131601"/>
                  </a:lnTo>
                  <a:lnTo>
                    <a:pt x="19355006" y="4120062"/>
                  </a:lnTo>
                  <a:lnTo>
                    <a:pt x="19351424" y="4114589"/>
                  </a:lnTo>
                  <a:close/>
                </a:path>
                <a:path w="20092670" h="6081395">
                  <a:moveTo>
                    <a:pt x="19435094" y="4134892"/>
                  </a:moveTo>
                  <a:lnTo>
                    <a:pt x="19429182" y="4133948"/>
                  </a:lnTo>
                  <a:lnTo>
                    <a:pt x="19426846" y="4132952"/>
                  </a:lnTo>
                  <a:lnTo>
                    <a:pt x="19421220" y="4131341"/>
                  </a:lnTo>
                  <a:lnTo>
                    <a:pt x="19415412" y="4134782"/>
                  </a:lnTo>
                  <a:lnTo>
                    <a:pt x="19414134" y="4140550"/>
                  </a:lnTo>
                  <a:lnTo>
                    <a:pt x="19413142" y="4145651"/>
                  </a:lnTo>
                  <a:lnTo>
                    <a:pt x="19415726" y="4150699"/>
                  </a:lnTo>
                  <a:lnTo>
                    <a:pt x="19420399" y="4152693"/>
                  </a:lnTo>
                  <a:lnTo>
                    <a:pt x="19419923" y="4152884"/>
                  </a:lnTo>
                  <a:lnTo>
                    <a:pt x="19420590" y="4153169"/>
                  </a:lnTo>
                  <a:lnTo>
                    <a:pt x="19421876" y="4152928"/>
                  </a:lnTo>
                  <a:lnTo>
                    <a:pt x="19424213" y="4153925"/>
                  </a:lnTo>
                  <a:lnTo>
                    <a:pt x="19429839" y="4155536"/>
                  </a:lnTo>
                  <a:lnTo>
                    <a:pt x="19435647" y="4152095"/>
                  </a:lnTo>
                  <a:lnTo>
                    <a:pt x="19436924" y="4146326"/>
                  </a:lnTo>
                  <a:lnTo>
                    <a:pt x="19438534" y="4140700"/>
                  </a:lnTo>
                  <a:lnTo>
                    <a:pt x="19435094" y="4134892"/>
                  </a:lnTo>
                  <a:close/>
                </a:path>
                <a:path w="20092670" h="6081395">
                  <a:moveTo>
                    <a:pt x="19518670" y="4156338"/>
                  </a:moveTo>
                  <a:lnTo>
                    <a:pt x="19512902" y="4155061"/>
                  </a:lnTo>
                  <a:lnTo>
                    <a:pt x="19510564" y="4154064"/>
                  </a:lnTo>
                  <a:lnTo>
                    <a:pt x="19504938" y="4152454"/>
                  </a:lnTo>
                  <a:lnTo>
                    <a:pt x="19499131" y="4155895"/>
                  </a:lnTo>
                  <a:lnTo>
                    <a:pt x="19497520" y="4161521"/>
                  </a:lnTo>
                  <a:lnTo>
                    <a:pt x="19496050" y="4166813"/>
                  </a:lnTo>
                  <a:lnTo>
                    <a:pt x="19498966" y="4172002"/>
                  </a:lnTo>
                  <a:lnTo>
                    <a:pt x="19503973" y="4174138"/>
                  </a:lnTo>
                  <a:lnTo>
                    <a:pt x="19505116" y="4174231"/>
                  </a:lnTo>
                  <a:lnTo>
                    <a:pt x="19507454" y="4175228"/>
                  </a:lnTo>
                  <a:lnTo>
                    <a:pt x="19513080" y="4176839"/>
                  </a:lnTo>
                  <a:lnTo>
                    <a:pt x="19518888" y="4173398"/>
                  </a:lnTo>
                  <a:lnTo>
                    <a:pt x="19522110" y="4162146"/>
                  </a:lnTo>
                  <a:lnTo>
                    <a:pt x="19518670" y="4156338"/>
                  </a:lnTo>
                  <a:close/>
                </a:path>
                <a:path w="20092670" h="6081395">
                  <a:moveTo>
                    <a:pt x="19601341" y="4178976"/>
                  </a:moveTo>
                  <a:lnTo>
                    <a:pt x="19595572" y="4177700"/>
                  </a:lnTo>
                  <a:lnTo>
                    <a:pt x="19593235" y="4176703"/>
                  </a:lnTo>
                  <a:lnTo>
                    <a:pt x="19587467" y="4175426"/>
                  </a:lnTo>
                  <a:lnTo>
                    <a:pt x="19581801" y="4178533"/>
                  </a:lnTo>
                  <a:lnTo>
                    <a:pt x="19580191" y="4184159"/>
                  </a:lnTo>
                  <a:lnTo>
                    <a:pt x="19578865" y="4189117"/>
                  </a:lnTo>
                  <a:lnTo>
                    <a:pt x="19581639" y="4194642"/>
                  </a:lnTo>
                  <a:lnTo>
                    <a:pt x="19586980" y="4196920"/>
                  </a:lnTo>
                  <a:lnTo>
                    <a:pt x="19587789" y="4196871"/>
                  </a:lnTo>
                  <a:lnTo>
                    <a:pt x="19590127" y="4197868"/>
                  </a:lnTo>
                  <a:lnTo>
                    <a:pt x="19595895" y="4199144"/>
                  </a:lnTo>
                  <a:lnTo>
                    <a:pt x="19601561" y="4196038"/>
                  </a:lnTo>
                  <a:lnTo>
                    <a:pt x="19603172" y="4190412"/>
                  </a:lnTo>
                  <a:lnTo>
                    <a:pt x="19604449" y="4184643"/>
                  </a:lnTo>
                  <a:lnTo>
                    <a:pt x="19601341" y="4178976"/>
                  </a:lnTo>
                  <a:close/>
                </a:path>
                <a:path w="20092670" h="6081395">
                  <a:moveTo>
                    <a:pt x="19683968" y="4203570"/>
                  </a:moveTo>
                  <a:lnTo>
                    <a:pt x="19678342" y="4201959"/>
                  </a:lnTo>
                  <a:lnTo>
                    <a:pt x="19676007" y="4200963"/>
                  </a:lnTo>
                  <a:lnTo>
                    <a:pt x="19670381" y="4199353"/>
                  </a:lnTo>
                  <a:lnTo>
                    <a:pt x="19664381" y="4202317"/>
                  </a:lnTo>
                  <a:lnTo>
                    <a:pt x="19662770" y="4207943"/>
                  </a:lnTo>
                  <a:lnTo>
                    <a:pt x="19661302" y="4213235"/>
                  </a:lnTo>
                  <a:lnTo>
                    <a:pt x="19663742" y="4218615"/>
                  </a:lnTo>
                  <a:lnTo>
                    <a:pt x="19668749" y="4220751"/>
                  </a:lnTo>
                  <a:lnTo>
                    <a:pt x="19668891" y="4220418"/>
                  </a:lnTo>
                  <a:lnTo>
                    <a:pt x="19672229" y="4221842"/>
                  </a:lnTo>
                  <a:lnTo>
                    <a:pt x="19677855" y="4223453"/>
                  </a:lnTo>
                  <a:lnTo>
                    <a:pt x="19683854" y="4220487"/>
                  </a:lnTo>
                  <a:lnTo>
                    <a:pt x="19687077" y="4209235"/>
                  </a:lnTo>
                  <a:lnTo>
                    <a:pt x="19683968" y="4203570"/>
                  </a:lnTo>
                  <a:close/>
                </a:path>
                <a:path w="20092670" h="6081395">
                  <a:moveTo>
                    <a:pt x="19766029" y="4229498"/>
                  </a:moveTo>
                  <a:lnTo>
                    <a:pt x="19760403" y="4227888"/>
                  </a:lnTo>
                  <a:lnTo>
                    <a:pt x="19758066" y="4226891"/>
                  </a:lnTo>
                  <a:lnTo>
                    <a:pt x="19752439" y="4225280"/>
                  </a:lnTo>
                  <a:lnTo>
                    <a:pt x="19746773" y="4228387"/>
                  </a:lnTo>
                  <a:lnTo>
                    <a:pt x="19743631" y="4237305"/>
                  </a:lnTo>
                  <a:lnTo>
                    <a:pt x="19743027" y="4239020"/>
                  </a:lnTo>
                  <a:lnTo>
                    <a:pt x="19745799" y="4244544"/>
                  </a:lnTo>
                  <a:lnTo>
                    <a:pt x="19754146" y="4248104"/>
                  </a:lnTo>
                  <a:lnTo>
                    <a:pt x="19759772" y="4249715"/>
                  </a:lnTo>
                  <a:lnTo>
                    <a:pt x="19765438" y="4246607"/>
                  </a:lnTo>
                  <a:lnTo>
                    <a:pt x="19767383" y="4241124"/>
                  </a:lnTo>
                  <a:lnTo>
                    <a:pt x="19768993" y="4235498"/>
                  </a:lnTo>
                  <a:lnTo>
                    <a:pt x="19766029" y="4229498"/>
                  </a:lnTo>
                  <a:close/>
                </a:path>
                <a:path w="20092670" h="6081395">
                  <a:moveTo>
                    <a:pt x="19847851" y="4256904"/>
                  </a:moveTo>
                  <a:lnTo>
                    <a:pt x="19842225" y="4255294"/>
                  </a:lnTo>
                  <a:lnTo>
                    <a:pt x="19839888" y="4254297"/>
                  </a:lnTo>
                  <a:lnTo>
                    <a:pt x="19834404" y="4252352"/>
                  </a:lnTo>
                  <a:lnTo>
                    <a:pt x="19828404" y="4255316"/>
                  </a:lnTo>
                  <a:lnTo>
                    <a:pt x="19825138" y="4264577"/>
                  </a:lnTo>
                  <a:lnTo>
                    <a:pt x="19824658" y="4265950"/>
                  </a:lnTo>
                  <a:lnTo>
                    <a:pt x="19827289" y="4271808"/>
                  </a:lnTo>
                  <a:lnTo>
                    <a:pt x="19832296" y="4273944"/>
                  </a:lnTo>
                  <a:lnTo>
                    <a:pt x="19832439" y="4273610"/>
                  </a:lnTo>
                  <a:lnTo>
                    <a:pt x="19835443" y="4274891"/>
                  </a:lnTo>
                  <a:lnTo>
                    <a:pt x="19840926" y="4276836"/>
                  </a:lnTo>
                  <a:lnTo>
                    <a:pt x="19846926" y="4273872"/>
                  </a:lnTo>
                  <a:lnTo>
                    <a:pt x="19850208" y="4264617"/>
                  </a:lnTo>
                  <a:lnTo>
                    <a:pt x="19850816" y="4262903"/>
                  </a:lnTo>
                  <a:lnTo>
                    <a:pt x="19847851" y="4256904"/>
                  </a:lnTo>
                  <a:close/>
                </a:path>
                <a:path w="20092670" h="6081395">
                  <a:moveTo>
                    <a:pt x="19928770" y="4285503"/>
                  </a:moveTo>
                  <a:lnTo>
                    <a:pt x="19923286" y="4283559"/>
                  </a:lnTo>
                  <a:lnTo>
                    <a:pt x="19920949" y="4282562"/>
                  </a:lnTo>
                  <a:lnTo>
                    <a:pt x="19915466" y="4280617"/>
                  </a:lnTo>
                  <a:lnTo>
                    <a:pt x="19909799" y="4283724"/>
                  </a:lnTo>
                  <a:lnTo>
                    <a:pt x="19907521" y="4289065"/>
                  </a:lnTo>
                  <a:lnTo>
                    <a:pt x="19906062" y="4293179"/>
                  </a:lnTo>
                  <a:lnTo>
                    <a:pt x="19905576" y="4294549"/>
                  </a:lnTo>
                  <a:lnTo>
                    <a:pt x="19908208" y="4300407"/>
                  </a:lnTo>
                  <a:lnTo>
                    <a:pt x="19913215" y="4302543"/>
                  </a:lnTo>
                  <a:lnTo>
                    <a:pt x="19913358" y="4302209"/>
                  </a:lnTo>
                  <a:lnTo>
                    <a:pt x="19916361" y="4303490"/>
                  </a:lnTo>
                  <a:lnTo>
                    <a:pt x="19921845" y="4305435"/>
                  </a:lnTo>
                  <a:lnTo>
                    <a:pt x="19927511" y="4302328"/>
                  </a:lnTo>
                  <a:lnTo>
                    <a:pt x="19929790" y="4296987"/>
                  </a:lnTo>
                  <a:lnTo>
                    <a:pt x="19931248" y="4292873"/>
                  </a:lnTo>
                  <a:lnTo>
                    <a:pt x="19931735" y="4291502"/>
                  </a:lnTo>
                  <a:lnTo>
                    <a:pt x="19928770" y="4285503"/>
                  </a:lnTo>
                  <a:close/>
                </a:path>
                <a:path w="20092670" h="6081395">
                  <a:moveTo>
                    <a:pt x="20009168" y="4316248"/>
                  </a:moveTo>
                  <a:lnTo>
                    <a:pt x="19996148" y="4310694"/>
                  </a:lnTo>
                  <a:lnTo>
                    <a:pt x="19990149" y="4313659"/>
                  </a:lnTo>
                  <a:lnTo>
                    <a:pt x="19987871" y="4319000"/>
                  </a:lnTo>
                  <a:lnTo>
                    <a:pt x="19986170" y="4323798"/>
                  </a:lnTo>
                  <a:lnTo>
                    <a:pt x="19985927" y="4324484"/>
                  </a:lnTo>
                  <a:lnTo>
                    <a:pt x="19988224" y="4330198"/>
                  </a:lnTo>
                  <a:lnTo>
                    <a:pt x="20001577" y="4335894"/>
                  </a:lnTo>
                  <a:lnTo>
                    <a:pt x="20007576" y="4332929"/>
                  </a:lnTo>
                  <a:lnTo>
                    <a:pt x="20012133" y="4322247"/>
                  </a:lnTo>
                  <a:lnTo>
                    <a:pt x="20009168" y="4316248"/>
                  </a:lnTo>
                  <a:close/>
                </a:path>
                <a:path w="20092670" h="6081395">
                  <a:moveTo>
                    <a:pt x="20089616" y="4347802"/>
                  </a:moveTo>
                  <a:lnTo>
                    <a:pt x="20081937" y="4344526"/>
                  </a:lnTo>
                  <a:lnTo>
                    <a:pt x="20076120" y="4342439"/>
                  </a:lnTo>
                  <a:lnTo>
                    <a:pt x="20070263" y="4345070"/>
                  </a:lnTo>
                  <a:lnTo>
                    <a:pt x="20065706" y="4355752"/>
                  </a:lnTo>
                  <a:lnTo>
                    <a:pt x="20068195" y="4361943"/>
                  </a:lnTo>
                  <a:lnTo>
                    <a:pt x="20075873" y="4365218"/>
                  </a:lnTo>
                  <a:lnTo>
                    <a:pt x="20081356" y="4367164"/>
                  </a:lnTo>
                  <a:lnTo>
                    <a:pt x="20087547" y="4364676"/>
                  </a:lnTo>
                  <a:lnTo>
                    <a:pt x="20092104" y="4353992"/>
                  </a:lnTo>
                  <a:lnTo>
                    <a:pt x="20089616" y="4347802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95887"/>
              <a:ext cx="20051755" cy="616182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0" y="4689382"/>
              <a:ext cx="20085050" cy="6245225"/>
            </a:xfrm>
            <a:custGeom>
              <a:avLst/>
              <a:gdLst/>
              <a:ahLst/>
              <a:cxnLst/>
              <a:rect l="l" t="t" r="r" b="b"/>
              <a:pathLst>
                <a:path w="20085050" h="6245225">
                  <a:moveTo>
                    <a:pt x="0" y="2941695"/>
                  </a:moveTo>
                  <a:lnTo>
                    <a:pt x="0" y="2954840"/>
                  </a:lnTo>
                  <a:lnTo>
                    <a:pt x="3557" y="2950825"/>
                  </a:lnTo>
                  <a:lnTo>
                    <a:pt x="2830" y="2944203"/>
                  </a:lnTo>
                  <a:lnTo>
                    <a:pt x="0" y="2941695"/>
                  </a:lnTo>
                  <a:close/>
                </a:path>
                <a:path w="20085050" h="6245225">
                  <a:moveTo>
                    <a:pt x="49456" y="2870973"/>
                  </a:moveTo>
                  <a:lnTo>
                    <a:pt x="42833" y="2871699"/>
                  </a:lnTo>
                  <a:lnTo>
                    <a:pt x="39028" y="2875994"/>
                  </a:lnTo>
                  <a:lnTo>
                    <a:pt x="37648" y="2877378"/>
                  </a:lnTo>
                  <a:lnTo>
                    <a:pt x="33843" y="2881674"/>
                  </a:lnTo>
                  <a:lnTo>
                    <a:pt x="34569" y="2888297"/>
                  </a:lnTo>
                  <a:lnTo>
                    <a:pt x="38864" y="2892103"/>
                  </a:lnTo>
                  <a:lnTo>
                    <a:pt x="39390" y="2892721"/>
                  </a:lnTo>
                  <a:lnTo>
                    <a:pt x="45731" y="2895426"/>
                  </a:lnTo>
                  <a:lnTo>
                    <a:pt x="50544" y="2894322"/>
                  </a:lnTo>
                  <a:lnTo>
                    <a:pt x="53588" y="2890886"/>
                  </a:lnTo>
                  <a:lnTo>
                    <a:pt x="54968" y="2889501"/>
                  </a:lnTo>
                  <a:lnTo>
                    <a:pt x="58773" y="2885206"/>
                  </a:lnTo>
                  <a:lnTo>
                    <a:pt x="58047" y="2878583"/>
                  </a:lnTo>
                  <a:lnTo>
                    <a:pt x="49456" y="2870973"/>
                  </a:lnTo>
                  <a:close/>
                </a:path>
                <a:path w="20085050" h="6245225">
                  <a:moveTo>
                    <a:pt x="104672" y="2805354"/>
                  </a:moveTo>
                  <a:lnTo>
                    <a:pt x="98050" y="2806080"/>
                  </a:lnTo>
                  <a:lnTo>
                    <a:pt x="94244" y="2810375"/>
                  </a:lnTo>
                  <a:lnTo>
                    <a:pt x="92865" y="2811760"/>
                  </a:lnTo>
                  <a:lnTo>
                    <a:pt x="89059" y="2816055"/>
                  </a:lnTo>
                  <a:lnTo>
                    <a:pt x="89786" y="2822678"/>
                  </a:lnTo>
                  <a:lnTo>
                    <a:pt x="94081" y="2826483"/>
                  </a:lnTo>
                  <a:lnTo>
                    <a:pt x="94607" y="2827102"/>
                  </a:lnTo>
                  <a:lnTo>
                    <a:pt x="96609" y="2827956"/>
                  </a:lnTo>
                  <a:lnTo>
                    <a:pt x="96801" y="2828432"/>
                  </a:lnTo>
                  <a:lnTo>
                    <a:pt x="100807" y="2830141"/>
                  </a:lnTo>
                  <a:lnTo>
                    <a:pt x="105618" y="2829037"/>
                  </a:lnTo>
                  <a:lnTo>
                    <a:pt x="113989" y="2819587"/>
                  </a:lnTo>
                  <a:lnTo>
                    <a:pt x="113263" y="2812964"/>
                  </a:lnTo>
                  <a:lnTo>
                    <a:pt x="104672" y="2805354"/>
                  </a:lnTo>
                  <a:close/>
                </a:path>
                <a:path w="20085050" h="6245225">
                  <a:moveTo>
                    <a:pt x="159746" y="2740068"/>
                  </a:moveTo>
                  <a:lnTo>
                    <a:pt x="153124" y="2740794"/>
                  </a:lnTo>
                  <a:lnTo>
                    <a:pt x="149319" y="2745089"/>
                  </a:lnTo>
                  <a:lnTo>
                    <a:pt x="147938" y="2746475"/>
                  </a:lnTo>
                  <a:lnTo>
                    <a:pt x="144133" y="2750770"/>
                  </a:lnTo>
                  <a:lnTo>
                    <a:pt x="144860" y="2757392"/>
                  </a:lnTo>
                  <a:lnTo>
                    <a:pt x="150014" y="2761959"/>
                  </a:lnTo>
                  <a:lnTo>
                    <a:pt x="156023" y="2764522"/>
                  </a:lnTo>
                  <a:lnTo>
                    <a:pt x="160834" y="2763417"/>
                  </a:lnTo>
                  <a:lnTo>
                    <a:pt x="163878" y="2759981"/>
                  </a:lnTo>
                  <a:lnTo>
                    <a:pt x="165258" y="2758597"/>
                  </a:lnTo>
                  <a:lnTo>
                    <a:pt x="169063" y="2754302"/>
                  </a:lnTo>
                  <a:lnTo>
                    <a:pt x="168337" y="2747678"/>
                  </a:lnTo>
                  <a:lnTo>
                    <a:pt x="159746" y="2740068"/>
                  </a:lnTo>
                  <a:close/>
                </a:path>
                <a:path w="20085050" h="6245225">
                  <a:moveTo>
                    <a:pt x="215154" y="2674925"/>
                  </a:moveTo>
                  <a:lnTo>
                    <a:pt x="208674" y="2675318"/>
                  </a:lnTo>
                  <a:lnTo>
                    <a:pt x="204868" y="2679613"/>
                  </a:lnTo>
                  <a:lnTo>
                    <a:pt x="203489" y="2680997"/>
                  </a:lnTo>
                  <a:lnTo>
                    <a:pt x="200017" y="2685435"/>
                  </a:lnTo>
                  <a:lnTo>
                    <a:pt x="200410" y="2691915"/>
                  </a:lnTo>
                  <a:lnTo>
                    <a:pt x="205566" y="2696482"/>
                  </a:lnTo>
                  <a:lnTo>
                    <a:pt x="211573" y="2699045"/>
                  </a:lnTo>
                  <a:lnTo>
                    <a:pt x="216385" y="2697940"/>
                  </a:lnTo>
                  <a:lnTo>
                    <a:pt x="219429" y="2694503"/>
                  </a:lnTo>
                  <a:lnTo>
                    <a:pt x="220808" y="2693120"/>
                  </a:lnTo>
                  <a:lnTo>
                    <a:pt x="224280" y="2688682"/>
                  </a:lnTo>
                  <a:lnTo>
                    <a:pt x="223887" y="2682202"/>
                  </a:lnTo>
                  <a:lnTo>
                    <a:pt x="219592" y="2678397"/>
                  </a:lnTo>
                  <a:lnTo>
                    <a:pt x="215154" y="2674925"/>
                  </a:lnTo>
                  <a:close/>
                </a:path>
                <a:path w="20085050" h="6245225">
                  <a:moveTo>
                    <a:pt x="271421" y="2610543"/>
                  </a:moveTo>
                  <a:lnTo>
                    <a:pt x="264941" y="2610935"/>
                  </a:lnTo>
                  <a:lnTo>
                    <a:pt x="261135" y="2615231"/>
                  </a:lnTo>
                  <a:lnTo>
                    <a:pt x="259755" y="2616615"/>
                  </a:lnTo>
                  <a:lnTo>
                    <a:pt x="255950" y="2620911"/>
                  </a:lnTo>
                  <a:lnTo>
                    <a:pt x="256343" y="2627391"/>
                  </a:lnTo>
                  <a:lnTo>
                    <a:pt x="261497" y="2631957"/>
                  </a:lnTo>
                  <a:lnTo>
                    <a:pt x="267840" y="2634662"/>
                  </a:lnTo>
                  <a:lnTo>
                    <a:pt x="272651" y="2633558"/>
                  </a:lnTo>
                  <a:lnTo>
                    <a:pt x="275695" y="2630122"/>
                  </a:lnTo>
                  <a:lnTo>
                    <a:pt x="277075" y="2628738"/>
                  </a:lnTo>
                  <a:lnTo>
                    <a:pt x="280546" y="2624300"/>
                  </a:lnTo>
                  <a:lnTo>
                    <a:pt x="280154" y="2617819"/>
                  </a:lnTo>
                  <a:lnTo>
                    <a:pt x="275859" y="2614014"/>
                  </a:lnTo>
                  <a:lnTo>
                    <a:pt x="271421" y="2610543"/>
                  </a:lnTo>
                  <a:close/>
                </a:path>
                <a:path w="20085050" h="6245225">
                  <a:moveTo>
                    <a:pt x="327973" y="2545493"/>
                  </a:moveTo>
                  <a:lnTo>
                    <a:pt x="321492" y="2545886"/>
                  </a:lnTo>
                  <a:lnTo>
                    <a:pt x="312360" y="2556195"/>
                  </a:lnTo>
                  <a:lnTo>
                    <a:pt x="312752" y="2562675"/>
                  </a:lnTo>
                  <a:lnTo>
                    <a:pt x="317908" y="2567242"/>
                  </a:lnTo>
                  <a:lnTo>
                    <a:pt x="323915" y="2569805"/>
                  </a:lnTo>
                  <a:lnTo>
                    <a:pt x="328727" y="2568700"/>
                  </a:lnTo>
                  <a:lnTo>
                    <a:pt x="331771" y="2565263"/>
                  </a:lnTo>
                  <a:lnTo>
                    <a:pt x="333150" y="2563880"/>
                  </a:lnTo>
                  <a:lnTo>
                    <a:pt x="336956" y="2559584"/>
                  </a:lnTo>
                  <a:lnTo>
                    <a:pt x="336563" y="2553103"/>
                  </a:lnTo>
                  <a:lnTo>
                    <a:pt x="327973" y="2545493"/>
                  </a:lnTo>
                  <a:close/>
                </a:path>
                <a:path w="20085050" h="6245225">
                  <a:moveTo>
                    <a:pt x="384764" y="2481730"/>
                  </a:moveTo>
                  <a:lnTo>
                    <a:pt x="378284" y="2482122"/>
                  </a:lnTo>
                  <a:lnTo>
                    <a:pt x="374479" y="2486417"/>
                  </a:lnTo>
                  <a:lnTo>
                    <a:pt x="373100" y="2487802"/>
                  </a:lnTo>
                  <a:lnTo>
                    <a:pt x="369295" y="2492097"/>
                  </a:lnTo>
                  <a:lnTo>
                    <a:pt x="369686" y="2498578"/>
                  </a:lnTo>
                  <a:lnTo>
                    <a:pt x="374841" y="2503144"/>
                  </a:lnTo>
                  <a:lnTo>
                    <a:pt x="376844" y="2503999"/>
                  </a:lnTo>
                  <a:lnTo>
                    <a:pt x="376701" y="2504332"/>
                  </a:lnTo>
                  <a:lnTo>
                    <a:pt x="380707" y="2506041"/>
                  </a:lnTo>
                  <a:lnTo>
                    <a:pt x="385518" y="2504937"/>
                  </a:lnTo>
                  <a:lnTo>
                    <a:pt x="388563" y="2501501"/>
                  </a:lnTo>
                  <a:lnTo>
                    <a:pt x="389943" y="2500116"/>
                  </a:lnTo>
                  <a:lnTo>
                    <a:pt x="393748" y="2495821"/>
                  </a:lnTo>
                  <a:lnTo>
                    <a:pt x="393355" y="2489340"/>
                  </a:lnTo>
                  <a:lnTo>
                    <a:pt x="384764" y="2481730"/>
                  </a:lnTo>
                  <a:close/>
                </a:path>
                <a:path w="20085050" h="6245225">
                  <a:moveTo>
                    <a:pt x="441699" y="2417632"/>
                  </a:moveTo>
                  <a:lnTo>
                    <a:pt x="435218" y="2418025"/>
                  </a:lnTo>
                  <a:lnTo>
                    <a:pt x="431413" y="2422321"/>
                  </a:lnTo>
                  <a:lnTo>
                    <a:pt x="430034" y="2423705"/>
                  </a:lnTo>
                  <a:lnTo>
                    <a:pt x="426229" y="2428000"/>
                  </a:lnTo>
                  <a:lnTo>
                    <a:pt x="426621" y="2434480"/>
                  </a:lnTo>
                  <a:lnTo>
                    <a:pt x="430916" y="2438285"/>
                  </a:lnTo>
                  <a:lnTo>
                    <a:pt x="431635" y="2439382"/>
                  </a:lnTo>
                  <a:lnTo>
                    <a:pt x="433636" y="2440235"/>
                  </a:lnTo>
                  <a:lnTo>
                    <a:pt x="433778" y="2439901"/>
                  </a:lnTo>
                  <a:lnTo>
                    <a:pt x="437784" y="2441609"/>
                  </a:lnTo>
                  <a:lnTo>
                    <a:pt x="442453" y="2440839"/>
                  </a:lnTo>
                  <a:lnTo>
                    <a:pt x="445497" y="2437403"/>
                  </a:lnTo>
                  <a:lnTo>
                    <a:pt x="446877" y="2436019"/>
                  </a:lnTo>
                  <a:lnTo>
                    <a:pt x="450682" y="2431723"/>
                  </a:lnTo>
                  <a:lnTo>
                    <a:pt x="450290" y="2425242"/>
                  </a:lnTo>
                  <a:lnTo>
                    <a:pt x="441699" y="2417632"/>
                  </a:lnTo>
                  <a:close/>
                </a:path>
                <a:path w="20085050" h="6245225">
                  <a:moveTo>
                    <a:pt x="499492" y="2354296"/>
                  </a:moveTo>
                  <a:lnTo>
                    <a:pt x="492678" y="2354546"/>
                  </a:lnTo>
                  <a:lnTo>
                    <a:pt x="488873" y="2358841"/>
                  </a:lnTo>
                  <a:lnTo>
                    <a:pt x="487494" y="2360225"/>
                  </a:lnTo>
                  <a:lnTo>
                    <a:pt x="483831" y="2364188"/>
                  </a:lnTo>
                  <a:lnTo>
                    <a:pt x="484081" y="2371002"/>
                  </a:lnTo>
                  <a:lnTo>
                    <a:pt x="488376" y="2374807"/>
                  </a:lnTo>
                  <a:lnTo>
                    <a:pt x="489093" y="2375902"/>
                  </a:lnTo>
                  <a:lnTo>
                    <a:pt x="495434" y="2378607"/>
                  </a:lnTo>
                  <a:lnTo>
                    <a:pt x="500104" y="2377837"/>
                  </a:lnTo>
                  <a:lnTo>
                    <a:pt x="503149" y="2374400"/>
                  </a:lnTo>
                  <a:lnTo>
                    <a:pt x="504528" y="2373016"/>
                  </a:lnTo>
                  <a:lnTo>
                    <a:pt x="508080" y="2369007"/>
                  </a:lnTo>
                  <a:lnTo>
                    <a:pt x="508333" y="2368721"/>
                  </a:lnTo>
                  <a:lnTo>
                    <a:pt x="508083" y="2361907"/>
                  </a:lnTo>
                  <a:lnTo>
                    <a:pt x="499492" y="2354296"/>
                  </a:lnTo>
                  <a:close/>
                </a:path>
                <a:path w="20085050" h="6245225">
                  <a:moveTo>
                    <a:pt x="557287" y="2290960"/>
                  </a:moveTo>
                  <a:lnTo>
                    <a:pt x="550472" y="2291209"/>
                  </a:lnTo>
                  <a:lnTo>
                    <a:pt x="546667" y="2295505"/>
                  </a:lnTo>
                  <a:lnTo>
                    <a:pt x="541148" y="2301043"/>
                  </a:lnTo>
                  <a:lnTo>
                    <a:pt x="541398" y="2307857"/>
                  </a:lnTo>
                  <a:lnTo>
                    <a:pt x="545694" y="2311663"/>
                  </a:lnTo>
                  <a:lnTo>
                    <a:pt x="546744" y="2312899"/>
                  </a:lnTo>
                  <a:lnTo>
                    <a:pt x="548747" y="2313754"/>
                  </a:lnTo>
                  <a:lnTo>
                    <a:pt x="549223" y="2313563"/>
                  </a:lnTo>
                  <a:lnTo>
                    <a:pt x="553229" y="2315272"/>
                  </a:lnTo>
                  <a:lnTo>
                    <a:pt x="557898" y="2314501"/>
                  </a:lnTo>
                  <a:lnTo>
                    <a:pt x="560942" y="2311065"/>
                  </a:lnTo>
                  <a:lnTo>
                    <a:pt x="562322" y="2309680"/>
                  </a:lnTo>
                  <a:lnTo>
                    <a:pt x="566127" y="2305384"/>
                  </a:lnTo>
                  <a:lnTo>
                    <a:pt x="565877" y="2298571"/>
                  </a:lnTo>
                  <a:lnTo>
                    <a:pt x="557287" y="2290960"/>
                  </a:lnTo>
                  <a:close/>
                </a:path>
                <a:path w="20085050" h="6245225">
                  <a:moveTo>
                    <a:pt x="615414" y="2227766"/>
                  </a:moveTo>
                  <a:lnTo>
                    <a:pt x="608600" y="2228016"/>
                  </a:lnTo>
                  <a:lnTo>
                    <a:pt x="604794" y="2232312"/>
                  </a:lnTo>
                  <a:lnTo>
                    <a:pt x="599276" y="2237849"/>
                  </a:lnTo>
                  <a:lnTo>
                    <a:pt x="599527" y="2244664"/>
                  </a:lnTo>
                  <a:lnTo>
                    <a:pt x="603821" y="2248468"/>
                  </a:lnTo>
                  <a:lnTo>
                    <a:pt x="604538" y="2249564"/>
                  </a:lnTo>
                  <a:lnTo>
                    <a:pt x="610880" y="2252269"/>
                  </a:lnTo>
                  <a:lnTo>
                    <a:pt x="615549" y="2251498"/>
                  </a:lnTo>
                  <a:lnTo>
                    <a:pt x="618593" y="2248062"/>
                  </a:lnTo>
                  <a:lnTo>
                    <a:pt x="624112" y="2242524"/>
                  </a:lnTo>
                  <a:lnTo>
                    <a:pt x="623862" y="2235710"/>
                  </a:lnTo>
                  <a:lnTo>
                    <a:pt x="619567" y="2231905"/>
                  </a:lnTo>
                  <a:lnTo>
                    <a:pt x="615414" y="2227766"/>
                  </a:lnTo>
                  <a:close/>
                </a:path>
                <a:path w="20085050" h="6245225">
                  <a:moveTo>
                    <a:pt x="673924" y="2165525"/>
                  </a:moveTo>
                  <a:lnTo>
                    <a:pt x="667110" y="2165774"/>
                  </a:lnTo>
                  <a:lnTo>
                    <a:pt x="663305" y="2170070"/>
                  </a:lnTo>
                  <a:lnTo>
                    <a:pt x="661925" y="2171455"/>
                  </a:lnTo>
                  <a:lnTo>
                    <a:pt x="658120" y="2175750"/>
                  </a:lnTo>
                  <a:lnTo>
                    <a:pt x="658036" y="2182422"/>
                  </a:lnTo>
                  <a:lnTo>
                    <a:pt x="662331" y="2186227"/>
                  </a:lnTo>
                  <a:lnTo>
                    <a:pt x="663048" y="2187322"/>
                  </a:lnTo>
                  <a:lnTo>
                    <a:pt x="669390" y="2190027"/>
                  </a:lnTo>
                  <a:lnTo>
                    <a:pt x="674059" y="2189257"/>
                  </a:lnTo>
                  <a:lnTo>
                    <a:pt x="677104" y="2185820"/>
                  </a:lnTo>
                  <a:lnTo>
                    <a:pt x="682622" y="2180283"/>
                  </a:lnTo>
                  <a:lnTo>
                    <a:pt x="682372" y="2173469"/>
                  </a:lnTo>
                  <a:lnTo>
                    <a:pt x="678077" y="2169664"/>
                  </a:lnTo>
                  <a:lnTo>
                    <a:pt x="673924" y="2165525"/>
                  </a:lnTo>
                  <a:close/>
                </a:path>
                <a:path w="20085050" h="6245225">
                  <a:moveTo>
                    <a:pt x="732626" y="2103760"/>
                  </a:moveTo>
                  <a:lnTo>
                    <a:pt x="726288" y="2103818"/>
                  </a:lnTo>
                  <a:lnTo>
                    <a:pt x="720769" y="2109355"/>
                  </a:lnTo>
                  <a:lnTo>
                    <a:pt x="716965" y="2113652"/>
                  </a:lnTo>
                  <a:lnTo>
                    <a:pt x="717022" y="2119989"/>
                  </a:lnTo>
                  <a:lnTo>
                    <a:pt x="721175" y="2124128"/>
                  </a:lnTo>
                  <a:lnTo>
                    <a:pt x="721892" y="2125223"/>
                  </a:lnTo>
                  <a:lnTo>
                    <a:pt x="728234" y="2127928"/>
                  </a:lnTo>
                  <a:lnTo>
                    <a:pt x="732904" y="2127158"/>
                  </a:lnTo>
                  <a:lnTo>
                    <a:pt x="735948" y="2123721"/>
                  </a:lnTo>
                  <a:lnTo>
                    <a:pt x="737327" y="2122338"/>
                  </a:lnTo>
                  <a:lnTo>
                    <a:pt x="741133" y="2118042"/>
                  </a:lnTo>
                  <a:lnTo>
                    <a:pt x="741074" y="2111705"/>
                  </a:lnTo>
                  <a:lnTo>
                    <a:pt x="736921" y="2107565"/>
                  </a:lnTo>
                  <a:lnTo>
                    <a:pt x="732626" y="2103760"/>
                  </a:lnTo>
                  <a:close/>
                </a:path>
                <a:path w="20085050" h="6245225">
                  <a:moveTo>
                    <a:pt x="9822268" y="5960189"/>
                  </a:moveTo>
                  <a:lnTo>
                    <a:pt x="9809583" y="5954777"/>
                  </a:lnTo>
                  <a:lnTo>
                    <a:pt x="9803392" y="5957266"/>
                  </a:lnTo>
                  <a:lnTo>
                    <a:pt x="9798836" y="5967949"/>
                  </a:lnTo>
                  <a:lnTo>
                    <a:pt x="9801324" y="5974140"/>
                  </a:lnTo>
                  <a:lnTo>
                    <a:pt x="9814009" y="5979551"/>
                  </a:lnTo>
                  <a:lnTo>
                    <a:pt x="9820200" y="5977062"/>
                  </a:lnTo>
                  <a:lnTo>
                    <a:pt x="9824757" y="5966380"/>
                  </a:lnTo>
                  <a:lnTo>
                    <a:pt x="9822268" y="5960189"/>
                  </a:lnTo>
                  <a:close/>
                </a:path>
                <a:path w="20085050" h="6245225">
                  <a:moveTo>
                    <a:pt x="9744296" y="5926533"/>
                  </a:moveTo>
                  <a:lnTo>
                    <a:pt x="9731610" y="5921122"/>
                  </a:lnTo>
                  <a:lnTo>
                    <a:pt x="9725561" y="5923276"/>
                  </a:lnTo>
                  <a:lnTo>
                    <a:pt x="9721147" y="5933625"/>
                  </a:lnTo>
                  <a:lnTo>
                    <a:pt x="9723159" y="5940008"/>
                  </a:lnTo>
                  <a:lnTo>
                    <a:pt x="9735846" y="5945419"/>
                  </a:lnTo>
                  <a:lnTo>
                    <a:pt x="9741893" y="5943264"/>
                  </a:lnTo>
                  <a:lnTo>
                    <a:pt x="9746450" y="5932582"/>
                  </a:lnTo>
                  <a:lnTo>
                    <a:pt x="9744296" y="5926533"/>
                  </a:lnTo>
                  <a:close/>
                </a:path>
                <a:path w="20085050" h="6245225">
                  <a:moveTo>
                    <a:pt x="9901287" y="5992317"/>
                  </a:moveTo>
                  <a:lnTo>
                    <a:pt x="9893944" y="5989184"/>
                  </a:lnTo>
                  <a:lnTo>
                    <a:pt x="9888460" y="5987240"/>
                  </a:lnTo>
                  <a:lnTo>
                    <a:pt x="9882602" y="5989871"/>
                  </a:lnTo>
                  <a:lnTo>
                    <a:pt x="9880324" y="5995213"/>
                  </a:lnTo>
                  <a:lnTo>
                    <a:pt x="9878623" y="6000010"/>
                  </a:lnTo>
                  <a:lnTo>
                    <a:pt x="9878379" y="6000696"/>
                  </a:lnTo>
                  <a:lnTo>
                    <a:pt x="9881011" y="6006553"/>
                  </a:lnTo>
                  <a:lnTo>
                    <a:pt x="9888354" y="6009686"/>
                  </a:lnTo>
                  <a:lnTo>
                    <a:pt x="9893838" y="6011630"/>
                  </a:lnTo>
                  <a:lnTo>
                    <a:pt x="9899696" y="6008999"/>
                  </a:lnTo>
                  <a:lnTo>
                    <a:pt x="9901975" y="6003658"/>
                  </a:lnTo>
                  <a:lnTo>
                    <a:pt x="9903676" y="5998860"/>
                  </a:lnTo>
                  <a:lnTo>
                    <a:pt x="9903919" y="5998175"/>
                  </a:lnTo>
                  <a:lnTo>
                    <a:pt x="9901287" y="5992317"/>
                  </a:lnTo>
                  <a:close/>
                </a:path>
                <a:path w="20085050" h="6245225">
                  <a:moveTo>
                    <a:pt x="9654299" y="5884988"/>
                  </a:moveTo>
                  <a:lnTo>
                    <a:pt x="9647917" y="5887000"/>
                  </a:lnTo>
                  <a:lnTo>
                    <a:pt x="9645149" y="5893316"/>
                  </a:lnTo>
                  <a:lnTo>
                    <a:pt x="9643027" y="5897540"/>
                  </a:lnTo>
                  <a:lnTo>
                    <a:pt x="9645039" y="5903922"/>
                  </a:lnTo>
                  <a:lnTo>
                    <a:pt x="9658058" y="5909476"/>
                  </a:lnTo>
                  <a:lnTo>
                    <a:pt x="9664107" y="5907321"/>
                  </a:lnTo>
                  <a:lnTo>
                    <a:pt x="9666733" y="5901339"/>
                  </a:lnTo>
                  <a:lnTo>
                    <a:pt x="9668855" y="5897115"/>
                  </a:lnTo>
                  <a:lnTo>
                    <a:pt x="9666700" y="5891067"/>
                  </a:lnTo>
                  <a:lnTo>
                    <a:pt x="9661501" y="5888455"/>
                  </a:lnTo>
                  <a:lnTo>
                    <a:pt x="9659498" y="5887600"/>
                  </a:lnTo>
                  <a:lnTo>
                    <a:pt x="9654299" y="5884988"/>
                  </a:lnTo>
                  <a:close/>
                </a:path>
                <a:path w="20085050" h="6245225">
                  <a:moveTo>
                    <a:pt x="9980827" y="6022300"/>
                  </a:moveTo>
                  <a:lnTo>
                    <a:pt x="9975343" y="6020355"/>
                  </a:lnTo>
                  <a:lnTo>
                    <a:pt x="9973340" y="6019501"/>
                  </a:lnTo>
                  <a:lnTo>
                    <a:pt x="9967857" y="6017557"/>
                  </a:lnTo>
                  <a:lnTo>
                    <a:pt x="9962333" y="6020331"/>
                  </a:lnTo>
                  <a:lnTo>
                    <a:pt x="9960055" y="6025672"/>
                  </a:lnTo>
                  <a:lnTo>
                    <a:pt x="9958493" y="6030135"/>
                  </a:lnTo>
                  <a:lnTo>
                    <a:pt x="9958253" y="6030822"/>
                  </a:lnTo>
                  <a:lnTo>
                    <a:pt x="9960884" y="6036679"/>
                  </a:lnTo>
                  <a:lnTo>
                    <a:pt x="9968228" y="6039811"/>
                  </a:lnTo>
                  <a:lnTo>
                    <a:pt x="9973711" y="6041756"/>
                  </a:lnTo>
                  <a:lnTo>
                    <a:pt x="9979235" y="6038983"/>
                  </a:lnTo>
                  <a:lnTo>
                    <a:pt x="9981514" y="6033642"/>
                  </a:lnTo>
                  <a:lnTo>
                    <a:pt x="9983093" y="6029187"/>
                  </a:lnTo>
                  <a:lnTo>
                    <a:pt x="9983458" y="6028158"/>
                  </a:lnTo>
                  <a:lnTo>
                    <a:pt x="9980827" y="6022300"/>
                  </a:lnTo>
                  <a:close/>
                </a:path>
                <a:path w="20085050" h="6245225">
                  <a:moveTo>
                    <a:pt x="9577845" y="5846851"/>
                  </a:moveTo>
                  <a:lnTo>
                    <a:pt x="9571461" y="5848862"/>
                  </a:lnTo>
                  <a:lnTo>
                    <a:pt x="9566237" y="5859260"/>
                  </a:lnTo>
                  <a:lnTo>
                    <a:pt x="9568392" y="5865309"/>
                  </a:lnTo>
                  <a:lnTo>
                    <a:pt x="9573448" y="5868256"/>
                  </a:lnTo>
                  <a:lnTo>
                    <a:pt x="9581126" y="5871531"/>
                  </a:lnTo>
                  <a:lnTo>
                    <a:pt x="9587175" y="5869375"/>
                  </a:lnTo>
                  <a:lnTo>
                    <a:pt x="9592257" y="5859311"/>
                  </a:lnTo>
                  <a:lnTo>
                    <a:pt x="9590103" y="5853263"/>
                  </a:lnTo>
                  <a:lnTo>
                    <a:pt x="9585046" y="5850317"/>
                  </a:lnTo>
                  <a:lnTo>
                    <a:pt x="9583043" y="5849463"/>
                  </a:lnTo>
                  <a:lnTo>
                    <a:pt x="9577845" y="5846851"/>
                  </a:lnTo>
                  <a:close/>
                </a:path>
                <a:path w="20085050" h="6245225">
                  <a:moveTo>
                    <a:pt x="10061030" y="6049804"/>
                  </a:moveTo>
                  <a:lnTo>
                    <a:pt x="10055404" y="6048194"/>
                  </a:lnTo>
                  <a:lnTo>
                    <a:pt x="10053401" y="6047339"/>
                  </a:lnTo>
                  <a:lnTo>
                    <a:pt x="10047917" y="6045395"/>
                  </a:lnTo>
                  <a:lnTo>
                    <a:pt x="10042252" y="6048502"/>
                  </a:lnTo>
                  <a:lnTo>
                    <a:pt x="10040307" y="6053985"/>
                  </a:lnTo>
                  <a:lnTo>
                    <a:pt x="10038838" y="6059277"/>
                  </a:lnTo>
                  <a:lnTo>
                    <a:pt x="10041278" y="6064659"/>
                  </a:lnTo>
                  <a:lnTo>
                    <a:pt x="10048956" y="6067934"/>
                  </a:lnTo>
                  <a:lnTo>
                    <a:pt x="10054105" y="6069736"/>
                  </a:lnTo>
                  <a:lnTo>
                    <a:pt x="10060105" y="6066772"/>
                  </a:lnTo>
                  <a:lnTo>
                    <a:pt x="10063387" y="6057517"/>
                  </a:lnTo>
                  <a:lnTo>
                    <a:pt x="10063995" y="6055804"/>
                  </a:lnTo>
                  <a:lnTo>
                    <a:pt x="10061030" y="6049804"/>
                  </a:lnTo>
                  <a:close/>
                </a:path>
                <a:path w="20085050" h="6245225">
                  <a:moveTo>
                    <a:pt x="9502768" y="5807328"/>
                  </a:moveTo>
                  <a:lnTo>
                    <a:pt x="9496194" y="5808864"/>
                  </a:lnTo>
                  <a:lnTo>
                    <a:pt x="9490970" y="5819262"/>
                  </a:lnTo>
                  <a:lnTo>
                    <a:pt x="9492648" y="5825503"/>
                  </a:lnTo>
                  <a:lnTo>
                    <a:pt x="9497705" y="5828449"/>
                  </a:lnTo>
                  <a:lnTo>
                    <a:pt x="9505382" y="5831724"/>
                  </a:lnTo>
                  <a:lnTo>
                    <a:pt x="9511289" y="5829903"/>
                  </a:lnTo>
                  <a:lnTo>
                    <a:pt x="9516371" y="5819839"/>
                  </a:lnTo>
                  <a:lnTo>
                    <a:pt x="9514692" y="5813598"/>
                  </a:lnTo>
                  <a:lnTo>
                    <a:pt x="9509636" y="5810653"/>
                  </a:lnTo>
                  <a:lnTo>
                    <a:pt x="9507633" y="5809798"/>
                  </a:lnTo>
                  <a:lnTo>
                    <a:pt x="9502768" y="5807328"/>
                  </a:lnTo>
                  <a:close/>
                </a:path>
                <a:path w="20085050" h="6245225">
                  <a:moveTo>
                    <a:pt x="10142753" y="6075591"/>
                  </a:moveTo>
                  <a:lnTo>
                    <a:pt x="10137127" y="6073980"/>
                  </a:lnTo>
                  <a:lnTo>
                    <a:pt x="10135124" y="6073126"/>
                  </a:lnTo>
                  <a:lnTo>
                    <a:pt x="10129498" y="6071515"/>
                  </a:lnTo>
                  <a:lnTo>
                    <a:pt x="10123500" y="6074479"/>
                  </a:lnTo>
                  <a:lnTo>
                    <a:pt x="10121889" y="6080105"/>
                  </a:lnTo>
                  <a:lnTo>
                    <a:pt x="10120087" y="6085255"/>
                  </a:lnTo>
                  <a:lnTo>
                    <a:pt x="10122860" y="6090778"/>
                  </a:lnTo>
                  <a:lnTo>
                    <a:pt x="10127534" y="6092772"/>
                  </a:lnTo>
                  <a:lnTo>
                    <a:pt x="10128343" y="6092723"/>
                  </a:lnTo>
                  <a:lnTo>
                    <a:pt x="10131348" y="6094004"/>
                  </a:lnTo>
                  <a:lnTo>
                    <a:pt x="10136640" y="6095472"/>
                  </a:lnTo>
                  <a:lnTo>
                    <a:pt x="10142639" y="6092508"/>
                  </a:lnTo>
                  <a:lnTo>
                    <a:pt x="10145861" y="6081257"/>
                  </a:lnTo>
                  <a:lnTo>
                    <a:pt x="10142753" y="6075591"/>
                  </a:lnTo>
                  <a:close/>
                </a:path>
                <a:path w="20085050" h="6245225">
                  <a:moveTo>
                    <a:pt x="9428689" y="5765470"/>
                  </a:moveTo>
                  <a:lnTo>
                    <a:pt x="9422449" y="5767149"/>
                  </a:lnTo>
                  <a:lnTo>
                    <a:pt x="9416557" y="5777261"/>
                  </a:lnTo>
                  <a:lnTo>
                    <a:pt x="9418235" y="5783502"/>
                  </a:lnTo>
                  <a:lnTo>
                    <a:pt x="9423149" y="5786782"/>
                  </a:lnTo>
                  <a:lnTo>
                    <a:pt x="9431161" y="5790199"/>
                  </a:lnTo>
                  <a:lnTo>
                    <a:pt x="9436591" y="5788570"/>
                  </a:lnTo>
                  <a:lnTo>
                    <a:pt x="9439395" y="5783847"/>
                  </a:lnTo>
                  <a:lnTo>
                    <a:pt x="9442341" y="5778791"/>
                  </a:lnTo>
                  <a:lnTo>
                    <a:pt x="9440662" y="5772550"/>
                  </a:lnTo>
                  <a:lnTo>
                    <a:pt x="9435748" y="5769270"/>
                  </a:lnTo>
                  <a:lnTo>
                    <a:pt x="9433746" y="5768416"/>
                  </a:lnTo>
                  <a:lnTo>
                    <a:pt x="9428689" y="5765470"/>
                  </a:lnTo>
                  <a:close/>
                </a:path>
                <a:path w="20085050" h="6245225">
                  <a:moveTo>
                    <a:pt x="10224523" y="6099422"/>
                  </a:moveTo>
                  <a:lnTo>
                    <a:pt x="10218754" y="6098145"/>
                  </a:lnTo>
                  <a:lnTo>
                    <a:pt x="10216752" y="6097291"/>
                  </a:lnTo>
                  <a:lnTo>
                    <a:pt x="10211126" y="6095680"/>
                  </a:lnTo>
                  <a:lnTo>
                    <a:pt x="10205460" y="6098787"/>
                  </a:lnTo>
                  <a:lnTo>
                    <a:pt x="10203849" y="6104413"/>
                  </a:lnTo>
                  <a:lnTo>
                    <a:pt x="10202381" y="6109706"/>
                  </a:lnTo>
                  <a:lnTo>
                    <a:pt x="10204962" y="6114753"/>
                  </a:lnTo>
                  <a:lnTo>
                    <a:pt x="10209970" y="6116889"/>
                  </a:lnTo>
                  <a:lnTo>
                    <a:pt x="10211115" y="6116982"/>
                  </a:lnTo>
                  <a:lnTo>
                    <a:pt x="10213117" y="6117836"/>
                  </a:lnTo>
                  <a:lnTo>
                    <a:pt x="10218743" y="6119447"/>
                  </a:lnTo>
                  <a:lnTo>
                    <a:pt x="10224409" y="6116341"/>
                  </a:lnTo>
                  <a:lnTo>
                    <a:pt x="10227630" y="6105088"/>
                  </a:lnTo>
                  <a:lnTo>
                    <a:pt x="10224523" y="6099422"/>
                  </a:lnTo>
                  <a:close/>
                </a:path>
                <a:path w="20085050" h="6245225">
                  <a:moveTo>
                    <a:pt x="9355180" y="5722276"/>
                  </a:moveTo>
                  <a:lnTo>
                    <a:pt x="9348606" y="5723813"/>
                  </a:lnTo>
                  <a:lnTo>
                    <a:pt x="9345659" y="5728869"/>
                  </a:lnTo>
                  <a:lnTo>
                    <a:pt x="9342522" y="5733449"/>
                  </a:lnTo>
                  <a:lnTo>
                    <a:pt x="9344058" y="5740022"/>
                  </a:lnTo>
                  <a:lnTo>
                    <a:pt x="9348972" y="5743302"/>
                  </a:lnTo>
                  <a:lnTo>
                    <a:pt x="9352311" y="5744726"/>
                  </a:lnTo>
                  <a:lnTo>
                    <a:pt x="9352168" y="5745061"/>
                  </a:lnTo>
                  <a:lnTo>
                    <a:pt x="9356841" y="5747054"/>
                  </a:lnTo>
                  <a:lnTo>
                    <a:pt x="9362414" y="5745091"/>
                  </a:lnTo>
                  <a:lnTo>
                    <a:pt x="9365075" y="5740702"/>
                  </a:lnTo>
                  <a:lnTo>
                    <a:pt x="9368213" y="5736122"/>
                  </a:lnTo>
                  <a:lnTo>
                    <a:pt x="9366677" y="5729547"/>
                  </a:lnTo>
                  <a:lnTo>
                    <a:pt x="9361763" y="5726267"/>
                  </a:lnTo>
                  <a:lnTo>
                    <a:pt x="9359760" y="5725413"/>
                  </a:lnTo>
                  <a:lnTo>
                    <a:pt x="9355180" y="5722276"/>
                  </a:lnTo>
                  <a:close/>
                </a:path>
                <a:path w="20085050" h="6245225">
                  <a:moveTo>
                    <a:pt x="10306812" y="6121109"/>
                  </a:moveTo>
                  <a:lnTo>
                    <a:pt x="10301044" y="6119832"/>
                  </a:lnTo>
                  <a:lnTo>
                    <a:pt x="10299042" y="6118978"/>
                  </a:lnTo>
                  <a:lnTo>
                    <a:pt x="10293273" y="6117701"/>
                  </a:lnTo>
                  <a:lnTo>
                    <a:pt x="10287940" y="6120951"/>
                  </a:lnTo>
                  <a:lnTo>
                    <a:pt x="10286330" y="6126577"/>
                  </a:lnTo>
                  <a:lnTo>
                    <a:pt x="10285004" y="6131535"/>
                  </a:lnTo>
                  <a:lnTo>
                    <a:pt x="10287586" y="6136582"/>
                  </a:lnTo>
                  <a:lnTo>
                    <a:pt x="10292927" y="6138860"/>
                  </a:lnTo>
                  <a:lnTo>
                    <a:pt x="10294071" y="6138953"/>
                  </a:lnTo>
                  <a:lnTo>
                    <a:pt x="10296075" y="6139808"/>
                  </a:lnTo>
                  <a:lnTo>
                    <a:pt x="10301843" y="6141085"/>
                  </a:lnTo>
                  <a:lnTo>
                    <a:pt x="10307174" y="6137835"/>
                  </a:lnTo>
                  <a:lnTo>
                    <a:pt x="10308785" y="6132209"/>
                  </a:lnTo>
                  <a:lnTo>
                    <a:pt x="10310061" y="6126441"/>
                  </a:lnTo>
                  <a:lnTo>
                    <a:pt x="10306812" y="6121109"/>
                  </a:lnTo>
                  <a:close/>
                </a:path>
                <a:path w="20085050" h="6245225">
                  <a:moveTo>
                    <a:pt x="9282048" y="5677271"/>
                  </a:moveTo>
                  <a:lnTo>
                    <a:pt x="9275951" y="5678615"/>
                  </a:lnTo>
                  <a:lnTo>
                    <a:pt x="9272670" y="5683529"/>
                  </a:lnTo>
                  <a:lnTo>
                    <a:pt x="9269725" y="5688586"/>
                  </a:lnTo>
                  <a:lnTo>
                    <a:pt x="9271069" y="5694683"/>
                  </a:lnTo>
                  <a:lnTo>
                    <a:pt x="9275841" y="5698297"/>
                  </a:lnTo>
                  <a:lnTo>
                    <a:pt x="9284186" y="5701856"/>
                  </a:lnTo>
                  <a:lnTo>
                    <a:pt x="9289616" y="5700227"/>
                  </a:lnTo>
                  <a:lnTo>
                    <a:pt x="9292277" y="5695838"/>
                  </a:lnTo>
                  <a:lnTo>
                    <a:pt x="9295223" y="5690782"/>
                  </a:lnTo>
                  <a:lnTo>
                    <a:pt x="9294021" y="5684351"/>
                  </a:lnTo>
                  <a:lnTo>
                    <a:pt x="9289107" y="5681071"/>
                  </a:lnTo>
                  <a:lnTo>
                    <a:pt x="9287104" y="5680216"/>
                  </a:lnTo>
                  <a:lnTo>
                    <a:pt x="9282048" y="5677271"/>
                  </a:lnTo>
                  <a:close/>
                </a:path>
                <a:path w="20085050" h="6245225">
                  <a:moveTo>
                    <a:pt x="10389622" y="6140651"/>
                  </a:moveTo>
                  <a:lnTo>
                    <a:pt x="10383712" y="6139707"/>
                  </a:lnTo>
                  <a:lnTo>
                    <a:pt x="10381708" y="6138853"/>
                  </a:lnTo>
                  <a:lnTo>
                    <a:pt x="10376082" y="6137242"/>
                  </a:lnTo>
                  <a:lnTo>
                    <a:pt x="10370609" y="6140826"/>
                  </a:lnTo>
                  <a:lnTo>
                    <a:pt x="10369331" y="6146594"/>
                  </a:lnTo>
                  <a:lnTo>
                    <a:pt x="10368148" y="6151218"/>
                  </a:lnTo>
                  <a:lnTo>
                    <a:pt x="10370729" y="6156266"/>
                  </a:lnTo>
                  <a:lnTo>
                    <a:pt x="10375403" y="6158260"/>
                  </a:lnTo>
                  <a:lnTo>
                    <a:pt x="10375261" y="6158592"/>
                  </a:lnTo>
                  <a:lnTo>
                    <a:pt x="10375595" y="6158735"/>
                  </a:lnTo>
                  <a:lnTo>
                    <a:pt x="10377214" y="6158637"/>
                  </a:lnTo>
                  <a:lnTo>
                    <a:pt x="10379218" y="6159491"/>
                  </a:lnTo>
                  <a:lnTo>
                    <a:pt x="10384845" y="6161103"/>
                  </a:lnTo>
                  <a:lnTo>
                    <a:pt x="10390317" y="6157519"/>
                  </a:lnTo>
                  <a:lnTo>
                    <a:pt x="10391595" y="6151751"/>
                  </a:lnTo>
                  <a:lnTo>
                    <a:pt x="10393206" y="6146125"/>
                  </a:lnTo>
                  <a:lnTo>
                    <a:pt x="10389622" y="6140651"/>
                  </a:lnTo>
                  <a:close/>
                </a:path>
                <a:path w="20085050" h="6245225">
                  <a:moveTo>
                    <a:pt x="791804" y="2041803"/>
                  </a:moveTo>
                  <a:lnTo>
                    <a:pt x="785466" y="2041861"/>
                  </a:lnTo>
                  <a:lnTo>
                    <a:pt x="779947" y="2047398"/>
                  </a:lnTo>
                  <a:lnTo>
                    <a:pt x="776142" y="2051694"/>
                  </a:lnTo>
                  <a:lnTo>
                    <a:pt x="776202" y="2058033"/>
                  </a:lnTo>
                  <a:lnTo>
                    <a:pt x="780354" y="2062171"/>
                  </a:lnTo>
                  <a:lnTo>
                    <a:pt x="781072" y="2063267"/>
                  </a:lnTo>
                  <a:lnTo>
                    <a:pt x="783406" y="2064263"/>
                  </a:lnTo>
                  <a:lnTo>
                    <a:pt x="783549" y="2063929"/>
                  </a:lnTo>
                  <a:lnTo>
                    <a:pt x="787555" y="2065638"/>
                  </a:lnTo>
                  <a:lnTo>
                    <a:pt x="792224" y="2064867"/>
                  </a:lnTo>
                  <a:lnTo>
                    <a:pt x="795126" y="2061765"/>
                  </a:lnTo>
                  <a:lnTo>
                    <a:pt x="796505" y="2060381"/>
                  </a:lnTo>
                  <a:lnTo>
                    <a:pt x="800311" y="2056085"/>
                  </a:lnTo>
                  <a:lnTo>
                    <a:pt x="800252" y="2049747"/>
                  </a:lnTo>
                  <a:lnTo>
                    <a:pt x="796099" y="2045608"/>
                  </a:lnTo>
                  <a:lnTo>
                    <a:pt x="791804" y="2041803"/>
                  </a:lnTo>
                  <a:close/>
                </a:path>
                <a:path w="20085050" h="6245225">
                  <a:moveTo>
                    <a:pt x="9211583" y="5630640"/>
                  </a:moveTo>
                  <a:lnTo>
                    <a:pt x="9205150" y="5631843"/>
                  </a:lnTo>
                  <a:lnTo>
                    <a:pt x="9198590" y="5641671"/>
                  </a:lnTo>
                  <a:lnTo>
                    <a:pt x="9199793" y="5648103"/>
                  </a:lnTo>
                  <a:lnTo>
                    <a:pt x="9204565" y="5651716"/>
                  </a:lnTo>
                  <a:lnTo>
                    <a:pt x="9212576" y="5655133"/>
                  </a:lnTo>
                  <a:lnTo>
                    <a:pt x="9217864" y="5653838"/>
                  </a:lnTo>
                  <a:lnTo>
                    <a:pt x="9220859" y="5649591"/>
                  </a:lnTo>
                  <a:lnTo>
                    <a:pt x="9224139" y="5644677"/>
                  </a:lnTo>
                  <a:lnTo>
                    <a:pt x="9222937" y="5638246"/>
                  </a:lnTo>
                  <a:lnTo>
                    <a:pt x="9218165" y="5634632"/>
                  </a:lnTo>
                  <a:lnTo>
                    <a:pt x="9216162" y="5633778"/>
                  </a:lnTo>
                  <a:lnTo>
                    <a:pt x="9211583" y="5630640"/>
                  </a:lnTo>
                  <a:close/>
                </a:path>
                <a:path w="20085050" h="6245225">
                  <a:moveTo>
                    <a:pt x="10473095" y="6157712"/>
                  </a:moveTo>
                  <a:lnTo>
                    <a:pt x="10467184" y="6156769"/>
                  </a:lnTo>
                  <a:lnTo>
                    <a:pt x="10465182" y="6155915"/>
                  </a:lnTo>
                  <a:lnTo>
                    <a:pt x="10459746" y="6154780"/>
                  </a:lnTo>
                  <a:lnTo>
                    <a:pt x="10454130" y="6158697"/>
                  </a:lnTo>
                  <a:lnTo>
                    <a:pt x="10452996" y="6164132"/>
                  </a:lnTo>
                  <a:lnTo>
                    <a:pt x="10452004" y="6169233"/>
                  </a:lnTo>
                  <a:lnTo>
                    <a:pt x="10454727" y="6173947"/>
                  </a:lnTo>
                  <a:lnTo>
                    <a:pt x="10459735" y="6176083"/>
                  </a:lnTo>
                  <a:lnTo>
                    <a:pt x="10461355" y="6175984"/>
                  </a:lnTo>
                  <a:lnTo>
                    <a:pt x="10463358" y="6176838"/>
                  </a:lnTo>
                  <a:lnTo>
                    <a:pt x="10468792" y="6177972"/>
                  </a:lnTo>
                  <a:lnTo>
                    <a:pt x="10474267" y="6174389"/>
                  </a:lnTo>
                  <a:lnTo>
                    <a:pt x="10475544" y="6168621"/>
                  </a:lnTo>
                  <a:lnTo>
                    <a:pt x="10476678" y="6163186"/>
                  </a:lnTo>
                  <a:lnTo>
                    <a:pt x="10473095" y="6157712"/>
                  </a:lnTo>
                  <a:close/>
                </a:path>
                <a:path w="20085050" h="6245225">
                  <a:moveTo>
                    <a:pt x="9140876" y="5582724"/>
                  </a:moveTo>
                  <a:lnTo>
                    <a:pt x="9134587" y="5583592"/>
                  </a:lnTo>
                  <a:lnTo>
                    <a:pt x="9131307" y="5588506"/>
                  </a:lnTo>
                  <a:lnTo>
                    <a:pt x="9128169" y="5593086"/>
                  </a:lnTo>
                  <a:lnTo>
                    <a:pt x="9129372" y="5599518"/>
                  </a:lnTo>
                  <a:lnTo>
                    <a:pt x="9133668" y="5603323"/>
                  </a:lnTo>
                  <a:lnTo>
                    <a:pt x="9137673" y="5605031"/>
                  </a:lnTo>
                  <a:lnTo>
                    <a:pt x="9137531" y="5605366"/>
                  </a:lnTo>
                  <a:lnTo>
                    <a:pt x="9141870" y="5607217"/>
                  </a:lnTo>
                  <a:lnTo>
                    <a:pt x="9147158" y="5605921"/>
                  </a:lnTo>
                  <a:lnTo>
                    <a:pt x="9150153" y="5601675"/>
                  </a:lnTo>
                  <a:lnTo>
                    <a:pt x="9153290" y="5597094"/>
                  </a:lnTo>
                  <a:lnTo>
                    <a:pt x="9152564" y="5590472"/>
                  </a:lnTo>
                  <a:lnTo>
                    <a:pt x="9147792" y="5586858"/>
                  </a:lnTo>
                  <a:lnTo>
                    <a:pt x="9145790" y="5586004"/>
                  </a:lnTo>
                  <a:lnTo>
                    <a:pt x="9140876" y="5582724"/>
                  </a:lnTo>
                  <a:close/>
                </a:path>
                <a:path w="20085050" h="6245225">
                  <a:moveTo>
                    <a:pt x="10556612" y="6172820"/>
                  </a:moveTo>
                  <a:lnTo>
                    <a:pt x="10550893" y="6172353"/>
                  </a:lnTo>
                  <a:lnTo>
                    <a:pt x="10548890" y="6171499"/>
                  </a:lnTo>
                  <a:lnTo>
                    <a:pt x="10543313" y="6170698"/>
                  </a:lnTo>
                  <a:lnTo>
                    <a:pt x="10537697" y="6174616"/>
                  </a:lnTo>
                  <a:lnTo>
                    <a:pt x="10536896" y="6180193"/>
                  </a:lnTo>
                  <a:lnTo>
                    <a:pt x="10536047" y="6184960"/>
                  </a:lnTo>
                  <a:lnTo>
                    <a:pt x="10538771" y="6189673"/>
                  </a:lnTo>
                  <a:lnTo>
                    <a:pt x="10543110" y="6191524"/>
                  </a:lnTo>
                  <a:lnTo>
                    <a:pt x="10542919" y="6191048"/>
                  </a:lnTo>
                  <a:lnTo>
                    <a:pt x="10543920" y="6191475"/>
                  </a:lnTo>
                  <a:lnTo>
                    <a:pt x="10545541" y="6191377"/>
                  </a:lnTo>
                  <a:lnTo>
                    <a:pt x="10547543" y="6192231"/>
                  </a:lnTo>
                  <a:lnTo>
                    <a:pt x="10552979" y="6193367"/>
                  </a:lnTo>
                  <a:lnTo>
                    <a:pt x="10558595" y="6189449"/>
                  </a:lnTo>
                  <a:lnTo>
                    <a:pt x="10559395" y="6183872"/>
                  </a:lnTo>
                  <a:lnTo>
                    <a:pt x="10560529" y="6178437"/>
                  </a:lnTo>
                  <a:lnTo>
                    <a:pt x="10556612" y="6172820"/>
                  </a:lnTo>
                  <a:close/>
                </a:path>
                <a:path w="20085050" h="6245225">
                  <a:moveTo>
                    <a:pt x="9071834" y="5532755"/>
                  </a:moveTo>
                  <a:lnTo>
                    <a:pt x="9065403" y="5533958"/>
                  </a:lnTo>
                  <a:lnTo>
                    <a:pt x="9062164" y="5538100"/>
                  </a:lnTo>
                  <a:lnTo>
                    <a:pt x="9058544" y="5542869"/>
                  </a:lnTo>
                  <a:lnTo>
                    <a:pt x="9058318" y="5543167"/>
                  </a:lnTo>
                  <a:lnTo>
                    <a:pt x="9059520" y="5549599"/>
                  </a:lnTo>
                  <a:lnTo>
                    <a:pt x="9063816" y="5553404"/>
                  </a:lnTo>
                  <a:lnTo>
                    <a:pt x="9068155" y="5555255"/>
                  </a:lnTo>
                  <a:lnTo>
                    <a:pt x="9067679" y="5555446"/>
                  </a:lnTo>
                  <a:lnTo>
                    <a:pt x="9072019" y="5557297"/>
                  </a:lnTo>
                  <a:lnTo>
                    <a:pt x="9077306" y="5556001"/>
                  </a:lnTo>
                  <a:lnTo>
                    <a:pt x="9079940" y="5552390"/>
                  </a:lnTo>
                  <a:lnTo>
                    <a:pt x="9083547" y="5547616"/>
                  </a:lnTo>
                  <a:lnTo>
                    <a:pt x="9083772" y="5547317"/>
                  </a:lnTo>
                  <a:lnTo>
                    <a:pt x="9082571" y="5540886"/>
                  </a:lnTo>
                  <a:lnTo>
                    <a:pt x="9078275" y="5537082"/>
                  </a:lnTo>
                  <a:lnTo>
                    <a:pt x="9076272" y="5536227"/>
                  </a:lnTo>
                  <a:lnTo>
                    <a:pt x="9071834" y="5532755"/>
                  </a:lnTo>
                  <a:close/>
                </a:path>
                <a:path w="20085050" h="6245225">
                  <a:moveTo>
                    <a:pt x="10640700" y="6186593"/>
                  </a:moveTo>
                  <a:lnTo>
                    <a:pt x="10634980" y="6186127"/>
                  </a:lnTo>
                  <a:lnTo>
                    <a:pt x="10632977" y="6185272"/>
                  </a:lnTo>
                  <a:lnTo>
                    <a:pt x="10627400" y="6184471"/>
                  </a:lnTo>
                  <a:lnTo>
                    <a:pt x="10622117" y="6188531"/>
                  </a:lnTo>
                  <a:lnTo>
                    <a:pt x="10621370" y="6193736"/>
                  </a:lnTo>
                  <a:lnTo>
                    <a:pt x="10621316" y="6194108"/>
                  </a:lnTo>
                  <a:lnTo>
                    <a:pt x="10620943" y="6198684"/>
                  </a:lnTo>
                  <a:lnTo>
                    <a:pt x="10623333" y="6203254"/>
                  </a:lnTo>
                  <a:lnTo>
                    <a:pt x="10628340" y="6205390"/>
                  </a:lnTo>
                  <a:lnTo>
                    <a:pt x="10630295" y="6205435"/>
                  </a:lnTo>
                  <a:lnTo>
                    <a:pt x="10632298" y="6206289"/>
                  </a:lnTo>
                  <a:lnTo>
                    <a:pt x="10637875" y="6207090"/>
                  </a:lnTo>
                  <a:lnTo>
                    <a:pt x="10643158" y="6203030"/>
                  </a:lnTo>
                  <a:lnTo>
                    <a:pt x="10644759" y="6191876"/>
                  </a:lnTo>
                  <a:lnTo>
                    <a:pt x="10640700" y="6186593"/>
                  </a:lnTo>
                  <a:close/>
                </a:path>
                <a:path w="20085050" h="6245225">
                  <a:moveTo>
                    <a:pt x="9003696" y="5481594"/>
                  </a:moveTo>
                  <a:lnTo>
                    <a:pt x="8996931" y="5482654"/>
                  </a:lnTo>
                  <a:lnTo>
                    <a:pt x="8989988" y="5491530"/>
                  </a:lnTo>
                  <a:lnTo>
                    <a:pt x="8991048" y="5498295"/>
                  </a:lnTo>
                  <a:lnTo>
                    <a:pt x="8995343" y="5502100"/>
                  </a:lnTo>
                  <a:lnTo>
                    <a:pt x="8999683" y="5503951"/>
                  </a:lnTo>
                  <a:lnTo>
                    <a:pt x="8999541" y="5504285"/>
                  </a:lnTo>
                  <a:lnTo>
                    <a:pt x="9003881" y="5506136"/>
                  </a:lnTo>
                  <a:lnTo>
                    <a:pt x="9009168" y="5504840"/>
                  </a:lnTo>
                  <a:lnTo>
                    <a:pt x="9012020" y="5500928"/>
                  </a:lnTo>
                  <a:lnTo>
                    <a:pt x="9015492" y="5496490"/>
                  </a:lnTo>
                  <a:lnTo>
                    <a:pt x="9014432" y="5489725"/>
                  </a:lnTo>
                  <a:lnTo>
                    <a:pt x="9010137" y="5485920"/>
                  </a:lnTo>
                  <a:lnTo>
                    <a:pt x="9008134" y="5485065"/>
                  </a:lnTo>
                  <a:lnTo>
                    <a:pt x="9003696" y="5481594"/>
                  </a:lnTo>
                  <a:close/>
                </a:path>
                <a:path w="20085050" h="6245225">
                  <a:moveTo>
                    <a:pt x="10725733" y="6197219"/>
                  </a:moveTo>
                  <a:lnTo>
                    <a:pt x="10720157" y="6196418"/>
                  </a:lnTo>
                  <a:lnTo>
                    <a:pt x="10717870" y="6196231"/>
                  </a:lnTo>
                  <a:lnTo>
                    <a:pt x="10711817" y="6195622"/>
                  </a:lnTo>
                  <a:lnTo>
                    <a:pt x="10706868" y="6199825"/>
                  </a:lnTo>
                  <a:lnTo>
                    <a:pt x="10706066" y="6205401"/>
                  </a:lnTo>
                  <a:lnTo>
                    <a:pt x="10705551" y="6210311"/>
                  </a:lnTo>
                  <a:lnTo>
                    <a:pt x="10708417" y="6214690"/>
                  </a:lnTo>
                  <a:lnTo>
                    <a:pt x="10712424" y="6216399"/>
                  </a:lnTo>
                  <a:lnTo>
                    <a:pt x="10712566" y="6216066"/>
                  </a:lnTo>
                  <a:lnTo>
                    <a:pt x="10713567" y="6216493"/>
                  </a:lnTo>
                  <a:lnTo>
                    <a:pt x="10715379" y="6216871"/>
                  </a:lnTo>
                  <a:lnTo>
                    <a:pt x="10717332" y="6216915"/>
                  </a:lnTo>
                  <a:lnTo>
                    <a:pt x="10723242" y="6217858"/>
                  </a:lnTo>
                  <a:lnTo>
                    <a:pt x="10728192" y="6213656"/>
                  </a:lnTo>
                  <a:lnTo>
                    <a:pt x="10728992" y="6208079"/>
                  </a:lnTo>
                  <a:lnTo>
                    <a:pt x="10729936" y="6202169"/>
                  </a:lnTo>
                  <a:lnTo>
                    <a:pt x="10725733" y="6197219"/>
                  </a:lnTo>
                  <a:close/>
                </a:path>
                <a:path w="20085050" h="6245225">
                  <a:moveTo>
                    <a:pt x="851841" y="1980607"/>
                  </a:moveTo>
                  <a:lnTo>
                    <a:pt x="845503" y="1980666"/>
                  </a:lnTo>
                  <a:lnTo>
                    <a:pt x="835845" y="1990356"/>
                  </a:lnTo>
                  <a:lnTo>
                    <a:pt x="835903" y="1996694"/>
                  </a:lnTo>
                  <a:lnTo>
                    <a:pt x="840056" y="2000833"/>
                  </a:lnTo>
                  <a:lnTo>
                    <a:pt x="840773" y="2001928"/>
                  </a:lnTo>
                  <a:lnTo>
                    <a:pt x="847115" y="2004634"/>
                  </a:lnTo>
                  <a:lnTo>
                    <a:pt x="851785" y="2003864"/>
                  </a:lnTo>
                  <a:lnTo>
                    <a:pt x="854687" y="2000761"/>
                  </a:lnTo>
                  <a:lnTo>
                    <a:pt x="860205" y="1995223"/>
                  </a:lnTo>
                  <a:lnTo>
                    <a:pt x="860147" y="1988885"/>
                  </a:lnTo>
                  <a:lnTo>
                    <a:pt x="851841" y="1980607"/>
                  </a:lnTo>
                  <a:close/>
                </a:path>
                <a:path w="20085050" h="6245225">
                  <a:moveTo>
                    <a:pt x="8936745" y="5428572"/>
                  </a:moveTo>
                  <a:lnTo>
                    <a:pt x="8930123" y="5429298"/>
                  </a:lnTo>
                  <a:lnTo>
                    <a:pt x="8923180" y="5438173"/>
                  </a:lnTo>
                  <a:lnTo>
                    <a:pt x="8923906" y="5444796"/>
                  </a:lnTo>
                  <a:lnTo>
                    <a:pt x="8928344" y="5448268"/>
                  </a:lnTo>
                  <a:lnTo>
                    <a:pt x="8930921" y="5450550"/>
                  </a:lnTo>
                  <a:lnTo>
                    <a:pt x="8936262" y="5452829"/>
                  </a:lnTo>
                  <a:lnTo>
                    <a:pt x="8941073" y="5451725"/>
                  </a:lnTo>
                  <a:lnTo>
                    <a:pt x="8944260" y="5447955"/>
                  </a:lnTo>
                  <a:lnTo>
                    <a:pt x="8947731" y="5443517"/>
                  </a:lnTo>
                  <a:lnTo>
                    <a:pt x="8947006" y="5436894"/>
                  </a:lnTo>
                  <a:lnTo>
                    <a:pt x="8942568" y="5433423"/>
                  </a:lnTo>
                  <a:lnTo>
                    <a:pt x="8941183" y="5432043"/>
                  </a:lnTo>
                  <a:lnTo>
                    <a:pt x="8936745" y="5428572"/>
                  </a:lnTo>
                  <a:close/>
                </a:path>
                <a:path w="20085050" h="6245225">
                  <a:moveTo>
                    <a:pt x="10810195" y="6206417"/>
                  </a:moveTo>
                  <a:lnTo>
                    <a:pt x="10804476" y="6205950"/>
                  </a:lnTo>
                  <a:lnTo>
                    <a:pt x="10802522" y="6205905"/>
                  </a:lnTo>
                  <a:lnTo>
                    <a:pt x="10796801" y="6205438"/>
                  </a:lnTo>
                  <a:lnTo>
                    <a:pt x="10791519" y="6209497"/>
                  </a:lnTo>
                  <a:lnTo>
                    <a:pt x="10791052" y="6215217"/>
                  </a:lnTo>
                  <a:lnTo>
                    <a:pt x="10790345" y="6219651"/>
                  </a:lnTo>
                  <a:lnTo>
                    <a:pt x="10793211" y="6224030"/>
                  </a:lnTo>
                  <a:lnTo>
                    <a:pt x="10797885" y="6226024"/>
                  </a:lnTo>
                  <a:lnTo>
                    <a:pt x="10800031" y="6226544"/>
                  </a:lnTo>
                  <a:lnTo>
                    <a:pt x="10808037" y="6227198"/>
                  </a:lnTo>
                  <a:lnTo>
                    <a:pt x="10813320" y="6223138"/>
                  </a:lnTo>
                  <a:lnTo>
                    <a:pt x="10814255" y="6211699"/>
                  </a:lnTo>
                  <a:lnTo>
                    <a:pt x="10810195" y="6206417"/>
                  </a:lnTo>
                  <a:close/>
                </a:path>
                <a:path w="20085050" h="6245225">
                  <a:moveTo>
                    <a:pt x="8871701" y="5374784"/>
                  </a:moveTo>
                  <a:lnTo>
                    <a:pt x="8865077" y="5375510"/>
                  </a:lnTo>
                  <a:lnTo>
                    <a:pt x="8857467" y="5384100"/>
                  </a:lnTo>
                  <a:lnTo>
                    <a:pt x="8858194" y="5390724"/>
                  </a:lnTo>
                  <a:lnTo>
                    <a:pt x="8862489" y="5394529"/>
                  </a:lnTo>
                  <a:lnTo>
                    <a:pt x="8863874" y="5395909"/>
                  </a:lnTo>
                  <a:lnTo>
                    <a:pt x="8864399" y="5396527"/>
                  </a:lnTo>
                  <a:lnTo>
                    <a:pt x="8871075" y="5399375"/>
                  </a:lnTo>
                  <a:lnTo>
                    <a:pt x="8875886" y="5398271"/>
                  </a:lnTo>
                  <a:lnTo>
                    <a:pt x="8882736" y="5390539"/>
                  </a:lnTo>
                  <a:lnTo>
                    <a:pt x="8882010" y="5383917"/>
                  </a:lnTo>
                  <a:lnTo>
                    <a:pt x="8871701" y="5374784"/>
                  </a:lnTo>
                  <a:close/>
                </a:path>
                <a:path w="20085050" h="6245225">
                  <a:moveTo>
                    <a:pt x="10894890" y="6214136"/>
                  </a:moveTo>
                  <a:lnTo>
                    <a:pt x="10889171" y="6213669"/>
                  </a:lnTo>
                  <a:lnTo>
                    <a:pt x="10887218" y="6213625"/>
                  </a:lnTo>
                  <a:lnTo>
                    <a:pt x="10881498" y="6213158"/>
                  </a:lnTo>
                  <a:lnTo>
                    <a:pt x="10876549" y="6217359"/>
                  </a:lnTo>
                  <a:lnTo>
                    <a:pt x="10876082" y="6223079"/>
                  </a:lnTo>
                  <a:lnTo>
                    <a:pt x="10875852" y="6227321"/>
                  </a:lnTo>
                  <a:lnTo>
                    <a:pt x="10878384" y="6231557"/>
                  </a:lnTo>
                  <a:lnTo>
                    <a:pt x="10882390" y="6233266"/>
                  </a:lnTo>
                  <a:lnTo>
                    <a:pt x="10882247" y="6233601"/>
                  </a:lnTo>
                  <a:lnTo>
                    <a:pt x="10883249" y="6234028"/>
                  </a:lnTo>
                  <a:lnTo>
                    <a:pt x="10885537" y="6234215"/>
                  </a:lnTo>
                  <a:lnTo>
                    <a:pt x="10887490" y="6234258"/>
                  </a:lnTo>
                  <a:lnTo>
                    <a:pt x="10893210" y="6234725"/>
                  </a:lnTo>
                  <a:lnTo>
                    <a:pt x="10898159" y="6230524"/>
                  </a:lnTo>
                  <a:lnTo>
                    <a:pt x="10899093" y="6219085"/>
                  </a:lnTo>
                  <a:lnTo>
                    <a:pt x="10894890" y="6214136"/>
                  </a:lnTo>
                  <a:close/>
                </a:path>
                <a:path w="20085050" h="6245225">
                  <a:moveTo>
                    <a:pt x="8806082" y="5319567"/>
                  </a:moveTo>
                  <a:lnTo>
                    <a:pt x="8799601" y="5319961"/>
                  </a:lnTo>
                  <a:lnTo>
                    <a:pt x="8791991" y="5328551"/>
                  </a:lnTo>
                  <a:lnTo>
                    <a:pt x="8792383" y="5335031"/>
                  </a:lnTo>
                  <a:lnTo>
                    <a:pt x="8799256" y="5341120"/>
                  </a:lnTo>
                  <a:lnTo>
                    <a:pt x="8801258" y="5341974"/>
                  </a:lnTo>
                  <a:lnTo>
                    <a:pt x="8801116" y="5342308"/>
                  </a:lnTo>
                  <a:lnTo>
                    <a:pt x="8805122" y="5344016"/>
                  </a:lnTo>
                  <a:lnTo>
                    <a:pt x="8809933" y="5342911"/>
                  </a:lnTo>
                  <a:lnTo>
                    <a:pt x="8812977" y="5339476"/>
                  </a:lnTo>
                  <a:lnTo>
                    <a:pt x="8816449" y="5335038"/>
                  </a:lnTo>
                  <a:lnTo>
                    <a:pt x="8816057" y="5328558"/>
                  </a:lnTo>
                  <a:lnTo>
                    <a:pt x="8811762" y="5324753"/>
                  </a:lnTo>
                  <a:lnTo>
                    <a:pt x="8810377" y="5323372"/>
                  </a:lnTo>
                  <a:lnTo>
                    <a:pt x="8806082" y="5319567"/>
                  </a:lnTo>
                  <a:close/>
                </a:path>
                <a:path w="20085050" h="6245225">
                  <a:moveTo>
                    <a:pt x="10979582" y="6219092"/>
                  </a:moveTo>
                  <a:lnTo>
                    <a:pt x="10973863" y="6218625"/>
                  </a:lnTo>
                  <a:lnTo>
                    <a:pt x="10966046" y="6218447"/>
                  </a:lnTo>
                  <a:lnTo>
                    <a:pt x="10961432" y="6222791"/>
                  </a:lnTo>
                  <a:lnTo>
                    <a:pt x="10960592" y="6233086"/>
                  </a:lnTo>
                  <a:lnTo>
                    <a:pt x="10963267" y="6236990"/>
                  </a:lnTo>
                  <a:lnTo>
                    <a:pt x="10968274" y="6239126"/>
                  </a:lnTo>
                  <a:lnTo>
                    <a:pt x="10970896" y="6239455"/>
                  </a:lnTo>
                  <a:lnTo>
                    <a:pt x="10978711" y="6239632"/>
                  </a:lnTo>
                  <a:lnTo>
                    <a:pt x="10983327" y="6235287"/>
                  </a:lnTo>
                  <a:lnTo>
                    <a:pt x="10983793" y="6229568"/>
                  </a:lnTo>
                  <a:lnTo>
                    <a:pt x="10983927" y="6223706"/>
                  </a:lnTo>
                  <a:lnTo>
                    <a:pt x="10979582" y="6219092"/>
                  </a:lnTo>
                  <a:close/>
                </a:path>
                <a:path w="20085050" h="6245225">
                  <a:moveTo>
                    <a:pt x="8742319" y="5262775"/>
                  </a:moveTo>
                  <a:lnTo>
                    <a:pt x="8735837" y="5263168"/>
                  </a:lnTo>
                  <a:lnTo>
                    <a:pt x="8728227" y="5271759"/>
                  </a:lnTo>
                  <a:lnTo>
                    <a:pt x="8728619" y="5278239"/>
                  </a:lnTo>
                  <a:lnTo>
                    <a:pt x="8734632" y="5283567"/>
                  </a:lnTo>
                  <a:lnTo>
                    <a:pt x="8735349" y="5284661"/>
                  </a:lnTo>
                  <a:lnTo>
                    <a:pt x="8737352" y="5285515"/>
                  </a:lnTo>
                  <a:lnTo>
                    <a:pt x="8737162" y="5285039"/>
                  </a:lnTo>
                  <a:lnTo>
                    <a:pt x="8741168" y="5286748"/>
                  </a:lnTo>
                  <a:lnTo>
                    <a:pt x="8745836" y="5285977"/>
                  </a:lnTo>
                  <a:lnTo>
                    <a:pt x="8752685" y="5278245"/>
                  </a:lnTo>
                  <a:lnTo>
                    <a:pt x="8752293" y="5271766"/>
                  </a:lnTo>
                  <a:lnTo>
                    <a:pt x="8747998" y="5267961"/>
                  </a:lnTo>
                  <a:lnTo>
                    <a:pt x="8746614" y="5266581"/>
                  </a:lnTo>
                  <a:lnTo>
                    <a:pt x="8742319" y="5262775"/>
                  </a:lnTo>
                  <a:close/>
                </a:path>
                <a:path w="20085050" h="6245225">
                  <a:moveTo>
                    <a:pt x="911402" y="1919603"/>
                  </a:moveTo>
                  <a:lnTo>
                    <a:pt x="905064" y="1919662"/>
                  </a:lnTo>
                  <a:lnTo>
                    <a:pt x="899545" y="1925199"/>
                  </a:lnTo>
                  <a:lnTo>
                    <a:pt x="895548" y="1929019"/>
                  </a:lnTo>
                  <a:lnTo>
                    <a:pt x="895464" y="1935690"/>
                  </a:lnTo>
                  <a:lnTo>
                    <a:pt x="899617" y="1939829"/>
                  </a:lnTo>
                  <a:lnTo>
                    <a:pt x="900668" y="1941066"/>
                  </a:lnTo>
                  <a:lnTo>
                    <a:pt x="906677" y="1943629"/>
                  </a:lnTo>
                  <a:lnTo>
                    <a:pt x="911346" y="1942859"/>
                  </a:lnTo>
                  <a:lnTo>
                    <a:pt x="914247" y="1939756"/>
                  </a:lnTo>
                  <a:lnTo>
                    <a:pt x="919766" y="1934220"/>
                  </a:lnTo>
                  <a:lnTo>
                    <a:pt x="919708" y="1927881"/>
                  </a:lnTo>
                  <a:lnTo>
                    <a:pt x="911402" y="1919603"/>
                  </a:lnTo>
                  <a:close/>
                </a:path>
                <a:path w="20085050" h="6245225">
                  <a:moveTo>
                    <a:pt x="11064509" y="6222569"/>
                  </a:moveTo>
                  <a:lnTo>
                    <a:pt x="11056692" y="6222391"/>
                  </a:lnTo>
                  <a:lnTo>
                    <a:pt x="11051166" y="6222401"/>
                  </a:lnTo>
                  <a:lnTo>
                    <a:pt x="11046216" y="6226603"/>
                  </a:lnTo>
                  <a:lnTo>
                    <a:pt x="11046083" y="6232466"/>
                  </a:lnTo>
                  <a:lnTo>
                    <a:pt x="11046185" y="6236849"/>
                  </a:lnTo>
                  <a:lnTo>
                    <a:pt x="11048861" y="6240752"/>
                  </a:lnTo>
                  <a:lnTo>
                    <a:pt x="11053536" y="6242746"/>
                  </a:lnTo>
                  <a:lnTo>
                    <a:pt x="11056157" y="6243076"/>
                  </a:lnTo>
                  <a:lnTo>
                    <a:pt x="11058111" y="6243120"/>
                  </a:lnTo>
                  <a:lnTo>
                    <a:pt x="11063639" y="6243110"/>
                  </a:lnTo>
                  <a:lnTo>
                    <a:pt x="11068587" y="6238908"/>
                  </a:lnTo>
                  <a:lnTo>
                    <a:pt x="11068721" y="6233047"/>
                  </a:lnTo>
                  <a:lnTo>
                    <a:pt x="11068711" y="6227518"/>
                  </a:lnTo>
                  <a:lnTo>
                    <a:pt x="11064509" y="6222569"/>
                  </a:lnTo>
                  <a:close/>
                </a:path>
                <a:path w="20085050" h="6245225">
                  <a:moveTo>
                    <a:pt x="8680268" y="5204742"/>
                  </a:moveTo>
                  <a:lnTo>
                    <a:pt x="8673788" y="5205134"/>
                  </a:lnTo>
                  <a:lnTo>
                    <a:pt x="8665510" y="5213439"/>
                  </a:lnTo>
                  <a:lnTo>
                    <a:pt x="8665760" y="5220253"/>
                  </a:lnTo>
                  <a:lnTo>
                    <a:pt x="8670055" y="5224059"/>
                  </a:lnTo>
                  <a:lnTo>
                    <a:pt x="8671439" y="5225439"/>
                  </a:lnTo>
                  <a:lnTo>
                    <a:pt x="8672156" y="5226534"/>
                  </a:lnTo>
                  <a:lnTo>
                    <a:pt x="8678499" y="5229240"/>
                  </a:lnTo>
                  <a:lnTo>
                    <a:pt x="8683168" y="5228468"/>
                  </a:lnTo>
                  <a:lnTo>
                    <a:pt x="8686212" y="5225033"/>
                  </a:lnTo>
                  <a:lnTo>
                    <a:pt x="8690351" y="5220879"/>
                  </a:lnTo>
                  <a:lnTo>
                    <a:pt x="8690100" y="5214065"/>
                  </a:lnTo>
                  <a:lnTo>
                    <a:pt x="8685805" y="5210260"/>
                  </a:lnTo>
                  <a:lnTo>
                    <a:pt x="8680268" y="5204742"/>
                  </a:lnTo>
                  <a:close/>
                </a:path>
                <a:path w="20085050" h="6245225">
                  <a:moveTo>
                    <a:pt x="8618360" y="5146374"/>
                  </a:moveTo>
                  <a:lnTo>
                    <a:pt x="8612022" y="5146433"/>
                  </a:lnTo>
                  <a:lnTo>
                    <a:pt x="8603745" y="5154738"/>
                  </a:lnTo>
                  <a:lnTo>
                    <a:pt x="8603803" y="5161076"/>
                  </a:lnTo>
                  <a:lnTo>
                    <a:pt x="8609340" y="5166595"/>
                  </a:lnTo>
                  <a:lnTo>
                    <a:pt x="8610057" y="5167689"/>
                  </a:lnTo>
                  <a:lnTo>
                    <a:pt x="8616400" y="5170395"/>
                  </a:lnTo>
                  <a:lnTo>
                    <a:pt x="8621069" y="5169625"/>
                  </a:lnTo>
                  <a:lnTo>
                    <a:pt x="8623971" y="5166522"/>
                  </a:lnTo>
                  <a:lnTo>
                    <a:pt x="8628109" y="5162369"/>
                  </a:lnTo>
                  <a:lnTo>
                    <a:pt x="8628051" y="5156031"/>
                  </a:lnTo>
                  <a:lnTo>
                    <a:pt x="8618360" y="5146374"/>
                  </a:lnTo>
                  <a:close/>
                </a:path>
                <a:path w="20085050" h="6245225">
                  <a:moveTo>
                    <a:pt x="11149957" y="6223902"/>
                  </a:moveTo>
                  <a:lnTo>
                    <a:pt x="11142142" y="6223725"/>
                  </a:lnTo>
                  <a:lnTo>
                    <a:pt x="11136138" y="6223926"/>
                  </a:lnTo>
                  <a:lnTo>
                    <a:pt x="11131855" y="6228412"/>
                  </a:lnTo>
                  <a:lnTo>
                    <a:pt x="11131723" y="6234274"/>
                  </a:lnTo>
                  <a:lnTo>
                    <a:pt x="11131492" y="6238516"/>
                  </a:lnTo>
                  <a:lnTo>
                    <a:pt x="11134167" y="6242419"/>
                  </a:lnTo>
                  <a:lnTo>
                    <a:pt x="11137839" y="6243985"/>
                  </a:lnTo>
                  <a:lnTo>
                    <a:pt x="11137648" y="6243509"/>
                  </a:lnTo>
                  <a:lnTo>
                    <a:pt x="11138982" y="6244078"/>
                  </a:lnTo>
                  <a:lnTo>
                    <a:pt x="11141604" y="6244407"/>
                  </a:lnTo>
                  <a:lnTo>
                    <a:pt x="11143559" y="6244452"/>
                  </a:lnTo>
                  <a:lnTo>
                    <a:pt x="11149754" y="6244728"/>
                  </a:lnTo>
                  <a:lnTo>
                    <a:pt x="11154036" y="6240240"/>
                  </a:lnTo>
                  <a:lnTo>
                    <a:pt x="11154169" y="6234378"/>
                  </a:lnTo>
                  <a:lnTo>
                    <a:pt x="11154444" y="6228183"/>
                  </a:lnTo>
                  <a:lnTo>
                    <a:pt x="11149957" y="6223902"/>
                  </a:lnTo>
                  <a:close/>
                </a:path>
                <a:path w="20085050" h="6245225">
                  <a:moveTo>
                    <a:pt x="971964" y="1859026"/>
                  </a:moveTo>
                  <a:lnTo>
                    <a:pt x="965292" y="1858942"/>
                  </a:lnTo>
                  <a:lnTo>
                    <a:pt x="959773" y="1864480"/>
                  </a:lnTo>
                  <a:lnTo>
                    <a:pt x="955776" y="1868299"/>
                  </a:lnTo>
                  <a:lnTo>
                    <a:pt x="955693" y="1874971"/>
                  </a:lnTo>
                  <a:lnTo>
                    <a:pt x="959846" y="1879110"/>
                  </a:lnTo>
                  <a:lnTo>
                    <a:pt x="960896" y="1880347"/>
                  </a:lnTo>
                  <a:lnTo>
                    <a:pt x="966904" y="1882910"/>
                  </a:lnTo>
                  <a:lnTo>
                    <a:pt x="971240" y="1881997"/>
                  </a:lnTo>
                  <a:lnTo>
                    <a:pt x="974475" y="1879037"/>
                  </a:lnTo>
                  <a:lnTo>
                    <a:pt x="975855" y="1877653"/>
                  </a:lnTo>
                  <a:lnTo>
                    <a:pt x="979852" y="1873834"/>
                  </a:lnTo>
                  <a:lnTo>
                    <a:pt x="979936" y="1867161"/>
                  </a:lnTo>
                  <a:lnTo>
                    <a:pt x="975783" y="1863023"/>
                  </a:lnTo>
                  <a:lnTo>
                    <a:pt x="971964" y="1859026"/>
                  </a:lnTo>
                  <a:close/>
                </a:path>
                <a:path w="20085050" h="6245225">
                  <a:moveTo>
                    <a:pt x="8557499" y="5086479"/>
                  </a:moveTo>
                  <a:lnTo>
                    <a:pt x="8550827" y="5086395"/>
                  </a:lnTo>
                  <a:lnTo>
                    <a:pt x="8546688" y="5090548"/>
                  </a:lnTo>
                  <a:lnTo>
                    <a:pt x="8542692" y="5094367"/>
                  </a:lnTo>
                  <a:lnTo>
                    <a:pt x="8542607" y="5101039"/>
                  </a:lnTo>
                  <a:lnTo>
                    <a:pt x="8548145" y="5106558"/>
                  </a:lnTo>
                  <a:lnTo>
                    <a:pt x="8549195" y="5107795"/>
                  </a:lnTo>
                  <a:lnTo>
                    <a:pt x="8555204" y="5110359"/>
                  </a:lnTo>
                  <a:lnTo>
                    <a:pt x="8559539" y="5109446"/>
                  </a:lnTo>
                  <a:lnTo>
                    <a:pt x="8562775" y="5106486"/>
                  </a:lnTo>
                  <a:lnTo>
                    <a:pt x="8566771" y="5102667"/>
                  </a:lnTo>
                  <a:lnTo>
                    <a:pt x="8566855" y="5095995"/>
                  </a:lnTo>
                  <a:lnTo>
                    <a:pt x="8561318" y="5090476"/>
                  </a:lnTo>
                  <a:lnTo>
                    <a:pt x="8557499" y="5086479"/>
                  </a:lnTo>
                  <a:close/>
                </a:path>
                <a:path w="20085050" h="6245225">
                  <a:moveTo>
                    <a:pt x="11235022" y="6224283"/>
                  </a:moveTo>
                  <a:lnTo>
                    <a:pt x="11227205" y="6224104"/>
                  </a:lnTo>
                  <a:lnTo>
                    <a:pt x="11221201" y="6224305"/>
                  </a:lnTo>
                  <a:lnTo>
                    <a:pt x="11216778" y="6229126"/>
                  </a:lnTo>
                  <a:lnTo>
                    <a:pt x="11216788" y="6234654"/>
                  </a:lnTo>
                  <a:lnTo>
                    <a:pt x="11216556" y="6238896"/>
                  </a:lnTo>
                  <a:lnTo>
                    <a:pt x="11219375" y="6242465"/>
                  </a:lnTo>
                  <a:lnTo>
                    <a:pt x="11224382" y="6244601"/>
                  </a:lnTo>
                  <a:lnTo>
                    <a:pt x="11227337" y="6245072"/>
                  </a:lnTo>
                  <a:lnTo>
                    <a:pt x="11229292" y="6245118"/>
                  </a:lnTo>
                  <a:lnTo>
                    <a:pt x="11235296" y="6244916"/>
                  </a:lnTo>
                  <a:lnTo>
                    <a:pt x="11239719" y="6240095"/>
                  </a:lnTo>
                  <a:lnTo>
                    <a:pt x="11239710" y="6234568"/>
                  </a:lnTo>
                  <a:lnTo>
                    <a:pt x="11239509" y="6228564"/>
                  </a:lnTo>
                  <a:lnTo>
                    <a:pt x="11235022" y="6224283"/>
                  </a:lnTo>
                  <a:close/>
                </a:path>
                <a:path w="20085050" h="6245225">
                  <a:moveTo>
                    <a:pt x="8497875" y="5025534"/>
                  </a:moveTo>
                  <a:lnTo>
                    <a:pt x="8491345" y="5025116"/>
                  </a:lnTo>
                  <a:lnTo>
                    <a:pt x="8483067" y="5033422"/>
                  </a:lnTo>
                  <a:lnTo>
                    <a:pt x="8482649" y="5039952"/>
                  </a:lnTo>
                  <a:lnTo>
                    <a:pt x="8488187" y="5045470"/>
                  </a:lnTo>
                  <a:lnTo>
                    <a:pt x="8488904" y="5046566"/>
                  </a:lnTo>
                  <a:lnTo>
                    <a:pt x="8495580" y="5049413"/>
                  </a:lnTo>
                  <a:lnTo>
                    <a:pt x="8499772" y="5048834"/>
                  </a:lnTo>
                  <a:lnTo>
                    <a:pt x="8503007" y="5045874"/>
                  </a:lnTo>
                  <a:lnTo>
                    <a:pt x="8507147" y="5041720"/>
                  </a:lnTo>
                  <a:lnTo>
                    <a:pt x="8507565" y="5035191"/>
                  </a:lnTo>
                  <a:lnTo>
                    <a:pt x="8497875" y="5025534"/>
                  </a:lnTo>
                  <a:close/>
                </a:path>
                <a:path w="20085050" h="6245225">
                  <a:moveTo>
                    <a:pt x="11319892" y="6221422"/>
                  </a:moveTo>
                  <a:lnTo>
                    <a:pt x="11314220" y="6221765"/>
                  </a:lnTo>
                  <a:lnTo>
                    <a:pt x="11312266" y="6221720"/>
                  </a:lnTo>
                  <a:lnTo>
                    <a:pt x="11306596" y="6222063"/>
                  </a:lnTo>
                  <a:lnTo>
                    <a:pt x="11301839" y="6226742"/>
                  </a:lnTo>
                  <a:lnTo>
                    <a:pt x="11302182" y="6232412"/>
                  </a:lnTo>
                  <a:lnTo>
                    <a:pt x="11302285" y="6236796"/>
                  </a:lnTo>
                  <a:lnTo>
                    <a:pt x="11304768" y="6240223"/>
                  </a:lnTo>
                  <a:lnTo>
                    <a:pt x="11309775" y="6242359"/>
                  </a:lnTo>
                  <a:lnTo>
                    <a:pt x="11312874" y="6242497"/>
                  </a:lnTo>
                  <a:lnTo>
                    <a:pt x="11314828" y="6242541"/>
                  </a:lnTo>
                  <a:lnTo>
                    <a:pt x="11320498" y="6242198"/>
                  </a:lnTo>
                  <a:lnTo>
                    <a:pt x="11325256" y="6237521"/>
                  </a:lnTo>
                  <a:lnTo>
                    <a:pt x="11324570" y="6226180"/>
                  </a:lnTo>
                  <a:lnTo>
                    <a:pt x="11319892" y="6221422"/>
                  </a:lnTo>
                  <a:close/>
                </a:path>
                <a:path w="20085050" h="6245225">
                  <a:moveTo>
                    <a:pt x="8438819" y="4963253"/>
                  </a:moveTo>
                  <a:lnTo>
                    <a:pt x="8432147" y="4963169"/>
                  </a:lnTo>
                  <a:lnTo>
                    <a:pt x="8428150" y="4966988"/>
                  </a:lnTo>
                  <a:lnTo>
                    <a:pt x="8424011" y="4971141"/>
                  </a:lnTo>
                  <a:lnTo>
                    <a:pt x="8423929" y="4977814"/>
                  </a:lnTo>
                  <a:lnTo>
                    <a:pt x="8427748" y="4981810"/>
                  </a:lnTo>
                  <a:lnTo>
                    <a:pt x="8429132" y="4983189"/>
                  </a:lnTo>
                  <a:lnTo>
                    <a:pt x="8430183" y="4984427"/>
                  </a:lnTo>
                  <a:lnTo>
                    <a:pt x="8436525" y="4987133"/>
                  </a:lnTo>
                  <a:lnTo>
                    <a:pt x="8440718" y="4986553"/>
                  </a:lnTo>
                  <a:lnTo>
                    <a:pt x="8443953" y="4983593"/>
                  </a:lnTo>
                  <a:lnTo>
                    <a:pt x="8448092" y="4979440"/>
                  </a:lnTo>
                  <a:lnTo>
                    <a:pt x="8448176" y="4972768"/>
                  </a:lnTo>
                  <a:lnTo>
                    <a:pt x="8444357" y="4968772"/>
                  </a:lnTo>
                  <a:lnTo>
                    <a:pt x="8438819" y="4963253"/>
                  </a:lnTo>
                  <a:close/>
                </a:path>
                <a:path w="20085050" h="6245225">
                  <a:moveTo>
                    <a:pt x="1032717" y="1798925"/>
                  </a:moveTo>
                  <a:lnTo>
                    <a:pt x="1026046" y="1798842"/>
                  </a:lnTo>
                  <a:lnTo>
                    <a:pt x="1020527" y="1804379"/>
                  </a:lnTo>
                  <a:lnTo>
                    <a:pt x="1016530" y="1808199"/>
                  </a:lnTo>
                  <a:lnTo>
                    <a:pt x="1016446" y="1814871"/>
                  </a:lnTo>
                  <a:lnTo>
                    <a:pt x="1020599" y="1819009"/>
                  </a:lnTo>
                  <a:lnTo>
                    <a:pt x="1021650" y="1820247"/>
                  </a:lnTo>
                  <a:lnTo>
                    <a:pt x="1027658" y="1822810"/>
                  </a:lnTo>
                  <a:lnTo>
                    <a:pt x="1031994" y="1821897"/>
                  </a:lnTo>
                  <a:lnTo>
                    <a:pt x="1035229" y="1818936"/>
                  </a:lnTo>
                  <a:lnTo>
                    <a:pt x="1036609" y="1817552"/>
                  </a:lnTo>
                  <a:lnTo>
                    <a:pt x="1040606" y="1813733"/>
                  </a:lnTo>
                  <a:lnTo>
                    <a:pt x="1040690" y="1807061"/>
                  </a:lnTo>
                  <a:lnTo>
                    <a:pt x="1036536" y="1802922"/>
                  </a:lnTo>
                  <a:lnTo>
                    <a:pt x="1032717" y="1798925"/>
                  </a:lnTo>
                  <a:close/>
                </a:path>
                <a:path w="20085050" h="6245225">
                  <a:moveTo>
                    <a:pt x="11404711" y="6217751"/>
                  </a:moveTo>
                  <a:lnTo>
                    <a:pt x="11399041" y="6218094"/>
                  </a:lnTo>
                  <a:lnTo>
                    <a:pt x="11396944" y="6218383"/>
                  </a:lnTo>
                  <a:lnTo>
                    <a:pt x="11391274" y="6218727"/>
                  </a:lnTo>
                  <a:lnTo>
                    <a:pt x="11386850" y="6223548"/>
                  </a:lnTo>
                  <a:lnTo>
                    <a:pt x="11387439" y="6233268"/>
                  </a:lnTo>
                  <a:lnTo>
                    <a:pt x="11389922" y="6236696"/>
                  </a:lnTo>
                  <a:lnTo>
                    <a:pt x="11394929" y="6238832"/>
                  </a:lnTo>
                  <a:lnTo>
                    <a:pt x="11398028" y="6238969"/>
                  </a:lnTo>
                  <a:lnTo>
                    <a:pt x="11400123" y="6238679"/>
                  </a:lnTo>
                  <a:lnTo>
                    <a:pt x="11405794" y="6238336"/>
                  </a:lnTo>
                  <a:lnTo>
                    <a:pt x="11410218" y="6233516"/>
                  </a:lnTo>
                  <a:lnTo>
                    <a:pt x="11409532" y="6222175"/>
                  </a:lnTo>
                  <a:lnTo>
                    <a:pt x="11404711" y="6217751"/>
                  </a:lnTo>
                  <a:close/>
                </a:path>
                <a:path w="20085050" h="6245225">
                  <a:moveTo>
                    <a:pt x="8382003" y="4900349"/>
                  </a:moveTo>
                  <a:lnTo>
                    <a:pt x="8375332" y="4900266"/>
                  </a:lnTo>
                  <a:lnTo>
                    <a:pt x="8366671" y="4907620"/>
                  </a:lnTo>
                  <a:lnTo>
                    <a:pt x="8366587" y="4914291"/>
                  </a:lnTo>
                  <a:lnTo>
                    <a:pt x="8370263" y="4918621"/>
                  </a:lnTo>
                  <a:lnTo>
                    <a:pt x="8371648" y="4920002"/>
                  </a:lnTo>
                  <a:lnTo>
                    <a:pt x="8372556" y="4921572"/>
                  </a:lnTo>
                  <a:lnTo>
                    <a:pt x="8378899" y="4924278"/>
                  </a:lnTo>
                  <a:lnTo>
                    <a:pt x="8383233" y="4923364"/>
                  </a:lnTo>
                  <a:lnTo>
                    <a:pt x="8390657" y="4917061"/>
                  </a:lnTo>
                  <a:lnTo>
                    <a:pt x="8390742" y="4910390"/>
                  </a:lnTo>
                  <a:lnTo>
                    <a:pt x="8387064" y="4906059"/>
                  </a:lnTo>
                  <a:lnTo>
                    <a:pt x="8385680" y="4904680"/>
                  </a:lnTo>
                  <a:lnTo>
                    <a:pt x="8382003" y="4900349"/>
                  </a:lnTo>
                  <a:close/>
                </a:path>
                <a:path w="20085050" h="6245225">
                  <a:moveTo>
                    <a:pt x="11490243" y="6212412"/>
                  </a:moveTo>
                  <a:lnTo>
                    <a:pt x="11484573" y="6212755"/>
                  </a:lnTo>
                  <a:lnTo>
                    <a:pt x="11482476" y="6213045"/>
                  </a:lnTo>
                  <a:lnTo>
                    <a:pt x="11476664" y="6213722"/>
                  </a:lnTo>
                  <a:lnTo>
                    <a:pt x="11472573" y="6218685"/>
                  </a:lnTo>
                  <a:lnTo>
                    <a:pt x="11472917" y="6224355"/>
                  </a:lnTo>
                  <a:lnTo>
                    <a:pt x="11473304" y="6228072"/>
                  </a:lnTo>
                  <a:lnTo>
                    <a:pt x="11475788" y="6231499"/>
                  </a:lnTo>
                  <a:lnTo>
                    <a:pt x="11480796" y="6233635"/>
                  </a:lnTo>
                  <a:lnTo>
                    <a:pt x="11484228" y="6233915"/>
                  </a:lnTo>
                  <a:lnTo>
                    <a:pt x="11486323" y="6233625"/>
                  </a:lnTo>
                  <a:lnTo>
                    <a:pt x="11492136" y="6232948"/>
                  </a:lnTo>
                  <a:lnTo>
                    <a:pt x="11496226" y="6227985"/>
                  </a:lnTo>
                  <a:lnTo>
                    <a:pt x="11495883" y="6222314"/>
                  </a:lnTo>
                  <a:lnTo>
                    <a:pt x="11495206" y="6216502"/>
                  </a:lnTo>
                  <a:lnTo>
                    <a:pt x="11490243" y="6212412"/>
                  </a:lnTo>
                  <a:close/>
                </a:path>
                <a:path w="20085050" h="6245225">
                  <a:moveTo>
                    <a:pt x="8325329" y="4837112"/>
                  </a:moveTo>
                  <a:lnTo>
                    <a:pt x="8318799" y="4836694"/>
                  </a:lnTo>
                  <a:lnTo>
                    <a:pt x="8310139" y="4844048"/>
                  </a:lnTo>
                  <a:lnTo>
                    <a:pt x="8309721" y="4850576"/>
                  </a:lnTo>
                  <a:lnTo>
                    <a:pt x="8313399" y="4854909"/>
                  </a:lnTo>
                  <a:lnTo>
                    <a:pt x="8314783" y="4856287"/>
                  </a:lnTo>
                  <a:lnTo>
                    <a:pt x="8315691" y="4857859"/>
                  </a:lnTo>
                  <a:lnTo>
                    <a:pt x="8318362" y="4858998"/>
                  </a:lnTo>
                  <a:lnTo>
                    <a:pt x="8318219" y="4859332"/>
                  </a:lnTo>
                  <a:lnTo>
                    <a:pt x="8321891" y="4860898"/>
                  </a:lnTo>
                  <a:lnTo>
                    <a:pt x="8326084" y="4860320"/>
                  </a:lnTo>
                  <a:lnTo>
                    <a:pt x="8333507" y="4854016"/>
                  </a:lnTo>
                  <a:lnTo>
                    <a:pt x="8333926" y="4847487"/>
                  </a:lnTo>
                  <a:lnTo>
                    <a:pt x="8330248" y="4843156"/>
                  </a:lnTo>
                  <a:lnTo>
                    <a:pt x="8329006" y="4841443"/>
                  </a:lnTo>
                  <a:lnTo>
                    <a:pt x="8325329" y="4837112"/>
                  </a:lnTo>
                  <a:close/>
                </a:path>
                <a:path w="20085050" h="6245225">
                  <a:moveTo>
                    <a:pt x="1094473" y="1739252"/>
                  </a:moveTo>
                  <a:lnTo>
                    <a:pt x="1087943" y="1738834"/>
                  </a:lnTo>
                  <a:lnTo>
                    <a:pt x="1078286" y="1748525"/>
                  </a:lnTo>
                  <a:lnTo>
                    <a:pt x="1077868" y="1755053"/>
                  </a:lnTo>
                  <a:lnTo>
                    <a:pt x="1082021" y="1759193"/>
                  </a:lnTo>
                  <a:lnTo>
                    <a:pt x="1083072" y="1760431"/>
                  </a:lnTo>
                  <a:lnTo>
                    <a:pt x="1085408" y="1761428"/>
                  </a:lnTo>
                  <a:lnTo>
                    <a:pt x="1085599" y="1761903"/>
                  </a:lnTo>
                  <a:lnTo>
                    <a:pt x="1089272" y="1763470"/>
                  </a:lnTo>
                  <a:lnTo>
                    <a:pt x="1093607" y="1762556"/>
                  </a:lnTo>
                  <a:lnTo>
                    <a:pt x="1096843" y="1759597"/>
                  </a:lnTo>
                  <a:lnTo>
                    <a:pt x="1102361" y="1754060"/>
                  </a:lnTo>
                  <a:lnTo>
                    <a:pt x="1102779" y="1747530"/>
                  </a:lnTo>
                  <a:lnTo>
                    <a:pt x="1094473" y="1739252"/>
                  </a:lnTo>
                  <a:close/>
                </a:path>
                <a:path w="20085050" h="6245225">
                  <a:moveTo>
                    <a:pt x="11575485" y="6204977"/>
                  </a:moveTo>
                  <a:lnTo>
                    <a:pt x="11569671" y="6205654"/>
                  </a:lnTo>
                  <a:lnTo>
                    <a:pt x="11567576" y="6205943"/>
                  </a:lnTo>
                  <a:lnTo>
                    <a:pt x="11561763" y="6206621"/>
                  </a:lnTo>
                  <a:lnTo>
                    <a:pt x="11557339" y="6211441"/>
                  </a:lnTo>
                  <a:lnTo>
                    <a:pt x="11558017" y="6217254"/>
                  </a:lnTo>
                  <a:lnTo>
                    <a:pt x="11558263" y="6221304"/>
                  </a:lnTo>
                  <a:lnTo>
                    <a:pt x="11560888" y="6224397"/>
                  </a:lnTo>
                  <a:lnTo>
                    <a:pt x="11565896" y="6226533"/>
                  </a:lnTo>
                  <a:lnTo>
                    <a:pt x="11569327" y="6226813"/>
                  </a:lnTo>
                  <a:lnTo>
                    <a:pt x="11571424" y="6226523"/>
                  </a:lnTo>
                  <a:lnTo>
                    <a:pt x="11577236" y="6225847"/>
                  </a:lnTo>
                  <a:lnTo>
                    <a:pt x="11581660" y="6221026"/>
                  </a:lnTo>
                  <a:lnTo>
                    <a:pt x="11580306" y="6209401"/>
                  </a:lnTo>
                  <a:lnTo>
                    <a:pt x="11575485" y="6204977"/>
                  </a:lnTo>
                  <a:close/>
                </a:path>
                <a:path w="20085050" h="6245225">
                  <a:moveTo>
                    <a:pt x="8269510" y="4771871"/>
                  </a:moveTo>
                  <a:lnTo>
                    <a:pt x="8262980" y="4771453"/>
                  </a:lnTo>
                  <a:lnTo>
                    <a:pt x="8254320" y="4778807"/>
                  </a:lnTo>
                  <a:lnTo>
                    <a:pt x="8253902" y="4785336"/>
                  </a:lnTo>
                  <a:lnTo>
                    <a:pt x="8257579" y="4789667"/>
                  </a:lnTo>
                  <a:lnTo>
                    <a:pt x="8258821" y="4791381"/>
                  </a:lnTo>
                  <a:lnTo>
                    <a:pt x="8259730" y="4792952"/>
                  </a:lnTo>
                  <a:lnTo>
                    <a:pt x="8262733" y="4794233"/>
                  </a:lnTo>
                  <a:lnTo>
                    <a:pt x="8262257" y="4794425"/>
                  </a:lnTo>
                  <a:lnTo>
                    <a:pt x="8265929" y="4795991"/>
                  </a:lnTo>
                  <a:lnTo>
                    <a:pt x="8270121" y="4795412"/>
                  </a:lnTo>
                  <a:lnTo>
                    <a:pt x="8273215" y="4792785"/>
                  </a:lnTo>
                  <a:lnTo>
                    <a:pt x="8277687" y="4788775"/>
                  </a:lnTo>
                  <a:lnTo>
                    <a:pt x="8278106" y="4782246"/>
                  </a:lnTo>
                  <a:lnTo>
                    <a:pt x="8274429" y="4777915"/>
                  </a:lnTo>
                  <a:lnTo>
                    <a:pt x="8273187" y="4776202"/>
                  </a:lnTo>
                  <a:lnTo>
                    <a:pt x="8269510" y="4771871"/>
                  </a:lnTo>
                  <a:close/>
                </a:path>
                <a:path w="20085050" h="6245225">
                  <a:moveTo>
                    <a:pt x="11660153" y="6196112"/>
                  </a:moveTo>
                  <a:lnTo>
                    <a:pt x="11654341" y="6196789"/>
                  </a:lnTo>
                  <a:lnTo>
                    <a:pt x="11652244" y="6197079"/>
                  </a:lnTo>
                  <a:lnTo>
                    <a:pt x="11646432" y="6197755"/>
                  </a:lnTo>
                  <a:lnTo>
                    <a:pt x="11642341" y="6202719"/>
                  </a:lnTo>
                  <a:lnTo>
                    <a:pt x="11643019" y="6208532"/>
                  </a:lnTo>
                  <a:lnTo>
                    <a:pt x="11643264" y="6212582"/>
                  </a:lnTo>
                  <a:lnTo>
                    <a:pt x="11645890" y="6215675"/>
                  </a:lnTo>
                  <a:lnTo>
                    <a:pt x="11650897" y="6217811"/>
                  </a:lnTo>
                  <a:lnTo>
                    <a:pt x="11654471" y="6217757"/>
                  </a:lnTo>
                  <a:lnTo>
                    <a:pt x="11656568" y="6217468"/>
                  </a:lnTo>
                  <a:lnTo>
                    <a:pt x="11662380" y="6216791"/>
                  </a:lnTo>
                  <a:lnTo>
                    <a:pt x="11666471" y="6211827"/>
                  </a:lnTo>
                  <a:lnTo>
                    <a:pt x="11665117" y="6200202"/>
                  </a:lnTo>
                  <a:lnTo>
                    <a:pt x="11660153" y="6196112"/>
                  </a:lnTo>
                  <a:close/>
                </a:path>
                <a:path w="20085050" h="6245225">
                  <a:moveTo>
                    <a:pt x="8215453" y="4706200"/>
                  </a:moveTo>
                  <a:lnTo>
                    <a:pt x="8208590" y="4705639"/>
                  </a:lnTo>
                  <a:lnTo>
                    <a:pt x="8204259" y="4709316"/>
                  </a:lnTo>
                  <a:lnTo>
                    <a:pt x="8199595" y="4712851"/>
                  </a:lnTo>
                  <a:lnTo>
                    <a:pt x="8199035" y="4719713"/>
                  </a:lnTo>
                  <a:lnTo>
                    <a:pt x="8202712" y="4724044"/>
                  </a:lnTo>
                  <a:lnTo>
                    <a:pt x="8203954" y="4725757"/>
                  </a:lnTo>
                  <a:lnTo>
                    <a:pt x="8205005" y="4726994"/>
                  </a:lnTo>
                  <a:lnTo>
                    <a:pt x="8207867" y="4728609"/>
                  </a:lnTo>
                  <a:lnTo>
                    <a:pt x="8211539" y="4730176"/>
                  </a:lnTo>
                  <a:lnTo>
                    <a:pt x="8215588" y="4729931"/>
                  </a:lnTo>
                  <a:lnTo>
                    <a:pt x="8218682" y="4727305"/>
                  </a:lnTo>
                  <a:lnTo>
                    <a:pt x="8223346" y="4723770"/>
                  </a:lnTo>
                  <a:lnTo>
                    <a:pt x="8223906" y="4716908"/>
                  </a:lnTo>
                  <a:lnTo>
                    <a:pt x="8220230" y="4712577"/>
                  </a:lnTo>
                  <a:lnTo>
                    <a:pt x="8218988" y="4710864"/>
                  </a:lnTo>
                  <a:lnTo>
                    <a:pt x="8215453" y="4706200"/>
                  </a:lnTo>
                  <a:close/>
                </a:path>
                <a:path w="20085050" h="6245225">
                  <a:moveTo>
                    <a:pt x="1155943" y="1680246"/>
                  </a:moveTo>
                  <a:lnTo>
                    <a:pt x="1149414" y="1679828"/>
                  </a:lnTo>
                  <a:lnTo>
                    <a:pt x="1139756" y="1689519"/>
                  </a:lnTo>
                  <a:lnTo>
                    <a:pt x="1139338" y="1696049"/>
                  </a:lnTo>
                  <a:lnTo>
                    <a:pt x="1143491" y="1700187"/>
                  </a:lnTo>
                  <a:lnTo>
                    <a:pt x="1144208" y="1701282"/>
                  </a:lnTo>
                  <a:lnTo>
                    <a:pt x="1150884" y="1704130"/>
                  </a:lnTo>
                  <a:lnTo>
                    <a:pt x="1155077" y="1703551"/>
                  </a:lnTo>
                  <a:lnTo>
                    <a:pt x="1158313" y="1700591"/>
                  </a:lnTo>
                  <a:lnTo>
                    <a:pt x="1163831" y="1695054"/>
                  </a:lnTo>
                  <a:lnTo>
                    <a:pt x="1164249" y="1688524"/>
                  </a:lnTo>
                  <a:lnTo>
                    <a:pt x="1155943" y="1680246"/>
                  </a:lnTo>
                  <a:close/>
                </a:path>
                <a:path w="20085050" h="6245225">
                  <a:moveTo>
                    <a:pt x="11744581" y="6185961"/>
                  </a:moveTo>
                  <a:lnTo>
                    <a:pt x="11738768" y="6186638"/>
                  </a:lnTo>
                  <a:lnTo>
                    <a:pt x="11736672" y="6186927"/>
                  </a:lnTo>
                  <a:lnTo>
                    <a:pt x="11731193" y="6187747"/>
                  </a:lnTo>
                  <a:lnTo>
                    <a:pt x="11727103" y="6192710"/>
                  </a:lnTo>
                  <a:lnTo>
                    <a:pt x="11727779" y="6198522"/>
                  </a:lnTo>
                  <a:lnTo>
                    <a:pt x="11728501" y="6202382"/>
                  </a:lnTo>
                  <a:lnTo>
                    <a:pt x="11730792" y="6205333"/>
                  </a:lnTo>
                  <a:lnTo>
                    <a:pt x="11735467" y="6207327"/>
                  </a:lnTo>
                  <a:lnTo>
                    <a:pt x="11739374" y="6207415"/>
                  </a:lnTo>
                  <a:lnTo>
                    <a:pt x="11741471" y="6207126"/>
                  </a:lnTo>
                  <a:lnTo>
                    <a:pt x="11747284" y="6206449"/>
                  </a:lnTo>
                  <a:lnTo>
                    <a:pt x="11751040" y="6201343"/>
                  </a:lnTo>
                  <a:lnTo>
                    <a:pt x="11749686" y="6189718"/>
                  </a:lnTo>
                  <a:lnTo>
                    <a:pt x="11744581" y="6185961"/>
                  </a:lnTo>
                  <a:close/>
                </a:path>
                <a:path w="20085050" h="6245225">
                  <a:moveTo>
                    <a:pt x="8161205" y="4640051"/>
                  </a:moveTo>
                  <a:lnTo>
                    <a:pt x="8154818" y="4639299"/>
                  </a:lnTo>
                  <a:lnTo>
                    <a:pt x="8150154" y="4642834"/>
                  </a:lnTo>
                  <a:lnTo>
                    <a:pt x="8145823" y="4646510"/>
                  </a:lnTo>
                  <a:lnTo>
                    <a:pt x="8145071" y="4652897"/>
                  </a:lnTo>
                  <a:lnTo>
                    <a:pt x="8148605" y="4657562"/>
                  </a:lnTo>
                  <a:lnTo>
                    <a:pt x="8149848" y="4659276"/>
                  </a:lnTo>
                  <a:lnTo>
                    <a:pt x="8151232" y="4660655"/>
                  </a:lnTo>
                  <a:lnTo>
                    <a:pt x="8154094" y="4662270"/>
                  </a:lnTo>
                  <a:lnTo>
                    <a:pt x="8157432" y="4663694"/>
                  </a:lnTo>
                  <a:lnTo>
                    <a:pt x="8161483" y="4663448"/>
                  </a:lnTo>
                  <a:lnTo>
                    <a:pt x="8168907" y="4657145"/>
                  </a:lnTo>
                  <a:lnTo>
                    <a:pt x="8169800" y="4650425"/>
                  </a:lnTo>
                  <a:lnTo>
                    <a:pt x="8166124" y="4646094"/>
                  </a:lnTo>
                  <a:lnTo>
                    <a:pt x="8164882" y="4644381"/>
                  </a:lnTo>
                  <a:lnTo>
                    <a:pt x="8161205" y="4640051"/>
                  </a:lnTo>
                  <a:close/>
                </a:path>
                <a:path w="20085050" h="6245225">
                  <a:moveTo>
                    <a:pt x="11829245" y="6174333"/>
                  </a:moveTo>
                  <a:lnTo>
                    <a:pt x="11823765" y="6175153"/>
                  </a:lnTo>
                  <a:lnTo>
                    <a:pt x="11821669" y="6175442"/>
                  </a:lnTo>
                  <a:lnTo>
                    <a:pt x="11815856" y="6176119"/>
                  </a:lnTo>
                  <a:lnTo>
                    <a:pt x="11812100" y="6181225"/>
                  </a:lnTo>
                  <a:lnTo>
                    <a:pt x="11812776" y="6187037"/>
                  </a:lnTo>
                  <a:lnTo>
                    <a:pt x="11813164" y="6190754"/>
                  </a:lnTo>
                  <a:lnTo>
                    <a:pt x="11815457" y="6193704"/>
                  </a:lnTo>
                  <a:lnTo>
                    <a:pt x="11818796" y="6195128"/>
                  </a:lnTo>
                  <a:lnTo>
                    <a:pt x="11819271" y="6194937"/>
                  </a:lnTo>
                  <a:lnTo>
                    <a:pt x="11820940" y="6195649"/>
                  </a:lnTo>
                  <a:lnTo>
                    <a:pt x="11824849" y="6195738"/>
                  </a:lnTo>
                  <a:lnTo>
                    <a:pt x="11826945" y="6195448"/>
                  </a:lnTo>
                  <a:lnTo>
                    <a:pt x="11832423" y="6194629"/>
                  </a:lnTo>
                  <a:lnTo>
                    <a:pt x="11836180" y="6189523"/>
                  </a:lnTo>
                  <a:lnTo>
                    <a:pt x="11835503" y="6183710"/>
                  </a:lnTo>
                  <a:lnTo>
                    <a:pt x="11834683" y="6178231"/>
                  </a:lnTo>
                  <a:lnTo>
                    <a:pt x="11829245" y="6174333"/>
                  </a:lnTo>
                  <a:close/>
                </a:path>
                <a:path w="20085050" h="6245225">
                  <a:moveTo>
                    <a:pt x="8108669" y="4572660"/>
                  </a:moveTo>
                  <a:lnTo>
                    <a:pt x="8102283" y="4571908"/>
                  </a:lnTo>
                  <a:lnTo>
                    <a:pt x="8092955" y="4578977"/>
                  </a:lnTo>
                  <a:lnTo>
                    <a:pt x="8092204" y="4585365"/>
                  </a:lnTo>
                  <a:lnTo>
                    <a:pt x="8095737" y="4590028"/>
                  </a:lnTo>
                  <a:lnTo>
                    <a:pt x="8098221" y="4593456"/>
                  </a:lnTo>
                  <a:lnTo>
                    <a:pt x="8101083" y="4595071"/>
                  </a:lnTo>
                  <a:lnTo>
                    <a:pt x="8104421" y="4596495"/>
                  </a:lnTo>
                  <a:lnTo>
                    <a:pt x="8108614" y="4595916"/>
                  </a:lnTo>
                  <a:lnTo>
                    <a:pt x="8111564" y="4593624"/>
                  </a:lnTo>
                  <a:lnTo>
                    <a:pt x="8116228" y="4590090"/>
                  </a:lnTo>
                  <a:lnTo>
                    <a:pt x="8116981" y="4583702"/>
                  </a:lnTo>
                  <a:lnTo>
                    <a:pt x="8113446" y="4579038"/>
                  </a:lnTo>
                  <a:lnTo>
                    <a:pt x="8112204" y="4577324"/>
                  </a:lnTo>
                  <a:lnTo>
                    <a:pt x="8108669" y="4572660"/>
                  </a:lnTo>
                  <a:close/>
                </a:path>
                <a:path w="20085050" h="6245225">
                  <a:moveTo>
                    <a:pt x="1218223" y="1621192"/>
                  </a:moveTo>
                  <a:lnTo>
                    <a:pt x="1211694" y="1620774"/>
                  </a:lnTo>
                  <a:lnTo>
                    <a:pt x="1202036" y="1630464"/>
                  </a:lnTo>
                  <a:lnTo>
                    <a:pt x="1201619" y="1636994"/>
                  </a:lnTo>
                  <a:lnTo>
                    <a:pt x="1205772" y="1641132"/>
                  </a:lnTo>
                  <a:lnTo>
                    <a:pt x="1206488" y="1642227"/>
                  </a:lnTo>
                  <a:lnTo>
                    <a:pt x="1213164" y="1645075"/>
                  </a:lnTo>
                  <a:lnTo>
                    <a:pt x="1217358" y="1644497"/>
                  </a:lnTo>
                  <a:lnTo>
                    <a:pt x="1220593" y="1641536"/>
                  </a:lnTo>
                  <a:lnTo>
                    <a:pt x="1226112" y="1635998"/>
                  </a:lnTo>
                  <a:lnTo>
                    <a:pt x="1226529" y="1629470"/>
                  </a:lnTo>
                  <a:lnTo>
                    <a:pt x="1218223" y="1621192"/>
                  </a:lnTo>
                  <a:close/>
                </a:path>
                <a:path w="20085050" h="6245225">
                  <a:moveTo>
                    <a:pt x="11913141" y="6160799"/>
                  </a:moveTo>
                  <a:lnTo>
                    <a:pt x="11907662" y="6161619"/>
                  </a:lnTo>
                  <a:lnTo>
                    <a:pt x="11905567" y="6161909"/>
                  </a:lnTo>
                  <a:lnTo>
                    <a:pt x="11899612" y="6162919"/>
                  </a:lnTo>
                  <a:lnTo>
                    <a:pt x="11896047" y="6168501"/>
                  </a:lnTo>
                  <a:lnTo>
                    <a:pt x="11896866" y="6173979"/>
                  </a:lnTo>
                  <a:lnTo>
                    <a:pt x="11897396" y="6177363"/>
                  </a:lnTo>
                  <a:lnTo>
                    <a:pt x="11900022" y="6180455"/>
                  </a:lnTo>
                  <a:lnTo>
                    <a:pt x="11905030" y="6182592"/>
                  </a:lnTo>
                  <a:lnTo>
                    <a:pt x="11908937" y="6182681"/>
                  </a:lnTo>
                  <a:lnTo>
                    <a:pt x="11911033" y="6182391"/>
                  </a:lnTo>
                  <a:lnTo>
                    <a:pt x="11916990" y="6181379"/>
                  </a:lnTo>
                  <a:lnTo>
                    <a:pt x="11920745" y="6176274"/>
                  </a:lnTo>
                  <a:lnTo>
                    <a:pt x="11918723" y="6164364"/>
                  </a:lnTo>
                  <a:lnTo>
                    <a:pt x="11913141" y="6160799"/>
                  </a:lnTo>
                  <a:close/>
                </a:path>
                <a:path w="20085050" h="6245225">
                  <a:moveTo>
                    <a:pt x="8056612" y="4505078"/>
                  </a:moveTo>
                  <a:lnTo>
                    <a:pt x="8050225" y="4504326"/>
                  </a:lnTo>
                  <a:lnTo>
                    <a:pt x="8040897" y="4511395"/>
                  </a:lnTo>
                  <a:lnTo>
                    <a:pt x="8040144" y="4517782"/>
                  </a:lnTo>
                  <a:lnTo>
                    <a:pt x="8043679" y="4522447"/>
                  </a:lnTo>
                  <a:lnTo>
                    <a:pt x="8044920" y="4524160"/>
                  </a:lnTo>
                  <a:lnTo>
                    <a:pt x="8045828" y="4525731"/>
                  </a:lnTo>
                  <a:lnTo>
                    <a:pt x="8049025" y="4527490"/>
                  </a:lnTo>
                  <a:lnTo>
                    <a:pt x="8049167" y="4527155"/>
                  </a:lnTo>
                  <a:lnTo>
                    <a:pt x="8052505" y="4528579"/>
                  </a:lnTo>
                  <a:lnTo>
                    <a:pt x="8056556" y="4528334"/>
                  </a:lnTo>
                  <a:lnTo>
                    <a:pt x="8059506" y="4526042"/>
                  </a:lnTo>
                  <a:lnTo>
                    <a:pt x="8064171" y="4522507"/>
                  </a:lnTo>
                  <a:lnTo>
                    <a:pt x="8064922" y="4516120"/>
                  </a:lnTo>
                  <a:lnTo>
                    <a:pt x="8061387" y="4511456"/>
                  </a:lnTo>
                  <a:lnTo>
                    <a:pt x="8060146" y="4509743"/>
                  </a:lnTo>
                  <a:lnTo>
                    <a:pt x="8056612" y="4505078"/>
                  </a:lnTo>
                  <a:close/>
                </a:path>
                <a:path w="20085050" h="6245225">
                  <a:moveTo>
                    <a:pt x="11997275" y="6145789"/>
                  </a:moveTo>
                  <a:lnTo>
                    <a:pt x="11991654" y="6146942"/>
                  </a:lnTo>
                  <a:lnTo>
                    <a:pt x="11989557" y="6147231"/>
                  </a:lnTo>
                  <a:lnTo>
                    <a:pt x="11983936" y="6148385"/>
                  </a:lnTo>
                  <a:lnTo>
                    <a:pt x="11980038" y="6153824"/>
                  </a:lnTo>
                  <a:lnTo>
                    <a:pt x="11981190" y="6159445"/>
                  </a:lnTo>
                  <a:lnTo>
                    <a:pt x="11982056" y="6162972"/>
                  </a:lnTo>
                  <a:lnTo>
                    <a:pt x="11984348" y="6165921"/>
                  </a:lnTo>
                  <a:lnTo>
                    <a:pt x="11989355" y="6168057"/>
                  </a:lnTo>
                  <a:lnTo>
                    <a:pt x="11993405" y="6167813"/>
                  </a:lnTo>
                  <a:lnTo>
                    <a:pt x="11995501" y="6167523"/>
                  </a:lnTo>
                  <a:lnTo>
                    <a:pt x="12001122" y="6166369"/>
                  </a:lnTo>
                  <a:lnTo>
                    <a:pt x="12005021" y="6160931"/>
                  </a:lnTo>
                  <a:lnTo>
                    <a:pt x="12002714" y="6149687"/>
                  </a:lnTo>
                  <a:lnTo>
                    <a:pt x="11997275" y="6145789"/>
                  </a:lnTo>
                  <a:close/>
                </a:path>
                <a:path w="20085050" h="6245225">
                  <a:moveTo>
                    <a:pt x="8005505" y="4437113"/>
                  </a:moveTo>
                  <a:lnTo>
                    <a:pt x="7998927" y="4435886"/>
                  </a:lnTo>
                  <a:lnTo>
                    <a:pt x="7994263" y="4439420"/>
                  </a:lnTo>
                  <a:lnTo>
                    <a:pt x="7989741" y="4442620"/>
                  </a:lnTo>
                  <a:lnTo>
                    <a:pt x="7988513" y="4449199"/>
                  </a:lnTo>
                  <a:lnTo>
                    <a:pt x="7992048" y="4453863"/>
                  </a:lnTo>
                  <a:lnTo>
                    <a:pt x="7994531" y="4457290"/>
                  </a:lnTo>
                  <a:lnTo>
                    <a:pt x="7997727" y="4459047"/>
                  </a:lnTo>
                  <a:lnTo>
                    <a:pt x="8000732" y="4460329"/>
                  </a:lnTo>
                  <a:lnTo>
                    <a:pt x="8004782" y="4460085"/>
                  </a:lnTo>
                  <a:lnTo>
                    <a:pt x="8007733" y="4457792"/>
                  </a:lnTo>
                  <a:lnTo>
                    <a:pt x="8012255" y="4454592"/>
                  </a:lnTo>
                  <a:lnTo>
                    <a:pt x="8013483" y="4448012"/>
                  </a:lnTo>
                  <a:lnTo>
                    <a:pt x="8009948" y="4443348"/>
                  </a:lnTo>
                  <a:lnTo>
                    <a:pt x="8008706" y="4441634"/>
                  </a:lnTo>
                  <a:lnTo>
                    <a:pt x="8005505" y="4437113"/>
                  </a:lnTo>
                  <a:close/>
                </a:path>
                <a:path w="20085050" h="6245225">
                  <a:moveTo>
                    <a:pt x="1280695" y="1562612"/>
                  </a:moveTo>
                  <a:lnTo>
                    <a:pt x="1274023" y="1562529"/>
                  </a:lnTo>
                  <a:lnTo>
                    <a:pt x="1270027" y="1566348"/>
                  </a:lnTo>
                  <a:lnTo>
                    <a:pt x="1268648" y="1567732"/>
                  </a:lnTo>
                  <a:lnTo>
                    <a:pt x="1264175" y="1571742"/>
                  </a:lnTo>
                  <a:lnTo>
                    <a:pt x="1264091" y="1578414"/>
                  </a:lnTo>
                  <a:lnTo>
                    <a:pt x="1267910" y="1582411"/>
                  </a:lnTo>
                  <a:lnTo>
                    <a:pt x="1268818" y="1583983"/>
                  </a:lnTo>
                  <a:lnTo>
                    <a:pt x="1275160" y="1586688"/>
                  </a:lnTo>
                  <a:lnTo>
                    <a:pt x="1279353" y="1586109"/>
                  </a:lnTo>
                  <a:lnTo>
                    <a:pt x="1282588" y="1583149"/>
                  </a:lnTo>
                  <a:lnTo>
                    <a:pt x="1283968" y="1581764"/>
                  </a:lnTo>
                  <a:lnTo>
                    <a:pt x="1288441" y="1577754"/>
                  </a:lnTo>
                  <a:lnTo>
                    <a:pt x="1288525" y="1571082"/>
                  </a:lnTo>
                  <a:lnTo>
                    <a:pt x="1284707" y="1567086"/>
                  </a:lnTo>
                  <a:lnTo>
                    <a:pt x="1280695" y="1562612"/>
                  </a:lnTo>
                  <a:close/>
                </a:path>
                <a:path w="20085050" h="6245225">
                  <a:moveTo>
                    <a:pt x="12081359" y="6129968"/>
                  </a:moveTo>
                  <a:lnTo>
                    <a:pt x="12075738" y="6131121"/>
                  </a:lnTo>
                  <a:lnTo>
                    <a:pt x="12073642" y="6131411"/>
                  </a:lnTo>
                  <a:lnTo>
                    <a:pt x="12067687" y="6132422"/>
                  </a:lnTo>
                  <a:lnTo>
                    <a:pt x="12064123" y="6138003"/>
                  </a:lnTo>
                  <a:lnTo>
                    <a:pt x="12065276" y="6143625"/>
                  </a:lnTo>
                  <a:lnTo>
                    <a:pt x="12065997" y="6147483"/>
                  </a:lnTo>
                  <a:lnTo>
                    <a:pt x="12068431" y="6150100"/>
                  </a:lnTo>
                  <a:lnTo>
                    <a:pt x="12073106" y="6152094"/>
                  </a:lnTo>
                  <a:lnTo>
                    <a:pt x="12077489" y="6151991"/>
                  </a:lnTo>
                  <a:lnTo>
                    <a:pt x="12079585" y="6151702"/>
                  </a:lnTo>
                  <a:lnTo>
                    <a:pt x="12085541" y="6150691"/>
                  </a:lnTo>
                  <a:lnTo>
                    <a:pt x="12089106" y="6145109"/>
                  </a:lnTo>
                  <a:lnTo>
                    <a:pt x="12087953" y="6139487"/>
                  </a:lnTo>
                  <a:lnTo>
                    <a:pt x="12086942" y="6133532"/>
                  </a:lnTo>
                  <a:lnTo>
                    <a:pt x="12081359" y="6129968"/>
                  </a:lnTo>
                  <a:close/>
                </a:path>
                <a:path w="20085050" h="6245225">
                  <a:moveTo>
                    <a:pt x="7955303" y="4367955"/>
                  </a:moveTo>
                  <a:lnTo>
                    <a:pt x="7948723" y="4366727"/>
                  </a:lnTo>
                  <a:lnTo>
                    <a:pt x="7944059" y="4370262"/>
                  </a:lnTo>
                  <a:lnTo>
                    <a:pt x="7939537" y="4373463"/>
                  </a:lnTo>
                  <a:lnTo>
                    <a:pt x="7938310" y="4380041"/>
                  </a:lnTo>
                  <a:lnTo>
                    <a:pt x="7941845" y="4384705"/>
                  </a:lnTo>
                  <a:lnTo>
                    <a:pt x="7944329" y="4388132"/>
                  </a:lnTo>
                  <a:lnTo>
                    <a:pt x="7945856" y="4389178"/>
                  </a:lnTo>
                  <a:lnTo>
                    <a:pt x="7950529" y="4391171"/>
                  </a:lnTo>
                  <a:lnTo>
                    <a:pt x="7954579" y="4390927"/>
                  </a:lnTo>
                  <a:lnTo>
                    <a:pt x="7957530" y="4388634"/>
                  </a:lnTo>
                  <a:lnTo>
                    <a:pt x="7962052" y="4385434"/>
                  </a:lnTo>
                  <a:lnTo>
                    <a:pt x="7963279" y="4378855"/>
                  </a:lnTo>
                  <a:lnTo>
                    <a:pt x="7959745" y="4374190"/>
                  </a:lnTo>
                  <a:lnTo>
                    <a:pt x="7958504" y="4372477"/>
                  </a:lnTo>
                  <a:lnTo>
                    <a:pt x="7955303" y="4367955"/>
                  </a:lnTo>
                  <a:close/>
                </a:path>
                <a:path w="20085050" h="6245225">
                  <a:moveTo>
                    <a:pt x="1344026" y="1504795"/>
                  </a:moveTo>
                  <a:lnTo>
                    <a:pt x="1337354" y="1504711"/>
                  </a:lnTo>
                  <a:lnTo>
                    <a:pt x="1333024" y="1508388"/>
                  </a:lnTo>
                  <a:lnTo>
                    <a:pt x="1331644" y="1509773"/>
                  </a:lnTo>
                  <a:lnTo>
                    <a:pt x="1327314" y="1513449"/>
                  </a:lnTo>
                  <a:lnTo>
                    <a:pt x="1327230" y="1520121"/>
                  </a:lnTo>
                  <a:lnTo>
                    <a:pt x="1330907" y="1524452"/>
                  </a:lnTo>
                  <a:lnTo>
                    <a:pt x="1331815" y="1526022"/>
                  </a:lnTo>
                  <a:lnTo>
                    <a:pt x="1338158" y="1528728"/>
                  </a:lnTo>
                  <a:lnTo>
                    <a:pt x="1342350" y="1528149"/>
                  </a:lnTo>
                  <a:lnTo>
                    <a:pt x="1345586" y="1525188"/>
                  </a:lnTo>
                  <a:lnTo>
                    <a:pt x="1346965" y="1523805"/>
                  </a:lnTo>
                  <a:lnTo>
                    <a:pt x="1351296" y="1520128"/>
                  </a:lnTo>
                  <a:lnTo>
                    <a:pt x="1351380" y="1513455"/>
                  </a:lnTo>
                  <a:lnTo>
                    <a:pt x="1344026" y="1504795"/>
                  </a:lnTo>
                  <a:close/>
                </a:path>
                <a:path w="20085050" h="6245225">
                  <a:moveTo>
                    <a:pt x="7906529" y="4298223"/>
                  </a:moveTo>
                  <a:lnTo>
                    <a:pt x="7899808" y="4297329"/>
                  </a:lnTo>
                  <a:lnTo>
                    <a:pt x="7895286" y="4300530"/>
                  </a:lnTo>
                  <a:lnTo>
                    <a:pt x="7890288" y="4303921"/>
                  </a:lnTo>
                  <a:lnTo>
                    <a:pt x="7898275" y="4320349"/>
                  </a:lnTo>
                  <a:lnTo>
                    <a:pt x="7898467" y="4320825"/>
                  </a:lnTo>
                  <a:lnTo>
                    <a:pt x="7901471" y="4322107"/>
                  </a:lnTo>
                  <a:lnTo>
                    <a:pt x="7905520" y="4321862"/>
                  </a:lnTo>
                  <a:lnTo>
                    <a:pt x="7908471" y="4319570"/>
                  </a:lnTo>
                  <a:lnTo>
                    <a:pt x="7913469" y="4316178"/>
                  </a:lnTo>
                  <a:lnTo>
                    <a:pt x="7914363" y="4309457"/>
                  </a:lnTo>
                  <a:lnTo>
                    <a:pt x="7911163" y="4304934"/>
                  </a:lnTo>
                  <a:lnTo>
                    <a:pt x="7909920" y="4303221"/>
                  </a:lnTo>
                  <a:lnTo>
                    <a:pt x="7906529" y="4298223"/>
                  </a:lnTo>
                  <a:close/>
                </a:path>
                <a:path w="20085050" h="6245225">
                  <a:moveTo>
                    <a:pt x="12164728" y="6113053"/>
                  </a:moveTo>
                  <a:lnTo>
                    <a:pt x="12159107" y="6114206"/>
                  </a:lnTo>
                  <a:lnTo>
                    <a:pt x="12157009" y="6114495"/>
                  </a:lnTo>
                  <a:lnTo>
                    <a:pt x="12151388" y="6115648"/>
                  </a:lnTo>
                  <a:lnTo>
                    <a:pt x="12147824" y="6121230"/>
                  </a:lnTo>
                  <a:lnTo>
                    <a:pt x="12148977" y="6126851"/>
                  </a:lnTo>
                  <a:lnTo>
                    <a:pt x="12149507" y="6130234"/>
                  </a:lnTo>
                  <a:lnTo>
                    <a:pt x="12151941" y="6132851"/>
                  </a:lnTo>
                  <a:lnTo>
                    <a:pt x="12156949" y="6134987"/>
                  </a:lnTo>
                  <a:lnTo>
                    <a:pt x="12159094" y="6135507"/>
                  </a:lnTo>
                  <a:lnTo>
                    <a:pt x="12161334" y="6134884"/>
                  </a:lnTo>
                  <a:lnTo>
                    <a:pt x="12163429" y="6134594"/>
                  </a:lnTo>
                  <a:lnTo>
                    <a:pt x="12169050" y="6133441"/>
                  </a:lnTo>
                  <a:lnTo>
                    <a:pt x="12172616" y="6127859"/>
                  </a:lnTo>
                  <a:lnTo>
                    <a:pt x="12170310" y="6116617"/>
                  </a:lnTo>
                  <a:lnTo>
                    <a:pt x="12164728" y="6113053"/>
                  </a:lnTo>
                  <a:close/>
                </a:path>
                <a:path w="20085050" h="6245225">
                  <a:moveTo>
                    <a:pt x="7858039" y="4227823"/>
                  </a:moveTo>
                  <a:lnTo>
                    <a:pt x="7851795" y="4226738"/>
                  </a:lnTo>
                  <a:lnTo>
                    <a:pt x="7846940" y="4229796"/>
                  </a:lnTo>
                  <a:lnTo>
                    <a:pt x="7842275" y="4233331"/>
                  </a:lnTo>
                  <a:lnTo>
                    <a:pt x="7841190" y="4239575"/>
                  </a:lnTo>
                  <a:lnTo>
                    <a:pt x="7844248" y="4244431"/>
                  </a:lnTo>
                  <a:lnTo>
                    <a:pt x="7845489" y="4246144"/>
                  </a:lnTo>
                  <a:lnTo>
                    <a:pt x="7846259" y="4248051"/>
                  </a:lnTo>
                  <a:lnTo>
                    <a:pt x="7848117" y="4249238"/>
                  </a:lnTo>
                  <a:lnTo>
                    <a:pt x="7849785" y="4249950"/>
                  </a:lnTo>
                  <a:lnTo>
                    <a:pt x="7850261" y="4249758"/>
                  </a:lnTo>
                  <a:lnTo>
                    <a:pt x="7853266" y="4251040"/>
                  </a:lnTo>
                  <a:lnTo>
                    <a:pt x="7857174" y="4251129"/>
                  </a:lnTo>
                  <a:lnTo>
                    <a:pt x="7860125" y="4248836"/>
                  </a:lnTo>
                  <a:lnTo>
                    <a:pt x="7864789" y="4245301"/>
                  </a:lnTo>
                  <a:lnTo>
                    <a:pt x="7865874" y="4239056"/>
                  </a:lnTo>
                  <a:lnTo>
                    <a:pt x="7862816" y="4234201"/>
                  </a:lnTo>
                  <a:lnTo>
                    <a:pt x="7861574" y="4232488"/>
                  </a:lnTo>
                  <a:lnTo>
                    <a:pt x="7858039" y="4227823"/>
                  </a:lnTo>
                  <a:close/>
                </a:path>
                <a:path w="20085050" h="6245225">
                  <a:moveTo>
                    <a:pt x="12247998" y="6094516"/>
                  </a:moveTo>
                  <a:lnTo>
                    <a:pt x="12242377" y="6095669"/>
                  </a:lnTo>
                  <a:lnTo>
                    <a:pt x="12240279" y="6095958"/>
                  </a:lnTo>
                  <a:lnTo>
                    <a:pt x="12234992" y="6097254"/>
                  </a:lnTo>
                  <a:lnTo>
                    <a:pt x="12231427" y="6102836"/>
                  </a:lnTo>
                  <a:lnTo>
                    <a:pt x="12232580" y="6108458"/>
                  </a:lnTo>
                  <a:lnTo>
                    <a:pt x="12233110" y="6111840"/>
                  </a:lnTo>
                  <a:lnTo>
                    <a:pt x="12235545" y="6114457"/>
                  </a:lnTo>
                  <a:lnTo>
                    <a:pt x="12238550" y="6115739"/>
                  </a:lnTo>
                  <a:lnTo>
                    <a:pt x="12238693" y="6115405"/>
                  </a:lnTo>
                  <a:lnTo>
                    <a:pt x="12240695" y="6116259"/>
                  </a:lnTo>
                  <a:lnTo>
                    <a:pt x="12242841" y="6116780"/>
                  </a:lnTo>
                  <a:lnTo>
                    <a:pt x="12245079" y="6116156"/>
                  </a:lnTo>
                  <a:lnTo>
                    <a:pt x="12247175" y="6115867"/>
                  </a:lnTo>
                  <a:lnTo>
                    <a:pt x="12252797" y="6114714"/>
                  </a:lnTo>
                  <a:lnTo>
                    <a:pt x="12256028" y="6108990"/>
                  </a:lnTo>
                  <a:lnTo>
                    <a:pt x="12253722" y="6097748"/>
                  </a:lnTo>
                  <a:lnTo>
                    <a:pt x="12247998" y="6094516"/>
                  </a:lnTo>
                  <a:close/>
                </a:path>
                <a:path w="20085050" h="6245225">
                  <a:moveTo>
                    <a:pt x="1407549" y="1447454"/>
                  </a:moveTo>
                  <a:lnTo>
                    <a:pt x="1400877" y="1447369"/>
                  </a:lnTo>
                  <a:lnTo>
                    <a:pt x="1396546" y="1451046"/>
                  </a:lnTo>
                  <a:lnTo>
                    <a:pt x="1395166" y="1452432"/>
                  </a:lnTo>
                  <a:lnTo>
                    <a:pt x="1390836" y="1456108"/>
                  </a:lnTo>
                  <a:lnTo>
                    <a:pt x="1390752" y="1462779"/>
                  </a:lnTo>
                  <a:lnTo>
                    <a:pt x="1394429" y="1467110"/>
                  </a:lnTo>
                  <a:lnTo>
                    <a:pt x="1395337" y="1468680"/>
                  </a:lnTo>
                  <a:lnTo>
                    <a:pt x="1401680" y="1471386"/>
                  </a:lnTo>
                  <a:lnTo>
                    <a:pt x="1406015" y="1470474"/>
                  </a:lnTo>
                  <a:lnTo>
                    <a:pt x="1409108" y="1467848"/>
                  </a:lnTo>
                  <a:lnTo>
                    <a:pt x="1410488" y="1466463"/>
                  </a:lnTo>
                  <a:lnTo>
                    <a:pt x="1414819" y="1462786"/>
                  </a:lnTo>
                  <a:lnTo>
                    <a:pt x="1414902" y="1456115"/>
                  </a:lnTo>
                  <a:lnTo>
                    <a:pt x="1407549" y="1447454"/>
                  </a:lnTo>
                  <a:close/>
                </a:path>
                <a:path w="20085050" h="6245225">
                  <a:moveTo>
                    <a:pt x="7810169" y="4156899"/>
                  </a:moveTo>
                  <a:lnTo>
                    <a:pt x="7803924" y="4155813"/>
                  </a:lnTo>
                  <a:lnTo>
                    <a:pt x="7799068" y="4158871"/>
                  </a:lnTo>
                  <a:lnTo>
                    <a:pt x="7794070" y="4162263"/>
                  </a:lnTo>
                  <a:lnTo>
                    <a:pt x="7792986" y="4168508"/>
                  </a:lnTo>
                  <a:lnTo>
                    <a:pt x="7796044" y="4173364"/>
                  </a:lnTo>
                  <a:lnTo>
                    <a:pt x="7798527" y="4176790"/>
                  </a:lnTo>
                  <a:lnTo>
                    <a:pt x="7800245" y="4178313"/>
                  </a:lnTo>
                  <a:lnTo>
                    <a:pt x="7804919" y="4180307"/>
                  </a:lnTo>
                  <a:lnTo>
                    <a:pt x="7808635" y="4179919"/>
                  </a:lnTo>
                  <a:lnTo>
                    <a:pt x="7811777" y="4178102"/>
                  </a:lnTo>
                  <a:lnTo>
                    <a:pt x="7816775" y="4174711"/>
                  </a:lnTo>
                  <a:lnTo>
                    <a:pt x="7817861" y="4168466"/>
                  </a:lnTo>
                  <a:lnTo>
                    <a:pt x="7814803" y="4163611"/>
                  </a:lnTo>
                  <a:lnTo>
                    <a:pt x="7813560" y="4161897"/>
                  </a:lnTo>
                  <a:lnTo>
                    <a:pt x="7810169" y="4156899"/>
                  </a:lnTo>
                  <a:close/>
                </a:path>
                <a:path w="20085050" h="6245225">
                  <a:moveTo>
                    <a:pt x="12330883" y="6075027"/>
                  </a:moveTo>
                  <a:lnTo>
                    <a:pt x="12325262" y="6076181"/>
                  </a:lnTo>
                  <a:lnTo>
                    <a:pt x="12323167" y="6076471"/>
                  </a:lnTo>
                  <a:lnTo>
                    <a:pt x="12317545" y="6077623"/>
                  </a:lnTo>
                  <a:lnTo>
                    <a:pt x="12314315" y="6083348"/>
                  </a:lnTo>
                  <a:lnTo>
                    <a:pt x="12315468" y="6088968"/>
                  </a:lnTo>
                  <a:lnTo>
                    <a:pt x="12316332" y="6092494"/>
                  </a:lnTo>
                  <a:lnTo>
                    <a:pt x="12318432" y="6094968"/>
                  </a:lnTo>
                  <a:lnTo>
                    <a:pt x="12323439" y="6097104"/>
                  </a:lnTo>
                  <a:lnTo>
                    <a:pt x="12325727" y="6097291"/>
                  </a:lnTo>
                  <a:lnTo>
                    <a:pt x="12327967" y="6096668"/>
                  </a:lnTo>
                  <a:lnTo>
                    <a:pt x="12330062" y="6096378"/>
                  </a:lnTo>
                  <a:lnTo>
                    <a:pt x="12335683" y="6095225"/>
                  </a:lnTo>
                  <a:lnTo>
                    <a:pt x="12338914" y="6089501"/>
                  </a:lnTo>
                  <a:lnTo>
                    <a:pt x="12336608" y="6078258"/>
                  </a:lnTo>
                  <a:lnTo>
                    <a:pt x="12330883" y="6075027"/>
                  </a:lnTo>
                  <a:close/>
                </a:path>
                <a:path w="20085050" h="6245225">
                  <a:moveTo>
                    <a:pt x="7763585" y="4085733"/>
                  </a:moveTo>
                  <a:lnTo>
                    <a:pt x="7757006" y="4084506"/>
                  </a:lnTo>
                  <a:lnTo>
                    <a:pt x="7747295" y="4090622"/>
                  </a:lnTo>
                  <a:lnTo>
                    <a:pt x="7746066" y="4097200"/>
                  </a:lnTo>
                  <a:lnTo>
                    <a:pt x="7749125" y="4102055"/>
                  </a:lnTo>
                  <a:lnTo>
                    <a:pt x="7751609" y="4105483"/>
                  </a:lnTo>
                  <a:lnTo>
                    <a:pt x="7753328" y="4107005"/>
                  </a:lnTo>
                  <a:lnTo>
                    <a:pt x="7758002" y="4108998"/>
                  </a:lnTo>
                  <a:lnTo>
                    <a:pt x="7761717" y="4108611"/>
                  </a:lnTo>
                  <a:lnTo>
                    <a:pt x="7764860" y="4106794"/>
                  </a:lnTo>
                  <a:lnTo>
                    <a:pt x="7769715" y="4103736"/>
                  </a:lnTo>
                  <a:lnTo>
                    <a:pt x="7770944" y="4097158"/>
                  </a:lnTo>
                  <a:lnTo>
                    <a:pt x="7767885" y="4092303"/>
                  </a:lnTo>
                  <a:lnTo>
                    <a:pt x="7766643" y="4090589"/>
                  </a:lnTo>
                  <a:lnTo>
                    <a:pt x="7763585" y="4085733"/>
                  </a:lnTo>
                  <a:close/>
                </a:path>
                <a:path w="20085050" h="6245225">
                  <a:moveTo>
                    <a:pt x="1471120" y="1390922"/>
                  </a:moveTo>
                  <a:lnTo>
                    <a:pt x="1464590" y="1390505"/>
                  </a:lnTo>
                  <a:lnTo>
                    <a:pt x="1460260" y="1394181"/>
                  </a:lnTo>
                  <a:lnTo>
                    <a:pt x="1458880" y="1395566"/>
                  </a:lnTo>
                  <a:lnTo>
                    <a:pt x="1454884" y="1399385"/>
                  </a:lnTo>
                  <a:lnTo>
                    <a:pt x="1454466" y="1405914"/>
                  </a:lnTo>
                  <a:lnTo>
                    <a:pt x="1458143" y="1410245"/>
                  </a:lnTo>
                  <a:lnTo>
                    <a:pt x="1459051" y="1411817"/>
                  </a:lnTo>
                  <a:lnTo>
                    <a:pt x="1461722" y="1412956"/>
                  </a:lnTo>
                  <a:lnTo>
                    <a:pt x="1461530" y="1412479"/>
                  </a:lnTo>
                  <a:lnTo>
                    <a:pt x="1465202" y="1414045"/>
                  </a:lnTo>
                  <a:lnTo>
                    <a:pt x="1469395" y="1413467"/>
                  </a:lnTo>
                  <a:lnTo>
                    <a:pt x="1472488" y="1410840"/>
                  </a:lnTo>
                  <a:lnTo>
                    <a:pt x="1474202" y="1409599"/>
                  </a:lnTo>
                  <a:lnTo>
                    <a:pt x="1478198" y="1405780"/>
                  </a:lnTo>
                  <a:lnTo>
                    <a:pt x="1478616" y="1399250"/>
                  </a:lnTo>
                  <a:lnTo>
                    <a:pt x="1474939" y="1394919"/>
                  </a:lnTo>
                  <a:lnTo>
                    <a:pt x="1471120" y="1390922"/>
                  </a:lnTo>
                  <a:close/>
                </a:path>
                <a:path w="20085050" h="6245225">
                  <a:moveTo>
                    <a:pt x="12413672" y="6053918"/>
                  </a:moveTo>
                  <a:lnTo>
                    <a:pt x="12407909" y="6055406"/>
                  </a:lnTo>
                  <a:lnTo>
                    <a:pt x="12405813" y="6055696"/>
                  </a:lnTo>
                  <a:lnTo>
                    <a:pt x="12400525" y="6056990"/>
                  </a:lnTo>
                  <a:lnTo>
                    <a:pt x="12396960" y="6062573"/>
                  </a:lnTo>
                  <a:lnTo>
                    <a:pt x="12398446" y="6068337"/>
                  </a:lnTo>
                  <a:lnTo>
                    <a:pt x="12399453" y="6071528"/>
                  </a:lnTo>
                  <a:lnTo>
                    <a:pt x="12401555" y="6074002"/>
                  </a:lnTo>
                  <a:lnTo>
                    <a:pt x="12404559" y="6075284"/>
                  </a:lnTo>
                  <a:lnTo>
                    <a:pt x="12404416" y="6075617"/>
                  </a:lnTo>
                  <a:lnTo>
                    <a:pt x="12406419" y="6076472"/>
                  </a:lnTo>
                  <a:lnTo>
                    <a:pt x="12408707" y="6076659"/>
                  </a:lnTo>
                  <a:lnTo>
                    <a:pt x="12413184" y="6075413"/>
                  </a:lnTo>
                  <a:lnTo>
                    <a:pt x="12418472" y="6074116"/>
                  </a:lnTo>
                  <a:lnTo>
                    <a:pt x="12422036" y="6068535"/>
                  </a:lnTo>
                  <a:lnTo>
                    <a:pt x="12420550" y="6062771"/>
                  </a:lnTo>
                  <a:lnTo>
                    <a:pt x="12419254" y="6057484"/>
                  </a:lnTo>
                  <a:lnTo>
                    <a:pt x="12413672" y="6053918"/>
                  </a:lnTo>
                  <a:close/>
                </a:path>
                <a:path w="20085050" h="6245225">
                  <a:moveTo>
                    <a:pt x="7717619" y="4014042"/>
                  </a:moveTo>
                  <a:lnTo>
                    <a:pt x="7711183" y="4012481"/>
                  </a:lnTo>
                  <a:lnTo>
                    <a:pt x="7701472" y="4018597"/>
                  </a:lnTo>
                  <a:lnTo>
                    <a:pt x="7699910" y="4025033"/>
                  </a:lnTo>
                  <a:lnTo>
                    <a:pt x="7702969" y="4029889"/>
                  </a:lnTo>
                  <a:lnTo>
                    <a:pt x="7705452" y="4033315"/>
                  </a:lnTo>
                  <a:lnTo>
                    <a:pt x="7706836" y="4034696"/>
                  </a:lnTo>
                  <a:lnTo>
                    <a:pt x="7711844" y="4036832"/>
                  </a:lnTo>
                  <a:lnTo>
                    <a:pt x="7715417" y="4036778"/>
                  </a:lnTo>
                  <a:lnTo>
                    <a:pt x="7718559" y="4034962"/>
                  </a:lnTo>
                  <a:lnTo>
                    <a:pt x="7723415" y="4031903"/>
                  </a:lnTo>
                  <a:lnTo>
                    <a:pt x="7724978" y="4025467"/>
                  </a:lnTo>
                  <a:lnTo>
                    <a:pt x="7721920" y="4020611"/>
                  </a:lnTo>
                  <a:lnTo>
                    <a:pt x="7720677" y="4018897"/>
                  </a:lnTo>
                  <a:lnTo>
                    <a:pt x="7717619" y="4014042"/>
                  </a:lnTo>
                  <a:close/>
                </a:path>
                <a:path w="20085050" h="6245225">
                  <a:moveTo>
                    <a:pt x="12495888" y="6031382"/>
                  </a:moveTo>
                  <a:lnTo>
                    <a:pt x="12490457" y="6033011"/>
                  </a:lnTo>
                  <a:lnTo>
                    <a:pt x="12488218" y="6033635"/>
                  </a:lnTo>
                  <a:lnTo>
                    <a:pt x="12482455" y="6035122"/>
                  </a:lnTo>
                  <a:lnTo>
                    <a:pt x="12479223" y="6040846"/>
                  </a:lnTo>
                  <a:lnTo>
                    <a:pt x="12491256" y="6054263"/>
                  </a:lnTo>
                  <a:lnTo>
                    <a:pt x="12495734" y="6053018"/>
                  </a:lnTo>
                  <a:lnTo>
                    <a:pt x="12501497" y="6051531"/>
                  </a:lnTo>
                  <a:lnTo>
                    <a:pt x="12504727" y="6045805"/>
                  </a:lnTo>
                  <a:lnTo>
                    <a:pt x="12503098" y="6040376"/>
                  </a:lnTo>
                  <a:lnTo>
                    <a:pt x="12501612" y="6034613"/>
                  </a:lnTo>
                  <a:lnTo>
                    <a:pt x="12495888" y="6031382"/>
                  </a:lnTo>
                  <a:close/>
                </a:path>
                <a:path w="20085050" h="6245225">
                  <a:moveTo>
                    <a:pt x="1535693" y="1334818"/>
                  </a:moveTo>
                  <a:lnTo>
                    <a:pt x="1529163" y="1334400"/>
                  </a:lnTo>
                  <a:lnTo>
                    <a:pt x="1524833" y="1338077"/>
                  </a:lnTo>
                  <a:lnTo>
                    <a:pt x="1523453" y="1339461"/>
                  </a:lnTo>
                  <a:lnTo>
                    <a:pt x="1519123" y="1343139"/>
                  </a:lnTo>
                  <a:lnTo>
                    <a:pt x="1518705" y="1349667"/>
                  </a:lnTo>
                  <a:lnTo>
                    <a:pt x="1522382" y="1353998"/>
                  </a:lnTo>
                  <a:lnTo>
                    <a:pt x="1523624" y="1355711"/>
                  </a:lnTo>
                  <a:lnTo>
                    <a:pt x="1529299" y="1358132"/>
                  </a:lnTo>
                  <a:lnTo>
                    <a:pt x="1533491" y="1357553"/>
                  </a:lnTo>
                  <a:lnTo>
                    <a:pt x="1536584" y="1354928"/>
                  </a:lnTo>
                  <a:lnTo>
                    <a:pt x="1538298" y="1353685"/>
                  </a:lnTo>
                  <a:lnTo>
                    <a:pt x="1542628" y="1350008"/>
                  </a:lnTo>
                  <a:lnTo>
                    <a:pt x="1543047" y="1343478"/>
                  </a:lnTo>
                  <a:lnTo>
                    <a:pt x="1535693" y="1334818"/>
                  </a:lnTo>
                  <a:close/>
                </a:path>
                <a:path w="20085050" h="6245225">
                  <a:moveTo>
                    <a:pt x="7672272" y="3941827"/>
                  </a:moveTo>
                  <a:lnTo>
                    <a:pt x="7665836" y="3940265"/>
                  </a:lnTo>
                  <a:lnTo>
                    <a:pt x="7656125" y="3946381"/>
                  </a:lnTo>
                  <a:lnTo>
                    <a:pt x="7654563" y="3952817"/>
                  </a:lnTo>
                  <a:lnTo>
                    <a:pt x="7657622" y="3957673"/>
                  </a:lnTo>
                  <a:lnTo>
                    <a:pt x="7660105" y="3961100"/>
                  </a:lnTo>
                  <a:lnTo>
                    <a:pt x="7661489" y="3962480"/>
                  </a:lnTo>
                  <a:lnTo>
                    <a:pt x="7666830" y="3964758"/>
                  </a:lnTo>
                  <a:lnTo>
                    <a:pt x="7670070" y="3964562"/>
                  </a:lnTo>
                  <a:lnTo>
                    <a:pt x="7673213" y="3962746"/>
                  </a:lnTo>
                  <a:lnTo>
                    <a:pt x="7678068" y="3959688"/>
                  </a:lnTo>
                  <a:lnTo>
                    <a:pt x="7679630" y="3953251"/>
                  </a:lnTo>
                  <a:lnTo>
                    <a:pt x="7676572" y="3948395"/>
                  </a:lnTo>
                  <a:lnTo>
                    <a:pt x="7675330" y="3946682"/>
                  </a:lnTo>
                  <a:lnTo>
                    <a:pt x="7672272" y="3941827"/>
                  </a:lnTo>
                  <a:close/>
                </a:path>
                <a:path w="20085050" h="6245225">
                  <a:moveTo>
                    <a:pt x="12577911" y="6008369"/>
                  </a:moveTo>
                  <a:lnTo>
                    <a:pt x="12572481" y="6009998"/>
                  </a:lnTo>
                  <a:lnTo>
                    <a:pt x="12570575" y="6010763"/>
                  </a:lnTo>
                  <a:lnTo>
                    <a:pt x="12565146" y="6012393"/>
                  </a:lnTo>
                  <a:lnTo>
                    <a:pt x="12561915" y="6018117"/>
                  </a:lnTo>
                  <a:lnTo>
                    <a:pt x="12563544" y="6023547"/>
                  </a:lnTo>
                  <a:lnTo>
                    <a:pt x="12564217" y="6026595"/>
                  </a:lnTo>
                  <a:lnTo>
                    <a:pt x="12566650" y="6029213"/>
                  </a:lnTo>
                  <a:lnTo>
                    <a:pt x="12569322" y="6030352"/>
                  </a:lnTo>
                  <a:lnTo>
                    <a:pt x="12569464" y="6030018"/>
                  </a:lnTo>
                  <a:lnTo>
                    <a:pt x="12571468" y="6030872"/>
                  </a:lnTo>
                  <a:lnTo>
                    <a:pt x="12574088" y="6031202"/>
                  </a:lnTo>
                  <a:lnTo>
                    <a:pt x="12576327" y="6030579"/>
                  </a:lnTo>
                  <a:lnTo>
                    <a:pt x="12578233" y="6029813"/>
                  </a:lnTo>
                  <a:lnTo>
                    <a:pt x="12583663" y="6028183"/>
                  </a:lnTo>
                  <a:lnTo>
                    <a:pt x="12586893" y="6022459"/>
                  </a:lnTo>
                  <a:lnTo>
                    <a:pt x="12583634" y="6011599"/>
                  </a:lnTo>
                  <a:lnTo>
                    <a:pt x="12577911" y="6008369"/>
                  </a:lnTo>
                  <a:close/>
                </a:path>
                <a:path w="20085050" h="6245225">
                  <a:moveTo>
                    <a:pt x="7627210" y="3868943"/>
                  </a:moveTo>
                  <a:lnTo>
                    <a:pt x="7620774" y="3867382"/>
                  </a:lnTo>
                  <a:lnTo>
                    <a:pt x="7611063" y="3873498"/>
                  </a:lnTo>
                  <a:lnTo>
                    <a:pt x="7609500" y="3879933"/>
                  </a:lnTo>
                  <a:lnTo>
                    <a:pt x="7612559" y="3884790"/>
                  </a:lnTo>
                  <a:lnTo>
                    <a:pt x="7615043" y="3888217"/>
                  </a:lnTo>
                  <a:lnTo>
                    <a:pt x="7616761" y="3889738"/>
                  </a:lnTo>
                  <a:lnTo>
                    <a:pt x="7621435" y="3891732"/>
                  </a:lnTo>
                  <a:lnTo>
                    <a:pt x="7624674" y="3891535"/>
                  </a:lnTo>
                  <a:lnTo>
                    <a:pt x="7627817" y="3889720"/>
                  </a:lnTo>
                  <a:lnTo>
                    <a:pt x="7633006" y="3886804"/>
                  </a:lnTo>
                  <a:lnTo>
                    <a:pt x="7634568" y="3880368"/>
                  </a:lnTo>
                  <a:lnTo>
                    <a:pt x="7631510" y="3875512"/>
                  </a:lnTo>
                  <a:lnTo>
                    <a:pt x="7630268" y="3873799"/>
                  </a:lnTo>
                  <a:lnTo>
                    <a:pt x="7627210" y="3868943"/>
                  </a:lnTo>
                  <a:close/>
                </a:path>
                <a:path w="20085050" h="6245225">
                  <a:moveTo>
                    <a:pt x="1600934" y="1278999"/>
                  </a:moveTo>
                  <a:lnTo>
                    <a:pt x="1594404" y="1278581"/>
                  </a:lnTo>
                  <a:lnTo>
                    <a:pt x="1590074" y="1282258"/>
                  </a:lnTo>
                  <a:lnTo>
                    <a:pt x="1588360" y="1283499"/>
                  </a:lnTo>
                  <a:lnTo>
                    <a:pt x="1584030" y="1287176"/>
                  </a:lnTo>
                  <a:lnTo>
                    <a:pt x="1583612" y="1293705"/>
                  </a:lnTo>
                  <a:lnTo>
                    <a:pt x="1587289" y="1298036"/>
                  </a:lnTo>
                  <a:lnTo>
                    <a:pt x="1588197" y="1299607"/>
                  </a:lnTo>
                  <a:lnTo>
                    <a:pt x="1594540" y="1302313"/>
                  </a:lnTo>
                  <a:lnTo>
                    <a:pt x="1598732" y="1301734"/>
                  </a:lnTo>
                  <a:lnTo>
                    <a:pt x="1601825" y="1299107"/>
                  </a:lnTo>
                  <a:lnTo>
                    <a:pt x="1603539" y="1297866"/>
                  </a:lnTo>
                  <a:lnTo>
                    <a:pt x="1607869" y="1294189"/>
                  </a:lnTo>
                  <a:lnTo>
                    <a:pt x="1608287" y="1287660"/>
                  </a:lnTo>
                  <a:lnTo>
                    <a:pt x="1600934" y="1278999"/>
                  </a:lnTo>
                  <a:close/>
                </a:path>
                <a:path w="20085050" h="6245225">
                  <a:moveTo>
                    <a:pt x="12659741" y="5984878"/>
                  </a:moveTo>
                  <a:lnTo>
                    <a:pt x="12654312" y="5986508"/>
                  </a:lnTo>
                  <a:lnTo>
                    <a:pt x="12652408" y="5987274"/>
                  </a:lnTo>
                  <a:lnTo>
                    <a:pt x="12646978" y="5988904"/>
                  </a:lnTo>
                  <a:lnTo>
                    <a:pt x="12643746" y="5994627"/>
                  </a:lnTo>
                  <a:lnTo>
                    <a:pt x="12645376" y="6000057"/>
                  </a:lnTo>
                  <a:lnTo>
                    <a:pt x="12646525" y="6002914"/>
                  </a:lnTo>
                  <a:lnTo>
                    <a:pt x="12648626" y="6005389"/>
                  </a:lnTo>
                  <a:lnTo>
                    <a:pt x="12651297" y="6006528"/>
                  </a:lnTo>
                  <a:lnTo>
                    <a:pt x="12650819" y="6006720"/>
                  </a:lnTo>
                  <a:lnTo>
                    <a:pt x="12652822" y="6007574"/>
                  </a:lnTo>
                  <a:lnTo>
                    <a:pt x="12655586" y="6007569"/>
                  </a:lnTo>
                  <a:lnTo>
                    <a:pt x="12660064" y="6006322"/>
                  </a:lnTo>
                  <a:lnTo>
                    <a:pt x="12665829" y="6004836"/>
                  </a:lnTo>
                  <a:lnTo>
                    <a:pt x="12668724" y="5998969"/>
                  </a:lnTo>
                  <a:lnTo>
                    <a:pt x="12667096" y="5993539"/>
                  </a:lnTo>
                  <a:lnTo>
                    <a:pt x="12665608" y="5987775"/>
                  </a:lnTo>
                  <a:lnTo>
                    <a:pt x="12659741" y="5984878"/>
                  </a:lnTo>
                  <a:close/>
                </a:path>
                <a:path w="20085050" h="6245225">
                  <a:moveTo>
                    <a:pt x="7584052" y="3795294"/>
                  </a:moveTo>
                  <a:lnTo>
                    <a:pt x="7577616" y="3793732"/>
                  </a:lnTo>
                  <a:lnTo>
                    <a:pt x="7572761" y="3796790"/>
                  </a:lnTo>
                  <a:lnTo>
                    <a:pt x="7567571" y="3799706"/>
                  </a:lnTo>
                  <a:lnTo>
                    <a:pt x="7566009" y="3806143"/>
                  </a:lnTo>
                  <a:lnTo>
                    <a:pt x="7569067" y="3810998"/>
                  </a:lnTo>
                  <a:lnTo>
                    <a:pt x="7570309" y="3812711"/>
                  </a:lnTo>
                  <a:lnTo>
                    <a:pt x="7571408" y="3814759"/>
                  </a:lnTo>
                  <a:lnTo>
                    <a:pt x="7573127" y="3816281"/>
                  </a:lnTo>
                  <a:lnTo>
                    <a:pt x="7578135" y="3818417"/>
                  </a:lnTo>
                  <a:lnTo>
                    <a:pt x="7581375" y="3818221"/>
                  </a:lnTo>
                  <a:lnTo>
                    <a:pt x="7584518" y="3816404"/>
                  </a:lnTo>
                  <a:lnTo>
                    <a:pt x="7589373" y="3813347"/>
                  </a:lnTo>
                  <a:lnTo>
                    <a:pt x="7591269" y="3807052"/>
                  </a:lnTo>
                  <a:lnTo>
                    <a:pt x="7588210" y="3802196"/>
                  </a:lnTo>
                  <a:lnTo>
                    <a:pt x="7586968" y="3800483"/>
                  </a:lnTo>
                  <a:lnTo>
                    <a:pt x="7584052" y="3795294"/>
                  </a:lnTo>
                  <a:close/>
                </a:path>
                <a:path w="20085050" h="6245225">
                  <a:moveTo>
                    <a:pt x="12741142" y="5959626"/>
                  </a:moveTo>
                  <a:lnTo>
                    <a:pt x="12735712" y="5961256"/>
                  </a:lnTo>
                  <a:lnTo>
                    <a:pt x="12733806" y="5962022"/>
                  </a:lnTo>
                  <a:lnTo>
                    <a:pt x="12728377" y="5963651"/>
                  </a:lnTo>
                  <a:lnTo>
                    <a:pt x="12725480" y="5969518"/>
                  </a:lnTo>
                  <a:lnTo>
                    <a:pt x="12727109" y="5974947"/>
                  </a:lnTo>
                  <a:lnTo>
                    <a:pt x="12728116" y="5978139"/>
                  </a:lnTo>
                  <a:lnTo>
                    <a:pt x="12730358" y="5980280"/>
                  </a:lnTo>
                  <a:lnTo>
                    <a:pt x="12735033" y="5982274"/>
                  </a:lnTo>
                  <a:lnTo>
                    <a:pt x="12737654" y="5982602"/>
                  </a:lnTo>
                  <a:lnTo>
                    <a:pt x="12741941" y="5980879"/>
                  </a:lnTo>
                  <a:lnTo>
                    <a:pt x="12747370" y="5979249"/>
                  </a:lnTo>
                  <a:lnTo>
                    <a:pt x="12750267" y="5973384"/>
                  </a:lnTo>
                  <a:lnTo>
                    <a:pt x="12747008" y="5962523"/>
                  </a:lnTo>
                  <a:lnTo>
                    <a:pt x="12741142" y="5959626"/>
                  </a:lnTo>
                  <a:close/>
                </a:path>
                <a:path w="20085050" h="6245225">
                  <a:moveTo>
                    <a:pt x="1666365" y="1223656"/>
                  </a:moveTo>
                  <a:lnTo>
                    <a:pt x="1659836" y="1223238"/>
                  </a:lnTo>
                  <a:lnTo>
                    <a:pt x="1655506" y="1226915"/>
                  </a:lnTo>
                  <a:lnTo>
                    <a:pt x="1653792" y="1228157"/>
                  </a:lnTo>
                  <a:lnTo>
                    <a:pt x="1649319" y="1232167"/>
                  </a:lnTo>
                  <a:lnTo>
                    <a:pt x="1648902" y="1238696"/>
                  </a:lnTo>
                  <a:lnTo>
                    <a:pt x="1653629" y="1244264"/>
                  </a:lnTo>
                  <a:lnTo>
                    <a:pt x="1656491" y="1245879"/>
                  </a:lnTo>
                  <a:lnTo>
                    <a:pt x="1660163" y="1247446"/>
                  </a:lnTo>
                  <a:lnTo>
                    <a:pt x="1664356" y="1246868"/>
                  </a:lnTo>
                  <a:lnTo>
                    <a:pt x="1667449" y="1244241"/>
                  </a:lnTo>
                  <a:lnTo>
                    <a:pt x="1669163" y="1242999"/>
                  </a:lnTo>
                  <a:lnTo>
                    <a:pt x="1673635" y="1238988"/>
                  </a:lnTo>
                  <a:lnTo>
                    <a:pt x="1674386" y="1232602"/>
                  </a:lnTo>
                  <a:lnTo>
                    <a:pt x="1666365" y="1223656"/>
                  </a:lnTo>
                  <a:close/>
                </a:path>
                <a:path w="20085050" h="6245225">
                  <a:moveTo>
                    <a:pt x="7540419" y="3721836"/>
                  </a:moveTo>
                  <a:lnTo>
                    <a:pt x="7534459" y="3720083"/>
                  </a:lnTo>
                  <a:lnTo>
                    <a:pt x="7529270" y="3722998"/>
                  </a:lnTo>
                  <a:lnTo>
                    <a:pt x="7524415" y="3726056"/>
                  </a:lnTo>
                  <a:lnTo>
                    <a:pt x="7522661" y="3732016"/>
                  </a:lnTo>
                  <a:lnTo>
                    <a:pt x="7525577" y="3737206"/>
                  </a:lnTo>
                  <a:lnTo>
                    <a:pt x="7526818" y="3738919"/>
                  </a:lnTo>
                  <a:lnTo>
                    <a:pt x="7527918" y="3740966"/>
                  </a:lnTo>
                  <a:lnTo>
                    <a:pt x="7529636" y="3742490"/>
                  </a:lnTo>
                  <a:lnTo>
                    <a:pt x="7534643" y="3744626"/>
                  </a:lnTo>
                  <a:lnTo>
                    <a:pt x="7537884" y="3744428"/>
                  </a:lnTo>
                  <a:lnTo>
                    <a:pt x="7541025" y="3742612"/>
                  </a:lnTo>
                  <a:lnTo>
                    <a:pt x="7545881" y="3739554"/>
                  </a:lnTo>
                  <a:lnTo>
                    <a:pt x="7547777" y="3733261"/>
                  </a:lnTo>
                  <a:lnTo>
                    <a:pt x="7544719" y="3728404"/>
                  </a:lnTo>
                  <a:lnTo>
                    <a:pt x="7543477" y="3726691"/>
                  </a:lnTo>
                  <a:lnTo>
                    <a:pt x="7540419" y="3721836"/>
                  </a:lnTo>
                  <a:close/>
                </a:path>
                <a:path w="20085050" h="6245225">
                  <a:moveTo>
                    <a:pt x="12822827" y="5933706"/>
                  </a:moveTo>
                  <a:lnTo>
                    <a:pt x="12817397" y="5935336"/>
                  </a:lnTo>
                  <a:lnTo>
                    <a:pt x="12815492" y="5936101"/>
                  </a:lnTo>
                  <a:lnTo>
                    <a:pt x="12810061" y="5937731"/>
                  </a:lnTo>
                  <a:lnTo>
                    <a:pt x="12807164" y="5943597"/>
                  </a:lnTo>
                  <a:lnTo>
                    <a:pt x="12808794" y="5949028"/>
                  </a:lnTo>
                  <a:lnTo>
                    <a:pt x="12809801" y="5952219"/>
                  </a:lnTo>
                  <a:lnTo>
                    <a:pt x="12812043" y="5954359"/>
                  </a:lnTo>
                  <a:lnTo>
                    <a:pt x="12816717" y="5956353"/>
                  </a:lnTo>
                  <a:lnTo>
                    <a:pt x="12819339" y="5956682"/>
                  </a:lnTo>
                  <a:lnTo>
                    <a:pt x="12823624" y="5954960"/>
                  </a:lnTo>
                  <a:lnTo>
                    <a:pt x="12829055" y="5953330"/>
                  </a:lnTo>
                  <a:lnTo>
                    <a:pt x="12831952" y="5947463"/>
                  </a:lnTo>
                  <a:lnTo>
                    <a:pt x="12828693" y="5936604"/>
                  </a:lnTo>
                  <a:lnTo>
                    <a:pt x="12822827" y="5933706"/>
                  </a:lnTo>
                  <a:close/>
                </a:path>
                <a:path w="20085050" h="6245225">
                  <a:moveTo>
                    <a:pt x="7498882" y="3648088"/>
                  </a:moveTo>
                  <a:lnTo>
                    <a:pt x="7492445" y="3646527"/>
                  </a:lnTo>
                  <a:lnTo>
                    <a:pt x="7482351" y="3651691"/>
                  </a:lnTo>
                  <a:lnTo>
                    <a:pt x="7480772" y="3656936"/>
                  </a:lnTo>
                  <a:lnTo>
                    <a:pt x="7480456" y="3657985"/>
                  </a:lnTo>
                  <a:lnTo>
                    <a:pt x="7483372" y="3663174"/>
                  </a:lnTo>
                  <a:lnTo>
                    <a:pt x="7484613" y="3664887"/>
                  </a:lnTo>
                  <a:lnTo>
                    <a:pt x="7485713" y="3666935"/>
                  </a:lnTo>
                  <a:lnTo>
                    <a:pt x="7487431" y="3668457"/>
                  </a:lnTo>
                  <a:lnTo>
                    <a:pt x="7489434" y="3669312"/>
                  </a:lnTo>
                  <a:lnTo>
                    <a:pt x="7489292" y="3669645"/>
                  </a:lnTo>
                  <a:lnTo>
                    <a:pt x="7492296" y="3670927"/>
                  </a:lnTo>
                  <a:lnTo>
                    <a:pt x="7495536" y="3670730"/>
                  </a:lnTo>
                  <a:lnTo>
                    <a:pt x="7498536" y="3669247"/>
                  </a:lnTo>
                  <a:lnTo>
                    <a:pt x="7503583" y="3666666"/>
                  </a:lnTo>
                  <a:lnTo>
                    <a:pt x="7505163" y="3661422"/>
                  </a:lnTo>
                  <a:lnTo>
                    <a:pt x="7505479" y="3660372"/>
                  </a:lnTo>
                  <a:lnTo>
                    <a:pt x="7502563" y="3655184"/>
                  </a:lnTo>
                  <a:lnTo>
                    <a:pt x="7501464" y="3653136"/>
                  </a:lnTo>
                  <a:lnTo>
                    <a:pt x="7498882" y="3648088"/>
                  </a:lnTo>
                  <a:close/>
                </a:path>
                <a:path w="20085050" h="6245225">
                  <a:moveTo>
                    <a:pt x="1732656" y="1169074"/>
                  </a:moveTo>
                  <a:lnTo>
                    <a:pt x="1725793" y="1168513"/>
                  </a:lnTo>
                  <a:lnTo>
                    <a:pt x="1721463" y="1172190"/>
                  </a:lnTo>
                  <a:lnTo>
                    <a:pt x="1719749" y="1173432"/>
                  </a:lnTo>
                  <a:lnTo>
                    <a:pt x="1715419" y="1177109"/>
                  </a:lnTo>
                  <a:lnTo>
                    <a:pt x="1714525" y="1183830"/>
                  </a:lnTo>
                  <a:lnTo>
                    <a:pt x="1719252" y="1189398"/>
                  </a:lnTo>
                  <a:lnTo>
                    <a:pt x="1722114" y="1191014"/>
                  </a:lnTo>
                  <a:lnTo>
                    <a:pt x="1725786" y="1192580"/>
                  </a:lnTo>
                  <a:lnTo>
                    <a:pt x="1729837" y="1192333"/>
                  </a:lnTo>
                  <a:lnTo>
                    <a:pt x="1732930" y="1189707"/>
                  </a:lnTo>
                  <a:lnTo>
                    <a:pt x="1734643" y="1188466"/>
                  </a:lnTo>
                  <a:lnTo>
                    <a:pt x="1739307" y="1184931"/>
                  </a:lnTo>
                  <a:lnTo>
                    <a:pt x="1739867" y="1178069"/>
                  </a:lnTo>
                  <a:lnTo>
                    <a:pt x="1736191" y="1173738"/>
                  </a:lnTo>
                  <a:lnTo>
                    <a:pt x="1732656" y="1169074"/>
                  </a:lnTo>
                  <a:close/>
                </a:path>
                <a:path w="20085050" h="6245225">
                  <a:moveTo>
                    <a:pt x="12904270" y="5906500"/>
                  </a:moveTo>
                  <a:lnTo>
                    <a:pt x="12898698" y="5908463"/>
                  </a:lnTo>
                  <a:lnTo>
                    <a:pt x="12891555" y="5911335"/>
                  </a:lnTo>
                  <a:lnTo>
                    <a:pt x="12888503" y="5916741"/>
                  </a:lnTo>
                  <a:lnTo>
                    <a:pt x="12888324" y="5917059"/>
                  </a:lnTo>
                  <a:lnTo>
                    <a:pt x="12890287" y="5922631"/>
                  </a:lnTo>
                  <a:lnTo>
                    <a:pt x="12890959" y="5925681"/>
                  </a:lnTo>
                  <a:lnTo>
                    <a:pt x="12893202" y="5927821"/>
                  </a:lnTo>
                  <a:lnTo>
                    <a:pt x="12895873" y="5928961"/>
                  </a:lnTo>
                  <a:lnTo>
                    <a:pt x="12896158" y="5928292"/>
                  </a:lnTo>
                  <a:lnTo>
                    <a:pt x="12898496" y="5929289"/>
                  </a:lnTo>
                  <a:lnTo>
                    <a:pt x="12901116" y="5929619"/>
                  </a:lnTo>
                  <a:lnTo>
                    <a:pt x="12905403" y="5927896"/>
                  </a:lnTo>
                  <a:lnTo>
                    <a:pt x="12910498" y="5926124"/>
                  </a:lnTo>
                  <a:lnTo>
                    <a:pt x="12913550" y="5920718"/>
                  </a:lnTo>
                  <a:lnTo>
                    <a:pt x="12913729" y="5920400"/>
                  </a:lnTo>
                  <a:lnTo>
                    <a:pt x="12909994" y="5909731"/>
                  </a:lnTo>
                  <a:lnTo>
                    <a:pt x="12904270" y="5906500"/>
                  </a:lnTo>
                  <a:close/>
                </a:path>
                <a:path w="20085050" h="6245225">
                  <a:moveTo>
                    <a:pt x="7456628" y="3573246"/>
                  </a:moveTo>
                  <a:lnTo>
                    <a:pt x="7450191" y="3571685"/>
                  </a:lnTo>
                  <a:lnTo>
                    <a:pt x="7440097" y="3576849"/>
                  </a:lnTo>
                  <a:lnTo>
                    <a:pt x="7438518" y="3582093"/>
                  </a:lnTo>
                  <a:lnTo>
                    <a:pt x="7438202" y="3583142"/>
                  </a:lnTo>
                  <a:lnTo>
                    <a:pt x="7441117" y="3588332"/>
                  </a:lnTo>
                  <a:lnTo>
                    <a:pt x="7442217" y="3590380"/>
                  </a:lnTo>
                  <a:lnTo>
                    <a:pt x="7443650" y="3592569"/>
                  </a:lnTo>
                  <a:lnTo>
                    <a:pt x="7445369" y="3594091"/>
                  </a:lnTo>
                  <a:lnTo>
                    <a:pt x="7450043" y="3596084"/>
                  </a:lnTo>
                  <a:lnTo>
                    <a:pt x="7453282" y="3595888"/>
                  </a:lnTo>
                  <a:lnTo>
                    <a:pt x="7456282" y="3594405"/>
                  </a:lnTo>
                  <a:lnTo>
                    <a:pt x="7461329" y="3591823"/>
                  </a:lnTo>
                  <a:lnTo>
                    <a:pt x="7462909" y="3586580"/>
                  </a:lnTo>
                  <a:lnTo>
                    <a:pt x="7463225" y="3585530"/>
                  </a:lnTo>
                  <a:lnTo>
                    <a:pt x="7460309" y="3580341"/>
                  </a:lnTo>
                  <a:lnTo>
                    <a:pt x="7459210" y="3578293"/>
                  </a:lnTo>
                  <a:lnTo>
                    <a:pt x="7456628" y="3573246"/>
                  </a:lnTo>
                  <a:close/>
                </a:path>
                <a:path w="20085050" h="6245225">
                  <a:moveTo>
                    <a:pt x="1798855" y="1115635"/>
                  </a:moveTo>
                  <a:lnTo>
                    <a:pt x="1792133" y="1114741"/>
                  </a:lnTo>
                  <a:lnTo>
                    <a:pt x="1787802" y="1118418"/>
                  </a:lnTo>
                  <a:lnTo>
                    <a:pt x="1786089" y="1119660"/>
                  </a:lnTo>
                  <a:lnTo>
                    <a:pt x="1781759" y="1123337"/>
                  </a:lnTo>
                  <a:lnTo>
                    <a:pt x="1780865" y="1130058"/>
                  </a:lnTo>
                  <a:lnTo>
                    <a:pt x="1785593" y="1135625"/>
                  </a:lnTo>
                  <a:lnTo>
                    <a:pt x="1788454" y="1137240"/>
                  </a:lnTo>
                  <a:lnTo>
                    <a:pt x="1792127" y="1138807"/>
                  </a:lnTo>
                  <a:lnTo>
                    <a:pt x="1796177" y="1138562"/>
                  </a:lnTo>
                  <a:lnTo>
                    <a:pt x="1799270" y="1135935"/>
                  </a:lnTo>
                  <a:lnTo>
                    <a:pt x="1800983" y="1134694"/>
                  </a:lnTo>
                  <a:lnTo>
                    <a:pt x="1805314" y="1131016"/>
                  </a:lnTo>
                  <a:lnTo>
                    <a:pt x="1806208" y="1124296"/>
                  </a:lnTo>
                  <a:lnTo>
                    <a:pt x="1798855" y="1115635"/>
                  </a:lnTo>
                  <a:close/>
                </a:path>
                <a:path w="20085050" h="6245225">
                  <a:moveTo>
                    <a:pt x="12985046" y="5879009"/>
                  </a:moveTo>
                  <a:lnTo>
                    <a:pt x="12979474" y="5880973"/>
                  </a:lnTo>
                  <a:lnTo>
                    <a:pt x="12977569" y="5881739"/>
                  </a:lnTo>
                  <a:lnTo>
                    <a:pt x="12971997" y="5883702"/>
                  </a:lnTo>
                  <a:lnTo>
                    <a:pt x="12969261" y="5889242"/>
                  </a:lnTo>
                  <a:lnTo>
                    <a:pt x="12969100" y="5889568"/>
                  </a:lnTo>
                  <a:lnTo>
                    <a:pt x="12971063" y="5895140"/>
                  </a:lnTo>
                  <a:lnTo>
                    <a:pt x="12971878" y="5897856"/>
                  </a:lnTo>
                  <a:lnTo>
                    <a:pt x="12974121" y="5899996"/>
                  </a:lnTo>
                  <a:lnTo>
                    <a:pt x="12979463" y="5902275"/>
                  </a:lnTo>
                  <a:lnTo>
                    <a:pt x="12982084" y="5902604"/>
                  </a:lnTo>
                  <a:lnTo>
                    <a:pt x="12986371" y="5900881"/>
                  </a:lnTo>
                  <a:lnTo>
                    <a:pt x="12991943" y="5898918"/>
                  </a:lnTo>
                  <a:lnTo>
                    <a:pt x="12994679" y="5893377"/>
                  </a:lnTo>
                  <a:lnTo>
                    <a:pt x="12994840" y="5893051"/>
                  </a:lnTo>
                  <a:lnTo>
                    <a:pt x="12990913" y="5881907"/>
                  </a:lnTo>
                  <a:lnTo>
                    <a:pt x="12985046" y="5879009"/>
                  </a:lnTo>
                  <a:close/>
                </a:path>
                <a:path w="20085050" h="6245225">
                  <a:moveTo>
                    <a:pt x="7415660" y="3498163"/>
                  </a:moveTo>
                  <a:lnTo>
                    <a:pt x="7409224" y="3496602"/>
                  </a:lnTo>
                  <a:lnTo>
                    <a:pt x="7399130" y="3501766"/>
                  </a:lnTo>
                  <a:lnTo>
                    <a:pt x="7397568" y="3508202"/>
                  </a:lnTo>
                  <a:lnTo>
                    <a:pt x="7400150" y="3513249"/>
                  </a:lnTo>
                  <a:lnTo>
                    <a:pt x="7402349" y="3517344"/>
                  </a:lnTo>
                  <a:lnTo>
                    <a:pt x="7404401" y="3519008"/>
                  </a:lnTo>
                  <a:lnTo>
                    <a:pt x="7409075" y="3521002"/>
                  </a:lnTo>
                  <a:lnTo>
                    <a:pt x="7412315" y="3520806"/>
                  </a:lnTo>
                  <a:lnTo>
                    <a:pt x="7415315" y="3519323"/>
                  </a:lnTo>
                  <a:lnTo>
                    <a:pt x="7420362" y="3516742"/>
                  </a:lnTo>
                  <a:lnTo>
                    <a:pt x="7421923" y="3510305"/>
                  </a:lnTo>
                  <a:lnTo>
                    <a:pt x="7419341" y="3505259"/>
                  </a:lnTo>
                  <a:lnTo>
                    <a:pt x="7418242" y="3503211"/>
                  </a:lnTo>
                  <a:lnTo>
                    <a:pt x="7415660" y="3498163"/>
                  </a:lnTo>
                  <a:close/>
                </a:path>
                <a:path w="20085050" h="6245225">
                  <a:moveTo>
                    <a:pt x="13065440" y="5850566"/>
                  </a:moveTo>
                  <a:lnTo>
                    <a:pt x="13059868" y="5852529"/>
                  </a:lnTo>
                  <a:lnTo>
                    <a:pt x="13057963" y="5853295"/>
                  </a:lnTo>
                  <a:lnTo>
                    <a:pt x="13052391" y="5855258"/>
                  </a:lnTo>
                  <a:lnTo>
                    <a:pt x="13049655" y="5860799"/>
                  </a:lnTo>
                  <a:lnTo>
                    <a:pt x="13049494" y="5861125"/>
                  </a:lnTo>
                  <a:lnTo>
                    <a:pt x="13051458" y="5866698"/>
                  </a:lnTo>
                  <a:lnTo>
                    <a:pt x="13052606" y="5869555"/>
                  </a:lnTo>
                  <a:lnTo>
                    <a:pt x="13054516" y="5871553"/>
                  </a:lnTo>
                  <a:lnTo>
                    <a:pt x="13057186" y="5872692"/>
                  </a:lnTo>
                  <a:lnTo>
                    <a:pt x="13057043" y="5873026"/>
                  </a:lnTo>
                  <a:lnTo>
                    <a:pt x="13059381" y="5874023"/>
                  </a:lnTo>
                  <a:lnTo>
                    <a:pt x="13062145" y="5874018"/>
                  </a:lnTo>
                  <a:lnTo>
                    <a:pt x="13064859" y="5873204"/>
                  </a:lnTo>
                  <a:lnTo>
                    <a:pt x="13066763" y="5872437"/>
                  </a:lnTo>
                  <a:lnTo>
                    <a:pt x="13072337" y="5870474"/>
                  </a:lnTo>
                  <a:lnTo>
                    <a:pt x="13075073" y="5864934"/>
                  </a:lnTo>
                  <a:lnTo>
                    <a:pt x="13075234" y="5864608"/>
                  </a:lnTo>
                  <a:lnTo>
                    <a:pt x="13071307" y="5853464"/>
                  </a:lnTo>
                  <a:lnTo>
                    <a:pt x="13065440" y="5850566"/>
                  </a:lnTo>
                  <a:close/>
                </a:path>
                <a:path w="20085050" h="6245225">
                  <a:moveTo>
                    <a:pt x="7375694" y="3423509"/>
                  </a:moveTo>
                  <a:lnTo>
                    <a:pt x="7369400" y="3421613"/>
                  </a:lnTo>
                  <a:lnTo>
                    <a:pt x="7359306" y="3426776"/>
                  </a:lnTo>
                  <a:lnTo>
                    <a:pt x="7357622" y="3432371"/>
                  </a:lnTo>
                  <a:lnTo>
                    <a:pt x="7357411" y="3433070"/>
                  </a:lnTo>
                  <a:lnTo>
                    <a:pt x="7359993" y="3438117"/>
                  </a:lnTo>
                  <a:lnTo>
                    <a:pt x="7360758" y="3440022"/>
                  </a:lnTo>
                  <a:lnTo>
                    <a:pt x="7361857" y="3442069"/>
                  </a:lnTo>
                  <a:lnTo>
                    <a:pt x="7363910" y="3443734"/>
                  </a:lnTo>
                  <a:lnTo>
                    <a:pt x="7365913" y="3444589"/>
                  </a:lnTo>
                  <a:lnTo>
                    <a:pt x="7366104" y="3445065"/>
                  </a:lnTo>
                  <a:lnTo>
                    <a:pt x="7368774" y="3446204"/>
                  </a:lnTo>
                  <a:lnTo>
                    <a:pt x="7372015" y="3446007"/>
                  </a:lnTo>
                  <a:lnTo>
                    <a:pt x="7375014" y="3444525"/>
                  </a:lnTo>
                  <a:lnTo>
                    <a:pt x="7380062" y="3441943"/>
                  </a:lnTo>
                  <a:lnTo>
                    <a:pt x="7381747" y="3436349"/>
                  </a:lnTo>
                  <a:lnTo>
                    <a:pt x="7381958" y="3435650"/>
                  </a:lnTo>
                  <a:lnTo>
                    <a:pt x="7379376" y="3430603"/>
                  </a:lnTo>
                  <a:lnTo>
                    <a:pt x="7378276" y="3428556"/>
                  </a:lnTo>
                  <a:lnTo>
                    <a:pt x="7375694" y="3423509"/>
                  </a:lnTo>
                  <a:close/>
                </a:path>
                <a:path w="20085050" h="6245225">
                  <a:moveTo>
                    <a:pt x="1865862" y="1062148"/>
                  </a:moveTo>
                  <a:lnTo>
                    <a:pt x="1859475" y="1061396"/>
                  </a:lnTo>
                  <a:lnTo>
                    <a:pt x="1854811" y="1064931"/>
                  </a:lnTo>
                  <a:lnTo>
                    <a:pt x="1853097" y="1066173"/>
                  </a:lnTo>
                  <a:lnTo>
                    <a:pt x="1848433" y="1069707"/>
                  </a:lnTo>
                  <a:lnTo>
                    <a:pt x="1847681" y="1076095"/>
                  </a:lnTo>
                  <a:lnTo>
                    <a:pt x="1851216" y="1080759"/>
                  </a:lnTo>
                  <a:lnTo>
                    <a:pt x="1852457" y="1082472"/>
                  </a:lnTo>
                  <a:lnTo>
                    <a:pt x="1855320" y="1084087"/>
                  </a:lnTo>
                  <a:lnTo>
                    <a:pt x="1855796" y="1083896"/>
                  </a:lnTo>
                  <a:lnTo>
                    <a:pt x="1859134" y="1085320"/>
                  </a:lnTo>
                  <a:lnTo>
                    <a:pt x="1863184" y="1085075"/>
                  </a:lnTo>
                  <a:lnTo>
                    <a:pt x="1866278" y="1082448"/>
                  </a:lnTo>
                  <a:lnTo>
                    <a:pt x="1867991" y="1081206"/>
                  </a:lnTo>
                  <a:lnTo>
                    <a:pt x="1872321" y="1077530"/>
                  </a:lnTo>
                  <a:lnTo>
                    <a:pt x="1873216" y="1070809"/>
                  </a:lnTo>
                  <a:lnTo>
                    <a:pt x="1865862" y="1062148"/>
                  </a:lnTo>
                  <a:close/>
                </a:path>
                <a:path w="20085050" h="6245225">
                  <a:moveTo>
                    <a:pt x="7335679" y="3348042"/>
                  </a:moveTo>
                  <a:lnTo>
                    <a:pt x="7329384" y="3346147"/>
                  </a:lnTo>
                  <a:lnTo>
                    <a:pt x="7319290" y="3351311"/>
                  </a:lnTo>
                  <a:lnTo>
                    <a:pt x="7317605" y="3356905"/>
                  </a:lnTo>
                  <a:lnTo>
                    <a:pt x="7317395" y="3357605"/>
                  </a:lnTo>
                  <a:lnTo>
                    <a:pt x="7319977" y="3362652"/>
                  </a:lnTo>
                  <a:lnTo>
                    <a:pt x="7320743" y="3364557"/>
                  </a:lnTo>
                  <a:lnTo>
                    <a:pt x="7321842" y="3366604"/>
                  </a:lnTo>
                  <a:lnTo>
                    <a:pt x="7323894" y="3368269"/>
                  </a:lnTo>
                  <a:lnTo>
                    <a:pt x="7325897" y="3369123"/>
                  </a:lnTo>
                  <a:lnTo>
                    <a:pt x="7325755" y="3369456"/>
                  </a:lnTo>
                  <a:lnTo>
                    <a:pt x="7328426" y="3370596"/>
                  </a:lnTo>
                  <a:lnTo>
                    <a:pt x="7331666" y="3370400"/>
                  </a:lnTo>
                  <a:lnTo>
                    <a:pt x="7334666" y="3368917"/>
                  </a:lnTo>
                  <a:lnTo>
                    <a:pt x="7339713" y="3366336"/>
                  </a:lnTo>
                  <a:lnTo>
                    <a:pt x="7341397" y="3360741"/>
                  </a:lnTo>
                  <a:lnTo>
                    <a:pt x="7341608" y="3360042"/>
                  </a:lnTo>
                  <a:lnTo>
                    <a:pt x="7339026" y="3354995"/>
                  </a:lnTo>
                  <a:lnTo>
                    <a:pt x="7338261" y="3353090"/>
                  </a:lnTo>
                  <a:lnTo>
                    <a:pt x="7335679" y="3348042"/>
                  </a:lnTo>
                  <a:close/>
                </a:path>
                <a:path w="20085050" h="6245225">
                  <a:moveTo>
                    <a:pt x="13144975" y="5821362"/>
                  </a:moveTo>
                  <a:lnTo>
                    <a:pt x="13139403" y="5823325"/>
                  </a:lnTo>
                  <a:lnTo>
                    <a:pt x="13132259" y="5826197"/>
                  </a:lnTo>
                  <a:lnTo>
                    <a:pt x="13129684" y="5831411"/>
                  </a:lnTo>
                  <a:lnTo>
                    <a:pt x="13129362" y="5832062"/>
                  </a:lnTo>
                  <a:lnTo>
                    <a:pt x="13131325" y="5837635"/>
                  </a:lnTo>
                  <a:lnTo>
                    <a:pt x="13132475" y="5840493"/>
                  </a:lnTo>
                  <a:lnTo>
                    <a:pt x="13134383" y="5842491"/>
                  </a:lnTo>
                  <a:lnTo>
                    <a:pt x="13139390" y="5844627"/>
                  </a:lnTo>
                  <a:lnTo>
                    <a:pt x="13142155" y="5844622"/>
                  </a:lnTo>
                  <a:lnTo>
                    <a:pt x="13144870" y="5843808"/>
                  </a:lnTo>
                  <a:lnTo>
                    <a:pt x="13152013" y="5840936"/>
                  </a:lnTo>
                  <a:lnTo>
                    <a:pt x="13154588" y="5835722"/>
                  </a:lnTo>
                  <a:lnTo>
                    <a:pt x="13154910" y="5835070"/>
                  </a:lnTo>
                  <a:lnTo>
                    <a:pt x="13152946" y="5829497"/>
                  </a:lnTo>
                  <a:lnTo>
                    <a:pt x="13150841" y="5824259"/>
                  </a:lnTo>
                  <a:lnTo>
                    <a:pt x="13144975" y="5821362"/>
                  </a:lnTo>
                  <a:close/>
                </a:path>
                <a:path w="20085050" h="6245225">
                  <a:moveTo>
                    <a:pt x="1932919" y="1009471"/>
                  </a:moveTo>
                  <a:lnTo>
                    <a:pt x="1926531" y="1008719"/>
                  </a:lnTo>
                  <a:lnTo>
                    <a:pt x="1921867" y="1012254"/>
                  </a:lnTo>
                  <a:lnTo>
                    <a:pt x="1920154" y="1013495"/>
                  </a:lnTo>
                  <a:lnTo>
                    <a:pt x="1915490" y="1017030"/>
                  </a:lnTo>
                  <a:lnTo>
                    <a:pt x="1914738" y="1023417"/>
                  </a:lnTo>
                  <a:lnTo>
                    <a:pt x="1918272" y="1028081"/>
                  </a:lnTo>
                  <a:lnTo>
                    <a:pt x="1919180" y="1029652"/>
                  </a:lnTo>
                  <a:lnTo>
                    <a:pt x="1922376" y="1031410"/>
                  </a:lnTo>
                  <a:lnTo>
                    <a:pt x="1925714" y="1032834"/>
                  </a:lnTo>
                  <a:lnTo>
                    <a:pt x="1929907" y="1032255"/>
                  </a:lnTo>
                  <a:lnTo>
                    <a:pt x="1932858" y="1029962"/>
                  </a:lnTo>
                  <a:lnTo>
                    <a:pt x="1934571" y="1028721"/>
                  </a:lnTo>
                  <a:lnTo>
                    <a:pt x="1939235" y="1025187"/>
                  </a:lnTo>
                  <a:lnTo>
                    <a:pt x="1939987" y="1018800"/>
                  </a:lnTo>
                  <a:lnTo>
                    <a:pt x="1932919" y="1009471"/>
                  </a:lnTo>
                  <a:close/>
                </a:path>
                <a:path w="20085050" h="6245225">
                  <a:moveTo>
                    <a:pt x="7296759" y="3271861"/>
                  </a:moveTo>
                  <a:lnTo>
                    <a:pt x="7290464" y="3269965"/>
                  </a:lnTo>
                  <a:lnTo>
                    <a:pt x="7280370" y="3275128"/>
                  </a:lnTo>
                  <a:lnTo>
                    <a:pt x="7278685" y="3280724"/>
                  </a:lnTo>
                  <a:lnTo>
                    <a:pt x="7278475" y="3281423"/>
                  </a:lnTo>
                  <a:lnTo>
                    <a:pt x="7281057" y="3286470"/>
                  </a:lnTo>
                  <a:lnTo>
                    <a:pt x="7282780" y="3290756"/>
                  </a:lnTo>
                  <a:lnTo>
                    <a:pt x="7284831" y="3292420"/>
                  </a:lnTo>
                  <a:lnTo>
                    <a:pt x="7286835" y="3293275"/>
                  </a:lnTo>
                  <a:lnTo>
                    <a:pt x="7286977" y="3292940"/>
                  </a:lnTo>
                  <a:lnTo>
                    <a:pt x="7289648" y="3294079"/>
                  </a:lnTo>
                  <a:lnTo>
                    <a:pt x="7302688" y="3283860"/>
                  </a:lnTo>
                  <a:lnTo>
                    <a:pt x="7300106" y="3278812"/>
                  </a:lnTo>
                  <a:lnTo>
                    <a:pt x="7299340" y="3276908"/>
                  </a:lnTo>
                  <a:lnTo>
                    <a:pt x="7296759" y="3271861"/>
                  </a:lnTo>
                  <a:close/>
                </a:path>
                <a:path w="20085050" h="6245225">
                  <a:moveTo>
                    <a:pt x="13230469" y="5793910"/>
                  </a:moveTo>
                  <a:lnTo>
                    <a:pt x="13224126" y="5791205"/>
                  </a:lnTo>
                  <a:lnTo>
                    <a:pt x="13211745" y="5796182"/>
                  </a:lnTo>
                  <a:lnTo>
                    <a:pt x="13209039" y="5802525"/>
                  </a:lnTo>
                  <a:lnTo>
                    <a:pt x="13212293" y="5810621"/>
                  </a:lnTo>
                  <a:lnTo>
                    <a:pt x="13214203" y="5812619"/>
                  </a:lnTo>
                  <a:lnTo>
                    <a:pt x="13216873" y="5813758"/>
                  </a:lnTo>
                  <a:lnTo>
                    <a:pt x="13217016" y="5813424"/>
                  </a:lnTo>
                  <a:lnTo>
                    <a:pt x="13219353" y="5814421"/>
                  </a:lnTo>
                  <a:lnTo>
                    <a:pt x="13222116" y="5814416"/>
                  </a:lnTo>
                  <a:lnTo>
                    <a:pt x="13224832" y="5813601"/>
                  </a:lnTo>
                  <a:lnTo>
                    <a:pt x="13231975" y="5810730"/>
                  </a:lnTo>
                  <a:lnTo>
                    <a:pt x="13234681" y="5804387"/>
                  </a:lnTo>
                  <a:lnTo>
                    <a:pt x="13230469" y="5793910"/>
                  </a:lnTo>
                  <a:close/>
                </a:path>
                <a:path w="20085050" h="6245225">
                  <a:moveTo>
                    <a:pt x="2000692" y="957888"/>
                  </a:moveTo>
                  <a:lnTo>
                    <a:pt x="1994447" y="956803"/>
                  </a:lnTo>
                  <a:lnTo>
                    <a:pt x="1989783" y="960337"/>
                  </a:lnTo>
                  <a:lnTo>
                    <a:pt x="1988070" y="961579"/>
                  </a:lnTo>
                  <a:lnTo>
                    <a:pt x="1983405" y="965114"/>
                  </a:lnTo>
                  <a:lnTo>
                    <a:pt x="1982654" y="971501"/>
                  </a:lnTo>
                  <a:lnTo>
                    <a:pt x="1986188" y="976165"/>
                  </a:lnTo>
                  <a:lnTo>
                    <a:pt x="1987096" y="977737"/>
                  </a:lnTo>
                  <a:lnTo>
                    <a:pt x="1990292" y="979494"/>
                  </a:lnTo>
                  <a:lnTo>
                    <a:pt x="1990434" y="979161"/>
                  </a:lnTo>
                  <a:lnTo>
                    <a:pt x="1993773" y="980585"/>
                  </a:lnTo>
                  <a:lnTo>
                    <a:pt x="1997823" y="980339"/>
                  </a:lnTo>
                  <a:lnTo>
                    <a:pt x="2000774" y="978047"/>
                  </a:lnTo>
                  <a:lnTo>
                    <a:pt x="2002487" y="976805"/>
                  </a:lnTo>
                  <a:lnTo>
                    <a:pt x="2006818" y="973128"/>
                  </a:lnTo>
                  <a:lnTo>
                    <a:pt x="2007903" y="966883"/>
                  </a:lnTo>
                  <a:lnTo>
                    <a:pt x="2004369" y="962219"/>
                  </a:lnTo>
                  <a:lnTo>
                    <a:pt x="2000692" y="957888"/>
                  </a:lnTo>
                  <a:close/>
                </a:path>
                <a:path w="20085050" h="6245225">
                  <a:moveTo>
                    <a:pt x="7258171" y="3195821"/>
                  </a:moveTo>
                  <a:lnTo>
                    <a:pt x="7251878" y="3193926"/>
                  </a:lnTo>
                  <a:lnTo>
                    <a:pt x="7246831" y="3196507"/>
                  </a:lnTo>
                  <a:lnTo>
                    <a:pt x="7241450" y="3198947"/>
                  </a:lnTo>
                  <a:lnTo>
                    <a:pt x="7239660" y="3204891"/>
                  </a:lnTo>
                  <a:lnTo>
                    <a:pt x="7239555" y="3205240"/>
                  </a:lnTo>
                  <a:lnTo>
                    <a:pt x="7242136" y="3210288"/>
                  </a:lnTo>
                  <a:lnTo>
                    <a:pt x="7243860" y="3214574"/>
                  </a:lnTo>
                  <a:lnTo>
                    <a:pt x="7245578" y="3216095"/>
                  </a:lnTo>
                  <a:lnTo>
                    <a:pt x="7250585" y="3218231"/>
                  </a:lnTo>
                  <a:lnTo>
                    <a:pt x="7253683" y="3218369"/>
                  </a:lnTo>
                  <a:lnTo>
                    <a:pt x="7256682" y="3216887"/>
                  </a:lnTo>
                  <a:lnTo>
                    <a:pt x="7262063" y="3214447"/>
                  </a:lnTo>
                  <a:lnTo>
                    <a:pt x="7263854" y="3208503"/>
                  </a:lnTo>
                  <a:lnTo>
                    <a:pt x="7263959" y="3208153"/>
                  </a:lnTo>
                  <a:lnTo>
                    <a:pt x="7261377" y="3203107"/>
                  </a:lnTo>
                  <a:lnTo>
                    <a:pt x="7260611" y="3201202"/>
                  </a:lnTo>
                  <a:lnTo>
                    <a:pt x="7258171" y="3195821"/>
                  </a:lnTo>
                  <a:close/>
                </a:path>
                <a:path w="20085050" h="6245225">
                  <a:moveTo>
                    <a:pt x="13310240" y="5763229"/>
                  </a:moveTo>
                  <a:lnTo>
                    <a:pt x="13304231" y="5760665"/>
                  </a:lnTo>
                  <a:lnTo>
                    <a:pt x="13297087" y="5763536"/>
                  </a:lnTo>
                  <a:lnTo>
                    <a:pt x="13291706" y="5765976"/>
                  </a:lnTo>
                  <a:lnTo>
                    <a:pt x="13289143" y="5771985"/>
                  </a:lnTo>
                  <a:lnTo>
                    <a:pt x="13291248" y="5777224"/>
                  </a:lnTo>
                  <a:lnTo>
                    <a:pt x="13292063" y="5779939"/>
                  </a:lnTo>
                  <a:lnTo>
                    <a:pt x="13294307" y="5782079"/>
                  </a:lnTo>
                  <a:lnTo>
                    <a:pt x="13296645" y="5783076"/>
                  </a:lnTo>
                  <a:lnTo>
                    <a:pt x="13297120" y="5782884"/>
                  </a:lnTo>
                  <a:lnTo>
                    <a:pt x="13299456" y="5783881"/>
                  </a:lnTo>
                  <a:lnTo>
                    <a:pt x="13314784" y="5773848"/>
                  </a:lnTo>
                  <a:lnTo>
                    <a:pt x="13312679" y="5768610"/>
                  </a:lnTo>
                  <a:lnTo>
                    <a:pt x="13310240" y="5763229"/>
                  </a:lnTo>
                  <a:close/>
                </a:path>
                <a:path w="20085050" h="6245225">
                  <a:moveTo>
                    <a:pt x="7219728" y="3119448"/>
                  </a:moveTo>
                  <a:lnTo>
                    <a:pt x="7213576" y="3117218"/>
                  </a:lnTo>
                  <a:lnTo>
                    <a:pt x="7203483" y="3122382"/>
                  </a:lnTo>
                  <a:lnTo>
                    <a:pt x="7201377" y="3128191"/>
                  </a:lnTo>
                  <a:lnTo>
                    <a:pt x="7201253" y="3128533"/>
                  </a:lnTo>
                  <a:lnTo>
                    <a:pt x="7203835" y="3133580"/>
                  </a:lnTo>
                  <a:lnTo>
                    <a:pt x="7204600" y="3135485"/>
                  </a:lnTo>
                  <a:lnTo>
                    <a:pt x="7205891" y="3138008"/>
                  </a:lnTo>
                  <a:lnTo>
                    <a:pt x="7207609" y="3139530"/>
                  </a:lnTo>
                  <a:lnTo>
                    <a:pt x="7212284" y="3141524"/>
                  </a:lnTo>
                  <a:lnTo>
                    <a:pt x="7215382" y="3141662"/>
                  </a:lnTo>
                  <a:lnTo>
                    <a:pt x="7218381" y="3140180"/>
                  </a:lnTo>
                  <a:lnTo>
                    <a:pt x="7223428" y="3137598"/>
                  </a:lnTo>
                  <a:lnTo>
                    <a:pt x="7225534" y="3131788"/>
                  </a:lnTo>
                  <a:lnTo>
                    <a:pt x="7225658" y="3131446"/>
                  </a:lnTo>
                  <a:lnTo>
                    <a:pt x="7223076" y="3126399"/>
                  </a:lnTo>
                  <a:lnTo>
                    <a:pt x="7222310" y="3124494"/>
                  </a:lnTo>
                  <a:lnTo>
                    <a:pt x="7219728" y="3119448"/>
                  </a:lnTo>
                  <a:close/>
                </a:path>
                <a:path w="20085050" h="6245225">
                  <a:moveTo>
                    <a:pt x="2069801" y="906876"/>
                  </a:moveTo>
                  <a:lnTo>
                    <a:pt x="2063222" y="905648"/>
                  </a:lnTo>
                  <a:lnTo>
                    <a:pt x="2058558" y="909182"/>
                  </a:lnTo>
                  <a:lnTo>
                    <a:pt x="2056845" y="910424"/>
                  </a:lnTo>
                  <a:lnTo>
                    <a:pt x="2052323" y="913625"/>
                  </a:lnTo>
                  <a:lnTo>
                    <a:pt x="2051095" y="920203"/>
                  </a:lnTo>
                  <a:lnTo>
                    <a:pt x="2054629" y="924868"/>
                  </a:lnTo>
                  <a:lnTo>
                    <a:pt x="2055872" y="926581"/>
                  </a:lnTo>
                  <a:lnTo>
                    <a:pt x="2059067" y="928339"/>
                  </a:lnTo>
                  <a:lnTo>
                    <a:pt x="2062072" y="929621"/>
                  </a:lnTo>
                  <a:lnTo>
                    <a:pt x="2066122" y="929376"/>
                  </a:lnTo>
                  <a:lnTo>
                    <a:pt x="2069073" y="927083"/>
                  </a:lnTo>
                  <a:lnTo>
                    <a:pt x="2070786" y="925840"/>
                  </a:lnTo>
                  <a:lnTo>
                    <a:pt x="2075308" y="922640"/>
                  </a:lnTo>
                  <a:lnTo>
                    <a:pt x="2076536" y="916061"/>
                  </a:lnTo>
                  <a:lnTo>
                    <a:pt x="2073001" y="911398"/>
                  </a:lnTo>
                  <a:lnTo>
                    <a:pt x="2069801" y="906876"/>
                  </a:lnTo>
                  <a:close/>
                </a:path>
                <a:path w="20085050" h="6245225">
                  <a:moveTo>
                    <a:pt x="13389342" y="5732262"/>
                  </a:moveTo>
                  <a:lnTo>
                    <a:pt x="13383333" y="5729699"/>
                  </a:lnTo>
                  <a:lnTo>
                    <a:pt x="13376190" y="5732569"/>
                  </a:lnTo>
                  <a:lnTo>
                    <a:pt x="13370810" y="5735010"/>
                  </a:lnTo>
                  <a:lnTo>
                    <a:pt x="13368246" y="5741019"/>
                  </a:lnTo>
                  <a:lnTo>
                    <a:pt x="13371309" y="5748638"/>
                  </a:lnTo>
                  <a:lnTo>
                    <a:pt x="13373552" y="5750779"/>
                  </a:lnTo>
                  <a:lnTo>
                    <a:pt x="13378559" y="5752915"/>
                  </a:lnTo>
                  <a:lnTo>
                    <a:pt x="13381181" y="5753244"/>
                  </a:lnTo>
                  <a:lnTo>
                    <a:pt x="13385943" y="5751330"/>
                  </a:lnTo>
                  <a:lnTo>
                    <a:pt x="13391323" y="5748890"/>
                  </a:lnTo>
                  <a:lnTo>
                    <a:pt x="13393887" y="5742880"/>
                  </a:lnTo>
                  <a:lnTo>
                    <a:pt x="13391781" y="5737642"/>
                  </a:lnTo>
                  <a:lnTo>
                    <a:pt x="13389342" y="5732262"/>
                  </a:lnTo>
                  <a:close/>
                </a:path>
                <a:path w="20085050" h="6245225">
                  <a:moveTo>
                    <a:pt x="7182570" y="3042834"/>
                  </a:moveTo>
                  <a:lnTo>
                    <a:pt x="7176085" y="3040462"/>
                  </a:lnTo>
                  <a:lnTo>
                    <a:pt x="7171038" y="3043043"/>
                  </a:lnTo>
                  <a:lnTo>
                    <a:pt x="7166133" y="3045291"/>
                  </a:lnTo>
                  <a:lnTo>
                    <a:pt x="7163762" y="3051776"/>
                  </a:lnTo>
                  <a:lnTo>
                    <a:pt x="7166344" y="3056824"/>
                  </a:lnTo>
                  <a:lnTo>
                    <a:pt x="7167109" y="3058728"/>
                  </a:lnTo>
                  <a:lnTo>
                    <a:pt x="7168399" y="3061252"/>
                  </a:lnTo>
                  <a:lnTo>
                    <a:pt x="7170118" y="3062774"/>
                  </a:lnTo>
                  <a:lnTo>
                    <a:pt x="7174792" y="3064768"/>
                  </a:lnTo>
                  <a:lnTo>
                    <a:pt x="7177890" y="3064905"/>
                  </a:lnTo>
                  <a:lnTo>
                    <a:pt x="7180890" y="3063423"/>
                  </a:lnTo>
                  <a:lnTo>
                    <a:pt x="7185795" y="3061175"/>
                  </a:lnTo>
                  <a:lnTo>
                    <a:pt x="7188165" y="3054689"/>
                  </a:lnTo>
                  <a:lnTo>
                    <a:pt x="7185583" y="3049643"/>
                  </a:lnTo>
                  <a:lnTo>
                    <a:pt x="7184818" y="3047738"/>
                  </a:lnTo>
                  <a:lnTo>
                    <a:pt x="7182570" y="3042834"/>
                  </a:lnTo>
                  <a:close/>
                </a:path>
                <a:path w="20085050" h="6245225">
                  <a:moveTo>
                    <a:pt x="13468396" y="5700484"/>
                  </a:moveTo>
                  <a:lnTo>
                    <a:pt x="13462387" y="5697921"/>
                  </a:lnTo>
                  <a:lnTo>
                    <a:pt x="13455243" y="5700792"/>
                  </a:lnTo>
                  <a:lnTo>
                    <a:pt x="13449863" y="5703233"/>
                  </a:lnTo>
                  <a:lnTo>
                    <a:pt x="13447300" y="5709241"/>
                  </a:lnTo>
                  <a:lnTo>
                    <a:pt x="13450362" y="5716861"/>
                  </a:lnTo>
                  <a:lnTo>
                    <a:pt x="13452605" y="5719002"/>
                  </a:lnTo>
                  <a:lnTo>
                    <a:pt x="13454942" y="5719999"/>
                  </a:lnTo>
                  <a:lnTo>
                    <a:pt x="13455134" y="5720475"/>
                  </a:lnTo>
                  <a:lnTo>
                    <a:pt x="13457471" y="5721472"/>
                  </a:lnTo>
                  <a:lnTo>
                    <a:pt x="13460234" y="5721467"/>
                  </a:lnTo>
                  <a:lnTo>
                    <a:pt x="13464996" y="5719552"/>
                  </a:lnTo>
                  <a:lnTo>
                    <a:pt x="13470378" y="5717113"/>
                  </a:lnTo>
                  <a:lnTo>
                    <a:pt x="13472941" y="5711104"/>
                  </a:lnTo>
                  <a:lnTo>
                    <a:pt x="13470835" y="5705865"/>
                  </a:lnTo>
                  <a:lnTo>
                    <a:pt x="13468396" y="5700484"/>
                  </a:lnTo>
                  <a:close/>
                </a:path>
                <a:path w="20085050" h="6245225">
                  <a:moveTo>
                    <a:pt x="2138624" y="856531"/>
                  </a:moveTo>
                  <a:lnTo>
                    <a:pt x="2132046" y="855303"/>
                  </a:lnTo>
                  <a:lnTo>
                    <a:pt x="2127382" y="858837"/>
                  </a:lnTo>
                  <a:lnTo>
                    <a:pt x="2125668" y="860080"/>
                  </a:lnTo>
                  <a:lnTo>
                    <a:pt x="2121146" y="863280"/>
                  </a:lnTo>
                  <a:lnTo>
                    <a:pt x="2119919" y="869858"/>
                  </a:lnTo>
                  <a:lnTo>
                    <a:pt x="2123453" y="874522"/>
                  </a:lnTo>
                  <a:lnTo>
                    <a:pt x="2124695" y="876236"/>
                  </a:lnTo>
                  <a:lnTo>
                    <a:pt x="2126222" y="877281"/>
                  </a:lnTo>
                  <a:lnTo>
                    <a:pt x="2130896" y="879275"/>
                  </a:lnTo>
                  <a:lnTo>
                    <a:pt x="2134945" y="879031"/>
                  </a:lnTo>
                  <a:lnTo>
                    <a:pt x="2137896" y="876738"/>
                  </a:lnTo>
                  <a:lnTo>
                    <a:pt x="2139610" y="875495"/>
                  </a:lnTo>
                  <a:lnTo>
                    <a:pt x="2144132" y="872295"/>
                  </a:lnTo>
                  <a:lnTo>
                    <a:pt x="2145359" y="865717"/>
                  </a:lnTo>
                  <a:lnTo>
                    <a:pt x="2141825" y="861052"/>
                  </a:lnTo>
                  <a:lnTo>
                    <a:pt x="2138624" y="856531"/>
                  </a:lnTo>
                  <a:close/>
                </a:path>
                <a:path w="20085050" h="6245225">
                  <a:moveTo>
                    <a:pt x="7146030" y="2965694"/>
                  </a:moveTo>
                  <a:lnTo>
                    <a:pt x="7139879" y="2963465"/>
                  </a:lnTo>
                  <a:lnTo>
                    <a:pt x="7134499" y="2965904"/>
                  </a:lnTo>
                  <a:lnTo>
                    <a:pt x="7129260" y="2968009"/>
                  </a:lnTo>
                  <a:lnTo>
                    <a:pt x="7127031" y="2974160"/>
                  </a:lnTo>
                  <a:lnTo>
                    <a:pt x="7129470" y="2979542"/>
                  </a:lnTo>
                  <a:lnTo>
                    <a:pt x="7131193" y="2983828"/>
                  </a:lnTo>
                  <a:lnTo>
                    <a:pt x="7133245" y="2985492"/>
                  </a:lnTo>
                  <a:lnTo>
                    <a:pt x="7135582" y="2986489"/>
                  </a:lnTo>
                  <a:lnTo>
                    <a:pt x="7135439" y="2986823"/>
                  </a:lnTo>
                  <a:lnTo>
                    <a:pt x="7137776" y="2987820"/>
                  </a:lnTo>
                  <a:lnTo>
                    <a:pt x="7141016" y="2987623"/>
                  </a:lnTo>
                  <a:lnTo>
                    <a:pt x="7149112" y="2984369"/>
                  </a:lnTo>
                  <a:lnTo>
                    <a:pt x="7151484" y="2977885"/>
                  </a:lnTo>
                  <a:lnTo>
                    <a:pt x="7148902" y="2972837"/>
                  </a:lnTo>
                  <a:lnTo>
                    <a:pt x="7146030" y="2965694"/>
                  </a:lnTo>
                  <a:close/>
                </a:path>
                <a:path w="20085050" h="6245225">
                  <a:moveTo>
                    <a:pt x="13547209" y="5667421"/>
                  </a:moveTo>
                  <a:lnTo>
                    <a:pt x="13541058" y="5665192"/>
                  </a:lnTo>
                  <a:lnTo>
                    <a:pt x="13528199" y="5670361"/>
                  </a:lnTo>
                  <a:lnTo>
                    <a:pt x="13526589" y="5674802"/>
                  </a:lnTo>
                  <a:lnTo>
                    <a:pt x="13525970" y="5676511"/>
                  </a:lnTo>
                  <a:lnTo>
                    <a:pt x="13528075" y="5681750"/>
                  </a:lnTo>
                  <a:lnTo>
                    <a:pt x="13529366" y="5684274"/>
                  </a:lnTo>
                  <a:lnTo>
                    <a:pt x="13531276" y="5686273"/>
                  </a:lnTo>
                  <a:lnTo>
                    <a:pt x="13533614" y="5687270"/>
                  </a:lnTo>
                  <a:lnTo>
                    <a:pt x="13533472" y="5687603"/>
                  </a:lnTo>
                  <a:lnTo>
                    <a:pt x="13536142" y="5688742"/>
                  </a:lnTo>
                  <a:lnTo>
                    <a:pt x="13538906" y="5688738"/>
                  </a:lnTo>
                  <a:lnTo>
                    <a:pt x="13549382" y="5684525"/>
                  </a:lnTo>
                  <a:lnTo>
                    <a:pt x="13550993" y="5680084"/>
                  </a:lnTo>
                  <a:lnTo>
                    <a:pt x="13551612" y="5678375"/>
                  </a:lnTo>
                  <a:lnTo>
                    <a:pt x="13547209" y="5667421"/>
                  </a:lnTo>
                  <a:close/>
                </a:path>
                <a:path w="20085050" h="6245225">
                  <a:moveTo>
                    <a:pt x="2209117" y="806898"/>
                  </a:moveTo>
                  <a:lnTo>
                    <a:pt x="2202397" y="806003"/>
                  </a:lnTo>
                  <a:lnTo>
                    <a:pt x="2197875" y="809204"/>
                  </a:lnTo>
                  <a:lnTo>
                    <a:pt x="2196161" y="810447"/>
                  </a:lnTo>
                  <a:lnTo>
                    <a:pt x="2191306" y="813505"/>
                  </a:lnTo>
                  <a:lnTo>
                    <a:pt x="2198050" y="828218"/>
                  </a:lnTo>
                  <a:lnTo>
                    <a:pt x="2197765" y="828886"/>
                  </a:lnTo>
                  <a:lnTo>
                    <a:pt x="2200770" y="830168"/>
                  </a:lnTo>
                  <a:lnTo>
                    <a:pt x="2204820" y="829922"/>
                  </a:lnTo>
                  <a:lnTo>
                    <a:pt x="2207770" y="827630"/>
                  </a:lnTo>
                  <a:lnTo>
                    <a:pt x="2209484" y="826388"/>
                  </a:lnTo>
                  <a:lnTo>
                    <a:pt x="2214483" y="822995"/>
                  </a:lnTo>
                  <a:lnTo>
                    <a:pt x="2215326" y="816649"/>
                  </a:lnTo>
                  <a:lnTo>
                    <a:pt x="2215376" y="816275"/>
                  </a:lnTo>
                  <a:lnTo>
                    <a:pt x="2212176" y="811753"/>
                  </a:lnTo>
                  <a:lnTo>
                    <a:pt x="2209117" y="806898"/>
                  </a:lnTo>
                  <a:close/>
                </a:path>
                <a:path w="20085050" h="6245225">
                  <a:moveTo>
                    <a:pt x="7109968" y="2888363"/>
                  </a:moveTo>
                  <a:lnTo>
                    <a:pt x="7103816" y="2886134"/>
                  </a:lnTo>
                  <a:lnTo>
                    <a:pt x="7093055" y="2891013"/>
                  </a:lnTo>
                  <a:lnTo>
                    <a:pt x="7090825" y="2897165"/>
                  </a:lnTo>
                  <a:lnTo>
                    <a:pt x="7093265" y="2902545"/>
                  </a:lnTo>
                  <a:lnTo>
                    <a:pt x="7094988" y="2906831"/>
                  </a:lnTo>
                  <a:lnTo>
                    <a:pt x="7097040" y="2908495"/>
                  </a:lnTo>
                  <a:lnTo>
                    <a:pt x="7099377" y="2909492"/>
                  </a:lnTo>
                  <a:lnTo>
                    <a:pt x="7099568" y="2909968"/>
                  </a:lnTo>
                  <a:lnTo>
                    <a:pt x="7102239" y="2911108"/>
                  </a:lnTo>
                  <a:lnTo>
                    <a:pt x="7105145" y="2910769"/>
                  </a:lnTo>
                  <a:lnTo>
                    <a:pt x="7108003" y="2909620"/>
                  </a:lnTo>
                  <a:lnTo>
                    <a:pt x="7113383" y="2907181"/>
                  </a:lnTo>
                  <a:lnTo>
                    <a:pt x="7115612" y="2901029"/>
                  </a:lnTo>
                  <a:lnTo>
                    <a:pt x="7113172" y="2895648"/>
                  </a:lnTo>
                  <a:lnTo>
                    <a:pt x="7112408" y="2893744"/>
                  </a:lnTo>
                  <a:lnTo>
                    <a:pt x="7109968" y="2888363"/>
                  </a:lnTo>
                  <a:close/>
                </a:path>
                <a:path w="20085050" h="6245225">
                  <a:moveTo>
                    <a:pt x="13626022" y="5634358"/>
                  </a:moveTo>
                  <a:lnTo>
                    <a:pt x="13619870" y="5632129"/>
                  </a:lnTo>
                  <a:lnTo>
                    <a:pt x="13607013" y="5637297"/>
                  </a:lnTo>
                  <a:lnTo>
                    <a:pt x="13605403" y="5641741"/>
                  </a:lnTo>
                  <a:lnTo>
                    <a:pt x="13604784" y="5643449"/>
                  </a:lnTo>
                  <a:lnTo>
                    <a:pt x="13606889" y="5648688"/>
                  </a:lnTo>
                  <a:lnTo>
                    <a:pt x="13608180" y="5651210"/>
                  </a:lnTo>
                  <a:lnTo>
                    <a:pt x="13610089" y="5653209"/>
                  </a:lnTo>
                  <a:lnTo>
                    <a:pt x="13612427" y="5654206"/>
                  </a:lnTo>
                  <a:lnTo>
                    <a:pt x="13612284" y="5654540"/>
                  </a:lnTo>
                  <a:lnTo>
                    <a:pt x="13614954" y="5655678"/>
                  </a:lnTo>
                  <a:lnTo>
                    <a:pt x="13617719" y="5655674"/>
                  </a:lnTo>
                  <a:lnTo>
                    <a:pt x="13628194" y="5651463"/>
                  </a:lnTo>
                  <a:lnTo>
                    <a:pt x="13629806" y="5647020"/>
                  </a:lnTo>
                  <a:lnTo>
                    <a:pt x="13630425" y="5645312"/>
                  </a:lnTo>
                  <a:lnTo>
                    <a:pt x="13626022" y="5634358"/>
                  </a:lnTo>
                  <a:close/>
                </a:path>
                <a:path w="20085050" h="6245225">
                  <a:moveTo>
                    <a:pt x="7074048" y="2810698"/>
                  </a:moveTo>
                  <a:lnTo>
                    <a:pt x="7067896" y="2808469"/>
                  </a:lnTo>
                  <a:lnTo>
                    <a:pt x="7057134" y="2813349"/>
                  </a:lnTo>
                  <a:lnTo>
                    <a:pt x="7054904" y="2819500"/>
                  </a:lnTo>
                  <a:lnTo>
                    <a:pt x="7057344" y="2824880"/>
                  </a:lnTo>
                  <a:lnTo>
                    <a:pt x="7059067" y="2829167"/>
                  </a:lnTo>
                  <a:lnTo>
                    <a:pt x="7061119" y="2830832"/>
                  </a:lnTo>
                  <a:lnTo>
                    <a:pt x="7066461" y="2833110"/>
                  </a:lnTo>
                  <a:lnTo>
                    <a:pt x="7069224" y="2833105"/>
                  </a:lnTo>
                  <a:lnTo>
                    <a:pt x="7072082" y="2831956"/>
                  </a:lnTo>
                  <a:lnTo>
                    <a:pt x="7077463" y="2829516"/>
                  </a:lnTo>
                  <a:lnTo>
                    <a:pt x="7079691" y="2823365"/>
                  </a:lnTo>
                  <a:lnTo>
                    <a:pt x="7077252" y="2817984"/>
                  </a:lnTo>
                  <a:lnTo>
                    <a:pt x="7076487" y="2816079"/>
                  </a:lnTo>
                  <a:lnTo>
                    <a:pt x="7074048" y="2810698"/>
                  </a:lnTo>
                  <a:close/>
                </a:path>
                <a:path w="20085050" h="6245225">
                  <a:moveTo>
                    <a:pt x="2279469" y="757598"/>
                  </a:moveTo>
                  <a:lnTo>
                    <a:pt x="2260905" y="770591"/>
                  </a:lnTo>
                  <a:lnTo>
                    <a:pt x="2263964" y="775448"/>
                  </a:lnTo>
                  <a:lnTo>
                    <a:pt x="2264729" y="777352"/>
                  </a:lnTo>
                  <a:lnTo>
                    <a:pt x="2266590" y="778540"/>
                  </a:lnTo>
                  <a:lnTo>
                    <a:pt x="2268259" y="779252"/>
                  </a:lnTo>
                  <a:lnTo>
                    <a:pt x="2268735" y="779061"/>
                  </a:lnTo>
                  <a:lnTo>
                    <a:pt x="2271739" y="780342"/>
                  </a:lnTo>
                  <a:lnTo>
                    <a:pt x="2275647" y="780432"/>
                  </a:lnTo>
                  <a:lnTo>
                    <a:pt x="2278598" y="778139"/>
                  </a:lnTo>
                  <a:lnTo>
                    <a:pt x="2280311" y="776898"/>
                  </a:lnTo>
                  <a:lnTo>
                    <a:pt x="2284976" y="773362"/>
                  </a:lnTo>
                  <a:lnTo>
                    <a:pt x="2286061" y="767119"/>
                  </a:lnTo>
                  <a:lnTo>
                    <a:pt x="2283003" y="762263"/>
                  </a:lnTo>
                  <a:lnTo>
                    <a:pt x="2279469" y="757598"/>
                  </a:lnTo>
                  <a:close/>
                </a:path>
                <a:path w="20085050" h="6245225">
                  <a:moveTo>
                    <a:pt x="13704119" y="5600200"/>
                  </a:moveTo>
                  <a:lnTo>
                    <a:pt x="13698109" y="5597637"/>
                  </a:lnTo>
                  <a:lnTo>
                    <a:pt x="13692728" y="5600076"/>
                  </a:lnTo>
                  <a:lnTo>
                    <a:pt x="13690824" y="5600842"/>
                  </a:lnTo>
                  <a:lnTo>
                    <a:pt x="13685442" y="5603282"/>
                  </a:lnTo>
                  <a:lnTo>
                    <a:pt x="13682879" y="5609290"/>
                  </a:lnTo>
                  <a:lnTo>
                    <a:pt x="13685320" y="5614671"/>
                  </a:lnTo>
                  <a:lnTo>
                    <a:pt x="13686610" y="5617195"/>
                  </a:lnTo>
                  <a:lnTo>
                    <a:pt x="13688520" y="5619193"/>
                  </a:lnTo>
                  <a:lnTo>
                    <a:pt x="13693527" y="5621329"/>
                  </a:lnTo>
                  <a:lnTo>
                    <a:pt x="13696291" y="5621324"/>
                  </a:lnTo>
                  <a:lnTo>
                    <a:pt x="13701053" y="5619410"/>
                  </a:lnTo>
                  <a:lnTo>
                    <a:pt x="13706435" y="5616972"/>
                  </a:lnTo>
                  <a:lnTo>
                    <a:pt x="13708998" y="5610963"/>
                  </a:lnTo>
                  <a:lnTo>
                    <a:pt x="13704119" y="5600200"/>
                  </a:lnTo>
                  <a:close/>
                </a:path>
                <a:path w="20085050" h="6245225">
                  <a:moveTo>
                    <a:pt x="7039079" y="2732650"/>
                  </a:moveTo>
                  <a:lnTo>
                    <a:pt x="7033070" y="2730087"/>
                  </a:lnTo>
                  <a:lnTo>
                    <a:pt x="7027689" y="2732527"/>
                  </a:lnTo>
                  <a:lnTo>
                    <a:pt x="7022642" y="2735109"/>
                  </a:lnTo>
                  <a:lnTo>
                    <a:pt x="7020079" y="2741118"/>
                  </a:lnTo>
                  <a:lnTo>
                    <a:pt x="7022518" y="2746500"/>
                  </a:lnTo>
                  <a:lnTo>
                    <a:pt x="7024241" y="2750785"/>
                  </a:lnTo>
                  <a:lnTo>
                    <a:pt x="7026150" y="2752784"/>
                  </a:lnTo>
                  <a:lnTo>
                    <a:pt x="7028488" y="2753781"/>
                  </a:lnTo>
                  <a:lnTo>
                    <a:pt x="7028964" y="2753589"/>
                  </a:lnTo>
                  <a:lnTo>
                    <a:pt x="7031634" y="2754728"/>
                  </a:lnTo>
                  <a:lnTo>
                    <a:pt x="7034398" y="2754723"/>
                  </a:lnTo>
                  <a:lnTo>
                    <a:pt x="7037256" y="2753574"/>
                  </a:lnTo>
                  <a:lnTo>
                    <a:pt x="7042303" y="2750993"/>
                  </a:lnTo>
                  <a:lnTo>
                    <a:pt x="7044866" y="2744984"/>
                  </a:lnTo>
                  <a:lnTo>
                    <a:pt x="7042427" y="2739604"/>
                  </a:lnTo>
                  <a:lnTo>
                    <a:pt x="7041661" y="2737698"/>
                  </a:lnTo>
                  <a:lnTo>
                    <a:pt x="7039079" y="2732650"/>
                  </a:lnTo>
                  <a:close/>
                </a:path>
                <a:path w="20085050" h="6245225">
                  <a:moveTo>
                    <a:pt x="2350393" y="709728"/>
                  </a:moveTo>
                  <a:lnTo>
                    <a:pt x="2344148" y="708642"/>
                  </a:lnTo>
                  <a:lnTo>
                    <a:pt x="2339293" y="711700"/>
                  </a:lnTo>
                  <a:lnTo>
                    <a:pt x="2337579" y="712943"/>
                  </a:lnTo>
                  <a:lnTo>
                    <a:pt x="2332581" y="716334"/>
                  </a:lnTo>
                  <a:lnTo>
                    <a:pt x="2342188" y="732664"/>
                  </a:lnTo>
                  <a:lnTo>
                    <a:pt x="2345905" y="732276"/>
                  </a:lnTo>
                  <a:lnTo>
                    <a:pt x="2349047" y="730460"/>
                  </a:lnTo>
                  <a:lnTo>
                    <a:pt x="2350760" y="729218"/>
                  </a:lnTo>
                  <a:lnTo>
                    <a:pt x="2355758" y="725826"/>
                  </a:lnTo>
                  <a:lnTo>
                    <a:pt x="2356843" y="719582"/>
                  </a:lnTo>
                  <a:lnTo>
                    <a:pt x="2353786" y="714725"/>
                  </a:lnTo>
                  <a:lnTo>
                    <a:pt x="2350393" y="709728"/>
                  </a:lnTo>
                  <a:close/>
                </a:path>
                <a:path w="20085050" h="6245225">
                  <a:moveTo>
                    <a:pt x="13782214" y="5566042"/>
                  </a:moveTo>
                  <a:lnTo>
                    <a:pt x="13776207" y="5563479"/>
                  </a:lnTo>
                  <a:lnTo>
                    <a:pt x="13770826" y="5565919"/>
                  </a:lnTo>
                  <a:lnTo>
                    <a:pt x="13768920" y="5566684"/>
                  </a:lnTo>
                  <a:lnTo>
                    <a:pt x="13763538" y="5569123"/>
                  </a:lnTo>
                  <a:lnTo>
                    <a:pt x="13760976" y="5575132"/>
                  </a:lnTo>
                  <a:lnTo>
                    <a:pt x="13763415" y="5580514"/>
                  </a:lnTo>
                  <a:lnTo>
                    <a:pt x="13764709" y="5583039"/>
                  </a:lnTo>
                  <a:lnTo>
                    <a:pt x="13766617" y="5585035"/>
                  </a:lnTo>
                  <a:lnTo>
                    <a:pt x="13771624" y="5587171"/>
                  </a:lnTo>
                  <a:lnTo>
                    <a:pt x="13774388" y="5587168"/>
                  </a:lnTo>
                  <a:lnTo>
                    <a:pt x="13779150" y="5585253"/>
                  </a:lnTo>
                  <a:lnTo>
                    <a:pt x="13784531" y="5582812"/>
                  </a:lnTo>
                  <a:lnTo>
                    <a:pt x="13787094" y="5576804"/>
                  </a:lnTo>
                  <a:lnTo>
                    <a:pt x="13782214" y="5566042"/>
                  </a:lnTo>
                  <a:close/>
                </a:path>
                <a:path w="20085050" h="6245225">
                  <a:moveTo>
                    <a:pt x="7004110" y="2654604"/>
                  </a:moveTo>
                  <a:lnTo>
                    <a:pt x="6998102" y="2652041"/>
                  </a:lnTo>
                  <a:lnTo>
                    <a:pt x="6987341" y="2656919"/>
                  </a:lnTo>
                  <a:lnTo>
                    <a:pt x="6984777" y="2662928"/>
                  </a:lnTo>
                  <a:lnTo>
                    <a:pt x="6987216" y="2668309"/>
                  </a:lnTo>
                  <a:lnTo>
                    <a:pt x="6987982" y="2670215"/>
                  </a:lnTo>
                  <a:lnTo>
                    <a:pt x="6989273" y="2672738"/>
                  </a:lnTo>
                  <a:lnTo>
                    <a:pt x="6991183" y="2674736"/>
                  </a:lnTo>
                  <a:lnTo>
                    <a:pt x="6996191" y="2676872"/>
                  </a:lnTo>
                  <a:lnTo>
                    <a:pt x="6998955" y="2676867"/>
                  </a:lnTo>
                  <a:lnTo>
                    <a:pt x="7001812" y="2675718"/>
                  </a:lnTo>
                  <a:lnTo>
                    <a:pt x="7007193" y="2673279"/>
                  </a:lnTo>
                  <a:lnTo>
                    <a:pt x="7009755" y="2667270"/>
                  </a:lnTo>
                  <a:lnTo>
                    <a:pt x="7007316" y="2661889"/>
                  </a:lnTo>
                  <a:lnTo>
                    <a:pt x="7006550" y="2659984"/>
                  </a:lnTo>
                  <a:lnTo>
                    <a:pt x="7004110" y="2654604"/>
                  </a:lnTo>
                  <a:close/>
                </a:path>
                <a:path w="20085050" h="6245225">
                  <a:moveTo>
                    <a:pt x="2422369" y="663094"/>
                  </a:moveTo>
                  <a:lnTo>
                    <a:pt x="2415791" y="661866"/>
                  </a:lnTo>
                  <a:lnTo>
                    <a:pt x="2410935" y="664924"/>
                  </a:lnTo>
                  <a:lnTo>
                    <a:pt x="2409221" y="666166"/>
                  </a:lnTo>
                  <a:lnTo>
                    <a:pt x="2404366" y="669224"/>
                  </a:lnTo>
                  <a:lnTo>
                    <a:pt x="2413830" y="685887"/>
                  </a:lnTo>
                  <a:lnTo>
                    <a:pt x="2417546" y="685501"/>
                  </a:lnTo>
                  <a:lnTo>
                    <a:pt x="2420688" y="683684"/>
                  </a:lnTo>
                  <a:lnTo>
                    <a:pt x="2422402" y="682442"/>
                  </a:lnTo>
                  <a:lnTo>
                    <a:pt x="2427257" y="679384"/>
                  </a:lnTo>
                  <a:lnTo>
                    <a:pt x="2428485" y="672805"/>
                  </a:lnTo>
                  <a:lnTo>
                    <a:pt x="2422369" y="663094"/>
                  </a:lnTo>
                  <a:close/>
                </a:path>
                <a:path w="20085050" h="6245225">
                  <a:moveTo>
                    <a:pt x="13860595" y="5531216"/>
                  </a:moveTo>
                  <a:lnTo>
                    <a:pt x="13854587" y="5528653"/>
                  </a:lnTo>
                  <a:lnTo>
                    <a:pt x="13849207" y="5531093"/>
                  </a:lnTo>
                  <a:lnTo>
                    <a:pt x="13847303" y="5531859"/>
                  </a:lnTo>
                  <a:lnTo>
                    <a:pt x="13842255" y="5534440"/>
                  </a:lnTo>
                  <a:lnTo>
                    <a:pt x="13839691" y="5540449"/>
                  </a:lnTo>
                  <a:lnTo>
                    <a:pt x="13842130" y="5545830"/>
                  </a:lnTo>
                  <a:lnTo>
                    <a:pt x="13843087" y="5548212"/>
                  </a:lnTo>
                  <a:lnTo>
                    <a:pt x="13844997" y="5550209"/>
                  </a:lnTo>
                  <a:lnTo>
                    <a:pt x="13847334" y="5551206"/>
                  </a:lnTo>
                  <a:lnTo>
                    <a:pt x="13847811" y="5551015"/>
                  </a:lnTo>
                  <a:lnTo>
                    <a:pt x="13850481" y="5552154"/>
                  </a:lnTo>
                  <a:lnTo>
                    <a:pt x="13853245" y="5552150"/>
                  </a:lnTo>
                  <a:lnTo>
                    <a:pt x="13858007" y="5550235"/>
                  </a:lnTo>
                  <a:lnTo>
                    <a:pt x="13863055" y="5547653"/>
                  </a:lnTo>
                  <a:lnTo>
                    <a:pt x="13865617" y="5541644"/>
                  </a:lnTo>
                  <a:lnTo>
                    <a:pt x="13863178" y="5536263"/>
                  </a:lnTo>
                  <a:lnTo>
                    <a:pt x="13860595" y="5531216"/>
                  </a:lnTo>
                  <a:close/>
                </a:path>
                <a:path w="20085050" h="6245225">
                  <a:moveTo>
                    <a:pt x="6969952" y="2576507"/>
                  </a:moveTo>
                  <a:lnTo>
                    <a:pt x="6963944" y="2573944"/>
                  </a:lnTo>
                  <a:lnTo>
                    <a:pt x="6953182" y="2578823"/>
                  </a:lnTo>
                  <a:lnTo>
                    <a:pt x="6950953" y="2584975"/>
                  </a:lnTo>
                  <a:lnTo>
                    <a:pt x="6953824" y="2592118"/>
                  </a:lnTo>
                  <a:lnTo>
                    <a:pt x="6955115" y="2594642"/>
                  </a:lnTo>
                  <a:lnTo>
                    <a:pt x="6957024" y="2596639"/>
                  </a:lnTo>
                  <a:lnTo>
                    <a:pt x="6962032" y="2598775"/>
                  </a:lnTo>
                  <a:lnTo>
                    <a:pt x="6964796" y="2598772"/>
                  </a:lnTo>
                  <a:lnTo>
                    <a:pt x="6967654" y="2597622"/>
                  </a:lnTo>
                  <a:lnTo>
                    <a:pt x="6973035" y="2595182"/>
                  </a:lnTo>
                  <a:lnTo>
                    <a:pt x="6975264" y="2589032"/>
                  </a:lnTo>
                  <a:lnTo>
                    <a:pt x="6972392" y="2581887"/>
                  </a:lnTo>
                  <a:lnTo>
                    <a:pt x="6969952" y="2576507"/>
                  </a:lnTo>
                  <a:close/>
                </a:path>
                <a:path w="20085050" h="6245225">
                  <a:moveTo>
                    <a:pt x="2494727" y="617414"/>
                  </a:moveTo>
                  <a:lnTo>
                    <a:pt x="2488291" y="615851"/>
                  </a:lnTo>
                  <a:lnTo>
                    <a:pt x="2483435" y="618910"/>
                  </a:lnTo>
                  <a:lnTo>
                    <a:pt x="2481722" y="620153"/>
                  </a:lnTo>
                  <a:lnTo>
                    <a:pt x="2476867" y="623209"/>
                  </a:lnTo>
                  <a:lnTo>
                    <a:pt x="2485996" y="639731"/>
                  </a:lnTo>
                  <a:lnTo>
                    <a:pt x="2489571" y="639677"/>
                  </a:lnTo>
                  <a:lnTo>
                    <a:pt x="2492713" y="637862"/>
                  </a:lnTo>
                  <a:lnTo>
                    <a:pt x="2494426" y="636619"/>
                  </a:lnTo>
                  <a:lnTo>
                    <a:pt x="2499282" y="633560"/>
                  </a:lnTo>
                  <a:lnTo>
                    <a:pt x="2500843" y="627125"/>
                  </a:lnTo>
                  <a:lnTo>
                    <a:pt x="2494727" y="617414"/>
                  </a:lnTo>
                  <a:close/>
                </a:path>
                <a:path w="20085050" h="6245225">
                  <a:moveTo>
                    <a:pt x="13938595" y="5495438"/>
                  </a:moveTo>
                  <a:lnTo>
                    <a:pt x="13932442" y="5493208"/>
                  </a:lnTo>
                  <a:lnTo>
                    <a:pt x="13927062" y="5495648"/>
                  </a:lnTo>
                  <a:lnTo>
                    <a:pt x="13925157" y="5496414"/>
                  </a:lnTo>
                  <a:lnTo>
                    <a:pt x="13919776" y="5498853"/>
                  </a:lnTo>
                  <a:lnTo>
                    <a:pt x="13917548" y="5505005"/>
                  </a:lnTo>
                  <a:lnTo>
                    <a:pt x="13919987" y="5510386"/>
                  </a:lnTo>
                  <a:lnTo>
                    <a:pt x="13920803" y="5513101"/>
                  </a:lnTo>
                  <a:lnTo>
                    <a:pt x="13922854" y="5514765"/>
                  </a:lnTo>
                  <a:lnTo>
                    <a:pt x="13925191" y="5515762"/>
                  </a:lnTo>
                  <a:lnTo>
                    <a:pt x="13925667" y="5515570"/>
                  </a:lnTo>
                  <a:lnTo>
                    <a:pt x="13928339" y="5516710"/>
                  </a:lnTo>
                  <a:lnTo>
                    <a:pt x="13931101" y="5516704"/>
                  </a:lnTo>
                  <a:lnTo>
                    <a:pt x="13935865" y="5514791"/>
                  </a:lnTo>
                  <a:lnTo>
                    <a:pt x="13941245" y="5512352"/>
                  </a:lnTo>
                  <a:lnTo>
                    <a:pt x="13943473" y="5506200"/>
                  </a:lnTo>
                  <a:lnTo>
                    <a:pt x="13938595" y="5495438"/>
                  </a:lnTo>
                  <a:close/>
                </a:path>
                <a:path w="20085050" h="6245225">
                  <a:moveTo>
                    <a:pt x="6936413" y="2497886"/>
                  </a:moveTo>
                  <a:lnTo>
                    <a:pt x="6930262" y="2495657"/>
                  </a:lnTo>
                  <a:lnTo>
                    <a:pt x="6919309" y="2500060"/>
                  </a:lnTo>
                  <a:lnTo>
                    <a:pt x="6917080" y="2506210"/>
                  </a:lnTo>
                  <a:lnTo>
                    <a:pt x="6919950" y="2513354"/>
                  </a:lnTo>
                  <a:lnTo>
                    <a:pt x="6921241" y="2515877"/>
                  </a:lnTo>
                  <a:lnTo>
                    <a:pt x="6923151" y="2517876"/>
                  </a:lnTo>
                  <a:lnTo>
                    <a:pt x="6925488" y="2518872"/>
                  </a:lnTo>
                  <a:lnTo>
                    <a:pt x="6925346" y="2519206"/>
                  </a:lnTo>
                  <a:lnTo>
                    <a:pt x="6928016" y="2520345"/>
                  </a:lnTo>
                  <a:lnTo>
                    <a:pt x="6930780" y="2520341"/>
                  </a:lnTo>
                  <a:lnTo>
                    <a:pt x="6939352" y="2516895"/>
                  </a:lnTo>
                  <a:lnTo>
                    <a:pt x="6941582" y="2510743"/>
                  </a:lnTo>
                  <a:lnTo>
                    <a:pt x="6936413" y="2497886"/>
                  </a:lnTo>
                  <a:close/>
                </a:path>
                <a:path w="20085050" h="6245225">
                  <a:moveTo>
                    <a:pt x="14016117" y="5459851"/>
                  </a:moveTo>
                  <a:lnTo>
                    <a:pt x="14009965" y="5457621"/>
                  </a:lnTo>
                  <a:lnTo>
                    <a:pt x="14004585" y="5460061"/>
                  </a:lnTo>
                  <a:lnTo>
                    <a:pt x="14002680" y="5460827"/>
                  </a:lnTo>
                  <a:lnTo>
                    <a:pt x="13997298" y="5463267"/>
                  </a:lnTo>
                  <a:lnTo>
                    <a:pt x="13995068" y="5469417"/>
                  </a:lnTo>
                  <a:lnTo>
                    <a:pt x="13997507" y="5474798"/>
                  </a:lnTo>
                  <a:lnTo>
                    <a:pt x="13998465" y="5477180"/>
                  </a:lnTo>
                  <a:lnTo>
                    <a:pt x="14000517" y="5478845"/>
                  </a:lnTo>
                  <a:lnTo>
                    <a:pt x="14002853" y="5479841"/>
                  </a:lnTo>
                  <a:lnTo>
                    <a:pt x="14003046" y="5480317"/>
                  </a:lnTo>
                  <a:lnTo>
                    <a:pt x="14005716" y="5481456"/>
                  </a:lnTo>
                  <a:lnTo>
                    <a:pt x="14008623" y="5481119"/>
                  </a:lnTo>
                  <a:lnTo>
                    <a:pt x="14013385" y="5479203"/>
                  </a:lnTo>
                  <a:lnTo>
                    <a:pt x="14018766" y="5476764"/>
                  </a:lnTo>
                  <a:lnTo>
                    <a:pt x="14020997" y="5470614"/>
                  </a:lnTo>
                  <a:lnTo>
                    <a:pt x="14016117" y="5459851"/>
                  </a:lnTo>
                  <a:close/>
                </a:path>
                <a:path w="20085050" h="6245225">
                  <a:moveTo>
                    <a:pt x="2566800" y="572400"/>
                  </a:moveTo>
                  <a:lnTo>
                    <a:pt x="2560364" y="570839"/>
                  </a:lnTo>
                  <a:lnTo>
                    <a:pt x="2555509" y="573897"/>
                  </a:lnTo>
                  <a:lnTo>
                    <a:pt x="2553796" y="575138"/>
                  </a:lnTo>
                  <a:lnTo>
                    <a:pt x="2548940" y="578197"/>
                  </a:lnTo>
                  <a:lnTo>
                    <a:pt x="2558404" y="594860"/>
                  </a:lnTo>
                  <a:lnTo>
                    <a:pt x="2561644" y="594664"/>
                  </a:lnTo>
                  <a:lnTo>
                    <a:pt x="2564786" y="592848"/>
                  </a:lnTo>
                  <a:lnTo>
                    <a:pt x="2566500" y="591606"/>
                  </a:lnTo>
                  <a:lnTo>
                    <a:pt x="2571355" y="588548"/>
                  </a:lnTo>
                  <a:lnTo>
                    <a:pt x="2572917" y="582111"/>
                  </a:lnTo>
                  <a:lnTo>
                    <a:pt x="2566800" y="572400"/>
                  </a:lnTo>
                  <a:close/>
                </a:path>
                <a:path w="20085050" h="6245225">
                  <a:moveTo>
                    <a:pt x="6903208" y="2419406"/>
                  </a:moveTo>
                  <a:lnTo>
                    <a:pt x="6897056" y="2417177"/>
                  </a:lnTo>
                  <a:lnTo>
                    <a:pt x="6886103" y="2421580"/>
                  </a:lnTo>
                  <a:lnTo>
                    <a:pt x="6883874" y="2427731"/>
                  </a:lnTo>
                  <a:lnTo>
                    <a:pt x="6886746" y="2434875"/>
                  </a:lnTo>
                  <a:lnTo>
                    <a:pt x="6888037" y="2437397"/>
                  </a:lnTo>
                  <a:lnTo>
                    <a:pt x="6889946" y="2439396"/>
                  </a:lnTo>
                  <a:lnTo>
                    <a:pt x="6892282" y="2440392"/>
                  </a:lnTo>
                  <a:lnTo>
                    <a:pt x="6892140" y="2440726"/>
                  </a:lnTo>
                  <a:lnTo>
                    <a:pt x="6894811" y="2441865"/>
                  </a:lnTo>
                  <a:lnTo>
                    <a:pt x="6897574" y="2441860"/>
                  </a:lnTo>
                  <a:lnTo>
                    <a:pt x="6906146" y="2438416"/>
                  </a:lnTo>
                  <a:lnTo>
                    <a:pt x="6908376" y="2432263"/>
                  </a:lnTo>
                  <a:lnTo>
                    <a:pt x="6903208" y="2419406"/>
                  </a:lnTo>
                  <a:close/>
                </a:path>
                <a:path w="20085050" h="6245225">
                  <a:moveTo>
                    <a:pt x="14093922" y="5423597"/>
                  </a:moveTo>
                  <a:lnTo>
                    <a:pt x="14087773" y="5421369"/>
                  </a:lnTo>
                  <a:lnTo>
                    <a:pt x="14082391" y="5423807"/>
                  </a:lnTo>
                  <a:lnTo>
                    <a:pt x="14080488" y="5424573"/>
                  </a:lnTo>
                  <a:lnTo>
                    <a:pt x="14075107" y="5427013"/>
                  </a:lnTo>
                  <a:lnTo>
                    <a:pt x="14072875" y="5433164"/>
                  </a:lnTo>
                  <a:lnTo>
                    <a:pt x="14075316" y="5438544"/>
                  </a:lnTo>
                  <a:lnTo>
                    <a:pt x="14076272" y="5440925"/>
                  </a:lnTo>
                  <a:lnTo>
                    <a:pt x="14078324" y="5442590"/>
                  </a:lnTo>
                  <a:lnTo>
                    <a:pt x="14082998" y="5444584"/>
                  </a:lnTo>
                  <a:lnTo>
                    <a:pt x="14086239" y="5444388"/>
                  </a:lnTo>
                  <a:lnTo>
                    <a:pt x="14096240" y="5440367"/>
                  </a:lnTo>
                  <a:lnTo>
                    <a:pt x="14098468" y="5434216"/>
                  </a:lnTo>
                  <a:lnTo>
                    <a:pt x="14096029" y="5428835"/>
                  </a:lnTo>
                  <a:lnTo>
                    <a:pt x="14093922" y="5423597"/>
                  </a:lnTo>
                  <a:close/>
                </a:path>
                <a:path w="20085050" h="6245225">
                  <a:moveTo>
                    <a:pt x="6870478" y="2340736"/>
                  </a:moveTo>
                  <a:lnTo>
                    <a:pt x="6864469" y="2338173"/>
                  </a:lnTo>
                  <a:lnTo>
                    <a:pt x="6859232" y="2340278"/>
                  </a:lnTo>
                  <a:lnTo>
                    <a:pt x="6853851" y="2342717"/>
                  </a:lnTo>
                  <a:lnTo>
                    <a:pt x="6851287" y="2348726"/>
                  </a:lnTo>
                  <a:lnTo>
                    <a:pt x="6854158" y="2355869"/>
                  </a:lnTo>
                  <a:lnTo>
                    <a:pt x="6855449" y="2358393"/>
                  </a:lnTo>
                  <a:lnTo>
                    <a:pt x="6857359" y="2360392"/>
                  </a:lnTo>
                  <a:lnTo>
                    <a:pt x="6859695" y="2361388"/>
                  </a:lnTo>
                  <a:lnTo>
                    <a:pt x="6859887" y="2361865"/>
                  </a:lnTo>
                  <a:lnTo>
                    <a:pt x="6862224" y="2362862"/>
                  </a:lnTo>
                  <a:lnTo>
                    <a:pt x="6864988" y="2362856"/>
                  </a:lnTo>
                  <a:lnTo>
                    <a:pt x="6873560" y="2359411"/>
                  </a:lnTo>
                  <a:lnTo>
                    <a:pt x="6875789" y="2353259"/>
                  </a:lnTo>
                  <a:lnTo>
                    <a:pt x="6872917" y="2346116"/>
                  </a:lnTo>
                  <a:lnTo>
                    <a:pt x="6870478" y="2340736"/>
                  </a:lnTo>
                  <a:close/>
                </a:path>
                <a:path w="20085050" h="6245225">
                  <a:moveTo>
                    <a:pt x="2640735" y="528575"/>
                  </a:moveTo>
                  <a:lnTo>
                    <a:pt x="2634441" y="526680"/>
                  </a:lnTo>
                  <a:lnTo>
                    <a:pt x="2629585" y="529738"/>
                  </a:lnTo>
                  <a:lnTo>
                    <a:pt x="2627872" y="530980"/>
                  </a:lnTo>
                  <a:lnTo>
                    <a:pt x="2623016" y="534038"/>
                  </a:lnTo>
                  <a:lnTo>
                    <a:pt x="2621331" y="539632"/>
                  </a:lnTo>
                  <a:lnTo>
                    <a:pt x="2621121" y="540332"/>
                  </a:lnTo>
                  <a:lnTo>
                    <a:pt x="2624179" y="545187"/>
                  </a:lnTo>
                  <a:lnTo>
                    <a:pt x="2625278" y="547234"/>
                  </a:lnTo>
                  <a:lnTo>
                    <a:pt x="2626997" y="548757"/>
                  </a:lnTo>
                  <a:lnTo>
                    <a:pt x="2632004" y="550893"/>
                  </a:lnTo>
                  <a:lnTo>
                    <a:pt x="2635244" y="550696"/>
                  </a:lnTo>
                  <a:lnTo>
                    <a:pt x="2638386" y="548881"/>
                  </a:lnTo>
                  <a:lnTo>
                    <a:pt x="2640100" y="547638"/>
                  </a:lnTo>
                  <a:lnTo>
                    <a:pt x="2644955" y="544580"/>
                  </a:lnTo>
                  <a:lnTo>
                    <a:pt x="2646640" y="538986"/>
                  </a:lnTo>
                  <a:lnTo>
                    <a:pt x="2646851" y="538287"/>
                  </a:lnTo>
                  <a:lnTo>
                    <a:pt x="2640735" y="528575"/>
                  </a:lnTo>
                  <a:close/>
                </a:path>
                <a:path w="20085050" h="6245225">
                  <a:moveTo>
                    <a:pt x="6837891" y="2261730"/>
                  </a:moveTo>
                  <a:lnTo>
                    <a:pt x="6831882" y="2259167"/>
                  </a:lnTo>
                  <a:lnTo>
                    <a:pt x="6826644" y="2261272"/>
                  </a:lnTo>
                  <a:lnTo>
                    <a:pt x="6821262" y="2263713"/>
                  </a:lnTo>
                  <a:lnTo>
                    <a:pt x="6818699" y="2269722"/>
                  </a:lnTo>
                  <a:lnTo>
                    <a:pt x="6821571" y="2276865"/>
                  </a:lnTo>
                  <a:lnTo>
                    <a:pt x="6822862" y="2279389"/>
                  </a:lnTo>
                  <a:lnTo>
                    <a:pt x="6824772" y="2281388"/>
                  </a:lnTo>
                  <a:lnTo>
                    <a:pt x="6827108" y="2282384"/>
                  </a:lnTo>
                  <a:lnTo>
                    <a:pt x="6827299" y="2282860"/>
                  </a:lnTo>
                  <a:lnTo>
                    <a:pt x="6829636" y="2283857"/>
                  </a:lnTo>
                  <a:lnTo>
                    <a:pt x="6832401" y="2283852"/>
                  </a:lnTo>
                  <a:lnTo>
                    <a:pt x="6840973" y="2280406"/>
                  </a:lnTo>
                  <a:lnTo>
                    <a:pt x="6843202" y="2274255"/>
                  </a:lnTo>
                  <a:lnTo>
                    <a:pt x="6840331" y="2267111"/>
                  </a:lnTo>
                  <a:lnTo>
                    <a:pt x="6837891" y="2261730"/>
                  </a:lnTo>
                  <a:close/>
                </a:path>
                <a:path w="20085050" h="6245225">
                  <a:moveTo>
                    <a:pt x="14171064" y="5387058"/>
                  </a:moveTo>
                  <a:lnTo>
                    <a:pt x="14164577" y="5384686"/>
                  </a:lnTo>
                  <a:lnTo>
                    <a:pt x="14159531" y="5387268"/>
                  </a:lnTo>
                  <a:lnTo>
                    <a:pt x="14157627" y="5388034"/>
                  </a:lnTo>
                  <a:lnTo>
                    <a:pt x="14152722" y="5390282"/>
                  </a:lnTo>
                  <a:lnTo>
                    <a:pt x="14150350" y="5396767"/>
                  </a:lnTo>
                  <a:lnTo>
                    <a:pt x="14152932" y="5401813"/>
                  </a:lnTo>
                  <a:lnTo>
                    <a:pt x="14153889" y="5404195"/>
                  </a:lnTo>
                  <a:lnTo>
                    <a:pt x="14155940" y="5405859"/>
                  </a:lnTo>
                  <a:lnTo>
                    <a:pt x="14160614" y="5407853"/>
                  </a:lnTo>
                  <a:lnTo>
                    <a:pt x="14163856" y="5407657"/>
                  </a:lnTo>
                  <a:lnTo>
                    <a:pt x="14168616" y="5405743"/>
                  </a:lnTo>
                  <a:lnTo>
                    <a:pt x="14173521" y="5403495"/>
                  </a:lnTo>
                  <a:lnTo>
                    <a:pt x="14175895" y="5397009"/>
                  </a:lnTo>
                  <a:lnTo>
                    <a:pt x="14173312" y="5391962"/>
                  </a:lnTo>
                  <a:lnTo>
                    <a:pt x="14171064" y="5387058"/>
                  </a:lnTo>
                  <a:close/>
                </a:path>
                <a:path w="20085050" h="6245225">
                  <a:moveTo>
                    <a:pt x="2715911" y="486464"/>
                  </a:moveTo>
                  <a:lnTo>
                    <a:pt x="2709617" y="484568"/>
                  </a:lnTo>
                  <a:lnTo>
                    <a:pt x="2704428" y="487484"/>
                  </a:lnTo>
                  <a:lnTo>
                    <a:pt x="2702380" y="488584"/>
                  </a:lnTo>
                  <a:lnTo>
                    <a:pt x="2697333" y="491165"/>
                  </a:lnTo>
                  <a:lnTo>
                    <a:pt x="2695438" y="497459"/>
                  </a:lnTo>
                  <a:lnTo>
                    <a:pt x="2698354" y="502648"/>
                  </a:lnTo>
                  <a:lnTo>
                    <a:pt x="2699453" y="504696"/>
                  </a:lnTo>
                  <a:lnTo>
                    <a:pt x="2701171" y="506218"/>
                  </a:lnTo>
                  <a:lnTo>
                    <a:pt x="2706512" y="508496"/>
                  </a:lnTo>
                  <a:lnTo>
                    <a:pt x="2709752" y="508300"/>
                  </a:lnTo>
                  <a:lnTo>
                    <a:pt x="2712752" y="506818"/>
                  </a:lnTo>
                  <a:lnTo>
                    <a:pt x="2714466" y="505576"/>
                  </a:lnTo>
                  <a:lnTo>
                    <a:pt x="2719512" y="502994"/>
                  </a:lnTo>
                  <a:lnTo>
                    <a:pt x="2721409" y="496701"/>
                  </a:lnTo>
                  <a:lnTo>
                    <a:pt x="2718493" y="491510"/>
                  </a:lnTo>
                  <a:lnTo>
                    <a:pt x="2715911" y="486464"/>
                  </a:lnTo>
                  <a:close/>
                </a:path>
                <a:path w="20085050" h="6245225">
                  <a:moveTo>
                    <a:pt x="6804970" y="2182584"/>
                  </a:moveTo>
                  <a:lnTo>
                    <a:pt x="6798819" y="2180354"/>
                  </a:lnTo>
                  <a:lnTo>
                    <a:pt x="6787865" y="2184758"/>
                  </a:lnTo>
                  <a:lnTo>
                    <a:pt x="6785637" y="2190908"/>
                  </a:lnTo>
                  <a:lnTo>
                    <a:pt x="6788508" y="2198053"/>
                  </a:lnTo>
                  <a:lnTo>
                    <a:pt x="6789799" y="2200575"/>
                  </a:lnTo>
                  <a:lnTo>
                    <a:pt x="6791709" y="2202574"/>
                  </a:lnTo>
                  <a:lnTo>
                    <a:pt x="6794046" y="2203571"/>
                  </a:lnTo>
                  <a:lnTo>
                    <a:pt x="6793903" y="2203905"/>
                  </a:lnTo>
                  <a:lnTo>
                    <a:pt x="6796574" y="2205044"/>
                  </a:lnTo>
                  <a:lnTo>
                    <a:pt x="6799338" y="2205039"/>
                  </a:lnTo>
                  <a:lnTo>
                    <a:pt x="6807910" y="2201593"/>
                  </a:lnTo>
                  <a:lnTo>
                    <a:pt x="6810139" y="2195443"/>
                  </a:lnTo>
                  <a:lnTo>
                    <a:pt x="6804970" y="2182584"/>
                  </a:lnTo>
                  <a:close/>
                </a:path>
                <a:path w="20085050" h="6245225">
                  <a:moveTo>
                    <a:pt x="14248154" y="5349709"/>
                  </a:moveTo>
                  <a:lnTo>
                    <a:pt x="14241668" y="5347337"/>
                  </a:lnTo>
                  <a:lnTo>
                    <a:pt x="14236621" y="5349918"/>
                  </a:lnTo>
                  <a:lnTo>
                    <a:pt x="14234717" y="5350685"/>
                  </a:lnTo>
                  <a:lnTo>
                    <a:pt x="14229812" y="5352932"/>
                  </a:lnTo>
                  <a:lnTo>
                    <a:pt x="14227439" y="5359417"/>
                  </a:lnTo>
                  <a:lnTo>
                    <a:pt x="14231312" y="5366987"/>
                  </a:lnTo>
                  <a:lnTo>
                    <a:pt x="14233031" y="5368510"/>
                  </a:lnTo>
                  <a:lnTo>
                    <a:pt x="14237704" y="5370503"/>
                  </a:lnTo>
                  <a:lnTo>
                    <a:pt x="14240945" y="5370307"/>
                  </a:lnTo>
                  <a:lnTo>
                    <a:pt x="14245707" y="5368393"/>
                  </a:lnTo>
                  <a:lnTo>
                    <a:pt x="14250753" y="5365811"/>
                  </a:lnTo>
                  <a:lnTo>
                    <a:pt x="14252983" y="5359660"/>
                  </a:lnTo>
                  <a:lnTo>
                    <a:pt x="14250402" y="5354613"/>
                  </a:lnTo>
                  <a:lnTo>
                    <a:pt x="14248154" y="5349709"/>
                  </a:lnTo>
                  <a:close/>
                </a:path>
                <a:path w="20085050" h="6245225">
                  <a:moveTo>
                    <a:pt x="2789992" y="445069"/>
                  </a:moveTo>
                  <a:lnTo>
                    <a:pt x="2783556" y="443507"/>
                  </a:lnTo>
                  <a:lnTo>
                    <a:pt x="2778509" y="446089"/>
                  </a:lnTo>
                  <a:lnTo>
                    <a:pt x="2776603" y="446855"/>
                  </a:lnTo>
                  <a:lnTo>
                    <a:pt x="2771556" y="449437"/>
                  </a:lnTo>
                  <a:lnTo>
                    <a:pt x="2769995" y="455873"/>
                  </a:lnTo>
                  <a:lnTo>
                    <a:pt x="2772577" y="460920"/>
                  </a:lnTo>
                  <a:lnTo>
                    <a:pt x="2773676" y="462967"/>
                  </a:lnTo>
                  <a:lnTo>
                    <a:pt x="2775729" y="464632"/>
                  </a:lnTo>
                  <a:lnTo>
                    <a:pt x="2777732" y="465486"/>
                  </a:lnTo>
                  <a:lnTo>
                    <a:pt x="2777255" y="465678"/>
                  </a:lnTo>
                  <a:lnTo>
                    <a:pt x="2780260" y="466959"/>
                  </a:lnTo>
                  <a:lnTo>
                    <a:pt x="2783500" y="466763"/>
                  </a:lnTo>
                  <a:lnTo>
                    <a:pt x="2786500" y="465280"/>
                  </a:lnTo>
                  <a:lnTo>
                    <a:pt x="2788547" y="464181"/>
                  </a:lnTo>
                  <a:lnTo>
                    <a:pt x="2793594" y="461599"/>
                  </a:lnTo>
                  <a:lnTo>
                    <a:pt x="2795155" y="455164"/>
                  </a:lnTo>
                  <a:lnTo>
                    <a:pt x="2789992" y="445069"/>
                  </a:lnTo>
                  <a:close/>
                </a:path>
                <a:path w="20085050" h="6245225">
                  <a:moveTo>
                    <a:pt x="6771097" y="2103819"/>
                  </a:moveTo>
                  <a:lnTo>
                    <a:pt x="6765089" y="2101256"/>
                  </a:lnTo>
                  <a:lnTo>
                    <a:pt x="6754326" y="2106136"/>
                  </a:lnTo>
                  <a:lnTo>
                    <a:pt x="6751764" y="2112145"/>
                  </a:lnTo>
                  <a:lnTo>
                    <a:pt x="6754203" y="2117525"/>
                  </a:lnTo>
                  <a:lnTo>
                    <a:pt x="6754969" y="2119430"/>
                  </a:lnTo>
                  <a:lnTo>
                    <a:pt x="6756260" y="2121954"/>
                  </a:lnTo>
                  <a:lnTo>
                    <a:pt x="6758169" y="2123953"/>
                  </a:lnTo>
                  <a:lnTo>
                    <a:pt x="6763176" y="2126089"/>
                  </a:lnTo>
                  <a:lnTo>
                    <a:pt x="6765937" y="2126082"/>
                  </a:lnTo>
                  <a:lnTo>
                    <a:pt x="6768797" y="2124935"/>
                  </a:lnTo>
                  <a:lnTo>
                    <a:pt x="6774178" y="2122495"/>
                  </a:lnTo>
                  <a:lnTo>
                    <a:pt x="6776742" y="2116487"/>
                  </a:lnTo>
                  <a:lnTo>
                    <a:pt x="6774302" y="2111106"/>
                  </a:lnTo>
                  <a:lnTo>
                    <a:pt x="6773536" y="2109201"/>
                  </a:lnTo>
                  <a:lnTo>
                    <a:pt x="6771097" y="2103819"/>
                  </a:lnTo>
                  <a:close/>
                </a:path>
                <a:path w="20085050" h="6245225">
                  <a:moveTo>
                    <a:pt x="14324767" y="5312550"/>
                  </a:moveTo>
                  <a:lnTo>
                    <a:pt x="14318616" y="5310321"/>
                  </a:lnTo>
                  <a:lnTo>
                    <a:pt x="14313568" y="5312903"/>
                  </a:lnTo>
                  <a:lnTo>
                    <a:pt x="14311664" y="5313668"/>
                  </a:lnTo>
                  <a:lnTo>
                    <a:pt x="14306760" y="5315917"/>
                  </a:lnTo>
                  <a:lnTo>
                    <a:pt x="14304387" y="5322402"/>
                  </a:lnTo>
                  <a:lnTo>
                    <a:pt x="14308260" y="5329971"/>
                  </a:lnTo>
                  <a:lnTo>
                    <a:pt x="14309977" y="5331495"/>
                  </a:lnTo>
                  <a:lnTo>
                    <a:pt x="14314653" y="5333489"/>
                  </a:lnTo>
                  <a:lnTo>
                    <a:pt x="14317750" y="5333626"/>
                  </a:lnTo>
                  <a:lnTo>
                    <a:pt x="14320749" y="5332143"/>
                  </a:lnTo>
                  <a:lnTo>
                    <a:pt x="14322654" y="5331378"/>
                  </a:lnTo>
                  <a:lnTo>
                    <a:pt x="14327701" y="5328795"/>
                  </a:lnTo>
                  <a:lnTo>
                    <a:pt x="14329931" y="5322646"/>
                  </a:lnTo>
                  <a:lnTo>
                    <a:pt x="14324767" y="5312550"/>
                  </a:lnTo>
                  <a:close/>
                </a:path>
                <a:path w="20085050" h="6245225">
                  <a:moveTo>
                    <a:pt x="2865933" y="404863"/>
                  </a:moveTo>
                  <a:lnTo>
                    <a:pt x="2859640" y="402966"/>
                  </a:lnTo>
                  <a:lnTo>
                    <a:pt x="2854593" y="405548"/>
                  </a:lnTo>
                  <a:lnTo>
                    <a:pt x="2852688" y="406314"/>
                  </a:lnTo>
                  <a:lnTo>
                    <a:pt x="2847641" y="408896"/>
                  </a:lnTo>
                  <a:lnTo>
                    <a:pt x="2845745" y="415189"/>
                  </a:lnTo>
                  <a:lnTo>
                    <a:pt x="2848327" y="420237"/>
                  </a:lnTo>
                  <a:lnTo>
                    <a:pt x="2849284" y="422618"/>
                  </a:lnTo>
                  <a:lnTo>
                    <a:pt x="2851337" y="424282"/>
                  </a:lnTo>
                  <a:lnTo>
                    <a:pt x="2856010" y="426276"/>
                  </a:lnTo>
                  <a:lnTo>
                    <a:pt x="2859108" y="426414"/>
                  </a:lnTo>
                  <a:lnTo>
                    <a:pt x="2862108" y="424931"/>
                  </a:lnTo>
                  <a:lnTo>
                    <a:pt x="2864155" y="423831"/>
                  </a:lnTo>
                  <a:lnTo>
                    <a:pt x="2869202" y="421250"/>
                  </a:lnTo>
                  <a:lnTo>
                    <a:pt x="2871098" y="414956"/>
                  </a:lnTo>
                  <a:lnTo>
                    <a:pt x="2865933" y="404863"/>
                  </a:lnTo>
                  <a:close/>
                </a:path>
                <a:path w="20085050" h="6245225">
                  <a:moveTo>
                    <a:pt x="6736128" y="2025772"/>
                  </a:moveTo>
                  <a:lnTo>
                    <a:pt x="6730119" y="2023209"/>
                  </a:lnTo>
                  <a:lnTo>
                    <a:pt x="6724739" y="2025648"/>
                  </a:lnTo>
                  <a:lnTo>
                    <a:pt x="6719692" y="2028230"/>
                  </a:lnTo>
                  <a:lnTo>
                    <a:pt x="6717129" y="2034241"/>
                  </a:lnTo>
                  <a:lnTo>
                    <a:pt x="6719568" y="2039621"/>
                  </a:lnTo>
                  <a:lnTo>
                    <a:pt x="6720335" y="2041525"/>
                  </a:lnTo>
                  <a:lnTo>
                    <a:pt x="6721150" y="2044240"/>
                  </a:lnTo>
                  <a:lnTo>
                    <a:pt x="6723200" y="2045904"/>
                  </a:lnTo>
                  <a:lnTo>
                    <a:pt x="6725537" y="2046901"/>
                  </a:lnTo>
                  <a:lnTo>
                    <a:pt x="6726014" y="2046710"/>
                  </a:lnTo>
                  <a:lnTo>
                    <a:pt x="6728684" y="2047849"/>
                  </a:lnTo>
                  <a:lnTo>
                    <a:pt x="6731448" y="2047844"/>
                  </a:lnTo>
                  <a:lnTo>
                    <a:pt x="6734306" y="2046695"/>
                  </a:lnTo>
                  <a:lnTo>
                    <a:pt x="6739353" y="2044114"/>
                  </a:lnTo>
                  <a:lnTo>
                    <a:pt x="6741916" y="2038105"/>
                  </a:lnTo>
                  <a:lnTo>
                    <a:pt x="6739477" y="2032724"/>
                  </a:lnTo>
                  <a:lnTo>
                    <a:pt x="6738711" y="2030819"/>
                  </a:lnTo>
                  <a:lnTo>
                    <a:pt x="6736128" y="2025772"/>
                  </a:lnTo>
                  <a:close/>
                </a:path>
                <a:path w="20085050" h="6245225">
                  <a:moveTo>
                    <a:pt x="14401666" y="5274725"/>
                  </a:moveTo>
                  <a:lnTo>
                    <a:pt x="14395516" y="5272495"/>
                  </a:lnTo>
                  <a:lnTo>
                    <a:pt x="14390468" y="5275078"/>
                  </a:lnTo>
                  <a:lnTo>
                    <a:pt x="14388563" y="5275844"/>
                  </a:lnTo>
                  <a:lnTo>
                    <a:pt x="14383515" y="5278425"/>
                  </a:lnTo>
                  <a:lnTo>
                    <a:pt x="14381287" y="5284577"/>
                  </a:lnTo>
                  <a:lnTo>
                    <a:pt x="14385160" y="5292147"/>
                  </a:lnTo>
                  <a:lnTo>
                    <a:pt x="14386879" y="5293670"/>
                  </a:lnTo>
                  <a:lnTo>
                    <a:pt x="14391551" y="5295663"/>
                  </a:lnTo>
                  <a:lnTo>
                    <a:pt x="14394648" y="5295800"/>
                  </a:lnTo>
                  <a:lnTo>
                    <a:pt x="14397648" y="5294318"/>
                  </a:lnTo>
                  <a:lnTo>
                    <a:pt x="14399554" y="5293553"/>
                  </a:lnTo>
                  <a:lnTo>
                    <a:pt x="14404601" y="5290970"/>
                  </a:lnTo>
                  <a:lnTo>
                    <a:pt x="14406829" y="5284819"/>
                  </a:lnTo>
                  <a:lnTo>
                    <a:pt x="14401666" y="5274725"/>
                  </a:lnTo>
                  <a:close/>
                </a:path>
                <a:path w="20085050" h="6245225">
                  <a:moveTo>
                    <a:pt x="2941640" y="366134"/>
                  </a:moveTo>
                  <a:lnTo>
                    <a:pt x="2935346" y="364238"/>
                  </a:lnTo>
                  <a:lnTo>
                    <a:pt x="2930299" y="366820"/>
                  </a:lnTo>
                  <a:lnTo>
                    <a:pt x="2928394" y="367586"/>
                  </a:lnTo>
                  <a:lnTo>
                    <a:pt x="2923013" y="370025"/>
                  </a:lnTo>
                  <a:lnTo>
                    <a:pt x="2921118" y="376319"/>
                  </a:lnTo>
                  <a:lnTo>
                    <a:pt x="2924990" y="383889"/>
                  </a:lnTo>
                  <a:lnTo>
                    <a:pt x="2926709" y="385411"/>
                  </a:lnTo>
                  <a:lnTo>
                    <a:pt x="2931382" y="387405"/>
                  </a:lnTo>
                  <a:lnTo>
                    <a:pt x="2934480" y="387542"/>
                  </a:lnTo>
                  <a:lnTo>
                    <a:pt x="2937480" y="386059"/>
                  </a:lnTo>
                  <a:lnTo>
                    <a:pt x="2939385" y="385293"/>
                  </a:lnTo>
                  <a:lnTo>
                    <a:pt x="2944766" y="382854"/>
                  </a:lnTo>
                  <a:lnTo>
                    <a:pt x="2946661" y="376561"/>
                  </a:lnTo>
                  <a:lnTo>
                    <a:pt x="2944079" y="371514"/>
                  </a:lnTo>
                  <a:lnTo>
                    <a:pt x="2941640" y="366134"/>
                  </a:lnTo>
                  <a:close/>
                </a:path>
                <a:path w="20085050" h="6245225">
                  <a:moveTo>
                    <a:pt x="6700400" y="1948584"/>
                  </a:moveTo>
                  <a:lnTo>
                    <a:pt x="6694248" y="1946355"/>
                  </a:lnTo>
                  <a:lnTo>
                    <a:pt x="6688867" y="1948794"/>
                  </a:lnTo>
                  <a:lnTo>
                    <a:pt x="6683629" y="1950901"/>
                  </a:lnTo>
                  <a:lnTo>
                    <a:pt x="6681401" y="1957051"/>
                  </a:lnTo>
                  <a:lnTo>
                    <a:pt x="6683840" y="1962432"/>
                  </a:lnTo>
                  <a:lnTo>
                    <a:pt x="6685562" y="1966719"/>
                  </a:lnTo>
                  <a:lnTo>
                    <a:pt x="6687614" y="1968382"/>
                  </a:lnTo>
                  <a:lnTo>
                    <a:pt x="6689951" y="1969379"/>
                  </a:lnTo>
                  <a:lnTo>
                    <a:pt x="6690000" y="1970189"/>
                  </a:lnTo>
                  <a:lnTo>
                    <a:pt x="6692337" y="1971186"/>
                  </a:lnTo>
                  <a:lnTo>
                    <a:pt x="6695574" y="1970990"/>
                  </a:lnTo>
                  <a:lnTo>
                    <a:pt x="6698434" y="1969842"/>
                  </a:lnTo>
                  <a:lnTo>
                    <a:pt x="6703816" y="1967402"/>
                  </a:lnTo>
                  <a:lnTo>
                    <a:pt x="6706045" y="1961250"/>
                  </a:lnTo>
                  <a:lnTo>
                    <a:pt x="6703606" y="1955870"/>
                  </a:lnTo>
                  <a:lnTo>
                    <a:pt x="6702840" y="1953965"/>
                  </a:lnTo>
                  <a:lnTo>
                    <a:pt x="6700400" y="1948584"/>
                  </a:lnTo>
                  <a:close/>
                </a:path>
                <a:path w="20085050" h="6245225">
                  <a:moveTo>
                    <a:pt x="14478374" y="5236425"/>
                  </a:moveTo>
                  <a:lnTo>
                    <a:pt x="14472080" y="5234527"/>
                  </a:lnTo>
                  <a:lnTo>
                    <a:pt x="14467033" y="5237109"/>
                  </a:lnTo>
                  <a:lnTo>
                    <a:pt x="14465128" y="5237875"/>
                  </a:lnTo>
                  <a:lnTo>
                    <a:pt x="14460081" y="5240458"/>
                  </a:lnTo>
                  <a:lnTo>
                    <a:pt x="14457851" y="5246608"/>
                  </a:lnTo>
                  <a:lnTo>
                    <a:pt x="14461723" y="5254179"/>
                  </a:lnTo>
                  <a:lnTo>
                    <a:pt x="14463442" y="5255702"/>
                  </a:lnTo>
                  <a:lnTo>
                    <a:pt x="14468115" y="5257695"/>
                  </a:lnTo>
                  <a:lnTo>
                    <a:pt x="14471214" y="5257833"/>
                  </a:lnTo>
                  <a:lnTo>
                    <a:pt x="14474214" y="5256350"/>
                  </a:lnTo>
                  <a:lnTo>
                    <a:pt x="14476118" y="5255584"/>
                  </a:lnTo>
                  <a:lnTo>
                    <a:pt x="14481499" y="5253145"/>
                  </a:lnTo>
                  <a:lnTo>
                    <a:pt x="14483395" y="5246851"/>
                  </a:lnTo>
                  <a:lnTo>
                    <a:pt x="14480813" y="5241805"/>
                  </a:lnTo>
                  <a:lnTo>
                    <a:pt x="14478374" y="5236425"/>
                  </a:lnTo>
                  <a:close/>
                </a:path>
                <a:path w="20085050" h="6245225">
                  <a:moveTo>
                    <a:pt x="3018730" y="328784"/>
                  </a:moveTo>
                  <a:lnTo>
                    <a:pt x="3012245" y="326412"/>
                  </a:lnTo>
                  <a:lnTo>
                    <a:pt x="3007198" y="328995"/>
                  </a:lnTo>
                  <a:lnTo>
                    <a:pt x="3005293" y="329760"/>
                  </a:lnTo>
                  <a:lnTo>
                    <a:pt x="3000388" y="332007"/>
                  </a:lnTo>
                  <a:lnTo>
                    <a:pt x="2998016" y="338494"/>
                  </a:lnTo>
                  <a:lnTo>
                    <a:pt x="3000598" y="343540"/>
                  </a:lnTo>
                  <a:lnTo>
                    <a:pt x="3001555" y="345922"/>
                  </a:lnTo>
                  <a:lnTo>
                    <a:pt x="3003608" y="347585"/>
                  </a:lnTo>
                  <a:lnTo>
                    <a:pt x="3008281" y="349579"/>
                  </a:lnTo>
                  <a:lnTo>
                    <a:pt x="3011522" y="349382"/>
                  </a:lnTo>
                  <a:lnTo>
                    <a:pt x="3016283" y="347469"/>
                  </a:lnTo>
                  <a:lnTo>
                    <a:pt x="3021188" y="345221"/>
                  </a:lnTo>
                  <a:lnTo>
                    <a:pt x="3023560" y="338736"/>
                  </a:lnTo>
                  <a:lnTo>
                    <a:pt x="3020978" y="333689"/>
                  </a:lnTo>
                  <a:lnTo>
                    <a:pt x="3018730" y="328784"/>
                  </a:lnTo>
                  <a:close/>
                </a:path>
                <a:path w="20085050" h="6245225">
                  <a:moveTo>
                    <a:pt x="6663527" y="1871302"/>
                  </a:moveTo>
                  <a:lnTo>
                    <a:pt x="6657042" y="1868931"/>
                  </a:lnTo>
                  <a:lnTo>
                    <a:pt x="6651995" y="1871512"/>
                  </a:lnTo>
                  <a:lnTo>
                    <a:pt x="6647090" y="1873761"/>
                  </a:lnTo>
                  <a:lnTo>
                    <a:pt x="6644718" y="1880246"/>
                  </a:lnTo>
                  <a:lnTo>
                    <a:pt x="6647300" y="1885293"/>
                  </a:lnTo>
                  <a:lnTo>
                    <a:pt x="6648067" y="1887197"/>
                  </a:lnTo>
                  <a:lnTo>
                    <a:pt x="6649357" y="1889721"/>
                  </a:lnTo>
                  <a:lnTo>
                    <a:pt x="6651075" y="1891243"/>
                  </a:lnTo>
                  <a:lnTo>
                    <a:pt x="6655749" y="1893237"/>
                  </a:lnTo>
                  <a:lnTo>
                    <a:pt x="6658847" y="1893374"/>
                  </a:lnTo>
                  <a:lnTo>
                    <a:pt x="6661847" y="1891891"/>
                  </a:lnTo>
                  <a:lnTo>
                    <a:pt x="6666750" y="1889644"/>
                  </a:lnTo>
                  <a:lnTo>
                    <a:pt x="6669123" y="1883160"/>
                  </a:lnTo>
                  <a:lnTo>
                    <a:pt x="6666541" y="1878112"/>
                  </a:lnTo>
                  <a:lnTo>
                    <a:pt x="6665775" y="1876206"/>
                  </a:lnTo>
                  <a:lnTo>
                    <a:pt x="6663527" y="1871302"/>
                  </a:lnTo>
                  <a:close/>
                </a:path>
                <a:path w="20085050" h="6245225">
                  <a:moveTo>
                    <a:pt x="14554747" y="5197979"/>
                  </a:moveTo>
                  <a:lnTo>
                    <a:pt x="14548454" y="5196084"/>
                  </a:lnTo>
                  <a:lnTo>
                    <a:pt x="14543406" y="5198666"/>
                  </a:lnTo>
                  <a:lnTo>
                    <a:pt x="14541503" y="5199431"/>
                  </a:lnTo>
                  <a:lnTo>
                    <a:pt x="14536122" y="5201871"/>
                  </a:lnTo>
                  <a:lnTo>
                    <a:pt x="14534225" y="5208165"/>
                  </a:lnTo>
                  <a:lnTo>
                    <a:pt x="14538098" y="5215735"/>
                  </a:lnTo>
                  <a:lnTo>
                    <a:pt x="14539816" y="5217257"/>
                  </a:lnTo>
                  <a:lnTo>
                    <a:pt x="14544489" y="5219251"/>
                  </a:lnTo>
                  <a:lnTo>
                    <a:pt x="14547589" y="5219389"/>
                  </a:lnTo>
                  <a:lnTo>
                    <a:pt x="14550587" y="5217907"/>
                  </a:lnTo>
                  <a:lnTo>
                    <a:pt x="14552493" y="5217140"/>
                  </a:lnTo>
                  <a:lnTo>
                    <a:pt x="14557873" y="5214700"/>
                  </a:lnTo>
                  <a:lnTo>
                    <a:pt x="14559768" y="5208406"/>
                  </a:lnTo>
                  <a:lnTo>
                    <a:pt x="14557186" y="5203360"/>
                  </a:lnTo>
                  <a:lnTo>
                    <a:pt x="14554747" y="5197979"/>
                  </a:lnTo>
                  <a:close/>
                </a:path>
                <a:path w="20085050" h="6245225">
                  <a:moveTo>
                    <a:pt x="3096871" y="292672"/>
                  </a:moveTo>
                  <a:lnTo>
                    <a:pt x="3090862" y="290108"/>
                  </a:lnTo>
                  <a:lnTo>
                    <a:pt x="3085481" y="292549"/>
                  </a:lnTo>
                  <a:lnTo>
                    <a:pt x="3083576" y="293314"/>
                  </a:lnTo>
                  <a:lnTo>
                    <a:pt x="3078530" y="295895"/>
                  </a:lnTo>
                  <a:lnTo>
                    <a:pt x="3075965" y="301905"/>
                  </a:lnTo>
                  <a:lnTo>
                    <a:pt x="3078405" y="307286"/>
                  </a:lnTo>
                  <a:lnTo>
                    <a:pt x="3079220" y="310000"/>
                  </a:lnTo>
                  <a:lnTo>
                    <a:pt x="3081272" y="311664"/>
                  </a:lnTo>
                  <a:lnTo>
                    <a:pt x="3083609" y="312661"/>
                  </a:lnTo>
                  <a:lnTo>
                    <a:pt x="3084085" y="312471"/>
                  </a:lnTo>
                  <a:lnTo>
                    <a:pt x="3086756" y="313610"/>
                  </a:lnTo>
                  <a:lnTo>
                    <a:pt x="3089520" y="313604"/>
                  </a:lnTo>
                  <a:lnTo>
                    <a:pt x="3094282" y="311690"/>
                  </a:lnTo>
                  <a:lnTo>
                    <a:pt x="3099329" y="309109"/>
                  </a:lnTo>
                  <a:lnTo>
                    <a:pt x="3101892" y="303100"/>
                  </a:lnTo>
                  <a:lnTo>
                    <a:pt x="3099453" y="297719"/>
                  </a:lnTo>
                  <a:lnTo>
                    <a:pt x="3096871" y="292672"/>
                  </a:lnTo>
                  <a:close/>
                </a:path>
                <a:path w="20085050" h="6245225">
                  <a:moveTo>
                    <a:pt x="6625509" y="1793927"/>
                  </a:moveTo>
                  <a:lnTo>
                    <a:pt x="6619216" y="1792032"/>
                  </a:lnTo>
                  <a:lnTo>
                    <a:pt x="6614169" y="1794613"/>
                  </a:lnTo>
                  <a:lnTo>
                    <a:pt x="6608788" y="1797053"/>
                  </a:lnTo>
                  <a:lnTo>
                    <a:pt x="6606998" y="1802997"/>
                  </a:lnTo>
                  <a:lnTo>
                    <a:pt x="6606893" y="1803346"/>
                  </a:lnTo>
                  <a:lnTo>
                    <a:pt x="6609474" y="1808394"/>
                  </a:lnTo>
                  <a:lnTo>
                    <a:pt x="6621021" y="1816475"/>
                  </a:lnTo>
                  <a:lnTo>
                    <a:pt x="6624020" y="1814993"/>
                  </a:lnTo>
                  <a:lnTo>
                    <a:pt x="6629068" y="1812411"/>
                  </a:lnTo>
                  <a:lnTo>
                    <a:pt x="6631173" y="1806601"/>
                  </a:lnTo>
                  <a:lnTo>
                    <a:pt x="6631297" y="1806259"/>
                  </a:lnTo>
                  <a:lnTo>
                    <a:pt x="6628715" y="1801213"/>
                  </a:lnTo>
                  <a:lnTo>
                    <a:pt x="6627949" y="1799308"/>
                  </a:lnTo>
                  <a:lnTo>
                    <a:pt x="6625509" y="1793927"/>
                  </a:lnTo>
                  <a:close/>
                </a:path>
                <a:path w="20085050" h="6245225">
                  <a:moveTo>
                    <a:pt x="14631455" y="5159677"/>
                  </a:moveTo>
                  <a:lnTo>
                    <a:pt x="14625160" y="5157782"/>
                  </a:lnTo>
                  <a:lnTo>
                    <a:pt x="14620114" y="5160363"/>
                  </a:lnTo>
                  <a:lnTo>
                    <a:pt x="14618209" y="5161129"/>
                  </a:lnTo>
                  <a:lnTo>
                    <a:pt x="14612828" y="5163569"/>
                  </a:lnTo>
                  <a:lnTo>
                    <a:pt x="14610934" y="5169864"/>
                  </a:lnTo>
                  <a:lnTo>
                    <a:pt x="14613515" y="5174910"/>
                  </a:lnTo>
                  <a:lnTo>
                    <a:pt x="14614473" y="5177291"/>
                  </a:lnTo>
                  <a:lnTo>
                    <a:pt x="14616190" y="5178813"/>
                  </a:lnTo>
                  <a:lnTo>
                    <a:pt x="14618528" y="5179810"/>
                  </a:lnTo>
                  <a:lnTo>
                    <a:pt x="14619004" y="5179618"/>
                  </a:lnTo>
                  <a:lnTo>
                    <a:pt x="14621675" y="5180758"/>
                  </a:lnTo>
                  <a:lnTo>
                    <a:pt x="14624771" y="5180896"/>
                  </a:lnTo>
                  <a:lnTo>
                    <a:pt x="14627771" y="5179413"/>
                  </a:lnTo>
                  <a:lnTo>
                    <a:pt x="14629675" y="5178647"/>
                  </a:lnTo>
                  <a:lnTo>
                    <a:pt x="14634722" y="5176065"/>
                  </a:lnTo>
                  <a:lnTo>
                    <a:pt x="14636618" y="5169772"/>
                  </a:lnTo>
                  <a:lnTo>
                    <a:pt x="14631455" y="5159677"/>
                  </a:lnTo>
                  <a:close/>
                </a:path>
                <a:path w="20085050" h="6245225">
                  <a:moveTo>
                    <a:pt x="6586923" y="1717888"/>
                  </a:moveTo>
                  <a:lnTo>
                    <a:pt x="6580630" y="1715992"/>
                  </a:lnTo>
                  <a:lnTo>
                    <a:pt x="6570536" y="1721156"/>
                  </a:lnTo>
                  <a:lnTo>
                    <a:pt x="6568850" y="1726750"/>
                  </a:lnTo>
                  <a:lnTo>
                    <a:pt x="6568640" y="1727449"/>
                  </a:lnTo>
                  <a:lnTo>
                    <a:pt x="6571222" y="1732496"/>
                  </a:lnTo>
                  <a:lnTo>
                    <a:pt x="6572945" y="1736782"/>
                  </a:lnTo>
                  <a:lnTo>
                    <a:pt x="6574996" y="1738447"/>
                  </a:lnTo>
                  <a:lnTo>
                    <a:pt x="6576999" y="1739301"/>
                  </a:lnTo>
                  <a:lnTo>
                    <a:pt x="6577142" y="1738967"/>
                  </a:lnTo>
                  <a:lnTo>
                    <a:pt x="6579812" y="1740106"/>
                  </a:lnTo>
                  <a:lnTo>
                    <a:pt x="6592853" y="1729886"/>
                  </a:lnTo>
                  <a:lnTo>
                    <a:pt x="6590271" y="1724840"/>
                  </a:lnTo>
                  <a:lnTo>
                    <a:pt x="6589505" y="1722934"/>
                  </a:lnTo>
                  <a:lnTo>
                    <a:pt x="6586923" y="1717888"/>
                  </a:lnTo>
                  <a:close/>
                </a:path>
                <a:path w="20085050" h="6245225">
                  <a:moveTo>
                    <a:pt x="3175443" y="258322"/>
                  </a:moveTo>
                  <a:lnTo>
                    <a:pt x="3169292" y="256093"/>
                  </a:lnTo>
                  <a:lnTo>
                    <a:pt x="3156434" y="261262"/>
                  </a:lnTo>
                  <a:lnTo>
                    <a:pt x="3154824" y="265704"/>
                  </a:lnTo>
                  <a:lnTo>
                    <a:pt x="3154205" y="267413"/>
                  </a:lnTo>
                  <a:lnTo>
                    <a:pt x="3156310" y="272651"/>
                  </a:lnTo>
                  <a:lnTo>
                    <a:pt x="3157602" y="275174"/>
                  </a:lnTo>
                  <a:lnTo>
                    <a:pt x="3159511" y="277172"/>
                  </a:lnTo>
                  <a:lnTo>
                    <a:pt x="3161848" y="278169"/>
                  </a:lnTo>
                  <a:lnTo>
                    <a:pt x="3161705" y="278504"/>
                  </a:lnTo>
                  <a:lnTo>
                    <a:pt x="3164376" y="279644"/>
                  </a:lnTo>
                  <a:lnTo>
                    <a:pt x="3167140" y="279638"/>
                  </a:lnTo>
                  <a:lnTo>
                    <a:pt x="3177617" y="275427"/>
                  </a:lnTo>
                  <a:lnTo>
                    <a:pt x="3179227" y="270985"/>
                  </a:lnTo>
                  <a:lnTo>
                    <a:pt x="3179846" y="269276"/>
                  </a:lnTo>
                  <a:lnTo>
                    <a:pt x="3175443" y="258322"/>
                  </a:lnTo>
                  <a:close/>
                </a:path>
                <a:path w="20085050" h="6245225">
                  <a:moveTo>
                    <a:pt x="6546575" y="1642279"/>
                  </a:moveTo>
                  <a:lnTo>
                    <a:pt x="6540281" y="1640384"/>
                  </a:lnTo>
                  <a:lnTo>
                    <a:pt x="6530187" y="1645547"/>
                  </a:lnTo>
                  <a:lnTo>
                    <a:pt x="6528501" y="1651142"/>
                  </a:lnTo>
                  <a:lnTo>
                    <a:pt x="6528291" y="1651842"/>
                  </a:lnTo>
                  <a:lnTo>
                    <a:pt x="6530873" y="1656888"/>
                  </a:lnTo>
                  <a:lnTo>
                    <a:pt x="6533073" y="1660982"/>
                  </a:lnTo>
                  <a:lnTo>
                    <a:pt x="6535124" y="1662647"/>
                  </a:lnTo>
                  <a:lnTo>
                    <a:pt x="6537127" y="1663501"/>
                  </a:lnTo>
                  <a:lnTo>
                    <a:pt x="6536651" y="1663693"/>
                  </a:lnTo>
                  <a:lnTo>
                    <a:pt x="6539321" y="1664832"/>
                  </a:lnTo>
                  <a:lnTo>
                    <a:pt x="6542561" y="1664637"/>
                  </a:lnTo>
                  <a:lnTo>
                    <a:pt x="6545561" y="1663154"/>
                  </a:lnTo>
                  <a:lnTo>
                    <a:pt x="6550608" y="1660572"/>
                  </a:lnTo>
                  <a:lnTo>
                    <a:pt x="6552293" y="1654977"/>
                  </a:lnTo>
                  <a:lnTo>
                    <a:pt x="6552503" y="1654278"/>
                  </a:lnTo>
                  <a:lnTo>
                    <a:pt x="6549922" y="1649231"/>
                  </a:lnTo>
                  <a:lnTo>
                    <a:pt x="6549156" y="1647327"/>
                  </a:lnTo>
                  <a:lnTo>
                    <a:pt x="6546575" y="1642279"/>
                  </a:lnTo>
                  <a:close/>
                </a:path>
                <a:path w="20085050" h="6245225">
                  <a:moveTo>
                    <a:pt x="14707161" y="5120949"/>
                  </a:moveTo>
                  <a:lnTo>
                    <a:pt x="14700866" y="5119052"/>
                  </a:lnTo>
                  <a:lnTo>
                    <a:pt x="14695819" y="5121635"/>
                  </a:lnTo>
                  <a:lnTo>
                    <a:pt x="14693915" y="5122401"/>
                  </a:lnTo>
                  <a:lnTo>
                    <a:pt x="14688868" y="5124983"/>
                  </a:lnTo>
                  <a:lnTo>
                    <a:pt x="14686971" y="5131276"/>
                  </a:lnTo>
                  <a:lnTo>
                    <a:pt x="14689554" y="5136323"/>
                  </a:lnTo>
                  <a:lnTo>
                    <a:pt x="14690510" y="5138704"/>
                  </a:lnTo>
                  <a:lnTo>
                    <a:pt x="14692565" y="5140370"/>
                  </a:lnTo>
                  <a:lnTo>
                    <a:pt x="14694567" y="5141224"/>
                  </a:lnTo>
                  <a:lnTo>
                    <a:pt x="14694709" y="5140890"/>
                  </a:lnTo>
                  <a:lnTo>
                    <a:pt x="14697381" y="5142029"/>
                  </a:lnTo>
                  <a:lnTo>
                    <a:pt x="14700477" y="5142166"/>
                  </a:lnTo>
                  <a:lnTo>
                    <a:pt x="14703477" y="5140685"/>
                  </a:lnTo>
                  <a:lnTo>
                    <a:pt x="14705381" y="5139918"/>
                  </a:lnTo>
                  <a:lnTo>
                    <a:pt x="14710429" y="5137336"/>
                  </a:lnTo>
                  <a:lnTo>
                    <a:pt x="14712324" y="5131043"/>
                  </a:lnTo>
                  <a:lnTo>
                    <a:pt x="14707161" y="5120949"/>
                  </a:lnTo>
                  <a:close/>
                </a:path>
                <a:path w="20085050" h="6245225">
                  <a:moveTo>
                    <a:pt x="3253972" y="225927"/>
                  </a:moveTo>
                  <a:lnTo>
                    <a:pt x="3247963" y="223363"/>
                  </a:lnTo>
                  <a:lnTo>
                    <a:pt x="3240820" y="226235"/>
                  </a:lnTo>
                  <a:lnTo>
                    <a:pt x="3235439" y="228674"/>
                  </a:lnTo>
                  <a:lnTo>
                    <a:pt x="3232875" y="234684"/>
                  </a:lnTo>
                  <a:lnTo>
                    <a:pt x="3235939" y="242303"/>
                  </a:lnTo>
                  <a:lnTo>
                    <a:pt x="3238182" y="244443"/>
                  </a:lnTo>
                  <a:lnTo>
                    <a:pt x="3243189" y="246579"/>
                  </a:lnTo>
                  <a:lnTo>
                    <a:pt x="3245811" y="246908"/>
                  </a:lnTo>
                  <a:lnTo>
                    <a:pt x="3250573" y="244995"/>
                  </a:lnTo>
                  <a:lnTo>
                    <a:pt x="3255954" y="242555"/>
                  </a:lnTo>
                  <a:lnTo>
                    <a:pt x="3258517" y="236546"/>
                  </a:lnTo>
                  <a:lnTo>
                    <a:pt x="3256411" y="231308"/>
                  </a:lnTo>
                  <a:lnTo>
                    <a:pt x="3253972" y="225927"/>
                  </a:lnTo>
                  <a:close/>
                </a:path>
                <a:path w="20085050" h="6245225">
                  <a:moveTo>
                    <a:pt x="6505749" y="1566863"/>
                  </a:moveTo>
                  <a:lnTo>
                    <a:pt x="6499455" y="1564968"/>
                  </a:lnTo>
                  <a:lnTo>
                    <a:pt x="6494266" y="1567883"/>
                  </a:lnTo>
                  <a:lnTo>
                    <a:pt x="6489219" y="1570465"/>
                  </a:lnTo>
                  <a:lnTo>
                    <a:pt x="6496493" y="1588562"/>
                  </a:lnTo>
                  <a:lnTo>
                    <a:pt x="6495967" y="1587943"/>
                  </a:lnTo>
                  <a:lnTo>
                    <a:pt x="6498972" y="1589224"/>
                  </a:lnTo>
                  <a:lnTo>
                    <a:pt x="6502212" y="1589029"/>
                  </a:lnTo>
                  <a:lnTo>
                    <a:pt x="6505212" y="1587546"/>
                  </a:lnTo>
                  <a:lnTo>
                    <a:pt x="6510259" y="1584965"/>
                  </a:lnTo>
                  <a:lnTo>
                    <a:pt x="6512155" y="1578671"/>
                  </a:lnTo>
                  <a:lnTo>
                    <a:pt x="6509239" y="1573481"/>
                  </a:lnTo>
                  <a:lnTo>
                    <a:pt x="6508331" y="1571910"/>
                  </a:lnTo>
                  <a:lnTo>
                    <a:pt x="6505749" y="1566863"/>
                  </a:lnTo>
                  <a:close/>
                </a:path>
                <a:path w="20085050" h="6245225">
                  <a:moveTo>
                    <a:pt x="14783343" y="5082028"/>
                  </a:moveTo>
                  <a:lnTo>
                    <a:pt x="14777049" y="5080133"/>
                  </a:lnTo>
                  <a:lnTo>
                    <a:pt x="14772001" y="5082714"/>
                  </a:lnTo>
                  <a:lnTo>
                    <a:pt x="14770097" y="5083480"/>
                  </a:lnTo>
                  <a:lnTo>
                    <a:pt x="14765050" y="5086063"/>
                  </a:lnTo>
                  <a:lnTo>
                    <a:pt x="14763154" y="5092355"/>
                  </a:lnTo>
                  <a:lnTo>
                    <a:pt x="14765736" y="5097403"/>
                  </a:lnTo>
                  <a:lnTo>
                    <a:pt x="14766693" y="5099784"/>
                  </a:lnTo>
                  <a:lnTo>
                    <a:pt x="14768744" y="5101449"/>
                  </a:lnTo>
                  <a:lnTo>
                    <a:pt x="14770748" y="5102303"/>
                  </a:lnTo>
                  <a:lnTo>
                    <a:pt x="14770890" y="5101969"/>
                  </a:lnTo>
                  <a:lnTo>
                    <a:pt x="14773561" y="5103109"/>
                  </a:lnTo>
                  <a:lnTo>
                    <a:pt x="14776660" y="5103247"/>
                  </a:lnTo>
                  <a:lnTo>
                    <a:pt x="14779660" y="5101764"/>
                  </a:lnTo>
                  <a:lnTo>
                    <a:pt x="14781564" y="5100998"/>
                  </a:lnTo>
                  <a:lnTo>
                    <a:pt x="14786611" y="5098416"/>
                  </a:lnTo>
                  <a:lnTo>
                    <a:pt x="14788507" y="5092122"/>
                  </a:lnTo>
                  <a:lnTo>
                    <a:pt x="14783343" y="5082028"/>
                  </a:lnTo>
                  <a:close/>
                </a:path>
                <a:path w="20085050" h="6245225">
                  <a:moveTo>
                    <a:pt x="3334027" y="194577"/>
                  </a:moveTo>
                  <a:lnTo>
                    <a:pt x="3327684" y="191872"/>
                  </a:lnTo>
                  <a:lnTo>
                    <a:pt x="3315302" y="196848"/>
                  </a:lnTo>
                  <a:lnTo>
                    <a:pt x="3312596" y="203191"/>
                  </a:lnTo>
                  <a:lnTo>
                    <a:pt x="3315851" y="211287"/>
                  </a:lnTo>
                  <a:lnTo>
                    <a:pt x="3317760" y="213285"/>
                  </a:lnTo>
                  <a:lnTo>
                    <a:pt x="3320431" y="214425"/>
                  </a:lnTo>
                  <a:lnTo>
                    <a:pt x="3320574" y="214091"/>
                  </a:lnTo>
                  <a:lnTo>
                    <a:pt x="3322910" y="215088"/>
                  </a:lnTo>
                  <a:lnTo>
                    <a:pt x="3325674" y="215083"/>
                  </a:lnTo>
                  <a:lnTo>
                    <a:pt x="3328389" y="214268"/>
                  </a:lnTo>
                  <a:lnTo>
                    <a:pt x="3335533" y="211398"/>
                  </a:lnTo>
                  <a:lnTo>
                    <a:pt x="3338239" y="205054"/>
                  </a:lnTo>
                  <a:lnTo>
                    <a:pt x="3334027" y="194577"/>
                  </a:lnTo>
                  <a:close/>
                </a:path>
                <a:path w="20085050" h="6245225">
                  <a:moveTo>
                    <a:pt x="6463211" y="1492688"/>
                  </a:moveTo>
                  <a:lnTo>
                    <a:pt x="6457251" y="1490935"/>
                  </a:lnTo>
                  <a:lnTo>
                    <a:pt x="6452061" y="1493851"/>
                  </a:lnTo>
                  <a:lnTo>
                    <a:pt x="6447205" y="1496910"/>
                  </a:lnTo>
                  <a:lnTo>
                    <a:pt x="6445453" y="1502869"/>
                  </a:lnTo>
                  <a:lnTo>
                    <a:pt x="6448369" y="1508059"/>
                  </a:lnTo>
                  <a:lnTo>
                    <a:pt x="6449610" y="1509772"/>
                  </a:lnTo>
                  <a:lnTo>
                    <a:pt x="6450709" y="1511820"/>
                  </a:lnTo>
                  <a:lnTo>
                    <a:pt x="6452428" y="1513341"/>
                  </a:lnTo>
                  <a:lnTo>
                    <a:pt x="6454431" y="1514195"/>
                  </a:lnTo>
                  <a:lnTo>
                    <a:pt x="6454573" y="1513863"/>
                  </a:lnTo>
                  <a:lnTo>
                    <a:pt x="6457578" y="1515144"/>
                  </a:lnTo>
                  <a:lnTo>
                    <a:pt x="6460817" y="1514948"/>
                  </a:lnTo>
                  <a:lnTo>
                    <a:pt x="6463817" y="1513465"/>
                  </a:lnTo>
                  <a:lnTo>
                    <a:pt x="6468530" y="1510741"/>
                  </a:lnTo>
                  <a:lnTo>
                    <a:pt x="6470426" y="1504447"/>
                  </a:lnTo>
                  <a:lnTo>
                    <a:pt x="6467510" y="1499257"/>
                  </a:lnTo>
                  <a:lnTo>
                    <a:pt x="6466268" y="1497545"/>
                  </a:lnTo>
                  <a:lnTo>
                    <a:pt x="6463211" y="1492688"/>
                  </a:lnTo>
                  <a:close/>
                </a:path>
                <a:path w="20085050" h="6245225">
                  <a:moveTo>
                    <a:pt x="3409030" y="163045"/>
                  </a:moveTo>
                  <a:lnTo>
                    <a:pt x="3403458" y="165008"/>
                  </a:lnTo>
                  <a:lnTo>
                    <a:pt x="3401553" y="165774"/>
                  </a:lnTo>
                  <a:lnTo>
                    <a:pt x="3395980" y="167738"/>
                  </a:lnTo>
                  <a:lnTo>
                    <a:pt x="3393245" y="173277"/>
                  </a:lnTo>
                  <a:lnTo>
                    <a:pt x="3393084" y="173603"/>
                  </a:lnTo>
                  <a:lnTo>
                    <a:pt x="3395047" y="179176"/>
                  </a:lnTo>
                  <a:lnTo>
                    <a:pt x="3395861" y="181892"/>
                  </a:lnTo>
                  <a:lnTo>
                    <a:pt x="3398105" y="184032"/>
                  </a:lnTo>
                  <a:lnTo>
                    <a:pt x="3400776" y="185171"/>
                  </a:lnTo>
                  <a:lnTo>
                    <a:pt x="3400967" y="185647"/>
                  </a:lnTo>
                  <a:lnTo>
                    <a:pt x="3403304" y="186644"/>
                  </a:lnTo>
                  <a:lnTo>
                    <a:pt x="3405734" y="186498"/>
                  </a:lnTo>
                  <a:lnTo>
                    <a:pt x="3408449" y="185683"/>
                  </a:lnTo>
                  <a:lnTo>
                    <a:pt x="3410354" y="184917"/>
                  </a:lnTo>
                  <a:lnTo>
                    <a:pt x="3415927" y="182953"/>
                  </a:lnTo>
                  <a:lnTo>
                    <a:pt x="3418662" y="177413"/>
                  </a:lnTo>
                  <a:lnTo>
                    <a:pt x="3418823" y="177087"/>
                  </a:lnTo>
                  <a:lnTo>
                    <a:pt x="3414897" y="165942"/>
                  </a:lnTo>
                  <a:lnTo>
                    <a:pt x="3409030" y="163045"/>
                  </a:lnTo>
                  <a:close/>
                </a:path>
                <a:path w="20085050" h="6245225">
                  <a:moveTo>
                    <a:pt x="14859334" y="5042632"/>
                  </a:moveTo>
                  <a:lnTo>
                    <a:pt x="14853039" y="5040736"/>
                  </a:lnTo>
                  <a:lnTo>
                    <a:pt x="14847993" y="5043318"/>
                  </a:lnTo>
                  <a:lnTo>
                    <a:pt x="14846088" y="5044084"/>
                  </a:lnTo>
                  <a:lnTo>
                    <a:pt x="14841041" y="5046666"/>
                  </a:lnTo>
                  <a:lnTo>
                    <a:pt x="14839145" y="5052959"/>
                  </a:lnTo>
                  <a:lnTo>
                    <a:pt x="14841728" y="5058006"/>
                  </a:lnTo>
                  <a:lnTo>
                    <a:pt x="14842684" y="5060387"/>
                  </a:lnTo>
                  <a:lnTo>
                    <a:pt x="14844736" y="5062052"/>
                  </a:lnTo>
                  <a:lnTo>
                    <a:pt x="14846738" y="5062906"/>
                  </a:lnTo>
                  <a:lnTo>
                    <a:pt x="14846881" y="5062572"/>
                  </a:lnTo>
                  <a:lnTo>
                    <a:pt x="14849552" y="5063711"/>
                  </a:lnTo>
                  <a:lnTo>
                    <a:pt x="14852650" y="5063849"/>
                  </a:lnTo>
                  <a:lnTo>
                    <a:pt x="14855651" y="5062367"/>
                  </a:lnTo>
                  <a:lnTo>
                    <a:pt x="14857554" y="5061601"/>
                  </a:lnTo>
                  <a:lnTo>
                    <a:pt x="14862601" y="5059020"/>
                  </a:lnTo>
                  <a:lnTo>
                    <a:pt x="14864498" y="5052725"/>
                  </a:lnTo>
                  <a:lnTo>
                    <a:pt x="14859334" y="5042632"/>
                  </a:lnTo>
                  <a:close/>
                </a:path>
                <a:path w="20085050" h="6245225">
                  <a:moveTo>
                    <a:pt x="6419719" y="1418898"/>
                  </a:moveTo>
                  <a:lnTo>
                    <a:pt x="6413283" y="1417335"/>
                  </a:lnTo>
                  <a:lnTo>
                    <a:pt x="6408427" y="1420393"/>
                  </a:lnTo>
                  <a:lnTo>
                    <a:pt x="6403238" y="1423309"/>
                  </a:lnTo>
                  <a:lnTo>
                    <a:pt x="6410939" y="1440404"/>
                  </a:lnTo>
                  <a:lnTo>
                    <a:pt x="6410797" y="1440737"/>
                  </a:lnTo>
                  <a:lnTo>
                    <a:pt x="6413801" y="1442019"/>
                  </a:lnTo>
                  <a:lnTo>
                    <a:pt x="6417042" y="1441824"/>
                  </a:lnTo>
                  <a:lnTo>
                    <a:pt x="6420184" y="1440007"/>
                  </a:lnTo>
                  <a:lnTo>
                    <a:pt x="6425374" y="1437092"/>
                  </a:lnTo>
                  <a:lnTo>
                    <a:pt x="6426935" y="1430655"/>
                  </a:lnTo>
                  <a:lnTo>
                    <a:pt x="6423877" y="1425800"/>
                  </a:lnTo>
                  <a:lnTo>
                    <a:pt x="6422635" y="1424087"/>
                  </a:lnTo>
                  <a:lnTo>
                    <a:pt x="6419719" y="1418898"/>
                  </a:lnTo>
                  <a:close/>
                </a:path>
                <a:path w="20085050" h="6245225">
                  <a:moveTo>
                    <a:pt x="3489522" y="136222"/>
                  </a:moveTo>
                  <a:lnTo>
                    <a:pt x="3484092" y="137852"/>
                  </a:lnTo>
                  <a:lnTo>
                    <a:pt x="3482187" y="138617"/>
                  </a:lnTo>
                  <a:lnTo>
                    <a:pt x="3476757" y="140246"/>
                  </a:lnTo>
                  <a:lnTo>
                    <a:pt x="3473860" y="146114"/>
                  </a:lnTo>
                  <a:lnTo>
                    <a:pt x="3475489" y="151543"/>
                  </a:lnTo>
                  <a:lnTo>
                    <a:pt x="3476495" y="154735"/>
                  </a:lnTo>
                  <a:lnTo>
                    <a:pt x="3478739" y="156874"/>
                  </a:lnTo>
                  <a:lnTo>
                    <a:pt x="3483413" y="158868"/>
                  </a:lnTo>
                  <a:lnTo>
                    <a:pt x="3486034" y="159198"/>
                  </a:lnTo>
                  <a:lnTo>
                    <a:pt x="3490320" y="157475"/>
                  </a:lnTo>
                  <a:lnTo>
                    <a:pt x="3495750" y="155846"/>
                  </a:lnTo>
                  <a:lnTo>
                    <a:pt x="3498647" y="149979"/>
                  </a:lnTo>
                  <a:lnTo>
                    <a:pt x="3495388" y="139119"/>
                  </a:lnTo>
                  <a:lnTo>
                    <a:pt x="3489522" y="136222"/>
                  </a:lnTo>
                  <a:close/>
                </a:path>
                <a:path w="20085050" h="6245225">
                  <a:moveTo>
                    <a:pt x="14935183" y="5003569"/>
                  </a:moveTo>
                  <a:lnTo>
                    <a:pt x="14928888" y="5001673"/>
                  </a:lnTo>
                  <a:lnTo>
                    <a:pt x="14923841" y="5004255"/>
                  </a:lnTo>
                  <a:lnTo>
                    <a:pt x="14921937" y="5005021"/>
                  </a:lnTo>
                  <a:lnTo>
                    <a:pt x="14916889" y="5007602"/>
                  </a:lnTo>
                  <a:lnTo>
                    <a:pt x="14914993" y="5013896"/>
                  </a:lnTo>
                  <a:lnTo>
                    <a:pt x="14917575" y="5018944"/>
                  </a:lnTo>
                  <a:lnTo>
                    <a:pt x="14918533" y="5021324"/>
                  </a:lnTo>
                  <a:lnTo>
                    <a:pt x="14920584" y="5022988"/>
                  </a:lnTo>
                  <a:lnTo>
                    <a:pt x="14922588" y="5023843"/>
                  </a:lnTo>
                  <a:lnTo>
                    <a:pt x="14922730" y="5023509"/>
                  </a:lnTo>
                  <a:lnTo>
                    <a:pt x="14925400" y="5024648"/>
                  </a:lnTo>
                  <a:lnTo>
                    <a:pt x="14928499" y="5024787"/>
                  </a:lnTo>
                  <a:lnTo>
                    <a:pt x="14931499" y="5023304"/>
                  </a:lnTo>
                  <a:lnTo>
                    <a:pt x="14933403" y="5022538"/>
                  </a:lnTo>
                  <a:lnTo>
                    <a:pt x="14938450" y="5019957"/>
                  </a:lnTo>
                  <a:lnTo>
                    <a:pt x="14940346" y="5013663"/>
                  </a:lnTo>
                  <a:lnTo>
                    <a:pt x="14935183" y="5003569"/>
                  </a:lnTo>
                  <a:close/>
                </a:path>
                <a:path w="20085050" h="6245225">
                  <a:moveTo>
                    <a:pt x="6375468" y="1345964"/>
                  </a:moveTo>
                  <a:lnTo>
                    <a:pt x="6369032" y="1344403"/>
                  </a:lnTo>
                  <a:lnTo>
                    <a:pt x="6359321" y="1350518"/>
                  </a:lnTo>
                  <a:lnTo>
                    <a:pt x="6357758" y="1356954"/>
                  </a:lnTo>
                  <a:lnTo>
                    <a:pt x="6360816" y="1361810"/>
                  </a:lnTo>
                  <a:lnTo>
                    <a:pt x="6363300" y="1365238"/>
                  </a:lnTo>
                  <a:lnTo>
                    <a:pt x="6364684" y="1366618"/>
                  </a:lnTo>
                  <a:lnTo>
                    <a:pt x="6370026" y="1368896"/>
                  </a:lnTo>
                  <a:lnTo>
                    <a:pt x="6373266" y="1368700"/>
                  </a:lnTo>
                  <a:lnTo>
                    <a:pt x="6376408" y="1366883"/>
                  </a:lnTo>
                  <a:lnTo>
                    <a:pt x="6381264" y="1363825"/>
                  </a:lnTo>
                  <a:lnTo>
                    <a:pt x="6382825" y="1357389"/>
                  </a:lnTo>
                  <a:lnTo>
                    <a:pt x="6379767" y="1352533"/>
                  </a:lnTo>
                  <a:lnTo>
                    <a:pt x="6378525" y="1350820"/>
                  </a:lnTo>
                  <a:lnTo>
                    <a:pt x="6375468" y="1345964"/>
                  </a:lnTo>
                  <a:close/>
                </a:path>
                <a:path w="20085050" h="6245225">
                  <a:moveTo>
                    <a:pt x="3571589" y="111255"/>
                  </a:moveTo>
                  <a:lnTo>
                    <a:pt x="3566160" y="112884"/>
                  </a:lnTo>
                  <a:lnTo>
                    <a:pt x="3564254" y="113650"/>
                  </a:lnTo>
                  <a:lnTo>
                    <a:pt x="3558825" y="115279"/>
                  </a:lnTo>
                  <a:lnTo>
                    <a:pt x="3555594" y="121003"/>
                  </a:lnTo>
                  <a:lnTo>
                    <a:pt x="3558038" y="129149"/>
                  </a:lnTo>
                  <a:lnTo>
                    <a:pt x="3560473" y="131765"/>
                  </a:lnTo>
                  <a:lnTo>
                    <a:pt x="3563143" y="132904"/>
                  </a:lnTo>
                  <a:lnTo>
                    <a:pt x="3562667" y="133096"/>
                  </a:lnTo>
                  <a:lnTo>
                    <a:pt x="3564670" y="133950"/>
                  </a:lnTo>
                  <a:lnTo>
                    <a:pt x="3567434" y="133945"/>
                  </a:lnTo>
                  <a:lnTo>
                    <a:pt x="3571911" y="132699"/>
                  </a:lnTo>
                  <a:lnTo>
                    <a:pt x="3577342" y="131069"/>
                  </a:lnTo>
                  <a:lnTo>
                    <a:pt x="3580572" y="125345"/>
                  </a:lnTo>
                  <a:lnTo>
                    <a:pt x="3577314" y="114484"/>
                  </a:lnTo>
                  <a:lnTo>
                    <a:pt x="3571589" y="111255"/>
                  </a:lnTo>
                  <a:close/>
                </a:path>
                <a:path w="20085050" h="6245225">
                  <a:moveTo>
                    <a:pt x="6329452" y="1273463"/>
                  </a:moveTo>
                  <a:lnTo>
                    <a:pt x="6322874" y="1272236"/>
                  </a:lnTo>
                  <a:lnTo>
                    <a:pt x="6313162" y="1278353"/>
                  </a:lnTo>
                  <a:lnTo>
                    <a:pt x="6311934" y="1284930"/>
                  </a:lnTo>
                  <a:lnTo>
                    <a:pt x="6314992" y="1289786"/>
                  </a:lnTo>
                  <a:lnTo>
                    <a:pt x="6317477" y="1293213"/>
                  </a:lnTo>
                  <a:lnTo>
                    <a:pt x="6319195" y="1294735"/>
                  </a:lnTo>
                  <a:lnTo>
                    <a:pt x="6323869" y="1296728"/>
                  </a:lnTo>
                  <a:lnTo>
                    <a:pt x="6327585" y="1296342"/>
                  </a:lnTo>
                  <a:lnTo>
                    <a:pt x="6330727" y="1294525"/>
                  </a:lnTo>
                  <a:lnTo>
                    <a:pt x="6335583" y="1291467"/>
                  </a:lnTo>
                  <a:lnTo>
                    <a:pt x="6336811" y="1284889"/>
                  </a:lnTo>
                  <a:lnTo>
                    <a:pt x="6333753" y="1280032"/>
                  </a:lnTo>
                  <a:lnTo>
                    <a:pt x="6332510" y="1278320"/>
                  </a:lnTo>
                  <a:lnTo>
                    <a:pt x="6329452" y="1273463"/>
                  </a:lnTo>
                  <a:close/>
                </a:path>
                <a:path w="20085050" h="6245225">
                  <a:moveTo>
                    <a:pt x="15010981" y="4963696"/>
                  </a:moveTo>
                  <a:lnTo>
                    <a:pt x="15004686" y="4961800"/>
                  </a:lnTo>
                  <a:lnTo>
                    <a:pt x="14999640" y="4964382"/>
                  </a:lnTo>
                  <a:lnTo>
                    <a:pt x="14997736" y="4965148"/>
                  </a:lnTo>
                  <a:lnTo>
                    <a:pt x="14992688" y="4967730"/>
                  </a:lnTo>
                  <a:lnTo>
                    <a:pt x="14990793" y="4974023"/>
                  </a:lnTo>
                  <a:lnTo>
                    <a:pt x="14993374" y="4979071"/>
                  </a:lnTo>
                  <a:lnTo>
                    <a:pt x="14994332" y="4981452"/>
                  </a:lnTo>
                  <a:lnTo>
                    <a:pt x="14996386" y="4983117"/>
                  </a:lnTo>
                  <a:lnTo>
                    <a:pt x="15001059" y="4985110"/>
                  </a:lnTo>
                  <a:lnTo>
                    <a:pt x="15004156" y="4985248"/>
                  </a:lnTo>
                  <a:lnTo>
                    <a:pt x="15007155" y="4983766"/>
                  </a:lnTo>
                  <a:lnTo>
                    <a:pt x="15009201" y="4982665"/>
                  </a:lnTo>
                  <a:lnTo>
                    <a:pt x="15014249" y="4980084"/>
                  </a:lnTo>
                  <a:lnTo>
                    <a:pt x="15016146" y="4973791"/>
                  </a:lnTo>
                  <a:lnTo>
                    <a:pt x="15010981" y="4963696"/>
                  </a:lnTo>
                  <a:close/>
                </a:path>
                <a:path w="20085050" h="6245225">
                  <a:moveTo>
                    <a:pt x="3654898" y="88001"/>
                  </a:moveTo>
                  <a:lnTo>
                    <a:pt x="3649135" y="89488"/>
                  </a:lnTo>
                  <a:lnTo>
                    <a:pt x="3646896" y="90111"/>
                  </a:lnTo>
                  <a:lnTo>
                    <a:pt x="3641608" y="91406"/>
                  </a:lnTo>
                  <a:lnTo>
                    <a:pt x="3637902" y="97322"/>
                  </a:lnTo>
                  <a:lnTo>
                    <a:pt x="3639531" y="102752"/>
                  </a:lnTo>
                  <a:lnTo>
                    <a:pt x="3640537" y="105943"/>
                  </a:lnTo>
                  <a:lnTo>
                    <a:pt x="3642638" y="108418"/>
                  </a:lnTo>
                  <a:lnTo>
                    <a:pt x="3647646" y="110554"/>
                  </a:lnTo>
                  <a:lnTo>
                    <a:pt x="3649933" y="110741"/>
                  </a:lnTo>
                  <a:lnTo>
                    <a:pt x="3654411" y="109494"/>
                  </a:lnTo>
                  <a:lnTo>
                    <a:pt x="3659698" y="108198"/>
                  </a:lnTo>
                  <a:lnTo>
                    <a:pt x="3663263" y="102617"/>
                  </a:lnTo>
                  <a:lnTo>
                    <a:pt x="3661776" y="96853"/>
                  </a:lnTo>
                  <a:lnTo>
                    <a:pt x="3660481" y="91565"/>
                  </a:lnTo>
                  <a:lnTo>
                    <a:pt x="3654898" y="88001"/>
                  </a:lnTo>
                  <a:close/>
                </a:path>
                <a:path w="20085050" h="6245225">
                  <a:moveTo>
                    <a:pt x="6281532" y="1201729"/>
                  </a:moveTo>
                  <a:lnTo>
                    <a:pt x="6275288" y="1200642"/>
                  </a:lnTo>
                  <a:lnTo>
                    <a:pt x="6270432" y="1203701"/>
                  </a:lnTo>
                  <a:lnTo>
                    <a:pt x="6265768" y="1207236"/>
                  </a:lnTo>
                  <a:lnTo>
                    <a:pt x="6264682" y="1213480"/>
                  </a:lnTo>
                  <a:lnTo>
                    <a:pt x="6267741" y="1218335"/>
                  </a:lnTo>
                  <a:lnTo>
                    <a:pt x="6268983" y="1220049"/>
                  </a:lnTo>
                  <a:lnTo>
                    <a:pt x="6270083" y="1222097"/>
                  </a:lnTo>
                  <a:lnTo>
                    <a:pt x="6271943" y="1223285"/>
                  </a:lnTo>
                  <a:lnTo>
                    <a:pt x="6273612" y="1223997"/>
                  </a:lnTo>
                  <a:lnTo>
                    <a:pt x="6273421" y="1223521"/>
                  </a:lnTo>
                  <a:lnTo>
                    <a:pt x="6276425" y="1224802"/>
                  </a:lnTo>
                  <a:lnTo>
                    <a:pt x="6280475" y="1224557"/>
                  </a:lnTo>
                  <a:lnTo>
                    <a:pt x="6283283" y="1222599"/>
                  </a:lnTo>
                  <a:lnTo>
                    <a:pt x="6288282" y="1219206"/>
                  </a:lnTo>
                  <a:lnTo>
                    <a:pt x="6289367" y="1212962"/>
                  </a:lnTo>
                  <a:lnTo>
                    <a:pt x="6286309" y="1208106"/>
                  </a:lnTo>
                  <a:lnTo>
                    <a:pt x="6285067" y="1206392"/>
                  </a:lnTo>
                  <a:lnTo>
                    <a:pt x="6281532" y="1201729"/>
                  </a:lnTo>
                  <a:close/>
                </a:path>
                <a:path w="20085050" h="6245225">
                  <a:moveTo>
                    <a:pt x="15086638" y="4924158"/>
                  </a:moveTo>
                  <a:lnTo>
                    <a:pt x="15080345" y="4922263"/>
                  </a:lnTo>
                  <a:lnTo>
                    <a:pt x="15075299" y="4924844"/>
                  </a:lnTo>
                  <a:lnTo>
                    <a:pt x="15073250" y="4925942"/>
                  </a:lnTo>
                  <a:lnTo>
                    <a:pt x="15068202" y="4928525"/>
                  </a:lnTo>
                  <a:lnTo>
                    <a:pt x="15076715" y="4945572"/>
                  </a:lnTo>
                  <a:lnTo>
                    <a:pt x="15079955" y="4945375"/>
                  </a:lnTo>
                  <a:lnTo>
                    <a:pt x="15082954" y="4943892"/>
                  </a:lnTo>
                  <a:lnTo>
                    <a:pt x="15084861" y="4943126"/>
                  </a:lnTo>
                  <a:lnTo>
                    <a:pt x="15089908" y="4940545"/>
                  </a:lnTo>
                  <a:lnTo>
                    <a:pt x="15091802" y="4934251"/>
                  </a:lnTo>
                  <a:lnTo>
                    <a:pt x="15086638" y="4924158"/>
                  </a:lnTo>
                  <a:close/>
                </a:path>
                <a:path w="20085050" h="6245225">
                  <a:moveTo>
                    <a:pt x="3737927" y="68179"/>
                  </a:moveTo>
                  <a:lnTo>
                    <a:pt x="3732306" y="69333"/>
                  </a:lnTo>
                  <a:lnTo>
                    <a:pt x="3730210" y="69621"/>
                  </a:lnTo>
                  <a:lnTo>
                    <a:pt x="3724589" y="70775"/>
                  </a:lnTo>
                  <a:lnTo>
                    <a:pt x="3721357" y="76499"/>
                  </a:lnTo>
                  <a:lnTo>
                    <a:pt x="3722511" y="82120"/>
                  </a:lnTo>
                  <a:lnTo>
                    <a:pt x="3723041" y="85502"/>
                  </a:lnTo>
                  <a:lnTo>
                    <a:pt x="3725476" y="88119"/>
                  </a:lnTo>
                  <a:lnTo>
                    <a:pt x="3730483" y="90255"/>
                  </a:lnTo>
                  <a:lnTo>
                    <a:pt x="3732771" y="90442"/>
                  </a:lnTo>
                  <a:lnTo>
                    <a:pt x="3735010" y="89818"/>
                  </a:lnTo>
                  <a:lnTo>
                    <a:pt x="3737107" y="89529"/>
                  </a:lnTo>
                  <a:lnTo>
                    <a:pt x="3742728" y="88376"/>
                  </a:lnTo>
                  <a:lnTo>
                    <a:pt x="3745959" y="82652"/>
                  </a:lnTo>
                  <a:lnTo>
                    <a:pt x="3743652" y="71410"/>
                  </a:lnTo>
                  <a:lnTo>
                    <a:pt x="3737927" y="68179"/>
                  </a:lnTo>
                  <a:close/>
                </a:path>
                <a:path w="20085050" h="6245225">
                  <a:moveTo>
                    <a:pt x="6233092" y="1132139"/>
                  </a:moveTo>
                  <a:lnTo>
                    <a:pt x="6226372" y="1131244"/>
                  </a:lnTo>
                  <a:lnTo>
                    <a:pt x="6221851" y="1134444"/>
                  </a:lnTo>
                  <a:lnTo>
                    <a:pt x="6216995" y="1137504"/>
                  </a:lnTo>
                  <a:lnTo>
                    <a:pt x="6224980" y="1153931"/>
                  </a:lnTo>
                  <a:lnTo>
                    <a:pt x="6224838" y="1154265"/>
                  </a:lnTo>
                  <a:lnTo>
                    <a:pt x="6227842" y="1155546"/>
                  </a:lnTo>
                  <a:lnTo>
                    <a:pt x="6231893" y="1155301"/>
                  </a:lnTo>
                  <a:lnTo>
                    <a:pt x="6234844" y="1153009"/>
                  </a:lnTo>
                  <a:lnTo>
                    <a:pt x="6239699" y="1149951"/>
                  </a:lnTo>
                  <a:lnTo>
                    <a:pt x="6240594" y="1143229"/>
                  </a:lnTo>
                  <a:lnTo>
                    <a:pt x="6237393" y="1138708"/>
                  </a:lnTo>
                  <a:lnTo>
                    <a:pt x="6236151" y="1136994"/>
                  </a:lnTo>
                  <a:lnTo>
                    <a:pt x="6233092" y="1132139"/>
                  </a:lnTo>
                  <a:close/>
                </a:path>
                <a:path w="20085050" h="6245225">
                  <a:moveTo>
                    <a:pt x="6183032" y="1062647"/>
                  </a:moveTo>
                  <a:lnTo>
                    <a:pt x="6176453" y="1061420"/>
                  </a:lnTo>
                  <a:lnTo>
                    <a:pt x="6171789" y="1064954"/>
                  </a:lnTo>
                  <a:lnTo>
                    <a:pt x="6167268" y="1068154"/>
                  </a:lnTo>
                  <a:lnTo>
                    <a:pt x="6166040" y="1074733"/>
                  </a:lnTo>
                  <a:lnTo>
                    <a:pt x="6169574" y="1079397"/>
                  </a:lnTo>
                  <a:lnTo>
                    <a:pt x="6172058" y="1082823"/>
                  </a:lnTo>
                  <a:lnTo>
                    <a:pt x="6175254" y="1084582"/>
                  </a:lnTo>
                  <a:lnTo>
                    <a:pt x="6178259" y="1085863"/>
                  </a:lnTo>
                  <a:lnTo>
                    <a:pt x="6182308" y="1085619"/>
                  </a:lnTo>
                  <a:lnTo>
                    <a:pt x="6185259" y="1083326"/>
                  </a:lnTo>
                  <a:lnTo>
                    <a:pt x="6189781" y="1080125"/>
                  </a:lnTo>
                  <a:lnTo>
                    <a:pt x="6191009" y="1073547"/>
                  </a:lnTo>
                  <a:lnTo>
                    <a:pt x="6187475" y="1068882"/>
                  </a:lnTo>
                  <a:lnTo>
                    <a:pt x="6186233" y="1067168"/>
                  </a:lnTo>
                  <a:lnTo>
                    <a:pt x="6183032" y="1062647"/>
                  </a:lnTo>
                  <a:close/>
                </a:path>
                <a:path w="20085050" h="6245225">
                  <a:moveTo>
                    <a:pt x="3821197" y="49643"/>
                  </a:moveTo>
                  <a:lnTo>
                    <a:pt x="3815576" y="50795"/>
                  </a:lnTo>
                  <a:lnTo>
                    <a:pt x="3813480" y="51085"/>
                  </a:lnTo>
                  <a:lnTo>
                    <a:pt x="3807859" y="52238"/>
                  </a:lnTo>
                  <a:lnTo>
                    <a:pt x="3804294" y="57821"/>
                  </a:lnTo>
                  <a:lnTo>
                    <a:pt x="3805447" y="63442"/>
                  </a:lnTo>
                  <a:lnTo>
                    <a:pt x="3806311" y="66966"/>
                  </a:lnTo>
                  <a:lnTo>
                    <a:pt x="3808745" y="69583"/>
                  </a:lnTo>
                  <a:lnTo>
                    <a:pt x="3813419" y="71577"/>
                  </a:lnTo>
                  <a:lnTo>
                    <a:pt x="3817803" y="71474"/>
                  </a:lnTo>
                  <a:lnTo>
                    <a:pt x="3819900" y="71184"/>
                  </a:lnTo>
                  <a:lnTo>
                    <a:pt x="3825521" y="70031"/>
                  </a:lnTo>
                  <a:lnTo>
                    <a:pt x="3829085" y="64450"/>
                  </a:lnTo>
                  <a:lnTo>
                    <a:pt x="3826779" y="53208"/>
                  </a:lnTo>
                  <a:lnTo>
                    <a:pt x="3821197" y="49643"/>
                  </a:lnTo>
                  <a:close/>
                </a:path>
                <a:path w="20085050" h="6245225">
                  <a:moveTo>
                    <a:pt x="15162152" y="4884952"/>
                  </a:moveTo>
                  <a:lnTo>
                    <a:pt x="15155860" y="4883057"/>
                  </a:lnTo>
                  <a:lnTo>
                    <a:pt x="15150813" y="4885638"/>
                  </a:lnTo>
                  <a:lnTo>
                    <a:pt x="15148907" y="4886404"/>
                  </a:lnTo>
                  <a:lnTo>
                    <a:pt x="15143859" y="4888985"/>
                  </a:lnTo>
                  <a:lnTo>
                    <a:pt x="15141965" y="4895279"/>
                  </a:lnTo>
                  <a:lnTo>
                    <a:pt x="15144547" y="4900327"/>
                  </a:lnTo>
                  <a:lnTo>
                    <a:pt x="15145646" y="4902374"/>
                  </a:lnTo>
                  <a:lnTo>
                    <a:pt x="15147699" y="4904038"/>
                  </a:lnTo>
                  <a:lnTo>
                    <a:pt x="15149701" y="4904892"/>
                  </a:lnTo>
                  <a:lnTo>
                    <a:pt x="15149559" y="4905226"/>
                  </a:lnTo>
                  <a:lnTo>
                    <a:pt x="15152230" y="4906366"/>
                  </a:lnTo>
                  <a:lnTo>
                    <a:pt x="15155469" y="4906169"/>
                  </a:lnTo>
                  <a:lnTo>
                    <a:pt x="15158468" y="4904687"/>
                  </a:lnTo>
                  <a:lnTo>
                    <a:pt x="15160375" y="4903922"/>
                  </a:lnTo>
                  <a:lnTo>
                    <a:pt x="15165422" y="4901340"/>
                  </a:lnTo>
                  <a:lnTo>
                    <a:pt x="15167316" y="4895046"/>
                  </a:lnTo>
                  <a:lnTo>
                    <a:pt x="15162152" y="4884952"/>
                  </a:lnTo>
                  <a:close/>
                </a:path>
                <a:path w="20085050" h="6245225">
                  <a:moveTo>
                    <a:pt x="6131401" y="994064"/>
                  </a:moveTo>
                  <a:lnTo>
                    <a:pt x="6125015" y="993312"/>
                  </a:lnTo>
                  <a:lnTo>
                    <a:pt x="6115686" y="1000381"/>
                  </a:lnTo>
                  <a:lnTo>
                    <a:pt x="6114934" y="1006768"/>
                  </a:lnTo>
                  <a:lnTo>
                    <a:pt x="6118468" y="1011432"/>
                  </a:lnTo>
                  <a:lnTo>
                    <a:pt x="6120952" y="1014859"/>
                  </a:lnTo>
                  <a:lnTo>
                    <a:pt x="6123814" y="1016474"/>
                  </a:lnTo>
                  <a:lnTo>
                    <a:pt x="6127152" y="1017898"/>
                  </a:lnTo>
                  <a:lnTo>
                    <a:pt x="6131345" y="1017319"/>
                  </a:lnTo>
                  <a:lnTo>
                    <a:pt x="6134296" y="1015027"/>
                  </a:lnTo>
                  <a:lnTo>
                    <a:pt x="6138960" y="1011493"/>
                  </a:lnTo>
                  <a:lnTo>
                    <a:pt x="6139711" y="1005106"/>
                  </a:lnTo>
                  <a:lnTo>
                    <a:pt x="6136177" y="1000441"/>
                  </a:lnTo>
                  <a:lnTo>
                    <a:pt x="6134935" y="998727"/>
                  </a:lnTo>
                  <a:lnTo>
                    <a:pt x="6131401" y="994064"/>
                  </a:lnTo>
                  <a:close/>
                </a:path>
                <a:path w="20085050" h="6245225">
                  <a:moveTo>
                    <a:pt x="3905949" y="34106"/>
                  </a:moveTo>
                  <a:lnTo>
                    <a:pt x="3900328" y="35260"/>
                  </a:lnTo>
                  <a:lnTo>
                    <a:pt x="3898232" y="35548"/>
                  </a:lnTo>
                  <a:lnTo>
                    <a:pt x="3892277" y="36560"/>
                  </a:lnTo>
                  <a:lnTo>
                    <a:pt x="3888378" y="41999"/>
                  </a:lnTo>
                  <a:lnTo>
                    <a:pt x="3889531" y="47620"/>
                  </a:lnTo>
                  <a:lnTo>
                    <a:pt x="3890061" y="51003"/>
                  </a:lnTo>
                  <a:lnTo>
                    <a:pt x="3892687" y="54097"/>
                  </a:lnTo>
                  <a:lnTo>
                    <a:pt x="3895692" y="55378"/>
                  </a:lnTo>
                  <a:lnTo>
                    <a:pt x="3895883" y="55855"/>
                  </a:lnTo>
                  <a:lnTo>
                    <a:pt x="3897552" y="56567"/>
                  </a:lnTo>
                  <a:lnTo>
                    <a:pt x="3901603" y="56321"/>
                  </a:lnTo>
                  <a:lnTo>
                    <a:pt x="3903699" y="56032"/>
                  </a:lnTo>
                  <a:lnTo>
                    <a:pt x="3909654" y="55021"/>
                  </a:lnTo>
                  <a:lnTo>
                    <a:pt x="3913553" y="49581"/>
                  </a:lnTo>
                  <a:lnTo>
                    <a:pt x="3912400" y="43960"/>
                  </a:lnTo>
                  <a:lnTo>
                    <a:pt x="3911389" y="38005"/>
                  </a:lnTo>
                  <a:lnTo>
                    <a:pt x="3905949" y="34106"/>
                  </a:lnTo>
                  <a:close/>
                </a:path>
                <a:path w="20085050" h="6245225">
                  <a:moveTo>
                    <a:pt x="15237951" y="4845079"/>
                  </a:moveTo>
                  <a:lnTo>
                    <a:pt x="15231658" y="4843184"/>
                  </a:lnTo>
                  <a:lnTo>
                    <a:pt x="15226612" y="4845766"/>
                  </a:lnTo>
                  <a:lnTo>
                    <a:pt x="15224708" y="4846532"/>
                  </a:lnTo>
                  <a:lnTo>
                    <a:pt x="15219660" y="4849114"/>
                  </a:lnTo>
                  <a:lnTo>
                    <a:pt x="15217764" y="4855407"/>
                  </a:lnTo>
                  <a:lnTo>
                    <a:pt x="15220347" y="4860454"/>
                  </a:lnTo>
                  <a:lnTo>
                    <a:pt x="15221445" y="4862501"/>
                  </a:lnTo>
                  <a:lnTo>
                    <a:pt x="15223498" y="4864166"/>
                  </a:lnTo>
                  <a:lnTo>
                    <a:pt x="15225500" y="4865020"/>
                  </a:lnTo>
                  <a:lnTo>
                    <a:pt x="15225215" y="4865688"/>
                  </a:lnTo>
                  <a:lnTo>
                    <a:pt x="15227886" y="4866827"/>
                  </a:lnTo>
                  <a:lnTo>
                    <a:pt x="15231126" y="4866630"/>
                  </a:lnTo>
                  <a:lnTo>
                    <a:pt x="15234124" y="4865148"/>
                  </a:lnTo>
                  <a:lnTo>
                    <a:pt x="15236173" y="4864049"/>
                  </a:lnTo>
                  <a:lnTo>
                    <a:pt x="15241221" y="4861467"/>
                  </a:lnTo>
                  <a:lnTo>
                    <a:pt x="15243115" y="4855174"/>
                  </a:lnTo>
                  <a:lnTo>
                    <a:pt x="15237951" y="4845079"/>
                  </a:lnTo>
                  <a:close/>
                </a:path>
                <a:path w="20085050" h="6245225">
                  <a:moveTo>
                    <a:pt x="6078247" y="927198"/>
                  </a:moveTo>
                  <a:lnTo>
                    <a:pt x="6071527" y="926304"/>
                  </a:lnTo>
                  <a:lnTo>
                    <a:pt x="6062866" y="933658"/>
                  </a:lnTo>
                  <a:lnTo>
                    <a:pt x="6061972" y="940378"/>
                  </a:lnTo>
                  <a:lnTo>
                    <a:pt x="6065649" y="944709"/>
                  </a:lnTo>
                  <a:lnTo>
                    <a:pt x="6066890" y="946423"/>
                  </a:lnTo>
                  <a:lnTo>
                    <a:pt x="6067941" y="947659"/>
                  </a:lnTo>
                  <a:lnTo>
                    <a:pt x="6070803" y="949275"/>
                  </a:lnTo>
                  <a:lnTo>
                    <a:pt x="6074475" y="950841"/>
                  </a:lnTo>
                  <a:lnTo>
                    <a:pt x="6078525" y="950597"/>
                  </a:lnTo>
                  <a:lnTo>
                    <a:pt x="6085949" y="944293"/>
                  </a:lnTo>
                  <a:lnTo>
                    <a:pt x="6086843" y="937572"/>
                  </a:lnTo>
                  <a:lnTo>
                    <a:pt x="6083166" y="933243"/>
                  </a:lnTo>
                  <a:lnTo>
                    <a:pt x="6081924" y="931529"/>
                  </a:lnTo>
                  <a:lnTo>
                    <a:pt x="6078247" y="927198"/>
                  </a:lnTo>
                  <a:close/>
                </a:path>
                <a:path w="20085050" h="6245225">
                  <a:moveTo>
                    <a:pt x="3990564" y="21667"/>
                  </a:moveTo>
                  <a:lnTo>
                    <a:pt x="3984751" y="22345"/>
                  </a:lnTo>
                  <a:lnTo>
                    <a:pt x="3982655" y="22635"/>
                  </a:lnTo>
                  <a:lnTo>
                    <a:pt x="3976842" y="23312"/>
                  </a:lnTo>
                  <a:lnTo>
                    <a:pt x="3973086" y="28418"/>
                  </a:lnTo>
                  <a:lnTo>
                    <a:pt x="3973763" y="34230"/>
                  </a:lnTo>
                  <a:lnTo>
                    <a:pt x="3974484" y="38088"/>
                  </a:lnTo>
                  <a:lnTo>
                    <a:pt x="3976777" y="41039"/>
                  </a:lnTo>
                  <a:lnTo>
                    <a:pt x="3981450" y="43033"/>
                  </a:lnTo>
                  <a:lnTo>
                    <a:pt x="3985358" y="43121"/>
                  </a:lnTo>
                  <a:lnTo>
                    <a:pt x="3987455" y="42832"/>
                  </a:lnTo>
                  <a:lnTo>
                    <a:pt x="3993267" y="42155"/>
                  </a:lnTo>
                  <a:lnTo>
                    <a:pt x="3997023" y="37050"/>
                  </a:lnTo>
                  <a:lnTo>
                    <a:pt x="3995669" y="25423"/>
                  </a:lnTo>
                  <a:lnTo>
                    <a:pt x="3990564" y="21667"/>
                  </a:lnTo>
                  <a:close/>
                </a:path>
                <a:path w="20085050" h="6245225">
                  <a:moveTo>
                    <a:pt x="6023189" y="861099"/>
                  </a:moveTo>
                  <a:lnTo>
                    <a:pt x="6016660" y="860681"/>
                  </a:lnTo>
                  <a:lnTo>
                    <a:pt x="6007999" y="868035"/>
                  </a:lnTo>
                  <a:lnTo>
                    <a:pt x="6007581" y="874564"/>
                  </a:lnTo>
                  <a:lnTo>
                    <a:pt x="6011258" y="878894"/>
                  </a:lnTo>
                  <a:lnTo>
                    <a:pt x="6012499" y="880608"/>
                  </a:lnTo>
                  <a:lnTo>
                    <a:pt x="6013407" y="882179"/>
                  </a:lnTo>
                  <a:lnTo>
                    <a:pt x="6019750" y="884884"/>
                  </a:lnTo>
                  <a:lnTo>
                    <a:pt x="6023943" y="884305"/>
                  </a:lnTo>
                  <a:lnTo>
                    <a:pt x="6031366" y="878003"/>
                  </a:lnTo>
                  <a:lnTo>
                    <a:pt x="6031784" y="871473"/>
                  </a:lnTo>
                  <a:lnTo>
                    <a:pt x="6028108" y="867143"/>
                  </a:lnTo>
                  <a:lnTo>
                    <a:pt x="6026866" y="865429"/>
                  </a:lnTo>
                  <a:lnTo>
                    <a:pt x="6023189" y="861099"/>
                  </a:lnTo>
                  <a:close/>
                </a:path>
                <a:path w="20085050" h="6245225">
                  <a:moveTo>
                    <a:pt x="4075802" y="11468"/>
                  </a:moveTo>
                  <a:lnTo>
                    <a:pt x="4069989" y="12145"/>
                  </a:lnTo>
                  <a:lnTo>
                    <a:pt x="4067892" y="12435"/>
                  </a:lnTo>
                  <a:lnTo>
                    <a:pt x="4062080" y="13111"/>
                  </a:lnTo>
                  <a:lnTo>
                    <a:pt x="4057990" y="18074"/>
                  </a:lnTo>
                  <a:lnTo>
                    <a:pt x="4058667" y="23887"/>
                  </a:lnTo>
                  <a:lnTo>
                    <a:pt x="4058912" y="27938"/>
                  </a:lnTo>
                  <a:lnTo>
                    <a:pt x="4061538" y="31031"/>
                  </a:lnTo>
                  <a:lnTo>
                    <a:pt x="4066545" y="33167"/>
                  </a:lnTo>
                  <a:lnTo>
                    <a:pt x="4070119" y="33113"/>
                  </a:lnTo>
                  <a:lnTo>
                    <a:pt x="4072216" y="32824"/>
                  </a:lnTo>
                  <a:lnTo>
                    <a:pt x="4078029" y="32146"/>
                  </a:lnTo>
                  <a:lnTo>
                    <a:pt x="4082118" y="27184"/>
                  </a:lnTo>
                  <a:lnTo>
                    <a:pt x="4080765" y="15558"/>
                  </a:lnTo>
                  <a:lnTo>
                    <a:pt x="4075802" y="11468"/>
                  </a:lnTo>
                  <a:close/>
                </a:path>
                <a:path w="20085050" h="6245225">
                  <a:moveTo>
                    <a:pt x="15313752" y="4805207"/>
                  </a:moveTo>
                  <a:lnTo>
                    <a:pt x="15307458" y="4803310"/>
                  </a:lnTo>
                  <a:lnTo>
                    <a:pt x="15302411" y="4805892"/>
                  </a:lnTo>
                  <a:lnTo>
                    <a:pt x="15300507" y="4806659"/>
                  </a:lnTo>
                  <a:lnTo>
                    <a:pt x="15295459" y="4809241"/>
                  </a:lnTo>
                  <a:lnTo>
                    <a:pt x="15293562" y="4815534"/>
                  </a:lnTo>
                  <a:lnTo>
                    <a:pt x="15296145" y="4820581"/>
                  </a:lnTo>
                  <a:lnTo>
                    <a:pt x="15297244" y="4822628"/>
                  </a:lnTo>
                  <a:lnTo>
                    <a:pt x="15299296" y="4824293"/>
                  </a:lnTo>
                  <a:lnTo>
                    <a:pt x="15301300" y="4825148"/>
                  </a:lnTo>
                  <a:lnTo>
                    <a:pt x="15301015" y="4825816"/>
                  </a:lnTo>
                  <a:lnTo>
                    <a:pt x="15303685" y="4826955"/>
                  </a:lnTo>
                  <a:lnTo>
                    <a:pt x="15306926" y="4826758"/>
                  </a:lnTo>
                  <a:lnTo>
                    <a:pt x="15309926" y="4825276"/>
                  </a:lnTo>
                  <a:lnTo>
                    <a:pt x="15311973" y="4824175"/>
                  </a:lnTo>
                  <a:lnTo>
                    <a:pt x="15317020" y="4821594"/>
                  </a:lnTo>
                  <a:lnTo>
                    <a:pt x="15318916" y="4815300"/>
                  </a:lnTo>
                  <a:lnTo>
                    <a:pt x="15313752" y="4805207"/>
                  </a:lnTo>
                  <a:close/>
                </a:path>
                <a:path w="20085050" h="6245225">
                  <a:moveTo>
                    <a:pt x="5966943" y="796859"/>
                  </a:moveTo>
                  <a:lnTo>
                    <a:pt x="5960271" y="796776"/>
                  </a:lnTo>
                  <a:lnTo>
                    <a:pt x="5951610" y="804129"/>
                  </a:lnTo>
                  <a:lnTo>
                    <a:pt x="5951525" y="810802"/>
                  </a:lnTo>
                  <a:lnTo>
                    <a:pt x="5955202" y="815131"/>
                  </a:lnTo>
                  <a:lnTo>
                    <a:pt x="5956587" y="816511"/>
                  </a:lnTo>
                  <a:lnTo>
                    <a:pt x="5957495" y="818083"/>
                  </a:lnTo>
                  <a:lnTo>
                    <a:pt x="5963838" y="820788"/>
                  </a:lnTo>
                  <a:lnTo>
                    <a:pt x="5968173" y="819875"/>
                  </a:lnTo>
                  <a:lnTo>
                    <a:pt x="5975597" y="813573"/>
                  </a:lnTo>
                  <a:lnTo>
                    <a:pt x="5975680" y="806901"/>
                  </a:lnTo>
                  <a:lnTo>
                    <a:pt x="5972003" y="802570"/>
                  </a:lnTo>
                  <a:lnTo>
                    <a:pt x="5970620" y="801190"/>
                  </a:lnTo>
                  <a:lnTo>
                    <a:pt x="5966943" y="796859"/>
                  </a:lnTo>
                  <a:close/>
                </a:path>
                <a:path w="20085050" h="6245225">
                  <a:moveTo>
                    <a:pt x="4161712" y="4318"/>
                  </a:moveTo>
                  <a:lnTo>
                    <a:pt x="4156041" y="4661"/>
                  </a:lnTo>
                  <a:lnTo>
                    <a:pt x="4153945" y="4950"/>
                  </a:lnTo>
                  <a:lnTo>
                    <a:pt x="4147798" y="5485"/>
                  </a:lnTo>
                  <a:lnTo>
                    <a:pt x="4143949" y="10156"/>
                  </a:lnTo>
                  <a:lnTo>
                    <a:pt x="4143708" y="10448"/>
                  </a:lnTo>
                  <a:lnTo>
                    <a:pt x="4144297" y="20168"/>
                  </a:lnTo>
                  <a:lnTo>
                    <a:pt x="4147115" y="23738"/>
                  </a:lnTo>
                  <a:lnTo>
                    <a:pt x="4151788" y="25731"/>
                  </a:lnTo>
                  <a:lnTo>
                    <a:pt x="4155219" y="26011"/>
                  </a:lnTo>
                  <a:lnTo>
                    <a:pt x="4157316" y="25721"/>
                  </a:lnTo>
                  <a:lnTo>
                    <a:pt x="4163462" y="25187"/>
                  </a:lnTo>
                  <a:lnTo>
                    <a:pt x="4167312" y="20516"/>
                  </a:lnTo>
                  <a:lnTo>
                    <a:pt x="4167552" y="20224"/>
                  </a:lnTo>
                  <a:lnTo>
                    <a:pt x="4167210" y="14553"/>
                  </a:lnTo>
                  <a:lnTo>
                    <a:pt x="4166675" y="8407"/>
                  </a:lnTo>
                  <a:lnTo>
                    <a:pt x="4161712" y="4318"/>
                  </a:lnTo>
                  <a:close/>
                </a:path>
                <a:path w="20085050" h="6245225">
                  <a:moveTo>
                    <a:pt x="5908506" y="734054"/>
                  </a:moveTo>
                  <a:lnTo>
                    <a:pt x="5901977" y="733637"/>
                  </a:lnTo>
                  <a:lnTo>
                    <a:pt x="5893699" y="741942"/>
                  </a:lnTo>
                  <a:lnTo>
                    <a:pt x="5893281" y="748472"/>
                  </a:lnTo>
                  <a:lnTo>
                    <a:pt x="5898818" y="753989"/>
                  </a:lnTo>
                  <a:lnTo>
                    <a:pt x="5899535" y="755085"/>
                  </a:lnTo>
                  <a:lnTo>
                    <a:pt x="5906211" y="757932"/>
                  </a:lnTo>
                  <a:lnTo>
                    <a:pt x="5910404" y="757354"/>
                  </a:lnTo>
                  <a:lnTo>
                    <a:pt x="5913639" y="754395"/>
                  </a:lnTo>
                  <a:lnTo>
                    <a:pt x="5917779" y="750241"/>
                  </a:lnTo>
                  <a:lnTo>
                    <a:pt x="5918197" y="743711"/>
                  </a:lnTo>
                  <a:lnTo>
                    <a:pt x="5908506" y="734054"/>
                  </a:lnTo>
                  <a:close/>
                </a:path>
                <a:path w="20085050" h="6245225">
                  <a:moveTo>
                    <a:pt x="15389075" y="4765525"/>
                  </a:moveTo>
                  <a:lnTo>
                    <a:pt x="15382780" y="4763629"/>
                  </a:lnTo>
                  <a:lnTo>
                    <a:pt x="15377734" y="4766211"/>
                  </a:lnTo>
                  <a:lnTo>
                    <a:pt x="15375828" y="4766977"/>
                  </a:lnTo>
                  <a:lnTo>
                    <a:pt x="15370782" y="4769559"/>
                  </a:lnTo>
                  <a:lnTo>
                    <a:pt x="15368885" y="4775852"/>
                  </a:lnTo>
                  <a:lnTo>
                    <a:pt x="15371468" y="4780899"/>
                  </a:lnTo>
                  <a:lnTo>
                    <a:pt x="15372567" y="4782946"/>
                  </a:lnTo>
                  <a:lnTo>
                    <a:pt x="15374619" y="4784611"/>
                  </a:lnTo>
                  <a:lnTo>
                    <a:pt x="15376621" y="4785465"/>
                  </a:lnTo>
                  <a:lnTo>
                    <a:pt x="15376337" y="4786133"/>
                  </a:lnTo>
                  <a:lnTo>
                    <a:pt x="15379008" y="4787272"/>
                  </a:lnTo>
                  <a:lnTo>
                    <a:pt x="15382249" y="4787076"/>
                  </a:lnTo>
                  <a:lnTo>
                    <a:pt x="15385248" y="4785595"/>
                  </a:lnTo>
                  <a:lnTo>
                    <a:pt x="15387295" y="4784494"/>
                  </a:lnTo>
                  <a:lnTo>
                    <a:pt x="15392343" y="4781913"/>
                  </a:lnTo>
                  <a:lnTo>
                    <a:pt x="15394238" y="4775619"/>
                  </a:lnTo>
                  <a:lnTo>
                    <a:pt x="15389075" y="4765525"/>
                  </a:lnTo>
                  <a:close/>
                </a:path>
                <a:path w="20085050" h="6245225">
                  <a:moveTo>
                    <a:pt x="4247199" y="932"/>
                  </a:moveTo>
                  <a:lnTo>
                    <a:pt x="4241529" y="1275"/>
                  </a:lnTo>
                  <a:lnTo>
                    <a:pt x="4239575" y="1231"/>
                  </a:lnTo>
                  <a:lnTo>
                    <a:pt x="4233904" y="1574"/>
                  </a:lnTo>
                  <a:lnTo>
                    <a:pt x="4229147" y="6253"/>
                  </a:lnTo>
                  <a:lnTo>
                    <a:pt x="4229490" y="11923"/>
                  </a:lnTo>
                  <a:lnTo>
                    <a:pt x="4229593" y="16306"/>
                  </a:lnTo>
                  <a:lnTo>
                    <a:pt x="4232077" y="19734"/>
                  </a:lnTo>
                  <a:lnTo>
                    <a:pt x="4237084" y="21870"/>
                  </a:lnTo>
                  <a:lnTo>
                    <a:pt x="4240182" y="22007"/>
                  </a:lnTo>
                  <a:lnTo>
                    <a:pt x="4242136" y="22051"/>
                  </a:lnTo>
                  <a:lnTo>
                    <a:pt x="4247806" y="21709"/>
                  </a:lnTo>
                  <a:lnTo>
                    <a:pt x="4252563" y="17030"/>
                  </a:lnTo>
                  <a:lnTo>
                    <a:pt x="4251877" y="5689"/>
                  </a:lnTo>
                  <a:lnTo>
                    <a:pt x="4247199" y="932"/>
                  </a:lnTo>
                  <a:close/>
                </a:path>
                <a:path w="20085050" h="6245225">
                  <a:moveTo>
                    <a:pt x="5848691" y="672634"/>
                  </a:moveTo>
                  <a:lnTo>
                    <a:pt x="5842018" y="672548"/>
                  </a:lnTo>
                  <a:lnTo>
                    <a:pt x="5837879" y="676701"/>
                  </a:lnTo>
                  <a:lnTo>
                    <a:pt x="5833883" y="680520"/>
                  </a:lnTo>
                  <a:lnTo>
                    <a:pt x="5833799" y="687192"/>
                  </a:lnTo>
                  <a:lnTo>
                    <a:pt x="5839337" y="692712"/>
                  </a:lnTo>
                  <a:lnTo>
                    <a:pt x="5840387" y="693949"/>
                  </a:lnTo>
                  <a:lnTo>
                    <a:pt x="5846395" y="696512"/>
                  </a:lnTo>
                  <a:lnTo>
                    <a:pt x="5851065" y="695741"/>
                  </a:lnTo>
                  <a:lnTo>
                    <a:pt x="5853967" y="692639"/>
                  </a:lnTo>
                  <a:lnTo>
                    <a:pt x="5857963" y="688820"/>
                  </a:lnTo>
                  <a:lnTo>
                    <a:pt x="5858047" y="682147"/>
                  </a:lnTo>
                  <a:lnTo>
                    <a:pt x="5852510" y="676629"/>
                  </a:lnTo>
                  <a:lnTo>
                    <a:pt x="5848691" y="672634"/>
                  </a:lnTo>
                  <a:close/>
                </a:path>
                <a:path w="20085050" h="6245225">
                  <a:moveTo>
                    <a:pt x="4333025" y="453"/>
                  </a:moveTo>
                  <a:lnTo>
                    <a:pt x="4325209" y="276"/>
                  </a:lnTo>
                  <a:lnTo>
                    <a:pt x="4319014" y="0"/>
                  </a:lnTo>
                  <a:lnTo>
                    <a:pt x="4314733" y="4486"/>
                  </a:lnTo>
                  <a:lnTo>
                    <a:pt x="4314600" y="10348"/>
                  </a:lnTo>
                  <a:lnTo>
                    <a:pt x="4314702" y="14733"/>
                  </a:lnTo>
                  <a:lnTo>
                    <a:pt x="4317377" y="18636"/>
                  </a:lnTo>
                  <a:lnTo>
                    <a:pt x="4322719" y="20915"/>
                  </a:lnTo>
                  <a:lnTo>
                    <a:pt x="4325340" y="21244"/>
                  </a:lnTo>
                  <a:lnTo>
                    <a:pt x="4327294" y="21288"/>
                  </a:lnTo>
                  <a:lnTo>
                    <a:pt x="4333298" y="21087"/>
                  </a:lnTo>
                  <a:lnTo>
                    <a:pt x="4337580" y="16600"/>
                  </a:lnTo>
                  <a:lnTo>
                    <a:pt x="4337713" y="10738"/>
                  </a:lnTo>
                  <a:lnTo>
                    <a:pt x="4337512" y="4734"/>
                  </a:lnTo>
                  <a:lnTo>
                    <a:pt x="4333025" y="453"/>
                  </a:lnTo>
                  <a:close/>
                </a:path>
                <a:path w="20085050" h="6245225">
                  <a:moveTo>
                    <a:pt x="5786876" y="613121"/>
                  </a:moveTo>
                  <a:lnTo>
                    <a:pt x="5780204" y="613037"/>
                  </a:lnTo>
                  <a:lnTo>
                    <a:pt x="5772594" y="621628"/>
                  </a:lnTo>
                  <a:lnTo>
                    <a:pt x="5772510" y="628299"/>
                  </a:lnTo>
                  <a:lnTo>
                    <a:pt x="5776805" y="632105"/>
                  </a:lnTo>
                  <a:lnTo>
                    <a:pt x="5778190" y="633485"/>
                  </a:lnTo>
                  <a:lnTo>
                    <a:pt x="5778907" y="634580"/>
                  </a:lnTo>
                  <a:lnTo>
                    <a:pt x="5785249" y="637285"/>
                  </a:lnTo>
                  <a:lnTo>
                    <a:pt x="5789918" y="636514"/>
                  </a:lnTo>
                  <a:lnTo>
                    <a:pt x="5792962" y="633078"/>
                  </a:lnTo>
                  <a:lnTo>
                    <a:pt x="5797101" y="628926"/>
                  </a:lnTo>
                  <a:lnTo>
                    <a:pt x="5796851" y="622111"/>
                  </a:lnTo>
                  <a:lnTo>
                    <a:pt x="5792556" y="618306"/>
                  </a:lnTo>
                  <a:lnTo>
                    <a:pt x="5791172" y="616926"/>
                  </a:lnTo>
                  <a:lnTo>
                    <a:pt x="5786876" y="613121"/>
                  </a:lnTo>
                  <a:close/>
                </a:path>
                <a:path w="20085050" h="6245225">
                  <a:moveTo>
                    <a:pt x="15464874" y="4725651"/>
                  </a:moveTo>
                  <a:lnTo>
                    <a:pt x="15458581" y="4723758"/>
                  </a:lnTo>
                  <a:lnTo>
                    <a:pt x="15453534" y="4726339"/>
                  </a:lnTo>
                  <a:lnTo>
                    <a:pt x="15451628" y="4727105"/>
                  </a:lnTo>
                  <a:lnTo>
                    <a:pt x="15446581" y="4729686"/>
                  </a:lnTo>
                  <a:lnTo>
                    <a:pt x="15444686" y="4735980"/>
                  </a:lnTo>
                  <a:lnTo>
                    <a:pt x="15447268" y="4741027"/>
                  </a:lnTo>
                  <a:lnTo>
                    <a:pt x="15448368" y="4743075"/>
                  </a:lnTo>
                  <a:lnTo>
                    <a:pt x="15450419" y="4744739"/>
                  </a:lnTo>
                  <a:lnTo>
                    <a:pt x="15452423" y="4745593"/>
                  </a:lnTo>
                  <a:lnTo>
                    <a:pt x="15452280" y="4745927"/>
                  </a:lnTo>
                  <a:lnTo>
                    <a:pt x="15454951" y="4747067"/>
                  </a:lnTo>
                  <a:lnTo>
                    <a:pt x="15458190" y="4746870"/>
                  </a:lnTo>
                  <a:lnTo>
                    <a:pt x="15461190" y="4745387"/>
                  </a:lnTo>
                  <a:lnTo>
                    <a:pt x="15463094" y="4744622"/>
                  </a:lnTo>
                  <a:lnTo>
                    <a:pt x="15468142" y="4742039"/>
                  </a:lnTo>
                  <a:lnTo>
                    <a:pt x="15470037" y="4735746"/>
                  </a:lnTo>
                  <a:lnTo>
                    <a:pt x="15464874" y="4725651"/>
                  </a:lnTo>
                  <a:close/>
                </a:path>
                <a:path w="20085050" h="6245225">
                  <a:moveTo>
                    <a:pt x="4418380" y="2929"/>
                  </a:moveTo>
                  <a:lnTo>
                    <a:pt x="4404702" y="2618"/>
                  </a:lnTo>
                  <a:lnTo>
                    <a:pt x="4399753" y="6820"/>
                  </a:lnTo>
                  <a:lnTo>
                    <a:pt x="4399619" y="12683"/>
                  </a:lnTo>
                  <a:lnTo>
                    <a:pt x="4399246" y="17258"/>
                  </a:lnTo>
                  <a:lnTo>
                    <a:pt x="4401922" y="21161"/>
                  </a:lnTo>
                  <a:lnTo>
                    <a:pt x="4406929" y="23297"/>
                  </a:lnTo>
                  <a:lnTo>
                    <a:pt x="4409551" y="23626"/>
                  </a:lnTo>
                  <a:lnTo>
                    <a:pt x="4417366" y="23804"/>
                  </a:lnTo>
                  <a:lnTo>
                    <a:pt x="4422315" y="19602"/>
                  </a:lnTo>
                  <a:lnTo>
                    <a:pt x="4422581" y="7878"/>
                  </a:lnTo>
                  <a:lnTo>
                    <a:pt x="4418380" y="2929"/>
                  </a:lnTo>
                  <a:close/>
                </a:path>
                <a:path w="20085050" h="6245225">
                  <a:moveTo>
                    <a:pt x="5723063" y="555519"/>
                  </a:moveTo>
                  <a:lnTo>
                    <a:pt x="5716583" y="555910"/>
                  </a:lnTo>
                  <a:lnTo>
                    <a:pt x="5708973" y="564502"/>
                  </a:lnTo>
                  <a:lnTo>
                    <a:pt x="5709365" y="570983"/>
                  </a:lnTo>
                  <a:lnTo>
                    <a:pt x="5716238" y="577070"/>
                  </a:lnTo>
                  <a:lnTo>
                    <a:pt x="5718241" y="577925"/>
                  </a:lnTo>
                  <a:lnTo>
                    <a:pt x="5717765" y="578116"/>
                  </a:lnTo>
                  <a:lnTo>
                    <a:pt x="5721771" y="579825"/>
                  </a:lnTo>
                  <a:lnTo>
                    <a:pt x="5726582" y="578721"/>
                  </a:lnTo>
                  <a:lnTo>
                    <a:pt x="5733432" y="570989"/>
                  </a:lnTo>
                  <a:lnTo>
                    <a:pt x="5733039" y="564509"/>
                  </a:lnTo>
                  <a:lnTo>
                    <a:pt x="5728744" y="560703"/>
                  </a:lnTo>
                  <a:lnTo>
                    <a:pt x="5727359" y="559323"/>
                  </a:lnTo>
                  <a:lnTo>
                    <a:pt x="5723063" y="555519"/>
                  </a:lnTo>
                  <a:close/>
                </a:path>
                <a:path w="20085050" h="6245225">
                  <a:moveTo>
                    <a:pt x="4503645" y="9313"/>
                  </a:moveTo>
                  <a:lnTo>
                    <a:pt x="4497926" y="8846"/>
                  </a:lnTo>
                  <a:lnTo>
                    <a:pt x="4495972" y="8802"/>
                  </a:lnTo>
                  <a:lnTo>
                    <a:pt x="4490253" y="8336"/>
                  </a:lnTo>
                  <a:lnTo>
                    <a:pt x="4485303" y="12537"/>
                  </a:lnTo>
                  <a:lnTo>
                    <a:pt x="4484494" y="22452"/>
                  </a:lnTo>
                  <a:lnTo>
                    <a:pt x="4484463" y="22832"/>
                  </a:lnTo>
                  <a:lnTo>
                    <a:pt x="4486996" y="27069"/>
                  </a:lnTo>
                  <a:lnTo>
                    <a:pt x="4491002" y="28778"/>
                  </a:lnTo>
                  <a:lnTo>
                    <a:pt x="4491144" y="28444"/>
                  </a:lnTo>
                  <a:lnTo>
                    <a:pt x="4492146" y="28871"/>
                  </a:lnTo>
                  <a:lnTo>
                    <a:pt x="4494291" y="29392"/>
                  </a:lnTo>
                  <a:lnTo>
                    <a:pt x="4496245" y="29436"/>
                  </a:lnTo>
                  <a:lnTo>
                    <a:pt x="4501964" y="29904"/>
                  </a:lnTo>
                  <a:lnTo>
                    <a:pt x="4506914" y="25701"/>
                  </a:lnTo>
                  <a:lnTo>
                    <a:pt x="4507847" y="14262"/>
                  </a:lnTo>
                  <a:lnTo>
                    <a:pt x="4503645" y="9313"/>
                  </a:lnTo>
                  <a:close/>
                </a:path>
                <a:path w="20085050" h="6245225">
                  <a:moveTo>
                    <a:pt x="5658206" y="499443"/>
                  </a:moveTo>
                  <a:lnTo>
                    <a:pt x="5651583" y="500169"/>
                  </a:lnTo>
                  <a:lnTo>
                    <a:pt x="5648111" y="504608"/>
                  </a:lnTo>
                  <a:lnTo>
                    <a:pt x="5644164" y="509236"/>
                  </a:lnTo>
                  <a:lnTo>
                    <a:pt x="5644890" y="515860"/>
                  </a:lnTo>
                  <a:lnTo>
                    <a:pt x="5649328" y="519330"/>
                  </a:lnTo>
                  <a:lnTo>
                    <a:pt x="5651905" y="521613"/>
                  </a:lnTo>
                  <a:lnTo>
                    <a:pt x="5653574" y="522325"/>
                  </a:lnTo>
                  <a:lnTo>
                    <a:pt x="5653766" y="522802"/>
                  </a:lnTo>
                  <a:lnTo>
                    <a:pt x="5657771" y="524510"/>
                  </a:lnTo>
                  <a:lnTo>
                    <a:pt x="5662725" y="523073"/>
                  </a:lnTo>
                  <a:lnTo>
                    <a:pt x="5665769" y="519636"/>
                  </a:lnTo>
                  <a:lnTo>
                    <a:pt x="5669717" y="515007"/>
                  </a:lnTo>
                  <a:lnTo>
                    <a:pt x="5668991" y="508384"/>
                  </a:lnTo>
                  <a:lnTo>
                    <a:pt x="5664553" y="504912"/>
                  </a:lnTo>
                  <a:lnTo>
                    <a:pt x="5662835" y="503390"/>
                  </a:lnTo>
                  <a:lnTo>
                    <a:pt x="5658206" y="499443"/>
                  </a:lnTo>
                  <a:close/>
                </a:path>
                <a:path w="20085050" h="6245225">
                  <a:moveTo>
                    <a:pt x="4588965" y="19271"/>
                  </a:moveTo>
                  <a:lnTo>
                    <a:pt x="4583388" y="18471"/>
                  </a:lnTo>
                  <a:lnTo>
                    <a:pt x="4581100" y="18284"/>
                  </a:lnTo>
                  <a:lnTo>
                    <a:pt x="4575523" y="17484"/>
                  </a:lnTo>
                  <a:lnTo>
                    <a:pt x="4570240" y="21543"/>
                  </a:lnTo>
                  <a:lnTo>
                    <a:pt x="4569440" y="27120"/>
                  </a:lnTo>
                  <a:lnTo>
                    <a:pt x="4568924" y="32029"/>
                  </a:lnTo>
                  <a:lnTo>
                    <a:pt x="4571457" y="36267"/>
                  </a:lnTo>
                  <a:lnTo>
                    <a:pt x="4576464" y="38403"/>
                  </a:lnTo>
                  <a:lnTo>
                    <a:pt x="4578275" y="38781"/>
                  </a:lnTo>
                  <a:lnTo>
                    <a:pt x="4580563" y="38967"/>
                  </a:lnTo>
                  <a:lnTo>
                    <a:pt x="4586140" y="39768"/>
                  </a:lnTo>
                  <a:lnTo>
                    <a:pt x="4591423" y="35708"/>
                  </a:lnTo>
                  <a:lnTo>
                    <a:pt x="4592971" y="24927"/>
                  </a:lnTo>
                  <a:lnTo>
                    <a:pt x="4593024" y="24555"/>
                  </a:lnTo>
                  <a:lnTo>
                    <a:pt x="4588965" y="19271"/>
                  </a:lnTo>
                  <a:close/>
                </a:path>
                <a:path w="20085050" h="6245225">
                  <a:moveTo>
                    <a:pt x="5590779" y="446612"/>
                  </a:moveTo>
                  <a:lnTo>
                    <a:pt x="5584014" y="447673"/>
                  </a:lnTo>
                  <a:lnTo>
                    <a:pt x="5577072" y="456548"/>
                  </a:lnTo>
                  <a:lnTo>
                    <a:pt x="5578131" y="463313"/>
                  </a:lnTo>
                  <a:lnTo>
                    <a:pt x="5582427" y="467119"/>
                  </a:lnTo>
                  <a:lnTo>
                    <a:pt x="5591106" y="470821"/>
                  </a:lnTo>
                  <a:lnTo>
                    <a:pt x="5596252" y="469859"/>
                  </a:lnTo>
                  <a:lnTo>
                    <a:pt x="5599104" y="465946"/>
                  </a:lnTo>
                  <a:lnTo>
                    <a:pt x="5602575" y="461509"/>
                  </a:lnTo>
                  <a:lnTo>
                    <a:pt x="5601515" y="454743"/>
                  </a:lnTo>
                  <a:lnTo>
                    <a:pt x="5597220" y="450938"/>
                  </a:lnTo>
                  <a:lnTo>
                    <a:pt x="5595217" y="450084"/>
                  </a:lnTo>
                  <a:lnTo>
                    <a:pt x="5590779" y="446612"/>
                  </a:lnTo>
                  <a:close/>
                </a:path>
                <a:path w="20085050" h="6245225">
                  <a:moveTo>
                    <a:pt x="15540673" y="4685779"/>
                  </a:moveTo>
                  <a:lnTo>
                    <a:pt x="15534380" y="4683884"/>
                  </a:lnTo>
                  <a:lnTo>
                    <a:pt x="15529333" y="4686465"/>
                  </a:lnTo>
                  <a:lnTo>
                    <a:pt x="15527428" y="4687231"/>
                  </a:lnTo>
                  <a:lnTo>
                    <a:pt x="15522380" y="4689812"/>
                  </a:lnTo>
                  <a:lnTo>
                    <a:pt x="15520485" y="4696108"/>
                  </a:lnTo>
                  <a:lnTo>
                    <a:pt x="15523067" y="4701154"/>
                  </a:lnTo>
                  <a:lnTo>
                    <a:pt x="15524167" y="4703202"/>
                  </a:lnTo>
                  <a:lnTo>
                    <a:pt x="15526219" y="4704867"/>
                  </a:lnTo>
                  <a:lnTo>
                    <a:pt x="15528221" y="4705721"/>
                  </a:lnTo>
                  <a:lnTo>
                    <a:pt x="15527936" y="4706389"/>
                  </a:lnTo>
                  <a:lnTo>
                    <a:pt x="15530608" y="4707528"/>
                  </a:lnTo>
                  <a:lnTo>
                    <a:pt x="15533846" y="4707331"/>
                  </a:lnTo>
                  <a:lnTo>
                    <a:pt x="15536847" y="4705848"/>
                  </a:lnTo>
                  <a:lnTo>
                    <a:pt x="15538895" y="4704749"/>
                  </a:lnTo>
                  <a:lnTo>
                    <a:pt x="15543942" y="4702167"/>
                  </a:lnTo>
                  <a:lnTo>
                    <a:pt x="15545836" y="4695873"/>
                  </a:lnTo>
                  <a:lnTo>
                    <a:pt x="15540673" y="4685779"/>
                  </a:lnTo>
                  <a:close/>
                </a:path>
                <a:path w="20085050" h="6245225">
                  <a:moveTo>
                    <a:pt x="5521831" y="395501"/>
                  </a:moveTo>
                  <a:lnTo>
                    <a:pt x="5515066" y="396560"/>
                  </a:lnTo>
                  <a:lnTo>
                    <a:pt x="5509000" y="405416"/>
                  </a:lnTo>
                  <a:lnTo>
                    <a:pt x="5508791" y="405721"/>
                  </a:lnTo>
                  <a:lnTo>
                    <a:pt x="5509994" y="412151"/>
                  </a:lnTo>
                  <a:lnTo>
                    <a:pt x="5514289" y="415957"/>
                  </a:lnTo>
                  <a:lnTo>
                    <a:pt x="5518294" y="417666"/>
                  </a:lnTo>
                  <a:lnTo>
                    <a:pt x="5518152" y="418000"/>
                  </a:lnTo>
                  <a:lnTo>
                    <a:pt x="5522492" y="419851"/>
                  </a:lnTo>
                  <a:lnTo>
                    <a:pt x="5527779" y="418556"/>
                  </a:lnTo>
                  <a:lnTo>
                    <a:pt x="5530412" y="414944"/>
                  </a:lnTo>
                  <a:lnTo>
                    <a:pt x="5530632" y="414643"/>
                  </a:lnTo>
                  <a:lnTo>
                    <a:pt x="5533912" y="409728"/>
                  </a:lnTo>
                  <a:lnTo>
                    <a:pt x="5532710" y="403297"/>
                  </a:lnTo>
                  <a:lnTo>
                    <a:pt x="5528414" y="399493"/>
                  </a:lnTo>
                  <a:lnTo>
                    <a:pt x="5526411" y="398638"/>
                  </a:lnTo>
                  <a:lnTo>
                    <a:pt x="5521831" y="395501"/>
                  </a:lnTo>
                  <a:close/>
                </a:path>
                <a:path w="20085050" h="6245225">
                  <a:moveTo>
                    <a:pt x="4673336" y="32377"/>
                  </a:moveTo>
                  <a:lnTo>
                    <a:pt x="4667617" y="31909"/>
                  </a:lnTo>
                  <a:lnTo>
                    <a:pt x="4665614" y="31055"/>
                  </a:lnTo>
                  <a:lnTo>
                    <a:pt x="4660180" y="29921"/>
                  </a:lnTo>
                  <a:lnTo>
                    <a:pt x="4654562" y="33839"/>
                  </a:lnTo>
                  <a:lnTo>
                    <a:pt x="4653762" y="39416"/>
                  </a:lnTo>
                  <a:lnTo>
                    <a:pt x="4652912" y="44182"/>
                  </a:lnTo>
                  <a:lnTo>
                    <a:pt x="4655637" y="48895"/>
                  </a:lnTo>
                  <a:lnTo>
                    <a:pt x="4660644" y="51031"/>
                  </a:lnTo>
                  <a:lnTo>
                    <a:pt x="4662265" y="50933"/>
                  </a:lnTo>
                  <a:lnTo>
                    <a:pt x="4664268" y="51787"/>
                  </a:lnTo>
                  <a:lnTo>
                    <a:pt x="4669702" y="52923"/>
                  </a:lnTo>
                  <a:lnTo>
                    <a:pt x="4675318" y="49006"/>
                  </a:lnTo>
                  <a:lnTo>
                    <a:pt x="4676119" y="43428"/>
                  </a:lnTo>
                  <a:lnTo>
                    <a:pt x="4677254" y="37993"/>
                  </a:lnTo>
                  <a:lnTo>
                    <a:pt x="4673336" y="32377"/>
                  </a:lnTo>
                  <a:close/>
                </a:path>
                <a:path w="20085050" h="6245225">
                  <a:moveTo>
                    <a:pt x="5451410" y="346916"/>
                  </a:moveTo>
                  <a:lnTo>
                    <a:pt x="5444978" y="348119"/>
                  </a:lnTo>
                  <a:lnTo>
                    <a:pt x="5441698" y="353032"/>
                  </a:lnTo>
                  <a:lnTo>
                    <a:pt x="5438561" y="357613"/>
                  </a:lnTo>
                  <a:lnTo>
                    <a:pt x="5439764" y="364044"/>
                  </a:lnTo>
                  <a:lnTo>
                    <a:pt x="5444535" y="367658"/>
                  </a:lnTo>
                  <a:lnTo>
                    <a:pt x="5452547" y="371076"/>
                  </a:lnTo>
                  <a:lnTo>
                    <a:pt x="5457835" y="369779"/>
                  </a:lnTo>
                  <a:lnTo>
                    <a:pt x="5460830" y="365533"/>
                  </a:lnTo>
                  <a:lnTo>
                    <a:pt x="5463967" y="360953"/>
                  </a:lnTo>
                  <a:lnTo>
                    <a:pt x="5462764" y="354522"/>
                  </a:lnTo>
                  <a:lnTo>
                    <a:pt x="5457993" y="350908"/>
                  </a:lnTo>
                  <a:lnTo>
                    <a:pt x="5455990" y="350053"/>
                  </a:lnTo>
                  <a:lnTo>
                    <a:pt x="5451410" y="346916"/>
                  </a:lnTo>
                  <a:close/>
                </a:path>
                <a:path w="20085050" h="6245225">
                  <a:moveTo>
                    <a:pt x="4758096" y="49198"/>
                  </a:moveTo>
                  <a:lnTo>
                    <a:pt x="4752185" y="48255"/>
                  </a:lnTo>
                  <a:lnTo>
                    <a:pt x="4750182" y="47400"/>
                  </a:lnTo>
                  <a:lnTo>
                    <a:pt x="4744413" y="46124"/>
                  </a:lnTo>
                  <a:lnTo>
                    <a:pt x="4738939" y="49708"/>
                  </a:lnTo>
                  <a:lnTo>
                    <a:pt x="4737662" y="55476"/>
                  </a:lnTo>
                  <a:lnTo>
                    <a:pt x="4736479" y="60101"/>
                  </a:lnTo>
                  <a:lnTo>
                    <a:pt x="4739061" y="65147"/>
                  </a:lnTo>
                  <a:lnTo>
                    <a:pt x="4744068" y="67283"/>
                  </a:lnTo>
                  <a:lnTo>
                    <a:pt x="4745688" y="67185"/>
                  </a:lnTo>
                  <a:lnTo>
                    <a:pt x="4747691" y="68039"/>
                  </a:lnTo>
                  <a:lnTo>
                    <a:pt x="4753317" y="69650"/>
                  </a:lnTo>
                  <a:lnTo>
                    <a:pt x="4758792" y="66067"/>
                  </a:lnTo>
                  <a:lnTo>
                    <a:pt x="4760069" y="60299"/>
                  </a:lnTo>
                  <a:lnTo>
                    <a:pt x="4761679" y="54673"/>
                  </a:lnTo>
                  <a:lnTo>
                    <a:pt x="4758096" y="49198"/>
                  </a:lnTo>
                  <a:close/>
                </a:path>
                <a:path w="20085050" h="6245225">
                  <a:moveTo>
                    <a:pt x="5378706" y="300908"/>
                  </a:moveTo>
                  <a:lnTo>
                    <a:pt x="5372132" y="302445"/>
                  </a:lnTo>
                  <a:lnTo>
                    <a:pt x="5369185" y="307502"/>
                  </a:lnTo>
                  <a:lnTo>
                    <a:pt x="5366048" y="312082"/>
                  </a:lnTo>
                  <a:lnTo>
                    <a:pt x="5367584" y="318655"/>
                  </a:lnTo>
                  <a:lnTo>
                    <a:pt x="5372498" y="321935"/>
                  </a:lnTo>
                  <a:lnTo>
                    <a:pt x="5375837" y="323360"/>
                  </a:lnTo>
                  <a:lnTo>
                    <a:pt x="5376028" y="323836"/>
                  </a:lnTo>
                  <a:lnTo>
                    <a:pt x="5380702" y="325829"/>
                  </a:lnTo>
                  <a:lnTo>
                    <a:pt x="5386131" y="324200"/>
                  </a:lnTo>
                  <a:lnTo>
                    <a:pt x="5388793" y="319811"/>
                  </a:lnTo>
                  <a:lnTo>
                    <a:pt x="5391739" y="314754"/>
                  </a:lnTo>
                  <a:lnTo>
                    <a:pt x="5390537" y="308323"/>
                  </a:lnTo>
                  <a:lnTo>
                    <a:pt x="5385623" y="305043"/>
                  </a:lnTo>
                  <a:lnTo>
                    <a:pt x="5383620" y="304189"/>
                  </a:lnTo>
                  <a:lnTo>
                    <a:pt x="5378706" y="300908"/>
                  </a:lnTo>
                  <a:close/>
                </a:path>
                <a:path w="20085050" h="6245225">
                  <a:moveTo>
                    <a:pt x="4841289" y="69692"/>
                  </a:moveTo>
                  <a:lnTo>
                    <a:pt x="4835520" y="68416"/>
                  </a:lnTo>
                  <a:lnTo>
                    <a:pt x="4833517" y="67561"/>
                  </a:lnTo>
                  <a:lnTo>
                    <a:pt x="4828083" y="66426"/>
                  </a:lnTo>
                  <a:lnTo>
                    <a:pt x="4822417" y="69534"/>
                  </a:lnTo>
                  <a:lnTo>
                    <a:pt x="4820806" y="75160"/>
                  </a:lnTo>
                  <a:lnTo>
                    <a:pt x="4819480" y="80118"/>
                  </a:lnTo>
                  <a:lnTo>
                    <a:pt x="4822062" y="85166"/>
                  </a:lnTo>
                  <a:lnTo>
                    <a:pt x="4826735" y="87159"/>
                  </a:lnTo>
                  <a:lnTo>
                    <a:pt x="4826878" y="86825"/>
                  </a:lnTo>
                  <a:lnTo>
                    <a:pt x="4827212" y="86968"/>
                  </a:lnTo>
                  <a:lnTo>
                    <a:pt x="4828356" y="87061"/>
                  </a:lnTo>
                  <a:lnTo>
                    <a:pt x="4830358" y="87915"/>
                  </a:lnTo>
                  <a:lnTo>
                    <a:pt x="4835650" y="89383"/>
                  </a:lnTo>
                  <a:lnTo>
                    <a:pt x="4841459" y="85943"/>
                  </a:lnTo>
                  <a:lnTo>
                    <a:pt x="4844396" y="75357"/>
                  </a:lnTo>
                  <a:lnTo>
                    <a:pt x="4841289" y="69692"/>
                  </a:lnTo>
                  <a:close/>
                </a:path>
                <a:path w="20085050" h="6245225">
                  <a:moveTo>
                    <a:pt x="5304386" y="257764"/>
                  </a:moveTo>
                  <a:lnTo>
                    <a:pt x="5298146" y="259443"/>
                  </a:lnTo>
                  <a:lnTo>
                    <a:pt x="5295199" y="264500"/>
                  </a:lnTo>
                  <a:lnTo>
                    <a:pt x="5292587" y="269698"/>
                  </a:lnTo>
                  <a:lnTo>
                    <a:pt x="5294266" y="275938"/>
                  </a:lnTo>
                  <a:lnTo>
                    <a:pt x="5299323" y="278884"/>
                  </a:lnTo>
                  <a:lnTo>
                    <a:pt x="5307001" y="282160"/>
                  </a:lnTo>
                  <a:lnTo>
                    <a:pt x="5312573" y="280197"/>
                  </a:lnTo>
                  <a:lnTo>
                    <a:pt x="5315376" y="275474"/>
                  </a:lnTo>
                  <a:lnTo>
                    <a:pt x="5318322" y="270418"/>
                  </a:lnTo>
                  <a:lnTo>
                    <a:pt x="5316644" y="264177"/>
                  </a:lnTo>
                  <a:lnTo>
                    <a:pt x="5311588" y="261231"/>
                  </a:lnTo>
                  <a:lnTo>
                    <a:pt x="5309585" y="260376"/>
                  </a:lnTo>
                  <a:lnTo>
                    <a:pt x="5304386" y="257764"/>
                  </a:lnTo>
                  <a:close/>
                </a:path>
                <a:path w="20085050" h="6245225">
                  <a:moveTo>
                    <a:pt x="4923725" y="93809"/>
                  </a:moveTo>
                  <a:lnTo>
                    <a:pt x="4918099" y="92197"/>
                  </a:lnTo>
                  <a:lnTo>
                    <a:pt x="4916096" y="91343"/>
                  </a:lnTo>
                  <a:lnTo>
                    <a:pt x="4910613" y="89399"/>
                  </a:lnTo>
                  <a:lnTo>
                    <a:pt x="4904613" y="92364"/>
                  </a:lnTo>
                  <a:lnTo>
                    <a:pt x="4903002" y="97990"/>
                  </a:lnTo>
                  <a:lnTo>
                    <a:pt x="4901801" y="101423"/>
                  </a:lnTo>
                  <a:lnTo>
                    <a:pt x="4901200" y="103140"/>
                  </a:lnTo>
                  <a:lnTo>
                    <a:pt x="4903640" y="108521"/>
                  </a:lnTo>
                  <a:lnTo>
                    <a:pt x="4908647" y="110657"/>
                  </a:lnTo>
                  <a:lnTo>
                    <a:pt x="4908790" y="110323"/>
                  </a:lnTo>
                  <a:lnTo>
                    <a:pt x="4911794" y="111604"/>
                  </a:lnTo>
                  <a:lnTo>
                    <a:pt x="4917278" y="113549"/>
                  </a:lnTo>
                  <a:lnTo>
                    <a:pt x="4923277" y="110584"/>
                  </a:lnTo>
                  <a:lnTo>
                    <a:pt x="4924888" y="104958"/>
                  </a:lnTo>
                  <a:lnTo>
                    <a:pt x="4926832" y="99475"/>
                  </a:lnTo>
                  <a:lnTo>
                    <a:pt x="4923725" y="93809"/>
                  </a:lnTo>
                  <a:close/>
                </a:path>
                <a:path w="20085050" h="6245225">
                  <a:moveTo>
                    <a:pt x="5228593" y="217147"/>
                  </a:moveTo>
                  <a:lnTo>
                    <a:pt x="5222211" y="219160"/>
                  </a:lnTo>
                  <a:lnTo>
                    <a:pt x="5216986" y="229558"/>
                  </a:lnTo>
                  <a:lnTo>
                    <a:pt x="5218998" y="235940"/>
                  </a:lnTo>
                  <a:lnTo>
                    <a:pt x="5224197" y="238552"/>
                  </a:lnTo>
                  <a:lnTo>
                    <a:pt x="5231542" y="241685"/>
                  </a:lnTo>
                  <a:lnTo>
                    <a:pt x="5237590" y="239530"/>
                  </a:lnTo>
                  <a:lnTo>
                    <a:pt x="5242672" y="229467"/>
                  </a:lnTo>
                  <a:lnTo>
                    <a:pt x="5240660" y="223084"/>
                  </a:lnTo>
                  <a:lnTo>
                    <a:pt x="5235462" y="220471"/>
                  </a:lnTo>
                  <a:lnTo>
                    <a:pt x="5233458" y="219617"/>
                  </a:lnTo>
                  <a:lnTo>
                    <a:pt x="5228593" y="217147"/>
                  </a:lnTo>
                  <a:close/>
                </a:path>
                <a:path w="20085050" h="6245225">
                  <a:moveTo>
                    <a:pt x="15616139" y="4645764"/>
                  </a:moveTo>
                  <a:lnTo>
                    <a:pt x="15609845" y="4643869"/>
                  </a:lnTo>
                  <a:lnTo>
                    <a:pt x="15604798" y="4646450"/>
                  </a:lnTo>
                  <a:lnTo>
                    <a:pt x="15602894" y="4647217"/>
                  </a:lnTo>
                  <a:lnTo>
                    <a:pt x="15597847" y="4649798"/>
                  </a:lnTo>
                  <a:lnTo>
                    <a:pt x="15595951" y="4656092"/>
                  </a:lnTo>
                  <a:lnTo>
                    <a:pt x="15598532" y="4661139"/>
                  </a:lnTo>
                  <a:lnTo>
                    <a:pt x="15599632" y="4663186"/>
                  </a:lnTo>
                  <a:lnTo>
                    <a:pt x="15601683" y="4664850"/>
                  </a:lnTo>
                  <a:lnTo>
                    <a:pt x="15603687" y="4665705"/>
                  </a:lnTo>
                  <a:lnTo>
                    <a:pt x="15603544" y="4666039"/>
                  </a:lnTo>
                  <a:lnTo>
                    <a:pt x="15606215" y="4667178"/>
                  </a:lnTo>
                  <a:lnTo>
                    <a:pt x="15609456" y="4666982"/>
                  </a:lnTo>
                  <a:lnTo>
                    <a:pt x="15612456" y="4665500"/>
                  </a:lnTo>
                  <a:lnTo>
                    <a:pt x="15614360" y="4664734"/>
                  </a:lnTo>
                  <a:lnTo>
                    <a:pt x="15619407" y="4662152"/>
                  </a:lnTo>
                  <a:lnTo>
                    <a:pt x="15621303" y="4655859"/>
                  </a:lnTo>
                  <a:lnTo>
                    <a:pt x="15616139" y="4645764"/>
                  </a:lnTo>
                  <a:close/>
                </a:path>
                <a:path w="20085050" h="6245225">
                  <a:moveTo>
                    <a:pt x="5004738" y="121264"/>
                  </a:moveTo>
                  <a:lnTo>
                    <a:pt x="4999254" y="119320"/>
                  </a:lnTo>
                  <a:lnTo>
                    <a:pt x="4997251" y="118465"/>
                  </a:lnTo>
                  <a:lnTo>
                    <a:pt x="4991768" y="116520"/>
                  </a:lnTo>
                  <a:lnTo>
                    <a:pt x="4986244" y="119294"/>
                  </a:lnTo>
                  <a:lnTo>
                    <a:pt x="4983966" y="124635"/>
                  </a:lnTo>
                  <a:lnTo>
                    <a:pt x="4982404" y="129098"/>
                  </a:lnTo>
                  <a:lnTo>
                    <a:pt x="4982164" y="129785"/>
                  </a:lnTo>
                  <a:lnTo>
                    <a:pt x="4984794" y="135641"/>
                  </a:lnTo>
                  <a:lnTo>
                    <a:pt x="4992139" y="138774"/>
                  </a:lnTo>
                  <a:lnTo>
                    <a:pt x="4997623" y="140719"/>
                  </a:lnTo>
                  <a:lnTo>
                    <a:pt x="5003146" y="137946"/>
                  </a:lnTo>
                  <a:lnTo>
                    <a:pt x="5005424" y="132605"/>
                  </a:lnTo>
                  <a:lnTo>
                    <a:pt x="5007004" y="128150"/>
                  </a:lnTo>
                  <a:lnTo>
                    <a:pt x="5007369" y="127121"/>
                  </a:lnTo>
                  <a:lnTo>
                    <a:pt x="5004738" y="121264"/>
                  </a:lnTo>
                  <a:close/>
                </a:path>
                <a:path w="20085050" h="6245225">
                  <a:moveTo>
                    <a:pt x="5151425" y="180679"/>
                  </a:moveTo>
                  <a:lnTo>
                    <a:pt x="5144900" y="183025"/>
                  </a:lnTo>
                  <a:lnTo>
                    <a:pt x="5140486" y="193373"/>
                  </a:lnTo>
                  <a:lnTo>
                    <a:pt x="5142498" y="199757"/>
                  </a:lnTo>
                  <a:lnTo>
                    <a:pt x="5149843" y="202890"/>
                  </a:lnTo>
                  <a:lnTo>
                    <a:pt x="5149700" y="203224"/>
                  </a:lnTo>
                  <a:lnTo>
                    <a:pt x="5155042" y="205502"/>
                  </a:lnTo>
                  <a:lnTo>
                    <a:pt x="5161090" y="203346"/>
                  </a:lnTo>
                  <a:lnTo>
                    <a:pt x="5165647" y="192664"/>
                  </a:lnTo>
                  <a:lnTo>
                    <a:pt x="5163634" y="186282"/>
                  </a:lnTo>
                  <a:lnTo>
                    <a:pt x="5156290" y="183149"/>
                  </a:lnTo>
                  <a:lnTo>
                    <a:pt x="5151425" y="180679"/>
                  </a:lnTo>
                  <a:close/>
                </a:path>
                <a:path w="20085050" h="6245225">
                  <a:moveTo>
                    <a:pt x="5084660" y="152199"/>
                  </a:moveTo>
                  <a:lnTo>
                    <a:pt x="5071975" y="146788"/>
                  </a:lnTo>
                  <a:lnTo>
                    <a:pt x="5066117" y="149419"/>
                  </a:lnTo>
                  <a:lnTo>
                    <a:pt x="5063839" y="154760"/>
                  </a:lnTo>
                  <a:lnTo>
                    <a:pt x="5062037" y="159911"/>
                  </a:lnTo>
                  <a:lnTo>
                    <a:pt x="5064191" y="165959"/>
                  </a:lnTo>
                  <a:lnTo>
                    <a:pt x="5076877" y="171370"/>
                  </a:lnTo>
                  <a:lnTo>
                    <a:pt x="5082734" y="168740"/>
                  </a:lnTo>
                  <a:lnTo>
                    <a:pt x="5085013" y="163397"/>
                  </a:lnTo>
                  <a:lnTo>
                    <a:pt x="5086815" y="158248"/>
                  </a:lnTo>
                  <a:lnTo>
                    <a:pt x="5084660" y="152199"/>
                  </a:lnTo>
                  <a:close/>
                </a:path>
                <a:path w="20085050" h="6245225">
                  <a:moveTo>
                    <a:pt x="15691938" y="4605892"/>
                  </a:moveTo>
                  <a:lnTo>
                    <a:pt x="15685645" y="4603995"/>
                  </a:lnTo>
                  <a:lnTo>
                    <a:pt x="15680596" y="4606578"/>
                  </a:lnTo>
                  <a:lnTo>
                    <a:pt x="15678550" y="4607678"/>
                  </a:lnTo>
                  <a:lnTo>
                    <a:pt x="15673503" y="4610260"/>
                  </a:lnTo>
                  <a:lnTo>
                    <a:pt x="15682015" y="4627304"/>
                  </a:lnTo>
                  <a:lnTo>
                    <a:pt x="15685255" y="4627109"/>
                  </a:lnTo>
                  <a:lnTo>
                    <a:pt x="15688255" y="4625628"/>
                  </a:lnTo>
                  <a:lnTo>
                    <a:pt x="15690159" y="4624862"/>
                  </a:lnTo>
                  <a:lnTo>
                    <a:pt x="15695206" y="4622279"/>
                  </a:lnTo>
                  <a:lnTo>
                    <a:pt x="15697102" y="4615986"/>
                  </a:lnTo>
                  <a:lnTo>
                    <a:pt x="15691938" y="4605892"/>
                  </a:lnTo>
                  <a:close/>
                </a:path>
                <a:path w="20085050" h="6245225">
                  <a:moveTo>
                    <a:pt x="15767930" y="4566495"/>
                  </a:moveTo>
                  <a:lnTo>
                    <a:pt x="15761635" y="4564599"/>
                  </a:lnTo>
                  <a:lnTo>
                    <a:pt x="15756588" y="4567181"/>
                  </a:lnTo>
                  <a:lnTo>
                    <a:pt x="15754683" y="4567947"/>
                  </a:lnTo>
                  <a:lnTo>
                    <a:pt x="15749637" y="4570529"/>
                  </a:lnTo>
                  <a:lnTo>
                    <a:pt x="15747740" y="4576822"/>
                  </a:lnTo>
                  <a:lnTo>
                    <a:pt x="15750322" y="4581870"/>
                  </a:lnTo>
                  <a:lnTo>
                    <a:pt x="15751279" y="4584250"/>
                  </a:lnTo>
                  <a:lnTo>
                    <a:pt x="15753332" y="4585915"/>
                  </a:lnTo>
                  <a:lnTo>
                    <a:pt x="15758005" y="4587908"/>
                  </a:lnTo>
                  <a:lnTo>
                    <a:pt x="15761103" y="4588046"/>
                  </a:lnTo>
                  <a:lnTo>
                    <a:pt x="15764103" y="4586564"/>
                  </a:lnTo>
                  <a:lnTo>
                    <a:pt x="15766150" y="4585464"/>
                  </a:lnTo>
                  <a:lnTo>
                    <a:pt x="15771196" y="4582882"/>
                  </a:lnTo>
                  <a:lnTo>
                    <a:pt x="15773093" y="4576589"/>
                  </a:lnTo>
                  <a:lnTo>
                    <a:pt x="15767930" y="4566495"/>
                  </a:lnTo>
                  <a:close/>
                </a:path>
                <a:path w="20085050" h="6245225">
                  <a:moveTo>
                    <a:pt x="15843729" y="4526622"/>
                  </a:moveTo>
                  <a:lnTo>
                    <a:pt x="15837434" y="4524727"/>
                  </a:lnTo>
                  <a:lnTo>
                    <a:pt x="15832387" y="4527308"/>
                  </a:lnTo>
                  <a:lnTo>
                    <a:pt x="15830339" y="4528408"/>
                  </a:lnTo>
                  <a:lnTo>
                    <a:pt x="15825293" y="4530990"/>
                  </a:lnTo>
                  <a:lnTo>
                    <a:pt x="15823396" y="4537283"/>
                  </a:lnTo>
                  <a:lnTo>
                    <a:pt x="15825979" y="4542330"/>
                  </a:lnTo>
                  <a:lnTo>
                    <a:pt x="15826936" y="4544711"/>
                  </a:lnTo>
                  <a:lnTo>
                    <a:pt x="15828988" y="4546376"/>
                  </a:lnTo>
                  <a:lnTo>
                    <a:pt x="15830990" y="4547230"/>
                  </a:lnTo>
                  <a:lnTo>
                    <a:pt x="15831275" y="4546562"/>
                  </a:lnTo>
                  <a:lnTo>
                    <a:pt x="15833946" y="4547702"/>
                  </a:lnTo>
                  <a:lnTo>
                    <a:pt x="15837045" y="4547839"/>
                  </a:lnTo>
                  <a:lnTo>
                    <a:pt x="15840044" y="4546358"/>
                  </a:lnTo>
                  <a:lnTo>
                    <a:pt x="15841949" y="4545592"/>
                  </a:lnTo>
                  <a:lnTo>
                    <a:pt x="15846996" y="4543010"/>
                  </a:lnTo>
                  <a:lnTo>
                    <a:pt x="15848892" y="4536715"/>
                  </a:lnTo>
                  <a:lnTo>
                    <a:pt x="15843729" y="4526622"/>
                  </a:lnTo>
                  <a:close/>
                </a:path>
                <a:path w="20085050" h="6245225">
                  <a:moveTo>
                    <a:pt x="15919577" y="4487559"/>
                  </a:moveTo>
                  <a:lnTo>
                    <a:pt x="15913282" y="4485663"/>
                  </a:lnTo>
                  <a:lnTo>
                    <a:pt x="15908235" y="4488246"/>
                  </a:lnTo>
                  <a:lnTo>
                    <a:pt x="15906331" y="4489011"/>
                  </a:lnTo>
                  <a:lnTo>
                    <a:pt x="15901284" y="4491592"/>
                  </a:lnTo>
                  <a:lnTo>
                    <a:pt x="15899388" y="4497886"/>
                  </a:lnTo>
                  <a:lnTo>
                    <a:pt x="15901970" y="4502934"/>
                  </a:lnTo>
                  <a:lnTo>
                    <a:pt x="15902927" y="4505314"/>
                  </a:lnTo>
                  <a:lnTo>
                    <a:pt x="15904979" y="4506979"/>
                  </a:lnTo>
                  <a:lnTo>
                    <a:pt x="15906982" y="4507833"/>
                  </a:lnTo>
                  <a:lnTo>
                    <a:pt x="15907124" y="4507500"/>
                  </a:lnTo>
                  <a:lnTo>
                    <a:pt x="15909794" y="4508639"/>
                  </a:lnTo>
                  <a:lnTo>
                    <a:pt x="15912894" y="4508778"/>
                  </a:lnTo>
                  <a:lnTo>
                    <a:pt x="15915893" y="4507294"/>
                  </a:lnTo>
                  <a:lnTo>
                    <a:pt x="15917796" y="4506529"/>
                  </a:lnTo>
                  <a:lnTo>
                    <a:pt x="15922844" y="4503947"/>
                  </a:lnTo>
                  <a:lnTo>
                    <a:pt x="15924741" y="4497653"/>
                  </a:lnTo>
                  <a:lnTo>
                    <a:pt x="15919577" y="4487559"/>
                  </a:lnTo>
                  <a:close/>
                </a:path>
                <a:path w="20085050" h="6245225">
                  <a:moveTo>
                    <a:pt x="15995759" y="4448639"/>
                  </a:moveTo>
                  <a:lnTo>
                    <a:pt x="15989465" y="4446742"/>
                  </a:lnTo>
                  <a:lnTo>
                    <a:pt x="15984417" y="4449325"/>
                  </a:lnTo>
                  <a:lnTo>
                    <a:pt x="15982513" y="4450091"/>
                  </a:lnTo>
                  <a:lnTo>
                    <a:pt x="15977467" y="4452673"/>
                  </a:lnTo>
                  <a:lnTo>
                    <a:pt x="15975570" y="4458966"/>
                  </a:lnTo>
                  <a:lnTo>
                    <a:pt x="15978152" y="4464013"/>
                  </a:lnTo>
                  <a:lnTo>
                    <a:pt x="15979109" y="4466394"/>
                  </a:lnTo>
                  <a:lnTo>
                    <a:pt x="15981160" y="4468059"/>
                  </a:lnTo>
                  <a:lnTo>
                    <a:pt x="15983164" y="4468913"/>
                  </a:lnTo>
                  <a:lnTo>
                    <a:pt x="15983306" y="4468579"/>
                  </a:lnTo>
                  <a:lnTo>
                    <a:pt x="15985977" y="4469719"/>
                  </a:lnTo>
                  <a:lnTo>
                    <a:pt x="15989076" y="4469857"/>
                  </a:lnTo>
                  <a:lnTo>
                    <a:pt x="15992076" y="4468375"/>
                  </a:lnTo>
                  <a:lnTo>
                    <a:pt x="15993980" y="4467609"/>
                  </a:lnTo>
                  <a:lnTo>
                    <a:pt x="15999027" y="4465026"/>
                  </a:lnTo>
                  <a:lnTo>
                    <a:pt x="16000923" y="4458734"/>
                  </a:lnTo>
                  <a:lnTo>
                    <a:pt x="15995759" y="4448639"/>
                  </a:lnTo>
                  <a:close/>
                </a:path>
                <a:path w="20085050" h="6245225">
                  <a:moveTo>
                    <a:pt x="16071941" y="4409720"/>
                  </a:moveTo>
                  <a:lnTo>
                    <a:pt x="16065647" y="4407823"/>
                  </a:lnTo>
                  <a:lnTo>
                    <a:pt x="16060601" y="4410404"/>
                  </a:lnTo>
                  <a:lnTo>
                    <a:pt x="16058696" y="4411171"/>
                  </a:lnTo>
                  <a:lnTo>
                    <a:pt x="16053648" y="4413753"/>
                  </a:lnTo>
                  <a:lnTo>
                    <a:pt x="16051753" y="4420046"/>
                  </a:lnTo>
                  <a:lnTo>
                    <a:pt x="16054335" y="4425093"/>
                  </a:lnTo>
                  <a:lnTo>
                    <a:pt x="16055292" y="4427475"/>
                  </a:lnTo>
                  <a:lnTo>
                    <a:pt x="16057009" y="4428997"/>
                  </a:lnTo>
                  <a:lnTo>
                    <a:pt x="16059347" y="4429994"/>
                  </a:lnTo>
                  <a:lnTo>
                    <a:pt x="16059489" y="4429660"/>
                  </a:lnTo>
                  <a:lnTo>
                    <a:pt x="16062159" y="4430799"/>
                  </a:lnTo>
                  <a:lnTo>
                    <a:pt x="16065259" y="4430937"/>
                  </a:lnTo>
                  <a:lnTo>
                    <a:pt x="16068258" y="4429454"/>
                  </a:lnTo>
                  <a:lnTo>
                    <a:pt x="16070162" y="4428688"/>
                  </a:lnTo>
                  <a:lnTo>
                    <a:pt x="16075210" y="4426106"/>
                  </a:lnTo>
                  <a:lnTo>
                    <a:pt x="16077106" y="4419813"/>
                  </a:lnTo>
                  <a:lnTo>
                    <a:pt x="16071941" y="4409720"/>
                  </a:lnTo>
                  <a:close/>
                </a:path>
                <a:path w="20085050" h="6245225">
                  <a:moveTo>
                    <a:pt x="16148314" y="4371274"/>
                  </a:moveTo>
                  <a:lnTo>
                    <a:pt x="16142021" y="4369379"/>
                  </a:lnTo>
                  <a:lnTo>
                    <a:pt x="16136975" y="4371961"/>
                  </a:lnTo>
                  <a:lnTo>
                    <a:pt x="16135068" y="4372727"/>
                  </a:lnTo>
                  <a:lnTo>
                    <a:pt x="16129687" y="4375165"/>
                  </a:lnTo>
                  <a:lnTo>
                    <a:pt x="16127793" y="4381460"/>
                  </a:lnTo>
                  <a:lnTo>
                    <a:pt x="16131666" y="4389030"/>
                  </a:lnTo>
                  <a:lnTo>
                    <a:pt x="16133384" y="4390553"/>
                  </a:lnTo>
                  <a:lnTo>
                    <a:pt x="16138058" y="4392546"/>
                  </a:lnTo>
                  <a:lnTo>
                    <a:pt x="16141154" y="4392683"/>
                  </a:lnTo>
                  <a:lnTo>
                    <a:pt x="16144154" y="4391200"/>
                  </a:lnTo>
                  <a:lnTo>
                    <a:pt x="16146060" y="4390436"/>
                  </a:lnTo>
                  <a:lnTo>
                    <a:pt x="16151440" y="4387997"/>
                  </a:lnTo>
                  <a:lnTo>
                    <a:pt x="16153335" y="4381701"/>
                  </a:lnTo>
                  <a:lnTo>
                    <a:pt x="16150753" y="4376655"/>
                  </a:lnTo>
                  <a:lnTo>
                    <a:pt x="16148314" y="4371274"/>
                  </a:lnTo>
                  <a:close/>
                </a:path>
                <a:path w="20085050" h="6245225">
                  <a:moveTo>
                    <a:pt x="16224404" y="4333498"/>
                  </a:moveTo>
                  <a:lnTo>
                    <a:pt x="16218251" y="4331268"/>
                  </a:lnTo>
                  <a:lnTo>
                    <a:pt x="16213204" y="4333851"/>
                  </a:lnTo>
                  <a:lnTo>
                    <a:pt x="16211300" y="4334616"/>
                  </a:lnTo>
                  <a:lnTo>
                    <a:pt x="16206253" y="4337198"/>
                  </a:lnTo>
                  <a:lnTo>
                    <a:pt x="16204025" y="4343351"/>
                  </a:lnTo>
                  <a:lnTo>
                    <a:pt x="16207898" y="4350921"/>
                  </a:lnTo>
                  <a:lnTo>
                    <a:pt x="16209614" y="4352441"/>
                  </a:lnTo>
                  <a:lnTo>
                    <a:pt x="16214289" y="4354435"/>
                  </a:lnTo>
                  <a:lnTo>
                    <a:pt x="16217386" y="4354574"/>
                  </a:lnTo>
                  <a:lnTo>
                    <a:pt x="16220386" y="4353091"/>
                  </a:lnTo>
                  <a:lnTo>
                    <a:pt x="16222290" y="4352325"/>
                  </a:lnTo>
                  <a:lnTo>
                    <a:pt x="16227336" y="4349743"/>
                  </a:lnTo>
                  <a:lnTo>
                    <a:pt x="16229567" y="4343592"/>
                  </a:lnTo>
                  <a:lnTo>
                    <a:pt x="16224404" y="4333498"/>
                  </a:lnTo>
                  <a:close/>
                </a:path>
                <a:path w="20085050" h="6245225">
                  <a:moveTo>
                    <a:pt x="16301302" y="4295671"/>
                  </a:moveTo>
                  <a:lnTo>
                    <a:pt x="16295151" y="4293444"/>
                  </a:lnTo>
                  <a:lnTo>
                    <a:pt x="16290105" y="4296026"/>
                  </a:lnTo>
                  <a:lnTo>
                    <a:pt x="16288198" y="4296791"/>
                  </a:lnTo>
                  <a:lnTo>
                    <a:pt x="16283151" y="4299372"/>
                  </a:lnTo>
                  <a:lnTo>
                    <a:pt x="16280922" y="4305524"/>
                  </a:lnTo>
                  <a:lnTo>
                    <a:pt x="16284795" y="4313095"/>
                  </a:lnTo>
                  <a:lnTo>
                    <a:pt x="16286514" y="4314617"/>
                  </a:lnTo>
                  <a:lnTo>
                    <a:pt x="16291187" y="4316610"/>
                  </a:lnTo>
                  <a:lnTo>
                    <a:pt x="16294283" y="4316747"/>
                  </a:lnTo>
                  <a:lnTo>
                    <a:pt x="16297284" y="4315264"/>
                  </a:lnTo>
                  <a:lnTo>
                    <a:pt x="16299190" y="4314500"/>
                  </a:lnTo>
                  <a:lnTo>
                    <a:pt x="16304237" y="4311917"/>
                  </a:lnTo>
                  <a:lnTo>
                    <a:pt x="16306466" y="4305766"/>
                  </a:lnTo>
                  <a:lnTo>
                    <a:pt x="16301302" y="4295671"/>
                  </a:lnTo>
                  <a:close/>
                </a:path>
                <a:path w="20085050" h="6245225">
                  <a:moveTo>
                    <a:pt x="16378393" y="4258323"/>
                  </a:moveTo>
                  <a:lnTo>
                    <a:pt x="16371908" y="4255952"/>
                  </a:lnTo>
                  <a:lnTo>
                    <a:pt x="16366860" y="4258533"/>
                  </a:lnTo>
                  <a:lnTo>
                    <a:pt x="16364956" y="4259299"/>
                  </a:lnTo>
                  <a:lnTo>
                    <a:pt x="16360052" y="4261547"/>
                  </a:lnTo>
                  <a:lnTo>
                    <a:pt x="16357679" y="4268032"/>
                  </a:lnTo>
                  <a:lnTo>
                    <a:pt x="16361552" y="4275602"/>
                  </a:lnTo>
                  <a:lnTo>
                    <a:pt x="16363269" y="4277124"/>
                  </a:lnTo>
                  <a:lnTo>
                    <a:pt x="16367943" y="4279118"/>
                  </a:lnTo>
                  <a:lnTo>
                    <a:pt x="16371185" y="4278922"/>
                  </a:lnTo>
                  <a:lnTo>
                    <a:pt x="16375945" y="4277008"/>
                  </a:lnTo>
                  <a:lnTo>
                    <a:pt x="16380850" y="4274760"/>
                  </a:lnTo>
                  <a:lnTo>
                    <a:pt x="16383223" y="4268275"/>
                  </a:lnTo>
                  <a:lnTo>
                    <a:pt x="16380641" y="4263227"/>
                  </a:lnTo>
                  <a:lnTo>
                    <a:pt x="16378393" y="4258323"/>
                  </a:lnTo>
                  <a:close/>
                </a:path>
                <a:path w="20085050" h="6245225">
                  <a:moveTo>
                    <a:pt x="16455341" y="4221308"/>
                  </a:moveTo>
                  <a:lnTo>
                    <a:pt x="16449188" y="4219078"/>
                  </a:lnTo>
                  <a:lnTo>
                    <a:pt x="16443808" y="4221518"/>
                  </a:lnTo>
                  <a:lnTo>
                    <a:pt x="16441904" y="4222284"/>
                  </a:lnTo>
                  <a:lnTo>
                    <a:pt x="16436998" y="4224532"/>
                  </a:lnTo>
                  <a:lnTo>
                    <a:pt x="16434625" y="4231017"/>
                  </a:lnTo>
                  <a:lnTo>
                    <a:pt x="16437207" y="4236063"/>
                  </a:lnTo>
                  <a:lnTo>
                    <a:pt x="16438165" y="4238445"/>
                  </a:lnTo>
                  <a:lnTo>
                    <a:pt x="16440217" y="4240110"/>
                  </a:lnTo>
                  <a:lnTo>
                    <a:pt x="16442553" y="4241106"/>
                  </a:lnTo>
                  <a:lnTo>
                    <a:pt x="16441746" y="4241155"/>
                  </a:lnTo>
                  <a:lnTo>
                    <a:pt x="16444416" y="4242294"/>
                  </a:lnTo>
                  <a:lnTo>
                    <a:pt x="16447655" y="4242099"/>
                  </a:lnTo>
                  <a:lnTo>
                    <a:pt x="16457657" y="4238079"/>
                  </a:lnTo>
                  <a:lnTo>
                    <a:pt x="16459142" y="4233978"/>
                  </a:lnTo>
                  <a:lnTo>
                    <a:pt x="16459885" y="4231927"/>
                  </a:lnTo>
                  <a:lnTo>
                    <a:pt x="16457446" y="4226547"/>
                  </a:lnTo>
                  <a:lnTo>
                    <a:pt x="16455341" y="4221308"/>
                  </a:lnTo>
                  <a:close/>
                </a:path>
                <a:path w="20085050" h="6245225">
                  <a:moveTo>
                    <a:pt x="16533147" y="4185054"/>
                  </a:moveTo>
                  <a:lnTo>
                    <a:pt x="16526996" y="4182823"/>
                  </a:lnTo>
                  <a:lnTo>
                    <a:pt x="16521615" y="4185264"/>
                  </a:lnTo>
                  <a:lnTo>
                    <a:pt x="16514472" y="4188135"/>
                  </a:lnTo>
                  <a:lnTo>
                    <a:pt x="16512985" y="4192235"/>
                  </a:lnTo>
                  <a:lnTo>
                    <a:pt x="16512241" y="4194286"/>
                  </a:lnTo>
                  <a:lnTo>
                    <a:pt x="16514682" y="4199667"/>
                  </a:lnTo>
                  <a:lnTo>
                    <a:pt x="16515638" y="4202048"/>
                  </a:lnTo>
                  <a:lnTo>
                    <a:pt x="16517690" y="4203713"/>
                  </a:lnTo>
                  <a:lnTo>
                    <a:pt x="16520028" y="4204710"/>
                  </a:lnTo>
                  <a:lnTo>
                    <a:pt x="16520077" y="4205520"/>
                  </a:lnTo>
                  <a:lnTo>
                    <a:pt x="16522747" y="4206659"/>
                  </a:lnTo>
                  <a:lnTo>
                    <a:pt x="16525654" y="4206320"/>
                  </a:lnTo>
                  <a:lnTo>
                    <a:pt x="16530416" y="4204405"/>
                  </a:lnTo>
                  <a:lnTo>
                    <a:pt x="16535797" y="4201966"/>
                  </a:lnTo>
                  <a:lnTo>
                    <a:pt x="16537283" y="4197865"/>
                  </a:lnTo>
                  <a:lnTo>
                    <a:pt x="16538025" y="4195814"/>
                  </a:lnTo>
                  <a:lnTo>
                    <a:pt x="16533147" y="4185054"/>
                  </a:lnTo>
                  <a:close/>
                </a:path>
                <a:path w="20085050" h="6245225">
                  <a:moveTo>
                    <a:pt x="16610954" y="4148799"/>
                  </a:moveTo>
                  <a:lnTo>
                    <a:pt x="16604804" y="4146570"/>
                  </a:lnTo>
                  <a:lnTo>
                    <a:pt x="16599422" y="4149009"/>
                  </a:lnTo>
                  <a:lnTo>
                    <a:pt x="16597516" y="4149773"/>
                  </a:lnTo>
                  <a:lnTo>
                    <a:pt x="16592136" y="4152214"/>
                  </a:lnTo>
                  <a:lnTo>
                    <a:pt x="16589907" y="4158366"/>
                  </a:lnTo>
                  <a:lnTo>
                    <a:pt x="16592347" y="4163746"/>
                  </a:lnTo>
                  <a:lnTo>
                    <a:pt x="16593304" y="4166128"/>
                  </a:lnTo>
                  <a:lnTo>
                    <a:pt x="16595355" y="4167792"/>
                  </a:lnTo>
                  <a:lnTo>
                    <a:pt x="16600698" y="4170071"/>
                  </a:lnTo>
                  <a:lnTo>
                    <a:pt x="16603460" y="4170065"/>
                  </a:lnTo>
                  <a:lnTo>
                    <a:pt x="16608224" y="4168152"/>
                  </a:lnTo>
                  <a:lnTo>
                    <a:pt x="16613605" y="4165712"/>
                  </a:lnTo>
                  <a:lnTo>
                    <a:pt x="16615833" y="4159560"/>
                  </a:lnTo>
                  <a:lnTo>
                    <a:pt x="16610954" y="4148799"/>
                  </a:lnTo>
                  <a:close/>
                </a:path>
                <a:path w="20085050" h="6245225">
                  <a:moveTo>
                    <a:pt x="16689003" y="4113832"/>
                  </a:moveTo>
                  <a:lnTo>
                    <a:pt x="16682993" y="4111268"/>
                  </a:lnTo>
                  <a:lnTo>
                    <a:pt x="16677611" y="4113707"/>
                  </a:lnTo>
                  <a:lnTo>
                    <a:pt x="16675707" y="4114473"/>
                  </a:lnTo>
                  <a:lnTo>
                    <a:pt x="16670327" y="4116912"/>
                  </a:lnTo>
                  <a:lnTo>
                    <a:pt x="16667764" y="4122921"/>
                  </a:lnTo>
                  <a:lnTo>
                    <a:pt x="16670203" y="4128303"/>
                  </a:lnTo>
                  <a:lnTo>
                    <a:pt x="16671494" y="4130826"/>
                  </a:lnTo>
                  <a:lnTo>
                    <a:pt x="16673402" y="4132823"/>
                  </a:lnTo>
                  <a:lnTo>
                    <a:pt x="16675739" y="4133820"/>
                  </a:lnTo>
                  <a:lnTo>
                    <a:pt x="16676216" y="4133629"/>
                  </a:lnTo>
                  <a:lnTo>
                    <a:pt x="16678887" y="4134768"/>
                  </a:lnTo>
                  <a:lnTo>
                    <a:pt x="16681651" y="4134764"/>
                  </a:lnTo>
                  <a:lnTo>
                    <a:pt x="16686413" y="4132850"/>
                  </a:lnTo>
                  <a:lnTo>
                    <a:pt x="16691460" y="4130267"/>
                  </a:lnTo>
                  <a:lnTo>
                    <a:pt x="16694024" y="4124259"/>
                  </a:lnTo>
                  <a:lnTo>
                    <a:pt x="16691585" y="4118878"/>
                  </a:lnTo>
                  <a:lnTo>
                    <a:pt x="16689003" y="4113832"/>
                  </a:lnTo>
                  <a:close/>
                </a:path>
                <a:path w="20085050" h="6245225">
                  <a:moveTo>
                    <a:pt x="16767241" y="4079339"/>
                  </a:moveTo>
                  <a:lnTo>
                    <a:pt x="16761231" y="4076776"/>
                  </a:lnTo>
                  <a:lnTo>
                    <a:pt x="16755850" y="4079214"/>
                  </a:lnTo>
                  <a:lnTo>
                    <a:pt x="16753945" y="4079981"/>
                  </a:lnTo>
                  <a:lnTo>
                    <a:pt x="16748565" y="4082420"/>
                  </a:lnTo>
                  <a:lnTo>
                    <a:pt x="16747079" y="4086522"/>
                  </a:lnTo>
                  <a:lnTo>
                    <a:pt x="16746336" y="4088572"/>
                  </a:lnTo>
                  <a:lnTo>
                    <a:pt x="16748442" y="4093811"/>
                  </a:lnTo>
                  <a:lnTo>
                    <a:pt x="16749732" y="4096333"/>
                  </a:lnTo>
                  <a:lnTo>
                    <a:pt x="16751642" y="4098332"/>
                  </a:lnTo>
                  <a:lnTo>
                    <a:pt x="16756650" y="4100468"/>
                  </a:lnTo>
                  <a:lnTo>
                    <a:pt x="16759413" y="4100463"/>
                  </a:lnTo>
                  <a:lnTo>
                    <a:pt x="16764176" y="4098549"/>
                  </a:lnTo>
                  <a:lnTo>
                    <a:pt x="16769557" y="4096111"/>
                  </a:lnTo>
                  <a:lnTo>
                    <a:pt x="16772120" y="4090100"/>
                  </a:lnTo>
                  <a:lnTo>
                    <a:pt x="16767241" y="4079339"/>
                  </a:lnTo>
                  <a:close/>
                </a:path>
                <a:path w="20085050" h="6245225">
                  <a:moveTo>
                    <a:pt x="16846197" y="4045943"/>
                  </a:moveTo>
                  <a:lnTo>
                    <a:pt x="16840045" y="4043713"/>
                  </a:lnTo>
                  <a:lnTo>
                    <a:pt x="16827187" y="4048881"/>
                  </a:lnTo>
                  <a:lnTo>
                    <a:pt x="16825577" y="4053323"/>
                  </a:lnTo>
                  <a:lnTo>
                    <a:pt x="16824958" y="4055032"/>
                  </a:lnTo>
                  <a:lnTo>
                    <a:pt x="16827063" y="4060270"/>
                  </a:lnTo>
                  <a:lnTo>
                    <a:pt x="16828355" y="4062794"/>
                  </a:lnTo>
                  <a:lnTo>
                    <a:pt x="16830265" y="4064793"/>
                  </a:lnTo>
                  <a:lnTo>
                    <a:pt x="16832601" y="4065790"/>
                  </a:lnTo>
                  <a:lnTo>
                    <a:pt x="16832458" y="4066123"/>
                  </a:lnTo>
                  <a:lnTo>
                    <a:pt x="16835130" y="4067263"/>
                  </a:lnTo>
                  <a:lnTo>
                    <a:pt x="16837892" y="4067257"/>
                  </a:lnTo>
                  <a:lnTo>
                    <a:pt x="16848370" y="4063046"/>
                  </a:lnTo>
                  <a:lnTo>
                    <a:pt x="16849980" y="4058604"/>
                  </a:lnTo>
                  <a:lnTo>
                    <a:pt x="16850600" y="4056895"/>
                  </a:lnTo>
                  <a:lnTo>
                    <a:pt x="16846197" y="4045943"/>
                  </a:lnTo>
                  <a:close/>
                </a:path>
                <a:path w="20085050" h="6245225">
                  <a:moveTo>
                    <a:pt x="16924724" y="4013547"/>
                  </a:moveTo>
                  <a:lnTo>
                    <a:pt x="16918716" y="4010984"/>
                  </a:lnTo>
                  <a:lnTo>
                    <a:pt x="16911573" y="4013854"/>
                  </a:lnTo>
                  <a:lnTo>
                    <a:pt x="16906192" y="4016295"/>
                  </a:lnTo>
                  <a:lnTo>
                    <a:pt x="16903629" y="4022304"/>
                  </a:lnTo>
                  <a:lnTo>
                    <a:pt x="16906692" y="4029923"/>
                  </a:lnTo>
                  <a:lnTo>
                    <a:pt x="16908934" y="4032063"/>
                  </a:lnTo>
                  <a:lnTo>
                    <a:pt x="16913941" y="4034199"/>
                  </a:lnTo>
                  <a:lnTo>
                    <a:pt x="16916563" y="4034528"/>
                  </a:lnTo>
                  <a:lnTo>
                    <a:pt x="16921325" y="4032614"/>
                  </a:lnTo>
                  <a:lnTo>
                    <a:pt x="16926705" y="4030174"/>
                  </a:lnTo>
                  <a:lnTo>
                    <a:pt x="16929269" y="4024165"/>
                  </a:lnTo>
                  <a:lnTo>
                    <a:pt x="16927163" y="4018927"/>
                  </a:lnTo>
                  <a:lnTo>
                    <a:pt x="16924724" y="4013547"/>
                  </a:lnTo>
                  <a:close/>
                </a:path>
                <a:path w="20085050" h="6245225">
                  <a:moveTo>
                    <a:pt x="17004255" y="3981578"/>
                  </a:moveTo>
                  <a:lnTo>
                    <a:pt x="16998245" y="3979014"/>
                  </a:lnTo>
                  <a:lnTo>
                    <a:pt x="16991103" y="3981886"/>
                  </a:lnTo>
                  <a:lnTo>
                    <a:pt x="16985722" y="3984326"/>
                  </a:lnTo>
                  <a:lnTo>
                    <a:pt x="16983159" y="3990335"/>
                  </a:lnTo>
                  <a:lnTo>
                    <a:pt x="16985264" y="3995573"/>
                  </a:lnTo>
                  <a:lnTo>
                    <a:pt x="16986079" y="3998289"/>
                  </a:lnTo>
                  <a:lnTo>
                    <a:pt x="16988322" y="4000428"/>
                  </a:lnTo>
                  <a:lnTo>
                    <a:pt x="16990659" y="4001425"/>
                  </a:lnTo>
                  <a:lnTo>
                    <a:pt x="16991134" y="4001234"/>
                  </a:lnTo>
                  <a:lnTo>
                    <a:pt x="16993470" y="4002231"/>
                  </a:lnTo>
                  <a:lnTo>
                    <a:pt x="17008800" y="3992198"/>
                  </a:lnTo>
                  <a:lnTo>
                    <a:pt x="17006695" y="3986960"/>
                  </a:lnTo>
                  <a:lnTo>
                    <a:pt x="17004255" y="3981578"/>
                  </a:lnTo>
                  <a:close/>
                </a:path>
                <a:path w="20085050" h="6245225">
                  <a:moveTo>
                    <a:pt x="17078016" y="3948333"/>
                  </a:moveTo>
                  <a:lnTo>
                    <a:pt x="17065635" y="3953310"/>
                  </a:lnTo>
                  <a:lnTo>
                    <a:pt x="17062929" y="3959653"/>
                  </a:lnTo>
                  <a:lnTo>
                    <a:pt x="17066183" y="3967748"/>
                  </a:lnTo>
                  <a:lnTo>
                    <a:pt x="17068091" y="3969746"/>
                  </a:lnTo>
                  <a:lnTo>
                    <a:pt x="17072767" y="3971741"/>
                  </a:lnTo>
                  <a:lnTo>
                    <a:pt x="17075529" y="3971735"/>
                  </a:lnTo>
                  <a:lnTo>
                    <a:pt x="17078244" y="3970920"/>
                  </a:lnTo>
                  <a:lnTo>
                    <a:pt x="17085389" y="3968049"/>
                  </a:lnTo>
                  <a:lnTo>
                    <a:pt x="17087948" y="3962828"/>
                  </a:lnTo>
                  <a:lnTo>
                    <a:pt x="17088428" y="3961849"/>
                  </a:lnTo>
                  <a:lnTo>
                    <a:pt x="17084216" y="3951372"/>
                  </a:lnTo>
                  <a:lnTo>
                    <a:pt x="17078016" y="3948333"/>
                  </a:lnTo>
                  <a:close/>
                </a:path>
                <a:path w="20085050" h="6245225">
                  <a:moveTo>
                    <a:pt x="17159027" y="3919363"/>
                  </a:moveTo>
                  <a:lnTo>
                    <a:pt x="17153455" y="3921328"/>
                  </a:lnTo>
                  <a:lnTo>
                    <a:pt x="17151550" y="3922092"/>
                  </a:lnTo>
                  <a:lnTo>
                    <a:pt x="17145978" y="3924055"/>
                  </a:lnTo>
                  <a:lnTo>
                    <a:pt x="17143242" y="3929597"/>
                  </a:lnTo>
                  <a:lnTo>
                    <a:pt x="17143081" y="3929923"/>
                  </a:lnTo>
                  <a:lnTo>
                    <a:pt x="17145044" y="3935495"/>
                  </a:lnTo>
                  <a:lnTo>
                    <a:pt x="17146193" y="3938352"/>
                  </a:lnTo>
                  <a:lnTo>
                    <a:pt x="17148103" y="3940350"/>
                  </a:lnTo>
                  <a:lnTo>
                    <a:pt x="17150773" y="3941489"/>
                  </a:lnTo>
                  <a:lnTo>
                    <a:pt x="17150966" y="3941966"/>
                  </a:lnTo>
                  <a:lnTo>
                    <a:pt x="17153302" y="3942963"/>
                  </a:lnTo>
                  <a:lnTo>
                    <a:pt x="17155732" y="3942817"/>
                  </a:lnTo>
                  <a:lnTo>
                    <a:pt x="17158447" y="3942002"/>
                  </a:lnTo>
                  <a:lnTo>
                    <a:pt x="17160351" y="3941235"/>
                  </a:lnTo>
                  <a:lnTo>
                    <a:pt x="17165923" y="3939272"/>
                  </a:lnTo>
                  <a:lnTo>
                    <a:pt x="17168661" y="3933731"/>
                  </a:lnTo>
                  <a:lnTo>
                    <a:pt x="17168822" y="3933405"/>
                  </a:lnTo>
                  <a:lnTo>
                    <a:pt x="17164895" y="3922261"/>
                  </a:lnTo>
                  <a:lnTo>
                    <a:pt x="17159027" y="3919363"/>
                  </a:lnTo>
                  <a:close/>
                </a:path>
                <a:path w="20085050" h="6245225">
                  <a:moveTo>
                    <a:pt x="17240089" y="3891205"/>
                  </a:moveTo>
                  <a:lnTo>
                    <a:pt x="17234516" y="3893167"/>
                  </a:lnTo>
                  <a:lnTo>
                    <a:pt x="17227373" y="3896040"/>
                  </a:lnTo>
                  <a:lnTo>
                    <a:pt x="17224321" y="3901446"/>
                  </a:lnTo>
                  <a:lnTo>
                    <a:pt x="17224141" y="3901764"/>
                  </a:lnTo>
                  <a:lnTo>
                    <a:pt x="17226105" y="3907336"/>
                  </a:lnTo>
                  <a:lnTo>
                    <a:pt x="17226778" y="3910386"/>
                  </a:lnTo>
                  <a:lnTo>
                    <a:pt x="17229022" y="3912525"/>
                  </a:lnTo>
                  <a:lnTo>
                    <a:pt x="17231692" y="3913664"/>
                  </a:lnTo>
                  <a:lnTo>
                    <a:pt x="17231976" y="3912998"/>
                  </a:lnTo>
                  <a:lnTo>
                    <a:pt x="17234314" y="3913995"/>
                  </a:lnTo>
                  <a:lnTo>
                    <a:pt x="17236936" y="3914324"/>
                  </a:lnTo>
                  <a:lnTo>
                    <a:pt x="17241220" y="3912600"/>
                  </a:lnTo>
                  <a:lnTo>
                    <a:pt x="17246317" y="3910829"/>
                  </a:lnTo>
                  <a:lnTo>
                    <a:pt x="17249368" y="3905423"/>
                  </a:lnTo>
                  <a:lnTo>
                    <a:pt x="17249548" y="3905105"/>
                  </a:lnTo>
                  <a:lnTo>
                    <a:pt x="17245813" y="3894436"/>
                  </a:lnTo>
                  <a:lnTo>
                    <a:pt x="17240089" y="3891205"/>
                  </a:lnTo>
                  <a:close/>
                </a:path>
                <a:path w="20085050" h="6245225">
                  <a:moveTo>
                    <a:pt x="17320963" y="3865334"/>
                  </a:moveTo>
                  <a:lnTo>
                    <a:pt x="17315534" y="3866964"/>
                  </a:lnTo>
                  <a:lnTo>
                    <a:pt x="17313630" y="3867730"/>
                  </a:lnTo>
                  <a:lnTo>
                    <a:pt x="17308199" y="3869359"/>
                  </a:lnTo>
                  <a:lnTo>
                    <a:pt x="17305301" y="3875225"/>
                  </a:lnTo>
                  <a:lnTo>
                    <a:pt x="17306931" y="3880655"/>
                  </a:lnTo>
                  <a:lnTo>
                    <a:pt x="17307937" y="3883847"/>
                  </a:lnTo>
                  <a:lnTo>
                    <a:pt x="17310182" y="3885987"/>
                  </a:lnTo>
                  <a:lnTo>
                    <a:pt x="17314855" y="3887981"/>
                  </a:lnTo>
                  <a:lnTo>
                    <a:pt x="17317477" y="3888311"/>
                  </a:lnTo>
                  <a:lnTo>
                    <a:pt x="17321761" y="3886587"/>
                  </a:lnTo>
                  <a:lnTo>
                    <a:pt x="17327192" y="3884958"/>
                  </a:lnTo>
                  <a:lnTo>
                    <a:pt x="17330089" y="3879092"/>
                  </a:lnTo>
                  <a:lnTo>
                    <a:pt x="17326831" y="3868232"/>
                  </a:lnTo>
                  <a:lnTo>
                    <a:pt x="17320963" y="3865334"/>
                  </a:lnTo>
                  <a:close/>
                </a:path>
                <a:path w="20085050" h="6245225">
                  <a:moveTo>
                    <a:pt x="17403365" y="3840510"/>
                  </a:moveTo>
                  <a:lnTo>
                    <a:pt x="17397935" y="3842138"/>
                  </a:lnTo>
                  <a:lnTo>
                    <a:pt x="17396031" y="3842905"/>
                  </a:lnTo>
                  <a:lnTo>
                    <a:pt x="17390601" y="3844535"/>
                  </a:lnTo>
                  <a:lnTo>
                    <a:pt x="17387369" y="3850259"/>
                  </a:lnTo>
                  <a:lnTo>
                    <a:pt x="17388998" y="3855688"/>
                  </a:lnTo>
                  <a:lnTo>
                    <a:pt x="17389671" y="3858736"/>
                  </a:lnTo>
                  <a:lnTo>
                    <a:pt x="17392106" y="3861354"/>
                  </a:lnTo>
                  <a:lnTo>
                    <a:pt x="17394777" y="3862493"/>
                  </a:lnTo>
                  <a:lnTo>
                    <a:pt x="17394920" y="3862159"/>
                  </a:lnTo>
                  <a:lnTo>
                    <a:pt x="17396923" y="3863014"/>
                  </a:lnTo>
                  <a:lnTo>
                    <a:pt x="17399544" y="3863344"/>
                  </a:lnTo>
                  <a:lnTo>
                    <a:pt x="17401783" y="3862720"/>
                  </a:lnTo>
                  <a:lnTo>
                    <a:pt x="17403687" y="3861954"/>
                  </a:lnTo>
                  <a:lnTo>
                    <a:pt x="17409117" y="3860323"/>
                  </a:lnTo>
                  <a:lnTo>
                    <a:pt x="17412348" y="3854601"/>
                  </a:lnTo>
                  <a:lnTo>
                    <a:pt x="17409089" y="3843741"/>
                  </a:lnTo>
                  <a:lnTo>
                    <a:pt x="17403365" y="3840510"/>
                  </a:lnTo>
                  <a:close/>
                </a:path>
                <a:path w="20085050" h="6245225">
                  <a:moveTo>
                    <a:pt x="17486295" y="3819066"/>
                  </a:moveTo>
                  <a:lnTo>
                    <a:pt x="17480532" y="3820554"/>
                  </a:lnTo>
                  <a:lnTo>
                    <a:pt x="17478436" y="3820844"/>
                  </a:lnTo>
                  <a:lnTo>
                    <a:pt x="17473148" y="3822139"/>
                  </a:lnTo>
                  <a:lnTo>
                    <a:pt x="17469584" y="3827721"/>
                  </a:lnTo>
                  <a:lnTo>
                    <a:pt x="17471071" y="3833484"/>
                  </a:lnTo>
                  <a:lnTo>
                    <a:pt x="17472077" y="3836676"/>
                  </a:lnTo>
                  <a:lnTo>
                    <a:pt x="17474178" y="3839151"/>
                  </a:lnTo>
                  <a:lnTo>
                    <a:pt x="17479185" y="3841287"/>
                  </a:lnTo>
                  <a:lnTo>
                    <a:pt x="17481472" y="3841473"/>
                  </a:lnTo>
                  <a:lnTo>
                    <a:pt x="17483711" y="3840849"/>
                  </a:lnTo>
                  <a:lnTo>
                    <a:pt x="17485809" y="3840560"/>
                  </a:lnTo>
                  <a:lnTo>
                    <a:pt x="17491096" y="3839265"/>
                  </a:lnTo>
                  <a:lnTo>
                    <a:pt x="17494469" y="3833207"/>
                  </a:lnTo>
                  <a:lnTo>
                    <a:pt x="17491878" y="3822632"/>
                  </a:lnTo>
                  <a:lnTo>
                    <a:pt x="17486295" y="3819066"/>
                  </a:lnTo>
                  <a:close/>
                </a:path>
                <a:path w="20085050" h="6245225">
                  <a:moveTo>
                    <a:pt x="17569610" y="3798578"/>
                  </a:moveTo>
                  <a:lnTo>
                    <a:pt x="17563988" y="3799730"/>
                  </a:lnTo>
                  <a:lnTo>
                    <a:pt x="17561893" y="3800020"/>
                  </a:lnTo>
                  <a:lnTo>
                    <a:pt x="17556272" y="3801173"/>
                  </a:lnTo>
                  <a:lnTo>
                    <a:pt x="17553041" y="3806897"/>
                  </a:lnTo>
                  <a:lnTo>
                    <a:pt x="17554195" y="3812518"/>
                  </a:lnTo>
                  <a:lnTo>
                    <a:pt x="17555058" y="3816044"/>
                  </a:lnTo>
                  <a:lnTo>
                    <a:pt x="17557158" y="3818518"/>
                  </a:lnTo>
                  <a:lnTo>
                    <a:pt x="17562165" y="3820654"/>
                  </a:lnTo>
                  <a:lnTo>
                    <a:pt x="17564452" y="3820840"/>
                  </a:lnTo>
                  <a:lnTo>
                    <a:pt x="17566691" y="3820217"/>
                  </a:lnTo>
                  <a:lnTo>
                    <a:pt x="17568789" y="3819929"/>
                  </a:lnTo>
                  <a:lnTo>
                    <a:pt x="17574410" y="3818775"/>
                  </a:lnTo>
                  <a:lnTo>
                    <a:pt x="17577641" y="3813051"/>
                  </a:lnTo>
                  <a:lnTo>
                    <a:pt x="17575334" y="3801809"/>
                  </a:lnTo>
                  <a:lnTo>
                    <a:pt x="17569610" y="3798578"/>
                  </a:lnTo>
                  <a:close/>
                </a:path>
                <a:path w="20085050" h="6245225">
                  <a:moveTo>
                    <a:pt x="17653355" y="3779850"/>
                  </a:moveTo>
                  <a:lnTo>
                    <a:pt x="17647734" y="3781003"/>
                  </a:lnTo>
                  <a:lnTo>
                    <a:pt x="17645638" y="3781292"/>
                  </a:lnTo>
                  <a:lnTo>
                    <a:pt x="17640017" y="3782445"/>
                  </a:lnTo>
                  <a:lnTo>
                    <a:pt x="17636451" y="3788028"/>
                  </a:lnTo>
                  <a:lnTo>
                    <a:pt x="17637605" y="3793649"/>
                  </a:lnTo>
                  <a:lnTo>
                    <a:pt x="17638135" y="3797031"/>
                  </a:lnTo>
                  <a:lnTo>
                    <a:pt x="17640571" y="3799649"/>
                  </a:lnTo>
                  <a:lnTo>
                    <a:pt x="17645578" y="3801785"/>
                  </a:lnTo>
                  <a:lnTo>
                    <a:pt x="17647723" y="3802305"/>
                  </a:lnTo>
                  <a:lnTo>
                    <a:pt x="17649962" y="3801681"/>
                  </a:lnTo>
                  <a:lnTo>
                    <a:pt x="17652058" y="3801391"/>
                  </a:lnTo>
                  <a:lnTo>
                    <a:pt x="17657680" y="3800239"/>
                  </a:lnTo>
                  <a:lnTo>
                    <a:pt x="17661245" y="3794657"/>
                  </a:lnTo>
                  <a:lnTo>
                    <a:pt x="17658938" y="3783415"/>
                  </a:lnTo>
                  <a:lnTo>
                    <a:pt x="17653355" y="3779850"/>
                  </a:lnTo>
                  <a:close/>
                </a:path>
                <a:path w="20085050" h="6245225">
                  <a:moveTo>
                    <a:pt x="17737199" y="3762743"/>
                  </a:moveTo>
                  <a:lnTo>
                    <a:pt x="17731579" y="3763896"/>
                  </a:lnTo>
                  <a:lnTo>
                    <a:pt x="17729482" y="3764185"/>
                  </a:lnTo>
                  <a:lnTo>
                    <a:pt x="17723861" y="3765338"/>
                  </a:lnTo>
                  <a:lnTo>
                    <a:pt x="17719962" y="3770777"/>
                  </a:lnTo>
                  <a:lnTo>
                    <a:pt x="17721114" y="3776399"/>
                  </a:lnTo>
                  <a:lnTo>
                    <a:pt x="17721836" y="3780258"/>
                  </a:lnTo>
                  <a:lnTo>
                    <a:pt x="17724271" y="3782875"/>
                  </a:lnTo>
                  <a:lnTo>
                    <a:pt x="17728944" y="3784868"/>
                  </a:lnTo>
                  <a:lnTo>
                    <a:pt x="17733330" y="3784766"/>
                  </a:lnTo>
                  <a:lnTo>
                    <a:pt x="17735426" y="3784476"/>
                  </a:lnTo>
                  <a:lnTo>
                    <a:pt x="17741047" y="3783323"/>
                  </a:lnTo>
                  <a:lnTo>
                    <a:pt x="17744945" y="3777884"/>
                  </a:lnTo>
                  <a:lnTo>
                    <a:pt x="17742639" y="3766641"/>
                  </a:lnTo>
                  <a:lnTo>
                    <a:pt x="17737199" y="3762743"/>
                  </a:lnTo>
                  <a:close/>
                </a:path>
                <a:path w="20085050" h="6245225">
                  <a:moveTo>
                    <a:pt x="17821810" y="3747540"/>
                  </a:moveTo>
                  <a:lnTo>
                    <a:pt x="17816189" y="3748693"/>
                  </a:lnTo>
                  <a:lnTo>
                    <a:pt x="17814091" y="3748982"/>
                  </a:lnTo>
                  <a:lnTo>
                    <a:pt x="17808136" y="3749994"/>
                  </a:lnTo>
                  <a:lnTo>
                    <a:pt x="17804238" y="3755433"/>
                  </a:lnTo>
                  <a:lnTo>
                    <a:pt x="17805392" y="3761055"/>
                  </a:lnTo>
                  <a:lnTo>
                    <a:pt x="17805921" y="3764437"/>
                  </a:lnTo>
                  <a:lnTo>
                    <a:pt x="17808547" y="3767530"/>
                  </a:lnTo>
                  <a:lnTo>
                    <a:pt x="17811552" y="3768811"/>
                  </a:lnTo>
                  <a:lnTo>
                    <a:pt x="17811410" y="3769145"/>
                  </a:lnTo>
                  <a:lnTo>
                    <a:pt x="17813413" y="3770000"/>
                  </a:lnTo>
                  <a:lnTo>
                    <a:pt x="17817462" y="3769755"/>
                  </a:lnTo>
                  <a:lnTo>
                    <a:pt x="17819560" y="3769466"/>
                  </a:lnTo>
                  <a:lnTo>
                    <a:pt x="17825516" y="3768455"/>
                  </a:lnTo>
                  <a:lnTo>
                    <a:pt x="17829412" y="3763015"/>
                  </a:lnTo>
                  <a:lnTo>
                    <a:pt x="17828260" y="3757394"/>
                  </a:lnTo>
                  <a:lnTo>
                    <a:pt x="17827248" y="3751438"/>
                  </a:lnTo>
                  <a:lnTo>
                    <a:pt x="17821810" y="3747540"/>
                  </a:lnTo>
                  <a:close/>
                </a:path>
                <a:path w="20085050" h="6245225">
                  <a:moveTo>
                    <a:pt x="17906376" y="3734292"/>
                  </a:moveTo>
                  <a:lnTo>
                    <a:pt x="17900562" y="3734969"/>
                  </a:lnTo>
                  <a:lnTo>
                    <a:pt x="17898467" y="3735259"/>
                  </a:lnTo>
                  <a:lnTo>
                    <a:pt x="17892988" y="3736078"/>
                  </a:lnTo>
                  <a:lnTo>
                    <a:pt x="17889088" y="3741517"/>
                  </a:lnTo>
                  <a:lnTo>
                    <a:pt x="17889908" y="3746995"/>
                  </a:lnTo>
                  <a:lnTo>
                    <a:pt x="17890295" y="3750712"/>
                  </a:lnTo>
                  <a:lnTo>
                    <a:pt x="17892588" y="3753663"/>
                  </a:lnTo>
                  <a:lnTo>
                    <a:pt x="17895925" y="3755087"/>
                  </a:lnTo>
                  <a:lnTo>
                    <a:pt x="17896068" y="3754753"/>
                  </a:lnTo>
                  <a:lnTo>
                    <a:pt x="17897737" y="3755466"/>
                  </a:lnTo>
                  <a:lnTo>
                    <a:pt x="17901646" y="3755554"/>
                  </a:lnTo>
                  <a:lnTo>
                    <a:pt x="17903742" y="3755264"/>
                  </a:lnTo>
                  <a:lnTo>
                    <a:pt x="17909221" y="3754446"/>
                  </a:lnTo>
                  <a:lnTo>
                    <a:pt x="17913118" y="3749006"/>
                  </a:lnTo>
                  <a:lnTo>
                    <a:pt x="17911479" y="3738047"/>
                  </a:lnTo>
                  <a:lnTo>
                    <a:pt x="17906376" y="3734292"/>
                  </a:lnTo>
                  <a:close/>
                </a:path>
                <a:path w="20085050" h="6245225">
                  <a:moveTo>
                    <a:pt x="17991038" y="3722663"/>
                  </a:moveTo>
                  <a:lnTo>
                    <a:pt x="17985224" y="3723340"/>
                  </a:lnTo>
                  <a:lnTo>
                    <a:pt x="17983129" y="3723630"/>
                  </a:lnTo>
                  <a:lnTo>
                    <a:pt x="17977650" y="3724449"/>
                  </a:lnTo>
                  <a:lnTo>
                    <a:pt x="17973561" y="3729412"/>
                  </a:lnTo>
                  <a:lnTo>
                    <a:pt x="17974238" y="3735224"/>
                  </a:lnTo>
                  <a:lnTo>
                    <a:pt x="17974959" y="3739084"/>
                  </a:lnTo>
                  <a:lnTo>
                    <a:pt x="17977251" y="3742034"/>
                  </a:lnTo>
                  <a:lnTo>
                    <a:pt x="17981926" y="3744028"/>
                  </a:lnTo>
                  <a:lnTo>
                    <a:pt x="17985833" y="3744117"/>
                  </a:lnTo>
                  <a:lnTo>
                    <a:pt x="17987930" y="3743828"/>
                  </a:lnTo>
                  <a:lnTo>
                    <a:pt x="17993408" y="3743009"/>
                  </a:lnTo>
                  <a:lnTo>
                    <a:pt x="17997497" y="3738045"/>
                  </a:lnTo>
                  <a:lnTo>
                    <a:pt x="17996821" y="3732232"/>
                  </a:lnTo>
                  <a:lnTo>
                    <a:pt x="17996001" y="3726753"/>
                  </a:lnTo>
                  <a:lnTo>
                    <a:pt x="17991038" y="3722663"/>
                  </a:lnTo>
                  <a:close/>
                </a:path>
                <a:path w="20085050" h="6245225">
                  <a:moveTo>
                    <a:pt x="18076277" y="3712464"/>
                  </a:moveTo>
                  <a:lnTo>
                    <a:pt x="18070464" y="3713141"/>
                  </a:lnTo>
                  <a:lnTo>
                    <a:pt x="18068366" y="3713430"/>
                  </a:lnTo>
                  <a:lnTo>
                    <a:pt x="18062554" y="3714107"/>
                  </a:lnTo>
                  <a:lnTo>
                    <a:pt x="18058464" y="3719070"/>
                  </a:lnTo>
                  <a:lnTo>
                    <a:pt x="18059141" y="3724883"/>
                  </a:lnTo>
                  <a:lnTo>
                    <a:pt x="18059386" y="3728934"/>
                  </a:lnTo>
                  <a:lnTo>
                    <a:pt x="18062013" y="3732026"/>
                  </a:lnTo>
                  <a:lnTo>
                    <a:pt x="18067020" y="3734162"/>
                  </a:lnTo>
                  <a:lnTo>
                    <a:pt x="18070594" y="3734109"/>
                  </a:lnTo>
                  <a:lnTo>
                    <a:pt x="18072690" y="3733819"/>
                  </a:lnTo>
                  <a:lnTo>
                    <a:pt x="18078504" y="3733142"/>
                  </a:lnTo>
                  <a:lnTo>
                    <a:pt x="18082593" y="3728178"/>
                  </a:lnTo>
                  <a:lnTo>
                    <a:pt x="18081239" y="3716553"/>
                  </a:lnTo>
                  <a:lnTo>
                    <a:pt x="18076277" y="3712464"/>
                  </a:lnTo>
                  <a:close/>
                </a:path>
                <a:path w="20085050" h="6245225">
                  <a:moveTo>
                    <a:pt x="18161518" y="3705028"/>
                  </a:moveTo>
                  <a:lnTo>
                    <a:pt x="18155847" y="3705372"/>
                  </a:lnTo>
                  <a:lnTo>
                    <a:pt x="18153751" y="3705660"/>
                  </a:lnTo>
                  <a:lnTo>
                    <a:pt x="18147938" y="3706338"/>
                  </a:lnTo>
                  <a:lnTo>
                    <a:pt x="18143848" y="3711301"/>
                  </a:lnTo>
                  <a:lnTo>
                    <a:pt x="18144192" y="3716971"/>
                  </a:lnTo>
                  <a:lnTo>
                    <a:pt x="18144580" y="3720688"/>
                  </a:lnTo>
                  <a:lnTo>
                    <a:pt x="18147063" y="3724114"/>
                  </a:lnTo>
                  <a:lnTo>
                    <a:pt x="18152072" y="3726251"/>
                  </a:lnTo>
                  <a:lnTo>
                    <a:pt x="18155503" y="3726530"/>
                  </a:lnTo>
                  <a:lnTo>
                    <a:pt x="18157596" y="3726241"/>
                  </a:lnTo>
                  <a:lnTo>
                    <a:pt x="18163412" y="3725564"/>
                  </a:lnTo>
                  <a:lnTo>
                    <a:pt x="18167501" y="3720601"/>
                  </a:lnTo>
                  <a:lnTo>
                    <a:pt x="18167158" y="3714931"/>
                  </a:lnTo>
                  <a:lnTo>
                    <a:pt x="18166481" y="3709117"/>
                  </a:lnTo>
                  <a:lnTo>
                    <a:pt x="18161518" y="3705028"/>
                  </a:lnTo>
                  <a:close/>
                </a:path>
                <a:path w="20085050" h="6245225">
                  <a:moveTo>
                    <a:pt x="18246667" y="3698736"/>
                  </a:moveTo>
                  <a:lnTo>
                    <a:pt x="18240997" y="3699080"/>
                  </a:lnTo>
                  <a:lnTo>
                    <a:pt x="18238901" y="3699370"/>
                  </a:lnTo>
                  <a:lnTo>
                    <a:pt x="18233231" y="3699712"/>
                  </a:lnTo>
                  <a:lnTo>
                    <a:pt x="18228807" y="3704533"/>
                  </a:lnTo>
                  <a:lnTo>
                    <a:pt x="18229395" y="3714253"/>
                  </a:lnTo>
                  <a:lnTo>
                    <a:pt x="18231880" y="3717680"/>
                  </a:lnTo>
                  <a:lnTo>
                    <a:pt x="18235552" y="3719247"/>
                  </a:lnTo>
                  <a:lnTo>
                    <a:pt x="18235409" y="3719581"/>
                  </a:lnTo>
                  <a:lnTo>
                    <a:pt x="18237079" y="3720293"/>
                  </a:lnTo>
                  <a:lnTo>
                    <a:pt x="18240176" y="3720430"/>
                  </a:lnTo>
                  <a:lnTo>
                    <a:pt x="18242273" y="3720140"/>
                  </a:lnTo>
                  <a:lnTo>
                    <a:pt x="18248085" y="3719464"/>
                  </a:lnTo>
                  <a:lnTo>
                    <a:pt x="18252509" y="3714643"/>
                  </a:lnTo>
                  <a:lnTo>
                    <a:pt x="18252165" y="3708973"/>
                  </a:lnTo>
                  <a:lnTo>
                    <a:pt x="18251489" y="3703161"/>
                  </a:lnTo>
                  <a:lnTo>
                    <a:pt x="18246667" y="3698736"/>
                  </a:lnTo>
                  <a:close/>
                </a:path>
                <a:path w="20085050" h="6245225">
                  <a:moveTo>
                    <a:pt x="18332298" y="3695017"/>
                  </a:moveTo>
                  <a:lnTo>
                    <a:pt x="18326627" y="3695361"/>
                  </a:lnTo>
                  <a:lnTo>
                    <a:pt x="18324673" y="3695317"/>
                  </a:lnTo>
                  <a:lnTo>
                    <a:pt x="18319003" y="3695659"/>
                  </a:lnTo>
                  <a:lnTo>
                    <a:pt x="18314245" y="3700337"/>
                  </a:lnTo>
                  <a:lnTo>
                    <a:pt x="18314834" y="3710057"/>
                  </a:lnTo>
                  <a:lnTo>
                    <a:pt x="18317318" y="3713485"/>
                  </a:lnTo>
                  <a:lnTo>
                    <a:pt x="18320990" y="3715051"/>
                  </a:lnTo>
                  <a:lnTo>
                    <a:pt x="18320706" y="3715719"/>
                  </a:lnTo>
                  <a:lnTo>
                    <a:pt x="18322040" y="3716288"/>
                  </a:lnTo>
                  <a:lnTo>
                    <a:pt x="18325138" y="3716426"/>
                  </a:lnTo>
                  <a:lnTo>
                    <a:pt x="18327233" y="3716137"/>
                  </a:lnTo>
                  <a:lnTo>
                    <a:pt x="18332904" y="3715793"/>
                  </a:lnTo>
                  <a:lnTo>
                    <a:pt x="18337662" y="3711115"/>
                  </a:lnTo>
                  <a:lnTo>
                    <a:pt x="18336976" y="3699775"/>
                  </a:lnTo>
                  <a:lnTo>
                    <a:pt x="18332298" y="3695017"/>
                  </a:lnTo>
                  <a:close/>
                </a:path>
                <a:path w="20085050" h="6245225">
                  <a:moveTo>
                    <a:pt x="18417834" y="3692442"/>
                  </a:moveTo>
                  <a:lnTo>
                    <a:pt x="18412307" y="3692451"/>
                  </a:lnTo>
                  <a:lnTo>
                    <a:pt x="18410351" y="3692406"/>
                  </a:lnTo>
                  <a:lnTo>
                    <a:pt x="18404347" y="3692607"/>
                  </a:lnTo>
                  <a:lnTo>
                    <a:pt x="18399924" y="3697428"/>
                  </a:lnTo>
                  <a:lnTo>
                    <a:pt x="18399934" y="3702956"/>
                  </a:lnTo>
                  <a:lnTo>
                    <a:pt x="18400036" y="3707340"/>
                  </a:lnTo>
                  <a:lnTo>
                    <a:pt x="18402521" y="3710767"/>
                  </a:lnTo>
                  <a:lnTo>
                    <a:pt x="18406192" y="3712334"/>
                  </a:lnTo>
                  <a:lnTo>
                    <a:pt x="18406667" y="3712142"/>
                  </a:lnTo>
                  <a:lnTo>
                    <a:pt x="18408003" y="3712711"/>
                  </a:lnTo>
                  <a:lnTo>
                    <a:pt x="18410960" y="3713183"/>
                  </a:lnTo>
                  <a:lnTo>
                    <a:pt x="18412913" y="3713227"/>
                  </a:lnTo>
                  <a:lnTo>
                    <a:pt x="18418583" y="3712885"/>
                  </a:lnTo>
                  <a:lnTo>
                    <a:pt x="18423006" y="3708064"/>
                  </a:lnTo>
                  <a:lnTo>
                    <a:pt x="18422996" y="3702536"/>
                  </a:lnTo>
                  <a:lnTo>
                    <a:pt x="18422653" y="3696864"/>
                  </a:lnTo>
                  <a:lnTo>
                    <a:pt x="18417834" y="3692442"/>
                  </a:lnTo>
                  <a:close/>
                </a:path>
                <a:path w="20085050" h="6245225">
                  <a:moveTo>
                    <a:pt x="18503660" y="3691962"/>
                  </a:moveTo>
                  <a:lnTo>
                    <a:pt x="18495844" y="3691786"/>
                  </a:lnTo>
                  <a:lnTo>
                    <a:pt x="18489840" y="3691986"/>
                  </a:lnTo>
                  <a:lnTo>
                    <a:pt x="18485559" y="3696472"/>
                  </a:lnTo>
                  <a:lnTo>
                    <a:pt x="18485425" y="3702334"/>
                  </a:lnTo>
                  <a:lnTo>
                    <a:pt x="18485194" y="3706576"/>
                  </a:lnTo>
                  <a:lnTo>
                    <a:pt x="18487870" y="3710479"/>
                  </a:lnTo>
                  <a:lnTo>
                    <a:pt x="18491542" y="3712045"/>
                  </a:lnTo>
                  <a:lnTo>
                    <a:pt x="18492018" y="3711855"/>
                  </a:lnTo>
                  <a:lnTo>
                    <a:pt x="18493353" y="3712425"/>
                  </a:lnTo>
                  <a:lnTo>
                    <a:pt x="18495974" y="3712753"/>
                  </a:lnTo>
                  <a:lnTo>
                    <a:pt x="18497928" y="3712798"/>
                  </a:lnTo>
                  <a:lnTo>
                    <a:pt x="18503933" y="3712596"/>
                  </a:lnTo>
                  <a:lnTo>
                    <a:pt x="18508214" y="3708110"/>
                  </a:lnTo>
                  <a:lnTo>
                    <a:pt x="18508347" y="3702248"/>
                  </a:lnTo>
                  <a:lnTo>
                    <a:pt x="18508147" y="3696244"/>
                  </a:lnTo>
                  <a:lnTo>
                    <a:pt x="18503660" y="3691962"/>
                  </a:lnTo>
                  <a:close/>
                </a:path>
                <a:path w="20085050" h="6245225">
                  <a:moveTo>
                    <a:pt x="18588965" y="3693629"/>
                  </a:moveTo>
                  <a:lnTo>
                    <a:pt x="18575288" y="3693318"/>
                  </a:lnTo>
                  <a:lnTo>
                    <a:pt x="18570672" y="3697662"/>
                  </a:lnTo>
                  <a:lnTo>
                    <a:pt x="18570539" y="3703523"/>
                  </a:lnTo>
                  <a:lnTo>
                    <a:pt x="18570641" y="3707908"/>
                  </a:lnTo>
                  <a:lnTo>
                    <a:pt x="18573317" y="3711812"/>
                  </a:lnTo>
                  <a:lnTo>
                    <a:pt x="18577990" y="3713806"/>
                  </a:lnTo>
                  <a:lnTo>
                    <a:pt x="18580614" y="3714136"/>
                  </a:lnTo>
                  <a:lnTo>
                    <a:pt x="18588429" y="3714312"/>
                  </a:lnTo>
                  <a:lnTo>
                    <a:pt x="18593043" y="3709967"/>
                  </a:lnTo>
                  <a:lnTo>
                    <a:pt x="18593310" y="3698244"/>
                  </a:lnTo>
                  <a:lnTo>
                    <a:pt x="18588965" y="3693629"/>
                  </a:lnTo>
                  <a:close/>
                </a:path>
                <a:path w="20085050" h="6245225">
                  <a:moveTo>
                    <a:pt x="18674702" y="3697057"/>
                  </a:moveTo>
                  <a:lnTo>
                    <a:pt x="18668983" y="3696591"/>
                  </a:lnTo>
                  <a:lnTo>
                    <a:pt x="18661168" y="3696415"/>
                  </a:lnTo>
                  <a:lnTo>
                    <a:pt x="18656551" y="3700758"/>
                  </a:lnTo>
                  <a:lnTo>
                    <a:pt x="18655711" y="3711052"/>
                  </a:lnTo>
                  <a:lnTo>
                    <a:pt x="18658386" y="3714956"/>
                  </a:lnTo>
                  <a:lnTo>
                    <a:pt x="18663394" y="3717092"/>
                  </a:lnTo>
                  <a:lnTo>
                    <a:pt x="18666015" y="3717421"/>
                  </a:lnTo>
                  <a:lnTo>
                    <a:pt x="18673833" y="3717599"/>
                  </a:lnTo>
                  <a:lnTo>
                    <a:pt x="18678448" y="3713254"/>
                  </a:lnTo>
                  <a:lnTo>
                    <a:pt x="18678914" y="3707535"/>
                  </a:lnTo>
                  <a:lnTo>
                    <a:pt x="18679047" y="3701673"/>
                  </a:lnTo>
                  <a:lnTo>
                    <a:pt x="18674702" y="3697057"/>
                  </a:lnTo>
                  <a:close/>
                </a:path>
                <a:path w="20085050" h="6245225">
                  <a:moveTo>
                    <a:pt x="18760587" y="3702917"/>
                  </a:moveTo>
                  <a:lnTo>
                    <a:pt x="18746860" y="3701796"/>
                  </a:lnTo>
                  <a:lnTo>
                    <a:pt x="18741912" y="3705998"/>
                  </a:lnTo>
                  <a:lnTo>
                    <a:pt x="18741102" y="3715912"/>
                  </a:lnTo>
                  <a:lnTo>
                    <a:pt x="18741071" y="3716293"/>
                  </a:lnTo>
                  <a:lnTo>
                    <a:pt x="18743746" y="3720196"/>
                  </a:lnTo>
                  <a:lnTo>
                    <a:pt x="18747751" y="3721905"/>
                  </a:lnTo>
                  <a:lnTo>
                    <a:pt x="18747943" y="3722381"/>
                  </a:lnTo>
                  <a:lnTo>
                    <a:pt x="18748945" y="3722808"/>
                  </a:lnTo>
                  <a:lnTo>
                    <a:pt x="18751233" y="3722995"/>
                  </a:lnTo>
                  <a:lnTo>
                    <a:pt x="18753187" y="3723039"/>
                  </a:lnTo>
                  <a:lnTo>
                    <a:pt x="18758906" y="3723507"/>
                  </a:lnTo>
                  <a:lnTo>
                    <a:pt x="18763855" y="3719304"/>
                  </a:lnTo>
                  <a:lnTo>
                    <a:pt x="18764789" y="3707865"/>
                  </a:lnTo>
                  <a:lnTo>
                    <a:pt x="18760587" y="3702917"/>
                  </a:lnTo>
                  <a:close/>
                </a:path>
                <a:path w="20085050" h="6245225">
                  <a:moveTo>
                    <a:pt x="18845902" y="3710111"/>
                  </a:moveTo>
                  <a:lnTo>
                    <a:pt x="18840182" y="3709644"/>
                  </a:lnTo>
                  <a:lnTo>
                    <a:pt x="18838228" y="3709600"/>
                  </a:lnTo>
                  <a:lnTo>
                    <a:pt x="18832509" y="3709132"/>
                  </a:lnTo>
                  <a:lnTo>
                    <a:pt x="18827226" y="3713193"/>
                  </a:lnTo>
                  <a:lnTo>
                    <a:pt x="18826386" y="3723488"/>
                  </a:lnTo>
                  <a:lnTo>
                    <a:pt x="18828920" y="3727724"/>
                  </a:lnTo>
                  <a:lnTo>
                    <a:pt x="18833593" y="3729718"/>
                  </a:lnTo>
                  <a:lnTo>
                    <a:pt x="18835737" y="3730239"/>
                  </a:lnTo>
                  <a:lnTo>
                    <a:pt x="18838024" y="3730425"/>
                  </a:lnTo>
                  <a:lnTo>
                    <a:pt x="18844077" y="3731034"/>
                  </a:lnTo>
                  <a:lnTo>
                    <a:pt x="18849027" y="3726833"/>
                  </a:lnTo>
                  <a:lnTo>
                    <a:pt x="18849493" y="3721113"/>
                  </a:lnTo>
                  <a:lnTo>
                    <a:pt x="18850102" y="3715060"/>
                  </a:lnTo>
                  <a:lnTo>
                    <a:pt x="18845902" y="3710111"/>
                  </a:lnTo>
                  <a:close/>
                </a:path>
                <a:path w="20085050" h="6245225">
                  <a:moveTo>
                    <a:pt x="18930838" y="3719117"/>
                  </a:moveTo>
                  <a:lnTo>
                    <a:pt x="18925261" y="3718316"/>
                  </a:lnTo>
                  <a:lnTo>
                    <a:pt x="18917254" y="3717663"/>
                  </a:lnTo>
                  <a:lnTo>
                    <a:pt x="18912304" y="3721865"/>
                  </a:lnTo>
                  <a:lnTo>
                    <a:pt x="18911504" y="3727442"/>
                  </a:lnTo>
                  <a:lnTo>
                    <a:pt x="18911028" y="3731973"/>
                  </a:lnTo>
                  <a:lnTo>
                    <a:pt x="18910988" y="3732351"/>
                  </a:lnTo>
                  <a:lnTo>
                    <a:pt x="18913856" y="3736730"/>
                  </a:lnTo>
                  <a:lnTo>
                    <a:pt x="18917862" y="3738439"/>
                  </a:lnTo>
                  <a:lnTo>
                    <a:pt x="18918004" y="3738106"/>
                  </a:lnTo>
                  <a:lnTo>
                    <a:pt x="18919005" y="3738533"/>
                  </a:lnTo>
                  <a:lnTo>
                    <a:pt x="18920817" y="3738910"/>
                  </a:lnTo>
                  <a:lnTo>
                    <a:pt x="18928823" y="3739564"/>
                  </a:lnTo>
                  <a:lnTo>
                    <a:pt x="18933772" y="3735362"/>
                  </a:lnTo>
                  <a:lnTo>
                    <a:pt x="18934573" y="3729785"/>
                  </a:lnTo>
                  <a:lnTo>
                    <a:pt x="18935039" y="3724066"/>
                  </a:lnTo>
                  <a:lnTo>
                    <a:pt x="18930838" y="3719117"/>
                  </a:lnTo>
                  <a:close/>
                </a:path>
                <a:path w="20085050" h="6245225">
                  <a:moveTo>
                    <a:pt x="19015922" y="3730553"/>
                  </a:moveTo>
                  <a:lnTo>
                    <a:pt x="19010061" y="3730420"/>
                  </a:lnTo>
                  <a:lnTo>
                    <a:pt x="19008059" y="3729566"/>
                  </a:lnTo>
                  <a:lnTo>
                    <a:pt x="19002481" y="3728765"/>
                  </a:lnTo>
                  <a:lnTo>
                    <a:pt x="18997198" y="3732824"/>
                  </a:lnTo>
                  <a:lnTo>
                    <a:pt x="18996450" y="3738029"/>
                  </a:lnTo>
                  <a:lnTo>
                    <a:pt x="18996396" y="3738402"/>
                  </a:lnTo>
                  <a:lnTo>
                    <a:pt x="18995881" y="3743311"/>
                  </a:lnTo>
                  <a:lnTo>
                    <a:pt x="18998414" y="3747547"/>
                  </a:lnTo>
                  <a:lnTo>
                    <a:pt x="19003421" y="3749683"/>
                  </a:lnTo>
                  <a:lnTo>
                    <a:pt x="19005375" y="3749728"/>
                  </a:lnTo>
                  <a:lnTo>
                    <a:pt x="19007377" y="3750582"/>
                  </a:lnTo>
                  <a:lnTo>
                    <a:pt x="19012954" y="3751382"/>
                  </a:lnTo>
                  <a:lnTo>
                    <a:pt x="19018238" y="3747323"/>
                  </a:lnTo>
                  <a:lnTo>
                    <a:pt x="19018985" y="3742118"/>
                  </a:lnTo>
                  <a:lnTo>
                    <a:pt x="19019923" y="3736205"/>
                  </a:lnTo>
                  <a:lnTo>
                    <a:pt x="19019982" y="3735836"/>
                  </a:lnTo>
                  <a:lnTo>
                    <a:pt x="19015922" y="3730553"/>
                  </a:lnTo>
                  <a:close/>
                </a:path>
                <a:path w="20085050" h="6245225">
                  <a:moveTo>
                    <a:pt x="19100627" y="3743800"/>
                  </a:moveTo>
                  <a:lnTo>
                    <a:pt x="19094908" y="3743334"/>
                  </a:lnTo>
                  <a:lnTo>
                    <a:pt x="19092906" y="3742480"/>
                  </a:lnTo>
                  <a:lnTo>
                    <a:pt x="19087327" y="3741679"/>
                  </a:lnTo>
                  <a:lnTo>
                    <a:pt x="19081711" y="3745596"/>
                  </a:lnTo>
                  <a:lnTo>
                    <a:pt x="19080910" y="3751173"/>
                  </a:lnTo>
                  <a:lnTo>
                    <a:pt x="19080060" y="3755939"/>
                  </a:lnTo>
                  <a:lnTo>
                    <a:pt x="19082786" y="3760652"/>
                  </a:lnTo>
                  <a:lnTo>
                    <a:pt x="19087793" y="3762788"/>
                  </a:lnTo>
                  <a:lnTo>
                    <a:pt x="19089747" y="3762833"/>
                  </a:lnTo>
                  <a:lnTo>
                    <a:pt x="19091751" y="3763687"/>
                  </a:lnTo>
                  <a:lnTo>
                    <a:pt x="19097327" y="3764489"/>
                  </a:lnTo>
                  <a:lnTo>
                    <a:pt x="19102942" y="3760571"/>
                  </a:lnTo>
                  <a:lnTo>
                    <a:pt x="19103743" y="3754994"/>
                  </a:lnTo>
                  <a:lnTo>
                    <a:pt x="19104687" y="3749083"/>
                  </a:lnTo>
                  <a:lnTo>
                    <a:pt x="19100627" y="3743800"/>
                  </a:lnTo>
                  <a:close/>
                </a:path>
                <a:path w="20085050" h="6245225">
                  <a:moveTo>
                    <a:pt x="19184813" y="3759193"/>
                  </a:moveTo>
                  <a:lnTo>
                    <a:pt x="19179092" y="3758726"/>
                  </a:lnTo>
                  <a:lnTo>
                    <a:pt x="19177090" y="3757872"/>
                  </a:lnTo>
                  <a:lnTo>
                    <a:pt x="19171321" y="3756595"/>
                  </a:lnTo>
                  <a:lnTo>
                    <a:pt x="19166039" y="3760655"/>
                  </a:lnTo>
                  <a:lnTo>
                    <a:pt x="19164905" y="3766090"/>
                  </a:lnTo>
                  <a:lnTo>
                    <a:pt x="19164056" y="3770857"/>
                  </a:lnTo>
                  <a:lnTo>
                    <a:pt x="19166778" y="3775570"/>
                  </a:lnTo>
                  <a:lnTo>
                    <a:pt x="19171118" y="3777421"/>
                  </a:lnTo>
                  <a:lnTo>
                    <a:pt x="19170976" y="3777754"/>
                  </a:lnTo>
                  <a:lnTo>
                    <a:pt x="19171643" y="3778038"/>
                  </a:lnTo>
                  <a:lnTo>
                    <a:pt x="19173263" y="3777941"/>
                  </a:lnTo>
                  <a:lnTo>
                    <a:pt x="19175267" y="3778796"/>
                  </a:lnTo>
                  <a:lnTo>
                    <a:pt x="19181035" y="3780073"/>
                  </a:lnTo>
                  <a:lnTo>
                    <a:pt x="19186176" y="3776347"/>
                  </a:lnTo>
                  <a:lnTo>
                    <a:pt x="19188730" y="3764810"/>
                  </a:lnTo>
                  <a:lnTo>
                    <a:pt x="19184813" y="3759193"/>
                  </a:lnTo>
                  <a:close/>
                </a:path>
                <a:path w="20085050" h="6245225">
                  <a:moveTo>
                    <a:pt x="19269237" y="3775872"/>
                  </a:moveTo>
                  <a:lnTo>
                    <a:pt x="19263660" y="3775072"/>
                  </a:lnTo>
                  <a:lnTo>
                    <a:pt x="19261658" y="3774218"/>
                  </a:lnTo>
                  <a:lnTo>
                    <a:pt x="19255889" y="3772941"/>
                  </a:lnTo>
                  <a:lnTo>
                    <a:pt x="19250416" y="3776525"/>
                  </a:lnTo>
                  <a:lnTo>
                    <a:pt x="19249138" y="3782293"/>
                  </a:lnTo>
                  <a:lnTo>
                    <a:pt x="19248146" y="3787393"/>
                  </a:lnTo>
                  <a:lnTo>
                    <a:pt x="19250871" y="3792106"/>
                  </a:lnTo>
                  <a:lnTo>
                    <a:pt x="19255878" y="3794242"/>
                  </a:lnTo>
                  <a:lnTo>
                    <a:pt x="19257497" y="3794144"/>
                  </a:lnTo>
                  <a:lnTo>
                    <a:pt x="19259500" y="3794999"/>
                  </a:lnTo>
                  <a:lnTo>
                    <a:pt x="19265269" y="3796275"/>
                  </a:lnTo>
                  <a:lnTo>
                    <a:pt x="19270745" y="3792693"/>
                  </a:lnTo>
                  <a:lnTo>
                    <a:pt x="19272021" y="3786925"/>
                  </a:lnTo>
                  <a:lnTo>
                    <a:pt x="19273155" y="3781490"/>
                  </a:lnTo>
                  <a:lnTo>
                    <a:pt x="19269237" y="3775872"/>
                  </a:lnTo>
                  <a:close/>
                </a:path>
                <a:path w="20085050" h="6245225">
                  <a:moveTo>
                    <a:pt x="19352809" y="3794554"/>
                  </a:moveTo>
                  <a:lnTo>
                    <a:pt x="19346898" y="3793611"/>
                  </a:lnTo>
                  <a:lnTo>
                    <a:pt x="19344895" y="3792757"/>
                  </a:lnTo>
                  <a:lnTo>
                    <a:pt x="19339461" y="3791622"/>
                  </a:lnTo>
                  <a:lnTo>
                    <a:pt x="19333795" y="3794730"/>
                  </a:lnTo>
                  <a:lnTo>
                    <a:pt x="19332519" y="3800498"/>
                  </a:lnTo>
                  <a:lnTo>
                    <a:pt x="19331193" y="3805456"/>
                  </a:lnTo>
                  <a:lnTo>
                    <a:pt x="19333773" y="3810503"/>
                  </a:lnTo>
                  <a:lnTo>
                    <a:pt x="19338446" y="3812497"/>
                  </a:lnTo>
                  <a:lnTo>
                    <a:pt x="19338589" y="3812163"/>
                  </a:lnTo>
                  <a:lnTo>
                    <a:pt x="19339257" y="3812448"/>
                  </a:lnTo>
                  <a:lnTo>
                    <a:pt x="19340401" y="3812541"/>
                  </a:lnTo>
                  <a:lnTo>
                    <a:pt x="19342403" y="3813395"/>
                  </a:lnTo>
                  <a:lnTo>
                    <a:pt x="19347838" y="3814529"/>
                  </a:lnTo>
                  <a:lnTo>
                    <a:pt x="19353647" y="3811089"/>
                  </a:lnTo>
                  <a:lnTo>
                    <a:pt x="19355916" y="3800220"/>
                  </a:lnTo>
                  <a:lnTo>
                    <a:pt x="19352809" y="3794554"/>
                  </a:lnTo>
                  <a:close/>
                </a:path>
                <a:path w="20085050" h="6245225">
                  <a:moveTo>
                    <a:pt x="19435860" y="3815383"/>
                  </a:moveTo>
                  <a:lnTo>
                    <a:pt x="19430092" y="3814106"/>
                  </a:lnTo>
                  <a:lnTo>
                    <a:pt x="19428088" y="3813252"/>
                  </a:lnTo>
                  <a:lnTo>
                    <a:pt x="19422320" y="3811974"/>
                  </a:lnTo>
                  <a:lnTo>
                    <a:pt x="19416988" y="3815224"/>
                  </a:lnTo>
                  <a:lnTo>
                    <a:pt x="19415378" y="3820850"/>
                  </a:lnTo>
                  <a:lnTo>
                    <a:pt x="19414052" y="3825809"/>
                  </a:lnTo>
                  <a:lnTo>
                    <a:pt x="19416633" y="3830855"/>
                  </a:lnTo>
                  <a:lnTo>
                    <a:pt x="19421974" y="3833133"/>
                  </a:lnTo>
                  <a:lnTo>
                    <a:pt x="19423117" y="3833226"/>
                  </a:lnTo>
                  <a:lnTo>
                    <a:pt x="19425120" y="3834080"/>
                  </a:lnTo>
                  <a:lnTo>
                    <a:pt x="19430889" y="3835357"/>
                  </a:lnTo>
                  <a:lnTo>
                    <a:pt x="19436222" y="3832109"/>
                  </a:lnTo>
                  <a:lnTo>
                    <a:pt x="19437833" y="3826483"/>
                  </a:lnTo>
                  <a:lnTo>
                    <a:pt x="19439110" y="3820714"/>
                  </a:lnTo>
                  <a:lnTo>
                    <a:pt x="19435860" y="3815383"/>
                  </a:lnTo>
                  <a:close/>
                </a:path>
                <a:path w="20085050" h="6245225">
                  <a:moveTo>
                    <a:pt x="19519007" y="3837830"/>
                  </a:moveTo>
                  <a:lnTo>
                    <a:pt x="19513239" y="3836552"/>
                  </a:lnTo>
                  <a:lnTo>
                    <a:pt x="19511237" y="3835698"/>
                  </a:lnTo>
                  <a:lnTo>
                    <a:pt x="19505611" y="3834087"/>
                  </a:lnTo>
                  <a:lnTo>
                    <a:pt x="19499944" y="3837194"/>
                  </a:lnTo>
                  <a:lnTo>
                    <a:pt x="19498334" y="3842820"/>
                  </a:lnTo>
                  <a:lnTo>
                    <a:pt x="19496674" y="3847636"/>
                  </a:lnTo>
                  <a:lnTo>
                    <a:pt x="19499448" y="3853160"/>
                  </a:lnTo>
                  <a:lnTo>
                    <a:pt x="19504122" y="3855154"/>
                  </a:lnTo>
                  <a:lnTo>
                    <a:pt x="19504264" y="3854820"/>
                  </a:lnTo>
                  <a:lnTo>
                    <a:pt x="19507602" y="3856244"/>
                  </a:lnTo>
                  <a:lnTo>
                    <a:pt x="19513228" y="3857854"/>
                  </a:lnTo>
                  <a:lnTo>
                    <a:pt x="19518893" y="3854747"/>
                  </a:lnTo>
                  <a:lnTo>
                    <a:pt x="19522115" y="3843496"/>
                  </a:lnTo>
                  <a:lnTo>
                    <a:pt x="19519007" y="3837830"/>
                  </a:lnTo>
                  <a:close/>
                </a:path>
                <a:path w="20085050" h="6245225">
                  <a:moveTo>
                    <a:pt x="19600777" y="3861661"/>
                  </a:moveTo>
                  <a:lnTo>
                    <a:pt x="19595151" y="3860051"/>
                  </a:lnTo>
                  <a:lnTo>
                    <a:pt x="19593147" y="3859196"/>
                  </a:lnTo>
                  <a:lnTo>
                    <a:pt x="19587855" y="3857728"/>
                  </a:lnTo>
                  <a:lnTo>
                    <a:pt x="19581856" y="3860693"/>
                  </a:lnTo>
                  <a:lnTo>
                    <a:pt x="19580246" y="3866319"/>
                  </a:lnTo>
                  <a:lnTo>
                    <a:pt x="19578444" y="3871468"/>
                  </a:lnTo>
                  <a:lnTo>
                    <a:pt x="19581215" y="3876992"/>
                  </a:lnTo>
                  <a:lnTo>
                    <a:pt x="19585889" y="3878985"/>
                  </a:lnTo>
                  <a:lnTo>
                    <a:pt x="19586366" y="3878794"/>
                  </a:lnTo>
                  <a:lnTo>
                    <a:pt x="19589371" y="3880076"/>
                  </a:lnTo>
                  <a:lnTo>
                    <a:pt x="19594663" y="3881544"/>
                  </a:lnTo>
                  <a:lnTo>
                    <a:pt x="19600663" y="3878579"/>
                  </a:lnTo>
                  <a:lnTo>
                    <a:pt x="19603885" y="3867327"/>
                  </a:lnTo>
                  <a:lnTo>
                    <a:pt x="19600777" y="3861661"/>
                  </a:lnTo>
                  <a:close/>
                </a:path>
                <a:path w="20085050" h="6245225">
                  <a:moveTo>
                    <a:pt x="19682358" y="3887782"/>
                  </a:moveTo>
                  <a:lnTo>
                    <a:pt x="19676732" y="3886171"/>
                  </a:lnTo>
                  <a:lnTo>
                    <a:pt x="19674729" y="3885317"/>
                  </a:lnTo>
                  <a:lnTo>
                    <a:pt x="19669246" y="3883371"/>
                  </a:lnTo>
                  <a:lnTo>
                    <a:pt x="19663579" y="3886479"/>
                  </a:lnTo>
                  <a:lnTo>
                    <a:pt x="19661634" y="3891962"/>
                  </a:lnTo>
                  <a:lnTo>
                    <a:pt x="19660166" y="3897254"/>
                  </a:lnTo>
                  <a:lnTo>
                    <a:pt x="19662608" y="3902636"/>
                  </a:lnTo>
                  <a:lnTo>
                    <a:pt x="19670286" y="3905911"/>
                  </a:lnTo>
                  <a:lnTo>
                    <a:pt x="19675770" y="3907856"/>
                  </a:lnTo>
                  <a:lnTo>
                    <a:pt x="19681434" y="3904748"/>
                  </a:lnTo>
                  <a:lnTo>
                    <a:pt x="19684715" y="3895495"/>
                  </a:lnTo>
                  <a:lnTo>
                    <a:pt x="19685323" y="3893781"/>
                  </a:lnTo>
                  <a:lnTo>
                    <a:pt x="19682358" y="3887782"/>
                  </a:lnTo>
                  <a:close/>
                </a:path>
                <a:path w="20085050" h="6245225">
                  <a:moveTo>
                    <a:pt x="19763372" y="3915237"/>
                  </a:moveTo>
                  <a:lnTo>
                    <a:pt x="19757888" y="3913293"/>
                  </a:lnTo>
                  <a:lnTo>
                    <a:pt x="19755885" y="3912438"/>
                  </a:lnTo>
                  <a:lnTo>
                    <a:pt x="19750259" y="3910826"/>
                  </a:lnTo>
                  <a:lnTo>
                    <a:pt x="19744402" y="3913458"/>
                  </a:lnTo>
                  <a:lnTo>
                    <a:pt x="19741135" y="3922717"/>
                  </a:lnTo>
                  <a:lnTo>
                    <a:pt x="19740654" y="3924091"/>
                  </a:lnTo>
                  <a:lnTo>
                    <a:pt x="19743285" y="3929948"/>
                  </a:lnTo>
                  <a:lnTo>
                    <a:pt x="19748292" y="3932084"/>
                  </a:lnTo>
                  <a:lnTo>
                    <a:pt x="19748246" y="3931274"/>
                  </a:lnTo>
                  <a:lnTo>
                    <a:pt x="19750914" y="3932413"/>
                  </a:lnTo>
                  <a:lnTo>
                    <a:pt x="19756398" y="3934357"/>
                  </a:lnTo>
                  <a:lnTo>
                    <a:pt x="19762256" y="3931727"/>
                  </a:lnTo>
                  <a:lnTo>
                    <a:pt x="19765522" y="3922467"/>
                  </a:lnTo>
                  <a:lnTo>
                    <a:pt x="19766002" y="3921094"/>
                  </a:lnTo>
                  <a:lnTo>
                    <a:pt x="19763372" y="3915237"/>
                  </a:lnTo>
                  <a:close/>
                </a:path>
                <a:path w="20085050" h="6245225">
                  <a:moveTo>
                    <a:pt x="19843721" y="3945170"/>
                  </a:moveTo>
                  <a:lnTo>
                    <a:pt x="19836377" y="3942037"/>
                  </a:lnTo>
                  <a:lnTo>
                    <a:pt x="19830893" y="3940093"/>
                  </a:lnTo>
                  <a:lnTo>
                    <a:pt x="19825369" y="3942866"/>
                  </a:lnTo>
                  <a:lnTo>
                    <a:pt x="19823091" y="3948207"/>
                  </a:lnTo>
                  <a:lnTo>
                    <a:pt x="19821529" y="3952671"/>
                  </a:lnTo>
                  <a:lnTo>
                    <a:pt x="19821289" y="3953357"/>
                  </a:lnTo>
                  <a:lnTo>
                    <a:pt x="19823921" y="3959215"/>
                  </a:lnTo>
                  <a:lnTo>
                    <a:pt x="19831263" y="3962347"/>
                  </a:lnTo>
                  <a:lnTo>
                    <a:pt x="19836413" y="3964149"/>
                  </a:lnTo>
                  <a:lnTo>
                    <a:pt x="19842271" y="3961519"/>
                  </a:lnTo>
                  <a:lnTo>
                    <a:pt x="19844550" y="3956177"/>
                  </a:lnTo>
                  <a:lnTo>
                    <a:pt x="19846130" y="3951721"/>
                  </a:lnTo>
                  <a:lnTo>
                    <a:pt x="19846494" y="3950693"/>
                  </a:lnTo>
                  <a:lnTo>
                    <a:pt x="19843721" y="3945170"/>
                  </a:lnTo>
                  <a:close/>
                </a:path>
                <a:path w="20085050" h="6245225">
                  <a:moveTo>
                    <a:pt x="19923643" y="3976106"/>
                  </a:moveTo>
                  <a:lnTo>
                    <a:pt x="19910957" y="3970695"/>
                  </a:lnTo>
                  <a:lnTo>
                    <a:pt x="19905102" y="3973327"/>
                  </a:lnTo>
                  <a:lnTo>
                    <a:pt x="19902823" y="3978668"/>
                  </a:lnTo>
                  <a:lnTo>
                    <a:pt x="19901000" y="3983808"/>
                  </a:lnTo>
                  <a:lnTo>
                    <a:pt x="19900879" y="3984151"/>
                  </a:lnTo>
                  <a:lnTo>
                    <a:pt x="19903509" y="3990007"/>
                  </a:lnTo>
                  <a:lnTo>
                    <a:pt x="19915860" y="3995276"/>
                  </a:lnTo>
                  <a:lnTo>
                    <a:pt x="19921718" y="3992646"/>
                  </a:lnTo>
                  <a:lnTo>
                    <a:pt x="19926275" y="3981964"/>
                  </a:lnTo>
                  <a:lnTo>
                    <a:pt x="19923643" y="3976106"/>
                  </a:lnTo>
                  <a:close/>
                </a:path>
                <a:path w="20085050" h="6245225">
                  <a:moveTo>
                    <a:pt x="20081971" y="4042460"/>
                  </a:moveTo>
                  <a:lnTo>
                    <a:pt x="20069284" y="4037048"/>
                  </a:lnTo>
                  <a:lnTo>
                    <a:pt x="20063236" y="4039203"/>
                  </a:lnTo>
                  <a:lnTo>
                    <a:pt x="20058679" y="4049885"/>
                  </a:lnTo>
                  <a:lnTo>
                    <a:pt x="20060836" y="4055934"/>
                  </a:lnTo>
                  <a:lnTo>
                    <a:pt x="20073521" y="4061345"/>
                  </a:lnTo>
                  <a:lnTo>
                    <a:pt x="20079569" y="4059190"/>
                  </a:lnTo>
                  <a:lnTo>
                    <a:pt x="20081847" y="4053849"/>
                  </a:lnTo>
                  <a:lnTo>
                    <a:pt x="20084459" y="4048651"/>
                  </a:lnTo>
                  <a:lnTo>
                    <a:pt x="20081971" y="4042460"/>
                  </a:lnTo>
                  <a:close/>
                </a:path>
                <a:path w="20085050" h="6245225">
                  <a:moveTo>
                    <a:pt x="20003472" y="4008186"/>
                  </a:moveTo>
                  <a:lnTo>
                    <a:pt x="19990786" y="4002774"/>
                  </a:lnTo>
                  <a:lnTo>
                    <a:pt x="19984597" y="4005263"/>
                  </a:lnTo>
                  <a:lnTo>
                    <a:pt x="19980040" y="4015945"/>
                  </a:lnTo>
                  <a:lnTo>
                    <a:pt x="19982527" y="4022137"/>
                  </a:lnTo>
                  <a:lnTo>
                    <a:pt x="19995212" y="4027548"/>
                  </a:lnTo>
                  <a:lnTo>
                    <a:pt x="20001405" y="4025059"/>
                  </a:lnTo>
                  <a:lnTo>
                    <a:pt x="20005961" y="4014377"/>
                  </a:lnTo>
                  <a:lnTo>
                    <a:pt x="20003472" y="4008186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92922" y="0"/>
              <a:ext cx="17011213" cy="958929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989833" y="51124"/>
              <a:ext cx="17095470" cy="9573260"/>
            </a:xfrm>
            <a:custGeom>
              <a:avLst/>
              <a:gdLst/>
              <a:ahLst/>
              <a:cxnLst/>
              <a:rect l="l" t="t" r="r" b="b"/>
              <a:pathLst>
                <a:path w="17095470" h="9573260">
                  <a:moveTo>
                    <a:pt x="5955991" y="6259553"/>
                  </a:moveTo>
                  <a:lnTo>
                    <a:pt x="5940302" y="6252860"/>
                  </a:lnTo>
                  <a:lnTo>
                    <a:pt x="5935063" y="6254965"/>
                  </a:lnTo>
                  <a:lnTo>
                    <a:pt x="5931076" y="6264313"/>
                  </a:lnTo>
                  <a:lnTo>
                    <a:pt x="5933182" y="6269551"/>
                  </a:lnTo>
                  <a:lnTo>
                    <a:pt x="5948871" y="6276244"/>
                  </a:lnTo>
                  <a:lnTo>
                    <a:pt x="5954110" y="6274138"/>
                  </a:lnTo>
                  <a:lnTo>
                    <a:pt x="5958097" y="6264791"/>
                  </a:lnTo>
                  <a:lnTo>
                    <a:pt x="5955991" y="6259553"/>
                  </a:lnTo>
                  <a:close/>
                </a:path>
                <a:path w="17095470" h="9573260">
                  <a:moveTo>
                    <a:pt x="5857655" y="6217211"/>
                  </a:moveTo>
                  <a:lnTo>
                    <a:pt x="5852416" y="6219316"/>
                  </a:lnTo>
                  <a:lnTo>
                    <a:pt x="5850256" y="6224314"/>
                  </a:lnTo>
                  <a:lnTo>
                    <a:pt x="5848095" y="6228521"/>
                  </a:lnTo>
                  <a:lnTo>
                    <a:pt x="5850200" y="6233760"/>
                  </a:lnTo>
                  <a:lnTo>
                    <a:pt x="5865890" y="6240452"/>
                  </a:lnTo>
                  <a:lnTo>
                    <a:pt x="5870987" y="6238681"/>
                  </a:lnTo>
                  <a:lnTo>
                    <a:pt x="5873147" y="6233683"/>
                  </a:lnTo>
                  <a:lnTo>
                    <a:pt x="5875308" y="6229476"/>
                  </a:lnTo>
                  <a:lnTo>
                    <a:pt x="5873202" y="6224238"/>
                  </a:lnTo>
                  <a:lnTo>
                    <a:pt x="5862186" y="6219538"/>
                  </a:lnTo>
                  <a:lnTo>
                    <a:pt x="5857655" y="6217211"/>
                  </a:lnTo>
                  <a:close/>
                </a:path>
                <a:path w="17095470" h="9573260">
                  <a:moveTo>
                    <a:pt x="6038255" y="6294248"/>
                  </a:moveTo>
                  <a:lnTo>
                    <a:pt x="6023233" y="6287841"/>
                  </a:lnTo>
                  <a:lnTo>
                    <a:pt x="6017994" y="6289946"/>
                  </a:lnTo>
                  <a:lnTo>
                    <a:pt x="6014149" y="6298960"/>
                  </a:lnTo>
                  <a:lnTo>
                    <a:pt x="6016589" y="6304341"/>
                  </a:lnTo>
                  <a:lnTo>
                    <a:pt x="6031611" y="6310749"/>
                  </a:lnTo>
                  <a:lnTo>
                    <a:pt x="6036850" y="6308643"/>
                  </a:lnTo>
                  <a:lnTo>
                    <a:pt x="6038843" y="6303970"/>
                  </a:lnTo>
                  <a:lnTo>
                    <a:pt x="6040360" y="6299487"/>
                  </a:lnTo>
                  <a:lnTo>
                    <a:pt x="6038255" y="6294248"/>
                  </a:lnTo>
                  <a:close/>
                </a:path>
                <a:path w="17095470" h="9573260">
                  <a:moveTo>
                    <a:pt x="5790840" y="6187920"/>
                  </a:moveTo>
                  <a:lnTo>
                    <a:pt x="5775150" y="6181227"/>
                  </a:lnTo>
                  <a:lnTo>
                    <a:pt x="5770054" y="6182999"/>
                  </a:lnTo>
                  <a:lnTo>
                    <a:pt x="5766209" y="6192013"/>
                  </a:lnTo>
                  <a:lnTo>
                    <a:pt x="5767839" y="6197443"/>
                  </a:lnTo>
                  <a:lnTo>
                    <a:pt x="5783529" y="6204136"/>
                  </a:lnTo>
                  <a:lnTo>
                    <a:pt x="5788768" y="6202030"/>
                  </a:lnTo>
                  <a:lnTo>
                    <a:pt x="5792470" y="6193351"/>
                  </a:lnTo>
                  <a:lnTo>
                    <a:pt x="5790840" y="6187920"/>
                  </a:lnTo>
                  <a:close/>
                </a:path>
                <a:path w="17095470" h="9573260">
                  <a:moveTo>
                    <a:pt x="6122282" y="6328513"/>
                  </a:moveTo>
                  <a:lnTo>
                    <a:pt x="6106925" y="6321963"/>
                  </a:lnTo>
                  <a:lnTo>
                    <a:pt x="6101687" y="6324069"/>
                  </a:lnTo>
                  <a:lnTo>
                    <a:pt x="6099694" y="6328742"/>
                  </a:lnTo>
                  <a:lnTo>
                    <a:pt x="6098176" y="6333225"/>
                  </a:lnTo>
                  <a:lnTo>
                    <a:pt x="6100282" y="6338463"/>
                  </a:lnTo>
                  <a:lnTo>
                    <a:pt x="6115637" y="6345013"/>
                  </a:lnTo>
                  <a:lnTo>
                    <a:pt x="6120542" y="6342765"/>
                  </a:lnTo>
                  <a:lnTo>
                    <a:pt x="6124530" y="6333418"/>
                  </a:lnTo>
                  <a:lnTo>
                    <a:pt x="6122282" y="6328513"/>
                  </a:lnTo>
                  <a:close/>
                </a:path>
                <a:path w="17095470" h="9573260">
                  <a:moveTo>
                    <a:pt x="5708429" y="6150794"/>
                  </a:moveTo>
                  <a:lnTo>
                    <a:pt x="5692740" y="6144102"/>
                  </a:lnTo>
                  <a:lnTo>
                    <a:pt x="5687501" y="6146207"/>
                  </a:lnTo>
                  <a:lnTo>
                    <a:pt x="5683656" y="6155220"/>
                  </a:lnTo>
                  <a:lnTo>
                    <a:pt x="5685285" y="6160650"/>
                  </a:lnTo>
                  <a:lnTo>
                    <a:pt x="5700975" y="6167343"/>
                  </a:lnTo>
                  <a:lnTo>
                    <a:pt x="5706214" y="6165237"/>
                  </a:lnTo>
                  <a:lnTo>
                    <a:pt x="5710059" y="6156224"/>
                  </a:lnTo>
                  <a:lnTo>
                    <a:pt x="5708429" y="6150794"/>
                  </a:lnTo>
                  <a:close/>
                </a:path>
                <a:path w="17095470" h="9573260">
                  <a:moveTo>
                    <a:pt x="6205590" y="6361683"/>
                  </a:moveTo>
                  <a:lnTo>
                    <a:pt x="6190235" y="6355133"/>
                  </a:lnTo>
                  <a:lnTo>
                    <a:pt x="6185330" y="6357381"/>
                  </a:lnTo>
                  <a:lnTo>
                    <a:pt x="6183336" y="6362054"/>
                  </a:lnTo>
                  <a:lnTo>
                    <a:pt x="6181819" y="6366537"/>
                  </a:lnTo>
                  <a:lnTo>
                    <a:pt x="6183925" y="6371775"/>
                  </a:lnTo>
                  <a:lnTo>
                    <a:pt x="6199281" y="6378326"/>
                  </a:lnTo>
                  <a:lnTo>
                    <a:pt x="6204185" y="6376077"/>
                  </a:lnTo>
                  <a:lnTo>
                    <a:pt x="6206179" y="6371404"/>
                  </a:lnTo>
                  <a:lnTo>
                    <a:pt x="6207696" y="6366922"/>
                  </a:lnTo>
                  <a:lnTo>
                    <a:pt x="6205590" y="6361683"/>
                  </a:lnTo>
                  <a:close/>
                </a:path>
                <a:path w="17095470" h="9573260">
                  <a:moveTo>
                    <a:pt x="5611281" y="6106592"/>
                  </a:moveTo>
                  <a:lnTo>
                    <a:pt x="5605708" y="6108555"/>
                  </a:lnTo>
                  <a:lnTo>
                    <a:pt x="5601721" y="6117902"/>
                  </a:lnTo>
                  <a:lnTo>
                    <a:pt x="5603351" y="6123332"/>
                  </a:lnTo>
                  <a:lnTo>
                    <a:pt x="5619041" y="6130025"/>
                  </a:lnTo>
                  <a:lnTo>
                    <a:pt x="5624280" y="6127920"/>
                  </a:lnTo>
                  <a:lnTo>
                    <a:pt x="5628125" y="6118906"/>
                  </a:lnTo>
                  <a:lnTo>
                    <a:pt x="5626495" y="6113476"/>
                  </a:lnTo>
                  <a:lnTo>
                    <a:pt x="5615478" y="6108777"/>
                  </a:lnTo>
                  <a:lnTo>
                    <a:pt x="5611281" y="6106592"/>
                  </a:lnTo>
                  <a:close/>
                </a:path>
                <a:path w="17095470" h="9573260">
                  <a:moveTo>
                    <a:pt x="5544561" y="6076158"/>
                  </a:moveTo>
                  <a:lnTo>
                    <a:pt x="5533544" y="6071458"/>
                  </a:lnTo>
                  <a:lnTo>
                    <a:pt x="5527730" y="6084367"/>
                  </a:lnTo>
                  <a:lnTo>
                    <a:pt x="5526090" y="6088008"/>
                  </a:lnTo>
                  <a:lnTo>
                    <a:pt x="5537106" y="6092707"/>
                  </a:lnTo>
                  <a:lnTo>
                    <a:pt x="5542345" y="6090601"/>
                  </a:lnTo>
                  <a:lnTo>
                    <a:pt x="5546189" y="6081588"/>
                  </a:lnTo>
                  <a:lnTo>
                    <a:pt x="5544561" y="6076158"/>
                  </a:lnTo>
                  <a:close/>
                </a:path>
                <a:path w="17095470" h="9573260">
                  <a:moveTo>
                    <a:pt x="6290138" y="6393802"/>
                  </a:moveTo>
                  <a:lnTo>
                    <a:pt x="6279122" y="6389103"/>
                  </a:lnTo>
                  <a:lnTo>
                    <a:pt x="6274305" y="6387443"/>
                  </a:lnTo>
                  <a:lnTo>
                    <a:pt x="6269401" y="6389691"/>
                  </a:lnTo>
                  <a:lnTo>
                    <a:pt x="6267408" y="6394365"/>
                  </a:lnTo>
                  <a:lnTo>
                    <a:pt x="6265985" y="6398494"/>
                  </a:lnTo>
                  <a:lnTo>
                    <a:pt x="6265748" y="6399181"/>
                  </a:lnTo>
                  <a:lnTo>
                    <a:pt x="6267996" y="6404086"/>
                  </a:lnTo>
                  <a:lnTo>
                    <a:pt x="6279012" y="6408785"/>
                  </a:lnTo>
                  <a:lnTo>
                    <a:pt x="6283828" y="6410444"/>
                  </a:lnTo>
                  <a:lnTo>
                    <a:pt x="6288733" y="6408197"/>
                  </a:lnTo>
                  <a:lnTo>
                    <a:pt x="6290727" y="6403523"/>
                  </a:lnTo>
                  <a:lnTo>
                    <a:pt x="6292149" y="6399395"/>
                  </a:lnTo>
                  <a:lnTo>
                    <a:pt x="6292386" y="6398707"/>
                  </a:lnTo>
                  <a:lnTo>
                    <a:pt x="6290138" y="6393802"/>
                  </a:lnTo>
                  <a:close/>
                </a:path>
                <a:path w="17095470" h="9573260">
                  <a:moveTo>
                    <a:pt x="5457903" y="6036036"/>
                  </a:moveTo>
                  <a:lnTo>
                    <a:pt x="5447220" y="6031479"/>
                  </a:lnTo>
                  <a:lnTo>
                    <a:pt x="5441790" y="6033109"/>
                  </a:lnTo>
                  <a:lnTo>
                    <a:pt x="5437803" y="6042456"/>
                  </a:lnTo>
                  <a:lnTo>
                    <a:pt x="5439575" y="6047552"/>
                  </a:lnTo>
                  <a:lnTo>
                    <a:pt x="5444106" y="6049879"/>
                  </a:lnTo>
                  <a:lnTo>
                    <a:pt x="5455123" y="6054579"/>
                  </a:lnTo>
                  <a:lnTo>
                    <a:pt x="5460361" y="6052473"/>
                  </a:lnTo>
                  <a:lnTo>
                    <a:pt x="5464206" y="6043460"/>
                  </a:lnTo>
                  <a:lnTo>
                    <a:pt x="5462433" y="6038363"/>
                  </a:lnTo>
                  <a:lnTo>
                    <a:pt x="5457903" y="6036036"/>
                  </a:lnTo>
                  <a:close/>
                </a:path>
                <a:path w="17095470" h="9573260">
                  <a:moveTo>
                    <a:pt x="6374110" y="6424493"/>
                  </a:moveTo>
                  <a:lnTo>
                    <a:pt x="6369486" y="6423309"/>
                  </a:lnTo>
                  <a:lnTo>
                    <a:pt x="6363143" y="6420604"/>
                  </a:lnTo>
                  <a:lnTo>
                    <a:pt x="6358661" y="6419086"/>
                  </a:lnTo>
                  <a:lnTo>
                    <a:pt x="6353756" y="6421334"/>
                  </a:lnTo>
                  <a:lnTo>
                    <a:pt x="6351762" y="6426008"/>
                  </a:lnTo>
                  <a:lnTo>
                    <a:pt x="6350712" y="6429111"/>
                  </a:lnTo>
                  <a:lnTo>
                    <a:pt x="6350245" y="6430490"/>
                  </a:lnTo>
                  <a:lnTo>
                    <a:pt x="6352493" y="6435395"/>
                  </a:lnTo>
                  <a:lnTo>
                    <a:pt x="6357167" y="6437389"/>
                  </a:lnTo>
                  <a:lnTo>
                    <a:pt x="6357309" y="6437054"/>
                  </a:lnTo>
                  <a:lnTo>
                    <a:pt x="6363652" y="6439760"/>
                  </a:lnTo>
                  <a:lnTo>
                    <a:pt x="6368135" y="6441277"/>
                  </a:lnTo>
                  <a:lnTo>
                    <a:pt x="6373516" y="6438838"/>
                  </a:lnTo>
                  <a:lnTo>
                    <a:pt x="6376200" y="6430908"/>
                  </a:lnTo>
                  <a:lnTo>
                    <a:pt x="6376550" y="6429874"/>
                  </a:lnTo>
                  <a:lnTo>
                    <a:pt x="6374110" y="6424493"/>
                  </a:lnTo>
                  <a:close/>
                </a:path>
                <a:path w="17095470" h="9573260">
                  <a:moveTo>
                    <a:pt x="5376586" y="5998193"/>
                  </a:moveTo>
                  <a:lnTo>
                    <a:pt x="5365570" y="5993494"/>
                  </a:lnTo>
                  <a:lnTo>
                    <a:pt x="5360141" y="5995123"/>
                  </a:lnTo>
                  <a:lnTo>
                    <a:pt x="5356296" y="6004137"/>
                  </a:lnTo>
                  <a:lnTo>
                    <a:pt x="5357925" y="6009567"/>
                  </a:lnTo>
                  <a:lnTo>
                    <a:pt x="5362456" y="6011894"/>
                  </a:lnTo>
                  <a:lnTo>
                    <a:pt x="5373806" y="6016736"/>
                  </a:lnTo>
                  <a:lnTo>
                    <a:pt x="5379045" y="6014630"/>
                  </a:lnTo>
                  <a:lnTo>
                    <a:pt x="5382748" y="6005950"/>
                  </a:lnTo>
                  <a:lnTo>
                    <a:pt x="5381117" y="6000521"/>
                  </a:lnTo>
                  <a:lnTo>
                    <a:pt x="5376586" y="5998193"/>
                  </a:lnTo>
                  <a:close/>
                </a:path>
                <a:path w="17095470" h="9573260">
                  <a:moveTo>
                    <a:pt x="5294745" y="5959731"/>
                  </a:moveTo>
                  <a:lnTo>
                    <a:pt x="5283729" y="5955031"/>
                  </a:lnTo>
                  <a:lnTo>
                    <a:pt x="5278490" y="5957137"/>
                  </a:lnTo>
                  <a:lnTo>
                    <a:pt x="5274788" y="5965817"/>
                  </a:lnTo>
                  <a:lnTo>
                    <a:pt x="5276417" y="5971247"/>
                  </a:lnTo>
                  <a:lnTo>
                    <a:pt x="5280949" y="5973574"/>
                  </a:lnTo>
                  <a:lnTo>
                    <a:pt x="5291965" y="5978273"/>
                  </a:lnTo>
                  <a:lnTo>
                    <a:pt x="5297203" y="5976168"/>
                  </a:lnTo>
                  <a:lnTo>
                    <a:pt x="5300906" y="5967488"/>
                  </a:lnTo>
                  <a:lnTo>
                    <a:pt x="5299277" y="5962058"/>
                  </a:lnTo>
                  <a:lnTo>
                    <a:pt x="5294745" y="5959731"/>
                  </a:lnTo>
                  <a:close/>
                </a:path>
                <a:path w="17095470" h="9573260">
                  <a:moveTo>
                    <a:pt x="6459227" y="6455277"/>
                  </a:moveTo>
                  <a:lnTo>
                    <a:pt x="6454269" y="6453951"/>
                  </a:lnTo>
                  <a:lnTo>
                    <a:pt x="6447926" y="6451246"/>
                  </a:lnTo>
                  <a:lnTo>
                    <a:pt x="6443110" y="6449586"/>
                  </a:lnTo>
                  <a:lnTo>
                    <a:pt x="6438539" y="6451976"/>
                  </a:lnTo>
                  <a:lnTo>
                    <a:pt x="6436546" y="6456649"/>
                  </a:lnTo>
                  <a:lnTo>
                    <a:pt x="6435378" y="6460098"/>
                  </a:lnTo>
                  <a:lnTo>
                    <a:pt x="6435028" y="6461132"/>
                  </a:lnTo>
                  <a:lnTo>
                    <a:pt x="6437276" y="6466036"/>
                  </a:lnTo>
                  <a:lnTo>
                    <a:pt x="6441615" y="6467887"/>
                  </a:lnTo>
                  <a:lnTo>
                    <a:pt x="6442092" y="6467696"/>
                  </a:lnTo>
                  <a:lnTo>
                    <a:pt x="6448435" y="6470402"/>
                  </a:lnTo>
                  <a:lnTo>
                    <a:pt x="6461474" y="6460181"/>
                  </a:lnTo>
                  <a:lnTo>
                    <a:pt x="6459227" y="6455277"/>
                  </a:lnTo>
                  <a:close/>
                </a:path>
                <a:path w="17095470" h="9573260">
                  <a:moveTo>
                    <a:pt x="5213047" y="5920936"/>
                  </a:moveTo>
                  <a:lnTo>
                    <a:pt x="5202031" y="5916236"/>
                  </a:lnTo>
                  <a:lnTo>
                    <a:pt x="5196600" y="5917865"/>
                  </a:lnTo>
                  <a:lnTo>
                    <a:pt x="5192755" y="5926879"/>
                  </a:lnTo>
                  <a:lnTo>
                    <a:pt x="5194385" y="5932309"/>
                  </a:lnTo>
                  <a:lnTo>
                    <a:pt x="5198916" y="5934636"/>
                  </a:lnTo>
                  <a:lnTo>
                    <a:pt x="5210266" y="5939478"/>
                  </a:lnTo>
                  <a:lnTo>
                    <a:pt x="5215505" y="5937372"/>
                  </a:lnTo>
                  <a:lnTo>
                    <a:pt x="5219207" y="5928693"/>
                  </a:lnTo>
                  <a:lnTo>
                    <a:pt x="5217578" y="5923263"/>
                  </a:lnTo>
                  <a:lnTo>
                    <a:pt x="5213047" y="5920936"/>
                  </a:lnTo>
                  <a:close/>
                </a:path>
                <a:path w="17095470" h="9573260">
                  <a:moveTo>
                    <a:pt x="6544437" y="6484917"/>
                  </a:moveTo>
                  <a:lnTo>
                    <a:pt x="6539478" y="6483591"/>
                  </a:lnTo>
                  <a:lnTo>
                    <a:pt x="6533136" y="6480885"/>
                  </a:lnTo>
                  <a:lnTo>
                    <a:pt x="6528319" y="6479226"/>
                  </a:lnTo>
                  <a:lnTo>
                    <a:pt x="6523416" y="6481474"/>
                  </a:lnTo>
                  <a:lnTo>
                    <a:pt x="6520705" y="6489392"/>
                  </a:lnTo>
                  <a:lnTo>
                    <a:pt x="6520238" y="6490772"/>
                  </a:lnTo>
                  <a:lnTo>
                    <a:pt x="6522486" y="6495677"/>
                  </a:lnTo>
                  <a:lnTo>
                    <a:pt x="6526826" y="6497528"/>
                  </a:lnTo>
                  <a:lnTo>
                    <a:pt x="6526634" y="6497051"/>
                  </a:lnTo>
                  <a:lnTo>
                    <a:pt x="6526968" y="6497194"/>
                  </a:lnTo>
                  <a:lnTo>
                    <a:pt x="6527444" y="6497002"/>
                  </a:lnTo>
                  <a:lnTo>
                    <a:pt x="6533787" y="6499708"/>
                  </a:lnTo>
                  <a:lnTo>
                    <a:pt x="6538603" y="6501368"/>
                  </a:lnTo>
                  <a:lnTo>
                    <a:pt x="6543508" y="6499119"/>
                  </a:lnTo>
                  <a:lnTo>
                    <a:pt x="6546218" y="6491200"/>
                  </a:lnTo>
                  <a:lnTo>
                    <a:pt x="6546685" y="6489821"/>
                  </a:lnTo>
                  <a:lnTo>
                    <a:pt x="6544437" y="6484917"/>
                  </a:lnTo>
                  <a:close/>
                </a:path>
                <a:path w="17095470" h="9573260">
                  <a:moveTo>
                    <a:pt x="5131824" y="5881948"/>
                  </a:moveTo>
                  <a:lnTo>
                    <a:pt x="5120807" y="5877249"/>
                  </a:lnTo>
                  <a:lnTo>
                    <a:pt x="5115377" y="5878878"/>
                  </a:lnTo>
                  <a:lnTo>
                    <a:pt x="5111390" y="5888225"/>
                  </a:lnTo>
                  <a:lnTo>
                    <a:pt x="5113020" y="5893656"/>
                  </a:lnTo>
                  <a:lnTo>
                    <a:pt x="5117551" y="5895983"/>
                  </a:lnTo>
                  <a:lnTo>
                    <a:pt x="5128567" y="5900682"/>
                  </a:lnTo>
                  <a:lnTo>
                    <a:pt x="5134139" y="5898718"/>
                  </a:lnTo>
                  <a:lnTo>
                    <a:pt x="5137984" y="5889705"/>
                  </a:lnTo>
                  <a:lnTo>
                    <a:pt x="5136355" y="5884276"/>
                  </a:lnTo>
                  <a:lnTo>
                    <a:pt x="5131824" y="5881948"/>
                  </a:lnTo>
                  <a:close/>
                </a:path>
                <a:path w="17095470" h="9573260">
                  <a:moveTo>
                    <a:pt x="5040061" y="5838071"/>
                  </a:moveTo>
                  <a:lnTo>
                    <a:pt x="5034632" y="5839700"/>
                  </a:lnTo>
                  <a:lnTo>
                    <a:pt x="5031973" y="5845669"/>
                  </a:lnTo>
                  <a:lnTo>
                    <a:pt x="5030310" y="5848905"/>
                  </a:lnTo>
                  <a:lnTo>
                    <a:pt x="5032082" y="5854001"/>
                  </a:lnTo>
                  <a:lnTo>
                    <a:pt x="5036470" y="5856662"/>
                  </a:lnTo>
                  <a:lnTo>
                    <a:pt x="5047487" y="5861361"/>
                  </a:lnTo>
                  <a:lnTo>
                    <a:pt x="5052917" y="5859732"/>
                  </a:lnTo>
                  <a:lnTo>
                    <a:pt x="5055433" y="5854098"/>
                  </a:lnTo>
                  <a:lnTo>
                    <a:pt x="5057096" y="5850861"/>
                  </a:lnTo>
                  <a:lnTo>
                    <a:pt x="5055324" y="5845764"/>
                  </a:lnTo>
                  <a:lnTo>
                    <a:pt x="5050935" y="5843103"/>
                  </a:lnTo>
                  <a:lnTo>
                    <a:pt x="5044592" y="5840398"/>
                  </a:lnTo>
                  <a:lnTo>
                    <a:pt x="5040061" y="5838071"/>
                  </a:lnTo>
                  <a:close/>
                </a:path>
                <a:path w="17095470" h="9573260">
                  <a:moveTo>
                    <a:pt x="6630024" y="6512745"/>
                  </a:moveTo>
                  <a:lnTo>
                    <a:pt x="6625209" y="6511086"/>
                  </a:lnTo>
                  <a:lnTo>
                    <a:pt x="6618581" y="6509047"/>
                  </a:lnTo>
                  <a:lnTo>
                    <a:pt x="6614099" y="6507530"/>
                  </a:lnTo>
                  <a:lnTo>
                    <a:pt x="6609052" y="6510112"/>
                  </a:lnTo>
                  <a:lnTo>
                    <a:pt x="6607392" y="6514928"/>
                  </a:lnTo>
                  <a:lnTo>
                    <a:pt x="6606209" y="6519552"/>
                  </a:lnTo>
                  <a:lnTo>
                    <a:pt x="6608123" y="6524315"/>
                  </a:lnTo>
                  <a:lnTo>
                    <a:pt x="6612463" y="6526166"/>
                  </a:lnTo>
                  <a:lnTo>
                    <a:pt x="6612605" y="6525833"/>
                  </a:lnTo>
                  <a:lnTo>
                    <a:pt x="6613273" y="6526117"/>
                  </a:lnTo>
                  <a:lnTo>
                    <a:pt x="6619901" y="6528155"/>
                  </a:lnTo>
                  <a:lnTo>
                    <a:pt x="6624383" y="6529673"/>
                  </a:lnTo>
                  <a:lnTo>
                    <a:pt x="6629430" y="6527091"/>
                  </a:lnTo>
                  <a:lnTo>
                    <a:pt x="6631090" y="6522274"/>
                  </a:lnTo>
                  <a:lnTo>
                    <a:pt x="6632607" y="6517792"/>
                  </a:lnTo>
                  <a:lnTo>
                    <a:pt x="6630024" y="6512745"/>
                  </a:lnTo>
                  <a:close/>
                </a:path>
                <a:path w="17095470" h="9573260">
                  <a:moveTo>
                    <a:pt x="4958647" y="5798606"/>
                  </a:moveTo>
                  <a:lnTo>
                    <a:pt x="4953551" y="5800379"/>
                  </a:lnTo>
                  <a:lnTo>
                    <a:pt x="4948896" y="5809441"/>
                  </a:lnTo>
                  <a:lnTo>
                    <a:pt x="4950668" y="5814537"/>
                  </a:lnTo>
                  <a:lnTo>
                    <a:pt x="4955057" y="5817198"/>
                  </a:lnTo>
                  <a:lnTo>
                    <a:pt x="4966073" y="5821897"/>
                  </a:lnTo>
                  <a:lnTo>
                    <a:pt x="4971503" y="5820268"/>
                  </a:lnTo>
                  <a:lnTo>
                    <a:pt x="4973354" y="5815928"/>
                  </a:lnTo>
                  <a:lnTo>
                    <a:pt x="4975681" y="5811397"/>
                  </a:lnTo>
                  <a:lnTo>
                    <a:pt x="4973910" y="5806301"/>
                  </a:lnTo>
                  <a:lnTo>
                    <a:pt x="4969521" y="5803640"/>
                  </a:lnTo>
                  <a:lnTo>
                    <a:pt x="4963178" y="5800934"/>
                  </a:lnTo>
                  <a:lnTo>
                    <a:pt x="4958647" y="5798606"/>
                  </a:lnTo>
                  <a:close/>
                </a:path>
                <a:path w="17095470" h="9573260">
                  <a:moveTo>
                    <a:pt x="4888533" y="5763175"/>
                  </a:moveTo>
                  <a:lnTo>
                    <a:pt x="4882525" y="5760612"/>
                  </a:lnTo>
                  <a:lnTo>
                    <a:pt x="4878298" y="5768673"/>
                  </a:lnTo>
                  <a:lnTo>
                    <a:pt x="4874596" y="5777352"/>
                  </a:lnTo>
                  <a:lnTo>
                    <a:pt x="4880938" y="5780057"/>
                  </a:lnTo>
                  <a:lnTo>
                    <a:pt x="4880746" y="5779582"/>
                  </a:lnTo>
                  <a:lnTo>
                    <a:pt x="4885086" y="5781433"/>
                  </a:lnTo>
                  <a:lnTo>
                    <a:pt x="4890516" y="5779803"/>
                  </a:lnTo>
                  <a:lnTo>
                    <a:pt x="4892700" y="5774816"/>
                  </a:lnTo>
                  <a:lnTo>
                    <a:pt x="4894694" y="5770932"/>
                  </a:lnTo>
                  <a:lnTo>
                    <a:pt x="4892923" y="5765836"/>
                  </a:lnTo>
                  <a:lnTo>
                    <a:pt x="4888533" y="5763175"/>
                  </a:lnTo>
                  <a:close/>
                </a:path>
                <a:path w="17095470" h="9573260">
                  <a:moveTo>
                    <a:pt x="6715471" y="6540908"/>
                  </a:moveTo>
                  <a:lnTo>
                    <a:pt x="6710654" y="6539248"/>
                  </a:lnTo>
                  <a:lnTo>
                    <a:pt x="6704027" y="6537210"/>
                  </a:lnTo>
                  <a:lnTo>
                    <a:pt x="6699545" y="6535693"/>
                  </a:lnTo>
                  <a:lnTo>
                    <a:pt x="6694498" y="6538274"/>
                  </a:lnTo>
                  <a:lnTo>
                    <a:pt x="6692838" y="6543090"/>
                  </a:lnTo>
                  <a:lnTo>
                    <a:pt x="6691797" y="6547381"/>
                  </a:lnTo>
                  <a:lnTo>
                    <a:pt x="6693711" y="6552143"/>
                  </a:lnTo>
                  <a:lnTo>
                    <a:pt x="6698719" y="6554280"/>
                  </a:lnTo>
                  <a:lnTo>
                    <a:pt x="6705347" y="6556318"/>
                  </a:lnTo>
                  <a:lnTo>
                    <a:pt x="6709828" y="6557835"/>
                  </a:lnTo>
                  <a:lnTo>
                    <a:pt x="6714876" y="6555253"/>
                  </a:lnTo>
                  <a:lnTo>
                    <a:pt x="6716536" y="6550437"/>
                  </a:lnTo>
                  <a:lnTo>
                    <a:pt x="6718053" y="6545955"/>
                  </a:lnTo>
                  <a:lnTo>
                    <a:pt x="6715471" y="6540908"/>
                  </a:lnTo>
                  <a:close/>
                </a:path>
                <a:path w="17095470" h="9573260">
                  <a:moveTo>
                    <a:pt x="4797056" y="5718630"/>
                  </a:moveTo>
                  <a:lnTo>
                    <a:pt x="4791626" y="5720259"/>
                  </a:lnTo>
                  <a:lnTo>
                    <a:pt x="4788960" y="5726224"/>
                  </a:lnTo>
                  <a:lnTo>
                    <a:pt x="4787447" y="5729130"/>
                  </a:lnTo>
                  <a:lnTo>
                    <a:pt x="4789078" y="5734560"/>
                  </a:lnTo>
                  <a:lnTo>
                    <a:pt x="4793466" y="5737221"/>
                  </a:lnTo>
                  <a:lnTo>
                    <a:pt x="4804482" y="5741920"/>
                  </a:lnTo>
                  <a:lnTo>
                    <a:pt x="4809912" y="5740291"/>
                  </a:lnTo>
                  <a:lnTo>
                    <a:pt x="4812435" y="5734660"/>
                  </a:lnTo>
                  <a:lnTo>
                    <a:pt x="4813948" y="5731754"/>
                  </a:lnTo>
                  <a:lnTo>
                    <a:pt x="4812319" y="5726324"/>
                  </a:lnTo>
                  <a:lnTo>
                    <a:pt x="4807931" y="5723663"/>
                  </a:lnTo>
                  <a:lnTo>
                    <a:pt x="4801588" y="5720957"/>
                  </a:lnTo>
                  <a:lnTo>
                    <a:pt x="4797056" y="5718630"/>
                  </a:lnTo>
                  <a:close/>
                </a:path>
                <a:path w="17095470" h="9573260">
                  <a:moveTo>
                    <a:pt x="6801962" y="6567543"/>
                  </a:moveTo>
                  <a:lnTo>
                    <a:pt x="6797004" y="6566217"/>
                  </a:lnTo>
                  <a:lnTo>
                    <a:pt x="6790376" y="6564180"/>
                  </a:lnTo>
                  <a:lnTo>
                    <a:pt x="6785560" y="6562520"/>
                  </a:lnTo>
                  <a:lnTo>
                    <a:pt x="6780847" y="6565244"/>
                  </a:lnTo>
                  <a:lnTo>
                    <a:pt x="6779187" y="6570060"/>
                  </a:lnTo>
                  <a:lnTo>
                    <a:pt x="6777670" y="6574541"/>
                  </a:lnTo>
                  <a:lnTo>
                    <a:pt x="6780060" y="6579112"/>
                  </a:lnTo>
                  <a:lnTo>
                    <a:pt x="6785068" y="6581248"/>
                  </a:lnTo>
                  <a:lnTo>
                    <a:pt x="6791695" y="6583287"/>
                  </a:lnTo>
                  <a:lnTo>
                    <a:pt x="6796511" y="6584946"/>
                  </a:lnTo>
                  <a:lnTo>
                    <a:pt x="6801224" y="6582222"/>
                  </a:lnTo>
                  <a:lnTo>
                    <a:pt x="6804544" y="6572590"/>
                  </a:lnTo>
                  <a:lnTo>
                    <a:pt x="6801962" y="6567543"/>
                  </a:lnTo>
                  <a:close/>
                </a:path>
                <a:path w="17095470" h="9573260">
                  <a:moveTo>
                    <a:pt x="4716545" y="5677973"/>
                  </a:moveTo>
                  <a:lnTo>
                    <a:pt x="4710782" y="5679461"/>
                  </a:lnTo>
                  <a:lnTo>
                    <a:pt x="4708116" y="5685425"/>
                  </a:lnTo>
                  <a:lnTo>
                    <a:pt x="4706603" y="5688332"/>
                  </a:lnTo>
                  <a:lnTo>
                    <a:pt x="4708232" y="5693762"/>
                  </a:lnTo>
                  <a:lnTo>
                    <a:pt x="4712621" y="5696422"/>
                  </a:lnTo>
                  <a:lnTo>
                    <a:pt x="4723638" y="5701122"/>
                  </a:lnTo>
                  <a:lnTo>
                    <a:pt x="4729067" y="5699492"/>
                  </a:lnTo>
                  <a:lnTo>
                    <a:pt x="4731591" y="5693861"/>
                  </a:lnTo>
                  <a:lnTo>
                    <a:pt x="4733104" y="5690955"/>
                  </a:lnTo>
                  <a:lnTo>
                    <a:pt x="4731474" y="5685525"/>
                  </a:lnTo>
                  <a:lnTo>
                    <a:pt x="4727085" y="5682864"/>
                  </a:lnTo>
                  <a:lnTo>
                    <a:pt x="4720743" y="5680158"/>
                  </a:lnTo>
                  <a:lnTo>
                    <a:pt x="4716545" y="5677973"/>
                  </a:lnTo>
                  <a:close/>
                </a:path>
                <a:path w="17095470" h="9573260">
                  <a:moveTo>
                    <a:pt x="4636177" y="5636983"/>
                  </a:moveTo>
                  <a:lnTo>
                    <a:pt x="4630413" y="5638470"/>
                  </a:lnTo>
                  <a:lnTo>
                    <a:pt x="4628420" y="5643144"/>
                  </a:lnTo>
                  <a:lnTo>
                    <a:pt x="4626092" y="5647675"/>
                  </a:lnTo>
                  <a:lnTo>
                    <a:pt x="4627722" y="5653105"/>
                  </a:lnTo>
                  <a:lnTo>
                    <a:pt x="4632111" y="5655766"/>
                  </a:lnTo>
                  <a:lnTo>
                    <a:pt x="4643127" y="5660465"/>
                  </a:lnTo>
                  <a:lnTo>
                    <a:pt x="4648557" y="5658836"/>
                  </a:lnTo>
                  <a:lnTo>
                    <a:pt x="4650408" y="5654496"/>
                  </a:lnTo>
                  <a:lnTo>
                    <a:pt x="4652735" y="5649965"/>
                  </a:lnTo>
                  <a:lnTo>
                    <a:pt x="4651106" y="5644536"/>
                  </a:lnTo>
                  <a:lnTo>
                    <a:pt x="4646717" y="5641874"/>
                  </a:lnTo>
                  <a:lnTo>
                    <a:pt x="4640374" y="5639168"/>
                  </a:lnTo>
                  <a:lnTo>
                    <a:pt x="4636177" y="5636983"/>
                  </a:lnTo>
                  <a:close/>
                </a:path>
                <a:path w="17095470" h="9573260">
                  <a:moveTo>
                    <a:pt x="6888405" y="6593369"/>
                  </a:moveTo>
                  <a:lnTo>
                    <a:pt x="6883446" y="6592043"/>
                  </a:lnTo>
                  <a:lnTo>
                    <a:pt x="6876818" y="6590005"/>
                  </a:lnTo>
                  <a:lnTo>
                    <a:pt x="6872003" y="6588345"/>
                  </a:lnTo>
                  <a:lnTo>
                    <a:pt x="6866956" y="6590927"/>
                  </a:lnTo>
                  <a:lnTo>
                    <a:pt x="6865630" y="6595885"/>
                  </a:lnTo>
                  <a:lnTo>
                    <a:pt x="6864113" y="6600368"/>
                  </a:lnTo>
                  <a:lnTo>
                    <a:pt x="6866503" y="6604938"/>
                  </a:lnTo>
                  <a:lnTo>
                    <a:pt x="6871510" y="6607074"/>
                  </a:lnTo>
                  <a:lnTo>
                    <a:pt x="6878137" y="6609113"/>
                  </a:lnTo>
                  <a:lnTo>
                    <a:pt x="6882953" y="6610772"/>
                  </a:lnTo>
                  <a:lnTo>
                    <a:pt x="6888000" y="6608190"/>
                  </a:lnTo>
                  <a:lnTo>
                    <a:pt x="6889326" y="6603232"/>
                  </a:lnTo>
                  <a:lnTo>
                    <a:pt x="6890986" y="6598416"/>
                  </a:lnTo>
                  <a:lnTo>
                    <a:pt x="6888405" y="6593369"/>
                  </a:lnTo>
                  <a:close/>
                </a:path>
                <a:path w="17095470" h="9573260">
                  <a:moveTo>
                    <a:pt x="4555809" y="5595993"/>
                  </a:moveTo>
                  <a:lnTo>
                    <a:pt x="4550044" y="5597480"/>
                  </a:lnTo>
                  <a:lnTo>
                    <a:pt x="4548051" y="5602153"/>
                  </a:lnTo>
                  <a:lnTo>
                    <a:pt x="4545723" y="5606685"/>
                  </a:lnTo>
                  <a:lnTo>
                    <a:pt x="4547354" y="5612115"/>
                  </a:lnTo>
                  <a:lnTo>
                    <a:pt x="4551742" y="5614776"/>
                  </a:lnTo>
                  <a:lnTo>
                    <a:pt x="4562759" y="5619475"/>
                  </a:lnTo>
                  <a:lnTo>
                    <a:pt x="4568189" y="5617846"/>
                  </a:lnTo>
                  <a:lnTo>
                    <a:pt x="4570040" y="5613506"/>
                  </a:lnTo>
                  <a:lnTo>
                    <a:pt x="4572368" y="5608975"/>
                  </a:lnTo>
                  <a:lnTo>
                    <a:pt x="4570738" y="5603545"/>
                  </a:lnTo>
                  <a:lnTo>
                    <a:pt x="4566349" y="5600883"/>
                  </a:lnTo>
                  <a:lnTo>
                    <a:pt x="4560006" y="5598178"/>
                  </a:lnTo>
                  <a:lnTo>
                    <a:pt x="4555809" y="5595993"/>
                  </a:lnTo>
                  <a:close/>
                </a:path>
                <a:path w="17095470" h="9573260">
                  <a:moveTo>
                    <a:pt x="4475725" y="5554336"/>
                  </a:moveTo>
                  <a:lnTo>
                    <a:pt x="4470296" y="5555965"/>
                  </a:lnTo>
                  <a:lnTo>
                    <a:pt x="4465641" y="5565027"/>
                  </a:lnTo>
                  <a:lnTo>
                    <a:pt x="4467270" y="5570457"/>
                  </a:lnTo>
                  <a:lnTo>
                    <a:pt x="4471658" y="5573118"/>
                  </a:lnTo>
                  <a:lnTo>
                    <a:pt x="4482675" y="5577817"/>
                  </a:lnTo>
                  <a:lnTo>
                    <a:pt x="4488105" y="5576188"/>
                  </a:lnTo>
                  <a:lnTo>
                    <a:pt x="4489956" y="5571848"/>
                  </a:lnTo>
                  <a:lnTo>
                    <a:pt x="4492284" y="5567317"/>
                  </a:lnTo>
                  <a:lnTo>
                    <a:pt x="4490654" y="5561887"/>
                  </a:lnTo>
                  <a:lnTo>
                    <a:pt x="4486265" y="5559226"/>
                  </a:lnTo>
                  <a:lnTo>
                    <a:pt x="4479922" y="5556520"/>
                  </a:lnTo>
                  <a:lnTo>
                    <a:pt x="4475725" y="5554336"/>
                  </a:lnTo>
                  <a:close/>
                </a:path>
                <a:path w="17095470" h="9573260">
                  <a:moveTo>
                    <a:pt x="6974749" y="6617574"/>
                  </a:moveTo>
                  <a:lnTo>
                    <a:pt x="6970124" y="6616390"/>
                  </a:lnTo>
                  <a:lnTo>
                    <a:pt x="6963497" y="6614352"/>
                  </a:lnTo>
                  <a:lnTo>
                    <a:pt x="6958872" y="6613169"/>
                  </a:lnTo>
                  <a:lnTo>
                    <a:pt x="6953825" y="6615751"/>
                  </a:lnTo>
                  <a:lnTo>
                    <a:pt x="6952499" y="6620709"/>
                  </a:lnTo>
                  <a:lnTo>
                    <a:pt x="6951124" y="6624858"/>
                  </a:lnTo>
                  <a:lnTo>
                    <a:pt x="6953514" y="6629429"/>
                  </a:lnTo>
                  <a:lnTo>
                    <a:pt x="6958856" y="6631707"/>
                  </a:lnTo>
                  <a:lnTo>
                    <a:pt x="6965484" y="6633745"/>
                  </a:lnTo>
                  <a:lnTo>
                    <a:pt x="6970108" y="6634928"/>
                  </a:lnTo>
                  <a:lnTo>
                    <a:pt x="6975155" y="6632347"/>
                  </a:lnTo>
                  <a:lnTo>
                    <a:pt x="6976481" y="6627388"/>
                  </a:lnTo>
                  <a:lnTo>
                    <a:pt x="6977664" y="6622764"/>
                  </a:lnTo>
                  <a:lnTo>
                    <a:pt x="6974749" y="6617574"/>
                  </a:lnTo>
                  <a:close/>
                </a:path>
                <a:path w="17095470" h="9573260">
                  <a:moveTo>
                    <a:pt x="4396118" y="5512486"/>
                  </a:moveTo>
                  <a:lnTo>
                    <a:pt x="4390688" y="5514116"/>
                  </a:lnTo>
                  <a:lnTo>
                    <a:pt x="4386034" y="5523178"/>
                  </a:lnTo>
                  <a:lnTo>
                    <a:pt x="4387663" y="5528607"/>
                  </a:lnTo>
                  <a:lnTo>
                    <a:pt x="4392194" y="5530935"/>
                  </a:lnTo>
                  <a:lnTo>
                    <a:pt x="4398252" y="5534308"/>
                  </a:lnTo>
                  <a:lnTo>
                    <a:pt x="4403259" y="5536444"/>
                  </a:lnTo>
                  <a:lnTo>
                    <a:pt x="4408355" y="5534673"/>
                  </a:lnTo>
                  <a:lnTo>
                    <a:pt x="4410541" y="5530475"/>
                  </a:lnTo>
                  <a:lnTo>
                    <a:pt x="4412868" y="5525944"/>
                  </a:lnTo>
                  <a:lnTo>
                    <a:pt x="4411238" y="5520514"/>
                  </a:lnTo>
                  <a:lnTo>
                    <a:pt x="4406707" y="5518187"/>
                  </a:lnTo>
                  <a:lnTo>
                    <a:pt x="4400649" y="5514813"/>
                  </a:lnTo>
                  <a:lnTo>
                    <a:pt x="4396118" y="5512486"/>
                  </a:lnTo>
                  <a:close/>
                </a:path>
                <a:path w="17095470" h="9573260">
                  <a:moveTo>
                    <a:pt x="4316653" y="5470303"/>
                  </a:moveTo>
                  <a:lnTo>
                    <a:pt x="4311223" y="5471933"/>
                  </a:lnTo>
                  <a:lnTo>
                    <a:pt x="4308896" y="5476464"/>
                  </a:lnTo>
                  <a:lnTo>
                    <a:pt x="4306235" y="5480852"/>
                  </a:lnTo>
                  <a:lnTo>
                    <a:pt x="4307864" y="5486282"/>
                  </a:lnTo>
                  <a:lnTo>
                    <a:pt x="4312395" y="5488610"/>
                  </a:lnTo>
                  <a:lnTo>
                    <a:pt x="4318453" y="5491983"/>
                  </a:lnTo>
                  <a:lnTo>
                    <a:pt x="4319121" y="5492268"/>
                  </a:lnTo>
                  <a:lnTo>
                    <a:pt x="4319313" y="5492744"/>
                  </a:lnTo>
                  <a:lnTo>
                    <a:pt x="4323652" y="5494596"/>
                  </a:lnTo>
                  <a:lnTo>
                    <a:pt x="4328748" y="5492824"/>
                  </a:lnTo>
                  <a:lnTo>
                    <a:pt x="4330933" y="5488627"/>
                  </a:lnTo>
                  <a:lnTo>
                    <a:pt x="4333261" y="5484095"/>
                  </a:lnTo>
                  <a:lnTo>
                    <a:pt x="4331631" y="5478665"/>
                  </a:lnTo>
                  <a:lnTo>
                    <a:pt x="4327100" y="5476338"/>
                  </a:lnTo>
                  <a:lnTo>
                    <a:pt x="4321042" y="5472964"/>
                  </a:lnTo>
                  <a:lnTo>
                    <a:pt x="4316653" y="5470303"/>
                  </a:lnTo>
                  <a:close/>
                </a:path>
                <a:path w="17095470" h="9573260">
                  <a:moveTo>
                    <a:pt x="7061854" y="6640920"/>
                  </a:moveTo>
                  <a:lnTo>
                    <a:pt x="7050459" y="6638033"/>
                  </a:lnTo>
                  <a:lnTo>
                    <a:pt x="7045501" y="6636707"/>
                  </a:lnTo>
                  <a:lnTo>
                    <a:pt x="7040645" y="6639765"/>
                  </a:lnTo>
                  <a:lnTo>
                    <a:pt x="7039462" y="6644389"/>
                  </a:lnTo>
                  <a:lnTo>
                    <a:pt x="7038087" y="6648538"/>
                  </a:lnTo>
                  <a:lnTo>
                    <a:pt x="7040478" y="6653109"/>
                  </a:lnTo>
                  <a:lnTo>
                    <a:pt x="7045819" y="6655387"/>
                  </a:lnTo>
                  <a:lnTo>
                    <a:pt x="7052589" y="6657091"/>
                  </a:lnTo>
                  <a:lnTo>
                    <a:pt x="7057547" y="6658417"/>
                  </a:lnTo>
                  <a:lnTo>
                    <a:pt x="7062402" y="6655359"/>
                  </a:lnTo>
                  <a:lnTo>
                    <a:pt x="7063586" y="6650734"/>
                  </a:lnTo>
                  <a:lnTo>
                    <a:pt x="7064912" y="6645776"/>
                  </a:lnTo>
                  <a:lnTo>
                    <a:pt x="7061854" y="6640920"/>
                  </a:lnTo>
                  <a:close/>
                </a:path>
                <a:path w="17095470" h="9573260">
                  <a:moveTo>
                    <a:pt x="4236854" y="5427978"/>
                  </a:moveTo>
                  <a:lnTo>
                    <a:pt x="4231424" y="5429607"/>
                  </a:lnTo>
                  <a:lnTo>
                    <a:pt x="4229097" y="5434138"/>
                  </a:lnTo>
                  <a:lnTo>
                    <a:pt x="4226436" y="5438527"/>
                  </a:lnTo>
                  <a:lnTo>
                    <a:pt x="4228065" y="5443956"/>
                  </a:lnTo>
                  <a:lnTo>
                    <a:pt x="4232596" y="5446284"/>
                  </a:lnTo>
                  <a:lnTo>
                    <a:pt x="4238654" y="5449657"/>
                  </a:lnTo>
                  <a:lnTo>
                    <a:pt x="4243662" y="5451793"/>
                  </a:lnTo>
                  <a:lnTo>
                    <a:pt x="4248615" y="5450355"/>
                  </a:lnTo>
                  <a:lnTo>
                    <a:pt x="4250800" y="5446158"/>
                  </a:lnTo>
                  <a:lnTo>
                    <a:pt x="4253461" y="5441769"/>
                  </a:lnTo>
                  <a:lnTo>
                    <a:pt x="4251832" y="5436339"/>
                  </a:lnTo>
                  <a:lnTo>
                    <a:pt x="4247301" y="5434012"/>
                  </a:lnTo>
                  <a:lnTo>
                    <a:pt x="4241243" y="5430638"/>
                  </a:lnTo>
                  <a:lnTo>
                    <a:pt x="4236854" y="5427978"/>
                  </a:lnTo>
                  <a:close/>
                </a:path>
                <a:path w="17095470" h="9573260">
                  <a:moveTo>
                    <a:pt x="7148576" y="6663314"/>
                  </a:moveTo>
                  <a:lnTo>
                    <a:pt x="7132557" y="6659243"/>
                  </a:lnTo>
                  <a:lnTo>
                    <a:pt x="7127703" y="6662302"/>
                  </a:lnTo>
                  <a:lnTo>
                    <a:pt x="7126519" y="6666927"/>
                  </a:lnTo>
                  <a:lnTo>
                    <a:pt x="7125478" y="6671217"/>
                  </a:lnTo>
                  <a:lnTo>
                    <a:pt x="7127535" y="6675645"/>
                  </a:lnTo>
                  <a:lnTo>
                    <a:pt x="7131541" y="6677354"/>
                  </a:lnTo>
                  <a:lnTo>
                    <a:pt x="7131683" y="6677020"/>
                  </a:lnTo>
                  <a:lnTo>
                    <a:pt x="7133018" y="6677589"/>
                  </a:lnTo>
                  <a:lnTo>
                    <a:pt x="7144412" y="6680477"/>
                  </a:lnTo>
                  <a:lnTo>
                    <a:pt x="7149268" y="6677420"/>
                  </a:lnTo>
                  <a:lnTo>
                    <a:pt x="7151635" y="6668170"/>
                  </a:lnTo>
                  <a:lnTo>
                    <a:pt x="7148576" y="6663314"/>
                  </a:lnTo>
                  <a:close/>
                </a:path>
                <a:path w="17095470" h="9573260">
                  <a:moveTo>
                    <a:pt x="4157675" y="5385127"/>
                  </a:moveTo>
                  <a:lnTo>
                    <a:pt x="4152244" y="5386756"/>
                  </a:lnTo>
                  <a:lnTo>
                    <a:pt x="4149917" y="5391287"/>
                  </a:lnTo>
                  <a:lnTo>
                    <a:pt x="4147256" y="5395676"/>
                  </a:lnTo>
                  <a:lnTo>
                    <a:pt x="4148885" y="5401106"/>
                  </a:lnTo>
                  <a:lnTo>
                    <a:pt x="4153416" y="5403433"/>
                  </a:lnTo>
                  <a:lnTo>
                    <a:pt x="4159474" y="5406807"/>
                  </a:lnTo>
                  <a:lnTo>
                    <a:pt x="4164482" y="5408943"/>
                  </a:lnTo>
                  <a:lnTo>
                    <a:pt x="4169435" y="5407505"/>
                  </a:lnTo>
                  <a:lnTo>
                    <a:pt x="4171620" y="5403308"/>
                  </a:lnTo>
                  <a:lnTo>
                    <a:pt x="4174281" y="5398918"/>
                  </a:lnTo>
                  <a:lnTo>
                    <a:pt x="4172652" y="5393488"/>
                  </a:lnTo>
                  <a:lnTo>
                    <a:pt x="4168121" y="5391161"/>
                  </a:lnTo>
                  <a:lnTo>
                    <a:pt x="4162064" y="5387788"/>
                  </a:lnTo>
                  <a:lnTo>
                    <a:pt x="4157675" y="5385127"/>
                  </a:lnTo>
                  <a:close/>
                </a:path>
                <a:path w="17095470" h="9573260">
                  <a:moveTo>
                    <a:pt x="4078495" y="5342276"/>
                  </a:moveTo>
                  <a:lnTo>
                    <a:pt x="4073206" y="5343572"/>
                  </a:lnTo>
                  <a:lnTo>
                    <a:pt x="4068551" y="5352634"/>
                  </a:lnTo>
                  <a:lnTo>
                    <a:pt x="4069847" y="5357921"/>
                  </a:lnTo>
                  <a:lnTo>
                    <a:pt x="4074379" y="5360249"/>
                  </a:lnTo>
                  <a:lnTo>
                    <a:pt x="4080437" y="5363623"/>
                  </a:lnTo>
                  <a:lnTo>
                    <a:pt x="4085443" y="5365758"/>
                  </a:lnTo>
                  <a:lnTo>
                    <a:pt x="4090397" y="5364320"/>
                  </a:lnTo>
                  <a:lnTo>
                    <a:pt x="4092582" y="5360123"/>
                  </a:lnTo>
                  <a:lnTo>
                    <a:pt x="4094910" y="5355592"/>
                  </a:lnTo>
                  <a:lnTo>
                    <a:pt x="4093614" y="5350304"/>
                  </a:lnTo>
                  <a:lnTo>
                    <a:pt x="4089083" y="5347976"/>
                  </a:lnTo>
                  <a:lnTo>
                    <a:pt x="4083026" y="5344604"/>
                  </a:lnTo>
                  <a:lnTo>
                    <a:pt x="4078495" y="5342276"/>
                  </a:lnTo>
                  <a:close/>
                </a:path>
                <a:path w="17095470" h="9573260">
                  <a:moveTo>
                    <a:pt x="7236060" y="6684849"/>
                  </a:moveTo>
                  <a:lnTo>
                    <a:pt x="7220041" y="6680778"/>
                  </a:lnTo>
                  <a:lnTo>
                    <a:pt x="7215185" y="6683835"/>
                  </a:lnTo>
                  <a:lnTo>
                    <a:pt x="7214002" y="6688460"/>
                  </a:lnTo>
                  <a:lnTo>
                    <a:pt x="7212960" y="6692751"/>
                  </a:lnTo>
                  <a:lnTo>
                    <a:pt x="7215161" y="6696846"/>
                  </a:lnTo>
                  <a:lnTo>
                    <a:pt x="7219167" y="6698555"/>
                  </a:lnTo>
                  <a:lnTo>
                    <a:pt x="7219357" y="6699031"/>
                  </a:lnTo>
                  <a:lnTo>
                    <a:pt x="7220693" y="6699601"/>
                  </a:lnTo>
                  <a:lnTo>
                    <a:pt x="7227463" y="6701305"/>
                  </a:lnTo>
                  <a:lnTo>
                    <a:pt x="7232230" y="6702155"/>
                  </a:lnTo>
                  <a:lnTo>
                    <a:pt x="7237086" y="6699097"/>
                  </a:lnTo>
                  <a:lnTo>
                    <a:pt x="7238270" y="6694472"/>
                  </a:lnTo>
                  <a:lnTo>
                    <a:pt x="7239119" y="6689705"/>
                  </a:lnTo>
                  <a:lnTo>
                    <a:pt x="7236060" y="6684849"/>
                  </a:lnTo>
                  <a:close/>
                </a:path>
                <a:path w="17095470" h="9573260">
                  <a:moveTo>
                    <a:pt x="3999265" y="5298616"/>
                  </a:moveTo>
                  <a:lnTo>
                    <a:pt x="3993644" y="5299769"/>
                  </a:lnTo>
                  <a:lnTo>
                    <a:pt x="3991317" y="5304300"/>
                  </a:lnTo>
                  <a:lnTo>
                    <a:pt x="3989131" y="5308498"/>
                  </a:lnTo>
                  <a:lnTo>
                    <a:pt x="3990285" y="5314119"/>
                  </a:lnTo>
                  <a:lnTo>
                    <a:pt x="3994816" y="5316446"/>
                  </a:lnTo>
                  <a:lnTo>
                    <a:pt x="4000874" y="5319819"/>
                  </a:lnTo>
                  <a:lnTo>
                    <a:pt x="4005881" y="5321955"/>
                  </a:lnTo>
                  <a:lnTo>
                    <a:pt x="4010835" y="5320517"/>
                  </a:lnTo>
                  <a:lnTo>
                    <a:pt x="4015205" y="5312122"/>
                  </a:lnTo>
                  <a:lnTo>
                    <a:pt x="4014051" y="5306501"/>
                  </a:lnTo>
                  <a:lnTo>
                    <a:pt x="4009520" y="5304173"/>
                  </a:lnTo>
                  <a:lnTo>
                    <a:pt x="4003462" y="5300801"/>
                  </a:lnTo>
                  <a:lnTo>
                    <a:pt x="3999265" y="5298616"/>
                  </a:lnTo>
                  <a:close/>
                </a:path>
                <a:path w="17095470" h="9573260">
                  <a:moveTo>
                    <a:pt x="3920654" y="5254429"/>
                  </a:moveTo>
                  <a:lnTo>
                    <a:pt x="3915033" y="5255583"/>
                  </a:lnTo>
                  <a:lnTo>
                    <a:pt x="3912706" y="5260114"/>
                  </a:lnTo>
                  <a:lnTo>
                    <a:pt x="3910521" y="5264311"/>
                  </a:lnTo>
                  <a:lnTo>
                    <a:pt x="3911675" y="5269933"/>
                  </a:lnTo>
                  <a:lnTo>
                    <a:pt x="3916206" y="5272260"/>
                  </a:lnTo>
                  <a:lnTo>
                    <a:pt x="3922264" y="5275633"/>
                  </a:lnTo>
                  <a:lnTo>
                    <a:pt x="3927271" y="5277769"/>
                  </a:lnTo>
                  <a:lnTo>
                    <a:pt x="3932224" y="5276330"/>
                  </a:lnTo>
                  <a:lnTo>
                    <a:pt x="3936594" y="5267936"/>
                  </a:lnTo>
                  <a:lnTo>
                    <a:pt x="3935441" y="5262315"/>
                  </a:lnTo>
                  <a:lnTo>
                    <a:pt x="3930910" y="5259988"/>
                  </a:lnTo>
                  <a:lnTo>
                    <a:pt x="3924852" y="5256614"/>
                  </a:lnTo>
                  <a:lnTo>
                    <a:pt x="3920654" y="5254429"/>
                  </a:lnTo>
                  <a:close/>
                </a:path>
                <a:path w="17095470" h="9573260">
                  <a:moveTo>
                    <a:pt x="7324399" y="6704381"/>
                  </a:moveTo>
                  <a:lnTo>
                    <a:pt x="7319631" y="6703531"/>
                  </a:lnTo>
                  <a:lnTo>
                    <a:pt x="7312861" y="6701827"/>
                  </a:lnTo>
                  <a:lnTo>
                    <a:pt x="7307761" y="6700835"/>
                  </a:lnTo>
                  <a:lnTo>
                    <a:pt x="7303239" y="6704035"/>
                  </a:lnTo>
                  <a:lnTo>
                    <a:pt x="7302055" y="6708660"/>
                  </a:lnTo>
                  <a:lnTo>
                    <a:pt x="7301014" y="6712951"/>
                  </a:lnTo>
                  <a:lnTo>
                    <a:pt x="7303213" y="6717045"/>
                  </a:lnTo>
                  <a:lnTo>
                    <a:pt x="7308889" y="6719467"/>
                  </a:lnTo>
                  <a:lnTo>
                    <a:pt x="7315659" y="6721171"/>
                  </a:lnTo>
                  <a:lnTo>
                    <a:pt x="7320760" y="6722163"/>
                  </a:lnTo>
                  <a:lnTo>
                    <a:pt x="7325280" y="6718962"/>
                  </a:lnTo>
                  <a:lnTo>
                    <a:pt x="7326464" y="6714337"/>
                  </a:lnTo>
                  <a:lnTo>
                    <a:pt x="7327456" y="6709236"/>
                  </a:lnTo>
                  <a:lnTo>
                    <a:pt x="7324399" y="6704381"/>
                  </a:lnTo>
                  <a:close/>
                </a:path>
                <a:path w="17095470" h="9573260">
                  <a:moveTo>
                    <a:pt x="3842044" y="5210243"/>
                  </a:moveTo>
                  <a:lnTo>
                    <a:pt x="3836757" y="5211539"/>
                  </a:lnTo>
                  <a:lnTo>
                    <a:pt x="3834096" y="5215928"/>
                  </a:lnTo>
                  <a:lnTo>
                    <a:pt x="3831910" y="5220125"/>
                  </a:lnTo>
                  <a:lnTo>
                    <a:pt x="3833206" y="5225412"/>
                  </a:lnTo>
                  <a:lnTo>
                    <a:pt x="3837595" y="5228074"/>
                  </a:lnTo>
                  <a:lnTo>
                    <a:pt x="3843653" y="5231447"/>
                  </a:lnTo>
                  <a:lnTo>
                    <a:pt x="3848660" y="5233583"/>
                  </a:lnTo>
                  <a:lnTo>
                    <a:pt x="3853614" y="5232145"/>
                  </a:lnTo>
                  <a:lnTo>
                    <a:pt x="3857984" y="5223750"/>
                  </a:lnTo>
                  <a:lnTo>
                    <a:pt x="3856688" y="5218463"/>
                  </a:lnTo>
                  <a:lnTo>
                    <a:pt x="3852299" y="5215802"/>
                  </a:lnTo>
                  <a:lnTo>
                    <a:pt x="3846241" y="5212428"/>
                  </a:lnTo>
                  <a:lnTo>
                    <a:pt x="3842044" y="5210243"/>
                  </a:lnTo>
                  <a:close/>
                </a:path>
                <a:path w="17095470" h="9573260">
                  <a:moveTo>
                    <a:pt x="7412353" y="6722960"/>
                  </a:moveTo>
                  <a:lnTo>
                    <a:pt x="7407586" y="6722111"/>
                  </a:lnTo>
                  <a:lnTo>
                    <a:pt x="7400674" y="6720740"/>
                  </a:lnTo>
                  <a:lnTo>
                    <a:pt x="7395907" y="6719891"/>
                  </a:lnTo>
                  <a:lnTo>
                    <a:pt x="7391051" y="6722949"/>
                  </a:lnTo>
                  <a:lnTo>
                    <a:pt x="7390267" y="6727349"/>
                  </a:lnTo>
                  <a:lnTo>
                    <a:pt x="7390202" y="6727715"/>
                  </a:lnTo>
                  <a:lnTo>
                    <a:pt x="7389160" y="6732006"/>
                  </a:lnTo>
                  <a:lnTo>
                    <a:pt x="7391359" y="6736101"/>
                  </a:lnTo>
                  <a:lnTo>
                    <a:pt x="7395365" y="6737810"/>
                  </a:lnTo>
                  <a:lnTo>
                    <a:pt x="7395507" y="6737475"/>
                  </a:lnTo>
                  <a:lnTo>
                    <a:pt x="7397178" y="6738188"/>
                  </a:lnTo>
                  <a:lnTo>
                    <a:pt x="7404090" y="6739559"/>
                  </a:lnTo>
                  <a:lnTo>
                    <a:pt x="7408858" y="6740408"/>
                  </a:lnTo>
                  <a:lnTo>
                    <a:pt x="7413711" y="6737349"/>
                  </a:lnTo>
                  <a:lnTo>
                    <a:pt x="7415345" y="6728182"/>
                  </a:lnTo>
                  <a:lnTo>
                    <a:pt x="7415411" y="6727816"/>
                  </a:lnTo>
                  <a:lnTo>
                    <a:pt x="7412353" y="6722960"/>
                  </a:lnTo>
                  <a:close/>
                </a:path>
                <a:path w="17095470" h="9573260">
                  <a:moveTo>
                    <a:pt x="3763719" y="5165389"/>
                  </a:moveTo>
                  <a:lnTo>
                    <a:pt x="3757955" y="5166877"/>
                  </a:lnTo>
                  <a:lnTo>
                    <a:pt x="3753585" y="5175271"/>
                  </a:lnTo>
                  <a:lnTo>
                    <a:pt x="3754881" y="5180559"/>
                  </a:lnTo>
                  <a:lnTo>
                    <a:pt x="3759269" y="5183220"/>
                  </a:lnTo>
                  <a:lnTo>
                    <a:pt x="3765327" y="5186593"/>
                  </a:lnTo>
                  <a:lnTo>
                    <a:pt x="3770334" y="5188729"/>
                  </a:lnTo>
                  <a:lnTo>
                    <a:pt x="3775288" y="5187291"/>
                  </a:lnTo>
                  <a:lnTo>
                    <a:pt x="3779658" y="5178896"/>
                  </a:lnTo>
                  <a:lnTo>
                    <a:pt x="3778362" y="5173609"/>
                  </a:lnTo>
                  <a:lnTo>
                    <a:pt x="3773974" y="5170948"/>
                  </a:lnTo>
                  <a:lnTo>
                    <a:pt x="3767916" y="5167574"/>
                  </a:lnTo>
                  <a:lnTo>
                    <a:pt x="3763719" y="5165389"/>
                  </a:lnTo>
                  <a:close/>
                </a:path>
                <a:path w="17095470" h="9573260">
                  <a:moveTo>
                    <a:pt x="3686345" y="5120153"/>
                  </a:moveTo>
                  <a:lnTo>
                    <a:pt x="3681057" y="5121449"/>
                  </a:lnTo>
                  <a:lnTo>
                    <a:pt x="3675735" y="5130226"/>
                  </a:lnTo>
                  <a:lnTo>
                    <a:pt x="3677031" y="5135514"/>
                  </a:lnTo>
                  <a:lnTo>
                    <a:pt x="3681420" y="5138175"/>
                  </a:lnTo>
                  <a:lnTo>
                    <a:pt x="3687478" y="5141548"/>
                  </a:lnTo>
                  <a:lnTo>
                    <a:pt x="3688480" y="5141975"/>
                  </a:lnTo>
                  <a:lnTo>
                    <a:pt x="3688670" y="5142452"/>
                  </a:lnTo>
                  <a:lnTo>
                    <a:pt x="3692676" y="5144161"/>
                  </a:lnTo>
                  <a:lnTo>
                    <a:pt x="3697439" y="5142246"/>
                  </a:lnTo>
                  <a:lnTo>
                    <a:pt x="3699816" y="5138525"/>
                  </a:lnTo>
                  <a:lnTo>
                    <a:pt x="3702477" y="5134137"/>
                  </a:lnTo>
                  <a:lnTo>
                    <a:pt x="3701181" y="5128849"/>
                  </a:lnTo>
                  <a:lnTo>
                    <a:pt x="3696791" y="5126188"/>
                  </a:lnTo>
                  <a:lnTo>
                    <a:pt x="3690733" y="5122814"/>
                  </a:lnTo>
                  <a:lnTo>
                    <a:pt x="3686345" y="5120153"/>
                  </a:lnTo>
                  <a:close/>
                </a:path>
                <a:path w="17095470" h="9573260">
                  <a:moveTo>
                    <a:pt x="7500259" y="6740730"/>
                  </a:moveTo>
                  <a:lnTo>
                    <a:pt x="7484146" y="6737802"/>
                  </a:lnTo>
                  <a:lnTo>
                    <a:pt x="7479291" y="6740860"/>
                  </a:lnTo>
                  <a:lnTo>
                    <a:pt x="7478507" y="6745260"/>
                  </a:lnTo>
                  <a:lnTo>
                    <a:pt x="7478441" y="6745627"/>
                  </a:lnTo>
                  <a:lnTo>
                    <a:pt x="7477400" y="6749918"/>
                  </a:lnTo>
                  <a:lnTo>
                    <a:pt x="7479933" y="6754155"/>
                  </a:lnTo>
                  <a:lnTo>
                    <a:pt x="7483605" y="6755722"/>
                  </a:lnTo>
                  <a:lnTo>
                    <a:pt x="7483415" y="6755246"/>
                  </a:lnTo>
                  <a:lnTo>
                    <a:pt x="7485084" y="6755957"/>
                  </a:lnTo>
                  <a:lnTo>
                    <a:pt x="7491996" y="6757328"/>
                  </a:lnTo>
                  <a:lnTo>
                    <a:pt x="7496763" y="6758178"/>
                  </a:lnTo>
                  <a:lnTo>
                    <a:pt x="7501619" y="6755119"/>
                  </a:lnTo>
                  <a:lnTo>
                    <a:pt x="7503253" y="6745952"/>
                  </a:lnTo>
                  <a:lnTo>
                    <a:pt x="7503318" y="6745585"/>
                  </a:lnTo>
                  <a:lnTo>
                    <a:pt x="7500259" y="6740730"/>
                  </a:lnTo>
                  <a:close/>
                </a:path>
                <a:path w="17095470" h="9573260">
                  <a:moveTo>
                    <a:pt x="3608304" y="5074632"/>
                  </a:moveTo>
                  <a:lnTo>
                    <a:pt x="3603017" y="5075927"/>
                  </a:lnTo>
                  <a:lnTo>
                    <a:pt x="3597694" y="5084705"/>
                  </a:lnTo>
                  <a:lnTo>
                    <a:pt x="3598991" y="5089992"/>
                  </a:lnTo>
                  <a:lnTo>
                    <a:pt x="3603379" y="5092654"/>
                  </a:lnTo>
                  <a:lnTo>
                    <a:pt x="3609437" y="5096027"/>
                  </a:lnTo>
                  <a:lnTo>
                    <a:pt x="3614778" y="5098305"/>
                  </a:lnTo>
                  <a:lnTo>
                    <a:pt x="3619398" y="5096725"/>
                  </a:lnTo>
                  <a:lnTo>
                    <a:pt x="3621775" y="5093004"/>
                  </a:lnTo>
                  <a:lnTo>
                    <a:pt x="3624436" y="5088616"/>
                  </a:lnTo>
                  <a:lnTo>
                    <a:pt x="3623139" y="5083327"/>
                  </a:lnTo>
                  <a:lnTo>
                    <a:pt x="3618751" y="5080666"/>
                  </a:lnTo>
                  <a:lnTo>
                    <a:pt x="3612693" y="5077293"/>
                  </a:lnTo>
                  <a:lnTo>
                    <a:pt x="3608304" y="5074632"/>
                  </a:lnTo>
                  <a:close/>
                </a:path>
                <a:path w="17095470" h="9573260">
                  <a:moveTo>
                    <a:pt x="3531025" y="5028252"/>
                  </a:moveTo>
                  <a:lnTo>
                    <a:pt x="3525737" y="5029547"/>
                  </a:lnTo>
                  <a:lnTo>
                    <a:pt x="3520415" y="5038324"/>
                  </a:lnTo>
                  <a:lnTo>
                    <a:pt x="3521710" y="5043612"/>
                  </a:lnTo>
                  <a:lnTo>
                    <a:pt x="3526099" y="5046273"/>
                  </a:lnTo>
                  <a:lnTo>
                    <a:pt x="3532015" y="5049980"/>
                  </a:lnTo>
                  <a:lnTo>
                    <a:pt x="3537356" y="5052259"/>
                  </a:lnTo>
                  <a:lnTo>
                    <a:pt x="3541975" y="5050678"/>
                  </a:lnTo>
                  <a:lnTo>
                    <a:pt x="3544352" y="5046957"/>
                  </a:lnTo>
                  <a:lnTo>
                    <a:pt x="3547013" y="5042568"/>
                  </a:lnTo>
                  <a:lnTo>
                    <a:pt x="3545717" y="5037281"/>
                  </a:lnTo>
                  <a:lnTo>
                    <a:pt x="3541329" y="5034620"/>
                  </a:lnTo>
                  <a:lnTo>
                    <a:pt x="3535413" y="5030913"/>
                  </a:lnTo>
                  <a:lnTo>
                    <a:pt x="3531025" y="5028252"/>
                  </a:lnTo>
                  <a:close/>
                </a:path>
                <a:path w="17095470" h="9573260">
                  <a:moveTo>
                    <a:pt x="7589070" y="6757307"/>
                  </a:moveTo>
                  <a:lnTo>
                    <a:pt x="7584303" y="6756457"/>
                  </a:lnTo>
                  <a:lnTo>
                    <a:pt x="7572622" y="6754236"/>
                  </a:lnTo>
                  <a:lnTo>
                    <a:pt x="7567958" y="6757770"/>
                  </a:lnTo>
                  <a:lnTo>
                    <a:pt x="7567108" y="6762537"/>
                  </a:lnTo>
                  <a:lnTo>
                    <a:pt x="7566543" y="6766637"/>
                  </a:lnTo>
                  <a:lnTo>
                    <a:pt x="7568744" y="6770732"/>
                  </a:lnTo>
                  <a:lnTo>
                    <a:pt x="7574419" y="6773152"/>
                  </a:lnTo>
                  <a:lnTo>
                    <a:pt x="7586098" y="6775373"/>
                  </a:lnTo>
                  <a:lnTo>
                    <a:pt x="7590763" y="6771839"/>
                  </a:lnTo>
                  <a:lnTo>
                    <a:pt x="7591612" y="6767071"/>
                  </a:lnTo>
                  <a:lnTo>
                    <a:pt x="7592604" y="6761971"/>
                  </a:lnTo>
                  <a:lnTo>
                    <a:pt x="7589070" y="6757307"/>
                  </a:lnTo>
                  <a:close/>
                </a:path>
                <a:path w="17095470" h="9573260">
                  <a:moveTo>
                    <a:pt x="3453745" y="4981871"/>
                  </a:moveTo>
                  <a:lnTo>
                    <a:pt x="3448315" y="4983500"/>
                  </a:lnTo>
                  <a:lnTo>
                    <a:pt x="3445796" y="4987556"/>
                  </a:lnTo>
                  <a:lnTo>
                    <a:pt x="3443135" y="4991944"/>
                  </a:lnTo>
                  <a:lnTo>
                    <a:pt x="3444764" y="4997374"/>
                  </a:lnTo>
                  <a:lnTo>
                    <a:pt x="3454735" y="5003600"/>
                  </a:lnTo>
                  <a:lnTo>
                    <a:pt x="3460076" y="5005878"/>
                  </a:lnTo>
                  <a:lnTo>
                    <a:pt x="3464696" y="5004298"/>
                  </a:lnTo>
                  <a:lnTo>
                    <a:pt x="3467072" y="5000577"/>
                  </a:lnTo>
                  <a:lnTo>
                    <a:pt x="3469733" y="4996188"/>
                  </a:lnTo>
                  <a:lnTo>
                    <a:pt x="3468104" y="4990758"/>
                  </a:lnTo>
                  <a:lnTo>
                    <a:pt x="3458134" y="4984532"/>
                  </a:lnTo>
                  <a:lnTo>
                    <a:pt x="3453745" y="4981871"/>
                  </a:lnTo>
                  <a:close/>
                </a:path>
                <a:path w="17095470" h="9573260">
                  <a:moveTo>
                    <a:pt x="7677304" y="6772454"/>
                  </a:moveTo>
                  <a:lnTo>
                    <a:pt x="7661192" y="6769526"/>
                  </a:lnTo>
                  <a:lnTo>
                    <a:pt x="7656528" y="6773061"/>
                  </a:lnTo>
                  <a:lnTo>
                    <a:pt x="7655678" y="6777828"/>
                  </a:lnTo>
                  <a:lnTo>
                    <a:pt x="7655114" y="6781927"/>
                  </a:lnTo>
                  <a:lnTo>
                    <a:pt x="7657312" y="6786022"/>
                  </a:lnTo>
                  <a:lnTo>
                    <a:pt x="7662987" y="6788443"/>
                  </a:lnTo>
                  <a:lnTo>
                    <a:pt x="7669707" y="6789337"/>
                  </a:lnTo>
                  <a:lnTo>
                    <a:pt x="7674475" y="6790186"/>
                  </a:lnTo>
                  <a:lnTo>
                    <a:pt x="7679138" y="6786652"/>
                  </a:lnTo>
                  <a:lnTo>
                    <a:pt x="7680838" y="6777118"/>
                  </a:lnTo>
                  <a:lnTo>
                    <a:pt x="7677304" y="6772454"/>
                  </a:lnTo>
                  <a:close/>
                </a:path>
                <a:path w="17095470" h="9573260">
                  <a:moveTo>
                    <a:pt x="3376750" y="4934823"/>
                  </a:moveTo>
                  <a:lnTo>
                    <a:pt x="3370986" y="4936310"/>
                  </a:lnTo>
                  <a:lnTo>
                    <a:pt x="3365949" y="4944420"/>
                  </a:lnTo>
                  <a:lnTo>
                    <a:pt x="3367435" y="4950184"/>
                  </a:lnTo>
                  <a:lnTo>
                    <a:pt x="3377406" y="4956409"/>
                  </a:lnTo>
                  <a:lnTo>
                    <a:pt x="3382747" y="4958688"/>
                  </a:lnTo>
                  <a:lnTo>
                    <a:pt x="3387367" y="4957108"/>
                  </a:lnTo>
                  <a:lnTo>
                    <a:pt x="3389743" y="4953386"/>
                  </a:lnTo>
                  <a:lnTo>
                    <a:pt x="3392262" y="4949332"/>
                  </a:lnTo>
                  <a:lnTo>
                    <a:pt x="3390776" y="4943567"/>
                  </a:lnTo>
                  <a:lnTo>
                    <a:pt x="3376750" y="4934823"/>
                  </a:lnTo>
                  <a:close/>
                </a:path>
                <a:path w="17095470" h="9573260">
                  <a:moveTo>
                    <a:pt x="3299897" y="4887441"/>
                  </a:moveTo>
                  <a:lnTo>
                    <a:pt x="3294134" y="4888928"/>
                  </a:lnTo>
                  <a:lnTo>
                    <a:pt x="3289096" y="4897038"/>
                  </a:lnTo>
                  <a:lnTo>
                    <a:pt x="3290583" y="4902802"/>
                  </a:lnTo>
                  <a:lnTo>
                    <a:pt x="3300553" y="4909028"/>
                  </a:lnTo>
                  <a:lnTo>
                    <a:pt x="3305895" y="4911306"/>
                  </a:lnTo>
                  <a:lnTo>
                    <a:pt x="3310515" y="4909725"/>
                  </a:lnTo>
                  <a:lnTo>
                    <a:pt x="3312891" y="4906004"/>
                  </a:lnTo>
                  <a:lnTo>
                    <a:pt x="3315410" y="4901949"/>
                  </a:lnTo>
                  <a:lnTo>
                    <a:pt x="3313923" y="4896186"/>
                  </a:lnTo>
                  <a:lnTo>
                    <a:pt x="3299897" y="4887441"/>
                  </a:lnTo>
                  <a:close/>
                </a:path>
                <a:path w="17095470" h="9573260">
                  <a:moveTo>
                    <a:pt x="7766444" y="6786409"/>
                  </a:moveTo>
                  <a:lnTo>
                    <a:pt x="7761677" y="6785560"/>
                  </a:lnTo>
                  <a:lnTo>
                    <a:pt x="7754955" y="6784664"/>
                  </a:lnTo>
                  <a:lnTo>
                    <a:pt x="7749854" y="6783672"/>
                  </a:lnTo>
                  <a:lnTo>
                    <a:pt x="7745523" y="6787350"/>
                  </a:lnTo>
                  <a:lnTo>
                    <a:pt x="7744673" y="6792116"/>
                  </a:lnTo>
                  <a:lnTo>
                    <a:pt x="7744160" y="6795843"/>
                  </a:lnTo>
                  <a:lnTo>
                    <a:pt x="7744109" y="6796216"/>
                  </a:lnTo>
                  <a:lnTo>
                    <a:pt x="7746450" y="6799976"/>
                  </a:lnTo>
                  <a:lnTo>
                    <a:pt x="7752127" y="6802398"/>
                  </a:lnTo>
                  <a:lnTo>
                    <a:pt x="7758847" y="6803292"/>
                  </a:lnTo>
                  <a:lnTo>
                    <a:pt x="7763949" y="6804284"/>
                  </a:lnTo>
                  <a:lnTo>
                    <a:pt x="7768278" y="6800607"/>
                  </a:lnTo>
                  <a:lnTo>
                    <a:pt x="7769128" y="6795840"/>
                  </a:lnTo>
                  <a:lnTo>
                    <a:pt x="7770049" y="6791103"/>
                  </a:lnTo>
                  <a:lnTo>
                    <a:pt x="7770120" y="6790739"/>
                  </a:lnTo>
                  <a:lnTo>
                    <a:pt x="7766444" y="6786409"/>
                  </a:lnTo>
                  <a:close/>
                </a:path>
                <a:path w="17095470" h="9573260">
                  <a:moveTo>
                    <a:pt x="3223521" y="4839868"/>
                  </a:moveTo>
                  <a:lnTo>
                    <a:pt x="3217757" y="4841355"/>
                  </a:lnTo>
                  <a:lnTo>
                    <a:pt x="3215626" y="4844786"/>
                  </a:lnTo>
                  <a:lnTo>
                    <a:pt x="3215238" y="4845410"/>
                  </a:lnTo>
                  <a:lnTo>
                    <a:pt x="3212385" y="4849322"/>
                  </a:lnTo>
                  <a:lnTo>
                    <a:pt x="3213873" y="4855086"/>
                  </a:lnTo>
                  <a:lnTo>
                    <a:pt x="3223843" y="4861312"/>
                  </a:lnTo>
                  <a:lnTo>
                    <a:pt x="3225178" y="4861881"/>
                  </a:lnTo>
                  <a:lnTo>
                    <a:pt x="3225036" y="4862215"/>
                  </a:lnTo>
                  <a:lnTo>
                    <a:pt x="3229042" y="4863924"/>
                  </a:lnTo>
                  <a:lnTo>
                    <a:pt x="3233662" y="4862344"/>
                  </a:lnTo>
                  <a:lnTo>
                    <a:pt x="3235643" y="4859243"/>
                  </a:lnTo>
                  <a:lnTo>
                    <a:pt x="3236039" y="4858623"/>
                  </a:lnTo>
                  <a:lnTo>
                    <a:pt x="3238891" y="4854710"/>
                  </a:lnTo>
                  <a:lnTo>
                    <a:pt x="3237404" y="4848947"/>
                  </a:lnTo>
                  <a:lnTo>
                    <a:pt x="3227433" y="4842720"/>
                  </a:lnTo>
                  <a:lnTo>
                    <a:pt x="3223521" y="4839868"/>
                  </a:lnTo>
                  <a:close/>
                </a:path>
                <a:path w="17095470" h="9573260">
                  <a:moveTo>
                    <a:pt x="7855483" y="6798744"/>
                  </a:moveTo>
                  <a:lnTo>
                    <a:pt x="7850573" y="6798227"/>
                  </a:lnTo>
                  <a:lnTo>
                    <a:pt x="7843853" y="6797333"/>
                  </a:lnTo>
                  <a:lnTo>
                    <a:pt x="7839086" y="6796484"/>
                  </a:lnTo>
                  <a:lnTo>
                    <a:pt x="7834422" y="6800018"/>
                  </a:lnTo>
                  <a:lnTo>
                    <a:pt x="7833906" y="6804928"/>
                  </a:lnTo>
                  <a:lnTo>
                    <a:pt x="7833342" y="6809027"/>
                  </a:lnTo>
                  <a:lnTo>
                    <a:pt x="7835683" y="6812788"/>
                  </a:lnTo>
                  <a:lnTo>
                    <a:pt x="7839355" y="6814354"/>
                  </a:lnTo>
                  <a:lnTo>
                    <a:pt x="7839163" y="6813878"/>
                  </a:lnTo>
                  <a:lnTo>
                    <a:pt x="7841500" y="6814875"/>
                  </a:lnTo>
                  <a:lnTo>
                    <a:pt x="7848220" y="6815769"/>
                  </a:lnTo>
                  <a:lnTo>
                    <a:pt x="7852988" y="6816618"/>
                  </a:lnTo>
                  <a:lnTo>
                    <a:pt x="7857653" y="6813085"/>
                  </a:lnTo>
                  <a:lnTo>
                    <a:pt x="7858169" y="6808175"/>
                  </a:lnTo>
                  <a:lnTo>
                    <a:pt x="7858954" y="6803775"/>
                  </a:lnTo>
                  <a:lnTo>
                    <a:pt x="7859019" y="6803409"/>
                  </a:lnTo>
                  <a:lnTo>
                    <a:pt x="7855483" y="6798744"/>
                  </a:lnTo>
                  <a:close/>
                </a:path>
                <a:path w="17095470" h="9573260">
                  <a:moveTo>
                    <a:pt x="3147429" y="4791627"/>
                  </a:moveTo>
                  <a:lnTo>
                    <a:pt x="3141665" y="4793114"/>
                  </a:lnTo>
                  <a:lnTo>
                    <a:pt x="3139534" y="4796545"/>
                  </a:lnTo>
                  <a:lnTo>
                    <a:pt x="3139146" y="4797169"/>
                  </a:lnTo>
                  <a:lnTo>
                    <a:pt x="3136293" y="4801081"/>
                  </a:lnTo>
                  <a:lnTo>
                    <a:pt x="3137781" y="4806845"/>
                  </a:lnTo>
                  <a:lnTo>
                    <a:pt x="3147751" y="4813071"/>
                  </a:lnTo>
                  <a:lnTo>
                    <a:pt x="3149087" y="4813641"/>
                  </a:lnTo>
                  <a:lnTo>
                    <a:pt x="3148945" y="4813975"/>
                  </a:lnTo>
                  <a:lnTo>
                    <a:pt x="3152950" y="4815684"/>
                  </a:lnTo>
                  <a:lnTo>
                    <a:pt x="3157570" y="4814103"/>
                  </a:lnTo>
                  <a:lnTo>
                    <a:pt x="3159550" y="4811002"/>
                  </a:lnTo>
                  <a:lnTo>
                    <a:pt x="3159947" y="4810382"/>
                  </a:lnTo>
                  <a:lnTo>
                    <a:pt x="3162799" y="4806469"/>
                  </a:lnTo>
                  <a:lnTo>
                    <a:pt x="3161312" y="4800705"/>
                  </a:lnTo>
                  <a:lnTo>
                    <a:pt x="3151342" y="4794479"/>
                  </a:lnTo>
                  <a:lnTo>
                    <a:pt x="3147429" y="4791627"/>
                  </a:lnTo>
                  <a:close/>
                </a:path>
                <a:path w="17095470" h="9573260">
                  <a:moveTo>
                    <a:pt x="3071623" y="4742718"/>
                  </a:moveTo>
                  <a:lnTo>
                    <a:pt x="3066001" y="4743872"/>
                  </a:lnTo>
                  <a:lnTo>
                    <a:pt x="3063870" y="4747302"/>
                  </a:lnTo>
                  <a:lnTo>
                    <a:pt x="3061201" y="4751688"/>
                  </a:lnTo>
                  <a:lnTo>
                    <a:pt x="3060821" y="4752315"/>
                  </a:lnTo>
                  <a:lnTo>
                    <a:pt x="3061974" y="4757937"/>
                  </a:lnTo>
                  <a:lnTo>
                    <a:pt x="3071944" y="4764163"/>
                  </a:lnTo>
                  <a:lnTo>
                    <a:pt x="3077620" y="4766584"/>
                  </a:lnTo>
                  <a:lnTo>
                    <a:pt x="3082097" y="4765336"/>
                  </a:lnTo>
                  <a:lnTo>
                    <a:pt x="3084077" y="4762236"/>
                  </a:lnTo>
                  <a:lnTo>
                    <a:pt x="3084474" y="4761615"/>
                  </a:lnTo>
                  <a:lnTo>
                    <a:pt x="3086755" y="4757853"/>
                  </a:lnTo>
                  <a:lnTo>
                    <a:pt x="3087135" y="4757226"/>
                  </a:lnTo>
                  <a:lnTo>
                    <a:pt x="3085981" y="4751605"/>
                  </a:lnTo>
                  <a:lnTo>
                    <a:pt x="3076012" y="4745380"/>
                  </a:lnTo>
                  <a:lnTo>
                    <a:pt x="3071623" y="4742718"/>
                  </a:lnTo>
                  <a:close/>
                </a:path>
                <a:path w="17095470" h="9573260">
                  <a:moveTo>
                    <a:pt x="7944951" y="6810077"/>
                  </a:moveTo>
                  <a:lnTo>
                    <a:pt x="7940042" y="6809561"/>
                  </a:lnTo>
                  <a:lnTo>
                    <a:pt x="7933321" y="6808667"/>
                  </a:lnTo>
                  <a:lnTo>
                    <a:pt x="7928412" y="6808151"/>
                  </a:lnTo>
                  <a:lnTo>
                    <a:pt x="7923748" y="6811685"/>
                  </a:lnTo>
                  <a:lnTo>
                    <a:pt x="7923232" y="6816595"/>
                  </a:lnTo>
                  <a:lnTo>
                    <a:pt x="7922668" y="6820694"/>
                  </a:lnTo>
                  <a:lnTo>
                    <a:pt x="7925009" y="6824455"/>
                  </a:lnTo>
                  <a:lnTo>
                    <a:pt x="7928681" y="6826022"/>
                  </a:lnTo>
                  <a:lnTo>
                    <a:pt x="7928824" y="6825687"/>
                  </a:lnTo>
                  <a:lnTo>
                    <a:pt x="7931160" y="6826684"/>
                  </a:lnTo>
                  <a:lnTo>
                    <a:pt x="7937881" y="6827578"/>
                  </a:lnTo>
                  <a:lnTo>
                    <a:pt x="7942790" y="6828094"/>
                  </a:lnTo>
                  <a:lnTo>
                    <a:pt x="7947454" y="6824559"/>
                  </a:lnTo>
                  <a:lnTo>
                    <a:pt x="7948446" y="6815118"/>
                  </a:lnTo>
                  <a:lnTo>
                    <a:pt x="7948486" y="6814741"/>
                  </a:lnTo>
                  <a:lnTo>
                    <a:pt x="7944951" y="6810077"/>
                  </a:lnTo>
                  <a:close/>
                </a:path>
                <a:path w="17095470" h="9573260">
                  <a:moveTo>
                    <a:pt x="2995958" y="4693476"/>
                  </a:moveTo>
                  <a:lnTo>
                    <a:pt x="2990336" y="4694629"/>
                  </a:lnTo>
                  <a:lnTo>
                    <a:pt x="2988205" y="4698060"/>
                  </a:lnTo>
                  <a:lnTo>
                    <a:pt x="2985537" y="4702446"/>
                  </a:lnTo>
                  <a:lnTo>
                    <a:pt x="2985156" y="4703073"/>
                  </a:lnTo>
                  <a:lnTo>
                    <a:pt x="2986310" y="4708694"/>
                  </a:lnTo>
                  <a:lnTo>
                    <a:pt x="2996280" y="4714920"/>
                  </a:lnTo>
                  <a:lnTo>
                    <a:pt x="3001621" y="4717199"/>
                  </a:lnTo>
                  <a:lnTo>
                    <a:pt x="3006432" y="4716094"/>
                  </a:lnTo>
                  <a:lnTo>
                    <a:pt x="3008412" y="4712993"/>
                  </a:lnTo>
                  <a:lnTo>
                    <a:pt x="3008809" y="4712373"/>
                  </a:lnTo>
                  <a:lnTo>
                    <a:pt x="3011090" y="4708611"/>
                  </a:lnTo>
                  <a:lnTo>
                    <a:pt x="3011470" y="4707984"/>
                  </a:lnTo>
                  <a:lnTo>
                    <a:pt x="3010317" y="4702363"/>
                  </a:lnTo>
                  <a:lnTo>
                    <a:pt x="3000347" y="4696137"/>
                  </a:lnTo>
                  <a:lnTo>
                    <a:pt x="2995958" y="4693476"/>
                  </a:lnTo>
                  <a:close/>
                </a:path>
                <a:path w="17095470" h="9573260">
                  <a:moveTo>
                    <a:pt x="2920579" y="4643566"/>
                  </a:moveTo>
                  <a:lnTo>
                    <a:pt x="2915291" y="4644861"/>
                  </a:lnTo>
                  <a:lnTo>
                    <a:pt x="2912438" y="4648773"/>
                  </a:lnTo>
                  <a:lnTo>
                    <a:pt x="2910157" y="4652535"/>
                  </a:lnTo>
                  <a:lnTo>
                    <a:pt x="2909777" y="4653163"/>
                  </a:lnTo>
                  <a:lnTo>
                    <a:pt x="2911072" y="4658450"/>
                  </a:lnTo>
                  <a:lnTo>
                    <a:pt x="2914985" y="4661303"/>
                  </a:lnTo>
                  <a:lnTo>
                    <a:pt x="2920900" y="4665010"/>
                  </a:lnTo>
                  <a:lnTo>
                    <a:pt x="2926242" y="4667288"/>
                  </a:lnTo>
                  <a:lnTo>
                    <a:pt x="2931053" y="4666184"/>
                  </a:lnTo>
                  <a:lnTo>
                    <a:pt x="2933034" y="4663083"/>
                  </a:lnTo>
                  <a:lnTo>
                    <a:pt x="2933430" y="4662463"/>
                  </a:lnTo>
                  <a:lnTo>
                    <a:pt x="2935711" y="4658701"/>
                  </a:lnTo>
                  <a:lnTo>
                    <a:pt x="2936091" y="4658074"/>
                  </a:lnTo>
                  <a:lnTo>
                    <a:pt x="2934938" y="4652453"/>
                  </a:lnTo>
                  <a:lnTo>
                    <a:pt x="2924967" y="4646227"/>
                  </a:lnTo>
                  <a:lnTo>
                    <a:pt x="2920579" y="4643566"/>
                  </a:lnTo>
                  <a:close/>
                </a:path>
                <a:path w="17095470" h="9573260">
                  <a:moveTo>
                    <a:pt x="8034321" y="6819789"/>
                  </a:moveTo>
                  <a:lnTo>
                    <a:pt x="8029412" y="6819274"/>
                  </a:lnTo>
                  <a:lnTo>
                    <a:pt x="8022549" y="6818714"/>
                  </a:lnTo>
                  <a:lnTo>
                    <a:pt x="8017639" y="6818198"/>
                  </a:lnTo>
                  <a:lnTo>
                    <a:pt x="8013309" y="6821875"/>
                  </a:lnTo>
                  <a:lnTo>
                    <a:pt x="8012793" y="6826784"/>
                  </a:lnTo>
                  <a:lnTo>
                    <a:pt x="8012705" y="6830692"/>
                  </a:lnTo>
                  <a:lnTo>
                    <a:pt x="8014712" y="6834311"/>
                  </a:lnTo>
                  <a:lnTo>
                    <a:pt x="8019052" y="6836162"/>
                  </a:lnTo>
                  <a:lnTo>
                    <a:pt x="8020864" y="6836540"/>
                  </a:lnTo>
                  <a:lnTo>
                    <a:pt x="8027727" y="6837100"/>
                  </a:lnTo>
                  <a:lnTo>
                    <a:pt x="8032636" y="6837616"/>
                  </a:lnTo>
                  <a:lnTo>
                    <a:pt x="8036965" y="6833939"/>
                  </a:lnTo>
                  <a:lnTo>
                    <a:pt x="8037997" y="6824120"/>
                  </a:lnTo>
                  <a:lnTo>
                    <a:pt x="8034321" y="6819789"/>
                  </a:lnTo>
                  <a:close/>
                </a:path>
                <a:path w="17095470" h="9573260">
                  <a:moveTo>
                    <a:pt x="2846151" y="4593272"/>
                  </a:moveTo>
                  <a:lnTo>
                    <a:pt x="2840529" y="4594426"/>
                  </a:lnTo>
                  <a:lnTo>
                    <a:pt x="2837677" y="4598338"/>
                  </a:lnTo>
                  <a:lnTo>
                    <a:pt x="2835158" y="4602393"/>
                  </a:lnTo>
                  <a:lnTo>
                    <a:pt x="2836312" y="4608015"/>
                  </a:lnTo>
                  <a:lnTo>
                    <a:pt x="2840224" y="4610868"/>
                  </a:lnTo>
                  <a:lnTo>
                    <a:pt x="2845997" y="4614908"/>
                  </a:lnTo>
                  <a:lnTo>
                    <a:pt x="2851339" y="4617187"/>
                  </a:lnTo>
                  <a:lnTo>
                    <a:pt x="2856150" y="4616082"/>
                  </a:lnTo>
                  <a:lnTo>
                    <a:pt x="2858526" y="4612361"/>
                  </a:lnTo>
                  <a:lnTo>
                    <a:pt x="2861045" y="4608306"/>
                  </a:lnTo>
                  <a:lnTo>
                    <a:pt x="2859892" y="4602685"/>
                  </a:lnTo>
                  <a:lnTo>
                    <a:pt x="2855979" y="4599833"/>
                  </a:lnTo>
                  <a:lnTo>
                    <a:pt x="2850206" y="4595791"/>
                  </a:lnTo>
                  <a:lnTo>
                    <a:pt x="2846151" y="4593272"/>
                  </a:lnTo>
                  <a:close/>
                </a:path>
                <a:path w="17095470" h="9573260">
                  <a:moveTo>
                    <a:pt x="8124452" y="6828644"/>
                  </a:moveTo>
                  <a:lnTo>
                    <a:pt x="8119542" y="6828128"/>
                  </a:lnTo>
                  <a:lnTo>
                    <a:pt x="8112680" y="6827568"/>
                  </a:lnTo>
                  <a:lnTo>
                    <a:pt x="8107770" y="6827052"/>
                  </a:lnTo>
                  <a:lnTo>
                    <a:pt x="8103440" y="6830730"/>
                  </a:lnTo>
                  <a:lnTo>
                    <a:pt x="8102925" y="6835639"/>
                  </a:lnTo>
                  <a:lnTo>
                    <a:pt x="8102502" y="6839404"/>
                  </a:lnTo>
                  <a:lnTo>
                    <a:pt x="8104843" y="6843165"/>
                  </a:lnTo>
                  <a:lnTo>
                    <a:pt x="8109183" y="6845016"/>
                  </a:lnTo>
                  <a:lnTo>
                    <a:pt x="8110995" y="6845394"/>
                  </a:lnTo>
                  <a:lnTo>
                    <a:pt x="8117856" y="6845954"/>
                  </a:lnTo>
                  <a:lnTo>
                    <a:pt x="8122767" y="6846470"/>
                  </a:lnTo>
                  <a:lnTo>
                    <a:pt x="8127097" y="6842793"/>
                  </a:lnTo>
                  <a:lnTo>
                    <a:pt x="8128128" y="6832975"/>
                  </a:lnTo>
                  <a:lnTo>
                    <a:pt x="8124452" y="6828644"/>
                  </a:lnTo>
                  <a:close/>
                </a:path>
                <a:path w="17095470" h="9573260">
                  <a:moveTo>
                    <a:pt x="2771866" y="4542646"/>
                  </a:moveTo>
                  <a:lnTo>
                    <a:pt x="2766245" y="4543799"/>
                  </a:lnTo>
                  <a:lnTo>
                    <a:pt x="2760540" y="4551624"/>
                  </a:lnTo>
                  <a:lnTo>
                    <a:pt x="2761693" y="4557246"/>
                  </a:lnTo>
                  <a:lnTo>
                    <a:pt x="2765605" y="4560099"/>
                  </a:lnTo>
                  <a:lnTo>
                    <a:pt x="2771379" y="4564139"/>
                  </a:lnTo>
                  <a:lnTo>
                    <a:pt x="2773048" y="4564851"/>
                  </a:lnTo>
                  <a:lnTo>
                    <a:pt x="2772905" y="4565185"/>
                  </a:lnTo>
                  <a:lnTo>
                    <a:pt x="2776577" y="4566751"/>
                  </a:lnTo>
                  <a:lnTo>
                    <a:pt x="2781388" y="4565647"/>
                  </a:lnTo>
                  <a:lnTo>
                    <a:pt x="2783765" y="4561926"/>
                  </a:lnTo>
                  <a:lnTo>
                    <a:pt x="2786618" y="4558013"/>
                  </a:lnTo>
                  <a:lnTo>
                    <a:pt x="2785465" y="4552392"/>
                  </a:lnTo>
                  <a:lnTo>
                    <a:pt x="2781552" y="4549540"/>
                  </a:lnTo>
                  <a:lnTo>
                    <a:pt x="2775779" y="4545499"/>
                  </a:lnTo>
                  <a:lnTo>
                    <a:pt x="2771866" y="4542646"/>
                  </a:lnTo>
                  <a:close/>
                </a:path>
                <a:path w="17095470" h="9573260">
                  <a:moveTo>
                    <a:pt x="2697533" y="4491209"/>
                  </a:moveTo>
                  <a:lnTo>
                    <a:pt x="2691911" y="4492362"/>
                  </a:lnTo>
                  <a:lnTo>
                    <a:pt x="2686206" y="4500187"/>
                  </a:lnTo>
                  <a:lnTo>
                    <a:pt x="2687359" y="4505809"/>
                  </a:lnTo>
                  <a:lnTo>
                    <a:pt x="2691272" y="4508661"/>
                  </a:lnTo>
                  <a:lnTo>
                    <a:pt x="2697045" y="4512703"/>
                  </a:lnTo>
                  <a:lnTo>
                    <a:pt x="2698714" y="4513415"/>
                  </a:lnTo>
                  <a:lnTo>
                    <a:pt x="2698572" y="4513748"/>
                  </a:lnTo>
                  <a:lnTo>
                    <a:pt x="2702244" y="4515314"/>
                  </a:lnTo>
                  <a:lnTo>
                    <a:pt x="2707054" y="4514210"/>
                  </a:lnTo>
                  <a:lnTo>
                    <a:pt x="2709431" y="4510489"/>
                  </a:lnTo>
                  <a:lnTo>
                    <a:pt x="2712284" y="4506576"/>
                  </a:lnTo>
                  <a:lnTo>
                    <a:pt x="2711131" y="4500955"/>
                  </a:lnTo>
                  <a:lnTo>
                    <a:pt x="2707218" y="4498102"/>
                  </a:lnTo>
                  <a:lnTo>
                    <a:pt x="2701446" y="4494061"/>
                  </a:lnTo>
                  <a:lnTo>
                    <a:pt x="2697533" y="4491209"/>
                  </a:lnTo>
                  <a:close/>
                </a:path>
                <a:path w="17095470" h="9573260">
                  <a:moveTo>
                    <a:pt x="8214008" y="6836069"/>
                  </a:moveTo>
                  <a:lnTo>
                    <a:pt x="8209098" y="6835553"/>
                  </a:lnTo>
                  <a:lnTo>
                    <a:pt x="8202235" y="6834993"/>
                  </a:lnTo>
                  <a:lnTo>
                    <a:pt x="8197325" y="6834477"/>
                  </a:lnTo>
                  <a:lnTo>
                    <a:pt x="8193330" y="6838297"/>
                  </a:lnTo>
                  <a:lnTo>
                    <a:pt x="8192815" y="6843206"/>
                  </a:lnTo>
                  <a:lnTo>
                    <a:pt x="8192249" y="6847305"/>
                  </a:lnTo>
                  <a:lnTo>
                    <a:pt x="8194733" y="6850732"/>
                  </a:lnTo>
                  <a:lnTo>
                    <a:pt x="8198071" y="6852156"/>
                  </a:lnTo>
                  <a:lnTo>
                    <a:pt x="8198213" y="6851822"/>
                  </a:lnTo>
                  <a:lnTo>
                    <a:pt x="8199215" y="6852250"/>
                  </a:lnTo>
                  <a:lnTo>
                    <a:pt x="8201027" y="6852628"/>
                  </a:lnTo>
                  <a:lnTo>
                    <a:pt x="8207890" y="6853188"/>
                  </a:lnTo>
                  <a:lnTo>
                    <a:pt x="8212799" y="6853704"/>
                  </a:lnTo>
                  <a:lnTo>
                    <a:pt x="8216797" y="6849885"/>
                  </a:lnTo>
                  <a:lnTo>
                    <a:pt x="8217829" y="6840067"/>
                  </a:lnTo>
                  <a:lnTo>
                    <a:pt x="8214008" y="6836069"/>
                  </a:lnTo>
                  <a:close/>
                </a:path>
                <a:path w="17095470" h="9573260">
                  <a:moveTo>
                    <a:pt x="2623817" y="4439247"/>
                  </a:moveTo>
                  <a:lnTo>
                    <a:pt x="2618196" y="4440400"/>
                  </a:lnTo>
                  <a:lnTo>
                    <a:pt x="2612491" y="4448225"/>
                  </a:lnTo>
                  <a:lnTo>
                    <a:pt x="2613644" y="4453847"/>
                  </a:lnTo>
                  <a:lnTo>
                    <a:pt x="2617556" y="4456699"/>
                  </a:lnTo>
                  <a:lnTo>
                    <a:pt x="2623330" y="4460740"/>
                  </a:lnTo>
                  <a:lnTo>
                    <a:pt x="2628337" y="4462876"/>
                  </a:lnTo>
                  <a:lnTo>
                    <a:pt x="2633006" y="4462106"/>
                  </a:lnTo>
                  <a:lnTo>
                    <a:pt x="2635382" y="4458385"/>
                  </a:lnTo>
                  <a:lnTo>
                    <a:pt x="2638235" y="4454472"/>
                  </a:lnTo>
                  <a:lnTo>
                    <a:pt x="2637082" y="4448851"/>
                  </a:lnTo>
                  <a:lnTo>
                    <a:pt x="2623817" y="4439247"/>
                  </a:lnTo>
                  <a:close/>
                </a:path>
                <a:path w="17095470" h="9573260">
                  <a:moveTo>
                    <a:pt x="8303943" y="6841683"/>
                  </a:moveTo>
                  <a:lnTo>
                    <a:pt x="8298891" y="6841502"/>
                  </a:lnTo>
                  <a:lnTo>
                    <a:pt x="8292028" y="6840941"/>
                  </a:lnTo>
                  <a:lnTo>
                    <a:pt x="8286977" y="6840759"/>
                  </a:lnTo>
                  <a:lnTo>
                    <a:pt x="8282645" y="6844435"/>
                  </a:lnTo>
                  <a:lnTo>
                    <a:pt x="8282464" y="6849487"/>
                  </a:lnTo>
                  <a:lnTo>
                    <a:pt x="8282083" y="6852876"/>
                  </a:lnTo>
                  <a:lnTo>
                    <a:pt x="8302924" y="6859794"/>
                  </a:lnTo>
                  <a:lnTo>
                    <a:pt x="8307256" y="6856117"/>
                  </a:lnTo>
                  <a:lnTo>
                    <a:pt x="8307620" y="6846014"/>
                  </a:lnTo>
                  <a:lnTo>
                    <a:pt x="8303943" y="6841683"/>
                  </a:lnTo>
                  <a:close/>
                </a:path>
                <a:path w="17095470" h="9573260">
                  <a:moveTo>
                    <a:pt x="2550912" y="4387236"/>
                  </a:moveTo>
                  <a:lnTo>
                    <a:pt x="2545291" y="4388389"/>
                  </a:lnTo>
                  <a:lnTo>
                    <a:pt x="2539586" y="4396214"/>
                  </a:lnTo>
                  <a:lnTo>
                    <a:pt x="2540739" y="4401836"/>
                  </a:lnTo>
                  <a:lnTo>
                    <a:pt x="2550091" y="4408587"/>
                  </a:lnTo>
                  <a:lnTo>
                    <a:pt x="2555432" y="4410865"/>
                  </a:lnTo>
                  <a:lnTo>
                    <a:pt x="2559910" y="4409618"/>
                  </a:lnTo>
                  <a:lnTo>
                    <a:pt x="2562477" y="4406374"/>
                  </a:lnTo>
                  <a:lnTo>
                    <a:pt x="2565330" y="4402461"/>
                  </a:lnTo>
                  <a:lnTo>
                    <a:pt x="2564177" y="4396840"/>
                  </a:lnTo>
                  <a:lnTo>
                    <a:pt x="2550912" y="4387236"/>
                  </a:lnTo>
                  <a:close/>
                </a:path>
                <a:path w="17095470" h="9573260">
                  <a:moveTo>
                    <a:pt x="2477909" y="4333605"/>
                  </a:moveTo>
                  <a:lnTo>
                    <a:pt x="2472288" y="4334758"/>
                  </a:lnTo>
                  <a:lnTo>
                    <a:pt x="2469435" y="4338670"/>
                  </a:lnTo>
                  <a:lnTo>
                    <a:pt x="2466106" y="4342775"/>
                  </a:lnTo>
                  <a:lnTo>
                    <a:pt x="2467262" y="4348397"/>
                  </a:lnTo>
                  <a:lnTo>
                    <a:pt x="2476611" y="4355147"/>
                  </a:lnTo>
                  <a:lnTo>
                    <a:pt x="2478615" y="4356001"/>
                  </a:lnTo>
                  <a:lnTo>
                    <a:pt x="2478472" y="4356335"/>
                  </a:lnTo>
                  <a:lnTo>
                    <a:pt x="2482144" y="4357902"/>
                  </a:lnTo>
                  <a:lnTo>
                    <a:pt x="2486621" y="4356655"/>
                  </a:lnTo>
                  <a:lnTo>
                    <a:pt x="2489189" y="4353410"/>
                  </a:lnTo>
                  <a:lnTo>
                    <a:pt x="2492518" y="4349306"/>
                  </a:lnTo>
                  <a:lnTo>
                    <a:pt x="2491365" y="4343685"/>
                  </a:lnTo>
                  <a:lnTo>
                    <a:pt x="2482013" y="4336933"/>
                  </a:lnTo>
                  <a:lnTo>
                    <a:pt x="2477909" y="4333605"/>
                  </a:lnTo>
                  <a:close/>
                </a:path>
                <a:path w="17095470" h="9573260">
                  <a:moveTo>
                    <a:pt x="8393780" y="6845677"/>
                  </a:moveTo>
                  <a:lnTo>
                    <a:pt x="8381723" y="6845269"/>
                  </a:lnTo>
                  <a:lnTo>
                    <a:pt x="8377005" y="6845229"/>
                  </a:lnTo>
                  <a:lnTo>
                    <a:pt x="8372674" y="6848905"/>
                  </a:lnTo>
                  <a:lnTo>
                    <a:pt x="8372492" y="6853957"/>
                  </a:lnTo>
                  <a:lnTo>
                    <a:pt x="8372403" y="6857865"/>
                  </a:lnTo>
                  <a:lnTo>
                    <a:pt x="8374553" y="6861149"/>
                  </a:lnTo>
                  <a:lnTo>
                    <a:pt x="8378892" y="6863001"/>
                  </a:lnTo>
                  <a:lnTo>
                    <a:pt x="8381181" y="6863188"/>
                  </a:lnTo>
                  <a:lnTo>
                    <a:pt x="8388187" y="6863414"/>
                  </a:lnTo>
                  <a:lnTo>
                    <a:pt x="8392904" y="6863454"/>
                  </a:lnTo>
                  <a:lnTo>
                    <a:pt x="8397235" y="6859777"/>
                  </a:lnTo>
                  <a:lnTo>
                    <a:pt x="8397417" y="6854726"/>
                  </a:lnTo>
                  <a:lnTo>
                    <a:pt x="8397457" y="6850007"/>
                  </a:lnTo>
                  <a:lnTo>
                    <a:pt x="8393780" y="6845677"/>
                  </a:lnTo>
                  <a:close/>
                </a:path>
                <a:path w="17095470" h="9573260">
                  <a:moveTo>
                    <a:pt x="2405765" y="4280735"/>
                  </a:moveTo>
                  <a:lnTo>
                    <a:pt x="2399953" y="4281411"/>
                  </a:lnTo>
                  <a:lnTo>
                    <a:pt x="2394247" y="4289236"/>
                  </a:lnTo>
                  <a:lnTo>
                    <a:pt x="2394924" y="4295049"/>
                  </a:lnTo>
                  <a:lnTo>
                    <a:pt x="2404276" y="4301801"/>
                  </a:lnTo>
                  <a:lnTo>
                    <a:pt x="2406279" y="4302655"/>
                  </a:lnTo>
                  <a:lnTo>
                    <a:pt x="2406136" y="4302989"/>
                  </a:lnTo>
                  <a:lnTo>
                    <a:pt x="2409809" y="4304555"/>
                  </a:lnTo>
                  <a:lnTo>
                    <a:pt x="2414286" y="4303308"/>
                  </a:lnTo>
                  <a:lnTo>
                    <a:pt x="2416854" y="4300064"/>
                  </a:lnTo>
                  <a:lnTo>
                    <a:pt x="2419706" y="4296151"/>
                  </a:lnTo>
                  <a:lnTo>
                    <a:pt x="2419030" y="4290338"/>
                  </a:lnTo>
                  <a:lnTo>
                    <a:pt x="2405765" y="4280735"/>
                  </a:lnTo>
                  <a:close/>
                </a:path>
                <a:path w="17095470" h="9573260">
                  <a:moveTo>
                    <a:pt x="8483902" y="6849003"/>
                  </a:moveTo>
                  <a:lnTo>
                    <a:pt x="8466792" y="6848413"/>
                  </a:lnTo>
                  <a:lnTo>
                    <a:pt x="8462795" y="6852232"/>
                  </a:lnTo>
                  <a:lnTo>
                    <a:pt x="8462614" y="6857283"/>
                  </a:lnTo>
                  <a:lnTo>
                    <a:pt x="8462525" y="6861191"/>
                  </a:lnTo>
                  <a:lnTo>
                    <a:pt x="8464674" y="6864476"/>
                  </a:lnTo>
                  <a:lnTo>
                    <a:pt x="8469014" y="6866327"/>
                  </a:lnTo>
                  <a:lnTo>
                    <a:pt x="8471302" y="6866514"/>
                  </a:lnTo>
                  <a:lnTo>
                    <a:pt x="8483360" y="6866922"/>
                  </a:lnTo>
                  <a:lnTo>
                    <a:pt x="8487357" y="6863104"/>
                  </a:lnTo>
                  <a:lnTo>
                    <a:pt x="8487721" y="6853000"/>
                  </a:lnTo>
                  <a:lnTo>
                    <a:pt x="8483902" y="6849003"/>
                  </a:lnTo>
                  <a:close/>
                </a:path>
                <a:path w="17095470" h="9573260">
                  <a:moveTo>
                    <a:pt x="2333523" y="4226244"/>
                  </a:moveTo>
                  <a:lnTo>
                    <a:pt x="2327710" y="4226922"/>
                  </a:lnTo>
                  <a:lnTo>
                    <a:pt x="2322005" y="4234747"/>
                  </a:lnTo>
                  <a:lnTo>
                    <a:pt x="2322682" y="4240559"/>
                  </a:lnTo>
                  <a:lnTo>
                    <a:pt x="2326594" y="4243412"/>
                  </a:lnTo>
                  <a:lnTo>
                    <a:pt x="2331891" y="4247644"/>
                  </a:lnTo>
                  <a:lnTo>
                    <a:pt x="2333894" y="4248499"/>
                  </a:lnTo>
                  <a:lnTo>
                    <a:pt x="2333752" y="4248832"/>
                  </a:lnTo>
                  <a:lnTo>
                    <a:pt x="2337424" y="4250399"/>
                  </a:lnTo>
                  <a:lnTo>
                    <a:pt x="2341901" y="4249152"/>
                  </a:lnTo>
                  <a:lnTo>
                    <a:pt x="2344469" y="4245907"/>
                  </a:lnTo>
                  <a:lnTo>
                    <a:pt x="2347322" y="4241995"/>
                  </a:lnTo>
                  <a:lnTo>
                    <a:pt x="2346645" y="4236182"/>
                  </a:lnTo>
                  <a:lnTo>
                    <a:pt x="2342735" y="4233331"/>
                  </a:lnTo>
                  <a:lnTo>
                    <a:pt x="2337436" y="4229097"/>
                  </a:lnTo>
                  <a:lnTo>
                    <a:pt x="2333523" y="4226244"/>
                  </a:lnTo>
                  <a:close/>
                </a:path>
                <a:path w="17095470" h="9573260">
                  <a:moveTo>
                    <a:pt x="2261900" y="4171229"/>
                  </a:moveTo>
                  <a:lnTo>
                    <a:pt x="2256087" y="4171906"/>
                  </a:lnTo>
                  <a:lnTo>
                    <a:pt x="2250382" y="4179730"/>
                  </a:lnTo>
                  <a:lnTo>
                    <a:pt x="2251058" y="4185543"/>
                  </a:lnTo>
                  <a:lnTo>
                    <a:pt x="2254971" y="4188396"/>
                  </a:lnTo>
                  <a:lnTo>
                    <a:pt x="2260268" y="4192628"/>
                  </a:lnTo>
                  <a:lnTo>
                    <a:pt x="2265943" y="4195049"/>
                  </a:lnTo>
                  <a:lnTo>
                    <a:pt x="2270278" y="4194137"/>
                  </a:lnTo>
                  <a:lnTo>
                    <a:pt x="2272846" y="4190892"/>
                  </a:lnTo>
                  <a:lnTo>
                    <a:pt x="2275699" y="4186979"/>
                  </a:lnTo>
                  <a:lnTo>
                    <a:pt x="2275021" y="4181167"/>
                  </a:lnTo>
                  <a:lnTo>
                    <a:pt x="2271109" y="4178314"/>
                  </a:lnTo>
                  <a:lnTo>
                    <a:pt x="2265812" y="4174081"/>
                  </a:lnTo>
                  <a:lnTo>
                    <a:pt x="2261900" y="4171229"/>
                  </a:lnTo>
                  <a:close/>
                </a:path>
                <a:path w="17095470" h="9573260">
                  <a:moveTo>
                    <a:pt x="8573113" y="6850758"/>
                  </a:moveTo>
                  <a:lnTo>
                    <a:pt x="8568062" y="6850576"/>
                  </a:lnTo>
                  <a:lnTo>
                    <a:pt x="8561391" y="6850492"/>
                  </a:lnTo>
                  <a:lnTo>
                    <a:pt x="8556339" y="6850310"/>
                  </a:lnTo>
                  <a:lnTo>
                    <a:pt x="8552676" y="6854272"/>
                  </a:lnTo>
                  <a:lnTo>
                    <a:pt x="8552494" y="6859323"/>
                  </a:lnTo>
                  <a:lnTo>
                    <a:pt x="8552548" y="6862897"/>
                  </a:lnTo>
                  <a:lnTo>
                    <a:pt x="8554697" y="6866182"/>
                  </a:lnTo>
                  <a:lnTo>
                    <a:pt x="8558705" y="6867892"/>
                  </a:lnTo>
                  <a:lnTo>
                    <a:pt x="8560991" y="6868077"/>
                  </a:lnTo>
                  <a:lnTo>
                    <a:pt x="8573048" y="6868486"/>
                  </a:lnTo>
                  <a:lnTo>
                    <a:pt x="8576711" y="6864524"/>
                  </a:lnTo>
                  <a:lnTo>
                    <a:pt x="8577076" y="6854421"/>
                  </a:lnTo>
                  <a:lnTo>
                    <a:pt x="8573113" y="6850758"/>
                  </a:lnTo>
                  <a:close/>
                </a:path>
                <a:path w="17095470" h="9573260">
                  <a:moveTo>
                    <a:pt x="2191086" y="4116164"/>
                  </a:moveTo>
                  <a:lnTo>
                    <a:pt x="2185607" y="4116983"/>
                  </a:lnTo>
                  <a:lnTo>
                    <a:pt x="2179234" y="4124524"/>
                  </a:lnTo>
                  <a:lnTo>
                    <a:pt x="2180053" y="4130003"/>
                  </a:lnTo>
                  <a:lnTo>
                    <a:pt x="2183824" y="4133189"/>
                  </a:lnTo>
                  <a:lnTo>
                    <a:pt x="2189120" y="4137421"/>
                  </a:lnTo>
                  <a:lnTo>
                    <a:pt x="2191123" y="4138275"/>
                  </a:lnTo>
                  <a:lnTo>
                    <a:pt x="2190981" y="4138610"/>
                  </a:lnTo>
                  <a:lnTo>
                    <a:pt x="2194653" y="4140176"/>
                  </a:lnTo>
                  <a:lnTo>
                    <a:pt x="2198988" y="4139263"/>
                  </a:lnTo>
                  <a:lnTo>
                    <a:pt x="2201556" y="4136018"/>
                  </a:lnTo>
                  <a:lnTo>
                    <a:pt x="2204743" y="4132248"/>
                  </a:lnTo>
                  <a:lnTo>
                    <a:pt x="2203923" y="4126769"/>
                  </a:lnTo>
                  <a:lnTo>
                    <a:pt x="2200153" y="4123583"/>
                  </a:lnTo>
                  <a:lnTo>
                    <a:pt x="2194856" y="4119351"/>
                  </a:lnTo>
                  <a:lnTo>
                    <a:pt x="2191086" y="4116164"/>
                  </a:lnTo>
                  <a:close/>
                </a:path>
                <a:path w="17095470" h="9573260">
                  <a:moveTo>
                    <a:pt x="8663232" y="6851321"/>
                  </a:moveTo>
                  <a:lnTo>
                    <a:pt x="8658180" y="6851139"/>
                  </a:lnTo>
                  <a:lnTo>
                    <a:pt x="8651507" y="6851054"/>
                  </a:lnTo>
                  <a:lnTo>
                    <a:pt x="8646455" y="6850871"/>
                  </a:lnTo>
                  <a:lnTo>
                    <a:pt x="8642791" y="6854833"/>
                  </a:lnTo>
                  <a:lnTo>
                    <a:pt x="8642610" y="6859885"/>
                  </a:lnTo>
                  <a:lnTo>
                    <a:pt x="8642664" y="6863459"/>
                  </a:lnTo>
                  <a:lnTo>
                    <a:pt x="8644815" y="6866745"/>
                  </a:lnTo>
                  <a:lnTo>
                    <a:pt x="8649155" y="6868596"/>
                  </a:lnTo>
                  <a:lnTo>
                    <a:pt x="8651442" y="6868782"/>
                  </a:lnTo>
                  <a:lnTo>
                    <a:pt x="8658115" y="6868867"/>
                  </a:lnTo>
                  <a:lnTo>
                    <a:pt x="8663167" y="6869048"/>
                  </a:lnTo>
                  <a:lnTo>
                    <a:pt x="8666830" y="6865087"/>
                  </a:lnTo>
                  <a:lnTo>
                    <a:pt x="8667193" y="6854983"/>
                  </a:lnTo>
                  <a:lnTo>
                    <a:pt x="8663232" y="6851321"/>
                  </a:lnTo>
                  <a:close/>
                </a:path>
                <a:path w="17095470" h="9573260">
                  <a:moveTo>
                    <a:pt x="2120032" y="4059813"/>
                  </a:moveTo>
                  <a:lnTo>
                    <a:pt x="2114553" y="4060633"/>
                  </a:lnTo>
                  <a:lnTo>
                    <a:pt x="2108180" y="4068173"/>
                  </a:lnTo>
                  <a:lnTo>
                    <a:pt x="2109000" y="4073652"/>
                  </a:lnTo>
                  <a:lnTo>
                    <a:pt x="2112770" y="4076838"/>
                  </a:lnTo>
                  <a:lnTo>
                    <a:pt x="2118067" y="4081071"/>
                  </a:lnTo>
                  <a:lnTo>
                    <a:pt x="2120403" y="4082067"/>
                  </a:lnTo>
                  <a:lnTo>
                    <a:pt x="2119927" y="4082259"/>
                  </a:lnTo>
                  <a:lnTo>
                    <a:pt x="2123599" y="4083825"/>
                  </a:lnTo>
                  <a:lnTo>
                    <a:pt x="2127934" y="4082912"/>
                  </a:lnTo>
                  <a:lnTo>
                    <a:pt x="2130502" y="4079667"/>
                  </a:lnTo>
                  <a:lnTo>
                    <a:pt x="2133689" y="4075897"/>
                  </a:lnTo>
                  <a:lnTo>
                    <a:pt x="2132869" y="4070418"/>
                  </a:lnTo>
                  <a:lnTo>
                    <a:pt x="2129099" y="4067232"/>
                  </a:lnTo>
                  <a:lnTo>
                    <a:pt x="2123802" y="4063000"/>
                  </a:lnTo>
                  <a:lnTo>
                    <a:pt x="2120032" y="4059813"/>
                  </a:lnTo>
                  <a:close/>
                </a:path>
                <a:path w="17095470" h="9573260">
                  <a:moveTo>
                    <a:pt x="2050073" y="4002746"/>
                  </a:moveTo>
                  <a:lnTo>
                    <a:pt x="2044594" y="4003565"/>
                  </a:lnTo>
                  <a:lnTo>
                    <a:pt x="2041408" y="4007335"/>
                  </a:lnTo>
                  <a:lnTo>
                    <a:pt x="2038079" y="4011439"/>
                  </a:lnTo>
                  <a:lnTo>
                    <a:pt x="2038898" y="4016918"/>
                  </a:lnTo>
                  <a:lnTo>
                    <a:pt x="2042668" y="4020104"/>
                  </a:lnTo>
                  <a:lnTo>
                    <a:pt x="2047965" y="4024337"/>
                  </a:lnTo>
                  <a:lnTo>
                    <a:pt x="2050302" y="4025334"/>
                  </a:lnTo>
                  <a:lnTo>
                    <a:pt x="2050160" y="4025668"/>
                  </a:lnTo>
                  <a:lnTo>
                    <a:pt x="2053831" y="4027234"/>
                  </a:lnTo>
                  <a:lnTo>
                    <a:pt x="2058167" y="4026321"/>
                  </a:lnTo>
                  <a:lnTo>
                    <a:pt x="2060735" y="4023076"/>
                  </a:lnTo>
                  <a:lnTo>
                    <a:pt x="2064064" y="4018973"/>
                  </a:lnTo>
                  <a:lnTo>
                    <a:pt x="2063244" y="4013493"/>
                  </a:lnTo>
                  <a:lnTo>
                    <a:pt x="2059474" y="4010307"/>
                  </a:lnTo>
                  <a:lnTo>
                    <a:pt x="2050073" y="4002746"/>
                  </a:lnTo>
                  <a:close/>
                </a:path>
                <a:path w="17095470" h="9573260">
                  <a:moveTo>
                    <a:pt x="8753343" y="6849118"/>
                  </a:moveTo>
                  <a:lnTo>
                    <a:pt x="8748482" y="6849412"/>
                  </a:lnTo>
                  <a:lnTo>
                    <a:pt x="8741668" y="6849662"/>
                  </a:lnTo>
                  <a:lnTo>
                    <a:pt x="8736809" y="6849957"/>
                  </a:lnTo>
                  <a:lnTo>
                    <a:pt x="8732669" y="6854110"/>
                  </a:lnTo>
                  <a:lnTo>
                    <a:pt x="8733208" y="6863020"/>
                  </a:lnTo>
                  <a:lnTo>
                    <a:pt x="8735500" y="6865970"/>
                  </a:lnTo>
                  <a:lnTo>
                    <a:pt x="8738505" y="6867252"/>
                  </a:lnTo>
                  <a:lnTo>
                    <a:pt x="8738647" y="6866919"/>
                  </a:lnTo>
                  <a:lnTo>
                    <a:pt x="8739649" y="6867346"/>
                  </a:lnTo>
                  <a:lnTo>
                    <a:pt x="8742271" y="6867675"/>
                  </a:lnTo>
                  <a:lnTo>
                    <a:pt x="8749085" y="6867425"/>
                  </a:lnTo>
                  <a:lnTo>
                    <a:pt x="8753945" y="6867131"/>
                  </a:lnTo>
                  <a:lnTo>
                    <a:pt x="8758085" y="6862978"/>
                  </a:lnTo>
                  <a:lnTo>
                    <a:pt x="8757496" y="6853257"/>
                  </a:lnTo>
                  <a:lnTo>
                    <a:pt x="8753343" y="6849118"/>
                  </a:lnTo>
                  <a:close/>
                </a:path>
                <a:path w="17095470" h="9573260">
                  <a:moveTo>
                    <a:pt x="1980924" y="3945628"/>
                  </a:moveTo>
                  <a:lnTo>
                    <a:pt x="1974920" y="3945830"/>
                  </a:lnTo>
                  <a:lnTo>
                    <a:pt x="1969214" y="3953655"/>
                  </a:lnTo>
                  <a:lnTo>
                    <a:pt x="1969557" y="3959326"/>
                  </a:lnTo>
                  <a:lnTo>
                    <a:pt x="1973327" y="3962512"/>
                  </a:lnTo>
                  <a:lnTo>
                    <a:pt x="1978625" y="3966745"/>
                  </a:lnTo>
                  <a:lnTo>
                    <a:pt x="1979150" y="3967363"/>
                  </a:lnTo>
                  <a:lnTo>
                    <a:pt x="1984490" y="3969641"/>
                  </a:lnTo>
                  <a:lnTo>
                    <a:pt x="1988826" y="3968728"/>
                  </a:lnTo>
                  <a:lnTo>
                    <a:pt x="1991394" y="3965483"/>
                  </a:lnTo>
                  <a:lnTo>
                    <a:pt x="1994247" y="3961570"/>
                  </a:lnTo>
                  <a:lnTo>
                    <a:pt x="1993904" y="3955900"/>
                  </a:lnTo>
                  <a:lnTo>
                    <a:pt x="1990134" y="3952714"/>
                  </a:lnTo>
                  <a:lnTo>
                    <a:pt x="1984836" y="3948481"/>
                  </a:lnTo>
                  <a:lnTo>
                    <a:pt x="1980924" y="3945628"/>
                  </a:lnTo>
                  <a:close/>
                </a:path>
                <a:path w="17095470" h="9573260">
                  <a:moveTo>
                    <a:pt x="8843647" y="6847392"/>
                  </a:moveTo>
                  <a:lnTo>
                    <a:pt x="8838786" y="6847687"/>
                  </a:lnTo>
                  <a:lnTo>
                    <a:pt x="8831972" y="6847937"/>
                  </a:lnTo>
                  <a:lnTo>
                    <a:pt x="8827112" y="6848231"/>
                  </a:lnTo>
                  <a:lnTo>
                    <a:pt x="8822973" y="6852384"/>
                  </a:lnTo>
                  <a:lnTo>
                    <a:pt x="8823267" y="6857245"/>
                  </a:lnTo>
                  <a:lnTo>
                    <a:pt x="8823321" y="6860819"/>
                  </a:lnTo>
                  <a:lnTo>
                    <a:pt x="8825612" y="6863768"/>
                  </a:lnTo>
                  <a:lnTo>
                    <a:pt x="8829953" y="6865620"/>
                  </a:lnTo>
                  <a:lnTo>
                    <a:pt x="8832574" y="6865949"/>
                  </a:lnTo>
                  <a:lnTo>
                    <a:pt x="8839389" y="6865699"/>
                  </a:lnTo>
                  <a:lnTo>
                    <a:pt x="8844249" y="6865405"/>
                  </a:lnTo>
                  <a:lnTo>
                    <a:pt x="8848389" y="6861252"/>
                  </a:lnTo>
                  <a:lnTo>
                    <a:pt x="8847801" y="6851532"/>
                  </a:lnTo>
                  <a:lnTo>
                    <a:pt x="8843647" y="6847392"/>
                  </a:lnTo>
                  <a:close/>
                </a:path>
                <a:path w="17095470" h="9573260">
                  <a:moveTo>
                    <a:pt x="1912202" y="3887511"/>
                  </a:moveTo>
                  <a:lnTo>
                    <a:pt x="1906532" y="3887854"/>
                  </a:lnTo>
                  <a:lnTo>
                    <a:pt x="1900159" y="3895394"/>
                  </a:lnTo>
                  <a:lnTo>
                    <a:pt x="1900502" y="3901064"/>
                  </a:lnTo>
                  <a:lnTo>
                    <a:pt x="1904272" y="3904251"/>
                  </a:lnTo>
                  <a:lnTo>
                    <a:pt x="1909426" y="3908818"/>
                  </a:lnTo>
                  <a:lnTo>
                    <a:pt x="1909952" y="3909436"/>
                  </a:lnTo>
                  <a:lnTo>
                    <a:pt x="1915293" y="3911715"/>
                  </a:lnTo>
                  <a:lnTo>
                    <a:pt x="1919486" y="3911135"/>
                  </a:lnTo>
                  <a:lnTo>
                    <a:pt x="1922054" y="3907891"/>
                  </a:lnTo>
                  <a:lnTo>
                    <a:pt x="1925240" y="3904120"/>
                  </a:lnTo>
                  <a:lnTo>
                    <a:pt x="1924897" y="3898450"/>
                  </a:lnTo>
                  <a:lnTo>
                    <a:pt x="1921127" y="3895264"/>
                  </a:lnTo>
                  <a:lnTo>
                    <a:pt x="1915972" y="3890698"/>
                  </a:lnTo>
                  <a:lnTo>
                    <a:pt x="1912202" y="3887511"/>
                  </a:lnTo>
                  <a:close/>
                </a:path>
                <a:path w="17095470" h="9573260">
                  <a:moveTo>
                    <a:pt x="1843431" y="3828583"/>
                  </a:moveTo>
                  <a:lnTo>
                    <a:pt x="1837761" y="3828926"/>
                  </a:lnTo>
                  <a:lnTo>
                    <a:pt x="1831388" y="3836466"/>
                  </a:lnTo>
                  <a:lnTo>
                    <a:pt x="1831731" y="3842136"/>
                  </a:lnTo>
                  <a:lnTo>
                    <a:pt x="1835501" y="3845323"/>
                  </a:lnTo>
                  <a:lnTo>
                    <a:pt x="1841514" y="3850651"/>
                  </a:lnTo>
                  <a:lnTo>
                    <a:pt x="1846521" y="3852786"/>
                  </a:lnTo>
                  <a:lnTo>
                    <a:pt x="1850858" y="3851874"/>
                  </a:lnTo>
                  <a:lnTo>
                    <a:pt x="1853283" y="3848962"/>
                  </a:lnTo>
                  <a:lnTo>
                    <a:pt x="1856469" y="3845193"/>
                  </a:lnTo>
                  <a:lnTo>
                    <a:pt x="1856126" y="3839522"/>
                  </a:lnTo>
                  <a:lnTo>
                    <a:pt x="1852356" y="3836336"/>
                  </a:lnTo>
                  <a:lnTo>
                    <a:pt x="1847201" y="3831770"/>
                  </a:lnTo>
                  <a:lnTo>
                    <a:pt x="1843431" y="3828583"/>
                  </a:lnTo>
                  <a:close/>
                </a:path>
                <a:path w="17095470" h="9573260">
                  <a:moveTo>
                    <a:pt x="8933327" y="6843428"/>
                  </a:moveTo>
                  <a:lnTo>
                    <a:pt x="8928464" y="6843722"/>
                  </a:lnTo>
                  <a:lnTo>
                    <a:pt x="8921652" y="6843973"/>
                  </a:lnTo>
                  <a:lnTo>
                    <a:pt x="8917125" y="6844409"/>
                  </a:lnTo>
                  <a:lnTo>
                    <a:pt x="8912987" y="6848562"/>
                  </a:lnTo>
                  <a:lnTo>
                    <a:pt x="8913282" y="6853422"/>
                  </a:lnTo>
                  <a:lnTo>
                    <a:pt x="8913336" y="6856996"/>
                  </a:lnTo>
                  <a:lnTo>
                    <a:pt x="8915626" y="6859946"/>
                  </a:lnTo>
                  <a:lnTo>
                    <a:pt x="8918631" y="6861228"/>
                  </a:lnTo>
                  <a:lnTo>
                    <a:pt x="8918774" y="6860895"/>
                  </a:lnTo>
                  <a:lnTo>
                    <a:pt x="8920108" y="6861464"/>
                  </a:lnTo>
                  <a:lnTo>
                    <a:pt x="8922731" y="6861794"/>
                  </a:lnTo>
                  <a:lnTo>
                    <a:pt x="8929546" y="6861544"/>
                  </a:lnTo>
                  <a:lnTo>
                    <a:pt x="8934072" y="6861107"/>
                  </a:lnTo>
                  <a:lnTo>
                    <a:pt x="8938210" y="6856954"/>
                  </a:lnTo>
                  <a:lnTo>
                    <a:pt x="8937916" y="6852094"/>
                  </a:lnTo>
                  <a:lnTo>
                    <a:pt x="8937479" y="6847568"/>
                  </a:lnTo>
                  <a:lnTo>
                    <a:pt x="8933327" y="6843428"/>
                  </a:lnTo>
                  <a:close/>
                </a:path>
                <a:path w="17095470" h="9573260">
                  <a:moveTo>
                    <a:pt x="1775613" y="3769272"/>
                  </a:moveTo>
                  <a:lnTo>
                    <a:pt x="1769942" y="3769615"/>
                  </a:lnTo>
                  <a:lnTo>
                    <a:pt x="1763569" y="3777156"/>
                  </a:lnTo>
                  <a:lnTo>
                    <a:pt x="1763913" y="3782826"/>
                  </a:lnTo>
                  <a:lnTo>
                    <a:pt x="1767683" y="3786012"/>
                  </a:lnTo>
                  <a:lnTo>
                    <a:pt x="1773697" y="3791339"/>
                  </a:lnTo>
                  <a:lnTo>
                    <a:pt x="1778704" y="3793475"/>
                  </a:lnTo>
                  <a:lnTo>
                    <a:pt x="1783039" y="3792563"/>
                  </a:lnTo>
                  <a:lnTo>
                    <a:pt x="1785465" y="3789651"/>
                  </a:lnTo>
                  <a:lnTo>
                    <a:pt x="1788651" y="3785882"/>
                  </a:lnTo>
                  <a:lnTo>
                    <a:pt x="1788308" y="3780211"/>
                  </a:lnTo>
                  <a:lnTo>
                    <a:pt x="1784537" y="3777025"/>
                  </a:lnTo>
                  <a:lnTo>
                    <a:pt x="1779383" y="3772459"/>
                  </a:lnTo>
                  <a:lnTo>
                    <a:pt x="1775613" y="3769272"/>
                  </a:lnTo>
                  <a:close/>
                </a:path>
                <a:path w="17095470" h="9573260">
                  <a:moveTo>
                    <a:pt x="9023577" y="6838129"/>
                  </a:moveTo>
                  <a:lnTo>
                    <a:pt x="9018716" y="6838423"/>
                  </a:lnTo>
                  <a:lnTo>
                    <a:pt x="9011759" y="6839006"/>
                  </a:lnTo>
                  <a:lnTo>
                    <a:pt x="9006899" y="6839300"/>
                  </a:lnTo>
                  <a:lnTo>
                    <a:pt x="9003094" y="6843596"/>
                  </a:lnTo>
                  <a:lnTo>
                    <a:pt x="9003388" y="6848456"/>
                  </a:lnTo>
                  <a:lnTo>
                    <a:pt x="9003442" y="6852030"/>
                  </a:lnTo>
                  <a:lnTo>
                    <a:pt x="9005735" y="6854982"/>
                  </a:lnTo>
                  <a:lnTo>
                    <a:pt x="9010075" y="6856833"/>
                  </a:lnTo>
                  <a:lnTo>
                    <a:pt x="9012839" y="6856828"/>
                  </a:lnTo>
                  <a:lnTo>
                    <a:pt x="9019794" y="6856244"/>
                  </a:lnTo>
                  <a:lnTo>
                    <a:pt x="9024655" y="6855950"/>
                  </a:lnTo>
                  <a:lnTo>
                    <a:pt x="9028459" y="6851654"/>
                  </a:lnTo>
                  <a:lnTo>
                    <a:pt x="9027871" y="6841934"/>
                  </a:lnTo>
                  <a:lnTo>
                    <a:pt x="9023577" y="6838129"/>
                  </a:lnTo>
                  <a:close/>
                </a:path>
                <a:path w="17095470" h="9573260">
                  <a:moveTo>
                    <a:pt x="1709223" y="3709386"/>
                  </a:moveTo>
                  <a:lnTo>
                    <a:pt x="1703219" y="3709588"/>
                  </a:lnTo>
                  <a:lnTo>
                    <a:pt x="1700033" y="3713358"/>
                  </a:lnTo>
                  <a:lnTo>
                    <a:pt x="1696654" y="3716652"/>
                  </a:lnTo>
                  <a:lnTo>
                    <a:pt x="1696855" y="3722656"/>
                  </a:lnTo>
                  <a:lnTo>
                    <a:pt x="1700625" y="3725842"/>
                  </a:lnTo>
                  <a:lnTo>
                    <a:pt x="1706639" y="3731169"/>
                  </a:lnTo>
                  <a:lnTo>
                    <a:pt x="1708309" y="3731881"/>
                  </a:lnTo>
                  <a:lnTo>
                    <a:pt x="1708166" y="3732216"/>
                  </a:lnTo>
                  <a:lnTo>
                    <a:pt x="1711504" y="3733640"/>
                  </a:lnTo>
                  <a:lnTo>
                    <a:pt x="1715505" y="3732584"/>
                  </a:lnTo>
                  <a:lnTo>
                    <a:pt x="1718264" y="3729816"/>
                  </a:lnTo>
                  <a:lnTo>
                    <a:pt x="1721785" y="3726188"/>
                  </a:lnTo>
                  <a:lnTo>
                    <a:pt x="1721442" y="3720517"/>
                  </a:lnTo>
                  <a:lnTo>
                    <a:pt x="1717672" y="3717331"/>
                  </a:lnTo>
                  <a:lnTo>
                    <a:pt x="1712517" y="3712764"/>
                  </a:lnTo>
                  <a:lnTo>
                    <a:pt x="1709223" y="3709386"/>
                  </a:lnTo>
                  <a:close/>
                </a:path>
                <a:path w="17095470" h="9573260">
                  <a:moveTo>
                    <a:pt x="1642451" y="3648549"/>
                  </a:moveTo>
                  <a:lnTo>
                    <a:pt x="1636923" y="3648558"/>
                  </a:lnTo>
                  <a:lnTo>
                    <a:pt x="1633402" y="3652186"/>
                  </a:lnTo>
                  <a:lnTo>
                    <a:pt x="1630216" y="3655956"/>
                  </a:lnTo>
                  <a:lnTo>
                    <a:pt x="1630226" y="3661484"/>
                  </a:lnTo>
                  <a:lnTo>
                    <a:pt x="1633853" y="3665005"/>
                  </a:lnTo>
                  <a:lnTo>
                    <a:pt x="1639007" y="3669571"/>
                  </a:lnTo>
                  <a:lnTo>
                    <a:pt x="1639533" y="3670189"/>
                  </a:lnTo>
                  <a:lnTo>
                    <a:pt x="1645208" y="3672610"/>
                  </a:lnTo>
                  <a:lnTo>
                    <a:pt x="1649067" y="3671889"/>
                  </a:lnTo>
                  <a:lnTo>
                    <a:pt x="1651826" y="3669120"/>
                  </a:lnTo>
                  <a:lnTo>
                    <a:pt x="1655347" y="3665492"/>
                  </a:lnTo>
                  <a:lnTo>
                    <a:pt x="1655003" y="3659822"/>
                  </a:lnTo>
                  <a:lnTo>
                    <a:pt x="1651375" y="3656302"/>
                  </a:lnTo>
                  <a:lnTo>
                    <a:pt x="1646221" y="3651736"/>
                  </a:lnTo>
                  <a:lnTo>
                    <a:pt x="1642451" y="3648549"/>
                  </a:lnTo>
                  <a:close/>
                </a:path>
                <a:path w="17095470" h="9573260">
                  <a:moveTo>
                    <a:pt x="9112967" y="6832068"/>
                  </a:moveTo>
                  <a:lnTo>
                    <a:pt x="9108106" y="6832362"/>
                  </a:lnTo>
                  <a:lnTo>
                    <a:pt x="9101150" y="6832946"/>
                  </a:lnTo>
                  <a:lnTo>
                    <a:pt x="9096289" y="6833240"/>
                  </a:lnTo>
                  <a:lnTo>
                    <a:pt x="9092819" y="6837677"/>
                  </a:lnTo>
                  <a:lnTo>
                    <a:pt x="9093310" y="6845778"/>
                  </a:lnTo>
                  <a:lnTo>
                    <a:pt x="9095600" y="6848729"/>
                  </a:lnTo>
                  <a:lnTo>
                    <a:pt x="9099607" y="6850438"/>
                  </a:lnTo>
                  <a:lnTo>
                    <a:pt x="9102707" y="6850576"/>
                  </a:lnTo>
                  <a:lnTo>
                    <a:pt x="9109662" y="6849992"/>
                  </a:lnTo>
                  <a:lnTo>
                    <a:pt x="9114522" y="6849698"/>
                  </a:lnTo>
                  <a:lnTo>
                    <a:pt x="9117992" y="6845260"/>
                  </a:lnTo>
                  <a:lnTo>
                    <a:pt x="9117404" y="6835539"/>
                  </a:lnTo>
                  <a:lnTo>
                    <a:pt x="9112967" y="6832068"/>
                  </a:lnTo>
                  <a:close/>
                </a:path>
                <a:path w="17095470" h="9573260">
                  <a:moveTo>
                    <a:pt x="1576724" y="3586185"/>
                  </a:moveTo>
                  <a:lnTo>
                    <a:pt x="1571196" y="3586194"/>
                  </a:lnTo>
                  <a:lnTo>
                    <a:pt x="1567675" y="3589822"/>
                  </a:lnTo>
                  <a:lnTo>
                    <a:pt x="1564489" y="3593592"/>
                  </a:lnTo>
                  <a:lnTo>
                    <a:pt x="1564499" y="3599120"/>
                  </a:lnTo>
                  <a:lnTo>
                    <a:pt x="1573138" y="3607541"/>
                  </a:lnTo>
                  <a:lnTo>
                    <a:pt x="1573855" y="3608635"/>
                  </a:lnTo>
                  <a:lnTo>
                    <a:pt x="1575858" y="3609489"/>
                  </a:lnTo>
                  <a:lnTo>
                    <a:pt x="1576000" y="3609155"/>
                  </a:lnTo>
                  <a:lnTo>
                    <a:pt x="1579339" y="3610579"/>
                  </a:lnTo>
                  <a:lnTo>
                    <a:pt x="1583198" y="3609858"/>
                  </a:lnTo>
                  <a:lnTo>
                    <a:pt x="1585957" y="3607090"/>
                  </a:lnTo>
                  <a:lnTo>
                    <a:pt x="1589144" y="3603319"/>
                  </a:lnTo>
                  <a:lnTo>
                    <a:pt x="1589134" y="3597791"/>
                  </a:lnTo>
                  <a:lnTo>
                    <a:pt x="1580494" y="3589371"/>
                  </a:lnTo>
                  <a:lnTo>
                    <a:pt x="1576724" y="3586185"/>
                  </a:lnTo>
                  <a:close/>
                </a:path>
                <a:path w="17095470" h="9573260">
                  <a:moveTo>
                    <a:pt x="9202927" y="6824672"/>
                  </a:moveTo>
                  <a:lnTo>
                    <a:pt x="9198067" y="6824966"/>
                  </a:lnTo>
                  <a:lnTo>
                    <a:pt x="9191110" y="6825550"/>
                  </a:lnTo>
                  <a:lnTo>
                    <a:pt x="9186250" y="6825844"/>
                  </a:lnTo>
                  <a:lnTo>
                    <a:pt x="9182780" y="6830282"/>
                  </a:lnTo>
                  <a:lnTo>
                    <a:pt x="9183074" y="6835143"/>
                  </a:lnTo>
                  <a:lnTo>
                    <a:pt x="9183603" y="6838525"/>
                  </a:lnTo>
                  <a:lnTo>
                    <a:pt x="9185562" y="6841333"/>
                  </a:lnTo>
                  <a:lnTo>
                    <a:pt x="9189567" y="6843041"/>
                  </a:lnTo>
                  <a:lnTo>
                    <a:pt x="9192664" y="6843179"/>
                  </a:lnTo>
                  <a:lnTo>
                    <a:pt x="9199623" y="6842597"/>
                  </a:lnTo>
                  <a:lnTo>
                    <a:pt x="9204483" y="6842302"/>
                  </a:lnTo>
                  <a:lnTo>
                    <a:pt x="9207954" y="6837864"/>
                  </a:lnTo>
                  <a:lnTo>
                    <a:pt x="9207366" y="6828143"/>
                  </a:lnTo>
                  <a:lnTo>
                    <a:pt x="9202927" y="6824672"/>
                  </a:lnTo>
                  <a:close/>
                </a:path>
                <a:path w="17095470" h="9573260">
                  <a:moveTo>
                    <a:pt x="1511807" y="3523771"/>
                  </a:moveTo>
                  <a:lnTo>
                    <a:pt x="1506279" y="3523781"/>
                  </a:lnTo>
                  <a:lnTo>
                    <a:pt x="1499239" y="3531036"/>
                  </a:lnTo>
                  <a:lnTo>
                    <a:pt x="1499248" y="3536564"/>
                  </a:lnTo>
                  <a:lnTo>
                    <a:pt x="1507888" y="3544984"/>
                  </a:lnTo>
                  <a:lnTo>
                    <a:pt x="1508605" y="3546080"/>
                  </a:lnTo>
                  <a:lnTo>
                    <a:pt x="1513945" y="3548358"/>
                  </a:lnTo>
                  <a:lnTo>
                    <a:pt x="1517805" y="3547636"/>
                  </a:lnTo>
                  <a:lnTo>
                    <a:pt x="1520564" y="3544867"/>
                  </a:lnTo>
                  <a:lnTo>
                    <a:pt x="1524084" y="3541240"/>
                  </a:lnTo>
                  <a:lnTo>
                    <a:pt x="1524075" y="3535712"/>
                  </a:lnTo>
                  <a:lnTo>
                    <a:pt x="1511807" y="3523771"/>
                  </a:lnTo>
                  <a:close/>
                </a:path>
                <a:path w="17095470" h="9573260">
                  <a:moveTo>
                    <a:pt x="9292931" y="6815321"/>
                  </a:moveTo>
                  <a:lnTo>
                    <a:pt x="9287929" y="6815949"/>
                  </a:lnTo>
                  <a:lnTo>
                    <a:pt x="9280972" y="6816534"/>
                  </a:lnTo>
                  <a:lnTo>
                    <a:pt x="9275970" y="6817162"/>
                  </a:lnTo>
                  <a:lnTo>
                    <a:pt x="9272165" y="6821457"/>
                  </a:lnTo>
                  <a:lnTo>
                    <a:pt x="9272794" y="6826460"/>
                  </a:lnTo>
                  <a:lnTo>
                    <a:pt x="9273323" y="6829843"/>
                  </a:lnTo>
                  <a:lnTo>
                    <a:pt x="9275281" y="6832650"/>
                  </a:lnTo>
                  <a:lnTo>
                    <a:pt x="9279620" y="6834501"/>
                  </a:lnTo>
                  <a:lnTo>
                    <a:pt x="9282719" y="6834639"/>
                  </a:lnTo>
                  <a:lnTo>
                    <a:pt x="9289677" y="6834056"/>
                  </a:lnTo>
                  <a:lnTo>
                    <a:pt x="9294679" y="6833428"/>
                  </a:lnTo>
                  <a:lnTo>
                    <a:pt x="9298483" y="6829132"/>
                  </a:lnTo>
                  <a:lnTo>
                    <a:pt x="9297227" y="6819127"/>
                  </a:lnTo>
                  <a:lnTo>
                    <a:pt x="9292931" y="6815321"/>
                  </a:lnTo>
                  <a:close/>
                </a:path>
                <a:path w="17095470" h="9573260">
                  <a:moveTo>
                    <a:pt x="1447509" y="3460832"/>
                  </a:moveTo>
                  <a:lnTo>
                    <a:pt x="1441982" y="3460842"/>
                  </a:lnTo>
                  <a:lnTo>
                    <a:pt x="1434941" y="3468097"/>
                  </a:lnTo>
                  <a:lnTo>
                    <a:pt x="1434950" y="3473625"/>
                  </a:lnTo>
                  <a:lnTo>
                    <a:pt x="1443590" y="3482046"/>
                  </a:lnTo>
                  <a:lnTo>
                    <a:pt x="1444306" y="3483140"/>
                  </a:lnTo>
                  <a:lnTo>
                    <a:pt x="1449648" y="3485419"/>
                  </a:lnTo>
                  <a:lnTo>
                    <a:pt x="1453507" y="3484698"/>
                  </a:lnTo>
                  <a:lnTo>
                    <a:pt x="1456266" y="3481929"/>
                  </a:lnTo>
                  <a:lnTo>
                    <a:pt x="1459786" y="3478302"/>
                  </a:lnTo>
                  <a:lnTo>
                    <a:pt x="1459777" y="3472773"/>
                  </a:lnTo>
                  <a:lnTo>
                    <a:pt x="1447509" y="3460832"/>
                  </a:lnTo>
                  <a:close/>
                </a:path>
                <a:path w="17095470" h="9573260">
                  <a:moveTo>
                    <a:pt x="1384782" y="3396986"/>
                  </a:moveTo>
                  <a:lnTo>
                    <a:pt x="1378920" y="3396852"/>
                  </a:lnTo>
                  <a:lnTo>
                    <a:pt x="1375400" y="3400480"/>
                  </a:lnTo>
                  <a:lnTo>
                    <a:pt x="1371688" y="3403632"/>
                  </a:lnTo>
                  <a:lnTo>
                    <a:pt x="1371556" y="3409493"/>
                  </a:lnTo>
                  <a:lnTo>
                    <a:pt x="1380195" y="3417914"/>
                  </a:lnTo>
                  <a:lnTo>
                    <a:pt x="1380912" y="3419009"/>
                  </a:lnTo>
                  <a:lnTo>
                    <a:pt x="1385918" y="3421144"/>
                  </a:lnTo>
                  <a:lnTo>
                    <a:pt x="1389635" y="3420757"/>
                  </a:lnTo>
                  <a:lnTo>
                    <a:pt x="1392395" y="3417988"/>
                  </a:lnTo>
                  <a:lnTo>
                    <a:pt x="1396106" y="3414837"/>
                  </a:lnTo>
                  <a:lnTo>
                    <a:pt x="1396240" y="3408976"/>
                  </a:lnTo>
                  <a:lnTo>
                    <a:pt x="1392612" y="3405455"/>
                  </a:lnTo>
                  <a:lnTo>
                    <a:pt x="1387934" y="3400697"/>
                  </a:lnTo>
                  <a:lnTo>
                    <a:pt x="1384782" y="3396986"/>
                  </a:lnTo>
                  <a:close/>
                </a:path>
                <a:path w="17095470" h="9573260">
                  <a:moveTo>
                    <a:pt x="9382077" y="6805210"/>
                  </a:moveTo>
                  <a:lnTo>
                    <a:pt x="9377075" y="6805838"/>
                  </a:lnTo>
                  <a:lnTo>
                    <a:pt x="9370453" y="6806566"/>
                  </a:lnTo>
                  <a:lnTo>
                    <a:pt x="9365450" y="6807193"/>
                  </a:lnTo>
                  <a:lnTo>
                    <a:pt x="9361978" y="6811631"/>
                  </a:lnTo>
                  <a:lnTo>
                    <a:pt x="9362605" y="6816633"/>
                  </a:lnTo>
                  <a:lnTo>
                    <a:pt x="9362802" y="6819874"/>
                  </a:lnTo>
                  <a:lnTo>
                    <a:pt x="9364903" y="6822348"/>
                  </a:lnTo>
                  <a:lnTo>
                    <a:pt x="9369576" y="6824341"/>
                  </a:lnTo>
                  <a:lnTo>
                    <a:pt x="9372675" y="6824480"/>
                  </a:lnTo>
                  <a:lnTo>
                    <a:pt x="9379298" y="6823754"/>
                  </a:lnTo>
                  <a:lnTo>
                    <a:pt x="9384300" y="6823126"/>
                  </a:lnTo>
                  <a:lnTo>
                    <a:pt x="9387772" y="6818688"/>
                  </a:lnTo>
                  <a:lnTo>
                    <a:pt x="9386516" y="6808682"/>
                  </a:lnTo>
                  <a:lnTo>
                    <a:pt x="9382077" y="6805210"/>
                  </a:lnTo>
                  <a:close/>
                </a:path>
                <a:path w="17095470" h="9573260">
                  <a:moveTo>
                    <a:pt x="1321864" y="3332662"/>
                  </a:moveTo>
                  <a:lnTo>
                    <a:pt x="1316002" y="3332529"/>
                  </a:lnTo>
                  <a:lnTo>
                    <a:pt x="1309246" y="3339117"/>
                  </a:lnTo>
                  <a:lnTo>
                    <a:pt x="1308810" y="3344455"/>
                  </a:lnTo>
                  <a:lnTo>
                    <a:pt x="1308779" y="3344837"/>
                  </a:lnTo>
                  <a:lnTo>
                    <a:pt x="1312407" y="3348357"/>
                  </a:lnTo>
                  <a:lnTo>
                    <a:pt x="1317085" y="3353114"/>
                  </a:lnTo>
                  <a:lnTo>
                    <a:pt x="1317802" y="3354209"/>
                  </a:lnTo>
                  <a:lnTo>
                    <a:pt x="1323143" y="3356488"/>
                  </a:lnTo>
                  <a:lnTo>
                    <a:pt x="1327002" y="3355766"/>
                  </a:lnTo>
                  <a:lnTo>
                    <a:pt x="1329619" y="3353331"/>
                  </a:lnTo>
                  <a:lnTo>
                    <a:pt x="1332997" y="3350038"/>
                  </a:lnTo>
                  <a:lnTo>
                    <a:pt x="1333464" y="3344318"/>
                  </a:lnTo>
                  <a:lnTo>
                    <a:pt x="1329836" y="3340798"/>
                  </a:lnTo>
                  <a:lnTo>
                    <a:pt x="1321864" y="3332662"/>
                  </a:lnTo>
                  <a:close/>
                </a:path>
                <a:path w="17095470" h="9573260">
                  <a:moveTo>
                    <a:pt x="9471794" y="6793765"/>
                  </a:moveTo>
                  <a:lnTo>
                    <a:pt x="9466791" y="6794393"/>
                  </a:lnTo>
                  <a:lnTo>
                    <a:pt x="9460024" y="6795453"/>
                  </a:lnTo>
                  <a:lnTo>
                    <a:pt x="9455022" y="6796081"/>
                  </a:lnTo>
                  <a:lnTo>
                    <a:pt x="9451551" y="6800519"/>
                  </a:lnTo>
                  <a:lnTo>
                    <a:pt x="9452180" y="6805521"/>
                  </a:lnTo>
                  <a:lnTo>
                    <a:pt x="9452375" y="6808761"/>
                  </a:lnTo>
                  <a:lnTo>
                    <a:pt x="9454809" y="6811378"/>
                  </a:lnTo>
                  <a:lnTo>
                    <a:pt x="9459149" y="6813229"/>
                  </a:lnTo>
                  <a:lnTo>
                    <a:pt x="9462247" y="6813367"/>
                  </a:lnTo>
                  <a:lnTo>
                    <a:pt x="9469013" y="6812308"/>
                  </a:lnTo>
                  <a:lnTo>
                    <a:pt x="9474016" y="6811680"/>
                  </a:lnTo>
                  <a:lnTo>
                    <a:pt x="9477486" y="6807241"/>
                  </a:lnTo>
                  <a:lnTo>
                    <a:pt x="9476231" y="6797236"/>
                  </a:lnTo>
                  <a:lnTo>
                    <a:pt x="9471794" y="6793765"/>
                  </a:lnTo>
                  <a:close/>
                </a:path>
                <a:path w="17095470" h="9573260">
                  <a:moveTo>
                    <a:pt x="1260134" y="3266478"/>
                  </a:moveTo>
                  <a:lnTo>
                    <a:pt x="1254606" y="3266488"/>
                  </a:lnTo>
                  <a:lnTo>
                    <a:pt x="1250894" y="3269640"/>
                  </a:lnTo>
                  <a:lnTo>
                    <a:pt x="1247374" y="3273268"/>
                  </a:lnTo>
                  <a:lnTo>
                    <a:pt x="1247383" y="3278796"/>
                  </a:lnTo>
                  <a:lnTo>
                    <a:pt x="1250534" y="3282507"/>
                  </a:lnTo>
                  <a:lnTo>
                    <a:pt x="1255070" y="3287599"/>
                  </a:lnTo>
                  <a:lnTo>
                    <a:pt x="1255787" y="3288694"/>
                  </a:lnTo>
                  <a:lnTo>
                    <a:pt x="1261461" y="3291114"/>
                  </a:lnTo>
                  <a:lnTo>
                    <a:pt x="1265321" y="3290393"/>
                  </a:lnTo>
                  <a:lnTo>
                    <a:pt x="1267938" y="3287958"/>
                  </a:lnTo>
                  <a:lnTo>
                    <a:pt x="1271458" y="3284330"/>
                  </a:lnTo>
                  <a:lnTo>
                    <a:pt x="1271449" y="3278802"/>
                  </a:lnTo>
                  <a:lnTo>
                    <a:pt x="1268297" y="3275091"/>
                  </a:lnTo>
                  <a:lnTo>
                    <a:pt x="1263761" y="3269999"/>
                  </a:lnTo>
                  <a:lnTo>
                    <a:pt x="1260134" y="3266478"/>
                  </a:lnTo>
                  <a:close/>
                </a:path>
                <a:path w="17095470" h="9573260">
                  <a:moveTo>
                    <a:pt x="9560649" y="6781558"/>
                  </a:moveTo>
                  <a:lnTo>
                    <a:pt x="9555647" y="6782186"/>
                  </a:lnTo>
                  <a:lnTo>
                    <a:pt x="9548881" y="6783245"/>
                  </a:lnTo>
                  <a:lnTo>
                    <a:pt x="9544211" y="6784015"/>
                  </a:lnTo>
                  <a:lnTo>
                    <a:pt x="9540742" y="6788454"/>
                  </a:lnTo>
                  <a:lnTo>
                    <a:pt x="9541369" y="6793456"/>
                  </a:lnTo>
                  <a:lnTo>
                    <a:pt x="9541899" y="6796839"/>
                  </a:lnTo>
                  <a:lnTo>
                    <a:pt x="9544000" y="6799314"/>
                  </a:lnTo>
                  <a:lnTo>
                    <a:pt x="9548339" y="6801165"/>
                  </a:lnTo>
                  <a:lnTo>
                    <a:pt x="9551579" y="6800968"/>
                  </a:lnTo>
                  <a:lnTo>
                    <a:pt x="9558345" y="6799909"/>
                  </a:lnTo>
                  <a:lnTo>
                    <a:pt x="9563015" y="6799139"/>
                  </a:lnTo>
                  <a:lnTo>
                    <a:pt x="9566484" y="6794700"/>
                  </a:lnTo>
                  <a:lnTo>
                    <a:pt x="9565857" y="6789697"/>
                  </a:lnTo>
                  <a:lnTo>
                    <a:pt x="9565086" y="6785028"/>
                  </a:lnTo>
                  <a:lnTo>
                    <a:pt x="9560649" y="6781558"/>
                  </a:lnTo>
                  <a:close/>
                </a:path>
                <a:path w="17095470" h="9573260">
                  <a:moveTo>
                    <a:pt x="1199356" y="3199912"/>
                  </a:moveTo>
                  <a:lnTo>
                    <a:pt x="1193828" y="3199922"/>
                  </a:lnTo>
                  <a:lnTo>
                    <a:pt x="1190116" y="3203074"/>
                  </a:lnTo>
                  <a:lnTo>
                    <a:pt x="1186262" y="3206559"/>
                  </a:lnTo>
                  <a:lnTo>
                    <a:pt x="1186271" y="3212087"/>
                  </a:lnTo>
                  <a:lnTo>
                    <a:pt x="1189423" y="3215799"/>
                  </a:lnTo>
                  <a:lnTo>
                    <a:pt x="1193959" y="3220889"/>
                  </a:lnTo>
                  <a:lnTo>
                    <a:pt x="1194676" y="3221984"/>
                  </a:lnTo>
                  <a:lnTo>
                    <a:pt x="1200351" y="3224405"/>
                  </a:lnTo>
                  <a:lnTo>
                    <a:pt x="1204067" y="3224018"/>
                  </a:lnTo>
                  <a:lnTo>
                    <a:pt x="1206684" y="3221583"/>
                  </a:lnTo>
                  <a:lnTo>
                    <a:pt x="1210538" y="3218097"/>
                  </a:lnTo>
                  <a:lnTo>
                    <a:pt x="1210529" y="3212570"/>
                  </a:lnTo>
                  <a:lnTo>
                    <a:pt x="1207377" y="3208858"/>
                  </a:lnTo>
                  <a:lnTo>
                    <a:pt x="1199356" y="3199912"/>
                  </a:lnTo>
                  <a:close/>
                </a:path>
                <a:path w="17095470" h="9573260">
                  <a:moveTo>
                    <a:pt x="9649740" y="6767872"/>
                  </a:moveTo>
                  <a:lnTo>
                    <a:pt x="9644738" y="6768500"/>
                  </a:lnTo>
                  <a:lnTo>
                    <a:pt x="9637971" y="6769560"/>
                  </a:lnTo>
                  <a:lnTo>
                    <a:pt x="9632969" y="6770188"/>
                  </a:lnTo>
                  <a:lnTo>
                    <a:pt x="9629833" y="6774769"/>
                  </a:lnTo>
                  <a:lnTo>
                    <a:pt x="9630461" y="6779771"/>
                  </a:lnTo>
                  <a:lnTo>
                    <a:pt x="9630991" y="6783155"/>
                  </a:lnTo>
                  <a:lnTo>
                    <a:pt x="9633091" y="6785628"/>
                  </a:lnTo>
                  <a:lnTo>
                    <a:pt x="9637096" y="6787337"/>
                  </a:lnTo>
                  <a:lnTo>
                    <a:pt x="9640671" y="6787283"/>
                  </a:lnTo>
                  <a:lnTo>
                    <a:pt x="9647437" y="6786223"/>
                  </a:lnTo>
                  <a:lnTo>
                    <a:pt x="9652440" y="6785595"/>
                  </a:lnTo>
                  <a:lnTo>
                    <a:pt x="9655576" y="6781015"/>
                  </a:lnTo>
                  <a:lnTo>
                    <a:pt x="9654319" y="6771009"/>
                  </a:lnTo>
                  <a:lnTo>
                    <a:pt x="9649740" y="6767872"/>
                  </a:lnTo>
                  <a:close/>
                </a:path>
                <a:path w="17095470" h="9573260">
                  <a:moveTo>
                    <a:pt x="1139054" y="3133155"/>
                  </a:moveTo>
                  <a:lnTo>
                    <a:pt x="1133335" y="3132688"/>
                  </a:lnTo>
                  <a:lnTo>
                    <a:pt x="1129623" y="3135839"/>
                  </a:lnTo>
                  <a:lnTo>
                    <a:pt x="1126245" y="3139133"/>
                  </a:lnTo>
                  <a:lnTo>
                    <a:pt x="1125778" y="3144853"/>
                  </a:lnTo>
                  <a:lnTo>
                    <a:pt x="1128930" y="3148564"/>
                  </a:lnTo>
                  <a:lnTo>
                    <a:pt x="1133466" y="3153656"/>
                  </a:lnTo>
                  <a:lnTo>
                    <a:pt x="1134516" y="3154893"/>
                  </a:lnTo>
                  <a:lnTo>
                    <a:pt x="1139856" y="3157171"/>
                  </a:lnTo>
                  <a:lnTo>
                    <a:pt x="1143574" y="3156784"/>
                  </a:lnTo>
                  <a:lnTo>
                    <a:pt x="1146191" y="3154349"/>
                  </a:lnTo>
                  <a:lnTo>
                    <a:pt x="1149569" y="3151055"/>
                  </a:lnTo>
                  <a:lnTo>
                    <a:pt x="1150036" y="3145335"/>
                  </a:lnTo>
                  <a:lnTo>
                    <a:pt x="1146884" y="3141624"/>
                  </a:lnTo>
                  <a:lnTo>
                    <a:pt x="1142348" y="3136532"/>
                  </a:lnTo>
                  <a:lnTo>
                    <a:pt x="1139054" y="3133155"/>
                  </a:lnTo>
                  <a:close/>
                </a:path>
                <a:path w="17095470" h="9573260">
                  <a:moveTo>
                    <a:pt x="1080609" y="3064821"/>
                  </a:moveTo>
                  <a:lnTo>
                    <a:pt x="1074889" y="3064354"/>
                  </a:lnTo>
                  <a:lnTo>
                    <a:pt x="1067466" y="3070657"/>
                  </a:lnTo>
                  <a:lnTo>
                    <a:pt x="1066999" y="3076376"/>
                  </a:lnTo>
                  <a:lnTo>
                    <a:pt x="1070151" y="3080088"/>
                  </a:lnTo>
                  <a:lnTo>
                    <a:pt x="1074686" y="3085180"/>
                  </a:lnTo>
                  <a:lnTo>
                    <a:pt x="1075595" y="3086750"/>
                  </a:lnTo>
                  <a:lnTo>
                    <a:pt x="1080936" y="3089029"/>
                  </a:lnTo>
                  <a:lnTo>
                    <a:pt x="1084652" y="3088642"/>
                  </a:lnTo>
                  <a:lnTo>
                    <a:pt x="1087269" y="3086207"/>
                  </a:lnTo>
                  <a:lnTo>
                    <a:pt x="1090981" y="3083055"/>
                  </a:lnTo>
                  <a:lnTo>
                    <a:pt x="1091448" y="3077336"/>
                  </a:lnTo>
                  <a:lnTo>
                    <a:pt x="1088296" y="3073624"/>
                  </a:lnTo>
                  <a:lnTo>
                    <a:pt x="1083761" y="3068532"/>
                  </a:lnTo>
                  <a:lnTo>
                    <a:pt x="1080609" y="3064821"/>
                  </a:lnTo>
                  <a:close/>
                </a:path>
                <a:path w="17095470" h="9573260">
                  <a:moveTo>
                    <a:pt x="9738163" y="6753902"/>
                  </a:moveTo>
                  <a:lnTo>
                    <a:pt x="9733495" y="6754673"/>
                  </a:lnTo>
                  <a:lnTo>
                    <a:pt x="9726731" y="6755733"/>
                  </a:lnTo>
                  <a:lnTo>
                    <a:pt x="9721729" y="6756361"/>
                  </a:lnTo>
                  <a:lnTo>
                    <a:pt x="9718447" y="6761275"/>
                  </a:lnTo>
                  <a:lnTo>
                    <a:pt x="9719218" y="6765944"/>
                  </a:lnTo>
                  <a:lnTo>
                    <a:pt x="9719890" y="6768992"/>
                  </a:lnTo>
                  <a:lnTo>
                    <a:pt x="9721993" y="6771467"/>
                  </a:lnTo>
                  <a:lnTo>
                    <a:pt x="9726332" y="6773318"/>
                  </a:lnTo>
                  <a:lnTo>
                    <a:pt x="9729905" y="6773264"/>
                  </a:lnTo>
                  <a:lnTo>
                    <a:pt x="9736671" y="6772205"/>
                  </a:lnTo>
                  <a:lnTo>
                    <a:pt x="9741339" y="6771434"/>
                  </a:lnTo>
                  <a:lnTo>
                    <a:pt x="9744619" y="6766520"/>
                  </a:lnTo>
                  <a:lnTo>
                    <a:pt x="9743078" y="6757183"/>
                  </a:lnTo>
                  <a:lnTo>
                    <a:pt x="9738163" y="6753902"/>
                  </a:lnTo>
                  <a:close/>
                </a:path>
                <a:path w="17095470" h="9573260">
                  <a:moveTo>
                    <a:pt x="1022590" y="2995486"/>
                  </a:moveTo>
                  <a:lnTo>
                    <a:pt x="1016871" y="2995019"/>
                  </a:lnTo>
                  <a:lnTo>
                    <a:pt x="1009447" y="3001322"/>
                  </a:lnTo>
                  <a:lnTo>
                    <a:pt x="1008981" y="3007041"/>
                  </a:lnTo>
                  <a:lnTo>
                    <a:pt x="1012132" y="3010753"/>
                  </a:lnTo>
                  <a:lnTo>
                    <a:pt x="1016525" y="3016178"/>
                  </a:lnTo>
                  <a:lnTo>
                    <a:pt x="1017100" y="3017607"/>
                  </a:lnTo>
                  <a:lnTo>
                    <a:pt x="1019770" y="3018747"/>
                  </a:lnTo>
                  <a:lnTo>
                    <a:pt x="1019913" y="3018412"/>
                  </a:lnTo>
                  <a:lnTo>
                    <a:pt x="1022917" y="3019694"/>
                  </a:lnTo>
                  <a:lnTo>
                    <a:pt x="1026634" y="3019306"/>
                  </a:lnTo>
                  <a:lnTo>
                    <a:pt x="1032820" y="3014054"/>
                  </a:lnTo>
                  <a:lnTo>
                    <a:pt x="1033287" y="3008334"/>
                  </a:lnTo>
                  <a:lnTo>
                    <a:pt x="1030135" y="3004623"/>
                  </a:lnTo>
                  <a:lnTo>
                    <a:pt x="1025742" y="2999198"/>
                  </a:lnTo>
                  <a:lnTo>
                    <a:pt x="1022590" y="2995486"/>
                  </a:lnTo>
                  <a:close/>
                </a:path>
                <a:path w="17095470" h="9573260">
                  <a:moveTo>
                    <a:pt x="9826825" y="6738455"/>
                  </a:moveTo>
                  <a:lnTo>
                    <a:pt x="9822155" y="6739225"/>
                  </a:lnTo>
                  <a:lnTo>
                    <a:pt x="9815391" y="6740285"/>
                  </a:lnTo>
                  <a:lnTo>
                    <a:pt x="9810723" y="6741056"/>
                  </a:lnTo>
                  <a:lnTo>
                    <a:pt x="9807443" y="6745970"/>
                  </a:lnTo>
                  <a:lnTo>
                    <a:pt x="9808212" y="6750638"/>
                  </a:lnTo>
                  <a:lnTo>
                    <a:pt x="9808886" y="6753688"/>
                  </a:lnTo>
                  <a:lnTo>
                    <a:pt x="9810985" y="6756162"/>
                  </a:lnTo>
                  <a:lnTo>
                    <a:pt x="9814991" y="6757870"/>
                  </a:lnTo>
                  <a:lnTo>
                    <a:pt x="9818564" y="6757817"/>
                  </a:lnTo>
                  <a:lnTo>
                    <a:pt x="9825331" y="6756757"/>
                  </a:lnTo>
                  <a:lnTo>
                    <a:pt x="9830001" y="6755987"/>
                  </a:lnTo>
                  <a:lnTo>
                    <a:pt x="9833281" y="6751073"/>
                  </a:lnTo>
                  <a:lnTo>
                    <a:pt x="9831740" y="6741735"/>
                  </a:lnTo>
                  <a:lnTo>
                    <a:pt x="9826825" y="6738455"/>
                  </a:lnTo>
                  <a:close/>
                </a:path>
                <a:path w="17095470" h="9573260">
                  <a:moveTo>
                    <a:pt x="965524" y="2925768"/>
                  </a:moveTo>
                  <a:lnTo>
                    <a:pt x="959947" y="2924967"/>
                  </a:lnTo>
                  <a:lnTo>
                    <a:pt x="956236" y="2928118"/>
                  </a:lnTo>
                  <a:lnTo>
                    <a:pt x="952190" y="2931128"/>
                  </a:lnTo>
                  <a:lnTo>
                    <a:pt x="951723" y="2936847"/>
                  </a:lnTo>
                  <a:lnTo>
                    <a:pt x="954874" y="2940559"/>
                  </a:lnTo>
                  <a:lnTo>
                    <a:pt x="959268" y="2945984"/>
                  </a:lnTo>
                  <a:lnTo>
                    <a:pt x="960176" y="2947555"/>
                  </a:lnTo>
                  <a:lnTo>
                    <a:pt x="965517" y="2949833"/>
                  </a:lnTo>
                  <a:lnTo>
                    <a:pt x="969234" y="2949446"/>
                  </a:lnTo>
                  <a:lnTo>
                    <a:pt x="971708" y="2947345"/>
                  </a:lnTo>
                  <a:lnTo>
                    <a:pt x="975754" y="2944335"/>
                  </a:lnTo>
                  <a:lnTo>
                    <a:pt x="976221" y="2938616"/>
                  </a:lnTo>
                  <a:lnTo>
                    <a:pt x="973069" y="2934905"/>
                  </a:lnTo>
                  <a:lnTo>
                    <a:pt x="968676" y="2929479"/>
                  </a:lnTo>
                  <a:lnTo>
                    <a:pt x="965524" y="2925768"/>
                  </a:lnTo>
                  <a:close/>
                </a:path>
                <a:path w="17095470" h="9573260">
                  <a:moveTo>
                    <a:pt x="9915769" y="6722340"/>
                  </a:moveTo>
                  <a:lnTo>
                    <a:pt x="9910959" y="6723445"/>
                  </a:lnTo>
                  <a:lnTo>
                    <a:pt x="9904192" y="6724504"/>
                  </a:lnTo>
                  <a:lnTo>
                    <a:pt x="9899523" y="6725274"/>
                  </a:lnTo>
                  <a:lnTo>
                    <a:pt x="9895909" y="6730045"/>
                  </a:lnTo>
                  <a:lnTo>
                    <a:pt x="9897014" y="6734857"/>
                  </a:lnTo>
                  <a:lnTo>
                    <a:pt x="9897686" y="6737906"/>
                  </a:lnTo>
                  <a:lnTo>
                    <a:pt x="9899788" y="6740381"/>
                  </a:lnTo>
                  <a:lnTo>
                    <a:pt x="9902458" y="6741519"/>
                  </a:lnTo>
                  <a:lnTo>
                    <a:pt x="9901981" y="6741711"/>
                  </a:lnTo>
                  <a:lnTo>
                    <a:pt x="9903651" y="6742423"/>
                  </a:lnTo>
                  <a:lnTo>
                    <a:pt x="9907226" y="6742369"/>
                  </a:lnTo>
                  <a:lnTo>
                    <a:pt x="9914132" y="6740975"/>
                  </a:lnTo>
                  <a:lnTo>
                    <a:pt x="9918801" y="6740204"/>
                  </a:lnTo>
                  <a:lnTo>
                    <a:pt x="9922415" y="6735433"/>
                  </a:lnTo>
                  <a:lnTo>
                    <a:pt x="9921311" y="6730622"/>
                  </a:lnTo>
                  <a:lnTo>
                    <a:pt x="9920540" y="6725953"/>
                  </a:lnTo>
                  <a:lnTo>
                    <a:pt x="9915769" y="6722340"/>
                  </a:lnTo>
                  <a:close/>
                </a:path>
                <a:path w="17095470" h="9573260">
                  <a:moveTo>
                    <a:pt x="910172" y="2854808"/>
                  </a:moveTo>
                  <a:lnTo>
                    <a:pt x="904595" y="2854007"/>
                  </a:lnTo>
                  <a:lnTo>
                    <a:pt x="900549" y="2857016"/>
                  </a:lnTo>
                  <a:lnTo>
                    <a:pt x="896837" y="2860168"/>
                  </a:lnTo>
                  <a:lnTo>
                    <a:pt x="896037" y="2865745"/>
                  </a:lnTo>
                  <a:lnTo>
                    <a:pt x="899046" y="2869790"/>
                  </a:lnTo>
                  <a:lnTo>
                    <a:pt x="903439" y="2875216"/>
                  </a:lnTo>
                  <a:lnTo>
                    <a:pt x="904490" y="2876453"/>
                  </a:lnTo>
                  <a:lnTo>
                    <a:pt x="907018" y="2877926"/>
                  </a:lnTo>
                  <a:lnTo>
                    <a:pt x="910022" y="2879208"/>
                  </a:lnTo>
                  <a:lnTo>
                    <a:pt x="913405" y="2878678"/>
                  </a:lnTo>
                  <a:lnTo>
                    <a:pt x="916213" y="2876719"/>
                  </a:lnTo>
                  <a:lnTo>
                    <a:pt x="919925" y="2873567"/>
                  </a:lnTo>
                  <a:lnTo>
                    <a:pt x="920726" y="2867990"/>
                  </a:lnTo>
                  <a:lnTo>
                    <a:pt x="917717" y="2863945"/>
                  </a:lnTo>
                  <a:lnTo>
                    <a:pt x="913324" y="2858519"/>
                  </a:lnTo>
                  <a:lnTo>
                    <a:pt x="910172" y="2854808"/>
                  </a:lnTo>
                  <a:close/>
                </a:path>
                <a:path w="17095470" h="9573260">
                  <a:moveTo>
                    <a:pt x="10004808" y="6705081"/>
                  </a:moveTo>
                  <a:lnTo>
                    <a:pt x="9999997" y="6706185"/>
                  </a:lnTo>
                  <a:lnTo>
                    <a:pt x="9993088" y="6707578"/>
                  </a:lnTo>
                  <a:lnTo>
                    <a:pt x="9988086" y="6708207"/>
                  </a:lnTo>
                  <a:lnTo>
                    <a:pt x="9984806" y="6713121"/>
                  </a:lnTo>
                  <a:lnTo>
                    <a:pt x="9985909" y="6717931"/>
                  </a:lnTo>
                  <a:lnTo>
                    <a:pt x="9986249" y="6720839"/>
                  </a:lnTo>
                  <a:lnTo>
                    <a:pt x="9988350" y="6723313"/>
                  </a:lnTo>
                  <a:lnTo>
                    <a:pt x="9992689" y="6725164"/>
                  </a:lnTo>
                  <a:lnTo>
                    <a:pt x="9996264" y="6725111"/>
                  </a:lnTo>
                  <a:lnTo>
                    <a:pt x="10003170" y="6723716"/>
                  </a:lnTo>
                  <a:lnTo>
                    <a:pt x="10008174" y="6723089"/>
                  </a:lnTo>
                  <a:lnTo>
                    <a:pt x="10011454" y="6718175"/>
                  </a:lnTo>
                  <a:lnTo>
                    <a:pt x="10010349" y="6713363"/>
                  </a:lnTo>
                  <a:lnTo>
                    <a:pt x="10009720" y="6708361"/>
                  </a:lnTo>
                  <a:lnTo>
                    <a:pt x="10004808" y="6705081"/>
                  </a:lnTo>
                  <a:close/>
                </a:path>
                <a:path w="17095470" h="9573260">
                  <a:moveTo>
                    <a:pt x="856248" y="2783273"/>
                  </a:moveTo>
                  <a:lnTo>
                    <a:pt x="850671" y="2782473"/>
                  </a:lnTo>
                  <a:lnTo>
                    <a:pt x="842580" y="2788491"/>
                  </a:lnTo>
                  <a:lnTo>
                    <a:pt x="841779" y="2794069"/>
                  </a:lnTo>
                  <a:lnTo>
                    <a:pt x="844788" y="2798114"/>
                  </a:lnTo>
                  <a:lnTo>
                    <a:pt x="848705" y="2803730"/>
                  </a:lnTo>
                  <a:lnTo>
                    <a:pt x="849756" y="2804967"/>
                  </a:lnTo>
                  <a:lnTo>
                    <a:pt x="852284" y="2806441"/>
                  </a:lnTo>
                  <a:lnTo>
                    <a:pt x="852760" y="2806249"/>
                  </a:lnTo>
                  <a:lnTo>
                    <a:pt x="855431" y="2807388"/>
                  </a:lnTo>
                  <a:lnTo>
                    <a:pt x="858671" y="2807193"/>
                  </a:lnTo>
                  <a:lnTo>
                    <a:pt x="861480" y="2805234"/>
                  </a:lnTo>
                  <a:lnTo>
                    <a:pt x="865525" y="2802225"/>
                  </a:lnTo>
                  <a:lnTo>
                    <a:pt x="866326" y="2796647"/>
                  </a:lnTo>
                  <a:lnTo>
                    <a:pt x="863317" y="2792602"/>
                  </a:lnTo>
                  <a:lnTo>
                    <a:pt x="859258" y="2787319"/>
                  </a:lnTo>
                  <a:lnTo>
                    <a:pt x="856248" y="2783273"/>
                  </a:lnTo>
                  <a:close/>
                </a:path>
                <a:path w="17095470" h="9573260">
                  <a:moveTo>
                    <a:pt x="10092844" y="6687395"/>
                  </a:moveTo>
                  <a:lnTo>
                    <a:pt x="10088033" y="6688499"/>
                  </a:lnTo>
                  <a:lnTo>
                    <a:pt x="10081126" y="6689893"/>
                  </a:lnTo>
                  <a:lnTo>
                    <a:pt x="10076457" y="6690663"/>
                  </a:lnTo>
                  <a:lnTo>
                    <a:pt x="10073382" y="6695270"/>
                  </a:lnTo>
                  <a:lnTo>
                    <a:pt x="10073177" y="6695577"/>
                  </a:lnTo>
                  <a:lnTo>
                    <a:pt x="10074282" y="6700389"/>
                  </a:lnTo>
                  <a:lnTo>
                    <a:pt x="10074620" y="6703295"/>
                  </a:lnTo>
                  <a:lnTo>
                    <a:pt x="10076720" y="6705769"/>
                  </a:lnTo>
                  <a:lnTo>
                    <a:pt x="10079390" y="6706908"/>
                  </a:lnTo>
                  <a:lnTo>
                    <a:pt x="10079532" y="6706574"/>
                  </a:lnTo>
                  <a:lnTo>
                    <a:pt x="10081202" y="6707286"/>
                  </a:lnTo>
                  <a:lnTo>
                    <a:pt x="10084777" y="6707233"/>
                  </a:lnTo>
                  <a:lnTo>
                    <a:pt x="10091685" y="6705839"/>
                  </a:lnTo>
                  <a:lnTo>
                    <a:pt x="10096354" y="6705069"/>
                  </a:lnTo>
                  <a:lnTo>
                    <a:pt x="10099116" y="6700329"/>
                  </a:lnTo>
                  <a:lnTo>
                    <a:pt x="10099300" y="6700013"/>
                  </a:lnTo>
                  <a:lnTo>
                    <a:pt x="10097759" y="6690675"/>
                  </a:lnTo>
                  <a:lnTo>
                    <a:pt x="10092844" y="6687395"/>
                  </a:lnTo>
                  <a:close/>
                </a:path>
                <a:path w="17095470" h="9573260">
                  <a:moveTo>
                    <a:pt x="802751" y="2710738"/>
                  </a:moveTo>
                  <a:lnTo>
                    <a:pt x="797317" y="2709604"/>
                  </a:lnTo>
                  <a:lnTo>
                    <a:pt x="789225" y="2715622"/>
                  </a:lnTo>
                  <a:lnTo>
                    <a:pt x="788091" y="2721056"/>
                  </a:lnTo>
                  <a:lnTo>
                    <a:pt x="791100" y="2725102"/>
                  </a:lnTo>
                  <a:lnTo>
                    <a:pt x="795018" y="2730718"/>
                  </a:lnTo>
                  <a:lnTo>
                    <a:pt x="795926" y="2732289"/>
                  </a:lnTo>
                  <a:lnTo>
                    <a:pt x="798788" y="2733905"/>
                  </a:lnTo>
                  <a:lnTo>
                    <a:pt x="801458" y="2735044"/>
                  </a:lnTo>
                  <a:lnTo>
                    <a:pt x="804698" y="2734848"/>
                  </a:lnTo>
                  <a:lnTo>
                    <a:pt x="807507" y="2732889"/>
                  </a:lnTo>
                  <a:lnTo>
                    <a:pt x="811552" y="2729881"/>
                  </a:lnTo>
                  <a:lnTo>
                    <a:pt x="812687" y="2724446"/>
                  </a:lnTo>
                  <a:lnTo>
                    <a:pt x="809678" y="2720400"/>
                  </a:lnTo>
                  <a:lnTo>
                    <a:pt x="805760" y="2714783"/>
                  </a:lnTo>
                  <a:lnTo>
                    <a:pt x="802751" y="2710738"/>
                  </a:lnTo>
                  <a:close/>
                </a:path>
                <a:path w="17095470" h="9573260">
                  <a:moveTo>
                    <a:pt x="10181357" y="6669517"/>
                  </a:moveTo>
                  <a:lnTo>
                    <a:pt x="10176545" y="6670620"/>
                  </a:lnTo>
                  <a:lnTo>
                    <a:pt x="10169639" y="6672015"/>
                  </a:lnTo>
                  <a:lnTo>
                    <a:pt x="10164970" y="6672785"/>
                  </a:lnTo>
                  <a:lnTo>
                    <a:pt x="10161895" y="6677392"/>
                  </a:lnTo>
                  <a:lnTo>
                    <a:pt x="10161690" y="6677699"/>
                  </a:lnTo>
                  <a:lnTo>
                    <a:pt x="10162794" y="6682510"/>
                  </a:lnTo>
                  <a:lnTo>
                    <a:pt x="10163466" y="6685559"/>
                  </a:lnTo>
                  <a:lnTo>
                    <a:pt x="10165234" y="6687892"/>
                  </a:lnTo>
                  <a:lnTo>
                    <a:pt x="10167905" y="6689031"/>
                  </a:lnTo>
                  <a:lnTo>
                    <a:pt x="10168048" y="6688697"/>
                  </a:lnTo>
                  <a:lnTo>
                    <a:pt x="10169716" y="6689409"/>
                  </a:lnTo>
                  <a:lnTo>
                    <a:pt x="10173288" y="6689354"/>
                  </a:lnTo>
                  <a:lnTo>
                    <a:pt x="10180197" y="6687961"/>
                  </a:lnTo>
                  <a:lnTo>
                    <a:pt x="10184867" y="6687191"/>
                  </a:lnTo>
                  <a:lnTo>
                    <a:pt x="10187942" y="6682584"/>
                  </a:lnTo>
                  <a:lnTo>
                    <a:pt x="10188147" y="6682277"/>
                  </a:lnTo>
                  <a:lnTo>
                    <a:pt x="10187042" y="6677466"/>
                  </a:lnTo>
                  <a:lnTo>
                    <a:pt x="10186271" y="6672797"/>
                  </a:lnTo>
                  <a:lnTo>
                    <a:pt x="10181357" y="6669517"/>
                  </a:lnTo>
                  <a:close/>
                </a:path>
                <a:path w="17095470" h="9573260">
                  <a:moveTo>
                    <a:pt x="750492" y="2637152"/>
                  </a:moveTo>
                  <a:lnTo>
                    <a:pt x="745057" y="2636017"/>
                  </a:lnTo>
                  <a:lnTo>
                    <a:pt x="736966" y="2642035"/>
                  </a:lnTo>
                  <a:lnTo>
                    <a:pt x="735832" y="2647470"/>
                  </a:lnTo>
                  <a:lnTo>
                    <a:pt x="738841" y="2651515"/>
                  </a:lnTo>
                  <a:lnTo>
                    <a:pt x="742758" y="2657132"/>
                  </a:lnTo>
                  <a:lnTo>
                    <a:pt x="743666" y="2658704"/>
                  </a:lnTo>
                  <a:lnTo>
                    <a:pt x="746528" y="2660319"/>
                  </a:lnTo>
                  <a:lnTo>
                    <a:pt x="749199" y="2661458"/>
                  </a:lnTo>
                  <a:lnTo>
                    <a:pt x="752581" y="2660928"/>
                  </a:lnTo>
                  <a:lnTo>
                    <a:pt x="755248" y="2659303"/>
                  </a:lnTo>
                  <a:lnTo>
                    <a:pt x="759293" y="2656294"/>
                  </a:lnTo>
                  <a:lnTo>
                    <a:pt x="760427" y="2650860"/>
                  </a:lnTo>
                  <a:lnTo>
                    <a:pt x="757418" y="2646814"/>
                  </a:lnTo>
                  <a:lnTo>
                    <a:pt x="753501" y="2641197"/>
                  </a:lnTo>
                  <a:lnTo>
                    <a:pt x="750492" y="2637152"/>
                  </a:lnTo>
                  <a:close/>
                </a:path>
                <a:path w="17095470" h="9573260">
                  <a:moveTo>
                    <a:pt x="10269011" y="6650878"/>
                  </a:moveTo>
                  <a:lnTo>
                    <a:pt x="10257625" y="6653518"/>
                  </a:lnTo>
                  <a:lnTo>
                    <a:pt x="10252956" y="6654289"/>
                  </a:lnTo>
                  <a:lnTo>
                    <a:pt x="10249881" y="6658895"/>
                  </a:lnTo>
                  <a:lnTo>
                    <a:pt x="10257703" y="6670913"/>
                  </a:lnTo>
                  <a:lnTo>
                    <a:pt x="10261277" y="6670859"/>
                  </a:lnTo>
                  <a:lnTo>
                    <a:pt x="10267849" y="6669322"/>
                  </a:lnTo>
                  <a:lnTo>
                    <a:pt x="10272519" y="6668552"/>
                  </a:lnTo>
                  <a:lnTo>
                    <a:pt x="10275594" y="6663945"/>
                  </a:lnTo>
                  <a:lnTo>
                    <a:pt x="10275799" y="6663638"/>
                  </a:lnTo>
                  <a:lnTo>
                    <a:pt x="10274694" y="6658826"/>
                  </a:lnTo>
                  <a:lnTo>
                    <a:pt x="10273923" y="6654157"/>
                  </a:lnTo>
                  <a:lnTo>
                    <a:pt x="10269011" y="6650878"/>
                  </a:lnTo>
                  <a:close/>
                </a:path>
                <a:path w="17095470" h="9573260">
                  <a:moveTo>
                    <a:pt x="700471" y="2562942"/>
                  </a:moveTo>
                  <a:lnTo>
                    <a:pt x="694560" y="2562000"/>
                  </a:lnTo>
                  <a:lnTo>
                    <a:pt x="690657" y="2564674"/>
                  </a:lnTo>
                  <a:lnTo>
                    <a:pt x="686420" y="2567207"/>
                  </a:lnTo>
                  <a:lnTo>
                    <a:pt x="685536" y="2572749"/>
                  </a:lnTo>
                  <a:lnTo>
                    <a:pt x="685478" y="2573118"/>
                  </a:lnTo>
                  <a:lnTo>
                    <a:pt x="688153" y="2577021"/>
                  </a:lnTo>
                  <a:lnTo>
                    <a:pt x="692070" y="2582638"/>
                  </a:lnTo>
                  <a:lnTo>
                    <a:pt x="692978" y="2584209"/>
                  </a:lnTo>
                  <a:lnTo>
                    <a:pt x="695840" y="2585824"/>
                  </a:lnTo>
                  <a:lnTo>
                    <a:pt x="698511" y="2586963"/>
                  </a:lnTo>
                  <a:lnTo>
                    <a:pt x="701751" y="2586768"/>
                  </a:lnTo>
                  <a:lnTo>
                    <a:pt x="704417" y="2585143"/>
                  </a:lnTo>
                  <a:lnTo>
                    <a:pt x="708654" y="2582610"/>
                  </a:lnTo>
                  <a:lnTo>
                    <a:pt x="709538" y="2577069"/>
                  </a:lnTo>
                  <a:lnTo>
                    <a:pt x="709597" y="2576699"/>
                  </a:lnTo>
                  <a:lnTo>
                    <a:pt x="706921" y="2572796"/>
                  </a:lnTo>
                  <a:lnTo>
                    <a:pt x="703004" y="2567179"/>
                  </a:lnTo>
                  <a:lnTo>
                    <a:pt x="700471" y="2562942"/>
                  </a:lnTo>
                  <a:close/>
                </a:path>
                <a:path w="17095470" h="9573260">
                  <a:moveTo>
                    <a:pt x="17079164" y="9549157"/>
                  </a:moveTo>
                  <a:lnTo>
                    <a:pt x="17073876" y="9550452"/>
                  </a:lnTo>
                  <a:lnTo>
                    <a:pt x="17068553" y="9559229"/>
                  </a:lnTo>
                  <a:lnTo>
                    <a:pt x="17069849" y="9564517"/>
                  </a:lnTo>
                  <a:lnTo>
                    <a:pt x="17074238" y="9567179"/>
                  </a:lnTo>
                  <a:lnTo>
                    <a:pt x="17080296" y="9570552"/>
                  </a:lnTo>
                  <a:lnTo>
                    <a:pt x="17085637" y="9572830"/>
                  </a:lnTo>
                  <a:lnTo>
                    <a:pt x="17090257" y="9571249"/>
                  </a:lnTo>
                  <a:lnTo>
                    <a:pt x="17092633" y="9567528"/>
                  </a:lnTo>
                  <a:lnTo>
                    <a:pt x="17095295" y="9563139"/>
                  </a:lnTo>
                  <a:lnTo>
                    <a:pt x="17093999" y="9557852"/>
                  </a:lnTo>
                  <a:lnTo>
                    <a:pt x="17089611" y="9555191"/>
                  </a:lnTo>
                  <a:lnTo>
                    <a:pt x="17083553" y="9551818"/>
                  </a:lnTo>
                  <a:lnTo>
                    <a:pt x="17079164" y="9549157"/>
                  </a:lnTo>
                  <a:close/>
                </a:path>
                <a:path w="17095470" h="9573260">
                  <a:moveTo>
                    <a:pt x="17001691" y="9502300"/>
                  </a:moveTo>
                  <a:lnTo>
                    <a:pt x="16996263" y="9503930"/>
                  </a:lnTo>
                  <a:lnTo>
                    <a:pt x="16991225" y="9512040"/>
                  </a:lnTo>
                  <a:lnTo>
                    <a:pt x="16992710" y="9517803"/>
                  </a:lnTo>
                  <a:lnTo>
                    <a:pt x="17002682" y="9524029"/>
                  </a:lnTo>
                  <a:lnTo>
                    <a:pt x="17008024" y="9526308"/>
                  </a:lnTo>
                  <a:lnTo>
                    <a:pt x="17012643" y="9524727"/>
                  </a:lnTo>
                  <a:lnTo>
                    <a:pt x="17015020" y="9521006"/>
                  </a:lnTo>
                  <a:lnTo>
                    <a:pt x="17017681" y="9516617"/>
                  </a:lnTo>
                  <a:lnTo>
                    <a:pt x="17016051" y="9511187"/>
                  </a:lnTo>
                  <a:lnTo>
                    <a:pt x="17006081" y="9504961"/>
                  </a:lnTo>
                  <a:lnTo>
                    <a:pt x="17001691" y="9502300"/>
                  </a:lnTo>
                  <a:close/>
                </a:path>
                <a:path w="17095470" h="9573260">
                  <a:moveTo>
                    <a:pt x="16925840" y="9455345"/>
                  </a:moveTo>
                  <a:lnTo>
                    <a:pt x="16920078" y="9456832"/>
                  </a:lnTo>
                  <a:lnTo>
                    <a:pt x="16917946" y="9460264"/>
                  </a:lnTo>
                  <a:lnTo>
                    <a:pt x="16917559" y="9460887"/>
                  </a:lnTo>
                  <a:lnTo>
                    <a:pt x="16914706" y="9464800"/>
                  </a:lnTo>
                  <a:lnTo>
                    <a:pt x="16916194" y="9470564"/>
                  </a:lnTo>
                  <a:lnTo>
                    <a:pt x="16926164" y="9476790"/>
                  </a:lnTo>
                  <a:lnTo>
                    <a:pt x="16927498" y="9477359"/>
                  </a:lnTo>
                  <a:lnTo>
                    <a:pt x="16927356" y="9477693"/>
                  </a:lnTo>
                  <a:lnTo>
                    <a:pt x="16931362" y="9479402"/>
                  </a:lnTo>
                  <a:lnTo>
                    <a:pt x="16935982" y="9477821"/>
                  </a:lnTo>
                  <a:lnTo>
                    <a:pt x="16937962" y="9474720"/>
                  </a:lnTo>
                  <a:lnTo>
                    <a:pt x="16938359" y="9474100"/>
                  </a:lnTo>
                  <a:lnTo>
                    <a:pt x="16941211" y="9470188"/>
                  </a:lnTo>
                  <a:lnTo>
                    <a:pt x="16939724" y="9464423"/>
                  </a:lnTo>
                  <a:lnTo>
                    <a:pt x="16929753" y="9458198"/>
                  </a:lnTo>
                  <a:lnTo>
                    <a:pt x="16925840" y="9455345"/>
                  </a:lnTo>
                  <a:close/>
                </a:path>
                <a:path w="17095470" h="9573260">
                  <a:moveTo>
                    <a:pt x="16849891" y="9406770"/>
                  </a:moveTo>
                  <a:lnTo>
                    <a:pt x="16844270" y="9407924"/>
                  </a:lnTo>
                  <a:lnTo>
                    <a:pt x="16842139" y="9411354"/>
                  </a:lnTo>
                  <a:lnTo>
                    <a:pt x="16839470" y="9415740"/>
                  </a:lnTo>
                  <a:lnTo>
                    <a:pt x="16839090" y="9416367"/>
                  </a:lnTo>
                  <a:lnTo>
                    <a:pt x="16840244" y="9421989"/>
                  </a:lnTo>
                  <a:lnTo>
                    <a:pt x="16850214" y="9428215"/>
                  </a:lnTo>
                  <a:lnTo>
                    <a:pt x="16855889" y="9430636"/>
                  </a:lnTo>
                  <a:lnTo>
                    <a:pt x="16860366" y="9429388"/>
                  </a:lnTo>
                  <a:lnTo>
                    <a:pt x="16862347" y="9426288"/>
                  </a:lnTo>
                  <a:lnTo>
                    <a:pt x="16862743" y="9425668"/>
                  </a:lnTo>
                  <a:lnTo>
                    <a:pt x="16865024" y="9421906"/>
                  </a:lnTo>
                  <a:lnTo>
                    <a:pt x="16865404" y="9421279"/>
                  </a:lnTo>
                  <a:lnTo>
                    <a:pt x="16864250" y="9415657"/>
                  </a:lnTo>
                  <a:lnTo>
                    <a:pt x="16854280" y="9409432"/>
                  </a:lnTo>
                  <a:lnTo>
                    <a:pt x="16849891" y="9406770"/>
                  </a:lnTo>
                  <a:close/>
                </a:path>
                <a:path w="17095470" h="9573260">
                  <a:moveTo>
                    <a:pt x="10357140" y="6632047"/>
                  </a:moveTo>
                  <a:lnTo>
                    <a:pt x="10340945" y="6635793"/>
                  </a:lnTo>
                  <a:lnTo>
                    <a:pt x="10338016" y="6640068"/>
                  </a:lnTo>
                  <a:lnTo>
                    <a:pt x="10337807" y="6640373"/>
                  </a:lnTo>
                  <a:lnTo>
                    <a:pt x="10338912" y="6645185"/>
                  </a:lnTo>
                  <a:lnTo>
                    <a:pt x="10339726" y="6647899"/>
                  </a:lnTo>
                  <a:lnTo>
                    <a:pt x="10341494" y="6650231"/>
                  </a:lnTo>
                  <a:lnTo>
                    <a:pt x="10344165" y="6651371"/>
                  </a:lnTo>
                  <a:lnTo>
                    <a:pt x="10344022" y="6651705"/>
                  </a:lnTo>
                  <a:lnTo>
                    <a:pt x="10345692" y="6652417"/>
                  </a:lnTo>
                  <a:lnTo>
                    <a:pt x="10349406" y="6652029"/>
                  </a:lnTo>
                  <a:lnTo>
                    <a:pt x="10355981" y="6650493"/>
                  </a:lnTo>
                  <a:lnTo>
                    <a:pt x="10360650" y="6649722"/>
                  </a:lnTo>
                  <a:lnTo>
                    <a:pt x="10363930" y="6644808"/>
                  </a:lnTo>
                  <a:lnTo>
                    <a:pt x="10362825" y="6639997"/>
                  </a:lnTo>
                  <a:lnTo>
                    <a:pt x="10362054" y="6635328"/>
                  </a:lnTo>
                  <a:lnTo>
                    <a:pt x="10357140" y="6632047"/>
                  </a:lnTo>
                  <a:close/>
                </a:path>
                <a:path w="17095470" h="9573260">
                  <a:moveTo>
                    <a:pt x="650544" y="2487588"/>
                  </a:moveTo>
                  <a:lnTo>
                    <a:pt x="645110" y="2486454"/>
                  </a:lnTo>
                  <a:lnTo>
                    <a:pt x="640873" y="2488987"/>
                  </a:lnTo>
                  <a:lnTo>
                    <a:pt x="636969" y="2491663"/>
                  </a:lnTo>
                  <a:lnTo>
                    <a:pt x="635835" y="2497097"/>
                  </a:lnTo>
                  <a:lnTo>
                    <a:pt x="638368" y="2501334"/>
                  </a:lnTo>
                  <a:lnTo>
                    <a:pt x="642142" y="2507285"/>
                  </a:lnTo>
                  <a:lnTo>
                    <a:pt x="643051" y="2508855"/>
                  </a:lnTo>
                  <a:lnTo>
                    <a:pt x="646246" y="2510614"/>
                  </a:lnTo>
                  <a:lnTo>
                    <a:pt x="648583" y="2511611"/>
                  </a:lnTo>
                  <a:lnTo>
                    <a:pt x="651824" y="2511414"/>
                  </a:lnTo>
                  <a:lnTo>
                    <a:pt x="654490" y="2509790"/>
                  </a:lnTo>
                  <a:lnTo>
                    <a:pt x="658393" y="2507114"/>
                  </a:lnTo>
                  <a:lnTo>
                    <a:pt x="659527" y="2501679"/>
                  </a:lnTo>
                  <a:lnTo>
                    <a:pt x="656994" y="2497442"/>
                  </a:lnTo>
                  <a:lnTo>
                    <a:pt x="653219" y="2491491"/>
                  </a:lnTo>
                  <a:lnTo>
                    <a:pt x="650544" y="2487588"/>
                  </a:lnTo>
                  <a:close/>
                </a:path>
                <a:path w="17095470" h="9573260">
                  <a:moveTo>
                    <a:pt x="16774370" y="9357194"/>
                  </a:moveTo>
                  <a:lnTo>
                    <a:pt x="16769082" y="9358490"/>
                  </a:lnTo>
                  <a:lnTo>
                    <a:pt x="16766229" y="9362402"/>
                  </a:lnTo>
                  <a:lnTo>
                    <a:pt x="16763948" y="9366164"/>
                  </a:lnTo>
                  <a:lnTo>
                    <a:pt x="16763568" y="9366791"/>
                  </a:lnTo>
                  <a:lnTo>
                    <a:pt x="16764864" y="9372079"/>
                  </a:lnTo>
                  <a:lnTo>
                    <a:pt x="16768776" y="9374931"/>
                  </a:lnTo>
                  <a:lnTo>
                    <a:pt x="16774692" y="9378638"/>
                  </a:lnTo>
                  <a:lnTo>
                    <a:pt x="16780033" y="9380917"/>
                  </a:lnTo>
                  <a:lnTo>
                    <a:pt x="16784844" y="9379812"/>
                  </a:lnTo>
                  <a:lnTo>
                    <a:pt x="16786824" y="9376712"/>
                  </a:lnTo>
                  <a:lnTo>
                    <a:pt x="16787220" y="9376092"/>
                  </a:lnTo>
                  <a:lnTo>
                    <a:pt x="16789502" y="9372329"/>
                  </a:lnTo>
                  <a:lnTo>
                    <a:pt x="16789882" y="9371703"/>
                  </a:lnTo>
                  <a:lnTo>
                    <a:pt x="16788588" y="9366416"/>
                  </a:lnTo>
                  <a:lnTo>
                    <a:pt x="16784675" y="9363562"/>
                  </a:lnTo>
                  <a:lnTo>
                    <a:pt x="16778759" y="9359856"/>
                  </a:lnTo>
                  <a:lnTo>
                    <a:pt x="16774370" y="9357194"/>
                  </a:lnTo>
                  <a:close/>
                </a:path>
                <a:path w="17095470" h="9573260">
                  <a:moveTo>
                    <a:pt x="16700418" y="9306710"/>
                  </a:moveTo>
                  <a:lnTo>
                    <a:pt x="16694797" y="9307863"/>
                  </a:lnTo>
                  <a:lnTo>
                    <a:pt x="16689092" y="9315689"/>
                  </a:lnTo>
                  <a:lnTo>
                    <a:pt x="16690245" y="9321309"/>
                  </a:lnTo>
                  <a:lnTo>
                    <a:pt x="16694158" y="9324162"/>
                  </a:lnTo>
                  <a:lnTo>
                    <a:pt x="16699931" y="9328203"/>
                  </a:lnTo>
                  <a:lnTo>
                    <a:pt x="16701600" y="9328915"/>
                  </a:lnTo>
                  <a:lnTo>
                    <a:pt x="16701458" y="9329249"/>
                  </a:lnTo>
                  <a:lnTo>
                    <a:pt x="16705129" y="9330815"/>
                  </a:lnTo>
                  <a:lnTo>
                    <a:pt x="16709940" y="9329711"/>
                  </a:lnTo>
                  <a:lnTo>
                    <a:pt x="16712317" y="9325989"/>
                  </a:lnTo>
                  <a:lnTo>
                    <a:pt x="16715170" y="9322077"/>
                  </a:lnTo>
                  <a:lnTo>
                    <a:pt x="16714016" y="9316456"/>
                  </a:lnTo>
                  <a:lnTo>
                    <a:pt x="16710104" y="9313603"/>
                  </a:lnTo>
                  <a:lnTo>
                    <a:pt x="16704330" y="9309562"/>
                  </a:lnTo>
                  <a:lnTo>
                    <a:pt x="16700418" y="9306710"/>
                  </a:lnTo>
                  <a:close/>
                </a:path>
                <a:path w="17095470" h="9573260">
                  <a:moveTo>
                    <a:pt x="16626560" y="9255081"/>
                  </a:moveTo>
                  <a:lnTo>
                    <a:pt x="16620940" y="9256235"/>
                  </a:lnTo>
                  <a:lnTo>
                    <a:pt x="16615235" y="9264060"/>
                  </a:lnTo>
                  <a:lnTo>
                    <a:pt x="16616387" y="9269681"/>
                  </a:lnTo>
                  <a:lnTo>
                    <a:pt x="16620301" y="9272534"/>
                  </a:lnTo>
                  <a:lnTo>
                    <a:pt x="16626074" y="9276575"/>
                  </a:lnTo>
                  <a:lnTo>
                    <a:pt x="16627742" y="9277287"/>
                  </a:lnTo>
                  <a:lnTo>
                    <a:pt x="16627266" y="9277478"/>
                  </a:lnTo>
                  <a:lnTo>
                    <a:pt x="16630938" y="9279044"/>
                  </a:lnTo>
                  <a:lnTo>
                    <a:pt x="16635749" y="9277940"/>
                  </a:lnTo>
                  <a:lnTo>
                    <a:pt x="16638125" y="9274219"/>
                  </a:lnTo>
                  <a:lnTo>
                    <a:pt x="16640978" y="9270306"/>
                  </a:lnTo>
                  <a:lnTo>
                    <a:pt x="16639824" y="9264685"/>
                  </a:lnTo>
                  <a:lnTo>
                    <a:pt x="16626560" y="9255081"/>
                  </a:lnTo>
                  <a:close/>
                </a:path>
                <a:path w="17095470" h="9573260">
                  <a:moveTo>
                    <a:pt x="10445221" y="6612407"/>
                  </a:moveTo>
                  <a:lnTo>
                    <a:pt x="10429025" y="6616152"/>
                  </a:lnTo>
                  <a:lnTo>
                    <a:pt x="10425887" y="6620732"/>
                  </a:lnTo>
                  <a:lnTo>
                    <a:pt x="10426992" y="6625543"/>
                  </a:lnTo>
                  <a:lnTo>
                    <a:pt x="10427806" y="6628259"/>
                  </a:lnTo>
                  <a:lnTo>
                    <a:pt x="10429573" y="6630590"/>
                  </a:lnTo>
                  <a:lnTo>
                    <a:pt x="10432244" y="6631730"/>
                  </a:lnTo>
                  <a:lnTo>
                    <a:pt x="10432102" y="6632064"/>
                  </a:lnTo>
                  <a:lnTo>
                    <a:pt x="10433771" y="6632776"/>
                  </a:lnTo>
                  <a:lnTo>
                    <a:pt x="10437487" y="6632388"/>
                  </a:lnTo>
                  <a:lnTo>
                    <a:pt x="10448874" y="6629749"/>
                  </a:lnTo>
                  <a:lnTo>
                    <a:pt x="10452011" y="6625168"/>
                  </a:lnTo>
                  <a:lnTo>
                    <a:pt x="10449802" y="6615545"/>
                  </a:lnTo>
                  <a:lnTo>
                    <a:pt x="10445221" y="6612407"/>
                  </a:lnTo>
                  <a:close/>
                </a:path>
                <a:path w="17095470" h="9573260">
                  <a:moveTo>
                    <a:pt x="602998" y="2411278"/>
                  </a:moveTo>
                  <a:lnTo>
                    <a:pt x="597563" y="2410144"/>
                  </a:lnTo>
                  <a:lnTo>
                    <a:pt x="589089" y="2415209"/>
                  </a:lnTo>
                  <a:lnTo>
                    <a:pt x="587955" y="2420644"/>
                  </a:lnTo>
                  <a:lnTo>
                    <a:pt x="593929" y="2430689"/>
                  </a:lnTo>
                  <a:lnTo>
                    <a:pt x="594695" y="2432594"/>
                  </a:lnTo>
                  <a:lnTo>
                    <a:pt x="597890" y="2434352"/>
                  </a:lnTo>
                  <a:lnTo>
                    <a:pt x="598033" y="2434018"/>
                  </a:lnTo>
                  <a:lnTo>
                    <a:pt x="600702" y="2435157"/>
                  </a:lnTo>
                  <a:lnTo>
                    <a:pt x="603468" y="2435153"/>
                  </a:lnTo>
                  <a:lnTo>
                    <a:pt x="606133" y="2433528"/>
                  </a:lnTo>
                  <a:lnTo>
                    <a:pt x="610370" y="2430995"/>
                  </a:lnTo>
                  <a:lnTo>
                    <a:pt x="611505" y="2425560"/>
                  </a:lnTo>
                  <a:lnTo>
                    <a:pt x="602998" y="2411278"/>
                  </a:lnTo>
                  <a:close/>
                </a:path>
                <a:path w="17095470" h="9573260">
                  <a:moveTo>
                    <a:pt x="16553799" y="9202737"/>
                  </a:moveTo>
                  <a:lnTo>
                    <a:pt x="16548178" y="9203890"/>
                  </a:lnTo>
                  <a:lnTo>
                    <a:pt x="16545326" y="9207803"/>
                  </a:lnTo>
                  <a:lnTo>
                    <a:pt x="16542331" y="9212050"/>
                  </a:lnTo>
                  <a:lnTo>
                    <a:pt x="16543482" y="9217670"/>
                  </a:lnTo>
                  <a:lnTo>
                    <a:pt x="16552835" y="9224421"/>
                  </a:lnTo>
                  <a:lnTo>
                    <a:pt x="16558510" y="9226842"/>
                  </a:lnTo>
                  <a:lnTo>
                    <a:pt x="16562987" y="9225596"/>
                  </a:lnTo>
                  <a:lnTo>
                    <a:pt x="16565555" y="9222351"/>
                  </a:lnTo>
                  <a:lnTo>
                    <a:pt x="16568550" y="9218105"/>
                  </a:lnTo>
                  <a:lnTo>
                    <a:pt x="16567397" y="9212483"/>
                  </a:lnTo>
                  <a:lnTo>
                    <a:pt x="16558045" y="9205731"/>
                  </a:lnTo>
                  <a:lnTo>
                    <a:pt x="16553799" y="9202737"/>
                  </a:lnTo>
                  <a:close/>
                </a:path>
                <a:path w="17095470" h="9573260">
                  <a:moveTo>
                    <a:pt x="16480843" y="9149915"/>
                  </a:moveTo>
                  <a:lnTo>
                    <a:pt x="16475365" y="9150735"/>
                  </a:lnTo>
                  <a:lnTo>
                    <a:pt x="16472512" y="9154647"/>
                  </a:lnTo>
                  <a:lnTo>
                    <a:pt x="16469518" y="9158894"/>
                  </a:lnTo>
                  <a:lnTo>
                    <a:pt x="16470336" y="9164373"/>
                  </a:lnTo>
                  <a:lnTo>
                    <a:pt x="16479688" y="9171124"/>
                  </a:lnTo>
                  <a:lnTo>
                    <a:pt x="16481693" y="9171979"/>
                  </a:lnTo>
                  <a:lnTo>
                    <a:pt x="16481550" y="9172313"/>
                  </a:lnTo>
                  <a:lnTo>
                    <a:pt x="16485223" y="9173879"/>
                  </a:lnTo>
                  <a:lnTo>
                    <a:pt x="16489700" y="9172632"/>
                  </a:lnTo>
                  <a:lnTo>
                    <a:pt x="16492267" y="9169387"/>
                  </a:lnTo>
                  <a:lnTo>
                    <a:pt x="16495262" y="9165141"/>
                  </a:lnTo>
                  <a:lnTo>
                    <a:pt x="16494444" y="9159662"/>
                  </a:lnTo>
                  <a:lnTo>
                    <a:pt x="16485090" y="9152910"/>
                  </a:lnTo>
                  <a:lnTo>
                    <a:pt x="16480843" y="9149915"/>
                  </a:lnTo>
                  <a:close/>
                </a:path>
                <a:path w="17095470" h="9573260">
                  <a:moveTo>
                    <a:pt x="10533161" y="6593101"/>
                  </a:moveTo>
                  <a:lnTo>
                    <a:pt x="10516964" y="6596845"/>
                  </a:lnTo>
                  <a:lnTo>
                    <a:pt x="10513826" y="6601426"/>
                  </a:lnTo>
                  <a:lnTo>
                    <a:pt x="10514930" y="6606237"/>
                  </a:lnTo>
                  <a:lnTo>
                    <a:pt x="10515745" y="6608953"/>
                  </a:lnTo>
                  <a:lnTo>
                    <a:pt x="10517513" y="6611284"/>
                  </a:lnTo>
                  <a:lnTo>
                    <a:pt x="10520184" y="6612423"/>
                  </a:lnTo>
                  <a:lnTo>
                    <a:pt x="10520042" y="6612757"/>
                  </a:lnTo>
                  <a:lnTo>
                    <a:pt x="10521710" y="6613469"/>
                  </a:lnTo>
                  <a:lnTo>
                    <a:pt x="10525427" y="6613083"/>
                  </a:lnTo>
                  <a:lnTo>
                    <a:pt x="10536811" y="6610442"/>
                  </a:lnTo>
                  <a:lnTo>
                    <a:pt x="10539948" y="6605861"/>
                  </a:lnTo>
                  <a:lnTo>
                    <a:pt x="10537739" y="6596238"/>
                  </a:lnTo>
                  <a:lnTo>
                    <a:pt x="10533161" y="6593101"/>
                  </a:lnTo>
                  <a:close/>
                </a:path>
                <a:path w="17095470" h="9573260">
                  <a:moveTo>
                    <a:pt x="556738" y="2334727"/>
                  </a:moveTo>
                  <a:lnTo>
                    <a:pt x="551112" y="2333117"/>
                  </a:lnTo>
                  <a:lnTo>
                    <a:pt x="546875" y="2335650"/>
                  </a:lnTo>
                  <a:lnTo>
                    <a:pt x="542781" y="2337848"/>
                  </a:lnTo>
                  <a:lnTo>
                    <a:pt x="553776" y="2358322"/>
                  </a:lnTo>
                  <a:lnTo>
                    <a:pt x="556540" y="2358317"/>
                  </a:lnTo>
                  <a:lnTo>
                    <a:pt x="559206" y="2356692"/>
                  </a:lnTo>
                  <a:lnTo>
                    <a:pt x="563300" y="2354493"/>
                  </a:lnTo>
                  <a:lnTo>
                    <a:pt x="564911" y="2348867"/>
                  </a:lnTo>
                  <a:lnTo>
                    <a:pt x="558937" y="2338822"/>
                  </a:lnTo>
                  <a:lnTo>
                    <a:pt x="556738" y="2334727"/>
                  </a:lnTo>
                  <a:close/>
                </a:path>
                <a:path w="17095470" h="9573260">
                  <a:moveTo>
                    <a:pt x="16409270" y="9095710"/>
                  </a:moveTo>
                  <a:lnTo>
                    <a:pt x="16403458" y="9096387"/>
                  </a:lnTo>
                  <a:lnTo>
                    <a:pt x="16397752" y="9104212"/>
                  </a:lnTo>
                  <a:lnTo>
                    <a:pt x="16398429" y="9110025"/>
                  </a:lnTo>
                  <a:lnTo>
                    <a:pt x="16402342" y="9112877"/>
                  </a:lnTo>
                  <a:lnTo>
                    <a:pt x="16407639" y="9117110"/>
                  </a:lnTo>
                  <a:lnTo>
                    <a:pt x="16409641" y="9117964"/>
                  </a:lnTo>
                  <a:lnTo>
                    <a:pt x="16409499" y="9118297"/>
                  </a:lnTo>
                  <a:lnTo>
                    <a:pt x="16413171" y="9119864"/>
                  </a:lnTo>
                  <a:lnTo>
                    <a:pt x="16417648" y="9118618"/>
                  </a:lnTo>
                  <a:lnTo>
                    <a:pt x="16420216" y="9115374"/>
                  </a:lnTo>
                  <a:lnTo>
                    <a:pt x="16423068" y="9111460"/>
                  </a:lnTo>
                  <a:lnTo>
                    <a:pt x="16422392" y="9105647"/>
                  </a:lnTo>
                  <a:lnTo>
                    <a:pt x="16418479" y="9102795"/>
                  </a:lnTo>
                  <a:lnTo>
                    <a:pt x="16413182" y="9098563"/>
                  </a:lnTo>
                  <a:lnTo>
                    <a:pt x="16409270" y="9095710"/>
                  </a:lnTo>
                  <a:close/>
                </a:path>
                <a:path w="17095470" h="9573260">
                  <a:moveTo>
                    <a:pt x="16337505" y="9041029"/>
                  </a:moveTo>
                  <a:lnTo>
                    <a:pt x="16331690" y="9041705"/>
                  </a:lnTo>
                  <a:lnTo>
                    <a:pt x="16325985" y="9049530"/>
                  </a:lnTo>
                  <a:lnTo>
                    <a:pt x="16326662" y="9055342"/>
                  </a:lnTo>
                  <a:lnTo>
                    <a:pt x="16330575" y="9058195"/>
                  </a:lnTo>
                  <a:lnTo>
                    <a:pt x="16335873" y="9062428"/>
                  </a:lnTo>
                  <a:lnTo>
                    <a:pt x="16341548" y="9064849"/>
                  </a:lnTo>
                  <a:lnTo>
                    <a:pt x="16345883" y="9063937"/>
                  </a:lnTo>
                  <a:lnTo>
                    <a:pt x="16348450" y="9060691"/>
                  </a:lnTo>
                  <a:lnTo>
                    <a:pt x="16351303" y="9056779"/>
                  </a:lnTo>
                  <a:lnTo>
                    <a:pt x="16350627" y="9050967"/>
                  </a:lnTo>
                  <a:lnTo>
                    <a:pt x="16346714" y="9048114"/>
                  </a:lnTo>
                  <a:lnTo>
                    <a:pt x="16341418" y="9043881"/>
                  </a:lnTo>
                  <a:lnTo>
                    <a:pt x="16337505" y="9041029"/>
                  </a:lnTo>
                  <a:close/>
                </a:path>
                <a:path w="17095470" h="9573260">
                  <a:moveTo>
                    <a:pt x="16266691" y="8985964"/>
                  </a:moveTo>
                  <a:lnTo>
                    <a:pt x="16261212" y="8986783"/>
                  </a:lnTo>
                  <a:lnTo>
                    <a:pt x="16254840" y="8994324"/>
                  </a:lnTo>
                  <a:lnTo>
                    <a:pt x="16255659" y="8999802"/>
                  </a:lnTo>
                  <a:lnTo>
                    <a:pt x="16259428" y="9002989"/>
                  </a:lnTo>
                  <a:lnTo>
                    <a:pt x="16264725" y="9007221"/>
                  </a:lnTo>
                  <a:lnTo>
                    <a:pt x="16266728" y="9008075"/>
                  </a:lnTo>
                  <a:lnTo>
                    <a:pt x="16266585" y="9008410"/>
                  </a:lnTo>
                  <a:lnTo>
                    <a:pt x="16270258" y="9009976"/>
                  </a:lnTo>
                  <a:lnTo>
                    <a:pt x="16274593" y="9009063"/>
                  </a:lnTo>
                  <a:lnTo>
                    <a:pt x="16277161" y="9005818"/>
                  </a:lnTo>
                  <a:lnTo>
                    <a:pt x="16280346" y="9002047"/>
                  </a:lnTo>
                  <a:lnTo>
                    <a:pt x="16279528" y="8996569"/>
                  </a:lnTo>
                  <a:lnTo>
                    <a:pt x="16275758" y="8993382"/>
                  </a:lnTo>
                  <a:lnTo>
                    <a:pt x="16270460" y="8989151"/>
                  </a:lnTo>
                  <a:lnTo>
                    <a:pt x="16266691" y="8985964"/>
                  </a:lnTo>
                  <a:close/>
                </a:path>
                <a:path w="17095470" h="9573260">
                  <a:moveTo>
                    <a:pt x="10621240" y="6573461"/>
                  </a:moveTo>
                  <a:lnTo>
                    <a:pt x="10605046" y="6577206"/>
                  </a:lnTo>
                  <a:lnTo>
                    <a:pt x="10601908" y="6581786"/>
                  </a:lnTo>
                  <a:lnTo>
                    <a:pt x="10603012" y="6586597"/>
                  </a:lnTo>
                  <a:lnTo>
                    <a:pt x="10603827" y="6589312"/>
                  </a:lnTo>
                  <a:lnTo>
                    <a:pt x="10605594" y="6591645"/>
                  </a:lnTo>
                  <a:lnTo>
                    <a:pt x="10608264" y="6592784"/>
                  </a:lnTo>
                  <a:lnTo>
                    <a:pt x="10608122" y="6593118"/>
                  </a:lnTo>
                  <a:lnTo>
                    <a:pt x="10609791" y="6593830"/>
                  </a:lnTo>
                  <a:lnTo>
                    <a:pt x="10613506" y="6593441"/>
                  </a:lnTo>
                  <a:lnTo>
                    <a:pt x="10624893" y="6590802"/>
                  </a:lnTo>
                  <a:lnTo>
                    <a:pt x="10628030" y="6586221"/>
                  </a:lnTo>
                  <a:lnTo>
                    <a:pt x="10625821" y="6576598"/>
                  </a:lnTo>
                  <a:lnTo>
                    <a:pt x="10621240" y="6573461"/>
                  </a:lnTo>
                  <a:close/>
                </a:path>
                <a:path w="17095470" h="9573260">
                  <a:moveTo>
                    <a:pt x="511809" y="2255982"/>
                  </a:moveTo>
                  <a:lnTo>
                    <a:pt x="506183" y="2254371"/>
                  </a:lnTo>
                  <a:lnTo>
                    <a:pt x="497709" y="2259437"/>
                  </a:lnTo>
                  <a:lnTo>
                    <a:pt x="496098" y="2265063"/>
                  </a:lnTo>
                  <a:lnTo>
                    <a:pt x="498631" y="2269300"/>
                  </a:lnTo>
                  <a:lnTo>
                    <a:pt x="501929" y="2275442"/>
                  </a:lnTo>
                  <a:lnTo>
                    <a:pt x="502838" y="2277013"/>
                  </a:lnTo>
                  <a:lnTo>
                    <a:pt x="504556" y="2278535"/>
                  </a:lnTo>
                  <a:lnTo>
                    <a:pt x="508896" y="2280386"/>
                  </a:lnTo>
                  <a:lnTo>
                    <a:pt x="511802" y="2280047"/>
                  </a:lnTo>
                  <a:lnTo>
                    <a:pt x="514326" y="2278757"/>
                  </a:lnTo>
                  <a:lnTo>
                    <a:pt x="518563" y="2276224"/>
                  </a:lnTo>
                  <a:lnTo>
                    <a:pt x="520173" y="2270598"/>
                  </a:lnTo>
                  <a:lnTo>
                    <a:pt x="517640" y="2266361"/>
                  </a:lnTo>
                  <a:lnTo>
                    <a:pt x="514342" y="2260219"/>
                  </a:lnTo>
                  <a:lnTo>
                    <a:pt x="511809" y="2255982"/>
                  </a:lnTo>
                  <a:close/>
                </a:path>
                <a:path w="17095470" h="9573260">
                  <a:moveTo>
                    <a:pt x="16195493" y="8929946"/>
                  </a:moveTo>
                  <a:lnTo>
                    <a:pt x="16190015" y="8930765"/>
                  </a:lnTo>
                  <a:lnTo>
                    <a:pt x="16183642" y="8938306"/>
                  </a:lnTo>
                  <a:lnTo>
                    <a:pt x="16184461" y="8943785"/>
                  </a:lnTo>
                  <a:lnTo>
                    <a:pt x="16188231" y="8946971"/>
                  </a:lnTo>
                  <a:lnTo>
                    <a:pt x="16193530" y="8951205"/>
                  </a:lnTo>
                  <a:lnTo>
                    <a:pt x="16195865" y="8952201"/>
                  </a:lnTo>
                  <a:lnTo>
                    <a:pt x="16195390" y="8952392"/>
                  </a:lnTo>
                  <a:lnTo>
                    <a:pt x="16199062" y="8953958"/>
                  </a:lnTo>
                  <a:lnTo>
                    <a:pt x="16203397" y="8953047"/>
                  </a:lnTo>
                  <a:lnTo>
                    <a:pt x="16205964" y="8949801"/>
                  </a:lnTo>
                  <a:lnTo>
                    <a:pt x="16209151" y="8946031"/>
                  </a:lnTo>
                  <a:lnTo>
                    <a:pt x="16208330" y="8940551"/>
                  </a:lnTo>
                  <a:lnTo>
                    <a:pt x="16204560" y="8937365"/>
                  </a:lnTo>
                  <a:lnTo>
                    <a:pt x="16199263" y="8933132"/>
                  </a:lnTo>
                  <a:lnTo>
                    <a:pt x="16195493" y="8929946"/>
                  </a:lnTo>
                  <a:close/>
                </a:path>
                <a:path w="17095470" h="9573260">
                  <a:moveTo>
                    <a:pt x="16125109" y="8873880"/>
                  </a:moveTo>
                  <a:lnTo>
                    <a:pt x="16119628" y="8874700"/>
                  </a:lnTo>
                  <a:lnTo>
                    <a:pt x="16113255" y="8882240"/>
                  </a:lnTo>
                  <a:lnTo>
                    <a:pt x="16114076" y="8887719"/>
                  </a:lnTo>
                  <a:lnTo>
                    <a:pt x="16117846" y="8890905"/>
                  </a:lnTo>
                  <a:lnTo>
                    <a:pt x="16123143" y="8895138"/>
                  </a:lnTo>
                  <a:lnTo>
                    <a:pt x="16125480" y="8896135"/>
                  </a:lnTo>
                  <a:lnTo>
                    <a:pt x="16125004" y="8896326"/>
                  </a:lnTo>
                  <a:lnTo>
                    <a:pt x="16128676" y="8897893"/>
                  </a:lnTo>
                  <a:lnTo>
                    <a:pt x="16133010" y="8896980"/>
                  </a:lnTo>
                  <a:lnTo>
                    <a:pt x="16135578" y="8893735"/>
                  </a:lnTo>
                  <a:lnTo>
                    <a:pt x="16138765" y="8889965"/>
                  </a:lnTo>
                  <a:lnTo>
                    <a:pt x="16137946" y="8884486"/>
                  </a:lnTo>
                  <a:lnTo>
                    <a:pt x="16134175" y="8881299"/>
                  </a:lnTo>
                  <a:lnTo>
                    <a:pt x="16128879" y="8877067"/>
                  </a:lnTo>
                  <a:lnTo>
                    <a:pt x="16125109" y="8873880"/>
                  </a:lnTo>
                  <a:close/>
                </a:path>
                <a:path w="17095470" h="9573260">
                  <a:moveTo>
                    <a:pt x="10709513" y="6554297"/>
                  </a:moveTo>
                  <a:lnTo>
                    <a:pt x="10693317" y="6558041"/>
                  </a:lnTo>
                  <a:lnTo>
                    <a:pt x="10690179" y="6562621"/>
                  </a:lnTo>
                  <a:lnTo>
                    <a:pt x="10691284" y="6567433"/>
                  </a:lnTo>
                  <a:lnTo>
                    <a:pt x="10692099" y="6570148"/>
                  </a:lnTo>
                  <a:lnTo>
                    <a:pt x="10693866" y="6572480"/>
                  </a:lnTo>
                  <a:lnTo>
                    <a:pt x="10696537" y="6573619"/>
                  </a:lnTo>
                  <a:lnTo>
                    <a:pt x="10696394" y="6573953"/>
                  </a:lnTo>
                  <a:lnTo>
                    <a:pt x="10698063" y="6574665"/>
                  </a:lnTo>
                  <a:lnTo>
                    <a:pt x="10701780" y="6574278"/>
                  </a:lnTo>
                  <a:lnTo>
                    <a:pt x="10713164" y="6571638"/>
                  </a:lnTo>
                  <a:lnTo>
                    <a:pt x="10716303" y="6567057"/>
                  </a:lnTo>
                  <a:lnTo>
                    <a:pt x="10714095" y="6557435"/>
                  </a:lnTo>
                  <a:lnTo>
                    <a:pt x="10709513" y="6554297"/>
                  </a:lnTo>
                  <a:close/>
                </a:path>
                <a:path w="17095470" h="9573260">
                  <a:moveTo>
                    <a:pt x="468357" y="2177472"/>
                  </a:moveTo>
                  <a:lnTo>
                    <a:pt x="463208" y="2175670"/>
                  </a:lnTo>
                  <a:lnTo>
                    <a:pt x="458637" y="2178060"/>
                  </a:lnTo>
                  <a:lnTo>
                    <a:pt x="454400" y="2180594"/>
                  </a:lnTo>
                  <a:lnTo>
                    <a:pt x="452597" y="2185743"/>
                  </a:lnTo>
                  <a:lnTo>
                    <a:pt x="454988" y="2190314"/>
                  </a:lnTo>
                  <a:lnTo>
                    <a:pt x="458287" y="2196457"/>
                  </a:lnTo>
                  <a:lnTo>
                    <a:pt x="459195" y="2198027"/>
                  </a:lnTo>
                  <a:lnTo>
                    <a:pt x="460913" y="2199549"/>
                  </a:lnTo>
                  <a:lnTo>
                    <a:pt x="465253" y="2201400"/>
                  </a:lnTo>
                  <a:lnTo>
                    <a:pt x="468016" y="2201396"/>
                  </a:lnTo>
                  <a:lnTo>
                    <a:pt x="470540" y="2200105"/>
                  </a:lnTo>
                  <a:lnTo>
                    <a:pt x="474777" y="2197572"/>
                  </a:lnTo>
                  <a:lnTo>
                    <a:pt x="476722" y="2192088"/>
                  </a:lnTo>
                  <a:lnTo>
                    <a:pt x="474189" y="2187851"/>
                  </a:lnTo>
                  <a:lnTo>
                    <a:pt x="470890" y="2181710"/>
                  </a:lnTo>
                  <a:lnTo>
                    <a:pt x="468357" y="2177472"/>
                  </a:lnTo>
                  <a:close/>
                </a:path>
                <a:path w="17095470" h="9573260">
                  <a:moveTo>
                    <a:pt x="16055007" y="8817147"/>
                  </a:moveTo>
                  <a:lnTo>
                    <a:pt x="16049528" y="8817967"/>
                  </a:lnTo>
                  <a:lnTo>
                    <a:pt x="16043155" y="8825507"/>
                  </a:lnTo>
                  <a:lnTo>
                    <a:pt x="16043975" y="8830986"/>
                  </a:lnTo>
                  <a:lnTo>
                    <a:pt x="16047745" y="8834172"/>
                  </a:lnTo>
                  <a:lnTo>
                    <a:pt x="16053042" y="8838404"/>
                  </a:lnTo>
                  <a:lnTo>
                    <a:pt x="16055378" y="8839401"/>
                  </a:lnTo>
                  <a:lnTo>
                    <a:pt x="16054901" y="8839592"/>
                  </a:lnTo>
                  <a:lnTo>
                    <a:pt x="16058573" y="8841158"/>
                  </a:lnTo>
                  <a:lnTo>
                    <a:pt x="16062908" y="8840247"/>
                  </a:lnTo>
                  <a:lnTo>
                    <a:pt x="16065476" y="8837001"/>
                  </a:lnTo>
                  <a:lnTo>
                    <a:pt x="16068662" y="8833231"/>
                  </a:lnTo>
                  <a:lnTo>
                    <a:pt x="16067843" y="8827752"/>
                  </a:lnTo>
                  <a:lnTo>
                    <a:pt x="16064074" y="8824566"/>
                  </a:lnTo>
                  <a:lnTo>
                    <a:pt x="16058777" y="8820333"/>
                  </a:lnTo>
                  <a:lnTo>
                    <a:pt x="16055007" y="8817147"/>
                  </a:lnTo>
                  <a:close/>
                </a:path>
                <a:path w="17095470" h="9573260">
                  <a:moveTo>
                    <a:pt x="15985382" y="8760222"/>
                  </a:moveTo>
                  <a:lnTo>
                    <a:pt x="15979903" y="8761041"/>
                  </a:lnTo>
                  <a:lnTo>
                    <a:pt x="15976717" y="8764811"/>
                  </a:lnTo>
                  <a:lnTo>
                    <a:pt x="15973387" y="8768915"/>
                  </a:lnTo>
                  <a:lnTo>
                    <a:pt x="15974206" y="8774394"/>
                  </a:lnTo>
                  <a:lnTo>
                    <a:pt x="15977976" y="8777580"/>
                  </a:lnTo>
                  <a:lnTo>
                    <a:pt x="15983273" y="8781813"/>
                  </a:lnTo>
                  <a:lnTo>
                    <a:pt x="15985610" y="8782810"/>
                  </a:lnTo>
                  <a:lnTo>
                    <a:pt x="15985468" y="8783143"/>
                  </a:lnTo>
                  <a:lnTo>
                    <a:pt x="15989139" y="8784710"/>
                  </a:lnTo>
                  <a:lnTo>
                    <a:pt x="15993475" y="8783797"/>
                  </a:lnTo>
                  <a:lnTo>
                    <a:pt x="15996042" y="8780552"/>
                  </a:lnTo>
                  <a:lnTo>
                    <a:pt x="15999371" y="8776448"/>
                  </a:lnTo>
                  <a:lnTo>
                    <a:pt x="15998552" y="8770970"/>
                  </a:lnTo>
                  <a:lnTo>
                    <a:pt x="15994783" y="8767783"/>
                  </a:lnTo>
                  <a:lnTo>
                    <a:pt x="15985382" y="8760222"/>
                  </a:lnTo>
                  <a:close/>
                </a:path>
                <a:path w="17095470" h="9573260">
                  <a:moveTo>
                    <a:pt x="10797453" y="6534991"/>
                  </a:moveTo>
                  <a:lnTo>
                    <a:pt x="10786067" y="6537631"/>
                  </a:lnTo>
                  <a:lnTo>
                    <a:pt x="10781399" y="6538401"/>
                  </a:lnTo>
                  <a:lnTo>
                    <a:pt x="10778324" y="6543009"/>
                  </a:lnTo>
                  <a:lnTo>
                    <a:pt x="10784476" y="6554313"/>
                  </a:lnTo>
                  <a:lnTo>
                    <a:pt x="10784333" y="6554648"/>
                  </a:lnTo>
                  <a:lnTo>
                    <a:pt x="10786002" y="6555360"/>
                  </a:lnTo>
                  <a:lnTo>
                    <a:pt x="10789719" y="6554972"/>
                  </a:lnTo>
                  <a:lnTo>
                    <a:pt x="10796292" y="6553435"/>
                  </a:lnTo>
                  <a:lnTo>
                    <a:pt x="10800961" y="6552665"/>
                  </a:lnTo>
                  <a:lnTo>
                    <a:pt x="10804035" y="6548057"/>
                  </a:lnTo>
                  <a:lnTo>
                    <a:pt x="10804240" y="6547751"/>
                  </a:lnTo>
                  <a:lnTo>
                    <a:pt x="10803136" y="6542940"/>
                  </a:lnTo>
                  <a:lnTo>
                    <a:pt x="10802366" y="6538270"/>
                  </a:lnTo>
                  <a:lnTo>
                    <a:pt x="10797453" y="6534991"/>
                  </a:lnTo>
                  <a:close/>
                </a:path>
                <a:path w="17095470" h="9573260">
                  <a:moveTo>
                    <a:pt x="426904" y="2097053"/>
                  </a:moveTo>
                  <a:lnTo>
                    <a:pt x="421612" y="2095584"/>
                  </a:lnTo>
                  <a:lnTo>
                    <a:pt x="417183" y="2097642"/>
                  </a:lnTo>
                  <a:lnTo>
                    <a:pt x="412613" y="2100032"/>
                  </a:lnTo>
                  <a:lnTo>
                    <a:pt x="411145" y="2105324"/>
                  </a:lnTo>
                  <a:lnTo>
                    <a:pt x="413201" y="2109753"/>
                  </a:lnTo>
                  <a:lnTo>
                    <a:pt x="417599" y="2117942"/>
                  </a:lnTo>
                  <a:lnTo>
                    <a:pt x="418984" y="2119321"/>
                  </a:lnTo>
                  <a:lnTo>
                    <a:pt x="422990" y="2121030"/>
                  </a:lnTo>
                  <a:lnTo>
                    <a:pt x="425753" y="2121026"/>
                  </a:lnTo>
                  <a:lnTo>
                    <a:pt x="428277" y="2119734"/>
                  </a:lnTo>
                  <a:lnTo>
                    <a:pt x="432847" y="2117344"/>
                  </a:lnTo>
                  <a:lnTo>
                    <a:pt x="434316" y="2112052"/>
                  </a:lnTo>
                  <a:lnTo>
                    <a:pt x="432259" y="2107623"/>
                  </a:lnTo>
                  <a:lnTo>
                    <a:pt x="429294" y="2101624"/>
                  </a:lnTo>
                  <a:lnTo>
                    <a:pt x="426904" y="2097053"/>
                  </a:lnTo>
                  <a:close/>
                </a:path>
                <a:path w="17095470" h="9573260">
                  <a:moveTo>
                    <a:pt x="15915898" y="8702962"/>
                  </a:moveTo>
                  <a:lnTo>
                    <a:pt x="15910085" y="8703639"/>
                  </a:lnTo>
                  <a:lnTo>
                    <a:pt x="15903713" y="8711180"/>
                  </a:lnTo>
                  <a:lnTo>
                    <a:pt x="15904389" y="8716993"/>
                  </a:lnTo>
                  <a:lnTo>
                    <a:pt x="15908159" y="8720179"/>
                  </a:lnTo>
                  <a:lnTo>
                    <a:pt x="15913456" y="8724411"/>
                  </a:lnTo>
                  <a:lnTo>
                    <a:pt x="15915794" y="8725408"/>
                  </a:lnTo>
                  <a:lnTo>
                    <a:pt x="15915651" y="8725742"/>
                  </a:lnTo>
                  <a:lnTo>
                    <a:pt x="15919323" y="8727308"/>
                  </a:lnTo>
                  <a:lnTo>
                    <a:pt x="15923657" y="8726395"/>
                  </a:lnTo>
                  <a:lnTo>
                    <a:pt x="15926226" y="8723150"/>
                  </a:lnTo>
                  <a:lnTo>
                    <a:pt x="15929412" y="8719381"/>
                  </a:lnTo>
                  <a:lnTo>
                    <a:pt x="15928736" y="8713568"/>
                  </a:lnTo>
                  <a:lnTo>
                    <a:pt x="15924965" y="8710381"/>
                  </a:lnTo>
                  <a:lnTo>
                    <a:pt x="15919669" y="8706149"/>
                  </a:lnTo>
                  <a:lnTo>
                    <a:pt x="15915898" y="8702962"/>
                  </a:lnTo>
                  <a:close/>
                </a:path>
                <a:path w="17095470" h="9573260">
                  <a:moveTo>
                    <a:pt x="15846415" y="8645704"/>
                  </a:moveTo>
                  <a:lnTo>
                    <a:pt x="15840603" y="8646381"/>
                  </a:lnTo>
                  <a:lnTo>
                    <a:pt x="15834229" y="8653921"/>
                  </a:lnTo>
                  <a:lnTo>
                    <a:pt x="15834906" y="8659733"/>
                  </a:lnTo>
                  <a:lnTo>
                    <a:pt x="15838677" y="8662920"/>
                  </a:lnTo>
                  <a:lnTo>
                    <a:pt x="15843973" y="8667152"/>
                  </a:lnTo>
                  <a:lnTo>
                    <a:pt x="15844498" y="8667770"/>
                  </a:lnTo>
                  <a:lnTo>
                    <a:pt x="15849840" y="8670049"/>
                  </a:lnTo>
                  <a:lnTo>
                    <a:pt x="15854175" y="8669137"/>
                  </a:lnTo>
                  <a:lnTo>
                    <a:pt x="15856743" y="8665892"/>
                  </a:lnTo>
                  <a:lnTo>
                    <a:pt x="15859928" y="8662121"/>
                  </a:lnTo>
                  <a:lnTo>
                    <a:pt x="15859252" y="8656309"/>
                  </a:lnTo>
                  <a:lnTo>
                    <a:pt x="15855482" y="8653122"/>
                  </a:lnTo>
                  <a:lnTo>
                    <a:pt x="15850185" y="8648890"/>
                  </a:lnTo>
                  <a:lnTo>
                    <a:pt x="15846415" y="8645704"/>
                  </a:lnTo>
                  <a:close/>
                </a:path>
                <a:path w="17095470" h="9573260">
                  <a:moveTo>
                    <a:pt x="10886059" y="6515970"/>
                  </a:moveTo>
                  <a:lnTo>
                    <a:pt x="10881247" y="6517073"/>
                  </a:lnTo>
                  <a:lnTo>
                    <a:pt x="10874340" y="6518468"/>
                  </a:lnTo>
                  <a:lnTo>
                    <a:pt x="10869672" y="6519238"/>
                  </a:lnTo>
                  <a:lnTo>
                    <a:pt x="10866597" y="6523845"/>
                  </a:lnTo>
                  <a:lnTo>
                    <a:pt x="10874750" y="6536004"/>
                  </a:lnTo>
                  <a:lnTo>
                    <a:pt x="10878325" y="6535950"/>
                  </a:lnTo>
                  <a:lnTo>
                    <a:pt x="10884899" y="6534414"/>
                  </a:lnTo>
                  <a:lnTo>
                    <a:pt x="10889569" y="6533644"/>
                  </a:lnTo>
                  <a:lnTo>
                    <a:pt x="10892644" y="6529037"/>
                  </a:lnTo>
                  <a:lnTo>
                    <a:pt x="10892849" y="6528730"/>
                  </a:lnTo>
                  <a:lnTo>
                    <a:pt x="10891744" y="6523919"/>
                  </a:lnTo>
                  <a:lnTo>
                    <a:pt x="10890973" y="6519249"/>
                  </a:lnTo>
                  <a:lnTo>
                    <a:pt x="10886059" y="6515970"/>
                  </a:lnTo>
                  <a:close/>
                </a:path>
                <a:path w="17095470" h="9573260">
                  <a:moveTo>
                    <a:pt x="15776933" y="8588445"/>
                  </a:moveTo>
                  <a:lnTo>
                    <a:pt x="15771120" y="8589122"/>
                  </a:lnTo>
                  <a:lnTo>
                    <a:pt x="15764746" y="8596662"/>
                  </a:lnTo>
                  <a:lnTo>
                    <a:pt x="15765423" y="8602474"/>
                  </a:lnTo>
                  <a:lnTo>
                    <a:pt x="15769193" y="8605661"/>
                  </a:lnTo>
                  <a:lnTo>
                    <a:pt x="15774492" y="8609894"/>
                  </a:lnTo>
                  <a:lnTo>
                    <a:pt x="15775017" y="8610513"/>
                  </a:lnTo>
                  <a:lnTo>
                    <a:pt x="15780355" y="8612790"/>
                  </a:lnTo>
                  <a:lnTo>
                    <a:pt x="15784693" y="8611878"/>
                  </a:lnTo>
                  <a:lnTo>
                    <a:pt x="15787261" y="8608633"/>
                  </a:lnTo>
                  <a:lnTo>
                    <a:pt x="15790448" y="8604863"/>
                  </a:lnTo>
                  <a:lnTo>
                    <a:pt x="15789769" y="8599050"/>
                  </a:lnTo>
                  <a:lnTo>
                    <a:pt x="15786000" y="8595863"/>
                  </a:lnTo>
                  <a:lnTo>
                    <a:pt x="15780702" y="8591632"/>
                  </a:lnTo>
                  <a:lnTo>
                    <a:pt x="15776933" y="8588445"/>
                  </a:lnTo>
                  <a:close/>
                </a:path>
                <a:path w="17095470" h="9573260">
                  <a:moveTo>
                    <a:pt x="387596" y="2017154"/>
                  </a:moveTo>
                  <a:lnTo>
                    <a:pt x="382112" y="2015210"/>
                  </a:lnTo>
                  <a:lnTo>
                    <a:pt x="373255" y="2019324"/>
                  </a:lnTo>
                  <a:lnTo>
                    <a:pt x="371311" y="2024807"/>
                  </a:lnTo>
                  <a:lnTo>
                    <a:pt x="373368" y="2029235"/>
                  </a:lnTo>
                  <a:lnTo>
                    <a:pt x="376333" y="2035234"/>
                  </a:lnTo>
                  <a:lnTo>
                    <a:pt x="377098" y="2037140"/>
                  </a:lnTo>
                  <a:lnTo>
                    <a:pt x="378817" y="2038662"/>
                  </a:lnTo>
                  <a:lnTo>
                    <a:pt x="383156" y="2040513"/>
                  </a:lnTo>
                  <a:lnTo>
                    <a:pt x="385778" y="2040842"/>
                  </a:lnTo>
                  <a:lnTo>
                    <a:pt x="388302" y="2039551"/>
                  </a:lnTo>
                  <a:lnTo>
                    <a:pt x="392730" y="2037495"/>
                  </a:lnTo>
                  <a:lnTo>
                    <a:pt x="394674" y="2032011"/>
                  </a:lnTo>
                  <a:lnTo>
                    <a:pt x="392617" y="2027583"/>
                  </a:lnTo>
                  <a:lnTo>
                    <a:pt x="389653" y="2021583"/>
                  </a:lnTo>
                  <a:lnTo>
                    <a:pt x="387596" y="2017154"/>
                  </a:lnTo>
                  <a:close/>
                </a:path>
                <a:path w="17095470" h="9573260">
                  <a:moveTo>
                    <a:pt x="15707591" y="8530852"/>
                  </a:moveTo>
                  <a:lnTo>
                    <a:pt x="15701779" y="8531528"/>
                  </a:lnTo>
                  <a:lnTo>
                    <a:pt x="15695406" y="8539069"/>
                  </a:lnTo>
                  <a:lnTo>
                    <a:pt x="15696083" y="8544882"/>
                  </a:lnTo>
                  <a:lnTo>
                    <a:pt x="15699852" y="8548068"/>
                  </a:lnTo>
                  <a:lnTo>
                    <a:pt x="15705152" y="8552301"/>
                  </a:lnTo>
                  <a:lnTo>
                    <a:pt x="15705676" y="8552920"/>
                  </a:lnTo>
                  <a:lnTo>
                    <a:pt x="15711015" y="8555197"/>
                  </a:lnTo>
                  <a:lnTo>
                    <a:pt x="15715353" y="8554286"/>
                  </a:lnTo>
                  <a:lnTo>
                    <a:pt x="15717921" y="8551041"/>
                  </a:lnTo>
                  <a:lnTo>
                    <a:pt x="15721108" y="8547270"/>
                  </a:lnTo>
                  <a:lnTo>
                    <a:pt x="15720429" y="8541457"/>
                  </a:lnTo>
                  <a:lnTo>
                    <a:pt x="15716658" y="8538270"/>
                  </a:lnTo>
                  <a:lnTo>
                    <a:pt x="15711362" y="8534038"/>
                  </a:lnTo>
                  <a:lnTo>
                    <a:pt x="15707591" y="8530852"/>
                  </a:lnTo>
                  <a:close/>
                </a:path>
                <a:path w="17095470" h="9573260">
                  <a:moveTo>
                    <a:pt x="10974521" y="6497281"/>
                  </a:moveTo>
                  <a:lnTo>
                    <a:pt x="10969711" y="6498386"/>
                  </a:lnTo>
                  <a:lnTo>
                    <a:pt x="10962803" y="6499779"/>
                  </a:lnTo>
                  <a:lnTo>
                    <a:pt x="10958135" y="6500550"/>
                  </a:lnTo>
                  <a:lnTo>
                    <a:pt x="10955059" y="6505157"/>
                  </a:lnTo>
                  <a:lnTo>
                    <a:pt x="10954854" y="6505464"/>
                  </a:lnTo>
                  <a:lnTo>
                    <a:pt x="10955959" y="6510275"/>
                  </a:lnTo>
                  <a:lnTo>
                    <a:pt x="10956298" y="6513181"/>
                  </a:lnTo>
                  <a:lnTo>
                    <a:pt x="10958400" y="6515656"/>
                  </a:lnTo>
                  <a:lnTo>
                    <a:pt x="10961070" y="6516795"/>
                  </a:lnTo>
                  <a:lnTo>
                    <a:pt x="10961212" y="6516461"/>
                  </a:lnTo>
                  <a:lnTo>
                    <a:pt x="10962882" y="6517173"/>
                  </a:lnTo>
                  <a:lnTo>
                    <a:pt x="10966454" y="6517119"/>
                  </a:lnTo>
                  <a:lnTo>
                    <a:pt x="10973362" y="6515726"/>
                  </a:lnTo>
                  <a:lnTo>
                    <a:pt x="10978031" y="6514956"/>
                  </a:lnTo>
                  <a:lnTo>
                    <a:pt x="10981106" y="6510349"/>
                  </a:lnTo>
                  <a:lnTo>
                    <a:pt x="10981311" y="6510042"/>
                  </a:lnTo>
                  <a:lnTo>
                    <a:pt x="10980207" y="6505230"/>
                  </a:lnTo>
                  <a:lnTo>
                    <a:pt x="10979436" y="6500562"/>
                  </a:lnTo>
                  <a:lnTo>
                    <a:pt x="10974521" y="6497281"/>
                  </a:lnTo>
                  <a:close/>
                </a:path>
                <a:path w="17095470" h="9573260">
                  <a:moveTo>
                    <a:pt x="15638109" y="8473593"/>
                  </a:moveTo>
                  <a:lnTo>
                    <a:pt x="15632296" y="8474270"/>
                  </a:lnTo>
                  <a:lnTo>
                    <a:pt x="15625924" y="8481810"/>
                  </a:lnTo>
                  <a:lnTo>
                    <a:pt x="15626601" y="8487623"/>
                  </a:lnTo>
                  <a:lnTo>
                    <a:pt x="15630372" y="8490810"/>
                  </a:lnTo>
                  <a:lnTo>
                    <a:pt x="15635668" y="8495042"/>
                  </a:lnTo>
                  <a:lnTo>
                    <a:pt x="15636193" y="8495661"/>
                  </a:lnTo>
                  <a:lnTo>
                    <a:pt x="15641535" y="8497939"/>
                  </a:lnTo>
                  <a:lnTo>
                    <a:pt x="15645870" y="8497027"/>
                  </a:lnTo>
                  <a:lnTo>
                    <a:pt x="15648437" y="8493782"/>
                  </a:lnTo>
                  <a:lnTo>
                    <a:pt x="15651624" y="8490011"/>
                  </a:lnTo>
                  <a:lnTo>
                    <a:pt x="15650945" y="8484197"/>
                  </a:lnTo>
                  <a:lnTo>
                    <a:pt x="15647175" y="8481011"/>
                  </a:lnTo>
                  <a:lnTo>
                    <a:pt x="15641878" y="8476779"/>
                  </a:lnTo>
                  <a:lnTo>
                    <a:pt x="15638109" y="8473593"/>
                  </a:lnTo>
                  <a:close/>
                </a:path>
                <a:path w="17095470" h="9573260">
                  <a:moveTo>
                    <a:pt x="349143" y="1935252"/>
                  </a:moveTo>
                  <a:lnTo>
                    <a:pt x="343659" y="1933308"/>
                  </a:lnTo>
                  <a:lnTo>
                    <a:pt x="334802" y="1937421"/>
                  </a:lnTo>
                  <a:lnTo>
                    <a:pt x="332858" y="1942905"/>
                  </a:lnTo>
                  <a:lnTo>
                    <a:pt x="334914" y="1947334"/>
                  </a:lnTo>
                  <a:lnTo>
                    <a:pt x="337737" y="1953667"/>
                  </a:lnTo>
                  <a:lnTo>
                    <a:pt x="338836" y="1955714"/>
                  </a:lnTo>
                  <a:lnTo>
                    <a:pt x="340554" y="1957237"/>
                  </a:lnTo>
                  <a:lnTo>
                    <a:pt x="344560" y="1958946"/>
                  </a:lnTo>
                  <a:lnTo>
                    <a:pt x="347324" y="1958941"/>
                  </a:lnTo>
                  <a:lnTo>
                    <a:pt x="349706" y="1957983"/>
                  </a:lnTo>
                  <a:lnTo>
                    <a:pt x="354134" y="1955927"/>
                  </a:lnTo>
                  <a:lnTo>
                    <a:pt x="356078" y="1950443"/>
                  </a:lnTo>
                  <a:lnTo>
                    <a:pt x="354022" y="1946015"/>
                  </a:lnTo>
                  <a:lnTo>
                    <a:pt x="351200" y="1939681"/>
                  </a:lnTo>
                  <a:lnTo>
                    <a:pt x="349143" y="1935252"/>
                  </a:lnTo>
                  <a:close/>
                </a:path>
                <a:path w="17095470" h="9573260">
                  <a:moveTo>
                    <a:pt x="15567676" y="8416718"/>
                  </a:moveTo>
                  <a:lnTo>
                    <a:pt x="15562196" y="8417536"/>
                  </a:lnTo>
                  <a:lnTo>
                    <a:pt x="15555823" y="8425077"/>
                  </a:lnTo>
                  <a:lnTo>
                    <a:pt x="15556500" y="8430889"/>
                  </a:lnTo>
                  <a:lnTo>
                    <a:pt x="15560270" y="8434076"/>
                  </a:lnTo>
                  <a:lnTo>
                    <a:pt x="15565567" y="8438308"/>
                  </a:lnTo>
                  <a:lnTo>
                    <a:pt x="15567904" y="8439305"/>
                  </a:lnTo>
                  <a:lnTo>
                    <a:pt x="15567761" y="8439639"/>
                  </a:lnTo>
                  <a:lnTo>
                    <a:pt x="15571433" y="8441205"/>
                  </a:lnTo>
                  <a:lnTo>
                    <a:pt x="15575768" y="8440292"/>
                  </a:lnTo>
                  <a:lnTo>
                    <a:pt x="15578336" y="8437047"/>
                  </a:lnTo>
                  <a:lnTo>
                    <a:pt x="15581523" y="8433277"/>
                  </a:lnTo>
                  <a:lnTo>
                    <a:pt x="15580846" y="8427465"/>
                  </a:lnTo>
                  <a:lnTo>
                    <a:pt x="15577075" y="8424278"/>
                  </a:lnTo>
                  <a:lnTo>
                    <a:pt x="15567676" y="8416718"/>
                  </a:lnTo>
                  <a:close/>
                </a:path>
                <a:path w="17095470" h="9573260">
                  <a:moveTo>
                    <a:pt x="11063226" y="6479880"/>
                  </a:moveTo>
                  <a:lnTo>
                    <a:pt x="11058415" y="6480984"/>
                  </a:lnTo>
                  <a:lnTo>
                    <a:pt x="11051507" y="6482378"/>
                  </a:lnTo>
                  <a:lnTo>
                    <a:pt x="11046505" y="6483006"/>
                  </a:lnTo>
                  <a:lnTo>
                    <a:pt x="11043225" y="6487920"/>
                  </a:lnTo>
                  <a:lnTo>
                    <a:pt x="11044330" y="6492731"/>
                  </a:lnTo>
                  <a:lnTo>
                    <a:pt x="11044667" y="6495638"/>
                  </a:lnTo>
                  <a:lnTo>
                    <a:pt x="11046769" y="6498112"/>
                  </a:lnTo>
                  <a:lnTo>
                    <a:pt x="11051108" y="6499963"/>
                  </a:lnTo>
                  <a:lnTo>
                    <a:pt x="11054681" y="6499910"/>
                  </a:lnTo>
                  <a:lnTo>
                    <a:pt x="11061591" y="6498516"/>
                  </a:lnTo>
                  <a:lnTo>
                    <a:pt x="11066592" y="6497888"/>
                  </a:lnTo>
                  <a:lnTo>
                    <a:pt x="11069873" y="6492974"/>
                  </a:lnTo>
                  <a:lnTo>
                    <a:pt x="11068768" y="6488162"/>
                  </a:lnTo>
                  <a:lnTo>
                    <a:pt x="11068141" y="6483160"/>
                  </a:lnTo>
                  <a:lnTo>
                    <a:pt x="11063226" y="6479880"/>
                  </a:lnTo>
                  <a:close/>
                </a:path>
                <a:path w="17095470" h="9573260">
                  <a:moveTo>
                    <a:pt x="15498192" y="8359458"/>
                  </a:moveTo>
                  <a:lnTo>
                    <a:pt x="15492713" y="8360277"/>
                  </a:lnTo>
                  <a:lnTo>
                    <a:pt x="15489526" y="8364047"/>
                  </a:lnTo>
                  <a:lnTo>
                    <a:pt x="15486198" y="8368152"/>
                  </a:lnTo>
                  <a:lnTo>
                    <a:pt x="15487017" y="8373630"/>
                  </a:lnTo>
                  <a:lnTo>
                    <a:pt x="15490787" y="8376817"/>
                  </a:lnTo>
                  <a:lnTo>
                    <a:pt x="15496084" y="8381049"/>
                  </a:lnTo>
                  <a:lnTo>
                    <a:pt x="15498420" y="8382046"/>
                  </a:lnTo>
                  <a:lnTo>
                    <a:pt x="15498277" y="8382380"/>
                  </a:lnTo>
                  <a:lnTo>
                    <a:pt x="15501950" y="8383947"/>
                  </a:lnTo>
                  <a:lnTo>
                    <a:pt x="15506285" y="8383033"/>
                  </a:lnTo>
                  <a:lnTo>
                    <a:pt x="15508853" y="8379788"/>
                  </a:lnTo>
                  <a:lnTo>
                    <a:pt x="15512181" y="8375684"/>
                  </a:lnTo>
                  <a:lnTo>
                    <a:pt x="15511362" y="8370205"/>
                  </a:lnTo>
                  <a:lnTo>
                    <a:pt x="15507592" y="8367019"/>
                  </a:lnTo>
                  <a:lnTo>
                    <a:pt x="15498192" y="8359458"/>
                  </a:lnTo>
                  <a:close/>
                </a:path>
                <a:path w="17095470" h="9573260">
                  <a:moveTo>
                    <a:pt x="313119" y="1853204"/>
                  </a:moveTo>
                  <a:lnTo>
                    <a:pt x="307778" y="1850926"/>
                  </a:lnTo>
                  <a:lnTo>
                    <a:pt x="303350" y="1852982"/>
                  </a:lnTo>
                  <a:lnTo>
                    <a:pt x="298588" y="1854897"/>
                  </a:lnTo>
                  <a:lnTo>
                    <a:pt x="296309" y="1860238"/>
                  </a:lnTo>
                  <a:lnTo>
                    <a:pt x="298366" y="1864667"/>
                  </a:lnTo>
                  <a:lnTo>
                    <a:pt x="301188" y="1871000"/>
                  </a:lnTo>
                  <a:lnTo>
                    <a:pt x="302146" y="1873381"/>
                  </a:lnTo>
                  <a:lnTo>
                    <a:pt x="303864" y="1874903"/>
                  </a:lnTo>
                  <a:lnTo>
                    <a:pt x="305867" y="1875758"/>
                  </a:lnTo>
                  <a:lnTo>
                    <a:pt x="305724" y="1876091"/>
                  </a:lnTo>
                  <a:lnTo>
                    <a:pt x="308061" y="1877088"/>
                  </a:lnTo>
                  <a:lnTo>
                    <a:pt x="310491" y="1876941"/>
                  </a:lnTo>
                  <a:lnTo>
                    <a:pt x="317634" y="1874069"/>
                  </a:lnTo>
                  <a:lnTo>
                    <a:pt x="319913" y="1868728"/>
                  </a:lnTo>
                  <a:lnTo>
                    <a:pt x="317856" y="1864300"/>
                  </a:lnTo>
                  <a:lnTo>
                    <a:pt x="315034" y="1857966"/>
                  </a:lnTo>
                  <a:lnTo>
                    <a:pt x="313119" y="1853204"/>
                  </a:lnTo>
                  <a:close/>
                </a:path>
                <a:path w="17095470" h="9573260">
                  <a:moveTo>
                    <a:pt x="15428233" y="8302391"/>
                  </a:moveTo>
                  <a:lnTo>
                    <a:pt x="15422754" y="8303209"/>
                  </a:lnTo>
                  <a:lnTo>
                    <a:pt x="15419568" y="8306980"/>
                  </a:lnTo>
                  <a:lnTo>
                    <a:pt x="15416238" y="8311084"/>
                  </a:lnTo>
                  <a:lnTo>
                    <a:pt x="15417057" y="8316562"/>
                  </a:lnTo>
                  <a:lnTo>
                    <a:pt x="15420827" y="8319749"/>
                  </a:lnTo>
                  <a:lnTo>
                    <a:pt x="15426124" y="8323981"/>
                  </a:lnTo>
                  <a:lnTo>
                    <a:pt x="15428461" y="8324978"/>
                  </a:lnTo>
                  <a:lnTo>
                    <a:pt x="15428318" y="8325313"/>
                  </a:lnTo>
                  <a:lnTo>
                    <a:pt x="15431990" y="8326879"/>
                  </a:lnTo>
                  <a:lnTo>
                    <a:pt x="15436325" y="8325965"/>
                  </a:lnTo>
                  <a:lnTo>
                    <a:pt x="15438893" y="8322720"/>
                  </a:lnTo>
                  <a:lnTo>
                    <a:pt x="15442222" y="8318616"/>
                  </a:lnTo>
                  <a:lnTo>
                    <a:pt x="15441403" y="8313138"/>
                  </a:lnTo>
                  <a:lnTo>
                    <a:pt x="15437634" y="8309952"/>
                  </a:lnTo>
                  <a:lnTo>
                    <a:pt x="15428233" y="8302391"/>
                  </a:lnTo>
                  <a:close/>
                </a:path>
                <a:path w="17095470" h="9573260">
                  <a:moveTo>
                    <a:pt x="11151314" y="6463004"/>
                  </a:moveTo>
                  <a:lnTo>
                    <a:pt x="11146501" y="6464109"/>
                  </a:lnTo>
                  <a:lnTo>
                    <a:pt x="11139735" y="6465168"/>
                  </a:lnTo>
                  <a:lnTo>
                    <a:pt x="11135067" y="6465939"/>
                  </a:lnTo>
                  <a:lnTo>
                    <a:pt x="11131453" y="6470710"/>
                  </a:lnTo>
                  <a:lnTo>
                    <a:pt x="11132556" y="6475521"/>
                  </a:lnTo>
                  <a:lnTo>
                    <a:pt x="11133229" y="6478570"/>
                  </a:lnTo>
                  <a:lnTo>
                    <a:pt x="11135331" y="6481045"/>
                  </a:lnTo>
                  <a:lnTo>
                    <a:pt x="11139336" y="6482753"/>
                  </a:lnTo>
                  <a:lnTo>
                    <a:pt x="11142909" y="6482699"/>
                  </a:lnTo>
                  <a:lnTo>
                    <a:pt x="11149675" y="6481640"/>
                  </a:lnTo>
                  <a:lnTo>
                    <a:pt x="11154344" y="6480870"/>
                  </a:lnTo>
                  <a:lnTo>
                    <a:pt x="11157958" y="6476098"/>
                  </a:lnTo>
                  <a:lnTo>
                    <a:pt x="11156854" y="6471286"/>
                  </a:lnTo>
                  <a:lnTo>
                    <a:pt x="11156084" y="6466618"/>
                  </a:lnTo>
                  <a:lnTo>
                    <a:pt x="11151314" y="6463004"/>
                  </a:lnTo>
                  <a:close/>
                </a:path>
                <a:path w="17095470" h="9573260">
                  <a:moveTo>
                    <a:pt x="15358322" y="8246133"/>
                  </a:moveTo>
                  <a:lnTo>
                    <a:pt x="15352843" y="8246952"/>
                  </a:lnTo>
                  <a:lnTo>
                    <a:pt x="15346471" y="8254493"/>
                  </a:lnTo>
                  <a:lnTo>
                    <a:pt x="15347290" y="8259971"/>
                  </a:lnTo>
                  <a:lnTo>
                    <a:pt x="15351059" y="8263158"/>
                  </a:lnTo>
                  <a:lnTo>
                    <a:pt x="15356356" y="8267391"/>
                  </a:lnTo>
                  <a:lnTo>
                    <a:pt x="15358693" y="8268388"/>
                  </a:lnTo>
                  <a:lnTo>
                    <a:pt x="15358216" y="8268578"/>
                  </a:lnTo>
                  <a:lnTo>
                    <a:pt x="15361889" y="8270145"/>
                  </a:lnTo>
                  <a:lnTo>
                    <a:pt x="15366226" y="8269233"/>
                  </a:lnTo>
                  <a:lnTo>
                    <a:pt x="15368793" y="8265988"/>
                  </a:lnTo>
                  <a:lnTo>
                    <a:pt x="15371980" y="8262218"/>
                  </a:lnTo>
                  <a:lnTo>
                    <a:pt x="15371159" y="8256738"/>
                  </a:lnTo>
                  <a:lnTo>
                    <a:pt x="15367389" y="8253551"/>
                  </a:lnTo>
                  <a:lnTo>
                    <a:pt x="15362092" y="8249319"/>
                  </a:lnTo>
                  <a:lnTo>
                    <a:pt x="15358322" y="8246133"/>
                  </a:lnTo>
                  <a:close/>
                </a:path>
                <a:path w="17095470" h="9573260">
                  <a:moveTo>
                    <a:pt x="15288220" y="8189399"/>
                  </a:moveTo>
                  <a:lnTo>
                    <a:pt x="15282742" y="8190219"/>
                  </a:lnTo>
                  <a:lnTo>
                    <a:pt x="15276368" y="8197759"/>
                  </a:lnTo>
                  <a:lnTo>
                    <a:pt x="15277187" y="8203237"/>
                  </a:lnTo>
                  <a:lnTo>
                    <a:pt x="15280958" y="8206424"/>
                  </a:lnTo>
                  <a:lnTo>
                    <a:pt x="15286256" y="8210657"/>
                  </a:lnTo>
                  <a:lnTo>
                    <a:pt x="15288591" y="8211653"/>
                  </a:lnTo>
                  <a:lnTo>
                    <a:pt x="15288117" y="8211845"/>
                  </a:lnTo>
                  <a:lnTo>
                    <a:pt x="15291789" y="8213412"/>
                  </a:lnTo>
                  <a:lnTo>
                    <a:pt x="15296123" y="8212499"/>
                  </a:lnTo>
                  <a:lnTo>
                    <a:pt x="15298691" y="8209254"/>
                  </a:lnTo>
                  <a:lnTo>
                    <a:pt x="15301878" y="8205483"/>
                  </a:lnTo>
                  <a:lnTo>
                    <a:pt x="15301057" y="8200004"/>
                  </a:lnTo>
                  <a:lnTo>
                    <a:pt x="15297287" y="8196817"/>
                  </a:lnTo>
                  <a:lnTo>
                    <a:pt x="15291990" y="8192586"/>
                  </a:lnTo>
                  <a:lnTo>
                    <a:pt x="15288220" y="8189399"/>
                  </a:lnTo>
                  <a:close/>
                </a:path>
                <a:path w="17095470" h="9573260">
                  <a:moveTo>
                    <a:pt x="11239780" y="6447080"/>
                  </a:moveTo>
                  <a:lnTo>
                    <a:pt x="11235111" y="6447851"/>
                  </a:lnTo>
                  <a:lnTo>
                    <a:pt x="11228346" y="6448910"/>
                  </a:lnTo>
                  <a:lnTo>
                    <a:pt x="11223678" y="6449681"/>
                  </a:lnTo>
                  <a:lnTo>
                    <a:pt x="11220398" y="6454595"/>
                  </a:lnTo>
                  <a:lnTo>
                    <a:pt x="11221167" y="6459263"/>
                  </a:lnTo>
                  <a:lnTo>
                    <a:pt x="11221840" y="6462313"/>
                  </a:lnTo>
                  <a:lnTo>
                    <a:pt x="11223941" y="6464788"/>
                  </a:lnTo>
                  <a:lnTo>
                    <a:pt x="11227948" y="6466497"/>
                  </a:lnTo>
                  <a:lnTo>
                    <a:pt x="11231522" y="6466442"/>
                  </a:lnTo>
                  <a:lnTo>
                    <a:pt x="11238287" y="6465382"/>
                  </a:lnTo>
                  <a:lnTo>
                    <a:pt x="11242956" y="6464611"/>
                  </a:lnTo>
                  <a:lnTo>
                    <a:pt x="11246236" y="6459698"/>
                  </a:lnTo>
                  <a:lnTo>
                    <a:pt x="11244695" y="6450360"/>
                  </a:lnTo>
                  <a:lnTo>
                    <a:pt x="11239780" y="6447080"/>
                  </a:lnTo>
                  <a:close/>
                </a:path>
                <a:path w="17095470" h="9573260">
                  <a:moveTo>
                    <a:pt x="278810" y="1769913"/>
                  </a:moveTo>
                  <a:lnTo>
                    <a:pt x="273802" y="1767777"/>
                  </a:lnTo>
                  <a:lnTo>
                    <a:pt x="264278" y="1771606"/>
                  </a:lnTo>
                  <a:lnTo>
                    <a:pt x="262142" y="1776613"/>
                  </a:lnTo>
                  <a:lnTo>
                    <a:pt x="266545" y="1787567"/>
                  </a:lnTo>
                  <a:lnTo>
                    <a:pt x="267168" y="1789806"/>
                  </a:lnTo>
                  <a:lnTo>
                    <a:pt x="269220" y="1791470"/>
                  </a:lnTo>
                  <a:lnTo>
                    <a:pt x="273560" y="1793321"/>
                  </a:lnTo>
                  <a:lnTo>
                    <a:pt x="275847" y="1793508"/>
                  </a:lnTo>
                  <a:lnTo>
                    <a:pt x="282990" y="1790637"/>
                  </a:lnTo>
                  <a:lnTo>
                    <a:pt x="285127" y="1785629"/>
                  </a:lnTo>
                  <a:lnTo>
                    <a:pt x="278810" y="1769913"/>
                  </a:lnTo>
                  <a:close/>
                </a:path>
                <a:path w="17095470" h="9573260">
                  <a:moveTo>
                    <a:pt x="15217978" y="8133000"/>
                  </a:moveTo>
                  <a:lnTo>
                    <a:pt x="15212497" y="8133818"/>
                  </a:lnTo>
                  <a:lnTo>
                    <a:pt x="15206124" y="8141359"/>
                  </a:lnTo>
                  <a:lnTo>
                    <a:pt x="15206946" y="8146838"/>
                  </a:lnTo>
                  <a:lnTo>
                    <a:pt x="15210716" y="8150024"/>
                  </a:lnTo>
                  <a:lnTo>
                    <a:pt x="15216013" y="8154257"/>
                  </a:lnTo>
                  <a:lnTo>
                    <a:pt x="15218349" y="8155253"/>
                  </a:lnTo>
                  <a:lnTo>
                    <a:pt x="15217872" y="8155445"/>
                  </a:lnTo>
                  <a:lnTo>
                    <a:pt x="15221544" y="8157011"/>
                  </a:lnTo>
                  <a:lnTo>
                    <a:pt x="15225880" y="8156099"/>
                  </a:lnTo>
                  <a:lnTo>
                    <a:pt x="15228446" y="8152853"/>
                  </a:lnTo>
                  <a:lnTo>
                    <a:pt x="15231633" y="8149083"/>
                  </a:lnTo>
                  <a:lnTo>
                    <a:pt x="15230814" y="8143605"/>
                  </a:lnTo>
                  <a:lnTo>
                    <a:pt x="15227045" y="8140418"/>
                  </a:lnTo>
                  <a:lnTo>
                    <a:pt x="15221747" y="8136187"/>
                  </a:lnTo>
                  <a:lnTo>
                    <a:pt x="15217978" y="8133000"/>
                  </a:lnTo>
                  <a:close/>
                </a:path>
                <a:path w="17095470" h="9573260">
                  <a:moveTo>
                    <a:pt x="15147256" y="8076791"/>
                  </a:moveTo>
                  <a:lnTo>
                    <a:pt x="15141778" y="8077610"/>
                  </a:lnTo>
                  <a:lnTo>
                    <a:pt x="15135406" y="8085151"/>
                  </a:lnTo>
                  <a:lnTo>
                    <a:pt x="15136224" y="8090630"/>
                  </a:lnTo>
                  <a:lnTo>
                    <a:pt x="15139994" y="8093816"/>
                  </a:lnTo>
                  <a:lnTo>
                    <a:pt x="15145291" y="8098048"/>
                  </a:lnTo>
                  <a:lnTo>
                    <a:pt x="15147628" y="8099045"/>
                  </a:lnTo>
                  <a:lnTo>
                    <a:pt x="15147151" y="8099236"/>
                  </a:lnTo>
                  <a:lnTo>
                    <a:pt x="15150824" y="8100802"/>
                  </a:lnTo>
                  <a:lnTo>
                    <a:pt x="15155158" y="8099890"/>
                  </a:lnTo>
                  <a:lnTo>
                    <a:pt x="15157727" y="8096645"/>
                  </a:lnTo>
                  <a:lnTo>
                    <a:pt x="15160912" y="8092874"/>
                  </a:lnTo>
                  <a:lnTo>
                    <a:pt x="15160093" y="8087396"/>
                  </a:lnTo>
                  <a:lnTo>
                    <a:pt x="15156323" y="8084209"/>
                  </a:lnTo>
                  <a:lnTo>
                    <a:pt x="15151026" y="8079977"/>
                  </a:lnTo>
                  <a:lnTo>
                    <a:pt x="15147256" y="8076791"/>
                  </a:lnTo>
                  <a:close/>
                </a:path>
                <a:path w="17095470" h="9573260">
                  <a:moveTo>
                    <a:pt x="11329634" y="6432536"/>
                  </a:moveTo>
                  <a:lnTo>
                    <a:pt x="11324632" y="6433164"/>
                  </a:lnTo>
                  <a:lnTo>
                    <a:pt x="11317866" y="6434224"/>
                  </a:lnTo>
                  <a:lnTo>
                    <a:pt x="11312862" y="6434851"/>
                  </a:lnTo>
                  <a:lnTo>
                    <a:pt x="11309727" y="6439432"/>
                  </a:lnTo>
                  <a:lnTo>
                    <a:pt x="11310354" y="6444435"/>
                  </a:lnTo>
                  <a:lnTo>
                    <a:pt x="11310885" y="6447817"/>
                  </a:lnTo>
                  <a:lnTo>
                    <a:pt x="11312983" y="6450292"/>
                  </a:lnTo>
                  <a:lnTo>
                    <a:pt x="11316990" y="6452001"/>
                  </a:lnTo>
                  <a:lnTo>
                    <a:pt x="11320564" y="6451946"/>
                  </a:lnTo>
                  <a:lnTo>
                    <a:pt x="11327330" y="6450887"/>
                  </a:lnTo>
                  <a:lnTo>
                    <a:pt x="11332334" y="6450260"/>
                  </a:lnTo>
                  <a:lnTo>
                    <a:pt x="11335469" y="6445678"/>
                  </a:lnTo>
                  <a:lnTo>
                    <a:pt x="11334213" y="6435673"/>
                  </a:lnTo>
                  <a:lnTo>
                    <a:pt x="11329634" y="6432536"/>
                  </a:lnTo>
                  <a:close/>
                </a:path>
                <a:path w="17095470" h="9573260">
                  <a:moveTo>
                    <a:pt x="15077204" y="8020867"/>
                  </a:moveTo>
                  <a:lnTo>
                    <a:pt x="15071726" y="8021687"/>
                  </a:lnTo>
                  <a:lnTo>
                    <a:pt x="15065352" y="8029226"/>
                  </a:lnTo>
                  <a:lnTo>
                    <a:pt x="15066172" y="8034706"/>
                  </a:lnTo>
                  <a:lnTo>
                    <a:pt x="15069942" y="8037892"/>
                  </a:lnTo>
                  <a:lnTo>
                    <a:pt x="15075239" y="8042124"/>
                  </a:lnTo>
                  <a:lnTo>
                    <a:pt x="15077241" y="8042978"/>
                  </a:lnTo>
                  <a:lnTo>
                    <a:pt x="15077099" y="8043312"/>
                  </a:lnTo>
                  <a:lnTo>
                    <a:pt x="15080770" y="8044879"/>
                  </a:lnTo>
                  <a:lnTo>
                    <a:pt x="15085106" y="8043967"/>
                  </a:lnTo>
                  <a:lnTo>
                    <a:pt x="15087673" y="8040721"/>
                  </a:lnTo>
                  <a:lnTo>
                    <a:pt x="15090860" y="8036951"/>
                  </a:lnTo>
                  <a:lnTo>
                    <a:pt x="15090041" y="8031473"/>
                  </a:lnTo>
                  <a:lnTo>
                    <a:pt x="15086271" y="8028286"/>
                  </a:lnTo>
                  <a:lnTo>
                    <a:pt x="15080974" y="8024053"/>
                  </a:lnTo>
                  <a:lnTo>
                    <a:pt x="15077204" y="8020867"/>
                  </a:lnTo>
                  <a:close/>
                </a:path>
                <a:path w="17095470" h="9573260">
                  <a:moveTo>
                    <a:pt x="245737" y="1685573"/>
                  </a:moveTo>
                  <a:lnTo>
                    <a:pt x="240729" y="1683437"/>
                  </a:lnTo>
                  <a:lnTo>
                    <a:pt x="236110" y="1685017"/>
                  </a:lnTo>
                  <a:lnTo>
                    <a:pt x="231681" y="1687074"/>
                  </a:lnTo>
                  <a:lnTo>
                    <a:pt x="229545" y="1692081"/>
                  </a:lnTo>
                  <a:lnTo>
                    <a:pt x="231126" y="1696701"/>
                  </a:lnTo>
                  <a:lnTo>
                    <a:pt x="233472" y="1703226"/>
                  </a:lnTo>
                  <a:lnTo>
                    <a:pt x="234429" y="1705607"/>
                  </a:lnTo>
                  <a:lnTo>
                    <a:pt x="236005" y="1707463"/>
                  </a:lnTo>
                  <a:lnTo>
                    <a:pt x="238342" y="1708460"/>
                  </a:lnTo>
                  <a:lnTo>
                    <a:pt x="238484" y="1708126"/>
                  </a:lnTo>
                  <a:lnTo>
                    <a:pt x="240487" y="1708980"/>
                  </a:lnTo>
                  <a:lnTo>
                    <a:pt x="242775" y="1709167"/>
                  </a:lnTo>
                  <a:lnTo>
                    <a:pt x="245156" y="1708210"/>
                  </a:lnTo>
                  <a:lnTo>
                    <a:pt x="249584" y="1706153"/>
                  </a:lnTo>
                  <a:lnTo>
                    <a:pt x="251720" y="1701146"/>
                  </a:lnTo>
                  <a:lnTo>
                    <a:pt x="250140" y="1696525"/>
                  </a:lnTo>
                  <a:lnTo>
                    <a:pt x="247794" y="1690001"/>
                  </a:lnTo>
                  <a:lnTo>
                    <a:pt x="245737" y="1685573"/>
                  </a:lnTo>
                  <a:close/>
                </a:path>
                <a:path w="17095470" h="9573260">
                  <a:moveTo>
                    <a:pt x="15006198" y="7965326"/>
                  </a:moveTo>
                  <a:lnTo>
                    <a:pt x="15000720" y="7966145"/>
                  </a:lnTo>
                  <a:lnTo>
                    <a:pt x="14994347" y="7973686"/>
                  </a:lnTo>
                  <a:lnTo>
                    <a:pt x="14995168" y="7979166"/>
                  </a:lnTo>
                  <a:lnTo>
                    <a:pt x="14998938" y="7982352"/>
                  </a:lnTo>
                  <a:lnTo>
                    <a:pt x="15004235" y="7986584"/>
                  </a:lnTo>
                  <a:lnTo>
                    <a:pt x="15006237" y="7987438"/>
                  </a:lnTo>
                  <a:lnTo>
                    <a:pt x="15006095" y="7987772"/>
                  </a:lnTo>
                  <a:lnTo>
                    <a:pt x="15009767" y="7989339"/>
                  </a:lnTo>
                  <a:lnTo>
                    <a:pt x="15014102" y="7988426"/>
                  </a:lnTo>
                  <a:lnTo>
                    <a:pt x="15016669" y="7985181"/>
                  </a:lnTo>
                  <a:lnTo>
                    <a:pt x="15019856" y="7981411"/>
                  </a:lnTo>
                  <a:lnTo>
                    <a:pt x="15019037" y="7975932"/>
                  </a:lnTo>
                  <a:lnTo>
                    <a:pt x="15015267" y="7972746"/>
                  </a:lnTo>
                  <a:lnTo>
                    <a:pt x="15009968" y="7968512"/>
                  </a:lnTo>
                  <a:lnTo>
                    <a:pt x="15006198" y="7965326"/>
                  </a:lnTo>
                  <a:close/>
                </a:path>
                <a:path w="17095470" h="9573260">
                  <a:moveTo>
                    <a:pt x="11418725" y="6418851"/>
                  </a:moveTo>
                  <a:lnTo>
                    <a:pt x="11413723" y="6419479"/>
                  </a:lnTo>
                  <a:lnTo>
                    <a:pt x="11406959" y="6420539"/>
                  </a:lnTo>
                  <a:lnTo>
                    <a:pt x="11402289" y="6421309"/>
                  </a:lnTo>
                  <a:lnTo>
                    <a:pt x="11398818" y="6425747"/>
                  </a:lnTo>
                  <a:lnTo>
                    <a:pt x="11399446" y="6430750"/>
                  </a:lnTo>
                  <a:lnTo>
                    <a:pt x="11399975" y="6434132"/>
                  </a:lnTo>
                  <a:lnTo>
                    <a:pt x="11402076" y="6436607"/>
                  </a:lnTo>
                  <a:lnTo>
                    <a:pt x="11406415" y="6438458"/>
                  </a:lnTo>
                  <a:lnTo>
                    <a:pt x="11409656" y="6438262"/>
                  </a:lnTo>
                  <a:lnTo>
                    <a:pt x="11416422" y="6437202"/>
                  </a:lnTo>
                  <a:lnTo>
                    <a:pt x="11421091" y="6436432"/>
                  </a:lnTo>
                  <a:lnTo>
                    <a:pt x="11424562" y="6431994"/>
                  </a:lnTo>
                  <a:lnTo>
                    <a:pt x="11423935" y="6426992"/>
                  </a:lnTo>
                  <a:lnTo>
                    <a:pt x="11423164" y="6422322"/>
                  </a:lnTo>
                  <a:lnTo>
                    <a:pt x="11418725" y="6418851"/>
                  </a:lnTo>
                  <a:close/>
                </a:path>
                <a:path w="17095470" h="9573260">
                  <a:moveTo>
                    <a:pt x="14934861" y="7909643"/>
                  </a:moveTo>
                  <a:lnTo>
                    <a:pt x="14929048" y="7910320"/>
                  </a:lnTo>
                  <a:lnTo>
                    <a:pt x="14923342" y="7918145"/>
                  </a:lnTo>
                  <a:lnTo>
                    <a:pt x="14924020" y="7923958"/>
                  </a:lnTo>
                  <a:lnTo>
                    <a:pt x="14927932" y="7926811"/>
                  </a:lnTo>
                  <a:lnTo>
                    <a:pt x="14933229" y="7931043"/>
                  </a:lnTo>
                  <a:lnTo>
                    <a:pt x="14938904" y="7933464"/>
                  </a:lnTo>
                  <a:lnTo>
                    <a:pt x="14943239" y="7932551"/>
                  </a:lnTo>
                  <a:lnTo>
                    <a:pt x="14945807" y="7929306"/>
                  </a:lnTo>
                  <a:lnTo>
                    <a:pt x="14948660" y="7925393"/>
                  </a:lnTo>
                  <a:lnTo>
                    <a:pt x="14947982" y="7919580"/>
                  </a:lnTo>
                  <a:lnTo>
                    <a:pt x="14944070" y="7916727"/>
                  </a:lnTo>
                  <a:lnTo>
                    <a:pt x="14938773" y="7912496"/>
                  </a:lnTo>
                  <a:lnTo>
                    <a:pt x="14934861" y="7909643"/>
                  </a:lnTo>
                  <a:close/>
                </a:path>
                <a:path w="17095470" h="9573260">
                  <a:moveTo>
                    <a:pt x="14863712" y="7854436"/>
                  </a:moveTo>
                  <a:lnTo>
                    <a:pt x="14857900" y="7855113"/>
                  </a:lnTo>
                  <a:lnTo>
                    <a:pt x="14852195" y="7862937"/>
                  </a:lnTo>
                  <a:lnTo>
                    <a:pt x="14852871" y="7868751"/>
                  </a:lnTo>
                  <a:lnTo>
                    <a:pt x="14856784" y="7871603"/>
                  </a:lnTo>
                  <a:lnTo>
                    <a:pt x="14862081" y="7875835"/>
                  </a:lnTo>
                  <a:lnTo>
                    <a:pt x="14867758" y="7878257"/>
                  </a:lnTo>
                  <a:lnTo>
                    <a:pt x="14872093" y="7877345"/>
                  </a:lnTo>
                  <a:lnTo>
                    <a:pt x="14874661" y="7874100"/>
                  </a:lnTo>
                  <a:lnTo>
                    <a:pt x="14877514" y="7870187"/>
                  </a:lnTo>
                  <a:lnTo>
                    <a:pt x="14876836" y="7864374"/>
                  </a:lnTo>
                  <a:lnTo>
                    <a:pt x="14872924" y="7861521"/>
                  </a:lnTo>
                  <a:lnTo>
                    <a:pt x="14867624" y="7857288"/>
                  </a:lnTo>
                  <a:lnTo>
                    <a:pt x="14863712" y="7854436"/>
                  </a:lnTo>
                  <a:close/>
                </a:path>
                <a:path w="17095470" h="9573260">
                  <a:moveTo>
                    <a:pt x="210898" y="1598899"/>
                  </a:moveTo>
                  <a:lnTo>
                    <a:pt x="201658" y="1602060"/>
                  </a:lnTo>
                  <a:lnTo>
                    <a:pt x="199045" y="1607259"/>
                  </a:lnTo>
                  <a:lnTo>
                    <a:pt x="200626" y="1611879"/>
                  </a:lnTo>
                  <a:lnTo>
                    <a:pt x="212132" y="1624679"/>
                  </a:lnTo>
                  <a:lnTo>
                    <a:pt x="214371" y="1624055"/>
                  </a:lnTo>
                  <a:lnTo>
                    <a:pt x="218991" y="1622475"/>
                  </a:lnTo>
                  <a:lnTo>
                    <a:pt x="221603" y="1617276"/>
                  </a:lnTo>
                  <a:lnTo>
                    <a:pt x="220023" y="1612656"/>
                  </a:lnTo>
                  <a:lnTo>
                    <a:pt x="217676" y="1606131"/>
                  </a:lnTo>
                  <a:lnTo>
                    <a:pt x="216096" y="1601511"/>
                  </a:lnTo>
                  <a:lnTo>
                    <a:pt x="210898" y="1598899"/>
                  </a:lnTo>
                  <a:close/>
                </a:path>
                <a:path w="17095470" h="9573260">
                  <a:moveTo>
                    <a:pt x="11508441" y="6407405"/>
                  </a:moveTo>
                  <a:lnTo>
                    <a:pt x="11503439" y="6408033"/>
                  </a:lnTo>
                  <a:lnTo>
                    <a:pt x="11496672" y="6409093"/>
                  </a:lnTo>
                  <a:lnTo>
                    <a:pt x="11491670" y="6409721"/>
                  </a:lnTo>
                  <a:lnTo>
                    <a:pt x="11488199" y="6414159"/>
                  </a:lnTo>
                  <a:lnTo>
                    <a:pt x="11488828" y="6419162"/>
                  </a:lnTo>
                  <a:lnTo>
                    <a:pt x="11489023" y="6422402"/>
                  </a:lnTo>
                  <a:lnTo>
                    <a:pt x="11491124" y="6424875"/>
                  </a:lnTo>
                  <a:lnTo>
                    <a:pt x="11494128" y="6426157"/>
                  </a:lnTo>
                  <a:lnTo>
                    <a:pt x="11494604" y="6425965"/>
                  </a:lnTo>
                  <a:lnTo>
                    <a:pt x="11495939" y="6426535"/>
                  </a:lnTo>
                  <a:lnTo>
                    <a:pt x="11499038" y="6426673"/>
                  </a:lnTo>
                  <a:lnTo>
                    <a:pt x="11505662" y="6425948"/>
                  </a:lnTo>
                  <a:lnTo>
                    <a:pt x="11510664" y="6425319"/>
                  </a:lnTo>
                  <a:lnTo>
                    <a:pt x="11514135" y="6420881"/>
                  </a:lnTo>
                  <a:lnTo>
                    <a:pt x="11512879" y="6410876"/>
                  </a:lnTo>
                  <a:lnTo>
                    <a:pt x="11508441" y="6407405"/>
                  </a:lnTo>
                  <a:close/>
                </a:path>
                <a:path w="17095470" h="9573260">
                  <a:moveTo>
                    <a:pt x="14792090" y="7799420"/>
                  </a:moveTo>
                  <a:lnTo>
                    <a:pt x="14786277" y="7800098"/>
                  </a:lnTo>
                  <a:lnTo>
                    <a:pt x="14780573" y="7807923"/>
                  </a:lnTo>
                  <a:lnTo>
                    <a:pt x="14781249" y="7813736"/>
                  </a:lnTo>
                  <a:lnTo>
                    <a:pt x="14785161" y="7816588"/>
                  </a:lnTo>
                  <a:lnTo>
                    <a:pt x="14790458" y="7820821"/>
                  </a:lnTo>
                  <a:lnTo>
                    <a:pt x="14792460" y="7821675"/>
                  </a:lnTo>
                  <a:lnTo>
                    <a:pt x="14792318" y="7822009"/>
                  </a:lnTo>
                  <a:lnTo>
                    <a:pt x="14795991" y="7823575"/>
                  </a:lnTo>
                  <a:lnTo>
                    <a:pt x="14800468" y="7822328"/>
                  </a:lnTo>
                  <a:lnTo>
                    <a:pt x="14803036" y="7819083"/>
                  </a:lnTo>
                  <a:lnTo>
                    <a:pt x="14805889" y="7815171"/>
                  </a:lnTo>
                  <a:lnTo>
                    <a:pt x="14805212" y="7809357"/>
                  </a:lnTo>
                  <a:lnTo>
                    <a:pt x="14801301" y="7806507"/>
                  </a:lnTo>
                  <a:lnTo>
                    <a:pt x="14796002" y="7802273"/>
                  </a:lnTo>
                  <a:lnTo>
                    <a:pt x="14792090" y="7799420"/>
                  </a:lnTo>
                  <a:close/>
                </a:path>
                <a:path w="17095470" h="9573260">
                  <a:moveTo>
                    <a:pt x="14720799" y="7744547"/>
                  </a:moveTo>
                  <a:lnTo>
                    <a:pt x="14714986" y="7745224"/>
                  </a:lnTo>
                  <a:lnTo>
                    <a:pt x="14709282" y="7753050"/>
                  </a:lnTo>
                  <a:lnTo>
                    <a:pt x="14709958" y="7758862"/>
                  </a:lnTo>
                  <a:lnTo>
                    <a:pt x="14713870" y="7761715"/>
                  </a:lnTo>
                  <a:lnTo>
                    <a:pt x="14719168" y="7765946"/>
                  </a:lnTo>
                  <a:lnTo>
                    <a:pt x="14721171" y="7766801"/>
                  </a:lnTo>
                  <a:lnTo>
                    <a:pt x="14721028" y="7767135"/>
                  </a:lnTo>
                  <a:lnTo>
                    <a:pt x="14724700" y="7768701"/>
                  </a:lnTo>
                  <a:lnTo>
                    <a:pt x="14729179" y="7767456"/>
                  </a:lnTo>
                  <a:lnTo>
                    <a:pt x="14731748" y="7764211"/>
                  </a:lnTo>
                  <a:lnTo>
                    <a:pt x="14734601" y="7760298"/>
                  </a:lnTo>
                  <a:lnTo>
                    <a:pt x="14733923" y="7754485"/>
                  </a:lnTo>
                  <a:lnTo>
                    <a:pt x="14730013" y="7751634"/>
                  </a:lnTo>
                  <a:lnTo>
                    <a:pt x="14724713" y="7747400"/>
                  </a:lnTo>
                  <a:lnTo>
                    <a:pt x="14720799" y="7744547"/>
                  </a:lnTo>
                  <a:close/>
                </a:path>
                <a:path w="17095470" h="9573260">
                  <a:moveTo>
                    <a:pt x="11598396" y="6397245"/>
                  </a:moveTo>
                  <a:lnTo>
                    <a:pt x="11593394" y="6397873"/>
                  </a:lnTo>
                  <a:lnTo>
                    <a:pt x="11586437" y="6398456"/>
                  </a:lnTo>
                  <a:lnTo>
                    <a:pt x="11581435" y="6399085"/>
                  </a:lnTo>
                  <a:lnTo>
                    <a:pt x="11577628" y="6403380"/>
                  </a:lnTo>
                  <a:lnTo>
                    <a:pt x="11578257" y="6408382"/>
                  </a:lnTo>
                  <a:lnTo>
                    <a:pt x="11578787" y="6411765"/>
                  </a:lnTo>
                  <a:lnTo>
                    <a:pt x="11580746" y="6414574"/>
                  </a:lnTo>
                  <a:lnTo>
                    <a:pt x="11585085" y="6416425"/>
                  </a:lnTo>
                  <a:lnTo>
                    <a:pt x="11588184" y="6416563"/>
                  </a:lnTo>
                  <a:lnTo>
                    <a:pt x="11595139" y="6415978"/>
                  </a:lnTo>
                  <a:lnTo>
                    <a:pt x="11600143" y="6415351"/>
                  </a:lnTo>
                  <a:lnTo>
                    <a:pt x="11603947" y="6411055"/>
                  </a:lnTo>
                  <a:lnTo>
                    <a:pt x="11602690" y="6401049"/>
                  </a:lnTo>
                  <a:lnTo>
                    <a:pt x="11598396" y="6397245"/>
                  </a:lnTo>
                  <a:close/>
                </a:path>
                <a:path w="17095470" h="9573260">
                  <a:moveTo>
                    <a:pt x="14648892" y="7690200"/>
                  </a:moveTo>
                  <a:lnTo>
                    <a:pt x="14643079" y="7690877"/>
                  </a:lnTo>
                  <a:lnTo>
                    <a:pt x="14637375" y="7698702"/>
                  </a:lnTo>
                  <a:lnTo>
                    <a:pt x="14638051" y="7704515"/>
                  </a:lnTo>
                  <a:lnTo>
                    <a:pt x="14641964" y="7707367"/>
                  </a:lnTo>
                  <a:lnTo>
                    <a:pt x="14647260" y="7711599"/>
                  </a:lnTo>
                  <a:lnTo>
                    <a:pt x="14649264" y="7712454"/>
                  </a:lnTo>
                  <a:lnTo>
                    <a:pt x="14649121" y="7712788"/>
                  </a:lnTo>
                  <a:lnTo>
                    <a:pt x="14652793" y="7714354"/>
                  </a:lnTo>
                  <a:lnTo>
                    <a:pt x="14657270" y="7713107"/>
                  </a:lnTo>
                  <a:lnTo>
                    <a:pt x="14659838" y="7709862"/>
                  </a:lnTo>
                  <a:lnTo>
                    <a:pt x="14662691" y="7705950"/>
                  </a:lnTo>
                  <a:lnTo>
                    <a:pt x="14662013" y="7700137"/>
                  </a:lnTo>
                  <a:lnTo>
                    <a:pt x="14658104" y="7697286"/>
                  </a:lnTo>
                  <a:lnTo>
                    <a:pt x="14652804" y="7693052"/>
                  </a:lnTo>
                  <a:lnTo>
                    <a:pt x="14648892" y="7690200"/>
                  </a:lnTo>
                  <a:close/>
                </a:path>
                <a:path w="17095470" h="9573260">
                  <a:moveTo>
                    <a:pt x="182636" y="1513454"/>
                  </a:moveTo>
                  <a:lnTo>
                    <a:pt x="178016" y="1515034"/>
                  </a:lnTo>
                  <a:lnTo>
                    <a:pt x="173063" y="1516472"/>
                  </a:lnTo>
                  <a:lnTo>
                    <a:pt x="170450" y="1521671"/>
                  </a:lnTo>
                  <a:lnTo>
                    <a:pt x="172031" y="1526291"/>
                  </a:lnTo>
                  <a:lnTo>
                    <a:pt x="174043" y="1532674"/>
                  </a:lnTo>
                  <a:lnTo>
                    <a:pt x="175000" y="1535055"/>
                  </a:lnTo>
                  <a:lnTo>
                    <a:pt x="176910" y="1537053"/>
                  </a:lnTo>
                  <a:lnTo>
                    <a:pt x="179247" y="1538049"/>
                  </a:lnTo>
                  <a:lnTo>
                    <a:pt x="179438" y="1538526"/>
                  </a:lnTo>
                  <a:lnTo>
                    <a:pt x="181441" y="1539380"/>
                  </a:lnTo>
                  <a:lnTo>
                    <a:pt x="183395" y="1539424"/>
                  </a:lnTo>
                  <a:lnTo>
                    <a:pt x="185634" y="1538801"/>
                  </a:lnTo>
                  <a:lnTo>
                    <a:pt x="190253" y="1537221"/>
                  </a:lnTo>
                  <a:lnTo>
                    <a:pt x="192866" y="1532022"/>
                  </a:lnTo>
                  <a:lnTo>
                    <a:pt x="191285" y="1527403"/>
                  </a:lnTo>
                  <a:lnTo>
                    <a:pt x="189273" y="1521020"/>
                  </a:lnTo>
                  <a:lnTo>
                    <a:pt x="187835" y="1516066"/>
                  </a:lnTo>
                  <a:lnTo>
                    <a:pt x="182636" y="1513454"/>
                  </a:lnTo>
                  <a:close/>
                </a:path>
                <a:path w="17095470" h="9573260">
                  <a:moveTo>
                    <a:pt x="14576985" y="7635852"/>
                  </a:moveTo>
                  <a:lnTo>
                    <a:pt x="14571170" y="7636528"/>
                  </a:lnTo>
                  <a:lnTo>
                    <a:pt x="14565465" y="7644354"/>
                  </a:lnTo>
                  <a:lnTo>
                    <a:pt x="14566142" y="7650166"/>
                  </a:lnTo>
                  <a:lnTo>
                    <a:pt x="14570054" y="7653018"/>
                  </a:lnTo>
                  <a:lnTo>
                    <a:pt x="14575353" y="7657252"/>
                  </a:lnTo>
                  <a:lnTo>
                    <a:pt x="14577355" y="7658106"/>
                  </a:lnTo>
                  <a:lnTo>
                    <a:pt x="14577213" y="7658440"/>
                  </a:lnTo>
                  <a:lnTo>
                    <a:pt x="14580886" y="7660007"/>
                  </a:lnTo>
                  <a:lnTo>
                    <a:pt x="14585363" y="7658760"/>
                  </a:lnTo>
                  <a:lnTo>
                    <a:pt x="14587931" y="7655515"/>
                  </a:lnTo>
                  <a:lnTo>
                    <a:pt x="14590782" y="7651602"/>
                  </a:lnTo>
                  <a:lnTo>
                    <a:pt x="14590106" y="7645789"/>
                  </a:lnTo>
                  <a:lnTo>
                    <a:pt x="14586196" y="7642938"/>
                  </a:lnTo>
                  <a:lnTo>
                    <a:pt x="14580897" y="7638704"/>
                  </a:lnTo>
                  <a:lnTo>
                    <a:pt x="14576985" y="7635852"/>
                  </a:lnTo>
                  <a:close/>
                </a:path>
                <a:path w="17095470" h="9573260">
                  <a:moveTo>
                    <a:pt x="11688023" y="6389707"/>
                  </a:moveTo>
                  <a:lnTo>
                    <a:pt x="11683162" y="6390001"/>
                  </a:lnTo>
                  <a:lnTo>
                    <a:pt x="11676207" y="6390585"/>
                  </a:lnTo>
                  <a:lnTo>
                    <a:pt x="11671345" y="6390879"/>
                  </a:lnTo>
                  <a:lnTo>
                    <a:pt x="11667874" y="6395316"/>
                  </a:lnTo>
                  <a:lnTo>
                    <a:pt x="11668168" y="6400176"/>
                  </a:lnTo>
                  <a:lnTo>
                    <a:pt x="11668698" y="6403559"/>
                  </a:lnTo>
                  <a:lnTo>
                    <a:pt x="11670657" y="6406367"/>
                  </a:lnTo>
                  <a:lnTo>
                    <a:pt x="11674664" y="6408076"/>
                  </a:lnTo>
                  <a:lnTo>
                    <a:pt x="11677761" y="6408214"/>
                  </a:lnTo>
                  <a:lnTo>
                    <a:pt x="11684716" y="6407630"/>
                  </a:lnTo>
                  <a:lnTo>
                    <a:pt x="11689578" y="6407336"/>
                  </a:lnTo>
                  <a:lnTo>
                    <a:pt x="11693049" y="6402898"/>
                  </a:lnTo>
                  <a:lnTo>
                    <a:pt x="11692461" y="6393178"/>
                  </a:lnTo>
                  <a:lnTo>
                    <a:pt x="11688023" y="6389707"/>
                  </a:lnTo>
                  <a:close/>
                </a:path>
                <a:path w="17095470" h="9573260">
                  <a:moveTo>
                    <a:pt x="14504314" y="7582363"/>
                  </a:moveTo>
                  <a:lnTo>
                    <a:pt x="14498502" y="7583040"/>
                  </a:lnTo>
                  <a:lnTo>
                    <a:pt x="14492796" y="7590865"/>
                  </a:lnTo>
                  <a:lnTo>
                    <a:pt x="14493473" y="7596677"/>
                  </a:lnTo>
                  <a:lnTo>
                    <a:pt x="14502825" y="7603429"/>
                  </a:lnTo>
                  <a:lnTo>
                    <a:pt x="14504827" y="7604283"/>
                  </a:lnTo>
                  <a:lnTo>
                    <a:pt x="14504685" y="7604617"/>
                  </a:lnTo>
                  <a:lnTo>
                    <a:pt x="14508357" y="7606184"/>
                  </a:lnTo>
                  <a:lnTo>
                    <a:pt x="14512835" y="7604936"/>
                  </a:lnTo>
                  <a:lnTo>
                    <a:pt x="14515401" y="7601691"/>
                  </a:lnTo>
                  <a:lnTo>
                    <a:pt x="14518254" y="7597779"/>
                  </a:lnTo>
                  <a:lnTo>
                    <a:pt x="14517578" y="7591966"/>
                  </a:lnTo>
                  <a:lnTo>
                    <a:pt x="14504314" y="7582363"/>
                  </a:lnTo>
                  <a:close/>
                </a:path>
                <a:path w="17095470" h="9573260">
                  <a:moveTo>
                    <a:pt x="14431788" y="7528541"/>
                  </a:moveTo>
                  <a:lnTo>
                    <a:pt x="14426310" y="7529360"/>
                  </a:lnTo>
                  <a:lnTo>
                    <a:pt x="14423457" y="7533272"/>
                  </a:lnTo>
                  <a:lnTo>
                    <a:pt x="14420462" y="7537518"/>
                  </a:lnTo>
                  <a:lnTo>
                    <a:pt x="14421280" y="7542998"/>
                  </a:lnTo>
                  <a:lnTo>
                    <a:pt x="14430632" y="7549748"/>
                  </a:lnTo>
                  <a:lnTo>
                    <a:pt x="14432635" y="7550603"/>
                  </a:lnTo>
                  <a:lnTo>
                    <a:pt x="14432493" y="7550937"/>
                  </a:lnTo>
                  <a:lnTo>
                    <a:pt x="14436165" y="7552503"/>
                  </a:lnTo>
                  <a:lnTo>
                    <a:pt x="14440641" y="7551257"/>
                  </a:lnTo>
                  <a:lnTo>
                    <a:pt x="14443210" y="7548011"/>
                  </a:lnTo>
                  <a:lnTo>
                    <a:pt x="14446205" y="7543765"/>
                  </a:lnTo>
                  <a:lnTo>
                    <a:pt x="14445386" y="7538287"/>
                  </a:lnTo>
                  <a:lnTo>
                    <a:pt x="14436034" y="7531536"/>
                  </a:lnTo>
                  <a:lnTo>
                    <a:pt x="14431788" y="7528541"/>
                  </a:lnTo>
                  <a:close/>
                </a:path>
                <a:path w="17095470" h="9573260">
                  <a:moveTo>
                    <a:pt x="156422" y="1426909"/>
                  </a:moveTo>
                  <a:lnTo>
                    <a:pt x="151468" y="1428348"/>
                  </a:lnTo>
                  <a:lnTo>
                    <a:pt x="146849" y="1429927"/>
                  </a:lnTo>
                  <a:lnTo>
                    <a:pt x="144045" y="1434650"/>
                  </a:lnTo>
                  <a:lnTo>
                    <a:pt x="145483" y="1439604"/>
                  </a:lnTo>
                  <a:lnTo>
                    <a:pt x="147353" y="1446320"/>
                  </a:lnTo>
                  <a:lnTo>
                    <a:pt x="148167" y="1449035"/>
                  </a:lnTo>
                  <a:lnTo>
                    <a:pt x="150077" y="1451033"/>
                  </a:lnTo>
                  <a:lnTo>
                    <a:pt x="154417" y="1452884"/>
                  </a:lnTo>
                  <a:lnTo>
                    <a:pt x="156371" y="1452929"/>
                  </a:lnTo>
                  <a:lnTo>
                    <a:pt x="158609" y="1452306"/>
                  </a:lnTo>
                  <a:lnTo>
                    <a:pt x="163230" y="1450725"/>
                  </a:lnTo>
                  <a:lnTo>
                    <a:pt x="166033" y="1446003"/>
                  </a:lnTo>
                  <a:lnTo>
                    <a:pt x="164595" y="1441049"/>
                  </a:lnTo>
                  <a:lnTo>
                    <a:pt x="162725" y="1434333"/>
                  </a:lnTo>
                  <a:lnTo>
                    <a:pt x="161144" y="1429713"/>
                  </a:lnTo>
                  <a:lnTo>
                    <a:pt x="156422" y="1426909"/>
                  </a:lnTo>
                  <a:close/>
                </a:path>
                <a:path w="17095470" h="9573260">
                  <a:moveTo>
                    <a:pt x="11778557" y="6383739"/>
                  </a:moveTo>
                  <a:lnTo>
                    <a:pt x="11773697" y="6384033"/>
                  </a:lnTo>
                  <a:lnTo>
                    <a:pt x="11766882" y="6384283"/>
                  </a:lnTo>
                  <a:lnTo>
                    <a:pt x="11762357" y="6384719"/>
                  </a:lnTo>
                  <a:lnTo>
                    <a:pt x="11758218" y="6388873"/>
                  </a:lnTo>
                  <a:lnTo>
                    <a:pt x="11758512" y="6393733"/>
                  </a:lnTo>
                  <a:lnTo>
                    <a:pt x="11758566" y="6397307"/>
                  </a:lnTo>
                  <a:lnTo>
                    <a:pt x="11760858" y="6400258"/>
                  </a:lnTo>
                  <a:lnTo>
                    <a:pt x="11765197" y="6402109"/>
                  </a:lnTo>
                  <a:lnTo>
                    <a:pt x="11767960" y="6402104"/>
                  </a:lnTo>
                  <a:lnTo>
                    <a:pt x="11774776" y="6401854"/>
                  </a:lnTo>
                  <a:lnTo>
                    <a:pt x="11779303" y="6401418"/>
                  </a:lnTo>
                  <a:lnTo>
                    <a:pt x="11783441" y="6397265"/>
                  </a:lnTo>
                  <a:lnTo>
                    <a:pt x="11783147" y="6392404"/>
                  </a:lnTo>
                  <a:lnTo>
                    <a:pt x="11782711" y="6387878"/>
                  </a:lnTo>
                  <a:lnTo>
                    <a:pt x="11778557" y="6383739"/>
                  </a:lnTo>
                  <a:close/>
                </a:path>
                <a:path w="17095470" h="9573260">
                  <a:moveTo>
                    <a:pt x="14359261" y="7474718"/>
                  </a:moveTo>
                  <a:lnTo>
                    <a:pt x="14353639" y="7475871"/>
                  </a:lnTo>
                  <a:lnTo>
                    <a:pt x="14350786" y="7479784"/>
                  </a:lnTo>
                  <a:lnTo>
                    <a:pt x="14347457" y="7483887"/>
                  </a:lnTo>
                  <a:lnTo>
                    <a:pt x="14348610" y="7489508"/>
                  </a:lnTo>
                  <a:lnTo>
                    <a:pt x="14357964" y="7496260"/>
                  </a:lnTo>
                  <a:lnTo>
                    <a:pt x="14359967" y="7497115"/>
                  </a:lnTo>
                  <a:lnTo>
                    <a:pt x="14359824" y="7497449"/>
                  </a:lnTo>
                  <a:lnTo>
                    <a:pt x="14363496" y="7499015"/>
                  </a:lnTo>
                  <a:lnTo>
                    <a:pt x="14367973" y="7497768"/>
                  </a:lnTo>
                  <a:lnTo>
                    <a:pt x="14370541" y="7494523"/>
                  </a:lnTo>
                  <a:lnTo>
                    <a:pt x="14373871" y="7490419"/>
                  </a:lnTo>
                  <a:lnTo>
                    <a:pt x="14372716" y="7484798"/>
                  </a:lnTo>
                  <a:lnTo>
                    <a:pt x="14363365" y="7478047"/>
                  </a:lnTo>
                  <a:lnTo>
                    <a:pt x="14359261" y="7474718"/>
                  </a:lnTo>
                  <a:close/>
                </a:path>
                <a:path w="17095470" h="9573260">
                  <a:moveTo>
                    <a:pt x="14286114" y="7421420"/>
                  </a:moveTo>
                  <a:lnTo>
                    <a:pt x="14280493" y="7422573"/>
                  </a:lnTo>
                  <a:lnTo>
                    <a:pt x="14277640" y="7426486"/>
                  </a:lnTo>
                  <a:lnTo>
                    <a:pt x="14274645" y="7430732"/>
                  </a:lnTo>
                  <a:lnTo>
                    <a:pt x="14275799" y="7436353"/>
                  </a:lnTo>
                  <a:lnTo>
                    <a:pt x="14285150" y="7443105"/>
                  </a:lnTo>
                  <a:lnTo>
                    <a:pt x="14290492" y="7445383"/>
                  </a:lnTo>
                  <a:lnTo>
                    <a:pt x="14294970" y="7444137"/>
                  </a:lnTo>
                  <a:lnTo>
                    <a:pt x="14297538" y="7440892"/>
                  </a:lnTo>
                  <a:lnTo>
                    <a:pt x="14300867" y="7436788"/>
                  </a:lnTo>
                  <a:lnTo>
                    <a:pt x="14299714" y="7431167"/>
                  </a:lnTo>
                  <a:lnTo>
                    <a:pt x="14290360" y="7424415"/>
                  </a:lnTo>
                  <a:lnTo>
                    <a:pt x="14286114" y="7421420"/>
                  </a:lnTo>
                  <a:close/>
                </a:path>
                <a:path w="17095470" h="9573260">
                  <a:moveTo>
                    <a:pt x="11868762" y="6380394"/>
                  </a:moveTo>
                  <a:lnTo>
                    <a:pt x="11863902" y="6380688"/>
                  </a:lnTo>
                  <a:lnTo>
                    <a:pt x="11857088" y="6380938"/>
                  </a:lnTo>
                  <a:lnTo>
                    <a:pt x="11852228" y="6381232"/>
                  </a:lnTo>
                  <a:lnTo>
                    <a:pt x="11848089" y="6385384"/>
                  </a:lnTo>
                  <a:lnTo>
                    <a:pt x="11848383" y="6390245"/>
                  </a:lnTo>
                  <a:lnTo>
                    <a:pt x="11848437" y="6393819"/>
                  </a:lnTo>
                  <a:lnTo>
                    <a:pt x="11850728" y="6396770"/>
                  </a:lnTo>
                  <a:lnTo>
                    <a:pt x="11855068" y="6398621"/>
                  </a:lnTo>
                  <a:lnTo>
                    <a:pt x="11857689" y="6398950"/>
                  </a:lnTo>
                  <a:lnTo>
                    <a:pt x="11864505" y="6398701"/>
                  </a:lnTo>
                  <a:lnTo>
                    <a:pt x="11869365" y="6398406"/>
                  </a:lnTo>
                  <a:lnTo>
                    <a:pt x="11873504" y="6394253"/>
                  </a:lnTo>
                  <a:lnTo>
                    <a:pt x="11872916" y="6384533"/>
                  </a:lnTo>
                  <a:lnTo>
                    <a:pt x="11868762" y="6380394"/>
                  </a:lnTo>
                  <a:close/>
                </a:path>
                <a:path w="17095470" h="9573260">
                  <a:moveTo>
                    <a:pt x="14213303" y="7368264"/>
                  </a:moveTo>
                  <a:lnTo>
                    <a:pt x="14207681" y="7369418"/>
                  </a:lnTo>
                  <a:lnTo>
                    <a:pt x="14204830" y="7373331"/>
                  </a:lnTo>
                  <a:lnTo>
                    <a:pt x="14201834" y="7377577"/>
                  </a:lnTo>
                  <a:lnTo>
                    <a:pt x="14202987" y="7383199"/>
                  </a:lnTo>
                  <a:lnTo>
                    <a:pt x="14212338" y="7389950"/>
                  </a:lnTo>
                  <a:lnTo>
                    <a:pt x="14218013" y="7392371"/>
                  </a:lnTo>
                  <a:lnTo>
                    <a:pt x="14222490" y="7391124"/>
                  </a:lnTo>
                  <a:lnTo>
                    <a:pt x="14225059" y="7387879"/>
                  </a:lnTo>
                  <a:lnTo>
                    <a:pt x="14228054" y="7383632"/>
                  </a:lnTo>
                  <a:lnTo>
                    <a:pt x="14226901" y="7378012"/>
                  </a:lnTo>
                  <a:lnTo>
                    <a:pt x="14217550" y="7371260"/>
                  </a:lnTo>
                  <a:lnTo>
                    <a:pt x="14213303" y="7368264"/>
                  </a:lnTo>
                  <a:close/>
                </a:path>
                <a:path w="17095470" h="9573260">
                  <a:moveTo>
                    <a:pt x="132495" y="1340551"/>
                  </a:moveTo>
                  <a:lnTo>
                    <a:pt x="127684" y="1341655"/>
                  </a:lnTo>
                  <a:lnTo>
                    <a:pt x="122730" y="1343094"/>
                  </a:lnTo>
                  <a:lnTo>
                    <a:pt x="121084" y="1346337"/>
                  </a:lnTo>
                  <a:lnTo>
                    <a:pt x="120261" y="1347959"/>
                  </a:lnTo>
                  <a:lnTo>
                    <a:pt x="121365" y="1352770"/>
                  </a:lnTo>
                  <a:lnTo>
                    <a:pt x="123235" y="1359486"/>
                  </a:lnTo>
                  <a:lnTo>
                    <a:pt x="123716" y="1362059"/>
                  </a:lnTo>
                  <a:lnTo>
                    <a:pt x="125959" y="1364199"/>
                  </a:lnTo>
                  <a:lnTo>
                    <a:pt x="130299" y="1366051"/>
                  </a:lnTo>
                  <a:lnTo>
                    <a:pt x="132111" y="1366429"/>
                  </a:lnTo>
                  <a:lnTo>
                    <a:pt x="134349" y="1365805"/>
                  </a:lnTo>
                  <a:lnTo>
                    <a:pt x="139303" y="1364367"/>
                  </a:lnTo>
                  <a:lnTo>
                    <a:pt x="140950" y="1361124"/>
                  </a:lnTo>
                  <a:lnTo>
                    <a:pt x="141773" y="1359502"/>
                  </a:lnTo>
                  <a:lnTo>
                    <a:pt x="140668" y="1354691"/>
                  </a:lnTo>
                  <a:lnTo>
                    <a:pt x="138799" y="1347975"/>
                  </a:lnTo>
                  <a:lnTo>
                    <a:pt x="137218" y="1343355"/>
                  </a:lnTo>
                  <a:lnTo>
                    <a:pt x="132495" y="1340551"/>
                  </a:lnTo>
                  <a:close/>
                </a:path>
                <a:path w="17095470" h="9573260">
                  <a:moveTo>
                    <a:pt x="14140064" y="7316112"/>
                  </a:moveTo>
                  <a:lnTo>
                    <a:pt x="14134443" y="7317265"/>
                  </a:lnTo>
                  <a:lnTo>
                    <a:pt x="14128738" y="7325090"/>
                  </a:lnTo>
                  <a:lnTo>
                    <a:pt x="14129891" y="7330712"/>
                  </a:lnTo>
                  <a:lnTo>
                    <a:pt x="14139243" y="7337463"/>
                  </a:lnTo>
                  <a:lnTo>
                    <a:pt x="14144584" y="7339741"/>
                  </a:lnTo>
                  <a:lnTo>
                    <a:pt x="14149061" y="7338495"/>
                  </a:lnTo>
                  <a:lnTo>
                    <a:pt x="14151629" y="7335250"/>
                  </a:lnTo>
                  <a:lnTo>
                    <a:pt x="14154481" y="7331336"/>
                  </a:lnTo>
                  <a:lnTo>
                    <a:pt x="14153328" y="7325715"/>
                  </a:lnTo>
                  <a:lnTo>
                    <a:pt x="14140064" y="7316112"/>
                  </a:lnTo>
                  <a:close/>
                </a:path>
                <a:path w="17095470" h="9573260">
                  <a:moveTo>
                    <a:pt x="11958496" y="6380003"/>
                  </a:moveTo>
                  <a:lnTo>
                    <a:pt x="11953445" y="6379821"/>
                  </a:lnTo>
                  <a:lnTo>
                    <a:pt x="11946773" y="6379737"/>
                  </a:lnTo>
                  <a:lnTo>
                    <a:pt x="11941721" y="6379556"/>
                  </a:lnTo>
                  <a:lnTo>
                    <a:pt x="11938059" y="6383517"/>
                  </a:lnTo>
                  <a:lnTo>
                    <a:pt x="11937877" y="6388569"/>
                  </a:lnTo>
                  <a:lnTo>
                    <a:pt x="11937931" y="6392142"/>
                  </a:lnTo>
                  <a:lnTo>
                    <a:pt x="11940080" y="6395427"/>
                  </a:lnTo>
                  <a:lnTo>
                    <a:pt x="11944420" y="6397278"/>
                  </a:lnTo>
                  <a:lnTo>
                    <a:pt x="11946708" y="6397465"/>
                  </a:lnTo>
                  <a:lnTo>
                    <a:pt x="11953380" y="6397549"/>
                  </a:lnTo>
                  <a:lnTo>
                    <a:pt x="11958431" y="6397731"/>
                  </a:lnTo>
                  <a:lnTo>
                    <a:pt x="11962094" y="6393770"/>
                  </a:lnTo>
                  <a:lnTo>
                    <a:pt x="11962458" y="6383666"/>
                  </a:lnTo>
                  <a:lnTo>
                    <a:pt x="11958496" y="6380003"/>
                  </a:lnTo>
                  <a:close/>
                </a:path>
                <a:path w="17095470" h="9573260">
                  <a:moveTo>
                    <a:pt x="14066968" y="7263625"/>
                  </a:moveTo>
                  <a:lnTo>
                    <a:pt x="14061346" y="7264777"/>
                  </a:lnTo>
                  <a:lnTo>
                    <a:pt x="14055640" y="7272603"/>
                  </a:lnTo>
                  <a:lnTo>
                    <a:pt x="14056794" y="7278224"/>
                  </a:lnTo>
                  <a:lnTo>
                    <a:pt x="14066145" y="7284976"/>
                  </a:lnTo>
                  <a:lnTo>
                    <a:pt x="14071820" y="7287396"/>
                  </a:lnTo>
                  <a:lnTo>
                    <a:pt x="14076157" y="7286484"/>
                  </a:lnTo>
                  <a:lnTo>
                    <a:pt x="14078866" y="7282905"/>
                  </a:lnTo>
                  <a:lnTo>
                    <a:pt x="14081719" y="7278992"/>
                  </a:lnTo>
                  <a:lnTo>
                    <a:pt x="14080567" y="7273371"/>
                  </a:lnTo>
                  <a:lnTo>
                    <a:pt x="14076653" y="7270518"/>
                  </a:lnTo>
                  <a:lnTo>
                    <a:pt x="14070880" y="7266477"/>
                  </a:lnTo>
                  <a:lnTo>
                    <a:pt x="14066968" y="7263625"/>
                  </a:lnTo>
                  <a:close/>
                </a:path>
                <a:path w="17095470" h="9573260">
                  <a:moveTo>
                    <a:pt x="12049138" y="6381184"/>
                  </a:moveTo>
                  <a:lnTo>
                    <a:pt x="12032029" y="6380593"/>
                  </a:lnTo>
                  <a:lnTo>
                    <a:pt x="12028032" y="6384412"/>
                  </a:lnTo>
                  <a:lnTo>
                    <a:pt x="12027850" y="6389464"/>
                  </a:lnTo>
                  <a:lnTo>
                    <a:pt x="12027762" y="6393372"/>
                  </a:lnTo>
                  <a:lnTo>
                    <a:pt x="12029911" y="6396656"/>
                  </a:lnTo>
                  <a:lnTo>
                    <a:pt x="12034251" y="6398508"/>
                  </a:lnTo>
                  <a:lnTo>
                    <a:pt x="12036539" y="6398694"/>
                  </a:lnTo>
                  <a:lnTo>
                    <a:pt x="12048596" y="6399102"/>
                  </a:lnTo>
                  <a:lnTo>
                    <a:pt x="12052593" y="6395284"/>
                  </a:lnTo>
                  <a:lnTo>
                    <a:pt x="12052958" y="6385181"/>
                  </a:lnTo>
                  <a:lnTo>
                    <a:pt x="12049138" y="6381184"/>
                  </a:lnTo>
                  <a:close/>
                </a:path>
                <a:path w="17095470" h="9573260">
                  <a:moveTo>
                    <a:pt x="13993061" y="7211186"/>
                  </a:moveTo>
                  <a:lnTo>
                    <a:pt x="13987439" y="7212339"/>
                  </a:lnTo>
                  <a:lnTo>
                    <a:pt x="13981733" y="7220164"/>
                  </a:lnTo>
                  <a:lnTo>
                    <a:pt x="13982887" y="7225785"/>
                  </a:lnTo>
                  <a:lnTo>
                    <a:pt x="13986799" y="7228638"/>
                  </a:lnTo>
                  <a:lnTo>
                    <a:pt x="13992572" y="7232679"/>
                  </a:lnTo>
                  <a:lnTo>
                    <a:pt x="13997581" y="7234816"/>
                  </a:lnTo>
                  <a:lnTo>
                    <a:pt x="14002249" y="7234045"/>
                  </a:lnTo>
                  <a:lnTo>
                    <a:pt x="14004626" y="7230324"/>
                  </a:lnTo>
                  <a:lnTo>
                    <a:pt x="14007479" y="7226411"/>
                  </a:lnTo>
                  <a:lnTo>
                    <a:pt x="14006326" y="7220790"/>
                  </a:lnTo>
                  <a:lnTo>
                    <a:pt x="13993061" y="7211186"/>
                  </a:lnTo>
                  <a:close/>
                </a:path>
                <a:path w="17095470" h="9573260">
                  <a:moveTo>
                    <a:pt x="13919821" y="7159032"/>
                  </a:moveTo>
                  <a:lnTo>
                    <a:pt x="13914201" y="7160185"/>
                  </a:lnTo>
                  <a:lnTo>
                    <a:pt x="13908495" y="7168011"/>
                  </a:lnTo>
                  <a:lnTo>
                    <a:pt x="13909649" y="7173632"/>
                  </a:lnTo>
                  <a:lnTo>
                    <a:pt x="13918999" y="7180383"/>
                  </a:lnTo>
                  <a:lnTo>
                    <a:pt x="13920669" y="7181095"/>
                  </a:lnTo>
                  <a:lnTo>
                    <a:pt x="13920860" y="7181572"/>
                  </a:lnTo>
                  <a:lnTo>
                    <a:pt x="13924532" y="7183138"/>
                  </a:lnTo>
                  <a:lnTo>
                    <a:pt x="13929344" y="7182034"/>
                  </a:lnTo>
                  <a:lnTo>
                    <a:pt x="13931719" y="7178312"/>
                  </a:lnTo>
                  <a:lnTo>
                    <a:pt x="13934572" y="7174400"/>
                  </a:lnTo>
                  <a:lnTo>
                    <a:pt x="13933420" y="7168778"/>
                  </a:lnTo>
                  <a:lnTo>
                    <a:pt x="13929506" y="7165926"/>
                  </a:lnTo>
                  <a:lnTo>
                    <a:pt x="13923733" y="7161885"/>
                  </a:lnTo>
                  <a:lnTo>
                    <a:pt x="13919821" y="7159032"/>
                  </a:lnTo>
                  <a:close/>
                </a:path>
                <a:path w="17095470" h="9573260">
                  <a:moveTo>
                    <a:pt x="110617" y="1253093"/>
                  </a:moveTo>
                  <a:lnTo>
                    <a:pt x="105805" y="1254198"/>
                  </a:lnTo>
                  <a:lnTo>
                    <a:pt x="100852" y="1255635"/>
                  </a:lnTo>
                  <a:lnTo>
                    <a:pt x="98048" y="1260358"/>
                  </a:lnTo>
                  <a:lnTo>
                    <a:pt x="100689" y="1271744"/>
                  </a:lnTo>
                  <a:lnTo>
                    <a:pt x="101361" y="1274792"/>
                  </a:lnTo>
                  <a:lnTo>
                    <a:pt x="103271" y="1276790"/>
                  </a:lnTo>
                  <a:lnTo>
                    <a:pt x="107610" y="1278642"/>
                  </a:lnTo>
                  <a:lnTo>
                    <a:pt x="109898" y="1278829"/>
                  </a:lnTo>
                  <a:lnTo>
                    <a:pt x="111660" y="1278397"/>
                  </a:lnTo>
                  <a:lnTo>
                    <a:pt x="116614" y="1276958"/>
                  </a:lnTo>
                  <a:lnTo>
                    <a:pt x="119418" y="1272236"/>
                  </a:lnTo>
                  <a:lnTo>
                    <a:pt x="116777" y="1260851"/>
                  </a:lnTo>
                  <a:lnTo>
                    <a:pt x="115339" y="1255897"/>
                  </a:lnTo>
                  <a:lnTo>
                    <a:pt x="110617" y="1253093"/>
                  </a:lnTo>
                  <a:close/>
                </a:path>
                <a:path w="17095470" h="9573260">
                  <a:moveTo>
                    <a:pt x="12139359" y="6386131"/>
                  </a:moveTo>
                  <a:lnTo>
                    <a:pt x="12134306" y="6385949"/>
                  </a:lnTo>
                  <a:lnTo>
                    <a:pt x="12127442" y="6385387"/>
                  </a:lnTo>
                  <a:lnTo>
                    <a:pt x="12122533" y="6384872"/>
                  </a:lnTo>
                  <a:lnTo>
                    <a:pt x="12118203" y="6388548"/>
                  </a:lnTo>
                  <a:lnTo>
                    <a:pt x="12118021" y="6393601"/>
                  </a:lnTo>
                  <a:lnTo>
                    <a:pt x="12117641" y="6396990"/>
                  </a:lnTo>
                  <a:lnTo>
                    <a:pt x="12117599" y="6397366"/>
                  </a:lnTo>
                  <a:lnTo>
                    <a:pt x="12120081" y="6400792"/>
                  </a:lnTo>
                  <a:lnTo>
                    <a:pt x="12124088" y="6402501"/>
                  </a:lnTo>
                  <a:lnTo>
                    <a:pt x="12126234" y="6403022"/>
                  </a:lnTo>
                  <a:lnTo>
                    <a:pt x="12133097" y="6403583"/>
                  </a:lnTo>
                  <a:lnTo>
                    <a:pt x="12138006" y="6404098"/>
                  </a:lnTo>
                  <a:lnTo>
                    <a:pt x="12142337" y="6400422"/>
                  </a:lnTo>
                  <a:lnTo>
                    <a:pt x="12142519" y="6395370"/>
                  </a:lnTo>
                  <a:lnTo>
                    <a:pt x="12143036" y="6390461"/>
                  </a:lnTo>
                  <a:lnTo>
                    <a:pt x="12139359" y="6386131"/>
                  </a:lnTo>
                  <a:close/>
                </a:path>
                <a:path w="17095470" h="9573260">
                  <a:moveTo>
                    <a:pt x="13845631" y="7107262"/>
                  </a:moveTo>
                  <a:lnTo>
                    <a:pt x="13840009" y="7108415"/>
                  </a:lnTo>
                  <a:lnTo>
                    <a:pt x="13834303" y="7116240"/>
                  </a:lnTo>
                  <a:lnTo>
                    <a:pt x="13835457" y="7121862"/>
                  </a:lnTo>
                  <a:lnTo>
                    <a:pt x="13839370" y="7124714"/>
                  </a:lnTo>
                  <a:lnTo>
                    <a:pt x="13845143" y="7128756"/>
                  </a:lnTo>
                  <a:lnTo>
                    <a:pt x="13846811" y="7129467"/>
                  </a:lnTo>
                  <a:lnTo>
                    <a:pt x="13846669" y="7129801"/>
                  </a:lnTo>
                  <a:lnTo>
                    <a:pt x="13850341" y="7131368"/>
                  </a:lnTo>
                  <a:lnTo>
                    <a:pt x="13855152" y="7130263"/>
                  </a:lnTo>
                  <a:lnTo>
                    <a:pt x="13857529" y="7126542"/>
                  </a:lnTo>
                  <a:lnTo>
                    <a:pt x="13860381" y="7122629"/>
                  </a:lnTo>
                  <a:lnTo>
                    <a:pt x="13859228" y="7117008"/>
                  </a:lnTo>
                  <a:lnTo>
                    <a:pt x="13855316" y="7114155"/>
                  </a:lnTo>
                  <a:lnTo>
                    <a:pt x="13849544" y="7110115"/>
                  </a:lnTo>
                  <a:lnTo>
                    <a:pt x="13845631" y="7107262"/>
                  </a:lnTo>
                  <a:close/>
                </a:path>
                <a:path w="17095470" h="9573260">
                  <a:moveTo>
                    <a:pt x="13771772" y="7055634"/>
                  </a:moveTo>
                  <a:lnTo>
                    <a:pt x="13766151" y="7056787"/>
                  </a:lnTo>
                  <a:lnTo>
                    <a:pt x="13760446" y="7064612"/>
                  </a:lnTo>
                  <a:lnTo>
                    <a:pt x="13761600" y="7070233"/>
                  </a:lnTo>
                  <a:lnTo>
                    <a:pt x="13765512" y="7073086"/>
                  </a:lnTo>
                  <a:lnTo>
                    <a:pt x="13771285" y="7077127"/>
                  </a:lnTo>
                  <a:lnTo>
                    <a:pt x="13772954" y="7077839"/>
                  </a:lnTo>
                  <a:lnTo>
                    <a:pt x="13772812" y="7078173"/>
                  </a:lnTo>
                  <a:lnTo>
                    <a:pt x="13776484" y="7079739"/>
                  </a:lnTo>
                  <a:lnTo>
                    <a:pt x="13781295" y="7078635"/>
                  </a:lnTo>
                  <a:lnTo>
                    <a:pt x="13783671" y="7074914"/>
                  </a:lnTo>
                  <a:lnTo>
                    <a:pt x="13786524" y="7071001"/>
                  </a:lnTo>
                  <a:lnTo>
                    <a:pt x="13785370" y="7065379"/>
                  </a:lnTo>
                  <a:lnTo>
                    <a:pt x="13781458" y="7062527"/>
                  </a:lnTo>
                  <a:lnTo>
                    <a:pt x="13775685" y="7058486"/>
                  </a:lnTo>
                  <a:lnTo>
                    <a:pt x="13771772" y="7055634"/>
                  </a:lnTo>
                  <a:close/>
                </a:path>
                <a:path w="17095470" h="9573260">
                  <a:moveTo>
                    <a:pt x="12228914" y="6393555"/>
                  </a:moveTo>
                  <a:lnTo>
                    <a:pt x="12224005" y="6393039"/>
                  </a:lnTo>
                  <a:lnTo>
                    <a:pt x="12217142" y="6392479"/>
                  </a:lnTo>
                  <a:lnTo>
                    <a:pt x="12212232" y="6391964"/>
                  </a:lnTo>
                  <a:lnTo>
                    <a:pt x="12207900" y="6395640"/>
                  </a:lnTo>
                  <a:lnTo>
                    <a:pt x="12207385" y="6400549"/>
                  </a:lnTo>
                  <a:lnTo>
                    <a:pt x="12207296" y="6404457"/>
                  </a:lnTo>
                  <a:lnTo>
                    <a:pt x="12209640" y="6408218"/>
                  </a:lnTo>
                  <a:lnTo>
                    <a:pt x="12213645" y="6409927"/>
                  </a:lnTo>
                  <a:lnTo>
                    <a:pt x="12215455" y="6410304"/>
                  </a:lnTo>
                  <a:lnTo>
                    <a:pt x="12222321" y="6410866"/>
                  </a:lnTo>
                  <a:lnTo>
                    <a:pt x="12227229" y="6411382"/>
                  </a:lnTo>
                  <a:lnTo>
                    <a:pt x="12231559" y="6407704"/>
                  </a:lnTo>
                  <a:lnTo>
                    <a:pt x="12232591" y="6397885"/>
                  </a:lnTo>
                  <a:lnTo>
                    <a:pt x="12228914" y="6393555"/>
                  </a:lnTo>
                  <a:close/>
                </a:path>
                <a:path w="17095470" h="9573260">
                  <a:moveTo>
                    <a:pt x="13697772" y="7004339"/>
                  </a:moveTo>
                  <a:lnTo>
                    <a:pt x="13692151" y="7005492"/>
                  </a:lnTo>
                  <a:lnTo>
                    <a:pt x="13686447" y="7013318"/>
                  </a:lnTo>
                  <a:lnTo>
                    <a:pt x="13687599" y="7018939"/>
                  </a:lnTo>
                  <a:lnTo>
                    <a:pt x="13691513" y="7021792"/>
                  </a:lnTo>
                  <a:lnTo>
                    <a:pt x="13697286" y="7025833"/>
                  </a:lnTo>
                  <a:lnTo>
                    <a:pt x="13698954" y="7026545"/>
                  </a:lnTo>
                  <a:lnTo>
                    <a:pt x="13698812" y="7026878"/>
                  </a:lnTo>
                  <a:lnTo>
                    <a:pt x="13702484" y="7028445"/>
                  </a:lnTo>
                  <a:lnTo>
                    <a:pt x="13707295" y="7027340"/>
                  </a:lnTo>
                  <a:lnTo>
                    <a:pt x="13709671" y="7023619"/>
                  </a:lnTo>
                  <a:lnTo>
                    <a:pt x="13712524" y="7019707"/>
                  </a:lnTo>
                  <a:lnTo>
                    <a:pt x="13711371" y="7014085"/>
                  </a:lnTo>
                  <a:lnTo>
                    <a:pt x="13707458" y="7011233"/>
                  </a:lnTo>
                  <a:lnTo>
                    <a:pt x="13701685" y="7007191"/>
                  </a:lnTo>
                  <a:lnTo>
                    <a:pt x="13697772" y="7004339"/>
                  </a:lnTo>
                  <a:close/>
                </a:path>
                <a:path w="17095470" h="9573260">
                  <a:moveTo>
                    <a:pt x="12318668" y="6404221"/>
                  </a:moveTo>
                  <a:lnTo>
                    <a:pt x="12313758" y="6403705"/>
                  </a:lnTo>
                  <a:lnTo>
                    <a:pt x="12307038" y="6402811"/>
                  </a:lnTo>
                  <a:lnTo>
                    <a:pt x="12302271" y="6401962"/>
                  </a:lnTo>
                  <a:lnTo>
                    <a:pt x="12297605" y="6405496"/>
                  </a:lnTo>
                  <a:lnTo>
                    <a:pt x="12297088" y="6410404"/>
                  </a:lnTo>
                  <a:lnTo>
                    <a:pt x="12296524" y="6414504"/>
                  </a:lnTo>
                  <a:lnTo>
                    <a:pt x="12298865" y="6418264"/>
                  </a:lnTo>
                  <a:lnTo>
                    <a:pt x="12302538" y="6419831"/>
                  </a:lnTo>
                  <a:lnTo>
                    <a:pt x="12302347" y="6419355"/>
                  </a:lnTo>
                  <a:lnTo>
                    <a:pt x="12304684" y="6420352"/>
                  </a:lnTo>
                  <a:lnTo>
                    <a:pt x="12311405" y="6421246"/>
                  </a:lnTo>
                  <a:lnTo>
                    <a:pt x="12316172" y="6422096"/>
                  </a:lnTo>
                  <a:lnTo>
                    <a:pt x="12320835" y="6418562"/>
                  </a:lnTo>
                  <a:lnTo>
                    <a:pt x="12321351" y="6413652"/>
                  </a:lnTo>
                  <a:lnTo>
                    <a:pt x="12322136" y="6409252"/>
                  </a:lnTo>
                  <a:lnTo>
                    <a:pt x="12322202" y="6408885"/>
                  </a:lnTo>
                  <a:lnTo>
                    <a:pt x="12318668" y="6404221"/>
                  </a:lnTo>
                  <a:close/>
                </a:path>
                <a:path w="17095470" h="9573260">
                  <a:moveTo>
                    <a:pt x="13623296" y="6953236"/>
                  </a:moveTo>
                  <a:lnTo>
                    <a:pt x="13617676" y="6954390"/>
                  </a:lnTo>
                  <a:lnTo>
                    <a:pt x="13611970" y="6962215"/>
                  </a:lnTo>
                  <a:lnTo>
                    <a:pt x="13613123" y="6967836"/>
                  </a:lnTo>
                  <a:lnTo>
                    <a:pt x="13617037" y="6970689"/>
                  </a:lnTo>
                  <a:lnTo>
                    <a:pt x="13622810" y="6974730"/>
                  </a:lnTo>
                  <a:lnTo>
                    <a:pt x="13624478" y="6975441"/>
                  </a:lnTo>
                  <a:lnTo>
                    <a:pt x="13624336" y="6975775"/>
                  </a:lnTo>
                  <a:lnTo>
                    <a:pt x="13628007" y="6977342"/>
                  </a:lnTo>
                  <a:lnTo>
                    <a:pt x="13632819" y="6976238"/>
                  </a:lnTo>
                  <a:lnTo>
                    <a:pt x="13635194" y="6972516"/>
                  </a:lnTo>
                  <a:lnTo>
                    <a:pt x="13638047" y="6968604"/>
                  </a:lnTo>
                  <a:lnTo>
                    <a:pt x="13636895" y="6962982"/>
                  </a:lnTo>
                  <a:lnTo>
                    <a:pt x="13632982" y="6960129"/>
                  </a:lnTo>
                  <a:lnTo>
                    <a:pt x="13627208" y="6956088"/>
                  </a:lnTo>
                  <a:lnTo>
                    <a:pt x="13623296" y="6953236"/>
                  </a:lnTo>
                  <a:close/>
                </a:path>
                <a:path w="17095470" h="9573260">
                  <a:moveTo>
                    <a:pt x="90834" y="1165346"/>
                  </a:moveTo>
                  <a:lnTo>
                    <a:pt x="86023" y="1166450"/>
                  </a:lnTo>
                  <a:lnTo>
                    <a:pt x="81354" y="1167221"/>
                  </a:lnTo>
                  <a:lnTo>
                    <a:pt x="78074" y="1172135"/>
                  </a:lnTo>
                  <a:lnTo>
                    <a:pt x="79178" y="1176946"/>
                  </a:lnTo>
                  <a:lnTo>
                    <a:pt x="80572" y="1183854"/>
                  </a:lnTo>
                  <a:lnTo>
                    <a:pt x="81387" y="1186569"/>
                  </a:lnTo>
                  <a:lnTo>
                    <a:pt x="83154" y="1188901"/>
                  </a:lnTo>
                  <a:lnTo>
                    <a:pt x="87494" y="1190752"/>
                  </a:lnTo>
                  <a:lnTo>
                    <a:pt x="89447" y="1190796"/>
                  </a:lnTo>
                  <a:lnTo>
                    <a:pt x="91210" y="1190364"/>
                  </a:lnTo>
                  <a:lnTo>
                    <a:pt x="95879" y="1189595"/>
                  </a:lnTo>
                  <a:lnTo>
                    <a:pt x="99158" y="1184681"/>
                  </a:lnTo>
                  <a:lnTo>
                    <a:pt x="96518" y="1173295"/>
                  </a:lnTo>
                  <a:lnTo>
                    <a:pt x="95748" y="1168626"/>
                  </a:lnTo>
                  <a:lnTo>
                    <a:pt x="90834" y="1165346"/>
                  </a:lnTo>
                  <a:close/>
                </a:path>
                <a:path w="17095470" h="9573260">
                  <a:moveTo>
                    <a:pt x="12407948" y="6417842"/>
                  </a:moveTo>
                  <a:lnTo>
                    <a:pt x="12391836" y="6414915"/>
                  </a:lnTo>
                  <a:lnTo>
                    <a:pt x="12387171" y="6418449"/>
                  </a:lnTo>
                  <a:lnTo>
                    <a:pt x="12386321" y="6423216"/>
                  </a:lnTo>
                  <a:lnTo>
                    <a:pt x="12385757" y="6427315"/>
                  </a:lnTo>
                  <a:lnTo>
                    <a:pt x="12387955" y="6431410"/>
                  </a:lnTo>
                  <a:lnTo>
                    <a:pt x="12391628" y="6432977"/>
                  </a:lnTo>
                  <a:lnTo>
                    <a:pt x="12391771" y="6432643"/>
                  </a:lnTo>
                  <a:lnTo>
                    <a:pt x="12393773" y="6433497"/>
                  </a:lnTo>
                  <a:lnTo>
                    <a:pt x="12405118" y="6435574"/>
                  </a:lnTo>
                  <a:lnTo>
                    <a:pt x="12409782" y="6432039"/>
                  </a:lnTo>
                  <a:lnTo>
                    <a:pt x="12411482" y="6422506"/>
                  </a:lnTo>
                  <a:lnTo>
                    <a:pt x="12407948" y="6417842"/>
                  </a:lnTo>
                  <a:close/>
                </a:path>
                <a:path w="17095470" h="9573260">
                  <a:moveTo>
                    <a:pt x="13549155" y="6902276"/>
                  </a:moveTo>
                  <a:lnTo>
                    <a:pt x="13543534" y="6903429"/>
                  </a:lnTo>
                  <a:lnTo>
                    <a:pt x="13537828" y="6911254"/>
                  </a:lnTo>
                  <a:lnTo>
                    <a:pt x="13538981" y="6916876"/>
                  </a:lnTo>
                  <a:lnTo>
                    <a:pt x="13542894" y="6919728"/>
                  </a:lnTo>
                  <a:lnTo>
                    <a:pt x="13548667" y="6923769"/>
                  </a:lnTo>
                  <a:lnTo>
                    <a:pt x="13550336" y="6924480"/>
                  </a:lnTo>
                  <a:lnTo>
                    <a:pt x="13550193" y="6924814"/>
                  </a:lnTo>
                  <a:lnTo>
                    <a:pt x="13553866" y="6926381"/>
                  </a:lnTo>
                  <a:lnTo>
                    <a:pt x="13558677" y="6925277"/>
                  </a:lnTo>
                  <a:lnTo>
                    <a:pt x="13561054" y="6921555"/>
                  </a:lnTo>
                  <a:lnTo>
                    <a:pt x="13563906" y="6917643"/>
                  </a:lnTo>
                  <a:lnTo>
                    <a:pt x="13562752" y="6912022"/>
                  </a:lnTo>
                  <a:lnTo>
                    <a:pt x="13558840" y="6909169"/>
                  </a:lnTo>
                  <a:lnTo>
                    <a:pt x="13553067" y="6905128"/>
                  </a:lnTo>
                  <a:lnTo>
                    <a:pt x="13549155" y="6902276"/>
                  </a:lnTo>
                  <a:close/>
                </a:path>
                <a:path w="17095470" h="9573260">
                  <a:moveTo>
                    <a:pt x="13473775" y="6852365"/>
                  </a:moveTo>
                  <a:lnTo>
                    <a:pt x="13468154" y="6853519"/>
                  </a:lnTo>
                  <a:lnTo>
                    <a:pt x="13466022" y="6856950"/>
                  </a:lnTo>
                  <a:lnTo>
                    <a:pt x="13463354" y="6861335"/>
                  </a:lnTo>
                  <a:lnTo>
                    <a:pt x="13462973" y="6861962"/>
                  </a:lnTo>
                  <a:lnTo>
                    <a:pt x="13464127" y="6867584"/>
                  </a:lnTo>
                  <a:lnTo>
                    <a:pt x="13474097" y="6873810"/>
                  </a:lnTo>
                  <a:lnTo>
                    <a:pt x="13479439" y="6876088"/>
                  </a:lnTo>
                  <a:lnTo>
                    <a:pt x="13484249" y="6874984"/>
                  </a:lnTo>
                  <a:lnTo>
                    <a:pt x="13486230" y="6871883"/>
                  </a:lnTo>
                  <a:lnTo>
                    <a:pt x="13486626" y="6871263"/>
                  </a:lnTo>
                  <a:lnTo>
                    <a:pt x="13488907" y="6867501"/>
                  </a:lnTo>
                  <a:lnTo>
                    <a:pt x="13489287" y="6866874"/>
                  </a:lnTo>
                  <a:lnTo>
                    <a:pt x="13488133" y="6861253"/>
                  </a:lnTo>
                  <a:lnTo>
                    <a:pt x="13478163" y="6855027"/>
                  </a:lnTo>
                  <a:lnTo>
                    <a:pt x="13473775" y="6852365"/>
                  </a:lnTo>
                  <a:close/>
                </a:path>
                <a:path w="17095470" h="9573260">
                  <a:moveTo>
                    <a:pt x="12497091" y="6434560"/>
                  </a:moveTo>
                  <a:lnTo>
                    <a:pt x="12492325" y="6433711"/>
                  </a:lnTo>
                  <a:lnTo>
                    <a:pt x="12485412" y="6432341"/>
                  </a:lnTo>
                  <a:lnTo>
                    <a:pt x="12480644" y="6431491"/>
                  </a:lnTo>
                  <a:lnTo>
                    <a:pt x="12475789" y="6434549"/>
                  </a:lnTo>
                  <a:lnTo>
                    <a:pt x="12475005" y="6438949"/>
                  </a:lnTo>
                  <a:lnTo>
                    <a:pt x="12474940" y="6439316"/>
                  </a:lnTo>
                  <a:lnTo>
                    <a:pt x="12473899" y="6443607"/>
                  </a:lnTo>
                  <a:lnTo>
                    <a:pt x="12476431" y="6447844"/>
                  </a:lnTo>
                  <a:lnTo>
                    <a:pt x="12480103" y="6449410"/>
                  </a:lnTo>
                  <a:lnTo>
                    <a:pt x="12480245" y="6449076"/>
                  </a:lnTo>
                  <a:lnTo>
                    <a:pt x="12481914" y="6449788"/>
                  </a:lnTo>
                  <a:lnTo>
                    <a:pt x="12488826" y="6451158"/>
                  </a:lnTo>
                  <a:lnTo>
                    <a:pt x="12493594" y="6452008"/>
                  </a:lnTo>
                  <a:lnTo>
                    <a:pt x="12498449" y="6448950"/>
                  </a:lnTo>
                  <a:lnTo>
                    <a:pt x="12500082" y="6439783"/>
                  </a:lnTo>
                  <a:lnTo>
                    <a:pt x="12500148" y="6439416"/>
                  </a:lnTo>
                  <a:lnTo>
                    <a:pt x="12497091" y="6434560"/>
                  </a:lnTo>
                  <a:close/>
                </a:path>
                <a:path w="17095470" h="9573260">
                  <a:moveTo>
                    <a:pt x="13397159" y="6803506"/>
                  </a:moveTo>
                  <a:lnTo>
                    <a:pt x="13391394" y="6804993"/>
                  </a:lnTo>
                  <a:lnTo>
                    <a:pt x="13386356" y="6813103"/>
                  </a:lnTo>
                  <a:lnTo>
                    <a:pt x="13387844" y="6818866"/>
                  </a:lnTo>
                  <a:lnTo>
                    <a:pt x="13397814" y="6825092"/>
                  </a:lnTo>
                  <a:lnTo>
                    <a:pt x="13403155" y="6827370"/>
                  </a:lnTo>
                  <a:lnTo>
                    <a:pt x="13407776" y="6825791"/>
                  </a:lnTo>
                  <a:lnTo>
                    <a:pt x="13410152" y="6822070"/>
                  </a:lnTo>
                  <a:lnTo>
                    <a:pt x="13412671" y="6818014"/>
                  </a:lnTo>
                  <a:lnTo>
                    <a:pt x="13411184" y="6812251"/>
                  </a:lnTo>
                  <a:lnTo>
                    <a:pt x="13397159" y="6803506"/>
                  </a:lnTo>
                  <a:close/>
                </a:path>
                <a:path w="17095470" h="9573260">
                  <a:moveTo>
                    <a:pt x="12585002" y="6455095"/>
                  </a:moveTo>
                  <a:lnTo>
                    <a:pt x="12568982" y="6451023"/>
                  </a:lnTo>
                  <a:lnTo>
                    <a:pt x="12564127" y="6454082"/>
                  </a:lnTo>
                  <a:lnTo>
                    <a:pt x="12562944" y="6458706"/>
                  </a:lnTo>
                  <a:lnTo>
                    <a:pt x="12561902" y="6462996"/>
                  </a:lnTo>
                  <a:lnTo>
                    <a:pt x="12563959" y="6467425"/>
                  </a:lnTo>
                  <a:lnTo>
                    <a:pt x="12567965" y="6469134"/>
                  </a:lnTo>
                  <a:lnTo>
                    <a:pt x="12568107" y="6468800"/>
                  </a:lnTo>
                  <a:lnTo>
                    <a:pt x="12569441" y="6469369"/>
                  </a:lnTo>
                  <a:lnTo>
                    <a:pt x="12580836" y="6472256"/>
                  </a:lnTo>
                  <a:lnTo>
                    <a:pt x="12585692" y="6469199"/>
                  </a:lnTo>
                  <a:lnTo>
                    <a:pt x="12588059" y="6459949"/>
                  </a:lnTo>
                  <a:lnTo>
                    <a:pt x="12585002" y="6455095"/>
                  </a:lnTo>
                  <a:close/>
                </a:path>
                <a:path w="17095470" h="9573260">
                  <a:moveTo>
                    <a:pt x="13319736" y="6757460"/>
                  </a:moveTo>
                  <a:lnTo>
                    <a:pt x="13314449" y="6758755"/>
                  </a:lnTo>
                  <a:lnTo>
                    <a:pt x="13309127" y="6767533"/>
                  </a:lnTo>
                  <a:lnTo>
                    <a:pt x="13310421" y="6772820"/>
                  </a:lnTo>
                  <a:lnTo>
                    <a:pt x="13314810" y="6775481"/>
                  </a:lnTo>
                  <a:lnTo>
                    <a:pt x="13320868" y="6778854"/>
                  </a:lnTo>
                  <a:lnTo>
                    <a:pt x="13321871" y="6779282"/>
                  </a:lnTo>
                  <a:lnTo>
                    <a:pt x="13322062" y="6779758"/>
                  </a:lnTo>
                  <a:lnTo>
                    <a:pt x="13326068" y="6781467"/>
                  </a:lnTo>
                  <a:lnTo>
                    <a:pt x="13330829" y="6779553"/>
                  </a:lnTo>
                  <a:lnTo>
                    <a:pt x="13333206" y="6775831"/>
                  </a:lnTo>
                  <a:lnTo>
                    <a:pt x="13335867" y="6771443"/>
                  </a:lnTo>
                  <a:lnTo>
                    <a:pt x="13334571" y="6766155"/>
                  </a:lnTo>
                  <a:lnTo>
                    <a:pt x="13330183" y="6763494"/>
                  </a:lnTo>
                  <a:lnTo>
                    <a:pt x="13324125" y="6760120"/>
                  </a:lnTo>
                  <a:lnTo>
                    <a:pt x="13319736" y="6757460"/>
                  </a:lnTo>
                  <a:close/>
                </a:path>
                <a:path w="17095470" h="9573260">
                  <a:moveTo>
                    <a:pt x="12672583" y="6478249"/>
                  </a:moveTo>
                  <a:lnTo>
                    <a:pt x="12667958" y="6477065"/>
                  </a:lnTo>
                  <a:lnTo>
                    <a:pt x="12661330" y="6475027"/>
                  </a:lnTo>
                  <a:lnTo>
                    <a:pt x="12656706" y="6473843"/>
                  </a:lnTo>
                  <a:lnTo>
                    <a:pt x="12651660" y="6476426"/>
                  </a:lnTo>
                  <a:lnTo>
                    <a:pt x="12650335" y="6481385"/>
                  </a:lnTo>
                  <a:lnTo>
                    <a:pt x="12648960" y="6485533"/>
                  </a:lnTo>
                  <a:lnTo>
                    <a:pt x="12651350" y="6490104"/>
                  </a:lnTo>
                  <a:lnTo>
                    <a:pt x="12656690" y="6492382"/>
                  </a:lnTo>
                  <a:lnTo>
                    <a:pt x="12663317" y="6494420"/>
                  </a:lnTo>
                  <a:lnTo>
                    <a:pt x="12667942" y="6495603"/>
                  </a:lnTo>
                  <a:lnTo>
                    <a:pt x="12672990" y="6493022"/>
                  </a:lnTo>
                  <a:lnTo>
                    <a:pt x="12674316" y="6488064"/>
                  </a:lnTo>
                  <a:lnTo>
                    <a:pt x="12675500" y="6483439"/>
                  </a:lnTo>
                  <a:lnTo>
                    <a:pt x="12672583" y="6478249"/>
                  </a:lnTo>
                  <a:close/>
                </a:path>
                <a:path w="17095470" h="9573260">
                  <a:moveTo>
                    <a:pt x="13240792" y="6713131"/>
                  </a:moveTo>
                  <a:lnTo>
                    <a:pt x="13235504" y="6714427"/>
                  </a:lnTo>
                  <a:lnTo>
                    <a:pt x="13233176" y="6718958"/>
                  </a:lnTo>
                  <a:lnTo>
                    <a:pt x="13230515" y="6723347"/>
                  </a:lnTo>
                  <a:lnTo>
                    <a:pt x="13232145" y="6728776"/>
                  </a:lnTo>
                  <a:lnTo>
                    <a:pt x="13236676" y="6731104"/>
                  </a:lnTo>
                  <a:lnTo>
                    <a:pt x="13242734" y="6734477"/>
                  </a:lnTo>
                  <a:lnTo>
                    <a:pt x="13247740" y="6736613"/>
                  </a:lnTo>
                  <a:lnTo>
                    <a:pt x="13252695" y="6735175"/>
                  </a:lnTo>
                  <a:lnTo>
                    <a:pt x="13254880" y="6730977"/>
                  </a:lnTo>
                  <a:lnTo>
                    <a:pt x="13257207" y="6726446"/>
                  </a:lnTo>
                  <a:lnTo>
                    <a:pt x="13255912" y="6721160"/>
                  </a:lnTo>
                  <a:lnTo>
                    <a:pt x="13251381" y="6718832"/>
                  </a:lnTo>
                  <a:lnTo>
                    <a:pt x="13245323" y="6715459"/>
                  </a:lnTo>
                  <a:lnTo>
                    <a:pt x="13240792" y="6713131"/>
                  </a:lnTo>
                  <a:close/>
                </a:path>
                <a:path w="17095470" h="9573260">
                  <a:moveTo>
                    <a:pt x="12758741" y="6504742"/>
                  </a:moveTo>
                  <a:lnTo>
                    <a:pt x="12753926" y="6503082"/>
                  </a:lnTo>
                  <a:lnTo>
                    <a:pt x="12747298" y="6501044"/>
                  </a:lnTo>
                  <a:lnTo>
                    <a:pt x="12742816" y="6499527"/>
                  </a:lnTo>
                  <a:lnTo>
                    <a:pt x="12737767" y="6502108"/>
                  </a:lnTo>
                  <a:lnTo>
                    <a:pt x="12736107" y="6506925"/>
                  </a:lnTo>
                  <a:lnTo>
                    <a:pt x="12735066" y="6511215"/>
                  </a:lnTo>
                  <a:lnTo>
                    <a:pt x="12736980" y="6515977"/>
                  </a:lnTo>
                  <a:lnTo>
                    <a:pt x="12741989" y="6518114"/>
                  </a:lnTo>
                  <a:lnTo>
                    <a:pt x="12748616" y="6520152"/>
                  </a:lnTo>
                  <a:lnTo>
                    <a:pt x="12753098" y="6521669"/>
                  </a:lnTo>
                  <a:lnTo>
                    <a:pt x="12758145" y="6519087"/>
                  </a:lnTo>
                  <a:lnTo>
                    <a:pt x="12759804" y="6514271"/>
                  </a:lnTo>
                  <a:lnTo>
                    <a:pt x="12761322" y="6509789"/>
                  </a:lnTo>
                  <a:lnTo>
                    <a:pt x="12758741" y="6504742"/>
                  </a:lnTo>
                  <a:close/>
                </a:path>
                <a:path w="17095470" h="9573260">
                  <a:moveTo>
                    <a:pt x="13160993" y="6670805"/>
                  </a:moveTo>
                  <a:lnTo>
                    <a:pt x="13155230" y="6672293"/>
                  </a:lnTo>
                  <a:lnTo>
                    <a:pt x="13153236" y="6676967"/>
                  </a:lnTo>
                  <a:lnTo>
                    <a:pt x="13150909" y="6681498"/>
                  </a:lnTo>
                  <a:lnTo>
                    <a:pt x="13152537" y="6686927"/>
                  </a:lnTo>
                  <a:lnTo>
                    <a:pt x="13156926" y="6689588"/>
                  </a:lnTo>
                  <a:lnTo>
                    <a:pt x="13167942" y="6694287"/>
                  </a:lnTo>
                  <a:lnTo>
                    <a:pt x="13173373" y="6692659"/>
                  </a:lnTo>
                  <a:lnTo>
                    <a:pt x="13175224" y="6688319"/>
                  </a:lnTo>
                  <a:lnTo>
                    <a:pt x="13177552" y="6683787"/>
                  </a:lnTo>
                  <a:lnTo>
                    <a:pt x="13175923" y="6678358"/>
                  </a:lnTo>
                  <a:lnTo>
                    <a:pt x="13171534" y="6675696"/>
                  </a:lnTo>
                  <a:lnTo>
                    <a:pt x="13165191" y="6672991"/>
                  </a:lnTo>
                  <a:lnTo>
                    <a:pt x="13160993" y="6670805"/>
                  </a:lnTo>
                  <a:close/>
                </a:path>
                <a:path w="17095470" h="9573260">
                  <a:moveTo>
                    <a:pt x="12844235" y="6533714"/>
                  </a:moveTo>
                  <a:lnTo>
                    <a:pt x="12839611" y="6532531"/>
                  </a:lnTo>
                  <a:lnTo>
                    <a:pt x="12833268" y="6529825"/>
                  </a:lnTo>
                  <a:lnTo>
                    <a:pt x="12828786" y="6528308"/>
                  </a:lnTo>
                  <a:lnTo>
                    <a:pt x="12823882" y="6530557"/>
                  </a:lnTo>
                  <a:lnTo>
                    <a:pt x="12821888" y="6535230"/>
                  </a:lnTo>
                  <a:lnTo>
                    <a:pt x="12820721" y="6538677"/>
                  </a:lnTo>
                  <a:lnTo>
                    <a:pt x="12820371" y="6539712"/>
                  </a:lnTo>
                  <a:lnTo>
                    <a:pt x="12822619" y="6544617"/>
                  </a:lnTo>
                  <a:lnTo>
                    <a:pt x="12826958" y="6546468"/>
                  </a:lnTo>
                  <a:lnTo>
                    <a:pt x="12827436" y="6546277"/>
                  </a:lnTo>
                  <a:lnTo>
                    <a:pt x="12833776" y="6548982"/>
                  </a:lnTo>
                  <a:lnTo>
                    <a:pt x="12846818" y="6538762"/>
                  </a:lnTo>
                  <a:lnTo>
                    <a:pt x="12844235" y="6533714"/>
                  </a:lnTo>
                  <a:close/>
                </a:path>
                <a:path w="17095470" h="9573260">
                  <a:moveTo>
                    <a:pt x="72956" y="1076834"/>
                  </a:moveTo>
                  <a:lnTo>
                    <a:pt x="68145" y="1077938"/>
                  </a:lnTo>
                  <a:lnTo>
                    <a:pt x="63142" y="1078566"/>
                  </a:lnTo>
                  <a:lnTo>
                    <a:pt x="59863" y="1083480"/>
                  </a:lnTo>
                  <a:lnTo>
                    <a:pt x="60967" y="1088291"/>
                  </a:lnTo>
                  <a:lnTo>
                    <a:pt x="62360" y="1095199"/>
                  </a:lnTo>
                  <a:lnTo>
                    <a:pt x="63033" y="1098247"/>
                  </a:lnTo>
                  <a:lnTo>
                    <a:pt x="65133" y="1100722"/>
                  </a:lnTo>
                  <a:lnTo>
                    <a:pt x="69140" y="1102431"/>
                  </a:lnTo>
                  <a:lnTo>
                    <a:pt x="70951" y="1102809"/>
                  </a:lnTo>
                  <a:lnTo>
                    <a:pt x="72714" y="1102377"/>
                  </a:lnTo>
                  <a:lnTo>
                    <a:pt x="77716" y="1101749"/>
                  </a:lnTo>
                  <a:lnTo>
                    <a:pt x="80997" y="1096835"/>
                  </a:lnTo>
                  <a:lnTo>
                    <a:pt x="79892" y="1092024"/>
                  </a:lnTo>
                  <a:lnTo>
                    <a:pt x="78499" y="1085116"/>
                  </a:lnTo>
                  <a:lnTo>
                    <a:pt x="77870" y="1080114"/>
                  </a:lnTo>
                  <a:lnTo>
                    <a:pt x="72956" y="1076834"/>
                  </a:lnTo>
                  <a:close/>
                </a:path>
                <a:path w="17095470" h="9573260">
                  <a:moveTo>
                    <a:pt x="13090452" y="6636375"/>
                  </a:moveTo>
                  <a:lnTo>
                    <a:pt x="13079436" y="6631676"/>
                  </a:lnTo>
                  <a:lnTo>
                    <a:pt x="13073863" y="6633638"/>
                  </a:lnTo>
                  <a:lnTo>
                    <a:pt x="13070160" y="6642319"/>
                  </a:lnTo>
                  <a:lnTo>
                    <a:pt x="13071792" y="6647749"/>
                  </a:lnTo>
                  <a:lnTo>
                    <a:pt x="13076323" y="6650076"/>
                  </a:lnTo>
                  <a:lnTo>
                    <a:pt x="13087672" y="6654917"/>
                  </a:lnTo>
                  <a:lnTo>
                    <a:pt x="13092910" y="6652811"/>
                  </a:lnTo>
                  <a:lnTo>
                    <a:pt x="13096612" y="6644132"/>
                  </a:lnTo>
                  <a:lnTo>
                    <a:pt x="13094983" y="6638702"/>
                  </a:lnTo>
                  <a:lnTo>
                    <a:pt x="13090452" y="6636375"/>
                  </a:lnTo>
                  <a:close/>
                </a:path>
                <a:path w="17095470" h="9573260">
                  <a:moveTo>
                    <a:pt x="12928639" y="6566167"/>
                  </a:moveTo>
                  <a:lnTo>
                    <a:pt x="12913284" y="6559617"/>
                  </a:lnTo>
                  <a:lnTo>
                    <a:pt x="12908380" y="6561865"/>
                  </a:lnTo>
                  <a:lnTo>
                    <a:pt x="12906386" y="6566539"/>
                  </a:lnTo>
                  <a:lnTo>
                    <a:pt x="12904868" y="6571021"/>
                  </a:lnTo>
                  <a:lnTo>
                    <a:pt x="12906974" y="6576259"/>
                  </a:lnTo>
                  <a:lnTo>
                    <a:pt x="12922331" y="6582810"/>
                  </a:lnTo>
                  <a:lnTo>
                    <a:pt x="12927235" y="6580562"/>
                  </a:lnTo>
                  <a:lnTo>
                    <a:pt x="12929228" y="6575888"/>
                  </a:lnTo>
                  <a:lnTo>
                    <a:pt x="12930746" y="6571405"/>
                  </a:lnTo>
                  <a:lnTo>
                    <a:pt x="12928639" y="6566167"/>
                  </a:lnTo>
                  <a:close/>
                </a:path>
                <a:path w="17095470" h="9573260">
                  <a:moveTo>
                    <a:pt x="13012524" y="6600766"/>
                  </a:moveTo>
                  <a:lnTo>
                    <a:pt x="12996833" y="6594072"/>
                  </a:lnTo>
                  <a:lnTo>
                    <a:pt x="12991595" y="6596178"/>
                  </a:lnTo>
                  <a:lnTo>
                    <a:pt x="12987608" y="6605526"/>
                  </a:lnTo>
                  <a:lnTo>
                    <a:pt x="12989713" y="6610764"/>
                  </a:lnTo>
                  <a:lnTo>
                    <a:pt x="13000729" y="6615463"/>
                  </a:lnTo>
                  <a:lnTo>
                    <a:pt x="13000538" y="6614986"/>
                  </a:lnTo>
                  <a:lnTo>
                    <a:pt x="13005211" y="6616980"/>
                  </a:lnTo>
                  <a:lnTo>
                    <a:pt x="13010308" y="6615209"/>
                  </a:lnTo>
                  <a:lnTo>
                    <a:pt x="13012301" y="6610536"/>
                  </a:lnTo>
                  <a:lnTo>
                    <a:pt x="13014629" y="6606004"/>
                  </a:lnTo>
                  <a:lnTo>
                    <a:pt x="13012524" y="6600766"/>
                  </a:lnTo>
                  <a:close/>
                </a:path>
                <a:path w="17095470" h="9573260">
                  <a:moveTo>
                    <a:pt x="58368" y="988935"/>
                  </a:moveTo>
                  <a:lnTo>
                    <a:pt x="48363" y="990191"/>
                  </a:lnTo>
                  <a:lnTo>
                    <a:pt x="45225" y="994771"/>
                  </a:lnTo>
                  <a:lnTo>
                    <a:pt x="45853" y="999774"/>
                  </a:lnTo>
                  <a:lnTo>
                    <a:pt x="46913" y="1006539"/>
                  </a:lnTo>
                  <a:lnTo>
                    <a:pt x="47585" y="1009587"/>
                  </a:lnTo>
                  <a:lnTo>
                    <a:pt x="49686" y="1012062"/>
                  </a:lnTo>
                  <a:lnTo>
                    <a:pt x="52357" y="1013201"/>
                  </a:lnTo>
                  <a:lnTo>
                    <a:pt x="52215" y="1013535"/>
                  </a:lnTo>
                  <a:lnTo>
                    <a:pt x="53550" y="1014105"/>
                  </a:lnTo>
                  <a:lnTo>
                    <a:pt x="55362" y="1014483"/>
                  </a:lnTo>
                  <a:lnTo>
                    <a:pt x="57124" y="1014051"/>
                  </a:lnTo>
                  <a:lnTo>
                    <a:pt x="62127" y="1013423"/>
                  </a:lnTo>
                  <a:lnTo>
                    <a:pt x="65264" y="1008842"/>
                  </a:lnTo>
                  <a:lnTo>
                    <a:pt x="64636" y="1003840"/>
                  </a:lnTo>
                  <a:lnTo>
                    <a:pt x="63576" y="997075"/>
                  </a:lnTo>
                  <a:lnTo>
                    <a:pt x="62948" y="992072"/>
                  </a:lnTo>
                  <a:lnTo>
                    <a:pt x="58368" y="988935"/>
                  </a:lnTo>
                  <a:close/>
                </a:path>
                <a:path w="17095470" h="9573260">
                  <a:moveTo>
                    <a:pt x="45351" y="900127"/>
                  </a:moveTo>
                  <a:lnTo>
                    <a:pt x="35345" y="901383"/>
                  </a:lnTo>
                  <a:lnTo>
                    <a:pt x="31874" y="905821"/>
                  </a:lnTo>
                  <a:lnTo>
                    <a:pt x="32502" y="910824"/>
                  </a:lnTo>
                  <a:lnTo>
                    <a:pt x="33561" y="917589"/>
                  </a:lnTo>
                  <a:lnTo>
                    <a:pt x="33758" y="920830"/>
                  </a:lnTo>
                  <a:lnTo>
                    <a:pt x="36193" y="923446"/>
                  </a:lnTo>
                  <a:lnTo>
                    <a:pt x="38863" y="924585"/>
                  </a:lnTo>
                  <a:lnTo>
                    <a:pt x="39055" y="925062"/>
                  </a:lnTo>
                  <a:lnTo>
                    <a:pt x="40724" y="925774"/>
                  </a:lnTo>
                  <a:lnTo>
                    <a:pt x="43964" y="925578"/>
                  </a:lnTo>
                  <a:lnTo>
                    <a:pt x="48633" y="924808"/>
                  </a:lnTo>
                  <a:lnTo>
                    <a:pt x="52104" y="920369"/>
                  </a:lnTo>
                  <a:lnTo>
                    <a:pt x="51476" y="915367"/>
                  </a:lnTo>
                  <a:lnTo>
                    <a:pt x="50416" y="908601"/>
                  </a:lnTo>
                  <a:lnTo>
                    <a:pt x="49788" y="903599"/>
                  </a:lnTo>
                  <a:lnTo>
                    <a:pt x="45351" y="900127"/>
                  </a:lnTo>
                  <a:close/>
                </a:path>
                <a:path w="17095470" h="9573260">
                  <a:moveTo>
                    <a:pt x="34856" y="810030"/>
                  </a:moveTo>
                  <a:lnTo>
                    <a:pt x="29853" y="810658"/>
                  </a:lnTo>
                  <a:lnTo>
                    <a:pt x="25185" y="811428"/>
                  </a:lnTo>
                  <a:lnTo>
                    <a:pt x="21380" y="815723"/>
                  </a:lnTo>
                  <a:lnTo>
                    <a:pt x="22008" y="820726"/>
                  </a:lnTo>
                  <a:lnTo>
                    <a:pt x="22592" y="827682"/>
                  </a:lnTo>
                  <a:lnTo>
                    <a:pt x="22788" y="830923"/>
                  </a:lnTo>
                  <a:lnTo>
                    <a:pt x="24746" y="833732"/>
                  </a:lnTo>
                  <a:lnTo>
                    <a:pt x="27751" y="835013"/>
                  </a:lnTo>
                  <a:lnTo>
                    <a:pt x="28369" y="834488"/>
                  </a:lnTo>
                  <a:lnTo>
                    <a:pt x="29704" y="835057"/>
                  </a:lnTo>
                  <a:lnTo>
                    <a:pt x="31183" y="835293"/>
                  </a:lnTo>
                  <a:lnTo>
                    <a:pt x="32803" y="835195"/>
                  </a:lnTo>
                  <a:lnTo>
                    <a:pt x="37806" y="834567"/>
                  </a:lnTo>
                  <a:lnTo>
                    <a:pt x="41277" y="830129"/>
                  </a:lnTo>
                  <a:lnTo>
                    <a:pt x="40649" y="825127"/>
                  </a:lnTo>
                  <a:lnTo>
                    <a:pt x="39923" y="818504"/>
                  </a:lnTo>
                  <a:lnTo>
                    <a:pt x="39152" y="813835"/>
                  </a:lnTo>
                  <a:lnTo>
                    <a:pt x="34856" y="810030"/>
                  </a:lnTo>
                  <a:close/>
                </a:path>
                <a:path w="17095470" h="9573260">
                  <a:moveTo>
                    <a:pt x="25556" y="720835"/>
                  </a:moveTo>
                  <a:lnTo>
                    <a:pt x="15835" y="721424"/>
                  </a:lnTo>
                  <a:lnTo>
                    <a:pt x="12364" y="725861"/>
                  </a:lnTo>
                  <a:lnTo>
                    <a:pt x="12658" y="730721"/>
                  </a:lnTo>
                  <a:lnTo>
                    <a:pt x="21214" y="745813"/>
                  </a:lnTo>
                  <a:lnTo>
                    <a:pt x="27694" y="745422"/>
                  </a:lnTo>
                  <a:lnTo>
                    <a:pt x="31165" y="740984"/>
                  </a:lnTo>
                  <a:lnTo>
                    <a:pt x="30871" y="736123"/>
                  </a:lnTo>
                  <a:lnTo>
                    <a:pt x="30287" y="729167"/>
                  </a:lnTo>
                  <a:lnTo>
                    <a:pt x="29994" y="724306"/>
                  </a:lnTo>
                  <a:lnTo>
                    <a:pt x="25556" y="720835"/>
                  </a:lnTo>
                  <a:close/>
                </a:path>
                <a:path w="17095470" h="9573260">
                  <a:moveTo>
                    <a:pt x="19446" y="630634"/>
                  </a:moveTo>
                  <a:lnTo>
                    <a:pt x="9725" y="631223"/>
                  </a:lnTo>
                  <a:lnTo>
                    <a:pt x="5920" y="635518"/>
                  </a:lnTo>
                  <a:lnTo>
                    <a:pt x="6215" y="640378"/>
                  </a:lnTo>
                  <a:lnTo>
                    <a:pt x="6798" y="647335"/>
                  </a:lnTo>
                  <a:lnTo>
                    <a:pt x="6852" y="650910"/>
                  </a:lnTo>
                  <a:lnTo>
                    <a:pt x="9145" y="653860"/>
                  </a:lnTo>
                  <a:lnTo>
                    <a:pt x="13150" y="655568"/>
                  </a:lnTo>
                  <a:lnTo>
                    <a:pt x="14294" y="655662"/>
                  </a:lnTo>
                  <a:lnTo>
                    <a:pt x="20774" y="655270"/>
                  </a:lnTo>
                  <a:lnTo>
                    <a:pt x="24579" y="650975"/>
                  </a:lnTo>
                  <a:lnTo>
                    <a:pt x="24285" y="646114"/>
                  </a:lnTo>
                  <a:lnTo>
                    <a:pt x="24036" y="639299"/>
                  </a:lnTo>
                  <a:lnTo>
                    <a:pt x="23741" y="634439"/>
                  </a:lnTo>
                  <a:lnTo>
                    <a:pt x="19446" y="630634"/>
                  </a:lnTo>
                  <a:close/>
                </a:path>
                <a:path w="17095470" h="9573260">
                  <a:moveTo>
                    <a:pt x="15958" y="540762"/>
                  </a:moveTo>
                  <a:lnTo>
                    <a:pt x="6237" y="541351"/>
                  </a:lnTo>
                  <a:lnTo>
                    <a:pt x="2098" y="545504"/>
                  </a:lnTo>
                  <a:lnTo>
                    <a:pt x="2392" y="550364"/>
                  </a:lnTo>
                  <a:lnTo>
                    <a:pt x="2642" y="557179"/>
                  </a:lnTo>
                  <a:lnTo>
                    <a:pt x="2696" y="560753"/>
                  </a:lnTo>
                  <a:lnTo>
                    <a:pt x="4989" y="563703"/>
                  </a:lnTo>
                  <a:lnTo>
                    <a:pt x="10664" y="566124"/>
                  </a:lnTo>
                  <a:lnTo>
                    <a:pt x="11950" y="565883"/>
                  </a:lnTo>
                  <a:lnTo>
                    <a:pt x="16810" y="565590"/>
                  </a:lnTo>
                  <a:lnTo>
                    <a:pt x="20949" y="561437"/>
                  </a:lnTo>
                  <a:lnTo>
                    <a:pt x="20655" y="556576"/>
                  </a:lnTo>
                  <a:lnTo>
                    <a:pt x="20405" y="549762"/>
                  </a:lnTo>
                  <a:lnTo>
                    <a:pt x="20111" y="544902"/>
                  </a:lnTo>
                  <a:lnTo>
                    <a:pt x="15958" y="540762"/>
                  </a:lnTo>
                  <a:close/>
                </a:path>
                <a:path w="17095470" h="9573260">
                  <a:moveTo>
                    <a:pt x="13613" y="450985"/>
                  </a:moveTo>
                  <a:lnTo>
                    <a:pt x="8896" y="450945"/>
                  </a:lnTo>
                  <a:lnTo>
                    <a:pt x="3844" y="450763"/>
                  </a:lnTo>
                  <a:lnTo>
                    <a:pt x="39" y="455058"/>
                  </a:lnTo>
                  <a:lnTo>
                    <a:pt x="0" y="459776"/>
                  </a:lnTo>
                  <a:lnTo>
                    <a:pt x="249" y="466590"/>
                  </a:lnTo>
                  <a:lnTo>
                    <a:pt x="303" y="470165"/>
                  </a:lnTo>
                  <a:lnTo>
                    <a:pt x="2786" y="473592"/>
                  </a:lnTo>
                  <a:lnTo>
                    <a:pt x="5791" y="474874"/>
                  </a:lnTo>
                  <a:lnTo>
                    <a:pt x="5314" y="475065"/>
                  </a:lnTo>
                  <a:lnTo>
                    <a:pt x="6316" y="475492"/>
                  </a:lnTo>
                  <a:lnTo>
                    <a:pt x="7794" y="475728"/>
                  </a:lnTo>
                  <a:lnTo>
                    <a:pt x="8938" y="475821"/>
                  </a:lnTo>
                  <a:lnTo>
                    <a:pt x="14132" y="475669"/>
                  </a:lnTo>
                  <a:lnTo>
                    <a:pt x="17937" y="471374"/>
                  </a:lnTo>
                  <a:lnTo>
                    <a:pt x="17977" y="466655"/>
                  </a:lnTo>
                  <a:lnTo>
                    <a:pt x="17727" y="459841"/>
                  </a:lnTo>
                  <a:lnTo>
                    <a:pt x="17909" y="454790"/>
                  </a:lnTo>
                  <a:lnTo>
                    <a:pt x="13613" y="450985"/>
                  </a:lnTo>
                  <a:close/>
                </a:path>
                <a:path w="17095470" h="9573260">
                  <a:moveTo>
                    <a:pt x="14986" y="360819"/>
                  </a:moveTo>
                  <a:lnTo>
                    <a:pt x="9934" y="360636"/>
                  </a:lnTo>
                  <a:lnTo>
                    <a:pt x="4549" y="360312"/>
                  </a:lnTo>
                  <a:lnTo>
                    <a:pt x="885" y="364274"/>
                  </a:lnTo>
                  <a:lnTo>
                    <a:pt x="477" y="376332"/>
                  </a:lnTo>
                  <a:lnTo>
                    <a:pt x="531" y="379905"/>
                  </a:lnTo>
                  <a:lnTo>
                    <a:pt x="2681" y="383190"/>
                  </a:lnTo>
                  <a:lnTo>
                    <a:pt x="7354" y="385184"/>
                  </a:lnTo>
                  <a:lnTo>
                    <a:pt x="9643" y="385370"/>
                  </a:lnTo>
                  <a:lnTo>
                    <a:pt x="14694" y="385552"/>
                  </a:lnTo>
                  <a:lnTo>
                    <a:pt x="18357" y="381591"/>
                  </a:lnTo>
                  <a:lnTo>
                    <a:pt x="18539" y="376539"/>
                  </a:lnTo>
                  <a:lnTo>
                    <a:pt x="18623" y="369867"/>
                  </a:lnTo>
                  <a:lnTo>
                    <a:pt x="18948" y="364481"/>
                  </a:lnTo>
                  <a:lnTo>
                    <a:pt x="14986" y="360819"/>
                  </a:lnTo>
                  <a:close/>
                </a:path>
                <a:path w="17095470" h="9573260">
                  <a:moveTo>
                    <a:pt x="17311" y="270270"/>
                  </a:moveTo>
                  <a:lnTo>
                    <a:pt x="12259" y="270088"/>
                  </a:lnTo>
                  <a:lnTo>
                    <a:pt x="7541" y="270049"/>
                  </a:lnTo>
                  <a:lnTo>
                    <a:pt x="3210" y="273725"/>
                  </a:lnTo>
                  <a:lnTo>
                    <a:pt x="2802" y="285783"/>
                  </a:lnTo>
                  <a:lnTo>
                    <a:pt x="2714" y="289690"/>
                  </a:lnTo>
                  <a:lnTo>
                    <a:pt x="4863" y="292975"/>
                  </a:lnTo>
                  <a:lnTo>
                    <a:pt x="9203" y="294826"/>
                  </a:lnTo>
                  <a:lnTo>
                    <a:pt x="11491" y="295013"/>
                  </a:lnTo>
                  <a:lnTo>
                    <a:pt x="16209" y="295052"/>
                  </a:lnTo>
                  <a:lnTo>
                    <a:pt x="20539" y="291377"/>
                  </a:lnTo>
                  <a:lnTo>
                    <a:pt x="20948" y="279318"/>
                  </a:lnTo>
                  <a:lnTo>
                    <a:pt x="20987" y="274601"/>
                  </a:lnTo>
                  <a:lnTo>
                    <a:pt x="17311" y="270270"/>
                  </a:lnTo>
                  <a:close/>
                </a:path>
                <a:path w="17095470" h="9573260">
                  <a:moveTo>
                    <a:pt x="14341" y="205083"/>
                  </a:moveTo>
                  <a:lnTo>
                    <a:pt x="12671" y="204371"/>
                  </a:lnTo>
                  <a:lnTo>
                    <a:pt x="12529" y="204705"/>
                  </a:lnTo>
                  <a:lnTo>
                    <a:pt x="13197" y="204990"/>
                  </a:lnTo>
                  <a:lnTo>
                    <a:pt x="14341" y="205083"/>
                  </a:lnTo>
                  <a:close/>
                </a:path>
                <a:path w="17095470" h="9573260">
                  <a:moveTo>
                    <a:pt x="22306" y="180861"/>
                  </a:moveTo>
                  <a:lnTo>
                    <a:pt x="17254" y="180679"/>
                  </a:lnTo>
                  <a:lnTo>
                    <a:pt x="12345" y="180162"/>
                  </a:lnTo>
                  <a:lnTo>
                    <a:pt x="8014" y="183839"/>
                  </a:lnTo>
                  <a:lnTo>
                    <a:pt x="7832" y="188892"/>
                  </a:lnTo>
                  <a:lnTo>
                    <a:pt x="7272" y="195755"/>
                  </a:lnTo>
                  <a:lnTo>
                    <a:pt x="6850" y="199520"/>
                  </a:lnTo>
                  <a:lnTo>
                    <a:pt x="9333" y="202947"/>
                  </a:lnTo>
                  <a:lnTo>
                    <a:pt x="15342" y="205511"/>
                  </a:lnTo>
                  <a:lnTo>
                    <a:pt x="20394" y="205692"/>
                  </a:lnTo>
                  <a:lnTo>
                    <a:pt x="24724" y="202016"/>
                  </a:lnTo>
                  <a:lnTo>
                    <a:pt x="24906" y="196964"/>
                  </a:lnTo>
                  <a:lnTo>
                    <a:pt x="25466" y="190101"/>
                  </a:lnTo>
                  <a:lnTo>
                    <a:pt x="25982" y="185192"/>
                  </a:lnTo>
                  <a:lnTo>
                    <a:pt x="22306" y="180861"/>
                  </a:lnTo>
                  <a:close/>
                </a:path>
                <a:path w="17095470" h="9573260">
                  <a:moveTo>
                    <a:pt x="29397" y="91162"/>
                  </a:moveTo>
                  <a:lnTo>
                    <a:pt x="19578" y="90130"/>
                  </a:lnTo>
                  <a:lnTo>
                    <a:pt x="15248" y="93807"/>
                  </a:lnTo>
                  <a:lnTo>
                    <a:pt x="14732" y="98717"/>
                  </a:lnTo>
                  <a:lnTo>
                    <a:pt x="14172" y="105579"/>
                  </a:lnTo>
                  <a:lnTo>
                    <a:pt x="13750" y="109345"/>
                  </a:lnTo>
                  <a:lnTo>
                    <a:pt x="16091" y="113106"/>
                  </a:lnTo>
                  <a:lnTo>
                    <a:pt x="20430" y="114958"/>
                  </a:lnTo>
                  <a:lnTo>
                    <a:pt x="21241" y="114909"/>
                  </a:lnTo>
                  <a:lnTo>
                    <a:pt x="22242" y="115336"/>
                  </a:lnTo>
                  <a:lnTo>
                    <a:pt x="27152" y="115851"/>
                  </a:lnTo>
                  <a:lnTo>
                    <a:pt x="31482" y="112175"/>
                  </a:lnTo>
                  <a:lnTo>
                    <a:pt x="31998" y="107266"/>
                  </a:lnTo>
                  <a:lnTo>
                    <a:pt x="32559" y="100401"/>
                  </a:lnTo>
                  <a:lnTo>
                    <a:pt x="33035" y="95870"/>
                  </a:lnTo>
                  <a:lnTo>
                    <a:pt x="33074" y="95492"/>
                  </a:lnTo>
                  <a:lnTo>
                    <a:pt x="29397" y="91162"/>
                  </a:lnTo>
                  <a:close/>
                </a:path>
                <a:path w="17095470" h="9573260">
                  <a:moveTo>
                    <a:pt x="38585" y="1174"/>
                  </a:moveTo>
                  <a:lnTo>
                    <a:pt x="33676" y="658"/>
                  </a:lnTo>
                  <a:lnTo>
                    <a:pt x="28433" y="0"/>
                  </a:lnTo>
                  <a:lnTo>
                    <a:pt x="24102" y="3676"/>
                  </a:lnTo>
                  <a:lnTo>
                    <a:pt x="23587" y="8585"/>
                  </a:lnTo>
                  <a:lnTo>
                    <a:pt x="22742" y="14932"/>
                  </a:lnTo>
                  <a:lnTo>
                    <a:pt x="22692" y="15306"/>
                  </a:lnTo>
                  <a:lnTo>
                    <a:pt x="22461" y="19548"/>
                  </a:lnTo>
                  <a:lnTo>
                    <a:pt x="24469" y="23166"/>
                  </a:lnTo>
                  <a:lnTo>
                    <a:pt x="29142" y="25160"/>
                  </a:lnTo>
                  <a:lnTo>
                    <a:pt x="30286" y="25253"/>
                  </a:lnTo>
                  <a:lnTo>
                    <a:pt x="30954" y="25538"/>
                  </a:lnTo>
                  <a:lnTo>
                    <a:pt x="35863" y="26055"/>
                  </a:lnTo>
                  <a:lnTo>
                    <a:pt x="40194" y="22377"/>
                  </a:lnTo>
                  <a:lnTo>
                    <a:pt x="40710" y="17468"/>
                  </a:lnTo>
                  <a:lnTo>
                    <a:pt x="41554" y="11120"/>
                  </a:lnTo>
                  <a:lnTo>
                    <a:pt x="42215" y="5879"/>
                  </a:lnTo>
                  <a:lnTo>
                    <a:pt x="42262" y="5504"/>
                  </a:lnTo>
                  <a:lnTo>
                    <a:pt x="38585" y="1174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0753" y="0"/>
              <a:ext cx="17219038" cy="9691503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765171" y="25618"/>
              <a:ext cx="17326610" cy="9726930"/>
            </a:xfrm>
            <a:custGeom>
              <a:avLst/>
              <a:gdLst/>
              <a:ahLst/>
              <a:cxnLst/>
              <a:rect l="l" t="t" r="r" b="b"/>
              <a:pathLst>
                <a:path w="17326610" h="9726930">
                  <a:moveTo>
                    <a:pt x="6403583" y="5991887"/>
                  </a:moveTo>
                  <a:lnTo>
                    <a:pt x="6388895" y="5985621"/>
                  </a:lnTo>
                  <a:lnTo>
                    <a:pt x="6383990" y="5987870"/>
                  </a:lnTo>
                  <a:lnTo>
                    <a:pt x="6382139" y="5992210"/>
                  </a:lnTo>
                  <a:lnTo>
                    <a:pt x="6380738" y="5996347"/>
                  </a:lnTo>
                  <a:lnTo>
                    <a:pt x="6380622" y="5996692"/>
                  </a:lnTo>
                  <a:lnTo>
                    <a:pt x="6382535" y="6001454"/>
                  </a:lnTo>
                  <a:lnTo>
                    <a:pt x="6397224" y="6007720"/>
                  </a:lnTo>
                  <a:lnTo>
                    <a:pt x="6402128" y="6005472"/>
                  </a:lnTo>
                  <a:lnTo>
                    <a:pt x="6403980" y="6001132"/>
                  </a:lnTo>
                  <a:lnTo>
                    <a:pt x="6405380" y="5996994"/>
                  </a:lnTo>
                  <a:lnTo>
                    <a:pt x="6405497" y="5996650"/>
                  </a:lnTo>
                  <a:lnTo>
                    <a:pt x="6403583" y="5991887"/>
                  </a:lnTo>
                  <a:close/>
                </a:path>
                <a:path w="17326610" h="9726930">
                  <a:moveTo>
                    <a:pt x="6317122" y="5955005"/>
                  </a:moveTo>
                  <a:lnTo>
                    <a:pt x="6306773" y="5950591"/>
                  </a:lnTo>
                  <a:lnTo>
                    <a:pt x="6301677" y="5952363"/>
                  </a:lnTo>
                  <a:lnTo>
                    <a:pt x="6297974" y="5961043"/>
                  </a:lnTo>
                  <a:lnTo>
                    <a:pt x="6299747" y="5966139"/>
                  </a:lnTo>
                  <a:lnTo>
                    <a:pt x="6310429" y="5970696"/>
                  </a:lnTo>
                  <a:lnTo>
                    <a:pt x="6317122" y="5955005"/>
                  </a:lnTo>
                  <a:close/>
                </a:path>
                <a:path w="17326610" h="9726930">
                  <a:moveTo>
                    <a:pt x="6239149" y="5921351"/>
                  </a:moveTo>
                  <a:lnTo>
                    <a:pt x="6224460" y="5915085"/>
                  </a:lnTo>
                  <a:lnTo>
                    <a:pt x="6219364" y="5916856"/>
                  </a:lnTo>
                  <a:lnTo>
                    <a:pt x="6215662" y="5925536"/>
                  </a:lnTo>
                  <a:lnTo>
                    <a:pt x="6217434" y="5930632"/>
                  </a:lnTo>
                  <a:lnTo>
                    <a:pt x="6232122" y="5936898"/>
                  </a:lnTo>
                  <a:lnTo>
                    <a:pt x="6237218" y="5935126"/>
                  </a:lnTo>
                  <a:lnTo>
                    <a:pt x="6240920" y="5926447"/>
                  </a:lnTo>
                  <a:lnTo>
                    <a:pt x="6239149" y="5921351"/>
                  </a:lnTo>
                  <a:close/>
                </a:path>
                <a:path w="17326610" h="9726930">
                  <a:moveTo>
                    <a:pt x="6486323" y="6026392"/>
                  </a:moveTo>
                  <a:lnTo>
                    <a:pt x="6471635" y="6020127"/>
                  </a:lnTo>
                  <a:lnTo>
                    <a:pt x="6466730" y="6022374"/>
                  </a:lnTo>
                  <a:lnTo>
                    <a:pt x="6464879" y="6026715"/>
                  </a:lnTo>
                  <a:lnTo>
                    <a:pt x="6463478" y="6030852"/>
                  </a:lnTo>
                  <a:lnTo>
                    <a:pt x="6463362" y="6031196"/>
                  </a:lnTo>
                  <a:lnTo>
                    <a:pt x="6465275" y="6035959"/>
                  </a:lnTo>
                  <a:lnTo>
                    <a:pt x="6479964" y="6042224"/>
                  </a:lnTo>
                  <a:lnTo>
                    <a:pt x="6484868" y="6039977"/>
                  </a:lnTo>
                  <a:lnTo>
                    <a:pt x="6488571" y="6031297"/>
                  </a:lnTo>
                  <a:lnTo>
                    <a:pt x="6486323" y="6026392"/>
                  </a:lnTo>
                  <a:close/>
                </a:path>
                <a:path w="17326610" h="9726930">
                  <a:moveTo>
                    <a:pt x="6157263" y="5884842"/>
                  </a:moveTo>
                  <a:lnTo>
                    <a:pt x="6142574" y="5878577"/>
                  </a:lnTo>
                  <a:lnTo>
                    <a:pt x="6137478" y="5880349"/>
                  </a:lnTo>
                  <a:lnTo>
                    <a:pt x="6133776" y="5889028"/>
                  </a:lnTo>
                  <a:lnTo>
                    <a:pt x="6135548" y="5894124"/>
                  </a:lnTo>
                  <a:lnTo>
                    <a:pt x="6150237" y="5900390"/>
                  </a:lnTo>
                  <a:lnTo>
                    <a:pt x="6155332" y="5898618"/>
                  </a:lnTo>
                  <a:lnTo>
                    <a:pt x="6159035" y="5889938"/>
                  </a:lnTo>
                  <a:lnTo>
                    <a:pt x="6157263" y="5884842"/>
                  </a:lnTo>
                  <a:close/>
                </a:path>
                <a:path w="17326610" h="9726930">
                  <a:moveTo>
                    <a:pt x="6569681" y="6060372"/>
                  </a:moveTo>
                  <a:lnTo>
                    <a:pt x="6554993" y="6054106"/>
                  </a:lnTo>
                  <a:lnTo>
                    <a:pt x="6550089" y="6056355"/>
                  </a:lnTo>
                  <a:lnTo>
                    <a:pt x="6548238" y="6060695"/>
                  </a:lnTo>
                  <a:lnTo>
                    <a:pt x="6546837" y="6064832"/>
                  </a:lnTo>
                  <a:lnTo>
                    <a:pt x="6546721" y="6065177"/>
                  </a:lnTo>
                  <a:lnTo>
                    <a:pt x="6548634" y="6069939"/>
                  </a:lnTo>
                  <a:lnTo>
                    <a:pt x="6563322" y="6076204"/>
                  </a:lnTo>
                  <a:lnTo>
                    <a:pt x="6568228" y="6073956"/>
                  </a:lnTo>
                  <a:lnTo>
                    <a:pt x="6571930" y="6065277"/>
                  </a:lnTo>
                  <a:lnTo>
                    <a:pt x="6569681" y="6060372"/>
                  </a:lnTo>
                  <a:close/>
                </a:path>
                <a:path w="17326610" h="9726930">
                  <a:moveTo>
                    <a:pt x="6060783" y="5840925"/>
                  </a:moveTo>
                  <a:lnTo>
                    <a:pt x="6055543" y="5843031"/>
                  </a:lnTo>
                  <a:lnTo>
                    <a:pt x="6051841" y="5851710"/>
                  </a:lnTo>
                  <a:lnTo>
                    <a:pt x="6053613" y="5856806"/>
                  </a:lnTo>
                  <a:lnTo>
                    <a:pt x="6068301" y="5863071"/>
                  </a:lnTo>
                  <a:lnTo>
                    <a:pt x="6073398" y="5861300"/>
                  </a:lnTo>
                  <a:lnTo>
                    <a:pt x="6077101" y="5852620"/>
                  </a:lnTo>
                  <a:lnTo>
                    <a:pt x="6075328" y="5847524"/>
                  </a:lnTo>
                  <a:lnTo>
                    <a:pt x="6064980" y="5843109"/>
                  </a:lnTo>
                  <a:lnTo>
                    <a:pt x="6060783" y="5840925"/>
                  </a:lnTo>
                  <a:close/>
                </a:path>
                <a:path w="17326610" h="9726930">
                  <a:moveTo>
                    <a:pt x="6653325" y="6093684"/>
                  </a:moveTo>
                  <a:lnTo>
                    <a:pt x="6638637" y="6087419"/>
                  </a:lnTo>
                  <a:lnTo>
                    <a:pt x="6633732" y="6089667"/>
                  </a:lnTo>
                  <a:lnTo>
                    <a:pt x="6630029" y="6098346"/>
                  </a:lnTo>
                  <a:lnTo>
                    <a:pt x="6631944" y="6103108"/>
                  </a:lnTo>
                  <a:lnTo>
                    <a:pt x="6636284" y="6104959"/>
                  </a:lnTo>
                  <a:lnTo>
                    <a:pt x="6636760" y="6104769"/>
                  </a:lnTo>
                  <a:lnTo>
                    <a:pt x="6647109" y="6109183"/>
                  </a:lnTo>
                  <a:lnTo>
                    <a:pt x="6652013" y="6106934"/>
                  </a:lnTo>
                  <a:lnTo>
                    <a:pt x="6655715" y="6098255"/>
                  </a:lnTo>
                  <a:lnTo>
                    <a:pt x="6653325" y="6093684"/>
                  </a:lnTo>
                  <a:close/>
                </a:path>
                <a:path w="17326610" h="9726930">
                  <a:moveTo>
                    <a:pt x="5979515" y="5803891"/>
                  </a:moveTo>
                  <a:lnTo>
                    <a:pt x="5974277" y="5805997"/>
                  </a:lnTo>
                  <a:lnTo>
                    <a:pt x="5970574" y="5814677"/>
                  </a:lnTo>
                  <a:lnTo>
                    <a:pt x="5972205" y="5820106"/>
                  </a:lnTo>
                  <a:lnTo>
                    <a:pt x="5986892" y="5826372"/>
                  </a:lnTo>
                  <a:lnTo>
                    <a:pt x="5991988" y="5824600"/>
                  </a:lnTo>
                  <a:lnTo>
                    <a:pt x="5995690" y="5815921"/>
                  </a:lnTo>
                  <a:lnTo>
                    <a:pt x="5994061" y="5810491"/>
                  </a:lnTo>
                  <a:lnTo>
                    <a:pt x="5983712" y="5806076"/>
                  </a:lnTo>
                  <a:lnTo>
                    <a:pt x="5979515" y="5803891"/>
                  </a:lnTo>
                  <a:close/>
                </a:path>
                <a:path w="17326610" h="9726930">
                  <a:moveTo>
                    <a:pt x="6737062" y="6125852"/>
                  </a:moveTo>
                  <a:lnTo>
                    <a:pt x="6732579" y="6124335"/>
                  </a:lnTo>
                  <a:lnTo>
                    <a:pt x="6722231" y="6119921"/>
                  </a:lnTo>
                  <a:lnTo>
                    <a:pt x="6717326" y="6122169"/>
                  </a:lnTo>
                  <a:lnTo>
                    <a:pt x="6713624" y="6130848"/>
                  </a:lnTo>
                  <a:lnTo>
                    <a:pt x="6715538" y="6135610"/>
                  </a:lnTo>
                  <a:lnTo>
                    <a:pt x="6719878" y="6137461"/>
                  </a:lnTo>
                  <a:lnTo>
                    <a:pt x="6720354" y="6137270"/>
                  </a:lnTo>
                  <a:lnTo>
                    <a:pt x="6730703" y="6141685"/>
                  </a:lnTo>
                  <a:lnTo>
                    <a:pt x="6735607" y="6139436"/>
                  </a:lnTo>
                  <a:lnTo>
                    <a:pt x="6739309" y="6130757"/>
                  </a:lnTo>
                  <a:lnTo>
                    <a:pt x="6737062" y="6125852"/>
                  </a:lnTo>
                  <a:close/>
                </a:path>
                <a:path w="17326610" h="9726930">
                  <a:moveTo>
                    <a:pt x="5912269" y="5772840"/>
                  </a:moveTo>
                  <a:lnTo>
                    <a:pt x="5897580" y="5766574"/>
                  </a:lnTo>
                  <a:lnTo>
                    <a:pt x="5892485" y="5768346"/>
                  </a:lnTo>
                  <a:lnTo>
                    <a:pt x="5888783" y="5777025"/>
                  </a:lnTo>
                  <a:lnTo>
                    <a:pt x="5890411" y="5782455"/>
                  </a:lnTo>
                  <a:lnTo>
                    <a:pt x="5905099" y="5788720"/>
                  </a:lnTo>
                  <a:lnTo>
                    <a:pt x="5910196" y="5786949"/>
                  </a:lnTo>
                  <a:lnTo>
                    <a:pt x="5913899" y="5778269"/>
                  </a:lnTo>
                  <a:lnTo>
                    <a:pt x="5912269" y="5772840"/>
                  </a:lnTo>
                  <a:close/>
                </a:path>
                <a:path w="17326610" h="9726930">
                  <a:moveTo>
                    <a:pt x="5830810" y="5735329"/>
                  </a:moveTo>
                  <a:lnTo>
                    <a:pt x="5816122" y="5729064"/>
                  </a:lnTo>
                  <a:lnTo>
                    <a:pt x="5811027" y="5730836"/>
                  </a:lnTo>
                  <a:lnTo>
                    <a:pt x="5807324" y="5739516"/>
                  </a:lnTo>
                  <a:lnTo>
                    <a:pt x="5808953" y="5744945"/>
                  </a:lnTo>
                  <a:lnTo>
                    <a:pt x="5823642" y="5751211"/>
                  </a:lnTo>
                  <a:lnTo>
                    <a:pt x="5828738" y="5749439"/>
                  </a:lnTo>
                  <a:lnTo>
                    <a:pt x="5832440" y="5740760"/>
                  </a:lnTo>
                  <a:lnTo>
                    <a:pt x="5830810" y="5735329"/>
                  </a:lnTo>
                  <a:close/>
                </a:path>
                <a:path w="17326610" h="9726930">
                  <a:moveTo>
                    <a:pt x="6820892" y="6156876"/>
                  </a:moveTo>
                  <a:lnTo>
                    <a:pt x="6816267" y="6155693"/>
                  </a:lnTo>
                  <a:lnTo>
                    <a:pt x="6810259" y="6153130"/>
                  </a:lnTo>
                  <a:lnTo>
                    <a:pt x="6805776" y="6151612"/>
                  </a:lnTo>
                  <a:lnTo>
                    <a:pt x="6801205" y="6154003"/>
                  </a:lnTo>
                  <a:lnTo>
                    <a:pt x="6797645" y="6162349"/>
                  </a:lnTo>
                  <a:lnTo>
                    <a:pt x="6799894" y="6167254"/>
                  </a:lnTo>
                  <a:lnTo>
                    <a:pt x="6803900" y="6168962"/>
                  </a:lnTo>
                  <a:lnTo>
                    <a:pt x="6804375" y="6168771"/>
                  </a:lnTo>
                  <a:lnTo>
                    <a:pt x="6810718" y="6171476"/>
                  </a:lnTo>
                  <a:lnTo>
                    <a:pt x="6815200" y="6172994"/>
                  </a:lnTo>
                  <a:lnTo>
                    <a:pt x="6819771" y="6170603"/>
                  </a:lnTo>
                  <a:lnTo>
                    <a:pt x="6821622" y="6166263"/>
                  </a:lnTo>
                  <a:lnTo>
                    <a:pt x="6822653" y="6163152"/>
                  </a:lnTo>
                  <a:lnTo>
                    <a:pt x="6822997" y="6162115"/>
                  </a:lnTo>
                  <a:lnTo>
                    <a:pt x="6820892" y="6156876"/>
                  </a:lnTo>
                  <a:close/>
                </a:path>
                <a:path w="17326610" h="9726930">
                  <a:moveTo>
                    <a:pt x="5749352" y="5697820"/>
                  </a:moveTo>
                  <a:lnTo>
                    <a:pt x="5734664" y="5691555"/>
                  </a:lnTo>
                  <a:lnTo>
                    <a:pt x="5729568" y="5693327"/>
                  </a:lnTo>
                  <a:lnTo>
                    <a:pt x="5725866" y="5702006"/>
                  </a:lnTo>
                  <a:lnTo>
                    <a:pt x="5727494" y="5707436"/>
                  </a:lnTo>
                  <a:lnTo>
                    <a:pt x="5742183" y="5713701"/>
                  </a:lnTo>
                  <a:lnTo>
                    <a:pt x="5747279" y="5711930"/>
                  </a:lnTo>
                  <a:lnTo>
                    <a:pt x="5750982" y="5703251"/>
                  </a:lnTo>
                  <a:lnTo>
                    <a:pt x="5749352" y="5697820"/>
                  </a:lnTo>
                  <a:close/>
                </a:path>
                <a:path w="17326610" h="9726930">
                  <a:moveTo>
                    <a:pt x="6905198" y="6187709"/>
                  </a:moveTo>
                  <a:lnTo>
                    <a:pt x="6900574" y="6186526"/>
                  </a:lnTo>
                  <a:lnTo>
                    <a:pt x="6894565" y="6183962"/>
                  </a:lnTo>
                  <a:lnTo>
                    <a:pt x="6890083" y="6182445"/>
                  </a:lnTo>
                  <a:lnTo>
                    <a:pt x="6885512" y="6184836"/>
                  </a:lnTo>
                  <a:lnTo>
                    <a:pt x="6881952" y="6193182"/>
                  </a:lnTo>
                  <a:lnTo>
                    <a:pt x="6884201" y="6198086"/>
                  </a:lnTo>
                  <a:lnTo>
                    <a:pt x="6888873" y="6200080"/>
                  </a:lnTo>
                  <a:lnTo>
                    <a:pt x="6889016" y="6199746"/>
                  </a:lnTo>
                  <a:lnTo>
                    <a:pt x="6895025" y="6202309"/>
                  </a:lnTo>
                  <a:lnTo>
                    <a:pt x="6907446" y="6192614"/>
                  </a:lnTo>
                  <a:lnTo>
                    <a:pt x="6905198" y="6187709"/>
                  </a:lnTo>
                  <a:close/>
                </a:path>
                <a:path w="17326610" h="9726930">
                  <a:moveTo>
                    <a:pt x="5668370" y="5660119"/>
                  </a:moveTo>
                  <a:lnTo>
                    <a:pt x="5657687" y="5655563"/>
                  </a:lnTo>
                  <a:lnTo>
                    <a:pt x="5650995" y="5671253"/>
                  </a:lnTo>
                  <a:lnTo>
                    <a:pt x="5661343" y="5675667"/>
                  </a:lnTo>
                  <a:lnTo>
                    <a:pt x="5666440" y="5673895"/>
                  </a:lnTo>
                  <a:lnTo>
                    <a:pt x="5670142" y="5665215"/>
                  </a:lnTo>
                  <a:lnTo>
                    <a:pt x="5668370" y="5660119"/>
                  </a:lnTo>
                  <a:close/>
                </a:path>
                <a:path w="17326610" h="9726930">
                  <a:moveTo>
                    <a:pt x="5582189" y="5619806"/>
                  </a:moveTo>
                  <a:lnTo>
                    <a:pt x="5571840" y="5615391"/>
                  </a:lnTo>
                  <a:lnTo>
                    <a:pt x="5566744" y="5617164"/>
                  </a:lnTo>
                  <a:lnTo>
                    <a:pt x="5563042" y="5625844"/>
                  </a:lnTo>
                  <a:lnTo>
                    <a:pt x="5564814" y="5630940"/>
                  </a:lnTo>
                  <a:lnTo>
                    <a:pt x="5569011" y="5633124"/>
                  </a:lnTo>
                  <a:lnTo>
                    <a:pt x="5579360" y="5637539"/>
                  </a:lnTo>
                  <a:lnTo>
                    <a:pt x="5584456" y="5635767"/>
                  </a:lnTo>
                  <a:lnTo>
                    <a:pt x="5588158" y="5627087"/>
                  </a:lnTo>
                  <a:lnTo>
                    <a:pt x="5586387" y="5621991"/>
                  </a:lnTo>
                  <a:lnTo>
                    <a:pt x="5582189" y="5619806"/>
                  </a:lnTo>
                  <a:close/>
                </a:path>
                <a:path w="17326610" h="9726930">
                  <a:moveTo>
                    <a:pt x="6989789" y="6217875"/>
                  </a:moveTo>
                  <a:lnTo>
                    <a:pt x="6985165" y="6216691"/>
                  </a:lnTo>
                  <a:lnTo>
                    <a:pt x="6979156" y="6214128"/>
                  </a:lnTo>
                  <a:lnTo>
                    <a:pt x="6974674" y="6212611"/>
                  </a:lnTo>
                  <a:lnTo>
                    <a:pt x="6970103" y="6215001"/>
                  </a:lnTo>
                  <a:lnTo>
                    <a:pt x="6966543" y="6223347"/>
                  </a:lnTo>
                  <a:lnTo>
                    <a:pt x="6968792" y="6228252"/>
                  </a:lnTo>
                  <a:lnTo>
                    <a:pt x="6973132" y="6230103"/>
                  </a:lnTo>
                  <a:lnTo>
                    <a:pt x="6973607" y="6229911"/>
                  </a:lnTo>
                  <a:lnTo>
                    <a:pt x="6979616" y="6232474"/>
                  </a:lnTo>
                  <a:lnTo>
                    <a:pt x="6992037" y="6222780"/>
                  </a:lnTo>
                  <a:lnTo>
                    <a:pt x="6989789" y="6217875"/>
                  </a:lnTo>
                  <a:close/>
                </a:path>
                <a:path w="17326610" h="9726930">
                  <a:moveTo>
                    <a:pt x="5501158" y="5581295"/>
                  </a:moveTo>
                  <a:lnTo>
                    <a:pt x="5490808" y="5576881"/>
                  </a:lnTo>
                  <a:lnTo>
                    <a:pt x="5485713" y="5578653"/>
                  </a:lnTo>
                  <a:lnTo>
                    <a:pt x="5482010" y="5587332"/>
                  </a:lnTo>
                  <a:lnTo>
                    <a:pt x="5483783" y="5592428"/>
                  </a:lnTo>
                  <a:lnTo>
                    <a:pt x="5487980" y="5594613"/>
                  </a:lnTo>
                  <a:lnTo>
                    <a:pt x="5498329" y="5599028"/>
                  </a:lnTo>
                  <a:lnTo>
                    <a:pt x="5503424" y="5597256"/>
                  </a:lnTo>
                  <a:lnTo>
                    <a:pt x="5507126" y="5588576"/>
                  </a:lnTo>
                  <a:lnTo>
                    <a:pt x="5505356" y="5583481"/>
                  </a:lnTo>
                  <a:lnTo>
                    <a:pt x="5501158" y="5581295"/>
                  </a:lnTo>
                  <a:close/>
                </a:path>
                <a:path w="17326610" h="9726930">
                  <a:moveTo>
                    <a:pt x="5420460" y="5542926"/>
                  </a:moveTo>
                  <a:lnTo>
                    <a:pt x="5409778" y="5538370"/>
                  </a:lnTo>
                  <a:lnTo>
                    <a:pt x="5404682" y="5540142"/>
                  </a:lnTo>
                  <a:lnTo>
                    <a:pt x="5400979" y="5548821"/>
                  </a:lnTo>
                  <a:lnTo>
                    <a:pt x="5402751" y="5553918"/>
                  </a:lnTo>
                  <a:lnTo>
                    <a:pt x="5406949" y="5556103"/>
                  </a:lnTo>
                  <a:lnTo>
                    <a:pt x="5417630" y="5560659"/>
                  </a:lnTo>
                  <a:lnTo>
                    <a:pt x="5422727" y="5558887"/>
                  </a:lnTo>
                  <a:lnTo>
                    <a:pt x="5426429" y="5550208"/>
                  </a:lnTo>
                  <a:lnTo>
                    <a:pt x="5424657" y="5545112"/>
                  </a:lnTo>
                  <a:lnTo>
                    <a:pt x="5420460" y="5542926"/>
                  </a:lnTo>
                  <a:close/>
                </a:path>
                <a:path w="17326610" h="9726930">
                  <a:moveTo>
                    <a:pt x="7074808" y="6247039"/>
                  </a:moveTo>
                  <a:lnTo>
                    <a:pt x="7070183" y="6245855"/>
                  </a:lnTo>
                  <a:lnTo>
                    <a:pt x="7064175" y="6243292"/>
                  </a:lnTo>
                  <a:lnTo>
                    <a:pt x="7059692" y="6241775"/>
                  </a:lnTo>
                  <a:lnTo>
                    <a:pt x="7054788" y="6244023"/>
                  </a:lnTo>
                  <a:lnTo>
                    <a:pt x="7051753" y="6252987"/>
                  </a:lnTo>
                  <a:lnTo>
                    <a:pt x="7053810" y="6257415"/>
                  </a:lnTo>
                  <a:lnTo>
                    <a:pt x="7057816" y="6259124"/>
                  </a:lnTo>
                  <a:lnTo>
                    <a:pt x="7057959" y="6258790"/>
                  </a:lnTo>
                  <a:lnTo>
                    <a:pt x="7058292" y="6258933"/>
                  </a:lnTo>
                  <a:lnTo>
                    <a:pt x="7058768" y="6258741"/>
                  </a:lnTo>
                  <a:lnTo>
                    <a:pt x="7064777" y="6261304"/>
                  </a:lnTo>
                  <a:lnTo>
                    <a:pt x="7069259" y="6262822"/>
                  </a:lnTo>
                  <a:lnTo>
                    <a:pt x="7074164" y="6260574"/>
                  </a:lnTo>
                  <a:lnTo>
                    <a:pt x="7077198" y="6251610"/>
                  </a:lnTo>
                  <a:lnTo>
                    <a:pt x="7074808" y="6247039"/>
                  </a:lnTo>
                  <a:close/>
                </a:path>
                <a:path w="17326610" h="9726930">
                  <a:moveTo>
                    <a:pt x="5329080" y="5500001"/>
                  </a:moveTo>
                  <a:lnTo>
                    <a:pt x="5323650" y="5501631"/>
                  </a:lnTo>
                  <a:lnTo>
                    <a:pt x="5321295" y="5506939"/>
                  </a:lnTo>
                  <a:lnTo>
                    <a:pt x="5319614" y="5510168"/>
                  </a:lnTo>
                  <a:lnTo>
                    <a:pt x="5321386" y="5515264"/>
                  </a:lnTo>
                  <a:lnTo>
                    <a:pt x="5325583" y="5517449"/>
                  </a:lnTo>
                  <a:lnTo>
                    <a:pt x="5336266" y="5522006"/>
                  </a:lnTo>
                  <a:lnTo>
                    <a:pt x="5341219" y="5520568"/>
                  </a:lnTo>
                  <a:lnTo>
                    <a:pt x="5343575" y="5515260"/>
                  </a:lnTo>
                  <a:lnTo>
                    <a:pt x="5345256" y="5512031"/>
                  </a:lnTo>
                  <a:lnTo>
                    <a:pt x="5343484" y="5506934"/>
                  </a:lnTo>
                  <a:lnTo>
                    <a:pt x="5339286" y="5504749"/>
                  </a:lnTo>
                  <a:lnTo>
                    <a:pt x="5333278" y="5502186"/>
                  </a:lnTo>
                  <a:lnTo>
                    <a:pt x="5329080" y="5500001"/>
                  </a:lnTo>
                  <a:close/>
                </a:path>
                <a:path w="17326610" h="9726930">
                  <a:moveTo>
                    <a:pt x="5248334" y="5460823"/>
                  </a:moveTo>
                  <a:lnTo>
                    <a:pt x="5242903" y="5462452"/>
                  </a:lnTo>
                  <a:lnTo>
                    <a:pt x="5240548" y="5467761"/>
                  </a:lnTo>
                  <a:lnTo>
                    <a:pt x="5238867" y="5470989"/>
                  </a:lnTo>
                  <a:lnTo>
                    <a:pt x="5240639" y="5476086"/>
                  </a:lnTo>
                  <a:lnTo>
                    <a:pt x="5244837" y="5478270"/>
                  </a:lnTo>
                  <a:lnTo>
                    <a:pt x="5255520" y="5482827"/>
                  </a:lnTo>
                  <a:lnTo>
                    <a:pt x="5260472" y="5481389"/>
                  </a:lnTo>
                  <a:lnTo>
                    <a:pt x="5262828" y="5476081"/>
                  </a:lnTo>
                  <a:lnTo>
                    <a:pt x="5264509" y="5472852"/>
                  </a:lnTo>
                  <a:lnTo>
                    <a:pt x="5262737" y="5467756"/>
                  </a:lnTo>
                  <a:lnTo>
                    <a:pt x="5258540" y="5465571"/>
                  </a:lnTo>
                  <a:lnTo>
                    <a:pt x="5252531" y="5463008"/>
                  </a:lnTo>
                  <a:lnTo>
                    <a:pt x="5248334" y="5460823"/>
                  </a:lnTo>
                  <a:close/>
                </a:path>
                <a:path w="17326610" h="9726930">
                  <a:moveTo>
                    <a:pt x="7159587" y="6274916"/>
                  </a:moveTo>
                  <a:lnTo>
                    <a:pt x="7155104" y="6273399"/>
                  </a:lnTo>
                  <a:lnTo>
                    <a:pt x="7148811" y="6271503"/>
                  </a:lnTo>
                  <a:lnTo>
                    <a:pt x="7144329" y="6269986"/>
                  </a:lnTo>
                  <a:lnTo>
                    <a:pt x="7139757" y="6272376"/>
                  </a:lnTo>
                  <a:lnTo>
                    <a:pt x="7138240" y="6276858"/>
                  </a:lnTo>
                  <a:lnTo>
                    <a:pt x="7136865" y="6281006"/>
                  </a:lnTo>
                  <a:lnTo>
                    <a:pt x="7138922" y="6285435"/>
                  </a:lnTo>
                  <a:lnTo>
                    <a:pt x="7142928" y="6287144"/>
                  </a:lnTo>
                  <a:lnTo>
                    <a:pt x="7142785" y="6287478"/>
                  </a:lnTo>
                  <a:lnTo>
                    <a:pt x="7143453" y="6287762"/>
                  </a:lnTo>
                  <a:lnTo>
                    <a:pt x="7149747" y="6289659"/>
                  </a:lnTo>
                  <a:lnTo>
                    <a:pt x="7154372" y="6290842"/>
                  </a:lnTo>
                  <a:lnTo>
                    <a:pt x="7158942" y="6288451"/>
                  </a:lnTo>
                  <a:lnTo>
                    <a:pt x="7161977" y="6279487"/>
                  </a:lnTo>
                  <a:lnTo>
                    <a:pt x="7159587" y="6274916"/>
                  </a:lnTo>
                  <a:close/>
                </a:path>
                <a:path w="17326610" h="9726930">
                  <a:moveTo>
                    <a:pt x="5177460" y="5426250"/>
                  </a:moveTo>
                  <a:lnTo>
                    <a:pt x="5171784" y="5423829"/>
                  </a:lnTo>
                  <a:lnTo>
                    <a:pt x="5167842" y="5431223"/>
                  </a:lnTo>
                  <a:lnTo>
                    <a:pt x="5164425" y="5439234"/>
                  </a:lnTo>
                  <a:lnTo>
                    <a:pt x="5170433" y="5441797"/>
                  </a:lnTo>
                  <a:lnTo>
                    <a:pt x="5170290" y="5442131"/>
                  </a:lnTo>
                  <a:lnTo>
                    <a:pt x="5174296" y="5443840"/>
                  </a:lnTo>
                  <a:lnTo>
                    <a:pt x="5179250" y="5442402"/>
                  </a:lnTo>
                  <a:lnTo>
                    <a:pt x="5181606" y="5437094"/>
                  </a:lnTo>
                  <a:lnTo>
                    <a:pt x="5183287" y="5433865"/>
                  </a:lnTo>
                  <a:lnTo>
                    <a:pt x="5181515" y="5428768"/>
                  </a:lnTo>
                  <a:lnTo>
                    <a:pt x="5177460" y="5426250"/>
                  </a:lnTo>
                  <a:close/>
                </a:path>
                <a:path w="17326610" h="9726930">
                  <a:moveTo>
                    <a:pt x="7245125" y="6301935"/>
                  </a:moveTo>
                  <a:lnTo>
                    <a:pt x="7240643" y="6300417"/>
                  </a:lnTo>
                  <a:lnTo>
                    <a:pt x="7234350" y="6298522"/>
                  </a:lnTo>
                  <a:lnTo>
                    <a:pt x="7229725" y="6297339"/>
                  </a:lnTo>
                  <a:lnTo>
                    <a:pt x="7225155" y="6299729"/>
                  </a:lnTo>
                  <a:lnTo>
                    <a:pt x="7223637" y="6304211"/>
                  </a:lnTo>
                  <a:lnTo>
                    <a:pt x="7222262" y="6308359"/>
                  </a:lnTo>
                  <a:lnTo>
                    <a:pt x="7224318" y="6312787"/>
                  </a:lnTo>
                  <a:lnTo>
                    <a:pt x="7229325" y="6314923"/>
                  </a:lnTo>
                  <a:lnTo>
                    <a:pt x="7235619" y="6316819"/>
                  </a:lnTo>
                  <a:lnTo>
                    <a:pt x="7240243" y="6318003"/>
                  </a:lnTo>
                  <a:lnTo>
                    <a:pt x="7244815" y="6315612"/>
                  </a:lnTo>
                  <a:lnTo>
                    <a:pt x="7246332" y="6311131"/>
                  </a:lnTo>
                  <a:lnTo>
                    <a:pt x="7247516" y="6306506"/>
                  </a:lnTo>
                  <a:lnTo>
                    <a:pt x="7245125" y="6301935"/>
                  </a:lnTo>
                  <a:close/>
                </a:path>
                <a:path w="17326610" h="9726930">
                  <a:moveTo>
                    <a:pt x="5086793" y="5381655"/>
                  </a:moveTo>
                  <a:lnTo>
                    <a:pt x="5081363" y="5383285"/>
                  </a:lnTo>
                  <a:lnTo>
                    <a:pt x="5078839" y="5388917"/>
                  </a:lnTo>
                  <a:lnTo>
                    <a:pt x="5077326" y="5391822"/>
                  </a:lnTo>
                  <a:lnTo>
                    <a:pt x="5079098" y="5396919"/>
                  </a:lnTo>
                  <a:lnTo>
                    <a:pt x="5083153" y="5399437"/>
                  </a:lnTo>
                  <a:lnTo>
                    <a:pt x="5093835" y="5403994"/>
                  </a:lnTo>
                  <a:lnTo>
                    <a:pt x="5098789" y="5402556"/>
                  </a:lnTo>
                  <a:lnTo>
                    <a:pt x="5101312" y="5396925"/>
                  </a:lnTo>
                  <a:lnTo>
                    <a:pt x="5102825" y="5394019"/>
                  </a:lnTo>
                  <a:lnTo>
                    <a:pt x="5101053" y="5388922"/>
                  </a:lnTo>
                  <a:lnTo>
                    <a:pt x="5096999" y="5386403"/>
                  </a:lnTo>
                  <a:lnTo>
                    <a:pt x="5090990" y="5383840"/>
                  </a:lnTo>
                  <a:lnTo>
                    <a:pt x="5086793" y="5381655"/>
                  </a:lnTo>
                  <a:close/>
                </a:path>
                <a:path w="17326610" h="9726930">
                  <a:moveTo>
                    <a:pt x="5006188" y="5342144"/>
                  </a:moveTo>
                  <a:lnTo>
                    <a:pt x="5000759" y="5343773"/>
                  </a:lnTo>
                  <a:lnTo>
                    <a:pt x="4998235" y="5349404"/>
                  </a:lnTo>
                  <a:lnTo>
                    <a:pt x="4996722" y="5352310"/>
                  </a:lnTo>
                  <a:lnTo>
                    <a:pt x="4998494" y="5357406"/>
                  </a:lnTo>
                  <a:lnTo>
                    <a:pt x="5002549" y="5359925"/>
                  </a:lnTo>
                  <a:lnTo>
                    <a:pt x="5013230" y="5364481"/>
                  </a:lnTo>
                  <a:lnTo>
                    <a:pt x="5018185" y="5363044"/>
                  </a:lnTo>
                  <a:lnTo>
                    <a:pt x="5020708" y="5357412"/>
                  </a:lnTo>
                  <a:lnTo>
                    <a:pt x="5022221" y="5354507"/>
                  </a:lnTo>
                  <a:lnTo>
                    <a:pt x="5020449" y="5349410"/>
                  </a:lnTo>
                  <a:lnTo>
                    <a:pt x="5016394" y="5346891"/>
                  </a:lnTo>
                  <a:lnTo>
                    <a:pt x="5010386" y="5344328"/>
                  </a:lnTo>
                  <a:lnTo>
                    <a:pt x="5006188" y="5342144"/>
                  </a:lnTo>
                  <a:close/>
                </a:path>
                <a:path w="17326610" h="9726930">
                  <a:moveTo>
                    <a:pt x="7330806" y="6328619"/>
                  </a:moveTo>
                  <a:lnTo>
                    <a:pt x="7326324" y="6327102"/>
                  </a:lnTo>
                  <a:lnTo>
                    <a:pt x="7320031" y="6325207"/>
                  </a:lnTo>
                  <a:lnTo>
                    <a:pt x="7315548" y="6323689"/>
                  </a:lnTo>
                  <a:lnTo>
                    <a:pt x="7310836" y="6326413"/>
                  </a:lnTo>
                  <a:lnTo>
                    <a:pt x="7309318" y="6330895"/>
                  </a:lnTo>
                  <a:lnTo>
                    <a:pt x="7307943" y="6335044"/>
                  </a:lnTo>
                  <a:lnTo>
                    <a:pt x="7309999" y="6339472"/>
                  </a:lnTo>
                  <a:lnTo>
                    <a:pt x="7315008" y="6341608"/>
                  </a:lnTo>
                  <a:lnTo>
                    <a:pt x="7321301" y="6343504"/>
                  </a:lnTo>
                  <a:lnTo>
                    <a:pt x="7325783" y="6345021"/>
                  </a:lnTo>
                  <a:lnTo>
                    <a:pt x="7330496" y="6342297"/>
                  </a:lnTo>
                  <a:lnTo>
                    <a:pt x="7333531" y="6333333"/>
                  </a:lnTo>
                  <a:lnTo>
                    <a:pt x="7330806" y="6328619"/>
                  </a:lnTo>
                  <a:close/>
                </a:path>
                <a:path w="17326610" h="9726930">
                  <a:moveTo>
                    <a:pt x="4925869" y="5301963"/>
                  </a:moveTo>
                  <a:lnTo>
                    <a:pt x="4920439" y="5303593"/>
                  </a:lnTo>
                  <a:lnTo>
                    <a:pt x="4917915" y="5309224"/>
                  </a:lnTo>
                  <a:lnTo>
                    <a:pt x="4916403" y="5312130"/>
                  </a:lnTo>
                  <a:lnTo>
                    <a:pt x="4918174" y="5317226"/>
                  </a:lnTo>
                  <a:lnTo>
                    <a:pt x="4922230" y="5319745"/>
                  </a:lnTo>
                  <a:lnTo>
                    <a:pt x="4932911" y="5324302"/>
                  </a:lnTo>
                  <a:lnTo>
                    <a:pt x="4938008" y="5322530"/>
                  </a:lnTo>
                  <a:lnTo>
                    <a:pt x="4940389" y="5317232"/>
                  </a:lnTo>
                  <a:lnTo>
                    <a:pt x="4941901" y="5314326"/>
                  </a:lnTo>
                  <a:lnTo>
                    <a:pt x="4940130" y="5309230"/>
                  </a:lnTo>
                  <a:lnTo>
                    <a:pt x="4936075" y="5306711"/>
                  </a:lnTo>
                  <a:lnTo>
                    <a:pt x="4930067" y="5304148"/>
                  </a:lnTo>
                  <a:lnTo>
                    <a:pt x="4925869" y="5301963"/>
                  </a:lnTo>
                  <a:close/>
                </a:path>
                <a:path w="17326610" h="9726930">
                  <a:moveTo>
                    <a:pt x="4845550" y="5261783"/>
                  </a:moveTo>
                  <a:lnTo>
                    <a:pt x="4840453" y="5263555"/>
                  </a:lnTo>
                  <a:lnTo>
                    <a:pt x="4836083" y="5271950"/>
                  </a:lnTo>
                  <a:lnTo>
                    <a:pt x="4837855" y="5277045"/>
                  </a:lnTo>
                  <a:lnTo>
                    <a:pt x="4841911" y="5279565"/>
                  </a:lnTo>
                  <a:lnTo>
                    <a:pt x="4852592" y="5284121"/>
                  </a:lnTo>
                  <a:lnTo>
                    <a:pt x="4857689" y="5282349"/>
                  </a:lnTo>
                  <a:lnTo>
                    <a:pt x="4859398" y="5278343"/>
                  </a:lnTo>
                  <a:lnTo>
                    <a:pt x="4861582" y="5274146"/>
                  </a:lnTo>
                  <a:lnTo>
                    <a:pt x="4859810" y="5269050"/>
                  </a:lnTo>
                  <a:lnTo>
                    <a:pt x="4855756" y="5266531"/>
                  </a:lnTo>
                  <a:lnTo>
                    <a:pt x="4849747" y="5263968"/>
                  </a:lnTo>
                  <a:lnTo>
                    <a:pt x="4845550" y="5261783"/>
                  </a:lnTo>
                  <a:close/>
                </a:path>
                <a:path w="17326610" h="9726930">
                  <a:moveTo>
                    <a:pt x="7417058" y="6353969"/>
                  </a:moveTo>
                  <a:lnTo>
                    <a:pt x="7412434" y="6352785"/>
                  </a:lnTo>
                  <a:lnTo>
                    <a:pt x="7406139" y="6350889"/>
                  </a:lnTo>
                  <a:lnTo>
                    <a:pt x="7401657" y="6349372"/>
                  </a:lnTo>
                  <a:lnTo>
                    <a:pt x="7396610" y="6351954"/>
                  </a:lnTo>
                  <a:lnTo>
                    <a:pt x="7395426" y="6356579"/>
                  </a:lnTo>
                  <a:lnTo>
                    <a:pt x="7394051" y="6360727"/>
                  </a:lnTo>
                  <a:lnTo>
                    <a:pt x="7396109" y="6365156"/>
                  </a:lnTo>
                  <a:lnTo>
                    <a:pt x="7401116" y="6367292"/>
                  </a:lnTo>
                  <a:lnTo>
                    <a:pt x="7407409" y="6369187"/>
                  </a:lnTo>
                  <a:lnTo>
                    <a:pt x="7411891" y="6370704"/>
                  </a:lnTo>
                  <a:lnTo>
                    <a:pt x="7416938" y="6368122"/>
                  </a:lnTo>
                  <a:lnTo>
                    <a:pt x="7418122" y="6363497"/>
                  </a:lnTo>
                  <a:lnTo>
                    <a:pt x="7419639" y="6359016"/>
                  </a:lnTo>
                  <a:lnTo>
                    <a:pt x="7417058" y="6353969"/>
                  </a:lnTo>
                  <a:close/>
                </a:path>
                <a:path w="17326610" h="9726930">
                  <a:moveTo>
                    <a:pt x="4765372" y="5221269"/>
                  </a:moveTo>
                  <a:lnTo>
                    <a:pt x="4759943" y="5222898"/>
                  </a:lnTo>
                  <a:lnTo>
                    <a:pt x="4757420" y="5228530"/>
                  </a:lnTo>
                  <a:lnTo>
                    <a:pt x="4755907" y="5231435"/>
                  </a:lnTo>
                  <a:lnTo>
                    <a:pt x="4757679" y="5236532"/>
                  </a:lnTo>
                  <a:lnTo>
                    <a:pt x="4761733" y="5239051"/>
                  </a:lnTo>
                  <a:lnTo>
                    <a:pt x="4772416" y="5243607"/>
                  </a:lnTo>
                  <a:lnTo>
                    <a:pt x="4777512" y="5241835"/>
                  </a:lnTo>
                  <a:lnTo>
                    <a:pt x="4779893" y="5236538"/>
                  </a:lnTo>
                  <a:lnTo>
                    <a:pt x="4781406" y="5233632"/>
                  </a:lnTo>
                  <a:lnTo>
                    <a:pt x="4779634" y="5228536"/>
                  </a:lnTo>
                  <a:lnTo>
                    <a:pt x="4775579" y="5226017"/>
                  </a:lnTo>
                  <a:lnTo>
                    <a:pt x="4769570" y="5223454"/>
                  </a:lnTo>
                  <a:lnTo>
                    <a:pt x="4765372" y="5221269"/>
                  </a:lnTo>
                  <a:close/>
                </a:path>
                <a:path w="17326610" h="9726930">
                  <a:moveTo>
                    <a:pt x="4685196" y="5180755"/>
                  </a:moveTo>
                  <a:lnTo>
                    <a:pt x="4679766" y="5182385"/>
                  </a:lnTo>
                  <a:lnTo>
                    <a:pt x="4677243" y="5188016"/>
                  </a:lnTo>
                  <a:lnTo>
                    <a:pt x="4675730" y="5190922"/>
                  </a:lnTo>
                  <a:lnTo>
                    <a:pt x="4677502" y="5196018"/>
                  </a:lnTo>
                  <a:lnTo>
                    <a:pt x="4681557" y="5198537"/>
                  </a:lnTo>
                  <a:lnTo>
                    <a:pt x="4692238" y="5203093"/>
                  </a:lnTo>
                  <a:lnTo>
                    <a:pt x="4697335" y="5201322"/>
                  </a:lnTo>
                  <a:lnTo>
                    <a:pt x="4699716" y="5196024"/>
                  </a:lnTo>
                  <a:lnTo>
                    <a:pt x="4701228" y="5193118"/>
                  </a:lnTo>
                  <a:lnTo>
                    <a:pt x="4699457" y="5188022"/>
                  </a:lnTo>
                  <a:lnTo>
                    <a:pt x="4695402" y="5185503"/>
                  </a:lnTo>
                  <a:lnTo>
                    <a:pt x="4689394" y="5182940"/>
                  </a:lnTo>
                  <a:lnTo>
                    <a:pt x="4685196" y="5180755"/>
                  </a:lnTo>
                  <a:close/>
                </a:path>
                <a:path w="17326610" h="9726930">
                  <a:moveTo>
                    <a:pt x="7502784" y="6378700"/>
                  </a:moveTo>
                  <a:lnTo>
                    <a:pt x="7498159" y="6377515"/>
                  </a:lnTo>
                  <a:lnTo>
                    <a:pt x="7491865" y="6375620"/>
                  </a:lnTo>
                  <a:lnTo>
                    <a:pt x="7487383" y="6374103"/>
                  </a:lnTo>
                  <a:lnTo>
                    <a:pt x="7482670" y="6376827"/>
                  </a:lnTo>
                  <a:lnTo>
                    <a:pt x="7481486" y="6381452"/>
                  </a:lnTo>
                  <a:lnTo>
                    <a:pt x="7480254" y="6385266"/>
                  </a:lnTo>
                  <a:lnTo>
                    <a:pt x="7482310" y="6389694"/>
                  </a:lnTo>
                  <a:lnTo>
                    <a:pt x="7487317" y="6391830"/>
                  </a:lnTo>
                  <a:lnTo>
                    <a:pt x="7493611" y="6393726"/>
                  </a:lnTo>
                  <a:lnTo>
                    <a:pt x="7498094" y="6395243"/>
                  </a:lnTo>
                  <a:lnTo>
                    <a:pt x="7502807" y="6392519"/>
                  </a:lnTo>
                  <a:lnTo>
                    <a:pt x="7503990" y="6387894"/>
                  </a:lnTo>
                  <a:lnTo>
                    <a:pt x="7505507" y="6383412"/>
                  </a:lnTo>
                  <a:lnTo>
                    <a:pt x="7502784" y="6378700"/>
                  </a:lnTo>
                  <a:close/>
                </a:path>
                <a:path w="17326610" h="9726930">
                  <a:moveTo>
                    <a:pt x="4605304" y="5139574"/>
                  </a:moveTo>
                  <a:lnTo>
                    <a:pt x="4599874" y="5141203"/>
                  </a:lnTo>
                  <a:lnTo>
                    <a:pt x="4597342" y="5146830"/>
                  </a:lnTo>
                  <a:lnTo>
                    <a:pt x="4595980" y="5149406"/>
                  </a:lnTo>
                  <a:lnTo>
                    <a:pt x="4597609" y="5154836"/>
                  </a:lnTo>
                  <a:lnTo>
                    <a:pt x="4601665" y="5157355"/>
                  </a:lnTo>
                  <a:lnTo>
                    <a:pt x="4612346" y="5161912"/>
                  </a:lnTo>
                  <a:lnTo>
                    <a:pt x="4617443" y="5160140"/>
                  </a:lnTo>
                  <a:lnTo>
                    <a:pt x="4619832" y="5154846"/>
                  </a:lnTo>
                  <a:lnTo>
                    <a:pt x="4621194" y="5152270"/>
                  </a:lnTo>
                  <a:lnTo>
                    <a:pt x="4619565" y="5146840"/>
                  </a:lnTo>
                  <a:lnTo>
                    <a:pt x="4615510" y="5144322"/>
                  </a:lnTo>
                  <a:lnTo>
                    <a:pt x="4609501" y="5141759"/>
                  </a:lnTo>
                  <a:lnTo>
                    <a:pt x="4605304" y="5139574"/>
                  </a:lnTo>
                  <a:close/>
                </a:path>
                <a:path w="17326610" h="9726930">
                  <a:moveTo>
                    <a:pt x="4525554" y="5098058"/>
                  </a:moveTo>
                  <a:lnTo>
                    <a:pt x="4520124" y="5099688"/>
                  </a:lnTo>
                  <a:lnTo>
                    <a:pt x="4518273" y="5104027"/>
                  </a:lnTo>
                  <a:lnTo>
                    <a:pt x="4516088" y="5108225"/>
                  </a:lnTo>
                  <a:lnTo>
                    <a:pt x="4517718" y="5113655"/>
                  </a:lnTo>
                  <a:lnTo>
                    <a:pt x="4521772" y="5116173"/>
                  </a:lnTo>
                  <a:lnTo>
                    <a:pt x="4532454" y="5120730"/>
                  </a:lnTo>
                  <a:lnTo>
                    <a:pt x="4537551" y="5118958"/>
                  </a:lnTo>
                  <a:lnTo>
                    <a:pt x="4539259" y="5114953"/>
                  </a:lnTo>
                  <a:lnTo>
                    <a:pt x="4541445" y="5110755"/>
                  </a:lnTo>
                  <a:lnTo>
                    <a:pt x="4539815" y="5105325"/>
                  </a:lnTo>
                  <a:lnTo>
                    <a:pt x="4535760" y="5102807"/>
                  </a:lnTo>
                  <a:lnTo>
                    <a:pt x="4529751" y="5100243"/>
                  </a:lnTo>
                  <a:lnTo>
                    <a:pt x="4525554" y="5098058"/>
                  </a:lnTo>
                  <a:close/>
                </a:path>
                <a:path w="17326610" h="9726930">
                  <a:moveTo>
                    <a:pt x="7589697" y="6401569"/>
                  </a:moveTo>
                  <a:lnTo>
                    <a:pt x="7585073" y="6400385"/>
                  </a:lnTo>
                  <a:lnTo>
                    <a:pt x="7578637" y="6398824"/>
                  </a:lnTo>
                  <a:lnTo>
                    <a:pt x="7574012" y="6397641"/>
                  </a:lnTo>
                  <a:lnTo>
                    <a:pt x="7569298" y="6400365"/>
                  </a:lnTo>
                  <a:lnTo>
                    <a:pt x="7568115" y="6404989"/>
                  </a:lnTo>
                  <a:lnTo>
                    <a:pt x="7566740" y="6409138"/>
                  </a:lnTo>
                  <a:lnTo>
                    <a:pt x="7568939" y="6413232"/>
                  </a:lnTo>
                  <a:lnTo>
                    <a:pt x="7574281" y="6415511"/>
                  </a:lnTo>
                  <a:lnTo>
                    <a:pt x="7580717" y="6417072"/>
                  </a:lnTo>
                  <a:lnTo>
                    <a:pt x="7585342" y="6418256"/>
                  </a:lnTo>
                  <a:lnTo>
                    <a:pt x="7590055" y="6415531"/>
                  </a:lnTo>
                  <a:lnTo>
                    <a:pt x="7592422" y="6406282"/>
                  </a:lnTo>
                  <a:lnTo>
                    <a:pt x="7589697" y="6401569"/>
                  </a:lnTo>
                  <a:close/>
                </a:path>
                <a:path w="17326610" h="9726930">
                  <a:moveTo>
                    <a:pt x="4446139" y="5056685"/>
                  </a:moveTo>
                  <a:lnTo>
                    <a:pt x="4441042" y="5058457"/>
                  </a:lnTo>
                  <a:lnTo>
                    <a:pt x="4436672" y="5066852"/>
                  </a:lnTo>
                  <a:lnTo>
                    <a:pt x="4438302" y="5072282"/>
                  </a:lnTo>
                  <a:lnTo>
                    <a:pt x="4442357" y="5074801"/>
                  </a:lnTo>
                  <a:lnTo>
                    <a:pt x="4453039" y="5079357"/>
                  </a:lnTo>
                  <a:lnTo>
                    <a:pt x="4458135" y="5077585"/>
                  </a:lnTo>
                  <a:lnTo>
                    <a:pt x="4459844" y="5073580"/>
                  </a:lnTo>
                  <a:lnTo>
                    <a:pt x="4462029" y="5069382"/>
                  </a:lnTo>
                  <a:lnTo>
                    <a:pt x="4460400" y="5063952"/>
                  </a:lnTo>
                  <a:lnTo>
                    <a:pt x="4456345" y="5061434"/>
                  </a:lnTo>
                  <a:lnTo>
                    <a:pt x="4450336" y="5058870"/>
                  </a:lnTo>
                  <a:lnTo>
                    <a:pt x="4446139" y="5056685"/>
                  </a:lnTo>
                  <a:close/>
                </a:path>
                <a:path w="17326610" h="9726930">
                  <a:moveTo>
                    <a:pt x="4367056" y="5015454"/>
                  </a:moveTo>
                  <a:lnTo>
                    <a:pt x="4361768" y="5016750"/>
                  </a:lnTo>
                  <a:lnTo>
                    <a:pt x="4359583" y="5020947"/>
                  </a:lnTo>
                  <a:lnTo>
                    <a:pt x="4357065" y="5025002"/>
                  </a:lnTo>
                  <a:lnTo>
                    <a:pt x="4358837" y="5030099"/>
                  </a:lnTo>
                  <a:lnTo>
                    <a:pt x="4362749" y="5032952"/>
                  </a:lnTo>
                  <a:lnTo>
                    <a:pt x="4369425" y="5035799"/>
                  </a:lnTo>
                  <a:lnTo>
                    <a:pt x="4369283" y="5036133"/>
                  </a:lnTo>
                  <a:lnTo>
                    <a:pt x="4373289" y="5037842"/>
                  </a:lnTo>
                  <a:lnTo>
                    <a:pt x="4378052" y="5035927"/>
                  </a:lnTo>
                  <a:lnTo>
                    <a:pt x="4380094" y="5032064"/>
                  </a:lnTo>
                  <a:lnTo>
                    <a:pt x="4382613" y="5028009"/>
                  </a:lnTo>
                  <a:lnTo>
                    <a:pt x="4380842" y="5022913"/>
                  </a:lnTo>
                  <a:lnTo>
                    <a:pt x="4376929" y="5020060"/>
                  </a:lnTo>
                  <a:lnTo>
                    <a:pt x="4370920" y="5017497"/>
                  </a:lnTo>
                  <a:lnTo>
                    <a:pt x="4367056" y="5015454"/>
                  </a:lnTo>
                  <a:close/>
                </a:path>
                <a:path w="17326610" h="9726930">
                  <a:moveTo>
                    <a:pt x="7676754" y="6424105"/>
                  </a:moveTo>
                  <a:lnTo>
                    <a:pt x="7672129" y="6422922"/>
                  </a:lnTo>
                  <a:lnTo>
                    <a:pt x="7665693" y="6421361"/>
                  </a:lnTo>
                  <a:lnTo>
                    <a:pt x="7661069" y="6420177"/>
                  </a:lnTo>
                  <a:lnTo>
                    <a:pt x="7656355" y="6422901"/>
                  </a:lnTo>
                  <a:lnTo>
                    <a:pt x="7655172" y="6427526"/>
                  </a:lnTo>
                  <a:lnTo>
                    <a:pt x="7654131" y="6431816"/>
                  </a:lnTo>
                  <a:lnTo>
                    <a:pt x="7656330" y="6435911"/>
                  </a:lnTo>
                  <a:lnTo>
                    <a:pt x="7661337" y="6438047"/>
                  </a:lnTo>
                  <a:lnTo>
                    <a:pt x="7667774" y="6439609"/>
                  </a:lnTo>
                  <a:lnTo>
                    <a:pt x="7672398" y="6440793"/>
                  </a:lnTo>
                  <a:lnTo>
                    <a:pt x="7677111" y="6438068"/>
                  </a:lnTo>
                  <a:lnTo>
                    <a:pt x="7679478" y="6428819"/>
                  </a:lnTo>
                  <a:lnTo>
                    <a:pt x="7676754" y="6424105"/>
                  </a:lnTo>
                  <a:close/>
                </a:path>
                <a:path w="17326610" h="9726930">
                  <a:moveTo>
                    <a:pt x="4288067" y="4973080"/>
                  </a:moveTo>
                  <a:lnTo>
                    <a:pt x="4282638" y="4974709"/>
                  </a:lnTo>
                  <a:lnTo>
                    <a:pt x="4280453" y="4978907"/>
                  </a:lnTo>
                  <a:lnTo>
                    <a:pt x="4278076" y="4982628"/>
                  </a:lnTo>
                  <a:lnTo>
                    <a:pt x="4279705" y="4988058"/>
                  </a:lnTo>
                  <a:lnTo>
                    <a:pt x="4283903" y="4990243"/>
                  </a:lnTo>
                  <a:lnTo>
                    <a:pt x="4289628" y="4993474"/>
                  </a:lnTo>
                  <a:lnTo>
                    <a:pt x="4294301" y="4995467"/>
                  </a:lnTo>
                  <a:lnTo>
                    <a:pt x="4298921" y="4993887"/>
                  </a:lnTo>
                  <a:lnTo>
                    <a:pt x="4300963" y="4990024"/>
                  </a:lnTo>
                  <a:lnTo>
                    <a:pt x="4303340" y="4986303"/>
                  </a:lnTo>
                  <a:lnTo>
                    <a:pt x="4301710" y="4980873"/>
                  </a:lnTo>
                  <a:lnTo>
                    <a:pt x="4297512" y="4978688"/>
                  </a:lnTo>
                  <a:lnTo>
                    <a:pt x="4291789" y="4975457"/>
                  </a:lnTo>
                  <a:lnTo>
                    <a:pt x="4288067" y="4973080"/>
                  </a:lnTo>
                  <a:close/>
                </a:path>
                <a:path w="17326610" h="9726930">
                  <a:moveTo>
                    <a:pt x="4208745" y="4930564"/>
                  </a:moveTo>
                  <a:lnTo>
                    <a:pt x="4203457" y="4931859"/>
                  </a:lnTo>
                  <a:lnTo>
                    <a:pt x="4199087" y="4940253"/>
                  </a:lnTo>
                  <a:lnTo>
                    <a:pt x="4200383" y="4945540"/>
                  </a:lnTo>
                  <a:lnTo>
                    <a:pt x="4204580" y="4947725"/>
                  </a:lnTo>
                  <a:lnTo>
                    <a:pt x="4210305" y="4950957"/>
                  </a:lnTo>
                  <a:lnTo>
                    <a:pt x="4215313" y="4953093"/>
                  </a:lnTo>
                  <a:lnTo>
                    <a:pt x="4219932" y="4951513"/>
                  </a:lnTo>
                  <a:lnTo>
                    <a:pt x="4221974" y="4947649"/>
                  </a:lnTo>
                  <a:lnTo>
                    <a:pt x="4224159" y="4943452"/>
                  </a:lnTo>
                  <a:lnTo>
                    <a:pt x="4222864" y="4938164"/>
                  </a:lnTo>
                  <a:lnTo>
                    <a:pt x="4218666" y="4935979"/>
                  </a:lnTo>
                  <a:lnTo>
                    <a:pt x="4212943" y="4932749"/>
                  </a:lnTo>
                  <a:lnTo>
                    <a:pt x="4208745" y="4930564"/>
                  </a:lnTo>
                  <a:close/>
                </a:path>
                <a:path w="17326610" h="9726930">
                  <a:moveTo>
                    <a:pt x="7763427" y="6445690"/>
                  </a:moveTo>
                  <a:lnTo>
                    <a:pt x="7758802" y="6444506"/>
                  </a:lnTo>
                  <a:lnTo>
                    <a:pt x="7752367" y="6442944"/>
                  </a:lnTo>
                  <a:lnTo>
                    <a:pt x="7747742" y="6441761"/>
                  </a:lnTo>
                  <a:lnTo>
                    <a:pt x="7743363" y="6444628"/>
                  </a:lnTo>
                  <a:lnTo>
                    <a:pt x="7742179" y="6449252"/>
                  </a:lnTo>
                  <a:lnTo>
                    <a:pt x="7741138" y="6453543"/>
                  </a:lnTo>
                  <a:lnTo>
                    <a:pt x="7743336" y="6457637"/>
                  </a:lnTo>
                  <a:lnTo>
                    <a:pt x="7747009" y="6459204"/>
                  </a:lnTo>
                  <a:lnTo>
                    <a:pt x="7747151" y="6458869"/>
                  </a:lnTo>
                  <a:lnTo>
                    <a:pt x="7748487" y="6459439"/>
                  </a:lnTo>
                  <a:lnTo>
                    <a:pt x="7754922" y="6461001"/>
                  </a:lnTo>
                  <a:lnTo>
                    <a:pt x="7759547" y="6462184"/>
                  </a:lnTo>
                  <a:lnTo>
                    <a:pt x="7763926" y="6459318"/>
                  </a:lnTo>
                  <a:lnTo>
                    <a:pt x="7766294" y="6450069"/>
                  </a:lnTo>
                  <a:lnTo>
                    <a:pt x="7763427" y="6445690"/>
                  </a:lnTo>
                  <a:close/>
                </a:path>
                <a:path w="17326610" h="9726930">
                  <a:moveTo>
                    <a:pt x="4129898" y="4887855"/>
                  </a:moveTo>
                  <a:lnTo>
                    <a:pt x="4124611" y="4889151"/>
                  </a:lnTo>
                  <a:lnTo>
                    <a:pt x="4120242" y="4897545"/>
                  </a:lnTo>
                  <a:lnTo>
                    <a:pt x="4121537" y="4902832"/>
                  </a:lnTo>
                  <a:lnTo>
                    <a:pt x="4125735" y="4905018"/>
                  </a:lnTo>
                  <a:lnTo>
                    <a:pt x="4131458" y="4908248"/>
                  </a:lnTo>
                  <a:lnTo>
                    <a:pt x="4136465" y="4910384"/>
                  </a:lnTo>
                  <a:lnTo>
                    <a:pt x="4141086" y="4908804"/>
                  </a:lnTo>
                  <a:lnTo>
                    <a:pt x="4143129" y="4904940"/>
                  </a:lnTo>
                  <a:lnTo>
                    <a:pt x="4145313" y="4900743"/>
                  </a:lnTo>
                  <a:lnTo>
                    <a:pt x="4144018" y="4895456"/>
                  </a:lnTo>
                  <a:lnTo>
                    <a:pt x="4139820" y="4893271"/>
                  </a:lnTo>
                  <a:lnTo>
                    <a:pt x="4134096" y="4890040"/>
                  </a:lnTo>
                  <a:lnTo>
                    <a:pt x="4129898" y="4887855"/>
                  </a:lnTo>
                  <a:close/>
                </a:path>
                <a:path w="17326610" h="9726930">
                  <a:moveTo>
                    <a:pt x="7850194" y="6466130"/>
                  </a:moveTo>
                  <a:lnTo>
                    <a:pt x="7845570" y="6464946"/>
                  </a:lnTo>
                  <a:lnTo>
                    <a:pt x="7839467" y="6463527"/>
                  </a:lnTo>
                  <a:lnTo>
                    <a:pt x="7834842" y="6462343"/>
                  </a:lnTo>
                  <a:lnTo>
                    <a:pt x="7830463" y="6465209"/>
                  </a:lnTo>
                  <a:lnTo>
                    <a:pt x="7829280" y="6469834"/>
                  </a:lnTo>
                  <a:lnTo>
                    <a:pt x="7828381" y="6473791"/>
                  </a:lnTo>
                  <a:lnTo>
                    <a:pt x="7830580" y="6477885"/>
                  </a:lnTo>
                  <a:lnTo>
                    <a:pt x="7835254" y="6479879"/>
                  </a:lnTo>
                  <a:lnTo>
                    <a:pt x="7841690" y="6481441"/>
                  </a:lnTo>
                  <a:lnTo>
                    <a:pt x="7846315" y="6482625"/>
                  </a:lnTo>
                  <a:lnTo>
                    <a:pt x="7850694" y="6479758"/>
                  </a:lnTo>
                  <a:lnTo>
                    <a:pt x="7853061" y="6470509"/>
                  </a:lnTo>
                  <a:lnTo>
                    <a:pt x="7850194" y="6466130"/>
                  </a:lnTo>
                  <a:close/>
                </a:path>
                <a:path w="17326610" h="9726930">
                  <a:moveTo>
                    <a:pt x="4051195" y="4844813"/>
                  </a:moveTo>
                  <a:lnTo>
                    <a:pt x="4045907" y="4846108"/>
                  </a:lnTo>
                  <a:lnTo>
                    <a:pt x="4041537" y="4854503"/>
                  </a:lnTo>
                  <a:lnTo>
                    <a:pt x="4042833" y="4859791"/>
                  </a:lnTo>
                  <a:lnTo>
                    <a:pt x="4047031" y="4861976"/>
                  </a:lnTo>
                  <a:lnTo>
                    <a:pt x="4052754" y="4865206"/>
                  </a:lnTo>
                  <a:lnTo>
                    <a:pt x="4057762" y="4867342"/>
                  </a:lnTo>
                  <a:lnTo>
                    <a:pt x="4062382" y="4865762"/>
                  </a:lnTo>
                  <a:lnTo>
                    <a:pt x="4064425" y="4861899"/>
                  </a:lnTo>
                  <a:lnTo>
                    <a:pt x="4066610" y="4857701"/>
                  </a:lnTo>
                  <a:lnTo>
                    <a:pt x="4065313" y="4852413"/>
                  </a:lnTo>
                  <a:lnTo>
                    <a:pt x="4061116" y="4850228"/>
                  </a:lnTo>
                  <a:lnTo>
                    <a:pt x="4055392" y="4846998"/>
                  </a:lnTo>
                  <a:lnTo>
                    <a:pt x="4051195" y="4844813"/>
                  </a:lnTo>
                  <a:close/>
                </a:path>
                <a:path w="17326610" h="9726930">
                  <a:moveTo>
                    <a:pt x="3972300" y="4801295"/>
                  </a:moveTo>
                  <a:lnTo>
                    <a:pt x="3967012" y="4802590"/>
                  </a:lnTo>
                  <a:lnTo>
                    <a:pt x="3962642" y="4810985"/>
                  </a:lnTo>
                  <a:lnTo>
                    <a:pt x="3963938" y="4816273"/>
                  </a:lnTo>
                  <a:lnTo>
                    <a:pt x="3968135" y="4818458"/>
                  </a:lnTo>
                  <a:lnTo>
                    <a:pt x="3973859" y="4821688"/>
                  </a:lnTo>
                  <a:lnTo>
                    <a:pt x="3978867" y="4823824"/>
                  </a:lnTo>
                  <a:lnTo>
                    <a:pt x="3983487" y="4822244"/>
                  </a:lnTo>
                  <a:lnTo>
                    <a:pt x="3985529" y="4818381"/>
                  </a:lnTo>
                  <a:lnTo>
                    <a:pt x="3987714" y="4814183"/>
                  </a:lnTo>
                  <a:lnTo>
                    <a:pt x="3986418" y="4808895"/>
                  </a:lnTo>
                  <a:lnTo>
                    <a:pt x="3982221" y="4806710"/>
                  </a:lnTo>
                  <a:lnTo>
                    <a:pt x="3976497" y="4803479"/>
                  </a:lnTo>
                  <a:lnTo>
                    <a:pt x="3972300" y="4801295"/>
                  </a:lnTo>
                  <a:close/>
                </a:path>
                <a:path w="17326610" h="9726930">
                  <a:moveTo>
                    <a:pt x="7937865" y="6485377"/>
                  </a:moveTo>
                  <a:lnTo>
                    <a:pt x="7933240" y="6484193"/>
                  </a:lnTo>
                  <a:lnTo>
                    <a:pt x="7927137" y="6482773"/>
                  </a:lnTo>
                  <a:lnTo>
                    <a:pt x="7922371" y="6481924"/>
                  </a:lnTo>
                  <a:lnTo>
                    <a:pt x="7917991" y="6484790"/>
                  </a:lnTo>
                  <a:lnTo>
                    <a:pt x="7916807" y="6489415"/>
                  </a:lnTo>
                  <a:lnTo>
                    <a:pt x="7915909" y="6493372"/>
                  </a:lnTo>
                  <a:lnTo>
                    <a:pt x="7918108" y="6497467"/>
                  </a:lnTo>
                  <a:lnTo>
                    <a:pt x="7923449" y="6499745"/>
                  </a:lnTo>
                  <a:lnTo>
                    <a:pt x="7929552" y="6501164"/>
                  </a:lnTo>
                  <a:lnTo>
                    <a:pt x="7934318" y="6502014"/>
                  </a:lnTo>
                  <a:lnTo>
                    <a:pt x="7938698" y="6499147"/>
                  </a:lnTo>
                  <a:lnTo>
                    <a:pt x="7939882" y="6494523"/>
                  </a:lnTo>
                  <a:lnTo>
                    <a:pt x="7940731" y="6489756"/>
                  </a:lnTo>
                  <a:lnTo>
                    <a:pt x="7937865" y="6485377"/>
                  </a:lnTo>
                  <a:close/>
                </a:path>
                <a:path w="17326610" h="9726930">
                  <a:moveTo>
                    <a:pt x="3893546" y="4757442"/>
                  </a:moveTo>
                  <a:lnTo>
                    <a:pt x="3888260" y="4758738"/>
                  </a:lnTo>
                  <a:lnTo>
                    <a:pt x="3883890" y="4767133"/>
                  </a:lnTo>
                  <a:lnTo>
                    <a:pt x="3885185" y="4772420"/>
                  </a:lnTo>
                  <a:lnTo>
                    <a:pt x="3889382" y="4774605"/>
                  </a:lnTo>
                  <a:lnTo>
                    <a:pt x="3895107" y="4777836"/>
                  </a:lnTo>
                  <a:lnTo>
                    <a:pt x="3900114" y="4779972"/>
                  </a:lnTo>
                  <a:lnTo>
                    <a:pt x="3904734" y="4778392"/>
                  </a:lnTo>
                  <a:lnTo>
                    <a:pt x="3906777" y="4774528"/>
                  </a:lnTo>
                  <a:lnTo>
                    <a:pt x="3908962" y="4770331"/>
                  </a:lnTo>
                  <a:lnTo>
                    <a:pt x="3907665" y="4765043"/>
                  </a:lnTo>
                  <a:lnTo>
                    <a:pt x="3903468" y="4762857"/>
                  </a:lnTo>
                  <a:lnTo>
                    <a:pt x="3897744" y="4759627"/>
                  </a:lnTo>
                  <a:lnTo>
                    <a:pt x="3893546" y="4757442"/>
                  </a:lnTo>
                  <a:close/>
                </a:path>
                <a:path w="17326610" h="9726930">
                  <a:moveTo>
                    <a:pt x="3815604" y="4713541"/>
                  </a:moveTo>
                  <a:lnTo>
                    <a:pt x="3810317" y="4714837"/>
                  </a:lnTo>
                  <a:lnTo>
                    <a:pt x="3805947" y="4723231"/>
                  </a:lnTo>
                  <a:lnTo>
                    <a:pt x="3807242" y="4728518"/>
                  </a:lnTo>
                  <a:lnTo>
                    <a:pt x="3811439" y="4730704"/>
                  </a:lnTo>
                  <a:lnTo>
                    <a:pt x="3817163" y="4733934"/>
                  </a:lnTo>
                  <a:lnTo>
                    <a:pt x="3821837" y="4735928"/>
                  </a:lnTo>
                  <a:lnTo>
                    <a:pt x="3826791" y="4734490"/>
                  </a:lnTo>
                  <a:lnTo>
                    <a:pt x="3828833" y="4730627"/>
                  </a:lnTo>
                  <a:lnTo>
                    <a:pt x="3831018" y="4726429"/>
                  </a:lnTo>
                  <a:lnTo>
                    <a:pt x="3829723" y="4721142"/>
                  </a:lnTo>
                  <a:lnTo>
                    <a:pt x="3825526" y="4718957"/>
                  </a:lnTo>
                  <a:lnTo>
                    <a:pt x="3819802" y="4715726"/>
                  </a:lnTo>
                  <a:lnTo>
                    <a:pt x="3815604" y="4713541"/>
                  </a:lnTo>
                  <a:close/>
                </a:path>
                <a:path w="17326610" h="9726930">
                  <a:moveTo>
                    <a:pt x="8025912" y="6502812"/>
                  </a:moveTo>
                  <a:lnTo>
                    <a:pt x="8014902" y="6500877"/>
                  </a:lnTo>
                  <a:lnTo>
                    <a:pt x="8010468" y="6500170"/>
                  </a:lnTo>
                  <a:lnTo>
                    <a:pt x="8005755" y="6502894"/>
                  </a:lnTo>
                  <a:lnTo>
                    <a:pt x="8004971" y="6507294"/>
                  </a:lnTo>
                  <a:lnTo>
                    <a:pt x="8004905" y="6507661"/>
                  </a:lnTo>
                  <a:lnTo>
                    <a:pt x="8004007" y="6511618"/>
                  </a:lnTo>
                  <a:lnTo>
                    <a:pt x="8006206" y="6515712"/>
                  </a:lnTo>
                  <a:lnTo>
                    <a:pt x="8009878" y="6517278"/>
                  </a:lnTo>
                  <a:lnTo>
                    <a:pt x="8010020" y="6516945"/>
                  </a:lnTo>
                  <a:lnTo>
                    <a:pt x="8011689" y="6517657"/>
                  </a:lnTo>
                  <a:lnTo>
                    <a:pt x="8017934" y="6518742"/>
                  </a:lnTo>
                  <a:lnTo>
                    <a:pt x="8022367" y="6519450"/>
                  </a:lnTo>
                  <a:lnTo>
                    <a:pt x="8027080" y="6516725"/>
                  </a:lnTo>
                  <a:lnTo>
                    <a:pt x="8027864" y="6512325"/>
                  </a:lnTo>
                  <a:lnTo>
                    <a:pt x="8028578" y="6507895"/>
                  </a:lnTo>
                  <a:lnTo>
                    <a:pt x="8028637" y="6507525"/>
                  </a:lnTo>
                  <a:lnTo>
                    <a:pt x="8025912" y="6502812"/>
                  </a:lnTo>
                  <a:close/>
                </a:path>
                <a:path w="17326610" h="9726930">
                  <a:moveTo>
                    <a:pt x="3737469" y="4669163"/>
                  </a:moveTo>
                  <a:lnTo>
                    <a:pt x="3732517" y="4670602"/>
                  </a:lnTo>
                  <a:lnTo>
                    <a:pt x="3729998" y="4674657"/>
                  </a:lnTo>
                  <a:lnTo>
                    <a:pt x="3727813" y="4678854"/>
                  </a:lnTo>
                  <a:lnTo>
                    <a:pt x="3729251" y="4683807"/>
                  </a:lnTo>
                  <a:lnTo>
                    <a:pt x="3733305" y="4686326"/>
                  </a:lnTo>
                  <a:lnTo>
                    <a:pt x="3739029" y="4689557"/>
                  </a:lnTo>
                  <a:lnTo>
                    <a:pt x="3743703" y="4691551"/>
                  </a:lnTo>
                  <a:lnTo>
                    <a:pt x="3748656" y="4690113"/>
                  </a:lnTo>
                  <a:lnTo>
                    <a:pt x="3750699" y="4686249"/>
                  </a:lnTo>
                  <a:lnTo>
                    <a:pt x="3752884" y="4682052"/>
                  </a:lnTo>
                  <a:lnTo>
                    <a:pt x="3751446" y="4677098"/>
                  </a:lnTo>
                  <a:lnTo>
                    <a:pt x="3747392" y="4674580"/>
                  </a:lnTo>
                  <a:lnTo>
                    <a:pt x="3741667" y="4671348"/>
                  </a:lnTo>
                  <a:lnTo>
                    <a:pt x="3737469" y="4669163"/>
                  </a:lnTo>
                  <a:close/>
                </a:path>
                <a:path w="17326610" h="9726930">
                  <a:moveTo>
                    <a:pt x="3659620" y="4624118"/>
                  </a:moveTo>
                  <a:lnTo>
                    <a:pt x="3654666" y="4625556"/>
                  </a:lnTo>
                  <a:lnTo>
                    <a:pt x="3652147" y="4629611"/>
                  </a:lnTo>
                  <a:lnTo>
                    <a:pt x="3649963" y="4633808"/>
                  </a:lnTo>
                  <a:lnTo>
                    <a:pt x="3651401" y="4638763"/>
                  </a:lnTo>
                  <a:lnTo>
                    <a:pt x="3655456" y="4641281"/>
                  </a:lnTo>
                  <a:lnTo>
                    <a:pt x="3661180" y="4644512"/>
                  </a:lnTo>
                  <a:lnTo>
                    <a:pt x="3662181" y="4644939"/>
                  </a:lnTo>
                  <a:lnTo>
                    <a:pt x="3662039" y="4645273"/>
                  </a:lnTo>
                  <a:lnTo>
                    <a:pt x="3665711" y="4646840"/>
                  </a:lnTo>
                  <a:lnTo>
                    <a:pt x="3670665" y="4645402"/>
                  </a:lnTo>
                  <a:lnTo>
                    <a:pt x="3672708" y="4641538"/>
                  </a:lnTo>
                  <a:lnTo>
                    <a:pt x="3674893" y="4637341"/>
                  </a:lnTo>
                  <a:lnTo>
                    <a:pt x="3673454" y="4632387"/>
                  </a:lnTo>
                  <a:lnTo>
                    <a:pt x="3669399" y="4629868"/>
                  </a:lnTo>
                  <a:lnTo>
                    <a:pt x="3663675" y="4626637"/>
                  </a:lnTo>
                  <a:lnTo>
                    <a:pt x="3659620" y="4624118"/>
                  </a:lnTo>
                  <a:close/>
                </a:path>
                <a:path w="17326610" h="9726930">
                  <a:moveTo>
                    <a:pt x="8113819" y="6520581"/>
                  </a:moveTo>
                  <a:lnTo>
                    <a:pt x="8098040" y="6517796"/>
                  </a:lnTo>
                  <a:lnTo>
                    <a:pt x="8093661" y="6520663"/>
                  </a:lnTo>
                  <a:lnTo>
                    <a:pt x="8092876" y="6525063"/>
                  </a:lnTo>
                  <a:lnTo>
                    <a:pt x="8092811" y="6525430"/>
                  </a:lnTo>
                  <a:lnTo>
                    <a:pt x="8091912" y="6529387"/>
                  </a:lnTo>
                  <a:lnTo>
                    <a:pt x="8094254" y="6533147"/>
                  </a:lnTo>
                  <a:lnTo>
                    <a:pt x="8099595" y="6535426"/>
                  </a:lnTo>
                  <a:lnTo>
                    <a:pt x="8110607" y="6537362"/>
                  </a:lnTo>
                  <a:lnTo>
                    <a:pt x="8114986" y="6534495"/>
                  </a:lnTo>
                  <a:lnTo>
                    <a:pt x="8116685" y="6524961"/>
                  </a:lnTo>
                  <a:lnTo>
                    <a:pt x="8113819" y="6520581"/>
                  </a:lnTo>
                  <a:close/>
                </a:path>
                <a:path w="17326610" h="9726930">
                  <a:moveTo>
                    <a:pt x="3582439" y="4579358"/>
                  </a:moveTo>
                  <a:lnTo>
                    <a:pt x="3577484" y="4580796"/>
                  </a:lnTo>
                  <a:lnTo>
                    <a:pt x="3572447" y="4588906"/>
                  </a:lnTo>
                  <a:lnTo>
                    <a:pt x="3573885" y="4593860"/>
                  </a:lnTo>
                  <a:lnTo>
                    <a:pt x="3577940" y="4596379"/>
                  </a:lnTo>
                  <a:lnTo>
                    <a:pt x="3583664" y="4599609"/>
                  </a:lnTo>
                  <a:lnTo>
                    <a:pt x="3584665" y="4600036"/>
                  </a:lnTo>
                  <a:lnTo>
                    <a:pt x="3584523" y="4600370"/>
                  </a:lnTo>
                  <a:lnTo>
                    <a:pt x="3588195" y="4601937"/>
                  </a:lnTo>
                  <a:lnTo>
                    <a:pt x="3592815" y="4600356"/>
                  </a:lnTo>
                  <a:lnTo>
                    <a:pt x="3595192" y="4596635"/>
                  </a:lnTo>
                  <a:lnTo>
                    <a:pt x="3597711" y="4592580"/>
                  </a:lnTo>
                  <a:lnTo>
                    <a:pt x="3596272" y="4587627"/>
                  </a:lnTo>
                  <a:lnTo>
                    <a:pt x="3592217" y="4585108"/>
                  </a:lnTo>
                  <a:lnTo>
                    <a:pt x="3586493" y="4581877"/>
                  </a:lnTo>
                  <a:lnTo>
                    <a:pt x="3582439" y="4579358"/>
                  </a:lnTo>
                  <a:close/>
                </a:path>
                <a:path w="17326610" h="9726930">
                  <a:moveTo>
                    <a:pt x="8202103" y="6536539"/>
                  </a:moveTo>
                  <a:lnTo>
                    <a:pt x="8186324" y="6533754"/>
                  </a:lnTo>
                  <a:lnTo>
                    <a:pt x="8181945" y="6536621"/>
                  </a:lnTo>
                  <a:lnTo>
                    <a:pt x="8181161" y="6541021"/>
                  </a:lnTo>
                  <a:lnTo>
                    <a:pt x="8181095" y="6541388"/>
                  </a:lnTo>
                  <a:lnTo>
                    <a:pt x="8180531" y="6545487"/>
                  </a:lnTo>
                  <a:lnTo>
                    <a:pt x="8182539" y="6549106"/>
                  </a:lnTo>
                  <a:lnTo>
                    <a:pt x="8187879" y="6551384"/>
                  </a:lnTo>
                  <a:lnTo>
                    <a:pt x="8198891" y="6553319"/>
                  </a:lnTo>
                  <a:lnTo>
                    <a:pt x="8203271" y="6550452"/>
                  </a:lnTo>
                  <a:lnTo>
                    <a:pt x="8204970" y="6540919"/>
                  </a:lnTo>
                  <a:lnTo>
                    <a:pt x="8202103" y="6536539"/>
                  </a:lnTo>
                  <a:close/>
                </a:path>
                <a:path w="17326610" h="9726930">
                  <a:moveTo>
                    <a:pt x="3505208" y="4533788"/>
                  </a:moveTo>
                  <a:lnTo>
                    <a:pt x="3499920" y="4535083"/>
                  </a:lnTo>
                  <a:lnTo>
                    <a:pt x="3497401" y="4539138"/>
                  </a:lnTo>
                  <a:lnTo>
                    <a:pt x="3495025" y="4542859"/>
                  </a:lnTo>
                  <a:lnTo>
                    <a:pt x="3496321" y="4548147"/>
                  </a:lnTo>
                  <a:lnTo>
                    <a:pt x="3500376" y="4550666"/>
                  </a:lnTo>
                  <a:lnTo>
                    <a:pt x="3506100" y="4553897"/>
                  </a:lnTo>
                  <a:lnTo>
                    <a:pt x="3510773" y="4555890"/>
                  </a:lnTo>
                  <a:lnTo>
                    <a:pt x="3515251" y="4554644"/>
                  </a:lnTo>
                  <a:lnTo>
                    <a:pt x="3520004" y="4547202"/>
                  </a:lnTo>
                  <a:lnTo>
                    <a:pt x="3518708" y="4541914"/>
                  </a:lnTo>
                  <a:lnTo>
                    <a:pt x="3514653" y="4539395"/>
                  </a:lnTo>
                  <a:lnTo>
                    <a:pt x="3508929" y="4536165"/>
                  </a:lnTo>
                  <a:lnTo>
                    <a:pt x="3505208" y="4533788"/>
                  </a:lnTo>
                  <a:close/>
                </a:path>
                <a:path w="17326610" h="9726930">
                  <a:moveTo>
                    <a:pt x="3428262" y="4487549"/>
                  </a:moveTo>
                  <a:lnTo>
                    <a:pt x="3422975" y="4488846"/>
                  </a:lnTo>
                  <a:lnTo>
                    <a:pt x="3417937" y="4496956"/>
                  </a:lnTo>
                  <a:lnTo>
                    <a:pt x="3419232" y="4502243"/>
                  </a:lnTo>
                  <a:lnTo>
                    <a:pt x="3423287" y="4504762"/>
                  </a:lnTo>
                  <a:lnTo>
                    <a:pt x="3429011" y="4507992"/>
                  </a:lnTo>
                  <a:lnTo>
                    <a:pt x="3430012" y="4508420"/>
                  </a:lnTo>
                  <a:lnTo>
                    <a:pt x="3430489" y="4508228"/>
                  </a:lnTo>
                  <a:lnTo>
                    <a:pt x="3434161" y="4509795"/>
                  </a:lnTo>
                  <a:lnTo>
                    <a:pt x="3438639" y="4508548"/>
                  </a:lnTo>
                  <a:lnTo>
                    <a:pt x="3443392" y="4501106"/>
                  </a:lnTo>
                  <a:lnTo>
                    <a:pt x="3442096" y="4495818"/>
                  </a:lnTo>
                  <a:lnTo>
                    <a:pt x="3438041" y="4493299"/>
                  </a:lnTo>
                  <a:lnTo>
                    <a:pt x="3432317" y="4490068"/>
                  </a:lnTo>
                  <a:lnTo>
                    <a:pt x="3428262" y="4487549"/>
                  </a:lnTo>
                  <a:close/>
                </a:path>
                <a:path w="17326610" h="9726930">
                  <a:moveTo>
                    <a:pt x="8290289" y="6550877"/>
                  </a:moveTo>
                  <a:lnTo>
                    <a:pt x="8279278" y="6548942"/>
                  </a:lnTo>
                  <a:lnTo>
                    <a:pt x="8274702" y="6548568"/>
                  </a:lnTo>
                  <a:lnTo>
                    <a:pt x="8270323" y="6551434"/>
                  </a:lnTo>
                  <a:lnTo>
                    <a:pt x="8269473" y="6556202"/>
                  </a:lnTo>
                  <a:lnTo>
                    <a:pt x="8268908" y="6560301"/>
                  </a:lnTo>
                  <a:lnTo>
                    <a:pt x="8270916" y="6563919"/>
                  </a:lnTo>
                  <a:lnTo>
                    <a:pt x="8274588" y="6565486"/>
                  </a:lnTo>
                  <a:lnTo>
                    <a:pt x="8274731" y="6565152"/>
                  </a:lnTo>
                  <a:lnTo>
                    <a:pt x="8276733" y="6566007"/>
                  </a:lnTo>
                  <a:lnTo>
                    <a:pt x="8282977" y="6567092"/>
                  </a:lnTo>
                  <a:lnTo>
                    <a:pt x="8287553" y="6567465"/>
                  </a:lnTo>
                  <a:lnTo>
                    <a:pt x="8292409" y="6564407"/>
                  </a:lnTo>
                  <a:lnTo>
                    <a:pt x="8293156" y="6555256"/>
                  </a:lnTo>
                  <a:lnTo>
                    <a:pt x="8290289" y="6550877"/>
                  </a:lnTo>
                  <a:close/>
                </a:path>
                <a:path w="17326610" h="9726930">
                  <a:moveTo>
                    <a:pt x="3351458" y="4440978"/>
                  </a:moveTo>
                  <a:lnTo>
                    <a:pt x="3346171" y="4442274"/>
                  </a:lnTo>
                  <a:lnTo>
                    <a:pt x="3341133" y="4450384"/>
                  </a:lnTo>
                  <a:lnTo>
                    <a:pt x="3342429" y="4455672"/>
                  </a:lnTo>
                  <a:lnTo>
                    <a:pt x="3346484" y="4458190"/>
                  </a:lnTo>
                  <a:lnTo>
                    <a:pt x="3352065" y="4461755"/>
                  </a:lnTo>
                  <a:lnTo>
                    <a:pt x="3357073" y="4463891"/>
                  </a:lnTo>
                  <a:lnTo>
                    <a:pt x="3361550" y="4462644"/>
                  </a:lnTo>
                  <a:lnTo>
                    <a:pt x="3363927" y="4458923"/>
                  </a:lnTo>
                  <a:lnTo>
                    <a:pt x="3366445" y="4454868"/>
                  </a:lnTo>
                  <a:lnTo>
                    <a:pt x="3365150" y="4449580"/>
                  </a:lnTo>
                  <a:lnTo>
                    <a:pt x="3361095" y="4447061"/>
                  </a:lnTo>
                  <a:lnTo>
                    <a:pt x="3355513" y="4443497"/>
                  </a:lnTo>
                  <a:lnTo>
                    <a:pt x="3351458" y="4440978"/>
                  </a:lnTo>
                  <a:close/>
                </a:path>
                <a:path w="17326610" h="9726930">
                  <a:moveTo>
                    <a:pt x="3274655" y="4394406"/>
                  </a:moveTo>
                  <a:lnTo>
                    <a:pt x="3269367" y="4395702"/>
                  </a:lnTo>
                  <a:lnTo>
                    <a:pt x="3264329" y="4403812"/>
                  </a:lnTo>
                  <a:lnTo>
                    <a:pt x="3265625" y="4409099"/>
                  </a:lnTo>
                  <a:lnTo>
                    <a:pt x="3269680" y="4411618"/>
                  </a:lnTo>
                  <a:lnTo>
                    <a:pt x="3275261" y="4415183"/>
                  </a:lnTo>
                  <a:lnTo>
                    <a:pt x="3280269" y="4417319"/>
                  </a:lnTo>
                  <a:lnTo>
                    <a:pt x="3284746" y="4416072"/>
                  </a:lnTo>
                  <a:lnTo>
                    <a:pt x="3287122" y="4412351"/>
                  </a:lnTo>
                  <a:lnTo>
                    <a:pt x="3289641" y="4408296"/>
                  </a:lnTo>
                  <a:lnTo>
                    <a:pt x="3288346" y="4403008"/>
                  </a:lnTo>
                  <a:lnTo>
                    <a:pt x="3284291" y="4400489"/>
                  </a:lnTo>
                  <a:lnTo>
                    <a:pt x="3278710" y="4396925"/>
                  </a:lnTo>
                  <a:lnTo>
                    <a:pt x="3274655" y="4394406"/>
                  </a:lnTo>
                  <a:close/>
                </a:path>
                <a:path w="17326610" h="9726930">
                  <a:moveTo>
                    <a:pt x="8379380" y="6564022"/>
                  </a:moveTo>
                  <a:lnTo>
                    <a:pt x="8374612" y="6563172"/>
                  </a:lnTo>
                  <a:lnTo>
                    <a:pt x="8368225" y="6562420"/>
                  </a:lnTo>
                  <a:lnTo>
                    <a:pt x="8363316" y="6561904"/>
                  </a:lnTo>
                  <a:lnTo>
                    <a:pt x="8359270" y="6564914"/>
                  </a:lnTo>
                  <a:lnTo>
                    <a:pt x="8358420" y="6569680"/>
                  </a:lnTo>
                  <a:lnTo>
                    <a:pt x="8357855" y="6573780"/>
                  </a:lnTo>
                  <a:lnTo>
                    <a:pt x="8360197" y="6577541"/>
                  </a:lnTo>
                  <a:lnTo>
                    <a:pt x="8363535" y="6578965"/>
                  </a:lnTo>
                  <a:lnTo>
                    <a:pt x="8363678" y="6578631"/>
                  </a:lnTo>
                  <a:lnTo>
                    <a:pt x="8365681" y="6579485"/>
                  </a:lnTo>
                  <a:lnTo>
                    <a:pt x="8372068" y="6580237"/>
                  </a:lnTo>
                  <a:lnTo>
                    <a:pt x="8376977" y="6580753"/>
                  </a:lnTo>
                  <a:lnTo>
                    <a:pt x="8381022" y="6577744"/>
                  </a:lnTo>
                  <a:lnTo>
                    <a:pt x="8381872" y="6572976"/>
                  </a:lnTo>
                  <a:lnTo>
                    <a:pt x="8382348" y="6568444"/>
                  </a:lnTo>
                  <a:lnTo>
                    <a:pt x="8382388" y="6568067"/>
                  </a:lnTo>
                  <a:lnTo>
                    <a:pt x="8379380" y="6564022"/>
                  </a:lnTo>
                  <a:close/>
                </a:path>
                <a:path w="17326610" h="9726930">
                  <a:moveTo>
                    <a:pt x="3198136" y="4347166"/>
                  </a:moveTo>
                  <a:lnTo>
                    <a:pt x="3192849" y="4348462"/>
                  </a:lnTo>
                  <a:lnTo>
                    <a:pt x="3187811" y="4356572"/>
                  </a:lnTo>
                  <a:lnTo>
                    <a:pt x="3189106" y="4361860"/>
                  </a:lnTo>
                  <a:lnTo>
                    <a:pt x="3193161" y="4364379"/>
                  </a:lnTo>
                  <a:lnTo>
                    <a:pt x="3198742" y="4367943"/>
                  </a:lnTo>
                  <a:lnTo>
                    <a:pt x="3203750" y="4370079"/>
                  </a:lnTo>
                  <a:lnTo>
                    <a:pt x="3208228" y="4368833"/>
                  </a:lnTo>
                  <a:lnTo>
                    <a:pt x="3210604" y="4365112"/>
                  </a:lnTo>
                  <a:lnTo>
                    <a:pt x="3213123" y="4361056"/>
                  </a:lnTo>
                  <a:lnTo>
                    <a:pt x="3211827" y="4355769"/>
                  </a:lnTo>
                  <a:lnTo>
                    <a:pt x="3207772" y="4353250"/>
                  </a:lnTo>
                  <a:lnTo>
                    <a:pt x="3202191" y="4349685"/>
                  </a:lnTo>
                  <a:lnTo>
                    <a:pt x="3198136" y="4347166"/>
                  </a:lnTo>
                  <a:close/>
                </a:path>
                <a:path w="17326610" h="9726930">
                  <a:moveTo>
                    <a:pt x="3121759" y="4299593"/>
                  </a:moveTo>
                  <a:lnTo>
                    <a:pt x="3116472" y="4300889"/>
                  </a:lnTo>
                  <a:lnTo>
                    <a:pt x="3111434" y="4308998"/>
                  </a:lnTo>
                  <a:lnTo>
                    <a:pt x="3112730" y="4314286"/>
                  </a:lnTo>
                  <a:lnTo>
                    <a:pt x="3116785" y="4316805"/>
                  </a:lnTo>
                  <a:lnTo>
                    <a:pt x="3122367" y="4320370"/>
                  </a:lnTo>
                  <a:lnTo>
                    <a:pt x="3127374" y="4322506"/>
                  </a:lnTo>
                  <a:lnTo>
                    <a:pt x="3131851" y="4321259"/>
                  </a:lnTo>
                  <a:lnTo>
                    <a:pt x="3134227" y="4317538"/>
                  </a:lnTo>
                  <a:lnTo>
                    <a:pt x="3136746" y="4313483"/>
                  </a:lnTo>
                  <a:lnTo>
                    <a:pt x="3135451" y="4308196"/>
                  </a:lnTo>
                  <a:lnTo>
                    <a:pt x="3131396" y="4305677"/>
                  </a:lnTo>
                  <a:lnTo>
                    <a:pt x="3125814" y="4302112"/>
                  </a:lnTo>
                  <a:lnTo>
                    <a:pt x="3121759" y="4299593"/>
                  </a:lnTo>
                  <a:close/>
                </a:path>
                <a:path w="17326610" h="9726930">
                  <a:moveTo>
                    <a:pt x="8467134" y="6576597"/>
                  </a:moveTo>
                  <a:lnTo>
                    <a:pt x="8462700" y="6575890"/>
                  </a:lnTo>
                  <a:lnTo>
                    <a:pt x="8456313" y="6575138"/>
                  </a:lnTo>
                  <a:lnTo>
                    <a:pt x="8451737" y="6574765"/>
                  </a:lnTo>
                  <a:lnTo>
                    <a:pt x="8447692" y="6577773"/>
                  </a:lnTo>
                  <a:lnTo>
                    <a:pt x="8446842" y="6582540"/>
                  </a:lnTo>
                  <a:lnTo>
                    <a:pt x="8446420" y="6586306"/>
                  </a:lnTo>
                  <a:lnTo>
                    <a:pt x="8448761" y="6590066"/>
                  </a:lnTo>
                  <a:lnTo>
                    <a:pt x="8452100" y="6591490"/>
                  </a:lnTo>
                  <a:lnTo>
                    <a:pt x="8452242" y="6591157"/>
                  </a:lnTo>
                  <a:lnTo>
                    <a:pt x="8454245" y="6592011"/>
                  </a:lnTo>
                  <a:lnTo>
                    <a:pt x="8460632" y="6592763"/>
                  </a:lnTo>
                  <a:lnTo>
                    <a:pt x="8465208" y="6593137"/>
                  </a:lnTo>
                  <a:lnTo>
                    <a:pt x="8469252" y="6590127"/>
                  </a:lnTo>
                  <a:lnTo>
                    <a:pt x="8470103" y="6585360"/>
                  </a:lnTo>
                  <a:lnTo>
                    <a:pt x="8470445" y="6581166"/>
                  </a:lnTo>
                  <a:lnTo>
                    <a:pt x="8470476" y="6580784"/>
                  </a:lnTo>
                  <a:lnTo>
                    <a:pt x="8467134" y="6576597"/>
                  </a:lnTo>
                  <a:close/>
                </a:path>
                <a:path w="17326610" h="9726930">
                  <a:moveTo>
                    <a:pt x="3046335" y="4251637"/>
                  </a:moveTo>
                  <a:lnTo>
                    <a:pt x="3041048" y="4252933"/>
                  </a:lnTo>
                  <a:lnTo>
                    <a:pt x="3036398" y="4260419"/>
                  </a:lnTo>
                  <a:lnTo>
                    <a:pt x="3036010" y="4261043"/>
                  </a:lnTo>
                  <a:lnTo>
                    <a:pt x="3036972" y="4266188"/>
                  </a:lnTo>
                  <a:lnTo>
                    <a:pt x="3041027" y="4268707"/>
                  </a:lnTo>
                  <a:lnTo>
                    <a:pt x="3046609" y="4272271"/>
                  </a:lnTo>
                  <a:lnTo>
                    <a:pt x="3047944" y="4272841"/>
                  </a:lnTo>
                  <a:lnTo>
                    <a:pt x="3047802" y="4273175"/>
                  </a:lnTo>
                  <a:lnTo>
                    <a:pt x="3051474" y="4274741"/>
                  </a:lnTo>
                  <a:lnTo>
                    <a:pt x="3055951" y="4273494"/>
                  </a:lnTo>
                  <a:lnTo>
                    <a:pt x="3057931" y="4270393"/>
                  </a:lnTo>
                  <a:lnTo>
                    <a:pt x="3060846" y="4265718"/>
                  </a:lnTo>
                  <a:lnTo>
                    <a:pt x="3059884" y="4260573"/>
                  </a:lnTo>
                  <a:lnTo>
                    <a:pt x="3055829" y="4258054"/>
                  </a:lnTo>
                  <a:lnTo>
                    <a:pt x="3050248" y="4254490"/>
                  </a:lnTo>
                  <a:lnTo>
                    <a:pt x="3046335" y="4251637"/>
                  </a:lnTo>
                  <a:close/>
                </a:path>
                <a:path w="17326610" h="9726930">
                  <a:moveTo>
                    <a:pt x="8556410" y="6587453"/>
                  </a:moveTo>
                  <a:lnTo>
                    <a:pt x="8551835" y="6587080"/>
                  </a:lnTo>
                  <a:lnTo>
                    <a:pt x="8545448" y="6586329"/>
                  </a:lnTo>
                  <a:lnTo>
                    <a:pt x="8540681" y="6585479"/>
                  </a:lnTo>
                  <a:lnTo>
                    <a:pt x="8536350" y="6589155"/>
                  </a:lnTo>
                  <a:lnTo>
                    <a:pt x="8535976" y="6593731"/>
                  </a:lnTo>
                  <a:lnTo>
                    <a:pt x="8535553" y="6597496"/>
                  </a:lnTo>
                  <a:lnTo>
                    <a:pt x="8537895" y="6601258"/>
                  </a:lnTo>
                  <a:lnTo>
                    <a:pt x="8541233" y="6602682"/>
                  </a:lnTo>
                  <a:lnTo>
                    <a:pt x="8541042" y="6602205"/>
                  </a:lnTo>
                  <a:lnTo>
                    <a:pt x="8543379" y="6603202"/>
                  </a:lnTo>
                  <a:lnTo>
                    <a:pt x="8549765" y="6603953"/>
                  </a:lnTo>
                  <a:lnTo>
                    <a:pt x="8554533" y="6604803"/>
                  </a:lnTo>
                  <a:lnTo>
                    <a:pt x="8558863" y="6601126"/>
                  </a:lnTo>
                  <a:lnTo>
                    <a:pt x="8559237" y="6596551"/>
                  </a:lnTo>
                  <a:lnTo>
                    <a:pt x="8560086" y="6591784"/>
                  </a:lnTo>
                  <a:lnTo>
                    <a:pt x="8556410" y="6587453"/>
                  </a:lnTo>
                  <a:close/>
                </a:path>
                <a:path w="17326610" h="9726930">
                  <a:moveTo>
                    <a:pt x="2970577" y="4203538"/>
                  </a:moveTo>
                  <a:lnTo>
                    <a:pt x="2965433" y="4204500"/>
                  </a:lnTo>
                  <a:lnTo>
                    <a:pt x="2960783" y="4211986"/>
                  </a:lnTo>
                  <a:lnTo>
                    <a:pt x="2960395" y="4212610"/>
                  </a:lnTo>
                  <a:lnTo>
                    <a:pt x="2961357" y="4217756"/>
                  </a:lnTo>
                  <a:lnTo>
                    <a:pt x="2965412" y="4220274"/>
                  </a:lnTo>
                  <a:lnTo>
                    <a:pt x="2970993" y="4223839"/>
                  </a:lnTo>
                  <a:lnTo>
                    <a:pt x="2972329" y="4224409"/>
                  </a:lnTo>
                  <a:lnTo>
                    <a:pt x="2972186" y="4224742"/>
                  </a:lnTo>
                  <a:lnTo>
                    <a:pt x="2975858" y="4226309"/>
                  </a:lnTo>
                  <a:lnTo>
                    <a:pt x="2980478" y="4224728"/>
                  </a:lnTo>
                  <a:lnTo>
                    <a:pt x="2982712" y="4221341"/>
                  </a:lnTo>
                  <a:lnTo>
                    <a:pt x="2985230" y="4217286"/>
                  </a:lnTo>
                  <a:lnTo>
                    <a:pt x="2984268" y="4212141"/>
                  </a:lnTo>
                  <a:lnTo>
                    <a:pt x="2980213" y="4209622"/>
                  </a:lnTo>
                  <a:lnTo>
                    <a:pt x="2974633" y="4206057"/>
                  </a:lnTo>
                  <a:lnTo>
                    <a:pt x="2970577" y="4203538"/>
                  </a:lnTo>
                  <a:close/>
                </a:path>
                <a:path w="17326610" h="9726930">
                  <a:moveTo>
                    <a:pt x="2895104" y="4154772"/>
                  </a:moveTo>
                  <a:lnTo>
                    <a:pt x="2889959" y="4155734"/>
                  </a:lnTo>
                  <a:lnTo>
                    <a:pt x="2885309" y="4163220"/>
                  </a:lnTo>
                  <a:lnTo>
                    <a:pt x="2884921" y="4163844"/>
                  </a:lnTo>
                  <a:lnTo>
                    <a:pt x="2885883" y="4168989"/>
                  </a:lnTo>
                  <a:lnTo>
                    <a:pt x="2889939" y="4171508"/>
                  </a:lnTo>
                  <a:lnTo>
                    <a:pt x="2895520" y="4175073"/>
                  </a:lnTo>
                  <a:lnTo>
                    <a:pt x="2900194" y="4177066"/>
                  </a:lnTo>
                  <a:lnTo>
                    <a:pt x="2904671" y="4175820"/>
                  </a:lnTo>
                  <a:lnTo>
                    <a:pt x="2906905" y="4172432"/>
                  </a:lnTo>
                  <a:lnTo>
                    <a:pt x="2909424" y="4168378"/>
                  </a:lnTo>
                  <a:lnTo>
                    <a:pt x="2908462" y="4163232"/>
                  </a:lnTo>
                  <a:lnTo>
                    <a:pt x="2904407" y="4160713"/>
                  </a:lnTo>
                  <a:lnTo>
                    <a:pt x="2899160" y="4157291"/>
                  </a:lnTo>
                  <a:lnTo>
                    <a:pt x="2895104" y="4154772"/>
                  </a:lnTo>
                  <a:close/>
                </a:path>
                <a:path w="17326610" h="9726930">
                  <a:moveTo>
                    <a:pt x="8645971" y="6597643"/>
                  </a:moveTo>
                  <a:lnTo>
                    <a:pt x="8641394" y="6597270"/>
                  </a:lnTo>
                  <a:lnTo>
                    <a:pt x="8635009" y="6596518"/>
                  </a:lnTo>
                  <a:lnTo>
                    <a:pt x="8630242" y="6595668"/>
                  </a:lnTo>
                  <a:lnTo>
                    <a:pt x="8625911" y="6599345"/>
                  </a:lnTo>
                  <a:lnTo>
                    <a:pt x="8625538" y="6603921"/>
                  </a:lnTo>
                  <a:lnTo>
                    <a:pt x="8624973" y="6608020"/>
                  </a:lnTo>
                  <a:lnTo>
                    <a:pt x="8627123" y="6611305"/>
                  </a:lnTo>
                  <a:lnTo>
                    <a:pt x="8631128" y="6613013"/>
                  </a:lnTo>
                  <a:lnTo>
                    <a:pt x="8632940" y="6613392"/>
                  </a:lnTo>
                  <a:lnTo>
                    <a:pt x="8639327" y="6614143"/>
                  </a:lnTo>
                  <a:lnTo>
                    <a:pt x="8644094" y="6614993"/>
                  </a:lnTo>
                  <a:lnTo>
                    <a:pt x="8648425" y="6611316"/>
                  </a:lnTo>
                  <a:lnTo>
                    <a:pt x="8648798" y="6606740"/>
                  </a:lnTo>
                  <a:lnTo>
                    <a:pt x="8649647" y="6601973"/>
                  </a:lnTo>
                  <a:lnTo>
                    <a:pt x="8645971" y="6597643"/>
                  </a:lnTo>
                  <a:close/>
                </a:path>
                <a:path w="17326610" h="9726930">
                  <a:moveTo>
                    <a:pt x="2820584" y="4105623"/>
                  </a:moveTo>
                  <a:lnTo>
                    <a:pt x="2815105" y="4106443"/>
                  </a:lnTo>
                  <a:lnTo>
                    <a:pt x="2812780" y="4110185"/>
                  </a:lnTo>
                  <a:lnTo>
                    <a:pt x="2810408" y="4113909"/>
                  </a:lnTo>
                  <a:lnTo>
                    <a:pt x="2810210" y="4114219"/>
                  </a:lnTo>
                  <a:lnTo>
                    <a:pt x="2811029" y="4119698"/>
                  </a:lnTo>
                  <a:lnTo>
                    <a:pt x="2815084" y="4122216"/>
                  </a:lnTo>
                  <a:lnTo>
                    <a:pt x="2820666" y="4125781"/>
                  </a:lnTo>
                  <a:lnTo>
                    <a:pt x="2825339" y="4127775"/>
                  </a:lnTo>
                  <a:lnTo>
                    <a:pt x="2829817" y="4126528"/>
                  </a:lnTo>
                  <a:lnTo>
                    <a:pt x="2831847" y="4123449"/>
                  </a:lnTo>
                  <a:lnTo>
                    <a:pt x="2834229" y="4119729"/>
                  </a:lnTo>
                  <a:lnTo>
                    <a:pt x="2834427" y="4119419"/>
                  </a:lnTo>
                  <a:lnTo>
                    <a:pt x="2833608" y="4113941"/>
                  </a:lnTo>
                  <a:lnTo>
                    <a:pt x="2829553" y="4111422"/>
                  </a:lnTo>
                  <a:lnTo>
                    <a:pt x="2824305" y="4107999"/>
                  </a:lnTo>
                  <a:lnTo>
                    <a:pt x="2820584" y="4105623"/>
                  </a:lnTo>
                  <a:close/>
                </a:path>
                <a:path w="17326610" h="9726930">
                  <a:moveTo>
                    <a:pt x="2746491" y="4055473"/>
                  </a:moveTo>
                  <a:lnTo>
                    <a:pt x="2741012" y="4056292"/>
                  </a:lnTo>
                  <a:lnTo>
                    <a:pt x="2736168" y="4064090"/>
                  </a:lnTo>
                  <a:lnTo>
                    <a:pt x="2735974" y="4064402"/>
                  </a:lnTo>
                  <a:lnTo>
                    <a:pt x="2736793" y="4069881"/>
                  </a:lnTo>
                  <a:lnTo>
                    <a:pt x="2740848" y="4072399"/>
                  </a:lnTo>
                  <a:lnTo>
                    <a:pt x="2746096" y="4075822"/>
                  </a:lnTo>
                  <a:lnTo>
                    <a:pt x="2751437" y="4078101"/>
                  </a:lnTo>
                  <a:lnTo>
                    <a:pt x="2755915" y="4076854"/>
                  </a:lnTo>
                  <a:lnTo>
                    <a:pt x="2757946" y="4073774"/>
                  </a:lnTo>
                  <a:lnTo>
                    <a:pt x="2760668" y="4069412"/>
                  </a:lnTo>
                  <a:lnTo>
                    <a:pt x="2759848" y="4063933"/>
                  </a:lnTo>
                  <a:lnTo>
                    <a:pt x="2755793" y="4061414"/>
                  </a:lnTo>
                  <a:lnTo>
                    <a:pt x="2750545" y="4057992"/>
                  </a:lnTo>
                  <a:lnTo>
                    <a:pt x="2746491" y="4055473"/>
                  </a:lnTo>
                  <a:close/>
                </a:path>
                <a:path w="17326610" h="9726930">
                  <a:moveTo>
                    <a:pt x="8735100" y="6606070"/>
                  </a:moveTo>
                  <a:lnTo>
                    <a:pt x="8730525" y="6605696"/>
                  </a:lnTo>
                  <a:lnTo>
                    <a:pt x="8724138" y="6604945"/>
                  </a:lnTo>
                  <a:lnTo>
                    <a:pt x="8719562" y="6604571"/>
                  </a:lnTo>
                  <a:lnTo>
                    <a:pt x="8715232" y="6608248"/>
                  </a:lnTo>
                  <a:lnTo>
                    <a:pt x="8714858" y="6612824"/>
                  </a:lnTo>
                  <a:lnTo>
                    <a:pt x="8714435" y="6616589"/>
                  </a:lnTo>
                  <a:lnTo>
                    <a:pt x="8716586" y="6619873"/>
                  </a:lnTo>
                  <a:lnTo>
                    <a:pt x="8719923" y="6621297"/>
                  </a:lnTo>
                  <a:lnTo>
                    <a:pt x="8720115" y="6621774"/>
                  </a:lnTo>
                  <a:lnTo>
                    <a:pt x="8720783" y="6622058"/>
                  </a:lnTo>
                  <a:lnTo>
                    <a:pt x="8722595" y="6622437"/>
                  </a:lnTo>
                  <a:lnTo>
                    <a:pt x="8729124" y="6622855"/>
                  </a:lnTo>
                  <a:lnTo>
                    <a:pt x="8733699" y="6623228"/>
                  </a:lnTo>
                  <a:lnTo>
                    <a:pt x="8738030" y="6619551"/>
                  </a:lnTo>
                  <a:lnTo>
                    <a:pt x="8738778" y="6610401"/>
                  </a:lnTo>
                  <a:lnTo>
                    <a:pt x="8735100" y="6606070"/>
                  </a:lnTo>
                  <a:close/>
                </a:path>
                <a:path w="17326610" h="9726930">
                  <a:moveTo>
                    <a:pt x="2672063" y="4005180"/>
                  </a:moveTo>
                  <a:lnTo>
                    <a:pt x="2666918" y="4006142"/>
                  </a:lnTo>
                  <a:lnTo>
                    <a:pt x="2661213" y="4013967"/>
                  </a:lnTo>
                  <a:lnTo>
                    <a:pt x="2662175" y="4019112"/>
                  </a:lnTo>
                  <a:lnTo>
                    <a:pt x="2666087" y="4021965"/>
                  </a:lnTo>
                  <a:lnTo>
                    <a:pt x="2671335" y="4025387"/>
                  </a:lnTo>
                  <a:lnTo>
                    <a:pt x="2673004" y="4026099"/>
                  </a:lnTo>
                  <a:lnTo>
                    <a:pt x="2672862" y="4026433"/>
                  </a:lnTo>
                  <a:lnTo>
                    <a:pt x="2676534" y="4027999"/>
                  </a:lnTo>
                  <a:lnTo>
                    <a:pt x="2681012" y="4026753"/>
                  </a:lnTo>
                  <a:lnTo>
                    <a:pt x="2683245" y="4023365"/>
                  </a:lnTo>
                  <a:lnTo>
                    <a:pt x="2686098" y="4019452"/>
                  </a:lnTo>
                  <a:lnTo>
                    <a:pt x="2685136" y="4014307"/>
                  </a:lnTo>
                  <a:lnTo>
                    <a:pt x="2681224" y="4011454"/>
                  </a:lnTo>
                  <a:lnTo>
                    <a:pt x="2675976" y="4008033"/>
                  </a:lnTo>
                  <a:lnTo>
                    <a:pt x="2672063" y="4005180"/>
                  </a:lnTo>
                  <a:close/>
                </a:path>
                <a:path w="17326610" h="9726930">
                  <a:moveTo>
                    <a:pt x="8824464" y="6613019"/>
                  </a:moveTo>
                  <a:lnTo>
                    <a:pt x="8819889" y="6612645"/>
                  </a:lnTo>
                  <a:lnTo>
                    <a:pt x="8813361" y="6612228"/>
                  </a:lnTo>
                  <a:lnTo>
                    <a:pt x="8808451" y="6611712"/>
                  </a:lnTo>
                  <a:lnTo>
                    <a:pt x="8804455" y="6615531"/>
                  </a:lnTo>
                  <a:lnTo>
                    <a:pt x="8804082" y="6620107"/>
                  </a:lnTo>
                  <a:lnTo>
                    <a:pt x="8803701" y="6623495"/>
                  </a:lnTo>
                  <a:lnTo>
                    <a:pt x="8818489" y="6629804"/>
                  </a:lnTo>
                  <a:lnTo>
                    <a:pt x="8823398" y="6630319"/>
                  </a:lnTo>
                  <a:lnTo>
                    <a:pt x="8827396" y="6626501"/>
                  </a:lnTo>
                  <a:lnTo>
                    <a:pt x="8827769" y="6621925"/>
                  </a:lnTo>
                  <a:lnTo>
                    <a:pt x="8828284" y="6617016"/>
                  </a:lnTo>
                  <a:lnTo>
                    <a:pt x="8824464" y="6613019"/>
                  </a:lnTo>
                  <a:close/>
                </a:path>
                <a:path w="17326610" h="9726930">
                  <a:moveTo>
                    <a:pt x="2598063" y="3953885"/>
                  </a:moveTo>
                  <a:lnTo>
                    <a:pt x="2592919" y="3954847"/>
                  </a:lnTo>
                  <a:lnTo>
                    <a:pt x="2587213" y="3962672"/>
                  </a:lnTo>
                  <a:lnTo>
                    <a:pt x="2588175" y="3967818"/>
                  </a:lnTo>
                  <a:lnTo>
                    <a:pt x="2597193" y="3974426"/>
                  </a:lnTo>
                  <a:lnTo>
                    <a:pt x="2598862" y="3975138"/>
                  </a:lnTo>
                  <a:lnTo>
                    <a:pt x="2598720" y="3975472"/>
                  </a:lnTo>
                  <a:lnTo>
                    <a:pt x="2602392" y="3977038"/>
                  </a:lnTo>
                  <a:lnTo>
                    <a:pt x="2606869" y="3975792"/>
                  </a:lnTo>
                  <a:lnTo>
                    <a:pt x="2609103" y="3972404"/>
                  </a:lnTo>
                  <a:lnTo>
                    <a:pt x="2611955" y="3968492"/>
                  </a:lnTo>
                  <a:lnTo>
                    <a:pt x="2610994" y="3963346"/>
                  </a:lnTo>
                  <a:lnTo>
                    <a:pt x="2598063" y="3953885"/>
                  </a:lnTo>
                  <a:close/>
                </a:path>
                <a:path w="17326610" h="9726930">
                  <a:moveTo>
                    <a:pt x="2524540" y="3902400"/>
                  </a:moveTo>
                  <a:lnTo>
                    <a:pt x="2519395" y="3903361"/>
                  </a:lnTo>
                  <a:lnTo>
                    <a:pt x="2513689" y="3911187"/>
                  </a:lnTo>
                  <a:lnTo>
                    <a:pt x="2514651" y="3916331"/>
                  </a:lnTo>
                  <a:lnTo>
                    <a:pt x="2523669" y="3922940"/>
                  </a:lnTo>
                  <a:lnTo>
                    <a:pt x="2525338" y="3923653"/>
                  </a:lnTo>
                  <a:lnTo>
                    <a:pt x="2525196" y="3923986"/>
                  </a:lnTo>
                  <a:lnTo>
                    <a:pt x="2528868" y="3925552"/>
                  </a:lnTo>
                  <a:lnTo>
                    <a:pt x="2533345" y="3924306"/>
                  </a:lnTo>
                  <a:lnTo>
                    <a:pt x="2535579" y="3920919"/>
                  </a:lnTo>
                  <a:lnTo>
                    <a:pt x="2538432" y="3917006"/>
                  </a:lnTo>
                  <a:lnTo>
                    <a:pt x="2537470" y="3911861"/>
                  </a:lnTo>
                  <a:lnTo>
                    <a:pt x="2524540" y="3902400"/>
                  </a:lnTo>
                  <a:close/>
                </a:path>
                <a:path w="17326610" h="9726930">
                  <a:moveTo>
                    <a:pt x="8913781" y="6619158"/>
                  </a:moveTo>
                  <a:lnTo>
                    <a:pt x="8909206" y="6618785"/>
                  </a:lnTo>
                  <a:lnTo>
                    <a:pt x="8902677" y="6618367"/>
                  </a:lnTo>
                  <a:lnTo>
                    <a:pt x="8898100" y="6617993"/>
                  </a:lnTo>
                  <a:lnTo>
                    <a:pt x="8894104" y="6621813"/>
                  </a:lnTo>
                  <a:lnTo>
                    <a:pt x="8893731" y="6626389"/>
                  </a:lnTo>
                  <a:lnTo>
                    <a:pt x="8893309" y="6630154"/>
                  </a:lnTo>
                  <a:lnTo>
                    <a:pt x="8895458" y="6633438"/>
                  </a:lnTo>
                  <a:lnTo>
                    <a:pt x="8898797" y="6634863"/>
                  </a:lnTo>
                  <a:lnTo>
                    <a:pt x="8898940" y="6634529"/>
                  </a:lnTo>
                  <a:lnTo>
                    <a:pt x="8899941" y="6634956"/>
                  </a:lnTo>
                  <a:lnTo>
                    <a:pt x="8901752" y="6635334"/>
                  </a:lnTo>
                  <a:lnTo>
                    <a:pt x="8908281" y="6635752"/>
                  </a:lnTo>
                  <a:lnTo>
                    <a:pt x="8912858" y="6636125"/>
                  </a:lnTo>
                  <a:lnTo>
                    <a:pt x="8916854" y="6632306"/>
                  </a:lnTo>
                  <a:lnTo>
                    <a:pt x="8917600" y="6623155"/>
                  </a:lnTo>
                  <a:lnTo>
                    <a:pt x="8913781" y="6619158"/>
                  </a:lnTo>
                  <a:close/>
                </a:path>
                <a:path w="17326610" h="9726930">
                  <a:moveTo>
                    <a:pt x="2451635" y="3850388"/>
                  </a:moveTo>
                  <a:lnTo>
                    <a:pt x="2446490" y="3851350"/>
                  </a:lnTo>
                  <a:lnTo>
                    <a:pt x="2440784" y="3859175"/>
                  </a:lnTo>
                  <a:lnTo>
                    <a:pt x="2441748" y="3864322"/>
                  </a:lnTo>
                  <a:lnTo>
                    <a:pt x="2450764" y="3870929"/>
                  </a:lnTo>
                  <a:lnTo>
                    <a:pt x="2456105" y="3873208"/>
                  </a:lnTo>
                  <a:lnTo>
                    <a:pt x="2460440" y="3872295"/>
                  </a:lnTo>
                  <a:lnTo>
                    <a:pt x="2462674" y="3868907"/>
                  </a:lnTo>
                  <a:lnTo>
                    <a:pt x="2465527" y="3864995"/>
                  </a:lnTo>
                  <a:lnTo>
                    <a:pt x="2464565" y="3859850"/>
                  </a:lnTo>
                  <a:lnTo>
                    <a:pt x="2451635" y="3850388"/>
                  </a:lnTo>
                  <a:close/>
                </a:path>
                <a:path w="17326610" h="9726930">
                  <a:moveTo>
                    <a:pt x="9003332" y="6623819"/>
                  </a:moveTo>
                  <a:lnTo>
                    <a:pt x="8998615" y="6623780"/>
                  </a:lnTo>
                  <a:lnTo>
                    <a:pt x="8992085" y="6623362"/>
                  </a:lnTo>
                  <a:lnTo>
                    <a:pt x="8987510" y="6622988"/>
                  </a:lnTo>
                  <a:lnTo>
                    <a:pt x="8983179" y="6626665"/>
                  </a:lnTo>
                  <a:lnTo>
                    <a:pt x="8983140" y="6631384"/>
                  </a:lnTo>
                  <a:lnTo>
                    <a:pt x="8982891" y="6634434"/>
                  </a:lnTo>
                  <a:lnTo>
                    <a:pt x="8982860" y="6634815"/>
                  </a:lnTo>
                  <a:lnTo>
                    <a:pt x="8985010" y="6638100"/>
                  </a:lnTo>
                  <a:lnTo>
                    <a:pt x="8989349" y="6639951"/>
                  </a:lnTo>
                  <a:lnTo>
                    <a:pt x="8991162" y="6640329"/>
                  </a:lnTo>
                  <a:lnTo>
                    <a:pt x="8997690" y="6640747"/>
                  </a:lnTo>
                  <a:lnTo>
                    <a:pt x="9002266" y="6641120"/>
                  </a:lnTo>
                  <a:lnTo>
                    <a:pt x="9006596" y="6637444"/>
                  </a:lnTo>
                  <a:lnTo>
                    <a:pt x="9006637" y="6632726"/>
                  </a:lnTo>
                  <a:lnTo>
                    <a:pt x="9007010" y="6628151"/>
                  </a:lnTo>
                  <a:lnTo>
                    <a:pt x="9003332" y="6623819"/>
                  </a:lnTo>
                  <a:close/>
                </a:path>
                <a:path w="17326610" h="9726930">
                  <a:moveTo>
                    <a:pt x="2378872" y="3798043"/>
                  </a:moveTo>
                  <a:lnTo>
                    <a:pt x="2373393" y="3798863"/>
                  </a:lnTo>
                  <a:lnTo>
                    <a:pt x="2370540" y="3802776"/>
                  </a:lnTo>
                  <a:lnTo>
                    <a:pt x="2367830" y="3806355"/>
                  </a:lnTo>
                  <a:lnTo>
                    <a:pt x="2368649" y="3811833"/>
                  </a:lnTo>
                  <a:lnTo>
                    <a:pt x="2377667" y="3818442"/>
                  </a:lnTo>
                  <a:lnTo>
                    <a:pt x="2383009" y="3820720"/>
                  </a:lnTo>
                  <a:lnTo>
                    <a:pt x="2387343" y="3819807"/>
                  </a:lnTo>
                  <a:lnTo>
                    <a:pt x="2389578" y="3816420"/>
                  </a:lnTo>
                  <a:lnTo>
                    <a:pt x="2392288" y="3812842"/>
                  </a:lnTo>
                  <a:lnTo>
                    <a:pt x="2391469" y="3807362"/>
                  </a:lnTo>
                  <a:lnTo>
                    <a:pt x="2382451" y="3800754"/>
                  </a:lnTo>
                  <a:lnTo>
                    <a:pt x="2378872" y="3798043"/>
                  </a:lnTo>
                  <a:close/>
                </a:path>
                <a:path w="17326610" h="9726930">
                  <a:moveTo>
                    <a:pt x="2306585" y="3745507"/>
                  </a:moveTo>
                  <a:lnTo>
                    <a:pt x="2301249" y="3745992"/>
                  </a:lnTo>
                  <a:lnTo>
                    <a:pt x="2298396" y="3749905"/>
                  </a:lnTo>
                  <a:lnTo>
                    <a:pt x="2295686" y="3753484"/>
                  </a:lnTo>
                  <a:lnTo>
                    <a:pt x="2296171" y="3758821"/>
                  </a:lnTo>
                  <a:lnTo>
                    <a:pt x="2305190" y="3765430"/>
                  </a:lnTo>
                  <a:lnTo>
                    <a:pt x="2306859" y="3766141"/>
                  </a:lnTo>
                  <a:lnTo>
                    <a:pt x="2306716" y="3766475"/>
                  </a:lnTo>
                  <a:lnTo>
                    <a:pt x="2310388" y="3768041"/>
                  </a:lnTo>
                  <a:lnTo>
                    <a:pt x="2314390" y="3766986"/>
                  </a:lnTo>
                  <a:lnTo>
                    <a:pt x="2316957" y="3763742"/>
                  </a:lnTo>
                  <a:lnTo>
                    <a:pt x="2319668" y="3760163"/>
                  </a:lnTo>
                  <a:lnTo>
                    <a:pt x="2319182" y="3754826"/>
                  </a:lnTo>
                  <a:lnTo>
                    <a:pt x="2310164" y="3748217"/>
                  </a:lnTo>
                  <a:lnTo>
                    <a:pt x="2306585" y="3745507"/>
                  </a:lnTo>
                  <a:close/>
                </a:path>
                <a:path w="17326610" h="9726930">
                  <a:moveTo>
                    <a:pt x="9092644" y="6627194"/>
                  </a:moveTo>
                  <a:lnTo>
                    <a:pt x="9087927" y="6627155"/>
                  </a:lnTo>
                  <a:lnTo>
                    <a:pt x="9081397" y="6626737"/>
                  </a:lnTo>
                  <a:lnTo>
                    <a:pt x="9076821" y="6626363"/>
                  </a:lnTo>
                  <a:lnTo>
                    <a:pt x="9072825" y="6630183"/>
                  </a:lnTo>
                  <a:lnTo>
                    <a:pt x="9087478" y="6643931"/>
                  </a:lnTo>
                  <a:lnTo>
                    <a:pt x="9092053" y="6644304"/>
                  </a:lnTo>
                  <a:lnTo>
                    <a:pt x="9096051" y="6640485"/>
                  </a:lnTo>
                  <a:lnTo>
                    <a:pt x="9096090" y="6635767"/>
                  </a:lnTo>
                  <a:lnTo>
                    <a:pt x="9096463" y="6631191"/>
                  </a:lnTo>
                  <a:lnTo>
                    <a:pt x="9092644" y="6627194"/>
                  </a:lnTo>
                  <a:close/>
                </a:path>
                <a:path w="17326610" h="9726930">
                  <a:moveTo>
                    <a:pt x="2234393" y="3691827"/>
                  </a:moveTo>
                  <a:lnTo>
                    <a:pt x="2229056" y="3692313"/>
                  </a:lnTo>
                  <a:lnTo>
                    <a:pt x="2226203" y="3696225"/>
                  </a:lnTo>
                  <a:lnTo>
                    <a:pt x="2223493" y="3699804"/>
                  </a:lnTo>
                  <a:lnTo>
                    <a:pt x="2223979" y="3705140"/>
                  </a:lnTo>
                  <a:lnTo>
                    <a:pt x="2232997" y="3711749"/>
                  </a:lnTo>
                  <a:lnTo>
                    <a:pt x="2234999" y="3712603"/>
                  </a:lnTo>
                  <a:lnTo>
                    <a:pt x="2234523" y="3712795"/>
                  </a:lnTo>
                  <a:lnTo>
                    <a:pt x="2238195" y="3714361"/>
                  </a:lnTo>
                  <a:lnTo>
                    <a:pt x="2242197" y="3713306"/>
                  </a:lnTo>
                  <a:lnTo>
                    <a:pt x="2244764" y="3710061"/>
                  </a:lnTo>
                  <a:lnTo>
                    <a:pt x="2247474" y="3706483"/>
                  </a:lnTo>
                  <a:lnTo>
                    <a:pt x="2246989" y="3701146"/>
                  </a:lnTo>
                  <a:lnTo>
                    <a:pt x="2237971" y="3694537"/>
                  </a:lnTo>
                  <a:lnTo>
                    <a:pt x="2234393" y="3691827"/>
                  </a:lnTo>
                  <a:close/>
                </a:path>
                <a:path w="17326610" h="9726930">
                  <a:moveTo>
                    <a:pt x="2162960" y="3637287"/>
                  </a:moveTo>
                  <a:lnTo>
                    <a:pt x="2157623" y="3637773"/>
                  </a:lnTo>
                  <a:lnTo>
                    <a:pt x="2151918" y="3645598"/>
                  </a:lnTo>
                  <a:lnTo>
                    <a:pt x="2152404" y="3650935"/>
                  </a:lnTo>
                  <a:lnTo>
                    <a:pt x="2161422" y="3657543"/>
                  </a:lnTo>
                  <a:lnTo>
                    <a:pt x="2163425" y="3658398"/>
                  </a:lnTo>
                  <a:lnTo>
                    <a:pt x="2163283" y="3658732"/>
                  </a:lnTo>
                  <a:lnTo>
                    <a:pt x="2166955" y="3660298"/>
                  </a:lnTo>
                  <a:lnTo>
                    <a:pt x="2170956" y="3659243"/>
                  </a:lnTo>
                  <a:lnTo>
                    <a:pt x="2173524" y="3655998"/>
                  </a:lnTo>
                  <a:lnTo>
                    <a:pt x="2176377" y="3652085"/>
                  </a:lnTo>
                  <a:lnTo>
                    <a:pt x="2175891" y="3646749"/>
                  </a:lnTo>
                  <a:lnTo>
                    <a:pt x="2162960" y="3637287"/>
                  </a:lnTo>
                  <a:close/>
                </a:path>
                <a:path w="17326610" h="9726930">
                  <a:moveTo>
                    <a:pt x="9182334" y="6628759"/>
                  </a:moveTo>
                  <a:lnTo>
                    <a:pt x="9177616" y="6628719"/>
                  </a:lnTo>
                  <a:lnTo>
                    <a:pt x="9171279" y="6628777"/>
                  </a:lnTo>
                  <a:lnTo>
                    <a:pt x="9166226" y="6628595"/>
                  </a:lnTo>
                  <a:lnTo>
                    <a:pt x="9162564" y="6632556"/>
                  </a:lnTo>
                  <a:lnTo>
                    <a:pt x="9162524" y="6637274"/>
                  </a:lnTo>
                  <a:lnTo>
                    <a:pt x="9162578" y="6640848"/>
                  </a:lnTo>
                  <a:lnTo>
                    <a:pt x="9164728" y="6644134"/>
                  </a:lnTo>
                  <a:lnTo>
                    <a:pt x="9168400" y="6645700"/>
                  </a:lnTo>
                  <a:lnTo>
                    <a:pt x="9170687" y="6645886"/>
                  </a:lnTo>
                  <a:lnTo>
                    <a:pt x="9177360" y="6645971"/>
                  </a:lnTo>
                  <a:lnTo>
                    <a:pt x="9182411" y="6646153"/>
                  </a:lnTo>
                  <a:lnTo>
                    <a:pt x="9186075" y="6642191"/>
                  </a:lnTo>
                  <a:lnTo>
                    <a:pt x="9186114" y="6637473"/>
                  </a:lnTo>
                  <a:lnTo>
                    <a:pt x="9186296" y="6632421"/>
                  </a:lnTo>
                  <a:lnTo>
                    <a:pt x="9182334" y="6628759"/>
                  </a:lnTo>
                  <a:close/>
                </a:path>
                <a:path w="17326610" h="9726930">
                  <a:moveTo>
                    <a:pt x="2092289" y="3581889"/>
                  </a:moveTo>
                  <a:lnTo>
                    <a:pt x="2086953" y="3582375"/>
                  </a:lnTo>
                  <a:lnTo>
                    <a:pt x="2081247" y="3590200"/>
                  </a:lnTo>
                  <a:lnTo>
                    <a:pt x="2081733" y="3595537"/>
                  </a:lnTo>
                  <a:lnTo>
                    <a:pt x="2085645" y="3598389"/>
                  </a:lnTo>
                  <a:lnTo>
                    <a:pt x="2090608" y="3602479"/>
                  </a:lnTo>
                  <a:lnTo>
                    <a:pt x="2092611" y="3603333"/>
                  </a:lnTo>
                  <a:lnTo>
                    <a:pt x="2092469" y="3603667"/>
                  </a:lnTo>
                  <a:lnTo>
                    <a:pt x="2096141" y="3605233"/>
                  </a:lnTo>
                  <a:lnTo>
                    <a:pt x="2100142" y="3604179"/>
                  </a:lnTo>
                  <a:lnTo>
                    <a:pt x="2102710" y="3600934"/>
                  </a:lnTo>
                  <a:lnTo>
                    <a:pt x="2105563" y="3597021"/>
                  </a:lnTo>
                  <a:lnTo>
                    <a:pt x="2105078" y="3591684"/>
                  </a:lnTo>
                  <a:lnTo>
                    <a:pt x="2101165" y="3588832"/>
                  </a:lnTo>
                  <a:lnTo>
                    <a:pt x="2096202" y="3584741"/>
                  </a:lnTo>
                  <a:lnTo>
                    <a:pt x="2092289" y="3581889"/>
                  </a:lnTo>
                  <a:close/>
                </a:path>
                <a:path w="17326610" h="9726930">
                  <a:moveTo>
                    <a:pt x="9272023" y="6630322"/>
                  </a:moveTo>
                  <a:lnTo>
                    <a:pt x="9267304" y="6630282"/>
                  </a:lnTo>
                  <a:lnTo>
                    <a:pt x="9260967" y="6630341"/>
                  </a:lnTo>
                  <a:lnTo>
                    <a:pt x="9255916" y="6630159"/>
                  </a:lnTo>
                  <a:lnTo>
                    <a:pt x="9252254" y="6634121"/>
                  </a:lnTo>
                  <a:lnTo>
                    <a:pt x="9252213" y="6638838"/>
                  </a:lnTo>
                  <a:lnTo>
                    <a:pt x="9252267" y="6642412"/>
                  </a:lnTo>
                  <a:lnTo>
                    <a:pt x="9254560" y="6645364"/>
                  </a:lnTo>
                  <a:lnTo>
                    <a:pt x="9258899" y="6647214"/>
                  </a:lnTo>
                  <a:lnTo>
                    <a:pt x="9261187" y="6647401"/>
                  </a:lnTo>
                  <a:lnTo>
                    <a:pt x="9267525" y="6647343"/>
                  </a:lnTo>
                  <a:lnTo>
                    <a:pt x="9272243" y="6647382"/>
                  </a:lnTo>
                  <a:lnTo>
                    <a:pt x="9275905" y="6643421"/>
                  </a:lnTo>
                  <a:lnTo>
                    <a:pt x="9275984" y="6633985"/>
                  </a:lnTo>
                  <a:lnTo>
                    <a:pt x="9272023" y="6630322"/>
                  </a:lnTo>
                  <a:close/>
                </a:path>
                <a:path w="17326610" h="9726930">
                  <a:moveTo>
                    <a:pt x="2021952" y="3526633"/>
                  </a:moveTo>
                  <a:lnTo>
                    <a:pt x="2016615" y="3527119"/>
                  </a:lnTo>
                  <a:lnTo>
                    <a:pt x="2013763" y="3531031"/>
                  </a:lnTo>
                  <a:lnTo>
                    <a:pt x="2010576" y="3534802"/>
                  </a:lnTo>
                  <a:lnTo>
                    <a:pt x="2011062" y="3540138"/>
                  </a:lnTo>
                  <a:lnTo>
                    <a:pt x="2014974" y="3542991"/>
                  </a:lnTo>
                  <a:lnTo>
                    <a:pt x="2019937" y="3547080"/>
                  </a:lnTo>
                  <a:lnTo>
                    <a:pt x="2021940" y="3547935"/>
                  </a:lnTo>
                  <a:lnTo>
                    <a:pt x="2021798" y="3548269"/>
                  </a:lnTo>
                  <a:lnTo>
                    <a:pt x="2025470" y="3549835"/>
                  </a:lnTo>
                  <a:lnTo>
                    <a:pt x="2029471" y="3548780"/>
                  </a:lnTo>
                  <a:lnTo>
                    <a:pt x="2031897" y="3545869"/>
                  </a:lnTo>
                  <a:lnTo>
                    <a:pt x="2035083" y="3542098"/>
                  </a:lnTo>
                  <a:lnTo>
                    <a:pt x="2034598" y="3536762"/>
                  </a:lnTo>
                  <a:lnTo>
                    <a:pt x="2030685" y="3533910"/>
                  </a:lnTo>
                  <a:lnTo>
                    <a:pt x="2025722" y="3529820"/>
                  </a:lnTo>
                  <a:lnTo>
                    <a:pt x="2021952" y="3526633"/>
                  </a:lnTo>
                  <a:close/>
                </a:path>
                <a:path w="17326610" h="9726930">
                  <a:moveTo>
                    <a:pt x="9361423" y="6629789"/>
                  </a:moveTo>
                  <a:lnTo>
                    <a:pt x="9356705" y="6629750"/>
                  </a:lnTo>
                  <a:lnTo>
                    <a:pt x="9350368" y="6629808"/>
                  </a:lnTo>
                  <a:lnTo>
                    <a:pt x="9345650" y="6629768"/>
                  </a:lnTo>
                  <a:lnTo>
                    <a:pt x="9341987" y="6633730"/>
                  </a:lnTo>
                  <a:lnTo>
                    <a:pt x="9341947" y="6638448"/>
                  </a:lnTo>
                  <a:lnTo>
                    <a:pt x="9342000" y="6642022"/>
                  </a:lnTo>
                  <a:lnTo>
                    <a:pt x="9344293" y="6644973"/>
                  </a:lnTo>
                  <a:lnTo>
                    <a:pt x="9348299" y="6646681"/>
                  </a:lnTo>
                  <a:lnTo>
                    <a:pt x="9350587" y="6646868"/>
                  </a:lnTo>
                  <a:lnTo>
                    <a:pt x="9356925" y="6646810"/>
                  </a:lnTo>
                  <a:lnTo>
                    <a:pt x="9361641" y="6646849"/>
                  </a:lnTo>
                  <a:lnTo>
                    <a:pt x="9365306" y="6642888"/>
                  </a:lnTo>
                  <a:lnTo>
                    <a:pt x="9365384" y="6633452"/>
                  </a:lnTo>
                  <a:lnTo>
                    <a:pt x="9361423" y="6629789"/>
                  </a:lnTo>
                  <a:close/>
                </a:path>
                <a:path w="17326610" h="9726930">
                  <a:moveTo>
                    <a:pt x="1952042" y="3470375"/>
                  </a:moveTo>
                  <a:lnTo>
                    <a:pt x="1946563" y="3471195"/>
                  </a:lnTo>
                  <a:lnTo>
                    <a:pt x="1940475" y="3478067"/>
                  </a:lnTo>
                  <a:lnTo>
                    <a:pt x="1941294" y="3483547"/>
                  </a:lnTo>
                  <a:lnTo>
                    <a:pt x="1944730" y="3486591"/>
                  </a:lnTo>
                  <a:lnTo>
                    <a:pt x="1949693" y="3490681"/>
                  </a:lnTo>
                  <a:lnTo>
                    <a:pt x="1951696" y="3491535"/>
                  </a:lnTo>
                  <a:lnTo>
                    <a:pt x="1951554" y="3491869"/>
                  </a:lnTo>
                  <a:lnTo>
                    <a:pt x="1955226" y="3493435"/>
                  </a:lnTo>
                  <a:lnTo>
                    <a:pt x="1959228" y="3492380"/>
                  </a:lnTo>
                  <a:lnTo>
                    <a:pt x="1961653" y="3489469"/>
                  </a:lnTo>
                  <a:lnTo>
                    <a:pt x="1964697" y="3486033"/>
                  </a:lnTo>
                  <a:lnTo>
                    <a:pt x="1963878" y="3480553"/>
                  </a:lnTo>
                  <a:lnTo>
                    <a:pt x="1960441" y="3477509"/>
                  </a:lnTo>
                  <a:lnTo>
                    <a:pt x="1955478" y="3473420"/>
                  </a:lnTo>
                  <a:lnTo>
                    <a:pt x="1952042" y="3470375"/>
                  </a:lnTo>
                  <a:close/>
                </a:path>
                <a:path w="17326610" h="9726930">
                  <a:moveTo>
                    <a:pt x="1882417" y="3413450"/>
                  </a:moveTo>
                  <a:lnTo>
                    <a:pt x="1876938" y="3414270"/>
                  </a:lnTo>
                  <a:lnTo>
                    <a:pt x="1870850" y="3421143"/>
                  </a:lnTo>
                  <a:lnTo>
                    <a:pt x="1871669" y="3426621"/>
                  </a:lnTo>
                  <a:lnTo>
                    <a:pt x="1875105" y="3429666"/>
                  </a:lnTo>
                  <a:lnTo>
                    <a:pt x="1880069" y="3433756"/>
                  </a:lnTo>
                  <a:lnTo>
                    <a:pt x="1882405" y="3434752"/>
                  </a:lnTo>
                  <a:lnTo>
                    <a:pt x="1881929" y="3434944"/>
                  </a:lnTo>
                  <a:lnTo>
                    <a:pt x="1885601" y="3436510"/>
                  </a:lnTo>
                  <a:lnTo>
                    <a:pt x="1889602" y="3435455"/>
                  </a:lnTo>
                  <a:lnTo>
                    <a:pt x="1892028" y="3432544"/>
                  </a:lnTo>
                  <a:lnTo>
                    <a:pt x="1895072" y="3429107"/>
                  </a:lnTo>
                  <a:lnTo>
                    <a:pt x="1894252" y="3423629"/>
                  </a:lnTo>
                  <a:lnTo>
                    <a:pt x="1890816" y="3420585"/>
                  </a:lnTo>
                  <a:lnTo>
                    <a:pt x="1885853" y="3416495"/>
                  </a:lnTo>
                  <a:lnTo>
                    <a:pt x="1882417" y="3413450"/>
                  </a:lnTo>
                  <a:close/>
                </a:path>
                <a:path w="17326610" h="9726930">
                  <a:moveTo>
                    <a:pt x="9451442" y="6628731"/>
                  </a:moveTo>
                  <a:lnTo>
                    <a:pt x="9446724" y="6628692"/>
                  </a:lnTo>
                  <a:lnTo>
                    <a:pt x="9440385" y="6628749"/>
                  </a:lnTo>
                  <a:lnTo>
                    <a:pt x="9435668" y="6628710"/>
                  </a:lnTo>
                  <a:lnTo>
                    <a:pt x="9432005" y="6632672"/>
                  </a:lnTo>
                  <a:lnTo>
                    <a:pt x="9431965" y="6637390"/>
                  </a:lnTo>
                  <a:lnTo>
                    <a:pt x="9432019" y="6640964"/>
                  </a:lnTo>
                  <a:lnTo>
                    <a:pt x="9433978" y="6643773"/>
                  </a:lnTo>
                  <a:lnTo>
                    <a:pt x="9438318" y="6645624"/>
                  </a:lnTo>
                  <a:lnTo>
                    <a:pt x="9440605" y="6645810"/>
                  </a:lnTo>
                  <a:lnTo>
                    <a:pt x="9446943" y="6645751"/>
                  </a:lnTo>
                  <a:lnTo>
                    <a:pt x="9451660" y="6645791"/>
                  </a:lnTo>
                  <a:lnTo>
                    <a:pt x="9455323" y="6641830"/>
                  </a:lnTo>
                  <a:lnTo>
                    <a:pt x="9455403" y="6632394"/>
                  </a:lnTo>
                  <a:lnTo>
                    <a:pt x="9451442" y="6628731"/>
                  </a:lnTo>
                  <a:close/>
                </a:path>
                <a:path w="17326610" h="9726930">
                  <a:moveTo>
                    <a:pt x="1813410" y="3356000"/>
                  </a:moveTo>
                  <a:lnTo>
                    <a:pt x="1808073" y="3356486"/>
                  </a:lnTo>
                  <a:lnTo>
                    <a:pt x="1805029" y="3359922"/>
                  </a:lnTo>
                  <a:lnTo>
                    <a:pt x="1802319" y="3363501"/>
                  </a:lnTo>
                  <a:lnTo>
                    <a:pt x="1802805" y="3368837"/>
                  </a:lnTo>
                  <a:lnTo>
                    <a:pt x="1806241" y="3371881"/>
                  </a:lnTo>
                  <a:lnTo>
                    <a:pt x="1811204" y="3375971"/>
                  </a:lnTo>
                  <a:lnTo>
                    <a:pt x="1811729" y="3376590"/>
                  </a:lnTo>
                  <a:lnTo>
                    <a:pt x="1816737" y="3378726"/>
                  </a:lnTo>
                  <a:lnTo>
                    <a:pt x="1820738" y="3377671"/>
                  </a:lnTo>
                  <a:lnTo>
                    <a:pt x="1823164" y="3374760"/>
                  </a:lnTo>
                  <a:lnTo>
                    <a:pt x="1825874" y="3371181"/>
                  </a:lnTo>
                  <a:lnTo>
                    <a:pt x="1825388" y="3365844"/>
                  </a:lnTo>
                  <a:lnTo>
                    <a:pt x="1821952" y="3362800"/>
                  </a:lnTo>
                  <a:lnTo>
                    <a:pt x="1816989" y="3358710"/>
                  </a:lnTo>
                  <a:lnTo>
                    <a:pt x="1813410" y="3356000"/>
                  </a:lnTo>
                  <a:close/>
                </a:path>
                <a:path w="17326610" h="9726930">
                  <a:moveTo>
                    <a:pt x="9540980" y="6625100"/>
                  </a:moveTo>
                  <a:lnTo>
                    <a:pt x="9529639" y="6625787"/>
                  </a:lnTo>
                  <a:lnTo>
                    <a:pt x="9525255" y="6625889"/>
                  </a:lnTo>
                  <a:lnTo>
                    <a:pt x="9521259" y="6629709"/>
                  </a:lnTo>
                  <a:lnTo>
                    <a:pt x="9521553" y="6634569"/>
                  </a:lnTo>
                  <a:lnTo>
                    <a:pt x="9521607" y="6638144"/>
                  </a:lnTo>
                  <a:lnTo>
                    <a:pt x="9523565" y="6640951"/>
                  </a:lnTo>
                  <a:lnTo>
                    <a:pt x="9526569" y="6642233"/>
                  </a:lnTo>
                  <a:lnTo>
                    <a:pt x="9526712" y="6641899"/>
                  </a:lnTo>
                  <a:lnTo>
                    <a:pt x="9527713" y="6642327"/>
                  </a:lnTo>
                  <a:lnTo>
                    <a:pt x="9530335" y="6642656"/>
                  </a:lnTo>
                  <a:lnTo>
                    <a:pt x="9536816" y="6642264"/>
                  </a:lnTo>
                  <a:lnTo>
                    <a:pt x="9541199" y="6642161"/>
                  </a:lnTo>
                  <a:lnTo>
                    <a:pt x="9545196" y="6638342"/>
                  </a:lnTo>
                  <a:lnTo>
                    <a:pt x="9544902" y="6633481"/>
                  </a:lnTo>
                  <a:lnTo>
                    <a:pt x="9544799" y="6629097"/>
                  </a:lnTo>
                  <a:lnTo>
                    <a:pt x="9540980" y="6625100"/>
                  </a:lnTo>
                  <a:close/>
                </a:path>
                <a:path w="17326610" h="9726930">
                  <a:moveTo>
                    <a:pt x="1745641" y="3297499"/>
                  </a:moveTo>
                  <a:lnTo>
                    <a:pt x="1740304" y="3297985"/>
                  </a:lnTo>
                  <a:lnTo>
                    <a:pt x="1737260" y="3301421"/>
                  </a:lnTo>
                  <a:lnTo>
                    <a:pt x="1734074" y="3305192"/>
                  </a:lnTo>
                  <a:lnTo>
                    <a:pt x="1734559" y="3310528"/>
                  </a:lnTo>
                  <a:lnTo>
                    <a:pt x="1737997" y="3313573"/>
                  </a:lnTo>
                  <a:lnTo>
                    <a:pt x="1742959" y="3317662"/>
                  </a:lnTo>
                  <a:lnTo>
                    <a:pt x="1743484" y="3318280"/>
                  </a:lnTo>
                  <a:lnTo>
                    <a:pt x="1748825" y="3320559"/>
                  </a:lnTo>
                  <a:lnTo>
                    <a:pt x="1752684" y="3319838"/>
                  </a:lnTo>
                  <a:lnTo>
                    <a:pt x="1755109" y="3316926"/>
                  </a:lnTo>
                  <a:lnTo>
                    <a:pt x="1758296" y="3313156"/>
                  </a:lnTo>
                  <a:lnTo>
                    <a:pt x="1757810" y="3307820"/>
                  </a:lnTo>
                  <a:lnTo>
                    <a:pt x="1754374" y="3304775"/>
                  </a:lnTo>
                  <a:lnTo>
                    <a:pt x="1749411" y="3300686"/>
                  </a:lnTo>
                  <a:lnTo>
                    <a:pt x="1745641" y="3297499"/>
                  </a:lnTo>
                  <a:close/>
                </a:path>
                <a:path w="17326610" h="9726930">
                  <a:moveTo>
                    <a:pt x="1678156" y="3238331"/>
                  </a:moveTo>
                  <a:lnTo>
                    <a:pt x="1672820" y="3238816"/>
                  </a:lnTo>
                  <a:lnTo>
                    <a:pt x="1669775" y="3242252"/>
                  </a:lnTo>
                  <a:lnTo>
                    <a:pt x="1666589" y="3246023"/>
                  </a:lnTo>
                  <a:lnTo>
                    <a:pt x="1667075" y="3251359"/>
                  </a:lnTo>
                  <a:lnTo>
                    <a:pt x="1670511" y="3254404"/>
                  </a:lnTo>
                  <a:lnTo>
                    <a:pt x="1675332" y="3258827"/>
                  </a:lnTo>
                  <a:lnTo>
                    <a:pt x="1675857" y="3259446"/>
                  </a:lnTo>
                  <a:lnTo>
                    <a:pt x="1681197" y="3261724"/>
                  </a:lnTo>
                  <a:lnTo>
                    <a:pt x="1685057" y="3261002"/>
                  </a:lnTo>
                  <a:lnTo>
                    <a:pt x="1687482" y="3258091"/>
                  </a:lnTo>
                  <a:lnTo>
                    <a:pt x="1690669" y="3254321"/>
                  </a:lnTo>
                  <a:lnTo>
                    <a:pt x="1690183" y="3248985"/>
                  </a:lnTo>
                  <a:lnTo>
                    <a:pt x="1686747" y="3245941"/>
                  </a:lnTo>
                  <a:lnTo>
                    <a:pt x="1681926" y="3241517"/>
                  </a:lnTo>
                  <a:lnTo>
                    <a:pt x="1678156" y="3238331"/>
                  </a:lnTo>
                  <a:close/>
                </a:path>
                <a:path w="17326610" h="9726930">
                  <a:moveTo>
                    <a:pt x="9630517" y="6621470"/>
                  </a:moveTo>
                  <a:lnTo>
                    <a:pt x="9619177" y="6622156"/>
                  </a:lnTo>
                  <a:lnTo>
                    <a:pt x="9614793" y="6622260"/>
                  </a:lnTo>
                  <a:lnTo>
                    <a:pt x="9610796" y="6626079"/>
                  </a:lnTo>
                  <a:lnTo>
                    <a:pt x="9611286" y="6634179"/>
                  </a:lnTo>
                  <a:lnTo>
                    <a:pt x="9613245" y="6636987"/>
                  </a:lnTo>
                  <a:lnTo>
                    <a:pt x="9617251" y="6638696"/>
                  </a:lnTo>
                  <a:lnTo>
                    <a:pt x="9619872" y="6639025"/>
                  </a:lnTo>
                  <a:lnTo>
                    <a:pt x="9626352" y="6638633"/>
                  </a:lnTo>
                  <a:lnTo>
                    <a:pt x="9630737" y="6638530"/>
                  </a:lnTo>
                  <a:lnTo>
                    <a:pt x="9634734" y="6634712"/>
                  </a:lnTo>
                  <a:lnTo>
                    <a:pt x="9634439" y="6629851"/>
                  </a:lnTo>
                  <a:lnTo>
                    <a:pt x="9634338" y="6625467"/>
                  </a:lnTo>
                  <a:lnTo>
                    <a:pt x="9630517" y="6621470"/>
                  </a:lnTo>
                  <a:close/>
                </a:path>
                <a:path w="17326610" h="9726930">
                  <a:moveTo>
                    <a:pt x="1610956" y="3178494"/>
                  </a:moveTo>
                  <a:lnTo>
                    <a:pt x="1605286" y="3178837"/>
                  </a:lnTo>
                  <a:lnTo>
                    <a:pt x="1599198" y="3185710"/>
                  </a:lnTo>
                  <a:lnTo>
                    <a:pt x="1599541" y="3191381"/>
                  </a:lnTo>
                  <a:lnTo>
                    <a:pt x="1602978" y="3194424"/>
                  </a:lnTo>
                  <a:lnTo>
                    <a:pt x="1607798" y="3198848"/>
                  </a:lnTo>
                  <a:lnTo>
                    <a:pt x="1608659" y="3199610"/>
                  </a:lnTo>
                  <a:lnTo>
                    <a:pt x="1613665" y="3201746"/>
                  </a:lnTo>
                  <a:lnTo>
                    <a:pt x="1617523" y="3201024"/>
                  </a:lnTo>
                  <a:lnTo>
                    <a:pt x="1619949" y="3198113"/>
                  </a:lnTo>
                  <a:lnTo>
                    <a:pt x="1622993" y="3194677"/>
                  </a:lnTo>
                  <a:lnTo>
                    <a:pt x="1622650" y="3189006"/>
                  </a:lnTo>
                  <a:lnTo>
                    <a:pt x="1619213" y="3185962"/>
                  </a:lnTo>
                  <a:lnTo>
                    <a:pt x="1614393" y="3181538"/>
                  </a:lnTo>
                  <a:lnTo>
                    <a:pt x="1610956" y="3178494"/>
                  </a:lnTo>
                  <a:close/>
                </a:path>
                <a:path w="17326610" h="9726930">
                  <a:moveTo>
                    <a:pt x="9720292" y="6616362"/>
                  </a:moveTo>
                  <a:lnTo>
                    <a:pt x="9704091" y="6617342"/>
                  </a:lnTo>
                  <a:lnTo>
                    <a:pt x="9700427" y="6621304"/>
                  </a:lnTo>
                  <a:lnTo>
                    <a:pt x="9700917" y="6629405"/>
                  </a:lnTo>
                  <a:lnTo>
                    <a:pt x="9702877" y="6632212"/>
                  </a:lnTo>
                  <a:lnTo>
                    <a:pt x="9705882" y="6633494"/>
                  </a:lnTo>
                  <a:lnTo>
                    <a:pt x="9706357" y="6633303"/>
                  </a:lnTo>
                  <a:lnTo>
                    <a:pt x="9707692" y="6633873"/>
                  </a:lnTo>
                  <a:lnTo>
                    <a:pt x="9710314" y="6634202"/>
                  </a:lnTo>
                  <a:lnTo>
                    <a:pt x="9716795" y="6633810"/>
                  </a:lnTo>
                  <a:lnTo>
                    <a:pt x="9721321" y="6633373"/>
                  </a:lnTo>
                  <a:lnTo>
                    <a:pt x="9724983" y="6629411"/>
                  </a:lnTo>
                  <a:lnTo>
                    <a:pt x="9724689" y="6624551"/>
                  </a:lnTo>
                  <a:lnTo>
                    <a:pt x="9724252" y="6620024"/>
                  </a:lnTo>
                  <a:lnTo>
                    <a:pt x="9720292" y="6616362"/>
                  </a:lnTo>
                  <a:close/>
                </a:path>
                <a:path w="17326610" h="9726930">
                  <a:moveTo>
                    <a:pt x="1544709" y="3118275"/>
                  </a:moveTo>
                  <a:lnTo>
                    <a:pt x="1539039" y="3118618"/>
                  </a:lnTo>
                  <a:lnTo>
                    <a:pt x="1535995" y="3122054"/>
                  </a:lnTo>
                  <a:lnTo>
                    <a:pt x="1532617" y="3125348"/>
                  </a:lnTo>
                  <a:lnTo>
                    <a:pt x="1532960" y="3131019"/>
                  </a:lnTo>
                  <a:lnTo>
                    <a:pt x="1536396" y="3134063"/>
                  </a:lnTo>
                  <a:lnTo>
                    <a:pt x="1541217" y="3138487"/>
                  </a:lnTo>
                  <a:lnTo>
                    <a:pt x="1542077" y="3139249"/>
                  </a:lnTo>
                  <a:lnTo>
                    <a:pt x="1543745" y="3139960"/>
                  </a:lnTo>
                  <a:lnTo>
                    <a:pt x="1543603" y="3140294"/>
                  </a:lnTo>
                  <a:lnTo>
                    <a:pt x="1546941" y="3141718"/>
                  </a:lnTo>
                  <a:lnTo>
                    <a:pt x="1550799" y="3140996"/>
                  </a:lnTo>
                  <a:lnTo>
                    <a:pt x="1553225" y="3138085"/>
                  </a:lnTo>
                  <a:lnTo>
                    <a:pt x="1556603" y="3134791"/>
                  </a:lnTo>
                  <a:lnTo>
                    <a:pt x="1556260" y="3129121"/>
                  </a:lnTo>
                  <a:lnTo>
                    <a:pt x="1552824" y="3126077"/>
                  </a:lnTo>
                  <a:lnTo>
                    <a:pt x="1548003" y="3121653"/>
                  </a:lnTo>
                  <a:lnTo>
                    <a:pt x="1544709" y="3118275"/>
                  </a:lnTo>
                  <a:close/>
                </a:path>
                <a:path w="17326610" h="9726930">
                  <a:moveTo>
                    <a:pt x="9809349" y="6610159"/>
                  </a:moveTo>
                  <a:lnTo>
                    <a:pt x="9798007" y="6610845"/>
                  </a:lnTo>
                  <a:lnTo>
                    <a:pt x="9793481" y="6611282"/>
                  </a:lnTo>
                  <a:lnTo>
                    <a:pt x="9789818" y="6615243"/>
                  </a:lnTo>
                  <a:lnTo>
                    <a:pt x="9790309" y="6623344"/>
                  </a:lnTo>
                  <a:lnTo>
                    <a:pt x="9792267" y="6626152"/>
                  </a:lnTo>
                  <a:lnTo>
                    <a:pt x="9796606" y="6628003"/>
                  </a:lnTo>
                  <a:lnTo>
                    <a:pt x="9799371" y="6627999"/>
                  </a:lnTo>
                  <a:lnTo>
                    <a:pt x="9805850" y="6627606"/>
                  </a:lnTo>
                  <a:lnTo>
                    <a:pt x="9810377" y="6627170"/>
                  </a:lnTo>
                  <a:lnTo>
                    <a:pt x="9814040" y="6623209"/>
                  </a:lnTo>
                  <a:lnTo>
                    <a:pt x="9813746" y="6618348"/>
                  </a:lnTo>
                  <a:lnTo>
                    <a:pt x="9813309" y="6613821"/>
                  </a:lnTo>
                  <a:lnTo>
                    <a:pt x="9809349" y="6610159"/>
                  </a:lnTo>
                  <a:close/>
                </a:path>
                <a:path w="17326610" h="9726930">
                  <a:moveTo>
                    <a:pt x="1479081" y="3057531"/>
                  </a:moveTo>
                  <a:lnTo>
                    <a:pt x="1473886" y="3057683"/>
                  </a:lnTo>
                  <a:lnTo>
                    <a:pt x="1470509" y="3060976"/>
                  </a:lnTo>
                  <a:lnTo>
                    <a:pt x="1467464" y="3064413"/>
                  </a:lnTo>
                  <a:lnTo>
                    <a:pt x="1467616" y="3069607"/>
                  </a:lnTo>
                  <a:lnTo>
                    <a:pt x="1470910" y="3072985"/>
                  </a:lnTo>
                  <a:lnTo>
                    <a:pt x="1475731" y="3077409"/>
                  </a:lnTo>
                  <a:lnTo>
                    <a:pt x="1476590" y="3078170"/>
                  </a:lnTo>
                  <a:lnTo>
                    <a:pt x="1481263" y="3080163"/>
                  </a:lnTo>
                  <a:lnTo>
                    <a:pt x="1484980" y="3079776"/>
                  </a:lnTo>
                  <a:lnTo>
                    <a:pt x="1487739" y="3077007"/>
                  </a:lnTo>
                  <a:lnTo>
                    <a:pt x="1490783" y="3073571"/>
                  </a:lnTo>
                  <a:lnTo>
                    <a:pt x="1490774" y="3068043"/>
                  </a:lnTo>
                  <a:lnTo>
                    <a:pt x="1487338" y="3064999"/>
                  </a:lnTo>
                  <a:lnTo>
                    <a:pt x="1482517" y="3060575"/>
                  </a:lnTo>
                  <a:lnTo>
                    <a:pt x="1479081" y="3057531"/>
                  </a:lnTo>
                  <a:close/>
                </a:path>
                <a:path w="17326610" h="9726930">
                  <a:moveTo>
                    <a:pt x="1414164" y="2995117"/>
                  </a:moveTo>
                  <a:lnTo>
                    <a:pt x="1408969" y="2995269"/>
                  </a:lnTo>
                  <a:lnTo>
                    <a:pt x="1405592" y="2998563"/>
                  </a:lnTo>
                  <a:lnTo>
                    <a:pt x="1402547" y="3001999"/>
                  </a:lnTo>
                  <a:lnTo>
                    <a:pt x="1402699" y="3007194"/>
                  </a:lnTo>
                  <a:lnTo>
                    <a:pt x="1405993" y="3010571"/>
                  </a:lnTo>
                  <a:lnTo>
                    <a:pt x="1410814" y="3014995"/>
                  </a:lnTo>
                  <a:lnTo>
                    <a:pt x="1411197" y="3015948"/>
                  </a:lnTo>
                  <a:lnTo>
                    <a:pt x="1413200" y="3016802"/>
                  </a:lnTo>
                  <a:lnTo>
                    <a:pt x="1413342" y="3016469"/>
                  </a:lnTo>
                  <a:lnTo>
                    <a:pt x="1416346" y="3017750"/>
                  </a:lnTo>
                  <a:lnTo>
                    <a:pt x="1420205" y="3017029"/>
                  </a:lnTo>
                  <a:lnTo>
                    <a:pt x="1422822" y="3014594"/>
                  </a:lnTo>
                  <a:lnTo>
                    <a:pt x="1425866" y="3011157"/>
                  </a:lnTo>
                  <a:lnTo>
                    <a:pt x="1425714" y="3005963"/>
                  </a:lnTo>
                  <a:lnTo>
                    <a:pt x="1422420" y="3002585"/>
                  </a:lnTo>
                  <a:lnTo>
                    <a:pt x="1417600" y="2998161"/>
                  </a:lnTo>
                  <a:lnTo>
                    <a:pt x="1414164" y="2995117"/>
                  </a:lnTo>
                  <a:close/>
                </a:path>
                <a:path w="17326610" h="9726930">
                  <a:moveTo>
                    <a:pt x="9898690" y="6603288"/>
                  </a:moveTo>
                  <a:lnTo>
                    <a:pt x="9894163" y="6603724"/>
                  </a:lnTo>
                  <a:lnTo>
                    <a:pt x="9882822" y="6604411"/>
                  </a:lnTo>
                  <a:lnTo>
                    <a:pt x="9879351" y="6608849"/>
                  </a:lnTo>
                  <a:lnTo>
                    <a:pt x="9879788" y="6613375"/>
                  </a:lnTo>
                  <a:lnTo>
                    <a:pt x="9879983" y="6616615"/>
                  </a:lnTo>
                  <a:lnTo>
                    <a:pt x="9882276" y="6619566"/>
                  </a:lnTo>
                  <a:lnTo>
                    <a:pt x="9886283" y="6621275"/>
                  </a:lnTo>
                  <a:lnTo>
                    <a:pt x="9889046" y="6621270"/>
                  </a:lnTo>
                  <a:lnTo>
                    <a:pt x="9900386" y="6620584"/>
                  </a:lnTo>
                  <a:lnTo>
                    <a:pt x="9903858" y="6616146"/>
                  </a:lnTo>
                  <a:lnTo>
                    <a:pt x="9903422" y="6611620"/>
                  </a:lnTo>
                  <a:lnTo>
                    <a:pt x="9903127" y="6606760"/>
                  </a:lnTo>
                  <a:lnTo>
                    <a:pt x="9898690" y="6603288"/>
                  </a:lnTo>
                  <a:close/>
                </a:path>
                <a:path w="17326610" h="9726930">
                  <a:moveTo>
                    <a:pt x="1350818" y="2931796"/>
                  </a:moveTo>
                  <a:lnTo>
                    <a:pt x="1345290" y="2931805"/>
                  </a:lnTo>
                  <a:lnTo>
                    <a:pt x="1341912" y="2935099"/>
                  </a:lnTo>
                  <a:lnTo>
                    <a:pt x="1338392" y="2938727"/>
                  </a:lnTo>
                  <a:lnTo>
                    <a:pt x="1338544" y="2943921"/>
                  </a:lnTo>
                  <a:lnTo>
                    <a:pt x="1346516" y="2952057"/>
                  </a:lnTo>
                  <a:lnTo>
                    <a:pt x="1347232" y="2953152"/>
                  </a:lnTo>
                  <a:lnTo>
                    <a:pt x="1351906" y="2955145"/>
                  </a:lnTo>
                  <a:lnTo>
                    <a:pt x="1355765" y="2954423"/>
                  </a:lnTo>
                  <a:lnTo>
                    <a:pt x="1358382" y="2951989"/>
                  </a:lnTo>
                  <a:lnTo>
                    <a:pt x="1361902" y="2948361"/>
                  </a:lnTo>
                  <a:lnTo>
                    <a:pt x="1361750" y="2943167"/>
                  </a:lnTo>
                  <a:lnTo>
                    <a:pt x="1358456" y="2939789"/>
                  </a:lnTo>
                  <a:lnTo>
                    <a:pt x="1354112" y="2935174"/>
                  </a:lnTo>
                  <a:lnTo>
                    <a:pt x="1350818" y="2931796"/>
                  </a:lnTo>
                  <a:close/>
                </a:path>
                <a:path w="17326610" h="9726930">
                  <a:moveTo>
                    <a:pt x="9987648" y="6595464"/>
                  </a:moveTo>
                  <a:lnTo>
                    <a:pt x="9983122" y="6595902"/>
                  </a:lnTo>
                  <a:lnTo>
                    <a:pt x="9976642" y="6596294"/>
                  </a:lnTo>
                  <a:lnTo>
                    <a:pt x="9972115" y="6596730"/>
                  </a:lnTo>
                  <a:lnTo>
                    <a:pt x="9968644" y="6601168"/>
                  </a:lnTo>
                  <a:lnTo>
                    <a:pt x="9969080" y="6605694"/>
                  </a:lnTo>
                  <a:lnTo>
                    <a:pt x="9969610" y="6609078"/>
                  </a:lnTo>
                  <a:lnTo>
                    <a:pt x="9971711" y="6611551"/>
                  </a:lnTo>
                  <a:lnTo>
                    <a:pt x="9974382" y="6612691"/>
                  </a:lnTo>
                  <a:lnTo>
                    <a:pt x="9974240" y="6613024"/>
                  </a:lnTo>
                  <a:lnTo>
                    <a:pt x="9975575" y="6613594"/>
                  </a:lnTo>
                  <a:lnTo>
                    <a:pt x="9978338" y="6613589"/>
                  </a:lnTo>
                  <a:lnTo>
                    <a:pt x="9984961" y="6612863"/>
                  </a:lnTo>
                  <a:lnTo>
                    <a:pt x="9989487" y="6612427"/>
                  </a:lnTo>
                  <a:lnTo>
                    <a:pt x="9992959" y="6607989"/>
                  </a:lnTo>
                  <a:lnTo>
                    <a:pt x="9992086" y="6598936"/>
                  </a:lnTo>
                  <a:lnTo>
                    <a:pt x="9987648" y="6595464"/>
                  </a:lnTo>
                  <a:close/>
                </a:path>
                <a:path w="17326610" h="9726930">
                  <a:moveTo>
                    <a:pt x="1287949" y="2868283"/>
                  </a:moveTo>
                  <a:lnTo>
                    <a:pt x="1282420" y="2868292"/>
                  </a:lnTo>
                  <a:lnTo>
                    <a:pt x="1275665" y="2874880"/>
                  </a:lnTo>
                  <a:lnTo>
                    <a:pt x="1275674" y="2880408"/>
                  </a:lnTo>
                  <a:lnTo>
                    <a:pt x="1278968" y="2883786"/>
                  </a:lnTo>
                  <a:lnTo>
                    <a:pt x="1283313" y="2888401"/>
                  </a:lnTo>
                  <a:lnTo>
                    <a:pt x="1284030" y="2889496"/>
                  </a:lnTo>
                  <a:lnTo>
                    <a:pt x="1289037" y="2891632"/>
                  </a:lnTo>
                  <a:lnTo>
                    <a:pt x="1292896" y="2890911"/>
                  </a:lnTo>
                  <a:lnTo>
                    <a:pt x="1295513" y="2888476"/>
                  </a:lnTo>
                  <a:lnTo>
                    <a:pt x="1298890" y="2885182"/>
                  </a:lnTo>
                  <a:lnTo>
                    <a:pt x="1298881" y="2879654"/>
                  </a:lnTo>
                  <a:lnTo>
                    <a:pt x="1295587" y="2876276"/>
                  </a:lnTo>
                  <a:lnTo>
                    <a:pt x="1291243" y="2871661"/>
                  </a:lnTo>
                  <a:lnTo>
                    <a:pt x="1287949" y="2868283"/>
                  </a:lnTo>
                  <a:close/>
                </a:path>
                <a:path w="17326610" h="9726930">
                  <a:moveTo>
                    <a:pt x="17310211" y="9704034"/>
                  </a:moveTo>
                  <a:lnTo>
                    <a:pt x="17304780" y="9705664"/>
                  </a:lnTo>
                  <a:lnTo>
                    <a:pt x="17302256" y="9711295"/>
                  </a:lnTo>
                  <a:lnTo>
                    <a:pt x="17300744" y="9714201"/>
                  </a:lnTo>
                  <a:lnTo>
                    <a:pt x="17302515" y="9719296"/>
                  </a:lnTo>
                  <a:lnTo>
                    <a:pt x="17306570" y="9721815"/>
                  </a:lnTo>
                  <a:lnTo>
                    <a:pt x="17317253" y="9726372"/>
                  </a:lnTo>
                  <a:lnTo>
                    <a:pt x="17322208" y="9724934"/>
                  </a:lnTo>
                  <a:lnTo>
                    <a:pt x="17324731" y="9719304"/>
                  </a:lnTo>
                  <a:lnTo>
                    <a:pt x="17326244" y="9716397"/>
                  </a:lnTo>
                  <a:lnTo>
                    <a:pt x="17324471" y="9711301"/>
                  </a:lnTo>
                  <a:lnTo>
                    <a:pt x="17320417" y="9708783"/>
                  </a:lnTo>
                  <a:lnTo>
                    <a:pt x="17314408" y="9706219"/>
                  </a:lnTo>
                  <a:lnTo>
                    <a:pt x="17310211" y="9704034"/>
                  </a:lnTo>
                  <a:close/>
                </a:path>
                <a:path w="17326610" h="9726930">
                  <a:moveTo>
                    <a:pt x="17229747" y="9664188"/>
                  </a:moveTo>
                  <a:lnTo>
                    <a:pt x="17224318" y="9665817"/>
                  </a:lnTo>
                  <a:lnTo>
                    <a:pt x="17221795" y="9671448"/>
                  </a:lnTo>
                  <a:lnTo>
                    <a:pt x="17220281" y="9674354"/>
                  </a:lnTo>
                  <a:lnTo>
                    <a:pt x="17222054" y="9679450"/>
                  </a:lnTo>
                  <a:lnTo>
                    <a:pt x="17226109" y="9681969"/>
                  </a:lnTo>
                  <a:lnTo>
                    <a:pt x="17236792" y="9686526"/>
                  </a:lnTo>
                  <a:lnTo>
                    <a:pt x="17241888" y="9684754"/>
                  </a:lnTo>
                  <a:lnTo>
                    <a:pt x="17244269" y="9679457"/>
                  </a:lnTo>
                  <a:lnTo>
                    <a:pt x="17245782" y="9676551"/>
                  </a:lnTo>
                  <a:lnTo>
                    <a:pt x="17244011" y="9671455"/>
                  </a:lnTo>
                  <a:lnTo>
                    <a:pt x="17239956" y="9668937"/>
                  </a:lnTo>
                  <a:lnTo>
                    <a:pt x="17233944" y="9666373"/>
                  </a:lnTo>
                  <a:lnTo>
                    <a:pt x="17229747" y="9664188"/>
                  </a:lnTo>
                  <a:close/>
                </a:path>
                <a:path w="17326610" h="9726930">
                  <a:moveTo>
                    <a:pt x="17149998" y="9622672"/>
                  </a:moveTo>
                  <a:lnTo>
                    <a:pt x="17144569" y="9624302"/>
                  </a:lnTo>
                  <a:lnTo>
                    <a:pt x="17142718" y="9628642"/>
                  </a:lnTo>
                  <a:lnTo>
                    <a:pt x="17140533" y="9632839"/>
                  </a:lnTo>
                  <a:lnTo>
                    <a:pt x="17142161" y="9638269"/>
                  </a:lnTo>
                  <a:lnTo>
                    <a:pt x="17146216" y="9640787"/>
                  </a:lnTo>
                  <a:lnTo>
                    <a:pt x="17156899" y="9645344"/>
                  </a:lnTo>
                  <a:lnTo>
                    <a:pt x="17161997" y="9643573"/>
                  </a:lnTo>
                  <a:lnTo>
                    <a:pt x="17163705" y="9639567"/>
                  </a:lnTo>
                  <a:lnTo>
                    <a:pt x="17165891" y="9635370"/>
                  </a:lnTo>
                  <a:lnTo>
                    <a:pt x="17164260" y="9629940"/>
                  </a:lnTo>
                  <a:lnTo>
                    <a:pt x="17160204" y="9627421"/>
                  </a:lnTo>
                  <a:lnTo>
                    <a:pt x="17154197" y="9624858"/>
                  </a:lnTo>
                  <a:lnTo>
                    <a:pt x="17149998" y="9622672"/>
                  </a:lnTo>
                  <a:close/>
                </a:path>
                <a:path w="17326610" h="9726930">
                  <a:moveTo>
                    <a:pt x="17071394" y="9581251"/>
                  </a:moveTo>
                  <a:lnTo>
                    <a:pt x="17066105" y="9582546"/>
                  </a:lnTo>
                  <a:lnTo>
                    <a:pt x="17061735" y="9590941"/>
                  </a:lnTo>
                  <a:lnTo>
                    <a:pt x="17063031" y="9596229"/>
                  </a:lnTo>
                  <a:lnTo>
                    <a:pt x="17067228" y="9598414"/>
                  </a:lnTo>
                  <a:lnTo>
                    <a:pt x="17072953" y="9601644"/>
                  </a:lnTo>
                  <a:lnTo>
                    <a:pt x="17073622" y="9601929"/>
                  </a:lnTo>
                  <a:lnTo>
                    <a:pt x="17074096" y="9601737"/>
                  </a:lnTo>
                  <a:lnTo>
                    <a:pt x="17078101" y="9603445"/>
                  </a:lnTo>
                  <a:lnTo>
                    <a:pt x="17082723" y="9601866"/>
                  </a:lnTo>
                  <a:lnTo>
                    <a:pt x="17084766" y="9598002"/>
                  </a:lnTo>
                  <a:lnTo>
                    <a:pt x="17087142" y="9594281"/>
                  </a:lnTo>
                  <a:lnTo>
                    <a:pt x="17085512" y="9588851"/>
                  </a:lnTo>
                  <a:lnTo>
                    <a:pt x="17081315" y="9586666"/>
                  </a:lnTo>
                  <a:lnTo>
                    <a:pt x="17075591" y="9583436"/>
                  </a:lnTo>
                  <a:lnTo>
                    <a:pt x="17071394" y="9581251"/>
                  </a:lnTo>
                  <a:close/>
                </a:path>
                <a:path w="17326610" h="9726930">
                  <a:moveTo>
                    <a:pt x="10076844" y="6586164"/>
                  </a:moveTo>
                  <a:lnTo>
                    <a:pt x="10072317" y="6586601"/>
                  </a:lnTo>
                  <a:lnTo>
                    <a:pt x="10065694" y="6587326"/>
                  </a:lnTo>
                  <a:lnTo>
                    <a:pt x="10061167" y="6587763"/>
                  </a:lnTo>
                  <a:lnTo>
                    <a:pt x="10057696" y="6592201"/>
                  </a:lnTo>
                  <a:lnTo>
                    <a:pt x="10058133" y="6596727"/>
                  </a:lnTo>
                  <a:lnTo>
                    <a:pt x="10058663" y="6600110"/>
                  </a:lnTo>
                  <a:lnTo>
                    <a:pt x="10060764" y="6602584"/>
                  </a:lnTo>
                  <a:lnTo>
                    <a:pt x="10064435" y="6604150"/>
                  </a:lnTo>
                  <a:lnTo>
                    <a:pt x="10067532" y="6604288"/>
                  </a:lnTo>
                  <a:lnTo>
                    <a:pt x="10074156" y="6603563"/>
                  </a:lnTo>
                  <a:lnTo>
                    <a:pt x="10078682" y="6603126"/>
                  </a:lnTo>
                  <a:lnTo>
                    <a:pt x="10082154" y="6598688"/>
                  </a:lnTo>
                  <a:lnTo>
                    <a:pt x="10081280" y="6589635"/>
                  </a:lnTo>
                  <a:lnTo>
                    <a:pt x="10076844" y="6586164"/>
                  </a:lnTo>
                  <a:close/>
                </a:path>
                <a:path w="17326610" h="9726930">
                  <a:moveTo>
                    <a:pt x="16992546" y="9538541"/>
                  </a:moveTo>
                  <a:lnTo>
                    <a:pt x="16987260" y="9539838"/>
                  </a:lnTo>
                  <a:lnTo>
                    <a:pt x="16982891" y="9548233"/>
                  </a:lnTo>
                  <a:lnTo>
                    <a:pt x="16984185" y="9553520"/>
                  </a:lnTo>
                  <a:lnTo>
                    <a:pt x="16988382" y="9555705"/>
                  </a:lnTo>
                  <a:lnTo>
                    <a:pt x="16994106" y="9558936"/>
                  </a:lnTo>
                  <a:lnTo>
                    <a:pt x="16999114" y="9561072"/>
                  </a:lnTo>
                  <a:lnTo>
                    <a:pt x="17003734" y="9559491"/>
                  </a:lnTo>
                  <a:lnTo>
                    <a:pt x="17005777" y="9555628"/>
                  </a:lnTo>
                  <a:lnTo>
                    <a:pt x="17007962" y="9551430"/>
                  </a:lnTo>
                  <a:lnTo>
                    <a:pt x="17006667" y="9546143"/>
                  </a:lnTo>
                  <a:lnTo>
                    <a:pt x="17002470" y="9543958"/>
                  </a:lnTo>
                  <a:lnTo>
                    <a:pt x="16996743" y="9540726"/>
                  </a:lnTo>
                  <a:lnTo>
                    <a:pt x="16992546" y="9538541"/>
                  </a:lnTo>
                  <a:close/>
                </a:path>
                <a:path w="17326610" h="9726930">
                  <a:moveTo>
                    <a:pt x="1225698" y="2804244"/>
                  </a:moveTo>
                  <a:lnTo>
                    <a:pt x="1220313" y="2803920"/>
                  </a:lnTo>
                  <a:lnTo>
                    <a:pt x="1213557" y="2810508"/>
                  </a:lnTo>
                  <a:lnTo>
                    <a:pt x="1213233" y="2815895"/>
                  </a:lnTo>
                  <a:lnTo>
                    <a:pt x="1216526" y="2819271"/>
                  </a:lnTo>
                  <a:lnTo>
                    <a:pt x="1220871" y="2823887"/>
                  </a:lnTo>
                  <a:lnTo>
                    <a:pt x="1221587" y="2824982"/>
                  </a:lnTo>
                  <a:lnTo>
                    <a:pt x="1226594" y="2827118"/>
                  </a:lnTo>
                  <a:lnTo>
                    <a:pt x="1230311" y="2826730"/>
                  </a:lnTo>
                  <a:lnTo>
                    <a:pt x="1232928" y="2824296"/>
                  </a:lnTo>
                  <a:lnTo>
                    <a:pt x="1236306" y="2821001"/>
                  </a:lnTo>
                  <a:lnTo>
                    <a:pt x="1236631" y="2815616"/>
                  </a:lnTo>
                  <a:lnTo>
                    <a:pt x="1233337" y="2812238"/>
                  </a:lnTo>
                  <a:lnTo>
                    <a:pt x="1228992" y="2807623"/>
                  </a:lnTo>
                  <a:lnTo>
                    <a:pt x="1225698" y="2804244"/>
                  </a:lnTo>
                  <a:close/>
                </a:path>
                <a:path w="17326610" h="9726930">
                  <a:moveTo>
                    <a:pt x="16914129" y="9494833"/>
                  </a:moveTo>
                  <a:lnTo>
                    <a:pt x="16908840" y="9496128"/>
                  </a:lnTo>
                  <a:lnTo>
                    <a:pt x="16904470" y="9504523"/>
                  </a:lnTo>
                  <a:lnTo>
                    <a:pt x="16905767" y="9509810"/>
                  </a:lnTo>
                  <a:lnTo>
                    <a:pt x="16909965" y="9511996"/>
                  </a:lnTo>
                  <a:lnTo>
                    <a:pt x="16915688" y="9515226"/>
                  </a:lnTo>
                  <a:lnTo>
                    <a:pt x="16920361" y="9517220"/>
                  </a:lnTo>
                  <a:lnTo>
                    <a:pt x="16925316" y="9515782"/>
                  </a:lnTo>
                  <a:lnTo>
                    <a:pt x="16927358" y="9511918"/>
                  </a:lnTo>
                  <a:lnTo>
                    <a:pt x="16929543" y="9507721"/>
                  </a:lnTo>
                  <a:lnTo>
                    <a:pt x="16928247" y="9502434"/>
                  </a:lnTo>
                  <a:lnTo>
                    <a:pt x="16924050" y="9500249"/>
                  </a:lnTo>
                  <a:lnTo>
                    <a:pt x="16918326" y="9497018"/>
                  </a:lnTo>
                  <a:lnTo>
                    <a:pt x="16914129" y="9494833"/>
                  </a:lnTo>
                  <a:close/>
                </a:path>
                <a:path w="17326610" h="9726930">
                  <a:moveTo>
                    <a:pt x="16836804" y="9450406"/>
                  </a:moveTo>
                  <a:lnTo>
                    <a:pt x="16831850" y="9451844"/>
                  </a:lnTo>
                  <a:lnTo>
                    <a:pt x="16826812" y="9459954"/>
                  </a:lnTo>
                  <a:lnTo>
                    <a:pt x="16828251" y="9464908"/>
                  </a:lnTo>
                  <a:lnTo>
                    <a:pt x="16832305" y="9467427"/>
                  </a:lnTo>
                  <a:lnTo>
                    <a:pt x="16838030" y="9470657"/>
                  </a:lnTo>
                  <a:lnTo>
                    <a:pt x="16839030" y="9471084"/>
                  </a:lnTo>
                  <a:lnTo>
                    <a:pt x="16838887" y="9471418"/>
                  </a:lnTo>
                  <a:lnTo>
                    <a:pt x="16842559" y="9472984"/>
                  </a:lnTo>
                  <a:lnTo>
                    <a:pt x="16847515" y="9471547"/>
                  </a:lnTo>
                  <a:lnTo>
                    <a:pt x="16849557" y="9467684"/>
                  </a:lnTo>
                  <a:lnTo>
                    <a:pt x="16852077" y="9463628"/>
                  </a:lnTo>
                  <a:lnTo>
                    <a:pt x="16850638" y="9458675"/>
                  </a:lnTo>
                  <a:lnTo>
                    <a:pt x="16846583" y="9456156"/>
                  </a:lnTo>
                  <a:lnTo>
                    <a:pt x="16840859" y="9452925"/>
                  </a:lnTo>
                  <a:lnTo>
                    <a:pt x="16836804" y="9450406"/>
                  </a:lnTo>
                  <a:close/>
                </a:path>
                <a:path w="17326610" h="9726930">
                  <a:moveTo>
                    <a:pt x="16759716" y="9404502"/>
                  </a:moveTo>
                  <a:lnTo>
                    <a:pt x="16754427" y="9405797"/>
                  </a:lnTo>
                  <a:lnTo>
                    <a:pt x="16749389" y="9413907"/>
                  </a:lnTo>
                  <a:lnTo>
                    <a:pt x="16750686" y="9419195"/>
                  </a:lnTo>
                  <a:lnTo>
                    <a:pt x="16754740" y="9421713"/>
                  </a:lnTo>
                  <a:lnTo>
                    <a:pt x="16760464" y="9424944"/>
                  </a:lnTo>
                  <a:lnTo>
                    <a:pt x="16761467" y="9425372"/>
                  </a:lnTo>
                  <a:lnTo>
                    <a:pt x="16761944" y="9425181"/>
                  </a:lnTo>
                  <a:lnTo>
                    <a:pt x="16765615" y="9426747"/>
                  </a:lnTo>
                  <a:lnTo>
                    <a:pt x="16770092" y="9425500"/>
                  </a:lnTo>
                  <a:lnTo>
                    <a:pt x="16774845" y="9418058"/>
                  </a:lnTo>
                  <a:lnTo>
                    <a:pt x="16773549" y="9412770"/>
                  </a:lnTo>
                  <a:lnTo>
                    <a:pt x="16769494" y="9410252"/>
                  </a:lnTo>
                  <a:lnTo>
                    <a:pt x="16763770" y="9407021"/>
                  </a:lnTo>
                  <a:lnTo>
                    <a:pt x="16759716" y="9404502"/>
                  </a:lnTo>
                  <a:close/>
                </a:path>
                <a:path w="17326610" h="9726930">
                  <a:moveTo>
                    <a:pt x="1163683" y="2738729"/>
                  </a:moveTo>
                  <a:lnTo>
                    <a:pt x="1158298" y="2738405"/>
                  </a:lnTo>
                  <a:lnTo>
                    <a:pt x="1151542" y="2744992"/>
                  </a:lnTo>
                  <a:lnTo>
                    <a:pt x="1151217" y="2750378"/>
                  </a:lnTo>
                  <a:lnTo>
                    <a:pt x="1154511" y="2753755"/>
                  </a:lnTo>
                  <a:lnTo>
                    <a:pt x="1158856" y="2758371"/>
                  </a:lnTo>
                  <a:lnTo>
                    <a:pt x="1159906" y="2759608"/>
                  </a:lnTo>
                  <a:lnTo>
                    <a:pt x="1164913" y="2761744"/>
                  </a:lnTo>
                  <a:lnTo>
                    <a:pt x="1168296" y="2761214"/>
                  </a:lnTo>
                  <a:lnTo>
                    <a:pt x="1170913" y="2758779"/>
                  </a:lnTo>
                  <a:lnTo>
                    <a:pt x="1174291" y="2755485"/>
                  </a:lnTo>
                  <a:lnTo>
                    <a:pt x="1174616" y="2750100"/>
                  </a:lnTo>
                  <a:lnTo>
                    <a:pt x="1171321" y="2746722"/>
                  </a:lnTo>
                  <a:lnTo>
                    <a:pt x="1166978" y="2742108"/>
                  </a:lnTo>
                  <a:lnTo>
                    <a:pt x="1163683" y="2738729"/>
                  </a:lnTo>
                  <a:close/>
                </a:path>
                <a:path w="17326610" h="9726930">
                  <a:moveTo>
                    <a:pt x="10166180" y="6576529"/>
                  </a:moveTo>
                  <a:lnTo>
                    <a:pt x="10161653" y="6576965"/>
                  </a:lnTo>
                  <a:lnTo>
                    <a:pt x="10155364" y="6577834"/>
                  </a:lnTo>
                  <a:lnTo>
                    <a:pt x="10150838" y="6578271"/>
                  </a:lnTo>
                  <a:lnTo>
                    <a:pt x="10147366" y="6582708"/>
                  </a:lnTo>
                  <a:lnTo>
                    <a:pt x="10147803" y="6587235"/>
                  </a:lnTo>
                  <a:lnTo>
                    <a:pt x="10148000" y="6590475"/>
                  </a:lnTo>
                  <a:lnTo>
                    <a:pt x="10150101" y="6592950"/>
                  </a:lnTo>
                  <a:lnTo>
                    <a:pt x="10154107" y="6594659"/>
                  </a:lnTo>
                  <a:lnTo>
                    <a:pt x="10157204" y="6594796"/>
                  </a:lnTo>
                  <a:lnTo>
                    <a:pt x="10163493" y="6593928"/>
                  </a:lnTo>
                  <a:lnTo>
                    <a:pt x="10168020" y="6593491"/>
                  </a:lnTo>
                  <a:lnTo>
                    <a:pt x="10171490" y="6589053"/>
                  </a:lnTo>
                  <a:lnTo>
                    <a:pt x="10170618" y="6580000"/>
                  </a:lnTo>
                  <a:lnTo>
                    <a:pt x="10166180" y="6576529"/>
                  </a:lnTo>
                  <a:close/>
                </a:path>
                <a:path w="17326610" h="9726930">
                  <a:moveTo>
                    <a:pt x="16683388" y="9357738"/>
                  </a:moveTo>
                  <a:lnTo>
                    <a:pt x="16678100" y="9359034"/>
                  </a:lnTo>
                  <a:lnTo>
                    <a:pt x="16673062" y="9367143"/>
                  </a:lnTo>
                  <a:lnTo>
                    <a:pt x="16674358" y="9372432"/>
                  </a:lnTo>
                  <a:lnTo>
                    <a:pt x="16678413" y="9374950"/>
                  </a:lnTo>
                  <a:lnTo>
                    <a:pt x="16683994" y="9378515"/>
                  </a:lnTo>
                  <a:lnTo>
                    <a:pt x="16689003" y="9380651"/>
                  </a:lnTo>
                  <a:lnTo>
                    <a:pt x="16693480" y="9379404"/>
                  </a:lnTo>
                  <a:lnTo>
                    <a:pt x="16695856" y="9375684"/>
                  </a:lnTo>
                  <a:lnTo>
                    <a:pt x="16698375" y="9371628"/>
                  </a:lnTo>
                  <a:lnTo>
                    <a:pt x="16697079" y="9366340"/>
                  </a:lnTo>
                  <a:lnTo>
                    <a:pt x="16693025" y="9363822"/>
                  </a:lnTo>
                  <a:lnTo>
                    <a:pt x="16687443" y="9360257"/>
                  </a:lnTo>
                  <a:lnTo>
                    <a:pt x="16683388" y="9357738"/>
                  </a:lnTo>
                  <a:close/>
                </a:path>
                <a:path w="17326610" h="9726930">
                  <a:moveTo>
                    <a:pt x="16607345" y="9310308"/>
                  </a:moveTo>
                  <a:lnTo>
                    <a:pt x="16602057" y="9311603"/>
                  </a:lnTo>
                  <a:lnTo>
                    <a:pt x="16599925" y="9315034"/>
                  </a:lnTo>
                  <a:lnTo>
                    <a:pt x="16599538" y="9315658"/>
                  </a:lnTo>
                  <a:lnTo>
                    <a:pt x="16596685" y="9319570"/>
                  </a:lnTo>
                  <a:lnTo>
                    <a:pt x="16597981" y="9324858"/>
                  </a:lnTo>
                  <a:lnTo>
                    <a:pt x="16602036" y="9327377"/>
                  </a:lnTo>
                  <a:lnTo>
                    <a:pt x="16607618" y="9330941"/>
                  </a:lnTo>
                  <a:lnTo>
                    <a:pt x="16608955" y="9331511"/>
                  </a:lnTo>
                  <a:lnTo>
                    <a:pt x="16609146" y="9331988"/>
                  </a:lnTo>
                  <a:lnTo>
                    <a:pt x="16612818" y="9333554"/>
                  </a:lnTo>
                  <a:lnTo>
                    <a:pt x="16617294" y="9332308"/>
                  </a:lnTo>
                  <a:lnTo>
                    <a:pt x="16619275" y="9329207"/>
                  </a:lnTo>
                  <a:lnTo>
                    <a:pt x="16621803" y="9325155"/>
                  </a:lnTo>
                  <a:lnTo>
                    <a:pt x="16622190" y="9324532"/>
                  </a:lnTo>
                  <a:lnTo>
                    <a:pt x="16620894" y="9319244"/>
                  </a:lnTo>
                  <a:lnTo>
                    <a:pt x="16616839" y="9316725"/>
                  </a:lnTo>
                  <a:lnTo>
                    <a:pt x="16611258" y="9313160"/>
                  </a:lnTo>
                  <a:lnTo>
                    <a:pt x="16607345" y="9310308"/>
                  </a:lnTo>
                  <a:close/>
                </a:path>
                <a:path w="17326610" h="9726930">
                  <a:moveTo>
                    <a:pt x="16531445" y="9262543"/>
                  </a:moveTo>
                  <a:lnTo>
                    <a:pt x="16526299" y="9263504"/>
                  </a:lnTo>
                  <a:lnTo>
                    <a:pt x="16521650" y="9270990"/>
                  </a:lnTo>
                  <a:lnTo>
                    <a:pt x="16521262" y="9271614"/>
                  </a:lnTo>
                  <a:lnTo>
                    <a:pt x="16522223" y="9276759"/>
                  </a:lnTo>
                  <a:lnTo>
                    <a:pt x="16526278" y="9279278"/>
                  </a:lnTo>
                  <a:lnTo>
                    <a:pt x="16531862" y="9282844"/>
                  </a:lnTo>
                  <a:lnTo>
                    <a:pt x="16533197" y="9283413"/>
                  </a:lnTo>
                  <a:lnTo>
                    <a:pt x="16533054" y="9283747"/>
                  </a:lnTo>
                  <a:lnTo>
                    <a:pt x="16536726" y="9285313"/>
                  </a:lnTo>
                  <a:lnTo>
                    <a:pt x="16541345" y="9283732"/>
                  </a:lnTo>
                  <a:lnTo>
                    <a:pt x="16543579" y="9280345"/>
                  </a:lnTo>
                  <a:lnTo>
                    <a:pt x="16546098" y="9276290"/>
                  </a:lnTo>
                  <a:lnTo>
                    <a:pt x="16545136" y="9271145"/>
                  </a:lnTo>
                  <a:lnTo>
                    <a:pt x="16541081" y="9268626"/>
                  </a:lnTo>
                  <a:lnTo>
                    <a:pt x="16535499" y="9265061"/>
                  </a:lnTo>
                  <a:lnTo>
                    <a:pt x="16531445" y="9262543"/>
                  </a:lnTo>
                  <a:close/>
                </a:path>
                <a:path w="17326610" h="9726930">
                  <a:moveTo>
                    <a:pt x="1103573" y="2672447"/>
                  </a:moveTo>
                  <a:lnTo>
                    <a:pt x="1098187" y="2672123"/>
                  </a:lnTo>
                  <a:lnTo>
                    <a:pt x="1094809" y="2675417"/>
                  </a:lnTo>
                  <a:lnTo>
                    <a:pt x="1091098" y="2678568"/>
                  </a:lnTo>
                  <a:lnTo>
                    <a:pt x="1090773" y="2683954"/>
                  </a:lnTo>
                  <a:lnTo>
                    <a:pt x="1094067" y="2687332"/>
                  </a:lnTo>
                  <a:lnTo>
                    <a:pt x="1098269" y="2692281"/>
                  </a:lnTo>
                  <a:lnTo>
                    <a:pt x="1098986" y="2693375"/>
                  </a:lnTo>
                  <a:lnTo>
                    <a:pt x="1104327" y="2695654"/>
                  </a:lnTo>
                  <a:lnTo>
                    <a:pt x="1107710" y="2695123"/>
                  </a:lnTo>
                  <a:lnTo>
                    <a:pt x="1110327" y="2692689"/>
                  </a:lnTo>
                  <a:lnTo>
                    <a:pt x="1114039" y="2689537"/>
                  </a:lnTo>
                  <a:lnTo>
                    <a:pt x="1114363" y="2684152"/>
                  </a:lnTo>
                  <a:lnTo>
                    <a:pt x="1111069" y="2680774"/>
                  </a:lnTo>
                  <a:lnTo>
                    <a:pt x="1106724" y="2676159"/>
                  </a:lnTo>
                  <a:lnTo>
                    <a:pt x="1103573" y="2672447"/>
                  </a:lnTo>
                  <a:close/>
                </a:path>
                <a:path w="17326610" h="9726930">
                  <a:moveTo>
                    <a:pt x="10255611" y="6565751"/>
                  </a:moveTo>
                  <a:lnTo>
                    <a:pt x="10250941" y="6566521"/>
                  </a:lnTo>
                  <a:lnTo>
                    <a:pt x="10244652" y="6567389"/>
                  </a:lnTo>
                  <a:lnTo>
                    <a:pt x="10239791" y="6567683"/>
                  </a:lnTo>
                  <a:lnTo>
                    <a:pt x="10236655" y="6572264"/>
                  </a:lnTo>
                  <a:lnTo>
                    <a:pt x="10237091" y="6576790"/>
                  </a:lnTo>
                  <a:lnTo>
                    <a:pt x="10237287" y="6580031"/>
                  </a:lnTo>
                  <a:lnTo>
                    <a:pt x="10239389" y="6582505"/>
                  </a:lnTo>
                  <a:lnTo>
                    <a:pt x="10243394" y="6584214"/>
                  </a:lnTo>
                  <a:lnTo>
                    <a:pt x="10246493" y="6584351"/>
                  </a:lnTo>
                  <a:lnTo>
                    <a:pt x="10252780" y="6583482"/>
                  </a:lnTo>
                  <a:lnTo>
                    <a:pt x="10257641" y="6583189"/>
                  </a:lnTo>
                  <a:lnTo>
                    <a:pt x="10261112" y="6578750"/>
                  </a:lnTo>
                  <a:lnTo>
                    <a:pt x="10260342" y="6574082"/>
                  </a:lnTo>
                  <a:lnTo>
                    <a:pt x="10260048" y="6569221"/>
                  </a:lnTo>
                  <a:lnTo>
                    <a:pt x="10255611" y="6565751"/>
                  </a:lnTo>
                  <a:close/>
                </a:path>
                <a:path w="17326610" h="9726930">
                  <a:moveTo>
                    <a:pt x="16456448" y="9213585"/>
                  </a:moveTo>
                  <a:lnTo>
                    <a:pt x="16450968" y="9214404"/>
                  </a:lnTo>
                  <a:lnTo>
                    <a:pt x="16448644" y="9218147"/>
                  </a:lnTo>
                  <a:lnTo>
                    <a:pt x="16446272" y="9221871"/>
                  </a:lnTo>
                  <a:lnTo>
                    <a:pt x="16446073" y="9222181"/>
                  </a:lnTo>
                  <a:lnTo>
                    <a:pt x="16446893" y="9227659"/>
                  </a:lnTo>
                  <a:lnTo>
                    <a:pt x="16450948" y="9230178"/>
                  </a:lnTo>
                  <a:lnTo>
                    <a:pt x="16456531" y="9233744"/>
                  </a:lnTo>
                  <a:lnTo>
                    <a:pt x="16461537" y="9235879"/>
                  </a:lnTo>
                  <a:lnTo>
                    <a:pt x="16466014" y="9234632"/>
                  </a:lnTo>
                  <a:lnTo>
                    <a:pt x="16468045" y="9231553"/>
                  </a:lnTo>
                  <a:lnTo>
                    <a:pt x="16470427" y="9227834"/>
                  </a:lnTo>
                  <a:lnTo>
                    <a:pt x="16470625" y="9227524"/>
                  </a:lnTo>
                  <a:lnTo>
                    <a:pt x="16469806" y="9222045"/>
                  </a:lnTo>
                  <a:lnTo>
                    <a:pt x="16465750" y="9219526"/>
                  </a:lnTo>
                  <a:lnTo>
                    <a:pt x="16456448" y="9213585"/>
                  </a:lnTo>
                  <a:close/>
                </a:path>
                <a:path w="17326610" h="9726930">
                  <a:moveTo>
                    <a:pt x="16382213" y="9163768"/>
                  </a:moveTo>
                  <a:lnTo>
                    <a:pt x="16376734" y="9164587"/>
                  </a:lnTo>
                  <a:lnTo>
                    <a:pt x="16371889" y="9172386"/>
                  </a:lnTo>
                  <a:lnTo>
                    <a:pt x="16371696" y="9172697"/>
                  </a:lnTo>
                  <a:lnTo>
                    <a:pt x="16372515" y="9178177"/>
                  </a:lnTo>
                  <a:lnTo>
                    <a:pt x="16376570" y="9180695"/>
                  </a:lnTo>
                  <a:lnTo>
                    <a:pt x="16381818" y="9184117"/>
                  </a:lnTo>
                  <a:lnTo>
                    <a:pt x="16387160" y="9186396"/>
                  </a:lnTo>
                  <a:lnTo>
                    <a:pt x="16391637" y="9185150"/>
                  </a:lnTo>
                  <a:lnTo>
                    <a:pt x="16393669" y="9182070"/>
                  </a:lnTo>
                  <a:lnTo>
                    <a:pt x="16396390" y="9177708"/>
                  </a:lnTo>
                  <a:lnTo>
                    <a:pt x="16395571" y="9172228"/>
                  </a:lnTo>
                  <a:lnTo>
                    <a:pt x="16391516" y="9169710"/>
                  </a:lnTo>
                  <a:lnTo>
                    <a:pt x="16386268" y="9166287"/>
                  </a:lnTo>
                  <a:lnTo>
                    <a:pt x="16382213" y="9163768"/>
                  </a:lnTo>
                  <a:close/>
                </a:path>
                <a:path w="17326610" h="9726930">
                  <a:moveTo>
                    <a:pt x="1044224" y="2605306"/>
                  </a:moveTo>
                  <a:lnTo>
                    <a:pt x="1038838" y="2604981"/>
                  </a:lnTo>
                  <a:lnTo>
                    <a:pt x="1035126" y="2608133"/>
                  </a:lnTo>
                  <a:lnTo>
                    <a:pt x="1031557" y="2610951"/>
                  </a:lnTo>
                  <a:lnTo>
                    <a:pt x="1031232" y="2616337"/>
                  </a:lnTo>
                  <a:lnTo>
                    <a:pt x="1038587" y="2624997"/>
                  </a:lnTo>
                  <a:lnTo>
                    <a:pt x="1039303" y="2626092"/>
                  </a:lnTo>
                  <a:lnTo>
                    <a:pt x="1044645" y="2628370"/>
                  </a:lnTo>
                  <a:lnTo>
                    <a:pt x="1048027" y="2627841"/>
                  </a:lnTo>
                  <a:lnTo>
                    <a:pt x="1050501" y="2625740"/>
                  </a:lnTo>
                  <a:lnTo>
                    <a:pt x="1054071" y="2622922"/>
                  </a:lnTo>
                  <a:lnTo>
                    <a:pt x="1054395" y="2617536"/>
                  </a:lnTo>
                  <a:lnTo>
                    <a:pt x="1047041" y="2608875"/>
                  </a:lnTo>
                  <a:lnTo>
                    <a:pt x="1044224" y="2605306"/>
                  </a:lnTo>
                  <a:close/>
                </a:path>
                <a:path w="17326610" h="9726930">
                  <a:moveTo>
                    <a:pt x="16308119" y="9113618"/>
                  </a:moveTo>
                  <a:lnTo>
                    <a:pt x="16302975" y="9114580"/>
                  </a:lnTo>
                  <a:lnTo>
                    <a:pt x="16297269" y="9122405"/>
                  </a:lnTo>
                  <a:lnTo>
                    <a:pt x="16298231" y="9127549"/>
                  </a:lnTo>
                  <a:lnTo>
                    <a:pt x="16302143" y="9130402"/>
                  </a:lnTo>
                  <a:lnTo>
                    <a:pt x="16307391" y="9133825"/>
                  </a:lnTo>
                  <a:lnTo>
                    <a:pt x="16309061" y="9134537"/>
                  </a:lnTo>
                  <a:lnTo>
                    <a:pt x="16308919" y="9134871"/>
                  </a:lnTo>
                  <a:lnTo>
                    <a:pt x="16312590" y="9136437"/>
                  </a:lnTo>
                  <a:lnTo>
                    <a:pt x="16317067" y="9135191"/>
                  </a:lnTo>
                  <a:lnTo>
                    <a:pt x="16319302" y="9131803"/>
                  </a:lnTo>
                  <a:lnTo>
                    <a:pt x="16322154" y="9127891"/>
                  </a:lnTo>
                  <a:lnTo>
                    <a:pt x="16321193" y="9122746"/>
                  </a:lnTo>
                  <a:lnTo>
                    <a:pt x="16317280" y="9119893"/>
                  </a:lnTo>
                  <a:lnTo>
                    <a:pt x="16312031" y="9116470"/>
                  </a:lnTo>
                  <a:lnTo>
                    <a:pt x="16308119" y="9113618"/>
                  </a:lnTo>
                  <a:close/>
                </a:path>
                <a:path w="17326610" h="9726930">
                  <a:moveTo>
                    <a:pt x="10344373" y="6554687"/>
                  </a:moveTo>
                  <a:lnTo>
                    <a:pt x="10339703" y="6555457"/>
                  </a:lnTo>
                  <a:lnTo>
                    <a:pt x="10333414" y="6556326"/>
                  </a:lnTo>
                  <a:lnTo>
                    <a:pt x="10328888" y="6556762"/>
                  </a:lnTo>
                  <a:lnTo>
                    <a:pt x="10325418" y="6561200"/>
                  </a:lnTo>
                  <a:lnTo>
                    <a:pt x="10326188" y="6565869"/>
                  </a:lnTo>
                  <a:lnTo>
                    <a:pt x="10326384" y="6569109"/>
                  </a:lnTo>
                  <a:lnTo>
                    <a:pt x="10328484" y="6571584"/>
                  </a:lnTo>
                  <a:lnTo>
                    <a:pt x="10331154" y="6572723"/>
                  </a:lnTo>
                  <a:lnTo>
                    <a:pt x="10331297" y="6572388"/>
                  </a:lnTo>
                  <a:lnTo>
                    <a:pt x="10332633" y="6572958"/>
                  </a:lnTo>
                  <a:lnTo>
                    <a:pt x="10335731" y="6573096"/>
                  </a:lnTo>
                  <a:lnTo>
                    <a:pt x="10342020" y="6572228"/>
                  </a:lnTo>
                  <a:lnTo>
                    <a:pt x="10346547" y="6571792"/>
                  </a:lnTo>
                  <a:lnTo>
                    <a:pt x="10350017" y="6567353"/>
                  </a:lnTo>
                  <a:lnTo>
                    <a:pt x="10349248" y="6562684"/>
                  </a:lnTo>
                  <a:lnTo>
                    <a:pt x="10348811" y="6558158"/>
                  </a:lnTo>
                  <a:lnTo>
                    <a:pt x="10344373" y="6554687"/>
                  </a:lnTo>
                  <a:close/>
                </a:path>
                <a:path w="17326610" h="9726930">
                  <a:moveTo>
                    <a:pt x="16234453" y="9062466"/>
                  </a:moveTo>
                  <a:lnTo>
                    <a:pt x="16229309" y="9063428"/>
                  </a:lnTo>
                  <a:lnTo>
                    <a:pt x="16223603" y="9071253"/>
                  </a:lnTo>
                  <a:lnTo>
                    <a:pt x="16224566" y="9076398"/>
                  </a:lnTo>
                  <a:lnTo>
                    <a:pt x="16233583" y="9083007"/>
                  </a:lnTo>
                  <a:lnTo>
                    <a:pt x="16235251" y="9083719"/>
                  </a:lnTo>
                  <a:lnTo>
                    <a:pt x="16235109" y="9084052"/>
                  </a:lnTo>
                  <a:lnTo>
                    <a:pt x="16238781" y="9085618"/>
                  </a:lnTo>
                  <a:lnTo>
                    <a:pt x="16243260" y="9084372"/>
                  </a:lnTo>
                  <a:lnTo>
                    <a:pt x="16245494" y="9080985"/>
                  </a:lnTo>
                  <a:lnTo>
                    <a:pt x="16248347" y="9077073"/>
                  </a:lnTo>
                  <a:lnTo>
                    <a:pt x="16247384" y="9071927"/>
                  </a:lnTo>
                  <a:lnTo>
                    <a:pt x="16234453" y="9062466"/>
                  </a:lnTo>
                  <a:close/>
                </a:path>
                <a:path w="17326610" h="9726930">
                  <a:moveTo>
                    <a:pt x="985636" y="2537307"/>
                  </a:moveTo>
                  <a:lnTo>
                    <a:pt x="980392" y="2536648"/>
                  </a:lnTo>
                  <a:lnTo>
                    <a:pt x="972969" y="2542951"/>
                  </a:lnTo>
                  <a:lnTo>
                    <a:pt x="972311" y="2548194"/>
                  </a:lnTo>
                  <a:lnTo>
                    <a:pt x="980715" y="2558092"/>
                  </a:lnTo>
                  <a:lnTo>
                    <a:pt x="983052" y="2559089"/>
                  </a:lnTo>
                  <a:lnTo>
                    <a:pt x="982909" y="2559423"/>
                  </a:lnTo>
                  <a:lnTo>
                    <a:pt x="985914" y="2560705"/>
                  </a:lnTo>
                  <a:lnTo>
                    <a:pt x="989296" y="2560175"/>
                  </a:lnTo>
                  <a:lnTo>
                    <a:pt x="995483" y="2554922"/>
                  </a:lnTo>
                  <a:lnTo>
                    <a:pt x="996141" y="2549679"/>
                  </a:lnTo>
                  <a:lnTo>
                    <a:pt x="985636" y="2537307"/>
                  </a:lnTo>
                  <a:close/>
                </a:path>
                <a:path w="17326610" h="9726930">
                  <a:moveTo>
                    <a:pt x="16160930" y="9010980"/>
                  </a:moveTo>
                  <a:lnTo>
                    <a:pt x="16155784" y="9011942"/>
                  </a:lnTo>
                  <a:lnTo>
                    <a:pt x="16150078" y="9019767"/>
                  </a:lnTo>
                  <a:lnTo>
                    <a:pt x="16151040" y="9024912"/>
                  </a:lnTo>
                  <a:lnTo>
                    <a:pt x="16160059" y="9031521"/>
                  </a:lnTo>
                  <a:lnTo>
                    <a:pt x="16161729" y="9032233"/>
                  </a:lnTo>
                  <a:lnTo>
                    <a:pt x="16161586" y="9032567"/>
                  </a:lnTo>
                  <a:lnTo>
                    <a:pt x="16165258" y="9034133"/>
                  </a:lnTo>
                  <a:lnTo>
                    <a:pt x="16169735" y="9032886"/>
                  </a:lnTo>
                  <a:lnTo>
                    <a:pt x="16171969" y="9029499"/>
                  </a:lnTo>
                  <a:lnTo>
                    <a:pt x="16174821" y="9025586"/>
                  </a:lnTo>
                  <a:lnTo>
                    <a:pt x="16173860" y="9020441"/>
                  </a:lnTo>
                  <a:lnTo>
                    <a:pt x="16160930" y="9010980"/>
                  </a:lnTo>
                  <a:close/>
                </a:path>
                <a:path w="17326610" h="9726930">
                  <a:moveTo>
                    <a:pt x="16087549" y="8959161"/>
                  </a:moveTo>
                  <a:lnTo>
                    <a:pt x="16082403" y="8960122"/>
                  </a:lnTo>
                  <a:lnTo>
                    <a:pt x="16076698" y="8967947"/>
                  </a:lnTo>
                  <a:lnTo>
                    <a:pt x="16077659" y="8973092"/>
                  </a:lnTo>
                  <a:lnTo>
                    <a:pt x="16086677" y="8979701"/>
                  </a:lnTo>
                  <a:lnTo>
                    <a:pt x="16092019" y="8981980"/>
                  </a:lnTo>
                  <a:lnTo>
                    <a:pt x="16096354" y="8981066"/>
                  </a:lnTo>
                  <a:lnTo>
                    <a:pt x="16098588" y="8977679"/>
                  </a:lnTo>
                  <a:lnTo>
                    <a:pt x="16101441" y="8973767"/>
                  </a:lnTo>
                  <a:lnTo>
                    <a:pt x="16100479" y="8968622"/>
                  </a:lnTo>
                  <a:lnTo>
                    <a:pt x="16087549" y="8959161"/>
                  </a:lnTo>
                  <a:close/>
                </a:path>
                <a:path w="17326610" h="9726930">
                  <a:moveTo>
                    <a:pt x="10433420" y="6542956"/>
                  </a:moveTo>
                  <a:lnTo>
                    <a:pt x="10428751" y="6543726"/>
                  </a:lnTo>
                  <a:lnTo>
                    <a:pt x="10422462" y="6544595"/>
                  </a:lnTo>
                  <a:lnTo>
                    <a:pt x="10417936" y="6545031"/>
                  </a:lnTo>
                  <a:lnTo>
                    <a:pt x="10414465" y="6549469"/>
                  </a:lnTo>
                  <a:lnTo>
                    <a:pt x="10415235" y="6554138"/>
                  </a:lnTo>
                  <a:lnTo>
                    <a:pt x="10415432" y="6557379"/>
                  </a:lnTo>
                  <a:lnTo>
                    <a:pt x="10417532" y="6559853"/>
                  </a:lnTo>
                  <a:lnTo>
                    <a:pt x="10420202" y="6560992"/>
                  </a:lnTo>
                  <a:lnTo>
                    <a:pt x="10420345" y="6560658"/>
                  </a:lnTo>
                  <a:lnTo>
                    <a:pt x="10421680" y="6561227"/>
                  </a:lnTo>
                  <a:lnTo>
                    <a:pt x="10424777" y="6561365"/>
                  </a:lnTo>
                  <a:lnTo>
                    <a:pt x="10431067" y="6560497"/>
                  </a:lnTo>
                  <a:lnTo>
                    <a:pt x="10435595" y="6560061"/>
                  </a:lnTo>
                  <a:lnTo>
                    <a:pt x="10439065" y="6555623"/>
                  </a:lnTo>
                  <a:lnTo>
                    <a:pt x="10438294" y="6550953"/>
                  </a:lnTo>
                  <a:lnTo>
                    <a:pt x="10437858" y="6546428"/>
                  </a:lnTo>
                  <a:lnTo>
                    <a:pt x="10433420" y="6542956"/>
                  </a:lnTo>
                  <a:close/>
                </a:path>
                <a:path w="17326610" h="9726930">
                  <a:moveTo>
                    <a:pt x="16014787" y="8906816"/>
                  </a:moveTo>
                  <a:lnTo>
                    <a:pt x="16009642" y="8907778"/>
                  </a:lnTo>
                  <a:lnTo>
                    <a:pt x="16003937" y="8915603"/>
                  </a:lnTo>
                  <a:lnTo>
                    <a:pt x="16004898" y="8920748"/>
                  </a:lnTo>
                  <a:lnTo>
                    <a:pt x="16013916" y="8927357"/>
                  </a:lnTo>
                  <a:lnTo>
                    <a:pt x="16019256" y="8929635"/>
                  </a:lnTo>
                  <a:lnTo>
                    <a:pt x="16023593" y="8928723"/>
                  </a:lnTo>
                  <a:lnTo>
                    <a:pt x="16025827" y="8925335"/>
                  </a:lnTo>
                  <a:lnTo>
                    <a:pt x="16028680" y="8921423"/>
                  </a:lnTo>
                  <a:lnTo>
                    <a:pt x="16027717" y="8916277"/>
                  </a:lnTo>
                  <a:lnTo>
                    <a:pt x="16014787" y="8906816"/>
                  </a:lnTo>
                  <a:close/>
                </a:path>
                <a:path w="17326610" h="9726930">
                  <a:moveTo>
                    <a:pt x="928428" y="2467922"/>
                  </a:moveTo>
                  <a:lnTo>
                    <a:pt x="923184" y="2467264"/>
                  </a:lnTo>
                  <a:lnTo>
                    <a:pt x="915761" y="2473567"/>
                  </a:lnTo>
                  <a:lnTo>
                    <a:pt x="915103" y="2478810"/>
                  </a:lnTo>
                  <a:lnTo>
                    <a:pt x="922456" y="2487471"/>
                  </a:lnTo>
                  <a:lnTo>
                    <a:pt x="923365" y="2489042"/>
                  </a:lnTo>
                  <a:lnTo>
                    <a:pt x="928706" y="2491320"/>
                  </a:lnTo>
                  <a:lnTo>
                    <a:pt x="932088" y="2490791"/>
                  </a:lnTo>
                  <a:lnTo>
                    <a:pt x="938274" y="2485538"/>
                  </a:lnTo>
                  <a:lnTo>
                    <a:pt x="938932" y="2480295"/>
                  </a:lnTo>
                  <a:lnTo>
                    <a:pt x="928428" y="2467922"/>
                  </a:lnTo>
                  <a:close/>
                </a:path>
                <a:path w="17326610" h="9726930">
                  <a:moveTo>
                    <a:pt x="15942500" y="8854279"/>
                  </a:moveTo>
                  <a:lnTo>
                    <a:pt x="15937021" y="8855098"/>
                  </a:lnTo>
                  <a:lnTo>
                    <a:pt x="15934168" y="8859011"/>
                  </a:lnTo>
                  <a:lnTo>
                    <a:pt x="15931458" y="8862590"/>
                  </a:lnTo>
                  <a:lnTo>
                    <a:pt x="15932277" y="8868069"/>
                  </a:lnTo>
                  <a:lnTo>
                    <a:pt x="15941296" y="8874678"/>
                  </a:lnTo>
                  <a:lnTo>
                    <a:pt x="15946637" y="8876956"/>
                  </a:lnTo>
                  <a:lnTo>
                    <a:pt x="15950638" y="8875901"/>
                  </a:lnTo>
                  <a:lnTo>
                    <a:pt x="15953206" y="8872656"/>
                  </a:lnTo>
                  <a:lnTo>
                    <a:pt x="15955916" y="8869078"/>
                  </a:lnTo>
                  <a:lnTo>
                    <a:pt x="15955096" y="8863598"/>
                  </a:lnTo>
                  <a:lnTo>
                    <a:pt x="15946080" y="8856990"/>
                  </a:lnTo>
                  <a:lnTo>
                    <a:pt x="15942500" y="8854279"/>
                  </a:lnTo>
                  <a:close/>
                </a:path>
                <a:path w="17326610" h="9726930">
                  <a:moveTo>
                    <a:pt x="10521992" y="6531416"/>
                  </a:moveTo>
                  <a:lnTo>
                    <a:pt x="10517322" y="6532186"/>
                  </a:lnTo>
                  <a:lnTo>
                    <a:pt x="10511034" y="6533055"/>
                  </a:lnTo>
                  <a:lnTo>
                    <a:pt x="10506507" y="6533491"/>
                  </a:lnTo>
                  <a:lnTo>
                    <a:pt x="10503036" y="6537929"/>
                  </a:lnTo>
                  <a:lnTo>
                    <a:pt x="10503806" y="6542598"/>
                  </a:lnTo>
                  <a:lnTo>
                    <a:pt x="10504145" y="6545505"/>
                  </a:lnTo>
                  <a:lnTo>
                    <a:pt x="10506245" y="6547979"/>
                  </a:lnTo>
                  <a:lnTo>
                    <a:pt x="10510251" y="6549688"/>
                  </a:lnTo>
                  <a:lnTo>
                    <a:pt x="10513350" y="6549826"/>
                  </a:lnTo>
                  <a:lnTo>
                    <a:pt x="10519639" y="6548958"/>
                  </a:lnTo>
                  <a:lnTo>
                    <a:pt x="10524165" y="6548521"/>
                  </a:lnTo>
                  <a:lnTo>
                    <a:pt x="10527636" y="6544083"/>
                  </a:lnTo>
                  <a:lnTo>
                    <a:pt x="10526866" y="6539414"/>
                  </a:lnTo>
                  <a:lnTo>
                    <a:pt x="10526429" y="6534887"/>
                  </a:lnTo>
                  <a:lnTo>
                    <a:pt x="10521992" y="6531416"/>
                  </a:lnTo>
                  <a:close/>
                </a:path>
                <a:path w="17326610" h="9726930">
                  <a:moveTo>
                    <a:pt x="15869879" y="8801600"/>
                  </a:moveTo>
                  <a:lnTo>
                    <a:pt x="15864543" y="8802087"/>
                  </a:lnTo>
                  <a:lnTo>
                    <a:pt x="15861691" y="8805999"/>
                  </a:lnTo>
                  <a:lnTo>
                    <a:pt x="15859314" y="8809720"/>
                  </a:lnTo>
                  <a:lnTo>
                    <a:pt x="15859800" y="8815057"/>
                  </a:lnTo>
                  <a:lnTo>
                    <a:pt x="15868818" y="8821665"/>
                  </a:lnTo>
                  <a:lnTo>
                    <a:pt x="15874158" y="8823943"/>
                  </a:lnTo>
                  <a:lnTo>
                    <a:pt x="15878161" y="8822889"/>
                  </a:lnTo>
                  <a:lnTo>
                    <a:pt x="15880729" y="8819644"/>
                  </a:lnTo>
                  <a:lnTo>
                    <a:pt x="15883105" y="8815923"/>
                  </a:lnTo>
                  <a:lnTo>
                    <a:pt x="15882619" y="8810586"/>
                  </a:lnTo>
                  <a:lnTo>
                    <a:pt x="15873601" y="8803977"/>
                  </a:lnTo>
                  <a:lnTo>
                    <a:pt x="15869879" y="8801600"/>
                  </a:lnTo>
                  <a:close/>
                </a:path>
                <a:path w="17326610" h="9726930">
                  <a:moveTo>
                    <a:pt x="872982" y="2398106"/>
                  </a:moveTo>
                  <a:lnTo>
                    <a:pt x="867262" y="2397640"/>
                  </a:lnTo>
                  <a:lnTo>
                    <a:pt x="863693" y="2400457"/>
                  </a:lnTo>
                  <a:lnTo>
                    <a:pt x="859790" y="2403133"/>
                  </a:lnTo>
                  <a:lnTo>
                    <a:pt x="859323" y="2408852"/>
                  </a:lnTo>
                  <a:lnTo>
                    <a:pt x="862140" y="2412421"/>
                  </a:lnTo>
                  <a:lnTo>
                    <a:pt x="866200" y="2417704"/>
                  </a:lnTo>
                  <a:lnTo>
                    <a:pt x="866775" y="2419132"/>
                  </a:lnTo>
                  <a:lnTo>
                    <a:pt x="872450" y="2421553"/>
                  </a:lnTo>
                  <a:lnTo>
                    <a:pt x="875690" y="2421357"/>
                  </a:lnTo>
                  <a:lnTo>
                    <a:pt x="878164" y="2419256"/>
                  </a:lnTo>
                  <a:lnTo>
                    <a:pt x="882068" y="2416581"/>
                  </a:lnTo>
                  <a:lnTo>
                    <a:pt x="882534" y="2410862"/>
                  </a:lnTo>
                  <a:lnTo>
                    <a:pt x="879716" y="2407292"/>
                  </a:lnTo>
                  <a:lnTo>
                    <a:pt x="875657" y="2402009"/>
                  </a:lnTo>
                  <a:lnTo>
                    <a:pt x="872982" y="2398106"/>
                  </a:lnTo>
                  <a:close/>
                </a:path>
                <a:path w="17326610" h="9726930">
                  <a:moveTo>
                    <a:pt x="15797878" y="8748396"/>
                  </a:moveTo>
                  <a:lnTo>
                    <a:pt x="15792541" y="8748882"/>
                  </a:lnTo>
                  <a:lnTo>
                    <a:pt x="15789689" y="8752795"/>
                  </a:lnTo>
                  <a:lnTo>
                    <a:pt x="15786979" y="8756373"/>
                  </a:lnTo>
                  <a:lnTo>
                    <a:pt x="15787464" y="8761710"/>
                  </a:lnTo>
                  <a:lnTo>
                    <a:pt x="15796483" y="8768319"/>
                  </a:lnTo>
                  <a:lnTo>
                    <a:pt x="15798486" y="8769173"/>
                  </a:lnTo>
                  <a:lnTo>
                    <a:pt x="15798010" y="8769365"/>
                  </a:lnTo>
                  <a:lnTo>
                    <a:pt x="15801681" y="8770931"/>
                  </a:lnTo>
                  <a:lnTo>
                    <a:pt x="15805682" y="8769876"/>
                  </a:lnTo>
                  <a:lnTo>
                    <a:pt x="15808250" y="8766631"/>
                  </a:lnTo>
                  <a:lnTo>
                    <a:pt x="15810960" y="8763052"/>
                  </a:lnTo>
                  <a:lnTo>
                    <a:pt x="15810475" y="8757716"/>
                  </a:lnTo>
                  <a:lnTo>
                    <a:pt x="15801458" y="8751107"/>
                  </a:lnTo>
                  <a:lnTo>
                    <a:pt x="15797878" y="8748396"/>
                  </a:lnTo>
                  <a:close/>
                </a:path>
                <a:path w="17326610" h="9726930">
                  <a:moveTo>
                    <a:pt x="10610848" y="6519209"/>
                  </a:moveTo>
                  <a:lnTo>
                    <a:pt x="10606179" y="6519979"/>
                  </a:lnTo>
                  <a:lnTo>
                    <a:pt x="10599889" y="6520848"/>
                  </a:lnTo>
                  <a:lnTo>
                    <a:pt x="10595363" y="6521284"/>
                  </a:lnTo>
                  <a:lnTo>
                    <a:pt x="10591892" y="6525722"/>
                  </a:lnTo>
                  <a:lnTo>
                    <a:pt x="10592662" y="6530391"/>
                  </a:lnTo>
                  <a:lnTo>
                    <a:pt x="10593001" y="6533298"/>
                  </a:lnTo>
                  <a:lnTo>
                    <a:pt x="10595103" y="6535772"/>
                  </a:lnTo>
                  <a:lnTo>
                    <a:pt x="10599109" y="6537481"/>
                  </a:lnTo>
                  <a:lnTo>
                    <a:pt x="10602206" y="6537618"/>
                  </a:lnTo>
                  <a:lnTo>
                    <a:pt x="10608494" y="6536750"/>
                  </a:lnTo>
                  <a:lnTo>
                    <a:pt x="10613022" y="6536314"/>
                  </a:lnTo>
                  <a:lnTo>
                    <a:pt x="10616492" y="6531875"/>
                  </a:lnTo>
                  <a:lnTo>
                    <a:pt x="10615721" y="6527207"/>
                  </a:lnTo>
                  <a:lnTo>
                    <a:pt x="10615286" y="6522680"/>
                  </a:lnTo>
                  <a:lnTo>
                    <a:pt x="10610848" y="6519209"/>
                  </a:lnTo>
                  <a:close/>
                </a:path>
                <a:path w="17326610" h="9726930">
                  <a:moveTo>
                    <a:pt x="15725685" y="8694716"/>
                  </a:moveTo>
                  <a:lnTo>
                    <a:pt x="15720349" y="8695202"/>
                  </a:lnTo>
                  <a:lnTo>
                    <a:pt x="15717496" y="8699114"/>
                  </a:lnTo>
                  <a:lnTo>
                    <a:pt x="15714787" y="8702693"/>
                  </a:lnTo>
                  <a:lnTo>
                    <a:pt x="15715272" y="8708030"/>
                  </a:lnTo>
                  <a:lnTo>
                    <a:pt x="15724288" y="8714639"/>
                  </a:lnTo>
                  <a:lnTo>
                    <a:pt x="15726291" y="8715493"/>
                  </a:lnTo>
                  <a:lnTo>
                    <a:pt x="15725815" y="8715684"/>
                  </a:lnTo>
                  <a:lnTo>
                    <a:pt x="15729487" y="8717250"/>
                  </a:lnTo>
                  <a:lnTo>
                    <a:pt x="15733490" y="8716196"/>
                  </a:lnTo>
                  <a:lnTo>
                    <a:pt x="15736058" y="8712952"/>
                  </a:lnTo>
                  <a:lnTo>
                    <a:pt x="15738767" y="8709372"/>
                  </a:lnTo>
                  <a:lnTo>
                    <a:pt x="15738282" y="8704036"/>
                  </a:lnTo>
                  <a:lnTo>
                    <a:pt x="15729264" y="8697426"/>
                  </a:lnTo>
                  <a:lnTo>
                    <a:pt x="15725685" y="8694716"/>
                  </a:lnTo>
                  <a:close/>
                </a:path>
                <a:path w="17326610" h="9726930">
                  <a:moveTo>
                    <a:pt x="817821" y="2327623"/>
                  </a:moveTo>
                  <a:lnTo>
                    <a:pt x="812243" y="2326822"/>
                  </a:lnTo>
                  <a:lnTo>
                    <a:pt x="805105" y="2332457"/>
                  </a:lnTo>
                  <a:lnTo>
                    <a:pt x="804304" y="2338034"/>
                  </a:lnTo>
                  <a:lnTo>
                    <a:pt x="807122" y="2341604"/>
                  </a:lnTo>
                  <a:lnTo>
                    <a:pt x="810848" y="2346744"/>
                  </a:lnTo>
                  <a:lnTo>
                    <a:pt x="811756" y="2348315"/>
                  </a:lnTo>
                  <a:lnTo>
                    <a:pt x="817097" y="2350593"/>
                  </a:lnTo>
                  <a:lnTo>
                    <a:pt x="820337" y="2350398"/>
                  </a:lnTo>
                  <a:lnTo>
                    <a:pt x="822812" y="2348296"/>
                  </a:lnTo>
                  <a:lnTo>
                    <a:pt x="826381" y="2345479"/>
                  </a:lnTo>
                  <a:lnTo>
                    <a:pt x="827182" y="2339901"/>
                  </a:lnTo>
                  <a:lnTo>
                    <a:pt x="824364" y="2336332"/>
                  </a:lnTo>
                  <a:lnTo>
                    <a:pt x="820638" y="2331192"/>
                  </a:lnTo>
                  <a:lnTo>
                    <a:pt x="817821" y="2327623"/>
                  </a:lnTo>
                  <a:close/>
                </a:path>
                <a:path w="17326610" h="9726930">
                  <a:moveTo>
                    <a:pt x="15653827" y="8641179"/>
                  </a:moveTo>
                  <a:lnTo>
                    <a:pt x="15648488" y="8641664"/>
                  </a:lnTo>
                  <a:lnTo>
                    <a:pt x="15645637" y="8645577"/>
                  </a:lnTo>
                  <a:lnTo>
                    <a:pt x="15642926" y="8649156"/>
                  </a:lnTo>
                  <a:lnTo>
                    <a:pt x="15643411" y="8654492"/>
                  </a:lnTo>
                  <a:lnTo>
                    <a:pt x="15652430" y="8661101"/>
                  </a:lnTo>
                  <a:lnTo>
                    <a:pt x="15654433" y="8661955"/>
                  </a:lnTo>
                  <a:lnTo>
                    <a:pt x="15653957" y="8662147"/>
                  </a:lnTo>
                  <a:lnTo>
                    <a:pt x="15657629" y="8663713"/>
                  </a:lnTo>
                  <a:lnTo>
                    <a:pt x="15661629" y="8662658"/>
                  </a:lnTo>
                  <a:lnTo>
                    <a:pt x="15664197" y="8659413"/>
                  </a:lnTo>
                  <a:lnTo>
                    <a:pt x="15666908" y="8655834"/>
                  </a:lnTo>
                  <a:lnTo>
                    <a:pt x="15666423" y="8650498"/>
                  </a:lnTo>
                  <a:lnTo>
                    <a:pt x="15657405" y="8643889"/>
                  </a:lnTo>
                  <a:lnTo>
                    <a:pt x="15653827" y="8641179"/>
                  </a:lnTo>
                  <a:close/>
                </a:path>
                <a:path w="17326610" h="9726930">
                  <a:moveTo>
                    <a:pt x="10699847" y="6506668"/>
                  </a:moveTo>
                  <a:lnTo>
                    <a:pt x="10695177" y="6507438"/>
                  </a:lnTo>
                  <a:lnTo>
                    <a:pt x="10688888" y="6508307"/>
                  </a:lnTo>
                  <a:lnTo>
                    <a:pt x="10684362" y="6508743"/>
                  </a:lnTo>
                  <a:lnTo>
                    <a:pt x="10680891" y="6513181"/>
                  </a:lnTo>
                  <a:lnTo>
                    <a:pt x="10681660" y="6517849"/>
                  </a:lnTo>
                  <a:lnTo>
                    <a:pt x="10681999" y="6520756"/>
                  </a:lnTo>
                  <a:lnTo>
                    <a:pt x="10684100" y="6523231"/>
                  </a:lnTo>
                  <a:lnTo>
                    <a:pt x="10688106" y="6524940"/>
                  </a:lnTo>
                  <a:lnTo>
                    <a:pt x="10691204" y="6525078"/>
                  </a:lnTo>
                  <a:lnTo>
                    <a:pt x="10697493" y="6524209"/>
                  </a:lnTo>
                  <a:lnTo>
                    <a:pt x="10702019" y="6523772"/>
                  </a:lnTo>
                  <a:lnTo>
                    <a:pt x="10705491" y="6519334"/>
                  </a:lnTo>
                  <a:lnTo>
                    <a:pt x="10704721" y="6514666"/>
                  </a:lnTo>
                  <a:lnTo>
                    <a:pt x="10704284" y="6510139"/>
                  </a:lnTo>
                  <a:lnTo>
                    <a:pt x="10699847" y="6506668"/>
                  </a:lnTo>
                  <a:close/>
                </a:path>
                <a:path w="17326610" h="9726930">
                  <a:moveTo>
                    <a:pt x="15582251" y="8586973"/>
                  </a:moveTo>
                  <a:lnTo>
                    <a:pt x="15576915" y="8587459"/>
                  </a:lnTo>
                  <a:lnTo>
                    <a:pt x="15574063" y="8591372"/>
                  </a:lnTo>
                  <a:lnTo>
                    <a:pt x="15571353" y="8594951"/>
                  </a:lnTo>
                  <a:lnTo>
                    <a:pt x="15571838" y="8600287"/>
                  </a:lnTo>
                  <a:lnTo>
                    <a:pt x="15580856" y="8606895"/>
                  </a:lnTo>
                  <a:lnTo>
                    <a:pt x="15582858" y="8607749"/>
                  </a:lnTo>
                  <a:lnTo>
                    <a:pt x="15582381" y="8607941"/>
                  </a:lnTo>
                  <a:lnTo>
                    <a:pt x="15586053" y="8609507"/>
                  </a:lnTo>
                  <a:lnTo>
                    <a:pt x="15590056" y="8608453"/>
                  </a:lnTo>
                  <a:lnTo>
                    <a:pt x="15592624" y="8605207"/>
                  </a:lnTo>
                  <a:lnTo>
                    <a:pt x="15595335" y="8601629"/>
                  </a:lnTo>
                  <a:lnTo>
                    <a:pt x="15594847" y="8596292"/>
                  </a:lnTo>
                  <a:lnTo>
                    <a:pt x="15585830" y="8589683"/>
                  </a:lnTo>
                  <a:lnTo>
                    <a:pt x="15582251" y="8586973"/>
                  </a:lnTo>
                  <a:close/>
                </a:path>
                <a:path w="17326610" h="9726930">
                  <a:moveTo>
                    <a:pt x="764373" y="2255897"/>
                  </a:moveTo>
                  <a:lnTo>
                    <a:pt x="759130" y="2255239"/>
                  </a:lnTo>
                  <a:lnTo>
                    <a:pt x="751323" y="2260590"/>
                  </a:lnTo>
                  <a:lnTo>
                    <a:pt x="750665" y="2265832"/>
                  </a:lnTo>
                  <a:lnTo>
                    <a:pt x="753341" y="2269735"/>
                  </a:lnTo>
                  <a:lnTo>
                    <a:pt x="757066" y="2274876"/>
                  </a:lnTo>
                  <a:lnTo>
                    <a:pt x="758117" y="2276114"/>
                  </a:lnTo>
                  <a:lnTo>
                    <a:pt x="760645" y="2277587"/>
                  </a:lnTo>
                  <a:lnTo>
                    <a:pt x="760502" y="2277920"/>
                  </a:lnTo>
                  <a:lnTo>
                    <a:pt x="763173" y="2279059"/>
                  </a:lnTo>
                  <a:lnTo>
                    <a:pt x="766556" y="2278529"/>
                  </a:lnTo>
                  <a:lnTo>
                    <a:pt x="768888" y="2276762"/>
                  </a:lnTo>
                  <a:lnTo>
                    <a:pt x="772791" y="2274087"/>
                  </a:lnTo>
                  <a:lnTo>
                    <a:pt x="773450" y="2268844"/>
                  </a:lnTo>
                  <a:lnTo>
                    <a:pt x="770774" y="2264940"/>
                  </a:lnTo>
                  <a:lnTo>
                    <a:pt x="767048" y="2259800"/>
                  </a:lnTo>
                  <a:lnTo>
                    <a:pt x="764373" y="2255897"/>
                  </a:lnTo>
                  <a:close/>
                </a:path>
                <a:path w="17326610" h="9726930">
                  <a:moveTo>
                    <a:pt x="15510676" y="8532767"/>
                  </a:moveTo>
                  <a:lnTo>
                    <a:pt x="15505341" y="8533253"/>
                  </a:lnTo>
                  <a:lnTo>
                    <a:pt x="15499635" y="8541078"/>
                  </a:lnTo>
                  <a:lnTo>
                    <a:pt x="15500120" y="8546415"/>
                  </a:lnTo>
                  <a:lnTo>
                    <a:pt x="15509137" y="8553023"/>
                  </a:lnTo>
                  <a:lnTo>
                    <a:pt x="15511142" y="8553878"/>
                  </a:lnTo>
                  <a:lnTo>
                    <a:pt x="15511000" y="8554212"/>
                  </a:lnTo>
                  <a:lnTo>
                    <a:pt x="15514672" y="8555779"/>
                  </a:lnTo>
                  <a:lnTo>
                    <a:pt x="15518673" y="8554723"/>
                  </a:lnTo>
                  <a:lnTo>
                    <a:pt x="15521240" y="8551478"/>
                  </a:lnTo>
                  <a:lnTo>
                    <a:pt x="15524093" y="8547566"/>
                  </a:lnTo>
                  <a:lnTo>
                    <a:pt x="15523608" y="8542229"/>
                  </a:lnTo>
                  <a:lnTo>
                    <a:pt x="15510676" y="8532767"/>
                  </a:lnTo>
                  <a:close/>
                </a:path>
                <a:path w="17326610" h="9726930">
                  <a:moveTo>
                    <a:pt x="10788844" y="6494126"/>
                  </a:moveTo>
                  <a:lnTo>
                    <a:pt x="10784176" y="6494897"/>
                  </a:lnTo>
                  <a:lnTo>
                    <a:pt x="10777887" y="6495766"/>
                  </a:lnTo>
                  <a:lnTo>
                    <a:pt x="10773361" y="6496203"/>
                  </a:lnTo>
                  <a:lnTo>
                    <a:pt x="10769888" y="6500640"/>
                  </a:lnTo>
                  <a:lnTo>
                    <a:pt x="10770659" y="6505309"/>
                  </a:lnTo>
                  <a:lnTo>
                    <a:pt x="10770998" y="6508215"/>
                  </a:lnTo>
                  <a:lnTo>
                    <a:pt x="10773099" y="6510690"/>
                  </a:lnTo>
                  <a:lnTo>
                    <a:pt x="10777105" y="6512398"/>
                  </a:lnTo>
                  <a:lnTo>
                    <a:pt x="10780202" y="6512536"/>
                  </a:lnTo>
                  <a:lnTo>
                    <a:pt x="10786491" y="6511668"/>
                  </a:lnTo>
                  <a:lnTo>
                    <a:pt x="10791018" y="6511231"/>
                  </a:lnTo>
                  <a:lnTo>
                    <a:pt x="10794490" y="6506793"/>
                  </a:lnTo>
                  <a:lnTo>
                    <a:pt x="10793719" y="6502125"/>
                  </a:lnTo>
                  <a:lnTo>
                    <a:pt x="10793283" y="6497598"/>
                  </a:lnTo>
                  <a:lnTo>
                    <a:pt x="10788844" y="6494126"/>
                  </a:lnTo>
                  <a:close/>
                </a:path>
                <a:path w="17326610" h="9726930">
                  <a:moveTo>
                    <a:pt x="15439245" y="8478228"/>
                  </a:moveTo>
                  <a:lnTo>
                    <a:pt x="15433907" y="8478713"/>
                  </a:lnTo>
                  <a:lnTo>
                    <a:pt x="15428202" y="8486538"/>
                  </a:lnTo>
                  <a:lnTo>
                    <a:pt x="15428689" y="8491876"/>
                  </a:lnTo>
                  <a:lnTo>
                    <a:pt x="15437707" y="8498484"/>
                  </a:lnTo>
                  <a:lnTo>
                    <a:pt x="15439710" y="8499339"/>
                  </a:lnTo>
                  <a:lnTo>
                    <a:pt x="15439568" y="8499673"/>
                  </a:lnTo>
                  <a:lnTo>
                    <a:pt x="15443239" y="8501239"/>
                  </a:lnTo>
                  <a:lnTo>
                    <a:pt x="15447240" y="8500184"/>
                  </a:lnTo>
                  <a:lnTo>
                    <a:pt x="15449808" y="8496939"/>
                  </a:lnTo>
                  <a:lnTo>
                    <a:pt x="15452661" y="8493026"/>
                  </a:lnTo>
                  <a:lnTo>
                    <a:pt x="15452175" y="8487690"/>
                  </a:lnTo>
                  <a:lnTo>
                    <a:pt x="15439245" y="8478228"/>
                  </a:lnTo>
                  <a:close/>
                </a:path>
                <a:path w="17326610" h="9726930">
                  <a:moveTo>
                    <a:pt x="711829" y="2182978"/>
                  </a:moveTo>
                  <a:lnTo>
                    <a:pt x="706728" y="2181986"/>
                  </a:lnTo>
                  <a:lnTo>
                    <a:pt x="702825" y="2184661"/>
                  </a:lnTo>
                  <a:lnTo>
                    <a:pt x="699255" y="2187479"/>
                  </a:lnTo>
                  <a:lnTo>
                    <a:pt x="698263" y="2192580"/>
                  </a:lnTo>
                  <a:lnTo>
                    <a:pt x="700939" y="2196483"/>
                  </a:lnTo>
                  <a:lnTo>
                    <a:pt x="704665" y="2201623"/>
                  </a:lnTo>
                  <a:lnTo>
                    <a:pt x="705573" y="2203195"/>
                  </a:lnTo>
                  <a:lnTo>
                    <a:pt x="708101" y="2204668"/>
                  </a:lnTo>
                  <a:lnTo>
                    <a:pt x="708243" y="2204334"/>
                  </a:lnTo>
                  <a:lnTo>
                    <a:pt x="710914" y="2205473"/>
                  </a:lnTo>
                  <a:lnTo>
                    <a:pt x="714154" y="2205277"/>
                  </a:lnTo>
                  <a:lnTo>
                    <a:pt x="716486" y="2203510"/>
                  </a:lnTo>
                  <a:lnTo>
                    <a:pt x="720056" y="2200692"/>
                  </a:lnTo>
                  <a:lnTo>
                    <a:pt x="721048" y="2195591"/>
                  </a:lnTo>
                  <a:lnTo>
                    <a:pt x="718372" y="2191689"/>
                  </a:lnTo>
                  <a:lnTo>
                    <a:pt x="714647" y="2186548"/>
                  </a:lnTo>
                  <a:lnTo>
                    <a:pt x="711829" y="2182978"/>
                  </a:lnTo>
                  <a:close/>
                </a:path>
                <a:path w="17326610" h="9726930">
                  <a:moveTo>
                    <a:pt x="15368004" y="8424165"/>
                  </a:moveTo>
                  <a:lnTo>
                    <a:pt x="15362668" y="8424651"/>
                  </a:lnTo>
                  <a:lnTo>
                    <a:pt x="15356964" y="8432476"/>
                  </a:lnTo>
                  <a:lnTo>
                    <a:pt x="15357449" y="8437812"/>
                  </a:lnTo>
                  <a:lnTo>
                    <a:pt x="15366465" y="8444421"/>
                  </a:lnTo>
                  <a:lnTo>
                    <a:pt x="15368468" y="8445275"/>
                  </a:lnTo>
                  <a:lnTo>
                    <a:pt x="15368326" y="8445609"/>
                  </a:lnTo>
                  <a:lnTo>
                    <a:pt x="15371997" y="8447176"/>
                  </a:lnTo>
                  <a:lnTo>
                    <a:pt x="15375998" y="8446120"/>
                  </a:lnTo>
                  <a:lnTo>
                    <a:pt x="15378566" y="8442875"/>
                  </a:lnTo>
                  <a:lnTo>
                    <a:pt x="15381419" y="8438963"/>
                  </a:lnTo>
                  <a:lnTo>
                    <a:pt x="15380934" y="8433626"/>
                  </a:lnTo>
                  <a:lnTo>
                    <a:pt x="15368004" y="8424165"/>
                  </a:lnTo>
                  <a:close/>
                </a:path>
                <a:path w="17326610" h="9726930">
                  <a:moveTo>
                    <a:pt x="15296571" y="8369626"/>
                  </a:moveTo>
                  <a:lnTo>
                    <a:pt x="15291236" y="8370111"/>
                  </a:lnTo>
                  <a:lnTo>
                    <a:pt x="15285530" y="8377937"/>
                  </a:lnTo>
                  <a:lnTo>
                    <a:pt x="15286015" y="8383273"/>
                  </a:lnTo>
                  <a:lnTo>
                    <a:pt x="15295035" y="8389883"/>
                  </a:lnTo>
                  <a:lnTo>
                    <a:pt x="15297037" y="8390737"/>
                  </a:lnTo>
                  <a:lnTo>
                    <a:pt x="15296895" y="8391070"/>
                  </a:lnTo>
                  <a:lnTo>
                    <a:pt x="15300567" y="8392637"/>
                  </a:lnTo>
                  <a:lnTo>
                    <a:pt x="15304567" y="8391581"/>
                  </a:lnTo>
                  <a:lnTo>
                    <a:pt x="15307135" y="8388337"/>
                  </a:lnTo>
                  <a:lnTo>
                    <a:pt x="15309988" y="8384424"/>
                  </a:lnTo>
                  <a:lnTo>
                    <a:pt x="15309503" y="8379088"/>
                  </a:lnTo>
                  <a:lnTo>
                    <a:pt x="15296571" y="8369626"/>
                  </a:lnTo>
                  <a:close/>
                </a:path>
                <a:path w="17326610" h="9726930">
                  <a:moveTo>
                    <a:pt x="10877701" y="6481919"/>
                  </a:moveTo>
                  <a:lnTo>
                    <a:pt x="10873031" y="6482690"/>
                  </a:lnTo>
                  <a:lnTo>
                    <a:pt x="10866742" y="6483558"/>
                  </a:lnTo>
                  <a:lnTo>
                    <a:pt x="10862216" y="6483995"/>
                  </a:lnTo>
                  <a:lnTo>
                    <a:pt x="10858745" y="6488433"/>
                  </a:lnTo>
                  <a:lnTo>
                    <a:pt x="10859514" y="6493101"/>
                  </a:lnTo>
                  <a:lnTo>
                    <a:pt x="10859853" y="6496008"/>
                  </a:lnTo>
                  <a:lnTo>
                    <a:pt x="10861955" y="6498482"/>
                  </a:lnTo>
                  <a:lnTo>
                    <a:pt x="10865960" y="6500191"/>
                  </a:lnTo>
                  <a:lnTo>
                    <a:pt x="10869058" y="6500329"/>
                  </a:lnTo>
                  <a:lnTo>
                    <a:pt x="10875348" y="6499460"/>
                  </a:lnTo>
                  <a:lnTo>
                    <a:pt x="10879873" y="6499024"/>
                  </a:lnTo>
                  <a:lnTo>
                    <a:pt x="10883345" y="6494585"/>
                  </a:lnTo>
                  <a:lnTo>
                    <a:pt x="10882575" y="6489917"/>
                  </a:lnTo>
                  <a:lnTo>
                    <a:pt x="10882139" y="6485390"/>
                  </a:lnTo>
                  <a:lnTo>
                    <a:pt x="10877701" y="6481919"/>
                  </a:lnTo>
                  <a:close/>
                </a:path>
                <a:path w="17326610" h="9726930">
                  <a:moveTo>
                    <a:pt x="661332" y="2108960"/>
                  </a:moveTo>
                  <a:lnTo>
                    <a:pt x="655897" y="2107826"/>
                  </a:lnTo>
                  <a:lnTo>
                    <a:pt x="648091" y="2113176"/>
                  </a:lnTo>
                  <a:lnTo>
                    <a:pt x="647032" y="2118249"/>
                  </a:lnTo>
                  <a:lnTo>
                    <a:pt x="646957" y="2118611"/>
                  </a:lnTo>
                  <a:lnTo>
                    <a:pt x="649632" y="2122514"/>
                  </a:lnTo>
                  <a:lnTo>
                    <a:pt x="653215" y="2127988"/>
                  </a:lnTo>
                  <a:lnTo>
                    <a:pt x="654123" y="2129560"/>
                  </a:lnTo>
                  <a:lnTo>
                    <a:pt x="656986" y="2131175"/>
                  </a:lnTo>
                  <a:lnTo>
                    <a:pt x="659656" y="2132314"/>
                  </a:lnTo>
                  <a:lnTo>
                    <a:pt x="662896" y="2132118"/>
                  </a:lnTo>
                  <a:lnTo>
                    <a:pt x="665228" y="2130350"/>
                  </a:lnTo>
                  <a:lnTo>
                    <a:pt x="669132" y="2127676"/>
                  </a:lnTo>
                  <a:lnTo>
                    <a:pt x="670190" y="2122603"/>
                  </a:lnTo>
                  <a:lnTo>
                    <a:pt x="670266" y="2122241"/>
                  </a:lnTo>
                  <a:lnTo>
                    <a:pt x="667590" y="2118338"/>
                  </a:lnTo>
                  <a:lnTo>
                    <a:pt x="664007" y="2112864"/>
                  </a:lnTo>
                  <a:lnTo>
                    <a:pt x="661332" y="2108960"/>
                  </a:lnTo>
                  <a:close/>
                </a:path>
                <a:path w="17326610" h="9726930">
                  <a:moveTo>
                    <a:pt x="15225140" y="8315086"/>
                  </a:moveTo>
                  <a:lnTo>
                    <a:pt x="15219803" y="8315572"/>
                  </a:lnTo>
                  <a:lnTo>
                    <a:pt x="15214097" y="8323396"/>
                  </a:lnTo>
                  <a:lnTo>
                    <a:pt x="15214584" y="8328733"/>
                  </a:lnTo>
                  <a:lnTo>
                    <a:pt x="15223602" y="8335343"/>
                  </a:lnTo>
                  <a:lnTo>
                    <a:pt x="15225604" y="8336197"/>
                  </a:lnTo>
                  <a:lnTo>
                    <a:pt x="15225462" y="8336531"/>
                  </a:lnTo>
                  <a:lnTo>
                    <a:pt x="15229135" y="8338097"/>
                  </a:lnTo>
                  <a:lnTo>
                    <a:pt x="15233135" y="8337042"/>
                  </a:lnTo>
                  <a:lnTo>
                    <a:pt x="15235702" y="8333796"/>
                  </a:lnTo>
                  <a:lnTo>
                    <a:pt x="15238555" y="8329884"/>
                  </a:lnTo>
                  <a:lnTo>
                    <a:pt x="15238070" y="8324548"/>
                  </a:lnTo>
                  <a:lnTo>
                    <a:pt x="15225140" y="8315086"/>
                  </a:lnTo>
                  <a:close/>
                </a:path>
                <a:path w="17326610" h="9726930">
                  <a:moveTo>
                    <a:pt x="15154042" y="8260690"/>
                  </a:moveTo>
                  <a:lnTo>
                    <a:pt x="15148706" y="8261175"/>
                  </a:lnTo>
                  <a:lnTo>
                    <a:pt x="15143000" y="8269001"/>
                  </a:lnTo>
                  <a:lnTo>
                    <a:pt x="15143486" y="8274337"/>
                  </a:lnTo>
                  <a:lnTo>
                    <a:pt x="15152502" y="8280946"/>
                  </a:lnTo>
                  <a:lnTo>
                    <a:pt x="15154506" y="8281800"/>
                  </a:lnTo>
                  <a:lnTo>
                    <a:pt x="15154364" y="8282134"/>
                  </a:lnTo>
                  <a:lnTo>
                    <a:pt x="15158035" y="8283700"/>
                  </a:lnTo>
                  <a:lnTo>
                    <a:pt x="15162038" y="8282645"/>
                  </a:lnTo>
                  <a:lnTo>
                    <a:pt x="15164606" y="8279401"/>
                  </a:lnTo>
                  <a:lnTo>
                    <a:pt x="15167459" y="8275488"/>
                  </a:lnTo>
                  <a:lnTo>
                    <a:pt x="15166972" y="8270151"/>
                  </a:lnTo>
                  <a:lnTo>
                    <a:pt x="15154042" y="8260690"/>
                  </a:lnTo>
                  <a:close/>
                </a:path>
                <a:path w="17326610" h="9726930">
                  <a:moveTo>
                    <a:pt x="10966556" y="6469712"/>
                  </a:moveTo>
                  <a:lnTo>
                    <a:pt x="10961888" y="6470482"/>
                  </a:lnTo>
                  <a:lnTo>
                    <a:pt x="10955599" y="6471351"/>
                  </a:lnTo>
                  <a:lnTo>
                    <a:pt x="10951073" y="6471787"/>
                  </a:lnTo>
                  <a:lnTo>
                    <a:pt x="10947601" y="6476226"/>
                  </a:lnTo>
                  <a:lnTo>
                    <a:pt x="10948372" y="6480895"/>
                  </a:lnTo>
                  <a:lnTo>
                    <a:pt x="10948568" y="6484134"/>
                  </a:lnTo>
                  <a:lnTo>
                    <a:pt x="10950669" y="6486609"/>
                  </a:lnTo>
                  <a:lnTo>
                    <a:pt x="10953339" y="6487748"/>
                  </a:lnTo>
                  <a:lnTo>
                    <a:pt x="10953481" y="6487414"/>
                  </a:lnTo>
                  <a:lnTo>
                    <a:pt x="10954817" y="6487984"/>
                  </a:lnTo>
                  <a:lnTo>
                    <a:pt x="10957914" y="6488121"/>
                  </a:lnTo>
                  <a:lnTo>
                    <a:pt x="10964204" y="6487253"/>
                  </a:lnTo>
                  <a:lnTo>
                    <a:pt x="10968730" y="6486816"/>
                  </a:lnTo>
                  <a:lnTo>
                    <a:pt x="10972201" y="6482379"/>
                  </a:lnTo>
                  <a:lnTo>
                    <a:pt x="10971430" y="6477710"/>
                  </a:lnTo>
                  <a:lnTo>
                    <a:pt x="10970995" y="6473183"/>
                  </a:lnTo>
                  <a:lnTo>
                    <a:pt x="10966556" y="6469712"/>
                  </a:lnTo>
                  <a:close/>
                </a:path>
                <a:path w="17326610" h="9726930">
                  <a:moveTo>
                    <a:pt x="611930" y="2034225"/>
                  </a:moveTo>
                  <a:lnTo>
                    <a:pt x="606495" y="2033091"/>
                  </a:lnTo>
                  <a:lnTo>
                    <a:pt x="602592" y="2035766"/>
                  </a:lnTo>
                  <a:lnTo>
                    <a:pt x="598355" y="2038300"/>
                  </a:lnTo>
                  <a:lnTo>
                    <a:pt x="597220" y="2043734"/>
                  </a:lnTo>
                  <a:lnTo>
                    <a:pt x="599896" y="2047636"/>
                  </a:lnTo>
                  <a:lnTo>
                    <a:pt x="603479" y="2053111"/>
                  </a:lnTo>
                  <a:lnTo>
                    <a:pt x="604387" y="2054683"/>
                  </a:lnTo>
                  <a:lnTo>
                    <a:pt x="607250" y="2056298"/>
                  </a:lnTo>
                  <a:lnTo>
                    <a:pt x="609920" y="2057437"/>
                  </a:lnTo>
                  <a:lnTo>
                    <a:pt x="612684" y="2057432"/>
                  </a:lnTo>
                  <a:lnTo>
                    <a:pt x="615350" y="2055807"/>
                  </a:lnTo>
                  <a:lnTo>
                    <a:pt x="619587" y="2053275"/>
                  </a:lnTo>
                  <a:lnTo>
                    <a:pt x="620721" y="2047840"/>
                  </a:lnTo>
                  <a:lnTo>
                    <a:pt x="618046" y="2043937"/>
                  </a:lnTo>
                  <a:lnTo>
                    <a:pt x="614463" y="2038462"/>
                  </a:lnTo>
                  <a:lnTo>
                    <a:pt x="611930" y="2034225"/>
                  </a:lnTo>
                  <a:close/>
                </a:path>
                <a:path w="17326610" h="9726930">
                  <a:moveTo>
                    <a:pt x="15082751" y="8205816"/>
                  </a:moveTo>
                  <a:lnTo>
                    <a:pt x="15077415" y="8206302"/>
                  </a:lnTo>
                  <a:lnTo>
                    <a:pt x="15071710" y="8214127"/>
                  </a:lnTo>
                  <a:lnTo>
                    <a:pt x="15072195" y="8219464"/>
                  </a:lnTo>
                  <a:lnTo>
                    <a:pt x="15081214" y="8226072"/>
                  </a:lnTo>
                  <a:lnTo>
                    <a:pt x="15083218" y="8226927"/>
                  </a:lnTo>
                  <a:lnTo>
                    <a:pt x="15083075" y="8227261"/>
                  </a:lnTo>
                  <a:lnTo>
                    <a:pt x="15086747" y="8228827"/>
                  </a:lnTo>
                  <a:lnTo>
                    <a:pt x="15090747" y="8227772"/>
                  </a:lnTo>
                  <a:lnTo>
                    <a:pt x="15093316" y="8224527"/>
                  </a:lnTo>
                  <a:lnTo>
                    <a:pt x="15096168" y="8220615"/>
                  </a:lnTo>
                  <a:lnTo>
                    <a:pt x="15095683" y="8215279"/>
                  </a:lnTo>
                  <a:lnTo>
                    <a:pt x="15082751" y="8205816"/>
                  </a:lnTo>
                  <a:close/>
                </a:path>
                <a:path w="17326610" h="9726930">
                  <a:moveTo>
                    <a:pt x="15011654" y="8151420"/>
                  </a:moveTo>
                  <a:lnTo>
                    <a:pt x="15006316" y="8151906"/>
                  </a:lnTo>
                  <a:lnTo>
                    <a:pt x="15000611" y="8159730"/>
                  </a:lnTo>
                  <a:lnTo>
                    <a:pt x="15001098" y="8165067"/>
                  </a:lnTo>
                  <a:lnTo>
                    <a:pt x="15010116" y="8171675"/>
                  </a:lnTo>
                  <a:lnTo>
                    <a:pt x="15012118" y="8172529"/>
                  </a:lnTo>
                  <a:lnTo>
                    <a:pt x="15011976" y="8172864"/>
                  </a:lnTo>
                  <a:lnTo>
                    <a:pt x="15015648" y="8174431"/>
                  </a:lnTo>
                  <a:lnTo>
                    <a:pt x="15019649" y="8173375"/>
                  </a:lnTo>
                  <a:lnTo>
                    <a:pt x="15022217" y="8170130"/>
                  </a:lnTo>
                  <a:lnTo>
                    <a:pt x="15025069" y="8166217"/>
                  </a:lnTo>
                  <a:lnTo>
                    <a:pt x="15024584" y="8160881"/>
                  </a:lnTo>
                  <a:lnTo>
                    <a:pt x="15011654" y="8151420"/>
                  </a:lnTo>
                  <a:close/>
                </a:path>
                <a:path w="17326610" h="9726930">
                  <a:moveTo>
                    <a:pt x="11055938" y="6458124"/>
                  </a:moveTo>
                  <a:lnTo>
                    <a:pt x="11051269" y="6458894"/>
                  </a:lnTo>
                  <a:lnTo>
                    <a:pt x="11044980" y="6459763"/>
                  </a:lnTo>
                  <a:lnTo>
                    <a:pt x="11040454" y="6460199"/>
                  </a:lnTo>
                  <a:lnTo>
                    <a:pt x="11036982" y="6464636"/>
                  </a:lnTo>
                  <a:lnTo>
                    <a:pt x="11037753" y="6469305"/>
                  </a:lnTo>
                  <a:lnTo>
                    <a:pt x="11037949" y="6472546"/>
                  </a:lnTo>
                  <a:lnTo>
                    <a:pt x="11040050" y="6475021"/>
                  </a:lnTo>
                  <a:lnTo>
                    <a:pt x="11042720" y="6476160"/>
                  </a:lnTo>
                  <a:lnTo>
                    <a:pt x="11042863" y="6475825"/>
                  </a:lnTo>
                  <a:lnTo>
                    <a:pt x="11044199" y="6476395"/>
                  </a:lnTo>
                  <a:lnTo>
                    <a:pt x="11047296" y="6476533"/>
                  </a:lnTo>
                  <a:lnTo>
                    <a:pt x="11053585" y="6475664"/>
                  </a:lnTo>
                  <a:lnTo>
                    <a:pt x="11058112" y="6475228"/>
                  </a:lnTo>
                  <a:lnTo>
                    <a:pt x="11061584" y="6470790"/>
                  </a:lnTo>
                  <a:lnTo>
                    <a:pt x="11060812" y="6466121"/>
                  </a:lnTo>
                  <a:lnTo>
                    <a:pt x="11060377" y="6461594"/>
                  </a:lnTo>
                  <a:lnTo>
                    <a:pt x="11055938" y="6458124"/>
                  </a:lnTo>
                  <a:close/>
                </a:path>
                <a:path w="17326610" h="9726930">
                  <a:moveTo>
                    <a:pt x="14940365" y="8096547"/>
                  </a:moveTo>
                  <a:lnTo>
                    <a:pt x="14935028" y="8097032"/>
                  </a:lnTo>
                  <a:lnTo>
                    <a:pt x="14929323" y="8104857"/>
                  </a:lnTo>
                  <a:lnTo>
                    <a:pt x="14929807" y="8110194"/>
                  </a:lnTo>
                  <a:lnTo>
                    <a:pt x="14938825" y="8116802"/>
                  </a:lnTo>
                  <a:lnTo>
                    <a:pt x="14940829" y="8117656"/>
                  </a:lnTo>
                  <a:lnTo>
                    <a:pt x="14940686" y="8117991"/>
                  </a:lnTo>
                  <a:lnTo>
                    <a:pt x="14944358" y="8119557"/>
                  </a:lnTo>
                  <a:lnTo>
                    <a:pt x="14948361" y="8118503"/>
                  </a:lnTo>
                  <a:lnTo>
                    <a:pt x="14950929" y="8115258"/>
                  </a:lnTo>
                  <a:lnTo>
                    <a:pt x="14953781" y="8111344"/>
                  </a:lnTo>
                  <a:lnTo>
                    <a:pt x="14953294" y="8106008"/>
                  </a:lnTo>
                  <a:lnTo>
                    <a:pt x="14940365" y="8096547"/>
                  </a:lnTo>
                  <a:close/>
                </a:path>
                <a:path w="17326610" h="9726930">
                  <a:moveTo>
                    <a:pt x="563623" y="1958774"/>
                  </a:moveTo>
                  <a:lnTo>
                    <a:pt x="558330" y="1957305"/>
                  </a:lnTo>
                  <a:lnTo>
                    <a:pt x="550524" y="1962656"/>
                  </a:lnTo>
                  <a:lnTo>
                    <a:pt x="549056" y="1967949"/>
                  </a:lnTo>
                  <a:lnTo>
                    <a:pt x="551731" y="1971852"/>
                  </a:lnTo>
                  <a:lnTo>
                    <a:pt x="555315" y="1977326"/>
                  </a:lnTo>
                  <a:lnTo>
                    <a:pt x="556223" y="1978897"/>
                  </a:lnTo>
                  <a:lnTo>
                    <a:pt x="559085" y="1980513"/>
                  </a:lnTo>
                  <a:lnTo>
                    <a:pt x="561755" y="1981652"/>
                  </a:lnTo>
                  <a:lnTo>
                    <a:pt x="564519" y="1981647"/>
                  </a:lnTo>
                  <a:lnTo>
                    <a:pt x="567186" y="1980022"/>
                  </a:lnTo>
                  <a:lnTo>
                    <a:pt x="571088" y="1977347"/>
                  </a:lnTo>
                  <a:lnTo>
                    <a:pt x="572557" y="1972055"/>
                  </a:lnTo>
                  <a:lnTo>
                    <a:pt x="569882" y="1968152"/>
                  </a:lnTo>
                  <a:lnTo>
                    <a:pt x="566298" y="1962677"/>
                  </a:lnTo>
                  <a:lnTo>
                    <a:pt x="563623" y="1958774"/>
                  </a:lnTo>
                  <a:close/>
                </a:path>
                <a:path w="17326610" h="9726930">
                  <a:moveTo>
                    <a:pt x="14869408" y="8041815"/>
                  </a:moveTo>
                  <a:lnTo>
                    <a:pt x="14864071" y="8042301"/>
                  </a:lnTo>
                  <a:lnTo>
                    <a:pt x="14858367" y="8050126"/>
                  </a:lnTo>
                  <a:lnTo>
                    <a:pt x="14858852" y="8055462"/>
                  </a:lnTo>
                  <a:lnTo>
                    <a:pt x="14867869" y="8062071"/>
                  </a:lnTo>
                  <a:lnTo>
                    <a:pt x="14869872" y="8062925"/>
                  </a:lnTo>
                  <a:lnTo>
                    <a:pt x="14869729" y="8063259"/>
                  </a:lnTo>
                  <a:lnTo>
                    <a:pt x="14873402" y="8064826"/>
                  </a:lnTo>
                  <a:lnTo>
                    <a:pt x="14877404" y="8063771"/>
                  </a:lnTo>
                  <a:lnTo>
                    <a:pt x="14879972" y="8060526"/>
                  </a:lnTo>
                  <a:lnTo>
                    <a:pt x="14882825" y="8056614"/>
                  </a:lnTo>
                  <a:lnTo>
                    <a:pt x="14882340" y="8051278"/>
                  </a:lnTo>
                  <a:lnTo>
                    <a:pt x="14869408" y="8041815"/>
                  </a:lnTo>
                  <a:close/>
                </a:path>
                <a:path w="17326610" h="9726930">
                  <a:moveTo>
                    <a:pt x="11145226" y="6447679"/>
                  </a:moveTo>
                  <a:lnTo>
                    <a:pt x="11140699" y="6448115"/>
                  </a:lnTo>
                  <a:lnTo>
                    <a:pt x="11134410" y="6448983"/>
                  </a:lnTo>
                  <a:lnTo>
                    <a:pt x="11129550" y="6449278"/>
                  </a:lnTo>
                  <a:lnTo>
                    <a:pt x="11126413" y="6453858"/>
                  </a:lnTo>
                  <a:lnTo>
                    <a:pt x="11126850" y="6458384"/>
                  </a:lnTo>
                  <a:lnTo>
                    <a:pt x="11127046" y="6461625"/>
                  </a:lnTo>
                  <a:lnTo>
                    <a:pt x="11129146" y="6464099"/>
                  </a:lnTo>
                  <a:lnTo>
                    <a:pt x="11133152" y="6465808"/>
                  </a:lnTo>
                  <a:lnTo>
                    <a:pt x="11136249" y="6465946"/>
                  </a:lnTo>
                  <a:lnTo>
                    <a:pt x="11142539" y="6465077"/>
                  </a:lnTo>
                  <a:lnTo>
                    <a:pt x="11147399" y="6464783"/>
                  </a:lnTo>
                  <a:lnTo>
                    <a:pt x="11150537" y="6460202"/>
                  </a:lnTo>
                  <a:lnTo>
                    <a:pt x="11150101" y="6455677"/>
                  </a:lnTo>
                  <a:lnTo>
                    <a:pt x="11149806" y="6450816"/>
                  </a:lnTo>
                  <a:lnTo>
                    <a:pt x="11145226" y="6447679"/>
                  </a:lnTo>
                  <a:close/>
                </a:path>
                <a:path w="17326610" h="9726930">
                  <a:moveTo>
                    <a:pt x="14797977" y="7987277"/>
                  </a:moveTo>
                  <a:lnTo>
                    <a:pt x="14792639" y="7987761"/>
                  </a:lnTo>
                  <a:lnTo>
                    <a:pt x="14786933" y="7995587"/>
                  </a:lnTo>
                  <a:lnTo>
                    <a:pt x="14787421" y="8000924"/>
                  </a:lnTo>
                  <a:lnTo>
                    <a:pt x="14796439" y="8007532"/>
                  </a:lnTo>
                  <a:lnTo>
                    <a:pt x="14798441" y="8008387"/>
                  </a:lnTo>
                  <a:lnTo>
                    <a:pt x="14798298" y="8008720"/>
                  </a:lnTo>
                  <a:lnTo>
                    <a:pt x="14801971" y="8010287"/>
                  </a:lnTo>
                  <a:lnTo>
                    <a:pt x="14805971" y="8009231"/>
                  </a:lnTo>
                  <a:lnTo>
                    <a:pt x="14808538" y="8005987"/>
                  </a:lnTo>
                  <a:lnTo>
                    <a:pt x="14811391" y="8002074"/>
                  </a:lnTo>
                  <a:lnTo>
                    <a:pt x="14810907" y="7996738"/>
                  </a:lnTo>
                  <a:lnTo>
                    <a:pt x="14797977" y="7987277"/>
                  </a:lnTo>
                  <a:close/>
                </a:path>
                <a:path w="17326610" h="9726930">
                  <a:moveTo>
                    <a:pt x="517647" y="1881556"/>
                  </a:moveTo>
                  <a:lnTo>
                    <a:pt x="512547" y="1880564"/>
                  </a:lnTo>
                  <a:lnTo>
                    <a:pt x="508452" y="1882762"/>
                  </a:lnTo>
                  <a:lnTo>
                    <a:pt x="504215" y="1885295"/>
                  </a:lnTo>
                  <a:lnTo>
                    <a:pt x="503223" y="1890395"/>
                  </a:lnTo>
                  <a:lnTo>
                    <a:pt x="505422" y="1894491"/>
                  </a:lnTo>
                  <a:lnTo>
                    <a:pt x="508530" y="1900156"/>
                  </a:lnTo>
                  <a:lnTo>
                    <a:pt x="509295" y="1902061"/>
                  </a:lnTo>
                  <a:lnTo>
                    <a:pt x="512491" y="1903819"/>
                  </a:lnTo>
                  <a:lnTo>
                    <a:pt x="514828" y="1904816"/>
                  </a:lnTo>
                  <a:lnTo>
                    <a:pt x="517734" y="1904477"/>
                  </a:lnTo>
                  <a:lnTo>
                    <a:pt x="520258" y="1903187"/>
                  </a:lnTo>
                  <a:lnTo>
                    <a:pt x="524495" y="1900654"/>
                  </a:lnTo>
                  <a:lnTo>
                    <a:pt x="525487" y="1895552"/>
                  </a:lnTo>
                  <a:lnTo>
                    <a:pt x="523287" y="1891458"/>
                  </a:lnTo>
                  <a:lnTo>
                    <a:pt x="520180" y="1885793"/>
                  </a:lnTo>
                  <a:lnTo>
                    <a:pt x="517647" y="1881556"/>
                  </a:lnTo>
                  <a:close/>
                </a:path>
                <a:path w="17326610" h="9726930">
                  <a:moveTo>
                    <a:pt x="14727021" y="7932546"/>
                  </a:moveTo>
                  <a:lnTo>
                    <a:pt x="14721685" y="7933032"/>
                  </a:lnTo>
                  <a:lnTo>
                    <a:pt x="14715979" y="7940857"/>
                  </a:lnTo>
                  <a:lnTo>
                    <a:pt x="14716464" y="7946193"/>
                  </a:lnTo>
                  <a:lnTo>
                    <a:pt x="14725482" y="7952801"/>
                  </a:lnTo>
                  <a:lnTo>
                    <a:pt x="14727485" y="7953656"/>
                  </a:lnTo>
                  <a:lnTo>
                    <a:pt x="14727343" y="7953990"/>
                  </a:lnTo>
                  <a:lnTo>
                    <a:pt x="14731014" y="7955556"/>
                  </a:lnTo>
                  <a:lnTo>
                    <a:pt x="14735015" y="7954500"/>
                  </a:lnTo>
                  <a:lnTo>
                    <a:pt x="14737583" y="7951256"/>
                  </a:lnTo>
                  <a:lnTo>
                    <a:pt x="14740436" y="7947343"/>
                  </a:lnTo>
                  <a:lnTo>
                    <a:pt x="14739951" y="7942007"/>
                  </a:lnTo>
                  <a:lnTo>
                    <a:pt x="14727021" y="7932546"/>
                  </a:lnTo>
                  <a:close/>
                </a:path>
                <a:path w="17326610" h="9726930">
                  <a:moveTo>
                    <a:pt x="11234229" y="6437901"/>
                  </a:moveTo>
                  <a:lnTo>
                    <a:pt x="11229702" y="6438337"/>
                  </a:lnTo>
                  <a:lnTo>
                    <a:pt x="11223079" y="6439064"/>
                  </a:lnTo>
                  <a:lnTo>
                    <a:pt x="11218553" y="6439501"/>
                  </a:lnTo>
                  <a:lnTo>
                    <a:pt x="11215081" y="6443938"/>
                  </a:lnTo>
                  <a:lnTo>
                    <a:pt x="11215518" y="6448464"/>
                  </a:lnTo>
                  <a:lnTo>
                    <a:pt x="11216048" y="6451848"/>
                  </a:lnTo>
                  <a:lnTo>
                    <a:pt x="11218149" y="6454321"/>
                  </a:lnTo>
                  <a:lnTo>
                    <a:pt x="11222156" y="6456030"/>
                  </a:lnTo>
                  <a:lnTo>
                    <a:pt x="11225253" y="6456168"/>
                  </a:lnTo>
                  <a:lnTo>
                    <a:pt x="11231542" y="6455300"/>
                  </a:lnTo>
                  <a:lnTo>
                    <a:pt x="11236069" y="6454863"/>
                  </a:lnTo>
                  <a:lnTo>
                    <a:pt x="11239539" y="6450426"/>
                  </a:lnTo>
                  <a:lnTo>
                    <a:pt x="11238667" y="6441373"/>
                  </a:lnTo>
                  <a:lnTo>
                    <a:pt x="11234229" y="6437901"/>
                  </a:lnTo>
                  <a:close/>
                </a:path>
                <a:path w="17326610" h="9726930">
                  <a:moveTo>
                    <a:pt x="14655730" y="7877672"/>
                  </a:moveTo>
                  <a:lnTo>
                    <a:pt x="14650394" y="7878157"/>
                  </a:lnTo>
                  <a:lnTo>
                    <a:pt x="14644689" y="7885983"/>
                  </a:lnTo>
                  <a:lnTo>
                    <a:pt x="14645174" y="7891319"/>
                  </a:lnTo>
                  <a:lnTo>
                    <a:pt x="14654191" y="7897928"/>
                  </a:lnTo>
                  <a:lnTo>
                    <a:pt x="14656196" y="7898784"/>
                  </a:lnTo>
                  <a:lnTo>
                    <a:pt x="14656054" y="7899117"/>
                  </a:lnTo>
                  <a:lnTo>
                    <a:pt x="14659726" y="7900684"/>
                  </a:lnTo>
                  <a:lnTo>
                    <a:pt x="14663726" y="7899628"/>
                  </a:lnTo>
                  <a:lnTo>
                    <a:pt x="14666294" y="7896383"/>
                  </a:lnTo>
                  <a:lnTo>
                    <a:pt x="14669147" y="7892471"/>
                  </a:lnTo>
                  <a:lnTo>
                    <a:pt x="14668662" y="7887135"/>
                  </a:lnTo>
                  <a:lnTo>
                    <a:pt x="14655730" y="7877672"/>
                  </a:lnTo>
                  <a:close/>
                </a:path>
                <a:path w="17326610" h="9726930">
                  <a:moveTo>
                    <a:pt x="473293" y="1804238"/>
                  </a:moveTo>
                  <a:lnTo>
                    <a:pt x="468001" y="1802770"/>
                  </a:lnTo>
                  <a:lnTo>
                    <a:pt x="459812" y="1807169"/>
                  </a:lnTo>
                  <a:lnTo>
                    <a:pt x="458343" y="1812460"/>
                  </a:lnTo>
                  <a:lnTo>
                    <a:pt x="460542" y="1816556"/>
                  </a:lnTo>
                  <a:lnTo>
                    <a:pt x="463649" y="1822221"/>
                  </a:lnTo>
                  <a:lnTo>
                    <a:pt x="464557" y="1823792"/>
                  </a:lnTo>
                  <a:lnTo>
                    <a:pt x="467611" y="1825884"/>
                  </a:lnTo>
                  <a:lnTo>
                    <a:pt x="469948" y="1826881"/>
                  </a:lnTo>
                  <a:lnTo>
                    <a:pt x="472712" y="1826876"/>
                  </a:lnTo>
                  <a:lnTo>
                    <a:pt x="475235" y="1825585"/>
                  </a:lnTo>
                  <a:lnTo>
                    <a:pt x="479330" y="1823386"/>
                  </a:lnTo>
                  <a:lnTo>
                    <a:pt x="480798" y="1818093"/>
                  </a:lnTo>
                  <a:lnTo>
                    <a:pt x="478599" y="1813999"/>
                  </a:lnTo>
                  <a:lnTo>
                    <a:pt x="475492" y="1808333"/>
                  </a:lnTo>
                  <a:lnTo>
                    <a:pt x="473293" y="1804238"/>
                  </a:lnTo>
                  <a:close/>
                </a:path>
                <a:path w="17326610" h="9726930">
                  <a:moveTo>
                    <a:pt x="14584633" y="7823275"/>
                  </a:moveTo>
                  <a:lnTo>
                    <a:pt x="14579296" y="7823761"/>
                  </a:lnTo>
                  <a:lnTo>
                    <a:pt x="14573590" y="7831585"/>
                  </a:lnTo>
                  <a:lnTo>
                    <a:pt x="14574075" y="7836922"/>
                  </a:lnTo>
                  <a:lnTo>
                    <a:pt x="14583095" y="7843531"/>
                  </a:lnTo>
                  <a:lnTo>
                    <a:pt x="14585097" y="7844385"/>
                  </a:lnTo>
                  <a:lnTo>
                    <a:pt x="14584955" y="7844720"/>
                  </a:lnTo>
                  <a:lnTo>
                    <a:pt x="14588627" y="7846287"/>
                  </a:lnTo>
                  <a:lnTo>
                    <a:pt x="14592628" y="7845231"/>
                  </a:lnTo>
                  <a:lnTo>
                    <a:pt x="14595195" y="7841985"/>
                  </a:lnTo>
                  <a:lnTo>
                    <a:pt x="14598048" y="7838073"/>
                  </a:lnTo>
                  <a:lnTo>
                    <a:pt x="14597563" y="7832737"/>
                  </a:lnTo>
                  <a:lnTo>
                    <a:pt x="14584633" y="7823275"/>
                  </a:lnTo>
                  <a:close/>
                </a:path>
                <a:path w="17326610" h="9726930">
                  <a:moveTo>
                    <a:pt x="11323281" y="6428934"/>
                  </a:moveTo>
                  <a:lnTo>
                    <a:pt x="11318755" y="6429370"/>
                  </a:lnTo>
                  <a:lnTo>
                    <a:pt x="11312274" y="6429763"/>
                  </a:lnTo>
                  <a:lnTo>
                    <a:pt x="11307747" y="6430199"/>
                  </a:lnTo>
                  <a:lnTo>
                    <a:pt x="11304277" y="6434638"/>
                  </a:lnTo>
                  <a:lnTo>
                    <a:pt x="11304712" y="6439163"/>
                  </a:lnTo>
                  <a:lnTo>
                    <a:pt x="11305243" y="6442547"/>
                  </a:lnTo>
                  <a:lnTo>
                    <a:pt x="11307343" y="6445021"/>
                  </a:lnTo>
                  <a:lnTo>
                    <a:pt x="11310014" y="6446160"/>
                  </a:lnTo>
                  <a:lnTo>
                    <a:pt x="11309539" y="6446353"/>
                  </a:lnTo>
                  <a:lnTo>
                    <a:pt x="11310873" y="6446922"/>
                  </a:lnTo>
                  <a:lnTo>
                    <a:pt x="11313638" y="6446916"/>
                  </a:lnTo>
                  <a:lnTo>
                    <a:pt x="11324978" y="6446230"/>
                  </a:lnTo>
                  <a:lnTo>
                    <a:pt x="11328308" y="6442126"/>
                  </a:lnTo>
                  <a:lnTo>
                    <a:pt x="11327719" y="6432406"/>
                  </a:lnTo>
                  <a:lnTo>
                    <a:pt x="11323281" y="6428934"/>
                  </a:lnTo>
                  <a:close/>
                </a:path>
                <a:path w="17326610" h="9726930">
                  <a:moveTo>
                    <a:pt x="14513342" y="7768402"/>
                  </a:moveTo>
                  <a:lnTo>
                    <a:pt x="14508007" y="7768888"/>
                  </a:lnTo>
                  <a:lnTo>
                    <a:pt x="14502301" y="7776713"/>
                  </a:lnTo>
                  <a:lnTo>
                    <a:pt x="14502786" y="7782050"/>
                  </a:lnTo>
                  <a:lnTo>
                    <a:pt x="14511804" y="7788658"/>
                  </a:lnTo>
                  <a:lnTo>
                    <a:pt x="14513807" y="7789513"/>
                  </a:lnTo>
                  <a:lnTo>
                    <a:pt x="14513665" y="7789847"/>
                  </a:lnTo>
                  <a:lnTo>
                    <a:pt x="14517337" y="7791413"/>
                  </a:lnTo>
                  <a:lnTo>
                    <a:pt x="14521338" y="7790357"/>
                  </a:lnTo>
                  <a:lnTo>
                    <a:pt x="14523905" y="7787113"/>
                  </a:lnTo>
                  <a:lnTo>
                    <a:pt x="14526757" y="7783200"/>
                  </a:lnTo>
                  <a:lnTo>
                    <a:pt x="14526272" y="7777863"/>
                  </a:lnTo>
                  <a:lnTo>
                    <a:pt x="14513342" y="7768402"/>
                  </a:lnTo>
                  <a:close/>
                </a:path>
                <a:path w="17326610" h="9726930">
                  <a:moveTo>
                    <a:pt x="11413384" y="6421204"/>
                  </a:moveTo>
                  <a:lnTo>
                    <a:pt x="11397183" y="6422185"/>
                  </a:lnTo>
                  <a:lnTo>
                    <a:pt x="11393854" y="6426289"/>
                  </a:lnTo>
                  <a:lnTo>
                    <a:pt x="11394343" y="6434390"/>
                  </a:lnTo>
                  <a:lnTo>
                    <a:pt x="11396637" y="6437340"/>
                  </a:lnTo>
                  <a:lnTo>
                    <a:pt x="11400643" y="6439049"/>
                  </a:lnTo>
                  <a:lnTo>
                    <a:pt x="11403407" y="6439044"/>
                  </a:lnTo>
                  <a:lnTo>
                    <a:pt x="11414747" y="6438357"/>
                  </a:lnTo>
                  <a:lnTo>
                    <a:pt x="11418076" y="6434254"/>
                  </a:lnTo>
                  <a:lnTo>
                    <a:pt x="11417488" y="6424533"/>
                  </a:lnTo>
                  <a:lnTo>
                    <a:pt x="11413384" y="6421204"/>
                  </a:lnTo>
                  <a:close/>
                </a:path>
                <a:path w="17326610" h="9726930">
                  <a:moveTo>
                    <a:pt x="14442244" y="7714005"/>
                  </a:moveTo>
                  <a:lnTo>
                    <a:pt x="14436908" y="7714491"/>
                  </a:lnTo>
                  <a:lnTo>
                    <a:pt x="14431203" y="7722316"/>
                  </a:lnTo>
                  <a:lnTo>
                    <a:pt x="14431688" y="7727653"/>
                  </a:lnTo>
                  <a:lnTo>
                    <a:pt x="14440705" y="7734261"/>
                  </a:lnTo>
                  <a:lnTo>
                    <a:pt x="14442708" y="7735115"/>
                  </a:lnTo>
                  <a:lnTo>
                    <a:pt x="14442566" y="7735449"/>
                  </a:lnTo>
                  <a:lnTo>
                    <a:pt x="14446238" y="7737015"/>
                  </a:lnTo>
                  <a:lnTo>
                    <a:pt x="14450240" y="7735961"/>
                  </a:lnTo>
                  <a:lnTo>
                    <a:pt x="14452808" y="7732716"/>
                  </a:lnTo>
                  <a:lnTo>
                    <a:pt x="14455661" y="7728803"/>
                  </a:lnTo>
                  <a:lnTo>
                    <a:pt x="14455174" y="7723466"/>
                  </a:lnTo>
                  <a:lnTo>
                    <a:pt x="14442244" y="7714005"/>
                  </a:lnTo>
                  <a:close/>
                </a:path>
                <a:path w="17326610" h="9726930">
                  <a:moveTo>
                    <a:pt x="429841" y="1725729"/>
                  </a:moveTo>
                  <a:lnTo>
                    <a:pt x="424549" y="1724261"/>
                  </a:lnTo>
                  <a:lnTo>
                    <a:pt x="416360" y="1728659"/>
                  </a:lnTo>
                  <a:lnTo>
                    <a:pt x="414892" y="1733951"/>
                  </a:lnTo>
                  <a:lnTo>
                    <a:pt x="417091" y="1738046"/>
                  </a:lnTo>
                  <a:lnTo>
                    <a:pt x="420198" y="1743711"/>
                  </a:lnTo>
                  <a:lnTo>
                    <a:pt x="421440" y="1745425"/>
                  </a:lnTo>
                  <a:lnTo>
                    <a:pt x="422824" y="1746805"/>
                  </a:lnTo>
                  <a:lnTo>
                    <a:pt x="426830" y="1748514"/>
                  </a:lnTo>
                  <a:lnTo>
                    <a:pt x="429260" y="1748367"/>
                  </a:lnTo>
                  <a:lnTo>
                    <a:pt x="431784" y="1747076"/>
                  </a:lnTo>
                  <a:lnTo>
                    <a:pt x="435878" y="1744877"/>
                  </a:lnTo>
                  <a:lnTo>
                    <a:pt x="437346" y="1739584"/>
                  </a:lnTo>
                  <a:lnTo>
                    <a:pt x="435147" y="1735489"/>
                  </a:lnTo>
                  <a:lnTo>
                    <a:pt x="432040" y="1729824"/>
                  </a:lnTo>
                  <a:lnTo>
                    <a:pt x="429841" y="1725729"/>
                  </a:lnTo>
                  <a:close/>
                </a:path>
                <a:path w="17326610" h="9726930">
                  <a:moveTo>
                    <a:pt x="14370813" y="7659466"/>
                  </a:moveTo>
                  <a:lnTo>
                    <a:pt x="14365476" y="7659952"/>
                  </a:lnTo>
                  <a:lnTo>
                    <a:pt x="14359770" y="7667776"/>
                  </a:lnTo>
                  <a:lnTo>
                    <a:pt x="14360255" y="7673113"/>
                  </a:lnTo>
                  <a:lnTo>
                    <a:pt x="14369274" y="7679722"/>
                  </a:lnTo>
                  <a:lnTo>
                    <a:pt x="14371277" y="7680576"/>
                  </a:lnTo>
                  <a:lnTo>
                    <a:pt x="14371135" y="7680910"/>
                  </a:lnTo>
                  <a:lnTo>
                    <a:pt x="14374806" y="7682477"/>
                  </a:lnTo>
                  <a:lnTo>
                    <a:pt x="14378807" y="7681421"/>
                  </a:lnTo>
                  <a:lnTo>
                    <a:pt x="14381375" y="7678176"/>
                  </a:lnTo>
                  <a:lnTo>
                    <a:pt x="14384228" y="7674264"/>
                  </a:lnTo>
                  <a:lnTo>
                    <a:pt x="14383743" y="7668927"/>
                  </a:lnTo>
                  <a:lnTo>
                    <a:pt x="14370813" y="7659466"/>
                  </a:lnTo>
                  <a:close/>
                </a:path>
                <a:path w="17326610" h="9726930">
                  <a:moveTo>
                    <a:pt x="11503250" y="6414952"/>
                  </a:moveTo>
                  <a:lnTo>
                    <a:pt x="11487050" y="6415933"/>
                  </a:lnTo>
                  <a:lnTo>
                    <a:pt x="11483387" y="6419894"/>
                  </a:lnTo>
                  <a:lnTo>
                    <a:pt x="11483878" y="6427995"/>
                  </a:lnTo>
                  <a:lnTo>
                    <a:pt x="11485835" y="6430803"/>
                  </a:lnTo>
                  <a:lnTo>
                    <a:pt x="11490175" y="6432654"/>
                  </a:lnTo>
                  <a:lnTo>
                    <a:pt x="11492797" y="6432984"/>
                  </a:lnTo>
                  <a:lnTo>
                    <a:pt x="11504138" y="6432298"/>
                  </a:lnTo>
                  <a:lnTo>
                    <a:pt x="11507800" y="6428336"/>
                  </a:lnTo>
                  <a:lnTo>
                    <a:pt x="11507212" y="6418615"/>
                  </a:lnTo>
                  <a:lnTo>
                    <a:pt x="11503250" y="6414952"/>
                  </a:lnTo>
                  <a:close/>
                </a:path>
                <a:path w="17326610" h="9726930">
                  <a:moveTo>
                    <a:pt x="14299856" y="7604735"/>
                  </a:moveTo>
                  <a:lnTo>
                    <a:pt x="14294519" y="7605221"/>
                  </a:lnTo>
                  <a:lnTo>
                    <a:pt x="14288813" y="7613046"/>
                  </a:lnTo>
                  <a:lnTo>
                    <a:pt x="14289300" y="7618383"/>
                  </a:lnTo>
                  <a:lnTo>
                    <a:pt x="14298318" y="7624992"/>
                  </a:lnTo>
                  <a:lnTo>
                    <a:pt x="14300321" y="7625846"/>
                  </a:lnTo>
                  <a:lnTo>
                    <a:pt x="14300179" y="7626180"/>
                  </a:lnTo>
                  <a:lnTo>
                    <a:pt x="14303851" y="7627746"/>
                  </a:lnTo>
                  <a:lnTo>
                    <a:pt x="14307851" y="7626690"/>
                  </a:lnTo>
                  <a:lnTo>
                    <a:pt x="14310419" y="7623446"/>
                  </a:lnTo>
                  <a:lnTo>
                    <a:pt x="14313271" y="7619533"/>
                  </a:lnTo>
                  <a:lnTo>
                    <a:pt x="14312786" y="7614196"/>
                  </a:lnTo>
                  <a:lnTo>
                    <a:pt x="14299856" y="7604735"/>
                  </a:lnTo>
                  <a:close/>
                </a:path>
                <a:path w="17326610" h="9726930">
                  <a:moveTo>
                    <a:pt x="388771" y="1646262"/>
                  </a:moveTo>
                  <a:lnTo>
                    <a:pt x="383621" y="1644460"/>
                  </a:lnTo>
                  <a:lnTo>
                    <a:pt x="375432" y="1648858"/>
                  </a:lnTo>
                  <a:lnTo>
                    <a:pt x="373630" y="1654008"/>
                  </a:lnTo>
                  <a:lnTo>
                    <a:pt x="375829" y="1658103"/>
                  </a:lnTo>
                  <a:lnTo>
                    <a:pt x="378936" y="1663768"/>
                  </a:lnTo>
                  <a:lnTo>
                    <a:pt x="379702" y="1665673"/>
                  </a:lnTo>
                  <a:lnTo>
                    <a:pt x="381420" y="1667196"/>
                  </a:lnTo>
                  <a:lnTo>
                    <a:pt x="383089" y="1667908"/>
                  </a:lnTo>
                  <a:lnTo>
                    <a:pt x="383231" y="1667574"/>
                  </a:lnTo>
                  <a:lnTo>
                    <a:pt x="385568" y="1668570"/>
                  </a:lnTo>
                  <a:lnTo>
                    <a:pt x="387856" y="1668757"/>
                  </a:lnTo>
                  <a:lnTo>
                    <a:pt x="390380" y="1667466"/>
                  </a:lnTo>
                  <a:lnTo>
                    <a:pt x="394474" y="1665267"/>
                  </a:lnTo>
                  <a:lnTo>
                    <a:pt x="396276" y="1660118"/>
                  </a:lnTo>
                  <a:lnTo>
                    <a:pt x="394077" y="1656022"/>
                  </a:lnTo>
                  <a:lnTo>
                    <a:pt x="390970" y="1650357"/>
                  </a:lnTo>
                  <a:lnTo>
                    <a:pt x="388771" y="1646262"/>
                  </a:lnTo>
                  <a:close/>
                </a:path>
                <a:path w="17326610" h="9726930">
                  <a:moveTo>
                    <a:pt x="14228424" y="7550196"/>
                  </a:moveTo>
                  <a:lnTo>
                    <a:pt x="14223088" y="7550682"/>
                  </a:lnTo>
                  <a:lnTo>
                    <a:pt x="14217382" y="7558507"/>
                  </a:lnTo>
                  <a:lnTo>
                    <a:pt x="14217867" y="7563843"/>
                  </a:lnTo>
                  <a:lnTo>
                    <a:pt x="14226885" y="7570451"/>
                  </a:lnTo>
                  <a:lnTo>
                    <a:pt x="14228888" y="7571306"/>
                  </a:lnTo>
                  <a:lnTo>
                    <a:pt x="14228746" y="7571640"/>
                  </a:lnTo>
                  <a:lnTo>
                    <a:pt x="14232418" y="7573206"/>
                  </a:lnTo>
                  <a:lnTo>
                    <a:pt x="14236420" y="7572152"/>
                  </a:lnTo>
                  <a:lnTo>
                    <a:pt x="14238989" y="7568907"/>
                  </a:lnTo>
                  <a:lnTo>
                    <a:pt x="14241840" y="7564994"/>
                  </a:lnTo>
                  <a:lnTo>
                    <a:pt x="14241354" y="7559657"/>
                  </a:lnTo>
                  <a:lnTo>
                    <a:pt x="14228424" y="7550196"/>
                  </a:lnTo>
                  <a:close/>
                </a:path>
                <a:path w="17326610" h="9726930">
                  <a:moveTo>
                    <a:pt x="11592597" y="6410845"/>
                  </a:moveTo>
                  <a:lnTo>
                    <a:pt x="11581256" y="6411532"/>
                  </a:lnTo>
                  <a:lnTo>
                    <a:pt x="11576872" y="6411635"/>
                  </a:lnTo>
                  <a:lnTo>
                    <a:pt x="11572876" y="6415454"/>
                  </a:lnTo>
                  <a:lnTo>
                    <a:pt x="11573366" y="6423554"/>
                  </a:lnTo>
                  <a:lnTo>
                    <a:pt x="11575324" y="6426362"/>
                  </a:lnTo>
                  <a:lnTo>
                    <a:pt x="11579331" y="6428071"/>
                  </a:lnTo>
                  <a:lnTo>
                    <a:pt x="11581952" y="6428400"/>
                  </a:lnTo>
                  <a:lnTo>
                    <a:pt x="11588432" y="6428008"/>
                  </a:lnTo>
                  <a:lnTo>
                    <a:pt x="11592817" y="6427906"/>
                  </a:lnTo>
                  <a:lnTo>
                    <a:pt x="11596813" y="6424086"/>
                  </a:lnTo>
                  <a:lnTo>
                    <a:pt x="11596518" y="6419226"/>
                  </a:lnTo>
                  <a:lnTo>
                    <a:pt x="11596416" y="6414842"/>
                  </a:lnTo>
                  <a:lnTo>
                    <a:pt x="11592597" y="6410845"/>
                  </a:lnTo>
                  <a:close/>
                </a:path>
                <a:path w="17326610" h="9726930">
                  <a:moveTo>
                    <a:pt x="14156993" y="7495657"/>
                  </a:moveTo>
                  <a:lnTo>
                    <a:pt x="14151655" y="7496142"/>
                  </a:lnTo>
                  <a:lnTo>
                    <a:pt x="14145950" y="7503967"/>
                  </a:lnTo>
                  <a:lnTo>
                    <a:pt x="14146437" y="7509304"/>
                  </a:lnTo>
                  <a:lnTo>
                    <a:pt x="14155454" y="7515913"/>
                  </a:lnTo>
                  <a:lnTo>
                    <a:pt x="14157457" y="7516767"/>
                  </a:lnTo>
                  <a:lnTo>
                    <a:pt x="14157315" y="7517101"/>
                  </a:lnTo>
                  <a:lnTo>
                    <a:pt x="14160986" y="7518668"/>
                  </a:lnTo>
                  <a:lnTo>
                    <a:pt x="14164987" y="7517612"/>
                  </a:lnTo>
                  <a:lnTo>
                    <a:pt x="14167555" y="7514367"/>
                  </a:lnTo>
                  <a:lnTo>
                    <a:pt x="14170408" y="7510455"/>
                  </a:lnTo>
                  <a:lnTo>
                    <a:pt x="14169923" y="7505118"/>
                  </a:lnTo>
                  <a:lnTo>
                    <a:pt x="14156993" y="7495657"/>
                  </a:lnTo>
                  <a:close/>
                </a:path>
                <a:path w="17326610" h="9726930">
                  <a:moveTo>
                    <a:pt x="14085418" y="7441451"/>
                  </a:moveTo>
                  <a:lnTo>
                    <a:pt x="14080081" y="7441937"/>
                  </a:lnTo>
                  <a:lnTo>
                    <a:pt x="14074377" y="7449762"/>
                  </a:lnTo>
                  <a:lnTo>
                    <a:pt x="14074862" y="7455099"/>
                  </a:lnTo>
                  <a:lnTo>
                    <a:pt x="14083880" y="7461707"/>
                  </a:lnTo>
                  <a:lnTo>
                    <a:pt x="14085882" y="7462561"/>
                  </a:lnTo>
                  <a:lnTo>
                    <a:pt x="14085739" y="7462895"/>
                  </a:lnTo>
                  <a:lnTo>
                    <a:pt x="14089411" y="7464462"/>
                  </a:lnTo>
                  <a:lnTo>
                    <a:pt x="14093414" y="7463407"/>
                  </a:lnTo>
                  <a:lnTo>
                    <a:pt x="14095982" y="7460162"/>
                  </a:lnTo>
                  <a:lnTo>
                    <a:pt x="14098835" y="7456250"/>
                  </a:lnTo>
                  <a:lnTo>
                    <a:pt x="14098348" y="7450913"/>
                  </a:lnTo>
                  <a:lnTo>
                    <a:pt x="14085418" y="7441451"/>
                  </a:lnTo>
                  <a:close/>
                </a:path>
                <a:path w="17326610" h="9726930">
                  <a:moveTo>
                    <a:pt x="11682709" y="6408644"/>
                  </a:moveTo>
                  <a:lnTo>
                    <a:pt x="11677991" y="6408603"/>
                  </a:lnTo>
                  <a:lnTo>
                    <a:pt x="11671653" y="6408662"/>
                  </a:lnTo>
                  <a:lnTo>
                    <a:pt x="11666935" y="6408623"/>
                  </a:lnTo>
                  <a:lnTo>
                    <a:pt x="11663272" y="6412584"/>
                  </a:lnTo>
                  <a:lnTo>
                    <a:pt x="11663233" y="6417302"/>
                  </a:lnTo>
                  <a:lnTo>
                    <a:pt x="11662953" y="6420733"/>
                  </a:lnTo>
                  <a:lnTo>
                    <a:pt x="11665245" y="6423684"/>
                  </a:lnTo>
                  <a:lnTo>
                    <a:pt x="11669584" y="6425535"/>
                  </a:lnTo>
                  <a:lnTo>
                    <a:pt x="11671872" y="6425723"/>
                  </a:lnTo>
                  <a:lnTo>
                    <a:pt x="11678210" y="6425664"/>
                  </a:lnTo>
                  <a:lnTo>
                    <a:pt x="11682929" y="6425704"/>
                  </a:lnTo>
                  <a:lnTo>
                    <a:pt x="11686591" y="6421742"/>
                  </a:lnTo>
                  <a:lnTo>
                    <a:pt x="11686671" y="6412306"/>
                  </a:lnTo>
                  <a:lnTo>
                    <a:pt x="11682709" y="6408644"/>
                  </a:lnTo>
                  <a:close/>
                </a:path>
                <a:path w="17326610" h="9726930">
                  <a:moveTo>
                    <a:pt x="349890" y="1565362"/>
                  </a:moveTo>
                  <a:lnTo>
                    <a:pt x="345074" y="1563703"/>
                  </a:lnTo>
                  <a:lnTo>
                    <a:pt x="336217" y="1567816"/>
                  </a:lnTo>
                  <a:lnTo>
                    <a:pt x="334558" y="1572632"/>
                  </a:lnTo>
                  <a:lnTo>
                    <a:pt x="336615" y="1577060"/>
                  </a:lnTo>
                  <a:lnTo>
                    <a:pt x="339245" y="1582918"/>
                  </a:lnTo>
                  <a:lnTo>
                    <a:pt x="340345" y="1584965"/>
                  </a:lnTo>
                  <a:lnTo>
                    <a:pt x="341729" y="1586344"/>
                  </a:lnTo>
                  <a:lnTo>
                    <a:pt x="345735" y="1588053"/>
                  </a:lnTo>
                  <a:lnTo>
                    <a:pt x="348165" y="1587906"/>
                  </a:lnTo>
                  <a:lnTo>
                    <a:pt x="350546" y="1586949"/>
                  </a:lnTo>
                  <a:lnTo>
                    <a:pt x="354975" y="1584892"/>
                  </a:lnTo>
                  <a:lnTo>
                    <a:pt x="356635" y="1580076"/>
                  </a:lnTo>
                  <a:lnTo>
                    <a:pt x="354579" y="1575649"/>
                  </a:lnTo>
                  <a:lnTo>
                    <a:pt x="351947" y="1569791"/>
                  </a:lnTo>
                  <a:lnTo>
                    <a:pt x="349890" y="1565362"/>
                  </a:lnTo>
                  <a:close/>
                </a:path>
                <a:path w="17326610" h="9726930">
                  <a:moveTo>
                    <a:pt x="14014318" y="7387054"/>
                  </a:moveTo>
                  <a:lnTo>
                    <a:pt x="14008984" y="7387539"/>
                  </a:lnTo>
                  <a:lnTo>
                    <a:pt x="14003278" y="7395365"/>
                  </a:lnTo>
                  <a:lnTo>
                    <a:pt x="14003763" y="7400701"/>
                  </a:lnTo>
                  <a:lnTo>
                    <a:pt x="14012780" y="7407310"/>
                  </a:lnTo>
                  <a:lnTo>
                    <a:pt x="14014783" y="7408165"/>
                  </a:lnTo>
                  <a:lnTo>
                    <a:pt x="14014641" y="7408498"/>
                  </a:lnTo>
                  <a:lnTo>
                    <a:pt x="14018313" y="7410065"/>
                  </a:lnTo>
                  <a:lnTo>
                    <a:pt x="14022316" y="7409010"/>
                  </a:lnTo>
                  <a:lnTo>
                    <a:pt x="14024883" y="7405765"/>
                  </a:lnTo>
                  <a:lnTo>
                    <a:pt x="14027736" y="7401852"/>
                  </a:lnTo>
                  <a:lnTo>
                    <a:pt x="14027251" y="7396516"/>
                  </a:lnTo>
                  <a:lnTo>
                    <a:pt x="14014318" y="7387054"/>
                  </a:lnTo>
                  <a:close/>
                </a:path>
                <a:path w="17326610" h="9726930">
                  <a:moveTo>
                    <a:pt x="11772585" y="6407919"/>
                  </a:moveTo>
                  <a:lnTo>
                    <a:pt x="11767867" y="6407880"/>
                  </a:lnTo>
                  <a:lnTo>
                    <a:pt x="11761529" y="6407939"/>
                  </a:lnTo>
                  <a:lnTo>
                    <a:pt x="11756477" y="6407756"/>
                  </a:lnTo>
                  <a:lnTo>
                    <a:pt x="11752815" y="6411718"/>
                  </a:lnTo>
                  <a:lnTo>
                    <a:pt x="11752775" y="6416436"/>
                  </a:lnTo>
                  <a:lnTo>
                    <a:pt x="11752830" y="6420010"/>
                  </a:lnTo>
                  <a:lnTo>
                    <a:pt x="11755121" y="6422960"/>
                  </a:lnTo>
                  <a:lnTo>
                    <a:pt x="11758126" y="6424242"/>
                  </a:lnTo>
                  <a:lnTo>
                    <a:pt x="11757984" y="6424576"/>
                  </a:lnTo>
                  <a:lnTo>
                    <a:pt x="11758986" y="6425003"/>
                  </a:lnTo>
                  <a:lnTo>
                    <a:pt x="11761273" y="6425190"/>
                  </a:lnTo>
                  <a:lnTo>
                    <a:pt x="11767611" y="6425131"/>
                  </a:lnTo>
                  <a:lnTo>
                    <a:pt x="11772663" y="6425314"/>
                  </a:lnTo>
                  <a:lnTo>
                    <a:pt x="11776325" y="6421352"/>
                  </a:lnTo>
                  <a:lnTo>
                    <a:pt x="11776365" y="6416633"/>
                  </a:lnTo>
                  <a:lnTo>
                    <a:pt x="11776546" y="6411582"/>
                  </a:lnTo>
                  <a:lnTo>
                    <a:pt x="11772585" y="6407919"/>
                  </a:lnTo>
                  <a:close/>
                </a:path>
                <a:path w="17326610" h="9726930">
                  <a:moveTo>
                    <a:pt x="13942888" y="7332514"/>
                  </a:moveTo>
                  <a:lnTo>
                    <a:pt x="13937550" y="7333000"/>
                  </a:lnTo>
                  <a:lnTo>
                    <a:pt x="13931845" y="7340824"/>
                  </a:lnTo>
                  <a:lnTo>
                    <a:pt x="13932331" y="7346163"/>
                  </a:lnTo>
                  <a:lnTo>
                    <a:pt x="13941349" y="7352770"/>
                  </a:lnTo>
                  <a:lnTo>
                    <a:pt x="13943353" y="7353625"/>
                  </a:lnTo>
                  <a:lnTo>
                    <a:pt x="13943210" y="7353960"/>
                  </a:lnTo>
                  <a:lnTo>
                    <a:pt x="13946882" y="7355526"/>
                  </a:lnTo>
                  <a:lnTo>
                    <a:pt x="13950882" y="7354470"/>
                  </a:lnTo>
                  <a:lnTo>
                    <a:pt x="13953451" y="7351225"/>
                  </a:lnTo>
                  <a:lnTo>
                    <a:pt x="13956304" y="7347313"/>
                  </a:lnTo>
                  <a:lnTo>
                    <a:pt x="13955817" y="7341976"/>
                  </a:lnTo>
                  <a:lnTo>
                    <a:pt x="13942888" y="7332514"/>
                  </a:lnTo>
                  <a:close/>
                </a:path>
                <a:path w="17326610" h="9726930">
                  <a:moveTo>
                    <a:pt x="13871313" y="7278309"/>
                  </a:moveTo>
                  <a:lnTo>
                    <a:pt x="13865977" y="7278795"/>
                  </a:lnTo>
                  <a:lnTo>
                    <a:pt x="13860271" y="7286620"/>
                  </a:lnTo>
                  <a:lnTo>
                    <a:pt x="13860757" y="7291956"/>
                  </a:lnTo>
                  <a:lnTo>
                    <a:pt x="13869774" y="7298565"/>
                  </a:lnTo>
                  <a:lnTo>
                    <a:pt x="13871777" y="7299420"/>
                  </a:lnTo>
                  <a:lnTo>
                    <a:pt x="13871635" y="7299754"/>
                  </a:lnTo>
                  <a:lnTo>
                    <a:pt x="13875306" y="7301320"/>
                  </a:lnTo>
                  <a:lnTo>
                    <a:pt x="13879309" y="7300265"/>
                  </a:lnTo>
                  <a:lnTo>
                    <a:pt x="13881877" y="7297020"/>
                  </a:lnTo>
                  <a:lnTo>
                    <a:pt x="13884730" y="7293108"/>
                  </a:lnTo>
                  <a:lnTo>
                    <a:pt x="13884243" y="7287770"/>
                  </a:lnTo>
                  <a:lnTo>
                    <a:pt x="13871313" y="7278309"/>
                  </a:lnTo>
                  <a:close/>
                </a:path>
                <a:path w="17326610" h="9726930">
                  <a:moveTo>
                    <a:pt x="312630" y="1484364"/>
                  </a:moveTo>
                  <a:lnTo>
                    <a:pt x="307622" y="1482228"/>
                  </a:lnTo>
                  <a:lnTo>
                    <a:pt x="303194" y="1484285"/>
                  </a:lnTo>
                  <a:lnTo>
                    <a:pt x="298908" y="1486008"/>
                  </a:lnTo>
                  <a:lnTo>
                    <a:pt x="296772" y="1491015"/>
                  </a:lnTo>
                  <a:lnTo>
                    <a:pt x="298828" y="1495443"/>
                  </a:lnTo>
                  <a:lnTo>
                    <a:pt x="301459" y="1501300"/>
                  </a:lnTo>
                  <a:lnTo>
                    <a:pt x="302559" y="1503348"/>
                  </a:lnTo>
                  <a:lnTo>
                    <a:pt x="303943" y="1504728"/>
                  </a:lnTo>
                  <a:lnTo>
                    <a:pt x="305946" y="1505582"/>
                  </a:lnTo>
                  <a:lnTo>
                    <a:pt x="305804" y="1505916"/>
                  </a:lnTo>
                  <a:lnTo>
                    <a:pt x="307807" y="1506770"/>
                  </a:lnTo>
                  <a:lnTo>
                    <a:pt x="310237" y="1506623"/>
                  </a:lnTo>
                  <a:lnTo>
                    <a:pt x="316904" y="1503943"/>
                  </a:lnTo>
                  <a:lnTo>
                    <a:pt x="319040" y="1498936"/>
                  </a:lnTo>
                  <a:lnTo>
                    <a:pt x="316984" y="1494507"/>
                  </a:lnTo>
                  <a:lnTo>
                    <a:pt x="314353" y="1488650"/>
                  </a:lnTo>
                  <a:lnTo>
                    <a:pt x="312630" y="1484364"/>
                  </a:lnTo>
                  <a:close/>
                </a:path>
                <a:path w="17326610" h="9726930">
                  <a:moveTo>
                    <a:pt x="11861990" y="6410150"/>
                  </a:moveTo>
                  <a:lnTo>
                    <a:pt x="11857272" y="6410111"/>
                  </a:lnTo>
                  <a:lnTo>
                    <a:pt x="11850742" y="6409693"/>
                  </a:lnTo>
                  <a:lnTo>
                    <a:pt x="11846167" y="6409319"/>
                  </a:lnTo>
                  <a:lnTo>
                    <a:pt x="11842171" y="6413139"/>
                  </a:lnTo>
                  <a:lnTo>
                    <a:pt x="11856824" y="6426887"/>
                  </a:lnTo>
                  <a:lnTo>
                    <a:pt x="11861399" y="6427260"/>
                  </a:lnTo>
                  <a:lnTo>
                    <a:pt x="11865395" y="6423440"/>
                  </a:lnTo>
                  <a:lnTo>
                    <a:pt x="11865436" y="6418723"/>
                  </a:lnTo>
                  <a:lnTo>
                    <a:pt x="11865809" y="6414147"/>
                  </a:lnTo>
                  <a:lnTo>
                    <a:pt x="11861990" y="6410150"/>
                  </a:lnTo>
                  <a:close/>
                </a:path>
                <a:path w="17326610" h="9726930">
                  <a:moveTo>
                    <a:pt x="13799737" y="7224103"/>
                  </a:moveTo>
                  <a:lnTo>
                    <a:pt x="13794401" y="7224589"/>
                  </a:lnTo>
                  <a:lnTo>
                    <a:pt x="13788697" y="7232415"/>
                  </a:lnTo>
                  <a:lnTo>
                    <a:pt x="13789181" y="7237751"/>
                  </a:lnTo>
                  <a:lnTo>
                    <a:pt x="13798201" y="7244360"/>
                  </a:lnTo>
                  <a:lnTo>
                    <a:pt x="13800204" y="7245214"/>
                  </a:lnTo>
                  <a:lnTo>
                    <a:pt x="13800061" y="7245548"/>
                  </a:lnTo>
                  <a:lnTo>
                    <a:pt x="13803733" y="7247114"/>
                  </a:lnTo>
                  <a:lnTo>
                    <a:pt x="13807734" y="7246059"/>
                  </a:lnTo>
                  <a:lnTo>
                    <a:pt x="13810302" y="7242814"/>
                  </a:lnTo>
                  <a:lnTo>
                    <a:pt x="13813155" y="7238902"/>
                  </a:lnTo>
                  <a:lnTo>
                    <a:pt x="13812670" y="7233566"/>
                  </a:lnTo>
                  <a:lnTo>
                    <a:pt x="13799737" y="7224103"/>
                  </a:lnTo>
                  <a:close/>
                </a:path>
                <a:path w="17326610" h="9726930">
                  <a:moveTo>
                    <a:pt x="11951827" y="6414145"/>
                  </a:moveTo>
                  <a:lnTo>
                    <a:pt x="11947251" y="6413771"/>
                  </a:lnTo>
                  <a:lnTo>
                    <a:pt x="11940721" y="6413353"/>
                  </a:lnTo>
                  <a:lnTo>
                    <a:pt x="11936146" y="6412980"/>
                  </a:lnTo>
                  <a:lnTo>
                    <a:pt x="11932150" y="6416799"/>
                  </a:lnTo>
                  <a:lnTo>
                    <a:pt x="11931776" y="6421374"/>
                  </a:lnTo>
                  <a:lnTo>
                    <a:pt x="11931354" y="6425140"/>
                  </a:lnTo>
                  <a:lnTo>
                    <a:pt x="11933505" y="6428424"/>
                  </a:lnTo>
                  <a:lnTo>
                    <a:pt x="11936842" y="6429848"/>
                  </a:lnTo>
                  <a:lnTo>
                    <a:pt x="11936984" y="6429515"/>
                  </a:lnTo>
                  <a:lnTo>
                    <a:pt x="11937986" y="6429942"/>
                  </a:lnTo>
                  <a:lnTo>
                    <a:pt x="11939797" y="6430320"/>
                  </a:lnTo>
                  <a:lnTo>
                    <a:pt x="11946327" y="6430738"/>
                  </a:lnTo>
                  <a:lnTo>
                    <a:pt x="11950903" y="6431111"/>
                  </a:lnTo>
                  <a:lnTo>
                    <a:pt x="11954898" y="6427292"/>
                  </a:lnTo>
                  <a:lnTo>
                    <a:pt x="11955646" y="6418141"/>
                  </a:lnTo>
                  <a:lnTo>
                    <a:pt x="11951827" y="6414145"/>
                  </a:lnTo>
                  <a:close/>
                </a:path>
                <a:path w="17326610" h="9726930">
                  <a:moveTo>
                    <a:pt x="13728164" y="7169898"/>
                  </a:moveTo>
                  <a:lnTo>
                    <a:pt x="13722826" y="7170384"/>
                  </a:lnTo>
                  <a:lnTo>
                    <a:pt x="13717121" y="7178209"/>
                  </a:lnTo>
                  <a:lnTo>
                    <a:pt x="13717608" y="7183546"/>
                  </a:lnTo>
                  <a:lnTo>
                    <a:pt x="13726626" y="7190155"/>
                  </a:lnTo>
                  <a:lnTo>
                    <a:pt x="13728628" y="7191009"/>
                  </a:lnTo>
                  <a:lnTo>
                    <a:pt x="13728486" y="7191343"/>
                  </a:lnTo>
                  <a:lnTo>
                    <a:pt x="13732158" y="7192909"/>
                  </a:lnTo>
                  <a:lnTo>
                    <a:pt x="13736159" y="7191853"/>
                  </a:lnTo>
                  <a:lnTo>
                    <a:pt x="13738726" y="7188609"/>
                  </a:lnTo>
                  <a:lnTo>
                    <a:pt x="13741579" y="7184696"/>
                  </a:lnTo>
                  <a:lnTo>
                    <a:pt x="13741094" y="7179360"/>
                  </a:lnTo>
                  <a:lnTo>
                    <a:pt x="13728164" y="7169898"/>
                  </a:lnTo>
                  <a:close/>
                </a:path>
                <a:path w="17326610" h="9726930">
                  <a:moveTo>
                    <a:pt x="13656588" y="7115693"/>
                  </a:moveTo>
                  <a:lnTo>
                    <a:pt x="13651253" y="7116179"/>
                  </a:lnTo>
                  <a:lnTo>
                    <a:pt x="13645548" y="7124004"/>
                  </a:lnTo>
                  <a:lnTo>
                    <a:pt x="13646033" y="7129340"/>
                  </a:lnTo>
                  <a:lnTo>
                    <a:pt x="13655050" y="7135949"/>
                  </a:lnTo>
                  <a:lnTo>
                    <a:pt x="13657054" y="7136803"/>
                  </a:lnTo>
                  <a:lnTo>
                    <a:pt x="13656911" y="7137137"/>
                  </a:lnTo>
                  <a:lnTo>
                    <a:pt x="13660583" y="7138703"/>
                  </a:lnTo>
                  <a:lnTo>
                    <a:pt x="13664586" y="7137649"/>
                  </a:lnTo>
                  <a:lnTo>
                    <a:pt x="13667153" y="7134404"/>
                  </a:lnTo>
                  <a:lnTo>
                    <a:pt x="13670006" y="7130491"/>
                  </a:lnTo>
                  <a:lnTo>
                    <a:pt x="13669521" y="7125155"/>
                  </a:lnTo>
                  <a:lnTo>
                    <a:pt x="13656588" y="7115693"/>
                  </a:lnTo>
                  <a:close/>
                </a:path>
                <a:path w="17326610" h="9726930">
                  <a:moveTo>
                    <a:pt x="277416" y="1402267"/>
                  </a:moveTo>
                  <a:lnTo>
                    <a:pt x="272409" y="1400131"/>
                  </a:lnTo>
                  <a:lnTo>
                    <a:pt x="263837" y="1403576"/>
                  </a:lnTo>
                  <a:lnTo>
                    <a:pt x="261701" y="1408583"/>
                  </a:lnTo>
                  <a:lnTo>
                    <a:pt x="263424" y="1412870"/>
                  </a:lnTo>
                  <a:lnTo>
                    <a:pt x="266055" y="1418727"/>
                  </a:lnTo>
                  <a:lnTo>
                    <a:pt x="266678" y="1420966"/>
                  </a:lnTo>
                  <a:lnTo>
                    <a:pt x="268396" y="1422488"/>
                  </a:lnTo>
                  <a:lnTo>
                    <a:pt x="272402" y="1424196"/>
                  </a:lnTo>
                  <a:lnTo>
                    <a:pt x="274690" y="1424383"/>
                  </a:lnTo>
                  <a:lnTo>
                    <a:pt x="277071" y="1423426"/>
                  </a:lnTo>
                  <a:lnTo>
                    <a:pt x="281691" y="1421845"/>
                  </a:lnTo>
                  <a:lnTo>
                    <a:pt x="283133" y="1417725"/>
                  </a:lnTo>
                  <a:lnTo>
                    <a:pt x="283493" y="1416696"/>
                  </a:lnTo>
                  <a:lnTo>
                    <a:pt x="281770" y="1412410"/>
                  </a:lnTo>
                  <a:lnTo>
                    <a:pt x="279139" y="1406553"/>
                  </a:lnTo>
                  <a:lnTo>
                    <a:pt x="277416" y="1402267"/>
                  </a:lnTo>
                  <a:close/>
                </a:path>
                <a:path w="17326610" h="9726930">
                  <a:moveTo>
                    <a:pt x="12041526" y="6421236"/>
                  </a:moveTo>
                  <a:lnTo>
                    <a:pt x="12036950" y="6420863"/>
                  </a:lnTo>
                  <a:lnTo>
                    <a:pt x="12030563" y="6420111"/>
                  </a:lnTo>
                  <a:lnTo>
                    <a:pt x="12025987" y="6419738"/>
                  </a:lnTo>
                  <a:lnTo>
                    <a:pt x="12021657" y="6423415"/>
                  </a:lnTo>
                  <a:lnTo>
                    <a:pt x="12021284" y="6427990"/>
                  </a:lnTo>
                  <a:lnTo>
                    <a:pt x="12020861" y="6431755"/>
                  </a:lnTo>
                  <a:lnTo>
                    <a:pt x="12040125" y="6438394"/>
                  </a:lnTo>
                  <a:lnTo>
                    <a:pt x="12044455" y="6434718"/>
                  </a:lnTo>
                  <a:lnTo>
                    <a:pt x="12045202" y="6425566"/>
                  </a:lnTo>
                  <a:lnTo>
                    <a:pt x="12041526" y="6421236"/>
                  </a:lnTo>
                  <a:close/>
                </a:path>
                <a:path w="17326610" h="9726930">
                  <a:moveTo>
                    <a:pt x="13584873" y="7061821"/>
                  </a:moveTo>
                  <a:lnTo>
                    <a:pt x="13579535" y="7062307"/>
                  </a:lnTo>
                  <a:lnTo>
                    <a:pt x="13576682" y="7066219"/>
                  </a:lnTo>
                  <a:lnTo>
                    <a:pt x="13573972" y="7069798"/>
                  </a:lnTo>
                  <a:lnTo>
                    <a:pt x="13574459" y="7075135"/>
                  </a:lnTo>
                  <a:lnTo>
                    <a:pt x="13583477" y="7081744"/>
                  </a:lnTo>
                  <a:lnTo>
                    <a:pt x="13585480" y="7082598"/>
                  </a:lnTo>
                  <a:lnTo>
                    <a:pt x="13585003" y="7082789"/>
                  </a:lnTo>
                  <a:lnTo>
                    <a:pt x="13588676" y="7084356"/>
                  </a:lnTo>
                  <a:lnTo>
                    <a:pt x="13592677" y="7083300"/>
                  </a:lnTo>
                  <a:lnTo>
                    <a:pt x="13595243" y="7080055"/>
                  </a:lnTo>
                  <a:lnTo>
                    <a:pt x="13597954" y="7076477"/>
                  </a:lnTo>
                  <a:lnTo>
                    <a:pt x="13597469" y="7071140"/>
                  </a:lnTo>
                  <a:lnTo>
                    <a:pt x="13588451" y="7064532"/>
                  </a:lnTo>
                  <a:lnTo>
                    <a:pt x="13584873" y="7061821"/>
                  </a:lnTo>
                  <a:close/>
                </a:path>
                <a:path w="17326610" h="9726930">
                  <a:moveTo>
                    <a:pt x="12130895" y="6430949"/>
                  </a:moveTo>
                  <a:lnTo>
                    <a:pt x="12125986" y="6430433"/>
                  </a:lnTo>
                  <a:lnTo>
                    <a:pt x="12119598" y="6429681"/>
                  </a:lnTo>
                  <a:lnTo>
                    <a:pt x="12115165" y="6428974"/>
                  </a:lnTo>
                  <a:lnTo>
                    <a:pt x="12110501" y="6432509"/>
                  </a:lnTo>
                  <a:lnTo>
                    <a:pt x="12110128" y="6437085"/>
                  </a:lnTo>
                  <a:lnTo>
                    <a:pt x="12109706" y="6440850"/>
                  </a:lnTo>
                  <a:lnTo>
                    <a:pt x="12112047" y="6444611"/>
                  </a:lnTo>
                  <a:lnTo>
                    <a:pt x="12115385" y="6446034"/>
                  </a:lnTo>
                  <a:lnTo>
                    <a:pt x="12115194" y="6445559"/>
                  </a:lnTo>
                  <a:lnTo>
                    <a:pt x="12117530" y="6446555"/>
                  </a:lnTo>
                  <a:lnTo>
                    <a:pt x="12123918" y="6447306"/>
                  </a:lnTo>
                  <a:lnTo>
                    <a:pt x="12128350" y="6448014"/>
                  </a:lnTo>
                  <a:lnTo>
                    <a:pt x="12133015" y="6444480"/>
                  </a:lnTo>
                  <a:lnTo>
                    <a:pt x="12133388" y="6439904"/>
                  </a:lnTo>
                  <a:lnTo>
                    <a:pt x="12134038" y="6435841"/>
                  </a:lnTo>
                  <a:lnTo>
                    <a:pt x="12134097" y="6435471"/>
                  </a:lnTo>
                  <a:lnTo>
                    <a:pt x="12130895" y="6430949"/>
                  </a:lnTo>
                  <a:close/>
                </a:path>
                <a:path w="17326610" h="9726930">
                  <a:moveTo>
                    <a:pt x="13512678" y="7008141"/>
                  </a:moveTo>
                  <a:lnTo>
                    <a:pt x="13507535" y="7009103"/>
                  </a:lnTo>
                  <a:lnTo>
                    <a:pt x="13501829" y="7016928"/>
                  </a:lnTo>
                  <a:lnTo>
                    <a:pt x="13502791" y="7022074"/>
                  </a:lnTo>
                  <a:lnTo>
                    <a:pt x="13511808" y="7028682"/>
                  </a:lnTo>
                  <a:lnTo>
                    <a:pt x="13517149" y="7030960"/>
                  </a:lnTo>
                  <a:lnTo>
                    <a:pt x="13521486" y="7030048"/>
                  </a:lnTo>
                  <a:lnTo>
                    <a:pt x="13523720" y="7026660"/>
                  </a:lnTo>
                  <a:lnTo>
                    <a:pt x="13526573" y="7022748"/>
                  </a:lnTo>
                  <a:lnTo>
                    <a:pt x="13525608" y="7017602"/>
                  </a:lnTo>
                  <a:lnTo>
                    <a:pt x="13512678" y="7008141"/>
                  </a:lnTo>
                  <a:close/>
                </a:path>
                <a:path w="17326610" h="9726930">
                  <a:moveTo>
                    <a:pt x="12220127" y="6443760"/>
                  </a:moveTo>
                  <a:lnTo>
                    <a:pt x="12215360" y="6442910"/>
                  </a:lnTo>
                  <a:lnTo>
                    <a:pt x="12213549" y="6442532"/>
                  </a:lnTo>
                  <a:lnTo>
                    <a:pt x="12211262" y="6442346"/>
                  </a:lnTo>
                  <a:lnTo>
                    <a:pt x="12209116" y="6441825"/>
                  </a:lnTo>
                  <a:lnTo>
                    <a:pt x="12204207" y="6441309"/>
                  </a:lnTo>
                  <a:lnTo>
                    <a:pt x="12200161" y="6444318"/>
                  </a:lnTo>
                  <a:lnTo>
                    <a:pt x="12199311" y="6449086"/>
                  </a:lnTo>
                  <a:lnTo>
                    <a:pt x="12198746" y="6453185"/>
                  </a:lnTo>
                  <a:lnTo>
                    <a:pt x="12200754" y="6456803"/>
                  </a:lnTo>
                  <a:lnTo>
                    <a:pt x="12204426" y="6458369"/>
                  </a:lnTo>
                  <a:lnTo>
                    <a:pt x="12204569" y="6458035"/>
                  </a:lnTo>
                  <a:lnTo>
                    <a:pt x="12206571" y="6458890"/>
                  </a:lnTo>
                  <a:lnTo>
                    <a:pt x="12212816" y="6459975"/>
                  </a:lnTo>
                  <a:lnTo>
                    <a:pt x="12217725" y="6460491"/>
                  </a:lnTo>
                  <a:lnTo>
                    <a:pt x="12221771" y="6457482"/>
                  </a:lnTo>
                  <a:lnTo>
                    <a:pt x="12222620" y="6452715"/>
                  </a:lnTo>
                  <a:lnTo>
                    <a:pt x="12223136" y="6447806"/>
                  </a:lnTo>
                  <a:lnTo>
                    <a:pt x="12220127" y="6443760"/>
                  </a:lnTo>
                  <a:close/>
                </a:path>
                <a:path w="17326610" h="9726930">
                  <a:moveTo>
                    <a:pt x="13439298" y="6956322"/>
                  </a:moveTo>
                  <a:lnTo>
                    <a:pt x="13434152" y="6957283"/>
                  </a:lnTo>
                  <a:lnTo>
                    <a:pt x="13428446" y="6965108"/>
                  </a:lnTo>
                  <a:lnTo>
                    <a:pt x="13429410" y="6970254"/>
                  </a:lnTo>
                  <a:lnTo>
                    <a:pt x="13438428" y="6976863"/>
                  </a:lnTo>
                  <a:lnTo>
                    <a:pt x="13440096" y="6977574"/>
                  </a:lnTo>
                  <a:lnTo>
                    <a:pt x="13439954" y="6977907"/>
                  </a:lnTo>
                  <a:lnTo>
                    <a:pt x="13443627" y="6979474"/>
                  </a:lnTo>
                  <a:lnTo>
                    <a:pt x="13448103" y="6978228"/>
                  </a:lnTo>
                  <a:lnTo>
                    <a:pt x="13450337" y="6974841"/>
                  </a:lnTo>
                  <a:lnTo>
                    <a:pt x="13453189" y="6970928"/>
                  </a:lnTo>
                  <a:lnTo>
                    <a:pt x="13452228" y="6965783"/>
                  </a:lnTo>
                  <a:lnTo>
                    <a:pt x="13439298" y="6956322"/>
                  </a:lnTo>
                  <a:close/>
                </a:path>
                <a:path w="17326610" h="9726930">
                  <a:moveTo>
                    <a:pt x="243916" y="1318927"/>
                  </a:moveTo>
                  <a:lnTo>
                    <a:pt x="238909" y="1316791"/>
                  </a:lnTo>
                  <a:lnTo>
                    <a:pt x="230337" y="1320236"/>
                  </a:lnTo>
                  <a:lnTo>
                    <a:pt x="228201" y="1325244"/>
                  </a:lnTo>
                  <a:lnTo>
                    <a:pt x="229924" y="1329530"/>
                  </a:lnTo>
                  <a:lnTo>
                    <a:pt x="232078" y="1335579"/>
                  </a:lnTo>
                  <a:lnTo>
                    <a:pt x="233036" y="1337959"/>
                  </a:lnTo>
                  <a:lnTo>
                    <a:pt x="234754" y="1339482"/>
                  </a:lnTo>
                  <a:lnTo>
                    <a:pt x="238426" y="1341048"/>
                  </a:lnTo>
                  <a:lnTo>
                    <a:pt x="240856" y="1340901"/>
                  </a:lnTo>
                  <a:lnTo>
                    <a:pt x="243095" y="1340278"/>
                  </a:lnTo>
                  <a:lnTo>
                    <a:pt x="247381" y="1338555"/>
                  </a:lnTo>
                  <a:lnTo>
                    <a:pt x="249517" y="1333548"/>
                  </a:lnTo>
                  <a:lnTo>
                    <a:pt x="247794" y="1329262"/>
                  </a:lnTo>
                  <a:lnTo>
                    <a:pt x="245640" y="1323213"/>
                  </a:lnTo>
                  <a:lnTo>
                    <a:pt x="243916" y="1318927"/>
                  </a:lnTo>
                  <a:close/>
                </a:path>
                <a:path w="17326610" h="9726930">
                  <a:moveTo>
                    <a:pt x="12308696" y="6459050"/>
                  </a:moveTo>
                  <a:lnTo>
                    <a:pt x="12292918" y="6456266"/>
                  </a:lnTo>
                  <a:lnTo>
                    <a:pt x="12288538" y="6459132"/>
                  </a:lnTo>
                  <a:lnTo>
                    <a:pt x="12287754" y="6463533"/>
                  </a:lnTo>
                  <a:lnTo>
                    <a:pt x="12287689" y="6463900"/>
                  </a:lnTo>
                  <a:lnTo>
                    <a:pt x="12286789" y="6467856"/>
                  </a:lnTo>
                  <a:lnTo>
                    <a:pt x="12288988" y="6471951"/>
                  </a:lnTo>
                  <a:lnTo>
                    <a:pt x="12292661" y="6473518"/>
                  </a:lnTo>
                  <a:lnTo>
                    <a:pt x="12292804" y="6473183"/>
                  </a:lnTo>
                  <a:lnTo>
                    <a:pt x="12294472" y="6473895"/>
                  </a:lnTo>
                  <a:lnTo>
                    <a:pt x="12305485" y="6475831"/>
                  </a:lnTo>
                  <a:lnTo>
                    <a:pt x="12309863" y="6472964"/>
                  </a:lnTo>
                  <a:lnTo>
                    <a:pt x="12311563" y="6463429"/>
                  </a:lnTo>
                  <a:lnTo>
                    <a:pt x="12308696" y="6459050"/>
                  </a:lnTo>
                  <a:close/>
                </a:path>
                <a:path w="17326610" h="9726930">
                  <a:moveTo>
                    <a:pt x="13364728" y="6906362"/>
                  </a:moveTo>
                  <a:lnTo>
                    <a:pt x="13359248" y="6907182"/>
                  </a:lnTo>
                  <a:lnTo>
                    <a:pt x="13356923" y="6910924"/>
                  </a:lnTo>
                  <a:lnTo>
                    <a:pt x="13354552" y="6914647"/>
                  </a:lnTo>
                  <a:lnTo>
                    <a:pt x="13354354" y="6914958"/>
                  </a:lnTo>
                  <a:lnTo>
                    <a:pt x="13355173" y="6920437"/>
                  </a:lnTo>
                  <a:lnTo>
                    <a:pt x="13359228" y="6922955"/>
                  </a:lnTo>
                  <a:lnTo>
                    <a:pt x="13364478" y="6926378"/>
                  </a:lnTo>
                  <a:lnTo>
                    <a:pt x="13369818" y="6928656"/>
                  </a:lnTo>
                  <a:lnTo>
                    <a:pt x="13374295" y="6927410"/>
                  </a:lnTo>
                  <a:lnTo>
                    <a:pt x="13376326" y="6924330"/>
                  </a:lnTo>
                  <a:lnTo>
                    <a:pt x="13378707" y="6920611"/>
                  </a:lnTo>
                  <a:lnTo>
                    <a:pt x="13378906" y="6920301"/>
                  </a:lnTo>
                  <a:lnTo>
                    <a:pt x="13378085" y="6914822"/>
                  </a:lnTo>
                  <a:lnTo>
                    <a:pt x="13374031" y="6912303"/>
                  </a:lnTo>
                  <a:lnTo>
                    <a:pt x="13364728" y="6906362"/>
                  </a:lnTo>
                  <a:close/>
                </a:path>
                <a:path w="17326610" h="9726930">
                  <a:moveTo>
                    <a:pt x="12396701" y="6478440"/>
                  </a:moveTo>
                  <a:lnTo>
                    <a:pt x="12392076" y="6477256"/>
                  </a:lnTo>
                  <a:lnTo>
                    <a:pt x="12385640" y="6475695"/>
                  </a:lnTo>
                  <a:lnTo>
                    <a:pt x="12381016" y="6474511"/>
                  </a:lnTo>
                  <a:lnTo>
                    <a:pt x="12376636" y="6477378"/>
                  </a:lnTo>
                  <a:lnTo>
                    <a:pt x="12375453" y="6482002"/>
                  </a:lnTo>
                  <a:lnTo>
                    <a:pt x="12374554" y="6485960"/>
                  </a:lnTo>
                  <a:lnTo>
                    <a:pt x="12376753" y="6490053"/>
                  </a:lnTo>
                  <a:lnTo>
                    <a:pt x="12382094" y="6492332"/>
                  </a:lnTo>
                  <a:lnTo>
                    <a:pt x="12388196" y="6493751"/>
                  </a:lnTo>
                  <a:lnTo>
                    <a:pt x="12392820" y="6494935"/>
                  </a:lnTo>
                  <a:lnTo>
                    <a:pt x="12397200" y="6492068"/>
                  </a:lnTo>
                  <a:lnTo>
                    <a:pt x="12399567" y="6482819"/>
                  </a:lnTo>
                  <a:lnTo>
                    <a:pt x="12396701" y="6478440"/>
                  </a:lnTo>
                  <a:close/>
                </a:path>
                <a:path w="17326610" h="9726930">
                  <a:moveTo>
                    <a:pt x="13288254" y="6857169"/>
                  </a:moveTo>
                  <a:lnTo>
                    <a:pt x="13282968" y="6858465"/>
                  </a:lnTo>
                  <a:lnTo>
                    <a:pt x="13277930" y="6866575"/>
                  </a:lnTo>
                  <a:lnTo>
                    <a:pt x="13279223" y="6871862"/>
                  </a:lnTo>
                  <a:lnTo>
                    <a:pt x="13283278" y="6874381"/>
                  </a:lnTo>
                  <a:lnTo>
                    <a:pt x="13288862" y="6877946"/>
                  </a:lnTo>
                  <a:lnTo>
                    <a:pt x="13293868" y="6880081"/>
                  </a:lnTo>
                  <a:lnTo>
                    <a:pt x="13298345" y="6878835"/>
                  </a:lnTo>
                  <a:lnTo>
                    <a:pt x="13300722" y="6875114"/>
                  </a:lnTo>
                  <a:lnTo>
                    <a:pt x="13303241" y="6871059"/>
                  </a:lnTo>
                  <a:lnTo>
                    <a:pt x="13301945" y="6865771"/>
                  </a:lnTo>
                  <a:lnTo>
                    <a:pt x="13297890" y="6863252"/>
                  </a:lnTo>
                  <a:lnTo>
                    <a:pt x="13292308" y="6859687"/>
                  </a:lnTo>
                  <a:lnTo>
                    <a:pt x="13288254" y="6857169"/>
                  </a:lnTo>
                  <a:close/>
                </a:path>
                <a:path w="17326610" h="9726930">
                  <a:moveTo>
                    <a:pt x="13211309" y="6810932"/>
                  </a:moveTo>
                  <a:lnTo>
                    <a:pt x="13206355" y="6812369"/>
                  </a:lnTo>
                  <a:lnTo>
                    <a:pt x="13203836" y="6816424"/>
                  </a:lnTo>
                  <a:lnTo>
                    <a:pt x="13201460" y="6820145"/>
                  </a:lnTo>
                  <a:lnTo>
                    <a:pt x="13202753" y="6825432"/>
                  </a:lnTo>
                  <a:lnTo>
                    <a:pt x="13206808" y="6827951"/>
                  </a:lnTo>
                  <a:lnTo>
                    <a:pt x="13212534" y="6831183"/>
                  </a:lnTo>
                  <a:lnTo>
                    <a:pt x="13217207" y="6833176"/>
                  </a:lnTo>
                  <a:lnTo>
                    <a:pt x="13221684" y="6831929"/>
                  </a:lnTo>
                  <a:lnTo>
                    <a:pt x="13226437" y="6824487"/>
                  </a:lnTo>
                  <a:lnTo>
                    <a:pt x="13225143" y="6819200"/>
                  </a:lnTo>
                  <a:lnTo>
                    <a:pt x="13221087" y="6816680"/>
                  </a:lnTo>
                  <a:lnTo>
                    <a:pt x="13215364" y="6813450"/>
                  </a:lnTo>
                  <a:lnTo>
                    <a:pt x="13211309" y="6810932"/>
                  </a:lnTo>
                  <a:close/>
                </a:path>
                <a:path w="17326610" h="9726930">
                  <a:moveTo>
                    <a:pt x="12484327" y="6499641"/>
                  </a:moveTo>
                  <a:lnTo>
                    <a:pt x="12479702" y="6498458"/>
                  </a:lnTo>
                  <a:lnTo>
                    <a:pt x="12473265" y="6496895"/>
                  </a:lnTo>
                  <a:lnTo>
                    <a:pt x="12468641" y="6495712"/>
                  </a:lnTo>
                  <a:lnTo>
                    <a:pt x="12463928" y="6498436"/>
                  </a:lnTo>
                  <a:lnTo>
                    <a:pt x="12462745" y="6503061"/>
                  </a:lnTo>
                  <a:lnTo>
                    <a:pt x="12461370" y="6507209"/>
                  </a:lnTo>
                  <a:lnTo>
                    <a:pt x="12463901" y="6511446"/>
                  </a:lnTo>
                  <a:lnTo>
                    <a:pt x="12468910" y="6513583"/>
                  </a:lnTo>
                  <a:lnTo>
                    <a:pt x="12475346" y="6515144"/>
                  </a:lnTo>
                  <a:lnTo>
                    <a:pt x="12479970" y="6516327"/>
                  </a:lnTo>
                  <a:lnTo>
                    <a:pt x="12484684" y="6513604"/>
                  </a:lnTo>
                  <a:lnTo>
                    <a:pt x="12487051" y="6504354"/>
                  </a:lnTo>
                  <a:lnTo>
                    <a:pt x="12484327" y="6499641"/>
                  </a:lnTo>
                  <a:close/>
                </a:path>
                <a:path w="17326610" h="9726930">
                  <a:moveTo>
                    <a:pt x="13133459" y="6765885"/>
                  </a:moveTo>
                  <a:lnTo>
                    <a:pt x="13128171" y="6767182"/>
                  </a:lnTo>
                  <a:lnTo>
                    <a:pt x="13123801" y="6775576"/>
                  </a:lnTo>
                  <a:lnTo>
                    <a:pt x="13125097" y="6780865"/>
                  </a:lnTo>
                  <a:lnTo>
                    <a:pt x="13129294" y="6783049"/>
                  </a:lnTo>
                  <a:lnTo>
                    <a:pt x="13135019" y="6786279"/>
                  </a:lnTo>
                  <a:lnTo>
                    <a:pt x="13140025" y="6788415"/>
                  </a:lnTo>
                  <a:lnTo>
                    <a:pt x="13144646" y="6786836"/>
                  </a:lnTo>
                  <a:lnTo>
                    <a:pt x="13146689" y="6782973"/>
                  </a:lnTo>
                  <a:lnTo>
                    <a:pt x="13148874" y="6778775"/>
                  </a:lnTo>
                  <a:lnTo>
                    <a:pt x="13147577" y="6773486"/>
                  </a:lnTo>
                  <a:lnTo>
                    <a:pt x="13143380" y="6771301"/>
                  </a:lnTo>
                  <a:lnTo>
                    <a:pt x="13137656" y="6768070"/>
                  </a:lnTo>
                  <a:lnTo>
                    <a:pt x="13133459" y="6765885"/>
                  </a:lnTo>
                  <a:close/>
                </a:path>
                <a:path w="17326610" h="9726930">
                  <a:moveTo>
                    <a:pt x="12570719" y="6524656"/>
                  </a:moveTo>
                  <a:lnTo>
                    <a:pt x="12566238" y="6523139"/>
                  </a:lnTo>
                  <a:lnTo>
                    <a:pt x="12559944" y="6521243"/>
                  </a:lnTo>
                  <a:lnTo>
                    <a:pt x="12555462" y="6519726"/>
                  </a:lnTo>
                  <a:lnTo>
                    <a:pt x="12550748" y="6522451"/>
                  </a:lnTo>
                  <a:lnTo>
                    <a:pt x="12549231" y="6526933"/>
                  </a:lnTo>
                  <a:lnTo>
                    <a:pt x="12547856" y="6531081"/>
                  </a:lnTo>
                  <a:lnTo>
                    <a:pt x="12549913" y="6535509"/>
                  </a:lnTo>
                  <a:lnTo>
                    <a:pt x="12554921" y="6537645"/>
                  </a:lnTo>
                  <a:lnTo>
                    <a:pt x="12561213" y="6539540"/>
                  </a:lnTo>
                  <a:lnTo>
                    <a:pt x="12565696" y="6541058"/>
                  </a:lnTo>
                  <a:lnTo>
                    <a:pt x="12570410" y="6538334"/>
                  </a:lnTo>
                  <a:lnTo>
                    <a:pt x="12573445" y="6529370"/>
                  </a:lnTo>
                  <a:lnTo>
                    <a:pt x="12570719" y="6524656"/>
                  </a:lnTo>
                  <a:close/>
                </a:path>
                <a:path w="17326610" h="9726930">
                  <a:moveTo>
                    <a:pt x="13054278" y="6723035"/>
                  </a:moveTo>
                  <a:lnTo>
                    <a:pt x="13048847" y="6724664"/>
                  </a:lnTo>
                  <a:lnTo>
                    <a:pt x="13046996" y="6729003"/>
                  </a:lnTo>
                  <a:lnTo>
                    <a:pt x="13044811" y="6733201"/>
                  </a:lnTo>
                  <a:lnTo>
                    <a:pt x="13046442" y="6738632"/>
                  </a:lnTo>
                  <a:lnTo>
                    <a:pt x="13050497" y="6741151"/>
                  </a:lnTo>
                  <a:lnTo>
                    <a:pt x="13061180" y="6745708"/>
                  </a:lnTo>
                  <a:lnTo>
                    <a:pt x="13066275" y="6743935"/>
                  </a:lnTo>
                  <a:lnTo>
                    <a:pt x="13067984" y="6739929"/>
                  </a:lnTo>
                  <a:lnTo>
                    <a:pt x="13070169" y="6735732"/>
                  </a:lnTo>
                  <a:lnTo>
                    <a:pt x="13068541" y="6730303"/>
                  </a:lnTo>
                  <a:lnTo>
                    <a:pt x="13064485" y="6727784"/>
                  </a:lnTo>
                  <a:lnTo>
                    <a:pt x="13058475" y="6725220"/>
                  </a:lnTo>
                  <a:lnTo>
                    <a:pt x="13054278" y="6723035"/>
                  </a:lnTo>
                  <a:close/>
                </a:path>
                <a:path w="17326610" h="9726930">
                  <a:moveTo>
                    <a:pt x="12655975" y="6552343"/>
                  </a:moveTo>
                  <a:lnTo>
                    <a:pt x="12651350" y="6551159"/>
                  </a:lnTo>
                  <a:lnTo>
                    <a:pt x="12645339" y="6548596"/>
                  </a:lnTo>
                  <a:lnTo>
                    <a:pt x="12640858" y="6547079"/>
                  </a:lnTo>
                  <a:lnTo>
                    <a:pt x="12635954" y="6549326"/>
                  </a:lnTo>
                  <a:lnTo>
                    <a:pt x="12632919" y="6558291"/>
                  </a:lnTo>
                  <a:lnTo>
                    <a:pt x="12634975" y="6562719"/>
                  </a:lnTo>
                  <a:lnTo>
                    <a:pt x="12638981" y="6564428"/>
                  </a:lnTo>
                  <a:lnTo>
                    <a:pt x="12639123" y="6564094"/>
                  </a:lnTo>
                  <a:lnTo>
                    <a:pt x="12639457" y="6564236"/>
                  </a:lnTo>
                  <a:lnTo>
                    <a:pt x="12639935" y="6564045"/>
                  </a:lnTo>
                  <a:lnTo>
                    <a:pt x="12645942" y="6566608"/>
                  </a:lnTo>
                  <a:lnTo>
                    <a:pt x="12650425" y="6568126"/>
                  </a:lnTo>
                  <a:lnTo>
                    <a:pt x="12654997" y="6565736"/>
                  </a:lnTo>
                  <a:lnTo>
                    <a:pt x="12656848" y="6561396"/>
                  </a:lnTo>
                  <a:lnTo>
                    <a:pt x="12658365" y="6556913"/>
                  </a:lnTo>
                  <a:lnTo>
                    <a:pt x="12655975" y="6552343"/>
                  </a:lnTo>
                  <a:close/>
                </a:path>
                <a:path w="17326610" h="9726930">
                  <a:moveTo>
                    <a:pt x="207982" y="1232970"/>
                  </a:moveTo>
                  <a:lnTo>
                    <a:pt x="203362" y="1234551"/>
                  </a:lnTo>
                  <a:lnTo>
                    <a:pt x="199076" y="1236274"/>
                  </a:lnTo>
                  <a:lnTo>
                    <a:pt x="196749" y="1240805"/>
                  </a:lnTo>
                  <a:lnTo>
                    <a:pt x="198329" y="1245425"/>
                  </a:lnTo>
                  <a:lnTo>
                    <a:pt x="209119" y="1257130"/>
                  </a:lnTo>
                  <a:lnTo>
                    <a:pt x="211358" y="1256507"/>
                  </a:lnTo>
                  <a:lnTo>
                    <a:pt x="215644" y="1254784"/>
                  </a:lnTo>
                  <a:lnTo>
                    <a:pt x="217971" y="1250252"/>
                  </a:lnTo>
                  <a:lnTo>
                    <a:pt x="216391" y="1245633"/>
                  </a:lnTo>
                  <a:lnTo>
                    <a:pt x="214236" y="1239584"/>
                  </a:lnTo>
                  <a:lnTo>
                    <a:pt x="212513" y="1235298"/>
                  </a:lnTo>
                  <a:lnTo>
                    <a:pt x="207982" y="1232970"/>
                  </a:lnTo>
                  <a:close/>
                </a:path>
                <a:path w="17326610" h="9726930">
                  <a:moveTo>
                    <a:pt x="12974293" y="6682998"/>
                  </a:moveTo>
                  <a:lnTo>
                    <a:pt x="12968864" y="6684627"/>
                  </a:lnTo>
                  <a:lnTo>
                    <a:pt x="12966340" y="6690258"/>
                  </a:lnTo>
                  <a:lnTo>
                    <a:pt x="12964827" y="6693164"/>
                  </a:lnTo>
                  <a:lnTo>
                    <a:pt x="12966598" y="6698260"/>
                  </a:lnTo>
                  <a:lnTo>
                    <a:pt x="12970654" y="6700779"/>
                  </a:lnTo>
                  <a:lnTo>
                    <a:pt x="12981336" y="6705335"/>
                  </a:lnTo>
                  <a:lnTo>
                    <a:pt x="12986289" y="6703897"/>
                  </a:lnTo>
                  <a:lnTo>
                    <a:pt x="12988813" y="6698266"/>
                  </a:lnTo>
                  <a:lnTo>
                    <a:pt x="12990325" y="6695361"/>
                  </a:lnTo>
                  <a:lnTo>
                    <a:pt x="12988554" y="6690265"/>
                  </a:lnTo>
                  <a:lnTo>
                    <a:pt x="12984499" y="6687746"/>
                  </a:lnTo>
                  <a:lnTo>
                    <a:pt x="12978490" y="6685182"/>
                  </a:lnTo>
                  <a:lnTo>
                    <a:pt x="12974293" y="6682998"/>
                  </a:lnTo>
                  <a:close/>
                </a:path>
                <a:path w="17326610" h="9726930">
                  <a:moveTo>
                    <a:pt x="12740422" y="6582841"/>
                  </a:moveTo>
                  <a:lnTo>
                    <a:pt x="12730074" y="6578427"/>
                  </a:lnTo>
                  <a:lnTo>
                    <a:pt x="12725592" y="6576910"/>
                  </a:lnTo>
                  <a:lnTo>
                    <a:pt x="12721020" y="6579300"/>
                  </a:lnTo>
                  <a:lnTo>
                    <a:pt x="12717461" y="6587645"/>
                  </a:lnTo>
                  <a:lnTo>
                    <a:pt x="12719709" y="6592551"/>
                  </a:lnTo>
                  <a:lnTo>
                    <a:pt x="12734064" y="6598674"/>
                  </a:lnTo>
                  <a:lnTo>
                    <a:pt x="12738967" y="6596425"/>
                  </a:lnTo>
                  <a:lnTo>
                    <a:pt x="12742670" y="6587746"/>
                  </a:lnTo>
                  <a:lnTo>
                    <a:pt x="12740422" y="6582841"/>
                  </a:lnTo>
                  <a:close/>
                </a:path>
                <a:path w="17326610" h="9726930">
                  <a:moveTo>
                    <a:pt x="12906856" y="6651469"/>
                  </a:moveTo>
                  <a:lnTo>
                    <a:pt x="12892168" y="6645204"/>
                  </a:lnTo>
                  <a:lnTo>
                    <a:pt x="12887070" y="6646975"/>
                  </a:lnTo>
                  <a:lnTo>
                    <a:pt x="12883367" y="6655654"/>
                  </a:lnTo>
                  <a:lnTo>
                    <a:pt x="12885141" y="6660751"/>
                  </a:lnTo>
                  <a:lnTo>
                    <a:pt x="12899829" y="6667016"/>
                  </a:lnTo>
                  <a:lnTo>
                    <a:pt x="12904925" y="6665245"/>
                  </a:lnTo>
                  <a:lnTo>
                    <a:pt x="12908627" y="6656564"/>
                  </a:lnTo>
                  <a:lnTo>
                    <a:pt x="12906856" y="6651469"/>
                  </a:lnTo>
                  <a:close/>
                </a:path>
                <a:path w="17326610" h="9726930">
                  <a:moveTo>
                    <a:pt x="12823876" y="6615678"/>
                  </a:moveTo>
                  <a:lnTo>
                    <a:pt x="12809186" y="6609411"/>
                  </a:lnTo>
                  <a:lnTo>
                    <a:pt x="12804281" y="6611660"/>
                  </a:lnTo>
                  <a:lnTo>
                    <a:pt x="12802430" y="6616000"/>
                  </a:lnTo>
                  <a:lnTo>
                    <a:pt x="12801030" y="6620137"/>
                  </a:lnTo>
                  <a:lnTo>
                    <a:pt x="12800913" y="6620482"/>
                  </a:lnTo>
                  <a:lnTo>
                    <a:pt x="12802827" y="6625243"/>
                  </a:lnTo>
                  <a:lnTo>
                    <a:pt x="12817515" y="6631509"/>
                  </a:lnTo>
                  <a:lnTo>
                    <a:pt x="12822421" y="6629262"/>
                  </a:lnTo>
                  <a:lnTo>
                    <a:pt x="12826123" y="6620582"/>
                  </a:lnTo>
                  <a:lnTo>
                    <a:pt x="12823876" y="6615678"/>
                  </a:lnTo>
                  <a:close/>
                </a:path>
                <a:path w="17326610" h="9726930">
                  <a:moveTo>
                    <a:pt x="178911" y="1147574"/>
                  </a:moveTo>
                  <a:lnTo>
                    <a:pt x="174291" y="1149154"/>
                  </a:lnTo>
                  <a:lnTo>
                    <a:pt x="169813" y="1150401"/>
                  </a:lnTo>
                  <a:lnTo>
                    <a:pt x="167343" y="1155266"/>
                  </a:lnTo>
                  <a:lnTo>
                    <a:pt x="179905" y="1172067"/>
                  </a:lnTo>
                  <a:lnTo>
                    <a:pt x="181810" y="1171302"/>
                  </a:lnTo>
                  <a:lnTo>
                    <a:pt x="186288" y="1170055"/>
                  </a:lnTo>
                  <a:lnTo>
                    <a:pt x="188757" y="1165190"/>
                  </a:lnTo>
                  <a:lnTo>
                    <a:pt x="187177" y="1160570"/>
                  </a:lnTo>
                  <a:lnTo>
                    <a:pt x="185022" y="1154521"/>
                  </a:lnTo>
                  <a:lnTo>
                    <a:pt x="183775" y="1150044"/>
                  </a:lnTo>
                  <a:lnTo>
                    <a:pt x="178911" y="1147574"/>
                  </a:lnTo>
                  <a:close/>
                </a:path>
                <a:path w="17326610" h="9726930">
                  <a:moveTo>
                    <a:pt x="152461" y="1062507"/>
                  </a:moveTo>
                  <a:lnTo>
                    <a:pt x="143506" y="1065000"/>
                  </a:lnTo>
                  <a:lnTo>
                    <a:pt x="141036" y="1069865"/>
                  </a:lnTo>
                  <a:lnTo>
                    <a:pt x="142283" y="1074343"/>
                  </a:lnTo>
                  <a:lnTo>
                    <a:pt x="143961" y="1080583"/>
                  </a:lnTo>
                  <a:lnTo>
                    <a:pt x="144919" y="1082964"/>
                  </a:lnTo>
                  <a:lnTo>
                    <a:pt x="146494" y="1084820"/>
                  </a:lnTo>
                  <a:lnTo>
                    <a:pt x="150500" y="1086528"/>
                  </a:lnTo>
                  <a:lnTo>
                    <a:pt x="152646" y="1087049"/>
                  </a:lnTo>
                  <a:lnTo>
                    <a:pt x="154550" y="1086284"/>
                  </a:lnTo>
                  <a:lnTo>
                    <a:pt x="159028" y="1085037"/>
                  </a:lnTo>
                  <a:lnTo>
                    <a:pt x="161498" y="1080172"/>
                  </a:lnTo>
                  <a:lnTo>
                    <a:pt x="160251" y="1075694"/>
                  </a:lnTo>
                  <a:lnTo>
                    <a:pt x="158573" y="1069454"/>
                  </a:lnTo>
                  <a:lnTo>
                    <a:pt x="157326" y="1064977"/>
                  </a:lnTo>
                  <a:lnTo>
                    <a:pt x="152461" y="1062507"/>
                  </a:lnTo>
                  <a:close/>
                </a:path>
                <a:path w="17326610" h="9726930">
                  <a:moveTo>
                    <a:pt x="128201" y="976006"/>
                  </a:moveTo>
                  <a:lnTo>
                    <a:pt x="119246" y="978500"/>
                  </a:lnTo>
                  <a:lnTo>
                    <a:pt x="116442" y="983222"/>
                  </a:lnTo>
                  <a:lnTo>
                    <a:pt x="117689" y="987700"/>
                  </a:lnTo>
                  <a:lnTo>
                    <a:pt x="119367" y="993940"/>
                  </a:lnTo>
                  <a:lnTo>
                    <a:pt x="119848" y="996512"/>
                  </a:lnTo>
                  <a:lnTo>
                    <a:pt x="121758" y="998510"/>
                  </a:lnTo>
                  <a:lnTo>
                    <a:pt x="126098" y="1000361"/>
                  </a:lnTo>
                  <a:lnTo>
                    <a:pt x="128051" y="1000406"/>
                  </a:lnTo>
                  <a:lnTo>
                    <a:pt x="129814" y="999975"/>
                  </a:lnTo>
                  <a:lnTo>
                    <a:pt x="134291" y="998727"/>
                  </a:lnTo>
                  <a:lnTo>
                    <a:pt x="137095" y="994005"/>
                  </a:lnTo>
                  <a:lnTo>
                    <a:pt x="135849" y="989528"/>
                  </a:lnTo>
                  <a:lnTo>
                    <a:pt x="134170" y="983287"/>
                  </a:lnTo>
                  <a:lnTo>
                    <a:pt x="132923" y="978810"/>
                  </a:lnTo>
                  <a:lnTo>
                    <a:pt x="128201" y="976006"/>
                  </a:lnTo>
                  <a:close/>
                </a:path>
                <a:path w="17326610" h="9726930">
                  <a:moveTo>
                    <a:pt x="105561" y="889408"/>
                  </a:moveTo>
                  <a:lnTo>
                    <a:pt x="101083" y="890655"/>
                  </a:lnTo>
                  <a:lnTo>
                    <a:pt x="96272" y="891759"/>
                  </a:lnTo>
                  <a:lnTo>
                    <a:pt x="93468" y="896482"/>
                  </a:lnTo>
                  <a:lnTo>
                    <a:pt x="94715" y="900959"/>
                  </a:lnTo>
                  <a:lnTo>
                    <a:pt x="96394" y="907199"/>
                  </a:lnTo>
                  <a:lnTo>
                    <a:pt x="97208" y="909914"/>
                  </a:lnTo>
                  <a:lnTo>
                    <a:pt x="99118" y="911913"/>
                  </a:lnTo>
                  <a:lnTo>
                    <a:pt x="101455" y="912909"/>
                  </a:lnTo>
                  <a:lnTo>
                    <a:pt x="101312" y="913243"/>
                  </a:lnTo>
                  <a:lnTo>
                    <a:pt x="102981" y="913955"/>
                  </a:lnTo>
                  <a:lnTo>
                    <a:pt x="104935" y="913999"/>
                  </a:lnTo>
                  <a:lnTo>
                    <a:pt x="106698" y="913567"/>
                  </a:lnTo>
                  <a:lnTo>
                    <a:pt x="111509" y="912463"/>
                  </a:lnTo>
                  <a:lnTo>
                    <a:pt x="114313" y="907740"/>
                  </a:lnTo>
                  <a:lnTo>
                    <a:pt x="113066" y="903263"/>
                  </a:lnTo>
                  <a:lnTo>
                    <a:pt x="111388" y="897023"/>
                  </a:lnTo>
                  <a:lnTo>
                    <a:pt x="110284" y="892211"/>
                  </a:lnTo>
                  <a:lnTo>
                    <a:pt x="105561" y="889408"/>
                  </a:lnTo>
                  <a:close/>
                </a:path>
                <a:path w="17326610" h="9726930">
                  <a:moveTo>
                    <a:pt x="86922" y="801754"/>
                  </a:moveTo>
                  <a:lnTo>
                    <a:pt x="77300" y="803962"/>
                  </a:lnTo>
                  <a:lnTo>
                    <a:pt x="75018" y="807724"/>
                  </a:lnTo>
                  <a:lnTo>
                    <a:pt x="74638" y="808351"/>
                  </a:lnTo>
                  <a:lnTo>
                    <a:pt x="75409" y="813021"/>
                  </a:lnTo>
                  <a:lnTo>
                    <a:pt x="76611" y="819452"/>
                  </a:lnTo>
                  <a:lnTo>
                    <a:pt x="76950" y="822358"/>
                  </a:lnTo>
                  <a:lnTo>
                    <a:pt x="79193" y="824498"/>
                  </a:lnTo>
                  <a:lnTo>
                    <a:pt x="81530" y="825495"/>
                  </a:lnTo>
                  <a:lnTo>
                    <a:pt x="81672" y="825161"/>
                  </a:lnTo>
                  <a:lnTo>
                    <a:pt x="83341" y="825873"/>
                  </a:lnTo>
                  <a:lnTo>
                    <a:pt x="85153" y="826251"/>
                  </a:lnTo>
                  <a:lnTo>
                    <a:pt x="86916" y="825820"/>
                  </a:lnTo>
                  <a:lnTo>
                    <a:pt x="91727" y="824716"/>
                  </a:lnTo>
                  <a:lnTo>
                    <a:pt x="94722" y="820470"/>
                  </a:lnTo>
                  <a:lnTo>
                    <a:pt x="93618" y="815658"/>
                  </a:lnTo>
                  <a:lnTo>
                    <a:pt x="92273" y="809561"/>
                  </a:lnTo>
                  <a:lnTo>
                    <a:pt x="91168" y="804749"/>
                  </a:lnTo>
                  <a:lnTo>
                    <a:pt x="86922" y="801754"/>
                  </a:lnTo>
                  <a:close/>
                </a:path>
                <a:path w="17326610" h="9726930">
                  <a:moveTo>
                    <a:pt x="68951" y="714385"/>
                  </a:moveTo>
                  <a:lnTo>
                    <a:pt x="64282" y="715156"/>
                  </a:lnTo>
                  <a:lnTo>
                    <a:pt x="59471" y="716260"/>
                  </a:lnTo>
                  <a:lnTo>
                    <a:pt x="56476" y="720506"/>
                  </a:lnTo>
                  <a:lnTo>
                    <a:pt x="57246" y="725176"/>
                  </a:lnTo>
                  <a:lnTo>
                    <a:pt x="58448" y="731607"/>
                  </a:lnTo>
                  <a:lnTo>
                    <a:pt x="59263" y="734322"/>
                  </a:lnTo>
                  <a:lnTo>
                    <a:pt x="61030" y="736653"/>
                  </a:lnTo>
                  <a:lnTo>
                    <a:pt x="63701" y="737793"/>
                  </a:lnTo>
                  <a:lnTo>
                    <a:pt x="63892" y="738269"/>
                  </a:lnTo>
                  <a:lnTo>
                    <a:pt x="65228" y="738838"/>
                  </a:lnTo>
                  <a:lnTo>
                    <a:pt x="67039" y="739217"/>
                  </a:lnTo>
                  <a:lnTo>
                    <a:pt x="68802" y="738785"/>
                  </a:lnTo>
                  <a:lnTo>
                    <a:pt x="73279" y="737538"/>
                  </a:lnTo>
                  <a:lnTo>
                    <a:pt x="76274" y="733292"/>
                  </a:lnTo>
                  <a:lnTo>
                    <a:pt x="75504" y="728623"/>
                  </a:lnTo>
                  <a:lnTo>
                    <a:pt x="74302" y="722192"/>
                  </a:lnTo>
                  <a:lnTo>
                    <a:pt x="73197" y="717381"/>
                  </a:lnTo>
                  <a:lnTo>
                    <a:pt x="68951" y="714385"/>
                  </a:lnTo>
                  <a:close/>
                </a:path>
                <a:path w="17326610" h="9726930">
                  <a:moveTo>
                    <a:pt x="53695" y="626202"/>
                  </a:moveTo>
                  <a:lnTo>
                    <a:pt x="49026" y="626972"/>
                  </a:lnTo>
                  <a:lnTo>
                    <a:pt x="44500" y="627408"/>
                  </a:lnTo>
                  <a:lnTo>
                    <a:pt x="41362" y="631988"/>
                  </a:lnTo>
                  <a:lnTo>
                    <a:pt x="42132" y="636658"/>
                  </a:lnTo>
                  <a:lnTo>
                    <a:pt x="43001" y="642947"/>
                  </a:lnTo>
                  <a:lnTo>
                    <a:pt x="43673" y="645995"/>
                  </a:lnTo>
                  <a:lnTo>
                    <a:pt x="45440" y="648327"/>
                  </a:lnTo>
                  <a:lnTo>
                    <a:pt x="49446" y="650036"/>
                  </a:lnTo>
                  <a:lnTo>
                    <a:pt x="52687" y="649840"/>
                  </a:lnTo>
                  <a:lnTo>
                    <a:pt x="57213" y="649404"/>
                  </a:lnTo>
                  <a:lnTo>
                    <a:pt x="60350" y="644824"/>
                  </a:lnTo>
                  <a:lnTo>
                    <a:pt x="59580" y="640154"/>
                  </a:lnTo>
                  <a:lnTo>
                    <a:pt x="58712" y="633865"/>
                  </a:lnTo>
                  <a:lnTo>
                    <a:pt x="58275" y="629339"/>
                  </a:lnTo>
                  <a:lnTo>
                    <a:pt x="53695" y="626202"/>
                  </a:lnTo>
                  <a:close/>
                </a:path>
                <a:path w="17326610" h="9726930">
                  <a:moveTo>
                    <a:pt x="41154" y="537203"/>
                  </a:moveTo>
                  <a:lnTo>
                    <a:pt x="36485" y="537973"/>
                  </a:lnTo>
                  <a:lnTo>
                    <a:pt x="31958" y="538409"/>
                  </a:lnTo>
                  <a:lnTo>
                    <a:pt x="28487" y="542848"/>
                  </a:lnTo>
                  <a:lnTo>
                    <a:pt x="29258" y="547517"/>
                  </a:lnTo>
                  <a:lnTo>
                    <a:pt x="30126" y="553806"/>
                  </a:lnTo>
                  <a:lnTo>
                    <a:pt x="30322" y="557046"/>
                  </a:lnTo>
                  <a:lnTo>
                    <a:pt x="32423" y="559521"/>
                  </a:lnTo>
                  <a:lnTo>
                    <a:pt x="35093" y="560660"/>
                  </a:lnTo>
                  <a:lnTo>
                    <a:pt x="35236" y="560326"/>
                  </a:lnTo>
                  <a:lnTo>
                    <a:pt x="36571" y="560896"/>
                  </a:lnTo>
                  <a:lnTo>
                    <a:pt x="38049" y="561132"/>
                  </a:lnTo>
                  <a:lnTo>
                    <a:pt x="39669" y="561033"/>
                  </a:lnTo>
                  <a:lnTo>
                    <a:pt x="44196" y="560596"/>
                  </a:lnTo>
                  <a:lnTo>
                    <a:pt x="47667" y="556159"/>
                  </a:lnTo>
                  <a:lnTo>
                    <a:pt x="46896" y="551490"/>
                  </a:lnTo>
                  <a:lnTo>
                    <a:pt x="46028" y="545200"/>
                  </a:lnTo>
                  <a:lnTo>
                    <a:pt x="45592" y="540674"/>
                  </a:lnTo>
                  <a:lnTo>
                    <a:pt x="41154" y="537203"/>
                  </a:lnTo>
                  <a:close/>
                </a:path>
                <a:path w="17326610" h="9726930">
                  <a:moveTo>
                    <a:pt x="30375" y="447773"/>
                  </a:moveTo>
                  <a:lnTo>
                    <a:pt x="21322" y="448646"/>
                  </a:lnTo>
                  <a:lnTo>
                    <a:pt x="17851" y="453083"/>
                  </a:lnTo>
                  <a:lnTo>
                    <a:pt x="18287" y="457611"/>
                  </a:lnTo>
                  <a:lnTo>
                    <a:pt x="26794" y="471892"/>
                  </a:lnTo>
                  <a:lnTo>
                    <a:pt x="28414" y="471794"/>
                  </a:lnTo>
                  <a:lnTo>
                    <a:pt x="32941" y="471357"/>
                  </a:lnTo>
                  <a:lnTo>
                    <a:pt x="36412" y="466921"/>
                  </a:lnTo>
                  <a:lnTo>
                    <a:pt x="35976" y="462393"/>
                  </a:lnTo>
                  <a:lnTo>
                    <a:pt x="35249" y="455770"/>
                  </a:lnTo>
                  <a:lnTo>
                    <a:pt x="34813" y="451244"/>
                  </a:lnTo>
                  <a:lnTo>
                    <a:pt x="30375" y="447773"/>
                  </a:lnTo>
                  <a:close/>
                </a:path>
                <a:path w="17326610" h="9726930">
                  <a:moveTo>
                    <a:pt x="23362" y="358764"/>
                  </a:moveTo>
                  <a:lnTo>
                    <a:pt x="13641" y="359353"/>
                  </a:lnTo>
                  <a:lnTo>
                    <a:pt x="10313" y="363457"/>
                  </a:lnTo>
                  <a:lnTo>
                    <a:pt x="11195" y="378038"/>
                  </a:lnTo>
                  <a:lnTo>
                    <a:pt x="13487" y="380989"/>
                  </a:lnTo>
                  <a:lnTo>
                    <a:pt x="17493" y="382698"/>
                  </a:lnTo>
                  <a:lnTo>
                    <a:pt x="18971" y="382934"/>
                  </a:lnTo>
                  <a:lnTo>
                    <a:pt x="20257" y="382693"/>
                  </a:lnTo>
                  <a:lnTo>
                    <a:pt x="25118" y="382399"/>
                  </a:lnTo>
                  <a:lnTo>
                    <a:pt x="28447" y="378295"/>
                  </a:lnTo>
                  <a:lnTo>
                    <a:pt x="27466" y="362093"/>
                  </a:lnTo>
                  <a:lnTo>
                    <a:pt x="23362" y="358764"/>
                  </a:lnTo>
                  <a:close/>
                </a:path>
                <a:path w="17326610" h="9726930">
                  <a:moveTo>
                    <a:pt x="17635" y="269517"/>
                  </a:moveTo>
                  <a:lnTo>
                    <a:pt x="12775" y="269811"/>
                  </a:lnTo>
                  <a:lnTo>
                    <a:pt x="8391" y="269914"/>
                  </a:lnTo>
                  <a:lnTo>
                    <a:pt x="4394" y="273733"/>
                  </a:lnTo>
                  <a:lnTo>
                    <a:pt x="5277" y="288314"/>
                  </a:lnTo>
                  <a:lnTo>
                    <a:pt x="7235" y="291123"/>
                  </a:lnTo>
                  <a:lnTo>
                    <a:pt x="12576" y="293401"/>
                  </a:lnTo>
                  <a:lnTo>
                    <a:pt x="13863" y="293160"/>
                  </a:lnTo>
                  <a:lnTo>
                    <a:pt x="18247" y="293057"/>
                  </a:lnTo>
                  <a:lnTo>
                    <a:pt x="22243" y="289238"/>
                  </a:lnTo>
                  <a:lnTo>
                    <a:pt x="21557" y="277897"/>
                  </a:lnTo>
                  <a:lnTo>
                    <a:pt x="21454" y="273513"/>
                  </a:lnTo>
                  <a:lnTo>
                    <a:pt x="17635" y="269517"/>
                  </a:lnTo>
                  <a:close/>
                </a:path>
                <a:path w="17326610" h="9726930">
                  <a:moveTo>
                    <a:pt x="14672" y="180263"/>
                  </a:moveTo>
                  <a:lnTo>
                    <a:pt x="5236" y="180185"/>
                  </a:lnTo>
                  <a:lnTo>
                    <a:pt x="1573" y="184146"/>
                  </a:lnTo>
                  <a:lnTo>
                    <a:pt x="1534" y="188864"/>
                  </a:lnTo>
                  <a:lnTo>
                    <a:pt x="1592" y="195202"/>
                  </a:lnTo>
                  <a:lnTo>
                    <a:pt x="14950" y="203662"/>
                  </a:lnTo>
                  <a:lnTo>
                    <a:pt x="18613" y="199701"/>
                  </a:lnTo>
                  <a:lnTo>
                    <a:pt x="18653" y="194982"/>
                  </a:lnTo>
                  <a:lnTo>
                    <a:pt x="18594" y="188644"/>
                  </a:lnTo>
                  <a:lnTo>
                    <a:pt x="18634" y="183926"/>
                  </a:lnTo>
                  <a:lnTo>
                    <a:pt x="14672" y="180263"/>
                  </a:lnTo>
                  <a:close/>
                </a:path>
                <a:path w="17326610" h="9726930">
                  <a:moveTo>
                    <a:pt x="13138" y="90437"/>
                  </a:moveTo>
                  <a:lnTo>
                    <a:pt x="3702" y="90357"/>
                  </a:lnTo>
                  <a:lnTo>
                    <a:pt x="40" y="94319"/>
                  </a:lnTo>
                  <a:lnTo>
                    <a:pt x="0" y="99037"/>
                  </a:lnTo>
                  <a:lnTo>
                    <a:pt x="58" y="105374"/>
                  </a:lnTo>
                  <a:lnTo>
                    <a:pt x="13416" y="113835"/>
                  </a:lnTo>
                  <a:lnTo>
                    <a:pt x="17079" y="109873"/>
                  </a:lnTo>
                  <a:lnTo>
                    <a:pt x="17118" y="105156"/>
                  </a:lnTo>
                  <a:lnTo>
                    <a:pt x="17060" y="98817"/>
                  </a:lnTo>
                  <a:lnTo>
                    <a:pt x="17100" y="94099"/>
                  </a:lnTo>
                  <a:lnTo>
                    <a:pt x="13138" y="90437"/>
                  </a:lnTo>
                  <a:close/>
                </a:path>
                <a:path w="17326610" h="9726930">
                  <a:moveTo>
                    <a:pt x="14986" y="79"/>
                  </a:moveTo>
                  <a:lnTo>
                    <a:pt x="5551" y="0"/>
                  </a:lnTo>
                  <a:lnTo>
                    <a:pt x="1554" y="3820"/>
                  </a:lnTo>
                  <a:lnTo>
                    <a:pt x="1430" y="15209"/>
                  </a:lnTo>
                  <a:lnTo>
                    <a:pt x="1484" y="18784"/>
                  </a:lnTo>
                  <a:lnTo>
                    <a:pt x="3634" y="22068"/>
                  </a:lnTo>
                  <a:lnTo>
                    <a:pt x="7640" y="23776"/>
                  </a:lnTo>
                  <a:lnTo>
                    <a:pt x="9928" y="23963"/>
                  </a:lnTo>
                  <a:lnTo>
                    <a:pt x="14646" y="24002"/>
                  </a:lnTo>
                  <a:lnTo>
                    <a:pt x="18642" y="20183"/>
                  </a:lnTo>
                  <a:lnTo>
                    <a:pt x="18805" y="4076"/>
                  </a:lnTo>
                  <a:lnTo>
                    <a:pt x="14986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46156" y="54791"/>
              <a:ext cx="17412970" cy="9752965"/>
            </a:xfrm>
            <a:custGeom>
              <a:avLst/>
              <a:gdLst/>
              <a:ahLst/>
              <a:cxnLst/>
              <a:rect l="l" t="t" r="r" b="b"/>
              <a:pathLst>
                <a:path w="17412970" h="9752965">
                  <a:moveTo>
                    <a:pt x="6617875" y="5809629"/>
                  </a:moveTo>
                  <a:lnTo>
                    <a:pt x="6603521" y="5803506"/>
                  </a:lnTo>
                  <a:lnTo>
                    <a:pt x="6598758" y="5805419"/>
                  </a:lnTo>
                  <a:lnTo>
                    <a:pt x="6595056" y="5814099"/>
                  </a:lnTo>
                  <a:lnTo>
                    <a:pt x="6596970" y="5818861"/>
                  </a:lnTo>
                  <a:lnTo>
                    <a:pt x="6611325" y="5824984"/>
                  </a:lnTo>
                  <a:lnTo>
                    <a:pt x="6616087" y="5823070"/>
                  </a:lnTo>
                  <a:lnTo>
                    <a:pt x="6619789" y="5814390"/>
                  </a:lnTo>
                  <a:lnTo>
                    <a:pt x="6617875" y="5809629"/>
                  </a:lnTo>
                  <a:close/>
                </a:path>
                <a:path w="17412970" h="9752965">
                  <a:moveTo>
                    <a:pt x="6535896" y="5774264"/>
                  </a:moveTo>
                  <a:lnTo>
                    <a:pt x="6521542" y="5768141"/>
                  </a:lnTo>
                  <a:lnTo>
                    <a:pt x="6516779" y="5770055"/>
                  </a:lnTo>
                  <a:lnTo>
                    <a:pt x="6513077" y="5778734"/>
                  </a:lnTo>
                  <a:lnTo>
                    <a:pt x="6514992" y="5783497"/>
                  </a:lnTo>
                  <a:lnTo>
                    <a:pt x="6529346" y="5789620"/>
                  </a:lnTo>
                  <a:lnTo>
                    <a:pt x="6534108" y="5787706"/>
                  </a:lnTo>
                  <a:lnTo>
                    <a:pt x="6537810" y="5779026"/>
                  </a:lnTo>
                  <a:lnTo>
                    <a:pt x="6535896" y="5774264"/>
                  </a:lnTo>
                  <a:close/>
                </a:path>
                <a:path w="17412970" h="9752965">
                  <a:moveTo>
                    <a:pt x="6700615" y="5844133"/>
                  </a:moveTo>
                  <a:lnTo>
                    <a:pt x="6686261" y="5838010"/>
                  </a:lnTo>
                  <a:lnTo>
                    <a:pt x="6681499" y="5839924"/>
                  </a:lnTo>
                  <a:lnTo>
                    <a:pt x="6677796" y="5848604"/>
                  </a:lnTo>
                  <a:lnTo>
                    <a:pt x="6679710" y="5853366"/>
                  </a:lnTo>
                  <a:lnTo>
                    <a:pt x="6694064" y="5859489"/>
                  </a:lnTo>
                  <a:lnTo>
                    <a:pt x="6698827" y="5857575"/>
                  </a:lnTo>
                  <a:lnTo>
                    <a:pt x="6702529" y="5848895"/>
                  </a:lnTo>
                  <a:lnTo>
                    <a:pt x="6700615" y="5844133"/>
                  </a:lnTo>
                  <a:close/>
                </a:path>
                <a:path w="17412970" h="9752965">
                  <a:moveTo>
                    <a:pt x="6454060" y="5738566"/>
                  </a:moveTo>
                  <a:lnTo>
                    <a:pt x="6439371" y="5732300"/>
                  </a:lnTo>
                  <a:lnTo>
                    <a:pt x="6434609" y="5734215"/>
                  </a:lnTo>
                  <a:lnTo>
                    <a:pt x="6431049" y="5742561"/>
                  </a:lnTo>
                  <a:lnTo>
                    <a:pt x="6432821" y="5747656"/>
                  </a:lnTo>
                  <a:lnTo>
                    <a:pt x="6447509" y="5753922"/>
                  </a:lnTo>
                  <a:lnTo>
                    <a:pt x="6452271" y="5752008"/>
                  </a:lnTo>
                  <a:lnTo>
                    <a:pt x="6455831" y="5743663"/>
                  </a:lnTo>
                  <a:lnTo>
                    <a:pt x="6454060" y="5738566"/>
                  </a:lnTo>
                  <a:close/>
                </a:path>
                <a:path w="17412970" h="9752965">
                  <a:moveTo>
                    <a:pt x="6783497" y="5878304"/>
                  </a:moveTo>
                  <a:lnTo>
                    <a:pt x="6769143" y="5872181"/>
                  </a:lnTo>
                  <a:lnTo>
                    <a:pt x="6764381" y="5874096"/>
                  </a:lnTo>
                  <a:lnTo>
                    <a:pt x="6760678" y="5882775"/>
                  </a:lnTo>
                  <a:lnTo>
                    <a:pt x="6762927" y="5887679"/>
                  </a:lnTo>
                  <a:lnTo>
                    <a:pt x="6766933" y="5889388"/>
                  </a:lnTo>
                  <a:lnTo>
                    <a:pt x="6767075" y="5889055"/>
                  </a:lnTo>
                  <a:lnTo>
                    <a:pt x="6777089" y="5893327"/>
                  </a:lnTo>
                  <a:lnTo>
                    <a:pt x="6781852" y="5891413"/>
                  </a:lnTo>
                  <a:lnTo>
                    <a:pt x="6785412" y="5883067"/>
                  </a:lnTo>
                  <a:lnTo>
                    <a:pt x="6783497" y="5878304"/>
                  </a:lnTo>
                  <a:close/>
                </a:path>
                <a:path w="17412970" h="9752965">
                  <a:moveTo>
                    <a:pt x="6358153" y="5696077"/>
                  </a:moveTo>
                  <a:lnTo>
                    <a:pt x="6353057" y="5697849"/>
                  </a:lnTo>
                  <a:lnTo>
                    <a:pt x="6350870" y="5702835"/>
                  </a:lnTo>
                  <a:lnTo>
                    <a:pt x="6349021" y="5706386"/>
                  </a:lnTo>
                  <a:lnTo>
                    <a:pt x="6350793" y="5711483"/>
                  </a:lnTo>
                  <a:lnTo>
                    <a:pt x="6365147" y="5717606"/>
                  </a:lnTo>
                  <a:lnTo>
                    <a:pt x="6369767" y="5716025"/>
                  </a:lnTo>
                  <a:lnTo>
                    <a:pt x="6371955" y="5711040"/>
                  </a:lnTo>
                  <a:lnTo>
                    <a:pt x="6373804" y="5707488"/>
                  </a:lnTo>
                  <a:lnTo>
                    <a:pt x="6372032" y="5702392"/>
                  </a:lnTo>
                  <a:lnTo>
                    <a:pt x="6362016" y="5698120"/>
                  </a:lnTo>
                  <a:lnTo>
                    <a:pt x="6358153" y="5696077"/>
                  </a:lnTo>
                  <a:close/>
                </a:path>
                <a:path w="17412970" h="9752965">
                  <a:moveTo>
                    <a:pt x="6866139" y="5911189"/>
                  </a:moveTo>
                  <a:lnTo>
                    <a:pt x="6856124" y="5906917"/>
                  </a:lnTo>
                  <a:lnTo>
                    <a:pt x="6851976" y="5905543"/>
                  </a:lnTo>
                  <a:lnTo>
                    <a:pt x="6847215" y="5907457"/>
                  </a:lnTo>
                  <a:lnTo>
                    <a:pt x="6843655" y="5915802"/>
                  </a:lnTo>
                  <a:lnTo>
                    <a:pt x="6845902" y="5920707"/>
                  </a:lnTo>
                  <a:lnTo>
                    <a:pt x="6855917" y="5924979"/>
                  </a:lnTo>
                  <a:lnTo>
                    <a:pt x="6860065" y="5926354"/>
                  </a:lnTo>
                  <a:lnTo>
                    <a:pt x="6864828" y="5924439"/>
                  </a:lnTo>
                  <a:lnTo>
                    <a:pt x="6866679" y="5920100"/>
                  </a:lnTo>
                  <a:lnTo>
                    <a:pt x="6867963" y="5916307"/>
                  </a:lnTo>
                  <a:lnTo>
                    <a:pt x="6868196" y="5915617"/>
                  </a:lnTo>
                  <a:lnTo>
                    <a:pt x="6866139" y="5911189"/>
                  </a:lnTo>
                  <a:close/>
                </a:path>
                <a:path w="17412970" h="9752965">
                  <a:moveTo>
                    <a:pt x="6276552" y="5658902"/>
                  </a:moveTo>
                  <a:lnTo>
                    <a:pt x="6271456" y="5660674"/>
                  </a:lnTo>
                  <a:lnTo>
                    <a:pt x="6269269" y="5665659"/>
                  </a:lnTo>
                  <a:lnTo>
                    <a:pt x="6267420" y="5669210"/>
                  </a:lnTo>
                  <a:lnTo>
                    <a:pt x="6269192" y="5674307"/>
                  </a:lnTo>
                  <a:lnTo>
                    <a:pt x="6283546" y="5680430"/>
                  </a:lnTo>
                  <a:lnTo>
                    <a:pt x="6288308" y="5678516"/>
                  </a:lnTo>
                  <a:lnTo>
                    <a:pt x="6290354" y="5673864"/>
                  </a:lnTo>
                  <a:lnTo>
                    <a:pt x="6292202" y="5670313"/>
                  </a:lnTo>
                  <a:lnTo>
                    <a:pt x="6290431" y="5665216"/>
                  </a:lnTo>
                  <a:lnTo>
                    <a:pt x="6280415" y="5660944"/>
                  </a:lnTo>
                  <a:lnTo>
                    <a:pt x="6276552" y="5658902"/>
                  </a:lnTo>
                  <a:close/>
                </a:path>
                <a:path w="17412970" h="9752965">
                  <a:moveTo>
                    <a:pt x="6195143" y="5622202"/>
                  </a:moveTo>
                  <a:lnTo>
                    <a:pt x="6190047" y="5623974"/>
                  </a:lnTo>
                  <a:lnTo>
                    <a:pt x="6187860" y="5628960"/>
                  </a:lnTo>
                  <a:lnTo>
                    <a:pt x="6186011" y="5632511"/>
                  </a:lnTo>
                  <a:lnTo>
                    <a:pt x="6187783" y="5637608"/>
                  </a:lnTo>
                  <a:lnTo>
                    <a:pt x="6202137" y="5643731"/>
                  </a:lnTo>
                  <a:lnTo>
                    <a:pt x="6207233" y="5641958"/>
                  </a:lnTo>
                  <a:lnTo>
                    <a:pt x="6209278" y="5637306"/>
                  </a:lnTo>
                  <a:lnTo>
                    <a:pt x="6211126" y="5633755"/>
                  </a:lnTo>
                  <a:lnTo>
                    <a:pt x="6209355" y="5628659"/>
                  </a:lnTo>
                  <a:lnTo>
                    <a:pt x="6199341" y="5624387"/>
                  </a:lnTo>
                  <a:lnTo>
                    <a:pt x="6195143" y="5622202"/>
                  </a:lnTo>
                  <a:close/>
                </a:path>
                <a:path w="17412970" h="9752965">
                  <a:moveTo>
                    <a:pt x="6949258" y="5943883"/>
                  </a:moveTo>
                  <a:lnTo>
                    <a:pt x="6939576" y="5939753"/>
                  </a:lnTo>
                  <a:lnTo>
                    <a:pt x="6935094" y="5938236"/>
                  </a:lnTo>
                  <a:lnTo>
                    <a:pt x="6930666" y="5940292"/>
                  </a:lnTo>
                  <a:lnTo>
                    <a:pt x="6928815" y="5944632"/>
                  </a:lnTo>
                  <a:lnTo>
                    <a:pt x="6927554" y="5948435"/>
                  </a:lnTo>
                  <a:lnTo>
                    <a:pt x="6927440" y="5948780"/>
                  </a:lnTo>
                  <a:lnTo>
                    <a:pt x="6929354" y="5953543"/>
                  </a:lnTo>
                  <a:lnTo>
                    <a:pt x="6939036" y="5957673"/>
                  </a:lnTo>
                  <a:lnTo>
                    <a:pt x="6943518" y="5959190"/>
                  </a:lnTo>
                  <a:lnTo>
                    <a:pt x="6947946" y="5957133"/>
                  </a:lnTo>
                  <a:lnTo>
                    <a:pt x="6949797" y="5952794"/>
                  </a:lnTo>
                  <a:lnTo>
                    <a:pt x="6951058" y="5948991"/>
                  </a:lnTo>
                  <a:lnTo>
                    <a:pt x="6951172" y="5948645"/>
                  </a:lnTo>
                  <a:lnTo>
                    <a:pt x="6949258" y="5943883"/>
                  </a:lnTo>
                  <a:close/>
                </a:path>
                <a:path w="17412970" h="9752965">
                  <a:moveTo>
                    <a:pt x="6113685" y="5584693"/>
                  </a:moveTo>
                  <a:lnTo>
                    <a:pt x="6108589" y="5586465"/>
                  </a:lnTo>
                  <a:lnTo>
                    <a:pt x="6106401" y="5591451"/>
                  </a:lnTo>
                  <a:lnTo>
                    <a:pt x="6104553" y="5595002"/>
                  </a:lnTo>
                  <a:lnTo>
                    <a:pt x="6106325" y="5600098"/>
                  </a:lnTo>
                  <a:lnTo>
                    <a:pt x="6120679" y="5606221"/>
                  </a:lnTo>
                  <a:lnTo>
                    <a:pt x="6125774" y="5604449"/>
                  </a:lnTo>
                  <a:lnTo>
                    <a:pt x="6127819" y="5599798"/>
                  </a:lnTo>
                  <a:lnTo>
                    <a:pt x="6129668" y="5596246"/>
                  </a:lnTo>
                  <a:lnTo>
                    <a:pt x="6127896" y="5591150"/>
                  </a:lnTo>
                  <a:lnTo>
                    <a:pt x="6117882" y="5586878"/>
                  </a:lnTo>
                  <a:lnTo>
                    <a:pt x="6113685" y="5584693"/>
                  </a:lnTo>
                  <a:close/>
                </a:path>
                <a:path w="17412970" h="9752965">
                  <a:moveTo>
                    <a:pt x="7033614" y="5975525"/>
                  </a:moveTo>
                  <a:lnTo>
                    <a:pt x="7029132" y="5974008"/>
                  </a:lnTo>
                  <a:lnTo>
                    <a:pt x="7023456" y="5971587"/>
                  </a:lnTo>
                  <a:lnTo>
                    <a:pt x="7018974" y="5970070"/>
                  </a:lnTo>
                  <a:lnTo>
                    <a:pt x="7014545" y="5972127"/>
                  </a:lnTo>
                  <a:lnTo>
                    <a:pt x="7012694" y="5976467"/>
                  </a:lnTo>
                  <a:lnTo>
                    <a:pt x="7011548" y="5979924"/>
                  </a:lnTo>
                  <a:lnTo>
                    <a:pt x="7011319" y="5980615"/>
                  </a:lnTo>
                  <a:lnTo>
                    <a:pt x="7013234" y="5985377"/>
                  </a:lnTo>
                  <a:lnTo>
                    <a:pt x="7017239" y="5987086"/>
                  </a:lnTo>
                  <a:lnTo>
                    <a:pt x="7017382" y="5986753"/>
                  </a:lnTo>
                  <a:lnTo>
                    <a:pt x="7023391" y="5989316"/>
                  </a:lnTo>
                  <a:lnTo>
                    <a:pt x="7035527" y="5980288"/>
                  </a:lnTo>
                  <a:lnTo>
                    <a:pt x="7033614" y="5975525"/>
                  </a:lnTo>
                  <a:close/>
                </a:path>
                <a:path w="17412970" h="9752965">
                  <a:moveTo>
                    <a:pt x="6032084" y="5547517"/>
                  </a:moveTo>
                  <a:lnTo>
                    <a:pt x="6026988" y="5549289"/>
                  </a:lnTo>
                  <a:lnTo>
                    <a:pt x="6024800" y="5554275"/>
                  </a:lnTo>
                  <a:lnTo>
                    <a:pt x="6022951" y="5557826"/>
                  </a:lnTo>
                  <a:lnTo>
                    <a:pt x="6024723" y="5562922"/>
                  </a:lnTo>
                  <a:lnTo>
                    <a:pt x="6039078" y="5569045"/>
                  </a:lnTo>
                  <a:lnTo>
                    <a:pt x="6044174" y="5567273"/>
                  </a:lnTo>
                  <a:lnTo>
                    <a:pt x="6046218" y="5562622"/>
                  </a:lnTo>
                  <a:lnTo>
                    <a:pt x="6048067" y="5559070"/>
                  </a:lnTo>
                  <a:lnTo>
                    <a:pt x="6046296" y="5553974"/>
                  </a:lnTo>
                  <a:lnTo>
                    <a:pt x="6036281" y="5549702"/>
                  </a:lnTo>
                  <a:lnTo>
                    <a:pt x="6032084" y="5547517"/>
                  </a:lnTo>
                  <a:close/>
                </a:path>
                <a:path w="17412970" h="9752965">
                  <a:moveTo>
                    <a:pt x="5950959" y="5510150"/>
                  </a:moveTo>
                  <a:lnTo>
                    <a:pt x="5945863" y="5511922"/>
                  </a:lnTo>
                  <a:lnTo>
                    <a:pt x="5943675" y="5516907"/>
                  </a:lnTo>
                  <a:lnTo>
                    <a:pt x="5941826" y="5520459"/>
                  </a:lnTo>
                  <a:lnTo>
                    <a:pt x="5943598" y="5525555"/>
                  </a:lnTo>
                  <a:lnTo>
                    <a:pt x="5957954" y="5531678"/>
                  </a:lnTo>
                  <a:lnTo>
                    <a:pt x="5963049" y="5529907"/>
                  </a:lnTo>
                  <a:lnTo>
                    <a:pt x="5965094" y="5525255"/>
                  </a:lnTo>
                  <a:lnTo>
                    <a:pt x="5966943" y="5521703"/>
                  </a:lnTo>
                  <a:lnTo>
                    <a:pt x="5965171" y="5516607"/>
                  </a:lnTo>
                  <a:lnTo>
                    <a:pt x="5955157" y="5512335"/>
                  </a:lnTo>
                  <a:lnTo>
                    <a:pt x="5950959" y="5510150"/>
                  </a:lnTo>
                  <a:close/>
                </a:path>
                <a:path w="17412970" h="9752965">
                  <a:moveTo>
                    <a:pt x="7117586" y="6006216"/>
                  </a:moveTo>
                  <a:lnTo>
                    <a:pt x="7112961" y="6005033"/>
                  </a:lnTo>
                  <a:lnTo>
                    <a:pt x="7107286" y="6002612"/>
                  </a:lnTo>
                  <a:lnTo>
                    <a:pt x="7102805" y="6001095"/>
                  </a:lnTo>
                  <a:lnTo>
                    <a:pt x="7098376" y="6003152"/>
                  </a:lnTo>
                  <a:lnTo>
                    <a:pt x="7096525" y="6007491"/>
                  </a:lnTo>
                  <a:lnTo>
                    <a:pt x="7095358" y="6010939"/>
                  </a:lnTo>
                  <a:lnTo>
                    <a:pt x="7095008" y="6011974"/>
                  </a:lnTo>
                  <a:lnTo>
                    <a:pt x="7097064" y="6016402"/>
                  </a:lnTo>
                  <a:lnTo>
                    <a:pt x="7101069" y="6018111"/>
                  </a:lnTo>
                  <a:lnTo>
                    <a:pt x="7101212" y="6017776"/>
                  </a:lnTo>
                  <a:lnTo>
                    <a:pt x="7107221" y="6020340"/>
                  </a:lnTo>
                  <a:lnTo>
                    <a:pt x="7119501" y="6010979"/>
                  </a:lnTo>
                  <a:lnTo>
                    <a:pt x="7117586" y="6006216"/>
                  </a:lnTo>
                  <a:close/>
                </a:path>
                <a:path w="17412970" h="9752965">
                  <a:moveTo>
                    <a:pt x="5883522" y="5478621"/>
                  </a:moveTo>
                  <a:lnTo>
                    <a:pt x="5873506" y="5474349"/>
                  </a:lnTo>
                  <a:lnTo>
                    <a:pt x="5871710" y="5478318"/>
                  </a:lnTo>
                  <a:lnTo>
                    <a:pt x="5869914" y="5482287"/>
                  </a:lnTo>
                  <a:lnTo>
                    <a:pt x="5868119" y="5486255"/>
                  </a:lnTo>
                  <a:lnTo>
                    <a:pt x="5866622" y="5489563"/>
                  </a:lnTo>
                  <a:lnTo>
                    <a:pt x="5876303" y="5493692"/>
                  </a:lnTo>
                  <a:lnTo>
                    <a:pt x="5881400" y="5491921"/>
                  </a:lnTo>
                  <a:lnTo>
                    <a:pt x="5883109" y="5487915"/>
                  </a:lnTo>
                  <a:lnTo>
                    <a:pt x="5885151" y="5484052"/>
                  </a:lnTo>
                  <a:lnTo>
                    <a:pt x="5883522" y="5478621"/>
                  </a:lnTo>
                  <a:close/>
                </a:path>
                <a:path w="17412970" h="9752965">
                  <a:moveTo>
                    <a:pt x="5797866" y="5438927"/>
                  </a:moveTo>
                  <a:lnTo>
                    <a:pt x="5792190" y="5436506"/>
                  </a:lnTo>
                  <a:lnTo>
                    <a:pt x="5790394" y="5440475"/>
                  </a:lnTo>
                  <a:lnTo>
                    <a:pt x="5788598" y="5444444"/>
                  </a:lnTo>
                  <a:lnTo>
                    <a:pt x="5786803" y="5448412"/>
                  </a:lnTo>
                  <a:lnTo>
                    <a:pt x="5785306" y="5451720"/>
                  </a:lnTo>
                  <a:lnTo>
                    <a:pt x="5794987" y="5455849"/>
                  </a:lnTo>
                  <a:lnTo>
                    <a:pt x="5800084" y="5454077"/>
                  </a:lnTo>
                  <a:lnTo>
                    <a:pt x="5801792" y="5450072"/>
                  </a:lnTo>
                  <a:lnTo>
                    <a:pt x="5803835" y="5446208"/>
                  </a:lnTo>
                  <a:lnTo>
                    <a:pt x="5802063" y="5441112"/>
                  </a:lnTo>
                  <a:lnTo>
                    <a:pt x="5797866" y="5438927"/>
                  </a:lnTo>
                  <a:close/>
                </a:path>
                <a:path w="17412970" h="9752965">
                  <a:moveTo>
                    <a:pt x="7201368" y="6036431"/>
                  </a:moveTo>
                  <a:lnTo>
                    <a:pt x="7196743" y="6035247"/>
                  </a:lnTo>
                  <a:lnTo>
                    <a:pt x="7187061" y="6031117"/>
                  </a:lnTo>
                  <a:lnTo>
                    <a:pt x="7182491" y="6033509"/>
                  </a:lnTo>
                  <a:lnTo>
                    <a:pt x="7180640" y="6037848"/>
                  </a:lnTo>
                  <a:lnTo>
                    <a:pt x="7179590" y="6040951"/>
                  </a:lnTo>
                  <a:lnTo>
                    <a:pt x="7179123" y="6042330"/>
                  </a:lnTo>
                  <a:lnTo>
                    <a:pt x="7181178" y="6046759"/>
                  </a:lnTo>
                  <a:lnTo>
                    <a:pt x="7185185" y="6048468"/>
                  </a:lnTo>
                  <a:lnTo>
                    <a:pt x="7185327" y="6048133"/>
                  </a:lnTo>
                  <a:lnTo>
                    <a:pt x="7185661" y="6048276"/>
                  </a:lnTo>
                  <a:lnTo>
                    <a:pt x="7185804" y="6047942"/>
                  </a:lnTo>
                  <a:lnTo>
                    <a:pt x="7195484" y="6052071"/>
                  </a:lnTo>
                  <a:lnTo>
                    <a:pt x="7200056" y="6049681"/>
                  </a:lnTo>
                  <a:lnTo>
                    <a:pt x="7203616" y="6041335"/>
                  </a:lnTo>
                  <a:lnTo>
                    <a:pt x="7201368" y="6036431"/>
                  </a:lnTo>
                  <a:close/>
                </a:path>
                <a:path w="17412970" h="9752965">
                  <a:moveTo>
                    <a:pt x="5707344" y="5396763"/>
                  </a:moveTo>
                  <a:lnTo>
                    <a:pt x="5702248" y="5398534"/>
                  </a:lnTo>
                  <a:lnTo>
                    <a:pt x="5700057" y="5403518"/>
                  </a:lnTo>
                  <a:lnTo>
                    <a:pt x="5698354" y="5406737"/>
                  </a:lnTo>
                  <a:lnTo>
                    <a:pt x="5700126" y="5411834"/>
                  </a:lnTo>
                  <a:lnTo>
                    <a:pt x="5704324" y="5414019"/>
                  </a:lnTo>
                  <a:lnTo>
                    <a:pt x="5714338" y="5418291"/>
                  </a:lnTo>
                  <a:lnTo>
                    <a:pt x="5719435" y="5416519"/>
                  </a:lnTo>
                  <a:lnTo>
                    <a:pt x="5721484" y="5411869"/>
                  </a:lnTo>
                  <a:lnTo>
                    <a:pt x="5723186" y="5408650"/>
                  </a:lnTo>
                  <a:lnTo>
                    <a:pt x="5721414" y="5403554"/>
                  </a:lnTo>
                  <a:lnTo>
                    <a:pt x="5717217" y="5401369"/>
                  </a:lnTo>
                  <a:lnTo>
                    <a:pt x="5711541" y="5398948"/>
                  </a:lnTo>
                  <a:lnTo>
                    <a:pt x="5707344" y="5396763"/>
                  </a:lnTo>
                  <a:close/>
                </a:path>
                <a:path w="17412970" h="9752965">
                  <a:moveTo>
                    <a:pt x="7270252" y="6078441"/>
                  </a:moveTo>
                  <a:lnTo>
                    <a:pt x="7269585" y="6078156"/>
                  </a:lnTo>
                  <a:lnTo>
                    <a:pt x="7269443" y="6078490"/>
                  </a:lnTo>
                  <a:lnTo>
                    <a:pt x="7269776" y="6078633"/>
                  </a:lnTo>
                  <a:lnTo>
                    <a:pt x="7270252" y="6078441"/>
                  </a:lnTo>
                  <a:close/>
                </a:path>
                <a:path w="17412970" h="9752965">
                  <a:moveTo>
                    <a:pt x="7285624" y="6066454"/>
                  </a:moveTo>
                  <a:lnTo>
                    <a:pt x="7280999" y="6065270"/>
                  </a:lnTo>
                  <a:lnTo>
                    <a:pt x="7271319" y="6061141"/>
                  </a:lnTo>
                  <a:lnTo>
                    <a:pt x="7266748" y="6063531"/>
                  </a:lnTo>
                  <a:lnTo>
                    <a:pt x="7264897" y="6067870"/>
                  </a:lnTo>
                  <a:lnTo>
                    <a:pt x="7263865" y="6070982"/>
                  </a:lnTo>
                  <a:lnTo>
                    <a:pt x="7263522" y="6072019"/>
                  </a:lnTo>
                  <a:lnTo>
                    <a:pt x="7265579" y="6076448"/>
                  </a:lnTo>
                  <a:lnTo>
                    <a:pt x="7275928" y="6080862"/>
                  </a:lnTo>
                  <a:lnTo>
                    <a:pt x="7280076" y="6082237"/>
                  </a:lnTo>
                  <a:lnTo>
                    <a:pt x="7284646" y="6079846"/>
                  </a:lnTo>
                  <a:lnTo>
                    <a:pt x="7286497" y="6075506"/>
                  </a:lnTo>
                  <a:lnTo>
                    <a:pt x="7287548" y="6072403"/>
                  </a:lnTo>
                  <a:lnTo>
                    <a:pt x="7288014" y="6071024"/>
                  </a:lnTo>
                  <a:lnTo>
                    <a:pt x="7285624" y="6066454"/>
                  </a:lnTo>
                  <a:close/>
                </a:path>
                <a:path w="17412970" h="9752965">
                  <a:moveTo>
                    <a:pt x="5626172" y="5358585"/>
                  </a:moveTo>
                  <a:lnTo>
                    <a:pt x="5621075" y="5360357"/>
                  </a:lnTo>
                  <a:lnTo>
                    <a:pt x="5618883" y="5365341"/>
                  </a:lnTo>
                  <a:lnTo>
                    <a:pt x="5617181" y="5368560"/>
                  </a:lnTo>
                  <a:lnTo>
                    <a:pt x="5618953" y="5373657"/>
                  </a:lnTo>
                  <a:lnTo>
                    <a:pt x="5623150" y="5375841"/>
                  </a:lnTo>
                  <a:lnTo>
                    <a:pt x="5633165" y="5380114"/>
                  </a:lnTo>
                  <a:lnTo>
                    <a:pt x="5638261" y="5378342"/>
                  </a:lnTo>
                  <a:lnTo>
                    <a:pt x="5640310" y="5373692"/>
                  </a:lnTo>
                  <a:lnTo>
                    <a:pt x="5642013" y="5370472"/>
                  </a:lnTo>
                  <a:lnTo>
                    <a:pt x="5640241" y="5365376"/>
                  </a:lnTo>
                  <a:lnTo>
                    <a:pt x="5636043" y="5363191"/>
                  </a:lnTo>
                  <a:lnTo>
                    <a:pt x="5630369" y="5360770"/>
                  </a:lnTo>
                  <a:lnTo>
                    <a:pt x="5626172" y="5358585"/>
                  </a:lnTo>
                  <a:close/>
                </a:path>
                <a:path w="17412970" h="9752965">
                  <a:moveTo>
                    <a:pt x="5555155" y="5324346"/>
                  </a:moveTo>
                  <a:lnTo>
                    <a:pt x="5545141" y="5320074"/>
                  </a:lnTo>
                  <a:lnTo>
                    <a:pt x="5540186" y="5321512"/>
                  </a:lnTo>
                  <a:lnTo>
                    <a:pt x="5537831" y="5326820"/>
                  </a:lnTo>
                  <a:lnTo>
                    <a:pt x="5536150" y="5330049"/>
                  </a:lnTo>
                  <a:lnTo>
                    <a:pt x="5537922" y="5335146"/>
                  </a:lnTo>
                  <a:lnTo>
                    <a:pt x="5542119" y="5337331"/>
                  </a:lnTo>
                  <a:lnTo>
                    <a:pt x="5552133" y="5341602"/>
                  </a:lnTo>
                  <a:lnTo>
                    <a:pt x="5557230" y="5339831"/>
                  </a:lnTo>
                  <a:lnTo>
                    <a:pt x="5559443" y="5334856"/>
                  </a:lnTo>
                  <a:lnTo>
                    <a:pt x="5561123" y="5331627"/>
                  </a:lnTo>
                  <a:lnTo>
                    <a:pt x="5559352" y="5326531"/>
                  </a:lnTo>
                  <a:lnTo>
                    <a:pt x="5555155" y="5324346"/>
                  </a:lnTo>
                  <a:close/>
                </a:path>
                <a:path w="17412970" h="9752965">
                  <a:moveTo>
                    <a:pt x="7370595" y="6094807"/>
                  </a:moveTo>
                  <a:lnTo>
                    <a:pt x="7365970" y="6093623"/>
                  </a:lnTo>
                  <a:lnTo>
                    <a:pt x="7360295" y="6091203"/>
                  </a:lnTo>
                  <a:lnTo>
                    <a:pt x="7355813" y="6089686"/>
                  </a:lnTo>
                  <a:lnTo>
                    <a:pt x="7351241" y="6092076"/>
                  </a:lnTo>
                  <a:lnTo>
                    <a:pt x="7348807" y="6099324"/>
                  </a:lnTo>
                  <a:lnTo>
                    <a:pt x="7348349" y="6100706"/>
                  </a:lnTo>
                  <a:lnTo>
                    <a:pt x="7350405" y="6105135"/>
                  </a:lnTo>
                  <a:lnTo>
                    <a:pt x="7354745" y="6106986"/>
                  </a:lnTo>
                  <a:lnTo>
                    <a:pt x="7355221" y="6106795"/>
                  </a:lnTo>
                  <a:lnTo>
                    <a:pt x="7360896" y="6109216"/>
                  </a:lnTo>
                  <a:lnTo>
                    <a:pt x="7365378" y="6110733"/>
                  </a:lnTo>
                  <a:lnTo>
                    <a:pt x="7369950" y="6108343"/>
                  </a:lnTo>
                  <a:lnTo>
                    <a:pt x="7372984" y="6099378"/>
                  </a:lnTo>
                  <a:lnTo>
                    <a:pt x="7370595" y="6094807"/>
                  </a:lnTo>
                  <a:close/>
                </a:path>
                <a:path w="17412970" h="9752965">
                  <a:moveTo>
                    <a:pt x="5474123" y="5285836"/>
                  </a:moveTo>
                  <a:lnTo>
                    <a:pt x="5464109" y="5281564"/>
                  </a:lnTo>
                  <a:lnTo>
                    <a:pt x="5459154" y="5283001"/>
                  </a:lnTo>
                  <a:lnTo>
                    <a:pt x="5455452" y="5291681"/>
                  </a:lnTo>
                  <a:lnTo>
                    <a:pt x="5456890" y="5296635"/>
                  </a:lnTo>
                  <a:lnTo>
                    <a:pt x="5461087" y="5298820"/>
                  </a:lnTo>
                  <a:lnTo>
                    <a:pt x="5471102" y="5303092"/>
                  </a:lnTo>
                  <a:lnTo>
                    <a:pt x="5476198" y="5301320"/>
                  </a:lnTo>
                  <a:lnTo>
                    <a:pt x="5479758" y="5292974"/>
                  </a:lnTo>
                  <a:lnTo>
                    <a:pt x="5478320" y="5288021"/>
                  </a:lnTo>
                  <a:lnTo>
                    <a:pt x="5474123" y="5285836"/>
                  </a:lnTo>
                  <a:close/>
                </a:path>
                <a:path w="17412970" h="9752965">
                  <a:moveTo>
                    <a:pt x="5393234" y="5246990"/>
                  </a:moveTo>
                  <a:lnTo>
                    <a:pt x="5383220" y="5242719"/>
                  </a:lnTo>
                  <a:lnTo>
                    <a:pt x="5378266" y="5244157"/>
                  </a:lnTo>
                  <a:lnTo>
                    <a:pt x="5374563" y="5252836"/>
                  </a:lnTo>
                  <a:lnTo>
                    <a:pt x="5376001" y="5257790"/>
                  </a:lnTo>
                  <a:lnTo>
                    <a:pt x="5380199" y="5259975"/>
                  </a:lnTo>
                  <a:lnTo>
                    <a:pt x="5390214" y="5264247"/>
                  </a:lnTo>
                  <a:lnTo>
                    <a:pt x="5395310" y="5262475"/>
                  </a:lnTo>
                  <a:lnTo>
                    <a:pt x="5398870" y="5254130"/>
                  </a:lnTo>
                  <a:lnTo>
                    <a:pt x="5397432" y="5249176"/>
                  </a:lnTo>
                  <a:lnTo>
                    <a:pt x="5393234" y="5246990"/>
                  </a:lnTo>
                  <a:close/>
                </a:path>
                <a:path w="17412970" h="9752965">
                  <a:moveTo>
                    <a:pt x="7455849" y="6122493"/>
                  </a:moveTo>
                  <a:lnTo>
                    <a:pt x="7451367" y="6120976"/>
                  </a:lnTo>
                  <a:lnTo>
                    <a:pt x="7445405" y="6119222"/>
                  </a:lnTo>
                  <a:lnTo>
                    <a:pt x="7440924" y="6117705"/>
                  </a:lnTo>
                  <a:lnTo>
                    <a:pt x="7436354" y="6120096"/>
                  </a:lnTo>
                  <a:lnTo>
                    <a:pt x="7434837" y="6124578"/>
                  </a:lnTo>
                  <a:lnTo>
                    <a:pt x="7433462" y="6128727"/>
                  </a:lnTo>
                  <a:lnTo>
                    <a:pt x="7435518" y="6133155"/>
                  </a:lnTo>
                  <a:lnTo>
                    <a:pt x="7440192" y="6135148"/>
                  </a:lnTo>
                  <a:lnTo>
                    <a:pt x="7446151" y="6136902"/>
                  </a:lnTo>
                  <a:lnTo>
                    <a:pt x="7450634" y="6138419"/>
                  </a:lnTo>
                  <a:lnTo>
                    <a:pt x="7455205" y="6136029"/>
                  </a:lnTo>
                  <a:lnTo>
                    <a:pt x="7458239" y="6127065"/>
                  </a:lnTo>
                  <a:lnTo>
                    <a:pt x="7455849" y="6122493"/>
                  </a:lnTo>
                  <a:close/>
                </a:path>
                <a:path w="17412970" h="9752965">
                  <a:moveTo>
                    <a:pt x="5302806" y="5203683"/>
                  </a:moveTo>
                  <a:lnTo>
                    <a:pt x="5297711" y="5205455"/>
                  </a:lnTo>
                  <a:lnTo>
                    <a:pt x="5294008" y="5214134"/>
                  </a:lnTo>
                  <a:lnTo>
                    <a:pt x="5295446" y="5219088"/>
                  </a:lnTo>
                  <a:lnTo>
                    <a:pt x="5299644" y="5221273"/>
                  </a:lnTo>
                  <a:lnTo>
                    <a:pt x="5309659" y="5225545"/>
                  </a:lnTo>
                  <a:lnTo>
                    <a:pt x="5314755" y="5223773"/>
                  </a:lnTo>
                  <a:lnTo>
                    <a:pt x="5318315" y="5215427"/>
                  </a:lnTo>
                  <a:lnTo>
                    <a:pt x="5316877" y="5210473"/>
                  </a:lnTo>
                  <a:lnTo>
                    <a:pt x="5312680" y="5208289"/>
                  </a:lnTo>
                  <a:lnTo>
                    <a:pt x="5307004" y="5205868"/>
                  </a:lnTo>
                  <a:lnTo>
                    <a:pt x="5302806" y="5203683"/>
                  </a:lnTo>
                  <a:close/>
                </a:path>
                <a:path w="17412970" h="9752965">
                  <a:moveTo>
                    <a:pt x="5231933" y="5169110"/>
                  </a:moveTo>
                  <a:lnTo>
                    <a:pt x="5221918" y="5164838"/>
                  </a:lnTo>
                  <a:lnTo>
                    <a:pt x="5216965" y="5166275"/>
                  </a:lnTo>
                  <a:lnTo>
                    <a:pt x="5213262" y="5174955"/>
                  </a:lnTo>
                  <a:lnTo>
                    <a:pt x="5214700" y="5179909"/>
                  </a:lnTo>
                  <a:lnTo>
                    <a:pt x="5218897" y="5182094"/>
                  </a:lnTo>
                  <a:lnTo>
                    <a:pt x="5228912" y="5186366"/>
                  </a:lnTo>
                  <a:lnTo>
                    <a:pt x="5234008" y="5184595"/>
                  </a:lnTo>
                  <a:lnTo>
                    <a:pt x="5237568" y="5176249"/>
                  </a:lnTo>
                  <a:lnTo>
                    <a:pt x="5236130" y="5171295"/>
                  </a:lnTo>
                  <a:lnTo>
                    <a:pt x="5231933" y="5169110"/>
                  </a:lnTo>
                  <a:close/>
                </a:path>
                <a:path w="17412970" h="9752965">
                  <a:moveTo>
                    <a:pt x="7541244" y="6149845"/>
                  </a:moveTo>
                  <a:lnTo>
                    <a:pt x="7536762" y="6148328"/>
                  </a:lnTo>
                  <a:lnTo>
                    <a:pt x="7530803" y="6146575"/>
                  </a:lnTo>
                  <a:lnTo>
                    <a:pt x="7526320" y="6145058"/>
                  </a:lnTo>
                  <a:lnTo>
                    <a:pt x="7521749" y="6147448"/>
                  </a:lnTo>
                  <a:lnTo>
                    <a:pt x="7520232" y="6151930"/>
                  </a:lnTo>
                  <a:lnTo>
                    <a:pt x="7518857" y="6156079"/>
                  </a:lnTo>
                  <a:lnTo>
                    <a:pt x="7520915" y="6160507"/>
                  </a:lnTo>
                  <a:lnTo>
                    <a:pt x="7525587" y="6162500"/>
                  </a:lnTo>
                  <a:lnTo>
                    <a:pt x="7531549" y="6164254"/>
                  </a:lnTo>
                  <a:lnTo>
                    <a:pt x="7536031" y="6165771"/>
                  </a:lnTo>
                  <a:lnTo>
                    <a:pt x="7540600" y="6163381"/>
                  </a:lnTo>
                  <a:lnTo>
                    <a:pt x="7543635" y="6154416"/>
                  </a:lnTo>
                  <a:lnTo>
                    <a:pt x="7541244" y="6149845"/>
                  </a:lnTo>
                  <a:close/>
                </a:path>
                <a:path w="17412970" h="9752965">
                  <a:moveTo>
                    <a:pt x="5151187" y="5129931"/>
                  </a:moveTo>
                  <a:lnTo>
                    <a:pt x="5141171" y="5125659"/>
                  </a:lnTo>
                  <a:lnTo>
                    <a:pt x="5136218" y="5127097"/>
                  </a:lnTo>
                  <a:lnTo>
                    <a:pt x="5132516" y="5135777"/>
                  </a:lnTo>
                  <a:lnTo>
                    <a:pt x="5134096" y="5140397"/>
                  </a:lnTo>
                  <a:lnTo>
                    <a:pt x="5138151" y="5142916"/>
                  </a:lnTo>
                  <a:lnTo>
                    <a:pt x="5148165" y="5147187"/>
                  </a:lnTo>
                  <a:lnTo>
                    <a:pt x="5153262" y="5145415"/>
                  </a:lnTo>
                  <a:lnTo>
                    <a:pt x="5156822" y="5137070"/>
                  </a:lnTo>
                  <a:lnTo>
                    <a:pt x="5155241" y="5132450"/>
                  </a:lnTo>
                  <a:lnTo>
                    <a:pt x="5151187" y="5129931"/>
                  </a:lnTo>
                  <a:close/>
                </a:path>
                <a:path w="17412970" h="9752965">
                  <a:moveTo>
                    <a:pt x="5070916" y="5090561"/>
                  </a:moveTo>
                  <a:lnTo>
                    <a:pt x="5060901" y="5086289"/>
                  </a:lnTo>
                  <a:lnTo>
                    <a:pt x="5055948" y="5087727"/>
                  </a:lnTo>
                  <a:lnTo>
                    <a:pt x="5052246" y="5096406"/>
                  </a:lnTo>
                  <a:lnTo>
                    <a:pt x="5053826" y="5101026"/>
                  </a:lnTo>
                  <a:lnTo>
                    <a:pt x="5057881" y="5103545"/>
                  </a:lnTo>
                  <a:lnTo>
                    <a:pt x="5067895" y="5107817"/>
                  </a:lnTo>
                  <a:lnTo>
                    <a:pt x="5072992" y="5106046"/>
                  </a:lnTo>
                  <a:lnTo>
                    <a:pt x="5076552" y="5097700"/>
                  </a:lnTo>
                  <a:lnTo>
                    <a:pt x="5074972" y="5093080"/>
                  </a:lnTo>
                  <a:lnTo>
                    <a:pt x="5070916" y="5090561"/>
                  </a:lnTo>
                  <a:close/>
                </a:path>
                <a:path w="17412970" h="9752965">
                  <a:moveTo>
                    <a:pt x="7626258" y="6176245"/>
                  </a:moveTo>
                  <a:lnTo>
                    <a:pt x="7621776" y="6174728"/>
                  </a:lnTo>
                  <a:lnTo>
                    <a:pt x="7615817" y="6172975"/>
                  </a:lnTo>
                  <a:lnTo>
                    <a:pt x="7611668" y="6171600"/>
                  </a:lnTo>
                  <a:lnTo>
                    <a:pt x="7607097" y="6173991"/>
                  </a:lnTo>
                  <a:lnTo>
                    <a:pt x="7605580" y="6178473"/>
                  </a:lnTo>
                  <a:lnTo>
                    <a:pt x="7604681" y="6182430"/>
                  </a:lnTo>
                  <a:lnTo>
                    <a:pt x="7606403" y="6186716"/>
                  </a:lnTo>
                  <a:lnTo>
                    <a:pt x="7611077" y="6188709"/>
                  </a:lnTo>
                  <a:lnTo>
                    <a:pt x="7617036" y="6190462"/>
                  </a:lnTo>
                  <a:lnTo>
                    <a:pt x="7621185" y="6191837"/>
                  </a:lnTo>
                  <a:lnTo>
                    <a:pt x="7625757" y="6189447"/>
                  </a:lnTo>
                  <a:lnTo>
                    <a:pt x="7627274" y="6184964"/>
                  </a:lnTo>
                  <a:lnTo>
                    <a:pt x="7628649" y="6180816"/>
                  </a:lnTo>
                  <a:lnTo>
                    <a:pt x="7626258" y="6176245"/>
                  </a:lnTo>
                  <a:close/>
                </a:path>
                <a:path w="17412970" h="9752965">
                  <a:moveTo>
                    <a:pt x="4990788" y="5050857"/>
                  </a:moveTo>
                  <a:lnTo>
                    <a:pt x="4981108" y="5046728"/>
                  </a:lnTo>
                  <a:lnTo>
                    <a:pt x="4975821" y="5048023"/>
                  </a:lnTo>
                  <a:lnTo>
                    <a:pt x="4972261" y="5056369"/>
                  </a:lnTo>
                  <a:lnTo>
                    <a:pt x="4973699" y="5061323"/>
                  </a:lnTo>
                  <a:lnTo>
                    <a:pt x="4977753" y="5063842"/>
                  </a:lnTo>
                  <a:lnTo>
                    <a:pt x="4987768" y="5068114"/>
                  </a:lnTo>
                  <a:lnTo>
                    <a:pt x="4992863" y="5066341"/>
                  </a:lnTo>
                  <a:lnTo>
                    <a:pt x="4996281" y="5058329"/>
                  </a:lnTo>
                  <a:lnTo>
                    <a:pt x="4994843" y="5053376"/>
                  </a:lnTo>
                  <a:lnTo>
                    <a:pt x="4990788" y="5050857"/>
                  </a:lnTo>
                  <a:close/>
                </a:path>
                <a:path w="17412970" h="9752965">
                  <a:moveTo>
                    <a:pt x="4910469" y="5010677"/>
                  </a:moveTo>
                  <a:lnTo>
                    <a:pt x="4900789" y="5006548"/>
                  </a:lnTo>
                  <a:lnTo>
                    <a:pt x="4895501" y="5007843"/>
                  </a:lnTo>
                  <a:lnTo>
                    <a:pt x="4891941" y="5016189"/>
                  </a:lnTo>
                  <a:lnTo>
                    <a:pt x="4893379" y="5021143"/>
                  </a:lnTo>
                  <a:lnTo>
                    <a:pt x="4897434" y="5023662"/>
                  </a:lnTo>
                  <a:lnTo>
                    <a:pt x="4907449" y="5027934"/>
                  </a:lnTo>
                  <a:lnTo>
                    <a:pt x="4912544" y="5026162"/>
                  </a:lnTo>
                  <a:lnTo>
                    <a:pt x="4915962" y="5018150"/>
                  </a:lnTo>
                  <a:lnTo>
                    <a:pt x="4914524" y="5013196"/>
                  </a:lnTo>
                  <a:lnTo>
                    <a:pt x="4910469" y="5010677"/>
                  </a:lnTo>
                  <a:close/>
                </a:path>
                <a:path w="17412970" h="9752965">
                  <a:moveTo>
                    <a:pt x="7712460" y="6200785"/>
                  </a:moveTo>
                  <a:lnTo>
                    <a:pt x="7707836" y="6199601"/>
                  </a:lnTo>
                  <a:lnTo>
                    <a:pt x="7701877" y="6197848"/>
                  </a:lnTo>
                  <a:lnTo>
                    <a:pt x="7697252" y="6196665"/>
                  </a:lnTo>
                  <a:lnTo>
                    <a:pt x="7692681" y="6199055"/>
                  </a:lnTo>
                  <a:lnTo>
                    <a:pt x="7691497" y="6203679"/>
                  </a:lnTo>
                  <a:lnTo>
                    <a:pt x="7690599" y="6207637"/>
                  </a:lnTo>
                  <a:lnTo>
                    <a:pt x="7692655" y="6212064"/>
                  </a:lnTo>
                  <a:lnTo>
                    <a:pt x="7697329" y="6214058"/>
                  </a:lnTo>
                  <a:lnTo>
                    <a:pt x="7703289" y="6215812"/>
                  </a:lnTo>
                  <a:lnTo>
                    <a:pt x="7707913" y="6216995"/>
                  </a:lnTo>
                  <a:lnTo>
                    <a:pt x="7712484" y="6214604"/>
                  </a:lnTo>
                  <a:lnTo>
                    <a:pt x="7714852" y="6205355"/>
                  </a:lnTo>
                  <a:lnTo>
                    <a:pt x="7712460" y="6200785"/>
                  </a:lnTo>
                  <a:close/>
                </a:path>
                <a:path w="17412970" h="9752965">
                  <a:moveTo>
                    <a:pt x="4821136" y="4966652"/>
                  </a:moveTo>
                  <a:lnTo>
                    <a:pt x="4815849" y="4967948"/>
                  </a:lnTo>
                  <a:lnTo>
                    <a:pt x="4813317" y="4973576"/>
                  </a:lnTo>
                  <a:lnTo>
                    <a:pt x="4811955" y="4976151"/>
                  </a:lnTo>
                  <a:lnTo>
                    <a:pt x="4813393" y="4981105"/>
                  </a:lnTo>
                  <a:lnTo>
                    <a:pt x="4817448" y="4983624"/>
                  </a:lnTo>
                  <a:lnTo>
                    <a:pt x="4827463" y="4987896"/>
                  </a:lnTo>
                  <a:lnTo>
                    <a:pt x="4832417" y="4986457"/>
                  </a:lnTo>
                  <a:lnTo>
                    <a:pt x="4834806" y="4981164"/>
                  </a:lnTo>
                  <a:lnTo>
                    <a:pt x="4836168" y="4978588"/>
                  </a:lnTo>
                  <a:lnTo>
                    <a:pt x="4834730" y="4973634"/>
                  </a:lnTo>
                  <a:lnTo>
                    <a:pt x="4830675" y="4971116"/>
                  </a:lnTo>
                  <a:lnTo>
                    <a:pt x="4825000" y="4968695"/>
                  </a:lnTo>
                  <a:lnTo>
                    <a:pt x="4821136" y="4966652"/>
                  </a:lnTo>
                  <a:close/>
                </a:path>
                <a:path w="17412970" h="9752965">
                  <a:moveTo>
                    <a:pt x="4749973" y="4929983"/>
                  </a:moveTo>
                  <a:lnTo>
                    <a:pt x="4744298" y="4927563"/>
                  </a:lnTo>
                  <a:lnTo>
                    <a:pt x="4740355" y="4934956"/>
                  </a:lnTo>
                  <a:lnTo>
                    <a:pt x="4736938" y="4942967"/>
                  </a:lnTo>
                  <a:lnTo>
                    <a:pt x="4746618" y="4947097"/>
                  </a:lnTo>
                  <a:lnTo>
                    <a:pt x="4751572" y="4945659"/>
                  </a:lnTo>
                  <a:lnTo>
                    <a:pt x="4753785" y="4940684"/>
                  </a:lnTo>
                  <a:lnTo>
                    <a:pt x="4755466" y="4937456"/>
                  </a:lnTo>
                  <a:lnTo>
                    <a:pt x="4754028" y="4932503"/>
                  </a:lnTo>
                  <a:lnTo>
                    <a:pt x="4749973" y="4929983"/>
                  </a:lnTo>
                  <a:close/>
                </a:path>
                <a:path w="17412970" h="9752965">
                  <a:moveTo>
                    <a:pt x="7798329" y="6225182"/>
                  </a:moveTo>
                  <a:lnTo>
                    <a:pt x="7794038" y="6224141"/>
                  </a:lnTo>
                  <a:lnTo>
                    <a:pt x="7788079" y="6222388"/>
                  </a:lnTo>
                  <a:lnTo>
                    <a:pt x="7783454" y="6221204"/>
                  </a:lnTo>
                  <a:lnTo>
                    <a:pt x="7778884" y="6223594"/>
                  </a:lnTo>
                  <a:lnTo>
                    <a:pt x="7777700" y="6228219"/>
                  </a:lnTo>
                  <a:lnTo>
                    <a:pt x="7776659" y="6232509"/>
                  </a:lnTo>
                  <a:lnTo>
                    <a:pt x="7778857" y="6236604"/>
                  </a:lnTo>
                  <a:lnTo>
                    <a:pt x="7783532" y="6238598"/>
                  </a:lnTo>
                  <a:lnTo>
                    <a:pt x="7789491" y="6240351"/>
                  </a:lnTo>
                  <a:lnTo>
                    <a:pt x="7794116" y="6241535"/>
                  </a:lnTo>
                  <a:lnTo>
                    <a:pt x="7798687" y="6239144"/>
                  </a:lnTo>
                  <a:lnTo>
                    <a:pt x="7801054" y="6229895"/>
                  </a:lnTo>
                  <a:lnTo>
                    <a:pt x="7798329" y="6225182"/>
                  </a:lnTo>
                  <a:close/>
                </a:path>
                <a:path w="17412970" h="9752965">
                  <a:moveTo>
                    <a:pt x="4660925" y="4885291"/>
                  </a:moveTo>
                  <a:lnTo>
                    <a:pt x="4655638" y="4886587"/>
                  </a:lnTo>
                  <a:lnTo>
                    <a:pt x="4653787" y="4890926"/>
                  </a:lnTo>
                  <a:lnTo>
                    <a:pt x="4651601" y="4895124"/>
                  </a:lnTo>
                  <a:lnTo>
                    <a:pt x="4653039" y="4900077"/>
                  </a:lnTo>
                  <a:lnTo>
                    <a:pt x="4657094" y="4902596"/>
                  </a:lnTo>
                  <a:lnTo>
                    <a:pt x="4667110" y="4906868"/>
                  </a:lnTo>
                  <a:lnTo>
                    <a:pt x="4672062" y="4905430"/>
                  </a:lnTo>
                  <a:lnTo>
                    <a:pt x="4673771" y="4901424"/>
                  </a:lnTo>
                  <a:lnTo>
                    <a:pt x="4675957" y="4897226"/>
                  </a:lnTo>
                  <a:lnTo>
                    <a:pt x="4674519" y="4892273"/>
                  </a:lnTo>
                  <a:lnTo>
                    <a:pt x="4670464" y="4889754"/>
                  </a:lnTo>
                  <a:lnTo>
                    <a:pt x="4664788" y="4887333"/>
                  </a:lnTo>
                  <a:lnTo>
                    <a:pt x="4660925" y="4885291"/>
                  </a:lnTo>
                  <a:close/>
                </a:path>
                <a:path w="17412970" h="9752965">
                  <a:moveTo>
                    <a:pt x="4581225" y="4844585"/>
                  </a:moveTo>
                  <a:lnTo>
                    <a:pt x="4575937" y="4845881"/>
                  </a:lnTo>
                  <a:lnTo>
                    <a:pt x="4574086" y="4850221"/>
                  </a:lnTo>
                  <a:lnTo>
                    <a:pt x="4571901" y="4854418"/>
                  </a:lnTo>
                  <a:lnTo>
                    <a:pt x="4573339" y="4859371"/>
                  </a:lnTo>
                  <a:lnTo>
                    <a:pt x="4577394" y="4861891"/>
                  </a:lnTo>
                  <a:lnTo>
                    <a:pt x="4587742" y="4866305"/>
                  </a:lnTo>
                  <a:lnTo>
                    <a:pt x="4592697" y="4864867"/>
                  </a:lnTo>
                  <a:lnTo>
                    <a:pt x="4594406" y="4860861"/>
                  </a:lnTo>
                  <a:lnTo>
                    <a:pt x="4596591" y="4856664"/>
                  </a:lnTo>
                  <a:lnTo>
                    <a:pt x="4595151" y="4851709"/>
                  </a:lnTo>
                  <a:lnTo>
                    <a:pt x="4591097" y="4849191"/>
                  </a:lnTo>
                  <a:lnTo>
                    <a:pt x="4585422" y="4846771"/>
                  </a:lnTo>
                  <a:lnTo>
                    <a:pt x="4581225" y="4844585"/>
                  </a:lnTo>
                  <a:close/>
                </a:path>
                <a:path w="17412970" h="9752965">
                  <a:moveTo>
                    <a:pt x="7884624" y="6248577"/>
                  </a:moveTo>
                  <a:lnTo>
                    <a:pt x="7880000" y="6247393"/>
                  </a:lnTo>
                  <a:lnTo>
                    <a:pt x="7874040" y="6245640"/>
                  </a:lnTo>
                  <a:lnTo>
                    <a:pt x="7869750" y="6244599"/>
                  </a:lnTo>
                  <a:lnTo>
                    <a:pt x="7865179" y="6246990"/>
                  </a:lnTo>
                  <a:lnTo>
                    <a:pt x="7863995" y="6251615"/>
                  </a:lnTo>
                  <a:lnTo>
                    <a:pt x="7862954" y="6255905"/>
                  </a:lnTo>
                  <a:lnTo>
                    <a:pt x="7865153" y="6259999"/>
                  </a:lnTo>
                  <a:lnTo>
                    <a:pt x="7868825" y="6261566"/>
                  </a:lnTo>
                  <a:lnTo>
                    <a:pt x="7868967" y="6261233"/>
                  </a:lnTo>
                  <a:lnTo>
                    <a:pt x="7869969" y="6261660"/>
                  </a:lnTo>
                  <a:lnTo>
                    <a:pt x="7875929" y="6263413"/>
                  </a:lnTo>
                  <a:lnTo>
                    <a:pt x="7880220" y="6264454"/>
                  </a:lnTo>
                  <a:lnTo>
                    <a:pt x="7884790" y="6262064"/>
                  </a:lnTo>
                  <a:lnTo>
                    <a:pt x="7885974" y="6257439"/>
                  </a:lnTo>
                  <a:lnTo>
                    <a:pt x="7887015" y="6253148"/>
                  </a:lnTo>
                  <a:lnTo>
                    <a:pt x="7884624" y="6248577"/>
                  </a:lnTo>
                  <a:close/>
                </a:path>
                <a:path w="17412970" h="9752965">
                  <a:moveTo>
                    <a:pt x="4501667" y="4803547"/>
                  </a:moveTo>
                  <a:lnTo>
                    <a:pt x="4496379" y="4804842"/>
                  </a:lnTo>
                  <a:lnTo>
                    <a:pt x="4494528" y="4809182"/>
                  </a:lnTo>
                  <a:lnTo>
                    <a:pt x="4492343" y="4813379"/>
                  </a:lnTo>
                  <a:lnTo>
                    <a:pt x="4493781" y="4818332"/>
                  </a:lnTo>
                  <a:lnTo>
                    <a:pt x="4497836" y="4820851"/>
                  </a:lnTo>
                  <a:lnTo>
                    <a:pt x="4508185" y="4825266"/>
                  </a:lnTo>
                  <a:lnTo>
                    <a:pt x="4513138" y="4823827"/>
                  </a:lnTo>
                  <a:lnTo>
                    <a:pt x="4514846" y="4819822"/>
                  </a:lnTo>
                  <a:lnTo>
                    <a:pt x="4517031" y="4815624"/>
                  </a:lnTo>
                  <a:lnTo>
                    <a:pt x="4515594" y="4810671"/>
                  </a:lnTo>
                  <a:lnTo>
                    <a:pt x="4511539" y="4808152"/>
                  </a:lnTo>
                  <a:lnTo>
                    <a:pt x="4505864" y="4805732"/>
                  </a:lnTo>
                  <a:lnTo>
                    <a:pt x="4501667" y="4803547"/>
                  </a:lnTo>
                  <a:close/>
                </a:path>
                <a:path w="17412970" h="9752965">
                  <a:moveTo>
                    <a:pt x="4422250" y="4762173"/>
                  </a:moveTo>
                  <a:lnTo>
                    <a:pt x="4416963" y="4763469"/>
                  </a:lnTo>
                  <a:lnTo>
                    <a:pt x="4415112" y="4767808"/>
                  </a:lnTo>
                  <a:lnTo>
                    <a:pt x="4412927" y="4772006"/>
                  </a:lnTo>
                  <a:lnTo>
                    <a:pt x="4414365" y="4776960"/>
                  </a:lnTo>
                  <a:lnTo>
                    <a:pt x="4418420" y="4779479"/>
                  </a:lnTo>
                  <a:lnTo>
                    <a:pt x="4428768" y="4783893"/>
                  </a:lnTo>
                  <a:lnTo>
                    <a:pt x="4433722" y="4782454"/>
                  </a:lnTo>
                  <a:lnTo>
                    <a:pt x="4435431" y="4778449"/>
                  </a:lnTo>
                  <a:lnTo>
                    <a:pt x="4437616" y="4774251"/>
                  </a:lnTo>
                  <a:lnTo>
                    <a:pt x="4436178" y="4769298"/>
                  </a:lnTo>
                  <a:lnTo>
                    <a:pt x="4432123" y="4766779"/>
                  </a:lnTo>
                  <a:lnTo>
                    <a:pt x="4426447" y="4764358"/>
                  </a:lnTo>
                  <a:lnTo>
                    <a:pt x="4422250" y="4762173"/>
                  </a:lnTo>
                  <a:close/>
                </a:path>
                <a:path w="17412970" h="9752965">
                  <a:moveTo>
                    <a:pt x="7971205" y="6271305"/>
                  </a:moveTo>
                  <a:lnTo>
                    <a:pt x="7966580" y="6270121"/>
                  </a:lnTo>
                  <a:lnTo>
                    <a:pt x="7956187" y="6267661"/>
                  </a:lnTo>
                  <a:lnTo>
                    <a:pt x="7951617" y="6270051"/>
                  </a:lnTo>
                  <a:lnTo>
                    <a:pt x="7950433" y="6274676"/>
                  </a:lnTo>
                  <a:lnTo>
                    <a:pt x="7949535" y="6278633"/>
                  </a:lnTo>
                  <a:lnTo>
                    <a:pt x="7951733" y="6282728"/>
                  </a:lnTo>
                  <a:lnTo>
                    <a:pt x="7956405" y="6284721"/>
                  </a:lnTo>
                  <a:lnTo>
                    <a:pt x="7966800" y="6287181"/>
                  </a:lnTo>
                  <a:lnTo>
                    <a:pt x="7971370" y="6284791"/>
                  </a:lnTo>
                  <a:lnTo>
                    <a:pt x="7972554" y="6280167"/>
                  </a:lnTo>
                  <a:lnTo>
                    <a:pt x="7973595" y="6275876"/>
                  </a:lnTo>
                  <a:lnTo>
                    <a:pt x="7971205" y="6271305"/>
                  </a:lnTo>
                  <a:close/>
                </a:path>
                <a:path w="17412970" h="9752965">
                  <a:moveTo>
                    <a:pt x="4342977" y="4720467"/>
                  </a:moveTo>
                  <a:lnTo>
                    <a:pt x="4338023" y="4721904"/>
                  </a:lnTo>
                  <a:lnTo>
                    <a:pt x="4335839" y="4726102"/>
                  </a:lnTo>
                  <a:lnTo>
                    <a:pt x="4333796" y="4729965"/>
                  </a:lnTo>
                  <a:lnTo>
                    <a:pt x="4335091" y="4735253"/>
                  </a:lnTo>
                  <a:lnTo>
                    <a:pt x="4339147" y="4737771"/>
                  </a:lnTo>
                  <a:lnTo>
                    <a:pt x="4349495" y="4742185"/>
                  </a:lnTo>
                  <a:lnTo>
                    <a:pt x="4354449" y="4740748"/>
                  </a:lnTo>
                  <a:lnTo>
                    <a:pt x="4356158" y="4736742"/>
                  </a:lnTo>
                  <a:lnTo>
                    <a:pt x="4358200" y="4732879"/>
                  </a:lnTo>
                  <a:lnTo>
                    <a:pt x="4356905" y="4727591"/>
                  </a:lnTo>
                  <a:lnTo>
                    <a:pt x="4352850" y="4725073"/>
                  </a:lnTo>
                  <a:lnTo>
                    <a:pt x="4347175" y="4722652"/>
                  </a:lnTo>
                  <a:lnTo>
                    <a:pt x="4342977" y="4720467"/>
                  </a:lnTo>
                  <a:close/>
                </a:path>
                <a:path w="17412970" h="9752965">
                  <a:moveTo>
                    <a:pt x="4263704" y="4678759"/>
                  </a:moveTo>
                  <a:lnTo>
                    <a:pt x="4258751" y="4680198"/>
                  </a:lnTo>
                  <a:lnTo>
                    <a:pt x="4256566" y="4684395"/>
                  </a:lnTo>
                  <a:lnTo>
                    <a:pt x="4254523" y="4688259"/>
                  </a:lnTo>
                  <a:lnTo>
                    <a:pt x="4255960" y="4693212"/>
                  </a:lnTo>
                  <a:lnTo>
                    <a:pt x="4259873" y="4696065"/>
                  </a:lnTo>
                  <a:lnTo>
                    <a:pt x="4270222" y="4700479"/>
                  </a:lnTo>
                  <a:lnTo>
                    <a:pt x="4274842" y="4698899"/>
                  </a:lnTo>
                  <a:lnTo>
                    <a:pt x="4278927" y="4691172"/>
                  </a:lnTo>
                  <a:lnTo>
                    <a:pt x="4277488" y="4686218"/>
                  </a:lnTo>
                  <a:lnTo>
                    <a:pt x="4273576" y="4683365"/>
                  </a:lnTo>
                  <a:lnTo>
                    <a:pt x="4267902" y="4680944"/>
                  </a:lnTo>
                  <a:lnTo>
                    <a:pt x="4263704" y="4678759"/>
                  </a:lnTo>
                  <a:close/>
                </a:path>
                <a:path w="17412970" h="9752965">
                  <a:moveTo>
                    <a:pt x="8057878" y="6292889"/>
                  </a:moveTo>
                  <a:lnTo>
                    <a:pt x="8047486" y="6290429"/>
                  </a:lnTo>
                  <a:lnTo>
                    <a:pt x="8042861" y="6289245"/>
                  </a:lnTo>
                  <a:lnTo>
                    <a:pt x="8038624" y="6291778"/>
                  </a:lnTo>
                  <a:lnTo>
                    <a:pt x="8037441" y="6296402"/>
                  </a:lnTo>
                  <a:lnTo>
                    <a:pt x="8036542" y="6300359"/>
                  </a:lnTo>
                  <a:lnTo>
                    <a:pt x="8038740" y="6304453"/>
                  </a:lnTo>
                  <a:lnTo>
                    <a:pt x="8043413" y="6306447"/>
                  </a:lnTo>
                  <a:lnTo>
                    <a:pt x="8049516" y="6307867"/>
                  </a:lnTo>
                  <a:lnTo>
                    <a:pt x="8054141" y="6309050"/>
                  </a:lnTo>
                  <a:lnTo>
                    <a:pt x="8058520" y="6306183"/>
                  </a:lnTo>
                  <a:lnTo>
                    <a:pt x="8059561" y="6301893"/>
                  </a:lnTo>
                  <a:lnTo>
                    <a:pt x="8060745" y="6297268"/>
                  </a:lnTo>
                  <a:lnTo>
                    <a:pt x="8057878" y="6292889"/>
                  </a:lnTo>
                  <a:close/>
                </a:path>
                <a:path w="17412970" h="9752965">
                  <a:moveTo>
                    <a:pt x="4184857" y="4636051"/>
                  </a:moveTo>
                  <a:lnTo>
                    <a:pt x="4179903" y="4637489"/>
                  </a:lnTo>
                  <a:lnTo>
                    <a:pt x="4175533" y="4645884"/>
                  </a:lnTo>
                  <a:lnTo>
                    <a:pt x="4176972" y="4650838"/>
                  </a:lnTo>
                  <a:lnTo>
                    <a:pt x="4181170" y="4653023"/>
                  </a:lnTo>
                  <a:lnTo>
                    <a:pt x="4186559" y="4656111"/>
                  </a:lnTo>
                  <a:lnTo>
                    <a:pt x="4191233" y="4658104"/>
                  </a:lnTo>
                  <a:lnTo>
                    <a:pt x="4195852" y="4656524"/>
                  </a:lnTo>
                  <a:lnTo>
                    <a:pt x="4197895" y="4652661"/>
                  </a:lnTo>
                  <a:lnTo>
                    <a:pt x="4200080" y="4648464"/>
                  </a:lnTo>
                  <a:lnTo>
                    <a:pt x="4198642" y="4643510"/>
                  </a:lnTo>
                  <a:lnTo>
                    <a:pt x="4194445" y="4641325"/>
                  </a:lnTo>
                  <a:lnTo>
                    <a:pt x="4189054" y="4638236"/>
                  </a:lnTo>
                  <a:lnTo>
                    <a:pt x="4184857" y="4636051"/>
                  </a:lnTo>
                  <a:close/>
                </a:path>
                <a:path w="17412970" h="9752965">
                  <a:moveTo>
                    <a:pt x="4105869" y="4593677"/>
                  </a:moveTo>
                  <a:lnTo>
                    <a:pt x="4100915" y="4595115"/>
                  </a:lnTo>
                  <a:lnTo>
                    <a:pt x="4096545" y="4603509"/>
                  </a:lnTo>
                  <a:lnTo>
                    <a:pt x="4097983" y="4608463"/>
                  </a:lnTo>
                  <a:lnTo>
                    <a:pt x="4102180" y="4610648"/>
                  </a:lnTo>
                  <a:lnTo>
                    <a:pt x="4107571" y="4613737"/>
                  </a:lnTo>
                  <a:lnTo>
                    <a:pt x="4112244" y="4615730"/>
                  </a:lnTo>
                  <a:lnTo>
                    <a:pt x="4116864" y="4614150"/>
                  </a:lnTo>
                  <a:lnTo>
                    <a:pt x="4118907" y="4610286"/>
                  </a:lnTo>
                  <a:lnTo>
                    <a:pt x="4121092" y="4606089"/>
                  </a:lnTo>
                  <a:lnTo>
                    <a:pt x="4119654" y="4601136"/>
                  </a:lnTo>
                  <a:lnTo>
                    <a:pt x="4115457" y="4598951"/>
                  </a:lnTo>
                  <a:lnTo>
                    <a:pt x="4110066" y="4595862"/>
                  </a:lnTo>
                  <a:lnTo>
                    <a:pt x="4105869" y="4593677"/>
                  </a:lnTo>
                  <a:close/>
                </a:path>
                <a:path w="17412970" h="9752965">
                  <a:moveTo>
                    <a:pt x="8145121" y="6313137"/>
                  </a:moveTo>
                  <a:lnTo>
                    <a:pt x="8134729" y="6310677"/>
                  </a:lnTo>
                  <a:lnTo>
                    <a:pt x="8129962" y="6309827"/>
                  </a:lnTo>
                  <a:lnTo>
                    <a:pt x="8125582" y="6312694"/>
                  </a:lnTo>
                  <a:lnTo>
                    <a:pt x="8124541" y="6316984"/>
                  </a:lnTo>
                  <a:lnTo>
                    <a:pt x="8123642" y="6320942"/>
                  </a:lnTo>
                  <a:lnTo>
                    <a:pt x="8125841" y="6325036"/>
                  </a:lnTo>
                  <a:lnTo>
                    <a:pt x="8130848" y="6327172"/>
                  </a:lnTo>
                  <a:lnTo>
                    <a:pt x="8136951" y="6328592"/>
                  </a:lnTo>
                  <a:lnTo>
                    <a:pt x="8141718" y="6329441"/>
                  </a:lnTo>
                  <a:lnTo>
                    <a:pt x="8146098" y="6326574"/>
                  </a:lnTo>
                  <a:lnTo>
                    <a:pt x="8147139" y="6322283"/>
                  </a:lnTo>
                  <a:lnTo>
                    <a:pt x="8147988" y="6317517"/>
                  </a:lnTo>
                  <a:lnTo>
                    <a:pt x="8145121" y="6313137"/>
                  </a:lnTo>
                  <a:close/>
                </a:path>
                <a:path w="17412970" h="9752965">
                  <a:moveTo>
                    <a:pt x="4027023" y="4550969"/>
                  </a:moveTo>
                  <a:lnTo>
                    <a:pt x="4022069" y="4552406"/>
                  </a:lnTo>
                  <a:lnTo>
                    <a:pt x="4017699" y="4560801"/>
                  </a:lnTo>
                  <a:lnTo>
                    <a:pt x="4019137" y="4565755"/>
                  </a:lnTo>
                  <a:lnTo>
                    <a:pt x="4023334" y="4567940"/>
                  </a:lnTo>
                  <a:lnTo>
                    <a:pt x="4028725" y="4571028"/>
                  </a:lnTo>
                  <a:lnTo>
                    <a:pt x="4033398" y="4573022"/>
                  </a:lnTo>
                  <a:lnTo>
                    <a:pt x="4038018" y="4571442"/>
                  </a:lnTo>
                  <a:lnTo>
                    <a:pt x="4040061" y="4567578"/>
                  </a:lnTo>
                  <a:lnTo>
                    <a:pt x="4042246" y="4563381"/>
                  </a:lnTo>
                  <a:lnTo>
                    <a:pt x="4040807" y="4558427"/>
                  </a:lnTo>
                  <a:lnTo>
                    <a:pt x="4036609" y="4556242"/>
                  </a:lnTo>
                  <a:lnTo>
                    <a:pt x="4031220" y="4553154"/>
                  </a:lnTo>
                  <a:lnTo>
                    <a:pt x="4027023" y="4550969"/>
                  </a:lnTo>
                  <a:close/>
                </a:path>
                <a:path w="17412970" h="9752965">
                  <a:moveTo>
                    <a:pt x="3948987" y="4508211"/>
                  </a:moveTo>
                  <a:lnTo>
                    <a:pt x="3943698" y="4509507"/>
                  </a:lnTo>
                  <a:lnTo>
                    <a:pt x="3941514" y="4513704"/>
                  </a:lnTo>
                  <a:lnTo>
                    <a:pt x="3939471" y="4517568"/>
                  </a:lnTo>
                  <a:lnTo>
                    <a:pt x="3940767" y="4522855"/>
                  </a:lnTo>
                  <a:lnTo>
                    <a:pt x="3944965" y="4525040"/>
                  </a:lnTo>
                  <a:lnTo>
                    <a:pt x="3950355" y="4528128"/>
                  </a:lnTo>
                  <a:lnTo>
                    <a:pt x="3955028" y="4530122"/>
                  </a:lnTo>
                  <a:lnTo>
                    <a:pt x="3959648" y="4528542"/>
                  </a:lnTo>
                  <a:lnTo>
                    <a:pt x="3963733" y="4520815"/>
                  </a:lnTo>
                  <a:lnTo>
                    <a:pt x="3962438" y="4515527"/>
                  </a:lnTo>
                  <a:lnTo>
                    <a:pt x="3958240" y="4513342"/>
                  </a:lnTo>
                  <a:lnTo>
                    <a:pt x="3952850" y="4510253"/>
                  </a:lnTo>
                  <a:lnTo>
                    <a:pt x="3948987" y="4508211"/>
                  </a:lnTo>
                  <a:close/>
                </a:path>
                <a:path w="17412970" h="9752965">
                  <a:moveTo>
                    <a:pt x="8232314" y="6332575"/>
                  </a:moveTo>
                  <a:lnTo>
                    <a:pt x="8221922" y="6330115"/>
                  </a:lnTo>
                  <a:lnTo>
                    <a:pt x="8217488" y="6329408"/>
                  </a:lnTo>
                  <a:lnTo>
                    <a:pt x="8213110" y="6332275"/>
                  </a:lnTo>
                  <a:lnTo>
                    <a:pt x="8212068" y="6336566"/>
                  </a:lnTo>
                  <a:lnTo>
                    <a:pt x="8211504" y="6340665"/>
                  </a:lnTo>
                  <a:lnTo>
                    <a:pt x="8213368" y="6344616"/>
                  </a:lnTo>
                  <a:lnTo>
                    <a:pt x="8217041" y="6346183"/>
                  </a:lnTo>
                  <a:lnTo>
                    <a:pt x="8217183" y="6345849"/>
                  </a:lnTo>
                  <a:lnTo>
                    <a:pt x="8218519" y="6346419"/>
                  </a:lnTo>
                  <a:lnTo>
                    <a:pt x="8224621" y="6347838"/>
                  </a:lnTo>
                  <a:lnTo>
                    <a:pt x="8229054" y="6348546"/>
                  </a:lnTo>
                  <a:lnTo>
                    <a:pt x="8233434" y="6345679"/>
                  </a:lnTo>
                  <a:lnTo>
                    <a:pt x="8234475" y="6341388"/>
                  </a:lnTo>
                  <a:lnTo>
                    <a:pt x="8235182" y="6336955"/>
                  </a:lnTo>
                  <a:lnTo>
                    <a:pt x="8232314" y="6332575"/>
                  </a:lnTo>
                  <a:close/>
                </a:path>
                <a:path w="17412970" h="9752965">
                  <a:moveTo>
                    <a:pt x="3870759" y="4464978"/>
                  </a:moveTo>
                  <a:lnTo>
                    <a:pt x="3865472" y="4466273"/>
                  </a:lnTo>
                  <a:lnTo>
                    <a:pt x="3863287" y="4470471"/>
                  </a:lnTo>
                  <a:lnTo>
                    <a:pt x="3860910" y="4474192"/>
                  </a:lnTo>
                  <a:lnTo>
                    <a:pt x="3862205" y="4479479"/>
                  </a:lnTo>
                  <a:lnTo>
                    <a:pt x="3866402" y="4481664"/>
                  </a:lnTo>
                  <a:lnTo>
                    <a:pt x="3871793" y="4484752"/>
                  </a:lnTo>
                  <a:lnTo>
                    <a:pt x="3872461" y="4485037"/>
                  </a:lnTo>
                  <a:lnTo>
                    <a:pt x="3872318" y="4485371"/>
                  </a:lnTo>
                  <a:lnTo>
                    <a:pt x="3876324" y="4487080"/>
                  </a:lnTo>
                  <a:lnTo>
                    <a:pt x="3880944" y="4485499"/>
                  </a:lnTo>
                  <a:lnTo>
                    <a:pt x="3882987" y="4481636"/>
                  </a:lnTo>
                  <a:lnTo>
                    <a:pt x="3885364" y="4477915"/>
                  </a:lnTo>
                  <a:lnTo>
                    <a:pt x="3884067" y="4472627"/>
                  </a:lnTo>
                  <a:lnTo>
                    <a:pt x="3879870" y="4470442"/>
                  </a:lnTo>
                  <a:lnTo>
                    <a:pt x="3874480" y="4467354"/>
                  </a:lnTo>
                  <a:lnTo>
                    <a:pt x="3870759" y="4464978"/>
                  </a:lnTo>
                  <a:close/>
                </a:path>
                <a:path w="17412970" h="9752965">
                  <a:moveTo>
                    <a:pt x="3792816" y="4421077"/>
                  </a:moveTo>
                  <a:lnTo>
                    <a:pt x="3787528" y="4422372"/>
                  </a:lnTo>
                  <a:lnTo>
                    <a:pt x="3785344" y="4426569"/>
                  </a:lnTo>
                  <a:lnTo>
                    <a:pt x="3782967" y="4430290"/>
                  </a:lnTo>
                  <a:lnTo>
                    <a:pt x="3784263" y="4435578"/>
                  </a:lnTo>
                  <a:lnTo>
                    <a:pt x="3788460" y="4437763"/>
                  </a:lnTo>
                  <a:lnTo>
                    <a:pt x="3793850" y="4440851"/>
                  </a:lnTo>
                  <a:lnTo>
                    <a:pt x="3798524" y="4442845"/>
                  </a:lnTo>
                  <a:lnTo>
                    <a:pt x="3803001" y="4441598"/>
                  </a:lnTo>
                  <a:lnTo>
                    <a:pt x="3805044" y="4437735"/>
                  </a:lnTo>
                  <a:lnTo>
                    <a:pt x="3807420" y="4434014"/>
                  </a:lnTo>
                  <a:lnTo>
                    <a:pt x="3806125" y="4428726"/>
                  </a:lnTo>
                  <a:lnTo>
                    <a:pt x="3801928" y="4426541"/>
                  </a:lnTo>
                  <a:lnTo>
                    <a:pt x="3796537" y="4423453"/>
                  </a:lnTo>
                  <a:lnTo>
                    <a:pt x="3792816" y="4421077"/>
                  </a:lnTo>
                  <a:close/>
                </a:path>
                <a:path w="17412970" h="9752965">
                  <a:moveTo>
                    <a:pt x="8320269" y="6351155"/>
                  </a:moveTo>
                  <a:lnTo>
                    <a:pt x="8315836" y="6350447"/>
                  </a:lnTo>
                  <a:lnTo>
                    <a:pt x="8309735" y="6349028"/>
                  </a:lnTo>
                  <a:lnTo>
                    <a:pt x="8305110" y="6347845"/>
                  </a:lnTo>
                  <a:lnTo>
                    <a:pt x="8300588" y="6351046"/>
                  </a:lnTo>
                  <a:lnTo>
                    <a:pt x="8299881" y="6355479"/>
                  </a:lnTo>
                  <a:lnTo>
                    <a:pt x="8298982" y="6359435"/>
                  </a:lnTo>
                  <a:lnTo>
                    <a:pt x="8300989" y="6363053"/>
                  </a:lnTo>
                  <a:lnTo>
                    <a:pt x="8306332" y="6365332"/>
                  </a:lnTo>
                  <a:lnTo>
                    <a:pt x="8312434" y="6366751"/>
                  </a:lnTo>
                  <a:lnTo>
                    <a:pt x="8317058" y="6367935"/>
                  </a:lnTo>
                  <a:lnTo>
                    <a:pt x="8321580" y="6364734"/>
                  </a:lnTo>
                  <a:lnTo>
                    <a:pt x="8322287" y="6360302"/>
                  </a:lnTo>
                  <a:lnTo>
                    <a:pt x="8323470" y="6355677"/>
                  </a:lnTo>
                  <a:lnTo>
                    <a:pt x="8320269" y="6351155"/>
                  </a:lnTo>
                  <a:close/>
                </a:path>
                <a:path w="17412970" h="9752965">
                  <a:moveTo>
                    <a:pt x="3714206" y="4376890"/>
                  </a:moveTo>
                  <a:lnTo>
                    <a:pt x="3709109" y="4378662"/>
                  </a:lnTo>
                  <a:lnTo>
                    <a:pt x="3704356" y="4386104"/>
                  </a:lnTo>
                  <a:lnTo>
                    <a:pt x="3705653" y="4391392"/>
                  </a:lnTo>
                  <a:lnTo>
                    <a:pt x="3709850" y="4393577"/>
                  </a:lnTo>
                  <a:lnTo>
                    <a:pt x="3715240" y="4396665"/>
                  </a:lnTo>
                  <a:lnTo>
                    <a:pt x="3719914" y="4398659"/>
                  </a:lnTo>
                  <a:lnTo>
                    <a:pt x="3724391" y="4397412"/>
                  </a:lnTo>
                  <a:lnTo>
                    <a:pt x="3726433" y="4393549"/>
                  </a:lnTo>
                  <a:lnTo>
                    <a:pt x="3728810" y="4389828"/>
                  </a:lnTo>
                  <a:lnTo>
                    <a:pt x="3727515" y="4384540"/>
                  </a:lnTo>
                  <a:lnTo>
                    <a:pt x="3723317" y="4382355"/>
                  </a:lnTo>
                  <a:lnTo>
                    <a:pt x="3717927" y="4379266"/>
                  </a:lnTo>
                  <a:lnTo>
                    <a:pt x="3714206" y="4376890"/>
                  </a:lnTo>
                  <a:close/>
                </a:path>
                <a:path w="17412970" h="9752965">
                  <a:moveTo>
                    <a:pt x="8408128" y="6368114"/>
                  </a:moveTo>
                  <a:lnTo>
                    <a:pt x="8403695" y="6367407"/>
                  </a:lnTo>
                  <a:lnTo>
                    <a:pt x="8397450" y="6366322"/>
                  </a:lnTo>
                  <a:lnTo>
                    <a:pt x="8392826" y="6365139"/>
                  </a:lnTo>
                  <a:lnTo>
                    <a:pt x="8388302" y="6368338"/>
                  </a:lnTo>
                  <a:lnTo>
                    <a:pt x="8387654" y="6372402"/>
                  </a:lnTo>
                  <a:lnTo>
                    <a:pt x="8387595" y="6372771"/>
                  </a:lnTo>
                  <a:lnTo>
                    <a:pt x="8386696" y="6376728"/>
                  </a:lnTo>
                  <a:lnTo>
                    <a:pt x="8388705" y="6380347"/>
                  </a:lnTo>
                  <a:lnTo>
                    <a:pt x="8394046" y="6382625"/>
                  </a:lnTo>
                  <a:lnTo>
                    <a:pt x="8400290" y="6383711"/>
                  </a:lnTo>
                  <a:lnTo>
                    <a:pt x="8404914" y="6384894"/>
                  </a:lnTo>
                  <a:lnTo>
                    <a:pt x="8409436" y="6381693"/>
                  </a:lnTo>
                  <a:lnTo>
                    <a:pt x="8410084" y="6377630"/>
                  </a:lnTo>
                  <a:lnTo>
                    <a:pt x="8410144" y="6377260"/>
                  </a:lnTo>
                  <a:lnTo>
                    <a:pt x="8411236" y="6372992"/>
                  </a:lnTo>
                  <a:lnTo>
                    <a:pt x="8411327" y="6372636"/>
                  </a:lnTo>
                  <a:lnTo>
                    <a:pt x="8408128" y="6368114"/>
                  </a:lnTo>
                  <a:close/>
                </a:path>
                <a:path w="17412970" h="9752965">
                  <a:moveTo>
                    <a:pt x="3636405" y="4332655"/>
                  </a:moveTo>
                  <a:lnTo>
                    <a:pt x="3631117" y="4333951"/>
                  </a:lnTo>
                  <a:lnTo>
                    <a:pt x="3628932" y="4338148"/>
                  </a:lnTo>
                  <a:lnTo>
                    <a:pt x="3626555" y="4341869"/>
                  </a:lnTo>
                  <a:lnTo>
                    <a:pt x="3627852" y="4347157"/>
                  </a:lnTo>
                  <a:lnTo>
                    <a:pt x="3632049" y="4349342"/>
                  </a:lnTo>
                  <a:lnTo>
                    <a:pt x="3637440" y="4352430"/>
                  </a:lnTo>
                  <a:lnTo>
                    <a:pt x="3642113" y="4354424"/>
                  </a:lnTo>
                  <a:lnTo>
                    <a:pt x="3646591" y="4353177"/>
                  </a:lnTo>
                  <a:lnTo>
                    <a:pt x="3648633" y="4349314"/>
                  </a:lnTo>
                  <a:lnTo>
                    <a:pt x="3651010" y="4345593"/>
                  </a:lnTo>
                  <a:lnTo>
                    <a:pt x="3649714" y="4340305"/>
                  </a:lnTo>
                  <a:lnTo>
                    <a:pt x="3645516" y="4338120"/>
                  </a:lnTo>
                  <a:lnTo>
                    <a:pt x="3640126" y="4335032"/>
                  </a:lnTo>
                  <a:lnTo>
                    <a:pt x="3636405" y="4332655"/>
                  </a:lnTo>
                  <a:close/>
                </a:path>
                <a:path w="17412970" h="9752965">
                  <a:moveTo>
                    <a:pt x="3558890" y="4287752"/>
                  </a:moveTo>
                  <a:lnTo>
                    <a:pt x="3553936" y="4289190"/>
                  </a:lnTo>
                  <a:lnTo>
                    <a:pt x="3548898" y="4297300"/>
                  </a:lnTo>
                  <a:lnTo>
                    <a:pt x="3550336" y="4302254"/>
                  </a:lnTo>
                  <a:lnTo>
                    <a:pt x="3554391" y="4304773"/>
                  </a:lnTo>
                  <a:lnTo>
                    <a:pt x="3559781" y="4307862"/>
                  </a:lnTo>
                  <a:lnTo>
                    <a:pt x="3564789" y="4309998"/>
                  </a:lnTo>
                  <a:lnTo>
                    <a:pt x="3569267" y="4308751"/>
                  </a:lnTo>
                  <a:lnTo>
                    <a:pt x="3571309" y="4304888"/>
                  </a:lnTo>
                  <a:lnTo>
                    <a:pt x="3573828" y="4300832"/>
                  </a:lnTo>
                  <a:lnTo>
                    <a:pt x="3572389" y="4295879"/>
                  </a:lnTo>
                  <a:lnTo>
                    <a:pt x="3568334" y="4293360"/>
                  </a:lnTo>
                  <a:lnTo>
                    <a:pt x="3562945" y="4290271"/>
                  </a:lnTo>
                  <a:lnTo>
                    <a:pt x="3558890" y="4287752"/>
                  </a:lnTo>
                  <a:close/>
                </a:path>
                <a:path w="17412970" h="9752965">
                  <a:moveTo>
                    <a:pt x="8496077" y="6383930"/>
                  </a:moveTo>
                  <a:lnTo>
                    <a:pt x="8491644" y="6383222"/>
                  </a:lnTo>
                  <a:lnTo>
                    <a:pt x="8485400" y="6382136"/>
                  </a:lnTo>
                  <a:lnTo>
                    <a:pt x="8480966" y="6381429"/>
                  </a:lnTo>
                  <a:lnTo>
                    <a:pt x="8476445" y="6384630"/>
                  </a:lnTo>
                  <a:lnTo>
                    <a:pt x="8475738" y="6389063"/>
                  </a:lnTo>
                  <a:lnTo>
                    <a:pt x="8474921" y="6392661"/>
                  </a:lnTo>
                  <a:lnTo>
                    <a:pt x="8474839" y="6393020"/>
                  </a:lnTo>
                  <a:lnTo>
                    <a:pt x="8477180" y="6396781"/>
                  </a:lnTo>
                  <a:lnTo>
                    <a:pt x="8480518" y="6398205"/>
                  </a:lnTo>
                  <a:lnTo>
                    <a:pt x="8480994" y="6398013"/>
                  </a:lnTo>
                  <a:lnTo>
                    <a:pt x="8482663" y="6398725"/>
                  </a:lnTo>
                  <a:lnTo>
                    <a:pt x="8488909" y="6399811"/>
                  </a:lnTo>
                  <a:lnTo>
                    <a:pt x="8493342" y="6400519"/>
                  </a:lnTo>
                  <a:lnTo>
                    <a:pt x="8497864" y="6397318"/>
                  </a:lnTo>
                  <a:lnTo>
                    <a:pt x="8499278" y="6388452"/>
                  </a:lnTo>
                  <a:lnTo>
                    <a:pt x="8496077" y="6383930"/>
                  </a:lnTo>
                  <a:close/>
                </a:path>
                <a:path w="17412970" h="9752965">
                  <a:moveTo>
                    <a:pt x="3481374" y="4242850"/>
                  </a:moveTo>
                  <a:lnTo>
                    <a:pt x="3476563" y="4243954"/>
                  </a:lnTo>
                  <a:lnTo>
                    <a:pt x="3474044" y="4248009"/>
                  </a:lnTo>
                  <a:lnTo>
                    <a:pt x="3471859" y="4252207"/>
                  </a:lnTo>
                  <a:lnTo>
                    <a:pt x="3472963" y="4257018"/>
                  </a:lnTo>
                  <a:lnTo>
                    <a:pt x="3477018" y="4259537"/>
                  </a:lnTo>
                  <a:lnTo>
                    <a:pt x="3482408" y="4262625"/>
                  </a:lnTo>
                  <a:lnTo>
                    <a:pt x="3487416" y="4264761"/>
                  </a:lnTo>
                  <a:lnTo>
                    <a:pt x="3491893" y="4263514"/>
                  </a:lnTo>
                  <a:lnTo>
                    <a:pt x="3493936" y="4259651"/>
                  </a:lnTo>
                  <a:lnTo>
                    <a:pt x="3496121" y="4255453"/>
                  </a:lnTo>
                  <a:lnTo>
                    <a:pt x="3495017" y="4250642"/>
                  </a:lnTo>
                  <a:lnTo>
                    <a:pt x="3490961" y="4248124"/>
                  </a:lnTo>
                  <a:lnTo>
                    <a:pt x="3485571" y="4245035"/>
                  </a:lnTo>
                  <a:lnTo>
                    <a:pt x="3481374" y="4242850"/>
                  </a:lnTo>
                  <a:close/>
                </a:path>
                <a:path w="17412970" h="9752965">
                  <a:moveTo>
                    <a:pt x="3404001" y="4197613"/>
                  </a:moveTo>
                  <a:lnTo>
                    <a:pt x="3399189" y="4198717"/>
                  </a:lnTo>
                  <a:lnTo>
                    <a:pt x="3396670" y="4202772"/>
                  </a:lnTo>
                  <a:lnTo>
                    <a:pt x="3394486" y="4206970"/>
                  </a:lnTo>
                  <a:lnTo>
                    <a:pt x="3395590" y="4211781"/>
                  </a:lnTo>
                  <a:lnTo>
                    <a:pt x="3399645" y="4214300"/>
                  </a:lnTo>
                  <a:lnTo>
                    <a:pt x="3405035" y="4217389"/>
                  </a:lnTo>
                  <a:lnTo>
                    <a:pt x="3410042" y="4219525"/>
                  </a:lnTo>
                  <a:lnTo>
                    <a:pt x="3414186" y="4218136"/>
                  </a:lnTo>
                  <a:lnTo>
                    <a:pt x="3416562" y="4214414"/>
                  </a:lnTo>
                  <a:lnTo>
                    <a:pt x="3418747" y="4210217"/>
                  </a:lnTo>
                  <a:lnTo>
                    <a:pt x="3417643" y="4205406"/>
                  </a:lnTo>
                  <a:lnTo>
                    <a:pt x="3413588" y="4202887"/>
                  </a:lnTo>
                  <a:lnTo>
                    <a:pt x="3408198" y="4199798"/>
                  </a:lnTo>
                  <a:lnTo>
                    <a:pt x="3404001" y="4197613"/>
                  </a:lnTo>
                  <a:close/>
                </a:path>
                <a:path w="17412970" h="9752965">
                  <a:moveTo>
                    <a:pt x="8584313" y="6399077"/>
                  </a:moveTo>
                  <a:lnTo>
                    <a:pt x="8579880" y="6398370"/>
                  </a:lnTo>
                  <a:lnTo>
                    <a:pt x="8573635" y="6397285"/>
                  </a:lnTo>
                  <a:lnTo>
                    <a:pt x="8569203" y="6396578"/>
                  </a:lnTo>
                  <a:lnTo>
                    <a:pt x="8564679" y="6399778"/>
                  </a:lnTo>
                  <a:lnTo>
                    <a:pt x="8563972" y="6404211"/>
                  </a:lnTo>
                  <a:lnTo>
                    <a:pt x="8563155" y="6407807"/>
                  </a:lnTo>
                  <a:lnTo>
                    <a:pt x="8563073" y="6408168"/>
                  </a:lnTo>
                  <a:lnTo>
                    <a:pt x="8565415" y="6411929"/>
                  </a:lnTo>
                  <a:lnTo>
                    <a:pt x="8568754" y="6413353"/>
                  </a:lnTo>
                  <a:lnTo>
                    <a:pt x="8569231" y="6413162"/>
                  </a:lnTo>
                  <a:lnTo>
                    <a:pt x="8570899" y="6413873"/>
                  </a:lnTo>
                  <a:lnTo>
                    <a:pt x="8577144" y="6414958"/>
                  </a:lnTo>
                  <a:lnTo>
                    <a:pt x="8581577" y="6415665"/>
                  </a:lnTo>
                  <a:lnTo>
                    <a:pt x="8586100" y="6412466"/>
                  </a:lnTo>
                  <a:lnTo>
                    <a:pt x="8586807" y="6408032"/>
                  </a:lnTo>
                  <a:lnTo>
                    <a:pt x="8587657" y="6403266"/>
                  </a:lnTo>
                  <a:lnTo>
                    <a:pt x="8584313" y="6399077"/>
                  </a:lnTo>
                  <a:close/>
                </a:path>
                <a:path w="17412970" h="9752965">
                  <a:moveTo>
                    <a:pt x="3327246" y="4151851"/>
                  </a:moveTo>
                  <a:lnTo>
                    <a:pt x="3322435" y="4152956"/>
                  </a:lnTo>
                  <a:lnTo>
                    <a:pt x="3319916" y="4157011"/>
                  </a:lnTo>
                  <a:lnTo>
                    <a:pt x="3317731" y="4161208"/>
                  </a:lnTo>
                  <a:lnTo>
                    <a:pt x="3318835" y="4166019"/>
                  </a:lnTo>
                  <a:lnTo>
                    <a:pt x="3322890" y="4168538"/>
                  </a:lnTo>
                  <a:lnTo>
                    <a:pt x="3328281" y="4171626"/>
                  </a:lnTo>
                  <a:lnTo>
                    <a:pt x="3333288" y="4173762"/>
                  </a:lnTo>
                  <a:lnTo>
                    <a:pt x="3337431" y="4172373"/>
                  </a:lnTo>
                  <a:lnTo>
                    <a:pt x="3339808" y="4168653"/>
                  </a:lnTo>
                  <a:lnTo>
                    <a:pt x="3341993" y="4164455"/>
                  </a:lnTo>
                  <a:lnTo>
                    <a:pt x="3340889" y="4159644"/>
                  </a:lnTo>
                  <a:lnTo>
                    <a:pt x="3336834" y="4157125"/>
                  </a:lnTo>
                  <a:lnTo>
                    <a:pt x="3331444" y="4154037"/>
                  </a:lnTo>
                  <a:lnTo>
                    <a:pt x="3327246" y="4151851"/>
                  </a:lnTo>
                  <a:close/>
                </a:path>
                <a:path w="17412970" h="9752965">
                  <a:moveTo>
                    <a:pt x="3250634" y="4105756"/>
                  </a:moveTo>
                  <a:lnTo>
                    <a:pt x="3245823" y="4106860"/>
                  </a:lnTo>
                  <a:lnTo>
                    <a:pt x="3240785" y="4114970"/>
                  </a:lnTo>
                  <a:lnTo>
                    <a:pt x="3241889" y="4119781"/>
                  </a:lnTo>
                  <a:lnTo>
                    <a:pt x="3245945" y="4122300"/>
                  </a:lnTo>
                  <a:lnTo>
                    <a:pt x="3251335" y="4125388"/>
                  </a:lnTo>
                  <a:lnTo>
                    <a:pt x="3252336" y="4125816"/>
                  </a:lnTo>
                  <a:lnTo>
                    <a:pt x="3252194" y="4126149"/>
                  </a:lnTo>
                  <a:lnTo>
                    <a:pt x="3256200" y="4127858"/>
                  </a:lnTo>
                  <a:lnTo>
                    <a:pt x="3260486" y="4126135"/>
                  </a:lnTo>
                  <a:lnTo>
                    <a:pt x="3262720" y="4122748"/>
                  </a:lnTo>
                  <a:lnTo>
                    <a:pt x="3265238" y="4118693"/>
                  </a:lnTo>
                  <a:lnTo>
                    <a:pt x="3264134" y="4113882"/>
                  </a:lnTo>
                  <a:lnTo>
                    <a:pt x="3260079" y="4111363"/>
                  </a:lnTo>
                  <a:lnTo>
                    <a:pt x="3254689" y="4108275"/>
                  </a:lnTo>
                  <a:lnTo>
                    <a:pt x="3250634" y="4105756"/>
                  </a:lnTo>
                  <a:close/>
                </a:path>
                <a:path w="17412970" h="9752965">
                  <a:moveTo>
                    <a:pt x="8672165" y="6413273"/>
                  </a:moveTo>
                  <a:lnTo>
                    <a:pt x="8667732" y="6412565"/>
                  </a:lnTo>
                  <a:lnTo>
                    <a:pt x="8661488" y="6411480"/>
                  </a:lnTo>
                  <a:lnTo>
                    <a:pt x="8657055" y="6410772"/>
                  </a:lnTo>
                  <a:lnTo>
                    <a:pt x="8652866" y="6414115"/>
                  </a:lnTo>
                  <a:lnTo>
                    <a:pt x="8652158" y="6418548"/>
                  </a:lnTo>
                  <a:lnTo>
                    <a:pt x="8651477" y="6421809"/>
                  </a:lnTo>
                  <a:lnTo>
                    <a:pt x="8651402" y="6422171"/>
                  </a:lnTo>
                  <a:lnTo>
                    <a:pt x="8653745" y="6425933"/>
                  </a:lnTo>
                  <a:lnTo>
                    <a:pt x="8657083" y="6427356"/>
                  </a:lnTo>
                  <a:lnTo>
                    <a:pt x="8657225" y="6427023"/>
                  </a:lnTo>
                  <a:lnTo>
                    <a:pt x="8659229" y="6427878"/>
                  </a:lnTo>
                  <a:lnTo>
                    <a:pt x="8665472" y="6428963"/>
                  </a:lnTo>
                  <a:lnTo>
                    <a:pt x="8669905" y="6429670"/>
                  </a:lnTo>
                  <a:lnTo>
                    <a:pt x="8674092" y="6426326"/>
                  </a:lnTo>
                  <a:lnTo>
                    <a:pt x="8675508" y="6417460"/>
                  </a:lnTo>
                  <a:lnTo>
                    <a:pt x="8672165" y="6413273"/>
                  </a:lnTo>
                  <a:close/>
                </a:path>
                <a:path w="17412970" h="9752965">
                  <a:moveTo>
                    <a:pt x="3174640" y="4059135"/>
                  </a:moveTo>
                  <a:lnTo>
                    <a:pt x="3169495" y="4060097"/>
                  </a:lnTo>
                  <a:lnTo>
                    <a:pt x="3166977" y="4064152"/>
                  </a:lnTo>
                  <a:lnTo>
                    <a:pt x="3164996" y="4067253"/>
                  </a:lnTo>
                  <a:lnTo>
                    <a:pt x="3164600" y="4067873"/>
                  </a:lnTo>
                  <a:lnTo>
                    <a:pt x="3165562" y="4073018"/>
                  </a:lnTo>
                  <a:lnTo>
                    <a:pt x="3169617" y="4075537"/>
                  </a:lnTo>
                  <a:lnTo>
                    <a:pt x="3174865" y="4078959"/>
                  </a:lnTo>
                  <a:lnTo>
                    <a:pt x="3175866" y="4079386"/>
                  </a:lnTo>
                  <a:lnTo>
                    <a:pt x="3175724" y="4079721"/>
                  </a:lnTo>
                  <a:lnTo>
                    <a:pt x="3179730" y="4081429"/>
                  </a:lnTo>
                  <a:lnTo>
                    <a:pt x="3184015" y="4079706"/>
                  </a:lnTo>
                  <a:lnTo>
                    <a:pt x="3186250" y="4076319"/>
                  </a:lnTo>
                  <a:lnTo>
                    <a:pt x="3188768" y="4072264"/>
                  </a:lnTo>
                  <a:lnTo>
                    <a:pt x="3187664" y="4067452"/>
                  </a:lnTo>
                  <a:lnTo>
                    <a:pt x="3183609" y="4064934"/>
                  </a:lnTo>
                  <a:lnTo>
                    <a:pt x="3174640" y="4059135"/>
                  </a:lnTo>
                  <a:close/>
                </a:path>
                <a:path w="17412970" h="9752965">
                  <a:moveTo>
                    <a:pt x="3098121" y="4011896"/>
                  </a:moveTo>
                  <a:lnTo>
                    <a:pt x="3092977" y="4012858"/>
                  </a:lnTo>
                  <a:lnTo>
                    <a:pt x="3090845" y="4016288"/>
                  </a:lnTo>
                  <a:lnTo>
                    <a:pt x="3088478" y="4020013"/>
                  </a:lnTo>
                  <a:lnTo>
                    <a:pt x="3088081" y="4020634"/>
                  </a:lnTo>
                  <a:lnTo>
                    <a:pt x="3089043" y="4025778"/>
                  </a:lnTo>
                  <a:lnTo>
                    <a:pt x="3093098" y="4028297"/>
                  </a:lnTo>
                  <a:lnTo>
                    <a:pt x="3098346" y="4031720"/>
                  </a:lnTo>
                  <a:lnTo>
                    <a:pt x="3103019" y="4033713"/>
                  </a:lnTo>
                  <a:lnTo>
                    <a:pt x="3107497" y="4032467"/>
                  </a:lnTo>
                  <a:lnTo>
                    <a:pt x="3109731" y="4029079"/>
                  </a:lnTo>
                  <a:lnTo>
                    <a:pt x="3111711" y="4025978"/>
                  </a:lnTo>
                  <a:lnTo>
                    <a:pt x="3112108" y="4025358"/>
                  </a:lnTo>
                  <a:lnTo>
                    <a:pt x="3111145" y="4020213"/>
                  </a:lnTo>
                  <a:lnTo>
                    <a:pt x="3107090" y="4017694"/>
                  </a:lnTo>
                  <a:lnTo>
                    <a:pt x="3098121" y="4011896"/>
                  </a:lnTo>
                  <a:close/>
                </a:path>
                <a:path w="17412970" h="9752965">
                  <a:moveTo>
                    <a:pt x="8760730" y="6425799"/>
                  </a:moveTo>
                  <a:lnTo>
                    <a:pt x="8756296" y="6425092"/>
                  </a:lnTo>
                  <a:lnTo>
                    <a:pt x="8749910" y="6424341"/>
                  </a:lnTo>
                  <a:lnTo>
                    <a:pt x="8745477" y="6423633"/>
                  </a:lnTo>
                  <a:lnTo>
                    <a:pt x="8741288" y="6426976"/>
                  </a:lnTo>
                  <a:lnTo>
                    <a:pt x="8740581" y="6431409"/>
                  </a:lnTo>
                  <a:lnTo>
                    <a:pt x="8740159" y="6435174"/>
                  </a:lnTo>
                  <a:lnTo>
                    <a:pt x="8742167" y="6438793"/>
                  </a:lnTo>
                  <a:lnTo>
                    <a:pt x="8745505" y="6440217"/>
                  </a:lnTo>
                  <a:lnTo>
                    <a:pt x="8745647" y="6439883"/>
                  </a:lnTo>
                  <a:lnTo>
                    <a:pt x="8747651" y="6440737"/>
                  </a:lnTo>
                  <a:lnTo>
                    <a:pt x="8754036" y="6441489"/>
                  </a:lnTo>
                  <a:lnTo>
                    <a:pt x="8758470" y="6442196"/>
                  </a:lnTo>
                  <a:lnTo>
                    <a:pt x="8762658" y="6438853"/>
                  </a:lnTo>
                  <a:lnTo>
                    <a:pt x="8764013" y="6430356"/>
                  </a:lnTo>
                  <a:lnTo>
                    <a:pt x="8764072" y="6429987"/>
                  </a:lnTo>
                  <a:lnTo>
                    <a:pt x="8760730" y="6425799"/>
                  </a:lnTo>
                  <a:close/>
                </a:path>
                <a:path w="17412970" h="9752965">
                  <a:moveTo>
                    <a:pt x="3022079" y="3964465"/>
                  </a:moveTo>
                  <a:lnTo>
                    <a:pt x="3016934" y="3965426"/>
                  </a:lnTo>
                  <a:lnTo>
                    <a:pt x="3014803" y="3968858"/>
                  </a:lnTo>
                  <a:lnTo>
                    <a:pt x="3012435" y="3972583"/>
                  </a:lnTo>
                  <a:lnTo>
                    <a:pt x="3012039" y="3973202"/>
                  </a:lnTo>
                  <a:lnTo>
                    <a:pt x="3013001" y="3978348"/>
                  </a:lnTo>
                  <a:lnTo>
                    <a:pt x="3017056" y="3980866"/>
                  </a:lnTo>
                  <a:lnTo>
                    <a:pt x="3022303" y="3984289"/>
                  </a:lnTo>
                  <a:lnTo>
                    <a:pt x="3026977" y="3986282"/>
                  </a:lnTo>
                  <a:lnTo>
                    <a:pt x="3031454" y="3985036"/>
                  </a:lnTo>
                  <a:lnTo>
                    <a:pt x="3033688" y="3981649"/>
                  </a:lnTo>
                  <a:lnTo>
                    <a:pt x="3035669" y="3978548"/>
                  </a:lnTo>
                  <a:lnTo>
                    <a:pt x="3036065" y="3977927"/>
                  </a:lnTo>
                  <a:lnTo>
                    <a:pt x="3035103" y="3972782"/>
                  </a:lnTo>
                  <a:lnTo>
                    <a:pt x="3031048" y="3970263"/>
                  </a:lnTo>
                  <a:lnTo>
                    <a:pt x="3022079" y="3964465"/>
                  </a:lnTo>
                  <a:close/>
                </a:path>
                <a:path w="17412970" h="9752965">
                  <a:moveTo>
                    <a:pt x="8849864" y="6436990"/>
                  </a:moveTo>
                  <a:lnTo>
                    <a:pt x="8845289" y="6436617"/>
                  </a:lnTo>
                  <a:lnTo>
                    <a:pt x="8838900" y="6435864"/>
                  </a:lnTo>
                  <a:lnTo>
                    <a:pt x="8834467" y="6435156"/>
                  </a:lnTo>
                  <a:lnTo>
                    <a:pt x="8830279" y="6438501"/>
                  </a:lnTo>
                  <a:lnTo>
                    <a:pt x="8829572" y="6442933"/>
                  </a:lnTo>
                  <a:lnTo>
                    <a:pt x="8829150" y="6446699"/>
                  </a:lnTo>
                  <a:lnTo>
                    <a:pt x="8831158" y="6450318"/>
                  </a:lnTo>
                  <a:lnTo>
                    <a:pt x="8834497" y="6451742"/>
                  </a:lnTo>
                  <a:lnTo>
                    <a:pt x="8834640" y="6451408"/>
                  </a:lnTo>
                  <a:lnTo>
                    <a:pt x="8836642" y="6452262"/>
                  </a:lnTo>
                  <a:lnTo>
                    <a:pt x="8843029" y="6453014"/>
                  </a:lnTo>
                  <a:lnTo>
                    <a:pt x="8847462" y="6453721"/>
                  </a:lnTo>
                  <a:lnTo>
                    <a:pt x="8851983" y="6450520"/>
                  </a:lnTo>
                  <a:lnTo>
                    <a:pt x="8852356" y="6445944"/>
                  </a:lnTo>
                  <a:lnTo>
                    <a:pt x="8853004" y="6441881"/>
                  </a:lnTo>
                  <a:lnTo>
                    <a:pt x="8853063" y="6441511"/>
                  </a:lnTo>
                  <a:lnTo>
                    <a:pt x="8849864" y="6436990"/>
                  </a:lnTo>
                  <a:close/>
                </a:path>
                <a:path w="17412970" h="9752965">
                  <a:moveTo>
                    <a:pt x="2946321" y="3916366"/>
                  </a:moveTo>
                  <a:lnTo>
                    <a:pt x="2941176" y="3917328"/>
                  </a:lnTo>
                  <a:lnTo>
                    <a:pt x="2939045" y="3920759"/>
                  </a:lnTo>
                  <a:lnTo>
                    <a:pt x="2936677" y="3924484"/>
                  </a:lnTo>
                  <a:lnTo>
                    <a:pt x="2936281" y="3925104"/>
                  </a:lnTo>
                  <a:lnTo>
                    <a:pt x="2937243" y="3930249"/>
                  </a:lnTo>
                  <a:lnTo>
                    <a:pt x="2941298" y="3932768"/>
                  </a:lnTo>
                  <a:lnTo>
                    <a:pt x="2946545" y="3936190"/>
                  </a:lnTo>
                  <a:lnTo>
                    <a:pt x="2951219" y="3938184"/>
                  </a:lnTo>
                  <a:lnTo>
                    <a:pt x="2955696" y="3936937"/>
                  </a:lnTo>
                  <a:lnTo>
                    <a:pt x="2957930" y="3933550"/>
                  </a:lnTo>
                  <a:lnTo>
                    <a:pt x="2959911" y="3930449"/>
                  </a:lnTo>
                  <a:lnTo>
                    <a:pt x="2960307" y="3929828"/>
                  </a:lnTo>
                  <a:lnTo>
                    <a:pt x="2959345" y="3924684"/>
                  </a:lnTo>
                  <a:lnTo>
                    <a:pt x="2955290" y="3922165"/>
                  </a:lnTo>
                  <a:lnTo>
                    <a:pt x="2946321" y="3916366"/>
                  </a:lnTo>
                  <a:close/>
                </a:path>
                <a:path w="17412970" h="9752965">
                  <a:moveTo>
                    <a:pt x="2870898" y="3868410"/>
                  </a:moveTo>
                  <a:lnTo>
                    <a:pt x="2865609" y="3869705"/>
                  </a:lnTo>
                  <a:lnTo>
                    <a:pt x="2861252" y="3876528"/>
                  </a:lnTo>
                  <a:lnTo>
                    <a:pt x="2860857" y="3877147"/>
                  </a:lnTo>
                  <a:lnTo>
                    <a:pt x="2862152" y="3882436"/>
                  </a:lnTo>
                  <a:lnTo>
                    <a:pt x="2871121" y="3888234"/>
                  </a:lnTo>
                  <a:lnTo>
                    <a:pt x="2875795" y="3890228"/>
                  </a:lnTo>
                  <a:lnTo>
                    <a:pt x="2880272" y="3888981"/>
                  </a:lnTo>
                  <a:lnTo>
                    <a:pt x="2882507" y="3885594"/>
                  </a:lnTo>
                  <a:lnTo>
                    <a:pt x="2884883" y="3881873"/>
                  </a:lnTo>
                  <a:lnTo>
                    <a:pt x="2883588" y="3876585"/>
                  </a:lnTo>
                  <a:lnTo>
                    <a:pt x="2870898" y="3868410"/>
                  </a:lnTo>
                  <a:close/>
                </a:path>
                <a:path w="17412970" h="9752965">
                  <a:moveTo>
                    <a:pt x="8938139" y="6447420"/>
                  </a:moveTo>
                  <a:lnTo>
                    <a:pt x="8933562" y="6447046"/>
                  </a:lnTo>
                  <a:lnTo>
                    <a:pt x="8927510" y="6446437"/>
                  </a:lnTo>
                  <a:lnTo>
                    <a:pt x="8922935" y="6446064"/>
                  </a:lnTo>
                  <a:lnTo>
                    <a:pt x="8918746" y="6449406"/>
                  </a:lnTo>
                  <a:lnTo>
                    <a:pt x="8918372" y="6453982"/>
                  </a:lnTo>
                  <a:lnTo>
                    <a:pt x="8917951" y="6457748"/>
                  </a:lnTo>
                  <a:lnTo>
                    <a:pt x="8920101" y="6461032"/>
                  </a:lnTo>
                  <a:lnTo>
                    <a:pt x="8923440" y="6462456"/>
                  </a:lnTo>
                  <a:lnTo>
                    <a:pt x="8923582" y="6462122"/>
                  </a:lnTo>
                  <a:lnTo>
                    <a:pt x="8925917" y="6463118"/>
                  </a:lnTo>
                  <a:lnTo>
                    <a:pt x="8931971" y="6463728"/>
                  </a:lnTo>
                  <a:lnTo>
                    <a:pt x="8936546" y="6464102"/>
                  </a:lnTo>
                  <a:lnTo>
                    <a:pt x="8940735" y="6460758"/>
                  </a:lnTo>
                  <a:lnTo>
                    <a:pt x="8941483" y="6451608"/>
                  </a:lnTo>
                  <a:lnTo>
                    <a:pt x="8938139" y="6447420"/>
                  </a:lnTo>
                  <a:close/>
                </a:path>
                <a:path w="17412970" h="9752965">
                  <a:moveTo>
                    <a:pt x="2796043" y="3819119"/>
                  </a:moveTo>
                  <a:lnTo>
                    <a:pt x="2790756" y="3820414"/>
                  </a:lnTo>
                  <a:lnTo>
                    <a:pt x="2788775" y="3823515"/>
                  </a:lnTo>
                  <a:lnTo>
                    <a:pt x="2786248" y="3827566"/>
                  </a:lnTo>
                  <a:lnTo>
                    <a:pt x="2785860" y="3828190"/>
                  </a:lnTo>
                  <a:lnTo>
                    <a:pt x="2787156" y="3833478"/>
                  </a:lnTo>
                  <a:lnTo>
                    <a:pt x="2796125" y="3839276"/>
                  </a:lnTo>
                  <a:lnTo>
                    <a:pt x="2801132" y="3841412"/>
                  </a:lnTo>
                  <a:lnTo>
                    <a:pt x="2805610" y="3840166"/>
                  </a:lnTo>
                  <a:lnTo>
                    <a:pt x="2807844" y="3836779"/>
                  </a:lnTo>
                  <a:lnTo>
                    <a:pt x="2809975" y="3833347"/>
                  </a:lnTo>
                  <a:lnTo>
                    <a:pt x="2810363" y="3832723"/>
                  </a:lnTo>
                  <a:lnTo>
                    <a:pt x="2809067" y="3827436"/>
                  </a:lnTo>
                  <a:lnTo>
                    <a:pt x="2800098" y="3821638"/>
                  </a:lnTo>
                  <a:lnTo>
                    <a:pt x="2796043" y="3819119"/>
                  </a:lnTo>
                  <a:close/>
                </a:path>
                <a:path w="17412970" h="9752965">
                  <a:moveTo>
                    <a:pt x="2721522" y="3769970"/>
                  </a:moveTo>
                  <a:lnTo>
                    <a:pt x="2716235" y="3771265"/>
                  </a:lnTo>
                  <a:lnTo>
                    <a:pt x="2714057" y="3774676"/>
                  </a:lnTo>
                  <a:lnTo>
                    <a:pt x="2713858" y="3774987"/>
                  </a:lnTo>
                  <a:lnTo>
                    <a:pt x="2711225" y="3778598"/>
                  </a:lnTo>
                  <a:lnTo>
                    <a:pt x="2711006" y="3778899"/>
                  </a:lnTo>
                  <a:lnTo>
                    <a:pt x="2712301" y="3784186"/>
                  </a:lnTo>
                  <a:lnTo>
                    <a:pt x="2721270" y="3789984"/>
                  </a:lnTo>
                  <a:lnTo>
                    <a:pt x="2722606" y="3790554"/>
                  </a:lnTo>
                  <a:lnTo>
                    <a:pt x="2722463" y="3790889"/>
                  </a:lnTo>
                  <a:lnTo>
                    <a:pt x="2726135" y="3792455"/>
                  </a:lnTo>
                  <a:lnTo>
                    <a:pt x="2730613" y="3791208"/>
                  </a:lnTo>
                  <a:lnTo>
                    <a:pt x="2732644" y="3788129"/>
                  </a:lnTo>
                  <a:lnTo>
                    <a:pt x="2732847" y="3787821"/>
                  </a:lnTo>
                  <a:lnTo>
                    <a:pt x="2735480" y="3784210"/>
                  </a:lnTo>
                  <a:lnTo>
                    <a:pt x="2735699" y="3783908"/>
                  </a:lnTo>
                  <a:lnTo>
                    <a:pt x="2734404" y="3778621"/>
                  </a:lnTo>
                  <a:lnTo>
                    <a:pt x="2725435" y="3772822"/>
                  </a:lnTo>
                  <a:lnTo>
                    <a:pt x="2721522" y="3769970"/>
                  </a:lnTo>
                  <a:close/>
                </a:path>
                <a:path w="17412970" h="9752965">
                  <a:moveTo>
                    <a:pt x="9026984" y="6456515"/>
                  </a:moveTo>
                  <a:lnTo>
                    <a:pt x="9022409" y="6456142"/>
                  </a:lnTo>
                  <a:lnTo>
                    <a:pt x="9016355" y="6455531"/>
                  </a:lnTo>
                  <a:lnTo>
                    <a:pt x="9011778" y="6455158"/>
                  </a:lnTo>
                  <a:lnTo>
                    <a:pt x="9007592" y="6458502"/>
                  </a:lnTo>
                  <a:lnTo>
                    <a:pt x="9007218" y="6463076"/>
                  </a:lnTo>
                  <a:lnTo>
                    <a:pt x="9006795" y="6466842"/>
                  </a:lnTo>
                  <a:lnTo>
                    <a:pt x="9025391" y="6473196"/>
                  </a:lnTo>
                  <a:lnTo>
                    <a:pt x="9029579" y="6469853"/>
                  </a:lnTo>
                  <a:lnTo>
                    <a:pt x="9030325" y="6460702"/>
                  </a:lnTo>
                  <a:lnTo>
                    <a:pt x="9026984" y="6456515"/>
                  </a:lnTo>
                  <a:close/>
                </a:path>
                <a:path w="17412970" h="9752965">
                  <a:moveTo>
                    <a:pt x="2646810" y="3720344"/>
                  </a:moveTo>
                  <a:lnTo>
                    <a:pt x="2641523" y="3721640"/>
                  </a:lnTo>
                  <a:lnTo>
                    <a:pt x="2639344" y="3725051"/>
                  </a:lnTo>
                  <a:lnTo>
                    <a:pt x="2639146" y="3725361"/>
                  </a:lnTo>
                  <a:lnTo>
                    <a:pt x="2636513" y="3728972"/>
                  </a:lnTo>
                  <a:lnTo>
                    <a:pt x="2636293" y="3729273"/>
                  </a:lnTo>
                  <a:lnTo>
                    <a:pt x="2637590" y="3734561"/>
                  </a:lnTo>
                  <a:lnTo>
                    <a:pt x="2646558" y="3740360"/>
                  </a:lnTo>
                  <a:lnTo>
                    <a:pt x="2647893" y="3740929"/>
                  </a:lnTo>
                  <a:lnTo>
                    <a:pt x="2647751" y="3741263"/>
                  </a:lnTo>
                  <a:lnTo>
                    <a:pt x="2651423" y="3742829"/>
                  </a:lnTo>
                  <a:lnTo>
                    <a:pt x="2655901" y="3741583"/>
                  </a:lnTo>
                  <a:lnTo>
                    <a:pt x="2657932" y="3738504"/>
                  </a:lnTo>
                  <a:lnTo>
                    <a:pt x="2658135" y="3738196"/>
                  </a:lnTo>
                  <a:lnTo>
                    <a:pt x="2660769" y="3734584"/>
                  </a:lnTo>
                  <a:lnTo>
                    <a:pt x="2660988" y="3734283"/>
                  </a:lnTo>
                  <a:lnTo>
                    <a:pt x="2659692" y="3728995"/>
                  </a:lnTo>
                  <a:lnTo>
                    <a:pt x="2650723" y="3723197"/>
                  </a:lnTo>
                  <a:lnTo>
                    <a:pt x="2646810" y="3720344"/>
                  </a:lnTo>
                  <a:close/>
                </a:path>
                <a:path w="17412970" h="9752965">
                  <a:moveTo>
                    <a:pt x="9116254" y="6464607"/>
                  </a:moveTo>
                  <a:lnTo>
                    <a:pt x="9111679" y="6464234"/>
                  </a:lnTo>
                  <a:lnTo>
                    <a:pt x="9105627" y="6463625"/>
                  </a:lnTo>
                  <a:lnTo>
                    <a:pt x="9101052" y="6463252"/>
                  </a:lnTo>
                  <a:lnTo>
                    <a:pt x="9096862" y="6466593"/>
                  </a:lnTo>
                  <a:lnTo>
                    <a:pt x="9096489" y="6471169"/>
                  </a:lnTo>
                  <a:lnTo>
                    <a:pt x="9096068" y="6474935"/>
                  </a:lnTo>
                  <a:lnTo>
                    <a:pt x="9114663" y="6481289"/>
                  </a:lnTo>
                  <a:lnTo>
                    <a:pt x="9118850" y="6477946"/>
                  </a:lnTo>
                  <a:lnTo>
                    <a:pt x="9119597" y="6468795"/>
                  </a:lnTo>
                  <a:lnTo>
                    <a:pt x="9116254" y="6464607"/>
                  </a:lnTo>
                  <a:close/>
                </a:path>
                <a:path w="17412970" h="9752965">
                  <a:moveTo>
                    <a:pt x="2572909" y="3670670"/>
                  </a:moveTo>
                  <a:lnTo>
                    <a:pt x="2567430" y="3671489"/>
                  </a:lnTo>
                  <a:lnTo>
                    <a:pt x="2562677" y="3678932"/>
                  </a:lnTo>
                  <a:lnTo>
                    <a:pt x="2563496" y="3684410"/>
                  </a:lnTo>
                  <a:lnTo>
                    <a:pt x="2572465" y="3690209"/>
                  </a:lnTo>
                  <a:lnTo>
                    <a:pt x="2577473" y="3692345"/>
                  </a:lnTo>
                  <a:lnTo>
                    <a:pt x="2581808" y="3691432"/>
                  </a:lnTo>
                  <a:lnTo>
                    <a:pt x="2584042" y="3688045"/>
                  </a:lnTo>
                  <a:lnTo>
                    <a:pt x="2586752" y="3684466"/>
                  </a:lnTo>
                  <a:lnTo>
                    <a:pt x="2585599" y="3678845"/>
                  </a:lnTo>
                  <a:lnTo>
                    <a:pt x="2572909" y="3670670"/>
                  </a:lnTo>
                  <a:close/>
                </a:path>
                <a:path w="17412970" h="9752965">
                  <a:moveTo>
                    <a:pt x="2498766" y="3619709"/>
                  </a:moveTo>
                  <a:lnTo>
                    <a:pt x="2493621" y="3620671"/>
                  </a:lnTo>
                  <a:lnTo>
                    <a:pt x="2490911" y="3624250"/>
                  </a:lnTo>
                  <a:lnTo>
                    <a:pt x="2488534" y="3627971"/>
                  </a:lnTo>
                  <a:lnTo>
                    <a:pt x="2489496" y="3633116"/>
                  </a:lnTo>
                  <a:lnTo>
                    <a:pt x="2493075" y="3635827"/>
                  </a:lnTo>
                  <a:lnTo>
                    <a:pt x="2498322" y="3639248"/>
                  </a:lnTo>
                  <a:lnTo>
                    <a:pt x="2503330" y="3641384"/>
                  </a:lnTo>
                  <a:lnTo>
                    <a:pt x="2507665" y="3640472"/>
                  </a:lnTo>
                  <a:lnTo>
                    <a:pt x="2509899" y="3637084"/>
                  </a:lnTo>
                  <a:lnTo>
                    <a:pt x="2512275" y="3633363"/>
                  </a:lnTo>
                  <a:lnTo>
                    <a:pt x="2511314" y="3628218"/>
                  </a:lnTo>
                  <a:lnTo>
                    <a:pt x="2507736" y="3625508"/>
                  </a:lnTo>
                  <a:lnTo>
                    <a:pt x="2498766" y="3619709"/>
                  </a:lnTo>
                  <a:close/>
                </a:path>
                <a:path w="17412970" h="9752965">
                  <a:moveTo>
                    <a:pt x="9205286" y="6471414"/>
                  </a:moveTo>
                  <a:lnTo>
                    <a:pt x="9200711" y="6471040"/>
                  </a:lnTo>
                  <a:lnTo>
                    <a:pt x="9194514" y="6470765"/>
                  </a:lnTo>
                  <a:lnTo>
                    <a:pt x="9189939" y="6470391"/>
                  </a:lnTo>
                  <a:lnTo>
                    <a:pt x="9186085" y="6473876"/>
                  </a:lnTo>
                  <a:lnTo>
                    <a:pt x="9185710" y="6478452"/>
                  </a:lnTo>
                  <a:lnTo>
                    <a:pt x="9185764" y="6482026"/>
                  </a:lnTo>
                  <a:lnTo>
                    <a:pt x="9187582" y="6485169"/>
                  </a:lnTo>
                  <a:lnTo>
                    <a:pt x="9191587" y="6486878"/>
                  </a:lnTo>
                  <a:lnTo>
                    <a:pt x="9193400" y="6487255"/>
                  </a:lnTo>
                  <a:lnTo>
                    <a:pt x="9199594" y="6487530"/>
                  </a:lnTo>
                  <a:lnTo>
                    <a:pt x="9204169" y="6487904"/>
                  </a:lnTo>
                  <a:lnTo>
                    <a:pt x="9208025" y="6484419"/>
                  </a:lnTo>
                  <a:lnTo>
                    <a:pt x="9208771" y="6475268"/>
                  </a:lnTo>
                  <a:lnTo>
                    <a:pt x="9205286" y="6471414"/>
                  </a:lnTo>
                  <a:close/>
                </a:path>
                <a:path w="17412970" h="9752965">
                  <a:moveTo>
                    <a:pt x="2425384" y="3567889"/>
                  </a:moveTo>
                  <a:lnTo>
                    <a:pt x="2420240" y="3568851"/>
                  </a:lnTo>
                  <a:lnTo>
                    <a:pt x="2417529" y="3572430"/>
                  </a:lnTo>
                  <a:lnTo>
                    <a:pt x="2415153" y="3576151"/>
                  </a:lnTo>
                  <a:lnTo>
                    <a:pt x="2416115" y="3581296"/>
                  </a:lnTo>
                  <a:lnTo>
                    <a:pt x="2419693" y="3584007"/>
                  </a:lnTo>
                  <a:lnTo>
                    <a:pt x="2424799" y="3587763"/>
                  </a:lnTo>
                  <a:lnTo>
                    <a:pt x="2429806" y="3589899"/>
                  </a:lnTo>
                  <a:lnTo>
                    <a:pt x="2434142" y="3588986"/>
                  </a:lnTo>
                  <a:lnTo>
                    <a:pt x="2436375" y="3585598"/>
                  </a:lnTo>
                  <a:lnTo>
                    <a:pt x="2438752" y="3581878"/>
                  </a:lnTo>
                  <a:lnTo>
                    <a:pt x="2437790" y="3576732"/>
                  </a:lnTo>
                  <a:lnTo>
                    <a:pt x="2434212" y="3574022"/>
                  </a:lnTo>
                  <a:lnTo>
                    <a:pt x="2429106" y="3570266"/>
                  </a:lnTo>
                  <a:lnTo>
                    <a:pt x="2425384" y="3567889"/>
                  </a:lnTo>
                  <a:close/>
                </a:path>
                <a:path w="17412970" h="9752965">
                  <a:moveTo>
                    <a:pt x="9294411" y="6477077"/>
                  </a:moveTo>
                  <a:lnTo>
                    <a:pt x="9289836" y="6476704"/>
                  </a:lnTo>
                  <a:lnTo>
                    <a:pt x="9283639" y="6476428"/>
                  </a:lnTo>
                  <a:lnTo>
                    <a:pt x="9279063" y="6476054"/>
                  </a:lnTo>
                  <a:lnTo>
                    <a:pt x="9275208" y="6479539"/>
                  </a:lnTo>
                  <a:lnTo>
                    <a:pt x="9274835" y="6484115"/>
                  </a:lnTo>
                  <a:lnTo>
                    <a:pt x="9274889" y="6487689"/>
                  </a:lnTo>
                  <a:lnTo>
                    <a:pt x="9277040" y="6490974"/>
                  </a:lnTo>
                  <a:lnTo>
                    <a:pt x="9280712" y="6492540"/>
                  </a:lnTo>
                  <a:lnTo>
                    <a:pt x="9282525" y="6492919"/>
                  </a:lnTo>
                  <a:lnTo>
                    <a:pt x="9288719" y="6493194"/>
                  </a:lnTo>
                  <a:lnTo>
                    <a:pt x="9293294" y="6493567"/>
                  </a:lnTo>
                  <a:lnTo>
                    <a:pt x="9297149" y="6490081"/>
                  </a:lnTo>
                  <a:lnTo>
                    <a:pt x="9297896" y="6480931"/>
                  </a:lnTo>
                  <a:lnTo>
                    <a:pt x="9294411" y="6477077"/>
                  </a:lnTo>
                  <a:close/>
                </a:path>
                <a:path w="17412970" h="9752965">
                  <a:moveTo>
                    <a:pt x="2352671" y="3516355"/>
                  </a:moveTo>
                  <a:lnTo>
                    <a:pt x="2347526" y="3517316"/>
                  </a:lnTo>
                  <a:lnTo>
                    <a:pt x="2342105" y="3524474"/>
                  </a:lnTo>
                  <a:lnTo>
                    <a:pt x="2343067" y="3529619"/>
                  </a:lnTo>
                  <a:lnTo>
                    <a:pt x="2346646" y="3532329"/>
                  </a:lnTo>
                  <a:lnTo>
                    <a:pt x="2351751" y="3536086"/>
                  </a:lnTo>
                  <a:lnTo>
                    <a:pt x="2353420" y="3536798"/>
                  </a:lnTo>
                  <a:lnTo>
                    <a:pt x="2353278" y="3537131"/>
                  </a:lnTo>
                  <a:lnTo>
                    <a:pt x="2356616" y="3538555"/>
                  </a:lnTo>
                  <a:lnTo>
                    <a:pt x="2360952" y="3537642"/>
                  </a:lnTo>
                  <a:lnTo>
                    <a:pt x="2363186" y="3534255"/>
                  </a:lnTo>
                  <a:lnTo>
                    <a:pt x="2365896" y="3530676"/>
                  </a:lnTo>
                  <a:lnTo>
                    <a:pt x="2364934" y="3525531"/>
                  </a:lnTo>
                  <a:lnTo>
                    <a:pt x="2361355" y="3522821"/>
                  </a:lnTo>
                  <a:lnTo>
                    <a:pt x="2356250" y="3519065"/>
                  </a:lnTo>
                  <a:lnTo>
                    <a:pt x="2352671" y="3516355"/>
                  </a:lnTo>
                  <a:close/>
                </a:path>
                <a:path w="17412970" h="9752965">
                  <a:moveTo>
                    <a:pt x="2280193" y="3463342"/>
                  </a:moveTo>
                  <a:lnTo>
                    <a:pt x="2275049" y="3464304"/>
                  </a:lnTo>
                  <a:lnTo>
                    <a:pt x="2272338" y="3467882"/>
                  </a:lnTo>
                  <a:lnTo>
                    <a:pt x="2269485" y="3471795"/>
                  </a:lnTo>
                  <a:lnTo>
                    <a:pt x="2270447" y="3476940"/>
                  </a:lnTo>
                  <a:lnTo>
                    <a:pt x="2274026" y="3479651"/>
                  </a:lnTo>
                  <a:lnTo>
                    <a:pt x="2279131" y="3483407"/>
                  </a:lnTo>
                  <a:lnTo>
                    <a:pt x="2284472" y="3485685"/>
                  </a:lnTo>
                  <a:lnTo>
                    <a:pt x="2288808" y="3484772"/>
                  </a:lnTo>
                  <a:lnTo>
                    <a:pt x="2291042" y="3481384"/>
                  </a:lnTo>
                  <a:lnTo>
                    <a:pt x="2293752" y="3477806"/>
                  </a:lnTo>
                  <a:lnTo>
                    <a:pt x="2292790" y="3472661"/>
                  </a:lnTo>
                  <a:lnTo>
                    <a:pt x="2289211" y="3469951"/>
                  </a:lnTo>
                  <a:lnTo>
                    <a:pt x="2280193" y="3463342"/>
                  </a:lnTo>
                  <a:close/>
                </a:path>
                <a:path w="17412970" h="9752965">
                  <a:moveTo>
                    <a:pt x="9384246" y="6481070"/>
                  </a:moveTo>
                  <a:lnTo>
                    <a:pt x="9379671" y="6480697"/>
                  </a:lnTo>
                  <a:lnTo>
                    <a:pt x="9373475" y="6480421"/>
                  </a:lnTo>
                  <a:lnTo>
                    <a:pt x="9369092" y="6480524"/>
                  </a:lnTo>
                  <a:lnTo>
                    <a:pt x="9365237" y="6484009"/>
                  </a:lnTo>
                  <a:lnTo>
                    <a:pt x="9364584" y="6492017"/>
                  </a:lnTo>
                  <a:lnTo>
                    <a:pt x="9366735" y="6495302"/>
                  </a:lnTo>
                  <a:lnTo>
                    <a:pt x="9369739" y="6496583"/>
                  </a:lnTo>
                  <a:lnTo>
                    <a:pt x="9370216" y="6496392"/>
                  </a:lnTo>
                  <a:lnTo>
                    <a:pt x="9371218" y="6496819"/>
                  </a:lnTo>
                  <a:lnTo>
                    <a:pt x="9373027" y="6497197"/>
                  </a:lnTo>
                  <a:lnTo>
                    <a:pt x="9379224" y="6497472"/>
                  </a:lnTo>
                  <a:lnTo>
                    <a:pt x="9383608" y="6497369"/>
                  </a:lnTo>
                  <a:lnTo>
                    <a:pt x="9387462" y="6493884"/>
                  </a:lnTo>
                  <a:lnTo>
                    <a:pt x="9387835" y="6489309"/>
                  </a:lnTo>
                  <a:lnTo>
                    <a:pt x="9387733" y="6484925"/>
                  </a:lnTo>
                  <a:lnTo>
                    <a:pt x="9384246" y="6481070"/>
                  </a:lnTo>
                  <a:close/>
                </a:path>
                <a:path w="17412970" h="9752965">
                  <a:moveTo>
                    <a:pt x="2208049" y="3410472"/>
                  </a:moveTo>
                  <a:lnTo>
                    <a:pt x="2202904" y="3411434"/>
                  </a:lnTo>
                  <a:lnTo>
                    <a:pt x="2200194" y="3415012"/>
                  </a:lnTo>
                  <a:lnTo>
                    <a:pt x="2197341" y="3418925"/>
                  </a:lnTo>
                  <a:lnTo>
                    <a:pt x="2198303" y="3424070"/>
                  </a:lnTo>
                  <a:lnTo>
                    <a:pt x="2201882" y="3426780"/>
                  </a:lnTo>
                  <a:lnTo>
                    <a:pt x="2206987" y="3430536"/>
                  </a:lnTo>
                  <a:lnTo>
                    <a:pt x="2208656" y="3431248"/>
                  </a:lnTo>
                  <a:lnTo>
                    <a:pt x="2208848" y="3431725"/>
                  </a:lnTo>
                  <a:lnTo>
                    <a:pt x="2212186" y="3433149"/>
                  </a:lnTo>
                  <a:lnTo>
                    <a:pt x="2216187" y="3432093"/>
                  </a:lnTo>
                  <a:lnTo>
                    <a:pt x="2218755" y="3428848"/>
                  </a:lnTo>
                  <a:lnTo>
                    <a:pt x="2221608" y="3424936"/>
                  </a:lnTo>
                  <a:lnTo>
                    <a:pt x="2220646" y="3419791"/>
                  </a:lnTo>
                  <a:lnTo>
                    <a:pt x="2217067" y="3417080"/>
                  </a:lnTo>
                  <a:lnTo>
                    <a:pt x="2208049" y="3410472"/>
                  </a:lnTo>
                  <a:close/>
                </a:path>
                <a:path w="17412970" h="9752965">
                  <a:moveTo>
                    <a:pt x="2135856" y="3356791"/>
                  </a:moveTo>
                  <a:lnTo>
                    <a:pt x="2130711" y="3357753"/>
                  </a:lnTo>
                  <a:lnTo>
                    <a:pt x="2128001" y="3361332"/>
                  </a:lnTo>
                  <a:lnTo>
                    <a:pt x="2125148" y="3365245"/>
                  </a:lnTo>
                  <a:lnTo>
                    <a:pt x="2126112" y="3370391"/>
                  </a:lnTo>
                  <a:lnTo>
                    <a:pt x="2129688" y="3373100"/>
                  </a:lnTo>
                  <a:lnTo>
                    <a:pt x="2134794" y="3376856"/>
                  </a:lnTo>
                  <a:lnTo>
                    <a:pt x="2140135" y="3379135"/>
                  </a:lnTo>
                  <a:lnTo>
                    <a:pt x="2144136" y="3378080"/>
                  </a:lnTo>
                  <a:lnTo>
                    <a:pt x="2146562" y="3375168"/>
                  </a:lnTo>
                  <a:lnTo>
                    <a:pt x="2149415" y="3371256"/>
                  </a:lnTo>
                  <a:lnTo>
                    <a:pt x="2148453" y="3366110"/>
                  </a:lnTo>
                  <a:lnTo>
                    <a:pt x="2144874" y="3363400"/>
                  </a:lnTo>
                  <a:lnTo>
                    <a:pt x="2135856" y="3356791"/>
                  </a:lnTo>
                  <a:close/>
                </a:path>
                <a:path w="17412970" h="9752965">
                  <a:moveTo>
                    <a:pt x="9473702" y="6484112"/>
                  </a:moveTo>
                  <a:lnTo>
                    <a:pt x="9468984" y="6484072"/>
                  </a:lnTo>
                  <a:lnTo>
                    <a:pt x="9462787" y="6483796"/>
                  </a:lnTo>
                  <a:lnTo>
                    <a:pt x="9458069" y="6483756"/>
                  </a:lnTo>
                  <a:lnTo>
                    <a:pt x="9454215" y="6487242"/>
                  </a:lnTo>
                  <a:lnTo>
                    <a:pt x="9454175" y="6491960"/>
                  </a:lnTo>
                  <a:lnTo>
                    <a:pt x="9453895" y="6495392"/>
                  </a:lnTo>
                  <a:lnTo>
                    <a:pt x="9473253" y="6500888"/>
                  </a:lnTo>
                  <a:lnTo>
                    <a:pt x="9477107" y="6497402"/>
                  </a:lnTo>
                  <a:lnTo>
                    <a:pt x="9477187" y="6487966"/>
                  </a:lnTo>
                  <a:lnTo>
                    <a:pt x="9473702" y="6484112"/>
                  </a:lnTo>
                  <a:close/>
                </a:path>
                <a:path w="17412970" h="9752965">
                  <a:moveTo>
                    <a:pt x="2064949" y="3302870"/>
                  </a:moveTo>
                  <a:lnTo>
                    <a:pt x="2059470" y="3303690"/>
                  </a:lnTo>
                  <a:lnTo>
                    <a:pt x="2054049" y="3310848"/>
                  </a:lnTo>
                  <a:lnTo>
                    <a:pt x="2054869" y="3316327"/>
                  </a:lnTo>
                  <a:lnTo>
                    <a:pt x="2058448" y="3319037"/>
                  </a:lnTo>
                  <a:lnTo>
                    <a:pt x="2063553" y="3322793"/>
                  </a:lnTo>
                  <a:lnTo>
                    <a:pt x="2068895" y="3325072"/>
                  </a:lnTo>
                  <a:lnTo>
                    <a:pt x="2072896" y="3324017"/>
                  </a:lnTo>
                  <a:lnTo>
                    <a:pt x="2075322" y="3321105"/>
                  </a:lnTo>
                  <a:lnTo>
                    <a:pt x="2078032" y="3317526"/>
                  </a:lnTo>
                  <a:lnTo>
                    <a:pt x="2077212" y="3312048"/>
                  </a:lnTo>
                  <a:lnTo>
                    <a:pt x="2073634" y="3309337"/>
                  </a:lnTo>
                  <a:lnTo>
                    <a:pt x="2068528" y="3305581"/>
                  </a:lnTo>
                  <a:lnTo>
                    <a:pt x="2064949" y="3302870"/>
                  </a:lnTo>
                  <a:close/>
                </a:path>
                <a:path w="17412970" h="9752965">
                  <a:moveTo>
                    <a:pt x="9563106" y="6486343"/>
                  </a:moveTo>
                  <a:lnTo>
                    <a:pt x="9558386" y="6486303"/>
                  </a:lnTo>
                  <a:lnTo>
                    <a:pt x="9547141" y="6485846"/>
                  </a:lnTo>
                  <a:lnTo>
                    <a:pt x="9543620" y="6489474"/>
                  </a:lnTo>
                  <a:lnTo>
                    <a:pt x="9543581" y="6494191"/>
                  </a:lnTo>
                  <a:lnTo>
                    <a:pt x="9543301" y="6497623"/>
                  </a:lnTo>
                  <a:lnTo>
                    <a:pt x="9545592" y="6500573"/>
                  </a:lnTo>
                  <a:lnTo>
                    <a:pt x="9548597" y="6501855"/>
                  </a:lnTo>
                  <a:lnTo>
                    <a:pt x="9548312" y="6502523"/>
                  </a:lnTo>
                  <a:lnTo>
                    <a:pt x="9549314" y="6502950"/>
                  </a:lnTo>
                  <a:lnTo>
                    <a:pt x="9551602" y="6503137"/>
                  </a:lnTo>
                  <a:lnTo>
                    <a:pt x="9557938" y="6503078"/>
                  </a:lnTo>
                  <a:lnTo>
                    <a:pt x="9562991" y="6503261"/>
                  </a:lnTo>
                  <a:lnTo>
                    <a:pt x="9566511" y="6499633"/>
                  </a:lnTo>
                  <a:lnTo>
                    <a:pt x="9566551" y="6494915"/>
                  </a:lnTo>
                  <a:lnTo>
                    <a:pt x="9566733" y="6489863"/>
                  </a:lnTo>
                  <a:lnTo>
                    <a:pt x="9563106" y="6486343"/>
                  </a:lnTo>
                  <a:close/>
                </a:path>
                <a:path w="17412970" h="9752965">
                  <a:moveTo>
                    <a:pt x="1994470" y="3247949"/>
                  </a:moveTo>
                  <a:lnTo>
                    <a:pt x="1988991" y="3248769"/>
                  </a:lnTo>
                  <a:lnTo>
                    <a:pt x="1986280" y="3252347"/>
                  </a:lnTo>
                  <a:lnTo>
                    <a:pt x="1983236" y="3255783"/>
                  </a:lnTo>
                  <a:lnTo>
                    <a:pt x="1984055" y="3261262"/>
                  </a:lnTo>
                  <a:lnTo>
                    <a:pt x="1987634" y="3263972"/>
                  </a:lnTo>
                  <a:lnTo>
                    <a:pt x="1992740" y="3267728"/>
                  </a:lnTo>
                  <a:lnTo>
                    <a:pt x="1994743" y="3268583"/>
                  </a:lnTo>
                  <a:lnTo>
                    <a:pt x="1994600" y="3268917"/>
                  </a:lnTo>
                  <a:lnTo>
                    <a:pt x="1997939" y="3270341"/>
                  </a:lnTo>
                  <a:lnTo>
                    <a:pt x="2001940" y="3269286"/>
                  </a:lnTo>
                  <a:lnTo>
                    <a:pt x="2004366" y="3266374"/>
                  </a:lnTo>
                  <a:lnTo>
                    <a:pt x="2007409" y="3262938"/>
                  </a:lnTo>
                  <a:lnTo>
                    <a:pt x="2006590" y="3257459"/>
                  </a:lnTo>
                  <a:lnTo>
                    <a:pt x="2003011" y="3254749"/>
                  </a:lnTo>
                  <a:lnTo>
                    <a:pt x="1997906" y="3250993"/>
                  </a:lnTo>
                  <a:lnTo>
                    <a:pt x="1994470" y="3247949"/>
                  </a:lnTo>
                  <a:close/>
                </a:path>
                <a:path w="17412970" h="9752965">
                  <a:moveTo>
                    <a:pt x="1924132" y="3192693"/>
                  </a:moveTo>
                  <a:lnTo>
                    <a:pt x="1918796" y="3193178"/>
                  </a:lnTo>
                  <a:lnTo>
                    <a:pt x="1913375" y="3200336"/>
                  </a:lnTo>
                  <a:lnTo>
                    <a:pt x="1913861" y="3205673"/>
                  </a:lnTo>
                  <a:lnTo>
                    <a:pt x="1917439" y="3208383"/>
                  </a:lnTo>
                  <a:lnTo>
                    <a:pt x="1922403" y="3212472"/>
                  </a:lnTo>
                  <a:lnTo>
                    <a:pt x="1924406" y="3213326"/>
                  </a:lnTo>
                  <a:lnTo>
                    <a:pt x="1924263" y="3213661"/>
                  </a:lnTo>
                  <a:lnTo>
                    <a:pt x="1927601" y="3215085"/>
                  </a:lnTo>
                  <a:lnTo>
                    <a:pt x="1931603" y="3214030"/>
                  </a:lnTo>
                  <a:lnTo>
                    <a:pt x="1934028" y="3211119"/>
                  </a:lnTo>
                  <a:lnTo>
                    <a:pt x="1936738" y="3207540"/>
                  </a:lnTo>
                  <a:lnTo>
                    <a:pt x="1936253" y="3202204"/>
                  </a:lnTo>
                  <a:lnTo>
                    <a:pt x="1932674" y="3199493"/>
                  </a:lnTo>
                  <a:lnTo>
                    <a:pt x="1927711" y="3195403"/>
                  </a:lnTo>
                  <a:lnTo>
                    <a:pt x="1924132" y="3192693"/>
                  </a:lnTo>
                  <a:close/>
                </a:path>
                <a:path w="17412970" h="9752965">
                  <a:moveTo>
                    <a:pt x="9652412" y="6486954"/>
                  </a:moveTo>
                  <a:lnTo>
                    <a:pt x="9647695" y="6486915"/>
                  </a:lnTo>
                  <a:lnTo>
                    <a:pt x="9641356" y="6486973"/>
                  </a:lnTo>
                  <a:lnTo>
                    <a:pt x="9636638" y="6486933"/>
                  </a:lnTo>
                  <a:lnTo>
                    <a:pt x="9633117" y="6490561"/>
                  </a:lnTo>
                  <a:lnTo>
                    <a:pt x="9633078" y="6495279"/>
                  </a:lnTo>
                  <a:lnTo>
                    <a:pt x="9633132" y="6498853"/>
                  </a:lnTo>
                  <a:lnTo>
                    <a:pt x="9635091" y="6501662"/>
                  </a:lnTo>
                  <a:lnTo>
                    <a:pt x="9639097" y="6503370"/>
                  </a:lnTo>
                  <a:lnTo>
                    <a:pt x="9641384" y="6503557"/>
                  </a:lnTo>
                  <a:lnTo>
                    <a:pt x="9647723" y="6503499"/>
                  </a:lnTo>
                  <a:lnTo>
                    <a:pt x="9652439" y="6503538"/>
                  </a:lnTo>
                  <a:lnTo>
                    <a:pt x="9655961" y="6499911"/>
                  </a:lnTo>
                  <a:lnTo>
                    <a:pt x="9656040" y="6490475"/>
                  </a:lnTo>
                  <a:lnTo>
                    <a:pt x="9652412" y="6486954"/>
                  </a:lnTo>
                  <a:close/>
                </a:path>
                <a:path w="17412970" h="9752965">
                  <a:moveTo>
                    <a:pt x="1854222" y="3136435"/>
                  </a:moveTo>
                  <a:lnTo>
                    <a:pt x="1849220" y="3137063"/>
                  </a:lnTo>
                  <a:lnTo>
                    <a:pt x="1846175" y="3140499"/>
                  </a:lnTo>
                  <a:lnTo>
                    <a:pt x="1843465" y="3144078"/>
                  </a:lnTo>
                  <a:lnTo>
                    <a:pt x="1844093" y="3149081"/>
                  </a:lnTo>
                  <a:lnTo>
                    <a:pt x="1847530" y="3152125"/>
                  </a:lnTo>
                  <a:lnTo>
                    <a:pt x="1852493" y="3156215"/>
                  </a:lnTo>
                  <a:lnTo>
                    <a:pt x="1854495" y="3157069"/>
                  </a:lnTo>
                  <a:lnTo>
                    <a:pt x="1854353" y="3157404"/>
                  </a:lnTo>
                  <a:lnTo>
                    <a:pt x="1857691" y="3158828"/>
                  </a:lnTo>
                  <a:lnTo>
                    <a:pt x="1861693" y="3157772"/>
                  </a:lnTo>
                  <a:lnTo>
                    <a:pt x="1864118" y="3154861"/>
                  </a:lnTo>
                  <a:lnTo>
                    <a:pt x="1866828" y="3151282"/>
                  </a:lnTo>
                  <a:lnTo>
                    <a:pt x="1866343" y="3145945"/>
                  </a:lnTo>
                  <a:lnTo>
                    <a:pt x="1862764" y="3143235"/>
                  </a:lnTo>
                  <a:lnTo>
                    <a:pt x="1857801" y="3139145"/>
                  </a:lnTo>
                  <a:lnTo>
                    <a:pt x="1854222" y="3136435"/>
                  </a:lnTo>
                  <a:close/>
                </a:path>
                <a:path w="17412970" h="9752965">
                  <a:moveTo>
                    <a:pt x="9742003" y="6486897"/>
                  </a:moveTo>
                  <a:lnTo>
                    <a:pt x="9737285" y="6486858"/>
                  </a:lnTo>
                  <a:lnTo>
                    <a:pt x="9730947" y="6486916"/>
                  </a:lnTo>
                  <a:lnTo>
                    <a:pt x="9726230" y="6486877"/>
                  </a:lnTo>
                  <a:lnTo>
                    <a:pt x="9722710" y="6490505"/>
                  </a:lnTo>
                  <a:lnTo>
                    <a:pt x="9722670" y="6495223"/>
                  </a:lnTo>
                  <a:lnTo>
                    <a:pt x="9722724" y="6498797"/>
                  </a:lnTo>
                  <a:lnTo>
                    <a:pt x="9724681" y="6501604"/>
                  </a:lnTo>
                  <a:lnTo>
                    <a:pt x="9728687" y="6503313"/>
                  </a:lnTo>
                  <a:lnTo>
                    <a:pt x="9730976" y="6503500"/>
                  </a:lnTo>
                  <a:lnTo>
                    <a:pt x="9737312" y="6503441"/>
                  </a:lnTo>
                  <a:lnTo>
                    <a:pt x="9742030" y="6503481"/>
                  </a:lnTo>
                  <a:lnTo>
                    <a:pt x="9745553" y="6499855"/>
                  </a:lnTo>
                  <a:lnTo>
                    <a:pt x="9745633" y="6490418"/>
                  </a:lnTo>
                  <a:lnTo>
                    <a:pt x="9742003" y="6486897"/>
                  </a:lnTo>
                  <a:close/>
                </a:path>
                <a:path w="17412970" h="9752965">
                  <a:moveTo>
                    <a:pt x="1785883" y="3079269"/>
                  </a:moveTo>
                  <a:lnTo>
                    <a:pt x="1780881" y="3079898"/>
                  </a:lnTo>
                  <a:lnTo>
                    <a:pt x="1777837" y="3083334"/>
                  </a:lnTo>
                  <a:lnTo>
                    <a:pt x="1774650" y="3087104"/>
                  </a:lnTo>
                  <a:lnTo>
                    <a:pt x="1775278" y="3092106"/>
                  </a:lnTo>
                  <a:lnTo>
                    <a:pt x="1778714" y="3095151"/>
                  </a:lnTo>
                  <a:lnTo>
                    <a:pt x="1783344" y="3099098"/>
                  </a:lnTo>
                  <a:lnTo>
                    <a:pt x="1785680" y="3100095"/>
                  </a:lnTo>
                  <a:lnTo>
                    <a:pt x="1785538" y="3100429"/>
                  </a:lnTo>
                  <a:lnTo>
                    <a:pt x="1788876" y="3101853"/>
                  </a:lnTo>
                  <a:lnTo>
                    <a:pt x="1792735" y="3101132"/>
                  </a:lnTo>
                  <a:lnTo>
                    <a:pt x="1795160" y="3098221"/>
                  </a:lnTo>
                  <a:lnTo>
                    <a:pt x="1798347" y="3094450"/>
                  </a:lnTo>
                  <a:lnTo>
                    <a:pt x="1797719" y="3089448"/>
                  </a:lnTo>
                  <a:lnTo>
                    <a:pt x="1794283" y="3086403"/>
                  </a:lnTo>
                  <a:lnTo>
                    <a:pt x="1785883" y="3079269"/>
                  </a:lnTo>
                  <a:close/>
                </a:path>
                <a:path w="17412970" h="9752965">
                  <a:moveTo>
                    <a:pt x="17410879" y="9737274"/>
                  </a:moveTo>
                  <a:lnTo>
                    <a:pt x="17396524" y="9731151"/>
                  </a:lnTo>
                  <a:lnTo>
                    <a:pt x="17391762" y="9733066"/>
                  </a:lnTo>
                  <a:lnTo>
                    <a:pt x="17388060" y="9741745"/>
                  </a:lnTo>
                  <a:lnTo>
                    <a:pt x="17389831" y="9746841"/>
                  </a:lnTo>
                  <a:lnTo>
                    <a:pt x="17400181" y="9751255"/>
                  </a:lnTo>
                  <a:lnTo>
                    <a:pt x="17399990" y="9750779"/>
                  </a:lnTo>
                  <a:lnTo>
                    <a:pt x="17404329" y="9752630"/>
                  </a:lnTo>
                  <a:lnTo>
                    <a:pt x="17409091" y="9750716"/>
                  </a:lnTo>
                  <a:lnTo>
                    <a:pt x="17412651" y="9742371"/>
                  </a:lnTo>
                  <a:lnTo>
                    <a:pt x="17410879" y="9737274"/>
                  </a:lnTo>
                  <a:close/>
                </a:path>
                <a:path w="17412970" h="9752965">
                  <a:moveTo>
                    <a:pt x="17315783" y="9694737"/>
                  </a:moveTo>
                  <a:lnTo>
                    <a:pt x="17310687" y="9696508"/>
                  </a:lnTo>
                  <a:lnTo>
                    <a:pt x="17308499" y="9701494"/>
                  </a:lnTo>
                  <a:lnTo>
                    <a:pt x="17306650" y="9705045"/>
                  </a:lnTo>
                  <a:lnTo>
                    <a:pt x="17308423" y="9710142"/>
                  </a:lnTo>
                  <a:lnTo>
                    <a:pt x="17322777" y="9716265"/>
                  </a:lnTo>
                  <a:lnTo>
                    <a:pt x="17327872" y="9714493"/>
                  </a:lnTo>
                  <a:lnTo>
                    <a:pt x="17329917" y="9709841"/>
                  </a:lnTo>
                  <a:lnTo>
                    <a:pt x="17331766" y="9706289"/>
                  </a:lnTo>
                  <a:lnTo>
                    <a:pt x="17329995" y="9701193"/>
                  </a:lnTo>
                  <a:lnTo>
                    <a:pt x="17319982" y="9696922"/>
                  </a:lnTo>
                  <a:lnTo>
                    <a:pt x="17315783" y="9694737"/>
                  </a:lnTo>
                  <a:close/>
                </a:path>
                <a:path w="17412970" h="9752965">
                  <a:moveTo>
                    <a:pt x="17234658" y="9657370"/>
                  </a:moveTo>
                  <a:lnTo>
                    <a:pt x="17229563" y="9659142"/>
                  </a:lnTo>
                  <a:lnTo>
                    <a:pt x="17227371" y="9664125"/>
                  </a:lnTo>
                  <a:lnTo>
                    <a:pt x="17225669" y="9667345"/>
                  </a:lnTo>
                  <a:lnTo>
                    <a:pt x="17227440" y="9672441"/>
                  </a:lnTo>
                  <a:lnTo>
                    <a:pt x="17231637" y="9674626"/>
                  </a:lnTo>
                  <a:lnTo>
                    <a:pt x="17241652" y="9678898"/>
                  </a:lnTo>
                  <a:lnTo>
                    <a:pt x="17246750" y="9677126"/>
                  </a:lnTo>
                  <a:lnTo>
                    <a:pt x="17248799" y="9672476"/>
                  </a:lnTo>
                  <a:lnTo>
                    <a:pt x="17250500" y="9669257"/>
                  </a:lnTo>
                  <a:lnTo>
                    <a:pt x="17248727" y="9664160"/>
                  </a:lnTo>
                  <a:lnTo>
                    <a:pt x="17244530" y="9661975"/>
                  </a:lnTo>
                  <a:lnTo>
                    <a:pt x="17238855" y="9659554"/>
                  </a:lnTo>
                  <a:lnTo>
                    <a:pt x="17234658" y="9657370"/>
                  </a:lnTo>
                  <a:close/>
                </a:path>
                <a:path w="17412970" h="9752965">
                  <a:moveTo>
                    <a:pt x="17163785" y="9622797"/>
                  </a:moveTo>
                  <a:lnTo>
                    <a:pt x="17153769" y="9618524"/>
                  </a:lnTo>
                  <a:lnTo>
                    <a:pt x="17148816" y="9619963"/>
                  </a:lnTo>
                  <a:lnTo>
                    <a:pt x="17145113" y="9628642"/>
                  </a:lnTo>
                  <a:lnTo>
                    <a:pt x="17146552" y="9633596"/>
                  </a:lnTo>
                  <a:lnTo>
                    <a:pt x="17150749" y="9635781"/>
                  </a:lnTo>
                  <a:lnTo>
                    <a:pt x="17160764" y="9640053"/>
                  </a:lnTo>
                  <a:lnTo>
                    <a:pt x="17165859" y="9638281"/>
                  </a:lnTo>
                  <a:lnTo>
                    <a:pt x="17169419" y="9629935"/>
                  </a:lnTo>
                  <a:lnTo>
                    <a:pt x="17167982" y="9624982"/>
                  </a:lnTo>
                  <a:lnTo>
                    <a:pt x="17163785" y="9622797"/>
                  </a:lnTo>
                  <a:close/>
                </a:path>
                <a:path w="17412970" h="9752965">
                  <a:moveTo>
                    <a:pt x="17074167" y="9579440"/>
                  </a:moveTo>
                  <a:lnTo>
                    <a:pt x="17068878" y="9580735"/>
                  </a:lnTo>
                  <a:lnTo>
                    <a:pt x="17066346" y="9586362"/>
                  </a:lnTo>
                  <a:lnTo>
                    <a:pt x="17064985" y="9588938"/>
                  </a:lnTo>
                  <a:lnTo>
                    <a:pt x="17066424" y="9593892"/>
                  </a:lnTo>
                  <a:lnTo>
                    <a:pt x="17070479" y="9596411"/>
                  </a:lnTo>
                  <a:lnTo>
                    <a:pt x="17076488" y="9598974"/>
                  </a:lnTo>
                  <a:lnTo>
                    <a:pt x="17076345" y="9599308"/>
                  </a:lnTo>
                  <a:lnTo>
                    <a:pt x="17080350" y="9601017"/>
                  </a:lnTo>
                  <a:lnTo>
                    <a:pt x="17085447" y="9599245"/>
                  </a:lnTo>
                  <a:lnTo>
                    <a:pt x="17087837" y="9593951"/>
                  </a:lnTo>
                  <a:lnTo>
                    <a:pt x="17089199" y="9591375"/>
                  </a:lnTo>
                  <a:lnTo>
                    <a:pt x="17087760" y="9586422"/>
                  </a:lnTo>
                  <a:lnTo>
                    <a:pt x="17083706" y="9583903"/>
                  </a:lnTo>
                  <a:lnTo>
                    <a:pt x="17078032" y="9581483"/>
                  </a:lnTo>
                  <a:lnTo>
                    <a:pt x="17074167" y="9579440"/>
                  </a:lnTo>
                  <a:close/>
                </a:path>
                <a:path w="17412970" h="9752965">
                  <a:moveTo>
                    <a:pt x="9831164" y="6485079"/>
                  </a:moveTo>
                  <a:lnTo>
                    <a:pt x="9812163" y="6493546"/>
                  </a:lnTo>
                  <a:lnTo>
                    <a:pt x="9812217" y="6497120"/>
                  </a:lnTo>
                  <a:lnTo>
                    <a:pt x="9814174" y="6499928"/>
                  </a:lnTo>
                  <a:lnTo>
                    <a:pt x="9817179" y="6501209"/>
                  </a:lnTo>
                  <a:lnTo>
                    <a:pt x="9817322" y="6500876"/>
                  </a:lnTo>
                  <a:lnTo>
                    <a:pt x="9818323" y="6501303"/>
                  </a:lnTo>
                  <a:lnTo>
                    <a:pt x="9820612" y="6501490"/>
                  </a:lnTo>
                  <a:lnTo>
                    <a:pt x="9826948" y="6501431"/>
                  </a:lnTo>
                  <a:lnTo>
                    <a:pt x="9831333" y="6501329"/>
                  </a:lnTo>
                  <a:lnTo>
                    <a:pt x="9834855" y="6497701"/>
                  </a:lnTo>
                  <a:lnTo>
                    <a:pt x="9834894" y="6492984"/>
                  </a:lnTo>
                  <a:lnTo>
                    <a:pt x="9834791" y="6488599"/>
                  </a:lnTo>
                  <a:lnTo>
                    <a:pt x="9831164" y="6485079"/>
                  </a:lnTo>
                  <a:close/>
                </a:path>
                <a:path w="17412970" h="9752965">
                  <a:moveTo>
                    <a:pt x="1717353" y="3021628"/>
                  </a:moveTo>
                  <a:lnTo>
                    <a:pt x="1712016" y="3022113"/>
                  </a:lnTo>
                  <a:lnTo>
                    <a:pt x="1705928" y="3028986"/>
                  </a:lnTo>
                  <a:lnTo>
                    <a:pt x="1706414" y="3034323"/>
                  </a:lnTo>
                  <a:lnTo>
                    <a:pt x="1709852" y="3037368"/>
                  </a:lnTo>
                  <a:lnTo>
                    <a:pt x="1714480" y="3041314"/>
                  </a:lnTo>
                  <a:lnTo>
                    <a:pt x="1715005" y="3041933"/>
                  </a:lnTo>
                  <a:lnTo>
                    <a:pt x="1720011" y="3044068"/>
                  </a:lnTo>
                  <a:lnTo>
                    <a:pt x="1723871" y="3043348"/>
                  </a:lnTo>
                  <a:lnTo>
                    <a:pt x="1726296" y="3040437"/>
                  </a:lnTo>
                  <a:lnTo>
                    <a:pt x="1729341" y="3037000"/>
                  </a:lnTo>
                  <a:lnTo>
                    <a:pt x="1728855" y="3031663"/>
                  </a:lnTo>
                  <a:lnTo>
                    <a:pt x="1725419" y="3028619"/>
                  </a:lnTo>
                  <a:lnTo>
                    <a:pt x="1720789" y="3024671"/>
                  </a:lnTo>
                  <a:lnTo>
                    <a:pt x="1717353" y="3021628"/>
                  </a:lnTo>
                  <a:close/>
                </a:path>
                <a:path w="17412970" h="9752965">
                  <a:moveTo>
                    <a:pt x="16994275" y="9538258"/>
                  </a:moveTo>
                  <a:lnTo>
                    <a:pt x="16988988" y="9539554"/>
                  </a:lnTo>
                  <a:lnTo>
                    <a:pt x="16987136" y="9543894"/>
                  </a:lnTo>
                  <a:lnTo>
                    <a:pt x="16984951" y="9548091"/>
                  </a:lnTo>
                  <a:lnTo>
                    <a:pt x="16986390" y="9553044"/>
                  </a:lnTo>
                  <a:lnTo>
                    <a:pt x="16990445" y="9555563"/>
                  </a:lnTo>
                  <a:lnTo>
                    <a:pt x="17000793" y="9559978"/>
                  </a:lnTo>
                  <a:lnTo>
                    <a:pt x="17005746" y="9558540"/>
                  </a:lnTo>
                  <a:lnTo>
                    <a:pt x="17007455" y="9554534"/>
                  </a:lnTo>
                  <a:lnTo>
                    <a:pt x="17009640" y="9550337"/>
                  </a:lnTo>
                  <a:lnTo>
                    <a:pt x="17008202" y="9545382"/>
                  </a:lnTo>
                  <a:lnTo>
                    <a:pt x="17004147" y="9542864"/>
                  </a:lnTo>
                  <a:lnTo>
                    <a:pt x="16998472" y="9540443"/>
                  </a:lnTo>
                  <a:lnTo>
                    <a:pt x="16994275" y="9538258"/>
                  </a:lnTo>
                  <a:close/>
                </a:path>
                <a:path w="17412970" h="9752965">
                  <a:moveTo>
                    <a:pt x="16914666" y="9496408"/>
                  </a:moveTo>
                  <a:lnTo>
                    <a:pt x="16909713" y="9497847"/>
                  </a:lnTo>
                  <a:lnTo>
                    <a:pt x="16907528" y="9502044"/>
                  </a:lnTo>
                  <a:lnTo>
                    <a:pt x="16905485" y="9505907"/>
                  </a:lnTo>
                  <a:lnTo>
                    <a:pt x="16906924" y="9510861"/>
                  </a:lnTo>
                  <a:lnTo>
                    <a:pt x="16910837" y="9513714"/>
                  </a:lnTo>
                  <a:lnTo>
                    <a:pt x="16917179" y="9516419"/>
                  </a:lnTo>
                  <a:lnTo>
                    <a:pt x="16917036" y="9516753"/>
                  </a:lnTo>
                  <a:lnTo>
                    <a:pt x="16921043" y="9518462"/>
                  </a:lnTo>
                  <a:lnTo>
                    <a:pt x="16925662" y="9516882"/>
                  </a:lnTo>
                  <a:lnTo>
                    <a:pt x="16927705" y="9513018"/>
                  </a:lnTo>
                  <a:lnTo>
                    <a:pt x="16929890" y="9508821"/>
                  </a:lnTo>
                  <a:lnTo>
                    <a:pt x="16928453" y="9503867"/>
                  </a:lnTo>
                  <a:lnTo>
                    <a:pt x="16924256" y="9501682"/>
                  </a:lnTo>
                  <a:lnTo>
                    <a:pt x="16918864" y="9498593"/>
                  </a:lnTo>
                  <a:lnTo>
                    <a:pt x="16914666" y="9496408"/>
                  </a:lnTo>
                  <a:close/>
                </a:path>
                <a:path w="17412970" h="9752965">
                  <a:moveTo>
                    <a:pt x="16836298" y="9453510"/>
                  </a:moveTo>
                  <a:lnTo>
                    <a:pt x="16831345" y="9454947"/>
                  </a:lnTo>
                  <a:lnTo>
                    <a:pt x="16829160" y="9459145"/>
                  </a:lnTo>
                  <a:lnTo>
                    <a:pt x="16827117" y="9463008"/>
                  </a:lnTo>
                  <a:lnTo>
                    <a:pt x="16828411" y="9468295"/>
                  </a:lnTo>
                  <a:lnTo>
                    <a:pt x="16832608" y="9470480"/>
                  </a:lnTo>
                  <a:lnTo>
                    <a:pt x="16838000" y="9473570"/>
                  </a:lnTo>
                  <a:lnTo>
                    <a:pt x="16842673" y="9475563"/>
                  </a:lnTo>
                  <a:lnTo>
                    <a:pt x="16847293" y="9473982"/>
                  </a:lnTo>
                  <a:lnTo>
                    <a:pt x="16851379" y="9466255"/>
                  </a:lnTo>
                  <a:lnTo>
                    <a:pt x="16850083" y="9460967"/>
                  </a:lnTo>
                  <a:lnTo>
                    <a:pt x="16845885" y="9458783"/>
                  </a:lnTo>
                  <a:lnTo>
                    <a:pt x="16840495" y="9455694"/>
                  </a:lnTo>
                  <a:lnTo>
                    <a:pt x="16836298" y="9453510"/>
                  </a:lnTo>
                  <a:close/>
                </a:path>
                <a:path w="17412970" h="9752965">
                  <a:moveTo>
                    <a:pt x="1649584" y="2963126"/>
                  </a:moveTo>
                  <a:lnTo>
                    <a:pt x="1644247" y="2963612"/>
                  </a:lnTo>
                  <a:lnTo>
                    <a:pt x="1638159" y="2970485"/>
                  </a:lnTo>
                  <a:lnTo>
                    <a:pt x="1638644" y="2975821"/>
                  </a:lnTo>
                  <a:lnTo>
                    <a:pt x="1642081" y="2978866"/>
                  </a:lnTo>
                  <a:lnTo>
                    <a:pt x="1646710" y="2982813"/>
                  </a:lnTo>
                  <a:lnTo>
                    <a:pt x="1647235" y="2983432"/>
                  </a:lnTo>
                  <a:lnTo>
                    <a:pt x="1652242" y="2985567"/>
                  </a:lnTo>
                  <a:lnTo>
                    <a:pt x="1656101" y="2984846"/>
                  </a:lnTo>
                  <a:lnTo>
                    <a:pt x="1658527" y="2981936"/>
                  </a:lnTo>
                  <a:lnTo>
                    <a:pt x="1661571" y="2978499"/>
                  </a:lnTo>
                  <a:lnTo>
                    <a:pt x="1661086" y="2973162"/>
                  </a:lnTo>
                  <a:lnTo>
                    <a:pt x="1657649" y="2970119"/>
                  </a:lnTo>
                  <a:lnTo>
                    <a:pt x="1653020" y="2966171"/>
                  </a:lnTo>
                  <a:lnTo>
                    <a:pt x="1649584" y="2963126"/>
                  </a:lnTo>
                  <a:close/>
                </a:path>
                <a:path w="17412970" h="9752965">
                  <a:moveTo>
                    <a:pt x="16758546" y="9410085"/>
                  </a:moveTo>
                  <a:lnTo>
                    <a:pt x="16753259" y="9411380"/>
                  </a:lnTo>
                  <a:lnTo>
                    <a:pt x="16751074" y="9415577"/>
                  </a:lnTo>
                  <a:lnTo>
                    <a:pt x="16748698" y="9419298"/>
                  </a:lnTo>
                  <a:lnTo>
                    <a:pt x="16749994" y="9424586"/>
                  </a:lnTo>
                  <a:lnTo>
                    <a:pt x="16754191" y="9426771"/>
                  </a:lnTo>
                  <a:lnTo>
                    <a:pt x="16759580" y="9429859"/>
                  </a:lnTo>
                  <a:lnTo>
                    <a:pt x="16764255" y="9431853"/>
                  </a:lnTo>
                  <a:lnTo>
                    <a:pt x="16768732" y="9430606"/>
                  </a:lnTo>
                  <a:lnTo>
                    <a:pt x="16770774" y="9426743"/>
                  </a:lnTo>
                  <a:lnTo>
                    <a:pt x="16773151" y="9423021"/>
                  </a:lnTo>
                  <a:lnTo>
                    <a:pt x="16771855" y="9417733"/>
                  </a:lnTo>
                  <a:lnTo>
                    <a:pt x="16767657" y="9415549"/>
                  </a:lnTo>
                  <a:lnTo>
                    <a:pt x="16762267" y="9412460"/>
                  </a:lnTo>
                  <a:lnTo>
                    <a:pt x="16758546" y="9410085"/>
                  </a:lnTo>
                  <a:close/>
                </a:path>
                <a:path w="17412970" h="9752965">
                  <a:moveTo>
                    <a:pt x="9920323" y="6483260"/>
                  </a:moveTo>
                  <a:lnTo>
                    <a:pt x="9915940" y="6483363"/>
                  </a:lnTo>
                  <a:lnTo>
                    <a:pt x="9909600" y="6483421"/>
                  </a:lnTo>
                  <a:lnTo>
                    <a:pt x="9905217" y="6483523"/>
                  </a:lnTo>
                  <a:lnTo>
                    <a:pt x="9901554" y="6487485"/>
                  </a:lnTo>
                  <a:lnTo>
                    <a:pt x="9901657" y="6491869"/>
                  </a:lnTo>
                  <a:lnTo>
                    <a:pt x="9901853" y="6495109"/>
                  </a:lnTo>
                  <a:lnTo>
                    <a:pt x="9903810" y="6497917"/>
                  </a:lnTo>
                  <a:lnTo>
                    <a:pt x="9907818" y="6499627"/>
                  </a:lnTo>
                  <a:lnTo>
                    <a:pt x="9910105" y="6499813"/>
                  </a:lnTo>
                  <a:lnTo>
                    <a:pt x="9916442" y="6499754"/>
                  </a:lnTo>
                  <a:lnTo>
                    <a:pt x="9920827" y="6499652"/>
                  </a:lnTo>
                  <a:lnTo>
                    <a:pt x="9924491" y="6495691"/>
                  </a:lnTo>
                  <a:lnTo>
                    <a:pt x="9924285" y="6486923"/>
                  </a:lnTo>
                  <a:lnTo>
                    <a:pt x="9920323" y="6483260"/>
                  </a:lnTo>
                  <a:close/>
                </a:path>
                <a:path w="17412970" h="9752965">
                  <a:moveTo>
                    <a:pt x="16680888" y="9365515"/>
                  </a:moveTo>
                  <a:lnTo>
                    <a:pt x="16675935" y="9366953"/>
                  </a:lnTo>
                  <a:lnTo>
                    <a:pt x="16670897" y="9375063"/>
                  </a:lnTo>
                  <a:lnTo>
                    <a:pt x="16672335" y="9380017"/>
                  </a:lnTo>
                  <a:lnTo>
                    <a:pt x="16676390" y="9382536"/>
                  </a:lnTo>
                  <a:lnTo>
                    <a:pt x="16681779" y="9385623"/>
                  </a:lnTo>
                  <a:lnTo>
                    <a:pt x="16686788" y="9387760"/>
                  </a:lnTo>
                  <a:lnTo>
                    <a:pt x="16691265" y="9386513"/>
                  </a:lnTo>
                  <a:lnTo>
                    <a:pt x="16693307" y="9382650"/>
                  </a:lnTo>
                  <a:lnTo>
                    <a:pt x="16695826" y="9378595"/>
                  </a:lnTo>
                  <a:lnTo>
                    <a:pt x="16694388" y="9373641"/>
                  </a:lnTo>
                  <a:lnTo>
                    <a:pt x="16690333" y="9371122"/>
                  </a:lnTo>
                  <a:lnTo>
                    <a:pt x="16684943" y="9368034"/>
                  </a:lnTo>
                  <a:lnTo>
                    <a:pt x="16680888" y="9365515"/>
                  </a:lnTo>
                  <a:close/>
                </a:path>
                <a:path w="17412970" h="9752965">
                  <a:moveTo>
                    <a:pt x="16603514" y="9320279"/>
                  </a:moveTo>
                  <a:lnTo>
                    <a:pt x="16598703" y="9321382"/>
                  </a:lnTo>
                  <a:lnTo>
                    <a:pt x="16596185" y="9325438"/>
                  </a:lnTo>
                  <a:lnTo>
                    <a:pt x="16594000" y="9329635"/>
                  </a:lnTo>
                  <a:lnTo>
                    <a:pt x="16595103" y="9334446"/>
                  </a:lnTo>
                  <a:lnTo>
                    <a:pt x="16599159" y="9336965"/>
                  </a:lnTo>
                  <a:lnTo>
                    <a:pt x="16604548" y="9340054"/>
                  </a:lnTo>
                  <a:lnTo>
                    <a:pt x="16609556" y="9342190"/>
                  </a:lnTo>
                  <a:lnTo>
                    <a:pt x="16613699" y="9340801"/>
                  </a:lnTo>
                  <a:lnTo>
                    <a:pt x="16616076" y="9337079"/>
                  </a:lnTo>
                  <a:lnTo>
                    <a:pt x="16618261" y="9332882"/>
                  </a:lnTo>
                  <a:lnTo>
                    <a:pt x="16617157" y="9328070"/>
                  </a:lnTo>
                  <a:lnTo>
                    <a:pt x="16613102" y="9325552"/>
                  </a:lnTo>
                  <a:lnTo>
                    <a:pt x="16607712" y="9322463"/>
                  </a:lnTo>
                  <a:lnTo>
                    <a:pt x="16603514" y="9320279"/>
                  </a:lnTo>
                  <a:close/>
                </a:path>
                <a:path w="17412970" h="9752965">
                  <a:moveTo>
                    <a:pt x="1582766" y="2904243"/>
                  </a:moveTo>
                  <a:lnTo>
                    <a:pt x="1577430" y="2904729"/>
                  </a:lnTo>
                  <a:lnTo>
                    <a:pt x="1571342" y="2911601"/>
                  </a:lnTo>
                  <a:lnTo>
                    <a:pt x="1571494" y="2916796"/>
                  </a:lnTo>
                  <a:lnTo>
                    <a:pt x="1574930" y="2919840"/>
                  </a:lnTo>
                  <a:lnTo>
                    <a:pt x="1579560" y="2923787"/>
                  </a:lnTo>
                  <a:lnTo>
                    <a:pt x="1580086" y="2924407"/>
                  </a:lnTo>
                  <a:lnTo>
                    <a:pt x="1581754" y="2925118"/>
                  </a:lnTo>
                  <a:lnTo>
                    <a:pt x="1581611" y="2925451"/>
                  </a:lnTo>
                  <a:lnTo>
                    <a:pt x="1584949" y="2926875"/>
                  </a:lnTo>
                  <a:lnTo>
                    <a:pt x="1588808" y="2926154"/>
                  </a:lnTo>
                  <a:lnTo>
                    <a:pt x="1591234" y="2923243"/>
                  </a:lnTo>
                  <a:lnTo>
                    <a:pt x="1594612" y="2919949"/>
                  </a:lnTo>
                  <a:lnTo>
                    <a:pt x="1594126" y="2914612"/>
                  </a:lnTo>
                  <a:lnTo>
                    <a:pt x="1590690" y="2911569"/>
                  </a:lnTo>
                  <a:lnTo>
                    <a:pt x="1586060" y="2907621"/>
                  </a:lnTo>
                  <a:lnTo>
                    <a:pt x="1582766" y="2904243"/>
                  </a:lnTo>
                  <a:close/>
                </a:path>
                <a:path w="17412970" h="9752965">
                  <a:moveTo>
                    <a:pt x="16527236" y="9274325"/>
                  </a:moveTo>
                  <a:lnTo>
                    <a:pt x="16522425" y="9275430"/>
                  </a:lnTo>
                  <a:lnTo>
                    <a:pt x="16519906" y="9279485"/>
                  </a:lnTo>
                  <a:lnTo>
                    <a:pt x="16517529" y="9283206"/>
                  </a:lnTo>
                  <a:lnTo>
                    <a:pt x="16518492" y="9288351"/>
                  </a:lnTo>
                  <a:lnTo>
                    <a:pt x="16522547" y="9290870"/>
                  </a:lnTo>
                  <a:lnTo>
                    <a:pt x="16527936" y="9293958"/>
                  </a:lnTo>
                  <a:lnTo>
                    <a:pt x="16528938" y="9294386"/>
                  </a:lnTo>
                  <a:lnTo>
                    <a:pt x="16528796" y="9294719"/>
                  </a:lnTo>
                  <a:lnTo>
                    <a:pt x="16532802" y="9296428"/>
                  </a:lnTo>
                  <a:lnTo>
                    <a:pt x="16537087" y="9294705"/>
                  </a:lnTo>
                  <a:lnTo>
                    <a:pt x="16539321" y="9291318"/>
                  </a:lnTo>
                  <a:lnTo>
                    <a:pt x="16541840" y="9287262"/>
                  </a:lnTo>
                  <a:lnTo>
                    <a:pt x="16540736" y="9282451"/>
                  </a:lnTo>
                  <a:lnTo>
                    <a:pt x="16536681" y="9279932"/>
                  </a:lnTo>
                  <a:lnTo>
                    <a:pt x="16531292" y="9276844"/>
                  </a:lnTo>
                  <a:lnTo>
                    <a:pt x="16527236" y="9274325"/>
                  </a:lnTo>
                  <a:close/>
                </a:path>
                <a:path w="17412970" h="9752965">
                  <a:moveTo>
                    <a:pt x="10009861" y="6479629"/>
                  </a:moveTo>
                  <a:lnTo>
                    <a:pt x="10005476" y="6479732"/>
                  </a:lnTo>
                  <a:lnTo>
                    <a:pt x="9999137" y="6479790"/>
                  </a:lnTo>
                  <a:lnTo>
                    <a:pt x="9994611" y="6480226"/>
                  </a:lnTo>
                  <a:lnTo>
                    <a:pt x="9990949" y="6484188"/>
                  </a:lnTo>
                  <a:lnTo>
                    <a:pt x="9991052" y="6488572"/>
                  </a:lnTo>
                  <a:lnTo>
                    <a:pt x="9991248" y="6491812"/>
                  </a:lnTo>
                  <a:lnTo>
                    <a:pt x="9993207" y="6494621"/>
                  </a:lnTo>
                  <a:lnTo>
                    <a:pt x="9997213" y="6496330"/>
                  </a:lnTo>
                  <a:lnTo>
                    <a:pt x="9999834" y="6496659"/>
                  </a:lnTo>
                  <a:lnTo>
                    <a:pt x="10006173" y="6496601"/>
                  </a:lnTo>
                  <a:lnTo>
                    <a:pt x="10010699" y="6496164"/>
                  </a:lnTo>
                  <a:lnTo>
                    <a:pt x="10014361" y="6492202"/>
                  </a:lnTo>
                  <a:lnTo>
                    <a:pt x="10014260" y="6487818"/>
                  </a:lnTo>
                  <a:lnTo>
                    <a:pt x="10013822" y="6483292"/>
                  </a:lnTo>
                  <a:lnTo>
                    <a:pt x="10009861" y="6479629"/>
                  </a:lnTo>
                  <a:close/>
                </a:path>
                <a:path w="17412970" h="9752965">
                  <a:moveTo>
                    <a:pt x="16451193" y="9226894"/>
                  </a:moveTo>
                  <a:lnTo>
                    <a:pt x="16446048" y="9227856"/>
                  </a:lnTo>
                  <a:lnTo>
                    <a:pt x="16443917" y="9231287"/>
                  </a:lnTo>
                  <a:lnTo>
                    <a:pt x="16441549" y="9235012"/>
                  </a:lnTo>
                  <a:lnTo>
                    <a:pt x="16441153" y="9235632"/>
                  </a:lnTo>
                  <a:lnTo>
                    <a:pt x="16442115" y="9240777"/>
                  </a:lnTo>
                  <a:lnTo>
                    <a:pt x="16446170" y="9243296"/>
                  </a:lnTo>
                  <a:lnTo>
                    <a:pt x="16451419" y="9246718"/>
                  </a:lnTo>
                  <a:lnTo>
                    <a:pt x="16456091" y="9248711"/>
                  </a:lnTo>
                  <a:lnTo>
                    <a:pt x="16460568" y="9247465"/>
                  </a:lnTo>
                  <a:lnTo>
                    <a:pt x="16462802" y="9244078"/>
                  </a:lnTo>
                  <a:lnTo>
                    <a:pt x="16464783" y="9240977"/>
                  </a:lnTo>
                  <a:lnTo>
                    <a:pt x="16465179" y="9240357"/>
                  </a:lnTo>
                  <a:lnTo>
                    <a:pt x="16464216" y="9235212"/>
                  </a:lnTo>
                  <a:lnTo>
                    <a:pt x="16460162" y="9232693"/>
                  </a:lnTo>
                  <a:lnTo>
                    <a:pt x="16454915" y="9229271"/>
                  </a:lnTo>
                  <a:lnTo>
                    <a:pt x="16451193" y="9226894"/>
                  </a:lnTo>
                  <a:close/>
                </a:path>
                <a:path w="17412970" h="9752965">
                  <a:moveTo>
                    <a:pt x="1515567" y="2844407"/>
                  </a:moveTo>
                  <a:lnTo>
                    <a:pt x="1510373" y="2844558"/>
                  </a:lnTo>
                  <a:lnTo>
                    <a:pt x="1504285" y="2851431"/>
                  </a:lnTo>
                  <a:lnTo>
                    <a:pt x="1504436" y="2856625"/>
                  </a:lnTo>
                  <a:lnTo>
                    <a:pt x="1507872" y="2859670"/>
                  </a:lnTo>
                  <a:lnTo>
                    <a:pt x="1512359" y="2863951"/>
                  </a:lnTo>
                  <a:lnTo>
                    <a:pt x="1513218" y="2864712"/>
                  </a:lnTo>
                  <a:lnTo>
                    <a:pt x="1517891" y="2866705"/>
                  </a:lnTo>
                  <a:lnTo>
                    <a:pt x="1521751" y="2865984"/>
                  </a:lnTo>
                  <a:lnTo>
                    <a:pt x="1527078" y="2859971"/>
                  </a:lnTo>
                  <a:lnTo>
                    <a:pt x="1526926" y="2854776"/>
                  </a:lnTo>
                  <a:lnTo>
                    <a:pt x="1523490" y="2851732"/>
                  </a:lnTo>
                  <a:lnTo>
                    <a:pt x="1519003" y="2847451"/>
                  </a:lnTo>
                  <a:lnTo>
                    <a:pt x="1515567" y="2844407"/>
                  </a:lnTo>
                  <a:close/>
                </a:path>
                <a:path w="17412970" h="9752965">
                  <a:moveTo>
                    <a:pt x="16375770" y="9178939"/>
                  </a:moveTo>
                  <a:lnTo>
                    <a:pt x="16370482" y="9180234"/>
                  </a:lnTo>
                  <a:lnTo>
                    <a:pt x="16366125" y="9187056"/>
                  </a:lnTo>
                  <a:lnTo>
                    <a:pt x="16365729" y="9187676"/>
                  </a:lnTo>
                  <a:lnTo>
                    <a:pt x="16366691" y="9192821"/>
                  </a:lnTo>
                  <a:lnTo>
                    <a:pt x="16370746" y="9195340"/>
                  </a:lnTo>
                  <a:lnTo>
                    <a:pt x="16375994" y="9198762"/>
                  </a:lnTo>
                  <a:lnTo>
                    <a:pt x="16380668" y="9200756"/>
                  </a:lnTo>
                  <a:lnTo>
                    <a:pt x="16385145" y="9199509"/>
                  </a:lnTo>
                  <a:lnTo>
                    <a:pt x="16387378" y="9196122"/>
                  </a:lnTo>
                  <a:lnTo>
                    <a:pt x="16389755" y="9192401"/>
                  </a:lnTo>
                  <a:lnTo>
                    <a:pt x="16388793" y="9187256"/>
                  </a:lnTo>
                  <a:lnTo>
                    <a:pt x="16384738" y="9184737"/>
                  </a:lnTo>
                  <a:lnTo>
                    <a:pt x="16375770" y="9178939"/>
                  </a:lnTo>
                  <a:close/>
                </a:path>
                <a:path w="17412970" h="9752965">
                  <a:moveTo>
                    <a:pt x="16300631" y="9130315"/>
                  </a:moveTo>
                  <a:lnTo>
                    <a:pt x="16295343" y="9131610"/>
                  </a:lnTo>
                  <a:lnTo>
                    <a:pt x="16293363" y="9134711"/>
                  </a:lnTo>
                  <a:lnTo>
                    <a:pt x="16290836" y="9138762"/>
                  </a:lnTo>
                  <a:lnTo>
                    <a:pt x="16290448" y="9139386"/>
                  </a:lnTo>
                  <a:lnTo>
                    <a:pt x="16291743" y="9144674"/>
                  </a:lnTo>
                  <a:lnTo>
                    <a:pt x="16300712" y="9150472"/>
                  </a:lnTo>
                  <a:lnTo>
                    <a:pt x="16305720" y="9152608"/>
                  </a:lnTo>
                  <a:lnTo>
                    <a:pt x="16310197" y="9151362"/>
                  </a:lnTo>
                  <a:lnTo>
                    <a:pt x="16312432" y="9147974"/>
                  </a:lnTo>
                  <a:lnTo>
                    <a:pt x="16314563" y="9144543"/>
                  </a:lnTo>
                  <a:lnTo>
                    <a:pt x="16314950" y="9143920"/>
                  </a:lnTo>
                  <a:lnTo>
                    <a:pt x="16313654" y="9138632"/>
                  </a:lnTo>
                  <a:lnTo>
                    <a:pt x="16304687" y="9132834"/>
                  </a:lnTo>
                  <a:lnTo>
                    <a:pt x="16300631" y="9130315"/>
                  </a:lnTo>
                  <a:close/>
                </a:path>
                <a:path w="17412970" h="9752965">
                  <a:moveTo>
                    <a:pt x="10099300" y="6474378"/>
                  </a:moveTo>
                  <a:lnTo>
                    <a:pt x="10094772" y="6474814"/>
                  </a:lnTo>
                  <a:lnTo>
                    <a:pt x="10088627" y="6475350"/>
                  </a:lnTo>
                  <a:lnTo>
                    <a:pt x="10084101" y="6475786"/>
                  </a:lnTo>
                  <a:lnTo>
                    <a:pt x="10080105" y="6479605"/>
                  </a:lnTo>
                  <a:lnTo>
                    <a:pt x="10080542" y="6484132"/>
                  </a:lnTo>
                  <a:lnTo>
                    <a:pt x="10080737" y="6487372"/>
                  </a:lnTo>
                  <a:lnTo>
                    <a:pt x="10083029" y="6490323"/>
                  </a:lnTo>
                  <a:lnTo>
                    <a:pt x="10085699" y="6491462"/>
                  </a:lnTo>
                  <a:lnTo>
                    <a:pt x="10086175" y="6491270"/>
                  </a:lnTo>
                  <a:lnTo>
                    <a:pt x="10087177" y="6491698"/>
                  </a:lnTo>
                  <a:lnTo>
                    <a:pt x="10089800" y="6492027"/>
                  </a:lnTo>
                  <a:lnTo>
                    <a:pt x="10095946" y="6491492"/>
                  </a:lnTo>
                  <a:lnTo>
                    <a:pt x="10100138" y="6490913"/>
                  </a:lnTo>
                  <a:lnTo>
                    <a:pt x="10104136" y="6487094"/>
                  </a:lnTo>
                  <a:lnTo>
                    <a:pt x="10103699" y="6482568"/>
                  </a:lnTo>
                  <a:lnTo>
                    <a:pt x="10103121" y="6478376"/>
                  </a:lnTo>
                  <a:lnTo>
                    <a:pt x="10099300" y="6474378"/>
                  </a:lnTo>
                  <a:close/>
                </a:path>
                <a:path w="17412970" h="9752965">
                  <a:moveTo>
                    <a:pt x="1449462" y="2783854"/>
                  </a:moveTo>
                  <a:lnTo>
                    <a:pt x="1444268" y="2784006"/>
                  </a:lnTo>
                  <a:lnTo>
                    <a:pt x="1438180" y="2790878"/>
                  </a:lnTo>
                  <a:lnTo>
                    <a:pt x="1438331" y="2796072"/>
                  </a:lnTo>
                  <a:lnTo>
                    <a:pt x="1441768" y="2799117"/>
                  </a:lnTo>
                  <a:lnTo>
                    <a:pt x="1446254" y="2803398"/>
                  </a:lnTo>
                  <a:lnTo>
                    <a:pt x="1447114" y="2804159"/>
                  </a:lnTo>
                  <a:lnTo>
                    <a:pt x="1451787" y="2806152"/>
                  </a:lnTo>
                  <a:lnTo>
                    <a:pt x="1455646" y="2805431"/>
                  </a:lnTo>
                  <a:lnTo>
                    <a:pt x="1460973" y="2799417"/>
                  </a:lnTo>
                  <a:lnTo>
                    <a:pt x="1460822" y="2794224"/>
                  </a:lnTo>
                  <a:lnTo>
                    <a:pt x="1457386" y="2791179"/>
                  </a:lnTo>
                  <a:lnTo>
                    <a:pt x="1452898" y="2786898"/>
                  </a:lnTo>
                  <a:lnTo>
                    <a:pt x="1449462" y="2783854"/>
                  </a:lnTo>
                  <a:close/>
                </a:path>
                <a:path w="17412970" h="9752965">
                  <a:moveTo>
                    <a:pt x="16226111" y="9081166"/>
                  </a:moveTo>
                  <a:lnTo>
                    <a:pt x="16220823" y="9082462"/>
                  </a:lnTo>
                  <a:lnTo>
                    <a:pt x="16218645" y="9085872"/>
                  </a:lnTo>
                  <a:lnTo>
                    <a:pt x="16218446" y="9086182"/>
                  </a:lnTo>
                  <a:lnTo>
                    <a:pt x="16215813" y="9089794"/>
                  </a:lnTo>
                  <a:lnTo>
                    <a:pt x="16215593" y="9090095"/>
                  </a:lnTo>
                  <a:lnTo>
                    <a:pt x="16216890" y="9095383"/>
                  </a:lnTo>
                  <a:lnTo>
                    <a:pt x="16225857" y="9101180"/>
                  </a:lnTo>
                  <a:lnTo>
                    <a:pt x="16227194" y="9101751"/>
                  </a:lnTo>
                  <a:lnTo>
                    <a:pt x="16227052" y="9102084"/>
                  </a:lnTo>
                  <a:lnTo>
                    <a:pt x="16230725" y="9103651"/>
                  </a:lnTo>
                  <a:lnTo>
                    <a:pt x="16235200" y="9102404"/>
                  </a:lnTo>
                  <a:lnTo>
                    <a:pt x="16237231" y="9099325"/>
                  </a:lnTo>
                  <a:lnTo>
                    <a:pt x="16237434" y="9099017"/>
                  </a:lnTo>
                  <a:lnTo>
                    <a:pt x="16240068" y="9095405"/>
                  </a:lnTo>
                  <a:lnTo>
                    <a:pt x="16240287" y="9095104"/>
                  </a:lnTo>
                  <a:lnTo>
                    <a:pt x="16238992" y="9089817"/>
                  </a:lnTo>
                  <a:lnTo>
                    <a:pt x="16230024" y="9084018"/>
                  </a:lnTo>
                  <a:lnTo>
                    <a:pt x="16226111" y="9081166"/>
                  </a:lnTo>
                  <a:close/>
                </a:path>
                <a:path w="17412970" h="9752965">
                  <a:moveTo>
                    <a:pt x="16151397" y="9031540"/>
                  </a:moveTo>
                  <a:lnTo>
                    <a:pt x="16146111" y="9032836"/>
                  </a:lnTo>
                  <a:lnTo>
                    <a:pt x="16143932" y="9036247"/>
                  </a:lnTo>
                  <a:lnTo>
                    <a:pt x="16143734" y="9036557"/>
                  </a:lnTo>
                  <a:lnTo>
                    <a:pt x="16141102" y="9040169"/>
                  </a:lnTo>
                  <a:lnTo>
                    <a:pt x="16140883" y="9040470"/>
                  </a:lnTo>
                  <a:lnTo>
                    <a:pt x="16142178" y="9045757"/>
                  </a:lnTo>
                  <a:lnTo>
                    <a:pt x="16151147" y="9051555"/>
                  </a:lnTo>
                  <a:lnTo>
                    <a:pt x="16152481" y="9052125"/>
                  </a:lnTo>
                  <a:lnTo>
                    <a:pt x="16152338" y="9052458"/>
                  </a:lnTo>
                  <a:lnTo>
                    <a:pt x="16156010" y="9054025"/>
                  </a:lnTo>
                  <a:lnTo>
                    <a:pt x="16160489" y="9052779"/>
                  </a:lnTo>
                  <a:lnTo>
                    <a:pt x="16162521" y="9049700"/>
                  </a:lnTo>
                  <a:lnTo>
                    <a:pt x="16162723" y="9049392"/>
                  </a:lnTo>
                  <a:lnTo>
                    <a:pt x="16165357" y="9045780"/>
                  </a:lnTo>
                  <a:lnTo>
                    <a:pt x="16165576" y="9045479"/>
                  </a:lnTo>
                  <a:lnTo>
                    <a:pt x="16164280" y="9040192"/>
                  </a:lnTo>
                  <a:lnTo>
                    <a:pt x="16155310" y="9034392"/>
                  </a:lnTo>
                  <a:lnTo>
                    <a:pt x="16151397" y="9031540"/>
                  </a:lnTo>
                  <a:close/>
                </a:path>
                <a:path w="17412970" h="9752965">
                  <a:moveTo>
                    <a:pt x="1385404" y="2722202"/>
                  </a:moveTo>
                  <a:lnTo>
                    <a:pt x="1379877" y="2722211"/>
                  </a:lnTo>
                  <a:lnTo>
                    <a:pt x="1376832" y="2725648"/>
                  </a:lnTo>
                  <a:lnTo>
                    <a:pt x="1373454" y="2728942"/>
                  </a:lnTo>
                  <a:lnTo>
                    <a:pt x="1373464" y="2734469"/>
                  </a:lnTo>
                  <a:lnTo>
                    <a:pt x="1376900" y="2737513"/>
                  </a:lnTo>
                  <a:lnTo>
                    <a:pt x="1381387" y="2741794"/>
                  </a:lnTo>
                  <a:lnTo>
                    <a:pt x="1382246" y="2742555"/>
                  </a:lnTo>
                  <a:lnTo>
                    <a:pt x="1383915" y="2743267"/>
                  </a:lnTo>
                  <a:lnTo>
                    <a:pt x="1384107" y="2743744"/>
                  </a:lnTo>
                  <a:lnTo>
                    <a:pt x="1387111" y="2745025"/>
                  </a:lnTo>
                  <a:lnTo>
                    <a:pt x="1390970" y="2744304"/>
                  </a:lnTo>
                  <a:lnTo>
                    <a:pt x="1393253" y="2741727"/>
                  </a:lnTo>
                  <a:lnTo>
                    <a:pt x="1396631" y="2738433"/>
                  </a:lnTo>
                  <a:lnTo>
                    <a:pt x="1396621" y="2732905"/>
                  </a:lnTo>
                  <a:lnTo>
                    <a:pt x="1393185" y="2729860"/>
                  </a:lnTo>
                  <a:lnTo>
                    <a:pt x="1388698" y="2725579"/>
                  </a:lnTo>
                  <a:lnTo>
                    <a:pt x="1385404" y="2722202"/>
                  </a:lnTo>
                  <a:close/>
                </a:path>
                <a:path w="17412970" h="9752965">
                  <a:moveTo>
                    <a:pt x="10188405" y="6468985"/>
                  </a:moveTo>
                  <a:lnTo>
                    <a:pt x="10183879" y="6469422"/>
                  </a:lnTo>
                  <a:lnTo>
                    <a:pt x="10177734" y="6469957"/>
                  </a:lnTo>
                  <a:lnTo>
                    <a:pt x="10173208" y="6470394"/>
                  </a:lnTo>
                  <a:lnTo>
                    <a:pt x="10169543" y="6474354"/>
                  </a:lnTo>
                  <a:lnTo>
                    <a:pt x="10169980" y="6478881"/>
                  </a:lnTo>
                  <a:lnTo>
                    <a:pt x="10170509" y="6482263"/>
                  </a:lnTo>
                  <a:lnTo>
                    <a:pt x="10172469" y="6485072"/>
                  </a:lnTo>
                  <a:lnTo>
                    <a:pt x="10175140" y="6486211"/>
                  </a:lnTo>
                  <a:lnTo>
                    <a:pt x="10175282" y="6485877"/>
                  </a:lnTo>
                  <a:lnTo>
                    <a:pt x="10176284" y="6486305"/>
                  </a:lnTo>
                  <a:lnTo>
                    <a:pt x="10178905" y="6486633"/>
                  </a:lnTo>
                  <a:lnTo>
                    <a:pt x="10185051" y="6486099"/>
                  </a:lnTo>
                  <a:lnTo>
                    <a:pt x="10189579" y="6485663"/>
                  </a:lnTo>
                  <a:lnTo>
                    <a:pt x="10193240" y="6481701"/>
                  </a:lnTo>
                  <a:lnTo>
                    <a:pt x="10192368" y="6472648"/>
                  </a:lnTo>
                  <a:lnTo>
                    <a:pt x="10188405" y="6468985"/>
                  </a:lnTo>
                  <a:close/>
                </a:path>
                <a:path w="17412970" h="9752965">
                  <a:moveTo>
                    <a:pt x="16077305" y="8981389"/>
                  </a:moveTo>
                  <a:lnTo>
                    <a:pt x="16071827" y="8982209"/>
                  </a:lnTo>
                  <a:lnTo>
                    <a:pt x="16067074" y="8989651"/>
                  </a:lnTo>
                  <a:lnTo>
                    <a:pt x="16067893" y="8995130"/>
                  </a:lnTo>
                  <a:lnTo>
                    <a:pt x="16076861" y="9000929"/>
                  </a:lnTo>
                  <a:lnTo>
                    <a:pt x="16081869" y="9003065"/>
                  </a:lnTo>
                  <a:lnTo>
                    <a:pt x="16086204" y="9002152"/>
                  </a:lnTo>
                  <a:lnTo>
                    <a:pt x="16088439" y="8998765"/>
                  </a:lnTo>
                  <a:lnTo>
                    <a:pt x="16090815" y="8995044"/>
                  </a:lnTo>
                  <a:lnTo>
                    <a:pt x="16089996" y="8989565"/>
                  </a:lnTo>
                  <a:lnTo>
                    <a:pt x="16077305" y="8981389"/>
                  </a:lnTo>
                  <a:close/>
                </a:path>
                <a:path w="17412970" h="9752965">
                  <a:moveTo>
                    <a:pt x="16003831" y="8930714"/>
                  </a:moveTo>
                  <a:lnTo>
                    <a:pt x="15998685" y="8931676"/>
                  </a:lnTo>
                  <a:lnTo>
                    <a:pt x="15995974" y="8935255"/>
                  </a:lnTo>
                  <a:lnTo>
                    <a:pt x="15993598" y="8938975"/>
                  </a:lnTo>
                  <a:lnTo>
                    <a:pt x="15994559" y="8944120"/>
                  </a:lnTo>
                  <a:lnTo>
                    <a:pt x="15998139" y="8946831"/>
                  </a:lnTo>
                  <a:lnTo>
                    <a:pt x="16003388" y="8950254"/>
                  </a:lnTo>
                  <a:lnTo>
                    <a:pt x="16008395" y="8952390"/>
                  </a:lnTo>
                  <a:lnTo>
                    <a:pt x="16012728" y="8951476"/>
                  </a:lnTo>
                  <a:lnTo>
                    <a:pt x="16014963" y="8948089"/>
                  </a:lnTo>
                  <a:lnTo>
                    <a:pt x="16017339" y="8944368"/>
                  </a:lnTo>
                  <a:lnTo>
                    <a:pt x="16016378" y="8939223"/>
                  </a:lnTo>
                  <a:lnTo>
                    <a:pt x="16012799" y="8936512"/>
                  </a:lnTo>
                  <a:lnTo>
                    <a:pt x="16003831" y="8930714"/>
                  </a:lnTo>
                  <a:close/>
                </a:path>
                <a:path w="17412970" h="9752965">
                  <a:moveTo>
                    <a:pt x="1320964" y="2659597"/>
                  </a:moveTo>
                  <a:lnTo>
                    <a:pt x="1315770" y="2659748"/>
                  </a:lnTo>
                  <a:lnTo>
                    <a:pt x="1309014" y="2666336"/>
                  </a:lnTo>
                  <a:lnTo>
                    <a:pt x="1309166" y="2671530"/>
                  </a:lnTo>
                  <a:lnTo>
                    <a:pt x="1312460" y="2674908"/>
                  </a:lnTo>
                  <a:lnTo>
                    <a:pt x="1316947" y="2679189"/>
                  </a:lnTo>
                  <a:lnTo>
                    <a:pt x="1317330" y="2680142"/>
                  </a:lnTo>
                  <a:lnTo>
                    <a:pt x="1322671" y="2682420"/>
                  </a:lnTo>
                  <a:lnTo>
                    <a:pt x="1326196" y="2681557"/>
                  </a:lnTo>
                  <a:lnTo>
                    <a:pt x="1328813" y="2679122"/>
                  </a:lnTo>
                  <a:lnTo>
                    <a:pt x="1332190" y="2675828"/>
                  </a:lnTo>
                  <a:lnTo>
                    <a:pt x="1332039" y="2670634"/>
                  </a:lnTo>
                  <a:lnTo>
                    <a:pt x="1328745" y="2667256"/>
                  </a:lnTo>
                  <a:lnTo>
                    <a:pt x="1324258" y="2662975"/>
                  </a:lnTo>
                  <a:lnTo>
                    <a:pt x="1320964" y="2659597"/>
                  </a:lnTo>
                  <a:close/>
                </a:path>
                <a:path w="17412970" h="9752965">
                  <a:moveTo>
                    <a:pt x="15930307" y="8879228"/>
                  </a:moveTo>
                  <a:lnTo>
                    <a:pt x="15924827" y="8880047"/>
                  </a:lnTo>
                  <a:lnTo>
                    <a:pt x="15920075" y="8887490"/>
                  </a:lnTo>
                  <a:lnTo>
                    <a:pt x="15921036" y="8892635"/>
                  </a:lnTo>
                  <a:lnTo>
                    <a:pt x="15924615" y="8895345"/>
                  </a:lnTo>
                  <a:lnTo>
                    <a:pt x="15929721" y="8899101"/>
                  </a:lnTo>
                  <a:lnTo>
                    <a:pt x="15934727" y="8901236"/>
                  </a:lnTo>
                  <a:lnTo>
                    <a:pt x="15939063" y="8900325"/>
                  </a:lnTo>
                  <a:lnTo>
                    <a:pt x="15941298" y="8896937"/>
                  </a:lnTo>
                  <a:lnTo>
                    <a:pt x="15943674" y="8893216"/>
                  </a:lnTo>
                  <a:lnTo>
                    <a:pt x="15942712" y="8888071"/>
                  </a:lnTo>
                  <a:lnTo>
                    <a:pt x="15939133" y="8885361"/>
                  </a:lnTo>
                  <a:lnTo>
                    <a:pt x="15934028" y="8881605"/>
                  </a:lnTo>
                  <a:lnTo>
                    <a:pt x="15930307" y="8879228"/>
                  </a:lnTo>
                  <a:close/>
                </a:path>
                <a:path w="17412970" h="9752965">
                  <a:moveTo>
                    <a:pt x="10277846" y="6463735"/>
                  </a:moveTo>
                  <a:lnTo>
                    <a:pt x="10273320" y="6464171"/>
                  </a:lnTo>
                  <a:lnTo>
                    <a:pt x="10267172" y="6464705"/>
                  </a:lnTo>
                  <a:lnTo>
                    <a:pt x="10262646" y="6465143"/>
                  </a:lnTo>
                  <a:lnTo>
                    <a:pt x="10258984" y="6469104"/>
                  </a:lnTo>
                  <a:lnTo>
                    <a:pt x="10259420" y="6473631"/>
                  </a:lnTo>
                  <a:lnTo>
                    <a:pt x="10259759" y="6476537"/>
                  </a:lnTo>
                  <a:lnTo>
                    <a:pt x="10261718" y="6479345"/>
                  </a:lnTo>
                  <a:lnTo>
                    <a:pt x="10264388" y="6480484"/>
                  </a:lnTo>
                  <a:lnTo>
                    <a:pt x="10264581" y="6480961"/>
                  </a:lnTo>
                  <a:lnTo>
                    <a:pt x="10265582" y="6481388"/>
                  </a:lnTo>
                  <a:lnTo>
                    <a:pt x="10268344" y="6481383"/>
                  </a:lnTo>
                  <a:lnTo>
                    <a:pt x="10274492" y="6480849"/>
                  </a:lnTo>
                  <a:lnTo>
                    <a:pt x="10279019" y="6480412"/>
                  </a:lnTo>
                  <a:lnTo>
                    <a:pt x="10282681" y="6476451"/>
                  </a:lnTo>
                  <a:lnTo>
                    <a:pt x="10281807" y="6467398"/>
                  </a:lnTo>
                  <a:lnTo>
                    <a:pt x="10277846" y="6463735"/>
                  </a:lnTo>
                  <a:close/>
                </a:path>
                <a:path w="17412970" h="9752965">
                  <a:moveTo>
                    <a:pt x="15857258" y="8827551"/>
                  </a:moveTo>
                  <a:lnTo>
                    <a:pt x="15852113" y="8828511"/>
                  </a:lnTo>
                  <a:lnTo>
                    <a:pt x="15849403" y="8832091"/>
                  </a:lnTo>
                  <a:lnTo>
                    <a:pt x="15847027" y="8835812"/>
                  </a:lnTo>
                  <a:lnTo>
                    <a:pt x="15847992" y="8840959"/>
                  </a:lnTo>
                  <a:lnTo>
                    <a:pt x="15851569" y="8843668"/>
                  </a:lnTo>
                  <a:lnTo>
                    <a:pt x="15856674" y="8847424"/>
                  </a:lnTo>
                  <a:lnTo>
                    <a:pt x="15861680" y="8849559"/>
                  </a:lnTo>
                  <a:lnTo>
                    <a:pt x="15866017" y="8848648"/>
                  </a:lnTo>
                  <a:lnTo>
                    <a:pt x="15868250" y="8845260"/>
                  </a:lnTo>
                  <a:lnTo>
                    <a:pt x="15870627" y="8841539"/>
                  </a:lnTo>
                  <a:lnTo>
                    <a:pt x="15869663" y="8836393"/>
                  </a:lnTo>
                  <a:lnTo>
                    <a:pt x="15866085" y="8833683"/>
                  </a:lnTo>
                  <a:lnTo>
                    <a:pt x="15860979" y="8829927"/>
                  </a:lnTo>
                  <a:lnTo>
                    <a:pt x="15857258" y="8827551"/>
                  </a:lnTo>
                  <a:close/>
                </a:path>
                <a:path w="17412970" h="9752965">
                  <a:moveTo>
                    <a:pt x="1257000" y="2596800"/>
                  </a:moveTo>
                  <a:lnTo>
                    <a:pt x="1251948" y="2596618"/>
                  </a:lnTo>
                  <a:lnTo>
                    <a:pt x="1248570" y="2599912"/>
                  </a:lnTo>
                  <a:lnTo>
                    <a:pt x="1245780" y="2603062"/>
                  </a:lnTo>
                  <a:lnTo>
                    <a:pt x="1245526" y="2603348"/>
                  </a:lnTo>
                  <a:lnTo>
                    <a:pt x="1245344" y="2608400"/>
                  </a:lnTo>
                  <a:lnTo>
                    <a:pt x="1248638" y="2611778"/>
                  </a:lnTo>
                  <a:lnTo>
                    <a:pt x="1253124" y="2616060"/>
                  </a:lnTo>
                  <a:lnTo>
                    <a:pt x="1253841" y="2617154"/>
                  </a:lnTo>
                  <a:lnTo>
                    <a:pt x="1255844" y="2618009"/>
                  </a:lnTo>
                  <a:lnTo>
                    <a:pt x="1255987" y="2617675"/>
                  </a:lnTo>
                  <a:lnTo>
                    <a:pt x="1258991" y="2618956"/>
                  </a:lnTo>
                  <a:lnTo>
                    <a:pt x="1268217" y="2607504"/>
                  </a:lnTo>
                  <a:lnTo>
                    <a:pt x="1264923" y="2604126"/>
                  </a:lnTo>
                  <a:lnTo>
                    <a:pt x="1260436" y="2599844"/>
                  </a:lnTo>
                  <a:lnTo>
                    <a:pt x="1257000" y="2596800"/>
                  </a:lnTo>
                  <a:close/>
                </a:path>
                <a:path w="17412970" h="9752965">
                  <a:moveTo>
                    <a:pt x="15784688" y="8775682"/>
                  </a:moveTo>
                  <a:lnTo>
                    <a:pt x="15779542" y="8776644"/>
                  </a:lnTo>
                  <a:lnTo>
                    <a:pt x="15774123" y="8783801"/>
                  </a:lnTo>
                  <a:lnTo>
                    <a:pt x="15775084" y="8788946"/>
                  </a:lnTo>
                  <a:lnTo>
                    <a:pt x="15778662" y="8791656"/>
                  </a:lnTo>
                  <a:lnTo>
                    <a:pt x="15783768" y="8795413"/>
                  </a:lnTo>
                  <a:lnTo>
                    <a:pt x="15785438" y="8796125"/>
                  </a:lnTo>
                  <a:lnTo>
                    <a:pt x="15785296" y="8796459"/>
                  </a:lnTo>
                  <a:lnTo>
                    <a:pt x="15788634" y="8797883"/>
                  </a:lnTo>
                  <a:lnTo>
                    <a:pt x="15792968" y="8796969"/>
                  </a:lnTo>
                  <a:lnTo>
                    <a:pt x="15795203" y="8793583"/>
                  </a:lnTo>
                  <a:lnTo>
                    <a:pt x="15797912" y="8790003"/>
                  </a:lnTo>
                  <a:lnTo>
                    <a:pt x="15796951" y="8784859"/>
                  </a:lnTo>
                  <a:lnTo>
                    <a:pt x="15793372" y="8782148"/>
                  </a:lnTo>
                  <a:lnTo>
                    <a:pt x="15788268" y="8778393"/>
                  </a:lnTo>
                  <a:lnTo>
                    <a:pt x="15784688" y="8775682"/>
                  </a:lnTo>
                  <a:close/>
                </a:path>
                <a:path w="17412970" h="9752965">
                  <a:moveTo>
                    <a:pt x="10367188" y="6456864"/>
                  </a:moveTo>
                  <a:lnTo>
                    <a:pt x="10362661" y="6457300"/>
                  </a:lnTo>
                  <a:lnTo>
                    <a:pt x="10356513" y="6457835"/>
                  </a:lnTo>
                  <a:lnTo>
                    <a:pt x="10351653" y="6458129"/>
                  </a:lnTo>
                  <a:lnTo>
                    <a:pt x="10348326" y="6462233"/>
                  </a:lnTo>
                  <a:lnTo>
                    <a:pt x="10348762" y="6466760"/>
                  </a:lnTo>
                  <a:lnTo>
                    <a:pt x="10348958" y="6470000"/>
                  </a:lnTo>
                  <a:lnTo>
                    <a:pt x="10351059" y="6472474"/>
                  </a:lnTo>
                  <a:lnTo>
                    <a:pt x="10353731" y="6473614"/>
                  </a:lnTo>
                  <a:lnTo>
                    <a:pt x="10353588" y="6473948"/>
                  </a:lnTo>
                  <a:lnTo>
                    <a:pt x="10354923" y="6474518"/>
                  </a:lnTo>
                  <a:lnTo>
                    <a:pt x="10357687" y="6474513"/>
                  </a:lnTo>
                  <a:lnTo>
                    <a:pt x="10363834" y="6473979"/>
                  </a:lnTo>
                  <a:lnTo>
                    <a:pt x="10368694" y="6473684"/>
                  </a:lnTo>
                  <a:lnTo>
                    <a:pt x="10372022" y="6469580"/>
                  </a:lnTo>
                  <a:lnTo>
                    <a:pt x="10371585" y="6465053"/>
                  </a:lnTo>
                  <a:lnTo>
                    <a:pt x="10371292" y="6460193"/>
                  </a:lnTo>
                  <a:lnTo>
                    <a:pt x="10367188" y="6456864"/>
                  </a:lnTo>
                  <a:close/>
                </a:path>
                <a:path w="17412970" h="9752965">
                  <a:moveTo>
                    <a:pt x="1194891" y="2532428"/>
                  </a:moveTo>
                  <a:lnTo>
                    <a:pt x="1189840" y="2532246"/>
                  </a:lnTo>
                  <a:lnTo>
                    <a:pt x="1183084" y="2538834"/>
                  </a:lnTo>
                  <a:lnTo>
                    <a:pt x="1182902" y="2543886"/>
                  </a:lnTo>
                  <a:lnTo>
                    <a:pt x="1186195" y="2547263"/>
                  </a:lnTo>
                  <a:lnTo>
                    <a:pt x="1190540" y="2551879"/>
                  </a:lnTo>
                  <a:lnTo>
                    <a:pt x="1191257" y="2552974"/>
                  </a:lnTo>
                  <a:lnTo>
                    <a:pt x="1196264" y="2555110"/>
                  </a:lnTo>
                  <a:lnTo>
                    <a:pt x="1199647" y="2554580"/>
                  </a:lnTo>
                  <a:lnTo>
                    <a:pt x="1202264" y="2552145"/>
                  </a:lnTo>
                  <a:lnTo>
                    <a:pt x="1205642" y="2548851"/>
                  </a:lnTo>
                  <a:lnTo>
                    <a:pt x="1205824" y="2543799"/>
                  </a:lnTo>
                  <a:lnTo>
                    <a:pt x="1202530" y="2540421"/>
                  </a:lnTo>
                  <a:lnTo>
                    <a:pt x="1198185" y="2535806"/>
                  </a:lnTo>
                  <a:lnTo>
                    <a:pt x="1194891" y="2532428"/>
                  </a:lnTo>
                  <a:close/>
                </a:path>
                <a:path w="17412970" h="9752965">
                  <a:moveTo>
                    <a:pt x="15712258" y="8723479"/>
                  </a:moveTo>
                  <a:lnTo>
                    <a:pt x="15707114" y="8724441"/>
                  </a:lnTo>
                  <a:lnTo>
                    <a:pt x="15701693" y="8731599"/>
                  </a:lnTo>
                  <a:lnTo>
                    <a:pt x="15702656" y="8736744"/>
                  </a:lnTo>
                  <a:lnTo>
                    <a:pt x="15706235" y="8739455"/>
                  </a:lnTo>
                  <a:lnTo>
                    <a:pt x="15711340" y="8743210"/>
                  </a:lnTo>
                  <a:lnTo>
                    <a:pt x="15713008" y="8743922"/>
                  </a:lnTo>
                  <a:lnTo>
                    <a:pt x="15712866" y="8744256"/>
                  </a:lnTo>
                  <a:lnTo>
                    <a:pt x="15716204" y="8745680"/>
                  </a:lnTo>
                  <a:lnTo>
                    <a:pt x="15720538" y="8744767"/>
                  </a:lnTo>
                  <a:lnTo>
                    <a:pt x="15722773" y="8741379"/>
                  </a:lnTo>
                  <a:lnTo>
                    <a:pt x="15725483" y="8737801"/>
                  </a:lnTo>
                  <a:lnTo>
                    <a:pt x="15724522" y="8732656"/>
                  </a:lnTo>
                  <a:lnTo>
                    <a:pt x="15720942" y="8729945"/>
                  </a:lnTo>
                  <a:lnTo>
                    <a:pt x="15715838" y="8726190"/>
                  </a:lnTo>
                  <a:lnTo>
                    <a:pt x="15712258" y="8723479"/>
                  </a:lnTo>
                  <a:close/>
                </a:path>
                <a:path w="17412970" h="9752965">
                  <a:moveTo>
                    <a:pt x="15639923" y="8670132"/>
                  </a:moveTo>
                  <a:lnTo>
                    <a:pt x="15634778" y="8671095"/>
                  </a:lnTo>
                  <a:lnTo>
                    <a:pt x="15632069" y="8674674"/>
                  </a:lnTo>
                  <a:lnTo>
                    <a:pt x="15629216" y="8678586"/>
                  </a:lnTo>
                  <a:lnTo>
                    <a:pt x="15630177" y="8683731"/>
                  </a:lnTo>
                  <a:lnTo>
                    <a:pt x="15633756" y="8686441"/>
                  </a:lnTo>
                  <a:lnTo>
                    <a:pt x="15638861" y="8690198"/>
                  </a:lnTo>
                  <a:lnTo>
                    <a:pt x="15640532" y="8690910"/>
                  </a:lnTo>
                  <a:lnTo>
                    <a:pt x="15640721" y="8691385"/>
                  </a:lnTo>
                  <a:lnTo>
                    <a:pt x="15644060" y="8692809"/>
                  </a:lnTo>
                  <a:lnTo>
                    <a:pt x="15648395" y="8691897"/>
                  </a:lnTo>
                  <a:lnTo>
                    <a:pt x="15650630" y="8688510"/>
                  </a:lnTo>
                  <a:lnTo>
                    <a:pt x="15653483" y="8684597"/>
                  </a:lnTo>
                  <a:lnTo>
                    <a:pt x="15652521" y="8679453"/>
                  </a:lnTo>
                  <a:lnTo>
                    <a:pt x="15648942" y="8676742"/>
                  </a:lnTo>
                  <a:lnTo>
                    <a:pt x="15639923" y="8670132"/>
                  </a:lnTo>
                  <a:close/>
                </a:path>
                <a:path w="17412970" h="9752965">
                  <a:moveTo>
                    <a:pt x="10456196" y="6449851"/>
                  </a:moveTo>
                  <a:lnTo>
                    <a:pt x="10451668" y="6450287"/>
                  </a:lnTo>
                  <a:lnTo>
                    <a:pt x="10445521" y="6450821"/>
                  </a:lnTo>
                  <a:lnTo>
                    <a:pt x="10440661" y="6451116"/>
                  </a:lnTo>
                  <a:lnTo>
                    <a:pt x="10437333" y="6455220"/>
                  </a:lnTo>
                  <a:lnTo>
                    <a:pt x="10437770" y="6459747"/>
                  </a:lnTo>
                  <a:lnTo>
                    <a:pt x="10437965" y="6462986"/>
                  </a:lnTo>
                  <a:lnTo>
                    <a:pt x="10440067" y="6465461"/>
                  </a:lnTo>
                  <a:lnTo>
                    <a:pt x="10442738" y="6466601"/>
                  </a:lnTo>
                  <a:lnTo>
                    <a:pt x="10442595" y="6466935"/>
                  </a:lnTo>
                  <a:lnTo>
                    <a:pt x="10443931" y="6467504"/>
                  </a:lnTo>
                  <a:lnTo>
                    <a:pt x="10446694" y="6467499"/>
                  </a:lnTo>
                  <a:lnTo>
                    <a:pt x="10452842" y="6466965"/>
                  </a:lnTo>
                  <a:lnTo>
                    <a:pt x="10457702" y="6466671"/>
                  </a:lnTo>
                  <a:lnTo>
                    <a:pt x="10460887" y="6462901"/>
                  </a:lnTo>
                  <a:lnTo>
                    <a:pt x="10460299" y="6453180"/>
                  </a:lnTo>
                  <a:lnTo>
                    <a:pt x="10456196" y="6449851"/>
                  </a:lnTo>
                  <a:close/>
                </a:path>
                <a:path w="17412970" h="9752965">
                  <a:moveTo>
                    <a:pt x="1133259" y="2467865"/>
                  </a:moveTo>
                  <a:lnTo>
                    <a:pt x="1127874" y="2467540"/>
                  </a:lnTo>
                  <a:lnTo>
                    <a:pt x="1124496" y="2470834"/>
                  </a:lnTo>
                  <a:lnTo>
                    <a:pt x="1121260" y="2473794"/>
                  </a:lnTo>
                  <a:lnTo>
                    <a:pt x="1120936" y="2479180"/>
                  </a:lnTo>
                  <a:lnTo>
                    <a:pt x="1124230" y="2482558"/>
                  </a:lnTo>
                  <a:lnTo>
                    <a:pt x="1128574" y="2487173"/>
                  </a:lnTo>
                  <a:lnTo>
                    <a:pt x="1129290" y="2488268"/>
                  </a:lnTo>
                  <a:lnTo>
                    <a:pt x="1134297" y="2490404"/>
                  </a:lnTo>
                  <a:lnTo>
                    <a:pt x="1137681" y="2489874"/>
                  </a:lnTo>
                  <a:lnTo>
                    <a:pt x="1140298" y="2487439"/>
                  </a:lnTo>
                  <a:lnTo>
                    <a:pt x="1143533" y="2484479"/>
                  </a:lnTo>
                  <a:lnTo>
                    <a:pt x="1143858" y="2479093"/>
                  </a:lnTo>
                  <a:lnTo>
                    <a:pt x="1140564" y="2475715"/>
                  </a:lnTo>
                  <a:lnTo>
                    <a:pt x="1136219" y="2471100"/>
                  </a:lnTo>
                  <a:lnTo>
                    <a:pt x="1133259" y="2467865"/>
                  </a:lnTo>
                  <a:close/>
                </a:path>
                <a:path w="17412970" h="9752965">
                  <a:moveTo>
                    <a:pt x="15567780" y="8617263"/>
                  </a:moveTo>
                  <a:lnTo>
                    <a:pt x="15562634" y="8618224"/>
                  </a:lnTo>
                  <a:lnTo>
                    <a:pt x="15559924" y="8621803"/>
                  </a:lnTo>
                  <a:lnTo>
                    <a:pt x="15557071" y="8625716"/>
                  </a:lnTo>
                  <a:lnTo>
                    <a:pt x="15558032" y="8630860"/>
                  </a:lnTo>
                  <a:lnTo>
                    <a:pt x="15561610" y="8633571"/>
                  </a:lnTo>
                  <a:lnTo>
                    <a:pt x="15566718" y="8637328"/>
                  </a:lnTo>
                  <a:lnTo>
                    <a:pt x="15568386" y="8638040"/>
                  </a:lnTo>
                  <a:lnTo>
                    <a:pt x="15568578" y="8638515"/>
                  </a:lnTo>
                  <a:lnTo>
                    <a:pt x="15571917" y="8639940"/>
                  </a:lnTo>
                  <a:lnTo>
                    <a:pt x="15576250" y="8639026"/>
                  </a:lnTo>
                  <a:lnTo>
                    <a:pt x="15578484" y="8635640"/>
                  </a:lnTo>
                  <a:lnTo>
                    <a:pt x="15581337" y="8631727"/>
                  </a:lnTo>
                  <a:lnTo>
                    <a:pt x="15580376" y="8626582"/>
                  </a:lnTo>
                  <a:lnTo>
                    <a:pt x="15576798" y="8623871"/>
                  </a:lnTo>
                  <a:lnTo>
                    <a:pt x="15567780" y="8617263"/>
                  </a:lnTo>
                  <a:close/>
                </a:path>
                <a:path w="17412970" h="9752965">
                  <a:moveTo>
                    <a:pt x="15495777" y="8564059"/>
                  </a:moveTo>
                  <a:lnTo>
                    <a:pt x="15490633" y="8565022"/>
                  </a:lnTo>
                  <a:lnTo>
                    <a:pt x="15487923" y="8568600"/>
                  </a:lnTo>
                  <a:lnTo>
                    <a:pt x="15485070" y="8572512"/>
                  </a:lnTo>
                  <a:lnTo>
                    <a:pt x="15486031" y="8577657"/>
                  </a:lnTo>
                  <a:lnTo>
                    <a:pt x="15489610" y="8580367"/>
                  </a:lnTo>
                  <a:lnTo>
                    <a:pt x="15494715" y="8584123"/>
                  </a:lnTo>
                  <a:lnTo>
                    <a:pt x="15496383" y="8584835"/>
                  </a:lnTo>
                  <a:lnTo>
                    <a:pt x="15496576" y="8585312"/>
                  </a:lnTo>
                  <a:lnTo>
                    <a:pt x="15499914" y="8586735"/>
                  </a:lnTo>
                  <a:lnTo>
                    <a:pt x="15503916" y="8585680"/>
                  </a:lnTo>
                  <a:lnTo>
                    <a:pt x="15506484" y="8582436"/>
                  </a:lnTo>
                  <a:lnTo>
                    <a:pt x="15509337" y="8578524"/>
                  </a:lnTo>
                  <a:lnTo>
                    <a:pt x="15508373" y="8573377"/>
                  </a:lnTo>
                  <a:lnTo>
                    <a:pt x="15504795" y="8570667"/>
                  </a:lnTo>
                  <a:lnTo>
                    <a:pt x="15495777" y="8564059"/>
                  </a:lnTo>
                  <a:close/>
                </a:path>
                <a:path w="17412970" h="9752965">
                  <a:moveTo>
                    <a:pt x="1072530" y="2402108"/>
                  </a:moveTo>
                  <a:lnTo>
                    <a:pt x="1067145" y="2401784"/>
                  </a:lnTo>
                  <a:lnTo>
                    <a:pt x="1063767" y="2405078"/>
                  </a:lnTo>
                  <a:lnTo>
                    <a:pt x="1060197" y="2407896"/>
                  </a:lnTo>
                  <a:lnTo>
                    <a:pt x="1059873" y="2413281"/>
                  </a:lnTo>
                  <a:lnTo>
                    <a:pt x="1063167" y="2416659"/>
                  </a:lnTo>
                  <a:lnTo>
                    <a:pt x="1067512" y="2421274"/>
                  </a:lnTo>
                  <a:lnTo>
                    <a:pt x="1068562" y="2422511"/>
                  </a:lnTo>
                  <a:lnTo>
                    <a:pt x="1073236" y="2424505"/>
                  </a:lnTo>
                  <a:lnTo>
                    <a:pt x="1076619" y="2423975"/>
                  </a:lnTo>
                  <a:lnTo>
                    <a:pt x="1079093" y="2421874"/>
                  </a:lnTo>
                  <a:lnTo>
                    <a:pt x="1082662" y="2419056"/>
                  </a:lnTo>
                  <a:lnTo>
                    <a:pt x="1082987" y="2413670"/>
                  </a:lnTo>
                  <a:lnTo>
                    <a:pt x="1079693" y="2410293"/>
                  </a:lnTo>
                  <a:lnTo>
                    <a:pt x="1075348" y="2405678"/>
                  </a:lnTo>
                  <a:lnTo>
                    <a:pt x="1072530" y="2402108"/>
                  </a:lnTo>
                  <a:close/>
                </a:path>
                <a:path w="17412970" h="9752965">
                  <a:moveTo>
                    <a:pt x="10545154" y="6442027"/>
                  </a:moveTo>
                  <a:lnTo>
                    <a:pt x="10540627" y="6442464"/>
                  </a:lnTo>
                  <a:lnTo>
                    <a:pt x="10534482" y="6442999"/>
                  </a:lnTo>
                  <a:lnTo>
                    <a:pt x="10529956" y="6443435"/>
                  </a:lnTo>
                  <a:lnTo>
                    <a:pt x="10526625" y="6447539"/>
                  </a:lnTo>
                  <a:lnTo>
                    <a:pt x="10527062" y="6452066"/>
                  </a:lnTo>
                  <a:lnTo>
                    <a:pt x="10527259" y="6455306"/>
                  </a:lnTo>
                  <a:lnTo>
                    <a:pt x="10529359" y="6457780"/>
                  </a:lnTo>
                  <a:lnTo>
                    <a:pt x="10533366" y="6459489"/>
                  </a:lnTo>
                  <a:lnTo>
                    <a:pt x="10536129" y="6459484"/>
                  </a:lnTo>
                  <a:lnTo>
                    <a:pt x="10542277" y="6458950"/>
                  </a:lnTo>
                  <a:lnTo>
                    <a:pt x="10546803" y="6458513"/>
                  </a:lnTo>
                  <a:lnTo>
                    <a:pt x="10550131" y="6454409"/>
                  </a:lnTo>
                  <a:lnTo>
                    <a:pt x="10549258" y="6445356"/>
                  </a:lnTo>
                  <a:lnTo>
                    <a:pt x="10545154" y="6442027"/>
                  </a:lnTo>
                  <a:close/>
                </a:path>
                <a:path w="17412970" h="9752965">
                  <a:moveTo>
                    <a:pt x="15423919" y="8510521"/>
                  </a:moveTo>
                  <a:lnTo>
                    <a:pt x="15418773" y="8511483"/>
                  </a:lnTo>
                  <a:lnTo>
                    <a:pt x="15416063" y="8515061"/>
                  </a:lnTo>
                  <a:lnTo>
                    <a:pt x="15413210" y="8518974"/>
                  </a:lnTo>
                  <a:lnTo>
                    <a:pt x="15414171" y="8524119"/>
                  </a:lnTo>
                  <a:lnTo>
                    <a:pt x="15417751" y="8526829"/>
                  </a:lnTo>
                  <a:lnTo>
                    <a:pt x="15422857" y="8530585"/>
                  </a:lnTo>
                  <a:lnTo>
                    <a:pt x="15424526" y="8531297"/>
                  </a:lnTo>
                  <a:lnTo>
                    <a:pt x="15424718" y="8531775"/>
                  </a:lnTo>
                  <a:lnTo>
                    <a:pt x="15428056" y="8533198"/>
                  </a:lnTo>
                  <a:lnTo>
                    <a:pt x="15432199" y="8531809"/>
                  </a:lnTo>
                  <a:lnTo>
                    <a:pt x="15434624" y="8528897"/>
                  </a:lnTo>
                  <a:lnTo>
                    <a:pt x="15437476" y="8524985"/>
                  </a:lnTo>
                  <a:lnTo>
                    <a:pt x="15436515" y="8519840"/>
                  </a:lnTo>
                  <a:lnTo>
                    <a:pt x="15432937" y="8517130"/>
                  </a:lnTo>
                  <a:lnTo>
                    <a:pt x="15423919" y="8510521"/>
                  </a:lnTo>
                  <a:close/>
                </a:path>
                <a:path w="17412970" h="9752965">
                  <a:moveTo>
                    <a:pt x="15352201" y="8456649"/>
                  </a:moveTo>
                  <a:lnTo>
                    <a:pt x="15347055" y="8457610"/>
                  </a:lnTo>
                  <a:lnTo>
                    <a:pt x="15344345" y="8461189"/>
                  </a:lnTo>
                  <a:lnTo>
                    <a:pt x="15341493" y="8465102"/>
                  </a:lnTo>
                  <a:lnTo>
                    <a:pt x="15342455" y="8470247"/>
                  </a:lnTo>
                  <a:lnTo>
                    <a:pt x="15346035" y="8472958"/>
                  </a:lnTo>
                  <a:lnTo>
                    <a:pt x="15351139" y="8476714"/>
                  </a:lnTo>
                  <a:lnTo>
                    <a:pt x="15356480" y="8478992"/>
                  </a:lnTo>
                  <a:lnTo>
                    <a:pt x="15360481" y="8477936"/>
                  </a:lnTo>
                  <a:lnTo>
                    <a:pt x="15362906" y="8475026"/>
                  </a:lnTo>
                  <a:lnTo>
                    <a:pt x="15365759" y="8471113"/>
                  </a:lnTo>
                  <a:lnTo>
                    <a:pt x="15364797" y="8465968"/>
                  </a:lnTo>
                  <a:lnTo>
                    <a:pt x="15361219" y="8463258"/>
                  </a:lnTo>
                  <a:lnTo>
                    <a:pt x="15352201" y="8456649"/>
                  </a:lnTo>
                  <a:close/>
                </a:path>
                <a:path w="17412970" h="9752965">
                  <a:moveTo>
                    <a:pt x="1013039" y="2335301"/>
                  </a:moveTo>
                  <a:lnTo>
                    <a:pt x="1007654" y="2334977"/>
                  </a:lnTo>
                  <a:lnTo>
                    <a:pt x="1004418" y="2337938"/>
                  </a:lnTo>
                  <a:lnTo>
                    <a:pt x="1001040" y="2341231"/>
                  </a:lnTo>
                  <a:lnTo>
                    <a:pt x="1000716" y="2346616"/>
                  </a:lnTo>
                  <a:lnTo>
                    <a:pt x="1003676" y="2349852"/>
                  </a:lnTo>
                  <a:lnTo>
                    <a:pt x="1008020" y="2354467"/>
                  </a:lnTo>
                  <a:lnTo>
                    <a:pt x="1008737" y="2355562"/>
                  </a:lnTo>
                  <a:lnTo>
                    <a:pt x="1014078" y="2357840"/>
                  </a:lnTo>
                  <a:lnTo>
                    <a:pt x="1017461" y="2357310"/>
                  </a:lnTo>
                  <a:lnTo>
                    <a:pt x="1019935" y="2355210"/>
                  </a:lnTo>
                  <a:lnTo>
                    <a:pt x="1023313" y="2351915"/>
                  </a:lnTo>
                  <a:lnTo>
                    <a:pt x="1023638" y="2346529"/>
                  </a:lnTo>
                  <a:lnTo>
                    <a:pt x="1020677" y="2343295"/>
                  </a:lnTo>
                  <a:lnTo>
                    <a:pt x="1016333" y="2338679"/>
                  </a:lnTo>
                  <a:lnTo>
                    <a:pt x="1013039" y="2335301"/>
                  </a:lnTo>
                  <a:close/>
                </a:path>
                <a:path w="17412970" h="9752965">
                  <a:moveTo>
                    <a:pt x="10634256" y="6433870"/>
                  </a:moveTo>
                  <a:lnTo>
                    <a:pt x="10629730" y="6434308"/>
                  </a:lnTo>
                  <a:lnTo>
                    <a:pt x="10623582" y="6434842"/>
                  </a:lnTo>
                  <a:lnTo>
                    <a:pt x="10619056" y="6435278"/>
                  </a:lnTo>
                  <a:lnTo>
                    <a:pt x="10615726" y="6439381"/>
                  </a:lnTo>
                  <a:lnTo>
                    <a:pt x="10616163" y="6443908"/>
                  </a:lnTo>
                  <a:lnTo>
                    <a:pt x="10616358" y="6447148"/>
                  </a:lnTo>
                  <a:lnTo>
                    <a:pt x="10618460" y="6449623"/>
                  </a:lnTo>
                  <a:lnTo>
                    <a:pt x="10622466" y="6451332"/>
                  </a:lnTo>
                  <a:lnTo>
                    <a:pt x="10625230" y="6451327"/>
                  </a:lnTo>
                  <a:lnTo>
                    <a:pt x="10631377" y="6450793"/>
                  </a:lnTo>
                  <a:lnTo>
                    <a:pt x="10635903" y="6450356"/>
                  </a:lnTo>
                  <a:lnTo>
                    <a:pt x="10639234" y="6446253"/>
                  </a:lnTo>
                  <a:lnTo>
                    <a:pt x="10638360" y="6437199"/>
                  </a:lnTo>
                  <a:lnTo>
                    <a:pt x="10634256" y="6433870"/>
                  </a:lnTo>
                  <a:close/>
                </a:path>
                <a:path w="17412970" h="9752965">
                  <a:moveTo>
                    <a:pt x="15280818" y="8402920"/>
                  </a:moveTo>
                  <a:lnTo>
                    <a:pt x="15275340" y="8403739"/>
                  </a:lnTo>
                  <a:lnTo>
                    <a:pt x="15269920" y="8410897"/>
                  </a:lnTo>
                  <a:lnTo>
                    <a:pt x="15270741" y="8416377"/>
                  </a:lnTo>
                  <a:lnTo>
                    <a:pt x="15274317" y="8419085"/>
                  </a:lnTo>
                  <a:lnTo>
                    <a:pt x="15279422" y="8422842"/>
                  </a:lnTo>
                  <a:lnTo>
                    <a:pt x="15284763" y="8425120"/>
                  </a:lnTo>
                  <a:lnTo>
                    <a:pt x="15288765" y="8424066"/>
                  </a:lnTo>
                  <a:lnTo>
                    <a:pt x="15291191" y="8421154"/>
                  </a:lnTo>
                  <a:lnTo>
                    <a:pt x="15293901" y="8417576"/>
                  </a:lnTo>
                  <a:lnTo>
                    <a:pt x="15293081" y="8412097"/>
                  </a:lnTo>
                  <a:lnTo>
                    <a:pt x="15289503" y="8409387"/>
                  </a:lnTo>
                  <a:lnTo>
                    <a:pt x="15284396" y="8405630"/>
                  </a:lnTo>
                  <a:lnTo>
                    <a:pt x="15280818" y="8402920"/>
                  </a:lnTo>
                  <a:close/>
                </a:path>
                <a:path w="17412970" h="9752965">
                  <a:moveTo>
                    <a:pt x="955119" y="2267587"/>
                  </a:moveTo>
                  <a:lnTo>
                    <a:pt x="950067" y="2267404"/>
                  </a:lnTo>
                  <a:lnTo>
                    <a:pt x="946498" y="2270222"/>
                  </a:lnTo>
                  <a:lnTo>
                    <a:pt x="942786" y="2273373"/>
                  </a:lnTo>
                  <a:lnTo>
                    <a:pt x="942604" y="2278425"/>
                  </a:lnTo>
                  <a:lnTo>
                    <a:pt x="945421" y="2281994"/>
                  </a:lnTo>
                  <a:lnTo>
                    <a:pt x="949290" y="2286802"/>
                  </a:lnTo>
                  <a:lnTo>
                    <a:pt x="950006" y="2287897"/>
                  </a:lnTo>
                  <a:lnTo>
                    <a:pt x="952343" y="2288893"/>
                  </a:lnTo>
                  <a:lnTo>
                    <a:pt x="952201" y="2289227"/>
                  </a:lnTo>
                  <a:lnTo>
                    <a:pt x="955205" y="2290508"/>
                  </a:lnTo>
                  <a:lnTo>
                    <a:pt x="958588" y="2289979"/>
                  </a:lnTo>
                  <a:lnTo>
                    <a:pt x="964774" y="2284726"/>
                  </a:lnTo>
                  <a:lnTo>
                    <a:pt x="964956" y="2279674"/>
                  </a:lnTo>
                  <a:lnTo>
                    <a:pt x="962138" y="2276105"/>
                  </a:lnTo>
                  <a:lnTo>
                    <a:pt x="958270" y="2271298"/>
                  </a:lnTo>
                  <a:lnTo>
                    <a:pt x="955119" y="2267587"/>
                  </a:lnTo>
                  <a:close/>
                </a:path>
                <a:path w="17412970" h="9752965">
                  <a:moveTo>
                    <a:pt x="15209579" y="8348858"/>
                  </a:moveTo>
                  <a:lnTo>
                    <a:pt x="15204099" y="8349677"/>
                  </a:lnTo>
                  <a:lnTo>
                    <a:pt x="15198678" y="8356834"/>
                  </a:lnTo>
                  <a:lnTo>
                    <a:pt x="15199497" y="8362312"/>
                  </a:lnTo>
                  <a:lnTo>
                    <a:pt x="15203075" y="8365022"/>
                  </a:lnTo>
                  <a:lnTo>
                    <a:pt x="15208183" y="8368779"/>
                  </a:lnTo>
                  <a:lnTo>
                    <a:pt x="15213524" y="8371058"/>
                  </a:lnTo>
                  <a:lnTo>
                    <a:pt x="15217524" y="8370002"/>
                  </a:lnTo>
                  <a:lnTo>
                    <a:pt x="15219949" y="8367091"/>
                  </a:lnTo>
                  <a:lnTo>
                    <a:pt x="15222660" y="8363512"/>
                  </a:lnTo>
                  <a:lnTo>
                    <a:pt x="15221841" y="8358033"/>
                  </a:lnTo>
                  <a:lnTo>
                    <a:pt x="15218263" y="8355323"/>
                  </a:lnTo>
                  <a:lnTo>
                    <a:pt x="15213157" y="8351568"/>
                  </a:lnTo>
                  <a:lnTo>
                    <a:pt x="15209579" y="8348858"/>
                  </a:lnTo>
                  <a:close/>
                </a:path>
                <a:path w="17412970" h="9752965">
                  <a:moveTo>
                    <a:pt x="10723499" y="6425379"/>
                  </a:moveTo>
                  <a:lnTo>
                    <a:pt x="10718973" y="6425817"/>
                  </a:lnTo>
                  <a:lnTo>
                    <a:pt x="10712826" y="6426350"/>
                  </a:lnTo>
                  <a:lnTo>
                    <a:pt x="10708298" y="6426787"/>
                  </a:lnTo>
                  <a:lnTo>
                    <a:pt x="10704972" y="6430891"/>
                  </a:lnTo>
                  <a:lnTo>
                    <a:pt x="10705407" y="6435418"/>
                  </a:lnTo>
                  <a:lnTo>
                    <a:pt x="10705604" y="6438658"/>
                  </a:lnTo>
                  <a:lnTo>
                    <a:pt x="10707703" y="6441132"/>
                  </a:lnTo>
                  <a:lnTo>
                    <a:pt x="10711710" y="6442841"/>
                  </a:lnTo>
                  <a:lnTo>
                    <a:pt x="10714474" y="6442837"/>
                  </a:lnTo>
                  <a:lnTo>
                    <a:pt x="10720621" y="6442302"/>
                  </a:lnTo>
                  <a:lnTo>
                    <a:pt x="10725147" y="6441865"/>
                  </a:lnTo>
                  <a:lnTo>
                    <a:pt x="10728476" y="6437762"/>
                  </a:lnTo>
                  <a:lnTo>
                    <a:pt x="10727603" y="6428709"/>
                  </a:lnTo>
                  <a:lnTo>
                    <a:pt x="10723499" y="6425379"/>
                  </a:lnTo>
                  <a:close/>
                </a:path>
                <a:path w="17412970" h="9752965">
                  <a:moveTo>
                    <a:pt x="15138479" y="8294460"/>
                  </a:moveTo>
                  <a:lnTo>
                    <a:pt x="15132999" y="8295279"/>
                  </a:lnTo>
                  <a:lnTo>
                    <a:pt x="15127580" y="8302437"/>
                  </a:lnTo>
                  <a:lnTo>
                    <a:pt x="15128400" y="8307916"/>
                  </a:lnTo>
                  <a:lnTo>
                    <a:pt x="15131979" y="8310627"/>
                  </a:lnTo>
                  <a:lnTo>
                    <a:pt x="15137084" y="8314382"/>
                  </a:lnTo>
                  <a:lnTo>
                    <a:pt x="15142425" y="8316660"/>
                  </a:lnTo>
                  <a:lnTo>
                    <a:pt x="15146424" y="8315605"/>
                  </a:lnTo>
                  <a:lnTo>
                    <a:pt x="15148851" y="8312694"/>
                  </a:lnTo>
                  <a:lnTo>
                    <a:pt x="15151561" y="8309115"/>
                  </a:lnTo>
                  <a:lnTo>
                    <a:pt x="15150741" y="8303637"/>
                  </a:lnTo>
                  <a:lnTo>
                    <a:pt x="15147163" y="8300926"/>
                  </a:lnTo>
                  <a:lnTo>
                    <a:pt x="15142059" y="8297170"/>
                  </a:lnTo>
                  <a:lnTo>
                    <a:pt x="15138479" y="8294460"/>
                  </a:lnTo>
                  <a:close/>
                </a:path>
                <a:path w="17412970" h="9752965">
                  <a:moveTo>
                    <a:pt x="897768" y="2198535"/>
                  </a:moveTo>
                  <a:lnTo>
                    <a:pt x="892382" y="2198211"/>
                  </a:lnTo>
                  <a:lnTo>
                    <a:pt x="885243" y="2203847"/>
                  </a:lnTo>
                  <a:lnTo>
                    <a:pt x="884919" y="2209233"/>
                  </a:lnTo>
                  <a:lnTo>
                    <a:pt x="887737" y="2212802"/>
                  </a:lnTo>
                  <a:lnTo>
                    <a:pt x="891605" y="2217608"/>
                  </a:lnTo>
                  <a:lnTo>
                    <a:pt x="892513" y="2219179"/>
                  </a:lnTo>
                  <a:lnTo>
                    <a:pt x="894850" y="2220176"/>
                  </a:lnTo>
                  <a:lnTo>
                    <a:pt x="894992" y="2219842"/>
                  </a:lnTo>
                  <a:lnTo>
                    <a:pt x="897663" y="2220982"/>
                  </a:lnTo>
                  <a:lnTo>
                    <a:pt x="900903" y="2220785"/>
                  </a:lnTo>
                  <a:lnTo>
                    <a:pt x="903377" y="2218685"/>
                  </a:lnTo>
                  <a:lnTo>
                    <a:pt x="906947" y="2215866"/>
                  </a:lnTo>
                  <a:lnTo>
                    <a:pt x="907272" y="2210481"/>
                  </a:lnTo>
                  <a:lnTo>
                    <a:pt x="904454" y="2206912"/>
                  </a:lnTo>
                  <a:lnTo>
                    <a:pt x="900585" y="2202105"/>
                  </a:lnTo>
                  <a:lnTo>
                    <a:pt x="897768" y="2198535"/>
                  </a:lnTo>
                  <a:close/>
                </a:path>
                <a:path w="17412970" h="9752965">
                  <a:moveTo>
                    <a:pt x="15067047" y="8239921"/>
                  </a:moveTo>
                  <a:lnTo>
                    <a:pt x="15061569" y="8240740"/>
                  </a:lnTo>
                  <a:lnTo>
                    <a:pt x="15056149" y="8247898"/>
                  </a:lnTo>
                  <a:lnTo>
                    <a:pt x="15056968" y="8253376"/>
                  </a:lnTo>
                  <a:lnTo>
                    <a:pt x="15060546" y="8256087"/>
                  </a:lnTo>
                  <a:lnTo>
                    <a:pt x="15065651" y="8259843"/>
                  </a:lnTo>
                  <a:lnTo>
                    <a:pt x="15070993" y="8262121"/>
                  </a:lnTo>
                  <a:lnTo>
                    <a:pt x="15074995" y="8261066"/>
                  </a:lnTo>
                  <a:lnTo>
                    <a:pt x="15077420" y="8258155"/>
                  </a:lnTo>
                  <a:lnTo>
                    <a:pt x="15080131" y="8254577"/>
                  </a:lnTo>
                  <a:lnTo>
                    <a:pt x="15079310" y="8249097"/>
                  </a:lnTo>
                  <a:lnTo>
                    <a:pt x="15075730" y="8246386"/>
                  </a:lnTo>
                  <a:lnTo>
                    <a:pt x="15070625" y="8242631"/>
                  </a:lnTo>
                  <a:lnTo>
                    <a:pt x="15067047" y="8239921"/>
                  </a:lnTo>
                  <a:close/>
                </a:path>
                <a:path w="17412970" h="9752965">
                  <a:moveTo>
                    <a:pt x="10812742" y="6416889"/>
                  </a:moveTo>
                  <a:lnTo>
                    <a:pt x="10808216" y="6417325"/>
                  </a:lnTo>
                  <a:lnTo>
                    <a:pt x="10802070" y="6417860"/>
                  </a:lnTo>
                  <a:lnTo>
                    <a:pt x="10797544" y="6418297"/>
                  </a:lnTo>
                  <a:lnTo>
                    <a:pt x="10794215" y="6422401"/>
                  </a:lnTo>
                  <a:lnTo>
                    <a:pt x="10794651" y="6426926"/>
                  </a:lnTo>
                  <a:lnTo>
                    <a:pt x="10794847" y="6430167"/>
                  </a:lnTo>
                  <a:lnTo>
                    <a:pt x="10796948" y="6432642"/>
                  </a:lnTo>
                  <a:lnTo>
                    <a:pt x="10800954" y="6434350"/>
                  </a:lnTo>
                  <a:lnTo>
                    <a:pt x="10803717" y="6434346"/>
                  </a:lnTo>
                  <a:lnTo>
                    <a:pt x="10809865" y="6433812"/>
                  </a:lnTo>
                  <a:lnTo>
                    <a:pt x="10814392" y="6433375"/>
                  </a:lnTo>
                  <a:lnTo>
                    <a:pt x="10817719" y="6429270"/>
                  </a:lnTo>
                  <a:lnTo>
                    <a:pt x="10816846" y="6420217"/>
                  </a:lnTo>
                  <a:lnTo>
                    <a:pt x="10812742" y="6416889"/>
                  </a:lnTo>
                  <a:close/>
                </a:path>
                <a:path w="17412970" h="9752965">
                  <a:moveTo>
                    <a:pt x="14996617" y="8185808"/>
                  </a:moveTo>
                  <a:lnTo>
                    <a:pt x="14991138" y="8186628"/>
                  </a:lnTo>
                  <a:lnTo>
                    <a:pt x="14988428" y="8190206"/>
                  </a:lnTo>
                  <a:lnTo>
                    <a:pt x="14985385" y="8193643"/>
                  </a:lnTo>
                  <a:lnTo>
                    <a:pt x="14986202" y="8199122"/>
                  </a:lnTo>
                  <a:lnTo>
                    <a:pt x="14989782" y="8201832"/>
                  </a:lnTo>
                  <a:lnTo>
                    <a:pt x="14994886" y="8205587"/>
                  </a:lnTo>
                  <a:lnTo>
                    <a:pt x="14996890" y="8206442"/>
                  </a:lnTo>
                  <a:lnTo>
                    <a:pt x="14996747" y="8206776"/>
                  </a:lnTo>
                  <a:lnTo>
                    <a:pt x="15000085" y="8208200"/>
                  </a:lnTo>
                  <a:lnTo>
                    <a:pt x="15004088" y="8207146"/>
                  </a:lnTo>
                  <a:lnTo>
                    <a:pt x="15006512" y="8204234"/>
                  </a:lnTo>
                  <a:lnTo>
                    <a:pt x="15009557" y="8200798"/>
                  </a:lnTo>
                  <a:lnTo>
                    <a:pt x="15008737" y="8195318"/>
                  </a:lnTo>
                  <a:lnTo>
                    <a:pt x="15005157" y="8192608"/>
                  </a:lnTo>
                  <a:lnTo>
                    <a:pt x="15000053" y="8188852"/>
                  </a:lnTo>
                  <a:lnTo>
                    <a:pt x="14996617" y="8185808"/>
                  </a:lnTo>
                  <a:close/>
                </a:path>
                <a:path w="17412970" h="9752965">
                  <a:moveTo>
                    <a:pt x="841561" y="2129579"/>
                  </a:moveTo>
                  <a:lnTo>
                    <a:pt x="836318" y="2128920"/>
                  </a:lnTo>
                  <a:lnTo>
                    <a:pt x="829179" y="2134555"/>
                  </a:lnTo>
                  <a:lnTo>
                    <a:pt x="828521" y="2139800"/>
                  </a:lnTo>
                  <a:lnTo>
                    <a:pt x="831338" y="2143369"/>
                  </a:lnTo>
                  <a:lnTo>
                    <a:pt x="835207" y="2148175"/>
                  </a:lnTo>
                  <a:lnTo>
                    <a:pt x="836116" y="2149747"/>
                  </a:lnTo>
                  <a:lnTo>
                    <a:pt x="841122" y="2151883"/>
                  </a:lnTo>
                  <a:lnTo>
                    <a:pt x="844362" y="2151686"/>
                  </a:lnTo>
                  <a:lnTo>
                    <a:pt x="846837" y="2149585"/>
                  </a:lnTo>
                  <a:lnTo>
                    <a:pt x="850406" y="2146767"/>
                  </a:lnTo>
                  <a:lnTo>
                    <a:pt x="851065" y="2141525"/>
                  </a:lnTo>
                  <a:lnTo>
                    <a:pt x="848247" y="2137955"/>
                  </a:lnTo>
                  <a:lnTo>
                    <a:pt x="844379" y="2133148"/>
                  </a:lnTo>
                  <a:lnTo>
                    <a:pt x="841561" y="2129579"/>
                  </a:lnTo>
                  <a:close/>
                </a:path>
                <a:path w="17412970" h="9752965">
                  <a:moveTo>
                    <a:pt x="14925660" y="8131077"/>
                  </a:moveTo>
                  <a:lnTo>
                    <a:pt x="14920182" y="8131897"/>
                  </a:lnTo>
                  <a:lnTo>
                    <a:pt x="14917472" y="8135476"/>
                  </a:lnTo>
                  <a:lnTo>
                    <a:pt x="14914428" y="8138912"/>
                  </a:lnTo>
                  <a:lnTo>
                    <a:pt x="14915246" y="8144391"/>
                  </a:lnTo>
                  <a:lnTo>
                    <a:pt x="14918825" y="8147101"/>
                  </a:lnTo>
                  <a:lnTo>
                    <a:pt x="14923931" y="8150858"/>
                  </a:lnTo>
                  <a:lnTo>
                    <a:pt x="14925935" y="8151712"/>
                  </a:lnTo>
                  <a:lnTo>
                    <a:pt x="14925792" y="8152046"/>
                  </a:lnTo>
                  <a:lnTo>
                    <a:pt x="14929130" y="8153470"/>
                  </a:lnTo>
                  <a:lnTo>
                    <a:pt x="14933131" y="8152414"/>
                  </a:lnTo>
                  <a:lnTo>
                    <a:pt x="14935556" y="8149503"/>
                  </a:lnTo>
                  <a:lnTo>
                    <a:pt x="14938601" y="8146067"/>
                  </a:lnTo>
                  <a:lnTo>
                    <a:pt x="14937782" y="8140588"/>
                  </a:lnTo>
                  <a:lnTo>
                    <a:pt x="14934204" y="8137878"/>
                  </a:lnTo>
                  <a:lnTo>
                    <a:pt x="14929096" y="8134122"/>
                  </a:lnTo>
                  <a:lnTo>
                    <a:pt x="14925660" y="8131077"/>
                  </a:lnTo>
                  <a:close/>
                </a:path>
                <a:path w="17412970" h="9752965">
                  <a:moveTo>
                    <a:pt x="10901843" y="6408732"/>
                  </a:moveTo>
                  <a:lnTo>
                    <a:pt x="10897316" y="6409168"/>
                  </a:lnTo>
                  <a:lnTo>
                    <a:pt x="10891171" y="6409703"/>
                  </a:lnTo>
                  <a:lnTo>
                    <a:pt x="10886644" y="6410140"/>
                  </a:lnTo>
                  <a:lnTo>
                    <a:pt x="10883314" y="6414243"/>
                  </a:lnTo>
                  <a:lnTo>
                    <a:pt x="10883751" y="6418769"/>
                  </a:lnTo>
                  <a:lnTo>
                    <a:pt x="10883947" y="6422010"/>
                  </a:lnTo>
                  <a:lnTo>
                    <a:pt x="10886049" y="6424484"/>
                  </a:lnTo>
                  <a:lnTo>
                    <a:pt x="10890055" y="6426193"/>
                  </a:lnTo>
                  <a:lnTo>
                    <a:pt x="10892818" y="6426188"/>
                  </a:lnTo>
                  <a:lnTo>
                    <a:pt x="10898966" y="6425654"/>
                  </a:lnTo>
                  <a:lnTo>
                    <a:pt x="10903492" y="6425217"/>
                  </a:lnTo>
                  <a:lnTo>
                    <a:pt x="10906820" y="6421113"/>
                  </a:lnTo>
                  <a:lnTo>
                    <a:pt x="10905947" y="6412060"/>
                  </a:lnTo>
                  <a:lnTo>
                    <a:pt x="10901843" y="6408732"/>
                  </a:lnTo>
                  <a:close/>
                </a:path>
                <a:path w="17412970" h="9752965">
                  <a:moveTo>
                    <a:pt x="14854705" y="8076347"/>
                  </a:moveTo>
                  <a:lnTo>
                    <a:pt x="14849226" y="8077166"/>
                  </a:lnTo>
                  <a:lnTo>
                    <a:pt x="14846515" y="8080744"/>
                  </a:lnTo>
                  <a:lnTo>
                    <a:pt x="14843472" y="8084182"/>
                  </a:lnTo>
                  <a:lnTo>
                    <a:pt x="14844292" y="8089661"/>
                  </a:lnTo>
                  <a:lnTo>
                    <a:pt x="14847870" y="8092371"/>
                  </a:lnTo>
                  <a:lnTo>
                    <a:pt x="14852975" y="8096127"/>
                  </a:lnTo>
                  <a:lnTo>
                    <a:pt x="14854979" y="8096982"/>
                  </a:lnTo>
                  <a:lnTo>
                    <a:pt x="14854837" y="8097315"/>
                  </a:lnTo>
                  <a:lnTo>
                    <a:pt x="14858174" y="8098739"/>
                  </a:lnTo>
                  <a:lnTo>
                    <a:pt x="14862175" y="8097684"/>
                  </a:lnTo>
                  <a:lnTo>
                    <a:pt x="14864600" y="8094772"/>
                  </a:lnTo>
                  <a:lnTo>
                    <a:pt x="14867644" y="8091336"/>
                  </a:lnTo>
                  <a:lnTo>
                    <a:pt x="14866825" y="8085857"/>
                  </a:lnTo>
                  <a:lnTo>
                    <a:pt x="14863247" y="8083147"/>
                  </a:lnTo>
                  <a:lnTo>
                    <a:pt x="14858143" y="8079391"/>
                  </a:lnTo>
                  <a:lnTo>
                    <a:pt x="14854705" y="8076347"/>
                  </a:lnTo>
                  <a:close/>
                </a:path>
                <a:path w="17412970" h="9752965">
                  <a:moveTo>
                    <a:pt x="786400" y="2059095"/>
                  </a:moveTo>
                  <a:lnTo>
                    <a:pt x="781156" y="2058437"/>
                  </a:lnTo>
                  <a:lnTo>
                    <a:pt x="774018" y="2064072"/>
                  </a:lnTo>
                  <a:lnTo>
                    <a:pt x="773360" y="2069316"/>
                  </a:lnTo>
                  <a:lnTo>
                    <a:pt x="776178" y="2072885"/>
                  </a:lnTo>
                  <a:lnTo>
                    <a:pt x="780046" y="2077692"/>
                  </a:lnTo>
                  <a:lnTo>
                    <a:pt x="780620" y="2079121"/>
                  </a:lnTo>
                  <a:lnTo>
                    <a:pt x="785961" y="2081399"/>
                  </a:lnTo>
                  <a:lnTo>
                    <a:pt x="789344" y="2080869"/>
                  </a:lnTo>
                  <a:lnTo>
                    <a:pt x="791676" y="2079101"/>
                  </a:lnTo>
                  <a:lnTo>
                    <a:pt x="795245" y="2076284"/>
                  </a:lnTo>
                  <a:lnTo>
                    <a:pt x="795904" y="2071041"/>
                  </a:lnTo>
                  <a:lnTo>
                    <a:pt x="793086" y="2067471"/>
                  </a:lnTo>
                  <a:lnTo>
                    <a:pt x="789217" y="2062664"/>
                  </a:lnTo>
                  <a:lnTo>
                    <a:pt x="786400" y="2059095"/>
                  </a:lnTo>
                  <a:close/>
                </a:path>
                <a:path w="17412970" h="9752965">
                  <a:moveTo>
                    <a:pt x="14783892" y="8021282"/>
                  </a:moveTo>
                  <a:lnTo>
                    <a:pt x="14778746" y="8022244"/>
                  </a:lnTo>
                  <a:lnTo>
                    <a:pt x="14772658" y="8029116"/>
                  </a:lnTo>
                  <a:lnTo>
                    <a:pt x="14773478" y="8034597"/>
                  </a:lnTo>
                  <a:lnTo>
                    <a:pt x="14777057" y="8037307"/>
                  </a:lnTo>
                  <a:lnTo>
                    <a:pt x="14782161" y="8041062"/>
                  </a:lnTo>
                  <a:lnTo>
                    <a:pt x="14784165" y="8041916"/>
                  </a:lnTo>
                  <a:lnTo>
                    <a:pt x="14784022" y="8042250"/>
                  </a:lnTo>
                  <a:lnTo>
                    <a:pt x="14787360" y="8043674"/>
                  </a:lnTo>
                  <a:lnTo>
                    <a:pt x="14791363" y="8042619"/>
                  </a:lnTo>
                  <a:lnTo>
                    <a:pt x="14793789" y="8039708"/>
                  </a:lnTo>
                  <a:lnTo>
                    <a:pt x="14796832" y="8036272"/>
                  </a:lnTo>
                  <a:lnTo>
                    <a:pt x="14796012" y="8030793"/>
                  </a:lnTo>
                  <a:lnTo>
                    <a:pt x="14792433" y="8028083"/>
                  </a:lnTo>
                  <a:lnTo>
                    <a:pt x="14787328" y="8024326"/>
                  </a:lnTo>
                  <a:lnTo>
                    <a:pt x="14783892" y="8021282"/>
                  </a:lnTo>
                  <a:close/>
                </a:path>
                <a:path w="17412970" h="9752965">
                  <a:moveTo>
                    <a:pt x="10990945" y="6400575"/>
                  </a:moveTo>
                  <a:lnTo>
                    <a:pt x="10986419" y="6401011"/>
                  </a:lnTo>
                  <a:lnTo>
                    <a:pt x="10980271" y="6401546"/>
                  </a:lnTo>
                  <a:lnTo>
                    <a:pt x="10975745" y="6401982"/>
                  </a:lnTo>
                  <a:lnTo>
                    <a:pt x="10972417" y="6406087"/>
                  </a:lnTo>
                  <a:lnTo>
                    <a:pt x="10972854" y="6410613"/>
                  </a:lnTo>
                  <a:lnTo>
                    <a:pt x="10973050" y="6413853"/>
                  </a:lnTo>
                  <a:lnTo>
                    <a:pt x="10975150" y="6416327"/>
                  </a:lnTo>
                  <a:lnTo>
                    <a:pt x="10979156" y="6418036"/>
                  </a:lnTo>
                  <a:lnTo>
                    <a:pt x="10981921" y="6418032"/>
                  </a:lnTo>
                  <a:lnTo>
                    <a:pt x="10988066" y="6417497"/>
                  </a:lnTo>
                  <a:lnTo>
                    <a:pt x="10992593" y="6417060"/>
                  </a:lnTo>
                  <a:lnTo>
                    <a:pt x="10995923" y="6412957"/>
                  </a:lnTo>
                  <a:lnTo>
                    <a:pt x="10995049" y="6403903"/>
                  </a:lnTo>
                  <a:lnTo>
                    <a:pt x="10990945" y="6400575"/>
                  </a:lnTo>
                  <a:close/>
                </a:path>
                <a:path w="17412970" h="9752965">
                  <a:moveTo>
                    <a:pt x="14713270" y="7966694"/>
                  </a:moveTo>
                  <a:lnTo>
                    <a:pt x="14707789" y="7967513"/>
                  </a:lnTo>
                  <a:lnTo>
                    <a:pt x="14705080" y="7971092"/>
                  </a:lnTo>
                  <a:lnTo>
                    <a:pt x="14702035" y="7974528"/>
                  </a:lnTo>
                  <a:lnTo>
                    <a:pt x="14702856" y="7980007"/>
                  </a:lnTo>
                  <a:lnTo>
                    <a:pt x="14706435" y="7982718"/>
                  </a:lnTo>
                  <a:lnTo>
                    <a:pt x="14711539" y="7986474"/>
                  </a:lnTo>
                  <a:lnTo>
                    <a:pt x="14713543" y="7987328"/>
                  </a:lnTo>
                  <a:lnTo>
                    <a:pt x="14713400" y="7987662"/>
                  </a:lnTo>
                  <a:lnTo>
                    <a:pt x="14716738" y="7989086"/>
                  </a:lnTo>
                  <a:lnTo>
                    <a:pt x="14720741" y="7988031"/>
                  </a:lnTo>
                  <a:lnTo>
                    <a:pt x="14723165" y="7985120"/>
                  </a:lnTo>
                  <a:lnTo>
                    <a:pt x="14726210" y="7981684"/>
                  </a:lnTo>
                  <a:lnTo>
                    <a:pt x="14725390" y="7976204"/>
                  </a:lnTo>
                  <a:lnTo>
                    <a:pt x="14721810" y="7973494"/>
                  </a:lnTo>
                  <a:lnTo>
                    <a:pt x="14716706" y="7969738"/>
                  </a:lnTo>
                  <a:lnTo>
                    <a:pt x="14713270" y="7966694"/>
                  </a:lnTo>
                  <a:close/>
                </a:path>
                <a:path w="17412970" h="9752965">
                  <a:moveTo>
                    <a:pt x="733095" y="1987035"/>
                  </a:moveTo>
                  <a:lnTo>
                    <a:pt x="727518" y="1986235"/>
                  </a:lnTo>
                  <a:lnTo>
                    <a:pt x="723948" y="1989053"/>
                  </a:lnTo>
                  <a:lnTo>
                    <a:pt x="720187" y="1991395"/>
                  </a:lnTo>
                  <a:lnTo>
                    <a:pt x="719387" y="1996971"/>
                  </a:lnTo>
                  <a:lnTo>
                    <a:pt x="722204" y="2000541"/>
                  </a:lnTo>
                  <a:lnTo>
                    <a:pt x="725931" y="2005681"/>
                  </a:lnTo>
                  <a:lnTo>
                    <a:pt x="726981" y="2006919"/>
                  </a:lnTo>
                  <a:lnTo>
                    <a:pt x="729509" y="2008392"/>
                  </a:lnTo>
                  <a:lnTo>
                    <a:pt x="731846" y="2009388"/>
                  </a:lnTo>
                  <a:lnTo>
                    <a:pt x="735086" y="2009192"/>
                  </a:lnTo>
                  <a:lnTo>
                    <a:pt x="737418" y="2007425"/>
                  </a:lnTo>
                  <a:lnTo>
                    <a:pt x="741179" y="2005083"/>
                  </a:lnTo>
                  <a:lnTo>
                    <a:pt x="741980" y="1999507"/>
                  </a:lnTo>
                  <a:lnTo>
                    <a:pt x="739162" y="1995937"/>
                  </a:lnTo>
                  <a:lnTo>
                    <a:pt x="735436" y="1990797"/>
                  </a:lnTo>
                  <a:lnTo>
                    <a:pt x="733095" y="1987035"/>
                  </a:lnTo>
                  <a:close/>
                </a:path>
                <a:path w="17412970" h="9752965">
                  <a:moveTo>
                    <a:pt x="11080573" y="6393036"/>
                  </a:moveTo>
                  <a:lnTo>
                    <a:pt x="11076045" y="6393473"/>
                  </a:lnTo>
                  <a:lnTo>
                    <a:pt x="11069899" y="6394007"/>
                  </a:lnTo>
                  <a:lnTo>
                    <a:pt x="11065038" y="6394301"/>
                  </a:lnTo>
                  <a:lnTo>
                    <a:pt x="11061710" y="6398405"/>
                  </a:lnTo>
                  <a:lnTo>
                    <a:pt x="11062146" y="6402933"/>
                  </a:lnTo>
                  <a:lnTo>
                    <a:pt x="11062343" y="6406172"/>
                  </a:lnTo>
                  <a:lnTo>
                    <a:pt x="11064442" y="6408646"/>
                  </a:lnTo>
                  <a:lnTo>
                    <a:pt x="11067112" y="6409785"/>
                  </a:lnTo>
                  <a:lnTo>
                    <a:pt x="11066970" y="6410119"/>
                  </a:lnTo>
                  <a:lnTo>
                    <a:pt x="11068305" y="6410689"/>
                  </a:lnTo>
                  <a:lnTo>
                    <a:pt x="11071071" y="6410685"/>
                  </a:lnTo>
                  <a:lnTo>
                    <a:pt x="11077216" y="6410150"/>
                  </a:lnTo>
                  <a:lnTo>
                    <a:pt x="11082076" y="6409855"/>
                  </a:lnTo>
                  <a:lnTo>
                    <a:pt x="11085406" y="6405752"/>
                  </a:lnTo>
                  <a:lnTo>
                    <a:pt x="11084970" y="6401225"/>
                  </a:lnTo>
                  <a:lnTo>
                    <a:pt x="11084676" y="6396365"/>
                  </a:lnTo>
                  <a:lnTo>
                    <a:pt x="11080573" y="6393036"/>
                  </a:lnTo>
                  <a:close/>
                </a:path>
                <a:path w="17412970" h="9752965">
                  <a:moveTo>
                    <a:pt x="14642598" y="7911295"/>
                  </a:moveTo>
                  <a:lnTo>
                    <a:pt x="14637121" y="7912115"/>
                  </a:lnTo>
                  <a:lnTo>
                    <a:pt x="14634410" y="7915694"/>
                  </a:lnTo>
                  <a:lnTo>
                    <a:pt x="14631366" y="7919131"/>
                  </a:lnTo>
                  <a:lnTo>
                    <a:pt x="14632184" y="7924609"/>
                  </a:lnTo>
                  <a:lnTo>
                    <a:pt x="14635763" y="7927319"/>
                  </a:lnTo>
                  <a:lnTo>
                    <a:pt x="14640868" y="7931076"/>
                  </a:lnTo>
                  <a:lnTo>
                    <a:pt x="14642870" y="7931930"/>
                  </a:lnTo>
                  <a:lnTo>
                    <a:pt x="14642728" y="7932263"/>
                  </a:lnTo>
                  <a:lnTo>
                    <a:pt x="14646067" y="7933687"/>
                  </a:lnTo>
                  <a:lnTo>
                    <a:pt x="14650069" y="7932633"/>
                  </a:lnTo>
                  <a:lnTo>
                    <a:pt x="14652495" y="7929721"/>
                  </a:lnTo>
                  <a:lnTo>
                    <a:pt x="14655539" y="7926285"/>
                  </a:lnTo>
                  <a:lnTo>
                    <a:pt x="14654718" y="7920806"/>
                  </a:lnTo>
                  <a:lnTo>
                    <a:pt x="14651140" y="7918095"/>
                  </a:lnTo>
                  <a:lnTo>
                    <a:pt x="14646034" y="7914339"/>
                  </a:lnTo>
                  <a:lnTo>
                    <a:pt x="14642598" y="7911295"/>
                  </a:lnTo>
                  <a:close/>
                </a:path>
                <a:path w="17412970" h="9752965">
                  <a:moveTo>
                    <a:pt x="14572118" y="7856374"/>
                  </a:moveTo>
                  <a:lnTo>
                    <a:pt x="14566640" y="7857193"/>
                  </a:lnTo>
                  <a:lnTo>
                    <a:pt x="14563931" y="7860772"/>
                  </a:lnTo>
                  <a:lnTo>
                    <a:pt x="14560886" y="7864208"/>
                  </a:lnTo>
                  <a:lnTo>
                    <a:pt x="14561705" y="7869687"/>
                  </a:lnTo>
                  <a:lnTo>
                    <a:pt x="14565284" y="7872396"/>
                  </a:lnTo>
                  <a:lnTo>
                    <a:pt x="14570388" y="7876152"/>
                  </a:lnTo>
                  <a:lnTo>
                    <a:pt x="14572391" y="7877007"/>
                  </a:lnTo>
                  <a:lnTo>
                    <a:pt x="14572249" y="7877341"/>
                  </a:lnTo>
                  <a:lnTo>
                    <a:pt x="14575586" y="7878765"/>
                  </a:lnTo>
                  <a:lnTo>
                    <a:pt x="14579589" y="7877710"/>
                  </a:lnTo>
                  <a:lnTo>
                    <a:pt x="14582015" y="7874799"/>
                  </a:lnTo>
                  <a:lnTo>
                    <a:pt x="14585058" y="7871363"/>
                  </a:lnTo>
                  <a:lnTo>
                    <a:pt x="14584241" y="7865884"/>
                  </a:lnTo>
                  <a:lnTo>
                    <a:pt x="14580661" y="7863174"/>
                  </a:lnTo>
                  <a:lnTo>
                    <a:pt x="14575555" y="7859417"/>
                  </a:lnTo>
                  <a:lnTo>
                    <a:pt x="14572118" y="7856374"/>
                  </a:lnTo>
                  <a:close/>
                </a:path>
                <a:path w="17412970" h="9752965">
                  <a:moveTo>
                    <a:pt x="681076" y="1914736"/>
                  </a:moveTo>
                  <a:lnTo>
                    <a:pt x="675976" y="1913743"/>
                  </a:lnTo>
                  <a:lnTo>
                    <a:pt x="668169" y="1919094"/>
                  </a:lnTo>
                  <a:lnTo>
                    <a:pt x="667177" y="1924195"/>
                  </a:lnTo>
                  <a:lnTo>
                    <a:pt x="669852" y="1928098"/>
                  </a:lnTo>
                  <a:lnTo>
                    <a:pt x="673579" y="1933239"/>
                  </a:lnTo>
                  <a:lnTo>
                    <a:pt x="674629" y="1934476"/>
                  </a:lnTo>
                  <a:lnTo>
                    <a:pt x="677157" y="1935949"/>
                  </a:lnTo>
                  <a:lnTo>
                    <a:pt x="677014" y="1936283"/>
                  </a:lnTo>
                  <a:lnTo>
                    <a:pt x="679685" y="1937422"/>
                  </a:lnTo>
                  <a:lnTo>
                    <a:pt x="682925" y="1937226"/>
                  </a:lnTo>
                  <a:lnTo>
                    <a:pt x="685257" y="1935459"/>
                  </a:lnTo>
                  <a:lnTo>
                    <a:pt x="689160" y="1932784"/>
                  </a:lnTo>
                  <a:lnTo>
                    <a:pt x="690153" y="1927682"/>
                  </a:lnTo>
                  <a:lnTo>
                    <a:pt x="687477" y="1923779"/>
                  </a:lnTo>
                  <a:lnTo>
                    <a:pt x="683751" y="1918639"/>
                  </a:lnTo>
                  <a:lnTo>
                    <a:pt x="681076" y="1914736"/>
                  </a:lnTo>
                  <a:close/>
                </a:path>
                <a:path w="17412970" h="9752965">
                  <a:moveTo>
                    <a:pt x="11169722" y="6385689"/>
                  </a:moveTo>
                  <a:lnTo>
                    <a:pt x="11165195" y="6386126"/>
                  </a:lnTo>
                  <a:lnTo>
                    <a:pt x="11159048" y="6386661"/>
                  </a:lnTo>
                  <a:lnTo>
                    <a:pt x="11154521" y="6387097"/>
                  </a:lnTo>
                  <a:lnTo>
                    <a:pt x="11150859" y="6391058"/>
                  </a:lnTo>
                  <a:lnTo>
                    <a:pt x="11151296" y="6395585"/>
                  </a:lnTo>
                  <a:lnTo>
                    <a:pt x="11151635" y="6398492"/>
                  </a:lnTo>
                  <a:lnTo>
                    <a:pt x="11153594" y="6401301"/>
                  </a:lnTo>
                  <a:lnTo>
                    <a:pt x="11156264" y="6402439"/>
                  </a:lnTo>
                  <a:lnTo>
                    <a:pt x="11156122" y="6402773"/>
                  </a:lnTo>
                  <a:lnTo>
                    <a:pt x="11157458" y="6403342"/>
                  </a:lnTo>
                  <a:lnTo>
                    <a:pt x="11160221" y="6403338"/>
                  </a:lnTo>
                  <a:lnTo>
                    <a:pt x="11166366" y="6402802"/>
                  </a:lnTo>
                  <a:lnTo>
                    <a:pt x="11170892" y="6402366"/>
                  </a:lnTo>
                  <a:lnTo>
                    <a:pt x="11174557" y="6398404"/>
                  </a:lnTo>
                  <a:lnTo>
                    <a:pt x="11173684" y="6389352"/>
                  </a:lnTo>
                  <a:lnTo>
                    <a:pt x="11169722" y="6385689"/>
                  </a:lnTo>
                  <a:close/>
                </a:path>
                <a:path w="17412970" h="9752965">
                  <a:moveTo>
                    <a:pt x="14501304" y="7801308"/>
                  </a:moveTo>
                  <a:lnTo>
                    <a:pt x="14495827" y="7802128"/>
                  </a:lnTo>
                  <a:lnTo>
                    <a:pt x="14493116" y="7805707"/>
                  </a:lnTo>
                  <a:lnTo>
                    <a:pt x="14490072" y="7809143"/>
                  </a:lnTo>
                  <a:lnTo>
                    <a:pt x="14490891" y="7814621"/>
                  </a:lnTo>
                  <a:lnTo>
                    <a:pt x="14494469" y="7817332"/>
                  </a:lnTo>
                  <a:lnTo>
                    <a:pt x="14499577" y="7821089"/>
                  </a:lnTo>
                  <a:lnTo>
                    <a:pt x="14501579" y="7821943"/>
                  </a:lnTo>
                  <a:lnTo>
                    <a:pt x="14501436" y="7822277"/>
                  </a:lnTo>
                  <a:lnTo>
                    <a:pt x="14504775" y="7823701"/>
                  </a:lnTo>
                  <a:lnTo>
                    <a:pt x="14508775" y="7822645"/>
                  </a:lnTo>
                  <a:lnTo>
                    <a:pt x="14511201" y="7819734"/>
                  </a:lnTo>
                  <a:lnTo>
                    <a:pt x="14514245" y="7816297"/>
                  </a:lnTo>
                  <a:lnTo>
                    <a:pt x="14513426" y="7810819"/>
                  </a:lnTo>
                  <a:lnTo>
                    <a:pt x="14509850" y="7808110"/>
                  </a:lnTo>
                  <a:lnTo>
                    <a:pt x="14504741" y="7804353"/>
                  </a:lnTo>
                  <a:lnTo>
                    <a:pt x="14501304" y="7801308"/>
                  </a:lnTo>
                  <a:close/>
                </a:path>
                <a:path w="17412970" h="9752965">
                  <a:moveTo>
                    <a:pt x="14430969" y="7746054"/>
                  </a:moveTo>
                  <a:lnTo>
                    <a:pt x="14425490" y="7746872"/>
                  </a:lnTo>
                  <a:lnTo>
                    <a:pt x="14422779" y="7750451"/>
                  </a:lnTo>
                  <a:lnTo>
                    <a:pt x="14419735" y="7753887"/>
                  </a:lnTo>
                  <a:lnTo>
                    <a:pt x="14420553" y="7759366"/>
                  </a:lnTo>
                  <a:lnTo>
                    <a:pt x="14424132" y="7762076"/>
                  </a:lnTo>
                  <a:lnTo>
                    <a:pt x="14429238" y="7765832"/>
                  </a:lnTo>
                  <a:lnTo>
                    <a:pt x="14431242" y="7766687"/>
                  </a:lnTo>
                  <a:lnTo>
                    <a:pt x="14431099" y="7767021"/>
                  </a:lnTo>
                  <a:lnTo>
                    <a:pt x="14434437" y="7768445"/>
                  </a:lnTo>
                  <a:lnTo>
                    <a:pt x="14438438" y="7767389"/>
                  </a:lnTo>
                  <a:lnTo>
                    <a:pt x="14440864" y="7764478"/>
                  </a:lnTo>
                  <a:lnTo>
                    <a:pt x="14443908" y="7761042"/>
                  </a:lnTo>
                  <a:lnTo>
                    <a:pt x="14443089" y="7755563"/>
                  </a:lnTo>
                  <a:lnTo>
                    <a:pt x="14439511" y="7752853"/>
                  </a:lnTo>
                  <a:lnTo>
                    <a:pt x="14434405" y="7749097"/>
                  </a:lnTo>
                  <a:lnTo>
                    <a:pt x="14430969" y="7746054"/>
                  </a:lnTo>
                  <a:close/>
                </a:path>
                <a:path w="17412970" h="9752965">
                  <a:moveTo>
                    <a:pt x="11258921" y="6379153"/>
                  </a:moveTo>
                  <a:lnTo>
                    <a:pt x="11254395" y="6379589"/>
                  </a:lnTo>
                  <a:lnTo>
                    <a:pt x="11248247" y="6380123"/>
                  </a:lnTo>
                  <a:lnTo>
                    <a:pt x="11243721" y="6380560"/>
                  </a:lnTo>
                  <a:lnTo>
                    <a:pt x="11240059" y="6384522"/>
                  </a:lnTo>
                  <a:lnTo>
                    <a:pt x="11240495" y="6389048"/>
                  </a:lnTo>
                  <a:lnTo>
                    <a:pt x="11240692" y="6392288"/>
                  </a:lnTo>
                  <a:lnTo>
                    <a:pt x="11242651" y="6395097"/>
                  </a:lnTo>
                  <a:lnTo>
                    <a:pt x="11245321" y="6396236"/>
                  </a:lnTo>
                  <a:lnTo>
                    <a:pt x="11245796" y="6396044"/>
                  </a:lnTo>
                  <a:lnTo>
                    <a:pt x="11246798" y="6396471"/>
                  </a:lnTo>
                  <a:lnTo>
                    <a:pt x="11249420" y="6396801"/>
                  </a:lnTo>
                  <a:lnTo>
                    <a:pt x="11255565" y="6396266"/>
                  </a:lnTo>
                  <a:lnTo>
                    <a:pt x="11260092" y="6395829"/>
                  </a:lnTo>
                  <a:lnTo>
                    <a:pt x="11263757" y="6391868"/>
                  </a:lnTo>
                  <a:lnTo>
                    <a:pt x="11262883" y="6382815"/>
                  </a:lnTo>
                  <a:lnTo>
                    <a:pt x="11258921" y="6379153"/>
                  </a:lnTo>
                  <a:close/>
                </a:path>
                <a:path w="17412970" h="9752965">
                  <a:moveTo>
                    <a:pt x="630579" y="1840717"/>
                  </a:moveTo>
                  <a:lnTo>
                    <a:pt x="625478" y="1839726"/>
                  </a:lnTo>
                  <a:lnTo>
                    <a:pt x="617672" y="1845076"/>
                  </a:lnTo>
                  <a:lnTo>
                    <a:pt x="616680" y="1850177"/>
                  </a:lnTo>
                  <a:lnTo>
                    <a:pt x="622747" y="1859078"/>
                  </a:lnTo>
                  <a:lnTo>
                    <a:pt x="623321" y="1860507"/>
                  </a:lnTo>
                  <a:lnTo>
                    <a:pt x="626183" y="1862123"/>
                  </a:lnTo>
                  <a:lnTo>
                    <a:pt x="628854" y="1863262"/>
                  </a:lnTo>
                  <a:lnTo>
                    <a:pt x="632094" y="1863065"/>
                  </a:lnTo>
                  <a:lnTo>
                    <a:pt x="634426" y="1861298"/>
                  </a:lnTo>
                  <a:lnTo>
                    <a:pt x="638330" y="1858623"/>
                  </a:lnTo>
                  <a:lnTo>
                    <a:pt x="639321" y="1853522"/>
                  </a:lnTo>
                  <a:lnTo>
                    <a:pt x="630579" y="1840717"/>
                  </a:lnTo>
                  <a:close/>
                </a:path>
                <a:path w="17412970" h="9752965">
                  <a:moveTo>
                    <a:pt x="14360297" y="7690655"/>
                  </a:moveTo>
                  <a:lnTo>
                    <a:pt x="14354817" y="7691474"/>
                  </a:lnTo>
                  <a:lnTo>
                    <a:pt x="14349396" y="7698631"/>
                  </a:lnTo>
                  <a:lnTo>
                    <a:pt x="14349884" y="7703968"/>
                  </a:lnTo>
                  <a:lnTo>
                    <a:pt x="14353462" y="7706679"/>
                  </a:lnTo>
                  <a:lnTo>
                    <a:pt x="14358568" y="7710434"/>
                  </a:lnTo>
                  <a:lnTo>
                    <a:pt x="14360570" y="7711288"/>
                  </a:lnTo>
                  <a:lnTo>
                    <a:pt x="14360427" y="7711622"/>
                  </a:lnTo>
                  <a:lnTo>
                    <a:pt x="14363766" y="7713047"/>
                  </a:lnTo>
                  <a:lnTo>
                    <a:pt x="14367768" y="7711991"/>
                  </a:lnTo>
                  <a:lnTo>
                    <a:pt x="14370194" y="7709080"/>
                  </a:lnTo>
                  <a:lnTo>
                    <a:pt x="14373238" y="7705644"/>
                  </a:lnTo>
                  <a:lnTo>
                    <a:pt x="14372417" y="7700164"/>
                  </a:lnTo>
                  <a:lnTo>
                    <a:pt x="14368839" y="7697455"/>
                  </a:lnTo>
                  <a:lnTo>
                    <a:pt x="14363734" y="7693699"/>
                  </a:lnTo>
                  <a:lnTo>
                    <a:pt x="14360297" y="7690655"/>
                  </a:lnTo>
                  <a:close/>
                </a:path>
                <a:path w="17412970" h="9752965">
                  <a:moveTo>
                    <a:pt x="14289960" y="7635398"/>
                  </a:moveTo>
                  <a:lnTo>
                    <a:pt x="14284480" y="7636218"/>
                  </a:lnTo>
                  <a:lnTo>
                    <a:pt x="14279059" y="7643374"/>
                  </a:lnTo>
                  <a:lnTo>
                    <a:pt x="14279547" y="7648712"/>
                  </a:lnTo>
                  <a:lnTo>
                    <a:pt x="14283125" y="7651422"/>
                  </a:lnTo>
                  <a:lnTo>
                    <a:pt x="14288230" y="7655178"/>
                  </a:lnTo>
                  <a:lnTo>
                    <a:pt x="14290233" y="7656032"/>
                  </a:lnTo>
                  <a:lnTo>
                    <a:pt x="14290090" y="7656366"/>
                  </a:lnTo>
                  <a:lnTo>
                    <a:pt x="14293429" y="7657790"/>
                  </a:lnTo>
                  <a:lnTo>
                    <a:pt x="14297431" y="7656735"/>
                  </a:lnTo>
                  <a:lnTo>
                    <a:pt x="14299857" y="7653825"/>
                  </a:lnTo>
                  <a:lnTo>
                    <a:pt x="14302567" y="7650246"/>
                  </a:lnTo>
                  <a:lnTo>
                    <a:pt x="14302080" y="7644908"/>
                  </a:lnTo>
                  <a:lnTo>
                    <a:pt x="14298504" y="7642200"/>
                  </a:lnTo>
                  <a:lnTo>
                    <a:pt x="14293396" y="7638443"/>
                  </a:lnTo>
                  <a:lnTo>
                    <a:pt x="14289960" y="7635398"/>
                  </a:lnTo>
                  <a:close/>
                </a:path>
                <a:path w="17412970" h="9752965">
                  <a:moveTo>
                    <a:pt x="11348171" y="6373426"/>
                  </a:moveTo>
                  <a:lnTo>
                    <a:pt x="11343643" y="6373862"/>
                  </a:lnTo>
                  <a:lnTo>
                    <a:pt x="11337496" y="6374396"/>
                  </a:lnTo>
                  <a:lnTo>
                    <a:pt x="11333303" y="6374976"/>
                  </a:lnTo>
                  <a:lnTo>
                    <a:pt x="11329308" y="6378795"/>
                  </a:lnTo>
                  <a:lnTo>
                    <a:pt x="11329745" y="6383322"/>
                  </a:lnTo>
                  <a:lnTo>
                    <a:pt x="11329941" y="6386562"/>
                  </a:lnTo>
                  <a:lnTo>
                    <a:pt x="11332232" y="6389512"/>
                  </a:lnTo>
                  <a:lnTo>
                    <a:pt x="11334902" y="6390651"/>
                  </a:lnTo>
                  <a:lnTo>
                    <a:pt x="11335044" y="6390317"/>
                  </a:lnTo>
                  <a:lnTo>
                    <a:pt x="11336046" y="6390744"/>
                  </a:lnTo>
                  <a:lnTo>
                    <a:pt x="11338669" y="6391074"/>
                  </a:lnTo>
                  <a:lnTo>
                    <a:pt x="11344814" y="6390539"/>
                  </a:lnTo>
                  <a:lnTo>
                    <a:pt x="11349006" y="6389960"/>
                  </a:lnTo>
                  <a:lnTo>
                    <a:pt x="11353004" y="6386142"/>
                  </a:lnTo>
                  <a:lnTo>
                    <a:pt x="11352568" y="6381614"/>
                  </a:lnTo>
                  <a:lnTo>
                    <a:pt x="11351989" y="6377423"/>
                  </a:lnTo>
                  <a:lnTo>
                    <a:pt x="11348171" y="6373426"/>
                  </a:lnTo>
                  <a:close/>
                </a:path>
                <a:path w="17412970" h="9752965">
                  <a:moveTo>
                    <a:pt x="581177" y="1765983"/>
                  </a:moveTo>
                  <a:lnTo>
                    <a:pt x="576219" y="1764657"/>
                  </a:lnTo>
                  <a:lnTo>
                    <a:pt x="568412" y="1770008"/>
                  </a:lnTo>
                  <a:lnTo>
                    <a:pt x="567087" y="1774966"/>
                  </a:lnTo>
                  <a:lnTo>
                    <a:pt x="569762" y="1778870"/>
                  </a:lnTo>
                  <a:lnTo>
                    <a:pt x="573011" y="1784201"/>
                  </a:lnTo>
                  <a:lnTo>
                    <a:pt x="573919" y="1785772"/>
                  </a:lnTo>
                  <a:lnTo>
                    <a:pt x="576781" y="1787388"/>
                  </a:lnTo>
                  <a:lnTo>
                    <a:pt x="579118" y="1788384"/>
                  </a:lnTo>
                  <a:lnTo>
                    <a:pt x="582216" y="1788522"/>
                  </a:lnTo>
                  <a:lnTo>
                    <a:pt x="584548" y="1786754"/>
                  </a:lnTo>
                  <a:lnTo>
                    <a:pt x="588451" y="1784080"/>
                  </a:lnTo>
                  <a:lnTo>
                    <a:pt x="589443" y="1778979"/>
                  </a:lnTo>
                  <a:lnTo>
                    <a:pt x="587102" y="1775218"/>
                  </a:lnTo>
                  <a:lnTo>
                    <a:pt x="583852" y="1769886"/>
                  </a:lnTo>
                  <a:lnTo>
                    <a:pt x="581177" y="1765983"/>
                  </a:lnTo>
                  <a:close/>
                </a:path>
                <a:path w="17412970" h="9752965">
                  <a:moveTo>
                    <a:pt x="14219481" y="7580477"/>
                  </a:moveTo>
                  <a:lnTo>
                    <a:pt x="14214143" y="7580962"/>
                  </a:lnTo>
                  <a:lnTo>
                    <a:pt x="14208722" y="7588119"/>
                  </a:lnTo>
                  <a:lnTo>
                    <a:pt x="14209208" y="7593455"/>
                  </a:lnTo>
                  <a:lnTo>
                    <a:pt x="14212788" y="7596166"/>
                  </a:lnTo>
                  <a:lnTo>
                    <a:pt x="14217892" y="7599922"/>
                  </a:lnTo>
                  <a:lnTo>
                    <a:pt x="14219895" y="7600777"/>
                  </a:lnTo>
                  <a:lnTo>
                    <a:pt x="14219753" y="7601110"/>
                  </a:lnTo>
                  <a:lnTo>
                    <a:pt x="14223091" y="7602534"/>
                  </a:lnTo>
                  <a:lnTo>
                    <a:pt x="14227094" y="7601479"/>
                  </a:lnTo>
                  <a:lnTo>
                    <a:pt x="14229520" y="7598568"/>
                  </a:lnTo>
                  <a:lnTo>
                    <a:pt x="14232229" y="7594989"/>
                  </a:lnTo>
                  <a:lnTo>
                    <a:pt x="14231743" y="7589652"/>
                  </a:lnTo>
                  <a:lnTo>
                    <a:pt x="14228166" y="7586943"/>
                  </a:lnTo>
                  <a:lnTo>
                    <a:pt x="14223059" y="7583187"/>
                  </a:lnTo>
                  <a:lnTo>
                    <a:pt x="14219481" y="7580477"/>
                  </a:lnTo>
                  <a:close/>
                </a:path>
                <a:path w="17412970" h="9752965">
                  <a:moveTo>
                    <a:pt x="11437899" y="6370271"/>
                  </a:moveTo>
                  <a:lnTo>
                    <a:pt x="11433515" y="6370374"/>
                  </a:lnTo>
                  <a:lnTo>
                    <a:pt x="11427176" y="6370431"/>
                  </a:lnTo>
                  <a:lnTo>
                    <a:pt x="11422650" y="6370868"/>
                  </a:lnTo>
                  <a:lnTo>
                    <a:pt x="11418987" y="6374830"/>
                  </a:lnTo>
                  <a:lnTo>
                    <a:pt x="11419090" y="6379215"/>
                  </a:lnTo>
                  <a:lnTo>
                    <a:pt x="11419286" y="6382455"/>
                  </a:lnTo>
                  <a:lnTo>
                    <a:pt x="11421245" y="6385263"/>
                  </a:lnTo>
                  <a:lnTo>
                    <a:pt x="11425251" y="6386972"/>
                  </a:lnTo>
                  <a:lnTo>
                    <a:pt x="11427872" y="6387301"/>
                  </a:lnTo>
                  <a:lnTo>
                    <a:pt x="11434208" y="6387242"/>
                  </a:lnTo>
                  <a:lnTo>
                    <a:pt x="11438736" y="6386806"/>
                  </a:lnTo>
                  <a:lnTo>
                    <a:pt x="11442400" y="6382845"/>
                  </a:lnTo>
                  <a:lnTo>
                    <a:pt x="11442297" y="6378460"/>
                  </a:lnTo>
                  <a:lnTo>
                    <a:pt x="11441860" y="6373934"/>
                  </a:lnTo>
                  <a:lnTo>
                    <a:pt x="11437899" y="6370271"/>
                  </a:lnTo>
                  <a:close/>
                </a:path>
                <a:path w="17412970" h="9752965">
                  <a:moveTo>
                    <a:pt x="14149285" y="7524885"/>
                  </a:moveTo>
                  <a:lnTo>
                    <a:pt x="14143950" y="7525372"/>
                  </a:lnTo>
                  <a:lnTo>
                    <a:pt x="14138529" y="7532530"/>
                  </a:lnTo>
                  <a:lnTo>
                    <a:pt x="14139014" y="7537866"/>
                  </a:lnTo>
                  <a:lnTo>
                    <a:pt x="14142592" y="7540576"/>
                  </a:lnTo>
                  <a:lnTo>
                    <a:pt x="14147697" y="7544333"/>
                  </a:lnTo>
                  <a:lnTo>
                    <a:pt x="14149701" y="7545187"/>
                  </a:lnTo>
                  <a:lnTo>
                    <a:pt x="14149558" y="7545520"/>
                  </a:lnTo>
                  <a:lnTo>
                    <a:pt x="14152896" y="7546944"/>
                  </a:lnTo>
                  <a:lnTo>
                    <a:pt x="14156898" y="7545889"/>
                  </a:lnTo>
                  <a:lnTo>
                    <a:pt x="14159324" y="7542978"/>
                  </a:lnTo>
                  <a:lnTo>
                    <a:pt x="14162034" y="7539399"/>
                  </a:lnTo>
                  <a:lnTo>
                    <a:pt x="14161547" y="7534062"/>
                  </a:lnTo>
                  <a:lnTo>
                    <a:pt x="14157969" y="7531352"/>
                  </a:lnTo>
                  <a:lnTo>
                    <a:pt x="14152865" y="7527596"/>
                  </a:lnTo>
                  <a:lnTo>
                    <a:pt x="14149285" y="7524885"/>
                  </a:lnTo>
                  <a:close/>
                </a:path>
                <a:path w="17412970" h="9752965">
                  <a:moveTo>
                    <a:pt x="534013" y="1690625"/>
                  </a:moveTo>
                  <a:lnTo>
                    <a:pt x="528579" y="1689490"/>
                  </a:lnTo>
                  <a:lnTo>
                    <a:pt x="524818" y="1691832"/>
                  </a:lnTo>
                  <a:lnTo>
                    <a:pt x="520724" y="1694031"/>
                  </a:lnTo>
                  <a:lnTo>
                    <a:pt x="519589" y="1699465"/>
                  </a:lnTo>
                  <a:lnTo>
                    <a:pt x="521931" y="1703226"/>
                  </a:lnTo>
                  <a:lnTo>
                    <a:pt x="525181" y="1708558"/>
                  </a:lnTo>
                  <a:lnTo>
                    <a:pt x="526089" y="1710129"/>
                  </a:lnTo>
                  <a:lnTo>
                    <a:pt x="528950" y="1711745"/>
                  </a:lnTo>
                  <a:lnTo>
                    <a:pt x="529142" y="1712221"/>
                  </a:lnTo>
                  <a:lnTo>
                    <a:pt x="531479" y="1713218"/>
                  </a:lnTo>
                  <a:lnTo>
                    <a:pt x="534719" y="1713022"/>
                  </a:lnTo>
                  <a:lnTo>
                    <a:pt x="536909" y="1711588"/>
                  </a:lnTo>
                  <a:lnTo>
                    <a:pt x="540670" y="1709247"/>
                  </a:lnTo>
                  <a:lnTo>
                    <a:pt x="541804" y="1703812"/>
                  </a:lnTo>
                  <a:lnTo>
                    <a:pt x="539462" y="1700052"/>
                  </a:lnTo>
                  <a:lnTo>
                    <a:pt x="536213" y="1694720"/>
                  </a:lnTo>
                  <a:lnTo>
                    <a:pt x="534013" y="1690625"/>
                  </a:lnTo>
                  <a:close/>
                </a:path>
                <a:path w="17412970" h="9752965">
                  <a:moveTo>
                    <a:pt x="14078756" y="7469153"/>
                  </a:moveTo>
                  <a:lnTo>
                    <a:pt x="14073421" y="7469640"/>
                  </a:lnTo>
                  <a:lnTo>
                    <a:pt x="14068000" y="7476797"/>
                  </a:lnTo>
                  <a:lnTo>
                    <a:pt x="14068485" y="7482134"/>
                  </a:lnTo>
                  <a:lnTo>
                    <a:pt x="14072063" y="7484844"/>
                  </a:lnTo>
                  <a:lnTo>
                    <a:pt x="14077026" y="7488934"/>
                  </a:lnTo>
                  <a:lnTo>
                    <a:pt x="14082369" y="7491213"/>
                  </a:lnTo>
                  <a:lnTo>
                    <a:pt x="14086369" y="7490157"/>
                  </a:lnTo>
                  <a:lnTo>
                    <a:pt x="14088795" y="7487246"/>
                  </a:lnTo>
                  <a:lnTo>
                    <a:pt x="14091506" y="7483667"/>
                  </a:lnTo>
                  <a:lnTo>
                    <a:pt x="14091021" y="7478331"/>
                  </a:lnTo>
                  <a:lnTo>
                    <a:pt x="14087441" y="7475621"/>
                  </a:lnTo>
                  <a:lnTo>
                    <a:pt x="14082335" y="7471864"/>
                  </a:lnTo>
                  <a:lnTo>
                    <a:pt x="14078756" y="7469153"/>
                  </a:lnTo>
                  <a:close/>
                </a:path>
                <a:path w="17412970" h="9752965">
                  <a:moveTo>
                    <a:pt x="11527677" y="6367927"/>
                  </a:moveTo>
                  <a:lnTo>
                    <a:pt x="11508676" y="6376394"/>
                  </a:lnTo>
                  <a:lnTo>
                    <a:pt x="11508729" y="6379967"/>
                  </a:lnTo>
                  <a:lnTo>
                    <a:pt x="11510690" y="6382777"/>
                  </a:lnTo>
                  <a:lnTo>
                    <a:pt x="11513693" y="6384058"/>
                  </a:lnTo>
                  <a:lnTo>
                    <a:pt x="11513836" y="6383724"/>
                  </a:lnTo>
                  <a:lnTo>
                    <a:pt x="11514838" y="6384151"/>
                  </a:lnTo>
                  <a:lnTo>
                    <a:pt x="11517125" y="6384338"/>
                  </a:lnTo>
                  <a:lnTo>
                    <a:pt x="11523463" y="6384280"/>
                  </a:lnTo>
                  <a:lnTo>
                    <a:pt x="11527847" y="6384177"/>
                  </a:lnTo>
                  <a:lnTo>
                    <a:pt x="11531367" y="6380549"/>
                  </a:lnTo>
                  <a:lnTo>
                    <a:pt x="11531408" y="6375831"/>
                  </a:lnTo>
                  <a:lnTo>
                    <a:pt x="11531304" y="6371447"/>
                  </a:lnTo>
                  <a:lnTo>
                    <a:pt x="11527677" y="6367927"/>
                  </a:lnTo>
                  <a:close/>
                </a:path>
                <a:path w="17412970" h="9752965">
                  <a:moveTo>
                    <a:pt x="14008562" y="7413564"/>
                  </a:moveTo>
                  <a:lnTo>
                    <a:pt x="14003225" y="7414050"/>
                  </a:lnTo>
                  <a:lnTo>
                    <a:pt x="13997806" y="7421207"/>
                  </a:lnTo>
                  <a:lnTo>
                    <a:pt x="13998290" y="7426543"/>
                  </a:lnTo>
                  <a:lnTo>
                    <a:pt x="14001869" y="7429254"/>
                  </a:lnTo>
                  <a:lnTo>
                    <a:pt x="14006833" y="7433344"/>
                  </a:lnTo>
                  <a:lnTo>
                    <a:pt x="14008836" y="7434199"/>
                  </a:lnTo>
                  <a:lnTo>
                    <a:pt x="14008694" y="7434533"/>
                  </a:lnTo>
                  <a:lnTo>
                    <a:pt x="14012032" y="7435957"/>
                  </a:lnTo>
                  <a:lnTo>
                    <a:pt x="14016033" y="7434901"/>
                  </a:lnTo>
                  <a:lnTo>
                    <a:pt x="14018457" y="7431990"/>
                  </a:lnTo>
                  <a:lnTo>
                    <a:pt x="14021168" y="7428411"/>
                  </a:lnTo>
                  <a:lnTo>
                    <a:pt x="14020683" y="7423074"/>
                  </a:lnTo>
                  <a:lnTo>
                    <a:pt x="14017104" y="7420364"/>
                  </a:lnTo>
                  <a:lnTo>
                    <a:pt x="14012140" y="7416274"/>
                  </a:lnTo>
                  <a:lnTo>
                    <a:pt x="14008562" y="7413564"/>
                  </a:lnTo>
                  <a:close/>
                </a:path>
                <a:path w="17412970" h="9752965">
                  <a:moveTo>
                    <a:pt x="13938223" y="7358308"/>
                  </a:moveTo>
                  <a:lnTo>
                    <a:pt x="13932888" y="7358793"/>
                  </a:lnTo>
                  <a:lnTo>
                    <a:pt x="13927467" y="7365951"/>
                  </a:lnTo>
                  <a:lnTo>
                    <a:pt x="13927952" y="7371287"/>
                  </a:lnTo>
                  <a:lnTo>
                    <a:pt x="13931531" y="7373997"/>
                  </a:lnTo>
                  <a:lnTo>
                    <a:pt x="13936496" y="7378089"/>
                  </a:lnTo>
                  <a:lnTo>
                    <a:pt x="13938498" y="7378943"/>
                  </a:lnTo>
                  <a:lnTo>
                    <a:pt x="13938356" y="7379277"/>
                  </a:lnTo>
                  <a:lnTo>
                    <a:pt x="13941695" y="7380701"/>
                  </a:lnTo>
                  <a:lnTo>
                    <a:pt x="13945694" y="7379645"/>
                  </a:lnTo>
                  <a:lnTo>
                    <a:pt x="13948120" y="7376733"/>
                  </a:lnTo>
                  <a:lnTo>
                    <a:pt x="13950831" y="7373155"/>
                  </a:lnTo>
                  <a:lnTo>
                    <a:pt x="13950346" y="7367819"/>
                  </a:lnTo>
                  <a:lnTo>
                    <a:pt x="13946767" y="7365108"/>
                  </a:lnTo>
                  <a:lnTo>
                    <a:pt x="13941803" y="7361019"/>
                  </a:lnTo>
                  <a:lnTo>
                    <a:pt x="13938223" y="7358308"/>
                  </a:lnTo>
                  <a:close/>
                </a:path>
                <a:path w="17412970" h="9752965">
                  <a:moveTo>
                    <a:pt x="11617696" y="6366869"/>
                  </a:moveTo>
                  <a:lnTo>
                    <a:pt x="11612978" y="6366830"/>
                  </a:lnTo>
                  <a:lnTo>
                    <a:pt x="11606639" y="6366887"/>
                  </a:lnTo>
                  <a:lnTo>
                    <a:pt x="11601922" y="6366848"/>
                  </a:lnTo>
                  <a:lnTo>
                    <a:pt x="11598401" y="6370475"/>
                  </a:lnTo>
                  <a:lnTo>
                    <a:pt x="11598362" y="6375193"/>
                  </a:lnTo>
                  <a:lnTo>
                    <a:pt x="11598416" y="6378768"/>
                  </a:lnTo>
                  <a:lnTo>
                    <a:pt x="11600375" y="6381576"/>
                  </a:lnTo>
                  <a:lnTo>
                    <a:pt x="11604380" y="6383285"/>
                  </a:lnTo>
                  <a:lnTo>
                    <a:pt x="11606667" y="6383471"/>
                  </a:lnTo>
                  <a:lnTo>
                    <a:pt x="11613007" y="6383413"/>
                  </a:lnTo>
                  <a:lnTo>
                    <a:pt x="11617724" y="6383453"/>
                  </a:lnTo>
                  <a:lnTo>
                    <a:pt x="11621245" y="6379825"/>
                  </a:lnTo>
                  <a:lnTo>
                    <a:pt x="11621323" y="6370389"/>
                  </a:lnTo>
                  <a:lnTo>
                    <a:pt x="11617696" y="6366869"/>
                  </a:lnTo>
                  <a:close/>
                </a:path>
                <a:path w="17412970" h="9752965">
                  <a:moveTo>
                    <a:pt x="487278" y="1614266"/>
                  </a:moveTo>
                  <a:lnTo>
                    <a:pt x="482320" y="1612939"/>
                  </a:lnTo>
                  <a:lnTo>
                    <a:pt x="478225" y="1615139"/>
                  </a:lnTo>
                  <a:lnTo>
                    <a:pt x="474464" y="1617480"/>
                  </a:lnTo>
                  <a:lnTo>
                    <a:pt x="473138" y="1622439"/>
                  </a:lnTo>
                  <a:lnTo>
                    <a:pt x="475337" y="1626533"/>
                  </a:lnTo>
                  <a:lnTo>
                    <a:pt x="478586" y="1631865"/>
                  </a:lnTo>
                  <a:lnTo>
                    <a:pt x="479495" y="1633435"/>
                  </a:lnTo>
                  <a:lnTo>
                    <a:pt x="482690" y="1635194"/>
                  </a:lnTo>
                  <a:lnTo>
                    <a:pt x="485027" y="1636191"/>
                  </a:lnTo>
                  <a:lnTo>
                    <a:pt x="487458" y="1636043"/>
                  </a:lnTo>
                  <a:lnTo>
                    <a:pt x="489981" y="1634753"/>
                  </a:lnTo>
                  <a:lnTo>
                    <a:pt x="493742" y="1632411"/>
                  </a:lnTo>
                  <a:lnTo>
                    <a:pt x="495068" y="1627452"/>
                  </a:lnTo>
                  <a:lnTo>
                    <a:pt x="492868" y="1623358"/>
                  </a:lnTo>
                  <a:lnTo>
                    <a:pt x="489619" y="1618026"/>
                  </a:lnTo>
                  <a:lnTo>
                    <a:pt x="487278" y="1614266"/>
                  </a:lnTo>
                  <a:close/>
                </a:path>
                <a:path w="17412970" h="9752965">
                  <a:moveTo>
                    <a:pt x="13868031" y="7302719"/>
                  </a:moveTo>
                  <a:lnTo>
                    <a:pt x="13862694" y="7303204"/>
                  </a:lnTo>
                  <a:lnTo>
                    <a:pt x="13857273" y="7310362"/>
                  </a:lnTo>
                  <a:lnTo>
                    <a:pt x="13857758" y="7315698"/>
                  </a:lnTo>
                  <a:lnTo>
                    <a:pt x="13861336" y="7318408"/>
                  </a:lnTo>
                  <a:lnTo>
                    <a:pt x="13866300" y="7322499"/>
                  </a:lnTo>
                  <a:lnTo>
                    <a:pt x="13868303" y="7323353"/>
                  </a:lnTo>
                  <a:lnTo>
                    <a:pt x="13868161" y="7323687"/>
                  </a:lnTo>
                  <a:lnTo>
                    <a:pt x="13871499" y="7325110"/>
                  </a:lnTo>
                  <a:lnTo>
                    <a:pt x="13875500" y="7324055"/>
                  </a:lnTo>
                  <a:lnTo>
                    <a:pt x="13877925" y="7321144"/>
                  </a:lnTo>
                  <a:lnTo>
                    <a:pt x="13880636" y="7317565"/>
                  </a:lnTo>
                  <a:lnTo>
                    <a:pt x="13880151" y="7312229"/>
                  </a:lnTo>
                  <a:lnTo>
                    <a:pt x="13876573" y="7309519"/>
                  </a:lnTo>
                  <a:lnTo>
                    <a:pt x="13871610" y="7305428"/>
                  </a:lnTo>
                  <a:lnTo>
                    <a:pt x="13868031" y="7302719"/>
                  </a:lnTo>
                  <a:close/>
                </a:path>
                <a:path w="17412970" h="9752965">
                  <a:moveTo>
                    <a:pt x="11707527" y="6368098"/>
                  </a:moveTo>
                  <a:lnTo>
                    <a:pt x="11702809" y="6368059"/>
                  </a:lnTo>
                  <a:lnTo>
                    <a:pt x="11691561" y="6367601"/>
                  </a:lnTo>
                  <a:lnTo>
                    <a:pt x="11688043" y="6371230"/>
                  </a:lnTo>
                  <a:lnTo>
                    <a:pt x="11688002" y="6375947"/>
                  </a:lnTo>
                  <a:lnTo>
                    <a:pt x="11687722" y="6379379"/>
                  </a:lnTo>
                  <a:lnTo>
                    <a:pt x="11690014" y="6382329"/>
                  </a:lnTo>
                  <a:lnTo>
                    <a:pt x="11693018" y="6383610"/>
                  </a:lnTo>
                  <a:lnTo>
                    <a:pt x="11692876" y="6383944"/>
                  </a:lnTo>
                  <a:lnTo>
                    <a:pt x="11693878" y="6384372"/>
                  </a:lnTo>
                  <a:lnTo>
                    <a:pt x="11696166" y="6384559"/>
                  </a:lnTo>
                  <a:lnTo>
                    <a:pt x="11707413" y="6385016"/>
                  </a:lnTo>
                  <a:lnTo>
                    <a:pt x="11710933" y="6381389"/>
                  </a:lnTo>
                  <a:lnTo>
                    <a:pt x="11710973" y="6376670"/>
                  </a:lnTo>
                  <a:lnTo>
                    <a:pt x="11711154" y="6371618"/>
                  </a:lnTo>
                  <a:lnTo>
                    <a:pt x="11707527" y="6368098"/>
                  </a:lnTo>
                  <a:close/>
                </a:path>
                <a:path w="17412970" h="9752965">
                  <a:moveTo>
                    <a:pt x="13797835" y="7247129"/>
                  </a:moveTo>
                  <a:lnTo>
                    <a:pt x="13792498" y="7247614"/>
                  </a:lnTo>
                  <a:lnTo>
                    <a:pt x="13787078" y="7254772"/>
                  </a:lnTo>
                  <a:lnTo>
                    <a:pt x="13787564" y="7260109"/>
                  </a:lnTo>
                  <a:lnTo>
                    <a:pt x="13791143" y="7262819"/>
                  </a:lnTo>
                  <a:lnTo>
                    <a:pt x="13796106" y="7266908"/>
                  </a:lnTo>
                  <a:lnTo>
                    <a:pt x="13798109" y="7267763"/>
                  </a:lnTo>
                  <a:lnTo>
                    <a:pt x="13797966" y="7268097"/>
                  </a:lnTo>
                  <a:lnTo>
                    <a:pt x="13801304" y="7269521"/>
                  </a:lnTo>
                  <a:lnTo>
                    <a:pt x="13805305" y="7268465"/>
                  </a:lnTo>
                  <a:lnTo>
                    <a:pt x="13807730" y="7265554"/>
                  </a:lnTo>
                  <a:lnTo>
                    <a:pt x="13810440" y="7261975"/>
                  </a:lnTo>
                  <a:lnTo>
                    <a:pt x="13809956" y="7256640"/>
                  </a:lnTo>
                  <a:lnTo>
                    <a:pt x="13806377" y="7253929"/>
                  </a:lnTo>
                  <a:lnTo>
                    <a:pt x="13801415" y="7249839"/>
                  </a:lnTo>
                  <a:lnTo>
                    <a:pt x="13797835" y="7247129"/>
                  </a:lnTo>
                  <a:close/>
                </a:path>
                <a:path w="17412970" h="9752965">
                  <a:moveTo>
                    <a:pt x="443684" y="1536090"/>
                  </a:moveTo>
                  <a:lnTo>
                    <a:pt x="438725" y="1534764"/>
                  </a:lnTo>
                  <a:lnTo>
                    <a:pt x="430536" y="1539162"/>
                  </a:lnTo>
                  <a:lnTo>
                    <a:pt x="429211" y="1544120"/>
                  </a:lnTo>
                  <a:lnTo>
                    <a:pt x="431409" y="1548215"/>
                  </a:lnTo>
                  <a:lnTo>
                    <a:pt x="434517" y="1553880"/>
                  </a:lnTo>
                  <a:lnTo>
                    <a:pt x="435425" y="1555451"/>
                  </a:lnTo>
                  <a:lnTo>
                    <a:pt x="438478" y="1557543"/>
                  </a:lnTo>
                  <a:lnTo>
                    <a:pt x="440815" y="1558540"/>
                  </a:lnTo>
                  <a:lnTo>
                    <a:pt x="443245" y="1558393"/>
                  </a:lnTo>
                  <a:lnTo>
                    <a:pt x="445768" y="1557102"/>
                  </a:lnTo>
                  <a:lnTo>
                    <a:pt x="449863" y="1554903"/>
                  </a:lnTo>
                  <a:lnTo>
                    <a:pt x="451189" y="1549945"/>
                  </a:lnTo>
                  <a:lnTo>
                    <a:pt x="448990" y="1545849"/>
                  </a:lnTo>
                  <a:lnTo>
                    <a:pt x="445883" y="1540184"/>
                  </a:lnTo>
                  <a:lnTo>
                    <a:pt x="443684" y="1536090"/>
                  </a:lnTo>
                  <a:close/>
                </a:path>
                <a:path w="17412970" h="9752965">
                  <a:moveTo>
                    <a:pt x="11796981" y="6371140"/>
                  </a:moveTo>
                  <a:lnTo>
                    <a:pt x="11792404" y="6370767"/>
                  </a:lnTo>
                  <a:lnTo>
                    <a:pt x="11786210" y="6370491"/>
                  </a:lnTo>
                  <a:lnTo>
                    <a:pt x="11781827" y="6370594"/>
                  </a:lnTo>
                  <a:lnTo>
                    <a:pt x="11777972" y="6374079"/>
                  </a:lnTo>
                  <a:lnTo>
                    <a:pt x="11777349" y="6381705"/>
                  </a:lnTo>
                  <a:lnTo>
                    <a:pt x="11777318" y="6382086"/>
                  </a:lnTo>
                  <a:lnTo>
                    <a:pt x="11796200" y="6387773"/>
                  </a:lnTo>
                  <a:lnTo>
                    <a:pt x="11800052" y="6384287"/>
                  </a:lnTo>
                  <a:lnTo>
                    <a:pt x="11800426" y="6379712"/>
                  </a:lnTo>
                  <a:lnTo>
                    <a:pt x="11800465" y="6374994"/>
                  </a:lnTo>
                  <a:lnTo>
                    <a:pt x="11796981" y="6371140"/>
                  </a:lnTo>
                  <a:close/>
                </a:path>
                <a:path w="17412970" h="9752965">
                  <a:moveTo>
                    <a:pt x="13727498" y="7191873"/>
                  </a:moveTo>
                  <a:lnTo>
                    <a:pt x="13722161" y="7192358"/>
                  </a:lnTo>
                  <a:lnTo>
                    <a:pt x="13716740" y="7199515"/>
                  </a:lnTo>
                  <a:lnTo>
                    <a:pt x="13717227" y="7204853"/>
                  </a:lnTo>
                  <a:lnTo>
                    <a:pt x="13720805" y="7207563"/>
                  </a:lnTo>
                  <a:lnTo>
                    <a:pt x="13725768" y="7211652"/>
                  </a:lnTo>
                  <a:lnTo>
                    <a:pt x="13727771" y="7212506"/>
                  </a:lnTo>
                  <a:lnTo>
                    <a:pt x="13727628" y="7212840"/>
                  </a:lnTo>
                  <a:lnTo>
                    <a:pt x="13730967" y="7214265"/>
                  </a:lnTo>
                  <a:lnTo>
                    <a:pt x="13734967" y="7213209"/>
                  </a:lnTo>
                  <a:lnTo>
                    <a:pt x="13737392" y="7210298"/>
                  </a:lnTo>
                  <a:lnTo>
                    <a:pt x="13740103" y="7206719"/>
                  </a:lnTo>
                  <a:lnTo>
                    <a:pt x="13739618" y="7201383"/>
                  </a:lnTo>
                  <a:lnTo>
                    <a:pt x="13736039" y="7198673"/>
                  </a:lnTo>
                  <a:lnTo>
                    <a:pt x="13731076" y="7194583"/>
                  </a:lnTo>
                  <a:lnTo>
                    <a:pt x="13727498" y="7191873"/>
                  </a:lnTo>
                  <a:close/>
                </a:path>
                <a:path w="17412970" h="9752965">
                  <a:moveTo>
                    <a:pt x="13657303" y="7136283"/>
                  </a:moveTo>
                  <a:lnTo>
                    <a:pt x="13651966" y="7136768"/>
                  </a:lnTo>
                  <a:lnTo>
                    <a:pt x="13646545" y="7143925"/>
                  </a:lnTo>
                  <a:lnTo>
                    <a:pt x="13647032" y="7149262"/>
                  </a:lnTo>
                  <a:lnTo>
                    <a:pt x="13650611" y="7151973"/>
                  </a:lnTo>
                  <a:lnTo>
                    <a:pt x="13655574" y="7156063"/>
                  </a:lnTo>
                  <a:lnTo>
                    <a:pt x="13657576" y="7156917"/>
                  </a:lnTo>
                  <a:lnTo>
                    <a:pt x="13657433" y="7157251"/>
                  </a:lnTo>
                  <a:lnTo>
                    <a:pt x="13660772" y="7158675"/>
                  </a:lnTo>
                  <a:lnTo>
                    <a:pt x="13664772" y="7157619"/>
                  </a:lnTo>
                  <a:lnTo>
                    <a:pt x="13667198" y="7154708"/>
                  </a:lnTo>
                  <a:lnTo>
                    <a:pt x="13669908" y="7151129"/>
                  </a:lnTo>
                  <a:lnTo>
                    <a:pt x="13669423" y="7145793"/>
                  </a:lnTo>
                  <a:lnTo>
                    <a:pt x="13665845" y="7143082"/>
                  </a:lnTo>
                  <a:lnTo>
                    <a:pt x="13660882" y="7138993"/>
                  </a:lnTo>
                  <a:lnTo>
                    <a:pt x="13657303" y="7136283"/>
                  </a:lnTo>
                  <a:close/>
                </a:path>
                <a:path w="17412970" h="9752965">
                  <a:moveTo>
                    <a:pt x="11886247" y="6376469"/>
                  </a:moveTo>
                  <a:lnTo>
                    <a:pt x="11881672" y="6376096"/>
                  </a:lnTo>
                  <a:lnTo>
                    <a:pt x="11875478" y="6375820"/>
                  </a:lnTo>
                  <a:lnTo>
                    <a:pt x="11870902" y="6375447"/>
                  </a:lnTo>
                  <a:lnTo>
                    <a:pt x="11867047" y="6378932"/>
                  </a:lnTo>
                  <a:lnTo>
                    <a:pt x="11866674" y="6383507"/>
                  </a:lnTo>
                  <a:lnTo>
                    <a:pt x="11866728" y="6387081"/>
                  </a:lnTo>
                  <a:lnTo>
                    <a:pt x="11868543" y="6390224"/>
                  </a:lnTo>
                  <a:lnTo>
                    <a:pt x="11872549" y="6391932"/>
                  </a:lnTo>
                  <a:lnTo>
                    <a:pt x="11874361" y="6392310"/>
                  </a:lnTo>
                  <a:lnTo>
                    <a:pt x="11880558" y="6392587"/>
                  </a:lnTo>
                  <a:lnTo>
                    <a:pt x="11885133" y="6392960"/>
                  </a:lnTo>
                  <a:lnTo>
                    <a:pt x="11888985" y="6389474"/>
                  </a:lnTo>
                  <a:lnTo>
                    <a:pt x="11889733" y="6380322"/>
                  </a:lnTo>
                  <a:lnTo>
                    <a:pt x="11886247" y="6376469"/>
                  </a:lnTo>
                  <a:close/>
                </a:path>
                <a:path w="17412970" h="9752965">
                  <a:moveTo>
                    <a:pt x="401710" y="1457815"/>
                  </a:moveTo>
                  <a:lnTo>
                    <a:pt x="396894" y="1456156"/>
                  </a:lnTo>
                  <a:lnTo>
                    <a:pt x="388705" y="1460554"/>
                  </a:lnTo>
                  <a:lnTo>
                    <a:pt x="387045" y="1465370"/>
                  </a:lnTo>
                  <a:lnTo>
                    <a:pt x="389244" y="1469465"/>
                  </a:lnTo>
                  <a:lnTo>
                    <a:pt x="392017" y="1474988"/>
                  </a:lnTo>
                  <a:lnTo>
                    <a:pt x="392925" y="1476559"/>
                  </a:lnTo>
                  <a:lnTo>
                    <a:pt x="394310" y="1477939"/>
                  </a:lnTo>
                  <a:lnTo>
                    <a:pt x="398316" y="1479647"/>
                  </a:lnTo>
                  <a:lnTo>
                    <a:pt x="400604" y="1479834"/>
                  </a:lnTo>
                  <a:lnTo>
                    <a:pt x="403127" y="1478543"/>
                  </a:lnTo>
                  <a:lnTo>
                    <a:pt x="407222" y="1476344"/>
                  </a:lnTo>
                  <a:lnTo>
                    <a:pt x="408881" y="1471528"/>
                  </a:lnTo>
                  <a:lnTo>
                    <a:pt x="406683" y="1467433"/>
                  </a:lnTo>
                  <a:lnTo>
                    <a:pt x="403909" y="1461910"/>
                  </a:lnTo>
                  <a:lnTo>
                    <a:pt x="401710" y="1457815"/>
                  </a:lnTo>
                  <a:close/>
                </a:path>
                <a:path w="17412970" h="9752965">
                  <a:moveTo>
                    <a:pt x="13586774" y="7080550"/>
                  </a:moveTo>
                  <a:lnTo>
                    <a:pt x="13581294" y="7081369"/>
                  </a:lnTo>
                  <a:lnTo>
                    <a:pt x="13578583" y="7084948"/>
                  </a:lnTo>
                  <a:lnTo>
                    <a:pt x="13575540" y="7088385"/>
                  </a:lnTo>
                  <a:lnTo>
                    <a:pt x="13576360" y="7093864"/>
                  </a:lnTo>
                  <a:lnTo>
                    <a:pt x="13579940" y="7096575"/>
                  </a:lnTo>
                  <a:lnTo>
                    <a:pt x="13585044" y="7100330"/>
                  </a:lnTo>
                  <a:lnTo>
                    <a:pt x="13587047" y="7101185"/>
                  </a:lnTo>
                  <a:lnTo>
                    <a:pt x="13586905" y="7101518"/>
                  </a:lnTo>
                  <a:lnTo>
                    <a:pt x="13590243" y="7102942"/>
                  </a:lnTo>
                  <a:lnTo>
                    <a:pt x="13594245" y="7101887"/>
                  </a:lnTo>
                  <a:lnTo>
                    <a:pt x="13596670" y="7098977"/>
                  </a:lnTo>
                  <a:lnTo>
                    <a:pt x="13599715" y="7095540"/>
                  </a:lnTo>
                  <a:lnTo>
                    <a:pt x="13598895" y="7090061"/>
                  </a:lnTo>
                  <a:lnTo>
                    <a:pt x="13595315" y="7087350"/>
                  </a:lnTo>
                  <a:lnTo>
                    <a:pt x="13590211" y="7083594"/>
                  </a:lnTo>
                  <a:lnTo>
                    <a:pt x="13586774" y="7080550"/>
                  </a:lnTo>
                  <a:close/>
                </a:path>
                <a:path w="17412970" h="9752965">
                  <a:moveTo>
                    <a:pt x="11975661" y="6384228"/>
                  </a:moveTo>
                  <a:lnTo>
                    <a:pt x="11971086" y="6383855"/>
                  </a:lnTo>
                  <a:lnTo>
                    <a:pt x="11965033" y="6383245"/>
                  </a:lnTo>
                  <a:lnTo>
                    <a:pt x="11960458" y="6382872"/>
                  </a:lnTo>
                  <a:lnTo>
                    <a:pt x="11956269" y="6386215"/>
                  </a:lnTo>
                  <a:lnTo>
                    <a:pt x="11955895" y="6390790"/>
                  </a:lnTo>
                  <a:lnTo>
                    <a:pt x="11955473" y="6394555"/>
                  </a:lnTo>
                  <a:lnTo>
                    <a:pt x="11974070" y="6400910"/>
                  </a:lnTo>
                  <a:lnTo>
                    <a:pt x="11978259" y="6397567"/>
                  </a:lnTo>
                  <a:lnTo>
                    <a:pt x="11979005" y="6388416"/>
                  </a:lnTo>
                  <a:lnTo>
                    <a:pt x="11975661" y="6384228"/>
                  </a:lnTo>
                  <a:close/>
                </a:path>
                <a:path w="17412970" h="9752965">
                  <a:moveTo>
                    <a:pt x="13515342" y="7026011"/>
                  </a:moveTo>
                  <a:lnTo>
                    <a:pt x="13510198" y="7026974"/>
                  </a:lnTo>
                  <a:lnTo>
                    <a:pt x="13507488" y="7030552"/>
                  </a:lnTo>
                  <a:lnTo>
                    <a:pt x="13504635" y="7034464"/>
                  </a:lnTo>
                  <a:lnTo>
                    <a:pt x="13505596" y="7039609"/>
                  </a:lnTo>
                  <a:lnTo>
                    <a:pt x="13509174" y="7042319"/>
                  </a:lnTo>
                  <a:lnTo>
                    <a:pt x="13514280" y="7046075"/>
                  </a:lnTo>
                  <a:lnTo>
                    <a:pt x="13519621" y="7048354"/>
                  </a:lnTo>
                  <a:lnTo>
                    <a:pt x="13523623" y="7047299"/>
                  </a:lnTo>
                  <a:lnTo>
                    <a:pt x="13526048" y="7044388"/>
                  </a:lnTo>
                  <a:lnTo>
                    <a:pt x="13528901" y="7040476"/>
                  </a:lnTo>
                  <a:lnTo>
                    <a:pt x="13527940" y="7035330"/>
                  </a:lnTo>
                  <a:lnTo>
                    <a:pt x="13524360" y="7032620"/>
                  </a:lnTo>
                  <a:lnTo>
                    <a:pt x="13515342" y="7026011"/>
                  </a:lnTo>
                  <a:close/>
                </a:path>
                <a:path w="17412970" h="9752965">
                  <a:moveTo>
                    <a:pt x="12064937" y="6395085"/>
                  </a:moveTo>
                  <a:lnTo>
                    <a:pt x="12060505" y="6394378"/>
                  </a:lnTo>
                  <a:lnTo>
                    <a:pt x="12054117" y="6393626"/>
                  </a:lnTo>
                  <a:lnTo>
                    <a:pt x="12049685" y="6392919"/>
                  </a:lnTo>
                  <a:lnTo>
                    <a:pt x="12045497" y="6396262"/>
                  </a:lnTo>
                  <a:lnTo>
                    <a:pt x="12044790" y="6400695"/>
                  </a:lnTo>
                  <a:lnTo>
                    <a:pt x="12044368" y="6404461"/>
                  </a:lnTo>
                  <a:lnTo>
                    <a:pt x="12046375" y="6408079"/>
                  </a:lnTo>
                  <a:lnTo>
                    <a:pt x="12049713" y="6409503"/>
                  </a:lnTo>
                  <a:lnTo>
                    <a:pt x="12049855" y="6409169"/>
                  </a:lnTo>
                  <a:lnTo>
                    <a:pt x="12051859" y="6410023"/>
                  </a:lnTo>
                  <a:lnTo>
                    <a:pt x="12058245" y="6410775"/>
                  </a:lnTo>
                  <a:lnTo>
                    <a:pt x="12062677" y="6411482"/>
                  </a:lnTo>
                  <a:lnTo>
                    <a:pt x="12066867" y="6408140"/>
                  </a:lnTo>
                  <a:lnTo>
                    <a:pt x="12068222" y="6399643"/>
                  </a:lnTo>
                  <a:lnTo>
                    <a:pt x="12068281" y="6399273"/>
                  </a:lnTo>
                  <a:lnTo>
                    <a:pt x="12064937" y="6395085"/>
                  </a:lnTo>
                  <a:close/>
                </a:path>
                <a:path w="17412970" h="9752965">
                  <a:moveTo>
                    <a:pt x="13443057" y="6973474"/>
                  </a:moveTo>
                  <a:lnTo>
                    <a:pt x="13437910" y="6974437"/>
                  </a:lnTo>
                  <a:lnTo>
                    <a:pt x="13432489" y="6981594"/>
                  </a:lnTo>
                  <a:lnTo>
                    <a:pt x="13433451" y="6986739"/>
                  </a:lnTo>
                  <a:lnTo>
                    <a:pt x="13437030" y="6989450"/>
                  </a:lnTo>
                  <a:lnTo>
                    <a:pt x="13442137" y="6993205"/>
                  </a:lnTo>
                  <a:lnTo>
                    <a:pt x="13443805" y="6993917"/>
                  </a:lnTo>
                  <a:lnTo>
                    <a:pt x="13443663" y="6994251"/>
                  </a:lnTo>
                  <a:lnTo>
                    <a:pt x="13447002" y="6995676"/>
                  </a:lnTo>
                  <a:lnTo>
                    <a:pt x="13451335" y="6994762"/>
                  </a:lnTo>
                  <a:lnTo>
                    <a:pt x="13453569" y="6991374"/>
                  </a:lnTo>
                  <a:lnTo>
                    <a:pt x="13456280" y="6987796"/>
                  </a:lnTo>
                  <a:lnTo>
                    <a:pt x="13455318" y="6982652"/>
                  </a:lnTo>
                  <a:lnTo>
                    <a:pt x="13451740" y="6979941"/>
                  </a:lnTo>
                  <a:lnTo>
                    <a:pt x="13446635" y="6976185"/>
                  </a:lnTo>
                  <a:lnTo>
                    <a:pt x="13443057" y="6973474"/>
                  </a:lnTo>
                  <a:close/>
                </a:path>
                <a:path w="17412970" h="9752965">
                  <a:moveTo>
                    <a:pt x="361116" y="1378158"/>
                  </a:moveTo>
                  <a:lnTo>
                    <a:pt x="355966" y="1376355"/>
                  </a:lnTo>
                  <a:lnTo>
                    <a:pt x="351871" y="1378554"/>
                  </a:lnTo>
                  <a:lnTo>
                    <a:pt x="347585" y="1380278"/>
                  </a:lnTo>
                  <a:lnTo>
                    <a:pt x="345783" y="1385428"/>
                  </a:lnTo>
                  <a:lnTo>
                    <a:pt x="347982" y="1389522"/>
                  </a:lnTo>
                  <a:lnTo>
                    <a:pt x="350756" y="1395045"/>
                  </a:lnTo>
                  <a:lnTo>
                    <a:pt x="351664" y="1396616"/>
                  </a:lnTo>
                  <a:lnTo>
                    <a:pt x="353382" y="1398138"/>
                  </a:lnTo>
                  <a:lnTo>
                    <a:pt x="355051" y="1398850"/>
                  </a:lnTo>
                  <a:lnTo>
                    <a:pt x="355242" y="1399326"/>
                  </a:lnTo>
                  <a:lnTo>
                    <a:pt x="357245" y="1400181"/>
                  </a:lnTo>
                  <a:lnTo>
                    <a:pt x="359674" y="1400033"/>
                  </a:lnTo>
                  <a:lnTo>
                    <a:pt x="362056" y="1399076"/>
                  </a:lnTo>
                  <a:lnTo>
                    <a:pt x="366009" y="1397211"/>
                  </a:lnTo>
                  <a:lnTo>
                    <a:pt x="367811" y="1392061"/>
                  </a:lnTo>
                  <a:lnTo>
                    <a:pt x="365612" y="1387968"/>
                  </a:lnTo>
                  <a:lnTo>
                    <a:pt x="362839" y="1382444"/>
                  </a:lnTo>
                  <a:lnTo>
                    <a:pt x="361116" y="1378158"/>
                  </a:lnTo>
                  <a:close/>
                </a:path>
                <a:path w="17412970" h="9752965">
                  <a:moveTo>
                    <a:pt x="12153552" y="6408421"/>
                  </a:moveTo>
                  <a:lnTo>
                    <a:pt x="12149118" y="6407713"/>
                  </a:lnTo>
                  <a:lnTo>
                    <a:pt x="12138108" y="6405779"/>
                  </a:lnTo>
                  <a:lnTo>
                    <a:pt x="12133918" y="6409121"/>
                  </a:lnTo>
                  <a:lnTo>
                    <a:pt x="12133211" y="6413554"/>
                  </a:lnTo>
                  <a:lnTo>
                    <a:pt x="12132455" y="6417178"/>
                  </a:lnTo>
                  <a:lnTo>
                    <a:pt x="12134797" y="6420939"/>
                  </a:lnTo>
                  <a:lnTo>
                    <a:pt x="12140138" y="6423217"/>
                  </a:lnTo>
                  <a:lnTo>
                    <a:pt x="12146382" y="6424302"/>
                  </a:lnTo>
                  <a:lnTo>
                    <a:pt x="12150816" y="6425010"/>
                  </a:lnTo>
                  <a:lnTo>
                    <a:pt x="12155338" y="6421810"/>
                  </a:lnTo>
                  <a:lnTo>
                    <a:pt x="12156753" y="6412943"/>
                  </a:lnTo>
                  <a:lnTo>
                    <a:pt x="12153552" y="6408421"/>
                  </a:lnTo>
                  <a:close/>
                </a:path>
                <a:path w="17412970" h="9752965">
                  <a:moveTo>
                    <a:pt x="13369533" y="6921989"/>
                  </a:moveTo>
                  <a:lnTo>
                    <a:pt x="13364387" y="6922951"/>
                  </a:lnTo>
                  <a:lnTo>
                    <a:pt x="13361677" y="6926529"/>
                  </a:lnTo>
                  <a:lnTo>
                    <a:pt x="13359301" y="6930251"/>
                  </a:lnTo>
                  <a:lnTo>
                    <a:pt x="13360262" y="6935396"/>
                  </a:lnTo>
                  <a:lnTo>
                    <a:pt x="13363840" y="6938106"/>
                  </a:lnTo>
                  <a:lnTo>
                    <a:pt x="13369088" y="6941528"/>
                  </a:lnTo>
                  <a:lnTo>
                    <a:pt x="13374095" y="6943664"/>
                  </a:lnTo>
                  <a:lnTo>
                    <a:pt x="13378431" y="6942752"/>
                  </a:lnTo>
                  <a:lnTo>
                    <a:pt x="13380665" y="6939364"/>
                  </a:lnTo>
                  <a:lnTo>
                    <a:pt x="13383042" y="6935643"/>
                  </a:lnTo>
                  <a:lnTo>
                    <a:pt x="13382079" y="6930498"/>
                  </a:lnTo>
                  <a:lnTo>
                    <a:pt x="13378501" y="6927788"/>
                  </a:lnTo>
                  <a:lnTo>
                    <a:pt x="13369533" y="6921989"/>
                  </a:lnTo>
                  <a:close/>
                </a:path>
                <a:path w="17412970" h="9752965">
                  <a:moveTo>
                    <a:pt x="12241835" y="6424379"/>
                  </a:moveTo>
                  <a:lnTo>
                    <a:pt x="12237402" y="6423672"/>
                  </a:lnTo>
                  <a:lnTo>
                    <a:pt x="12231158" y="6422586"/>
                  </a:lnTo>
                  <a:lnTo>
                    <a:pt x="12226534" y="6421402"/>
                  </a:lnTo>
                  <a:lnTo>
                    <a:pt x="12222012" y="6424603"/>
                  </a:lnTo>
                  <a:lnTo>
                    <a:pt x="12221363" y="6428667"/>
                  </a:lnTo>
                  <a:lnTo>
                    <a:pt x="12221304" y="6429036"/>
                  </a:lnTo>
                  <a:lnTo>
                    <a:pt x="12220405" y="6432993"/>
                  </a:lnTo>
                  <a:lnTo>
                    <a:pt x="12222415" y="6436612"/>
                  </a:lnTo>
                  <a:lnTo>
                    <a:pt x="12227755" y="6438890"/>
                  </a:lnTo>
                  <a:lnTo>
                    <a:pt x="12233999" y="6439976"/>
                  </a:lnTo>
                  <a:lnTo>
                    <a:pt x="12238624" y="6441159"/>
                  </a:lnTo>
                  <a:lnTo>
                    <a:pt x="12243145" y="6437958"/>
                  </a:lnTo>
                  <a:lnTo>
                    <a:pt x="12243794" y="6433895"/>
                  </a:lnTo>
                  <a:lnTo>
                    <a:pt x="12243853" y="6433525"/>
                  </a:lnTo>
                  <a:lnTo>
                    <a:pt x="12244946" y="6429256"/>
                  </a:lnTo>
                  <a:lnTo>
                    <a:pt x="12245037" y="6428900"/>
                  </a:lnTo>
                  <a:lnTo>
                    <a:pt x="12241835" y="6424379"/>
                  </a:lnTo>
                  <a:close/>
                </a:path>
                <a:path w="17412970" h="9752965">
                  <a:moveTo>
                    <a:pt x="13294770" y="6871553"/>
                  </a:moveTo>
                  <a:lnTo>
                    <a:pt x="13289484" y="6872849"/>
                  </a:lnTo>
                  <a:lnTo>
                    <a:pt x="13287504" y="6875950"/>
                  </a:lnTo>
                  <a:lnTo>
                    <a:pt x="13284976" y="6880001"/>
                  </a:lnTo>
                  <a:lnTo>
                    <a:pt x="13284589" y="6880625"/>
                  </a:lnTo>
                  <a:lnTo>
                    <a:pt x="13285885" y="6885913"/>
                  </a:lnTo>
                  <a:lnTo>
                    <a:pt x="13294852" y="6891711"/>
                  </a:lnTo>
                  <a:lnTo>
                    <a:pt x="13299526" y="6893705"/>
                  </a:lnTo>
                  <a:lnTo>
                    <a:pt x="13304004" y="6892458"/>
                  </a:lnTo>
                  <a:lnTo>
                    <a:pt x="13306238" y="6889071"/>
                  </a:lnTo>
                  <a:lnTo>
                    <a:pt x="13309091" y="6885159"/>
                  </a:lnTo>
                  <a:lnTo>
                    <a:pt x="13307796" y="6879872"/>
                  </a:lnTo>
                  <a:lnTo>
                    <a:pt x="13298825" y="6874072"/>
                  </a:lnTo>
                  <a:lnTo>
                    <a:pt x="13294770" y="6871553"/>
                  </a:lnTo>
                  <a:close/>
                </a:path>
                <a:path w="17412970" h="9752965">
                  <a:moveTo>
                    <a:pt x="12329315" y="6443150"/>
                  </a:moveTo>
                  <a:lnTo>
                    <a:pt x="12318922" y="6440689"/>
                  </a:lnTo>
                  <a:lnTo>
                    <a:pt x="12314154" y="6439839"/>
                  </a:lnTo>
                  <a:lnTo>
                    <a:pt x="12309776" y="6442706"/>
                  </a:lnTo>
                  <a:lnTo>
                    <a:pt x="12308735" y="6446997"/>
                  </a:lnTo>
                  <a:lnTo>
                    <a:pt x="12307836" y="6450954"/>
                  </a:lnTo>
                  <a:lnTo>
                    <a:pt x="12310035" y="6455049"/>
                  </a:lnTo>
                  <a:lnTo>
                    <a:pt x="12315042" y="6457185"/>
                  </a:lnTo>
                  <a:lnTo>
                    <a:pt x="12321143" y="6458604"/>
                  </a:lnTo>
                  <a:lnTo>
                    <a:pt x="12325910" y="6459453"/>
                  </a:lnTo>
                  <a:lnTo>
                    <a:pt x="12330290" y="6456586"/>
                  </a:lnTo>
                  <a:lnTo>
                    <a:pt x="12331331" y="6452295"/>
                  </a:lnTo>
                  <a:lnTo>
                    <a:pt x="12332180" y="6447529"/>
                  </a:lnTo>
                  <a:lnTo>
                    <a:pt x="12329315" y="6443150"/>
                  </a:lnTo>
                  <a:close/>
                </a:path>
                <a:path w="17412970" h="9752965">
                  <a:moveTo>
                    <a:pt x="13219488" y="6823263"/>
                  </a:moveTo>
                  <a:lnTo>
                    <a:pt x="13214345" y="6824225"/>
                  </a:lnTo>
                  <a:lnTo>
                    <a:pt x="13212214" y="6827656"/>
                  </a:lnTo>
                  <a:lnTo>
                    <a:pt x="13209846" y="6831381"/>
                  </a:lnTo>
                  <a:lnTo>
                    <a:pt x="13209449" y="6832002"/>
                  </a:lnTo>
                  <a:lnTo>
                    <a:pt x="13210412" y="6837147"/>
                  </a:lnTo>
                  <a:lnTo>
                    <a:pt x="13214466" y="6839666"/>
                  </a:lnTo>
                  <a:lnTo>
                    <a:pt x="13219714" y="6843088"/>
                  </a:lnTo>
                  <a:lnTo>
                    <a:pt x="13224386" y="6845081"/>
                  </a:lnTo>
                  <a:lnTo>
                    <a:pt x="13228866" y="6843835"/>
                  </a:lnTo>
                  <a:lnTo>
                    <a:pt x="13231100" y="6840448"/>
                  </a:lnTo>
                  <a:lnTo>
                    <a:pt x="13233079" y="6837347"/>
                  </a:lnTo>
                  <a:lnTo>
                    <a:pt x="13233475" y="6836726"/>
                  </a:lnTo>
                  <a:lnTo>
                    <a:pt x="13232514" y="6831581"/>
                  </a:lnTo>
                  <a:lnTo>
                    <a:pt x="13228459" y="6829062"/>
                  </a:lnTo>
                  <a:lnTo>
                    <a:pt x="13219488" y="6823263"/>
                  </a:lnTo>
                  <a:close/>
                </a:path>
                <a:path w="17412970" h="9752965">
                  <a:moveTo>
                    <a:pt x="13142542" y="6777025"/>
                  </a:moveTo>
                  <a:lnTo>
                    <a:pt x="13137732" y="6778130"/>
                  </a:lnTo>
                  <a:lnTo>
                    <a:pt x="13135214" y="6782184"/>
                  </a:lnTo>
                  <a:lnTo>
                    <a:pt x="13133029" y="6786381"/>
                  </a:lnTo>
                  <a:lnTo>
                    <a:pt x="13134132" y="6791193"/>
                  </a:lnTo>
                  <a:lnTo>
                    <a:pt x="13138186" y="6793712"/>
                  </a:lnTo>
                  <a:lnTo>
                    <a:pt x="13143578" y="6796801"/>
                  </a:lnTo>
                  <a:lnTo>
                    <a:pt x="13148584" y="6798936"/>
                  </a:lnTo>
                  <a:lnTo>
                    <a:pt x="13152730" y="6797548"/>
                  </a:lnTo>
                  <a:lnTo>
                    <a:pt x="13155106" y="6793827"/>
                  </a:lnTo>
                  <a:lnTo>
                    <a:pt x="13157291" y="6789629"/>
                  </a:lnTo>
                  <a:lnTo>
                    <a:pt x="13156186" y="6784818"/>
                  </a:lnTo>
                  <a:lnTo>
                    <a:pt x="13152132" y="6782299"/>
                  </a:lnTo>
                  <a:lnTo>
                    <a:pt x="13146739" y="6779209"/>
                  </a:lnTo>
                  <a:lnTo>
                    <a:pt x="13142542" y="6777025"/>
                  </a:lnTo>
                  <a:close/>
                </a:path>
                <a:path w="17412970" h="9752965">
                  <a:moveTo>
                    <a:pt x="12416180" y="6465210"/>
                  </a:moveTo>
                  <a:lnTo>
                    <a:pt x="12411555" y="6464027"/>
                  </a:lnTo>
                  <a:lnTo>
                    <a:pt x="12405597" y="6462273"/>
                  </a:lnTo>
                  <a:lnTo>
                    <a:pt x="12401306" y="6461232"/>
                  </a:lnTo>
                  <a:lnTo>
                    <a:pt x="12396734" y="6463623"/>
                  </a:lnTo>
                  <a:lnTo>
                    <a:pt x="12395551" y="6468247"/>
                  </a:lnTo>
                  <a:lnTo>
                    <a:pt x="12394510" y="6472538"/>
                  </a:lnTo>
                  <a:lnTo>
                    <a:pt x="12396709" y="6476633"/>
                  </a:lnTo>
                  <a:lnTo>
                    <a:pt x="12401048" y="6478484"/>
                  </a:lnTo>
                  <a:lnTo>
                    <a:pt x="12407008" y="6480237"/>
                  </a:lnTo>
                  <a:lnTo>
                    <a:pt x="12411632" y="6481420"/>
                  </a:lnTo>
                  <a:lnTo>
                    <a:pt x="12416204" y="6479030"/>
                  </a:lnTo>
                  <a:lnTo>
                    <a:pt x="12418571" y="6469781"/>
                  </a:lnTo>
                  <a:lnTo>
                    <a:pt x="12416180" y="6465210"/>
                  </a:lnTo>
                  <a:close/>
                </a:path>
                <a:path w="17412970" h="9752965">
                  <a:moveTo>
                    <a:pt x="322569" y="1297400"/>
                  </a:moveTo>
                  <a:lnTo>
                    <a:pt x="317419" y="1295598"/>
                  </a:lnTo>
                  <a:lnTo>
                    <a:pt x="309515" y="1299328"/>
                  </a:lnTo>
                  <a:lnTo>
                    <a:pt x="307712" y="1304478"/>
                  </a:lnTo>
                  <a:lnTo>
                    <a:pt x="309577" y="1308431"/>
                  </a:lnTo>
                  <a:lnTo>
                    <a:pt x="312209" y="1314287"/>
                  </a:lnTo>
                  <a:lnTo>
                    <a:pt x="312974" y="1316193"/>
                  </a:lnTo>
                  <a:lnTo>
                    <a:pt x="314692" y="1317714"/>
                  </a:lnTo>
                  <a:lnTo>
                    <a:pt x="316362" y="1318426"/>
                  </a:lnTo>
                  <a:lnTo>
                    <a:pt x="316504" y="1318093"/>
                  </a:lnTo>
                  <a:lnTo>
                    <a:pt x="318507" y="1318947"/>
                  </a:lnTo>
                  <a:lnTo>
                    <a:pt x="320937" y="1318800"/>
                  </a:lnTo>
                  <a:lnTo>
                    <a:pt x="323318" y="1317842"/>
                  </a:lnTo>
                  <a:lnTo>
                    <a:pt x="327270" y="1315978"/>
                  </a:lnTo>
                  <a:lnTo>
                    <a:pt x="329073" y="1310828"/>
                  </a:lnTo>
                  <a:lnTo>
                    <a:pt x="327208" y="1306875"/>
                  </a:lnTo>
                  <a:lnTo>
                    <a:pt x="324434" y="1301353"/>
                  </a:lnTo>
                  <a:lnTo>
                    <a:pt x="322569" y="1297400"/>
                  </a:lnTo>
                  <a:close/>
                </a:path>
                <a:path w="17412970" h="9752965">
                  <a:moveTo>
                    <a:pt x="13065220" y="6732599"/>
                  </a:moveTo>
                  <a:lnTo>
                    <a:pt x="13059933" y="6733895"/>
                  </a:lnTo>
                  <a:lnTo>
                    <a:pt x="13057748" y="6738093"/>
                  </a:lnTo>
                  <a:lnTo>
                    <a:pt x="13055371" y="6741813"/>
                  </a:lnTo>
                  <a:lnTo>
                    <a:pt x="13056665" y="6747100"/>
                  </a:lnTo>
                  <a:lnTo>
                    <a:pt x="13060862" y="6749285"/>
                  </a:lnTo>
                  <a:lnTo>
                    <a:pt x="13066254" y="6752374"/>
                  </a:lnTo>
                  <a:lnTo>
                    <a:pt x="13066920" y="6752658"/>
                  </a:lnTo>
                  <a:lnTo>
                    <a:pt x="13066778" y="6752992"/>
                  </a:lnTo>
                  <a:lnTo>
                    <a:pt x="13070783" y="6754701"/>
                  </a:lnTo>
                  <a:lnTo>
                    <a:pt x="13075405" y="6753122"/>
                  </a:lnTo>
                  <a:lnTo>
                    <a:pt x="13077448" y="6749258"/>
                  </a:lnTo>
                  <a:lnTo>
                    <a:pt x="13079824" y="6745537"/>
                  </a:lnTo>
                  <a:lnTo>
                    <a:pt x="13078528" y="6740249"/>
                  </a:lnTo>
                  <a:lnTo>
                    <a:pt x="13074331" y="6738064"/>
                  </a:lnTo>
                  <a:lnTo>
                    <a:pt x="13068941" y="6734976"/>
                  </a:lnTo>
                  <a:lnTo>
                    <a:pt x="13065220" y="6732599"/>
                  </a:lnTo>
                  <a:close/>
                </a:path>
                <a:path w="17412970" h="9752965">
                  <a:moveTo>
                    <a:pt x="12502432" y="6490560"/>
                  </a:moveTo>
                  <a:lnTo>
                    <a:pt x="12497950" y="6489043"/>
                  </a:lnTo>
                  <a:lnTo>
                    <a:pt x="12491988" y="6487289"/>
                  </a:lnTo>
                  <a:lnTo>
                    <a:pt x="12487840" y="6485914"/>
                  </a:lnTo>
                  <a:lnTo>
                    <a:pt x="12483268" y="6488304"/>
                  </a:lnTo>
                  <a:lnTo>
                    <a:pt x="12481751" y="6492786"/>
                  </a:lnTo>
                  <a:lnTo>
                    <a:pt x="12480853" y="6496743"/>
                  </a:lnTo>
                  <a:lnTo>
                    <a:pt x="12482577" y="6501030"/>
                  </a:lnTo>
                  <a:lnTo>
                    <a:pt x="12487249" y="6503023"/>
                  </a:lnTo>
                  <a:lnTo>
                    <a:pt x="12493210" y="6504777"/>
                  </a:lnTo>
                  <a:lnTo>
                    <a:pt x="12497358" y="6506151"/>
                  </a:lnTo>
                  <a:lnTo>
                    <a:pt x="12501930" y="6503761"/>
                  </a:lnTo>
                  <a:lnTo>
                    <a:pt x="12503447" y="6499278"/>
                  </a:lnTo>
                  <a:lnTo>
                    <a:pt x="12504822" y="6495130"/>
                  </a:lnTo>
                  <a:lnTo>
                    <a:pt x="12502432" y="6490560"/>
                  </a:lnTo>
                  <a:close/>
                </a:path>
                <a:path w="17412970" h="9752965">
                  <a:moveTo>
                    <a:pt x="12985562" y="6689939"/>
                  </a:moveTo>
                  <a:lnTo>
                    <a:pt x="12980275" y="6691235"/>
                  </a:lnTo>
                  <a:lnTo>
                    <a:pt x="12978424" y="6695575"/>
                  </a:lnTo>
                  <a:lnTo>
                    <a:pt x="12976239" y="6699772"/>
                  </a:lnTo>
                  <a:lnTo>
                    <a:pt x="12977677" y="6704726"/>
                  </a:lnTo>
                  <a:lnTo>
                    <a:pt x="12981732" y="6707245"/>
                  </a:lnTo>
                  <a:lnTo>
                    <a:pt x="12992081" y="6711660"/>
                  </a:lnTo>
                  <a:lnTo>
                    <a:pt x="12997035" y="6710221"/>
                  </a:lnTo>
                  <a:lnTo>
                    <a:pt x="12998743" y="6706216"/>
                  </a:lnTo>
                  <a:lnTo>
                    <a:pt x="13000928" y="6702018"/>
                  </a:lnTo>
                  <a:lnTo>
                    <a:pt x="12999489" y="6697063"/>
                  </a:lnTo>
                  <a:lnTo>
                    <a:pt x="12995434" y="6694545"/>
                  </a:lnTo>
                  <a:lnTo>
                    <a:pt x="12989760" y="6692125"/>
                  </a:lnTo>
                  <a:lnTo>
                    <a:pt x="12985562" y="6689939"/>
                  </a:lnTo>
                  <a:close/>
                </a:path>
                <a:path w="17412970" h="9752965">
                  <a:moveTo>
                    <a:pt x="12587685" y="6518245"/>
                  </a:moveTo>
                  <a:lnTo>
                    <a:pt x="12583060" y="6517061"/>
                  </a:lnTo>
                  <a:lnTo>
                    <a:pt x="12577386" y="6514641"/>
                  </a:lnTo>
                  <a:lnTo>
                    <a:pt x="12572904" y="6513124"/>
                  </a:lnTo>
                  <a:lnTo>
                    <a:pt x="12568665" y="6515656"/>
                  </a:lnTo>
                  <a:lnTo>
                    <a:pt x="12566814" y="6519996"/>
                  </a:lnTo>
                  <a:lnTo>
                    <a:pt x="12565897" y="6522762"/>
                  </a:lnTo>
                  <a:lnTo>
                    <a:pt x="12565439" y="6524144"/>
                  </a:lnTo>
                  <a:lnTo>
                    <a:pt x="12567498" y="6528574"/>
                  </a:lnTo>
                  <a:lnTo>
                    <a:pt x="12571837" y="6530425"/>
                  </a:lnTo>
                  <a:lnTo>
                    <a:pt x="12572312" y="6530233"/>
                  </a:lnTo>
                  <a:lnTo>
                    <a:pt x="12577989" y="6532654"/>
                  </a:lnTo>
                  <a:lnTo>
                    <a:pt x="12582137" y="6534029"/>
                  </a:lnTo>
                  <a:lnTo>
                    <a:pt x="12587041" y="6531781"/>
                  </a:lnTo>
                  <a:lnTo>
                    <a:pt x="12590075" y="6522816"/>
                  </a:lnTo>
                  <a:lnTo>
                    <a:pt x="12587685" y="6518245"/>
                  </a:lnTo>
                  <a:close/>
                </a:path>
                <a:path w="17412970" h="9752965">
                  <a:moveTo>
                    <a:pt x="12915258" y="6654031"/>
                  </a:moveTo>
                  <a:lnTo>
                    <a:pt x="12905245" y="6649760"/>
                  </a:lnTo>
                  <a:lnTo>
                    <a:pt x="12900290" y="6651198"/>
                  </a:lnTo>
                  <a:lnTo>
                    <a:pt x="12896588" y="6659877"/>
                  </a:lnTo>
                  <a:lnTo>
                    <a:pt x="12898025" y="6664831"/>
                  </a:lnTo>
                  <a:lnTo>
                    <a:pt x="12902222" y="6667016"/>
                  </a:lnTo>
                  <a:lnTo>
                    <a:pt x="12912237" y="6671287"/>
                  </a:lnTo>
                  <a:lnTo>
                    <a:pt x="12917333" y="6669515"/>
                  </a:lnTo>
                  <a:lnTo>
                    <a:pt x="12920893" y="6661170"/>
                  </a:lnTo>
                  <a:lnTo>
                    <a:pt x="12919314" y="6656550"/>
                  </a:lnTo>
                  <a:lnTo>
                    <a:pt x="12915258" y="6654031"/>
                  </a:lnTo>
                  <a:close/>
                </a:path>
                <a:path w="17412970" h="9752965">
                  <a:moveTo>
                    <a:pt x="12671801" y="6548602"/>
                  </a:moveTo>
                  <a:lnTo>
                    <a:pt x="12667653" y="6547227"/>
                  </a:lnTo>
                  <a:lnTo>
                    <a:pt x="12661978" y="6544807"/>
                  </a:lnTo>
                  <a:lnTo>
                    <a:pt x="12657496" y="6543290"/>
                  </a:lnTo>
                  <a:lnTo>
                    <a:pt x="12653067" y="6545346"/>
                  </a:lnTo>
                  <a:lnTo>
                    <a:pt x="12651216" y="6549685"/>
                  </a:lnTo>
                  <a:lnTo>
                    <a:pt x="12650070" y="6553143"/>
                  </a:lnTo>
                  <a:lnTo>
                    <a:pt x="12649841" y="6553834"/>
                  </a:lnTo>
                  <a:lnTo>
                    <a:pt x="12651753" y="6558596"/>
                  </a:lnTo>
                  <a:lnTo>
                    <a:pt x="12655760" y="6560305"/>
                  </a:lnTo>
                  <a:lnTo>
                    <a:pt x="12656236" y="6560113"/>
                  </a:lnTo>
                  <a:lnTo>
                    <a:pt x="12661912" y="6562535"/>
                  </a:lnTo>
                  <a:lnTo>
                    <a:pt x="12666394" y="6564052"/>
                  </a:lnTo>
                  <a:lnTo>
                    <a:pt x="12670822" y="6561995"/>
                  </a:lnTo>
                  <a:lnTo>
                    <a:pt x="12672673" y="6557655"/>
                  </a:lnTo>
                  <a:lnTo>
                    <a:pt x="12673819" y="6554198"/>
                  </a:lnTo>
                  <a:lnTo>
                    <a:pt x="12674048" y="6553507"/>
                  </a:lnTo>
                  <a:lnTo>
                    <a:pt x="12671801" y="6548602"/>
                  </a:lnTo>
                  <a:close/>
                </a:path>
                <a:path w="17412970" h="9752965">
                  <a:moveTo>
                    <a:pt x="12838615" y="6618182"/>
                  </a:moveTo>
                  <a:lnTo>
                    <a:pt x="12823927" y="6611916"/>
                  </a:lnTo>
                  <a:lnTo>
                    <a:pt x="12819308" y="6613496"/>
                  </a:lnTo>
                  <a:lnTo>
                    <a:pt x="12817120" y="6618482"/>
                  </a:lnTo>
                  <a:lnTo>
                    <a:pt x="12815271" y="6622034"/>
                  </a:lnTo>
                  <a:lnTo>
                    <a:pt x="12817043" y="6627130"/>
                  </a:lnTo>
                  <a:lnTo>
                    <a:pt x="12831733" y="6633396"/>
                  </a:lnTo>
                  <a:lnTo>
                    <a:pt x="12836352" y="6631816"/>
                  </a:lnTo>
                  <a:lnTo>
                    <a:pt x="12838540" y="6626830"/>
                  </a:lnTo>
                  <a:lnTo>
                    <a:pt x="12840389" y="6623278"/>
                  </a:lnTo>
                  <a:lnTo>
                    <a:pt x="12838615" y="6618182"/>
                  </a:lnTo>
                  <a:close/>
                </a:path>
                <a:path w="17412970" h="9752965">
                  <a:moveTo>
                    <a:pt x="12755777" y="6582057"/>
                  </a:moveTo>
                  <a:lnTo>
                    <a:pt x="12741423" y="6575934"/>
                  </a:lnTo>
                  <a:lnTo>
                    <a:pt x="12736662" y="6577848"/>
                  </a:lnTo>
                  <a:lnTo>
                    <a:pt x="12732959" y="6586528"/>
                  </a:lnTo>
                  <a:lnTo>
                    <a:pt x="12734873" y="6591289"/>
                  </a:lnTo>
                  <a:lnTo>
                    <a:pt x="12749227" y="6597412"/>
                  </a:lnTo>
                  <a:lnTo>
                    <a:pt x="12753991" y="6595499"/>
                  </a:lnTo>
                  <a:lnTo>
                    <a:pt x="12757693" y="6586820"/>
                  </a:lnTo>
                  <a:lnTo>
                    <a:pt x="12755777" y="6582057"/>
                  </a:lnTo>
                  <a:close/>
                </a:path>
                <a:path w="17412970" h="9752965">
                  <a:moveTo>
                    <a:pt x="285927" y="1215877"/>
                  </a:moveTo>
                  <a:lnTo>
                    <a:pt x="281111" y="1214217"/>
                  </a:lnTo>
                  <a:lnTo>
                    <a:pt x="276825" y="1215939"/>
                  </a:lnTo>
                  <a:lnTo>
                    <a:pt x="272205" y="1217520"/>
                  </a:lnTo>
                  <a:lnTo>
                    <a:pt x="270782" y="1221648"/>
                  </a:lnTo>
                  <a:lnTo>
                    <a:pt x="270545" y="1222336"/>
                  </a:lnTo>
                  <a:lnTo>
                    <a:pt x="272268" y="1226622"/>
                  </a:lnTo>
                  <a:lnTo>
                    <a:pt x="274899" y="1232479"/>
                  </a:lnTo>
                  <a:lnTo>
                    <a:pt x="275999" y="1234526"/>
                  </a:lnTo>
                  <a:lnTo>
                    <a:pt x="277383" y="1235906"/>
                  </a:lnTo>
                  <a:lnTo>
                    <a:pt x="279386" y="1236760"/>
                  </a:lnTo>
                  <a:lnTo>
                    <a:pt x="278576" y="1236810"/>
                  </a:lnTo>
                  <a:lnTo>
                    <a:pt x="280579" y="1237664"/>
                  </a:lnTo>
                  <a:lnTo>
                    <a:pt x="282866" y="1237851"/>
                  </a:lnTo>
                  <a:lnTo>
                    <a:pt x="285247" y="1236894"/>
                  </a:lnTo>
                  <a:lnTo>
                    <a:pt x="289868" y="1235313"/>
                  </a:lnTo>
                  <a:lnTo>
                    <a:pt x="291290" y="1231185"/>
                  </a:lnTo>
                  <a:lnTo>
                    <a:pt x="291527" y="1230497"/>
                  </a:lnTo>
                  <a:lnTo>
                    <a:pt x="287508" y="1220496"/>
                  </a:lnTo>
                  <a:lnTo>
                    <a:pt x="285927" y="1215877"/>
                  </a:lnTo>
                  <a:close/>
                </a:path>
                <a:path w="17412970" h="9752965">
                  <a:moveTo>
                    <a:pt x="251666" y="1133396"/>
                  </a:moveTo>
                  <a:lnTo>
                    <a:pt x="246992" y="1131403"/>
                  </a:lnTo>
                  <a:lnTo>
                    <a:pt x="238420" y="1134848"/>
                  </a:lnTo>
                  <a:lnTo>
                    <a:pt x="236427" y="1139522"/>
                  </a:lnTo>
                  <a:lnTo>
                    <a:pt x="240447" y="1149523"/>
                  </a:lnTo>
                  <a:lnTo>
                    <a:pt x="241070" y="1151761"/>
                  </a:lnTo>
                  <a:lnTo>
                    <a:pt x="242788" y="1153283"/>
                  </a:lnTo>
                  <a:lnTo>
                    <a:pt x="246794" y="1154992"/>
                  </a:lnTo>
                  <a:lnTo>
                    <a:pt x="249082" y="1155179"/>
                  </a:lnTo>
                  <a:lnTo>
                    <a:pt x="251129" y="1154079"/>
                  </a:lnTo>
                  <a:lnTo>
                    <a:pt x="255415" y="1152357"/>
                  </a:lnTo>
                  <a:lnTo>
                    <a:pt x="257409" y="1147683"/>
                  </a:lnTo>
                  <a:lnTo>
                    <a:pt x="251666" y="1133396"/>
                  </a:lnTo>
                  <a:close/>
                </a:path>
                <a:path w="17412970" h="9752965">
                  <a:moveTo>
                    <a:pt x="214303" y="1048014"/>
                  </a:moveTo>
                  <a:lnTo>
                    <a:pt x="206207" y="1051268"/>
                  </a:lnTo>
                  <a:lnTo>
                    <a:pt x="204066" y="1055485"/>
                  </a:lnTo>
                  <a:lnTo>
                    <a:pt x="203737" y="1056133"/>
                  </a:lnTo>
                  <a:lnTo>
                    <a:pt x="208714" y="1068515"/>
                  </a:lnTo>
                  <a:lnTo>
                    <a:pt x="210432" y="1070037"/>
                  </a:lnTo>
                  <a:lnTo>
                    <a:pt x="212435" y="1070892"/>
                  </a:lnTo>
                  <a:lnTo>
                    <a:pt x="212244" y="1070416"/>
                  </a:lnTo>
                  <a:lnTo>
                    <a:pt x="214247" y="1071270"/>
                  </a:lnTo>
                  <a:lnTo>
                    <a:pt x="216535" y="1071457"/>
                  </a:lnTo>
                  <a:lnTo>
                    <a:pt x="222250" y="1069159"/>
                  </a:lnTo>
                  <a:lnTo>
                    <a:pt x="224390" y="1064943"/>
                  </a:lnTo>
                  <a:lnTo>
                    <a:pt x="224719" y="1064294"/>
                  </a:lnTo>
                  <a:lnTo>
                    <a:pt x="219168" y="1050483"/>
                  </a:lnTo>
                  <a:lnTo>
                    <a:pt x="214303" y="1048014"/>
                  </a:lnTo>
                  <a:close/>
                </a:path>
                <a:path w="17412970" h="9752965">
                  <a:moveTo>
                    <a:pt x="189812" y="965755"/>
                  </a:moveTo>
                  <a:lnTo>
                    <a:pt x="184803" y="963619"/>
                  </a:lnTo>
                  <a:lnTo>
                    <a:pt x="180661" y="965008"/>
                  </a:lnTo>
                  <a:lnTo>
                    <a:pt x="176183" y="966255"/>
                  </a:lnTo>
                  <a:lnTo>
                    <a:pt x="174047" y="971262"/>
                  </a:lnTo>
                  <a:lnTo>
                    <a:pt x="175436" y="975405"/>
                  </a:lnTo>
                  <a:lnTo>
                    <a:pt x="177591" y="981455"/>
                  </a:lnTo>
                  <a:lnTo>
                    <a:pt x="178548" y="983835"/>
                  </a:lnTo>
                  <a:lnTo>
                    <a:pt x="180124" y="985691"/>
                  </a:lnTo>
                  <a:lnTo>
                    <a:pt x="183796" y="987257"/>
                  </a:lnTo>
                  <a:lnTo>
                    <a:pt x="186084" y="987444"/>
                  </a:lnTo>
                  <a:lnTo>
                    <a:pt x="187989" y="986679"/>
                  </a:lnTo>
                  <a:lnTo>
                    <a:pt x="192466" y="985432"/>
                  </a:lnTo>
                  <a:lnTo>
                    <a:pt x="194936" y="980567"/>
                  </a:lnTo>
                  <a:lnTo>
                    <a:pt x="193213" y="976280"/>
                  </a:lnTo>
                  <a:lnTo>
                    <a:pt x="191059" y="970232"/>
                  </a:lnTo>
                  <a:lnTo>
                    <a:pt x="189812" y="965755"/>
                  </a:lnTo>
                  <a:close/>
                </a:path>
                <a:path w="17412970" h="9752965">
                  <a:moveTo>
                    <a:pt x="157736" y="879077"/>
                  </a:moveTo>
                  <a:lnTo>
                    <a:pt x="148781" y="881570"/>
                  </a:lnTo>
                  <a:lnTo>
                    <a:pt x="146453" y="886102"/>
                  </a:lnTo>
                  <a:lnTo>
                    <a:pt x="147700" y="890579"/>
                  </a:lnTo>
                  <a:lnTo>
                    <a:pt x="149521" y="896485"/>
                  </a:lnTo>
                  <a:lnTo>
                    <a:pt x="150144" y="898724"/>
                  </a:lnTo>
                  <a:lnTo>
                    <a:pt x="152054" y="900722"/>
                  </a:lnTo>
                  <a:lnTo>
                    <a:pt x="154057" y="901576"/>
                  </a:lnTo>
                  <a:lnTo>
                    <a:pt x="154248" y="902053"/>
                  </a:lnTo>
                  <a:lnTo>
                    <a:pt x="155917" y="902765"/>
                  </a:lnTo>
                  <a:lnTo>
                    <a:pt x="158205" y="902951"/>
                  </a:lnTo>
                  <a:lnTo>
                    <a:pt x="160110" y="902185"/>
                  </a:lnTo>
                  <a:lnTo>
                    <a:pt x="164254" y="900797"/>
                  </a:lnTo>
                  <a:lnTo>
                    <a:pt x="166581" y="896266"/>
                  </a:lnTo>
                  <a:lnTo>
                    <a:pt x="165335" y="891788"/>
                  </a:lnTo>
                  <a:lnTo>
                    <a:pt x="163514" y="885882"/>
                  </a:lnTo>
                  <a:lnTo>
                    <a:pt x="162267" y="881404"/>
                  </a:lnTo>
                  <a:lnTo>
                    <a:pt x="157736" y="879077"/>
                  </a:lnTo>
                  <a:close/>
                </a:path>
                <a:path w="17412970" h="9752965">
                  <a:moveTo>
                    <a:pt x="131571" y="793342"/>
                  </a:moveTo>
                  <a:lnTo>
                    <a:pt x="127094" y="794589"/>
                  </a:lnTo>
                  <a:lnTo>
                    <a:pt x="122950" y="795978"/>
                  </a:lnTo>
                  <a:lnTo>
                    <a:pt x="120289" y="800367"/>
                  </a:lnTo>
                  <a:lnTo>
                    <a:pt x="121535" y="804844"/>
                  </a:lnTo>
                  <a:lnTo>
                    <a:pt x="131849" y="816740"/>
                  </a:lnTo>
                  <a:lnTo>
                    <a:pt x="133611" y="816308"/>
                  </a:lnTo>
                  <a:lnTo>
                    <a:pt x="137755" y="814920"/>
                  </a:lnTo>
                  <a:lnTo>
                    <a:pt x="140416" y="810531"/>
                  </a:lnTo>
                  <a:lnTo>
                    <a:pt x="139170" y="806053"/>
                  </a:lnTo>
                  <a:lnTo>
                    <a:pt x="137348" y="800147"/>
                  </a:lnTo>
                  <a:lnTo>
                    <a:pt x="135960" y="796003"/>
                  </a:lnTo>
                  <a:lnTo>
                    <a:pt x="131571" y="793342"/>
                  </a:lnTo>
                  <a:close/>
                </a:path>
                <a:path w="17412970" h="9752965">
                  <a:moveTo>
                    <a:pt x="109073" y="706410"/>
                  </a:moveTo>
                  <a:lnTo>
                    <a:pt x="100118" y="708903"/>
                  </a:lnTo>
                  <a:lnTo>
                    <a:pt x="97457" y="713292"/>
                  </a:lnTo>
                  <a:lnTo>
                    <a:pt x="98704" y="717769"/>
                  </a:lnTo>
                  <a:lnTo>
                    <a:pt x="100049" y="723867"/>
                  </a:lnTo>
                  <a:lnTo>
                    <a:pt x="100530" y="726439"/>
                  </a:lnTo>
                  <a:lnTo>
                    <a:pt x="102439" y="728437"/>
                  </a:lnTo>
                  <a:lnTo>
                    <a:pt x="106445" y="730146"/>
                  </a:lnTo>
                  <a:lnTo>
                    <a:pt x="108399" y="730190"/>
                  </a:lnTo>
                  <a:lnTo>
                    <a:pt x="110161" y="729759"/>
                  </a:lnTo>
                  <a:lnTo>
                    <a:pt x="114639" y="728512"/>
                  </a:lnTo>
                  <a:lnTo>
                    <a:pt x="117300" y="724124"/>
                  </a:lnTo>
                  <a:lnTo>
                    <a:pt x="116054" y="719646"/>
                  </a:lnTo>
                  <a:lnTo>
                    <a:pt x="114709" y="713548"/>
                  </a:lnTo>
                  <a:lnTo>
                    <a:pt x="113462" y="709071"/>
                  </a:lnTo>
                  <a:lnTo>
                    <a:pt x="109073" y="706410"/>
                  </a:lnTo>
                  <a:close/>
                </a:path>
                <a:path w="17412970" h="9752965">
                  <a:moveTo>
                    <a:pt x="88054" y="619713"/>
                  </a:moveTo>
                  <a:lnTo>
                    <a:pt x="79384" y="621539"/>
                  </a:lnTo>
                  <a:lnTo>
                    <a:pt x="76580" y="626261"/>
                  </a:lnTo>
                  <a:lnTo>
                    <a:pt x="77493" y="630596"/>
                  </a:lnTo>
                  <a:lnTo>
                    <a:pt x="79509" y="639743"/>
                  </a:lnTo>
                  <a:lnTo>
                    <a:pt x="81419" y="641741"/>
                  </a:lnTo>
                  <a:lnTo>
                    <a:pt x="83756" y="642738"/>
                  </a:lnTo>
                  <a:lnTo>
                    <a:pt x="83898" y="642404"/>
                  </a:lnTo>
                  <a:lnTo>
                    <a:pt x="85233" y="642974"/>
                  </a:lnTo>
                  <a:lnTo>
                    <a:pt x="87045" y="643352"/>
                  </a:lnTo>
                  <a:lnTo>
                    <a:pt x="88808" y="642920"/>
                  </a:lnTo>
                  <a:lnTo>
                    <a:pt x="93143" y="642007"/>
                  </a:lnTo>
                  <a:lnTo>
                    <a:pt x="95947" y="637284"/>
                  </a:lnTo>
                  <a:lnTo>
                    <a:pt x="95034" y="632950"/>
                  </a:lnTo>
                  <a:lnTo>
                    <a:pt x="93689" y="626852"/>
                  </a:lnTo>
                  <a:lnTo>
                    <a:pt x="92776" y="622516"/>
                  </a:lnTo>
                  <a:lnTo>
                    <a:pt x="88054" y="619713"/>
                  </a:lnTo>
                  <a:close/>
                </a:path>
                <a:path w="17412970" h="9752965">
                  <a:moveTo>
                    <a:pt x="69940" y="532678"/>
                  </a:moveTo>
                  <a:lnTo>
                    <a:pt x="61270" y="534503"/>
                  </a:lnTo>
                  <a:lnTo>
                    <a:pt x="58132" y="539084"/>
                  </a:lnTo>
                  <a:lnTo>
                    <a:pt x="59045" y="543419"/>
                  </a:lnTo>
                  <a:lnTo>
                    <a:pt x="60390" y="549517"/>
                  </a:lnTo>
                  <a:lnTo>
                    <a:pt x="60871" y="552089"/>
                  </a:lnTo>
                  <a:lnTo>
                    <a:pt x="62972" y="554563"/>
                  </a:lnTo>
                  <a:lnTo>
                    <a:pt x="66978" y="556272"/>
                  </a:lnTo>
                  <a:lnTo>
                    <a:pt x="68455" y="556508"/>
                  </a:lnTo>
                  <a:lnTo>
                    <a:pt x="70217" y="556076"/>
                  </a:lnTo>
                  <a:lnTo>
                    <a:pt x="74553" y="555163"/>
                  </a:lnTo>
                  <a:lnTo>
                    <a:pt x="77690" y="550583"/>
                  </a:lnTo>
                  <a:lnTo>
                    <a:pt x="76778" y="546248"/>
                  </a:lnTo>
                  <a:lnTo>
                    <a:pt x="75433" y="540150"/>
                  </a:lnTo>
                  <a:lnTo>
                    <a:pt x="74520" y="535816"/>
                  </a:lnTo>
                  <a:lnTo>
                    <a:pt x="69940" y="532678"/>
                  </a:lnTo>
                  <a:close/>
                </a:path>
                <a:path w="17412970" h="9752965">
                  <a:moveTo>
                    <a:pt x="55160" y="444303"/>
                  </a:moveTo>
                  <a:lnTo>
                    <a:pt x="45823" y="445843"/>
                  </a:lnTo>
                  <a:lnTo>
                    <a:pt x="42827" y="450090"/>
                  </a:lnTo>
                  <a:lnTo>
                    <a:pt x="43598" y="454759"/>
                  </a:lnTo>
                  <a:lnTo>
                    <a:pt x="44466" y="461048"/>
                  </a:lnTo>
                  <a:lnTo>
                    <a:pt x="44804" y="463955"/>
                  </a:lnTo>
                  <a:lnTo>
                    <a:pt x="46572" y="466287"/>
                  </a:lnTo>
                  <a:lnTo>
                    <a:pt x="49242" y="467426"/>
                  </a:lnTo>
                  <a:lnTo>
                    <a:pt x="49719" y="467234"/>
                  </a:lnTo>
                  <a:lnTo>
                    <a:pt x="51054" y="467804"/>
                  </a:lnTo>
                  <a:lnTo>
                    <a:pt x="54294" y="467607"/>
                  </a:lnTo>
                  <a:lnTo>
                    <a:pt x="58963" y="466837"/>
                  </a:lnTo>
                  <a:lnTo>
                    <a:pt x="61958" y="462591"/>
                  </a:lnTo>
                  <a:lnTo>
                    <a:pt x="59407" y="447298"/>
                  </a:lnTo>
                  <a:lnTo>
                    <a:pt x="55160" y="444303"/>
                  </a:lnTo>
                  <a:close/>
                </a:path>
                <a:path w="17412970" h="9752965">
                  <a:moveTo>
                    <a:pt x="41190" y="355878"/>
                  </a:moveTo>
                  <a:lnTo>
                    <a:pt x="36521" y="356649"/>
                  </a:lnTo>
                  <a:lnTo>
                    <a:pt x="31995" y="357086"/>
                  </a:lnTo>
                  <a:lnTo>
                    <a:pt x="28666" y="361190"/>
                  </a:lnTo>
                  <a:lnTo>
                    <a:pt x="29437" y="365858"/>
                  </a:lnTo>
                  <a:lnTo>
                    <a:pt x="30305" y="372147"/>
                  </a:lnTo>
                  <a:lnTo>
                    <a:pt x="30977" y="375196"/>
                  </a:lnTo>
                  <a:lnTo>
                    <a:pt x="32745" y="377528"/>
                  </a:lnTo>
                  <a:lnTo>
                    <a:pt x="36417" y="379094"/>
                  </a:lnTo>
                  <a:lnTo>
                    <a:pt x="37894" y="379330"/>
                  </a:lnTo>
                  <a:lnTo>
                    <a:pt x="39514" y="379233"/>
                  </a:lnTo>
                  <a:lnTo>
                    <a:pt x="44041" y="378796"/>
                  </a:lnTo>
                  <a:lnTo>
                    <a:pt x="47370" y="374692"/>
                  </a:lnTo>
                  <a:lnTo>
                    <a:pt x="46600" y="370022"/>
                  </a:lnTo>
                  <a:lnTo>
                    <a:pt x="45731" y="363735"/>
                  </a:lnTo>
                  <a:lnTo>
                    <a:pt x="45294" y="359207"/>
                  </a:lnTo>
                  <a:lnTo>
                    <a:pt x="41190" y="355878"/>
                  </a:lnTo>
                  <a:close/>
                </a:path>
                <a:path w="17412970" h="9752965">
                  <a:moveTo>
                    <a:pt x="30795" y="267400"/>
                  </a:moveTo>
                  <a:lnTo>
                    <a:pt x="21742" y="268274"/>
                  </a:lnTo>
                  <a:lnTo>
                    <a:pt x="18413" y="272378"/>
                  </a:lnTo>
                  <a:lnTo>
                    <a:pt x="18850" y="276904"/>
                  </a:lnTo>
                  <a:lnTo>
                    <a:pt x="19384" y="283051"/>
                  </a:lnTo>
                  <a:lnTo>
                    <a:pt x="19580" y="286291"/>
                  </a:lnTo>
                  <a:lnTo>
                    <a:pt x="21681" y="288766"/>
                  </a:lnTo>
                  <a:lnTo>
                    <a:pt x="25687" y="290474"/>
                  </a:lnTo>
                  <a:lnTo>
                    <a:pt x="26831" y="290568"/>
                  </a:lnTo>
                  <a:lnTo>
                    <a:pt x="28451" y="290470"/>
                  </a:lnTo>
                  <a:lnTo>
                    <a:pt x="32977" y="290034"/>
                  </a:lnTo>
                  <a:lnTo>
                    <a:pt x="36307" y="285929"/>
                  </a:lnTo>
                  <a:lnTo>
                    <a:pt x="35870" y="281403"/>
                  </a:lnTo>
                  <a:lnTo>
                    <a:pt x="35335" y="275256"/>
                  </a:lnTo>
                  <a:lnTo>
                    <a:pt x="34899" y="270729"/>
                  </a:lnTo>
                  <a:lnTo>
                    <a:pt x="30795" y="267400"/>
                  </a:lnTo>
                  <a:close/>
                </a:path>
                <a:path w="17412970" h="9752965">
                  <a:moveTo>
                    <a:pt x="22162" y="178491"/>
                  </a:moveTo>
                  <a:lnTo>
                    <a:pt x="17635" y="178928"/>
                  </a:lnTo>
                  <a:lnTo>
                    <a:pt x="12775" y="179221"/>
                  </a:lnTo>
                  <a:lnTo>
                    <a:pt x="9445" y="183326"/>
                  </a:lnTo>
                  <a:lnTo>
                    <a:pt x="9882" y="187852"/>
                  </a:lnTo>
                  <a:lnTo>
                    <a:pt x="10417" y="193998"/>
                  </a:lnTo>
                  <a:lnTo>
                    <a:pt x="10613" y="197239"/>
                  </a:lnTo>
                  <a:lnTo>
                    <a:pt x="12714" y="199714"/>
                  </a:lnTo>
                  <a:lnTo>
                    <a:pt x="15384" y="200853"/>
                  </a:lnTo>
                  <a:lnTo>
                    <a:pt x="15242" y="201187"/>
                  </a:lnTo>
                  <a:lnTo>
                    <a:pt x="16577" y="201757"/>
                  </a:lnTo>
                  <a:lnTo>
                    <a:pt x="18055" y="201992"/>
                  </a:lnTo>
                  <a:lnTo>
                    <a:pt x="19341" y="201752"/>
                  </a:lnTo>
                  <a:lnTo>
                    <a:pt x="24202" y="201457"/>
                  </a:lnTo>
                  <a:lnTo>
                    <a:pt x="27531" y="197354"/>
                  </a:lnTo>
                  <a:lnTo>
                    <a:pt x="27094" y="192827"/>
                  </a:lnTo>
                  <a:lnTo>
                    <a:pt x="26560" y="186680"/>
                  </a:lnTo>
                  <a:lnTo>
                    <a:pt x="26265" y="181820"/>
                  </a:lnTo>
                  <a:lnTo>
                    <a:pt x="22162" y="178491"/>
                  </a:lnTo>
                  <a:close/>
                </a:path>
                <a:path w="17412970" h="9752965">
                  <a:moveTo>
                    <a:pt x="15767" y="88958"/>
                  </a:moveTo>
                  <a:lnTo>
                    <a:pt x="11240" y="89395"/>
                  </a:lnTo>
                  <a:lnTo>
                    <a:pt x="7048" y="89973"/>
                  </a:lnTo>
                  <a:lnTo>
                    <a:pt x="3051" y="93792"/>
                  </a:lnTo>
                  <a:lnTo>
                    <a:pt x="3488" y="98319"/>
                  </a:lnTo>
                  <a:lnTo>
                    <a:pt x="4022" y="104466"/>
                  </a:lnTo>
                  <a:lnTo>
                    <a:pt x="4218" y="107706"/>
                  </a:lnTo>
                  <a:lnTo>
                    <a:pt x="6511" y="110656"/>
                  </a:lnTo>
                  <a:lnTo>
                    <a:pt x="9182" y="111796"/>
                  </a:lnTo>
                  <a:lnTo>
                    <a:pt x="9324" y="111462"/>
                  </a:lnTo>
                  <a:lnTo>
                    <a:pt x="11661" y="112458"/>
                  </a:lnTo>
                  <a:lnTo>
                    <a:pt x="12947" y="112218"/>
                  </a:lnTo>
                  <a:lnTo>
                    <a:pt x="17139" y="111640"/>
                  </a:lnTo>
                  <a:lnTo>
                    <a:pt x="21136" y="107821"/>
                  </a:lnTo>
                  <a:lnTo>
                    <a:pt x="20700" y="103293"/>
                  </a:lnTo>
                  <a:lnTo>
                    <a:pt x="20165" y="97147"/>
                  </a:lnTo>
                  <a:lnTo>
                    <a:pt x="19586" y="92955"/>
                  </a:lnTo>
                  <a:lnTo>
                    <a:pt x="15767" y="88958"/>
                  </a:lnTo>
                  <a:close/>
                </a:path>
                <a:path w="17412970" h="9752965">
                  <a:moveTo>
                    <a:pt x="12662" y="39"/>
                  </a:moveTo>
                  <a:lnTo>
                    <a:pt x="7943" y="0"/>
                  </a:lnTo>
                  <a:lnTo>
                    <a:pt x="3560" y="101"/>
                  </a:lnTo>
                  <a:lnTo>
                    <a:pt x="39" y="3730"/>
                  </a:lnTo>
                  <a:lnTo>
                    <a:pt x="0" y="8448"/>
                  </a:lnTo>
                  <a:lnTo>
                    <a:pt x="58" y="14786"/>
                  </a:lnTo>
                  <a:lnTo>
                    <a:pt x="254" y="18026"/>
                  </a:lnTo>
                  <a:lnTo>
                    <a:pt x="2213" y="20834"/>
                  </a:lnTo>
                  <a:lnTo>
                    <a:pt x="6219" y="22543"/>
                  </a:lnTo>
                  <a:lnTo>
                    <a:pt x="8506" y="22730"/>
                  </a:lnTo>
                  <a:lnTo>
                    <a:pt x="12890" y="22627"/>
                  </a:lnTo>
                  <a:lnTo>
                    <a:pt x="16411" y="18999"/>
                  </a:lnTo>
                  <a:lnTo>
                    <a:pt x="16450" y="14281"/>
                  </a:lnTo>
                  <a:lnTo>
                    <a:pt x="16392" y="7943"/>
                  </a:lnTo>
                  <a:lnTo>
                    <a:pt x="16289" y="3559"/>
                  </a:lnTo>
                  <a:lnTo>
                    <a:pt x="1266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24949" y="0"/>
              <a:ext cx="17559020" cy="9894570"/>
            </a:xfrm>
            <a:custGeom>
              <a:avLst/>
              <a:gdLst/>
              <a:ahLst/>
              <a:cxnLst/>
              <a:rect l="l" t="t" r="r" b="b"/>
              <a:pathLst>
                <a:path w="17559020" h="9894570">
                  <a:moveTo>
                    <a:pt x="6824026" y="5706918"/>
                  </a:moveTo>
                  <a:lnTo>
                    <a:pt x="6810339" y="5701079"/>
                  </a:lnTo>
                  <a:lnTo>
                    <a:pt x="6805576" y="5702994"/>
                  </a:lnTo>
                  <a:lnTo>
                    <a:pt x="6802159" y="5711005"/>
                  </a:lnTo>
                  <a:lnTo>
                    <a:pt x="6804073" y="5715768"/>
                  </a:lnTo>
                  <a:lnTo>
                    <a:pt x="6817760" y="5721606"/>
                  </a:lnTo>
                  <a:lnTo>
                    <a:pt x="6822523" y="5719692"/>
                  </a:lnTo>
                  <a:lnTo>
                    <a:pt x="6825940" y="5711680"/>
                  </a:lnTo>
                  <a:lnTo>
                    <a:pt x="6824026" y="5706918"/>
                  </a:lnTo>
                  <a:close/>
                </a:path>
                <a:path w="17559020" h="9894570">
                  <a:moveTo>
                    <a:pt x="6742190" y="5671220"/>
                  </a:moveTo>
                  <a:lnTo>
                    <a:pt x="6728502" y="5665381"/>
                  </a:lnTo>
                  <a:lnTo>
                    <a:pt x="6723740" y="5667296"/>
                  </a:lnTo>
                  <a:lnTo>
                    <a:pt x="6720180" y="5675641"/>
                  </a:lnTo>
                  <a:lnTo>
                    <a:pt x="6722094" y="5680404"/>
                  </a:lnTo>
                  <a:lnTo>
                    <a:pt x="6735782" y="5686242"/>
                  </a:lnTo>
                  <a:lnTo>
                    <a:pt x="6740543" y="5684327"/>
                  </a:lnTo>
                  <a:lnTo>
                    <a:pt x="6744103" y="5675982"/>
                  </a:lnTo>
                  <a:lnTo>
                    <a:pt x="6742190" y="5671220"/>
                  </a:lnTo>
                  <a:close/>
                </a:path>
                <a:path w="17559020" h="9894570">
                  <a:moveTo>
                    <a:pt x="6906432" y="5741280"/>
                  </a:moveTo>
                  <a:lnTo>
                    <a:pt x="6896751" y="5737151"/>
                  </a:lnTo>
                  <a:lnTo>
                    <a:pt x="6892603" y="5735776"/>
                  </a:lnTo>
                  <a:lnTo>
                    <a:pt x="6887840" y="5737690"/>
                  </a:lnTo>
                  <a:lnTo>
                    <a:pt x="6884423" y="5745702"/>
                  </a:lnTo>
                  <a:lnTo>
                    <a:pt x="6886337" y="5750464"/>
                  </a:lnTo>
                  <a:lnTo>
                    <a:pt x="6896018" y="5754594"/>
                  </a:lnTo>
                  <a:lnTo>
                    <a:pt x="6900166" y="5755969"/>
                  </a:lnTo>
                  <a:lnTo>
                    <a:pt x="6904929" y="5754054"/>
                  </a:lnTo>
                  <a:lnTo>
                    <a:pt x="6908346" y="5746043"/>
                  </a:lnTo>
                  <a:lnTo>
                    <a:pt x="6906432" y="5741280"/>
                  </a:lnTo>
                  <a:close/>
                </a:path>
                <a:path w="17559020" h="9894570">
                  <a:moveTo>
                    <a:pt x="6660019" y="5635379"/>
                  </a:moveTo>
                  <a:lnTo>
                    <a:pt x="6646332" y="5629541"/>
                  </a:lnTo>
                  <a:lnTo>
                    <a:pt x="6641570" y="5631455"/>
                  </a:lnTo>
                  <a:lnTo>
                    <a:pt x="6638152" y="5639467"/>
                  </a:lnTo>
                  <a:lnTo>
                    <a:pt x="6639924" y="5644564"/>
                  </a:lnTo>
                  <a:lnTo>
                    <a:pt x="6653611" y="5650402"/>
                  </a:lnTo>
                  <a:lnTo>
                    <a:pt x="6658373" y="5648488"/>
                  </a:lnTo>
                  <a:lnTo>
                    <a:pt x="6661790" y="5640476"/>
                  </a:lnTo>
                  <a:lnTo>
                    <a:pt x="6660019" y="5635379"/>
                  </a:lnTo>
                  <a:close/>
                </a:path>
                <a:path w="17559020" h="9894570">
                  <a:moveTo>
                    <a:pt x="6988838" y="5775643"/>
                  </a:moveTo>
                  <a:lnTo>
                    <a:pt x="6975151" y="5769804"/>
                  </a:lnTo>
                  <a:lnTo>
                    <a:pt x="6970246" y="5772053"/>
                  </a:lnTo>
                  <a:lnTo>
                    <a:pt x="6966829" y="5780065"/>
                  </a:lnTo>
                  <a:lnTo>
                    <a:pt x="6968743" y="5784827"/>
                  </a:lnTo>
                  <a:lnTo>
                    <a:pt x="6982430" y="5790666"/>
                  </a:lnTo>
                  <a:lnTo>
                    <a:pt x="6987334" y="5788417"/>
                  </a:lnTo>
                  <a:lnTo>
                    <a:pt x="6990752" y="5780405"/>
                  </a:lnTo>
                  <a:lnTo>
                    <a:pt x="6988838" y="5775643"/>
                  </a:lnTo>
                  <a:close/>
                </a:path>
                <a:path w="17559020" h="9894570">
                  <a:moveTo>
                    <a:pt x="6578800" y="5599156"/>
                  </a:moveTo>
                  <a:lnTo>
                    <a:pt x="6565113" y="5593318"/>
                  </a:lnTo>
                  <a:lnTo>
                    <a:pt x="6560018" y="5595090"/>
                  </a:lnTo>
                  <a:lnTo>
                    <a:pt x="6556600" y="5603102"/>
                  </a:lnTo>
                  <a:lnTo>
                    <a:pt x="6558372" y="5608198"/>
                  </a:lnTo>
                  <a:lnTo>
                    <a:pt x="6572392" y="5614179"/>
                  </a:lnTo>
                  <a:lnTo>
                    <a:pt x="6577155" y="5612264"/>
                  </a:lnTo>
                  <a:lnTo>
                    <a:pt x="6580572" y="5604253"/>
                  </a:lnTo>
                  <a:lnTo>
                    <a:pt x="6578800" y="5599156"/>
                  </a:lnTo>
                  <a:close/>
                </a:path>
                <a:path w="17559020" h="9894570">
                  <a:moveTo>
                    <a:pt x="7072005" y="5809147"/>
                  </a:moveTo>
                  <a:lnTo>
                    <a:pt x="7058319" y="5803309"/>
                  </a:lnTo>
                  <a:lnTo>
                    <a:pt x="7053414" y="5805557"/>
                  </a:lnTo>
                  <a:lnTo>
                    <a:pt x="7049997" y="5813568"/>
                  </a:lnTo>
                  <a:lnTo>
                    <a:pt x="7051911" y="5818331"/>
                  </a:lnTo>
                  <a:lnTo>
                    <a:pt x="7055916" y="5820039"/>
                  </a:lnTo>
                  <a:lnTo>
                    <a:pt x="7056392" y="5819848"/>
                  </a:lnTo>
                  <a:lnTo>
                    <a:pt x="7066407" y="5824120"/>
                  </a:lnTo>
                  <a:lnTo>
                    <a:pt x="7070978" y="5821729"/>
                  </a:lnTo>
                  <a:lnTo>
                    <a:pt x="7074396" y="5813717"/>
                  </a:lnTo>
                  <a:lnTo>
                    <a:pt x="7072005" y="5809147"/>
                  </a:lnTo>
                  <a:close/>
                </a:path>
                <a:path w="17559020" h="9894570">
                  <a:moveTo>
                    <a:pt x="6497057" y="5562315"/>
                  </a:moveTo>
                  <a:lnTo>
                    <a:pt x="6483370" y="5556476"/>
                  </a:lnTo>
                  <a:lnTo>
                    <a:pt x="6478608" y="5558390"/>
                  </a:lnTo>
                  <a:lnTo>
                    <a:pt x="6475190" y="5566402"/>
                  </a:lnTo>
                  <a:lnTo>
                    <a:pt x="6476962" y="5571498"/>
                  </a:lnTo>
                  <a:lnTo>
                    <a:pt x="6490649" y="5577336"/>
                  </a:lnTo>
                  <a:lnTo>
                    <a:pt x="6495412" y="5575422"/>
                  </a:lnTo>
                  <a:lnTo>
                    <a:pt x="6498829" y="5567410"/>
                  </a:lnTo>
                  <a:lnTo>
                    <a:pt x="6497057" y="5562315"/>
                  </a:lnTo>
                  <a:close/>
                </a:path>
                <a:path w="17559020" h="9894570">
                  <a:moveTo>
                    <a:pt x="7154981" y="5842174"/>
                  </a:moveTo>
                  <a:lnTo>
                    <a:pt x="7140961" y="5836193"/>
                  </a:lnTo>
                  <a:lnTo>
                    <a:pt x="7136390" y="5838584"/>
                  </a:lnTo>
                  <a:lnTo>
                    <a:pt x="7132972" y="5846596"/>
                  </a:lnTo>
                  <a:lnTo>
                    <a:pt x="7134886" y="5851358"/>
                  </a:lnTo>
                  <a:lnTo>
                    <a:pt x="7138892" y="5853067"/>
                  </a:lnTo>
                  <a:lnTo>
                    <a:pt x="7139369" y="5852876"/>
                  </a:lnTo>
                  <a:lnTo>
                    <a:pt x="7149383" y="5857147"/>
                  </a:lnTo>
                  <a:lnTo>
                    <a:pt x="7153954" y="5854757"/>
                  </a:lnTo>
                  <a:lnTo>
                    <a:pt x="7157371" y="5846745"/>
                  </a:lnTo>
                  <a:lnTo>
                    <a:pt x="7154981" y="5842174"/>
                  </a:lnTo>
                  <a:close/>
                </a:path>
                <a:path w="17559020" h="9894570">
                  <a:moveTo>
                    <a:pt x="6416124" y="5525423"/>
                  </a:moveTo>
                  <a:lnTo>
                    <a:pt x="6402438" y="5519585"/>
                  </a:lnTo>
                  <a:lnTo>
                    <a:pt x="6397341" y="5521357"/>
                  </a:lnTo>
                  <a:lnTo>
                    <a:pt x="6393923" y="5529369"/>
                  </a:lnTo>
                  <a:lnTo>
                    <a:pt x="6395695" y="5534465"/>
                  </a:lnTo>
                  <a:lnTo>
                    <a:pt x="6409716" y="5540446"/>
                  </a:lnTo>
                  <a:lnTo>
                    <a:pt x="6414478" y="5538531"/>
                  </a:lnTo>
                  <a:lnTo>
                    <a:pt x="6417896" y="5530520"/>
                  </a:lnTo>
                  <a:lnTo>
                    <a:pt x="6416124" y="5525423"/>
                  </a:lnTo>
                  <a:close/>
                </a:path>
                <a:path w="17559020" h="9894570">
                  <a:moveTo>
                    <a:pt x="7238526" y="5873866"/>
                  </a:moveTo>
                  <a:lnTo>
                    <a:pt x="7234378" y="5872491"/>
                  </a:lnTo>
                  <a:lnTo>
                    <a:pt x="7224363" y="5868219"/>
                  </a:lnTo>
                  <a:lnTo>
                    <a:pt x="7219792" y="5870609"/>
                  </a:lnTo>
                  <a:lnTo>
                    <a:pt x="7216232" y="5878955"/>
                  </a:lnTo>
                  <a:lnTo>
                    <a:pt x="7218289" y="5883383"/>
                  </a:lnTo>
                  <a:lnTo>
                    <a:pt x="7222295" y="5885092"/>
                  </a:lnTo>
                  <a:lnTo>
                    <a:pt x="7222771" y="5884901"/>
                  </a:lnTo>
                  <a:lnTo>
                    <a:pt x="7232787" y="5889173"/>
                  </a:lnTo>
                  <a:lnTo>
                    <a:pt x="7237358" y="5886783"/>
                  </a:lnTo>
                  <a:lnTo>
                    <a:pt x="7240775" y="5878771"/>
                  </a:lnTo>
                  <a:lnTo>
                    <a:pt x="7238526" y="5873866"/>
                  </a:lnTo>
                  <a:close/>
                </a:path>
                <a:path w="17559020" h="9894570">
                  <a:moveTo>
                    <a:pt x="6334857" y="5488390"/>
                  </a:moveTo>
                  <a:lnTo>
                    <a:pt x="6321171" y="5482552"/>
                  </a:lnTo>
                  <a:lnTo>
                    <a:pt x="6316074" y="5484324"/>
                  </a:lnTo>
                  <a:lnTo>
                    <a:pt x="6312656" y="5492336"/>
                  </a:lnTo>
                  <a:lnTo>
                    <a:pt x="6314428" y="5497432"/>
                  </a:lnTo>
                  <a:lnTo>
                    <a:pt x="6328449" y="5503413"/>
                  </a:lnTo>
                  <a:lnTo>
                    <a:pt x="6333211" y="5501498"/>
                  </a:lnTo>
                  <a:lnTo>
                    <a:pt x="6336629" y="5493487"/>
                  </a:lnTo>
                  <a:lnTo>
                    <a:pt x="6334857" y="5488390"/>
                  </a:lnTo>
                  <a:close/>
                </a:path>
                <a:path w="17559020" h="9894570">
                  <a:moveTo>
                    <a:pt x="6253590" y="5451357"/>
                  </a:moveTo>
                  <a:lnTo>
                    <a:pt x="6239903" y="5445519"/>
                  </a:lnTo>
                  <a:lnTo>
                    <a:pt x="6234808" y="5447291"/>
                  </a:lnTo>
                  <a:lnTo>
                    <a:pt x="6231390" y="5455303"/>
                  </a:lnTo>
                  <a:lnTo>
                    <a:pt x="6233161" y="5460399"/>
                  </a:lnTo>
                  <a:lnTo>
                    <a:pt x="6247182" y="5466380"/>
                  </a:lnTo>
                  <a:lnTo>
                    <a:pt x="6251944" y="5464465"/>
                  </a:lnTo>
                  <a:lnTo>
                    <a:pt x="6255362" y="5456454"/>
                  </a:lnTo>
                  <a:lnTo>
                    <a:pt x="6253590" y="5451357"/>
                  </a:lnTo>
                  <a:close/>
                </a:path>
                <a:path w="17559020" h="9894570">
                  <a:moveTo>
                    <a:pt x="7321595" y="5905749"/>
                  </a:moveTo>
                  <a:lnTo>
                    <a:pt x="7317447" y="5904374"/>
                  </a:lnTo>
                  <a:lnTo>
                    <a:pt x="7307767" y="5900245"/>
                  </a:lnTo>
                  <a:lnTo>
                    <a:pt x="7303196" y="5902636"/>
                  </a:lnTo>
                  <a:lnTo>
                    <a:pt x="7299778" y="5910647"/>
                  </a:lnTo>
                  <a:lnTo>
                    <a:pt x="7301835" y="5915076"/>
                  </a:lnTo>
                  <a:lnTo>
                    <a:pt x="7315856" y="5921057"/>
                  </a:lnTo>
                  <a:lnTo>
                    <a:pt x="7320426" y="5918666"/>
                  </a:lnTo>
                  <a:lnTo>
                    <a:pt x="7323986" y="5910320"/>
                  </a:lnTo>
                  <a:lnTo>
                    <a:pt x="7321595" y="5905749"/>
                  </a:lnTo>
                  <a:close/>
                </a:path>
                <a:path w="17559020" h="9894570">
                  <a:moveTo>
                    <a:pt x="6172132" y="5413847"/>
                  </a:moveTo>
                  <a:lnTo>
                    <a:pt x="6158445" y="5408009"/>
                  </a:lnTo>
                  <a:lnTo>
                    <a:pt x="6153349" y="5409781"/>
                  </a:lnTo>
                  <a:lnTo>
                    <a:pt x="6149931" y="5417793"/>
                  </a:lnTo>
                  <a:lnTo>
                    <a:pt x="6151703" y="5422889"/>
                  </a:lnTo>
                  <a:lnTo>
                    <a:pt x="6165724" y="5428870"/>
                  </a:lnTo>
                  <a:lnTo>
                    <a:pt x="6170486" y="5426955"/>
                  </a:lnTo>
                  <a:lnTo>
                    <a:pt x="6173904" y="5418944"/>
                  </a:lnTo>
                  <a:lnTo>
                    <a:pt x="6172132" y="5413847"/>
                  </a:lnTo>
                  <a:close/>
                </a:path>
                <a:path w="17559020" h="9894570">
                  <a:moveTo>
                    <a:pt x="6091150" y="5376147"/>
                  </a:moveTo>
                  <a:lnTo>
                    <a:pt x="6077462" y="5370308"/>
                  </a:lnTo>
                  <a:lnTo>
                    <a:pt x="6072509" y="5371746"/>
                  </a:lnTo>
                  <a:lnTo>
                    <a:pt x="6068806" y="5380426"/>
                  </a:lnTo>
                  <a:lnTo>
                    <a:pt x="6070578" y="5385522"/>
                  </a:lnTo>
                  <a:lnTo>
                    <a:pt x="6084599" y="5391503"/>
                  </a:lnTo>
                  <a:lnTo>
                    <a:pt x="6089362" y="5389589"/>
                  </a:lnTo>
                  <a:lnTo>
                    <a:pt x="6092922" y="5381243"/>
                  </a:lnTo>
                  <a:lnTo>
                    <a:pt x="6091150" y="5376147"/>
                  </a:lnTo>
                  <a:close/>
                </a:path>
                <a:path w="17559020" h="9894570">
                  <a:moveTo>
                    <a:pt x="7405711" y="5936106"/>
                  </a:moveTo>
                  <a:lnTo>
                    <a:pt x="7401421" y="5935065"/>
                  </a:lnTo>
                  <a:lnTo>
                    <a:pt x="7395745" y="5932644"/>
                  </a:lnTo>
                  <a:lnTo>
                    <a:pt x="7391596" y="5931269"/>
                  </a:lnTo>
                  <a:lnTo>
                    <a:pt x="7387026" y="5933660"/>
                  </a:lnTo>
                  <a:lnTo>
                    <a:pt x="7383608" y="5941671"/>
                  </a:lnTo>
                  <a:lnTo>
                    <a:pt x="7385665" y="5946100"/>
                  </a:lnTo>
                  <a:lnTo>
                    <a:pt x="7389671" y="5947809"/>
                  </a:lnTo>
                  <a:lnTo>
                    <a:pt x="7390148" y="5947617"/>
                  </a:lnTo>
                  <a:lnTo>
                    <a:pt x="7396156" y="5950180"/>
                  </a:lnTo>
                  <a:lnTo>
                    <a:pt x="7407959" y="5941011"/>
                  </a:lnTo>
                  <a:lnTo>
                    <a:pt x="7405711" y="5936106"/>
                  </a:lnTo>
                  <a:close/>
                </a:path>
                <a:path w="17559020" h="9894570">
                  <a:moveTo>
                    <a:pt x="6010024" y="5338780"/>
                  </a:moveTo>
                  <a:lnTo>
                    <a:pt x="5996338" y="5332942"/>
                  </a:lnTo>
                  <a:lnTo>
                    <a:pt x="5991242" y="5334713"/>
                  </a:lnTo>
                  <a:lnTo>
                    <a:pt x="5987682" y="5343059"/>
                  </a:lnTo>
                  <a:lnTo>
                    <a:pt x="5989454" y="5348155"/>
                  </a:lnTo>
                  <a:lnTo>
                    <a:pt x="6003474" y="5354136"/>
                  </a:lnTo>
                  <a:lnTo>
                    <a:pt x="6008236" y="5352221"/>
                  </a:lnTo>
                  <a:lnTo>
                    <a:pt x="6011796" y="5343876"/>
                  </a:lnTo>
                  <a:lnTo>
                    <a:pt x="6010024" y="5338780"/>
                  </a:lnTo>
                  <a:close/>
                </a:path>
                <a:path w="17559020" h="9894570">
                  <a:moveTo>
                    <a:pt x="5929042" y="5301079"/>
                  </a:moveTo>
                  <a:lnTo>
                    <a:pt x="5915355" y="5295240"/>
                  </a:lnTo>
                  <a:lnTo>
                    <a:pt x="5910260" y="5297012"/>
                  </a:lnTo>
                  <a:lnTo>
                    <a:pt x="5906700" y="5305358"/>
                  </a:lnTo>
                  <a:lnTo>
                    <a:pt x="5908472" y="5310454"/>
                  </a:lnTo>
                  <a:lnTo>
                    <a:pt x="5922492" y="5316435"/>
                  </a:lnTo>
                  <a:lnTo>
                    <a:pt x="5927254" y="5314520"/>
                  </a:lnTo>
                  <a:lnTo>
                    <a:pt x="5930814" y="5306175"/>
                  </a:lnTo>
                  <a:lnTo>
                    <a:pt x="5929042" y="5301079"/>
                  </a:lnTo>
                  <a:close/>
                </a:path>
                <a:path w="17559020" h="9894570">
                  <a:moveTo>
                    <a:pt x="7489634" y="5965987"/>
                  </a:moveTo>
                  <a:lnTo>
                    <a:pt x="7485343" y="5964945"/>
                  </a:lnTo>
                  <a:lnTo>
                    <a:pt x="7479669" y="5962525"/>
                  </a:lnTo>
                  <a:lnTo>
                    <a:pt x="7475521" y="5961150"/>
                  </a:lnTo>
                  <a:lnTo>
                    <a:pt x="7470950" y="5963540"/>
                  </a:lnTo>
                  <a:lnTo>
                    <a:pt x="7467532" y="5971552"/>
                  </a:lnTo>
                  <a:lnTo>
                    <a:pt x="7469588" y="5975980"/>
                  </a:lnTo>
                  <a:lnTo>
                    <a:pt x="7474262" y="5977974"/>
                  </a:lnTo>
                  <a:lnTo>
                    <a:pt x="7474405" y="5977640"/>
                  </a:lnTo>
                  <a:lnTo>
                    <a:pt x="7480079" y="5980061"/>
                  </a:lnTo>
                  <a:lnTo>
                    <a:pt x="7484227" y="5981436"/>
                  </a:lnTo>
                  <a:lnTo>
                    <a:pt x="7488799" y="5979045"/>
                  </a:lnTo>
                  <a:lnTo>
                    <a:pt x="7490508" y="5975040"/>
                  </a:lnTo>
                  <a:lnTo>
                    <a:pt x="7491425" y="5972274"/>
                  </a:lnTo>
                  <a:lnTo>
                    <a:pt x="7491883" y="5970891"/>
                  </a:lnTo>
                  <a:lnTo>
                    <a:pt x="7489634" y="5965987"/>
                  </a:lnTo>
                  <a:close/>
                </a:path>
                <a:path w="17559020" h="9894570">
                  <a:moveTo>
                    <a:pt x="5848061" y="5263378"/>
                  </a:moveTo>
                  <a:lnTo>
                    <a:pt x="5834373" y="5257539"/>
                  </a:lnTo>
                  <a:lnTo>
                    <a:pt x="5829278" y="5259312"/>
                  </a:lnTo>
                  <a:lnTo>
                    <a:pt x="5825718" y="5267657"/>
                  </a:lnTo>
                  <a:lnTo>
                    <a:pt x="5827490" y="5272753"/>
                  </a:lnTo>
                  <a:lnTo>
                    <a:pt x="5841511" y="5278734"/>
                  </a:lnTo>
                  <a:lnTo>
                    <a:pt x="5846273" y="5276820"/>
                  </a:lnTo>
                  <a:lnTo>
                    <a:pt x="5849833" y="5268474"/>
                  </a:lnTo>
                  <a:lnTo>
                    <a:pt x="5848061" y="5263378"/>
                  </a:lnTo>
                  <a:close/>
                </a:path>
                <a:path w="17559020" h="9894570">
                  <a:moveTo>
                    <a:pt x="5763214" y="5223634"/>
                  </a:moveTo>
                  <a:lnTo>
                    <a:pt x="5753534" y="5219505"/>
                  </a:lnTo>
                  <a:lnTo>
                    <a:pt x="5748437" y="5221276"/>
                  </a:lnTo>
                  <a:lnTo>
                    <a:pt x="5744877" y="5229622"/>
                  </a:lnTo>
                  <a:lnTo>
                    <a:pt x="5746791" y="5234384"/>
                  </a:lnTo>
                  <a:lnTo>
                    <a:pt x="5750655" y="5236427"/>
                  </a:lnTo>
                  <a:lnTo>
                    <a:pt x="5760669" y="5240699"/>
                  </a:lnTo>
                  <a:lnTo>
                    <a:pt x="5765432" y="5238785"/>
                  </a:lnTo>
                  <a:lnTo>
                    <a:pt x="5768992" y="5230439"/>
                  </a:lnTo>
                  <a:lnTo>
                    <a:pt x="5767078" y="5225677"/>
                  </a:lnTo>
                  <a:lnTo>
                    <a:pt x="5763214" y="5223634"/>
                  </a:lnTo>
                  <a:close/>
                </a:path>
                <a:path w="17559020" h="9894570">
                  <a:moveTo>
                    <a:pt x="7574034" y="5995676"/>
                  </a:moveTo>
                  <a:lnTo>
                    <a:pt x="7569744" y="5994635"/>
                  </a:lnTo>
                  <a:lnTo>
                    <a:pt x="7564068" y="5992214"/>
                  </a:lnTo>
                  <a:lnTo>
                    <a:pt x="7559586" y="5990696"/>
                  </a:lnTo>
                  <a:lnTo>
                    <a:pt x="7555349" y="5993230"/>
                  </a:lnTo>
                  <a:lnTo>
                    <a:pt x="7553640" y="5997236"/>
                  </a:lnTo>
                  <a:lnTo>
                    <a:pt x="7552724" y="6000001"/>
                  </a:lnTo>
                  <a:lnTo>
                    <a:pt x="7552266" y="6001384"/>
                  </a:lnTo>
                  <a:lnTo>
                    <a:pt x="7553989" y="6005670"/>
                  </a:lnTo>
                  <a:lnTo>
                    <a:pt x="7558328" y="6007521"/>
                  </a:lnTo>
                  <a:lnTo>
                    <a:pt x="7558804" y="6007329"/>
                  </a:lnTo>
                  <a:lnTo>
                    <a:pt x="7564479" y="6009750"/>
                  </a:lnTo>
                  <a:lnTo>
                    <a:pt x="7568962" y="6011268"/>
                  </a:lnTo>
                  <a:lnTo>
                    <a:pt x="7573198" y="6008734"/>
                  </a:lnTo>
                  <a:lnTo>
                    <a:pt x="7574907" y="6004729"/>
                  </a:lnTo>
                  <a:lnTo>
                    <a:pt x="7576425" y="6000246"/>
                  </a:lnTo>
                  <a:lnTo>
                    <a:pt x="7574034" y="5995676"/>
                  </a:lnTo>
                  <a:close/>
                </a:path>
                <a:path w="17559020" h="9894570">
                  <a:moveTo>
                    <a:pt x="5682375" y="5185600"/>
                  </a:moveTo>
                  <a:lnTo>
                    <a:pt x="5672694" y="5181470"/>
                  </a:lnTo>
                  <a:lnTo>
                    <a:pt x="5667598" y="5183242"/>
                  </a:lnTo>
                  <a:lnTo>
                    <a:pt x="5664038" y="5191588"/>
                  </a:lnTo>
                  <a:lnTo>
                    <a:pt x="5665952" y="5196350"/>
                  </a:lnTo>
                  <a:lnTo>
                    <a:pt x="5669815" y="5198393"/>
                  </a:lnTo>
                  <a:lnTo>
                    <a:pt x="5679830" y="5202664"/>
                  </a:lnTo>
                  <a:lnTo>
                    <a:pt x="5684592" y="5200750"/>
                  </a:lnTo>
                  <a:lnTo>
                    <a:pt x="5688152" y="5192404"/>
                  </a:lnTo>
                  <a:lnTo>
                    <a:pt x="5686238" y="5187642"/>
                  </a:lnTo>
                  <a:lnTo>
                    <a:pt x="5682375" y="5185600"/>
                  </a:lnTo>
                  <a:close/>
                </a:path>
                <a:path w="17559020" h="9894570">
                  <a:moveTo>
                    <a:pt x="5592188" y="5143578"/>
                  </a:moveTo>
                  <a:lnTo>
                    <a:pt x="5587091" y="5145349"/>
                  </a:lnTo>
                  <a:lnTo>
                    <a:pt x="5584872" y="5150321"/>
                  </a:lnTo>
                  <a:lnTo>
                    <a:pt x="5583340" y="5153219"/>
                  </a:lnTo>
                  <a:lnTo>
                    <a:pt x="5585113" y="5158315"/>
                  </a:lnTo>
                  <a:lnTo>
                    <a:pt x="5588976" y="5160358"/>
                  </a:lnTo>
                  <a:lnTo>
                    <a:pt x="5598990" y="5164630"/>
                  </a:lnTo>
                  <a:lnTo>
                    <a:pt x="5603610" y="5163049"/>
                  </a:lnTo>
                  <a:lnTo>
                    <a:pt x="5605830" y="5158078"/>
                  </a:lnTo>
                  <a:lnTo>
                    <a:pt x="5607362" y="5155180"/>
                  </a:lnTo>
                  <a:lnTo>
                    <a:pt x="5605590" y="5150084"/>
                  </a:lnTo>
                  <a:lnTo>
                    <a:pt x="5601726" y="5148042"/>
                  </a:lnTo>
                  <a:lnTo>
                    <a:pt x="5596051" y="5145621"/>
                  </a:lnTo>
                  <a:lnTo>
                    <a:pt x="5592188" y="5143578"/>
                  </a:lnTo>
                  <a:close/>
                </a:path>
                <a:path w="17559020" h="9894570">
                  <a:moveTo>
                    <a:pt x="7658194" y="6024078"/>
                  </a:moveTo>
                  <a:lnTo>
                    <a:pt x="7653904" y="6023037"/>
                  </a:lnTo>
                  <a:lnTo>
                    <a:pt x="7648228" y="6020616"/>
                  </a:lnTo>
                  <a:lnTo>
                    <a:pt x="7644079" y="6019241"/>
                  </a:lnTo>
                  <a:lnTo>
                    <a:pt x="7639842" y="6021774"/>
                  </a:lnTo>
                  <a:lnTo>
                    <a:pt x="7638133" y="6025780"/>
                  </a:lnTo>
                  <a:lnTo>
                    <a:pt x="7636758" y="6029928"/>
                  </a:lnTo>
                  <a:lnTo>
                    <a:pt x="7638481" y="6034214"/>
                  </a:lnTo>
                  <a:lnTo>
                    <a:pt x="7642487" y="6035923"/>
                  </a:lnTo>
                  <a:lnTo>
                    <a:pt x="7642630" y="6035589"/>
                  </a:lnTo>
                  <a:lnTo>
                    <a:pt x="7642963" y="6035732"/>
                  </a:lnTo>
                  <a:lnTo>
                    <a:pt x="7643440" y="6035541"/>
                  </a:lnTo>
                  <a:lnTo>
                    <a:pt x="7649115" y="6037962"/>
                  </a:lnTo>
                  <a:lnTo>
                    <a:pt x="7653263" y="6039337"/>
                  </a:lnTo>
                  <a:lnTo>
                    <a:pt x="7657500" y="6036804"/>
                  </a:lnTo>
                  <a:lnTo>
                    <a:pt x="7659209" y="6032798"/>
                  </a:lnTo>
                  <a:lnTo>
                    <a:pt x="7660584" y="6028649"/>
                  </a:lnTo>
                  <a:lnTo>
                    <a:pt x="7658194" y="6024078"/>
                  </a:lnTo>
                  <a:close/>
                </a:path>
                <a:path w="17559020" h="9894570">
                  <a:moveTo>
                    <a:pt x="5511491" y="5105209"/>
                  </a:moveTo>
                  <a:lnTo>
                    <a:pt x="5506394" y="5106981"/>
                  </a:lnTo>
                  <a:lnTo>
                    <a:pt x="5504174" y="5111953"/>
                  </a:lnTo>
                  <a:lnTo>
                    <a:pt x="5502643" y="5114851"/>
                  </a:lnTo>
                  <a:lnTo>
                    <a:pt x="5504414" y="5119946"/>
                  </a:lnTo>
                  <a:lnTo>
                    <a:pt x="5508278" y="5121989"/>
                  </a:lnTo>
                  <a:lnTo>
                    <a:pt x="5518293" y="5126261"/>
                  </a:lnTo>
                  <a:lnTo>
                    <a:pt x="5522913" y="5124681"/>
                  </a:lnTo>
                  <a:lnTo>
                    <a:pt x="5525132" y="5119709"/>
                  </a:lnTo>
                  <a:lnTo>
                    <a:pt x="5526664" y="5116811"/>
                  </a:lnTo>
                  <a:lnTo>
                    <a:pt x="5524892" y="5111715"/>
                  </a:lnTo>
                  <a:lnTo>
                    <a:pt x="5521028" y="5109672"/>
                  </a:lnTo>
                  <a:lnTo>
                    <a:pt x="5515354" y="5107252"/>
                  </a:lnTo>
                  <a:lnTo>
                    <a:pt x="5511491" y="5105209"/>
                  </a:lnTo>
                  <a:close/>
                </a:path>
                <a:path w="17559020" h="9894570">
                  <a:moveTo>
                    <a:pt x="5430459" y="5066698"/>
                  </a:moveTo>
                  <a:lnTo>
                    <a:pt x="5425362" y="5068470"/>
                  </a:lnTo>
                  <a:lnTo>
                    <a:pt x="5423143" y="5073442"/>
                  </a:lnTo>
                  <a:lnTo>
                    <a:pt x="5421611" y="5076340"/>
                  </a:lnTo>
                  <a:lnTo>
                    <a:pt x="5423383" y="5081436"/>
                  </a:lnTo>
                  <a:lnTo>
                    <a:pt x="5427246" y="5083478"/>
                  </a:lnTo>
                  <a:lnTo>
                    <a:pt x="5437262" y="5087751"/>
                  </a:lnTo>
                  <a:lnTo>
                    <a:pt x="5441882" y="5086170"/>
                  </a:lnTo>
                  <a:lnTo>
                    <a:pt x="5444101" y="5081198"/>
                  </a:lnTo>
                  <a:lnTo>
                    <a:pt x="5445633" y="5078300"/>
                  </a:lnTo>
                  <a:lnTo>
                    <a:pt x="5443861" y="5073204"/>
                  </a:lnTo>
                  <a:lnTo>
                    <a:pt x="5439997" y="5071161"/>
                  </a:lnTo>
                  <a:lnTo>
                    <a:pt x="5434323" y="5068741"/>
                  </a:lnTo>
                  <a:lnTo>
                    <a:pt x="5430459" y="5066698"/>
                  </a:lnTo>
                  <a:close/>
                </a:path>
                <a:path w="17559020" h="9894570">
                  <a:moveTo>
                    <a:pt x="7743305" y="6052098"/>
                  </a:moveTo>
                  <a:lnTo>
                    <a:pt x="7738872" y="6051391"/>
                  </a:lnTo>
                  <a:lnTo>
                    <a:pt x="7733197" y="6048970"/>
                  </a:lnTo>
                  <a:lnTo>
                    <a:pt x="7729049" y="6047595"/>
                  </a:lnTo>
                  <a:lnTo>
                    <a:pt x="7724478" y="6049986"/>
                  </a:lnTo>
                  <a:lnTo>
                    <a:pt x="7723103" y="6054134"/>
                  </a:lnTo>
                  <a:lnTo>
                    <a:pt x="7721871" y="6057949"/>
                  </a:lnTo>
                  <a:lnTo>
                    <a:pt x="7723927" y="6062378"/>
                  </a:lnTo>
                  <a:lnTo>
                    <a:pt x="7727600" y="6063944"/>
                  </a:lnTo>
                  <a:lnTo>
                    <a:pt x="7727458" y="6064277"/>
                  </a:lnTo>
                  <a:lnTo>
                    <a:pt x="7727791" y="6064420"/>
                  </a:lnTo>
                  <a:lnTo>
                    <a:pt x="7728410" y="6063894"/>
                  </a:lnTo>
                  <a:lnTo>
                    <a:pt x="7734085" y="6066315"/>
                  </a:lnTo>
                  <a:lnTo>
                    <a:pt x="7738233" y="6067690"/>
                  </a:lnTo>
                  <a:lnTo>
                    <a:pt x="7742803" y="6065300"/>
                  </a:lnTo>
                  <a:lnTo>
                    <a:pt x="7744178" y="6061152"/>
                  </a:lnTo>
                  <a:lnTo>
                    <a:pt x="7745696" y="6056669"/>
                  </a:lnTo>
                  <a:lnTo>
                    <a:pt x="7743305" y="6052098"/>
                  </a:lnTo>
                  <a:close/>
                </a:path>
                <a:path w="17559020" h="9894570">
                  <a:moveTo>
                    <a:pt x="5363114" y="5034025"/>
                  </a:moveTo>
                  <a:lnTo>
                    <a:pt x="5353100" y="5029753"/>
                  </a:lnTo>
                  <a:lnTo>
                    <a:pt x="5346691" y="5044776"/>
                  </a:lnTo>
                  <a:lnTo>
                    <a:pt x="5352367" y="5047197"/>
                  </a:lnTo>
                  <a:lnTo>
                    <a:pt x="5352510" y="5046863"/>
                  </a:lnTo>
                  <a:lnTo>
                    <a:pt x="5356516" y="5048571"/>
                  </a:lnTo>
                  <a:lnTo>
                    <a:pt x="5361136" y="5046992"/>
                  </a:lnTo>
                  <a:lnTo>
                    <a:pt x="5362844" y="5042985"/>
                  </a:lnTo>
                  <a:lnTo>
                    <a:pt x="5364887" y="5039122"/>
                  </a:lnTo>
                  <a:lnTo>
                    <a:pt x="5363114" y="5034025"/>
                  </a:lnTo>
                  <a:close/>
                </a:path>
                <a:path w="17559020" h="9894570">
                  <a:moveTo>
                    <a:pt x="5282560" y="4995323"/>
                  </a:moveTo>
                  <a:lnTo>
                    <a:pt x="5272545" y="4991051"/>
                  </a:lnTo>
                  <a:lnTo>
                    <a:pt x="5266137" y="5006074"/>
                  </a:lnTo>
                  <a:lnTo>
                    <a:pt x="5271811" y="5008494"/>
                  </a:lnTo>
                  <a:lnTo>
                    <a:pt x="5271953" y="5008160"/>
                  </a:lnTo>
                  <a:lnTo>
                    <a:pt x="5275960" y="5009869"/>
                  </a:lnTo>
                  <a:lnTo>
                    <a:pt x="5280580" y="5008289"/>
                  </a:lnTo>
                  <a:lnTo>
                    <a:pt x="5282288" y="5004283"/>
                  </a:lnTo>
                  <a:lnTo>
                    <a:pt x="5284331" y="5000419"/>
                  </a:lnTo>
                  <a:lnTo>
                    <a:pt x="5282560" y="4995323"/>
                  </a:lnTo>
                  <a:close/>
                </a:path>
                <a:path w="17559020" h="9894570">
                  <a:moveTo>
                    <a:pt x="7828368" y="6079308"/>
                  </a:moveTo>
                  <a:lnTo>
                    <a:pt x="7824219" y="6077933"/>
                  </a:lnTo>
                  <a:lnTo>
                    <a:pt x="7818260" y="6076181"/>
                  </a:lnTo>
                  <a:lnTo>
                    <a:pt x="7814112" y="6074805"/>
                  </a:lnTo>
                  <a:lnTo>
                    <a:pt x="7809541" y="6077196"/>
                  </a:lnTo>
                  <a:lnTo>
                    <a:pt x="7808165" y="6081343"/>
                  </a:lnTo>
                  <a:lnTo>
                    <a:pt x="7806933" y="6085158"/>
                  </a:lnTo>
                  <a:lnTo>
                    <a:pt x="7808989" y="6089587"/>
                  </a:lnTo>
                  <a:lnTo>
                    <a:pt x="7813330" y="6091439"/>
                  </a:lnTo>
                  <a:lnTo>
                    <a:pt x="7819289" y="6093192"/>
                  </a:lnTo>
                  <a:lnTo>
                    <a:pt x="7823438" y="6094567"/>
                  </a:lnTo>
                  <a:lnTo>
                    <a:pt x="7828009" y="6092176"/>
                  </a:lnTo>
                  <a:lnTo>
                    <a:pt x="7830759" y="6083879"/>
                  </a:lnTo>
                  <a:lnTo>
                    <a:pt x="7828368" y="6079308"/>
                  </a:lnTo>
                  <a:close/>
                </a:path>
                <a:path w="17559020" h="9894570">
                  <a:moveTo>
                    <a:pt x="5188602" y="4950114"/>
                  </a:moveTo>
                  <a:lnTo>
                    <a:pt x="5183507" y="4951887"/>
                  </a:lnTo>
                  <a:lnTo>
                    <a:pt x="5181287" y="4956859"/>
                  </a:lnTo>
                  <a:lnTo>
                    <a:pt x="5179755" y="4959756"/>
                  </a:lnTo>
                  <a:lnTo>
                    <a:pt x="5181527" y="4964852"/>
                  </a:lnTo>
                  <a:lnTo>
                    <a:pt x="5185390" y="4966895"/>
                  </a:lnTo>
                  <a:lnTo>
                    <a:pt x="5195405" y="4971167"/>
                  </a:lnTo>
                  <a:lnTo>
                    <a:pt x="5200025" y="4969586"/>
                  </a:lnTo>
                  <a:lnTo>
                    <a:pt x="5202244" y="4964615"/>
                  </a:lnTo>
                  <a:lnTo>
                    <a:pt x="5203776" y="4961717"/>
                  </a:lnTo>
                  <a:lnTo>
                    <a:pt x="5202005" y="4956621"/>
                  </a:lnTo>
                  <a:lnTo>
                    <a:pt x="5198141" y="4954578"/>
                  </a:lnTo>
                  <a:lnTo>
                    <a:pt x="5192466" y="4952157"/>
                  </a:lnTo>
                  <a:lnTo>
                    <a:pt x="5188602" y="4950114"/>
                  </a:lnTo>
                  <a:close/>
                </a:path>
                <a:path w="17559020" h="9894570">
                  <a:moveTo>
                    <a:pt x="5108190" y="4911079"/>
                  </a:moveTo>
                  <a:lnTo>
                    <a:pt x="5103093" y="4912850"/>
                  </a:lnTo>
                  <a:lnTo>
                    <a:pt x="5100874" y="4917822"/>
                  </a:lnTo>
                  <a:lnTo>
                    <a:pt x="5099342" y="4920720"/>
                  </a:lnTo>
                  <a:lnTo>
                    <a:pt x="5101115" y="4925816"/>
                  </a:lnTo>
                  <a:lnTo>
                    <a:pt x="5104978" y="4927859"/>
                  </a:lnTo>
                  <a:lnTo>
                    <a:pt x="5114658" y="4931988"/>
                  </a:lnTo>
                  <a:lnTo>
                    <a:pt x="5119613" y="4930550"/>
                  </a:lnTo>
                  <a:lnTo>
                    <a:pt x="5121832" y="4925578"/>
                  </a:lnTo>
                  <a:lnTo>
                    <a:pt x="5123364" y="4922681"/>
                  </a:lnTo>
                  <a:lnTo>
                    <a:pt x="5121592" y="4917585"/>
                  </a:lnTo>
                  <a:lnTo>
                    <a:pt x="5117729" y="4915542"/>
                  </a:lnTo>
                  <a:lnTo>
                    <a:pt x="5112053" y="4913121"/>
                  </a:lnTo>
                  <a:lnTo>
                    <a:pt x="5108190" y="4911079"/>
                  </a:lnTo>
                  <a:close/>
                </a:path>
                <a:path w="17559020" h="9894570">
                  <a:moveTo>
                    <a:pt x="7913524" y="6105374"/>
                  </a:moveTo>
                  <a:lnTo>
                    <a:pt x="7909376" y="6103999"/>
                  </a:lnTo>
                  <a:lnTo>
                    <a:pt x="7903417" y="6102246"/>
                  </a:lnTo>
                  <a:lnTo>
                    <a:pt x="7899126" y="6101205"/>
                  </a:lnTo>
                  <a:lnTo>
                    <a:pt x="7894554" y="6103595"/>
                  </a:lnTo>
                  <a:lnTo>
                    <a:pt x="7891804" y="6111892"/>
                  </a:lnTo>
                  <a:lnTo>
                    <a:pt x="7894004" y="6115987"/>
                  </a:lnTo>
                  <a:lnTo>
                    <a:pt x="7898677" y="6117980"/>
                  </a:lnTo>
                  <a:lnTo>
                    <a:pt x="7904637" y="6119733"/>
                  </a:lnTo>
                  <a:lnTo>
                    <a:pt x="7908928" y="6120775"/>
                  </a:lnTo>
                  <a:lnTo>
                    <a:pt x="7913499" y="6118384"/>
                  </a:lnTo>
                  <a:lnTo>
                    <a:pt x="7914874" y="6114236"/>
                  </a:lnTo>
                  <a:lnTo>
                    <a:pt x="7915914" y="6109945"/>
                  </a:lnTo>
                  <a:lnTo>
                    <a:pt x="7913524" y="6105374"/>
                  </a:lnTo>
                  <a:close/>
                </a:path>
                <a:path w="17559020" h="9894570">
                  <a:moveTo>
                    <a:pt x="5028253" y="4871851"/>
                  </a:moveTo>
                  <a:lnTo>
                    <a:pt x="5023157" y="4873623"/>
                  </a:lnTo>
                  <a:lnTo>
                    <a:pt x="5020938" y="4878595"/>
                  </a:lnTo>
                  <a:lnTo>
                    <a:pt x="5019406" y="4881493"/>
                  </a:lnTo>
                  <a:lnTo>
                    <a:pt x="5021320" y="4886254"/>
                  </a:lnTo>
                  <a:lnTo>
                    <a:pt x="5025041" y="4888631"/>
                  </a:lnTo>
                  <a:lnTo>
                    <a:pt x="5035056" y="4892903"/>
                  </a:lnTo>
                  <a:lnTo>
                    <a:pt x="5040010" y="4891465"/>
                  </a:lnTo>
                  <a:lnTo>
                    <a:pt x="5042229" y="4886493"/>
                  </a:lnTo>
                  <a:lnTo>
                    <a:pt x="5043761" y="4883595"/>
                  </a:lnTo>
                  <a:lnTo>
                    <a:pt x="5041847" y="4878833"/>
                  </a:lnTo>
                  <a:lnTo>
                    <a:pt x="5038126" y="4876457"/>
                  </a:lnTo>
                  <a:lnTo>
                    <a:pt x="5032451" y="4874036"/>
                  </a:lnTo>
                  <a:lnTo>
                    <a:pt x="5028253" y="4871851"/>
                  </a:lnTo>
                  <a:close/>
                </a:path>
                <a:path w="17559020" h="9894570">
                  <a:moveTo>
                    <a:pt x="4948126" y="4832147"/>
                  </a:moveTo>
                  <a:lnTo>
                    <a:pt x="4943029" y="4833919"/>
                  </a:lnTo>
                  <a:lnTo>
                    <a:pt x="4940648" y="4839216"/>
                  </a:lnTo>
                  <a:lnTo>
                    <a:pt x="4939135" y="4842122"/>
                  </a:lnTo>
                  <a:lnTo>
                    <a:pt x="4941050" y="4846885"/>
                  </a:lnTo>
                  <a:lnTo>
                    <a:pt x="4944771" y="4849261"/>
                  </a:lnTo>
                  <a:lnTo>
                    <a:pt x="4954786" y="4853533"/>
                  </a:lnTo>
                  <a:lnTo>
                    <a:pt x="4959740" y="4852095"/>
                  </a:lnTo>
                  <a:lnTo>
                    <a:pt x="4962121" y="4846798"/>
                  </a:lnTo>
                  <a:lnTo>
                    <a:pt x="4963634" y="4843892"/>
                  </a:lnTo>
                  <a:lnTo>
                    <a:pt x="4961718" y="4839129"/>
                  </a:lnTo>
                  <a:lnTo>
                    <a:pt x="4957998" y="4836753"/>
                  </a:lnTo>
                  <a:lnTo>
                    <a:pt x="4952323" y="4834332"/>
                  </a:lnTo>
                  <a:lnTo>
                    <a:pt x="4948126" y="4832147"/>
                  </a:lnTo>
                  <a:close/>
                </a:path>
                <a:path w="17559020" h="9894570">
                  <a:moveTo>
                    <a:pt x="7999299" y="6130915"/>
                  </a:moveTo>
                  <a:lnTo>
                    <a:pt x="7995151" y="6129540"/>
                  </a:lnTo>
                  <a:lnTo>
                    <a:pt x="7989191" y="6127786"/>
                  </a:lnTo>
                  <a:lnTo>
                    <a:pt x="7984566" y="6126603"/>
                  </a:lnTo>
                  <a:lnTo>
                    <a:pt x="7980330" y="6129136"/>
                  </a:lnTo>
                  <a:lnTo>
                    <a:pt x="7977580" y="6137433"/>
                  </a:lnTo>
                  <a:lnTo>
                    <a:pt x="7979779" y="6141527"/>
                  </a:lnTo>
                  <a:lnTo>
                    <a:pt x="7984452" y="6143521"/>
                  </a:lnTo>
                  <a:lnTo>
                    <a:pt x="7990412" y="6145274"/>
                  </a:lnTo>
                  <a:lnTo>
                    <a:pt x="7995036" y="6146458"/>
                  </a:lnTo>
                  <a:lnTo>
                    <a:pt x="7999274" y="6143925"/>
                  </a:lnTo>
                  <a:lnTo>
                    <a:pt x="8000648" y="6139777"/>
                  </a:lnTo>
                  <a:lnTo>
                    <a:pt x="8001832" y="6135152"/>
                  </a:lnTo>
                  <a:lnTo>
                    <a:pt x="7999299" y="6130915"/>
                  </a:lnTo>
                  <a:close/>
                </a:path>
                <a:path w="17559020" h="9894570">
                  <a:moveTo>
                    <a:pt x="4867998" y="4792444"/>
                  </a:moveTo>
                  <a:lnTo>
                    <a:pt x="4862902" y="4794215"/>
                  </a:lnTo>
                  <a:lnTo>
                    <a:pt x="4860521" y="4799513"/>
                  </a:lnTo>
                  <a:lnTo>
                    <a:pt x="4859008" y="4802419"/>
                  </a:lnTo>
                  <a:lnTo>
                    <a:pt x="4860921" y="4807181"/>
                  </a:lnTo>
                  <a:lnTo>
                    <a:pt x="4864643" y="4809557"/>
                  </a:lnTo>
                  <a:lnTo>
                    <a:pt x="4874657" y="4813829"/>
                  </a:lnTo>
                  <a:lnTo>
                    <a:pt x="4879611" y="4812391"/>
                  </a:lnTo>
                  <a:lnTo>
                    <a:pt x="4881992" y="4807094"/>
                  </a:lnTo>
                  <a:lnTo>
                    <a:pt x="4883505" y="4804188"/>
                  </a:lnTo>
                  <a:lnTo>
                    <a:pt x="4881592" y="4799425"/>
                  </a:lnTo>
                  <a:lnTo>
                    <a:pt x="4877870" y="4797049"/>
                  </a:lnTo>
                  <a:lnTo>
                    <a:pt x="4872196" y="4794629"/>
                  </a:lnTo>
                  <a:lnTo>
                    <a:pt x="4867998" y="4792444"/>
                  </a:lnTo>
                  <a:close/>
                </a:path>
                <a:path w="17559020" h="9894570">
                  <a:moveTo>
                    <a:pt x="4788012" y="4752406"/>
                  </a:moveTo>
                  <a:lnTo>
                    <a:pt x="4782917" y="4754177"/>
                  </a:lnTo>
                  <a:lnTo>
                    <a:pt x="4780535" y="4759475"/>
                  </a:lnTo>
                  <a:lnTo>
                    <a:pt x="4779023" y="4762381"/>
                  </a:lnTo>
                  <a:lnTo>
                    <a:pt x="4780936" y="4767143"/>
                  </a:lnTo>
                  <a:lnTo>
                    <a:pt x="4784658" y="4769519"/>
                  </a:lnTo>
                  <a:lnTo>
                    <a:pt x="4794672" y="4773791"/>
                  </a:lnTo>
                  <a:lnTo>
                    <a:pt x="4799626" y="4772353"/>
                  </a:lnTo>
                  <a:lnTo>
                    <a:pt x="4802007" y="4767056"/>
                  </a:lnTo>
                  <a:lnTo>
                    <a:pt x="4803520" y="4764150"/>
                  </a:lnTo>
                  <a:lnTo>
                    <a:pt x="4801606" y="4759388"/>
                  </a:lnTo>
                  <a:lnTo>
                    <a:pt x="4797885" y="4757012"/>
                  </a:lnTo>
                  <a:lnTo>
                    <a:pt x="4792209" y="4754591"/>
                  </a:lnTo>
                  <a:lnTo>
                    <a:pt x="4788012" y="4752406"/>
                  </a:lnTo>
                  <a:close/>
                </a:path>
                <a:path w="17559020" h="9894570">
                  <a:moveTo>
                    <a:pt x="8084643" y="6154693"/>
                  </a:moveTo>
                  <a:lnTo>
                    <a:pt x="8080352" y="6153652"/>
                  </a:lnTo>
                  <a:lnTo>
                    <a:pt x="8074726" y="6152041"/>
                  </a:lnTo>
                  <a:lnTo>
                    <a:pt x="8070435" y="6151000"/>
                  </a:lnTo>
                  <a:lnTo>
                    <a:pt x="8065864" y="6153391"/>
                  </a:lnTo>
                  <a:lnTo>
                    <a:pt x="8064823" y="6157681"/>
                  </a:lnTo>
                  <a:lnTo>
                    <a:pt x="8063448" y="6161830"/>
                  </a:lnTo>
                  <a:lnTo>
                    <a:pt x="8065647" y="6165925"/>
                  </a:lnTo>
                  <a:lnTo>
                    <a:pt x="8069319" y="6167491"/>
                  </a:lnTo>
                  <a:lnTo>
                    <a:pt x="8069127" y="6167014"/>
                  </a:lnTo>
                  <a:lnTo>
                    <a:pt x="8070129" y="6167442"/>
                  </a:lnTo>
                  <a:lnTo>
                    <a:pt x="8076089" y="6169195"/>
                  </a:lnTo>
                  <a:lnTo>
                    <a:pt x="8080380" y="6170236"/>
                  </a:lnTo>
                  <a:lnTo>
                    <a:pt x="8084951" y="6167846"/>
                  </a:lnTo>
                  <a:lnTo>
                    <a:pt x="8087033" y="6159264"/>
                  </a:lnTo>
                  <a:lnTo>
                    <a:pt x="8084643" y="6154693"/>
                  </a:lnTo>
                  <a:close/>
                </a:path>
                <a:path w="17559020" h="9894570">
                  <a:moveTo>
                    <a:pt x="4708027" y="4712368"/>
                  </a:moveTo>
                  <a:lnTo>
                    <a:pt x="4703408" y="4713948"/>
                  </a:lnTo>
                  <a:lnTo>
                    <a:pt x="4699037" y="4722343"/>
                  </a:lnTo>
                  <a:lnTo>
                    <a:pt x="4700951" y="4727105"/>
                  </a:lnTo>
                  <a:lnTo>
                    <a:pt x="4704672" y="4729482"/>
                  </a:lnTo>
                  <a:lnTo>
                    <a:pt x="4714687" y="4733754"/>
                  </a:lnTo>
                  <a:lnTo>
                    <a:pt x="4719641" y="4732316"/>
                  </a:lnTo>
                  <a:lnTo>
                    <a:pt x="4721350" y="4728310"/>
                  </a:lnTo>
                  <a:lnTo>
                    <a:pt x="4723535" y="4724112"/>
                  </a:lnTo>
                  <a:lnTo>
                    <a:pt x="4721621" y="4719350"/>
                  </a:lnTo>
                  <a:lnTo>
                    <a:pt x="4717900" y="4716974"/>
                  </a:lnTo>
                  <a:lnTo>
                    <a:pt x="4712224" y="4714553"/>
                  </a:lnTo>
                  <a:lnTo>
                    <a:pt x="4708027" y="4712368"/>
                  </a:lnTo>
                  <a:close/>
                </a:path>
                <a:path w="17559020" h="9894570">
                  <a:moveTo>
                    <a:pt x="4627850" y="4671854"/>
                  </a:moveTo>
                  <a:lnTo>
                    <a:pt x="4622754" y="4673626"/>
                  </a:lnTo>
                  <a:lnTo>
                    <a:pt x="4620364" y="4678920"/>
                  </a:lnTo>
                  <a:lnTo>
                    <a:pt x="4619003" y="4681495"/>
                  </a:lnTo>
                  <a:lnTo>
                    <a:pt x="4620774" y="4686591"/>
                  </a:lnTo>
                  <a:lnTo>
                    <a:pt x="4624496" y="4688968"/>
                  </a:lnTo>
                  <a:lnTo>
                    <a:pt x="4634510" y="4693240"/>
                  </a:lnTo>
                  <a:lnTo>
                    <a:pt x="4639464" y="4691801"/>
                  </a:lnTo>
                  <a:lnTo>
                    <a:pt x="4641854" y="4686508"/>
                  </a:lnTo>
                  <a:lnTo>
                    <a:pt x="4643216" y="4683932"/>
                  </a:lnTo>
                  <a:lnTo>
                    <a:pt x="4641444" y="4678836"/>
                  </a:lnTo>
                  <a:lnTo>
                    <a:pt x="4637723" y="4676460"/>
                  </a:lnTo>
                  <a:lnTo>
                    <a:pt x="4632047" y="4674039"/>
                  </a:lnTo>
                  <a:lnTo>
                    <a:pt x="4627850" y="4671854"/>
                  </a:lnTo>
                  <a:close/>
                </a:path>
                <a:path w="17559020" h="9894570">
                  <a:moveTo>
                    <a:pt x="8170652" y="6178756"/>
                  </a:moveTo>
                  <a:lnTo>
                    <a:pt x="8166361" y="6177715"/>
                  </a:lnTo>
                  <a:lnTo>
                    <a:pt x="8160736" y="6176105"/>
                  </a:lnTo>
                  <a:lnTo>
                    <a:pt x="8156588" y="6174730"/>
                  </a:lnTo>
                  <a:lnTo>
                    <a:pt x="8151874" y="6177454"/>
                  </a:lnTo>
                  <a:lnTo>
                    <a:pt x="8150834" y="6181745"/>
                  </a:lnTo>
                  <a:lnTo>
                    <a:pt x="8149601" y="6185559"/>
                  </a:lnTo>
                  <a:lnTo>
                    <a:pt x="8151800" y="6189653"/>
                  </a:lnTo>
                  <a:lnTo>
                    <a:pt x="8156474" y="6191647"/>
                  </a:lnTo>
                  <a:lnTo>
                    <a:pt x="8162100" y="6193258"/>
                  </a:lnTo>
                  <a:lnTo>
                    <a:pt x="8166248" y="6194633"/>
                  </a:lnTo>
                  <a:lnTo>
                    <a:pt x="8170960" y="6191909"/>
                  </a:lnTo>
                  <a:lnTo>
                    <a:pt x="8172001" y="6187618"/>
                  </a:lnTo>
                  <a:lnTo>
                    <a:pt x="8173377" y="6183470"/>
                  </a:lnTo>
                  <a:lnTo>
                    <a:pt x="8170652" y="6178756"/>
                  </a:lnTo>
                  <a:close/>
                </a:path>
                <a:path w="17559020" h="9894570">
                  <a:moveTo>
                    <a:pt x="4548674" y="4631767"/>
                  </a:moveTo>
                  <a:lnTo>
                    <a:pt x="4543244" y="4633397"/>
                  </a:lnTo>
                  <a:lnTo>
                    <a:pt x="4540855" y="4638690"/>
                  </a:lnTo>
                  <a:lnTo>
                    <a:pt x="4539493" y="4641266"/>
                  </a:lnTo>
                  <a:lnTo>
                    <a:pt x="4541265" y="4646362"/>
                  </a:lnTo>
                  <a:lnTo>
                    <a:pt x="4544986" y="4648738"/>
                  </a:lnTo>
                  <a:lnTo>
                    <a:pt x="4555001" y="4653010"/>
                  </a:lnTo>
                  <a:lnTo>
                    <a:pt x="4559955" y="4651573"/>
                  </a:lnTo>
                  <a:lnTo>
                    <a:pt x="4562344" y="4646279"/>
                  </a:lnTo>
                  <a:lnTo>
                    <a:pt x="4563706" y="4643704"/>
                  </a:lnTo>
                  <a:lnTo>
                    <a:pt x="4561934" y="4638607"/>
                  </a:lnTo>
                  <a:lnTo>
                    <a:pt x="4558213" y="4636231"/>
                  </a:lnTo>
                  <a:lnTo>
                    <a:pt x="4552538" y="4633810"/>
                  </a:lnTo>
                  <a:lnTo>
                    <a:pt x="4548674" y="4631767"/>
                  </a:lnTo>
                  <a:close/>
                </a:path>
                <a:path w="17559020" h="9894570">
                  <a:moveTo>
                    <a:pt x="4468974" y="4591062"/>
                  </a:moveTo>
                  <a:lnTo>
                    <a:pt x="4463544" y="4592691"/>
                  </a:lnTo>
                  <a:lnTo>
                    <a:pt x="4461154" y="4597985"/>
                  </a:lnTo>
                  <a:lnTo>
                    <a:pt x="4459793" y="4600561"/>
                  </a:lnTo>
                  <a:lnTo>
                    <a:pt x="4461564" y="4605657"/>
                  </a:lnTo>
                  <a:lnTo>
                    <a:pt x="4465285" y="4608033"/>
                  </a:lnTo>
                  <a:lnTo>
                    <a:pt x="4475300" y="4612305"/>
                  </a:lnTo>
                  <a:lnTo>
                    <a:pt x="4480254" y="4610868"/>
                  </a:lnTo>
                  <a:lnTo>
                    <a:pt x="4482644" y="4605573"/>
                  </a:lnTo>
                  <a:lnTo>
                    <a:pt x="4484006" y="4602998"/>
                  </a:lnTo>
                  <a:lnTo>
                    <a:pt x="4482234" y="4597902"/>
                  </a:lnTo>
                  <a:lnTo>
                    <a:pt x="4478513" y="4595526"/>
                  </a:lnTo>
                  <a:lnTo>
                    <a:pt x="4472837" y="4593105"/>
                  </a:lnTo>
                  <a:lnTo>
                    <a:pt x="4468974" y="4591062"/>
                  </a:lnTo>
                  <a:close/>
                </a:path>
                <a:path w="17559020" h="9894570">
                  <a:moveTo>
                    <a:pt x="8257090" y="6201817"/>
                  </a:moveTo>
                  <a:lnTo>
                    <a:pt x="8252799" y="6200776"/>
                  </a:lnTo>
                  <a:lnTo>
                    <a:pt x="8247173" y="6199166"/>
                  </a:lnTo>
                  <a:lnTo>
                    <a:pt x="8243025" y="6197791"/>
                  </a:lnTo>
                  <a:lnTo>
                    <a:pt x="8238313" y="6200515"/>
                  </a:lnTo>
                  <a:lnTo>
                    <a:pt x="8237272" y="6204806"/>
                  </a:lnTo>
                  <a:lnTo>
                    <a:pt x="8236372" y="6208763"/>
                  </a:lnTo>
                  <a:lnTo>
                    <a:pt x="8238238" y="6212715"/>
                  </a:lnTo>
                  <a:lnTo>
                    <a:pt x="8242912" y="6214709"/>
                  </a:lnTo>
                  <a:lnTo>
                    <a:pt x="8248536" y="6216319"/>
                  </a:lnTo>
                  <a:lnTo>
                    <a:pt x="8252685" y="6217694"/>
                  </a:lnTo>
                  <a:lnTo>
                    <a:pt x="8257064" y="6214827"/>
                  </a:lnTo>
                  <a:lnTo>
                    <a:pt x="8259814" y="6206531"/>
                  </a:lnTo>
                  <a:lnTo>
                    <a:pt x="8257090" y="6201817"/>
                  </a:lnTo>
                  <a:close/>
                </a:path>
                <a:path w="17559020" h="9894570">
                  <a:moveTo>
                    <a:pt x="4389416" y="4550023"/>
                  </a:moveTo>
                  <a:lnTo>
                    <a:pt x="4383987" y="4551653"/>
                  </a:lnTo>
                  <a:lnTo>
                    <a:pt x="4381597" y="4556946"/>
                  </a:lnTo>
                  <a:lnTo>
                    <a:pt x="4380235" y="4559522"/>
                  </a:lnTo>
                  <a:lnTo>
                    <a:pt x="4382006" y="4564618"/>
                  </a:lnTo>
                  <a:lnTo>
                    <a:pt x="4385728" y="4566995"/>
                  </a:lnTo>
                  <a:lnTo>
                    <a:pt x="4395742" y="4571266"/>
                  </a:lnTo>
                  <a:lnTo>
                    <a:pt x="4400696" y="4569828"/>
                  </a:lnTo>
                  <a:lnTo>
                    <a:pt x="4403086" y="4564535"/>
                  </a:lnTo>
                  <a:lnTo>
                    <a:pt x="4404448" y="4561959"/>
                  </a:lnTo>
                  <a:lnTo>
                    <a:pt x="4402675" y="4556863"/>
                  </a:lnTo>
                  <a:lnTo>
                    <a:pt x="4398954" y="4554486"/>
                  </a:lnTo>
                  <a:lnTo>
                    <a:pt x="4393279" y="4552065"/>
                  </a:lnTo>
                  <a:lnTo>
                    <a:pt x="4389416" y="4550023"/>
                  </a:lnTo>
                  <a:close/>
                </a:path>
                <a:path w="17559020" h="9894570">
                  <a:moveTo>
                    <a:pt x="4319873" y="4513256"/>
                  </a:moveTo>
                  <a:lnTo>
                    <a:pt x="4310191" y="4509126"/>
                  </a:lnTo>
                  <a:lnTo>
                    <a:pt x="4304904" y="4510421"/>
                  </a:lnTo>
                  <a:lnTo>
                    <a:pt x="4302514" y="4515715"/>
                  </a:lnTo>
                  <a:lnTo>
                    <a:pt x="4301152" y="4518291"/>
                  </a:lnTo>
                  <a:lnTo>
                    <a:pt x="4302924" y="4523387"/>
                  </a:lnTo>
                  <a:lnTo>
                    <a:pt x="4306645" y="4525764"/>
                  </a:lnTo>
                  <a:lnTo>
                    <a:pt x="4316660" y="4530036"/>
                  </a:lnTo>
                  <a:lnTo>
                    <a:pt x="4321614" y="4528598"/>
                  </a:lnTo>
                  <a:lnTo>
                    <a:pt x="4324003" y="4523304"/>
                  </a:lnTo>
                  <a:lnTo>
                    <a:pt x="4325366" y="4520728"/>
                  </a:lnTo>
                  <a:lnTo>
                    <a:pt x="4323593" y="4515632"/>
                  </a:lnTo>
                  <a:lnTo>
                    <a:pt x="4319873" y="4513256"/>
                  </a:lnTo>
                  <a:close/>
                </a:path>
                <a:path w="17559020" h="9894570">
                  <a:moveTo>
                    <a:pt x="8343572" y="6222925"/>
                  </a:moveTo>
                  <a:lnTo>
                    <a:pt x="8339282" y="6221884"/>
                  </a:lnTo>
                  <a:lnTo>
                    <a:pt x="8333513" y="6220608"/>
                  </a:lnTo>
                  <a:lnTo>
                    <a:pt x="8329223" y="6219566"/>
                  </a:lnTo>
                  <a:lnTo>
                    <a:pt x="8324843" y="6222433"/>
                  </a:lnTo>
                  <a:lnTo>
                    <a:pt x="8323802" y="6226723"/>
                  </a:lnTo>
                  <a:lnTo>
                    <a:pt x="8322904" y="6230681"/>
                  </a:lnTo>
                  <a:lnTo>
                    <a:pt x="8324769" y="6234633"/>
                  </a:lnTo>
                  <a:lnTo>
                    <a:pt x="8328441" y="6236199"/>
                  </a:lnTo>
                  <a:lnTo>
                    <a:pt x="8328583" y="6235866"/>
                  </a:lnTo>
                  <a:lnTo>
                    <a:pt x="8329918" y="6236435"/>
                  </a:lnTo>
                  <a:lnTo>
                    <a:pt x="8335686" y="6237712"/>
                  </a:lnTo>
                  <a:lnTo>
                    <a:pt x="8339977" y="6238753"/>
                  </a:lnTo>
                  <a:lnTo>
                    <a:pt x="8344357" y="6235886"/>
                  </a:lnTo>
                  <a:lnTo>
                    <a:pt x="8346439" y="6227305"/>
                  </a:lnTo>
                  <a:lnTo>
                    <a:pt x="8343572" y="6222925"/>
                  </a:lnTo>
                  <a:close/>
                </a:path>
                <a:path w="17559020" h="9894570">
                  <a:moveTo>
                    <a:pt x="4231252" y="4467561"/>
                  </a:moveTo>
                  <a:lnTo>
                    <a:pt x="4226298" y="4469000"/>
                  </a:lnTo>
                  <a:lnTo>
                    <a:pt x="4222212" y="4476727"/>
                  </a:lnTo>
                  <a:lnTo>
                    <a:pt x="4223651" y="4481681"/>
                  </a:lnTo>
                  <a:lnTo>
                    <a:pt x="4227372" y="4484057"/>
                  </a:lnTo>
                  <a:lnTo>
                    <a:pt x="4233715" y="4486762"/>
                  </a:lnTo>
                  <a:lnTo>
                    <a:pt x="4233572" y="4487096"/>
                  </a:lnTo>
                  <a:lnTo>
                    <a:pt x="4237244" y="4488663"/>
                  </a:lnTo>
                  <a:lnTo>
                    <a:pt x="4242198" y="4487225"/>
                  </a:lnTo>
                  <a:lnTo>
                    <a:pt x="4243907" y="4483218"/>
                  </a:lnTo>
                  <a:lnTo>
                    <a:pt x="4245950" y="4479355"/>
                  </a:lnTo>
                  <a:lnTo>
                    <a:pt x="4244511" y="4474401"/>
                  </a:lnTo>
                  <a:lnTo>
                    <a:pt x="4240790" y="4472025"/>
                  </a:lnTo>
                  <a:lnTo>
                    <a:pt x="4235116" y="4469604"/>
                  </a:lnTo>
                  <a:lnTo>
                    <a:pt x="4231252" y="4467561"/>
                  </a:lnTo>
                  <a:close/>
                </a:path>
                <a:path w="17559020" h="9894570">
                  <a:moveTo>
                    <a:pt x="4152455" y="4425663"/>
                  </a:moveTo>
                  <a:lnTo>
                    <a:pt x="4147501" y="4427102"/>
                  </a:lnTo>
                  <a:lnTo>
                    <a:pt x="4145459" y="4430965"/>
                  </a:lnTo>
                  <a:lnTo>
                    <a:pt x="4143274" y="4435162"/>
                  </a:lnTo>
                  <a:lnTo>
                    <a:pt x="4144711" y="4440115"/>
                  </a:lnTo>
                  <a:lnTo>
                    <a:pt x="4148432" y="4442492"/>
                  </a:lnTo>
                  <a:lnTo>
                    <a:pt x="4158447" y="4446764"/>
                  </a:lnTo>
                  <a:lnTo>
                    <a:pt x="4163258" y="4445660"/>
                  </a:lnTo>
                  <a:lnTo>
                    <a:pt x="4164967" y="4441654"/>
                  </a:lnTo>
                  <a:lnTo>
                    <a:pt x="4167152" y="4437457"/>
                  </a:lnTo>
                  <a:lnTo>
                    <a:pt x="4165715" y="4432504"/>
                  </a:lnTo>
                  <a:lnTo>
                    <a:pt x="4161993" y="4430127"/>
                  </a:lnTo>
                  <a:lnTo>
                    <a:pt x="4156318" y="4427706"/>
                  </a:lnTo>
                  <a:lnTo>
                    <a:pt x="4152455" y="4425663"/>
                  </a:lnTo>
                  <a:close/>
                </a:path>
                <a:path w="17559020" h="9894570">
                  <a:moveTo>
                    <a:pt x="8430531" y="6243842"/>
                  </a:moveTo>
                  <a:lnTo>
                    <a:pt x="8426240" y="6242801"/>
                  </a:lnTo>
                  <a:lnTo>
                    <a:pt x="8420472" y="6241523"/>
                  </a:lnTo>
                  <a:lnTo>
                    <a:pt x="8416181" y="6240482"/>
                  </a:lnTo>
                  <a:lnTo>
                    <a:pt x="8411801" y="6243349"/>
                  </a:lnTo>
                  <a:lnTo>
                    <a:pt x="8410760" y="6247640"/>
                  </a:lnTo>
                  <a:lnTo>
                    <a:pt x="8409862" y="6251597"/>
                  </a:lnTo>
                  <a:lnTo>
                    <a:pt x="8411727" y="6255549"/>
                  </a:lnTo>
                  <a:lnTo>
                    <a:pt x="8415399" y="6257115"/>
                  </a:lnTo>
                  <a:lnTo>
                    <a:pt x="8415542" y="6256781"/>
                  </a:lnTo>
                  <a:lnTo>
                    <a:pt x="8416877" y="6257351"/>
                  </a:lnTo>
                  <a:lnTo>
                    <a:pt x="8422645" y="6258628"/>
                  </a:lnTo>
                  <a:lnTo>
                    <a:pt x="8426936" y="6259670"/>
                  </a:lnTo>
                  <a:lnTo>
                    <a:pt x="8431315" y="6256802"/>
                  </a:lnTo>
                  <a:lnTo>
                    <a:pt x="8433398" y="6248221"/>
                  </a:lnTo>
                  <a:lnTo>
                    <a:pt x="8430531" y="6243842"/>
                  </a:lnTo>
                  <a:close/>
                </a:path>
                <a:path w="17559020" h="9894570">
                  <a:moveTo>
                    <a:pt x="4073657" y="4383765"/>
                  </a:moveTo>
                  <a:lnTo>
                    <a:pt x="4068703" y="4385203"/>
                  </a:lnTo>
                  <a:lnTo>
                    <a:pt x="4066661" y="4389067"/>
                  </a:lnTo>
                  <a:lnTo>
                    <a:pt x="4064476" y="4393264"/>
                  </a:lnTo>
                  <a:lnTo>
                    <a:pt x="4066057" y="4397884"/>
                  </a:lnTo>
                  <a:lnTo>
                    <a:pt x="4069635" y="4400594"/>
                  </a:lnTo>
                  <a:lnTo>
                    <a:pt x="4079651" y="4404866"/>
                  </a:lnTo>
                  <a:lnTo>
                    <a:pt x="4084127" y="4403620"/>
                  </a:lnTo>
                  <a:lnTo>
                    <a:pt x="4086170" y="4399756"/>
                  </a:lnTo>
                  <a:lnTo>
                    <a:pt x="4088355" y="4395559"/>
                  </a:lnTo>
                  <a:lnTo>
                    <a:pt x="4086775" y="4390939"/>
                  </a:lnTo>
                  <a:lnTo>
                    <a:pt x="4083196" y="4388228"/>
                  </a:lnTo>
                  <a:lnTo>
                    <a:pt x="4077520" y="4385807"/>
                  </a:lnTo>
                  <a:lnTo>
                    <a:pt x="4073657" y="4383765"/>
                  </a:lnTo>
                  <a:close/>
                </a:path>
                <a:path w="17559020" h="9894570">
                  <a:moveTo>
                    <a:pt x="3994669" y="4341391"/>
                  </a:moveTo>
                  <a:lnTo>
                    <a:pt x="3989715" y="4342829"/>
                  </a:lnTo>
                  <a:lnTo>
                    <a:pt x="3985630" y="4350556"/>
                  </a:lnTo>
                  <a:lnTo>
                    <a:pt x="3987067" y="4355509"/>
                  </a:lnTo>
                  <a:lnTo>
                    <a:pt x="3990931" y="4357551"/>
                  </a:lnTo>
                  <a:lnTo>
                    <a:pt x="3996322" y="4360640"/>
                  </a:lnTo>
                  <a:lnTo>
                    <a:pt x="4000661" y="4362491"/>
                  </a:lnTo>
                  <a:lnTo>
                    <a:pt x="4005138" y="4361245"/>
                  </a:lnTo>
                  <a:lnTo>
                    <a:pt x="4009224" y="4353518"/>
                  </a:lnTo>
                  <a:lnTo>
                    <a:pt x="4007787" y="4348564"/>
                  </a:lnTo>
                  <a:lnTo>
                    <a:pt x="4003923" y="4346521"/>
                  </a:lnTo>
                  <a:lnTo>
                    <a:pt x="3998532" y="4343433"/>
                  </a:lnTo>
                  <a:lnTo>
                    <a:pt x="3994669" y="4341391"/>
                  </a:lnTo>
                  <a:close/>
                </a:path>
                <a:path w="17559020" h="9894570">
                  <a:moveTo>
                    <a:pt x="8517440" y="6263948"/>
                  </a:moveTo>
                  <a:lnTo>
                    <a:pt x="8513150" y="6262907"/>
                  </a:lnTo>
                  <a:lnTo>
                    <a:pt x="8507381" y="6261630"/>
                  </a:lnTo>
                  <a:lnTo>
                    <a:pt x="8503091" y="6260589"/>
                  </a:lnTo>
                  <a:lnTo>
                    <a:pt x="8498711" y="6263456"/>
                  </a:lnTo>
                  <a:lnTo>
                    <a:pt x="8497670" y="6267746"/>
                  </a:lnTo>
                  <a:lnTo>
                    <a:pt x="8496914" y="6271369"/>
                  </a:lnTo>
                  <a:lnTo>
                    <a:pt x="8498779" y="6275322"/>
                  </a:lnTo>
                  <a:lnTo>
                    <a:pt x="8503786" y="6277458"/>
                  </a:lnTo>
                  <a:lnTo>
                    <a:pt x="8509554" y="6278734"/>
                  </a:lnTo>
                  <a:lnTo>
                    <a:pt x="8513845" y="6279775"/>
                  </a:lnTo>
                  <a:lnTo>
                    <a:pt x="8518224" y="6276908"/>
                  </a:lnTo>
                  <a:lnTo>
                    <a:pt x="8520307" y="6268327"/>
                  </a:lnTo>
                  <a:lnTo>
                    <a:pt x="8517440" y="6263948"/>
                  </a:lnTo>
                  <a:close/>
                </a:path>
                <a:path w="17559020" h="9894570">
                  <a:moveTo>
                    <a:pt x="3916157" y="4298824"/>
                  </a:moveTo>
                  <a:lnTo>
                    <a:pt x="3911202" y="4300262"/>
                  </a:lnTo>
                  <a:lnTo>
                    <a:pt x="3907117" y="4307989"/>
                  </a:lnTo>
                  <a:lnTo>
                    <a:pt x="3908555" y="4312943"/>
                  </a:lnTo>
                  <a:lnTo>
                    <a:pt x="3912419" y="4314986"/>
                  </a:lnTo>
                  <a:lnTo>
                    <a:pt x="3917809" y="4318074"/>
                  </a:lnTo>
                  <a:lnTo>
                    <a:pt x="3922149" y="4319926"/>
                  </a:lnTo>
                  <a:lnTo>
                    <a:pt x="3926626" y="4318679"/>
                  </a:lnTo>
                  <a:lnTo>
                    <a:pt x="3930712" y="4310952"/>
                  </a:lnTo>
                  <a:lnTo>
                    <a:pt x="3929274" y="4305998"/>
                  </a:lnTo>
                  <a:lnTo>
                    <a:pt x="3925410" y="4303955"/>
                  </a:lnTo>
                  <a:lnTo>
                    <a:pt x="3920020" y="4300867"/>
                  </a:lnTo>
                  <a:lnTo>
                    <a:pt x="3916157" y="4298824"/>
                  </a:lnTo>
                  <a:close/>
                </a:path>
                <a:path w="17559020" h="9894570">
                  <a:moveTo>
                    <a:pt x="3837644" y="4256259"/>
                  </a:moveTo>
                  <a:lnTo>
                    <a:pt x="3832691" y="4257697"/>
                  </a:lnTo>
                  <a:lnTo>
                    <a:pt x="3828605" y="4265424"/>
                  </a:lnTo>
                  <a:lnTo>
                    <a:pt x="3830043" y="4270377"/>
                  </a:lnTo>
                  <a:lnTo>
                    <a:pt x="3833906" y="4272420"/>
                  </a:lnTo>
                  <a:lnTo>
                    <a:pt x="3839297" y="4275508"/>
                  </a:lnTo>
                  <a:lnTo>
                    <a:pt x="3843636" y="4277359"/>
                  </a:lnTo>
                  <a:lnTo>
                    <a:pt x="3848114" y="4276113"/>
                  </a:lnTo>
                  <a:lnTo>
                    <a:pt x="3852199" y="4268386"/>
                  </a:lnTo>
                  <a:lnTo>
                    <a:pt x="3850762" y="4263433"/>
                  </a:lnTo>
                  <a:lnTo>
                    <a:pt x="3846898" y="4261390"/>
                  </a:lnTo>
                  <a:lnTo>
                    <a:pt x="3841508" y="4258301"/>
                  </a:lnTo>
                  <a:lnTo>
                    <a:pt x="3837644" y="4256259"/>
                  </a:lnTo>
                  <a:close/>
                </a:path>
                <a:path w="17559020" h="9894570">
                  <a:moveTo>
                    <a:pt x="8604777" y="6283052"/>
                  </a:moveTo>
                  <a:lnTo>
                    <a:pt x="8600485" y="6282011"/>
                  </a:lnTo>
                  <a:lnTo>
                    <a:pt x="8594717" y="6280734"/>
                  </a:lnTo>
                  <a:lnTo>
                    <a:pt x="8590092" y="6279551"/>
                  </a:lnTo>
                  <a:lnTo>
                    <a:pt x="8586047" y="6282560"/>
                  </a:lnTo>
                  <a:lnTo>
                    <a:pt x="8585005" y="6286851"/>
                  </a:lnTo>
                  <a:lnTo>
                    <a:pt x="8584107" y="6290808"/>
                  </a:lnTo>
                  <a:lnTo>
                    <a:pt x="8586449" y="6294569"/>
                  </a:lnTo>
                  <a:lnTo>
                    <a:pt x="8591122" y="6296562"/>
                  </a:lnTo>
                  <a:lnTo>
                    <a:pt x="8596891" y="6297839"/>
                  </a:lnTo>
                  <a:lnTo>
                    <a:pt x="8601516" y="6299023"/>
                  </a:lnTo>
                  <a:lnTo>
                    <a:pt x="8605561" y="6296014"/>
                  </a:lnTo>
                  <a:lnTo>
                    <a:pt x="8606602" y="6291723"/>
                  </a:lnTo>
                  <a:lnTo>
                    <a:pt x="8607785" y="6287098"/>
                  </a:lnTo>
                  <a:lnTo>
                    <a:pt x="8604777" y="6283052"/>
                  </a:lnTo>
                  <a:close/>
                </a:path>
                <a:path w="17559020" h="9894570">
                  <a:moveTo>
                    <a:pt x="3759558" y="4212691"/>
                  </a:moveTo>
                  <a:lnTo>
                    <a:pt x="3754605" y="4214130"/>
                  </a:lnTo>
                  <a:lnTo>
                    <a:pt x="3752562" y="4217993"/>
                  </a:lnTo>
                  <a:lnTo>
                    <a:pt x="3750377" y="4222191"/>
                  </a:lnTo>
                  <a:lnTo>
                    <a:pt x="3751816" y="4227144"/>
                  </a:lnTo>
                  <a:lnTo>
                    <a:pt x="3755679" y="4229187"/>
                  </a:lnTo>
                  <a:lnTo>
                    <a:pt x="3761069" y="4232274"/>
                  </a:lnTo>
                  <a:lnTo>
                    <a:pt x="3765743" y="4234268"/>
                  </a:lnTo>
                  <a:lnTo>
                    <a:pt x="3770220" y="4233022"/>
                  </a:lnTo>
                  <a:lnTo>
                    <a:pt x="3772262" y="4229158"/>
                  </a:lnTo>
                  <a:lnTo>
                    <a:pt x="3774448" y="4224961"/>
                  </a:lnTo>
                  <a:lnTo>
                    <a:pt x="3773010" y="4220008"/>
                  </a:lnTo>
                  <a:lnTo>
                    <a:pt x="3769147" y="4217965"/>
                  </a:lnTo>
                  <a:lnTo>
                    <a:pt x="3763756" y="4214876"/>
                  </a:lnTo>
                  <a:lnTo>
                    <a:pt x="3759558" y="4212691"/>
                  </a:lnTo>
                  <a:close/>
                </a:path>
                <a:path w="17559020" h="9894570">
                  <a:moveTo>
                    <a:pt x="3681473" y="4169123"/>
                  </a:moveTo>
                  <a:lnTo>
                    <a:pt x="3676520" y="4170562"/>
                  </a:lnTo>
                  <a:lnTo>
                    <a:pt x="3674477" y="4174425"/>
                  </a:lnTo>
                  <a:lnTo>
                    <a:pt x="3672292" y="4178622"/>
                  </a:lnTo>
                  <a:lnTo>
                    <a:pt x="3673730" y="4183576"/>
                  </a:lnTo>
                  <a:lnTo>
                    <a:pt x="3677594" y="4185619"/>
                  </a:lnTo>
                  <a:lnTo>
                    <a:pt x="3682984" y="4188708"/>
                  </a:lnTo>
                  <a:lnTo>
                    <a:pt x="3687658" y="4190701"/>
                  </a:lnTo>
                  <a:lnTo>
                    <a:pt x="3692278" y="4189121"/>
                  </a:lnTo>
                  <a:lnTo>
                    <a:pt x="3694178" y="4185591"/>
                  </a:lnTo>
                  <a:lnTo>
                    <a:pt x="3696363" y="4181394"/>
                  </a:lnTo>
                  <a:lnTo>
                    <a:pt x="3694924" y="4176440"/>
                  </a:lnTo>
                  <a:lnTo>
                    <a:pt x="3691061" y="4174398"/>
                  </a:lnTo>
                  <a:lnTo>
                    <a:pt x="3685670" y="4171309"/>
                  </a:lnTo>
                  <a:lnTo>
                    <a:pt x="3681473" y="4169123"/>
                  </a:lnTo>
                  <a:close/>
                </a:path>
                <a:path w="17559020" h="9894570">
                  <a:moveTo>
                    <a:pt x="8692014" y="6300536"/>
                  </a:moveTo>
                  <a:lnTo>
                    <a:pt x="8687581" y="6299829"/>
                  </a:lnTo>
                  <a:lnTo>
                    <a:pt x="8681814" y="6298553"/>
                  </a:lnTo>
                  <a:lnTo>
                    <a:pt x="8677522" y="6297512"/>
                  </a:lnTo>
                  <a:lnTo>
                    <a:pt x="8673144" y="6300379"/>
                  </a:lnTo>
                  <a:lnTo>
                    <a:pt x="8672435" y="6304812"/>
                  </a:lnTo>
                  <a:lnTo>
                    <a:pt x="8671537" y="6308768"/>
                  </a:lnTo>
                  <a:lnTo>
                    <a:pt x="8673879" y="6312529"/>
                  </a:lnTo>
                  <a:lnTo>
                    <a:pt x="8678886" y="6314665"/>
                  </a:lnTo>
                  <a:lnTo>
                    <a:pt x="8684655" y="6315942"/>
                  </a:lnTo>
                  <a:lnTo>
                    <a:pt x="8689087" y="6316649"/>
                  </a:lnTo>
                  <a:lnTo>
                    <a:pt x="8693467" y="6313783"/>
                  </a:lnTo>
                  <a:lnTo>
                    <a:pt x="8694882" y="6304917"/>
                  </a:lnTo>
                  <a:lnTo>
                    <a:pt x="8692014" y="6300536"/>
                  </a:lnTo>
                  <a:close/>
                </a:path>
                <a:path w="17559020" h="9894570">
                  <a:moveTo>
                    <a:pt x="3603054" y="4125414"/>
                  </a:moveTo>
                  <a:lnTo>
                    <a:pt x="3598100" y="4126852"/>
                  </a:lnTo>
                  <a:lnTo>
                    <a:pt x="3596058" y="4130716"/>
                  </a:lnTo>
                  <a:lnTo>
                    <a:pt x="3593873" y="4134913"/>
                  </a:lnTo>
                  <a:lnTo>
                    <a:pt x="3595311" y="4139867"/>
                  </a:lnTo>
                  <a:lnTo>
                    <a:pt x="3599175" y="4141909"/>
                  </a:lnTo>
                  <a:lnTo>
                    <a:pt x="3604564" y="4144998"/>
                  </a:lnTo>
                  <a:lnTo>
                    <a:pt x="3609238" y="4146991"/>
                  </a:lnTo>
                  <a:lnTo>
                    <a:pt x="3613858" y="4145410"/>
                  </a:lnTo>
                  <a:lnTo>
                    <a:pt x="3615758" y="4141881"/>
                  </a:lnTo>
                  <a:lnTo>
                    <a:pt x="3617943" y="4137683"/>
                  </a:lnTo>
                  <a:lnTo>
                    <a:pt x="3616505" y="4132729"/>
                  </a:lnTo>
                  <a:lnTo>
                    <a:pt x="3612641" y="4130687"/>
                  </a:lnTo>
                  <a:lnTo>
                    <a:pt x="3607252" y="4127599"/>
                  </a:lnTo>
                  <a:lnTo>
                    <a:pt x="3603054" y="4125414"/>
                  </a:lnTo>
                  <a:close/>
                </a:path>
                <a:path w="17559020" h="9894570">
                  <a:moveTo>
                    <a:pt x="3525921" y="4081464"/>
                  </a:moveTo>
                  <a:lnTo>
                    <a:pt x="3520634" y="4082760"/>
                  </a:lnTo>
                  <a:lnTo>
                    <a:pt x="3516548" y="4090487"/>
                  </a:lnTo>
                  <a:lnTo>
                    <a:pt x="3517845" y="4095774"/>
                  </a:lnTo>
                  <a:lnTo>
                    <a:pt x="3521708" y="4097817"/>
                  </a:lnTo>
                  <a:lnTo>
                    <a:pt x="3527098" y="4100905"/>
                  </a:lnTo>
                  <a:lnTo>
                    <a:pt x="3531772" y="4102899"/>
                  </a:lnTo>
                  <a:lnTo>
                    <a:pt x="3536391" y="4101318"/>
                  </a:lnTo>
                  <a:lnTo>
                    <a:pt x="3538292" y="4097788"/>
                  </a:lnTo>
                  <a:lnTo>
                    <a:pt x="3540334" y="4093924"/>
                  </a:lnTo>
                  <a:lnTo>
                    <a:pt x="3539039" y="4088638"/>
                  </a:lnTo>
                  <a:lnTo>
                    <a:pt x="3535176" y="4086595"/>
                  </a:lnTo>
                  <a:lnTo>
                    <a:pt x="3529785" y="4083507"/>
                  </a:lnTo>
                  <a:lnTo>
                    <a:pt x="3525921" y="4081464"/>
                  </a:lnTo>
                  <a:close/>
                </a:path>
                <a:path w="17559020" h="9894570">
                  <a:moveTo>
                    <a:pt x="8779823" y="6316686"/>
                  </a:moveTo>
                  <a:lnTo>
                    <a:pt x="8765046" y="6314328"/>
                  </a:lnTo>
                  <a:lnTo>
                    <a:pt x="8760666" y="6317195"/>
                  </a:lnTo>
                  <a:lnTo>
                    <a:pt x="8759959" y="6321628"/>
                  </a:lnTo>
                  <a:lnTo>
                    <a:pt x="8759142" y="6325225"/>
                  </a:lnTo>
                  <a:lnTo>
                    <a:pt x="8759060" y="6325585"/>
                  </a:lnTo>
                  <a:lnTo>
                    <a:pt x="8761402" y="6329346"/>
                  </a:lnTo>
                  <a:lnTo>
                    <a:pt x="8764740" y="6330770"/>
                  </a:lnTo>
                  <a:lnTo>
                    <a:pt x="8764883" y="6330436"/>
                  </a:lnTo>
                  <a:lnTo>
                    <a:pt x="8766552" y="6331148"/>
                  </a:lnTo>
                  <a:lnTo>
                    <a:pt x="8776895" y="6332798"/>
                  </a:lnTo>
                  <a:lnTo>
                    <a:pt x="8781275" y="6329932"/>
                  </a:lnTo>
                  <a:lnTo>
                    <a:pt x="8782690" y="6321065"/>
                  </a:lnTo>
                  <a:lnTo>
                    <a:pt x="8779823" y="6316686"/>
                  </a:lnTo>
                  <a:close/>
                </a:path>
                <a:path w="17559020" h="9894570">
                  <a:moveTo>
                    <a:pt x="3448263" y="4036895"/>
                  </a:moveTo>
                  <a:lnTo>
                    <a:pt x="3442976" y="4038190"/>
                  </a:lnTo>
                  <a:lnTo>
                    <a:pt x="3438890" y="4045917"/>
                  </a:lnTo>
                  <a:lnTo>
                    <a:pt x="3440186" y="4051205"/>
                  </a:lnTo>
                  <a:lnTo>
                    <a:pt x="3444050" y="4053247"/>
                  </a:lnTo>
                  <a:lnTo>
                    <a:pt x="3449441" y="4056336"/>
                  </a:lnTo>
                  <a:lnTo>
                    <a:pt x="3454114" y="4058330"/>
                  </a:lnTo>
                  <a:lnTo>
                    <a:pt x="3458734" y="4056749"/>
                  </a:lnTo>
                  <a:lnTo>
                    <a:pt x="3460634" y="4053220"/>
                  </a:lnTo>
                  <a:lnTo>
                    <a:pt x="3462677" y="4049356"/>
                  </a:lnTo>
                  <a:lnTo>
                    <a:pt x="3461381" y="4044069"/>
                  </a:lnTo>
                  <a:lnTo>
                    <a:pt x="3457517" y="4042026"/>
                  </a:lnTo>
                  <a:lnTo>
                    <a:pt x="3452126" y="4038937"/>
                  </a:lnTo>
                  <a:lnTo>
                    <a:pt x="3448263" y="4036895"/>
                  </a:lnTo>
                  <a:close/>
                </a:path>
                <a:path w="17559020" h="9894570">
                  <a:moveTo>
                    <a:pt x="3371415" y="3992277"/>
                  </a:moveTo>
                  <a:lnTo>
                    <a:pt x="3366461" y="3993715"/>
                  </a:lnTo>
                  <a:lnTo>
                    <a:pt x="3361709" y="4001157"/>
                  </a:lnTo>
                  <a:lnTo>
                    <a:pt x="3363147" y="4006111"/>
                  </a:lnTo>
                  <a:lnTo>
                    <a:pt x="3366868" y="4008487"/>
                  </a:lnTo>
                  <a:lnTo>
                    <a:pt x="3372259" y="4011576"/>
                  </a:lnTo>
                  <a:lnTo>
                    <a:pt x="3373260" y="4012003"/>
                  </a:lnTo>
                  <a:lnTo>
                    <a:pt x="3372783" y="4012195"/>
                  </a:lnTo>
                  <a:lnTo>
                    <a:pt x="3376455" y="4013761"/>
                  </a:lnTo>
                  <a:lnTo>
                    <a:pt x="3381075" y="4012181"/>
                  </a:lnTo>
                  <a:lnTo>
                    <a:pt x="3382976" y="4008651"/>
                  </a:lnTo>
                  <a:lnTo>
                    <a:pt x="3385352" y="4004930"/>
                  </a:lnTo>
                  <a:lnTo>
                    <a:pt x="3383914" y="3999976"/>
                  </a:lnTo>
                  <a:lnTo>
                    <a:pt x="3380193" y="3997599"/>
                  </a:lnTo>
                  <a:lnTo>
                    <a:pt x="3375136" y="3994653"/>
                  </a:lnTo>
                  <a:lnTo>
                    <a:pt x="3371415" y="3992277"/>
                  </a:lnTo>
                  <a:close/>
                </a:path>
                <a:path w="17559020" h="9894570">
                  <a:moveTo>
                    <a:pt x="8867631" y="6332836"/>
                  </a:moveTo>
                  <a:lnTo>
                    <a:pt x="8852854" y="6330477"/>
                  </a:lnTo>
                  <a:lnTo>
                    <a:pt x="8848474" y="6333344"/>
                  </a:lnTo>
                  <a:lnTo>
                    <a:pt x="8847767" y="6337777"/>
                  </a:lnTo>
                  <a:lnTo>
                    <a:pt x="8847344" y="6341543"/>
                  </a:lnTo>
                  <a:lnTo>
                    <a:pt x="8849351" y="6345161"/>
                  </a:lnTo>
                  <a:lnTo>
                    <a:pt x="8854360" y="6347298"/>
                  </a:lnTo>
                  <a:lnTo>
                    <a:pt x="8864702" y="6348947"/>
                  </a:lnTo>
                  <a:lnTo>
                    <a:pt x="8869083" y="6346081"/>
                  </a:lnTo>
                  <a:lnTo>
                    <a:pt x="8870498" y="6337215"/>
                  </a:lnTo>
                  <a:lnTo>
                    <a:pt x="8867631" y="6332836"/>
                  </a:lnTo>
                  <a:close/>
                </a:path>
                <a:path w="17559020" h="9894570">
                  <a:moveTo>
                    <a:pt x="3294043" y="3947041"/>
                  </a:moveTo>
                  <a:lnTo>
                    <a:pt x="3289089" y="3948479"/>
                  </a:lnTo>
                  <a:lnTo>
                    <a:pt x="3284336" y="3955921"/>
                  </a:lnTo>
                  <a:lnTo>
                    <a:pt x="3285773" y="3960874"/>
                  </a:lnTo>
                  <a:lnTo>
                    <a:pt x="3289495" y="3963250"/>
                  </a:lnTo>
                  <a:lnTo>
                    <a:pt x="3294885" y="3966339"/>
                  </a:lnTo>
                  <a:lnTo>
                    <a:pt x="3299224" y="3968190"/>
                  </a:lnTo>
                  <a:lnTo>
                    <a:pt x="3303702" y="3966944"/>
                  </a:lnTo>
                  <a:lnTo>
                    <a:pt x="3305602" y="3963414"/>
                  </a:lnTo>
                  <a:lnTo>
                    <a:pt x="3307979" y="3959693"/>
                  </a:lnTo>
                  <a:lnTo>
                    <a:pt x="3306541" y="3954739"/>
                  </a:lnTo>
                  <a:lnTo>
                    <a:pt x="3302819" y="3952362"/>
                  </a:lnTo>
                  <a:lnTo>
                    <a:pt x="3297764" y="3949417"/>
                  </a:lnTo>
                  <a:lnTo>
                    <a:pt x="3294043" y="3947041"/>
                  </a:lnTo>
                  <a:close/>
                </a:path>
                <a:path w="17559020" h="9894570">
                  <a:moveTo>
                    <a:pt x="3217479" y="3901755"/>
                  </a:moveTo>
                  <a:lnTo>
                    <a:pt x="3212525" y="3903193"/>
                  </a:lnTo>
                  <a:lnTo>
                    <a:pt x="3207772" y="3910635"/>
                  </a:lnTo>
                  <a:lnTo>
                    <a:pt x="3209210" y="3915589"/>
                  </a:lnTo>
                  <a:lnTo>
                    <a:pt x="3212931" y="3917965"/>
                  </a:lnTo>
                  <a:lnTo>
                    <a:pt x="3217988" y="3920911"/>
                  </a:lnTo>
                  <a:lnTo>
                    <a:pt x="3222996" y="3923047"/>
                  </a:lnTo>
                  <a:lnTo>
                    <a:pt x="3227139" y="3921658"/>
                  </a:lnTo>
                  <a:lnTo>
                    <a:pt x="3229373" y="3918272"/>
                  </a:lnTo>
                  <a:lnTo>
                    <a:pt x="3231750" y="3914550"/>
                  </a:lnTo>
                  <a:lnTo>
                    <a:pt x="3230312" y="3909596"/>
                  </a:lnTo>
                  <a:lnTo>
                    <a:pt x="3226591" y="3907220"/>
                  </a:lnTo>
                  <a:lnTo>
                    <a:pt x="3221200" y="3904131"/>
                  </a:lnTo>
                  <a:lnTo>
                    <a:pt x="3217479" y="3901755"/>
                  </a:lnTo>
                  <a:close/>
                </a:path>
                <a:path w="17559020" h="9894570">
                  <a:moveTo>
                    <a:pt x="8955341" y="6347365"/>
                  </a:moveTo>
                  <a:lnTo>
                    <a:pt x="8935388" y="6356214"/>
                  </a:lnTo>
                  <a:lnTo>
                    <a:pt x="8937396" y="6359833"/>
                  </a:lnTo>
                  <a:lnTo>
                    <a:pt x="8940734" y="6361256"/>
                  </a:lnTo>
                  <a:lnTo>
                    <a:pt x="8940876" y="6360923"/>
                  </a:lnTo>
                  <a:lnTo>
                    <a:pt x="8942546" y="6361635"/>
                  </a:lnTo>
                  <a:lnTo>
                    <a:pt x="8952890" y="6363285"/>
                  </a:lnTo>
                  <a:lnTo>
                    <a:pt x="8956936" y="6360276"/>
                  </a:lnTo>
                  <a:lnTo>
                    <a:pt x="8958350" y="6351410"/>
                  </a:lnTo>
                  <a:lnTo>
                    <a:pt x="8955341" y="6347365"/>
                  </a:lnTo>
                  <a:close/>
                </a:path>
                <a:path w="17559020" h="9894570">
                  <a:moveTo>
                    <a:pt x="3140724" y="3855993"/>
                  </a:moveTo>
                  <a:lnTo>
                    <a:pt x="3135770" y="3857431"/>
                  </a:lnTo>
                  <a:lnTo>
                    <a:pt x="3131017" y="3864873"/>
                  </a:lnTo>
                  <a:lnTo>
                    <a:pt x="3132456" y="3869827"/>
                  </a:lnTo>
                  <a:lnTo>
                    <a:pt x="3136177" y="3872203"/>
                  </a:lnTo>
                  <a:lnTo>
                    <a:pt x="3141233" y="3875149"/>
                  </a:lnTo>
                  <a:lnTo>
                    <a:pt x="3145907" y="3877143"/>
                  </a:lnTo>
                  <a:lnTo>
                    <a:pt x="3150050" y="3875754"/>
                  </a:lnTo>
                  <a:lnTo>
                    <a:pt x="3152285" y="3872367"/>
                  </a:lnTo>
                  <a:lnTo>
                    <a:pt x="3154661" y="3868646"/>
                  </a:lnTo>
                  <a:lnTo>
                    <a:pt x="3153223" y="3863692"/>
                  </a:lnTo>
                  <a:lnTo>
                    <a:pt x="3149502" y="3861315"/>
                  </a:lnTo>
                  <a:lnTo>
                    <a:pt x="3144445" y="3858369"/>
                  </a:lnTo>
                  <a:lnTo>
                    <a:pt x="3140724" y="3855993"/>
                  </a:lnTo>
                  <a:close/>
                </a:path>
                <a:path w="17559020" h="9894570">
                  <a:moveTo>
                    <a:pt x="9043812" y="6361035"/>
                  </a:moveTo>
                  <a:lnTo>
                    <a:pt x="9023859" y="6369884"/>
                  </a:lnTo>
                  <a:lnTo>
                    <a:pt x="9025867" y="6373503"/>
                  </a:lnTo>
                  <a:lnTo>
                    <a:pt x="9029205" y="6374927"/>
                  </a:lnTo>
                  <a:lnTo>
                    <a:pt x="9029015" y="6374451"/>
                  </a:lnTo>
                  <a:lnTo>
                    <a:pt x="9031017" y="6375305"/>
                  </a:lnTo>
                  <a:lnTo>
                    <a:pt x="9041362" y="6376955"/>
                  </a:lnTo>
                  <a:lnTo>
                    <a:pt x="9045407" y="6373946"/>
                  </a:lnTo>
                  <a:lnTo>
                    <a:pt x="9046822" y="6365080"/>
                  </a:lnTo>
                  <a:lnTo>
                    <a:pt x="9043812" y="6361035"/>
                  </a:lnTo>
                  <a:close/>
                </a:path>
                <a:path w="17559020" h="9894570">
                  <a:moveTo>
                    <a:pt x="3064254" y="3809564"/>
                  </a:moveTo>
                  <a:lnTo>
                    <a:pt x="3059301" y="3811001"/>
                  </a:lnTo>
                  <a:lnTo>
                    <a:pt x="3054548" y="3818443"/>
                  </a:lnTo>
                  <a:lnTo>
                    <a:pt x="3055986" y="3823397"/>
                  </a:lnTo>
                  <a:lnTo>
                    <a:pt x="3059707" y="3825774"/>
                  </a:lnTo>
                  <a:lnTo>
                    <a:pt x="3064763" y="3828720"/>
                  </a:lnTo>
                  <a:lnTo>
                    <a:pt x="3069437" y="3830714"/>
                  </a:lnTo>
                  <a:lnTo>
                    <a:pt x="3073581" y="3829325"/>
                  </a:lnTo>
                  <a:lnTo>
                    <a:pt x="3075815" y="3825937"/>
                  </a:lnTo>
                  <a:lnTo>
                    <a:pt x="3078191" y="3822216"/>
                  </a:lnTo>
                  <a:lnTo>
                    <a:pt x="3076753" y="3817262"/>
                  </a:lnTo>
                  <a:lnTo>
                    <a:pt x="3073032" y="3814886"/>
                  </a:lnTo>
                  <a:lnTo>
                    <a:pt x="3067975" y="3811940"/>
                  </a:lnTo>
                  <a:lnTo>
                    <a:pt x="3064254" y="3809564"/>
                  </a:lnTo>
                  <a:close/>
                </a:path>
                <a:path w="17559020" h="9894570">
                  <a:moveTo>
                    <a:pt x="2988261" y="3762943"/>
                  </a:moveTo>
                  <a:lnTo>
                    <a:pt x="2983307" y="3764381"/>
                  </a:lnTo>
                  <a:lnTo>
                    <a:pt x="2978554" y="3771823"/>
                  </a:lnTo>
                  <a:lnTo>
                    <a:pt x="2979992" y="3776777"/>
                  </a:lnTo>
                  <a:lnTo>
                    <a:pt x="2983713" y="3779154"/>
                  </a:lnTo>
                  <a:lnTo>
                    <a:pt x="2988770" y="3782099"/>
                  </a:lnTo>
                  <a:lnTo>
                    <a:pt x="2993444" y="3784093"/>
                  </a:lnTo>
                  <a:lnTo>
                    <a:pt x="2997588" y="3782704"/>
                  </a:lnTo>
                  <a:lnTo>
                    <a:pt x="2999822" y="3779316"/>
                  </a:lnTo>
                  <a:lnTo>
                    <a:pt x="3002198" y="3775596"/>
                  </a:lnTo>
                  <a:lnTo>
                    <a:pt x="3000760" y="3770642"/>
                  </a:lnTo>
                  <a:lnTo>
                    <a:pt x="2997039" y="3768265"/>
                  </a:lnTo>
                  <a:lnTo>
                    <a:pt x="2991982" y="3765320"/>
                  </a:lnTo>
                  <a:lnTo>
                    <a:pt x="2988261" y="3762943"/>
                  </a:lnTo>
                  <a:close/>
                </a:path>
                <a:path w="17559020" h="9894570">
                  <a:moveTo>
                    <a:pt x="9132234" y="6373895"/>
                  </a:moveTo>
                  <a:lnTo>
                    <a:pt x="9121890" y="6372244"/>
                  </a:lnTo>
                  <a:lnTo>
                    <a:pt x="9117314" y="6371870"/>
                  </a:lnTo>
                  <a:lnTo>
                    <a:pt x="9113269" y="6374880"/>
                  </a:lnTo>
                  <a:lnTo>
                    <a:pt x="9112562" y="6379313"/>
                  </a:lnTo>
                  <a:lnTo>
                    <a:pt x="9112312" y="6382363"/>
                  </a:lnTo>
                  <a:lnTo>
                    <a:pt x="9112281" y="6382744"/>
                  </a:lnTo>
                  <a:lnTo>
                    <a:pt x="9114289" y="6386363"/>
                  </a:lnTo>
                  <a:lnTo>
                    <a:pt x="9119630" y="6388641"/>
                  </a:lnTo>
                  <a:lnTo>
                    <a:pt x="9125541" y="6389584"/>
                  </a:lnTo>
                  <a:lnTo>
                    <a:pt x="9130116" y="6389958"/>
                  </a:lnTo>
                  <a:lnTo>
                    <a:pt x="9134162" y="6386949"/>
                  </a:lnTo>
                  <a:lnTo>
                    <a:pt x="9134869" y="6382516"/>
                  </a:lnTo>
                  <a:lnTo>
                    <a:pt x="9135243" y="6377940"/>
                  </a:lnTo>
                  <a:lnTo>
                    <a:pt x="9132234" y="6373895"/>
                  </a:lnTo>
                  <a:close/>
                </a:path>
                <a:path w="17559020" h="9894570">
                  <a:moveTo>
                    <a:pt x="2912503" y="3714844"/>
                  </a:moveTo>
                  <a:lnTo>
                    <a:pt x="2907550" y="3716282"/>
                  </a:lnTo>
                  <a:lnTo>
                    <a:pt x="2905173" y="3720003"/>
                  </a:lnTo>
                  <a:lnTo>
                    <a:pt x="2902654" y="3724058"/>
                  </a:lnTo>
                  <a:lnTo>
                    <a:pt x="2904092" y="3729012"/>
                  </a:lnTo>
                  <a:lnTo>
                    <a:pt x="2907813" y="3731389"/>
                  </a:lnTo>
                  <a:lnTo>
                    <a:pt x="2912728" y="3734669"/>
                  </a:lnTo>
                  <a:lnTo>
                    <a:pt x="2917735" y="3736804"/>
                  </a:lnTo>
                  <a:lnTo>
                    <a:pt x="2921878" y="3735416"/>
                  </a:lnTo>
                  <a:lnTo>
                    <a:pt x="2924113" y="3732028"/>
                  </a:lnTo>
                  <a:lnTo>
                    <a:pt x="2926631" y="3727974"/>
                  </a:lnTo>
                  <a:lnTo>
                    <a:pt x="2925193" y="3723019"/>
                  </a:lnTo>
                  <a:lnTo>
                    <a:pt x="2921472" y="3720643"/>
                  </a:lnTo>
                  <a:lnTo>
                    <a:pt x="2916558" y="3717363"/>
                  </a:lnTo>
                  <a:lnTo>
                    <a:pt x="2912503" y="3714844"/>
                  </a:lnTo>
                  <a:close/>
                </a:path>
                <a:path w="17559020" h="9894570">
                  <a:moveTo>
                    <a:pt x="2836937" y="3667222"/>
                  </a:moveTo>
                  <a:lnTo>
                    <a:pt x="2831983" y="3668660"/>
                  </a:lnTo>
                  <a:lnTo>
                    <a:pt x="2827429" y="3675792"/>
                  </a:lnTo>
                  <a:lnTo>
                    <a:pt x="2827231" y="3676102"/>
                  </a:lnTo>
                  <a:lnTo>
                    <a:pt x="2828192" y="3681247"/>
                  </a:lnTo>
                  <a:lnTo>
                    <a:pt x="2831913" y="3683623"/>
                  </a:lnTo>
                  <a:lnTo>
                    <a:pt x="2836827" y="3686904"/>
                  </a:lnTo>
                  <a:lnTo>
                    <a:pt x="2838162" y="3687474"/>
                  </a:lnTo>
                  <a:lnTo>
                    <a:pt x="2838020" y="3687807"/>
                  </a:lnTo>
                  <a:lnTo>
                    <a:pt x="2841692" y="3689373"/>
                  </a:lnTo>
                  <a:lnTo>
                    <a:pt x="2845836" y="3687984"/>
                  </a:lnTo>
                  <a:lnTo>
                    <a:pt x="2847867" y="3684905"/>
                  </a:lnTo>
                  <a:lnTo>
                    <a:pt x="2850446" y="3680876"/>
                  </a:lnTo>
                  <a:lnTo>
                    <a:pt x="2849485" y="3675731"/>
                  </a:lnTo>
                  <a:lnTo>
                    <a:pt x="2845764" y="3673355"/>
                  </a:lnTo>
                  <a:lnTo>
                    <a:pt x="2840849" y="3670075"/>
                  </a:lnTo>
                  <a:lnTo>
                    <a:pt x="2836937" y="3667222"/>
                  </a:lnTo>
                  <a:close/>
                </a:path>
                <a:path w="17559020" h="9894570">
                  <a:moveTo>
                    <a:pt x="9221034" y="6384943"/>
                  </a:moveTo>
                  <a:lnTo>
                    <a:pt x="9216601" y="6384236"/>
                  </a:lnTo>
                  <a:lnTo>
                    <a:pt x="9210548" y="6383626"/>
                  </a:lnTo>
                  <a:lnTo>
                    <a:pt x="9205971" y="6383252"/>
                  </a:lnTo>
                  <a:lnTo>
                    <a:pt x="9202260" y="6386404"/>
                  </a:lnTo>
                  <a:lnTo>
                    <a:pt x="9201553" y="6390837"/>
                  </a:lnTo>
                  <a:lnTo>
                    <a:pt x="9200797" y="6394461"/>
                  </a:lnTo>
                  <a:lnTo>
                    <a:pt x="9202947" y="6397745"/>
                  </a:lnTo>
                  <a:lnTo>
                    <a:pt x="9206285" y="6399168"/>
                  </a:lnTo>
                  <a:lnTo>
                    <a:pt x="9206762" y="6398978"/>
                  </a:lnTo>
                  <a:lnTo>
                    <a:pt x="9208764" y="6399832"/>
                  </a:lnTo>
                  <a:lnTo>
                    <a:pt x="9214817" y="6400441"/>
                  </a:lnTo>
                  <a:lnTo>
                    <a:pt x="9219393" y="6400815"/>
                  </a:lnTo>
                  <a:lnTo>
                    <a:pt x="9223105" y="6397663"/>
                  </a:lnTo>
                  <a:lnTo>
                    <a:pt x="9223812" y="6393230"/>
                  </a:lnTo>
                  <a:lnTo>
                    <a:pt x="9224186" y="6388655"/>
                  </a:lnTo>
                  <a:lnTo>
                    <a:pt x="9221034" y="6384943"/>
                  </a:lnTo>
                  <a:close/>
                </a:path>
                <a:path w="17559020" h="9894570">
                  <a:moveTo>
                    <a:pt x="2761705" y="3619742"/>
                  </a:moveTo>
                  <a:lnTo>
                    <a:pt x="2756559" y="3620704"/>
                  </a:lnTo>
                  <a:lnTo>
                    <a:pt x="2752004" y="3627836"/>
                  </a:lnTo>
                  <a:lnTo>
                    <a:pt x="2751806" y="3628146"/>
                  </a:lnTo>
                  <a:lnTo>
                    <a:pt x="2752769" y="3633291"/>
                  </a:lnTo>
                  <a:lnTo>
                    <a:pt x="2756490" y="3635668"/>
                  </a:lnTo>
                  <a:lnTo>
                    <a:pt x="2761403" y="3638947"/>
                  </a:lnTo>
                  <a:lnTo>
                    <a:pt x="2762739" y="3639517"/>
                  </a:lnTo>
                  <a:lnTo>
                    <a:pt x="2762597" y="3639851"/>
                  </a:lnTo>
                  <a:lnTo>
                    <a:pt x="2766269" y="3641417"/>
                  </a:lnTo>
                  <a:lnTo>
                    <a:pt x="2770412" y="3640028"/>
                  </a:lnTo>
                  <a:lnTo>
                    <a:pt x="2772443" y="3636949"/>
                  </a:lnTo>
                  <a:lnTo>
                    <a:pt x="2775023" y="3632920"/>
                  </a:lnTo>
                  <a:lnTo>
                    <a:pt x="2774060" y="3627775"/>
                  </a:lnTo>
                  <a:lnTo>
                    <a:pt x="2770339" y="3625398"/>
                  </a:lnTo>
                  <a:lnTo>
                    <a:pt x="2765426" y="3622118"/>
                  </a:lnTo>
                  <a:lnTo>
                    <a:pt x="2761705" y="3619742"/>
                  </a:lnTo>
                  <a:close/>
                </a:path>
                <a:path w="17559020" h="9894570">
                  <a:moveTo>
                    <a:pt x="2686899" y="3571260"/>
                  </a:moveTo>
                  <a:lnTo>
                    <a:pt x="2681754" y="3572223"/>
                  </a:lnTo>
                  <a:lnTo>
                    <a:pt x="2677199" y="3579355"/>
                  </a:lnTo>
                  <a:lnTo>
                    <a:pt x="2677001" y="3579665"/>
                  </a:lnTo>
                  <a:lnTo>
                    <a:pt x="2677963" y="3584810"/>
                  </a:lnTo>
                  <a:lnTo>
                    <a:pt x="2681684" y="3587186"/>
                  </a:lnTo>
                  <a:lnTo>
                    <a:pt x="2686598" y="3590466"/>
                  </a:lnTo>
                  <a:lnTo>
                    <a:pt x="2687933" y="3591036"/>
                  </a:lnTo>
                  <a:lnTo>
                    <a:pt x="2687791" y="3591369"/>
                  </a:lnTo>
                  <a:lnTo>
                    <a:pt x="2691463" y="3592936"/>
                  </a:lnTo>
                  <a:lnTo>
                    <a:pt x="2695607" y="3591547"/>
                  </a:lnTo>
                  <a:lnTo>
                    <a:pt x="2697638" y="3588468"/>
                  </a:lnTo>
                  <a:lnTo>
                    <a:pt x="2700217" y="3584439"/>
                  </a:lnTo>
                  <a:lnTo>
                    <a:pt x="2699255" y="3579293"/>
                  </a:lnTo>
                  <a:lnTo>
                    <a:pt x="2695534" y="3576917"/>
                  </a:lnTo>
                  <a:lnTo>
                    <a:pt x="2690620" y="3573637"/>
                  </a:lnTo>
                  <a:lnTo>
                    <a:pt x="2686899" y="3571260"/>
                  </a:lnTo>
                  <a:close/>
                </a:path>
                <a:path w="17559020" h="9894570">
                  <a:moveTo>
                    <a:pt x="9309928" y="6394848"/>
                  </a:moveTo>
                  <a:lnTo>
                    <a:pt x="9305353" y="6394474"/>
                  </a:lnTo>
                  <a:lnTo>
                    <a:pt x="9299300" y="6393865"/>
                  </a:lnTo>
                  <a:lnTo>
                    <a:pt x="9294724" y="6393491"/>
                  </a:lnTo>
                  <a:lnTo>
                    <a:pt x="9290679" y="6396501"/>
                  </a:lnTo>
                  <a:lnTo>
                    <a:pt x="9290305" y="6401076"/>
                  </a:lnTo>
                  <a:lnTo>
                    <a:pt x="9289882" y="6404842"/>
                  </a:lnTo>
                  <a:lnTo>
                    <a:pt x="9291699" y="6407984"/>
                  </a:lnTo>
                  <a:lnTo>
                    <a:pt x="9295036" y="6409408"/>
                  </a:lnTo>
                  <a:lnTo>
                    <a:pt x="9295513" y="6409216"/>
                  </a:lnTo>
                  <a:lnTo>
                    <a:pt x="9297516" y="6410071"/>
                  </a:lnTo>
                  <a:lnTo>
                    <a:pt x="9303569" y="6410680"/>
                  </a:lnTo>
                  <a:lnTo>
                    <a:pt x="9308144" y="6411053"/>
                  </a:lnTo>
                  <a:lnTo>
                    <a:pt x="9312190" y="6408045"/>
                  </a:lnTo>
                  <a:lnTo>
                    <a:pt x="9312937" y="6398893"/>
                  </a:lnTo>
                  <a:lnTo>
                    <a:pt x="9309928" y="6394848"/>
                  </a:lnTo>
                  <a:close/>
                </a:path>
                <a:path w="17559020" h="9894570">
                  <a:moveTo>
                    <a:pt x="2611902" y="3522303"/>
                  </a:moveTo>
                  <a:lnTo>
                    <a:pt x="2606757" y="3523265"/>
                  </a:lnTo>
                  <a:lnTo>
                    <a:pt x="2602203" y="3530397"/>
                  </a:lnTo>
                  <a:lnTo>
                    <a:pt x="2602005" y="3530707"/>
                  </a:lnTo>
                  <a:lnTo>
                    <a:pt x="2602966" y="3535852"/>
                  </a:lnTo>
                  <a:lnTo>
                    <a:pt x="2606687" y="3538228"/>
                  </a:lnTo>
                  <a:lnTo>
                    <a:pt x="2611601" y="3541509"/>
                  </a:lnTo>
                  <a:lnTo>
                    <a:pt x="2616609" y="3543645"/>
                  </a:lnTo>
                  <a:lnTo>
                    <a:pt x="2620610" y="3542589"/>
                  </a:lnTo>
                  <a:lnTo>
                    <a:pt x="2622641" y="3539510"/>
                  </a:lnTo>
                  <a:lnTo>
                    <a:pt x="2625220" y="3535481"/>
                  </a:lnTo>
                  <a:lnTo>
                    <a:pt x="2624259" y="3530336"/>
                  </a:lnTo>
                  <a:lnTo>
                    <a:pt x="2620538" y="3527959"/>
                  </a:lnTo>
                  <a:lnTo>
                    <a:pt x="2615623" y="3524680"/>
                  </a:lnTo>
                  <a:lnTo>
                    <a:pt x="2611902" y="3522303"/>
                  </a:lnTo>
                  <a:close/>
                </a:path>
                <a:path w="17559020" h="9894570">
                  <a:moveTo>
                    <a:pt x="9398772" y="6403942"/>
                  </a:moveTo>
                  <a:lnTo>
                    <a:pt x="9394197" y="6403569"/>
                  </a:lnTo>
                  <a:lnTo>
                    <a:pt x="9388144" y="6402960"/>
                  </a:lnTo>
                  <a:lnTo>
                    <a:pt x="9383569" y="6402586"/>
                  </a:lnTo>
                  <a:lnTo>
                    <a:pt x="9379521" y="6405595"/>
                  </a:lnTo>
                  <a:lnTo>
                    <a:pt x="9379148" y="6410170"/>
                  </a:lnTo>
                  <a:lnTo>
                    <a:pt x="9378726" y="6413936"/>
                  </a:lnTo>
                  <a:lnTo>
                    <a:pt x="9396988" y="6420148"/>
                  </a:lnTo>
                  <a:lnTo>
                    <a:pt x="9401035" y="6417138"/>
                  </a:lnTo>
                  <a:lnTo>
                    <a:pt x="9401782" y="6407988"/>
                  </a:lnTo>
                  <a:lnTo>
                    <a:pt x="9398772" y="6403942"/>
                  </a:lnTo>
                  <a:close/>
                </a:path>
                <a:path w="17559020" h="9894570">
                  <a:moveTo>
                    <a:pt x="17308849" y="9778908"/>
                  </a:moveTo>
                  <a:lnTo>
                    <a:pt x="17295162" y="9773070"/>
                  </a:lnTo>
                  <a:lnTo>
                    <a:pt x="17290402" y="9774985"/>
                  </a:lnTo>
                  <a:lnTo>
                    <a:pt x="17286984" y="9782997"/>
                  </a:lnTo>
                  <a:lnTo>
                    <a:pt x="17288897" y="9787759"/>
                  </a:lnTo>
                  <a:lnTo>
                    <a:pt x="17302583" y="9793597"/>
                  </a:lnTo>
                  <a:lnTo>
                    <a:pt x="17307347" y="9791683"/>
                  </a:lnTo>
                  <a:lnTo>
                    <a:pt x="17310765" y="9783671"/>
                  </a:lnTo>
                  <a:lnTo>
                    <a:pt x="17308849" y="9778908"/>
                  </a:lnTo>
                  <a:close/>
                </a:path>
                <a:path w="17559020" h="9894570">
                  <a:moveTo>
                    <a:pt x="17391256" y="9813272"/>
                  </a:moveTo>
                  <a:lnTo>
                    <a:pt x="17381575" y="9809143"/>
                  </a:lnTo>
                  <a:lnTo>
                    <a:pt x="17377426" y="9807767"/>
                  </a:lnTo>
                  <a:lnTo>
                    <a:pt x="17372664" y="9809681"/>
                  </a:lnTo>
                  <a:lnTo>
                    <a:pt x="17369246" y="9817693"/>
                  </a:lnTo>
                  <a:lnTo>
                    <a:pt x="17371161" y="9822455"/>
                  </a:lnTo>
                  <a:lnTo>
                    <a:pt x="17380842" y="9826585"/>
                  </a:lnTo>
                  <a:lnTo>
                    <a:pt x="17384991" y="9827960"/>
                  </a:lnTo>
                  <a:lnTo>
                    <a:pt x="17389753" y="9826046"/>
                  </a:lnTo>
                  <a:lnTo>
                    <a:pt x="17393171" y="9818035"/>
                  </a:lnTo>
                  <a:lnTo>
                    <a:pt x="17391256" y="9813272"/>
                  </a:lnTo>
                  <a:close/>
                </a:path>
                <a:path w="17559020" h="9894570">
                  <a:moveTo>
                    <a:pt x="17227156" y="9742877"/>
                  </a:moveTo>
                  <a:lnTo>
                    <a:pt x="17213468" y="9737038"/>
                  </a:lnTo>
                  <a:lnTo>
                    <a:pt x="17208372" y="9738810"/>
                  </a:lnTo>
                  <a:lnTo>
                    <a:pt x="17204955" y="9746822"/>
                  </a:lnTo>
                  <a:lnTo>
                    <a:pt x="17206727" y="9751919"/>
                  </a:lnTo>
                  <a:lnTo>
                    <a:pt x="17220748" y="9757900"/>
                  </a:lnTo>
                  <a:lnTo>
                    <a:pt x="17225509" y="9755985"/>
                  </a:lnTo>
                  <a:lnTo>
                    <a:pt x="17228926" y="9747973"/>
                  </a:lnTo>
                  <a:lnTo>
                    <a:pt x="17227156" y="9742877"/>
                  </a:lnTo>
                  <a:close/>
                </a:path>
                <a:path w="17559020" h="9894570">
                  <a:moveTo>
                    <a:pt x="17473948" y="9846967"/>
                  </a:moveTo>
                  <a:lnTo>
                    <a:pt x="17460259" y="9841128"/>
                  </a:lnTo>
                  <a:lnTo>
                    <a:pt x="17455355" y="9843376"/>
                  </a:lnTo>
                  <a:lnTo>
                    <a:pt x="17451938" y="9851387"/>
                  </a:lnTo>
                  <a:lnTo>
                    <a:pt x="17453851" y="9856150"/>
                  </a:lnTo>
                  <a:lnTo>
                    <a:pt x="17467874" y="9862131"/>
                  </a:lnTo>
                  <a:lnTo>
                    <a:pt x="17472444" y="9859741"/>
                  </a:lnTo>
                  <a:lnTo>
                    <a:pt x="17475861" y="9851729"/>
                  </a:lnTo>
                  <a:lnTo>
                    <a:pt x="17473948" y="9846967"/>
                  </a:lnTo>
                  <a:close/>
                </a:path>
                <a:path w="17559020" h="9894570">
                  <a:moveTo>
                    <a:pt x="17145745" y="9706177"/>
                  </a:moveTo>
                  <a:lnTo>
                    <a:pt x="17132059" y="9700339"/>
                  </a:lnTo>
                  <a:lnTo>
                    <a:pt x="17126965" y="9702112"/>
                  </a:lnTo>
                  <a:lnTo>
                    <a:pt x="17123547" y="9710124"/>
                  </a:lnTo>
                  <a:lnTo>
                    <a:pt x="17125317" y="9715219"/>
                  </a:lnTo>
                  <a:lnTo>
                    <a:pt x="17139337" y="9721200"/>
                  </a:lnTo>
                  <a:lnTo>
                    <a:pt x="17144101" y="9719286"/>
                  </a:lnTo>
                  <a:lnTo>
                    <a:pt x="17147519" y="9711274"/>
                  </a:lnTo>
                  <a:lnTo>
                    <a:pt x="17145745" y="9706177"/>
                  </a:lnTo>
                  <a:close/>
                </a:path>
                <a:path w="17559020" h="9894570">
                  <a:moveTo>
                    <a:pt x="2537524" y="3472820"/>
                  </a:moveTo>
                  <a:lnTo>
                    <a:pt x="2532379" y="3473782"/>
                  </a:lnTo>
                  <a:lnTo>
                    <a:pt x="2527824" y="3480914"/>
                  </a:lnTo>
                  <a:lnTo>
                    <a:pt x="2527626" y="3481224"/>
                  </a:lnTo>
                  <a:lnTo>
                    <a:pt x="2528588" y="3486369"/>
                  </a:lnTo>
                  <a:lnTo>
                    <a:pt x="2532309" y="3488745"/>
                  </a:lnTo>
                  <a:lnTo>
                    <a:pt x="2537223" y="3492026"/>
                  </a:lnTo>
                  <a:lnTo>
                    <a:pt x="2542230" y="3494161"/>
                  </a:lnTo>
                  <a:lnTo>
                    <a:pt x="2546232" y="3493106"/>
                  </a:lnTo>
                  <a:lnTo>
                    <a:pt x="2548263" y="3490027"/>
                  </a:lnTo>
                  <a:lnTo>
                    <a:pt x="2550842" y="3485998"/>
                  </a:lnTo>
                  <a:lnTo>
                    <a:pt x="2549881" y="3480853"/>
                  </a:lnTo>
                  <a:lnTo>
                    <a:pt x="2546160" y="3478476"/>
                  </a:lnTo>
                  <a:lnTo>
                    <a:pt x="2541245" y="3475196"/>
                  </a:lnTo>
                  <a:lnTo>
                    <a:pt x="2537524" y="3472820"/>
                  </a:lnTo>
                  <a:close/>
                </a:path>
                <a:path w="17559020" h="9894570">
                  <a:moveTo>
                    <a:pt x="17556398" y="9879376"/>
                  </a:moveTo>
                  <a:lnTo>
                    <a:pt x="17542710" y="9873537"/>
                  </a:lnTo>
                  <a:lnTo>
                    <a:pt x="17538141" y="9875928"/>
                  </a:lnTo>
                  <a:lnTo>
                    <a:pt x="17536432" y="9879934"/>
                  </a:lnTo>
                  <a:lnTo>
                    <a:pt x="17535286" y="9883391"/>
                  </a:lnTo>
                  <a:lnTo>
                    <a:pt x="17535057" y="9884082"/>
                  </a:lnTo>
                  <a:lnTo>
                    <a:pt x="17536970" y="9888844"/>
                  </a:lnTo>
                  <a:lnTo>
                    <a:pt x="17540976" y="9890553"/>
                  </a:lnTo>
                  <a:lnTo>
                    <a:pt x="17541119" y="9890219"/>
                  </a:lnTo>
                  <a:lnTo>
                    <a:pt x="17550798" y="9894348"/>
                  </a:lnTo>
                  <a:lnTo>
                    <a:pt x="17555371" y="9891958"/>
                  </a:lnTo>
                  <a:lnTo>
                    <a:pt x="17558788" y="9883947"/>
                  </a:lnTo>
                  <a:lnTo>
                    <a:pt x="17556398" y="9879376"/>
                  </a:lnTo>
                  <a:close/>
                </a:path>
                <a:path w="17559020" h="9894570">
                  <a:moveTo>
                    <a:pt x="17060899" y="9666434"/>
                  </a:moveTo>
                  <a:lnTo>
                    <a:pt x="17051219" y="9662304"/>
                  </a:lnTo>
                  <a:lnTo>
                    <a:pt x="17046600" y="9663885"/>
                  </a:lnTo>
                  <a:lnTo>
                    <a:pt x="17044380" y="9668857"/>
                  </a:lnTo>
                  <a:lnTo>
                    <a:pt x="17042848" y="9671755"/>
                  </a:lnTo>
                  <a:lnTo>
                    <a:pt x="17044619" y="9676850"/>
                  </a:lnTo>
                  <a:lnTo>
                    <a:pt x="17048483" y="9678893"/>
                  </a:lnTo>
                  <a:lnTo>
                    <a:pt x="17058165" y="9683023"/>
                  </a:lnTo>
                  <a:lnTo>
                    <a:pt x="17062784" y="9681442"/>
                  </a:lnTo>
                  <a:lnTo>
                    <a:pt x="17065003" y="9676471"/>
                  </a:lnTo>
                  <a:lnTo>
                    <a:pt x="17066535" y="9673573"/>
                  </a:lnTo>
                  <a:lnTo>
                    <a:pt x="17064763" y="9668476"/>
                  </a:lnTo>
                  <a:lnTo>
                    <a:pt x="17060899" y="9666434"/>
                  </a:lnTo>
                  <a:close/>
                </a:path>
                <a:path w="17559020" h="9894570">
                  <a:moveTo>
                    <a:pt x="16970806" y="9623268"/>
                  </a:moveTo>
                  <a:lnTo>
                    <a:pt x="16965710" y="9625040"/>
                  </a:lnTo>
                  <a:lnTo>
                    <a:pt x="16963321" y="9630334"/>
                  </a:lnTo>
                  <a:lnTo>
                    <a:pt x="16961959" y="9632910"/>
                  </a:lnTo>
                  <a:lnTo>
                    <a:pt x="16963874" y="9637672"/>
                  </a:lnTo>
                  <a:lnTo>
                    <a:pt x="16967594" y="9640048"/>
                  </a:lnTo>
                  <a:lnTo>
                    <a:pt x="16973603" y="9642611"/>
                  </a:lnTo>
                  <a:lnTo>
                    <a:pt x="16973795" y="9643088"/>
                  </a:lnTo>
                  <a:lnTo>
                    <a:pt x="16977468" y="9644655"/>
                  </a:lnTo>
                  <a:lnTo>
                    <a:pt x="16982420" y="9643216"/>
                  </a:lnTo>
                  <a:lnTo>
                    <a:pt x="16984801" y="9637918"/>
                  </a:lnTo>
                  <a:lnTo>
                    <a:pt x="16986314" y="9635013"/>
                  </a:lnTo>
                  <a:lnTo>
                    <a:pt x="16984401" y="9630251"/>
                  </a:lnTo>
                  <a:lnTo>
                    <a:pt x="16980679" y="9627874"/>
                  </a:lnTo>
                  <a:lnTo>
                    <a:pt x="16975003" y="9625453"/>
                  </a:lnTo>
                  <a:lnTo>
                    <a:pt x="16970806" y="9623268"/>
                  </a:lnTo>
                  <a:close/>
                </a:path>
                <a:path w="17559020" h="9894570">
                  <a:moveTo>
                    <a:pt x="16890630" y="9582755"/>
                  </a:moveTo>
                  <a:lnTo>
                    <a:pt x="16885534" y="9584526"/>
                  </a:lnTo>
                  <a:lnTo>
                    <a:pt x="16883144" y="9589821"/>
                  </a:lnTo>
                  <a:lnTo>
                    <a:pt x="16881783" y="9592396"/>
                  </a:lnTo>
                  <a:lnTo>
                    <a:pt x="16883553" y="9597491"/>
                  </a:lnTo>
                  <a:lnTo>
                    <a:pt x="16887275" y="9599868"/>
                  </a:lnTo>
                  <a:lnTo>
                    <a:pt x="16897289" y="9604140"/>
                  </a:lnTo>
                  <a:lnTo>
                    <a:pt x="16902244" y="9602702"/>
                  </a:lnTo>
                  <a:lnTo>
                    <a:pt x="16904633" y="9597409"/>
                  </a:lnTo>
                  <a:lnTo>
                    <a:pt x="16905995" y="9594833"/>
                  </a:lnTo>
                  <a:lnTo>
                    <a:pt x="16904222" y="9589737"/>
                  </a:lnTo>
                  <a:lnTo>
                    <a:pt x="16900502" y="9587361"/>
                  </a:lnTo>
                  <a:lnTo>
                    <a:pt x="16894827" y="9584940"/>
                  </a:lnTo>
                  <a:lnTo>
                    <a:pt x="16890630" y="9582755"/>
                  </a:lnTo>
                  <a:close/>
                </a:path>
                <a:path w="17559020" h="9894570">
                  <a:moveTo>
                    <a:pt x="2463431" y="3422669"/>
                  </a:moveTo>
                  <a:lnTo>
                    <a:pt x="2458286" y="3423631"/>
                  </a:lnTo>
                  <a:lnTo>
                    <a:pt x="2453731" y="3430764"/>
                  </a:lnTo>
                  <a:lnTo>
                    <a:pt x="2453532" y="3431074"/>
                  </a:lnTo>
                  <a:lnTo>
                    <a:pt x="2454495" y="3436219"/>
                  </a:lnTo>
                  <a:lnTo>
                    <a:pt x="2458216" y="3438595"/>
                  </a:lnTo>
                  <a:lnTo>
                    <a:pt x="2463130" y="3441875"/>
                  </a:lnTo>
                  <a:lnTo>
                    <a:pt x="2468137" y="3444011"/>
                  </a:lnTo>
                  <a:lnTo>
                    <a:pt x="2472139" y="3442956"/>
                  </a:lnTo>
                  <a:lnTo>
                    <a:pt x="2474169" y="3439877"/>
                  </a:lnTo>
                  <a:lnTo>
                    <a:pt x="2476749" y="3435847"/>
                  </a:lnTo>
                  <a:lnTo>
                    <a:pt x="2475787" y="3430703"/>
                  </a:lnTo>
                  <a:lnTo>
                    <a:pt x="2472066" y="3428326"/>
                  </a:lnTo>
                  <a:lnTo>
                    <a:pt x="2467152" y="3425046"/>
                  </a:lnTo>
                  <a:lnTo>
                    <a:pt x="2463431" y="3422669"/>
                  </a:lnTo>
                  <a:close/>
                </a:path>
                <a:path w="17559020" h="9894570">
                  <a:moveTo>
                    <a:pt x="16812073" y="9542143"/>
                  </a:moveTo>
                  <a:lnTo>
                    <a:pt x="16807120" y="9543580"/>
                  </a:lnTo>
                  <a:lnTo>
                    <a:pt x="16803034" y="9551308"/>
                  </a:lnTo>
                  <a:lnTo>
                    <a:pt x="16804473" y="9556261"/>
                  </a:lnTo>
                  <a:lnTo>
                    <a:pt x="16808194" y="9558638"/>
                  </a:lnTo>
                  <a:lnTo>
                    <a:pt x="16814536" y="9561343"/>
                  </a:lnTo>
                  <a:lnTo>
                    <a:pt x="16814394" y="9561677"/>
                  </a:lnTo>
                  <a:lnTo>
                    <a:pt x="16818067" y="9563244"/>
                  </a:lnTo>
                  <a:lnTo>
                    <a:pt x="16823019" y="9561805"/>
                  </a:lnTo>
                  <a:lnTo>
                    <a:pt x="16824728" y="9557800"/>
                  </a:lnTo>
                  <a:lnTo>
                    <a:pt x="16826770" y="9553936"/>
                  </a:lnTo>
                  <a:lnTo>
                    <a:pt x="16825332" y="9548982"/>
                  </a:lnTo>
                  <a:lnTo>
                    <a:pt x="16821611" y="9546605"/>
                  </a:lnTo>
                  <a:lnTo>
                    <a:pt x="16815937" y="9544185"/>
                  </a:lnTo>
                  <a:lnTo>
                    <a:pt x="16812073" y="9542143"/>
                  </a:lnTo>
                  <a:close/>
                </a:path>
                <a:path w="17559020" h="9894570">
                  <a:moveTo>
                    <a:pt x="9487092" y="6412418"/>
                  </a:moveTo>
                  <a:lnTo>
                    <a:pt x="9482516" y="6412044"/>
                  </a:lnTo>
                  <a:lnTo>
                    <a:pt x="9476463" y="6411435"/>
                  </a:lnTo>
                  <a:lnTo>
                    <a:pt x="9471888" y="6411062"/>
                  </a:lnTo>
                  <a:lnTo>
                    <a:pt x="9468176" y="6414214"/>
                  </a:lnTo>
                  <a:lnTo>
                    <a:pt x="9467523" y="6422221"/>
                  </a:lnTo>
                  <a:lnTo>
                    <a:pt x="9469672" y="6425505"/>
                  </a:lnTo>
                  <a:lnTo>
                    <a:pt x="9473344" y="6427072"/>
                  </a:lnTo>
                  <a:lnTo>
                    <a:pt x="9475156" y="6427450"/>
                  </a:lnTo>
                  <a:lnTo>
                    <a:pt x="9481208" y="6428059"/>
                  </a:lnTo>
                  <a:lnTo>
                    <a:pt x="9485783" y="6428432"/>
                  </a:lnTo>
                  <a:lnTo>
                    <a:pt x="9489496" y="6425280"/>
                  </a:lnTo>
                  <a:lnTo>
                    <a:pt x="9490243" y="6416130"/>
                  </a:lnTo>
                  <a:lnTo>
                    <a:pt x="9487092" y="6412418"/>
                  </a:lnTo>
                  <a:close/>
                </a:path>
                <a:path w="17559020" h="9894570">
                  <a:moveTo>
                    <a:pt x="16733418" y="9499910"/>
                  </a:moveTo>
                  <a:lnTo>
                    <a:pt x="16728464" y="9501348"/>
                  </a:lnTo>
                  <a:lnTo>
                    <a:pt x="16724379" y="9509075"/>
                  </a:lnTo>
                  <a:lnTo>
                    <a:pt x="16725818" y="9514029"/>
                  </a:lnTo>
                  <a:lnTo>
                    <a:pt x="16729681" y="9516072"/>
                  </a:lnTo>
                  <a:lnTo>
                    <a:pt x="16735071" y="9519161"/>
                  </a:lnTo>
                  <a:lnTo>
                    <a:pt x="16739412" y="9521012"/>
                  </a:lnTo>
                  <a:lnTo>
                    <a:pt x="16743888" y="9519764"/>
                  </a:lnTo>
                  <a:lnTo>
                    <a:pt x="16747973" y="9512037"/>
                  </a:lnTo>
                  <a:lnTo>
                    <a:pt x="16746534" y="9507084"/>
                  </a:lnTo>
                  <a:lnTo>
                    <a:pt x="16742671" y="9505041"/>
                  </a:lnTo>
                  <a:lnTo>
                    <a:pt x="16737281" y="9501953"/>
                  </a:lnTo>
                  <a:lnTo>
                    <a:pt x="16733418" y="9499910"/>
                  </a:lnTo>
                  <a:close/>
                </a:path>
                <a:path w="17559020" h="9894570">
                  <a:moveTo>
                    <a:pt x="2390147" y="3372470"/>
                  </a:moveTo>
                  <a:lnTo>
                    <a:pt x="2385002" y="3373432"/>
                  </a:lnTo>
                  <a:lnTo>
                    <a:pt x="2382626" y="3377153"/>
                  </a:lnTo>
                  <a:lnTo>
                    <a:pt x="2379916" y="3380732"/>
                  </a:lnTo>
                  <a:lnTo>
                    <a:pt x="2380877" y="3385877"/>
                  </a:lnTo>
                  <a:lnTo>
                    <a:pt x="2384599" y="3388253"/>
                  </a:lnTo>
                  <a:lnTo>
                    <a:pt x="2389513" y="3391533"/>
                  </a:lnTo>
                  <a:lnTo>
                    <a:pt x="2390848" y="3392102"/>
                  </a:lnTo>
                  <a:lnTo>
                    <a:pt x="2390705" y="3392436"/>
                  </a:lnTo>
                  <a:lnTo>
                    <a:pt x="2394377" y="3394003"/>
                  </a:lnTo>
                  <a:lnTo>
                    <a:pt x="2398379" y="3392948"/>
                  </a:lnTo>
                  <a:lnTo>
                    <a:pt x="2400613" y="3389560"/>
                  </a:lnTo>
                  <a:lnTo>
                    <a:pt x="2403323" y="3385982"/>
                  </a:lnTo>
                  <a:lnTo>
                    <a:pt x="2402361" y="3380837"/>
                  </a:lnTo>
                  <a:lnTo>
                    <a:pt x="2398640" y="3378460"/>
                  </a:lnTo>
                  <a:lnTo>
                    <a:pt x="2393726" y="3375180"/>
                  </a:lnTo>
                  <a:lnTo>
                    <a:pt x="2390147" y="3372470"/>
                  </a:lnTo>
                  <a:close/>
                </a:path>
                <a:path w="17559020" h="9894570">
                  <a:moveTo>
                    <a:pt x="16655332" y="9456343"/>
                  </a:moveTo>
                  <a:lnTo>
                    <a:pt x="16650379" y="9457781"/>
                  </a:lnTo>
                  <a:lnTo>
                    <a:pt x="16648336" y="9461645"/>
                  </a:lnTo>
                  <a:lnTo>
                    <a:pt x="16646151" y="9465842"/>
                  </a:lnTo>
                  <a:lnTo>
                    <a:pt x="16647590" y="9470796"/>
                  </a:lnTo>
                  <a:lnTo>
                    <a:pt x="16651453" y="9472838"/>
                  </a:lnTo>
                  <a:lnTo>
                    <a:pt x="16656843" y="9475927"/>
                  </a:lnTo>
                  <a:lnTo>
                    <a:pt x="16661518" y="9477921"/>
                  </a:lnTo>
                  <a:lnTo>
                    <a:pt x="16666136" y="9476339"/>
                  </a:lnTo>
                  <a:lnTo>
                    <a:pt x="16668036" y="9472809"/>
                  </a:lnTo>
                  <a:lnTo>
                    <a:pt x="16670221" y="9468612"/>
                  </a:lnTo>
                  <a:lnTo>
                    <a:pt x="16668783" y="9463658"/>
                  </a:lnTo>
                  <a:lnTo>
                    <a:pt x="16664920" y="9461616"/>
                  </a:lnTo>
                  <a:lnTo>
                    <a:pt x="16659530" y="9458528"/>
                  </a:lnTo>
                  <a:lnTo>
                    <a:pt x="16655332" y="9456343"/>
                  </a:lnTo>
                  <a:close/>
                </a:path>
                <a:path w="17559020" h="9894570">
                  <a:moveTo>
                    <a:pt x="16577723" y="9412584"/>
                  </a:moveTo>
                  <a:lnTo>
                    <a:pt x="16572436" y="9413879"/>
                  </a:lnTo>
                  <a:lnTo>
                    <a:pt x="16568350" y="9421606"/>
                  </a:lnTo>
                  <a:lnTo>
                    <a:pt x="16569647" y="9426894"/>
                  </a:lnTo>
                  <a:lnTo>
                    <a:pt x="16573510" y="9428937"/>
                  </a:lnTo>
                  <a:lnTo>
                    <a:pt x="16578900" y="9432025"/>
                  </a:lnTo>
                  <a:lnTo>
                    <a:pt x="16583575" y="9434019"/>
                  </a:lnTo>
                  <a:lnTo>
                    <a:pt x="16588193" y="9432438"/>
                  </a:lnTo>
                  <a:lnTo>
                    <a:pt x="16590093" y="9428908"/>
                  </a:lnTo>
                  <a:lnTo>
                    <a:pt x="16592136" y="9425045"/>
                  </a:lnTo>
                  <a:lnTo>
                    <a:pt x="16590842" y="9419758"/>
                  </a:lnTo>
                  <a:lnTo>
                    <a:pt x="16586979" y="9417716"/>
                  </a:lnTo>
                  <a:lnTo>
                    <a:pt x="16581587" y="9414627"/>
                  </a:lnTo>
                  <a:lnTo>
                    <a:pt x="16577723" y="9412584"/>
                  </a:lnTo>
                  <a:close/>
                </a:path>
                <a:path w="17559020" h="9894570">
                  <a:moveTo>
                    <a:pt x="9576123" y="6419225"/>
                  </a:moveTo>
                  <a:lnTo>
                    <a:pt x="9571546" y="6418851"/>
                  </a:lnTo>
                  <a:lnTo>
                    <a:pt x="9565495" y="6418242"/>
                  </a:lnTo>
                  <a:lnTo>
                    <a:pt x="9560919" y="6417869"/>
                  </a:lnTo>
                  <a:lnTo>
                    <a:pt x="9557207" y="6421020"/>
                  </a:lnTo>
                  <a:lnTo>
                    <a:pt x="9556553" y="6429027"/>
                  </a:lnTo>
                  <a:lnTo>
                    <a:pt x="9558702" y="6432311"/>
                  </a:lnTo>
                  <a:lnTo>
                    <a:pt x="9562375" y="6433878"/>
                  </a:lnTo>
                  <a:lnTo>
                    <a:pt x="9564187" y="6434256"/>
                  </a:lnTo>
                  <a:lnTo>
                    <a:pt x="9570240" y="6434866"/>
                  </a:lnTo>
                  <a:lnTo>
                    <a:pt x="9574815" y="6435239"/>
                  </a:lnTo>
                  <a:lnTo>
                    <a:pt x="9578526" y="6432087"/>
                  </a:lnTo>
                  <a:lnTo>
                    <a:pt x="9579274" y="6422937"/>
                  </a:lnTo>
                  <a:lnTo>
                    <a:pt x="9576123" y="6419225"/>
                  </a:lnTo>
                  <a:close/>
                </a:path>
                <a:path w="17559020" h="9894570">
                  <a:moveTo>
                    <a:pt x="2316766" y="3320650"/>
                  </a:moveTo>
                  <a:lnTo>
                    <a:pt x="2311955" y="3321754"/>
                  </a:lnTo>
                  <a:lnTo>
                    <a:pt x="2309245" y="3325333"/>
                  </a:lnTo>
                  <a:lnTo>
                    <a:pt x="2306392" y="3329246"/>
                  </a:lnTo>
                  <a:lnTo>
                    <a:pt x="2307496" y="3334057"/>
                  </a:lnTo>
                  <a:lnTo>
                    <a:pt x="2311075" y="3336768"/>
                  </a:lnTo>
                  <a:lnTo>
                    <a:pt x="2315989" y="3340047"/>
                  </a:lnTo>
                  <a:lnTo>
                    <a:pt x="2317658" y="3340759"/>
                  </a:lnTo>
                  <a:lnTo>
                    <a:pt x="2317515" y="3341093"/>
                  </a:lnTo>
                  <a:lnTo>
                    <a:pt x="2320854" y="3342517"/>
                  </a:lnTo>
                  <a:lnTo>
                    <a:pt x="2325189" y="3341604"/>
                  </a:lnTo>
                  <a:lnTo>
                    <a:pt x="2327423" y="3338217"/>
                  </a:lnTo>
                  <a:lnTo>
                    <a:pt x="2330275" y="3334305"/>
                  </a:lnTo>
                  <a:lnTo>
                    <a:pt x="2329171" y="3329493"/>
                  </a:lnTo>
                  <a:lnTo>
                    <a:pt x="2325593" y="3326783"/>
                  </a:lnTo>
                  <a:lnTo>
                    <a:pt x="2320679" y="3323503"/>
                  </a:lnTo>
                  <a:lnTo>
                    <a:pt x="2316766" y="3320650"/>
                  </a:lnTo>
                  <a:close/>
                </a:path>
                <a:path w="17559020" h="9894570">
                  <a:moveTo>
                    <a:pt x="16500876" y="9367966"/>
                  </a:moveTo>
                  <a:lnTo>
                    <a:pt x="16495922" y="9369404"/>
                  </a:lnTo>
                  <a:lnTo>
                    <a:pt x="16491168" y="9376846"/>
                  </a:lnTo>
                  <a:lnTo>
                    <a:pt x="16492607" y="9381800"/>
                  </a:lnTo>
                  <a:lnTo>
                    <a:pt x="16496328" y="9384176"/>
                  </a:lnTo>
                  <a:lnTo>
                    <a:pt x="16501385" y="9387123"/>
                  </a:lnTo>
                  <a:lnTo>
                    <a:pt x="16506393" y="9389259"/>
                  </a:lnTo>
                  <a:lnTo>
                    <a:pt x="16510871" y="9388012"/>
                  </a:lnTo>
                  <a:lnTo>
                    <a:pt x="16512771" y="9384483"/>
                  </a:lnTo>
                  <a:lnTo>
                    <a:pt x="16515148" y="9380762"/>
                  </a:lnTo>
                  <a:lnTo>
                    <a:pt x="16513709" y="9375808"/>
                  </a:lnTo>
                  <a:lnTo>
                    <a:pt x="16509988" y="9373431"/>
                  </a:lnTo>
                  <a:lnTo>
                    <a:pt x="16504597" y="9370343"/>
                  </a:lnTo>
                  <a:lnTo>
                    <a:pt x="16500876" y="9367966"/>
                  </a:lnTo>
                  <a:close/>
                </a:path>
                <a:path w="17559020" h="9894570">
                  <a:moveTo>
                    <a:pt x="16424121" y="9322205"/>
                  </a:moveTo>
                  <a:lnTo>
                    <a:pt x="16419167" y="9323642"/>
                  </a:lnTo>
                  <a:lnTo>
                    <a:pt x="16414415" y="9331085"/>
                  </a:lnTo>
                  <a:lnTo>
                    <a:pt x="16415852" y="9336039"/>
                  </a:lnTo>
                  <a:lnTo>
                    <a:pt x="16419573" y="9338415"/>
                  </a:lnTo>
                  <a:lnTo>
                    <a:pt x="16424630" y="9341361"/>
                  </a:lnTo>
                  <a:lnTo>
                    <a:pt x="16429304" y="9343355"/>
                  </a:lnTo>
                  <a:lnTo>
                    <a:pt x="16433448" y="9341966"/>
                  </a:lnTo>
                  <a:lnTo>
                    <a:pt x="16435682" y="9338578"/>
                  </a:lnTo>
                  <a:lnTo>
                    <a:pt x="16438059" y="9334857"/>
                  </a:lnTo>
                  <a:lnTo>
                    <a:pt x="16436620" y="9329904"/>
                  </a:lnTo>
                  <a:lnTo>
                    <a:pt x="16432899" y="9327527"/>
                  </a:lnTo>
                  <a:lnTo>
                    <a:pt x="16427842" y="9324581"/>
                  </a:lnTo>
                  <a:lnTo>
                    <a:pt x="16424121" y="9322205"/>
                  </a:lnTo>
                  <a:close/>
                </a:path>
                <a:path w="17559020" h="9894570">
                  <a:moveTo>
                    <a:pt x="2244195" y="3268781"/>
                  </a:moveTo>
                  <a:lnTo>
                    <a:pt x="2239050" y="3269743"/>
                  </a:lnTo>
                  <a:lnTo>
                    <a:pt x="2233629" y="3276901"/>
                  </a:lnTo>
                  <a:lnTo>
                    <a:pt x="2234591" y="3282046"/>
                  </a:lnTo>
                  <a:lnTo>
                    <a:pt x="2242941" y="3288370"/>
                  </a:lnTo>
                  <a:lnTo>
                    <a:pt x="2244611" y="3289082"/>
                  </a:lnTo>
                  <a:lnTo>
                    <a:pt x="2244468" y="3289416"/>
                  </a:lnTo>
                  <a:lnTo>
                    <a:pt x="2247807" y="3290840"/>
                  </a:lnTo>
                  <a:lnTo>
                    <a:pt x="2252284" y="3289593"/>
                  </a:lnTo>
                  <a:lnTo>
                    <a:pt x="2254376" y="3286540"/>
                  </a:lnTo>
                  <a:lnTo>
                    <a:pt x="2257086" y="3282961"/>
                  </a:lnTo>
                  <a:lnTo>
                    <a:pt x="2256124" y="3277816"/>
                  </a:lnTo>
                  <a:lnTo>
                    <a:pt x="2244195" y="3268781"/>
                  </a:lnTo>
                  <a:close/>
                </a:path>
                <a:path w="17559020" h="9894570">
                  <a:moveTo>
                    <a:pt x="9665532" y="6424220"/>
                  </a:moveTo>
                  <a:lnTo>
                    <a:pt x="9660956" y="6423847"/>
                  </a:lnTo>
                  <a:lnTo>
                    <a:pt x="9654761" y="6423571"/>
                  </a:lnTo>
                  <a:lnTo>
                    <a:pt x="9650043" y="6423531"/>
                  </a:lnTo>
                  <a:lnTo>
                    <a:pt x="9646331" y="6426683"/>
                  </a:lnTo>
                  <a:lnTo>
                    <a:pt x="9645678" y="6434690"/>
                  </a:lnTo>
                  <a:lnTo>
                    <a:pt x="9647827" y="6437975"/>
                  </a:lnTo>
                  <a:lnTo>
                    <a:pt x="9650833" y="6439257"/>
                  </a:lnTo>
                  <a:lnTo>
                    <a:pt x="9651309" y="6439065"/>
                  </a:lnTo>
                  <a:lnTo>
                    <a:pt x="9652311" y="6439492"/>
                  </a:lnTo>
                  <a:lnTo>
                    <a:pt x="9654121" y="6439870"/>
                  </a:lnTo>
                  <a:lnTo>
                    <a:pt x="9660317" y="6440146"/>
                  </a:lnTo>
                  <a:lnTo>
                    <a:pt x="9664702" y="6440043"/>
                  </a:lnTo>
                  <a:lnTo>
                    <a:pt x="9668413" y="6436891"/>
                  </a:lnTo>
                  <a:lnTo>
                    <a:pt x="9668787" y="6432316"/>
                  </a:lnTo>
                  <a:lnTo>
                    <a:pt x="9668684" y="6427932"/>
                  </a:lnTo>
                  <a:lnTo>
                    <a:pt x="9665532" y="6424220"/>
                  </a:lnTo>
                  <a:close/>
                </a:path>
                <a:path w="17559020" h="9894570">
                  <a:moveTo>
                    <a:pt x="16348127" y="9275584"/>
                  </a:moveTo>
                  <a:lnTo>
                    <a:pt x="16343174" y="9277022"/>
                  </a:lnTo>
                  <a:lnTo>
                    <a:pt x="16338421" y="9284464"/>
                  </a:lnTo>
                  <a:lnTo>
                    <a:pt x="16339858" y="9289418"/>
                  </a:lnTo>
                  <a:lnTo>
                    <a:pt x="16343580" y="9291794"/>
                  </a:lnTo>
                  <a:lnTo>
                    <a:pt x="16348638" y="9294741"/>
                  </a:lnTo>
                  <a:lnTo>
                    <a:pt x="16353310" y="9296734"/>
                  </a:lnTo>
                  <a:lnTo>
                    <a:pt x="16357454" y="9295345"/>
                  </a:lnTo>
                  <a:lnTo>
                    <a:pt x="16359689" y="9291957"/>
                  </a:lnTo>
                  <a:lnTo>
                    <a:pt x="16362065" y="9288236"/>
                  </a:lnTo>
                  <a:lnTo>
                    <a:pt x="16360628" y="9283283"/>
                  </a:lnTo>
                  <a:lnTo>
                    <a:pt x="16356906" y="9280906"/>
                  </a:lnTo>
                  <a:lnTo>
                    <a:pt x="16351848" y="9277960"/>
                  </a:lnTo>
                  <a:lnTo>
                    <a:pt x="16348127" y="9275584"/>
                  </a:lnTo>
                  <a:close/>
                </a:path>
                <a:path w="17559020" h="9894570">
                  <a:moveTo>
                    <a:pt x="2171766" y="3216579"/>
                  </a:moveTo>
                  <a:lnTo>
                    <a:pt x="2166621" y="3217541"/>
                  </a:lnTo>
                  <a:lnTo>
                    <a:pt x="2161201" y="3224698"/>
                  </a:lnTo>
                  <a:lnTo>
                    <a:pt x="2162162" y="3229843"/>
                  </a:lnTo>
                  <a:lnTo>
                    <a:pt x="2170512" y="3236168"/>
                  </a:lnTo>
                  <a:lnTo>
                    <a:pt x="2175520" y="3238304"/>
                  </a:lnTo>
                  <a:lnTo>
                    <a:pt x="2179855" y="3237390"/>
                  </a:lnTo>
                  <a:lnTo>
                    <a:pt x="2181947" y="3234337"/>
                  </a:lnTo>
                  <a:lnTo>
                    <a:pt x="2184657" y="3230758"/>
                  </a:lnTo>
                  <a:lnTo>
                    <a:pt x="2183695" y="3225613"/>
                  </a:lnTo>
                  <a:lnTo>
                    <a:pt x="2171766" y="3216579"/>
                  </a:lnTo>
                  <a:close/>
                </a:path>
                <a:path w="17559020" h="9894570">
                  <a:moveTo>
                    <a:pt x="16272369" y="9227485"/>
                  </a:moveTo>
                  <a:lnTo>
                    <a:pt x="16267416" y="9228923"/>
                  </a:lnTo>
                  <a:lnTo>
                    <a:pt x="16265040" y="9232644"/>
                  </a:lnTo>
                  <a:lnTo>
                    <a:pt x="16263359" y="9235873"/>
                  </a:lnTo>
                  <a:lnTo>
                    <a:pt x="16262855" y="9236841"/>
                  </a:lnTo>
                  <a:lnTo>
                    <a:pt x="16263959" y="9241653"/>
                  </a:lnTo>
                  <a:lnTo>
                    <a:pt x="16267680" y="9244029"/>
                  </a:lnTo>
                  <a:lnTo>
                    <a:pt x="16272595" y="9247310"/>
                  </a:lnTo>
                  <a:lnTo>
                    <a:pt x="16277601" y="9249445"/>
                  </a:lnTo>
                  <a:lnTo>
                    <a:pt x="16281744" y="9248056"/>
                  </a:lnTo>
                  <a:lnTo>
                    <a:pt x="16283978" y="9244669"/>
                  </a:lnTo>
                  <a:lnTo>
                    <a:pt x="16285659" y="9241440"/>
                  </a:lnTo>
                  <a:lnTo>
                    <a:pt x="16286163" y="9240472"/>
                  </a:lnTo>
                  <a:lnTo>
                    <a:pt x="16285061" y="9235660"/>
                  </a:lnTo>
                  <a:lnTo>
                    <a:pt x="16281340" y="9233284"/>
                  </a:lnTo>
                  <a:lnTo>
                    <a:pt x="16276425" y="9230004"/>
                  </a:lnTo>
                  <a:lnTo>
                    <a:pt x="16272369" y="9227485"/>
                  </a:lnTo>
                  <a:close/>
                </a:path>
                <a:path w="17559020" h="9894570">
                  <a:moveTo>
                    <a:pt x="16197472" y="9180148"/>
                  </a:moveTo>
                  <a:lnTo>
                    <a:pt x="16192326" y="9181109"/>
                  </a:lnTo>
                  <a:lnTo>
                    <a:pt x="16187772" y="9188242"/>
                  </a:lnTo>
                  <a:lnTo>
                    <a:pt x="16187574" y="9188552"/>
                  </a:lnTo>
                  <a:lnTo>
                    <a:pt x="16188535" y="9193697"/>
                  </a:lnTo>
                  <a:lnTo>
                    <a:pt x="16192256" y="9196073"/>
                  </a:lnTo>
                  <a:lnTo>
                    <a:pt x="16197171" y="9199353"/>
                  </a:lnTo>
                  <a:lnTo>
                    <a:pt x="16198505" y="9199922"/>
                  </a:lnTo>
                  <a:lnTo>
                    <a:pt x="16198363" y="9200257"/>
                  </a:lnTo>
                  <a:lnTo>
                    <a:pt x="16202036" y="9201824"/>
                  </a:lnTo>
                  <a:lnTo>
                    <a:pt x="16206178" y="9200433"/>
                  </a:lnTo>
                  <a:lnTo>
                    <a:pt x="16208209" y="9197354"/>
                  </a:lnTo>
                  <a:lnTo>
                    <a:pt x="16210788" y="9193325"/>
                  </a:lnTo>
                  <a:lnTo>
                    <a:pt x="16209827" y="9188180"/>
                  </a:lnTo>
                  <a:lnTo>
                    <a:pt x="16206107" y="9185804"/>
                  </a:lnTo>
                  <a:lnTo>
                    <a:pt x="16201193" y="9182524"/>
                  </a:lnTo>
                  <a:lnTo>
                    <a:pt x="16197472" y="9180148"/>
                  </a:lnTo>
                  <a:close/>
                </a:path>
                <a:path w="17559020" h="9894570">
                  <a:moveTo>
                    <a:pt x="9754274" y="6428930"/>
                  </a:moveTo>
                  <a:lnTo>
                    <a:pt x="9749699" y="6428557"/>
                  </a:lnTo>
                  <a:lnTo>
                    <a:pt x="9743503" y="6428282"/>
                  </a:lnTo>
                  <a:lnTo>
                    <a:pt x="9739119" y="6428385"/>
                  </a:lnTo>
                  <a:lnTo>
                    <a:pt x="9735407" y="6431536"/>
                  </a:lnTo>
                  <a:lnTo>
                    <a:pt x="9734753" y="6439543"/>
                  </a:lnTo>
                  <a:lnTo>
                    <a:pt x="9736904" y="6442828"/>
                  </a:lnTo>
                  <a:lnTo>
                    <a:pt x="9739907" y="6444109"/>
                  </a:lnTo>
                  <a:lnTo>
                    <a:pt x="9740050" y="6443775"/>
                  </a:lnTo>
                  <a:lnTo>
                    <a:pt x="9741052" y="6444203"/>
                  </a:lnTo>
                  <a:lnTo>
                    <a:pt x="9742863" y="6444581"/>
                  </a:lnTo>
                  <a:lnTo>
                    <a:pt x="9749058" y="6444856"/>
                  </a:lnTo>
                  <a:lnTo>
                    <a:pt x="9753443" y="6444753"/>
                  </a:lnTo>
                  <a:lnTo>
                    <a:pt x="9757155" y="6441602"/>
                  </a:lnTo>
                  <a:lnTo>
                    <a:pt x="9757528" y="6437026"/>
                  </a:lnTo>
                  <a:lnTo>
                    <a:pt x="9757425" y="6432642"/>
                  </a:lnTo>
                  <a:lnTo>
                    <a:pt x="9754274" y="6428930"/>
                  </a:lnTo>
                  <a:close/>
                </a:path>
                <a:path w="17559020" h="9894570">
                  <a:moveTo>
                    <a:pt x="2099480" y="3164043"/>
                  </a:moveTo>
                  <a:lnTo>
                    <a:pt x="2094477" y="3164671"/>
                  </a:lnTo>
                  <a:lnTo>
                    <a:pt x="2091767" y="3168249"/>
                  </a:lnTo>
                  <a:lnTo>
                    <a:pt x="2089390" y="3171970"/>
                  </a:lnTo>
                  <a:lnTo>
                    <a:pt x="2090018" y="3176973"/>
                  </a:lnTo>
                  <a:lnTo>
                    <a:pt x="2098368" y="3183297"/>
                  </a:lnTo>
                  <a:lnTo>
                    <a:pt x="2103376" y="3185433"/>
                  </a:lnTo>
                  <a:lnTo>
                    <a:pt x="2107710" y="3184520"/>
                  </a:lnTo>
                  <a:lnTo>
                    <a:pt x="2109802" y="3181467"/>
                  </a:lnTo>
                  <a:lnTo>
                    <a:pt x="2112179" y="3177746"/>
                  </a:lnTo>
                  <a:lnTo>
                    <a:pt x="2111551" y="3172743"/>
                  </a:lnTo>
                  <a:lnTo>
                    <a:pt x="2103201" y="3166419"/>
                  </a:lnTo>
                  <a:lnTo>
                    <a:pt x="2099480" y="3164043"/>
                  </a:lnTo>
                  <a:close/>
                </a:path>
                <a:path w="17559020" h="9894570">
                  <a:moveTo>
                    <a:pt x="16122810" y="9131333"/>
                  </a:moveTo>
                  <a:lnTo>
                    <a:pt x="16117664" y="9132294"/>
                  </a:lnTo>
                  <a:lnTo>
                    <a:pt x="16113109" y="9139426"/>
                  </a:lnTo>
                  <a:lnTo>
                    <a:pt x="16112911" y="9139736"/>
                  </a:lnTo>
                  <a:lnTo>
                    <a:pt x="16113873" y="9144882"/>
                  </a:lnTo>
                  <a:lnTo>
                    <a:pt x="16117594" y="9147258"/>
                  </a:lnTo>
                  <a:lnTo>
                    <a:pt x="16122507" y="9150538"/>
                  </a:lnTo>
                  <a:lnTo>
                    <a:pt x="16127515" y="9152674"/>
                  </a:lnTo>
                  <a:lnTo>
                    <a:pt x="16131516" y="9151619"/>
                  </a:lnTo>
                  <a:lnTo>
                    <a:pt x="16133547" y="9148539"/>
                  </a:lnTo>
                  <a:lnTo>
                    <a:pt x="16136127" y="9144510"/>
                  </a:lnTo>
                  <a:lnTo>
                    <a:pt x="16135164" y="9139365"/>
                  </a:lnTo>
                  <a:lnTo>
                    <a:pt x="16131443" y="9136989"/>
                  </a:lnTo>
                  <a:lnTo>
                    <a:pt x="16126531" y="9133709"/>
                  </a:lnTo>
                  <a:lnTo>
                    <a:pt x="16122810" y="9131333"/>
                  </a:lnTo>
                  <a:close/>
                </a:path>
                <a:path w="17559020" h="9894570">
                  <a:moveTo>
                    <a:pt x="2028288" y="3110790"/>
                  </a:moveTo>
                  <a:lnTo>
                    <a:pt x="2023286" y="3111417"/>
                  </a:lnTo>
                  <a:lnTo>
                    <a:pt x="2017865" y="3118575"/>
                  </a:lnTo>
                  <a:lnTo>
                    <a:pt x="2018492" y="3123577"/>
                  </a:lnTo>
                  <a:lnTo>
                    <a:pt x="2026843" y="3129902"/>
                  </a:lnTo>
                  <a:lnTo>
                    <a:pt x="2028512" y="3130614"/>
                  </a:lnTo>
                  <a:lnTo>
                    <a:pt x="2028370" y="3130948"/>
                  </a:lnTo>
                  <a:lnTo>
                    <a:pt x="2031708" y="3132372"/>
                  </a:lnTo>
                  <a:lnTo>
                    <a:pt x="2035709" y="3131317"/>
                  </a:lnTo>
                  <a:lnTo>
                    <a:pt x="2038135" y="3128405"/>
                  </a:lnTo>
                  <a:lnTo>
                    <a:pt x="2040845" y="3124827"/>
                  </a:lnTo>
                  <a:lnTo>
                    <a:pt x="2040217" y="3119824"/>
                  </a:lnTo>
                  <a:lnTo>
                    <a:pt x="2028288" y="3110790"/>
                  </a:lnTo>
                  <a:close/>
                </a:path>
                <a:path w="17559020" h="9894570">
                  <a:moveTo>
                    <a:pt x="16047953" y="9082040"/>
                  </a:moveTo>
                  <a:lnTo>
                    <a:pt x="16042810" y="9083003"/>
                  </a:lnTo>
                  <a:lnTo>
                    <a:pt x="16038256" y="9090135"/>
                  </a:lnTo>
                  <a:lnTo>
                    <a:pt x="16038058" y="9090445"/>
                  </a:lnTo>
                  <a:lnTo>
                    <a:pt x="16039019" y="9095590"/>
                  </a:lnTo>
                  <a:lnTo>
                    <a:pt x="16042739" y="9097967"/>
                  </a:lnTo>
                  <a:lnTo>
                    <a:pt x="16047652" y="9101246"/>
                  </a:lnTo>
                  <a:lnTo>
                    <a:pt x="16052659" y="9103382"/>
                  </a:lnTo>
                  <a:lnTo>
                    <a:pt x="16056661" y="9102327"/>
                  </a:lnTo>
                  <a:lnTo>
                    <a:pt x="16058693" y="9099247"/>
                  </a:lnTo>
                  <a:lnTo>
                    <a:pt x="16061272" y="9095219"/>
                  </a:lnTo>
                  <a:lnTo>
                    <a:pt x="16060311" y="9090074"/>
                  </a:lnTo>
                  <a:lnTo>
                    <a:pt x="16056589" y="9087697"/>
                  </a:lnTo>
                  <a:lnTo>
                    <a:pt x="16051674" y="9084417"/>
                  </a:lnTo>
                  <a:lnTo>
                    <a:pt x="16047953" y="9082040"/>
                  </a:lnTo>
                  <a:close/>
                </a:path>
                <a:path w="17559020" h="9894570">
                  <a:moveTo>
                    <a:pt x="9843635" y="6433116"/>
                  </a:moveTo>
                  <a:lnTo>
                    <a:pt x="9839059" y="6432743"/>
                  </a:lnTo>
                  <a:lnTo>
                    <a:pt x="9832863" y="6432467"/>
                  </a:lnTo>
                  <a:lnTo>
                    <a:pt x="9828145" y="6432427"/>
                  </a:lnTo>
                  <a:lnTo>
                    <a:pt x="9824767" y="6435721"/>
                  </a:lnTo>
                  <a:lnTo>
                    <a:pt x="9824394" y="6440296"/>
                  </a:lnTo>
                  <a:lnTo>
                    <a:pt x="9824448" y="6443870"/>
                  </a:lnTo>
                  <a:lnTo>
                    <a:pt x="9826406" y="6446679"/>
                  </a:lnTo>
                  <a:lnTo>
                    <a:pt x="9829411" y="6447961"/>
                  </a:lnTo>
                  <a:lnTo>
                    <a:pt x="9829268" y="6448295"/>
                  </a:lnTo>
                  <a:lnTo>
                    <a:pt x="9830269" y="6448721"/>
                  </a:lnTo>
                  <a:lnTo>
                    <a:pt x="9832224" y="6448766"/>
                  </a:lnTo>
                  <a:lnTo>
                    <a:pt x="9838420" y="6449042"/>
                  </a:lnTo>
                  <a:lnTo>
                    <a:pt x="9843138" y="6449081"/>
                  </a:lnTo>
                  <a:lnTo>
                    <a:pt x="9846515" y="6445787"/>
                  </a:lnTo>
                  <a:lnTo>
                    <a:pt x="9846888" y="6441211"/>
                  </a:lnTo>
                  <a:lnTo>
                    <a:pt x="9846928" y="6436493"/>
                  </a:lnTo>
                  <a:lnTo>
                    <a:pt x="9843635" y="6433116"/>
                  </a:lnTo>
                  <a:close/>
                </a:path>
                <a:path w="17559020" h="9894570">
                  <a:moveTo>
                    <a:pt x="1956856" y="3056250"/>
                  </a:moveTo>
                  <a:lnTo>
                    <a:pt x="1951853" y="3056878"/>
                  </a:lnTo>
                  <a:lnTo>
                    <a:pt x="1946432" y="3064036"/>
                  </a:lnTo>
                  <a:lnTo>
                    <a:pt x="1947061" y="3069038"/>
                  </a:lnTo>
                  <a:lnTo>
                    <a:pt x="1955411" y="3075363"/>
                  </a:lnTo>
                  <a:lnTo>
                    <a:pt x="1957414" y="3076217"/>
                  </a:lnTo>
                  <a:lnTo>
                    <a:pt x="1956937" y="3076408"/>
                  </a:lnTo>
                  <a:lnTo>
                    <a:pt x="1960276" y="3077832"/>
                  </a:lnTo>
                  <a:lnTo>
                    <a:pt x="1964277" y="3076777"/>
                  </a:lnTo>
                  <a:lnTo>
                    <a:pt x="1966702" y="3073866"/>
                  </a:lnTo>
                  <a:lnTo>
                    <a:pt x="1969413" y="3070287"/>
                  </a:lnTo>
                  <a:lnTo>
                    <a:pt x="1968785" y="3065284"/>
                  </a:lnTo>
                  <a:lnTo>
                    <a:pt x="1956856" y="3056250"/>
                  </a:lnTo>
                  <a:close/>
                </a:path>
                <a:path w="17559020" h="9894570">
                  <a:moveTo>
                    <a:pt x="15974052" y="9032366"/>
                  </a:moveTo>
                  <a:lnTo>
                    <a:pt x="15968906" y="9033328"/>
                  </a:lnTo>
                  <a:lnTo>
                    <a:pt x="15964352" y="9040461"/>
                  </a:lnTo>
                  <a:lnTo>
                    <a:pt x="15964154" y="9040771"/>
                  </a:lnTo>
                  <a:lnTo>
                    <a:pt x="15965116" y="9045915"/>
                  </a:lnTo>
                  <a:lnTo>
                    <a:pt x="15968836" y="9048292"/>
                  </a:lnTo>
                  <a:lnTo>
                    <a:pt x="15973752" y="9051572"/>
                  </a:lnTo>
                  <a:lnTo>
                    <a:pt x="15978759" y="9053708"/>
                  </a:lnTo>
                  <a:lnTo>
                    <a:pt x="15982760" y="9052653"/>
                  </a:lnTo>
                  <a:lnTo>
                    <a:pt x="15984792" y="9049574"/>
                  </a:lnTo>
                  <a:lnTo>
                    <a:pt x="15987371" y="9045545"/>
                  </a:lnTo>
                  <a:lnTo>
                    <a:pt x="15986408" y="9040399"/>
                  </a:lnTo>
                  <a:lnTo>
                    <a:pt x="15982687" y="9038023"/>
                  </a:lnTo>
                  <a:lnTo>
                    <a:pt x="15977773" y="9034743"/>
                  </a:lnTo>
                  <a:lnTo>
                    <a:pt x="15974052" y="9032366"/>
                  </a:lnTo>
                  <a:close/>
                </a:path>
                <a:path w="17559020" h="9894570">
                  <a:moveTo>
                    <a:pt x="9932037" y="6434919"/>
                  </a:moveTo>
                  <a:lnTo>
                    <a:pt x="9927653" y="6435022"/>
                  </a:lnTo>
                  <a:lnTo>
                    <a:pt x="9921792" y="6434889"/>
                  </a:lnTo>
                  <a:lnTo>
                    <a:pt x="9917408" y="6434992"/>
                  </a:lnTo>
                  <a:lnTo>
                    <a:pt x="9913553" y="6438477"/>
                  </a:lnTo>
                  <a:lnTo>
                    <a:pt x="9913656" y="6442862"/>
                  </a:lnTo>
                  <a:lnTo>
                    <a:pt x="9913710" y="6446436"/>
                  </a:lnTo>
                  <a:lnTo>
                    <a:pt x="9932209" y="6451170"/>
                  </a:lnTo>
                  <a:lnTo>
                    <a:pt x="9935728" y="6447542"/>
                  </a:lnTo>
                  <a:lnTo>
                    <a:pt x="9935626" y="6443158"/>
                  </a:lnTo>
                  <a:lnTo>
                    <a:pt x="9935666" y="6438440"/>
                  </a:lnTo>
                  <a:lnTo>
                    <a:pt x="9932037" y="6434919"/>
                  </a:lnTo>
                  <a:close/>
                </a:path>
                <a:path w="17559020" h="9894570">
                  <a:moveTo>
                    <a:pt x="15900437" y="8982026"/>
                  </a:moveTo>
                  <a:lnTo>
                    <a:pt x="15895291" y="8982988"/>
                  </a:lnTo>
                  <a:lnTo>
                    <a:pt x="15892915" y="8986708"/>
                  </a:lnTo>
                  <a:lnTo>
                    <a:pt x="15890204" y="8990287"/>
                  </a:lnTo>
                  <a:lnTo>
                    <a:pt x="15891166" y="8995432"/>
                  </a:lnTo>
                  <a:lnTo>
                    <a:pt x="15894888" y="8997809"/>
                  </a:lnTo>
                  <a:lnTo>
                    <a:pt x="15899801" y="9001088"/>
                  </a:lnTo>
                  <a:lnTo>
                    <a:pt x="15901137" y="9001658"/>
                  </a:lnTo>
                  <a:lnTo>
                    <a:pt x="15901329" y="9002134"/>
                  </a:lnTo>
                  <a:lnTo>
                    <a:pt x="15905000" y="9003700"/>
                  </a:lnTo>
                  <a:lnTo>
                    <a:pt x="15909001" y="9002645"/>
                  </a:lnTo>
                  <a:lnTo>
                    <a:pt x="15911235" y="8999258"/>
                  </a:lnTo>
                  <a:lnTo>
                    <a:pt x="15913612" y="8995537"/>
                  </a:lnTo>
                  <a:lnTo>
                    <a:pt x="15912650" y="8990392"/>
                  </a:lnTo>
                  <a:lnTo>
                    <a:pt x="15908928" y="8988015"/>
                  </a:lnTo>
                  <a:lnTo>
                    <a:pt x="15904016" y="8984736"/>
                  </a:lnTo>
                  <a:lnTo>
                    <a:pt x="15900437" y="8982026"/>
                  </a:lnTo>
                  <a:close/>
                </a:path>
                <a:path w="17559020" h="9894570">
                  <a:moveTo>
                    <a:pt x="1886234" y="3001661"/>
                  </a:moveTo>
                  <a:lnTo>
                    <a:pt x="1881231" y="3002290"/>
                  </a:lnTo>
                  <a:lnTo>
                    <a:pt x="1875810" y="3009447"/>
                  </a:lnTo>
                  <a:lnTo>
                    <a:pt x="1876438" y="3014450"/>
                  </a:lnTo>
                  <a:lnTo>
                    <a:pt x="1884789" y="3020774"/>
                  </a:lnTo>
                  <a:lnTo>
                    <a:pt x="1886792" y="3021628"/>
                  </a:lnTo>
                  <a:lnTo>
                    <a:pt x="1886316" y="3021820"/>
                  </a:lnTo>
                  <a:lnTo>
                    <a:pt x="1889654" y="3023244"/>
                  </a:lnTo>
                  <a:lnTo>
                    <a:pt x="1893655" y="3022189"/>
                  </a:lnTo>
                  <a:lnTo>
                    <a:pt x="1896081" y="3019278"/>
                  </a:lnTo>
                  <a:lnTo>
                    <a:pt x="1898791" y="3015699"/>
                  </a:lnTo>
                  <a:lnTo>
                    <a:pt x="1898163" y="3010696"/>
                  </a:lnTo>
                  <a:lnTo>
                    <a:pt x="1886234" y="3001661"/>
                  </a:lnTo>
                  <a:close/>
                </a:path>
                <a:path w="17559020" h="9894570">
                  <a:moveTo>
                    <a:pt x="15826769" y="8930873"/>
                  </a:moveTo>
                  <a:lnTo>
                    <a:pt x="15821958" y="8931977"/>
                  </a:lnTo>
                  <a:lnTo>
                    <a:pt x="15816537" y="8939135"/>
                  </a:lnTo>
                  <a:lnTo>
                    <a:pt x="15817643" y="8943946"/>
                  </a:lnTo>
                  <a:lnTo>
                    <a:pt x="15821221" y="8946657"/>
                  </a:lnTo>
                  <a:lnTo>
                    <a:pt x="15826135" y="8949936"/>
                  </a:lnTo>
                  <a:lnTo>
                    <a:pt x="15827804" y="8950648"/>
                  </a:lnTo>
                  <a:lnTo>
                    <a:pt x="15827327" y="8950839"/>
                  </a:lnTo>
                  <a:lnTo>
                    <a:pt x="15830665" y="8952263"/>
                  </a:lnTo>
                  <a:lnTo>
                    <a:pt x="15835001" y="8951351"/>
                  </a:lnTo>
                  <a:lnTo>
                    <a:pt x="15837235" y="8947964"/>
                  </a:lnTo>
                  <a:lnTo>
                    <a:pt x="15839945" y="8944385"/>
                  </a:lnTo>
                  <a:lnTo>
                    <a:pt x="15838842" y="8939574"/>
                  </a:lnTo>
                  <a:lnTo>
                    <a:pt x="15835263" y="8936864"/>
                  </a:lnTo>
                  <a:lnTo>
                    <a:pt x="15830348" y="8933583"/>
                  </a:lnTo>
                  <a:lnTo>
                    <a:pt x="15826769" y="8930873"/>
                  </a:lnTo>
                  <a:close/>
                </a:path>
                <a:path w="17559020" h="9894570">
                  <a:moveTo>
                    <a:pt x="1816849" y="2946023"/>
                  </a:moveTo>
                  <a:lnTo>
                    <a:pt x="1811512" y="2946508"/>
                  </a:lnTo>
                  <a:lnTo>
                    <a:pt x="1806092" y="2953666"/>
                  </a:lnTo>
                  <a:lnTo>
                    <a:pt x="1806577" y="2959002"/>
                  </a:lnTo>
                  <a:lnTo>
                    <a:pt x="1814928" y="2965327"/>
                  </a:lnTo>
                  <a:lnTo>
                    <a:pt x="1820269" y="2967605"/>
                  </a:lnTo>
                  <a:lnTo>
                    <a:pt x="1824128" y="2966883"/>
                  </a:lnTo>
                  <a:lnTo>
                    <a:pt x="1826554" y="2963972"/>
                  </a:lnTo>
                  <a:lnTo>
                    <a:pt x="1829264" y="2960394"/>
                  </a:lnTo>
                  <a:lnTo>
                    <a:pt x="1828778" y="2955057"/>
                  </a:lnTo>
                  <a:lnTo>
                    <a:pt x="1816849" y="2946023"/>
                  </a:lnTo>
                  <a:close/>
                </a:path>
                <a:path w="17559020" h="9894570">
                  <a:moveTo>
                    <a:pt x="10021393" y="6436341"/>
                  </a:moveTo>
                  <a:lnTo>
                    <a:pt x="10017009" y="6436444"/>
                  </a:lnTo>
                  <a:lnTo>
                    <a:pt x="10011148" y="6436311"/>
                  </a:lnTo>
                  <a:lnTo>
                    <a:pt x="10006572" y="6435938"/>
                  </a:lnTo>
                  <a:lnTo>
                    <a:pt x="10002909" y="6439899"/>
                  </a:lnTo>
                  <a:lnTo>
                    <a:pt x="10003013" y="6444283"/>
                  </a:lnTo>
                  <a:lnTo>
                    <a:pt x="10003065" y="6447856"/>
                  </a:lnTo>
                  <a:lnTo>
                    <a:pt x="10005025" y="6450665"/>
                  </a:lnTo>
                  <a:lnTo>
                    <a:pt x="10008696" y="6452231"/>
                  </a:lnTo>
                  <a:lnTo>
                    <a:pt x="10010983" y="6452418"/>
                  </a:lnTo>
                  <a:lnTo>
                    <a:pt x="10016846" y="6452551"/>
                  </a:lnTo>
                  <a:lnTo>
                    <a:pt x="10021421" y="6452924"/>
                  </a:lnTo>
                  <a:lnTo>
                    <a:pt x="10025084" y="6448963"/>
                  </a:lnTo>
                  <a:lnTo>
                    <a:pt x="10024981" y="6444579"/>
                  </a:lnTo>
                  <a:lnTo>
                    <a:pt x="10025022" y="6439862"/>
                  </a:lnTo>
                  <a:lnTo>
                    <a:pt x="10021393" y="6436341"/>
                  </a:lnTo>
                  <a:close/>
                </a:path>
                <a:path w="17559020" h="9894570">
                  <a:moveTo>
                    <a:pt x="15753866" y="8878862"/>
                  </a:moveTo>
                  <a:lnTo>
                    <a:pt x="15749054" y="8879967"/>
                  </a:lnTo>
                  <a:lnTo>
                    <a:pt x="15743633" y="8887124"/>
                  </a:lnTo>
                  <a:lnTo>
                    <a:pt x="15744594" y="8892268"/>
                  </a:lnTo>
                  <a:lnTo>
                    <a:pt x="15752945" y="8898593"/>
                  </a:lnTo>
                  <a:lnTo>
                    <a:pt x="15754615" y="8899305"/>
                  </a:lnTo>
                  <a:lnTo>
                    <a:pt x="15754472" y="8899639"/>
                  </a:lnTo>
                  <a:lnTo>
                    <a:pt x="15757810" y="8901062"/>
                  </a:lnTo>
                  <a:lnTo>
                    <a:pt x="15762287" y="8899816"/>
                  </a:lnTo>
                  <a:lnTo>
                    <a:pt x="15764379" y="8896762"/>
                  </a:lnTo>
                  <a:lnTo>
                    <a:pt x="15767231" y="8892849"/>
                  </a:lnTo>
                  <a:lnTo>
                    <a:pt x="15766127" y="8888038"/>
                  </a:lnTo>
                  <a:lnTo>
                    <a:pt x="15757779" y="8881715"/>
                  </a:lnTo>
                  <a:lnTo>
                    <a:pt x="15753866" y="8878862"/>
                  </a:lnTo>
                  <a:close/>
                </a:path>
                <a:path w="17559020" h="9894570">
                  <a:moveTo>
                    <a:pt x="1747749" y="2889716"/>
                  </a:moveTo>
                  <a:lnTo>
                    <a:pt x="1742412" y="2890202"/>
                  </a:lnTo>
                  <a:lnTo>
                    <a:pt x="1739702" y="2893781"/>
                  </a:lnTo>
                  <a:lnTo>
                    <a:pt x="1736658" y="2897217"/>
                  </a:lnTo>
                  <a:lnTo>
                    <a:pt x="1737144" y="2902554"/>
                  </a:lnTo>
                  <a:lnTo>
                    <a:pt x="1740722" y="2905264"/>
                  </a:lnTo>
                  <a:lnTo>
                    <a:pt x="1745351" y="2909212"/>
                  </a:lnTo>
                  <a:lnTo>
                    <a:pt x="1747355" y="2910066"/>
                  </a:lnTo>
                  <a:lnTo>
                    <a:pt x="1747546" y="2910542"/>
                  </a:lnTo>
                  <a:lnTo>
                    <a:pt x="1750550" y="2911823"/>
                  </a:lnTo>
                  <a:lnTo>
                    <a:pt x="1754409" y="2911102"/>
                  </a:lnTo>
                  <a:lnTo>
                    <a:pt x="1756835" y="2908191"/>
                  </a:lnTo>
                  <a:lnTo>
                    <a:pt x="1759879" y="2904755"/>
                  </a:lnTo>
                  <a:lnTo>
                    <a:pt x="1759393" y="2899418"/>
                  </a:lnTo>
                  <a:lnTo>
                    <a:pt x="1755815" y="2896708"/>
                  </a:lnTo>
                  <a:lnTo>
                    <a:pt x="1751185" y="2892760"/>
                  </a:lnTo>
                  <a:lnTo>
                    <a:pt x="1747749" y="2889716"/>
                  </a:lnTo>
                  <a:close/>
                </a:path>
                <a:path w="17559020" h="9894570">
                  <a:moveTo>
                    <a:pt x="15681485" y="8827469"/>
                  </a:moveTo>
                  <a:lnTo>
                    <a:pt x="15676339" y="8828431"/>
                  </a:lnTo>
                  <a:lnTo>
                    <a:pt x="15670918" y="8835589"/>
                  </a:lnTo>
                  <a:lnTo>
                    <a:pt x="15671882" y="8840734"/>
                  </a:lnTo>
                  <a:lnTo>
                    <a:pt x="15680232" y="8847058"/>
                  </a:lnTo>
                  <a:lnTo>
                    <a:pt x="15681900" y="8847769"/>
                  </a:lnTo>
                  <a:lnTo>
                    <a:pt x="15681758" y="8848103"/>
                  </a:lnTo>
                  <a:lnTo>
                    <a:pt x="15685095" y="8849527"/>
                  </a:lnTo>
                  <a:lnTo>
                    <a:pt x="15689575" y="8848281"/>
                  </a:lnTo>
                  <a:lnTo>
                    <a:pt x="15691667" y="8845228"/>
                  </a:lnTo>
                  <a:lnTo>
                    <a:pt x="15694376" y="8841649"/>
                  </a:lnTo>
                  <a:lnTo>
                    <a:pt x="15693413" y="8836503"/>
                  </a:lnTo>
                  <a:lnTo>
                    <a:pt x="15681485" y="8827469"/>
                  </a:lnTo>
                  <a:close/>
                </a:path>
                <a:path w="17559020" h="9894570">
                  <a:moveTo>
                    <a:pt x="10110842" y="6436618"/>
                  </a:moveTo>
                  <a:lnTo>
                    <a:pt x="10106457" y="6436721"/>
                  </a:lnTo>
                  <a:lnTo>
                    <a:pt x="10100453" y="6436921"/>
                  </a:lnTo>
                  <a:lnTo>
                    <a:pt x="10095878" y="6436548"/>
                  </a:lnTo>
                  <a:lnTo>
                    <a:pt x="10092215" y="6440510"/>
                  </a:lnTo>
                  <a:lnTo>
                    <a:pt x="10092318" y="6444894"/>
                  </a:lnTo>
                  <a:lnTo>
                    <a:pt x="10092372" y="6448468"/>
                  </a:lnTo>
                  <a:lnTo>
                    <a:pt x="10094330" y="6451276"/>
                  </a:lnTo>
                  <a:lnTo>
                    <a:pt x="10098003" y="6452843"/>
                  </a:lnTo>
                  <a:lnTo>
                    <a:pt x="10100291" y="6453029"/>
                  </a:lnTo>
                  <a:lnTo>
                    <a:pt x="10106295" y="6452829"/>
                  </a:lnTo>
                  <a:lnTo>
                    <a:pt x="10110870" y="6453202"/>
                  </a:lnTo>
                  <a:lnTo>
                    <a:pt x="10114534" y="6449241"/>
                  </a:lnTo>
                  <a:lnTo>
                    <a:pt x="10114431" y="6444856"/>
                  </a:lnTo>
                  <a:lnTo>
                    <a:pt x="10114804" y="6440281"/>
                  </a:lnTo>
                  <a:lnTo>
                    <a:pt x="10110842" y="6436618"/>
                  </a:lnTo>
                  <a:close/>
                </a:path>
                <a:path w="17559020" h="9894570">
                  <a:moveTo>
                    <a:pt x="1678934" y="2832742"/>
                  </a:moveTo>
                  <a:lnTo>
                    <a:pt x="1673931" y="2833370"/>
                  </a:lnTo>
                  <a:lnTo>
                    <a:pt x="1667843" y="2840243"/>
                  </a:lnTo>
                  <a:lnTo>
                    <a:pt x="1668471" y="2845246"/>
                  </a:lnTo>
                  <a:lnTo>
                    <a:pt x="1671907" y="2848290"/>
                  </a:lnTo>
                  <a:lnTo>
                    <a:pt x="1676536" y="2852237"/>
                  </a:lnTo>
                  <a:lnTo>
                    <a:pt x="1678539" y="2853092"/>
                  </a:lnTo>
                  <a:lnTo>
                    <a:pt x="1678731" y="2853568"/>
                  </a:lnTo>
                  <a:lnTo>
                    <a:pt x="1681735" y="2854849"/>
                  </a:lnTo>
                  <a:lnTo>
                    <a:pt x="1685594" y="2854128"/>
                  </a:lnTo>
                  <a:lnTo>
                    <a:pt x="1688019" y="2851217"/>
                  </a:lnTo>
                  <a:lnTo>
                    <a:pt x="1691063" y="2847780"/>
                  </a:lnTo>
                  <a:lnTo>
                    <a:pt x="1690436" y="2842778"/>
                  </a:lnTo>
                  <a:lnTo>
                    <a:pt x="1687000" y="2839734"/>
                  </a:lnTo>
                  <a:lnTo>
                    <a:pt x="1682370" y="2835786"/>
                  </a:lnTo>
                  <a:lnTo>
                    <a:pt x="1678934" y="2832742"/>
                  </a:lnTo>
                  <a:close/>
                </a:path>
                <a:path w="17559020" h="9894570">
                  <a:moveTo>
                    <a:pt x="15609055" y="8775266"/>
                  </a:moveTo>
                  <a:lnTo>
                    <a:pt x="15603912" y="8776229"/>
                  </a:lnTo>
                  <a:lnTo>
                    <a:pt x="15598491" y="8783386"/>
                  </a:lnTo>
                  <a:lnTo>
                    <a:pt x="15599452" y="8788531"/>
                  </a:lnTo>
                  <a:lnTo>
                    <a:pt x="15607802" y="8794855"/>
                  </a:lnTo>
                  <a:lnTo>
                    <a:pt x="15612810" y="8796992"/>
                  </a:lnTo>
                  <a:lnTo>
                    <a:pt x="15617145" y="8796078"/>
                  </a:lnTo>
                  <a:lnTo>
                    <a:pt x="15619237" y="8793025"/>
                  </a:lnTo>
                  <a:lnTo>
                    <a:pt x="15621947" y="8789446"/>
                  </a:lnTo>
                  <a:lnTo>
                    <a:pt x="15620986" y="8784302"/>
                  </a:lnTo>
                  <a:lnTo>
                    <a:pt x="15609055" y="8775266"/>
                  </a:lnTo>
                  <a:close/>
                </a:path>
                <a:path w="17559020" h="9894570">
                  <a:moveTo>
                    <a:pt x="15536770" y="8722730"/>
                  </a:moveTo>
                  <a:lnTo>
                    <a:pt x="15531624" y="8723692"/>
                  </a:lnTo>
                  <a:lnTo>
                    <a:pt x="15526204" y="8730850"/>
                  </a:lnTo>
                  <a:lnTo>
                    <a:pt x="15527168" y="8735996"/>
                  </a:lnTo>
                  <a:lnTo>
                    <a:pt x="15535516" y="8742319"/>
                  </a:lnTo>
                  <a:lnTo>
                    <a:pt x="15540524" y="8744455"/>
                  </a:lnTo>
                  <a:lnTo>
                    <a:pt x="15544859" y="8743543"/>
                  </a:lnTo>
                  <a:lnTo>
                    <a:pt x="15546951" y="8740489"/>
                  </a:lnTo>
                  <a:lnTo>
                    <a:pt x="15549662" y="8736911"/>
                  </a:lnTo>
                  <a:lnTo>
                    <a:pt x="15548698" y="8731765"/>
                  </a:lnTo>
                  <a:lnTo>
                    <a:pt x="15536770" y="8722730"/>
                  </a:lnTo>
                  <a:close/>
                </a:path>
                <a:path w="17559020" h="9894570">
                  <a:moveTo>
                    <a:pt x="1610212" y="2774624"/>
                  </a:moveTo>
                  <a:lnTo>
                    <a:pt x="1605352" y="2774918"/>
                  </a:lnTo>
                  <a:lnTo>
                    <a:pt x="1602307" y="2778355"/>
                  </a:lnTo>
                  <a:lnTo>
                    <a:pt x="1599597" y="2781934"/>
                  </a:lnTo>
                  <a:lnTo>
                    <a:pt x="1599891" y="2786794"/>
                  </a:lnTo>
                  <a:lnTo>
                    <a:pt x="1603327" y="2789838"/>
                  </a:lnTo>
                  <a:lnTo>
                    <a:pt x="1607957" y="2793785"/>
                  </a:lnTo>
                  <a:lnTo>
                    <a:pt x="1608816" y="2794546"/>
                  </a:lnTo>
                  <a:lnTo>
                    <a:pt x="1613156" y="2796398"/>
                  </a:lnTo>
                  <a:lnTo>
                    <a:pt x="1617015" y="2795676"/>
                  </a:lnTo>
                  <a:lnTo>
                    <a:pt x="1619440" y="2792765"/>
                  </a:lnTo>
                  <a:lnTo>
                    <a:pt x="1622150" y="2789187"/>
                  </a:lnTo>
                  <a:lnTo>
                    <a:pt x="1621857" y="2784326"/>
                  </a:lnTo>
                  <a:lnTo>
                    <a:pt x="1618420" y="2781282"/>
                  </a:lnTo>
                  <a:lnTo>
                    <a:pt x="1613791" y="2777335"/>
                  </a:lnTo>
                  <a:lnTo>
                    <a:pt x="1610212" y="2774624"/>
                  </a:lnTo>
                  <a:close/>
                </a:path>
                <a:path w="17559020" h="9894570">
                  <a:moveTo>
                    <a:pt x="10199958" y="6436753"/>
                  </a:moveTo>
                  <a:lnTo>
                    <a:pt x="10195573" y="6436856"/>
                  </a:lnTo>
                  <a:lnTo>
                    <a:pt x="10189569" y="6437056"/>
                  </a:lnTo>
                  <a:lnTo>
                    <a:pt x="10184994" y="6436683"/>
                  </a:lnTo>
                  <a:lnTo>
                    <a:pt x="10181332" y="6440646"/>
                  </a:lnTo>
                  <a:lnTo>
                    <a:pt x="10181434" y="6445029"/>
                  </a:lnTo>
                  <a:lnTo>
                    <a:pt x="10181630" y="6448269"/>
                  </a:lnTo>
                  <a:lnTo>
                    <a:pt x="10183588" y="6451077"/>
                  </a:lnTo>
                  <a:lnTo>
                    <a:pt x="10186593" y="6452359"/>
                  </a:lnTo>
                  <a:lnTo>
                    <a:pt x="10186117" y="6452551"/>
                  </a:lnTo>
                  <a:lnTo>
                    <a:pt x="10187117" y="6452978"/>
                  </a:lnTo>
                  <a:lnTo>
                    <a:pt x="10189405" y="6453164"/>
                  </a:lnTo>
                  <a:lnTo>
                    <a:pt x="10195411" y="6452964"/>
                  </a:lnTo>
                  <a:lnTo>
                    <a:pt x="10199986" y="6453337"/>
                  </a:lnTo>
                  <a:lnTo>
                    <a:pt x="10203649" y="6449375"/>
                  </a:lnTo>
                  <a:lnTo>
                    <a:pt x="10203546" y="6444992"/>
                  </a:lnTo>
                  <a:lnTo>
                    <a:pt x="10203919" y="6440416"/>
                  </a:lnTo>
                  <a:lnTo>
                    <a:pt x="10199958" y="6436753"/>
                  </a:lnTo>
                  <a:close/>
                </a:path>
                <a:path w="17559020" h="9894570">
                  <a:moveTo>
                    <a:pt x="15464482" y="8670194"/>
                  </a:moveTo>
                  <a:lnTo>
                    <a:pt x="15459481" y="8670822"/>
                  </a:lnTo>
                  <a:lnTo>
                    <a:pt x="15456771" y="8674401"/>
                  </a:lnTo>
                  <a:lnTo>
                    <a:pt x="15454394" y="8678122"/>
                  </a:lnTo>
                  <a:lnTo>
                    <a:pt x="15455023" y="8683125"/>
                  </a:lnTo>
                  <a:lnTo>
                    <a:pt x="15463371" y="8689449"/>
                  </a:lnTo>
                  <a:lnTo>
                    <a:pt x="15468378" y="8691585"/>
                  </a:lnTo>
                  <a:lnTo>
                    <a:pt x="15472714" y="8690672"/>
                  </a:lnTo>
                  <a:lnTo>
                    <a:pt x="15474806" y="8687618"/>
                  </a:lnTo>
                  <a:lnTo>
                    <a:pt x="15477183" y="8683897"/>
                  </a:lnTo>
                  <a:lnTo>
                    <a:pt x="15476555" y="8678895"/>
                  </a:lnTo>
                  <a:lnTo>
                    <a:pt x="15468204" y="8672571"/>
                  </a:lnTo>
                  <a:lnTo>
                    <a:pt x="15464482" y="8670194"/>
                  </a:lnTo>
                  <a:close/>
                </a:path>
                <a:path w="17559020" h="9894570">
                  <a:moveTo>
                    <a:pt x="1543444" y="2716551"/>
                  </a:moveTo>
                  <a:lnTo>
                    <a:pt x="1538250" y="2716702"/>
                  </a:lnTo>
                  <a:lnTo>
                    <a:pt x="1532162" y="2723575"/>
                  </a:lnTo>
                  <a:lnTo>
                    <a:pt x="1532456" y="2728435"/>
                  </a:lnTo>
                  <a:lnTo>
                    <a:pt x="1535894" y="2731480"/>
                  </a:lnTo>
                  <a:lnTo>
                    <a:pt x="1540522" y="2735427"/>
                  </a:lnTo>
                  <a:lnTo>
                    <a:pt x="1541047" y="2736046"/>
                  </a:lnTo>
                  <a:lnTo>
                    <a:pt x="1545719" y="2738039"/>
                  </a:lnTo>
                  <a:lnTo>
                    <a:pt x="1549579" y="2737318"/>
                  </a:lnTo>
                  <a:lnTo>
                    <a:pt x="1554906" y="2731304"/>
                  </a:lnTo>
                  <a:lnTo>
                    <a:pt x="1554612" y="2726444"/>
                  </a:lnTo>
                  <a:lnTo>
                    <a:pt x="1551176" y="2723400"/>
                  </a:lnTo>
                  <a:lnTo>
                    <a:pt x="1546547" y="2719452"/>
                  </a:lnTo>
                  <a:lnTo>
                    <a:pt x="1543444" y="2716551"/>
                  </a:lnTo>
                  <a:close/>
                </a:path>
                <a:path w="17559020" h="9894570">
                  <a:moveTo>
                    <a:pt x="15393291" y="8616941"/>
                  </a:moveTo>
                  <a:lnTo>
                    <a:pt x="15388289" y="8617570"/>
                  </a:lnTo>
                  <a:lnTo>
                    <a:pt x="15382868" y="8624727"/>
                  </a:lnTo>
                  <a:lnTo>
                    <a:pt x="15383496" y="8629729"/>
                  </a:lnTo>
                  <a:lnTo>
                    <a:pt x="15391847" y="8636053"/>
                  </a:lnTo>
                  <a:lnTo>
                    <a:pt x="15393517" y="8636765"/>
                  </a:lnTo>
                  <a:lnTo>
                    <a:pt x="15393708" y="8637242"/>
                  </a:lnTo>
                  <a:lnTo>
                    <a:pt x="15397046" y="8638666"/>
                  </a:lnTo>
                  <a:lnTo>
                    <a:pt x="15401380" y="8637753"/>
                  </a:lnTo>
                  <a:lnTo>
                    <a:pt x="15403472" y="8634699"/>
                  </a:lnTo>
                  <a:lnTo>
                    <a:pt x="15405849" y="8630978"/>
                  </a:lnTo>
                  <a:lnTo>
                    <a:pt x="15405221" y="8625976"/>
                  </a:lnTo>
                  <a:lnTo>
                    <a:pt x="15393291" y="8616941"/>
                  </a:lnTo>
                  <a:close/>
                </a:path>
                <a:path w="17559020" h="9894570">
                  <a:moveTo>
                    <a:pt x="10289309" y="6435411"/>
                  </a:moveTo>
                  <a:lnTo>
                    <a:pt x="10284924" y="6435513"/>
                  </a:lnTo>
                  <a:lnTo>
                    <a:pt x="10278920" y="6435714"/>
                  </a:lnTo>
                  <a:lnTo>
                    <a:pt x="10274536" y="6435816"/>
                  </a:lnTo>
                  <a:lnTo>
                    <a:pt x="10270873" y="6439778"/>
                  </a:lnTo>
                  <a:lnTo>
                    <a:pt x="10270976" y="6444162"/>
                  </a:lnTo>
                  <a:lnTo>
                    <a:pt x="10270838" y="6447260"/>
                  </a:lnTo>
                  <a:lnTo>
                    <a:pt x="10272797" y="6450068"/>
                  </a:lnTo>
                  <a:lnTo>
                    <a:pt x="10277137" y="6451920"/>
                  </a:lnTo>
                  <a:lnTo>
                    <a:pt x="10279424" y="6452106"/>
                  </a:lnTo>
                  <a:lnTo>
                    <a:pt x="10285428" y="6451905"/>
                  </a:lnTo>
                  <a:lnTo>
                    <a:pt x="10289813" y="6451803"/>
                  </a:lnTo>
                  <a:lnTo>
                    <a:pt x="10293475" y="6447842"/>
                  </a:lnTo>
                  <a:lnTo>
                    <a:pt x="10293269" y="6439073"/>
                  </a:lnTo>
                  <a:lnTo>
                    <a:pt x="10289309" y="6435411"/>
                  </a:lnTo>
                  <a:close/>
                </a:path>
                <a:path w="17559020" h="9894570">
                  <a:moveTo>
                    <a:pt x="1476294" y="2657524"/>
                  </a:moveTo>
                  <a:lnTo>
                    <a:pt x="1471099" y="2657676"/>
                  </a:lnTo>
                  <a:lnTo>
                    <a:pt x="1468055" y="2661112"/>
                  </a:lnTo>
                  <a:lnTo>
                    <a:pt x="1465154" y="2664215"/>
                  </a:lnTo>
                  <a:lnTo>
                    <a:pt x="1465305" y="2669409"/>
                  </a:lnTo>
                  <a:lnTo>
                    <a:pt x="1468742" y="2672453"/>
                  </a:lnTo>
                  <a:lnTo>
                    <a:pt x="1473371" y="2676401"/>
                  </a:lnTo>
                  <a:lnTo>
                    <a:pt x="1473896" y="2677020"/>
                  </a:lnTo>
                  <a:lnTo>
                    <a:pt x="1478569" y="2679013"/>
                  </a:lnTo>
                  <a:lnTo>
                    <a:pt x="1482429" y="2678291"/>
                  </a:lnTo>
                  <a:lnTo>
                    <a:pt x="1484712" y="2675714"/>
                  </a:lnTo>
                  <a:lnTo>
                    <a:pt x="1487613" y="2672612"/>
                  </a:lnTo>
                  <a:lnTo>
                    <a:pt x="1487461" y="2667418"/>
                  </a:lnTo>
                  <a:lnTo>
                    <a:pt x="1484025" y="2664374"/>
                  </a:lnTo>
                  <a:lnTo>
                    <a:pt x="1479396" y="2660426"/>
                  </a:lnTo>
                  <a:lnTo>
                    <a:pt x="1476294" y="2657524"/>
                  </a:lnTo>
                  <a:close/>
                </a:path>
                <a:path w="17559020" h="9894570">
                  <a:moveTo>
                    <a:pt x="15321767" y="8563546"/>
                  </a:moveTo>
                  <a:lnTo>
                    <a:pt x="15316763" y="8564174"/>
                  </a:lnTo>
                  <a:lnTo>
                    <a:pt x="15311343" y="8571331"/>
                  </a:lnTo>
                  <a:lnTo>
                    <a:pt x="15311971" y="8576333"/>
                  </a:lnTo>
                  <a:lnTo>
                    <a:pt x="15320322" y="8582658"/>
                  </a:lnTo>
                  <a:lnTo>
                    <a:pt x="15321990" y="8583370"/>
                  </a:lnTo>
                  <a:lnTo>
                    <a:pt x="15321847" y="8583704"/>
                  </a:lnTo>
                  <a:lnTo>
                    <a:pt x="15325186" y="8585128"/>
                  </a:lnTo>
                  <a:lnTo>
                    <a:pt x="15329186" y="8584072"/>
                  </a:lnTo>
                  <a:lnTo>
                    <a:pt x="15331612" y="8581161"/>
                  </a:lnTo>
                  <a:lnTo>
                    <a:pt x="15334322" y="8577582"/>
                  </a:lnTo>
                  <a:lnTo>
                    <a:pt x="15333695" y="8572579"/>
                  </a:lnTo>
                  <a:lnTo>
                    <a:pt x="15321767" y="8563546"/>
                  </a:lnTo>
                  <a:close/>
                </a:path>
                <a:path w="17559020" h="9894570">
                  <a:moveTo>
                    <a:pt x="10378467" y="6433591"/>
                  </a:moveTo>
                  <a:lnTo>
                    <a:pt x="10374084" y="6433694"/>
                  </a:lnTo>
                  <a:lnTo>
                    <a:pt x="10368080" y="6433895"/>
                  </a:lnTo>
                  <a:lnTo>
                    <a:pt x="10363696" y="6433998"/>
                  </a:lnTo>
                  <a:lnTo>
                    <a:pt x="10360033" y="6437959"/>
                  </a:lnTo>
                  <a:lnTo>
                    <a:pt x="10360136" y="6442344"/>
                  </a:lnTo>
                  <a:lnTo>
                    <a:pt x="10359998" y="6445442"/>
                  </a:lnTo>
                  <a:lnTo>
                    <a:pt x="10362291" y="6448391"/>
                  </a:lnTo>
                  <a:lnTo>
                    <a:pt x="10366296" y="6450100"/>
                  </a:lnTo>
                  <a:lnTo>
                    <a:pt x="10368584" y="6450287"/>
                  </a:lnTo>
                  <a:lnTo>
                    <a:pt x="10374588" y="6450087"/>
                  </a:lnTo>
                  <a:lnTo>
                    <a:pt x="10378972" y="6449983"/>
                  </a:lnTo>
                  <a:lnTo>
                    <a:pt x="10382635" y="6446022"/>
                  </a:lnTo>
                  <a:lnTo>
                    <a:pt x="10382430" y="6437254"/>
                  </a:lnTo>
                  <a:lnTo>
                    <a:pt x="10378467" y="6433591"/>
                  </a:lnTo>
                  <a:close/>
                </a:path>
                <a:path w="17559020" h="9894570">
                  <a:moveTo>
                    <a:pt x="15250384" y="8509817"/>
                  </a:moveTo>
                  <a:lnTo>
                    <a:pt x="15245380" y="8510444"/>
                  </a:lnTo>
                  <a:lnTo>
                    <a:pt x="15239959" y="8517602"/>
                  </a:lnTo>
                  <a:lnTo>
                    <a:pt x="15240589" y="8522605"/>
                  </a:lnTo>
                  <a:lnTo>
                    <a:pt x="15248937" y="8528928"/>
                  </a:lnTo>
                  <a:lnTo>
                    <a:pt x="15250607" y="8529640"/>
                  </a:lnTo>
                  <a:lnTo>
                    <a:pt x="15250465" y="8529974"/>
                  </a:lnTo>
                  <a:lnTo>
                    <a:pt x="15253802" y="8531398"/>
                  </a:lnTo>
                  <a:lnTo>
                    <a:pt x="15257805" y="8530344"/>
                  </a:lnTo>
                  <a:lnTo>
                    <a:pt x="15260230" y="8527432"/>
                  </a:lnTo>
                  <a:lnTo>
                    <a:pt x="15262940" y="8523853"/>
                  </a:lnTo>
                  <a:lnTo>
                    <a:pt x="15262312" y="8518850"/>
                  </a:lnTo>
                  <a:lnTo>
                    <a:pt x="15250384" y="8509817"/>
                  </a:lnTo>
                  <a:close/>
                </a:path>
                <a:path w="17559020" h="9894570">
                  <a:moveTo>
                    <a:pt x="1410665" y="2596780"/>
                  </a:moveTo>
                  <a:lnTo>
                    <a:pt x="1405470" y="2596932"/>
                  </a:lnTo>
                  <a:lnTo>
                    <a:pt x="1399382" y="2603804"/>
                  </a:lnTo>
                  <a:lnTo>
                    <a:pt x="1399534" y="2608998"/>
                  </a:lnTo>
                  <a:lnTo>
                    <a:pt x="1402970" y="2612043"/>
                  </a:lnTo>
                  <a:lnTo>
                    <a:pt x="1407457" y="2616324"/>
                  </a:lnTo>
                  <a:lnTo>
                    <a:pt x="1407982" y="2616942"/>
                  </a:lnTo>
                  <a:lnTo>
                    <a:pt x="1412990" y="2619079"/>
                  </a:lnTo>
                  <a:lnTo>
                    <a:pt x="1416849" y="2618357"/>
                  </a:lnTo>
                  <a:lnTo>
                    <a:pt x="1422176" y="2612344"/>
                  </a:lnTo>
                  <a:lnTo>
                    <a:pt x="1422024" y="2607150"/>
                  </a:lnTo>
                  <a:lnTo>
                    <a:pt x="1418587" y="2604106"/>
                  </a:lnTo>
                  <a:lnTo>
                    <a:pt x="1414101" y="2599824"/>
                  </a:lnTo>
                  <a:lnTo>
                    <a:pt x="1410665" y="2596780"/>
                  </a:lnTo>
                  <a:close/>
                </a:path>
                <a:path w="17559020" h="9894570">
                  <a:moveTo>
                    <a:pt x="15178808" y="8455610"/>
                  </a:moveTo>
                  <a:lnTo>
                    <a:pt x="15173807" y="8456239"/>
                  </a:lnTo>
                  <a:lnTo>
                    <a:pt x="15168386" y="8463397"/>
                  </a:lnTo>
                  <a:lnTo>
                    <a:pt x="15169013" y="8468399"/>
                  </a:lnTo>
                  <a:lnTo>
                    <a:pt x="15177363" y="8474723"/>
                  </a:lnTo>
                  <a:lnTo>
                    <a:pt x="15179365" y="8475577"/>
                  </a:lnTo>
                  <a:lnTo>
                    <a:pt x="15178891" y="8475769"/>
                  </a:lnTo>
                  <a:lnTo>
                    <a:pt x="15182229" y="8477193"/>
                  </a:lnTo>
                  <a:lnTo>
                    <a:pt x="15186230" y="8476138"/>
                  </a:lnTo>
                  <a:lnTo>
                    <a:pt x="15188656" y="8473226"/>
                  </a:lnTo>
                  <a:lnTo>
                    <a:pt x="15191365" y="8469647"/>
                  </a:lnTo>
                  <a:lnTo>
                    <a:pt x="15190738" y="8464646"/>
                  </a:lnTo>
                  <a:lnTo>
                    <a:pt x="15178808" y="8455610"/>
                  </a:lnTo>
                  <a:close/>
                </a:path>
                <a:path w="17559020" h="9894570">
                  <a:moveTo>
                    <a:pt x="10467913" y="6431105"/>
                  </a:moveTo>
                  <a:lnTo>
                    <a:pt x="10463529" y="6431207"/>
                  </a:lnTo>
                  <a:lnTo>
                    <a:pt x="10457525" y="6431409"/>
                  </a:lnTo>
                  <a:lnTo>
                    <a:pt x="10453140" y="6431512"/>
                  </a:lnTo>
                  <a:lnTo>
                    <a:pt x="10449477" y="6435472"/>
                  </a:lnTo>
                  <a:lnTo>
                    <a:pt x="10449580" y="6439857"/>
                  </a:lnTo>
                  <a:lnTo>
                    <a:pt x="10449443" y="6442954"/>
                  </a:lnTo>
                  <a:lnTo>
                    <a:pt x="10451735" y="6445905"/>
                  </a:lnTo>
                  <a:lnTo>
                    <a:pt x="10455741" y="6447613"/>
                  </a:lnTo>
                  <a:lnTo>
                    <a:pt x="10458029" y="6447800"/>
                  </a:lnTo>
                  <a:lnTo>
                    <a:pt x="10464032" y="6447600"/>
                  </a:lnTo>
                  <a:lnTo>
                    <a:pt x="10468417" y="6447497"/>
                  </a:lnTo>
                  <a:lnTo>
                    <a:pt x="10472079" y="6443535"/>
                  </a:lnTo>
                  <a:lnTo>
                    <a:pt x="10471874" y="6434767"/>
                  </a:lnTo>
                  <a:lnTo>
                    <a:pt x="10467913" y="6431105"/>
                  </a:lnTo>
                  <a:close/>
                </a:path>
                <a:path w="17559020" h="9894570">
                  <a:moveTo>
                    <a:pt x="1345036" y="2536036"/>
                  </a:moveTo>
                  <a:lnTo>
                    <a:pt x="1339984" y="2535854"/>
                  </a:lnTo>
                  <a:lnTo>
                    <a:pt x="1336940" y="2539290"/>
                  </a:lnTo>
                  <a:lnTo>
                    <a:pt x="1333562" y="2542583"/>
                  </a:lnTo>
                  <a:lnTo>
                    <a:pt x="1333714" y="2547778"/>
                  </a:lnTo>
                  <a:lnTo>
                    <a:pt x="1337150" y="2550822"/>
                  </a:lnTo>
                  <a:lnTo>
                    <a:pt x="1341637" y="2555103"/>
                  </a:lnTo>
                  <a:lnTo>
                    <a:pt x="1342496" y="2555864"/>
                  </a:lnTo>
                  <a:lnTo>
                    <a:pt x="1344165" y="2556576"/>
                  </a:lnTo>
                  <a:lnTo>
                    <a:pt x="1344023" y="2556910"/>
                  </a:lnTo>
                  <a:lnTo>
                    <a:pt x="1347027" y="2558192"/>
                  </a:lnTo>
                  <a:lnTo>
                    <a:pt x="1350886" y="2557470"/>
                  </a:lnTo>
                  <a:lnTo>
                    <a:pt x="1353169" y="2554894"/>
                  </a:lnTo>
                  <a:lnTo>
                    <a:pt x="1356547" y="2551599"/>
                  </a:lnTo>
                  <a:lnTo>
                    <a:pt x="1356395" y="2546405"/>
                  </a:lnTo>
                  <a:lnTo>
                    <a:pt x="1352959" y="2543361"/>
                  </a:lnTo>
                  <a:lnTo>
                    <a:pt x="1348472" y="2539080"/>
                  </a:lnTo>
                  <a:lnTo>
                    <a:pt x="1345036" y="2536036"/>
                  </a:lnTo>
                  <a:close/>
                </a:path>
                <a:path w="17559020" h="9894570">
                  <a:moveTo>
                    <a:pt x="15107709" y="8401213"/>
                  </a:moveTo>
                  <a:lnTo>
                    <a:pt x="15102707" y="8401842"/>
                  </a:lnTo>
                  <a:lnTo>
                    <a:pt x="15097288" y="8409000"/>
                  </a:lnTo>
                  <a:lnTo>
                    <a:pt x="15097915" y="8414002"/>
                  </a:lnTo>
                  <a:lnTo>
                    <a:pt x="15106266" y="8420326"/>
                  </a:lnTo>
                  <a:lnTo>
                    <a:pt x="15108268" y="8421181"/>
                  </a:lnTo>
                  <a:lnTo>
                    <a:pt x="15107792" y="8421372"/>
                  </a:lnTo>
                  <a:lnTo>
                    <a:pt x="15111131" y="8422796"/>
                  </a:lnTo>
                  <a:lnTo>
                    <a:pt x="15115131" y="8421740"/>
                  </a:lnTo>
                  <a:lnTo>
                    <a:pt x="15117556" y="8418829"/>
                  </a:lnTo>
                  <a:lnTo>
                    <a:pt x="15120267" y="8415250"/>
                  </a:lnTo>
                  <a:lnTo>
                    <a:pt x="15119639" y="8410248"/>
                  </a:lnTo>
                  <a:lnTo>
                    <a:pt x="15107709" y="8401213"/>
                  </a:lnTo>
                  <a:close/>
                </a:path>
                <a:path w="17559020" h="9894570">
                  <a:moveTo>
                    <a:pt x="15037089" y="8346626"/>
                  </a:moveTo>
                  <a:lnTo>
                    <a:pt x="15032086" y="8347254"/>
                  </a:lnTo>
                  <a:lnTo>
                    <a:pt x="15026664" y="8354411"/>
                  </a:lnTo>
                  <a:lnTo>
                    <a:pt x="15027292" y="8359413"/>
                  </a:lnTo>
                  <a:lnTo>
                    <a:pt x="15035644" y="8365739"/>
                  </a:lnTo>
                  <a:lnTo>
                    <a:pt x="15037646" y="8366593"/>
                  </a:lnTo>
                  <a:lnTo>
                    <a:pt x="15037170" y="8366784"/>
                  </a:lnTo>
                  <a:lnTo>
                    <a:pt x="15040508" y="8368207"/>
                  </a:lnTo>
                  <a:lnTo>
                    <a:pt x="15044509" y="8367152"/>
                  </a:lnTo>
                  <a:lnTo>
                    <a:pt x="15046934" y="8364241"/>
                  </a:lnTo>
                  <a:lnTo>
                    <a:pt x="15049645" y="8360662"/>
                  </a:lnTo>
                  <a:lnTo>
                    <a:pt x="15049017" y="8355660"/>
                  </a:lnTo>
                  <a:lnTo>
                    <a:pt x="15037089" y="8346626"/>
                  </a:lnTo>
                  <a:close/>
                </a:path>
                <a:path w="17559020" h="9894570">
                  <a:moveTo>
                    <a:pt x="1280168" y="2474432"/>
                  </a:moveTo>
                  <a:lnTo>
                    <a:pt x="1275117" y="2474251"/>
                  </a:lnTo>
                  <a:lnTo>
                    <a:pt x="1269029" y="2481123"/>
                  </a:lnTo>
                  <a:lnTo>
                    <a:pt x="1268846" y="2486175"/>
                  </a:lnTo>
                  <a:lnTo>
                    <a:pt x="1272282" y="2489219"/>
                  </a:lnTo>
                  <a:lnTo>
                    <a:pt x="1276769" y="2493500"/>
                  </a:lnTo>
                  <a:lnTo>
                    <a:pt x="1277628" y="2494261"/>
                  </a:lnTo>
                  <a:lnTo>
                    <a:pt x="1282302" y="2496255"/>
                  </a:lnTo>
                  <a:lnTo>
                    <a:pt x="1286018" y="2495867"/>
                  </a:lnTo>
                  <a:lnTo>
                    <a:pt x="1291345" y="2489853"/>
                  </a:lnTo>
                  <a:lnTo>
                    <a:pt x="1291528" y="2484802"/>
                  </a:lnTo>
                  <a:lnTo>
                    <a:pt x="1288091" y="2481758"/>
                  </a:lnTo>
                  <a:lnTo>
                    <a:pt x="1283605" y="2477477"/>
                  </a:lnTo>
                  <a:lnTo>
                    <a:pt x="1280168" y="2474432"/>
                  </a:lnTo>
                  <a:close/>
                </a:path>
                <a:path w="17559020" h="9894570">
                  <a:moveTo>
                    <a:pt x="10557307" y="6427807"/>
                  </a:moveTo>
                  <a:lnTo>
                    <a:pt x="10552924" y="6427910"/>
                  </a:lnTo>
                  <a:lnTo>
                    <a:pt x="10546919" y="6428111"/>
                  </a:lnTo>
                  <a:lnTo>
                    <a:pt x="10542536" y="6428215"/>
                  </a:lnTo>
                  <a:lnTo>
                    <a:pt x="10538873" y="6432176"/>
                  </a:lnTo>
                  <a:lnTo>
                    <a:pt x="10538976" y="6436560"/>
                  </a:lnTo>
                  <a:lnTo>
                    <a:pt x="10539172" y="6439801"/>
                  </a:lnTo>
                  <a:lnTo>
                    <a:pt x="10541130" y="6442608"/>
                  </a:lnTo>
                  <a:lnTo>
                    <a:pt x="10545136" y="6444316"/>
                  </a:lnTo>
                  <a:lnTo>
                    <a:pt x="10547424" y="6444504"/>
                  </a:lnTo>
                  <a:lnTo>
                    <a:pt x="10553428" y="6444303"/>
                  </a:lnTo>
                  <a:lnTo>
                    <a:pt x="10557812" y="6444200"/>
                  </a:lnTo>
                  <a:lnTo>
                    <a:pt x="10561475" y="6440239"/>
                  </a:lnTo>
                  <a:lnTo>
                    <a:pt x="10561270" y="6431470"/>
                  </a:lnTo>
                  <a:lnTo>
                    <a:pt x="10557307" y="6427807"/>
                  </a:lnTo>
                  <a:close/>
                </a:path>
                <a:path w="17559020" h="9894570">
                  <a:moveTo>
                    <a:pt x="14966467" y="8292038"/>
                  </a:moveTo>
                  <a:lnTo>
                    <a:pt x="14961464" y="8292665"/>
                  </a:lnTo>
                  <a:lnTo>
                    <a:pt x="14956043" y="8299822"/>
                  </a:lnTo>
                  <a:lnTo>
                    <a:pt x="14956670" y="8304825"/>
                  </a:lnTo>
                  <a:lnTo>
                    <a:pt x="14965021" y="8311149"/>
                  </a:lnTo>
                  <a:lnTo>
                    <a:pt x="14967025" y="8312004"/>
                  </a:lnTo>
                  <a:lnTo>
                    <a:pt x="14966548" y="8312195"/>
                  </a:lnTo>
                  <a:lnTo>
                    <a:pt x="14969886" y="8313619"/>
                  </a:lnTo>
                  <a:lnTo>
                    <a:pt x="14973886" y="8312564"/>
                  </a:lnTo>
                  <a:lnTo>
                    <a:pt x="14976312" y="8309653"/>
                  </a:lnTo>
                  <a:lnTo>
                    <a:pt x="14979022" y="8306074"/>
                  </a:lnTo>
                  <a:lnTo>
                    <a:pt x="14978396" y="8301072"/>
                  </a:lnTo>
                  <a:lnTo>
                    <a:pt x="14966467" y="8292038"/>
                  </a:lnTo>
                  <a:close/>
                </a:path>
                <a:path w="17559020" h="9894570">
                  <a:moveTo>
                    <a:pt x="1217682" y="2411871"/>
                  </a:moveTo>
                  <a:lnTo>
                    <a:pt x="1212488" y="2412023"/>
                  </a:lnTo>
                  <a:lnTo>
                    <a:pt x="1206017" y="2417943"/>
                  </a:lnTo>
                  <a:lnTo>
                    <a:pt x="1206168" y="2423138"/>
                  </a:lnTo>
                  <a:lnTo>
                    <a:pt x="1209128" y="2426374"/>
                  </a:lnTo>
                  <a:lnTo>
                    <a:pt x="1213282" y="2430512"/>
                  </a:lnTo>
                  <a:lnTo>
                    <a:pt x="1213665" y="2431465"/>
                  </a:lnTo>
                  <a:lnTo>
                    <a:pt x="1218672" y="2433600"/>
                  </a:lnTo>
                  <a:lnTo>
                    <a:pt x="1222054" y="2433071"/>
                  </a:lnTo>
                  <a:lnTo>
                    <a:pt x="1224671" y="2430636"/>
                  </a:lnTo>
                  <a:lnTo>
                    <a:pt x="1227906" y="2427676"/>
                  </a:lnTo>
                  <a:lnTo>
                    <a:pt x="1227755" y="2422481"/>
                  </a:lnTo>
                  <a:lnTo>
                    <a:pt x="1224795" y="2419246"/>
                  </a:lnTo>
                  <a:lnTo>
                    <a:pt x="1220642" y="2415107"/>
                  </a:lnTo>
                  <a:lnTo>
                    <a:pt x="1217682" y="2411871"/>
                  </a:lnTo>
                  <a:close/>
                </a:path>
                <a:path w="17559020" h="9894570">
                  <a:moveTo>
                    <a:pt x="10646368" y="6424369"/>
                  </a:moveTo>
                  <a:lnTo>
                    <a:pt x="10641985" y="6424472"/>
                  </a:lnTo>
                  <a:lnTo>
                    <a:pt x="10635981" y="6424672"/>
                  </a:lnTo>
                  <a:lnTo>
                    <a:pt x="10631597" y="6424775"/>
                  </a:lnTo>
                  <a:lnTo>
                    <a:pt x="10627934" y="6428737"/>
                  </a:lnTo>
                  <a:lnTo>
                    <a:pt x="10628037" y="6433120"/>
                  </a:lnTo>
                  <a:lnTo>
                    <a:pt x="10628233" y="6436361"/>
                  </a:lnTo>
                  <a:lnTo>
                    <a:pt x="10630191" y="6439170"/>
                  </a:lnTo>
                  <a:lnTo>
                    <a:pt x="10634197" y="6440878"/>
                  </a:lnTo>
                  <a:lnTo>
                    <a:pt x="10636485" y="6441065"/>
                  </a:lnTo>
                  <a:lnTo>
                    <a:pt x="10642489" y="6440864"/>
                  </a:lnTo>
                  <a:lnTo>
                    <a:pt x="10646873" y="6440760"/>
                  </a:lnTo>
                  <a:lnTo>
                    <a:pt x="10650537" y="6436800"/>
                  </a:lnTo>
                  <a:lnTo>
                    <a:pt x="10650331" y="6428032"/>
                  </a:lnTo>
                  <a:lnTo>
                    <a:pt x="10646368" y="6424369"/>
                  </a:lnTo>
                  <a:close/>
                </a:path>
                <a:path w="17559020" h="9894570">
                  <a:moveTo>
                    <a:pt x="14895986" y="8237115"/>
                  </a:moveTo>
                  <a:lnTo>
                    <a:pt x="14890984" y="8237743"/>
                  </a:lnTo>
                  <a:lnTo>
                    <a:pt x="14885563" y="8244901"/>
                  </a:lnTo>
                  <a:lnTo>
                    <a:pt x="14886191" y="8249903"/>
                  </a:lnTo>
                  <a:lnTo>
                    <a:pt x="14894542" y="8256227"/>
                  </a:lnTo>
                  <a:lnTo>
                    <a:pt x="14896545" y="8257082"/>
                  </a:lnTo>
                  <a:lnTo>
                    <a:pt x="14896067" y="8257273"/>
                  </a:lnTo>
                  <a:lnTo>
                    <a:pt x="14899406" y="8258697"/>
                  </a:lnTo>
                  <a:lnTo>
                    <a:pt x="14903408" y="8257642"/>
                  </a:lnTo>
                  <a:lnTo>
                    <a:pt x="14905834" y="8254731"/>
                  </a:lnTo>
                  <a:lnTo>
                    <a:pt x="14908545" y="8251152"/>
                  </a:lnTo>
                  <a:lnTo>
                    <a:pt x="14907915" y="8246149"/>
                  </a:lnTo>
                  <a:lnTo>
                    <a:pt x="14895986" y="8237115"/>
                  </a:lnTo>
                  <a:close/>
                </a:path>
                <a:path w="17559020" h="9894570">
                  <a:moveTo>
                    <a:pt x="14825507" y="8182192"/>
                  </a:moveTo>
                  <a:lnTo>
                    <a:pt x="14820504" y="8182821"/>
                  </a:lnTo>
                  <a:lnTo>
                    <a:pt x="14815084" y="8189979"/>
                  </a:lnTo>
                  <a:lnTo>
                    <a:pt x="14815712" y="8194981"/>
                  </a:lnTo>
                  <a:lnTo>
                    <a:pt x="14824062" y="8201305"/>
                  </a:lnTo>
                  <a:lnTo>
                    <a:pt x="14826064" y="8202159"/>
                  </a:lnTo>
                  <a:lnTo>
                    <a:pt x="14825588" y="8202350"/>
                  </a:lnTo>
                  <a:lnTo>
                    <a:pt x="14828927" y="8203774"/>
                  </a:lnTo>
                  <a:lnTo>
                    <a:pt x="14832929" y="8202720"/>
                  </a:lnTo>
                  <a:lnTo>
                    <a:pt x="14835355" y="8199808"/>
                  </a:lnTo>
                  <a:lnTo>
                    <a:pt x="14838065" y="8196230"/>
                  </a:lnTo>
                  <a:lnTo>
                    <a:pt x="14837435" y="8191227"/>
                  </a:lnTo>
                  <a:lnTo>
                    <a:pt x="14825507" y="8182192"/>
                  </a:lnTo>
                  <a:close/>
                </a:path>
                <a:path w="17559020" h="9894570">
                  <a:moveTo>
                    <a:pt x="1154478" y="2348217"/>
                  </a:moveTo>
                  <a:lnTo>
                    <a:pt x="1149284" y="2348368"/>
                  </a:lnTo>
                  <a:lnTo>
                    <a:pt x="1142813" y="2354288"/>
                  </a:lnTo>
                  <a:lnTo>
                    <a:pt x="1142965" y="2359482"/>
                  </a:lnTo>
                  <a:lnTo>
                    <a:pt x="1145925" y="2362718"/>
                  </a:lnTo>
                  <a:lnTo>
                    <a:pt x="1150078" y="2366857"/>
                  </a:lnTo>
                  <a:lnTo>
                    <a:pt x="1150795" y="2367952"/>
                  </a:lnTo>
                  <a:lnTo>
                    <a:pt x="1155467" y="2369945"/>
                  </a:lnTo>
                  <a:lnTo>
                    <a:pt x="1158851" y="2369416"/>
                  </a:lnTo>
                  <a:lnTo>
                    <a:pt x="1161468" y="2366980"/>
                  </a:lnTo>
                  <a:lnTo>
                    <a:pt x="1164704" y="2364020"/>
                  </a:lnTo>
                  <a:lnTo>
                    <a:pt x="1164551" y="2358826"/>
                  </a:lnTo>
                  <a:lnTo>
                    <a:pt x="1161592" y="2355591"/>
                  </a:lnTo>
                  <a:lnTo>
                    <a:pt x="1157439" y="2351452"/>
                  </a:lnTo>
                  <a:lnTo>
                    <a:pt x="1154478" y="2348217"/>
                  </a:lnTo>
                  <a:close/>
                </a:path>
                <a:path w="17559020" h="9894570">
                  <a:moveTo>
                    <a:pt x="10735240" y="6420454"/>
                  </a:moveTo>
                  <a:lnTo>
                    <a:pt x="10730855" y="6420556"/>
                  </a:lnTo>
                  <a:lnTo>
                    <a:pt x="10724851" y="6420756"/>
                  </a:lnTo>
                  <a:lnTo>
                    <a:pt x="10720801" y="6421002"/>
                  </a:lnTo>
                  <a:lnTo>
                    <a:pt x="10717139" y="6424964"/>
                  </a:lnTo>
                  <a:lnTo>
                    <a:pt x="10717241" y="6429348"/>
                  </a:lnTo>
                  <a:lnTo>
                    <a:pt x="10717437" y="6432588"/>
                  </a:lnTo>
                  <a:lnTo>
                    <a:pt x="10719396" y="6435396"/>
                  </a:lnTo>
                  <a:lnTo>
                    <a:pt x="10722067" y="6436535"/>
                  </a:lnTo>
                  <a:lnTo>
                    <a:pt x="10722209" y="6436202"/>
                  </a:lnTo>
                  <a:lnTo>
                    <a:pt x="10723543" y="6436771"/>
                  </a:lnTo>
                  <a:lnTo>
                    <a:pt x="10725831" y="6436958"/>
                  </a:lnTo>
                  <a:lnTo>
                    <a:pt x="10731835" y="6436757"/>
                  </a:lnTo>
                  <a:lnTo>
                    <a:pt x="10736029" y="6436179"/>
                  </a:lnTo>
                  <a:lnTo>
                    <a:pt x="10739548" y="6432550"/>
                  </a:lnTo>
                  <a:lnTo>
                    <a:pt x="10739447" y="6428166"/>
                  </a:lnTo>
                  <a:lnTo>
                    <a:pt x="10738867" y="6423974"/>
                  </a:lnTo>
                  <a:lnTo>
                    <a:pt x="10735240" y="6420454"/>
                  </a:lnTo>
                  <a:close/>
                </a:path>
                <a:path w="17559020" h="9894570">
                  <a:moveTo>
                    <a:pt x="14755646" y="8126745"/>
                  </a:moveTo>
                  <a:lnTo>
                    <a:pt x="14750309" y="8127230"/>
                  </a:lnTo>
                  <a:lnTo>
                    <a:pt x="14747599" y="8130809"/>
                  </a:lnTo>
                  <a:lnTo>
                    <a:pt x="14745031" y="8134054"/>
                  </a:lnTo>
                  <a:lnTo>
                    <a:pt x="14745518" y="8139391"/>
                  </a:lnTo>
                  <a:lnTo>
                    <a:pt x="14753866" y="8145715"/>
                  </a:lnTo>
                  <a:lnTo>
                    <a:pt x="14755870" y="8146570"/>
                  </a:lnTo>
                  <a:lnTo>
                    <a:pt x="14755394" y="8146760"/>
                  </a:lnTo>
                  <a:lnTo>
                    <a:pt x="14758731" y="8148184"/>
                  </a:lnTo>
                  <a:lnTo>
                    <a:pt x="14762734" y="8147131"/>
                  </a:lnTo>
                  <a:lnTo>
                    <a:pt x="14765159" y="8144218"/>
                  </a:lnTo>
                  <a:lnTo>
                    <a:pt x="14767727" y="8140974"/>
                  </a:lnTo>
                  <a:lnTo>
                    <a:pt x="14767241" y="8135637"/>
                  </a:lnTo>
                  <a:lnTo>
                    <a:pt x="14758891" y="8129313"/>
                  </a:lnTo>
                  <a:lnTo>
                    <a:pt x="14755646" y="8126745"/>
                  </a:lnTo>
                  <a:close/>
                </a:path>
                <a:path w="17559020" h="9894570">
                  <a:moveTo>
                    <a:pt x="1092989" y="2283319"/>
                  </a:moveTo>
                  <a:lnTo>
                    <a:pt x="1087795" y="2283471"/>
                  </a:lnTo>
                  <a:lnTo>
                    <a:pt x="1084559" y="2286431"/>
                  </a:lnTo>
                  <a:lnTo>
                    <a:pt x="1081657" y="2289533"/>
                  </a:lnTo>
                  <a:lnTo>
                    <a:pt x="1081475" y="2294585"/>
                  </a:lnTo>
                  <a:lnTo>
                    <a:pt x="1084435" y="2297821"/>
                  </a:lnTo>
                  <a:lnTo>
                    <a:pt x="1088446" y="2302294"/>
                  </a:lnTo>
                  <a:lnTo>
                    <a:pt x="1089163" y="2303389"/>
                  </a:lnTo>
                  <a:lnTo>
                    <a:pt x="1091166" y="2304243"/>
                  </a:lnTo>
                  <a:lnTo>
                    <a:pt x="1090975" y="2303766"/>
                  </a:lnTo>
                  <a:lnTo>
                    <a:pt x="1093979" y="2305048"/>
                  </a:lnTo>
                  <a:lnTo>
                    <a:pt x="1097361" y="2304518"/>
                  </a:lnTo>
                  <a:lnTo>
                    <a:pt x="1099836" y="2302417"/>
                  </a:lnTo>
                  <a:lnTo>
                    <a:pt x="1103071" y="2299457"/>
                  </a:lnTo>
                  <a:lnTo>
                    <a:pt x="1102920" y="2294263"/>
                  </a:lnTo>
                  <a:lnTo>
                    <a:pt x="1099959" y="2291028"/>
                  </a:lnTo>
                  <a:lnTo>
                    <a:pt x="1095949" y="2286554"/>
                  </a:lnTo>
                  <a:lnTo>
                    <a:pt x="1092989" y="2283319"/>
                  </a:lnTo>
                  <a:close/>
                </a:path>
                <a:path w="17559020" h="9894570">
                  <a:moveTo>
                    <a:pt x="14685643" y="8071632"/>
                  </a:moveTo>
                  <a:lnTo>
                    <a:pt x="14680306" y="8072117"/>
                  </a:lnTo>
                  <a:lnTo>
                    <a:pt x="14677595" y="8075696"/>
                  </a:lnTo>
                  <a:lnTo>
                    <a:pt x="14675027" y="8078941"/>
                  </a:lnTo>
                  <a:lnTo>
                    <a:pt x="14675515" y="8084277"/>
                  </a:lnTo>
                  <a:lnTo>
                    <a:pt x="14683863" y="8090601"/>
                  </a:lnTo>
                  <a:lnTo>
                    <a:pt x="14688870" y="8092737"/>
                  </a:lnTo>
                  <a:lnTo>
                    <a:pt x="14692731" y="8092017"/>
                  </a:lnTo>
                  <a:lnTo>
                    <a:pt x="14695156" y="8089105"/>
                  </a:lnTo>
                  <a:lnTo>
                    <a:pt x="14697723" y="8085861"/>
                  </a:lnTo>
                  <a:lnTo>
                    <a:pt x="14697238" y="8080523"/>
                  </a:lnTo>
                  <a:lnTo>
                    <a:pt x="14688888" y="8074200"/>
                  </a:lnTo>
                  <a:lnTo>
                    <a:pt x="14685643" y="8071632"/>
                  </a:lnTo>
                  <a:close/>
                </a:path>
                <a:path w="17559020" h="9894570">
                  <a:moveTo>
                    <a:pt x="10824586" y="6416346"/>
                  </a:moveTo>
                  <a:lnTo>
                    <a:pt x="10820202" y="6416450"/>
                  </a:lnTo>
                  <a:lnTo>
                    <a:pt x="10814197" y="6416649"/>
                  </a:lnTo>
                  <a:lnTo>
                    <a:pt x="10810147" y="6416895"/>
                  </a:lnTo>
                  <a:lnTo>
                    <a:pt x="10806486" y="6420857"/>
                  </a:lnTo>
                  <a:lnTo>
                    <a:pt x="10806587" y="6425241"/>
                  </a:lnTo>
                  <a:lnTo>
                    <a:pt x="10806784" y="6428481"/>
                  </a:lnTo>
                  <a:lnTo>
                    <a:pt x="10808742" y="6431289"/>
                  </a:lnTo>
                  <a:lnTo>
                    <a:pt x="10811413" y="6432429"/>
                  </a:lnTo>
                  <a:lnTo>
                    <a:pt x="10811555" y="6432095"/>
                  </a:lnTo>
                  <a:lnTo>
                    <a:pt x="10812891" y="6432665"/>
                  </a:lnTo>
                  <a:lnTo>
                    <a:pt x="10815178" y="6432851"/>
                  </a:lnTo>
                  <a:lnTo>
                    <a:pt x="10821182" y="6432650"/>
                  </a:lnTo>
                  <a:lnTo>
                    <a:pt x="10825375" y="6432072"/>
                  </a:lnTo>
                  <a:lnTo>
                    <a:pt x="10828896" y="6428444"/>
                  </a:lnTo>
                  <a:lnTo>
                    <a:pt x="10828793" y="6424059"/>
                  </a:lnTo>
                  <a:lnTo>
                    <a:pt x="10828213" y="6419867"/>
                  </a:lnTo>
                  <a:lnTo>
                    <a:pt x="10824586" y="6416346"/>
                  </a:lnTo>
                  <a:close/>
                </a:path>
                <a:path w="17559020" h="9894570">
                  <a:moveTo>
                    <a:pt x="14615591" y="8015709"/>
                  </a:moveTo>
                  <a:lnTo>
                    <a:pt x="14610253" y="8016194"/>
                  </a:lnTo>
                  <a:lnTo>
                    <a:pt x="14604833" y="8023351"/>
                  </a:lnTo>
                  <a:lnTo>
                    <a:pt x="14605319" y="8028687"/>
                  </a:lnTo>
                  <a:lnTo>
                    <a:pt x="14613668" y="8035012"/>
                  </a:lnTo>
                  <a:lnTo>
                    <a:pt x="14619010" y="8037290"/>
                  </a:lnTo>
                  <a:lnTo>
                    <a:pt x="14622869" y="8036569"/>
                  </a:lnTo>
                  <a:lnTo>
                    <a:pt x="14625295" y="8033658"/>
                  </a:lnTo>
                  <a:lnTo>
                    <a:pt x="14628006" y="8030079"/>
                  </a:lnTo>
                  <a:lnTo>
                    <a:pt x="14627519" y="8024742"/>
                  </a:lnTo>
                  <a:lnTo>
                    <a:pt x="14615591" y="8015709"/>
                  </a:lnTo>
                  <a:close/>
                </a:path>
                <a:path w="17559020" h="9894570">
                  <a:moveTo>
                    <a:pt x="1032452" y="2218038"/>
                  </a:moveTo>
                  <a:lnTo>
                    <a:pt x="1027399" y="2217857"/>
                  </a:lnTo>
                  <a:lnTo>
                    <a:pt x="1024164" y="2220816"/>
                  </a:lnTo>
                  <a:lnTo>
                    <a:pt x="1020786" y="2224110"/>
                  </a:lnTo>
                  <a:lnTo>
                    <a:pt x="1020604" y="2229163"/>
                  </a:lnTo>
                  <a:lnTo>
                    <a:pt x="1023564" y="2232398"/>
                  </a:lnTo>
                  <a:lnTo>
                    <a:pt x="1027575" y="2236871"/>
                  </a:lnTo>
                  <a:lnTo>
                    <a:pt x="1028292" y="2237966"/>
                  </a:lnTo>
                  <a:lnTo>
                    <a:pt x="1033299" y="2240101"/>
                  </a:lnTo>
                  <a:lnTo>
                    <a:pt x="1036682" y="2239572"/>
                  </a:lnTo>
                  <a:lnTo>
                    <a:pt x="1039156" y="2237471"/>
                  </a:lnTo>
                  <a:lnTo>
                    <a:pt x="1042534" y="2234177"/>
                  </a:lnTo>
                  <a:lnTo>
                    <a:pt x="1042716" y="2229125"/>
                  </a:lnTo>
                  <a:lnTo>
                    <a:pt x="1039756" y="2225889"/>
                  </a:lnTo>
                  <a:lnTo>
                    <a:pt x="1035745" y="2221417"/>
                  </a:lnTo>
                  <a:lnTo>
                    <a:pt x="1032452" y="2218038"/>
                  </a:lnTo>
                  <a:close/>
                </a:path>
                <a:path w="17559020" h="9894570">
                  <a:moveTo>
                    <a:pt x="10913932" y="6412239"/>
                  </a:moveTo>
                  <a:lnTo>
                    <a:pt x="10909549" y="6412343"/>
                  </a:lnTo>
                  <a:lnTo>
                    <a:pt x="10903543" y="6412543"/>
                  </a:lnTo>
                  <a:lnTo>
                    <a:pt x="10899493" y="6412789"/>
                  </a:lnTo>
                  <a:lnTo>
                    <a:pt x="10895831" y="6416751"/>
                  </a:lnTo>
                  <a:lnTo>
                    <a:pt x="10895935" y="6421135"/>
                  </a:lnTo>
                  <a:lnTo>
                    <a:pt x="10896130" y="6424374"/>
                  </a:lnTo>
                  <a:lnTo>
                    <a:pt x="10898088" y="6427182"/>
                  </a:lnTo>
                  <a:lnTo>
                    <a:pt x="10900759" y="6428322"/>
                  </a:lnTo>
                  <a:lnTo>
                    <a:pt x="10900902" y="6427988"/>
                  </a:lnTo>
                  <a:lnTo>
                    <a:pt x="10902237" y="6428558"/>
                  </a:lnTo>
                  <a:lnTo>
                    <a:pt x="10904524" y="6428744"/>
                  </a:lnTo>
                  <a:lnTo>
                    <a:pt x="10910528" y="6428544"/>
                  </a:lnTo>
                  <a:lnTo>
                    <a:pt x="10914579" y="6428298"/>
                  </a:lnTo>
                  <a:lnTo>
                    <a:pt x="10918242" y="6424337"/>
                  </a:lnTo>
                  <a:lnTo>
                    <a:pt x="10918139" y="6419953"/>
                  </a:lnTo>
                  <a:lnTo>
                    <a:pt x="10917560" y="6415760"/>
                  </a:lnTo>
                  <a:lnTo>
                    <a:pt x="10913932" y="6412239"/>
                  </a:lnTo>
                  <a:close/>
                </a:path>
                <a:path w="17559020" h="9894570">
                  <a:moveTo>
                    <a:pt x="14545873" y="7959927"/>
                  </a:moveTo>
                  <a:lnTo>
                    <a:pt x="14540535" y="7960412"/>
                  </a:lnTo>
                  <a:lnTo>
                    <a:pt x="14535114" y="7967570"/>
                  </a:lnTo>
                  <a:lnTo>
                    <a:pt x="14535600" y="7972907"/>
                  </a:lnTo>
                  <a:lnTo>
                    <a:pt x="14543950" y="7979230"/>
                  </a:lnTo>
                  <a:lnTo>
                    <a:pt x="14549291" y="7981509"/>
                  </a:lnTo>
                  <a:lnTo>
                    <a:pt x="14553150" y="7980787"/>
                  </a:lnTo>
                  <a:lnTo>
                    <a:pt x="14555575" y="7977877"/>
                  </a:lnTo>
                  <a:lnTo>
                    <a:pt x="14558284" y="7974297"/>
                  </a:lnTo>
                  <a:lnTo>
                    <a:pt x="14557801" y="7968961"/>
                  </a:lnTo>
                  <a:lnTo>
                    <a:pt x="14545873" y="7959927"/>
                  </a:lnTo>
                  <a:close/>
                </a:path>
                <a:path w="17559020" h="9894570">
                  <a:moveTo>
                    <a:pt x="972818" y="2151565"/>
                  </a:moveTo>
                  <a:lnTo>
                    <a:pt x="967432" y="2151241"/>
                  </a:lnTo>
                  <a:lnTo>
                    <a:pt x="960961" y="2157162"/>
                  </a:lnTo>
                  <a:lnTo>
                    <a:pt x="960637" y="2162547"/>
                  </a:lnTo>
                  <a:lnTo>
                    <a:pt x="963597" y="2165783"/>
                  </a:lnTo>
                  <a:lnTo>
                    <a:pt x="967607" y="2170255"/>
                  </a:lnTo>
                  <a:lnTo>
                    <a:pt x="968658" y="2171492"/>
                  </a:lnTo>
                  <a:lnTo>
                    <a:pt x="973332" y="2173486"/>
                  </a:lnTo>
                  <a:lnTo>
                    <a:pt x="976714" y="2172956"/>
                  </a:lnTo>
                  <a:lnTo>
                    <a:pt x="979188" y="2170855"/>
                  </a:lnTo>
                  <a:lnTo>
                    <a:pt x="982424" y="2167895"/>
                  </a:lnTo>
                  <a:lnTo>
                    <a:pt x="982749" y="2162509"/>
                  </a:lnTo>
                  <a:lnTo>
                    <a:pt x="979788" y="2159274"/>
                  </a:lnTo>
                  <a:lnTo>
                    <a:pt x="975778" y="2154801"/>
                  </a:lnTo>
                  <a:lnTo>
                    <a:pt x="972818" y="2151565"/>
                  </a:lnTo>
                  <a:close/>
                </a:path>
                <a:path w="17559020" h="9894570">
                  <a:moveTo>
                    <a:pt x="14476154" y="7904146"/>
                  </a:moveTo>
                  <a:lnTo>
                    <a:pt x="14470816" y="7904631"/>
                  </a:lnTo>
                  <a:lnTo>
                    <a:pt x="14465396" y="7911788"/>
                  </a:lnTo>
                  <a:lnTo>
                    <a:pt x="14465881" y="7917125"/>
                  </a:lnTo>
                  <a:lnTo>
                    <a:pt x="14474232" y="7923449"/>
                  </a:lnTo>
                  <a:lnTo>
                    <a:pt x="14479573" y="7925728"/>
                  </a:lnTo>
                  <a:lnTo>
                    <a:pt x="14483431" y="7925006"/>
                  </a:lnTo>
                  <a:lnTo>
                    <a:pt x="14485856" y="7922095"/>
                  </a:lnTo>
                  <a:lnTo>
                    <a:pt x="14488566" y="7918516"/>
                  </a:lnTo>
                  <a:lnTo>
                    <a:pt x="14488081" y="7913180"/>
                  </a:lnTo>
                  <a:lnTo>
                    <a:pt x="14476154" y="7904146"/>
                  </a:lnTo>
                  <a:close/>
                </a:path>
                <a:path w="17559020" h="9894570">
                  <a:moveTo>
                    <a:pt x="11003278" y="6408133"/>
                  </a:moveTo>
                  <a:lnTo>
                    <a:pt x="10998893" y="6408236"/>
                  </a:lnTo>
                  <a:lnTo>
                    <a:pt x="10992889" y="6408436"/>
                  </a:lnTo>
                  <a:lnTo>
                    <a:pt x="10988363" y="6408873"/>
                  </a:lnTo>
                  <a:lnTo>
                    <a:pt x="10984844" y="6412501"/>
                  </a:lnTo>
                  <a:lnTo>
                    <a:pt x="10984946" y="6416885"/>
                  </a:lnTo>
                  <a:lnTo>
                    <a:pt x="10985142" y="6420125"/>
                  </a:lnTo>
                  <a:lnTo>
                    <a:pt x="10987100" y="6422933"/>
                  </a:lnTo>
                  <a:lnTo>
                    <a:pt x="10991107" y="6424642"/>
                  </a:lnTo>
                  <a:lnTo>
                    <a:pt x="10993394" y="6424829"/>
                  </a:lnTo>
                  <a:lnTo>
                    <a:pt x="10999398" y="6424628"/>
                  </a:lnTo>
                  <a:lnTo>
                    <a:pt x="11003783" y="6424526"/>
                  </a:lnTo>
                  <a:lnTo>
                    <a:pt x="11007446" y="6420564"/>
                  </a:lnTo>
                  <a:lnTo>
                    <a:pt x="11007240" y="6411796"/>
                  </a:lnTo>
                  <a:lnTo>
                    <a:pt x="11003278" y="6408133"/>
                  </a:lnTo>
                  <a:close/>
                </a:path>
                <a:path w="17559020" h="9894570">
                  <a:moveTo>
                    <a:pt x="14407052" y="7847838"/>
                  </a:moveTo>
                  <a:lnTo>
                    <a:pt x="14401717" y="7848325"/>
                  </a:lnTo>
                  <a:lnTo>
                    <a:pt x="14399006" y="7851904"/>
                  </a:lnTo>
                  <a:lnTo>
                    <a:pt x="14395962" y="7855340"/>
                  </a:lnTo>
                  <a:lnTo>
                    <a:pt x="14396447" y="7860676"/>
                  </a:lnTo>
                  <a:lnTo>
                    <a:pt x="14400025" y="7863387"/>
                  </a:lnTo>
                  <a:lnTo>
                    <a:pt x="14404656" y="7867334"/>
                  </a:lnTo>
                  <a:lnTo>
                    <a:pt x="14406658" y="7868188"/>
                  </a:lnTo>
                  <a:lnTo>
                    <a:pt x="14406516" y="7868522"/>
                  </a:lnTo>
                  <a:lnTo>
                    <a:pt x="14409855" y="7869946"/>
                  </a:lnTo>
                  <a:lnTo>
                    <a:pt x="14413712" y="7869225"/>
                  </a:lnTo>
                  <a:lnTo>
                    <a:pt x="14416137" y="7866313"/>
                  </a:lnTo>
                  <a:lnTo>
                    <a:pt x="14419182" y="7862877"/>
                  </a:lnTo>
                  <a:lnTo>
                    <a:pt x="14418698" y="7857542"/>
                  </a:lnTo>
                  <a:lnTo>
                    <a:pt x="14415118" y="7854831"/>
                  </a:lnTo>
                  <a:lnTo>
                    <a:pt x="14410488" y="7850882"/>
                  </a:lnTo>
                  <a:lnTo>
                    <a:pt x="14407052" y="7847838"/>
                  </a:lnTo>
                  <a:close/>
                </a:path>
                <a:path w="17559020" h="9894570">
                  <a:moveTo>
                    <a:pt x="914278" y="2084376"/>
                  </a:moveTo>
                  <a:lnTo>
                    <a:pt x="908893" y="2084051"/>
                  </a:lnTo>
                  <a:lnTo>
                    <a:pt x="905658" y="2087011"/>
                  </a:lnTo>
                  <a:lnTo>
                    <a:pt x="902088" y="2089829"/>
                  </a:lnTo>
                  <a:lnTo>
                    <a:pt x="901764" y="2095215"/>
                  </a:lnTo>
                  <a:lnTo>
                    <a:pt x="904724" y="2098450"/>
                  </a:lnTo>
                  <a:lnTo>
                    <a:pt x="908734" y="2102923"/>
                  </a:lnTo>
                  <a:lnTo>
                    <a:pt x="909451" y="2104018"/>
                  </a:lnTo>
                  <a:lnTo>
                    <a:pt x="914457" y="2106154"/>
                  </a:lnTo>
                  <a:lnTo>
                    <a:pt x="917699" y="2105958"/>
                  </a:lnTo>
                  <a:lnTo>
                    <a:pt x="920173" y="2103857"/>
                  </a:lnTo>
                  <a:lnTo>
                    <a:pt x="923742" y="2101039"/>
                  </a:lnTo>
                  <a:lnTo>
                    <a:pt x="924067" y="2095653"/>
                  </a:lnTo>
                  <a:lnTo>
                    <a:pt x="921107" y="2092418"/>
                  </a:lnTo>
                  <a:lnTo>
                    <a:pt x="917096" y="2087945"/>
                  </a:lnTo>
                  <a:lnTo>
                    <a:pt x="914278" y="2084376"/>
                  </a:lnTo>
                  <a:close/>
                </a:path>
                <a:path w="17559020" h="9894570">
                  <a:moveTo>
                    <a:pt x="14337334" y="7792058"/>
                  </a:moveTo>
                  <a:lnTo>
                    <a:pt x="14331999" y="7792544"/>
                  </a:lnTo>
                  <a:lnTo>
                    <a:pt x="14329288" y="7796122"/>
                  </a:lnTo>
                  <a:lnTo>
                    <a:pt x="14326244" y="7799559"/>
                  </a:lnTo>
                  <a:lnTo>
                    <a:pt x="14326727" y="7804895"/>
                  </a:lnTo>
                  <a:lnTo>
                    <a:pt x="14330307" y="7807605"/>
                  </a:lnTo>
                  <a:lnTo>
                    <a:pt x="14334938" y="7811553"/>
                  </a:lnTo>
                  <a:lnTo>
                    <a:pt x="14336940" y="7812407"/>
                  </a:lnTo>
                  <a:lnTo>
                    <a:pt x="14336797" y="7812741"/>
                  </a:lnTo>
                  <a:lnTo>
                    <a:pt x="14340136" y="7814165"/>
                  </a:lnTo>
                  <a:lnTo>
                    <a:pt x="14343992" y="7813443"/>
                  </a:lnTo>
                  <a:lnTo>
                    <a:pt x="14346419" y="7810532"/>
                  </a:lnTo>
                  <a:lnTo>
                    <a:pt x="14349463" y="7807096"/>
                  </a:lnTo>
                  <a:lnTo>
                    <a:pt x="14348980" y="7801760"/>
                  </a:lnTo>
                  <a:lnTo>
                    <a:pt x="14345400" y="7799049"/>
                  </a:lnTo>
                  <a:lnTo>
                    <a:pt x="14340770" y="7795102"/>
                  </a:lnTo>
                  <a:lnTo>
                    <a:pt x="14337334" y="7792058"/>
                  </a:lnTo>
                  <a:close/>
                </a:path>
                <a:path w="17559020" h="9894570">
                  <a:moveTo>
                    <a:pt x="11092816" y="6404503"/>
                  </a:moveTo>
                  <a:lnTo>
                    <a:pt x="11088431" y="6404605"/>
                  </a:lnTo>
                  <a:lnTo>
                    <a:pt x="11082428" y="6404806"/>
                  </a:lnTo>
                  <a:lnTo>
                    <a:pt x="11078043" y="6404909"/>
                  </a:lnTo>
                  <a:lnTo>
                    <a:pt x="11074380" y="6408870"/>
                  </a:lnTo>
                  <a:lnTo>
                    <a:pt x="11074484" y="6413254"/>
                  </a:lnTo>
                  <a:lnTo>
                    <a:pt x="11074680" y="6416495"/>
                  </a:lnTo>
                  <a:lnTo>
                    <a:pt x="11076639" y="6419304"/>
                  </a:lnTo>
                  <a:lnTo>
                    <a:pt x="11080644" y="6421012"/>
                  </a:lnTo>
                  <a:lnTo>
                    <a:pt x="11082933" y="6421199"/>
                  </a:lnTo>
                  <a:lnTo>
                    <a:pt x="11088937" y="6420998"/>
                  </a:lnTo>
                  <a:lnTo>
                    <a:pt x="11093321" y="6420894"/>
                  </a:lnTo>
                  <a:lnTo>
                    <a:pt x="11096984" y="6416933"/>
                  </a:lnTo>
                  <a:lnTo>
                    <a:pt x="11096881" y="6412549"/>
                  </a:lnTo>
                  <a:lnTo>
                    <a:pt x="11096445" y="6408024"/>
                  </a:lnTo>
                  <a:lnTo>
                    <a:pt x="11092816" y="6404503"/>
                  </a:lnTo>
                  <a:close/>
                </a:path>
                <a:path w="17559020" h="9894570">
                  <a:moveTo>
                    <a:pt x="857119" y="2015802"/>
                  </a:moveTo>
                  <a:lnTo>
                    <a:pt x="852210" y="2015286"/>
                  </a:lnTo>
                  <a:lnTo>
                    <a:pt x="848640" y="2018103"/>
                  </a:lnTo>
                  <a:lnTo>
                    <a:pt x="845405" y="2021064"/>
                  </a:lnTo>
                  <a:lnTo>
                    <a:pt x="844889" y="2025973"/>
                  </a:lnTo>
                  <a:lnTo>
                    <a:pt x="847707" y="2029543"/>
                  </a:lnTo>
                  <a:lnTo>
                    <a:pt x="851575" y="2034349"/>
                  </a:lnTo>
                  <a:lnTo>
                    <a:pt x="852149" y="2035778"/>
                  </a:lnTo>
                  <a:lnTo>
                    <a:pt x="854486" y="2036775"/>
                  </a:lnTo>
                  <a:lnTo>
                    <a:pt x="854628" y="2036441"/>
                  </a:lnTo>
                  <a:lnTo>
                    <a:pt x="857299" y="2037580"/>
                  </a:lnTo>
                  <a:lnTo>
                    <a:pt x="860539" y="2037384"/>
                  </a:lnTo>
                  <a:lnTo>
                    <a:pt x="863014" y="2035283"/>
                  </a:lnTo>
                  <a:lnTo>
                    <a:pt x="866249" y="2032322"/>
                  </a:lnTo>
                  <a:lnTo>
                    <a:pt x="866766" y="2027413"/>
                  </a:lnTo>
                  <a:lnTo>
                    <a:pt x="863948" y="2023844"/>
                  </a:lnTo>
                  <a:lnTo>
                    <a:pt x="860079" y="2019038"/>
                  </a:lnTo>
                  <a:lnTo>
                    <a:pt x="857119" y="2015802"/>
                  </a:lnTo>
                  <a:close/>
                </a:path>
                <a:path w="17559020" h="9894570">
                  <a:moveTo>
                    <a:pt x="14267900" y="7735609"/>
                  </a:moveTo>
                  <a:lnTo>
                    <a:pt x="14262564" y="7736094"/>
                  </a:lnTo>
                  <a:lnTo>
                    <a:pt x="14259855" y="7739674"/>
                  </a:lnTo>
                  <a:lnTo>
                    <a:pt x="14256810" y="7743109"/>
                  </a:lnTo>
                  <a:lnTo>
                    <a:pt x="14257294" y="7748446"/>
                  </a:lnTo>
                  <a:lnTo>
                    <a:pt x="14260873" y="7751157"/>
                  </a:lnTo>
                  <a:lnTo>
                    <a:pt x="14265504" y="7755104"/>
                  </a:lnTo>
                  <a:lnTo>
                    <a:pt x="14267506" y="7755958"/>
                  </a:lnTo>
                  <a:lnTo>
                    <a:pt x="14267364" y="7756292"/>
                  </a:lnTo>
                  <a:lnTo>
                    <a:pt x="14270703" y="7757716"/>
                  </a:lnTo>
                  <a:lnTo>
                    <a:pt x="14274559" y="7756995"/>
                  </a:lnTo>
                  <a:lnTo>
                    <a:pt x="14276985" y="7754083"/>
                  </a:lnTo>
                  <a:lnTo>
                    <a:pt x="14280030" y="7750647"/>
                  </a:lnTo>
                  <a:lnTo>
                    <a:pt x="14279545" y="7745311"/>
                  </a:lnTo>
                  <a:lnTo>
                    <a:pt x="14275966" y="7742601"/>
                  </a:lnTo>
                  <a:lnTo>
                    <a:pt x="14271336" y="7738653"/>
                  </a:lnTo>
                  <a:lnTo>
                    <a:pt x="14267900" y="7735609"/>
                  </a:lnTo>
                  <a:close/>
                </a:path>
                <a:path w="17559020" h="9894570">
                  <a:moveTo>
                    <a:pt x="11181735" y="6401397"/>
                  </a:moveTo>
                  <a:lnTo>
                    <a:pt x="11177352" y="6401500"/>
                  </a:lnTo>
                  <a:lnTo>
                    <a:pt x="11171348" y="6401701"/>
                  </a:lnTo>
                  <a:lnTo>
                    <a:pt x="11166963" y="6401803"/>
                  </a:lnTo>
                  <a:lnTo>
                    <a:pt x="11163300" y="6405765"/>
                  </a:lnTo>
                  <a:lnTo>
                    <a:pt x="11163403" y="6410149"/>
                  </a:lnTo>
                  <a:lnTo>
                    <a:pt x="11163265" y="6413247"/>
                  </a:lnTo>
                  <a:lnTo>
                    <a:pt x="11165558" y="6416198"/>
                  </a:lnTo>
                  <a:lnTo>
                    <a:pt x="11169564" y="6417906"/>
                  </a:lnTo>
                  <a:lnTo>
                    <a:pt x="11171852" y="6418093"/>
                  </a:lnTo>
                  <a:lnTo>
                    <a:pt x="11177856" y="6417892"/>
                  </a:lnTo>
                  <a:lnTo>
                    <a:pt x="11182240" y="6417790"/>
                  </a:lnTo>
                  <a:lnTo>
                    <a:pt x="11185902" y="6413827"/>
                  </a:lnTo>
                  <a:lnTo>
                    <a:pt x="11185697" y="6405060"/>
                  </a:lnTo>
                  <a:lnTo>
                    <a:pt x="11181735" y="6401397"/>
                  </a:lnTo>
                  <a:close/>
                </a:path>
                <a:path w="17559020" h="9894570">
                  <a:moveTo>
                    <a:pt x="14198324" y="7679494"/>
                  </a:moveTo>
                  <a:lnTo>
                    <a:pt x="14192988" y="7679979"/>
                  </a:lnTo>
                  <a:lnTo>
                    <a:pt x="14190279" y="7683559"/>
                  </a:lnTo>
                  <a:lnTo>
                    <a:pt x="14187234" y="7686994"/>
                  </a:lnTo>
                  <a:lnTo>
                    <a:pt x="14187718" y="7692330"/>
                  </a:lnTo>
                  <a:lnTo>
                    <a:pt x="14191299" y="7695042"/>
                  </a:lnTo>
                  <a:lnTo>
                    <a:pt x="14195928" y="7698989"/>
                  </a:lnTo>
                  <a:lnTo>
                    <a:pt x="14197930" y="7699843"/>
                  </a:lnTo>
                  <a:lnTo>
                    <a:pt x="14197788" y="7700177"/>
                  </a:lnTo>
                  <a:lnTo>
                    <a:pt x="14201127" y="7701601"/>
                  </a:lnTo>
                  <a:lnTo>
                    <a:pt x="14204984" y="7700879"/>
                  </a:lnTo>
                  <a:lnTo>
                    <a:pt x="14207409" y="7697968"/>
                  </a:lnTo>
                  <a:lnTo>
                    <a:pt x="14210454" y="7694532"/>
                  </a:lnTo>
                  <a:lnTo>
                    <a:pt x="14209968" y="7689195"/>
                  </a:lnTo>
                  <a:lnTo>
                    <a:pt x="14206388" y="7686485"/>
                  </a:lnTo>
                  <a:lnTo>
                    <a:pt x="14201760" y="7682538"/>
                  </a:lnTo>
                  <a:lnTo>
                    <a:pt x="14198324" y="7679494"/>
                  </a:lnTo>
                  <a:close/>
                </a:path>
                <a:path w="17559020" h="9894570">
                  <a:moveTo>
                    <a:pt x="800721" y="1946369"/>
                  </a:moveTo>
                  <a:lnTo>
                    <a:pt x="795812" y="1945853"/>
                  </a:lnTo>
                  <a:lnTo>
                    <a:pt x="788673" y="1951488"/>
                  </a:lnTo>
                  <a:lnTo>
                    <a:pt x="788157" y="1956397"/>
                  </a:lnTo>
                  <a:lnTo>
                    <a:pt x="790975" y="1959967"/>
                  </a:lnTo>
                  <a:lnTo>
                    <a:pt x="794843" y="1964774"/>
                  </a:lnTo>
                  <a:lnTo>
                    <a:pt x="795751" y="1966345"/>
                  </a:lnTo>
                  <a:lnTo>
                    <a:pt x="800425" y="1968338"/>
                  </a:lnTo>
                  <a:lnTo>
                    <a:pt x="803807" y="1967808"/>
                  </a:lnTo>
                  <a:lnTo>
                    <a:pt x="806139" y="1966041"/>
                  </a:lnTo>
                  <a:lnTo>
                    <a:pt x="809708" y="1963223"/>
                  </a:lnTo>
                  <a:lnTo>
                    <a:pt x="810225" y="1958314"/>
                  </a:lnTo>
                  <a:lnTo>
                    <a:pt x="807407" y="1954745"/>
                  </a:lnTo>
                  <a:lnTo>
                    <a:pt x="803539" y="1949938"/>
                  </a:lnTo>
                  <a:lnTo>
                    <a:pt x="800721" y="1946369"/>
                  </a:lnTo>
                  <a:close/>
                </a:path>
                <a:path w="17559020" h="9894570">
                  <a:moveTo>
                    <a:pt x="14129225" y="7623187"/>
                  </a:moveTo>
                  <a:lnTo>
                    <a:pt x="14123887" y="7623673"/>
                  </a:lnTo>
                  <a:lnTo>
                    <a:pt x="14121177" y="7627251"/>
                  </a:lnTo>
                  <a:lnTo>
                    <a:pt x="14118132" y="7630687"/>
                  </a:lnTo>
                  <a:lnTo>
                    <a:pt x="14118620" y="7636025"/>
                  </a:lnTo>
                  <a:lnTo>
                    <a:pt x="14122198" y="7638734"/>
                  </a:lnTo>
                  <a:lnTo>
                    <a:pt x="14126826" y="7642682"/>
                  </a:lnTo>
                  <a:lnTo>
                    <a:pt x="14128829" y="7643536"/>
                  </a:lnTo>
                  <a:lnTo>
                    <a:pt x="14128687" y="7643870"/>
                  </a:lnTo>
                  <a:lnTo>
                    <a:pt x="14132025" y="7645294"/>
                  </a:lnTo>
                  <a:lnTo>
                    <a:pt x="14135884" y="7644573"/>
                  </a:lnTo>
                  <a:lnTo>
                    <a:pt x="14138310" y="7641662"/>
                  </a:lnTo>
                  <a:lnTo>
                    <a:pt x="14141354" y="7638226"/>
                  </a:lnTo>
                  <a:lnTo>
                    <a:pt x="14140868" y="7632889"/>
                  </a:lnTo>
                  <a:lnTo>
                    <a:pt x="14137290" y="7630179"/>
                  </a:lnTo>
                  <a:lnTo>
                    <a:pt x="14132661" y="7626231"/>
                  </a:lnTo>
                  <a:lnTo>
                    <a:pt x="14129225" y="7623187"/>
                  </a:lnTo>
                  <a:close/>
                </a:path>
                <a:path w="17559020" h="9894570">
                  <a:moveTo>
                    <a:pt x="11271180" y="6398911"/>
                  </a:moveTo>
                  <a:lnTo>
                    <a:pt x="11266795" y="6399013"/>
                  </a:lnTo>
                  <a:lnTo>
                    <a:pt x="11260792" y="6399214"/>
                  </a:lnTo>
                  <a:lnTo>
                    <a:pt x="11256407" y="6399317"/>
                  </a:lnTo>
                  <a:lnTo>
                    <a:pt x="11252745" y="6403279"/>
                  </a:lnTo>
                  <a:lnTo>
                    <a:pt x="11252848" y="6407662"/>
                  </a:lnTo>
                  <a:lnTo>
                    <a:pt x="11252709" y="6410760"/>
                  </a:lnTo>
                  <a:lnTo>
                    <a:pt x="11254668" y="6413568"/>
                  </a:lnTo>
                  <a:lnTo>
                    <a:pt x="11259008" y="6415420"/>
                  </a:lnTo>
                  <a:lnTo>
                    <a:pt x="11261295" y="6415606"/>
                  </a:lnTo>
                  <a:lnTo>
                    <a:pt x="11267299" y="6415405"/>
                  </a:lnTo>
                  <a:lnTo>
                    <a:pt x="11271684" y="6415303"/>
                  </a:lnTo>
                  <a:lnTo>
                    <a:pt x="11275347" y="6411341"/>
                  </a:lnTo>
                  <a:lnTo>
                    <a:pt x="11275142" y="6402574"/>
                  </a:lnTo>
                  <a:lnTo>
                    <a:pt x="11271180" y="6398911"/>
                  </a:lnTo>
                  <a:close/>
                </a:path>
                <a:path w="17559020" h="9894570">
                  <a:moveTo>
                    <a:pt x="14059933" y="7566405"/>
                  </a:moveTo>
                  <a:lnTo>
                    <a:pt x="14054596" y="7566890"/>
                  </a:lnTo>
                  <a:lnTo>
                    <a:pt x="14051885" y="7570469"/>
                  </a:lnTo>
                  <a:lnTo>
                    <a:pt x="14048841" y="7573904"/>
                  </a:lnTo>
                  <a:lnTo>
                    <a:pt x="14049327" y="7579242"/>
                  </a:lnTo>
                  <a:lnTo>
                    <a:pt x="14052907" y="7581952"/>
                  </a:lnTo>
                  <a:lnTo>
                    <a:pt x="14057535" y="7585899"/>
                  </a:lnTo>
                  <a:lnTo>
                    <a:pt x="14059538" y="7586754"/>
                  </a:lnTo>
                  <a:lnTo>
                    <a:pt x="14059730" y="7587230"/>
                  </a:lnTo>
                  <a:lnTo>
                    <a:pt x="14062733" y="7588511"/>
                  </a:lnTo>
                  <a:lnTo>
                    <a:pt x="14066593" y="7587790"/>
                  </a:lnTo>
                  <a:lnTo>
                    <a:pt x="14069019" y="7584879"/>
                  </a:lnTo>
                  <a:lnTo>
                    <a:pt x="14072063" y="7581443"/>
                  </a:lnTo>
                  <a:lnTo>
                    <a:pt x="14071577" y="7576106"/>
                  </a:lnTo>
                  <a:lnTo>
                    <a:pt x="14067998" y="7573395"/>
                  </a:lnTo>
                  <a:lnTo>
                    <a:pt x="14063369" y="7569449"/>
                  </a:lnTo>
                  <a:lnTo>
                    <a:pt x="14059933" y="7566405"/>
                  </a:lnTo>
                  <a:close/>
                </a:path>
                <a:path w="17559020" h="9894570">
                  <a:moveTo>
                    <a:pt x="747037" y="1876121"/>
                  </a:moveTo>
                  <a:lnTo>
                    <a:pt x="741936" y="1875129"/>
                  </a:lnTo>
                  <a:lnTo>
                    <a:pt x="738367" y="1877946"/>
                  </a:lnTo>
                  <a:lnTo>
                    <a:pt x="734464" y="1880622"/>
                  </a:lnTo>
                  <a:lnTo>
                    <a:pt x="733806" y="1885865"/>
                  </a:lnTo>
                  <a:lnTo>
                    <a:pt x="736624" y="1889434"/>
                  </a:lnTo>
                  <a:lnTo>
                    <a:pt x="740158" y="1894099"/>
                  </a:lnTo>
                  <a:lnTo>
                    <a:pt x="740732" y="1895527"/>
                  </a:lnTo>
                  <a:lnTo>
                    <a:pt x="743403" y="1896666"/>
                  </a:lnTo>
                  <a:lnTo>
                    <a:pt x="743879" y="1896475"/>
                  </a:lnTo>
                  <a:lnTo>
                    <a:pt x="746215" y="1897472"/>
                  </a:lnTo>
                  <a:lnTo>
                    <a:pt x="749456" y="1897276"/>
                  </a:lnTo>
                  <a:lnTo>
                    <a:pt x="751788" y="1895508"/>
                  </a:lnTo>
                  <a:lnTo>
                    <a:pt x="755549" y="1893167"/>
                  </a:lnTo>
                  <a:lnTo>
                    <a:pt x="756207" y="1887924"/>
                  </a:lnTo>
                  <a:lnTo>
                    <a:pt x="753389" y="1884354"/>
                  </a:lnTo>
                  <a:lnTo>
                    <a:pt x="749855" y="1879690"/>
                  </a:lnTo>
                  <a:lnTo>
                    <a:pt x="747037" y="1876121"/>
                  </a:lnTo>
                  <a:close/>
                </a:path>
                <a:path w="17559020" h="9894570">
                  <a:moveTo>
                    <a:pt x="11360197" y="6397425"/>
                  </a:moveTo>
                  <a:lnTo>
                    <a:pt x="11355813" y="6397528"/>
                  </a:lnTo>
                  <a:lnTo>
                    <a:pt x="11349809" y="6397729"/>
                  </a:lnTo>
                  <a:lnTo>
                    <a:pt x="11345568" y="6397498"/>
                  </a:lnTo>
                  <a:lnTo>
                    <a:pt x="11341905" y="6401460"/>
                  </a:lnTo>
                  <a:lnTo>
                    <a:pt x="11342007" y="6405844"/>
                  </a:lnTo>
                  <a:lnTo>
                    <a:pt x="11341869" y="6408941"/>
                  </a:lnTo>
                  <a:lnTo>
                    <a:pt x="11343828" y="6411750"/>
                  </a:lnTo>
                  <a:lnTo>
                    <a:pt x="11347834" y="6413458"/>
                  </a:lnTo>
                  <a:lnTo>
                    <a:pt x="11350122" y="6413645"/>
                  </a:lnTo>
                  <a:lnTo>
                    <a:pt x="11356126" y="6413444"/>
                  </a:lnTo>
                  <a:lnTo>
                    <a:pt x="11360367" y="6413676"/>
                  </a:lnTo>
                  <a:lnTo>
                    <a:pt x="11364029" y="6409713"/>
                  </a:lnTo>
                  <a:lnTo>
                    <a:pt x="11363927" y="6405330"/>
                  </a:lnTo>
                  <a:lnTo>
                    <a:pt x="11364158" y="6401087"/>
                  </a:lnTo>
                  <a:lnTo>
                    <a:pt x="11360197" y="6397425"/>
                  </a:lnTo>
                  <a:close/>
                </a:path>
                <a:path w="17559020" h="9894570">
                  <a:moveTo>
                    <a:pt x="13990831" y="7510097"/>
                  </a:moveTo>
                  <a:lnTo>
                    <a:pt x="13985496" y="7510584"/>
                  </a:lnTo>
                  <a:lnTo>
                    <a:pt x="13982786" y="7514162"/>
                  </a:lnTo>
                  <a:lnTo>
                    <a:pt x="13979741" y="7517599"/>
                  </a:lnTo>
                  <a:lnTo>
                    <a:pt x="13980228" y="7522936"/>
                  </a:lnTo>
                  <a:lnTo>
                    <a:pt x="13983807" y="7525646"/>
                  </a:lnTo>
                  <a:lnTo>
                    <a:pt x="13988435" y="7529593"/>
                  </a:lnTo>
                  <a:lnTo>
                    <a:pt x="13990438" y="7530447"/>
                  </a:lnTo>
                  <a:lnTo>
                    <a:pt x="13990630" y="7530924"/>
                  </a:lnTo>
                  <a:lnTo>
                    <a:pt x="13993634" y="7532205"/>
                  </a:lnTo>
                  <a:lnTo>
                    <a:pt x="13997493" y="7531484"/>
                  </a:lnTo>
                  <a:lnTo>
                    <a:pt x="13999919" y="7528573"/>
                  </a:lnTo>
                  <a:lnTo>
                    <a:pt x="14002963" y="7525137"/>
                  </a:lnTo>
                  <a:lnTo>
                    <a:pt x="14002477" y="7519800"/>
                  </a:lnTo>
                  <a:lnTo>
                    <a:pt x="13998899" y="7517090"/>
                  </a:lnTo>
                  <a:lnTo>
                    <a:pt x="13994268" y="7513142"/>
                  </a:lnTo>
                  <a:lnTo>
                    <a:pt x="13990831" y="7510097"/>
                  </a:lnTo>
                  <a:close/>
                </a:path>
                <a:path w="17559020" h="9894570">
                  <a:moveTo>
                    <a:pt x="13921540" y="7453315"/>
                  </a:moveTo>
                  <a:lnTo>
                    <a:pt x="13916205" y="7453801"/>
                  </a:lnTo>
                  <a:lnTo>
                    <a:pt x="13913495" y="7457380"/>
                  </a:lnTo>
                  <a:lnTo>
                    <a:pt x="13910450" y="7460815"/>
                  </a:lnTo>
                  <a:lnTo>
                    <a:pt x="13910935" y="7466152"/>
                  </a:lnTo>
                  <a:lnTo>
                    <a:pt x="13914513" y="7468862"/>
                  </a:lnTo>
                  <a:lnTo>
                    <a:pt x="13919144" y="7472810"/>
                  </a:lnTo>
                  <a:lnTo>
                    <a:pt x="13921147" y="7473665"/>
                  </a:lnTo>
                  <a:lnTo>
                    <a:pt x="13921339" y="7474141"/>
                  </a:lnTo>
                  <a:lnTo>
                    <a:pt x="13924343" y="7475422"/>
                  </a:lnTo>
                  <a:lnTo>
                    <a:pt x="13928200" y="7474701"/>
                  </a:lnTo>
                  <a:lnTo>
                    <a:pt x="13930626" y="7471790"/>
                  </a:lnTo>
                  <a:lnTo>
                    <a:pt x="13933670" y="7468353"/>
                  </a:lnTo>
                  <a:lnTo>
                    <a:pt x="13933186" y="7463017"/>
                  </a:lnTo>
                  <a:lnTo>
                    <a:pt x="13929608" y="7460307"/>
                  </a:lnTo>
                  <a:lnTo>
                    <a:pt x="13924976" y="7456359"/>
                  </a:lnTo>
                  <a:lnTo>
                    <a:pt x="13921540" y="7453315"/>
                  </a:lnTo>
                  <a:close/>
                </a:path>
                <a:path w="17559020" h="9894570">
                  <a:moveTo>
                    <a:pt x="11449455" y="6397226"/>
                  </a:moveTo>
                  <a:lnTo>
                    <a:pt x="11445070" y="6397329"/>
                  </a:lnTo>
                  <a:lnTo>
                    <a:pt x="11439208" y="6397196"/>
                  </a:lnTo>
                  <a:lnTo>
                    <a:pt x="11434633" y="6396822"/>
                  </a:lnTo>
                  <a:lnTo>
                    <a:pt x="11430970" y="6400784"/>
                  </a:lnTo>
                  <a:lnTo>
                    <a:pt x="11431073" y="6405168"/>
                  </a:lnTo>
                  <a:lnTo>
                    <a:pt x="11431127" y="6408742"/>
                  </a:lnTo>
                  <a:lnTo>
                    <a:pt x="11433085" y="6411550"/>
                  </a:lnTo>
                  <a:lnTo>
                    <a:pt x="11436758" y="6413117"/>
                  </a:lnTo>
                  <a:lnTo>
                    <a:pt x="11439046" y="6413304"/>
                  </a:lnTo>
                  <a:lnTo>
                    <a:pt x="11444908" y="6413437"/>
                  </a:lnTo>
                  <a:lnTo>
                    <a:pt x="11449483" y="6413811"/>
                  </a:lnTo>
                  <a:lnTo>
                    <a:pt x="11453146" y="6409849"/>
                  </a:lnTo>
                  <a:lnTo>
                    <a:pt x="11453043" y="6405465"/>
                  </a:lnTo>
                  <a:lnTo>
                    <a:pt x="11453416" y="6400889"/>
                  </a:lnTo>
                  <a:lnTo>
                    <a:pt x="11449455" y="6397226"/>
                  </a:lnTo>
                  <a:close/>
                </a:path>
                <a:path w="17559020" h="9894570">
                  <a:moveTo>
                    <a:pt x="693590" y="1804395"/>
                  </a:moveTo>
                  <a:lnTo>
                    <a:pt x="688489" y="1803403"/>
                  </a:lnTo>
                  <a:lnTo>
                    <a:pt x="681351" y="1809038"/>
                  </a:lnTo>
                  <a:lnTo>
                    <a:pt x="680358" y="1814139"/>
                  </a:lnTo>
                  <a:lnTo>
                    <a:pt x="683176" y="1817708"/>
                  </a:lnTo>
                  <a:lnTo>
                    <a:pt x="686568" y="1822707"/>
                  </a:lnTo>
                  <a:lnTo>
                    <a:pt x="687284" y="1823802"/>
                  </a:lnTo>
                  <a:lnTo>
                    <a:pt x="689813" y="1825275"/>
                  </a:lnTo>
                  <a:lnTo>
                    <a:pt x="690289" y="1825083"/>
                  </a:lnTo>
                  <a:lnTo>
                    <a:pt x="692625" y="1826080"/>
                  </a:lnTo>
                  <a:lnTo>
                    <a:pt x="695866" y="1825884"/>
                  </a:lnTo>
                  <a:lnTo>
                    <a:pt x="698199" y="1824116"/>
                  </a:lnTo>
                  <a:lnTo>
                    <a:pt x="701768" y="1821299"/>
                  </a:lnTo>
                  <a:lnTo>
                    <a:pt x="702760" y="1816198"/>
                  </a:lnTo>
                  <a:lnTo>
                    <a:pt x="699942" y="1812628"/>
                  </a:lnTo>
                  <a:lnTo>
                    <a:pt x="696408" y="1807964"/>
                  </a:lnTo>
                  <a:lnTo>
                    <a:pt x="693590" y="1804395"/>
                  </a:lnTo>
                  <a:close/>
                </a:path>
                <a:path w="17559020" h="9894570">
                  <a:moveTo>
                    <a:pt x="13852583" y="7396674"/>
                  </a:moveTo>
                  <a:lnTo>
                    <a:pt x="13847248" y="7397161"/>
                  </a:lnTo>
                  <a:lnTo>
                    <a:pt x="13844537" y="7400739"/>
                  </a:lnTo>
                  <a:lnTo>
                    <a:pt x="13841493" y="7404175"/>
                  </a:lnTo>
                  <a:lnTo>
                    <a:pt x="13841978" y="7409512"/>
                  </a:lnTo>
                  <a:lnTo>
                    <a:pt x="13845556" y="7412222"/>
                  </a:lnTo>
                  <a:lnTo>
                    <a:pt x="13850187" y="7416170"/>
                  </a:lnTo>
                  <a:lnTo>
                    <a:pt x="13852190" y="7417024"/>
                  </a:lnTo>
                  <a:lnTo>
                    <a:pt x="13852381" y="7417501"/>
                  </a:lnTo>
                  <a:lnTo>
                    <a:pt x="13855386" y="7418783"/>
                  </a:lnTo>
                  <a:lnTo>
                    <a:pt x="13859244" y="7418060"/>
                  </a:lnTo>
                  <a:lnTo>
                    <a:pt x="13861669" y="7415150"/>
                  </a:lnTo>
                  <a:lnTo>
                    <a:pt x="13864714" y="7411713"/>
                  </a:lnTo>
                  <a:lnTo>
                    <a:pt x="13864229" y="7406377"/>
                  </a:lnTo>
                  <a:lnTo>
                    <a:pt x="13860650" y="7403667"/>
                  </a:lnTo>
                  <a:lnTo>
                    <a:pt x="13856020" y="7399719"/>
                  </a:lnTo>
                  <a:lnTo>
                    <a:pt x="13852583" y="7396674"/>
                  </a:lnTo>
                  <a:close/>
                </a:path>
                <a:path w="17559020" h="9894570">
                  <a:moveTo>
                    <a:pt x="11539287" y="6398456"/>
                  </a:moveTo>
                  <a:lnTo>
                    <a:pt x="11534901" y="6398558"/>
                  </a:lnTo>
                  <a:lnTo>
                    <a:pt x="11528707" y="6398283"/>
                  </a:lnTo>
                  <a:lnTo>
                    <a:pt x="11523989" y="6398244"/>
                  </a:lnTo>
                  <a:lnTo>
                    <a:pt x="11520468" y="6401871"/>
                  </a:lnTo>
                  <a:lnTo>
                    <a:pt x="11520571" y="6406256"/>
                  </a:lnTo>
                  <a:lnTo>
                    <a:pt x="11520625" y="6409830"/>
                  </a:lnTo>
                  <a:lnTo>
                    <a:pt x="11539458" y="6414706"/>
                  </a:lnTo>
                  <a:lnTo>
                    <a:pt x="11542977" y="6411078"/>
                  </a:lnTo>
                  <a:lnTo>
                    <a:pt x="11542875" y="6406695"/>
                  </a:lnTo>
                  <a:lnTo>
                    <a:pt x="11542914" y="6401977"/>
                  </a:lnTo>
                  <a:lnTo>
                    <a:pt x="11539287" y="6398456"/>
                  </a:lnTo>
                  <a:close/>
                </a:path>
                <a:path w="17559020" h="9894570">
                  <a:moveTo>
                    <a:pt x="13783626" y="7340034"/>
                  </a:moveTo>
                  <a:lnTo>
                    <a:pt x="13778288" y="7340520"/>
                  </a:lnTo>
                  <a:lnTo>
                    <a:pt x="13775579" y="7344099"/>
                  </a:lnTo>
                  <a:lnTo>
                    <a:pt x="13772535" y="7347534"/>
                  </a:lnTo>
                  <a:lnTo>
                    <a:pt x="13773021" y="7352872"/>
                  </a:lnTo>
                  <a:lnTo>
                    <a:pt x="13776599" y="7355581"/>
                  </a:lnTo>
                  <a:lnTo>
                    <a:pt x="13781228" y="7359529"/>
                  </a:lnTo>
                  <a:lnTo>
                    <a:pt x="13783230" y="7360383"/>
                  </a:lnTo>
                  <a:lnTo>
                    <a:pt x="13783423" y="7360860"/>
                  </a:lnTo>
                  <a:lnTo>
                    <a:pt x="13786427" y="7362141"/>
                  </a:lnTo>
                  <a:lnTo>
                    <a:pt x="13790286" y="7361420"/>
                  </a:lnTo>
                  <a:lnTo>
                    <a:pt x="13792712" y="7358509"/>
                  </a:lnTo>
                  <a:lnTo>
                    <a:pt x="13795756" y="7355073"/>
                  </a:lnTo>
                  <a:lnTo>
                    <a:pt x="13795269" y="7349735"/>
                  </a:lnTo>
                  <a:lnTo>
                    <a:pt x="13791691" y="7347025"/>
                  </a:lnTo>
                  <a:lnTo>
                    <a:pt x="13787063" y="7343079"/>
                  </a:lnTo>
                  <a:lnTo>
                    <a:pt x="13783626" y="7340034"/>
                  </a:lnTo>
                  <a:close/>
                </a:path>
                <a:path w="17559020" h="9894570">
                  <a:moveTo>
                    <a:pt x="641380" y="1731619"/>
                  </a:moveTo>
                  <a:lnTo>
                    <a:pt x="636471" y="1731103"/>
                  </a:lnTo>
                  <a:lnTo>
                    <a:pt x="632710" y="1733444"/>
                  </a:lnTo>
                  <a:lnTo>
                    <a:pt x="628807" y="1736120"/>
                  </a:lnTo>
                  <a:lnTo>
                    <a:pt x="628290" y="1741029"/>
                  </a:lnTo>
                  <a:lnTo>
                    <a:pt x="630632" y="1744790"/>
                  </a:lnTo>
                  <a:lnTo>
                    <a:pt x="634024" y="1749787"/>
                  </a:lnTo>
                  <a:lnTo>
                    <a:pt x="635074" y="1751025"/>
                  </a:lnTo>
                  <a:lnTo>
                    <a:pt x="637602" y="1752498"/>
                  </a:lnTo>
                  <a:lnTo>
                    <a:pt x="637460" y="1752832"/>
                  </a:lnTo>
                  <a:lnTo>
                    <a:pt x="639797" y="1753829"/>
                  </a:lnTo>
                  <a:lnTo>
                    <a:pt x="643037" y="1753632"/>
                  </a:lnTo>
                  <a:lnTo>
                    <a:pt x="645369" y="1751866"/>
                  </a:lnTo>
                  <a:lnTo>
                    <a:pt x="649273" y="1749190"/>
                  </a:lnTo>
                  <a:lnTo>
                    <a:pt x="650122" y="1744423"/>
                  </a:lnTo>
                  <a:lnTo>
                    <a:pt x="641380" y="1731619"/>
                  </a:lnTo>
                  <a:close/>
                </a:path>
                <a:path w="17559020" h="9894570">
                  <a:moveTo>
                    <a:pt x="11629217" y="6401306"/>
                  </a:moveTo>
                  <a:lnTo>
                    <a:pt x="11624641" y="6400933"/>
                  </a:lnTo>
                  <a:lnTo>
                    <a:pt x="11618446" y="6400657"/>
                  </a:lnTo>
                  <a:lnTo>
                    <a:pt x="11613728" y="6400618"/>
                  </a:lnTo>
                  <a:lnTo>
                    <a:pt x="11610350" y="6403911"/>
                  </a:lnTo>
                  <a:lnTo>
                    <a:pt x="11609977" y="6408487"/>
                  </a:lnTo>
                  <a:lnTo>
                    <a:pt x="11610031" y="6412061"/>
                  </a:lnTo>
                  <a:lnTo>
                    <a:pt x="11628719" y="6417272"/>
                  </a:lnTo>
                  <a:lnTo>
                    <a:pt x="11632098" y="6413977"/>
                  </a:lnTo>
                  <a:lnTo>
                    <a:pt x="11632471" y="6409402"/>
                  </a:lnTo>
                  <a:lnTo>
                    <a:pt x="11632510" y="6404683"/>
                  </a:lnTo>
                  <a:lnTo>
                    <a:pt x="11629217" y="6401306"/>
                  </a:lnTo>
                  <a:close/>
                </a:path>
                <a:path w="17559020" h="9894570">
                  <a:moveTo>
                    <a:pt x="13714812" y="7283061"/>
                  </a:moveTo>
                  <a:lnTo>
                    <a:pt x="13709474" y="7283546"/>
                  </a:lnTo>
                  <a:lnTo>
                    <a:pt x="13706764" y="7287124"/>
                  </a:lnTo>
                  <a:lnTo>
                    <a:pt x="13703720" y="7290561"/>
                  </a:lnTo>
                  <a:lnTo>
                    <a:pt x="13704205" y="7295898"/>
                  </a:lnTo>
                  <a:lnTo>
                    <a:pt x="13707785" y="7298608"/>
                  </a:lnTo>
                  <a:lnTo>
                    <a:pt x="13712413" y="7302555"/>
                  </a:lnTo>
                  <a:lnTo>
                    <a:pt x="13714415" y="7303409"/>
                  </a:lnTo>
                  <a:lnTo>
                    <a:pt x="13714608" y="7303886"/>
                  </a:lnTo>
                  <a:lnTo>
                    <a:pt x="13717612" y="7305167"/>
                  </a:lnTo>
                  <a:lnTo>
                    <a:pt x="13721471" y="7304446"/>
                  </a:lnTo>
                  <a:lnTo>
                    <a:pt x="13723897" y="7301535"/>
                  </a:lnTo>
                  <a:lnTo>
                    <a:pt x="13726942" y="7298099"/>
                  </a:lnTo>
                  <a:lnTo>
                    <a:pt x="13726313" y="7293096"/>
                  </a:lnTo>
                  <a:lnTo>
                    <a:pt x="13722876" y="7290051"/>
                  </a:lnTo>
                  <a:lnTo>
                    <a:pt x="13718248" y="7286105"/>
                  </a:lnTo>
                  <a:lnTo>
                    <a:pt x="13714812" y="7283061"/>
                  </a:lnTo>
                  <a:close/>
                </a:path>
                <a:path w="17559020" h="9894570">
                  <a:moveTo>
                    <a:pt x="591074" y="1658077"/>
                  </a:moveTo>
                  <a:lnTo>
                    <a:pt x="585974" y="1657085"/>
                  </a:lnTo>
                  <a:lnTo>
                    <a:pt x="582213" y="1659426"/>
                  </a:lnTo>
                  <a:lnTo>
                    <a:pt x="578786" y="1661911"/>
                  </a:lnTo>
                  <a:lnTo>
                    <a:pt x="577864" y="1666647"/>
                  </a:lnTo>
                  <a:lnTo>
                    <a:pt x="577793" y="1667011"/>
                  </a:lnTo>
                  <a:lnTo>
                    <a:pt x="580135" y="1670772"/>
                  </a:lnTo>
                  <a:lnTo>
                    <a:pt x="583527" y="1675770"/>
                  </a:lnTo>
                  <a:lnTo>
                    <a:pt x="584435" y="1677341"/>
                  </a:lnTo>
                  <a:lnTo>
                    <a:pt x="586963" y="1678814"/>
                  </a:lnTo>
                  <a:lnTo>
                    <a:pt x="587106" y="1678480"/>
                  </a:lnTo>
                  <a:lnTo>
                    <a:pt x="589777" y="1679620"/>
                  </a:lnTo>
                  <a:lnTo>
                    <a:pt x="592540" y="1679614"/>
                  </a:lnTo>
                  <a:lnTo>
                    <a:pt x="594872" y="1677847"/>
                  </a:lnTo>
                  <a:lnTo>
                    <a:pt x="598299" y="1675363"/>
                  </a:lnTo>
                  <a:lnTo>
                    <a:pt x="599221" y="1670627"/>
                  </a:lnTo>
                  <a:lnTo>
                    <a:pt x="599292" y="1670263"/>
                  </a:lnTo>
                  <a:lnTo>
                    <a:pt x="596950" y="1666502"/>
                  </a:lnTo>
                  <a:lnTo>
                    <a:pt x="593558" y="1661504"/>
                  </a:lnTo>
                  <a:lnTo>
                    <a:pt x="591074" y="1658077"/>
                  </a:lnTo>
                  <a:close/>
                </a:path>
                <a:path w="17559020" h="9894570">
                  <a:moveTo>
                    <a:pt x="11719052" y="6405299"/>
                  </a:moveTo>
                  <a:lnTo>
                    <a:pt x="11714477" y="6404926"/>
                  </a:lnTo>
                  <a:lnTo>
                    <a:pt x="11708282" y="6404650"/>
                  </a:lnTo>
                  <a:lnTo>
                    <a:pt x="11703564" y="6404611"/>
                  </a:lnTo>
                  <a:lnTo>
                    <a:pt x="11699852" y="6407763"/>
                  </a:lnTo>
                  <a:lnTo>
                    <a:pt x="11699230" y="6415389"/>
                  </a:lnTo>
                  <a:lnTo>
                    <a:pt x="11699199" y="6415770"/>
                  </a:lnTo>
                  <a:lnTo>
                    <a:pt x="11701348" y="6419054"/>
                  </a:lnTo>
                  <a:lnTo>
                    <a:pt x="11705355" y="6420763"/>
                  </a:lnTo>
                  <a:lnTo>
                    <a:pt x="11707167" y="6421142"/>
                  </a:lnTo>
                  <a:lnTo>
                    <a:pt x="11713361" y="6421417"/>
                  </a:lnTo>
                  <a:lnTo>
                    <a:pt x="11718079" y="6421457"/>
                  </a:lnTo>
                  <a:lnTo>
                    <a:pt x="11722125" y="6418447"/>
                  </a:lnTo>
                  <a:lnTo>
                    <a:pt x="11722205" y="6409011"/>
                  </a:lnTo>
                  <a:lnTo>
                    <a:pt x="11719052" y="6405299"/>
                  </a:lnTo>
                  <a:close/>
                </a:path>
                <a:path w="17559020" h="9894570">
                  <a:moveTo>
                    <a:pt x="13645663" y="7225944"/>
                  </a:moveTo>
                  <a:lnTo>
                    <a:pt x="13640324" y="7226429"/>
                  </a:lnTo>
                  <a:lnTo>
                    <a:pt x="13637615" y="7230008"/>
                  </a:lnTo>
                  <a:lnTo>
                    <a:pt x="13634571" y="7233444"/>
                  </a:lnTo>
                  <a:lnTo>
                    <a:pt x="13635057" y="7238781"/>
                  </a:lnTo>
                  <a:lnTo>
                    <a:pt x="13638635" y="7241491"/>
                  </a:lnTo>
                  <a:lnTo>
                    <a:pt x="13643265" y="7245438"/>
                  </a:lnTo>
                  <a:lnTo>
                    <a:pt x="13645267" y="7246292"/>
                  </a:lnTo>
                  <a:lnTo>
                    <a:pt x="13645459" y="7246769"/>
                  </a:lnTo>
                  <a:lnTo>
                    <a:pt x="13648463" y="7248051"/>
                  </a:lnTo>
                  <a:lnTo>
                    <a:pt x="13652323" y="7247330"/>
                  </a:lnTo>
                  <a:lnTo>
                    <a:pt x="13654748" y="7244419"/>
                  </a:lnTo>
                  <a:lnTo>
                    <a:pt x="13657793" y="7240983"/>
                  </a:lnTo>
                  <a:lnTo>
                    <a:pt x="13657305" y="7235645"/>
                  </a:lnTo>
                  <a:lnTo>
                    <a:pt x="13653727" y="7232936"/>
                  </a:lnTo>
                  <a:lnTo>
                    <a:pt x="13649099" y="7228988"/>
                  </a:lnTo>
                  <a:lnTo>
                    <a:pt x="13645663" y="7225944"/>
                  </a:lnTo>
                  <a:close/>
                </a:path>
                <a:path w="17559020" h="9894570">
                  <a:moveTo>
                    <a:pt x="13575944" y="7170162"/>
                  </a:moveTo>
                  <a:lnTo>
                    <a:pt x="13570606" y="7170648"/>
                  </a:lnTo>
                  <a:lnTo>
                    <a:pt x="13565187" y="7177805"/>
                  </a:lnTo>
                  <a:lnTo>
                    <a:pt x="13565671" y="7183142"/>
                  </a:lnTo>
                  <a:lnTo>
                    <a:pt x="13574022" y="7189466"/>
                  </a:lnTo>
                  <a:lnTo>
                    <a:pt x="13579364" y="7191744"/>
                  </a:lnTo>
                  <a:lnTo>
                    <a:pt x="13583222" y="7191023"/>
                  </a:lnTo>
                  <a:lnTo>
                    <a:pt x="13585646" y="7188111"/>
                  </a:lnTo>
                  <a:lnTo>
                    <a:pt x="13588357" y="7184533"/>
                  </a:lnTo>
                  <a:lnTo>
                    <a:pt x="13587872" y="7179197"/>
                  </a:lnTo>
                  <a:lnTo>
                    <a:pt x="13575944" y="7170162"/>
                  </a:lnTo>
                  <a:close/>
                </a:path>
                <a:path w="17559020" h="9894570">
                  <a:moveTo>
                    <a:pt x="11807608" y="6412298"/>
                  </a:moveTo>
                  <a:lnTo>
                    <a:pt x="11803033" y="6411924"/>
                  </a:lnTo>
                  <a:lnTo>
                    <a:pt x="11796980" y="6411315"/>
                  </a:lnTo>
                  <a:lnTo>
                    <a:pt x="11792403" y="6410942"/>
                  </a:lnTo>
                  <a:lnTo>
                    <a:pt x="11788692" y="6414093"/>
                  </a:lnTo>
                  <a:lnTo>
                    <a:pt x="11788039" y="6422101"/>
                  </a:lnTo>
                  <a:lnTo>
                    <a:pt x="11790189" y="6425384"/>
                  </a:lnTo>
                  <a:lnTo>
                    <a:pt x="11793861" y="6426951"/>
                  </a:lnTo>
                  <a:lnTo>
                    <a:pt x="11795672" y="6427329"/>
                  </a:lnTo>
                  <a:lnTo>
                    <a:pt x="11801725" y="6427939"/>
                  </a:lnTo>
                  <a:lnTo>
                    <a:pt x="11805968" y="6428170"/>
                  </a:lnTo>
                  <a:lnTo>
                    <a:pt x="11810013" y="6425161"/>
                  </a:lnTo>
                  <a:lnTo>
                    <a:pt x="11810386" y="6420585"/>
                  </a:lnTo>
                  <a:lnTo>
                    <a:pt x="11810617" y="6416343"/>
                  </a:lnTo>
                  <a:lnTo>
                    <a:pt x="11807608" y="6412298"/>
                  </a:lnTo>
                  <a:close/>
                </a:path>
                <a:path w="17559020" h="9894570">
                  <a:moveTo>
                    <a:pt x="542340" y="1583627"/>
                  </a:moveTo>
                  <a:lnTo>
                    <a:pt x="537239" y="1582635"/>
                  </a:lnTo>
                  <a:lnTo>
                    <a:pt x="529718" y="1587318"/>
                  </a:lnTo>
                  <a:lnTo>
                    <a:pt x="528725" y="1592419"/>
                  </a:lnTo>
                  <a:lnTo>
                    <a:pt x="531067" y="1596179"/>
                  </a:lnTo>
                  <a:lnTo>
                    <a:pt x="534459" y="1601177"/>
                  </a:lnTo>
                  <a:lnTo>
                    <a:pt x="535367" y="1602749"/>
                  </a:lnTo>
                  <a:lnTo>
                    <a:pt x="538229" y="1604364"/>
                  </a:lnTo>
                  <a:lnTo>
                    <a:pt x="540566" y="1605361"/>
                  </a:lnTo>
                  <a:lnTo>
                    <a:pt x="543472" y="1605022"/>
                  </a:lnTo>
                  <a:lnTo>
                    <a:pt x="545662" y="1603589"/>
                  </a:lnTo>
                  <a:lnTo>
                    <a:pt x="549423" y="1601248"/>
                  </a:lnTo>
                  <a:lnTo>
                    <a:pt x="550415" y="1596146"/>
                  </a:lnTo>
                  <a:lnTo>
                    <a:pt x="548073" y="1592386"/>
                  </a:lnTo>
                  <a:lnTo>
                    <a:pt x="544681" y="1587388"/>
                  </a:lnTo>
                  <a:lnTo>
                    <a:pt x="542340" y="1583627"/>
                  </a:lnTo>
                  <a:close/>
                </a:path>
                <a:path w="17559020" h="9894570">
                  <a:moveTo>
                    <a:pt x="13505130" y="7115098"/>
                  </a:moveTo>
                  <a:lnTo>
                    <a:pt x="13500127" y="7115725"/>
                  </a:lnTo>
                  <a:lnTo>
                    <a:pt x="13494706" y="7122883"/>
                  </a:lnTo>
                  <a:lnTo>
                    <a:pt x="13495335" y="7127886"/>
                  </a:lnTo>
                  <a:lnTo>
                    <a:pt x="13503685" y="7134210"/>
                  </a:lnTo>
                  <a:lnTo>
                    <a:pt x="13505687" y="7135064"/>
                  </a:lnTo>
                  <a:lnTo>
                    <a:pt x="13505211" y="7135256"/>
                  </a:lnTo>
                  <a:lnTo>
                    <a:pt x="13508549" y="7136680"/>
                  </a:lnTo>
                  <a:lnTo>
                    <a:pt x="13512552" y="7135625"/>
                  </a:lnTo>
                  <a:lnTo>
                    <a:pt x="13514978" y="7132714"/>
                  </a:lnTo>
                  <a:lnTo>
                    <a:pt x="13517687" y="7129135"/>
                  </a:lnTo>
                  <a:lnTo>
                    <a:pt x="13517059" y="7124132"/>
                  </a:lnTo>
                  <a:lnTo>
                    <a:pt x="13505130" y="7115098"/>
                  </a:lnTo>
                  <a:close/>
                </a:path>
                <a:path w="17559020" h="9894570">
                  <a:moveTo>
                    <a:pt x="11896738" y="6420725"/>
                  </a:moveTo>
                  <a:lnTo>
                    <a:pt x="11892162" y="6420351"/>
                  </a:lnTo>
                  <a:lnTo>
                    <a:pt x="11886109" y="6419742"/>
                  </a:lnTo>
                  <a:lnTo>
                    <a:pt x="11881533" y="6419368"/>
                  </a:lnTo>
                  <a:lnTo>
                    <a:pt x="11877487" y="6422378"/>
                  </a:lnTo>
                  <a:lnTo>
                    <a:pt x="11877114" y="6426953"/>
                  </a:lnTo>
                  <a:lnTo>
                    <a:pt x="11876692" y="6430719"/>
                  </a:lnTo>
                  <a:lnTo>
                    <a:pt x="11878507" y="6433861"/>
                  </a:lnTo>
                  <a:lnTo>
                    <a:pt x="11881846" y="6435285"/>
                  </a:lnTo>
                  <a:lnTo>
                    <a:pt x="11882323" y="6435094"/>
                  </a:lnTo>
                  <a:lnTo>
                    <a:pt x="11884326" y="6435948"/>
                  </a:lnTo>
                  <a:lnTo>
                    <a:pt x="11890379" y="6436557"/>
                  </a:lnTo>
                  <a:lnTo>
                    <a:pt x="11894954" y="6436931"/>
                  </a:lnTo>
                  <a:lnTo>
                    <a:pt x="11898999" y="6433921"/>
                  </a:lnTo>
                  <a:lnTo>
                    <a:pt x="11899747" y="6424771"/>
                  </a:lnTo>
                  <a:lnTo>
                    <a:pt x="11896738" y="6420725"/>
                  </a:lnTo>
                  <a:close/>
                </a:path>
                <a:path w="17559020" h="9894570">
                  <a:moveTo>
                    <a:pt x="13433889" y="7061034"/>
                  </a:moveTo>
                  <a:lnTo>
                    <a:pt x="13428886" y="7061663"/>
                  </a:lnTo>
                  <a:lnTo>
                    <a:pt x="13426176" y="7065241"/>
                  </a:lnTo>
                  <a:lnTo>
                    <a:pt x="13423799" y="7068962"/>
                  </a:lnTo>
                  <a:lnTo>
                    <a:pt x="13424431" y="7073967"/>
                  </a:lnTo>
                  <a:lnTo>
                    <a:pt x="13432777" y="7080289"/>
                  </a:lnTo>
                  <a:lnTo>
                    <a:pt x="13437785" y="7082425"/>
                  </a:lnTo>
                  <a:lnTo>
                    <a:pt x="13442120" y="7081513"/>
                  </a:lnTo>
                  <a:lnTo>
                    <a:pt x="13444212" y="7078459"/>
                  </a:lnTo>
                  <a:lnTo>
                    <a:pt x="13446589" y="7074738"/>
                  </a:lnTo>
                  <a:lnTo>
                    <a:pt x="13445959" y="7069735"/>
                  </a:lnTo>
                  <a:lnTo>
                    <a:pt x="13437610" y="7063411"/>
                  </a:lnTo>
                  <a:lnTo>
                    <a:pt x="13433889" y="7061034"/>
                  </a:lnTo>
                  <a:close/>
                </a:path>
                <a:path w="17559020" h="9894570">
                  <a:moveTo>
                    <a:pt x="11985111" y="6432775"/>
                  </a:moveTo>
                  <a:lnTo>
                    <a:pt x="11970333" y="6430417"/>
                  </a:lnTo>
                  <a:lnTo>
                    <a:pt x="11966287" y="6433426"/>
                  </a:lnTo>
                  <a:lnTo>
                    <a:pt x="11965580" y="6437859"/>
                  </a:lnTo>
                  <a:lnTo>
                    <a:pt x="11965300" y="6441291"/>
                  </a:lnTo>
                  <a:lnTo>
                    <a:pt x="11967307" y="6444909"/>
                  </a:lnTo>
                  <a:lnTo>
                    <a:pt x="11972316" y="6447046"/>
                  </a:lnTo>
                  <a:lnTo>
                    <a:pt x="11982657" y="6448695"/>
                  </a:lnTo>
                  <a:lnTo>
                    <a:pt x="11986704" y="6445686"/>
                  </a:lnTo>
                  <a:lnTo>
                    <a:pt x="11988120" y="6436820"/>
                  </a:lnTo>
                  <a:lnTo>
                    <a:pt x="11985111" y="6432775"/>
                  </a:lnTo>
                  <a:close/>
                </a:path>
                <a:path w="17559020" h="9894570">
                  <a:moveTo>
                    <a:pt x="13361744" y="7008165"/>
                  </a:moveTo>
                  <a:lnTo>
                    <a:pt x="13356601" y="7009127"/>
                  </a:lnTo>
                  <a:lnTo>
                    <a:pt x="13351180" y="7016284"/>
                  </a:lnTo>
                  <a:lnTo>
                    <a:pt x="13352141" y="7021429"/>
                  </a:lnTo>
                  <a:lnTo>
                    <a:pt x="13360491" y="7027753"/>
                  </a:lnTo>
                  <a:lnTo>
                    <a:pt x="13362162" y="7028465"/>
                  </a:lnTo>
                  <a:lnTo>
                    <a:pt x="13362019" y="7028799"/>
                  </a:lnTo>
                  <a:lnTo>
                    <a:pt x="13365357" y="7030222"/>
                  </a:lnTo>
                  <a:lnTo>
                    <a:pt x="13369834" y="7028976"/>
                  </a:lnTo>
                  <a:lnTo>
                    <a:pt x="13371926" y="7025923"/>
                  </a:lnTo>
                  <a:lnTo>
                    <a:pt x="13374635" y="7022343"/>
                  </a:lnTo>
                  <a:lnTo>
                    <a:pt x="13373674" y="7017199"/>
                  </a:lnTo>
                  <a:lnTo>
                    <a:pt x="13361744" y="7008165"/>
                  </a:lnTo>
                  <a:close/>
                </a:path>
                <a:path w="17559020" h="9894570">
                  <a:moveTo>
                    <a:pt x="495319" y="1507935"/>
                  </a:moveTo>
                  <a:lnTo>
                    <a:pt x="490361" y="1506609"/>
                  </a:lnTo>
                  <a:lnTo>
                    <a:pt x="482839" y="1511292"/>
                  </a:lnTo>
                  <a:lnTo>
                    <a:pt x="481513" y="1516250"/>
                  </a:lnTo>
                  <a:lnTo>
                    <a:pt x="483855" y="1520011"/>
                  </a:lnTo>
                  <a:lnTo>
                    <a:pt x="487104" y="1525343"/>
                  </a:lnTo>
                  <a:lnTo>
                    <a:pt x="488012" y="1526914"/>
                  </a:lnTo>
                  <a:lnTo>
                    <a:pt x="490874" y="1528530"/>
                  </a:lnTo>
                  <a:lnTo>
                    <a:pt x="493211" y="1529526"/>
                  </a:lnTo>
                  <a:lnTo>
                    <a:pt x="495975" y="1529522"/>
                  </a:lnTo>
                  <a:lnTo>
                    <a:pt x="498165" y="1528088"/>
                  </a:lnTo>
                  <a:lnTo>
                    <a:pt x="501926" y="1525747"/>
                  </a:lnTo>
                  <a:lnTo>
                    <a:pt x="503251" y="1520789"/>
                  </a:lnTo>
                  <a:lnTo>
                    <a:pt x="500910" y="1517027"/>
                  </a:lnTo>
                  <a:lnTo>
                    <a:pt x="497660" y="1511696"/>
                  </a:lnTo>
                  <a:lnTo>
                    <a:pt x="495319" y="1507935"/>
                  </a:lnTo>
                  <a:close/>
                </a:path>
                <a:path w="17559020" h="9894570">
                  <a:moveTo>
                    <a:pt x="12073866" y="6445777"/>
                  </a:moveTo>
                  <a:lnTo>
                    <a:pt x="12063523" y="6444127"/>
                  </a:lnTo>
                  <a:lnTo>
                    <a:pt x="12058756" y="6443278"/>
                  </a:lnTo>
                  <a:lnTo>
                    <a:pt x="12054710" y="6446286"/>
                  </a:lnTo>
                  <a:lnTo>
                    <a:pt x="12054002" y="6450719"/>
                  </a:lnTo>
                  <a:lnTo>
                    <a:pt x="12053580" y="6454485"/>
                  </a:lnTo>
                  <a:lnTo>
                    <a:pt x="12055588" y="6458103"/>
                  </a:lnTo>
                  <a:lnTo>
                    <a:pt x="12060594" y="6460239"/>
                  </a:lnTo>
                  <a:lnTo>
                    <a:pt x="12070939" y="6461890"/>
                  </a:lnTo>
                  <a:lnTo>
                    <a:pt x="12075319" y="6459023"/>
                  </a:lnTo>
                  <a:lnTo>
                    <a:pt x="12076733" y="6450157"/>
                  </a:lnTo>
                  <a:lnTo>
                    <a:pt x="12073866" y="6445777"/>
                  </a:lnTo>
                  <a:close/>
                </a:path>
                <a:path w="17559020" h="9894570">
                  <a:moveTo>
                    <a:pt x="13287936" y="6957346"/>
                  </a:moveTo>
                  <a:lnTo>
                    <a:pt x="13282791" y="6958308"/>
                  </a:lnTo>
                  <a:lnTo>
                    <a:pt x="13278236" y="6965440"/>
                  </a:lnTo>
                  <a:lnTo>
                    <a:pt x="13278038" y="6965750"/>
                  </a:lnTo>
                  <a:lnTo>
                    <a:pt x="13278999" y="6970895"/>
                  </a:lnTo>
                  <a:lnTo>
                    <a:pt x="13282721" y="6973272"/>
                  </a:lnTo>
                  <a:lnTo>
                    <a:pt x="13287636" y="6976553"/>
                  </a:lnTo>
                  <a:lnTo>
                    <a:pt x="13292642" y="6978688"/>
                  </a:lnTo>
                  <a:lnTo>
                    <a:pt x="13296645" y="6977633"/>
                  </a:lnTo>
                  <a:lnTo>
                    <a:pt x="13298675" y="6974553"/>
                  </a:lnTo>
                  <a:lnTo>
                    <a:pt x="13301255" y="6970524"/>
                  </a:lnTo>
                  <a:lnTo>
                    <a:pt x="13300294" y="6965380"/>
                  </a:lnTo>
                  <a:lnTo>
                    <a:pt x="13296573" y="6963003"/>
                  </a:lnTo>
                  <a:lnTo>
                    <a:pt x="13291658" y="6959723"/>
                  </a:lnTo>
                  <a:lnTo>
                    <a:pt x="13287936" y="6957346"/>
                  </a:lnTo>
                  <a:close/>
                </a:path>
                <a:path w="17559020" h="9894570">
                  <a:moveTo>
                    <a:pt x="12161390" y="6462594"/>
                  </a:moveTo>
                  <a:lnTo>
                    <a:pt x="12157099" y="6461553"/>
                  </a:lnTo>
                  <a:lnTo>
                    <a:pt x="12151331" y="6460276"/>
                  </a:lnTo>
                  <a:lnTo>
                    <a:pt x="12147039" y="6459235"/>
                  </a:lnTo>
                  <a:lnTo>
                    <a:pt x="12142660" y="6462101"/>
                  </a:lnTo>
                  <a:lnTo>
                    <a:pt x="12141952" y="6466535"/>
                  </a:lnTo>
                  <a:lnTo>
                    <a:pt x="12141054" y="6470491"/>
                  </a:lnTo>
                  <a:lnTo>
                    <a:pt x="12143396" y="6474253"/>
                  </a:lnTo>
                  <a:lnTo>
                    <a:pt x="12146733" y="6475677"/>
                  </a:lnTo>
                  <a:lnTo>
                    <a:pt x="12146543" y="6475200"/>
                  </a:lnTo>
                  <a:lnTo>
                    <a:pt x="12148212" y="6475912"/>
                  </a:lnTo>
                  <a:lnTo>
                    <a:pt x="12153980" y="6477189"/>
                  </a:lnTo>
                  <a:lnTo>
                    <a:pt x="12158270" y="6478230"/>
                  </a:lnTo>
                  <a:lnTo>
                    <a:pt x="12162316" y="6475222"/>
                  </a:lnTo>
                  <a:lnTo>
                    <a:pt x="12164398" y="6466640"/>
                  </a:lnTo>
                  <a:lnTo>
                    <a:pt x="12161390" y="6462594"/>
                  </a:lnTo>
                  <a:close/>
                </a:path>
                <a:path w="17559020" h="9894570">
                  <a:moveTo>
                    <a:pt x="13213559" y="6907864"/>
                  </a:moveTo>
                  <a:lnTo>
                    <a:pt x="13208413" y="6908825"/>
                  </a:lnTo>
                  <a:lnTo>
                    <a:pt x="13203859" y="6915957"/>
                  </a:lnTo>
                  <a:lnTo>
                    <a:pt x="13203661" y="6916268"/>
                  </a:lnTo>
                  <a:lnTo>
                    <a:pt x="13204622" y="6921412"/>
                  </a:lnTo>
                  <a:lnTo>
                    <a:pt x="13208343" y="6923788"/>
                  </a:lnTo>
                  <a:lnTo>
                    <a:pt x="13213258" y="6927069"/>
                  </a:lnTo>
                  <a:lnTo>
                    <a:pt x="13218265" y="6929205"/>
                  </a:lnTo>
                  <a:lnTo>
                    <a:pt x="13222265" y="6928149"/>
                  </a:lnTo>
                  <a:lnTo>
                    <a:pt x="13224296" y="6925070"/>
                  </a:lnTo>
                  <a:lnTo>
                    <a:pt x="13226875" y="6921041"/>
                  </a:lnTo>
                  <a:lnTo>
                    <a:pt x="13225914" y="6915897"/>
                  </a:lnTo>
                  <a:lnTo>
                    <a:pt x="13222193" y="6913520"/>
                  </a:lnTo>
                  <a:lnTo>
                    <a:pt x="13217279" y="6910240"/>
                  </a:lnTo>
                  <a:lnTo>
                    <a:pt x="13213559" y="6907864"/>
                  </a:lnTo>
                  <a:close/>
                </a:path>
                <a:path w="17559020" h="9894570">
                  <a:moveTo>
                    <a:pt x="12248726" y="6481699"/>
                  </a:moveTo>
                  <a:lnTo>
                    <a:pt x="12244435" y="6480657"/>
                  </a:lnTo>
                  <a:lnTo>
                    <a:pt x="12238666" y="6479381"/>
                  </a:lnTo>
                  <a:lnTo>
                    <a:pt x="12234376" y="6478339"/>
                  </a:lnTo>
                  <a:lnTo>
                    <a:pt x="12229996" y="6481206"/>
                  </a:lnTo>
                  <a:lnTo>
                    <a:pt x="12228955" y="6485497"/>
                  </a:lnTo>
                  <a:lnTo>
                    <a:pt x="12228199" y="6489120"/>
                  </a:lnTo>
                  <a:lnTo>
                    <a:pt x="12230065" y="6493072"/>
                  </a:lnTo>
                  <a:lnTo>
                    <a:pt x="12235072" y="6495208"/>
                  </a:lnTo>
                  <a:lnTo>
                    <a:pt x="12240840" y="6496485"/>
                  </a:lnTo>
                  <a:lnTo>
                    <a:pt x="12245132" y="6497527"/>
                  </a:lnTo>
                  <a:lnTo>
                    <a:pt x="12249510" y="6494660"/>
                  </a:lnTo>
                  <a:lnTo>
                    <a:pt x="12251592" y="6486078"/>
                  </a:lnTo>
                  <a:lnTo>
                    <a:pt x="12248726" y="6481699"/>
                  </a:lnTo>
                  <a:close/>
                </a:path>
                <a:path w="17559020" h="9894570">
                  <a:moveTo>
                    <a:pt x="13137943" y="6859431"/>
                  </a:moveTo>
                  <a:lnTo>
                    <a:pt x="13132990" y="6860870"/>
                  </a:lnTo>
                  <a:lnTo>
                    <a:pt x="13128633" y="6867691"/>
                  </a:lnTo>
                  <a:lnTo>
                    <a:pt x="13128237" y="6868312"/>
                  </a:lnTo>
                  <a:lnTo>
                    <a:pt x="13129674" y="6873265"/>
                  </a:lnTo>
                  <a:lnTo>
                    <a:pt x="13133396" y="6875642"/>
                  </a:lnTo>
                  <a:lnTo>
                    <a:pt x="13138309" y="6878922"/>
                  </a:lnTo>
                  <a:lnTo>
                    <a:pt x="13139311" y="6879349"/>
                  </a:lnTo>
                  <a:lnTo>
                    <a:pt x="13139503" y="6879825"/>
                  </a:lnTo>
                  <a:lnTo>
                    <a:pt x="13143175" y="6881391"/>
                  </a:lnTo>
                  <a:lnTo>
                    <a:pt x="13147318" y="6880002"/>
                  </a:lnTo>
                  <a:lnTo>
                    <a:pt x="13149552" y="6876615"/>
                  </a:lnTo>
                  <a:lnTo>
                    <a:pt x="13152071" y="6872560"/>
                  </a:lnTo>
                  <a:lnTo>
                    <a:pt x="13150632" y="6867606"/>
                  </a:lnTo>
                  <a:lnTo>
                    <a:pt x="13137943" y="6859431"/>
                  </a:lnTo>
                  <a:close/>
                </a:path>
                <a:path w="17559020" h="9894570">
                  <a:moveTo>
                    <a:pt x="450345" y="1431144"/>
                  </a:moveTo>
                  <a:lnTo>
                    <a:pt x="445387" y="1429818"/>
                  </a:lnTo>
                  <a:lnTo>
                    <a:pt x="441626" y="1432159"/>
                  </a:lnTo>
                  <a:lnTo>
                    <a:pt x="437531" y="1434359"/>
                  </a:lnTo>
                  <a:lnTo>
                    <a:pt x="436205" y="1439317"/>
                  </a:lnTo>
                  <a:lnTo>
                    <a:pt x="438547" y="1443077"/>
                  </a:lnTo>
                  <a:lnTo>
                    <a:pt x="441463" y="1448267"/>
                  </a:lnTo>
                  <a:lnTo>
                    <a:pt x="442371" y="1449837"/>
                  </a:lnTo>
                  <a:lnTo>
                    <a:pt x="445233" y="1451453"/>
                  </a:lnTo>
                  <a:lnTo>
                    <a:pt x="445091" y="1451787"/>
                  </a:lnTo>
                  <a:lnTo>
                    <a:pt x="447428" y="1452784"/>
                  </a:lnTo>
                  <a:lnTo>
                    <a:pt x="450191" y="1452779"/>
                  </a:lnTo>
                  <a:lnTo>
                    <a:pt x="452381" y="1451346"/>
                  </a:lnTo>
                  <a:lnTo>
                    <a:pt x="456476" y="1449147"/>
                  </a:lnTo>
                  <a:lnTo>
                    <a:pt x="457802" y="1444189"/>
                  </a:lnTo>
                  <a:lnTo>
                    <a:pt x="455460" y="1440428"/>
                  </a:lnTo>
                  <a:lnTo>
                    <a:pt x="452545" y="1435238"/>
                  </a:lnTo>
                  <a:lnTo>
                    <a:pt x="450345" y="1431144"/>
                  </a:lnTo>
                  <a:close/>
                </a:path>
                <a:path w="17559020" h="9894570">
                  <a:moveTo>
                    <a:pt x="13061188" y="6813669"/>
                  </a:moveTo>
                  <a:lnTo>
                    <a:pt x="13056235" y="6815108"/>
                  </a:lnTo>
                  <a:lnTo>
                    <a:pt x="13051482" y="6822550"/>
                  </a:lnTo>
                  <a:lnTo>
                    <a:pt x="13052920" y="6827504"/>
                  </a:lnTo>
                  <a:lnTo>
                    <a:pt x="13056641" y="6829880"/>
                  </a:lnTo>
                  <a:lnTo>
                    <a:pt x="13061697" y="6832825"/>
                  </a:lnTo>
                  <a:lnTo>
                    <a:pt x="13062700" y="6833253"/>
                  </a:lnTo>
                  <a:lnTo>
                    <a:pt x="13062891" y="6833729"/>
                  </a:lnTo>
                  <a:lnTo>
                    <a:pt x="13066562" y="6835296"/>
                  </a:lnTo>
                  <a:lnTo>
                    <a:pt x="13071182" y="6833715"/>
                  </a:lnTo>
                  <a:lnTo>
                    <a:pt x="13073082" y="6830186"/>
                  </a:lnTo>
                  <a:lnTo>
                    <a:pt x="13075459" y="6826464"/>
                  </a:lnTo>
                  <a:lnTo>
                    <a:pt x="13074020" y="6821510"/>
                  </a:lnTo>
                  <a:lnTo>
                    <a:pt x="13070299" y="6819134"/>
                  </a:lnTo>
                  <a:lnTo>
                    <a:pt x="13064909" y="6816045"/>
                  </a:lnTo>
                  <a:lnTo>
                    <a:pt x="13061188" y="6813669"/>
                  </a:lnTo>
                  <a:close/>
                </a:path>
                <a:path w="17559020" h="9894570">
                  <a:moveTo>
                    <a:pt x="12335926" y="6503901"/>
                  </a:moveTo>
                  <a:lnTo>
                    <a:pt x="12331634" y="6502860"/>
                  </a:lnTo>
                  <a:lnTo>
                    <a:pt x="12325674" y="6501107"/>
                  </a:lnTo>
                  <a:lnTo>
                    <a:pt x="12321526" y="6499732"/>
                  </a:lnTo>
                  <a:lnTo>
                    <a:pt x="12316812" y="6502456"/>
                  </a:lnTo>
                  <a:lnTo>
                    <a:pt x="12315771" y="6506747"/>
                  </a:lnTo>
                  <a:lnTo>
                    <a:pt x="12314539" y="6510561"/>
                  </a:lnTo>
                  <a:lnTo>
                    <a:pt x="12316737" y="6514656"/>
                  </a:lnTo>
                  <a:lnTo>
                    <a:pt x="12321746" y="6516792"/>
                  </a:lnTo>
                  <a:lnTo>
                    <a:pt x="12327372" y="6518403"/>
                  </a:lnTo>
                  <a:lnTo>
                    <a:pt x="12331520" y="6519777"/>
                  </a:lnTo>
                  <a:lnTo>
                    <a:pt x="12336234" y="6517053"/>
                  </a:lnTo>
                  <a:lnTo>
                    <a:pt x="12337274" y="6512763"/>
                  </a:lnTo>
                  <a:lnTo>
                    <a:pt x="12338649" y="6508615"/>
                  </a:lnTo>
                  <a:lnTo>
                    <a:pt x="12335926" y="6503901"/>
                  </a:lnTo>
                  <a:close/>
                </a:path>
                <a:path w="17559020" h="9894570">
                  <a:moveTo>
                    <a:pt x="12983196" y="6768958"/>
                  </a:moveTo>
                  <a:lnTo>
                    <a:pt x="12978243" y="6770395"/>
                  </a:lnTo>
                  <a:lnTo>
                    <a:pt x="12976200" y="6774260"/>
                  </a:lnTo>
                  <a:lnTo>
                    <a:pt x="12974015" y="6778457"/>
                  </a:lnTo>
                  <a:lnTo>
                    <a:pt x="12975454" y="6783410"/>
                  </a:lnTo>
                  <a:lnTo>
                    <a:pt x="12979317" y="6785453"/>
                  </a:lnTo>
                  <a:lnTo>
                    <a:pt x="12984707" y="6788541"/>
                  </a:lnTo>
                  <a:lnTo>
                    <a:pt x="12989382" y="6790535"/>
                  </a:lnTo>
                  <a:lnTo>
                    <a:pt x="12993857" y="6789289"/>
                  </a:lnTo>
                  <a:lnTo>
                    <a:pt x="12995900" y="6785425"/>
                  </a:lnTo>
                  <a:lnTo>
                    <a:pt x="12998085" y="6781227"/>
                  </a:lnTo>
                  <a:lnTo>
                    <a:pt x="12996646" y="6776274"/>
                  </a:lnTo>
                  <a:lnTo>
                    <a:pt x="12992783" y="6774231"/>
                  </a:lnTo>
                  <a:lnTo>
                    <a:pt x="12987393" y="6771143"/>
                  </a:lnTo>
                  <a:lnTo>
                    <a:pt x="12983196" y="6768958"/>
                  </a:lnTo>
                  <a:close/>
                </a:path>
                <a:path w="17559020" h="9894570">
                  <a:moveTo>
                    <a:pt x="12421984" y="6528774"/>
                  </a:moveTo>
                  <a:lnTo>
                    <a:pt x="12417836" y="6527399"/>
                  </a:lnTo>
                  <a:lnTo>
                    <a:pt x="12411876" y="6525646"/>
                  </a:lnTo>
                  <a:lnTo>
                    <a:pt x="12407586" y="6524605"/>
                  </a:lnTo>
                  <a:lnTo>
                    <a:pt x="12403015" y="6526995"/>
                  </a:lnTo>
                  <a:lnTo>
                    <a:pt x="12400265" y="6535292"/>
                  </a:lnTo>
                  <a:lnTo>
                    <a:pt x="12402463" y="6539386"/>
                  </a:lnTo>
                  <a:lnTo>
                    <a:pt x="12407472" y="6541523"/>
                  </a:lnTo>
                  <a:lnTo>
                    <a:pt x="12413098" y="6543133"/>
                  </a:lnTo>
                  <a:lnTo>
                    <a:pt x="12417388" y="6544174"/>
                  </a:lnTo>
                  <a:lnTo>
                    <a:pt x="12421958" y="6541784"/>
                  </a:lnTo>
                  <a:lnTo>
                    <a:pt x="12423333" y="6537636"/>
                  </a:lnTo>
                  <a:lnTo>
                    <a:pt x="12424374" y="6533344"/>
                  </a:lnTo>
                  <a:lnTo>
                    <a:pt x="12421984" y="6528774"/>
                  </a:lnTo>
                  <a:close/>
                </a:path>
                <a:path w="17559020" h="9894570">
                  <a:moveTo>
                    <a:pt x="12904066" y="6726917"/>
                  </a:moveTo>
                  <a:lnTo>
                    <a:pt x="12898635" y="6728546"/>
                  </a:lnTo>
                  <a:lnTo>
                    <a:pt x="12896245" y="6733840"/>
                  </a:lnTo>
                  <a:lnTo>
                    <a:pt x="12894884" y="6736416"/>
                  </a:lnTo>
                  <a:lnTo>
                    <a:pt x="12896656" y="6741512"/>
                  </a:lnTo>
                  <a:lnTo>
                    <a:pt x="12900377" y="6743889"/>
                  </a:lnTo>
                  <a:lnTo>
                    <a:pt x="12910391" y="6748161"/>
                  </a:lnTo>
                  <a:lnTo>
                    <a:pt x="12915347" y="6746723"/>
                  </a:lnTo>
                  <a:lnTo>
                    <a:pt x="12917736" y="6741429"/>
                  </a:lnTo>
                  <a:lnTo>
                    <a:pt x="12919098" y="6738853"/>
                  </a:lnTo>
                  <a:lnTo>
                    <a:pt x="12917325" y="6733756"/>
                  </a:lnTo>
                  <a:lnTo>
                    <a:pt x="12913604" y="6731381"/>
                  </a:lnTo>
                  <a:lnTo>
                    <a:pt x="12907930" y="6728960"/>
                  </a:lnTo>
                  <a:lnTo>
                    <a:pt x="12904066" y="6726917"/>
                  </a:lnTo>
                  <a:close/>
                </a:path>
                <a:path w="17559020" h="9894570">
                  <a:moveTo>
                    <a:pt x="12506905" y="6556318"/>
                  </a:moveTo>
                  <a:lnTo>
                    <a:pt x="12502615" y="6555277"/>
                  </a:lnTo>
                  <a:lnTo>
                    <a:pt x="12496939" y="6552856"/>
                  </a:lnTo>
                  <a:lnTo>
                    <a:pt x="12492458" y="6551339"/>
                  </a:lnTo>
                  <a:lnTo>
                    <a:pt x="12488220" y="6553871"/>
                  </a:lnTo>
                  <a:lnTo>
                    <a:pt x="12486511" y="6557878"/>
                  </a:lnTo>
                  <a:lnTo>
                    <a:pt x="12485136" y="6562026"/>
                  </a:lnTo>
                  <a:lnTo>
                    <a:pt x="12486858" y="6566312"/>
                  </a:lnTo>
                  <a:lnTo>
                    <a:pt x="12490864" y="6568021"/>
                  </a:lnTo>
                  <a:lnTo>
                    <a:pt x="12491006" y="6567687"/>
                  </a:lnTo>
                  <a:lnTo>
                    <a:pt x="12491340" y="6567829"/>
                  </a:lnTo>
                  <a:lnTo>
                    <a:pt x="12491818" y="6567638"/>
                  </a:lnTo>
                  <a:lnTo>
                    <a:pt x="12497492" y="6570059"/>
                  </a:lnTo>
                  <a:lnTo>
                    <a:pt x="12501975" y="6571576"/>
                  </a:lnTo>
                  <a:lnTo>
                    <a:pt x="12506211" y="6569043"/>
                  </a:lnTo>
                  <a:lnTo>
                    <a:pt x="12507920" y="6565037"/>
                  </a:lnTo>
                  <a:lnTo>
                    <a:pt x="12509295" y="6560889"/>
                  </a:lnTo>
                  <a:lnTo>
                    <a:pt x="12506905" y="6556318"/>
                  </a:lnTo>
                  <a:close/>
                </a:path>
                <a:path w="17559020" h="9894570">
                  <a:moveTo>
                    <a:pt x="12824080" y="6686880"/>
                  </a:moveTo>
                  <a:lnTo>
                    <a:pt x="12818984" y="6688652"/>
                  </a:lnTo>
                  <a:lnTo>
                    <a:pt x="12816765" y="6693623"/>
                  </a:lnTo>
                  <a:lnTo>
                    <a:pt x="12815233" y="6696521"/>
                  </a:lnTo>
                  <a:lnTo>
                    <a:pt x="12817004" y="6701616"/>
                  </a:lnTo>
                  <a:lnTo>
                    <a:pt x="12820868" y="6703659"/>
                  </a:lnTo>
                  <a:lnTo>
                    <a:pt x="12830882" y="6707931"/>
                  </a:lnTo>
                  <a:lnTo>
                    <a:pt x="12835502" y="6706351"/>
                  </a:lnTo>
                  <a:lnTo>
                    <a:pt x="12837722" y="6701380"/>
                  </a:lnTo>
                  <a:lnTo>
                    <a:pt x="12839254" y="6698481"/>
                  </a:lnTo>
                  <a:lnTo>
                    <a:pt x="12837481" y="6693385"/>
                  </a:lnTo>
                  <a:lnTo>
                    <a:pt x="12833618" y="6691343"/>
                  </a:lnTo>
                  <a:lnTo>
                    <a:pt x="12827943" y="6688922"/>
                  </a:lnTo>
                  <a:lnTo>
                    <a:pt x="12824080" y="6686880"/>
                  </a:lnTo>
                  <a:close/>
                </a:path>
                <a:path w="17559020" h="9894570">
                  <a:moveTo>
                    <a:pt x="12590877" y="6587008"/>
                  </a:moveTo>
                  <a:lnTo>
                    <a:pt x="12586729" y="6585633"/>
                  </a:lnTo>
                  <a:lnTo>
                    <a:pt x="12577048" y="6581504"/>
                  </a:lnTo>
                  <a:lnTo>
                    <a:pt x="12572478" y="6583894"/>
                  </a:lnTo>
                  <a:lnTo>
                    <a:pt x="12569060" y="6591906"/>
                  </a:lnTo>
                  <a:lnTo>
                    <a:pt x="12571116" y="6596335"/>
                  </a:lnTo>
                  <a:lnTo>
                    <a:pt x="12585137" y="6602316"/>
                  </a:lnTo>
                  <a:lnTo>
                    <a:pt x="12589708" y="6599925"/>
                  </a:lnTo>
                  <a:lnTo>
                    <a:pt x="12593268" y="6591579"/>
                  </a:lnTo>
                  <a:lnTo>
                    <a:pt x="12590877" y="6587008"/>
                  </a:lnTo>
                  <a:close/>
                </a:path>
                <a:path w="17559020" h="9894570">
                  <a:moveTo>
                    <a:pt x="12756644" y="6655351"/>
                  </a:moveTo>
                  <a:lnTo>
                    <a:pt x="12742955" y="6649512"/>
                  </a:lnTo>
                  <a:lnTo>
                    <a:pt x="12737860" y="6651284"/>
                  </a:lnTo>
                  <a:lnTo>
                    <a:pt x="12734442" y="6659296"/>
                  </a:lnTo>
                  <a:lnTo>
                    <a:pt x="12736214" y="6664393"/>
                  </a:lnTo>
                  <a:lnTo>
                    <a:pt x="12750235" y="6670374"/>
                  </a:lnTo>
                  <a:lnTo>
                    <a:pt x="12754996" y="6668458"/>
                  </a:lnTo>
                  <a:lnTo>
                    <a:pt x="12758414" y="6660446"/>
                  </a:lnTo>
                  <a:lnTo>
                    <a:pt x="12756644" y="6655351"/>
                  </a:lnTo>
                  <a:close/>
                </a:path>
                <a:path w="17559020" h="9894570">
                  <a:moveTo>
                    <a:pt x="12674329" y="6619844"/>
                  </a:moveTo>
                  <a:lnTo>
                    <a:pt x="12660643" y="6614006"/>
                  </a:lnTo>
                  <a:lnTo>
                    <a:pt x="12655738" y="6616254"/>
                  </a:lnTo>
                  <a:lnTo>
                    <a:pt x="12652320" y="6624265"/>
                  </a:lnTo>
                  <a:lnTo>
                    <a:pt x="12654235" y="6629028"/>
                  </a:lnTo>
                  <a:lnTo>
                    <a:pt x="12664249" y="6633300"/>
                  </a:lnTo>
                  <a:lnTo>
                    <a:pt x="12668397" y="6634675"/>
                  </a:lnTo>
                  <a:lnTo>
                    <a:pt x="12673160" y="6632761"/>
                  </a:lnTo>
                  <a:lnTo>
                    <a:pt x="12674869" y="6628755"/>
                  </a:lnTo>
                  <a:lnTo>
                    <a:pt x="12676130" y="6624952"/>
                  </a:lnTo>
                  <a:lnTo>
                    <a:pt x="12676244" y="6624607"/>
                  </a:lnTo>
                  <a:lnTo>
                    <a:pt x="12674329" y="6619844"/>
                  </a:lnTo>
                  <a:close/>
                </a:path>
                <a:path w="17559020" h="9894570">
                  <a:moveTo>
                    <a:pt x="406943" y="1353444"/>
                  </a:moveTo>
                  <a:lnTo>
                    <a:pt x="402127" y="1351784"/>
                  </a:lnTo>
                  <a:lnTo>
                    <a:pt x="398033" y="1353983"/>
                  </a:lnTo>
                  <a:lnTo>
                    <a:pt x="394414" y="1355991"/>
                  </a:lnTo>
                  <a:lnTo>
                    <a:pt x="392754" y="1360806"/>
                  </a:lnTo>
                  <a:lnTo>
                    <a:pt x="394953" y="1364902"/>
                  </a:lnTo>
                  <a:lnTo>
                    <a:pt x="397869" y="1370091"/>
                  </a:lnTo>
                  <a:lnTo>
                    <a:pt x="398777" y="1371662"/>
                  </a:lnTo>
                  <a:lnTo>
                    <a:pt x="401831" y="1373754"/>
                  </a:lnTo>
                  <a:lnTo>
                    <a:pt x="403834" y="1374608"/>
                  </a:lnTo>
                  <a:lnTo>
                    <a:pt x="406598" y="1374603"/>
                  </a:lnTo>
                  <a:lnTo>
                    <a:pt x="408788" y="1373169"/>
                  </a:lnTo>
                  <a:lnTo>
                    <a:pt x="412406" y="1371162"/>
                  </a:lnTo>
                  <a:lnTo>
                    <a:pt x="414066" y="1366347"/>
                  </a:lnTo>
                  <a:lnTo>
                    <a:pt x="411867" y="1362251"/>
                  </a:lnTo>
                  <a:lnTo>
                    <a:pt x="406943" y="1353444"/>
                  </a:lnTo>
                  <a:close/>
                </a:path>
                <a:path w="17559020" h="9894570">
                  <a:moveTo>
                    <a:pt x="365539" y="1273835"/>
                  </a:moveTo>
                  <a:lnTo>
                    <a:pt x="360580" y="1272509"/>
                  </a:lnTo>
                  <a:lnTo>
                    <a:pt x="356628" y="1274374"/>
                  </a:lnTo>
                  <a:lnTo>
                    <a:pt x="352534" y="1276573"/>
                  </a:lnTo>
                  <a:lnTo>
                    <a:pt x="351208" y="1281531"/>
                  </a:lnTo>
                  <a:lnTo>
                    <a:pt x="353073" y="1285484"/>
                  </a:lnTo>
                  <a:lnTo>
                    <a:pt x="355846" y="1291007"/>
                  </a:lnTo>
                  <a:lnTo>
                    <a:pt x="356754" y="1292578"/>
                  </a:lnTo>
                  <a:lnTo>
                    <a:pt x="358139" y="1293958"/>
                  </a:lnTo>
                  <a:lnTo>
                    <a:pt x="362145" y="1295666"/>
                  </a:lnTo>
                  <a:lnTo>
                    <a:pt x="364908" y="1295662"/>
                  </a:lnTo>
                  <a:lnTo>
                    <a:pt x="371050" y="1292363"/>
                  </a:lnTo>
                  <a:lnTo>
                    <a:pt x="372710" y="1287547"/>
                  </a:lnTo>
                  <a:lnTo>
                    <a:pt x="370511" y="1283453"/>
                  </a:lnTo>
                  <a:lnTo>
                    <a:pt x="367738" y="1277929"/>
                  </a:lnTo>
                  <a:lnTo>
                    <a:pt x="365539" y="1273835"/>
                  </a:lnTo>
                  <a:close/>
                </a:path>
                <a:path w="17559020" h="9894570">
                  <a:moveTo>
                    <a:pt x="325754" y="1194128"/>
                  </a:moveTo>
                  <a:lnTo>
                    <a:pt x="320939" y="1192468"/>
                  </a:lnTo>
                  <a:lnTo>
                    <a:pt x="316987" y="1194333"/>
                  </a:lnTo>
                  <a:lnTo>
                    <a:pt x="312892" y="1196532"/>
                  </a:lnTo>
                  <a:lnTo>
                    <a:pt x="311232" y="1201348"/>
                  </a:lnTo>
                  <a:lnTo>
                    <a:pt x="313097" y="1205300"/>
                  </a:lnTo>
                  <a:lnTo>
                    <a:pt x="315871" y="1210823"/>
                  </a:lnTo>
                  <a:lnTo>
                    <a:pt x="316970" y="1212870"/>
                  </a:lnTo>
                  <a:lnTo>
                    <a:pt x="318355" y="1214250"/>
                  </a:lnTo>
                  <a:lnTo>
                    <a:pt x="321693" y="1215674"/>
                  </a:lnTo>
                  <a:lnTo>
                    <a:pt x="324457" y="1215670"/>
                  </a:lnTo>
                  <a:lnTo>
                    <a:pt x="330599" y="1212371"/>
                  </a:lnTo>
                  <a:lnTo>
                    <a:pt x="332259" y="1207555"/>
                  </a:lnTo>
                  <a:lnTo>
                    <a:pt x="330394" y="1203603"/>
                  </a:lnTo>
                  <a:lnTo>
                    <a:pt x="327954" y="1198222"/>
                  </a:lnTo>
                  <a:lnTo>
                    <a:pt x="325754" y="1194128"/>
                  </a:lnTo>
                  <a:close/>
                </a:path>
                <a:path w="17559020" h="9894570">
                  <a:moveTo>
                    <a:pt x="289162" y="1113414"/>
                  </a:moveTo>
                  <a:lnTo>
                    <a:pt x="284012" y="1111612"/>
                  </a:lnTo>
                  <a:lnTo>
                    <a:pt x="280060" y="1113477"/>
                  </a:lnTo>
                  <a:lnTo>
                    <a:pt x="275774" y="1115200"/>
                  </a:lnTo>
                  <a:lnTo>
                    <a:pt x="273972" y="1120350"/>
                  </a:lnTo>
                  <a:lnTo>
                    <a:pt x="275837" y="1124302"/>
                  </a:lnTo>
                  <a:lnTo>
                    <a:pt x="278276" y="1129683"/>
                  </a:lnTo>
                  <a:lnTo>
                    <a:pt x="279042" y="1131588"/>
                  </a:lnTo>
                  <a:lnTo>
                    <a:pt x="280760" y="1133110"/>
                  </a:lnTo>
                  <a:lnTo>
                    <a:pt x="284766" y="1134819"/>
                  </a:lnTo>
                  <a:lnTo>
                    <a:pt x="287054" y="1135006"/>
                  </a:lnTo>
                  <a:lnTo>
                    <a:pt x="289101" y="1133906"/>
                  </a:lnTo>
                  <a:lnTo>
                    <a:pt x="293387" y="1132183"/>
                  </a:lnTo>
                  <a:lnTo>
                    <a:pt x="295189" y="1127033"/>
                  </a:lnTo>
                  <a:lnTo>
                    <a:pt x="293324" y="1123081"/>
                  </a:lnTo>
                  <a:lnTo>
                    <a:pt x="290884" y="1117700"/>
                  </a:lnTo>
                  <a:lnTo>
                    <a:pt x="289162" y="1113414"/>
                  </a:lnTo>
                  <a:close/>
                </a:path>
                <a:path w="17559020" h="9894570">
                  <a:moveTo>
                    <a:pt x="253472" y="1031508"/>
                  </a:moveTo>
                  <a:lnTo>
                    <a:pt x="248799" y="1029514"/>
                  </a:lnTo>
                  <a:lnTo>
                    <a:pt x="240227" y="1032960"/>
                  </a:lnTo>
                  <a:lnTo>
                    <a:pt x="238233" y="1037633"/>
                  </a:lnTo>
                  <a:lnTo>
                    <a:pt x="242253" y="1047634"/>
                  </a:lnTo>
                  <a:lnTo>
                    <a:pt x="243352" y="1049682"/>
                  </a:lnTo>
                  <a:lnTo>
                    <a:pt x="244737" y="1051062"/>
                  </a:lnTo>
                  <a:lnTo>
                    <a:pt x="246740" y="1051916"/>
                  </a:lnTo>
                  <a:lnTo>
                    <a:pt x="246597" y="1052250"/>
                  </a:lnTo>
                  <a:lnTo>
                    <a:pt x="248600" y="1053104"/>
                  </a:lnTo>
                  <a:lnTo>
                    <a:pt x="250888" y="1053291"/>
                  </a:lnTo>
                  <a:lnTo>
                    <a:pt x="252935" y="1052191"/>
                  </a:lnTo>
                  <a:lnTo>
                    <a:pt x="257222" y="1050468"/>
                  </a:lnTo>
                  <a:lnTo>
                    <a:pt x="259215" y="1045795"/>
                  </a:lnTo>
                  <a:lnTo>
                    <a:pt x="253472" y="1031508"/>
                  </a:lnTo>
                  <a:close/>
                </a:path>
                <a:path w="17559020" h="9894570">
                  <a:moveTo>
                    <a:pt x="215633" y="946317"/>
                  </a:moveTo>
                  <a:lnTo>
                    <a:pt x="211346" y="948040"/>
                  </a:lnTo>
                  <a:lnTo>
                    <a:pt x="207394" y="949905"/>
                  </a:lnTo>
                  <a:lnTo>
                    <a:pt x="205399" y="953789"/>
                  </a:lnTo>
                  <a:lnTo>
                    <a:pt x="205067" y="954436"/>
                  </a:lnTo>
                  <a:lnTo>
                    <a:pt x="209087" y="964437"/>
                  </a:lnTo>
                  <a:lnTo>
                    <a:pt x="209710" y="966676"/>
                  </a:lnTo>
                  <a:lnTo>
                    <a:pt x="211429" y="968198"/>
                  </a:lnTo>
                  <a:lnTo>
                    <a:pt x="213432" y="969053"/>
                  </a:lnTo>
                  <a:lnTo>
                    <a:pt x="213574" y="968719"/>
                  </a:lnTo>
                  <a:lnTo>
                    <a:pt x="215577" y="969573"/>
                  </a:lnTo>
                  <a:lnTo>
                    <a:pt x="217864" y="969760"/>
                  </a:lnTo>
                  <a:lnTo>
                    <a:pt x="219769" y="968994"/>
                  </a:lnTo>
                  <a:lnTo>
                    <a:pt x="223721" y="967129"/>
                  </a:lnTo>
                  <a:lnTo>
                    <a:pt x="225716" y="963245"/>
                  </a:lnTo>
                  <a:lnTo>
                    <a:pt x="226049" y="962597"/>
                  </a:lnTo>
                  <a:lnTo>
                    <a:pt x="222029" y="952597"/>
                  </a:lnTo>
                  <a:lnTo>
                    <a:pt x="220164" y="948644"/>
                  </a:lnTo>
                  <a:lnTo>
                    <a:pt x="215633" y="946317"/>
                  </a:lnTo>
                  <a:close/>
                </a:path>
                <a:path w="17559020" h="9894570">
                  <a:moveTo>
                    <a:pt x="185230" y="863115"/>
                  </a:moveTo>
                  <a:lnTo>
                    <a:pt x="176658" y="866561"/>
                  </a:lnTo>
                  <a:lnTo>
                    <a:pt x="174665" y="871235"/>
                  </a:lnTo>
                  <a:lnTo>
                    <a:pt x="176054" y="875378"/>
                  </a:lnTo>
                  <a:lnTo>
                    <a:pt x="178017" y="880950"/>
                  </a:lnTo>
                  <a:lnTo>
                    <a:pt x="178641" y="883189"/>
                  </a:lnTo>
                  <a:lnTo>
                    <a:pt x="180359" y="884711"/>
                  </a:lnTo>
                  <a:lnTo>
                    <a:pt x="184365" y="886420"/>
                  </a:lnTo>
                  <a:lnTo>
                    <a:pt x="186652" y="886606"/>
                  </a:lnTo>
                  <a:lnTo>
                    <a:pt x="192843" y="884118"/>
                  </a:lnTo>
                  <a:lnTo>
                    <a:pt x="194837" y="879445"/>
                  </a:lnTo>
                  <a:lnTo>
                    <a:pt x="193448" y="875301"/>
                  </a:lnTo>
                  <a:lnTo>
                    <a:pt x="191485" y="869729"/>
                  </a:lnTo>
                  <a:lnTo>
                    <a:pt x="189762" y="865442"/>
                  </a:lnTo>
                  <a:lnTo>
                    <a:pt x="185230" y="863115"/>
                  </a:lnTo>
                  <a:close/>
                </a:path>
                <a:path w="17559020" h="9894570">
                  <a:moveTo>
                    <a:pt x="156351" y="778195"/>
                  </a:moveTo>
                  <a:lnTo>
                    <a:pt x="152207" y="779584"/>
                  </a:lnTo>
                  <a:lnTo>
                    <a:pt x="147921" y="781307"/>
                  </a:lnTo>
                  <a:lnTo>
                    <a:pt x="145594" y="785838"/>
                  </a:lnTo>
                  <a:lnTo>
                    <a:pt x="146983" y="789982"/>
                  </a:lnTo>
                  <a:lnTo>
                    <a:pt x="148804" y="795888"/>
                  </a:lnTo>
                  <a:lnTo>
                    <a:pt x="149761" y="798269"/>
                  </a:lnTo>
                  <a:lnTo>
                    <a:pt x="151336" y="800125"/>
                  </a:lnTo>
                  <a:lnTo>
                    <a:pt x="155342" y="801834"/>
                  </a:lnTo>
                  <a:lnTo>
                    <a:pt x="157297" y="801878"/>
                  </a:lnTo>
                  <a:lnTo>
                    <a:pt x="163488" y="799389"/>
                  </a:lnTo>
                  <a:lnTo>
                    <a:pt x="165815" y="794858"/>
                  </a:lnTo>
                  <a:lnTo>
                    <a:pt x="164426" y="790715"/>
                  </a:lnTo>
                  <a:lnTo>
                    <a:pt x="162604" y="784809"/>
                  </a:lnTo>
                  <a:lnTo>
                    <a:pt x="160882" y="780522"/>
                  </a:lnTo>
                  <a:lnTo>
                    <a:pt x="156351" y="778195"/>
                  </a:lnTo>
                  <a:close/>
                </a:path>
                <a:path w="17559020" h="9894570">
                  <a:moveTo>
                    <a:pt x="130569" y="693412"/>
                  </a:moveTo>
                  <a:lnTo>
                    <a:pt x="126091" y="694660"/>
                  </a:lnTo>
                  <a:lnTo>
                    <a:pt x="122090" y="695714"/>
                  </a:lnTo>
                  <a:lnTo>
                    <a:pt x="119429" y="700103"/>
                  </a:lnTo>
                  <a:lnTo>
                    <a:pt x="120675" y="704581"/>
                  </a:lnTo>
                  <a:lnTo>
                    <a:pt x="122496" y="710487"/>
                  </a:lnTo>
                  <a:lnTo>
                    <a:pt x="123120" y="712726"/>
                  </a:lnTo>
                  <a:lnTo>
                    <a:pt x="125029" y="714724"/>
                  </a:lnTo>
                  <a:lnTo>
                    <a:pt x="128701" y="716291"/>
                  </a:lnTo>
                  <a:lnTo>
                    <a:pt x="130655" y="716335"/>
                  </a:lnTo>
                  <a:lnTo>
                    <a:pt x="132418" y="715903"/>
                  </a:lnTo>
                  <a:lnTo>
                    <a:pt x="136419" y="714848"/>
                  </a:lnTo>
                  <a:lnTo>
                    <a:pt x="139080" y="710458"/>
                  </a:lnTo>
                  <a:lnTo>
                    <a:pt x="137833" y="705981"/>
                  </a:lnTo>
                  <a:lnTo>
                    <a:pt x="136013" y="700075"/>
                  </a:lnTo>
                  <a:lnTo>
                    <a:pt x="134957" y="696074"/>
                  </a:lnTo>
                  <a:lnTo>
                    <a:pt x="130569" y="693412"/>
                  </a:lnTo>
                  <a:close/>
                </a:path>
                <a:path w="17559020" h="9894570">
                  <a:moveTo>
                    <a:pt x="107310" y="607339"/>
                  </a:moveTo>
                  <a:lnTo>
                    <a:pt x="102833" y="608586"/>
                  </a:lnTo>
                  <a:lnTo>
                    <a:pt x="98498" y="609499"/>
                  </a:lnTo>
                  <a:lnTo>
                    <a:pt x="95836" y="613888"/>
                  </a:lnTo>
                  <a:lnTo>
                    <a:pt x="97083" y="618365"/>
                  </a:lnTo>
                  <a:lnTo>
                    <a:pt x="98570" y="624129"/>
                  </a:lnTo>
                  <a:lnTo>
                    <a:pt x="99385" y="626844"/>
                  </a:lnTo>
                  <a:lnTo>
                    <a:pt x="100960" y="628700"/>
                  </a:lnTo>
                  <a:lnTo>
                    <a:pt x="104633" y="630266"/>
                  </a:lnTo>
                  <a:lnTo>
                    <a:pt x="106586" y="630310"/>
                  </a:lnTo>
                  <a:lnTo>
                    <a:pt x="108349" y="629878"/>
                  </a:lnTo>
                  <a:lnTo>
                    <a:pt x="112684" y="628965"/>
                  </a:lnTo>
                  <a:lnTo>
                    <a:pt x="115345" y="624576"/>
                  </a:lnTo>
                  <a:lnTo>
                    <a:pt x="114099" y="620099"/>
                  </a:lnTo>
                  <a:lnTo>
                    <a:pt x="112612" y="614336"/>
                  </a:lnTo>
                  <a:lnTo>
                    <a:pt x="111699" y="610000"/>
                  </a:lnTo>
                  <a:lnTo>
                    <a:pt x="107310" y="607339"/>
                  </a:lnTo>
                  <a:close/>
                </a:path>
                <a:path w="17559020" h="9894570">
                  <a:moveTo>
                    <a:pt x="86005" y="521311"/>
                  </a:moveTo>
                  <a:lnTo>
                    <a:pt x="77335" y="523136"/>
                  </a:lnTo>
                  <a:lnTo>
                    <a:pt x="74674" y="527524"/>
                  </a:lnTo>
                  <a:lnTo>
                    <a:pt x="75587" y="531860"/>
                  </a:lnTo>
                  <a:lnTo>
                    <a:pt x="77074" y="537624"/>
                  </a:lnTo>
                  <a:lnTo>
                    <a:pt x="77555" y="540195"/>
                  </a:lnTo>
                  <a:lnTo>
                    <a:pt x="79464" y="542194"/>
                  </a:lnTo>
                  <a:lnTo>
                    <a:pt x="83137" y="543760"/>
                  </a:lnTo>
                  <a:lnTo>
                    <a:pt x="84948" y="544139"/>
                  </a:lnTo>
                  <a:lnTo>
                    <a:pt x="86711" y="543707"/>
                  </a:lnTo>
                  <a:lnTo>
                    <a:pt x="91046" y="542794"/>
                  </a:lnTo>
                  <a:lnTo>
                    <a:pt x="93707" y="538406"/>
                  </a:lnTo>
                  <a:lnTo>
                    <a:pt x="92794" y="534071"/>
                  </a:lnTo>
                  <a:lnTo>
                    <a:pt x="91307" y="528307"/>
                  </a:lnTo>
                  <a:lnTo>
                    <a:pt x="90394" y="523971"/>
                  </a:lnTo>
                  <a:lnTo>
                    <a:pt x="86005" y="521311"/>
                  </a:lnTo>
                  <a:close/>
                </a:path>
                <a:path w="17559020" h="9894570">
                  <a:moveTo>
                    <a:pt x="67701" y="433799"/>
                  </a:moveTo>
                  <a:lnTo>
                    <a:pt x="59030" y="435625"/>
                  </a:lnTo>
                  <a:lnTo>
                    <a:pt x="56249" y="439568"/>
                  </a:lnTo>
                  <a:lnTo>
                    <a:pt x="56035" y="439871"/>
                  </a:lnTo>
                  <a:lnTo>
                    <a:pt x="56948" y="444206"/>
                  </a:lnTo>
                  <a:lnTo>
                    <a:pt x="57959" y="450161"/>
                  </a:lnTo>
                  <a:lnTo>
                    <a:pt x="58298" y="453067"/>
                  </a:lnTo>
                  <a:lnTo>
                    <a:pt x="60207" y="455066"/>
                  </a:lnTo>
                  <a:lnTo>
                    <a:pt x="64213" y="456775"/>
                  </a:lnTo>
                  <a:lnTo>
                    <a:pt x="65691" y="457010"/>
                  </a:lnTo>
                  <a:lnTo>
                    <a:pt x="67453" y="456578"/>
                  </a:lnTo>
                  <a:lnTo>
                    <a:pt x="71788" y="455666"/>
                  </a:lnTo>
                  <a:lnTo>
                    <a:pt x="74569" y="451723"/>
                  </a:lnTo>
                  <a:lnTo>
                    <a:pt x="74783" y="451419"/>
                  </a:lnTo>
                  <a:lnTo>
                    <a:pt x="73871" y="447084"/>
                  </a:lnTo>
                  <a:lnTo>
                    <a:pt x="72860" y="441129"/>
                  </a:lnTo>
                  <a:lnTo>
                    <a:pt x="71947" y="436794"/>
                  </a:lnTo>
                  <a:lnTo>
                    <a:pt x="67701" y="433799"/>
                  </a:lnTo>
                  <a:close/>
                </a:path>
                <a:path w="17559020" h="9894570">
                  <a:moveTo>
                    <a:pt x="51158" y="345856"/>
                  </a:moveTo>
                  <a:lnTo>
                    <a:pt x="46823" y="346768"/>
                  </a:lnTo>
                  <a:lnTo>
                    <a:pt x="42154" y="347539"/>
                  </a:lnTo>
                  <a:lnTo>
                    <a:pt x="39159" y="351785"/>
                  </a:lnTo>
                  <a:lnTo>
                    <a:pt x="40072" y="356120"/>
                  </a:lnTo>
                  <a:lnTo>
                    <a:pt x="41083" y="362076"/>
                  </a:lnTo>
                  <a:lnTo>
                    <a:pt x="41564" y="364648"/>
                  </a:lnTo>
                  <a:lnTo>
                    <a:pt x="43665" y="367123"/>
                  </a:lnTo>
                  <a:lnTo>
                    <a:pt x="46001" y="368120"/>
                  </a:lnTo>
                  <a:lnTo>
                    <a:pt x="45859" y="368453"/>
                  </a:lnTo>
                  <a:lnTo>
                    <a:pt x="47194" y="369023"/>
                  </a:lnTo>
                  <a:lnTo>
                    <a:pt x="50435" y="368827"/>
                  </a:lnTo>
                  <a:lnTo>
                    <a:pt x="55103" y="368056"/>
                  </a:lnTo>
                  <a:lnTo>
                    <a:pt x="58099" y="363810"/>
                  </a:lnTo>
                  <a:lnTo>
                    <a:pt x="57186" y="359475"/>
                  </a:lnTo>
                  <a:lnTo>
                    <a:pt x="55405" y="348850"/>
                  </a:lnTo>
                  <a:lnTo>
                    <a:pt x="51158" y="345856"/>
                  </a:lnTo>
                  <a:close/>
                </a:path>
                <a:path w="17559020" h="9894570">
                  <a:moveTo>
                    <a:pt x="37856" y="257717"/>
                  </a:moveTo>
                  <a:lnTo>
                    <a:pt x="33329" y="258154"/>
                  </a:lnTo>
                  <a:lnTo>
                    <a:pt x="28661" y="258923"/>
                  </a:lnTo>
                  <a:lnTo>
                    <a:pt x="25808" y="262836"/>
                  </a:lnTo>
                  <a:lnTo>
                    <a:pt x="26244" y="267363"/>
                  </a:lnTo>
                  <a:lnTo>
                    <a:pt x="27255" y="273318"/>
                  </a:lnTo>
                  <a:lnTo>
                    <a:pt x="27594" y="276224"/>
                  </a:lnTo>
                  <a:lnTo>
                    <a:pt x="29361" y="278556"/>
                  </a:lnTo>
                  <a:lnTo>
                    <a:pt x="33367" y="280265"/>
                  </a:lnTo>
                  <a:lnTo>
                    <a:pt x="34845" y="280500"/>
                  </a:lnTo>
                  <a:lnTo>
                    <a:pt x="36465" y="280402"/>
                  </a:lnTo>
                  <a:lnTo>
                    <a:pt x="41133" y="279633"/>
                  </a:lnTo>
                  <a:lnTo>
                    <a:pt x="43987" y="275719"/>
                  </a:lnTo>
                  <a:lnTo>
                    <a:pt x="43550" y="271193"/>
                  </a:lnTo>
                  <a:lnTo>
                    <a:pt x="41768" y="260570"/>
                  </a:lnTo>
                  <a:lnTo>
                    <a:pt x="37856" y="257717"/>
                  </a:lnTo>
                  <a:close/>
                </a:path>
                <a:path w="17559020" h="9894570">
                  <a:moveTo>
                    <a:pt x="26650" y="169287"/>
                  </a:moveTo>
                  <a:lnTo>
                    <a:pt x="22124" y="169724"/>
                  </a:lnTo>
                  <a:lnTo>
                    <a:pt x="17789" y="170637"/>
                  </a:lnTo>
                  <a:lnTo>
                    <a:pt x="14602" y="174406"/>
                  </a:lnTo>
                  <a:lnTo>
                    <a:pt x="15039" y="178934"/>
                  </a:lnTo>
                  <a:lnTo>
                    <a:pt x="16055" y="187652"/>
                  </a:lnTo>
                  <a:lnTo>
                    <a:pt x="17822" y="189984"/>
                  </a:lnTo>
                  <a:lnTo>
                    <a:pt x="22161" y="191835"/>
                  </a:lnTo>
                  <a:lnTo>
                    <a:pt x="23639" y="192071"/>
                  </a:lnTo>
                  <a:lnTo>
                    <a:pt x="24925" y="191831"/>
                  </a:lnTo>
                  <a:lnTo>
                    <a:pt x="29260" y="190918"/>
                  </a:lnTo>
                  <a:lnTo>
                    <a:pt x="32447" y="187149"/>
                  </a:lnTo>
                  <a:lnTo>
                    <a:pt x="32010" y="182621"/>
                  </a:lnTo>
                  <a:lnTo>
                    <a:pt x="31333" y="176809"/>
                  </a:lnTo>
                  <a:lnTo>
                    <a:pt x="30420" y="172474"/>
                  </a:lnTo>
                  <a:lnTo>
                    <a:pt x="26650" y="169287"/>
                  </a:lnTo>
                  <a:close/>
                </a:path>
                <a:path w="17559020" h="9894570">
                  <a:moveTo>
                    <a:pt x="17683" y="80235"/>
                  </a:moveTo>
                  <a:lnTo>
                    <a:pt x="8630" y="81109"/>
                  </a:lnTo>
                  <a:lnTo>
                    <a:pt x="5444" y="84878"/>
                  </a:lnTo>
                  <a:lnTo>
                    <a:pt x="5880" y="89405"/>
                  </a:lnTo>
                  <a:lnTo>
                    <a:pt x="6414" y="95552"/>
                  </a:lnTo>
                  <a:lnTo>
                    <a:pt x="6611" y="98792"/>
                  </a:lnTo>
                  <a:lnTo>
                    <a:pt x="8712" y="101267"/>
                  </a:lnTo>
                  <a:lnTo>
                    <a:pt x="12384" y="102833"/>
                  </a:lnTo>
                  <a:lnTo>
                    <a:pt x="13862" y="103069"/>
                  </a:lnTo>
                  <a:lnTo>
                    <a:pt x="15148" y="102828"/>
                  </a:lnTo>
                  <a:lnTo>
                    <a:pt x="19675" y="102391"/>
                  </a:lnTo>
                  <a:lnTo>
                    <a:pt x="22861" y="98621"/>
                  </a:lnTo>
                  <a:lnTo>
                    <a:pt x="22424" y="94095"/>
                  </a:lnTo>
                  <a:lnTo>
                    <a:pt x="21890" y="87949"/>
                  </a:lnTo>
                  <a:lnTo>
                    <a:pt x="21453" y="83421"/>
                  </a:lnTo>
                  <a:lnTo>
                    <a:pt x="17683" y="80235"/>
                  </a:lnTo>
                  <a:close/>
                </a:path>
                <a:path w="17559020" h="9894570">
                  <a:moveTo>
                    <a:pt x="16229" y="0"/>
                  </a:moveTo>
                  <a:lnTo>
                    <a:pt x="0" y="0"/>
                  </a:lnTo>
                  <a:lnTo>
                    <a:pt x="212" y="6494"/>
                  </a:lnTo>
                  <a:lnTo>
                    <a:pt x="550" y="9401"/>
                  </a:lnTo>
                  <a:lnTo>
                    <a:pt x="2509" y="12210"/>
                  </a:lnTo>
                  <a:lnTo>
                    <a:pt x="7516" y="14346"/>
                  </a:lnTo>
                  <a:lnTo>
                    <a:pt x="8802" y="14105"/>
                  </a:lnTo>
                  <a:lnTo>
                    <a:pt x="13329" y="13668"/>
                  </a:lnTo>
                  <a:lnTo>
                    <a:pt x="16849" y="10041"/>
                  </a:lnTo>
                  <a:lnTo>
                    <a:pt x="16413" y="5515"/>
                  </a:lnTo>
                  <a:lnTo>
                    <a:pt x="16229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8894" y="14775"/>
              <a:ext cx="17673320" cy="9960610"/>
            </a:xfrm>
            <a:custGeom>
              <a:avLst/>
              <a:gdLst/>
              <a:ahLst/>
              <a:cxnLst/>
              <a:rect l="l" t="t" r="r" b="b"/>
              <a:pathLst>
                <a:path w="17673320" h="9960610">
                  <a:moveTo>
                    <a:pt x="7013800" y="5529467"/>
                  </a:moveTo>
                  <a:lnTo>
                    <a:pt x="7000447" y="5523771"/>
                  </a:lnTo>
                  <a:lnTo>
                    <a:pt x="6995684" y="5525685"/>
                  </a:lnTo>
                  <a:lnTo>
                    <a:pt x="6992267" y="5533697"/>
                  </a:lnTo>
                  <a:lnTo>
                    <a:pt x="6994181" y="5538458"/>
                  </a:lnTo>
                  <a:lnTo>
                    <a:pt x="7007535" y="5544155"/>
                  </a:lnTo>
                  <a:lnTo>
                    <a:pt x="7012297" y="5542241"/>
                  </a:lnTo>
                  <a:lnTo>
                    <a:pt x="7015715" y="5534229"/>
                  </a:lnTo>
                  <a:lnTo>
                    <a:pt x="7013800" y="5529467"/>
                  </a:lnTo>
                  <a:close/>
                </a:path>
                <a:path w="17673320" h="9960610">
                  <a:moveTo>
                    <a:pt x="7095588" y="5564355"/>
                  </a:moveTo>
                  <a:lnTo>
                    <a:pt x="7082235" y="5558659"/>
                  </a:lnTo>
                  <a:lnTo>
                    <a:pt x="7077472" y="5560573"/>
                  </a:lnTo>
                  <a:lnTo>
                    <a:pt x="7074055" y="5568585"/>
                  </a:lnTo>
                  <a:lnTo>
                    <a:pt x="7075969" y="5573346"/>
                  </a:lnTo>
                  <a:lnTo>
                    <a:pt x="7089323" y="5579043"/>
                  </a:lnTo>
                  <a:lnTo>
                    <a:pt x="7094085" y="5577129"/>
                  </a:lnTo>
                  <a:lnTo>
                    <a:pt x="7097503" y="5569117"/>
                  </a:lnTo>
                  <a:lnTo>
                    <a:pt x="7095588" y="5564355"/>
                  </a:lnTo>
                  <a:close/>
                </a:path>
                <a:path w="17673320" h="9960610">
                  <a:moveTo>
                    <a:pt x="6931964" y="5493769"/>
                  </a:moveTo>
                  <a:lnTo>
                    <a:pt x="6918610" y="5488073"/>
                  </a:lnTo>
                  <a:lnTo>
                    <a:pt x="6913848" y="5489987"/>
                  </a:lnTo>
                  <a:lnTo>
                    <a:pt x="6910431" y="5497999"/>
                  </a:lnTo>
                  <a:lnTo>
                    <a:pt x="6912345" y="5502761"/>
                  </a:lnTo>
                  <a:lnTo>
                    <a:pt x="6925698" y="5508457"/>
                  </a:lnTo>
                  <a:lnTo>
                    <a:pt x="6930461" y="5506543"/>
                  </a:lnTo>
                  <a:lnTo>
                    <a:pt x="6933878" y="5498531"/>
                  </a:lnTo>
                  <a:lnTo>
                    <a:pt x="6931964" y="5493769"/>
                  </a:lnTo>
                  <a:close/>
                </a:path>
                <a:path w="17673320" h="9960610">
                  <a:moveTo>
                    <a:pt x="7177994" y="5598717"/>
                  </a:moveTo>
                  <a:lnTo>
                    <a:pt x="7164641" y="5593021"/>
                  </a:lnTo>
                  <a:lnTo>
                    <a:pt x="7159878" y="5594935"/>
                  </a:lnTo>
                  <a:lnTo>
                    <a:pt x="7156461" y="5602947"/>
                  </a:lnTo>
                  <a:lnTo>
                    <a:pt x="7158375" y="5607709"/>
                  </a:lnTo>
                  <a:lnTo>
                    <a:pt x="7162381" y="5609418"/>
                  </a:lnTo>
                  <a:lnTo>
                    <a:pt x="7162524" y="5609084"/>
                  </a:lnTo>
                  <a:lnTo>
                    <a:pt x="7171871" y="5613071"/>
                  </a:lnTo>
                  <a:lnTo>
                    <a:pt x="7176634" y="5611157"/>
                  </a:lnTo>
                  <a:lnTo>
                    <a:pt x="7180051" y="5603145"/>
                  </a:lnTo>
                  <a:lnTo>
                    <a:pt x="7177994" y="5598717"/>
                  </a:lnTo>
                  <a:close/>
                </a:path>
                <a:path w="17673320" h="9960610">
                  <a:moveTo>
                    <a:pt x="6850128" y="5458071"/>
                  </a:moveTo>
                  <a:lnTo>
                    <a:pt x="6836774" y="5452375"/>
                  </a:lnTo>
                  <a:lnTo>
                    <a:pt x="6832155" y="5453955"/>
                  </a:lnTo>
                  <a:lnTo>
                    <a:pt x="6828737" y="5461967"/>
                  </a:lnTo>
                  <a:lnTo>
                    <a:pt x="6830651" y="5466729"/>
                  </a:lnTo>
                  <a:lnTo>
                    <a:pt x="6843671" y="5472283"/>
                  </a:lnTo>
                  <a:lnTo>
                    <a:pt x="6848290" y="5470702"/>
                  </a:lnTo>
                  <a:lnTo>
                    <a:pt x="6849999" y="5466696"/>
                  </a:lnTo>
                  <a:lnTo>
                    <a:pt x="6852041" y="5462833"/>
                  </a:lnTo>
                  <a:lnTo>
                    <a:pt x="6850128" y="5458071"/>
                  </a:lnTo>
                  <a:close/>
                </a:path>
                <a:path w="17673320" h="9960610">
                  <a:moveTo>
                    <a:pt x="7260068" y="5632938"/>
                  </a:moveTo>
                  <a:lnTo>
                    <a:pt x="7246713" y="5627241"/>
                  </a:lnTo>
                  <a:lnTo>
                    <a:pt x="7242286" y="5629298"/>
                  </a:lnTo>
                  <a:lnTo>
                    <a:pt x="7239011" y="5636976"/>
                  </a:lnTo>
                  <a:lnTo>
                    <a:pt x="7240924" y="5641738"/>
                  </a:lnTo>
                  <a:lnTo>
                    <a:pt x="7254277" y="5647434"/>
                  </a:lnTo>
                  <a:lnTo>
                    <a:pt x="7258706" y="5645377"/>
                  </a:lnTo>
                  <a:lnTo>
                    <a:pt x="7262123" y="5637366"/>
                  </a:lnTo>
                  <a:lnTo>
                    <a:pt x="7260068" y="5632938"/>
                  </a:lnTo>
                  <a:close/>
                </a:path>
                <a:path w="17673320" h="9960610">
                  <a:moveTo>
                    <a:pt x="6769386" y="5421656"/>
                  </a:moveTo>
                  <a:lnTo>
                    <a:pt x="6756033" y="5415960"/>
                  </a:lnTo>
                  <a:lnTo>
                    <a:pt x="6751413" y="5417541"/>
                  </a:lnTo>
                  <a:lnTo>
                    <a:pt x="6749534" y="5421868"/>
                  </a:lnTo>
                  <a:lnTo>
                    <a:pt x="6747661" y="5425410"/>
                  </a:lnTo>
                  <a:lnTo>
                    <a:pt x="6749433" y="5430506"/>
                  </a:lnTo>
                  <a:lnTo>
                    <a:pt x="6758780" y="5434493"/>
                  </a:lnTo>
                  <a:lnTo>
                    <a:pt x="6758922" y="5434160"/>
                  </a:lnTo>
                  <a:lnTo>
                    <a:pt x="6762928" y="5435868"/>
                  </a:lnTo>
                  <a:lnTo>
                    <a:pt x="6767549" y="5434287"/>
                  </a:lnTo>
                  <a:lnTo>
                    <a:pt x="6769428" y="5429960"/>
                  </a:lnTo>
                  <a:lnTo>
                    <a:pt x="6771300" y="5426418"/>
                  </a:lnTo>
                  <a:lnTo>
                    <a:pt x="6769386" y="5421656"/>
                  </a:lnTo>
                  <a:close/>
                </a:path>
                <a:path w="17673320" h="9960610">
                  <a:moveTo>
                    <a:pt x="7342565" y="5666155"/>
                  </a:moveTo>
                  <a:lnTo>
                    <a:pt x="7329214" y="5660460"/>
                  </a:lnTo>
                  <a:lnTo>
                    <a:pt x="7324784" y="5662516"/>
                  </a:lnTo>
                  <a:lnTo>
                    <a:pt x="7321366" y="5670528"/>
                  </a:lnTo>
                  <a:lnTo>
                    <a:pt x="7323424" y="5674957"/>
                  </a:lnTo>
                  <a:lnTo>
                    <a:pt x="7336776" y="5680653"/>
                  </a:lnTo>
                  <a:lnTo>
                    <a:pt x="7341205" y="5678596"/>
                  </a:lnTo>
                  <a:lnTo>
                    <a:pt x="7344623" y="5670585"/>
                  </a:lnTo>
                  <a:lnTo>
                    <a:pt x="7342565" y="5666155"/>
                  </a:lnTo>
                  <a:close/>
                </a:path>
                <a:path w="17673320" h="9960610">
                  <a:moveTo>
                    <a:pt x="6688119" y="5384623"/>
                  </a:moveTo>
                  <a:lnTo>
                    <a:pt x="6674766" y="5378927"/>
                  </a:lnTo>
                  <a:lnTo>
                    <a:pt x="6670146" y="5380507"/>
                  </a:lnTo>
                  <a:lnTo>
                    <a:pt x="6668097" y="5385157"/>
                  </a:lnTo>
                  <a:lnTo>
                    <a:pt x="6666394" y="5388377"/>
                  </a:lnTo>
                  <a:lnTo>
                    <a:pt x="6668166" y="5393473"/>
                  </a:lnTo>
                  <a:lnTo>
                    <a:pt x="6681519" y="5399169"/>
                  </a:lnTo>
                  <a:lnTo>
                    <a:pt x="6686139" y="5397589"/>
                  </a:lnTo>
                  <a:lnTo>
                    <a:pt x="6688188" y="5392939"/>
                  </a:lnTo>
                  <a:lnTo>
                    <a:pt x="6689891" y="5389719"/>
                  </a:lnTo>
                  <a:lnTo>
                    <a:pt x="6688119" y="5384623"/>
                  </a:lnTo>
                  <a:close/>
                </a:path>
                <a:path w="17673320" h="9960610">
                  <a:moveTo>
                    <a:pt x="7425684" y="5698850"/>
                  </a:moveTo>
                  <a:lnTo>
                    <a:pt x="7412332" y="5693154"/>
                  </a:lnTo>
                  <a:lnTo>
                    <a:pt x="7407903" y="5695210"/>
                  </a:lnTo>
                  <a:lnTo>
                    <a:pt x="7406194" y="5699216"/>
                  </a:lnTo>
                  <a:lnTo>
                    <a:pt x="7404934" y="5703018"/>
                  </a:lnTo>
                  <a:lnTo>
                    <a:pt x="7404819" y="5703365"/>
                  </a:lnTo>
                  <a:lnTo>
                    <a:pt x="7406541" y="5707650"/>
                  </a:lnTo>
                  <a:lnTo>
                    <a:pt x="7419895" y="5713346"/>
                  </a:lnTo>
                  <a:lnTo>
                    <a:pt x="7424325" y="5711290"/>
                  </a:lnTo>
                  <a:lnTo>
                    <a:pt x="7427742" y="5703278"/>
                  </a:lnTo>
                  <a:lnTo>
                    <a:pt x="7425684" y="5698850"/>
                  </a:lnTo>
                  <a:close/>
                </a:path>
                <a:path w="17673320" h="9960610">
                  <a:moveTo>
                    <a:pt x="6593975" y="5341702"/>
                  </a:moveTo>
                  <a:lnTo>
                    <a:pt x="6589212" y="5343616"/>
                  </a:lnTo>
                  <a:lnTo>
                    <a:pt x="6587163" y="5348266"/>
                  </a:lnTo>
                  <a:lnTo>
                    <a:pt x="6585461" y="5351486"/>
                  </a:lnTo>
                  <a:lnTo>
                    <a:pt x="6587232" y="5356582"/>
                  </a:lnTo>
                  <a:lnTo>
                    <a:pt x="6600586" y="5362278"/>
                  </a:lnTo>
                  <a:lnTo>
                    <a:pt x="6605206" y="5360697"/>
                  </a:lnTo>
                  <a:lnTo>
                    <a:pt x="6607255" y="5356048"/>
                  </a:lnTo>
                  <a:lnTo>
                    <a:pt x="6608957" y="5352828"/>
                  </a:lnTo>
                  <a:lnTo>
                    <a:pt x="6607185" y="5347732"/>
                  </a:lnTo>
                  <a:lnTo>
                    <a:pt x="6597838" y="5343745"/>
                  </a:lnTo>
                  <a:lnTo>
                    <a:pt x="6593975" y="5341702"/>
                  </a:lnTo>
                  <a:close/>
                </a:path>
                <a:path w="17673320" h="9960610">
                  <a:moveTo>
                    <a:pt x="7508896" y="5730399"/>
                  </a:moveTo>
                  <a:lnTo>
                    <a:pt x="7504748" y="5729025"/>
                  </a:lnTo>
                  <a:lnTo>
                    <a:pt x="7499406" y="5726746"/>
                  </a:lnTo>
                  <a:lnTo>
                    <a:pt x="7495257" y="5725371"/>
                  </a:lnTo>
                  <a:lnTo>
                    <a:pt x="7490830" y="5727427"/>
                  </a:lnTo>
                  <a:lnTo>
                    <a:pt x="7489121" y="5731434"/>
                  </a:lnTo>
                  <a:lnTo>
                    <a:pt x="7488090" y="5734545"/>
                  </a:lnTo>
                  <a:lnTo>
                    <a:pt x="7487747" y="5735582"/>
                  </a:lnTo>
                  <a:lnTo>
                    <a:pt x="7489468" y="5739867"/>
                  </a:lnTo>
                  <a:lnTo>
                    <a:pt x="7493474" y="5741576"/>
                  </a:lnTo>
                  <a:lnTo>
                    <a:pt x="7493951" y="5741385"/>
                  </a:lnTo>
                  <a:lnTo>
                    <a:pt x="7499293" y="5743664"/>
                  </a:lnTo>
                  <a:lnTo>
                    <a:pt x="7503442" y="5745039"/>
                  </a:lnTo>
                  <a:lnTo>
                    <a:pt x="7507869" y="5742982"/>
                  </a:lnTo>
                  <a:lnTo>
                    <a:pt x="7509578" y="5738976"/>
                  </a:lnTo>
                  <a:lnTo>
                    <a:pt x="7510609" y="5735864"/>
                  </a:lnTo>
                  <a:lnTo>
                    <a:pt x="7510952" y="5734828"/>
                  </a:lnTo>
                  <a:lnTo>
                    <a:pt x="7508896" y="5730399"/>
                  </a:lnTo>
                  <a:close/>
                </a:path>
                <a:path w="17673320" h="9960610">
                  <a:moveTo>
                    <a:pt x="6513041" y="5304811"/>
                  </a:moveTo>
                  <a:lnTo>
                    <a:pt x="6508279" y="5306725"/>
                  </a:lnTo>
                  <a:lnTo>
                    <a:pt x="6506230" y="5311375"/>
                  </a:lnTo>
                  <a:lnTo>
                    <a:pt x="6504528" y="5314594"/>
                  </a:lnTo>
                  <a:lnTo>
                    <a:pt x="6506300" y="5319691"/>
                  </a:lnTo>
                  <a:lnTo>
                    <a:pt x="6519653" y="5325387"/>
                  </a:lnTo>
                  <a:lnTo>
                    <a:pt x="6524273" y="5323806"/>
                  </a:lnTo>
                  <a:lnTo>
                    <a:pt x="6526322" y="5319157"/>
                  </a:lnTo>
                  <a:lnTo>
                    <a:pt x="6528024" y="5315937"/>
                  </a:lnTo>
                  <a:lnTo>
                    <a:pt x="6526252" y="5310841"/>
                  </a:lnTo>
                  <a:lnTo>
                    <a:pt x="6516904" y="5306854"/>
                  </a:lnTo>
                  <a:lnTo>
                    <a:pt x="6513041" y="5304811"/>
                  </a:lnTo>
                  <a:close/>
                </a:path>
                <a:path w="17673320" h="9960610">
                  <a:moveTo>
                    <a:pt x="6444985" y="5273808"/>
                  </a:moveTo>
                  <a:lnTo>
                    <a:pt x="6431632" y="5268112"/>
                  </a:lnTo>
                  <a:lnTo>
                    <a:pt x="6427012" y="5269692"/>
                  </a:lnTo>
                  <a:lnTo>
                    <a:pt x="6424963" y="5274342"/>
                  </a:lnTo>
                  <a:lnTo>
                    <a:pt x="6423261" y="5277561"/>
                  </a:lnTo>
                  <a:lnTo>
                    <a:pt x="6425032" y="5282658"/>
                  </a:lnTo>
                  <a:lnTo>
                    <a:pt x="6438385" y="5288354"/>
                  </a:lnTo>
                  <a:lnTo>
                    <a:pt x="6443005" y="5286773"/>
                  </a:lnTo>
                  <a:lnTo>
                    <a:pt x="6445055" y="5282123"/>
                  </a:lnTo>
                  <a:lnTo>
                    <a:pt x="6446757" y="5278904"/>
                  </a:lnTo>
                  <a:lnTo>
                    <a:pt x="6444985" y="5273808"/>
                  </a:lnTo>
                  <a:close/>
                </a:path>
                <a:path w="17673320" h="9960610">
                  <a:moveTo>
                    <a:pt x="7592108" y="5761949"/>
                  </a:moveTo>
                  <a:lnTo>
                    <a:pt x="7587960" y="5760574"/>
                  </a:lnTo>
                  <a:lnTo>
                    <a:pt x="7582618" y="5758295"/>
                  </a:lnTo>
                  <a:lnTo>
                    <a:pt x="7578469" y="5756920"/>
                  </a:lnTo>
                  <a:lnTo>
                    <a:pt x="7574042" y="5758977"/>
                  </a:lnTo>
                  <a:lnTo>
                    <a:pt x="7572333" y="5762983"/>
                  </a:lnTo>
                  <a:lnTo>
                    <a:pt x="7571302" y="5766095"/>
                  </a:lnTo>
                  <a:lnTo>
                    <a:pt x="7570958" y="5767131"/>
                  </a:lnTo>
                  <a:lnTo>
                    <a:pt x="7572681" y="5771418"/>
                  </a:lnTo>
                  <a:lnTo>
                    <a:pt x="7576686" y="5773126"/>
                  </a:lnTo>
                  <a:lnTo>
                    <a:pt x="7576829" y="5772792"/>
                  </a:lnTo>
                  <a:lnTo>
                    <a:pt x="7582503" y="5775213"/>
                  </a:lnTo>
                  <a:lnTo>
                    <a:pt x="7594165" y="5766377"/>
                  </a:lnTo>
                  <a:lnTo>
                    <a:pt x="7592108" y="5761949"/>
                  </a:lnTo>
                  <a:close/>
                </a:path>
                <a:path w="17673320" h="9960610">
                  <a:moveTo>
                    <a:pt x="6364051" y="5236917"/>
                  </a:moveTo>
                  <a:lnTo>
                    <a:pt x="6350699" y="5231221"/>
                  </a:lnTo>
                  <a:lnTo>
                    <a:pt x="6346079" y="5232802"/>
                  </a:lnTo>
                  <a:lnTo>
                    <a:pt x="6344030" y="5237452"/>
                  </a:lnTo>
                  <a:lnTo>
                    <a:pt x="6342328" y="5240671"/>
                  </a:lnTo>
                  <a:lnTo>
                    <a:pt x="6344100" y="5245767"/>
                  </a:lnTo>
                  <a:lnTo>
                    <a:pt x="6357453" y="5251463"/>
                  </a:lnTo>
                  <a:lnTo>
                    <a:pt x="6362073" y="5249883"/>
                  </a:lnTo>
                  <a:lnTo>
                    <a:pt x="6364122" y="5245233"/>
                  </a:lnTo>
                  <a:lnTo>
                    <a:pt x="6365824" y="5242013"/>
                  </a:lnTo>
                  <a:lnTo>
                    <a:pt x="6364051" y="5236917"/>
                  </a:lnTo>
                  <a:close/>
                </a:path>
                <a:path w="17673320" h="9960610">
                  <a:moveTo>
                    <a:pt x="6282785" y="5199883"/>
                  </a:moveTo>
                  <a:lnTo>
                    <a:pt x="6269432" y="5194187"/>
                  </a:lnTo>
                  <a:lnTo>
                    <a:pt x="6264812" y="5195768"/>
                  </a:lnTo>
                  <a:lnTo>
                    <a:pt x="6262763" y="5200418"/>
                  </a:lnTo>
                  <a:lnTo>
                    <a:pt x="6261060" y="5203638"/>
                  </a:lnTo>
                  <a:lnTo>
                    <a:pt x="6262833" y="5208734"/>
                  </a:lnTo>
                  <a:lnTo>
                    <a:pt x="6276185" y="5214429"/>
                  </a:lnTo>
                  <a:lnTo>
                    <a:pt x="6280805" y="5212849"/>
                  </a:lnTo>
                  <a:lnTo>
                    <a:pt x="6282854" y="5208199"/>
                  </a:lnTo>
                  <a:lnTo>
                    <a:pt x="6284556" y="5204980"/>
                  </a:lnTo>
                  <a:lnTo>
                    <a:pt x="6282785" y="5199883"/>
                  </a:lnTo>
                  <a:close/>
                </a:path>
                <a:path w="17673320" h="9960610">
                  <a:moveTo>
                    <a:pt x="7676222" y="5792305"/>
                  </a:moveTo>
                  <a:lnTo>
                    <a:pt x="7671931" y="5791264"/>
                  </a:lnTo>
                  <a:lnTo>
                    <a:pt x="7666591" y="5788986"/>
                  </a:lnTo>
                  <a:lnTo>
                    <a:pt x="7662443" y="5787611"/>
                  </a:lnTo>
                  <a:lnTo>
                    <a:pt x="7658013" y="5789667"/>
                  </a:lnTo>
                  <a:lnTo>
                    <a:pt x="7656304" y="5793674"/>
                  </a:lnTo>
                  <a:lnTo>
                    <a:pt x="7655273" y="5796785"/>
                  </a:lnTo>
                  <a:lnTo>
                    <a:pt x="7654930" y="5797822"/>
                  </a:lnTo>
                  <a:lnTo>
                    <a:pt x="7656654" y="5802108"/>
                  </a:lnTo>
                  <a:lnTo>
                    <a:pt x="7660660" y="5803817"/>
                  </a:lnTo>
                  <a:lnTo>
                    <a:pt x="7660802" y="5803483"/>
                  </a:lnTo>
                  <a:lnTo>
                    <a:pt x="7666477" y="5805904"/>
                  </a:lnTo>
                  <a:lnTo>
                    <a:pt x="7670625" y="5807278"/>
                  </a:lnTo>
                  <a:lnTo>
                    <a:pt x="7675054" y="5805223"/>
                  </a:lnTo>
                  <a:lnTo>
                    <a:pt x="7676763" y="5801217"/>
                  </a:lnTo>
                  <a:lnTo>
                    <a:pt x="7677794" y="5798105"/>
                  </a:lnTo>
                  <a:lnTo>
                    <a:pt x="7678138" y="5797069"/>
                  </a:lnTo>
                  <a:lnTo>
                    <a:pt x="7676222" y="5792305"/>
                  </a:lnTo>
                  <a:close/>
                </a:path>
                <a:path w="17673320" h="9960610">
                  <a:moveTo>
                    <a:pt x="6188784" y="5156629"/>
                  </a:moveTo>
                  <a:lnTo>
                    <a:pt x="6184021" y="5158543"/>
                  </a:lnTo>
                  <a:lnTo>
                    <a:pt x="6181972" y="5163193"/>
                  </a:lnTo>
                  <a:lnTo>
                    <a:pt x="6180270" y="5166413"/>
                  </a:lnTo>
                  <a:lnTo>
                    <a:pt x="6182042" y="5171509"/>
                  </a:lnTo>
                  <a:lnTo>
                    <a:pt x="6195394" y="5177205"/>
                  </a:lnTo>
                  <a:lnTo>
                    <a:pt x="6200015" y="5175624"/>
                  </a:lnTo>
                  <a:lnTo>
                    <a:pt x="6202064" y="5170975"/>
                  </a:lnTo>
                  <a:lnTo>
                    <a:pt x="6203766" y="5167755"/>
                  </a:lnTo>
                  <a:lnTo>
                    <a:pt x="6201995" y="5162660"/>
                  </a:lnTo>
                  <a:lnTo>
                    <a:pt x="6192647" y="5158672"/>
                  </a:lnTo>
                  <a:lnTo>
                    <a:pt x="6188784" y="5156629"/>
                  </a:lnTo>
                  <a:close/>
                </a:path>
                <a:path w="17673320" h="9960610">
                  <a:moveTo>
                    <a:pt x="6107659" y="5119262"/>
                  </a:moveTo>
                  <a:lnTo>
                    <a:pt x="6102896" y="5121176"/>
                  </a:lnTo>
                  <a:lnTo>
                    <a:pt x="6100847" y="5125826"/>
                  </a:lnTo>
                  <a:lnTo>
                    <a:pt x="6099145" y="5129046"/>
                  </a:lnTo>
                  <a:lnTo>
                    <a:pt x="6100917" y="5134142"/>
                  </a:lnTo>
                  <a:lnTo>
                    <a:pt x="6114271" y="5139838"/>
                  </a:lnTo>
                  <a:lnTo>
                    <a:pt x="6118890" y="5138258"/>
                  </a:lnTo>
                  <a:lnTo>
                    <a:pt x="6120939" y="5133608"/>
                  </a:lnTo>
                  <a:lnTo>
                    <a:pt x="6122642" y="5130388"/>
                  </a:lnTo>
                  <a:lnTo>
                    <a:pt x="6120869" y="5125292"/>
                  </a:lnTo>
                  <a:lnTo>
                    <a:pt x="6111522" y="5121304"/>
                  </a:lnTo>
                  <a:lnTo>
                    <a:pt x="6107659" y="5119262"/>
                  </a:lnTo>
                  <a:close/>
                </a:path>
                <a:path w="17673320" h="9960610">
                  <a:moveTo>
                    <a:pt x="7759527" y="5822711"/>
                  </a:moveTo>
                  <a:lnTo>
                    <a:pt x="7755237" y="5821670"/>
                  </a:lnTo>
                  <a:lnTo>
                    <a:pt x="7749896" y="5819392"/>
                  </a:lnTo>
                  <a:lnTo>
                    <a:pt x="7745747" y="5818017"/>
                  </a:lnTo>
                  <a:lnTo>
                    <a:pt x="7741653" y="5820216"/>
                  </a:lnTo>
                  <a:lnTo>
                    <a:pt x="7739944" y="5824222"/>
                  </a:lnTo>
                  <a:lnTo>
                    <a:pt x="7739048" y="5826996"/>
                  </a:lnTo>
                  <a:lnTo>
                    <a:pt x="7738712" y="5828036"/>
                  </a:lnTo>
                  <a:lnTo>
                    <a:pt x="7740769" y="5832465"/>
                  </a:lnTo>
                  <a:lnTo>
                    <a:pt x="7744775" y="5834174"/>
                  </a:lnTo>
                  <a:lnTo>
                    <a:pt x="7744916" y="5833839"/>
                  </a:lnTo>
                  <a:lnTo>
                    <a:pt x="7750258" y="5836118"/>
                  </a:lnTo>
                  <a:lnTo>
                    <a:pt x="7754407" y="5837493"/>
                  </a:lnTo>
                  <a:lnTo>
                    <a:pt x="7758501" y="5835294"/>
                  </a:lnTo>
                  <a:lnTo>
                    <a:pt x="7760210" y="5831289"/>
                  </a:lnTo>
                  <a:lnTo>
                    <a:pt x="7761127" y="5828522"/>
                  </a:lnTo>
                  <a:lnTo>
                    <a:pt x="7761585" y="5827140"/>
                  </a:lnTo>
                  <a:lnTo>
                    <a:pt x="7759527" y="5822711"/>
                  </a:lnTo>
                  <a:close/>
                </a:path>
                <a:path w="17673320" h="9960610">
                  <a:moveTo>
                    <a:pt x="6026534" y="5081895"/>
                  </a:moveTo>
                  <a:lnTo>
                    <a:pt x="6021772" y="5083809"/>
                  </a:lnTo>
                  <a:lnTo>
                    <a:pt x="6020063" y="5087815"/>
                  </a:lnTo>
                  <a:lnTo>
                    <a:pt x="6018020" y="5091679"/>
                  </a:lnTo>
                  <a:lnTo>
                    <a:pt x="6019792" y="5096775"/>
                  </a:lnTo>
                  <a:lnTo>
                    <a:pt x="6033145" y="5102471"/>
                  </a:lnTo>
                  <a:lnTo>
                    <a:pt x="6037765" y="5100890"/>
                  </a:lnTo>
                  <a:lnTo>
                    <a:pt x="6041183" y="5092879"/>
                  </a:lnTo>
                  <a:lnTo>
                    <a:pt x="6039745" y="5087925"/>
                  </a:lnTo>
                  <a:lnTo>
                    <a:pt x="6030397" y="5083937"/>
                  </a:lnTo>
                  <a:lnTo>
                    <a:pt x="6026534" y="5081895"/>
                  </a:lnTo>
                  <a:close/>
                </a:path>
                <a:path w="17673320" h="9960610">
                  <a:moveTo>
                    <a:pt x="5958954" y="5050700"/>
                  </a:moveTo>
                  <a:lnTo>
                    <a:pt x="5945601" y="5045004"/>
                  </a:lnTo>
                  <a:lnTo>
                    <a:pt x="5940982" y="5046585"/>
                  </a:lnTo>
                  <a:lnTo>
                    <a:pt x="5937564" y="5054597"/>
                  </a:lnTo>
                  <a:lnTo>
                    <a:pt x="5939002" y="5059550"/>
                  </a:lnTo>
                  <a:lnTo>
                    <a:pt x="5952355" y="5065247"/>
                  </a:lnTo>
                  <a:lnTo>
                    <a:pt x="5956975" y="5063666"/>
                  </a:lnTo>
                  <a:lnTo>
                    <a:pt x="5960392" y="5055654"/>
                  </a:lnTo>
                  <a:lnTo>
                    <a:pt x="5958954" y="5050700"/>
                  </a:lnTo>
                  <a:close/>
                </a:path>
                <a:path w="17673320" h="9960610">
                  <a:moveTo>
                    <a:pt x="7843593" y="5852258"/>
                  </a:moveTo>
                  <a:lnTo>
                    <a:pt x="7839303" y="5851217"/>
                  </a:lnTo>
                  <a:lnTo>
                    <a:pt x="7833962" y="5848939"/>
                  </a:lnTo>
                  <a:lnTo>
                    <a:pt x="7829815" y="5847564"/>
                  </a:lnTo>
                  <a:lnTo>
                    <a:pt x="7825719" y="5849762"/>
                  </a:lnTo>
                  <a:lnTo>
                    <a:pt x="7824010" y="5853769"/>
                  </a:lnTo>
                  <a:lnTo>
                    <a:pt x="7823114" y="5856543"/>
                  </a:lnTo>
                  <a:lnTo>
                    <a:pt x="7822778" y="5857583"/>
                  </a:lnTo>
                  <a:lnTo>
                    <a:pt x="7824834" y="5862011"/>
                  </a:lnTo>
                  <a:lnTo>
                    <a:pt x="7828505" y="5863577"/>
                  </a:lnTo>
                  <a:lnTo>
                    <a:pt x="7828982" y="5863386"/>
                  </a:lnTo>
                  <a:lnTo>
                    <a:pt x="7834324" y="5865665"/>
                  </a:lnTo>
                  <a:lnTo>
                    <a:pt x="7838473" y="5867040"/>
                  </a:lnTo>
                  <a:lnTo>
                    <a:pt x="7842566" y="5864840"/>
                  </a:lnTo>
                  <a:lnTo>
                    <a:pt x="7844274" y="5860835"/>
                  </a:lnTo>
                  <a:lnTo>
                    <a:pt x="7845191" y="5858069"/>
                  </a:lnTo>
                  <a:lnTo>
                    <a:pt x="7845649" y="5856686"/>
                  </a:lnTo>
                  <a:lnTo>
                    <a:pt x="7843593" y="5852258"/>
                  </a:lnTo>
                  <a:close/>
                </a:path>
                <a:path w="17673320" h="9960610">
                  <a:moveTo>
                    <a:pt x="5877972" y="5012999"/>
                  </a:moveTo>
                  <a:lnTo>
                    <a:pt x="5864953" y="5007446"/>
                  </a:lnTo>
                  <a:lnTo>
                    <a:pt x="5859999" y="5008884"/>
                  </a:lnTo>
                  <a:lnTo>
                    <a:pt x="5856581" y="5016895"/>
                  </a:lnTo>
                  <a:lnTo>
                    <a:pt x="5858020" y="5021850"/>
                  </a:lnTo>
                  <a:lnTo>
                    <a:pt x="5871372" y="5027545"/>
                  </a:lnTo>
                  <a:lnTo>
                    <a:pt x="5875992" y="5025965"/>
                  </a:lnTo>
                  <a:lnTo>
                    <a:pt x="5879410" y="5017953"/>
                  </a:lnTo>
                  <a:lnTo>
                    <a:pt x="5877972" y="5012999"/>
                  </a:lnTo>
                  <a:close/>
                </a:path>
                <a:path w="17673320" h="9960610">
                  <a:moveTo>
                    <a:pt x="5784446" y="4969553"/>
                  </a:moveTo>
                  <a:lnTo>
                    <a:pt x="5779351" y="4971325"/>
                  </a:lnTo>
                  <a:lnTo>
                    <a:pt x="5775933" y="4979337"/>
                  </a:lnTo>
                  <a:lnTo>
                    <a:pt x="5777371" y="4984290"/>
                  </a:lnTo>
                  <a:lnTo>
                    <a:pt x="5791059" y="4990129"/>
                  </a:lnTo>
                  <a:lnTo>
                    <a:pt x="5795677" y="4988549"/>
                  </a:lnTo>
                  <a:lnTo>
                    <a:pt x="5799095" y="4980537"/>
                  </a:lnTo>
                  <a:lnTo>
                    <a:pt x="5797657" y="4975583"/>
                  </a:lnTo>
                  <a:lnTo>
                    <a:pt x="5788310" y="4971596"/>
                  </a:lnTo>
                  <a:lnTo>
                    <a:pt x="5784446" y="4969553"/>
                  </a:lnTo>
                  <a:close/>
                </a:path>
                <a:path w="17673320" h="9960610">
                  <a:moveTo>
                    <a:pt x="7927945" y="5881137"/>
                  </a:moveTo>
                  <a:lnTo>
                    <a:pt x="7923654" y="5880095"/>
                  </a:lnTo>
                  <a:lnTo>
                    <a:pt x="7918312" y="5877817"/>
                  </a:lnTo>
                  <a:lnTo>
                    <a:pt x="7914163" y="5876442"/>
                  </a:lnTo>
                  <a:lnTo>
                    <a:pt x="7910070" y="5878642"/>
                  </a:lnTo>
                  <a:lnTo>
                    <a:pt x="7908362" y="5882648"/>
                  </a:lnTo>
                  <a:lnTo>
                    <a:pt x="7907465" y="5885422"/>
                  </a:lnTo>
                  <a:lnTo>
                    <a:pt x="7907129" y="5886462"/>
                  </a:lnTo>
                  <a:lnTo>
                    <a:pt x="7909185" y="5890890"/>
                  </a:lnTo>
                  <a:lnTo>
                    <a:pt x="7912856" y="5892457"/>
                  </a:lnTo>
                  <a:lnTo>
                    <a:pt x="7913333" y="5892265"/>
                  </a:lnTo>
                  <a:lnTo>
                    <a:pt x="7918674" y="5894543"/>
                  </a:lnTo>
                  <a:lnTo>
                    <a:pt x="7930001" y="5885565"/>
                  </a:lnTo>
                  <a:lnTo>
                    <a:pt x="7927945" y="5881137"/>
                  </a:lnTo>
                  <a:close/>
                </a:path>
                <a:path w="17673320" h="9960610">
                  <a:moveTo>
                    <a:pt x="5716818" y="4937549"/>
                  </a:moveTo>
                  <a:lnTo>
                    <a:pt x="5703130" y="4931710"/>
                  </a:lnTo>
                  <a:lnTo>
                    <a:pt x="5698510" y="4933291"/>
                  </a:lnTo>
                  <a:lnTo>
                    <a:pt x="5695093" y="4941302"/>
                  </a:lnTo>
                  <a:lnTo>
                    <a:pt x="5696531" y="4946256"/>
                  </a:lnTo>
                  <a:lnTo>
                    <a:pt x="5710218" y="4952094"/>
                  </a:lnTo>
                  <a:lnTo>
                    <a:pt x="5714838" y="4950514"/>
                  </a:lnTo>
                  <a:lnTo>
                    <a:pt x="5718255" y="4942502"/>
                  </a:lnTo>
                  <a:lnTo>
                    <a:pt x="5716818" y="4937549"/>
                  </a:lnTo>
                  <a:close/>
                </a:path>
                <a:path w="17673320" h="9960610">
                  <a:moveTo>
                    <a:pt x="5622624" y="4893818"/>
                  </a:moveTo>
                  <a:lnTo>
                    <a:pt x="5617862" y="4895732"/>
                  </a:lnTo>
                  <a:lnTo>
                    <a:pt x="5614445" y="4903744"/>
                  </a:lnTo>
                  <a:lnTo>
                    <a:pt x="5616025" y="4908364"/>
                  </a:lnTo>
                  <a:lnTo>
                    <a:pt x="5619889" y="4910406"/>
                  </a:lnTo>
                  <a:lnTo>
                    <a:pt x="5629570" y="4914536"/>
                  </a:lnTo>
                  <a:lnTo>
                    <a:pt x="5634190" y="4912956"/>
                  </a:lnTo>
                  <a:lnTo>
                    <a:pt x="5637608" y="4904944"/>
                  </a:lnTo>
                  <a:lnTo>
                    <a:pt x="5636027" y="4900323"/>
                  </a:lnTo>
                  <a:lnTo>
                    <a:pt x="5632163" y="4898281"/>
                  </a:lnTo>
                  <a:lnTo>
                    <a:pt x="5626822" y="4896002"/>
                  </a:lnTo>
                  <a:lnTo>
                    <a:pt x="5622624" y="4893818"/>
                  </a:lnTo>
                  <a:close/>
                </a:path>
                <a:path w="17673320" h="9960610">
                  <a:moveTo>
                    <a:pt x="5551323" y="4860246"/>
                  </a:moveTo>
                  <a:lnTo>
                    <a:pt x="5541642" y="4856117"/>
                  </a:lnTo>
                  <a:lnTo>
                    <a:pt x="5537023" y="4857698"/>
                  </a:lnTo>
                  <a:lnTo>
                    <a:pt x="5533606" y="4865709"/>
                  </a:lnTo>
                  <a:lnTo>
                    <a:pt x="5535186" y="4870329"/>
                  </a:lnTo>
                  <a:lnTo>
                    <a:pt x="5539049" y="4872372"/>
                  </a:lnTo>
                  <a:lnTo>
                    <a:pt x="5548729" y="4876501"/>
                  </a:lnTo>
                  <a:lnTo>
                    <a:pt x="5553349" y="4874921"/>
                  </a:lnTo>
                  <a:lnTo>
                    <a:pt x="5556767" y="4866909"/>
                  </a:lnTo>
                  <a:lnTo>
                    <a:pt x="5555187" y="4862289"/>
                  </a:lnTo>
                  <a:lnTo>
                    <a:pt x="5551323" y="4860246"/>
                  </a:lnTo>
                  <a:close/>
                </a:path>
                <a:path w="17673320" h="9960610">
                  <a:moveTo>
                    <a:pt x="8012723" y="5909015"/>
                  </a:moveTo>
                  <a:lnTo>
                    <a:pt x="8008432" y="5907973"/>
                  </a:lnTo>
                  <a:lnTo>
                    <a:pt x="8003090" y="5905695"/>
                  </a:lnTo>
                  <a:lnTo>
                    <a:pt x="7998941" y="5904320"/>
                  </a:lnTo>
                  <a:lnTo>
                    <a:pt x="7994371" y="5906710"/>
                  </a:lnTo>
                  <a:lnTo>
                    <a:pt x="7992996" y="5910859"/>
                  </a:lnTo>
                  <a:lnTo>
                    <a:pt x="7991763" y="5914673"/>
                  </a:lnTo>
                  <a:lnTo>
                    <a:pt x="7993821" y="5919102"/>
                  </a:lnTo>
                  <a:lnTo>
                    <a:pt x="7997493" y="5920668"/>
                  </a:lnTo>
                  <a:lnTo>
                    <a:pt x="7997635" y="5920334"/>
                  </a:lnTo>
                  <a:lnTo>
                    <a:pt x="7997969" y="5920477"/>
                  </a:lnTo>
                  <a:lnTo>
                    <a:pt x="7998446" y="5920285"/>
                  </a:lnTo>
                  <a:lnTo>
                    <a:pt x="8003786" y="5922563"/>
                  </a:lnTo>
                  <a:lnTo>
                    <a:pt x="8007935" y="5923938"/>
                  </a:lnTo>
                  <a:lnTo>
                    <a:pt x="8012506" y="5921548"/>
                  </a:lnTo>
                  <a:lnTo>
                    <a:pt x="8015256" y="5913251"/>
                  </a:lnTo>
                  <a:lnTo>
                    <a:pt x="8012723" y="5909015"/>
                  </a:lnTo>
                  <a:close/>
                </a:path>
                <a:path w="17673320" h="9960610">
                  <a:moveTo>
                    <a:pt x="5474298" y="4823444"/>
                  </a:moveTo>
                  <a:lnTo>
                    <a:pt x="5464618" y="4819315"/>
                  </a:lnTo>
                  <a:lnTo>
                    <a:pt x="5458352" y="4834003"/>
                  </a:lnTo>
                  <a:lnTo>
                    <a:pt x="5467698" y="4837990"/>
                  </a:lnTo>
                  <a:lnTo>
                    <a:pt x="5472318" y="4836410"/>
                  </a:lnTo>
                  <a:lnTo>
                    <a:pt x="5475736" y="4828398"/>
                  </a:lnTo>
                  <a:lnTo>
                    <a:pt x="5474298" y="4823444"/>
                  </a:lnTo>
                  <a:close/>
                </a:path>
                <a:path w="17673320" h="9960610">
                  <a:moveTo>
                    <a:pt x="5390120" y="4783985"/>
                  </a:moveTo>
                  <a:lnTo>
                    <a:pt x="5380772" y="4779998"/>
                  </a:lnTo>
                  <a:lnTo>
                    <a:pt x="5375820" y="4781437"/>
                  </a:lnTo>
                  <a:lnTo>
                    <a:pt x="5372402" y="4789448"/>
                  </a:lnTo>
                  <a:lnTo>
                    <a:pt x="5373982" y="4794068"/>
                  </a:lnTo>
                  <a:lnTo>
                    <a:pt x="5377846" y="4796111"/>
                  </a:lnTo>
                  <a:lnTo>
                    <a:pt x="5387526" y="4800240"/>
                  </a:lnTo>
                  <a:lnTo>
                    <a:pt x="5392146" y="4798660"/>
                  </a:lnTo>
                  <a:lnTo>
                    <a:pt x="5395563" y="4790648"/>
                  </a:lnTo>
                  <a:lnTo>
                    <a:pt x="5393983" y="4786028"/>
                  </a:lnTo>
                  <a:lnTo>
                    <a:pt x="5390120" y="4783985"/>
                  </a:lnTo>
                  <a:close/>
                </a:path>
                <a:path w="17673320" h="9960610">
                  <a:moveTo>
                    <a:pt x="8097452" y="5936082"/>
                  </a:moveTo>
                  <a:lnTo>
                    <a:pt x="8093304" y="5934707"/>
                  </a:lnTo>
                  <a:lnTo>
                    <a:pt x="8087677" y="5933096"/>
                  </a:lnTo>
                  <a:lnTo>
                    <a:pt x="8083528" y="5931721"/>
                  </a:lnTo>
                  <a:lnTo>
                    <a:pt x="8078957" y="5934112"/>
                  </a:lnTo>
                  <a:lnTo>
                    <a:pt x="8076207" y="5942408"/>
                  </a:lnTo>
                  <a:lnTo>
                    <a:pt x="8078407" y="5946503"/>
                  </a:lnTo>
                  <a:lnTo>
                    <a:pt x="8082747" y="5948355"/>
                  </a:lnTo>
                  <a:lnTo>
                    <a:pt x="8088373" y="5949965"/>
                  </a:lnTo>
                  <a:lnTo>
                    <a:pt x="8092521" y="5951340"/>
                  </a:lnTo>
                  <a:lnTo>
                    <a:pt x="8097092" y="5948949"/>
                  </a:lnTo>
                  <a:lnTo>
                    <a:pt x="8099843" y="5940653"/>
                  </a:lnTo>
                  <a:lnTo>
                    <a:pt x="8097452" y="5936082"/>
                  </a:lnTo>
                  <a:close/>
                </a:path>
                <a:path w="17673320" h="9960610">
                  <a:moveTo>
                    <a:pt x="5313429" y="4747326"/>
                  </a:moveTo>
                  <a:lnTo>
                    <a:pt x="5303747" y="4743196"/>
                  </a:lnTo>
                  <a:lnTo>
                    <a:pt x="5297482" y="4757885"/>
                  </a:lnTo>
                  <a:lnTo>
                    <a:pt x="5306828" y="4761872"/>
                  </a:lnTo>
                  <a:lnTo>
                    <a:pt x="5311449" y="4760291"/>
                  </a:lnTo>
                  <a:lnTo>
                    <a:pt x="5314866" y="4752279"/>
                  </a:lnTo>
                  <a:lnTo>
                    <a:pt x="5313429" y="4747326"/>
                  </a:lnTo>
                  <a:close/>
                </a:path>
                <a:path w="17673320" h="9960610">
                  <a:moveTo>
                    <a:pt x="5229201" y="4707057"/>
                  </a:moveTo>
                  <a:lnTo>
                    <a:pt x="5219854" y="4703070"/>
                  </a:lnTo>
                  <a:lnTo>
                    <a:pt x="5214901" y="4704508"/>
                  </a:lnTo>
                  <a:lnTo>
                    <a:pt x="5211484" y="4712520"/>
                  </a:lnTo>
                  <a:lnTo>
                    <a:pt x="5213063" y="4717140"/>
                  </a:lnTo>
                  <a:lnTo>
                    <a:pt x="5216927" y="4719183"/>
                  </a:lnTo>
                  <a:lnTo>
                    <a:pt x="5226608" y="4723312"/>
                  </a:lnTo>
                  <a:lnTo>
                    <a:pt x="5231228" y="4721731"/>
                  </a:lnTo>
                  <a:lnTo>
                    <a:pt x="5234646" y="4713720"/>
                  </a:lnTo>
                  <a:lnTo>
                    <a:pt x="5233065" y="4709100"/>
                  </a:lnTo>
                  <a:lnTo>
                    <a:pt x="5229201" y="4707057"/>
                  </a:lnTo>
                  <a:close/>
                </a:path>
                <a:path w="17673320" h="9960610">
                  <a:moveTo>
                    <a:pt x="8182323" y="5962816"/>
                  </a:moveTo>
                  <a:lnTo>
                    <a:pt x="8178175" y="5961441"/>
                  </a:lnTo>
                  <a:lnTo>
                    <a:pt x="8172548" y="5959829"/>
                  </a:lnTo>
                  <a:lnTo>
                    <a:pt x="8168400" y="5958455"/>
                  </a:lnTo>
                  <a:lnTo>
                    <a:pt x="8164163" y="5960988"/>
                  </a:lnTo>
                  <a:lnTo>
                    <a:pt x="8162787" y="5965136"/>
                  </a:lnTo>
                  <a:lnTo>
                    <a:pt x="8161746" y="5969426"/>
                  </a:lnTo>
                  <a:lnTo>
                    <a:pt x="8163613" y="5973379"/>
                  </a:lnTo>
                  <a:lnTo>
                    <a:pt x="8167285" y="5974946"/>
                  </a:lnTo>
                  <a:lnTo>
                    <a:pt x="8167427" y="5974612"/>
                  </a:lnTo>
                  <a:lnTo>
                    <a:pt x="8168093" y="5974896"/>
                  </a:lnTo>
                  <a:lnTo>
                    <a:pt x="8173721" y="5976507"/>
                  </a:lnTo>
                  <a:lnTo>
                    <a:pt x="8177869" y="5977882"/>
                  </a:lnTo>
                  <a:lnTo>
                    <a:pt x="8182106" y="5975349"/>
                  </a:lnTo>
                  <a:lnTo>
                    <a:pt x="8184856" y="5967052"/>
                  </a:lnTo>
                  <a:lnTo>
                    <a:pt x="8182323" y="5962816"/>
                  </a:lnTo>
                  <a:close/>
                </a:path>
                <a:path w="17673320" h="9960610">
                  <a:moveTo>
                    <a:pt x="5149123" y="4668164"/>
                  </a:moveTo>
                  <a:lnTo>
                    <a:pt x="5139776" y="4664176"/>
                  </a:lnTo>
                  <a:lnTo>
                    <a:pt x="5134821" y="4665614"/>
                  </a:lnTo>
                  <a:lnTo>
                    <a:pt x="5131261" y="4673960"/>
                  </a:lnTo>
                  <a:lnTo>
                    <a:pt x="5132842" y="4678580"/>
                  </a:lnTo>
                  <a:lnTo>
                    <a:pt x="5136705" y="4680622"/>
                  </a:lnTo>
                  <a:lnTo>
                    <a:pt x="5142047" y="4682901"/>
                  </a:lnTo>
                  <a:lnTo>
                    <a:pt x="5142523" y="4682709"/>
                  </a:lnTo>
                  <a:lnTo>
                    <a:pt x="5146529" y="4684418"/>
                  </a:lnTo>
                  <a:lnTo>
                    <a:pt x="5151149" y="4682838"/>
                  </a:lnTo>
                  <a:lnTo>
                    <a:pt x="5154567" y="4674826"/>
                  </a:lnTo>
                  <a:lnTo>
                    <a:pt x="5152986" y="4670206"/>
                  </a:lnTo>
                  <a:lnTo>
                    <a:pt x="5149123" y="4668164"/>
                  </a:lnTo>
                  <a:close/>
                </a:path>
                <a:path w="17673320" h="9960610">
                  <a:moveTo>
                    <a:pt x="5068234" y="4629319"/>
                  </a:moveTo>
                  <a:lnTo>
                    <a:pt x="5058886" y="4625332"/>
                  </a:lnTo>
                  <a:lnTo>
                    <a:pt x="5053933" y="4626769"/>
                  </a:lnTo>
                  <a:lnTo>
                    <a:pt x="5050515" y="4634781"/>
                  </a:lnTo>
                  <a:lnTo>
                    <a:pt x="5051953" y="4639735"/>
                  </a:lnTo>
                  <a:lnTo>
                    <a:pt x="5055816" y="4641777"/>
                  </a:lnTo>
                  <a:lnTo>
                    <a:pt x="5065498" y="4645907"/>
                  </a:lnTo>
                  <a:lnTo>
                    <a:pt x="5070117" y="4644326"/>
                  </a:lnTo>
                  <a:lnTo>
                    <a:pt x="5073535" y="4636315"/>
                  </a:lnTo>
                  <a:lnTo>
                    <a:pt x="5072097" y="4631362"/>
                  </a:lnTo>
                  <a:lnTo>
                    <a:pt x="5068234" y="4629319"/>
                  </a:lnTo>
                  <a:close/>
                </a:path>
                <a:path w="17673320" h="9960610">
                  <a:moveTo>
                    <a:pt x="8267480" y="5988882"/>
                  </a:moveTo>
                  <a:lnTo>
                    <a:pt x="8263332" y="5987506"/>
                  </a:lnTo>
                  <a:lnTo>
                    <a:pt x="8257704" y="5985895"/>
                  </a:lnTo>
                  <a:lnTo>
                    <a:pt x="8253556" y="5984521"/>
                  </a:lnTo>
                  <a:lnTo>
                    <a:pt x="8249319" y="5987053"/>
                  </a:lnTo>
                  <a:lnTo>
                    <a:pt x="8247944" y="5991202"/>
                  </a:lnTo>
                  <a:lnTo>
                    <a:pt x="8247045" y="5995159"/>
                  </a:lnTo>
                  <a:lnTo>
                    <a:pt x="8248912" y="5999111"/>
                  </a:lnTo>
                  <a:lnTo>
                    <a:pt x="8253250" y="6000962"/>
                  </a:lnTo>
                  <a:lnTo>
                    <a:pt x="8258877" y="6002573"/>
                  </a:lnTo>
                  <a:lnTo>
                    <a:pt x="8263026" y="6003948"/>
                  </a:lnTo>
                  <a:lnTo>
                    <a:pt x="8267263" y="6001415"/>
                  </a:lnTo>
                  <a:lnTo>
                    <a:pt x="8270012" y="5993119"/>
                  </a:lnTo>
                  <a:lnTo>
                    <a:pt x="8267480" y="5988882"/>
                  </a:lnTo>
                  <a:close/>
                </a:path>
                <a:path w="17673320" h="9960610">
                  <a:moveTo>
                    <a:pt x="4988155" y="4590424"/>
                  </a:moveTo>
                  <a:lnTo>
                    <a:pt x="4978807" y="4586437"/>
                  </a:lnTo>
                  <a:lnTo>
                    <a:pt x="4973855" y="4587876"/>
                  </a:lnTo>
                  <a:lnTo>
                    <a:pt x="4970437" y="4595888"/>
                  </a:lnTo>
                  <a:lnTo>
                    <a:pt x="4971875" y="4600841"/>
                  </a:lnTo>
                  <a:lnTo>
                    <a:pt x="4975738" y="4602884"/>
                  </a:lnTo>
                  <a:lnTo>
                    <a:pt x="4985418" y="4607013"/>
                  </a:lnTo>
                  <a:lnTo>
                    <a:pt x="4990038" y="4605433"/>
                  </a:lnTo>
                  <a:lnTo>
                    <a:pt x="4993456" y="4597421"/>
                  </a:lnTo>
                  <a:lnTo>
                    <a:pt x="4992019" y="4592467"/>
                  </a:lnTo>
                  <a:lnTo>
                    <a:pt x="4988155" y="4590424"/>
                  </a:lnTo>
                  <a:close/>
                </a:path>
                <a:path w="17673320" h="9960610">
                  <a:moveTo>
                    <a:pt x="4907884" y="4551055"/>
                  </a:moveTo>
                  <a:lnTo>
                    <a:pt x="4898537" y="4547068"/>
                  </a:lnTo>
                  <a:lnTo>
                    <a:pt x="4893583" y="4548505"/>
                  </a:lnTo>
                  <a:lnTo>
                    <a:pt x="4890166" y="4556517"/>
                  </a:lnTo>
                  <a:lnTo>
                    <a:pt x="4891605" y="4561471"/>
                  </a:lnTo>
                  <a:lnTo>
                    <a:pt x="4895468" y="4563514"/>
                  </a:lnTo>
                  <a:lnTo>
                    <a:pt x="4905149" y="4567643"/>
                  </a:lnTo>
                  <a:lnTo>
                    <a:pt x="4909768" y="4566063"/>
                  </a:lnTo>
                  <a:lnTo>
                    <a:pt x="4913186" y="4558051"/>
                  </a:lnTo>
                  <a:lnTo>
                    <a:pt x="4911748" y="4553097"/>
                  </a:lnTo>
                  <a:lnTo>
                    <a:pt x="4907884" y="4551055"/>
                  </a:lnTo>
                  <a:close/>
                </a:path>
                <a:path w="17673320" h="9960610">
                  <a:moveTo>
                    <a:pt x="4827948" y="4511827"/>
                  </a:moveTo>
                  <a:lnTo>
                    <a:pt x="4818600" y="4507840"/>
                  </a:lnTo>
                  <a:lnTo>
                    <a:pt x="4813648" y="4509278"/>
                  </a:lnTo>
                  <a:lnTo>
                    <a:pt x="4810231" y="4517289"/>
                  </a:lnTo>
                  <a:lnTo>
                    <a:pt x="4811810" y="4521910"/>
                  </a:lnTo>
                  <a:lnTo>
                    <a:pt x="4815532" y="4524286"/>
                  </a:lnTo>
                  <a:lnTo>
                    <a:pt x="4825213" y="4528416"/>
                  </a:lnTo>
                  <a:lnTo>
                    <a:pt x="4829833" y="4526836"/>
                  </a:lnTo>
                  <a:lnTo>
                    <a:pt x="4833250" y="4518824"/>
                  </a:lnTo>
                  <a:lnTo>
                    <a:pt x="4831669" y="4514204"/>
                  </a:lnTo>
                  <a:lnTo>
                    <a:pt x="4827948" y="4511827"/>
                  </a:lnTo>
                  <a:close/>
                </a:path>
                <a:path w="17673320" h="9960610">
                  <a:moveTo>
                    <a:pt x="8353064" y="6013946"/>
                  </a:moveTo>
                  <a:lnTo>
                    <a:pt x="8348915" y="6012571"/>
                  </a:lnTo>
                  <a:lnTo>
                    <a:pt x="8343288" y="6010960"/>
                  </a:lnTo>
                  <a:lnTo>
                    <a:pt x="8339139" y="6009585"/>
                  </a:lnTo>
                  <a:lnTo>
                    <a:pt x="8334902" y="6012118"/>
                  </a:lnTo>
                  <a:lnTo>
                    <a:pt x="8333527" y="6016266"/>
                  </a:lnTo>
                  <a:lnTo>
                    <a:pt x="8332629" y="6020224"/>
                  </a:lnTo>
                  <a:lnTo>
                    <a:pt x="8334495" y="6024176"/>
                  </a:lnTo>
                  <a:lnTo>
                    <a:pt x="8338833" y="6026027"/>
                  </a:lnTo>
                  <a:lnTo>
                    <a:pt x="8344461" y="6027638"/>
                  </a:lnTo>
                  <a:lnTo>
                    <a:pt x="8348609" y="6029013"/>
                  </a:lnTo>
                  <a:lnTo>
                    <a:pt x="8352845" y="6026480"/>
                  </a:lnTo>
                  <a:lnTo>
                    <a:pt x="8355596" y="6018184"/>
                  </a:lnTo>
                  <a:lnTo>
                    <a:pt x="8353064" y="6013946"/>
                  </a:lnTo>
                  <a:close/>
                </a:path>
                <a:path w="17673320" h="9960610">
                  <a:moveTo>
                    <a:pt x="4748012" y="4472599"/>
                  </a:moveTo>
                  <a:lnTo>
                    <a:pt x="4738665" y="4468612"/>
                  </a:lnTo>
                  <a:lnTo>
                    <a:pt x="4733711" y="4470050"/>
                  </a:lnTo>
                  <a:lnTo>
                    <a:pt x="4730293" y="4478063"/>
                  </a:lnTo>
                  <a:lnTo>
                    <a:pt x="4731874" y="4482682"/>
                  </a:lnTo>
                  <a:lnTo>
                    <a:pt x="4735595" y="4485058"/>
                  </a:lnTo>
                  <a:lnTo>
                    <a:pt x="4745276" y="4489188"/>
                  </a:lnTo>
                  <a:lnTo>
                    <a:pt x="4749896" y="4487608"/>
                  </a:lnTo>
                  <a:lnTo>
                    <a:pt x="4753314" y="4479596"/>
                  </a:lnTo>
                  <a:lnTo>
                    <a:pt x="4751733" y="4474976"/>
                  </a:lnTo>
                  <a:lnTo>
                    <a:pt x="4748012" y="4472599"/>
                  </a:lnTo>
                  <a:close/>
                </a:path>
                <a:path w="17673320" h="9960610">
                  <a:moveTo>
                    <a:pt x="4658871" y="4429051"/>
                  </a:moveTo>
                  <a:lnTo>
                    <a:pt x="4653917" y="4430489"/>
                  </a:lnTo>
                  <a:lnTo>
                    <a:pt x="4651528" y="4435783"/>
                  </a:lnTo>
                  <a:lnTo>
                    <a:pt x="4650166" y="4438358"/>
                  </a:lnTo>
                  <a:lnTo>
                    <a:pt x="4651746" y="4442978"/>
                  </a:lnTo>
                  <a:lnTo>
                    <a:pt x="4655467" y="4445354"/>
                  </a:lnTo>
                  <a:lnTo>
                    <a:pt x="4661143" y="4447775"/>
                  </a:lnTo>
                  <a:lnTo>
                    <a:pt x="4661000" y="4448110"/>
                  </a:lnTo>
                  <a:lnTo>
                    <a:pt x="4665006" y="4449818"/>
                  </a:lnTo>
                  <a:lnTo>
                    <a:pt x="4669626" y="4448237"/>
                  </a:lnTo>
                  <a:lnTo>
                    <a:pt x="4672015" y="4442944"/>
                  </a:lnTo>
                  <a:lnTo>
                    <a:pt x="4673378" y="4440368"/>
                  </a:lnTo>
                  <a:lnTo>
                    <a:pt x="4671796" y="4435748"/>
                  </a:lnTo>
                  <a:lnTo>
                    <a:pt x="4668076" y="4433372"/>
                  </a:lnTo>
                  <a:lnTo>
                    <a:pt x="4662734" y="4431093"/>
                  </a:lnTo>
                  <a:lnTo>
                    <a:pt x="4658871" y="4429051"/>
                  </a:lnTo>
                  <a:close/>
                </a:path>
                <a:path w="17673320" h="9960610">
                  <a:moveTo>
                    <a:pt x="8438740" y="6037867"/>
                  </a:moveTo>
                  <a:lnTo>
                    <a:pt x="8434449" y="6036826"/>
                  </a:lnTo>
                  <a:lnTo>
                    <a:pt x="8428822" y="6035214"/>
                  </a:lnTo>
                  <a:lnTo>
                    <a:pt x="8424674" y="6033839"/>
                  </a:lnTo>
                  <a:lnTo>
                    <a:pt x="8420102" y="6036230"/>
                  </a:lnTo>
                  <a:lnTo>
                    <a:pt x="8419061" y="6040521"/>
                  </a:lnTo>
                  <a:lnTo>
                    <a:pt x="8418163" y="6044477"/>
                  </a:lnTo>
                  <a:lnTo>
                    <a:pt x="8420029" y="6048431"/>
                  </a:lnTo>
                  <a:lnTo>
                    <a:pt x="8424367" y="6050281"/>
                  </a:lnTo>
                  <a:lnTo>
                    <a:pt x="8429994" y="6051892"/>
                  </a:lnTo>
                  <a:lnTo>
                    <a:pt x="8434143" y="6053267"/>
                  </a:lnTo>
                  <a:lnTo>
                    <a:pt x="8438714" y="6050877"/>
                  </a:lnTo>
                  <a:lnTo>
                    <a:pt x="8439755" y="6046586"/>
                  </a:lnTo>
                  <a:lnTo>
                    <a:pt x="8441130" y="6042437"/>
                  </a:lnTo>
                  <a:lnTo>
                    <a:pt x="8438740" y="6037867"/>
                  </a:lnTo>
                  <a:close/>
                </a:path>
                <a:path w="17673320" h="9960610">
                  <a:moveTo>
                    <a:pt x="4579220" y="4389155"/>
                  </a:moveTo>
                  <a:lnTo>
                    <a:pt x="4574266" y="4390593"/>
                  </a:lnTo>
                  <a:lnTo>
                    <a:pt x="4571876" y="4395887"/>
                  </a:lnTo>
                  <a:lnTo>
                    <a:pt x="4570514" y="4398463"/>
                  </a:lnTo>
                  <a:lnTo>
                    <a:pt x="4572095" y="4403083"/>
                  </a:lnTo>
                  <a:lnTo>
                    <a:pt x="4575816" y="4405459"/>
                  </a:lnTo>
                  <a:lnTo>
                    <a:pt x="4585497" y="4409589"/>
                  </a:lnTo>
                  <a:lnTo>
                    <a:pt x="4589974" y="4408342"/>
                  </a:lnTo>
                  <a:lnTo>
                    <a:pt x="4592364" y="4403048"/>
                  </a:lnTo>
                  <a:lnTo>
                    <a:pt x="4593726" y="4400473"/>
                  </a:lnTo>
                  <a:lnTo>
                    <a:pt x="4592145" y="4395853"/>
                  </a:lnTo>
                  <a:lnTo>
                    <a:pt x="4588424" y="4393476"/>
                  </a:lnTo>
                  <a:lnTo>
                    <a:pt x="4583083" y="4391198"/>
                  </a:lnTo>
                  <a:lnTo>
                    <a:pt x="4579220" y="4389155"/>
                  </a:lnTo>
                  <a:close/>
                </a:path>
                <a:path w="17673320" h="9960610">
                  <a:moveTo>
                    <a:pt x="17171687" y="9755557"/>
                  </a:moveTo>
                  <a:lnTo>
                    <a:pt x="17158333" y="9749860"/>
                  </a:lnTo>
                  <a:lnTo>
                    <a:pt x="17153571" y="9751775"/>
                  </a:lnTo>
                  <a:lnTo>
                    <a:pt x="17150154" y="9759787"/>
                  </a:lnTo>
                  <a:lnTo>
                    <a:pt x="17152068" y="9764549"/>
                  </a:lnTo>
                  <a:lnTo>
                    <a:pt x="17165421" y="9770245"/>
                  </a:lnTo>
                  <a:lnTo>
                    <a:pt x="17170183" y="9768331"/>
                  </a:lnTo>
                  <a:lnTo>
                    <a:pt x="17173600" y="9760319"/>
                  </a:lnTo>
                  <a:lnTo>
                    <a:pt x="17171687" y="9755557"/>
                  </a:lnTo>
                  <a:close/>
                </a:path>
                <a:path w="17673320" h="9960610">
                  <a:moveTo>
                    <a:pt x="17253950" y="9790253"/>
                  </a:moveTo>
                  <a:lnTo>
                    <a:pt x="17240263" y="9784415"/>
                  </a:lnTo>
                  <a:lnTo>
                    <a:pt x="17235834" y="9786471"/>
                  </a:lnTo>
                  <a:lnTo>
                    <a:pt x="17232417" y="9794483"/>
                  </a:lnTo>
                  <a:lnTo>
                    <a:pt x="17234332" y="9799245"/>
                  </a:lnTo>
                  <a:lnTo>
                    <a:pt x="17248018" y="9805084"/>
                  </a:lnTo>
                  <a:lnTo>
                    <a:pt x="17252447" y="9803028"/>
                  </a:lnTo>
                  <a:lnTo>
                    <a:pt x="17255865" y="9795015"/>
                  </a:lnTo>
                  <a:lnTo>
                    <a:pt x="17253950" y="9790253"/>
                  </a:lnTo>
                  <a:close/>
                </a:path>
                <a:path w="17673320" h="9960610">
                  <a:moveTo>
                    <a:pt x="4499567" y="4349261"/>
                  </a:moveTo>
                  <a:lnTo>
                    <a:pt x="4494614" y="4350698"/>
                  </a:lnTo>
                  <a:lnTo>
                    <a:pt x="4492224" y="4355992"/>
                  </a:lnTo>
                  <a:lnTo>
                    <a:pt x="4490862" y="4358568"/>
                  </a:lnTo>
                  <a:lnTo>
                    <a:pt x="4492443" y="4363188"/>
                  </a:lnTo>
                  <a:lnTo>
                    <a:pt x="4496164" y="4365564"/>
                  </a:lnTo>
                  <a:lnTo>
                    <a:pt x="4505845" y="4369693"/>
                  </a:lnTo>
                  <a:lnTo>
                    <a:pt x="4510322" y="4368447"/>
                  </a:lnTo>
                  <a:lnTo>
                    <a:pt x="4512712" y="4363153"/>
                  </a:lnTo>
                  <a:lnTo>
                    <a:pt x="4514074" y="4360578"/>
                  </a:lnTo>
                  <a:lnTo>
                    <a:pt x="4512494" y="4355958"/>
                  </a:lnTo>
                  <a:lnTo>
                    <a:pt x="4508772" y="4353581"/>
                  </a:lnTo>
                  <a:lnTo>
                    <a:pt x="4503431" y="4351303"/>
                  </a:lnTo>
                  <a:lnTo>
                    <a:pt x="4499567" y="4349261"/>
                  </a:lnTo>
                  <a:close/>
                </a:path>
                <a:path w="17673320" h="9960610">
                  <a:moveTo>
                    <a:pt x="17090375" y="9720477"/>
                  </a:moveTo>
                  <a:lnTo>
                    <a:pt x="17077022" y="9714781"/>
                  </a:lnTo>
                  <a:lnTo>
                    <a:pt x="17072402" y="9716362"/>
                  </a:lnTo>
                  <a:lnTo>
                    <a:pt x="17070523" y="9720690"/>
                  </a:lnTo>
                  <a:lnTo>
                    <a:pt x="17068651" y="9724231"/>
                  </a:lnTo>
                  <a:lnTo>
                    <a:pt x="17070564" y="9728993"/>
                  </a:lnTo>
                  <a:lnTo>
                    <a:pt x="17083918" y="9734689"/>
                  </a:lnTo>
                  <a:lnTo>
                    <a:pt x="17088537" y="9733109"/>
                  </a:lnTo>
                  <a:lnTo>
                    <a:pt x="17090416" y="9728781"/>
                  </a:lnTo>
                  <a:lnTo>
                    <a:pt x="17092289" y="9725239"/>
                  </a:lnTo>
                  <a:lnTo>
                    <a:pt x="17090375" y="9720477"/>
                  </a:lnTo>
                  <a:close/>
                </a:path>
                <a:path w="17673320" h="9960610">
                  <a:moveTo>
                    <a:pt x="17335973" y="9823663"/>
                  </a:moveTo>
                  <a:lnTo>
                    <a:pt x="17322621" y="9817967"/>
                  </a:lnTo>
                  <a:lnTo>
                    <a:pt x="17318192" y="9820024"/>
                  </a:lnTo>
                  <a:lnTo>
                    <a:pt x="17316483" y="9824030"/>
                  </a:lnTo>
                  <a:lnTo>
                    <a:pt x="17315223" y="9827833"/>
                  </a:lnTo>
                  <a:lnTo>
                    <a:pt x="17315108" y="9828178"/>
                  </a:lnTo>
                  <a:lnTo>
                    <a:pt x="17316832" y="9832465"/>
                  </a:lnTo>
                  <a:lnTo>
                    <a:pt x="17330184" y="9838160"/>
                  </a:lnTo>
                  <a:lnTo>
                    <a:pt x="17334613" y="9836104"/>
                  </a:lnTo>
                  <a:lnTo>
                    <a:pt x="17338030" y="9828092"/>
                  </a:lnTo>
                  <a:lnTo>
                    <a:pt x="17335973" y="9823663"/>
                  </a:lnTo>
                  <a:close/>
                </a:path>
                <a:path w="17673320" h="9960610">
                  <a:moveTo>
                    <a:pt x="17009108" y="9683444"/>
                  </a:moveTo>
                  <a:lnTo>
                    <a:pt x="16995755" y="9677748"/>
                  </a:lnTo>
                  <a:lnTo>
                    <a:pt x="16991135" y="9679328"/>
                  </a:lnTo>
                  <a:lnTo>
                    <a:pt x="16987717" y="9687340"/>
                  </a:lnTo>
                  <a:lnTo>
                    <a:pt x="16989156" y="9692294"/>
                  </a:lnTo>
                  <a:lnTo>
                    <a:pt x="17002508" y="9697989"/>
                  </a:lnTo>
                  <a:lnTo>
                    <a:pt x="17007129" y="9696410"/>
                  </a:lnTo>
                  <a:lnTo>
                    <a:pt x="17010546" y="9688398"/>
                  </a:lnTo>
                  <a:lnTo>
                    <a:pt x="17009108" y="9683444"/>
                  </a:lnTo>
                  <a:close/>
                </a:path>
                <a:path w="17673320" h="9960610">
                  <a:moveTo>
                    <a:pt x="8524509" y="6060643"/>
                  </a:moveTo>
                  <a:lnTo>
                    <a:pt x="8520218" y="6059602"/>
                  </a:lnTo>
                  <a:lnTo>
                    <a:pt x="8514591" y="6057991"/>
                  </a:lnTo>
                  <a:lnTo>
                    <a:pt x="8510634" y="6057092"/>
                  </a:lnTo>
                  <a:lnTo>
                    <a:pt x="8506064" y="6059483"/>
                  </a:lnTo>
                  <a:lnTo>
                    <a:pt x="8505022" y="6063774"/>
                  </a:lnTo>
                  <a:lnTo>
                    <a:pt x="8504124" y="6067731"/>
                  </a:lnTo>
                  <a:lnTo>
                    <a:pt x="8505990" y="6071684"/>
                  </a:lnTo>
                  <a:lnTo>
                    <a:pt x="8509662" y="6073250"/>
                  </a:lnTo>
                  <a:lnTo>
                    <a:pt x="8509805" y="6072916"/>
                  </a:lnTo>
                  <a:lnTo>
                    <a:pt x="8510806" y="6073342"/>
                  </a:lnTo>
                  <a:lnTo>
                    <a:pt x="8516433" y="6074954"/>
                  </a:lnTo>
                  <a:lnTo>
                    <a:pt x="8520389" y="6075852"/>
                  </a:lnTo>
                  <a:lnTo>
                    <a:pt x="8524960" y="6073462"/>
                  </a:lnTo>
                  <a:lnTo>
                    <a:pt x="8526001" y="6069171"/>
                  </a:lnTo>
                  <a:lnTo>
                    <a:pt x="8526899" y="6065214"/>
                  </a:lnTo>
                  <a:lnTo>
                    <a:pt x="8524509" y="6060643"/>
                  </a:lnTo>
                  <a:close/>
                </a:path>
                <a:path w="17673320" h="9960610">
                  <a:moveTo>
                    <a:pt x="17419377" y="9855689"/>
                  </a:moveTo>
                  <a:lnTo>
                    <a:pt x="17410029" y="9851702"/>
                  </a:lnTo>
                  <a:lnTo>
                    <a:pt x="17405879" y="9850327"/>
                  </a:lnTo>
                  <a:lnTo>
                    <a:pt x="17401453" y="9852383"/>
                  </a:lnTo>
                  <a:lnTo>
                    <a:pt x="17399744" y="9856390"/>
                  </a:lnTo>
                  <a:lnTo>
                    <a:pt x="17398598" y="9859847"/>
                  </a:lnTo>
                  <a:lnTo>
                    <a:pt x="17398369" y="9860538"/>
                  </a:lnTo>
                  <a:lnTo>
                    <a:pt x="17400091" y="9864824"/>
                  </a:lnTo>
                  <a:lnTo>
                    <a:pt x="17409439" y="9868812"/>
                  </a:lnTo>
                  <a:lnTo>
                    <a:pt x="17413587" y="9870186"/>
                  </a:lnTo>
                  <a:lnTo>
                    <a:pt x="17418015" y="9868129"/>
                  </a:lnTo>
                  <a:lnTo>
                    <a:pt x="17419724" y="9864124"/>
                  </a:lnTo>
                  <a:lnTo>
                    <a:pt x="17420870" y="9860666"/>
                  </a:lnTo>
                  <a:lnTo>
                    <a:pt x="17421099" y="9859975"/>
                  </a:lnTo>
                  <a:lnTo>
                    <a:pt x="17419377" y="9855689"/>
                  </a:lnTo>
                  <a:close/>
                </a:path>
                <a:path w="17673320" h="9960610">
                  <a:moveTo>
                    <a:pt x="16924596" y="9643843"/>
                  </a:moveTo>
                  <a:lnTo>
                    <a:pt x="16915249" y="9639856"/>
                  </a:lnTo>
                  <a:lnTo>
                    <a:pt x="16910294" y="9641294"/>
                  </a:lnTo>
                  <a:lnTo>
                    <a:pt x="16906877" y="9649305"/>
                  </a:lnTo>
                  <a:lnTo>
                    <a:pt x="16908458" y="9653925"/>
                  </a:lnTo>
                  <a:lnTo>
                    <a:pt x="16912321" y="9655968"/>
                  </a:lnTo>
                  <a:lnTo>
                    <a:pt x="16922002" y="9660097"/>
                  </a:lnTo>
                  <a:lnTo>
                    <a:pt x="16926622" y="9658517"/>
                  </a:lnTo>
                  <a:lnTo>
                    <a:pt x="16930040" y="9650506"/>
                  </a:lnTo>
                  <a:lnTo>
                    <a:pt x="16928459" y="9645885"/>
                  </a:lnTo>
                  <a:lnTo>
                    <a:pt x="16924596" y="9643843"/>
                  </a:lnTo>
                  <a:close/>
                </a:path>
                <a:path w="17673320" h="9960610">
                  <a:moveTo>
                    <a:pt x="4420058" y="4309031"/>
                  </a:moveTo>
                  <a:lnTo>
                    <a:pt x="4415439" y="4310611"/>
                  </a:lnTo>
                  <a:lnTo>
                    <a:pt x="4411354" y="4318339"/>
                  </a:lnTo>
                  <a:lnTo>
                    <a:pt x="4412933" y="4322958"/>
                  </a:lnTo>
                  <a:lnTo>
                    <a:pt x="4416654" y="4325335"/>
                  </a:lnTo>
                  <a:lnTo>
                    <a:pt x="4426336" y="4329464"/>
                  </a:lnTo>
                  <a:lnTo>
                    <a:pt x="4430813" y="4328218"/>
                  </a:lnTo>
                  <a:lnTo>
                    <a:pt x="4432522" y="4324212"/>
                  </a:lnTo>
                  <a:lnTo>
                    <a:pt x="4434565" y="4320349"/>
                  </a:lnTo>
                  <a:lnTo>
                    <a:pt x="4432984" y="4315729"/>
                  </a:lnTo>
                  <a:lnTo>
                    <a:pt x="4429263" y="4313352"/>
                  </a:lnTo>
                  <a:lnTo>
                    <a:pt x="4423922" y="4311074"/>
                  </a:lnTo>
                  <a:lnTo>
                    <a:pt x="4420058" y="4309031"/>
                  </a:lnTo>
                  <a:close/>
                </a:path>
                <a:path w="17673320" h="9960610">
                  <a:moveTo>
                    <a:pt x="17503491" y="9886046"/>
                  </a:moveTo>
                  <a:lnTo>
                    <a:pt x="17499199" y="9885004"/>
                  </a:lnTo>
                  <a:lnTo>
                    <a:pt x="17493859" y="9882726"/>
                  </a:lnTo>
                  <a:lnTo>
                    <a:pt x="17489711" y="9881351"/>
                  </a:lnTo>
                  <a:lnTo>
                    <a:pt x="17485282" y="9883408"/>
                  </a:lnTo>
                  <a:lnTo>
                    <a:pt x="17483574" y="9887413"/>
                  </a:lnTo>
                  <a:lnTo>
                    <a:pt x="17482542" y="9890525"/>
                  </a:lnTo>
                  <a:lnTo>
                    <a:pt x="17482199" y="9891562"/>
                  </a:lnTo>
                  <a:lnTo>
                    <a:pt x="17483922" y="9895848"/>
                  </a:lnTo>
                  <a:lnTo>
                    <a:pt x="17487928" y="9897557"/>
                  </a:lnTo>
                  <a:lnTo>
                    <a:pt x="17488070" y="9897223"/>
                  </a:lnTo>
                  <a:lnTo>
                    <a:pt x="17493745" y="9899644"/>
                  </a:lnTo>
                  <a:lnTo>
                    <a:pt x="17497893" y="9901019"/>
                  </a:lnTo>
                  <a:lnTo>
                    <a:pt x="17502322" y="9898962"/>
                  </a:lnTo>
                  <a:lnTo>
                    <a:pt x="17504031" y="9894956"/>
                  </a:lnTo>
                  <a:lnTo>
                    <a:pt x="17505062" y="9891845"/>
                  </a:lnTo>
                  <a:lnTo>
                    <a:pt x="17505406" y="9890808"/>
                  </a:lnTo>
                  <a:lnTo>
                    <a:pt x="17503491" y="9886046"/>
                  </a:lnTo>
                  <a:close/>
                </a:path>
                <a:path w="17673320" h="9960610">
                  <a:moveTo>
                    <a:pt x="16835788" y="9600437"/>
                  </a:moveTo>
                  <a:lnTo>
                    <a:pt x="16830834" y="9601875"/>
                  </a:lnTo>
                  <a:lnTo>
                    <a:pt x="16828445" y="9607168"/>
                  </a:lnTo>
                  <a:lnTo>
                    <a:pt x="16827083" y="9609744"/>
                  </a:lnTo>
                  <a:lnTo>
                    <a:pt x="16828664" y="9614364"/>
                  </a:lnTo>
                  <a:lnTo>
                    <a:pt x="16832385" y="9616740"/>
                  </a:lnTo>
                  <a:lnTo>
                    <a:pt x="16838061" y="9619161"/>
                  </a:lnTo>
                  <a:lnTo>
                    <a:pt x="16837918" y="9619495"/>
                  </a:lnTo>
                  <a:lnTo>
                    <a:pt x="16841925" y="9621204"/>
                  </a:lnTo>
                  <a:lnTo>
                    <a:pt x="16846543" y="9619623"/>
                  </a:lnTo>
                  <a:lnTo>
                    <a:pt x="16848933" y="9614329"/>
                  </a:lnTo>
                  <a:lnTo>
                    <a:pt x="16850295" y="9611754"/>
                  </a:lnTo>
                  <a:lnTo>
                    <a:pt x="16848713" y="9607134"/>
                  </a:lnTo>
                  <a:lnTo>
                    <a:pt x="16844993" y="9604758"/>
                  </a:lnTo>
                  <a:lnTo>
                    <a:pt x="16839653" y="9602480"/>
                  </a:lnTo>
                  <a:lnTo>
                    <a:pt x="16835788" y="9600437"/>
                  </a:lnTo>
                  <a:close/>
                </a:path>
                <a:path w="17673320" h="9960610">
                  <a:moveTo>
                    <a:pt x="4340215" y="4268659"/>
                  </a:moveTo>
                  <a:lnTo>
                    <a:pt x="4335261" y="4270097"/>
                  </a:lnTo>
                  <a:lnTo>
                    <a:pt x="4332872" y="4275391"/>
                  </a:lnTo>
                  <a:lnTo>
                    <a:pt x="4331510" y="4277967"/>
                  </a:lnTo>
                  <a:lnTo>
                    <a:pt x="4333091" y="4282587"/>
                  </a:lnTo>
                  <a:lnTo>
                    <a:pt x="4336812" y="4284963"/>
                  </a:lnTo>
                  <a:lnTo>
                    <a:pt x="4346493" y="4289093"/>
                  </a:lnTo>
                  <a:lnTo>
                    <a:pt x="4350970" y="4287847"/>
                  </a:lnTo>
                  <a:lnTo>
                    <a:pt x="4353360" y="4282552"/>
                  </a:lnTo>
                  <a:lnTo>
                    <a:pt x="4354722" y="4279977"/>
                  </a:lnTo>
                  <a:lnTo>
                    <a:pt x="4353141" y="4275357"/>
                  </a:lnTo>
                  <a:lnTo>
                    <a:pt x="4349420" y="4272981"/>
                  </a:lnTo>
                  <a:lnTo>
                    <a:pt x="4344079" y="4270702"/>
                  </a:lnTo>
                  <a:lnTo>
                    <a:pt x="4340215" y="4268659"/>
                  </a:lnTo>
                  <a:close/>
                </a:path>
                <a:path w="17673320" h="9960610">
                  <a:moveTo>
                    <a:pt x="17586937" y="9916117"/>
                  </a:moveTo>
                  <a:lnTo>
                    <a:pt x="17582647" y="9915076"/>
                  </a:lnTo>
                  <a:lnTo>
                    <a:pt x="17577307" y="9912798"/>
                  </a:lnTo>
                  <a:lnTo>
                    <a:pt x="17573159" y="9911424"/>
                  </a:lnTo>
                  <a:lnTo>
                    <a:pt x="17569064" y="9913622"/>
                  </a:lnTo>
                  <a:lnTo>
                    <a:pt x="17567355" y="9917628"/>
                  </a:lnTo>
                  <a:lnTo>
                    <a:pt x="17566458" y="9920403"/>
                  </a:lnTo>
                  <a:lnTo>
                    <a:pt x="17566122" y="9921443"/>
                  </a:lnTo>
                  <a:lnTo>
                    <a:pt x="17568180" y="9925871"/>
                  </a:lnTo>
                  <a:lnTo>
                    <a:pt x="17572185" y="9927580"/>
                  </a:lnTo>
                  <a:lnTo>
                    <a:pt x="17572327" y="9927246"/>
                  </a:lnTo>
                  <a:lnTo>
                    <a:pt x="17577669" y="9929525"/>
                  </a:lnTo>
                  <a:lnTo>
                    <a:pt x="17581817" y="9930899"/>
                  </a:lnTo>
                  <a:lnTo>
                    <a:pt x="17585912" y="9928701"/>
                  </a:lnTo>
                  <a:lnTo>
                    <a:pt x="17587621" y="9924695"/>
                  </a:lnTo>
                  <a:lnTo>
                    <a:pt x="17588537" y="9921929"/>
                  </a:lnTo>
                  <a:lnTo>
                    <a:pt x="17588996" y="9920546"/>
                  </a:lnTo>
                  <a:lnTo>
                    <a:pt x="17586937" y="9916117"/>
                  </a:lnTo>
                  <a:close/>
                </a:path>
                <a:path w="17673320" h="9960610">
                  <a:moveTo>
                    <a:pt x="16756087" y="9559731"/>
                  </a:moveTo>
                  <a:lnTo>
                    <a:pt x="16751134" y="9561170"/>
                  </a:lnTo>
                  <a:lnTo>
                    <a:pt x="16749425" y="9565175"/>
                  </a:lnTo>
                  <a:lnTo>
                    <a:pt x="16747240" y="9569373"/>
                  </a:lnTo>
                  <a:lnTo>
                    <a:pt x="16748821" y="9573993"/>
                  </a:lnTo>
                  <a:lnTo>
                    <a:pt x="16752542" y="9576369"/>
                  </a:lnTo>
                  <a:lnTo>
                    <a:pt x="16762223" y="9580498"/>
                  </a:lnTo>
                  <a:lnTo>
                    <a:pt x="16766842" y="9578918"/>
                  </a:lnTo>
                  <a:lnTo>
                    <a:pt x="16768408" y="9575246"/>
                  </a:lnTo>
                  <a:lnTo>
                    <a:pt x="16770451" y="9571382"/>
                  </a:lnTo>
                  <a:lnTo>
                    <a:pt x="16769015" y="9566430"/>
                  </a:lnTo>
                  <a:lnTo>
                    <a:pt x="16765293" y="9564053"/>
                  </a:lnTo>
                  <a:lnTo>
                    <a:pt x="16759951" y="9561774"/>
                  </a:lnTo>
                  <a:lnTo>
                    <a:pt x="16756087" y="9559731"/>
                  </a:lnTo>
                  <a:close/>
                </a:path>
                <a:path w="17673320" h="9960610">
                  <a:moveTo>
                    <a:pt x="8610755" y="6083229"/>
                  </a:moveTo>
                  <a:lnTo>
                    <a:pt x="8606465" y="6082188"/>
                  </a:lnTo>
                  <a:lnTo>
                    <a:pt x="8600839" y="6080577"/>
                  </a:lnTo>
                  <a:lnTo>
                    <a:pt x="8596549" y="6079536"/>
                  </a:lnTo>
                  <a:lnTo>
                    <a:pt x="8592310" y="6082068"/>
                  </a:lnTo>
                  <a:lnTo>
                    <a:pt x="8591269" y="6086359"/>
                  </a:lnTo>
                  <a:lnTo>
                    <a:pt x="8590370" y="6090316"/>
                  </a:lnTo>
                  <a:lnTo>
                    <a:pt x="8592236" y="6094269"/>
                  </a:lnTo>
                  <a:lnTo>
                    <a:pt x="8595909" y="6095835"/>
                  </a:lnTo>
                  <a:lnTo>
                    <a:pt x="8596052" y="6095501"/>
                  </a:lnTo>
                  <a:lnTo>
                    <a:pt x="8597051" y="6095927"/>
                  </a:lnTo>
                  <a:lnTo>
                    <a:pt x="8602678" y="6097539"/>
                  </a:lnTo>
                  <a:lnTo>
                    <a:pt x="8606969" y="6098581"/>
                  </a:lnTo>
                  <a:lnTo>
                    <a:pt x="8611206" y="6096047"/>
                  </a:lnTo>
                  <a:lnTo>
                    <a:pt x="8613288" y="6087466"/>
                  </a:lnTo>
                  <a:lnTo>
                    <a:pt x="8610755" y="6083229"/>
                  </a:lnTo>
                  <a:close/>
                </a:path>
                <a:path w="17673320" h="9960610">
                  <a:moveTo>
                    <a:pt x="4270004" y="4231608"/>
                  </a:moveTo>
                  <a:lnTo>
                    <a:pt x="4264663" y="4229329"/>
                  </a:lnTo>
                  <a:lnTo>
                    <a:pt x="4260862" y="4236388"/>
                  </a:lnTo>
                  <a:lnTo>
                    <a:pt x="4257587" y="4244066"/>
                  </a:lnTo>
                  <a:lnTo>
                    <a:pt x="4263263" y="4246487"/>
                  </a:lnTo>
                  <a:lnTo>
                    <a:pt x="4263070" y="4246011"/>
                  </a:lnTo>
                  <a:lnTo>
                    <a:pt x="4267077" y="4247720"/>
                  </a:lnTo>
                  <a:lnTo>
                    <a:pt x="4271697" y="4246139"/>
                  </a:lnTo>
                  <a:lnTo>
                    <a:pt x="4273604" y="4241823"/>
                  </a:lnTo>
                  <a:lnTo>
                    <a:pt x="4275306" y="4238604"/>
                  </a:lnTo>
                  <a:lnTo>
                    <a:pt x="4273726" y="4233984"/>
                  </a:lnTo>
                  <a:lnTo>
                    <a:pt x="4270004" y="4231608"/>
                  </a:lnTo>
                  <a:close/>
                </a:path>
                <a:path w="17673320" h="9960610">
                  <a:moveTo>
                    <a:pt x="17671147" y="9945330"/>
                  </a:moveTo>
                  <a:lnTo>
                    <a:pt x="17666856" y="9944289"/>
                  </a:lnTo>
                  <a:lnTo>
                    <a:pt x="17661516" y="9942011"/>
                  </a:lnTo>
                  <a:lnTo>
                    <a:pt x="17657368" y="9940637"/>
                  </a:lnTo>
                  <a:lnTo>
                    <a:pt x="17653272" y="9942835"/>
                  </a:lnTo>
                  <a:lnTo>
                    <a:pt x="17651564" y="9946841"/>
                  </a:lnTo>
                  <a:lnTo>
                    <a:pt x="17650667" y="9949615"/>
                  </a:lnTo>
                  <a:lnTo>
                    <a:pt x="17650331" y="9950656"/>
                  </a:lnTo>
                  <a:lnTo>
                    <a:pt x="17652386" y="9955083"/>
                  </a:lnTo>
                  <a:lnTo>
                    <a:pt x="17656060" y="9956651"/>
                  </a:lnTo>
                  <a:lnTo>
                    <a:pt x="17656535" y="9956459"/>
                  </a:lnTo>
                  <a:lnTo>
                    <a:pt x="17661878" y="9958738"/>
                  </a:lnTo>
                  <a:lnTo>
                    <a:pt x="17666026" y="9960112"/>
                  </a:lnTo>
                  <a:lnTo>
                    <a:pt x="17670455" y="9958056"/>
                  </a:lnTo>
                  <a:lnTo>
                    <a:pt x="17672746" y="9951142"/>
                  </a:lnTo>
                  <a:lnTo>
                    <a:pt x="17673204" y="9949759"/>
                  </a:lnTo>
                  <a:lnTo>
                    <a:pt x="17671147" y="9945330"/>
                  </a:lnTo>
                  <a:close/>
                </a:path>
                <a:path w="17673320" h="9960610">
                  <a:moveTo>
                    <a:pt x="16677339" y="9518643"/>
                  </a:moveTo>
                  <a:lnTo>
                    <a:pt x="16672386" y="9520081"/>
                  </a:lnTo>
                  <a:lnTo>
                    <a:pt x="16668300" y="9527808"/>
                  </a:lnTo>
                  <a:lnTo>
                    <a:pt x="16669739" y="9532762"/>
                  </a:lnTo>
                  <a:lnTo>
                    <a:pt x="16673460" y="9535139"/>
                  </a:lnTo>
                  <a:lnTo>
                    <a:pt x="16683474" y="9539410"/>
                  </a:lnTo>
                  <a:lnTo>
                    <a:pt x="16688094" y="9537830"/>
                  </a:lnTo>
                  <a:lnTo>
                    <a:pt x="16689660" y="9534158"/>
                  </a:lnTo>
                  <a:lnTo>
                    <a:pt x="16691703" y="9530294"/>
                  </a:lnTo>
                  <a:lnTo>
                    <a:pt x="16690266" y="9525341"/>
                  </a:lnTo>
                  <a:lnTo>
                    <a:pt x="16686545" y="9522964"/>
                  </a:lnTo>
                  <a:lnTo>
                    <a:pt x="16681202" y="9520685"/>
                  </a:lnTo>
                  <a:lnTo>
                    <a:pt x="16677339" y="9518643"/>
                  </a:lnTo>
                  <a:close/>
                </a:path>
                <a:path w="17673320" h="9960610">
                  <a:moveTo>
                    <a:pt x="4181575" y="4186389"/>
                  </a:moveTo>
                  <a:lnTo>
                    <a:pt x="4176622" y="4187828"/>
                  </a:lnTo>
                  <a:lnTo>
                    <a:pt x="4174913" y="4191834"/>
                  </a:lnTo>
                  <a:lnTo>
                    <a:pt x="4172871" y="4195697"/>
                  </a:lnTo>
                  <a:lnTo>
                    <a:pt x="4174308" y="4200651"/>
                  </a:lnTo>
                  <a:lnTo>
                    <a:pt x="4178029" y="4203027"/>
                  </a:lnTo>
                  <a:lnTo>
                    <a:pt x="4187711" y="4207157"/>
                  </a:lnTo>
                  <a:lnTo>
                    <a:pt x="4192330" y="4205577"/>
                  </a:lnTo>
                  <a:lnTo>
                    <a:pt x="4193897" y="4201904"/>
                  </a:lnTo>
                  <a:lnTo>
                    <a:pt x="4195939" y="4198041"/>
                  </a:lnTo>
                  <a:lnTo>
                    <a:pt x="4194501" y="4193087"/>
                  </a:lnTo>
                  <a:lnTo>
                    <a:pt x="4190780" y="4190711"/>
                  </a:lnTo>
                  <a:lnTo>
                    <a:pt x="4185439" y="4188432"/>
                  </a:lnTo>
                  <a:lnTo>
                    <a:pt x="4181575" y="4186389"/>
                  </a:lnTo>
                  <a:close/>
                </a:path>
                <a:path w="17673320" h="9960610">
                  <a:moveTo>
                    <a:pt x="8697763" y="6104955"/>
                  </a:moveTo>
                  <a:lnTo>
                    <a:pt x="8693473" y="6103914"/>
                  </a:lnTo>
                  <a:lnTo>
                    <a:pt x="8687704" y="6102637"/>
                  </a:lnTo>
                  <a:lnTo>
                    <a:pt x="8683414" y="6101596"/>
                  </a:lnTo>
                  <a:lnTo>
                    <a:pt x="8679175" y="6104128"/>
                  </a:lnTo>
                  <a:lnTo>
                    <a:pt x="8678134" y="6108419"/>
                  </a:lnTo>
                  <a:lnTo>
                    <a:pt x="8677044" y="6111900"/>
                  </a:lnTo>
                  <a:lnTo>
                    <a:pt x="8679244" y="6115995"/>
                  </a:lnTo>
                  <a:lnTo>
                    <a:pt x="8683916" y="6117988"/>
                  </a:lnTo>
                  <a:lnTo>
                    <a:pt x="8689685" y="6119265"/>
                  </a:lnTo>
                  <a:lnTo>
                    <a:pt x="8693977" y="6120307"/>
                  </a:lnTo>
                  <a:lnTo>
                    <a:pt x="8698213" y="6117773"/>
                  </a:lnTo>
                  <a:lnTo>
                    <a:pt x="8700295" y="6109192"/>
                  </a:lnTo>
                  <a:lnTo>
                    <a:pt x="8697763" y="6104955"/>
                  </a:lnTo>
                  <a:close/>
                </a:path>
                <a:path w="17673320" h="9960610">
                  <a:moveTo>
                    <a:pt x="16598969" y="9475743"/>
                  </a:moveTo>
                  <a:lnTo>
                    <a:pt x="16594016" y="9477181"/>
                  </a:lnTo>
                  <a:lnTo>
                    <a:pt x="16589930" y="9484908"/>
                  </a:lnTo>
                  <a:lnTo>
                    <a:pt x="16591369" y="9489862"/>
                  </a:lnTo>
                  <a:lnTo>
                    <a:pt x="16595232" y="9491904"/>
                  </a:lnTo>
                  <a:lnTo>
                    <a:pt x="16600288" y="9494851"/>
                  </a:lnTo>
                  <a:lnTo>
                    <a:pt x="16604628" y="9496702"/>
                  </a:lnTo>
                  <a:lnTo>
                    <a:pt x="16609250" y="9495122"/>
                  </a:lnTo>
                  <a:lnTo>
                    <a:pt x="16611150" y="9491592"/>
                  </a:lnTo>
                  <a:lnTo>
                    <a:pt x="16613193" y="9487728"/>
                  </a:lnTo>
                  <a:lnTo>
                    <a:pt x="16611754" y="9482775"/>
                  </a:lnTo>
                  <a:lnTo>
                    <a:pt x="16607890" y="9480732"/>
                  </a:lnTo>
                  <a:lnTo>
                    <a:pt x="16602832" y="9477785"/>
                  </a:lnTo>
                  <a:lnTo>
                    <a:pt x="16598969" y="9475743"/>
                  </a:lnTo>
                  <a:close/>
                </a:path>
                <a:path w="17673320" h="9960610">
                  <a:moveTo>
                    <a:pt x="4102351" y="4145493"/>
                  </a:moveTo>
                  <a:lnTo>
                    <a:pt x="4097397" y="4146931"/>
                  </a:lnTo>
                  <a:lnTo>
                    <a:pt x="4095688" y="4150937"/>
                  </a:lnTo>
                  <a:lnTo>
                    <a:pt x="4093645" y="4154801"/>
                  </a:lnTo>
                  <a:lnTo>
                    <a:pt x="4095084" y="4159755"/>
                  </a:lnTo>
                  <a:lnTo>
                    <a:pt x="4098805" y="4162131"/>
                  </a:lnTo>
                  <a:lnTo>
                    <a:pt x="4108485" y="4166260"/>
                  </a:lnTo>
                  <a:lnTo>
                    <a:pt x="4113105" y="4164680"/>
                  </a:lnTo>
                  <a:lnTo>
                    <a:pt x="4114672" y="4161007"/>
                  </a:lnTo>
                  <a:lnTo>
                    <a:pt x="4116715" y="4157144"/>
                  </a:lnTo>
                  <a:lnTo>
                    <a:pt x="4115276" y="4152190"/>
                  </a:lnTo>
                  <a:lnTo>
                    <a:pt x="4111555" y="4149814"/>
                  </a:lnTo>
                  <a:lnTo>
                    <a:pt x="4106215" y="4147536"/>
                  </a:lnTo>
                  <a:lnTo>
                    <a:pt x="4102351" y="4145493"/>
                  </a:lnTo>
                  <a:close/>
                </a:path>
                <a:path w="17673320" h="9960610">
                  <a:moveTo>
                    <a:pt x="4023745" y="4104071"/>
                  </a:moveTo>
                  <a:lnTo>
                    <a:pt x="4018792" y="4105509"/>
                  </a:lnTo>
                  <a:lnTo>
                    <a:pt x="4017083" y="4109515"/>
                  </a:lnTo>
                  <a:lnTo>
                    <a:pt x="4015040" y="4113379"/>
                  </a:lnTo>
                  <a:lnTo>
                    <a:pt x="4016478" y="4118332"/>
                  </a:lnTo>
                  <a:lnTo>
                    <a:pt x="4020199" y="4120709"/>
                  </a:lnTo>
                  <a:lnTo>
                    <a:pt x="4029880" y="4124838"/>
                  </a:lnTo>
                  <a:lnTo>
                    <a:pt x="4034500" y="4123258"/>
                  </a:lnTo>
                  <a:lnTo>
                    <a:pt x="4036066" y="4119586"/>
                  </a:lnTo>
                  <a:lnTo>
                    <a:pt x="4038108" y="4115722"/>
                  </a:lnTo>
                  <a:lnTo>
                    <a:pt x="4036672" y="4110769"/>
                  </a:lnTo>
                  <a:lnTo>
                    <a:pt x="4032950" y="4108392"/>
                  </a:lnTo>
                  <a:lnTo>
                    <a:pt x="4027609" y="4106114"/>
                  </a:lnTo>
                  <a:lnTo>
                    <a:pt x="4023745" y="4104071"/>
                  </a:lnTo>
                  <a:close/>
                </a:path>
                <a:path w="17673320" h="9960610">
                  <a:moveTo>
                    <a:pt x="16521551" y="9432460"/>
                  </a:moveTo>
                  <a:lnTo>
                    <a:pt x="16516598" y="9433899"/>
                  </a:lnTo>
                  <a:lnTo>
                    <a:pt x="16514555" y="9437762"/>
                  </a:lnTo>
                  <a:lnTo>
                    <a:pt x="16512180" y="9441484"/>
                  </a:lnTo>
                  <a:lnTo>
                    <a:pt x="16513617" y="9446437"/>
                  </a:lnTo>
                  <a:lnTo>
                    <a:pt x="16517480" y="9448480"/>
                  </a:lnTo>
                  <a:lnTo>
                    <a:pt x="16522537" y="9451425"/>
                  </a:lnTo>
                  <a:lnTo>
                    <a:pt x="16526876" y="9453276"/>
                  </a:lnTo>
                  <a:lnTo>
                    <a:pt x="16531356" y="9452031"/>
                  </a:lnTo>
                  <a:lnTo>
                    <a:pt x="16533256" y="9448501"/>
                  </a:lnTo>
                  <a:lnTo>
                    <a:pt x="16535633" y="9444780"/>
                  </a:lnTo>
                  <a:lnTo>
                    <a:pt x="16534194" y="9439826"/>
                  </a:lnTo>
                  <a:lnTo>
                    <a:pt x="16530331" y="9437783"/>
                  </a:lnTo>
                  <a:lnTo>
                    <a:pt x="16525273" y="9434837"/>
                  </a:lnTo>
                  <a:lnTo>
                    <a:pt x="16521551" y="9432460"/>
                  </a:lnTo>
                  <a:close/>
                </a:path>
                <a:path w="17673320" h="9960610">
                  <a:moveTo>
                    <a:pt x="3945139" y="4062649"/>
                  </a:moveTo>
                  <a:lnTo>
                    <a:pt x="3940185" y="4064087"/>
                  </a:lnTo>
                  <a:lnTo>
                    <a:pt x="3936100" y="4071814"/>
                  </a:lnTo>
                  <a:lnTo>
                    <a:pt x="3937538" y="4076768"/>
                  </a:lnTo>
                  <a:lnTo>
                    <a:pt x="3941259" y="4079144"/>
                  </a:lnTo>
                  <a:lnTo>
                    <a:pt x="3951274" y="4083416"/>
                  </a:lnTo>
                  <a:lnTo>
                    <a:pt x="3955894" y="4081836"/>
                  </a:lnTo>
                  <a:lnTo>
                    <a:pt x="3957460" y="4078164"/>
                  </a:lnTo>
                  <a:lnTo>
                    <a:pt x="3959503" y="4074300"/>
                  </a:lnTo>
                  <a:lnTo>
                    <a:pt x="3958065" y="4069347"/>
                  </a:lnTo>
                  <a:lnTo>
                    <a:pt x="3954344" y="4066970"/>
                  </a:lnTo>
                  <a:lnTo>
                    <a:pt x="3949003" y="4064692"/>
                  </a:lnTo>
                  <a:lnTo>
                    <a:pt x="3945139" y="4062649"/>
                  </a:lnTo>
                  <a:close/>
                </a:path>
                <a:path w="17673320" h="9960610">
                  <a:moveTo>
                    <a:pt x="8784386" y="6125728"/>
                  </a:moveTo>
                  <a:lnTo>
                    <a:pt x="8780096" y="6124687"/>
                  </a:lnTo>
                  <a:lnTo>
                    <a:pt x="8774329" y="6123411"/>
                  </a:lnTo>
                  <a:lnTo>
                    <a:pt x="8770037" y="6122369"/>
                  </a:lnTo>
                  <a:lnTo>
                    <a:pt x="8765801" y="6124902"/>
                  </a:lnTo>
                  <a:lnTo>
                    <a:pt x="8764760" y="6129193"/>
                  </a:lnTo>
                  <a:lnTo>
                    <a:pt x="8763528" y="6133007"/>
                  </a:lnTo>
                  <a:lnTo>
                    <a:pt x="8765867" y="6136768"/>
                  </a:lnTo>
                  <a:lnTo>
                    <a:pt x="8770542" y="6138762"/>
                  </a:lnTo>
                  <a:lnTo>
                    <a:pt x="8776310" y="6140039"/>
                  </a:lnTo>
                  <a:lnTo>
                    <a:pt x="8780600" y="6141080"/>
                  </a:lnTo>
                  <a:lnTo>
                    <a:pt x="8784837" y="6138547"/>
                  </a:lnTo>
                  <a:lnTo>
                    <a:pt x="8786920" y="6129966"/>
                  </a:lnTo>
                  <a:lnTo>
                    <a:pt x="8784386" y="6125728"/>
                  </a:lnTo>
                  <a:close/>
                </a:path>
                <a:path w="17673320" h="9960610">
                  <a:moveTo>
                    <a:pt x="16443608" y="9388559"/>
                  </a:moveTo>
                  <a:lnTo>
                    <a:pt x="16438797" y="9389663"/>
                  </a:lnTo>
                  <a:lnTo>
                    <a:pt x="16434712" y="9397390"/>
                  </a:lnTo>
                  <a:lnTo>
                    <a:pt x="16435817" y="9402201"/>
                  </a:lnTo>
                  <a:lnTo>
                    <a:pt x="16439680" y="9404244"/>
                  </a:lnTo>
                  <a:lnTo>
                    <a:pt x="16444737" y="9407191"/>
                  </a:lnTo>
                  <a:lnTo>
                    <a:pt x="16449076" y="9409041"/>
                  </a:lnTo>
                  <a:lnTo>
                    <a:pt x="16453555" y="9407795"/>
                  </a:lnTo>
                  <a:lnTo>
                    <a:pt x="16455455" y="9404266"/>
                  </a:lnTo>
                  <a:lnTo>
                    <a:pt x="16457498" y="9400402"/>
                  </a:lnTo>
                  <a:lnTo>
                    <a:pt x="16456393" y="9395591"/>
                  </a:lnTo>
                  <a:lnTo>
                    <a:pt x="16452530" y="9393549"/>
                  </a:lnTo>
                  <a:lnTo>
                    <a:pt x="16447472" y="9390602"/>
                  </a:lnTo>
                  <a:lnTo>
                    <a:pt x="16443608" y="9388559"/>
                  </a:lnTo>
                  <a:close/>
                </a:path>
                <a:path w="17673320" h="9960610">
                  <a:moveTo>
                    <a:pt x="3866342" y="4020750"/>
                  </a:moveTo>
                  <a:lnTo>
                    <a:pt x="3861388" y="4022189"/>
                  </a:lnTo>
                  <a:lnTo>
                    <a:pt x="3857303" y="4029916"/>
                  </a:lnTo>
                  <a:lnTo>
                    <a:pt x="3858740" y="4034870"/>
                  </a:lnTo>
                  <a:lnTo>
                    <a:pt x="3862462" y="4037246"/>
                  </a:lnTo>
                  <a:lnTo>
                    <a:pt x="3872143" y="4041376"/>
                  </a:lnTo>
                  <a:lnTo>
                    <a:pt x="3877097" y="4039937"/>
                  </a:lnTo>
                  <a:lnTo>
                    <a:pt x="3878664" y="4036265"/>
                  </a:lnTo>
                  <a:lnTo>
                    <a:pt x="3880706" y="4032402"/>
                  </a:lnTo>
                  <a:lnTo>
                    <a:pt x="3879268" y="4027448"/>
                  </a:lnTo>
                  <a:lnTo>
                    <a:pt x="3875547" y="4025071"/>
                  </a:lnTo>
                  <a:lnTo>
                    <a:pt x="3870206" y="4022793"/>
                  </a:lnTo>
                  <a:lnTo>
                    <a:pt x="3866342" y="4020750"/>
                  </a:lnTo>
                  <a:close/>
                </a:path>
                <a:path w="17673320" h="9960610">
                  <a:moveTo>
                    <a:pt x="3787687" y="3978519"/>
                  </a:moveTo>
                  <a:lnTo>
                    <a:pt x="3782733" y="3979957"/>
                  </a:lnTo>
                  <a:lnTo>
                    <a:pt x="3778648" y="3987684"/>
                  </a:lnTo>
                  <a:lnTo>
                    <a:pt x="3780229" y="3992304"/>
                  </a:lnTo>
                  <a:lnTo>
                    <a:pt x="3783807" y="3995014"/>
                  </a:lnTo>
                  <a:lnTo>
                    <a:pt x="3793488" y="3999143"/>
                  </a:lnTo>
                  <a:lnTo>
                    <a:pt x="3798108" y="3997563"/>
                  </a:lnTo>
                  <a:lnTo>
                    <a:pt x="3800008" y="3994034"/>
                  </a:lnTo>
                  <a:lnTo>
                    <a:pt x="3802051" y="3990170"/>
                  </a:lnTo>
                  <a:lnTo>
                    <a:pt x="3800470" y="3985550"/>
                  </a:lnTo>
                  <a:lnTo>
                    <a:pt x="3796892" y="3982840"/>
                  </a:lnTo>
                  <a:lnTo>
                    <a:pt x="3791550" y="3980561"/>
                  </a:lnTo>
                  <a:lnTo>
                    <a:pt x="3787687" y="3978519"/>
                  </a:lnTo>
                  <a:close/>
                </a:path>
                <a:path w="17673320" h="9960610">
                  <a:moveTo>
                    <a:pt x="8871106" y="6145358"/>
                  </a:moveTo>
                  <a:lnTo>
                    <a:pt x="8866815" y="6144317"/>
                  </a:lnTo>
                  <a:lnTo>
                    <a:pt x="8857088" y="6142141"/>
                  </a:lnTo>
                  <a:lnTo>
                    <a:pt x="8852851" y="6144675"/>
                  </a:lnTo>
                  <a:lnTo>
                    <a:pt x="8851810" y="6148966"/>
                  </a:lnTo>
                  <a:lnTo>
                    <a:pt x="8850912" y="6152922"/>
                  </a:lnTo>
                  <a:lnTo>
                    <a:pt x="8852920" y="6156541"/>
                  </a:lnTo>
                  <a:lnTo>
                    <a:pt x="8856259" y="6157965"/>
                  </a:lnTo>
                  <a:lnTo>
                    <a:pt x="8856402" y="6157631"/>
                  </a:lnTo>
                  <a:lnTo>
                    <a:pt x="8857736" y="6158200"/>
                  </a:lnTo>
                  <a:lnTo>
                    <a:pt x="8867461" y="6160376"/>
                  </a:lnTo>
                  <a:lnTo>
                    <a:pt x="8871840" y="6157510"/>
                  </a:lnTo>
                  <a:lnTo>
                    <a:pt x="8873639" y="6149596"/>
                  </a:lnTo>
                  <a:lnTo>
                    <a:pt x="8871106" y="6145358"/>
                  </a:lnTo>
                  <a:close/>
                </a:path>
                <a:path w="17673320" h="9960610">
                  <a:moveTo>
                    <a:pt x="16367522" y="9343083"/>
                  </a:moveTo>
                  <a:lnTo>
                    <a:pt x="16362711" y="9344187"/>
                  </a:lnTo>
                  <a:lnTo>
                    <a:pt x="16360335" y="9347908"/>
                  </a:lnTo>
                  <a:lnTo>
                    <a:pt x="16358973" y="9350484"/>
                  </a:lnTo>
                  <a:lnTo>
                    <a:pt x="16358292" y="9351771"/>
                  </a:lnTo>
                  <a:lnTo>
                    <a:pt x="16359395" y="9356583"/>
                  </a:lnTo>
                  <a:lnTo>
                    <a:pt x="16363118" y="9358959"/>
                  </a:lnTo>
                  <a:lnTo>
                    <a:pt x="16368175" y="9361906"/>
                  </a:lnTo>
                  <a:lnTo>
                    <a:pt x="16372847" y="9363899"/>
                  </a:lnTo>
                  <a:lnTo>
                    <a:pt x="16377325" y="9362652"/>
                  </a:lnTo>
                  <a:lnTo>
                    <a:pt x="16379225" y="9359123"/>
                  </a:lnTo>
                  <a:lnTo>
                    <a:pt x="16380588" y="9356547"/>
                  </a:lnTo>
                  <a:lnTo>
                    <a:pt x="16381268" y="9355259"/>
                  </a:lnTo>
                  <a:lnTo>
                    <a:pt x="16380165" y="9350448"/>
                  </a:lnTo>
                  <a:lnTo>
                    <a:pt x="16376443" y="9348071"/>
                  </a:lnTo>
                  <a:lnTo>
                    <a:pt x="16371385" y="9345125"/>
                  </a:lnTo>
                  <a:lnTo>
                    <a:pt x="16367522" y="9343083"/>
                  </a:lnTo>
                  <a:close/>
                </a:path>
                <a:path w="17673320" h="9960610">
                  <a:moveTo>
                    <a:pt x="3709508" y="3936095"/>
                  </a:moveTo>
                  <a:lnTo>
                    <a:pt x="3704555" y="3937533"/>
                  </a:lnTo>
                  <a:lnTo>
                    <a:pt x="3700470" y="3945260"/>
                  </a:lnTo>
                  <a:lnTo>
                    <a:pt x="3701908" y="3950214"/>
                  </a:lnTo>
                  <a:lnTo>
                    <a:pt x="3705771" y="3952257"/>
                  </a:lnTo>
                  <a:lnTo>
                    <a:pt x="3710828" y="3955203"/>
                  </a:lnTo>
                  <a:lnTo>
                    <a:pt x="3715167" y="3957054"/>
                  </a:lnTo>
                  <a:lnTo>
                    <a:pt x="3719787" y="3955474"/>
                  </a:lnTo>
                  <a:lnTo>
                    <a:pt x="3721688" y="3951944"/>
                  </a:lnTo>
                  <a:lnTo>
                    <a:pt x="3723730" y="3948080"/>
                  </a:lnTo>
                  <a:lnTo>
                    <a:pt x="3722292" y="3943126"/>
                  </a:lnTo>
                  <a:lnTo>
                    <a:pt x="3718429" y="3941084"/>
                  </a:lnTo>
                  <a:lnTo>
                    <a:pt x="3713372" y="3938137"/>
                  </a:lnTo>
                  <a:lnTo>
                    <a:pt x="3709508" y="3936095"/>
                  </a:lnTo>
                  <a:close/>
                </a:path>
                <a:path w="17673320" h="9960610">
                  <a:moveTo>
                    <a:pt x="16291579" y="9297272"/>
                  </a:moveTo>
                  <a:lnTo>
                    <a:pt x="16286766" y="9298376"/>
                  </a:lnTo>
                  <a:lnTo>
                    <a:pt x="16282013" y="9305818"/>
                  </a:lnTo>
                  <a:lnTo>
                    <a:pt x="16283118" y="9310630"/>
                  </a:lnTo>
                  <a:lnTo>
                    <a:pt x="16286839" y="9313006"/>
                  </a:lnTo>
                  <a:lnTo>
                    <a:pt x="16291894" y="9315951"/>
                  </a:lnTo>
                  <a:lnTo>
                    <a:pt x="16292897" y="9316379"/>
                  </a:lnTo>
                  <a:lnTo>
                    <a:pt x="16292755" y="9316713"/>
                  </a:lnTo>
                  <a:lnTo>
                    <a:pt x="16296426" y="9318279"/>
                  </a:lnTo>
                  <a:lnTo>
                    <a:pt x="16300569" y="9316890"/>
                  </a:lnTo>
                  <a:lnTo>
                    <a:pt x="16302804" y="9313503"/>
                  </a:lnTo>
                  <a:lnTo>
                    <a:pt x="16305180" y="9309782"/>
                  </a:lnTo>
                  <a:lnTo>
                    <a:pt x="16304075" y="9304970"/>
                  </a:lnTo>
                  <a:lnTo>
                    <a:pt x="16300355" y="9302594"/>
                  </a:lnTo>
                  <a:lnTo>
                    <a:pt x="16295299" y="9299648"/>
                  </a:lnTo>
                  <a:lnTo>
                    <a:pt x="16291579" y="9297272"/>
                  </a:lnTo>
                  <a:close/>
                </a:path>
                <a:path w="17673320" h="9960610">
                  <a:moveTo>
                    <a:pt x="3631139" y="3893196"/>
                  </a:moveTo>
                  <a:lnTo>
                    <a:pt x="3626185" y="3894634"/>
                  </a:lnTo>
                  <a:lnTo>
                    <a:pt x="3622099" y="3902361"/>
                  </a:lnTo>
                  <a:lnTo>
                    <a:pt x="3623538" y="3907314"/>
                  </a:lnTo>
                  <a:lnTo>
                    <a:pt x="3627402" y="3909357"/>
                  </a:lnTo>
                  <a:lnTo>
                    <a:pt x="3632458" y="3912303"/>
                  </a:lnTo>
                  <a:lnTo>
                    <a:pt x="3636797" y="3914154"/>
                  </a:lnTo>
                  <a:lnTo>
                    <a:pt x="3641417" y="3912574"/>
                  </a:lnTo>
                  <a:lnTo>
                    <a:pt x="3643318" y="3909044"/>
                  </a:lnTo>
                  <a:lnTo>
                    <a:pt x="3645360" y="3905180"/>
                  </a:lnTo>
                  <a:lnTo>
                    <a:pt x="3643922" y="3900227"/>
                  </a:lnTo>
                  <a:lnTo>
                    <a:pt x="3640059" y="3898184"/>
                  </a:lnTo>
                  <a:lnTo>
                    <a:pt x="3635002" y="3895238"/>
                  </a:lnTo>
                  <a:lnTo>
                    <a:pt x="3631139" y="3893196"/>
                  </a:lnTo>
                  <a:close/>
                </a:path>
                <a:path w="17673320" h="9960610">
                  <a:moveTo>
                    <a:pt x="8958249" y="6163987"/>
                  </a:moveTo>
                  <a:lnTo>
                    <a:pt x="8953959" y="6162946"/>
                  </a:lnTo>
                  <a:lnTo>
                    <a:pt x="8948192" y="6161670"/>
                  </a:lnTo>
                  <a:lnTo>
                    <a:pt x="8943758" y="6160962"/>
                  </a:lnTo>
                  <a:lnTo>
                    <a:pt x="8939854" y="6163637"/>
                  </a:lnTo>
                  <a:lnTo>
                    <a:pt x="8938813" y="6167928"/>
                  </a:lnTo>
                  <a:lnTo>
                    <a:pt x="8937913" y="6171884"/>
                  </a:lnTo>
                  <a:lnTo>
                    <a:pt x="8939922" y="6175502"/>
                  </a:lnTo>
                  <a:lnTo>
                    <a:pt x="8943261" y="6176927"/>
                  </a:lnTo>
                  <a:lnTo>
                    <a:pt x="8943737" y="6176735"/>
                  </a:lnTo>
                  <a:lnTo>
                    <a:pt x="8945071" y="6177304"/>
                  </a:lnTo>
                  <a:lnTo>
                    <a:pt x="8950841" y="6178582"/>
                  </a:lnTo>
                  <a:lnTo>
                    <a:pt x="8955275" y="6179290"/>
                  </a:lnTo>
                  <a:lnTo>
                    <a:pt x="8959177" y="6176614"/>
                  </a:lnTo>
                  <a:lnTo>
                    <a:pt x="8960218" y="6172323"/>
                  </a:lnTo>
                  <a:lnTo>
                    <a:pt x="8960866" y="6168259"/>
                  </a:lnTo>
                  <a:lnTo>
                    <a:pt x="8960925" y="6167891"/>
                  </a:lnTo>
                  <a:lnTo>
                    <a:pt x="8958249" y="6163987"/>
                  </a:lnTo>
                  <a:close/>
                </a:path>
                <a:path w="17673320" h="9960610">
                  <a:moveTo>
                    <a:pt x="3553579" y="3850247"/>
                  </a:moveTo>
                  <a:lnTo>
                    <a:pt x="3548625" y="3851685"/>
                  </a:lnTo>
                  <a:lnTo>
                    <a:pt x="3546582" y="3855548"/>
                  </a:lnTo>
                  <a:lnTo>
                    <a:pt x="3544206" y="3859270"/>
                  </a:lnTo>
                  <a:lnTo>
                    <a:pt x="3545644" y="3864223"/>
                  </a:lnTo>
                  <a:lnTo>
                    <a:pt x="3549508" y="3866266"/>
                  </a:lnTo>
                  <a:lnTo>
                    <a:pt x="3554564" y="3869212"/>
                  </a:lnTo>
                  <a:lnTo>
                    <a:pt x="3555231" y="3869496"/>
                  </a:lnTo>
                  <a:lnTo>
                    <a:pt x="3555089" y="3869830"/>
                  </a:lnTo>
                  <a:lnTo>
                    <a:pt x="3558761" y="3871397"/>
                  </a:lnTo>
                  <a:lnTo>
                    <a:pt x="3563381" y="3869816"/>
                  </a:lnTo>
                  <a:lnTo>
                    <a:pt x="3565281" y="3866286"/>
                  </a:lnTo>
                  <a:lnTo>
                    <a:pt x="3567658" y="3862565"/>
                  </a:lnTo>
                  <a:lnTo>
                    <a:pt x="3566219" y="3857612"/>
                  </a:lnTo>
                  <a:lnTo>
                    <a:pt x="3562356" y="3855569"/>
                  </a:lnTo>
                  <a:lnTo>
                    <a:pt x="3557300" y="3852623"/>
                  </a:lnTo>
                  <a:lnTo>
                    <a:pt x="3553579" y="3850247"/>
                  </a:lnTo>
                  <a:close/>
                </a:path>
                <a:path w="17673320" h="9960610">
                  <a:moveTo>
                    <a:pt x="16215585" y="9250651"/>
                  </a:moveTo>
                  <a:lnTo>
                    <a:pt x="16210774" y="9251756"/>
                  </a:lnTo>
                  <a:lnTo>
                    <a:pt x="16206021" y="9259198"/>
                  </a:lnTo>
                  <a:lnTo>
                    <a:pt x="16207124" y="9264009"/>
                  </a:lnTo>
                  <a:lnTo>
                    <a:pt x="16210845" y="9266385"/>
                  </a:lnTo>
                  <a:lnTo>
                    <a:pt x="16215902" y="9269331"/>
                  </a:lnTo>
                  <a:lnTo>
                    <a:pt x="16220576" y="9271325"/>
                  </a:lnTo>
                  <a:lnTo>
                    <a:pt x="16224576" y="9270269"/>
                  </a:lnTo>
                  <a:lnTo>
                    <a:pt x="16226810" y="9266882"/>
                  </a:lnTo>
                  <a:lnTo>
                    <a:pt x="16229186" y="9263161"/>
                  </a:lnTo>
                  <a:lnTo>
                    <a:pt x="16228083" y="9258350"/>
                  </a:lnTo>
                  <a:lnTo>
                    <a:pt x="16224361" y="9255973"/>
                  </a:lnTo>
                  <a:lnTo>
                    <a:pt x="16219306" y="9253027"/>
                  </a:lnTo>
                  <a:lnTo>
                    <a:pt x="16215585" y="9250651"/>
                  </a:lnTo>
                  <a:close/>
                </a:path>
                <a:path w="17673320" h="9960610">
                  <a:moveTo>
                    <a:pt x="3475493" y="3806679"/>
                  </a:moveTo>
                  <a:lnTo>
                    <a:pt x="3470874" y="3808259"/>
                  </a:lnTo>
                  <a:lnTo>
                    <a:pt x="3466121" y="3815702"/>
                  </a:lnTo>
                  <a:lnTo>
                    <a:pt x="3467559" y="3820655"/>
                  </a:lnTo>
                  <a:lnTo>
                    <a:pt x="3471423" y="3822698"/>
                  </a:lnTo>
                  <a:lnTo>
                    <a:pt x="3476479" y="3825644"/>
                  </a:lnTo>
                  <a:lnTo>
                    <a:pt x="3480818" y="3827495"/>
                  </a:lnTo>
                  <a:lnTo>
                    <a:pt x="3485296" y="3826249"/>
                  </a:lnTo>
                  <a:lnTo>
                    <a:pt x="3487196" y="3822719"/>
                  </a:lnTo>
                  <a:lnTo>
                    <a:pt x="3489572" y="3818998"/>
                  </a:lnTo>
                  <a:lnTo>
                    <a:pt x="3488134" y="3814044"/>
                  </a:lnTo>
                  <a:lnTo>
                    <a:pt x="3484271" y="3812002"/>
                  </a:lnTo>
                  <a:lnTo>
                    <a:pt x="3479214" y="3809056"/>
                  </a:lnTo>
                  <a:lnTo>
                    <a:pt x="3475493" y="3806679"/>
                  </a:lnTo>
                  <a:close/>
                </a:path>
                <a:path w="17673320" h="9960610">
                  <a:moveTo>
                    <a:pt x="9045346" y="6181806"/>
                  </a:moveTo>
                  <a:lnTo>
                    <a:pt x="9040914" y="6181098"/>
                  </a:lnTo>
                  <a:lnTo>
                    <a:pt x="9035144" y="6179821"/>
                  </a:lnTo>
                  <a:lnTo>
                    <a:pt x="9030710" y="6179113"/>
                  </a:lnTo>
                  <a:lnTo>
                    <a:pt x="9026808" y="6181789"/>
                  </a:lnTo>
                  <a:lnTo>
                    <a:pt x="9025767" y="6186080"/>
                  </a:lnTo>
                  <a:lnTo>
                    <a:pt x="9025011" y="6189703"/>
                  </a:lnTo>
                  <a:lnTo>
                    <a:pt x="9027019" y="6193321"/>
                  </a:lnTo>
                  <a:lnTo>
                    <a:pt x="9032026" y="6195457"/>
                  </a:lnTo>
                  <a:lnTo>
                    <a:pt x="9037793" y="6196734"/>
                  </a:lnTo>
                  <a:lnTo>
                    <a:pt x="9042227" y="6197442"/>
                  </a:lnTo>
                  <a:lnTo>
                    <a:pt x="9046131" y="6194766"/>
                  </a:lnTo>
                  <a:lnTo>
                    <a:pt x="9047173" y="6190476"/>
                  </a:lnTo>
                  <a:lnTo>
                    <a:pt x="9047821" y="6186412"/>
                  </a:lnTo>
                  <a:lnTo>
                    <a:pt x="9047880" y="6186043"/>
                  </a:lnTo>
                  <a:lnTo>
                    <a:pt x="9045346" y="6181806"/>
                  </a:lnTo>
                  <a:close/>
                </a:path>
                <a:path w="17673320" h="9960610">
                  <a:moveTo>
                    <a:pt x="16139827" y="9202553"/>
                  </a:moveTo>
                  <a:lnTo>
                    <a:pt x="16135016" y="9203657"/>
                  </a:lnTo>
                  <a:lnTo>
                    <a:pt x="16130659" y="9210479"/>
                  </a:lnTo>
                  <a:lnTo>
                    <a:pt x="16130263" y="9211099"/>
                  </a:lnTo>
                  <a:lnTo>
                    <a:pt x="16131367" y="9215910"/>
                  </a:lnTo>
                  <a:lnTo>
                    <a:pt x="16135088" y="9218287"/>
                  </a:lnTo>
                  <a:lnTo>
                    <a:pt x="16140001" y="9221566"/>
                  </a:lnTo>
                  <a:lnTo>
                    <a:pt x="16144676" y="9223560"/>
                  </a:lnTo>
                  <a:lnTo>
                    <a:pt x="16148675" y="9222504"/>
                  </a:lnTo>
                  <a:lnTo>
                    <a:pt x="16150909" y="9219117"/>
                  </a:lnTo>
                  <a:lnTo>
                    <a:pt x="16153286" y="9215396"/>
                  </a:lnTo>
                  <a:lnTo>
                    <a:pt x="16152182" y="9210585"/>
                  </a:lnTo>
                  <a:lnTo>
                    <a:pt x="16148462" y="9208209"/>
                  </a:lnTo>
                  <a:lnTo>
                    <a:pt x="16143548" y="9204929"/>
                  </a:lnTo>
                  <a:lnTo>
                    <a:pt x="16139827" y="9202553"/>
                  </a:lnTo>
                  <a:close/>
                </a:path>
                <a:path w="17673320" h="9960610">
                  <a:moveTo>
                    <a:pt x="3397742" y="3763254"/>
                  </a:moveTo>
                  <a:lnTo>
                    <a:pt x="3392789" y="3764692"/>
                  </a:lnTo>
                  <a:lnTo>
                    <a:pt x="3390746" y="3768556"/>
                  </a:lnTo>
                  <a:lnTo>
                    <a:pt x="3388369" y="3772277"/>
                  </a:lnTo>
                  <a:lnTo>
                    <a:pt x="3389807" y="3777231"/>
                  </a:lnTo>
                  <a:lnTo>
                    <a:pt x="3393671" y="3779274"/>
                  </a:lnTo>
                  <a:lnTo>
                    <a:pt x="3398728" y="3782219"/>
                  </a:lnTo>
                  <a:lnTo>
                    <a:pt x="3403067" y="3784070"/>
                  </a:lnTo>
                  <a:lnTo>
                    <a:pt x="3407544" y="3782824"/>
                  </a:lnTo>
                  <a:lnTo>
                    <a:pt x="3409444" y="3779295"/>
                  </a:lnTo>
                  <a:lnTo>
                    <a:pt x="3411821" y="3775573"/>
                  </a:lnTo>
                  <a:lnTo>
                    <a:pt x="3410383" y="3770619"/>
                  </a:lnTo>
                  <a:lnTo>
                    <a:pt x="3406519" y="3768577"/>
                  </a:lnTo>
                  <a:lnTo>
                    <a:pt x="3401463" y="3765631"/>
                  </a:lnTo>
                  <a:lnTo>
                    <a:pt x="3397742" y="3763254"/>
                  </a:lnTo>
                  <a:close/>
                </a:path>
                <a:path w="17673320" h="9960610">
                  <a:moveTo>
                    <a:pt x="9132869" y="6198622"/>
                  </a:moveTo>
                  <a:lnTo>
                    <a:pt x="9128436" y="6197915"/>
                  </a:lnTo>
                  <a:lnTo>
                    <a:pt x="9122667" y="6196638"/>
                  </a:lnTo>
                  <a:lnTo>
                    <a:pt x="9118235" y="6195931"/>
                  </a:lnTo>
                  <a:lnTo>
                    <a:pt x="9113998" y="6198464"/>
                  </a:lnTo>
                  <a:lnTo>
                    <a:pt x="9113291" y="6202897"/>
                  </a:lnTo>
                  <a:lnTo>
                    <a:pt x="9112535" y="6206520"/>
                  </a:lnTo>
                  <a:lnTo>
                    <a:pt x="9114541" y="6210138"/>
                  </a:lnTo>
                  <a:lnTo>
                    <a:pt x="9119548" y="6212274"/>
                  </a:lnTo>
                  <a:lnTo>
                    <a:pt x="9125318" y="6213551"/>
                  </a:lnTo>
                  <a:lnTo>
                    <a:pt x="9129750" y="6214258"/>
                  </a:lnTo>
                  <a:lnTo>
                    <a:pt x="9133987" y="6211725"/>
                  </a:lnTo>
                  <a:lnTo>
                    <a:pt x="9135343" y="6203229"/>
                  </a:lnTo>
                  <a:lnTo>
                    <a:pt x="9135402" y="6202859"/>
                  </a:lnTo>
                  <a:lnTo>
                    <a:pt x="9132869" y="6198622"/>
                  </a:lnTo>
                  <a:close/>
                </a:path>
                <a:path w="17673320" h="9960610">
                  <a:moveTo>
                    <a:pt x="3319941" y="3719019"/>
                  </a:moveTo>
                  <a:lnTo>
                    <a:pt x="3314988" y="3720457"/>
                  </a:lnTo>
                  <a:lnTo>
                    <a:pt x="3312946" y="3724321"/>
                  </a:lnTo>
                  <a:lnTo>
                    <a:pt x="3310569" y="3728042"/>
                  </a:lnTo>
                  <a:lnTo>
                    <a:pt x="3312007" y="3732996"/>
                  </a:lnTo>
                  <a:lnTo>
                    <a:pt x="3315871" y="3735039"/>
                  </a:lnTo>
                  <a:lnTo>
                    <a:pt x="3320927" y="3737984"/>
                  </a:lnTo>
                  <a:lnTo>
                    <a:pt x="3325267" y="3739835"/>
                  </a:lnTo>
                  <a:lnTo>
                    <a:pt x="3329744" y="3738589"/>
                  </a:lnTo>
                  <a:lnTo>
                    <a:pt x="3331644" y="3735060"/>
                  </a:lnTo>
                  <a:lnTo>
                    <a:pt x="3334021" y="3731338"/>
                  </a:lnTo>
                  <a:lnTo>
                    <a:pt x="3332583" y="3726384"/>
                  </a:lnTo>
                  <a:lnTo>
                    <a:pt x="3328719" y="3724342"/>
                  </a:lnTo>
                  <a:lnTo>
                    <a:pt x="3323663" y="3721395"/>
                  </a:lnTo>
                  <a:lnTo>
                    <a:pt x="3319941" y="3719019"/>
                  </a:lnTo>
                  <a:close/>
                </a:path>
                <a:path w="17673320" h="9960610">
                  <a:moveTo>
                    <a:pt x="16065022" y="9154072"/>
                  </a:moveTo>
                  <a:lnTo>
                    <a:pt x="16060211" y="9155175"/>
                  </a:lnTo>
                  <a:lnTo>
                    <a:pt x="16055853" y="9161997"/>
                  </a:lnTo>
                  <a:lnTo>
                    <a:pt x="16055458" y="9162617"/>
                  </a:lnTo>
                  <a:lnTo>
                    <a:pt x="16056562" y="9167429"/>
                  </a:lnTo>
                  <a:lnTo>
                    <a:pt x="16060283" y="9169805"/>
                  </a:lnTo>
                  <a:lnTo>
                    <a:pt x="16065196" y="9173084"/>
                  </a:lnTo>
                  <a:lnTo>
                    <a:pt x="16069869" y="9175078"/>
                  </a:lnTo>
                  <a:lnTo>
                    <a:pt x="16073871" y="9174024"/>
                  </a:lnTo>
                  <a:lnTo>
                    <a:pt x="16076105" y="9170636"/>
                  </a:lnTo>
                  <a:lnTo>
                    <a:pt x="16078482" y="9166915"/>
                  </a:lnTo>
                  <a:lnTo>
                    <a:pt x="16077378" y="9162104"/>
                  </a:lnTo>
                  <a:lnTo>
                    <a:pt x="16073656" y="9159727"/>
                  </a:lnTo>
                  <a:lnTo>
                    <a:pt x="16068743" y="9156448"/>
                  </a:lnTo>
                  <a:lnTo>
                    <a:pt x="16065022" y="9154072"/>
                  </a:lnTo>
                  <a:close/>
                </a:path>
                <a:path w="17673320" h="9960610">
                  <a:moveTo>
                    <a:pt x="3242618" y="3674593"/>
                  </a:moveTo>
                  <a:lnTo>
                    <a:pt x="3237664" y="3676031"/>
                  </a:lnTo>
                  <a:lnTo>
                    <a:pt x="3233578" y="3683758"/>
                  </a:lnTo>
                  <a:lnTo>
                    <a:pt x="3234683" y="3688569"/>
                  </a:lnTo>
                  <a:lnTo>
                    <a:pt x="3238546" y="3690612"/>
                  </a:lnTo>
                  <a:lnTo>
                    <a:pt x="3243602" y="3693558"/>
                  </a:lnTo>
                  <a:lnTo>
                    <a:pt x="3247942" y="3695409"/>
                  </a:lnTo>
                  <a:lnTo>
                    <a:pt x="3252420" y="3694163"/>
                  </a:lnTo>
                  <a:lnTo>
                    <a:pt x="3254320" y="3690633"/>
                  </a:lnTo>
                  <a:lnTo>
                    <a:pt x="3256363" y="3686769"/>
                  </a:lnTo>
                  <a:lnTo>
                    <a:pt x="3255258" y="3681957"/>
                  </a:lnTo>
                  <a:lnTo>
                    <a:pt x="3251395" y="3679915"/>
                  </a:lnTo>
                  <a:lnTo>
                    <a:pt x="3246339" y="3676969"/>
                  </a:lnTo>
                  <a:lnTo>
                    <a:pt x="3242618" y="3674593"/>
                  </a:lnTo>
                  <a:close/>
                </a:path>
                <a:path w="17673320" h="9960610">
                  <a:moveTo>
                    <a:pt x="15991360" y="9105683"/>
                  </a:moveTo>
                  <a:lnTo>
                    <a:pt x="15986215" y="9106645"/>
                  </a:lnTo>
                  <a:lnTo>
                    <a:pt x="15983839" y="9110366"/>
                  </a:lnTo>
                  <a:lnTo>
                    <a:pt x="15981271" y="9113611"/>
                  </a:lnTo>
                  <a:lnTo>
                    <a:pt x="15982232" y="9118756"/>
                  </a:lnTo>
                  <a:lnTo>
                    <a:pt x="15985953" y="9121132"/>
                  </a:lnTo>
                  <a:lnTo>
                    <a:pt x="15990868" y="9124412"/>
                  </a:lnTo>
                  <a:lnTo>
                    <a:pt x="15992202" y="9124982"/>
                  </a:lnTo>
                  <a:lnTo>
                    <a:pt x="15992060" y="9125315"/>
                  </a:lnTo>
                  <a:lnTo>
                    <a:pt x="15995399" y="9126739"/>
                  </a:lnTo>
                  <a:lnTo>
                    <a:pt x="15999543" y="9125351"/>
                  </a:lnTo>
                  <a:lnTo>
                    <a:pt x="16001635" y="9122298"/>
                  </a:lnTo>
                  <a:lnTo>
                    <a:pt x="16004203" y="9119053"/>
                  </a:lnTo>
                  <a:lnTo>
                    <a:pt x="16003239" y="9113907"/>
                  </a:lnTo>
                  <a:lnTo>
                    <a:pt x="15999517" y="9111530"/>
                  </a:lnTo>
                  <a:lnTo>
                    <a:pt x="15994605" y="9108251"/>
                  </a:lnTo>
                  <a:lnTo>
                    <a:pt x="15991360" y="9105683"/>
                  </a:lnTo>
                  <a:close/>
                </a:path>
                <a:path w="17673320" h="9960610">
                  <a:moveTo>
                    <a:pt x="9220486" y="6214295"/>
                  </a:moveTo>
                  <a:lnTo>
                    <a:pt x="9210143" y="6212645"/>
                  </a:lnTo>
                  <a:lnTo>
                    <a:pt x="9206044" y="6212080"/>
                  </a:lnTo>
                  <a:lnTo>
                    <a:pt x="9201805" y="6214613"/>
                  </a:lnTo>
                  <a:lnTo>
                    <a:pt x="9201098" y="6219046"/>
                  </a:lnTo>
                  <a:lnTo>
                    <a:pt x="9200417" y="6222306"/>
                  </a:lnTo>
                  <a:lnTo>
                    <a:pt x="9200342" y="6222669"/>
                  </a:lnTo>
                  <a:lnTo>
                    <a:pt x="9202350" y="6226288"/>
                  </a:lnTo>
                  <a:lnTo>
                    <a:pt x="9205688" y="6227712"/>
                  </a:lnTo>
                  <a:lnTo>
                    <a:pt x="9205830" y="6227377"/>
                  </a:lnTo>
                  <a:lnTo>
                    <a:pt x="9207500" y="6228089"/>
                  </a:lnTo>
                  <a:lnTo>
                    <a:pt x="9213412" y="6229033"/>
                  </a:lnTo>
                  <a:lnTo>
                    <a:pt x="9217511" y="6229598"/>
                  </a:lnTo>
                  <a:lnTo>
                    <a:pt x="9221747" y="6227064"/>
                  </a:lnTo>
                  <a:lnTo>
                    <a:pt x="9222454" y="6222632"/>
                  </a:lnTo>
                  <a:lnTo>
                    <a:pt x="9223019" y="6218532"/>
                  </a:lnTo>
                  <a:lnTo>
                    <a:pt x="9220486" y="6214295"/>
                  </a:lnTo>
                  <a:close/>
                </a:path>
                <a:path w="17673320" h="9960610">
                  <a:moveTo>
                    <a:pt x="3165293" y="3630167"/>
                  </a:moveTo>
                  <a:lnTo>
                    <a:pt x="3160816" y="3631413"/>
                  </a:lnTo>
                  <a:lnTo>
                    <a:pt x="3158439" y="3635134"/>
                  </a:lnTo>
                  <a:lnTo>
                    <a:pt x="3156397" y="3638998"/>
                  </a:lnTo>
                  <a:lnTo>
                    <a:pt x="3157643" y="3643475"/>
                  </a:lnTo>
                  <a:lnTo>
                    <a:pt x="3161365" y="3645851"/>
                  </a:lnTo>
                  <a:lnTo>
                    <a:pt x="3166421" y="3648797"/>
                  </a:lnTo>
                  <a:lnTo>
                    <a:pt x="3170761" y="3650649"/>
                  </a:lnTo>
                  <a:lnTo>
                    <a:pt x="3175238" y="3649402"/>
                  </a:lnTo>
                  <a:lnTo>
                    <a:pt x="3177138" y="3645872"/>
                  </a:lnTo>
                  <a:lnTo>
                    <a:pt x="3179181" y="3642009"/>
                  </a:lnTo>
                  <a:lnTo>
                    <a:pt x="3177934" y="3637531"/>
                  </a:lnTo>
                  <a:lnTo>
                    <a:pt x="3174213" y="3635155"/>
                  </a:lnTo>
                  <a:lnTo>
                    <a:pt x="3169157" y="3632209"/>
                  </a:lnTo>
                  <a:lnTo>
                    <a:pt x="3165293" y="3630167"/>
                  </a:lnTo>
                  <a:close/>
                </a:path>
                <a:path w="17673320" h="9960610">
                  <a:moveTo>
                    <a:pt x="3088588" y="3585215"/>
                  </a:moveTo>
                  <a:lnTo>
                    <a:pt x="3083300" y="3586510"/>
                  </a:lnTo>
                  <a:lnTo>
                    <a:pt x="3079500" y="3593570"/>
                  </a:lnTo>
                  <a:lnTo>
                    <a:pt x="3080604" y="3598381"/>
                  </a:lnTo>
                  <a:lnTo>
                    <a:pt x="3084325" y="3600757"/>
                  </a:lnTo>
                  <a:lnTo>
                    <a:pt x="3089382" y="3603704"/>
                  </a:lnTo>
                  <a:lnTo>
                    <a:pt x="3093721" y="3605555"/>
                  </a:lnTo>
                  <a:lnTo>
                    <a:pt x="3098198" y="3604308"/>
                  </a:lnTo>
                  <a:lnTo>
                    <a:pt x="3101999" y="3597248"/>
                  </a:lnTo>
                  <a:lnTo>
                    <a:pt x="3100895" y="3592437"/>
                  </a:lnTo>
                  <a:lnTo>
                    <a:pt x="3097174" y="3590060"/>
                  </a:lnTo>
                  <a:lnTo>
                    <a:pt x="3092117" y="3587115"/>
                  </a:lnTo>
                  <a:lnTo>
                    <a:pt x="3088588" y="3585215"/>
                  </a:lnTo>
                  <a:close/>
                </a:path>
                <a:path w="17673320" h="9960610">
                  <a:moveTo>
                    <a:pt x="15917265" y="9055532"/>
                  </a:moveTo>
                  <a:lnTo>
                    <a:pt x="15912122" y="9056494"/>
                  </a:lnTo>
                  <a:lnTo>
                    <a:pt x="15909745" y="9060216"/>
                  </a:lnTo>
                  <a:lnTo>
                    <a:pt x="15907035" y="9063794"/>
                  </a:lnTo>
                  <a:lnTo>
                    <a:pt x="15907996" y="9068939"/>
                  </a:lnTo>
                  <a:lnTo>
                    <a:pt x="15911718" y="9071315"/>
                  </a:lnTo>
                  <a:lnTo>
                    <a:pt x="15916631" y="9074595"/>
                  </a:lnTo>
                  <a:lnTo>
                    <a:pt x="15917967" y="9075165"/>
                  </a:lnTo>
                  <a:lnTo>
                    <a:pt x="15918159" y="9075642"/>
                  </a:lnTo>
                  <a:lnTo>
                    <a:pt x="15921498" y="9077066"/>
                  </a:lnTo>
                  <a:lnTo>
                    <a:pt x="15925640" y="9075676"/>
                  </a:lnTo>
                  <a:lnTo>
                    <a:pt x="15927732" y="9072623"/>
                  </a:lnTo>
                  <a:lnTo>
                    <a:pt x="15930442" y="9069044"/>
                  </a:lnTo>
                  <a:lnTo>
                    <a:pt x="15929481" y="9063899"/>
                  </a:lnTo>
                  <a:lnTo>
                    <a:pt x="15925759" y="9061522"/>
                  </a:lnTo>
                  <a:lnTo>
                    <a:pt x="15920844" y="9058242"/>
                  </a:lnTo>
                  <a:lnTo>
                    <a:pt x="15917265" y="9055532"/>
                  </a:lnTo>
                  <a:close/>
                </a:path>
                <a:path w="17673320" h="9960610">
                  <a:moveTo>
                    <a:pt x="9308388" y="6229301"/>
                  </a:moveTo>
                  <a:lnTo>
                    <a:pt x="9293609" y="6226942"/>
                  </a:lnTo>
                  <a:lnTo>
                    <a:pt x="9289708" y="6229618"/>
                  </a:lnTo>
                  <a:lnTo>
                    <a:pt x="9288999" y="6234051"/>
                  </a:lnTo>
                  <a:lnTo>
                    <a:pt x="9288243" y="6237674"/>
                  </a:lnTo>
                  <a:lnTo>
                    <a:pt x="9290251" y="6241293"/>
                  </a:lnTo>
                  <a:lnTo>
                    <a:pt x="9293590" y="6242717"/>
                  </a:lnTo>
                  <a:lnTo>
                    <a:pt x="9293733" y="6242383"/>
                  </a:lnTo>
                  <a:lnTo>
                    <a:pt x="9295401" y="6243095"/>
                  </a:lnTo>
                  <a:lnTo>
                    <a:pt x="9301311" y="6244037"/>
                  </a:lnTo>
                  <a:lnTo>
                    <a:pt x="9305602" y="6245079"/>
                  </a:lnTo>
                  <a:lnTo>
                    <a:pt x="9309648" y="6242070"/>
                  </a:lnTo>
                  <a:lnTo>
                    <a:pt x="9310356" y="6237638"/>
                  </a:lnTo>
                  <a:lnTo>
                    <a:pt x="9311398" y="6233347"/>
                  </a:lnTo>
                  <a:lnTo>
                    <a:pt x="9308388" y="6229301"/>
                  </a:lnTo>
                  <a:close/>
                </a:path>
                <a:path w="17673320" h="9960610">
                  <a:moveTo>
                    <a:pt x="3012309" y="3539262"/>
                  </a:moveTo>
                  <a:lnTo>
                    <a:pt x="3007498" y="3540366"/>
                  </a:lnTo>
                  <a:lnTo>
                    <a:pt x="3005122" y="3544087"/>
                  </a:lnTo>
                  <a:lnTo>
                    <a:pt x="3003760" y="3546663"/>
                  </a:lnTo>
                  <a:lnTo>
                    <a:pt x="3003079" y="3547950"/>
                  </a:lnTo>
                  <a:lnTo>
                    <a:pt x="3004183" y="3552762"/>
                  </a:lnTo>
                  <a:lnTo>
                    <a:pt x="3007905" y="3555138"/>
                  </a:lnTo>
                  <a:lnTo>
                    <a:pt x="3012961" y="3558084"/>
                  </a:lnTo>
                  <a:lnTo>
                    <a:pt x="3017634" y="3560078"/>
                  </a:lnTo>
                  <a:lnTo>
                    <a:pt x="3022112" y="3558831"/>
                  </a:lnTo>
                  <a:lnTo>
                    <a:pt x="3024012" y="3555301"/>
                  </a:lnTo>
                  <a:lnTo>
                    <a:pt x="3025374" y="3552726"/>
                  </a:lnTo>
                  <a:lnTo>
                    <a:pt x="3026055" y="3551438"/>
                  </a:lnTo>
                  <a:lnTo>
                    <a:pt x="3024950" y="3546626"/>
                  </a:lnTo>
                  <a:lnTo>
                    <a:pt x="3021229" y="3544250"/>
                  </a:lnTo>
                  <a:lnTo>
                    <a:pt x="3016173" y="3541304"/>
                  </a:lnTo>
                  <a:lnTo>
                    <a:pt x="3012309" y="3539262"/>
                  </a:lnTo>
                  <a:close/>
                </a:path>
                <a:path w="17673320" h="9960610">
                  <a:moveTo>
                    <a:pt x="15843365" y="9005858"/>
                  </a:moveTo>
                  <a:lnTo>
                    <a:pt x="15838361" y="9006486"/>
                  </a:lnTo>
                  <a:lnTo>
                    <a:pt x="15833608" y="9013928"/>
                  </a:lnTo>
                  <a:lnTo>
                    <a:pt x="15834236" y="9018931"/>
                  </a:lnTo>
                  <a:lnTo>
                    <a:pt x="15837957" y="9021307"/>
                  </a:lnTo>
                  <a:lnTo>
                    <a:pt x="15842872" y="9024587"/>
                  </a:lnTo>
                  <a:lnTo>
                    <a:pt x="15844207" y="9025156"/>
                  </a:lnTo>
                  <a:lnTo>
                    <a:pt x="15844398" y="9025633"/>
                  </a:lnTo>
                  <a:lnTo>
                    <a:pt x="15847737" y="9027057"/>
                  </a:lnTo>
                  <a:lnTo>
                    <a:pt x="15851882" y="9025668"/>
                  </a:lnTo>
                  <a:lnTo>
                    <a:pt x="15853973" y="9022615"/>
                  </a:lnTo>
                  <a:lnTo>
                    <a:pt x="15856350" y="9018894"/>
                  </a:lnTo>
                  <a:lnTo>
                    <a:pt x="15855720" y="9013890"/>
                  </a:lnTo>
                  <a:lnTo>
                    <a:pt x="15851998" y="9011514"/>
                  </a:lnTo>
                  <a:lnTo>
                    <a:pt x="15847085" y="9008234"/>
                  </a:lnTo>
                  <a:lnTo>
                    <a:pt x="15843365" y="9005858"/>
                  </a:lnTo>
                  <a:close/>
                </a:path>
                <a:path w="17673320" h="9960610">
                  <a:moveTo>
                    <a:pt x="2935697" y="3493166"/>
                  </a:moveTo>
                  <a:lnTo>
                    <a:pt x="2930886" y="3494270"/>
                  </a:lnTo>
                  <a:lnTo>
                    <a:pt x="2928509" y="3497991"/>
                  </a:lnTo>
                  <a:lnTo>
                    <a:pt x="2927148" y="3500567"/>
                  </a:lnTo>
                  <a:lnTo>
                    <a:pt x="2926467" y="3501855"/>
                  </a:lnTo>
                  <a:lnTo>
                    <a:pt x="2927571" y="3506666"/>
                  </a:lnTo>
                  <a:lnTo>
                    <a:pt x="2931292" y="3509043"/>
                  </a:lnTo>
                  <a:lnTo>
                    <a:pt x="2936348" y="3511989"/>
                  </a:lnTo>
                  <a:lnTo>
                    <a:pt x="2941022" y="3513982"/>
                  </a:lnTo>
                  <a:lnTo>
                    <a:pt x="2945166" y="3512593"/>
                  </a:lnTo>
                  <a:lnTo>
                    <a:pt x="2947400" y="3509206"/>
                  </a:lnTo>
                  <a:lnTo>
                    <a:pt x="2948761" y="3506630"/>
                  </a:lnTo>
                  <a:lnTo>
                    <a:pt x="2949442" y="3505342"/>
                  </a:lnTo>
                  <a:lnTo>
                    <a:pt x="2948338" y="3500531"/>
                  </a:lnTo>
                  <a:lnTo>
                    <a:pt x="2944617" y="3498155"/>
                  </a:lnTo>
                  <a:lnTo>
                    <a:pt x="2939561" y="3495209"/>
                  </a:lnTo>
                  <a:lnTo>
                    <a:pt x="2935697" y="3493166"/>
                  </a:lnTo>
                  <a:close/>
                </a:path>
                <a:path w="17673320" h="9960610">
                  <a:moveTo>
                    <a:pt x="9396382" y="6243162"/>
                  </a:moveTo>
                  <a:lnTo>
                    <a:pt x="9381605" y="6240804"/>
                  </a:lnTo>
                  <a:lnTo>
                    <a:pt x="9377560" y="6243814"/>
                  </a:lnTo>
                  <a:lnTo>
                    <a:pt x="9376853" y="6248247"/>
                  </a:lnTo>
                  <a:lnTo>
                    <a:pt x="9376239" y="6251536"/>
                  </a:lnTo>
                  <a:lnTo>
                    <a:pt x="9378247" y="6255155"/>
                  </a:lnTo>
                  <a:lnTo>
                    <a:pt x="9383588" y="6257433"/>
                  </a:lnTo>
                  <a:lnTo>
                    <a:pt x="9393931" y="6259083"/>
                  </a:lnTo>
                  <a:lnTo>
                    <a:pt x="9397976" y="6256073"/>
                  </a:lnTo>
                  <a:lnTo>
                    <a:pt x="9399390" y="6247207"/>
                  </a:lnTo>
                  <a:lnTo>
                    <a:pt x="9396382" y="6243162"/>
                  </a:lnTo>
                  <a:close/>
                </a:path>
                <a:path w="17673320" h="9960610">
                  <a:moveTo>
                    <a:pt x="15770223" y="8955324"/>
                  </a:moveTo>
                  <a:lnTo>
                    <a:pt x="15765221" y="8955953"/>
                  </a:lnTo>
                  <a:lnTo>
                    <a:pt x="15760468" y="8963396"/>
                  </a:lnTo>
                  <a:lnTo>
                    <a:pt x="15761097" y="8968398"/>
                  </a:lnTo>
                  <a:lnTo>
                    <a:pt x="15764817" y="8970774"/>
                  </a:lnTo>
                  <a:lnTo>
                    <a:pt x="15769730" y="8974054"/>
                  </a:lnTo>
                  <a:lnTo>
                    <a:pt x="15774740" y="8976191"/>
                  </a:lnTo>
                  <a:lnTo>
                    <a:pt x="15778739" y="8975134"/>
                  </a:lnTo>
                  <a:lnTo>
                    <a:pt x="15780831" y="8972082"/>
                  </a:lnTo>
                  <a:lnTo>
                    <a:pt x="15783208" y="8968360"/>
                  </a:lnTo>
                  <a:lnTo>
                    <a:pt x="15782580" y="8963358"/>
                  </a:lnTo>
                  <a:lnTo>
                    <a:pt x="15778859" y="8960981"/>
                  </a:lnTo>
                  <a:lnTo>
                    <a:pt x="15773943" y="8957701"/>
                  </a:lnTo>
                  <a:lnTo>
                    <a:pt x="15770223" y="8955324"/>
                  </a:lnTo>
                  <a:close/>
                </a:path>
                <a:path w="17673320" h="9960610">
                  <a:moveTo>
                    <a:pt x="2859895" y="3447021"/>
                  </a:moveTo>
                  <a:lnTo>
                    <a:pt x="2855084" y="3448126"/>
                  </a:lnTo>
                  <a:lnTo>
                    <a:pt x="2850331" y="3455568"/>
                  </a:lnTo>
                  <a:lnTo>
                    <a:pt x="2851435" y="3460379"/>
                  </a:lnTo>
                  <a:lnTo>
                    <a:pt x="2855156" y="3462755"/>
                  </a:lnTo>
                  <a:lnTo>
                    <a:pt x="2860213" y="3465702"/>
                  </a:lnTo>
                  <a:lnTo>
                    <a:pt x="2861214" y="3466129"/>
                  </a:lnTo>
                  <a:lnTo>
                    <a:pt x="2861072" y="3466463"/>
                  </a:lnTo>
                  <a:lnTo>
                    <a:pt x="2864744" y="3468029"/>
                  </a:lnTo>
                  <a:lnTo>
                    <a:pt x="2868887" y="3466640"/>
                  </a:lnTo>
                  <a:lnTo>
                    <a:pt x="2871122" y="3463253"/>
                  </a:lnTo>
                  <a:lnTo>
                    <a:pt x="2873498" y="3459531"/>
                  </a:lnTo>
                  <a:lnTo>
                    <a:pt x="2872394" y="3454721"/>
                  </a:lnTo>
                  <a:lnTo>
                    <a:pt x="2868673" y="3452344"/>
                  </a:lnTo>
                  <a:lnTo>
                    <a:pt x="2863616" y="3449398"/>
                  </a:lnTo>
                  <a:lnTo>
                    <a:pt x="2859895" y="3447021"/>
                  </a:lnTo>
                  <a:close/>
                </a:path>
                <a:path w="17673320" h="9960610">
                  <a:moveTo>
                    <a:pt x="2783902" y="3400400"/>
                  </a:moveTo>
                  <a:lnTo>
                    <a:pt x="2779090" y="3401505"/>
                  </a:lnTo>
                  <a:lnTo>
                    <a:pt x="2774337" y="3408947"/>
                  </a:lnTo>
                  <a:lnTo>
                    <a:pt x="2775441" y="3413758"/>
                  </a:lnTo>
                  <a:lnTo>
                    <a:pt x="2779162" y="3416135"/>
                  </a:lnTo>
                  <a:lnTo>
                    <a:pt x="2784219" y="3419081"/>
                  </a:lnTo>
                  <a:lnTo>
                    <a:pt x="2788893" y="3421074"/>
                  </a:lnTo>
                  <a:lnTo>
                    <a:pt x="2792894" y="3420019"/>
                  </a:lnTo>
                  <a:lnTo>
                    <a:pt x="2795128" y="3416632"/>
                  </a:lnTo>
                  <a:lnTo>
                    <a:pt x="2797505" y="3412911"/>
                  </a:lnTo>
                  <a:lnTo>
                    <a:pt x="2796400" y="3408099"/>
                  </a:lnTo>
                  <a:lnTo>
                    <a:pt x="2792679" y="3405723"/>
                  </a:lnTo>
                  <a:lnTo>
                    <a:pt x="2787623" y="3402777"/>
                  </a:lnTo>
                  <a:lnTo>
                    <a:pt x="2783902" y="3400400"/>
                  </a:lnTo>
                  <a:close/>
                </a:path>
                <a:path w="17673320" h="9960610">
                  <a:moveTo>
                    <a:pt x="9483802" y="6255595"/>
                  </a:moveTo>
                  <a:lnTo>
                    <a:pt x="9479369" y="6254888"/>
                  </a:lnTo>
                  <a:lnTo>
                    <a:pt x="9469694" y="6253522"/>
                  </a:lnTo>
                  <a:lnTo>
                    <a:pt x="9465648" y="6256531"/>
                  </a:lnTo>
                  <a:lnTo>
                    <a:pt x="9464941" y="6260964"/>
                  </a:lnTo>
                  <a:lnTo>
                    <a:pt x="9464518" y="6264730"/>
                  </a:lnTo>
                  <a:lnTo>
                    <a:pt x="9466335" y="6267873"/>
                  </a:lnTo>
                  <a:lnTo>
                    <a:pt x="9469673" y="6269296"/>
                  </a:lnTo>
                  <a:lnTo>
                    <a:pt x="9469482" y="6268819"/>
                  </a:lnTo>
                  <a:lnTo>
                    <a:pt x="9471485" y="6269674"/>
                  </a:lnTo>
                  <a:lnTo>
                    <a:pt x="9477394" y="6270617"/>
                  </a:lnTo>
                  <a:lnTo>
                    <a:pt x="9481493" y="6271181"/>
                  </a:lnTo>
                  <a:lnTo>
                    <a:pt x="9485539" y="6268172"/>
                  </a:lnTo>
                  <a:lnTo>
                    <a:pt x="9486248" y="6263740"/>
                  </a:lnTo>
                  <a:lnTo>
                    <a:pt x="9486812" y="6259640"/>
                  </a:lnTo>
                  <a:lnTo>
                    <a:pt x="9483802" y="6255595"/>
                  </a:lnTo>
                  <a:close/>
                </a:path>
                <a:path w="17673320" h="9960610">
                  <a:moveTo>
                    <a:pt x="15696700" y="8903839"/>
                  </a:moveTo>
                  <a:lnTo>
                    <a:pt x="15692030" y="8904609"/>
                  </a:lnTo>
                  <a:lnTo>
                    <a:pt x="15689320" y="8908188"/>
                  </a:lnTo>
                  <a:lnTo>
                    <a:pt x="15686943" y="8911908"/>
                  </a:lnTo>
                  <a:lnTo>
                    <a:pt x="15687715" y="8916578"/>
                  </a:lnTo>
                  <a:lnTo>
                    <a:pt x="15691294" y="8919288"/>
                  </a:lnTo>
                  <a:lnTo>
                    <a:pt x="15696208" y="8922568"/>
                  </a:lnTo>
                  <a:lnTo>
                    <a:pt x="15701215" y="8924704"/>
                  </a:lnTo>
                  <a:lnTo>
                    <a:pt x="15705217" y="8923649"/>
                  </a:lnTo>
                  <a:lnTo>
                    <a:pt x="15707307" y="8920595"/>
                  </a:lnTo>
                  <a:lnTo>
                    <a:pt x="15709684" y="8916874"/>
                  </a:lnTo>
                  <a:lnTo>
                    <a:pt x="15708914" y="8912206"/>
                  </a:lnTo>
                  <a:lnTo>
                    <a:pt x="15705336" y="8909495"/>
                  </a:lnTo>
                  <a:lnTo>
                    <a:pt x="15700421" y="8906215"/>
                  </a:lnTo>
                  <a:lnTo>
                    <a:pt x="15696700" y="8903839"/>
                  </a:lnTo>
                  <a:close/>
                </a:path>
                <a:path w="17673320" h="9960610">
                  <a:moveTo>
                    <a:pt x="2708669" y="3352920"/>
                  </a:moveTo>
                  <a:lnTo>
                    <a:pt x="2703858" y="3354025"/>
                  </a:lnTo>
                  <a:lnTo>
                    <a:pt x="2699501" y="3360846"/>
                  </a:lnTo>
                  <a:lnTo>
                    <a:pt x="2699105" y="3361467"/>
                  </a:lnTo>
                  <a:lnTo>
                    <a:pt x="2700209" y="3366278"/>
                  </a:lnTo>
                  <a:lnTo>
                    <a:pt x="2703930" y="3368655"/>
                  </a:lnTo>
                  <a:lnTo>
                    <a:pt x="2708844" y="3371935"/>
                  </a:lnTo>
                  <a:lnTo>
                    <a:pt x="2713518" y="3373929"/>
                  </a:lnTo>
                  <a:lnTo>
                    <a:pt x="2717519" y="3372873"/>
                  </a:lnTo>
                  <a:lnTo>
                    <a:pt x="2719753" y="3369485"/>
                  </a:lnTo>
                  <a:lnTo>
                    <a:pt x="2722129" y="3365765"/>
                  </a:lnTo>
                  <a:lnTo>
                    <a:pt x="2721025" y="3360953"/>
                  </a:lnTo>
                  <a:lnTo>
                    <a:pt x="2717304" y="3358577"/>
                  </a:lnTo>
                  <a:lnTo>
                    <a:pt x="2712390" y="3355297"/>
                  </a:lnTo>
                  <a:lnTo>
                    <a:pt x="2708669" y="3352920"/>
                  </a:lnTo>
                  <a:close/>
                </a:path>
                <a:path w="17673320" h="9960610">
                  <a:moveTo>
                    <a:pt x="15624319" y="8852446"/>
                  </a:moveTo>
                  <a:lnTo>
                    <a:pt x="15619318" y="8853074"/>
                  </a:lnTo>
                  <a:lnTo>
                    <a:pt x="15614566" y="8860517"/>
                  </a:lnTo>
                  <a:lnTo>
                    <a:pt x="15615336" y="8865186"/>
                  </a:lnTo>
                  <a:lnTo>
                    <a:pt x="15618914" y="8867896"/>
                  </a:lnTo>
                  <a:lnTo>
                    <a:pt x="15623827" y="8871176"/>
                  </a:lnTo>
                  <a:lnTo>
                    <a:pt x="15628834" y="8873312"/>
                  </a:lnTo>
                  <a:lnTo>
                    <a:pt x="15632836" y="8872256"/>
                  </a:lnTo>
                  <a:lnTo>
                    <a:pt x="15634928" y="8869203"/>
                  </a:lnTo>
                  <a:lnTo>
                    <a:pt x="15637304" y="8865481"/>
                  </a:lnTo>
                  <a:lnTo>
                    <a:pt x="15636534" y="8860813"/>
                  </a:lnTo>
                  <a:lnTo>
                    <a:pt x="15632955" y="8858102"/>
                  </a:lnTo>
                  <a:lnTo>
                    <a:pt x="15628040" y="8854822"/>
                  </a:lnTo>
                  <a:lnTo>
                    <a:pt x="15624319" y="8852446"/>
                  </a:lnTo>
                  <a:close/>
                </a:path>
                <a:path w="17673320" h="9960610">
                  <a:moveTo>
                    <a:pt x="9572175" y="6267645"/>
                  </a:moveTo>
                  <a:lnTo>
                    <a:pt x="9567742" y="6266938"/>
                  </a:lnTo>
                  <a:lnTo>
                    <a:pt x="9562167" y="6266137"/>
                  </a:lnTo>
                  <a:lnTo>
                    <a:pt x="9557733" y="6265430"/>
                  </a:lnTo>
                  <a:lnTo>
                    <a:pt x="9554021" y="6268581"/>
                  </a:lnTo>
                  <a:lnTo>
                    <a:pt x="9553313" y="6273014"/>
                  </a:lnTo>
                  <a:lnTo>
                    <a:pt x="9552891" y="6276780"/>
                  </a:lnTo>
                  <a:lnTo>
                    <a:pt x="9554708" y="6279922"/>
                  </a:lnTo>
                  <a:lnTo>
                    <a:pt x="9558046" y="6281346"/>
                  </a:lnTo>
                  <a:lnTo>
                    <a:pt x="9558188" y="6281012"/>
                  </a:lnTo>
                  <a:lnTo>
                    <a:pt x="9560191" y="6281867"/>
                  </a:lnTo>
                  <a:lnTo>
                    <a:pt x="9565767" y="6282667"/>
                  </a:lnTo>
                  <a:lnTo>
                    <a:pt x="9570200" y="6283374"/>
                  </a:lnTo>
                  <a:lnTo>
                    <a:pt x="9573913" y="6280223"/>
                  </a:lnTo>
                  <a:lnTo>
                    <a:pt x="9575268" y="6271726"/>
                  </a:lnTo>
                  <a:lnTo>
                    <a:pt x="9575327" y="6271357"/>
                  </a:lnTo>
                  <a:lnTo>
                    <a:pt x="9572175" y="6267645"/>
                  </a:lnTo>
                  <a:close/>
                </a:path>
                <a:path w="17673320" h="9960610">
                  <a:moveTo>
                    <a:pt x="2632911" y="3304822"/>
                  </a:moveTo>
                  <a:lnTo>
                    <a:pt x="2628100" y="3305926"/>
                  </a:lnTo>
                  <a:lnTo>
                    <a:pt x="2623743" y="3312748"/>
                  </a:lnTo>
                  <a:lnTo>
                    <a:pt x="2623347" y="3313368"/>
                  </a:lnTo>
                  <a:lnTo>
                    <a:pt x="2624451" y="3318179"/>
                  </a:lnTo>
                  <a:lnTo>
                    <a:pt x="2628173" y="3320556"/>
                  </a:lnTo>
                  <a:lnTo>
                    <a:pt x="2633087" y="3323836"/>
                  </a:lnTo>
                  <a:lnTo>
                    <a:pt x="2637760" y="3325829"/>
                  </a:lnTo>
                  <a:lnTo>
                    <a:pt x="2641761" y="3324775"/>
                  </a:lnTo>
                  <a:lnTo>
                    <a:pt x="2643995" y="3321387"/>
                  </a:lnTo>
                  <a:lnTo>
                    <a:pt x="2646372" y="3317666"/>
                  </a:lnTo>
                  <a:lnTo>
                    <a:pt x="2645267" y="3312855"/>
                  </a:lnTo>
                  <a:lnTo>
                    <a:pt x="2641546" y="3310478"/>
                  </a:lnTo>
                  <a:lnTo>
                    <a:pt x="2636632" y="3307199"/>
                  </a:lnTo>
                  <a:lnTo>
                    <a:pt x="2632911" y="3304822"/>
                  </a:lnTo>
                  <a:close/>
                </a:path>
                <a:path w="17673320" h="9960610">
                  <a:moveTo>
                    <a:pt x="15552367" y="8800053"/>
                  </a:moveTo>
                  <a:lnTo>
                    <a:pt x="15547699" y="8800823"/>
                  </a:lnTo>
                  <a:lnTo>
                    <a:pt x="15542278" y="8807980"/>
                  </a:lnTo>
                  <a:lnTo>
                    <a:pt x="15543048" y="8812649"/>
                  </a:lnTo>
                  <a:lnTo>
                    <a:pt x="15551399" y="8818973"/>
                  </a:lnTo>
                  <a:lnTo>
                    <a:pt x="15553069" y="8819685"/>
                  </a:lnTo>
                  <a:lnTo>
                    <a:pt x="15552926" y="8820019"/>
                  </a:lnTo>
                  <a:lnTo>
                    <a:pt x="15556264" y="8821443"/>
                  </a:lnTo>
                  <a:lnTo>
                    <a:pt x="15560266" y="8820388"/>
                  </a:lnTo>
                  <a:lnTo>
                    <a:pt x="15562358" y="8817334"/>
                  </a:lnTo>
                  <a:lnTo>
                    <a:pt x="15565068" y="8813755"/>
                  </a:lnTo>
                  <a:lnTo>
                    <a:pt x="15564296" y="8809086"/>
                  </a:lnTo>
                  <a:lnTo>
                    <a:pt x="15552367" y="8800053"/>
                  </a:lnTo>
                  <a:close/>
                </a:path>
                <a:path w="17673320" h="9960610">
                  <a:moveTo>
                    <a:pt x="2557963" y="3256674"/>
                  </a:moveTo>
                  <a:lnTo>
                    <a:pt x="2553152" y="3257778"/>
                  </a:lnTo>
                  <a:lnTo>
                    <a:pt x="2548795" y="3264601"/>
                  </a:lnTo>
                  <a:lnTo>
                    <a:pt x="2548399" y="3265220"/>
                  </a:lnTo>
                  <a:lnTo>
                    <a:pt x="2549504" y="3270032"/>
                  </a:lnTo>
                  <a:lnTo>
                    <a:pt x="2553225" y="3272408"/>
                  </a:lnTo>
                  <a:lnTo>
                    <a:pt x="2558139" y="3275688"/>
                  </a:lnTo>
                  <a:lnTo>
                    <a:pt x="2562813" y="3277682"/>
                  </a:lnTo>
                  <a:lnTo>
                    <a:pt x="2566813" y="3276627"/>
                  </a:lnTo>
                  <a:lnTo>
                    <a:pt x="2569047" y="3273239"/>
                  </a:lnTo>
                  <a:lnTo>
                    <a:pt x="2571424" y="3269518"/>
                  </a:lnTo>
                  <a:lnTo>
                    <a:pt x="2570320" y="3264707"/>
                  </a:lnTo>
                  <a:lnTo>
                    <a:pt x="2566599" y="3262331"/>
                  </a:lnTo>
                  <a:lnTo>
                    <a:pt x="2561685" y="3259051"/>
                  </a:lnTo>
                  <a:lnTo>
                    <a:pt x="2557963" y="3256674"/>
                  </a:lnTo>
                  <a:close/>
                </a:path>
                <a:path w="17673320" h="9960610">
                  <a:moveTo>
                    <a:pt x="9660928" y="6277884"/>
                  </a:moveTo>
                  <a:lnTo>
                    <a:pt x="9656494" y="6277176"/>
                  </a:lnTo>
                  <a:lnTo>
                    <a:pt x="9650774" y="6276709"/>
                  </a:lnTo>
                  <a:lnTo>
                    <a:pt x="9646341" y="6276002"/>
                  </a:lnTo>
                  <a:lnTo>
                    <a:pt x="9642629" y="6279153"/>
                  </a:lnTo>
                  <a:lnTo>
                    <a:pt x="9641922" y="6283586"/>
                  </a:lnTo>
                  <a:lnTo>
                    <a:pt x="9641498" y="6287351"/>
                  </a:lnTo>
                  <a:lnTo>
                    <a:pt x="9643650" y="6290637"/>
                  </a:lnTo>
                  <a:lnTo>
                    <a:pt x="9646654" y="6291918"/>
                  </a:lnTo>
                  <a:lnTo>
                    <a:pt x="9646796" y="6291584"/>
                  </a:lnTo>
                  <a:lnTo>
                    <a:pt x="9648800" y="6292439"/>
                  </a:lnTo>
                  <a:lnTo>
                    <a:pt x="9654517" y="6292905"/>
                  </a:lnTo>
                  <a:lnTo>
                    <a:pt x="9658953" y="6293613"/>
                  </a:lnTo>
                  <a:lnTo>
                    <a:pt x="9662663" y="6290461"/>
                  </a:lnTo>
                  <a:lnTo>
                    <a:pt x="9664078" y="6281595"/>
                  </a:lnTo>
                  <a:lnTo>
                    <a:pt x="9660928" y="6277884"/>
                  </a:lnTo>
                  <a:close/>
                </a:path>
                <a:path w="17673320" h="9960610">
                  <a:moveTo>
                    <a:pt x="2483301" y="3207859"/>
                  </a:moveTo>
                  <a:lnTo>
                    <a:pt x="2478489" y="3208964"/>
                  </a:lnTo>
                  <a:lnTo>
                    <a:pt x="2474133" y="3215785"/>
                  </a:lnTo>
                  <a:lnTo>
                    <a:pt x="2473736" y="3216406"/>
                  </a:lnTo>
                  <a:lnTo>
                    <a:pt x="2474841" y="3221217"/>
                  </a:lnTo>
                  <a:lnTo>
                    <a:pt x="2478562" y="3223593"/>
                  </a:lnTo>
                  <a:lnTo>
                    <a:pt x="2483476" y="3226873"/>
                  </a:lnTo>
                  <a:lnTo>
                    <a:pt x="2488149" y="3228867"/>
                  </a:lnTo>
                  <a:lnTo>
                    <a:pt x="2492150" y="3227811"/>
                  </a:lnTo>
                  <a:lnTo>
                    <a:pt x="2494385" y="3224424"/>
                  </a:lnTo>
                  <a:lnTo>
                    <a:pt x="2496761" y="3220703"/>
                  </a:lnTo>
                  <a:lnTo>
                    <a:pt x="2495657" y="3215891"/>
                  </a:lnTo>
                  <a:lnTo>
                    <a:pt x="2491936" y="3213515"/>
                  </a:lnTo>
                  <a:lnTo>
                    <a:pt x="2487022" y="3210235"/>
                  </a:lnTo>
                  <a:lnTo>
                    <a:pt x="2483301" y="3207859"/>
                  </a:lnTo>
                  <a:close/>
                </a:path>
                <a:path w="17673320" h="9960610">
                  <a:moveTo>
                    <a:pt x="15480558" y="8747324"/>
                  </a:moveTo>
                  <a:lnTo>
                    <a:pt x="15475888" y="8748095"/>
                  </a:lnTo>
                  <a:lnTo>
                    <a:pt x="15470468" y="8755252"/>
                  </a:lnTo>
                  <a:lnTo>
                    <a:pt x="15471237" y="8759921"/>
                  </a:lnTo>
                  <a:lnTo>
                    <a:pt x="15479589" y="8766245"/>
                  </a:lnTo>
                  <a:lnTo>
                    <a:pt x="15481257" y="8766957"/>
                  </a:lnTo>
                  <a:lnTo>
                    <a:pt x="15481115" y="8767291"/>
                  </a:lnTo>
                  <a:lnTo>
                    <a:pt x="15484454" y="8768715"/>
                  </a:lnTo>
                  <a:lnTo>
                    <a:pt x="15488456" y="8767660"/>
                  </a:lnTo>
                  <a:lnTo>
                    <a:pt x="15490547" y="8764607"/>
                  </a:lnTo>
                  <a:lnTo>
                    <a:pt x="15493257" y="8761027"/>
                  </a:lnTo>
                  <a:lnTo>
                    <a:pt x="15492486" y="8756359"/>
                  </a:lnTo>
                  <a:lnTo>
                    <a:pt x="15480558" y="8747324"/>
                  </a:lnTo>
                  <a:close/>
                </a:path>
                <a:path w="17673320" h="9960610">
                  <a:moveTo>
                    <a:pt x="2409447" y="3158995"/>
                  </a:moveTo>
                  <a:lnTo>
                    <a:pt x="2404302" y="3159957"/>
                  </a:lnTo>
                  <a:lnTo>
                    <a:pt x="2401926" y="3163678"/>
                  </a:lnTo>
                  <a:lnTo>
                    <a:pt x="2399358" y="3166923"/>
                  </a:lnTo>
                  <a:lnTo>
                    <a:pt x="2400320" y="3172067"/>
                  </a:lnTo>
                  <a:lnTo>
                    <a:pt x="2404041" y="3174444"/>
                  </a:lnTo>
                  <a:lnTo>
                    <a:pt x="2408955" y="3177724"/>
                  </a:lnTo>
                  <a:lnTo>
                    <a:pt x="2410291" y="3178294"/>
                  </a:lnTo>
                  <a:lnTo>
                    <a:pt x="2410148" y="3178627"/>
                  </a:lnTo>
                  <a:lnTo>
                    <a:pt x="2413487" y="3180051"/>
                  </a:lnTo>
                  <a:lnTo>
                    <a:pt x="2417630" y="3178663"/>
                  </a:lnTo>
                  <a:lnTo>
                    <a:pt x="2419721" y="3175609"/>
                  </a:lnTo>
                  <a:lnTo>
                    <a:pt x="2422290" y="3172364"/>
                  </a:lnTo>
                  <a:lnTo>
                    <a:pt x="2421328" y="3167219"/>
                  </a:lnTo>
                  <a:lnTo>
                    <a:pt x="2417607" y="3164843"/>
                  </a:lnTo>
                  <a:lnTo>
                    <a:pt x="2412692" y="3161562"/>
                  </a:lnTo>
                  <a:lnTo>
                    <a:pt x="2409447" y="3158995"/>
                  </a:lnTo>
                  <a:close/>
                </a:path>
                <a:path w="17673320" h="9960610">
                  <a:moveTo>
                    <a:pt x="9749152" y="6287503"/>
                  </a:moveTo>
                  <a:lnTo>
                    <a:pt x="9738857" y="6286662"/>
                  </a:lnTo>
                  <a:lnTo>
                    <a:pt x="9734758" y="6286098"/>
                  </a:lnTo>
                  <a:lnTo>
                    <a:pt x="9730713" y="6289107"/>
                  </a:lnTo>
                  <a:lnTo>
                    <a:pt x="9730060" y="6297114"/>
                  </a:lnTo>
                  <a:lnTo>
                    <a:pt x="9732208" y="6300398"/>
                  </a:lnTo>
                  <a:lnTo>
                    <a:pt x="9735213" y="6301680"/>
                  </a:lnTo>
                  <a:lnTo>
                    <a:pt x="9735356" y="6301347"/>
                  </a:lnTo>
                  <a:lnTo>
                    <a:pt x="9737358" y="6302201"/>
                  </a:lnTo>
                  <a:lnTo>
                    <a:pt x="9743078" y="6302668"/>
                  </a:lnTo>
                  <a:lnTo>
                    <a:pt x="9747177" y="6303232"/>
                  </a:lnTo>
                  <a:lnTo>
                    <a:pt x="9751223" y="6300224"/>
                  </a:lnTo>
                  <a:lnTo>
                    <a:pt x="9751598" y="6295648"/>
                  </a:lnTo>
                  <a:lnTo>
                    <a:pt x="9752162" y="6291549"/>
                  </a:lnTo>
                  <a:lnTo>
                    <a:pt x="9749152" y="6287503"/>
                  </a:lnTo>
                  <a:close/>
                </a:path>
                <a:path w="17673320" h="9960610">
                  <a:moveTo>
                    <a:pt x="15409080" y="8694739"/>
                  </a:moveTo>
                  <a:lnTo>
                    <a:pt x="15404078" y="8695367"/>
                  </a:lnTo>
                  <a:lnTo>
                    <a:pt x="15401367" y="8698946"/>
                  </a:lnTo>
                  <a:lnTo>
                    <a:pt x="15398799" y="8702191"/>
                  </a:lnTo>
                  <a:lnTo>
                    <a:pt x="15399429" y="8707194"/>
                  </a:lnTo>
                  <a:lnTo>
                    <a:pt x="15407777" y="8713517"/>
                  </a:lnTo>
                  <a:lnTo>
                    <a:pt x="15409447" y="8714229"/>
                  </a:lnTo>
                  <a:lnTo>
                    <a:pt x="15409305" y="8714563"/>
                  </a:lnTo>
                  <a:lnTo>
                    <a:pt x="15412643" y="8715987"/>
                  </a:lnTo>
                  <a:lnTo>
                    <a:pt x="15416644" y="8714932"/>
                  </a:lnTo>
                  <a:lnTo>
                    <a:pt x="15418736" y="8711878"/>
                  </a:lnTo>
                  <a:lnTo>
                    <a:pt x="15421304" y="8708634"/>
                  </a:lnTo>
                  <a:lnTo>
                    <a:pt x="15420677" y="8703631"/>
                  </a:lnTo>
                  <a:lnTo>
                    <a:pt x="15412326" y="8697307"/>
                  </a:lnTo>
                  <a:lnTo>
                    <a:pt x="15409080" y="8694739"/>
                  </a:lnTo>
                  <a:close/>
                </a:path>
                <a:path w="17673320" h="9960610">
                  <a:moveTo>
                    <a:pt x="2335831" y="3108653"/>
                  </a:moveTo>
                  <a:lnTo>
                    <a:pt x="2330686" y="3109615"/>
                  </a:lnTo>
                  <a:lnTo>
                    <a:pt x="2328309" y="3113336"/>
                  </a:lnTo>
                  <a:lnTo>
                    <a:pt x="2325599" y="3116915"/>
                  </a:lnTo>
                  <a:lnTo>
                    <a:pt x="2326561" y="3122060"/>
                  </a:lnTo>
                  <a:lnTo>
                    <a:pt x="2330282" y="3124436"/>
                  </a:lnTo>
                  <a:lnTo>
                    <a:pt x="2335196" y="3127716"/>
                  </a:lnTo>
                  <a:lnTo>
                    <a:pt x="2336531" y="3128285"/>
                  </a:lnTo>
                  <a:lnTo>
                    <a:pt x="2336722" y="3128762"/>
                  </a:lnTo>
                  <a:lnTo>
                    <a:pt x="2340060" y="3130186"/>
                  </a:lnTo>
                  <a:lnTo>
                    <a:pt x="2344205" y="3128797"/>
                  </a:lnTo>
                  <a:lnTo>
                    <a:pt x="2346296" y="3125744"/>
                  </a:lnTo>
                  <a:lnTo>
                    <a:pt x="2349006" y="3122165"/>
                  </a:lnTo>
                  <a:lnTo>
                    <a:pt x="2348045" y="3117019"/>
                  </a:lnTo>
                  <a:lnTo>
                    <a:pt x="2344323" y="3114643"/>
                  </a:lnTo>
                  <a:lnTo>
                    <a:pt x="2339409" y="3111363"/>
                  </a:lnTo>
                  <a:lnTo>
                    <a:pt x="2335831" y="3108653"/>
                  </a:lnTo>
                  <a:close/>
                </a:path>
                <a:path w="17673320" h="9960610">
                  <a:moveTo>
                    <a:pt x="9837330" y="6296313"/>
                  </a:moveTo>
                  <a:lnTo>
                    <a:pt x="9833089" y="6296082"/>
                  </a:lnTo>
                  <a:lnTo>
                    <a:pt x="9827368" y="6295615"/>
                  </a:lnTo>
                  <a:lnTo>
                    <a:pt x="9823269" y="6295050"/>
                  </a:lnTo>
                  <a:lnTo>
                    <a:pt x="9819081" y="6298392"/>
                  </a:lnTo>
                  <a:lnTo>
                    <a:pt x="9818849" y="6302634"/>
                  </a:lnTo>
                  <a:lnTo>
                    <a:pt x="9818570" y="6306066"/>
                  </a:lnTo>
                  <a:lnTo>
                    <a:pt x="9820720" y="6309351"/>
                  </a:lnTo>
                  <a:lnTo>
                    <a:pt x="9824391" y="6310917"/>
                  </a:lnTo>
                  <a:lnTo>
                    <a:pt x="9825869" y="6311153"/>
                  </a:lnTo>
                  <a:lnTo>
                    <a:pt x="9831590" y="6311620"/>
                  </a:lnTo>
                  <a:lnTo>
                    <a:pt x="9835690" y="6312185"/>
                  </a:lnTo>
                  <a:lnTo>
                    <a:pt x="9839876" y="6308841"/>
                  </a:lnTo>
                  <a:lnTo>
                    <a:pt x="9840107" y="6304600"/>
                  </a:lnTo>
                  <a:lnTo>
                    <a:pt x="9840671" y="6300500"/>
                  </a:lnTo>
                  <a:lnTo>
                    <a:pt x="9837330" y="6296313"/>
                  </a:lnTo>
                  <a:close/>
                </a:path>
                <a:path w="17673320" h="9960610">
                  <a:moveTo>
                    <a:pt x="15337555" y="8641343"/>
                  </a:moveTo>
                  <a:lnTo>
                    <a:pt x="15332554" y="8641972"/>
                  </a:lnTo>
                  <a:lnTo>
                    <a:pt x="15329843" y="8645551"/>
                  </a:lnTo>
                  <a:lnTo>
                    <a:pt x="15327275" y="8648795"/>
                  </a:lnTo>
                  <a:lnTo>
                    <a:pt x="15327902" y="8653798"/>
                  </a:lnTo>
                  <a:lnTo>
                    <a:pt x="15336252" y="8660122"/>
                  </a:lnTo>
                  <a:lnTo>
                    <a:pt x="15337923" y="8660834"/>
                  </a:lnTo>
                  <a:lnTo>
                    <a:pt x="15337780" y="8661168"/>
                  </a:lnTo>
                  <a:lnTo>
                    <a:pt x="15341118" y="8662592"/>
                  </a:lnTo>
                  <a:lnTo>
                    <a:pt x="15345119" y="8661537"/>
                  </a:lnTo>
                  <a:lnTo>
                    <a:pt x="15347211" y="8658483"/>
                  </a:lnTo>
                  <a:lnTo>
                    <a:pt x="15349778" y="8655238"/>
                  </a:lnTo>
                  <a:lnTo>
                    <a:pt x="15349151" y="8650236"/>
                  </a:lnTo>
                  <a:lnTo>
                    <a:pt x="15340799" y="8643911"/>
                  </a:lnTo>
                  <a:lnTo>
                    <a:pt x="15337555" y="8641343"/>
                  </a:lnTo>
                  <a:close/>
                </a:path>
                <a:path w="17673320" h="9960610">
                  <a:moveTo>
                    <a:pt x="2262071" y="3058644"/>
                  </a:moveTo>
                  <a:lnTo>
                    <a:pt x="2257069" y="3059272"/>
                  </a:lnTo>
                  <a:lnTo>
                    <a:pt x="2252315" y="3066715"/>
                  </a:lnTo>
                  <a:lnTo>
                    <a:pt x="2252944" y="3071718"/>
                  </a:lnTo>
                  <a:lnTo>
                    <a:pt x="2256665" y="3074094"/>
                  </a:lnTo>
                  <a:lnTo>
                    <a:pt x="2261579" y="3077374"/>
                  </a:lnTo>
                  <a:lnTo>
                    <a:pt x="2266586" y="3079510"/>
                  </a:lnTo>
                  <a:lnTo>
                    <a:pt x="2270587" y="3078455"/>
                  </a:lnTo>
                  <a:lnTo>
                    <a:pt x="2272679" y="3075401"/>
                  </a:lnTo>
                  <a:lnTo>
                    <a:pt x="2275055" y="3071680"/>
                  </a:lnTo>
                  <a:lnTo>
                    <a:pt x="2274428" y="3066677"/>
                  </a:lnTo>
                  <a:lnTo>
                    <a:pt x="2270706" y="3064301"/>
                  </a:lnTo>
                  <a:lnTo>
                    <a:pt x="2265792" y="3061021"/>
                  </a:lnTo>
                  <a:lnTo>
                    <a:pt x="2262071" y="3058644"/>
                  </a:lnTo>
                  <a:close/>
                </a:path>
                <a:path w="17673320" h="9960610">
                  <a:moveTo>
                    <a:pt x="15266506" y="8587757"/>
                  </a:moveTo>
                  <a:lnTo>
                    <a:pt x="15261362" y="8588719"/>
                  </a:lnTo>
                  <a:lnTo>
                    <a:pt x="15256226" y="8595208"/>
                  </a:lnTo>
                  <a:lnTo>
                    <a:pt x="15256853" y="8600211"/>
                  </a:lnTo>
                  <a:lnTo>
                    <a:pt x="15265202" y="8606534"/>
                  </a:lnTo>
                  <a:lnTo>
                    <a:pt x="15266874" y="8607247"/>
                  </a:lnTo>
                  <a:lnTo>
                    <a:pt x="15266731" y="8607581"/>
                  </a:lnTo>
                  <a:lnTo>
                    <a:pt x="15270069" y="8609005"/>
                  </a:lnTo>
                  <a:lnTo>
                    <a:pt x="15274069" y="8607949"/>
                  </a:lnTo>
                  <a:lnTo>
                    <a:pt x="15276160" y="8604896"/>
                  </a:lnTo>
                  <a:lnTo>
                    <a:pt x="15278729" y="8601651"/>
                  </a:lnTo>
                  <a:lnTo>
                    <a:pt x="15278101" y="8596649"/>
                  </a:lnTo>
                  <a:lnTo>
                    <a:pt x="15269750" y="8590324"/>
                  </a:lnTo>
                  <a:lnTo>
                    <a:pt x="15266506" y="8587757"/>
                  </a:lnTo>
                  <a:close/>
                </a:path>
                <a:path w="17673320" h="9960610">
                  <a:moveTo>
                    <a:pt x="2188596" y="3007969"/>
                  </a:moveTo>
                  <a:lnTo>
                    <a:pt x="2183927" y="3008740"/>
                  </a:lnTo>
                  <a:lnTo>
                    <a:pt x="2181217" y="3012318"/>
                  </a:lnTo>
                  <a:lnTo>
                    <a:pt x="2178841" y="3016039"/>
                  </a:lnTo>
                  <a:lnTo>
                    <a:pt x="2179611" y="3020708"/>
                  </a:lnTo>
                  <a:lnTo>
                    <a:pt x="2183190" y="3023418"/>
                  </a:lnTo>
                  <a:lnTo>
                    <a:pt x="2188104" y="3026698"/>
                  </a:lnTo>
                  <a:lnTo>
                    <a:pt x="2193112" y="3028834"/>
                  </a:lnTo>
                  <a:lnTo>
                    <a:pt x="2197113" y="3027779"/>
                  </a:lnTo>
                  <a:lnTo>
                    <a:pt x="2199204" y="3024726"/>
                  </a:lnTo>
                  <a:lnTo>
                    <a:pt x="2201581" y="3021004"/>
                  </a:lnTo>
                  <a:lnTo>
                    <a:pt x="2200952" y="3016002"/>
                  </a:lnTo>
                  <a:lnTo>
                    <a:pt x="2197231" y="3013625"/>
                  </a:lnTo>
                  <a:lnTo>
                    <a:pt x="2192317" y="3010345"/>
                  </a:lnTo>
                  <a:lnTo>
                    <a:pt x="2188596" y="3007969"/>
                  </a:lnTo>
                  <a:close/>
                </a:path>
                <a:path w="17673320" h="9960610">
                  <a:moveTo>
                    <a:pt x="9926217" y="6303453"/>
                  </a:moveTo>
                  <a:lnTo>
                    <a:pt x="9921976" y="6303222"/>
                  </a:lnTo>
                  <a:lnTo>
                    <a:pt x="9911682" y="6302383"/>
                  </a:lnTo>
                  <a:lnTo>
                    <a:pt x="9907828" y="6305868"/>
                  </a:lnTo>
                  <a:lnTo>
                    <a:pt x="9907596" y="6310109"/>
                  </a:lnTo>
                  <a:lnTo>
                    <a:pt x="9907316" y="6313541"/>
                  </a:lnTo>
                  <a:lnTo>
                    <a:pt x="9909467" y="6316825"/>
                  </a:lnTo>
                  <a:lnTo>
                    <a:pt x="9913140" y="6318392"/>
                  </a:lnTo>
                  <a:lnTo>
                    <a:pt x="9914951" y="6318770"/>
                  </a:lnTo>
                  <a:lnTo>
                    <a:pt x="9925245" y="6319610"/>
                  </a:lnTo>
                  <a:lnTo>
                    <a:pt x="9929099" y="6316125"/>
                  </a:lnTo>
                  <a:lnTo>
                    <a:pt x="9929330" y="6311883"/>
                  </a:lnTo>
                  <a:lnTo>
                    <a:pt x="9929703" y="6307307"/>
                  </a:lnTo>
                  <a:lnTo>
                    <a:pt x="9926217" y="6303453"/>
                  </a:lnTo>
                  <a:close/>
                </a:path>
                <a:path w="17673320" h="9960610">
                  <a:moveTo>
                    <a:pt x="2115549" y="2956291"/>
                  </a:moveTo>
                  <a:lnTo>
                    <a:pt x="2110546" y="2956919"/>
                  </a:lnTo>
                  <a:lnTo>
                    <a:pt x="2105793" y="2964362"/>
                  </a:lnTo>
                  <a:lnTo>
                    <a:pt x="2106564" y="2969030"/>
                  </a:lnTo>
                  <a:lnTo>
                    <a:pt x="2110142" y="2971741"/>
                  </a:lnTo>
                  <a:lnTo>
                    <a:pt x="2115056" y="2975021"/>
                  </a:lnTo>
                  <a:lnTo>
                    <a:pt x="2120064" y="2977157"/>
                  </a:lnTo>
                  <a:lnTo>
                    <a:pt x="2124065" y="2976101"/>
                  </a:lnTo>
                  <a:lnTo>
                    <a:pt x="2126157" y="2973048"/>
                  </a:lnTo>
                  <a:lnTo>
                    <a:pt x="2128534" y="2969327"/>
                  </a:lnTo>
                  <a:lnTo>
                    <a:pt x="2127763" y="2964658"/>
                  </a:lnTo>
                  <a:lnTo>
                    <a:pt x="2124184" y="2961948"/>
                  </a:lnTo>
                  <a:lnTo>
                    <a:pt x="2119270" y="2958668"/>
                  </a:lnTo>
                  <a:lnTo>
                    <a:pt x="2115549" y="2956291"/>
                  </a:lnTo>
                  <a:close/>
                </a:path>
                <a:path w="17673320" h="9960610">
                  <a:moveTo>
                    <a:pt x="15195551" y="8533026"/>
                  </a:moveTo>
                  <a:lnTo>
                    <a:pt x="15190547" y="8533654"/>
                  </a:lnTo>
                  <a:lnTo>
                    <a:pt x="15185128" y="8540812"/>
                  </a:lnTo>
                  <a:lnTo>
                    <a:pt x="15185754" y="8545814"/>
                  </a:lnTo>
                  <a:lnTo>
                    <a:pt x="15194106" y="8552139"/>
                  </a:lnTo>
                  <a:lnTo>
                    <a:pt x="15195774" y="8552851"/>
                  </a:lnTo>
                  <a:lnTo>
                    <a:pt x="15196251" y="8552658"/>
                  </a:lnTo>
                  <a:lnTo>
                    <a:pt x="15199590" y="8554083"/>
                  </a:lnTo>
                  <a:lnTo>
                    <a:pt x="15203113" y="8553218"/>
                  </a:lnTo>
                  <a:lnTo>
                    <a:pt x="15205538" y="8550308"/>
                  </a:lnTo>
                  <a:lnTo>
                    <a:pt x="15208107" y="8547063"/>
                  </a:lnTo>
                  <a:lnTo>
                    <a:pt x="15207479" y="8542060"/>
                  </a:lnTo>
                  <a:lnTo>
                    <a:pt x="15195551" y="8533026"/>
                  </a:lnTo>
                  <a:close/>
                </a:path>
                <a:path w="17673320" h="9960610">
                  <a:moveTo>
                    <a:pt x="10014915" y="6310117"/>
                  </a:moveTo>
                  <a:lnTo>
                    <a:pt x="10010674" y="6309886"/>
                  </a:lnTo>
                  <a:lnTo>
                    <a:pt x="10004956" y="6309420"/>
                  </a:lnTo>
                  <a:lnTo>
                    <a:pt x="10000713" y="6309189"/>
                  </a:lnTo>
                  <a:lnTo>
                    <a:pt x="9996859" y="6312674"/>
                  </a:lnTo>
                  <a:lnTo>
                    <a:pt x="9996628" y="6316915"/>
                  </a:lnTo>
                  <a:lnTo>
                    <a:pt x="9996682" y="6320490"/>
                  </a:lnTo>
                  <a:lnTo>
                    <a:pt x="9998496" y="6323631"/>
                  </a:lnTo>
                  <a:lnTo>
                    <a:pt x="10001501" y="6324913"/>
                  </a:lnTo>
                  <a:lnTo>
                    <a:pt x="10001644" y="6324579"/>
                  </a:lnTo>
                  <a:lnTo>
                    <a:pt x="10002312" y="6324864"/>
                  </a:lnTo>
                  <a:lnTo>
                    <a:pt x="10004123" y="6325242"/>
                  </a:lnTo>
                  <a:lnTo>
                    <a:pt x="10009844" y="6325710"/>
                  </a:lnTo>
                  <a:lnTo>
                    <a:pt x="10014085" y="6325941"/>
                  </a:lnTo>
                  <a:lnTo>
                    <a:pt x="10017940" y="6322456"/>
                  </a:lnTo>
                  <a:lnTo>
                    <a:pt x="10018401" y="6313972"/>
                  </a:lnTo>
                  <a:lnTo>
                    <a:pt x="10014915" y="6310117"/>
                  </a:lnTo>
                  <a:close/>
                </a:path>
                <a:path w="17673320" h="9960610">
                  <a:moveTo>
                    <a:pt x="2043930" y="2904040"/>
                  </a:moveTo>
                  <a:lnTo>
                    <a:pt x="2039261" y="2904810"/>
                  </a:lnTo>
                  <a:lnTo>
                    <a:pt x="2033841" y="2911968"/>
                  </a:lnTo>
                  <a:lnTo>
                    <a:pt x="2034611" y="2916637"/>
                  </a:lnTo>
                  <a:lnTo>
                    <a:pt x="2042961" y="2922961"/>
                  </a:lnTo>
                  <a:lnTo>
                    <a:pt x="2044631" y="2923673"/>
                  </a:lnTo>
                  <a:lnTo>
                    <a:pt x="2044488" y="2924006"/>
                  </a:lnTo>
                  <a:lnTo>
                    <a:pt x="2047827" y="2925430"/>
                  </a:lnTo>
                  <a:lnTo>
                    <a:pt x="2051827" y="2924375"/>
                  </a:lnTo>
                  <a:lnTo>
                    <a:pt x="2053919" y="2921322"/>
                  </a:lnTo>
                  <a:lnTo>
                    <a:pt x="2056629" y="2917743"/>
                  </a:lnTo>
                  <a:lnTo>
                    <a:pt x="2055859" y="2913074"/>
                  </a:lnTo>
                  <a:lnTo>
                    <a:pt x="2043930" y="2904040"/>
                  </a:lnTo>
                  <a:close/>
                </a:path>
                <a:path w="17673320" h="9960610">
                  <a:moveTo>
                    <a:pt x="15125118" y="8478913"/>
                  </a:moveTo>
                  <a:lnTo>
                    <a:pt x="15120117" y="8479542"/>
                  </a:lnTo>
                  <a:lnTo>
                    <a:pt x="15114696" y="8486699"/>
                  </a:lnTo>
                  <a:lnTo>
                    <a:pt x="15115324" y="8491702"/>
                  </a:lnTo>
                  <a:lnTo>
                    <a:pt x="15123676" y="8498027"/>
                  </a:lnTo>
                  <a:lnTo>
                    <a:pt x="15129017" y="8500305"/>
                  </a:lnTo>
                  <a:lnTo>
                    <a:pt x="15132540" y="8499440"/>
                  </a:lnTo>
                  <a:lnTo>
                    <a:pt x="15134966" y="8496529"/>
                  </a:lnTo>
                  <a:lnTo>
                    <a:pt x="15137676" y="8492951"/>
                  </a:lnTo>
                  <a:lnTo>
                    <a:pt x="15137049" y="8487948"/>
                  </a:lnTo>
                  <a:lnTo>
                    <a:pt x="15125118" y="8478913"/>
                  </a:lnTo>
                  <a:close/>
                </a:path>
                <a:path w="17673320" h="9960610">
                  <a:moveTo>
                    <a:pt x="1972454" y="2851454"/>
                  </a:moveTo>
                  <a:lnTo>
                    <a:pt x="1967451" y="2852082"/>
                  </a:lnTo>
                  <a:lnTo>
                    <a:pt x="1964741" y="2855661"/>
                  </a:lnTo>
                  <a:lnTo>
                    <a:pt x="1962173" y="2858906"/>
                  </a:lnTo>
                  <a:lnTo>
                    <a:pt x="1962801" y="2863909"/>
                  </a:lnTo>
                  <a:lnTo>
                    <a:pt x="1971151" y="2870233"/>
                  </a:lnTo>
                  <a:lnTo>
                    <a:pt x="1972820" y="2870945"/>
                  </a:lnTo>
                  <a:lnTo>
                    <a:pt x="1972678" y="2871279"/>
                  </a:lnTo>
                  <a:lnTo>
                    <a:pt x="1976016" y="2872702"/>
                  </a:lnTo>
                  <a:lnTo>
                    <a:pt x="1980017" y="2871647"/>
                  </a:lnTo>
                  <a:lnTo>
                    <a:pt x="1982109" y="2868594"/>
                  </a:lnTo>
                  <a:lnTo>
                    <a:pt x="1984677" y="2865349"/>
                  </a:lnTo>
                  <a:lnTo>
                    <a:pt x="1984049" y="2860346"/>
                  </a:lnTo>
                  <a:lnTo>
                    <a:pt x="1975699" y="2854022"/>
                  </a:lnTo>
                  <a:lnTo>
                    <a:pt x="1972454" y="2851454"/>
                  </a:lnTo>
                  <a:close/>
                </a:path>
                <a:path w="17673320" h="9960610">
                  <a:moveTo>
                    <a:pt x="10103421" y="6316306"/>
                  </a:moveTo>
                  <a:lnTo>
                    <a:pt x="10099179" y="6316074"/>
                  </a:lnTo>
                  <a:lnTo>
                    <a:pt x="10093461" y="6315608"/>
                  </a:lnTo>
                  <a:lnTo>
                    <a:pt x="10089220" y="6315377"/>
                  </a:lnTo>
                  <a:lnTo>
                    <a:pt x="10085365" y="6318862"/>
                  </a:lnTo>
                  <a:lnTo>
                    <a:pt x="10085134" y="6323104"/>
                  </a:lnTo>
                  <a:lnTo>
                    <a:pt x="10085330" y="6326344"/>
                  </a:lnTo>
                  <a:lnTo>
                    <a:pt x="10102591" y="6332128"/>
                  </a:lnTo>
                  <a:lnTo>
                    <a:pt x="10106445" y="6328643"/>
                  </a:lnTo>
                  <a:lnTo>
                    <a:pt x="10106908" y="6320160"/>
                  </a:lnTo>
                  <a:lnTo>
                    <a:pt x="10103421" y="6316306"/>
                  </a:lnTo>
                  <a:close/>
                </a:path>
                <a:path w="17673320" h="9960610">
                  <a:moveTo>
                    <a:pt x="15054499" y="8424326"/>
                  </a:moveTo>
                  <a:lnTo>
                    <a:pt x="15049495" y="8424953"/>
                  </a:lnTo>
                  <a:lnTo>
                    <a:pt x="15046785" y="8428532"/>
                  </a:lnTo>
                  <a:lnTo>
                    <a:pt x="15043740" y="8431969"/>
                  </a:lnTo>
                  <a:lnTo>
                    <a:pt x="15044368" y="8436971"/>
                  </a:lnTo>
                  <a:lnTo>
                    <a:pt x="15052719" y="8443295"/>
                  </a:lnTo>
                  <a:lnTo>
                    <a:pt x="15054722" y="8444149"/>
                  </a:lnTo>
                  <a:lnTo>
                    <a:pt x="15054914" y="8444626"/>
                  </a:lnTo>
                  <a:lnTo>
                    <a:pt x="15058251" y="8446050"/>
                  </a:lnTo>
                  <a:lnTo>
                    <a:pt x="15061776" y="8445186"/>
                  </a:lnTo>
                  <a:lnTo>
                    <a:pt x="15064202" y="8442275"/>
                  </a:lnTo>
                  <a:lnTo>
                    <a:pt x="15066911" y="8438696"/>
                  </a:lnTo>
                  <a:lnTo>
                    <a:pt x="15066285" y="8433694"/>
                  </a:lnTo>
                  <a:lnTo>
                    <a:pt x="15057935" y="8427370"/>
                  </a:lnTo>
                  <a:lnTo>
                    <a:pt x="15054499" y="8424326"/>
                  </a:lnTo>
                  <a:close/>
                </a:path>
                <a:path w="17673320" h="9960610">
                  <a:moveTo>
                    <a:pt x="1901071" y="2797725"/>
                  </a:moveTo>
                  <a:lnTo>
                    <a:pt x="1896068" y="2798353"/>
                  </a:lnTo>
                  <a:lnTo>
                    <a:pt x="1893358" y="2801932"/>
                  </a:lnTo>
                  <a:lnTo>
                    <a:pt x="1890790" y="2805177"/>
                  </a:lnTo>
                  <a:lnTo>
                    <a:pt x="1891418" y="2810179"/>
                  </a:lnTo>
                  <a:lnTo>
                    <a:pt x="1899768" y="2816504"/>
                  </a:lnTo>
                  <a:lnTo>
                    <a:pt x="1901437" y="2817216"/>
                  </a:lnTo>
                  <a:lnTo>
                    <a:pt x="1901295" y="2817549"/>
                  </a:lnTo>
                  <a:lnTo>
                    <a:pt x="1904633" y="2818973"/>
                  </a:lnTo>
                  <a:lnTo>
                    <a:pt x="1908634" y="2817918"/>
                  </a:lnTo>
                  <a:lnTo>
                    <a:pt x="1910726" y="2814864"/>
                  </a:lnTo>
                  <a:lnTo>
                    <a:pt x="1913294" y="2811620"/>
                  </a:lnTo>
                  <a:lnTo>
                    <a:pt x="1912666" y="2806617"/>
                  </a:lnTo>
                  <a:lnTo>
                    <a:pt x="1904316" y="2800293"/>
                  </a:lnTo>
                  <a:lnTo>
                    <a:pt x="1901071" y="2797725"/>
                  </a:lnTo>
                  <a:close/>
                </a:path>
                <a:path w="17673320" h="9960610">
                  <a:moveTo>
                    <a:pt x="14984493" y="8369212"/>
                  </a:moveTo>
                  <a:lnTo>
                    <a:pt x="14979492" y="8369840"/>
                  </a:lnTo>
                  <a:lnTo>
                    <a:pt x="14976782" y="8373418"/>
                  </a:lnTo>
                  <a:lnTo>
                    <a:pt x="14973737" y="8376855"/>
                  </a:lnTo>
                  <a:lnTo>
                    <a:pt x="14974365" y="8381858"/>
                  </a:lnTo>
                  <a:lnTo>
                    <a:pt x="14982716" y="8388182"/>
                  </a:lnTo>
                  <a:lnTo>
                    <a:pt x="14984719" y="8389036"/>
                  </a:lnTo>
                  <a:lnTo>
                    <a:pt x="14984577" y="8389370"/>
                  </a:lnTo>
                  <a:lnTo>
                    <a:pt x="14987914" y="8390794"/>
                  </a:lnTo>
                  <a:lnTo>
                    <a:pt x="14991439" y="8389930"/>
                  </a:lnTo>
                  <a:lnTo>
                    <a:pt x="14993863" y="8387019"/>
                  </a:lnTo>
                  <a:lnTo>
                    <a:pt x="14996908" y="8383582"/>
                  </a:lnTo>
                  <a:lnTo>
                    <a:pt x="14996282" y="8378580"/>
                  </a:lnTo>
                  <a:lnTo>
                    <a:pt x="14987929" y="8372256"/>
                  </a:lnTo>
                  <a:lnTo>
                    <a:pt x="14984493" y="8369212"/>
                  </a:lnTo>
                  <a:close/>
                </a:path>
                <a:path w="17673320" h="9960610">
                  <a:moveTo>
                    <a:pt x="10192973" y="6320967"/>
                  </a:moveTo>
                  <a:lnTo>
                    <a:pt x="10188731" y="6320736"/>
                  </a:lnTo>
                  <a:lnTo>
                    <a:pt x="10182871" y="6320604"/>
                  </a:lnTo>
                  <a:lnTo>
                    <a:pt x="10178629" y="6320372"/>
                  </a:lnTo>
                  <a:lnTo>
                    <a:pt x="10174775" y="6323858"/>
                  </a:lnTo>
                  <a:lnTo>
                    <a:pt x="10174543" y="6328099"/>
                  </a:lnTo>
                  <a:lnTo>
                    <a:pt x="10174263" y="6331531"/>
                  </a:lnTo>
                  <a:lnTo>
                    <a:pt x="10176220" y="6334338"/>
                  </a:lnTo>
                  <a:lnTo>
                    <a:pt x="10180227" y="6336047"/>
                  </a:lnTo>
                  <a:lnTo>
                    <a:pt x="10182039" y="6336426"/>
                  </a:lnTo>
                  <a:lnTo>
                    <a:pt x="10187902" y="6336559"/>
                  </a:lnTo>
                  <a:lnTo>
                    <a:pt x="10192143" y="6336791"/>
                  </a:lnTo>
                  <a:lnTo>
                    <a:pt x="10195997" y="6333305"/>
                  </a:lnTo>
                  <a:lnTo>
                    <a:pt x="10196459" y="6324822"/>
                  </a:lnTo>
                  <a:lnTo>
                    <a:pt x="10192973" y="6320967"/>
                  </a:lnTo>
                  <a:close/>
                </a:path>
                <a:path w="17673320" h="9960610">
                  <a:moveTo>
                    <a:pt x="1830306" y="2743471"/>
                  </a:moveTo>
                  <a:lnTo>
                    <a:pt x="1825304" y="2744099"/>
                  </a:lnTo>
                  <a:lnTo>
                    <a:pt x="1819883" y="2751256"/>
                  </a:lnTo>
                  <a:lnTo>
                    <a:pt x="1820511" y="2756259"/>
                  </a:lnTo>
                  <a:lnTo>
                    <a:pt x="1828861" y="2762583"/>
                  </a:lnTo>
                  <a:lnTo>
                    <a:pt x="1834203" y="2764861"/>
                  </a:lnTo>
                  <a:lnTo>
                    <a:pt x="1837727" y="2763997"/>
                  </a:lnTo>
                  <a:lnTo>
                    <a:pt x="1840153" y="2761086"/>
                  </a:lnTo>
                  <a:lnTo>
                    <a:pt x="1842863" y="2757507"/>
                  </a:lnTo>
                  <a:lnTo>
                    <a:pt x="1842235" y="2752505"/>
                  </a:lnTo>
                  <a:lnTo>
                    <a:pt x="1830306" y="2743471"/>
                  </a:lnTo>
                  <a:close/>
                </a:path>
                <a:path w="17673320" h="9960610">
                  <a:moveTo>
                    <a:pt x="14914348" y="8314432"/>
                  </a:moveTo>
                  <a:lnTo>
                    <a:pt x="14909489" y="8314726"/>
                  </a:lnTo>
                  <a:lnTo>
                    <a:pt x="14904068" y="8321884"/>
                  </a:lnTo>
                  <a:lnTo>
                    <a:pt x="14904361" y="8326744"/>
                  </a:lnTo>
                  <a:lnTo>
                    <a:pt x="14912713" y="8333068"/>
                  </a:lnTo>
                  <a:lnTo>
                    <a:pt x="14914716" y="8333922"/>
                  </a:lnTo>
                  <a:lnTo>
                    <a:pt x="14914238" y="8334114"/>
                  </a:lnTo>
                  <a:lnTo>
                    <a:pt x="14917577" y="8335538"/>
                  </a:lnTo>
                  <a:lnTo>
                    <a:pt x="14921103" y="8334674"/>
                  </a:lnTo>
                  <a:lnTo>
                    <a:pt x="14923529" y="8331763"/>
                  </a:lnTo>
                  <a:lnTo>
                    <a:pt x="14926239" y="8328185"/>
                  </a:lnTo>
                  <a:lnTo>
                    <a:pt x="14925943" y="8323324"/>
                  </a:lnTo>
                  <a:lnTo>
                    <a:pt x="14922365" y="8320613"/>
                  </a:lnTo>
                  <a:lnTo>
                    <a:pt x="14917926" y="8317142"/>
                  </a:lnTo>
                  <a:lnTo>
                    <a:pt x="14914348" y="8314432"/>
                  </a:lnTo>
                  <a:close/>
                </a:path>
                <a:path w="17673320" h="9960610">
                  <a:moveTo>
                    <a:pt x="10281999" y="6325009"/>
                  </a:moveTo>
                  <a:lnTo>
                    <a:pt x="10277757" y="6324779"/>
                  </a:lnTo>
                  <a:lnTo>
                    <a:pt x="10271897" y="6324646"/>
                  </a:lnTo>
                  <a:lnTo>
                    <a:pt x="10267322" y="6324272"/>
                  </a:lnTo>
                  <a:lnTo>
                    <a:pt x="10263801" y="6327900"/>
                  </a:lnTo>
                  <a:lnTo>
                    <a:pt x="10263570" y="6332142"/>
                  </a:lnTo>
                  <a:lnTo>
                    <a:pt x="10263289" y="6335573"/>
                  </a:lnTo>
                  <a:lnTo>
                    <a:pt x="10265248" y="6338382"/>
                  </a:lnTo>
                  <a:lnTo>
                    <a:pt x="10269255" y="6340091"/>
                  </a:lnTo>
                  <a:lnTo>
                    <a:pt x="10271065" y="6340468"/>
                  </a:lnTo>
                  <a:lnTo>
                    <a:pt x="10276927" y="6340602"/>
                  </a:lnTo>
                  <a:lnTo>
                    <a:pt x="10281502" y="6340975"/>
                  </a:lnTo>
                  <a:lnTo>
                    <a:pt x="10285023" y="6337348"/>
                  </a:lnTo>
                  <a:lnTo>
                    <a:pt x="10285254" y="6333106"/>
                  </a:lnTo>
                  <a:lnTo>
                    <a:pt x="10285628" y="6328531"/>
                  </a:lnTo>
                  <a:lnTo>
                    <a:pt x="10281999" y="6325009"/>
                  </a:lnTo>
                  <a:close/>
                </a:path>
                <a:path w="17673320" h="9960610">
                  <a:moveTo>
                    <a:pt x="1759827" y="2688548"/>
                  </a:moveTo>
                  <a:lnTo>
                    <a:pt x="1754824" y="2689177"/>
                  </a:lnTo>
                  <a:lnTo>
                    <a:pt x="1749403" y="2696334"/>
                  </a:lnTo>
                  <a:lnTo>
                    <a:pt x="1749698" y="2701195"/>
                  </a:lnTo>
                  <a:lnTo>
                    <a:pt x="1758048" y="2707518"/>
                  </a:lnTo>
                  <a:lnTo>
                    <a:pt x="1760051" y="2708372"/>
                  </a:lnTo>
                  <a:lnTo>
                    <a:pt x="1759908" y="2708707"/>
                  </a:lnTo>
                  <a:lnTo>
                    <a:pt x="1763246" y="2710131"/>
                  </a:lnTo>
                  <a:lnTo>
                    <a:pt x="1766772" y="2709267"/>
                  </a:lnTo>
                  <a:lnTo>
                    <a:pt x="1769197" y="2706355"/>
                  </a:lnTo>
                  <a:lnTo>
                    <a:pt x="1771907" y="2702777"/>
                  </a:lnTo>
                  <a:lnTo>
                    <a:pt x="1771613" y="2697917"/>
                  </a:lnTo>
                  <a:lnTo>
                    <a:pt x="1763263" y="2691593"/>
                  </a:lnTo>
                  <a:lnTo>
                    <a:pt x="1759827" y="2688548"/>
                  </a:lnTo>
                  <a:close/>
                </a:path>
                <a:path w="17673320" h="9960610">
                  <a:moveTo>
                    <a:pt x="14844487" y="8258985"/>
                  </a:moveTo>
                  <a:lnTo>
                    <a:pt x="14839628" y="8259279"/>
                  </a:lnTo>
                  <a:lnTo>
                    <a:pt x="14834207" y="8266436"/>
                  </a:lnTo>
                  <a:lnTo>
                    <a:pt x="14834500" y="8271297"/>
                  </a:lnTo>
                  <a:lnTo>
                    <a:pt x="14842852" y="8277621"/>
                  </a:lnTo>
                  <a:lnTo>
                    <a:pt x="14844855" y="8278475"/>
                  </a:lnTo>
                  <a:lnTo>
                    <a:pt x="14844378" y="8278666"/>
                  </a:lnTo>
                  <a:lnTo>
                    <a:pt x="14847717" y="8280091"/>
                  </a:lnTo>
                  <a:lnTo>
                    <a:pt x="14851240" y="8279226"/>
                  </a:lnTo>
                  <a:lnTo>
                    <a:pt x="14853665" y="8276315"/>
                  </a:lnTo>
                  <a:lnTo>
                    <a:pt x="14856376" y="8272737"/>
                  </a:lnTo>
                  <a:lnTo>
                    <a:pt x="14856083" y="8267876"/>
                  </a:lnTo>
                  <a:lnTo>
                    <a:pt x="14852504" y="8265166"/>
                  </a:lnTo>
                  <a:lnTo>
                    <a:pt x="14848065" y="8261694"/>
                  </a:lnTo>
                  <a:lnTo>
                    <a:pt x="14844487" y="8258985"/>
                  </a:lnTo>
                  <a:close/>
                </a:path>
                <a:path w="17673320" h="9960610">
                  <a:moveTo>
                    <a:pt x="1690157" y="2633577"/>
                  </a:moveTo>
                  <a:lnTo>
                    <a:pt x="1685296" y="2633872"/>
                  </a:lnTo>
                  <a:lnTo>
                    <a:pt x="1679876" y="2641029"/>
                  </a:lnTo>
                  <a:lnTo>
                    <a:pt x="1680170" y="2645890"/>
                  </a:lnTo>
                  <a:lnTo>
                    <a:pt x="1683749" y="2648600"/>
                  </a:lnTo>
                  <a:lnTo>
                    <a:pt x="1688187" y="2652071"/>
                  </a:lnTo>
                  <a:lnTo>
                    <a:pt x="1690190" y="2652925"/>
                  </a:lnTo>
                  <a:lnTo>
                    <a:pt x="1690047" y="2653259"/>
                  </a:lnTo>
                  <a:lnTo>
                    <a:pt x="1693386" y="2654683"/>
                  </a:lnTo>
                  <a:lnTo>
                    <a:pt x="1696911" y="2653819"/>
                  </a:lnTo>
                  <a:lnTo>
                    <a:pt x="1699336" y="2650908"/>
                  </a:lnTo>
                  <a:lnTo>
                    <a:pt x="1702046" y="2647330"/>
                  </a:lnTo>
                  <a:lnTo>
                    <a:pt x="1701752" y="2642469"/>
                  </a:lnTo>
                  <a:lnTo>
                    <a:pt x="1698173" y="2639759"/>
                  </a:lnTo>
                  <a:lnTo>
                    <a:pt x="1693736" y="2636287"/>
                  </a:lnTo>
                  <a:lnTo>
                    <a:pt x="1690157" y="2633577"/>
                  </a:lnTo>
                  <a:close/>
                </a:path>
                <a:path w="17673320" h="9960610">
                  <a:moveTo>
                    <a:pt x="10370644" y="6328100"/>
                  </a:moveTo>
                  <a:lnTo>
                    <a:pt x="10366403" y="6327869"/>
                  </a:lnTo>
                  <a:lnTo>
                    <a:pt x="10360540" y="6327736"/>
                  </a:lnTo>
                  <a:lnTo>
                    <a:pt x="10356299" y="6327505"/>
                  </a:lnTo>
                  <a:lnTo>
                    <a:pt x="10352778" y="6331133"/>
                  </a:lnTo>
                  <a:lnTo>
                    <a:pt x="10352547" y="6335374"/>
                  </a:lnTo>
                  <a:lnTo>
                    <a:pt x="10352267" y="6338807"/>
                  </a:lnTo>
                  <a:lnTo>
                    <a:pt x="10354225" y="6341615"/>
                  </a:lnTo>
                  <a:lnTo>
                    <a:pt x="10357230" y="6342896"/>
                  </a:lnTo>
                  <a:lnTo>
                    <a:pt x="10357373" y="6342562"/>
                  </a:lnTo>
                  <a:lnTo>
                    <a:pt x="10358374" y="6342989"/>
                  </a:lnTo>
                  <a:lnTo>
                    <a:pt x="10360186" y="6343368"/>
                  </a:lnTo>
                  <a:lnTo>
                    <a:pt x="10366046" y="6343501"/>
                  </a:lnTo>
                  <a:lnTo>
                    <a:pt x="10370288" y="6343731"/>
                  </a:lnTo>
                  <a:lnTo>
                    <a:pt x="10373808" y="6340104"/>
                  </a:lnTo>
                  <a:lnTo>
                    <a:pt x="10374270" y="6331620"/>
                  </a:lnTo>
                  <a:lnTo>
                    <a:pt x="10370644" y="6328100"/>
                  </a:lnTo>
                  <a:close/>
                </a:path>
                <a:path w="17673320" h="9960610">
                  <a:moveTo>
                    <a:pt x="14774626" y="8203538"/>
                  </a:moveTo>
                  <a:lnTo>
                    <a:pt x="14769768" y="8203832"/>
                  </a:lnTo>
                  <a:lnTo>
                    <a:pt x="14764346" y="8210989"/>
                  </a:lnTo>
                  <a:lnTo>
                    <a:pt x="14764640" y="8215849"/>
                  </a:lnTo>
                  <a:lnTo>
                    <a:pt x="14772991" y="8222174"/>
                  </a:lnTo>
                  <a:lnTo>
                    <a:pt x="14774994" y="8223028"/>
                  </a:lnTo>
                  <a:lnTo>
                    <a:pt x="14774517" y="8223219"/>
                  </a:lnTo>
                  <a:lnTo>
                    <a:pt x="14777856" y="8224644"/>
                  </a:lnTo>
                  <a:lnTo>
                    <a:pt x="14781379" y="8223779"/>
                  </a:lnTo>
                  <a:lnTo>
                    <a:pt x="14783805" y="8220868"/>
                  </a:lnTo>
                  <a:lnTo>
                    <a:pt x="14786515" y="8217289"/>
                  </a:lnTo>
                  <a:lnTo>
                    <a:pt x="14786222" y="8212429"/>
                  </a:lnTo>
                  <a:lnTo>
                    <a:pt x="14782644" y="8209719"/>
                  </a:lnTo>
                  <a:lnTo>
                    <a:pt x="14778205" y="8206247"/>
                  </a:lnTo>
                  <a:lnTo>
                    <a:pt x="14774626" y="8203538"/>
                  </a:lnTo>
                  <a:close/>
                </a:path>
                <a:path w="17673320" h="9960610">
                  <a:moveTo>
                    <a:pt x="1621533" y="2577079"/>
                  </a:moveTo>
                  <a:lnTo>
                    <a:pt x="1616339" y="2577231"/>
                  </a:lnTo>
                  <a:lnTo>
                    <a:pt x="1613629" y="2580810"/>
                  </a:lnTo>
                  <a:lnTo>
                    <a:pt x="1611061" y="2584054"/>
                  </a:lnTo>
                  <a:lnTo>
                    <a:pt x="1611212" y="2589249"/>
                  </a:lnTo>
                  <a:lnTo>
                    <a:pt x="1614792" y="2591959"/>
                  </a:lnTo>
                  <a:lnTo>
                    <a:pt x="1619087" y="2595764"/>
                  </a:lnTo>
                  <a:lnTo>
                    <a:pt x="1621090" y="2596619"/>
                  </a:lnTo>
                  <a:lnTo>
                    <a:pt x="1620947" y="2596952"/>
                  </a:lnTo>
                  <a:lnTo>
                    <a:pt x="1624285" y="2598376"/>
                  </a:lnTo>
                  <a:lnTo>
                    <a:pt x="1627953" y="2597179"/>
                  </a:lnTo>
                  <a:lnTo>
                    <a:pt x="1630236" y="2594602"/>
                  </a:lnTo>
                  <a:lnTo>
                    <a:pt x="1632804" y="2591357"/>
                  </a:lnTo>
                  <a:lnTo>
                    <a:pt x="1632652" y="2586162"/>
                  </a:lnTo>
                  <a:lnTo>
                    <a:pt x="1629074" y="2583452"/>
                  </a:lnTo>
                  <a:lnTo>
                    <a:pt x="1624778" y="2579647"/>
                  </a:lnTo>
                  <a:lnTo>
                    <a:pt x="1621533" y="2577079"/>
                  </a:lnTo>
                  <a:close/>
                </a:path>
                <a:path w="17673320" h="9960610">
                  <a:moveTo>
                    <a:pt x="14705718" y="8147707"/>
                  </a:moveTo>
                  <a:lnTo>
                    <a:pt x="14700857" y="8148001"/>
                  </a:lnTo>
                  <a:lnTo>
                    <a:pt x="14695437" y="8155159"/>
                  </a:lnTo>
                  <a:lnTo>
                    <a:pt x="14695732" y="8160019"/>
                  </a:lnTo>
                  <a:lnTo>
                    <a:pt x="14699310" y="8162729"/>
                  </a:lnTo>
                  <a:lnTo>
                    <a:pt x="14703747" y="8166200"/>
                  </a:lnTo>
                  <a:lnTo>
                    <a:pt x="14705750" y="8167054"/>
                  </a:lnTo>
                  <a:lnTo>
                    <a:pt x="14705607" y="8167389"/>
                  </a:lnTo>
                  <a:lnTo>
                    <a:pt x="14708945" y="8168813"/>
                  </a:lnTo>
                  <a:lnTo>
                    <a:pt x="14712472" y="8167949"/>
                  </a:lnTo>
                  <a:lnTo>
                    <a:pt x="14714897" y="8165038"/>
                  </a:lnTo>
                  <a:lnTo>
                    <a:pt x="14717607" y="8161459"/>
                  </a:lnTo>
                  <a:lnTo>
                    <a:pt x="14717312" y="8156599"/>
                  </a:lnTo>
                  <a:lnTo>
                    <a:pt x="14713734" y="8153888"/>
                  </a:lnTo>
                  <a:lnTo>
                    <a:pt x="14709296" y="8150417"/>
                  </a:lnTo>
                  <a:lnTo>
                    <a:pt x="14705718" y="8147707"/>
                  </a:lnTo>
                  <a:close/>
                </a:path>
                <a:path w="17673320" h="9960610">
                  <a:moveTo>
                    <a:pt x="10459763" y="6330998"/>
                  </a:moveTo>
                  <a:lnTo>
                    <a:pt x="10455522" y="6330768"/>
                  </a:lnTo>
                  <a:lnTo>
                    <a:pt x="10449661" y="6330636"/>
                  </a:lnTo>
                  <a:lnTo>
                    <a:pt x="10445419" y="6330404"/>
                  </a:lnTo>
                  <a:lnTo>
                    <a:pt x="10441899" y="6334033"/>
                  </a:lnTo>
                  <a:lnTo>
                    <a:pt x="10441667" y="6338273"/>
                  </a:lnTo>
                  <a:lnTo>
                    <a:pt x="10441387" y="6341705"/>
                  </a:lnTo>
                  <a:lnTo>
                    <a:pt x="10443344" y="6344513"/>
                  </a:lnTo>
                  <a:lnTo>
                    <a:pt x="10447351" y="6346222"/>
                  </a:lnTo>
                  <a:lnTo>
                    <a:pt x="10455168" y="6346400"/>
                  </a:lnTo>
                  <a:lnTo>
                    <a:pt x="10459743" y="6346773"/>
                  </a:lnTo>
                  <a:lnTo>
                    <a:pt x="10462930" y="6343003"/>
                  </a:lnTo>
                  <a:lnTo>
                    <a:pt x="10463161" y="6338762"/>
                  </a:lnTo>
                  <a:lnTo>
                    <a:pt x="10463534" y="6334186"/>
                  </a:lnTo>
                  <a:lnTo>
                    <a:pt x="10459763" y="6330998"/>
                  </a:lnTo>
                  <a:close/>
                </a:path>
                <a:path w="17673320" h="9960610">
                  <a:moveTo>
                    <a:pt x="1553528" y="2520056"/>
                  </a:moveTo>
                  <a:lnTo>
                    <a:pt x="1548668" y="2520350"/>
                  </a:lnTo>
                  <a:lnTo>
                    <a:pt x="1545624" y="2523787"/>
                  </a:lnTo>
                  <a:lnTo>
                    <a:pt x="1542722" y="2526889"/>
                  </a:lnTo>
                  <a:lnTo>
                    <a:pt x="1543016" y="2531750"/>
                  </a:lnTo>
                  <a:lnTo>
                    <a:pt x="1550748" y="2538598"/>
                  </a:lnTo>
                  <a:lnTo>
                    <a:pt x="1552751" y="2539453"/>
                  </a:lnTo>
                  <a:lnTo>
                    <a:pt x="1552609" y="2539787"/>
                  </a:lnTo>
                  <a:lnTo>
                    <a:pt x="1555613" y="2541069"/>
                  </a:lnTo>
                  <a:lnTo>
                    <a:pt x="1559471" y="2540347"/>
                  </a:lnTo>
                  <a:lnTo>
                    <a:pt x="1561755" y="2537770"/>
                  </a:lnTo>
                  <a:lnTo>
                    <a:pt x="1564656" y="2534668"/>
                  </a:lnTo>
                  <a:lnTo>
                    <a:pt x="1564362" y="2529807"/>
                  </a:lnTo>
                  <a:lnTo>
                    <a:pt x="1556631" y="2522958"/>
                  </a:lnTo>
                  <a:lnTo>
                    <a:pt x="1553528" y="2520056"/>
                  </a:lnTo>
                  <a:close/>
                </a:path>
                <a:path w="17673320" h="9960610">
                  <a:moveTo>
                    <a:pt x="14636142" y="8091592"/>
                  </a:moveTo>
                  <a:lnTo>
                    <a:pt x="14631281" y="8091886"/>
                  </a:lnTo>
                  <a:lnTo>
                    <a:pt x="14625861" y="8099044"/>
                  </a:lnTo>
                  <a:lnTo>
                    <a:pt x="14626156" y="8103904"/>
                  </a:lnTo>
                  <a:lnTo>
                    <a:pt x="14629734" y="8106614"/>
                  </a:lnTo>
                  <a:lnTo>
                    <a:pt x="14634171" y="8110085"/>
                  </a:lnTo>
                  <a:lnTo>
                    <a:pt x="14636174" y="8110939"/>
                  </a:lnTo>
                  <a:lnTo>
                    <a:pt x="14636031" y="8111274"/>
                  </a:lnTo>
                  <a:lnTo>
                    <a:pt x="14639369" y="8112698"/>
                  </a:lnTo>
                  <a:lnTo>
                    <a:pt x="14642895" y="8111834"/>
                  </a:lnTo>
                  <a:lnTo>
                    <a:pt x="14645321" y="8108923"/>
                  </a:lnTo>
                  <a:lnTo>
                    <a:pt x="14648031" y="8105344"/>
                  </a:lnTo>
                  <a:lnTo>
                    <a:pt x="14647736" y="8100484"/>
                  </a:lnTo>
                  <a:lnTo>
                    <a:pt x="14644157" y="8097773"/>
                  </a:lnTo>
                  <a:lnTo>
                    <a:pt x="14639720" y="8094302"/>
                  </a:lnTo>
                  <a:lnTo>
                    <a:pt x="14636142" y="8091592"/>
                  </a:lnTo>
                  <a:close/>
                </a:path>
                <a:path w="17673320" h="9960610">
                  <a:moveTo>
                    <a:pt x="10548978" y="6332755"/>
                  </a:moveTo>
                  <a:lnTo>
                    <a:pt x="10544735" y="6332523"/>
                  </a:lnTo>
                  <a:lnTo>
                    <a:pt x="10538873" y="6332389"/>
                  </a:lnTo>
                  <a:lnTo>
                    <a:pt x="10534297" y="6332016"/>
                  </a:lnTo>
                  <a:lnTo>
                    <a:pt x="10530778" y="6335644"/>
                  </a:lnTo>
                  <a:lnTo>
                    <a:pt x="10530880" y="6340028"/>
                  </a:lnTo>
                  <a:lnTo>
                    <a:pt x="10530600" y="6343460"/>
                  </a:lnTo>
                  <a:lnTo>
                    <a:pt x="10532559" y="6346268"/>
                  </a:lnTo>
                  <a:lnTo>
                    <a:pt x="10536565" y="6347977"/>
                  </a:lnTo>
                  <a:lnTo>
                    <a:pt x="10544380" y="6348155"/>
                  </a:lnTo>
                  <a:lnTo>
                    <a:pt x="10548955" y="6348529"/>
                  </a:lnTo>
                  <a:lnTo>
                    <a:pt x="10552475" y="6344900"/>
                  </a:lnTo>
                  <a:lnTo>
                    <a:pt x="10552373" y="6340516"/>
                  </a:lnTo>
                  <a:lnTo>
                    <a:pt x="10552747" y="6335941"/>
                  </a:lnTo>
                  <a:lnTo>
                    <a:pt x="10548978" y="6332755"/>
                  </a:lnTo>
                  <a:close/>
                </a:path>
                <a:path w="17673320" h="9960610">
                  <a:moveTo>
                    <a:pt x="1485616" y="2461889"/>
                  </a:moveTo>
                  <a:lnTo>
                    <a:pt x="1480613" y="2462517"/>
                  </a:lnTo>
                  <a:lnTo>
                    <a:pt x="1474810" y="2468722"/>
                  </a:lnTo>
                  <a:lnTo>
                    <a:pt x="1475438" y="2473725"/>
                  </a:lnTo>
                  <a:lnTo>
                    <a:pt x="1478540" y="2476627"/>
                  </a:lnTo>
                  <a:lnTo>
                    <a:pt x="1483697" y="2481194"/>
                  </a:lnTo>
                  <a:lnTo>
                    <a:pt x="1487701" y="2482902"/>
                  </a:lnTo>
                  <a:lnTo>
                    <a:pt x="1491560" y="2482180"/>
                  </a:lnTo>
                  <a:lnTo>
                    <a:pt x="1493844" y="2479603"/>
                  </a:lnTo>
                  <a:lnTo>
                    <a:pt x="1496745" y="2476501"/>
                  </a:lnTo>
                  <a:lnTo>
                    <a:pt x="1496117" y="2471498"/>
                  </a:lnTo>
                  <a:lnTo>
                    <a:pt x="1493014" y="2468596"/>
                  </a:lnTo>
                  <a:lnTo>
                    <a:pt x="1488719" y="2464790"/>
                  </a:lnTo>
                  <a:lnTo>
                    <a:pt x="1485616" y="2461889"/>
                  </a:lnTo>
                  <a:close/>
                </a:path>
                <a:path w="17673320" h="9960610">
                  <a:moveTo>
                    <a:pt x="14567041" y="8035285"/>
                  </a:moveTo>
                  <a:lnTo>
                    <a:pt x="14562181" y="8035579"/>
                  </a:lnTo>
                  <a:lnTo>
                    <a:pt x="14556761" y="8042738"/>
                  </a:lnTo>
                  <a:lnTo>
                    <a:pt x="14557054" y="8047597"/>
                  </a:lnTo>
                  <a:lnTo>
                    <a:pt x="14560633" y="8050308"/>
                  </a:lnTo>
                  <a:lnTo>
                    <a:pt x="14565071" y="8053779"/>
                  </a:lnTo>
                  <a:lnTo>
                    <a:pt x="14567074" y="8054634"/>
                  </a:lnTo>
                  <a:lnTo>
                    <a:pt x="14566932" y="8054967"/>
                  </a:lnTo>
                  <a:lnTo>
                    <a:pt x="14570270" y="8056391"/>
                  </a:lnTo>
                  <a:lnTo>
                    <a:pt x="14573796" y="8055528"/>
                  </a:lnTo>
                  <a:lnTo>
                    <a:pt x="14576221" y="8052616"/>
                  </a:lnTo>
                  <a:lnTo>
                    <a:pt x="14578931" y="8049037"/>
                  </a:lnTo>
                  <a:lnTo>
                    <a:pt x="14578637" y="8044177"/>
                  </a:lnTo>
                  <a:lnTo>
                    <a:pt x="14575058" y="8041467"/>
                  </a:lnTo>
                  <a:lnTo>
                    <a:pt x="14570620" y="8037995"/>
                  </a:lnTo>
                  <a:lnTo>
                    <a:pt x="14567041" y="8035285"/>
                  </a:lnTo>
                  <a:close/>
                </a:path>
                <a:path w="17673320" h="9960610">
                  <a:moveTo>
                    <a:pt x="1418608" y="2402529"/>
                  </a:moveTo>
                  <a:lnTo>
                    <a:pt x="1413605" y="2403158"/>
                  </a:lnTo>
                  <a:lnTo>
                    <a:pt x="1410703" y="2406260"/>
                  </a:lnTo>
                  <a:lnTo>
                    <a:pt x="1407659" y="2409696"/>
                  </a:lnTo>
                  <a:lnTo>
                    <a:pt x="1408287" y="2414699"/>
                  </a:lnTo>
                  <a:lnTo>
                    <a:pt x="1411390" y="2417601"/>
                  </a:lnTo>
                  <a:lnTo>
                    <a:pt x="1415685" y="2421406"/>
                  </a:lnTo>
                  <a:lnTo>
                    <a:pt x="1416211" y="2422024"/>
                  </a:lnTo>
                  <a:lnTo>
                    <a:pt x="1420884" y="2424018"/>
                  </a:lnTo>
                  <a:lnTo>
                    <a:pt x="1424743" y="2423297"/>
                  </a:lnTo>
                  <a:lnTo>
                    <a:pt x="1430070" y="2417283"/>
                  </a:lnTo>
                  <a:lnTo>
                    <a:pt x="1429442" y="2412280"/>
                  </a:lnTo>
                  <a:lnTo>
                    <a:pt x="1426340" y="2409379"/>
                  </a:lnTo>
                  <a:lnTo>
                    <a:pt x="1418608" y="2402529"/>
                  </a:lnTo>
                  <a:close/>
                </a:path>
                <a:path w="17673320" h="9960610">
                  <a:moveTo>
                    <a:pt x="10638140" y="6333699"/>
                  </a:moveTo>
                  <a:lnTo>
                    <a:pt x="10633756" y="6333802"/>
                  </a:lnTo>
                  <a:lnTo>
                    <a:pt x="10627896" y="6333670"/>
                  </a:lnTo>
                  <a:lnTo>
                    <a:pt x="10623319" y="6333295"/>
                  </a:lnTo>
                  <a:lnTo>
                    <a:pt x="10619800" y="6336924"/>
                  </a:lnTo>
                  <a:lnTo>
                    <a:pt x="10619903" y="6341308"/>
                  </a:lnTo>
                  <a:lnTo>
                    <a:pt x="10619622" y="6344739"/>
                  </a:lnTo>
                  <a:lnTo>
                    <a:pt x="10621581" y="6347547"/>
                  </a:lnTo>
                  <a:lnTo>
                    <a:pt x="10625254" y="6349114"/>
                  </a:lnTo>
                  <a:lnTo>
                    <a:pt x="10627540" y="6349300"/>
                  </a:lnTo>
                  <a:lnTo>
                    <a:pt x="10633403" y="6349433"/>
                  </a:lnTo>
                  <a:lnTo>
                    <a:pt x="10637978" y="6349807"/>
                  </a:lnTo>
                  <a:lnTo>
                    <a:pt x="10641498" y="6346180"/>
                  </a:lnTo>
                  <a:lnTo>
                    <a:pt x="10641396" y="6341795"/>
                  </a:lnTo>
                  <a:lnTo>
                    <a:pt x="10641769" y="6337219"/>
                  </a:lnTo>
                  <a:lnTo>
                    <a:pt x="10638140" y="6333699"/>
                  </a:lnTo>
                  <a:close/>
                </a:path>
                <a:path w="17673320" h="9960610">
                  <a:moveTo>
                    <a:pt x="14498226" y="7978311"/>
                  </a:moveTo>
                  <a:lnTo>
                    <a:pt x="14493367" y="7978606"/>
                  </a:lnTo>
                  <a:lnTo>
                    <a:pt x="14487946" y="7985763"/>
                  </a:lnTo>
                  <a:lnTo>
                    <a:pt x="14488240" y="7990623"/>
                  </a:lnTo>
                  <a:lnTo>
                    <a:pt x="14491818" y="7993333"/>
                  </a:lnTo>
                  <a:lnTo>
                    <a:pt x="14496115" y="7997139"/>
                  </a:lnTo>
                  <a:lnTo>
                    <a:pt x="14498117" y="7997993"/>
                  </a:lnTo>
                  <a:lnTo>
                    <a:pt x="14497975" y="7998327"/>
                  </a:lnTo>
                  <a:lnTo>
                    <a:pt x="14501314" y="7999751"/>
                  </a:lnTo>
                  <a:lnTo>
                    <a:pt x="14504837" y="7998887"/>
                  </a:lnTo>
                  <a:lnTo>
                    <a:pt x="14507262" y="7995976"/>
                  </a:lnTo>
                  <a:lnTo>
                    <a:pt x="14509973" y="7992397"/>
                  </a:lnTo>
                  <a:lnTo>
                    <a:pt x="14509679" y="7987537"/>
                  </a:lnTo>
                  <a:lnTo>
                    <a:pt x="14506101" y="7984827"/>
                  </a:lnTo>
                  <a:lnTo>
                    <a:pt x="14501805" y="7981021"/>
                  </a:lnTo>
                  <a:lnTo>
                    <a:pt x="14498226" y="7978311"/>
                  </a:lnTo>
                  <a:close/>
                </a:path>
                <a:path w="17673320" h="9960610">
                  <a:moveTo>
                    <a:pt x="1352601" y="2343597"/>
                  </a:moveTo>
                  <a:lnTo>
                    <a:pt x="1347741" y="2343890"/>
                  </a:lnTo>
                  <a:lnTo>
                    <a:pt x="1344839" y="2346993"/>
                  </a:lnTo>
                  <a:lnTo>
                    <a:pt x="1341795" y="2350429"/>
                  </a:lnTo>
                  <a:lnTo>
                    <a:pt x="1342089" y="2355290"/>
                  </a:lnTo>
                  <a:lnTo>
                    <a:pt x="1345192" y="2358191"/>
                  </a:lnTo>
                  <a:lnTo>
                    <a:pt x="1349487" y="2361996"/>
                  </a:lnTo>
                  <a:lnTo>
                    <a:pt x="1350013" y="2362616"/>
                  </a:lnTo>
                  <a:lnTo>
                    <a:pt x="1351681" y="2363328"/>
                  </a:lnTo>
                  <a:lnTo>
                    <a:pt x="1351539" y="2363661"/>
                  </a:lnTo>
                  <a:lnTo>
                    <a:pt x="1354544" y="2364943"/>
                  </a:lnTo>
                  <a:lnTo>
                    <a:pt x="1358402" y="2364221"/>
                  </a:lnTo>
                  <a:lnTo>
                    <a:pt x="1363730" y="2358207"/>
                  </a:lnTo>
                  <a:lnTo>
                    <a:pt x="1363435" y="2353347"/>
                  </a:lnTo>
                  <a:lnTo>
                    <a:pt x="1360333" y="2350445"/>
                  </a:lnTo>
                  <a:lnTo>
                    <a:pt x="1352601" y="2343597"/>
                  </a:lnTo>
                  <a:close/>
                </a:path>
                <a:path w="17673320" h="9960610">
                  <a:moveTo>
                    <a:pt x="14429937" y="7921956"/>
                  </a:moveTo>
                  <a:lnTo>
                    <a:pt x="14424742" y="7922107"/>
                  </a:lnTo>
                  <a:lnTo>
                    <a:pt x="14422031" y="7925686"/>
                  </a:lnTo>
                  <a:lnTo>
                    <a:pt x="14419464" y="7928931"/>
                  </a:lnTo>
                  <a:lnTo>
                    <a:pt x="14419617" y="7934125"/>
                  </a:lnTo>
                  <a:lnTo>
                    <a:pt x="14423195" y="7936836"/>
                  </a:lnTo>
                  <a:lnTo>
                    <a:pt x="14427489" y="7940640"/>
                  </a:lnTo>
                  <a:lnTo>
                    <a:pt x="14429492" y="7941495"/>
                  </a:lnTo>
                  <a:lnTo>
                    <a:pt x="14429350" y="7941829"/>
                  </a:lnTo>
                  <a:lnTo>
                    <a:pt x="14432688" y="7943253"/>
                  </a:lnTo>
                  <a:lnTo>
                    <a:pt x="14436213" y="7942389"/>
                  </a:lnTo>
                  <a:lnTo>
                    <a:pt x="14438639" y="7939478"/>
                  </a:lnTo>
                  <a:lnTo>
                    <a:pt x="14441207" y="7936233"/>
                  </a:lnTo>
                  <a:lnTo>
                    <a:pt x="14441055" y="7931039"/>
                  </a:lnTo>
                  <a:lnTo>
                    <a:pt x="14437475" y="7928328"/>
                  </a:lnTo>
                  <a:lnTo>
                    <a:pt x="14433181" y="7924523"/>
                  </a:lnTo>
                  <a:lnTo>
                    <a:pt x="14429937" y="7921956"/>
                  </a:lnTo>
                  <a:close/>
                </a:path>
                <a:path w="17673320" h="9960610">
                  <a:moveTo>
                    <a:pt x="10727306" y="6334645"/>
                  </a:moveTo>
                  <a:lnTo>
                    <a:pt x="10722921" y="6334747"/>
                  </a:lnTo>
                  <a:lnTo>
                    <a:pt x="10717060" y="6334614"/>
                  </a:lnTo>
                  <a:lnTo>
                    <a:pt x="10712343" y="6334575"/>
                  </a:lnTo>
                  <a:lnTo>
                    <a:pt x="10708821" y="6338202"/>
                  </a:lnTo>
                  <a:lnTo>
                    <a:pt x="10708923" y="6342585"/>
                  </a:lnTo>
                  <a:lnTo>
                    <a:pt x="10708785" y="6345684"/>
                  </a:lnTo>
                  <a:lnTo>
                    <a:pt x="10710745" y="6348492"/>
                  </a:lnTo>
                  <a:lnTo>
                    <a:pt x="10713748" y="6349773"/>
                  </a:lnTo>
                  <a:lnTo>
                    <a:pt x="10713941" y="6350249"/>
                  </a:lnTo>
                  <a:lnTo>
                    <a:pt x="10714609" y="6350534"/>
                  </a:lnTo>
                  <a:lnTo>
                    <a:pt x="10716897" y="6350722"/>
                  </a:lnTo>
                  <a:lnTo>
                    <a:pt x="10722757" y="6350854"/>
                  </a:lnTo>
                  <a:lnTo>
                    <a:pt x="10727475" y="6350894"/>
                  </a:lnTo>
                  <a:lnTo>
                    <a:pt x="10730853" y="6347600"/>
                  </a:lnTo>
                  <a:lnTo>
                    <a:pt x="10730932" y="6338164"/>
                  </a:lnTo>
                  <a:lnTo>
                    <a:pt x="10727306" y="6334645"/>
                  </a:lnTo>
                  <a:close/>
                </a:path>
                <a:path w="17673320" h="9960610">
                  <a:moveTo>
                    <a:pt x="14361122" y="7864982"/>
                  </a:moveTo>
                  <a:lnTo>
                    <a:pt x="14355927" y="7865133"/>
                  </a:lnTo>
                  <a:lnTo>
                    <a:pt x="14353218" y="7868712"/>
                  </a:lnTo>
                  <a:lnTo>
                    <a:pt x="14350649" y="7871957"/>
                  </a:lnTo>
                  <a:lnTo>
                    <a:pt x="14350802" y="7877151"/>
                  </a:lnTo>
                  <a:lnTo>
                    <a:pt x="14354380" y="7879861"/>
                  </a:lnTo>
                  <a:lnTo>
                    <a:pt x="14358674" y="7883666"/>
                  </a:lnTo>
                  <a:lnTo>
                    <a:pt x="14360677" y="7884521"/>
                  </a:lnTo>
                  <a:lnTo>
                    <a:pt x="14360535" y="7884854"/>
                  </a:lnTo>
                  <a:lnTo>
                    <a:pt x="14363873" y="7886278"/>
                  </a:lnTo>
                  <a:lnTo>
                    <a:pt x="14367542" y="7885081"/>
                  </a:lnTo>
                  <a:lnTo>
                    <a:pt x="14369824" y="7882504"/>
                  </a:lnTo>
                  <a:lnTo>
                    <a:pt x="14372392" y="7879259"/>
                  </a:lnTo>
                  <a:lnTo>
                    <a:pt x="14372240" y="7874065"/>
                  </a:lnTo>
                  <a:lnTo>
                    <a:pt x="14368662" y="7871354"/>
                  </a:lnTo>
                  <a:lnTo>
                    <a:pt x="14364368" y="7867550"/>
                  </a:lnTo>
                  <a:lnTo>
                    <a:pt x="14361122" y="7864982"/>
                  </a:lnTo>
                  <a:close/>
                </a:path>
                <a:path w="17673320" h="9960610">
                  <a:moveTo>
                    <a:pt x="1287164" y="2283328"/>
                  </a:moveTo>
                  <a:lnTo>
                    <a:pt x="1281969" y="2283480"/>
                  </a:lnTo>
                  <a:lnTo>
                    <a:pt x="1276166" y="2289685"/>
                  </a:lnTo>
                  <a:lnTo>
                    <a:pt x="1276318" y="2294879"/>
                  </a:lnTo>
                  <a:lnTo>
                    <a:pt x="1279420" y="2297781"/>
                  </a:lnTo>
                  <a:lnTo>
                    <a:pt x="1283716" y="2301586"/>
                  </a:lnTo>
                  <a:lnTo>
                    <a:pt x="1284241" y="2302205"/>
                  </a:lnTo>
                  <a:lnTo>
                    <a:pt x="1288913" y="2304198"/>
                  </a:lnTo>
                  <a:lnTo>
                    <a:pt x="1292631" y="2303811"/>
                  </a:lnTo>
                  <a:lnTo>
                    <a:pt x="1294915" y="2301233"/>
                  </a:lnTo>
                  <a:lnTo>
                    <a:pt x="1297816" y="2298131"/>
                  </a:lnTo>
                  <a:lnTo>
                    <a:pt x="1297664" y="2292937"/>
                  </a:lnTo>
                  <a:lnTo>
                    <a:pt x="1294562" y="2290035"/>
                  </a:lnTo>
                  <a:lnTo>
                    <a:pt x="1290267" y="2286230"/>
                  </a:lnTo>
                  <a:lnTo>
                    <a:pt x="1287164" y="2283328"/>
                  </a:lnTo>
                  <a:close/>
                </a:path>
                <a:path w="17673320" h="9960610">
                  <a:moveTo>
                    <a:pt x="10816470" y="6335589"/>
                  </a:moveTo>
                  <a:lnTo>
                    <a:pt x="10812086" y="6335692"/>
                  </a:lnTo>
                  <a:lnTo>
                    <a:pt x="10806224" y="6335559"/>
                  </a:lnTo>
                  <a:lnTo>
                    <a:pt x="10801505" y="6335518"/>
                  </a:lnTo>
                  <a:lnTo>
                    <a:pt x="10797985" y="6339147"/>
                  </a:lnTo>
                  <a:lnTo>
                    <a:pt x="10798088" y="6343531"/>
                  </a:lnTo>
                  <a:lnTo>
                    <a:pt x="10797950" y="6346629"/>
                  </a:lnTo>
                  <a:lnTo>
                    <a:pt x="10799909" y="6349437"/>
                  </a:lnTo>
                  <a:lnTo>
                    <a:pt x="10802914" y="6350719"/>
                  </a:lnTo>
                  <a:lnTo>
                    <a:pt x="10803106" y="6351195"/>
                  </a:lnTo>
                  <a:lnTo>
                    <a:pt x="10803773" y="6351480"/>
                  </a:lnTo>
                  <a:lnTo>
                    <a:pt x="10806059" y="6351666"/>
                  </a:lnTo>
                  <a:lnTo>
                    <a:pt x="10811922" y="6351799"/>
                  </a:lnTo>
                  <a:lnTo>
                    <a:pt x="10816639" y="6351839"/>
                  </a:lnTo>
                  <a:lnTo>
                    <a:pt x="10820160" y="6348211"/>
                  </a:lnTo>
                  <a:lnTo>
                    <a:pt x="10820057" y="6343827"/>
                  </a:lnTo>
                  <a:lnTo>
                    <a:pt x="10820098" y="6339110"/>
                  </a:lnTo>
                  <a:lnTo>
                    <a:pt x="10816470" y="6335589"/>
                  </a:lnTo>
                  <a:close/>
                </a:path>
                <a:path w="17673320" h="9960610">
                  <a:moveTo>
                    <a:pt x="14292640" y="7808150"/>
                  </a:moveTo>
                  <a:lnTo>
                    <a:pt x="14287447" y="7808302"/>
                  </a:lnTo>
                  <a:lnTo>
                    <a:pt x="14284737" y="7811880"/>
                  </a:lnTo>
                  <a:lnTo>
                    <a:pt x="14282169" y="7815125"/>
                  </a:lnTo>
                  <a:lnTo>
                    <a:pt x="14282320" y="7820319"/>
                  </a:lnTo>
                  <a:lnTo>
                    <a:pt x="14285898" y="7823029"/>
                  </a:lnTo>
                  <a:lnTo>
                    <a:pt x="14290194" y="7826835"/>
                  </a:lnTo>
                  <a:lnTo>
                    <a:pt x="14292196" y="7827689"/>
                  </a:lnTo>
                  <a:lnTo>
                    <a:pt x="14292054" y="7828023"/>
                  </a:lnTo>
                  <a:lnTo>
                    <a:pt x="14295393" y="7829447"/>
                  </a:lnTo>
                  <a:lnTo>
                    <a:pt x="14299059" y="7828249"/>
                  </a:lnTo>
                  <a:lnTo>
                    <a:pt x="14301342" y="7825671"/>
                  </a:lnTo>
                  <a:lnTo>
                    <a:pt x="14303910" y="7822426"/>
                  </a:lnTo>
                  <a:lnTo>
                    <a:pt x="14303759" y="7817233"/>
                  </a:lnTo>
                  <a:lnTo>
                    <a:pt x="14300181" y="7814523"/>
                  </a:lnTo>
                  <a:lnTo>
                    <a:pt x="14295884" y="7810717"/>
                  </a:lnTo>
                  <a:lnTo>
                    <a:pt x="14292640" y="7808150"/>
                  </a:lnTo>
                  <a:close/>
                </a:path>
                <a:path w="17673320" h="9960610">
                  <a:moveTo>
                    <a:pt x="1222438" y="2221391"/>
                  </a:moveTo>
                  <a:lnTo>
                    <a:pt x="1217244" y="2221543"/>
                  </a:lnTo>
                  <a:lnTo>
                    <a:pt x="1211441" y="2227747"/>
                  </a:lnTo>
                  <a:lnTo>
                    <a:pt x="1211593" y="2232942"/>
                  </a:lnTo>
                  <a:lnTo>
                    <a:pt x="1214695" y="2235844"/>
                  </a:lnTo>
                  <a:lnTo>
                    <a:pt x="1218848" y="2239983"/>
                  </a:lnTo>
                  <a:lnTo>
                    <a:pt x="1219707" y="2240744"/>
                  </a:lnTo>
                  <a:lnTo>
                    <a:pt x="1224046" y="2242594"/>
                  </a:lnTo>
                  <a:lnTo>
                    <a:pt x="1227763" y="2242208"/>
                  </a:lnTo>
                  <a:lnTo>
                    <a:pt x="1230046" y="2239630"/>
                  </a:lnTo>
                  <a:lnTo>
                    <a:pt x="1232948" y="2236528"/>
                  </a:lnTo>
                  <a:lnTo>
                    <a:pt x="1232797" y="2231333"/>
                  </a:lnTo>
                  <a:lnTo>
                    <a:pt x="1229694" y="2228432"/>
                  </a:lnTo>
                  <a:lnTo>
                    <a:pt x="1225541" y="2224292"/>
                  </a:lnTo>
                  <a:lnTo>
                    <a:pt x="1222438" y="2221391"/>
                  </a:lnTo>
                  <a:close/>
                </a:path>
                <a:path w="17673320" h="9960610">
                  <a:moveTo>
                    <a:pt x="10905443" y="6336058"/>
                  </a:moveTo>
                  <a:lnTo>
                    <a:pt x="10901059" y="6336161"/>
                  </a:lnTo>
                  <a:lnTo>
                    <a:pt x="10895197" y="6336027"/>
                  </a:lnTo>
                  <a:lnTo>
                    <a:pt x="10890479" y="6335988"/>
                  </a:lnTo>
                  <a:lnTo>
                    <a:pt x="10886958" y="6339616"/>
                  </a:lnTo>
                  <a:lnTo>
                    <a:pt x="10887062" y="6343999"/>
                  </a:lnTo>
                  <a:lnTo>
                    <a:pt x="10886924" y="6347098"/>
                  </a:lnTo>
                  <a:lnTo>
                    <a:pt x="10888882" y="6349906"/>
                  </a:lnTo>
                  <a:lnTo>
                    <a:pt x="10891887" y="6351188"/>
                  </a:lnTo>
                  <a:lnTo>
                    <a:pt x="10892079" y="6351664"/>
                  </a:lnTo>
                  <a:lnTo>
                    <a:pt x="10892746" y="6351949"/>
                  </a:lnTo>
                  <a:lnTo>
                    <a:pt x="10895032" y="6352135"/>
                  </a:lnTo>
                  <a:lnTo>
                    <a:pt x="10900895" y="6352268"/>
                  </a:lnTo>
                  <a:lnTo>
                    <a:pt x="10905613" y="6352308"/>
                  </a:lnTo>
                  <a:lnTo>
                    <a:pt x="10909133" y="6348680"/>
                  </a:lnTo>
                  <a:lnTo>
                    <a:pt x="10909030" y="6344296"/>
                  </a:lnTo>
                  <a:lnTo>
                    <a:pt x="10909071" y="6339578"/>
                  </a:lnTo>
                  <a:lnTo>
                    <a:pt x="10905443" y="6336058"/>
                  </a:lnTo>
                  <a:close/>
                </a:path>
                <a:path w="17673320" h="9960610">
                  <a:moveTo>
                    <a:pt x="14224301" y="7750984"/>
                  </a:moveTo>
                  <a:lnTo>
                    <a:pt x="14219106" y="7751136"/>
                  </a:lnTo>
                  <a:lnTo>
                    <a:pt x="14216397" y="7754715"/>
                  </a:lnTo>
                  <a:lnTo>
                    <a:pt x="14213829" y="7757959"/>
                  </a:lnTo>
                  <a:lnTo>
                    <a:pt x="14213981" y="7763153"/>
                  </a:lnTo>
                  <a:lnTo>
                    <a:pt x="14217559" y="7765864"/>
                  </a:lnTo>
                  <a:lnTo>
                    <a:pt x="14221853" y="7769669"/>
                  </a:lnTo>
                  <a:lnTo>
                    <a:pt x="14226862" y="7771805"/>
                  </a:lnTo>
                  <a:lnTo>
                    <a:pt x="14230721" y="7771084"/>
                  </a:lnTo>
                  <a:lnTo>
                    <a:pt x="14233003" y="7768506"/>
                  </a:lnTo>
                  <a:lnTo>
                    <a:pt x="14235571" y="7765261"/>
                  </a:lnTo>
                  <a:lnTo>
                    <a:pt x="14235419" y="7760067"/>
                  </a:lnTo>
                  <a:lnTo>
                    <a:pt x="14231841" y="7757356"/>
                  </a:lnTo>
                  <a:lnTo>
                    <a:pt x="14227547" y="7753552"/>
                  </a:lnTo>
                  <a:lnTo>
                    <a:pt x="14224301" y="7750984"/>
                  </a:lnTo>
                  <a:close/>
                </a:path>
                <a:path w="17673320" h="9960610">
                  <a:moveTo>
                    <a:pt x="1159142" y="2158880"/>
                  </a:moveTo>
                  <a:lnTo>
                    <a:pt x="1153948" y="2159031"/>
                  </a:lnTo>
                  <a:lnTo>
                    <a:pt x="1151046" y="2162134"/>
                  </a:lnTo>
                  <a:lnTo>
                    <a:pt x="1147811" y="2165094"/>
                  </a:lnTo>
                  <a:lnTo>
                    <a:pt x="1147963" y="2170288"/>
                  </a:lnTo>
                  <a:lnTo>
                    <a:pt x="1151065" y="2173190"/>
                  </a:lnTo>
                  <a:lnTo>
                    <a:pt x="1155218" y="2177329"/>
                  </a:lnTo>
                  <a:lnTo>
                    <a:pt x="1155935" y="2178423"/>
                  </a:lnTo>
                  <a:lnTo>
                    <a:pt x="1160275" y="2180275"/>
                  </a:lnTo>
                  <a:lnTo>
                    <a:pt x="1163991" y="2179887"/>
                  </a:lnTo>
                  <a:lnTo>
                    <a:pt x="1166274" y="2177309"/>
                  </a:lnTo>
                  <a:lnTo>
                    <a:pt x="1169509" y="2174350"/>
                  </a:lnTo>
                  <a:lnTo>
                    <a:pt x="1169358" y="2169156"/>
                  </a:lnTo>
                  <a:lnTo>
                    <a:pt x="1166255" y="2166254"/>
                  </a:lnTo>
                  <a:lnTo>
                    <a:pt x="1162102" y="2162115"/>
                  </a:lnTo>
                  <a:lnTo>
                    <a:pt x="1159142" y="2158880"/>
                  </a:lnTo>
                  <a:close/>
                </a:path>
                <a:path w="17673320" h="9960610">
                  <a:moveTo>
                    <a:pt x="14156295" y="7693961"/>
                  </a:moveTo>
                  <a:lnTo>
                    <a:pt x="14151437" y="7694255"/>
                  </a:lnTo>
                  <a:lnTo>
                    <a:pt x="14148392" y="7697692"/>
                  </a:lnTo>
                  <a:lnTo>
                    <a:pt x="14145490" y="7700794"/>
                  </a:lnTo>
                  <a:lnTo>
                    <a:pt x="14145783" y="7705655"/>
                  </a:lnTo>
                  <a:lnTo>
                    <a:pt x="14153516" y="7712503"/>
                  </a:lnTo>
                  <a:lnTo>
                    <a:pt x="14155518" y="7713358"/>
                  </a:lnTo>
                  <a:lnTo>
                    <a:pt x="14155711" y="7713834"/>
                  </a:lnTo>
                  <a:lnTo>
                    <a:pt x="14158715" y="7715116"/>
                  </a:lnTo>
                  <a:lnTo>
                    <a:pt x="14162572" y="7714394"/>
                  </a:lnTo>
                  <a:lnTo>
                    <a:pt x="14164855" y="7711817"/>
                  </a:lnTo>
                  <a:lnTo>
                    <a:pt x="14167423" y="7708572"/>
                  </a:lnTo>
                  <a:lnTo>
                    <a:pt x="14167131" y="7703712"/>
                  </a:lnTo>
                  <a:lnTo>
                    <a:pt x="14159397" y="7696862"/>
                  </a:lnTo>
                  <a:lnTo>
                    <a:pt x="14156295" y="7693961"/>
                  </a:lnTo>
                  <a:close/>
                </a:path>
                <a:path w="17673320" h="9960610">
                  <a:moveTo>
                    <a:pt x="10994414" y="6336526"/>
                  </a:moveTo>
                  <a:lnTo>
                    <a:pt x="10990030" y="6336629"/>
                  </a:lnTo>
                  <a:lnTo>
                    <a:pt x="10984170" y="6336497"/>
                  </a:lnTo>
                  <a:lnTo>
                    <a:pt x="10979452" y="6336457"/>
                  </a:lnTo>
                  <a:lnTo>
                    <a:pt x="10975932" y="6340084"/>
                  </a:lnTo>
                  <a:lnTo>
                    <a:pt x="10976035" y="6344469"/>
                  </a:lnTo>
                  <a:lnTo>
                    <a:pt x="10975897" y="6347567"/>
                  </a:lnTo>
                  <a:lnTo>
                    <a:pt x="10977855" y="6350374"/>
                  </a:lnTo>
                  <a:lnTo>
                    <a:pt x="10980860" y="6351656"/>
                  </a:lnTo>
                  <a:lnTo>
                    <a:pt x="10981049" y="6352132"/>
                  </a:lnTo>
                  <a:lnTo>
                    <a:pt x="10981717" y="6352417"/>
                  </a:lnTo>
                  <a:lnTo>
                    <a:pt x="10984005" y="6352603"/>
                  </a:lnTo>
                  <a:lnTo>
                    <a:pt x="10989868" y="6352737"/>
                  </a:lnTo>
                  <a:lnTo>
                    <a:pt x="10994587" y="6352777"/>
                  </a:lnTo>
                  <a:lnTo>
                    <a:pt x="10998106" y="6349149"/>
                  </a:lnTo>
                  <a:lnTo>
                    <a:pt x="10998003" y="6344764"/>
                  </a:lnTo>
                  <a:lnTo>
                    <a:pt x="10998044" y="6340047"/>
                  </a:lnTo>
                  <a:lnTo>
                    <a:pt x="10994414" y="6336526"/>
                  </a:lnTo>
                  <a:close/>
                </a:path>
                <a:path w="17673320" h="9960610">
                  <a:moveTo>
                    <a:pt x="1096130" y="2095700"/>
                  </a:moveTo>
                  <a:lnTo>
                    <a:pt x="1085093" y="2106775"/>
                  </a:lnTo>
                  <a:lnTo>
                    <a:pt x="1088053" y="2110010"/>
                  </a:lnTo>
                  <a:lnTo>
                    <a:pt x="1092206" y="2114149"/>
                  </a:lnTo>
                  <a:lnTo>
                    <a:pt x="1092589" y="2115102"/>
                  </a:lnTo>
                  <a:lnTo>
                    <a:pt x="1094592" y="2115957"/>
                  </a:lnTo>
                  <a:lnTo>
                    <a:pt x="1094877" y="2115289"/>
                  </a:lnTo>
                  <a:lnTo>
                    <a:pt x="1097547" y="2116428"/>
                  </a:lnTo>
                  <a:lnTo>
                    <a:pt x="1101264" y="2116041"/>
                  </a:lnTo>
                  <a:lnTo>
                    <a:pt x="1103404" y="2113797"/>
                  </a:lnTo>
                  <a:lnTo>
                    <a:pt x="1106306" y="2110695"/>
                  </a:lnTo>
                  <a:lnTo>
                    <a:pt x="1106346" y="2105976"/>
                  </a:lnTo>
                  <a:lnTo>
                    <a:pt x="1103386" y="2102741"/>
                  </a:lnTo>
                  <a:lnTo>
                    <a:pt x="1099233" y="2098602"/>
                  </a:lnTo>
                  <a:lnTo>
                    <a:pt x="1096130" y="2095700"/>
                  </a:lnTo>
                  <a:close/>
                </a:path>
                <a:path w="17673320" h="9960610">
                  <a:moveTo>
                    <a:pt x="14088099" y="7636461"/>
                  </a:moveTo>
                  <a:lnTo>
                    <a:pt x="14083239" y="7636756"/>
                  </a:lnTo>
                  <a:lnTo>
                    <a:pt x="14080195" y="7640192"/>
                  </a:lnTo>
                  <a:lnTo>
                    <a:pt x="14077293" y="7643294"/>
                  </a:lnTo>
                  <a:lnTo>
                    <a:pt x="14077587" y="7648155"/>
                  </a:lnTo>
                  <a:lnTo>
                    <a:pt x="14085320" y="7655004"/>
                  </a:lnTo>
                  <a:lnTo>
                    <a:pt x="14087323" y="7655859"/>
                  </a:lnTo>
                  <a:lnTo>
                    <a:pt x="14087181" y="7656192"/>
                  </a:lnTo>
                  <a:lnTo>
                    <a:pt x="14090185" y="7657474"/>
                  </a:lnTo>
                  <a:lnTo>
                    <a:pt x="14094043" y="7656753"/>
                  </a:lnTo>
                  <a:lnTo>
                    <a:pt x="14096325" y="7654175"/>
                  </a:lnTo>
                  <a:lnTo>
                    <a:pt x="14099227" y="7651073"/>
                  </a:lnTo>
                  <a:lnTo>
                    <a:pt x="14098932" y="7646212"/>
                  </a:lnTo>
                  <a:lnTo>
                    <a:pt x="14091202" y="7639363"/>
                  </a:lnTo>
                  <a:lnTo>
                    <a:pt x="14088099" y="7636461"/>
                  </a:lnTo>
                  <a:close/>
                </a:path>
                <a:path w="17673320" h="9960610">
                  <a:moveTo>
                    <a:pt x="11083722" y="6337137"/>
                  </a:moveTo>
                  <a:lnTo>
                    <a:pt x="11079336" y="6337239"/>
                  </a:lnTo>
                  <a:lnTo>
                    <a:pt x="11073477" y="6337107"/>
                  </a:lnTo>
                  <a:lnTo>
                    <a:pt x="11068759" y="6337068"/>
                  </a:lnTo>
                  <a:lnTo>
                    <a:pt x="11065237" y="6340695"/>
                  </a:lnTo>
                  <a:lnTo>
                    <a:pt x="11065339" y="6345079"/>
                  </a:lnTo>
                  <a:lnTo>
                    <a:pt x="11065202" y="6348177"/>
                  </a:lnTo>
                  <a:lnTo>
                    <a:pt x="11067161" y="6350986"/>
                  </a:lnTo>
                  <a:lnTo>
                    <a:pt x="11070832" y="6352552"/>
                  </a:lnTo>
                  <a:lnTo>
                    <a:pt x="11073122" y="6352739"/>
                  </a:lnTo>
                  <a:lnTo>
                    <a:pt x="11078984" y="6352872"/>
                  </a:lnTo>
                  <a:lnTo>
                    <a:pt x="11083560" y="6353246"/>
                  </a:lnTo>
                  <a:lnTo>
                    <a:pt x="11087079" y="6349618"/>
                  </a:lnTo>
                  <a:lnTo>
                    <a:pt x="11086977" y="6345234"/>
                  </a:lnTo>
                  <a:lnTo>
                    <a:pt x="11087351" y="6340658"/>
                  </a:lnTo>
                  <a:lnTo>
                    <a:pt x="11083722" y="6337137"/>
                  </a:lnTo>
                  <a:close/>
                </a:path>
                <a:path w="17673320" h="9960610">
                  <a:moveTo>
                    <a:pt x="14019902" y="7578961"/>
                  </a:moveTo>
                  <a:lnTo>
                    <a:pt x="14015043" y="7579256"/>
                  </a:lnTo>
                  <a:lnTo>
                    <a:pt x="14011999" y="7582692"/>
                  </a:lnTo>
                  <a:lnTo>
                    <a:pt x="14009097" y="7585795"/>
                  </a:lnTo>
                  <a:lnTo>
                    <a:pt x="14009725" y="7590798"/>
                  </a:lnTo>
                  <a:lnTo>
                    <a:pt x="14012828" y="7593700"/>
                  </a:lnTo>
                  <a:lnTo>
                    <a:pt x="14017122" y="7597505"/>
                  </a:lnTo>
                  <a:lnTo>
                    <a:pt x="14019125" y="7598359"/>
                  </a:lnTo>
                  <a:lnTo>
                    <a:pt x="14018982" y="7598692"/>
                  </a:lnTo>
                  <a:lnTo>
                    <a:pt x="14021987" y="7599974"/>
                  </a:lnTo>
                  <a:lnTo>
                    <a:pt x="14025847" y="7599253"/>
                  </a:lnTo>
                  <a:lnTo>
                    <a:pt x="14028130" y="7596676"/>
                  </a:lnTo>
                  <a:lnTo>
                    <a:pt x="14031032" y="7593574"/>
                  </a:lnTo>
                  <a:lnTo>
                    <a:pt x="14030737" y="7588713"/>
                  </a:lnTo>
                  <a:lnTo>
                    <a:pt x="14023004" y="7581863"/>
                  </a:lnTo>
                  <a:lnTo>
                    <a:pt x="14019902" y="7578961"/>
                  </a:lnTo>
                  <a:close/>
                </a:path>
                <a:path w="17673320" h="9960610">
                  <a:moveTo>
                    <a:pt x="1034690" y="2031613"/>
                  </a:moveTo>
                  <a:lnTo>
                    <a:pt x="1029638" y="2031431"/>
                  </a:lnTo>
                  <a:lnTo>
                    <a:pt x="1023167" y="2037351"/>
                  </a:lnTo>
                  <a:lnTo>
                    <a:pt x="1022986" y="2042404"/>
                  </a:lnTo>
                  <a:lnTo>
                    <a:pt x="1025945" y="2045639"/>
                  </a:lnTo>
                  <a:lnTo>
                    <a:pt x="1030098" y="2049778"/>
                  </a:lnTo>
                  <a:lnTo>
                    <a:pt x="1030814" y="2050873"/>
                  </a:lnTo>
                  <a:lnTo>
                    <a:pt x="1035486" y="2052866"/>
                  </a:lnTo>
                  <a:lnTo>
                    <a:pt x="1038871" y="2052336"/>
                  </a:lnTo>
                  <a:lnTo>
                    <a:pt x="1041345" y="2050235"/>
                  </a:lnTo>
                  <a:lnTo>
                    <a:pt x="1044581" y="2047275"/>
                  </a:lnTo>
                  <a:lnTo>
                    <a:pt x="1044763" y="2042223"/>
                  </a:lnTo>
                  <a:lnTo>
                    <a:pt x="1041803" y="2038988"/>
                  </a:lnTo>
                  <a:lnTo>
                    <a:pt x="1037650" y="2034848"/>
                  </a:lnTo>
                  <a:lnTo>
                    <a:pt x="1034690" y="2031613"/>
                  </a:lnTo>
                  <a:close/>
                </a:path>
                <a:path w="17673320" h="9960610">
                  <a:moveTo>
                    <a:pt x="11172886" y="6338083"/>
                  </a:moveTo>
                  <a:lnTo>
                    <a:pt x="11168503" y="6338186"/>
                  </a:lnTo>
                  <a:lnTo>
                    <a:pt x="11162640" y="6338053"/>
                  </a:lnTo>
                  <a:lnTo>
                    <a:pt x="11158065" y="6337679"/>
                  </a:lnTo>
                  <a:lnTo>
                    <a:pt x="11154544" y="6341307"/>
                  </a:lnTo>
                  <a:lnTo>
                    <a:pt x="11154647" y="6345691"/>
                  </a:lnTo>
                  <a:lnTo>
                    <a:pt x="11154367" y="6349122"/>
                  </a:lnTo>
                  <a:lnTo>
                    <a:pt x="11156325" y="6351930"/>
                  </a:lnTo>
                  <a:lnTo>
                    <a:pt x="11159998" y="6353497"/>
                  </a:lnTo>
                  <a:lnTo>
                    <a:pt x="11162286" y="6353684"/>
                  </a:lnTo>
                  <a:lnTo>
                    <a:pt x="11168147" y="6353817"/>
                  </a:lnTo>
                  <a:lnTo>
                    <a:pt x="11172722" y="6354190"/>
                  </a:lnTo>
                  <a:lnTo>
                    <a:pt x="11176242" y="6350563"/>
                  </a:lnTo>
                  <a:lnTo>
                    <a:pt x="11176140" y="6346178"/>
                  </a:lnTo>
                  <a:lnTo>
                    <a:pt x="11176513" y="6341603"/>
                  </a:lnTo>
                  <a:lnTo>
                    <a:pt x="11172886" y="6338083"/>
                  </a:lnTo>
                  <a:close/>
                </a:path>
                <a:path w="17673320" h="9960610">
                  <a:moveTo>
                    <a:pt x="13951848" y="7521128"/>
                  </a:moveTo>
                  <a:lnTo>
                    <a:pt x="13946846" y="7521756"/>
                  </a:lnTo>
                  <a:lnTo>
                    <a:pt x="13941042" y="7527962"/>
                  </a:lnTo>
                  <a:lnTo>
                    <a:pt x="13941670" y="7532964"/>
                  </a:lnTo>
                  <a:lnTo>
                    <a:pt x="13944772" y="7535866"/>
                  </a:lnTo>
                  <a:lnTo>
                    <a:pt x="13949068" y="7539672"/>
                  </a:lnTo>
                  <a:lnTo>
                    <a:pt x="13951072" y="7540526"/>
                  </a:lnTo>
                  <a:lnTo>
                    <a:pt x="13950929" y="7540860"/>
                  </a:lnTo>
                  <a:lnTo>
                    <a:pt x="13953933" y="7542142"/>
                  </a:lnTo>
                  <a:lnTo>
                    <a:pt x="13957792" y="7541420"/>
                  </a:lnTo>
                  <a:lnTo>
                    <a:pt x="13960074" y="7538842"/>
                  </a:lnTo>
                  <a:lnTo>
                    <a:pt x="13962976" y="7535739"/>
                  </a:lnTo>
                  <a:lnTo>
                    <a:pt x="13962350" y="7530738"/>
                  </a:lnTo>
                  <a:lnTo>
                    <a:pt x="13959248" y="7527836"/>
                  </a:lnTo>
                  <a:lnTo>
                    <a:pt x="13954951" y="7524030"/>
                  </a:lnTo>
                  <a:lnTo>
                    <a:pt x="13951848" y="7521128"/>
                  </a:lnTo>
                  <a:close/>
                </a:path>
                <a:path w="17673320" h="9960610">
                  <a:moveTo>
                    <a:pt x="974153" y="1966332"/>
                  </a:moveTo>
                  <a:lnTo>
                    <a:pt x="969100" y="1966151"/>
                  </a:lnTo>
                  <a:lnTo>
                    <a:pt x="962629" y="1972071"/>
                  </a:lnTo>
                  <a:lnTo>
                    <a:pt x="962447" y="1977123"/>
                  </a:lnTo>
                  <a:lnTo>
                    <a:pt x="965408" y="1980358"/>
                  </a:lnTo>
                  <a:lnTo>
                    <a:pt x="969419" y="1984831"/>
                  </a:lnTo>
                  <a:lnTo>
                    <a:pt x="970135" y="1985926"/>
                  </a:lnTo>
                  <a:lnTo>
                    <a:pt x="974809" y="1987919"/>
                  </a:lnTo>
                  <a:lnTo>
                    <a:pt x="978191" y="1987390"/>
                  </a:lnTo>
                  <a:lnTo>
                    <a:pt x="980666" y="1985289"/>
                  </a:lnTo>
                  <a:lnTo>
                    <a:pt x="983901" y="1982329"/>
                  </a:lnTo>
                  <a:lnTo>
                    <a:pt x="984083" y="1977277"/>
                  </a:lnTo>
                  <a:lnTo>
                    <a:pt x="981123" y="1974042"/>
                  </a:lnTo>
                  <a:lnTo>
                    <a:pt x="977113" y="1969568"/>
                  </a:lnTo>
                  <a:lnTo>
                    <a:pt x="974153" y="1966332"/>
                  </a:lnTo>
                  <a:close/>
                </a:path>
                <a:path w="17673320" h="9960610">
                  <a:moveTo>
                    <a:pt x="13883795" y="7463296"/>
                  </a:moveTo>
                  <a:lnTo>
                    <a:pt x="13878792" y="7463924"/>
                  </a:lnTo>
                  <a:lnTo>
                    <a:pt x="13872988" y="7470128"/>
                  </a:lnTo>
                  <a:lnTo>
                    <a:pt x="13873617" y="7475131"/>
                  </a:lnTo>
                  <a:lnTo>
                    <a:pt x="13876720" y="7478033"/>
                  </a:lnTo>
                  <a:lnTo>
                    <a:pt x="13881014" y="7481838"/>
                  </a:lnTo>
                  <a:lnTo>
                    <a:pt x="13883351" y="7482835"/>
                  </a:lnTo>
                  <a:lnTo>
                    <a:pt x="13882873" y="7483026"/>
                  </a:lnTo>
                  <a:lnTo>
                    <a:pt x="13885878" y="7484308"/>
                  </a:lnTo>
                  <a:lnTo>
                    <a:pt x="13889738" y="7483586"/>
                  </a:lnTo>
                  <a:lnTo>
                    <a:pt x="13892021" y="7481010"/>
                  </a:lnTo>
                  <a:lnTo>
                    <a:pt x="13894923" y="7477906"/>
                  </a:lnTo>
                  <a:lnTo>
                    <a:pt x="13894295" y="7472904"/>
                  </a:lnTo>
                  <a:lnTo>
                    <a:pt x="13891191" y="7470002"/>
                  </a:lnTo>
                  <a:lnTo>
                    <a:pt x="13886897" y="7466198"/>
                  </a:lnTo>
                  <a:lnTo>
                    <a:pt x="13883795" y="7463296"/>
                  </a:lnTo>
                  <a:close/>
                </a:path>
                <a:path w="17673320" h="9960610">
                  <a:moveTo>
                    <a:pt x="11261766" y="6339695"/>
                  </a:moveTo>
                  <a:lnTo>
                    <a:pt x="11257381" y="6339798"/>
                  </a:lnTo>
                  <a:lnTo>
                    <a:pt x="11251520" y="6339665"/>
                  </a:lnTo>
                  <a:lnTo>
                    <a:pt x="11246944" y="6339292"/>
                  </a:lnTo>
                  <a:lnTo>
                    <a:pt x="11243758" y="6343062"/>
                  </a:lnTo>
                  <a:lnTo>
                    <a:pt x="11243527" y="6347304"/>
                  </a:lnTo>
                  <a:lnTo>
                    <a:pt x="11243247" y="6350735"/>
                  </a:lnTo>
                  <a:lnTo>
                    <a:pt x="11245206" y="6353544"/>
                  </a:lnTo>
                  <a:lnTo>
                    <a:pt x="11249212" y="6355253"/>
                  </a:lnTo>
                  <a:lnTo>
                    <a:pt x="11257027" y="6355429"/>
                  </a:lnTo>
                  <a:lnTo>
                    <a:pt x="11261603" y="6355803"/>
                  </a:lnTo>
                  <a:lnTo>
                    <a:pt x="11264788" y="6352033"/>
                  </a:lnTo>
                  <a:lnTo>
                    <a:pt x="11265020" y="6347792"/>
                  </a:lnTo>
                  <a:lnTo>
                    <a:pt x="11265394" y="6343216"/>
                  </a:lnTo>
                  <a:lnTo>
                    <a:pt x="11261766" y="6339695"/>
                  </a:lnTo>
                  <a:close/>
                </a:path>
                <a:path w="17673320" h="9960610">
                  <a:moveTo>
                    <a:pt x="13816024" y="7404794"/>
                  </a:moveTo>
                  <a:lnTo>
                    <a:pt x="13811023" y="7405423"/>
                  </a:lnTo>
                  <a:lnTo>
                    <a:pt x="13805220" y="7411629"/>
                  </a:lnTo>
                  <a:lnTo>
                    <a:pt x="13805846" y="7416630"/>
                  </a:lnTo>
                  <a:lnTo>
                    <a:pt x="13808948" y="7419531"/>
                  </a:lnTo>
                  <a:lnTo>
                    <a:pt x="13814106" y="7424099"/>
                  </a:lnTo>
                  <a:lnTo>
                    <a:pt x="13818109" y="7425807"/>
                  </a:lnTo>
                  <a:lnTo>
                    <a:pt x="13821969" y="7425086"/>
                  </a:lnTo>
                  <a:lnTo>
                    <a:pt x="13824252" y="7422508"/>
                  </a:lnTo>
                  <a:lnTo>
                    <a:pt x="13827154" y="7419406"/>
                  </a:lnTo>
                  <a:lnTo>
                    <a:pt x="13826525" y="7414404"/>
                  </a:lnTo>
                  <a:lnTo>
                    <a:pt x="13823424" y="7411502"/>
                  </a:lnTo>
                  <a:lnTo>
                    <a:pt x="13819127" y="7407696"/>
                  </a:lnTo>
                  <a:lnTo>
                    <a:pt x="13816024" y="7404794"/>
                  </a:lnTo>
                  <a:close/>
                </a:path>
                <a:path w="17673320" h="9960610">
                  <a:moveTo>
                    <a:pt x="914710" y="1900336"/>
                  </a:moveTo>
                  <a:lnTo>
                    <a:pt x="909800" y="1899820"/>
                  </a:lnTo>
                  <a:lnTo>
                    <a:pt x="903329" y="1905740"/>
                  </a:lnTo>
                  <a:lnTo>
                    <a:pt x="902814" y="1910650"/>
                  </a:lnTo>
                  <a:lnTo>
                    <a:pt x="905774" y="1913885"/>
                  </a:lnTo>
                  <a:lnTo>
                    <a:pt x="909784" y="1918358"/>
                  </a:lnTo>
                  <a:lnTo>
                    <a:pt x="910501" y="1919453"/>
                  </a:lnTo>
                  <a:lnTo>
                    <a:pt x="914839" y="1921304"/>
                  </a:lnTo>
                  <a:lnTo>
                    <a:pt x="918081" y="1921108"/>
                  </a:lnTo>
                  <a:lnTo>
                    <a:pt x="920555" y="1919007"/>
                  </a:lnTo>
                  <a:lnTo>
                    <a:pt x="924124" y="1916190"/>
                  </a:lnTo>
                  <a:lnTo>
                    <a:pt x="924307" y="1911138"/>
                  </a:lnTo>
                  <a:lnTo>
                    <a:pt x="921347" y="1907902"/>
                  </a:lnTo>
                  <a:lnTo>
                    <a:pt x="917670" y="1903571"/>
                  </a:lnTo>
                  <a:lnTo>
                    <a:pt x="914710" y="1900336"/>
                  </a:lnTo>
                  <a:close/>
                </a:path>
                <a:path w="17673320" h="9960610">
                  <a:moveTo>
                    <a:pt x="11350551" y="6342452"/>
                  </a:moveTo>
                  <a:lnTo>
                    <a:pt x="11346310" y="6342221"/>
                  </a:lnTo>
                  <a:lnTo>
                    <a:pt x="11340447" y="6342087"/>
                  </a:lnTo>
                  <a:lnTo>
                    <a:pt x="11336206" y="6341856"/>
                  </a:lnTo>
                  <a:lnTo>
                    <a:pt x="11332686" y="6345484"/>
                  </a:lnTo>
                  <a:lnTo>
                    <a:pt x="11332455" y="6349726"/>
                  </a:lnTo>
                  <a:lnTo>
                    <a:pt x="11332175" y="6353157"/>
                  </a:lnTo>
                  <a:lnTo>
                    <a:pt x="11334134" y="6355966"/>
                  </a:lnTo>
                  <a:lnTo>
                    <a:pt x="11337138" y="6357248"/>
                  </a:lnTo>
                  <a:lnTo>
                    <a:pt x="11337280" y="6356914"/>
                  </a:lnTo>
                  <a:lnTo>
                    <a:pt x="11338282" y="6357341"/>
                  </a:lnTo>
                  <a:lnTo>
                    <a:pt x="11340094" y="6357719"/>
                  </a:lnTo>
                  <a:lnTo>
                    <a:pt x="11345954" y="6357851"/>
                  </a:lnTo>
                  <a:lnTo>
                    <a:pt x="11350197" y="6358083"/>
                  </a:lnTo>
                  <a:lnTo>
                    <a:pt x="11353719" y="6354456"/>
                  </a:lnTo>
                  <a:lnTo>
                    <a:pt x="11354180" y="6345972"/>
                  </a:lnTo>
                  <a:lnTo>
                    <a:pt x="11350551" y="6342452"/>
                  </a:lnTo>
                  <a:close/>
                </a:path>
                <a:path w="17673320" h="9960610">
                  <a:moveTo>
                    <a:pt x="13748448" y="7346770"/>
                  </a:moveTo>
                  <a:lnTo>
                    <a:pt x="13743444" y="7347398"/>
                  </a:lnTo>
                  <a:lnTo>
                    <a:pt x="13737641" y="7353603"/>
                  </a:lnTo>
                  <a:lnTo>
                    <a:pt x="13738270" y="7358606"/>
                  </a:lnTo>
                  <a:lnTo>
                    <a:pt x="13741372" y="7361508"/>
                  </a:lnTo>
                  <a:lnTo>
                    <a:pt x="13746525" y="7366074"/>
                  </a:lnTo>
                  <a:lnTo>
                    <a:pt x="13750530" y="7367782"/>
                  </a:lnTo>
                  <a:lnTo>
                    <a:pt x="13754390" y="7367061"/>
                  </a:lnTo>
                  <a:lnTo>
                    <a:pt x="13756674" y="7364484"/>
                  </a:lnTo>
                  <a:lnTo>
                    <a:pt x="13759576" y="7361381"/>
                  </a:lnTo>
                  <a:lnTo>
                    <a:pt x="13758947" y="7356379"/>
                  </a:lnTo>
                  <a:lnTo>
                    <a:pt x="13755845" y="7353477"/>
                  </a:lnTo>
                  <a:lnTo>
                    <a:pt x="13751550" y="7349671"/>
                  </a:lnTo>
                  <a:lnTo>
                    <a:pt x="13748448" y="7346770"/>
                  </a:lnTo>
                  <a:close/>
                </a:path>
                <a:path w="17673320" h="9960610">
                  <a:moveTo>
                    <a:pt x="856171" y="1833146"/>
                  </a:moveTo>
                  <a:lnTo>
                    <a:pt x="851262" y="1832630"/>
                  </a:lnTo>
                  <a:lnTo>
                    <a:pt x="844791" y="1838550"/>
                  </a:lnTo>
                  <a:lnTo>
                    <a:pt x="844274" y="1843460"/>
                  </a:lnTo>
                  <a:lnTo>
                    <a:pt x="847235" y="1846695"/>
                  </a:lnTo>
                  <a:lnTo>
                    <a:pt x="850911" y="1851026"/>
                  </a:lnTo>
                  <a:lnTo>
                    <a:pt x="851629" y="1852122"/>
                  </a:lnTo>
                  <a:lnTo>
                    <a:pt x="856302" y="1854115"/>
                  </a:lnTo>
                  <a:lnTo>
                    <a:pt x="859542" y="1853918"/>
                  </a:lnTo>
                  <a:lnTo>
                    <a:pt x="862017" y="1851817"/>
                  </a:lnTo>
                  <a:lnTo>
                    <a:pt x="865252" y="1848857"/>
                  </a:lnTo>
                  <a:lnTo>
                    <a:pt x="865768" y="1843948"/>
                  </a:lnTo>
                  <a:lnTo>
                    <a:pt x="862808" y="1840712"/>
                  </a:lnTo>
                  <a:lnTo>
                    <a:pt x="859131" y="1836381"/>
                  </a:lnTo>
                  <a:lnTo>
                    <a:pt x="856171" y="1833146"/>
                  </a:lnTo>
                  <a:close/>
                </a:path>
                <a:path w="17673320" h="9960610">
                  <a:moveTo>
                    <a:pt x="11440197" y="6345969"/>
                  </a:moveTo>
                  <a:lnTo>
                    <a:pt x="11435955" y="6345738"/>
                  </a:lnTo>
                  <a:lnTo>
                    <a:pt x="11430093" y="6345605"/>
                  </a:lnTo>
                  <a:lnTo>
                    <a:pt x="11425517" y="6345231"/>
                  </a:lnTo>
                  <a:lnTo>
                    <a:pt x="11421998" y="6348860"/>
                  </a:lnTo>
                  <a:lnTo>
                    <a:pt x="11421767" y="6353102"/>
                  </a:lnTo>
                  <a:lnTo>
                    <a:pt x="11421488" y="6356533"/>
                  </a:lnTo>
                  <a:lnTo>
                    <a:pt x="11423444" y="6359341"/>
                  </a:lnTo>
                  <a:lnTo>
                    <a:pt x="11427450" y="6361050"/>
                  </a:lnTo>
                  <a:lnTo>
                    <a:pt x="11429262" y="6361428"/>
                  </a:lnTo>
                  <a:lnTo>
                    <a:pt x="11435125" y="6361561"/>
                  </a:lnTo>
                  <a:lnTo>
                    <a:pt x="11439700" y="6361935"/>
                  </a:lnTo>
                  <a:lnTo>
                    <a:pt x="11443221" y="6358307"/>
                  </a:lnTo>
                  <a:lnTo>
                    <a:pt x="11443453" y="6354066"/>
                  </a:lnTo>
                  <a:lnTo>
                    <a:pt x="11443826" y="6349490"/>
                  </a:lnTo>
                  <a:lnTo>
                    <a:pt x="11440197" y="6345969"/>
                  </a:lnTo>
                  <a:close/>
                </a:path>
                <a:path w="17673320" h="9960610">
                  <a:moveTo>
                    <a:pt x="13680727" y="7289079"/>
                  </a:moveTo>
                  <a:lnTo>
                    <a:pt x="13675723" y="7289707"/>
                  </a:lnTo>
                  <a:lnTo>
                    <a:pt x="13669920" y="7295912"/>
                  </a:lnTo>
                  <a:lnTo>
                    <a:pt x="13670549" y="7300915"/>
                  </a:lnTo>
                  <a:lnTo>
                    <a:pt x="13673651" y="7303816"/>
                  </a:lnTo>
                  <a:lnTo>
                    <a:pt x="13677947" y="7307622"/>
                  </a:lnTo>
                  <a:lnTo>
                    <a:pt x="13680284" y="7308619"/>
                  </a:lnTo>
                  <a:lnTo>
                    <a:pt x="13679807" y="7308810"/>
                  </a:lnTo>
                  <a:lnTo>
                    <a:pt x="13682812" y="7310092"/>
                  </a:lnTo>
                  <a:lnTo>
                    <a:pt x="13686669" y="7309369"/>
                  </a:lnTo>
                  <a:lnTo>
                    <a:pt x="13688953" y="7306792"/>
                  </a:lnTo>
                  <a:lnTo>
                    <a:pt x="13691855" y="7303690"/>
                  </a:lnTo>
                  <a:lnTo>
                    <a:pt x="13691227" y="7298688"/>
                  </a:lnTo>
                  <a:lnTo>
                    <a:pt x="13688125" y="7295786"/>
                  </a:lnTo>
                  <a:lnTo>
                    <a:pt x="13683829" y="7291980"/>
                  </a:lnTo>
                  <a:lnTo>
                    <a:pt x="13680727" y="7289079"/>
                  </a:lnTo>
                  <a:close/>
                </a:path>
                <a:path w="17673320" h="9960610">
                  <a:moveTo>
                    <a:pt x="11528462" y="6350871"/>
                  </a:moveTo>
                  <a:lnTo>
                    <a:pt x="11524220" y="6350639"/>
                  </a:lnTo>
                  <a:lnTo>
                    <a:pt x="11518501" y="6350173"/>
                  </a:lnTo>
                  <a:lnTo>
                    <a:pt x="11514260" y="6349942"/>
                  </a:lnTo>
                  <a:lnTo>
                    <a:pt x="11510406" y="6353427"/>
                  </a:lnTo>
                  <a:lnTo>
                    <a:pt x="11510175" y="6357669"/>
                  </a:lnTo>
                  <a:lnTo>
                    <a:pt x="11510371" y="6360909"/>
                  </a:lnTo>
                  <a:lnTo>
                    <a:pt x="11527632" y="6366694"/>
                  </a:lnTo>
                  <a:lnTo>
                    <a:pt x="11531485" y="6363208"/>
                  </a:lnTo>
                  <a:lnTo>
                    <a:pt x="11531948" y="6354725"/>
                  </a:lnTo>
                  <a:lnTo>
                    <a:pt x="11528462" y="6350871"/>
                  </a:lnTo>
                  <a:close/>
                </a:path>
                <a:path w="17673320" h="9960610">
                  <a:moveTo>
                    <a:pt x="799537" y="1765191"/>
                  </a:moveTo>
                  <a:lnTo>
                    <a:pt x="794627" y="1764675"/>
                  </a:lnTo>
                  <a:lnTo>
                    <a:pt x="791058" y="1767492"/>
                  </a:lnTo>
                  <a:lnTo>
                    <a:pt x="787631" y="1769976"/>
                  </a:lnTo>
                  <a:lnTo>
                    <a:pt x="787115" y="1774886"/>
                  </a:lnTo>
                  <a:lnTo>
                    <a:pt x="789932" y="1778456"/>
                  </a:lnTo>
                  <a:lnTo>
                    <a:pt x="793610" y="1782785"/>
                  </a:lnTo>
                  <a:lnTo>
                    <a:pt x="794326" y="1783880"/>
                  </a:lnTo>
                  <a:lnTo>
                    <a:pt x="796663" y="1784877"/>
                  </a:lnTo>
                  <a:lnTo>
                    <a:pt x="796521" y="1785211"/>
                  </a:lnTo>
                  <a:lnTo>
                    <a:pt x="799191" y="1786350"/>
                  </a:lnTo>
                  <a:lnTo>
                    <a:pt x="802240" y="1785678"/>
                  </a:lnTo>
                  <a:lnTo>
                    <a:pt x="804572" y="1783911"/>
                  </a:lnTo>
                  <a:lnTo>
                    <a:pt x="807999" y="1781427"/>
                  </a:lnTo>
                  <a:lnTo>
                    <a:pt x="808515" y="1776518"/>
                  </a:lnTo>
                  <a:lnTo>
                    <a:pt x="805698" y="1772948"/>
                  </a:lnTo>
                  <a:lnTo>
                    <a:pt x="802021" y="1768618"/>
                  </a:lnTo>
                  <a:lnTo>
                    <a:pt x="799537" y="1765191"/>
                  </a:lnTo>
                  <a:close/>
                </a:path>
                <a:path w="17673320" h="9960610">
                  <a:moveTo>
                    <a:pt x="13613008" y="7231389"/>
                  </a:moveTo>
                  <a:lnTo>
                    <a:pt x="13607813" y="7231541"/>
                  </a:lnTo>
                  <a:lnTo>
                    <a:pt x="13605102" y="7235119"/>
                  </a:lnTo>
                  <a:lnTo>
                    <a:pt x="13602534" y="7238364"/>
                  </a:lnTo>
                  <a:lnTo>
                    <a:pt x="13602685" y="7243557"/>
                  </a:lnTo>
                  <a:lnTo>
                    <a:pt x="13606264" y="7246267"/>
                  </a:lnTo>
                  <a:lnTo>
                    <a:pt x="13610560" y="7250073"/>
                  </a:lnTo>
                  <a:lnTo>
                    <a:pt x="13615567" y="7252209"/>
                  </a:lnTo>
                  <a:lnTo>
                    <a:pt x="13619427" y="7251488"/>
                  </a:lnTo>
                  <a:lnTo>
                    <a:pt x="13621710" y="7248911"/>
                  </a:lnTo>
                  <a:lnTo>
                    <a:pt x="13624278" y="7245666"/>
                  </a:lnTo>
                  <a:lnTo>
                    <a:pt x="13623983" y="7240805"/>
                  </a:lnTo>
                  <a:lnTo>
                    <a:pt x="13616252" y="7233957"/>
                  </a:lnTo>
                  <a:lnTo>
                    <a:pt x="13613008" y="7231389"/>
                  </a:lnTo>
                  <a:close/>
                </a:path>
                <a:path w="17673320" h="9960610">
                  <a:moveTo>
                    <a:pt x="11617921" y="6356676"/>
                  </a:moveTo>
                  <a:lnTo>
                    <a:pt x="11613679" y="6356445"/>
                  </a:lnTo>
                  <a:lnTo>
                    <a:pt x="11603385" y="6355606"/>
                  </a:lnTo>
                  <a:lnTo>
                    <a:pt x="11599531" y="6359091"/>
                  </a:lnTo>
                  <a:lnTo>
                    <a:pt x="11599300" y="6363333"/>
                  </a:lnTo>
                  <a:lnTo>
                    <a:pt x="11599019" y="6366764"/>
                  </a:lnTo>
                  <a:lnTo>
                    <a:pt x="11601168" y="6370048"/>
                  </a:lnTo>
                  <a:lnTo>
                    <a:pt x="11604840" y="6371614"/>
                  </a:lnTo>
                  <a:lnTo>
                    <a:pt x="11606652" y="6371992"/>
                  </a:lnTo>
                  <a:lnTo>
                    <a:pt x="11616948" y="6372833"/>
                  </a:lnTo>
                  <a:lnTo>
                    <a:pt x="11620802" y="6369348"/>
                  </a:lnTo>
                  <a:lnTo>
                    <a:pt x="11621033" y="6365106"/>
                  </a:lnTo>
                  <a:lnTo>
                    <a:pt x="11621407" y="6360531"/>
                  </a:lnTo>
                  <a:lnTo>
                    <a:pt x="11617921" y="6356676"/>
                  </a:lnTo>
                  <a:close/>
                </a:path>
                <a:path w="17673320" h="9960610">
                  <a:moveTo>
                    <a:pt x="13543714" y="7174605"/>
                  </a:moveTo>
                  <a:lnTo>
                    <a:pt x="13538855" y="7174900"/>
                  </a:lnTo>
                  <a:lnTo>
                    <a:pt x="13533435" y="7182058"/>
                  </a:lnTo>
                  <a:lnTo>
                    <a:pt x="13533728" y="7186917"/>
                  </a:lnTo>
                  <a:lnTo>
                    <a:pt x="13537307" y="7189627"/>
                  </a:lnTo>
                  <a:lnTo>
                    <a:pt x="13541745" y="7193099"/>
                  </a:lnTo>
                  <a:lnTo>
                    <a:pt x="13543749" y="7193953"/>
                  </a:lnTo>
                  <a:lnTo>
                    <a:pt x="13543606" y="7194287"/>
                  </a:lnTo>
                  <a:lnTo>
                    <a:pt x="13546944" y="7195711"/>
                  </a:lnTo>
                  <a:lnTo>
                    <a:pt x="13550470" y="7194847"/>
                  </a:lnTo>
                  <a:lnTo>
                    <a:pt x="13552895" y="7191937"/>
                  </a:lnTo>
                  <a:lnTo>
                    <a:pt x="13555606" y="7188358"/>
                  </a:lnTo>
                  <a:lnTo>
                    <a:pt x="13555310" y="7183497"/>
                  </a:lnTo>
                  <a:lnTo>
                    <a:pt x="13551731" y="7180787"/>
                  </a:lnTo>
                  <a:lnTo>
                    <a:pt x="13547293" y="7177315"/>
                  </a:lnTo>
                  <a:lnTo>
                    <a:pt x="13543714" y="7174605"/>
                  </a:lnTo>
                  <a:close/>
                </a:path>
                <a:path w="17673320" h="9960610">
                  <a:moveTo>
                    <a:pt x="743900" y="1694899"/>
                  </a:moveTo>
                  <a:lnTo>
                    <a:pt x="739132" y="1694049"/>
                  </a:lnTo>
                  <a:lnTo>
                    <a:pt x="735563" y="1696866"/>
                  </a:lnTo>
                  <a:lnTo>
                    <a:pt x="732328" y="1699826"/>
                  </a:lnTo>
                  <a:lnTo>
                    <a:pt x="731478" y="1704594"/>
                  </a:lnTo>
                  <a:lnTo>
                    <a:pt x="734296" y="1708162"/>
                  </a:lnTo>
                  <a:lnTo>
                    <a:pt x="737830" y="1712827"/>
                  </a:lnTo>
                  <a:lnTo>
                    <a:pt x="738404" y="1714256"/>
                  </a:lnTo>
                  <a:lnTo>
                    <a:pt x="740741" y="1715253"/>
                  </a:lnTo>
                  <a:lnTo>
                    <a:pt x="741217" y="1715061"/>
                  </a:lnTo>
                  <a:lnTo>
                    <a:pt x="743888" y="1716200"/>
                  </a:lnTo>
                  <a:lnTo>
                    <a:pt x="746794" y="1715862"/>
                  </a:lnTo>
                  <a:lnTo>
                    <a:pt x="749126" y="1714095"/>
                  </a:lnTo>
                  <a:lnTo>
                    <a:pt x="752362" y="1711134"/>
                  </a:lnTo>
                  <a:lnTo>
                    <a:pt x="753212" y="1706368"/>
                  </a:lnTo>
                  <a:lnTo>
                    <a:pt x="750394" y="1702798"/>
                  </a:lnTo>
                  <a:lnTo>
                    <a:pt x="746860" y="1698134"/>
                  </a:lnTo>
                  <a:lnTo>
                    <a:pt x="743900" y="1694899"/>
                  </a:lnTo>
                  <a:close/>
                </a:path>
                <a:path w="17673320" h="9960610">
                  <a:moveTo>
                    <a:pt x="11706383" y="6364819"/>
                  </a:moveTo>
                  <a:lnTo>
                    <a:pt x="11702141" y="6364588"/>
                  </a:lnTo>
                  <a:lnTo>
                    <a:pt x="11696420" y="6364120"/>
                  </a:lnTo>
                  <a:lnTo>
                    <a:pt x="11692322" y="6363555"/>
                  </a:lnTo>
                  <a:lnTo>
                    <a:pt x="11688136" y="6366899"/>
                  </a:lnTo>
                  <a:lnTo>
                    <a:pt x="11687905" y="6371141"/>
                  </a:lnTo>
                  <a:lnTo>
                    <a:pt x="11687624" y="6374573"/>
                  </a:lnTo>
                  <a:lnTo>
                    <a:pt x="11689773" y="6377857"/>
                  </a:lnTo>
                  <a:lnTo>
                    <a:pt x="11693445" y="6379423"/>
                  </a:lnTo>
                  <a:lnTo>
                    <a:pt x="11694923" y="6379659"/>
                  </a:lnTo>
                  <a:lnTo>
                    <a:pt x="11700643" y="6380126"/>
                  </a:lnTo>
                  <a:lnTo>
                    <a:pt x="11704742" y="6380691"/>
                  </a:lnTo>
                  <a:lnTo>
                    <a:pt x="11708931" y="6377348"/>
                  </a:lnTo>
                  <a:lnTo>
                    <a:pt x="11709161" y="6373106"/>
                  </a:lnTo>
                  <a:lnTo>
                    <a:pt x="11709726" y="6369007"/>
                  </a:lnTo>
                  <a:lnTo>
                    <a:pt x="11706383" y="6364819"/>
                  </a:lnTo>
                  <a:close/>
                </a:path>
                <a:path w="17673320" h="9960610">
                  <a:moveTo>
                    <a:pt x="13473804" y="7118348"/>
                  </a:moveTo>
                  <a:lnTo>
                    <a:pt x="13468803" y="7118976"/>
                  </a:lnTo>
                  <a:lnTo>
                    <a:pt x="13463382" y="7126134"/>
                  </a:lnTo>
                  <a:lnTo>
                    <a:pt x="13463676" y="7130994"/>
                  </a:lnTo>
                  <a:lnTo>
                    <a:pt x="13472027" y="7137318"/>
                  </a:lnTo>
                  <a:lnTo>
                    <a:pt x="13474030" y="7138172"/>
                  </a:lnTo>
                  <a:lnTo>
                    <a:pt x="13473888" y="7138506"/>
                  </a:lnTo>
                  <a:lnTo>
                    <a:pt x="13477226" y="7139930"/>
                  </a:lnTo>
                  <a:lnTo>
                    <a:pt x="13480749" y="7139066"/>
                  </a:lnTo>
                  <a:lnTo>
                    <a:pt x="13483174" y="7136155"/>
                  </a:lnTo>
                  <a:lnTo>
                    <a:pt x="13485885" y="7132576"/>
                  </a:lnTo>
                  <a:lnTo>
                    <a:pt x="13485592" y="7127716"/>
                  </a:lnTo>
                  <a:lnTo>
                    <a:pt x="13477240" y="7121392"/>
                  </a:lnTo>
                  <a:lnTo>
                    <a:pt x="13473804" y="7118348"/>
                  </a:lnTo>
                  <a:close/>
                </a:path>
                <a:path w="17673320" h="9960610">
                  <a:moveTo>
                    <a:pt x="13403373" y="7064235"/>
                  </a:moveTo>
                  <a:lnTo>
                    <a:pt x="13398373" y="7064864"/>
                  </a:lnTo>
                  <a:lnTo>
                    <a:pt x="13395662" y="7068443"/>
                  </a:lnTo>
                  <a:lnTo>
                    <a:pt x="13393094" y="7071688"/>
                  </a:lnTo>
                  <a:lnTo>
                    <a:pt x="13393722" y="7076690"/>
                  </a:lnTo>
                  <a:lnTo>
                    <a:pt x="13402073" y="7083015"/>
                  </a:lnTo>
                  <a:lnTo>
                    <a:pt x="13407080" y="7085151"/>
                  </a:lnTo>
                  <a:lnTo>
                    <a:pt x="13410937" y="7084428"/>
                  </a:lnTo>
                  <a:lnTo>
                    <a:pt x="13413029" y="7081375"/>
                  </a:lnTo>
                  <a:lnTo>
                    <a:pt x="13415597" y="7078130"/>
                  </a:lnTo>
                  <a:lnTo>
                    <a:pt x="13414970" y="7073128"/>
                  </a:lnTo>
                  <a:lnTo>
                    <a:pt x="13406619" y="7066803"/>
                  </a:lnTo>
                  <a:lnTo>
                    <a:pt x="13403373" y="7064235"/>
                  </a:lnTo>
                  <a:close/>
                </a:path>
                <a:path w="17673320" h="9960610">
                  <a:moveTo>
                    <a:pt x="11795609" y="6374865"/>
                  </a:moveTo>
                  <a:lnTo>
                    <a:pt x="11791176" y="6374158"/>
                  </a:lnTo>
                  <a:lnTo>
                    <a:pt x="11785601" y="6373358"/>
                  </a:lnTo>
                  <a:lnTo>
                    <a:pt x="11781168" y="6372650"/>
                  </a:lnTo>
                  <a:lnTo>
                    <a:pt x="11777455" y="6375802"/>
                  </a:lnTo>
                  <a:lnTo>
                    <a:pt x="11776748" y="6380235"/>
                  </a:lnTo>
                  <a:lnTo>
                    <a:pt x="11776325" y="6384000"/>
                  </a:lnTo>
                  <a:lnTo>
                    <a:pt x="11778476" y="6387285"/>
                  </a:lnTo>
                  <a:lnTo>
                    <a:pt x="11781481" y="6388567"/>
                  </a:lnTo>
                  <a:lnTo>
                    <a:pt x="11781623" y="6388233"/>
                  </a:lnTo>
                  <a:lnTo>
                    <a:pt x="11783626" y="6389087"/>
                  </a:lnTo>
                  <a:lnTo>
                    <a:pt x="11789201" y="6389887"/>
                  </a:lnTo>
                  <a:lnTo>
                    <a:pt x="11793635" y="6390595"/>
                  </a:lnTo>
                  <a:lnTo>
                    <a:pt x="11797348" y="6387443"/>
                  </a:lnTo>
                  <a:lnTo>
                    <a:pt x="11798703" y="6378947"/>
                  </a:lnTo>
                  <a:lnTo>
                    <a:pt x="11798762" y="6378577"/>
                  </a:lnTo>
                  <a:lnTo>
                    <a:pt x="11795609" y="6374865"/>
                  </a:lnTo>
                  <a:close/>
                </a:path>
                <a:path w="17673320" h="9960610">
                  <a:moveTo>
                    <a:pt x="689549" y="1624366"/>
                  </a:moveTo>
                  <a:lnTo>
                    <a:pt x="684639" y="1623850"/>
                  </a:lnTo>
                  <a:lnTo>
                    <a:pt x="681212" y="1626334"/>
                  </a:lnTo>
                  <a:lnTo>
                    <a:pt x="677643" y="1629151"/>
                  </a:lnTo>
                  <a:lnTo>
                    <a:pt x="677127" y="1634061"/>
                  </a:lnTo>
                  <a:lnTo>
                    <a:pt x="679611" y="1637488"/>
                  </a:lnTo>
                  <a:lnTo>
                    <a:pt x="683145" y="1642152"/>
                  </a:lnTo>
                  <a:lnTo>
                    <a:pt x="684053" y="1643723"/>
                  </a:lnTo>
                  <a:lnTo>
                    <a:pt x="689061" y="1645859"/>
                  </a:lnTo>
                  <a:lnTo>
                    <a:pt x="691967" y="1645521"/>
                  </a:lnTo>
                  <a:lnTo>
                    <a:pt x="694299" y="1643754"/>
                  </a:lnTo>
                  <a:lnTo>
                    <a:pt x="697869" y="1640936"/>
                  </a:lnTo>
                  <a:lnTo>
                    <a:pt x="698384" y="1636027"/>
                  </a:lnTo>
                  <a:lnTo>
                    <a:pt x="695901" y="1632599"/>
                  </a:lnTo>
                  <a:lnTo>
                    <a:pt x="692366" y="1627935"/>
                  </a:lnTo>
                  <a:lnTo>
                    <a:pt x="689549" y="1624366"/>
                  </a:lnTo>
                  <a:close/>
                </a:path>
                <a:path w="17673320" h="9960610">
                  <a:moveTo>
                    <a:pt x="13331658" y="7010365"/>
                  </a:moveTo>
                  <a:lnTo>
                    <a:pt x="13326989" y="7011135"/>
                  </a:lnTo>
                  <a:lnTo>
                    <a:pt x="13321568" y="7018292"/>
                  </a:lnTo>
                  <a:lnTo>
                    <a:pt x="13322338" y="7022961"/>
                  </a:lnTo>
                  <a:lnTo>
                    <a:pt x="13330690" y="7029285"/>
                  </a:lnTo>
                  <a:lnTo>
                    <a:pt x="13332358" y="7029997"/>
                  </a:lnTo>
                  <a:lnTo>
                    <a:pt x="13332216" y="7030331"/>
                  </a:lnTo>
                  <a:lnTo>
                    <a:pt x="13335554" y="7031755"/>
                  </a:lnTo>
                  <a:lnTo>
                    <a:pt x="13339555" y="7030700"/>
                  </a:lnTo>
                  <a:lnTo>
                    <a:pt x="13341647" y="7027646"/>
                  </a:lnTo>
                  <a:lnTo>
                    <a:pt x="13344357" y="7024068"/>
                  </a:lnTo>
                  <a:lnTo>
                    <a:pt x="13343587" y="7019398"/>
                  </a:lnTo>
                  <a:lnTo>
                    <a:pt x="13331658" y="7010365"/>
                  </a:lnTo>
                  <a:close/>
                </a:path>
                <a:path w="17673320" h="9960610">
                  <a:moveTo>
                    <a:pt x="11884317" y="6387058"/>
                  </a:moveTo>
                  <a:lnTo>
                    <a:pt x="11864364" y="6395907"/>
                  </a:lnTo>
                  <a:lnTo>
                    <a:pt x="11866181" y="6399050"/>
                  </a:lnTo>
                  <a:lnTo>
                    <a:pt x="11871522" y="6401329"/>
                  </a:lnTo>
                  <a:lnTo>
                    <a:pt x="11881866" y="6402978"/>
                  </a:lnTo>
                  <a:lnTo>
                    <a:pt x="11885912" y="6399970"/>
                  </a:lnTo>
                  <a:lnTo>
                    <a:pt x="11887326" y="6391103"/>
                  </a:lnTo>
                  <a:lnTo>
                    <a:pt x="11884317" y="6387058"/>
                  </a:lnTo>
                  <a:close/>
                </a:path>
                <a:path w="17673320" h="9960610">
                  <a:moveTo>
                    <a:pt x="13258752" y="6958353"/>
                  </a:moveTo>
                  <a:lnTo>
                    <a:pt x="13254082" y="6959123"/>
                  </a:lnTo>
                  <a:lnTo>
                    <a:pt x="13251372" y="6962702"/>
                  </a:lnTo>
                  <a:lnTo>
                    <a:pt x="13248996" y="6966422"/>
                  </a:lnTo>
                  <a:lnTo>
                    <a:pt x="13249768" y="6971092"/>
                  </a:lnTo>
                  <a:lnTo>
                    <a:pt x="13253347" y="6973802"/>
                  </a:lnTo>
                  <a:lnTo>
                    <a:pt x="13258260" y="6977082"/>
                  </a:lnTo>
                  <a:lnTo>
                    <a:pt x="13263267" y="6979218"/>
                  </a:lnTo>
                  <a:lnTo>
                    <a:pt x="13267269" y="6978163"/>
                  </a:lnTo>
                  <a:lnTo>
                    <a:pt x="13269361" y="6975110"/>
                  </a:lnTo>
                  <a:lnTo>
                    <a:pt x="13271737" y="6971389"/>
                  </a:lnTo>
                  <a:lnTo>
                    <a:pt x="13270966" y="6966720"/>
                  </a:lnTo>
                  <a:lnTo>
                    <a:pt x="13267388" y="6964010"/>
                  </a:lnTo>
                  <a:lnTo>
                    <a:pt x="13262473" y="6960729"/>
                  </a:lnTo>
                  <a:lnTo>
                    <a:pt x="13258752" y="6958353"/>
                  </a:lnTo>
                  <a:close/>
                </a:path>
                <a:path w="17673320" h="9960610">
                  <a:moveTo>
                    <a:pt x="11972312" y="6400919"/>
                  </a:moveTo>
                  <a:lnTo>
                    <a:pt x="11961968" y="6399269"/>
                  </a:lnTo>
                  <a:lnTo>
                    <a:pt x="11957869" y="6398704"/>
                  </a:lnTo>
                  <a:lnTo>
                    <a:pt x="11953631" y="6401236"/>
                  </a:lnTo>
                  <a:lnTo>
                    <a:pt x="11952923" y="6405670"/>
                  </a:lnTo>
                  <a:lnTo>
                    <a:pt x="11952243" y="6408931"/>
                  </a:lnTo>
                  <a:lnTo>
                    <a:pt x="11952167" y="6409293"/>
                  </a:lnTo>
                  <a:lnTo>
                    <a:pt x="11954175" y="6412912"/>
                  </a:lnTo>
                  <a:lnTo>
                    <a:pt x="11957514" y="6414336"/>
                  </a:lnTo>
                  <a:lnTo>
                    <a:pt x="11957657" y="6414003"/>
                  </a:lnTo>
                  <a:lnTo>
                    <a:pt x="11959325" y="6414714"/>
                  </a:lnTo>
                  <a:lnTo>
                    <a:pt x="11965235" y="6415656"/>
                  </a:lnTo>
                  <a:lnTo>
                    <a:pt x="11969335" y="6416222"/>
                  </a:lnTo>
                  <a:lnTo>
                    <a:pt x="11973572" y="6413689"/>
                  </a:lnTo>
                  <a:lnTo>
                    <a:pt x="11974280" y="6409255"/>
                  </a:lnTo>
                  <a:lnTo>
                    <a:pt x="11974845" y="6405157"/>
                  </a:lnTo>
                  <a:lnTo>
                    <a:pt x="11972312" y="6400919"/>
                  </a:lnTo>
                  <a:close/>
                </a:path>
                <a:path w="17673320" h="9960610">
                  <a:moveTo>
                    <a:pt x="637102" y="1553067"/>
                  </a:moveTo>
                  <a:lnTo>
                    <a:pt x="631859" y="1552409"/>
                  </a:lnTo>
                  <a:lnTo>
                    <a:pt x="628432" y="1554892"/>
                  </a:lnTo>
                  <a:lnTo>
                    <a:pt x="624672" y="1557234"/>
                  </a:lnTo>
                  <a:lnTo>
                    <a:pt x="624013" y="1562478"/>
                  </a:lnTo>
                  <a:lnTo>
                    <a:pt x="626497" y="1565904"/>
                  </a:lnTo>
                  <a:lnTo>
                    <a:pt x="630032" y="1570569"/>
                  </a:lnTo>
                  <a:lnTo>
                    <a:pt x="630748" y="1571664"/>
                  </a:lnTo>
                  <a:lnTo>
                    <a:pt x="633277" y="1573137"/>
                  </a:lnTo>
                  <a:lnTo>
                    <a:pt x="633134" y="1573471"/>
                  </a:lnTo>
                  <a:lnTo>
                    <a:pt x="635805" y="1574610"/>
                  </a:lnTo>
                  <a:lnTo>
                    <a:pt x="638711" y="1574271"/>
                  </a:lnTo>
                  <a:lnTo>
                    <a:pt x="641043" y="1572504"/>
                  </a:lnTo>
                  <a:lnTo>
                    <a:pt x="644804" y="1570162"/>
                  </a:lnTo>
                  <a:lnTo>
                    <a:pt x="645462" y="1564919"/>
                  </a:lnTo>
                  <a:lnTo>
                    <a:pt x="642978" y="1561492"/>
                  </a:lnTo>
                  <a:lnTo>
                    <a:pt x="639444" y="1556828"/>
                  </a:lnTo>
                  <a:lnTo>
                    <a:pt x="637102" y="1553067"/>
                  </a:lnTo>
                  <a:close/>
                </a:path>
                <a:path w="17673320" h="9960610">
                  <a:moveTo>
                    <a:pt x="13186089" y="6907629"/>
                  </a:moveTo>
                  <a:lnTo>
                    <a:pt x="13180943" y="6908590"/>
                  </a:lnTo>
                  <a:lnTo>
                    <a:pt x="13178567" y="6912312"/>
                  </a:lnTo>
                  <a:lnTo>
                    <a:pt x="13175857" y="6915890"/>
                  </a:lnTo>
                  <a:lnTo>
                    <a:pt x="13176818" y="6921035"/>
                  </a:lnTo>
                  <a:lnTo>
                    <a:pt x="13180539" y="6923411"/>
                  </a:lnTo>
                  <a:lnTo>
                    <a:pt x="13185452" y="6926691"/>
                  </a:lnTo>
                  <a:lnTo>
                    <a:pt x="13186788" y="6927261"/>
                  </a:lnTo>
                  <a:lnTo>
                    <a:pt x="13186980" y="6927737"/>
                  </a:lnTo>
                  <a:lnTo>
                    <a:pt x="13190319" y="6929162"/>
                  </a:lnTo>
                  <a:lnTo>
                    <a:pt x="13194461" y="6927771"/>
                  </a:lnTo>
                  <a:lnTo>
                    <a:pt x="13196553" y="6924718"/>
                  </a:lnTo>
                  <a:lnTo>
                    <a:pt x="13199263" y="6921140"/>
                  </a:lnTo>
                  <a:lnTo>
                    <a:pt x="13198302" y="6915995"/>
                  </a:lnTo>
                  <a:lnTo>
                    <a:pt x="13194581" y="6913619"/>
                  </a:lnTo>
                  <a:lnTo>
                    <a:pt x="13189667" y="6910339"/>
                  </a:lnTo>
                  <a:lnTo>
                    <a:pt x="13186089" y="6907629"/>
                  </a:lnTo>
                  <a:close/>
                </a:path>
                <a:path w="17673320" h="9960610">
                  <a:moveTo>
                    <a:pt x="12060025" y="6418212"/>
                  </a:moveTo>
                  <a:lnTo>
                    <a:pt x="12055735" y="6417171"/>
                  </a:lnTo>
                  <a:lnTo>
                    <a:pt x="12049966" y="6415894"/>
                  </a:lnTo>
                  <a:lnTo>
                    <a:pt x="12045534" y="6415187"/>
                  </a:lnTo>
                  <a:lnTo>
                    <a:pt x="12041631" y="6417862"/>
                  </a:lnTo>
                  <a:lnTo>
                    <a:pt x="12040590" y="6422153"/>
                  </a:lnTo>
                  <a:lnTo>
                    <a:pt x="12039834" y="6425777"/>
                  </a:lnTo>
                  <a:lnTo>
                    <a:pt x="12041840" y="6429394"/>
                  </a:lnTo>
                  <a:lnTo>
                    <a:pt x="12046849" y="6431531"/>
                  </a:lnTo>
                  <a:lnTo>
                    <a:pt x="12052616" y="6432808"/>
                  </a:lnTo>
                  <a:lnTo>
                    <a:pt x="12057049" y="6433515"/>
                  </a:lnTo>
                  <a:lnTo>
                    <a:pt x="12060952" y="6430839"/>
                  </a:lnTo>
                  <a:lnTo>
                    <a:pt x="12061994" y="6426549"/>
                  </a:lnTo>
                  <a:lnTo>
                    <a:pt x="12062642" y="6422485"/>
                  </a:lnTo>
                  <a:lnTo>
                    <a:pt x="12062701" y="6422116"/>
                  </a:lnTo>
                  <a:lnTo>
                    <a:pt x="12060025" y="6418212"/>
                  </a:lnTo>
                  <a:close/>
                </a:path>
                <a:path w="17673320" h="9960610">
                  <a:moveTo>
                    <a:pt x="13110758" y="6858529"/>
                  </a:moveTo>
                  <a:lnTo>
                    <a:pt x="13105947" y="6859633"/>
                  </a:lnTo>
                  <a:lnTo>
                    <a:pt x="13101590" y="6866455"/>
                  </a:lnTo>
                  <a:lnTo>
                    <a:pt x="13101194" y="6867076"/>
                  </a:lnTo>
                  <a:lnTo>
                    <a:pt x="13102297" y="6871886"/>
                  </a:lnTo>
                  <a:lnTo>
                    <a:pt x="13106019" y="6874263"/>
                  </a:lnTo>
                  <a:lnTo>
                    <a:pt x="13110932" y="6877543"/>
                  </a:lnTo>
                  <a:lnTo>
                    <a:pt x="13115605" y="6879536"/>
                  </a:lnTo>
                  <a:lnTo>
                    <a:pt x="13119607" y="6878481"/>
                  </a:lnTo>
                  <a:lnTo>
                    <a:pt x="13121842" y="6875093"/>
                  </a:lnTo>
                  <a:lnTo>
                    <a:pt x="13124217" y="6871371"/>
                  </a:lnTo>
                  <a:lnTo>
                    <a:pt x="13123113" y="6866561"/>
                  </a:lnTo>
                  <a:lnTo>
                    <a:pt x="13119393" y="6864184"/>
                  </a:lnTo>
                  <a:lnTo>
                    <a:pt x="13114479" y="6860904"/>
                  </a:lnTo>
                  <a:lnTo>
                    <a:pt x="13110758" y="6858529"/>
                  </a:lnTo>
                  <a:close/>
                </a:path>
                <a:path w="17673320" h="9960610">
                  <a:moveTo>
                    <a:pt x="12147363" y="6437317"/>
                  </a:moveTo>
                  <a:lnTo>
                    <a:pt x="12143072" y="6436276"/>
                  </a:lnTo>
                  <a:lnTo>
                    <a:pt x="12137303" y="6434999"/>
                  </a:lnTo>
                  <a:lnTo>
                    <a:pt x="12133013" y="6433958"/>
                  </a:lnTo>
                  <a:lnTo>
                    <a:pt x="12128775" y="6436491"/>
                  </a:lnTo>
                  <a:lnTo>
                    <a:pt x="12127734" y="6440781"/>
                  </a:lnTo>
                  <a:lnTo>
                    <a:pt x="12126501" y="6444596"/>
                  </a:lnTo>
                  <a:lnTo>
                    <a:pt x="12128844" y="6448357"/>
                  </a:lnTo>
                  <a:lnTo>
                    <a:pt x="12133517" y="6450350"/>
                  </a:lnTo>
                  <a:lnTo>
                    <a:pt x="12139287" y="6451627"/>
                  </a:lnTo>
                  <a:lnTo>
                    <a:pt x="12143577" y="6452668"/>
                  </a:lnTo>
                  <a:lnTo>
                    <a:pt x="12147813" y="6450135"/>
                  </a:lnTo>
                  <a:lnTo>
                    <a:pt x="12149897" y="6441555"/>
                  </a:lnTo>
                  <a:lnTo>
                    <a:pt x="12147363" y="6437317"/>
                  </a:lnTo>
                  <a:close/>
                </a:path>
                <a:path w="17673320" h="9960610">
                  <a:moveTo>
                    <a:pt x="13035716" y="6811524"/>
                  </a:moveTo>
                  <a:lnTo>
                    <a:pt x="13030905" y="6812628"/>
                  </a:lnTo>
                  <a:lnTo>
                    <a:pt x="13026151" y="6820071"/>
                  </a:lnTo>
                  <a:lnTo>
                    <a:pt x="13027255" y="6824882"/>
                  </a:lnTo>
                  <a:lnTo>
                    <a:pt x="13030977" y="6827259"/>
                  </a:lnTo>
                  <a:lnTo>
                    <a:pt x="13036035" y="6830205"/>
                  </a:lnTo>
                  <a:lnTo>
                    <a:pt x="13037035" y="6830632"/>
                  </a:lnTo>
                  <a:lnTo>
                    <a:pt x="13036893" y="6830966"/>
                  </a:lnTo>
                  <a:lnTo>
                    <a:pt x="13040564" y="6832532"/>
                  </a:lnTo>
                  <a:lnTo>
                    <a:pt x="13044709" y="6831143"/>
                  </a:lnTo>
                  <a:lnTo>
                    <a:pt x="13046943" y="6827756"/>
                  </a:lnTo>
                  <a:lnTo>
                    <a:pt x="13049320" y="6824035"/>
                  </a:lnTo>
                  <a:lnTo>
                    <a:pt x="13048216" y="6819224"/>
                  </a:lnTo>
                  <a:lnTo>
                    <a:pt x="13044495" y="6816847"/>
                  </a:lnTo>
                  <a:lnTo>
                    <a:pt x="13039438" y="6813900"/>
                  </a:lnTo>
                  <a:lnTo>
                    <a:pt x="13035716" y="6811524"/>
                  </a:lnTo>
                  <a:close/>
                </a:path>
                <a:path w="17673320" h="9960610">
                  <a:moveTo>
                    <a:pt x="12233225" y="6458949"/>
                  </a:moveTo>
                  <a:lnTo>
                    <a:pt x="12228935" y="6457909"/>
                  </a:lnTo>
                  <a:lnTo>
                    <a:pt x="12223310" y="6456298"/>
                  </a:lnTo>
                  <a:lnTo>
                    <a:pt x="12219352" y="6455400"/>
                  </a:lnTo>
                  <a:lnTo>
                    <a:pt x="12214782" y="6457790"/>
                  </a:lnTo>
                  <a:lnTo>
                    <a:pt x="12213741" y="6462081"/>
                  </a:lnTo>
                  <a:lnTo>
                    <a:pt x="12212843" y="6466038"/>
                  </a:lnTo>
                  <a:lnTo>
                    <a:pt x="12214707" y="6469990"/>
                  </a:lnTo>
                  <a:lnTo>
                    <a:pt x="12219047" y="6471841"/>
                  </a:lnTo>
                  <a:lnTo>
                    <a:pt x="12224673" y="6473452"/>
                  </a:lnTo>
                  <a:lnTo>
                    <a:pt x="12228963" y="6474493"/>
                  </a:lnTo>
                  <a:lnTo>
                    <a:pt x="12233535" y="6472102"/>
                  </a:lnTo>
                  <a:lnTo>
                    <a:pt x="12235616" y="6463521"/>
                  </a:lnTo>
                  <a:lnTo>
                    <a:pt x="12233225" y="6458949"/>
                  </a:lnTo>
                  <a:close/>
                </a:path>
                <a:path w="17673320" h="9960610">
                  <a:moveTo>
                    <a:pt x="12958293" y="6765477"/>
                  </a:moveTo>
                  <a:lnTo>
                    <a:pt x="12953482" y="6766582"/>
                  </a:lnTo>
                  <a:lnTo>
                    <a:pt x="12949397" y="6774309"/>
                  </a:lnTo>
                  <a:lnTo>
                    <a:pt x="12950502" y="6779120"/>
                  </a:lnTo>
                  <a:lnTo>
                    <a:pt x="12954365" y="6781163"/>
                  </a:lnTo>
                  <a:lnTo>
                    <a:pt x="12959422" y="6784110"/>
                  </a:lnTo>
                  <a:lnTo>
                    <a:pt x="12963760" y="6785960"/>
                  </a:lnTo>
                  <a:lnTo>
                    <a:pt x="12968239" y="6784714"/>
                  </a:lnTo>
                  <a:lnTo>
                    <a:pt x="12970139" y="6781184"/>
                  </a:lnTo>
                  <a:lnTo>
                    <a:pt x="12972181" y="6777321"/>
                  </a:lnTo>
                  <a:lnTo>
                    <a:pt x="12971078" y="6772510"/>
                  </a:lnTo>
                  <a:lnTo>
                    <a:pt x="12967214" y="6770467"/>
                  </a:lnTo>
                  <a:lnTo>
                    <a:pt x="12962156" y="6767520"/>
                  </a:lnTo>
                  <a:lnTo>
                    <a:pt x="12958293" y="6765477"/>
                  </a:lnTo>
                  <a:close/>
                </a:path>
                <a:path w="17673320" h="9960610">
                  <a:moveTo>
                    <a:pt x="585226" y="1480433"/>
                  </a:moveTo>
                  <a:lnTo>
                    <a:pt x="580125" y="1479441"/>
                  </a:lnTo>
                  <a:lnTo>
                    <a:pt x="573271" y="1484409"/>
                  </a:lnTo>
                  <a:lnTo>
                    <a:pt x="572279" y="1489510"/>
                  </a:lnTo>
                  <a:lnTo>
                    <a:pt x="574763" y="1492937"/>
                  </a:lnTo>
                  <a:lnTo>
                    <a:pt x="578156" y="1497936"/>
                  </a:lnTo>
                  <a:lnTo>
                    <a:pt x="579205" y="1499172"/>
                  </a:lnTo>
                  <a:lnTo>
                    <a:pt x="581734" y="1500645"/>
                  </a:lnTo>
                  <a:lnTo>
                    <a:pt x="584070" y="1501641"/>
                  </a:lnTo>
                  <a:lnTo>
                    <a:pt x="586834" y="1501638"/>
                  </a:lnTo>
                  <a:lnTo>
                    <a:pt x="589167" y="1499870"/>
                  </a:lnTo>
                  <a:lnTo>
                    <a:pt x="592593" y="1497387"/>
                  </a:lnTo>
                  <a:lnTo>
                    <a:pt x="593585" y="1492286"/>
                  </a:lnTo>
                  <a:lnTo>
                    <a:pt x="591102" y="1488859"/>
                  </a:lnTo>
                  <a:lnTo>
                    <a:pt x="587710" y="1483860"/>
                  </a:lnTo>
                  <a:lnTo>
                    <a:pt x="585226" y="1480433"/>
                  </a:lnTo>
                  <a:close/>
                </a:path>
                <a:path w="17673320" h="9960610">
                  <a:moveTo>
                    <a:pt x="12318809" y="6484014"/>
                  </a:moveTo>
                  <a:lnTo>
                    <a:pt x="12314661" y="6482640"/>
                  </a:lnTo>
                  <a:lnTo>
                    <a:pt x="12309036" y="6481030"/>
                  </a:lnTo>
                  <a:lnTo>
                    <a:pt x="12304887" y="6479654"/>
                  </a:lnTo>
                  <a:lnTo>
                    <a:pt x="12300651" y="6482187"/>
                  </a:lnTo>
                  <a:lnTo>
                    <a:pt x="12299276" y="6486336"/>
                  </a:lnTo>
                  <a:lnTo>
                    <a:pt x="12298377" y="6490293"/>
                  </a:lnTo>
                  <a:lnTo>
                    <a:pt x="12300241" y="6494244"/>
                  </a:lnTo>
                  <a:lnTo>
                    <a:pt x="12304581" y="6496095"/>
                  </a:lnTo>
                  <a:lnTo>
                    <a:pt x="12310206" y="6497706"/>
                  </a:lnTo>
                  <a:lnTo>
                    <a:pt x="12314355" y="6499081"/>
                  </a:lnTo>
                  <a:lnTo>
                    <a:pt x="12318592" y="6496548"/>
                  </a:lnTo>
                  <a:lnTo>
                    <a:pt x="12321342" y="6488251"/>
                  </a:lnTo>
                  <a:lnTo>
                    <a:pt x="12318809" y="6484014"/>
                  </a:lnTo>
                  <a:close/>
                </a:path>
                <a:path w="17673320" h="9960610">
                  <a:moveTo>
                    <a:pt x="12880829" y="6721386"/>
                  </a:moveTo>
                  <a:lnTo>
                    <a:pt x="12875873" y="6722823"/>
                  </a:lnTo>
                  <a:lnTo>
                    <a:pt x="12871788" y="6730550"/>
                  </a:lnTo>
                  <a:lnTo>
                    <a:pt x="12873226" y="6735504"/>
                  </a:lnTo>
                  <a:lnTo>
                    <a:pt x="12877089" y="6737546"/>
                  </a:lnTo>
                  <a:lnTo>
                    <a:pt x="12882147" y="6740493"/>
                  </a:lnTo>
                  <a:lnTo>
                    <a:pt x="12886485" y="6742344"/>
                  </a:lnTo>
                  <a:lnTo>
                    <a:pt x="12891107" y="6740764"/>
                  </a:lnTo>
                  <a:lnTo>
                    <a:pt x="12893007" y="6737234"/>
                  </a:lnTo>
                  <a:lnTo>
                    <a:pt x="12895050" y="6733370"/>
                  </a:lnTo>
                  <a:lnTo>
                    <a:pt x="12893611" y="6728417"/>
                  </a:lnTo>
                  <a:lnTo>
                    <a:pt x="12889747" y="6726374"/>
                  </a:lnTo>
                  <a:lnTo>
                    <a:pt x="12884692" y="6723428"/>
                  </a:lnTo>
                  <a:lnTo>
                    <a:pt x="12880829" y="6721386"/>
                  </a:lnTo>
                  <a:close/>
                </a:path>
                <a:path w="17673320" h="9960610">
                  <a:moveTo>
                    <a:pt x="12404207" y="6511367"/>
                  </a:moveTo>
                  <a:lnTo>
                    <a:pt x="12399916" y="6510326"/>
                  </a:lnTo>
                  <a:lnTo>
                    <a:pt x="12390568" y="6506338"/>
                  </a:lnTo>
                  <a:lnTo>
                    <a:pt x="12386330" y="6508871"/>
                  </a:lnTo>
                  <a:lnTo>
                    <a:pt x="12384621" y="6512877"/>
                  </a:lnTo>
                  <a:lnTo>
                    <a:pt x="12383725" y="6515651"/>
                  </a:lnTo>
                  <a:lnTo>
                    <a:pt x="12383389" y="6516691"/>
                  </a:lnTo>
                  <a:lnTo>
                    <a:pt x="12385446" y="6521120"/>
                  </a:lnTo>
                  <a:lnTo>
                    <a:pt x="12389118" y="6522687"/>
                  </a:lnTo>
                  <a:lnTo>
                    <a:pt x="12389595" y="6522495"/>
                  </a:lnTo>
                  <a:lnTo>
                    <a:pt x="12394935" y="6524773"/>
                  </a:lnTo>
                  <a:lnTo>
                    <a:pt x="12399084" y="6526148"/>
                  </a:lnTo>
                  <a:lnTo>
                    <a:pt x="12403178" y="6523949"/>
                  </a:lnTo>
                  <a:lnTo>
                    <a:pt x="12404887" y="6519943"/>
                  </a:lnTo>
                  <a:lnTo>
                    <a:pt x="12405804" y="6517178"/>
                  </a:lnTo>
                  <a:lnTo>
                    <a:pt x="12406262" y="6515795"/>
                  </a:lnTo>
                  <a:lnTo>
                    <a:pt x="12404207" y="6511367"/>
                  </a:lnTo>
                  <a:close/>
                </a:path>
                <a:path w="17673320" h="9960610">
                  <a:moveTo>
                    <a:pt x="12801412" y="6680012"/>
                  </a:moveTo>
                  <a:lnTo>
                    <a:pt x="12796457" y="6681450"/>
                  </a:lnTo>
                  <a:lnTo>
                    <a:pt x="12794067" y="6686744"/>
                  </a:lnTo>
                  <a:lnTo>
                    <a:pt x="12792705" y="6689319"/>
                  </a:lnTo>
                  <a:lnTo>
                    <a:pt x="12794286" y="6693940"/>
                  </a:lnTo>
                  <a:lnTo>
                    <a:pt x="12798007" y="6696316"/>
                  </a:lnTo>
                  <a:lnTo>
                    <a:pt x="12807687" y="6700445"/>
                  </a:lnTo>
                  <a:lnTo>
                    <a:pt x="12812308" y="6698865"/>
                  </a:lnTo>
                  <a:lnTo>
                    <a:pt x="12814556" y="6693905"/>
                  </a:lnTo>
                  <a:lnTo>
                    <a:pt x="12815917" y="6691329"/>
                  </a:lnTo>
                  <a:lnTo>
                    <a:pt x="12814336" y="6686709"/>
                  </a:lnTo>
                  <a:lnTo>
                    <a:pt x="12810616" y="6684333"/>
                  </a:lnTo>
                  <a:lnTo>
                    <a:pt x="12805276" y="6682055"/>
                  </a:lnTo>
                  <a:lnTo>
                    <a:pt x="12801412" y="6680012"/>
                  </a:lnTo>
                  <a:close/>
                </a:path>
                <a:path w="17673320" h="9960610">
                  <a:moveTo>
                    <a:pt x="12488131" y="6541248"/>
                  </a:moveTo>
                  <a:lnTo>
                    <a:pt x="12483982" y="6539872"/>
                  </a:lnTo>
                  <a:lnTo>
                    <a:pt x="12478639" y="6537594"/>
                  </a:lnTo>
                  <a:lnTo>
                    <a:pt x="12474491" y="6536219"/>
                  </a:lnTo>
                  <a:lnTo>
                    <a:pt x="12470062" y="6538275"/>
                  </a:lnTo>
                  <a:lnTo>
                    <a:pt x="12468353" y="6542281"/>
                  </a:lnTo>
                  <a:lnTo>
                    <a:pt x="12467323" y="6545392"/>
                  </a:lnTo>
                  <a:lnTo>
                    <a:pt x="12466979" y="6546429"/>
                  </a:lnTo>
                  <a:lnTo>
                    <a:pt x="12468702" y="6550715"/>
                  </a:lnTo>
                  <a:lnTo>
                    <a:pt x="12472709" y="6552424"/>
                  </a:lnTo>
                  <a:lnTo>
                    <a:pt x="12472851" y="6552091"/>
                  </a:lnTo>
                  <a:lnTo>
                    <a:pt x="12478525" y="6554511"/>
                  </a:lnTo>
                  <a:lnTo>
                    <a:pt x="12490187" y="6545677"/>
                  </a:lnTo>
                  <a:lnTo>
                    <a:pt x="12488131" y="6541248"/>
                  </a:lnTo>
                  <a:close/>
                </a:path>
                <a:path w="17673320" h="9960610">
                  <a:moveTo>
                    <a:pt x="12731155" y="6644914"/>
                  </a:moveTo>
                  <a:lnTo>
                    <a:pt x="12721810" y="6640927"/>
                  </a:lnTo>
                  <a:lnTo>
                    <a:pt x="12716854" y="6642365"/>
                  </a:lnTo>
                  <a:lnTo>
                    <a:pt x="12713436" y="6650376"/>
                  </a:lnTo>
                  <a:lnTo>
                    <a:pt x="12715017" y="6654996"/>
                  </a:lnTo>
                  <a:lnTo>
                    <a:pt x="12718882" y="6657039"/>
                  </a:lnTo>
                  <a:lnTo>
                    <a:pt x="12728561" y="6661168"/>
                  </a:lnTo>
                  <a:lnTo>
                    <a:pt x="12733183" y="6659589"/>
                  </a:lnTo>
                  <a:lnTo>
                    <a:pt x="12736601" y="6651576"/>
                  </a:lnTo>
                  <a:lnTo>
                    <a:pt x="12735019" y="6646957"/>
                  </a:lnTo>
                  <a:lnTo>
                    <a:pt x="12731155" y="6644914"/>
                  </a:lnTo>
                  <a:close/>
                </a:path>
                <a:path w="17673320" h="9960610">
                  <a:moveTo>
                    <a:pt x="12571105" y="6574274"/>
                  </a:moveTo>
                  <a:lnTo>
                    <a:pt x="12557752" y="6568579"/>
                  </a:lnTo>
                  <a:lnTo>
                    <a:pt x="12553323" y="6570635"/>
                  </a:lnTo>
                  <a:lnTo>
                    <a:pt x="12550049" y="6578314"/>
                  </a:lnTo>
                  <a:lnTo>
                    <a:pt x="12551964" y="6583076"/>
                  </a:lnTo>
                  <a:lnTo>
                    <a:pt x="12565315" y="6588771"/>
                  </a:lnTo>
                  <a:lnTo>
                    <a:pt x="12569745" y="6586716"/>
                  </a:lnTo>
                  <a:lnTo>
                    <a:pt x="12573163" y="6578704"/>
                  </a:lnTo>
                  <a:lnTo>
                    <a:pt x="12571105" y="6574274"/>
                  </a:lnTo>
                  <a:close/>
                </a:path>
                <a:path w="17673320" h="9960610">
                  <a:moveTo>
                    <a:pt x="12653704" y="6609114"/>
                  </a:moveTo>
                  <a:lnTo>
                    <a:pt x="12644355" y="6605126"/>
                  </a:lnTo>
                  <a:lnTo>
                    <a:pt x="12638089" y="6619814"/>
                  </a:lnTo>
                  <a:lnTo>
                    <a:pt x="12643432" y="6622093"/>
                  </a:lnTo>
                  <a:lnTo>
                    <a:pt x="12643240" y="6621617"/>
                  </a:lnTo>
                  <a:lnTo>
                    <a:pt x="12647247" y="6623326"/>
                  </a:lnTo>
                  <a:lnTo>
                    <a:pt x="12651865" y="6621745"/>
                  </a:lnTo>
                  <a:lnTo>
                    <a:pt x="12653574" y="6617739"/>
                  </a:lnTo>
                  <a:lnTo>
                    <a:pt x="12655617" y="6613875"/>
                  </a:lnTo>
                  <a:lnTo>
                    <a:pt x="12653704" y="6609114"/>
                  </a:lnTo>
                  <a:close/>
                </a:path>
                <a:path w="17673320" h="9960610">
                  <a:moveTo>
                    <a:pt x="536349" y="1406317"/>
                  </a:moveTo>
                  <a:lnTo>
                    <a:pt x="531582" y="1405467"/>
                  </a:lnTo>
                  <a:lnTo>
                    <a:pt x="524061" y="1410150"/>
                  </a:lnTo>
                  <a:lnTo>
                    <a:pt x="523211" y="1414917"/>
                  </a:lnTo>
                  <a:lnTo>
                    <a:pt x="528611" y="1423534"/>
                  </a:lnTo>
                  <a:lnTo>
                    <a:pt x="529519" y="1425105"/>
                  </a:lnTo>
                  <a:lnTo>
                    <a:pt x="532047" y="1426578"/>
                  </a:lnTo>
                  <a:lnTo>
                    <a:pt x="534384" y="1427575"/>
                  </a:lnTo>
                  <a:lnTo>
                    <a:pt x="537290" y="1427236"/>
                  </a:lnTo>
                  <a:lnTo>
                    <a:pt x="539480" y="1425803"/>
                  </a:lnTo>
                  <a:lnTo>
                    <a:pt x="543241" y="1423461"/>
                  </a:lnTo>
                  <a:lnTo>
                    <a:pt x="544091" y="1418695"/>
                  </a:lnTo>
                  <a:lnTo>
                    <a:pt x="536349" y="1406317"/>
                  </a:lnTo>
                  <a:close/>
                </a:path>
                <a:path w="17673320" h="9960610">
                  <a:moveTo>
                    <a:pt x="488425" y="1331818"/>
                  </a:moveTo>
                  <a:lnTo>
                    <a:pt x="483800" y="1330635"/>
                  </a:lnTo>
                  <a:lnTo>
                    <a:pt x="476279" y="1335318"/>
                  </a:lnTo>
                  <a:lnTo>
                    <a:pt x="475095" y="1339942"/>
                  </a:lnTo>
                  <a:lnTo>
                    <a:pt x="480495" y="1348559"/>
                  </a:lnTo>
                  <a:lnTo>
                    <a:pt x="481069" y="1349988"/>
                  </a:lnTo>
                  <a:lnTo>
                    <a:pt x="483931" y="1351603"/>
                  </a:lnTo>
                  <a:lnTo>
                    <a:pt x="486268" y="1352599"/>
                  </a:lnTo>
                  <a:lnTo>
                    <a:pt x="489032" y="1352595"/>
                  </a:lnTo>
                  <a:lnTo>
                    <a:pt x="491222" y="1351162"/>
                  </a:lnTo>
                  <a:lnTo>
                    <a:pt x="494983" y="1348820"/>
                  </a:lnTo>
                  <a:lnTo>
                    <a:pt x="496166" y="1344196"/>
                  </a:lnTo>
                  <a:lnTo>
                    <a:pt x="488425" y="1331818"/>
                  </a:lnTo>
                  <a:close/>
                </a:path>
                <a:path w="17673320" h="9960610">
                  <a:moveTo>
                    <a:pt x="442023" y="1255601"/>
                  </a:moveTo>
                  <a:lnTo>
                    <a:pt x="437064" y="1254275"/>
                  </a:lnTo>
                  <a:lnTo>
                    <a:pt x="433303" y="1256617"/>
                  </a:lnTo>
                  <a:lnTo>
                    <a:pt x="429685" y="1258624"/>
                  </a:lnTo>
                  <a:lnTo>
                    <a:pt x="428359" y="1263583"/>
                  </a:lnTo>
                  <a:lnTo>
                    <a:pt x="430701" y="1267343"/>
                  </a:lnTo>
                  <a:lnTo>
                    <a:pt x="433616" y="1272533"/>
                  </a:lnTo>
                  <a:lnTo>
                    <a:pt x="434524" y="1274105"/>
                  </a:lnTo>
                  <a:lnTo>
                    <a:pt x="437386" y="1275720"/>
                  </a:lnTo>
                  <a:lnTo>
                    <a:pt x="437195" y="1275244"/>
                  </a:lnTo>
                  <a:lnTo>
                    <a:pt x="439532" y="1276241"/>
                  </a:lnTo>
                  <a:lnTo>
                    <a:pt x="442294" y="1276235"/>
                  </a:lnTo>
                  <a:lnTo>
                    <a:pt x="444486" y="1274802"/>
                  </a:lnTo>
                  <a:lnTo>
                    <a:pt x="448104" y="1272794"/>
                  </a:lnTo>
                  <a:lnTo>
                    <a:pt x="449430" y="1267836"/>
                  </a:lnTo>
                  <a:lnTo>
                    <a:pt x="444031" y="1259219"/>
                  </a:lnTo>
                  <a:lnTo>
                    <a:pt x="442023" y="1255601"/>
                  </a:lnTo>
                  <a:close/>
                </a:path>
                <a:path w="17673320" h="9960610">
                  <a:moveTo>
                    <a:pt x="397810" y="1177951"/>
                  </a:moveTo>
                  <a:lnTo>
                    <a:pt x="392994" y="1176290"/>
                  </a:lnTo>
                  <a:lnTo>
                    <a:pt x="385472" y="1180974"/>
                  </a:lnTo>
                  <a:lnTo>
                    <a:pt x="383813" y="1185790"/>
                  </a:lnTo>
                  <a:lnTo>
                    <a:pt x="386154" y="1189551"/>
                  </a:lnTo>
                  <a:lnTo>
                    <a:pt x="389070" y="1194740"/>
                  </a:lnTo>
                  <a:lnTo>
                    <a:pt x="389836" y="1196645"/>
                  </a:lnTo>
                  <a:lnTo>
                    <a:pt x="392698" y="1198260"/>
                  </a:lnTo>
                  <a:lnTo>
                    <a:pt x="393174" y="1198069"/>
                  </a:lnTo>
                  <a:lnTo>
                    <a:pt x="395177" y="1198923"/>
                  </a:lnTo>
                  <a:lnTo>
                    <a:pt x="397799" y="1199252"/>
                  </a:lnTo>
                  <a:lnTo>
                    <a:pt x="399988" y="1197819"/>
                  </a:lnTo>
                  <a:lnTo>
                    <a:pt x="403749" y="1195478"/>
                  </a:lnTo>
                  <a:lnTo>
                    <a:pt x="405409" y="1190662"/>
                  </a:lnTo>
                  <a:lnTo>
                    <a:pt x="403067" y="1186901"/>
                  </a:lnTo>
                  <a:lnTo>
                    <a:pt x="400152" y="1181712"/>
                  </a:lnTo>
                  <a:lnTo>
                    <a:pt x="397810" y="1177951"/>
                  </a:lnTo>
                  <a:close/>
                </a:path>
                <a:path w="17673320" h="9960610">
                  <a:moveTo>
                    <a:pt x="355694" y="1100010"/>
                  </a:moveTo>
                  <a:lnTo>
                    <a:pt x="351070" y="1098827"/>
                  </a:lnTo>
                  <a:lnTo>
                    <a:pt x="347117" y="1100693"/>
                  </a:lnTo>
                  <a:lnTo>
                    <a:pt x="343023" y="1102892"/>
                  </a:lnTo>
                  <a:lnTo>
                    <a:pt x="341839" y="1107516"/>
                  </a:lnTo>
                  <a:lnTo>
                    <a:pt x="343704" y="1111469"/>
                  </a:lnTo>
                  <a:lnTo>
                    <a:pt x="346286" y="1116515"/>
                  </a:lnTo>
                  <a:lnTo>
                    <a:pt x="347194" y="1118086"/>
                  </a:lnTo>
                  <a:lnTo>
                    <a:pt x="350248" y="1120178"/>
                  </a:lnTo>
                  <a:lnTo>
                    <a:pt x="352251" y="1121032"/>
                  </a:lnTo>
                  <a:lnTo>
                    <a:pt x="355015" y="1121028"/>
                  </a:lnTo>
                  <a:lnTo>
                    <a:pt x="361156" y="1117729"/>
                  </a:lnTo>
                  <a:lnTo>
                    <a:pt x="362340" y="1113105"/>
                  </a:lnTo>
                  <a:lnTo>
                    <a:pt x="360475" y="1109152"/>
                  </a:lnTo>
                  <a:lnTo>
                    <a:pt x="357893" y="1104106"/>
                  </a:lnTo>
                  <a:lnTo>
                    <a:pt x="355694" y="1100010"/>
                  </a:lnTo>
                  <a:close/>
                </a:path>
                <a:path w="17673320" h="9960610">
                  <a:moveTo>
                    <a:pt x="315816" y="1021447"/>
                  </a:moveTo>
                  <a:lnTo>
                    <a:pt x="311000" y="1019787"/>
                  </a:lnTo>
                  <a:lnTo>
                    <a:pt x="303096" y="1023518"/>
                  </a:lnTo>
                  <a:lnTo>
                    <a:pt x="301436" y="1028334"/>
                  </a:lnTo>
                  <a:lnTo>
                    <a:pt x="303301" y="1032286"/>
                  </a:lnTo>
                  <a:lnTo>
                    <a:pt x="305883" y="1037333"/>
                  </a:lnTo>
                  <a:lnTo>
                    <a:pt x="306791" y="1038904"/>
                  </a:lnTo>
                  <a:lnTo>
                    <a:pt x="308176" y="1040284"/>
                  </a:lnTo>
                  <a:lnTo>
                    <a:pt x="309845" y="1040996"/>
                  </a:lnTo>
                  <a:lnTo>
                    <a:pt x="309702" y="1041330"/>
                  </a:lnTo>
                  <a:lnTo>
                    <a:pt x="312039" y="1042327"/>
                  </a:lnTo>
                  <a:lnTo>
                    <a:pt x="314470" y="1042180"/>
                  </a:lnTo>
                  <a:lnTo>
                    <a:pt x="316517" y="1041080"/>
                  </a:lnTo>
                  <a:lnTo>
                    <a:pt x="320469" y="1039215"/>
                  </a:lnTo>
                  <a:lnTo>
                    <a:pt x="322129" y="1034399"/>
                  </a:lnTo>
                  <a:lnTo>
                    <a:pt x="320264" y="1030447"/>
                  </a:lnTo>
                  <a:lnTo>
                    <a:pt x="317681" y="1025400"/>
                  </a:lnTo>
                  <a:lnTo>
                    <a:pt x="315816" y="1021447"/>
                  </a:lnTo>
                  <a:close/>
                </a:path>
                <a:path w="17673320" h="9960610">
                  <a:moveTo>
                    <a:pt x="277554" y="940022"/>
                  </a:moveTo>
                  <a:lnTo>
                    <a:pt x="272738" y="938362"/>
                  </a:lnTo>
                  <a:lnTo>
                    <a:pt x="268786" y="940227"/>
                  </a:lnTo>
                  <a:lnTo>
                    <a:pt x="264500" y="941951"/>
                  </a:lnTo>
                  <a:lnTo>
                    <a:pt x="262840" y="946766"/>
                  </a:lnTo>
                  <a:lnTo>
                    <a:pt x="264705" y="950719"/>
                  </a:lnTo>
                  <a:lnTo>
                    <a:pt x="267145" y="956099"/>
                  </a:lnTo>
                  <a:lnTo>
                    <a:pt x="268244" y="958147"/>
                  </a:lnTo>
                  <a:lnTo>
                    <a:pt x="269629" y="959527"/>
                  </a:lnTo>
                  <a:lnTo>
                    <a:pt x="273635" y="961236"/>
                  </a:lnTo>
                  <a:lnTo>
                    <a:pt x="275923" y="961422"/>
                  </a:lnTo>
                  <a:lnTo>
                    <a:pt x="277970" y="960322"/>
                  </a:lnTo>
                  <a:lnTo>
                    <a:pt x="281922" y="958457"/>
                  </a:lnTo>
                  <a:lnTo>
                    <a:pt x="283582" y="953641"/>
                  </a:lnTo>
                  <a:lnTo>
                    <a:pt x="281717" y="949689"/>
                  </a:lnTo>
                  <a:lnTo>
                    <a:pt x="279277" y="944308"/>
                  </a:lnTo>
                  <a:lnTo>
                    <a:pt x="277554" y="940022"/>
                  </a:lnTo>
                  <a:close/>
                </a:path>
                <a:path w="17673320" h="9960610">
                  <a:moveTo>
                    <a:pt x="241771" y="859260"/>
                  </a:moveTo>
                  <a:lnTo>
                    <a:pt x="237098" y="857267"/>
                  </a:lnTo>
                  <a:lnTo>
                    <a:pt x="233146" y="859131"/>
                  </a:lnTo>
                  <a:lnTo>
                    <a:pt x="228860" y="860854"/>
                  </a:lnTo>
                  <a:lnTo>
                    <a:pt x="226866" y="865528"/>
                  </a:lnTo>
                  <a:lnTo>
                    <a:pt x="228732" y="869480"/>
                  </a:lnTo>
                  <a:lnTo>
                    <a:pt x="231171" y="874861"/>
                  </a:lnTo>
                  <a:lnTo>
                    <a:pt x="231936" y="876766"/>
                  </a:lnTo>
                  <a:lnTo>
                    <a:pt x="233654" y="878288"/>
                  </a:lnTo>
                  <a:lnTo>
                    <a:pt x="235324" y="879000"/>
                  </a:lnTo>
                  <a:lnTo>
                    <a:pt x="235181" y="879333"/>
                  </a:lnTo>
                  <a:lnTo>
                    <a:pt x="237184" y="880188"/>
                  </a:lnTo>
                  <a:lnTo>
                    <a:pt x="239614" y="880041"/>
                  </a:lnTo>
                  <a:lnTo>
                    <a:pt x="245806" y="877552"/>
                  </a:lnTo>
                  <a:lnTo>
                    <a:pt x="247799" y="872879"/>
                  </a:lnTo>
                  <a:lnTo>
                    <a:pt x="245934" y="868927"/>
                  </a:lnTo>
                  <a:lnTo>
                    <a:pt x="243494" y="863546"/>
                  </a:lnTo>
                  <a:lnTo>
                    <a:pt x="241771" y="859260"/>
                  </a:lnTo>
                  <a:close/>
                </a:path>
                <a:path w="17673320" h="9960610">
                  <a:moveTo>
                    <a:pt x="207702" y="777255"/>
                  </a:moveTo>
                  <a:lnTo>
                    <a:pt x="203363" y="775404"/>
                  </a:lnTo>
                  <a:lnTo>
                    <a:pt x="199219" y="776793"/>
                  </a:lnTo>
                  <a:lnTo>
                    <a:pt x="195267" y="778658"/>
                  </a:lnTo>
                  <a:lnTo>
                    <a:pt x="193415" y="782998"/>
                  </a:lnTo>
                  <a:lnTo>
                    <a:pt x="194805" y="787142"/>
                  </a:lnTo>
                  <a:lnTo>
                    <a:pt x="197676" y="794285"/>
                  </a:lnTo>
                  <a:lnTo>
                    <a:pt x="199060" y="795665"/>
                  </a:lnTo>
                  <a:lnTo>
                    <a:pt x="203066" y="797374"/>
                  </a:lnTo>
                  <a:lnTo>
                    <a:pt x="205354" y="797561"/>
                  </a:lnTo>
                  <a:lnTo>
                    <a:pt x="207259" y="796795"/>
                  </a:lnTo>
                  <a:lnTo>
                    <a:pt x="211211" y="794929"/>
                  </a:lnTo>
                  <a:lnTo>
                    <a:pt x="213062" y="790590"/>
                  </a:lnTo>
                  <a:lnTo>
                    <a:pt x="211673" y="786446"/>
                  </a:lnTo>
                  <a:lnTo>
                    <a:pt x="209568" y="781207"/>
                  </a:lnTo>
                  <a:lnTo>
                    <a:pt x="207702" y="777255"/>
                  </a:lnTo>
                  <a:close/>
                </a:path>
                <a:path w="17673320" h="9960610">
                  <a:moveTo>
                    <a:pt x="176775" y="693435"/>
                  </a:moveTo>
                  <a:lnTo>
                    <a:pt x="172101" y="691441"/>
                  </a:lnTo>
                  <a:lnTo>
                    <a:pt x="163814" y="694219"/>
                  </a:lnTo>
                  <a:lnTo>
                    <a:pt x="161820" y="698893"/>
                  </a:lnTo>
                  <a:lnTo>
                    <a:pt x="163209" y="703037"/>
                  </a:lnTo>
                  <a:lnTo>
                    <a:pt x="165173" y="708609"/>
                  </a:lnTo>
                  <a:lnTo>
                    <a:pt x="165796" y="710848"/>
                  </a:lnTo>
                  <a:lnTo>
                    <a:pt x="167514" y="712369"/>
                  </a:lnTo>
                  <a:lnTo>
                    <a:pt x="171186" y="713936"/>
                  </a:lnTo>
                  <a:lnTo>
                    <a:pt x="173474" y="714123"/>
                  </a:lnTo>
                  <a:lnTo>
                    <a:pt x="175379" y="713357"/>
                  </a:lnTo>
                  <a:lnTo>
                    <a:pt x="179522" y="711968"/>
                  </a:lnTo>
                  <a:lnTo>
                    <a:pt x="181516" y="707295"/>
                  </a:lnTo>
                  <a:lnTo>
                    <a:pt x="180127" y="703151"/>
                  </a:lnTo>
                  <a:lnTo>
                    <a:pt x="178164" y="697578"/>
                  </a:lnTo>
                  <a:lnTo>
                    <a:pt x="176775" y="693435"/>
                  </a:lnTo>
                  <a:close/>
                </a:path>
                <a:path w="17673320" h="9960610">
                  <a:moveTo>
                    <a:pt x="143128" y="607665"/>
                  </a:moveTo>
                  <a:lnTo>
                    <a:pt x="134841" y="610444"/>
                  </a:lnTo>
                  <a:lnTo>
                    <a:pt x="132513" y="614974"/>
                  </a:lnTo>
                  <a:lnTo>
                    <a:pt x="133902" y="619118"/>
                  </a:lnTo>
                  <a:lnTo>
                    <a:pt x="135866" y="624690"/>
                  </a:lnTo>
                  <a:lnTo>
                    <a:pt x="136489" y="626929"/>
                  </a:lnTo>
                  <a:lnTo>
                    <a:pt x="138207" y="628451"/>
                  </a:lnTo>
                  <a:lnTo>
                    <a:pt x="142213" y="630160"/>
                  </a:lnTo>
                  <a:lnTo>
                    <a:pt x="144025" y="630538"/>
                  </a:lnTo>
                  <a:lnTo>
                    <a:pt x="145929" y="629772"/>
                  </a:lnTo>
                  <a:lnTo>
                    <a:pt x="150073" y="628383"/>
                  </a:lnTo>
                  <a:lnTo>
                    <a:pt x="152400" y="623852"/>
                  </a:lnTo>
                  <a:lnTo>
                    <a:pt x="151012" y="619708"/>
                  </a:lnTo>
                  <a:lnTo>
                    <a:pt x="149048" y="614136"/>
                  </a:lnTo>
                  <a:lnTo>
                    <a:pt x="147659" y="609992"/>
                  </a:lnTo>
                  <a:lnTo>
                    <a:pt x="143128" y="607665"/>
                  </a:lnTo>
                  <a:close/>
                </a:path>
                <a:path w="17673320" h="9960610">
                  <a:moveTo>
                    <a:pt x="117154" y="522406"/>
                  </a:moveTo>
                  <a:lnTo>
                    <a:pt x="108867" y="525185"/>
                  </a:lnTo>
                  <a:lnTo>
                    <a:pt x="106206" y="529574"/>
                  </a:lnTo>
                  <a:lnTo>
                    <a:pt x="107595" y="533717"/>
                  </a:lnTo>
                  <a:lnTo>
                    <a:pt x="109224" y="539147"/>
                  </a:lnTo>
                  <a:lnTo>
                    <a:pt x="110182" y="541528"/>
                  </a:lnTo>
                  <a:lnTo>
                    <a:pt x="111757" y="543384"/>
                  </a:lnTo>
                  <a:lnTo>
                    <a:pt x="115429" y="544950"/>
                  </a:lnTo>
                  <a:lnTo>
                    <a:pt x="117383" y="544994"/>
                  </a:lnTo>
                  <a:lnTo>
                    <a:pt x="119146" y="544563"/>
                  </a:lnTo>
                  <a:lnTo>
                    <a:pt x="123289" y="543174"/>
                  </a:lnTo>
                  <a:lnTo>
                    <a:pt x="125951" y="538785"/>
                  </a:lnTo>
                  <a:lnTo>
                    <a:pt x="124562" y="534641"/>
                  </a:lnTo>
                  <a:lnTo>
                    <a:pt x="122932" y="529211"/>
                  </a:lnTo>
                  <a:lnTo>
                    <a:pt x="121543" y="525068"/>
                  </a:lnTo>
                  <a:lnTo>
                    <a:pt x="117154" y="522406"/>
                  </a:lnTo>
                  <a:close/>
                </a:path>
                <a:path w="17673320" h="9960610">
                  <a:moveTo>
                    <a:pt x="93135" y="437192"/>
                  </a:moveTo>
                  <a:lnTo>
                    <a:pt x="89134" y="438247"/>
                  </a:lnTo>
                  <a:lnTo>
                    <a:pt x="84656" y="439494"/>
                  </a:lnTo>
                  <a:lnTo>
                    <a:pt x="82329" y="444025"/>
                  </a:lnTo>
                  <a:lnTo>
                    <a:pt x="83384" y="448026"/>
                  </a:lnTo>
                  <a:lnTo>
                    <a:pt x="84871" y="453791"/>
                  </a:lnTo>
                  <a:lnTo>
                    <a:pt x="85494" y="456029"/>
                  </a:lnTo>
                  <a:lnTo>
                    <a:pt x="87404" y="458027"/>
                  </a:lnTo>
                  <a:lnTo>
                    <a:pt x="89407" y="458881"/>
                  </a:lnTo>
                  <a:lnTo>
                    <a:pt x="89598" y="459358"/>
                  </a:lnTo>
                  <a:lnTo>
                    <a:pt x="90934" y="459927"/>
                  </a:lnTo>
                  <a:lnTo>
                    <a:pt x="92888" y="459972"/>
                  </a:lnTo>
                  <a:lnTo>
                    <a:pt x="94650" y="459540"/>
                  </a:lnTo>
                  <a:lnTo>
                    <a:pt x="99128" y="458294"/>
                  </a:lnTo>
                  <a:lnTo>
                    <a:pt x="101455" y="453762"/>
                  </a:lnTo>
                  <a:lnTo>
                    <a:pt x="100400" y="449761"/>
                  </a:lnTo>
                  <a:lnTo>
                    <a:pt x="98913" y="443997"/>
                  </a:lnTo>
                  <a:lnTo>
                    <a:pt x="97666" y="439520"/>
                  </a:lnTo>
                  <a:lnTo>
                    <a:pt x="93135" y="437192"/>
                  </a:lnTo>
                  <a:close/>
                </a:path>
                <a:path w="17673320" h="9960610">
                  <a:moveTo>
                    <a:pt x="71496" y="351021"/>
                  </a:moveTo>
                  <a:lnTo>
                    <a:pt x="62826" y="352846"/>
                  </a:lnTo>
                  <a:lnTo>
                    <a:pt x="60695" y="356278"/>
                  </a:lnTo>
                  <a:lnTo>
                    <a:pt x="60308" y="356901"/>
                  </a:lnTo>
                  <a:lnTo>
                    <a:pt x="69914" y="373231"/>
                  </a:lnTo>
                  <a:lnTo>
                    <a:pt x="71676" y="372799"/>
                  </a:lnTo>
                  <a:lnTo>
                    <a:pt x="76011" y="371886"/>
                  </a:lnTo>
                  <a:lnTo>
                    <a:pt x="78143" y="368455"/>
                  </a:lnTo>
                  <a:lnTo>
                    <a:pt x="78530" y="367831"/>
                  </a:lnTo>
                  <a:lnTo>
                    <a:pt x="77617" y="363496"/>
                  </a:lnTo>
                  <a:lnTo>
                    <a:pt x="76464" y="357874"/>
                  </a:lnTo>
                  <a:lnTo>
                    <a:pt x="75551" y="353540"/>
                  </a:lnTo>
                  <a:lnTo>
                    <a:pt x="71496" y="351021"/>
                  </a:lnTo>
                  <a:close/>
                </a:path>
                <a:path w="17673320" h="9960610">
                  <a:moveTo>
                    <a:pt x="52906" y="264178"/>
                  </a:moveTo>
                  <a:lnTo>
                    <a:pt x="44236" y="266003"/>
                  </a:lnTo>
                  <a:lnTo>
                    <a:pt x="41603" y="269614"/>
                  </a:lnTo>
                  <a:lnTo>
                    <a:pt x="41384" y="269915"/>
                  </a:lnTo>
                  <a:lnTo>
                    <a:pt x="42297" y="274250"/>
                  </a:lnTo>
                  <a:lnTo>
                    <a:pt x="43450" y="279872"/>
                  </a:lnTo>
                  <a:lnTo>
                    <a:pt x="43931" y="282444"/>
                  </a:lnTo>
                  <a:lnTo>
                    <a:pt x="45840" y="284442"/>
                  </a:lnTo>
                  <a:lnTo>
                    <a:pt x="48177" y="285439"/>
                  </a:lnTo>
                  <a:lnTo>
                    <a:pt x="48369" y="285915"/>
                  </a:lnTo>
                  <a:lnTo>
                    <a:pt x="49704" y="286485"/>
                  </a:lnTo>
                  <a:lnTo>
                    <a:pt x="51182" y="286721"/>
                  </a:lnTo>
                  <a:lnTo>
                    <a:pt x="52943" y="286289"/>
                  </a:lnTo>
                  <a:lnTo>
                    <a:pt x="56945" y="285234"/>
                  </a:lnTo>
                  <a:lnTo>
                    <a:pt x="59579" y="281622"/>
                  </a:lnTo>
                  <a:lnTo>
                    <a:pt x="59798" y="281321"/>
                  </a:lnTo>
                  <a:lnTo>
                    <a:pt x="58885" y="276986"/>
                  </a:lnTo>
                  <a:lnTo>
                    <a:pt x="57732" y="271365"/>
                  </a:lnTo>
                  <a:lnTo>
                    <a:pt x="56819" y="267030"/>
                  </a:lnTo>
                  <a:lnTo>
                    <a:pt x="52906" y="264178"/>
                  </a:lnTo>
                  <a:close/>
                </a:path>
                <a:path w="17673320" h="9960610">
                  <a:moveTo>
                    <a:pt x="36507" y="175900"/>
                  </a:moveTo>
                  <a:lnTo>
                    <a:pt x="32172" y="176813"/>
                  </a:lnTo>
                  <a:lnTo>
                    <a:pt x="27979" y="177392"/>
                  </a:lnTo>
                  <a:lnTo>
                    <a:pt x="24984" y="181638"/>
                  </a:lnTo>
                  <a:lnTo>
                    <a:pt x="25897" y="185973"/>
                  </a:lnTo>
                  <a:lnTo>
                    <a:pt x="26908" y="191928"/>
                  </a:lnTo>
                  <a:lnTo>
                    <a:pt x="27246" y="194835"/>
                  </a:lnTo>
                  <a:lnTo>
                    <a:pt x="29156" y="196833"/>
                  </a:lnTo>
                  <a:lnTo>
                    <a:pt x="32828" y="198400"/>
                  </a:lnTo>
                  <a:lnTo>
                    <a:pt x="36068" y="198203"/>
                  </a:lnTo>
                  <a:lnTo>
                    <a:pt x="40261" y="197624"/>
                  </a:lnTo>
                  <a:lnTo>
                    <a:pt x="43256" y="193378"/>
                  </a:lnTo>
                  <a:lnTo>
                    <a:pt x="42343" y="189043"/>
                  </a:lnTo>
                  <a:lnTo>
                    <a:pt x="41332" y="183088"/>
                  </a:lnTo>
                  <a:lnTo>
                    <a:pt x="40753" y="178895"/>
                  </a:lnTo>
                  <a:lnTo>
                    <a:pt x="36507" y="175900"/>
                  </a:lnTo>
                  <a:close/>
                </a:path>
                <a:path w="17673320" h="9960610">
                  <a:moveTo>
                    <a:pt x="22586" y="88286"/>
                  </a:moveTo>
                  <a:lnTo>
                    <a:pt x="14201" y="89444"/>
                  </a:lnTo>
                  <a:lnTo>
                    <a:pt x="11206" y="93690"/>
                  </a:lnTo>
                  <a:lnTo>
                    <a:pt x="11785" y="97882"/>
                  </a:lnTo>
                  <a:lnTo>
                    <a:pt x="12461" y="103696"/>
                  </a:lnTo>
                  <a:lnTo>
                    <a:pt x="12943" y="106268"/>
                  </a:lnTo>
                  <a:lnTo>
                    <a:pt x="15043" y="108743"/>
                  </a:lnTo>
                  <a:lnTo>
                    <a:pt x="18716" y="110309"/>
                  </a:lnTo>
                  <a:lnTo>
                    <a:pt x="19859" y="110402"/>
                  </a:lnTo>
                  <a:lnTo>
                    <a:pt x="21480" y="110304"/>
                  </a:lnTo>
                  <a:lnTo>
                    <a:pt x="25672" y="109726"/>
                  </a:lnTo>
                  <a:lnTo>
                    <a:pt x="28667" y="105479"/>
                  </a:lnTo>
                  <a:lnTo>
                    <a:pt x="28088" y="101286"/>
                  </a:lnTo>
                  <a:lnTo>
                    <a:pt x="27411" y="95474"/>
                  </a:lnTo>
                  <a:lnTo>
                    <a:pt x="26832" y="91280"/>
                  </a:lnTo>
                  <a:lnTo>
                    <a:pt x="22586" y="88286"/>
                  </a:lnTo>
                  <a:close/>
                </a:path>
                <a:path w="17673320" h="9960610">
                  <a:moveTo>
                    <a:pt x="11714" y="0"/>
                  </a:moveTo>
                  <a:lnTo>
                    <a:pt x="3329" y="1157"/>
                  </a:lnTo>
                  <a:lnTo>
                    <a:pt x="0" y="5262"/>
                  </a:lnTo>
                  <a:lnTo>
                    <a:pt x="579" y="9454"/>
                  </a:lnTo>
                  <a:lnTo>
                    <a:pt x="1594" y="18174"/>
                  </a:lnTo>
                  <a:lnTo>
                    <a:pt x="3361" y="20506"/>
                  </a:lnTo>
                  <a:lnTo>
                    <a:pt x="7367" y="22215"/>
                  </a:lnTo>
                  <a:lnTo>
                    <a:pt x="8845" y="22451"/>
                  </a:lnTo>
                  <a:lnTo>
                    <a:pt x="10131" y="22210"/>
                  </a:lnTo>
                  <a:lnTo>
                    <a:pt x="14324" y="21631"/>
                  </a:lnTo>
                  <a:lnTo>
                    <a:pt x="17653" y="17527"/>
                  </a:lnTo>
                  <a:lnTo>
                    <a:pt x="17074" y="13335"/>
                  </a:lnTo>
                  <a:lnTo>
                    <a:pt x="16397" y="7521"/>
                  </a:lnTo>
                  <a:lnTo>
                    <a:pt x="15818" y="3329"/>
                  </a:lnTo>
                  <a:lnTo>
                    <a:pt x="11714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98431" y="35169"/>
              <a:ext cx="17756505" cy="10017125"/>
            </a:xfrm>
            <a:custGeom>
              <a:avLst/>
              <a:gdLst/>
              <a:ahLst/>
              <a:cxnLst/>
              <a:rect l="l" t="t" r="r" b="b"/>
              <a:pathLst>
                <a:path w="17756505" h="10017125">
                  <a:moveTo>
                    <a:pt x="17084018" y="9765854"/>
                  </a:moveTo>
                  <a:lnTo>
                    <a:pt x="17071331" y="9760442"/>
                  </a:lnTo>
                  <a:lnTo>
                    <a:pt x="17066568" y="9762356"/>
                  </a:lnTo>
                  <a:lnTo>
                    <a:pt x="17063435" y="9769700"/>
                  </a:lnTo>
                  <a:lnTo>
                    <a:pt x="17065018" y="9774321"/>
                  </a:lnTo>
                  <a:lnTo>
                    <a:pt x="17078037" y="9779875"/>
                  </a:lnTo>
                  <a:lnTo>
                    <a:pt x="17082321" y="9778151"/>
                  </a:lnTo>
                  <a:lnTo>
                    <a:pt x="17085739" y="9770139"/>
                  </a:lnTo>
                  <a:lnTo>
                    <a:pt x="17084018" y="9765854"/>
                  </a:lnTo>
                  <a:close/>
                </a:path>
                <a:path w="17756505" h="10017125">
                  <a:moveTo>
                    <a:pt x="17002991" y="9730107"/>
                  </a:moveTo>
                  <a:lnTo>
                    <a:pt x="16989972" y="9724553"/>
                  </a:lnTo>
                  <a:lnTo>
                    <a:pt x="16985352" y="9726134"/>
                  </a:lnTo>
                  <a:lnTo>
                    <a:pt x="16981934" y="9734146"/>
                  </a:lnTo>
                  <a:lnTo>
                    <a:pt x="16983513" y="9738765"/>
                  </a:lnTo>
                  <a:lnTo>
                    <a:pt x="16996534" y="9744319"/>
                  </a:lnTo>
                  <a:lnTo>
                    <a:pt x="17001152" y="9742738"/>
                  </a:lnTo>
                  <a:lnTo>
                    <a:pt x="17004570" y="9734726"/>
                  </a:lnTo>
                  <a:lnTo>
                    <a:pt x="17002991" y="9730107"/>
                  </a:lnTo>
                  <a:close/>
                </a:path>
                <a:path w="17756505" h="10017125">
                  <a:moveTo>
                    <a:pt x="17166231" y="9799739"/>
                  </a:moveTo>
                  <a:lnTo>
                    <a:pt x="17157219" y="9795895"/>
                  </a:lnTo>
                  <a:lnTo>
                    <a:pt x="17153071" y="9794520"/>
                  </a:lnTo>
                  <a:lnTo>
                    <a:pt x="17148784" y="9796243"/>
                  </a:lnTo>
                  <a:lnTo>
                    <a:pt x="17145367" y="9804255"/>
                  </a:lnTo>
                  <a:lnTo>
                    <a:pt x="17147090" y="9808542"/>
                  </a:lnTo>
                  <a:lnTo>
                    <a:pt x="17156102" y="9812386"/>
                  </a:lnTo>
                  <a:lnTo>
                    <a:pt x="17160250" y="9813761"/>
                  </a:lnTo>
                  <a:lnTo>
                    <a:pt x="17164536" y="9812038"/>
                  </a:lnTo>
                  <a:lnTo>
                    <a:pt x="17167954" y="9804026"/>
                  </a:lnTo>
                  <a:lnTo>
                    <a:pt x="17166231" y="9799739"/>
                  </a:lnTo>
                  <a:close/>
                </a:path>
                <a:path w="17756505" h="10017125">
                  <a:moveTo>
                    <a:pt x="16922249" y="9693692"/>
                  </a:moveTo>
                  <a:lnTo>
                    <a:pt x="16909229" y="9688138"/>
                  </a:lnTo>
                  <a:lnTo>
                    <a:pt x="16904610" y="9689719"/>
                  </a:lnTo>
                  <a:lnTo>
                    <a:pt x="16901335" y="9697397"/>
                  </a:lnTo>
                  <a:lnTo>
                    <a:pt x="16902772" y="9702351"/>
                  </a:lnTo>
                  <a:lnTo>
                    <a:pt x="16915792" y="9707904"/>
                  </a:lnTo>
                  <a:lnTo>
                    <a:pt x="16920554" y="9705990"/>
                  </a:lnTo>
                  <a:lnTo>
                    <a:pt x="16923687" y="9698645"/>
                  </a:lnTo>
                  <a:lnTo>
                    <a:pt x="16922249" y="9693692"/>
                  </a:lnTo>
                  <a:close/>
                </a:path>
                <a:path w="17756505" h="10017125">
                  <a:moveTo>
                    <a:pt x="17248873" y="9832624"/>
                  </a:moveTo>
                  <a:lnTo>
                    <a:pt x="17235856" y="9827072"/>
                  </a:lnTo>
                  <a:lnTo>
                    <a:pt x="17231427" y="9829128"/>
                  </a:lnTo>
                  <a:lnTo>
                    <a:pt x="17228009" y="9837140"/>
                  </a:lnTo>
                  <a:lnTo>
                    <a:pt x="17230066" y="9841569"/>
                  </a:lnTo>
                  <a:lnTo>
                    <a:pt x="17233738" y="9843135"/>
                  </a:lnTo>
                  <a:lnTo>
                    <a:pt x="17234212" y="9842942"/>
                  </a:lnTo>
                  <a:lnTo>
                    <a:pt x="17243227" y="9846788"/>
                  </a:lnTo>
                  <a:lnTo>
                    <a:pt x="17247656" y="9844732"/>
                  </a:lnTo>
                  <a:lnTo>
                    <a:pt x="17251074" y="9836720"/>
                  </a:lnTo>
                  <a:lnTo>
                    <a:pt x="17248873" y="9832624"/>
                  </a:lnTo>
                  <a:close/>
                </a:path>
                <a:path w="17756505" h="10017125">
                  <a:moveTo>
                    <a:pt x="16829199" y="9650054"/>
                  </a:moveTo>
                  <a:lnTo>
                    <a:pt x="16824580" y="9651635"/>
                  </a:lnTo>
                  <a:lnTo>
                    <a:pt x="16822361" y="9656607"/>
                  </a:lnTo>
                  <a:lnTo>
                    <a:pt x="16820829" y="9659504"/>
                  </a:lnTo>
                  <a:lnTo>
                    <a:pt x="16822408" y="9664124"/>
                  </a:lnTo>
                  <a:lnTo>
                    <a:pt x="16826272" y="9666167"/>
                  </a:lnTo>
                  <a:lnTo>
                    <a:pt x="16835286" y="9670012"/>
                  </a:lnTo>
                  <a:lnTo>
                    <a:pt x="16839906" y="9668432"/>
                  </a:lnTo>
                  <a:lnTo>
                    <a:pt x="16841983" y="9663793"/>
                  </a:lnTo>
                  <a:lnTo>
                    <a:pt x="16843515" y="9660896"/>
                  </a:lnTo>
                  <a:lnTo>
                    <a:pt x="16841934" y="9656276"/>
                  </a:lnTo>
                  <a:lnTo>
                    <a:pt x="16838071" y="9654233"/>
                  </a:lnTo>
                  <a:lnTo>
                    <a:pt x="16833063" y="9652097"/>
                  </a:lnTo>
                  <a:lnTo>
                    <a:pt x="16829199" y="9650054"/>
                  </a:lnTo>
                  <a:close/>
                </a:path>
                <a:path w="17756505" h="10017125">
                  <a:moveTo>
                    <a:pt x="17331751" y="9864032"/>
                  </a:moveTo>
                  <a:lnTo>
                    <a:pt x="17327603" y="9862657"/>
                  </a:lnTo>
                  <a:lnTo>
                    <a:pt x="17318591" y="9858813"/>
                  </a:lnTo>
                  <a:lnTo>
                    <a:pt x="17314496" y="9861012"/>
                  </a:lnTo>
                  <a:lnTo>
                    <a:pt x="17311221" y="9868690"/>
                  </a:lnTo>
                  <a:lnTo>
                    <a:pt x="17313276" y="9873117"/>
                  </a:lnTo>
                  <a:lnTo>
                    <a:pt x="17316948" y="9874684"/>
                  </a:lnTo>
                  <a:lnTo>
                    <a:pt x="17316759" y="9874208"/>
                  </a:lnTo>
                  <a:lnTo>
                    <a:pt x="17326439" y="9878338"/>
                  </a:lnTo>
                  <a:lnTo>
                    <a:pt x="17330534" y="9876139"/>
                  </a:lnTo>
                  <a:lnTo>
                    <a:pt x="17333809" y="9868462"/>
                  </a:lnTo>
                  <a:lnTo>
                    <a:pt x="17331751" y="9864032"/>
                  </a:lnTo>
                  <a:close/>
                </a:path>
                <a:path w="17756505" h="10017125">
                  <a:moveTo>
                    <a:pt x="16748930" y="9610684"/>
                  </a:moveTo>
                  <a:lnTo>
                    <a:pt x="16743975" y="9612123"/>
                  </a:lnTo>
                  <a:lnTo>
                    <a:pt x="16741748" y="9617091"/>
                  </a:lnTo>
                  <a:lnTo>
                    <a:pt x="16740366" y="9619658"/>
                  </a:lnTo>
                  <a:lnTo>
                    <a:pt x="16741947" y="9624278"/>
                  </a:lnTo>
                  <a:lnTo>
                    <a:pt x="16745668" y="9626655"/>
                  </a:lnTo>
                  <a:lnTo>
                    <a:pt x="16754681" y="9630499"/>
                  </a:lnTo>
                  <a:lnTo>
                    <a:pt x="16759302" y="9628919"/>
                  </a:lnTo>
                  <a:lnTo>
                    <a:pt x="16761386" y="9624284"/>
                  </a:lnTo>
                  <a:lnTo>
                    <a:pt x="16762768" y="9621717"/>
                  </a:lnTo>
                  <a:lnTo>
                    <a:pt x="16761187" y="9617097"/>
                  </a:lnTo>
                  <a:lnTo>
                    <a:pt x="16757467" y="9614721"/>
                  </a:lnTo>
                  <a:lnTo>
                    <a:pt x="16752459" y="9612585"/>
                  </a:lnTo>
                  <a:lnTo>
                    <a:pt x="16748930" y="9610684"/>
                  </a:lnTo>
                  <a:close/>
                </a:path>
                <a:path w="17756505" h="10017125">
                  <a:moveTo>
                    <a:pt x="17415675" y="9893912"/>
                  </a:moveTo>
                  <a:lnTo>
                    <a:pt x="17411384" y="9892872"/>
                  </a:lnTo>
                  <a:lnTo>
                    <a:pt x="17406376" y="9890735"/>
                  </a:lnTo>
                  <a:lnTo>
                    <a:pt x="17402228" y="9889360"/>
                  </a:lnTo>
                  <a:lnTo>
                    <a:pt x="17398135" y="9891560"/>
                  </a:lnTo>
                  <a:lnTo>
                    <a:pt x="17396426" y="9895566"/>
                  </a:lnTo>
                  <a:lnTo>
                    <a:pt x="17395530" y="9898341"/>
                  </a:lnTo>
                  <a:lnTo>
                    <a:pt x="17395194" y="9899381"/>
                  </a:lnTo>
                  <a:lnTo>
                    <a:pt x="17396915" y="9903666"/>
                  </a:lnTo>
                  <a:lnTo>
                    <a:pt x="17401256" y="9905518"/>
                  </a:lnTo>
                  <a:lnTo>
                    <a:pt x="17401398" y="9905184"/>
                  </a:lnTo>
                  <a:lnTo>
                    <a:pt x="17406404" y="9907319"/>
                  </a:lnTo>
                  <a:lnTo>
                    <a:pt x="17417731" y="9898341"/>
                  </a:lnTo>
                  <a:lnTo>
                    <a:pt x="17415675" y="9893912"/>
                  </a:lnTo>
                  <a:close/>
                </a:path>
                <a:path w="17756505" h="10017125">
                  <a:moveTo>
                    <a:pt x="16678767" y="9574442"/>
                  </a:moveTo>
                  <a:lnTo>
                    <a:pt x="16669756" y="9570598"/>
                  </a:lnTo>
                  <a:lnTo>
                    <a:pt x="16664942" y="9571702"/>
                  </a:lnTo>
                  <a:lnTo>
                    <a:pt x="16661525" y="9579713"/>
                  </a:lnTo>
                  <a:lnTo>
                    <a:pt x="16662772" y="9584191"/>
                  </a:lnTo>
                  <a:lnTo>
                    <a:pt x="16666493" y="9586568"/>
                  </a:lnTo>
                  <a:lnTo>
                    <a:pt x="16675840" y="9590555"/>
                  </a:lnTo>
                  <a:lnTo>
                    <a:pt x="16680460" y="9588974"/>
                  </a:lnTo>
                  <a:lnTo>
                    <a:pt x="16683735" y="9581297"/>
                  </a:lnTo>
                  <a:lnTo>
                    <a:pt x="16682488" y="9576819"/>
                  </a:lnTo>
                  <a:lnTo>
                    <a:pt x="16678767" y="9574442"/>
                  </a:lnTo>
                  <a:close/>
                </a:path>
                <a:path w="17756505" h="10017125">
                  <a:moveTo>
                    <a:pt x="17499692" y="9922649"/>
                  </a:moveTo>
                  <a:lnTo>
                    <a:pt x="17495402" y="9921608"/>
                  </a:lnTo>
                  <a:lnTo>
                    <a:pt x="17490393" y="9919472"/>
                  </a:lnTo>
                  <a:lnTo>
                    <a:pt x="17486245" y="9918097"/>
                  </a:lnTo>
                  <a:lnTo>
                    <a:pt x="17482153" y="9920296"/>
                  </a:lnTo>
                  <a:lnTo>
                    <a:pt x="17480444" y="9924303"/>
                  </a:lnTo>
                  <a:lnTo>
                    <a:pt x="17479069" y="9928451"/>
                  </a:lnTo>
                  <a:lnTo>
                    <a:pt x="17480932" y="9932403"/>
                  </a:lnTo>
                  <a:lnTo>
                    <a:pt x="17484604" y="9933969"/>
                  </a:lnTo>
                  <a:lnTo>
                    <a:pt x="17485081" y="9933778"/>
                  </a:lnTo>
                  <a:lnTo>
                    <a:pt x="17485414" y="9933920"/>
                  </a:lnTo>
                  <a:lnTo>
                    <a:pt x="17485892" y="9933729"/>
                  </a:lnTo>
                  <a:lnTo>
                    <a:pt x="17490898" y="9935864"/>
                  </a:lnTo>
                  <a:lnTo>
                    <a:pt x="17494712" y="9937097"/>
                  </a:lnTo>
                  <a:lnTo>
                    <a:pt x="17498807" y="9934898"/>
                  </a:lnTo>
                  <a:lnTo>
                    <a:pt x="17500516" y="9930892"/>
                  </a:lnTo>
                  <a:lnTo>
                    <a:pt x="17501748" y="9927077"/>
                  </a:lnTo>
                  <a:lnTo>
                    <a:pt x="17499692" y="9922649"/>
                  </a:lnTo>
                  <a:close/>
                </a:path>
                <a:path w="17756505" h="10017125">
                  <a:moveTo>
                    <a:pt x="16591481" y="9529317"/>
                  </a:moveTo>
                  <a:lnTo>
                    <a:pt x="16587004" y="9530565"/>
                  </a:lnTo>
                  <a:lnTo>
                    <a:pt x="16584962" y="9534428"/>
                  </a:lnTo>
                  <a:lnTo>
                    <a:pt x="16583061" y="9537958"/>
                  </a:lnTo>
                  <a:lnTo>
                    <a:pt x="16584166" y="9542769"/>
                  </a:lnTo>
                  <a:lnTo>
                    <a:pt x="16587887" y="9545146"/>
                  </a:lnTo>
                  <a:lnTo>
                    <a:pt x="16597233" y="9549133"/>
                  </a:lnTo>
                  <a:lnTo>
                    <a:pt x="16601711" y="9547887"/>
                  </a:lnTo>
                  <a:lnTo>
                    <a:pt x="16603278" y="9544214"/>
                  </a:lnTo>
                  <a:lnTo>
                    <a:pt x="16605178" y="9540684"/>
                  </a:lnTo>
                  <a:lnTo>
                    <a:pt x="16604075" y="9535873"/>
                  </a:lnTo>
                  <a:lnTo>
                    <a:pt x="16600353" y="9533496"/>
                  </a:lnTo>
                  <a:lnTo>
                    <a:pt x="16595344" y="9531360"/>
                  </a:lnTo>
                  <a:lnTo>
                    <a:pt x="16591481" y="9529317"/>
                  </a:lnTo>
                  <a:close/>
                </a:path>
                <a:path w="17756505" h="10017125">
                  <a:moveTo>
                    <a:pt x="17583803" y="9950242"/>
                  </a:moveTo>
                  <a:lnTo>
                    <a:pt x="17579370" y="9949535"/>
                  </a:lnTo>
                  <a:lnTo>
                    <a:pt x="17574361" y="9947398"/>
                  </a:lnTo>
                  <a:lnTo>
                    <a:pt x="17570212" y="9946023"/>
                  </a:lnTo>
                  <a:lnTo>
                    <a:pt x="17566118" y="9948222"/>
                  </a:lnTo>
                  <a:lnTo>
                    <a:pt x="17564743" y="9952370"/>
                  </a:lnTo>
                  <a:lnTo>
                    <a:pt x="17563511" y="9956185"/>
                  </a:lnTo>
                  <a:lnTo>
                    <a:pt x="17565377" y="9960138"/>
                  </a:lnTo>
                  <a:lnTo>
                    <a:pt x="17569048" y="9961704"/>
                  </a:lnTo>
                  <a:lnTo>
                    <a:pt x="17568906" y="9962038"/>
                  </a:lnTo>
                  <a:lnTo>
                    <a:pt x="17569240" y="9962180"/>
                  </a:lnTo>
                  <a:lnTo>
                    <a:pt x="17569860" y="9961656"/>
                  </a:lnTo>
                  <a:lnTo>
                    <a:pt x="17574866" y="9963791"/>
                  </a:lnTo>
                  <a:lnTo>
                    <a:pt x="17579014" y="9965166"/>
                  </a:lnTo>
                  <a:lnTo>
                    <a:pt x="17583109" y="9962966"/>
                  </a:lnTo>
                  <a:lnTo>
                    <a:pt x="17585859" y="9954670"/>
                  </a:lnTo>
                  <a:lnTo>
                    <a:pt x="17583803" y="9950242"/>
                  </a:lnTo>
                  <a:close/>
                </a:path>
                <a:path w="17756505" h="10017125">
                  <a:moveTo>
                    <a:pt x="16513778" y="9486703"/>
                  </a:moveTo>
                  <a:lnTo>
                    <a:pt x="16508968" y="9487807"/>
                  </a:lnTo>
                  <a:lnTo>
                    <a:pt x="16506926" y="9491672"/>
                  </a:lnTo>
                  <a:lnTo>
                    <a:pt x="16505026" y="9495201"/>
                  </a:lnTo>
                  <a:lnTo>
                    <a:pt x="16506129" y="9500012"/>
                  </a:lnTo>
                  <a:lnTo>
                    <a:pt x="16509993" y="9502055"/>
                  </a:lnTo>
                  <a:lnTo>
                    <a:pt x="16514716" y="9504859"/>
                  </a:lnTo>
                  <a:lnTo>
                    <a:pt x="16519054" y="9506709"/>
                  </a:lnTo>
                  <a:lnTo>
                    <a:pt x="16523199" y="9505320"/>
                  </a:lnTo>
                  <a:lnTo>
                    <a:pt x="16526999" y="9498261"/>
                  </a:lnTo>
                  <a:lnTo>
                    <a:pt x="16525896" y="9493450"/>
                  </a:lnTo>
                  <a:lnTo>
                    <a:pt x="16522031" y="9491407"/>
                  </a:lnTo>
                  <a:lnTo>
                    <a:pt x="16517309" y="9488604"/>
                  </a:lnTo>
                  <a:lnTo>
                    <a:pt x="16513778" y="9486703"/>
                  </a:lnTo>
                  <a:close/>
                </a:path>
                <a:path w="17756505" h="10017125">
                  <a:moveTo>
                    <a:pt x="17668674" y="9976976"/>
                  </a:moveTo>
                  <a:lnTo>
                    <a:pt x="17664525" y="9975600"/>
                  </a:lnTo>
                  <a:lnTo>
                    <a:pt x="17659233" y="9974132"/>
                  </a:lnTo>
                  <a:lnTo>
                    <a:pt x="17655084" y="9972756"/>
                  </a:lnTo>
                  <a:lnTo>
                    <a:pt x="17650990" y="9974956"/>
                  </a:lnTo>
                  <a:lnTo>
                    <a:pt x="17649615" y="9979105"/>
                  </a:lnTo>
                  <a:lnTo>
                    <a:pt x="17648382" y="9982919"/>
                  </a:lnTo>
                  <a:lnTo>
                    <a:pt x="17650248" y="9986871"/>
                  </a:lnTo>
                  <a:lnTo>
                    <a:pt x="17654588" y="9988723"/>
                  </a:lnTo>
                  <a:lnTo>
                    <a:pt x="17659880" y="9990191"/>
                  </a:lnTo>
                  <a:lnTo>
                    <a:pt x="17664028" y="9991566"/>
                  </a:lnTo>
                  <a:lnTo>
                    <a:pt x="17668122" y="9989366"/>
                  </a:lnTo>
                  <a:lnTo>
                    <a:pt x="17670873" y="9981070"/>
                  </a:lnTo>
                  <a:lnTo>
                    <a:pt x="17668674" y="9976976"/>
                  </a:lnTo>
                  <a:close/>
                </a:path>
                <a:path w="17756505" h="10017125">
                  <a:moveTo>
                    <a:pt x="16436028" y="9443278"/>
                  </a:moveTo>
                  <a:lnTo>
                    <a:pt x="16431217" y="9444382"/>
                  </a:lnTo>
                  <a:lnTo>
                    <a:pt x="16429175" y="9448246"/>
                  </a:lnTo>
                  <a:lnTo>
                    <a:pt x="16427274" y="9451776"/>
                  </a:lnTo>
                  <a:lnTo>
                    <a:pt x="16428378" y="9456587"/>
                  </a:lnTo>
                  <a:lnTo>
                    <a:pt x="16432242" y="9458630"/>
                  </a:lnTo>
                  <a:lnTo>
                    <a:pt x="16436965" y="9461433"/>
                  </a:lnTo>
                  <a:lnTo>
                    <a:pt x="16441638" y="9463427"/>
                  </a:lnTo>
                  <a:lnTo>
                    <a:pt x="16445782" y="9462038"/>
                  </a:lnTo>
                  <a:lnTo>
                    <a:pt x="16449583" y="9454978"/>
                  </a:lnTo>
                  <a:lnTo>
                    <a:pt x="16448478" y="9450167"/>
                  </a:lnTo>
                  <a:lnTo>
                    <a:pt x="16444615" y="9448125"/>
                  </a:lnTo>
                  <a:lnTo>
                    <a:pt x="16439891" y="9445320"/>
                  </a:lnTo>
                  <a:lnTo>
                    <a:pt x="16436028" y="9443278"/>
                  </a:lnTo>
                  <a:close/>
                </a:path>
                <a:path w="17756505" h="10017125">
                  <a:moveTo>
                    <a:pt x="17754258" y="10002040"/>
                  </a:moveTo>
                  <a:lnTo>
                    <a:pt x="17750109" y="10000665"/>
                  </a:lnTo>
                  <a:lnTo>
                    <a:pt x="17744815" y="9999196"/>
                  </a:lnTo>
                  <a:lnTo>
                    <a:pt x="17740525" y="9998155"/>
                  </a:lnTo>
                  <a:lnTo>
                    <a:pt x="17736431" y="10000355"/>
                  </a:lnTo>
                  <a:lnTo>
                    <a:pt x="17735055" y="10004503"/>
                  </a:lnTo>
                  <a:lnTo>
                    <a:pt x="17733822" y="10008317"/>
                  </a:lnTo>
                  <a:lnTo>
                    <a:pt x="17735690" y="10012270"/>
                  </a:lnTo>
                  <a:lnTo>
                    <a:pt x="17740364" y="10014264"/>
                  </a:lnTo>
                  <a:lnTo>
                    <a:pt x="17745655" y="10015732"/>
                  </a:lnTo>
                  <a:lnTo>
                    <a:pt x="17749945" y="10016773"/>
                  </a:lnTo>
                  <a:lnTo>
                    <a:pt x="17754040" y="10014574"/>
                  </a:lnTo>
                  <a:lnTo>
                    <a:pt x="17755415" y="10010425"/>
                  </a:lnTo>
                  <a:lnTo>
                    <a:pt x="17756456" y="10006135"/>
                  </a:lnTo>
                  <a:lnTo>
                    <a:pt x="17754258" y="10002040"/>
                  </a:lnTo>
                  <a:close/>
                </a:path>
                <a:path w="17756505" h="10017125">
                  <a:moveTo>
                    <a:pt x="16359322" y="9398327"/>
                  </a:moveTo>
                  <a:lnTo>
                    <a:pt x="16354512" y="9399431"/>
                  </a:lnTo>
                  <a:lnTo>
                    <a:pt x="16353150" y="9402006"/>
                  </a:lnTo>
                  <a:lnTo>
                    <a:pt x="16352469" y="9403294"/>
                  </a:lnTo>
                  <a:lnTo>
                    <a:pt x="16350092" y="9407015"/>
                  </a:lnTo>
                  <a:lnTo>
                    <a:pt x="16351196" y="9411826"/>
                  </a:lnTo>
                  <a:lnTo>
                    <a:pt x="16355060" y="9413869"/>
                  </a:lnTo>
                  <a:lnTo>
                    <a:pt x="16359784" y="9416673"/>
                  </a:lnTo>
                  <a:lnTo>
                    <a:pt x="16360785" y="9417100"/>
                  </a:lnTo>
                  <a:lnTo>
                    <a:pt x="16360642" y="9417434"/>
                  </a:lnTo>
                  <a:lnTo>
                    <a:pt x="16364314" y="9419000"/>
                  </a:lnTo>
                  <a:lnTo>
                    <a:pt x="16368458" y="9417612"/>
                  </a:lnTo>
                  <a:lnTo>
                    <a:pt x="16370358" y="9414082"/>
                  </a:lnTo>
                  <a:lnTo>
                    <a:pt x="16372735" y="9410361"/>
                  </a:lnTo>
                  <a:lnTo>
                    <a:pt x="16371630" y="9405549"/>
                  </a:lnTo>
                  <a:lnTo>
                    <a:pt x="16367767" y="9403506"/>
                  </a:lnTo>
                  <a:lnTo>
                    <a:pt x="16363043" y="9400703"/>
                  </a:lnTo>
                  <a:lnTo>
                    <a:pt x="16359322" y="9398327"/>
                  </a:lnTo>
                  <a:close/>
                </a:path>
                <a:path w="17756505" h="10017125">
                  <a:moveTo>
                    <a:pt x="16282759" y="9353041"/>
                  </a:moveTo>
                  <a:lnTo>
                    <a:pt x="16278282" y="9354288"/>
                  </a:lnTo>
                  <a:lnTo>
                    <a:pt x="16273530" y="9361731"/>
                  </a:lnTo>
                  <a:lnTo>
                    <a:pt x="16274776" y="9366207"/>
                  </a:lnTo>
                  <a:lnTo>
                    <a:pt x="16278497" y="9368584"/>
                  </a:lnTo>
                  <a:lnTo>
                    <a:pt x="16283220" y="9371388"/>
                  </a:lnTo>
                  <a:lnTo>
                    <a:pt x="16287559" y="9373239"/>
                  </a:lnTo>
                  <a:lnTo>
                    <a:pt x="16291895" y="9372326"/>
                  </a:lnTo>
                  <a:lnTo>
                    <a:pt x="16293795" y="9368796"/>
                  </a:lnTo>
                  <a:lnTo>
                    <a:pt x="16296171" y="9365075"/>
                  </a:lnTo>
                  <a:lnTo>
                    <a:pt x="16294925" y="9360598"/>
                  </a:lnTo>
                  <a:lnTo>
                    <a:pt x="16291205" y="9358222"/>
                  </a:lnTo>
                  <a:lnTo>
                    <a:pt x="16286481" y="9355418"/>
                  </a:lnTo>
                  <a:lnTo>
                    <a:pt x="16282759" y="9353041"/>
                  </a:lnTo>
                  <a:close/>
                </a:path>
                <a:path w="17756505" h="10017125">
                  <a:moveTo>
                    <a:pt x="16207149" y="9307373"/>
                  </a:moveTo>
                  <a:lnTo>
                    <a:pt x="16202339" y="9308477"/>
                  </a:lnTo>
                  <a:lnTo>
                    <a:pt x="16199962" y="9312198"/>
                  </a:lnTo>
                  <a:lnTo>
                    <a:pt x="16197728" y="9315585"/>
                  </a:lnTo>
                  <a:lnTo>
                    <a:pt x="16198831" y="9320397"/>
                  </a:lnTo>
                  <a:lnTo>
                    <a:pt x="16202553" y="9322774"/>
                  </a:lnTo>
                  <a:lnTo>
                    <a:pt x="16207275" y="9325577"/>
                  </a:lnTo>
                  <a:lnTo>
                    <a:pt x="16211615" y="9327428"/>
                  </a:lnTo>
                  <a:lnTo>
                    <a:pt x="16215617" y="9326373"/>
                  </a:lnTo>
                  <a:lnTo>
                    <a:pt x="16220086" y="9319599"/>
                  </a:lnTo>
                  <a:lnTo>
                    <a:pt x="16218979" y="9314787"/>
                  </a:lnTo>
                  <a:lnTo>
                    <a:pt x="16215258" y="9312410"/>
                  </a:lnTo>
                  <a:lnTo>
                    <a:pt x="16210536" y="9309607"/>
                  </a:lnTo>
                  <a:lnTo>
                    <a:pt x="16207149" y="9307373"/>
                  </a:lnTo>
                  <a:close/>
                </a:path>
                <a:path w="17756505" h="10017125">
                  <a:moveTo>
                    <a:pt x="16131298" y="9260418"/>
                  </a:moveTo>
                  <a:lnTo>
                    <a:pt x="16126630" y="9261189"/>
                  </a:lnTo>
                  <a:lnTo>
                    <a:pt x="16124253" y="9264910"/>
                  </a:lnTo>
                  <a:lnTo>
                    <a:pt x="16122871" y="9267477"/>
                  </a:lnTo>
                  <a:lnTo>
                    <a:pt x="16122353" y="9268440"/>
                  </a:lnTo>
                  <a:lnTo>
                    <a:pt x="16123124" y="9273108"/>
                  </a:lnTo>
                  <a:lnTo>
                    <a:pt x="16126845" y="9275485"/>
                  </a:lnTo>
                  <a:lnTo>
                    <a:pt x="16131566" y="9278288"/>
                  </a:lnTo>
                  <a:lnTo>
                    <a:pt x="16135906" y="9280140"/>
                  </a:lnTo>
                  <a:lnTo>
                    <a:pt x="16140049" y="9278750"/>
                  </a:lnTo>
                  <a:lnTo>
                    <a:pt x="16142140" y="9275696"/>
                  </a:lnTo>
                  <a:lnTo>
                    <a:pt x="16143522" y="9273129"/>
                  </a:lnTo>
                  <a:lnTo>
                    <a:pt x="16144040" y="9272167"/>
                  </a:lnTo>
                  <a:lnTo>
                    <a:pt x="16143271" y="9267498"/>
                  </a:lnTo>
                  <a:lnTo>
                    <a:pt x="16139550" y="9265122"/>
                  </a:lnTo>
                  <a:lnTo>
                    <a:pt x="16134829" y="9262319"/>
                  </a:lnTo>
                  <a:lnTo>
                    <a:pt x="16131298" y="9260418"/>
                  </a:lnTo>
                  <a:close/>
                </a:path>
                <a:path w="17756505" h="10017125">
                  <a:moveTo>
                    <a:pt x="16056683" y="9212412"/>
                  </a:moveTo>
                  <a:lnTo>
                    <a:pt x="16052015" y="9213183"/>
                  </a:lnTo>
                  <a:lnTo>
                    <a:pt x="16049836" y="9216594"/>
                  </a:lnTo>
                  <a:lnTo>
                    <a:pt x="16047608" y="9219984"/>
                  </a:lnTo>
                  <a:lnTo>
                    <a:pt x="16047405" y="9220292"/>
                  </a:lnTo>
                  <a:lnTo>
                    <a:pt x="16048174" y="9224961"/>
                  </a:lnTo>
                  <a:lnTo>
                    <a:pt x="16051895" y="9227337"/>
                  </a:lnTo>
                  <a:lnTo>
                    <a:pt x="16056477" y="9230475"/>
                  </a:lnTo>
                  <a:lnTo>
                    <a:pt x="16057811" y="9231044"/>
                  </a:lnTo>
                  <a:lnTo>
                    <a:pt x="16057335" y="9231235"/>
                  </a:lnTo>
                  <a:lnTo>
                    <a:pt x="16060672" y="9232659"/>
                  </a:lnTo>
                  <a:lnTo>
                    <a:pt x="16064817" y="9231271"/>
                  </a:lnTo>
                  <a:lnTo>
                    <a:pt x="16066699" y="9228522"/>
                  </a:lnTo>
                  <a:lnTo>
                    <a:pt x="16068940" y="9225138"/>
                  </a:lnTo>
                  <a:lnTo>
                    <a:pt x="16069143" y="9224830"/>
                  </a:lnTo>
                  <a:lnTo>
                    <a:pt x="16068373" y="9220161"/>
                  </a:lnTo>
                  <a:lnTo>
                    <a:pt x="16064652" y="9217784"/>
                  </a:lnTo>
                  <a:lnTo>
                    <a:pt x="16060071" y="9214647"/>
                  </a:lnTo>
                  <a:lnTo>
                    <a:pt x="16056683" y="9212412"/>
                  </a:lnTo>
                  <a:close/>
                </a:path>
                <a:path w="17756505" h="10017125">
                  <a:moveTo>
                    <a:pt x="15982021" y="9163598"/>
                  </a:moveTo>
                  <a:lnTo>
                    <a:pt x="15977353" y="9164368"/>
                  </a:lnTo>
                  <a:lnTo>
                    <a:pt x="15972798" y="9171500"/>
                  </a:lnTo>
                  <a:lnTo>
                    <a:pt x="15972600" y="9171810"/>
                  </a:lnTo>
                  <a:lnTo>
                    <a:pt x="15973369" y="9176479"/>
                  </a:lnTo>
                  <a:lnTo>
                    <a:pt x="15977090" y="9178855"/>
                  </a:lnTo>
                  <a:lnTo>
                    <a:pt x="15981671" y="9181993"/>
                  </a:lnTo>
                  <a:lnTo>
                    <a:pt x="15986344" y="9183987"/>
                  </a:lnTo>
                  <a:lnTo>
                    <a:pt x="15990347" y="9182932"/>
                  </a:lnTo>
                  <a:lnTo>
                    <a:pt x="15992229" y="9180183"/>
                  </a:lnTo>
                  <a:lnTo>
                    <a:pt x="15994815" y="9176157"/>
                  </a:lnTo>
                  <a:lnTo>
                    <a:pt x="15994043" y="9171488"/>
                  </a:lnTo>
                  <a:lnTo>
                    <a:pt x="15990322" y="9169111"/>
                  </a:lnTo>
                  <a:lnTo>
                    <a:pt x="15985743" y="9165974"/>
                  </a:lnTo>
                  <a:lnTo>
                    <a:pt x="15982021" y="9163598"/>
                  </a:lnTo>
                  <a:close/>
                </a:path>
                <a:path w="17756505" h="10017125">
                  <a:moveTo>
                    <a:pt x="15907833" y="9114590"/>
                  </a:moveTo>
                  <a:lnTo>
                    <a:pt x="15903165" y="9115361"/>
                  </a:lnTo>
                  <a:lnTo>
                    <a:pt x="15898610" y="9122493"/>
                  </a:lnTo>
                  <a:lnTo>
                    <a:pt x="15898411" y="9122803"/>
                  </a:lnTo>
                  <a:lnTo>
                    <a:pt x="15899183" y="9127473"/>
                  </a:lnTo>
                  <a:lnTo>
                    <a:pt x="15902904" y="9129849"/>
                  </a:lnTo>
                  <a:lnTo>
                    <a:pt x="15907483" y="9132986"/>
                  </a:lnTo>
                  <a:lnTo>
                    <a:pt x="15912159" y="9134981"/>
                  </a:lnTo>
                  <a:lnTo>
                    <a:pt x="15916158" y="9133925"/>
                  </a:lnTo>
                  <a:lnTo>
                    <a:pt x="15918041" y="9131177"/>
                  </a:lnTo>
                  <a:lnTo>
                    <a:pt x="15920627" y="9127150"/>
                  </a:lnTo>
                  <a:lnTo>
                    <a:pt x="15919857" y="9122482"/>
                  </a:lnTo>
                  <a:lnTo>
                    <a:pt x="15916135" y="9120105"/>
                  </a:lnTo>
                  <a:lnTo>
                    <a:pt x="15911555" y="9116967"/>
                  </a:lnTo>
                  <a:lnTo>
                    <a:pt x="15907833" y="9114590"/>
                  </a:lnTo>
                  <a:close/>
                </a:path>
                <a:path w="17756505" h="10017125">
                  <a:moveTo>
                    <a:pt x="15834409" y="9064725"/>
                  </a:moveTo>
                  <a:lnTo>
                    <a:pt x="15829598" y="9065830"/>
                  </a:lnTo>
                  <a:lnTo>
                    <a:pt x="15827567" y="9068909"/>
                  </a:lnTo>
                  <a:lnTo>
                    <a:pt x="15825185" y="9072628"/>
                  </a:lnTo>
                  <a:lnTo>
                    <a:pt x="15824987" y="9072938"/>
                  </a:lnTo>
                  <a:lnTo>
                    <a:pt x="15825757" y="9077607"/>
                  </a:lnTo>
                  <a:lnTo>
                    <a:pt x="15829479" y="9079984"/>
                  </a:lnTo>
                  <a:lnTo>
                    <a:pt x="15834059" y="9083121"/>
                  </a:lnTo>
                  <a:lnTo>
                    <a:pt x="15838732" y="9085114"/>
                  </a:lnTo>
                  <a:lnTo>
                    <a:pt x="15842734" y="9084059"/>
                  </a:lnTo>
                  <a:lnTo>
                    <a:pt x="15844617" y="9081311"/>
                  </a:lnTo>
                  <a:lnTo>
                    <a:pt x="15847004" y="9077595"/>
                  </a:lnTo>
                  <a:lnTo>
                    <a:pt x="15847202" y="9077285"/>
                  </a:lnTo>
                  <a:lnTo>
                    <a:pt x="15846096" y="9072473"/>
                  </a:lnTo>
                  <a:lnTo>
                    <a:pt x="15842710" y="9070239"/>
                  </a:lnTo>
                  <a:lnTo>
                    <a:pt x="15838131" y="9067102"/>
                  </a:lnTo>
                  <a:lnTo>
                    <a:pt x="15834409" y="9064725"/>
                  </a:lnTo>
                  <a:close/>
                </a:path>
                <a:path w="17756505" h="10017125">
                  <a:moveTo>
                    <a:pt x="15761793" y="9014810"/>
                  </a:moveTo>
                  <a:lnTo>
                    <a:pt x="15756649" y="9015772"/>
                  </a:lnTo>
                  <a:lnTo>
                    <a:pt x="15754414" y="9019160"/>
                  </a:lnTo>
                  <a:lnTo>
                    <a:pt x="15751848" y="9022405"/>
                  </a:lnTo>
                  <a:lnTo>
                    <a:pt x="15752808" y="9027549"/>
                  </a:lnTo>
                  <a:lnTo>
                    <a:pt x="15756194" y="9029783"/>
                  </a:lnTo>
                  <a:lnTo>
                    <a:pt x="15760776" y="9032921"/>
                  </a:lnTo>
                  <a:lnTo>
                    <a:pt x="15762110" y="9033490"/>
                  </a:lnTo>
                  <a:lnTo>
                    <a:pt x="15761967" y="9033824"/>
                  </a:lnTo>
                  <a:lnTo>
                    <a:pt x="15765305" y="9035248"/>
                  </a:lnTo>
                  <a:lnTo>
                    <a:pt x="15769307" y="9034193"/>
                  </a:lnTo>
                  <a:lnTo>
                    <a:pt x="15771399" y="9031140"/>
                  </a:lnTo>
                  <a:lnTo>
                    <a:pt x="15773967" y="9027895"/>
                  </a:lnTo>
                  <a:lnTo>
                    <a:pt x="15773006" y="9022750"/>
                  </a:lnTo>
                  <a:lnTo>
                    <a:pt x="15769619" y="9020516"/>
                  </a:lnTo>
                  <a:lnTo>
                    <a:pt x="15765038" y="9017378"/>
                  </a:lnTo>
                  <a:lnTo>
                    <a:pt x="15761793" y="9014810"/>
                  </a:lnTo>
                  <a:close/>
                </a:path>
                <a:path w="17756505" h="10017125">
                  <a:moveTo>
                    <a:pt x="7265159" y="5375828"/>
                  </a:moveTo>
                  <a:lnTo>
                    <a:pt x="7256146" y="5371983"/>
                  </a:lnTo>
                  <a:lnTo>
                    <a:pt x="7251526" y="5373564"/>
                  </a:lnTo>
                  <a:lnTo>
                    <a:pt x="7248251" y="5381242"/>
                  </a:lnTo>
                  <a:lnTo>
                    <a:pt x="7249831" y="5385861"/>
                  </a:lnTo>
                  <a:lnTo>
                    <a:pt x="7259178" y="5389848"/>
                  </a:lnTo>
                  <a:lnTo>
                    <a:pt x="7265159" y="5375828"/>
                  </a:lnTo>
                  <a:close/>
                </a:path>
                <a:path w="17756505" h="10017125">
                  <a:moveTo>
                    <a:pt x="7351095" y="5412091"/>
                  </a:moveTo>
                  <a:lnTo>
                    <a:pt x="7338076" y="5406538"/>
                  </a:lnTo>
                  <a:lnTo>
                    <a:pt x="7333790" y="5408260"/>
                  </a:lnTo>
                  <a:lnTo>
                    <a:pt x="7330372" y="5416271"/>
                  </a:lnTo>
                  <a:lnTo>
                    <a:pt x="7332096" y="5420558"/>
                  </a:lnTo>
                  <a:lnTo>
                    <a:pt x="7345115" y="5426112"/>
                  </a:lnTo>
                  <a:lnTo>
                    <a:pt x="7349401" y="5424388"/>
                  </a:lnTo>
                  <a:lnTo>
                    <a:pt x="7352818" y="5416377"/>
                  </a:lnTo>
                  <a:lnTo>
                    <a:pt x="7351095" y="5412091"/>
                  </a:lnTo>
                  <a:close/>
                </a:path>
                <a:path w="17756505" h="10017125">
                  <a:moveTo>
                    <a:pt x="7187521" y="5342316"/>
                  </a:moveTo>
                  <a:lnTo>
                    <a:pt x="7174501" y="5336762"/>
                  </a:lnTo>
                  <a:lnTo>
                    <a:pt x="7169882" y="5338342"/>
                  </a:lnTo>
                  <a:lnTo>
                    <a:pt x="7166607" y="5346020"/>
                  </a:lnTo>
                  <a:lnTo>
                    <a:pt x="7168186" y="5350640"/>
                  </a:lnTo>
                  <a:lnTo>
                    <a:pt x="7181206" y="5356194"/>
                  </a:lnTo>
                  <a:lnTo>
                    <a:pt x="7185826" y="5354613"/>
                  </a:lnTo>
                  <a:lnTo>
                    <a:pt x="7189101" y="5346935"/>
                  </a:lnTo>
                  <a:lnTo>
                    <a:pt x="7187521" y="5342316"/>
                  </a:lnTo>
                  <a:close/>
                </a:path>
                <a:path w="17756505" h="10017125">
                  <a:moveTo>
                    <a:pt x="7433025" y="5446645"/>
                  </a:moveTo>
                  <a:lnTo>
                    <a:pt x="7420006" y="5441091"/>
                  </a:lnTo>
                  <a:lnTo>
                    <a:pt x="7415720" y="5442814"/>
                  </a:lnTo>
                  <a:lnTo>
                    <a:pt x="7412302" y="5450826"/>
                  </a:lnTo>
                  <a:lnTo>
                    <a:pt x="7414025" y="5455112"/>
                  </a:lnTo>
                  <a:lnTo>
                    <a:pt x="7427044" y="5460666"/>
                  </a:lnTo>
                  <a:lnTo>
                    <a:pt x="7431331" y="5458943"/>
                  </a:lnTo>
                  <a:lnTo>
                    <a:pt x="7434749" y="5450931"/>
                  </a:lnTo>
                  <a:lnTo>
                    <a:pt x="7433025" y="5446645"/>
                  </a:lnTo>
                  <a:close/>
                </a:path>
                <a:path w="17756505" h="10017125">
                  <a:moveTo>
                    <a:pt x="7105968" y="5305949"/>
                  </a:moveTo>
                  <a:lnTo>
                    <a:pt x="7093283" y="5300538"/>
                  </a:lnTo>
                  <a:lnTo>
                    <a:pt x="7088663" y="5302119"/>
                  </a:lnTo>
                  <a:lnTo>
                    <a:pt x="7085245" y="5310130"/>
                  </a:lnTo>
                  <a:lnTo>
                    <a:pt x="7086826" y="5314750"/>
                  </a:lnTo>
                  <a:lnTo>
                    <a:pt x="7099511" y="5320161"/>
                  </a:lnTo>
                  <a:lnTo>
                    <a:pt x="7104131" y="5318581"/>
                  </a:lnTo>
                  <a:lnTo>
                    <a:pt x="7107549" y="5310570"/>
                  </a:lnTo>
                  <a:lnTo>
                    <a:pt x="7105968" y="5305949"/>
                  </a:lnTo>
                  <a:close/>
                </a:path>
                <a:path w="17756505" h="10017125">
                  <a:moveTo>
                    <a:pt x="7515525" y="5479864"/>
                  </a:moveTo>
                  <a:lnTo>
                    <a:pt x="7506511" y="5476019"/>
                  </a:lnTo>
                  <a:lnTo>
                    <a:pt x="7502364" y="5474644"/>
                  </a:lnTo>
                  <a:lnTo>
                    <a:pt x="7498078" y="5476367"/>
                  </a:lnTo>
                  <a:lnTo>
                    <a:pt x="7494660" y="5484379"/>
                  </a:lnTo>
                  <a:lnTo>
                    <a:pt x="7496383" y="5488665"/>
                  </a:lnTo>
                  <a:lnTo>
                    <a:pt x="7505396" y="5492509"/>
                  </a:lnTo>
                  <a:lnTo>
                    <a:pt x="7509544" y="5493884"/>
                  </a:lnTo>
                  <a:lnTo>
                    <a:pt x="7513830" y="5492161"/>
                  </a:lnTo>
                  <a:lnTo>
                    <a:pt x="7517247" y="5484149"/>
                  </a:lnTo>
                  <a:lnTo>
                    <a:pt x="7515525" y="5479864"/>
                  </a:lnTo>
                  <a:close/>
                </a:path>
                <a:path w="17756505" h="10017125">
                  <a:moveTo>
                    <a:pt x="7024941" y="5270202"/>
                  </a:moveTo>
                  <a:lnTo>
                    <a:pt x="7011923" y="5264649"/>
                  </a:lnTo>
                  <a:lnTo>
                    <a:pt x="7007302" y="5266229"/>
                  </a:lnTo>
                  <a:lnTo>
                    <a:pt x="7003885" y="5274241"/>
                  </a:lnTo>
                  <a:lnTo>
                    <a:pt x="7005466" y="5278862"/>
                  </a:lnTo>
                  <a:lnTo>
                    <a:pt x="7018484" y="5284415"/>
                  </a:lnTo>
                  <a:lnTo>
                    <a:pt x="7023105" y="5282834"/>
                  </a:lnTo>
                  <a:lnTo>
                    <a:pt x="7026522" y="5274822"/>
                  </a:lnTo>
                  <a:lnTo>
                    <a:pt x="7024941" y="5270202"/>
                  </a:lnTo>
                  <a:close/>
                </a:path>
                <a:path w="17756505" h="10017125">
                  <a:moveTo>
                    <a:pt x="15688937" y="8963609"/>
                  </a:moveTo>
                  <a:lnTo>
                    <a:pt x="15683793" y="8964571"/>
                  </a:lnTo>
                  <a:lnTo>
                    <a:pt x="15681558" y="8967959"/>
                  </a:lnTo>
                  <a:lnTo>
                    <a:pt x="15678990" y="8971204"/>
                  </a:lnTo>
                  <a:lnTo>
                    <a:pt x="15679953" y="8976349"/>
                  </a:lnTo>
                  <a:lnTo>
                    <a:pt x="15683341" y="8978583"/>
                  </a:lnTo>
                  <a:lnTo>
                    <a:pt x="15687919" y="8981720"/>
                  </a:lnTo>
                  <a:lnTo>
                    <a:pt x="15689256" y="8982291"/>
                  </a:lnTo>
                  <a:lnTo>
                    <a:pt x="15689114" y="8982624"/>
                  </a:lnTo>
                  <a:lnTo>
                    <a:pt x="15692452" y="8984048"/>
                  </a:lnTo>
                  <a:lnTo>
                    <a:pt x="15696451" y="8982992"/>
                  </a:lnTo>
                  <a:lnTo>
                    <a:pt x="15698543" y="8979938"/>
                  </a:lnTo>
                  <a:lnTo>
                    <a:pt x="15701111" y="8976693"/>
                  </a:lnTo>
                  <a:lnTo>
                    <a:pt x="15700150" y="8971549"/>
                  </a:lnTo>
                  <a:lnTo>
                    <a:pt x="15696763" y="8969315"/>
                  </a:lnTo>
                  <a:lnTo>
                    <a:pt x="15692182" y="8966177"/>
                  </a:lnTo>
                  <a:lnTo>
                    <a:pt x="15688937" y="8963609"/>
                  </a:lnTo>
                  <a:close/>
                </a:path>
                <a:path w="17756505" h="10017125">
                  <a:moveTo>
                    <a:pt x="7597882" y="5513417"/>
                  </a:moveTo>
                  <a:lnTo>
                    <a:pt x="7588868" y="5509572"/>
                  </a:lnTo>
                  <a:lnTo>
                    <a:pt x="7584720" y="5508196"/>
                  </a:lnTo>
                  <a:lnTo>
                    <a:pt x="7580435" y="5509919"/>
                  </a:lnTo>
                  <a:lnTo>
                    <a:pt x="7577017" y="5517931"/>
                  </a:lnTo>
                  <a:lnTo>
                    <a:pt x="7579073" y="5522360"/>
                  </a:lnTo>
                  <a:lnTo>
                    <a:pt x="7582745" y="5523926"/>
                  </a:lnTo>
                  <a:lnTo>
                    <a:pt x="7582888" y="5523592"/>
                  </a:lnTo>
                  <a:lnTo>
                    <a:pt x="7588229" y="5525871"/>
                  </a:lnTo>
                  <a:lnTo>
                    <a:pt x="7592377" y="5527246"/>
                  </a:lnTo>
                  <a:lnTo>
                    <a:pt x="7597140" y="5525331"/>
                  </a:lnTo>
                  <a:lnTo>
                    <a:pt x="7599494" y="5518049"/>
                  </a:lnTo>
                  <a:lnTo>
                    <a:pt x="7599606" y="5517702"/>
                  </a:lnTo>
                  <a:lnTo>
                    <a:pt x="7597882" y="5513417"/>
                  </a:lnTo>
                  <a:close/>
                </a:path>
                <a:path w="17756505" h="10017125">
                  <a:moveTo>
                    <a:pt x="6944343" y="5233454"/>
                  </a:moveTo>
                  <a:lnTo>
                    <a:pt x="6930990" y="5227758"/>
                  </a:lnTo>
                  <a:lnTo>
                    <a:pt x="6926370" y="5229339"/>
                  </a:lnTo>
                  <a:lnTo>
                    <a:pt x="6922952" y="5237350"/>
                  </a:lnTo>
                  <a:lnTo>
                    <a:pt x="6924532" y="5241970"/>
                  </a:lnTo>
                  <a:lnTo>
                    <a:pt x="6937886" y="5247666"/>
                  </a:lnTo>
                  <a:lnTo>
                    <a:pt x="6942506" y="5246086"/>
                  </a:lnTo>
                  <a:lnTo>
                    <a:pt x="6945923" y="5238074"/>
                  </a:lnTo>
                  <a:lnTo>
                    <a:pt x="6944343" y="5233454"/>
                  </a:lnTo>
                  <a:close/>
                </a:path>
                <a:path w="17756505" h="10017125">
                  <a:moveTo>
                    <a:pt x="7680332" y="5545825"/>
                  </a:moveTo>
                  <a:lnTo>
                    <a:pt x="7671653" y="5542123"/>
                  </a:lnTo>
                  <a:lnTo>
                    <a:pt x="7667505" y="5540748"/>
                  </a:lnTo>
                  <a:lnTo>
                    <a:pt x="7663219" y="5542471"/>
                  </a:lnTo>
                  <a:lnTo>
                    <a:pt x="7659802" y="5550483"/>
                  </a:lnTo>
                  <a:lnTo>
                    <a:pt x="7661858" y="5554910"/>
                  </a:lnTo>
                  <a:lnTo>
                    <a:pt x="7674543" y="5560321"/>
                  </a:lnTo>
                  <a:lnTo>
                    <a:pt x="7678972" y="5558265"/>
                  </a:lnTo>
                  <a:lnTo>
                    <a:pt x="7682390" y="5550253"/>
                  </a:lnTo>
                  <a:lnTo>
                    <a:pt x="7680332" y="5545825"/>
                  </a:lnTo>
                  <a:close/>
                </a:path>
                <a:path w="17756505" h="10017125">
                  <a:moveTo>
                    <a:pt x="6862933" y="5196754"/>
                  </a:moveTo>
                  <a:lnTo>
                    <a:pt x="6850247" y="5191343"/>
                  </a:lnTo>
                  <a:lnTo>
                    <a:pt x="6845628" y="5192924"/>
                  </a:lnTo>
                  <a:lnTo>
                    <a:pt x="6842210" y="5200936"/>
                  </a:lnTo>
                  <a:lnTo>
                    <a:pt x="6843791" y="5205556"/>
                  </a:lnTo>
                  <a:lnTo>
                    <a:pt x="6856476" y="5210967"/>
                  </a:lnTo>
                  <a:lnTo>
                    <a:pt x="6861097" y="5209386"/>
                  </a:lnTo>
                  <a:lnTo>
                    <a:pt x="6864514" y="5201375"/>
                  </a:lnTo>
                  <a:lnTo>
                    <a:pt x="6862933" y="5196754"/>
                  </a:lnTo>
                  <a:close/>
                </a:path>
                <a:path w="17756505" h="10017125">
                  <a:moveTo>
                    <a:pt x="6782333" y="5160006"/>
                  </a:moveTo>
                  <a:lnTo>
                    <a:pt x="6769314" y="5154452"/>
                  </a:lnTo>
                  <a:lnTo>
                    <a:pt x="6764694" y="5156033"/>
                  </a:lnTo>
                  <a:lnTo>
                    <a:pt x="6761277" y="5164045"/>
                  </a:lnTo>
                  <a:lnTo>
                    <a:pt x="6762857" y="5168665"/>
                  </a:lnTo>
                  <a:lnTo>
                    <a:pt x="6775876" y="5174219"/>
                  </a:lnTo>
                  <a:lnTo>
                    <a:pt x="6780497" y="5172638"/>
                  </a:lnTo>
                  <a:lnTo>
                    <a:pt x="6783914" y="5164626"/>
                  </a:lnTo>
                  <a:lnTo>
                    <a:pt x="6782333" y="5160006"/>
                  </a:lnTo>
                  <a:close/>
                </a:path>
                <a:path w="17756505" h="10017125">
                  <a:moveTo>
                    <a:pt x="7763117" y="5578376"/>
                  </a:moveTo>
                  <a:lnTo>
                    <a:pt x="7750432" y="5572965"/>
                  </a:lnTo>
                  <a:lnTo>
                    <a:pt x="7746003" y="5575021"/>
                  </a:lnTo>
                  <a:lnTo>
                    <a:pt x="7742728" y="5582699"/>
                  </a:lnTo>
                  <a:lnTo>
                    <a:pt x="7744785" y="5587128"/>
                  </a:lnTo>
                  <a:lnTo>
                    <a:pt x="7757471" y="5592539"/>
                  </a:lnTo>
                  <a:lnTo>
                    <a:pt x="7761899" y="5590482"/>
                  </a:lnTo>
                  <a:lnTo>
                    <a:pt x="7765316" y="5582470"/>
                  </a:lnTo>
                  <a:lnTo>
                    <a:pt x="7763117" y="5578376"/>
                  </a:lnTo>
                  <a:close/>
                </a:path>
                <a:path w="17756505" h="10017125">
                  <a:moveTo>
                    <a:pt x="6701734" y="5123258"/>
                  </a:moveTo>
                  <a:lnTo>
                    <a:pt x="6688715" y="5117704"/>
                  </a:lnTo>
                  <a:lnTo>
                    <a:pt x="6684095" y="5119284"/>
                  </a:lnTo>
                  <a:lnTo>
                    <a:pt x="6680677" y="5127297"/>
                  </a:lnTo>
                  <a:lnTo>
                    <a:pt x="6682258" y="5131916"/>
                  </a:lnTo>
                  <a:lnTo>
                    <a:pt x="6695277" y="5137470"/>
                  </a:lnTo>
                  <a:lnTo>
                    <a:pt x="6699897" y="5135889"/>
                  </a:lnTo>
                  <a:lnTo>
                    <a:pt x="6703315" y="5127878"/>
                  </a:lnTo>
                  <a:lnTo>
                    <a:pt x="6701734" y="5123258"/>
                  </a:lnTo>
                  <a:close/>
                </a:path>
                <a:path w="17756505" h="10017125">
                  <a:moveTo>
                    <a:pt x="7846471" y="5609592"/>
                  </a:moveTo>
                  <a:lnTo>
                    <a:pt x="7842323" y="5608217"/>
                  </a:lnTo>
                  <a:lnTo>
                    <a:pt x="7833644" y="5604515"/>
                  </a:lnTo>
                  <a:lnTo>
                    <a:pt x="7829214" y="5606571"/>
                  </a:lnTo>
                  <a:lnTo>
                    <a:pt x="7825939" y="5614249"/>
                  </a:lnTo>
                  <a:lnTo>
                    <a:pt x="7827996" y="5618678"/>
                  </a:lnTo>
                  <a:lnTo>
                    <a:pt x="7840681" y="5624089"/>
                  </a:lnTo>
                  <a:lnTo>
                    <a:pt x="7845110" y="5622032"/>
                  </a:lnTo>
                  <a:lnTo>
                    <a:pt x="7848528" y="5614021"/>
                  </a:lnTo>
                  <a:lnTo>
                    <a:pt x="7846471" y="5609592"/>
                  </a:lnTo>
                  <a:close/>
                </a:path>
                <a:path w="17756505" h="10017125">
                  <a:moveTo>
                    <a:pt x="6619991" y="5086415"/>
                  </a:moveTo>
                  <a:lnTo>
                    <a:pt x="6607306" y="5081004"/>
                  </a:lnTo>
                  <a:lnTo>
                    <a:pt x="6602685" y="5082585"/>
                  </a:lnTo>
                  <a:lnTo>
                    <a:pt x="6599268" y="5090597"/>
                  </a:lnTo>
                  <a:lnTo>
                    <a:pt x="6600848" y="5095217"/>
                  </a:lnTo>
                  <a:lnTo>
                    <a:pt x="6613533" y="5100628"/>
                  </a:lnTo>
                  <a:lnTo>
                    <a:pt x="6618154" y="5099048"/>
                  </a:lnTo>
                  <a:lnTo>
                    <a:pt x="6621572" y="5091036"/>
                  </a:lnTo>
                  <a:lnTo>
                    <a:pt x="6619991" y="5086415"/>
                  </a:lnTo>
                  <a:close/>
                </a:path>
                <a:path w="17756505" h="10017125">
                  <a:moveTo>
                    <a:pt x="6539726" y="5049810"/>
                  </a:moveTo>
                  <a:lnTo>
                    <a:pt x="6526707" y="5044256"/>
                  </a:lnTo>
                  <a:lnTo>
                    <a:pt x="6522086" y="5045837"/>
                  </a:lnTo>
                  <a:lnTo>
                    <a:pt x="6518669" y="5053849"/>
                  </a:lnTo>
                  <a:lnTo>
                    <a:pt x="6520249" y="5058469"/>
                  </a:lnTo>
                  <a:lnTo>
                    <a:pt x="6533268" y="5064022"/>
                  </a:lnTo>
                  <a:lnTo>
                    <a:pt x="6537889" y="5062442"/>
                  </a:lnTo>
                  <a:lnTo>
                    <a:pt x="6541307" y="5054430"/>
                  </a:lnTo>
                  <a:lnTo>
                    <a:pt x="6539726" y="5049810"/>
                  </a:lnTo>
                  <a:close/>
                </a:path>
                <a:path w="17756505" h="10017125">
                  <a:moveTo>
                    <a:pt x="7929825" y="5640808"/>
                  </a:moveTo>
                  <a:lnTo>
                    <a:pt x="7925676" y="5639433"/>
                  </a:lnTo>
                  <a:lnTo>
                    <a:pt x="7916663" y="5635588"/>
                  </a:lnTo>
                  <a:lnTo>
                    <a:pt x="7912569" y="5637787"/>
                  </a:lnTo>
                  <a:lnTo>
                    <a:pt x="7909294" y="5645465"/>
                  </a:lnTo>
                  <a:lnTo>
                    <a:pt x="7911351" y="5649894"/>
                  </a:lnTo>
                  <a:lnTo>
                    <a:pt x="7915022" y="5651460"/>
                  </a:lnTo>
                  <a:lnTo>
                    <a:pt x="7914831" y="5650983"/>
                  </a:lnTo>
                  <a:lnTo>
                    <a:pt x="7924512" y="5655113"/>
                  </a:lnTo>
                  <a:lnTo>
                    <a:pt x="7928606" y="5652914"/>
                  </a:lnTo>
                  <a:lnTo>
                    <a:pt x="7931881" y="5645236"/>
                  </a:lnTo>
                  <a:lnTo>
                    <a:pt x="7929825" y="5640808"/>
                  </a:lnTo>
                  <a:close/>
                </a:path>
                <a:path w="17756505" h="10017125">
                  <a:moveTo>
                    <a:pt x="6458459" y="5012777"/>
                  </a:moveTo>
                  <a:lnTo>
                    <a:pt x="6449445" y="5008932"/>
                  </a:lnTo>
                  <a:lnTo>
                    <a:pt x="6443322" y="5023286"/>
                  </a:lnTo>
                  <a:lnTo>
                    <a:pt x="6452002" y="5026989"/>
                  </a:lnTo>
                  <a:lnTo>
                    <a:pt x="6456621" y="5025408"/>
                  </a:lnTo>
                  <a:lnTo>
                    <a:pt x="6460039" y="5017396"/>
                  </a:lnTo>
                  <a:lnTo>
                    <a:pt x="6458459" y="5012777"/>
                  </a:lnTo>
                  <a:close/>
                </a:path>
                <a:path w="17756505" h="10017125">
                  <a:moveTo>
                    <a:pt x="6377525" y="4975886"/>
                  </a:moveTo>
                  <a:lnTo>
                    <a:pt x="6364506" y="4970332"/>
                  </a:lnTo>
                  <a:lnTo>
                    <a:pt x="6359886" y="4971912"/>
                  </a:lnTo>
                  <a:lnTo>
                    <a:pt x="6356469" y="4979925"/>
                  </a:lnTo>
                  <a:lnTo>
                    <a:pt x="6358048" y="4984544"/>
                  </a:lnTo>
                  <a:lnTo>
                    <a:pt x="6371068" y="4990098"/>
                  </a:lnTo>
                  <a:lnTo>
                    <a:pt x="6375689" y="4988518"/>
                  </a:lnTo>
                  <a:lnTo>
                    <a:pt x="6379106" y="4980506"/>
                  </a:lnTo>
                  <a:lnTo>
                    <a:pt x="6377525" y="4975886"/>
                  </a:lnTo>
                  <a:close/>
                </a:path>
                <a:path w="17756505" h="10017125">
                  <a:moveTo>
                    <a:pt x="8013272" y="5670880"/>
                  </a:moveTo>
                  <a:lnTo>
                    <a:pt x="8008982" y="5669838"/>
                  </a:lnTo>
                  <a:lnTo>
                    <a:pt x="7999968" y="5665993"/>
                  </a:lnTo>
                  <a:lnTo>
                    <a:pt x="7995874" y="5668193"/>
                  </a:lnTo>
                  <a:lnTo>
                    <a:pt x="7992599" y="5675871"/>
                  </a:lnTo>
                  <a:lnTo>
                    <a:pt x="7994655" y="5680299"/>
                  </a:lnTo>
                  <a:lnTo>
                    <a:pt x="7998328" y="5681865"/>
                  </a:lnTo>
                  <a:lnTo>
                    <a:pt x="7998470" y="5681532"/>
                  </a:lnTo>
                  <a:lnTo>
                    <a:pt x="8007817" y="5685519"/>
                  </a:lnTo>
                  <a:lnTo>
                    <a:pt x="8011911" y="5683320"/>
                  </a:lnTo>
                  <a:lnTo>
                    <a:pt x="8015329" y="5675308"/>
                  </a:lnTo>
                  <a:lnTo>
                    <a:pt x="8013272" y="5670880"/>
                  </a:lnTo>
                  <a:close/>
                </a:path>
                <a:path w="17756505" h="10017125">
                  <a:moveTo>
                    <a:pt x="6297259" y="4939280"/>
                  </a:moveTo>
                  <a:lnTo>
                    <a:pt x="6283906" y="4933584"/>
                  </a:lnTo>
                  <a:lnTo>
                    <a:pt x="6279287" y="4935164"/>
                  </a:lnTo>
                  <a:lnTo>
                    <a:pt x="6275869" y="4943176"/>
                  </a:lnTo>
                  <a:lnTo>
                    <a:pt x="6277450" y="4947796"/>
                  </a:lnTo>
                  <a:lnTo>
                    <a:pt x="6290802" y="4953492"/>
                  </a:lnTo>
                  <a:lnTo>
                    <a:pt x="6295422" y="4951912"/>
                  </a:lnTo>
                  <a:lnTo>
                    <a:pt x="6298840" y="4943900"/>
                  </a:lnTo>
                  <a:lnTo>
                    <a:pt x="6297259" y="4939280"/>
                  </a:lnTo>
                  <a:close/>
                </a:path>
                <a:path w="17756505" h="10017125">
                  <a:moveTo>
                    <a:pt x="15615891" y="8911933"/>
                  </a:moveTo>
                  <a:lnTo>
                    <a:pt x="15611079" y="8913036"/>
                  </a:lnTo>
                  <a:lnTo>
                    <a:pt x="15605944" y="8919526"/>
                  </a:lnTo>
                  <a:lnTo>
                    <a:pt x="15607048" y="8924338"/>
                  </a:lnTo>
                  <a:lnTo>
                    <a:pt x="15610292" y="8926905"/>
                  </a:lnTo>
                  <a:lnTo>
                    <a:pt x="15614873" y="8930043"/>
                  </a:lnTo>
                  <a:lnTo>
                    <a:pt x="15616542" y="8930755"/>
                  </a:lnTo>
                  <a:lnTo>
                    <a:pt x="15616065" y="8930947"/>
                  </a:lnTo>
                  <a:lnTo>
                    <a:pt x="15619403" y="8932370"/>
                  </a:lnTo>
                  <a:lnTo>
                    <a:pt x="15623405" y="8931316"/>
                  </a:lnTo>
                  <a:lnTo>
                    <a:pt x="15625496" y="8928262"/>
                  </a:lnTo>
                  <a:lnTo>
                    <a:pt x="15628065" y="8925017"/>
                  </a:lnTo>
                  <a:lnTo>
                    <a:pt x="15626961" y="8920206"/>
                  </a:lnTo>
                  <a:lnTo>
                    <a:pt x="15623716" y="8917639"/>
                  </a:lnTo>
                  <a:lnTo>
                    <a:pt x="15619135" y="8914500"/>
                  </a:lnTo>
                  <a:lnTo>
                    <a:pt x="15615891" y="8911933"/>
                  </a:lnTo>
                  <a:close/>
                </a:path>
                <a:path w="17756505" h="10017125">
                  <a:moveTo>
                    <a:pt x="6215659" y="4902104"/>
                  </a:moveTo>
                  <a:lnTo>
                    <a:pt x="6202640" y="4896551"/>
                  </a:lnTo>
                  <a:lnTo>
                    <a:pt x="6198020" y="4898131"/>
                  </a:lnTo>
                  <a:lnTo>
                    <a:pt x="6194602" y="4906143"/>
                  </a:lnTo>
                  <a:lnTo>
                    <a:pt x="6196183" y="4910763"/>
                  </a:lnTo>
                  <a:lnTo>
                    <a:pt x="6209202" y="4916316"/>
                  </a:lnTo>
                  <a:lnTo>
                    <a:pt x="6213822" y="4914736"/>
                  </a:lnTo>
                  <a:lnTo>
                    <a:pt x="6217239" y="4906724"/>
                  </a:lnTo>
                  <a:lnTo>
                    <a:pt x="6215659" y="4902104"/>
                  </a:lnTo>
                  <a:close/>
                </a:path>
                <a:path w="17756505" h="10017125">
                  <a:moveTo>
                    <a:pt x="6135536" y="4865164"/>
                  </a:moveTo>
                  <a:lnTo>
                    <a:pt x="6122183" y="4859468"/>
                  </a:lnTo>
                  <a:lnTo>
                    <a:pt x="6117563" y="4861049"/>
                  </a:lnTo>
                  <a:lnTo>
                    <a:pt x="6114145" y="4869061"/>
                  </a:lnTo>
                  <a:lnTo>
                    <a:pt x="6115725" y="4873680"/>
                  </a:lnTo>
                  <a:lnTo>
                    <a:pt x="6129079" y="4879377"/>
                  </a:lnTo>
                  <a:lnTo>
                    <a:pt x="6133698" y="4877796"/>
                  </a:lnTo>
                  <a:lnTo>
                    <a:pt x="6137116" y="4869784"/>
                  </a:lnTo>
                  <a:lnTo>
                    <a:pt x="6135536" y="4865164"/>
                  </a:lnTo>
                  <a:close/>
                </a:path>
                <a:path w="17756505" h="10017125">
                  <a:moveTo>
                    <a:pt x="8097338" y="5700426"/>
                  </a:moveTo>
                  <a:lnTo>
                    <a:pt x="8093048" y="5699385"/>
                  </a:lnTo>
                  <a:lnTo>
                    <a:pt x="8088041" y="5697249"/>
                  </a:lnTo>
                  <a:lnTo>
                    <a:pt x="8083892" y="5695874"/>
                  </a:lnTo>
                  <a:lnTo>
                    <a:pt x="8079797" y="5698073"/>
                  </a:lnTo>
                  <a:lnTo>
                    <a:pt x="8078089" y="5702079"/>
                  </a:lnTo>
                  <a:lnTo>
                    <a:pt x="8077192" y="5704853"/>
                  </a:lnTo>
                  <a:lnTo>
                    <a:pt x="8076855" y="5705894"/>
                  </a:lnTo>
                  <a:lnTo>
                    <a:pt x="8078578" y="5710179"/>
                  </a:lnTo>
                  <a:lnTo>
                    <a:pt x="8082919" y="5712031"/>
                  </a:lnTo>
                  <a:lnTo>
                    <a:pt x="8083062" y="5711697"/>
                  </a:lnTo>
                  <a:lnTo>
                    <a:pt x="8088068" y="5713833"/>
                  </a:lnTo>
                  <a:lnTo>
                    <a:pt x="8099396" y="5704855"/>
                  </a:lnTo>
                  <a:lnTo>
                    <a:pt x="8097338" y="5700426"/>
                  </a:lnTo>
                  <a:close/>
                </a:path>
                <a:path w="17756505" h="10017125">
                  <a:moveTo>
                    <a:pt x="6053935" y="4827989"/>
                  </a:moveTo>
                  <a:lnTo>
                    <a:pt x="6040916" y="4822435"/>
                  </a:lnTo>
                  <a:lnTo>
                    <a:pt x="6036296" y="4824015"/>
                  </a:lnTo>
                  <a:lnTo>
                    <a:pt x="6032878" y="4832027"/>
                  </a:lnTo>
                  <a:lnTo>
                    <a:pt x="6034459" y="4836647"/>
                  </a:lnTo>
                  <a:lnTo>
                    <a:pt x="6047478" y="4842201"/>
                  </a:lnTo>
                  <a:lnTo>
                    <a:pt x="6052097" y="4840620"/>
                  </a:lnTo>
                  <a:lnTo>
                    <a:pt x="6055515" y="4832609"/>
                  </a:lnTo>
                  <a:lnTo>
                    <a:pt x="6053935" y="4827989"/>
                  </a:lnTo>
                  <a:close/>
                </a:path>
                <a:path w="17756505" h="10017125">
                  <a:moveTo>
                    <a:pt x="5973812" y="4791049"/>
                  </a:moveTo>
                  <a:lnTo>
                    <a:pt x="5960459" y="4785353"/>
                  </a:lnTo>
                  <a:lnTo>
                    <a:pt x="5955839" y="4786934"/>
                  </a:lnTo>
                  <a:lnTo>
                    <a:pt x="5952421" y="4794945"/>
                  </a:lnTo>
                  <a:lnTo>
                    <a:pt x="5954001" y="4799565"/>
                  </a:lnTo>
                  <a:lnTo>
                    <a:pt x="5967355" y="4805261"/>
                  </a:lnTo>
                  <a:lnTo>
                    <a:pt x="5971975" y="4803680"/>
                  </a:lnTo>
                  <a:lnTo>
                    <a:pt x="5975250" y="4796002"/>
                  </a:lnTo>
                  <a:lnTo>
                    <a:pt x="5973812" y="4791049"/>
                  </a:lnTo>
                  <a:close/>
                </a:path>
                <a:path w="17756505" h="10017125">
                  <a:moveTo>
                    <a:pt x="8181213" y="5729496"/>
                  </a:moveTo>
                  <a:lnTo>
                    <a:pt x="8176923" y="5728456"/>
                  </a:lnTo>
                  <a:lnTo>
                    <a:pt x="8171915" y="5726320"/>
                  </a:lnTo>
                  <a:lnTo>
                    <a:pt x="8167767" y="5724945"/>
                  </a:lnTo>
                  <a:lnTo>
                    <a:pt x="8163672" y="5727144"/>
                  </a:lnTo>
                  <a:lnTo>
                    <a:pt x="8161963" y="5731149"/>
                  </a:lnTo>
                  <a:lnTo>
                    <a:pt x="8160730" y="5734964"/>
                  </a:lnTo>
                  <a:lnTo>
                    <a:pt x="8162453" y="5739251"/>
                  </a:lnTo>
                  <a:lnTo>
                    <a:pt x="8166125" y="5740817"/>
                  </a:lnTo>
                  <a:lnTo>
                    <a:pt x="8166267" y="5740482"/>
                  </a:lnTo>
                  <a:lnTo>
                    <a:pt x="8166601" y="5740625"/>
                  </a:lnTo>
                  <a:lnTo>
                    <a:pt x="8167078" y="5740434"/>
                  </a:lnTo>
                  <a:lnTo>
                    <a:pt x="8172085" y="5742570"/>
                  </a:lnTo>
                  <a:lnTo>
                    <a:pt x="8176234" y="5743945"/>
                  </a:lnTo>
                  <a:lnTo>
                    <a:pt x="8180328" y="5741746"/>
                  </a:lnTo>
                  <a:lnTo>
                    <a:pt x="8182037" y="5737739"/>
                  </a:lnTo>
                  <a:lnTo>
                    <a:pt x="8183269" y="5733925"/>
                  </a:lnTo>
                  <a:lnTo>
                    <a:pt x="8181213" y="5729496"/>
                  </a:lnTo>
                  <a:close/>
                </a:path>
                <a:path w="17756505" h="10017125">
                  <a:moveTo>
                    <a:pt x="5892687" y="4753682"/>
                  </a:moveTo>
                  <a:lnTo>
                    <a:pt x="5879334" y="4747986"/>
                  </a:lnTo>
                  <a:lnTo>
                    <a:pt x="5874715" y="4749566"/>
                  </a:lnTo>
                  <a:lnTo>
                    <a:pt x="5871440" y="4757244"/>
                  </a:lnTo>
                  <a:lnTo>
                    <a:pt x="5872877" y="4762198"/>
                  </a:lnTo>
                  <a:lnTo>
                    <a:pt x="5886230" y="4767894"/>
                  </a:lnTo>
                  <a:lnTo>
                    <a:pt x="5890850" y="4766314"/>
                  </a:lnTo>
                  <a:lnTo>
                    <a:pt x="5894126" y="4758636"/>
                  </a:lnTo>
                  <a:lnTo>
                    <a:pt x="5892687" y="4753682"/>
                  </a:lnTo>
                  <a:close/>
                </a:path>
                <a:path w="17756505" h="10017125">
                  <a:moveTo>
                    <a:pt x="5811563" y="4716315"/>
                  </a:moveTo>
                  <a:lnTo>
                    <a:pt x="5798544" y="4710761"/>
                  </a:lnTo>
                  <a:lnTo>
                    <a:pt x="5793924" y="4712342"/>
                  </a:lnTo>
                  <a:lnTo>
                    <a:pt x="5790648" y="4720020"/>
                  </a:lnTo>
                  <a:lnTo>
                    <a:pt x="5792086" y="4724973"/>
                  </a:lnTo>
                  <a:lnTo>
                    <a:pt x="5805105" y="4730527"/>
                  </a:lnTo>
                  <a:lnTo>
                    <a:pt x="5809725" y="4728946"/>
                  </a:lnTo>
                  <a:lnTo>
                    <a:pt x="5813000" y="4721268"/>
                  </a:lnTo>
                  <a:lnTo>
                    <a:pt x="5811563" y="4716315"/>
                  </a:lnTo>
                  <a:close/>
                </a:path>
                <a:path w="17756505" h="10017125">
                  <a:moveTo>
                    <a:pt x="5730438" y="4678948"/>
                  </a:moveTo>
                  <a:lnTo>
                    <a:pt x="5717419" y="4673394"/>
                  </a:lnTo>
                  <a:lnTo>
                    <a:pt x="5712799" y="4674975"/>
                  </a:lnTo>
                  <a:lnTo>
                    <a:pt x="5709524" y="4682652"/>
                  </a:lnTo>
                  <a:lnTo>
                    <a:pt x="5710961" y="4687606"/>
                  </a:lnTo>
                  <a:lnTo>
                    <a:pt x="5723981" y="4693160"/>
                  </a:lnTo>
                  <a:lnTo>
                    <a:pt x="5728600" y="4691579"/>
                  </a:lnTo>
                  <a:lnTo>
                    <a:pt x="5731876" y="4683901"/>
                  </a:lnTo>
                  <a:lnTo>
                    <a:pt x="5730438" y="4678948"/>
                  </a:lnTo>
                  <a:close/>
                </a:path>
                <a:path w="17756505" h="10017125">
                  <a:moveTo>
                    <a:pt x="8265230" y="5758234"/>
                  </a:moveTo>
                  <a:lnTo>
                    <a:pt x="8260939" y="5757193"/>
                  </a:lnTo>
                  <a:lnTo>
                    <a:pt x="8255932" y="5755057"/>
                  </a:lnTo>
                  <a:lnTo>
                    <a:pt x="8252118" y="5753824"/>
                  </a:lnTo>
                  <a:lnTo>
                    <a:pt x="8248023" y="5756023"/>
                  </a:lnTo>
                  <a:lnTo>
                    <a:pt x="8246314" y="5760029"/>
                  </a:lnTo>
                  <a:lnTo>
                    <a:pt x="8244939" y="5764177"/>
                  </a:lnTo>
                  <a:lnTo>
                    <a:pt x="8246804" y="5768129"/>
                  </a:lnTo>
                  <a:lnTo>
                    <a:pt x="8250477" y="5769695"/>
                  </a:lnTo>
                  <a:lnTo>
                    <a:pt x="8250619" y="5769362"/>
                  </a:lnTo>
                  <a:lnTo>
                    <a:pt x="8250952" y="5769504"/>
                  </a:lnTo>
                  <a:lnTo>
                    <a:pt x="8251429" y="5769312"/>
                  </a:lnTo>
                  <a:lnTo>
                    <a:pt x="8256436" y="5771448"/>
                  </a:lnTo>
                  <a:lnTo>
                    <a:pt x="8260250" y="5772681"/>
                  </a:lnTo>
                  <a:lnTo>
                    <a:pt x="8264678" y="5770624"/>
                  </a:lnTo>
                  <a:lnTo>
                    <a:pt x="8267429" y="5762327"/>
                  </a:lnTo>
                  <a:lnTo>
                    <a:pt x="8265230" y="5758234"/>
                  </a:lnTo>
                  <a:close/>
                </a:path>
                <a:path w="17756505" h="10017125">
                  <a:moveTo>
                    <a:pt x="5649789" y="4641389"/>
                  </a:moveTo>
                  <a:lnTo>
                    <a:pt x="5636770" y="4635836"/>
                  </a:lnTo>
                  <a:lnTo>
                    <a:pt x="5632151" y="4637415"/>
                  </a:lnTo>
                  <a:lnTo>
                    <a:pt x="5628875" y="4645094"/>
                  </a:lnTo>
                  <a:lnTo>
                    <a:pt x="5630313" y="4650048"/>
                  </a:lnTo>
                  <a:lnTo>
                    <a:pt x="5643332" y="4655601"/>
                  </a:lnTo>
                  <a:lnTo>
                    <a:pt x="5648095" y="4653687"/>
                  </a:lnTo>
                  <a:lnTo>
                    <a:pt x="5651228" y="4646343"/>
                  </a:lnTo>
                  <a:lnTo>
                    <a:pt x="5649789" y="4641389"/>
                  </a:lnTo>
                  <a:close/>
                </a:path>
                <a:path w="17756505" h="10017125">
                  <a:moveTo>
                    <a:pt x="15543795" y="8859872"/>
                  </a:moveTo>
                  <a:lnTo>
                    <a:pt x="15538984" y="8860977"/>
                  </a:lnTo>
                  <a:lnTo>
                    <a:pt x="15533848" y="8867466"/>
                  </a:lnTo>
                  <a:lnTo>
                    <a:pt x="15534954" y="8872278"/>
                  </a:lnTo>
                  <a:lnTo>
                    <a:pt x="15538198" y="8874846"/>
                  </a:lnTo>
                  <a:lnTo>
                    <a:pt x="15542777" y="8877983"/>
                  </a:lnTo>
                  <a:lnTo>
                    <a:pt x="15547452" y="8879977"/>
                  </a:lnTo>
                  <a:lnTo>
                    <a:pt x="15551310" y="8879255"/>
                  </a:lnTo>
                  <a:lnTo>
                    <a:pt x="15553402" y="8876202"/>
                  </a:lnTo>
                  <a:lnTo>
                    <a:pt x="15555970" y="8872957"/>
                  </a:lnTo>
                  <a:lnTo>
                    <a:pt x="15554866" y="8868146"/>
                  </a:lnTo>
                  <a:lnTo>
                    <a:pt x="15551620" y="8865578"/>
                  </a:lnTo>
                  <a:lnTo>
                    <a:pt x="15547040" y="8862440"/>
                  </a:lnTo>
                  <a:lnTo>
                    <a:pt x="15543795" y="8859872"/>
                  </a:lnTo>
                  <a:close/>
                </a:path>
                <a:path w="17756505" h="10017125">
                  <a:moveTo>
                    <a:pt x="5568665" y="4604022"/>
                  </a:moveTo>
                  <a:lnTo>
                    <a:pt x="5555980" y="4598611"/>
                  </a:lnTo>
                  <a:lnTo>
                    <a:pt x="5551217" y="4600526"/>
                  </a:lnTo>
                  <a:lnTo>
                    <a:pt x="5548085" y="4607869"/>
                  </a:lnTo>
                  <a:lnTo>
                    <a:pt x="5549523" y="4612823"/>
                  </a:lnTo>
                  <a:lnTo>
                    <a:pt x="5562208" y="4618234"/>
                  </a:lnTo>
                  <a:lnTo>
                    <a:pt x="5566970" y="4616320"/>
                  </a:lnTo>
                  <a:lnTo>
                    <a:pt x="5570103" y="4608975"/>
                  </a:lnTo>
                  <a:lnTo>
                    <a:pt x="5568665" y="4604022"/>
                  </a:lnTo>
                  <a:close/>
                </a:path>
                <a:path w="17756505" h="10017125">
                  <a:moveTo>
                    <a:pt x="5475331" y="4561053"/>
                  </a:moveTo>
                  <a:lnTo>
                    <a:pt x="5470711" y="4562633"/>
                  </a:lnTo>
                  <a:lnTo>
                    <a:pt x="5467436" y="4570311"/>
                  </a:lnTo>
                  <a:lnTo>
                    <a:pt x="5468874" y="4575265"/>
                  </a:lnTo>
                  <a:lnTo>
                    <a:pt x="5478221" y="4579252"/>
                  </a:lnTo>
                  <a:lnTo>
                    <a:pt x="5478079" y="4579585"/>
                  </a:lnTo>
                  <a:lnTo>
                    <a:pt x="5481751" y="4581151"/>
                  </a:lnTo>
                  <a:lnTo>
                    <a:pt x="5486513" y="4579238"/>
                  </a:lnTo>
                  <a:lnTo>
                    <a:pt x="5489646" y="4571893"/>
                  </a:lnTo>
                  <a:lnTo>
                    <a:pt x="5488208" y="4566940"/>
                  </a:lnTo>
                  <a:lnTo>
                    <a:pt x="5479195" y="4563095"/>
                  </a:lnTo>
                  <a:lnTo>
                    <a:pt x="5475331" y="4561053"/>
                  </a:lnTo>
                  <a:close/>
                </a:path>
                <a:path w="17756505" h="10017125">
                  <a:moveTo>
                    <a:pt x="8349532" y="5786302"/>
                  </a:moveTo>
                  <a:lnTo>
                    <a:pt x="8345241" y="5785261"/>
                  </a:lnTo>
                  <a:lnTo>
                    <a:pt x="8340233" y="5783124"/>
                  </a:lnTo>
                  <a:lnTo>
                    <a:pt x="8336419" y="5781892"/>
                  </a:lnTo>
                  <a:lnTo>
                    <a:pt x="8331991" y="5783950"/>
                  </a:lnTo>
                  <a:lnTo>
                    <a:pt x="8330616" y="5788098"/>
                  </a:lnTo>
                  <a:lnTo>
                    <a:pt x="8329383" y="5791912"/>
                  </a:lnTo>
                  <a:lnTo>
                    <a:pt x="8331249" y="5795865"/>
                  </a:lnTo>
                  <a:lnTo>
                    <a:pt x="8335254" y="5797573"/>
                  </a:lnTo>
                  <a:lnTo>
                    <a:pt x="8335730" y="5797381"/>
                  </a:lnTo>
                  <a:lnTo>
                    <a:pt x="8340737" y="5799517"/>
                  </a:lnTo>
                  <a:lnTo>
                    <a:pt x="8344552" y="5800750"/>
                  </a:lnTo>
                  <a:lnTo>
                    <a:pt x="8348980" y="5798693"/>
                  </a:lnTo>
                  <a:lnTo>
                    <a:pt x="8351730" y="5790397"/>
                  </a:lnTo>
                  <a:lnTo>
                    <a:pt x="8349532" y="5786302"/>
                  </a:lnTo>
                  <a:close/>
                </a:path>
                <a:path w="17756505" h="10017125">
                  <a:moveTo>
                    <a:pt x="5395493" y="4523445"/>
                  </a:moveTo>
                  <a:lnTo>
                    <a:pt x="5390873" y="4525026"/>
                  </a:lnTo>
                  <a:lnTo>
                    <a:pt x="5388819" y="4529673"/>
                  </a:lnTo>
                  <a:lnTo>
                    <a:pt x="5387264" y="4532561"/>
                  </a:lnTo>
                  <a:lnTo>
                    <a:pt x="5388702" y="4537515"/>
                  </a:lnTo>
                  <a:lnTo>
                    <a:pt x="5401721" y="4543068"/>
                  </a:lnTo>
                  <a:lnTo>
                    <a:pt x="5406341" y="4541487"/>
                  </a:lnTo>
                  <a:lnTo>
                    <a:pt x="5408253" y="4537174"/>
                  </a:lnTo>
                  <a:lnTo>
                    <a:pt x="5409807" y="4534286"/>
                  </a:lnTo>
                  <a:lnTo>
                    <a:pt x="5408370" y="4529333"/>
                  </a:lnTo>
                  <a:lnTo>
                    <a:pt x="5399356" y="4525488"/>
                  </a:lnTo>
                  <a:lnTo>
                    <a:pt x="5395493" y="4523445"/>
                  </a:lnTo>
                  <a:close/>
                </a:path>
                <a:path w="17756505" h="10017125">
                  <a:moveTo>
                    <a:pt x="5314987" y="4485552"/>
                  </a:moveTo>
                  <a:lnTo>
                    <a:pt x="5310367" y="4487133"/>
                  </a:lnTo>
                  <a:lnTo>
                    <a:pt x="5308148" y="4492105"/>
                  </a:lnTo>
                  <a:lnTo>
                    <a:pt x="5306615" y="4495002"/>
                  </a:lnTo>
                  <a:lnTo>
                    <a:pt x="5308053" y="4499956"/>
                  </a:lnTo>
                  <a:lnTo>
                    <a:pt x="5321073" y="4505510"/>
                  </a:lnTo>
                  <a:lnTo>
                    <a:pt x="5325692" y="4503929"/>
                  </a:lnTo>
                  <a:lnTo>
                    <a:pt x="5327769" y="4499292"/>
                  </a:lnTo>
                  <a:lnTo>
                    <a:pt x="5329301" y="4496394"/>
                  </a:lnTo>
                  <a:lnTo>
                    <a:pt x="5327864" y="4491439"/>
                  </a:lnTo>
                  <a:lnTo>
                    <a:pt x="5318850" y="4487595"/>
                  </a:lnTo>
                  <a:lnTo>
                    <a:pt x="5314987" y="4485552"/>
                  </a:lnTo>
                  <a:close/>
                </a:path>
                <a:path w="17756505" h="10017125">
                  <a:moveTo>
                    <a:pt x="8434403" y="5813036"/>
                  </a:moveTo>
                  <a:lnTo>
                    <a:pt x="8429971" y="5812329"/>
                  </a:lnTo>
                  <a:lnTo>
                    <a:pt x="8424962" y="5810192"/>
                  </a:lnTo>
                  <a:lnTo>
                    <a:pt x="8420814" y="5808817"/>
                  </a:lnTo>
                  <a:lnTo>
                    <a:pt x="8416719" y="5811016"/>
                  </a:lnTo>
                  <a:lnTo>
                    <a:pt x="8415344" y="5815164"/>
                  </a:lnTo>
                  <a:lnTo>
                    <a:pt x="8414112" y="5818979"/>
                  </a:lnTo>
                  <a:lnTo>
                    <a:pt x="8415977" y="5822931"/>
                  </a:lnTo>
                  <a:lnTo>
                    <a:pt x="8419650" y="5824498"/>
                  </a:lnTo>
                  <a:lnTo>
                    <a:pt x="8419507" y="5824832"/>
                  </a:lnTo>
                  <a:lnTo>
                    <a:pt x="8420174" y="5825117"/>
                  </a:lnTo>
                  <a:lnTo>
                    <a:pt x="8425466" y="5826585"/>
                  </a:lnTo>
                  <a:lnTo>
                    <a:pt x="8429615" y="5827960"/>
                  </a:lnTo>
                  <a:lnTo>
                    <a:pt x="8433710" y="5825761"/>
                  </a:lnTo>
                  <a:lnTo>
                    <a:pt x="8436459" y="5817464"/>
                  </a:lnTo>
                  <a:lnTo>
                    <a:pt x="8434403" y="5813036"/>
                  </a:lnTo>
                  <a:close/>
                </a:path>
                <a:path w="17756505" h="10017125">
                  <a:moveTo>
                    <a:pt x="5234480" y="4447660"/>
                  </a:moveTo>
                  <a:lnTo>
                    <a:pt x="5229861" y="4449240"/>
                  </a:lnTo>
                  <a:lnTo>
                    <a:pt x="5227641" y="4454212"/>
                  </a:lnTo>
                  <a:lnTo>
                    <a:pt x="5226109" y="4457110"/>
                  </a:lnTo>
                  <a:lnTo>
                    <a:pt x="5227690" y="4461730"/>
                  </a:lnTo>
                  <a:lnTo>
                    <a:pt x="5231553" y="4463773"/>
                  </a:lnTo>
                  <a:lnTo>
                    <a:pt x="5240901" y="4467760"/>
                  </a:lnTo>
                  <a:lnTo>
                    <a:pt x="5245521" y="4466179"/>
                  </a:lnTo>
                  <a:lnTo>
                    <a:pt x="5247598" y="4461541"/>
                  </a:lnTo>
                  <a:lnTo>
                    <a:pt x="5249130" y="4458644"/>
                  </a:lnTo>
                  <a:lnTo>
                    <a:pt x="5247549" y="4454023"/>
                  </a:lnTo>
                  <a:lnTo>
                    <a:pt x="5243685" y="4451981"/>
                  </a:lnTo>
                  <a:lnTo>
                    <a:pt x="5238344" y="4449703"/>
                  </a:lnTo>
                  <a:lnTo>
                    <a:pt x="5234480" y="4447660"/>
                  </a:lnTo>
                  <a:close/>
                </a:path>
                <a:path w="17756505" h="10017125">
                  <a:moveTo>
                    <a:pt x="5153975" y="4409768"/>
                  </a:moveTo>
                  <a:lnTo>
                    <a:pt x="5149355" y="4411348"/>
                  </a:lnTo>
                  <a:lnTo>
                    <a:pt x="5147135" y="4416320"/>
                  </a:lnTo>
                  <a:lnTo>
                    <a:pt x="5145603" y="4419218"/>
                  </a:lnTo>
                  <a:lnTo>
                    <a:pt x="5147183" y="4423837"/>
                  </a:lnTo>
                  <a:lnTo>
                    <a:pt x="5151047" y="4425880"/>
                  </a:lnTo>
                  <a:lnTo>
                    <a:pt x="5160061" y="4429724"/>
                  </a:lnTo>
                  <a:lnTo>
                    <a:pt x="5164681" y="4428145"/>
                  </a:lnTo>
                  <a:lnTo>
                    <a:pt x="5166758" y="4423507"/>
                  </a:lnTo>
                  <a:lnTo>
                    <a:pt x="5168290" y="4420609"/>
                  </a:lnTo>
                  <a:lnTo>
                    <a:pt x="5166709" y="4415989"/>
                  </a:lnTo>
                  <a:lnTo>
                    <a:pt x="5162846" y="4413947"/>
                  </a:lnTo>
                  <a:lnTo>
                    <a:pt x="5157839" y="4411811"/>
                  </a:lnTo>
                  <a:lnTo>
                    <a:pt x="5153975" y="4409768"/>
                  </a:lnTo>
                  <a:close/>
                </a:path>
                <a:path w="17756505" h="10017125">
                  <a:moveTo>
                    <a:pt x="15472461" y="8806953"/>
                  </a:moveTo>
                  <a:lnTo>
                    <a:pt x="15467650" y="8808057"/>
                  </a:lnTo>
                  <a:lnTo>
                    <a:pt x="15465082" y="8811302"/>
                  </a:lnTo>
                  <a:lnTo>
                    <a:pt x="15462705" y="8815023"/>
                  </a:lnTo>
                  <a:lnTo>
                    <a:pt x="15463476" y="8819692"/>
                  </a:lnTo>
                  <a:lnTo>
                    <a:pt x="15471158" y="8825731"/>
                  </a:lnTo>
                  <a:lnTo>
                    <a:pt x="15476167" y="8827867"/>
                  </a:lnTo>
                  <a:lnTo>
                    <a:pt x="15480025" y="8827146"/>
                  </a:lnTo>
                  <a:lnTo>
                    <a:pt x="15482117" y="8824092"/>
                  </a:lnTo>
                  <a:lnTo>
                    <a:pt x="15484494" y="8820371"/>
                  </a:lnTo>
                  <a:lnTo>
                    <a:pt x="15483724" y="8815703"/>
                  </a:lnTo>
                  <a:lnTo>
                    <a:pt x="15476040" y="8809664"/>
                  </a:lnTo>
                  <a:lnTo>
                    <a:pt x="15472461" y="8806953"/>
                  </a:lnTo>
                  <a:close/>
                </a:path>
                <a:path w="17756505" h="10017125">
                  <a:moveTo>
                    <a:pt x="5073945" y="4371684"/>
                  </a:moveTo>
                  <a:lnTo>
                    <a:pt x="5069325" y="4373264"/>
                  </a:lnTo>
                  <a:lnTo>
                    <a:pt x="5067105" y="4378237"/>
                  </a:lnTo>
                  <a:lnTo>
                    <a:pt x="5065574" y="4381134"/>
                  </a:lnTo>
                  <a:lnTo>
                    <a:pt x="5067155" y="4385754"/>
                  </a:lnTo>
                  <a:lnTo>
                    <a:pt x="5071018" y="4387797"/>
                  </a:lnTo>
                  <a:lnTo>
                    <a:pt x="5080030" y="4391641"/>
                  </a:lnTo>
                  <a:lnTo>
                    <a:pt x="5084651" y="4390061"/>
                  </a:lnTo>
                  <a:lnTo>
                    <a:pt x="5086728" y="4385423"/>
                  </a:lnTo>
                  <a:lnTo>
                    <a:pt x="5088260" y="4382526"/>
                  </a:lnTo>
                  <a:lnTo>
                    <a:pt x="5086679" y="4377905"/>
                  </a:lnTo>
                  <a:lnTo>
                    <a:pt x="5082816" y="4375863"/>
                  </a:lnTo>
                  <a:lnTo>
                    <a:pt x="5077809" y="4373727"/>
                  </a:lnTo>
                  <a:lnTo>
                    <a:pt x="5073945" y="4371684"/>
                  </a:lnTo>
                  <a:close/>
                </a:path>
                <a:path w="17756505" h="10017125">
                  <a:moveTo>
                    <a:pt x="8518941" y="5839628"/>
                  </a:moveTo>
                  <a:lnTo>
                    <a:pt x="8514792" y="5838252"/>
                  </a:lnTo>
                  <a:lnTo>
                    <a:pt x="8509500" y="5836784"/>
                  </a:lnTo>
                  <a:lnTo>
                    <a:pt x="8505352" y="5835409"/>
                  </a:lnTo>
                  <a:lnTo>
                    <a:pt x="8501257" y="5837608"/>
                  </a:lnTo>
                  <a:lnTo>
                    <a:pt x="8499882" y="5841757"/>
                  </a:lnTo>
                  <a:lnTo>
                    <a:pt x="8498650" y="5845571"/>
                  </a:lnTo>
                  <a:lnTo>
                    <a:pt x="8500514" y="5849523"/>
                  </a:lnTo>
                  <a:lnTo>
                    <a:pt x="8504854" y="5851374"/>
                  </a:lnTo>
                  <a:lnTo>
                    <a:pt x="8510147" y="5852843"/>
                  </a:lnTo>
                  <a:lnTo>
                    <a:pt x="8514296" y="5854218"/>
                  </a:lnTo>
                  <a:lnTo>
                    <a:pt x="8518389" y="5852018"/>
                  </a:lnTo>
                  <a:lnTo>
                    <a:pt x="8521139" y="5843722"/>
                  </a:lnTo>
                  <a:lnTo>
                    <a:pt x="8518941" y="5839628"/>
                  </a:lnTo>
                  <a:close/>
                </a:path>
                <a:path w="17756505" h="10017125">
                  <a:moveTo>
                    <a:pt x="4993248" y="4333315"/>
                  </a:moveTo>
                  <a:lnTo>
                    <a:pt x="4988628" y="4334896"/>
                  </a:lnTo>
                  <a:lnTo>
                    <a:pt x="4986409" y="4339868"/>
                  </a:lnTo>
                  <a:lnTo>
                    <a:pt x="4984877" y="4342765"/>
                  </a:lnTo>
                  <a:lnTo>
                    <a:pt x="4986457" y="4347385"/>
                  </a:lnTo>
                  <a:lnTo>
                    <a:pt x="4990320" y="4349428"/>
                  </a:lnTo>
                  <a:lnTo>
                    <a:pt x="4999333" y="4353273"/>
                  </a:lnTo>
                  <a:lnTo>
                    <a:pt x="5003953" y="4351692"/>
                  </a:lnTo>
                  <a:lnTo>
                    <a:pt x="5006030" y="4347054"/>
                  </a:lnTo>
                  <a:lnTo>
                    <a:pt x="5007562" y="4344156"/>
                  </a:lnTo>
                  <a:lnTo>
                    <a:pt x="5005982" y="4339537"/>
                  </a:lnTo>
                  <a:lnTo>
                    <a:pt x="5002119" y="4337494"/>
                  </a:lnTo>
                  <a:lnTo>
                    <a:pt x="4997111" y="4335358"/>
                  </a:lnTo>
                  <a:lnTo>
                    <a:pt x="4993248" y="4333315"/>
                  </a:lnTo>
                  <a:close/>
                </a:path>
                <a:path w="17756505" h="10017125">
                  <a:moveTo>
                    <a:pt x="4913361" y="4294898"/>
                  </a:moveTo>
                  <a:lnTo>
                    <a:pt x="4908741" y="4296478"/>
                  </a:lnTo>
                  <a:lnTo>
                    <a:pt x="4906521" y="4301451"/>
                  </a:lnTo>
                  <a:lnTo>
                    <a:pt x="4904989" y="4304348"/>
                  </a:lnTo>
                  <a:lnTo>
                    <a:pt x="4906569" y="4308967"/>
                  </a:lnTo>
                  <a:lnTo>
                    <a:pt x="4910432" y="4311010"/>
                  </a:lnTo>
                  <a:lnTo>
                    <a:pt x="4919446" y="4314855"/>
                  </a:lnTo>
                  <a:lnTo>
                    <a:pt x="4924067" y="4313275"/>
                  </a:lnTo>
                  <a:lnTo>
                    <a:pt x="4926144" y="4308637"/>
                  </a:lnTo>
                  <a:lnTo>
                    <a:pt x="4927676" y="4305739"/>
                  </a:lnTo>
                  <a:lnTo>
                    <a:pt x="4926095" y="4301119"/>
                  </a:lnTo>
                  <a:lnTo>
                    <a:pt x="4922231" y="4299077"/>
                  </a:lnTo>
                  <a:lnTo>
                    <a:pt x="4917224" y="4296941"/>
                  </a:lnTo>
                  <a:lnTo>
                    <a:pt x="4913361" y="4294898"/>
                  </a:lnTo>
                  <a:close/>
                </a:path>
                <a:path w="17756505" h="10017125">
                  <a:moveTo>
                    <a:pt x="8604382" y="5865026"/>
                  </a:moveTo>
                  <a:lnTo>
                    <a:pt x="8600233" y="5863651"/>
                  </a:lnTo>
                  <a:lnTo>
                    <a:pt x="8594941" y="5862182"/>
                  </a:lnTo>
                  <a:lnTo>
                    <a:pt x="8590651" y="5861141"/>
                  </a:lnTo>
                  <a:lnTo>
                    <a:pt x="8586555" y="5863340"/>
                  </a:lnTo>
                  <a:lnTo>
                    <a:pt x="8585181" y="5867488"/>
                  </a:lnTo>
                  <a:lnTo>
                    <a:pt x="8583948" y="5871303"/>
                  </a:lnTo>
                  <a:lnTo>
                    <a:pt x="8585814" y="5875255"/>
                  </a:lnTo>
                  <a:lnTo>
                    <a:pt x="8590487" y="5877249"/>
                  </a:lnTo>
                  <a:lnTo>
                    <a:pt x="8595779" y="5878717"/>
                  </a:lnTo>
                  <a:lnTo>
                    <a:pt x="8600070" y="5879758"/>
                  </a:lnTo>
                  <a:lnTo>
                    <a:pt x="8604165" y="5877559"/>
                  </a:lnTo>
                  <a:lnTo>
                    <a:pt x="8605540" y="5873411"/>
                  </a:lnTo>
                  <a:lnTo>
                    <a:pt x="8606581" y="5869120"/>
                  </a:lnTo>
                  <a:lnTo>
                    <a:pt x="8604382" y="5865026"/>
                  </a:lnTo>
                  <a:close/>
                </a:path>
                <a:path w="17756505" h="10017125">
                  <a:moveTo>
                    <a:pt x="4832662" y="4256529"/>
                  </a:moveTo>
                  <a:lnTo>
                    <a:pt x="4828042" y="4258109"/>
                  </a:lnTo>
                  <a:lnTo>
                    <a:pt x="4825823" y="4263081"/>
                  </a:lnTo>
                  <a:lnTo>
                    <a:pt x="4824291" y="4265979"/>
                  </a:lnTo>
                  <a:lnTo>
                    <a:pt x="4825872" y="4270599"/>
                  </a:lnTo>
                  <a:lnTo>
                    <a:pt x="4829735" y="4272642"/>
                  </a:lnTo>
                  <a:lnTo>
                    <a:pt x="4838749" y="4276487"/>
                  </a:lnTo>
                  <a:lnTo>
                    <a:pt x="4843369" y="4274906"/>
                  </a:lnTo>
                  <a:lnTo>
                    <a:pt x="4845445" y="4270268"/>
                  </a:lnTo>
                  <a:lnTo>
                    <a:pt x="4846978" y="4267370"/>
                  </a:lnTo>
                  <a:lnTo>
                    <a:pt x="4845398" y="4262751"/>
                  </a:lnTo>
                  <a:lnTo>
                    <a:pt x="4841534" y="4260708"/>
                  </a:lnTo>
                  <a:lnTo>
                    <a:pt x="4836526" y="4258572"/>
                  </a:lnTo>
                  <a:lnTo>
                    <a:pt x="4832662" y="4256529"/>
                  </a:lnTo>
                  <a:close/>
                </a:path>
                <a:path w="17756505" h="10017125">
                  <a:moveTo>
                    <a:pt x="4752918" y="4217778"/>
                  </a:moveTo>
                  <a:lnTo>
                    <a:pt x="4748298" y="4219359"/>
                  </a:lnTo>
                  <a:lnTo>
                    <a:pt x="4744213" y="4227085"/>
                  </a:lnTo>
                  <a:lnTo>
                    <a:pt x="4745793" y="4231705"/>
                  </a:lnTo>
                  <a:lnTo>
                    <a:pt x="4749656" y="4233748"/>
                  </a:lnTo>
                  <a:lnTo>
                    <a:pt x="4758670" y="4237593"/>
                  </a:lnTo>
                  <a:lnTo>
                    <a:pt x="4763290" y="4236013"/>
                  </a:lnTo>
                  <a:lnTo>
                    <a:pt x="4764857" y="4232340"/>
                  </a:lnTo>
                  <a:lnTo>
                    <a:pt x="4766899" y="4228477"/>
                  </a:lnTo>
                  <a:lnTo>
                    <a:pt x="4765318" y="4223857"/>
                  </a:lnTo>
                  <a:lnTo>
                    <a:pt x="4761455" y="4221814"/>
                  </a:lnTo>
                  <a:lnTo>
                    <a:pt x="4756447" y="4219678"/>
                  </a:lnTo>
                  <a:lnTo>
                    <a:pt x="4752918" y="4217778"/>
                  </a:lnTo>
                  <a:close/>
                </a:path>
                <a:path w="17756505" h="10017125">
                  <a:moveTo>
                    <a:pt x="15400651" y="8754225"/>
                  </a:moveTo>
                  <a:lnTo>
                    <a:pt x="15395983" y="8754996"/>
                  </a:lnTo>
                  <a:lnTo>
                    <a:pt x="15393415" y="8758241"/>
                  </a:lnTo>
                  <a:lnTo>
                    <a:pt x="15391039" y="8761962"/>
                  </a:lnTo>
                  <a:lnTo>
                    <a:pt x="15391808" y="8766631"/>
                  </a:lnTo>
                  <a:lnTo>
                    <a:pt x="15399492" y="8772670"/>
                  </a:lnTo>
                  <a:lnTo>
                    <a:pt x="15404499" y="8774806"/>
                  </a:lnTo>
                  <a:lnTo>
                    <a:pt x="15408356" y="8774084"/>
                  </a:lnTo>
                  <a:lnTo>
                    <a:pt x="15410448" y="8771031"/>
                  </a:lnTo>
                  <a:lnTo>
                    <a:pt x="15412825" y="8767309"/>
                  </a:lnTo>
                  <a:lnTo>
                    <a:pt x="15412055" y="8762641"/>
                  </a:lnTo>
                  <a:lnTo>
                    <a:pt x="15404372" y="8756601"/>
                  </a:lnTo>
                  <a:lnTo>
                    <a:pt x="15400651" y="8754225"/>
                  </a:lnTo>
                  <a:close/>
                </a:path>
                <a:path w="17756505" h="10017125">
                  <a:moveTo>
                    <a:pt x="4685382" y="4184629"/>
                  </a:moveTo>
                  <a:lnTo>
                    <a:pt x="4675701" y="4180499"/>
                  </a:lnTo>
                  <a:lnTo>
                    <a:pt x="4669578" y="4194854"/>
                  </a:lnTo>
                  <a:lnTo>
                    <a:pt x="4674919" y="4197132"/>
                  </a:lnTo>
                  <a:lnTo>
                    <a:pt x="4675061" y="4196799"/>
                  </a:lnTo>
                  <a:lnTo>
                    <a:pt x="4678734" y="4198366"/>
                  </a:lnTo>
                  <a:lnTo>
                    <a:pt x="4683353" y="4196784"/>
                  </a:lnTo>
                  <a:lnTo>
                    <a:pt x="4684920" y="4193112"/>
                  </a:lnTo>
                  <a:lnTo>
                    <a:pt x="4686820" y="4189583"/>
                  </a:lnTo>
                  <a:lnTo>
                    <a:pt x="4685382" y="4184629"/>
                  </a:lnTo>
                  <a:close/>
                </a:path>
                <a:path w="17756505" h="10017125">
                  <a:moveTo>
                    <a:pt x="8689297" y="5889805"/>
                  </a:moveTo>
                  <a:lnTo>
                    <a:pt x="8685149" y="5888430"/>
                  </a:lnTo>
                  <a:lnTo>
                    <a:pt x="8679857" y="5886962"/>
                  </a:lnTo>
                  <a:lnTo>
                    <a:pt x="8675899" y="5886062"/>
                  </a:lnTo>
                  <a:lnTo>
                    <a:pt x="8671805" y="5888263"/>
                  </a:lnTo>
                  <a:lnTo>
                    <a:pt x="8670430" y="5892411"/>
                  </a:lnTo>
                  <a:lnTo>
                    <a:pt x="8669198" y="5896225"/>
                  </a:lnTo>
                  <a:lnTo>
                    <a:pt x="8671063" y="5900177"/>
                  </a:lnTo>
                  <a:lnTo>
                    <a:pt x="8674735" y="5901743"/>
                  </a:lnTo>
                  <a:lnTo>
                    <a:pt x="8674878" y="5901410"/>
                  </a:lnTo>
                  <a:lnTo>
                    <a:pt x="8675878" y="5901837"/>
                  </a:lnTo>
                  <a:lnTo>
                    <a:pt x="8681170" y="5903305"/>
                  </a:lnTo>
                  <a:lnTo>
                    <a:pt x="8685128" y="5904204"/>
                  </a:lnTo>
                  <a:lnTo>
                    <a:pt x="8689223" y="5902005"/>
                  </a:lnTo>
                  <a:lnTo>
                    <a:pt x="8690598" y="5897857"/>
                  </a:lnTo>
                  <a:lnTo>
                    <a:pt x="8691497" y="5893900"/>
                  </a:lnTo>
                  <a:lnTo>
                    <a:pt x="8689297" y="5889805"/>
                  </a:lnTo>
                  <a:close/>
                </a:path>
                <a:path w="17756505" h="10017125">
                  <a:moveTo>
                    <a:pt x="4592761" y="4139991"/>
                  </a:moveTo>
                  <a:lnTo>
                    <a:pt x="4587807" y="4141428"/>
                  </a:lnTo>
                  <a:lnTo>
                    <a:pt x="4585587" y="4146400"/>
                  </a:lnTo>
                  <a:lnTo>
                    <a:pt x="4584055" y="4149298"/>
                  </a:lnTo>
                  <a:lnTo>
                    <a:pt x="4585635" y="4153918"/>
                  </a:lnTo>
                  <a:lnTo>
                    <a:pt x="4589499" y="4155960"/>
                  </a:lnTo>
                  <a:lnTo>
                    <a:pt x="4598512" y="4159805"/>
                  </a:lnTo>
                  <a:lnTo>
                    <a:pt x="4603132" y="4158224"/>
                  </a:lnTo>
                  <a:lnTo>
                    <a:pt x="4605209" y="4153586"/>
                  </a:lnTo>
                  <a:lnTo>
                    <a:pt x="4606741" y="4150689"/>
                  </a:lnTo>
                  <a:lnTo>
                    <a:pt x="4605161" y="4146069"/>
                  </a:lnTo>
                  <a:lnTo>
                    <a:pt x="4601298" y="4144027"/>
                  </a:lnTo>
                  <a:lnTo>
                    <a:pt x="4596290" y="4141891"/>
                  </a:lnTo>
                  <a:lnTo>
                    <a:pt x="4592761" y="4139991"/>
                  </a:lnTo>
                  <a:close/>
                </a:path>
                <a:path w="17756505" h="10017125">
                  <a:moveTo>
                    <a:pt x="4521695" y="4104941"/>
                  </a:moveTo>
                  <a:lnTo>
                    <a:pt x="4516688" y="4102805"/>
                  </a:lnTo>
                  <a:lnTo>
                    <a:pt x="4513029" y="4109531"/>
                  </a:lnTo>
                  <a:lnTo>
                    <a:pt x="4509896" y="4116875"/>
                  </a:lnTo>
                  <a:lnTo>
                    <a:pt x="4518910" y="4120720"/>
                  </a:lnTo>
                  <a:lnTo>
                    <a:pt x="4523530" y="4119139"/>
                  </a:lnTo>
                  <a:lnTo>
                    <a:pt x="4525437" y="4114824"/>
                  </a:lnTo>
                  <a:lnTo>
                    <a:pt x="4527139" y="4111604"/>
                  </a:lnTo>
                  <a:lnTo>
                    <a:pt x="4525559" y="4106984"/>
                  </a:lnTo>
                  <a:lnTo>
                    <a:pt x="4521695" y="4104941"/>
                  </a:lnTo>
                  <a:close/>
                </a:path>
                <a:path w="17756505" h="10017125">
                  <a:moveTo>
                    <a:pt x="8774833" y="5914060"/>
                  </a:moveTo>
                  <a:lnTo>
                    <a:pt x="8770541" y="5913018"/>
                  </a:lnTo>
                  <a:lnTo>
                    <a:pt x="8765248" y="5911550"/>
                  </a:lnTo>
                  <a:lnTo>
                    <a:pt x="8761291" y="5910651"/>
                  </a:lnTo>
                  <a:lnTo>
                    <a:pt x="8756863" y="5912708"/>
                  </a:lnTo>
                  <a:lnTo>
                    <a:pt x="8755822" y="5916999"/>
                  </a:lnTo>
                  <a:lnTo>
                    <a:pt x="8754732" y="5920479"/>
                  </a:lnTo>
                  <a:lnTo>
                    <a:pt x="8756931" y="5924574"/>
                  </a:lnTo>
                  <a:lnTo>
                    <a:pt x="8761270" y="5926425"/>
                  </a:lnTo>
                  <a:lnTo>
                    <a:pt x="8766563" y="5927894"/>
                  </a:lnTo>
                  <a:lnTo>
                    <a:pt x="8770520" y="5928792"/>
                  </a:lnTo>
                  <a:lnTo>
                    <a:pt x="8774948" y="5926735"/>
                  </a:lnTo>
                  <a:lnTo>
                    <a:pt x="8775990" y="5922445"/>
                  </a:lnTo>
                  <a:lnTo>
                    <a:pt x="8776889" y="5918488"/>
                  </a:lnTo>
                  <a:lnTo>
                    <a:pt x="8774833" y="5914060"/>
                  </a:lnTo>
                  <a:close/>
                </a:path>
                <a:path w="17756505" h="10017125">
                  <a:moveTo>
                    <a:pt x="4441758" y="4065714"/>
                  </a:moveTo>
                  <a:lnTo>
                    <a:pt x="4436751" y="4063578"/>
                  </a:lnTo>
                  <a:lnTo>
                    <a:pt x="4433093" y="4070303"/>
                  </a:lnTo>
                  <a:lnTo>
                    <a:pt x="4429961" y="4077647"/>
                  </a:lnTo>
                  <a:lnTo>
                    <a:pt x="4438974" y="4081492"/>
                  </a:lnTo>
                  <a:lnTo>
                    <a:pt x="4443593" y="4079912"/>
                  </a:lnTo>
                  <a:lnTo>
                    <a:pt x="4445505" y="4075598"/>
                  </a:lnTo>
                  <a:lnTo>
                    <a:pt x="4447060" y="4072710"/>
                  </a:lnTo>
                  <a:lnTo>
                    <a:pt x="4445479" y="4068090"/>
                  </a:lnTo>
                  <a:lnTo>
                    <a:pt x="4441758" y="4065714"/>
                  </a:lnTo>
                  <a:close/>
                </a:path>
                <a:path w="17756505" h="10017125">
                  <a:moveTo>
                    <a:pt x="4353428" y="4022117"/>
                  </a:moveTo>
                  <a:lnTo>
                    <a:pt x="4348666" y="4024030"/>
                  </a:lnTo>
                  <a:lnTo>
                    <a:pt x="4344865" y="4031090"/>
                  </a:lnTo>
                  <a:lnTo>
                    <a:pt x="4346445" y="4035709"/>
                  </a:lnTo>
                  <a:lnTo>
                    <a:pt x="4350166" y="4038086"/>
                  </a:lnTo>
                  <a:lnTo>
                    <a:pt x="4359180" y="4041931"/>
                  </a:lnTo>
                  <a:lnTo>
                    <a:pt x="4363799" y="4040350"/>
                  </a:lnTo>
                  <a:lnTo>
                    <a:pt x="4365365" y="4036678"/>
                  </a:lnTo>
                  <a:lnTo>
                    <a:pt x="4367266" y="4033148"/>
                  </a:lnTo>
                  <a:lnTo>
                    <a:pt x="4365686" y="4028529"/>
                  </a:lnTo>
                  <a:lnTo>
                    <a:pt x="4361964" y="4026153"/>
                  </a:lnTo>
                  <a:lnTo>
                    <a:pt x="4356957" y="4024017"/>
                  </a:lnTo>
                  <a:lnTo>
                    <a:pt x="4353428" y="4022117"/>
                  </a:lnTo>
                  <a:close/>
                </a:path>
                <a:path w="17756505" h="10017125">
                  <a:moveTo>
                    <a:pt x="15329936" y="8700780"/>
                  </a:moveTo>
                  <a:lnTo>
                    <a:pt x="15325266" y="8701551"/>
                  </a:lnTo>
                  <a:lnTo>
                    <a:pt x="15322698" y="8704796"/>
                  </a:lnTo>
                  <a:lnTo>
                    <a:pt x="15319987" y="8708374"/>
                  </a:lnTo>
                  <a:lnTo>
                    <a:pt x="15320759" y="8713044"/>
                  </a:lnTo>
                  <a:lnTo>
                    <a:pt x="15328443" y="8719083"/>
                  </a:lnTo>
                  <a:lnTo>
                    <a:pt x="15330111" y="8719795"/>
                  </a:lnTo>
                  <a:lnTo>
                    <a:pt x="15329969" y="8720129"/>
                  </a:lnTo>
                  <a:lnTo>
                    <a:pt x="15333308" y="8721553"/>
                  </a:lnTo>
                  <a:lnTo>
                    <a:pt x="15337165" y="8720831"/>
                  </a:lnTo>
                  <a:lnTo>
                    <a:pt x="15339256" y="8717778"/>
                  </a:lnTo>
                  <a:lnTo>
                    <a:pt x="15341967" y="8714199"/>
                  </a:lnTo>
                  <a:lnTo>
                    <a:pt x="15341197" y="8709531"/>
                  </a:lnTo>
                  <a:lnTo>
                    <a:pt x="15333514" y="8703491"/>
                  </a:lnTo>
                  <a:lnTo>
                    <a:pt x="15329936" y="8700780"/>
                  </a:lnTo>
                  <a:close/>
                </a:path>
                <a:path w="17756505" h="10017125">
                  <a:moveTo>
                    <a:pt x="4282170" y="3986591"/>
                  </a:moveTo>
                  <a:lnTo>
                    <a:pt x="4273491" y="3982889"/>
                  </a:lnTo>
                  <a:lnTo>
                    <a:pt x="4268680" y="3983993"/>
                  </a:lnTo>
                  <a:lnTo>
                    <a:pt x="4266453" y="3988961"/>
                  </a:lnTo>
                  <a:lnTo>
                    <a:pt x="4265071" y="3991528"/>
                  </a:lnTo>
                  <a:lnTo>
                    <a:pt x="4266652" y="3996148"/>
                  </a:lnTo>
                  <a:lnTo>
                    <a:pt x="4270372" y="3998525"/>
                  </a:lnTo>
                  <a:lnTo>
                    <a:pt x="4279385" y="4002369"/>
                  </a:lnTo>
                  <a:lnTo>
                    <a:pt x="4284006" y="4000789"/>
                  </a:lnTo>
                  <a:lnTo>
                    <a:pt x="4286090" y="3996155"/>
                  </a:lnTo>
                  <a:lnTo>
                    <a:pt x="4287472" y="3993587"/>
                  </a:lnTo>
                  <a:lnTo>
                    <a:pt x="4285891" y="3988967"/>
                  </a:lnTo>
                  <a:lnTo>
                    <a:pt x="4282170" y="3986591"/>
                  </a:lnTo>
                  <a:close/>
                </a:path>
                <a:path w="17756505" h="10017125">
                  <a:moveTo>
                    <a:pt x="8860650" y="5937647"/>
                  </a:moveTo>
                  <a:lnTo>
                    <a:pt x="8856360" y="5936606"/>
                  </a:lnTo>
                  <a:lnTo>
                    <a:pt x="8851068" y="5935137"/>
                  </a:lnTo>
                  <a:lnTo>
                    <a:pt x="8846778" y="5934096"/>
                  </a:lnTo>
                  <a:lnTo>
                    <a:pt x="8842681" y="5936295"/>
                  </a:lnTo>
                  <a:lnTo>
                    <a:pt x="8841640" y="5940585"/>
                  </a:lnTo>
                  <a:lnTo>
                    <a:pt x="8840884" y="5944208"/>
                  </a:lnTo>
                  <a:lnTo>
                    <a:pt x="8842750" y="5948161"/>
                  </a:lnTo>
                  <a:lnTo>
                    <a:pt x="8847091" y="5950012"/>
                  </a:lnTo>
                  <a:lnTo>
                    <a:pt x="8852381" y="5951480"/>
                  </a:lnTo>
                  <a:lnTo>
                    <a:pt x="8856673" y="5952522"/>
                  </a:lnTo>
                  <a:lnTo>
                    <a:pt x="8860767" y="5950322"/>
                  </a:lnTo>
                  <a:lnTo>
                    <a:pt x="8862849" y="5941741"/>
                  </a:lnTo>
                  <a:lnTo>
                    <a:pt x="8860650" y="5937647"/>
                  </a:lnTo>
                  <a:close/>
                </a:path>
                <a:path w="17756505" h="10017125">
                  <a:moveTo>
                    <a:pt x="4202995" y="3946504"/>
                  </a:moveTo>
                  <a:lnTo>
                    <a:pt x="4197988" y="3944368"/>
                  </a:lnTo>
                  <a:lnTo>
                    <a:pt x="4194330" y="3951093"/>
                  </a:lnTo>
                  <a:lnTo>
                    <a:pt x="4191197" y="3958437"/>
                  </a:lnTo>
                  <a:lnTo>
                    <a:pt x="4200211" y="3962282"/>
                  </a:lnTo>
                  <a:lnTo>
                    <a:pt x="4204830" y="3960702"/>
                  </a:lnTo>
                  <a:lnTo>
                    <a:pt x="4206742" y="3956388"/>
                  </a:lnTo>
                  <a:lnTo>
                    <a:pt x="4208297" y="3953500"/>
                  </a:lnTo>
                  <a:lnTo>
                    <a:pt x="4206716" y="3948881"/>
                  </a:lnTo>
                  <a:lnTo>
                    <a:pt x="4202995" y="3946504"/>
                  </a:lnTo>
                  <a:close/>
                </a:path>
                <a:path w="17756505" h="10017125">
                  <a:moveTo>
                    <a:pt x="4114948" y="3902239"/>
                  </a:moveTo>
                  <a:lnTo>
                    <a:pt x="4109995" y="3903676"/>
                  </a:lnTo>
                  <a:lnTo>
                    <a:pt x="4107605" y="3908970"/>
                  </a:lnTo>
                  <a:lnTo>
                    <a:pt x="4106243" y="3911546"/>
                  </a:lnTo>
                  <a:lnTo>
                    <a:pt x="4107824" y="3916166"/>
                  </a:lnTo>
                  <a:lnTo>
                    <a:pt x="4111545" y="3918543"/>
                  </a:lnTo>
                  <a:lnTo>
                    <a:pt x="4120893" y="3922530"/>
                  </a:lnTo>
                  <a:lnTo>
                    <a:pt x="4125512" y="3920950"/>
                  </a:lnTo>
                  <a:lnTo>
                    <a:pt x="4127760" y="3915989"/>
                  </a:lnTo>
                  <a:lnTo>
                    <a:pt x="4129121" y="3913414"/>
                  </a:lnTo>
                  <a:lnTo>
                    <a:pt x="4127540" y="3908793"/>
                  </a:lnTo>
                  <a:lnTo>
                    <a:pt x="4123819" y="3906417"/>
                  </a:lnTo>
                  <a:lnTo>
                    <a:pt x="4118812" y="3904282"/>
                  </a:lnTo>
                  <a:lnTo>
                    <a:pt x="4114948" y="3902239"/>
                  </a:lnTo>
                  <a:close/>
                </a:path>
                <a:path w="17756505" h="10017125">
                  <a:moveTo>
                    <a:pt x="8946563" y="5960089"/>
                  </a:moveTo>
                  <a:lnTo>
                    <a:pt x="8942271" y="5959048"/>
                  </a:lnTo>
                  <a:lnTo>
                    <a:pt x="8936980" y="5957579"/>
                  </a:lnTo>
                  <a:lnTo>
                    <a:pt x="8932689" y="5956539"/>
                  </a:lnTo>
                  <a:lnTo>
                    <a:pt x="8928595" y="5958738"/>
                  </a:lnTo>
                  <a:lnTo>
                    <a:pt x="8927554" y="5963028"/>
                  </a:lnTo>
                  <a:lnTo>
                    <a:pt x="8926798" y="5966652"/>
                  </a:lnTo>
                  <a:lnTo>
                    <a:pt x="8928663" y="5970604"/>
                  </a:lnTo>
                  <a:lnTo>
                    <a:pt x="8933002" y="5972455"/>
                  </a:lnTo>
                  <a:lnTo>
                    <a:pt x="8938294" y="5973923"/>
                  </a:lnTo>
                  <a:lnTo>
                    <a:pt x="8942585" y="5974964"/>
                  </a:lnTo>
                  <a:lnTo>
                    <a:pt x="8946680" y="5972765"/>
                  </a:lnTo>
                  <a:lnTo>
                    <a:pt x="8948763" y="5964184"/>
                  </a:lnTo>
                  <a:lnTo>
                    <a:pt x="8946563" y="5960089"/>
                  </a:lnTo>
                  <a:close/>
                </a:path>
                <a:path w="17756505" h="10017125">
                  <a:moveTo>
                    <a:pt x="4044453" y="3865855"/>
                  </a:moveTo>
                  <a:lnTo>
                    <a:pt x="4035439" y="3862010"/>
                  </a:lnTo>
                  <a:lnTo>
                    <a:pt x="4030629" y="3863114"/>
                  </a:lnTo>
                  <a:lnTo>
                    <a:pt x="4028239" y="3868408"/>
                  </a:lnTo>
                  <a:lnTo>
                    <a:pt x="4026877" y="3870983"/>
                  </a:lnTo>
                  <a:lnTo>
                    <a:pt x="4028457" y="3875603"/>
                  </a:lnTo>
                  <a:lnTo>
                    <a:pt x="4032178" y="3877980"/>
                  </a:lnTo>
                  <a:lnTo>
                    <a:pt x="4041526" y="3881967"/>
                  </a:lnTo>
                  <a:lnTo>
                    <a:pt x="4046145" y="3880386"/>
                  </a:lnTo>
                  <a:lnTo>
                    <a:pt x="4048393" y="3875426"/>
                  </a:lnTo>
                  <a:lnTo>
                    <a:pt x="4049754" y="3872851"/>
                  </a:lnTo>
                  <a:lnTo>
                    <a:pt x="4048174" y="3868231"/>
                  </a:lnTo>
                  <a:lnTo>
                    <a:pt x="4044453" y="3865855"/>
                  </a:lnTo>
                  <a:close/>
                </a:path>
                <a:path w="17756505" h="10017125">
                  <a:moveTo>
                    <a:pt x="15259363" y="8647003"/>
                  </a:moveTo>
                  <a:lnTo>
                    <a:pt x="15254693" y="8647773"/>
                  </a:lnTo>
                  <a:lnTo>
                    <a:pt x="15252125" y="8651017"/>
                  </a:lnTo>
                  <a:lnTo>
                    <a:pt x="15249415" y="8654596"/>
                  </a:lnTo>
                  <a:lnTo>
                    <a:pt x="15250187" y="8659265"/>
                  </a:lnTo>
                  <a:lnTo>
                    <a:pt x="15257870" y="8665305"/>
                  </a:lnTo>
                  <a:lnTo>
                    <a:pt x="15259538" y="8666017"/>
                  </a:lnTo>
                  <a:lnTo>
                    <a:pt x="15259396" y="8666351"/>
                  </a:lnTo>
                  <a:lnTo>
                    <a:pt x="15262735" y="8667775"/>
                  </a:lnTo>
                  <a:lnTo>
                    <a:pt x="15266592" y="8667052"/>
                  </a:lnTo>
                  <a:lnTo>
                    <a:pt x="15268684" y="8663999"/>
                  </a:lnTo>
                  <a:lnTo>
                    <a:pt x="15271394" y="8660421"/>
                  </a:lnTo>
                  <a:lnTo>
                    <a:pt x="15270625" y="8655752"/>
                  </a:lnTo>
                  <a:lnTo>
                    <a:pt x="15262941" y="8649713"/>
                  </a:lnTo>
                  <a:lnTo>
                    <a:pt x="15259363" y="8647003"/>
                  </a:lnTo>
                  <a:close/>
                </a:path>
                <a:path w="17756505" h="10017125">
                  <a:moveTo>
                    <a:pt x="3964610" y="3825482"/>
                  </a:moveTo>
                  <a:lnTo>
                    <a:pt x="3959602" y="3823347"/>
                  </a:lnTo>
                  <a:lnTo>
                    <a:pt x="3955945" y="3830073"/>
                  </a:lnTo>
                  <a:lnTo>
                    <a:pt x="3952812" y="3837417"/>
                  </a:lnTo>
                  <a:lnTo>
                    <a:pt x="3958486" y="3839838"/>
                  </a:lnTo>
                  <a:lnTo>
                    <a:pt x="3958010" y="3840028"/>
                  </a:lnTo>
                  <a:lnTo>
                    <a:pt x="3961682" y="3841595"/>
                  </a:lnTo>
                  <a:lnTo>
                    <a:pt x="3966302" y="3840015"/>
                  </a:lnTo>
                  <a:lnTo>
                    <a:pt x="3969578" y="3832337"/>
                  </a:lnTo>
                  <a:lnTo>
                    <a:pt x="3968330" y="3827859"/>
                  </a:lnTo>
                  <a:lnTo>
                    <a:pt x="3964610" y="3825482"/>
                  </a:lnTo>
                  <a:close/>
                </a:path>
                <a:path w="17756505" h="10017125">
                  <a:moveTo>
                    <a:pt x="9032761" y="5981865"/>
                  </a:moveTo>
                  <a:lnTo>
                    <a:pt x="9028470" y="5980824"/>
                  </a:lnTo>
                  <a:lnTo>
                    <a:pt x="9023178" y="5979356"/>
                  </a:lnTo>
                  <a:lnTo>
                    <a:pt x="9018886" y="5978314"/>
                  </a:lnTo>
                  <a:lnTo>
                    <a:pt x="9014792" y="5980513"/>
                  </a:lnTo>
                  <a:lnTo>
                    <a:pt x="9013750" y="5984804"/>
                  </a:lnTo>
                  <a:lnTo>
                    <a:pt x="9012852" y="5988760"/>
                  </a:lnTo>
                  <a:lnTo>
                    <a:pt x="9014860" y="5992379"/>
                  </a:lnTo>
                  <a:lnTo>
                    <a:pt x="9019200" y="5994230"/>
                  </a:lnTo>
                  <a:lnTo>
                    <a:pt x="9024492" y="5995698"/>
                  </a:lnTo>
                  <a:lnTo>
                    <a:pt x="9028783" y="5996740"/>
                  </a:lnTo>
                  <a:lnTo>
                    <a:pt x="9032877" y="5994540"/>
                  </a:lnTo>
                  <a:lnTo>
                    <a:pt x="9034959" y="5985959"/>
                  </a:lnTo>
                  <a:lnTo>
                    <a:pt x="9032761" y="5981865"/>
                  </a:lnTo>
                  <a:close/>
                </a:path>
                <a:path w="17756505" h="10017125">
                  <a:moveTo>
                    <a:pt x="3886195" y="3784536"/>
                  </a:moveTo>
                  <a:lnTo>
                    <a:pt x="3877182" y="3780692"/>
                  </a:lnTo>
                  <a:lnTo>
                    <a:pt x="3872371" y="3781797"/>
                  </a:lnTo>
                  <a:lnTo>
                    <a:pt x="3868953" y="3789808"/>
                  </a:lnTo>
                  <a:lnTo>
                    <a:pt x="3870200" y="3794286"/>
                  </a:lnTo>
                  <a:lnTo>
                    <a:pt x="3873921" y="3796662"/>
                  </a:lnTo>
                  <a:lnTo>
                    <a:pt x="3883268" y="3800649"/>
                  </a:lnTo>
                  <a:lnTo>
                    <a:pt x="3887888" y="3799069"/>
                  </a:lnTo>
                  <a:lnTo>
                    <a:pt x="3891164" y="3791391"/>
                  </a:lnTo>
                  <a:lnTo>
                    <a:pt x="3889917" y="3786913"/>
                  </a:lnTo>
                  <a:lnTo>
                    <a:pt x="3886195" y="3784536"/>
                  </a:lnTo>
                  <a:close/>
                </a:path>
                <a:path w="17756505" h="10017125">
                  <a:moveTo>
                    <a:pt x="3807113" y="3743306"/>
                  </a:moveTo>
                  <a:lnTo>
                    <a:pt x="3798100" y="3739462"/>
                  </a:lnTo>
                  <a:lnTo>
                    <a:pt x="3793288" y="3740565"/>
                  </a:lnTo>
                  <a:lnTo>
                    <a:pt x="3789870" y="3748577"/>
                  </a:lnTo>
                  <a:lnTo>
                    <a:pt x="3791117" y="3753055"/>
                  </a:lnTo>
                  <a:lnTo>
                    <a:pt x="3794839" y="3755431"/>
                  </a:lnTo>
                  <a:lnTo>
                    <a:pt x="3803852" y="3759276"/>
                  </a:lnTo>
                  <a:lnTo>
                    <a:pt x="3808472" y="3757696"/>
                  </a:lnTo>
                  <a:lnTo>
                    <a:pt x="3810038" y="3754024"/>
                  </a:lnTo>
                  <a:lnTo>
                    <a:pt x="3812081" y="3750160"/>
                  </a:lnTo>
                  <a:lnTo>
                    <a:pt x="3810834" y="3745683"/>
                  </a:lnTo>
                  <a:lnTo>
                    <a:pt x="3807113" y="3743306"/>
                  </a:lnTo>
                  <a:close/>
                </a:path>
                <a:path w="17756505" h="10017125">
                  <a:moveTo>
                    <a:pt x="15188931" y="8592890"/>
                  </a:moveTo>
                  <a:lnTo>
                    <a:pt x="15183929" y="8593518"/>
                  </a:lnTo>
                  <a:lnTo>
                    <a:pt x="15178793" y="8600008"/>
                  </a:lnTo>
                  <a:lnTo>
                    <a:pt x="15179421" y="8605010"/>
                  </a:lnTo>
                  <a:lnTo>
                    <a:pt x="15187105" y="8611050"/>
                  </a:lnTo>
                  <a:lnTo>
                    <a:pt x="15188774" y="8611762"/>
                  </a:lnTo>
                  <a:lnTo>
                    <a:pt x="15188632" y="8612096"/>
                  </a:lnTo>
                  <a:lnTo>
                    <a:pt x="15191969" y="8613520"/>
                  </a:lnTo>
                  <a:lnTo>
                    <a:pt x="15195828" y="8612798"/>
                  </a:lnTo>
                  <a:lnTo>
                    <a:pt x="15197920" y="8609744"/>
                  </a:lnTo>
                  <a:lnTo>
                    <a:pt x="15200486" y="8606500"/>
                  </a:lnTo>
                  <a:lnTo>
                    <a:pt x="15199860" y="8601497"/>
                  </a:lnTo>
                  <a:lnTo>
                    <a:pt x="15188931" y="8592890"/>
                  </a:lnTo>
                  <a:close/>
                </a:path>
                <a:path w="17756505" h="10017125">
                  <a:moveTo>
                    <a:pt x="9119194" y="6002162"/>
                  </a:moveTo>
                  <a:lnTo>
                    <a:pt x="9114903" y="6001121"/>
                  </a:lnTo>
                  <a:lnTo>
                    <a:pt x="9109469" y="5999987"/>
                  </a:lnTo>
                  <a:lnTo>
                    <a:pt x="9105511" y="5999088"/>
                  </a:lnTo>
                  <a:lnTo>
                    <a:pt x="9101274" y="6001620"/>
                  </a:lnTo>
                  <a:lnTo>
                    <a:pt x="9100233" y="6005911"/>
                  </a:lnTo>
                  <a:lnTo>
                    <a:pt x="9099334" y="6009868"/>
                  </a:lnTo>
                  <a:lnTo>
                    <a:pt x="9101341" y="6013486"/>
                  </a:lnTo>
                  <a:lnTo>
                    <a:pt x="9104680" y="6014910"/>
                  </a:lnTo>
                  <a:lnTo>
                    <a:pt x="9104822" y="6014577"/>
                  </a:lnTo>
                  <a:lnTo>
                    <a:pt x="9106158" y="6015147"/>
                  </a:lnTo>
                  <a:lnTo>
                    <a:pt x="9111592" y="6016281"/>
                  </a:lnTo>
                  <a:lnTo>
                    <a:pt x="9115549" y="6017179"/>
                  </a:lnTo>
                  <a:lnTo>
                    <a:pt x="9119787" y="6014646"/>
                  </a:lnTo>
                  <a:lnTo>
                    <a:pt x="9120828" y="6010356"/>
                  </a:lnTo>
                  <a:lnTo>
                    <a:pt x="9121726" y="6006399"/>
                  </a:lnTo>
                  <a:lnTo>
                    <a:pt x="9119194" y="6002162"/>
                  </a:lnTo>
                  <a:close/>
                </a:path>
                <a:path w="17756505" h="10017125">
                  <a:moveTo>
                    <a:pt x="3719828" y="3698182"/>
                  </a:moveTo>
                  <a:lnTo>
                    <a:pt x="3715016" y="3699286"/>
                  </a:lnTo>
                  <a:lnTo>
                    <a:pt x="3713308" y="3703292"/>
                  </a:lnTo>
                  <a:lnTo>
                    <a:pt x="3711265" y="3707156"/>
                  </a:lnTo>
                  <a:lnTo>
                    <a:pt x="3712512" y="3711633"/>
                  </a:lnTo>
                  <a:lnTo>
                    <a:pt x="3716233" y="3714009"/>
                  </a:lnTo>
                  <a:lnTo>
                    <a:pt x="3721908" y="3716430"/>
                  </a:lnTo>
                  <a:lnTo>
                    <a:pt x="3721766" y="3716764"/>
                  </a:lnTo>
                  <a:lnTo>
                    <a:pt x="3725438" y="3718331"/>
                  </a:lnTo>
                  <a:lnTo>
                    <a:pt x="3730058" y="3716750"/>
                  </a:lnTo>
                  <a:lnTo>
                    <a:pt x="3731624" y="3713078"/>
                  </a:lnTo>
                  <a:lnTo>
                    <a:pt x="3733667" y="3709214"/>
                  </a:lnTo>
                  <a:lnTo>
                    <a:pt x="3732420" y="3704737"/>
                  </a:lnTo>
                  <a:lnTo>
                    <a:pt x="3728699" y="3702360"/>
                  </a:lnTo>
                  <a:lnTo>
                    <a:pt x="3723692" y="3700225"/>
                  </a:lnTo>
                  <a:lnTo>
                    <a:pt x="3719828" y="3698182"/>
                  </a:lnTo>
                  <a:close/>
                </a:path>
                <a:path w="17756505" h="10017125">
                  <a:moveTo>
                    <a:pt x="3640888" y="3656618"/>
                  </a:moveTo>
                  <a:lnTo>
                    <a:pt x="3636411" y="3657864"/>
                  </a:lnTo>
                  <a:lnTo>
                    <a:pt x="3634369" y="3661728"/>
                  </a:lnTo>
                  <a:lnTo>
                    <a:pt x="3632468" y="3665258"/>
                  </a:lnTo>
                  <a:lnTo>
                    <a:pt x="3633573" y="3670069"/>
                  </a:lnTo>
                  <a:lnTo>
                    <a:pt x="3637294" y="3672445"/>
                  </a:lnTo>
                  <a:lnTo>
                    <a:pt x="3646641" y="3676432"/>
                  </a:lnTo>
                  <a:lnTo>
                    <a:pt x="3651118" y="3675185"/>
                  </a:lnTo>
                  <a:lnTo>
                    <a:pt x="3652684" y="3671514"/>
                  </a:lnTo>
                  <a:lnTo>
                    <a:pt x="3654584" y="3667984"/>
                  </a:lnTo>
                  <a:lnTo>
                    <a:pt x="3653480" y="3663173"/>
                  </a:lnTo>
                  <a:lnTo>
                    <a:pt x="3649759" y="3660796"/>
                  </a:lnTo>
                  <a:lnTo>
                    <a:pt x="3644751" y="3658660"/>
                  </a:lnTo>
                  <a:lnTo>
                    <a:pt x="3640888" y="3656618"/>
                  </a:lnTo>
                  <a:close/>
                </a:path>
                <a:path w="17756505" h="10017125">
                  <a:moveTo>
                    <a:pt x="9205484" y="6022794"/>
                  </a:moveTo>
                  <a:lnTo>
                    <a:pt x="9201194" y="6021753"/>
                  </a:lnTo>
                  <a:lnTo>
                    <a:pt x="9195758" y="6020618"/>
                  </a:lnTo>
                  <a:lnTo>
                    <a:pt x="9191802" y="6019719"/>
                  </a:lnTo>
                  <a:lnTo>
                    <a:pt x="9187565" y="6022252"/>
                  </a:lnTo>
                  <a:lnTo>
                    <a:pt x="9186523" y="6026542"/>
                  </a:lnTo>
                  <a:lnTo>
                    <a:pt x="9185767" y="6030166"/>
                  </a:lnTo>
                  <a:lnTo>
                    <a:pt x="9187775" y="6033784"/>
                  </a:lnTo>
                  <a:lnTo>
                    <a:pt x="9192449" y="6035778"/>
                  </a:lnTo>
                  <a:lnTo>
                    <a:pt x="9197883" y="6036912"/>
                  </a:lnTo>
                  <a:lnTo>
                    <a:pt x="9201840" y="6037811"/>
                  </a:lnTo>
                  <a:lnTo>
                    <a:pt x="9206077" y="6035278"/>
                  </a:lnTo>
                  <a:lnTo>
                    <a:pt x="9207118" y="6030987"/>
                  </a:lnTo>
                  <a:lnTo>
                    <a:pt x="9208017" y="6027030"/>
                  </a:lnTo>
                  <a:lnTo>
                    <a:pt x="9205484" y="6022794"/>
                  </a:lnTo>
                  <a:close/>
                </a:path>
                <a:path w="17756505" h="10017125">
                  <a:moveTo>
                    <a:pt x="3562567" y="3614528"/>
                  </a:moveTo>
                  <a:lnTo>
                    <a:pt x="3558090" y="3615775"/>
                  </a:lnTo>
                  <a:lnTo>
                    <a:pt x="3556048" y="3619638"/>
                  </a:lnTo>
                  <a:lnTo>
                    <a:pt x="3554147" y="3623167"/>
                  </a:lnTo>
                  <a:lnTo>
                    <a:pt x="3555252" y="3627979"/>
                  </a:lnTo>
                  <a:lnTo>
                    <a:pt x="3558973" y="3630356"/>
                  </a:lnTo>
                  <a:lnTo>
                    <a:pt x="3568320" y="3634343"/>
                  </a:lnTo>
                  <a:lnTo>
                    <a:pt x="3572796" y="3633096"/>
                  </a:lnTo>
                  <a:lnTo>
                    <a:pt x="3574363" y="3629424"/>
                  </a:lnTo>
                  <a:lnTo>
                    <a:pt x="3576263" y="3625894"/>
                  </a:lnTo>
                  <a:lnTo>
                    <a:pt x="3575160" y="3621083"/>
                  </a:lnTo>
                  <a:lnTo>
                    <a:pt x="3571439" y="3618707"/>
                  </a:lnTo>
                  <a:lnTo>
                    <a:pt x="3566431" y="3616570"/>
                  </a:lnTo>
                  <a:lnTo>
                    <a:pt x="3562567" y="3614528"/>
                  </a:lnTo>
                  <a:close/>
                </a:path>
                <a:path w="17756505" h="10017125">
                  <a:moveTo>
                    <a:pt x="15118643" y="8538444"/>
                  </a:moveTo>
                  <a:lnTo>
                    <a:pt x="15113641" y="8539072"/>
                  </a:lnTo>
                  <a:lnTo>
                    <a:pt x="15108505" y="8545562"/>
                  </a:lnTo>
                  <a:lnTo>
                    <a:pt x="15109133" y="8550565"/>
                  </a:lnTo>
                  <a:lnTo>
                    <a:pt x="15116816" y="8556605"/>
                  </a:lnTo>
                  <a:lnTo>
                    <a:pt x="15118486" y="8557317"/>
                  </a:lnTo>
                  <a:lnTo>
                    <a:pt x="15118678" y="8557793"/>
                  </a:lnTo>
                  <a:lnTo>
                    <a:pt x="15121681" y="8559074"/>
                  </a:lnTo>
                  <a:lnTo>
                    <a:pt x="15125348" y="8557876"/>
                  </a:lnTo>
                  <a:lnTo>
                    <a:pt x="15127630" y="8555299"/>
                  </a:lnTo>
                  <a:lnTo>
                    <a:pt x="15130198" y="8552054"/>
                  </a:lnTo>
                  <a:lnTo>
                    <a:pt x="15129572" y="8547052"/>
                  </a:lnTo>
                  <a:lnTo>
                    <a:pt x="15118643" y="8538444"/>
                  </a:lnTo>
                  <a:close/>
                </a:path>
                <a:path w="17756505" h="10017125">
                  <a:moveTo>
                    <a:pt x="3484388" y="3572104"/>
                  </a:moveTo>
                  <a:lnTo>
                    <a:pt x="3479911" y="3573351"/>
                  </a:lnTo>
                  <a:lnTo>
                    <a:pt x="3475826" y="3581078"/>
                  </a:lnTo>
                  <a:lnTo>
                    <a:pt x="3477073" y="3585556"/>
                  </a:lnTo>
                  <a:lnTo>
                    <a:pt x="3480652" y="3588266"/>
                  </a:lnTo>
                  <a:lnTo>
                    <a:pt x="3489998" y="3592252"/>
                  </a:lnTo>
                  <a:lnTo>
                    <a:pt x="3494143" y="3590864"/>
                  </a:lnTo>
                  <a:lnTo>
                    <a:pt x="3496043" y="3587334"/>
                  </a:lnTo>
                  <a:lnTo>
                    <a:pt x="3498086" y="3583471"/>
                  </a:lnTo>
                  <a:lnTo>
                    <a:pt x="3496839" y="3578993"/>
                  </a:lnTo>
                  <a:lnTo>
                    <a:pt x="3493260" y="3576283"/>
                  </a:lnTo>
                  <a:lnTo>
                    <a:pt x="3488252" y="3574146"/>
                  </a:lnTo>
                  <a:lnTo>
                    <a:pt x="3484388" y="3572104"/>
                  </a:lnTo>
                  <a:close/>
                </a:path>
                <a:path w="17756505" h="10017125">
                  <a:moveTo>
                    <a:pt x="9292011" y="6041947"/>
                  </a:moveTo>
                  <a:lnTo>
                    <a:pt x="9288054" y="6041049"/>
                  </a:lnTo>
                  <a:lnTo>
                    <a:pt x="9282619" y="6039914"/>
                  </a:lnTo>
                  <a:lnTo>
                    <a:pt x="9278328" y="6038873"/>
                  </a:lnTo>
                  <a:lnTo>
                    <a:pt x="9274426" y="6041548"/>
                  </a:lnTo>
                  <a:lnTo>
                    <a:pt x="9273384" y="6045839"/>
                  </a:lnTo>
                  <a:lnTo>
                    <a:pt x="9272628" y="6049462"/>
                  </a:lnTo>
                  <a:lnTo>
                    <a:pt x="9274636" y="6053081"/>
                  </a:lnTo>
                  <a:lnTo>
                    <a:pt x="9279309" y="6055074"/>
                  </a:lnTo>
                  <a:lnTo>
                    <a:pt x="9284743" y="6056208"/>
                  </a:lnTo>
                  <a:lnTo>
                    <a:pt x="9289034" y="6057249"/>
                  </a:lnTo>
                  <a:lnTo>
                    <a:pt x="9292938" y="6054574"/>
                  </a:lnTo>
                  <a:lnTo>
                    <a:pt x="9295020" y="6045993"/>
                  </a:lnTo>
                  <a:lnTo>
                    <a:pt x="9292011" y="6041947"/>
                  </a:lnTo>
                  <a:close/>
                </a:path>
                <a:path w="17756505" h="10017125">
                  <a:moveTo>
                    <a:pt x="3406545" y="3529823"/>
                  </a:moveTo>
                  <a:lnTo>
                    <a:pt x="3401733" y="3530928"/>
                  </a:lnTo>
                  <a:lnTo>
                    <a:pt x="3399690" y="3534791"/>
                  </a:lnTo>
                  <a:lnTo>
                    <a:pt x="3397790" y="3538321"/>
                  </a:lnTo>
                  <a:lnTo>
                    <a:pt x="3398895" y="3543132"/>
                  </a:lnTo>
                  <a:lnTo>
                    <a:pt x="3402758" y="3545174"/>
                  </a:lnTo>
                  <a:lnTo>
                    <a:pt x="3407480" y="3547978"/>
                  </a:lnTo>
                  <a:lnTo>
                    <a:pt x="3411820" y="3549829"/>
                  </a:lnTo>
                  <a:lnTo>
                    <a:pt x="3415964" y="3548440"/>
                  </a:lnTo>
                  <a:lnTo>
                    <a:pt x="3419765" y="3541381"/>
                  </a:lnTo>
                  <a:lnTo>
                    <a:pt x="3418660" y="3536570"/>
                  </a:lnTo>
                  <a:lnTo>
                    <a:pt x="3414797" y="3534527"/>
                  </a:lnTo>
                  <a:lnTo>
                    <a:pt x="3410074" y="3531723"/>
                  </a:lnTo>
                  <a:lnTo>
                    <a:pt x="3406545" y="3529823"/>
                  </a:lnTo>
                  <a:close/>
                </a:path>
                <a:path w="17756505" h="10017125">
                  <a:moveTo>
                    <a:pt x="3328508" y="3487066"/>
                  </a:moveTo>
                  <a:lnTo>
                    <a:pt x="3323697" y="3488170"/>
                  </a:lnTo>
                  <a:lnTo>
                    <a:pt x="3321654" y="3492034"/>
                  </a:lnTo>
                  <a:lnTo>
                    <a:pt x="3319754" y="3495563"/>
                  </a:lnTo>
                  <a:lnTo>
                    <a:pt x="3320858" y="3500375"/>
                  </a:lnTo>
                  <a:lnTo>
                    <a:pt x="3324722" y="3502418"/>
                  </a:lnTo>
                  <a:lnTo>
                    <a:pt x="3329444" y="3505221"/>
                  </a:lnTo>
                  <a:lnTo>
                    <a:pt x="3333783" y="3507072"/>
                  </a:lnTo>
                  <a:lnTo>
                    <a:pt x="3337928" y="3505683"/>
                  </a:lnTo>
                  <a:lnTo>
                    <a:pt x="3341728" y="3498624"/>
                  </a:lnTo>
                  <a:lnTo>
                    <a:pt x="3340624" y="3493813"/>
                  </a:lnTo>
                  <a:lnTo>
                    <a:pt x="3336761" y="3491770"/>
                  </a:lnTo>
                  <a:lnTo>
                    <a:pt x="3332038" y="3488966"/>
                  </a:lnTo>
                  <a:lnTo>
                    <a:pt x="3328508" y="3487066"/>
                  </a:lnTo>
                  <a:close/>
                </a:path>
                <a:path w="17756505" h="10017125">
                  <a:moveTo>
                    <a:pt x="15048640" y="8483330"/>
                  </a:moveTo>
                  <a:lnTo>
                    <a:pt x="15043638" y="8483959"/>
                  </a:lnTo>
                  <a:lnTo>
                    <a:pt x="15038502" y="8490448"/>
                  </a:lnTo>
                  <a:lnTo>
                    <a:pt x="15039130" y="8495451"/>
                  </a:lnTo>
                  <a:lnTo>
                    <a:pt x="15046812" y="8501490"/>
                  </a:lnTo>
                  <a:lnTo>
                    <a:pt x="15048817" y="8502345"/>
                  </a:lnTo>
                  <a:lnTo>
                    <a:pt x="15048674" y="8502679"/>
                  </a:lnTo>
                  <a:lnTo>
                    <a:pt x="15051678" y="8503961"/>
                  </a:lnTo>
                  <a:lnTo>
                    <a:pt x="15055345" y="8502762"/>
                  </a:lnTo>
                  <a:lnTo>
                    <a:pt x="15057627" y="8500185"/>
                  </a:lnTo>
                  <a:lnTo>
                    <a:pt x="15060195" y="8496940"/>
                  </a:lnTo>
                  <a:lnTo>
                    <a:pt x="15059569" y="8491938"/>
                  </a:lnTo>
                  <a:lnTo>
                    <a:pt x="15048640" y="8483330"/>
                  </a:lnTo>
                  <a:close/>
                </a:path>
                <a:path w="17756505" h="10017125">
                  <a:moveTo>
                    <a:pt x="9379297" y="6060242"/>
                  </a:moveTo>
                  <a:lnTo>
                    <a:pt x="9375340" y="6059343"/>
                  </a:lnTo>
                  <a:lnTo>
                    <a:pt x="9369906" y="6058208"/>
                  </a:lnTo>
                  <a:lnTo>
                    <a:pt x="9365616" y="6057167"/>
                  </a:lnTo>
                  <a:lnTo>
                    <a:pt x="9361571" y="6060177"/>
                  </a:lnTo>
                  <a:lnTo>
                    <a:pt x="9360672" y="6064134"/>
                  </a:lnTo>
                  <a:lnTo>
                    <a:pt x="9359915" y="6067756"/>
                  </a:lnTo>
                  <a:lnTo>
                    <a:pt x="9361923" y="6071375"/>
                  </a:lnTo>
                  <a:lnTo>
                    <a:pt x="9366597" y="6073368"/>
                  </a:lnTo>
                  <a:lnTo>
                    <a:pt x="9372031" y="6074503"/>
                  </a:lnTo>
                  <a:lnTo>
                    <a:pt x="9376321" y="6075544"/>
                  </a:lnTo>
                  <a:lnTo>
                    <a:pt x="9380366" y="6072534"/>
                  </a:lnTo>
                  <a:lnTo>
                    <a:pt x="9381266" y="6068578"/>
                  </a:lnTo>
                  <a:lnTo>
                    <a:pt x="9382307" y="6064287"/>
                  </a:lnTo>
                  <a:lnTo>
                    <a:pt x="9379297" y="6060242"/>
                  </a:lnTo>
                  <a:close/>
                </a:path>
                <a:path w="17756505" h="10017125">
                  <a:moveTo>
                    <a:pt x="3250757" y="3443641"/>
                  </a:moveTo>
                  <a:lnTo>
                    <a:pt x="3245945" y="3444745"/>
                  </a:lnTo>
                  <a:lnTo>
                    <a:pt x="3243902" y="3448609"/>
                  </a:lnTo>
                  <a:lnTo>
                    <a:pt x="3242002" y="3452139"/>
                  </a:lnTo>
                  <a:lnTo>
                    <a:pt x="3243107" y="3456949"/>
                  </a:lnTo>
                  <a:lnTo>
                    <a:pt x="3246970" y="3458992"/>
                  </a:lnTo>
                  <a:lnTo>
                    <a:pt x="3251693" y="3461796"/>
                  </a:lnTo>
                  <a:lnTo>
                    <a:pt x="3256033" y="3463647"/>
                  </a:lnTo>
                  <a:lnTo>
                    <a:pt x="3260176" y="3462258"/>
                  </a:lnTo>
                  <a:lnTo>
                    <a:pt x="3263977" y="3455199"/>
                  </a:lnTo>
                  <a:lnTo>
                    <a:pt x="3262872" y="3450388"/>
                  </a:lnTo>
                  <a:lnTo>
                    <a:pt x="3259009" y="3448345"/>
                  </a:lnTo>
                  <a:lnTo>
                    <a:pt x="3254287" y="3445541"/>
                  </a:lnTo>
                  <a:lnTo>
                    <a:pt x="3250757" y="3443641"/>
                  </a:lnTo>
                  <a:close/>
                </a:path>
                <a:path w="17756505" h="10017125">
                  <a:moveTo>
                    <a:pt x="3173338" y="3400359"/>
                  </a:moveTo>
                  <a:lnTo>
                    <a:pt x="3168528" y="3401463"/>
                  </a:lnTo>
                  <a:lnTo>
                    <a:pt x="3166485" y="3405326"/>
                  </a:lnTo>
                  <a:lnTo>
                    <a:pt x="3164585" y="3408856"/>
                  </a:lnTo>
                  <a:lnTo>
                    <a:pt x="3165689" y="3413668"/>
                  </a:lnTo>
                  <a:lnTo>
                    <a:pt x="3169553" y="3415710"/>
                  </a:lnTo>
                  <a:lnTo>
                    <a:pt x="3174275" y="3418514"/>
                  </a:lnTo>
                  <a:lnTo>
                    <a:pt x="3178614" y="3420365"/>
                  </a:lnTo>
                  <a:lnTo>
                    <a:pt x="3182759" y="3418976"/>
                  </a:lnTo>
                  <a:lnTo>
                    <a:pt x="3186559" y="3411917"/>
                  </a:lnTo>
                  <a:lnTo>
                    <a:pt x="3185455" y="3407105"/>
                  </a:lnTo>
                  <a:lnTo>
                    <a:pt x="3181592" y="3405062"/>
                  </a:lnTo>
                  <a:lnTo>
                    <a:pt x="3176868" y="3402258"/>
                  </a:lnTo>
                  <a:lnTo>
                    <a:pt x="3173338" y="3400359"/>
                  </a:lnTo>
                  <a:close/>
                </a:path>
                <a:path w="17756505" h="10017125">
                  <a:moveTo>
                    <a:pt x="9465869" y="6077442"/>
                  </a:moveTo>
                  <a:lnTo>
                    <a:pt x="9461911" y="6076543"/>
                  </a:lnTo>
                  <a:lnTo>
                    <a:pt x="9456477" y="6075408"/>
                  </a:lnTo>
                  <a:lnTo>
                    <a:pt x="9452520" y="6074510"/>
                  </a:lnTo>
                  <a:lnTo>
                    <a:pt x="9448474" y="6077519"/>
                  </a:lnTo>
                  <a:lnTo>
                    <a:pt x="9447657" y="6081116"/>
                  </a:lnTo>
                  <a:lnTo>
                    <a:pt x="9446819" y="6085099"/>
                  </a:lnTo>
                  <a:lnTo>
                    <a:pt x="9448827" y="6088717"/>
                  </a:lnTo>
                  <a:lnTo>
                    <a:pt x="9452165" y="6090141"/>
                  </a:lnTo>
                  <a:lnTo>
                    <a:pt x="9452308" y="6089807"/>
                  </a:lnTo>
                  <a:lnTo>
                    <a:pt x="9453644" y="6090377"/>
                  </a:lnTo>
                  <a:lnTo>
                    <a:pt x="9459078" y="6091511"/>
                  </a:lnTo>
                  <a:lnTo>
                    <a:pt x="9463035" y="6092409"/>
                  </a:lnTo>
                  <a:lnTo>
                    <a:pt x="9467080" y="6089401"/>
                  </a:lnTo>
                  <a:lnTo>
                    <a:pt x="9468878" y="6081487"/>
                  </a:lnTo>
                  <a:lnTo>
                    <a:pt x="9465869" y="6077442"/>
                  </a:lnTo>
                  <a:close/>
                </a:path>
                <a:path w="17756505" h="10017125">
                  <a:moveTo>
                    <a:pt x="14978637" y="8428217"/>
                  </a:moveTo>
                  <a:lnTo>
                    <a:pt x="14973635" y="8428845"/>
                  </a:lnTo>
                  <a:lnTo>
                    <a:pt x="14968498" y="8435335"/>
                  </a:lnTo>
                  <a:lnTo>
                    <a:pt x="14969127" y="8440338"/>
                  </a:lnTo>
                  <a:lnTo>
                    <a:pt x="14976809" y="8446377"/>
                  </a:lnTo>
                  <a:lnTo>
                    <a:pt x="14978811" y="8447231"/>
                  </a:lnTo>
                  <a:lnTo>
                    <a:pt x="14978669" y="8447565"/>
                  </a:lnTo>
                  <a:lnTo>
                    <a:pt x="14981674" y="8448847"/>
                  </a:lnTo>
                  <a:lnTo>
                    <a:pt x="14985342" y="8447649"/>
                  </a:lnTo>
                  <a:lnTo>
                    <a:pt x="14987624" y="8445072"/>
                  </a:lnTo>
                  <a:lnTo>
                    <a:pt x="14990192" y="8441827"/>
                  </a:lnTo>
                  <a:lnTo>
                    <a:pt x="14989566" y="8436825"/>
                  </a:lnTo>
                  <a:lnTo>
                    <a:pt x="14978637" y="8428217"/>
                  </a:lnTo>
                  <a:close/>
                </a:path>
                <a:path w="17756505" h="10017125">
                  <a:moveTo>
                    <a:pt x="3096015" y="3355932"/>
                  </a:moveTo>
                  <a:lnTo>
                    <a:pt x="3091204" y="3357036"/>
                  </a:lnTo>
                  <a:lnTo>
                    <a:pt x="3087119" y="3364763"/>
                  </a:lnTo>
                  <a:lnTo>
                    <a:pt x="3088223" y="3369575"/>
                  </a:lnTo>
                  <a:lnTo>
                    <a:pt x="3092086" y="3371617"/>
                  </a:lnTo>
                  <a:lnTo>
                    <a:pt x="3096809" y="3374421"/>
                  </a:lnTo>
                  <a:lnTo>
                    <a:pt x="3101482" y="3376414"/>
                  </a:lnTo>
                  <a:lnTo>
                    <a:pt x="3105625" y="3375026"/>
                  </a:lnTo>
                  <a:lnTo>
                    <a:pt x="3107526" y="3371496"/>
                  </a:lnTo>
                  <a:lnTo>
                    <a:pt x="3109568" y="3367632"/>
                  </a:lnTo>
                  <a:lnTo>
                    <a:pt x="3108464" y="3362821"/>
                  </a:lnTo>
                  <a:lnTo>
                    <a:pt x="3104601" y="3360778"/>
                  </a:lnTo>
                  <a:lnTo>
                    <a:pt x="3099878" y="3357974"/>
                  </a:lnTo>
                  <a:lnTo>
                    <a:pt x="3096015" y="3355932"/>
                  </a:lnTo>
                  <a:close/>
                </a:path>
                <a:path w="17756505" h="10017125">
                  <a:moveTo>
                    <a:pt x="3018691" y="3311505"/>
                  </a:moveTo>
                  <a:lnTo>
                    <a:pt x="3013879" y="3312609"/>
                  </a:lnTo>
                  <a:lnTo>
                    <a:pt x="3009794" y="3320337"/>
                  </a:lnTo>
                  <a:lnTo>
                    <a:pt x="3010898" y="3325148"/>
                  </a:lnTo>
                  <a:lnTo>
                    <a:pt x="3014762" y="3327191"/>
                  </a:lnTo>
                  <a:lnTo>
                    <a:pt x="3019485" y="3329995"/>
                  </a:lnTo>
                  <a:lnTo>
                    <a:pt x="3024158" y="3331988"/>
                  </a:lnTo>
                  <a:lnTo>
                    <a:pt x="3028301" y="3330599"/>
                  </a:lnTo>
                  <a:lnTo>
                    <a:pt x="3030202" y="3327069"/>
                  </a:lnTo>
                  <a:lnTo>
                    <a:pt x="3032245" y="3323205"/>
                  </a:lnTo>
                  <a:lnTo>
                    <a:pt x="3031140" y="3318394"/>
                  </a:lnTo>
                  <a:lnTo>
                    <a:pt x="3027276" y="3316352"/>
                  </a:lnTo>
                  <a:lnTo>
                    <a:pt x="3022554" y="3313548"/>
                  </a:lnTo>
                  <a:lnTo>
                    <a:pt x="3018691" y="3311505"/>
                  </a:lnTo>
                  <a:close/>
                </a:path>
                <a:path w="17756505" h="10017125">
                  <a:moveTo>
                    <a:pt x="9553534" y="6093925"/>
                  </a:moveTo>
                  <a:lnTo>
                    <a:pt x="9549435" y="6093359"/>
                  </a:lnTo>
                  <a:lnTo>
                    <a:pt x="9544000" y="6092225"/>
                  </a:lnTo>
                  <a:lnTo>
                    <a:pt x="9540043" y="6091327"/>
                  </a:lnTo>
                  <a:lnTo>
                    <a:pt x="9535664" y="6094193"/>
                  </a:lnTo>
                  <a:lnTo>
                    <a:pt x="9535150" y="6097919"/>
                  </a:lnTo>
                  <a:lnTo>
                    <a:pt x="9534677" y="6102058"/>
                  </a:lnTo>
                  <a:lnTo>
                    <a:pt x="9536351" y="6105534"/>
                  </a:lnTo>
                  <a:lnTo>
                    <a:pt x="9539689" y="6106958"/>
                  </a:lnTo>
                  <a:lnTo>
                    <a:pt x="9539497" y="6106481"/>
                  </a:lnTo>
                  <a:lnTo>
                    <a:pt x="9541167" y="6107194"/>
                  </a:lnTo>
                  <a:lnTo>
                    <a:pt x="9546601" y="6108328"/>
                  </a:lnTo>
                  <a:lnTo>
                    <a:pt x="9550559" y="6109227"/>
                  </a:lnTo>
                  <a:lnTo>
                    <a:pt x="9554938" y="6106360"/>
                  </a:lnTo>
                  <a:lnTo>
                    <a:pt x="9555451" y="6102633"/>
                  </a:lnTo>
                  <a:lnTo>
                    <a:pt x="9555502" y="6102261"/>
                  </a:lnTo>
                  <a:lnTo>
                    <a:pt x="9556401" y="6098304"/>
                  </a:lnTo>
                  <a:lnTo>
                    <a:pt x="9553534" y="6093925"/>
                  </a:lnTo>
                  <a:close/>
                </a:path>
                <a:path w="17756505" h="10017125">
                  <a:moveTo>
                    <a:pt x="14909253" y="8372578"/>
                  </a:moveTo>
                  <a:lnTo>
                    <a:pt x="14904250" y="8373207"/>
                  </a:lnTo>
                  <a:lnTo>
                    <a:pt x="14899114" y="8379696"/>
                  </a:lnTo>
                  <a:lnTo>
                    <a:pt x="14899743" y="8384699"/>
                  </a:lnTo>
                  <a:lnTo>
                    <a:pt x="14907424" y="8390738"/>
                  </a:lnTo>
                  <a:lnTo>
                    <a:pt x="14912432" y="8392874"/>
                  </a:lnTo>
                  <a:lnTo>
                    <a:pt x="14915957" y="8392010"/>
                  </a:lnTo>
                  <a:lnTo>
                    <a:pt x="14918241" y="8389433"/>
                  </a:lnTo>
                  <a:lnTo>
                    <a:pt x="14920807" y="8386188"/>
                  </a:lnTo>
                  <a:lnTo>
                    <a:pt x="14920179" y="8381185"/>
                  </a:lnTo>
                  <a:lnTo>
                    <a:pt x="14909253" y="8372578"/>
                  </a:lnTo>
                  <a:close/>
                </a:path>
                <a:path w="17756505" h="10017125">
                  <a:moveTo>
                    <a:pt x="2941843" y="3266887"/>
                  </a:moveTo>
                  <a:lnTo>
                    <a:pt x="2937031" y="3267992"/>
                  </a:lnTo>
                  <a:lnTo>
                    <a:pt x="2935670" y="3270568"/>
                  </a:lnTo>
                  <a:lnTo>
                    <a:pt x="2934989" y="3271855"/>
                  </a:lnTo>
                  <a:lnTo>
                    <a:pt x="2932612" y="3275577"/>
                  </a:lnTo>
                  <a:lnTo>
                    <a:pt x="2933716" y="3280388"/>
                  </a:lnTo>
                  <a:lnTo>
                    <a:pt x="2937580" y="3282431"/>
                  </a:lnTo>
                  <a:lnTo>
                    <a:pt x="2942303" y="3285234"/>
                  </a:lnTo>
                  <a:lnTo>
                    <a:pt x="2943304" y="3285661"/>
                  </a:lnTo>
                  <a:lnTo>
                    <a:pt x="2943162" y="3285995"/>
                  </a:lnTo>
                  <a:lnTo>
                    <a:pt x="2946834" y="3287561"/>
                  </a:lnTo>
                  <a:lnTo>
                    <a:pt x="2950977" y="3286172"/>
                  </a:lnTo>
                  <a:lnTo>
                    <a:pt x="2952877" y="3282643"/>
                  </a:lnTo>
                  <a:lnTo>
                    <a:pt x="2955254" y="3278922"/>
                  </a:lnTo>
                  <a:lnTo>
                    <a:pt x="2954150" y="3274110"/>
                  </a:lnTo>
                  <a:lnTo>
                    <a:pt x="2950286" y="3272068"/>
                  </a:lnTo>
                  <a:lnTo>
                    <a:pt x="2945564" y="3269264"/>
                  </a:lnTo>
                  <a:lnTo>
                    <a:pt x="2941843" y="3266887"/>
                  </a:lnTo>
                  <a:close/>
                </a:path>
                <a:path w="17756505" h="10017125">
                  <a:moveTo>
                    <a:pt x="2865137" y="3221936"/>
                  </a:moveTo>
                  <a:lnTo>
                    <a:pt x="2860659" y="3223183"/>
                  </a:lnTo>
                  <a:lnTo>
                    <a:pt x="2855906" y="3230625"/>
                  </a:lnTo>
                  <a:lnTo>
                    <a:pt x="2857154" y="3235102"/>
                  </a:lnTo>
                  <a:lnTo>
                    <a:pt x="2860875" y="3237479"/>
                  </a:lnTo>
                  <a:lnTo>
                    <a:pt x="2865597" y="3240282"/>
                  </a:lnTo>
                  <a:lnTo>
                    <a:pt x="2869937" y="3242134"/>
                  </a:lnTo>
                  <a:lnTo>
                    <a:pt x="2874272" y="3241221"/>
                  </a:lnTo>
                  <a:lnTo>
                    <a:pt x="2876172" y="3237691"/>
                  </a:lnTo>
                  <a:lnTo>
                    <a:pt x="2878548" y="3233970"/>
                  </a:lnTo>
                  <a:lnTo>
                    <a:pt x="2877302" y="3229493"/>
                  </a:lnTo>
                  <a:lnTo>
                    <a:pt x="2873581" y="3227116"/>
                  </a:lnTo>
                  <a:lnTo>
                    <a:pt x="2868858" y="3224312"/>
                  </a:lnTo>
                  <a:lnTo>
                    <a:pt x="2865137" y="3221936"/>
                  </a:lnTo>
                  <a:close/>
                </a:path>
                <a:path w="17756505" h="10017125">
                  <a:moveTo>
                    <a:pt x="9640960" y="6109121"/>
                  </a:moveTo>
                  <a:lnTo>
                    <a:pt x="9631283" y="6107755"/>
                  </a:lnTo>
                  <a:lnTo>
                    <a:pt x="9626850" y="6107048"/>
                  </a:lnTo>
                  <a:lnTo>
                    <a:pt x="9622804" y="6110057"/>
                  </a:lnTo>
                  <a:lnTo>
                    <a:pt x="9622239" y="6114157"/>
                  </a:lnTo>
                  <a:lnTo>
                    <a:pt x="9621959" y="6117589"/>
                  </a:lnTo>
                  <a:lnTo>
                    <a:pt x="9623634" y="6121064"/>
                  </a:lnTo>
                  <a:lnTo>
                    <a:pt x="9628641" y="6123200"/>
                  </a:lnTo>
                  <a:lnTo>
                    <a:pt x="9634218" y="6124001"/>
                  </a:lnTo>
                  <a:lnTo>
                    <a:pt x="9638648" y="6124708"/>
                  </a:lnTo>
                  <a:lnTo>
                    <a:pt x="9642697" y="6121699"/>
                  </a:lnTo>
                  <a:lnTo>
                    <a:pt x="9643261" y="6117600"/>
                  </a:lnTo>
                  <a:lnTo>
                    <a:pt x="9643968" y="6113167"/>
                  </a:lnTo>
                  <a:lnTo>
                    <a:pt x="9640960" y="6109121"/>
                  </a:lnTo>
                  <a:close/>
                </a:path>
                <a:path w="17756505" h="10017125">
                  <a:moveTo>
                    <a:pt x="14840343" y="8316748"/>
                  </a:moveTo>
                  <a:lnTo>
                    <a:pt x="14835342" y="8317377"/>
                  </a:lnTo>
                  <a:lnTo>
                    <a:pt x="14830206" y="8323866"/>
                  </a:lnTo>
                  <a:lnTo>
                    <a:pt x="14830833" y="8328868"/>
                  </a:lnTo>
                  <a:lnTo>
                    <a:pt x="14838516" y="8334908"/>
                  </a:lnTo>
                  <a:lnTo>
                    <a:pt x="14843524" y="8337044"/>
                  </a:lnTo>
                  <a:lnTo>
                    <a:pt x="14847049" y="8336180"/>
                  </a:lnTo>
                  <a:lnTo>
                    <a:pt x="14849333" y="8333603"/>
                  </a:lnTo>
                  <a:lnTo>
                    <a:pt x="14851901" y="8330358"/>
                  </a:lnTo>
                  <a:lnTo>
                    <a:pt x="14851271" y="8325355"/>
                  </a:lnTo>
                  <a:lnTo>
                    <a:pt x="14840343" y="8316748"/>
                  </a:lnTo>
                  <a:close/>
                </a:path>
                <a:path w="17756505" h="10017125">
                  <a:moveTo>
                    <a:pt x="2788717" y="3176317"/>
                  </a:moveTo>
                  <a:lnTo>
                    <a:pt x="2784239" y="3177563"/>
                  </a:lnTo>
                  <a:lnTo>
                    <a:pt x="2779486" y="3185005"/>
                  </a:lnTo>
                  <a:lnTo>
                    <a:pt x="2780732" y="3189483"/>
                  </a:lnTo>
                  <a:lnTo>
                    <a:pt x="2784454" y="3191859"/>
                  </a:lnTo>
                  <a:lnTo>
                    <a:pt x="2789176" y="3194663"/>
                  </a:lnTo>
                  <a:lnTo>
                    <a:pt x="2793516" y="3196514"/>
                  </a:lnTo>
                  <a:lnTo>
                    <a:pt x="2797851" y="3195601"/>
                  </a:lnTo>
                  <a:lnTo>
                    <a:pt x="2799751" y="3192072"/>
                  </a:lnTo>
                  <a:lnTo>
                    <a:pt x="2802128" y="3188350"/>
                  </a:lnTo>
                  <a:lnTo>
                    <a:pt x="2800881" y="3183873"/>
                  </a:lnTo>
                  <a:lnTo>
                    <a:pt x="2797160" y="3181497"/>
                  </a:lnTo>
                  <a:lnTo>
                    <a:pt x="2792438" y="3178693"/>
                  </a:lnTo>
                  <a:lnTo>
                    <a:pt x="2788717" y="3176317"/>
                  </a:lnTo>
                  <a:close/>
                </a:path>
                <a:path w="17756505" h="10017125">
                  <a:moveTo>
                    <a:pt x="9729003" y="6123793"/>
                  </a:moveTo>
                  <a:lnTo>
                    <a:pt x="9719328" y="6122427"/>
                  </a:lnTo>
                  <a:lnTo>
                    <a:pt x="9714895" y="6121720"/>
                  </a:lnTo>
                  <a:lnTo>
                    <a:pt x="9710849" y="6124730"/>
                  </a:lnTo>
                  <a:lnTo>
                    <a:pt x="9710284" y="6128829"/>
                  </a:lnTo>
                  <a:lnTo>
                    <a:pt x="9709904" y="6132218"/>
                  </a:lnTo>
                  <a:lnTo>
                    <a:pt x="9709862" y="6132594"/>
                  </a:lnTo>
                  <a:lnTo>
                    <a:pt x="9711677" y="6135736"/>
                  </a:lnTo>
                  <a:lnTo>
                    <a:pt x="9716685" y="6137872"/>
                  </a:lnTo>
                  <a:lnTo>
                    <a:pt x="9722262" y="6138673"/>
                  </a:lnTo>
                  <a:lnTo>
                    <a:pt x="9726695" y="6139380"/>
                  </a:lnTo>
                  <a:lnTo>
                    <a:pt x="9730599" y="6136706"/>
                  </a:lnTo>
                  <a:lnTo>
                    <a:pt x="9732013" y="6127839"/>
                  </a:lnTo>
                  <a:lnTo>
                    <a:pt x="9729003" y="6123793"/>
                  </a:lnTo>
                  <a:close/>
                </a:path>
                <a:path w="17756505" h="10017125">
                  <a:moveTo>
                    <a:pt x="2712771" y="3130505"/>
                  </a:moveTo>
                  <a:lnTo>
                    <a:pt x="2708295" y="3131752"/>
                  </a:lnTo>
                  <a:lnTo>
                    <a:pt x="2703541" y="3139195"/>
                  </a:lnTo>
                  <a:lnTo>
                    <a:pt x="2704788" y="3143672"/>
                  </a:lnTo>
                  <a:lnTo>
                    <a:pt x="2708509" y="3146048"/>
                  </a:lnTo>
                  <a:lnTo>
                    <a:pt x="2713232" y="3148852"/>
                  </a:lnTo>
                  <a:lnTo>
                    <a:pt x="2717572" y="3150704"/>
                  </a:lnTo>
                  <a:lnTo>
                    <a:pt x="2721573" y="3149648"/>
                  </a:lnTo>
                  <a:lnTo>
                    <a:pt x="2723807" y="3146260"/>
                  </a:lnTo>
                  <a:lnTo>
                    <a:pt x="2726183" y="3142540"/>
                  </a:lnTo>
                  <a:lnTo>
                    <a:pt x="2724937" y="3138062"/>
                  </a:lnTo>
                  <a:lnTo>
                    <a:pt x="2721215" y="3135686"/>
                  </a:lnTo>
                  <a:lnTo>
                    <a:pt x="2716493" y="3132882"/>
                  </a:lnTo>
                  <a:lnTo>
                    <a:pt x="2712771" y="3130505"/>
                  </a:lnTo>
                  <a:close/>
                </a:path>
                <a:path w="17756505" h="10017125">
                  <a:moveTo>
                    <a:pt x="14771577" y="8260584"/>
                  </a:moveTo>
                  <a:lnTo>
                    <a:pt x="14766575" y="8261212"/>
                  </a:lnTo>
                  <a:lnTo>
                    <a:pt x="14764007" y="8264457"/>
                  </a:lnTo>
                  <a:lnTo>
                    <a:pt x="14761105" y="8267559"/>
                  </a:lnTo>
                  <a:lnTo>
                    <a:pt x="14761733" y="8272562"/>
                  </a:lnTo>
                  <a:lnTo>
                    <a:pt x="14769417" y="8278601"/>
                  </a:lnTo>
                  <a:lnTo>
                    <a:pt x="14771420" y="8279456"/>
                  </a:lnTo>
                  <a:lnTo>
                    <a:pt x="14771278" y="8279790"/>
                  </a:lnTo>
                  <a:lnTo>
                    <a:pt x="14774282" y="8281071"/>
                  </a:lnTo>
                  <a:lnTo>
                    <a:pt x="14777805" y="8280207"/>
                  </a:lnTo>
                  <a:lnTo>
                    <a:pt x="14780088" y="8277629"/>
                  </a:lnTo>
                  <a:lnTo>
                    <a:pt x="14782990" y="8274527"/>
                  </a:lnTo>
                  <a:lnTo>
                    <a:pt x="14782364" y="8269525"/>
                  </a:lnTo>
                  <a:lnTo>
                    <a:pt x="14774681" y="8263485"/>
                  </a:lnTo>
                  <a:lnTo>
                    <a:pt x="14771577" y="8260584"/>
                  </a:lnTo>
                  <a:close/>
                </a:path>
                <a:path w="17756505" h="10017125">
                  <a:moveTo>
                    <a:pt x="2636970" y="3084362"/>
                  </a:moveTo>
                  <a:lnTo>
                    <a:pt x="2632158" y="3085465"/>
                  </a:lnTo>
                  <a:lnTo>
                    <a:pt x="2629782" y="3089186"/>
                  </a:lnTo>
                  <a:lnTo>
                    <a:pt x="2627548" y="3092573"/>
                  </a:lnTo>
                  <a:lnTo>
                    <a:pt x="2628652" y="3097386"/>
                  </a:lnTo>
                  <a:lnTo>
                    <a:pt x="2632373" y="3099761"/>
                  </a:lnTo>
                  <a:lnTo>
                    <a:pt x="2637096" y="3102565"/>
                  </a:lnTo>
                  <a:lnTo>
                    <a:pt x="2641436" y="3104416"/>
                  </a:lnTo>
                  <a:lnTo>
                    <a:pt x="2645437" y="3103361"/>
                  </a:lnTo>
                  <a:lnTo>
                    <a:pt x="2649905" y="3096586"/>
                  </a:lnTo>
                  <a:lnTo>
                    <a:pt x="2648801" y="3091775"/>
                  </a:lnTo>
                  <a:lnTo>
                    <a:pt x="2645080" y="3089398"/>
                  </a:lnTo>
                  <a:lnTo>
                    <a:pt x="2640357" y="3086595"/>
                  </a:lnTo>
                  <a:lnTo>
                    <a:pt x="2636970" y="3084362"/>
                  </a:lnTo>
                  <a:close/>
                </a:path>
                <a:path w="17756505" h="10017125">
                  <a:moveTo>
                    <a:pt x="9816330" y="6137369"/>
                  </a:moveTo>
                  <a:lnTo>
                    <a:pt x="9802554" y="6135439"/>
                  </a:lnTo>
                  <a:lnTo>
                    <a:pt x="9798509" y="6138448"/>
                  </a:lnTo>
                  <a:lnTo>
                    <a:pt x="9797945" y="6142547"/>
                  </a:lnTo>
                  <a:lnTo>
                    <a:pt x="9797522" y="6146313"/>
                  </a:lnTo>
                  <a:lnTo>
                    <a:pt x="9799672" y="6149597"/>
                  </a:lnTo>
                  <a:lnTo>
                    <a:pt x="9802676" y="6150879"/>
                  </a:lnTo>
                  <a:lnTo>
                    <a:pt x="9802818" y="6150545"/>
                  </a:lnTo>
                  <a:lnTo>
                    <a:pt x="9804489" y="6151257"/>
                  </a:lnTo>
                  <a:lnTo>
                    <a:pt x="9814165" y="6152623"/>
                  </a:lnTo>
                  <a:lnTo>
                    <a:pt x="9818209" y="6149614"/>
                  </a:lnTo>
                  <a:lnTo>
                    <a:pt x="9819340" y="6141415"/>
                  </a:lnTo>
                  <a:lnTo>
                    <a:pt x="9816330" y="6137369"/>
                  </a:lnTo>
                  <a:close/>
                </a:path>
                <a:path w="17756505" h="10017125">
                  <a:moveTo>
                    <a:pt x="2561595" y="3037215"/>
                  </a:moveTo>
                  <a:lnTo>
                    <a:pt x="2556783" y="3038319"/>
                  </a:lnTo>
                  <a:lnTo>
                    <a:pt x="2554407" y="3042040"/>
                  </a:lnTo>
                  <a:lnTo>
                    <a:pt x="2553025" y="3044607"/>
                  </a:lnTo>
                  <a:lnTo>
                    <a:pt x="2552507" y="3045570"/>
                  </a:lnTo>
                  <a:lnTo>
                    <a:pt x="2553277" y="3050239"/>
                  </a:lnTo>
                  <a:lnTo>
                    <a:pt x="2556999" y="3052615"/>
                  </a:lnTo>
                  <a:lnTo>
                    <a:pt x="2561721" y="3055419"/>
                  </a:lnTo>
                  <a:lnTo>
                    <a:pt x="2566061" y="3057270"/>
                  </a:lnTo>
                  <a:lnTo>
                    <a:pt x="2570205" y="3055881"/>
                  </a:lnTo>
                  <a:lnTo>
                    <a:pt x="2572296" y="3052828"/>
                  </a:lnTo>
                  <a:lnTo>
                    <a:pt x="2574530" y="3049440"/>
                  </a:lnTo>
                  <a:lnTo>
                    <a:pt x="2573426" y="3044629"/>
                  </a:lnTo>
                  <a:lnTo>
                    <a:pt x="2569704" y="3042252"/>
                  </a:lnTo>
                  <a:lnTo>
                    <a:pt x="2564982" y="3039449"/>
                  </a:lnTo>
                  <a:lnTo>
                    <a:pt x="2561595" y="3037215"/>
                  </a:lnTo>
                  <a:close/>
                </a:path>
                <a:path w="17756505" h="10017125">
                  <a:moveTo>
                    <a:pt x="14702955" y="8204086"/>
                  </a:moveTo>
                  <a:lnTo>
                    <a:pt x="14697952" y="8204714"/>
                  </a:lnTo>
                  <a:lnTo>
                    <a:pt x="14695383" y="8207959"/>
                  </a:lnTo>
                  <a:lnTo>
                    <a:pt x="14692482" y="8211061"/>
                  </a:lnTo>
                  <a:lnTo>
                    <a:pt x="14693110" y="8216065"/>
                  </a:lnTo>
                  <a:lnTo>
                    <a:pt x="14700792" y="8222103"/>
                  </a:lnTo>
                  <a:lnTo>
                    <a:pt x="14702796" y="8222957"/>
                  </a:lnTo>
                  <a:lnTo>
                    <a:pt x="14702653" y="8223292"/>
                  </a:lnTo>
                  <a:lnTo>
                    <a:pt x="14705657" y="8224573"/>
                  </a:lnTo>
                  <a:lnTo>
                    <a:pt x="14709183" y="8223709"/>
                  </a:lnTo>
                  <a:lnTo>
                    <a:pt x="14711466" y="8221132"/>
                  </a:lnTo>
                  <a:lnTo>
                    <a:pt x="14714367" y="8218029"/>
                  </a:lnTo>
                  <a:lnTo>
                    <a:pt x="14713738" y="8213027"/>
                  </a:lnTo>
                  <a:lnTo>
                    <a:pt x="14706057" y="8206988"/>
                  </a:lnTo>
                  <a:lnTo>
                    <a:pt x="14702955" y="8204086"/>
                  </a:lnTo>
                  <a:close/>
                </a:path>
                <a:path w="17756505" h="10017125">
                  <a:moveTo>
                    <a:pt x="2486220" y="2990069"/>
                  </a:moveTo>
                  <a:lnTo>
                    <a:pt x="2481551" y="2990839"/>
                  </a:lnTo>
                  <a:lnTo>
                    <a:pt x="2479570" y="2993940"/>
                  </a:lnTo>
                  <a:lnTo>
                    <a:pt x="2479175" y="2994560"/>
                  </a:lnTo>
                  <a:lnTo>
                    <a:pt x="2477620" y="2997448"/>
                  </a:lnTo>
                  <a:lnTo>
                    <a:pt x="2477274" y="2998090"/>
                  </a:lnTo>
                  <a:lnTo>
                    <a:pt x="2478045" y="3002759"/>
                  </a:lnTo>
                  <a:lnTo>
                    <a:pt x="2481766" y="3005136"/>
                  </a:lnTo>
                  <a:lnTo>
                    <a:pt x="2486346" y="3008273"/>
                  </a:lnTo>
                  <a:lnTo>
                    <a:pt x="2490686" y="3010124"/>
                  </a:lnTo>
                  <a:lnTo>
                    <a:pt x="2494829" y="3008735"/>
                  </a:lnTo>
                  <a:lnTo>
                    <a:pt x="2496921" y="3005682"/>
                  </a:lnTo>
                  <a:lnTo>
                    <a:pt x="2498476" y="3002793"/>
                  </a:lnTo>
                  <a:lnTo>
                    <a:pt x="2498822" y="3002152"/>
                  </a:lnTo>
                  <a:lnTo>
                    <a:pt x="2498051" y="2997483"/>
                  </a:lnTo>
                  <a:lnTo>
                    <a:pt x="2494330" y="2995107"/>
                  </a:lnTo>
                  <a:lnTo>
                    <a:pt x="2489750" y="2991969"/>
                  </a:lnTo>
                  <a:lnTo>
                    <a:pt x="2486220" y="2990069"/>
                  </a:lnTo>
                  <a:close/>
                </a:path>
                <a:path w="17756505" h="10017125">
                  <a:moveTo>
                    <a:pt x="9904609" y="6150563"/>
                  </a:moveTo>
                  <a:lnTo>
                    <a:pt x="9890835" y="6148633"/>
                  </a:lnTo>
                  <a:lnTo>
                    <a:pt x="9886789" y="6151642"/>
                  </a:lnTo>
                  <a:lnTo>
                    <a:pt x="9886224" y="6155742"/>
                  </a:lnTo>
                  <a:lnTo>
                    <a:pt x="9885468" y="6159364"/>
                  </a:lnTo>
                  <a:lnTo>
                    <a:pt x="9887617" y="6162648"/>
                  </a:lnTo>
                  <a:lnTo>
                    <a:pt x="9890621" y="6163930"/>
                  </a:lnTo>
                  <a:lnTo>
                    <a:pt x="9890764" y="6163596"/>
                  </a:lnTo>
                  <a:lnTo>
                    <a:pt x="9892767" y="6164451"/>
                  </a:lnTo>
                  <a:lnTo>
                    <a:pt x="9902444" y="6165817"/>
                  </a:lnTo>
                  <a:lnTo>
                    <a:pt x="9906490" y="6162807"/>
                  </a:lnTo>
                  <a:lnTo>
                    <a:pt x="9907619" y="6154609"/>
                  </a:lnTo>
                  <a:lnTo>
                    <a:pt x="9904609" y="6150563"/>
                  </a:lnTo>
                  <a:close/>
                </a:path>
                <a:path w="17756505" h="10017125">
                  <a:moveTo>
                    <a:pt x="2411272" y="2941921"/>
                  </a:moveTo>
                  <a:lnTo>
                    <a:pt x="2406603" y="2942692"/>
                  </a:lnTo>
                  <a:lnTo>
                    <a:pt x="2404425" y="2946103"/>
                  </a:lnTo>
                  <a:lnTo>
                    <a:pt x="2402196" y="2949492"/>
                  </a:lnTo>
                  <a:lnTo>
                    <a:pt x="2401992" y="2949800"/>
                  </a:lnTo>
                  <a:lnTo>
                    <a:pt x="2402763" y="2954469"/>
                  </a:lnTo>
                  <a:lnTo>
                    <a:pt x="2406484" y="2956846"/>
                  </a:lnTo>
                  <a:lnTo>
                    <a:pt x="2411065" y="2959983"/>
                  </a:lnTo>
                  <a:lnTo>
                    <a:pt x="2412400" y="2960552"/>
                  </a:lnTo>
                  <a:lnTo>
                    <a:pt x="2411923" y="2960744"/>
                  </a:lnTo>
                  <a:lnTo>
                    <a:pt x="2415262" y="2962168"/>
                  </a:lnTo>
                  <a:lnTo>
                    <a:pt x="2419405" y="2960779"/>
                  </a:lnTo>
                  <a:lnTo>
                    <a:pt x="2421287" y="2958031"/>
                  </a:lnTo>
                  <a:lnTo>
                    <a:pt x="2423528" y="2954646"/>
                  </a:lnTo>
                  <a:lnTo>
                    <a:pt x="2423731" y="2954338"/>
                  </a:lnTo>
                  <a:lnTo>
                    <a:pt x="2422961" y="2949669"/>
                  </a:lnTo>
                  <a:lnTo>
                    <a:pt x="2419240" y="2947293"/>
                  </a:lnTo>
                  <a:lnTo>
                    <a:pt x="2414660" y="2944155"/>
                  </a:lnTo>
                  <a:lnTo>
                    <a:pt x="2411272" y="2941921"/>
                  </a:lnTo>
                  <a:close/>
                </a:path>
                <a:path w="17756505" h="10017125">
                  <a:moveTo>
                    <a:pt x="14634329" y="8147588"/>
                  </a:moveTo>
                  <a:lnTo>
                    <a:pt x="14629327" y="8148216"/>
                  </a:lnTo>
                  <a:lnTo>
                    <a:pt x="14626759" y="8151461"/>
                  </a:lnTo>
                  <a:lnTo>
                    <a:pt x="14623857" y="8154563"/>
                  </a:lnTo>
                  <a:lnTo>
                    <a:pt x="14624486" y="8159566"/>
                  </a:lnTo>
                  <a:lnTo>
                    <a:pt x="14632169" y="8165605"/>
                  </a:lnTo>
                  <a:lnTo>
                    <a:pt x="14634172" y="8166460"/>
                  </a:lnTo>
                  <a:lnTo>
                    <a:pt x="14634030" y="8166794"/>
                  </a:lnTo>
                  <a:lnTo>
                    <a:pt x="14637033" y="8168075"/>
                  </a:lnTo>
                  <a:lnTo>
                    <a:pt x="14640559" y="8167212"/>
                  </a:lnTo>
                  <a:lnTo>
                    <a:pt x="14642842" y="8164634"/>
                  </a:lnTo>
                  <a:lnTo>
                    <a:pt x="14645745" y="8161532"/>
                  </a:lnTo>
                  <a:lnTo>
                    <a:pt x="14645116" y="8156529"/>
                  </a:lnTo>
                  <a:lnTo>
                    <a:pt x="14637433" y="8150490"/>
                  </a:lnTo>
                  <a:lnTo>
                    <a:pt x="14634329" y="8147588"/>
                  </a:lnTo>
                  <a:close/>
                </a:path>
                <a:path w="17756505" h="10017125">
                  <a:moveTo>
                    <a:pt x="9992507" y="6162805"/>
                  </a:moveTo>
                  <a:lnTo>
                    <a:pt x="9982830" y="6161439"/>
                  </a:lnTo>
                  <a:lnTo>
                    <a:pt x="9978397" y="6160732"/>
                  </a:lnTo>
                  <a:lnTo>
                    <a:pt x="9974685" y="6163883"/>
                  </a:lnTo>
                  <a:lnTo>
                    <a:pt x="9974120" y="6167983"/>
                  </a:lnTo>
                  <a:lnTo>
                    <a:pt x="9973575" y="6170906"/>
                  </a:lnTo>
                  <a:lnTo>
                    <a:pt x="9973507" y="6171272"/>
                  </a:lnTo>
                  <a:lnTo>
                    <a:pt x="9975657" y="6174557"/>
                  </a:lnTo>
                  <a:lnTo>
                    <a:pt x="9980665" y="6176693"/>
                  </a:lnTo>
                  <a:lnTo>
                    <a:pt x="9986241" y="6177494"/>
                  </a:lnTo>
                  <a:lnTo>
                    <a:pt x="9990674" y="6178200"/>
                  </a:lnTo>
                  <a:lnTo>
                    <a:pt x="9994385" y="6175048"/>
                  </a:lnTo>
                  <a:lnTo>
                    <a:pt x="9994951" y="6170949"/>
                  </a:lnTo>
                  <a:lnTo>
                    <a:pt x="9995599" y="6166885"/>
                  </a:lnTo>
                  <a:lnTo>
                    <a:pt x="9995658" y="6166516"/>
                  </a:lnTo>
                  <a:lnTo>
                    <a:pt x="9992507" y="6162805"/>
                  </a:lnTo>
                  <a:close/>
                </a:path>
                <a:path w="17756505" h="10017125">
                  <a:moveTo>
                    <a:pt x="2336943" y="2893248"/>
                  </a:moveTo>
                  <a:lnTo>
                    <a:pt x="2332274" y="2894019"/>
                  </a:lnTo>
                  <a:lnTo>
                    <a:pt x="2327719" y="2901151"/>
                  </a:lnTo>
                  <a:lnTo>
                    <a:pt x="2327521" y="2901461"/>
                  </a:lnTo>
                  <a:lnTo>
                    <a:pt x="2328291" y="2906130"/>
                  </a:lnTo>
                  <a:lnTo>
                    <a:pt x="2332012" y="2908506"/>
                  </a:lnTo>
                  <a:lnTo>
                    <a:pt x="2336593" y="2911644"/>
                  </a:lnTo>
                  <a:lnTo>
                    <a:pt x="2337928" y="2912213"/>
                  </a:lnTo>
                  <a:lnTo>
                    <a:pt x="2337786" y="2912547"/>
                  </a:lnTo>
                  <a:lnTo>
                    <a:pt x="2341124" y="2913971"/>
                  </a:lnTo>
                  <a:lnTo>
                    <a:pt x="2345268" y="2912582"/>
                  </a:lnTo>
                  <a:lnTo>
                    <a:pt x="2347150" y="2909834"/>
                  </a:lnTo>
                  <a:lnTo>
                    <a:pt x="2349736" y="2905808"/>
                  </a:lnTo>
                  <a:lnTo>
                    <a:pt x="2348966" y="2901139"/>
                  </a:lnTo>
                  <a:lnTo>
                    <a:pt x="2345245" y="2898762"/>
                  </a:lnTo>
                  <a:lnTo>
                    <a:pt x="2340664" y="2895625"/>
                  </a:lnTo>
                  <a:lnTo>
                    <a:pt x="2336943" y="2893248"/>
                  </a:lnTo>
                  <a:close/>
                </a:path>
                <a:path w="17756505" h="10017125">
                  <a:moveTo>
                    <a:pt x="2262280" y="2844433"/>
                  </a:moveTo>
                  <a:lnTo>
                    <a:pt x="2257611" y="2845204"/>
                  </a:lnTo>
                  <a:lnTo>
                    <a:pt x="2253056" y="2852336"/>
                  </a:lnTo>
                  <a:lnTo>
                    <a:pt x="2252858" y="2852646"/>
                  </a:lnTo>
                  <a:lnTo>
                    <a:pt x="2253629" y="2857315"/>
                  </a:lnTo>
                  <a:lnTo>
                    <a:pt x="2257350" y="2859691"/>
                  </a:lnTo>
                  <a:lnTo>
                    <a:pt x="2261930" y="2862829"/>
                  </a:lnTo>
                  <a:lnTo>
                    <a:pt x="2266603" y="2864823"/>
                  </a:lnTo>
                  <a:lnTo>
                    <a:pt x="2270605" y="2863767"/>
                  </a:lnTo>
                  <a:lnTo>
                    <a:pt x="2272487" y="2861019"/>
                  </a:lnTo>
                  <a:lnTo>
                    <a:pt x="2275073" y="2856993"/>
                  </a:lnTo>
                  <a:lnTo>
                    <a:pt x="2274303" y="2852324"/>
                  </a:lnTo>
                  <a:lnTo>
                    <a:pt x="2270582" y="2849948"/>
                  </a:lnTo>
                  <a:lnTo>
                    <a:pt x="2266001" y="2846809"/>
                  </a:lnTo>
                  <a:lnTo>
                    <a:pt x="2262280" y="2844433"/>
                  </a:lnTo>
                  <a:close/>
                </a:path>
                <a:path w="17756505" h="10017125">
                  <a:moveTo>
                    <a:pt x="14565992" y="8090423"/>
                  </a:moveTo>
                  <a:lnTo>
                    <a:pt x="14560988" y="8091051"/>
                  </a:lnTo>
                  <a:lnTo>
                    <a:pt x="14558420" y="8094295"/>
                  </a:lnTo>
                  <a:lnTo>
                    <a:pt x="14555520" y="8097398"/>
                  </a:lnTo>
                  <a:lnTo>
                    <a:pt x="14556148" y="8102401"/>
                  </a:lnTo>
                  <a:lnTo>
                    <a:pt x="14563829" y="8108440"/>
                  </a:lnTo>
                  <a:lnTo>
                    <a:pt x="14565832" y="8109294"/>
                  </a:lnTo>
                  <a:lnTo>
                    <a:pt x="14565690" y="8109628"/>
                  </a:lnTo>
                  <a:lnTo>
                    <a:pt x="14568694" y="8110909"/>
                  </a:lnTo>
                  <a:lnTo>
                    <a:pt x="14572219" y="8110046"/>
                  </a:lnTo>
                  <a:lnTo>
                    <a:pt x="14574503" y="8107469"/>
                  </a:lnTo>
                  <a:lnTo>
                    <a:pt x="14577403" y="8104366"/>
                  </a:lnTo>
                  <a:lnTo>
                    <a:pt x="14576775" y="8099363"/>
                  </a:lnTo>
                  <a:lnTo>
                    <a:pt x="14569094" y="8093324"/>
                  </a:lnTo>
                  <a:lnTo>
                    <a:pt x="14565992" y="8090423"/>
                  </a:lnTo>
                  <a:close/>
                </a:path>
                <a:path w="17756505" h="10017125">
                  <a:moveTo>
                    <a:pt x="10080497" y="6173903"/>
                  </a:moveTo>
                  <a:lnTo>
                    <a:pt x="10066721" y="6171971"/>
                  </a:lnTo>
                  <a:lnTo>
                    <a:pt x="10063010" y="6175124"/>
                  </a:lnTo>
                  <a:lnTo>
                    <a:pt x="10062445" y="6179223"/>
                  </a:lnTo>
                  <a:lnTo>
                    <a:pt x="10061831" y="6182512"/>
                  </a:lnTo>
                  <a:lnTo>
                    <a:pt x="10063981" y="6185797"/>
                  </a:lnTo>
                  <a:lnTo>
                    <a:pt x="10066985" y="6187078"/>
                  </a:lnTo>
                  <a:lnTo>
                    <a:pt x="10067127" y="6186744"/>
                  </a:lnTo>
                  <a:lnTo>
                    <a:pt x="10069131" y="6187599"/>
                  </a:lnTo>
                  <a:lnTo>
                    <a:pt x="10078807" y="6188965"/>
                  </a:lnTo>
                  <a:lnTo>
                    <a:pt x="10082519" y="6185812"/>
                  </a:lnTo>
                  <a:lnTo>
                    <a:pt x="10083597" y="6177986"/>
                  </a:lnTo>
                  <a:lnTo>
                    <a:pt x="10083648" y="6177614"/>
                  </a:lnTo>
                  <a:lnTo>
                    <a:pt x="10080497" y="6173903"/>
                  </a:lnTo>
                  <a:close/>
                </a:path>
                <a:path w="17756505" h="10017125">
                  <a:moveTo>
                    <a:pt x="2188712" y="2794901"/>
                  </a:moveTo>
                  <a:lnTo>
                    <a:pt x="2184043" y="2795671"/>
                  </a:lnTo>
                  <a:lnTo>
                    <a:pt x="2179488" y="2802804"/>
                  </a:lnTo>
                  <a:lnTo>
                    <a:pt x="2179290" y="2803114"/>
                  </a:lnTo>
                  <a:lnTo>
                    <a:pt x="2180061" y="2807783"/>
                  </a:lnTo>
                  <a:lnTo>
                    <a:pt x="2183782" y="2810159"/>
                  </a:lnTo>
                  <a:lnTo>
                    <a:pt x="2188362" y="2813297"/>
                  </a:lnTo>
                  <a:lnTo>
                    <a:pt x="2193036" y="2815291"/>
                  </a:lnTo>
                  <a:lnTo>
                    <a:pt x="2197037" y="2814235"/>
                  </a:lnTo>
                  <a:lnTo>
                    <a:pt x="2198919" y="2811487"/>
                  </a:lnTo>
                  <a:lnTo>
                    <a:pt x="2201505" y="2807460"/>
                  </a:lnTo>
                  <a:lnTo>
                    <a:pt x="2200735" y="2802791"/>
                  </a:lnTo>
                  <a:lnTo>
                    <a:pt x="2197014" y="2800415"/>
                  </a:lnTo>
                  <a:lnTo>
                    <a:pt x="2192433" y="2797278"/>
                  </a:lnTo>
                  <a:lnTo>
                    <a:pt x="2188712" y="2794901"/>
                  </a:lnTo>
                  <a:close/>
                </a:path>
                <a:path w="17756505" h="10017125">
                  <a:moveTo>
                    <a:pt x="14498128" y="8033066"/>
                  </a:moveTo>
                  <a:lnTo>
                    <a:pt x="14493267" y="8033359"/>
                  </a:lnTo>
                  <a:lnTo>
                    <a:pt x="14490699" y="8036604"/>
                  </a:lnTo>
                  <a:lnTo>
                    <a:pt x="14487655" y="8040041"/>
                  </a:lnTo>
                  <a:lnTo>
                    <a:pt x="14488283" y="8045043"/>
                  </a:lnTo>
                  <a:lnTo>
                    <a:pt x="14491529" y="8047612"/>
                  </a:lnTo>
                  <a:lnTo>
                    <a:pt x="14495825" y="8051417"/>
                  </a:lnTo>
                  <a:lnTo>
                    <a:pt x="14501167" y="8053695"/>
                  </a:lnTo>
                  <a:lnTo>
                    <a:pt x="14504690" y="8052831"/>
                  </a:lnTo>
                  <a:lnTo>
                    <a:pt x="14506973" y="8050254"/>
                  </a:lnTo>
                  <a:lnTo>
                    <a:pt x="14509875" y="8047151"/>
                  </a:lnTo>
                  <a:lnTo>
                    <a:pt x="14509248" y="8042149"/>
                  </a:lnTo>
                  <a:lnTo>
                    <a:pt x="14506003" y="8039581"/>
                  </a:lnTo>
                  <a:lnTo>
                    <a:pt x="14501707" y="8035775"/>
                  </a:lnTo>
                  <a:lnTo>
                    <a:pt x="14498128" y="8033066"/>
                  </a:lnTo>
                  <a:close/>
                </a:path>
                <a:path w="17756505" h="10017125">
                  <a:moveTo>
                    <a:pt x="10168914" y="6183998"/>
                  </a:moveTo>
                  <a:lnTo>
                    <a:pt x="10155139" y="6182068"/>
                  </a:lnTo>
                  <a:lnTo>
                    <a:pt x="10151427" y="6185219"/>
                  </a:lnTo>
                  <a:lnTo>
                    <a:pt x="10150862" y="6189319"/>
                  </a:lnTo>
                  <a:lnTo>
                    <a:pt x="10150249" y="6192608"/>
                  </a:lnTo>
                  <a:lnTo>
                    <a:pt x="10152398" y="6195892"/>
                  </a:lnTo>
                  <a:lnTo>
                    <a:pt x="10155402" y="6197174"/>
                  </a:lnTo>
                  <a:lnTo>
                    <a:pt x="10155544" y="6196840"/>
                  </a:lnTo>
                  <a:lnTo>
                    <a:pt x="10157548" y="6197694"/>
                  </a:lnTo>
                  <a:lnTo>
                    <a:pt x="10167223" y="6199060"/>
                  </a:lnTo>
                  <a:lnTo>
                    <a:pt x="10170936" y="6195908"/>
                  </a:lnTo>
                  <a:lnTo>
                    <a:pt x="10172015" y="6188082"/>
                  </a:lnTo>
                  <a:lnTo>
                    <a:pt x="10172066" y="6187710"/>
                  </a:lnTo>
                  <a:lnTo>
                    <a:pt x="10168914" y="6183998"/>
                  </a:lnTo>
                  <a:close/>
                </a:path>
                <a:path w="17756505" h="10017125">
                  <a:moveTo>
                    <a:pt x="2115429" y="2744702"/>
                  </a:moveTo>
                  <a:lnTo>
                    <a:pt x="2110284" y="2745664"/>
                  </a:lnTo>
                  <a:lnTo>
                    <a:pt x="2105815" y="2752439"/>
                  </a:lnTo>
                  <a:lnTo>
                    <a:pt x="2106777" y="2757583"/>
                  </a:lnTo>
                  <a:lnTo>
                    <a:pt x="2110164" y="2759817"/>
                  </a:lnTo>
                  <a:lnTo>
                    <a:pt x="2114744" y="2762955"/>
                  </a:lnTo>
                  <a:lnTo>
                    <a:pt x="2119418" y="2764949"/>
                  </a:lnTo>
                  <a:lnTo>
                    <a:pt x="2123420" y="2763893"/>
                  </a:lnTo>
                  <a:lnTo>
                    <a:pt x="2125511" y="2760840"/>
                  </a:lnTo>
                  <a:lnTo>
                    <a:pt x="2127745" y="2757452"/>
                  </a:lnTo>
                  <a:lnTo>
                    <a:pt x="2126783" y="2752307"/>
                  </a:lnTo>
                  <a:lnTo>
                    <a:pt x="2123396" y="2750073"/>
                  </a:lnTo>
                  <a:lnTo>
                    <a:pt x="2118816" y="2746936"/>
                  </a:lnTo>
                  <a:lnTo>
                    <a:pt x="2115429" y="2744702"/>
                  </a:lnTo>
                  <a:close/>
                </a:path>
                <a:path w="17756505" h="10017125">
                  <a:moveTo>
                    <a:pt x="2042764" y="2693977"/>
                  </a:moveTo>
                  <a:lnTo>
                    <a:pt x="2037619" y="2694939"/>
                  </a:lnTo>
                  <a:lnTo>
                    <a:pt x="2035385" y="2698326"/>
                  </a:lnTo>
                  <a:lnTo>
                    <a:pt x="2032817" y="2701571"/>
                  </a:lnTo>
                  <a:lnTo>
                    <a:pt x="2033779" y="2706716"/>
                  </a:lnTo>
                  <a:lnTo>
                    <a:pt x="2037166" y="2708950"/>
                  </a:lnTo>
                  <a:lnTo>
                    <a:pt x="2041746" y="2712087"/>
                  </a:lnTo>
                  <a:lnTo>
                    <a:pt x="2043082" y="2712657"/>
                  </a:lnTo>
                  <a:lnTo>
                    <a:pt x="2042940" y="2712991"/>
                  </a:lnTo>
                  <a:lnTo>
                    <a:pt x="2046278" y="2714415"/>
                  </a:lnTo>
                  <a:lnTo>
                    <a:pt x="2050279" y="2713360"/>
                  </a:lnTo>
                  <a:lnTo>
                    <a:pt x="2052370" y="2710306"/>
                  </a:lnTo>
                  <a:lnTo>
                    <a:pt x="2054938" y="2707061"/>
                  </a:lnTo>
                  <a:lnTo>
                    <a:pt x="2053976" y="2701916"/>
                  </a:lnTo>
                  <a:lnTo>
                    <a:pt x="2050589" y="2699682"/>
                  </a:lnTo>
                  <a:lnTo>
                    <a:pt x="2046009" y="2696545"/>
                  </a:lnTo>
                  <a:lnTo>
                    <a:pt x="2042764" y="2693977"/>
                  </a:lnTo>
                  <a:close/>
                </a:path>
                <a:path w="17756505" h="10017125">
                  <a:moveTo>
                    <a:pt x="14429932" y="7975567"/>
                  </a:moveTo>
                  <a:lnTo>
                    <a:pt x="14425071" y="7975860"/>
                  </a:lnTo>
                  <a:lnTo>
                    <a:pt x="14422504" y="7979106"/>
                  </a:lnTo>
                  <a:lnTo>
                    <a:pt x="14419794" y="7982684"/>
                  </a:lnTo>
                  <a:lnTo>
                    <a:pt x="14420088" y="7987545"/>
                  </a:lnTo>
                  <a:lnTo>
                    <a:pt x="14423333" y="7990112"/>
                  </a:lnTo>
                  <a:lnTo>
                    <a:pt x="14427627" y="7993916"/>
                  </a:lnTo>
                  <a:lnTo>
                    <a:pt x="14429630" y="7994771"/>
                  </a:lnTo>
                  <a:lnTo>
                    <a:pt x="14429822" y="7995248"/>
                  </a:lnTo>
                  <a:lnTo>
                    <a:pt x="14432826" y="7996529"/>
                  </a:lnTo>
                  <a:lnTo>
                    <a:pt x="14436351" y="7995665"/>
                  </a:lnTo>
                  <a:lnTo>
                    <a:pt x="14438635" y="7993088"/>
                  </a:lnTo>
                  <a:lnTo>
                    <a:pt x="14441345" y="7989509"/>
                  </a:lnTo>
                  <a:lnTo>
                    <a:pt x="14441050" y="7984649"/>
                  </a:lnTo>
                  <a:lnTo>
                    <a:pt x="14437806" y="7982081"/>
                  </a:lnTo>
                  <a:lnTo>
                    <a:pt x="14433512" y="7978277"/>
                  </a:lnTo>
                  <a:lnTo>
                    <a:pt x="14429932" y="7975567"/>
                  </a:lnTo>
                  <a:close/>
                </a:path>
                <a:path w="17756505" h="10017125">
                  <a:moveTo>
                    <a:pt x="10257424" y="6192950"/>
                  </a:moveTo>
                  <a:lnTo>
                    <a:pt x="10253325" y="6192385"/>
                  </a:lnTo>
                  <a:lnTo>
                    <a:pt x="10247606" y="6191918"/>
                  </a:lnTo>
                  <a:lnTo>
                    <a:pt x="10243365" y="6191687"/>
                  </a:lnTo>
                  <a:lnTo>
                    <a:pt x="10239653" y="6194840"/>
                  </a:lnTo>
                  <a:lnTo>
                    <a:pt x="10239088" y="6198938"/>
                  </a:lnTo>
                  <a:lnTo>
                    <a:pt x="10238808" y="6202370"/>
                  </a:lnTo>
                  <a:lnTo>
                    <a:pt x="10240623" y="6205512"/>
                  </a:lnTo>
                  <a:lnTo>
                    <a:pt x="10243628" y="6206794"/>
                  </a:lnTo>
                  <a:lnTo>
                    <a:pt x="10244105" y="6206602"/>
                  </a:lnTo>
                  <a:lnTo>
                    <a:pt x="10246108" y="6207457"/>
                  </a:lnTo>
                  <a:lnTo>
                    <a:pt x="10251826" y="6207923"/>
                  </a:lnTo>
                  <a:lnTo>
                    <a:pt x="10256068" y="6208155"/>
                  </a:lnTo>
                  <a:lnTo>
                    <a:pt x="10259781" y="6205003"/>
                  </a:lnTo>
                  <a:lnTo>
                    <a:pt x="10260345" y="6200904"/>
                  </a:lnTo>
                  <a:lnTo>
                    <a:pt x="10260576" y="6196662"/>
                  </a:lnTo>
                  <a:lnTo>
                    <a:pt x="10257424" y="6192950"/>
                  </a:lnTo>
                  <a:close/>
                </a:path>
                <a:path w="17756505" h="10017125">
                  <a:moveTo>
                    <a:pt x="1969908" y="2642776"/>
                  </a:moveTo>
                  <a:lnTo>
                    <a:pt x="1965097" y="2643880"/>
                  </a:lnTo>
                  <a:lnTo>
                    <a:pt x="1959961" y="2650369"/>
                  </a:lnTo>
                  <a:lnTo>
                    <a:pt x="1961065" y="2655181"/>
                  </a:lnTo>
                  <a:lnTo>
                    <a:pt x="1964310" y="2657749"/>
                  </a:lnTo>
                  <a:lnTo>
                    <a:pt x="1968891" y="2660886"/>
                  </a:lnTo>
                  <a:lnTo>
                    <a:pt x="1970560" y="2661598"/>
                  </a:lnTo>
                  <a:lnTo>
                    <a:pt x="1970083" y="2661790"/>
                  </a:lnTo>
                  <a:lnTo>
                    <a:pt x="1973421" y="2663214"/>
                  </a:lnTo>
                  <a:lnTo>
                    <a:pt x="1977423" y="2662159"/>
                  </a:lnTo>
                  <a:lnTo>
                    <a:pt x="1979514" y="2659105"/>
                  </a:lnTo>
                  <a:lnTo>
                    <a:pt x="1982083" y="2655860"/>
                  </a:lnTo>
                  <a:lnTo>
                    <a:pt x="1980978" y="2651049"/>
                  </a:lnTo>
                  <a:lnTo>
                    <a:pt x="1977733" y="2648481"/>
                  </a:lnTo>
                  <a:lnTo>
                    <a:pt x="1973153" y="2645344"/>
                  </a:lnTo>
                  <a:lnTo>
                    <a:pt x="1969908" y="2642776"/>
                  </a:lnTo>
                  <a:close/>
                </a:path>
                <a:path w="17756505" h="10017125">
                  <a:moveTo>
                    <a:pt x="14362211" y="7917875"/>
                  </a:moveTo>
                  <a:lnTo>
                    <a:pt x="14357684" y="7918312"/>
                  </a:lnTo>
                  <a:lnTo>
                    <a:pt x="14354782" y="7921414"/>
                  </a:lnTo>
                  <a:lnTo>
                    <a:pt x="14352073" y="7924993"/>
                  </a:lnTo>
                  <a:lnTo>
                    <a:pt x="14352510" y="7929519"/>
                  </a:lnTo>
                  <a:lnTo>
                    <a:pt x="14355612" y="7932421"/>
                  </a:lnTo>
                  <a:lnTo>
                    <a:pt x="14359908" y="7936227"/>
                  </a:lnTo>
                  <a:lnTo>
                    <a:pt x="14361910" y="7937081"/>
                  </a:lnTo>
                  <a:lnTo>
                    <a:pt x="14362103" y="7937557"/>
                  </a:lnTo>
                  <a:lnTo>
                    <a:pt x="14365107" y="7938839"/>
                  </a:lnTo>
                  <a:lnTo>
                    <a:pt x="14368630" y="7937974"/>
                  </a:lnTo>
                  <a:lnTo>
                    <a:pt x="14370913" y="7935397"/>
                  </a:lnTo>
                  <a:lnTo>
                    <a:pt x="14373624" y="7931818"/>
                  </a:lnTo>
                  <a:lnTo>
                    <a:pt x="14373189" y="7927293"/>
                  </a:lnTo>
                  <a:lnTo>
                    <a:pt x="14370086" y="7924390"/>
                  </a:lnTo>
                  <a:lnTo>
                    <a:pt x="14365789" y="7920585"/>
                  </a:lnTo>
                  <a:lnTo>
                    <a:pt x="14362211" y="7917875"/>
                  </a:lnTo>
                  <a:close/>
                </a:path>
                <a:path w="17756505" h="10017125">
                  <a:moveTo>
                    <a:pt x="10345886" y="6201092"/>
                  </a:moveTo>
                  <a:lnTo>
                    <a:pt x="10341645" y="6200861"/>
                  </a:lnTo>
                  <a:lnTo>
                    <a:pt x="10335926" y="6200395"/>
                  </a:lnTo>
                  <a:lnTo>
                    <a:pt x="10331684" y="6200164"/>
                  </a:lnTo>
                  <a:lnTo>
                    <a:pt x="10327638" y="6203173"/>
                  </a:lnTo>
                  <a:lnTo>
                    <a:pt x="10327407" y="6207414"/>
                  </a:lnTo>
                  <a:lnTo>
                    <a:pt x="10327126" y="6210846"/>
                  </a:lnTo>
                  <a:lnTo>
                    <a:pt x="10344388" y="6216631"/>
                  </a:lnTo>
                  <a:lnTo>
                    <a:pt x="10348433" y="6213622"/>
                  </a:lnTo>
                  <a:lnTo>
                    <a:pt x="10348895" y="6205138"/>
                  </a:lnTo>
                  <a:lnTo>
                    <a:pt x="10345886" y="6201092"/>
                  </a:lnTo>
                  <a:close/>
                </a:path>
                <a:path w="17756505" h="10017125">
                  <a:moveTo>
                    <a:pt x="1897479" y="2590573"/>
                  </a:moveTo>
                  <a:lnTo>
                    <a:pt x="1892668" y="2591678"/>
                  </a:lnTo>
                  <a:lnTo>
                    <a:pt x="1887532" y="2598168"/>
                  </a:lnTo>
                  <a:lnTo>
                    <a:pt x="1888636" y="2602979"/>
                  </a:lnTo>
                  <a:lnTo>
                    <a:pt x="1891881" y="2605547"/>
                  </a:lnTo>
                  <a:lnTo>
                    <a:pt x="1896461" y="2608684"/>
                  </a:lnTo>
                  <a:lnTo>
                    <a:pt x="1901135" y="2610678"/>
                  </a:lnTo>
                  <a:lnTo>
                    <a:pt x="1904994" y="2609956"/>
                  </a:lnTo>
                  <a:lnTo>
                    <a:pt x="1907085" y="2606902"/>
                  </a:lnTo>
                  <a:lnTo>
                    <a:pt x="1909653" y="2603657"/>
                  </a:lnTo>
                  <a:lnTo>
                    <a:pt x="1908549" y="2598847"/>
                  </a:lnTo>
                  <a:lnTo>
                    <a:pt x="1905304" y="2596279"/>
                  </a:lnTo>
                  <a:lnTo>
                    <a:pt x="1900724" y="2593141"/>
                  </a:lnTo>
                  <a:lnTo>
                    <a:pt x="1897479" y="2590573"/>
                  </a:lnTo>
                  <a:close/>
                </a:path>
                <a:path w="17756505" h="10017125">
                  <a:moveTo>
                    <a:pt x="14294967" y="7859992"/>
                  </a:moveTo>
                  <a:lnTo>
                    <a:pt x="14290441" y="7860430"/>
                  </a:lnTo>
                  <a:lnTo>
                    <a:pt x="14287540" y="7863532"/>
                  </a:lnTo>
                  <a:lnTo>
                    <a:pt x="14284829" y="7867111"/>
                  </a:lnTo>
                  <a:lnTo>
                    <a:pt x="14285265" y="7871637"/>
                  </a:lnTo>
                  <a:lnTo>
                    <a:pt x="14288367" y="7874539"/>
                  </a:lnTo>
                  <a:lnTo>
                    <a:pt x="14292664" y="7878344"/>
                  </a:lnTo>
                  <a:lnTo>
                    <a:pt x="14294666" y="7879198"/>
                  </a:lnTo>
                  <a:lnTo>
                    <a:pt x="14294858" y="7879674"/>
                  </a:lnTo>
                  <a:lnTo>
                    <a:pt x="14297862" y="7880956"/>
                  </a:lnTo>
                  <a:lnTo>
                    <a:pt x="14301387" y="7880093"/>
                  </a:lnTo>
                  <a:lnTo>
                    <a:pt x="14303671" y="7877515"/>
                  </a:lnTo>
                  <a:lnTo>
                    <a:pt x="14306381" y="7873937"/>
                  </a:lnTo>
                  <a:lnTo>
                    <a:pt x="14305945" y="7869410"/>
                  </a:lnTo>
                  <a:lnTo>
                    <a:pt x="14302841" y="7866508"/>
                  </a:lnTo>
                  <a:lnTo>
                    <a:pt x="14298545" y="7862703"/>
                  </a:lnTo>
                  <a:lnTo>
                    <a:pt x="14294967" y="7859992"/>
                  </a:lnTo>
                  <a:close/>
                </a:path>
                <a:path w="17756505" h="10017125">
                  <a:moveTo>
                    <a:pt x="10434490" y="6208901"/>
                  </a:moveTo>
                  <a:lnTo>
                    <a:pt x="10430249" y="6208669"/>
                  </a:lnTo>
                  <a:lnTo>
                    <a:pt x="10419954" y="6207829"/>
                  </a:lnTo>
                  <a:lnTo>
                    <a:pt x="10416243" y="6210981"/>
                  </a:lnTo>
                  <a:lnTo>
                    <a:pt x="10416011" y="6215223"/>
                  </a:lnTo>
                  <a:lnTo>
                    <a:pt x="10415731" y="6218654"/>
                  </a:lnTo>
                  <a:lnTo>
                    <a:pt x="10417547" y="6221796"/>
                  </a:lnTo>
                  <a:lnTo>
                    <a:pt x="10421553" y="6223505"/>
                  </a:lnTo>
                  <a:lnTo>
                    <a:pt x="10423031" y="6223741"/>
                  </a:lnTo>
                  <a:lnTo>
                    <a:pt x="10433326" y="6224581"/>
                  </a:lnTo>
                  <a:lnTo>
                    <a:pt x="10437038" y="6221430"/>
                  </a:lnTo>
                  <a:lnTo>
                    <a:pt x="10437269" y="6217188"/>
                  </a:lnTo>
                  <a:lnTo>
                    <a:pt x="10437642" y="6212612"/>
                  </a:lnTo>
                  <a:lnTo>
                    <a:pt x="10434490" y="6208901"/>
                  </a:lnTo>
                  <a:close/>
                </a:path>
                <a:path w="17756505" h="10017125">
                  <a:moveTo>
                    <a:pt x="1826287" y="2537320"/>
                  </a:moveTo>
                  <a:lnTo>
                    <a:pt x="1821618" y="2538091"/>
                  </a:lnTo>
                  <a:lnTo>
                    <a:pt x="1819051" y="2541336"/>
                  </a:lnTo>
                  <a:lnTo>
                    <a:pt x="1816674" y="2545056"/>
                  </a:lnTo>
                  <a:lnTo>
                    <a:pt x="1817445" y="2549725"/>
                  </a:lnTo>
                  <a:lnTo>
                    <a:pt x="1825128" y="2555765"/>
                  </a:lnTo>
                  <a:lnTo>
                    <a:pt x="1830135" y="2557901"/>
                  </a:lnTo>
                  <a:lnTo>
                    <a:pt x="1833994" y="2557180"/>
                  </a:lnTo>
                  <a:lnTo>
                    <a:pt x="1836085" y="2554126"/>
                  </a:lnTo>
                  <a:lnTo>
                    <a:pt x="1838462" y="2550405"/>
                  </a:lnTo>
                  <a:lnTo>
                    <a:pt x="1837691" y="2545736"/>
                  </a:lnTo>
                  <a:lnTo>
                    <a:pt x="1830009" y="2539697"/>
                  </a:lnTo>
                  <a:lnTo>
                    <a:pt x="1826287" y="2537320"/>
                  </a:lnTo>
                  <a:close/>
                </a:path>
                <a:path w="17756505" h="10017125">
                  <a:moveTo>
                    <a:pt x="1755429" y="2484209"/>
                  </a:moveTo>
                  <a:lnTo>
                    <a:pt x="1750761" y="2484980"/>
                  </a:lnTo>
                  <a:lnTo>
                    <a:pt x="1748193" y="2488225"/>
                  </a:lnTo>
                  <a:lnTo>
                    <a:pt x="1745483" y="2491804"/>
                  </a:lnTo>
                  <a:lnTo>
                    <a:pt x="1746253" y="2496473"/>
                  </a:lnTo>
                  <a:lnTo>
                    <a:pt x="1753936" y="2502512"/>
                  </a:lnTo>
                  <a:lnTo>
                    <a:pt x="1755605" y="2503224"/>
                  </a:lnTo>
                  <a:lnTo>
                    <a:pt x="1755463" y="2503557"/>
                  </a:lnTo>
                  <a:lnTo>
                    <a:pt x="1758801" y="2504981"/>
                  </a:lnTo>
                  <a:lnTo>
                    <a:pt x="1762659" y="2504260"/>
                  </a:lnTo>
                  <a:lnTo>
                    <a:pt x="1764751" y="2501206"/>
                  </a:lnTo>
                  <a:lnTo>
                    <a:pt x="1767461" y="2497628"/>
                  </a:lnTo>
                  <a:lnTo>
                    <a:pt x="1766691" y="2492959"/>
                  </a:lnTo>
                  <a:lnTo>
                    <a:pt x="1759008" y="2486920"/>
                  </a:lnTo>
                  <a:lnTo>
                    <a:pt x="1755429" y="2484209"/>
                  </a:lnTo>
                  <a:close/>
                </a:path>
                <a:path w="17756505" h="10017125">
                  <a:moveTo>
                    <a:pt x="14227533" y="7801635"/>
                  </a:moveTo>
                  <a:lnTo>
                    <a:pt x="14223005" y="7802071"/>
                  </a:lnTo>
                  <a:lnTo>
                    <a:pt x="14220103" y="7805173"/>
                  </a:lnTo>
                  <a:lnTo>
                    <a:pt x="14217535" y="7808418"/>
                  </a:lnTo>
                  <a:lnTo>
                    <a:pt x="14217830" y="7813278"/>
                  </a:lnTo>
                  <a:lnTo>
                    <a:pt x="14220933" y="7816181"/>
                  </a:lnTo>
                  <a:lnTo>
                    <a:pt x="14225228" y="7819985"/>
                  </a:lnTo>
                  <a:lnTo>
                    <a:pt x="14225755" y="7820605"/>
                  </a:lnTo>
                  <a:lnTo>
                    <a:pt x="14230426" y="7822598"/>
                  </a:lnTo>
                  <a:lnTo>
                    <a:pt x="14233951" y="7821734"/>
                  </a:lnTo>
                  <a:lnTo>
                    <a:pt x="14236235" y="7819156"/>
                  </a:lnTo>
                  <a:lnTo>
                    <a:pt x="14238803" y="7815912"/>
                  </a:lnTo>
                  <a:lnTo>
                    <a:pt x="14238507" y="7811051"/>
                  </a:lnTo>
                  <a:lnTo>
                    <a:pt x="14235405" y="7808149"/>
                  </a:lnTo>
                  <a:lnTo>
                    <a:pt x="14231111" y="7804345"/>
                  </a:lnTo>
                  <a:lnTo>
                    <a:pt x="14227533" y="7801635"/>
                  </a:lnTo>
                  <a:close/>
                </a:path>
                <a:path w="17756505" h="10017125">
                  <a:moveTo>
                    <a:pt x="10522761" y="6216566"/>
                  </a:moveTo>
                  <a:lnTo>
                    <a:pt x="10518519" y="6216336"/>
                  </a:lnTo>
                  <a:lnTo>
                    <a:pt x="10512800" y="6215869"/>
                  </a:lnTo>
                  <a:lnTo>
                    <a:pt x="10508558" y="6215637"/>
                  </a:lnTo>
                  <a:lnTo>
                    <a:pt x="10504847" y="6218789"/>
                  </a:lnTo>
                  <a:lnTo>
                    <a:pt x="10504615" y="6223030"/>
                  </a:lnTo>
                  <a:lnTo>
                    <a:pt x="10504477" y="6226128"/>
                  </a:lnTo>
                  <a:lnTo>
                    <a:pt x="10506294" y="6229270"/>
                  </a:lnTo>
                  <a:lnTo>
                    <a:pt x="10509967" y="6230837"/>
                  </a:lnTo>
                  <a:lnTo>
                    <a:pt x="10511778" y="6231215"/>
                  </a:lnTo>
                  <a:lnTo>
                    <a:pt x="10517497" y="6231682"/>
                  </a:lnTo>
                  <a:lnTo>
                    <a:pt x="10521739" y="6231914"/>
                  </a:lnTo>
                  <a:lnTo>
                    <a:pt x="10525450" y="6228762"/>
                  </a:lnTo>
                  <a:lnTo>
                    <a:pt x="10525912" y="6220278"/>
                  </a:lnTo>
                  <a:lnTo>
                    <a:pt x="10522761" y="6216566"/>
                  </a:lnTo>
                  <a:close/>
                </a:path>
                <a:path w="17756505" h="10017125">
                  <a:moveTo>
                    <a:pt x="1685333" y="2430240"/>
                  </a:moveTo>
                  <a:lnTo>
                    <a:pt x="1680330" y="2430867"/>
                  </a:lnTo>
                  <a:lnTo>
                    <a:pt x="1675195" y="2437358"/>
                  </a:lnTo>
                  <a:lnTo>
                    <a:pt x="1675822" y="2442360"/>
                  </a:lnTo>
                  <a:lnTo>
                    <a:pt x="1683505" y="2448400"/>
                  </a:lnTo>
                  <a:lnTo>
                    <a:pt x="1685174" y="2449112"/>
                  </a:lnTo>
                  <a:lnTo>
                    <a:pt x="1685032" y="2449445"/>
                  </a:lnTo>
                  <a:lnTo>
                    <a:pt x="1688370" y="2450869"/>
                  </a:lnTo>
                  <a:lnTo>
                    <a:pt x="1691895" y="2450005"/>
                  </a:lnTo>
                  <a:lnTo>
                    <a:pt x="1694321" y="2447095"/>
                  </a:lnTo>
                  <a:lnTo>
                    <a:pt x="1696889" y="2443849"/>
                  </a:lnTo>
                  <a:lnTo>
                    <a:pt x="1696261" y="2438847"/>
                  </a:lnTo>
                  <a:lnTo>
                    <a:pt x="1685333" y="2430240"/>
                  </a:lnTo>
                  <a:close/>
                </a:path>
                <a:path w="17756505" h="10017125">
                  <a:moveTo>
                    <a:pt x="14160430" y="7743418"/>
                  </a:moveTo>
                  <a:lnTo>
                    <a:pt x="14155570" y="7743712"/>
                  </a:lnTo>
                  <a:lnTo>
                    <a:pt x="14152669" y="7746816"/>
                  </a:lnTo>
                  <a:lnTo>
                    <a:pt x="14150101" y="7750060"/>
                  </a:lnTo>
                  <a:lnTo>
                    <a:pt x="14150393" y="7754920"/>
                  </a:lnTo>
                  <a:lnTo>
                    <a:pt x="14153497" y="7757822"/>
                  </a:lnTo>
                  <a:lnTo>
                    <a:pt x="14158651" y="7762388"/>
                  </a:lnTo>
                  <a:lnTo>
                    <a:pt x="14162992" y="7764240"/>
                  </a:lnTo>
                  <a:lnTo>
                    <a:pt x="14166517" y="7763376"/>
                  </a:lnTo>
                  <a:lnTo>
                    <a:pt x="14168800" y="7760798"/>
                  </a:lnTo>
                  <a:lnTo>
                    <a:pt x="14171368" y="7757553"/>
                  </a:lnTo>
                  <a:lnTo>
                    <a:pt x="14171073" y="7752693"/>
                  </a:lnTo>
                  <a:lnTo>
                    <a:pt x="14167971" y="7749792"/>
                  </a:lnTo>
                  <a:lnTo>
                    <a:pt x="14163675" y="7745986"/>
                  </a:lnTo>
                  <a:lnTo>
                    <a:pt x="14160430" y="7743418"/>
                  </a:lnTo>
                  <a:close/>
                </a:path>
                <a:path w="17756505" h="10017125">
                  <a:moveTo>
                    <a:pt x="10611459" y="6223231"/>
                  </a:moveTo>
                  <a:lnTo>
                    <a:pt x="10607216" y="6223000"/>
                  </a:lnTo>
                  <a:lnTo>
                    <a:pt x="10601498" y="6222533"/>
                  </a:lnTo>
                  <a:lnTo>
                    <a:pt x="10597256" y="6222302"/>
                  </a:lnTo>
                  <a:lnTo>
                    <a:pt x="10593544" y="6225453"/>
                  </a:lnTo>
                  <a:lnTo>
                    <a:pt x="10593312" y="6229695"/>
                  </a:lnTo>
                  <a:lnTo>
                    <a:pt x="10593175" y="6232793"/>
                  </a:lnTo>
                  <a:lnTo>
                    <a:pt x="10594991" y="6235935"/>
                  </a:lnTo>
                  <a:lnTo>
                    <a:pt x="10598662" y="6237501"/>
                  </a:lnTo>
                  <a:lnTo>
                    <a:pt x="10600474" y="6237879"/>
                  </a:lnTo>
                  <a:lnTo>
                    <a:pt x="10606194" y="6238346"/>
                  </a:lnTo>
                  <a:lnTo>
                    <a:pt x="10610436" y="6238578"/>
                  </a:lnTo>
                  <a:lnTo>
                    <a:pt x="10614147" y="6235426"/>
                  </a:lnTo>
                  <a:lnTo>
                    <a:pt x="10614610" y="6226943"/>
                  </a:lnTo>
                  <a:lnTo>
                    <a:pt x="10611459" y="6223231"/>
                  </a:lnTo>
                  <a:close/>
                </a:path>
                <a:path w="17756505" h="10017125">
                  <a:moveTo>
                    <a:pt x="1614996" y="2374983"/>
                  </a:moveTo>
                  <a:lnTo>
                    <a:pt x="1609993" y="2375612"/>
                  </a:lnTo>
                  <a:lnTo>
                    <a:pt x="1604857" y="2382102"/>
                  </a:lnTo>
                  <a:lnTo>
                    <a:pt x="1605485" y="2387104"/>
                  </a:lnTo>
                  <a:lnTo>
                    <a:pt x="1613168" y="2393144"/>
                  </a:lnTo>
                  <a:lnTo>
                    <a:pt x="1615171" y="2393998"/>
                  </a:lnTo>
                  <a:lnTo>
                    <a:pt x="1615029" y="2394332"/>
                  </a:lnTo>
                  <a:lnTo>
                    <a:pt x="1618033" y="2395613"/>
                  </a:lnTo>
                  <a:lnTo>
                    <a:pt x="1621700" y="2394416"/>
                  </a:lnTo>
                  <a:lnTo>
                    <a:pt x="1623983" y="2391838"/>
                  </a:lnTo>
                  <a:lnTo>
                    <a:pt x="1626551" y="2388593"/>
                  </a:lnTo>
                  <a:lnTo>
                    <a:pt x="1625923" y="2383591"/>
                  </a:lnTo>
                  <a:lnTo>
                    <a:pt x="1614996" y="2374983"/>
                  </a:lnTo>
                  <a:close/>
                </a:path>
                <a:path w="17756505" h="10017125">
                  <a:moveTo>
                    <a:pt x="14093329" y="7685202"/>
                  </a:moveTo>
                  <a:lnTo>
                    <a:pt x="14088469" y="7685497"/>
                  </a:lnTo>
                  <a:lnTo>
                    <a:pt x="14085567" y="7688599"/>
                  </a:lnTo>
                  <a:lnTo>
                    <a:pt x="14082999" y="7691844"/>
                  </a:lnTo>
                  <a:lnTo>
                    <a:pt x="14083294" y="7696704"/>
                  </a:lnTo>
                  <a:lnTo>
                    <a:pt x="14086395" y="7699606"/>
                  </a:lnTo>
                  <a:lnTo>
                    <a:pt x="14091551" y="7704172"/>
                  </a:lnTo>
                  <a:lnTo>
                    <a:pt x="14095890" y="7706023"/>
                  </a:lnTo>
                  <a:lnTo>
                    <a:pt x="14099414" y="7705160"/>
                  </a:lnTo>
                  <a:lnTo>
                    <a:pt x="14101697" y="7702582"/>
                  </a:lnTo>
                  <a:lnTo>
                    <a:pt x="14104265" y="7699337"/>
                  </a:lnTo>
                  <a:lnTo>
                    <a:pt x="14103971" y="7694477"/>
                  </a:lnTo>
                  <a:lnTo>
                    <a:pt x="14100869" y="7691575"/>
                  </a:lnTo>
                  <a:lnTo>
                    <a:pt x="14096575" y="7687770"/>
                  </a:lnTo>
                  <a:lnTo>
                    <a:pt x="14093329" y="7685202"/>
                  </a:lnTo>
                  <a:close/>
                </a:path>
                <a:path w="17756505" h="10017125">
                  <a:moveTo>
                    <a:pt x="10700106" y="6229085"/>
                  </a:moveTo>
                  <a:lnTo>
                    <a:pt x="10695865" y="6228854"/>
                  </a:lnTo>
                  <a:lnTo>
                    <a:pt x="10690146" y="6228387"/>
                  </a:lnTo>
                  <a:lnTo>
                    <a:pt x="10685904" y="6228157"/>
                  </a:lnTo>
                  <a:lnTo>
                    <a:pt x="10682192" y="6231308"/>
                  </a:lnTo>
                  <a:lnTo>
                    <a:pt x="10681961" y="6235550"/>
                  </a:lnTo>
                  <a:lnTo>
                    <a:pt x="10681712" y="6238600"/>
                  </a:lnTo>
                  <a:lnTo>
                    <a:pt x="10699084" y="6244431"/>
                  </a:lnTo>
                  <a:lnTo>
                    <a:pt x="10702796" y="6241280"/>
                  </a:lnTo>
                  <a:lnTo>
                    <a:pt x="10703258" y="6232796"/>
                  </a:lnTo>
                  <a:lnTo>
                    <a:pt x="10700106" y="6229085"/>
                  </a:lnTo>
                  <a:close/>
                </a:path>
                <a:path w="17756505" h="10017125">
                  <a:moveTo>
                    <a:pt x="1545611" y="2319345"/>
                  </a:moveTo>
                  <a:lnTo>
                    <a:pt x="1540608" y="2319973"/>
                  </a:lnTo>
                  <a:lnTo>
                    <a:pt x="1535473" y="2326463"/>
                  </a:lnTo>
                  <a:lnTo>
                    <a:pt x="1536101" y="2331466"/>
                  </a:lnTo>
                  <a:lnTo>
                    <a:pt x="1543783" y="2337505"/>
                  </a:lnTo>
                  <a:lnTo>
                    <a:pt x="1548790" y="2339641"/>
                  </a:lnTo>
                  <a:lnTo>
                    <a:pt x="1552315" y="2338776"/>
                  </a:lnTo>
                  <a:lnTo>
                    <a:pt x="1554599" y="2336199"/>
                  </a:lnTo>
                  <a:lnTo>
                    <a:pt x="1557166" y="2332955"/>
                  </a:lnTo>
                  <a:lnTo>
                    <a:pt x="1556539" y="2327952"/>
                  </a:lnTo>
                  <a:lnTo>
                    <a:pt x="1545611" y="2319345"/>
                  </a:lnTo>
                  <a:close/>
                </a:path>
                <a:path w="17756505" h="10017125">
                  <a:moveTo>
                    <a:pt x="14026369" y="7626652"/>
                  </a:moveTo>
                  <a:lnTo>
                    <a:pt x="14021509" y="7626947"/>
                  </a:lnTo>
                  <a:lnTo>
                    <a:pt x="14018607" y="7630049"/>
                  </a:lnTo>
                  <a:lnTo>
                    <a:pt x="14016039" y="7633294"/>
                  </a:lnTo>
                  <a:lnTo>
                    <a:pt x="14016334" y="7638154"/>
                  </a:lnTo>
                  <a:lnTo>
                    <a:pt x="14019436" y="7641055"/>
                  </a:lnTo>
                  <a:lnTo>
                    <a:pt x="14024591" y="7645623"/>
                  </a:lnTo>
                  <a:lnTo>
                    <a:pt x="14028929" y="7647473"/>
                  </a:lnTo>
                  <a:lnTo>
                    <a:pt x="14032455" y="7646609"/>
                  </a:lnTo>
                  <a:lnTo>
                    <a:pt x="14034738" y="7644033"/>
                  </a:lnTo>
                  <a:lnTo>
                    <a:pt x="14037306" y="7640787"/>
                  </a:lnTo>
                  <a:lnTo>
                    <a:pt x="14037011" y="7635926"/>
                  </a:lnTo>
                  <a:lnTo>
                    <a:pt x="14033909" y="7633025"/>
                  </a:lnTo>
                  <a:lnTo>
                    <a:pt x="14029614" y="7629221"/>
                  </a:lnTo>
                  <a:lnTo>
                    <a:pt x="14026369" y="7626652"/>
                  </a:lnTo>
                  <a:close/>
                </a:path>
                <a:path w="17756505" h="10017125">
                  <a:moveTo>
                    <a:pt x="10788755" y="6234939"/>
                  </a:moveTo>
                  <a:lnTo>
                    <a:pt x="10784513" y="6234708"/>
                  </a:lnTo>
                  <a:lnTo>
                    <a:pt x="10778793" y="6234242"/>
                  </a:lnTo>
                  <a:lnTo>
                    <a:pt x="10774552" y="6234010"/>
                  </a:lnTo>
                  <a:lnTo>
                    <a:pt x="10770840" y="6237162"/>
                  </a:lnTo>
                  <a:lnTo>
                    <a:pt x="10770609" y="6241403"/>
                  </a:lnTo>
                  <a:lnTo>
                    <a:pt x="10770360" y="6244454"/>
                  </a:lnTo>
                  <a:lnTo>
                    <a:pt x="10787733" y="6250286"/>
                  </a:lnTo>
                  <a:lnTo>
                    <a:pt x="10791443" y="6247135"/>
                  </a:lnTo>
                  <a:lnTo>
                    <a:pt x="10791906" y="6238651"/>
                  </a:lnTo>
                  <a:lnTo>
                    <a:pt x="10788755" y="6234939"/>
                  </a:lnTo>
                  <a:close/>
                </a:path>
                <a:path w="17756505" h="10017125">
                  <a:moveTo>
                    <a:pt x="1477463" y="2262656"/>
                  </a:moveTo>
                  <a:lnTo>
                    <a:pt x="1472461" y="2263284"/>
                  </a:lnTo>
                  <a:lnTo>
                    <a:pt x="1469893" y="2266528"/>
                  </a:lnTo>
                  <a:lnTo>
                    <a:pt x="1466991" y="2269631"/>
                  </a:lnTo>
                  <a:lnTo>
                    <a:pt x="1467619" y="2274634"/>
                  </a:lnTo>
                  <a:lnTo>
                    <a:pt x="1475301" y="2280673"/>
                  </a:lnTo>
                  <a:lnTo>
                    <a:pt x="1477305" y="2281528"/>
                  </a:lnTo>
                  <a:lnTo>
                    <a:pt x="1477162" y="2281861"/>
                  </a:lnTo>
                  <a:lnTo>
                    <a:pt x="1480167" y="2283143"/>
                  </a:lnTo>
                  <a:lnTo>
                    <a:pt x="1483692" y="2282279"/>
                  </a:lnTo>
                  <a:lnTo>
                    <a:pt x="1485975" y="2279702"/>
                  </a:lnTo>
                  <a:lnTo>
                    <a:pt x="1488877" y="2276599"/>
                  </a:lnTo>
                  <a:lnTo>
                    <a:pt x="1488249" y="2271596"/>
                  </a:lnTo>
                  <a:lnTo>
                    <a:pt x="1480566" y="2265557"/>
                  </a:lnTo>
                  <a:lnTo>
                    <a:pt x="1477463" y="2262656"/>
                  </a:lnTo>
                  <a:close/>
                </a:path>
                <a:path w="17756505" h="10017125">
                  <a:moveTo>
                    <a:pt x="13959887" y="7567911"/>
                  </a:moveTo>
                  <a:lnTo>
                    <a:pt x="13955025" y="7568205"/>
                  </a:lnTo>
                  <a:lnTo>
                    <a:pt x="13949221" y="7574410"/>
                  </a:lnTo>
                  <a:lnTo>
                    <a:pt x="13949516" y="7579270"/>
                  </a:lnTo>
                  <a:lnTo>
                    <a:pt x="13952619" y="7582173"/>
                  </a:lnTo>
                  <a:lnTo>
                    <a:pt x="13957775" y="7586739"/>
                  </a:lnTo>
                  <a:lnTo>
                    <a:pt x="13959109" y="7587308"/>
                  </a:lnTo>
                  <a:lnTo>
                    <a:pt x="13958967" y="7587642"/>
                  </a:lnTo>
                  <a:lnTo>
                    <a:pt x="13961972" y="7588923"/>
                  </a:lnTo>
                  <a:lnTo>
                    <a:pt x="13965495" y="7588060"/>
                  </a:lnTo>
                  <a:lnTo>
                    <a:pt x="13967779" y="7585482"/>
                  </a:lnTo>
                  <a:lnTo>
                    <a:pt x="13970679" y="7582379"/>
                  </a:lnTo>
                  <a:lnTo>
                    <a:pt x="13970387" y="7577520"/>
                  </a:lnTo>
                  <a:lnTo>
                    <a:pt x="13967285" y="7574618"/>
                  </a:lnTo>
                  <a:lnTo>
                    <a:pt x="13962989" y="7570813"/>
                  </a:lnTo>
                  <a:lnTo>
                    <a:pt x="13959887" y="7567911"/>
                  </a:lnTo>
                  <a:close/>
                </a:path>
                <a:path w="17756505" h="10017125">
                  <a:moveTo>
                    <a:pt x="1409743" y="2204965"/>
                  </a:moveTo>
                  <a:lnTo>
                    <a:pt x="1405217" y="2205401"/>
                  </a:lnTo>
                  <a:lnTo>
                    <a:pt x="1402315" y="2208504"/>
                  </a:lnTo>
                  <a:lnTo>
                    <a:pt x="1399605" y="2212083"/>
                  </a:lnTo>
                  <a:lnTo>
                    <a:pt x="1400041" y="2216609"/>
                  </a:lnTo>
                  <a:lnTo>
                    <a:pt x="1403144" y="2219511"/>
                  </a:lnTo>
                  <a:lnTo>
                    <a:pt x="1407439" y="2223316"/>
                  </a:lnTo>
                  <a:lnTo>
                    <a:pt x="1409442" y="2224171"/>
                  </a:lnTo>
                  <a:lnTo>
                    <a:pt x="1409634" y="2224646"/>
                  </a:lnTo>
                  <a:lnTo>
                    <a:pt x="1412638" y="2225928"/>
                  </a:lnTo>
                  <a:lnTo>
                    <a:pt x="1416163" y="2225064"/>
                  </a:lnTo>
                  <a:lnTo>
                    <a:pt x="1418446" y="2222488"/>
                  </a:lnTo>
                  <a:lnTo>
                    <a:pt x="1421157" y="2218908"/>
                  </a:lnTo>
                  <a:lnTo>
                    <a:pt x="1420720" y="2214382"/>
                  </a:lnTo>
                  <a:lnTo>
                    <a:pt x="1417617" y="2211480"/>
                  </a:lnTo>
                  <a:lnTo>
                    <a:pt x="1413322" y="2207674"/>
                  </a:lnTo>
                  <a:lnTo>
                    <a:pt x="1409743" y="2204965"/>
                  </a:lnTo>
                  <a:close/>
                </a:path>
                <a:path w="17756505" h="10017125">
                  <a:moveTo>
                    <a:pt x="10877545" y="6240460"/>
                  </a:moveTo>
                  <a:lnTo>
                    <a:pt x="10873304" y="6240229"/>
                  </a:lnTo>
                  <a:lnTo>
                    <a:pt x="10867585" y="6239762"/>
                  </a:lnTo>
                  <a:lnTo>
                    <a:pt x="10863344" y="6239531"/>
                  </a:lnTo>
                  <a:lnTo>
                    <a:pt x="10859631" y="6242682"/>
                  </a:lnTo>
                  <a:lnTo>
                    <a:pt x="10859401" y="6246924"/>
                  </a:lnTo>
                  <a:lnTo>
                    <a:pt x="10859151" y="6249974"/>
                  </a:lnTo>
                  <a:lnTo>
                    <a:pt x="10876524" y="6255807"/>
                  </a:lnTo>
                  <a:lnTo>
                    <a:pt x="10880235" y="6252655"/>
                  </a:lnTo>
                  <a:lnTo>
                    <a:pt x="10880697" y="6244171"/>
                  </a:lnTo>
                  <a:lnTo>
                    <a:pt x="10877545" y="6240460"/>
                  </a:lnTo>
                  <a:close/>
                </a:path>
                <a:path w="17756505" h="10017125">
                  <a:moveTo>
                    <a:pt x="13893211" y="7508693"/>
                  </a:moveTo>
                  <a:lnTo>
                    <a:pt x="13888352" y="7508988"/>
                  </a:lnTo>
                  <a:lnTo>
                    <a:pt x="13882549" y="7515193"/>
                  </a:lnTo>
                  <a:lnTo>
                    <a:pt x="13882841" y="7520052"/>
                  </a:lnTo>
                  <a:lnTo>
                    <a:pt x="13885944" y="7522954"/>
                  </a:lnTo>
                  <a:lnTo>
                    <a:pt x="13891099" y="7527521"/>
                  </a:lnTo>
                  <a:lnTo>
                    <a:pt x="13892434" y="7528090"/>
                  </a:lnTo>
                  <a:lnTo>
                    <a:pt x="13892292" y="7528424"/>
                  </a:lnTo>
                  <a:lnTo>
                    <a:pt x="13895297" y="7529706"/>
                  </a:lnTo>
                  <a:lnTo>
                    <a:pt x="13898822" y="7528842"/>
                  </a:lnTo>
                  <a:lnTo>
                    <a:pt x="13901104" y="7526265"/>
                  </a:lnTo>
                  <a:lnTo>
                    <a:pt x="13904006" y="7523162"/>
                  </a:lnTo>
                  <a:lnTo>
                    <a:pt x="13903712" y="7518302"/>
                  </a:lnTo>
                  <a:lnTo>
                    <a:pt x="13900610" y="7515400"/>
                  </a:lnTo>
                  <a:lnTo>
                    <a:pt x="13896313" y="7511595"/>
                  </a:lnTo>
                  <a:lnTo>
                    <a:pt x="13893211" y="7508693"/>
                  </a:lnTo>
                  <a:close/>
                </a:path>
                <a:path w="17756505" h="10017125">
                  <a:moveTo>
                    <a:pt x="1342784" y="2146415"/>
                  </a:moveTo>
                  <a:lnTo>
                    <a:pt x="1337923" y="2146709"/>
                  </a:lnTo>
                  <a:lnTo>
                    <a:pt x="1332120" y="2152914"/>
                  </a:lnTo>
                  <a:lnTo>
                    <a:pt x="1332414" y="2157775"/>
                  </a:lnTo>
                  <a:lnTo>
                    <a:pt x="1335517" y="2160676"/>
                  </a:lnTo>
                  <a:lnTo>
                    <a:pt x="1340672" y="2165242"/>
                  </a:lnTo>
                  <a:lnTo>
                    <a:pt x="1345345" y="2167235"/>
                  </a:lnTo>
                  <a:lnTo>
                    <a:pt x="1348869" y="2166372"/>
                  </a:lnTo>
                  <a:lnTo>
                    <a:pt x="1351153" y="2163795"/>
                  </a:lnTo>
                  <a:lnTo>
                    <a:pt x="1353721" y="2160550"/>
                  </a:lnTo>
                  <a:lnTo>
                    <a:pt x="1353427" y="2155690"/>
                  </a:lnTo>
                  <a:lnTo>
                    <a:pt x="1350324" y="2152788"/>
                  </a:lnTo>
                  <a:lnTo>
                    <a:pt x="1346028" y="2148983"/>
                  </a:lnTo>
                  <a:lnTo>
                    <a:pt x="1342784" y="2146415"/>
                  </a:lnTo>
                  <a:close/>
                </a:path>
                <a:path w="17756505" h="10017125">
                  <a:moveTo>
                    <a:pt x="10966337" y="6245981"/>
                  </a:moveTo>
                  <a:lnTo>
                    <a:pt x="10962094" y="6245749"/>
                  </a:lnTo>
                  <a:lnTo>
                    <a:pt x="10956375" y="6245282"/>
                  </a:lnTo>
                  <a:lnTo>
                    <a:pt x="10952134" y="6245051"/>
                  </a:lnTo>
                  <a:lnTo>
                    <a:pt x="10948421" y="6248203"/>
                  </a:lnTo>
                  <a:lnTo>
                    <a:pt x="10948191" y="6252445"/>
                  </a:lnTo>
                  <a:lnTo>
                    <a:pt x="10947942" y="6255495"/>
                  </a:lnTo>
                  <a:lnTo>
                    <a:pt x="10965314" y="6261328"/>
                  </a:lnTo>
                  <a:lnTo>
                    <a:pt x="10969025" y="6258175"/>
                  </a:lnTo>
                  <a:lnTo>
                    <a:pt x="10969488" y="6249692"/>
                  </a:lnTo>
                  <a:lnTo>
                    <a:pt x="10966337" y="6245981"/>
                  </a:lnTo>
                  <a:close/>
                </a:path>
                <a:path w="17756505" h="10017125">
                  <a:moveTo>
                    <a:pt x="13826728" y="7449951"/>
                  </a:moveTo>
                  <a:lnTo>
                    <a:pt x="13821869" y="7450246"/>
                  </a:lnTo>
                  <a:lnTo>
                    <a:pt x="13816065" y="7456451"/>
                  </a:lnTo>
                  <a:lnTo>
                    <a:pt x="13816359" y="7461312"/>
                  </a:lnTo>
                  <a:lnTo>
                    <a:pt x="13819463" y="7464214"/>
                  </a:lnTo>
                  <a:lnTo>
                    <a:pt x="13823757" y="7468018"/>
                  </a:lnTo>
                  <a:lnTo>
                    <a:pt x="13824282" y="7468637"/>
                  </a:lnTo>
                  <a:lnTo>
                    <a:pt x="13828955" y="7470630"/>
                  </a:lnTo>
                  <a:lnTo>
                    <a:pt x="13832339" y="7470101"/>
                  </a:lnTo>
                  <a:lnTo>
                    <a:pt x="13834622" y="7467523"/>
                  </a:lnTo>
                  <a:lnTo>
                    <a:pt x="13837523" y="7464421"/>
                  </a:lnTo>
                  <a:lnTo>
                    <a:pt x="13837230" y="7459560"/>
                  </a:lnTo>
                  <a:lnTo>
                    <a:pt x="13834126" y="7456658"/>
                  </a:lnTo>
                  <a:lnTo>
                    <a:pt x="13829831" y="7452854"/>
                  </a:lnTo>
                  <a:lnTo>
                    <a:pt x="13826728" y="7449951"/>
                  </a:lnTo>
                  <a:close/>
                </a:path>
                <a:path w="17756505" h="10017125">
                  <a:moveTo>
                    <a:pt x="1276443" y="2087340"/>
                  </a:moveTo>
                  <a:lnTo>
                    <a:pt x="1271583" y="2087634"/>
                  </a:lnTo>
                  <a:lnTo>
                    <a:pt x="1265779" y="2093839"/>
                  </a:lnTo>
                  <a:lnTo>
                    <a:pt x="1266074" y="2098699"/>
                  </a:lnTo>
                  <a:lnTo>
                    <a:pt x="1269176" y="2101601"/>
                  </a:lnTo>
                  <a:lnTo>
                    <a:pt x="1273471" y="2105406"/>
                  </a:lnTo>
                  <a:lnTo>
                    <a:pt x="1273998" y="2106025"/>
                  </a:lnTo>
                  <a:lnTo>
                    <a:pt x="1278670" y="2108019"/>
                  </a:lnTo>
                  <a:lnTo>
                    <a:pt x="1282053" y="2107488"/>
                  </a:lnTo>
                  <a:lnTo>
                    <a:pt x="1284336" y="2104911"/>
                  </a:lnTo>
                  <a:lnTo>
                    <a:pt x="1287238" y="2101808"/>
                  </a:lnTo>
                  <a:lnTo>
                    <a:pt x="1286943" y="2096948"/>
                  </a:lnTo>
                  <a:lnTo>
                    <a:pt x="1283841" y="2094046"/>
                  </a:lnTo>
                  <a:lnTo>
                    <a:pt x="1279546" y="2090241"/>
                  </a:lnTo>
                  <a:lnTo>
                    <a:pt x="1276443" y="2087340"/>
                  </a:lnTo>
                  <a:close/>
                </a:path>
                <a:path w="17756505" h="10017125">
                  <a:moveTo>
                    <a:pt x="11054793" y="6251359"/>
                  </a:moveTo>
                  <a:lnTo>
                    <a:pt x="11050552" y="6251128"/>
                  </a:lnTo>
                  <a:lnTo>
                    <a:pt x="11044832" y="6250661"/>
                  </a:lnTo>
                  <a:lnTo>
                    <a:pt x="11040590" y="6250429"/>
                  </a:lnTo>
                  <a:lnTo>
                    <a:pt x="11036879" y="6253581"/>
                  </a:lnTo>
                  <a:lnTo>
                    <a:pt x="11036647" y="6257822"/>
                  </a:lnTo>
                  <a:lnTo>
                    <a:pt x="11036398" y="6260873"/>
                  </a:lnTo>
                  <a:lnTo>
                    <a:pt x="11053772" y="6266705"/>
                  </a:lnTo>
                  <a:lnTo>
                    <a:pt x="11057482" y="6263554"/>
                  </a:lnTo>
                  <a:lnTo>
                    <a:pt x="11057945" y="6255070"/>
                  </a:lnTo>
                  <a:lnTo>
                    <a:pt x="11054793" y="6251359"/>
                  </a:lnTo>
                  <a:close/>
                </a:path>
                <a:path w="17756505" h="10017125">
                  <a:moveTo>
                    <a:pt x="13760529" y="7390542"/>
                  </a:moveTo>
                  <a:lnTo>
                    <a:pt x="13755670" y="7390837"/>
                  </a:lnTo>
                  <a:lnTo>
                    <a:pt x="13749867" y="7397042"/>
                  </a:lnTo>
                  <a:lnTo>
                    <a:pt x="13750162" y="7401902"/>
                  </a:lnTo>
                  <a:lnTo>
                    <a:pt x="13753264" y="7404804"/>
                  </a:lnTo>
                  <a:lnTo>
                    <a:pt x="13757558" y="7408609"/>
                  </a:lnTo>
                  <a:lnTo>
                    <a:pt x="13758083" y="7409228"/>
                  </a:lnTo>
                  <a:lnTo>
                    <a:pt x="13762757" y="7411221"/>
                  </a:lnTo>
                  <a:lnTo>
                    <a:pt x="13766140" y="7410691"/>
                  </a:lnTo>
                  <a:lnTo>
                    <a:pt x="13768423" y="7408114"/>
                  </a:lnTo>
                  <a:lnTo>
                    <a:pt x="13771325" y="7405011"/>
                  </a:lnTo>
                  <a:lnTo>
                    <a:pt x="13771031" y="7400151"/>
                  </a:lnTo>
                  <a:lnTo>
                    <a:pt x="13767928" y="7397250"/>
                  </a:lnTo>
                  <a:lnTo>
                    <a:pt x="13763632" y="7393444"/>
                  </a:lnTo>
                  <a:lnTo>
                    <a:pt x="13760529" y="7390542"/>
                  </a:lnTo>
                  <a:close/>
                </a:path>
                <a:path w="17756505" h="10017125">
                  <a:moveTo>
                    <a:pt x="1210863" y="2027405"/>
                  </a:moveTo>
                  <a:lnTo>
                    <a:pt x="1206003" y="2027700"/>
                  </a:lnTo>
                  <a:lnTo>
                    <a:pt x="1200200" y="2033905"/>
                  </a:lnTo>
                  <a:lnTo>
                    <a:pt x="1200494" y="2038765"/>
                  </a:lnTo>
                  <a:lnTo>
                    <a:pt x="1203596" y="2041666"/>
                  </a:lnTo>
                  <a:lnTo>
                    <a:pt x="1207892" y="2045471"/>
                  </a:lnTo>
                  <a:lnTo>
                    <a:pt x="1208417" y="2046090"/>
                  </a:lnTo>
                  <a:lnTo>
                    <a:pt x="1213091" y="2048083"/>
                  </a:lnTo>
                  <a:lnTo>
                    <a:pt x="1216473" y="2047554"/>
                  </a:lnTo>
                  <a:lnTo>
                    <a:pt x="1218757" y="2044977"/>
                  </a:lnTo>
                  <a:lnTo>
                    <a:pt x="1221658" y="2041874"/>
                  </a:lnTo>
                  <a:lnTo>
                    <a:pt x="1221364" y="2037014"/>
                  </a:lnTo>
                  <a:lnTo>
                    <a:pt x="1218261" y="2034112"/>
                  </a:lnTo>
                  <a:lnTo>
                    <a:pt x="1213966" y="2030307"/>
                  </a:lnTo>
                  <a:lnTo>
                    <a:pt x="1210863" y="2027405"/>
                  </a:lnTo>
                  <a:close/>
                </a:path>
                <a:path w="17756505" h="10017125">
                  <a:moveTo>
                    <a:pt x="11143584" y="6256879"/>
                  </a:moveTo>
                  <a:lnTo>
                    <a:pt x="11139343" y="6256648"/>
                  </a:lnTo>
                  <a:lnTo>
                    <a:pt x="11133622" y="6256181"/>
                  </a:lnTo>
                  <a:lnTo>
                    <a:pt x="11129381" y="6255950"/>
                  </a:lnTo>
                  <a:lnTo>
                    <a:pt x="11125670" y="6259102"/>
                  </a:lnTo>
                  <a:lnTo>
                    <a:pt x="11125439" y="6263344"/>
                  </a:lnTo>
                  <a:lnTo>
                    <a:pt x="11125189" y="6266393"/>
                  </a:lnTo>
                  <a:lnTo>
                    <a:pt x="11142562" y="6272226"/>
                  </a:lnTo>
                  <a:lnTo>
                    <a:pt x="11146274" y="6269075"/>
                  </a:lnTo>
                  <a:lnTo>
                    <a:pt x="11146735" y="6260591"/>
                  </a:lnTo>
                  <a:lnTo>
                    <a:pt x="11143584" y="6256879"/>
                  </a:lnTo>
                  <a:close/>
                </a:path>
                <a:path w="17756505" h="10017125">
                  <a:moveTo>
                    <a:pt x="13694332" y="7331133"/>
                  </a:moveTo>
                  <a:lnTo>
                    <a:pt x="13689472" y="7331428"/>
                  </a:lnTo>
                  <a:lnTo>
                    <a:pt x="13683668" y="7337633"/>
                  </a:lnTo>
                  <a:lnTo>
                    <a:pt x="13683963" y="7342493"/>
                  </a:lnTo>
                  <a:lnTo>
                    <a:pt x="13687065" y="7345395"/>
                  </a:lnTo>
                  <a:lnTo>
                    <a:pt x="13691359" y="7349200"/>
                  </a:lnTo>
                  <a:lnTo>
                    <a:pt x="13691884" y="7349818"/>
                  </a:lnTo>
                  <a:lnTo>
                    <a:pt x="13696559" y="7351812"/>
                  </a:lnTo>
                  <a:lnTo>
                    <a:pt x="13699941" y="7351282"/>
                  </a:lnTo>
                  <a:lnTo>
                    <a:pt x="13702224" y="7348705"/>
                  </a:lnTo>
                  <a:lnTo>
                    <a:pt x="13705126" y="7345603"/>
                  </a:lnTo>
                  <a:lnTo>
                    <a:pt x="13704832" y="7340742"/>
                  </a:lnTo>
                  <a:lnTo>
                    <a:pt x="13701730" y="7337841"/>
                  </a:lnTo>
                  <a:lnTo>
                    <a:pt x="13697436" y="7334036"/>
                  </a:lnTo>
                  <a:lnTo>
                    <a:pt x="13694332" y="7331133"/>
                  </a:lnTo>
                  <a:close/>
                </a:path>
                <a:path w="17756505" h="10017125">
                  <a:moveTo>
                    <a:pt x="1146379" y="1966754"/>
                  </a:moveTo>
                  <a:lnTo>
                    <a:pt x="1141661" y="1966715"/>
                  </a:lnTo>
                  <a:lnTo>
                    <a:pt x="1135857" y="1972920"/>
                  </a:lnTo>
                  <a:lnTo>
                    <a:pt x="1135818" y="1977638"/>
                  </a:lnTo>
                  <a:lnTo>
                    <a:pt x="1138920" y="1980540"/>
                  </a:lnTo>
                  <a:lnTo>
                    <a:pt x="1143215" y="1984345"/>
                  </a:lnTo>
                  <a:lnTo>
                    <a:pt x="1143741" y="1984963"/>
                  </a:lnTo>
                  <a:lnTo>
                    <a:pt x="1145410" y="1985675"/>
                  </a:lnTo>
                  <a:lnTo>
                    <a:pt x="1144934" y="1985866"/>
                  </a:lnTo>
                  <a:lnTo>
                    <a:pt x="1147938" y="1987148"/>
                  </a:lnTo>
                  <a:lnTo>
                    <a:pt x="1151463" y="1986284"/>
                  </a:lnTo>
                  <a:lnTo>
                    <a:pt x="1153604" y="1984041"/>
                  </a:lnTo>
                  <a:lnTo>
                    <a:pt x="1156505" y="1980938"/>
                  </a:lnTo>
                  <a:lnTo>
                    <a:pt x="1156545" y="1976220"/>
                  </a:lnTo>
                  <a:lnTo>
                    <a:pt x="1146379" y="1966754"/>
                  </a:lnTo>
                  <a:close/>
                </a:path>
                <a:path w="17756505" h="10017125">
                  <a:moveTo>
                    <a:pt x="11232233" y="6262733"/>
                  </a:moveTo>
                  <a:lnTo>
                    <a:pt x="11227991" y="6262502"/>
                  </a:lnTo>
                  <a:lnTo>
                    <a:pt x="11222271" y="6262036"/>
                  </a:lnTo>
                  <a:lnTo>
                    <a:pt x="11218029" y="6261804"/>
                  </a:lnTo>
                  <a:lnTo>
                    <a:pt x="11214318" y="6264956"/>
                  </a:lnTo>
                  <a:lnTo>
                    <a:pt x="11214087" y="6269198"/>
                  </a:lnTo>
                  <a:lnTo>
                    <a:pt x="11213950" y="6272295"/>
                  </a:lnTo>
                  <a:lnTo>
                    <a:pt x="11215765" y="6275437"/>
                  </a:lnTo>
                  <a:lnTo>
                    <a:pt x="11219437" y="6277003"/>
                  </a:lnTo>
                  <a:lnTo>
                    <a:pt x="11221249" y="6277382"/>
                  </a:lnTo>
                  <a:lnTo>
                    <a:pt x="11226968" y="6277848"/>
                  </a:lnTo>
                  <a:lnTo>
                    <a:pt x="11231211" y="6278080"/>
                  </a:lnTo>
                  <a:lnTo>
                    <a:pt x="11234921" y="6274928"/>
                  </a:lnTo>
                  <a:lnTo>
                    <a:pt x="11235384" y="6266445"/>
                  </a:lnTo>
                  <a:lnTo>
                    <a:pt x="11232233" y="6262733"/>
                  </a:lnTo>
                  <a:close/>
                </a:path>
                <a:path w="17756505" h="10017125">
                  <a:moveTo>
                    <a:pt x="13627181" y="7272108"/>
                  </a:moveTo>
                  <a:lnTo>
                    <a:pt x="13622321" y="7272401"/>
                  </a:lnTo>
                  <a:lnTo>
                    <a:pt x="13619419" y="7275504"/>
                  </a:lnTo>
                  <a:lnTo>
                    <a:pt x="13616851" y="7278749"/>
                  </a:lnTo>
                  <a:lnTo>
                    <a:pt x="13617145" y="7283609"/>
                  </a:lnTo>
                  <a:lnTo>
                    <a:pt x="13620248" y="7286511"/>
                  </a:lnTo>
                  <a:lnTo>
                    <a:pt x="13625403" y="7291078"/>
                  </a:lnTo>
                  <a:lnTo>
                    <a:pt x="13629743" y="7292929"/>
                  </a:lnTo>
                  <a:lnTo>
                    <a:pt x="13633267" y="7292064"/>
                  </a:lnTo>
                  <a:lnTo>
                    <a:pt x="13635549" y="7289487"/>
                  </a:lnTo>
                  <a:lnTo>
                    <a:pt x="13638117" y="7286242"/>
                  </a:lnTo>
                  <a:lnTo>
                    <a:pt x="13637825" y="7281383"/>
                  </a:lnTo>
                  <a:lnTo>
                    <a:pt x="13634723" y="7278481"/>
                  </a:lnTo>
                  <a:lnTo>
                    <a:pt x="13630427" y="7274675"/>
                  </a:lnTo>
                  <a:lnTo>
                    <a:pt x="13627181" y="7272108"/>
                  </a:lnTo>
                  <a:close/>
                </a:path>
                <a:path w="17756505" h="10017125">
                  <a:moveTo>
                    <a:pt x="1083225" y="1903909"/>
                  </a:moveTo>
                  <a:lnTo>
                    <a:pt x="1078173" y="1903727"/>
                  </a:lnTo>
                  <a:lnTo>
                    <a:pt x="1072369" y="1909932"/>
                  </a:lnTo>
                  <a:lnTo>
                    <a:pt x="1072187" y="1914983"/>
                  </a:lnTo>
                  <a:lnTo>
                    <a:pt x="1075290" y="1917885"/>
                  </a:lnTo>
                  <a:lnTo>
                    <a:pt x="1079109" y="1921881"/>
                  </a:lnTo>
                  <a:lnTo>
                    <a:pt x="1079970" y="1922644"/>
                  </a:lnTo>
                  <a:lnTo>
                    <a:pt x="1084642" y="1924637"/>
                  </a:lnTo>
                  <a:lnTo>
                    <a:pt x="1088024" y="1924107"/>
                  </a:lnTo>
                  <a:lnTo>
                    <a:pt x="1090165" y="1921863"/>
                  </a:lnTo>
                  <a:lnTo>
                    <a:pt x="1093066" y="1918761"/>
                  </a:lnTo>
                  <a:lnTo>
                    <a:pt x="1093249" y="1913709"/>
                  </a:lnTo>
                  <a:lnTo>
                    <a:pt x="1090146" y="1910807"/>
                  </a:lnTo>
                  <a:lnTo>
                    <a:pt x="1086327" y="1906810"/>
                  </a:lnTo>
                  <a:lnTo>
                    <a:pt x="1083225" y="1903909"/>
                  </a:lnTo>
                  <a:close/>
                </a:path>
                <a:path w="17756505" h="10017125">
                  <a:moveTo>
                    <a:pt x="11320930" y="6269397"/>
                  </a:moveTo>
                  <a:lnTo>
                    <a:pt x="11316688" y="6269166"/>
                  </a:lnTo>
                  <a:lnTo>
                    <a:pt x="11310968" y="6268699"/>
                  </a:lnTo>
                  <a:lnTo>
                    <a:pt x="11306727" y="6268469"/>
                  </a:lnTo>
                  <a:lnTo>
                    <a:pt x="11303015" y="6271620"/>
                  </a:lnTo>
                  <a:lnTo>
                    <a:pt x="11302784" y="6275862"/>
                  </a:lnTo>
                  <a:lnTo>
                    <a:pt x="11302647" y="6278959"/>
                  </a:lnTo>
                  <a:lnTo>
                    <a:pt x="11304463" y="6282102"/>
                  </a:lnTo>
                  <a:lnTo>
                    <a:pt x="11308135" y="6283669"/>
                  </a:lnTo>
                  <a:lnTo>
                    <a:pt x="11309947" y="6284047"/>
                  </a:lnTo>
                  <a:lnTo>
                    <a:pt x="11315666" y="6284513"/>
                  </a:lnTo>
                  <a:lnTo>
                    <a:pt x="11319907" y="6284744"/>
                  </a:lnTo>
                  <a:lnTo>
                    <a:pt x="11323619" y="6281593"/>
                  </a:lnTo>
                  <a:lnTo>
                    <a:pt x="11324082" y="6273109"/>
                  </a:lnTo>
                  <a:lnTo>
                    <a:pt x="11320930" y="6269397"/>
                  </a:lnTo>
                  <a:close/>
                </a:path>
                <a:path w="17756505" h="10017125">
                  <a:moveTo>
                    <a:pt x="13559795" y="7214559"/>
                  </a:moveTo>
                  <a:lnTo>
                    <a:pt x="13554934" y="7214853"/>
                  </a:lnTo>
                  <a:lnTo>
                    <a:pt x="13552366" y="7218098"/>
                  </a:lnTo>
                  <a:lnTo>
                    <a:pt x="13549655" y="7221676"/>
                  </a:lnTo>
                  <a:lnTo>
                    <a:pt x="13549950" y="7226537"/>
                  </a:lnTo>
                  <a:lnTo>
                    <a:pt x="13553197" y="7229106"/>
                  </a:lnTo>
                  <a:lnTo>
                    <a:pt x="13557490" y="7232910"/>
                  </a:lnTo>
                  <a:lnTo>
                    <a:pt x="13559494" y="7233765"/>
                  </a:lnTo>
                  <a:lnTo>
                    <a:pt x="13559686" y="7234241"/>
                  </a:lnTo>
                  <a:lnTo>
                    <a:pt x="13562691" y="7235523"/>
                  </a:lnTo>
                  <a:lnTo>
                    <a:pt x="13566216" y="7234660"/>
                  </a:lnTo>
                  <a:lnTo>
                    <a:pt x="13568498" y="7232082"/>
                  </a:lnTo>
                  <a:lnTo>
                    <a:pt x="13571209" y="7228503"/>
                  </a:lnTo>
                  <a:lnTo>
                    <a:pt x="13570914" y="7223643"/>
                  </a:lnTo>
                  <a:lnTo>
                    <a:pt x="13567669" y="7221075"/>
                  </a:lnTo>
                  <a:lnTo>
                    <a:pt x="13563373" y="7217269"/>
                  </a:lnTo>
                  <a:lnTo>
                    <a:pt x="13559795" y="7214559"/>
                  </a:lnTo>
                  <a:close/>
                </a:path>
                <a:path w="17756505" h="10017125">
                  <a:moveTo>
                    <a:pt x="11410153" y="6276681"/>
                  </a:moveTo>
                  <a:lnTo>
                    <a:pt x="11405911" y="6276450"/>
                  </a:lnTo>
                  <a:lnTo>
                    <a:pt x="11395616" y="6275608"/>
                  </a:lnTo>
                  <a:lnTo>
                    <a:pt x="11391904" y="6278761"/>
                  </a:lnTo>
                  <a:lnTo>
                    <a:pt x="11391674" y="6283002"/>
                  </a:lnTo>
                  <a:lnTo>
                    <a:pt x="11391393" y="6286435"/>
                  </a:lnTo>
                  <a:lnTo>
                    <a:pt x="11393209" y="6289576"/>
                  </a:lnTo>
                  <a:lnTo>
                    <a:pt x="11397215" y="6291285"/>
                  </a:lnTo>
                  <a:lnTo>
                    <a:pt x="11398693" y="6291520"/>
                  </a:lnTo>
                  <a:lnTo>
                    <a:pt x="11408987" y="6292361"/>
                  </a:lnTo>
                  <a:lnTo>
                    <a:pt x="11412557" y="6289543"/>
                  </a:lnTo>
                  <a:lnTo>
                    <a:pt x="11413304" y="6280393"/>
                  </a:lnTo>
                  <a:lnTo>
                    <a:pt x="11410153" y="6276681"/>
                  </a:lnTo>
                  <a:close/>
                </a:path>
                <a:path w="17756505" h="10017125">
                  <a:moveTo>
                    <a:pt x="1021023" y="1840681"/>
                  </a:moveTo>
                  <a:lnTo>
                    <a:pt x="1016305" y="1840642"/>
                  </a:lnTo>
                  <a:lnTo>
                    <a:pt x="1009834" y="1846562"/>
                  </a:lnTo>
                  <a:lnTo>
                    <a:pt x="1009651" y="1851613"/>
                  </a:lnTo>
                  <a:lnTo>
                    <a:pt x="1012754" y="1854514"/>
                  </a:lnTo>
                  <a:lnTo>
                    <a:pt x="1016574" y="1858512"/>
                  </a:lnTo>
                  <a:lnTo>
                    <a:pt x="1017290" y="1859606"/>
                  </a:lnTo>
                  <a:lnTo>
                    <a:pt x="1021963" y="1861600"/>
                  </a:lnTo>
                  <a:lnTo>
                    <a:pt x="1025347" y="1861070"/>
                  </a:lnTo>
                  <a:lnTo>
                    <a:pt x="1027487" y="1858826"/>
                  </a:lnTo>
                  <a:lnTo>
                    <a:pt x="1030723" y="1855866"/>
                  </a:lnTo>
                  <a:lnTo>
                    <a:pt x="1030905" y="1850815"/>
                  </a:lnTo>
                  <a:lnTo>
                    <a:pt x="1027802" y="1847913"/>
                  </a:lnTo>
                  <a:lnTo>
                    <a:pt x="1023983" y="1843917"/>
                  </a:lnTo>
                  <a:lnTo>
                    <a:pt x="1021023" y="1840681"/>
                  </a:lnTo>
                  <a:close/>
                </a:path>
                <a:path w="17756505" h="10017125">
                  <a:moveTo>
                    <a:pt x="13491456" y="7157393"/>
                  </a:moveTo>
                  <a:lnTo>
                    <a:pt x="13486453" y="7158022"/>
                  </a:lnTo>
                  <a:lnTo>
                    <a:pt x="13483885" y="7161266"/>
                  </a:lnTo>
                  <a:lnTo>
                    <a:pt x="13480984" y="7164369"/>
                  </a:lnTo>
                  <a:lnTo>
                    <a:pt x="13481612" y="7169372"/>
                  </a:lnTo>
                  <a:lnTo>
                    <a:pt x="13489293" y="7175411"/>
                  </a:lnTo>
                  <a:lnTo>
                    <a:pt x="13491297" y="7176265"/>
                  </a:lnTo>
                  <a:lnTo>
                    <a:pt x="13491154" y="7176598"/>
                  </a:lnTo>
                  <a:lnTo>
                    <a:pt x="13494158" y="7177880"/>
                  </a:lnTo>
                  <a:lnTo>
                    <a:pt x="13497684" y="7177017"/>
                  </a:lnTo>
                  <a:lnTo>
                    <a:pt x="13499967" y="7174440"/>
                  </a:lnTo>
                  <a:lnTo>
                    <a:pt x="13502869" y="7171337"/>
                  </a:lnTo>
                  <a:lnTo>
                    <a:pt x="13502242" y="7166335"/>
                  </a:lnTo>
                  <a:lnTo>
                    <a:pt x="13494558" y="7160295"/>
                  </a:lnTo>
                  <a:lnTo>
                    <a:pt x="13491456" y="7157393"/>
                  </a:lnTo>
                  <a:close/>
                </a:path>
                <a:path w="17756505" h="10017125">
                  <a:moveTo>
                    <a:pt x="11498330" y="6285491"/>
                  </a:moveTo>
                  <a:lnTo>
                    <a:pt x="11494229" y="6284925"/>
                  </a:lnTo>
                  <a:lnTo>
                    <a:pt x="11488512" y="6284459"/>
                  </a:lnTo>
                  <a:lnTo>
                    <a:pt x="11484269" y="6284228"/>
                  </a:lnTo>
                  <a:lnTo>
                    <a:pt x="11480557" y="6287379"/>
                  </a:lnTo>
                  <a:lnTo>
                    <a:pt x="11479992" y="6291478"/>
                  </a:lnTo>
                  <a:lnTo>
                    <a:pt x="11479712" y="6294910"/>
                  </a:lnTo>
                  <a:lnTo>
                    <a:pt x="11481529" y="6298053"/>
                  </a:lnTo>
                  <a:lnTo>
                    <a:pt x="11484533" y="6299334"/>
                  </a:lnTo>
                  <a:lnTo>
                    <a:pt x="11485009" y="6299142"/>
                  </a:lnTo>
                  <a:lnTo>
                    <a:pt x="11487013" y="6299997"/>
                  </a:lnTo>
                  <a:lnTo>
                    <a:pt x="11492732" y="6300464"/>
                  </a:lnTo>
                  <a:lnTo>
                    <a:pt x="11496973" y="6300694"/>
                  </a:lnTo>
                  <a:lnTo>
                    <a:pt x="11500684" y="6297543"/>
                  </a:lnTo>
                  <a:lnTo>
                    <a:pt x="11501250" y="6293444"/>
                  </a:lnTo>
                  <a:lnTo>
                    <a:pt x="11501481" y="6289202"/>
                  </a:lnTo>
                  <a:lnTo>
                    <a:pt x="11498330" y="6285491"/>
                  </a:lnTo>
                  <a:close/>
                </a:path>
                <a:path w="17756505" h="10017125">
                  <a:moveTo>
                    <a:pt x="13422357" y="7101087"/>
                  </a:moveTo>
                  <a:lnTo>
                    <a:pt x="13417353" y="7101715"/>
                  </a:lnTo>
                  <a:lnTo>
                    <a:pt x="13412218" y="7108205"/>
                  </a:lnTo>
                  <a:lnTo>
                    <a:pt x="13412844" y="7113207"/>
                  </a:lnTo>
                  <a:lnTo>
                    <a:pt x="13420528" y="7119246"/>
                  </a:lnTo>
                  <a:lnTo>
                    <a:pt x="13425536" y="7121382"/>
                  </a:lnTo>
                  <a:lnTo>
                    <a:pt x="13429060" y="7120519"/>
                  </a:lnTo>
                  <a:lnTo>
                    <a:pt x="13431344" y="7117941"/>
                  </a:lnTo>
                  <a:lnTo>
                    <a:pt x="13433912" y="7114697"/>
                  </a:lnTo>
                  <a:lnTo>
                    <a:pt x="13433283" y="7109694"/>
                  </a:lnTo>
                  <a:lnTo>
                    <a:pt x="13422357" y="7101087"/>
                  </a:lnTo>
                  <a:close/>
                </a:path>
                <a:path w="17756505" h="10017125">
                  <a:moveTo>
                    <a:pt x="959440" y="1776928"/>
                  </a:moveTo>
                  <a:lnTo>
                    <a:pt x="954722" y="1776888"/>
                  </a:lnTo>
                  <a:lnTo>
                    <a:pt x="948251" y="1782808"/>
                  </a:lnTo>
                  <a:lnTo>
                    <a:pt x="948211" y="1787526"/>
                  </a:lnTo>
                  <a:lnTo>
                    <a:pt x="951171" y="1790761"/>
                  </a:lnTo>
                  <a:lnTo>
                    <a:pt x="954991" y="1794758"/>
                  </a:lnTo>
                  <a:lnTo>
                    <a:pt x="955373" y="1795711"/>
                  </a:lnTo>
                  <a:lnTo>
                    <a:pt x="960381" y="1797847"/>
                  </a:lnTo>
                  <a:lnTo>
                    <a:pt x="963763" y="1797317"/>
                  </a:lnTo>
                  <a:lnTo>
                    <a:pt x="965904" y="1795073"/>
                  </a:lnTo>
                  <a:lnTo>
                    <a:pt x="969139" y="1792113"/>
                  </a:lnTo>
                  <a:lnTo>
                    <a:pt x="969179" y="1787395"/>
                  </a:lnTo>
                  <a:lnTo>
                    <a:pt x="966219" y="1784160"/>
                  </a:lnTo>
                  <a:lnTo>
                    <a:pt x="962400" y="1780163"/>
                  </a:lnTo>
                  <a:lnTo>
                    <a:pt x="959440" y="1776928"/>
                  </a:lnTo>
                  <a:close/>
                </a:path>
                <a:path w="17756505" h="10017125">
                  <a:moveTo>
                    <a:pt x="11586270" y="6295778"/>
                  </a:moveTo>
                  <a:lnTo>
                    <a:pt x="11572494" y="6293847"/>
                  </a:lnTo>
                  <a:lnTo>
                    <a:pt x="11568782" y="6296998"/>
                  </a:lnTo>
                  <a:lnTo>
                    <a:pt x="11568217" y="6301098"/>
                  </a:lnTo>
                  <a:lnTo>
                    <a:pt x="11567604" y="6304387"/>
                  </a:lnTo>
                  <a:lnTo>
                    <a:pt x="11569754" y="6307672"/>
                  </a:lnTo>
                  <a:lnTo>
                    <a:pt x="11572758" y="6308954"/>
                  </a:lnTo>
                  <a:lnTo>
                    <a:pt x="11572901" y="6308620"/>
                  </a:lnTo>
                  <a:lnTo>
                    <a:pt x="11574904" y="6309474"/>
                  </a:lnTo>
                  <a:lnTo>
                    <a:pt x="11584580" y="6310839"/>
                  </a:lnTo>
                  <a:lnTo>
                    <a:pt x="11588292" y="6307688"/>
                  </a:lnTo>
                  <a:lnTo>
                    <a:pt x="11589371" y="6299862"/>
                  </a:lnTo>
                  <a:lnTo>
                    <a:pt x="11589423" y="6299490"/>
                  </a:lnTo>
                  <a:lnTo>
                    <a:pt x="11586270" y="6295778"/>
                  </a:lnTo>
                  <a:close/>
                </a:path>
                <a:path w="17756505" h="10017125">
                  <a:moveTo>
                    <a:pt x="13352685" y="7046115"/>
                  </a:moveTo>
                  <a:lnTo>
                    <a:pt x="13347685" y="7046744"/>
                  </a:lnTo>
                  <a:lnTo>
                    <a:pt x="13342549" y="7053234"/>
                  </a:lnTo>
                  <a:lnTo>
                    <a:pt x="13343175" y="7058237"/>
                  </a:lnTo>
                  <a:lnTo>
                    <a:pt x="13350859" y="7064276"/>
                  </a:lnTo>
                  <a:lnTo>
                    <a:pt x="13352528" y="7064987"/>
                  </a:lnTo>
                  <a:lnTo>
                    <a:pt x="13352385" y="7065321"/>
                  </a:lnTo>
                  <a:lnTo>
                    <a:pt x="13355723" y="7066745"/>
                  </a:lnTo>
                  <a:lnTo>
                    <a:pt x="13359250" y="7065882"/>
                  </a:lnTo>
                  <a:lnTo>
                    <a:pt x="13361674" y="7062971"/>
                  </a:lnTo>
                  <a:lnTo>
                    <a:pt x="13364242" y="7059726"/>
                  </a:lnTo>
                  <a:lnTo>
                    <a:pt x="13363614" y="7054723"/>
                  </a:lnTo>
                  <a:lnTo>
                    <a:pt x="13352685" y="7046115"/>
                  </a:lnTo>
                  <a:close/>
                </a:path>
                <a:path w="17756505" h="10017125">
                  <a:moveTo>
                    <a:pt x="898760" y="1711981"/>
                  </a:moveTo>
                  <a:lnTo>
                    <a:pt x="894184" y="1711608"/>
                  </a:lnTo>
                  <a:lnTo>
                    <a:pt x="887713" y="1717528"/>
                  </a:lnTo>
                  <a:lnTo>
                    <a:pt x="887340" y="1722103"/>
                  </a:lnTo>
                  <a:lnTo>
                    <a:pt x="890300" y="1725339"/>
                  </a:lnTo>
                  <a:lnTo>
                    <a:pt x="894119" y="1729336"/>
                  </a:lnTo>
                  <a:lnTo>
                    <a:pt x="894837" y="1730431"/>
                  </a:lnTo>
                  <a:lnTo>
                    <a:pt x="899509" y="1732424"/>
                  </a:lnTo>
                  <a:lnTo>
                    <a:pt x="902416" y="1732085"/>
                  </a:lnTo>
                  <a:lnTo>
                    <a:pt x="904890" y="1729984"/>
                  </a:lnTo>
                  <a:lnTo>
                    <a:pt x="908126" y="1727024"/>
                  </a:lnTo>
                  <a:lnTo>
                    <a:pt x="908499" y="1722448"/>
                  </a:lnTo>
                  <a:lnTo>
                    <a:pt x="905539" y="1719213"/>
                  </a:lnTo>
                  <a:lnTo>
                    <a:pt x="901720" y="1715217"/>
                  </a:lnTo>
                  <a:lnTo>
                    <a:pt x="898760" y="1711981"/>
                  </a:lnTo>
                  <a:close/>
                </a:path>
                <a:path w="17756505" h="10017125">
                  <a:moveTo>
                    <a:pt x="11675404" y="6306968"/>
                  </a:moveTo>
                  <a:lnTo>
                    <a:pt x="11661629" y="6305039"/>
                  </a:lnTo>
                  <a:lnTo>
                    <a:pt x="11657583" y="6308047"/>
                  </a:lnTo>
                  <a:lnTo>
                    <a:pt x="11657019" y="6312147"/>
                  </a:lnTo>
                  <a:lnTo>
                    <a:pt x="11656262" y="6315770"/>
                  </a:lnTo>
                  <a:lnTo>
                    <a:pt x="11658412" y="6319054"/>
                  </a:lnTo>
                  <a:lnTo>
                    <a:pt x="11661416" y="6320335"/>
                  </a:lnTo>
                  <a:lnTo>
                    <a:pt x="11661558" y="6320002"/>
                  </a:lnTo>
                  <a:lnTo>
                    <a:pt x="11663561" y="6320857"/>
                  </a:lnTo>
                  <a:lnTo>
                    <a:pt x="11673237" y="6322222"/>
                  </a:lnTo>
                  <a:lnTo>
                    <a:pt x="11677284" y="6319214"/>
                  </a:lnTo>
                  <a:lnTo>
                    <a:pt x="11678414" y="6311014"/>
                  </a:lnTo>
                  <a:lnTo>
                    <a:pt x="11675404" y="6306968"/>
                  </a:lnTo>
                  <a:close/>
                </a:path>
                <a:path w="17756505" h="10017125">
                  <a:moveTo>
                    <a:pt x="13281589" y="6991719"/>
                  </a:moveTo>
                  <a:lnTo>
                    <a:pt x="13276919" y="6992489"/>
                  </a:lnTo>
                  <a:lnTo>
                    <a:pt x="13274352" y="6995734"/>
                  </a:lnTo>
                  <a:lnTo>
                    <a:pt x="13271976" y="6999456"/>
                  </a:lnTo>
                  <a:lnTo>
                    <a:pt x="13272745" y="7004124"/>
                  </a:lnTo>
                  <a:lnTo>
                    <a:pt x="13280429" y="7010164"/>
                  </a:lnTo>
                  <a:lnTo>
                    <a:pt x="13285101" y="7012157"/>
                  </a:lnTo>
                  <a:lnTo>
                    <a:pt x="13288961" y="7011436"/>
                  </a:lnTo>
                  <a:lnTo>
                    <a:pt x="13291052" y="7008383"/>
                  </a:lnTo>
                  <a:lnTo>
                    <a:pt x="13293763" y="7004804"/>
                  </a:lnTo>
                  <a:lnTo>
                    <a:pt x="13292992" y="7000135"/>
                  </a:lnTo>
                  <a:lnTo>
                    <a:pt x="13285310" y="6994096"/>
                  </a:lnTo>
                  <a:lnTo>
                    <a:pt x="13281589" y="6991719"/>
                  </a:lnTo>
                  <a:close/>
                </a:path>
                <a:path w="17756505" h="10017125">
                  <a:moveTo>
                    <a:pt x="13209778" y="6938991"/>
                  </a:moveTo>
                  <a:lnTo>
                    <a:pt x="13204967" y="6940096"/>
                  </a:lnTo>
                  <a:lnTo>
                    <a:pt x="13199831" y="6946585"/>
                  </a:lnTo>
                  <a:lnTo>
                    <a:pt x="13200934" y="6951396"/>
                  </a:lnTo>
                  <a:lnTo>
                    <a:pt x="13204179" y="6953964"/>
                  </a:lnTo>
                  <a:lnTo>
                    <a:pt x="13208760" y="6957102"/>
                  </a:lnTo>
                  <a:lnTo>
                    <a:pt x="13213433" y="6959095"/>
                  </a:lnTo>
                  <a:lnTo>
                    <a:pt x="13217292" y="6958374"/>
                  </a:lnTo>
                  <a:lnTo>
                    <a:pt x="13219385" y="6955321"/>
                  </a:lnTo>
                  <a:lnTo>
                    <a:pt x="13221952" y="6952075"/>
                  </a:lnTo>
                  <a:lnTo>
                    <a:pt x="13220849" y="6947265"/>
                  </a:lnTo>
                  <a:lnTo>
                    <a:pt x="13217603" y="6944697"/>
                  </a:lnTo>
                  <a:lnTo>
                    <a:pt x="13213023" y="6941559"/>
                  </a:lnTo>
                  <a:lnTo>
                    <a:pt x="13209778" y="6938991"/>
                  </a:lnTo>
                  <a:close/>
                </a:path>
                <a:path w="17756505" h="10017125">
                  <a:moveTo>
                    <a:pt x="11762683" y="6319735"/>
                  </a:moveTo>
                  <a:lnTo>
                    <a:pt x="11748907" y="6317806"/>
                  </a:lnTo>
                  <a:lnTo>
                    <a:pt x="11744861" y="6320814"/>
                  </a:lnTo>
                  <a:lnTo>
                    <a:pt x="11744297" y="6324913"/>
                  </a:lnTo>
                  <a:lnTo>
                    <a:pt x="11743874" y="6328679"/>
                  </a:lnTo>
                  <a:lnTo>
                    <a:pt x="11745691" y="6331821"/>
                  </a:lnTo>
                  <a:lnTo>
                    <a:pt x="11749029" y="6333245"/>
                  </a:lnTo>
                  <a:lnTo>
                    <a:pt x="11749171" y="6332911"/>
                  </a:lnTo>
                  <a:lnTo>
                    <a:pt x="11750840" y="6333622"/>
                  </a:lnTo>
                  <a:lnTo>
                    <a:pt x="11760516" y="6334989"/>
                  </a:lnTo>
                  <a:lnTo>
                    <a:pt x="11764561" y="6331979"/>
                  </a:lnTo>
                  <a:lnTo>
                    <a:pt x="11765692" y="6323781"/>
                  </a:lnTo>
                  <a:lnTo>
                    <a:pt x="11762683" y="6319735"/>
                  </a:lnTo>
                  <a:close/>
                </a:path>
                <a:path w="17756505" h="10017125">
                  <a:moveTo>
                    <a:pt x="839936" y="1645459"/>
                  </a:moveTo>
                  <a:lnTo>
                    <a:pt x="835027" y="1644943"/>
                  </a:lnTo>
                  <a:lnTo>
                    <a:pt x="831791" y="1647903"/>
                  </a:lnTo>
                  <a:lnTo>
                    <a:pt x="828698" y="1650530"/>
                  </a:lnTo>
                  <a:lnTo>
                    <a:pt x="828182" y="1655439"/>
                  </a:lnTo>
                  <a:lnTo>
                    <a:pt x="831142" y="1658675"/>
                  </a:lnTo>
                  <a:lnTo>
                    <a:pt x="834820" y="1663004"/>
                  </a:lnTo>
                  <a:lnTo>
                    <a:pt x="835536" y="1664099"/>
                  </a:lnTo>
                  <a:lnTo>
                    <a:pt x="840210" y="1666093"/>
                  </a:lnTo>
                  <a:lnTo>
                    <a:pt x="843116" y="1665755"/>
                  </a:lnTo>
                  <a:lnTo>
                    <a:pt x="848684" y="1661027"/>
                  </a:lnTo>
                  <a:lnTo>
                    <a:pt x="849199" y="1656118"/>
                  </a:lnTo>
                  <a:lnTo>
                    <a:pt x="846239" y="1652883"/>
                  </a:lnTo>
                  <a:lnTo>
                    <a:pt x="839936" y="1645459"/>
                  </a:lnTo>
                  <a:close/>
                </a:path>
                <a:path w="17756505" h="10017125">
                  <a:moveTo>
                    <a:pt x="13137732" y="6887741"/>
                  </a:moveTo>
                  <a:lnTo>
                    <a:pt x="13132587" y="6888703"/>
                  </a:lnTo>
                  <a:lnTo>
                    <a:pt x="13130353" y="6892091"/>
                  </a:lnTo>
                  <a:lnTo>
                    <a:pt x="13127785" y="6895335"/>
                  </a:lnTo>
                  <a:lnTo>
                    <a:pt x="13128746" y="6900480"/>
                  </a:lnTo>
                  <a:lnTo>
                    <a:pt x="13132133" y="6902714"/>
                  </a:lnTo>
                  <a:lnTo>
                    <a:pt x="13136714" y="6905852"/>
                  </a:lnTo>
                  <a:lnTo>
                    <a:pt x="13138049" y="6906421"/>
                  </a:lnTo>
                  <a:lnTo>
                    <a:pt x="13137906" y="6906755"/>
                  </a:lnTo>
                  <a:lnTo>
                    <a:pt x="13141244" y="6908179"/>
                  </a:lnTo>
                  <a:lnTo>
                    <a:pt x="13145246" y="6907123"/>
                  </a:lnTo>
                  <a:lnTo>
                    <a:pt x="13147338" y="6904070"/>
                  </a:lnTo>
                  <a:lnTo>
                    <a:pt x="13149906" y="6900825"/>
                  </a:lnTo>
                  <a:lnTo>
                    <a:pt x="13148945" y="6895680"/>
                  </a:lnTo>
                  <a:lnTo>
                    <a:pt x="13145558" y="6893446"/>
                  </a:lnTo>
                  <a:lnTo>
                    <a:pt x="13140976" y="6890309"/>
                  </a:lnTo>
                  <a:lnTo>
                    <a:pt x="13137732" y="6887741"/>
                  </a:lnTo>
                  <a:close/>
                </a:path>
                <a:path w="17756505" h="10017125">
                  <a:moveTo>
                    <a:pt x="11850441" y="6335074"/>
                  </a:moveTo>
                  <a:lnTo>
                    <a:pt x="11846342" y="6334509"/>
                  </a:lnTo>
                  <a:lnTo>
                    <a:pt x="11840907" y="6333375"/>
                  </a:lnTo>
                  <a:lnTo>
                    <a:pt x="11836951" y="6332477"/>
                  </a:lnTo>
                  <a:lnTo>
                    <a:pt x="11832571" y="6335343"/>
                  </a:lnTo>
                  <a:lnTo>
                    <a:pt x="11832058" y="6339070"/>
                  </a:lnTo>
                  <a:lnTo>
                    <a:pt x="11831584" y="6343208"/>
                  </a:lnTo>
                  <a:lnTo>
                    <a:pt x="11833257" y="6346684"/>
                  </a:lnTo>
                  <a:lnTo>
                    <a:pt x="11836596" y="6348108"/>
                  </a:lnTo>
                  <a:lnTo>
                    <a:pt x="11836404" y="6347632"/>
                  </a:lnTo>
                  <a:lnTo>
                    <a:pt x="11838074" y="6348344"/>
                  </a:lnTo>
                  <a:lnTo>
                    <a:pt x="11843508" y="6349478"/>
                  </a:lnTo>
                  <a:lnTo>
                    <a:pt x="11847465" y="6350377"/>
                  </a:lnTo>
                  <a:lnTo>
                    <a:pt x="11851844" y="6347510"/>
                  </a:lnTo>
                  <a:lnTo>
                    <a:pt x="11852358" y="6343783"/>
                  </a:lnTo>
                  <a:lnTo>
                    <a:pt x="11852410" y="6343411"/>
                  </a:lnTo>
                  <a:lnTo>
                    <a:pt x="11853308" y="6339454"/>
                  </a:lnTo>
                  <a:lnTo>
                    <a:pt x="11850441" y="6335074"/>
                  </a:lnTo>
                  <a:close/>
                </a:path>
                <a:path w="17756505" h="10017125">
                  <a:moveTo>
                    <a:pt x="13063782" y="6837258"/>
                  </a:moveTo>
                  <a:lnTo>
                    <a:pt x="13059112" y="6838027"/>
                  </a:lnTo>
                  <a:lnTo>
                    <a:pt x="13054558" y="6845160"/>
                  </a:lnTo>
                  <a:lnTo>
                    <a:pt x="13054360" y="6845470"/>
                  </a:lnTo>
                  <a:lnTo>
                    <a:pt x="13055130" y="6850138"/>
                  </a:lnTo>
                  <a:lnTo>
                    <a:pt x="13058851" y="6852515"/>
                  </a:lnTo>
                  <a:lnTo>
                    <a:pt x="13063430" y="6855652"/>
                  </a:lnTo>
                  <a:lnTo>
                    <a:pt x="13068104" y="6857646"/>
                  </a:lnTo>
                  <a:lnTo>
                    <a:pt x="13072105" y="6856591"/>
                  </a:lnTo>
                  <a:lnTo>
                    <a:pt x="13073987" y="6853842"/>
                  </a:lnTo>
                  <a:lnTo>
                    <a:pt x="13076573" y="6849816"/>
                  </a:lnTo>
                  <a:lnTo>
                    <a:pt x="13075803" y="6845147"/>
                  </a:lnTo>
                  <a:lnTo>
                    <a:pt x="13072082" y="6842771"/>
                  </a:lnTo>
                  <a:lnTo>
                    <a:pt x="13067503" y="6839634"/>
                  </a:lnTo>
                  <a:lnTo>
                    <a:pt x="13063782" y="6837258"/>
                  </a:lnTo>
                  <a:close/>
                </a:path>
                <a:path w="17756505" h="10017125">
                  <a:moveTo>
                    <a:pt x="11937679" y="6352559"/>
                  </a:moveTo>
                  <a:lnTo>
                    <a:pt x="11933723" y="6351660"/>
                  </a:lnTo>
                  <a:lnTo>
                    <a:pt x="11928288" y="6350526"/>
                  </a:lnTo>
                  <a:lnTo>
                    <a:pt x="11923998" y="6349485"/>
                  </a:lnTo>
                  <a:lnTo>
                    <a:pt x="11920095" y="6352160"/>
                  </a:lnTo>
                  <a:lnTo>
                    <a:pt x="11919053" y="6356451"/>
                  </a:lnTo>
                  <a:lnTo>
                    <a:pt x="11918297" y="6360074"/>
                  </a:lnTo>
                  <a:lnTo>
                    <a:pt x="11920305" y="6363692"/>
                  </a:lnTo>
                  <a:lnTo>
                    <a:pt x="11924979" y="6365686"/>
                  </a:lnTo>
                  <a:lnTo>
                    <a:pt x="11930413" y="6366821"/>
                  </a:lnTo>
                  <a:lnTo>
                    <a:pt x="11934703" y="6367862"/>
                  </a:lnTo>
                  <a:lnTo>
                    <a:pt x="11938606" y="6365186"/>
                  </a:lnTo>
                  <a:lnTo>
                    <a:pt x="11940689" y="6356605"/>
                  </a:lnTo>
                  <a:lnTo>
                    <a:pt x="11937679" y="6352559"/>
                  </a:lnTo>
                  <a:close/>
                </a:path>
                <a:path w="17756505" h="10017125">
                  <a:moveTo>
                    <a:pt x="12988974" y="6788775"/>
                  </a:moveTo>
                  <a:lnTo>
                    <a:pt x="12984306" y="6789546"/>
                  </a:lnTo>
                  <a:lnTo>
                    <a:pt x="12982127" y="6792956"/>
                  </a:lnTo>
                  <a:lnTo>
                    <a:pt x="12979898" y="6796345"/>
                  </a:lnTo>
                  <a:lnTo>
                    <a:pt x="12979695" y="6796654"/>
                  </a:lnTo>
                  <a:lnTo>
                    <a:pt x="12980467" y="6801323"/>
                  </a:lnTo>
                  <a:lnTo>
                    <a:pt x="12984189" y="6803700"/>
                  </a:lnTo>
                  <a:lnTo>
                    <a:pt x="12988768" y="6806837"/>
                  </a:lnTo>
                  <a:lnTo>
                    <a:pt x="12990105" y="6807407"/>
                  </a:lnTo>
                  <a:lnTo>
                    <a:pt x="12989627" y="6807598"/>
                  </a:lnTo>
                  <a:lnTo>
                    <a:pt x="12992966" y="6809023"/>
                  </a:lnTo>
                  <a:lnTo>
                    <a:pt x="12997108" y="6807633"/>
                  </a:lnTo>
                  <a:lnTo>
                    <a:pt x="12998990" y="6804885"/>
                  </a:lnTo>
                  <a:lnTo>
                    <a:pt x="13001231" y="6801500"/>
                  </a:lnTo>
                  <a:lnTo>
                    <a:pt x="13001434" y="6801192"/>
                  </a:lnTo>
                  <a:lnTo>
                    <a:pt x="13000664" y="6796524"/>
                  </a:lnTo>
                  <a:lnTo>
                    <a:pt x="12996942" y="6794147"/>
                  </a:lnTo>
                  <a:lnTo>
                    <a:pt x="12992362" y="6791009"/>
                  </a:lnTo>
                  <a:lnTo>
                    <a:pt x="12988974" y="6788775"/>
                  </a:lnTo>
                  <a:close/>
                </a:path>
                <a:path w="17756505" h="10017125">
                  <a:moveTo>
                    <a:pt x="782016" y="1577744"/>
                  </a:moveTo>
                  <a:lnTo>
                    <a:pt x="776964" y="1577562"/>
                  </a:lnTo>
                  <a:lnTo>
                    <a:pt x="773871" y="1580188"/>
                  </a:lnTo>
                  <a:lnTo>
                    <a:pt x="770302" y="1583006"/>
                  </a:lnTo>
                  <a:lnTo>
                    <a:pt x="770120" y="1588057"/>
                  </a:lnTo>
                  <a:lnTo>
                    <a:pt x="777474" y="1596719"/>
                  </a:lnTo>
                  <a:lnTo>
                    <a:pt x="779476" y="1597573"/>
                  </a:lnTo>
                  <a:lnTo>
                    <a:pt x="779334" y="1597907"/>
                  </a:lnTo>
                  <a:lnTo>
                    <a:pt x="782004" y="1599046"/>
                  </a:lnTo>
                  <a:lnTo>
                    <a:pt x="785053" y="1598374"/>
                  </a:lnTo>
                  <a:lnTo>
                    <a:pt x="787385" y="1596606"/>
                  </a:lnTo>
                  <a:lnTo>
                    <a:pt x="790954" y="1593789"/>
                  </a:lnTo>
                  <a:lnTo>
                    <a:pt x="791136" y="1588737"/>
                  </a:lnTo>
                  <a:lnTo>
                    <a:pt x="784834" y="1581313"/>
                  </a:lnTo>
                  <a:lnTo>
                    <a:pt x="782016" y="1577744"/>
                  </a:lnTo>
                  <a:close/>
                </a:path>
                <a:path w="17756505" h="10017125">
                  <a:moveTo>
                    <a:pt x="12025016" y="6371663"/>
                  </a:moveTo>
                  <a:lnTo>
                    <a:pt x="12020725" y="6370623"/>
                  </a:lnTo>
                  <a:lnTo>
                    <a:pt x="12015291" y="6369488"/>
                  </a:lnTo>
                  <a:lnTo>
                    <a:pt x="12011334" y="6368589"/>
                  </a:lnTo>
                  <a:lnTo>
                    <a:pt x="12007098" y="6371123"/>
                  </a:lnTo>
                  <a:lnTo>
                    <a:pt x="12006057" y="6375413"/>
                  </a:lnTo>
                  <a:lnTo>
                    <a:pt x="12005157" y="6379370"/>
                  </a:lnTo>
                  <a:lnTo>
                    <a:pt x="12007166" y="6382988"/>
                  </a:lnTo>
                  <a:lnTo>
                    <a:pt x="12010503" y="6384412"/>
                  </a:lnTo>
                  <a:lnTo>
                    <a:pt x="12010454" y="6383602"/>
                  </a:lnTo>
                  <a:lnTo>
                    <a:pt x="12011790" y="6384172"/>
                  </a:lnTo>
                  <a:lnTo>
                    <a:pt x="12017224" y="6385306"/>
                  </a:lnTo>
                  <a:lnTo>
                    <a:pt x="12021038" y="6386539"/>
                  </a:lnTo>
                  <a:lnTo>
                    <a:pt x="12025276" y="6384006"/>
                  </a:lnTo>
                  <a:lnTo>
                    <a:pt x="12026317" y="6379715"/>
                  </a:lnTo>
                  <a:lnTo>
                    <a:pt x="12027550" y="6375900"/>
                  </a:lnTo>
                  <a:lnTo>
                    <a:pt x="12025016" y="6371663"/>
                  </a:lnTo>
                  <a:close/>
                </a:path>
                <a:path w="17756505" h="10017125">
                  <a:moveTo>
                    <a:pt x="12913124" y="6741820"/>
                  </a:moveTo>
                  <a:lnTo>
                    <a:pt x="12908647" y="6743068"/>
                  </a:lnTo>
                  <a:lnTo>
                    <a:pt x="12903894" y="6750510"/>
                  </a:lnTo>
                  <a:lnTo>
                    <a:pt x="12905140" y="6754987"/>
                  </a:lnTo>
                  <a:lnTo>
                    <a:pt x="12908862" y="6757363"/>
                  </a:lnTo>
                  <a:lnTo>
                    <a:pt x="12913584" y="6760167"/>
                  </a:lnTo>
                  <a:lnTo>
                    <a:pt x="12917924" y="6762018"/>
                  </a:lnTo>
                  <a:lnTo>
                    <a:pt x="12921926" y="6760963"/>
                  </a:lnTo>
                  <a:lnTo>
                    <a:pt x="12924160" y="6757575"/>
                  </a:lnTo>
                  <a:lnTo>
                    <a:pt x="12926537" y="6753855"/>
                  </a:lnTo>
                  <a:lnTo>
                    <a:pt x="12925289" y="6749377"/>
                  </a:lnTo>
                  <a:lnTo>
                    <a:pt x="12921568" y="6747001"/>
                  </a:lnTo>
                  <a:lnTo>
                    <a:pt x="12916845" y="6744197"/>
                  </a:lnTo>
                  <a:lnTo>
                    <a:pt x="12913124" y="6741820"/>
                  </a:lnTo>
                  <a:close/>
                </a:path>
                <a:path w="17756505" h="10017125">
                  <a:moveTo>
                    <a:pt x="12111263" y="6394249"/>
                  </a:moveTo>
                  <a:lnTo>
                    <a:pt x="12106973" y="6393208"/>
                  </a:lnTo>
                  <a:lnTo>
                    <a:pt x="12101680" y="6391740"/>
                  </a:lnTo>
                  <a:lnTo>
                    <a:pt x="12097388" y="6390698"/>
                  </a:lnTo>
                  <a:lnTo>
                    <a:pt x="12093294" y="6392897"/>
                  </a:lnTo>
                  <a:lnTo>
                    <a:pt x="12092253" y="6397188"/>
                  </a:lnTo>
                  <a:lnTo>
                    <a:pt x="12091497" y="6400811"/>
                  </a:lnTo>
                  <a:lnTo>
                    <a:pt x="12093362" y="6404763"/>
                  </a:lnTo>
                  <a:lnTo>
                    <a:pt x="12097701" y="6406614"/>
                  </a:lnTo>
                  <a:lnTo>
                    <a:pt x="12102995" y="6408083"/>
                  </a:lnTo>
                  <a:lnTo>
                    <a:pt x="12107285" y="6409124"/>
                  </a:lnTo>
                  <a:lnTo>
                    <a:pt x="12111380" y="6406925"/>
                  </a:lnTo>
                  <a:lnTo>
                    <a:pt x="12113462" y="6398344"/>
                  </a:lnTo>
                  <a:lnTo>
                    <a:pt x="12111263" y="6394249"/>
                  </a:lnTo>
                  <a:close/>
                </a:path>
                <a:path w="17756505" h="10017125">
                  <a:moveTo>
                    <a:pt x="12836227" y="6696392"/>
                  </a:moveTo>
                  <a:lnTo>
                    <a:pt x="12831416" y="6697497"/>
                  </a:lnTo>
                  <a:lnTo>
                    <a:pt x="12827331" y="6705224"/>
                  </a:lnTo>
                  <a:lnTo>
                    <a:pt x="12828435" y="6710036"/>
                  </a:lnTo>
                  <a:lnTo>
                    <a:pt x="12832299" y="6712078"/>
                  </a:lnTo>
                  <a:lnTo>
                    <a:pt x="12837021" y="6714881"/>
                  </a:lnTo>
                  <a:lnTo>
                    <a:pt x="12841695" y="6716874"/>
                  </a:lnTo>
                  <a:lnTo>
                    <a:pt x="12845839" y="6715486"/>
                  </a:lnTo>
                  <a:lnTo>
                    <a:pt x="12847739" y="6711957"/>
                  </a:lnTo>
                  <a:lnTo>
                    <a:pt x="12849782" y="6708093"/>
                  </a:lnTo>
                  <a:lnTo>
                    <a:pt x="12848678" y="6703282"/>
                  </a:lnTo>
                  <a:lnTo>
                    <a:pt x="12844814" y="6701239"/>
                  </a:lnTo>
                  <a:lnTo>
                    <a:pt x="12840090" y="6698435"/>
                  </a:lnTo>
                  <a:lnTo>
                    <a:pt x="12836227" y="6696392"/>
                  </a:lnTo>
                  <a:close/>
                </a:path>
                <a:path w="17756505" h="10017125">
                  <a:moveTo>
                    <a:pt x="12196654" y="6418837"/>
                  </a:moveTo>
                  <a:lnTo>
                    <a:pt x="12192506" y="6417463"/>
                  </a:lnTo>
                  <a:lnTo>
                    <a:pt x="12187214" y="6415994"/>
                  </a:lnTo>
                  <a:lnTo>
                    <a:pt x="12183066" y="6414620"/>
                  </a:lnTo>
                  <a:lnTo>
                    <a:pt x="12178971" y="6416818"/>
                  </a:lnTo>
                  <a:lnTo>
                    <a:pt x="12177596" y="6420966"/>
                  </a:lnTo>
                  <a:lnTo>
                    <a:pt x="12176364" y="6424781"/>
                  </a:lnTo>
                  <a:lnTo>
                    <a:pt x="12178229" y="6428733"/>
                  </a:lnTo>
                  <a:lnTo>
                    <a:pt x="12182568" y="6430584"/>
                  </a:lnTo>
                  <a:lnTo>
                    <a:pt x="12187861" y="6432052"/>
                  </a:lnTo>
                  <a:lnTo>
                    <a:pt x="12192009" y="6433427"/>
                  </a:lnTo>
                  <a:lnTo>
                    <a:pt x="12196103" y="6431228"/>
                  </a:lnTo>
                  <a:lnTo>
                    <a:pt x="12198853" y="6422932"/>
                  </a:lnTo>
                  <a:lnTo>
                    <a:pt x="12196654" y="6418837"/>
                  </a:lnTo>
                  <a:close/>
                </a:path>
                <a:path w="17756505" h="10017125">
                  <a:moveTo>
                    <a:pt x="12758190" y="6653635"/>
                  </a:moveTo>
                  <a:lnTo>
                    <a:pt x="12753713" y="6654882"/>
                  </a:lnTo>
                  <a:lnTo>
                    <a:pt x="12751671" y="6658745"/>
                  </a:lnTo>
                  <a:lnTo>
                    <a:pt x="12749771" y="6662275"/>
                  </a:lnTo>
                  <a:lnTo>
                    <a:pt x="12750875" y="6667087"/>
                  </a:lnTo>
                  <a:lnTo>
                    <a:pt x="12754596" y="6669463"/>
                  </a:lnTo>
                  <a:lnTo>
                    <a:pt x="12760271" y="6671884"/>
                  </a:lnTo>
                  <a:lnTo>
                    <a:pt x="12760129" y="6672218"/>
                  </a:lnTo>
                  <a:lnTo>
                    <a:pt x="12763800" y="6673784"/>
                  </a:lnTo>
                  <a:lnTo>
                    <a:pt x="12767944" y="6672395"/>
                  </a:lnTo>
                  <a:lnTo>
                    <a:pt x="12769845" y="6668865"/>
                  </a:lnTo>
                  <a:lnTo>
                    <a:pt x="12771887" y="6665002"/>
                  </a:lnTo>
                  <a:lnTo>
                    <a:pt x="12770641" y="6660525"/>
                  </a:lnTo>
                  <a:lnTo>
                    <a:pt x="12767062" y="6657814"/>
                  </a:lnTo>
                  <a:lnTo>
                    <a:pt x="12762055" y="6655678"/>
                  </a:lnTo>
                  <a:lnTo>
                    <a:pt x="12758190" y="6653635"/>
                  </a:lnTo>
                  <a:close/>
                </a:path>
                <a:path w="17756505" h="10017125">
                  <a:moveTo>
                    <a:pt x="12281384" y="6445905"/>
                  </a:moveTo>
                  <a:lnTo>
                    <a:pt x="12277093" y="6444864"/>
                  </a:lnTo>
                  <a:lnTo>
                    <a:pt x="12272086" y="6442728"/>
                  </a:lnTo>
                  <a:lnTo>
                    <a:pt x="12268272" y="6441495"/>
                  </a:lnTo>
                  <a:lnTo>
                    <a:pt x="12264177" y="6443694"/>
                  </a:lnTo>
                  <a:lnTo>
                    <a:pt x="12262468" y="6447700"/>
                  </a:lnTo>
                  <a:lnTo>
                    <a:pt x="12261235" y="6451515"/>
                  </a:lnTo>
                  <a:lnTo>
                    <a:pt x="12263100" y="6455467"/>
                  </a:lnTo>
                  <a:lnTo>
                    <a:pt x="12267107" y="6457176"/>
                  </a:lnTo>
                  <a:lnTo>
                    <a:pt x="12267582" y="6456984"/>
                  </a:lnTo>
                  <a:lnTo>
                    <a:pt x="12272589" y="6459120"/>
                  </a:lnTo>
                  <a:lnTo>
                    <a:pt x="12276404" y="6460353"/>
                  </a:lnTo>
                  <a:lnTo>
                    <a:pt x="12280499" y="6458153"/>
                  </a:lnTo>
                  <a:lnTo>
                    <a:pt x="12282207" y="6454148"/>
                  </a:lnTo>
                  <a:lnTo>
                    <a:pt x="12283440" y="6450332"/>
                  </a:lnTo>
                  <a:lnTo>
                    <a:pt x="12281384" y="6445905"/>
                  </a:lnTo>
                  <a:close/>
                </a:path>
                <a:path w="17756505" h="10017125">
                  <a:moveTo>
                    <a:pt x="12679586" y="6612213"/>
                  </a:moveTo>
                  <a:lnTo>
                    <a:pt x="12674632" y="6613652"/>
                  </a:lnTo>
                  <a:lnTo>
                    <a:pt x="12672243" y="6618945"/>
                  </a:lnTo>
                  <a:lnTo>
                    <a:pt x="12670881" y="6621521"/>
                  </a:lnTo>
                  <a:lnTo>
                    <a:pt x="12672461" y="6626141"/>
                  </a:lnTo>
                  <a:lnTo>
                    <a:pt x="12676183" y="6628517"/>
                  </a:lnTo>
                  <a:lnTo>
                    <a:pt x="12685863" y="6632647"/>
                  </a:lnTo>
                  <a:lnTo>
                    <a:pt x="12690483" y="6631066"/>
                  </a:lnTo>
                  <a:lnTo>
                    <a:pt x="12692730" y="6626106"/>
                  </a:lnTo>
                  <a:lnTo>
                    <a:pt x="12694092" y="6623531"/>
                  </a:lnTo>
                  <a:lnTo>
                    <a:pt x="12692511" y="6618910"/>
                  </a:lnTo>
                  <a:lnTo>
                    <a:pt x="12688790" y="6616534"/>
                  </a:lnTo>
                  <a:lnTo>
                    <a:pt x="12683450" y="6614256"/>
                  </a:lnTo>
                  <a:lnTo>
                    <a:pt x="12679586" y="6612213"/>
                  </a:lnTo>
                  <a:close/>
                </a:path>
                <a:path w="17756505" h="10017125">
                  <a:moveTo>
                    <a:pt x="725048" y="1509646"/>
                  </a:moveTo>
                  <a:lnTo>
                    <a:pt x="720138" y="1509130"/>
                  </a:lnTo>
                  <a:lnTo>
                    <a:pt x="717045" y="1511756"/>
                  </a:lnTo>
                  <a:lnTo>
                    <a:pt x="713810" y="1514716"/>
                  </a:lnTo>
                  <a:lnTo>
                    <a:pt x="713294" y="1519626"/>
                  </a:lnTo>
                  <a:lnTo>
                    <a:pt x="719597" y="1527049"/>
                  </a:lnTo>
                  <a:lnTo>
                    <a:pt x="720314" y="1528144"/>
                  </a:lnTo>
                  <a:lnTo>
                    <a:pt x="725321" y="1530280"/>
                  </a:lnTo>
                  <a:lnTo>
                    <a:pt x="728228" y="1529941"/>
                  </a:lnTo>
                  <a:lnTo>
                    <a:pt x="730559" y="1528175"/>
                  </a:lnTo>
                  <a:lnTo>
                    <a:pt x="733795" y="1525214"/>
                  </a:lnTo>
                  <a:lnTo>
                    <a:pt x="734311" y="1520305"/>
                  </a:lnTo>
                  <a:lnTo>
                    <a:pt x="728008" y="1512882"/>
                  </a:lnTo>
                  <a:lnTo>
                    <a:pt x="725048" y="1509646"/>
                  </a:lnTo>
                  <a:close/>
                </a:path>
                <a:path w="17756505" h="10017125">
                  <a:moveTo>
                    <a:pt x="12365641" y="6475928"/>
                  </a:moveTo>
                  <a:lnTo>
                    <a:pt x="12361492" y="6474553"/>
                  </a:lnTo>
                  <a:lnTo>
                    <a:pt x="12352145" y="6470566"/>
                  </a:lnTo>
                  <a:lnTo>
                    <a:pt x="12348052" y="6472764"/>
                  </a:lnTo>
                  <a:lnTo>
                    <a:pt x="12344776" y="6480443"/>
                  </a:lnTo>
                  <a:lnTo>
                    <a:pt x="12346833" y="6484870"/>
                  </a:lnTo>
                  <a:lnTo>
                    <a:pt x="12350506" y="6486437"/>
                  </a:lnTo>
                  <a:lnTo>
                    <a:pt x="12350980" y="6486246"/>
                  </a:lnTo>
                  <a:lnTo>
                    <a:pt x="12360327" y="6490233"/>
                  </a:lnTo>
                  <a:lnTo>
                    <a:pt x="12364422" y="6488034"/>
                  </a:lnTo>
                  <a:lnTo>
                    <a:pt x="12367697" y="6480356"/>
                  </a:lnTo>
                  <a:lnTo>
                    <a:pt x="12365641" y="6475928"/>
                  </a:lnTo>
                  <a:close/>
                </a:path>
                <a:path w="17756505" h="10017125">
                  <a:moveTo>
                    <a:pt x="12599507" y="6573319"/>
                  </a:moveTo>
                  <a:lnTo>
                    <a:pt x="12594887" y="6574900"/>
                  </a:lnTo>
                  <a:lnTo>
                    <a:pt x="12592668" y="6579872"/>
                  </a:lnTo>
                  <a:lnTo>
                    <a:pt x="12591136" y="6582769"/>
                  </a:lnTo>
                  <a:lnTo>
                    <a:pt x="12592717" y="6587390"/>
                  </a:lnTo>
                  <a:lnTo>
                    <a:pt x="12596580" y="6589432"/>
                  </a:lnTo>
                  <a:lnTo>
                    <a:pt x="12605926" y="6593419"/>
                  </a:lnTo>
                  <a:lnTo>
                    <a:pt x="12610546" y="6591838"/>
                  </a:lnTo>
                  <a:lnTo>
                    <a:pt x="12612623" y="6587200"/>
                  </a:lnTo>
                  <a:lnTo>
                    <a:pt x="12614155" y="6584303"/>
                  </a:lnTo>
                  <a:lnTo>
                    <a:pt x="12612575" y="6579683"/>
                  </a:lnTo>
                  <a:lnTo>
                    <a:pt x="12608712" y="6577640"/>
                  </a:lnTo>
                  <a:lnTo>
                    <a:pt x="12603370" y="6575362"/>
                  </a:lnTo>
                  <a:lnTo>
                    <a:pt x="12599507" y="6573319"/>
                  </a:lnTo>
                  <a:close/>
                </a:path>
                <a:path w="17756505" h="10017125">
                  <a:moveTo>
                    <a:pt x="12448709" y="6507811"/>
                  </a:moveTo>
                  <a:lnTo>
                    <a:pt x="12439697" y="6503967"/>
                  </a:lnTo>
                  <a:lnTo>
                    <a:pt x="12435548" y="6502591"/>
                  </a:lnTo>
                  <a:lnTo>
                    <a:pt x="12431262" y="6504314"/>
                  </a:lnTo>
                  <a:lnTo>
                    <a:pt x="12427844" y="6512326"/>
                  </a:lnTo>
                  <a:lnTo>
                    <a:pt x="12429567" y="6516612"/>
                  </a:lnTo>
                  <a:lnTo>
                    <a:pt x="12433574" y="6518321"/>
                  </a:lnTo>
                  <a:lnTo>
                    <a:pt x="12434384" y="6518272"/>
                  </a:lnTo>
                  <a:lnTo>
                    <a:pt x="12439391" y="6520408"/>
                  </a:lnTo>
                  <a:lnTo>
                    <a:pt x="12443539" y="6521782"/>
                  </a:lnTo>
                  <a:lnTo>
                    <a:pt x="12448302" y="6519869"/>
                  </a:lnTo>
                  <a:lnTo>
                    <a:pt x="12450655" y="6512586"/>
                  </a:lnTo>
                  <a:lnTo>
                    <a:pt x="12450767" y="6512240"/>
                  </a:lnTo>
                  <a:lnTo>
                    <a:pt x="12448709" y="6507811"/>
                  </a:lnTo>
                  <a:close/>
                </a:path>
                <a:path w="17756505" h="10017125">
                  <a:moveTo>
                    <a:pt x="12531116" y="6542174"/>
                  </a:moveTo>
                  <a:lnTo>
                    <a:pt x="12518096" y="6536620"/>
                  </a:lnTo>
                  <a:lnTo>
                    <a:pt x="12513477" y="6538200"/>
                  </a:lnTo>
                  <a:lnTo>
                    <a:pt x="12510060" y="6546212"/>
                  </a:lnTo>
                  <a:lnTo>
                    <a:pt x="12511641" y="6550832"/>
                  </a:lnTo>
                  <a:lnTo>
                    <a:pt x="12524659" y="6556386"/>
                  </a:lnTo>
                  <a:lnTo>
                    <a:pt x="12529280" y="6554806"/>
                  </a:lnTo>
                  <a:lnTo>
                    <a:pt x="12532697" y="6546794"/>
                  </a:lnTo>
                  <a:lnTo>
                    <a:pt x="12531116" y="6542174"/>
                  </a:lnTo>
                  <a:close/>
                </a:path>
                <a:path w="17756505" h="10017125">
                  <a:moveTo>
                    <a:pt x="670746" y="1439923"/>
                  </a:moveTo>
                  <a:lnTo>
                    <a:pt x="665836" y="1439408"/>
                  </a:lnTo>
                  <a:lnTo>
                    <a:pt x="658982" y="1444376"/>
                  </a:lnTo>
                  <a:lnTo>
                    <a:pt x="658467" y="1449285"/>
                  </a:lnTo>
                  <a:lnTo>
                    <a:pt x="660951" y="1452711"/>
                  </a:lnTo>
                  <a:lnTo>
                    <a:pt x="664485" y="1457376"/>
                  </a:lnTo>
                  <a:lnTo>
                    <a:pt x="665059" y="1458805"/>
                  </a:lnTo>
                  <a:lnTo>
                    <a:pt x="670067" y="1460941"/>
                  </a:lnTo>
                  <a:lnTo>
                    <a:pt x="672973" y="1460602"/>
                  </a:lnTo>
                  <a:lnTo>
                    <a:pt x="675306" y="1458834"/>
                  </a:lnTo>
                  <a:lnTo>
                    <a:pt x="678732" y="1456351"/>
                  </a:lnTo>
                  <a:lnTo>
                    <a:pt x="679248" y="1451442"/>
                  </a:lnTo>
                  <a:lnTo>
                    <a:pt x="676764" y="1448014"/>
                  </a:lnTo>
                  <a:lnTo>
                    <a:pt x="673230" y="1443351"/>
                  </a:lnTo>
                  <a:lnTo>
                    <a:pt x="670746" y="1439923"/>
                  </a:lnTo>
                  <a:close/>
                </a:path>
                <a:path w="17756505" h="10017125">
                  <a:moveTo>
                    <a:pt x="617014" y="1368865"/>
                  </a:moveTo>
                  <a:lnTo>
                    <a:pt x="612104" y="1368350"/>
                  </a:lnTo>
                  <a:lnTo>
                    <a:pt x="605250" y="1373318"/>
                  </a:lnTo>
                  <a:lnTo>
                    <a:pt x="604734" y="1378227"/>
                  </a:lnTo>
                  <a:lnTo>
                    <a:pt x="607218" y="1381653"/>
                  </a:lnTo>
                  <a:lnTo>
                    <a:pt x="610419" y="1386175"/>
                  </a:lnTo>
                  <a:lnTo>
                    <a:pt x="611327" y="1387746"/>
                  </a:lnTo>
                  <a:lnTo>
                    <a:pt x="616000" y="1389740"/>
                  </a:lnTo>
                  <a:lnTo>
                    <a:pt x="618907" y="1389401"/>
                  </a:lnTo>
                  <a:lnTo>
                    <a:pt x="621239" y="1387634"/>
                  </a:lnTo>
                  <a:lnTo>
                    <a:pt x="624666" y="1385150"/>
                  </a:lnTo>
                  <a:lnTo>
                    <a:pt x="625182" y="1380241"/>
                  </a:lnTo>
                  <a:lnTo>
                    <a:pt x="622698" y="1376814"/>
                  </a:lnTo>
                  <a:lnTo>
                    <a:pt x="619497" y="1372293"/>
                  </a:lnTo>
                  <a:lnTo>
                    <a:pt x="617014" y="1368865"/>
                  </a:lnTo>
                  <a:close/>
                </a:path>
                <a:path w="17756505" h="10017125">
                  <a:moveTo>
                    <a:pt x="564902" y="1297709"/>
                  </a:moveTo>
                  <a:lnTo>
                    <a:pt x="560134" y="1296859"/>
                  </a:lnTo>
                  <a:lnTo>
                    <a:pt x="553280" y="1301827"/>
                  </a:lnTo>
                  <a:lnTo>
                    <a:pt x="552431" y="1306594"/>
                  </a:lnTo>
                  <a:lnTo>
                    <a:pt x="554915" y="1310021"/>
                  </a:lnTo>
                  <a:lnTo>
                    <a:pt x="558116" y="1314544"/>
                  </a:lnTo>
                  <a:lnTo>
                    <a:pt x="558832" y="1315638"/>
                  </a:lnTo>
                  <a:lnTo>
                    <a:pt x="561360" y="1317111"/>
                  </a:lnTo>
                  <a:lnTo>
                    <a:pt x="563697" y="1318107"/>
                  </a:lnTo>
                  <a:lnTo>
                    <a:pt x="566461" y="1318103"/>
                  </a:lnTo>
                  <a:lnTo>
                    <a:pt x="568793" y="1316336"/>
                  </a:lnTo>
                  <a:lnTo>
                    <a:pt x="572220" y="1313852"/>
                  </a:lnTo>
                  <a:lnTo>
                    <a:pt x="573069" y="1309085"/>
                  </a:lnTo>
                  <a:lnTo>
                    <a:pt x="570585" y="1305658"/>
                  </a:lnTo>
                  <a:lnTo>
                    <a:pt x="567385" y="1301136"/>
                  </a:lnTo>
                  <a:lnTo>
                    <a:pt x="564902" y="1297709"/>
                  </a:lnTo>
                  <a:close/>
                </a:path>
                <a:path w="17756505" h="10017125">
                  <a:moveTo>
                    <a:pt x="514453" y="1224501"/>
                  </a:moveTo>
                  <a:lnTo>
                    <a:pt x="509352" y="1223509"/>
                  </a:lnTo>
                  <a:lnTo>
                    <a:pt x="505926" y="1225993"/>
                  </a:lnTo>
                  <a:lnTo>
                    <a:pt x="502307" y="1228001"/>
                  </a:lnTo>
                  <a:lnTo>
                    <a:pt x="501386" y="1232737"/>
                  </a:lnTo>
                  <a:lnTo>
                    <a:pt x="501315" y="1233102"/>
                  </a:lnTo>
                  <a:lnTo>
                    <a:pt x="503799" y="1236528"/>
                  </a:lnTo>
                  <a:lnTo>
                    <a:pt x="506999" y="1241050"/>
                  </a:lnTo>
                  <a:lnTo>
                    <a:pt x="508050" y="1242288"/>
                  </a:lnTo>
                  <a:lnTo>
                    <a:pt x="510579" y="1243761"/>
                  </a:lnTo>
                  <a:lnTo>
                    <a:pt x="510102" y="1243952"/>
                  </a:lnTo>
                  <a:lnTo>
                    <a:pt x="512439" y="1244948"/>
                  </a:lnTo>
                  <a:lnTo>
                    <a:pt x="515345" y="1244610"/>
                  </a:lnTo>
                  <a:lnTo>
                    <a:pt x="517535" y="1243177"/>
                  </a:lnTo>
                  <a:lnTo>
                    <a:pt x="521153" y="1241169"/>
                  </a:lnTo>
                  <a:lnTo>
                    <a:pt x="522075" y="1236433"/>
                  </a:lnTo>
                  <a:lnTo>
                    <a:pt x="522146" y="1236068"/>
                  </a:lnTo>
                  <a:lnTo>
                    <a:pt x="519662" y="1232642"/>
                  </a:lnTo>
                  <a:lnTo>
                    <a:pt x="516461" y="1228119"/>
                  </a:lnTo>
                  <a:lnTo>
                    <a:pt x="514453" y="1224501"/>
                  </a:lnTo>
                  <a:close/>
                </a:path>
                <a:path w="17756505" h="10017125">
                  <a:moveTo>
                    <a:pt x="465861" y="1149718"/>
                  </a:moveTo>
                  <a:lnTo>
                    <a:pt x="461237" y="1148534"/>
                  </a:lnTo>
                  <a:lnTo>
                    <a:pt x="457476" y="1150875"/>
                  </a:lnTo>
                  <a:lnTo>
                    <a:pt x="454049" y="1153359"/>
                  </a:lnTo>
                  <a:lnTo>
                    <a:pt x="452865" y="1157984"/>
                  </a:lnTo>
                  <a:lnTo>
                    <a:pt x="458265" y="1166600"/>
                  </a:lnTo>
                  <a:lnTo>
                    <a:pt x="459173" y="1168172"/>
                  </a:lnTo>
                  <a:lnTo>
                    <a:pt x="461702" y="1169644"/>
                  </a:lnTo>
                  <a:lnTo>
                    <a:pt x="461986" y="1168977"/>
                  </a:lnTo>
                  <a:lnTo>
                    <a:pt x="464323" y="1169974"/>
                  </a:lnTo>
                  <a:lnTo>
                    <a:pt x="467087" y="1169969"/>
                  </a:lnTo>
                  <a:lnTo>
                    <a:pt x="472561" y="1166386"/>
                  </a:lnTo>
                  <a:lnTo>
                    <a:pt x="473745" y="1161761"/>
                  </a:lnTo>
                  <a:lnTo>
                    <a:pt x="468346" y="1153144"/>
                  </a:lnTo>
                  <a:lnTo>
                    <a:pt x="465861" y="1149718"/>
                  </a:lnTo>
                  <a:close/>
                </a:path>
                <a:path w="17756505" h="10017125">
                  <a:moveTo>
                    <a:pt x="419175" y="1074168"/>
                  </a:moveTo>
                  <a:lnTo>
                    <a:pt x="414407" y="1073318"/>
                  </a:lnTo>
                  <a:lnTo>
                    <a:pt x="410789" y="1075325"/>
                  </a:lnTo>
                  <a:lnTo>
                    <a:pt x="407028" y="1077668"/>
                  </a:lnTo>
                  <a:lnTo>
                    <a:pt x="405845" y="1082292"/>
                  </a:lnTo>
                  <a:lnTo>
                    <a:pt x="411244" y="1090908"/>
                  </a:lnTo>
                  <a:lnTo>
                    <a:pt x="411818" y="1092337"/>
                  </a:lnTo>
                  <a:lnTo>
                    <a:pt x="414681" y="1093953"/>
                  </a:lnTo>
                  <a:lnTo>
                    <a:pt x="417017" y="1094949"/>
                  </a:lnTo>
                  <a:lnTo>
                    <a:pt x="419781" y="1094944"/>
                  </a:lnTo>
                  <a:lnTo>
                    <a:pt x="421971" y="1093511"/>
                  </a:lnTo>
                  <a:lnTo>
                    <a:pt x="425732" y="1091170"/>
                  </a:lnTo>
                  <a:lnTo>
                    <a:pt x="426915" y="1086545"/>
                  </a:lnTo>
                  <a:lnTo>
                    <a:pt x="419175" y="1074168"/>
                  </a:lnTo>
                  <a:close/>
                </a:path>
                <a:path w="17756505" h="10017125">
                  <a:moveTo>
                    <a:pt x="374250" y="998187"/>
                  </a:moveTo>
                  <a:lnTo>
                    <a:pt x="369625" y="997003"/>
                  </a:lnTo>
                  <a:lnTo>
                    <a:pt x="366007" y="999011"/>
                  </a:lnTo>
                  <a:lnTo>
                    <a:pt x="362246" y="1001352"/>
                  </a:lnTo>
                  <a:lnTo>
                    <a:pt x="361063" y="1005977"/>
                  </a:lnTo>
                  <a:lnTo>
                    <a:pt x="363070" y="1009595"/>
                  </a:lnTo>
                  <a:lnTo>
                    <a:pt x="366703" y="1015879"/>
                  </a:lnTo>
                  <a:lnTo>
                    <a:pt x="369565" y="1017494"/>
                  </a:lnTo>
                  <a:lnTo>
                    <a:pt x="371568" y="1018349"/>
                  </a:lnTo>
                  <a:lnTo>
                    <a:pt x="374189" y="1018678"/>
                  </a:lnTo>
                  <a:lnTo>
                    <a:pt x="376379" y="1017245"/>
                  </a:lnTo>
                  <a:lnTo>
                    <a:pt x="380140" y="1014903"/>
                  </a:lnTo>
                  <a:lnTo>
                    <a:pt x="381324" y="1010279"/>
                  </a:lnTo>
                  <a:lnTo>
                    <a:pt x="379316" y="1006661"/>
                  </a:lnTo>
                  <a:lnTo>
                    <a:pt x="376591" y="1001947"/>
                  </a:lnTo>
                  <a:lnTo>
                    <a:pt x="374250" y="998187"/>
                  </a:lnTo>
                  <a:close/>
                </a:path>
                <a:path w="17756505" h="10017125">
                  <a:moveTo>
                    <a:pt x="332134" y="920246"/>
                  </a:moveTo>
                  <a:lnTo>
                    <a:pt x="327175" y="918920"/>
                  </a:lnTo>
                  <a:lnTo>
                    <a:pt x="323557" y="920929"/>
                  </a:lnTo>
                  <a:lnTo>
                    <a:pt x="319605" y="922793"/>
                  </a:lnTo>
                  <a:lnTo>
                    <a:pt x="318279" y="927751"/>
                  </a:lnTo>
                  <a:lnTo>
                    <a:pt x="320286" y="931370"/>
                  </a:lnTo>
                  <a:lnTo>
                    <a:pt x="322869" y="936417"/>
                  </a:lnTo>
                  <a:lnTo>
                    <a:pt x="323777" y="937988"/>
                  </a:lnTo>
                  <a:lnTo>
                    <a:pt x="326496" y="939938"/>
                  </a:lnTo>
                  <a:lnTo>
                    <a:pt x="328833" y="940934"/>
                  </a:lnTo>
                  <a:lnTo>
                    <a:pt x="331263" y="940787"/>
                  </a:lnTo>
                  <a:lnTo>
                    <a:pt x="333311" y="939688"/>
                  </a:lnTo>
                  <a:lnTo>
                    <a:pt x="337263" y="937823"/>
                  </a:lnTo>
                  <a:lnTo>
                    <a:pt x="338588" y="932864"/>
                  </a:lnTo>
                  <a:lnTo>
                    <a:pt x="336581" y="929245"/>
                  </a:lnTo>
                  <a:lnTo>
                    <a:pt x="333999" y="924199"/>
                  </a:lnTo>
                  <a:lnTo>
                    <a:pt x="332134" y="920246"/>
                  </a:lnTo>
                  <a:close/>
                </a:path>
                <a:path w="17756505" h="10017125">
                  <a:moveTo>
                    <a:pt x="291112" y="841590"/>
                  </a:moveTo>
                  <a:lnTo>
                    <a:pt x="286630" y="840072"/>
                  </a:lnTo>
                  <a:lnTo>
                    <a:pt x="278726" y="843803"/>
                  </a:lnTo>
                  <a:lnTo>
                    <a:pt x="277208" y="848285"/>
                  </a:lnTo>
                  <a:lnTo>
                    <a:pt x="279074" y="852237"/>
                  </a:lnTo>
                  <a:lnTo>
                    <a:pt x="281655" y="857284"/>
                  </a:lnTo>
                  <a:lnTo>
                    <a:pt x="282564" y="858855"/>
                  </a:lnTo>
                  <a:lnTo>
                    <a:pt x="285617" y="860947"/>
                  </a:lnTo>
                  <a:lnTo>
                    <a:pt x="285809" y="861423"/>
                  </a:lnTo>
                  <a:lnTo>
                    <a:pt x="287812" y="862278"/>
                  </a:lnTo>
                  <a:lnTo>
                    <a:pt x="290242" y="862130"/>
                  </a:lnTo>
                  <a:lnTo>
                    <a:pt x="292289" y="861032"/>
                  </a:lnTo>
                  <a:lnTo>
                    <a:pt x="295907" y="859023"/>
                  </a:lnTo>
                  <a:lnTo>
                    <a:pt x="297425" y="854541"/>
                  </a:lnTo>
                  <a:lnTo>
                    <a:pt x="295559" y="850589"/>
                  </a:lnTo>
                  <a:lnTo>
                    <a:pt x="292977" y="845542"/>
                  </a:lnTo>
                  <a:lnTo>
                    <a:pt x="291112" y="841590"/>
                  </a:lnTo>
                  <a:close/>
                </a:path>
                <a:path w="17756505" h="10017125">
                  <a:moveTo>
                    <a:pt x="252138" y="761834"/>
                  </a:moveTo>
                  <a:lnTo>
                    <a:pt x="247798" y="759983"/>
                  </a:lnTo>
                  <a:lnTo>
                    <a:pt x="243846" y="761848"/>
                  </a:lnTo>
                  <a:lnTo>
                    <a:pt x="240228" y="763855"/>
                  </a:lnTo>
                  <a:lnTo>
                    <a:pt x="238377" y="768195"/>
                  </a:lnTo>
                  <a:lnTo>
                    <a:pt x="240242" y="772147"/>
                  </a:lnTo>
                  <a:lnTo>
                    <a:pt x="251076" y="781899"/>
                  </a:lnTo>
                  <a:lnTo>
                    <a:pt x="253123" y="780799"/>
                  </a:lnTo>
                  <a:lnTo>
                    <a:pt x="256742" y="778791"/>
                  </a:lnTo>
                  <a:lnTo>
                    <a:pt x="258593" y="774451"/>
                  </a:lnTo>
                  <a:lnTo>
                    <a:pt x="256728" y="770500"/>
                  </a:lnTo>
                  <a:lnTo>
                    <a:pt x="254146" y="765452"/>
                  </a:lnTo>
                  <a:lnTo>
                    <a:pt x="252138" y="761834"/>
                  </a:lnTo>
                  <a:close/>
                </a:path>
                <a:path w="17756505" h="10017125">
                  <a:moveTo>
                    <a:pt x="216832" y="680879"/>
                  </a:moveTo>
                  <a:lnTo>
                    <a:pt x="212016" y="679220"/>
                  </a:lnTo>
                  <a:lnTo>
                    <a:pt x="208206" y="680752"/>
                  </a:lnTo>
                  <a:lnTo>
                    <a:pt x="204062" y="682140"/>
                  </a:lnTo>
                  <a:lnTo>
                    <a:pt x="202068" y="686815"/>
                  </a:lnTo>
                  <a:lnTo>
                    <a:pt x="203934" y="690766"/>
                  </a:lnTo>
                  <a:lnTo>
                    <a:pt x="206039" y="696005"/>
                  </a:lnTo>
                  <a:lnTo>
                    <a:pt x="207139" y="698052"/>
                  </a:lnTo>
                  <a:lnTo>
                    <a:pt x="208524" y="699432"/>
                  </a:lnTo>
                  <a:lnTo>
                    <a:pt x="210193" y="700144"/>
                  </a:lnTo>
                  <a:lnTo>
                    <a:pt x="210050" y="700478"/>
                  </a:lnTo>
                  <a:lnTo>
                    <a:pt x="211719" y="701190"/>
                  </a:lnTo>
                  <a:lnTo>
                    <a:pt x="214150" y="701042"/>
                  </a:lnTo>
                  <a:lnTo>
                    <a:pt x="220340" y="698554"/>
                  </a:lnTo>
                  <a:lnTo>
                    <a:pt x="222192" y="694214"/>
                  </a:lnTo>
                  <a:lnTo>
                    <a:pt x="220327" y="690262"/>
                  </a:lnTo>
                  <a:lnTo>
                    <a:pt x="218221" y="685024"/>
                  </a:lnTo>
                  <a:lnTo>
                    <a:pt x="216832" y="680879"/>
                  </a:lnTo>
                  <a:close/>
                </a:path>
                <a:path w="17756505" h="10017125">
                  <a:moveTo>
                    <a:pt x="182286" y="599067"/>
                  </a:moveTo>
                  <a:lnTo>
                    <a:pt x="177612" y="597073"/>
                  </a:lnTo>
                  <a:lnTo>
                    <a:pt x="169993" y="600136"/>
                  </a:lnTo>
                  <a:lnTo>
                    <a:pt x="167999" y="604810"/>
                  </a:lnTo>
                  <a:lnTo>
                    <a:pt x="172402" y="615763"/>
                  </a:lnTo>
                  <a:lnTo>
                    <a:pt x="174120" y="617285"/>
                  </a:lnTo>
                  <a:lnTo>
                    <a:pt x="177459" y="618709"/>
                  </a:lnTo>
                  <a:lnTo>
                    <a:pt x="179746" y="618896"/>
                  </a:lnTo>
                  <a:lnTo>
                    <a:pt x="185461" y="616599"/>
                  </a:lnTo>
                  <a:lnTo>
                    <a:pt x="187454" y="611925"/>
                  </a:lnTo>
                  <a:lnTo>
                    <a:pt x="182286" y="599067"/>
                  </a:lnTo>
                  <a:close/>
                </a:path>
                <a:path w="17756505" h="10017125">
                  <a:moveTo>
                    <a:pt x="150740" y="515772"/>
                  </a:moveTo>
                  <a:lnTo>
                    <a:pt x="146400" y="513921"/>
                  </a:lnTo>
                  <a:lnTo>
                    <a:pt x="142257" y="515309"/>
                  </a:lnTo>
                  <a:lnTo>
                    <a:pt x="138447" y="516841"/>
                  </a:lnTo>
                  <a:lnTo>
                    <a:pt x="136596" y="521181"/>
                  </a:lnTo>
                  <a:lnTo>
                    <a:pt x="137985" y="525324"/>
                  </a:lnTo>
                  <a:lnTo>
                    <a:pt x="140090" y="530563"/>
                  </a:lnTo>
                  <a:lnTo>
                    <a:pt x="140714" y="532802"/>
                  </a:lnTo>
                  <a:lnTo>
                    <a:pt x="142098" y="534181"/>
                  </a:lnTo>
                  <a:lnTo>
                    <a:pt x="144101" y="535035"/>
                  </a:lnTo>
                  <a:lnTo>
                    <a:pt x="144244" y="534701"/>
                  </a:lnTo>
                  <a:lnTo>
                    <a:pt x="146247" y="535556"/>
                  </a:lnTo>
                  <a:lnTo>
                    <a:pt x="148200" y="535601"/>
                  </a:lnTo>
                  <a:lnTo>
                    <a:pt x="153915" y="533303"/>
                  </a:lnTo>
                  <a:lnTo>
                    <a:pt x="155766" y="528964"/>
                  </a:lnTo>
                  <a:lnTo>
                    <a:pt x="154377" y="524820"/>
                  </a:lnTo>
                  <a:lnTo>
                    <a:pt x="150740" y="515772"/>
                  </a:lnTo>
                  <a:close/>
                </a:path>
                <a:path w="17756505" h="10017125">
                  <a:moveTo>
                    <a:pt x="117904" y="429953"/>
                  </a:moveTo>
                  <a:lnTo>
                    <a:pt x="109616" y="432731"/>
                  </a:lnTo>
                  <a:lnTo>
                    <a:pt x="107431" y="436928"/>
                  </a:lnTo>
                  <a:lnTo>
                    <a:pt x="108820" y="441072"/>
                  </a:lnTo>
                  <a:lnTo>
                    <a:pt x="110450" y="446501"/>
                  </a:lnTo>
                  <a:lnTo>
                    <a:pt x="111073" y="448741"/>
                  </a:lnTo>
                  <a:lnTo>
                    <a:pt x="112791" y="450263"/>
                  </a:lnTo>
                  <a:lnTo>
                    <a:pt x="116463" y="451829"/>
                  </a:lnTo>
                  <a:lnTo>
                    <a:pt x="118275" y="452207"/>
                  </a:lnTo>
                  <a:lnTo>
                    <a:pt x="120180" y="451441"/>
                  </a:lnTo>
                  <a:lnTo>
                    <a:pt x="124323" y="450052"/>
                  </a:lnTo>
                  <a:lnTo>
                    <a:pt x="126508" y="445855"/>
                  </a:lnTo>
                  <a:lnTo>
                    <a:pt x="125119" y="441712"/>
                  </a:lnTo>
                  <a:lnTo>
                    <a:pt x="123490" y="436281"/>
                  </a:lnTo>
                  <a:lnTo>
                    <a:pt x="122101" y="432138"/>
                  </a:lnTo>
                  <a:lnTo>
                    <a:pt x="117904" y="429953"/>
                  </a:lnTo>
                  <a:close/>
                </a:path>
                <a:path w="17756505" h="10017125">
                  <a:moveTo>
                    <a:pt x="91360" y="346030"/>
                  </a:moveTo>
                  <a:lnTo>
                    <a:pt x="87359" y="347085"/>
                  </a:lnTo>
                  <a:lnTo>
                    <a:pt x="83215" y="348474"/>
                  </a:lnTo>
                  <a:lnTo>
                    <a:pt x="81031" y="352671"/>
                  </a:lnTo>
                  <a:lnTo>
                    <a:pt x="82085" y="356673"/>
                  </a:lnTo>
                  <a:lnTo>
                    <a:pt x="83715" y="362102"/>
                  </a:lnTo>
                  <a:lnTo>
                    <a:pt x="84338" y="364341"/>
                  </a:lnTo>
                  <a:lnTo>
                    <a:pt x="85914" y="366197"/>
                  </a:lnTo>
                  <a:lnTo>
                    <a:pt x="89586" y="367763"/>
                  </a:lnTo>
                  <a:lnTo>
                    <a:pt x="91540" y="367808"/>
                  </a:lnTo>
                  <a:lnTo>
                    <a:pt x="93303" y="367376"/>
                  </a:lnTo>
                  <a:lnTo>
                    <a:pt x="97446" y="365987"/>
                  </a:lnTo>
                  <a:lnTo>
                    <a:pt x="99965" y="361932"/>
                  </a:lnTo>
                  <a:lnTo>
                    <a:pt x="98576" y="357788"/>
                  </a:lnTo>
                  <a:lnTo>
                    <a:pt x="96947" y="352358"/>
                  </a:lnTo>
                  <a:lnTo>
                    <a:pt x="95558" y="348215"/>
                  </a:lnTo>
                  <a:lnTo>
                    <a:pt x="91360" y="346030"/>
                  </a:lnTo>
                  <a:close/>
                </a:path>
                <a:path w="17756505" h="10017125">
                  <a:moveTo>
                    <a:pt x="67007" y="260673"/>
                  </a:moveTo>
                  <a:lnTo>
                    <a:pt x="63006" y="261728"/>
                  </a:lnTo>
                  <a:lnTo>
                    <a:pt x="58671" y="262641"/>
                  </a:lnTo>
                  <a:lnTo>
                    <a:pt x="56343" y="267172"/>
                  </a:lnTo>
                  <a:lnTo>
                    <a:pt x="57398" y="271174"/>
                  </a:lnTo>
                  <a:lnTo>
                    <a:pt x="59028" y="276603"/>
                  </a:lnTo>
                  <a:lnTo>
                    <a:pt x="59651" y="278842"/>
                  </a:lnTo>
                  <a:lnTo>
                    <a:pt x="61561" y="280840"/>
                  </a:lnTo>
                  <a:lnTo>
                    <a:pt x="63564" y="281695"/>
                  </a:lnTo>
                  <a:lnTo>
                    <a:pt x="63421" y="282028"/>
                  </a:lnTo>
                  <a:lnTo>
                    <a:pt x="64757" y="282598"/>
                  </a:lnTo>
                  <a:lnTo>
                    <a:pt x="66710" y="282643"/>
                  </a:lnTo>
                  <a:lnTo>
                    <a:pt x="68473" y="282211"/>
                  </a:lnTo>
                  <a:lnTo>
                    <a:pt x="72808" y="281297"/>
                  </a:lnTo>
                  <a:lnTo>
                    <a:pt x="75136" y="276766"/>
                  </a:lnTo>
                  <a:lnTo>
                    <a:pt x="74080" y="272765"/>
                  </a:lnTo>
                  <a:lnTo>
                    <a:pt x="72451" y="267335"/>
                  </a:lnTo>
                  <a:lnTo>
                    <a:pt x="71538" y="263001"/>
                  </a:lnTo>
                  <a:lnTo>
                    <a:pt x="67007" y="260673"/>
                  </a:lnTo>
                  <a:close/>
                </a:path>
                <a:path w="17756505" h="10017125">
                  <a:moveTo>
                    <a:pt x="45987" y="173977"/>
                  </a:moveTo>
                  <a:lnTo>
                    <a:pt x="41986" y="175031"/>
                  </a:lnTo>
                  <a:lnTo>
                    <a:pt x="37650" y="175945"/>
                  </a:lnTo>
                  <a:lnTo>
                    <a:pt x="34989" y="180333"/>
                  </a:lnTo>
                  <a:lnTo>
                    <a:pt x="36045" y="184334"/>
                  </a:lnTo>
                  <a:lnTo>
                    <a:pt x="37198" y="189956"/>
                  </a:lnTo>
                  <a:lnTo>
                    <a:pt x="37679" y="192528"/>
                  </a:lnTo>
                  <a:lnTo>
                    <a:pt x="39254" y="194384"/>
                  </a:lnTo>
                  <a:lnTo>
                    <a:pt x="41591" y="195381"/>
                  </a:lnTo>
                  <a:lnTo>
                    <a:pt x="42068" y="195189"/>
                  </a:lnTo>
                  <a:lnTo>
                    <a:pt x="43737" y="195901"/>
                  </a:lnTo>
                  <a:lnTo>
                    <a:pt x="45214" y="196137"/>
                  </a:lnTo>
                  <a:lnTo>
                    <a:pt x="46977" y="195705"/>
                  </a:lnTo>
                  <a:lnTo>
                    <a:pt x="50978" y="194649"/>
                  </a:lnTo>
                  <a:lnTo>
                    <a:pt x="53639" y="190262"/>
                  </a:lnTo>
                  <a:lnTo>
                    <a:pt x="52584" y="186260"/>
                  </a:lnTo>
                  <a:lnTo>
                    <a:pt x="51288" y="180973"/>
                  </a:lnTo>
                  <a:lnTo>
                    <a:pt x="50376" y="176637"/>
                  </a:lnTo>
                  <a:lnTo>
                    <a:pt x="45987" y="173977"/>
                  </a:lnTo>
                  <a:close/>
                </a:path>
                <a:path w="17756505" h="10017125">
                  <a:moveTo>
                    <a:pt x="27397" y="87132"/>
                  </a:moveTo>
                  <a:lnTo>
                    <a:pt x="23062" y="88046"/>
                  </a:lnTo>
                  <a:lnTo>
                    <a:pt x="19061" y="89100"/>
                  </a:lnTo>
                  <a:lnTo>
                    <a:pt x="16208" y="93014"/>
                  </a:lnTo>
                  <a:lnTo>
                    <a:pt x="17121" y="97348"/>
                  </a:lnTo>
                  <a:lnTo>
                    <a:pt x="18274" y="102969"/>
                  </a:lnTo>
                  <a:lnTo>
                    <a:pt x="18755" y="105542"/>
                  </a:lnTo>
                  <a:lnTo>
                    <a:pt x="20331" y="107398"/>
                  </a:lnTo>
                  <a:lnTo>
                    <a:pt x="24337" y="109107"/>
                  </a:lnTo>
                  <a:lnTo>
                    <a:pt x="25814" y="109343"/>
                  </a:lnTo>
                  <a:lnTo>
                    <a:pt x="27577" y="108911"/>
                  </a:lnTo>
                  <a:lnTo>
                    <a:pt x="31578" y="107855"/>
                  </a:lnTo>
                  <a:lnTo>
                    <a:pt x="34431" y="103943"/>
                  </a:lnTo>
                  <a:lnTo>
                    <a:pt x="33518" y="99608"/>
                  </a:lnTo>
                  <a:lnTo>
                    <a:pt x="32365" y="93986"/>
                  </a:lnTo>
                  <a:lnTo>
                    <a:pt x="31310" y="89985"/>
                  </a:lnTo>
                  <a:lnTo>
                    <a:pt x="27397" y="87132"/>
                  </a:lnTo>
                  <a:close/>
                </a:path>
                <a:path w="17756505" h="10017125">
                  <a:moveTo>
                    <a:pt x="10904" y="0"/>
                  </a:moveTo>
                  <a:lnTo>
                    <a:pt x="2519" y="1157"/>
                  </a:lnTo>
                  <a:lnTo>
                    <a:pt x="0" y="5213"/>
                  </a:lnTo>
                  <a:lnTo>
                    <a:pt x="579" y="9405"/>
                  </a:lnTo>
                  <a:lnTo>
                    <a:pt x="1398" y="14884"/>
                  </a:lnTo>
                  <a:lnTo>
                    <a:pt x="1737" y="17791"/>
                  </a:lnTo>
                  <a:lnTo>
                    <a:pt x="3646" y="19789"/>
                  </a:lnTo>
                  <a:lnTo>
                    <a:pt x="5983" y="20786"/>
                  </a:lnTo>
                  <a:lnTo>
                    <a:pt x="5791" y="20310"/>
                  </a:lnTo>
                  <a:lnTo>
                    <a:pt x="7127" y="20879"/>
                  </a:lnTo>
                  <a:lnTo>
                    <a:pt x="8604" y="21115"/>
                  </a:lnTo>
                  <a:lnTo>
                    <a:pt x="10224" y="21017"/>
                  </a:lnTo>
                  <a:lnTo>
                    <a:pt x="14417" y="20437"/>
                  </a:lnTo>
                  <a:lnTo>
                    <a:pt x="16936" y="16383"/>
                  </a:lnTo>
                  <a:lnTo>
                    <a:pt x="16358" y="12191"/>
                  </a:lnTo>
                  <a:lnTo>
                    <a:pt x="15538" y="6711"/>
                  </a:lnTo>
                  <a:lnTo>
                    <a:pt x="14959" y="2519"/>
                  </a:lnTo>
                  <a:lnTo>
                    <a:pt x="10904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91371" y="52221"/>
              <a:ext cx="17894935" cy="10099040"/>
            </a:xfrm>
            <a:custGeom>
              <a:avLst/>
              <a:gdLst/>
              <a:ahLst/>
              <a:cxnLst/>
              <a:rect l="l" t="t" r="r" b="b"/>
              <a:pathLst>
                <a:path w="17894935" h="10099040">
                  <a:moveTo>
                    <a:pt x="17049262" y="9812997"/>
                  </a:moveTo>
                  <a:lnTo>
                    <a:pt x="17036576" y="9807586"/>
                  </a:lnTo>
                  <a:lnTo>
                    <a:pt x="17032149" y="9809643"/>
                  </a:lnTo>
                  <a:lnTo>
                    <a:pt x="17028874" y="9817321"/>
                  </a:lnTo>
                  <a:lnTo>
                    <a:pt x="17030929" y="9821749"/>
                  </a:lnTo>
                  <a:lnTo>
                    <a:pt x="17043615" y="9827160"/>
                  </a:lnTo>
                  <a:lnTo>
                    <a:pt x="17048043" y="9825103"/>
                  </a:lnTo>
                  <a:lnTo>
                    <a:pt x="17051318" y="9817426"/>
                  </a:lnTo>
                  <a:lnTo>
                    <a:pt x="17049262" y="9812997"/>
                  </a:lnTo>
                  <a:close/>
                </a:path>
                <a:path w="17894935" h="10099040">
                  <a:moveTo>
                    <a:pt x="16964328" y="9777161"/>
                  </a:moveTo>
                  <a:lnTo>
                    <a:pt x="16955314" y="9773316"/>
                  </a:lnTo>
                  <a:lnTo>
                    <a:pt x="16951027" y="9775039"/>
                  </a:lnTo>
                  <a:lnTo>
                    <a:pt x="16949460" y="9778712"/>
                  </a:lnTo>
                  <a:lnTo>
                    <a:pt x="16947560" y="9782241"/>
                  </a:lnTo>
                  <a:lnTo>
                    <a:pt x="16949475" y="9787003"/>
                  </a:lnTo>
                  <a:lnTo>
                    <a:pt x="16958489" y="9790849"/>
                  </a:lnTo>
                  <a:lnTo>
                    <a:pt x="16964328" y="9777161"/>
                  </a:lnTo>
                  <a:close/>
                </a:path>
                <a:path w="17894935" h="10099040">
                  <a:moveTo>
                    <a:pt x="17131143" y="9846741"/>
                  </a:moveTo>
                  <a:lnTo>
                    <a:pt x="17118791" y="9841472"/>
                  </a:lnTo>
                  <a:lnTo>
                    <a:pt x="17114362" y="9843528"/>
                  </a:lnTo>
                  <a:lnTo>
                    <a:pt x="17112796" y="9847200"/>
                  </a:lnTo>
                  <a:lnTo>
                    <a:pt x="17111675" y="9850668"/>
                  </a:lnTo>
                  <a:lnTo>
                    <a:pt x="17111563" y="9851015"/>
                  </a:lnTo>
                  <a:lnTo>
                    <a:pt x="17113287" y="9855302"/>
                  </a:lnTo>
                  <a:lnTo>
                    <a:pt x="17125640" y="9860571"/>
                  </a:lnTo>
                  <a:lnTo>
                    <a:pt x="17130067" y="9858513"/>
                  </a:lnTo>
                  <a:lnTo>
                    <a:pt x="17133342" y="9850836"/>
                  </a:lnTo>
                  <a:lnTo>
                    <a:pt x="17131143" y="9846741"/>
                  </a:lnTo>
                  <a:close/>
                </a:path>
                <a:path w="17894935" h="10099040">
                  <a:moveTo>
                    <a:pt x="16886924" y="9742172"/>
                  </a:moveTo>
                  <a:lnTo>
                    <a:pt x="16874237" y="9736760"/>
                  </a:lnTo>
                  <a:lnTo>
                    <a:pt x="16869953" y="9738483"/>
                  </a:lnTo>
                  <a:lnTo>
                    <a:pt x="16866678" y="9746161"/>
                  </a:lnTo>
                  <a:lnTo>
                    <a:pt x="16868257" y="9750780"/>
                  </a:lnTo>
                  <a:lnTo>
                    <a:pt x="16880942" y="9756192"/>
                  </a:lnTo>
                  <a:lnTo>
                    <a:pt x="16885231" y="9754469"/>
                  </a:lnTo>
                  <a:lnTo>
                    <a:pt x="16888506" y="9746791"/>
                  </a:lnTo>
                  <a:lnTo>
                    <a:pt x="16886924" y="9742172"/>
                  </a:lnTo>
                  <a:close/>
                </a:path>
                <a:path w="17894935" h="10099040">
                  <a:moveTo>
                    <a:pt x="17214213" y="9878625"/>
                  </a:moveTo>
                  <a:lnTo>
                    <a:pt x="17210065" y="9877250"/>
                  </a:lnTo>
                  <a:lnTo>
                    <a:pt x="17201051" y="9873405"/>
                  </a:lnTo>
                  <a:lnTo>
                    <a:pt x="17196955" y="9875604"/>
                  </a:lnTo>
                  <a:lnTo>
                    <a:pt x="17195389" y="9879276"/>
                  </a:lnTo>
                  <a:lnTo>
                    <a:pt x="17194380" y="9882397"/>
                  </a:lnTo>
                  <a:lnTo>
                    <a:pt x="17194156" y="9883091"/>
                  </a:lnTo>
                  <a:lnTo>
                    <a:pt x="17195880" y="9887377"/>
                  </a:lnTo>
                  <a:lnTo>
                    <a:pt x="17199552" y="9888943"/>
                  </a:lnTo>
                  <a:lnTo>
                    <a:pt x="17199694" y="9888609"/>
                  </a:lnTo>
                  <a:lnTo>
                    <a:pt x="17208708" y="9892454"/>
                  </a:lnTo>
                  <a:lnTo>
                    <a:pt x="17212802" y="9890255"/>
                  </a:lnTo>
                  <a:lnTo>
                    <a:pt x="17215935" y="9882911"/>
                  </a:lnTo>
                  <a:lnTo>
                    <a:pt x="17214213" y="9878625"/>
                  </a:lnTo>
                  <a:close/>
                </a:path>
                <a:path w="17894935" h="10099040">
                  <a:moveTo>
                    <a:pt x="16802938" y="9703189"/>
                  </a:moveTo>
                  <a:lnTo>
                    <a:pt x="16794257" y="9699485"/>
                  </a:lnTo>
                  <a:lnTo>
                    <a:pt x="16789639" y="9701067"/>
                  </a:lnTo>
                  <a:lnTo>
                    <a:pt x="16786506" y="9708411"/>
                  </a:lnTo>
                  <a:lnTo>
                    <a:pt x="16788087" y="9713031"/>
                  </a:lnTo>
                  <a:lnTo>
                    <a:pt x="16791616" y="9714931"/>
                  </a:lnTo>
                  <a:lnTo>
                    <a:pt x="16800295" y="9718633"/>
                  </a:lnTo>
                  <a:lnTo>
                    <a:pt x="16804915" y="9717053"/>
                  </a:lnTo>
                  <a:lnTo>
                    <a:pt x="16808048" y="9709709"/>
                  </a:lnTo>
                  <a:lnTo>
                    <a:pt x="16806467" y="9705089"/>
                  </a:lnTo>
                  <a:lnTo>
                    <a:pt x="16802938" y="9703189"/>
                  </a:lnTo>
                  <a:close/>
                </a:path>
                <a:path w="17894935" h="10099040">
                  <a:moveTo>
                    <a:pt x="17296850" y="9908746"/>
                  </a:moveTo>
                  <a:lnTo>
                    <a:pt x="17292893" y="9907848"/>
                  </a:lnTo>
                  <a:lnTo>
                    <a:pt x="17287885" y="9905711"/>
                  </a:lnTo>
                  <a:lnTo>
                    <a:pt x="17284070" y="9904478"/>
                  </a:lnTo>
                  <a:lnTo>
                    <a:pt x="17279976" y="9906677"/>
                  </a:lnTo>
                  <a:lnTo>
                    <a:pt x="17278409" y="9910349"/>
                  </a:lnTo>
                  <a:lnTo>
                    <a:pt x="17277513" y="9913124"/>
                  </a:lnTo>
                  <a:lnTo>
                    <a:pt x="17277177" y="9914164"/>
                  </a:lnTo>
                  <a:lnTo>
                    <a:pt x="17279043" y="9918116"/>
                  </a:lnTo>
                  <a:lnTo>
                    <a:pt x="17288055" y="9921960"/>
                  </a:lnTo>
                  <a:lnTo>
                    <a:pt x="17291870" y="9923193"/>
                  </a:lnTo>
                  <a:lnTo>
                    <a:pt x="17295964" y="9920994"/>
                  </a:lnTo>
                  <a:lnTo>
                    <a:pt x="17297530" y="9917322"/>
                  </a:lnTo>
                  <a:lnTo>
                    <a:pt x="17298447" y="9914556"/>
                  </a:lnTo>
                  <a:lnTo>
                    <a:pt x="17298905" y="9913174"/>
                  </a:lnTo>
                  <a:lnTo>
                    <a:pt x="17296850" y="9908746"/>
                  </a:lnTo>
                  <a:close/>
                </a:path>
                <a:path w="17894935" h="10099040">
                  <a:moveTo>
                    <a:pt x="16714655" y="9660400"/>
                  </a:moveTo>
                  <a:lnTo>
                    <a:pt x="16710036" y="9661981"/>
                  </a:lnTo>
                  <a:lnTo>
                    <a:pt x="16707788" y="9666941"/>
                  </a:lnTo>
                  <a:lnTo>
                    <a:pt x="16706427" y="9669517"/>
                  </a:lnTo>
                  <a:lnTo>
                    <a:pt x="16708150" y="9673803"/>
                  </a:lnTo>
                  <a:lnTo>
                    <a:pt x="16711537" y="9676037"/>
                  </a:lnTo>
                  <a:lnTo>
                    <a:pt x="16720550" y="9679881"/>
                  </a:lnTo>
                  <a:lnTo>
                    <a:pt x="16725028" y="9678636"/>
                  </a:lnTo>
                  <a:lnTo>
                    <a:pt x="16727275" y="9673675"/>
                  </a:lnTo>
                  <a:lnTo>
                    <a:pt x="16728637" y="9671100"/>
                  </a:lnTo>
                  <a:lnTo>
                    <a:pt x="16727056" y="9666479"/>
                  </a:lnTo>
                  <a:lnTo>
                    <a:pt x="16723527" y="9664579"/>
                  </a:lnTo>
                  <a:lnTo>
                    <a:pt x="16718518" y="9662443"/>
                  </a:lnTo>
                  <a:lnTo>
                    <a:pt x="16714655" y="9660400"/>
                  </a:lnTo>
                  <a:close/>
                </a:path>
                <a:path w="17894935" h="10099040">
                  <a:moveTo>
                    <a:pt x="16635813" y="9620457"/>
                  </a:moveTo>
                  <a:lnTo>
                    <a:pt x="16630860" y="9621894"/>
                  </a:lnTo>
                  <a:lnTo>
                    <a:pt x="16629294" y="9625567"/>
                  </a:lnTo>
                  <a:lnTo>
                    <a:pt x="16627394" y="9629096"/>
                  </a:lnTo>
                  <a:lnTo>
                    <a:pt x="16628974" y="9633717"/>
                  </a:lnTo>
                  <a:lnTo>
                    <a:pt x="16632361" y="9635951"/>
                  </a:lnTo>
                  <a:lnTo>
                    <a:pt x="16641374" y="9639795"/>
                  </a:lnTo>
                  <a:lnTo>
                    <a:pt x="16645852" y="9638549"/>
                  </a:lnTo>
                  <a:lnTo>
                    <a:pt x="16647419" y="9634877"/>
                  </a:lnTo>
                  <a:lnTo>
                    <a:pt x="16649319" y="9631347"/>
                  </a:lnTo>
                  <a:lnTo>
                    <a:pt x="16647738" y="9626727"/>
                  </a:lnTo>
                  <a:lnTo>
                    <a:pt x="16644351" y="9624493"/>
                  </a:lnTo>
                  <a:lnTo>
                    <a:pt x="16639343" y="9622357"/>
                  </a:lnTo>
                  <a:lnTo>
                    <a:pt x="16635813" y="9620457"/>
                  </a:lnTo>
                  <a:close/>
                </a:path>
                <a:path w="17894935" h="10099040">
                  <a:moveTo>
                    <a:pt x="17380582" y="9938150"/>
                  </a:moveTo>
                  <a:lnTo>
                    <a:pt x="17376625" y="9937251"/>
                  </a:lnTo>
                  <a:lnTo>
                    <a:pt x="17371617" y="9935115"/>
                  </a:lnTo>
                  <a:lnTo>
                    <a:pt x="17367802" y="9933882"/>
                  </a:lnTo>
                  <a:lnTo>
                    <a:pt x="17363708" y="9936082"/>
                  </a:lnTo>
                  <a:lnTo>
                    <a:pt x="17362142" y="9939754"/>
                  </a:lnTo>
                  <a:lnTo>
                    <a:pt x="17360909" y="9943569"/>
                  </a:lnTo>
                  <a:lnTo>
                    <a:pt x="17362775" y="9947521"/>
                  </a:lnTo>
                  <a:lnTo>
                    <a:pt x="17366447" y="9949087"/>
                  </a:lnTo>
                  <a:lnTo>
                    <a:pt x="17366923" y="9948895"/>
                  </a:lnTo>
                  <a:lnTo>
                    <a:pt x="17371929" y="9951031"/>
                  </a:lnTo>
                  <a:lnTo>
                    <a:pt x="17375745" y="9952263"/>
                  </a:lnTo>
                  <a:lnTo>
                    <a:pt x="17379839" y="9950064"/>
                  </a:lnTo>
                  <a:lnTo>
                    <a:pt x="17381405" y="9946392"/>
                  </a:lnTo>
                  <a:lnTo>
                    <a:pt x="17382637" y="9942578"/>
                  </a:lnTo>
                  <a:lnTo>
                    <a:pt x="17380582" y="9938150"/>
                  </a:lnTo>
                  <a:close/>
                </a:path>
                <a:path w="17894935" h="10099040">
                  <a:moveTo>
                    <a:pt x="16556874" y="9578891"/>
                  </a:moveTo>
                  <a:lnTo>
                    <a:pt x="16551920" y="9580330"/>
                  </a:lnTo>
                  <a:lnTo>
                    <a:pt x="16550354" y="9584002"/>
                  </a:lnTo>
                  <a:lnTo>
                    <a:pt x="16548311" y="9587866"/>
                  </a:lnTo>
                  <a:lnTo>
                    <a:pt x="16549892" y="9592486"/>
                  </a:lnTo>
                  <a:lnTo>
                    <a:pt x="16553279" y="9594720"/>
                  </a:lnTo>
                  <a:lnTo>
                    <a:pt x="16562292" y="9598564"/>
                  </a:lnTo>
                  <a:lnTo>
                    <a:pt x="16566770" y="9597318"/>
                  </a:lnTo>
                  <a:lnTo>
                    <a:pt x="16568336" y="9593646"/>
                  </a:lnTo>
                  <a:lnTo>
                    <a:pt x="16570379" y="9589782"/>
                  </a:lnTo>
                  <a:lnTo>
                    <a:pt x="16568798" y="9585162"/>
                  </a:lnTo>
                  <a:lnTo>
                    <a:pt x="16565411" y="9582928"/>
                  </a:lnTo>
                  <a:lnTo>
                    <a:pt x="16560403" y="9580791"/>
                  </a:lnTo>
                  <a:lnTo>
                    <a:pt x="16556874" y="9578891"/>
                  </a:lnTo>
                  <a:close/>
                </a:path>
                <a:path w="17894935" h="10099040">
                  <a:moveTo>
                    <a:pt x="17464549" y="9966076"/>
                  </a:moveTo>
                  <a:lnTo>
                    <a:pt x="17460593" y="9965178"/>
                  </a:lnTo>
                  <a:lnTo>
                    <a:pt x="17455584" y="9963042"/>
                  </a:lnTo>
                  <a:lnTo>
                    <a:pt x="17451436" y="9961667"/>
                  </a:lnTo>
                  <a:lnTo>
                    <a:pt x="17447341" y="9963866"/>
                  </a:lnTo>
                  <a:lnTo>
                    <a:pt x="17444876" y="9971494"/>
                  </a:lnTo>
                  <a:lnTo>
                    <a:pt x="17446742" y="9975446"/>
                  </a:lnTo>
                  <a:lnTo>
                    <a:pt x="17450415" y="9977013"/>
                  </a:lnTo>
                  <a:lnTo>
                    <a:pt x="17450222" y="9976537"/>
                  </a:lnTo>
                  <a:lnTo>
                    <a:pt x="17450556" y="9976679"/>
                  </a:lnTo>
                  <a:lnTo>
                    <a:pt x="17451034" y="9976488"/>
                  </a:lnTo>
                  <a:lnTo>
                    <a:pt x="17456040" y="9978624"/>
                  </a:lnTo>
                  <a:lnTo>
                    <a:pt x="17460188" y="9979998"/>
                  </a:lnTo>
                  <a:lnTo>
                    <a:pt x="17464283" y="9977800"/>
                  </a:lnTo>
                  <a:lnTo>
                    <a:pt x="17466748" y="9970171"/>
                  </a:lnTo>
                  <a:lnTo>
                    <a:pt x="17464549" y="9966076"/>
                  </a:lnTo>
                  <a:close/>
                </a:path>
                <a:path w="17894935" h="10099040">
                  <a:moveTo>
                    <a:pt x="16478886" y="9536944"/>
                  </a:moveTo>
                  <a:lnTo>
                    <a:pt x="16474268" y="9538525"/>
                  </a:lnTo>
                  <a:lnTo>
                    <a:pt x="16470468" y="9545584"/>
                  </a:lnTo>
                  <a:lnTo>
                    <a:pt x="16472047" y="9550205"/>
                  </a:lnTo>
                  <a:lnTo>
                    <a:pt x="16475293" y="9552773"/>
                  </a:lnTo>
                  <a:lnTo>
                    <a:pt x="16484305" y="9556617"/>
                  </a:lnTo>
                  <a:lnTo>
                    <a:pt x="16488449" y="9555228"/>
                  </a:lnTo>
                  <a:lnTo>
                    <a:pt x="16490349" y="9551698"/>
                  </a:lnTo>
                  <a:lnTo>
                    <a:pt x="16492583" y="9548311"/>
                  </a:lnTo>
                  <a:lnTo>
                    <a:pt x="16491004" y="9543691"/>
                  </a:lnTo>
                  <a:lnTo>
                    <a:pt x="16487759" y="9541124"/>
                  </a:lnTo>
                  <a:lnTo>
                    <a:pt x="16482751" y="9538987"/>
                  </a:lnTo>
                  <a:lnTo>
                    <a:pt x="16478886" y="9536944"/>
                  </a:lnTo>
                  <a:close/>
                </a:path>
                <a:path w="17894935" h="10099040">
                  <a:moveTo>
                    <a:pt x="17549372" y="9992000"/>
                  </a:moveTo>
                  <a:lnTo>
                    <a:pt x="17545558" y="9990768"/>
                  </a:lnTo>
                  <a:lnTo>
                    <a:pt x="17540264" y="9989299"/>
                  </a:lnTo>
                  <a:lnTo>
                    <a:pt x="17536449" y="9988066"/>
                  </a:lnTo>
                  <a:lnTo>
                    <a:pt x="17532213" y="9990599"/>
                  </a:lnTo>
                  <a:lnTo>
                    <a:pt x="17530980" y="9994414"/>
                  </a:lnTo>
                  <a:lnTo>
                    <a:pt x="17530224" y="9998037"/>
                  </a:lnTo>
                  <a:lnTo>
                    <a:pt x="17532090" y="10001989"/>
                  </a:lnTo>
                  <a:lnTo>
                    <a:pt x="17536097" y="10003698"/>
                  </a:lnTo>
                  <a:lnTo>
                    <a:pt x="17541388" y="10005166"/>
                  </a:lnTo>
                  <a:lnTo>
                    <a:pt x="17545202" y="10006398"/>
                  </a:lnTo>
                  <a:lnTo>
                    <a:pt x="17549439" y="10003866"/>
                  </a:lnTo>
                  <a:lnTo>
                    <a:pt x="17551904" y="9996236"/>
                  </a:lnTo>
                  <a:lnTo>
                    <a:pt x="17549372" y="9992000"/>
                  </a:lnTo>
                  <a:close/>
                </a:path>
                <a:path w="17894935" h="10099040">
                  <a:moveTo>
                    <a:pt x="16401946" y="9493471"/>
                  </a:moveTo>
                  <a:lnTo>
                    <a:pt x="16397326" y="9495052"/>
                  </a:lnTo>
                  <a:lnTo>
                    <a:pt x="16393526" y="9502111"/>
                  </a:lnTo>
                  <a:lnTo>
                    <a:pt x="16394631" y="9506923"/>
                  </a:lnTo>
                  <a:lnTo>
                    <a:pt x="16398160" y="9508823"/>
                  </a:lnTo>
                  <a:lnTo>
                    <a:pt x="16402881" y="9511626"/>
                  </a:lnTo>
                  <a:lnTo>
                    <a:pt x="16407222" y="9513477"/>
                  </a:lnTo>
                  <a:lnTo>
                    <a:pt x="16411224" y="9512422"/>
                  </a:lnTo>
                  <a:lnTo>
                    <a:pt x="16415024" y="9505363"/>
                  </a:lnTo>
                  <a:lnTo>
                    <a:pt x="16413920" y="9500551"/>
                  </a:lnTo>
                  <a:lnTo>
                    <a:pt x="16410390" y="9498651"/>
                  </a:lnTo>
                  <a:lnTo>
                    <a:pt x="16405667" y="9495847"/>
                  </a:lnTo>
                  <a:lnTo>
                    <a:pt x="16401946" y="9493471"/>
                  </a:lnTo>
                  <a:close/>
                </a:path>
                <a:path w="17894935" h="10099040">
                  <a:moveTo>
                    <a:pt x="17634479" y="10017256"/>
                  </a:moveTo>
                  <a:lnTo>
                    <a:pt x="17630664" y="10016023"/>
                  </a:lnTo>
                  <a:lnTo>
                    <a:pt x="17625373" y="10014555"/>
                  </a:lnTo>
                  <a:lnTo>
                    <a:pt x="17621559" y="10013323"/>
                  </a:lnTo>
                  <a:lnTo>
                    <a:pt x="17617320" y="10015855"/>
                  </a:lnTo>
                  <a:lnTo>
                    <a:pt x="17616088" y="10019670"/>
                  </a:lnTo>
                  <a:lnTo>
                    <a:pt x="17614998" y="10023150"/>
                  </a:lnTo>
                  <a:lnTo>
                    <a:pt x="17616862" y="10027102"/>
                  </a:lnTo>
                  <a:lnTo>
                    <a:pt x="17621204" y="10028954"/>
                  </a:lnTo>
                  <a:lnTo>
                    <a:pt x="17626495" y="10030422"/>
                  </a:lnTo>
                  <a:lnTo>
                    <a:pt x="17630309" y="10031655"/>
                  </a:lnTo>
                  <a:lnTo>
                    <a:pt x="17634548" y="10029122"/>
                  </a:lnTo>
                  <a:lnTo>
                    <a:pt x="17637013" y="10021493"/>
                  </a:lnTo>
                  <a:lnTo>
                    <a:pt x="17634479" y="10017256"/>
                  </a:lnTo>
                  <a:close/>
                </a:path>
                <a:path w="17894935" h="10099040">
                  <a:moveTo>
                    <a:pt x="16324813" y="9449521"/>
                  </a:moveTo>
                  <a:lnTo>
                    <a:pt x="16320002" y="9450625"/>
                  </a:lnTo>
                  <a:lnTo>
                    <a:pt x="16316202" y="9457684"/>
                  </a:lnTo>
                  <a:lnTo>
                    <a:pt x="16317306" y="9462496"/>
                  </a:lnTo>
                  <a:lnTo>
                    <a:pt x="16320836" y="9464395"/>
                  </a:lnTo>
                  <a:lnTo>
                    <a:pt x="16325557" y="9467199"/>
                  </a:lnTo>
                  <a:lnTo>
                    <a:pt x="16329897" y="9469051"/>
                  </a:lnTo>
                  <a:lnTo>
                    <a:pt x="16334042" y="9467662"/>
                  </a:lnTo>
                  <a:lnTo>
                    <a:pt x="16335800" y="9464466"/>
                  </a:lnTo>
                  <a:lnTo>
                    <a:pt x="16337700" y="9460936"/>
                  </a:lnTo>
                  <a:lnTo>
                    <a:pt x="16336596" y="9456125"/>
                  </a:lnTo>
                  <a:lnTo>
                    <a:pt x="16333066" y="9454224"/>
                  </a:lnTo>
                  <a:lnTo>
                    <a:pt x="16328342" y="9451421"/>
                  </a:lnTo>
                  <a:lnTo>
                    <a:pt x="16324813" y="9449521"/>
                  </a:lnTo>
                  <a:close/>
                </a:path>
                <a:path w="17894935" h="10099040">
                  <a:moveTo>
                    <a:pt x="17720297" y="10040842"/>
                  </a:moveTo>
                  <a:lnTo>
                    <a:pt x="17716341" y="10039943"/>
                  </a:lnTo>
                  <a:lnTo>
                    <a:pt x="17711050" y="10038476"/>
                  </a:lnTo>
                  <a:lnTo>
                    <a:pt x="17706902" y="10037101"/>
                  </a:lnTo>
                  <a:lnTo>
                    <a:pt x="17702664" y="10039634"/>
                  </a:lnTo>
                  <a:lnTo>
                    <a:pt x="17701766" y="10043590"/>
                  </a:lnTo>
                  <a:lnTo>
                    <a:pt x="17700533" y="10047405"/>
                  </a:lnTo>
                  <a:lnTo>
                    <a:pt x="17702539" y="10051023"/>
                  </a:lnTo>
                  <a:lnTo>
                    <a:pt x="17706880" y="10052875"/>
                  </a:lnTo>
                  <a:lnTo>
                    <a:pt x="17712173" y="10054343"/>
                  </a:lnTo>
                  <a:lnTo>
                    <a:pt x="17716321" y="10055718"/>
                  </a:lnTo>
                  <a:lnTo>
                    <a:pt x="17720559" y="10053185"/>
                  </a:lnTo>
                  <a:lnTo>
                    <a:pt x="17721457" y="10049229"/>
                  </a:lnTo>
                  <a:lnTo>
                    <a:pt x="17722832" y="10045080"/>
                  </a:lnTo>
                  <a:lnTo>
                    <a:pt x="17720297" y="10040842"/>
                  </a:lnTo>
                  <a:close/>
                </a:path>
                <a:path w="17894935" h="10099040">
                  <a:moveTo>
                    <a:pt x="16248585" y="9404378"/>
                  </a:moveTo>
                  <a:lnTo>
                    <a:pt x="16244105" y="9405624"/>
                  </a:lnTo>
                  <a:lnTo>
                    <a:pt x="16241871" y="9409011"/>
                  </a:lnTo>
                  <a:lnTo>
                    <a:pt x="16239971" y="9412541"/>
                  </a:lnTo>
                  <a:lnTo>
                    <a:pt x="16241218" y="9417018"/>
                  </a:lnTo>
                  <a:lnTo>
                    <a:pt x="16244605" y="9419252"/>
                  </a:lnTo>
                  <a:lnTo>
                    <a:pt x="16249328" y="9422057"/>
                  </a:lnTo>
                  <a:lnTo>
                    <a:pt x="16253669" y="9423908"/>
                  </a:lnTo>
                  <a:lnTo>
                    <a:pt x="16257811" y="9422518"/>
                  </a:lnTo>
                  <a:lnTo>
                    <a:pt x="16259569" y="9419322"/>
                  </a:lnTo>
                  <a:lnTo>
                    <a:pt x="16261469" y="9415793"/>
                  </a:lnTo>
                  <a:lnTo>
                    <a:pt x="16260222" y="9411315"/>
                  </a:lnTo>
                  <a:lnTo>
                    <a:pt x="16256835" y="9409081"/>
                  </a:lnTo>
                  <a:lnTo>
                    <a:pt x="16252114" y="9406278"/>
                  </a:lnTo>
                  <a:lnTo>
                    <a:pt x="16248585" y="9404378"/>
                  </a:lnTo>
                  <a:close/>
                </a:path>
                <a:path w="17894935" h="10099040">
                  <a:moveTo>
                    <a:pt x="17805543" y="10063001"/>
                  </a:moveTo>
                  <a:lnTo>
                    <a:pt x="17801587" y="10062102"/>
                  </a:lnTo>
                  <a:lnTo>
                    <a:pt x="17796294" y="10060633"/>
                  </a:lnTo>
                  <a:lnTo>
                    <a:pt x="17792336" y="10059734"/>
                  </a:lnTo>
                  <a:lnTo>
                    <a:pt x="17788099" y="10062268"/>
                  </a:lnTo>
                  <a:lnTo>
                    <a:pt x="17787201" y="10066225"/>
                  </a:lnTo>
                  <a:lnTo>
                    <a:pt x="17786111" y="10069705"/>
                  </a:lnTo>
                  <a:lnTo>
                    <a:pt x="17788119" y="10073324"/>
                  </a:lnTo>
                  <a:lnTo>
                    <a:pt x="17792792" y="10075318"/>
                  </a:lnTo>
                  <a:lnTo>
                    <a:pt x="17798084" y="10076786"/>
                  </a:lnTo>
                  <a:lnTo>
                    <a:pt x="17802042" y="10077685"/>
                  </a:lnTo>
                  <a:lnTo>
                    <a:pt x="17806278" y="10075152"/>
                  </a:lnTo>
                  <a:lnTo>
                    <a:pt x="17808075" y="10067238"/>
                  </a:lnTo>
                  <a:lnTo>
                    <a:pt x="17805543" y="10063001"/>
                  </a:lnTo>
                  <a:close/>
                </a:path>
                <a:path w="17894935" h="10099040">
                  <a:moveTo>
                    <a:pt x="16172973" y="9358709"/>
                  </a:moveTo>
                  <a:lnTo>
                    <a:pt x="16168496" y="9359955"/>
                  </a:lnTo>
                  <a:lnTo>
                    <a:pt x="16164027" y="9366730"/>
                  </a:lnTo>
                  <a:lnTo>
                    <a:pt x="16165273" y="9371208"/>
                  </a:lnTo>
                  <a:lnTo>
                    <a:pt x="16168660" y="9373442"/>
                  </a:lnTo>
                  <a:lnTo>
                    <a:pt x="16173384" y="9376245"/>
                  </a:lnTo>
                  <a:lnTo>
                    <a:pt x="16174385" y="9376672"/>
                  </a:lnTo>
                  <a:lnTo>
                    <a:pt x="16174242" y="9377006"/>
                  </a:lnTo>
                  <a:lnTo>
                    <a:pt x="16177581" y="9378430"/>
                  </a:lnTo>
                  <a:lnTo>
                    <a:pt x="16181391" y="9376899"/>
                  </a:lnTo>
                  <a:lnTo>
                    <a:pt x="16183482" y="9373845"/>
                  </a:lnTo>
                  <a:lnTo>
                    <a:pt x="16185716" y="9370458"/>
                  </a:lnTo>
                  <a:lnTo>
                    <a:pt x="16184470" y="9365981"/>
                  </a:lnTo>
                  <a:lnTo>
                    <a:pt x="16181083" y="9363747"/>
                  </a:lnTo>
                  <a:lnTo>
                    <a:pt x="16176360" y="9360943"/>
                  </a:lnTo>
                  <a:lnTo>
                    <a:pt x="16172973" y="9358709"/>
                  </a:lnTo>
                  <a:close/>
                </a:path>
                <a:path w="17894935" h="10099040">
                  <a:moveTo>
                    <a:pt x="17892024" y="10084108"/>
                  </a:moveTo>
                  <a:lnTo>
                    <a:pt x="17888068" y="10083209"/>
                  </a:lnTo>
                  <a:lnTo>
                    <a:pt x="17882777" y="10081742"/>
                  </a:lnTo>
                  <a:lnTo>
                    <a:pt x="17878820" y="10080843"/>
                  </a:lnTo>
                  <a:lnTo>
                    <a:pt x="17874582" y="10083375"/>
                  </a:lnTo>
                  <a:lnTo>
                    <a:pt x="17873683" y="10087332"/>
                  </a:lnTo>
                  <a:lnTo>
                    <a:pt x="17872593" y="10090813"/>
                  </a:lnTo>
                  <a:lnTo>
                    <a:pt x="17874601" y="10094432"/>
                  </a:lnTo>
                  <a:lnTo>
                    <a:pt x="17879273" y="10096425"/>
                  </a:lnTo>
                  <a:lnTo>
                    <a:pt x="17884567" y="10097894"/>
                  </a:lnTo>
                  <a:lnTo>
                    <a:pt x="17888523" y="10098792"/>
                  </a:lnTo>
                  <a:lnTo>
                    <a:pt x="17892760" y="10096259"/>
                  </a:lnTo>
                  <a:lnTo>
                    <a:pt x="17894558" y="10088345"/>
                  </a:lnTo>
                  <a:lnTo>
                    <a:pt x="17892024" y="10084108"/>
                  </a:lnTo>
                  <a:close/>
                </a:path>
                <a:path w="17894935" h="10099040">
                  <a:moveTo>
                    <a:pt x="16097741" y="9311229"/>
                  </a:moveTo>
                  <a:lnTo>
                    <a:pt x="16093263" y="9312476"/>
                  </a:lnTo>
                  <a:lnTo>
                    <a:pt x="16091030" y="9315863"/>
                  </a:lnTo>
                  <a:lnTo>
                    <a:pt x="16088654" y="9319584"/>
                  </a:lnTo>
                  <a:lnTo>
                    <a:pt x="16089900" y="9324062"/>
                  </a:lnTo>
                  <a:lnTo>
                    <a:pt x="16093286" y="9326296"/>
                  </a:lnTo>
                  <a:lnTo>
                    <a:pt x="16098010" y="9329100"/>
                  </a:lnTo>
                  <a:lnTo>
                    <a:pt x="16102682" y="9331093"/>
                  </a:lnTo>
                  <a:lnTo>
                    <a:pt x="16106350" y="9329896"/>
                  </a:lnTo>
                  <a:lnTo>
                    <a:pt x="16108442" y="9326842"/>
                  </a:lnTo>
                  <a:lnTo>
                    <a:pt x="16110819" y="9323121"/>
                  </a:lnTo>
                  <a:lnTo>
                    <a:pt x="16109570" y="9318642"/>
                  </a:lnTo>
                  <a:lnTo>
                    <a:pt x="16106183" y="9316409"/>
                  </a:lnTo>
                  <a:lnTo>
                    <a:pt x="16101462" y="9313606"/>
                  </a:lnTo>
                  <a:lnTo>
                    <a:pt x="16097741" y="9311229"/>
                  </a:lnTo>
                  <a:close/>
                </a:path>
                <a:path w="17894935" h="10099040">
                  <a:moveTo>
                    <a:pt x="16023128" y="9263224"/>
                  </a:moveTo>
                  <a:lnTo>
                    <a:pt x="16018314" y="9264328"/>
                  </a:lnTo>
                  <a:lnTo>
                    <a:pt x="16014049" y="9270794"/>
                  </a:lnTo>
                  <a:lnTo>
                    <a:pt x="16013846" y="9271103"/>
                  </a:lnTo>
                  <a:lnTo>
                    <a:pt x="16014952" y="9275914"/>
                  </a:lnTo>
                  <a:lnTo>
                    <a:pt x="16018340" y="9278149"/>
                  </a:lnTo>
                  <a:lnTo>
                    <a:pt x="16022919" y="9281285"/>
                  </a:lnTo>
                  <a:lnTo>
                    <a:pt x="16027593" y="9283279"/>
                  </a:lnTo>
                  <a:lnTo>
                    <a:pt x="16031259" y="9282081"/>
                  </a:lnTo>
                  <a:lnTo>
                    <a:pt x="16033141" y="9279333"/>
                  </a:lnTo>
                  <a:lnTo>
                    <a:pt x="16035585" y="9275641"/>
                  </a:lnTo>
                  <a:lnTo>
                    <a:pt x="16034481" y="9270829"/>
                  </a:lnTo>
                  <a:lnTo>
                    <a:pt x="16031094" y="9268596"/>
                  </a:lnTo>
                  <a:lnTo>
                    <a:pt x="16026514" y="9265458"/>
                  </a:lnTo>
                  <a:lnTo>
                    <a:pt x="16023128" y="9263224"/>
                  </a:lnTo>
                  <a:close/>
                </a:path>
                <a:path w="17894935" h="10099040">
                  <a:moveTo>
                    <a:pt x="15948655" y="9214884"/>
                  </a:moveTo>
                  <a:lnTo>
                    <a:pt x="15943844" y="9215989"/>
                  </a:lnTo>
                  <a:lnTo>
                    <a:pt x="15939579" y="9222455"/>
                  </a:lnTo>
                  <a:lnTo>
                    <a:pt x="15939375" y="9222763"/>
                  </a:lnTo>
                  <a:lnTo>
                    <a:pt x="15940479" y="9227575"/>
                  </a:lnTo>
                  <a:lnTo>
                    <a:pt x="15943867" y="9229809"/>
                  </a:lnTo>
                  <a:lnTo>
                    <a:pt x="15948448" y="9232947"/>
                  </a:lnTo>
                  <a:lnTo>
                    <a:pt x="15952787" y="9234797"/>
                  </a:lnTo>
                  <a:lnTo>
                    <a:pt x="15956788" y="9233742"/>
                  </a:lnTo>
                  <a:lnTo>
                    <a:pt x="15958671" y="9230994"/>
                  </a:lnTo>
                  <a:lnTo>
                    <a:pt x="15961115" y="9227302"/>
                  </a:lnTo>
                  <a:lnTo>
                    <a:pt x="15960011" y="9222490"/>
                  </a:lnTo>
                  <a:lnTo>
                    <a:pt x="15956623" y="9220256"/>
                  </a:lnTo>
                  <a:lnTo>
                    <a:pt x="15952042" y="9217118"/>
                  </a:lnTo>
                  <a:lnTo>
                    <a:pt x="15948655" y="9214884"/>
                  </a:lnTo>
                  <a:close/>
                </a:path>
                <a:path w="17894935" h="10099040">
                  <a:moveTo>
                    <a:pt x="15875278" y="9165828"/>
                  </a:moveTo>
                  <a:lnTo>
                    <a:pt x="15870467" y="9166933"/>
                  </a:lnTo>
                  <a:lnTo>
                    <a:pt x="15868233" y="9170320"/>
                  </a:lnTo>
                  <a:lnTo>
                    <a:pt x="15865665" y="9173565"/>
                  </a:lnTo>
                  <a:lnTo>
                    <a:pt x="15866770" y="9178377"/>
                  </a:lnTo>
                  <a:lnTo>
                    <a:pt x="15870158" y="9180611"/>
                  </a:lnTo>
                  <a:lnTo>
                    <a:pt x="15874737" y="9183749"/>
                  </a:lnTo>
                  <a:lnTo>
                    <a:pt x="15876073" y="9184319"/>
                  </a:lnTo>
                  <a:lnTo>
                    <a:pt x="15875931" y="9184652"/>
                  </a:lnTo>
                  <a:lnTo>
                    <a:pt x="15878935" y="9185933"/>
                  </a:lnTo>
                  <a:lnTo>
                    <a:pt x="15882935" y="9184878"/>
                  </a:lnTo>
                  <a:lnTo>
                    <a:pt x="15885026" y="9181824"/>
                  </a:lnTo>
                  <a:lnTo>
                    <a:pt x="15887594" y="9178579"/>
                  </a:lnTo>
                  <a:lnTo>
                    <a:pt x="15886491" y="9173769"/>
                  </a:lnTo>
                  <a:lnTo>
                    <a:pt x="15883104" y="9171535"/>
                  </a:lnTo>
                  <a:lnTo>
                    <a:pt x="15878523" y="9168396"/>
                  </a:lnTo>
                  <a:lnTo>
                    <a:pt x="15875278" y="9165828"/>
                  </a:lnTo>
                  <a:close/>
                </a:path>
                <a:path w="17894935" h="10099040">
                  <a:moveTo>
                    <a:pt x="15801711" y="9116298"/>
                  </a:moveTo>
                  <a:lnTo>
                    <a:pt x="15797043" y="9117068"/>
                  </a:lnTo>
                  <a:lnTo>
                    <a:pt x="15792574" y="9123843"/>
                  </a:lnTo>
                  <a:lnTo>
                    <a:pt x="15793344" y="9128511"/>
                  </a:lnTo>
                  <a:lnTo>
                    <a:pt x="15796731" y="9130745"/>
                  </a:lnTo>
                  <a:lnTo>
                    <a:pt x="15801312" y="9133883"/>
                  </a:lnTo>
                  <a:lnTo>
                    <a:pt x="15802647" y="9134452"/>
                  </a:lnTo>
                  <a:lnTo>
                    <a:pt x="15802504" y="9134786"/>
                  </a:lnTo>
                  <a:lnTo>
                    <a:pt x="15805508" y="9136067"/>
                  </a:lnTo>
                  <a:lnTo>
                    <a:pt x="15809510" y="9135012"/>
                  </a:lnTo>
                  <a:lnTo>
                    <a:pt x="15811602" y="9131959"/>
                  </a:lnTo>
                  <a:lnTo>
                    <a:pt x="15813836" y="9128572"/>
                  </a:lnTo>
                  <a:lnTo>
                    <a:pt x="15813064" y="9123903"/>
                  </a:lnTo>
                  <a:lnTo>
                    <a:pt x="15809677" y="9121669"/>
                  </a:lnTo>
                  <a:lnTo>
                    <a:pt x="15805098" y="9118531"/>
                  </a:lnTo>
                  <a:lnTo>
                    <a:pt x="15801711" y="9116298"/>
                  </a:lnTo>
                  <a:close/>
                </a:path>
                <a:path w="17894935" h="10099040">
                  <a:moveTo>
                    <a:pt x="15728569" y="9065764"/>
                  </a:moveTo>
                  <a:lnTo>
                    <a:pt x="15723901" y="9066534"/>
                  </a:lnTo>
                  <a:lnTo>
                    <a:pt x="15719432" y="9073309"/>
                  </a:lnTo>
                  <a:lnTo>
                    <a:pt x="15720202" y="9077977"/>
                  </a:lnTo>
                  <a:lnTo>
                    <a:pt x="15723589" y="9080211"/>
                  </a:lnTo>
                  <a:lnTo>
                    <a:pt x="15728170" y="9083349"/>
                  </a:lnTo>
                  <a:lnTo>
                    <a:pt x="15732510" y="9085200"/>
                  </a:lnTo>
                  <a:lnTo>
                    <a:pt x="15736369" y="9084479"/>
                  </a:lnTo>
                  <a:lnTo>
                    <a:pt x="15738460" y="9081425"/>
                  </a:lnTo>
                  <a:lnTo>
                    <a:pt x="15740694" y="9078038"/>
                  </a:lnTo>
                  <a:lnTo>
                    <a:pt x="15739924" y="9073369"/>
                  </a:lnTo>
                  <a:lnTo>
                    <a:pt x="15736537" y="9071135"/>
                  </a:lnTo>
                  <a:lnTo>
                    <a:pt x="15731956" y="9067998"/>
                  </a:lnTo>
                  <a:lnTo>
                    <a:pt x="15728569" y="9065764"/>
                  </a:lnTo>
                  <a:close/>
                </a:path>
                <a:path w="17894935" h="10099040">
                  <a:moveTo>
                    <a:pt x="15656189" y="9014371"/>
                  </a:moveTo>
                  <a:lnTo>
                    <a:pt x="15651520" y="9015141"/>
                  </a:lnTo>
                  <a:lnTo>
                    <a:pt x="15649286" y="9018529"/>
                  </a:lnTo>
                  <a:lnTo>
                    <a:pt x="15646910" y="9022250"/>
                  </a:lnTo>
                  <a:lnTo>
                    <a:pt x="15647681" y="9026919"/>
                  </a:lnTo>
                  <a:lnTo>
                    <a:pt x="15651068" y="9029153"/>
                  </a:lnTo>
                  <a:lnTo>
                    <a:pt x="15655648" y="9032291"/>
                  </a:lnTo>
                  <a:lnTo>
                    <a:pt x="15660320" y="9034284"/>
                  </a:lnTo>
                  <a:lnTo>
                    <a:pt x="15664180" y="9033562"/>
                  </a:lnTo>
                  <a:lnTo>
                    <a:pt x="15666271" y="9030509"/>
                  </a:lnTo>
                  <a:lnTo>
                    <a:pt x="15668648" y="9026788"/>
                  </a:lnTo>
                  <a:lnTo>
                    <a:pt x="15667878" y="9022119"/>
                  </a:lnTo>
                  <a:lnTo>
                    <a:pt x="15664492" y="9019885"/>
                  </a:lnTo>
                  <a:lnTo>
                    <a:pt x="15659910" y="9016748"/>
                  </a:lnTo>
                  <a:lnTo>
                    <a:pt x="15656189" y="9014371"/>
                  </a:lnTo>
                  <a:close/>
                </a:path>
                <a:path w="17894935" h="10099040">
                  <a:moveTo>
                    <a:pt x="15584285" y="8962787"/>
                  </a:moveTo>
                  <a:lnTo>
                    <a:pt x="15579616" y="8963557"/>
                  </a:lnTo>
                  <a:lnTo>
                    <a:pt x="15577048" y="8966802"/>
                  </a:lnTo>
                  <a:lnTo>
                    <a:pt x="15574814" y="8970190"/>
                  </a:lnTo>
                  <a:lnTo>
                    <a:pt x="15575586" y="8974859"/>
                  </a:lnTo>
                  <a:lnTo>
                    <a:pt x="15578831" y="8977427"/>
                  </a:lnTo>
                  <a:lnTo>
                    <a:pt x="15583409" y="8980564"/>
                  </a:lnTo>
                  <a:lnTo>
                    <a:pt x="15588085" y="8982558"/>
                  </a:lnTo>
                  <a:lnTo>
                    <a:pt x="15591941" y="8981836"/>
                  </a:lnTo>
                  <a:lnTo>
                    <a:pt x="15594034" y="8978782"/>
                  </a:lnTo>
                  <a:lnTo>
                    <a:pt x="15596268" y="8975396"/>
                  </a:lnTo>
                  <a:lnTo>
                    <a:pt x="15595499" y="8970727"/>
                  </a:lnTo>
                  <a:lnTo>
                    <a:pt x="15592253" y="8968158"/>
                  </a:lnTo>
                  <a:lnTo>
                    <a:pt x="15587672" y="8965021"/>
                  </a:lnTo>
                  <a:lnTo>
                    <a:pt x="15584285" y="8962787"/>
                  </a:lnTo>
                  <a:close/>
                </a:path>
                <a:path w="17894935" h="10099040">
                  <a:moveTo>
                    <a:pt x="15512668" y="8910537"/>
                  </a:moveTo>
                  <a:lnTo>
                    <a:pt x="15507999" y="8911307"/>
                  </a:lnTo>
                  <a:lnTo>
                    <a:pt x="15502864" y="8917796"/>
                  </a:lnTo>
                  <a:lnTo>
                    <a:pt x="15503632" y="8922465"/>
                  </a:lnTo>
                  <a:lnTo>
                    <a:pt x="15506877" y="8925032"/>
                  </a:lnTo>
                  <a:lnTo>
                    <a:pt x="15511458" y="8928170"/>
                  </a:lnTo>
                  <a:lnTo>
                    <a:pt x="15513128" y="8928882"/>
                  </a:lnTo>
                  <a:lnTo>
                    <a:pt x="15512985" y="8929217"/>
                  </a:lnTo>
                  <a:lnTo>
                    <a:pt x="15515989" y="8930498"/>
                  </a:lnTo>
                  <a:lnTo>
                    <a:pt x="15519848" y="8929777"/>
                  </a:lnTo>
                  <a:lnTo>
                    <a:pt x="15521940" y="8926723"/>
                  </a:lnTo>
                  <a:lnTo>
                    <a:pt x="15524508" y="8923478"/>
                  </a:lnTo>
                  <a:lnTo>
                    <a:pt x="15523736" y="8918809"/>
                  </a:lnTo>
                  <a:lnTo>
                    <a:pt x="15520492" y="8916241"/>
                  </a:lnTo>
                  <a:lnTo>
                    <a:pt x="15515913" y="8913104"/>
                  </a:lnTo>
                  <a:lnTo>
                    <a:pt x="15512668" y="8910537"/>
                  </a:lnTo>
                  <a:close/>
                </a:path>
                <a:path w="17894935" h="10099040">
                  <a:moveTo>
                    <a:pt x="15441809" y="8857425"/>
                  </a:moveTo>
                  <a:lnTo>
                    <a:pt x="15437139" y="8858195"/>
                  </a:lnTo>
                  <a:lnTo>
                    <a:pt x="15432004" y="8864685"/>
                  </a:lnTo>
                  <a:lnTo>
                    <a:pt x="15432775" y="8869354"/>
                  </a:lnTo>
                  <a:lnTo>
                    <a:pt x="15440458" y="8875394"/>
                  </a:lnTo>
                  <a:lnTo>
                    <a:pt x="15442128" y="8876106"/>
                  </a:lnTo>
                  <a:lnTo>
                    <a:pt x="15441985" y="8876440"/>
                  </a:lnTo>
                  <a:lnTo>
                    <a:pt x="15444989" y="8877721"/>
                  </a:lnTo>
                  <a:lnTo>
                    <a:pt x="15448991" y="8876666"/>
                  </a:lnTo>
                  <a:lnTo>
                    <a:pt x="15450941" y="8873946"/>
                  </a:lnTo>
                  <a:lnTo>
                    <a:pt x="15453508" y="8870702"/>
                  </a:lnTo>
                  <a:lnTo>
                    <a:pt x="15452736" y="8866032"/>
                  </a:lnTo>
                  <a:lnTo>
                    <a:pt x="15441809" y="8857425"/>
                  </a:lnTo>
                  <a:close/>
                </a:path>
                <a:path w="17894935" h="10099040">
                  <a:moveTo>
                    <a:pt x="15370951" y="8804314"/>
                  </a:moveTo>
                  <a:lnTo>
                    <a:pt x="15366281" y="8805084"/>
                  </a:lnTo>
                  <a:lnTo>
                    <a:pt x="15361147" y="8811574"/>
                  </a:lnTo>
                  <a:lnTo>
                    <a:pt x="15361917" y="8816243"/>
                  </a:lnTo>
                  <a:lnTo>
                    <a:pt x="15365162" y="8818811"/>
                  </a:lnTo>
                  <a:lnTo>
                    <a:pt x="15369267" y="8822141"/>
                  </a:lnTo>
                  <a:lnTo>
                    <a:pt x="15370935" y="8822852"/>
                  </a:lnTo>
                  <a:lnTo>
                    <a:pt x="15370793" y="8823186"/>
                  </a:lnTo>
                  <a:lnTo>
                    <a:pt x="15373798" y="8824468"/>
                  </a:lnTo>
                  <a:lnTo>
                    <a:pt x="15377800" y="8823413"/>
                  </a:lnTo>
                  <a:lnTo>
                    <a:pt x="15379749" y="8820693"/>
                  </a:lnTo>
                  <a:lnTo>
                    <a:pt x="15382316" y="8817448"/>
                  </a:lnTo>
                  <a:lnTo>
                    <a:pt x="15381545" y="8812779"/>
                  </a:lnTo>
                  <a:lnTo>
                    <a:pt x="15378301" y="8810211"/>
                  </a:lnTo>
                  <a:lnTo>
                    <a:pt x="15374195" y="8806882"/>
                  </a:lnTo>
                  <a:lnTo>
                    <a:pt x="15370951" y="8804314"/>
                  </a:lnTo>
                  <a:close/>
                </a:path>
                <a:path w="17894935" h="10099040">
                  <a:moveTo>
                    <a:pt x="15300378" y="8750536"/>
                  </a:moveTo>
                  <a:lnTo>
                    <a:pt x="15295709" y="8751306"/>
                  </a:lnTo>
                  <a:lnTo>
                    <a:pt x="15290574" y="8757796"/>
                  </a:lnTo>
                  <a:lnTo>
                    <a:pt x="15291344" y="8762466"/>
                  </a:lnTo>
                  <a:lnTo>
                    <a:pt x="15294589" y="8765033"/>
                  </a:lnTo>
                  <a:lnTo>
                    <a:pt x="15298694" y="8768362"/>
                  </a:lnTo>
                  <a:lnTo>
                    <a:pt x="15300362" y="8769074"/>
                  </a:lnTo>
                  <a:lnTo>
                    <a:pt x="15300220" y="8769408"/>
                  </a:lnTo>
                  <a:lnTo>
                    <a:pt x="15303225" y="8770690"/>
                  </a:lnTo>
                  <a:lnTo>
                    <a:pt x="15307227" y="8769635"/>
                  </a:lnTo>
                  <a:lnTo>
                    <a:pt x="15309175" y="8766915"/>
                  </a:lnTo>
                  <a:lnTo>
                    <a:pt x="15311743" y="8763670"/>
                  </a:lnTo>
                  <a:lnTo>
                    <a:pt x="15310972" y="8759001"/>
                  </a:lnTo>
                  <a:lnTo>
                    <a:pt x="15307728" y="8756433"/>
                  </a:lnTo>
                  <a:lnTo>
                    <a:pt x="15303623" y="8753103"/>
                  </a:lnTo>
                  <a:lnTo>
                    <a:pt x="15300378" y="8750536"/>
                  </a:lnTo>
                  <a:close/>
                </a:path>
                <a:path w="17894935" h="10099040">
                  <a:moveTo>
                    <a:pt x="15230090" y="8696090"/>
                  </a:moveTo>
                  <a:lnTo>
                    <a:pt x="15225421" y="8696860"/>
                  </a:lnTo>
                  <a:lnTo>
                    <a:pt x="15220286" y="8703350"/>
                  </a:lnTo>
                  <a:lnTo>
                    <a:pt x="15221057" y="8708019"/>
                  </a:lnTo>
                  <a:lnTo>
                    <a:pt x="15224301" y="8710587"/>
                  </a:lnTo>
                  <a:lnTo>
                    <a:pt x="15228406" y="8713917"/>
                  </a:lnTo>
                  <a:lnTo>
                    <a:pt x="15233079" y="8715910"/>
                  </a:lnTo>
                  <a:lnTo>
                    <a:pt x="15236939" y="8715189"/>
                  </a:lnTo>
                  <a:lnTo>
                    <a:pt x="15238887" y="8712469"/>
                  </a:lnTo>
                  <a:lnTo>
                    <a:pt x="15241455" y="8709224"/>
                  </a:lnTo>
                  <a:lnTo>
                    <a:pt x="15240684" y="8704555"/>
                  </a:lnTo>
                  <a:lnTo>
                    <a:pt x="15237440" y="8701987"/>
                  </a:lnTo>
                  <a:lnTo>
                    <a:pt x="15233335" y="8698658"/>
                  </a:lnTo>
                  <a:lnTo>
                    <a:pt x="15230090" y="8696090"/>
                  </a:lnTo>
                  <a:close/>
                </a:path>
                <a:path w="17894935" h="10099040">
                  <a:moveTo>
                    <a:pt x="15160136" y="8641787"/>
                  </a:moveTo>
                  <a:lnTo>
                    <a:pt x="15155466" y="8642557"/>
                  </a:lnTo>
                  <a:lnTo>
                    <a:pt x="15150332" y="8649047"/>
                  </a:lnTo>
                  <a:lnTo>
                    <a:pt x="15151102" y="8653716"/>
                  </a:lnTo>
                  <a:lnTo>
                    <a:pt x="15154347" y="8656284"/>
                  </a:lnTo>
                  <a:lnTo>
                    <a:pt x="15158450" y="8659612"/>
                  </a:lnTo>
                  <a:lnTo>
                    <a:pt x="15163125" y="8661607"/>
                  </a:lnTo>
                  <a:lnTo>
                    <a:pt x="15166982" y="8660885"/>
                  </a:lnTo>
                  <a:lnTo>
                    <a:pt x="15168932" y="8658165"/>
                  </a:lnTo>
                  <a:lnTo>
                    <a:pt x="15171500" y="8654920"/>
                  </a:lnTo>
                  <a:lnTo>
                    <a:pt x="15170730" y="8650251"/>
                  </a:lnTo>
                  <a:lnTo>
                    <a:pt x="15167486" y="8647684"/>
                  </a:lnTo>
                  <a:lnTo>
                    <a:pt x="15163381" y="8644354"/>
                  </a:lnTo>
                  <a:lnTo>
                    <a:pt x="15160136" y="8641787"/>
                  </a:lnTo>
                  <a:close/>
                </a:path>
                <a:path w="17894935" h="10099040">
                  <a:moveTo>
                    <a:pt x="15090467" y="8586816"/>
                  </a:moveTo>
                  <a:lnTo>
                    <a:pt x="15085941" y="8587253"/>
                  </a:lnTo>
                  <a:lnTo>
                    <a:pt x="15080805" y="8593742"/>
                  </a:lnTo>
                  <a:lnTo>
                    <a:pt x="15081239" y="8598268"/>
                  </a:lnTo>
                  <a:lnTo>
                    <a:pt x="15084485" y="8600836"/>
                  </a:lnTo>
                  <a:lnTo>
                    <a:pt x="15088589" y="8604164"/>
                  </a:lnTo>
                  <a:lnTo>
                    <a:pt x="15090592" y="8605019"/>
                  </a:lnTo>
                  <a:lnTo>
                    <a:pt x="15090116" y="8605210"/>
                  </a:lnTo>
                  <a:lnTo>
                    <a:pt x="15093120" y="8606492"/>
                  </a:lnTo>
                  <a:lnTo>
                    <a:pt x="15096645" y="8605628"/>
                  </a:lnTo>
                  <a:lnTo>
                    <a:pt x="15098929" y="8603051"/>
                  </a:lnTo>
                  <a:lnTo>
                    <a:pt x="15101497" y="8599806"/>
                  </a:lnTo>
                  <a:lnTo>
                    <a:pt x="15101060" y="8595280"/>
                  </a:lnTo>
                  <a:lnTo>
                    <a:pt x="15097814" y="8592712"/>
                  </a:lnTo>
                  <a:lnTo>
                    <a:pt x="15093711" y="8589384"/>
                  </a:lnTo>
                  <a:lnTo>
                    <a:pt x="15090467" y="8586816"/>
                  </a:lnTo>
                  <a:close/>
                </a:path>
                <a:path w="17894935" h="10099040">
                  <a:moveTo>
                    <a:pt x="15021607" y="8531795"/>
                  </a:moveTo>
                  <a:lnTo>
                    <a:pt x="15016745" y="8532089"/>
                  </a:lnTo>
                  <a:lnTo>
                    <a:pt x="15011611" y="8538579"/>
                  </a:lnTo>
                  <a:lnTo>
                    <a:pt x="15012048" y="8543106"/>
                  </a:lnTo>
                  <a:lnTo>
                    <a:pt x="15015292" y="8545673"/>
                  </a:lnTo>
                  <a:lnTo>
                    <a:pt x="15019397" y="8549003"/>
                  </a:lnTo>
                  <a:lnTo>
                    <a:pt x="15021399" y="8549857"/>
                  </a:lnTo>
                  <a:lnTo>
                    <a:pt x="15020923" y="8550048"/>
                  </a:lnTo>
                  <a:lnTo>
                    <a:pt x="15023927" y="8551330"/>
                  </a:lnTo>
                  <a:lnTo>
                    <a:pt x="15027452" y="8550466"/>
                  </a:lnTo>
                  <a:lnTo>
                    <a:pt x="15029736" y="8547889"/>
                  </a:lnTo>
                  <a:lnTo>
                    <a:pt x="15032304" y="8544644"/>
                  </a:lnTo>
                  <a:lnTo>
                    <a:pt x="15031867" y="8540118"/>
                  </a:lnTo>
                  <a:lnTo>
                    <a:pt x="15028622" y="8537550"/>
                  </a:lnTo>
                  <a:lnTo>
                    <a:pt x="15024517" y="8534220"/>
                  </a:lnTo>
                  <a:lnTo>
                    <a:pt x="15021607" y="8531795"/>
                  </a:lnTo>
                  <a:close/>
                </a:path>
                <a:path w="17894935" h="10099040">
                  <a:moveTo>
                    <a:pt x="14952841" y="8475632"/>
                  </a:moveTo>
                  <a:lnTo>
                    <a:pt x="14947981" y="8475926"/>
                  </a:lnTo>
                  <a:lnTo>
                    <a:pt x="14942845" y="8482415"/>
                  </a:lnTo>
                  <a:lnTo>
                    <a:pt x="14943139" y="8487276"/>
                  </a:lnTo>
                  <a:lnTo>
                    <a:pt x="14946384" y="8489843"/>
                  </a:lnTo>
                  <a:lnTo>
                    <a:pt x="14950486" y="8493172"/>
                  </a:lnTo>
                  <a:lnTo>
                    <a:pt x="14952490" y="8494026"/>
                  </a:lnTo>
                  <a:lnTo>
                    <a:pt x="14952347" y="8494360"/>
                  </a:lnTo>
                  <a:lnTo>
                    <a:pt x="14955351" y="8495641"/>
                  </a:lnTo>
                  <a:lnTo>
                    <a:pt x="14958877" y="8494778"/>
                  </a:lnTo>
                  <a:lnTo>
                    <a:pt x="14961160" y="8492201"/>
                  </a:lnTo>
                  <a:lnTo>
                    <a:pt x="14963728" y="8488956"/>
                  </a:lnTo>
                  <a:lnTo>
                    <a:pt x="14963435" y="8484096"/>
                  </a:lnTo>
                  <a:lnTo>
                    <a:pt x="14960190" y="8481528"/>
                  </a:lnTo>
                  <a:lnTo>
                    <a:pt x="14956087" y="8478199"/>
                  </a:lnTo>
                  <a:lnTo>
                    <a:pt x="14952841" y="8475632"/>
                  </a:lnTo>
                  <a:close/>
                </a:path>
                <a:path w="17894935" h="10099040">
                  <a:moveTo>
                    <a:pt x="14884074" y="8419467"/>
                  </a:moveTo>
                  <a:lnTo>
                    <a:pt x="14879215" y="8419761"/>
                  </a:lnTo>
                  <a:lnTo>
                    <a:pt x="14874079" y="8426251"/>
                  </a:lnTo>
                  <a:lnTo>
                    <a:pt x="14874372" y="8431111"/>
                  </a:lnTo>
                  <a:lnTo>
                    <a:pt x="14877617" y="8433679"/>
                  </a:lnTo>
                  <a:lnTo>
                    <a:pt x="14881722" y="8437008"/>
                  </a:lnTo>
                  <a:lnTo>
                    <a:pt x="14883724" y="8437862"/>
                  </a:lnTo>
                  <a:lnTo>
                    <a:pt x="14883582" y="8438196"/>
                  </a:lnTo>
                  <a:lnTo>
                    <a:pt x="14886587" y="8439477"/>
                  </a:lnTo>
                  <a:lnTo>
                    <a:pt x="14890112" y="8438614"/>
                  </a:lnTo>
                  <a:lnTo>
                    <a:pt x="14892394" y="8436036"/>
                  </a:lnTo>
                  <a:lnTo>
                    <a:pt x="14894962" y="8432792"/>
                  </a:lnTo>
                  <a:lnTo>
                    <a:pt x="14894668" y="8427931"/>
                  </a:lnTo>
                  <a:lnTo>
                    <a:pt x="14891423" y="8425364"/>
                  </a:lnTo>
                  <a:lnTo>
                    <a:pt x="14887318" y="8422034"/>
                  </a:lnTo>
                  <a:lnTo>
                    <a:pt x="14884074" y="8419467"/>
                  </a:lnTo>
                  <a:close/>
                </a:path>
                <a:path w="17894935" h="10099040">
                  <a:moveTo>
                    <a:pt x="14815593" y="8362635"/>
                  </a:moveTo>
                  <a:lnTo>
                    <a:pt x="14810733" y="8362930"/>
                  </a:lnTo>
                  <a:lnTo>
                    <a:pt x="14805597" y="8369419"/>
                  </a:lnTo>
                  <a:lnTo>
                    <a:pt x="14805892" y="8374279"/>
                  </a:lnTo>
                  <a:lnTo>
                    <a:pt x="14809136" y="8376847"/>
                  </a:lnTo>
                  <a:lnTo>
                    <a:pt x="14813241" y="8380177"/>
                  </a:lnTo>
                  <a:lnTo>
                    <a:pt x="14815244" y="8381031"/>
                  </a:lnTo>
                  <a:lnTo>
                    <a:pt x="14815102" y="8381365"/>
                  </a:lnTo>
                  <a:lnTo>
                    <a:pt x="14818106" y="8382646"/>
                  </a:lnTo>
                  <a:lnTo>
                    <a:pt x="14821629" y="8381782"/>
                  </a:lnTo>
                  <a:lnTo>
                    <a:pt x="14823912" y="8379205"/>
                  </a:lnTo>
                  <a:lnTo>
                    <a:pt x="14826480" y="8375960"/>
                  </a:lnTo>
                  <a:lnTo>
                    <a:pt x="14826187" y="8371100"/>
                  </a:lnTo>
                  <a:lnTo>
                    <a:pt x="14822942" y="8368532"/>
                  </a:lnTo>
                  <a:lnTo>
                    <a:pt x="14818839" y="8365203"/>
                  </a:lnTo>
                  <a:lnTo>
                    <a:pt x="14815593" y="8362635"/>
                  </a:lnTo>
                  <a:close/>
                </a:path>
                <a:path w="17894935" h="10099040">
                  <a:moveTo>
                    <a:pt x="7511373" y="5224011"/>
                  </a:moveTo>
                  <a:lnTo>
                    <a:pt x="7498687" y="5218599"/>
                  </a:lnTo>
                  <a:lnTo>
                    <a:pt x="7494260" y="5220657"/>
                  </a:lnTo>
                  <a:lnTo>
                    <a:pt x="7490984" y="5228335"/>
                  </a:lnTo>
                  <a:lnTo>
                    <a:pt x="7493040" y="5232763"/>
                  </a:lnTo>
                  <a:lnTo>
                    <a:pt x="7505726" y="5238174"/>
                  </a:lnTo>
                  <a:lnTo>
                    <a:pt x="7510155" y="5236118"/>
                  </a:lnTo>
                  <a:lnTo>
                    <a:pt x="7513430" y="5228440"/>
                  </a:lnTo>
                  <a:lnTo>
                    <a:pt x="7511373" y="5224011"/>
                  </a:lnTo>
                  <a:close/>
                </a:path>
                <a:path w="17894935" h="10099040">
                  <a:moveTo>
                    <a:pt x="7592827" y="5258757"/>
                  </a:moveTo>
                  <a:lnTo>
                    <a:pt x="7580141" y="5253345"/>
                  </a:lnTo>
                  <a:lnTo>
                    <a:pt x="7575714" y="5255402"/>
                  </a:lnTo>
                  <a:lnTo>
                    <a:pt x="7572438" y="5263081"/>
                  </a:lnTo>
                  <a:lnTo>
                    <a:pt x="7574494" y="5267508"/>
                  </a:lnTo>
                  <a:lnTo>
                    <a:pt x="7587180" y="5272920"/>
                  </a:lnTo>
                  <a:lnTo>
                    <a:pt x="7591609" y="5270864"/>
                  </a:lnTo>
                  <a:lnTo>
                    <a:pt x="7594884" y="5263185"/>
                  </a:lnTo>
                  <a:lnTo>
                    <a:pt x="7592827" y="5258757"/>
                  </a:lnTo>
                  <a:close/>
                </a:path>
                <a:path w="17894935" h="10099040">
                  <a:moveTo>
                    <a:pt x="7429727" y="5188790"/>
                  </a:moveTo>
                  <a:lnTo>
                    <a:pt x="7417043" y="5183379"/>
                  </a:lnTo>
                  <a:lnTo>
                    <a:pt x="7412614" y="5185435"/>
                  </a:lnTo>
                  <a:lnTo>
                    <a:pt x="7409339" y="5193113"/>
                  </a:lnTo>
                  <a:lnTo>
                    <a:pt x="7411396" y="5197542"/>
                  </a:lnTo>
                  <a:lnTo>
                    <a:pt x="7424081" y="5202953"/>
                  </a:lnTo>
                  <a:lnTo>
                    <a:pt x="7428510" y="5200896"/>
                  </a:lnTo>
                  <a:lnTo>
                    <a:pt x="7431785" y="5193218"/>
                  </a:lnTo>
                  <a:lnTo>
                    <a:pt x="7429727" y="5188790"/>
                  </a:lnTo>
                  <a:close/>
                </a:path>
                <a:path w="17894935" h="10099040">
                  <a:moveTo>
                    <a:pt x="7674281" y="5293502"/>
                  </a:moveTo>
                  <a:lnTo>
                    <a:pt x="7661928" y="5288233"/>
                  </a:lnTo>
                  <a:lnTo>
                    <a:pt x="7657501" y="5290290"/>
                  </a:lnTo>
                  <a:lnTo>
                    <a:pt x="7654369" y="5297635"/>
                  </a:lnTo>
                  <a:lnTo>
                    <a:pt x="7656424" y="5302063"/>
                  </a:lnTo>
                  <a:lnTo>
                    <a:pt x="7668776" y="5307332"/>
                  </a:lnTo>
                  <a:lnTo>
                    <a:pt x="7673206" y="5305275"/>
                  </a:lnTo>
                  <a:lnTo>
                    <a:pt x="7676338" y="5297931"/>
                  </a:lnTo>
                  <a:lnTo>
                    <a:pt x="7674281" y="5293502"/>
                  </a:lnTo>
                  <a:close/>
                </a:path>
                <a:path w="17894935" h="10099040">
                  <a:moveTo>
                    <a:pt x="7336208" y="5148108"/>
                  </a:moveTo>
                  <a:lnTo>
                    <a:pt x="7331779" y="5150165"/>
                  </a:lnTo>
                  <a:lnTo>
                    <a:pt x="7330040" y="5154157"/>
                  </a:lnTo>
                  <a:lnTo>
                    <a:pt x="7328313" y="5157366"/>
                  </a:lnTo>
                  <a:lnTo>
                    <a:pt x="7330227" y="5162129"/>
                  </a:lnTo>
                  <a:lnTo>
                    <a:pt x="7342911" y="5167539"/>
                  </a:lnTo>
                  <a:lnTo>
                    <a:pt x="7347198" y="5165817"/>
                  </a:lnTo>
                  <a:lnTo>
                    <a:pt x="7348937" y="5161824"/>
                  </a:lnTo>
                  <a:lnTo>
                    <a:pt x="7350665" y="5158615"/>
                  </a:lnTo>
                  <a:lnTo>
                    <a:pt x="7348751" y="5153852"/>
                  </a:lnTo>
                  <a:lnTo>
                    <a:pt x="7340072" y="5150150"/>
                  </a:lnTo>
                  <a:lnTo>
                    <a:pt x="7336208" y="5148108"/>
                  </a:lnTo>
                  <a:close/>
                </a:path>
                <a:path w="17894935" h="10099040">
                  <a:moveTo>
                    <a:pt x="7756162" y="5327246"/>
                  </a:moveTo>
                  <a:lnTo>
                    <a:pt x="7743809" y="5321977"/>
                  </a:lnTo>
                  <a:lnTo>
                    <a:pt x="7739382" y="5324035"/>
                  </a:lnTo>
                  <a:lnTo>
                    <a:pt x="7737816" y="5327707"/>
                  </a:lnTo>
                  <a:lnTo>
                    <a:pt x="7736696" y="5331174"/>
                  </a:lnTo>
                  <a:lnTo>
                    <a:pt x="7736584" y="5331521"/>
                  </a:lnTo>
                  <a:lnTo>
                    <a:pt x="7738305" y="5335807"/>
                  </a:lnTo>
                  <a:lnTo>
                    <a:pt x="7750658" y="5341076"/>
                  </a:lnTo>
                  <a:lnTo>
                    <a:pt x="7755086" y="5339019"/>
                  </a:lnTo>
                  <a:lnTo>
                    <a:pt x="7756653" y="5335347"/>
                  </a:lnTo>
                  <a:lnTo>
                    <a:pt x="7757773" y="5331880"/>
                  </a:lnTo>
                  <a:lnTo>
                    <a:pt x="7757885" y="5331532"/>
                  </a:lnTo>
                  <a:lnTo>
                    <a:pt x="7756162" y="5327246"/>
                  </a:lnTo>
                  <a:close/>
                </a:path>
                <a:path w="17894935" h="10099040">
                  <a:moveTo>
                    <a:pt x="7267389" y="5117963"/>
                  </a:moveTo>
                  <a:lnTo>
                    <a:pt x="7254705" y="5112552"/>
                  </a:lnTo>
                  <a:lnTo>
                    <a:pt x="7250418" y="5114275"/>
                  </a:lnTo>
                  <a:lnTo>
                    <a:pt x="7248680" y="5118268"/>
                  </a:lnTo>
                  <a:lnTo>
                    <a:pt x="7246952" y="5121477"/>
                  </a:lnTo>
                  <a:lnTo>
                    <a:pt x="7248866" y="5126239"/>
                  </a:lnTo>
                  <a:lnTo>
                    <a:pt x="7261551" y="5131650"/>
                  </a:lnTo>
                  <a:lnTo>
                    <a:pt x="7265837" y="5129927"/>
                  </a:lnTo>
                  <a:lnTo>
                    <a:pt x="7267576" y="5125934"/>
                  </a:lnTo>
                  <a:lnTo>
                    <a:pt x="7269304" y="5122726"/>
                  </a:lnTo>
                  <a:lnTo>
                    <a:pt x="7267389" y="5117963"/>
                  </a:lnTo>
                  <a:close/>
                </a:path>
                <a:path w="17894935" h="10099040">
                  <a:moveTo>
                    <a:pt x="14747445" y="8305946"/>
                  </a:moveTo>
                  <a:lnTo>
                    <a:pt x="14742586" y="8306240"/>
                  </a:lnTo>
                  <a:lnTo>
                    <a:pt x="14737451" y="8312730"/>
                  </a:lnTo>
                  <a:lnTo>
                    <a:pt x="14737743" y="8317590"/>
                  </a:lnTo>
                  <a:lnTo>
                    <a:pt x="14740988" y="8320157"/>
                  </a:lnTo>
                  <a:lnTo>
                    <a:pt x="14745093" y="8323487"/>
                  </a:lnTo>
                  <a:lnTo>
                    <a:pt x="14747095" y="8324341"/>
                  </a:lnTo>
                  <a:lnTo>
                    <a:pt x="14746952" y="8324675"/>
                  </a:lnTo>
                  <a:lnTo>
                    <a:pt x="14749957" y="8325957"/>
                  </a:lnTo>
                  <a:lnTo>
                    <a:pt x="14753483" y="8325093"/>
                  </a:lnTo>
                  <a:lnTo>
                    <a:pt x="14755766" y="8322516"/>
                  </a:lnTo>
                  <a:lnTo>
                    <a:pt x="14758333" y="8319271"/>
                  </a:lnTo>
                  <a:lnTo>
                    <a:pt x="14758039" y="8314410"/>
                  </a:lnTo>
                  <a:lnTo>
                    <a:pt x="14754794" y="8311843"/>
                  </a:lnTo>
                  <a:lnTo>
                    <a:pt x="14750689" y="8308513"/>
                  </a:lnTo>
                  <a:lnTo>
                    <a:pt x="14747445" y="8305946"/>
                  </a:lnTo>
                  <a:close/>
                </a:path>
                <a:path w="17894935" h="10099040">
                  <a:moveTo>
                    <a:pt x="7838662" y="5360465"/>
                  </a:moveTo>
                  <a:lnTo>
                    <a:pt x="7826309" y="5355196"/>
                  </a:lnTo>
                  <a:lnTo>
                    <a:pt x="7821881" y="5357253"/>
                  </a:lnTo>
                  <a:lnTo>
                    <a:pt x="7820314" y="5360925"/>
                  </a:lnTo>
                  <a:lnTo>
                    <a:pt x="7819193" y="5364392"/>
                  </a:lnTo>
                  <a:lnTo>
                    <a:pt x="7819081" y="5364739"/>
                  </a:lnTo>
                  <a:lnTo>
                    <a:pt x="7820805" y="5369025"/>
                  </a:lnTo>
                  <a:lnTo>
                    <a:pt x="7833158" y="5374294"/>
                  </a:lnTo>
                  <a:lnTo>
                    <a:pt x="7837585" y="5372237"/>
                  </a:lnTo>
                  <a:lnTo>
                    <a:pt x="7840717" y="5364893"/>
                  </a:lnTo>
                  <a:lnTo>
                    <a:pt x="7838662" y="5360465"/>
                  </a:lnTo>
                  <a:close/>
                </a:path>
                <a:path w="17894935" h="10099040">
                  <a:moveTo>
                    <a:pt x="7186315" y="5081407"/>
                  </a:moveTo>
                  <a:lnTo>
                    <a:pt x="7173962" y="5076138"/>
                  </a:lnTo>
                  <a:lnTo>
                    <a:pt x="7169342" y="5077718"/>
                  </a:lnTo>
                  <a:lnTo>
                    <a:pt x="7166210" y="5085062"/>
                  </a:lnTo>
                  <a:lnTo>
                    <a:pt x="7167791" y="5089682"/>
                  </a:lnTo>
                  <a:lnTo>
                    <a:pt x="7180476" y="5095093"/>
                  </a:lnTo>
                  <a:lnTo>
                    <a:pt x="7184762" y="5093370"/>
                  </a:lnTo>
                  <a:lnTo>
                    <a:pt x="7187895" y="5086026"/>
                  </a:lnTo>
                  <a:lnTo>
                    <a:pt x="7186315" y="5081407"/>
                  </a:lnTo>
                  <a:close/>
                </a:path>
                <a:path w="17894935" h="10099040">
                  <a:moveTo>
                    <a:pt x="7920828" y="5393541"/>
                  </a:moveTo>
                  <a:lnTo>
                    <a:pt x="7908475" y="5388272"/>
                  </a:lnTo>
                  <a:lnTo>
                    <a:pt x="7904046" y="5390329"/>
                  </a:lnTo>
                  <a:lnTo>
                    <a:pt x="7902480" y="5394001"/>
                  </a:lnTo>
                  <a:lnTo>
                    <a:pt x="7901359" y="5397469"/>
                  </a:lnTo>
                  <a:lnTo>
                    <a:pt x="7901247" y="5397815"/>
                  </a:lnTo>
                  <a:lnTo>
                    <a:pt x="7902971" y="5402102"/>
                  </a:lnTo>
                  <a:lnTo>
                    <a:pt x="7915323" y="5407371"/>
                  </a:lnTo>
                  <a:lnTo>
                    <a:pt x="7919750" y="5405314"/>
                  </a:lnTo>
                  <a:lnTo>
                    <a:pt x="7923026" y="5397636"/>
                  </a:lnTo>
                  <a:lnTo>
                    <a:pt x="7920828" y="5393541"/>
                  </a:lnTo>
                  <a:close/>
                </a:path>
                <a:path w="17894935" h="10099040">
                  <a:moveTo>
                    <a:pt x="7105573" y="5044992"/>
                  </a:moveTo>
                  <a:lnTo>
                    <a:pt x="7093221" y="5039723"/>
                  </a:lnTo>
                  <a:lnTo>
                    <a:pt x="7088601" y="5041303"/>
                  </a:lnTo>
                  <a:lnTo>
                    <a:pt x="7085469" y="5048647"/>
                  </a:lnTo>
                  <a:lnTo>
                    <a:pt x="7087049" y="5053267"/>
                  </a:lnTo>
                  <a:lnTo>
                    <a:pt x="7099735" y="5058678"/>
                  </a:lnTo>
                  <a:lnTo>
                    <a:pt x="7104020" y="5056955"/>
                  </a:lnTo>
                  <a:lnTo>
                    <a:pt x="7107153" y="5049611"/>
                  </a:lnTo>
                  <a:lnTo>
                    <a:pt x="7105573" y="5044992"/>
                  </a:lnTo>
                  <a:close/>
                </a:path>
                <a:path w="17894935" h="10099040">
                  <a:moveTo>
                    <a:pt x="8003753" y="5425758"/>
                  </a:moveTo>
                  <a:lnTo>
                    <a:pt x="7995408" y="5422199"/>
                  </a:lnTo>
                  <a:lnTo>
                    <a:pt x="7992753" y="5429352"/>
                  </a:lnTo>
                  <a:lnTo>
                    <a:pt x="7989905" y="5436028"/>
                  </a:lnTo>
                  <a:lnTo>
                    <a:pt x="7998248" y="5439588"/>
                  </a:lnTo>
                  <a:lnTo>
                    <a:pt x="8002535" y="5437865"/>
                  </a:lnTo>
                  <a:lnTo>
                    <a:pt x="8005953" y="5429853"/>
                  </a:lnTo>
                  <a:lnTo>
                    <a:pt x="8003753" y="5425758"/>
                  </a:lnTo>
                  <a:close/>
                </a:path>
                <a:path w="17894935" h="10099040">
                  <a:moveTo>
                    <a:pt x="7012763" y="5002640"/>
                  </a:moveTo>
                  <a:lnTo>
                    <a:pt x="7008002" y="5004555"/>
                  </a:lnTo>
                  <a:lnTo>
                    <a:pt x="7004869" y="5011899"/>
                  </a:lnTo>
                  <a:lnTo>
                    <a:pt x="7006450" y="5016519"/>
                  </a:lnTo>
                  <a:lnTo>
                    <a:pt x="7019135" y="5021930"/>
                  </a:lnTo>
                  <a:lnTo>
                    <a:pt x="7023420" y="5020207"/>
                  </a:lnTo>
                  <a:lnTo>
                    <a:pt x="7026553" y="5012862"/>
                  </a:lnTo>
                  <a:lnTo>
                    <a:pt x="7024973" y="5008243"/>
                  </a:lnTo>
                  <a:lnTo>
                    <a:pt x="7016293" y="5004541"/>
                  </a:lnTo>
                  <a:lnTo>
                    <a:pt x="7012763" y="5002640"/>
                  </a:lnTo>
                  <a:close/>
                </a:path>
                <a:path w="17894935" h="10099040">
                  <a:moveTo>
                    <a:pt x="6944374" y="4971495"/>
                  </a:moveTo>
                  <a:lnTo>
                    <a:pt x="6932023" y="4966226"/>
                  </a:lnTo>
                  <a:lnTo>
                    <a:pt x="6927402" y="4967807"/>
                  </a:lnTo>
                  <a:lnTo>
                    <a:pt x="6924269" y="4975150"/>
                  </a:lnTo>
                  <a:lnTo>
                    <a:pt x="6925850" y="4979770"/>
                  </a:lnTo>
                  <a:lnTo>
                    <a:pt x="6938536" y="4985181"/>
                  </a:lnTo>
                  <a:lnTo>
                    <a:pt x="6942821" y="4983459"/>
                  </a:lnTo>
                  <a:lnTo>
                    <a:pt x="6945954" y="4976114"/>
                  </a:lnTo>
                  <a:lnTo>
                    <a:pt x="6944374" y="4971495"/>
                  </a:lnTo>
                  <a:close/>
                </a:path>
                <a:path w="17894935" h="10099040">
                  <a:moveTo>
                    <a:pt x="8086822" y="5457642"/>
                  </a:moveTo>
                  <a:lnTo>
                    <a:pt x="8082674" y="5456267"/>
                  </a:lnTo>
                  <a:lnTo>
                    <a:pt x="8073662" y="5452423"/>
                  </a:lnTo>
                  <a:lnTo>
                    <a:pt x="8069567" y="5454621"/>
                  </a:lnTo>
                  <a:lnTo>
                    <a:pt x="8068000" y="5458293"/>
                  </a:lnTo>
                  <a:lnTo>
                    <a:pt x="8066992" y="5461415"/>
                  </a:lnTo>
                  <a:lnTo>
                    <a:pt x="8066768" y="5462108"/>
                  </a:lnTo>
                  <a:lnTo>
                    <a:pt x="8068491" y="5466394"/>
                  </a:lnTo>
                  <a:lnTo>
                    <a:pt x="8072164" y="5467960"/>
                  </a:lnTo>
                  <a:lnTo>
                    <a:pt x="8072306" y="5467627"/>
                  </a:lnTo>
                  <a:lnTo>
                    <a:pt x="8081318" y="5471471"/>
                  </a:lnTo>
                  <a:lnTo>
                    <a:pt x="8085413" y="5469273"/>
                  </a:lnTo>
                  <a:lnTo>
                    <a:pt x="8088546" y="5461928"/>
                  </a:lnTo>
                  <a:lnTo>
                    <a:pt x="8086822" y="5457642"/>
                  </a:lnTo>
                  <a:close/>
                </a:path>
                <a:path w="17894935" h="10099040">
                  <a:moveTo>
                    <a:pt x="6863632" y="4935080"/>
                  </a:moveTo>
                  <a:lnTo>
                    <a:pt x="6851281" y="4929812"/>
                  </a:lnTo>
                  <a:lnTo>
                    <a:pt x="6846660" y="4931391"/>
                  </a:lnTo>
                  <a:lnTo>
                    <a:pt x="6843527" y="4938736"/>
                  </a:lnTo>
                  <a:lnTo>
                    <a:pt x="6845108" y="4943356"/>
                  </a:lnTo>
                  <a:lnTo>
                    <a:pt x="6857793" y="4948767"/>
                  </a:lnTo>
                  <a:lnTo>
                    <a:pt x="6862079" y="4947044"/>
                  </a:lnTo>
                  <a:lnTo>
                    <a:pt x="6865212" y="4939700"/>
                  </a:lnTo>
                  <a:lnTo>
                    <a:pt x="6863632" y="4935080"/>
                  </a:lnTo>
                  <a:close/>
                </a:path>
                <a:path w="17894935" h="10099040">
                  <a:moveTo>
                    <a:pt x="6782556" y="4898523"/>
                  </a:moveTo>
                  <a:lnTo>
                    <a:pt x="6770205" y="4893254"/>
                  </a:lnTo>
                  <a:lnTo>
                    <a:pt x="6765585" y="4894835"/>
                  </a:lnTo>
                  <a:lnTo>
                    <a:pt x="6762452" y="4902179"/>
                  </a:lnTo>
                  <a:lnTo>
                    <a:pt x="6764032" y="4906799"/>
                  </a:lnTo>
                  <a:lnTo>
                    <a:pt x="6776719" y="4912210"/>
                  </a:lnTo>
                  <a:lnTo>
                    <a:pt x="6781004" y="4910487"/>
                  </a:lnTo>
                  <a:lnTo>
                    <a:pt x="6784137" y="4903143"/>
                  </a:lnTo>
                  <a:lnTo>
                    <a:pt x="6782556" y="4898523"/>
                  </a:lnTo>
                  <a:close/>
                </a:path>
                <a:path w="17894935" h="10099040">
                  <a:moveTo>
                    <a:pt x="8169508" y="5488573"/>
                  </a:moveTo>
                  <a:lnTo>
                    <a:pt x="8165694" y="5487340"/>
                  </a:lnTo>
                  <a:lnTo>
                    <a:pt x="8160688" y="5485205"/>
                  </a:lnTo>
                  <a:lnTo>
                    <a:pt x="8156540" y="5483830"/>
                  </a:lnTo>
                  <a:lnTo>
                    <a:pt x="8152444" y="5486029"/>
                  </a:lnTo>
                  <a:lnTo>
                    <a:pt x="8150878" y="5489701"/>
                  </a:lnTo>
                  <a:lnTo>
                    <a:pt x="8149982" y="5492475"/>
                  </a:lnTo>
                  <a:lnTo>
                    <a:pt x="8149646" y="5493515"/>
                  </a:lnTo>
                  <a:lnTo>
                    <a:pt x="8151369" y="5497801"/>
                  </a:lnTo>
                  <a:lnTo>
                    <a:pt x="8155041" y="5499368"/>
                  </a:lnTo>
                  <a:lnTo>
                    <a:pt x="8155516" y="5499176"/>
                  </a:lnTo>
                  <a:lnTo>
                    <a:pt x="8160524" y="5501312"/>
                  </a:lnTo>
                  <a:lnTo>
                    <a:pt x="8164672" y="5502687"/>
                  </a:lnTo>
                  <a:lnTo>
                    <a:pt x="8169101" y="5500631"/>
                  </a:lnTo>
                  <a:lnTo>
                    <a:pt x="8171230" y="5494042"/>
                  </a:lnTo>
                  <a:lnTo>
                    <a:pt x="8171566" y="5493002"/>
                  </a:lnTo>
                  <a:lnTo>
                    <a:pt x="8169508" y="5488573"/>
                  </a:lnTo>
                  <a:close/>
                </a:path>
                <a:path w="17894935" h="10099040">
                  <a:moveTo>
                    <a:pt x="6701766" y="4861298"/>
                  </a:moveTo>
                  <a:lnTo>
                    <a:pt x="6693086" y="4857596"/>
                  </a:lnTo>
                  <a:lnTo>
                    <a:pt x="6687105" y="4871616"/>
                  </a:lnTo>
                  <a:lnTo>
                    <a:pt x="6692114" y="4873753"/>
                  </a:lnTo>
                  <a:lnTo>
                    <a:pt x="6691921" y="4873277"/>
                  </a:lnTo>
                  <a:lnTo>
                    <a:pt x="6695927" y="4874986"/>
                  </a:lnTo>
                  <a:lnTo>
                    <a:pt x="6700213" y="4873262"/>
                  </a:lnTo>
                  <a:lnTo>
                    <a:pt x="6703346" y="4865918"/>
                  </a:lnTo>
                  <a:lnTo>
                    <a:pt x="6701766" y="4861298"/>
                  </a:lnTo>
                  <a:close/>
                </a:path>
                <a:path w="17894935" h="10099040">
                  <a:moveTo>
                    <a:pt x="6620882" y="4825218"/>
                  </a:moveTo>
                  <a:lnTo>
                    <a:pt x="6608196" y="4819807"/>
                  </a:lnTo>
                  <a:lnTo>
                    <a:pt x="6603910" y="4821529"/>
                  </a:lnTo>
                  <a:lnTo>
                    <a:pt x="6600777" y="4828873"/>
                  </a:lnTo>
                  <a:lnTo>
                    <a:pt x="6602358" y="4833493"/>
                  </a:lnTo>
                  <a:lnTo>
                    <a:pt x="6615043" y="4838904"/>
                  </a:lnTo>
                  <a:lnTo>
                    <a:pt x="6619329" y="4837181"/>
                  </a:lnTo>
                  <a:lnTo>
                    <a:pt x="6622462" y="4829837"/>
                  </a:lnTo>
                  <a:lnTo>
                    <a:pt x="6620882" y="4825218"/>
                  </a:lnTo>
                  <a:close/>
                </a:path>
                <a:path w="17894935" h="10099040">
                  <a:moveTo>
                    <a:pt x="8252671" y="5519312"/>
                  </a:moveTo>
                  <a:lnTo>
                    <a:pt x="8248857" y="5518079"/>
                  </a:lnTo>
                  <a:lnTo>
                    <a:pt x="8243850" y="5515944"/>
                  </a:lnTo>
                  <a:lnTo>
                    <a:pt x="8239702" y="5514569"/>
                  </a:lnTo>
                  <a:lnTo>
                    <a:pt x="8235607" y="5516768"/>
                  </a:lnTo>
                  <a:lnTo>
                    <a:pt x="8234041" y="5520440"/>
                  </a:lnTo>
                  <a:lnTo>
                    <a:pt x="8233145" y="5523215"/>
                  </a:lnTo>
                  <a:lnTo>
                    <a:pt x="8232809" y="5524255"/>
                  </a:lnTo>
                  <a:lnTo>
                    <a:pt x="8234532" y="5528541"/>
                  </a:lnTo>
                  <a:lnTo>
                    <a:pt x="8238203" y="5530108"/>
                  </a:lnTo>
                  <a:lnTo>
                    <a:pt x="8238346" y="5529773"/>
                  </a:lnTo>
                  <a:lnTo>
                    <a:pt x="8243687" y="5532051"/>
                  </a:lnTo>
                  <a:lnTo>
                    <a:pt x="8254872" y="5523407"/>
                  </a:lnTo>
                  <a:lnTo>
                    <a:pt x="8252671" y="5519312"/>
                  </a:lnTo>
                  <a:close/>
                </a:path>
                <a:path w="17894935" h="10099040">
                  <a:moveTo>
                    <a:pt x="6540140" y="4788803"/>
                  </a:moveTo>
                  <a:lnTo>
                    <a:pt x="6527789" y="4783534"/>
                  </a:lnTo>
                  <a:lnTo>
                    <a:pt x="6523168" y="4785114"/>
                  </a:lnTo>
                  <a:lnTo>
                    <a:pt x="6520035" y="4792459"/>
                  </a:lnTo>
                  <a:lnTo>
                    <a:pt x="6521616" y="4797079"/>
                  </a:lnTo>
                  <a:lnTo>
                    <a:pt x="6534301" y="4802490"/>
                  </a:lnTo>
                  <a:lnTo>
                    <a:pt x="6538587" y="4800767"/>
                  </a:lnTo>
                  <a:lnTo>
                    <a:pt x="6541720" y="4793423"/>
                  </a:lnTo>
                  <a:lnTo>
                    <a:pt x="6540140" y="4788803"/>
                  </a:lnTo>
                  <a:close/>
                </a:path>
                <a:path w="17894935" h="10099040">
                  <a:moveTo>
                    <a:pt x="6459064" y="4752246"/>
                  </a:moveTo>
                  <a:lnTo>
                    <a:pt x="6446712" y="4746977"/>
                  </a:lnTo>
                  <a:lnTo>
                    <a:pt x="6442093" y="4748558"/>
                  </a:lnTo>
                  <a:lnTo>
                    <a:pt x="6438960" y="4755902"/>
                  </a:lnTo>
                  <a:lnTo>
                    <a:pt x="6440540" y="4760521"/>
                  </a:lnTo>
                  <a:lnTo>
                    <a:pt x="6453226" y="4765933"/>
                  </a:lnTo>
                  <a:lnTo>
                    <a:pt x="6457512" y="4764210"/>
                  </a:lnTo>
                  <a:lnTo>
                    <a:pt x="6460645" y="4756866"/>
                  </a:lnTo>
                  <a:lnTo>
                    <a:pt x="6459064" y="4752246"/>
                  </a:lnTo>
                  <a:close/>
                </a:path>
                <a:path w="17894935" h="10099040">
                  <a:moveTo>
                    <a:pt x="6378464" y="4715497"/>
                  </a:moveTo>
                  <a:lnTo>
                    <a:pt x="6366113" y="4710229"/>
                  </a:lnTo>
                  <a:lnTo>
                    <a:pt x="6361494" y="4711809"/>
                  </a:lnTo>
                  <a:lnTo>
                    <a:pt x="6358361" y="4719153"/>
                  </a:lnTo>
                  <a:lnTo>
                    <a:pt x="6359940" y="4723773"/>
                  </a:lnTo>
                  <a:lnTo>
                    <a:pt x="6372627" y="4729185"/>
                  </a:lnTo>
                  <a:lnTo>
                    <a:pt x="6376913" y="4727462"/>
                  </a:lnTo>
                  <a:lnTo>
                    <a:pt x="6380045" y="4720118"/>
                  </a:lnTo>
                  <a:lnTo>
                    <a:pt x="6378464" y="4715497"/>
                  </a:lnTo>
                  <a:close/>
                </a:path>
                <a:path w="17894935" h="10099040">
                  <a:moveTo>
                    <a:pt x="8335642" y="5549575"/>
                  </a:moveTo>
                  <a:lnTo>
                    <a:pt x="8331685" y="5548677"/>
                  </a:lnTo>
                  <a:lnTo>
                    <a:pt x="8326679" y="5546541"/>
                  </a:lnTo>
                  <a:lnTo>
                    <a:pt x="8322865" y="5545309"/>
                  </a:lnTo>
                  <a:lnTo>
                    <a:pt x="8318770" y="5547507"/>
                  </a:lnTo>
                  <a:lnTo>
                    <a:pt x="8317203" y="5551180"/>
                  </a:lnTo>
                  <a:lnTo>
                    <a:pt x="8316307" y="5553954"/>
                  </a:lnTo>
                  <a:lnTo>
                    <a:pt x="8315971" y="5554994"/>
                  </a:lnTo>
                  <a:lnTo>
                    <a:pt x="8317836" y="5558947"/>
                  </a:lnTo>
                  <a:lnTo>
                    <a:pt x="8326849" y="5562791"/>
                  </a:lnTo>
                  <a:lnTo>
                    <a:pt x="8330664" y="5564024"/>
                  </a:lnTo>
                  <a:lnTo>
                    <a:pt x="8334759" y="5561825"/>
                  </a:lnTo>
                  <a:lnTo>
                    <a:pt x="8336325" y="5558153"/>
                  </a:lnTo>
                  <a:lnTo>
                    <a:pt x="8337242" y="5555387"/>
                  </a:lnTo>
                  <a:lnTo>
                    <a:pt x="8337700" y="5554004"/>
                  </a:lnTo>
                  <a:lnTo>
                    <a:pt x="8335642" y="5549575"/>
                  </a:lnTo>
                  <a:close/>
                </a:path>
                <a:path w="17894935" h="10099040">
                  <a:moveTo>
                    <a:pt x="6297390" y="4678941"/>
                  </a:moveTo>
                  <a:lnTo>
                    <a:pt x="6285037" y="4673671"/>
                  </a:lnTo>
                  <a:lnTo>
                    <a:pt x="6280418" y="4675252"/>
                  </a:lnTo>
                  <a:lnTo>
                    <a:pt x="6277285" y="4682596"/>
                  </a:lnTo>
                  <a:lnTo>
                    <a:pt x="6278866" y="4687216"/>
                  </a:lnTo>
                  <a:lnTo>
                    <a:pt x="6291551" y="4692627"/>
                  </a:lnTo>
                  <a:lnTo>
                    <a:pt x="6295836" y="4690904"/>
                  </a:lnTo>
                  <a:lnTo>
                    <a:pt x="6298969" y="4683560"/>
                  </a:lnTo>
                  <a:lnTo>
                    <a:pt x="6297390" y="4678941"/>
                  </a:lnTo>
                  <a:close/>
                </a:path>
                <a:path w="17894935" h="10099040">
                  <a:moveTo>
                    <a:pt x="6216648" y="4642525"/>
                  </a:moveTo>
                  <a:lnTo>
                    <a:pt x="6203963" y="4637114"/>
                  </a:lnTo>
                  <a:lnTo>
                    <a:pt x="6199675" y="4638837"/>
                  </a:lnTo>
                  <a:lnTo>
                    <a:pt x="6196542" y="4646182"/>
                  </a:lnTo>
                  <a:lnTo>
                    <a:pt x="6198124" y="4650801"/>
                  </a:lnTo>
                  <a:lnTo>
                    <a:pt x="6210809" y="4656213"/>
                  </a:lnTo>
                  <a:lnTo>
                    <a:pt x="6215095" y="4654490"/>
                  </a:lnTo>
                  <a:lnTo>
                    <a:pt x="6218228" y="4647146"/>
                  </a:lnTo>
                  <a:lnTo>
                    <a:pt x="6216648" y="4642525"/>
                  </a:lnTo>
                  <a:close/>
                </a:path>
                <a:path w="17894935" h="10099040">
                  <a:moveTo>
                    <a:pt x="14679441" y="8248923"/>
                  </a:moveTo>
                  <a:lnTo>
                    <a:pt x="14674580" y="8249217"/>
                  </a:lnTo>
                  <a:lnTo>
                    <a:pt x="14669444" y="8255706"/>
                  </a:lnTo>
                  <a:lnTo>
                    <a:pt x="14669738" y="8260567"/>
                  </a:lnTo>
                  <a:lnTo>
                    <a:pt x="14672984" y="8263135"/>
                  </a:lnTo>
                  <a:lnTo>
                    <a:pt x="14677088" y="8266464"/>
                  </a:lnTo>
                  <a:lnTo>
                    <a:pt x="14679091" y="8267318"/>
                  </a:lnTo>
                  <a:lnTo>
                    <a:pt x="14678949" y="8267653"/>
                  </a:lnTo>
                  <a:lnTo>
                    <a:pt x="14681953" y="8268934"/>
                  </a:lnTo>
                  <a:lnTo>
                    <a:pt x="14685477" y="8268070"/>
                  </a:lnTo>
                  <a:lnTo>
                    <a:pt x="14687759" y="8265492"/>
                  </a:lnTo>
                  <a:lnTo>
                    <a:pt x="14690327" y="8262247"/>
                  </a:lnTo>
                  <a:lnTo>
                    <a:pt x="14690035" y="8257388"/>
                  </a:lnTo>
                  <a:lnTo>
                    <a:pt x="14686791" y="8254820"/>
                  </a:lnTo>
                  <a:lnTo>
                    <a:pt x="14682686" y="8251490"/>
                  </a:lnTo>
                  <a:lnTo>
                    <a:pt x="14679441" y="8248923"/>
                  </a:lnTo>
                  <a:close/>
                </a:path>
                <a:path w="17894935" h="10099040">
                  <a:moveTo>
                    <a:pt x="8419232" y="5579314"/>
                  </a:moveTo>
                  <a:lnTo>
                    <a:pt x="8415275" y="5578415"/>
                  </a:lnTo>
                  <a:lnTo>
                    <a:pt x="8410269" y="5576280"/>
                  </a:lnTo>
                  <a:lnTo>
                    <a:pt x="8406454" y="5575047"/>
                  </a:lnTo>
                  <a:lnTo>
                    <a:pt x="8402359" y="5577246"/>
                  </a:lnTo>
                  <a:lnTo>
                    <a:pt x="8400793" y="5580918"/>
                  </a:lnTo>
                  <a:lnTo>
                    <a:pt x="8399561" y="5584733"/>
                  </a:lnTo>
                  <a:lnTo>
                    <a:pt x="8401427" y="5588684"/>
                  </a:lnTo>
                  <a:lnTo>
                    <a:pt x="8405433" y="5590393"/>
                  </a:lnTo>
                  <a:lnTo>
                    <a:pt x="8405573" y="5590059"/>
                  </a:lnTo>
                  <a:lnTo>
                    <a:pt x="8410582" y="5592196"/>
                  </a:lnTo>
                  <a:lnTo>
                    <a:pt x="8414396" y="5593428"/>
                  </a:lnTo>
                  <a:lnTo>
                    <a:pt x="8418490" y="5591229"/>
                  </a:lnTo>
                  <a:lnTo>
                    <a:pt x="8420057" y="5587557"/>
                  </a:lnTo>
                  <a:lnTo>
                    <a:pt x="8421290" y="5583743"/>
                  </a:lnTo>
                  <a:lnTo>
                    <a:pt x="8419232" y="5579314"/>
                  </a:lnTo>
                  <a:close/>
                </a:path>
                <a:path w="17894935" h="10099040">
                  <a:moveTo>
                    <a:pt x="6135572" y="4605969"/>
                  </a:moveTo>
                  <a:lnTo>
                    <a:pt x="6122886" y="4600558"/>
                  </a:lnTo>
                  <a:lnTo>
                    <a:pt x="6118601" y="4602281"/>
                  </a:lnTo>
                  <a:lnTo>
                    <a:pt x="6115468" y="4609625"/>
                  </a:lnTo>
                  <a:lnTo>
                    <a:pt x="6117048" y="4614244"/>
                  </a:lnTo>
                  <a:lnTo>
                    <a:pt x="6129733" y="4619655"/>
                  </a:lnTo>
                  <a:lnTo>
                    <a:pt x="6134019" y="4617933"/>
                  </a:lnTo>
                  <a:lnTo>
                    <a:pt x="6137152" y="4610589"/>
                  </a:lnTo>
                  <a:lnTo>
                    <a:pt x="6135572" y="4605969"/>
                  </a:lnTo>
                  <a:close/>
                </a:path>
                <a:path w="17894935" h="10099040">
                  <a:moveTo>
                    <a:pt x="6054781" y="4568744"/>
                  </a:moveTo>
                  <a:lnTo>
                    <a:pt x="6046101" y="4565041"/>
                  </a:lnTo>
                  <a:lnTo>
                    <a:pt x="6040121" y="4579062"/>
                  </a:lnTo>
                  <a:lnTo>
                    <a:pt x="6045128" y="4581198"/>
                  </a:lnTo>
                  <a:lnTo>
                    <a:pt x="6044937" y="4580723"/>
                  </a:lnTo>
                  <a:lnTo>
                    <a:pt x="6048943" y="4582431"/>
                  </a:lnTo>
                  <a:lnTo>
                    <a:pt x="6053228" y="4580708"/>
                  </a:lnTo>
                  <a:lnTo>
                    <a:pt x="6056361" y="4573364"/>
                  </a:lnTo>
                  <a:lnTo>
                    <a:pt x="6054781" y="4568744"/>
                  </a:lnTo>
                  <a:close/>
                </a:path>
                <a:path w="17894935" h="10099040">
                  <a:moveTo>
                    <a:pt x="5973897" y="4532663"/>
                  </a:moveTo>
                  <a:lnTo>
                    <a:pt x="5961211" y="4527252"/>
                  </a:lnTo>
                  <a:lnTo>
                    <a:pt x="5956925" y="4528975"/>
                  </a:lnTo>
                  <a:lnTo>
                    <a:pt x="5953792" y="4536319"/>
                  </a:lnTo>
                  <a:lnTo>
                    <a:pt x="5955373" y="4540939"/>
                  </a:lnTo>
                  <a:lnTo>
                    <a:pt x="5968059" y="4546350"/>
                  </a:lnTo>
                  <a:lnTo>
                    <a:pt x="5972344" y="4544627"/>
                  </a:lnTo>
                  <a:lnTo>
                    <a:pt x="5975477" y="4537283"/>
                  </a:lnTo>
                  <a:lnTo>
                    <a:pt x="5973897" y="4532663"/>
                  </a:lnTo>
                  <a:close/>
                </a:path>
                <a:path w="17894935" h="10099040">
                  <a:moveTo>
                    <a:pt x="5893156" y="4496249"/>
                  </a:moveTo>
                  <a:lnTo>
                    <a:pt x="5880470" y="4490838"/>
                  </a:lnTo>
                  <a:lnTo>
                    <a:pt x="5876183" y="4492560"/>
                  </a:lnTo>
                  <a:lnTo>
                    <a:pt x="5873050" y="4499905"/>
                  </a:lnTo>
                  <a:lnTo>
                    <a:pt x="5874631" y="4504525"/>
                  </a:lnTo>
                  <a:lnTo>
                    <a:pt x="5887316" y="4509936"/>
                  </a:lnTo>
                  <a:lnTo>
                    <a:pt x="5891603" y="4508212"/>
                  </a:lnTo>
                  <a:lnTo>
                    <a:pt x="5894735" y="4500868"/>
                  </a:lnTo>
                  <a:lnTo>
                    <a:pt x="5893156" y="4496249"/>
                  </a:lnTo>
                  <a:close/>
                </a:path>
                <a:path w="17894935" h="10099040">
                  <a:moveTo>
                    <a:pt x="8503107" y="5608384"/>
                  </a:moveTo>
                  <a:lnTo>
                    <a:pt x="8499149" y="5607486"/>
                  </a:lnTo>
                  <a:lnTo>
                    <a:pt x="8494143" y="5605350"/>
                  </a:lnTo>
                  <a:lnTo>
                    <a:pt x="8490329" y="5604118"/>
                  </a:lnTo>
                  <a:lnTo>
                    <a:pt x="8486234" y="5606316"/>
                  </a:lnTo>
                  <a:lnTo>
                    <a:pt x="8484668" y="5609988"/>
                  </a:lnTo>
                  <a:lnTo>
                    <a:pt x="8483436" y="5613803"/>
                  </a:lnTo>
                  <a:lnTo>
                    <a:pt x="8485299" y="5617754"/>
                  </a:lnTo>
                  <a:lnTo>
                    <a:pt x="8489305" y="5619463"/>
                  </a:lnTo>
                  <a:lnTo>
                    <a:pt x="8489448" y="5619130"/>
                  </a:lnTo>
                  <a:lnTo>
                    <a:pt x="8494456" y="5621266"/>
                  </a:lnTo>
                  <a:lnTo>
                    <a:pt x="8498271" y="5622499"/>
                  </a:lnTo>
                  <a:lnTo>
                    <a:pt x="8502365" y="5620299"/>
                  </a:lnTo>
                  <a:lnTo>
                    <a:pt x="8503932" y="5616627"/>
                  </a:lnTo>
                  <a:lnTo>
                    <a:pt x="8505164" y="5612813"/>
                  </a:lnTo>
                  <a:lnTo>
                    <a:pt x="8503107" y="5608384"/>
                  </a:lnTo>
                  <a:close/>
                </a:path>
                <a:path w="17894935" h="10099040">
                  <a:moveTo>
                    <a:pt x="5812222" y="4459358"/>
                  </a:moveTo>
                  <a:lnTo>
                    <a:pt x="5799536" y="4453947"/>
                  </a:lnTo>
                  <a:lnTo>
                    <a:pt x="5795251" y="4455670"/>
                  </a:lnTo>
                  <a:lnTo>
                    <a:pt x="5792118" y="4463014"/>
                  </a:lnTo>
                  <a:lnTo>
                    <a:pt x="5793698" y="4467634"/>
                  </a:lnTo>
                  <a:lnTo>
                    <a:pt x="5806383" y="4473045"/>
                  </a:lnTo>
                  <a:lnTo>
                    <a:pt x="5810670" y="4471322"/>
                  </a:lnTo>
                  <a:lnTo>
                    <a:pt x="5813802" y="4463978"/>
                  </a:lnTo>
                  <a:lnTo>
                    <a:pt x="5812222" y="4459358"/>
                  </a:lnTo>
                  <a:close/>
                </a:path>
                <a:path w="17894935" h="10099040">
                  <a:moveTo>
                    <a:pt x="5731622" y="4422609"/>
                  </a:moveTo>
                  <a:lnTo>
                    <a:pt x="5719271" y="4417341"/>
                  </a:lnTo>
                  <a:lnTo>
                    <a:pt x="5714651" y="4418921"/>
                  </a:lnTo>
                  <a:lnTo>
                    <a:pt x="5711518" y="4426265"/>
                  </a:lnTo>
                  <a:lnTo>
                    <a:pt x="5713098" y="4430885"/>
                  </a:lnTo>
                  <a:lnTo>
                    <a:pt x="5725785" y="4436297"/>
                  </a:lnTo>
                  <a:lnTo>
                    <a:pt x="5730071" y="4434574"/>
                  </a:lnTo>
                  <a:lnTo>
                    <a:pt x="5733204" y="4427229"/>
                  </a:lnTo>
                  <a:lnTo>
                    <a:pt x="5731622" y="4422609"/>
                  </a:lnTo>
                  <a:close/>
                </a:path>
                <a:path w="17894935" h="10099040">
                  <a:moveTo>
                    <a:pt x="5650690" y="4385718"/>
                  </a:moveTo>
                  <a:lnTo>
                    <a:pt x="5638003" y="4380307"/>
                  </a:lnTo>
                  <a:lnTo>
                    <a:pt x="5633718" y="4382031"/>
                  </a:lnTo>
                  <a:lnTo>
                    <a:pt x="5630585" y="4389374"/>
                  </a:lnTo>
                  <a:lnTo>
                    <a:pt x="5632166" y="4393994"/>
                  </a:lnTo>
                  <a:lnTo>
                    <a:pt x="5640845" y="4397696"/>
                  </a:lnTo>
                  <a:lnTo>
                    <a:pt x="5640702" y="4398031"/>
                  </a:lnTo>
                  <a:lnTo>
                    <a:pt x="5644709" y="4399740"/>
                  </a:lnTo>
                  <a:lnTo>
                    <a:pt x="5648994" y="4398016"/>
                  </a:lnTo>
                  <a:lnTo>
                    <a:pt x="5652269" y="4390338"/>
                  </a:lnTo>
                  <a:lnTo>
                    <a:pt x="5650690" y="4385718"/>
                  </a:lnTo>
                  <a:close/>
                </a:path>
                <a:path w="17894935" h="10099040">
                  <a:moveTo>
                    <a:pt x="8587458" y="5637263"/>
                  </a:moveTo>
                  <a:lnTo>
                    <a:pt x="8583166" y="5636221"/>
                  </a:lnTo>
                  <a:lnTo>
                    <a:pt x="8578160" y="5634086"/>
                  </a:lnTo>
                  <a:lnTo>
                    <a:pt x="8574346" y="5632854"/>
                  </a:lnTo>
                  <a:lnTo>
                    <a:pt x="8570251" y="5635053"/>
                  </a:lnTo>
                  <a:lnTo>
                    <a:pt x="8568685" y="5638725"/>
                  </a:lnTo>
                  <a:lnTo>
                    <a:pt x="8567452" y="5642540"/>
                  </a:lnTo>
                  <a:lnTo>
                    <a:pt x="8569317" y="5646492"/>
                  </a:lnTo>
                  <a:lnTo>
                    <a:pt x="8572990" y="5648058"/>
                  </a:lnTo>
                  <a:lnTo>
                    <a:pt x="8573465" y="5647866"/>
                  </a:lnTo>
                  <a:lnTo>
                    <a:pt x="8578473" y="5650002"/>
                  </a:lnTo>
                  <a:lnTo>
                    <a:pt x="8582287" y="5651235"/>
                  </a:lnTo>
                  <a:lnTo>
                    <a:pt x="8586382" y="5649037"/>
                  </a:lnTo>
                  <a:lnTo>
                    <a:pt x="8587949" y="5645364"/>
                  </a:lnTo>
                  <a:lnTo>
                    <a:pt x="8589324" y="5641216"/>
                  </a:lnTo>
                  <a:lnTo>
                    <a:pt x="8587458" y="5637263"/>
                  </a:lnTo>
                  <a:close/>
                </a:path>
                <a:path w="17894935" h="10099040">
                  <a:moveTo>
                    <a:pt x="5570233" y="4348636"/>
                  </a:moveTo>
                  <a:lnTo>
                    <a:pt x="5557881" y="4343367"/>
                  </a:lnTo>
                  <a:lnTo>
                    <a:pt x="5553261" y="4344948"/>
                  </a:lnTo>
                  <a:lnTo>
                    <a:pt x="5549985" y="4352625"/>
                  </a:lnTo>
                  <a:lnTo>
                    <a:pt x="5551566" y="4357246"/>
                  </a:lnTo>
                  <a:lnTo>
                    <a:pt x="5564252" y="4362657"/>
                  </a:lnTo>
                  <a:lnTo>
                    <a:pt x="5568537" y="4360934"/>
                  </a:lnTo>
                  <a:lnTo>
                    <a:pt x="5571813" y="4353256"/>
                  </a:lnTo>
                  <a:lnTo>
                    <a:pt x="5570233" y="4348636"/>
                  </a:lnTo>
                  <a:close/>
                </a:path>
                <a:path w="17894935" h="10099040">
                  <a:moveTo>
                    <a:pt x="5477090" y="4306143"/>
                  </a:moveTo>
                  <a:lnTo>
                    <a:pt x="5472328" y="4308057"/>
                  </a:lnTo>
                  <a:lnTo>
                    <a:pt x="5469053" y="4315735"/>
                  </a:lnTo>
                  <a:lnTo>
                    <a:pt x="5470633" y="4320355"/>
                  </a:lnTo>
                  <a:lnTo>
                    <a:pt x="5483318" y="4325766"/>
                  </a:lnTo>
                  <a:lnTo>
                    <a:pt x="5487605" y="4324043"/>
                  </a:lnTo>
                  <a:lnTo>
                    <a:pt x="5490880" y="4316366"/>
                  </a:lnTo>
                  <a:lnTo>
                    <a:pt x="5489299" y="4311746"/>
                  </a:lnTo>
                  <a:lnTo>
                    <a:pt x="5480620" y="4308043"/>
                  </a:lnTo>
                  <a:lnTo>
                    <a:pt x="5477090" y="4306143"/>
                  </a:lnTo>
                  <a:close/>
                </a:path>
                <a:path w="17894935" h="10099040">
                  <a:moveTo>
                    <a:pt x="5408700" y="4274997"/>
                  </a:moveTo>
                  <a:lnTo>
                    <a:pt x="5396348" y="4269728"/>
                  </a:lnTo>
                  <a:lnTo>
                    <a:pt x="5391728" y="4271309"/>
                  </a:lnTo>
                  <a:lnTo>
                    <a:pt x="5388453" y="4278987"/>
                  </a:lnTo>
                  <a:lnTo>
                    <a:pt x="5390033" y="4283607"/>
                  </a:lnTo>
                  <a:lnTo>
                    <a:pt x="5402718" y="4289018"/>
                  </a:lnTo>
                  <a:lnTo>
                    <a:pt x="5407005" y="4287295"/>
                  </a:lnTo>
                  <a:lnTo>
                    <a:pt x="5410280" y="4279617"/>
                  </a:lnTo>
                  <a:lnTo>
                    <a:pt x="5408700" y="4274997"/>
                  </a:lnTo>
                  <a:close/>
                </a:path>
                <a:path w="17894935" h="10099040">
                  <a:moveTo>
                    <a:pt x="8671091" y="5665047"/>
                  </a:moveTo>
                  <a:lnTo>
                    <a:pt x="8667134" y="5664148"/>
                  </a:lnTo>
                  <a:lnTo>
                    <a:pt x="8662128" y="5662013"/>
                  </a:lnTo>
                  <a:lnTo>
                    <a:pt x="8657980" y="5660638"/>
                  </a:lnTo>
                  <a:lnTo>
                    <a:pt x="8654219" y="5662980"/>
                  </a:lnTo>
                  <a:lnTo>
                    <a:pt x="8652653" y="5666651"/>
                  </a:lnTo>
                  <a:lnTo>
                    <a:pt x="8651420" y="5670466"/>
                  </a:lnTo>
                  <a:lnTo>
                    <a:pt x="8653286" y="5674418"/>
                  </a:lnTo>
                  <a:lnTo>
                    <a:pt x="8656958" y="5675985"/>
                  </a:lnTo>
                  <a:lnTo>
                    <a:pt x="8657433" y="5675793"/>
                  </a:lnTo>
                  <a:lnTo>
                    <a:pt x="8662441" y="5677929"/>
                  </a:lnTo>
                  <a:lnTo>
                    <a:pt x="8666589" y="5679304"/>
                  </a:lnTo>
                  <a:lnTo>
                    <a:pt x="8670351" y="5676963"/>
                  </a:lnTo>
                  <a:lnTo>
                    <a:pt x="8671917" y="5673290"/>
                  </a:lnTo>
                  <a:lnTo>
                    <a:pt x="8673292" y="5669142"/>
                  </a:lnTo>
                  <a:lnTo>
                    <a:pt x="8671091" y="5665047"/>
                  </a:lnTo>
                  <a:close/>
                </a:path>
                <a:path w="17894935" h="10099040">
                  <a:moveTo>
                    <a:pt x="5327909" y="4237772"/>
                  </a:moveTo>
                  <a:lnTo>
                    <a:pt x="5315557" y="4232503"/>
                  </a:lnTo>
                  <a:lnTo>
                    <a:pt x="5310938" y="4234084"/>
                  </a:lnTo>
                  <a:lnTo>
                    <a:pt x="5307662" y="4241762"/>
                  </a:lnTo>
                  <a:lnTo>
                    <a:pt x="5309243" y="4246382"/>
                  </a:lnTo>
                  <a:lnTo>
                    <a:pt x="5321929" y="4251793"/>
                  </a:lnTo>
                  <a:lnTo>
                    <a:pt x="5326214" y="4250070"/>
                  </a:lnTo>
                  <a:lnTo>
                    <a:pt x="5329489" y="4242392"/>
                  </a:lnTo>
                  <a:lnTo>
                    <a:pt x="5327909" y="4237772"/>
                  </a:lnTo>
                  <a:close/>
                </a:path>
                <a:path w="17894935" h="10099040">
                  <a:moveTo>
                    <a:pt x="5247310" y="4201024"/>
                  </a:moveTo>
                  <a:lnTo>
                    <a:pt x="5234958" y="4195755"/>
                  </a:lnTo>
                  <a:lnTo>
                    <a:pt x="5230338" y="4197335"/>
                  </a:lnTo>
                  <a:lnTo>
                    <a:pt x="5227063" y="4205013"/>
                  </a:lnTo>
                  <a:lnTo>
                    <a:pt x="5228644" y="4209633"/>
                  </a:lnTo>
                  <a:lnTo>
                    <a:pt x="5240995" y="4214902"/>
                  </a:lnTo>
                  <a:lnTo>
                    <a:pt x="5245615" y="4213322"/>
                  </a:lnTo>
                  <a:lnTo>
                    <a:pt x="5248890" y="4205644"/>
                  </a:lnTo>
                  <a:lnTo>
                    <a:pt x="5247310" y="4201024"/>
                  </a:lnTo>
                  <a:close/>
                </a:path>
                <a:path w="17894935" h="10099040">
                  <a:moveTo>
                    <a:pt x="14612054" y="8191374"/>
                  </a:moveTo>
                  <a:lnTo>
                    <a:pt x="14607193" y="8191668"/>
                  </a:lnTo>
                  <a:lnTo>
                    <a:pt x="14602057" y="8198158"/>
                  </a:lnTo>
                  <a:lnTo>
                    <a:pt x="14602353" y="8203018"/>
                  </a:lnTo>
                  <a:lnTo>
                    <a:pt x="14605597" y="8205586"/>
                  </a:lnTo>
                  <a:lnTo>
                    <a:pt x="14609702" y="8208916"/>
                  </a:lnTo>
                  <a:lnTo>
                    <a:pt x="14614709" y="8211052"/>
                  </a:lnTo>
                  <a:lnTo>
                    <a:pt x="14618091" y="8210522"/>
                  </a:lnTo>
                  <a:lnTo>
                    <a:pt x="14620374" y="8207944"/>
                  </a:lnTo>
                  <a:lnTo>
                    <a:pt x="14622942" y="8204699"/>
                  </a:lnTo>
                  <a:lnTo>
                    <a:pt x="14622648" y="8199839"/>
                  </a:lnTo>
                  <a:lnTo>
                    <a:pt x="14619404" y="8197271"/>
                  </a:lnTo>
                  <a:lnTo>
                    <a:pt x="14615298" y="8193942"/>
                  </a:lnTo>
                  <a:lnTo>
                    <a:pt x="14612054" y="8191374"/>
                  </a:lnTo>
                  <a:close/>
                </a:path>
                <a:path w="17894935" h="10099040">
                  <a:moveTo>
                    <a:pt x="5154452" y="4157863"/>
                  </a:moveTo>
                  <a:lnTo>
                    <a:pt x="5149690" y="4159777"/>
                  </a:lnTo>
                  <a:lnTo>
                    <a:pt x="5146415" y="4167455"/>
                  </a:lnTo>
                  <a:lnTo>
                    <a:pt x="5147995" y="4172075"/>
                  </a:lnTo>
                  <a:lnTo>
                    <a:pt x="5160346" y="4177343"/>
                  </a:lnTo>
                  <a:lnTo>
                    <a:pt x="5164967" y="4175763"/>
                  </a:lnTo>
                  <a:lnTo>
                    <a:pt x="5168242" y="4168085"/>
                  </a:lnTo>
                  <a:lnTo>
                    <a:pt x="5166661" y="4163465"/>
                  </a:lnTo>
                  <a:lnTo>
                    <a:pt x="5157982" y="4159763"/>
                  </a:lnTo>
                  <a:lnTo>
                    <a:pt x="5154452" y="4157863"/>
                  </a:lnTo>
                  <a:close/>
                </a:path>
                <a:path w="17894935" h="10099040">
                  <a:moveTo>
                    <a:pt x="8755678" y="5692449"/>
                  </a:moveTo>
                  <a:lnTo>
                    <a:pt x="8751721" y="5691550"/>
                  </a:lnTo>
                  <a:lnTo>
                    <a:pt x="8746715" y="5689414"/>
                  </a:lnTo>
                  <a:lnTo>
                    <a:pt x="8742566" y="5688039"/>
                  </a:lnTo>
                  <a:lnTo>
                    <a:pt x="8738472" y="5690238"/>
                  </a:lnTo>
                  <a:lnTo>
                    <a:pt x="8736007" y="5697868"/>
                  </a:lnTo>
                  <a:lnTo>
                    <a:pt x="8737873" y="5701820"/>
                  </a:lnTo>
                  <a:lnTo>
                    <a:pt x="8741544" y="5703386"/>
                  </a:lnTo>
                  <a:lnTo>
                    <a:pt x="8741353" y="5702909"/>
                  </a:lnTo>
                  <a:lnTo>
                    <a:pt x="8741687" y="5703052"/>
                  </a:lnTo>
                  <a:lnTo>
                    <a:pt x="8742162" y="5702860"/>
                  </a:lnTo>
                  <a:lnTo>
                    <a:pt x="8747169" y="5704996"/>
                  </a:lnTo>
                  <a:lnTo>
                    <a:pt x="8751318" y="5706372"/>
                  </a:lnTo>
                  <a:lnTo>
                    <a:pt x="8755412" y="5704172"/>
                  </a:lnTo>
                  <a:lnTo>
                    <a:pt x="8757878" y="5696544"/>
                  </a:lnTo>
                  <a:lnTo>
                    <a:pt x="8755678" y="5692449"/>
                  </a:lnTo>
                  <a:close/>
                </a:path>
                <a:path w="17894935" h="10099040">
                  <a:moveTo>
                    <a:pt x="5086204" y="4126383"/>
                  </a:moveTo>
                  <a:lnTo>
                    <a:pt x="5073852" y="4121114"/>
                  </a:lnTo>
                  <a:lnTo>
                    <a:pt x="5069375" y="4122361"/>
                  </a:lnTo>
                  <a:lnTo>
                    <a:pt x="5065958" y="4130373"/>
                  </a:lnTo>
                  <a:lnTo>
                    <a:pt x="5067538" y="4134993"/>
                  </a:lnTo>
                  <a:lnTo>
                    <a:pt x="5079889" y="4140261"/>
                  </a:lnTo>
                  <a:lnTo>
                    <a:pt x="5084510" y="4138681"/>
                  </a:lnTo>
                  <a:lnTo>
                    <a:pt x="5087785" y="4131003"/>
                  </a:lnTo>
                  <a:lnTo>
                    <a:pt x="5086204" y="4126383"/>
                  </a:lnTo>
                  <a:close/>
                </a:path>
                <a:path w="17894935" h="10099040">
                  <a:moveTo>
                    <a:pt x="5005889" y="4088967"/>
                  </a:moveTo>
                  <a:lnTo>
                    <a:pt x="4993538" y="4083698"/>
                  </a:lnTo>
                  <a:lnTo>
                    <a:pt x="4988918" y="4085279"/>
                  </a:lnTo>
                  <a:lnTo>
                    <a:pt x="4985643" y="4092957"/>
                  </a:lnTo>
                  <a:lnTo>
                    <a:pt x="4987223" y="4097576"/>
                  </a:lnTo>
                  <a:lnTo>
                    <a:pt x="4999575" y="4102845"/>
                  </a:lnTo>
                  <a:lnTo>
                    <a:pt x="5004195" y="4101265"/>
                  </a:lnTo>
                  <a:lnTo>
                    <a:pt x="5007470" y="4093587"/>
                  </a:lnTo>
                  <a:lnTo>
                    <a:pt x="5005889" y="4088967"/>
                  </a:lnTo>
                  <a:close/>
                </a:path>
                <a:path w="17894935" h="10099040">
                  <a:moveTo>
                    <a:pt x="4925242" y="4051409"/>
                  </a:moveTo>
                  <a:lnTo>
                    <a:pt x="4912889" y="4046140"/>
                  </a:lnTo>
                  <a:lnTo>
                    <a:pt x="4908269" y="4047720"/>
                  </a:lnTo>
                  <a:lnTo>
                    <a:pt x="4904994" y="4055398"/>
                  </a:lnTo>
                  <a:lnTo>
                    <a:pt x="4906575" y="4060018"/>
                  </a:lnTo>
                  <a:lnTo>
                    <a:pt x="4918927" y="4065287"/>
                  </a:lnTo>
                  <a:lnTo>
                    <a:pt x="4923547" y="4063706"/>
                  </a:lnTo>
                  <a:lnTo>
                    <a:pt x="4926822" y="4056029"/>
                  </a:lnTo>
                  <a:lnTo>
                    <a:pt x="4925242" y="4051409"/>
                  </a:lnTo>
                  <a:close/>
                </a:path>
                <a:path w="17894935" h="10099040">
                  <a:moveTo>
                    <a:pt x="8840168" y="5718230"/>
                  </a:moveTo>
                  <a:lnTo>
                    <a:pt x="8836353" y="5716997"/>
                  </a:lnTo>
                  <a:lnTo>
                    <a:pt x="8831060" y="5715529"/>
                  </a:lnTo>
                  <a:lnTo>
                    <a:pt x="8827104" y="5714630"/>
                  </a:lnTo>
                  <a:lnTo>
                    <a:pt x="8823008" y="5716829"/>
                  </a:lnTo>
                  <a:lnTo>
                    <a:pt x="8821776" y="5720643"/>
                  </a:lnTo>
                  <a:lnTo>
                    <a:pt x="8820877" y="5724600"/>
                  </a:lnTo>
                  <a:lnTo>
                    <a:pt x="8822743" y="5728553"/>
                  </a:lnTo>
                  <a:lnTo>
                    <a:pt x="8826082" y="5729977"/>
                  </a:lnTo>
                  <a:lnTo>
                    <a:pt x="8826224" y="5729644"/>
                  </a:lnTo>
                  <a:lnTo>
                    <a:pt x="8826891" y="5729928"/>
                  </a:lnTo>
                  <a:lnTo>
                    <a:pt x="8832183" y="5731396"/>
                  </a:lnTo>
                  <a:lnTo>
                    <a:pt x="8836141" y="5732295"/>
                  </a:lnTo>
                  <a:lnTo>
                    <a:pt x="8840235" y="5730096"/>
                  </a:lnTo>
                  <a:lnTo>
                    <a:pt x="8841467" y="5726282"/>
                  </a:lnTo>
                  <a:lnTo>
                    <a:pt x="8842366" y="5722325"/>
                  </a:lnTo>
                  <a:lnTo>
                    <a:pt x="8840168" y="5718230"/>
                  </a:lnTo>
                  <a:close/>
                </a:path>
                <a:path w="17894935" h="10099040">
                  <a:moveTo>
                    <a:pt x="4844927" y="4013993"/>
                  </a:moveTo>
                  <a:lnTo>
                    <a:pt x="4832575" y="4008724"/>
                  </a:lnTo>
                  <a:lnTo>
                    <a:pt x="4827955" y="4010304"/>
                  </a:lnTo>
                  <a:lnTo>
                    <a:pt x="4824680" y="4017982"/>
                  </a:lnTo>
                  <a:lnTo>
                    <a:pt x="4826261" y="4022602"/>
                  </a:lnTo>
                  <a:lnTo>
                    <a:pt x="4838612" y="4027871"/>
                  </a:lnTo>
                  <a:lnTo>
                    <a:pt x="4843232" y="4026290"/>
                  </a:lnTo>
                  <a:lnTo>
                    <a:pt x="4846507" y="4018612"/>
                  </a:lnTo>
                  <a:lnTo>
                    <a:pt x="4844927" y="4013993"/>
                  </a:lnTo>
                  <a:close/>
                </a:path>
                <a:path w="17894935" h="10099040">
                  <a:moveTo>
                    <a:pt x="4764421" y="3976100"/>
                  </a:moveTo>
                  <a:lnTo>
                    <a:pt x="4752069" y="3970831"/>
                  </a:lnTo>
                  <a:lnTo>
                    <a:pt x="4747450" y="3972412"/>
                  </a:lnTo>
                  <a:lnTo>
                    <a:pt x="4744317" y="3979756"/>
                  </a:lnTo>
                  <a:lnTo>
                    <a:pt x="4745754" y="3984710"/>
                  </a:lnTo>
                  <a:lnTo>
                    <a:pt x="4758105" y="3989978"/>
                  </a:lnTo>
                  <a:lnTo>
                    <a:pt x="4762726" y="3988398"/>
                  </a:lnTo>
                  <a:lnTo>
                    <a:pt x="4765859" y="3981054"/>
                  </a:lnTo>
                  <a:lnTo>
                    <a:pt x="4764421" y="3976100"/>
                  </a:lnTo>
                  <a:close/>
                </a:path>
                <a:path w="17894935" h="10099040">
                  <a:moveTo>
                    <a:pt x="4680576" y="3936783"/>
                  </a:moveTo>
                  <a:lnTo>
                    <a:pt x="4671897" y="3933081"/>
                  </a:lnTo>
                  <a:lnTo>
                    <a:pt x="4667277" y="3934662"/>
                  </a:lnTo>
                  <a:lnTo>
                    <a:pt x="4664144" y="3942007"/>
                  </a:lnTo>
                  <a:lnTo>
                    <a:pt x="4665724" y="3946626"/>
                  </a:lnTo>
                  <a:lnTo>
                    <a:pt x="4669254" y="3948526"/>
                  </a:lnTo>
                  <a:lnTo>
                    <a:pt x="4677934" y="3952228"/>
                  </a:lnTo>
                  <a:lnTo>
                    <a:pt x="4682554" y="3950648"/>
                  </a:lnTo>
                  <a:lnTo>
                    <a:pt x="4685687" y="3943304"/>
                  </a:lnTo>
                  <a:lnTo>
                    <a:pt x="4684106" y="3938683"/>
                  </a:lnTo>
                  <a:lnTo>
                    <a:pt x="4680576" y="3936783"/>
                  </a:lnTo>
                  <a:close/>
                </a:path>
                <a:path w="17894935" h="10099040">
                  <a:moveTo>
                    <a:pt x="8924705" y="5744822"/>
                  </a:moveTo>
                  <a:lnTo>
                    <a:pt x="8920891" y="5743589"/>
                  </a:lnTo>
                  <a:lnTo>
                    <a:pt x="8915598" y="5742120"/>
                  </a:lnTo>
                  <a:lnTo>
                    <a:pt x="8911783" y="5740887"/>
                  </a:lnTo>
                  <a:lnTo>
                    <a:pt x="8907546" y="5743421"/>
                  </a:lnTo>
                  <a:lnTo>
                    <a:pt x="8906314" y="5747235"/>
                  </a:lnTo>
                  <a:lnTo>
                    <a:pt x="8905557" y="5750859"/>
                  </a:lnTo>
                  <a:lnTo>
                    <a:pt x="8907423" y="5754810"/>
                  </a:lnTo>
                  <a:lnTo>
                    <a:pt x="8911428" y="5756519"/>
                  </a:lnTo>
                  <a:lnTo>
                    <a:pt x="8916721" y="5757987"/>
                  </a:lnTo>
                  <a:lnTo>
                    <a:pt x="8920535" y="5759220"/>
                  </a:lnTo>
                  <a:lnTo>
                    <a:pt x="8924773" y="5756687"/>
                  </a:lnTo>
                  <a:lnTo>
                    <a:pt x="8927238" y="5749058"/>
                  </a:lnTo>
                  <a:lnTo>
                    <a:pt x="8924705" y="5744822"/>
                  </a:lnTo>
                  <a:close/>
                </a:path>
                <a:path w="17894935" h="10099040">
                  <a:moveTo>
                    <a:pt x="4600404" y="3899034"/>
                  </a:moveTo>
                  <a:lnTo>
                    <a:pt x="4591725" y="3895331"/>
                  </a:lnTo>
                  <a:lnTo>
                    <a:pt x="4587106" y="3896912"/>
                  </a:lnTo>
                  <a:lnTo>
                    <a:pt x="4583973" y="3904256"/>
                  </a:lnTo>
                  <a:lnTo>
                    <a:pt x="4585552" y="3908876"/>
                  </a:lnTo>
                  <a:lnTo>
                    <a:pt x="4589082" y="3910776"/>
                  </a:lnTo>
                  <a:lnTo>
                    <a:pt x="4597762" y="3914479"/>
                  </a:lnTo>
                  <a:lnTo>
                    <a:pt x="4602382" y="3912898"/>
                  </a:lnTo>
                  <a:lnTo>
                    <a:pt x="4605515" y="3905554"/>
                  </a:lnTo>
                  <a:lnTo>
                    <a:pt x="4603933" y="3900934"/>
                  </a:lnTo>
                  <a:lnTo>
                    <a:pt x="4600404" y="3899034"/>
                  </a:lnTo>
                  <a:close/>
                </a:path>
                <a:path w="17894935" h="10099040">
                  <a:moveTo>
                    <a:pt x="4520041" y="3860808"/>
                  </a:moveTo>
                  <a:lnTo>
                    <a:pt x="4511361" y="3857105"/>
                  </a:lnTo>
                  <a:lnTo>
                    <a:pt x="4506741" y="3858686"/>
                  </a:lnTo>
                  <a:lnTo>
                    <a:pt x="4503608" y="3866030"/>
                  </a:lnTo>
                  <a:lnTo>
                    <a:pt x="4505189" y="3870650"/>
                  </a:lnTo>
                  <a:lnTo>
                    <a:pt x="4508719" y="3872550"/>
                  </a:lnTo>
                  <a:lnTo>
                    <a:pt x="4517398" y="3876252"/>
                  </a:lnTo>
                  <a:lnTo>
                    <a:pt x="4522018" y="3874672"/>
                  </a:lnTo>
                  <a:lnTo>
                    <a:pt x="4525151" y="3867327"/>
                  </a:lnTo>
                  <a:lnTo>
                    <a:pt x="4523571" y="3862708"/>
                  </a:lnTo>
                  <a:lnTo>
                    <a:pt x="4520041" y="3860808"/>
                  </a:lnTo>
                  <a:close/>
                </a:path>
                <a:path w="17894935" h="10099040">
                  <a:moveTo>
                    <a:pt x="14545143" y="8133634"/>
                  </a:moveTo>
                  <a:lnTo>
                    <a:pt x="14540282" y="8133928"/>
                  </a:lnTo>
                  <a:lnTo>
                    <a:pt x="14537715" y="8137173"/>
                  </a:lnTo>
                  <a:lnTo>
                    <a:pt x="14534813" y="8140275"/>
                  </a:lnTo>
                  <a:lnTo>
                    <a:pt x="14535108" y="8145136"/>
                  </a:lnTo>
                  <a:lnTo>
                    <a:pt x="14538352" y="8147704"/>
                  </a:lnTo>
                  <a:lnTo>
                    <a:pt x="14542315" y="8151367"/>
                  </a:lnTo>
                  <a:lnTo>
                    <a:pt x="14547322" y="8153503"/>
                  </a:lnTo>
                  <a:lnTo>
                    <a:pt x="14550705" y="8152973"/>
                  </a:lnTo>
                  <a:lnTo>
                    <a:pt x="14552987" y="8150395"/>
                  </a:lnTo>
                  <a:lnTo>
                    <a:pt x="14555889" y="8147293"/>
                  </a:lnTo>
                  <a:lnTo>
                    <a:pt x="14555595" y="8142433"/>
                  </a:lnTo>
                  <a:lnTo>
                    <a:pt x="14552350" y="8139865"/>
                  </a:lnTo>
                  <a:lnTo>
                    <a:pt x="14548245" y="8136536"/>
                  </a:lnTo>
                  <a:lnTo>
                    <a:pt x="14545143" y="8133634"/>
                  </a:lnTo>
                  <a:close/>
                </a:path>
                <a:path w="17894935" h="10099040">
                  <a:moveTo>
                    <a:pt x="4440486" y="3822533"/>
                  </a:moveTo>
                  <a:lnTo>
                    <a:pt x="4431474" y="3818688"/>
                  </a:lnTo>
                  <a:lnTo>
                    <a:pt x="4426854" y="3820268"/>
                  </a:lnTo>
                  <a:lnTo>
                    <a:pt x="4423721" y="3827612"/>
                  </a:lnTo>
                  <a:lnTo>
                    <a:pt x="4425301" y="3832232"/>
                  </a:lnTo>
                  <a:lnTo>
                    <a:pt x="4428831" y="3834133"/>
                  </a:lnTo>
                  <a:lnTo>
                    <a:pt x="4437845" y="3837978"/>
                  </a:lnTo>
                  <a:lnTo>
                    <a:pt x="4442464" y="3836397"/>
                  </a:lnTo>
                  <a:lnTo>
                    <a:pt x="4445597" y="3829052"/>
                  </a:lnTo>
                  <a:lnTo>
                    <a:pt x="4444016" y="3824433"/>
                  </a:lnTo>
                  <a:lnTo>
                    <a:pt x="4440486" y="3822533"/>
                  </a:lnTo>
                  <a:close/>
                </a:path>
                <a:path w="17894935" h="10099040">
                  <a:moveTo>
                    <a:pt x="9010146" y="5770220"/>
                  </a:moveTo>
                  <a:lnTo>
                    <a:pt x="9006332" y="5768988"/>
                  </a:lnTo>
                  <a:lnTo>
                    <a:pt x="9001039" y="5767518"/>
                  </a:lnTo>
                  <a:lnTo>
                    <a:pt x="8997224" y="5766286"/>
                  </a:lnTo>
                  <a:lnTo>
                    <a:pt x="8992987" y="5768819"/>
                  </a:lnTo>
                  <a:lnTo>
                    <a:pt x="8991755" y="5772634"/>
                  </a:lnTo>
                  <a:lnTo>
                    <a:pt x="8990665" y="5776114"/>
                  </a:lnTo>
                  <a:lnTo>
                    <a:pt x="8992531" y="5780067"/>
                  </a:lnTo>
                  <a:lnTo>
                    <a:pt x="8996869" y="5781917"/>
                  </a:lnTo>
                  <a:lnTo>
                    <a:pt x="9002162" y="5783386"/>
                  </a:lnTo>
                  <a:lnTo>
                    <a:pt x="9005976" y="5784618"/>
                  </a:lnTo>
                  <a:lnTo>
                    <a:pt x="9010214" y="5782086"/>
                  </a:lnTo>
                  <a:lnTo>
                    <a:pt x="9012679" y="5774457"/>
                  </a:lnTo>
                  <a:lnTo>
                    <a:pt x="9010146" y="5770220"/>
                  </a:lnTo>
                  <a:close/>
                </a:path>
                <a:path w="17894935" h="10099040">
                  <a:moveTo>
                    <a:pt x="4360266" y="3783973"/>
                  </a:moveTo>
                  <a:lnTo>
                    <a:pt x="4351253" y="3780128"/>
                  </a:lnTo>
                  <a:lnTo>
                    <a:pt x="4346633" y="3781709"/>
                  </a:lnTo>
                  <a:lnTo>
                    <a:pt x="4343500" y="3789052"/>
                  </a:lnTo>
                  <a:lnTo>
                    <a:pt x="4345080" y="3793672"/>
                  </a:lnTo>
                  <a:lnTo>
                    <a:pt x="4348610" y="3795573"/>
                  </a:lnTo>
                  <a:lnTo>
                    <a:pt x="4357623" y="3799417"/>
                  </a:lnTo>
                  <a:lnTo>
                    <a:pt x="4362243" y="3797837"/>
                  </a:lnTo>
                  <a:lnTo>
                    <a:pt x="4365375" y="3790493"/>
                  </a:lnTo>
                  <a:lnTo>
                    <a:pt x="4363795" y="3785873"/>
                  </a:lnTo>
                  <a:lnTo>
                    <a:pt x="4360266" y="3783973"/>
                  </a:lnTo>
                  <a:close/>
                </a:path>
                <a:path w="17894935" h="10099040">
                  <a:moveTo>
                    <a:pt x="4280187" y="3745079"/>
                  </a:moveTo>
                  <a:lnTo>
                    <a:pt x="4271174" y="3741234"/>
                  </a:lnTo>
                  <a:lnTo>
                    <a:pt x="4266554" y="3742814"/>
                  </a:lnTo>
                  <a:lnTo>
                    <a:pt x="4263421" y="3750159"/>
                  </a:lnTo>
                  <a:lnTo>
                    <a:pt x="4265002" y="3754778"/>
                  </a:lnTo>
                  <a:lnTo>
                    <a:pt x="4268531" y="3756679"/>
                  </a:lnTo>
                  <a:lnTo>
                    <a:pt x="4277545" y="3760524"/>
                  </a:lnTo>
                  <a:lnTo>
                    <a:pt x="4282165" y="3758943"/>
                  </a:lnTo>
                  <a:lnTo>
                    <a:pt x="4285298" y="3751598"/>
                  </a:lnTo>
                  <a:lnTo>
                    <a:pt x="4283716" y="3746979"/>
                  </a:lnTo>
                  <a:lnTo>
                    <a:pt x="4280187" y="3745079"/>
                  </a:lnTo>
                  <a:close/>
                </a:path>
                <a:path w="17894935" h="10099040">
                  <a:moveTo>
                    <a:pt x="9095538" y="5794808"/>
                  </a:moveTo>
                  <a:lnTo>
                    <a:pt x="9091723" y="5793575"/>
                  </a:lnTo>
                  <a:lnTo>
                    <a:pt x="9086430" y="5792107"/>
                  </a:lnTo>
                  <a:lnTo>
                    <a:pt x="9082616" y="5790874"/>
                  </a:lnTo>
                  <a:lnTo>
                    <a:pt x="9078379" y="5793408"/>
                  </a:lnTo>
                  <a:lnTo>
                    <a:pt x="9077147" y="5797222"/>
                  </a:lnTo>
                  <a:lnTo>
                    <a:pt x="9076057" y="5800702"/>
                  </a:lnTo>
                  <a:lnTo>
                    <a:pt x="9077922" y="5804654"/>
                  </a:lnTo>
                  <a:lnTo>
                    <a:pt x="9082262" y="5806506"/>
                  </a:lnTo>
                  <a:lnTo>
                    <a:pt x="9087554" y="5807974"/>
                  </a:lnTo>
                  <a:lnTo>
                    <a:pt x="9091368" y="5809206"/>
                  </a:lnTo>
                  <a:lnTo>
                    <a:pt x="9095605" y="5806674"/>
                  </a:lnTo>
                  <a:lnTo>
                    <a:pt x="9098070" y="5799044"/>
                  </a:lnTo>
                  <a:lnTo>
                    <a:pt x="9095538" y="5794808"/>
                  </a:lnTo>
                  <a:close/>
                </a:path>
                <a:path w="17894935" h="10099040">
                  <a:moveTo>
                    <a:pt x="4200442" y="3706327"/>
                  </a:moveTo>
                  <a:lnTo>
                    <a:pt x="4191429" y="3702482"/>
                  </a:lnTo>
                  <a:lnTo>
                    <a:pt x="4186809" y="3704063"/>
                  </a:lnTo>
                  <a:lnTo>
                    <a:pt x="4183676" y="3711407"/>
                  </a:lnTo>
                  <a:lnTo>
                    <a:pt x="4185257" y="3716027"/>
                  </a:lnTo>
                  <a:lnTo>
                    <a:pt x="4188787" y="3717927"/>
                  </a:lnTo>
                  <a:lnTo>
                    <a:pt x="4197800" y="3721772"/>
                  </a:lnTo>
                  <a:lnTo>
                    <a:pt x="4202419" y="3720192"/>
                  </a:lnTo>
                  <a:lnTo>
                    <a:pt x="4205552" y="3712847"/>
                  </a:lnTo>
                  <a:lnTo>
                    <a:pt x="4203971" y="3708227"/>
                  </a:lnTo>
                  <a:lnTo>
                    <a:pt x="4200442" y="3706327"/>
                  </a:lnTo>
                  <a:close/>
                </a:path>
                <a:path w="17894935" h="10099040">
                  <a:moveTo>
                    <a:pt x="4124370" y="3669143"/>
                  </a:moveTo>
                  <a:lnTo>
                    <a:pt x="4115356" y="3665298"/>
                  </a:lnTo>
                  <a:lnTo>
                    <a:pt x="4109375" y="3679318"/>
                  </a:lnTo>
                  <a:lnTo>
                    <a:pt x="4118054" y="3683021"/>
                  </a:lnTo>
                  <a:lnTo>
                    <a:pt x="4122674" y="3681440"/>
                  </a:lnTo>
                  <a:lnTo>
                    <a:pt x="4125949" y="3673762"/>
                  </a:lnTo>
                  <a:lnTo>
                    <a:pt x="4124370" y="3669143"/>
                  </a:lnTo>
                  <a:close/>
                </a:path>
                <a:path w="17894935" h="10099040">
                  <a:moveTo>
                    <a:pt x="4032366" y="3623978"/>
                  </a:moveTo>
                  <a:lnTo>
                    <a:pt x="4027747" y="3625558"/>
                  </a:lnTo>
                  <a:lnTo>
                    <a:pt x="4025499" y="3630519"/>
                  </a:lnTo>
                  <a:lnTo>
                    <a:pt x="4024138" y="3633094"/>
                  </a:lnTo>
                  <a:lnTo>
                    <a:pt x="4025717" y="3637714"/>
                  </a:lnTo>
                  <a:lnTo>
                    <a:pt x="4029247" y="3639615"/>
                  </a:lnTo>
                  <a:lnTo>
                    <a:pt x="4034588" y="3641893"/>
                  </a:lnTo>
                  <a:lnTo>
                    <a:pt x="4034446" y="3642226"/>
                  </a:lnTo>
                  <a:lnTo>
                    <a:pt x="4038118" y="3643793"/>
                  </a:lnTo>
                  <a:lnTo>
                    <a:pt x="4042738" y="3642212"/>
                  </a:lnTo>
                  <a:lnTo>
                    <a:pt x="4044986" y="3637252"/>
                  </a:lnTo>
                  <a:lnTo>
                    <a:pt x="4046347" y="3634677"/>
                  </a:lnTo>
                  <a:lnTo>
                    <a:pt x="4044767" y="3630057"/>
                  </a:lnTo>
                  <a:lnTo>
                    <a:pt x="4041237" y="3628157"/>
                  </a:lnTo>
                  <a:lnTo>
                    <a:pt x="4036229" y="3626021"/>
                  </a:lnTo>
                  <a:lnTo>
                    <a:pt x="4032366" y="3623978"/>
                  </a:lnTo>
                  <a:close/>
                </a:path>
                <a:path w="17894935" h="10099040">
                  <a:moveTo>
                    <a:pt x="9180880" y="5818586"/>
                  </a:moveTo>
                  <a:lnTo>
                    <a:pt x="9176924" y="5817688"/>
                  </a:lnTo>
                  <a:lnTo>
                    <a:pt x="9171632" y="5816219"/>
                  </a:lnTo>
                  <a:lnTo>
                    <a:pt x="9167484" y="5814844"/>
                  </a:lnTo>
                  <a:lnTo>
                    <a:pt x="9163245" y="5817376"/>
                  </a:lnTo>
                  <a:lnTo>
                    <a:pt x="9162346" y="5821334"/>
                  </a:lnTo>
                  <a:lnTo>
                    <a:pt x="9161256" y="5824814"/>
                  </a:lnTo>
                  <a:lnTo>
                    <a:pt x="9163122" y="5828767"/>
                  </a:lnTo>
                  <a:lnTo>
                    <a:pt x="9167463" y="5830618"/>
                  </a:lnTo>
                  <a:lnTo>
                    <a:pt x="9172754" y="5832086"/>
                  </a:lnTo>
                  <a:lnTo>
                    <a:pt x="9176902" y="5833461"/>
                  </a:lnTo>
                  <a:lnTo>
                    <a:pt x="9181140" y="5830928"/>
                  </a:lnTo>
                  <a:lnTo>
                    <a:pt x="9182039" y="5826972"/>
                  </a:lnTo>
                  <a:lnTo>
                    <a:pt x="9183414" y="5822823"/>
                  </a:lnTo>
                  <a:lnTo>
                    <a:pt x="9180880" y="5818586"/>
                  </a:lnTo>
                  <a:close/>
                </a:path>
                <a:path w="17894935" h="10099040">
                  <a:moveTo>
                    <a:pt x="14478043" y="8075419"/>
                  </a:moveTo>
                  <a:lnTo>
                    <a:pt x="14473182" y="8075712"/>
                  </a:lnTo>
                  <a:lnTo>
                    <a:pt x="14470614" y="8078957"/>
                  </a:lnTo>
                  <a:lnTo>
                    <a:pt x="14467713" y="8082060"/>
                  </a:lnTo>
                  <a:lnTo>
                    <a:pt x="14468007" y="8086920"/>
                  </a:lnTo>
                  <a:lnTo>
                    <a:pt x="14471252" y="8089488"/>
                  </a:lnTo>
                  <a:lnTo>
                    <a:pt x="14475212" y="8093151"/>
                  </a:lnTo>
                  <a:lnTo>
                    <a:pt x="14477214" y="8094005"/>
                  </a:lnTo>
                  <a:lnTo>
                    <a:pt x="14477072" y="8094338"/>
                  </a:lnTo>
                  <a:lnTo>
                    <a:pt x="14480077" y="8095620"/>
                  </a:lnTo>
                  <a:lnTo>
                    <a:pt x="14483460" y="8095091"/>
                  </a:lnTo>
                  <a:lnTo>
                    <a:pt x="14485742" y="8092513"/>
                  </a:lnTo>
                  <a:lnTo>
                    <a:pt x="14488644" y="8089411"/>
                  </a:lnTo>
                  <a:lnTo>
                    <a:pt x="14488350" y="8084550"/>
                  </a:lnTo>
                  <a:lnTo>
                    <a:pt x="14485105" y="8081982"/>
                  </a:lnTo>
                  <a:lnTo>
                    <a:pt x="14478043" y="8075419"/>
                  </a:lnTo>
                  <a:close/>
                </a:path>
                <a:path w="17894935" h="10099040">
                  <a:moveTo>
                    <a:pt x="3961443" y="3588595"/>
                  </a:moveTo>
                  <a:lnTo>
                    <a:pt x="3956770" y="3586602"/>
                  </a:lnTo>
                  <a:lnTo>
                    <a:pt x="3953112" y="3593327"/>
                  </a:lnTo>
                  <a:lnTo>
                    <a:pt x="3950121" y="3600338"/>
                  </a:lnTo>
                  <a:lnTo>
                    <a:pt x="3958467" y="3603898"/>
                  </a:lnTo>
                  <a:lnTo>
                    <a:pt x="3962944" y="3602651"/>
                  </a:lnTo>
                  <a:lnTo>
                    <a:pt x="3964851" y="3598335"/>
                  </a:lnTo>
                  <a:lnTo>
                    <a:pt x="3966553" y="3595116"/>
                  </a:lnTo>
                  <a:lnTo>
                    <a:pt x="3964831" y="3590830"/>
                  </a:lnTo>
                  <a:lnTo>
                    <a:pt x="3961443" y="3588595"/>
                  </a:lnTo>
                  <a:close/>
                </a:path>
                <a:path w="17894935" h="10099040">
                  <a:moveTo>
                    <a:pt x="3873446" y="3545140"/>
                  </a:moveTo>
                  <a:lnTo>
                    <a:pt x="3868826" y="3546720"/>
                  </a:lnTo>
                  <a:lnTo>
                    <a:pt x="3866578" y="3551680"/>
                  </a:lnTo>
                  <a:lnTo>
                    <a:pt x="3865217" y="3554256"/>
                  </a:lnTo>
                  <a:lnTo>
                    <a:pt x="3866940" y="3558542"/>
                  </a:lnTo>
                  <a:lnTo>
                    <a:pt x="3870327" y="3560776"/>
                  </a:lnTo>
                  <a:lnTo>
                    <a:pt x="3879340" y="3564621"/>
                  </a:lnTo>
                  <a:lnTo>
                    <a:pt x="3883818" y="3563375"/>
                  </a:lnTo>
                  <a:lnTo>
                    <a:pt x="3886065" y="3558414"/>
                  </a:lnTo>
                  <a:lnTo>
                    <a:pt x="3887427" y="3555839"/>
                  </a:lnTo>
                  <a:lnTo>
                    <a:pt x="3885703" y="3551553"/>
                  </a:lnTo>
                  <a:lnTo>
                    <a:pt x="3882317" y="3549319"/>
                  </a:lnTo>
                  <a:lnTo>
                    <a:pt x="3877309" y="3547183"/>
                  </a:lnTo>
                  <a:lnTo>
                    <a:pt x="3873446" y="3545140"/>
                  </a:lnTo>
                  <a:close/>
                </a:path>
                <a:path w="17894935" h="10099040">
                  <a:moveTo>
                    <a:pt x="9266507" y="5841696"/>
                  </a:moveTo>
                  <a:lnTo>
                    <a:pt x="9262551" y="5840797"/>
                  </a:lnTo>
                  <a:lnTo>
                    <a:pt x="9257260" y="5839329"/>
                  </a:lnTo>
                  <a:lnTo>
                    <a:pt x="9253112" y="5837955"/>
                  </a:lnTo>
                  <a:lnTo>
                    <a:pt x="9248874" y="5840488"/>
                  </a:lnTo>
                  <a:lnTo>
                    <a:pt x="9247976" y="5844444"/>
                  </a:lnTo>
                  <a:lnTo>
                    <a:pt x="9246743" y="5848259"/>
                  </a:lnTo>
                  <a:lnTo>
                    <a:pt x="9248751" y="5851878"/>
                  </a:lnTo>
                  <a:lnTo>
                    <a:pt x="9253089" y="5853728"/>
                  </a:lnTo>
                  <a:lnTo>
                    <a:pt x="9258383" y="5855197"/>
                  </a:lnTo>
                  <a:lnTo>
                    <a:pt x="9262531" y="5856572"/>
                  </a:lnTo>
                  <a:lnTo>
                    <a:pt x="9266768" y="5854039"/>
                  </a:lnTo>
                  <a:lnTo>
                    <a:pt x="9267667" y="5850082"/>
                  </a:lnTo>
                  <a:lnTo>
                    <a:pt x="9269042" y="5845934"/>
                  </a:lnTo>
                  <a:lnTo>
                    <a:pt x="9266507" y="5841696"/>
                  </a:lnTo>
                  <a:close/>
                </a:path>
                <a:path w="17894935" h="10099040">
                  <a:moveTo>
                    <a:pt x="3794271" y="3505054"/>
                  </a:moveTo>
                  <a:lnTo>
                    <a:pt x="3789651" y="3506634"/>
                  </a:lnTo>
                  <a:lnTo>
                    <a:pt x="3788084" y="3510306"/>
                  </a:lnTo>
                  <a:lnTo>
                    <a:pt x="3786184" y="3513836"/>
                  </a:lnTo>
                  <a:lnTo>
                    <a:pt x="3787764" y="3518456"/>
                  </a:lnTo>
                  <a:lnTo>
                    <a:pt x="3791152" y="3520690"/>
                  </a:lnTo>
                  <a:lnTo>
                    <a:pt x="3800165" y="3524535"/>
                  </a:lnTo>
                  <a:lnTo>
                    <a:pt x="3804642" y="3523287"/>
                  </a:lnTo>
                  <a:lnTo>
                    <a:pt x="3806209" y="3519616"/>
                  </a:lnTo>
                  <a:lnTo>
                    <a:pt x="3808109" y="3516086"/>
                  </a:lnTo>
                  <a:lnTo>
                    <a:pt x="3806529" y="3511466"/>
                  </a:lnTo>
                  <a:lnTo>
                    <a:pt x="3803141" y="3509232"/>
                  </a:lnTo>
                  <a:lnTo>
                    <a:pt x="3798134" y="3507096"/>
                  </a:lnTo>
                  <a:lnTo>
                    <a:pt x="3794271" y="3505054"/>
                  </a:lnTo>
                  <a:close/>
                </a:path>
                <a:path w="17894935" h="10099040">
                  <a:moveTo>
                    <a:pt x="3723774" y="3468669"/>
                  </a:moveTo>
                  <a:lnTo>
                    <a:pt x="3719100" y="3466676"/>
                  </a:lnTo>
                  <a:lnTo>
                    <a:pt x="3715442" y="3473401"/>
                  </a:lnTo>
                  <a:lnTo>
                    <a:pt x="3712310" y="3480745"/>
                  </a:lnTo>
                  <a:lnTo>
                    <a:pt x="3717318" y="3482881"/>
                  </a:lnTo>
                  <a:lnTo>
                    <a:pt x="3717126" y="3482405"/>
                  </a:lnTo>
                  <a:lnTo>
                    <a:pt x="3720798" y="3483971"/>
                  </a:lnTo>
                  <a:lnTo>
                    <a:pt x="3725276" y="3482725"/>
                  </a:lnTo>
                  <a:lnTo>
                    <a:pt x="3727188" y="3478411"/>
                  </a:lnTo>
                  <a:lnTo>
                    <a:pt x="3728742" y="3475523"/>
                  </a:lnTo>
                  <a:lnTo>
                    <a:pt x="3727161" y="3470903"/>
                  </a:lnTo>
                  <a:lnTo>
                    <a:pt x="3723774" y="3468669"/>
                  </a:lnTo>
                  <a:close/>
                </a:path>
                <a:path w="17894935" h="10099040">
                  <a:moveTo>
                    <a:pt x="9352229" y="5863663"/>
                  </a:moveTo>
                  <a:lnTo>
                    <a:pt x="9348273" y="5862765"/>
                  </a:lnTo>
                  <a:lnTo>
                    <a:pt x="9342979" y="5861296"/>
                  </a:lnTo>
                  <a:lnTo>
                    <a:pt x="9339023" y="5860398"/>
                  </a:lnTo>
                  <a:lnTo>
                    <a:pt x="9334787" y="5862930"/>
                  </a:lnTo>
                  <a:lnTo>
                    <a:pt x="9333888" y="5866888"/>
                  </a:lnTo>
                  <a:lnTo>
                    <a:pt x="9332656" y="5870702"/>
                  </a:lnTo>
                  <a:lnTo>
                    <a:pt x="9334663" y="5874320"/>
                  </a:lnTo>
                  <a:lnTo>
                    <a:pt x="9338002" y="5875745"/>
                  </a:lnTo>
                  <a:lnTo>
                    <a:pt x="9338478" y="5875553"/>
                  </a:lnTo>
                  <a:lnTo>
                    <a:pt x="9339478" y="5875980"/>
                  </a:lnTo>
                  <a:lnTo>
                    <a:pt x="9344772" y="5877448"/>
                  </a:lnTo>
                  <a:lnTo>
                    <a:pt x="9348728" y="5878348"/>
                  </a:lnTo>
                  <a:lnTo>
                    <a:pt x="9352964" y="5875814"/>
                  </a:lnTo>
                  <a:lnTo>
                    <a:pt x="9354762" y="5867900"/>
                  </a:lnTo>
                  <a:lnTo>
                    <a:pt x="9352229" y="5863663"/>
                  </a:lnTo>
                  <a:close/>
                </a:path>
                <a:path w="17894935" h="10099040">
                  <a:moveTo>
                    <a:pt x="3644408" y="3428106"/>
                  </a:moveTo>
                  <a:lnTo>
                    <a:pt x="3639734" y="3426113"/>
                  </a:lnTo>
                  <a:lnTo>
                    <a:pt x="3636076" y="3432838"/>
                  </a:lnTo>
                  <a:lnTo>
                    <a:pt x="3632943" y="3440182"/>
                  </a:lnTo>
                  <a:lnTo>
                    <a:pt x="3638285" y="3442460"/>
                  </a:lnTo>
                  <a:lnTo>
                    <a:pt x="3637759" y="3441842"/>
                  </a:lnTo>
                  <a:lnTo>
                    <a:pt x="3641431" y="3443409"/>
                  </a:lnTo>
                  <a:lnTo>
                    <a:pt x="3645909" y="3442162"/>
                  </a:lnTo>
                  <a:lnTo>
                    <a:pt x="3647821" y="3437848"/>
                  </a:lnTo>
                  <a:lnTo>
                    <a:pt x="3649375" y="3434960"/>
                  </a:lnTo>
                  <a:lnTo>
                    <a:pt x="3647795" y="3430341"/>
                  </a:lnTo>
                  <a:lnTo>
                    <a:pt x="3644408" y="3428106"/>
                  </a:lnTo>
                  <a:close/>
                </a:path>
                <a:path w="17894935" h="10099040">
                  <a:moveTo>
                    <a:pt x="14411083" y="8016868"/>
                  </a:moveTo>
                  <a:lnTo>
                    <a:pt x="14406556" y="8017305"/>
                  </a:lnTo>
                  <a:lnTo>
                    <a:pt x="14400753" y="8023510"/>
                  </a:lnTo>
                  <a:lnTo>
                    <a:pt x="14401190" y="8028037"/>
                  </a:lnTo>
                  <a:lnTo>
                    <a:pt x="14408254" y="8034601"/>
                  </a:lnTo>
                  <a:lnTo>
                    <a:pt x="14408779" y="8035220"/>
                  </a:lnTo>
                  <a:lnTo>
                    <a:pt x="14413120" y="8037071"/>
                  </a:lnTo>
                  <a:lnTo>
                    <a:pt x="14416500" y="8036541"/>
                  </a:lnTo>
                  <a:lnTo>
                    <a:pt x="14418784" y="8033963"/>
                  </a:lnTo>
                  <a:lnTo>
                    <a:pt x="14421684" y="8030860"/>
                  </a:lnTo>
                  <a:lnTo>
                    <a:pt x="14421250" y="8026335"/>
                  </a:lnTo>
                  <a:lnTo>
                    <a:pt x="14411083" y="8016868"/>
                  </a:lnTo>
                  <a:close/>
                </a:path>
                <a:path w="17894935" h="10099040">
                  <a:moveTo>
                    <a:pt x="3565851" y="3387494"/>
                  </a:moveTo>
                  <a:lnTo>
                    <a:pt x="3561177" y="3385500"/>
                  </a:lnTo>
                  <a:lnTo>
                    <a:pt x="3557520" y="3392226"/>
                  </a:lnTo>
                  <a:lnTo>
                    <a:pt x="3554210" y="3399100"/>
                  </a:lnTo>
                  <a:lnTo>
                    <a:pt x="3554052" y="3399428"/>
                  </a:lnTo>
                  <a:lnTo>
                    <a:pt x="3559394" y="3401706"/>
                  </a:lnTo>
                  <a:lnTo>
                    <a:pt x="3559203" y="3401230"/>
                  </a:lnTo>
                  <a:lnTo>
                    <a:pt x="3562875" y="3402796"/>
                  </a:lnTo>
                  <a:lnTo>
                    <a:pt x="3567352" y="3401549"/>
                  </a:lnTo>
                  <a:lnTo>
                    <a:pt x="3569264" y="3397236"/>
                  </a:lnTo>
                  <a:lnTo>
                    <a:pt x="3570818" y="3394348"/>
                  </a:lnTo>
                  <a:lnTo>
                    <a:pt x="3569238" y="3389728"/>
                  </a:lnTo>
                  <a:lnTo>
                    <a:pt x="3565851" y="3387494"/>
                  </a:lnTo>
                  <a:close/>
                </a:path>
                <a:path w="17894935" h="10099040">
                  <a:moveTo>
                    <a:pt x="9438284" y="5885773"/>
                  </a:moveTo>
                  <a:lnTo>
                    <a:pt x="9434326" y="5884874"/>
                  </a:lnTo>
                  <a:lnTo>
                    <a:pt x="9429036" y="5883406"/>
                  </a:lnTo>
                  <a:lnTo>
                    <a:pt x="9425079" y="5882507"/>
                  </a:lnTo>
                  <a:lnTo>
                    <a:pt x="9420840" y="5885039"/>
                  </a:lnTo>
                  <a:lnTo>
                    <a:pt x="9419942" y="5888996"/>
                  </a:lnTo>
                  <a:lnTo>
                    <a:pt x="9418852" y="5892477"/>
                  </a:lnTo>
                  <a:lnTo>
                    <a:pt x="9420860" y="5896095"/>
                  </a:lnTo>
                  <a:lnTo>
                    <a:pt x="9425532" y="5898088"/>
                  </a:lnTo>
                  <a:lnTo>
                    <a:pt x="9430826" y="5899557"/>
                  </a:lnTo>
                  <a:lnTo>
                    <a:pt x="9434783" y="5900456"/>
                  </a:lnTo>
                  <a:lnTo>
                    <a:pt x="9439019" y="5897923"/>
                  </a:lnTo>
                  <a:lnTo>
                    <a:pt x="9440817" y="5890009"/>
                  </a:lnTo>
                  <a:lnTo>
                    <a:pt x="9438284" y="5885773"/>
                  </a:lnTo>
                  <a:close/>
                </a:path>
                <a:path w="17894935" h="10099040">
                  <a:moveTo>
                    <a:pt x="3478281" y="3343037"/>
                  </a:moveTo>
                  <a:lnTo>
                    <a:pt x="3473327" y="3344475"/>
                  </a:lnTo>
                  <a:lnTo>
                    <a:pt x="3471761" y="3348147"/>
                  </a:lnTo>
                  <a:lnTo>
                    <a:pt x="3469860" y="3351677"/>
                  </a:lnTo>
                  <a:lnTo>
                    <a:pt x="3471441" y="3356297"/>
                  </a:lnTo>
                  <a:lnTo>
                    <a:pt x="3474828" y="3358531"/>
                  </a:lnTo>
                  <a:lnTo>
                    <a:pt x="3483841" y="3362376"/>
                  </a:lnTo>
                  <a:lnTo>
                    <a:pt x="3488319" y="3361129"/>
                  </a:lnTo>
                  <a:lnTo>
                    <a:pt x="3489885" y="3357457"/>
                  </a:lnTo>
                  <a:lnTo>
                    <a:pt x="3491786" y="3353927"/>
                  </a:lnTo>
                  <a:lnTo>
                    <a:pt x="3490205" y="3349307"/>
                  </a:lnTo>
                  <a:lnTo>
                    <a:pt x="3486818" y="3347074"/>
                  </a:lnTo>
                  <a:lnTo>
                    <a:pt x="3481810" y="3344938"/>
                  </a:lnTo>
                  <a:lnTo>
                    <a:pt x="3478281" y="3343037"/>
                  </a:lnTo>
                  <a:close/>
                </a:path>
                <a:path w="17894935" h="10099040">
                  <a:moveTo>
                    <a:pt x="3400151" y="3301424"/>
                  </a:moveTo>
                  <a:lnTo>
                    <a:pt x="3395198" y="3302862"/>
                  </a:lnTo>
                  <a:lnTo>
                    <a:pt x="3393631" y="3306534"/>
                  </a:lnTo>
                  <a:lnTo>
                    <a:pt x="3391589" y="3310397"/>
                  </a:lnTo>
                  <a:lnTo>
                    <a:pt x="3393169" y="3315017"/>
                  </a:lnTo>
                  <a:lnTo>
                    <a:pt x="3396557" y="3317252"/>
                  </a:lnTo>
                  <a:lnTo>
                    <a:pt x="3405569" y="3321096"/>
                  </a:lnTo>
                  <a:lnTo>
                    <a:pt x="3410047" y="3319850"/>
                  </a:lnTo>
                  <a:lnTo>
                    <a:pt x="3411613" y="3316177"/>
                  </a:lnTo>
                  <a:lnTo>
                    <a:pt x="3413656" y="3312314"/>
                  </a:lnTo>
                  <a:lnTo>
                    <a:pt x="3412076" y="3307694"/>
                  </a:lnTo>
                  <a:lnTo>
                    <a:pt x="3408688" y="3305460"/>
                  </a:lnTo>
                  <a:lnTo>
                    <a:pt x="3403681" y="3303324"/>
                  </a:lnTo>
                  <a:lnTo>
                    <a:pt x="3400151" y="3301424"/>
                  </a:lnTo>
                  <a:close/>
                </a:path>
                <a:path w="17894935" h="10099040">
                  <a:moveTo>
                    <a:pt x="9524576" y="5906404"/>
                  </a:moveTo>
                  <a:lnTo>
                    <a:pt x="9520618" y="5905505"/>
                  </a:lnTo>
                  <a:lnTo>
                    <a:pt x="9515183" y="5904370"/>
                  </a:lnTo>
                  <a:lnTo>
                    <a:pt x="9511226" y="5903471"/>
                  </a:lnTo>
                  <a:lnTo>
                    <a:pt x="9506990" y="5906005"/>
                  </a:lnTo>
                  <a:lnTo>
                    <a:pt x="9506091" y="5909962"/>
                  </a:lnTo>
                  <a:lnTo>
                    <a:pt x="9505001" y="5913443"/>
                  </a:lnTo>
                  <a:lnTo>
                    <a:pt x="9507009" y="5917061"/>
                  </a:lnTo>
                  <a:lnTo>
                    <a:pt x="9511682" y="5919054"/>
                  </a:lnTo>
                  <a:lnTo>
                    <a:pt x="9517117" y="5920190"/>
                  </a:lnTo>
                  <a:lnTo>
                    <a:pt x="9521074" y="5921088"/>
                  </a:lnTo>
                  <a:lnTo>
                    <a:pt x="9525311" y="5918555"/>
                  </a:lnTo>
                  <a:lnTo>
                    <a:pt x="9527109" y="5910641"/>
                  </a:lnTo>
                  <a:lnTo>
                    <a:pt x="9524576" y="5906404"/>
                  </a:lnTo>
                  <a:close/>
                </a:path>
                <a:path w="17894935" h="10099040">
                  <a:moveTo>
                    <a:pt x="3321688" y="3259668"/>
                  </a:moveTo>
                  <a:lnTo>
                    <a:pt x="3316734" y="3261106"/>
                  </a:lnTo>
                  <a:lnTo>
                    <a:pt x="3315168" y="3264778"/>
                  </a:lnTo>
                  <a:lnTo>
                    <a:pt x="3313125" y="3268642"/>
                  </a:lnTo>
                  <a:lnTo>
                    <a:pt x="3314706" y="3273261"/>
                  </a:lnTo>
                  <a:lnTo>
                    <a:pt x="3318093" y="3275495"/>
                  </a:lnTo>
                  <a:lnTo>
                    <a:pt x="3327106" y="3279340"/>
                  </a:lnTo>
                  <a:lnTo>
                    <a:pt x="3331584" y="3278094"/>
                  </a:lnTo>
                  <a:lnTo>
                    <a:pt x="3333150" y="3274421"/>
                  </a:lnTo>
                  <a:lnTo>
                    <a:pt x="3335193" y="3270558"/>
                  </a:lnTo>
                  <a:lnTo>
                    <a:pt x="3333612" y="3265938"/>
                  </a:lnTo>
                  <a:lnTo>
                    <a:pt x="3330225" y="3263704"/>
                  </a:lnTo>
                  <a:lnTo>
                    <a:pt x="3325217" y="3261569"/>
                  </a:lnTo>
                  <a:lnTo>
                    <a:pt x="3321688" y="3259668"/>
                  </a:lnTo>
                  <a:close/>
                </a:path>
                <a:path w="17894935" h="10099040">
                  <a:moveTo>
                    <a:pt x="14344457" y="7958460"/>
                  </a:moveTo>
                  <a:lnTo>
                    <a:pt x="14339931" y="7958898"/>
                  </a:lnTo>
                  <a:lnTo>
                    <a:pt x="14334127" y="7965102"/>
                  </a:lnTo>
                  <a:lnTo>
                    <a:pt x="14334564" y="7969629"/>
                  </a:lnTo>
                  <a:lnTo>
                    <a:pt x="14341629" y="7976194"/>
                  </a:lnTo>
                  <a:lnTo>
                    <a:pt x="14342154" y="7976812"/>
                  </a:lnTo>
                  <a:lnTo>
                    <a:pt x="14346493" y="7978663"/>
                  </a:lnTo>
                  <a:lnTo>
                    <a:pt x="14349877" y="7978133"/>
                  </a:lnTo>
                  <a:lnTo>
                    <a:pt x="14352160" y="7975556"/>
                  </a:lnTo>
                  <a:lnTo>
                    <a:pt x="14355061" y="7972454"/>
                  </a:lnTo>
                  <a:lnTo>
                    <a:pt x="14354625" y="7967927"/>
                  </a:lnTo>
                  <a:lnTo>
                    <a:pt x="14344457" y="7958460"/>
                  </a:lnTo>
                  <a:close/>
                </a:path>
                <a:path w="17894935" h="10099040">
                  <a:moveTo>
                    <a:pt x="3243224" y="3217912"/>
                  </a:moveTo>
                  <a:lnTo>
                    <a:pt x="3238605" y="3219493"/>
                  </a:lnTo>
                  <a:lnTo>
                    <a:pt x="3236704" y="3223022"/>
                  </a:lnTo>
                  <a:lnTo>
                    <a:pt x="3234662" y="3226886"/>
                  </a:lnTo>
                  <a:lnTo>
                    <a:pt x="3236242" y="3231506"/>
                  </a:lnTo>
                  <a:lnTo>
                    <a:pt x="3239630" y="3233740"/>
                  </a:lnTo>
                  <a:lnTo>
                    <a:pt x="3248643" y="3237585"/>
                  </a:lnTo>
                  <a:lnTo>
                    <a:pt x="3253120" y="3236338"/>
                  </a:lnTo>
                  <a:lnTo>
                    <a:pt x="3254686" y="3232666"/>
                  </a:lnTo>
                  <a:lnTo>
                    <a:pt x="3256729" y="3228802"/>
                  </a:lnTo>
                  <a:lnTo>
                    <a:pt x="3255149" y="3224182"/>
                  </a:lnTo>
                  <a:lnTo>
                    <a:pt x="3251761" y="3221948"/>
                  </a:lnTo>
                  <a:lnTo>
                    <a:pt x="3246754" y="3219812"/>
                  </a:lnTo>
                  <a:lnTo>
                    <a:pt x="3243224" y="3217912"/>
                  </a:lnTo>
                  <a:close/>
                </a:path>
                <a:path w="17894935" h="10099040">
                  <a:moveTo>
                    <a:pt x="9610674" y="5926559"/>
                  </a:moveTo>
                  <a:lnTo>
                    <a:pt x="9606716" y="5925660"/>
                  </a:lnTo>
                  <a:lnTo>
                    <a:pt x="9601283" y="5924526"/>
                  </a:lnTo>
                  <a:lnTo>
                    <a:pt x="9596993" y="5923485"/>
                  </a:lnTo>
                  <a:lnTo>
                    <a:pt x="9593088" y="5926160"/>
                  </a:lnTo>
                  <a:lnTo>
                    <a:pt x="9592189" y="5930117"/>
                  </a:lnTo>
                  <a:lnTo>
                    <a:pt x="9591099" y="5933597"/>
                  </a:lnTo>
                  <a:lnTo>
                    <a:pt x="9593107" y="5937216"/>
                  </a:lnTo>
                  <a:lnTo>
                    <a:pt x="9597782" y="5939210"/>
                  </a:lnTo>
                  <a:lnTo>
                    <a:pt x="9603215" y="5940344"/>
                  </a:lnTo>
                  <a:lnTo>
                    <a:pt x="9607506" y="5941385"/>
                  </a:lnTo>
                  <a:lnTo>
                    <a:pt x="9611408" y="5938709"/>
                  </a:lnTo>
                  <a:lnTo>
                    <a:pt x="9612308" y="5934753"/>
                  </a:lnTo>
                  <a:lnTo>
                    <a:pt x="9613349" y="5930462"/>
                  </a:lnTo>
                  <a:lnTo>
                    <a:pt x="9610674" y="5926559"/>
                  </a:lnTo>
                  <a:close/>
                </a:path>
                <a:path w="17894935" h="10099040">
                  <a:moveTo>
                    <a:pt x="3165380" y="3175631"/>
                  </a:moveTo>
                  <a:lnTo>
                    <a:pt x="3160760" y="3177212"/>
                  </a:lnTo>
                  <a:lnTo>
                    <a:pt x="3156959" y="3184271"/>
                  </a:lnTo>
                  <a:lnTo>
                    <a:pt x="3158540" y="3188890"/>
                  </a:lnTo>
                  <a:lnTo>
                    <a:pt x="3161785" y="3191458"/>
                  </a:lnTo>
                  <a:lnTo>
                    <a:pt x="3171132" y="3195446"/>
                  </a:lnTo>
                  <a:lnTo>
                    <a:pt x="3175275" y="3194057"/>
                  </a:lnTo>
                  <a:lnTo>
                    <a:pt x="3179076" y="3186997"/>
                  </a:lnTo>
                  <a:lnTo>
                    <a:pt x="3177496" y="3182377"/>
                  </a:lnTo>
                  <a:lnTo>
                    <a:pt x="3174250" y="3179810"/>
                  </a:lnTo>
                  <a:lnTo>
                    <a:pt x="3169243" y="3177674"/>
                  </a:lnTo>
                  <a:lnTo>
                    <a:pt x="3165380" y="3175631"/>
                  </a:lnTo>
                  <a:close/>
                </a:path>
                <a:path w="17894935" h="10099040">
                  <a:moveTo>
                    <a:pt x="3087677" y="3133016"/>
                  </a:moveTo>
                  <a:lnTo>
                    <a:pt x="3083058" y="3134596"/>
                  </a:lnTo>
                  <a:lnTo>
                    <a:pt x="3081157" y="3138126"/>
                  </a:lnTo>
                  <a:lnTo>
                    <a:pt x="3078923" y="3141514"/>
                  </a:lnTo>
                  <a:lnTo>
                    <a:pt x="3080504" y="3146134"/>
                  </a:lnTo>
                  <a:lnTo>
                    <a:pt x="3083749" y="3148701"/>
                  </a:lnTo>
                  <a:lnTo>
                    <a:pt x="3089424" y="3151122"/>
                  </a:lnTo>
                  <a:lnTo>
                    <a:pt x="3089281" y="3151456"/>
                  </a:lnTo>
                  <a:lnTo>
                    <a:pt x="3092954" y="3153022"/>
                  </a:lnTo>
                  <a:lnTo>
                    <a:pt x="3097097" y="3151633"/>
                  </a:lnTo>
                  <a:lnTo>
                    <a:pt x="3098997" y="3148103"/>
                  </a:lnTo>
                  <a:lnTo>
                    <a:pt x="3101231" y="3144716"/>
                  </a:lnTo>
                  <a:lnTo>
                    <a:pt x="3099651" y="3140097"/>
                  </a:lnTo>
                  <a:lnTo>
                    <a:pt x="3096406" y="3137529"/>
                  </a:lnTo>
                  <a:lnTo>
                    <a:pt x="3091398" y="3135393"/>
                  </a:lnTo>
                  <a:lnTo>
                    <a:pt x="3087677" y="3133016"/>
                  </a:lnTo>
                  <a:close/>
                </a:path>
                <a:path w="17894935" h="10099040">
                  <a:moveTo>
                    <a:pt x="14277640" y="7899576"/>
                  </a:moveTo>
                  <a:lnTo>
                    <a:pt x="14273114" y="7900013"/>
                  </a:lnTo>
                  <a:lnTo>
                    <a:pt x="14267310" y="7906218"/>
                  </a:lnTo>
                  <a:lnTo>
                    <a:pt x="14267747" y="7910744"/>
                  </a:lnTo>
                  <a:lnTo>
                    <a:pt x="14274811" y="7917310"/>
                  </a:lnTo>
                  <a:lnTo>
                    <a:pt x="14275670" y="7918071"/>
                  </a:lnTo>
                  <a:lnTo>
                    <a:pt x="14279676" y="7919779"/>
                  </a:lnTo>
                  <a:lnTo>
                    <a:pt x="14283059" y="7919249"/>
                  </a:lnTo>
                  <a:lnTo>
                    <a:pt x="14285342" y="7916672"/>
                  </a:lnTo>
                  <a:lnTo>
                    <a:pt x="14288243" y="7913569"/>
                  </a:lnTo>
                  <a:lnTo>
                    <a:pt x="14287807" y="7909043"/>
                  </a:lnTo>
                  <a:lnTo>
                    <a:pt x="14277640" y="7899576"/>
                  </a:lnTo>
                  <a:close/>
                </a:path>
                <a:path w="17894935" h="10099040">
                  <a:moveTo>
                    <a:pt x="9697058" y="5946047"/>
                  </a:moveTo>
                  <a:lnTo>
                    <a:pt x="9693102" y="5945148"/>
                  </a:lnTo>
                  <a:lnTo>
                    <a:pt x="9687666" y="5944013"/>
                  </a:lnTo>
                  <a:lnTo>
                    <a:pt x="9683710" y="5943114"/>
                  </a:lnTo>
                  <a:lnTo>
                    <a:pt x="9679807" y="5945790"/>
                  </a:lnTo>
                  <a:lnTo>
                    <a:pt x="9678908" y="5949747"/>
                  </a:lnTo>
                  <a:lnTo>
                    <a:pt x="9678152" y="5953370"/>
                  </a:lnTo>
                  <a:lnTo>
                    <a:pt x="9679827" y="5956846"/>
                  </a:lnTo>
                  <a:lnTo>
                    <a:pt x="9683164" y="5958270"/>
                  </a:lnTo>
                  <a:lnTo>
                    <a:pt x="9683307" y="5957936"/>
                  </a:lnTo>
                  <a:lnTo>
                    <a:pt x="9684641" y="5958505"/>
                  </a:lnTo>
                  <a:lnTo>
                    <a:pt x="9690077" y="5959640"/>
                  </a:lnTo>
                  <a:lnTo>
                    <a:pt x="9694033" y="5960539"/>
                  </a:lnTo>
                  <a:lnTo>
                    <a:pt x="9697936" y="5957863"/>
                  </a:lnTo>
                  <a:lnTo>
                    <a:pt x="9699733" y="5949949"/>
                  </a:lnTo>
                  <a:lnTo>
                    <a:pt x="9697058" y="5946047"/>
                  </a:lnTo>
                  <a:close/>
                </a:path>
                <a:path w="17894935" h="10099040">
                  <a:moveTo>
                    <a:pt x="3010260" y="3089733"/>
                  </a:moveTo>
                  <a:lnTo>
                    <a:pt x="3005640" y="3091314"/>
                  </a:lnTo>
                  <a:lnTo>
                    <a:pt x="3003740" y="3094844"/>
                  </a:lnTo>
                  <a:lnTo>
                    <a:pt x="3001363" y="3098565"/>
                  </a:lnTo>
                  <a:lnTo>
                    <a:pt x="3002944" y="3103185"/>
                  </a:lnTo>
                  <a:lnTo>
                    <a:pt x="3006473" y="3105085"/>
                  </a:lnTo>
                  <a:lnTo>
                    <a:pt x="3011196" y="3107889"/>
                  </a:lnTo>
                  <a:lnTo>
                    <a:pt x="3015536" y="3109740"/>
                  </a:lnTo>
                  <a:lnTo>
                    <a:pt x="3019537" y="3108684"/>
                  </a:lnTo>
                  <a:lnTo>
                    <a:pt x="3021437" y="3105155"/>
                  </a:lnTo>
                  <a:lnTo>
                    <a:pt x="3023814" y="3101433"/>
                  </a:lnTo>
                  <a:lnTo>
                    <a:pt x="3022233" y="3096814"/>
                  </a:lnTo>
                  <a:lnTo>
                    <a:pt x="3018703" y="3094913"/>
                  </a:lnTo>
                  <a:lnTo>
                    <a:pt x="3013981" y="3092110"/>
                  </a:lnTo>
                  <a:lnTo>
                    <a:pt x="3010260" y="3089733"/>
                  </a:lnTo>
                  <a:close/>
                </a:path>
                <a:path w="17894935" h="10099040">
                  <a:moveTo>
                    <a:pt x="2932843" y="3046451"/>
                  </a:moveTo>
                  <a:lnTo>
                    <a:pt x="2928222" y="3048031"/>
                  </a:lnTo>
                  <a:lnTo>
                    <a:pt x="2926322" y="3051561"/>
                  </a:lnTo>
                  <a:lnTo>
                    <a:pt x="2923945" y="3055282"/>
                  </a:lnTo>
                  <a:lnTo>
                    <a:pt x="2925526" y="3059902"/>
                  </a:lnTo>
                  <a:lnTo>
                    <a:pt x="2929056" y="3061802"/>
                  </a:lnTo>
                  <a:lnTo>
                    <a:pt x="2933779" y="3064606"/>
                  </a:lnTo>
                  <a:lnTo>
                    <a:pt x="2938118" y="3066457"/>
                  </a:lnTo>
                  <a:lnTo>
                    <a:pt x="2942119" y="3065402"/>
                  </a:lnTo>
                  <a:lnTo>
                    <a:pt x="2944020" y="3061872"/>
                  </a:lnTo>
                  <a:lnTo>
                    <a:pt x="2946396" y="3058151"/>
                  </a:lnTo>
                  <a:lnTo>
                    <a:pt x="2944816" y="3053531"/>
                  </a:lnTo>
                  <a:lnTo>
                    <a:pt x="2941286" y="3051632"/>
                  </a:lnTo>
                  <a:lnTo>
                    <a:pt x="2936564" y="3048828"/>
                  </a:lnTo>
                  <a:lnTo>
                    <a:pt x="2932843" y="3046451"/>
                  </a:lnTo>
                  <a:close/>
                </a:path>
                <a:path w="17894935" h="10099040">
                  <a:moveTo>
                    <a:pt x="9783868" y="5964532"/>
                  </a:moveTo>
                  <a:lnTo>
                    <a:pt x="9779912" y="5963633"/>
                  </a:lnTo>
                  <a:lnTo>
                    <a:pt x="9774478" y="5962499"/>
                  </a:lnTo>
                  <a:lnTo>
                    <a:pt x="9770522" y="5961601"/>
                  </a:lnTo>
                  <a:lnTo>
                    <a:pt x="9766617" y="5964276"/>
                  </a:lnTo>
                  <a:lnTo>
                    <a:pt x="9765718" y="5968233"/>
                  </a:lnTo>
                  <a:lnTo>
                    <a:pt x="9764962" y="5971855"/>
                  </a:lnTo>
                  <a:lnTo>
                    <a:pt x="9766636" y="5975332"/>
                  </a:lnTo>
                  <a:lnTo>
                    <a:pt x="9769974" y="5976756"/>
                  </a:lnTo>
                  <a:lnTo>
                    <a:pt x="9770117" y="5976422"/>
                  </a:lnTo>
                  <a:lnTo>
                    <a:pt x="9771453" y="5976992"/>
                  </a:lnTo>
                  <a:lnTo>
                    <a:pt x="9776887" y="5978126"/>
                  </a:lnTo>
                  <a:lnTo>
                    <a:pt x="9780843" y="5979024"/>
                  </a:lnTo>
                  <a:lnTo>
                    <a:pt x="9784748" y="5976350"/>
                  </a:lnTo>
                  <a:lnTo>
                    <a:pt x="9786545" y="5968436"/>
                  </a:lnTo>
                  <a:lnTo>
                    <a:pt x="9783868" y="5964532"/>
                  </a:lnTo>
                  <a:close/>
                </a:path>
                <a:path w="17894935" h="10099040">
                  <a:moveTo>
                    <a:pt x="2855759" y="3003310"/>
                  </a:moveTo>
                  <a:lnTo>
                    <a:pt x="2850947" y="3004415"/>
                  </a:lnTo>
                  <a:lnTo>
                    <a:pt x="2847147" y="3011475"/>
                  </a:lnTo>
                  <a:lnTo>
                    <a:pt x="2848251" y="3016286"/>
                  </a:lnTo>
                  <a:lnTo>
                    <a:pt x="2851780" y="3018186"/>
                  </a:lnTo>
                  <a:lnTo>
                    <a:pt x="2856503" y="3020990"/>
                  </a:lnTo>
                  <a:lnTo>
                    <a:pt x="2860843" y="3022841"/>
                  </a:lnTo>
                  <a:lnTo>
                    <a:pt x="2864844" y="3021785"/>
                  </a:lnTo>
                  <a:lnTo>
                    <a:pt x="2868645" y="3014726"/>
                  </a:lnTo>
                  <a:lnTo>
                    <a:pt x="2867540" y="3009915"/>
                  </a:lnTo>
                  <a:lnTo>
                    <a:pt x="2864011" y="3008014"/>
                  </a:lnTo>
                  <a:lnTo>
                    <a:pt x="2859288" y="3005211"/>
                  </a:lnTo>
                  <a:lnTo>
                    <a:pt x="2855759" y="3003310"/>
                  </a:lnTo>
                  <a:close/>
                </a:path>
                <a:path w="17894935" h="10099040">
                  <a:moveTo>
                    <a:pt x="14211300" y="7840501"/>
                  </a:moveTo>
                  <a:lnTo>
                    <a:pt x="14206772" y="7840938"/>
                  </a:lnTo>
                  <a:lnTo>
                    <a:pt x="14200968" y="7847143"/>
                  </a:lnTo>
                  <a:lnTo>
                    <a:pt x="14201405" y="7851669"/>
                  </a:lnTo>
                  <a:lnTo>
                    <a:pt x="14208470" y="7858234"/>
                  </a:lnTo>
                  <a:lnTo>
                    <a:pt x="14209329" y="7858995"/>
                  </a:lnTo>
                  <a:lnTo>
                    <a:pt x="14213335" y="7860703"/>
                  </a:lnTo>
                  <a:lnTo>
                    <a:pt x="14216718" y="7860174"/>
                  </a:lnTo>
                  <a:lnTo>
                    <a:pt x="14219001" y="7857597"/>
                  </a:lnTo>
                  <a:lnTo>
                    <a:pt x="14221903" y="7854495"/>
                  </a:lnTo>
                  <a:lnTo>
                    <a:pt x="14221466" y="7849968"/>
                  </a:lnTo>
                  <a:lnTo>
                    <a:pt x="14211300" y="7840501"/>
                  </a:lnTo>
                  <a:close/>
                </a:path>
                <a:path w="17894935" h="10099040">
                  <a:moveTo>
                    <a:pt x="2778434" y="2958884"/>
                  </a:moveTo>
                  <a:lnTo>
                    <a:pt x="2773623" y="2959988"/>
                  </a:lnTo>
                  <a:lnTo>
                    <a:pt x="2769823" y="2967048"/>
                  </a:lnTo>
                  <a:lnTo>
                    <a:pt x="2770927" y="2971860"/>
                  </a:lnTo>
                  <a:lnTo>
                    <a:pt x="2774456" y="2973760"/>
                  </a:lnTo>
                  <a:lnTo>
                    <a:pt x="2779179" y="2976563"/>
                  </a:lnTo>
                  <a:lnTo>
                    <a:pt x="2783519" y="2978414"/>
                  </a:lnTo>
                  <a:lnTo>
                    <a:pt x="2787662" y="2977025"/>
                  </a:lnTo>
                  <a:lnTo>
                    <a:pt x="2789420" y="2973829"/>
                  </a:lnTo>
                  <a:lnTo>
                    <a:pt x="2791320" y="2970299"/>
                  </a:lnTo>
                  <a:lnTo>
                    <a:pt x="2790216" y="2965489"/>
                  </a:lnTo>
                  <a:lnTo>
                    <a:pt x="2786687" y="2963589"/>
                  </a:lnTo>
                  <a:lnTo>
                    <a:pt x="2781964" y="2960785"/>
                  </a:lnTo>
                  <a:lnTo>
                    <a:pt x="2778434" y="2958884"/>
                  </a:lnTo>
                  <a:close/>
                </a:path>
                <a:path w="17894935" h="10099040">
                  <a:moveTo>
                    <a:pt x="9870347" y="5982876"/>
                  </a:moveTo>
                  <a:lnTo>
                    <a:pt x="9866389" y="5981977"/>
                  </a:lnTo>
                  <a:lnTo>
                    <a:pt x="9860956" y="5980843"/>
                  </a:lnTo>
                  <a:lnTo>
                    <a:pt x="9856999" y="5979945"/>
                  </a:lnTo>
                  <a:lnTo>
                    <a:pt x="9853094" y="5982619"/>
                  </a:lnTo>
                  <a:lnTo>
                    <a:pt x="9852196" y="5986576"/>
                  </a:lnTo>
                  <a:lnTo>
                    <a:pt x="9851582" y="5989865"/>
                  </a:lnTo>
                  <a:lnTo>
                    <a:pt x="9853256" y="5993342"/>
                  </a:lnTo>
                  <a:lnTo>
                    <a:pt x="9857929" y="5995336"/>
                  </a:lnTo>
                  <a:lnTo>
                    <a:pt x="9863365" y="5996470"/>
                  </a:lnTo>
                  <a:lnTo>
                    <a:pt x="9867322" y="5997369"/>
                  </a:lnTo>
                  <a:lnTo>
                    <a:pt x="9871224" y="5994693"/>
                  </a:lnTo>
                  <a:lnTo>
                    <a:pt x="9873021" y="5986779"/>
                  </a:lnTo>
                  <a:lnTo>
                    <a:pt x="9870347" y="5982876"/>
                  </a:lnTo>
                  <a:close/>
                </a:path>
                <a:path w="17894935" h="10099040">
                  <a:moveTo>
                    <a:pt x="2701586" y="2914267"/>
                  </a:moveTo>
                  <a:lnTo>
                    <a:pt x="2696775" y="2915371"/>
                  </a:lnTo>
                  <a:lnTo>
                    <a:pt x="2692974" y="2922430"/>
                  </a:lnTo>
                  <a:lnTo>
                    <a:pt x="2694079" y="2927242"/>
                  </a:lnTo>
                  <a:lnTo>
                    <a:pt x="2697609" y="2929141"/>
                  </a:lnTo>
                  <a:lnTo>
                    <a:pt x="2702331" y="2931945"/>
                  </a:lnTo>
                  <a:lnTo>
                    <a:pt x="2706671" y="2933796"/>
                  </a:lnTo>
                  <a:lnTo>
                    <a:pt x="2710815" y="2932407"/>
                  </a:lnTo>
                  <a:lnTo>
                    <a:pt x="2712573" y="2929211"/>
                  </a:lnTo>
                  <a:lnTo>
                    <a:pt x="2714473" y="2925682"/>
                  </a:lnTo>
                  <a:lnTo>
                    <a:pt x="2713368" y="2920870"/>
                  </a:lnTo>
                  <a:lnTo>
                    <a:pt x="2709838" y="2918971"/>
                  </a:lnTo>
                  <a:lnTo>
                    <a:pt x="2705116" y="2916167"/>
                  </a:lnTo>
                  <a:lnTo>
                    <a:pt x="2701586" y="2914267"/>
                  </a:lnTo>
                  <a:close/>
                </a:path>
                <a:path w="17894935" h="10099040">
                  <a:moveTo>
                    <a:pt x="9957536" y="5999550"/>
                  </a:moveTo>
                  <a:lnTo>
                    <a:pt x="9953579" y="5998652"/>
                  </a:lnTo>
                  <a:lnTo>
                    <a:pt x="9948144" y="5997517"/>
                  </a:lnTo>
                  <a:lnTo>
                    <a:pt x="9944045" y="5996952"/>
                  </a:lnTo>
                  <a:lnTo>
                    <a:pt x="9940142" y="5999628"/>
                  </a:lnTo>
                  <a:lnTo>
                    <a:pt x="9939326" y="6003225"/>
                  </a:lnTo>
                  <a:lnTo>
                    <a:pt x="9939244" y="6003584"/>
                  </a:lnTo>
                  <a:lnTo>
                    <a:pt x="9954846" y="6014186"/>
                  </a:lnTo>
                  <a:lnTo>
                    <a:pt x="9958747" y="6011510"/>
                  </a:lnTo>
                  <a:lnTo>
                    <a:pt x="9959565" y="6007913"/>
                  </a:lnTo>
                  <a:lnTo>
                    <a:pt x="9959647" y="6007553"/>
                  </a:lnTo>
                  <a:lnTo>
                    <a:pt x="9960161" y="6003826"/>
                  </a:lnTo>
                  <a:lnTo>
                    <a:pt x="9960212" y="6003454"/>
                  </a:lnTo>
                  <a:lnTo>
                    <a:pt x="9957536" y="5999550"/>
                  </a:lnTo>
                  <a:close/>
                </a:path>
                <a:path w="17894935" h="10099040">
                  <a:moveTo>
                    <a:pt x="2625215" y="2869457"/>
                  </a:moveTo>
                  <a:lnTo>
                    <a:pt x="2620737" y="2870704"/>
                  </a:lnTo>
                  <a:lnTo>
                    <a:pt x="2618503" y="2874090"/>
                  </a:lnTo>
                  <a:lnTo>
                    <a:pt x="2616603" y="2877620"/>
                  </a:lnTo>
                  <a:lnTo>
                    <a:pt x="2617850" y="2882098"/>
                  </a:lnTo>
                  <a:lnTo>
                    <a:pt x="2621237" y="2884332"/>
                  </a:lnTo>
                  <a:lnTo>
                    <a:pt x="2625959" y="2887136"/>
                  </a:lnTo>
                  <a:lnTo>
                    <a:pt x="2630299" y="2888987"/>
                  </a:lnTo>
                  <a:lnTo>
                    <a:pt x="2634443" y="2887598"/>
                  </a:lnTo>
                  <a:lnTo>
                    <a:pt x="2636200" y="2884402"/>
                  </a:lnTo>
                  <a:lnTo>
                    <a:pt x="2638101" y="2880873"/>
                  </a:lnTo>
                  <a:lnTo>
                    <a:pt x="2636854" y="2876395"/>
                  </a:lnTo>
                  <a:lnTo>
                    <a:pt x="2633467" y="2874161"/>
                  </a:lnTo>
                  <a:lnTo>
                    <a:pt x="2628745" y="2871357"/>
                  </a:lnTo>
                  <a:lnTo>
                    <a:pt x="2625215" y="2869457"/>
                  </a:lnTo>
                  <a:close/>
                </a:path>
                <a:path w="17894935" h="10099040">
                  <a:moveTo>
                    <a:pt x="14145100" y="7781093"/>
                  </a:moveTo>
                  <a:lnTo>
                    <a:pt x="14140576" y="7781529"/>
                  </a:lnTo>
                  <a:lnTo>
                    <a:pt x="14134772" y="7787734"/>
                  </a:lnTo>
                  <a:lnTo>
                    <a:pt x="14135208" y="7792262"/>
                  </a:lnTo>
                  <a:lnTo>
                    <a:pt x="14142271" y="7798825"/>
                  </a:lnTo>
                  <a:lnTo>
                    <a:pt x="14143130" y="7799586"/>
                  </a:lnTo>
                  <a:lnTo>
                    <a:pt x="14147137" y="7801295"/>
                  </a:lnTo>
                  <a:lnTo>
                    <a:pt x="14150519" y="7800764"/>
                  </a:lnTo>
                  <a:lnTo>
                    <a:pt x="14152802" y="7798188"/>
                  </a:lnTo>
                  <a:lnTo>
                    <a:pt x="14155704" y="7795085"/>
                  </a:lnTo>
                  <a:lnTo>
                    <a:pt x="14155267" y="7790558"/>
                  </a:lnTo>
                  <a:lnTo>
                    <a:pt x="14145100" y="7781093"/>
                  </a:lnTo>
                  <a:close/>
                </a:path>
                <a:path w="17894935" h="10099040">
                  <a:moveTo>
                    <a:pt x="2549128" y="2823980"/>
                  </a:moveTo>
                  <a:lnTo>
                    <a:pt x="2544650" y="2825227"/>
                  </a:lnTo>
                  <a:lnTo>
                    <a:pt x="2542416" y="2828614"/>
                  </a:lnTo>
                  <a:lnTo>
                    <a:pt x="2540516" y="2832143"/>
                  </a:lnTo>
                  <a:lnTo>
                    <a:pt x="2541763" y="2836621"/>
                  </a:lnTo>
                  <a:lnTo>
                    <a:pt x="2545150" y="2838855"/>
                  </a:lnTo>
                  <a:lnTo>
                    <a:pt x="2549872" y="2841659"/>
                  </a:lnTo>
                  <a:lnTo>
                    <a:pt x="2554212" y="2843510"/>
                  </a:lnTo>
                  <a:lnTo>
                    <a:pt x="2558356" y="2842121"/>
                  </a:lnTo>
                  <a:lnTo>
                    <a:pt x="2560113" y="2838925"/>
                  </a:lnTo>
                  <a:lnTo>
                    <a:pt x="2562014" y="2835395"/>
                  </a:lnTo>
                  <a:lnTo>
                    <a:pt x="2560768" y="2830918"/>
                  </a:lnTo>
                  <a:lnTo>
                    <a:pt x="2557380" y="2828684"/>
                  </a:lnTo>
                  <a:lnTo>
                    <a:pt x="2552657" y="2825880"/>
                  </a:lnTo>
                  <a:lnTo>
                    <a:pt x="2549128" y="2823980"/>
                  </a:lnTo>
                  <a:close/>
                </a:path>
                <a:path w="17894935" h="10099040">
                  <a:moveTo>
                    <a:pt x="10045011" y="6015557"/>
                  </a:moveTo>
                  <a:lnTo>
                    <a:pt x="10040911" y="6014992"/>
                  </a:lnTo>
                  <a:lnTo>
                    <a:pt x="10035477" y="6013858"/>
                  </a:lnTo>
                  <a:lnTo>
                    <a:pt x="10031043" y="6013150"/>
                  </a:lnTo>
                  <a:lnTo>
                    <a:pt x="10027142" y="6015826"/>
                  </a:lnTo>
                  <a:lnTo>
                    <a:pt x="10026576" y="6019925"/>
                  </a:lnTo>
                  <a:lnTo>
                    <a:pt x="10025819" y="6023549"/>
                  </a:lnTo>
                  <a:lnTo>
                    <a:pt x="10027968" y="6026832"/>
                  </a:lnTo>
                  <a:lnTo>
                    <a:pt x="10032643" y="6028827"/>
                  </a:lnTo>
                  <a:lnTo>
                    <a:pt x="10038077" y="6029961"/>
                  </a:lnTo>
                  <a:lnTo>
                    <a:pt x="10042509" y="6030668"/>
                  </a:lnTo>
                  <a:lnTo>
                    <a:pt x="10046272" y="6028327"/>
                  </a:lnTo>
                  <a:lnTo>
                    <a:pt x="10047686" y="6019461"/>
                  </a:lnTo>
                  <a:lnTo>
                    <a:pt x="10045011" y="6015557"/>
                  </a:lnTo>
                  <a:close/>
                </a:path>
                <a:path w="17894935" h="10099040">
                  <a:moveTo>
                    <a:pt x="2473325" y="2777835"/>
                  </a:moveTo>
                  <a:lnTo>
                    <a:pt x="2468848" y="2779082"/>
                  </a:lnTo>
                  <a:lnTo>
                    <a:pt x="2464380" y="2785857"/>
                  </a:lnTo>
                  <a:lnTo>
                    <a:pt x="2465627" y="2790334"/>
                  </a:lnTo>
                  <a:lnTo>
                    <a:pt x="2469014" y="2792568"/>
                  </a:lnTo>
                  <a:lnTo>
                    <a:pt x="2473737" y="2795372"/>
                  </a:lnTo>
                  <a:lnTo>
                    <a:pt x="2474738" y="2795799"/>
                  </a:lnTo>
                  <a:lnTo>
                    <a:pt x="2474596" y="2796133"/>
                  </a:lnTo>
                  <a:lnTo>
                    <a:pt x="2477934" y="2797557"/>
                  </a:lnTo>
                  <a:lnTo>
                    <a:pt x="2482078" y="2796168"/>
                  </a:lnTo>
                  <a:lnTo>
                    <a:pt x="2483308" y="2793931"/>
                  </a:lnTo>
                  <a:lnTo>
                    <a:pt x="2483835" y="2792972"/>
                  </a:lnTo>
                  <a:lnTo>
                    <a:pt x="2486069" y="2789585"/>
                  </a:lnTo>
                  <a:lnTo>
                    <a:pt x="2484823" y="2785107"/>
                  </a:lnTo>
                  <a:lnTo>
                    <a:pt x="2481436" y="2782873"/>
                  </a:lnTo>
                  <a:lnTo>
                    <a:pt x="2476713" y="2780070"/>
                  </a:lnTo>
                  <a:lnTo>
                    <a:pt x="2473325" y="2777835"/>
                  </a:lnTo>
                  <a:close/>
                </a:path>
                <a:path w="17894935" h="10099040">
                  <a:moveTo>
                    <a:pt x="14079236" y="7721825"/>
                  </a:moveTo>
                  <a:lnTo>
                    <a:pt x="14074712" y="7722263"/>
                  </a:lnTo>
                  <a:lnTo>
                    <a:pt x="14068908" y="7728468"/>
                  </a:lnTo>
                  <a:lnTo>
                    <a:pt x="14069343" y="7732993"/>
                  </a:lnTo>
                  <a:lnTo>
                    <a:pt x="14076407" y="7739558"/>
                  </a:lnTo>
                  <a:lnTo>
                    <a:pt x="14077268" y="7740321"/>
                  </a:lnTo>
                  <a:lnTo>
                    <a:pt x="14081272" y="7742029"/>
                  </a:lnTo>
                  <a:lnTo>
                    <a:pt x="14084655" y="7741499"/>
                  </a:lnTo>
                  <a:lnTo>
                    <a:pt x="14086938" y="7738922"/>
                  </a:lnTo>
                  <a:lnTo>
                    <a:pt x="14089840" y="7735819"/>
                  </a:lnTo>
                  <a:lnTo>
                    <a:pt x="14089403" y="7731293"/>
                  </a:lnTo>
                  <a:lnTo>
                    <a:pt x="14079236" y="7721825"/>
                  </a:lnTo>
                  <a:close/>
                </a:path>
                <a:path w="17894935" h="10099040">
                  <a:moveTo>
                    <a:pt x="10131768" y="6030470"/>
                  </a:moveTo>
                  <a:lnTo>
                    <a:pt x="10127669" y="6029904"/>
                  </a:lnTo>
                  <a:lnTo>
                    <a:pt x="10122568" y="6028912"/>
                  </a:lnTo>
                  <a:lnTo>
                    <a:pt x="10118468" y="6028347"/>
                  </a:lnTo>
                  <a:lnTo>
                    <a:pt x="10114567" y="6031023"/>
                  </a:lnTo>
                  <a:lnTo>
                    <a:pt x="10114002" y="6035123"/>
                  </a:lnTo>
                  <a:lnTo>
                    <a:pt x="10113321" y="6038384"/>
                  </a:lnTo>
                  <a:lnTo>
                    <a:pt x="10113246" y="6038746"/>
                  </a:lnTo>
                  <a:lnTo>
                    <a:pt x="10115394" y="6042030"/>
                  </a:lnTo>
                  <a:lnTo>
                    <a:pt x="10118398" y="6043311"/>
                  </a:lnTo>
                  <a:lnTo>
                    <a:pt x="10118209" y="6042836"/>
                  </a:lnTo>
                  <a:lnTo>
                    <a:pt x="10119877" y="6043547"/>
                  </a:lnTo>
                  <a:lnTo>
                    <a:pt x="10125310" y="6044681"/>
                  </a:lnTo>
                  <a:lnTo>
                    <a:pt x="10129409" y="6045246"/>
                  </a:lnTo>
                  <a:lnTo>
                    <a:pt x="10133314" y="6042572"/>
                  </a:lnTo>
                  <a:lnTo>
                    <a:pt x="10134443" y="6034372"/>
                  </a:lnTo>
                  <a:lnTo>
                    <a:pt x="10131768" y="6030470"/>
                  </a:lnTo>
                  <a:close/>
                </a:path>
                <a:path w="17894935" h="10099040">
                  <a:moveTo>
                    <a:pt x="2398142" y="2731165"/>
                  </a:moveTo>
                  <a:lnTo>
                    <a:pt x="2393665" y="2732412"/>
                  </a:lnTo>
                  <a:lnTo>
                    <a:pt x="2391430" y="2735800"/>
                  </a:lnTo>
                  <a:lnTo>
                    <a:pt x="2389054" y="2739521"/>
                  </a:lnTo>
                  <a:lnTo>
                    <a:pt x="2390301" y="2743998"/>
                  </a:lnTo>
                  <a:lnTo>
                    <a:pt x="2393688" y="2746232"/>
                  </a:lnTo>
                  <a:lnTo>
                    <a:pt x="2398411" y="2749036"/>
                  </a:lnTo>
                  <a:lnTo>
                    <a:pt x="2399412" y="2749463"/>
                  </a:lnTo>
                  <a:lnTo>
                    <a:pt x="2399604" y="2749939"/>
                  </a:lnTo>
                  <a:lnTo>
                    <a:pt x="2402942" y="2751363"/>
                  </a:lnTo>
                  <a:lnTo>
                    <a:pt x="2406751" y="2749832"/>
                  </a:lnTo>
                  <a:lnTo>
                    <a:pt x="2408843" y="2746778"/>
                  </a:lnTo>
                  <a:lnTo>
                    <a:pt x="2411219" y="2743057"/>
                  </a:lnTo>
                  <a:lnTo>
                    <a:pt x="2409973" y="2738579"/>
                  </a:lnTo>
                  <a:lnTo>
                    <a:pt x="2406586" y="2736345"/>
                  </a:lnTo>
                  <a:lnTo>
                    <a:pt x="2401864" y="2733541"/>
                  </a:lnTo>
                  <a:lnTo>
                    <a:pt x="2398142" y="2731165"/>
                  </a:lnTo>
                  <a:close/>
                </a:path>
                <a:path w="17894935" h="10099040">
                  <a:moveTo>
                    <a:pt x="2322767" y="2684020"/>
                  </a:moveTo>
                  <a:lnTo>
                    <a:pt x="2318290" y="2685266"/>
                  </a:lnTo>
                  <a:lnTo>
                    <a:pt x="2316056" y="2688654"/>
                  </a:lnTo>
                  <a:lnTo>
                    <a:pt x="2313679" y="2692374"/>
                  </a:lnTo>
                  <a:lnTo>
                    <a:pt x="2314925" y="2696853"/>
                  </a:lnTo>
                  <a:lnTo>
                    <a:pt x="2318313" y="2699086"/>
                  </a:lnTo>
                  <a:lnTo>
                    <a:pt x="2323036" y="2701889"/>
                  </a:lnTo>
                  <a:lnTo>
                    <a:pt x="2327709" y="2703883"/>
                  </a:lnTo>
                  <a:lnTo>
                    <a:pt x="2331377" y="2702685"/>
                  </a:lnTo>
                  <a:lnTo>
                    <a:pt x="2333468" y="2699632"/>
                  </a:lnTo>
                  <a:lnTo>
                    <a:pt x="2335845" y="2695911"/>
                  </a:lnTo>
                  <a:lnTo>
                    <a:pt x="2334598" y="2691433"/>
                  </a:lnTo>
                  <a:lnTo>
                    <a:pt x="2331211" y="2689199"/>
                  </a:lnTo>
                  <a:lnTo>
                    <a:pt x="2326488" y="2686396"/>
                  </a:lnTo>
                  <a:lnTo>
                    <a:pt x="2322767" y="2684020"/>
                  </a:lnTo>
                  <a:close/>
                </a:path>
                <a:path w="17894935" h="10099040">
                  <a:moveTo>
                    <a:pt x="10219478" y="6044999"/>
                  </a:moveTo>
                  <a:lnTo>
                    <a:pt x="10205701" y="6043068"/>
                  </a:lnTo>
                  <a:lnTo>
                    <a:pt x="10201800" y="6045744"/>
                  </a:lnTo>
                  <a:lnTo>
                    <a:pt x="10201235" y="6049843"/>
                  </a:lnTo>
                  <a:lnTo>
                    <a:pt x="10200479" y="6053466"/>
                  </a:lnTo>
                  <a:lnTo>
                    <a:pt x="10202627" y="6056750"/>
                  </a:lnTo>
                  <a:lnTo>
                    <a:pt x="10205631" y="6058031"/>
                  </a:lnTo>
                  <a:lnTo>
                    <a:pt x="10206108" y="6057840"/>
                  </a:lnTo>
                  <a:lnTo>
                    <a:pt x="10207778" y="6058552"/>
                  </a:lnTo>
                  <a:lnTo>
                    <a:pt x="10213020" y="6059210"/>
                  </a:lnTo>
                  <a:lnTo>
                    <a:pt x="10217120" y="6059776"/>
                  </a:lnTo>
                  <a:lnTo>
                    <a:pt x="10221024" y="6057101"/>
                  </a:lnTo>
                  <a:lnTo>
                    <a:pt x="10222153" y="6048902"/>
                  </a:lnTo>
                  <a:lnTo>
                    <a:pt x="10219478" y="6044999"/>
                  </a:lnTo>
                  <a:close/>
                </a:path>
                <a:path w="17894935" h="10099040">
                  <a:moveTo>
                    <a:pt x="14013706" y="7662702"/>
                  </a:moveTo>
                  <a:lnTo>
                    <a:pt x="14008989" y="7662663"/>
                  </a:lnTo>
                  <a:lnTo>
                    <a:pt x="14006087" y="7665765"/>
                  </a:lnTo>
                  <a:lnTo>
                    <a:pt x="14003662" y="7668676"/>
                  </a:lnTo>
                  <a:lnTo>
                    <a:pt x="14003621" y="7673394"/>
                  </a:lnTo>
                  <a:lnTo>
                    <a:pt x="14010686" y="7679958"/>
                  </a:lnTo>
                  <a:lnTo>
                    <a:pt x="14011210" y="7680576"/>
                  </a:lnTo>
                  <a:lnTo>
                    <a:pt x="14015551" y="7682428"/>
                  </a:lnTo>
                  <a:lnTo>
                    <a:pt x="14018932" y="7681898"/>
                  </a:lnTo>
                  <a:lnTo>
                    <a:pt x="14021216" y="7679320"/>
                  </a:lnTo>
                  <a:lnTo>
                    <a:pt x="14023641" y="7676410"/>
                  </a:lnTo>
                  <a:lnTo>
                    <a:pt x="14023681" y="7671691"/>
                  </a:lnTo>
                  <a:lnTo>
                    <a:pt x="14016616" y="7665127"/>
                  </a:lnTo>
                  <a:lnTo>
                    <a:pt x="14013706" y="7662702"/>
                  </a:lnTo>
                  <a:close/>
                </a:path>
                <a:path w="17894935" h="10099040">
                  <a:moveTo>
                    <a:pt x="2248345" y="2636490"/>
                  </a:moveTo>
                  <a:lnTo>
                    <a:pt x="2243533" y="2637594"/>
                  </a:lnTo>
                  <a:lnTo>
                    <a:pt x="2239065" y="2644369"/>
                  </a:lnTo>
                  <a:lnTo>
                    <a:pt x="2240170" y="2649181"/>
                  </a:lnTo>
                  <a:lnTo>
                    <a:pt x="2243557" y="2651415"/>
                  </a:lnTo>
                  <a:lnTo>
                    <a:pt x="2248280" y="2654218"/>
                  </a:lnTo>
                  <a:lnTo>
                    <a:pt x="2252953" y="2656212"/>
                  </a:lnTo>
                  <a:lnTo>
                    <a:pt x="2256621" y="2655014"/>
                  </a:lnTo>
                  <a:lnTo>
                    <a:pt x="2258712" y="2651961"/>
                  </a:lnTo>
                  <a:lnTo>
                    <a:pt x="2260946" y="2648573"/>
                  </a:lnTo>
                  <a:lnTo>
                    <a:pt x="2259842" y="2643762"/>
                  </a:lnTo>
                  <a:lnTo>
                    <a:pt x="2256454" y="2641528"/>
                  </a:lnTo>
                  <a:lnTo>
                    <a:pt x="2251732" y="2638724"/>
                  </a:lnTo>
                  <a:lnTo>
                    <a:pt x="2248345" y="2636490"/>
                  </a:lnTo>
                  <a:close/>
                </a:path>
                <a:path w="17894935" h="10099040">
                  <a:moveTo>
                    <a:pt x="10306997" y="6059051"/>
                  </a:moveTo>
                  <a:lnTo>
                    <a:pt x="10302898" y="6058487"/>
                  </a:lnTo>
                  <a:lnTo>
                    <a:pt x="10297654" y="6057828"/>
                  </a:lnTo>
                  <a:lnTo>
                    <a:pt x="10293555" y="6057263"/>
                  </a:lnTo>
                  <a:lnTo>
                    <a:pt x="10289652" y="6059939"/>
                  </a:lnTo>
                  <a:lnTo>
                    <a:pt x="10289088" y="6064038"/>
                  </a:lnTo>
                  <a:lnTo>
                    <a:pt x="10288331" y="6067662"/>
                  </a:lnTo>
                  <a:lnTo>
                    <a:pt x="10290480" y="6070945"/>
                  </a:lnTo>
                  <a:lnTo>
                    <a:pt x="10293484" y="6072227"/>
                  </a:lnTo>
                  <a:lnTo>
                    <a:pt x="10293626" y="6071893"/>
                  </a:lnTo>
                  <a:lnTo>
                    <a:pt x="10295298" y="6072606"/>
                  </a:lnTo>
                  <a:lnTo>
                    <a:pt x="10300538" y="6073263"/>
                  </a:lnTo>
                  <a:lnTo>
                    <a:pt x="10304638" y="6073828"/>
                  </a:lnTo>
                  <a:lnTo>
                    <a:pt x="10308542" y="6071153"/>
                  </a:lnTo>
                  <a:lnTo>
                    <a:pt x="10309671" y="6062955"/>
                  </a:lnTo>
                  <a:lnTo>
                    <a:pt x="10306997" y="6059051"/>
                  </a:lnTo>
                  <a:close/>
                </a:path>
                <a:path w="17894935" h="10099040">
                  <a:moveTo>
                    <a:pt x="2173540" y="2588009"/>
                  </a:moveTo>
                  <a:lnTo>
                    <a:pt x="2168728" y="2589113"/>
                  </a:lnTo>
                  <a:lnTo>
                    <a:pt x="2164463" y="2595580"/>
                  </a:lnTo>
                  <a:lnTo>
                    <a:pt x="2164260" y="2595888"/>
                  </a:lnTo>
                  <a:lnTo>
                    <a:pt x="2165364" y="2600699"/>
                  </a:lnTo>
                  <a:lnTo>
                    <a:pt x="2168751" y="2602933"/>
                  </a:lnTo>
                  <a:lnTo>
                    <a:pt x="2173332" y="2606071"/>
                  </a:lnTo>
                  <a:lnTo>
                    <a:pt x="2178005" y="2608064"/>
                  </a:lnTo>
                  <a:lnTo>
                    <a:pt x="2181673" y="2606866"/>
                  </a:lnTo>
                  <a:lnTo>
                    <a:pt x="2183555" y="2604119"/>
                  </a:lnTo>
                  <a:lnTo>
                    <a:pt x="2185998" y="2600426"/>
                  </a:lnTo>
                  <a:lnTo>
                    <a:pt x="2184894" y="2595614"/>
                  </a:lnTo>
                  <a:lnTo>
                    <a:pt x="2181507" y="2593380"/>
                  </a:lnTo>
                  <a:lnTo>
                    <a:pt x="2176927" y="2590243"/>
                  </a:lnTo>
                  <a:lnTo>
                    <a:pt x="2173540" y="2588009"/>
                  </a:lnTo>
                  <a:close/>
                </a:path>
                <a:path w="17894935" h="10099040">
                  <a:moveTo>
                    <a:pt x="13948126" y="7602767"/>
                  </a:moveTo>
                  <a:lnTo>
                    <a:pt x="13943408" y="7602728"/>
                  </a:lnTo>
                  <a:lnTo>
                    <a:pt x="13940506" y="7605830"/>
                  </a:lnTo>
                  <a:lnTo>
                    <a:pt x="13938080" y="7608741"/>
                  </a:lnTo>
                  <a:lnTo>
                    <a:pt x="13938041" y="7613458"/>
                  </a:lnTo>
                  <a:lnTo>
                    <a:pt x="13945106" y="7620024"/>
                  </a:lnTo>
                  <a:lnTo>
                    <a:pt x="13945631" y="7620642"/>
                  </a:lnTo>
                  <a:lnTo>
                    <a:pt x="13949970" y="7622493"/>
                  </a:lnTo>
                  <a:lnTo>
                    <a:pt x="13953496" y="7621630"/>
                  </a:lnTo>
                  <a:lnTo>
                    <a:pt x="13955637" y="7619387"/>
                  </a:lnTo>
                  <a:lnTo>
                    <a:pt x="13958062" y="7616476"/>
                  </a:lnTo>
                  <a:lnTo>
                    <a:pt x="13958102" y="7611757"/>
                  </a:lnTo>
                  <a:lnTo>
                    <a:pt x="13951037" y="7605193"/>
                  </a:lnTo>
                  <a:lnTo>
                    <a:pt x="13948126" y="7602767"/>
                  </a:lnTo>
                  <a:close/>
                </a:path>
                <a:path w="17894935" h="10099040">
                  <a:moveTo>
                    <a:pt x="2099353" y="2539002"/>
                  </a:moveTo>
                  <a:lnTo>
                    <a:pt x="2094542" y="2540107"/>
                  </a:lnTo>
                  <a:lnTo>
                    <a:pt x="2090277" y="2546573"/>
                  </a:lnTo>
                  <a:lnTo>
                    <a:pt x="2090073" y="2546882"/>
                  </a:lnTo>
                  <a:lnTo>
                    <a:pt x="2091178" y="2551693"/>
                  </a:lnTo>
                  <a:lnTo>
                    <a:pt x="2094565" y="2553926"/>
                  </a:lnTo>
                  <a:lnTo>
                    <a:pt x="2099145" y="2557064"/>
                  </a:lnTo>
                  <a:lnTo>
                    <a:pt x="2103485" y="2558915"/>
                  </a:lnTo>
                  <a:lnTo>
                    <a:pt x="2107486" y="2557860"/>
                  </a:lnTo>
                  <a:lnTo>
                    <a:pt x="2109368" y="2555113"/>
                  </a:lnTo>
                  <a:lnTo>
                    <a:pt x="2111812" y="2551419"/>
                  </a:lnTo>
                  <a:lnTo>
                    <a:pt x="2110708" y="2546608"/>
                  </a:lnTo>
                  <a:lnTo>
                    <a:pt x="2107320" y="2544374"/>
                  </a:lnTo>
                  <a:lnTo>
                    <a:pt x="2102740" y="2541236"/>
                  </a:lnTo>
                  <a:lnTo>
                    <a:pt x="2099353" y="2539002"/>
                  </a:lnTo>
                  <a:close/>
                </a:path>
                <a:path w="17894935" h="10099040">
                  <a:moveTo>
                    <a:pt x="10394323" y="6072628"/>
                  </a:moveTo>
                  <a:lnTo>
                    <a:pt x="10390225" y="6072063"/>
                  </a:lnTo>
                  <a:lnTo>
                    <a:pt x="10384980" y="6071405"/>
                  </a:lnTo>
                  <a:lnTo>
                    <a:pt x="10380882" y="6070840"/>
                  </a:lnTo>
                  <a:lnTo>
                    <a:pt x="10376979" y="6073516"/>
                  </a:lnTo>
                  <a:lnTo>
                    <a:pt x="10376414" y="6077615"/>
                  </a:lnTo>
                  <a:lnTo>
                    <a:pt x="10375869" y="6080539"/>
                  </a:lnTo>
                  <a:lnTo>
                    <a:pt x="10375800" y="6080904"/>
                  </a:lnTo>
                  <a:lnTo>
                    <a:pt x="10377951" y="6084189"/>
                  </a:lnTo>
                  <a:lnTo>
                    <a:pt x="10382623" y="6086182"/>
                  </a:lnTo>
                  <a:lnTo>
                    <a:pt x="10387867" y="6086841"/>
                  </a:lnTo>
                  <a:lnTo>
                    <a:pt x="10391966" y="6087405"/>
                  </a:lnTo>
                  <a:lnTo>
                    <a:pt x="10395869" y="6084730"/>
                  </a:lnTo>
                  <a:lnTo>
                    <a:pt x="10396998" y="6076531"/>
                  </a:lnTo>
                  <a:lnTo>
                    <a:pt x="10394323" y="6072628"/>
                  </a:lnTo>
                  <a:close/>
                </a:path>
                <a:path w="17894935" h="10099040">
                  <a:moveTo>
                    <a:pt x="2025833" y="2490281"/>
                  </a:moveTo>
                  <a:lnTo>
                    <a:pt x="2021165" y="2491051"/>
                  </a:lnTo>
                  <a:lnTo>
                    <a:pt x="2018931" y="2494438"/>
                  </a:lnTo>
                  <a:lnTo>
                    <a:pt x="2016363" y="2497683"/>
                  </a:lnTo>
                  <a:lnTo>
                    <a:pt x="2017467" y="2502495"/>
                  </a:lnTo>
                  <a:lnTo>
                    <a:pt x="2020854" y="2504728"/>
                  </a:lnTo>
                  <a:lnTo>
                    <a:pt x="2025435" y="2507866"/>
                  </a:lnTo>
                  <a:lnTo>
                    <a:pt x="2026770" y="2508435"/>
                  </a:lnTo>
                  <a:lnTo>
                    <a:pt x="2026627" y="2508769"/>
                  </a:lnTo>
                  <a:lnTo>
                    <a:pt x="2029632" y="2510051"/>
                  </a:lnTo>
                  <a:lnTo>
                    <a:pt x="2033633" y="2508995"/>
                  </a:lnTo>
                  <a:lnTo>
                    <a:pt x="2035725" y="2505942"/>
                  </a:lnTo>
                  <a:lnTo>
                    <a:pt x="2038293" y="2502697"/>
                  </a:lnTo>
                  <a:lnTo>
                    <a:pt x="2037188" y="2497886"/>
                  </a:lnTo>
                  <a:lnTo>
                    <a:pt x="2033801" y="2495652"/>
                  </a:lnTo>
                  <a:lnTo>
                    <a:pt x="2029221" y="2492515"/>
                  </a:lnTo>
                  <a:lnTo>
                    <a:pt x="2025833" y="2490281"/>
                  </a:lnTo>
                  <a:close/>
                </a:path>
                <a:path w="17894935" h="10099040">
                  <a:moveTo>
                    <a:pt x="13882880" y="7542976"/>
                  </a:moveTo>
                  <a:lnTo>
                    <a:pt x="13878163" y="7542936"/>
                  </a:lnTo>
                  <a:lnTo>
                    <a:pt x="13875261" y="7546038"/>
                  </a:lnTo>
                  <a:lnTo>
                    <a:pt x="13872835" y="7548949"/>
                  </a:lnTo>
                  <a:lnTo>
                    <a:pt x="13872796" y="7553667"/>
                  </a:lnTo>
                  <a:lnTo>
                    <a:pt x="13879860" y="7560232"/>
                  </a:lnTo>
                  <a:lnTo>
                    <a:pt x="13880386" y="7560851"/>
                  </a:lnTo>
                  <a:lnTo>
                    <a:pt x="13884724" y="7562702"/>
                  </a:lnTo>
                  <a:lnTo>
                    <a:pt x="13888251" y="7561838"/>
                  </a:lnTo>
                  <a:lnTo>
                    <a:pt x="13890392" y="7559594"/>
                  </a:lnTo>
                  <a:lnTo>
                    <a:pt x="13892816" y="7556683"/>
                  </a:lnTo>
                  <a:lnTo>
                    <a:pt x="13892857" y="7551966"/>
                  </a:lnTo>
                  <a:lnTo>
                    <a:pt x="13885792" y="7545401"/>
                  </a:lnTo>
                  <a:lnTo>
                    <a:pt x="13882880" y="7542976"/>
                  </a:lnTo>
                  <a:close/>
                </a:path>
                <a:path w="17894935" h="10099040">
                  <a:moveTo>
                    <a:pt x="10482077" y="6085204"/>
                  </a:moveTo>
                  <a:lnTo>
                    <a:pt x="10477977" y="6084638"/>
                  </a:lnTo>
                  <a:lnTo>
                    <a:pt x="10472737" y="6083981"/>
                  </a:lnTo>
                  <a:lnTo>
                    <a:pt x="10468637" y="6083415"/>
                  </a:lnTo>
                  <a:lnTo>
                    <a:pt x="10464733" y="6086090"/>
                  </a:lnTo>
                  <a:lnTo>
                    <a:pt x="10464168" y="6090190"/>
                  </a:lnTo>
                  <a:lnTo>
                    <a:pt x="10463920" y="6093240"/>
                  </a:lnTo>
                  <a:lnTo>
                    <a:pt x="10463888" y="6093621"/>
                  </a:lnTo>
                  <a:lnTo>
                    <a:pt x="10465704" y="6096764"/>
                  </a:lnTo>
                  <a:lnTo>
                    <a:pt x="10470377" y="6098757"/>
                  </a:lnTo>
                  <a:lnTo>
                    <a:pt x="10475621" y="6099416"/>
                  </a:lnTo>
                  <a:lnTo>
                    <a:pt x="10479720" y="6099980"/>
                  </a:lnTo>
                  <a:lnTo>
                    <a:pt x="10483623" y="6097305"/>
                  </a:lnTo>
                  <a:lnTo>
                    <a:pt x="10484752" y="6089106"/>
                  </a:lnTo>
                  <a:lnTo>
                    <a:pt x="10482077" y="6085204"/>
                  </a:lnTo>
                  <a:close/>
                </a:path>
                <a:path w="17894935" h="10099040">
                  <a:moveTo>
                    <a:pt x="1952551" y="2440081"/>
                  </a:moveTo>
                  <a:lnTo>
                    <a:pt x="1947881" y="2440851"/>
                  </a:lnTo>
                  <a:lnTo>
                    <a:pt x="1943413" y="2447626"/>
                  </a:lnTo>
                  <a:lnTo>
                    <a:pt x="1944184" y="2452295"/>
                  </a:lnTo>
                  <a:lnTo>
                    <a:pt x="1947571" y="2454529"/>
                  </a:lnTo>
                  <a:lnTo>
                    <a:pt x="1952151" y="2457666"/>
                  </a:lnTo>
                  <a:lnTo>
                    <a:pt x="1953487" y="2458236"/>
                  </a:lnTo>
                  <a:lnTo>
                    <a:pt x="1953344" y="2458570"/>
                  </a:lnTo>
                  <a:lnTo>
                    <a:pt x="1956349" y="2459852"/>
                  </a:lnTo>
                  <a:lnTo>
                    <a:pt x="1960350" y="2458796"/>
                  </a:lnTo>
                  <a:lnTo>
                    <a:pt x="1962441" y="2455743"/>
                  </a:lnTo>
                  <a:lnTo>
                    <a:pt x="1964676" y="2452355"/>
                  </a:lnTo>
                  <a:lnTo>
                    <a:pt x="1963905" y="2447686"/>
                  </a:lnTo>
                  <a:lnTo>
                    <a:pt x="1960518" y="2445452"/>
                  </a:lnTo>
                  <a:lnTo>
                    <a:pt x="1955938" y="2442315"/>
                  </a:lnTo>
                  <a:lnTo>
                    <a:pt x="1952551" y="2440081"/>
                  </a:lnTo>
                  <a:close/>
                </a:path>
                <a:path w="17894935" h="10099040">
                  <a:moveTo>
                    <a:pt x="13817778" y="7482850"/>
                  </a:moveTo>
                  <a:lnTo>
                    <a:pt x="13813059" y="7482810"/>
                  </a:lnTo>
                  <a:lnTo>
                    <a:pt x="13810158" y="7485913"/>
                  </a:lnTo>
                  <a:lnTo>
                    <a:pt x="13807399" y="7488681"/>
                  </a:lnTo>
                  <a:lnTo>
                    <a:pt x="13807358" y="7493399"/>
                  </a:lnTo>
                  <a:lnTo>
                    <a:pt x="13814422" y="7499964"/>
                  </a:lnTo>
                  <a:lnTo>
                    <a:pt x="13814948" y="7500583"/>
                  </a:lnTo>
                  <a:lnTo>
                    <a:pt x="13816617" y="7501295"/>
                  </a:lnTo>
                  <a:lnTo>
                    <a:pt x="13816475" y="7501628"/>
                  </a:lnTo>
                  <a:lnTo>
                    <a:pt x="13819146" y="7502767"/>
                  </a:lnTo>
                  <a:lnTo>
                    <a:pt x="13822670" y="7501904"/>
                  </a:lnTo>
                  <a:lnTo>
                    <a:pt x="13824812" y="7499660"/>
                  </a:lnTo>
                  <a:lnTo>
                    <a:pt x="13827571" y="7496892"/>
                  </a:lnTo>
                  <a:lnTo>
                    <a:pt x="13827610" y="7492174"/>
                  </a:lnTo>
                  <a:lnTo>
                    <a:pt x="13820546" y="7485609"/>
                  </a:lnTo>
                  <a:lnTo>
                    <a:pt x="13817778" y="7482850"/>
                  </a:lnTo>
                  <a:close/>
                </a:path>
                <a:path w="17894935" h="10099040">
                  <a:moveTo>
                    <a:pt x="10569641" y="6097303"/>
                  </a:moveTo>
                  <a:lnTo>
                    <a:pt x="10565542" y="6096738"/>
                  </a:lnTo>
                  <a:lnTo>
                    <a:pt x="10560298" y="6096079"/>
                  </a:lnTo>
                  <a:lnTo>
                    <a:pt x="10556199" y="6095514"/>
                  </a:lnTo>
                  <a:lnTo>
                    <a:pt x="10552629" y="6098332"/>
                  </a:lnTo>
                  <a:lnTo>
                    <a:pt x="10552065" y="6102431"/>
                  </a:lnTo>
                  <a:lnTo>
                    <a:pt x="10551784" y="6105863"/>
                  </a:lnTo>
                  <a:lnTo>
                    <a:pt x="10553600" y="6109005"/>
                  </a:lnTo>
                  <a:lnTo>
                    <a:pt x="10556605" y="6110287"/>
                  </a:lnTo>
                  <a:lnTo>
                    <a:pt x="10556413" y="6109810"/>
                  </a:lnTo>
                  <a:lnTo>
                    <a:pt x="10558416" y="6110664"/>
                  </a:lnTo>
                  <a:lnTo>
                    <a:pt x="10563660" y="6111323"/>
                  </a:lnTo>
                  <a:lnTo>
                    <a:pt x="10567759" y="6111888"/>
                  </a:lnTo>
                  <a:lnTo>
                    <a:pt x="10571329" y="6109071"/>
                  </a:lnTo>
                  <a:lnTo>
                    <a:pt x="10572407" y="6101244"/>
                  </a:lnTo>
                  <a:lnTo>
                    <a:pt x="10572458" y="6100872"/>
                  </a:lnTo>
                  <a:lnTo>
                    <a:pt x="10569641" y="6097303"/>
                  </a:lnTo>
                  <a:close/>
                </a:path>
                <a:path w="17894935" h="10099040">
                  <a:moveTo>
                    <a:pt x="1879695" y="2388880"/>
                  </a:moveTo>
                  <a:lnTo>
                    <a:pt x="1875026" y="2389650"/>
                  </a:lnTo>
                  <a:lnTo>
                    <a:pt x="1872792" y="2393038"/>
                  </a:lnTo>
                  <a:lnTo>
                    <a:pt x="1870415" y="2396759"/>
                  </a:lnTo>
                  <a:lnTo>
                    <a:pt x="1871185" y="2401427"/>
                  </a:lnTo>
                  <a:lnTo>
                    <a:pt x="1874572" y="2403661"/>
                  </a:lnTo>
                  <a:lnTo>
                    <a:pt x="1879153" y="2406799"/>
                  </a:lnTo>
                  <a:lnTo>
                    <a:pt x="1883826" y="2408793"/>
                  </a:lnTo>
                  <a:lnTo>
                    <a:pt x="1887685" y="2408071"/>
                  </a:lnTo>
                  <a:lnTo>
                    <a:pt x="1889777" y="2405018"/>
                  </a:lnTo>
                  <a:lnTo>
                    <a:pt x="1892153" y="2401297"/>
                  </a:lnTo>
                  <a:lnTo>
                    <a:pt x="1891383" y="2396628"/>
                  </a:lnTo>
                  <a:lnTo>
                    <a:pt x="1887996" y="2394394"/>
                  </a:lnTo>
                  <a:lnTo>
                    <a:pt x="1883416" y="2391257"/>
                  </a:lnTo>
                  <a:lnTo>
                    <a:pt x="1879695" y="2388880"/>
                  </a:lnTo>
                  <a:close/>
                </a:path>
                <a:path w="17894935" h="10099040">
                  <a:moveTo>
                    <a:pt x="1807648" y="2337630"/>
                  </a:moveTo>
                  <a:lnTo>
                    <a:pt x="1802646" y="2338258"/>
                  </a:lnTo>
                  <a:lnTo>
                    <a:pt x="1798178" y="2345033"/>
                  </a:lnTo>
                  <a:lnTo>
                    <a:pt x="1798805" y="2350035"/>
                  </a:lnTo>
                  <a:lnTo>
                    <a:pt x="1802192" y="2352269"/>
                  </a:lnTo>
                  <a:lnTo>
                    <a:pt x="1806773" y="2355407"/>
                  </a:lnTo>
                  <a:lnTo>
                    <a:pt x="1811447" y="2357400"/>
                  </a:lnTo>
                  <a:lnTo>
                    <a:pt x="1815305" y="2356679"/>
                  </a:lnTo>
                  <a:lnTo>
                    <a:pt x="1817397" y="2353626"/>
                  </a:lnTo>
                  <a:lnTo>
                    <a:pt x="1819631" y="2350238"/>
                  </a:lnTo>
                  <a:lnTo>
                    <a:pt x="1819003" y="2345235"/>
                  </a:lnTo>
                  <a:lnTo>
                    <a:pt x="1815616" y="2343001"/>
                  </a:lnTo>
                  <a:lnTo>
                    <a:pt x="1811036" y="2339863"/>
                  </a:lnTo>
                  <a:lnTo>
                    <a:pt x="1807648" y="2337630"/>
                  </a:lnTo>
                  <a:close/>
                </a:path>
                <a:path w="17894935" h="10099040">
                  <a:moveTo>
                    <a:pt x="10657488" y="6108733"/>
                  </a:moveTo>
                  <a:lnTo>
                    <a:pt x="10653388" y="6108168"/>
                  </a:lnTo>
                  <a:lnTo>
                    <a:pt x="10648145" y="6107510"/>
                  </a:lnTo>
                  <a:lnTo>
                    <a:pt x="10644046" y="6106944"/>
                  </a:lnTo>
                  <a:lnTo>
                    <a:pt x="10640478" y="6109764"/>
                  </a:lnTo>
                  <a:lnTo>
                    <a:pt x="10639913" y="6113863"/>
                  </a:lnTo>
                  <a:lnTo>
                    <a:pt x="10639633" y="6117294"/>
                  </a:lnTo>
                  <a:lnTo>
                    <a:pt x="10641450" y="6120437"/>
                  </a:lnTo>
                  <a:lnTo>
                    <a:pt x="10644454" y="6121718"/>
                  </a:lnTo>
                  <a:lnTo>
                    <a:pt x="10644263" y="6121242"/>
                  </a:lnTo>
                  <a:lnTo>
                    <a:pt x="10646265" y="6122096"/>
                  </a:lnTo>
                  <a:lnTo>
                    <a:pt x="10651506" y="6122754"/>
                  </a:lnTo>
                  <a:lnTo>
                    <a:pt x="10655606" y="6123319"/>
                  </a:lnTo>
                  <a:lnTo>
                    <a:pt x="10659176" y="6120502"/>
                  </a:lnTo>
                  <a:lnTo>
                    <a:pt x="10660254" y="6112675"/>
                  </a:lnTo>
                  <a:lnTo>
                    <a:pt x="10660306" y="6112303"/>
                  </a:lnTo>
                  <a:lnTo>
                    <a:pt x="10657488" y="6108733"/>
                  </a:lnTo>
                  <a:close/>
                </a:path>
                <a:path w="17894935" h="10099040">
                  <a:moveTo>
                    <a:pt x="13752817" y="7422391"/>
                  </a:moveTo>
                  <a:lnTo>
                    <a:pt x="13748098" y="7422351"/>
                  </a:lnTo>
                  <a:lnTo>
                    <a:pt x="13745197" y="7425453"/>
                  </a:lnTo>
                  <a:lnTo>
                    <a:pt x="13742437" y="7428222"/>
                  </a:lnTo>
                  <a:lnTo>
                    <a:pt x="13742398" y="7432940"/>
                  </a:lnTo>
                  <a:lnTo>
                    <a:pt x="13749462" y="7439505"/>
                  </a:lnTo>
                  <a:lnTo>
                    <a:pt x="13749988" y="7440123"/>
                  </a:lnTo>
                  <a:lnTo>
                    <a:pt x="13751657" y="7440836"/>
                  </a:lnTo>
                  <a:lnTo>
                    <a:pt x="13751515" y="7441169"/>
                  </a:lnTo>
                  <a:lnTo>
                    <a:pt x="13754185" y="7442308"/>
                  </a:lnTo>
                  <a:lnTo>
                    <a:pt x="13757710" y="7441445"/>
                  </a:lnTo>
                  <a:lnTo>
                    <a:pt x="13759851" y="7439201"/>
                  </a:lnTo>
                  <a:lnTo>
                    <a:pt x="13762611" y="7436433"/>
                  </a:lnTo>
                  <a:lnTo>
                    <a:pt x="13762648" y="7431713"/>
                  </a:lnTo>
                  <a:lnTo>
                    <a:pt x="13755585" y="7425150"/>
                  </a:lnTo>
                  <a:lnTo>
                    <a:pt x="13752817" y="7422391"/>
                  </a:lnTo>
                  <a:close/>
                </a:path>
                <a:path w="17894935" h="10099040">
                  <a:moveTo>
                    <a:pt x="1735887" y="2285712"/>
                  </a:moveTo>
                  <a:lnTo>
                    <a:pt x="1731218" y="2286483"/>
                  </a:lnTo>
                  <a:lnTo>
                    <a:pt x="1726082" y="2292972"/>
                  </a:lnTo>
                  <a:lnTo>
                    <a:pt x="1726853" y="2297641"/>
                  </a:lnTo>
                  <a:lnTo>
                    <a:pt x="1730098" y="2300209"/>
                  </a:lnTo>
                  <a:lnTo>
                    <a:pt x="1734678" y="2303346"/>
                  </a:lnTo>
                  <a:lnTo>
                    <a:pt x="1736347" y="2304059"/>
                  </a:lnTo>
                  <a:lnTo>
                    <a:pt x="1736205" y="2304393"/>
                  </a:lnTo>
                  <a:lnTo>
                    <a:pt x="1739209" y="2305674"/>
                  </a:lnTo>
                  <a:lnTo>
                    <a:pt x="1743068" y="2304952"/>
                  </a:lnTo>
                  <a:lnTo>
                    <a:pt x="1745160" y="2301899"/>
                  </a:lnTo>
                  <a:lnTo>
                    <a:pt x="1747728" y="2298654"/>
                  </a:lnTo>
                  <a:lnTo>
                    <a:pt x="1746957" y="2293985"/>
                  </a:lnTo>
                  <a:lnTo>
                    <a:pt x="1743712" y="2291417"/>
                  </a:lnTo>
                  <a:lnTo>
                    <a:pt x="1739132" y="2288280"/>
                  </a:lnTo>
                  <a:lnTo>
                    <a:pt x="1735887" y="2285712"/>
                  </a:lnTo>
                  <a:close/>
                </a:path>
                <a:path w="17894935" h="10099040">
                  <a:moveTo>
                    <a:pt x="10745622" y="6119497"/>
                  </a:moveTo>
                  <a:lnTo>
                    <a:pt x="10741523" y="6118933"/>
                  </a:lnTo>
                  <a:lnTo>
                    <a:pt x="10736279" y="6118275"/>
                  </a:lnTo>
                  <a:lnTo>
                    <a:pt x="10732037" y="6118043"/>
                  </a:lnTo>
                  <a:lnTo>
                    <a:pt x="10728468" y="6120861"/>
                  </a:lnTo>
                  <a:lnTo>
                    <a:pt x="10727903" y="6124960"/>
                  </a:lnTo>
                  <a:lnTo>
                    <a:pt x="10727622" y="6128391"/>
                  </a:lnTo>
                  <a:lnTo>
                    <a:pt x="10729439" y="6131534"/>
                  </a:lnTo>
                  <a:lnTo>
                    <a:pt x="10732444" y="6132816"/>
                  </a:lnTo>
                  <a:lnTo>
                    <a:pt x="10732586" y="6132481"/>
                  </a:lnTo>
                  <a:lnTo>
                    <a:pt x="10734588" y="6133335"/>
                  </a:lnTo>
                  <a:lnTo>
                    <a:pt x="10739832" y="6133994"/>
                  </a:lnTo>
                  <a:lnTo>
                    <a:pt x="10744074" y="6134226"/>
                  </a:lnTo>
                  <a:lnTo>
                    <a:pt x="10747642" y="6131408"/>
                  </a:lnTo>
                  <a:lnTo>
                    <a:pt x="10748207" y="6127308"/>
                  </a:lnTo>
                  <a:lnTo>
                    <a:pt x="10748438" y="6123067"/>
                  </a:lnTo>
                  <a:lnTo>
                    <a:pt x="10745622" y="6119497"/>
                  </a:lnTo>
                  <a:close/>
                </a:path>
                <a:path w="17894935" h="10099040">
                  <a:moveTo>
                    <a:pt x="13687522" y="7361789"/>
                  </a:moveTo>
                  <a:lnTo>
                    <a:pt x="13682804" y="7361750"/>
                  </a:lnTo>
                  <a:lnTo>
                    <a:pt x="13679902" y="7364852"/>
                  </a:lnTo>
                  <a:lnTo>
                    <a:pt x="13677477" y="7367763"/>
                  </a:lnTo>
                  <a:lnTo>
                    <a:pt x="13677437" y="7372481"/>
                  </a:lnTo>
                  <a:lnTo>
                    <a:pt x="13684502" y="7379045"/>
                  </a:lnTo>
                  <a:lnTo>
                    <a:pt x="13685027" y="7379664"/>
                  </a:lnTo>
                  <a:lnTo>
                    <a:pt x="13689365" y="7381514"/>
                  </a:lnTo>
                  <a:lnTo>
                    <a:pt x="13692890" y="7380651"/>
                  </a:lnTo>
                  <a:lnTo>
                    <a:pt x="13695031" y="7378407"/>
                  </a:lnTo>
                  <a:lnTo>
                    <a:pt x="13697457" y="7375496"/>
                  </a:lnTo>
                  <a:lnTo>
                    <a:pt x="13697496" y="7370778"/>
                  </a:lnTo>
                  <a:lnTo>
                    <a:pt x="13690434" y="7364215"/>
                  </a:lnTo>
                  <a:lnTo>
                    <a:pt x="13687522" y="7361789"/>
                  </a:lnTo>
                  <a:close/>
                </a:path>
                <a:path w="17894935" h="10099040">
                  <a:moveTo>
                    <a:pt x="1664695" y="2232459"/>
                  </a:moveTo>
                  <a:lnTo>
                    <a:pt x="1660026" y="2233230"/>
                  </a:lnTo>
                  <a:lnTo>
                    <a:pt x="1654891" y="2239719"/>
                  </a:lnTo>
                  <a:lnTo>
                    <a:pt x="1655661" y="2244388"/>
                  </a:lnTo>
                  <a:lnTo>
                    <a:pt x="1663344" y="2250427"/>
                  </a:lnTo>
                  <a:lnTo>
                    <a:pt x="1665013" y="2251139"/>
                  </a:lnTo>
                  <a:lnTo>
                    <a:pt x="1664537" y="2251330"/>
                  </a:lnTo>
                  <a:lnTo>
                    <a:pt x="1667541" y="2252612"/>
                  </a:lnTo>
                  <a:lnTo>
                    <a:pt x="1671542" y="2251558"/>
                  </a:lnTo>
                  <a:lnTo>
                    <a:pt x="1673492" y="2248837"/>
                  </a:lnTo>
                  <a:lnTo>
                    <a:pt x="1676060" y="2245593"/>
                  </a:lnTo>
                  <a:lnTo>
                    <a:pt x="1675289" y="2240924"/>
                  </a:lnTo>
                  <a:lnTo>
                    <a:pt x="1672044" y="2238356"/>
                  </a:lnTo>
                  <a:lnTo>
                    <a:pt x="1667940" y="2235027"/>
                  </a:lnTo>
                  <a:lnTo>
                    <a:pt x="1664695" y="2232459"/>
                  </a:lnTo>
                  <a:close/>
                </a:path>
                <a:path w="17894935" h="10099040">
                  <a:moveTo>
                    <a:pt x="10833754" y="6130261"/>
                  </a:moveTo>
                  <a:lnTo>
                    <a:pt x="10829654" y="6129696"/>
                  </a:lnTo>
                  <a:lnTo>
                    <a:pt x="10824411" y="6129038"/>
                  </a:lnTo>
                  <a:lnTo>
                    <a:pt x="10820169" y="6128806"/>
                  </a:lnTo>
                  <a:lnTo>
                    <a:pt x="10816601" y="6131625"/>
                  </a:lnTo>
                  <a:lnTo>
                    <a:pt x="10816036" y="6135724"/>
                  </a:lnTo>
                  <a:lnTo>
                    <a:pt x="10815756" y="6139156"/>
                  </a:lnTo>
                  <a:lnTo>
                    <a:pt x="10817571" y="6142297"/>
                  </a:lnTo>
                  <a:lnTo>
                    <a:pt x="10820575" y="6143578"/>
                  </a:lnTo>
                  <a:lnTo>
                    <a:pt x="10820717" y="6143244"/>
                  </a:lnTo>
                  <a:lnTo>
                    <a:pt x="10822721" y="6144099"/>
                  </a:lnTo>
                  <a:lnTo>
                    <a:pt x="10827964" y="6144757"/>
                  </a:lnTo>
                  <a:lnTo>
                    <a:pt x="10832206" y="6144989"/>
                  </a:lnTo>
                  <a:lnTo>
                    <a:pt x="10835776" y="6142172"/>
                  </a:lnTo>
                  <a:lnTo>
                    <a:pt x="10836340" y="6138072"/>
                  </a:lnTo>
                  <a:lnTo>
                    <a:pt x="10836571" y="6133831"/>
                  </a:lnTo>
                  <a:lnTo>
                    <a:pt x="10833754" y="6130261"/>
                  </a:lnTo>
                  <a:close/>
                </a:path>
                <a:path w="17894935" h="10099040">
                  <a:moveTo>
                    <a:pt x="1594456" y="2178824"/>
                  </a:moveTo>
                  <a:lnTo>
                    <a:pt x="1589787" y="2179593"/>
                  </a:lnTo>
                  <a:lnTo>
                    <a:pt x="1584651" y="2186083"/>
                  </a:lnTo>
                  <a:lnTo>
                    <a:pt x="1585422" y="2190752"/>
                  </a:lnTo>
                  <a:lnTo>
                    <a:pt x="1588667" y="2193320"/>
                  </a:lnTo>
                  <a:lnTo>
                    <a:pt x="1592771" y="2196649"/>
                  </a:lnTo>
                  <a:lnTo>
                    <a:pt x="1594440" y="2197361"/>
                  </a:lnTo>
                  <a:lnTo>
                    <a:pt x="1594298" y="2197695"/>
                  </a:lnTo>
                  <a:lnTo>
                    <a:pt x="1597302" y="2198977"/>
                  </a:lnTo>
                  <a:lnTo>
                    <a:pt x="1601303" y="2197921"/>
                  </a:lnTo>
                  <a:lnTo>
                    <a:pt x="1603252" y="2195202"/>
                  </a:lnTo>
                  <a:lnTo>
                    <a:pt x="1605821" y="2191956"/>
                  </a:lnTo>
                  <a:lnTo>
                    <a:pt x="1605050" y="2187288"/>
                  </a:lnTo>
                  <a:lnTo>
                    <a:pt x="1601805" y="2184720"/>
                  </a:lnTo>
                  <a:lnTo>
                    <a:pt x="1597701" y="2181391"/>
                  </a:lnTo>
                  <a:lnTo>
                    <a:pt x="1594456" y="2178824"/>
                  </a:lnTo>
                  <a:close/>
                </a:path>
                <a:path w="17894935" h="10099040">
                  <a:moveTo>
                    <a:pt x="13621751" y="7301379"/>
                  </a:moveTo>
                  <a:lnTo>
                    <a:pt x="13617224" y="7301814"/>
                  </a:lnTo>
                  <a:lnTo>
                    <a:pt x="13611421" y="7308020"/>
                  </a:lnTo>
                  <a:lnTo>
                    <a:pt x="13611857" y="7312546"/>
                  </a:lnTo>
                  <a:lnTo>
                    <a:pt x="13618921" y="7319110"/>
                  </a:lnTo>
                  <a:lnTo>
                    <a:pt x="13619445" y="7319729"/>
                  </a:lnTo>
                  <a:lnTo>
                    <a:pt x="13623787" y="7321581"/>
                  </a:lnTo>
                  <a:lnTo>
                    <a:pt x="13627168" y="7321050"/>
                  </a:lnTo>
                  <a:lnTo>
                    <a:pt x="13629451" y="7318473"/>
                  </a:lnTo>
                  <a:lnTo>
                    <a:pt x="13632353" y="7315370"/>
                  </a:lnTo>
                  <a:lnTo>
                    <a:pt x="13631916" y="7310844"/>
                  </a:lnTo>
                  <a:lnTo>
                    <a:pt x="13621751" y="7301379"/>
                  </a:lnTo>
                  <a:close/>
                </a:path>
                <a:path w="17894935" h="10099040">
                  <a:moveTo>
                    <a:pt x="10921885" y="6141024"/>
                  </a:moveTo>
                  <a:lnTo>
                    <a:pt x="10917786" y="6140460"/>
                  </a:lnTo>
                  <a:lnTo>
                    <a:pt x="10912544" y="6139802"/>
                  </a:lnTo>
                  <a:lnTo>
                    <a:pt x="10908303" y="6139570"/>
                  </a:lnTo>
                  <a:lnTo>
                    <a:pt x="10904733" y="6142388"/>
                  </a:lnTo>
                  <a:lnTo>
                    <a:pt x="10904167" y="6146487"/>
                  </a:lnTo>
                  <a:lnTo>
                    <a:pt x="10903887" y="6149919"/>
                  </a:lnTo>
                  <a:lnTo>
                    <a:pt x="10905704" y="6153061"/>
                  </a:lnTo>
                  <a:lnTo>
                    <a:pt x="10908709" y="6154343"/>
                  </a:lnTo>
                  <a:lnTo>
                    <a:pt x="10908852" y="6154009"/>
                  </a:lnTo>
                  <a:lnTo>
                    <a:pt x="10910854" y="6154863"/>
                  </a:lnTo>
                  <a:lnTo>
                    <a:pt x="10916098" y="6155522"/>
                  </a:lnTo>
                  <a:lnTo>
                    <a:pt x="10920339" y="6155753"/>
                  </a:lnTo>
                  <a:lnTo>
                    <a:pt x="10923908" y="6152935"/>
                  </a:lnTo>
                  <a:lnTo>
                    <a:pt x="10924472" y="6148836"/>
                  </a:lnTo>
                  <a:lnTo>
                    <a:pt x="10924703" y="6144594"/>
                  </a:lnTo>
                  <a:lnTo>
                    <a:pt x="10921885" y="6141024"/>
                  </a:lnTo>
                  <a:close/>
                </a:path>
                <a:path w="17894935" h="10099040">
                  <a:moveTo>
                    <a:pt x="1524502" y="2124519"/>
                  </a:moveTo>
                  <a:lnTo>
                    <a:pt x="1519833" y="2125290"/>
                  </a:lnTo>
                  <a:lnTo>
                    <a:pt x="1514697" y="2131780"/>
                  </a:lnTo>
                  <a:lnTo>
                    <a:pt x="1515468" y="2136449"/>
                  </a:lnTo>
                  <a:lnTo>
                    <a:pt x="1518712" y="2139017"/>
                  </a:lnTo>
                  <a:lnTo>
                    <a:pt x="1522817" y="2142345"/>
                  </a:lnTo>
                  <a:lnTo>
                    <a:pt x="1527490" y="2144339"/>
                  </a:lnTo>
                  <a:lnTo>
                    <a:pt x="1531349" y="2143618"/>
                  </a:lnTo>
                  <a:lnTo>
                    <a:pt x="1533298" y="2140898"/>
                  </a:lnTo>
                  <a:lnTo>
                    <a:pt x="1535866" y="2137653"/>
                  </a:lnTo>
                  <a:lnTo>
                    <a:pt x="1535095" y="2132985"/>
                  </a:lnTo>
                  <a:lnTo>
                    <a:pt x="1531850" y="2130417"/>
                  </a:lnTo>
                  <a:lnTo>
                    <a:pt x="1527746" y="2127087"/>
                  </a:lnTo>
                  <a:lnTo>
                    <a:pt x="1524502" y="2124519"/>
                  </a:lnTo>
                  <a:close/>
                </a:path>
                <a:path w="17894935" h="10099040">
                  <a:moveTo>
                    <a:pt x="13555744" y="7242445"/>
                  </a:moveTo>
                  <a:lnTo>
                    <a:pt x="13551218" y="7242882"/>
                  </a:lnTo>
                  <a:lnTo>
                    <a:pt x="13545414" y="7249087"/>
                  </a:lnTo>
                  <a:lnTo>
                    <a:pt x="13545851" y="7253614"/>
                  </a:lnTo>
                  <a:lnTo>
                    <a:pt x="13552913" y="7260178"/>
                  </a:lnTo>
                  <a:lnTo>
                    <a:pt x="13553772" y="7260939"/>
                  </a:lnTo>
                  <a:lnTo>
                    <a:pt x="13557778" y="7262647"/>
                  </a:lnTo>
                  <a:lnTo>
                    <a:pt x="13561161" y="7262118"/>
                  </a:lnTo>
                  <a:lnTo>
                    <a:pt x="13563445" y="7259540"/>
                  </a:lnTo>
                  <a:lnTo>
                    <a:pt x="13566346" y="7256438"/>
                  </a:lnTo>
                  <a:lnTo>
                    <a:pt x="13565909" y="7251912"/>
                  </a:lnTo>
                  <a:lnTo>
                    <a:pt x="13555744" y="7242445"/>
                  </a:lnTo>
                  <a:close/>
                </a:path>
                <a:path w="17894935" h="10099040">
                  <a:moveTo>
                    <a:pt x="11009827" y="6151312"/>
                  </a:moveTo>
                  <a:lnTo>
                    <a:pt x="11005728" y="6150747"/>
                  </a:lnTo>
                  <a:lnTo>
                    <a:pt x="11000484" y="6150088"/>
                  </a:lnTo>
                  <a:lnTo>
                    <a:pt x="10996242" y="6149857"/>
                  </a:lnTo>
                  <a:lnTo>
                    <a:pt x="10992673" y="6152675"/>
                  </a:lnTo>
                  <a:lnTo>
                    <a:pt x="10992108" y="6156774"/>
                  </a:lnTo>
                  <a:lnTo>
                    <a:pt x="10991828" y="6160205"/>
                  </a:lnTo>
                  <a:lnTo>
                    <a:pt x="10993645" y="6163348"/>
                  </a:lnTo>
                  <a:lnTo>
                    <a:pt x="10996649" y="6164630"/>
                  </a:lnTo>
                  <a:lnTo>
                    <a:pt x="10996791" y="6164296"/>
                  </a:lnTo>
                  <a:lnTo>
                    <a:pt x="10998794" y="6165151"/>
                  </a:lnTo>
                  <a:lnTo>
                    <a:pt x="11004037" y="6165809"/>
                  </a:lnTo>
                  <a:lnTo>
                    <a:pt x="11008280" y="6166041"/>
                  </a:lnTo>
                  <a:lnTo>
                    <a:pt x="11011849" y="6163223"/>
                  </a:lnTo>
                  <a:lnTo>
                    <a:pt x="11012414" y="6159123"/>
                  </a:lnTo>
                  <a:lnTo>
                    <a:pt x="11012645" y="6154882"/>
                  </a:lnTo>
                  <a:lnTo>
                    <a:pt x="11009827" y="6151312"/>
                  </a:lnTo>
                  <a:close/>
                </a:path>
                <a:path w="17894935" h="10099040">
                  <a:moveTo>
                    <a:pt x="1455308" y="2069357"/>
                  </a:moveTo>
                  <a:lnTo>
                    <a:pt x="1450448" y="2069651"/>
                  </a:lnTo>
                  <a:lnTo>
                    <a:pt x="1445312" y="2076140"/>
                  </a:lnTo>
                  <a:lnTo>
                    <a:pt x="1445606" y="2081001"/>
                  </a:lnTo>
                  <a:lnTo>
                    <a:pt x="1448851" y="2083568"/>
                  </a:lnTo>
                  <a:lnTo>
                    <a:pt x="1452956" y="2086898"/>
                  </a:lnTo>
                  <a:lnTo>
                    <a:pt x="1457629" y="2088891"/>
                  </a:lnTo>
                  <a:lnTo>
                    <a:pt x="1461154" y="2088028"/>
                  </a:lnTo>
                  <a:lnTo>
                    <a:pt x="1463437" y="2085451"/>
                  </a:lnTo>
                  <a:lnTo>
                    <a:pt x="1465863" y="2082539"/>
                  </a:lnTo>
                  <a:lnTo>
                    <a:pt x="1465568" y="2077679"/>
                  </a:lnTo>
                  <a:lnTo>
                    <a:pt x="1462324" y="2075111"/>
                  </a:lnTo>
                  <a:lnTo>
                    <a:pt x="1458219" y="2071783"/>
                  </a:lnTo>
                  <a:lnTo>
                    <a:pt x="1455308" y="2069357"/>
                  </a:lnTo>
                  <a:close/>
                </a:path>
                <a:path w="17894935" h="10099040">
                  <a:moveTo>
                    <a:pt x="13488977" y="7184373"/>
                  </a:moveTo>
                  <a:lnTo>
                    <a:pt x="13484116" y="7184666"/>
                  </a:lnTo>
                  <a:lnTo>
                    <a:pt x="13481548" y="7187911"/>
                  </a:lnTo>
                  <a:lnTo>
                    <a:pt x="13478646" y="7191013"/>
                  </a:lnTo>
                  <a:lnTo>
                    <a:pt x="13478940" y="7195874"/>
                  </a:lnTo>
                  <a:lnTo>
                    <a:pt x="13482185" y="7198441"/>
                  </a:lnTo>
                  <a:lnTo>
                    <a:pt x="13486147" y="7202105"/>
                  </a:lnTo>
                  <a:lnTo>
                    <a:pt x="13488150" y="7202959"/>
                  </a:lnTo>
                  <a:lnTo>
                    <a:pt x="13488008" y="7203293"/>
                  </a:lnTo>
                  <a:lnTo>
                    <a:pt x="13491012" y="7204574"/>
                  </a:lnTo>
                  <a:lnTo>
                    <a:pt x="13494393" y="7204043"/>
                  </a:lnTo>
                  <a:lnTo>
                    <a:pt x="13496676" y="7201467"/>
                  </a:lnTo>
                  <a:lnTo>
                    <a:pt x="13499578" y="7198364"/>
                  </a:lnTo>
                  <a:lnTo>
                    <a:pt x="13499283" y="7193504"/>
                  </a:lnTo>
                  <a:lnTo>
                    <a:pt x="13496039" y="7190936"/>
                  </a:lnTo>
                  <a:lnTo>
                    <a:pt x="13488977" y="7184373"/>
                  </a:lnTo>
                  <a:close/>
                </a:path>
                <a:path w="17894935" h="10099040">
                  <a:moveTo>
                    <a:pt x="11098101" y="6161741"/>
                  </a:moveTo>
                  <a:lnTo>
                    <a:pt x="11094002" y="6161177"/>
                  </a:lnTo>
                  <a:lnTo>
                    <a:pt x="11088760" y="6160519"/>
                  </a:lnTo>
                  <a:lnTo>
                    <a:pt x="11084518" y="6160287"/>
                  </a:lnTo>
                  <a:lnTo>
                    <a:pt x="11080948" y="6163105"/>
                  </a:lnTo>
                  <a:lnTo>
                    <a:pt x="11080384" y="6167204"/>
                  </a:lnTo>
                  <a:lnTo>
                    <a:pt x="11080103" y="6170637"/>
                  </a:lnTo>
                  <a:lnTo>
                    <a:pt x="11081920" y="6173778"/>
                  </a:lnTo>
                  <a:lnTo>
                    <a:pt x="11084924" y="6175060"/>
                  </a:lnTo>
                  <a:lnTo>
                    <a:pt x="11085067" y="6174726"/>
                  </a:lnTo>
                  <a:lnTo>
                    <a:pt x="11087070" y="6175581"/>
                  </a:lnTo>
                  <a:lnTo>
                    <a:pt x="11092312" y="6176238"/>
                  </a:lnTo>
                  <a:lnTo>
                    <a:pt x="11096553" y="6176470"/>
                  </a:lnTo>
                  <a:lnTo>
                    <a:pt x="11100123" y="6173652"/>
                  </a:lnTo>
                  <a:lnTo>
                    <a:pt x="11100688" y="6169552"/>
                  </a:lnTo>
                  <a:lnTo>
                    <a:pt x="11100919" y="6165312"/>
                  </a:lnTo>
                  <a:lnTo>
                    <a:pt x="11098101" y="6161741"/>
                  </a:lnTo>
                  <a:close/>
                </a:path>
                <a:path w="17894935" h="10099040">
                  <a:moveTo>
                    <a:pt x="1386542" y="2013193"/>
                  </a:moveTo>
                  <a:lnTo>
                    <a:pt x="1381682" y="2013486"/>
                  </a:lnTo>
                  <a:lnTo>
                    <a:pt x="1376546" y="2019976"/>
                  </a:lnTo>
                  <a:lnTo>
                    <a:pt x="1376840" y="2024838"/>
                  </a:lnTo>
                  <a:lnTo>
                    <a:pt x="1380085" y="2027405"/>
                  </a:lnTo>
                  <a:lnTo>
                    <a:pt x="1384189" y="2030734"/>
                  </a:lnTo>
                  <a:lnTo>
                    <a:pt x="1386192" y="2031588"/>
                  </a:lnTo>
                  <a:lnTo>
                    <a:pt x="1386050" y="2031922"/>
                  </a:lnTo>
                  <a:lnTo>
                    <a:pt x="1389054" y="2033204"/>
                  </a:lnTo>
                  <a:lnTo>
                    <a:pt x="1392579" y="2032339"/>
                  </a:lnTo>
                  <a:lnTo>
                    <a:pt x="1394862" y="2029763"/>
                  </a:lnTo>
                  <a:lnTo>
                    <a:pt x="1397430" y="2026518"/>
                  </a:lnTo>
                  <a:lnTo>
                    <a:pt x="1397136" y="2021657"/>
                  </a:lnTo>
                  <a:lnTo>
                    <a:pt x="1393891" y="2019089"/>
                  </a:lnTo>
                  <a:lnTo>
                    <a:pt x="1389787" y="2015760"/>
                  </a:lnTo>
                  <a:lnTo>
                    <a:pt x="1386542" y="2013193"/>
                  </a:lnTo>
                  <a:close/>
                </a:path>
                <a:path w="17894935" h="10099040">
                  <a:moveTo>
                    <a:pt x="13421112" y="7127014"/>
                  </a:moveTo>
                  <a:lnTo>
                    <a:pt x="13416252" y="7127308"/>
                  </a:lnTo>
                  <a:lnTo>
                    <a:pt x="13411116" y="7133798"/>
                  </a:lnTo>
                  <a:lnTo>
                    <a:pt x="13411411" y="7138659"/>
                  </a:lnTo>
                  <a:lnTo>
                    <a:pt x="13414656" y="7141226"/>
                  </a:lnTo>
                  <a:lnTo>
                    <a:pt x="13418760" y="7144556"/>
                  </a:lnTo>
                  <a:lnTo>
                    <a:pt x="13420763" y="7145410"/>
                  </a:lnTo>
                  <a:lnTo>
                    <a:pt x="13420621" y="7145744"/>
                  </a:lnTo>
                  <a:lnTo>
                    <a:pt x="13423625" y="7147025"/>
                  </a:lnTo>
                  <a:lnTo>
                    <a:pt x="13427151" y="7146161"/>
                  </a:lnTo>
                  <a:lnTo>
                    <a:pt x="13429434" y="7143585"/>
                  </a:lnTo>
                  <a:lnTo>
                    <a:pt x="13432002" y="7140340"/>
                  </a:lnTo>
                  <a:lnTo>
                    <a:pt x="13431707" y="7135479"/>
                  </a:lnTo>
                  <a:lnTo>
                    <a:pt x="13428461" y="7132911"/>
                  </a:lnTo>
                  <a:lnTo>
                    <a:pt x="13424358" y="7129582"/>
                  </a:lnTo>
                  <a:lnTo>
                    <a:pt x="13421112" y="7127014"/>
                  </a:lnTo>
                  <a:close/>
                </a:path>
                <a:path w="17894935" h="10099040">
                  <a:moveTo>
                    <a:pt x="11186092" y="6172839"/>
                  </a:moveTo>
                  <a:lnTo>
                    <a:pt x="11181993" y="6172275"/>
                  </a:lnTo>
                  <a:lnTo>
                    <a:pt x="11176749" y="6171616"/>
                  </a:lnTo>
                  <a:lnTo>
                    <a:pt x="11172508" y="6171385"/>
                  </a:lnTo>
                  <a:lnTo>
                    <a:pt x="11168938" y="6174203"/>
                  </a:lnTo>
                  <a:lnTo>
                    <a:pt x="11168373" y="6178302"/>
                  </a:lnTo>
                  <a:lnTo>
                    <a:pt x="11168093" y="6181734"/>
                  </a:lnTo>
                  <a:lnTo>
                    <a:pt x="11169910" y="6184876"/>
                  </a:lnTo>
                  <a:lnTo>
                    <a:pt x="11172914" y="6186157"/>
                  </a:lnTo>
                  <a:lnTo>
                    <a:pt x="11173056" y="6185824"/>
                  </a:lnTo>
                  <a:lnTo>
                    <a:pt x="11175060" y="6186678"/>
                  </a:lnTo>
                  <a:lnTo>
                    <a:pt x="11180303" y="6187336"/>
                  </a:lnTo>
                  <a:lnTo>
                    <a:pt x="11184545" y="6187568"/>
                  </a:lnTo>
                  <a:lnTo>
                    <a:pt x="11188115" y="6184750"/>
                  </a:lnTo>
                  <a:lnTo>
                    <a:pt x="11188680" y="6180651"/>
                  </a:lnTo>
                  <a:lnTo>
                    <a:pt x="11188910" y="6176410"/>
                  </a:lnTo>
                  <a:lnTo>
                    <a:pt x="11186092" y="6172839"/>
                  </a:lnTo>
                  <a:close/>
                </a:path>
                <a:path w="17894935" h="10099040">
                  <a:moveTo>
                    <a:pt x="1318680" y="1955836"/>
                  </a:moveTo>
                  <a:lnTo>
                    <a:pt x="1313819" y="1956130"/>
                  </a:lnTo>
                  <a:lnTo>
                    <a:pt x="1308683" y="1962620"/>
                  </a:lnTo>
                  <a:lnTo>
                    <a:pt x="1308978" y="1967480"/>
                  </a:lnTo>
                  <a:lnTo>
                    <a:pt x="1312223" y="1970048"/>
                  </a:lnTo>
                  <a:lnTo>
                    <a:pt x="1316327" y="1973376"/>
                  </a:lnTo>
                  <a:lnTo>
                    <a:pt x="1318330" y="1974231"/>
                  </a:lnTo>
                  <a:lnTo>
                    <a:pt x="1318187" y="1974565"/>
                  </a:lnTo>
                  <a:lnTo>
                    <a:pt x="1321192" y="1975847"/>
                  </a:lnTo>
                  <a:lnTo>
                    <a:pt x="1324717" y="1974983"/>
                  </a:lnTo>
                  <a:lnTo>
                    <a:pt x="1327000" y="1972405"/>
                  </a:lnTo>
                  <a:lnTo>
                    <a:pt x="1329567" y="1969161"/>
                  </a:lnTo>
                  <a:lnTo>
                    <a:pt x="1329273" y="1964300"/>
                  </a:lnTo>
                  <a:lnTo>
                    <a:pt x="1326028" y="1961733"/>
                  </a:lnTo>
                  <a:lnTo>
                    <a:pt x="1321924" y="1958404"/>
                  </a:lnTo>
                  <a:lnTo>
                    <a:pt x="1318680" y="1955836"/>
                  </a:lnTo>
                  <a:close/>
                </a:path>
                <a:path w="17894935" h="10099040">
                  <a:moveTo>
                    <a:pt x="11273939" y="6184271"/>
                  </a:moveTo>
                  <a:lnTo>
                    <a:pt x="11269840" y="6183706"/>
                  </a:lnTo>
                  <a:lnTo>
                    <a:pt x="11264596" y="6183047"/>
                  </a:lnTo>
                  <a:lnTo>
                    <a:pt x="11260498" y="6182482"/>
                  </a:lnTo>
                  <a:lnTo>
                    <a:pt x="11256929" y="6185300"/>
                  </a:lnTo>
                  <a:lnTo>
                    <a:pt x="11256364" y="6189400"/>
                  </a:lnTo>
                  <a:lnTo>
                    <a:pt x="11256084" y="6192831"/>
                  </a:lnTo>
                  <a:lnTo>
                    <a:pt x="11257899" y="6195973"/>
                  </a:lnTo>
                  <a:lnTo>
                    <a:pt x="11260904" y="6197255"/>
                  </a:lnTo>
                  <a:lnTo>
                    <a:pt x="11260713" y="6196779"/>
                  </a:lnTo>
                  <a:lnTo>
                    <a:pt x="11262717" y="6197633"/>
                  </a:lnTo>
                  <a:lnTo>
                    <a:pt x="11267959" y="6198291"/>
                  </a:lnTo>
                  <a:lnTo>
                    <a:pt x="11272057" y="6198856"/>
                  </a:lnTo>
                  <a:lnTo>
                    <a:pt x="11275627" y="6196038"/>
                  </a:lnTo>
                  <a:lnTo>
                    <a:pt x="11276705" y="6188212"/>
                  </a:lnTo>
                  <a:lnTo>
                    <a:pt x="11276757" y="6187840"/>
                  </a:lnTo>
                  <a:lnTo>
                    <a:pt x="11273939" y="6184271"/>
                  </a:lnTo>
                  <a:close/>
                </a:path>
                <a:path w="17894935" h="10099040">
                  <a:moveTo>
                    <a:pt x="13352966" y="7070326"/>
                  </a:moveTo>
                  <a:lnTo>
                    <a:pt x="13348105" y="7070619"/>
                  </a:lnTo>
                  <a:lnTo>
                    <a:pt x="13342970" y="7077109"/>
                  </a:lnTo>
                  <a:lnTo>
                    <a:pt x="13343264" y="7081970"/>
                  </a:lnTo>
                  <a:lnTo>
                    <a:pt x="13346509" y="7084538"/>
                  </a:lnTo>
                  <a:lnTo>
                    <a:pt x="13350612" y="7087866"/>
                  </a:lnTo>
                  <a:lnTo>
                    <a:pt x="13352615" y="7088720"/>
                  </a:lnTo>
                  <a:lnTo>
                    <a:pt x="13352473" y="7089054"/>
                  </a:lnTo>
                  <a:lnTo>
                    <a:pt x="13355477" y="7090336"/>
                  </a:lnTo>
                  <a:lnTo>
                    <a:pt x="13359002" y="7089472"/>
                  </a:lnTo>
                  <a:lnTo>
                    <a:pt x="13361285" y="7086895"/>
                  </a:lnTo>
                  <a:lnTo>
                    <a:pt x="13363853" y="7083650"/>
                  </a:lnTo>
                  <a:lnTo>
                    <a:pt x="13363559" y="7078790"/>
                  </a:lnTo>
                  <a:lnTo>
                    <a:pt x="13360313" y="7076222"/>
                  </a:lnTo>
                  <a:lnTo>
                    <a:pt x="13356211" y="7072893"/>
                  </a:lnTo>
                  <a:lnTo>
                    <a:pt x="13352966" y="7070326"/>
                  </a:lnTo>
                  <a:close/>
                </a:path>
                <a:path w="17894935" h="10099040">
                  <a:moveTo>
                    <a:pt x="1252054" y="1897429"/>
                  </a:moveTo>
                  <a:lnTo>
                    <a:pt x="1247528" y="1897865"/>
                  </a:lnTo>
                  <a:lnTo>
                    <a:pt x="1241724" y="1904070"/>
                  </a:lnTo>
                  <a:lnTo>
                    <a:pt x="1242161" y="1908597"/>
                  </a:lnTo>
                  <a:lnTo>
                    <a:pt x="1249225" y="1915161"/>
                  </a:lnTo>
                  <a:lnTo>
                    <a:pt x="1249751" y="1915780"/>
                  </a:lnTo>
                  <a:lnTo>
                    <a:pt x="1254090" y="1917631"/>
                  </a:lnTo>
                  <a:lnTo>
                    <a:pt x="1257472" y="1917101"/>
                  </a:lnTo>
                  <a:lnTo>
                    <a:pt x="1259755" y="1914523"/>
                  </a:lnTo>
                  <a:lnTo>
                    <a:pt x="1262657" y="1911421"/>
                  </a:lnTo>
                  <a:lnTo>
                    <a:pt x="1262221" y="1906894"/>
                  </a:lnTo>
                  <a:lnTo>
                    <a:pt x="1252054" y="1897429"/>
                  </a:lnTo>
                  <a:close/>
                </a:path>
                <a:path w="17894935" h="10099040">
                  <a:moveTo>
                    <a:pt x="11361978" y="6196178"/>
                  </a:moveTo>
                  <a:lnTo>
                    <a:pt x="11357879" y="6195613"/>
                  </a:lnTo>
                  <a:lnTo>
                    <a:pt x="11352638" y="6194955"/>
                  </a:lnTo>
                  <a:lnTo>
                    <a:pt x="11348537" y="6194390"/>
                  </a:lnTo>
                  <a:lnTo>
                    <a:pt x="11344634" y="6197065"/>
                  </a:lnTo>
                  <a:lnTo>
                    <a:pt x="11344069" y="6201165"/>
                  </a:lnTo>
                  <a:lnTo>
                    <a:pt x="11343820" y="6204215"/>
                  </a:lnTo>
                  <a:lnTo>
                    <a:pt x="11343789" y="6204596"/>
                  </a:lnTo>
                  <a:lnTo>
                    <a:pt x="11345606" y="6207739"/>
                  </a:lnTo>
                  <a:lnTo>
                    <a:pt x="11350278" y="6209732"/>
                  </a:lnTo>
                  <a:lnTo>
                    <a:pt x="11355522" y="6210390"/>
                  </a:lnTo>
                  <a:lnTo>
                    <a:pt x="11359621" y="6210955"/>
                  </a:lnTo>
                  <a:lnTo>
                    <a:pt x="11363524" y="6208280"/>
                  </a:lnTo>
                  <a:lnTo>
                    <a:pt x="11364653" y="6200081"/>
                  </a:lnTo>
                  <a:lnTo>
                    <a:pt x="11361978" y="6196178"/>
                  </a:lnTo>
                  <a:close/>
                </a:path>
                <a:path w="17894935" h="10099040">
                  <a:moveTo>
                    <a:pt x="13283579" y="7014686"/>
                  </a:moveTo>
                  <a:lnTo>
                    <a:pt x="13279053" y="7015123"/>
                  </a:lnTo>
                  <a:lnTo>
                    <a:pt x="13273917" y="7021612"/>
                  </a:lnTo>
                  <a:lnTo>
                    <a:pt x="13274354" y="7026139"/>
                  </a:lnTo>
                  <a:lnTo>
                    <a:pt x="13277600" y="7028707"/>
                  </a:lnTo>
                  <a:lnTo>
                    <a:pt x="13281703" y="7032036"/>
                  </a:lnTo>
                  <a:lnTo>
                    <a:pt x="13283373" y="7032748"/>
                  </a:lnTo>
                  <a:lnTo>
                    <a:pt x="13283231" y="7033082"/>
                  </a:lnTo>
                  <a:lnTo>
                    <a:pt x="13286234" y="7034363"/>
                  </a:lnTo>
                  <a:lnTo>
                    <a:pt x="13289760" y="7033499"/>
                  </a:lnTo>
                  <a:lnTo>
                    <a:pt x="13292043" y="7030923"/>
                  </a:lnTo>
                  <a:lnTo>
                    <a:pt x="13294611" y="7027678"/>
                  </a:lnTo>
                  <a:lnTo>
                    <a:pt x="13294174" y="7023151"/>
                  </a:lnTo>
                  <a:lnTo>
                    <a:pt x="13290929" y="7020582"/>
                  </a:lnTo>
                  <a:lnTo>
                    <a:pt x="13286825" y="7017253"/>
                  </a:lnTo>
                  <a:lnTo>
                    <a:pt x="13283579" y="7014686"/>
                  </a:lnTo>
                  <a:close/>
                </a:path>
                <a:path w="17894935" h="10099040">
                  <a:moveTo>
                    <a:pt x="1185713" y="1838353"/>
                  </a:moveTo>
                  <a:lnTo>
                    <a:pt x="1181187" y="1838790"/>
                  </a:lnTo>
                  <a:lnTo>
                    <a:pt x="1175384" y="1844994"/>
                  </a:lnTo>
                  <a:lnTo>
                    <a:pt x="1175820" y="1849521"/>
                  </a:lnTo>
                  <a:lnTo>
                    <a:pt x="1182884" y="1856085"/>
                  </a:lnTo>
                  <a:lnTo>
                    <a:pt x="1183743" y="1856846"/>
                  </a:lnTo>
                  <a:lnTo>
                    <a:pt x="1187749" y="1858555"/>
                  </a:lnTo>
                  <a:lnTo>
                    <a:pt x="1191132" y="1858026"/>
                  </a:lnTo>
                  <a:lnTo>
                    <a:pt x="1193415" y="1855448"/>
                  </a:lnTo>
                  <a:lnTo>
                    <a:pt x="1196317" y="1852346"/>
                  </a:lnTo>
                  <a:lnTo>
                    <a:pt x="1195880" y="1847819"/>
                  </a:lnTo>
                  <a:lnTo>
                    <a:pt x="1185713" y="1838353"/>
                  </a:lnTo>
                  <a:close/>
                </a:path>
                <a:path w="17894935" h="10099040">
                  <a:moveTo>
                    <a:pt x="11449733" y="6208753"/>
                  </a:moveTo>
                  <a:lnTo>
                    <a:pt x="11445634" y="6208189"/>
                  </a:lnTo>
                  <a:lnTo>
                    <a:pt x="11440391" y="6207531"/>
                  </a:lnTo>
                  <a:lnTo>
                    <a:pt x="11436292" y="6206965"/>
                  </a:lnTo>
                  <a:lnTo>
                    <a:pt x="11432388" y="6209640"/>
                  </a:lnTo>
                  <a:lnTo>
                    <a:pt x="11431823" y="6213739"/>
                  </a:lnTo>
                  <a:lnTo>
                    <a:pt x="11431277" y="6216664"/>
                  </a:lnTo>
                  <a:lnTo>
                    <a:pt x="11431209" y="6217029"/>
                  </a:lnTo>
                  <a:lnTo>
                    <a:pt x="11433359" y="6220313"/>
                  </a:lnTo>
                  <a:lnTo>
                    <a:pt x="11438032" y="6222307"/>
                  </a:lnTo>
                  <a:lnTo>
                    <a:pt x="11443276" y="6222965"/>
                  </a:lnTo>
                  <a:lnTo>
                    <a:pt x="11447375" y="6223530"/>
                  </a:lnTo>
                  <a:lnTo>
                    <a:pt x="11451279" y="6220855"/>
                  </a:lnTo>
                  <a:lnTo>
                    <a:pt x="11452409" y="6212657"/>
                  </a:lnTo>
                  <a:lnTo>
                    <a:pt x="11449733" y="6208753"/>
                  </a:lnTo>
                  <a:close/>
                </a:path>
                <a:path w="17894935" h="10099040">
                  <a:moveTo>
                    <a:pt x="13213576" y="6959572"/>
                  </a:moveTo>
                  <a:lnTo>
                    <a:pt x="13208908" y="6960343"/>
                  </a:lnTo>
                  <a:lnTo>
                    <a:pt x="13203771" y="6966833"/>
                  </a:lnTo>
                  <a:lnTo>
                    <a:pt x="13204544" y="6971502"/>
                  </a:lnTo>
                  <a:lnTo>
                    <a:pt x="13207788" y="6974070"/>
                  </a:lnTo>
                  <a:lnTo>
                    <a:pt x="13211893" y="6977399"/>
                  </a:lnTo>
                  <a:lnTo>
                    <a:pt x="13216565" y="6979392"/>
                  </a:lnTo>
                  <a:lnTo>
                    <a:pt x="13220425" y="6978671"/>
                  </a:lnTo>
                  <a:lnTo>
                    <a:pt x="13222374" y="6975952"/>
                  </a:lnTo>
                  <a:lnTo>
                    <a:pt x="13224942" y="6972706"/>
                  </a:lnTo>
                  <a:lnTo>
                    <a:pt x="13224171" y="6968038"/>
                  </a:lnTo>
                  <a:lnTo>
                    <a:pt x="13220926" y="6965469"/>
                  </a:lnTo>
                  <a:lnTo>
                    <a:pt x="13216822" y="6962140"/>
                  </a:lnTo>
                  <a:lnTo>
                    <a:pt x="13213576" y="6959572"/>
                  </a:lnTo>
                  <a:close/>
                </a:path>
                <a:path w="17894935" h="10099040">
                  <a:moveTo>
                    <a:pt x="1120659" y="1779038"/>
                  </a:moveTo>
                  <a:lnTo>
                    <a:pt x="1115941" y="1778998"/>
                  </a:lnTo>
                  <a:lnTo>
                    <a:pt x="1113039" y="1782100"/>
                  </a:lnTo>
                  <a:lnTo>
                    <a:pt x="1110280" y="1784869"/>
                  </a:lnTo>
                  <a:lnTo>
                    <a:pt x="1110241" y="1789586"/>
                  </a:lnTo>
                  <a:lnTo>
                    <a:pt x="1117304" y="1796151"/>
                  </a:lnTo>
                  <a:lnTo>
                    <a:pt x="1117830" y="1796770"/>
                  </a:lnTo>
                  <a:lnTo>
                    <a:pt x="1119499" y="1797482"/>
                  </a:lnTo>
                  <a:lnTo>
                    <a:pt x="1119357" y="1797816"/>
                  </a:lnTo>
                  <a:lnTo>
                    <a:pt x="1122027" y="1798955"/>
                  </a:lnTo>
                  <a:lnTo>
                    <a:pt x="1125552" y="1798091"/>
                  </a:lnTo>
                  <a:lnTo>
                    <a:pt x="1127692" y="1795848"/>
                  </a:lnTo>
                  <a:lnTo>
                    <a:pt x="1130452" y="1793079"/>
                  </a:lnTo>
                  <a:lnTo>
                    <a:pt x="1130492" y="1788361"/>
                  </a:lnTo>
                  <a:lnTo>
                    <a:pt x="1123427" y="1781797"/>
                  </a:lnTo>
                  <a:lnTo>
                    <a:pt x="1120659" y="1779038"/>
                  </a:lnTo>
                  <a:close/>
                </a:path>
                <a:path w="17894935" h="10099040">
                  <a:moveTo>
                    <a:pt x="11537537" y="6222139"/>
                  </a:moveTo>
                  <a:lnTo>
                    <a:pt x="11533437" y="6221574"/>
                  </a:lnTo>
                  <a:lnTo>
                    <a:pt x="11528195" y="6220915"/>
                  </a:lnTo>
                  <a:lnTo>
                    <a:pt x="11524095" y="6220350"/>
                  </a:lnTo>
                  <a:lnTo>
                    <a:pt x="11520191" y="6223025"/>
                  </a:lnTo>
                  <a:lnTo>
                    <a:pt x="11519626" y="6227125"/>
                  </a:lnTo>
                  <a:lnTo>
                    <a:pt x="11518870" y="6230748"/>
                  </a:lnTo>
                  <a:lnTo>
                    <a:pt x="11521019" y="6234032"/>
                  </a:lnTo>
                  <a:lnTo>
                    <a:pt x="11524025" y="6235314"/>
                  </a:lnTo>
                  <a:lnTo>
                    <a:pt x="11524167" y="6234980"/>
                  </a:lnTo>
                  <a:lnTo>
                    <a:pt x="11525835" y="6235692"/>
                  </a:lnTo>
                  <a:lnTo>
                    <a:pt x="11531079" y="6236350"/>
                  </a:lnTo>
                  <a:lnTo>
                    <a:pt x="11535178" y="6236915"/>
                  </a:lnTo>
                  <a:lnTo>
                    <a:pt x="11539083" y="6234241"/>
                  </a:lnTo>
                  <a:lnTo>
                    <a:pt x="11540213" y="6226042"/>
                  </a:lnTo>
                  <a:lnTo>
                    <a:pt x="11537537" y="6222139"/>
                  </a:lnTo>
                  <a:close/>
                </a:path>
                <a:path w="17894935" h="10099040">
                  <a:moveTo>
                    <a:pt x="13142718" y="6906462"/>
                  </a:moveTo>
                  <a:lnTo>
                    <a:pt x="13138050" y="6907232"/>
                  </a:lnTo>
                  <a:lnTo>
                    <a:pt x="13132914" y="6913722"/>
                  </a:lnTo>
                  <a:lnTo>
                    <a:pt x="13133686" y="6918392"/>
                  </a:lnTo>
                  <a:lnTo>
                    <a:pt x="13136931" y="6920959"/>
                  </a:lnTo>
                  <a:lnTo>
                    <a:pt x="13141178" y="6923955"/>
                  </a:lnTo>
                  <a:lnTo>
                    <a:pt x="13142846" y="6924666"/>
                  </a:lnTo>
                  <a:lnTo>
                    <a:pt x="13142895" y="6925476"/>
                  </a:lnTo>
                  <a:lnTo>
                    <a:pt x="13145900" y="6926758"/>
                  </a:lnTo>
                  <a:lnTo>
                    <a:pt x="13149900" y="6925702"/>
                  </a:lnTo>
                  <a:lnTo>
                    <a:pt x="13151849" y="6922983"/>
                  </a:lnTo>
                  <a:lnTo>
                    <a:pt x="13154416" y="6919737"/>
                  </a:lnTo>
                  <a:lnTo>
                    <a:pt x="13153648" y="6915069"/>
                  </a:lnTo>
                  <a:lnTo>
                    <a:pt x="13142718" y="6906462"/>
                  </a:lnTo>
                  <a:close/>
                </a:path>
                <a:path w="17894935" h="10099040">
                  <a:moveTo>
                    <a:pt x="11625297" y="6237478"/>
                  </a:moveTo>
                  <a:lnTo>
                    <a:pt x="11621198" y="6236914"/>
                  </a:lnTo>
                  <a:lnTo>
                    <a:pt x="11615762" y="6235779"/>
                  </a:lnTo>
                  <a:lnTo>
                    <a:pt x="11611329" y="6235071"/>
                  </a:lnTo>
                  <a:lnTo>
                    <a:pt x="11607424" y="6237746"/>
                  </a:lnTo>
                  <a:lnTo>
                    <a:pt x="11606911" y="6241473"/>
                  </a:lnTo>
                  <a:lnTo>
                    <a:pt x="11606860" y="6241845"/>
                  </a:lnTo>
                  <a:lnTo>
                    <a:pt x="11622795" y="6252589"/>
                  </a:lnTo>
                  <a:lnTo>
                    <a:pt x="11626699" y="6249914"/>
                  </a:lnTo>
                  <a:lnTo>
                    <a:pt x="11627213" y="6246187"/>
                  </a:lnTo>
                  <a:lnTo>
                    <a:pt x="11627971" y="6241382"/>
                  </a:lnTo>
                  <a:lnTo>
                    <a:pt x="11625297" y="6237478"/>
                  </a:lnTo>
                  <a:close/>
                </a:path>
                <a:path w="17894935" h="10099040">
                  <a:moveTo>
                    <a:pt x="13070242" y="6853450"/>
                  </a:moveTo>
                  <a:lnTo>
                    <a:pt x="13065573" y="6854221"/>
                  </a:lnTo>
                  <a:lnTo>
                    <a:pt x="13061105" y="6860995"/>
                  </a:lnTo>
                  <a:lnTo>
                    <a:pt x="13061732" y="6865997"/>
                  </a:lnTo>
                  <a:lnTo>
                    <a:pt x="13065119" y="6868231"/>
                  </a:lnTo>
                  <a:lnTo>
                    <a:pt x="13069700" y="6871369"/>
                  </a:lnTo>
                  <a:lnTo>
                    <a:pt x="13074374" y="6873362"/>
                  </a:lnTo>
                  <a:lnTo>
                    <a:pt x="13078233" y="6872642"/>
                  </a:lnTo>
                  <a:lnTo>
                    <a:pt x="13080325" y="6869587"/>
                  </a:lnTo>
                  <a:lnTo>
                    <a:pt x="13082559" y="6866201"/>
                  </a:lnTo>
                  <a:lnTo>
                    <a:pt x="13081929" y="6861198"/>
                  </a:lnTo>
                  <a:lnTo>
                    <a:pt x="13078543" y="6858964"/>
                  </a:lnTo>
                  <a:lnTo>
                    <a:pt x="13073964" y="6855826"/>
                  </a:lnTo>
                  <a:lnTo>
                    <a:pt x="13070242" y="6853450"/>
                  </a:lnTo>
                  <a:close/>
                </a:path>
                <a:path w="17894935" h="10099040">
                  <a:moveTo>
                    <a:pt x="1056459" y="1717719"/>
                  </a:moveTo>
                  <a:lnTo>
                    <a:pt x="1051741" y="1717679"/>
                  </a:lnTo>
                  <a:lnTo>
                    <a:pt x="1045938" y="1723884"/>
                  </a:lnTo>
                  <a:lnTo>
                    <a:pt x="1045898" y="1728602"/>
                  </a:lnTo>
                  <a:lnTo>
                    <a:pt x="1052962" y="1735167"/>
                  </a:lnTo>
                  <a:lnTo>
                    <a:pt x="1053487" y="1735785"/>
                  </a:lnTo>
                  <a:lnTo>
                    <a:pt x="1058161" y="1737779"/>
                  </a:lnTo>
                  <a:lnTo>
                    <a:pt x="1061543" y="1737248"/>
                  </a:lnTo>
                  <a:lnTo>
                    <a:pt x="1063684" y="1735005"/>
                  </a:lnTo>
                  <a:lnTo>
                    <a:pt x="1066586" y="1731902"/>
                  </a:lnTo>
                  <a:lnTo>
                    <a:pt x="1066626" y="1727185"/>
                  </a:lnTo>
                  <a:lnTo>
                    <a:pt x="1056459" y="1717719"/>
                  </a:lnTo>
                  <a:close/>
                </a:path>
                <a:path w="17894935" h="10099040">
                  <a:moveTo>
                    <a:pt x="11712200" y="6254820"/>
                  </a:moveTo>
                  <a:lnTo>
                    <a:pt x="11708242" y="6253921"/>
                  </a:lnTo>
                  <a:lnTo>
                    <a:pt x="11702809" y="6252787"/>
                  </a:lnTo>
                  <a:lnTo>
                    <a:pt x="11698852" y="6251888"/>
                  </a:lnTo>
                  <a:lnTo>
                    <a:pt x="11694948" y="6254563"/>
                  </a:lnTo>
                  <a:lnTo>
                    <a:pt x="11694049" y="6258520"/>
                  </a:lnTo>
                  <a:lnTo>
                    <a:pt x="11693435" y="6261809"/>
                  </a:lnTo>
                  <a:lnTo>
                    <a:pt x="11695110" y="6265285"/>
                  </a:lnTo>
                  <a:lnTo>
                    <a:pt x="11699783" y="6267278"/>
                  </a:lnTo>
                  <a:lnTo>
                    <a:pt x="11705217" y="6268413"/>
                  </a:lnTo>
                  <a:lnTo>
                    <a:pt x="11709175" y="6269313"/>
                  </a:lnTo>
                  <a:lnTo>
                    <a:pt x="11713078" y="6266636"/>
                  </a:lnTo>
                  <a:lnTo>
                    <a:pt x="11714875" y="6258723"/>
                  </a:lnTo>
                  <a:lnTo>
                    <a:pt x="11712200" y="6254820"/>
                  </a:lnTo>
                  <a:close/>
                </a:path>
                <a:path w="17894935" h="10099040">
                  <a:moveTo>
                    <a:pt x="12997911" y="6802867"/>
                  </a:moveTo>
                  <a:lnTo>
                    <a:pt x="12993242" y="6803638"/>
                  </a:lnTo>
                  <a:lnTo>
                    <a:pt x="12988774" y="6810413"/>
                  </a:lnTo>
                  <a:lnTo>
                    <a:pt x="12989544" y="6815081"/>
                  </a:lnTo>
                  <a:lnTo>
                    <a:pt x="12992931" y="6817314"/>
                  </a:lnTo>
                  <a:lnTo>
                    <a:pt x="12997512" y="6820453"/>
                  </a:lnTo>
                  <a:lnTo>
                    <a:pt x="12998846" y="6821022"/>
                  </a:lnTo>
                  <a:lnTo>
                    <a:pt x="12998704" y="6821355"/>
                  </a:lnTo>
                  <a:lnTo>
                    <a:pt x="13001709" y="6822637"/>
                  </a:lnTo>
                  <a:lnTo>
                    <a:pt x="13005710" y="6821582"/>
                  </a:lnTo>
                  <a:lnTo>
                    <a:pt x="13007802" y="6818529"/>
                  </a:lnTo>
                  <a:lnTo>
                    <a:pt x="13010036" y="6815142"/>
                  </a:lnTo>
                  <a:lnTo>
                    <a:pt x="13009265" y="6810473"/>
                  </a:lnTo>
                  <a:lnTo>
                    <a:pt x="13005877" y="6808238"/>
                  </a:lnTo>
                  <a:lnTo>
                    <a:pt x="13001298" y="6805101"/>
                  </a:lnTo>
                  <a:lnTo>
                    <a:pt x="12997911" y="6802867"/>
                  </a:lnTo>
                  <a:close/>
                </a:path>
                <a:path w="17894935" h="10099040">
                  <a:moveTo>
                    <a:pt x="12924150" y="6752859"/>
                  </a:moveTo>
                  <a:lnTo>
                    <a:pt x="12919340" y="6753963"/>
                  </a:lnTo>
                  <a:lnTo>
                    <a:pt x="12915074" y="6760429"/>
                  </a:lnTo>
                  <a:lnTo>
                    <a:pt x="12914871" y="6760737"/>
                  </a:lnTo>
                  <a:lnTo>
                    <a:pt x="12915975" y="6765549"/>
                  </a:lnTo>
                  <a:lnTo>
                    <a:pt x="12919362" y="6767782"/>
                  </a:lnTo>
                  <a:lnTo>
                    <a:pt x="12923943" y="6770920"/>
                  </a:lnTo>
                  <a:lnTo>
                    <a:pt x="12928282" y="6772771"/>
                  </a:lnTo>
                  <a:lnTo>
                    <a:pt x="12932284" y="6771716"/>
                  </a:lnTo>
                  <a:lnTo>
                    <a:pt x="12934167" y="6768968"/>
                  </a:lnTo>
                  <a:lnTo>
                    <a:pt x="12936609" y="6765276"/>
                  </a:lnTo>
                  <a:lnTo>
                    <a:pt x="12935506" y="6760464"/>
                  </a:lnTo>
                  <a:lnTo>
                    <a:pt x="12932119" y="6758230"/>
                  </a:lnTo>
                  <a:lnTo>
                    <a:pt x="12927537" y="6755092"/>
                  </a:lnTo>
                  <a:lnTo>
                    <a:pt x="12924150" y="6752859"/>
                  </a:lnTo>
                  <a:close/>
                </a:path>
                <a:path w="17894935" h="10099040">
                  <a:moveTo>
                    <a:pt x="11799297" y="6272639"/>
                  </a:moveTo>
                  <a:lnTo>
                    <a:pt x="11795339" y="6271740"/>
                  </a:lnTo>
                  <a:lnTo>
                    <a:pt x="11789904" y="6270605"/>
                  </a:lnTo>
                  <a:lnTo>
                    <a:pt x="11785947" y="6269706"/>
                  </a:lnTo>
                  <a:lnTo>
                    <a:pt x="11782045" y="6272381"/>
                  </a:lnTo>
                  <a:lnTo>
                    <a:pt x="11781146" y="6276339"/>
                  </a:lnTo>
                  <a:lnTo>
                    <a:pt x="11780390" y="6279961"/>
                  </a:lnTo>
                  <a:lnTo>
                    <a:pt x="11782064" y="6283438"/>
                  </a:lnTo>
                  <a:lnTo>
                    <a:pt x="11785402" y="6284862"/>
                  </a:lnTo>
                  <a:lnTo>
                    <a:pt x="11785545" y="6284528"/>
                  </a:lnTo>
                  <a:lnTo>
                    <a:pt x="11786879" y="6285097"/>
                  </a:lnTo>
                  <a:lnTo>
                    <a:pt x="11792315" y="6286232"/>
                  </a:lnTo>
                  <a:lnTo>
                    <a:pt x="11796272" y="6287131"/>
                  </a:lnTo>
                  <a:lnTo>
                    <a:pt x="11800174" y="6284455"/>
                  </a:lnTo>
                  <a:lnTo>
                    <a:pt x="11801972" y="6276542"/>
                  </a:lnTo>
                  <a:lnTo>
                    <a:pt x="11799297" y="6272639"/>
                  </a:lnTo>
                  <a:close/>
                </a:path>
                <a:path w="17894935" h="10099040">
                  <a:moveTo>
                    <a:pt x="992686" y="1655399"/>
                  </a:moveTo>
                  <a:lnTo>
                    <a:pt x="987968" y="1655359"/>
                  </a:lnTo>
                  <a:lnTo>
                    <a:pt x="982165" y="1661564"/>
                  </a:lnTo>
                  <a:lnTo>
                    <a:pt x="982125" y="1666282"/>
                  </a:lnTo>
                  <a:lnTo>
                    <a:pt x="985228" y="1669184"/>
                  </a:lnTo>
                  <a:lnTo>
                    <a:pt x="989047" y="1673180"/>
                  </a:lnTo>
                  <a:lnTo>
                    <a:pt x="989906" y="1673941"/>
                  </a:lnTo>
                  <a:lnTo>
                    <a:pt x="994246" y="1675792"/>
                  </a:lnTo>
                  <a:lnTo>
                    <a:pt x="997628" y="1675263"/>
                  </a:lnTo>
                  <a:lnTo>
                    <a:pt x="999769" y="1673019"/>
                  </a:lnTo>
                  <a:lnTo>
                    <a:pt x="1002671" y="1669917"/>
                  </a:lnTo>
                  <a:lnTo>
                    <a:pt x="1002711" y="1665199"/>
                  </a:lnTo>
                  <a:lnTo>
                    <a:pt x="999608" y="1662297"/>
                  </a:lnTo>
                  <a:lnTo>
                    <a:pt x="995789" y="1658301"/>
                  </a:lnTo>
                  <a:lnTo>
                    <a:pt x="992686" y="1655399"/>
                  </a:lnTo>
                  <a:close/>
                </a:path>
                <a:path w="17894935" h="10099040">
                  <a:moveTo>
                    <a:pt x="12849395" y="6705188"/>
                  </a:moveTo>
                  <a:lnTo>
                    <a:pt x="12844916" y="6706434"/>
                  </a:lnTo>
                  <a:lnTo>
                    <a:pt x="12842682" y="6709821"/>
                  </a:lnTo>
                  <a:lnTo>
                    <a:pt x="12840305" y="6713542"/>
                  </a:lnTo>
                  <a:lnTo>
                    <a:pt x="12841554" y="6718020"/>
                  </a:lnTo>
                  <a:lnTo>
                    <a:pt x="12844941" y="6720253"/>
                  </a:lnTo>
                  <a:lnTo>
                    <a:pt x="12849662" y="6723056"/>
                  </a:lnTo>
                  <a:lnTo>
                    <a:pt x="12854338" y="6725051"/>
                  </a:lnTo>
                  <a:lnTo>
                    <a:pt x="12858003" y="6723853"/>
                  </a:lnTo>
                  <a:lnTo>
                    <a:pt x="12860095" y="6720800"/>
                  </a:lnTo>
                  <a:lnTo>
                    <a:pt x="12862471" y="6717078"/>
                  </a:lnTo>
                  <a:lnTo>
                    <a:pt x="12861225" y="6712601"/>
                  </a:lnTo>
                  <a:lnTo>
                    <a:pt x="12857837" y="6710367"/>
                  </a:lnTo>
                  <a:lnTo>
                    <a:pt x="12853116" y="6707564"/>
                  </a:lnTo>
                  <a:lnTo>
                    <a:pt x="12849395" y="6705188"/>
                  </a:lnTo>
                  <a:close/>
                </a:path>
                <a:path w="17894935" h="10099040">
                  <a:moveTo>
                    <a:pt x="11885729" y="6292936"/>
                  </a:moveTo>
                  <a:lnTo>
                    <a:pt x="11881771" y="6292037"/>
                  </a:lnTo>
                  <a:lnTo>
                    <a:pt x="11876480" y="6290569"/>
                  </a:lnTo>
                  <a:lnTo>
                    <a:pt x="11872524" y="6289671"/>
                  </a:lnTo>
                  <a:lnTo>
                    <a:pt x="11868285" y="6292202"/>
                  </a:lnTo>
                  <a:lnTo>
                    <a:pt x="11867387" y="6296159"/>
                  </a:lnTo>
                  <a:lnTo>
                    <a:pt x="11866297" y="6299640"/>
                  </a:lnTo>
                  <a:lnTo>
                    <a:pt x="11868305" y="6303259"/>
                  </a:lnTo>
                  <a:lnTo>
                    <a:pt x="11872979" y="6305253"/>
                  </a:lnTo>
                  <a:lnTo>
                    <a:pt x="11878270" y="6306720"/>
                  </a:lnTo>
                  <a:lnTo>
                    <a:pt x="11882228" y="6307620"/>
                  </a:lnTo>
                  <a:lnTo>
                    <a:pt x="11886464" y="6305087"/>
                  </a:lnTo>
                  <a:lnTo>
                    <a:pt x="11888261" y="6297173"/>
                  </a:lnTo>
                  <a:lnTo>
                    <a:pt x="11885729" y="6292936"/>
                  </a:lnTo>
                  <a:close/>
                </a:path>
                <a:path w="17894935" h="10099040">
                  <a:moveTo>
                    <a:pt x="12773259" y="6658900"/>
                  </a:moveTo>
                  <a:lnTo>
                    <a:pt x="12768780" y="6660146"/>
                  </a:lnTo>
                  <a:lnTo>
                    <a:pt x="12766547" y="6663534"/>
                  </a:lnTo>
                  <a:lnTo>
                    <a:pt x="12764647" y="6667063"/>
                  </a:lnTo>
                  <a:lnTo>
                    <a:pt x="12765892" y="6671541"/>
                  </a:lnTo>
                  <a:lnTo>
                    <a:pt x="12769279" y="6673775"/>
                  </a:lnTo>
                  <a:lnTo>
                    <a:pt x="12774003" y="6676579"/>
                  </a:lnTo>
                  <a:lnTo>
                    <a:pt x="12778344" y="6678430"/>
                  </a:lnTo>
                  <a:lnTo>
                    <a:pt x="12782486" y="6677041"/>
                  </a:lnTo>
                  <a:lnTo>
                    <a:pt x="12784243" y="6673845"/>
                  </a:lnTo>
                  <a:lnTo>
                    <a:pt x="12786144" y="6670315"/>
                  </a:lnTo>
                  <a:lnTo>
                    <a:pt x="12784898" y="6665838"/>
                  </a:lnTo>
                  <a:lnTo>
                    <a:pt x="12781510" y="6663604"/>
                  </a:lnTo>
                  <a:lnTo>
                    <a:pt x="12776788" y="6660801"/>
                  </a:lnTo>
                  <a:lnTo>
                    <a:pt x="12773259" y="6658900"/>
                  </a:lnTo>
                  <a:close/>
                </a:path>
                <a:path w="17894935" h="10099040">
                  <a:moveTo>
                    <a:pt x="11971643" y="6315379"/>
                  </a:moveTo>
                  <a:lnTo>
                    <a:pt x="11967686" y="6314480"/>
                  </a:lnTo>
                  <a:lnTo>
                    <a:pt x="11962393" y="6313012"/>
                  </a:lnTo>
                  <a:lnTo>
                    <a:pt x="11958244" y="6311637"/>
                  </a:lnTo>
                  <a:lnTo>
                    <a:pt x="11954007" y="6314170"/>
                  </a:lnTo>
                  <a:lnTo>
                    <a:pt x="11953109" y="6318127"/>
                  </a:lnTo>
                  <a:lnTo>
                    <a:pt x="11951876" y="6321941"/>
                  </a:lnTo>
                  <a:lnTo>
                    <a:pt x="11953885" y="6325560"/>
                  </a:lnTo>
                  <a:lnTo>
                    <a:pt x="11958223" y="6327411"/>
                  </a:lnTo>
                  <a:lnTo>
                    <a:pt x="11963516" y="6328879"/>
                  </a:lnTo>
                  <a:lnTo>
                    <a:pt x="11967664" y="6330254"/>
                  </a:lnTo>
                  <a:lnTo>
                    <a:pt x="11971902" y="6327721"/>
                  </a:lnTo>
                  <a:lnTo>
                    <a:pt x="11972800" y="6323764"/>
                  </a:lnTo>
                  <a:lnTo>
                    <a:pt x="11974175" y="6319616"/>
                  </a:lnTo>
                  <a:lnTo>
                    <a:pt x="11971643" y="6315379"/>
                  </a:lnTo>
                  <a:close/>
                </a:path>
                <a:path w="17894935" h="10099040">
                  <a:moveTo>
                    <a:pt x="12696410" y="6614282"/>
                  </a:moveTo>
                  <a:lnTo>
                    <a:pt x="12691933" y="6615529"/>
                  </a:lnTo>
                  <a:lnTo>
                    <a:pt x="12690033" y="6619058"/>
                  </a:lnTo>
                  <a:lnTo>
                    <a:pt x="12687656" y="6622780"/>
                  </a:lnTo>
                  <a:lnTo>
                    <a:pt x="12689236" y="6627399"/>
                  </a:lnTo>
                  <a:lnTo>
                    <a:pt x="12692766" y="6629300"/>
                  </a:lnTo>
                  <a:lnTo>
                    <a:pt x="12697490" y="6632104"/>
                  </a:lnTo>
                  <a:lnTo>
                    <a:pt x="12701828" y="6633954"/>
                  </a:lnTo>
                  <a:lnTo>
                    <a:pt x="12705830" y="6632900"/>
                  </a:lnTo>
                  <a:lnTo>
                    <a:pt x="12707731" y="6629370"/>
                  </a:lnTo>
                  <a:lnTo>
                    <a:pt x="12709773" y="6625506"/>
                  </a:lnTo>
                  <a:lnTo>
                    <a:pt x="12708526" y="6621029"/>
                  </a:lnTo>
                  <a:lnTo>
                    <a:pt x="12704996" y="6619129"/>
                  </a:lnTo>
                  <a:lnTo>
                    <a:pt x="12700273" y="6616325"/>
                  </a:lnTo>
                  <a:lnTo>
                    <a:pt x="12696410" y="6614282"/>
                  </a:lnTo>
                  <a:close/>
                </a:path>
                <a:path w="17894935" h="10099040">
                  <a:moveTo>
                    <a:pt x="930676" y="1592647"/>
                  </a:moveTo>
                  <a:lnTo>
                    <a:pt x="925767" y="1592131"/>
                  </a:lnTo>
                  <a:lnTo>
                    <a:pt x="922865" y="1595233"/>
                  </a:lnTo>
                  <a:lnTo>
                    <a:pt x="920106" y="1598002"/>
                  </a:lnTo>
                  <a:lnTo>
                    <a:pt x="919629" y="1602534"/>
                  </a:lnTo>
                  <a:lnTo>
                    <a:pt x="919589" y="1602911"/>
                  </a:lnTo>
                  <a:lnTo>
                    <a:pt x="922692" y="1605813"/>
                  </a:lnTo>
                  <a:lnTo>
                    <a:pt x="926512" y="1609809"/>
                  </a:lnTo>
                  <a:lnTo>
                    <a:pt x="927228" y="1610904"/>
                  </a:lnTo>
                  <a:lnTo>
                    <a:pt x="931568" y="1612755"/>
                  </a:lnTo>
                  <a:lnTo>
                    <a:pt x="934950" y="1612226"/>
                  </a:lnTo>
                  <a:lnTo>
                    <a:pt x="937091" y="1609982"/>
                  </a:lnTo>
                  <a:lnTo>
                    <a:pt x="939993" y="1606879"/>
                  </a:lnTo>
                  <a:lnTo>
                    <a:pt x="940335" y="1602685"/>
                  </a:lnTo>
                  <a:lnTo>
                    <a:pt x="940366" y="1602304"/>
                  </a:lnTo>
                  <a:lnTo>
                    <a:pt x="937263" y="1599403"/>
                  </a:lnTo>
                  <a:lnTo>
                    <a:pt x="933444" y="1595406"/>
                  </a:lnTo>
                  <a:lnTo>
                    <a:pt x="930676" y="1592647"/>
                  </a:lnTo>
                  <a:close/>
                </a:path>
                <a:path w="17894935" h="10099040">
                  <a:moveTo>
                    <a:pt x="12056366" y="6339682"/>
                  </a:moveTo>
                  <a:lnTo>
                    <a:pt x="12052552" y="6338450"/>
                  </a:lnTo>
                  <a:lnTo>
                    <a:pt x="12047259" y="6336981"/>
                  </a:lnTo>
                  <a:lnTo>
                    <a:pt x="12043444" y="6335749"/>
                  </a:lnTo>
                  <a:lnTo>
                    <a:pt x="12039207" y="6338282"/>
                  </a:lnTo>
                  <a:lnTo>
                    <a:pt x="12037974" y="6342096"/>
                  </a:lnTo>
                  <a:lnTo>
                    <a:pt x="12037218" y="6345719"/>
                  </a:lnTo>
                  <a:lnTo>
                    <a:pt x="12039084" y="6349671"/>
                  </a:lnTo>
                  <a:lnTo>
                    <a:pt x="12043091" y="6351381"/>
                  </a:lnTo>
                  <a:lnTo>
                    <a:pt x="12048382" y="6352848"/>
                  </a:lnTo>
                  <a:lnTo>
                    <a:pt x="12052196" y="6354081"/>
                  </a:lnTo>
                  <a:lnTo>
                    <a:pt x="12056434" y="6351548"/>
                  </a:lnTo>
                  <a:lnTo>
                    <a:pt x="12058898" y="6343919"/>
                  </a:lnTo>
                  <a:lnTo>
                    <a:pt x="12056366" y="6339682"/>
                  </a:lnTo>
                  <a:close/>
                </a:path>
                <a:path w="17894935" h="10099040">
                  <a:moveTo>
                    <a:pt x="12618375" y="6571525"/>
                  </a:moveTo>
                  <a:lnTo>
                    <a:pt x="12613420" y="6572963"/>
                  </a:lnTo>
                  <a:lnTo>
                    <a:pt x="12611854" y="6576635"/>
                  </a:lnTo>
                  <a:lnTo>
                    <a:pt x="12609811" y="6580498"/>
                  </a:lnTo>
                  <a:lnTo>
                    <a:pt x="12611392" y="6585119"/>
                  </a:lnTo>
                  <a:lnTo>
                    <a:pt x="12614779" y="6587353"/>
                  </a:lnTo>
                  <a:lnTo>
                    <a:pt x="12623792" y="6591197"/>
                  </a:lnTo>
                  <a:lnTo>
                    <a:pt x="12628270" y="6589951"/>
                  </a:lnTo>
                  <a:lnTo>
                    <a:pt x="12629836" y="6586279"/>
                  </a:lnTo>
                  <a:lnTo>
                    <a:pt x="12631879" y="6582415"/>
                  </a:lnTo>
                  <a:lnTo>
                    <a:pt x="12630298" y="6577795"/>
                  </a:lnTo>
                  <a:lnTo>
                    <a:pt x="12626911" y="6575561"/>
                  </a:lnTo>
                  <a:lnTo>
                    <a:pt x="12621905" y="6573426"/>
                  </a:lnTo>
                  <a:lnTo>
                    <a:pt x="12618375" y="6571525"/>
                  </a:lnTo>
                  <a:close/>
                </a:path>
                <a:path w="17894935" h="10099040">
                  <a:moveTo>
                    <a:pt x="12141095" y="6366750"/>
                  </a:moveTo>
                  <a:lnTo>
                    <a:pt x="12137138" y="6365851"/>
                  </a:lnTo>
                  <a:lnTo>
                    <a:pt x="12132130" y="6363715"/>
                  </a:lnTo>
                  <a:lnTo>
                    <a:pt x="12127981" y="6362340"/>
                  </a:lnTo>
                  <a:lnTo>
                    <a:pt x="12124221" y="6364682"/>
                  </a:lnTo>
                  <a:lnTo>
                    <a:pt x="12122655" y="6368353"/>
                  </a:lnTo>
                  <a:lnTo>
                    <a:pt x="12121422" y="6372168"/>
                  </a:lnTo>
                  <a:lnTo>
                    <a:pt x="12123288" y="6376120"/>
                  </a:lnTo>
                  <a:lnTo>
                    <a:pt x="12126960" y="6377687"/>
                  </a:lnTo>
                  <a:lnTo>
                    <a:pt x="12127436" y="6377495"/>
                  </a:lnTo>
                  <a:lnTo>
                    <a:pt x="12132444" y="6379632"/>
                  </a:lnTo>
                  <a:lnTo>
                    <a:pt x="12136260" y="6380864"/>
                  </a:lnTo>
                  <a:lnTo>
                    <a:pt x="12140351" y="6378664"/>
                  </a:lnTo>
                  <a:lnTo>
                    <a:pt x="12141918" y="6374992"/>
                  </a:lnTo>
                  <a:lnTo>
                    <a:pt x="12143294" y="6370844"/>
                  </a:lnTo>
                  <a:lnTo>
                    <a:pt x="12141095" y="6366750"/>
                  </a:lnTo>
                  <a:close/>
                </a:path>
                <a:path w="17894935" h="10099040">
                  <a:moveTo>
                    <a:pt x="12539340" y="6531104"/>
                  </a:moveTo>
                  <a:lnTo>
                    <a:pt x="12534722" y="6532686"/>
                  </a:lnTo>
                  <a:lnTo>
                    <a:pt x="12532475" y="6537645"/>
                  </a:lnTo>
                  <a:lnTo>
                    <a:pt x="12531113" y="6540220"/>
                  </a:lnTo>
                  <a:lnTo>
                    <a:pt x="12532835" y="6544507"/>
                  </a:lnTo>
                  <a:lnTo>
                    <a:pt x="12536223" y="6546741"/>
                  </a:lnTo>
                  <a:lnTo>
                    <a:pt x="12545235" y="6550585"/>
                  </a:lnTo>
                  <a:lnTo>
                    <a:pt x="12549713" y="6549338"/>
                  </a:lnTo>
                  <a:lnTo>
                    <a:pt x="12551960" y="6544379"/>
                  </a:lnTo>
                  <a:lnTo>
                    <a:pt x="12553322" y="6541802"/>
                  </a:lnTo>
                  <a:lnTo>
                    <a:pt x="12551600" y="6537517"/>
                  </a:lnTo>
                  <a:lnTo>
                    <a:pt x="12548212" y="6535283"/>
                  </a:lnTo>
                  <a:lnTo>
                    <a:pt x="12543203" y="6533146"/>
                  </a:lnTo>
                  <a:lnTo>
                    <a:pt x="12539340" y="6531104"/>
                  </a:lnTo>
                  <a:close/>
                </a:path>
                <a:path w="17894935" h="10099040">
                  <a:moveTo>
                    <a:pt x="12224970" y="6395820"/>
                  </a:moveTo>
                  <a:lnTo>
                    <a:pt x="12221155" y="6394587"/>
                  </a:lnTo>
                  <a:lnTo>
                    <a:pt x="12216148" y="6392451"/>
                  </a:lnTo>
                  <a:lnTo>
                    <a:pt x="12212332" y="6391218"/>
                  </a:lnTo>
                  <a:lnTo>
                    <a:pt x="12208238" y="6393418"/>
                  </a:lnTo>
                  <a:lnTo>
                    <a:pt x="12206672" y="6397090"/>
                  </a:lnTo>
                  <a:lnTo>
                    <a:pt x="12205775" y="6399864"/>
                  </a:lnTo>
                  <a:lnTo>
                    <a:pt x="12205439" y="6400905"/>
                  </a:lnTo>
                  <a:lnTo>
                    <a:pt x="12207163" y="6405191"/>
                  </a:lnTo>
                  <a:lnTo>
                    <a:pt x="12210834" y="6406757"/>
                  </a:lnTo>
                  <a:lnTo>
                    <a:pt x="12210643" y="6406281"/>
                  </a:lnTo>
                  <a:lnTo>
                    <a:pt x="12215985" y="6408560"/>
                  </a:lnTo>
                  <a:lnTo>
                    <a:pt x="12220133" y="6409935"/>
                  </a:lnTo>
                  <a:lnTo>
                    <a:pt x="12224226" y="6407735"/>
                  </a:lnTo>
                  <a:lnTo>
                    <a:pt x="12225793" y="6404062"/>
                  </a:lnTo>
                  <a:lnTo>
                    <a:pt x="12226709" y="6401297"/>
                  </a:lnTo>
                  <a:lnTo>
                    <a:pt x="12227167" y="6399914"/>
                  </a:lnTo>
                  <a:lnTo>
                    <a:pt x="12224970" y="6395820"/>
                  </a:lnTo>
                  <a:close/>
                </a:path>
                <a:path w="17894935" h="10099040">
                  <a:moveTo>
                    <a:pt x="12471663" y="6498290"/>
                  </a:moveTo>
                  <a:lnTo>
                    <a:pt x="12459312" y="6493021"/>
                  </a:lnTo>
                  <a:lnTo>
                    <a:pt x="12454692" y="6494601"/>
                  </a:lnTo>
                  <a:lnTo>
                    <a:pt x="12451417" y="6502279"/>
                  </a:lnTo>
                  <a:lnTo>
                    <a:pt x="12452998" y="6506899"/>
                  </a:lnTo>
                  <a:lnTo>
                    <a:pt x="12465347" y="6512167"/>
                  </a:lnTo>
                  <a:lnTo>
                    <a:pt x="12469968" y="6510587"/>
                  </a:lnTo>
                  <a:lnTo>
                    <a:pt x="12473243" y="6502909"/>
                  </a:lnTo>
                  <a:lnTo>
                    <a:pt x="12471663" y="6498290"/>
                  </a:lnTo>
                  <a:close/>
                </a:path>
                <a:path w="17894935" h="10099040">
                  <a:moveTo>
                    <a:pt x="12307897" y="6428038"/>
                  </a:moveTo>
                  <a:lnTo>
                    <a:pt x="12295544" y="6422769"/>
                  </a:lnTo>
                  <a:lnTo>
                    <a:pt x="12291116" y="6424825"/>
                  </a:lnTo>
                  <a:lnTo>
                    <a:pt x="12289550" y="6428497"/>
                  </a:lnTo>
                  <a:lnTo>
                    <a:pt x="12288428" y="6431965"/>
                  </a:lnTo>
                  <a:lnTo>
                    <a:pt x="12288316" y="6432311"/>
                  </a:lnTo>
                  <a:lnTo>
                    <a:pt x="12290040" y="6436599"/>
                  </a:lnTo>
                  <a:lnTo>
                    <a:pt x="12302392" y="6441868"/>
                  </a:lnTo>
                  <a:lnTo>
                    <a:pt x="12306819" y="6439810"/>
                  </a:lnTo>
                  <a:lnTo>
                    <a:pt x="12310094" y="6432132"/>
                  </a:lnTo>
                  <a:lnTo>
                    <a:pt x="12307897" y="6428038"/>
                  </a:lnTo>
                  <a:close/>
                </a:path>
                <a:path w="17894935" h="10099040">
                  <a:moveTo>
                    <a:pt x="12390586" y="6461732"/>
                  </a:moveTo>
                  <a:lnTo>
                    <a:pt x="12377903" y="6456321"/>
                  </a:lnTo>
                  <a:lnTo>
                    <a:pt x="12373474" y="6458378"/>
                  </a:lnTo>
                  <a:lnTo>
                    <a:pt x="12370199" y="6466056"/>
                  </a:lnTo>
                  <a:lnTo>
                    <a:pt x="12372256" y="6470485"/>
                  </a:lnTo>
                  <a:lnTo>
                    <a:pt x="12384939" y="6475895"/>
                  </a:lnTo>
                  <a:lnTo>
                    <a:pt x="12389369" y="6473839"/>
                  </a:lnTo>
                  <a:lnTo>
                    <a:pt x="12392645" y="6466161"/>
                  </a:lnTo>
                  <a:lnTo>
                    <a:pt x="12390586" y="6461732"/>
                  </a:lnTo>
                  <a:close/>
                </a:path>
                <a:path w="17894935" h="10099040">
                  <a:moveTo>
                    <a:pt x="869712" y="1528368"/>
                  </a:moveTo>
                  <a:lnTo>
                    <a:pt x="864993" y="1528329"/>
                  </a:lnTo>
                  <a:lnTo>
                    <a:pt x="861900" y="1530955"/>
                  </a:lnTo>
                  <a:lnTo>
                    <a:pt x="859141" y="1533724"/>
                  </a:lnTo>
                  <a:lnTo>
                    <a:pt x="859101" y="1538442"/>
                  </a:lnTo>
                  <a:lnTo>
                    <a:pt x="861728" y="1541534"/>
                  </a:lnTo>
                  <a:lnTo>
                    <a:pt x="865547" y="1545531"/>
                  </a:lnTo>
                  <a:lnTo>
                    <a:pt x="865930" y="1546483"/>
                  </a:lnTo>
                  <a:lnTo>
                    <a:pt x="867933" y="1547338"/>
                  </a:lnTo>
                  <a:lnTo>
                    <a:pt x="868075" y="1547004"/>
                  </a:lnTo>
                  <a:lnTo>
                    <a:pt x="870746" y="1548143"/>
                  </a:lnTo>
                  <a:lnTo>
                    <a:pt x="873986" y="1547947"/>
                  </a:lnTo>
                  <a:lnTo>
                    <a:pt x="876126" y="1545704"/>
                  </a:lnTo>
                  <a:lnTo>
                    <a:pt x="878886" y="1542935"/>
                  </a:lnTo>
                  <a:lnTo>
                    <a:pt x="878926" y="1538217"/>
                  </a:lnTo>
                  <a:lnTo>
                    <a:pt x="876299" y="1535124"/>
                  </a:lnTo>
                  <a:lnTo>
                    <a:pt x="872480" y="1531128"/>
                  </a:lnTo>
                  <a:lnTo>
                    <a:pt x="869712" y="1528368"/>
                  </a:lnTo>
                  <a:close/>
                </a:path>
                <a:path w="17894935" h="10099040">
                  <a:moveTo>
                    <a:pt x="809508" y="1463230"/>
                  </a:moveTo>
                  <a:lnTo>
                    <a:pt x="804790" y="1463191"/>
                  </a:lnTo>
                  <a:lnTo>
                    <a:pt x="798604" y="1468443"/>
                  </a:lnTo>
                  <a:lnTo>
                    <a:pt x="798564" y="1473161"/>
                  </a:lnTo>
                  <a:lnTo>
                    <a:pt x="801190" y="1476254"/>
                  </a:lnTo>
                  <a:lnTo>
                    <a:pt x="805009" y="1480251"/>
                  </a:lnTo>
                  <a:lnTo>
                    <a:pt x="805727" y="1481346"/>
                  </a:lnTo>
                  <a:lnTo>
                    <a:pt x="810066" y="1483197"/>
                  </a:lnTo>
                  <a:lnTo>
                    <a:pt x="813306" y="1483001"/>
                  </a:lnTo>
                  <a:lnTo>
                    <a:pt x="815447" y="1480757"/>
                  </a:lnTo>
                  <a:lnTo>
                    <a:pt x="818540" y="1478131"/>
                  </a:lnTo>
                  <a:lnTo>
                    <a:pt x="818579" y="1473413"/>
                  </a:lnTo>
                  <a:lnTo>
                    <a:pt x="815953" y="1470320"/>
                  </a:lnTo>
                  <a:lnTo>
                    <a:pt x="812134" y="1466323"/>
                  </a:lnTo>
                  <a:lnTo>
                    <a:pt x="809508" y="1463230"/>
                  </a:lnTo>
                  <a:close/>
                </a:path>
                <a:path w="17894935" h="10099040">
                  <a:moveTo>
                    <a:pt x="751494" y="1396659"/>
                  </a:moveTo>
                  <a:lnTo>
                    <a:pt x="746919" y="1396286"/>
                  </a:lnTo>
                  <a:lnTo>
                    <a:pt x="743826" y="1398912"/>
                  </a:lnTo>
                  <a:lnTo>
                    <a:pt x="740590" y="1401872"/>
                  </a:lnTo>
                  <a:lnTo>
                    <a:pt x="740216" y="1406448"/>
                  </a:lnTo>
                  <a:lnTo>
                    <a:pt x="742843" y="1409541"/>
                  </a:lnTo>
                  <a:lnTo>
                    <a:pt x="746186" y="1413729"/>
                  </a:lnTo>
                  <a:lnTo>
                    <a:pt x="746903" y="1414824"/>
                  </a:lnTo>
                  <a:lnTo>
                    <a:pt x="748905" y="1415678"/>
                  </a:lnTo>
                  <a:lnTo>
                    <a:pt x="748763" y="1416012"/>
                  </a:lnTo>
                  <a:lnTo>
                    <a:pt x="751434" y="1417151"/>
                  </a:lnTo>
                  <a:lnTo>
                    <a:pt x="754483" y="1416478"/>
                  </a:lnTo>
                  <a:lnTo>
                    <a:pt x="756815" y="1414711"/>
                  </a:lnTo>
                  <a:lnTo>
                    <a:pt x="760050" y="1411751"/>
                  </a:lnTo>
                  <a:lnTo>
                    <a:pt x="760424" y="1407176"/>
                  </a:lnTo>
                  <a:lnTo>
                    <a:pt x="757798" y="1404082"/>
                  </a:lnTo>
                  <a:lnTo>
                    <a:pt x="754454" y="1399895"/>
                  </a:lnTo>
                  <a:lnTo>
                    <a:pt x="751494" y="1396659"/>
                  </a:lnTo>
                  <a:close/>
                </a:path>
                <a:path w="17894935" h="10099040">
                  <a:moveTo>
                    <a:pt x="694718" y="1329037"/>
                  </a:moveTo>
                  <a:lnTo>
                    <a:pt x="689808" y="1328521"/>
                  </a:lnTo>
                  <a:lnTo>
                    <a:pt x="683622" y="1333773"/>
                  </a:lnTo>
                  <a:lnTo>
                    <a:pt x="683107" y="1338683"/>
                  </a:lnTo>
                  <a:lnTo>
                    <a:pt x="685733" y="1341777"/>
                  </a:lnTo>
                  <a:lnTo>
                    <a:pt x="689075" y="1345965"/>
                  </a:lnTo>
                  <a:lnTo>
                    <a:pt x="689793" y="1347060"/>
                  </a:lnTo>
                  <a:lnTo>
                    <a:pt x="694466" y="1349053"/>
                  </a:lnTo>
                  <a:lnTo>
                    <a:pt x="697372" y="1348715"/>
                  </a:lnTo>
                  <a:lnTo>
                    <a:pt x="699704" y="1346947"/>
                  </a:lnTo>
                  <a:lnTo>
                    <a:pt x="702797" y="1344321"/>
                  </a:lnTo>
                  <a:lnTo>
                    <a:pt x="703313" y="1339411"/>
                  </a:lnTo>
                  <a:lnTo>
                    <a:pt x="700687" y="1336318"/>
                  </a:lnTo>
                  <a:lnTo>
                    <a:pt x="697344" y="1332130"/>
                  </a:lnTo>
                  <a:lnTo>
                    <a:pt x="694718" y="1329037"/>
                  </a:lnTo>
                  <a:close/>
                </a:path>
                <a:path w="17894935" h="10099040">
                  <a:moveTo>
                    <a:pt x="638511" y="1260080"/>
                  </a:moveTo>
                  <a:lnTo>
                    <a:pt x="633602" y="1259564"/>
                  </a:lnTo>
                  <a:lnTo>
                    <a:pt x="630508" y="1262191"/>
                  </a:lnTo>
                  <a:lnTo>
                    <a:pt x="627082" y="1264674"/>
                  </a:lnTo>
                  <a:lnTo>
                    <a:pt x="626566" y="1269583"/>
                  </a:lnTo>
                  <a:lnTo>
                    <a:pt x="629192" y="1272677"/>
                  </a:lnTo>
                  <a:lnTo>
                    <a:pt x="632535" y="1276865"/>
                  </a:lnTo>
                  <a:lnTo>
                    <a:pt x="633252" y="1277960"/>
                  </a:lnTo>
                  <a:lnTo>
                    <a:pt x="635588" y="1278957"/>
                  </a:lnTo>
                  <a:lnTo>
                    <a:pt x="635446" y="1279291"/>
                  </a:lnTo>
                  <a:lnTo>
                    <a:pt x="637782" y="1280287"/>
                  </a:lnTo>
                  <a:lnTo>
                    <a:pt x="640689" y="1279949"/>
                  </a:lnTo>
                  <a:lnTo>
                    <a:pt x="643021" y="1278181"/>
                  </a:lnTo>
                  <a:lnTo>
                    <a:pt x="646448" y="1275698"/>
                  </a:lnTo>
                  <a:lnTo>
                    <a:pt x="646964" y="1270789"/>
                  </a:lnTo>
                  <a:lnTo>
                    <a:pt x="644338" y="1267695"/>
                  </a:lnTo>
                  <a:lnTo>
                    <a:pt x="640995" y="1263507"/>
                  </a:lnTo>
                  <a:lnTo>
                    <a:pt x="638511" y="1260080"/>
                  </a:lnTo>
                  <a:close/>
                </a:path>
                <a:path w="17894935" h="10099040">
                  <a:moveTo>
                    <a:pt x="584209" y="1190358"/>
                  </a:moveTo>
                  <a:lnTo>
                    <a:pt x="579776" y="1189650"/>
                  </a:lnTo>
                  <a:lnTo>
                    <a:pt x="576349" y="1192134"/>
                  </a:lnTo>
                  <a:lnTo>
                    <a:pt x="573255" y="1194761"/>
                  </a:lnTo>
                  <a:lnTo>
                    <a:pt x="572548" y="1199194"/>
                  </a:lnTo>
                  <a:lnTo>
                    <a:pt x="575032" y="1202620"/>
                  </a:lnTo>
                  <a:lnTo>
                    <a:pt x="578375" y="1206809"/>
                  </a:lnTo>
                  <a:lnTo>
                    <a:pt x="578950" y="1208237"/>
                  </a:lnTo>
                  <a:lnTo>
                    <a:pt x="581287" y="1209234"/>
                  </a:lnTo>
                  <a:lnTo>
                    <a:pt x="581429" y="1208900"/>
                  </a:lnTo>
                  <a:lnTo>
                    <a:pt x="583766" y="1209897"/>
                  </a:lnTo>
                  <a:lnTo>
                    <a:pt x="586529" y="1209892"/>
                  </a:lnTo>
                  <a:lnTo>
                    <a:pt x="588862" y="1208125"/>
                  </a:lnTo>
                  <a:lnTo>
                    <a:pt x="591955" y="1205499"/>
                  </a:lnTo>
                  <a:lnTo>
                    <a:pt x="592662" y="1201065"/>
                  </a:lnTo>
                  <a:lnTo>
                    <a:pt x="590178" y="1197639"/>
                  </a:lnTo>
                  <a:lnTo>
                    <a:pt x="586835" y="1193451"/>
                  </a:lnTo>
                  <a:lnTo>
                    <a:pt x="584209" y="1190358"/>
                  </a:lnTo>
                  <a:close/>
                </a:path>
                <a:path w="17894935" h="10099040">
                  <a:moveTo>
                    <a:pt x="531905" y="1118725"/>
                  </a:moveTo>
                  <a:lnTo>
                    <a:pt x="527138" y="1117876"/>
                  </a:lnTo>
                  <a:lnTo>
                    <a:pt x="523712" y="1120359"/>
                  </a:lnTo>
                  <a:lnTo>
                    <a:pt x="520427" y="1122509"/>
                  </a:lnTo>
                  <a:lnTo>
                    <a:pt x="519577" y="1127277"/>
                  </a:lnTo>
                  <a:lnTo>
                    <a:pt x="522061" y="1130704"/>
                  </a:lnTo>
                  <a:lnTo>
                    <a:pt x="525262" y="1135225"/>
                  </a:lnTo>
                  <a:lnTo>
                    <a:pt x="526170" y="1136796"/>
                  </a:lnTo>
                  <a:lnTo>
                    <a:pt x="530509" y="1138648"/>
                  </a:lnTo>
                  <a:lnTo>
                    <a:pt x="533416" y="1138309"/>
                  </a:lnTo>
                  <a:lnTo>
                    <a:pt x="538890" y="1134726"/>
                  </a:lnTo>
                  <a:lnTo>
                    <a:pt x="539739" y="1129959"/>
                  </a:lnTo>
                  <a:lnTo>
                    <a:pt x="537256" y="1126531"/>
                  </a:lnTo>
                  <a:lnTo>
                    <a:pt x="534056" y="1122010"/>
                  </a:lnTo>
                  <a:lnTo>
                    <a:pt x="531905" y="1118725"/>
                  </a:lnTo>
                  <a:close/>
                </a:path>
                <a:path w="17894935" h="10099040">
                  <a:moveTo>
                    <a:pt x="481030" y="1046518"/>
                  </a:moveTo>
                  <a:lnTo>
                    <a:pt x="476406" y="1045335"/>
                  </a:lnTo>
                  <a:lnTo>
                    <a:pt x="469552" y="1050303"/>
                  </a:lnTo>
                  <a:lnTo>
                    <a:pt x="468550" y="1054216"/>
                  </a:lnTo>
                  <a:lnTo>
                    <a:pt x="468368" y="1054927"/>
                  </a:lnTo>
                  <a:lnTo>
                    <a:pt x="470852" y="1058354"/>
                  </a:lnTo>
                  <a:lnTo>
                    <a:pt x="474053" y="1062876"/>
                  </a:lnTo>
                  <a:lnTo>
                    <a:pt x="474769" y="1063971"/>
                  </a:lnTo>
                  <a:lnTo>
                    <a:pt x="477298" y="1065444"/>
                  </a:lnTo>
                  <a:lnTo>
                    <a:pt x="477489" y="1065920"/>
                  </a:lnTo>
                  <a:lnTo>
                    <a:pt x="479492" y="1066774"/>
                  </a:lnTo>
                  <a:lnTo>
                    <a:pt x="482398" y="1066436"/>
                  </a:lnTo>
                  <a:lnTo>
                    <a:pt x="484588" y="1065003"/>
                  </a:lnTo>
                  <a:lnTo>
                    <a:pt x="488015" y="1062519"/>
                  </a:lnTo>
                  <a:lnTo>
                    <a:pt x="489016" y="1058606"/>
                  </a:lnTo>
                  <a:lnTo>
                    <a:pt x="489198" y="1057894"/>
                  </a:lnTo>
                  <a:lnTo>
                    <a:pt x="486715" y="1054467"/>
                  </a:lnTo>
                  <a:lnTo>
                    <a:pt x="483514" y="1049946"/>
                  </a:lnTo>
                  <a:lnTo>
                    <a:pt x="481030" y="1046518"/>
                  </a:lnTo>
                  <a:close/>
                </a:path>
                <a:path w="17894935" h="10099040">
                  <a:moveTo>
                    <a:pt x="431869" y="973070"/>
                  </a:moveTo>
                  <a:lnTo>
                    <a:pt x="427102" y="972221"/>
                  </a:lnTo>
                  <a:lnTo>
                    <a:pt x="423817" y="974370"/>
                  </a:lnTo>
                  <a:lnTo>
                    <a:pt x="420390" y="976855"/>
                  </a:lnTo>
                  <a:lnTo>
                    <a:pt x="419541" y="981621"/>
                  </a:lnTo>
                  <a:lnTo>
                    <a:pt x="425274" y="990380"/>
                  </a:lnTo>
                  <a:lnTo>
                    <a:pt x="427802" y="991853"/>
                  </a:lnTo>
                  <a:lnTo>
                    <a:pt x="430139" y="992850"/>
                  </a:lnTo>
                  <a:lnTo>
                    <a:pt x="432903" y="992845"/>
                  </a:lnTo>
                  <a:lnTo>
                    <a:pt x="435092" y="991412"/>
                  </a:lnTo>
                  <a:lnTo>
                    <a:pt x="438519" y="988928"/>
                  </a:lnTo>
                  <a:lnTo>
                    <a:pt x="439369" y="984161"/>
                  </a:lnTo>
                  <a:lnTo>
                    <a:pt x="434352" y="976497"/>
                  </a:lnTo>
                  <a:lnTo>
                    <a:pt x="431869" y="973070"/>
                  </a:lnTo>
                  <a:close/>
                </a:path>
                <a:path w="17894935" h="10099040">
                  <a:moveTo>
                    <a:pt x="384706" y="897712"/>
                  </a:moveTo>
                  <a:lnTo>
                    <a:pt x="380415" y="896671"/>
                  </a:lnTo>
                  <a:lnTo>
                    <a:pt x="376796" y="898678"/>
                  </a:lnTo>
                  <a:lnTo>
                    <a:pt x="373369" y="901162"/>
                  </a:lnTo>
                  <a:lnTo>
                    <a:pt x="372328" y="905453"/>
                  </a:lnTo>
                  <a:lnTo>
                    <a:pt x="374336" y="909072"/>
                  </a:lnTo>
                  <a:lnTo>
                    <a:pt x="377968" y="915356"/>
                  </a:lnTo>
                  <a:lnTo>
                    <a:pt x="380497" y="916829"/>
                  </a:lnTo>
                  <a:lnTo>
                    <a:pt x="382834" y="917826"/>
                  </a:lnTo>
                  <a:lnTo>
                    <a:pt x="385264" y="917678"/>
                  </a:lnTo>
                  <a:lnTo>
                    <a:pt x="387453" y="916246"/>
                  </a:lnTo>
                  <a:lnTo>
                    <a:pt x="390880" y="913761"/>
                  </a:lnTo>
                  <a:lnTo>
                    <a:pt x="391921" y="909471"/>
                  </a:lnTo>
                  <a:lnTo>
                    <a:pt x="389914" y="905853"/>
                  </a:lnTo>
                  <a:lnTo>
                    <a:pt x="387189" y="901139"/>
                  </a:lnTo>
                  <a:lnTo>
                    <a:pt x="384706" y="897712"/>
                  </a:lnTo>
                  <a:close/>
                </a:path>
                <a:path w="17894935" h="10099040">
                  <a:moveTo>
                    <a:pt x="339781" y="821731"/>
                  </a:moveTo>
                  <a:lnTo>
                    <a:pt x="335156" y="820547"/>
                  </a:lnTo>
                  <a:lnTo>
                    <a:pt x="327920" y="824563"/>
                  </a:lnTo>
                  <a:lnTo>
                    <a:pt x="326736" y="829187"/>
                  </a:lnTo>
                  <a:lnTo>
                    <a:pt x="328744" y="832805"/>
                  </a:lnTo>
                  <a:lnTo>
                    <a:pt x="331468" y="837519"/>
                  </a:lnTo>
                  <a:lnTo>
                    <a:pt x="332042" y="838948"/>
                  </a:lnTo>
                  <a:lnTo>
                    <a:pt x="334904" y="840563"/>
                  </a:lnTo>
                  <a:lnTo>
                    <a:pt x="337241" y="841560"/>
                  </a:lnTo>
                  <a:lnTo>
                    <a:pt x="339671" y="841413"/>
                  </a:lnTo>
                  <a:lnTo>
                    <a:pt x="341719" y="840313"/>
                  </a:lnTo>
                  <a:lnTo>
                    <a:pt x="345337" y="838305"/>
                  </a:lnTo>
                  <a:lnTo>
                    <a:pt x="346521" y="833680"/>
                  </a:lnTo>
                  <a:lnTo>
                    <a:pt x="344513" y="830063"/>
                  </a:lnTo>
                  <a:lnTo>
                    <a:pt x="341788" y="825349"/>
                  </a:lnTo>
                  <a:lnTo>
                    <a:pt x="339781" y="821731"/>
                  </a:lnTo>
                  <a:close/>
                </a:path>
                <a:path w="17894935" h="10099040">
                  <a:moveTo>
                    <a:pt x="296427" y="744841"/>
                  </a:moveTo>
                  <a:lnTo>
                    <a:pt x="291945" y="743324"/>
                  </a:lnTo>
                  <a:lnTo>
                    <a:pt x="284709" y="747339"/>
                  </a:lnTo>
                  <a:lnTo>
                    <a:pt x="283191" y="751822"/>
                  </a:lnTo>
                  <a:lnTo>
                    <a:pt x="285199" y="755440"/>
                  </a:lnTo>
                  <a:lnTo>
                    <a:pt x="288831" y="761724"/>
                  </a:lnTo>
                  <a:lnTo>
                    <a:pt x="291693" y="763339"/>
                  </a:lnTo>
                  <a:lnTo>
                    <a:pt x="291551" y="763673"/>
                  </a:lnTo>
                  <a:lnTo>
                    <a:pt x="293554" y="764528"/>
                  </a:lnTo>
                  <a:lnTo>
                    <a:pt x="295984" y="764380"/>
                  </a:lnTo>
                  <a:lnTo>
                    <a:pt x="298031" y="763281"/>
                  </a:lnTo>
                  <a:lnTo>
                    <a:pt x="301650" y="761273"/>
                  </a:lnTo>
                  <a:lnTo>
                    <a:pt x="303167" y="756791"/>
                  </a:lnTo>
                  <a:lnTo>
                    <a:pt x="301159" y="753173"/>
                  </a:lnTo>
                  <a:lnTo>
                    <a:pt x="298435" y="748460"/>
                  </a:lnTo>
                  <a:lnTo>
                    <a:pt x="296427" y="744841"/>
                  </a:lnTo>
                  <a:close/>
                </a:path>
                <a:path w="17894935" h="10099040">
                  <a:moveTo>
                    <a:pt x="255882" y="665993"/>
                  </a:moveTo>
                  <a:lnTo>
                    <a:pt x="251400" y="664475"/>
                  </a:lnTo>
                  <a:lnTo>
                    <a:pt x="247782" y="666484"/>
                  </a:lnTo>
                  <a:lnTo>
                    <a:pt x="243830" y="668348"/>
                  </a:lnTo>
                  <a:lnTo>
                    <a:pt x="242312" y="672831"/>
                  </a:lnTo>
                  <a:lnTo>
                    <a:pt x="244320" y="676449"/>
                  </a:lnTo>
                  <a:lnTo>
                    <a:pt x="246568" y="681354"/>
                  </a:lnTo>
                  <a:lnTo>
                    <a:pt x="247476" y="682925"/>
                  </a:lnTo>
                  <a:lnTo>
                    <a:pt x="250196" y="684874"/>
                  </a:lnTo>
                  <a:lnTo>
                    <a:pt x="252533" y="685871"/>
                  </a:lnTo>
                  <a:lnTo>
                    <a:pt x="254820" y="686057"/>
                  </a:lnTo>
                  <a:lnTo>
                    <a:pt x="256867" y="684958"/>
                  </a:lnTo>
                  <a:lnTo>
                    <a:pt x="260486" y="682950"/>
                  </a:lnTo>
                  <a:lnTo>
                    <a:pt x="262003" y="678469"/>
                  </a:lnTo>
                  <a:lnTo>
                    <a:pt x="259996" y="674850"/>
                  </a:lnTo>
                  <a:lnTo>
                    <a:pt x="257747" y="669946"/>
                  </a:lnTo>
                  <a:lnTo>
                    <a:pt x="255882" y="665993"/>
                  </a:lnTo>
                  <a:close/>
                </a:path>
                <a:path w="17894935" h="10099040">
                  <a:moveTo>
                    <a:pt x="216766" y="586571"/>
                  </a:moveTo>
                  <a:lnTo>
                    <a:pt x="212426" y="584719"/>
                  </a:lnTo>
                  <a:lnTo>
                    <a:pt x="208474" y="586585"/>
                  </a:lnTo>
                  <a:lnTo>
                    <a:pt x="204998" y="588258"/>
                  </a:lnTo>
                  <a:lnTo>
                    <a:pt x="203147" y="592599"/>
                  </a:lnTo>
                  <a:lnTo>
                    <a:pt x="205012" y="596550"/>
                  </a:lnTo>
                  <a:lnTo>
                    <a:pt x="207260" y="601456"/>
                  </a:lnTo>
                  <a:lnTo>
                    <a:pt x="208168" y="603027"/>
                  </a:lnTo>
                  <a:lnTo>
                    <a:pt x="211222" y="605118"/>
                  </a:lnTo>
                  <a:lnTo>
                    <a:pt x="212891" y="605830"/>
                  </a:lnTo>
                  <a:lnTo>
                    <a:pt x="215177" y="606016"/>
                  </a:lnTo>
                  <a:lnTo>
                    <a:pt x="217226" y="604917"/>
                  </a:lnTo>
                  <a:lnTo>
                    <a:pt x="220702" y="603243"/>
                  </a:lnTo>
                  <a:lnTo>
                    <a:pt x="222553" y="598903"/>
                  </a:lnTo>
                  <a:lnTo>
                    <a:pt x="220688" y="594951"/>
                  </a:lnTo>
                  <a:lnTo>
                    <a:pt x="218440" y="590047"/>
                  </a:lnTo>
                  <a:lnTo>
                    <a:pt x="216766" y="586571"/>
                  </a:lnTo>
                  <a:close/>
                </a:path>
                <a:path w="17894935" h="10099040">
                  <a:moveTo>
                    <a:pt x="180983" y="505808"/>
                  </a:moveTo>
                  <a:lnTo>
                    <a:pt x="176501" y="504291"/>
                  </a:lnTo>
                  <a:lnTo>
                    <a:pt x="172691" y="505823"/>
                  </a:lnTo>
                  <a:lnTo>
                    <a:pt x="168547" y="507211"/>
                  </a:lnTo>
                  <a:lnTo>
                    <a:pt x="167380" y="510659"/>
                  </a:lnTo>
                  <a:lnTo>
                    <a:pt x="167030" y="511694"/>
                  </a:lnTo>
                  <a:lnTo>
                    <a:pt x="168561" y="515503"/>
                  </a:lnTo>
                  <a:lnTo>
                    <a:pt x="170809" y="520408"/>
                  </a:lnTo>
                  <a:lnTo>
                    <a:pt x="171575" y="522313"/>
                  </a:lnTo>
                  <a:lnTo>
                    <a:pt x="172959" y="523692"/>
                  </a:lnTo>
                  <a:lnTo>
                    <a:pt x="176298" y="525116"/>
                  </a:lnTo>
                  <a:lnTo>
                    <a:pt x="178586" y="525303"/>
                  </a:lnTo>
                  <a:lnTo>
                    <a:pt x="180490" y="524538"/>
                  </a:lnTo>
                  <a:lnTo>
                    <a:pt x="184634" y="523149"/>
                  </a:lnTo>
                  <a:lnTo>
                    <a:pt x="185801" y="519701"/>
                  </a:lnTo>
                  <a:lnTo>
                    <a:pt x="186152" y="518666"/>
                  </a:lnTo>
                  <a:lnTo>
                    <a:pt x="184620" y="514857"/>
                  </a:lnTo>
                  <a:lnTo>
                    <a:pt x="182372" y="509952"/>
                  </a:lnTo>
                  <a:lnTo>
                    <a:pt x="180983" y="505808"/>
                  </a:lnTo>
                  <a:close/>
                </a:path>
                <a:path w="17894935" h="10099040">
                  <a:moveTo>
                    <a:pt x="146437" y="423995"/>
                  </a:moveTo>
                  <a:lnTo>
                    <a:pt x="142098" y="422144"/>
                  </a:lnTo>
                  <a:lnTo>
                    <a:pt x="134478" y="425207"/>
                  </a:lnTo>
                  <a:lnTo>
                    <a:pt x="132627" y="429547"/>
                  </a:lnTo>
                  <a:lnTo>
                    <a:pt x="137029" y="440500"/>
                  </a:lnTo>
                  <a:lnTo>
                    <a:pt x="138748" y="442022"/>
                  </a:lnTo>
                  <a:lnTo>
                    <a:pt x="142086" y="443446"/>
                  </a:lnTo>
                  <a:lnTo>
                    <a:pt x="144040" y="443490"/>
                  </a:lnTo>
                  <a:lnTo>
                    <a:pt x="149754" y="441194"/>
                  </a:lnTo>
                  <a:lnTo>
                    <a:pt x="151606" y="436853"/>
                  </a:lnTo>
                  <a:lnTo>
                    <a:pt x="146437" y="423995"/>
                  </a:lnTo>
                  <a:close/>
                </a:path>
                <a:path w="17894935" h="10099040">
                  <a:moveTo>
                    <a:pt x="110601" y="339659"/>
                  </a:moveTo>
                  <a:lnTo>
                    <a:pt x="106791" y="341191"/>
                  </a:lnTo>
                  <a:lnTo>
                    <a:pt x="103315" y="342864"/>
                  </a:lnTo>
                  <a:lnTo>
                    <a:pt x="101466" y="346416"/>
                  </a:lnTo>
                  <a:lnTo>
                    <a:pt x="101130" y="347062"/>
                  </a:lnTo>
                  <a:lnTo>
                    <a:pt x="102661" y="350871"/>
                  </a:lnTo>
                  <a:lnTo>
                    <a:pt x="104433" y="355967"/>
                  </a:lnTo>
                  <a:lnTo>
                    <a:pt x="105199" y="357872"/>
                  </a:lnTo>
                  <a:lnTo>
                    <a:pt x="106917" y="359394"/>
                  </a:lnTo>
                  <a:lnTo>
                    <a:pt x="110255" y="360818"/>
                  </a:lnTo>
                  <a:lnTo>
                    <a:pt x="112209" y="360862"/>
                  </a:lnTo>
                  <a:lnTo>
                    <a:pt x="114114" y="360097"/>
                  </a:lnTo>
                  <a:lnTo>
                    <a:pt x="117590" y="358423"/>
                  </a:lnTo>
                  <a:lnTo>
                    <a:pt x="119439" y="354872"/>
                  </a:lnTo>
                  <a:lnTo>
                    <a:pt x="119775" y="354226"/>
                  </a:lnTo>
                  <a:lnTo>
                    <a:pt x="118244" y="350416"/>
                  </a:lnTo>
                  <a:lnTo>
                    <a:pt x="116472" y="345320"/>
                  </a:lnTo>
                  <a:lnTo>
                    <a:pt x="114798" y="341844"/>
                  </a:lnTo>
                  <a:lnTo>
                    <a:pt x="110601" y="339659"/>
                  </a:lnTo>
                  <a:close/>
                </a:path>
                <a:path w="17894935" h="10099040">
                  <a:moveTo>
                    <a:pt x="82295" y="256168"/>
                  </a:moveTo>
                  <a:lnTo>
                    <a:pt x="78151" y="257557"/>
                  </a:lnTo>
                  <a:lnTo>
                    <a:pt x="74150" y="258612"/>
                  </a:lnTo>
                  <a:lnTo>
                    <a:pt x="71965" y="262809"/>
                  </a:lnTo>
                  <a:lnTo>
                    <a:pt x="73354" y="266953"/>
                  </a:lnTo>
                  <a:lnTo>
                    <a:pt x="75126" y="272049"/>
                  </a:lnTo>
                  <a:lnTo>
                    <a:pt x="75749" y="274288"/>
                  </a:lnTo>
                  <a:lnTo>
                    <a:pt x="77134" y="275667"/>
                  </a:lnTo>
                  <a:lnTo>
                    <a:pt x="80806" y="277233"/>
                  </a:lnTo>
                  <a:lnTo>
                    <a:pt x="82760" y="277278"/>
                  </a:lnTo>
                  <a:lnTo>
                    <a:pt x="84522" y="276846"/>
                  </a:lnTo>
                  <a:lnTo>
                    <a:pt x="88523" y="275792"/>
                  </a:lnTo>
                  <a:lnTo>
                    <a:pt x="90708" y="271593"/>
                  </a:lnTo>
                  <a:lnTo>
                    <a:pt x="89319" y="267450"/>
                  </a:lnTo>
                  <a:lnTo>
                    <a:pt x="87548" y="262354"/>
                  </a:lnTo>
                  <a:lnTo>
                    <a:pt x="86492" y="258353"/>
                  </a:lnTo>
                  <a:lnTo>
                    <a:pt x="82295" y="256168"/>
                  </a:lnTo>
                  <a:close/>
                </a:path>
                <a:path w="17894935" h="10099040">
                  <a:moveTo>
                    <a:pt x="55418" y="172101"/>
                  </a:moveTo>
                  <a:lnTo>
                    <a:pt x="47416" y="174213"/>
                  </a:lnTo>
                  <a:lnTo>
                    <a:pt x="45231" y="178410"/>
                  </a:lnTo>
                  <a:lnTo>
                    <a:pt x="46286" y="182410"/>
                  </a:lnTo>
                  <a:lnTo>
                    <a:pt x="48058" y="187507"/>
                  </a:lnTo>
                  <a:lnTo>
                    <a:pt x="48823" y="189412"/>
                  </a:lnTo>
                  <a:lnTo>
                    <a:pt x="50399" y="191268"/>
                  </a:lnTo>
                  <a:lnTo>
                    <a:pt x="52402" y="192123"/>
                  </a:lnTo>
                  <a:lnTo>
                    <a:pt x="51926" y="192314"/>
                  </a:lnTo>
                  <a:lnTo>
                    <a:pt x="53261" y="192884"/>
                  </a:lnTo>
                  <a:lnTo>
                    <a:pt x="55215" y="192928"/>
                  </a:lnTo>
                  <a:lnTo>
                    <a:pt x="56977" y="192496"/>
                  </a:lnTo>
                  <a:lnTo>
                    <a:pt x="60979" y="191440"/>
                  </a:lnTo>
                  <a:lnTo>
                    <a:pt x="63164" y="187243"/>
                  </a:lnTo>
                  <a:lnTo>
                    <a:pt x="62109" y="183241"/>
                  </a:lnTo>
                  <a:lnTo>
                    <a:pt x="60671" y="178288"/>
                  </a:lnTo>
                  <a:lnTo>
                    <a:pt x="59616" y="174286"/>
                  </a:lnTo>
                  <a:lnTo>
                    <a:pt x="55418" y="172101"/>
                  </a:lnTo>
                  <a:close/>
                </a:path>
                <a:path w="17894935" h="10099040">
                  <a:moveTo>
                    <a:pt x="32493" y="86171"/>
                  </a:moveTo>
                  <a:lnTo>
                    <a:pt x="24491" y="88281"/>
                  </a:lnTo>
                  <a:lnTo>
                    <a:pt x="21972" y="92336"/>
                  </a:lnTo>
                  <a:lnTo>
                    <a:pt x="23027" y="96338"/>
                  </a:lnTo>
                  <a:lnTo>
                    <a:pt x="24323" y="101625"/>
                  </a:lnTo>
                  <a:lnTo>
                    <a:pt x="24946" y="103864"/>
                  </a:lnTo>
                  <a:lnTo>
                    <a:pt x="26522" y="105719"/>
                  </a:lnTo>
                  <a:lnTo>
                    <a:pt x="30194" y="107285"/>
                  </a:lnTo>
                  <a:lnTo>
                    <a:pt x="31672" y="107522"/>
                  </a:lnTo>
                  <a:lnTo>
                    <a:pt x="33434" y="107090"/>
                  </a:lnTo>
                  <a:lnTo>
                    <a:pt x="37436" y="106035"/>
                  </a:lnTo>
                  <a:lnTo>
                    <a:pt x="39954" y="101980"/>
                  </a:lnTo>
                  <a:lnTo>
                    <a:pt x="38900" y="97978"/>
                  </a:lnTo>
                  <a:lnTo>
                    <a:pt x="37604" y="92691"/>
                  </a:lnTo>
                  <a:lnTo>
                    <a:pt x="36548" y="88690"/>
                  </a:lnTo>
                  <a:lnTo>
                    <a:pt x="32493" y="86171"/>
                  </a:lnTo>
                  <a:close/>
                </a:path>
                <a:path w="17894935" h="10099040">
                  <a:moveTo>
                    <a:pt x="10855" y="0"/>
                  </a:moveTo>
                  <a:lnTo>
                    <a:pt x="6854" y="1055"/>
                  </a:lnTo>
                  <a:lnTo>
                    <a:pt x="2519" y="1967"/>
                  </a:lnTo>
                  <a:lnTo>
                    <a:pt x="0" y="6023"/>
                  </a:lnTo>
                  <a:lnTo>
                    <a:pt x="1055" y="10024"/>
                  </a:lnTo>
                  <a:lnTo>
                    <a:pt x="2351" y="15311"/>
                  </a:lnTo>
                  <a:lnTo>
                    <a:pt x="2974" y="17550"/>
                  </a:lnTo>
                  <a:lnTo>
                    <a:pt x="4883" y="19548"/>
                  </a:lnTo>
                  <a:lnTo>
                    <a:pt x="6886" y="20403"/>
                  </a:lnTo>
                  <a:lnTo>
                    <a:pt x="7078" y="20879"/>
                  </a:lnTo>
                  <a:lnTo>
                    <a:pt x="8413" y="21449"/>
                  </a:lnTo>
                  <a:lnTo>
                    <a:pt x="9891" y="21684"/>
                  </a:lnTo>
                  <a:lnTo>
                    <a:pt x="11653" y="21252"/>
                  </a:lnTo>
                  <a:lnTo>
                    <a:pt x="15655" y="20197"/>
                  </a:lnTo>
                  <a:lnTo>
                    <a:pt x="18174" y="16142"/>
                  </a:lnTo>
                  <a:lnTo>
                    <a:pt x="17118" y="12141"/>
                  </a:lnTo>
                  <a:lnTo>
                    <a:pt x="15823" y="6853"/>
                  </a:lnTo>
                  <a:lnTo>
                    <a:pt x="14910" y="2518"/>
                  </a:lnTo>
                  <a:lnTo>
                    <a:pt x="10855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71490" y="0"/>
              <a:ext cx="18018125" cy="10245090"/>
            </a:xfrm>
            <a:custGeom>
              <a:avLst/>
              <a:gdLst/>
              <a:ahLst/>
              <a:cxnLst/>
              <a:rect l="l" t="t" r="r" b="b"/>
              <a:pathLst>
                <a:path w="18018125" h="10245090">
                  <a:moveTo>
                    <a:pt x="17001514" y="9927074"/>
                  </a:moveTo>
                  <a:lnTo>
                    <a:pt x="16989496" y="9921948"/>
                  </a:lnTo>
                  <a:lnTo>
                    <a:pt x="16985212" y="9923671"/>
                  </a:lnTo>
                  <a:lnTo>
                    <a:pt x="16982079" y="9931015"/>
                  </a:lnTo>
                  <a:lnTo>
                    <a:pt x="16983800" y="9935300"/>
                  </a:lnTo>
                  <a:lnTo>
                    <a:pt x="16995818" y="9940427"/>
                  </a:lnTo>
                  <a:lnTo>
                    <a:pt x="17000105" y="9938704"/>
                  </a:lnTo>
                  <a:lnTo>
                    <a:pt x="17003238" y="9931360"/>
                  </a:lnTo>
                  <a:lnTo>
                    <a:pt x="17001514" y="9927074"/>
                  </a:lnTo>
                  <a:close/>
                </a:path>
                <a:path w="18018125" h="10245090">
                  <a:moveTo>
                    <a:pt x="16920679" y="9891803"/>
                  </a:moveTo>
                  <a:lnTo>
                    <a:pt x="16908327" y="9886534"/>
                  </a:lnTo>
                  <a:lnTo>
                    <a:pt x="16904043" y="9888258"/>
                  </a:lnTo>
                  <a:lnTo>
                    <a:pt x="16900768" y="9895936"/>
                  </a:lnTo>
                  <a:lnTo>
                    <a:pt x="16902489" y="9900221"/>
                  </a:lnTo>
                  <a:lnTo>
                    <a:pt x="16914840" y="9905490"/>
                  </a:lnTo>
                  <a:lnTo>
                    <a:pt x="16919127" y="9903767"/>
                  </a:lnTo>
                  <a:lnTo>
                    <a:pt x="16922402" y="9896089"/>
                  </a:lnTo>
                  <a:lnTo>
                    <a:pt x="16920679" y="9891803"/>
                  </a:lnTo>
                  <a:close/>
                </a:path>
                <a:path w="18018125" h="10245090">
                  <a:moveTo>
                    <a:pt x="17083395" y="9960818"/>
                  </a:moveTo>
                  <a:lnTo>
                    <a:pt x="17071377" y="9955691"/>
                  </a:lnTo>
                  <a:lnTo>
                    <a:pt x="17067093" y="9957415"/>
                  </a:lnTo>
                  <a:lnTo>
                    <a:pt x="17063960" y="9964760"/>
                  </a:lnTo>
                  <a:lnTo>
                    <a:pt x="17065682" y="9969044"/>
                  </a:lnTo>
                  <a:lnTo>
                    <a:pt x="17077699" y="9974171"/>
                  </a:lnTo>
                  <a:lnTo>
                    <a:pt x="17081986" y="9972449"/>
                  </a:lnTo>
                  <a:lnTo>
                    <a:pt x="17085119" y="9965104"/>
                  </a:lnTo>
                  <a:lnTo>
                    <a:pt x="17083395" y="9960818"/>
                  </a:lnTo>
                  <a:close/>
                </a:path>
                <a:path w="18018125" h="10245090">
                  <a:moveTo>
                    <a:pt x="16828588" y="9850547"/>
                  </a:moveTo>
                  <a:lnTo>
                    <a:pt x="16823967" y="9852127"/>
                  </a:lnTo>
                  <a:lnTo>
                    <a:pt x="16822055" y="9856441"/>
                  </a:lnTo>
                  <a:lnTo>
                    <a:pt x="16820501" y="9859329"/>
                  </a:lnTo>
                  <a:lnTo>
                    <a:pt x="16822080" y="9863949"/>
                  </a:lnTo>
                  <a:lnTo>
                    <a:pt x="16834433" y="9869218"/>
                  </a:lnTo>
                  <a:lnTo>
                    <a:pt x="16838578" y="9867829"/>
                  </a:lnTo>
                  <a:lnTo>
                    <a:pt x="16840490" y="9863515"/>
                  </a:lnTo>
                  <a:lnTo>
                    <a:pt x="16842044" y="9860627"/>
                  </a:lnTo>
                  <a:lnTo>
                    <a:pt x="16840463" y="9856007"/>
                  </a:lnTo>
                  <a:lnTo>
                    <a:pt x="16832117" y="9852447"/>
                  </a:lnTo>
                  <a:lnTo>
                    <a:pt x="16828588" y="9850547"/>
                  </a:lnTo>
                  <a:close/>
                </a:path>
                <a:path w="18018125" h="10245090">
                  <a:moveTo>
                    <a:pt x="17165512" y="9993084"/>
                  </a:moveTo>
                  <a:lnTo>
                    <a:pt x="17157166" y="9989524"/>
                  </a:lnTo>
                  <a:lnTo>
                    <a:pt x="17153351" y="9988291"/>
                  </a:lnTo>
                  <a:lnTo>
                    <a:pt x="17149399" y="9990157"/>
                  </a:lnTo>
                  <a:lnTo>
                    <a:pt x="17146266" y="9997501"/>
                  </a:lnTo>
                  <a:lnTo>
                    <a:pt x="17148131" y="10001453"/>
                  </a:lnTo>
                  <a:lnTo>
                    <a:pt x="17156812" y="10005156"/>
                  </a:lnTo>
                  <a:lnTo>
                    <a:pt x="17160627" y="10006388"/>
                  </a:lnTo>
                  <a:lnTo>
                    <a:pt x="17164579" y="10004523"/>
                  </a:lnTo>
                  <a:lnTo>
                    <a:pt x="17166146" y="10000852"/>
                  </a:lnTo>
                  <a:lnTo>
                    <a:pt x="17167154" y="9997731"/>
                  </a:lnTo>
                  <a:lnTo>
                    <a:pt x="17167378" y="9997037"/>
                  </a:lnTo>
                  <a:lnTo>
                    <a:pt x="17165512" y="9993084"/>
                  </a:lnTo>
                  <a:close/>
                </a:path>
                <a:path w="18018125" h="10245090">
                  <a:moveTo>
                    <a:pt x="16756762" y="9816358"/>
                  </a:moveTo>
                  <a:lnTo>
                    <a:pt x="16748415" y="9812797"/>
                  </a:lnTo>
                  <a:lnTo>
                    <a:pt x="16743937" y="9814044"/>
                  </a:lnTo>
                  <a:lnTo>
                    <a:pt x="16741853" y="9818678"/>
                  </a:lnTo>
                  <a:lnTo>
                    <a:pt x="16740471" y="9821245"/>
                  </a:lnTo>
                  <a:lnTo>
                    <a:pt x="16742051" y="9825865"/>
                  </a:lnTo>
                  <a:lnTo>
                    <a:pt x="16745581" y="9827766"/>
                  </a:lnTo>
                  <a:lnTo>
                    <a:pt x="16754261" y="9831468"/>
                  </a:lnTo>
                  <a:lnTo>
                    <a:pt x="16758405" y="9830079"/>
                  </a:lnTo>
                  <a:lnTo>
                    <a:pt x="16760490" y="9825444"/>
                  </a:lnTo>
                  <a:lnTo>
                    <a:pt x="16761872" y="9822877"/>
                  </a:lnTo>
                  <a:lnTo>
                    <a:pt x="16760291" y="9818257"/>
                  </a:lnTo>
                  <a:lnTo>
                    <a:pt x="16756762" y="9816358"/>
                  </a:lnTo>
                  <a:close/>
                </a:path>
                <a:path w="18018125" h="10245090">
                  <a:moveTo>
                    <a:pt x="17248340" y="10023681"/>
                  </a:moveTo>
                  <a:lnTo>
                    <a:pt x="17244526" y="10022449"/>
                  </a:lnTo>
                  <a:lnTo>
                    <a:pt x="17236182" y="10018889"/>
                  </a:lnTo>
                  <a:lnTo>
                    <a:pt x="17232087" y="10021088"/>
                  </a:lnTo>
                  <a:lnTo>
                    <a:pt x="17230520" y="10024761"/>
                  </a:lnTo>
                  <a:lnTo>
                    <a:pt x="17229624" y="10027535"/>
                  </a:lnTo>
                  <a:lnTo>
                    <a:pt x="17229288" y="10028575"/>
                  </a:lnTo>
                  <a:lnTo>
                    <a:pt x="17230818" y="10032384"/>
                  </a:lnTo>
                  <a:lnTo>
                    <a:pt x="17234489" y="10033950"/>
                  </a:lnTo>
                  <a:lnTo>
                    <a:pt x="17234632" y="10033616"/>
                  </a:lnTo>
                  <a:lnTo>
                    <a:pt x="17243313" y="10037319"/>
                  </a:lnTo>
                  <a:lnTo>
                    <a:pt x="17247407" y="10035120"/>
                  </a:lnTo>
                  <a:lnTo>
                    <a:pt x="17250540" y="10027776"/>
                  </a:lnTo>
                  <a:lnTo>
                    <a:pt x="17248340" y="10023681"/>
                  </a:lnTo>
                  <a:close/>
                </a:path>
                <a:path w="18018125" h="10245090">
                  <a:moveTo>
                    <a:pt x="16668955" y="9773378"/>
                  </a:moveTo>
                  <a:lnTo>
                    <a:pt x="16664335" y="9774958"/>
                  </a:lnTo>
                  <a:lnTo>
                    <a:pt x="16661202" y="9782302"/>
                  </a:lnTo>
                  <a:lnTo>
                    <a:pt x="16662590" y="9786445"/>
                  </a:lnTo>
                  <a:lnTo>
                    <a:pt x="16665978" y="9788680"/>
                  </a:lnTo>
                  <a:lnTo>
                    <a:pt x="16674658" y="9792383"/>
                  </a:lnTo>
                  <a:lnTo>
                    <a:pt x="16678803" y="9790994"/>
                  </a:lnTo>
                  <a:lnTo>
                    <a:pt x="16681935" y="9783650"/>
                  </a:lnTo>
                  <a:lnTo>
                    <a:pt x="16680546" y="9779506"/>
                  </a:lnTo>
                  <a:lnTo>
                    <a:pt x="16677159" y="9777272"/>
                  </a:lnTo>
                  <a:lnTo>
                    <a:pt x="16672484" y="9775278"/>
                  </a:lnTo>
                  <a:lnTo>
                    <a:pt x="16668955" y="9773378"/>
                  </a:lnTo>
                  <a:close/>
                </a:path>
                <a:path w="18018125" h="10245090">
                  <a:moveTo>
                    <a:pt x="17332357" y="10052418"/>
                  </a:moveTo>
                  <a:lnTo>
                    <a:pt x="17328401" y="10051519"/>
                  </a:lnTo>
                  <a:lnTo>
                    <a:pt x="17323729" y="10049526"/>
                  </a:lnTo>
                  <a:lnTo>
                    <a:pt x="17319581" y="10048151"/>
                  </a:lnTo>
                  <a:lnTo>
                    <a:pt x="17315819" y="10050493"/>
                  </a:lnTo>
                  <a:lnTo>
                    <a:pt x="17314253" y="10054165"/>
                  </a:lnTo>
                  <a:lnTo>
                    <a:pt x="17313020" y="10057979"/>
                  </a:lnTo>
                  <a:lnTo>
                    <a:pt x="17314884" y="10061931"/>
                  </a:lnTo>
                  <a:lnTo>
                    <a:pt x="17318222" y="10063354"/>
                  </a:lnTo>
                  <a:lnTo>
                    <a:pt x="17318364" y="10063020"/>
                  </a:lnTo>
                  <a:lnTo>
                    <a:pt x="17318698" y="10063163"/>
                  </a:lnTo>
                  <a:lnTo>
                    <a:pt x="17319176" y="10062972"/>
                  </a:lnTo>
                  <a:lnTo>
                    <a:pt x="17323849" y="10064965"/>
                  </a:lnTo>
                  <a:lnTo>
                    <a:pt x="17327998" y="10066341"/>
                  </a:lnTo>
                  <a:lnTo>
                    <a:pt x="17331758" y="10063999"/>
                  </a:lnTo>
                  <a:lnTo>
                    <a:pt x="17333324" y="10060327"/>
                  </a:lnTo>
                  <a:lnTo>
                    <a:pt x="17334557" y="10056512"/>
                  </a:lnTo>
                  <a:lnTo>
                    <a:pt x="17332357" y="10052418"/>
                  </a:lnTo>
                  <a:close/>
                </a:path>
                <a:path w="18018125" h="10245090">
                  <a:moveTo>
                    <a:pt x="16589922" y="9732957"/>
                  </a:moveTo>
                  <a:lnTo>
                    <a:pt x="16585444" y="9734204"/>
                  </a:lnTo>
                  <a:lnTo>
                    <a:pt x="16583877" y="9737876"/>
                  </a:lnTo>
                  <a:lnTo>
                    <a:pt x="16581977" y="9741406"/>
                  </a:lnTo>
                  <a:lnTo>
                    <a:pt x="16583225" y="9745884"/>
                  </a:lnTo>
                  <a:lnTo>
                    <a:pt x="16586612" y="9748117"/>
                  </a:lnTo>
                  <a:lnTo>
                    <a:pt x="16591953" y="9750396"/>
                  </a:lnTo>
                  <a:lnTo>
                    <a:pt x="16591811" y="9750730"/>
                  </a:lnTo>
                  <a:lnTo>
                    <a:pt x="16595149" y="9752153"/>
                  </a:lnTo>
                  <a:lnTo>
                    <a:pt x="16599627" y="9750907"/>
                  </a:lnTo>
                  <a:lnTo>
                    <a:pt x="16601193" y="9747235"/>
                  </a:lnTo>
                  <a:lnTo>
                    <a:pt x="16603094" y="9743705"/>
                  </a:lnTo>
                  <a:lnTo>
                    <a:pt x="16601848" y="9739228"/>
                  </a:lnTo>
                  <a:lnTo>
                    <a:pt x="16598460" y="9736994"/>
                  </a:lnTo>
                  <a:lnTo>
                    <a:pt x="16593786" y="9735000"/>
                  </a:lnTo>
                  <a:lnTo>
                    <a:pt x="16589922" y="9732957"/>
                  </a:lnTo>
                  <a:close/>
                </a:path>
                <a:path w="18018125" h="10245090">
                  <a:moveTo>
                    <a:pt x="17415659" y="10080060"/>
                  </a:moveTo>
                  <a:lnTo>
                    <a:pt x="17411702" y="10079162"/>
                  </a:lnTo>
                  <a:lnTo>
                    <a:pt x="17407028" y="10077168"/>
                  </a:lnTo>
                  <a:lnTo>
                    <a:pt x="17403214" y="10075935"/>
                  </a:lnTo>
                  <a:lnTo>
                    <a:pt x="17399118" y="10078134"/>
                  </a:lnTo>
                  <a:lnTo>
                    <a:pt x="17397886" y="10081948"/>
                  </a:lnTo>
                  <a:lnTo>
                    <a:pt x="17396796" y="10085429"/>
                  </a:lnTo>
                  <a:lnTo>
                    <a:pt x="17398662" y="10089382"/>
                  </a:lnTo>
                  <a:lnTo>
                    <a:pt x="17402333" y="10090948"/>
                  </a:lnTo>
                  <a:lnTo>
                    <a:pt x="17402808" y="10090756"/>
                  </a:lnTo>
                  <a:lnTo>
                    <a:pt x="17407483" y="10092750"/>
                  </a:lnTo>
                  <a:lnTo>
                    <a:pt x="17411297" y="10093982"/>
                  </a:lnTo>
                  <a:lnTo>
                    <a:pt x="17415391" y="10091783"/>
                  </a:lnTo>
                  <a:lnTo>
                    <a:pt x="17417857" y="10084155"/>
                  </a:lnTo>
                  <a:lnTo>
                    <a:pt x="17415659" y="10080060"/>
                  </a:lnTo>
                  <a:close/>
                </a:path>
                <a:path w="18018125" h="10245090">
                  <a:moveTo>
                    <a:pt x="16512127" y="9691487"/>
                  </a:moveTo>
                  <a:lnTo>
                    <a:pt x="16507648" y="9692733"/>
                  </a:lnTo>
                  <a:lnTo>
                    <a:pt x="16503847" y="9699792"/>
                  </a:lnTo>
                  <a:lnTo>
                    <a:pt x="16505094" y="9704270"/>
                  </a:lnTo>
                  <a:lnTo>
                    <a:pt x="16508482" y="9706503"/>
                  </a:lnTo>
                  <a:lnTo>
                    <a:pt x="16517163" y="9710206"/>
                  </a:lnTo>
                  <a:lnTo>
                    <a:pt x="16521639" y="9708960"/>
                  </a:lnTo>
                  <a:lnTo>
                    <a:pt x="16523064" y="9705622"/>
                  </a:lnTo>
                  <a:lnTo>
                    <a:pt x="16524964" y="9702092"/>
                  </a:lnTo>
                  <a:lnTo>
                    <a:pt x="16523718" y="9697615"/>
                  </a:lnTo>
                  <a:lnTo>
                    <a:pt x="16520331" y="9695381"/>
                  </a:lnTo>
                  <a:lnTo>
                    <a:pt x="16515656" y="9693387"/>
                  </a:lnTo>
                  <a:lnTo>
                    <a:pt x="16512127" y="9691487"/>
                  </a:lnTo>
                  <a:close/>
                </a:path>
                <a:path w="18018125" h="10245090">
                  <a:moveTo>
                    <a:pt x="17500481" y="10105984"/>
                  </a:moveTo>
                  <a:lnTo>
                    <a:pt x="17496666" y="10104750"/>
                  </a:lnTo>
                  <a:lnTo>
                    <a:pt x="17491708" y="10103425"/>
                  </a:lnTo>
                  <a:lnTo>
                    <a:pt x="17487893" y="10102192"/>
                  </a:lnTo>
                  <a:lnTo>
                    <a:pt x="17483799" y="10104391"/>
                  </a:lnTo>
                  <a:lnTo>
                    <a:pt x="17482566" y="10108206"/>
                  </a:lnTo>
                  <a:lnTo>
                    <a:pt x="17481476" y="10111687"/>
                  </a:lnTo>
                  <a:lnTo>
                    <a:pt x="17483342" y="10115639"/>
                  </a:lnTo>
                  <a:lnTo>
                    <a:pt x="17487346" y="10117347"/>
                  </a:lnTo>
                  <a:lnTo>
                    <a:pt x="17492305" y="10118673"/>
                  </a:lnTo>
                  <a:lnTo>
                    <a:pt x="17496120" y="10119906"/>
                  </a:lnTo>
                  <a:lnTo>
                    <a:pt x="17500214" y="10117707"/>
                  </a:lnTo>
                  <a:lnTo>
                    <a:pt x="17502679" y="10110078"/>
                  </a:lnTo>
                  <a:lnTo>
                    <a:pt x="17500481" y="10105984"/>
                  </a:lnTo>
                  <a:close/>
                </a:path>
                <a:path w="18018125" h="10245090">
                  <a:moveTo>
                    <a:pt x="16434425" y="9648872"/>
                  </a:moveTo>
                  <a:lnTo>
                    <a:pt x="16429947" y="9650118"/>
                  </a:lnTo>
                  <a:lnTo>
                    <a:pt x="16426146" y="9657177"/>
                  </a:lnTo>
                  <a:lnTo>
                    <a:pt x="16427392" y="9661654"/>
                  </a:lnTo>
                  <a:lnTo>
                    <a:pt x="16430921" y="9663554"/>
                  </a:lnTo>
                  <a:lnTo>
                    <a:pt x="16435311" y="9666216"/>
                  </a:lnTo>
                  <a:lnTo>
                    <a:pt x="16439318" y="9667925"/>
                  </a:lnTo>
                  <a:lnTo>
                    <a:pt x="16443462" y="9666537"/>
                  </a:lnTo>
                  <a:lnTo>
                    <a:pt x="16445220" y="9663341"/>
                  </a:lnTo>
                  <a:lnTo>
                    <a:pt x="16447120" y="9659811"/>
                  </a:lnTo>
                  <a:lnTo>
                    <a:pt x="16445872" y="9655333"/>
                  </a:lnTo>
                  <a:lnTo>
                    <a:pt x="16442626" y="9652765"/>
                  </a:lnTo>
                  <a:lnTo>
                    <a:pt x="16437954" y="9650772"/>
                  </a:lnTo>
                  <a:lnTo>
                    <a:pt x="16434425" y="9648872"/>
                  </a:lnTo>
                  <a:close/>
                </a:path>
                <a:path w="18018125" h="10245090">
                  <a:moveTo>
                    <a:pt x="17585062" y="10130620"/>
                  </a:moveTo>
                  <a:lnTo>
                    <a:pt x="17581248" y="10129388"/>
                  </a:lnTo>
                  <a:lnTo>
                    <a:pt x="17576291" y="10128062"/>
                  </a:lnTo>
                  <a:lnTo>
                    <a:pt x="17572333" y="10127163"/>
                  </a:lnTo>
                  <a:lnTo>
                    <a:pt x="17568571" y="10129505"/>
                  </a:lnTo>
                  <a:lnTo>
                    <a:pt x="17567338" y="10133319"/>
                  </a:lnTo>
                  <a:lnTo>
                    <a:pt x="17566248" y="10136800"/>
                  </a:lnTo>
                  <a:lnTo>
                    <a:pt x="17568256" y="10140418"/>
                  </a:lnTo>
                  <a:lnTo>
                    <a:pt x="17572597" y="10142270"/>
                  </a:lnTo>
                  <a:lnTo>
                    <a:pt x="17577554" y="10143595"/>
                  </a:lnTo>
                  <a:lnTo>
                    <a:pt x="17581511" y="10144494"/>
                  </a:lnTo>
                  <a:lnTo>
                    <a:pt x="17585273" y="10142153"/>
                  </a:lnTo>
                  <a:lnTo>
                    <a:pt x="17586505" y="10138339"/>
                  </a:lnTo>
                  <a:lnTo>
                    <a:pt x="17587404" y="10134381"/>
                  </a:lnTo>
                  <a:lnTo>
                    <a:pt x="17585062" y="10130620"/>
                  </a:lnTo>
                  <a:close/>
                </a:path>
                <a:path w="18018125" h="10245090">
                  <a:moveTo>
                    <a:pt x="16357624" y="9605064"/>
                  </a:moveTo>
                  <a:lnTo>
                    <a:pt x="16353148" y="9606310"/>
                  </a:lnTo>
                  <a:lnTo>
                    <a:pt x="16349347" y="9613369"/>
                  </a:lnTo>
                  <a:lnTo>
                    <a:pt x="16350594" y="9617847"/>
                  </a:lnTo>
                  <a:lnTo>
                    <a:pt x="16354123" y="9619747"/>
                  </a:lnTo>
                  <a:lnTo>
                    <a:pt x="16358513" y="9622409"/>
                  </a:lnTo>
                  <a:lnTo>
                    <a:pt x="16362517" y="9624117"/>
                  </a:lnTo>
                  <a:lnTo>
                    <a:pt x="16366662" y="9622728"/>
                  </a:lnTo>
                  <a:lnTo>
                    <a:pt x="16368420" y="9619532"/>
                  </a:lnTo>
                  <a:lnTo>
                    <a:pt x="16370319" y="9616002"/>
                  </a:lnTo>
                  <a:lnTo>
                    <a:pt x="16369073" y="9611525"/>
                  </a:lnTo>
                  <a:lnTo>
                    <a:pt x="16365543" y="9609625"/>
                  </a:lnTo>
                  <a:lnTo>
                    <a:pt x="16361154" y="9606964"/>
                  </a:lnTo>
                  <a:lnTo>
                    <a:pt x="16357624" y="9605064"/>
                  </a:lnTo>
                  <a:close/>
                </a:path>
                <a:path w="18018125" h="10245090">
                  <a:moveTo>
                    <a:pt x="17670833" y="10153398"/>
                  </a:moveTo>
                  <a:lnTo>
                    <a:pt x="17666877" y="10152499"/>
                  </a:lnTo>
                  <a:lnTo>
                    <a:pt x="17661918" y="10151172"/>
                  </a:lnTo>
                  <a:lnTo>
                    <a:pt x="17657961" y="10150274"/>
                  </a:lnTo>
                  <a:lnTo>
                    <a:pt x="17653867" y="10152473"/>
                  </a:lnTo>
                  <a:lnTo>
                    <a:pt x="17652968" y="10156431"/>
                  </a:lnTo>
                  <a:lnTo>
                    <a:pt x="17652211" y="10160053"/>
                  </a:lnTo>
                  <a:lnTo>
                    <a:pt x="17653885" y="10163528"/>
                  </a:lnTo>
                  <a:lnTo>
                    <a:pt x="17658225" y="10165380"/>
                  </a:lnTo>
                  <a:lnTo>
                    <a:pt x="17663183" y="10166706"/>
                  </a:lnTo>
                  <a:lnTo>
                    <a:pt x="17667141" y="10167606"/>
                  </a:lnTo>
                  <a:lnTo>
                    <a:pt x="17671235" y="10165406"/>
                  </a:lnTo>
                  <a:lnTo>
                    <a:pt x="17673032" y="10157492"/>
                  </a:lnTo>
                  <a:lnTo>
                    <a:pt x="17670833" y="10153398"/>
                  </a:lnTo>
                  <a:close/>
                </a:path>
                <a:path w="18018125" h="10245090">
                  <a:moveTo>
                    <a:pt x="16281588" y="9560397"/>
                  </a:moveTo>
                  <a:lnTo>
                    <a:pt x="16277111" y="9561644"/>
                  </a:lnTo>
                  <a:lnTo>
                    <a:pt x="16272642" y="9568418"/>
                  </a:lnTo>
                  <a:lnTo>
                    <a:pt x="16273746" y="9573229"/>
                  </a:lnTo>
                  <a:lnTo>
                    <a:pt x="16277275" y="9575129"/>
                  </a:lnTo>
                  <a:lnTo>
                    <a:pt x="16281665" y="9577791"/>
                  </a:lnTo>
                  <a:lnTo>
                    <a:pt x="16286003" y="9579641"/>
                  </a:lnTo>
                  <a:lnTo>
                    <a:pt x="16290005" y="9578587"/>
                  </a:lnTo>
                  <a:lnTo>
                    <a:pt x="16291236" y="9576350"/>
                  </a:lnTo>
                  <a:lnTo>
                    <a:pt x="16291763" y="9575391"/>
                  </a:lnTo>
                  <a:lnTo>
                    <a:pt x="16293997" y="9572003"/>
                  </a:lnTo>
                  <a:lnTo>
                    <a:pt x="16292893" y="9567193"/>
                  </a:lnTo>
                  <a:lnTo>
                    <a:pt x="16289364" y="9565293"/>
                  </a:lnTo>
                  <a:lnTo>
                    <a:pt x="16284975" y="9562631"/>
                  </a:lnTo>
                  <a:lnTo>
                    <a:pt x="16281588" y="9560397"/>
                  </a:lnTo>
                  <a:close/>
                </a:path>
                <a:path w="18018125" h="10245090">
                  <a:moveTo>
                    <a:pt x="16205501" y="9514920"/>
                  </a:moveTo>
                  <a:lnTo>
                    <a:pt x="16201023" y="9516166"/>
                  </a:lnTo>
                  <a:lnTo>
                    <a:pt x="16196554" y="9522940"/>
                  </a:lnTo>
                  <a:lnTo>
                    <a:pt x="16197802" y="9527419"/>
                  </a:lnTo>
                  <a:lnTo>
                    <a:pt x="16201189" y="9529653"/>
                  </a:lnTo>
                  <a:lnTo>
                    <a:pt x="16205577" y="9532313"/>
                  </a:lnTo>
                  <a:lnTo>
                    <a:pt x="16209917" y="9534165"/>
                  </a:lnTo>
                  <a:lnTo>
                    <a:pt x="16213919" y="9533110"/>
                  </a:lnTo>
                  <a:lnTo>
                    <a:pt x="16215150" y="9530873"/>
                  </a:lnTo>
                  <a:lnTo>
                    <a:pt x="16215677" y="9529914"/>
                  </a:lnTo>
                  <a:lnTo>
                    <a:pt x="16217911" y="9526527"/>
                  </a:lnTo>
                  <a:lnTo>
                    <a:pt x="16216663" y="9522049"/>
                  </a:lnTo>
                  <a:lnTo>
                    <a:pt x="16213275" y="9519815"/>
                  </a:lnTo>
                  <a:lnTo>
                    <a:pt x="16208889" y="9517154"/>
                  </a:lnTo>
                  <a:lnTo>
                    <a:pt x="16205501" y="9514920"/>
                  </a:lnTo>
                  <a:close/>
                </a:path>
                <a:path w="18018125" h="10245090">
                  <a:moveTo>
                    <a:pt x="17756362" y="10174888"/>
                  </a:moveTo>
                  <a:lnTo>
                    <a:pt x="17752405" y="10173989"/>
                  </a:lnTo>
                  <a:lnTo>
                    <a:pt x="17747446" y="10172663"/>
                  </a:lnTo>
                  <a:lnTo>
                    <a:pt x="17743490" y="10171764"/>
                  </a:lnTo>
                  <a:lnTo>
                    <a:pt x="17739395" y="10173964"/>
                  </a:lnTo>
                  <a:lnTo>
                    <a:pt x="17738497" y="10177921"/>
                  </a:lnTo>
                  <a:lnTo>
                    <a:pt x="17737740" y="10181543"/>
                  </a:lnTo>
                  <a:lnTo>
                    <a:pt x="17739414" y="10185019"/>
                  </a:lnTo>
                  <a:lnTo>
                    <a:pt x="17743753" y="10186870"/>
                  </a:lnTo>
                  <a:lnTo>
                    <a:pt x="17748712" y="10188196"/>
                  </a:lnTo>
                  <a:lnTo>
                    <a:pt x="17752669" y="10189095"/>
                  </a:lnTo>
                  <a:lnTo>
                    <a:pt x="17756763" y="10186896"/>
                  </a:lnTo>
                  <a:lnTo>
                    <a:pt x="17758560" y="10178982"/>
                  </a:lnTo>
                  <a:lnTo>
                    <a:pt x="17756362" y="10174888"/>
                  </a:lnTo>
                  <a:close/>
                </a:path>
                <a:path w="18018125" h="10245090">
                  <a:moveTo>
                    <a:pt x="16130031" y="9468917"/>
                  </a:moveTo>
                  <a:lnTo>
                    <a:pt x="16125363" y="9469688"/>
                  </a:lnTo>
                  <a:lnTo>
                    <a:pt x="16122081" y="9475785"/>
                  </a:lnTo>
                  <a:lnTo>
                    <a:pt x="16121563" y="9476747"/>
                  </a:lnTo>
                  <a:lnTo>
                    <a:pt x="16122475" y="9481083"/>
                  </a:lnTo>
                  <a:lnTo>
                    <a:pt x="16125862" y="9483317"/>
                  </a:lnTo>
                  <a:lnTo>
                    <a:pt x="16130252" y="9485978"/>
                  </a:lnTo>
                  <a:lnTo>
                    <a:pt x="16134590" y="9487828"/>
                  </a:lnTo>
                  <a:lnTo>
                    <a:pt x="16138258" y="9486631"/>
                  </a:lnTo>
                  <a:lnTo>
                    <a:pt x="16140350" y="9483578"/>
                  </a:lnTo>
                  <a:lnTo>
                    <a:pt x="16142250" y="9480048"/>
                  </a:lnTo>
                  <a:lnTo>
                    <a:pt x="16141338" y="9475713"/>
                  </a:lnTo>
                  <a:lnTo>
                    <a:pt x="16137950" y="9473479"/>
                  </a:lnTo>
                  <a:lnTo>
                    <a:pt x="16133562" y="9470818"/>
                  </a:lnTo>
                  <a:lnTo>
                    <a:pt x="16130031" y="9468917"/>
                  </a:lnTo>
                  <a:close/>
                </a:path>
                <a:path w="18018125" h="10245090">
                  <a:moveTo>
                    <a:pt x="17842320" y="10195377"/>
                  </a:moveTo>
                  <a:lnTo>
                    <a:pt x="17838362" y="10194478"/>
                  </a:lnTo>
                  <a:lnTo>
                    <a:pt x="17833261" y="10193486"/>
                  </a:lnTo>
                  <a:lnTo>
                    <a:pt x="17829303" y="10192587"/>
                  </a:lnTo>
                  <a:lnTo>
                    <a:pt x="17825545" y="10194929"/>
                  </a:lnTo>
                  <a:lnTo>
                    <a:pt x="17824645" y="10198886"/>
                  </a:lnTo>
                  <a:lnTo>
                    <a:pt x="17824031" y="10202175"/>
                  </a:lnTo>
                  <a:lnTo>
                    <a:pt x="17825705" y="10205651"/>
                  </a:lnTo>
                  <a:lnTo>
                    <a:pt x="17830045" y="10207502"/>
                  </a:lnTo>
                  <a:lnTo>
                    <a:pt x="17835146" y="10208494"/>
                  </a:lnTo>
                  <a:lnTo>
                    <a:pt x="17839103" y="10209394"/>
                  </a:lnTo>
                  <a:lnTo>
                    <a:pt x="17842862" y="10207051"/>
                  </a:lnTo>
                  <a:lnTo>
                    <a:pt x="17844661" y="10199138"/>
                  </a:lnTo>
                  <a:lnTo>
                    <a:pt x="17842320" y="10195377"/>
                  </a:lnTo>
                  <a:close/>
                </a:path>
                <a:path w="18018125" h="10245090">
                  <a:moveTo>
                    <a:pt x="16055468" y="9421722"/>
                  </a:moveTo>
                  <a:lnTo>
                    <a:pt x="16051132" y="9422635"/>
                  </a:lnTo>
                  <a:lnTo>
                    <a:pt x="16046663" y="9429409"/>
                  </a:lnTo>
                  <a:lnTo>
                    <a:pt x="16047577" y="9433745"/>
                  </a:lnTo>
                  <a:lnTo>
                    <a:pt x="16050965" y="9435979"/>
                  </a:lnTo>
                  <a:lnTo>
                    <a:pt x="16055353" y="9438640"/>
                  </a:lnTo>
                  <a:lnTo>
                    <a:pt x="16056354" y="9439067"/>
                  </a:lnTo>
                  <a:lnTo>
                    <a:pt x="16056211" y="9439401"/>
                  </a:lnTo>
                  <a:lnTo>
                    <a:pt x="16059550" y="9440825"/>
                  </a:lnTo>
                  <a:lnTo>
                    <a:pt x="16063218" y="9439628"/>
                  </a:lnTo>
                  <a:lnTo>
                    <a:pt x="16065309" y="9436574"/>
                  </a:lnTo>
                  <a:lnTo>
                    <a:pt x="16067543" y="9433186"/>
                  </a:lnTo>
                  <a:lnTo>
                    <a:pt x="16066630" y="9428851"/>
                  </a:lnTo>
                  <a:lnTo>
                    <a:pt x="16063242" y="9426617"/>
                  </a:lnTo>
                  <a:lnTo>
                    <a:pt x="16058856" y="9423957"/>
                  </a:lnTo>
                  <a:lnTo>
                    <a:pt x="16055468" y="9421722"/>
                  </a:lnTo>
                  <a:close/>
                </a:path>
                <a:path w="18018125" h="10245090">
                  <a:moveTo>
                    <a:pt x="17928797" y="10213721"/>
                  </a:moveTo>
                  <a:lnTo>
                    <a:pt x="17924841" y="10212822"/>
                  </a:lnTo>
                  <a:lnTo>
                    <a:pt x="17919739" y="10211830"/>
                  </a:lnTo>
                  <a:lnTo>
                    <a:pt x="17915640" y="10211265"/>
                  </a:lnTo>
                  <a:lnTo>
                    <a:pt x="17911877" y="10213606"/>
                  </a:lnTo>
                  <a:lnTo>
                    <a:pt x="17910979" y="10217563"/>
                  </a:lnTo>
                  <a:lnTo>
                    <a:pt x="17910365" y="10220852"/>
                  </a:lnTo>
                  <a:lnTo>
                    <a:pt x="17912374" y="10224470"/>
                  </a:lnTo>
                  <a:lnTo>
                    <a:pt x="17916713" y="10226321"/>
                  </a:lnTo>
                  <a:lnTo>
                    <a:pt x="17921814" y="10227313"/>
                  </a:lnTo>
                  <a:lnTo>
                    <a:pt x="17925914" y="10227879"/>
                  </a:lnTo>
                  <a:lnTo>
                    <a:pt x="17929675" y="10225538"/>
                  </a:lnTo>
                  <a:lnTo>
                    <a:pt x="17930573" y="10221581"/>
                  </a:lnTo>
                  <a:lnTo>
                    <a:pt x="17931087" y="10217854"/>
                  </a:lnTo>
                  <a:lnTo>
                    <a:pt x="17931138" y="10217481"/>
                  </a:lnTo>
                  <a:lnTo>
                    <a:pt x="17928797" y="10213721"/>
                  </a:lnTo>
                  <a:close/>
                </a:path>
                <a:path w="18018125" h="10245090">
                  <a:moveTo>
                    <a:pt x="15981137" y="9373049"/>
                  </a:moveTo>
                  <a:lnTo>
                    <a:pt x="15976803" y="9373962"/>
                  </a:lnTo>
                  <a:lnTo>
                    <a:pt x="15972539" y="9380429"/>
                  </a:lnTo>
                  <a:lnTo>
                    <a:pt x="15972335" y="9380737"/>
                  </a:lnTo>
                  <a:lnTo>
                    <a:pt x="15973246" y="9385071"/>
                  </a:lnTo>
                  <a:lnTo>
                    <a:pt x="15976634" y="9387306"/>
                  </a:lnTo>
                  <a:lnTo>
                    <a:pt x="15980881" y="9390300"/>
                  </a:lnTo>
                  <a:lnTo>
                    <a:pt x="15982216" y="9390870"/>
                  </a:lnTo>
                  <a:lnTo>
                    <a:pt x="15981741" y="9391062"/>
                  </a:lnTo>
                  <a:lnTo>
                    <a:pt x="15985080" y="9392486"/>
                  </a:lnTo>
                  <a:lnTo>
                    <a:pt x="15988746" y="9391288"/>
                  </a:lnTo>
                  <a:lnTo>
                    <a:pt x="15990628" y="9388540"/>
                  </a:lnTo>
                  <a:lnTo>
                    <a:pt x="15993071" y="9384847"/>
                  </a:lnTo>
                  <a:lnTo>
                    <a:pt x="15992159" y="9380513"/>
                  </a:lnTo>
                  <a:lnTo>
                    <a:pt x="15988771" y="9378278"/>
                  </a:lnTo>
                  <a:lnTo>
                    <a:pt x="15984525" y="9375283"/>
                  </a:lnTo>
                  <a:lnTo>
                    <a:pt x="15981137" y="9373049"/>
                  </a:lnTo>
                  <a:close/>
                </a:path>
                <a:path w="18018125" h="10245090">
                  <a:moveTo>
                    <a:pt x="18015366" y="10230920"/>
                  </a:moveTo>
                  <a:lnTo>
                    <a:pt x="18011409" y="10230021"/>
                  </a:lnTo>
                  <a:lnTo>
                    <a:pt x="18006311" y="10229030"/>
                  </a:lnTo>
                  <a:lnTo>
                    <a:pt x="18002687" y="10228273"/>
                  </a:lnTo>
                  <a:lnTo>
                    <a:pt x="17998783" y="10230949"/>
                  </a:lnTo>
                  <a:lnTo>
                    <a:pt x="17997966" y="10234545"/>
                  </a:lnTo>
                  <a:lnTo>
                    <a:pt x="17997128" y="10238528"/>
                  </a:lnTo>
                  <a:lnTo>
                    <a:pt x="17999278" y="10241813"/>
                  </a:lnTo>
                  <a:lnTo>
                    <a:pt x="18002283" y="10243094"/>
                  </a:lnTo>
                  <a:lnTo>
                    <a:pt x="18002425" y="10242760"/>
                  </a:lnTo>
                  <a:lnTo>
                    <a:pt x="18003760" y="10243330"/>
                  </a:lnTo>
                  <a:lnTo>
                    <a:pt x="18008861" y="10244323"/>
                  </a:lnTo>
                  <a:lnTo>
                    <a:pt x="18012484" y="10245079"/>
                  </a:lnTo>
                  <a:lnTo>
                    <a:pt x="18016388" y="10242403"/>
                  </a:lnTo>
                  <a:lnTo>
                    <a:pt x="18017206" y="10238807"/>
                  </a:lnTo>
                  <a:lnTo>
                    <a:pt x="18018044" y="10234824"/>
                  </a:lnTo>
                  <a:lnTo>
                    <a:pt x="18015366" y="10230920"/>
                  </a:lnTo>
                  <a:close/>
                </a:path>
                <a:path w="18018125" h="10245090">
                  <a:moveTo>
                    <a:pt x="15907619" y="9324328"/>
                  </a:moveTo>
                  <a:lnTo>
                    <a:pt x="15902950" y="9325098"/>
                  </a:lnTo>
                  <a:lnTo>
                    <a:pt x="15900715" y="9328485"/>
                  </a:lnTo>
                  <a:lnTo>
                    <a:pt x="15898624" y="9331539"/>
                  </a:lnTo>
                  <a:lnTo>
                    <a:pt x="15899395" y="9336207"/>
                  </a:lnTo>
                  <a:lnTo>
                    <a:pt x="15902783" y="9338442"/>
                  </a:lnTo>
                  <a:lnTo>
                    <a:pt x="15907028" y="9341436"/>
                  </a:lnTo>
                  <a:lnTo>
                    <a:pt x="15911368" y="9343288"/>
                  </a:lnTo>
                  <a:lnTo>
                    <a:pt x="15914894" y="9342425"/>
                  </a:lnTo>
                  <a:lnTo>
                    <a:pt x="15919076" y="9336317"/>
                  </a:lnTo>
                  <a:lnTo>
                    <a:pt x="15918305" y="9331648"/>
                  </a:lnTo>
                  <a:lnTo>
                    <a:pt x="15914919" y="9329414"/>
                  </a:lnTo>
                  <a:lnTo>
                    <a:pt x="15910674" y="9326419"/>
                  </a:lnTo>
                  <a:lnTo>
                    <a:pt x="15907619" y="9324328"/>
                  </a:lnTo>
                  <a:close/>
                </a:path>
                <a:path w="18018125" h="10245090">
                  <a:moveTo>
                    <a:pt x="15834670" y="9274270"/>
                  </a:moveTo>
                  <a:lnTo>
                    <a:pt x="15830001" y="9275042"/>
                  </a:lnTo>
                  <a:lnTo>
                    <a:pt x="15825533" y="9281816"/>
                  </a:lnTo>
                  <a:lnTo>
                    <a:pt x="15826303" y="9286484"/>
                  </a:lnTo>
                  <a:lnTo>
                    <a:pt x="15829690" y="9288718"/>
                  </a:lnTo>
                  <a:lnTo>
                    <a:pt x="15833937" y="9291714"/>
                  </a:lnTo>
                  <a:lnTo>
                    <a:pt x="15838610" y="9293707"/>
                  </a:lnTo>
                  <a:lnTo>
                    <a:pt x="15842135" y="9292843"/>
                  </a:lnTo>
                  <a:lnTo>
                    <a:pt x="15844227" y="9289790"/>
                  </a:lnTo>
                  <a:lnTo>
                    <a:pt x="15846461" y="9286403"/>
                  </a:lnTo>
                  <a:lnTo>
                    <a:pt x="15845690" y="9281734"/>
                  </a:lnTo>
                  <a:lnTo>
                    <a:pt x="15842302" y="9279499"/>
                  </a:lnTo>
                  <a:lnTo>
                    <a:pt x="15838057" y="9276504"/>
                  </a:lnTo>
                  <a:lnTo>
                    <a:pt x="15834670" y="9274270"/>
                  </a:lnTo>
                  <a:close/>
                </a:path>
                <a:path w="18018125" h="10245090">
                  <a:moveTo>
                    <a:pt x="15761721" y="9224214"/>
                  </a:moveTo>
                  <a:lnTo>
                    <a:pt x="15757051" y="9224984"/>
                  </a:lnTo>
                  <a:lnTo>
                    <a:pt x="15752584" y="9231758"/>
                  </a:lnTo>
                  <a:lnTo>
                    <a:pt x="15753352" y="9236426"/>
                  </a:lnTo>
                  <a:lnTo>
                    <a:pt x="15756740" y="9238661"/>
                  </a:lnTo>
                  <a:lnTo>
                    <a:pt x="15760986" y="9241656"/>
                  </a:lnTo>
                  <a:lnTo>
                    <a:pt x="15765660" y="9243650"/>
                  </a:lnTo>
                  <a:lnTo>
                    <a:pt x="15769328" y="9242452"/>
                  </a:lnTo>
                  <a:lnTo>
                    <a:pt x="15771277" y="9239732"/>
                  </a:lnTo>
                  <a:lnTo>
                    <a:pt x="15773511" y="9236345"/>
                  </a:lnTo>
                  <a:lnTo>
                    <a:pt x="15772742" y="9231677"/>
                  </a:lnTo>
                  <a:lnTo>
                    <a:pt x="15769354" y="9229443"/>
                  </a:lnTo>
                  <a:lnTo>
                    <a:pt x="15765107" y="9226448"/>
                  </a:lnTo>
                  <a:lnTo>
                    <a:pt x="15761721" y="9224214"/>
                  </a:lnTo>
                  <a:close/>
                </a:path>
                <a:path w="18018125" h="10245090">
                  <a:moveTo>
                    <a:pt x="15689531" y="9173297"/>
                  </a:moveTo>
                  <a:lnTo>
                    <a:pt x="15684863" y="9174067"/>
                  </a:lnTo>
                  <a:lnTo>
                    <a:pt x="15682629" y="9177455"/>
                  </a:lnTo>
                  <a:lnTo>
                    <a:pt x="15680061" y="9180699"/>
                  </a:lnTo>
                  <a:lnTo>
                    <a:pt x="15680830" y="9185368"/>
                  </a:lnTo>
                  <a:lnTo>
                    <a:pt x="15684217" y="9187602"/>
                  </a:lnTo>
                  <a:lnTo>
                    <a:pt x="15688464" y="9190598"/>
                  </a:lnTo>
                  <a:lnTo>
                    <a:pt x="15689801" y="9191168"/>
                  </a:lnTo>
                  <a:lnTo>
                    <a:pt x="15689659" y="9191501"/>
                  </a:lnTo>
                  <a:lnTo>
                    <a:pt x="15692997" y="9192925"/>
                  </a:lnTo>
                  <a:lnTo>
                    <a:pt x="15696662" y="9191727"/>
                  </a:lnTo>
                  <a:lnTo>
                    <a:pt x="15698612" y="9189007"/>
                  </a:lnTo>
                  <a:lnTo>
                    <a:pt x="15701180" y="9185762"/>
                  </a:lnTo>
                  <a:lnTo>
                    <a:pt x="15700411" y="9181094"/>
                  </a:lnTo>
                  <a:lnTo>
                    <a:pt x="15697023" y="9178860"/>
                  </a:lnTo>
                  <a:lnTo>
                    <a:pt x="15692777" y="9175865"/>
                  </a:lnTo>
                  <a:lnTo>
                    <a:pt x="15689531" y="9173297"/>
                  </a:lnTo>
                  <a:close/>
                </a:path>
                <a:path w="18018125" h="10245090">
                  <a:moveTo>
                    <a:pt x="15617770" y="9121379"/>
                  </a:moveTo>
                  <a:lnTo>
                    <a:pt x="15613435" y="9122293"/>
                  </a:lnTo>
                  <a:lnTo>
                    <a:pt x="15608299" y="9128782"/>
                  </a:lnTo>
                  <a:lnTo>
                    <a:pt x="15609070" y="9133451"/>
                  </a:lnTo>
                  <a:lnTo>
                    <a:pt x="15612458" y="9135685"/>
                  </a:lnTo>
                  <a:lnTo>
                    <a:pt x="15616703" y="9138680"/>
                  </a:lnTo>
                  <a:lnTo>
                    <a:pt x="15618040" y="9139250"/>
                  </a:lnTo>
                  <a:lnTo>
                    <a:pt x="15617898" y="9139584"/>
                  </a:lnTo>
                  <a:lnTo>
                    <a:pt x="15621235" y="9141008"/>
                  </a:lnTo>
                  <a:lnTo>
                    <a:pt x="15624901" y="9139809"/>
                  </a:lnTo>
                  <a:lnTo>
                    <a:pt x="15626850" y="9137090"/>
                  </a:lnTo>
                  <a:lnTo>
                    <a:pt x="15629419" y="9133845"/>
                  </a:lnTo>
                  <a:lnTo>
                    <a:pt x="15628649" y="9129176"/>
                  </a:lnTo>
                  <a:lnTo>
                    <a:pt x="15625262" y="9126942"/>
                  </a:lnTo>
                  <a:lnTo>
                    <a:pt x="15621015" y="9123947"/>
                  </a:lnTo>
                  <a:lnTo>
                    <a:pt x="15617770" y="9121379"/>
                  </a:lnTo>
                  <a:close/>
                </a:path>
                <a:path w="18018125" h="10245090">
                  <a:moveTo>
                    <a:pt x="15546008" y="9069461"/>
                  </a:moveTo>
                  <a:lnTo>
                    <a:pt x="15541816" y="9070040"/>
                  </a:lnTo>
                  <a:lnTo>
                    <a:pt x="15539248" y="9073285"/>
                  </a:lnTo>
                  <a:lnTo>
                    <a:pt x="15537014" y="9076672"/>
                  </a:lnTo>
                  <a:lnTo>
                    <a:pt x="15537593" y="9080865"/>
                  </a:lnTo>
                  <a:lnTo>
                    <a:pt x="15540839" y="9083433"/>
                  </a:lnTo>
                  <a:lnTo>
                    <a:pt x="15545082" y="9086427"/>
                  </a:lnTo>
                  <a:lnTo>
                    <a:pt x="15549758" y="9088422"/>
                  </a:lnTo>
                  <a:lnTo>
                    <a:pt x="15553284" y="9087558"/>
                  </a:lnTo>
                  <a:lnTo>
                    <a:pt x="15555233" y="9084839"/>
                  </a:lnTo>
                  <a:lnTo>
                    <a:pt x="15557466" y="9081451"/>
                  </a:lnTo>
                  <a:lnTo>
                    <a:pt x="15556887" y="9077258"/>
                  </a:lnTo>
                  <a:lnTo>
                    <a:pt x="15553642" y="9074690"/>
                  </a:lnTo>
                  <a:lnTo>
                    <a:pt x="15549395" y="9071695"/>
                  </a:lnTo>
                  <a:lnTo>
                    <a:pt x="15546008" y="9069461"/>
                  </a:lnTo>
                  <a:close/>
                </a:path>
                <a:path w="18018125" h="10245090">
                  <a:moveTo>
                    <a:pt x="15475007" y="9016684"/>
                  </a:moveTo>
                  <a:lnTo>
                    <a:pt x="15470481" y="9017120"/>
                  </a:lnTo>
                  <a:lnTo>
                    <a:pt x="15467914" y="9020366"/>
                  </a:lnTo>
                  <a:lnTo>
                    <a:pt x="15465822" y="9023419"/>
                  </a:lnTo>
                  <a:lnTo>
                    <a:pt x="15466259" y="9027946"/>
                  </a:lnTo>
                  <a:lnTo>
                    <a:pt x="15469504" y="9030513"/>
                  </a:lnTo>
                  <a:lnTo>
                    <a:pt x="15473748" y="9033508"/>
                  </a:lnTo>
                  <a:lnTo>
                    <a:pt x="15478424" y="9035503"/>
                  </a:lnTo>
                  <a:lnTo>
                    <a:pt x="15481948" y="9034639"/>
                  </a:lnTo>
                  <a:lnTo>
                    <a:pt x="15483898" y="9031919"/>
                  </a:lnTo>
                  <a:lnTo>
                    <a:pt x="15485990" y="9028866"/>
                  </a:lnTo>
                  <a:lnTo>
                    <a:pt x="15485553" y="9024339"/>
                  </a:lnTo>
                  <a:lnTo>
                    <a:pt x="15482307" y="9021771"/>
                  </a:lnTo>
                  <a:lnTo>
                    <a:pt x="15478061" y="9018776"/>
                  </a:lnTo>
                  <a:lnTo>
                    <a:pt x="15475007" y="9016684"/>
                  </a:lnTo>
                  <a:close/>
                </a:path>
                <a:path w="18018125" h="10245090">
                  <a:moveTo>
                    <a:pt x="15404769" y="8963048"/>
                  </a:moveTo>
                  <a:lnTo>
                    <a:pt x="15400243" y="8963486"/>
                  </a:lnTo>
                  <a:lnTo>
                    <a:pt x="15397675" y="8966730"/>
                  </a:lnTo>
                  <a:lnTo>
                    <a:pt x="15395583" y="8969783"/>
                  </a:lnTo>
                  <a:lnTo>
                    <a:pt x="15396018" y="8974309"/>
                  </a:lnTo>
                  <a:lnTo>
                    <a:pt x="15399264" y="8976877"/>
                  </a:lnTo>
                  <a:lnTo>
                    <a:pt x="15403367" y="8980206"/>
                  </a:lnTo>
                  <a:lnTo>
                    <a:pt x="15408041" y="8982200"/>
                  </a:lnTo>
                  <a:lnTo>
                    <a:pt x="15411566" y="8981336"/>
                  </a:lnTo>
                  <a:lnTo>
                    <a:pt x="15413516" y="8978616"/>
                  </a:lnTo>
                  <a:lnTo>
                    <a:pt x="15415607" y="8975563"/>
                  </a:lnTo>
                  <a:lnTo>
                    <a:pt x="15415171" y="8971037"/>
                  </a:lnTo>
                  <a:lnTo>
                    <a:pt x="15411927" y="8968470"/>
                  </a:lnTo>
                  <a:lnTo>
                    <a:pt x="15407822" y="8965140"/>
                  </a:lnTo>
                  <a:lnTo>
                    <a:pt x="15404769" y="8963048"/>
                  </a:lnTo>
                  <a:close/>
                </a:path>
                <a:path w="18018125" h="10245090">
                  <a:moveTo>
                    <a:pt x="15334673" y="8909079"/>
                  </a:moveTo>
                  <a:lnTo>
                    <a:pt x="15330146" y="8909516"/>
                  </a:lnTo>
                  <a:lnTo>
                    <a:pt x="15325010" y="8916005"/>
                  </a:lnTo>
                  <a:lnTo>
                    <a:pt x="15325445" y="8920531"/>
                  </a:lnTo>
                  <a:lnTo>
                    <a:pt x="15328690" y="8923100"/>
                  </a:lnTo>
                  <a:lnTo>
                    <a:pt x="15332794" y="8926428"/>
                  </a:lnTo>
                  <a:lnTo>
                    <a:pt x="15337468" y="8928422"/>
                  </a:lnTo>
                  <a:lnTo>
                    <a:pt x="15340993" y="8927558"/>
                  </a:lnTo>
                  <a:lnTo>
                    <a:pt x="15342943" y="8924839"/>
                  </a:lnTo>
                  <a:lnTo>
                    <a:pt x="15345367" y="8921927"/>
                  </a:lnTo>
                  <a:lnTo>
                    <a:pt x="15344933" y="8917401"/>
                  </a:lnTo>
                  <a:lnTo>
                    <a:pt x="15341688" y="8914833"/>
                  </a:lnTo>
                  <a:lnTo>
                    <a:pt x="15337583" y="8911504"/>
                  </a:lnTo>
                  <a:lnTo>
                    <a:pt x="15334673" y="8909079"/>
                  </a:lnTo>
                  <a:close/>
                </a:path>
                <a:path w="18018125" h="10245090">
                  <a:moveTo>
                    <a:pt x="15265194" y="8854584"/>
                  </a:moveTo>
                  <a:lnTo>
                    <a:pt x="15260666" y="8855020"/>
                  </a:lnTo>
                  <a:lnTo>
                    <a:pt x="15255531" y="8861510"/>
                  </a:lnTo>
                  <a:lnTo>
                    <a:pt x="15255968" y="8866037"/>
                  </a:lnTo>
                  <a:lnTo>
                    <a:pt x="15259213" y="8868604"/>
                  </a:lnTo>
                  <a:lnTo>
                    <a:pt x="15263318" y="8871933"/>
                  </a:lnTo>
                  <a:lnTo>
                    <a:pt x="15264986" y="8872645"/>
                  </a:lnTo>
                  <a:lnTo>
                    <a:pt x="15265178" y="8873121"/>
                  </a:lnTo>
                  <a:lnTo>
                    <a:pt x="15267849" y="8874261"/>
                  </a:lnTo>
                  <a:lnTo>
                    <a:pt x="15271707" y="8873539"/>
                  </a:lnTo>
                  <a:lnTo>
                    <a:pt x="15273657" y="8870819"/>
                  </a:lnTo>
                  <a:lnTo>
                    <a:pt x="15276225" y="8867575"/>
                  </a:lnTo>
                  <a:lnTo>
                    <a:pt x="15275788" y="8863048"/>
                  </a:lnTo>
                  <a:lnTo>
                    <a:pt x="15272543" y="8860480"/>
                  </a:lnTo>
                  <a:lnTo>
                    <a:pt x="15268438" y="8857151"/>
                  </a:lnTo>
                  <a:lnTo>
                    <a:pt x="15265194" y="8854584"/>
                  </a:lnTo>
                  <a:close/>
                </a:path>
                <a:path w="18018125" h="10245090">
                  <a:moveTo>
                    <a:pt x="15195382" y="8799946"/>
                  </a:moveTo>
                  <a:lnTo>
                    <a:pt x="15190855" y="8800382"/>
                  </a:lnTo>
                  <a:lnTo>
                    <a:pt x="15185720" y="8806872"/>
                  </a:lnTo>
                  <a:lnTo>
                    <a:pt x="15186157" y="8811399"/>
                  </a:lnTo>
                  <a:lnTo>
                    <a:pt x="15189401" y="8813967"/>
                  </a:lnTo>
                  <a:lnTo>
                    <a:pt x="15193504" y="8817296"/>
                  </a:lnTo>
                  <a:lnTo>
                    <a:pt x="15195174" y="8818008"/>
                  </a:lnTo>
                  <a:lnTo>
                    <a:pt x="15195366" y="8818484"/>
                  </a:lnTo>
                  <a:lnTo>
                    <a:pt x="15198037" y="8819623"/>
                  </a:lnTo>
                  <a:lnTo>
                    <a:pt x="15201894" y="8818902"/>
                  </a:lnTo>
                  <a:lnTo>
                    <a:pt x="15203844" y="8816182"/>
                  </a:lnTo>
                  <a:lnTo>
                    <a:pt x="15206410" y="8812937"/>
                  </a:lnTo>
                  <a:lnTo>
                    <a:pt x="15205976" y="8808411"/>
                  </a:lnTo>
                  <a:lnTo>
                    <a:pt x="15202731" y="8805843"/>
                  </a:lnTo>
                  <a:lnTo>
                    <a:pt x="15198627" y="8802514"/>
                  </a:lnTo>
                  <a:lnTo>
                    <a:pt x="15195382" y="8799946"/>
                  </a:lnTo>
                  <a:close/>
                </a:path>
                <a:path w="18018125" h="10245090">
                  <a:moveTo>
                    <a:pt x="15126331" y="8744450"/>
                  </a:moveTo>
                  <a:lnTo>
                    <a:pt x="15121805" y="8744887"/>
                  </a:lnTo>
                  <a:lnTo>
                    <a:pt x="15116669" y="8751377"/>
                  </a:lnTo>
                  <a:lnTo>
                    <a:pt x="15117104" y="8755902"/>
                  </a:lnTo>
                  <a:lnTo>
                    <a:pt x="15120349" y="8758470"/>
                  </a:lnTo>
                  <a:lnTo>
                    <a:pt x="15124453" y="8761799"/>
                  </a:lnTo>
                  <a:lnTo>
                    <a:pt x="15126123" y="8762511"/>
                  </a:lnTo>
                  <a:lnTo>
                    <a:pt x="15126314" y="8762987"/>
                  </a:lnTo>
                  <a:lnTo>
                    <a:pt x="15128985" y="8764127"/>
                  </a:lnTo>
                  <a:lnTo>
                    <a:pt x="15132844" y="8763405"/>
                  </a:lnTo>
                  <a:lnTo>
                    <a:pt x="15134793" y="8760686"/>
                  </a:lnTo>
                  <a:lnTo>
                    <a:pt x="15137361" y="8757441"/>
                  </a:lnTo>
                  <a:lnTo>
                    <a:pt x="15136924" y="8752914"/>
                  </a:lnTo>
                  <a:lnTo>
                    <a:pt x="15133678" y="8750346"/>
                  </a:lnTo>
                  <a:lnTo>
                    <a:pt x="15129577" y="8747019"/>
                  </a:lnTo>
                  <a:lnTo>
                    <a:pt x="15126331" y="8744450"/>
                  </a:lnTo>
                  <a:close/>
                </a:path>
                <a:path w="18018125" h="10245090">
                  <a:moveTo>
                    <a:pt x="15057422" y="8688619"/>
                  </a:moveTo>
                  <a:lnTo>
                    <a:pt x="15052895" y="8689055"/>
                  </a:lnTo>
                  <a:lnTo>
                    <a:pt x="15047760" y="8695546"/>
                  </a:lnTo>
                  <a:lnTo>
                    <a:pt x="15048197" y="8700072"/>
                  </a:lnTo>
                  <a:lnTo>
                    <a:pt x="15051441" y="8702640"/>
                  </a:lnTo>
                  <a:lnTo>
                    <a:pt x="15055546" y="8705969"/>
                  </a:lnTo>
                  <a:lnTo>
                    <a:pt x="15057548" y="8706823"/>
                  </a:lnTo>
                  <a:lnTo>
                    <a:pt x="15057406" y="8707157"/>
                  </a:lnTo>
                  <a:lnTo>
                    <a:pt x="15060077" y="8708297"/>
                  </a:lnTo>
                  <a:lnTo>
                    <a:pt x="15063603" y="8707433"/>
                  </a:lnTo>
                  <a:lnTo>
                    <a:pt x="15065885" y="8704856"/>
                  </a:lnTo>
                  <a:lnTo>
                    <a:pt x="15068453" y="8701611"/>
                  </a:lnTo>
                  <a:lnTo>
                    <a:pt x="15068016" y="8697084"/>
                  </a:lnTo>
                  <a:lnTo>
                    <a:pt x="15064771" y="8694517"/>
                  </a:lnTo>
                  <a:lnTo>
                    <a:pt x="15060667" y="8691187"/>
                  </a:lnTo>
                  <a:lnTo>
                    <a:pt x="15057422" y="8688619"/>
                  </a:lnTo>
                  <a:close/>
                </a:path>
                <a:path w="18018125" h="10245090">
                  <a:moveTo>
                    <a:pt x="14988656" y="8632455"/>
                  </a:moveTo>
                  <a:lnTo>
                    <a:pt x="14984130" y="8632892"/>
                  </a:lnTo>
                  <a:lnTo>
                    <a:pt x="14978994" y="8639382"/>
                  </a:lnTo>
                  <a:lnTo>
                    <a:pt x="14979431" y="8643909"/>
                  </a:lnTo>
                  <a:lnTo>
                    <a:pt x="14982677" y="8646476"/>
                  </a:lnTo>
                  <a:lnTo>
                    <a:pt x="14986778" y="8649804"/>
                  </a:lnTo>
                  <a:lnTo>
                    <a:pt x="14991453" y="8651798"/>
                  </a:lnTo>
                  <a:lnTo>
                    <a:pt x="14994835" y="8651268"/>
                  </a:lnTo>
                  <a:lnTo>
                    <a:pt x="14997118" y="8648691"/>
                  </a:lnTo>
                  <a:lnTo>
                    <a:pt x="14999686" y="8645446"/>
                  </a:lnTo>
                  <a:lnTo>
                    <a:pt x="14999251" y="8640921"/>
                  </a:lnTo>
                  <a:lnTo>
                    <a:pt x="14996006" y="8638352"/>
                  </a:lnTo>
                  <a:lnTo>
                    <a:pt x="14991902" y="8635024"/>
                  </a:lnTo>
                  <a:lnTo>
                    <a:pt x="14988656" y="8632455"/>
                  </a:lnTo>
                  <a:close/>
                </a:path>
                <a:path w="18018125" h="10245090">
                  <a:moveTo>
                    <a:pt x="14921176" y="8576050"/>
                  </a:moveTo>
                  <a:lnTo>
                    <a:pt x="14916650" y="8576487"/>
                  </a:lnTo>
                  <a:lnTo>
                    <a:pt x="14914081" y="8579732"/>
                  </a:lnTo>
                  <a:lnTo>
                    <a:pt x="14911181" y="8582835"/>
                  </a:lnTo>
                  <a:lnTo>
                    <a:pt x="14911617" y="8587361"/>
                  </a:lnTo>
                  <a:lnTo>
                    <a:pt x="14914862" y="8589930"/>
                  </a:lnTo>
                  <a:lnTo>
                    <a:pt x="14918966" y="8593258"/>
                  </a:lnTo>
                  <a:lnTo>
                    <a:pt x="14920969" y="8594113"/>
                  </a:lnTo>
                  <a:lnTo>
                    <a:pt x="14920827" y="8594447"/>
                  </a:lnTo>
                  <a:lnTo>
                    <a:pt x="14923497" y="8595586"/>
                  </a:lnTo>
                  <a:lnTo>
                    <a:pt x="14926880" y="8595056"/>
                  </a:lnTo>
                  <a:lnTo>
                    <a:pt x="14929163" y="8592479"/>
                  </a:lnTo>
                  <a:lnTo>
                    <a:pt x="14932065" y="8589376"/>
                  </a:lnTo>
                  <a:lnTo>
                    <a:pt x="14931628" y="8584850"/>
                  </a:lnTo>
                  <a:lnTo>
                    <a:pt x="14928383" y="8582282"/>
                  </a:lnTo>
                  <a:lnTo>
                    <a:pt x="14924279" y="8578953"/>
                  </a:lnTo>
                  <a:lnTo>
                    <a:pt x="14921176" y="8576050"/>
                  </a:lnTo>
                  <a:close/>
                </a:path>
                <a:path w="18018125" h="10245090">
                  <a:moveTo>
                    <a:pt x="14853504" y="8519170"/>
                  </a:moveTo>
                  <a:lnTo>
                    <a:pt x="14848644" y="8519464"/>
                  </a:lnTo>
                  <a:lnTo>
                    <a:pt x="14846076" y="8522708"/>
                  </a:lnTo>
                  <a:lnTo>
                    <a:pt x="14843174" y="8525811"/>
                  </a:lnTo>
                  <a:lnTo>
                    <a:pt x="14843611" y="8530338"/>
                  </a:lnTo>
                  <a:lnTo>
                    <a:pt x="14846856" y="8532906"/>
                  </a:lnTo>
                  <a:lnTo>
                    <a:pt x="14850960" y="8536235"/>
                  </a:lnTo>
                  <a:lnTo>
                    <a:pt x="14852963" y="8537090"/>
                  </a:lnTo>
                  <a:lnTo>
                    <a:pt x="14852821" y="8537423"/>
                  </a:lnTo>
                  <a:lnTo>
                    <a:pt x="14855491" y="8538562"/>
                  </a:lnTo>
                  <a:lnTo>
                    <a:pt x="14858874" y="8538032"/>
                  </a:lnTo>
                  <a:lnTo>
                    <a:pt x="14861158" y="8535455"/>
                  </a:lnTo>
                  <a:lnTo>
                    <a:pt x="14864058" y="8532352"/>
                  </a:lnTo>
                  <a:lnTo>
                    <a:pt x="14863623" y="8527826"/>
                  </a:lnTo>
                  <a:lnTo>
                    <a:pt x="14860377" y="8525258"/>
                  </a:lnTo>
                  <a:lnTo>
                    <a:pt x="14856273" y="8521930"/>
                  </a:lnTo>
                  <a:lnTo>
                    <a:pt x="14853504" y="8519170"/>
                  </a:lnTo>
                  <a:close/>
                </a:path>
                <a:path w="18018125" h="10245090">
                  <a:moveTo>
                    <a:pt x="14785977" y="8461956"/>
                  </a:moveTo>
                  <a:lnTo>
                    <a:pt x="14781117" y="8462250"/>
                  </a:lnTo>
                  <a:lnTo>
                    <a:pt x="14778549" y="8465495"/>
                  </a:lnTo>
                  <a:lnTo>
                    <a:pt x="14776123" y="8468406"/>
                  </a:lnTo>
                  <a:lnTo>
                    <a:pt x="14776084" y="8473123"/>
                  </a:lnTo>
                  <a:lnTo>
                    <a:pt x="14779328" y="8475691"/>
                  </a:lnTo>
                  <a:lnTo>
                    <a:pt x="14783431" y="8479020"/>
                  </a:lnTo>
                  <a:lnTo>
                    <a:pt x="14785434" y="8479874"/>
                  </a:lnTo>
                  <a:lnTo>
                    <a:pt x="14785292" y="8480208"/>
                  </a:lnTo>
                  <a:lnTo>
                    <a:pt x="14787962" y="8481347"/>
                  </a:lnTo>
                  <a:lnTo>
                    <a:pt x="14791345" y="8480817"/>
                  </a:lnTo>
                  <a:lnTo>
                    <a:pt x="14793628" y="8478240"/>
                  </a:lnTo>
                  <a:lnTo>
                    <a:pt x="14796054" y="8475329"/>
                  </a:lnTo>
                  <a:lnTo>
                    <a:pt x="14796093" y="8470611"/>
                  </a:lnTo>
                  <a:lnTo>
                    <a:pt x="14792847" y="8468043"/>
                  </a:lnTo>
                  <a:lnTo>
                    <a:pt x="14788746" y="8464715"/>
                  </a:lnTo>
                  <a:lnTo>
                    <a:pt x="14785977" y="8461956"/>
                  </a:lnTo>
                  <a:close/>
                </a:path>
                <a:path w="18018125" h="10245090">
                  <a:moveTo>
                    <a:pt x="14718923" y="8404549"/>
                  </a:moveTo>
                  <a:lnTo>
                    <a:pt x="14714206" y="8404510"/>
                  </a:lnTo>
                  <a:lnTo>
                    <a:pt x="14711638" y="8407755"/>
                  </a:lnTo>
                  <a:lnTo>
                    <a:pt x="14709212" y="8410666"/>
                  </a:lnTo>
                  <a:lnTo>
                    <a:pt x="14709173" y="8415384"/>
                  </a:lnTo>
                  <a:lnTo>
                    <a:pt x="14712418" y="8417952"/>
                  </a:lnTo>
                  <a:lnTo>
                    <a:pt x="14716521" y="8421280"/>
                  </a:lnTo>
                  <a:lnTo>
                    <a:pt x="14718523" y="8422134"/>
                  </a:lnTo>
                  <a:lnTo>
                    <a:pt x="14718381" y="8422468"/>
                  </a:lnTo>
                  <a:lnTo>
                    <a:pt x="14721052" y="8423607"/>
                  </a:lnTo>
                  <a:lnTo>
                    <a:pt x="14724433" y="8423077"/>
                  </a:lnTo>
                  <a:lnTo>
                    <a:pt x="14726717" y="8420500"/>
                  </a:lnTo>
                  <a:lnTo>
                    <a:pt x="14729143" y="8417589"/>
                  </a:lnTo>
                  <a:lnTo>
                    <a:pt x="14729182" y="8412871"/>
                  </a:lnTo>
                  <a:lnTo>
                    <a:pt x="14725938" y="8410303"/>
                  </a:lnTo>
                  <a:lnTo>
                    <a:pt x="14721835" y="8406975"/>
                  </a:lnTo>
                  <a:lnTo>
                    <a:pt x="14718923" y="8404549"/>
                  </a:lnTo>
                  <a:close/>
                </a:path>
                <a:path w="18018125" h="10245090">
                  <a:moveTo>
                    <a:pt x="14652014" y="8346810"/>
                  </a:moveTo>
                  <a:lnTo>
                    <a:pt x="14647295" y="8346770"/>
                  </a:lnTo>
                  <a:lnTo>
                    <a:pt x="14644728" y="8350015"/>
                  </a:lnTo>
                  <a:lnTo>
                    <a:pt x="14642302" y="8352926"/>
                  </a:lnTo>
                  <a:lnTo>
                    <a:pt x="14642263" y="8357644"/>
                  </a:lnTo>
                  <a:lnTo>
                    <a:pt x="14645508" y="8360211"/>
                  </a:lnTo>
                  <a:lnTo>
                    <a:pt x="14649612" y="8363541"/>
                  </a:lnTo>
                  <a:lnTo>
                    <a:pt x="14651615" y="8364395"/>
                  </a:lnTo>
                  <a:lnTo>
                    <a:pt x="14651472" y="8364729"/>
                  </a:lnTo>
                  <a:lnTo>
                    <a:pt x="14654143" y="8365868"/>
                  </a:lnTo>
                  <a:lnTo>
                    <a:pt x="14657668" y="8365005"/>
                  </a:lnTo>
                  <a:lnTo>
                    <a:pt x="14659808" y="8362761"/>
                  </a:lnTo>
                  <a:lnTo>
                    <a:pt x="14662234" y="8359850"/>
                  </a:lnTo>
                  <a:lnTo>
                    <a:pt x="14662274" y="8355132"/>
                  </a:lnTo>
                  <a:lnTo>
                    <a:pt x="14659029" y="8352565"/>
                  </a:lnTo>
                  <a:lnTo>
                    <a:pt x="14654924" y="8349235"/>
                  </a:lnTo>
                  <a:lnTo>
                    <a:pt x="14652014" y="8346810"/>
                  </a:lnTo>
                  <a:close/>
                </a:path>
                <a:path w="18018125" h="10245090">
                  <a:moveTo>
                    <a:pt x="14585530" y="8288068"/>
                  </a:moveTo>
                  <a:lnTo>
                    <a:pt x="14580813" y="8288028"/>
                  </a:lnTo>
                  <a:lnTo>
                    <a:pt x="14578244" y="8291273"/>
                  </a:lnTo>
                  <a:lnTo>
                    <a:pt x="14575819" y="8294184"/>
                  </a:lnTo>
                  <a:lnTo>
                    <a:pt x="14575779" y="8298902"/>
                  </a:lnTo>
                  <a:lnTo>
                    <a:pt x="14579024" y="8301470"/>
                  </a:lnTo>
                  <a:lnTo>
                    <a:pt x="14583129" y="8304799"/>
                  </a:lnTo>
                  <a:lnTo>
                    <a:pt x="14583654" y="8305418"/>
                  </a:lnTo>
                  <a:lnTo>
                    <a:pt x="14587660" y="8307127"/>
                  </a:lnTo>
                  <a:lnTo>
                    <a:pt x="14591185" y="8306263"/>
                  </a:lnTo>
                  <a:lnTo>
                    <a:pt x="14593325" y="8304019"/>
                  </a:lnTo>
                  <a:lnTo>
                    <a:pt x="14595751" y="8301109"/>
                  </a:lnTo>
                  <a:lnTo>
                    <a:pt x="14595790" y="8296390"/>
                  </a:lnTo>
                  <a:lnTo>
                    <a:pt x="14592546" y="8293822"/>
                  </a:lnTo>
                  <a:lnTo>
                    <a:pt x="14588440" y="8290493"/>
                  </a:lnTo>
                  <a:lnTo>
                    <a:pt x="14585530" y="8288068"/>
                  </a:lnTo>
                  <a:close/>
                </a:path>
                <a:path w="18018125" h="10245090">
                  <a:moveTo>
                    <a:pt x="14519188" y="8228993"/>
                  </a:moveTo>
                  <a:lnTo>
                    <a:pt x="14514805" y="8229095"/>
                  </a:lnTo>
                  <a:lnTo>
                    <a:pt x="14511903" y="8232198"/>
                  </a:lnTo>
                  <a:lnTo>
                    <a:pt x="14509477" y="8235109"/>
                  </a:lnTo>
                  <a:lnTo>
                    <a:pt x="14509580" y="8239493"/>
                  </a:lnTo>
                  <a:lnTo>
                    <a:pt x="14516645" y="8246058"/>
                  </a:lnTo>
                  <a:lnTo>
                    <a:pt x="14517170" y="8246677"/>
                  </a:lnTo>
                  <a:lnTo>
                    <a:pt x="14521175" y="8248385"/>
                  </a:lnTo>
                  <a:lnTo>
                    <a:pt x="14524702" y="8247521"/>
                  </a:lnTo>
                  <a:lnTo>
                    <a:pt x="14526843" y="8245278"/>
                  </a:lnTo>
                  <a:lnTo>
                    <a:pt x="14529267" y="8242366"/>
                  </a:lnTo>
                  <a:lnTo>
                    <a:pt x="14529165" y="8237983"/>
                  </a:lnTo>
                  <a:lnTo>
                    <a:pt x="14522100" y="8231418"/>
                  </a:lnTo>
                  <a:lnTo>
                    <a:pt x="14519188" y="8228993"/>
                  </a:lnTo>
                  <a:close/>
                </a:path>
                <a:path w="18018125" h="10245090">
                  <a:moveTo>
                    <a:pt x="14453183" y="8170060"/>
                  </a:moveTo>
                  <a:lnTo>
                    <a:pt x="14448655" y="8170496"/>
                  </a:lnTo>
                  <a:lnTo>
                    <a:pt x="14445897" y="8173265"/>
                  </a:lnTo>
                  <a:lnTo>
                    <a:pt x="14443471" y="8176176"/>
                  </a:lnTo>
                  <a:lnTo>
                    <a:pt x="14443908" y="8180703"/>
                  </a:lnTo>
                  <a:lnTo>
                    <a:pt x="14446676" y="8183462"/>
                  </a:lnTo>
                  <a:lnTo>
                    <a:pt x="14450639" y="8187125"/>
                  </a:lnTo>
                  <a:lnTo>
                    <a:pt x="14451164" y="8187744"/>
                  </a:lnTo>
                  <a:lnTo>
                    <a:pt x="14455170" y="8189453"/>
                  </a:lnTo>
                  <a:lnTo>
                    <a:pt x="14458694" y="8188588"/>
                  </a:lnTo>
                  <a:lnTo>
                    <a:pt x="14460835" y="8186345"/>
                  </a:lnTo>
                  <a:lnTo>
                    <a:pt x="14463261" y="8183434"/>
                  </a:lnTo>
                  <a:lnTo>
                    <a:pt x="14462824" y="8178908"/>
                  </a:lnTo>
                  <a:lnTo>
                    <a:pt x="14460056" y="8176148"/>
                  </a:lnTo>
                  <a:lnTo>
                    <a:pt x="14456093" y="8172485"/>
                  </a:lnTo>
                  <a:lnTo>
                    <a:pt x="14453183" y="8170060"/>
                  </a:lnTo>
                  <a:close/>
                </a:path>
                <a:path w="18018125" h="10245090">
                  <a:moveTo>
                    <a:pt x="14387461" y="8110460"/>
                  </a:moveTo>
                  <a:lnTo>
                    <a:pt x="14382934" y="8110896"/>
                  </a:lnTo>
                  <a:lnTo>
                    <a:pt x="14380174" y="8113664"/>
                  </a:lnTo>
                  <a:lnTo>
                    <a:pt x="14377272" y="8116767"/>
                  </a:lnTo>
                  <a:lnTo>
                    <a:pt x="14377709" y="8121294"/>
                  </a:lnTo>
                  <a:lnTo>
                    <a:pt x="14380477" y="8124053"/>
                  </a:lnTo>
                  <a:lnTo>
                    <a:pt x="14384440" y="8127716"/>
                  </a:lnTo>
                  <a:lnTo>
                    <a:pt x="14385299" y="8128477"/>
                  </a:lnTo>
                  <a:lnTo>
                    <a:pt x="14386635" y="8129047"/>
                  </a:lnTo>
                  <a:lnTo>
                    <a:pt x="14386492" y="8129381"/>
                  </a:lnTo>
                  <a:lnTo>
                    <a:pt x="14389162" y="8130520"/>
                  </a:lnTo>
                  <a:lnTo>
                    <a:pt x="14392688" y="8129656"/>
                  </a:lnTo>
                  <a:lnTo>
                    <a:pt x="14394829" y="8127412"/>
                  </a:lnTo>
                  <a:lnTo>
                    <a:pt x="14397730" y="8124310"/>
                  </a:lnTo>
                  <a:lnTo>
                    <a:pt x="14397294" y="8119784"/>
                  </a:lnTo>
                  <a:lnTo>
                    <a:pt x="14394526" y="8117025"/>
                  </a:lnTo>
                  <a:lnTo>
                    <a:pt x="14387461" y="8110460"/>
                  </a:lnTo>
                  <a:close/>
                </a:path>
                <a:path w="18018125" h="10245090">
                  <a:moveTo>
                    <a:pt x="14321930" y="8051336"/>
                  </a:moveTo>
                  <a:lnTo>
                    <a:pt x="14317404" y="8051772"/>
                  </a:lnTo>
                  <a:lnTo>
                    <a:pt x="14314644" y="8054541"/>
                  </a:lnTo>
                  <a:lnTo>
                    <a:pt x="14311742" y="8057643"/>
                  </a:lnTo>
                  <a:lnTo>
                    <a:pt x="14312179" y="8062170"/>
                  </a:lnTo>
                  <a:lnTo>
                    <a:pt x="14314947" y="8064929"/>
                  </a:lnTo>
                  <a:lnTo>
                    <a:pt x="14318910" y="8068592"/>
                  </a:lnTo>
                  <a:lnTo>
                    <a:pt x="14319768" y="8069352"/>
                  </a:lnTo>
                  <a:lnTo>
                    <a:pt x="14323775" y="8071062"/>
                  </a:lnTo>
                  <a:lnTo>
                    <a:pt x="14327156" y="8070531"/>
                  </a:lnTo>
                  <a:lnTo>
                    <a:pt x="14329297" y="8068288"/>
                  </a:lnTo>
                  <a:lnTo>
                    <a:pt x="14332197" y="8065185"/>
                  </a:lnTo>
                  <a:lnTo>
                    <a:pt x="14331762" y="8060659"/>
                  </a:lnTo>
                  <a:lnTo>
                    <a:pt x="14328994" y="8057899"/>
                  </a:lnTo>
                  <a:lnTo>
                    <a:pt x="14321930" y="8051336"/>
                  </a:lnTo>
                  <a:close/>
                </a:path>
                <a:path w="18018125" h="10245090">
                  <a:moveTo>
                    <a:pt x="14256351" y="7991401"/>
                  </a:moveTo>
                  <a:lnTo>
                    <a:pt x="14251824" y="7991838"/>
                  </a:lnTo>
                  <a:lnTo>
                    <a:pt x="14249064" y="7994607"/>
                  </a:lnTo>
                  <a:lnTo>
                    <a:pt x="14246163" y="7997709"/>
                  </a:lnTo>
                  <a:lnTo>
                    <a:pt x="14246599" y="8002235"/>
                  </a:lnTo>
                  <a:lnTo>
                    <a:pt x="14249369" y="8004995"/>
                  </a:lnTo>
                  <a:lnTo>
                    <a:pt x="14253330" y="8008658"/>
                  </a:lnTo>
                  <a:lnTo>
                    <a:pt x="14254189" y="8009419"/>
                  </a:lnTo>
                  <a:lnTo>
                    <a:pt x="14258192" y="8011127"/>
                  </a:lnTo>
                  <a:lnTo>
                    <a:pt x="14261575" y="8010597"/>
                  </a:lnTo>
                  <a:lnTo>
                    <a:pt x="14263716" y="8008354"/>
                  </a:lnTo>
                  <a:lnTo>
                    <a:pt x="14266618" y="8005251"/>
                  </a:lnTo>
                  <a:lnTo>
                    <a:pt x="14266181" y="8000724"/>
                  </a:lnTo>
                  <a:lnTo>
                    <a:pt x="14263413" y="7997965"/>
                  </a:lnTo>
                  <a:lnTo>
                    <a:pt x="14256351" y="7991401"/>
                  </a:lnTo>
                  <a:close/>
                </a:path>
                <a:path w="18018125" h="10245090">
                  <a:moveTo>
                    <a:pt x="14191246" y="7931275"/>
                  </a:moveTo>
                  <a:lnTo>
                    <a:pt x="14186721" y="7931712"/>
                  </a:lnTo>
                  <a:lnTo>
                    <a:pt x="14183961" y="7934481"/>
                  </a:lnTo>
                  <a:lnTo>
                    <a:pt x="14181060" y="7937583"/>
                  </a:lnTo>
                  <a:lnTo>
                    <a:pt x="14181496" y="7942110"/>
                  </a:lnTo>
                  <a:lnTo>
                    <a:pt x="14184265" y="7944869"/>
                  </a:lnTo>
                  <a:lnTo>
                    <a:pt x="14188225" y="7948531"/>
                  </a:lnTo>
                  <a:lnTo>
                    <a:pt x="14188750" y="7949150"/>
                  </a:lnTo>
                  <a:lnTo>
                    <a:pt x="14192756" y="7950858"/>
                  </a:lnTo>
                  <a:lnTo>
                    <a:pt x="14196139" y="7950329"/>
                  </a:lnTo>
                  <a:lnTo>
                    <a:pt x="14198280" y="7948086"/>
                  </a:lnTo>
                  <a:lnTo>
                    <a:pt x="14201181" y="7944983"/>
                  </a:lnTo>
                  <a:lnTo>
                    <a:pt x="14200745" y="7940457"/>
                  </a:lnTo>
                  <a:lnTo>
                    <a:pt x="14197977" y="7937697"/>
                  </a:lnTo>
                  <a:lnTo>
                    <a:pt x="14194348" y="7934176"/>
                  </a:lnTo>
                  <a:lnTo>
                    <a:pt x="14191246" y="7931275"/>
                  </a:lnTo>
                  <a:close/>
                </a:path>
                <a:path w="18018125" h="10245090">
                  <a:moveTo>
                    <a:pt x="14126477" y="7871292"/>
                  </a:moveTo>
                  <a:lnTo>
                    <a:pt x="14121950" y="7871729"/>
                  </a:lnTo>
                  <a:lnTo>
                    <a:pt x="14119190" y="7874497"/>
                  </a:lnTo>
                  <a:lnTo>
                    <a:pt x="14116289" y="7877600"/>
                  </a:lnTo>
                  <a:lnTo>
                    <a:pt x="14116725" y="7882126"/>
                  </a:lnTo>
                  <a:lnTo>
                    <a:pt x="14119495" y="7884885"/>
                  </a:lnTo>
                  <a:lnTo>
                    <a:pt x="14123456" y="7888548"/>
                  </a:lnTo>
                  <a:lnTo>
                    <a:pt x="14123981" y="7889167"/>
                  </a:lnTo>
                  <a:lnTo>
                    <a:pt x="14127987" y="7890876"/>
                  </a:lnTo>
                  <a:lnTo>
                    <a:pt x="14131370" y="7890346"/>
                  </a:lnTo>
                  <a:lnTo>
                    <a:pt x="14133511" y="7888103"/>
                  </a:lnTo>
                  <a:lnTo>
                    <a:pt x="14136412" y="7885000"/>
                  </a:lnTo>
                  <a:lnTo>
                    <a:pt x="14135976" y="7880473"/>
                  </a:lnTo>
                  <a:lnTo>
                    <a:pt x="14133208" y="7877714"/>
                  </a:lnTo>
                  <a:lnTo>
                    <a:pt x="14129579" y="7874194"/>
                  </a:lnTo>
                  <a:lnTo>
                    <a:pt x="14126477" y="7871292"/>
                  </a:lnTo>
                  <a:close/>
                </a:path>
                <a:path w="18018125" h="10245090">
                  <a:moveTo>
                    <a:pt x="7836624" y="5171282"/>
                  </a:moveTo>
                  <a:lnTo>
                    <a:pt x="7824607" y="5166156"/>
                  </a:lnTo>
                  <a:lnTo>
                    <a:pt x="7820320" y="5167879"/>
                  </a:lnTo>
                  <a:lnTo>
                    <a:pt x="7817187" y="5175223"/>
                  </a:lnTo>
                  <a:lnTo>
                    <a:pt x="7818911" y="5179509"/>
                  </a:lnTo>
                  <a:lnTo>
                    <a:pt x="7830928" y="5184635"/>
                  </a:lnTo>
                  <a:lnTo>
                    <a:pt x="7835214" y="5182912"/>
                  </a:lnTo>
                  <a:lnTo>
                    <a:pt x="7838347" y="5175568"/>
                  </a:lnTo>
                  <a:lnTo>
                    <a:pt x="7836624" y="5171282"/>
                  </a:lnTo>
                  <a:close/>
                </a:path>
                <a:path w="18018125" h="10245090">
                  <a:moveTo>
                    <a:pt x="7755504" y="5136679"/>
                  </a:moveTo>
                  <a:lnTo>
                    <a:pt x="7743487" y="5131552"/>
                  </a:lnTo>
                  <a:lnTo>
                    <a:pt x="7739200" y="5133276"/>
                  </a:lnTo>
                  <a:lnTo>
                    <a:pt x="7736068" y="5140620"/>
                  </a:lnTo>
                  <a:lnTo>
                    <a:pt x="7737790" y="5144906"/>
                  </a:lnTo>
                  <a:lnTo>
                    <a:pt x="7749808" y="5150032"/>
                  </a:lnTo>
                  <a:lnTo>
                    <a:pt x="7754094" y="5148309"/>
                  </a:lnTo>
                  <a:lnTo>
                    <a:pt x="7757227" y="5140966"/>
                  </a:lnTo>
                  <a:lnTo>
                    <a:pt x="7755504" y="5136679"/>
                  </a:lnTo>
                  <a:close/>
                </a:path>
                <a:path w="18018125" h="10245090">
                  <a:moveTo>
                    <a:pt x="7918220" y="5205694"/>
                  </a:moveTo>
                  <a:lnTo>
                    <a:pt x="7906202" y="5200568"/>
                  </a:lnTo>
                  <a:lnTo>
                    <a:pt x="7901916" y="5202290"/>
                  </a:lnTo>
                  <a:lnTo>
                    <a:pt x="7898784" y="5209634"/>
                  </a:lnTo>
                  <a:lnTo>
                    <a:pt x="7900507" y="5213920"/>
                  </a:lnTo>
                  <a:lnTo>
                    <a:pt x="7912524" y="5219046"/>
                  </a:lnTo>
                  <a:lnTo>
                    <a:pt x="7916810" y="5217324"/>
                  </a:lnTo>
                  <a:lnTo>
                    <a:pt x="7919943" y="5209980"/>
                  </a:lnTo>
                  <a:lnTo>
                    <a:pt x="7918220" y="5205694"/>
                  </a:lnTo>
                  <a:close/>
                </a:path>
                <a:path w="18018125" h="10245090">
                  <a:moveTo>
                    <a:pt x="7674001" y="5101123"/>
                  </a:moveTo>
                  <a:lnTo>
                    <a:pt x="7661983" y="5095997"/>
                  </a:lnTo>
                  <a:lnTo>
                    <a:pt x="7657697" y="5097720"/>
                  </a:lnTo>
                  <a:lnTo>
                    <a:pt x="7654565" y="5105064"/>
                  </a:lnTo>
                  <a:lnTo>
                    <a:pt x="7656287" y="5109350"/>
                  </a:lnTo>
                  <a:lnTo>
                    <a:pt x="7668305" y="5114476"/>
                  </a:lnTo>
                  <a:lnTo>
                    <a:pt x="7672591" y="5112754"/>
                  </a:lnTo>
                  <a:lnTo>
                    <a:pt x="7675724" y="5105410"/>
                  </a:lnTo>
                  <a:lnTo>
                    <a:pt x="7674001" y="5101123"/>
                  </a:lnTo>
                  <a:close/>
                </a:path>
                <a:path w="18018125" h="10245090">
                  <a:moveTo>
                    <a:pt x="7999958" y="5239772"/>
                  </a:moveTo>
                  <a:lnTo>
                    <a:pt x="7987941" y="5234645"/>
                  </a:lnTo>
                  <a:lnTo>
                    <a:pt x="7983654" y="5236368"/>
                  </a:lnTo>
                  <a:lnTo>
                    <a:pt x="7980522" y="5243712"/>
                  </a:lnTo>
                  <a:lnTo>
                    <a:pt x="7982245" y="5247998"/>
                  </a:lnTo>
                  <a:lnTo>
                    <a:pt x="7994263" y="5253124"/>
                  </a:lnTo>
                  <a:lnTo>
                    <a:pt x="7998549" y="5251402"/>
                  </a:lnTo>
                  <a:lnTo>
                    <a:pt x="8001682" y="5244058"/>
                  </a:lnTo>
                  <a:lnTo>
                    <a:pt x="7999958" y="5239772"/>
                  </a:lnTo>
                  <a:close/>
                </a:path>
                <a:path w="18018125" h="10245090">
                  <a:moveTo>
                    <a:pt x="7592833" y="5065711"/>
                  </a:moveTo>
                  <a:lnTo>
                    <a:pt x="7580814" y="5060584"/>
                  </a:lnTo>
                  <a:lnTo>
                    <a:pt x="7576528" y="5062307"/>
                  </a:lnTo>
                  <a:lnTo>
                    <a:pt x="7573395" y="5069651"/>
                  </a:lnTo>
                  <a:lnTo>
                    <a:pt x="7575118" y="5073937"/>
                  </a:lnTo>
                  <a:lnTo>
                    <a:pt x="7583798" y="5077639"/>
                  </a:lnTo>
                  <a:lnTo>
                    <a:pt x="7583322" y="5077831"/>
                  </a:lnTo>
                  <a:lnTo>
                    <a:pt x="7586994" y="5079397"/>
                  </a:lnTo>
                  <a:lnTo>
                    <a:pt x="7591280" y="5077674"/>
                  </a:lnTo>
                  <a:lnTo>
                    <a:pt x="7594555" y="5069996"/>
                  </a:lnTo>
                  <a:lnTo>
                    <a:pt x="7592833" y="5065711"/>
                  </a:lnTo>
                  <a:close/>
                </a:path>
                <a:path w="18018125" h="10245090">
                  <a:moveTo>
                    <a:pt x="8081982" y="5273182"/>
                  </a:moveTo>
                  <a:lnTo>
                    <a:pt x="8069965" y="5268055"/>
                  </a:lnTo>
                  <a:lnTo>
                    <a:pt x="8065678" y="5269778"/>
                  </a:lnTo>
                  <a:lnTo>
                    <a:pt x="8062546" y="5277122"/>
                  </a:lnTo>
                  <a:lnTo>
                    <a:pt x="8064269" y="5281408"/>
                  </a:lnTo>
                  <a:lnTo>
                    <a:pt x="8076286" y="5286534"/>
                  </a:lnTo>
                  <a:lnTo>
                    <a:pt x="8080572" y="5284812"/>
                  </a:lnTo>
                  <a:lnTo>
                    <a:pt x="8083705" y="5277468"/>
                  </a:lnTo>
                  <a:lnTo>
                    <a:pt x="8081982" y="5273182"/>
                  </a:lnTo>
                  <a:close/>
                </a:path>
                <a:path w="18018125" h="10245090">
                  <a:moveTo>
                    <a:pt x="7511614" y="5029487"/>
                  </a:moveTo>
                  <a:lnTo>
                    <a:pt x="7499596" y="5024360"/>
                  </a:lnTo>
                  <a:lnTo>
                    <a:pt x="7495310" y="5026084"/>
                  </a:lnTo>
                  <a:lnTo>
                    <a:pt x="7492177" y="5033428"/>
                  </a:lnTo>
                  <a:lnTo>
                    <a:pt x="7493758" y="5038047"/>
                  </a:lnTo>
                  <a:lnTo>
                    <a:pt x="7502438" y="5041750"/>
                  </a:lnTo>
                  <a:lnTo>
                    <a:pt x="7502246" y="5041274"/>
                  </a:lnTo>
                  <a:lnTo>
                    <a:pt x="7505918" y="5042840"/>
                  </a:lnTo>
                  <a:lnTo>
                    <a:pt x="7510205" y="5041118"/>
                  </a:lnTo>
                  <a:lnTo>
                    <a:pt x="7513338" y="5033774"/>
                  </a:lnTo>
                  <a:lnTo>
                    <a:pt x="7511614" y="5029487"/>
                  </a:lnTo>
                  <a:close/>
                </a:path>
                <a:path w="18018125" h="10245090">
                  <a:moveTo>
                    <a:pt x="8164005" y="5306591"/>
                  </a:moveTo>
                  <a:lnTo>
                    <a:pt x="8151987" y="5301465"/>
                  </a:lnTo>
                  <a:lnTo>
                    <a:pt x="8147702" y="5303189"/>
                  </a:lnTo>
                  <a:lnTo>
                    <a:pt x="8144569" y="5310533"/>
                  </a:lnTo>
                  <a:lnTo>
                    <a:pt x="8146291" y="5314818"/>
                  </a:lnTo>
                  <a:lnTo>
                    <a:pt x="8158309" y="5319945"/>
                  </a:lnTo>
                  <a:lnTo>
                    <a:pt x="8162596" y="5318222"/>
                  </a:lnTo>
                  <a:lnTo>
                    <a:pt x="8165729" y="5310878"/>
                  </a:lnTo>
                  <a:lnTo>
                    <a:pt x="8164005" y="5306591"/>
                  </a:lnTo>
                  <a:close/>
                </a:path>
                <a:path w="18018125" h="10245090">
                  <a:moveTo>
                    <a:pt x="7431207" y="4993215"/>
                  </a:moveTo>
                  <a:lnTo>
                    <a:pt x="7419188" y="4988088"/>
                  </a:lnTo>
                  <a:lnTo>
                    <a:pt x="7414903" y="4989812"/>
                  </a:lnTo>
                  <a:lnTo>
                    <a:pt x="7411770" y="4997155"/>
                  </a:lnTo>
                  <a:lnTo>
                    <a:pt x="7413350" y="5001775"/>
                  </a:lnTo>
                  <a:lnTo>
                    <a:pt x="7425368" y="5006902"/>
                  </a:lnTo>
                  <a:lnTo>
                    <a:pt x="7429654" y="5005179"/>
                  </a:lnTo>
                  <a:lnTo>
                    <a:pt x="7432787" y="4997835"/>
                  </a:lnTo>
                  <a:lnTo>
                    <a:pt x="7431207" y="4993215"/>
                  </a:lnTo>
                  <a:close/>
                </a:path>
                <a:path w="18018125" h="10245090">
                  <a:moveTo>
                    <a:pt x="8246456" y="5339001"/>
                  </a:moveTo>
                  <a:lnTo>
                    <a:pt x="8238110" y="5335441"/>
                  </a:lnTo>
                  <a:lnTo>
                    <a:pt x="8233962" y="5334066"/>
                  </a:lnTo>
                  <a:lnTo>
                    <a:pt x="8230010" y="5335931"/>
                  </a:lnTo>
                  <a:lnTo>
                    <a:pt x="8226877" y="5343275"/>
                  </a:lnTo>
                  <a:lnTo>
                    <a:pt x="8228600" y="5347561"/>
                  </a:lnTo>
                  <a:lnTo>
                    <a:pt x="8232271" y="5349127"/>
                  </a:lnTo>
                  <a:lnTo>
                    <a:pt x="8232748" y="5348936"/>
                  </a:lnTo>
                  <a:lnTo>
                    <a:pt x="8237422" y="5350929"/>
                  </a:lnTo>
                  <a:lnTo>
                    <a:pt x="8241571" y="5352305"/>
                  </a:lnTo>
                  <a:lnTo>
                    <a:pt x="8245522" y="5350439"/>
                  </a:lnTo>
                  <a:lnTo>
                    <a:pt x="8247089" y="5346768"/>
                  </a:lnTo>
                  <a:lnTo>
                    <a:pt x="8248097" y="5343646"/>
                  </a:lnTo>
                  <a:lnTo>
                    <a:pt x="8248321" y="5342952"/>
                  </a:lnTo>
                  <a:lnTo>
                    <a:pt x="8246456" y="5339001"/>
                  </a:lnTo>
                  <a:close/>
                </a:path>
                <a:path w="18018125" h="10245090">
                  <a:moveTo>
                    <a:pt x="7350798" y="4956943"/>
                  </a:moveTo>
                  <a:lnTo>
                    <a:pt x="7338447" y="4951674"/>
                  </a:lnTo>
                  <a:lnTo>
                    <a:pt x="7334161" y="4953396"/>
                  </a:lnTo>
                  <a:lnTo>
                    <a:pt x="7331028" y="4960741"/>
                  </a:lnTo>
                  <a:lnTo>
                    <a:pt x="7332608" y="4965361"/>
                  </a:lnTo>
                  <a:lnTo>
                    <a:pt x="7344960" y="4970630"/>
                  </a:lnTo>
                  <a:lnTo>
                    <a:pt x="7349246" y="4968907"/>
                  </a:lnTo>
                  <a:lnTo>
                    <a:pt x="7352379" y="4961562"/>
                  </a:lnTo>
                  <a:lnTo>
                    <a:pt x="7350798" y="4956943"/>
                  </a:lnTo>
                  <a:close/>
                </a:path>
                <a:path w="18018125" h="10245090">
                  <a:moveTo>
                    <a:pt x="7270200" y="4920194"/>
                  </a:moveTo>
                  <a:lnTo>
                    <a:pt x="7258181" y="4915068"/>
                  </a:lnTo>
                  <a:lnTo>
                    <a:pt x="7253562" y="4916648"/>
                  </a:lnTo>
                  <a:lnTo>
                    <a:pt x="7250429" y="4923993"/>
                  </a:lnTo>
                  <a:lnTo>
                    <a:pt x="7252008" y="4928612"/>
                  </a:lnTo>
                  <a:lnTo>
                    <a:pt x="7264361" y="4933882"/>
                  </a:lnTo>
                  <a:lnTo>
                    <a:pt x="7268646" y="4932158"/>
                  </a:lnTo>
                  <a:lnTo>
                    <a:pt x="7271779" y="4924813"/>
                  </a:lnTo>
                  <a:lnTo>
                    <a:pt x="7270200" y="4920194"/>
                  </a:lnTo>
                  <a:close/>
                </a:path>
                <a:path w="18018125" h="10245090">
                  <a:moveTo>
                    <a:pt x="8328096" y="5371458"/>
                  </a:moveTo>
                  <a:lnTo>
                    <a:pt x="8319751" y="5367898"/>
                  </a:lnTo>
                  <a:lnTo>
                    <a:pt x="8315936" y="5366666"/>
                  </a:lnTo>
                  <a:lnTo>
                    <a:pt x="8311984" y="5368530"/>
                  </a:lnTo>
                  <a:lnTo>
                    <a:pt x="8308994" y="5375541"/>
                  </a:lnTo>
                  <a:lnTo>
                    <a:pt x="8310717" y="5379827"/>
                  </a:lnTo>
                  <a:lnTo>
                    <a:pt x="8319062" y="5383387"/>
                  </a:lnTo>
                  <a:lnTo>
                    <a:pt x="8322877" y="5384620"/>
                  </a:lnTo>
                  <a:lnTo>
                    <a:pt x="8326829" y="5382755"/>
                  </a:lnTo>
                  <a:lnTo>
                    <a:pt x="8329819" y="5375745"/>
                  </a:lnTo>
                  <a:lnTo>
                    <a:pt x="8328096" y="5371458"/>
                  </a:lnTo>
                  <a:close/>
                </a:path>
                <a:path w="18018125" h="10245090">
                  <a:moveTo>
                    <a:pt x="7189933" y="4883588"/>
                  </a:moveTo>
                  <a:lnTo>
                    <a:pt x="7177916" y="4878462"/>
                  </a:lnTo>
                  <a:lnTo>
                    <a:pt x="7173296" y="4880042"/>
                  </a:lnTo>
                  <a:lnTo>
                    <a:pt x="7170163" y="4887387"/>
                  </a:lnTo>
                  <a:lnTo>
                    <a:pt x="7171743" y="4892006"/>
                  </a:lnTo>
                  <a:lnTo>
                    <a:pt x="7184095" y="4897275"/>
                  </a:lnTo>
                  <a:lnTo>
                    <a:pt x="7188381" y="4895552"/>
                  </a:lnTo>
                  <a:lnTo>
                    <a:pt x="7191514" y="4888208"/>
                  </a:lnTo>
                  <a:lnTo>
                    <a:pt x="7189933" y="4883588"/>
                  </a:lnTo>
                  <a:close/>
                </a:path>
                <a:path w="18018125" h="10245090">
                  <a:moveTo>
                    <a:pt x="8410689" y="5403533"/>
                  </a:moveTo>
                  <a:lnTo>
                    <a:pt x="8402344" y="5399973"/>
                  </a:lnTo>
                  <a:lnTo>
                    <a:pt x="8400164" y="5406934"/>
                  </a:lnTo>
                  <a:lnTo>
                    <a:pt x="8397315" y="5413611"/>
                  </a:lnTo>
                  <a:lnTo>
                    <a:pt x="8401656" y="5415462"/>
                  </a:lnTo>
                  <a:lnTo>
                    <a:pt x="8405470" y="5416694"/>
                  </a:lnTo>
                  <a:lnTo>
                    <a:pt x="8409422" y="5414830"/>
                  </a:lnTo>
                  <a:lnTo>
                    <a:pt x="8412412" y="5407819"/>
                  </a:lnTo>
                  <a:lnTo>
                    <a:pt x="8410689" y="5403533"/>
                  </a:lnTo>
                  <a:close/>
                </a:path>
                <a:path w="18018125" h="10245090">
                  <a:moveTo>
                    <a:pt x="14062327" y="7810784"/>
                  </a:moveTo>
                  <a:lnTo>
                    <a:pt x="14057800" y="7811220"/>
                  </a:lnTo>
                  <a:lnTo>
                    <a:pt x="14055041" y="7813989"/>
                  </a:lnTo>
                  <a:lnTo>
                    <a:pt x="14052140" y="7817091"/>
                  </a:lnTo>
                  <a:lnTo>
                    <a:pt x="14052575" y="7821618"/>
                  </a:lnTo>
                  <a:lnTo>
                    <a:pt x="14055344" y="7824378"/>
                  </a:lnTo>
                  <a:lnTo>
                    <a:pt x="14058972" y="7827898"/>
                  </a:lnTo>
                  <a:lnTo>
                    <a:pt x="14059497" y="7828516"/>
                  </a:lnTo>
                  <a:lnTo>
                    <a:pt x="14063837" y="7830368"/>
                  </a:lnTo>
                  <a:lnTo>
                    <a:pt x="14067220" y="7829838"/>
                  </a:lnTo>
                  <a:lnTo>
                    <a:pt x="14069361" y="7827594"/>
                  </a:lnTo>
                  <a:lnTo>
                    <a:pt x="14072263" y="7824492"/>
                  </a:lnTo>
                  <a:lnTo>
                    <a:pt x="14071824" y="7819964"/>
                  </a:lnTo>
                  <a:lnTo>
                    <a:pt x="14069055" y="7817205"/>
                  </a:lnTo>
                  <a:lnTo>
                    <a:pt x="14065429" y="7813686"/>
                  </a:lnTo>
                  <a:lnTo>
                    <a:pt x="14062327" y="7810784"/>
                  </a:lnTo>
                  <a:close/>
                </a:path>
                <a:path w="18018125" h="10245090">
                  <a:moveTo>
                    <a:pt x="7109191" y="4847174"/>
                  </a:moveTo>
                  <a:lnTo>
                    <a:pt x="7096840" y="4841905"/>
                  </a:lnTo>
                  <a:lnTo>
                    <a:pt x="7092555" y="4843628"/>
                  </a:lnTo>
                  <a:lnTo>
                    <a:pt x="7089422" y="4850972"/>
                  </a:lnTo>
                  <a:lnTo>
                    <a:pt x="7091001" y="4855592"/>
                  </a:lnTo>
                  <a:lnTo>
                    <a:pt x="7103353" y="4860860"/>
                  </a:lnTo>
                  <a:lnTo>
                    <a:pt x="7107639" y="4859138"/>
                  </a:lnTo>
                  <a:lnTo>
                    <a:pt x="7110772" y="4851793"/>
                  </a:lnTo>
                  <a:lnTo>
                    <a:pt x="7109191" y="4847174"/>
                  </a:lnTo>
                  <a:close/>
                </a:path>
                <a:path w="18018125" h="10245090">
                  <a:moveTo>
                    <a:pt x="7028449" y="4810759"/>
                  </a:moveTo>
                  <a:lnTo>
                    <a:pt x="7016432" y="4805632"/>
                  </a:lnTo>
                  <a:lnTo>
                    <a:pt x="7012146" y="4807355"/>
                  </a:lnTo>
                  <a:lnTo>
                    <a:pt x="7009013" y="4814699"/>
                  </a:lnTo>
                  <a:lnTo>
                    <a:pt x="7010593" y="4819320"/>
                  </a:lnTo>
                  <a:lnTo>
                    <a:pt x="7022611" y="4824446"/>
                  </a:lnTo>
                  <a:lnTo>
                    <a:pt x="7026898" y="4822723"/>
                  </a:lnTo>
                  <a:lnTo>
                    <a:pt x="7030030" y="4815379"/>
                  </a:lnTo>
                  <a:lnTo>
                    <a:pt x="7028449" y="4810759"/>
                  </a:lnTo>
                  <a:close/>
                </a:path>
                <a:path w="18018125" h="10245090">
                  <a:moveTo>
                    <a:pt x="8493710" y="5434606"/>
                  </a:moveTo>
                  <a:lnTo>
                    <a:pt x="8489895" y="5433374"/>
                  </a:lnTo>
                  <a:lnTo>
                    <a:pt x="8485222" y="5431380"/>
                  </a:lnTo>
                  <a:lnTo>
                    <a:pt x="8481408" y="5430148"/>
                  </a:lnTo>
                  <a:lnTo>
                    <a:pt x="8477455" y="5432013"/>
                  </a:lnTo>
                  <a:lnTo>
                    <a:pt x="8474322" y="5439357"/>
                  </a:lnTo>
                  <a:lnTo>
                    <a:pt x="8476187" y="5443309"/>
                  </a:lnTo>
                  <a:lnTo>
                    <a:pt x="8484867" y="5447012"/>
                  </a:lnTo>
                  <a:lnTo>
                    <a:pt x="8488681" y="5448245"/>
                  </a:lnTo>
                  <a:lnTo>
                    <a:pt x="8492634" y="5446379"/>
                  </a:lnTo>
                  <a:lnTo>
                    <a:pt x="8494201" y="5442707"/>
                  </a:lnTo>
                  <a:lnTo>
                    <a:pt x="8495209" y="5439586"/>
                  </a:lnTo>
                  <a:lnTo>
                    <a:pt x="8495433" y="5438893"/>
                  </a:lnTo>
                  <a:lnTo>
                    <a:pt x="8493710" y="5434606"/>
                  </a:lnTo>
                  <a:close/>
                </a:path>
                <a:path w="18018125" h="10245090">
                  <a:moveTo>
                    <a:pt x="6947375" y="4774202"/>
                  </a:moveTo>
                  <a:lnTo>
                    <a:pt x="6935690" y="4769217"/>
                  </a:lnTo>
                  <a:lnTo>
                    <a:pt x="6931071" y="4770798"/>
                  </a:lnTo>
                  <a:lnTo>
                    <a:pt x="6927938" y="4778142"/>
                  </a:lnTo>
                  <a:lnTo>
                    <a:pt x="6929518" y="4782762"/>
                  </a:lnTo>
                  <a:lnTo>
                    <a:pt x="6941536" y="4787889"/>
                  </a:lnTo>
                  <a:lnTo>
                    <a:pt x="6945822" y="4786166"/>
                  </a:lnTo>
                  <a:lnTo>
                    <a:pt x="6948954" y="4778822"/>
                  </a:lnTo>
                  <a:lnTo>
                    <a:pt x="6947375" y="4774202"/>
                  </a:lnTo>
                  <a:close/>
                </a:path>
                <a:path w="18018125" h="10245090">
                  <a:moveTo>
                    <a:pt x="6867300" y="4738072"/>
                  </a:moveTo>
                  <a:lnTo>
                    <a:pt x="6854949" y="4732803"/>
                  </a:lnTo>
                  <a:lnTo>
                    <a:pt x="6850663" y="4734526"/>
                  </a:lnTo>
                  <a:lnTo>
                    <a:pt x="6847530" y="4741871"/>
                  </a:lnTo>
                  <a:lnTo>
                    <a:pt x="6849110" y="4746490"/>
                  </a:lnTo>
                  <a:lnTo>
                    <a:pt x="6861461" y="4751759"/>
                  </a:lnTo>
                  <a:lnTo>
                    <a:pt x="6865748" y="4750036"/>
                  </a:lnTo>
                  <a:lnTo>
                    <a:pt x="6868881" y="4742692"/>
                  </a:lnTo>
                  <a:lnTo>
                    <a:pt x="6867300" y="4738072"/>
                  </a:lnTo>
                  <a:close/>
                </a:path>
                <a:path w="18018125" h="10245090">
                  <a:moveTo>
                    <a:pt x="6785748" y="4701707"/>
                  </a:moveTo>
                  <a:lnTo>
                    <a:pt x="6773731" y="4696580"/>
                  </a:lnTo>
                  <a:lnTo>
                    <a:pt x="6769445" y="4698303"/>
                  </a:lnTo>
                  <a:lnTo>
                    <a:pt x="6766312" y="4705647"/>
                  </a:lnTo>
                  <a:lnTo>
                    <a:pt x="6767892" y="4710267"/>
                  </a:lnTo>
                  <a:lnTo>
                    <a:pt x="6779910" y="4715393"/>
                  </a:lnTo>
                  <a:lnTo>
                    <a:pt x="6784196" y="4713671"/>
                  </a:lnTo>
                  <a:lnTo>
                    <a:pt x="6787329" y="4706327"/>
                  </a:lnTo>
                  <a:lnTo>
                    <a:pt x="6785748" y="4701707"/>
                  </a:lnTo>
                  <a:close/>
                </a:path>
                <a:path w="18018125" h="10245090">
                  <a:moveTo>
                    <a:pt x="8576730" y="5465680"/>
                  </a:moveTo>
                  <a:lnTo>
                    <a:pt x="8572915" y="5464447"/>
                  </a:lnTo>
                  <a:lnTo>
                    <a:pt x="8568242" y="5462454"/>
                  </a:lnTo>
                  <a:lnTo>
                    <a:pt x="8564427" y="5461221"/>
                  </a:lnTo>
                  <a:lnTo>
                    <a:pt x="8560475" y="5463086"/>
                  </a:lnTo>
                  <a:lnTo>
                    <a:pt x="8557342" y="5470431"/>
                  </a:lnTo>
                  <a:lnTo>
                    <a:pt x="8559207" y="5474383"/>
                  </a:lnTo>
                  <a:lnTo>
                    <a:pt x="8562879" y="5475949"/>
                  </a:lnTo>
                  <a:lnTo>
                    <a:pt x="8563356" y="5475757"/>
                  </a:lnTo>
                  <a:lnTo>
                    <a:pt x="8568030" y="5477751"/>
                  </a:lnTo>
                  <a:lnTo>
                    <a:pt x="8578596" y="5469633"/>
                  </a:lnTo>
                  <a:lnTo>
                    <a:pt x="8576730" y="5465680"/>
                  </a:lnTo>
                  <a:close/>
                </a:path>
                <a:path w="18018125" h="10245090">
                  <a:moveTo>
                    <a:pt x="6705198" y="4665768"/>
                  </a:moveTo>
                  <a:lnTo>
                    <a:pt x="6693180" y="4660641"/>
                  </a:lnTo>
                  <a:lnTo>
                    <a:pt x="6688894" y="4662364"/>
                  </a:lnTo>
                  <a:lnTo>
                    <a:pt x="6685762" y="4669708"/>
                  </a:lnTo>
                  <a:lnTo>
                    <a:pt x="6687341" y="4674328"/>
                  </a:lnTo>
                  <a:lnTo>
                    <a:pt x="6699360" y="4679455"/>
                  </a:lnTo>
                  <a:lnTo>
                    <a:pt x="6703645" y="4677732"/>
                  </a:lnTo>
                  <a:lnTo>
                    <a:pt x="6706778" y="4670388"/>
                  </a:lnTo>
                  <a:lnTo>
                    <a:pt x="6705198" y="4665768"/>
                  </a:lnTo>
                  <a:close/>
                </a:path>
                <a:path w="18018125" h="10245090">
                  <a:moveTo>
                    <a:pt x="6624456" y="4629354"/>
                  </a:moveTo>
                  <a:lnTo>
                    <a:pt x="6612438" y="4624227"/>
                  </a:lnTo>
                  <a:lnTo>
                    <a:pt x="6608153" y="4625950"/>
                  </a:lnTo>
                  <a:lnTo>
                    <a:pt x="6605020" y="4633294"/>
                  </a:lnTo>
                  <a:lnTo>
                    <a:pt x="6606599" y="4637914"/>
                  </a:lnTo>
                  <a:lnTo>
                    <a:pt x="6618618" y="4643040"/>
                  </a:lnTo>
                  <a:lnTo>
                    <a:pt x="6622904" y="4641317"/>
                  </a:lnTo>
                  <a:lnTo>
                    <a:pt x="6626036" y="4633973"/>
                  </a:lnTo>
                  <a:lnTo>
                    <a:pt x="6624456" y="4629354"/>
                  </a:lnTo>
                  <a:close/>
                </a:path>
                <a:path w="18018125" h="10245090">
                  <a:moveTo>
                    <a:pt x="6543238" y="4593130"/>
                  </a:moveTo>
                  <a:lnTo>
                    <a:pt x="6531221" y="4588004"/>
                  </a:lnTo>
                  <a:lnTo>
                    <a:pt x="6526934" y="4589726"/>
                  </a:lnTo>
                  <a:lnTo>
                    <a:pt x="6523801" y="4597071"/>
                  </a:lnTo>
                  <a:lnTo>
                    <a:pt x="6525382" y="4601691"/>
                  </a:lnTo>
                  <a:lnTo>
                    <a:pt x="6537400" y="4606817"/>
                  </a:lnTo>
                  <a:lnTo>
                    <a:pt x="6541686" y="4605095"/>
                  </a:lnTo>
                  <a:lnTo>
                    <a:pt x="6544819" y="4597750"/>
                  </a:lnTo>
                  <a:lnTo>
                    <a:pt x="6543238" y="4593130"/>
                  </a:lnTo>
                  <a:close/>
                </a:path>
                <a:path w="18018125" h="10245090">
                  <a:moveTo>
                    <a:pt x="8659700" y="5495943"/>
                  </a:moveTo>
                  <a:lnTo>
                    <a:pt x="8655886" y="5494711"/>
                  </a:lnTo>
                  <a:lnTo>
                    <a:pt x="8647541" y="5491151"/>
                  </a:lnTo>
                  <a:lnTo>
                    <a:pt x="8643446" y="5493350"/>
                  </a:lnTo>
                  <a:lnTo>
                    <a:pt x="8641880" y="5497021"/>
                  </a:lnTo>
                  <a:lnTo>
                    <a:pt x="8640983" y="5499796"/>
                  </a:lnTo>
                  <a:lnTo>
                    <a:pt x="8640647" y="5500836"/>
                  </a:lnTo>
                  <a:lnTo>
                    <a:pt x="8642179" y="5504646"/>
                  </a:lnTo>
                  <a:lnTo>
                    <a:pt x="8645851" y="5506212"/>
                  </a:lnTo>
                  <a:lnTo>
                    <a:pt x="8645993" y="5505878"/>
                  </a:lnTo>
                  <a:lnTo>
                    <a:pt x="8654673" y="5509581"/>
                  </a:lnTo>
                  <a:lnTo>
                    <a:pt x="8658767" y="5507382"/>
                  </a:lnTo>
                  <a:lnTo>
                    <a:pt x="8661900" y="5500038"/>
                  </a:lnTo>
                  <a:lnTo>
                    <a:pt x="8659700" y="5495943"/>
                  </a:lnTo>
                  <a:close/>
                </a:path>
                <a:path w="18018125" h="10245090">
                  <a:moveTo>
                    <a:pt x="6463213" y="4557811"/>
                  </a:moveTo>
                  <a:lnTo>
                    <a:pt x="6450861" y="4552542"/>
                  </a:lnTo>
                  <a:lnTo>
                    <a:pt x="6446576" y="4554264"/>
                  </a:lnTo>
                  <a:lnTo>
                    <a:pt x="6443443" y="4561609"/>
                  </a:lnTo>
                  <a:lnTo>
                    <a:pt x="6445023" y="4566228"/>
                  </a:lnTo>
                  <a:lnTo>
                    <a:pt x="6457375" y="4571497"/>
                  </a:lnTo>
                  <a:lnTo>
                    <a:pt x="6461660" y="4569774"/>
                  </a:lnTo>
                  <a:lnTo>
                    <a:pt x="6464793" y="4562430"/>
                  </a:lnTo>
                  <a:lnTo>
                    <a:pt x="6463213" y="4557811"/>
                  </a:lnTo>
                  <a:close/>
                </a:path>
                <a:path w="18018125" h="10245090">
                  <a:moveTo>
                    <a:pt x="6381995" y="4521587"/>
                  </a:moveTo>
                  <a:lnTo>
                    <a:pt x="6369977" y="4516461"/>
                  </a:lnTo>
                  <a:lnTo>
                    <a:pt x="6365692" y="4518184"/>
                  </a:lnTo>
                  <a:lnTo>
                    <a:pt x="6362559" y="4525528"/>
                  </a:lnTo>
                  <a:lnTo>
                    <a:pt x="6364139" y="4530148"/>
                  </a:lnTo>
                  <a:lnTo>
                    <a:pt x="6376156" y="4535275"/>
                  </a:lnTo>
                  <a:lnTo>
                    <a:pt x="6380442" y="4533551"/>
                  </a:lnTo>
                  <a:lnTo>
                    <a:pt x="6383575" y="4526206"/>
                  </a:lnTo>
                  <a:lnTo>
                    <a:pt x="6381995" y="4521587"/>
                  </a:lnTo>
                  <a:close/>
                </a:path>
                <a:path w="18018125" h="10245090">
                  <a:moveTo>
                    <a:pt x="6300777" y="4485364"/>
                  </a:moveTo>
                  <a:lnTo>
                    <a:pt x="6288760" y="4480237"/>
                  </a:lnTo>
                  <a:lnTo>
                    <a:pt x="6284473" y="4481961"/>
                  </a:lnTo>
                  <a:lnTo>
                    <a:pt x="6281341" y="4489305"/>
                  </a:lnTo>
                  <a:lnTo>
                    <a:pt x="6282921" y="4493925"/>
                  </a:lnTo>
                  <a:lnTo>
                    <a:pt x="6294938" y="4499051"/>
                  </a:lnTo>
                  <a:lnTo>
                    <a:pt x="6299225" y="4497328"/>
                  </a:lnTo>
                  <a:lnTo>
                    <a:pt x="6302500" y="4489651"/>
                  </a:lnTo>
                  <a:lnTo>
                    <a:pt x="6300777" y="4485364"/>
                  </a:lnTo>
                  <a:close/>
                </a:path>
                <a:path w="18018125" h="10245090">
                  <a:moveTo>
                    <a:pt x="8743290" y="5525681"/>
                  </a:moveTo>
                  <a:lnTo>
                    <a:pt x="8739334" y="5524783"/>
                  </a:lnTo>
                  <a:lnTo>
                    <a:pt x="8730989" y="5521223"/>
                  </a:lnTo>
                  <a:lnTo>
                    <a:pt x="8726893" y="5523422"/>
                  </a:lnTo>
                  <a:lnTo>
                    <a:pt x="8725327" y="5527094"/>
                  </a:lnTo>
                  <a:lnTo>
                    <a:pt x="8724431" y="5529868"/>
                  </a:lnTo>
                  <a:lnTo>
                    <a:pt x="8724095" y="5530908"/>
                  </a:lnTo>
                  <a:lnTo>
                    <a:pt x="8725627" y="5534718"/>
                  </a:lnTo>
                  <a:lnTo>
                    <a:pt x="8729298" y="5536285"/>
                  </a:lnTo>
                  <a:lnTo>
                    <a:pt x="8729441" y="5535951"/>
                  </a:lnTo>
                  <a:lnTo>
                    <a:pt x="8738121" y="5539653"/>
                  </a:lnTo>
                  <a:lnTo>
                    <a:pt x="8742215" y="5537454"/>
                  </a:lnTo>
                  <a:lnTo>
                    <a:pt x="8745347" y="5530110"/>
                  </a:lnTo>
                  <a:lnTo>
                    <a:pt x="8743290" y="5525681"/>
                  </a:lnTo>
                  <a:close/>
                </a:path>
                <a:path w="18018125" h="10245090">
                  <a:moveTo>
                    <a:pt x="6220561" y="4449568"/>
                  </a:moveTo>
                  <a:lnTo>
                    <a:pt x="6208208" y="4444299"/>
                  </a:lnTo>
                  <a:lnTo>
                    <a:pt x="6203923" y="4446022"/>
                  </a:lnTo>
                  <a:lnTo>
                    <a:pt x="6200790" y="4453366"/>
                  </a:lnTo>
                  <a:lnTo>
                    <a:pt x="6202370" y="4457986"/>
                  </a:lnTo>
                  <a:lnTo>
                    <a:pt x="6214722" y="4463255"/>
                  </a:lnTo>
                  <a:lnTo>
                    <a:pt x="6219008" y="4461531"/>
                  </a:lnTo>
                  <a:lnTo>
                    <a:pt x="6222283" y="4453854"/>
                  </a:lnTo>
                  <a:lnTo>
                    <a:pt x="6220561" y="4449568"/>
                  </a:lnTo>
                  <a:close/>
                </a:path>
                <a:path w="18018125" h="10245090">
                  <a:moveTo>
                    <a:pt x="6139200" y="4413679"/>
                  </a:moveTo>
                  <a:lnTo>
                    <a:pt x="6126849" y="4408410"/>
                  </a:lnTo>
                  <a:lnTo>
                    <a:pt x="6122562" y="4410132"/>
                  </a:lnTo>
                  <a:lnTo>
                    <a:pt x="6119287" y="4417811"/>
                  </a:lnTo>
                  <a:lnTo>
                    <a:pt x="6121010" y="4422097"/>
                  </a:lnTo>
                  <a:lnTo>
                    <a:pt x="6133361" y="4427366"/>
                  </a:lnTo>
                  <a:lnTo>
                    <a:pt x="6137648" y="4425643"/>
                  </a:lnTo>
                  <a:lnTo>
                    <a:pt x="6140781" y="4418299"/>
                  </a:lnTo>
                  <a:lnTo>
                    <a:pt x="6139200" y="4413679"/>
                  </a:lnTo>
                  <a:close/>
                </a:path>
                <a:path w="18018125" h="10245090">
                  <a:moveTo>
                    <a:pt x="6058316" y="4377598"/>
                  </a:moveTo>
                  <a:lnTo>
                    <a:pt x="6045964" y="4372329"/>
                  </a:lnTo>
                  <a:lnTo>
                    <a:pt x="6041678" y="4374052"/>
                  </a:lnTo>
                  <a:lnTo>
                    <a:pt x="6038403" y="4381730"/>
                  </a:lnTo>
                  <a:lnTo>
                    <a:pt x="6040126" y="4386016"/>
                  </a:lnTo>
                  <a:lnTo>
                    <a:pt x="6052477" y="4391285"/>
                  </a:lnTo>
                  <a:lnTo>
                    <a:pt x="6056764" y="4389562"/>
                  </a:lnTo>
                  <a:lnTo>
                    <a:pt x="6059897" y="4382217"/>
                  </a:lnTo>
                  <a:lnTo>
                    <a:pt x="6058316" y="4377598"/>
                  </a:lnTo>
                  <a:close/>
                </a:path>
                <a:path w="18018125" h="10245090">
                  <a:moveTo>
                    <a:pt x="5976956" y="4341709"/>
                  </a:moveTo>
                  <a:lnTo>
                    <a:pt x="5964938" y="4336582"/>
                  </a:lnTo>
                  <a:lnTo>
                    <a:pt x="5960651" y="4338305"/>
                  </a:lnTo>
                  <a:lnTo>
                    <a:pt x="5957376" y="4345983"/>
                  </a:lnTo>
                  <a:lnTo>
                    <a:pt x="5959099" y="4350269"/>
                  </a:lnTo>
                  <a:lnTo>
                    <a:pt x="5971118" y="4355395"/>
                  </a:lnTo>
                  <a:lnTo>
                    <a:pt x="5975403" y="4353672"/>
                  </a:lnTo>
                  <a:lnTo>
                    <a:pt x="5978536" y="4346328"/>
                  </a:lnTo>
                  <a:lnTo>
                    <a:pt x="5976956" y="4341709"/>
                  </a:lnTo>
                  <a:close/>
                </a:path>
                <a:path w="18018125" h="10245090">
                  <a:moveTo>
                    <a:pt x="5896405" y="4305770"/>
                  </a:moveTo>
                  <a:lnTo>
                    <a:pt x="5884054" y="4300501"/>
                  </a:lnTo>
                  <a:lnTo>
                    <a:pt x="5879767" y="4302224"/>
                  </a:lnTo>
                  <a:lnTo>
                    <a:pt x="5876492" y="4309901"/>
                  </a:lnTo>
                  <a:lnTo>
                    <a:pt x="5878215" y="4314188"/>
                  </a:lnTo>
                  <a:lnTo>
                    <a:pt x="5890567" y="4319457"/>
                  </a:lnTo>
                  <a:lnTo>
                    <a:pt x="5894853" y="4317734"/>
                  </a:lnTo>
                  <a:lnTo>
                    <a:pt x="5897986" y="4310390"/>
                  </a:lnTo>
                  <a:lnTo>
                    <a:pt x="5896405" y="4305770"/>
                  </a:lnTo>
                  <a:close/>
                </a:path>
                <a:path w="18018125" h="10245090">
                  <a:moveTo>
                    <a:pt x="8826548" y="5555277"/>
                  </a:moveTo>
                  <a:lnTo>
                    <a:pt x="8822590" y="5554378"/>
                  </a:lnTo>
                  <a:lnTo>
                    <a:pt x="8814244" y="5550818"/>
                  </a:lnTo>
                  <a:lnTo>
                    <a:pt x="8810149" y="5553018"/>
                  </a:lnTo>
                  <a:lnTo>
                    <a:pt x="8808583" y="5556690"/>
                  </a:lnTo>
                  <a:lnTo>
                    <a:pt x="8807687" y="5559464"/>
                  </a:lnTo>
                  <a:lnTo>
                    <a:pt x="8807351" y="5560504"/>
                  </a:lnTo>
                  <a:lnTo>
                    <a:pt x="8809216" y="5564457"/>
                  </a:lnTo>
                  <a:lnTo>
                    <a:pt x="8812554" y="5565880"/>
                  </a:lnTo>
                  <a:lnTo>
                    <a:pt x="8812697" y="5565547"/>
                  </a:lnTo>
                  <a:lnTo>
                    <a:pt x="8821376" y="5569249"/>
                  </a:lnTo>
                  <a:lnTo>
                    <a:pt x="8825471" y="5567050"/>
                  </a:lnTo>
                  <a:lnTo>
                    <a:pt x="8828603" y="5559706"/>
                  </a:lnTo>
                  <a:lnTo>
                    <a:pt x="8826548" y="5555277"/>
                  </a:lnTo>
                  <a:close/>
                </a:path>
                <a:path w="18018125" h="10245090">
                  <a:moveTo>
                    <a:pt x="5815378" y="4270023"/>
                  </a:moveTo>
                  <a:lnTo>
                    <a:pt x="5803361" y="4264897"/>
                  </a:lnTo>
                  <a:lnTo>
                    <a:pt x="5799075" y="4266620"/>
                  </a:lnTo>
                  <a:lnTo>
                    <a:pt x="5795800" y="4274297"/>
                  </a:lnTo>
                  <a:lnTo>
                    <a:pt x="5797522" y="4278584"/>
                  </a:lnTo>
                  <a:lnTo>
                    <a:pt x="5809540" y="4283710"/>
                  </a:lnTo>
                  <a:lnTo>
                    <a:pt x="5813826" y="4281987"/>
                  </a:lnTo>
                  <a:lnTo>
                    <a:pt x="5817102" y="4274309"/>
                  </a:lnTo>
                  <a:lnTo>
                    <a:pt x="5815378" y="4270023"/>
                  </a:lnTo>
                  <a:close/>
                </a:path>
                <a:path w="18018125" h="10245090">
                  <a:moveTo>
                    <a:pt x="5734161" y="4233800"/>
                  </a:moveTo>
                  <a:lnTo>
                    <a:pt x="5722143" y="4228673"/>
                  </a:lnTo>
                  <a:lnTo>
                    <a:pt x="5717857" y="4230396"/>
                  </a:lnTo>
                  <a:lnTo>
                    <a:pt x="5714724" y="4237741"/>
                  </a:lnTo>
                  <a:lnTo>
                    <a:pt x="5716304" y="4242360"/>
                  </a:lnTo>
                  <a:lnTo>
                    <a:pt x="5728323" y="4247487"/>
                  </a:lnTo>
                  <a:lnTo>
                    <a:pt x="5732608" y="4245764"/>
                  </a:lnTo>
                  <a:lnTo>
                    <a:pt x="5735883" y="4238086"/>
                  </a:lnTo>
                  <a:lnTo>
                    <a:pt x="5734161" y="4233800"/>
                  </a:lnTo>
                  <a:close/>
                </a:path>
                <a:path w="18018125" h="10245090">
                  <a:moveTo>
                    <a:pt x="5653134" y="4198053"/>
                  </a:moveTo>
                  <a:lnTo>
                    <a:pt x="5641116" y="4192926"/>
                  </a:lnTo>
                  <a:lnTo>
                    <a:pt x="5636830" y="4194649"/>
                  </a:lnTo>
                  <a:lnTo>
                    <a:pt x="5633697" y="4201994"/>
                  </a:lnTo>
                  <a:lnTo>
                    <a:pt x="5635277" y="4206613"/>
                  </a:lnTo>
                  <a:lnTo>
                    <a:pt x="5647296" y="4211740"/>
                  </a:lnTo>
                  <a:lnTo>
                    <a:pt x="5651581" y="4210017"/>
                  </a:lnTo>
                  <a:lnTo>
                    <a:pt x="5654714" y="4202672"/>
                  </a:lnTo>
                  <a:lnTo>
                    <a:pt x="5653134" y="4198053"/>
                  </a:lnTo>
                  <a:close/>
                </a:path>
                <a:path w="18018125" h="10245090">
                  <a:moveTo>
                    <a:pt x="5572250" y="4161972"/>
                  </a:moveTo>
                  <a:lnTo>
                    <a:pt x="5560232" y="4156846"/>
                  </a:lnTo>
                  <a:lnTo>
                    <a:pt x="5555946" y="4158569"/>
                  </a:lnTo>
                  <a:lnTo>
                    <a:pt x="5552814" y="4165913"/>
                  </a:lnTo>
                  <a:lnTo>
                    <a:pt x="5554393" y="4170533"/>
                  </a:lnTo>
                  <a:lnTo>
                    <a:pt x="5566411" y="4175659"/>
                  </a:lnTo>
                  <a:lnTo>
                    <a:pt x="5570698" y="4173936"/>
                  </a:lnTo>
                  <a:lnTo>
                    <a:pt x="5573831" y="4166592"/>
                  </a:lnTo>
                  <a:lnTo>
                    <a:pt x="5572250" y="4161972"/>
                  </a:lnTo>
                  <a:close/>
                </a:path>
                <a:path w="18018125" h="10245090">
                  <a:moveTo>
                    <a:pt x="8910087" y="5584205"/>
                  </a:moveTo>
                  <a:lnTo>
                    <a:pt x="8906131" y="5583306"/>
                  </a:lnTo>
                  <a:lnTo>
                    <a:pt x="8897785" y="5579746"/>
                  </a:lnTo>
                  <a:lnTo>
                    <a:pt x="8893689" y="5581945"/>
                  </a:lnTo>
                  <a:lnTo>
                    <a:pt x="8892123" y="5585617"/>
                  </a:lnTo>
                  <a:lnTo>
                    <a:pt x="8890890" y="5589432"/>
                  </a:lnTo>
                  <a:lnTo>
                    <a:pt x="8892756" y="5593384"/>
                  </a:lnTo>
                  <a:lnTo>
                    <a:pt x="8896763" y="5595093"/>
                  </a:lnTo>
                  <a:lnTo>
                    <a:pt x="8896904" y="5594759"/>
                  </a:lnTo>
                  <a:lnTo>
                    <a:pt x="8901579" y="5596753"/>
                  </a:lnTo>
                  <a:lnTo>
                    <a:pt x="8905727" y="5598128"/>
                  </a:lnTo>
                  <a:lnTo>
                    <a:pt x="8909488" y="5595786"/>
                  </a:lnTo>
                  <a:lnTo>
                    <a:pt x="8911055" y="5592114"/>
                  </a:lnTo>
                  <a:lnTo>
                    <a:pt x="8912287" y="5588300"/>
                  </a:lnTo>
                  <a:lnTo>
                    <a:pt x="8910087" y="5584205"/>
                  </a:lnTo>
                  <a:close/>
                </a:path>
                <a:path w="18018125" h="10245090">
                  <a:moveTo>
                    <a:pt x="5491700" y="4126034"/>
                  </a:moveTo>
                  <a:lnTo>
                    <a:pt x="5479682" y="4120907"/>
                  </a:lnTo>
                  <a:lnTo>
                    <a:pt x="5475396" y="4122631"/>
                  </a:lnTo>
                  <a:lnTo>
                    <a:pt x="5472263" y="4129975"/>
                  </a:lnTo>
                  <a:lnTo>
                    <a:pt x="5473843" y="4134594"/>
                  </a:lnTo>
                  <a:lnTo>
                    <a:pt x="5485861" y="4139721"/>
                  </a:lnTo>
                  <a:lnTo>
                    <a:pt x="5490147" y="4137998"/>
                  </a:lnTo>
                  <a:lnTo>
                    <a:pt x="5493280" y="4130654"/>
                  </a:lnTo>
                  <a:lnTo>
                    <a:pt x="5491700" y="4126034"/>
                  </a:lnTo>
                  <a:close/>
                </a:path>
                <a:path w="18018125" h="10245090">
                  <a:moveTo>
                    <a:pt x="13997841" y="7750132"/>
                  </a:moveTo>
                  <a:lnTo>
                    <a:pt x="13993315" y="7750569"/>
                  </a:lnTo>
                  <a:lnTo>
                    <a:pt x="13990555" y="7753338"/>
                  </a:lnTo>
                  <a:lnTo>
                    <a:pt x="13987653" y="7756439"/>
                  </a:lnTo>
                  <a:lnTo>
                    <a:pt x="13988090" y="7760967"/>
                  </a:lnTo>
                  <a:lnTo>
                    <a:pt x="13990858" y="7763726"/>
                  </a:lnTo>
                  <a:lnTo>
                    <a:pt x="13994486" y="7767246"/>
                  </a:lnTo>
                  <a:lnTo>
                    <a:pt x="13995011" y="7767864"/>
                  </a:lnTo>
                  <a:lnTo>
                    <a:pt x="13999352" y="7769716"/>
                  </a:lnTo>
                  <a:lnTo>
                    <a:pt x="14002734" y="7769186"/>
                  </a:lnTo>
                  <a:lnTo>
                    <a:pt x="14004874" y="7766943"/>
                  </a:lnTo>
                  <a:lnTo>
                    <a:pt x="14007776" y="7763840"/>
                  </a:lnTo>
                  <a:lnTo>
                    <a:pt x="14007340" y="7759313"/>
                  </a:lnTo>
                  <a:lnTo>
                    <a:pt x="14004571" y="7756555"/>
                  </a:lnTo>
                  <a:lnTo>
                    <a:pt x="14000944" y="7753035"/>
                  </a:lnTo>
                  <a:lnTo>
                    <a:pt x="13997841" y="7750132"/>
                  </a:lnTo>
                  <a:close/>
                </a:path>
                <a:path w="18018125" h="10245090">
                  <a:moveTo>
                    <a:pt x="5410815" y="4089953"/>
                  </a:moveTo>
                  <a:lnTo>
                    <a:pt x="5398798" y="4084826"/>
                  </a:lnTo>
                  <a:lnTo>
                    <a:pt x="5394512" y="4086550"/>
                  </a:lnTo>
                  <a:lnTo>
                    <a:pt x="5391379" y="4093894"/>
                  </a:lnTo>
                  <a:lnTo>
                    <a:pt x="5392959" y="4098513"/>
                  </a:lnTo>
                  <a:lnTo>
                    <a:pt x="5404977" y="4103640"/>
                  </a:lnTo>
                  <a:lnTo>
                    <a:pt x="5409262" y="4101917"/>
                  </a:lnTo>
                  <a:lnTo>
                    <a:pt x="5412395" y="4094573"/>
                  </a:lnTo>
                  <a:lnTo>
                    <a:pt x="5410815" y="4089953"/>
                  </a:lnTo>
                  <a:close/>
                </a:path>
                <a:path w="18018125" h="10245090">
                  <a:moveTo>
                    <a:pt x="5329932" y="4053873"/>
                  </a:moveTo>
                  <a:lnTo>
                    <a:pt x="5317913" y="4048746"/>
                  </a:lnTo>
                  <a:lnTo>
                    <a:pt x="5313628" y="4050468"/>
                  </a:lnTo>
                  <a:lnTo>
                    <a:pt x="5310495" y="4057813"/>
                  </a:lnTo>
                  <a:lnTo>
                    <a:pt x="5312075" y="4062432"/>
                  </a:lnTo>
                  <a:lnTo>
                    <a:pt x="5324093" y="4067559"/>
                  </a:lnTo>
                  <a:lnTo>
                    <a:pt x="5328378" y="4065836"/>
                  </a:lnTo>
                  <a:lnTo>
                    <a:pt x="5331511" y="4058491"/>
                  </a:lnTo>
                  <a:lnTo>
                    <a:pt x="5329932" y="4053873"/>
                  </a:lnTo>
                  <a:close/>
                </a:path>
                <a:path w="18018125" h="10245090">
                  <a:moveTo>
                    <a:pt x="5248905" y="4018125"/>
                  </a:moveTo>
                  <a:lnTo>
                    <a:pt x="5240559" y="4014565"/>
                  </a:lnTo>
                  <a:lnTo>
                    <a:pt x="5234862" y="4027919"/>
                  </a:lnTo>
                  <a:lnTo>
                    <a:pt x="5239536" y="4029912"/>
                  </a:lnTo>
                  <a:lnTo>
                    <a:pt x="5239394" y="4030246"/>
                  </a:lnTo>
                  <a:lnTo>
                    <a:pt x="5243066" y="4031812"/>
                  </a:lnTo>
                  <a:lnTo>
                    <a:pt x="5247353" y="4030089"/>
                  </a:lnTo>
                  <a:lnTo>
                    <a:pt x="5250485" y="4022745"/>
                  </a:lnTo>
                  <a:lnTo>
                    <a:pt x="5248905" y="4018125"/>
                  </a:lnTo>
                  <a:close/>
                </a:path>
                <a:path w="18018125" h="10245090">
                  <a:moveTo>
                    <a:pt x="5167971" y="3981234"/>
                  </a:moveTo>
                  <a:lnTo>
                    <a:pt x="5155954" y="3976108"/>
                  </a:lnTo>
                  <a:lnTo>
                    <a:pt x="5151667" y="3977830"/>
                  </a:lnTo>
                  <a:lnTo>
                    <a:pt x="5148535" y="3985174"/>
                  </a:lnTo>
                  <a:lnTo>
                    <a:pt x="5150116" y="3989795"/>
                  </a:lnTo>
                  <a:lnTo>
                    <a:pt x="5162133" y="3994921"/>
                  </a:lnTo>
                  <a:lnTo>
                    <a:pt x="5166419" y="3993198"/>
                  </a:lnTo>
                  <a:lnTo>
                    <a:pt x="5169552" y="3985854"/>
                  </a:lnTo>
                  <a:lnTo>
                    <a:pt x="5167971" y="3981234"/>
                  </a:lnTo>
                  <a:close/>
                </a:path>
                <a:path w="18018125" h="10245090">
                  <a:moveTo>
                    <a:pt x="8993579" y="5612323"/>
                  </a:moveTo>
                  <a:lnTo>
                    <a:pt x="8989621" y="5611424"/>
                  </a:lnTo>
                  <a:lnTo>
                    <a:pt x="8984949" y="5609431"/>
                  </a:lnTo>
                  <a:lnTo>
                    <a:pt x="8981134" y="5608198"/>
                  </a:lnTo>
                  <a:lnTo>
                    <a:pt x="8977374" y="5610540"/>
                  </a:lnTo>
                  <a:lnTo>
                    <a:pt x="8975807" y="5614212"/>
                  </a:lnTo>
                  <a:lnTo>
                    <a:pt x="8974718" y="5617692"/>
                  </a:lnTo>
                  <a:lnTo>
                    <a:pt x="8976582" y="5621645"/>
                  </a:lnTo>
                  <a:lnTo>
                    <a:pt x="8980254" y="5623211"/>
                  </a:lnTo>
                  <a:lnTo>
                    <a:pt x="8980731" y="5623020"/>
                  </a:lnTo>
                  <a:lnTo>
                    <a:pt x="8985403" y="5625013"/>
                  </a:lnTo>
                  <a:lnTo>
                    <a:pt x="8989219" y="5626246"/>
                  </a:lnTo>
                  <a:lnTo>
                    <a:pt x="8992979" y="5623904"/>
                  </a:lnTo>
                  <a:lnTo>
                    <a:pt x="8994545" y="5620232"/>
                  </a:lnTo>
                  <a:lnTo>
                    <a:pt x="8995778" y="5616417"/>
                  </a:lnTo>
                  <a:lnTo>
                    <a:pt x="8993579" y="5612323"/>
                  </a:lnTo>
                  <a:close/>
                </a:path>
                <a:path w="18018125" h="10245090">
                  <a:moveTo>
                    <a:pt x="5087087" y="3945153"/>
                  </a:moveTo>
                  <a:lnTo>
                    <a:pt x="5075070" y="3940027"/>
                  </a:lnTo>
                  <a:lnTo>
                    <a:pt x="5070783" y="3941750"/>
                  </a:lnTo>
                  <a:lnTo>
                    <a:pt x="5067650" y="3949094"/>
                  </a:lnTo>
                  <a:lnTo>
                    <a:pt x="5069231" y="3953714"/>
                  </a:lnTo>
                  <a:lnTo>
                    <a:pt x="5081249" y="3958840"/>
                  </a:lnTo>
                  <a:lnTo>
                    <a:pt x="5085535" y="3957118"/>
                  </a:lnTo>
                  <a:lnTo>
                    <a:pt x="5088668" y="3949774"/>
                  </a:lnTo>
                  <a:lnTo>
                    <a:pt x="5087087" y="3945153"/>
                  </a:lnTo>
                  <a:close/>
                </a:path>
                <a:path w="18018125" h="10245090">
                  <a:moveTo>
                    <a:pt x="5006345" y="3908739"/>
                  </a:moveTo>
                  <a:lnTo>
                    <a:pt x="4994327" y="3903613"/>
                  </a:lnTo>
                  <a:lnTo>
                    <a:pt x="4990042" y="3905335"/>
                  </a:lnTo>
                  <a:lnTo>
                    <a:pt x="4986909" y="3912679"/>
                  </a:lnTo>
                  <a:lnTo>
                    <a:pt x="4988489" y="3917299"/>
                  </a:lnTo>
                  <a:lnTo>
                    <a:pt x="5000506" y="3922426"/>
                  </a:lnTo>
                  <a:lnTo>
                    <a:pt x="5004793" y="3920703"/>
                  </a:lnTo>
                  <a:lnTo>
                    <a:pt x="5007926" y="3913359"/>
                  </a:lnTo>
                  <a:lnTo>
                    <a:pt x="5006345" y="3908739"/>
                  </a:lnTo>
                  <a:close/>
                </a:path>
                <a:path w="18018125" h="10245090">
                  <a:moveTo>
                    <a:pt x="4926080" y="3872133"/>
                  </a:moveTo>
                  <a:lnTo>
                    <a:pt x="4914063" y="3867006"/>
                  </a:lnTo>
                  <a:lnTo>
                    <a:pt x="4909776" y="3868729"/>
                  </a:lnTo>
                  <a:lnTo>
                    <a:pt x="4906643" y="3876073"/>
                  </a:lnTo>
                  <a:lnTo>
                    <a:pt x="4908224" y="3880694"/>
                  </a:lnTo>
                  <a:lnTo>
                    <a:pt x="4920241" y="3885820"/>
                  </a:lnTo>
                  <a:lnTo>
                    <a:pt x="4924528" y="3884096"/>
                  </a:lnTo>
                  <a:lnTo>
                    <a:pt x="4927660" y="3876753"/>
                  </a:lnTo>
                  <a:lnTo>
                    <a:pt x="4926080" y="3872133"/>
                  </a:lnTo>
                  <a:close/>
                </a:path>
                <a:path w="18018125" h="10245090">
                  <a:moveTo>
                    <a:pt x="4845338" y="3835718"/>
                  </a:moveTo>
                  <a:lnTo>
                    <a:pt x="4833320" y="3830592"/>
                  </a:lnTo>
                  <a:lnTo>
                    <a:pt x="4829034" y="3832315"/>
                  </a:lnTo>
                  <a:lnTo>
                    <a:pt x="4825902" y="3839659"/>
                  </a:lnTo>
                  <a:lnTo>
                    <a:pt x="4827482" y="3844279"/>
                  </a:lnTo>
                  <a:lnTo>
                    <a:pt x="4839499" y="3849405"/>
                  </a:lnTo>
                  <a:lnTo>
                    <a:pt x="4843786" y="3847683"/>
                  </a:lnTo>
                  <a:lnTo>
                    <a:pt x="4846919" y="3840338"/>
                  </a:lnTo>
                  <a:lnTo>
                    <a:pt x="4845338" y="3835718"/>
                  </a:lnTo>
                  <a:close/>
                </a:path>
                <a:path w="18018125" h="10245090">
                  <a:moveTo>
                    <a:pt x="9077547" y="5640250"/>
                  </a:moveTo>
                  <a:lnTo>
                    <a:pt x="9073591" y="5639351"/>
                  </a:lnTo>
                  <a:lnTo>
                    <a:pt x="9068916" y="5637357"/>
                  </a:lnTo>
                  <a:lnTo>
                    <a:pt x="9065102" y="5636124"/>
                  </a:lnTo>
                  <a:lnTo>
                    <a:pt x="9061342" y="5638467"/>
                  </a:lnTo>
                  <a:lnTo>
                    <a:pt x="9059776" y="5642138"/>
                  </a:lnTo>
                  <a:lnTo>
                    <a:pt x="9058685" y="5645619"/>
                  </a:lnTo>
                  <a:lnTo>
                    <a:pt x="9060550" y="5649571"/>
                  </a:lnTo>
                  <a:lnTo>
                    <a:pt x="9064223" y="5651138"/>
                  </a:lnTo>
                  <a:lnTo>
                    <a:pt x="9064698" y="5650946"/>
                  </a:lnTo>
                  <a:lnTo>
                    <a:pt x="9069372" y="5652939"/>
                  </a:lnTo>
                  <a:lnTo>
                    <a:pt x="9073186" y="5654172"/>
                  </a:lnTo>
                  <a:lnTo>
                    <a:pt x="9076948" y="5651831"/>
                  </a:lnTo>
                  <a:lnTo>
                    <a:pt x="9078514" y="5648159"/>
                  </a:lnTo>
                  <a:lnTo>
                    <a:pt x="9079747" y="5644344"/>
                  </a:lnTo>
                  <a:lnTo>
                    <a:pt x="9077547" y="5640250"/>
                  </a:lnTo>
                  <a:close/>
                </a:path>
                <a:path w="18018125" h="10245090">
                  <a:moveTo>
                    <a:pt x="4764738" y="3798970"/>
                  </a:moveTo>
                  <a:lnTo>
                    <a:pt x="4752721" y="3793844"/>
                  </a:lnTo>
                  <a:lnTo>
                    <a:pt x="4748435" y="3795566"/>
                  </a:lnTo>
                  <a:lnTo>
                    <a:pt x="4745302" y="3802910"/>
                  </a:lnTo>
                  <a:lnTo>
                    <a:pt x="4746882" y="3807530"/>
                  </a:lnTo>
                  <a:lnTo>
                    <a:pt x="4758900" y="3812656"/>
                  </a:lnTo>
                  <a:lnTo>
                    <a:pt x="4763186" y="3810934"/>
                  </a:lnTo>
                  <a:lnTo>
                    <a:pt x="4766319" y="3803589"/>
                  </a:lnTo>
                  <a:lnTo>
                    <a:pt x="4764738" y="3798970"/>
                  </a:lnTo>
                  <a:close/>
                </a:path>
                <a:path w="18018125" h="10245090">
                  <a:moveTo>
                    <a:pt x="4684473" y="3762363"/>
                  </a:moveTo>
                  <a:lnTo>
                    <a:pt x="4672456" y="3757237"/>
                  </a:lnTo>
                  <a:lnTo>
                    <a:pt x="4667835" y="3758818"/>
                  </a:lnTo>
                  <a:lnTo>
                    <a:pt x="4664703" y="3766161"/>
                  </a:lnTo>
                  <a:lnTo>
                    <a:pt x="4666283" y="3770782"/>
                  </a:lnTo>
                  <a:lnTo>
                    <a:pt x="4678634" y="3776051"/>
                  </a:lnTo>
                  <a:lnTo>
                    <a:pt x="4682921" y="3774328"/>
                  </a:lnTo>
                  <a:lnTo>
                    <a:pt x="4686054" y="3766984"/>
                  </a:lnTo>
                  <a:lnTo>
                    <a:pt x="4684473" y="3762363"/>
                  </a:lnTo>
                  <a:close/>
                </a:path>
                <a:path w="18018125" h="10245090">
                  <a:moveTo>
                    <a:pt x="4603873" y="3725616"/>
                  </a:moveTo>
                  <a:lnTo>
                    <a:pt x="4591856" y="3720489"/>
                  </a:lnTo>
                  <a:lnTo>
                    <a:pt x="4587236" y="3722069"/>
                  </a:lnTo>
                  <a:lnTo>
                    <a:pt x="4584103" y="3729414"/>
                  </a:lnTo>
                  <a:lnTo>
                    <a:pt x="4585684" y="3734033"/>
                  </a:lnTo>
                  <a:lnTo>
                    <a:pt x="4598035" y="3739302"/>
                  </a:lnTo>
                  <a:lnTo>
                    <a:pt x="4602322" y="3737579"/>
                  </a:lnTo>
                  <a:lnTo>
                    <a:pt x="4605454" y="3730235"/>
                  </a:lnTo>
                  <a:lnTo>
                    <a:pt x="4603873" y="3725616"/>
                  </a:lnTo>
                  <a:close/>
                </a:path>
                <a:path w="18018125" h="10245090">
                  <a:moveTo>
                    <a:pt x="9161800" y="5667509"/>
                  </a:moveTo>
                  <a:lnTo>
                    <a:pt x="9157843" y="5666610"/>
                  </a:lnTo>
                  <a:lnTo>
                    <a:pt x="9153169" y="5664616"/>
                  </a:lnTo>
                  <a:lnTo>
                    <a:pt x="9149355" y="5663383"/>
                  </a:lnTo>
                  <a:lnTo>
                    <a:pt x="9145260" y="5665582"/>
                  </a:lnTo>
                  <a:lnTo>
                    <a:pt x="9144027" y="5669397"/>
                  </a:lnTo>
                  <a:lnTo>
                    <a:pt x="9142937" y="5672878"/>
                  </a:lnTo>
                  <a:lnTo>
                    <a:pt x="9144803" y="5676830"/>
                  </a:lnTo>
                  <a:lnTo>
                    <a:pt x="9148475" y="5678396"/>
                  </a:lnTo>
                  <a:lnTo>
                    <a:pt x="9148951" y="5678205"/>
                  </a:lnTo>
                  <a:lnTo>
                    <a:pt x="9153625" y="5680199"/>
                  </a:lnTo>
                  <a:lnTo>
                    <a:pt x="9157440" y="5681431"/>
                  </a:lnTo>
                  <a:lnTo>
                    <a:pt x="9161534" y="5679232"/>
                  </a:lnTo>
                  <a:lnTo>
                    <a:pt x="9163999" y="5671603"/>
                  </a:lnTo>
                  <a:lnTo>
                    <a:pt x="9161800" y="5667509"/>
                  </a:lnTo>
                  <a:close/>
                </a:path>
                <a:path w="18018125" h="10245090">
                  <a:moveTo>
                    <a:pt x="4512067" y="3683691"/>
                  </a:moveTo>
                  <a:lnTo>
                    <a:pt x="4507447" y="3685271"/>
                  </a:lnTo>
                  <a:lnTo>
                    <a:pt x="4505880" y="3688944"/>
                  </a:lnTo>
                  <a:lnTo>
                    <a:pt x="4503981" y="3692474"/>
                  </a:lnTo>
                  <a:lnTo>
                    <a:pt x="4505561" y="3697094"/>
                  </a:lnTo>
                  <a:lnTo>
                    <a:pt x="4513906" y="3700653"/>
                  </a:lnTo>
                  <a:lnTo>
                    <a:pt x="4514432" y="3701272"/>
                  </a:lnTo>
                  <a:lnTo>
                    <a:pt x="4518104" y="3702839"/>
                  </a:lnTo>
                  <a:lnTo>
                    <a:pt x="4522389" y="3701115"/>
                  </a:lnTo>
                  <a:lnTo>
                    <a:pt x="4525522" y="3693771"/>
                  </a:lnTo>
                  <a:lnTo>
                    <a:pt x="4523942" y="3689152"/>
                  </a:lnTo>
                  <a:lnTo>
                    <a:pt x="4515596" y="3685592"/>
                  </a:lnTo>
                  <a:lnTo>
                    <a:pt x="4512067" y="3683691"/>
                  </a:lnTo>
                  <a:close/>
                </a:path>
                <a:path w="18018125" h="10245090">
                  <a:moveTo>
                    <a:pt x="4431276" y="3646466"/>
                  </a:moveTo>
                  <a:lnTo>
                    <a:pt x="4426990" y="3648190"/>
                  </a:lnTo>
                  <a:lnTo>
                    <a:pt x="4425078" y="3652503"/>
                  </a:lnTo>
                  <a:lnTo>
                    <a:pt x="4423523" y="3655391"/>
                  </a:lnTo>
                  <a:lnTo>
                    <a:pt x="4425104" y="3660011"/>
                  </a:lnTo>
                  <a:lnTo>
                    <a:pt x="4437455" y="3665280"/>
                  </a:lnTo>
                  <a:lnTo>
                    <a:pt x="4441600" y="3663891"/>
                  </a:lnTo>
                  <a:lnTo>
                    <a:pt x="4443511" y="3659577"/>
                  </a:lnTo>
                  <a:lnTo>
                    <a:pt x="4445066" y="3656689"/>
                  </a:lnTo>
                  <a:lnTo>
                    <a:pt x="4443486" y="3652069"/>
                  </a:lnTo>
                  <a:lnTo>
                    <a:pt x="4435139" y="3648509"/>
                  </a:lnTo>
                  <a:lnTo>
                    <a:pt x="4431276" y="3646466"/>
                  </a:lnTo>
                  <a:close/>
                </a:path>
                <a:path w="18018125" h="10245090">
                  <a:moveTo>
                    <a:pt x="4351296" y="3609194"/>
                  </a:moveTo>
                  <a:lnTo>
                    <a:pt x="4346675" y="3610773"/>
                  </a:lnTo>
                  <a:lnTo>
                    <a:pt x="4344763" y="3615088"/>
                  </a:lnTo>
                  <a:lnTo>
                    <a:pt x="4343209" y="3617975"/>
                  </a:lnTo>
                  <a:lnTo>
                    <a:pt x="4344789" y="3622595"/>
                  </a:lnTo>
                  <a:lnTo>
                    <a:pt x="4357141" y="3627863"/>
                  </a:lnTo>
                  <a:lnTo>
                    <a:pt x="4361284" y="3626475"/>
                  </a:lnTo>
                  <a:lnTo>
                    <a:pt x="4363196" y="3622162"/>
                  </a:lnTo>
                  <a:lnTo>
                    <a:pt x="4364751" y="3619273"/>
                  </a:lnTo>
                  <a:lnTo>
                    <a:pt x="4363171" y="3614654"/>
                  </a:lnTo>
                  <a:lnTo>
                    <a:pt x="4354826" y="3611094"/>
                  </a:lnTo>
                  <a:lnTo>
                    <a:pt x="4351296" y="3609194"/>
                  </a:lnTo>
                  <a:close/>
                </a:path>
                <a:path w="18018125" h="10245090">
                  <a:moveTo>
                    <a:pt x="9246195" y="5694433"/>
                  </a:moveTo>
                  <a:lnTo>
                    <a:pt x="9242238" y="5693535"/>
                  </a:lnTo>
                  <a:lnTo>
                    <a:pt x="9237564" y="5691541"/>
                  </a:lnTo>
                  <a:lnTo>
                    <a:pt x="9233750" y="5690309"/>
                  </a:lnTo>
                  <a:lnTo>
                    <a:pt x="9229655" y="5692508"/>
                  </a:lnTo>
                  <a:lnTo>
                    <a:pt x="9228422" y="5696322"/>
                  </a:lnTo>
                  <a:lnTo>
                    <a:pt x="9227333" y="5699803"/>
                  </a:lnTo>
                  <a:lnTo>
                    <a:pt x="9229198" y="5703756"/>
                  </a:lnTo>
                  <a:lnTo>
                    <a:pt x="9232536" y="5705179"/>
                  </a:lnTo>
                  <a:lnTo>
                    <a:pt x="9232394" y="5705513"/>
                  </a:lnTo>
                  <a:lnTo>
                    <a:pt x="9232727" y="5705656"/>
                  </a:lnTo>
                  <a:lnTo>
                    <a:pt x="9233346" y="5705130"/>
                  </a:lnTo>
                  <a:lnTo>
                    <a:pt x="9238020" y="5707124"/>
                  </a:lnTo>
                  <a:lnTo>
                    <a:pt x="9241835" y="5708357"/>
                  </a:lnTo>
                  <a:lnTo>
                    <a:pt x="9245929" y="5706157"/>
                  </a:lnTo>
                  <a:lnTo>
                    <a:pt x="9248394" y="5698528"/>
                  </a:lnTo>
                  <a:lnTo>
                    <a:pt x="9246195" y="5694433"/>
                  </a:lnTo>
                  <a:close/>
                </a:path>
                <a:path w="18018125" h="10245090">
                  <a:moveTo>
                    <a:pt x="4270981" y="3571777"/>
                  </a:moveTo>
                  <a:lnTo>
                    <a:pt x="4266360" y="3573358"/>
                  </a:lnTo>
                  <a:lnTo>
                    <a:pt x="4264449" y="3577671"/>
                  </a:lnTo>
                  <a:lnTo>
                    <a:pt x="4262894" y="3580559"/>
                  </a:lnTo>
                  <a:lnTo>
                    <a:pt x="4264474" y="3585179"/>
                  </a:lnTo>
                  <a:lnTo>
                    <a:pt x="4276826" y="3590448"/>
                  </a:lnTo>
                  <a:lnTo>
                    <a:pt x="4280970" y="3589059"/>
                  </a:lnTo>
                  <a:lnTo>
                    <a:pt x="4282882" y="3584745"/>
                  </a:lnTo>
                  <a:lnTo>
                    <a:pt x="4284436" y="3581857"/>
                  </a:lnTo>
                  <a:lnTo>
                    <a:pt x="4282856" y="3577237"/>
                  </a:lnTo>
                  <a:lnTo>
                    <a:pt x="4274511" y="3573677"/>
                  </a:lnTo>
                  <a:lnTo>
                    <a:pt x="4270981" y="3571777"/>
                  </a:lnTo>
                  <a:close/>
                </a:path>
                <a:path w="18018125" h="10245090">
                  <a:moveTo>
                    <a:pt x="13933499" y="7689148"/>
                  </a:moveTo>
                  <a:lnTo>
                    <a:pt x="13928971" y="7689585"/>
                  </a:lnTo>
                  <a:lnTo>
                    <a:pt x="13926213" y="7692353"/>
                  </a:lnTo>
                  <a:lnTo>
                    <a:pt x="13923311" y="7695456"/>
                  </a:lnTo>
                  <a:lnTo>
                    <a:pt x="13923747" y="7699982"/>
                  </a:lnTo>
                  <a:lnTo>
                    <a:pt x="13926516" y="7702741"/>
                  </a:lnTo>
                  <a:lnTo>
                    <a:pt x="13930144" y="7706261"/>
                  </a:lnTo>
                  <a:lnTo>
                    <a:pt x="13930669" y="7706880"/>
                  </a:lnTo>
                  <a:lnTo>
                    <a:pt x="13935010" y="7708732"/>
                  </a:lnTo>
                  <a:lnTo>
                    <a:pt x="13938392" y="7708201"/>
                  </a:lnTo>
                  <a:lnTo>
                    <a:pt x="13940533" y="7705958"/>
                  </a:lnTo>
                  <a:lnTo>
                    <a:pt x="13943435" y="7702855"/>
                  </a:lnTo>
                  <a:lnTo>
                    <a:pt x="13942998" y="7698329"/>
                  </a:lnTo>
                  <a:lnTo>
                    <a:pt x="13940230" y="7695570"/>
                  </a:lnTo>
                  <a:lnTo>
                    <a:pt x="13936601" y="7692049"/>
                  </a:lnTo>
                  <a:lnTo>
                    <a:pt x="13933499" y="7689148"/>
                  </a:lnTo>
                  <a:close/>
                </a:path>
                <a:path w="18018125" h="10245090">
                  <a:moveTo>
                    <a:pt x="4190809" y="3534028"/>
                  </a:moveTo>
                  <a:lnTo>
                    <a:pt x="4186189" y="3535607"/>
                  </a:lnTo>
                  <a:lnTo>
                    <a:pt x="4184277" y="3539921"/>
                  </a:lnTo>
                  <a:lnTo>
                    <a:pt x="4182722" y="3542809"/>
                  </a:lnTo>
                  <a:lnTo>
                    <a:pt x="4184303" y="3547429"/>
                  </a:lnTo>
                  <a:lnTo>
                    <a:pt x="4196655" y="3552698"/>
                  </a:lnTo>
                  <a:lnTo>
                    <a:pt x="4200798" y="3551309"/>
                  </a:lnTo>
                  <a:lnTo>
                    <a:pt x="4202709" y="3546996"/>
                  </a:lnTo>
                  <a:lnTo>
                    <a:pt x="4204265" y="3544107"/>
                  </a:lnTo>
                  <a:lnTo>
                    <a:pt x="4202684" y="3539488"/>
                  </a:lnTo>
                  <a:lnTo>
                    <a:pt x="4194338" y="3535928"/>
                  </a:lnTo>
                  <a:lnTo>
                    <a:pt x="4190809" y="3534028"/>
                  </a:lnTo>
                  <a:close/>
                </a:path>
                <a:path w="18018125" h="10245090">
                  <a:moveTo>
                    <a:pt x="4110637" y="3496278"/>
                  </a:moveTo>
                  <a:lnTo>
                    <a:pt x="4106351" y="3498000"/>
                  </a:lnTo>
                  <a:lnTo>
                    <a:pt x="4102550" y="3505060"/>
                  </a:lnTo>
                  <a:lnTo>
                    <a:pt x="4104130" y="3509679"/>
                  </a:lnTo>
                  <a:lnTo>
                    <a:pt x="4116482" y="3514948"/>
                  </a:lnTo>
                  <a:lnTo>
                    <a:pt x="4120626" y="3513558"/>
                  </a:lnTo>
                  <a:lnTo>
                    <a:pt x="4122192" y="3509887"/>
                  </a:lnTo>
                  <a:lnTo>
                    <a:pt x="4124092" y="3506357"/>
                  </a:lnTo>
                  <a:lnTo>
                    <a:pt x="4122369" y="3502071"/>
                  </a:lnTo>
                  <a:lnTo>
                    <a:pt x="4118839" y="3500171"/>
                  </a:lnTo>
                  <a:lnTo>
                    <a:pt x="4114166" y="3498178"/>
                  </a:lnTo>
                  <a:lnTo>
                    <a:pt x="4110637" y="3496278"/>
                  </a:lnTo>
                  <a:close/>
                </a:path>
                <a:path w="18018125" h="10245090">
                  <a:moveTo>
                    <a:pt x="9331016" y="5720357"/>
                  </a:moveTo>
                  <a:lnTo>
                    <a:pt x="9327203" y="5719124"/>
                  </a:lnTo>
                  <a:lnTo>
                    <a:pt x="9322244" y="5717799"/>
                  </a:lnTo>
                  <a:lnTo>
                    <a:pt x="9318430" y="5716566"/>
                  </a:lnTo>
                  <a:lnTo>
                    <a:pt x="9314335" y="5718765"/>
                  </a:lnTo>
                  <a:lnTo>
                    <a:pt x="9313103" y="5722579"/>
                  </a:lnTo>
                  <a:lnTo>
                    <a:pt x="9312012" y="5726061"/>
                  </a:lnTo>
                  <a:lnTo>
                    <a:pt x="9313877" y="5730012"/>
                  </a:lnTo>
                  <a:lnTo>
                    <a:pt x="9317884" y="5731721"/>
                  </a:lnTo>
                  <a:lnTo>
                    <a:pt x="9322842" y="5733047"/>
                  </a:lnTo>
                  <a:lnTo>
                    <a:pt x="9326656" y="5734280"/>
                  </a:lnTo>
                  <a:lnTo>
                    <a:pt x="9330751" y="5732081"/>
                  </a:lnTo>
                  <a:lnTo>
                    <a:pt x="9333216" y="5724452"/>
                  </a:lnTo>
                  <a:lnTo>
                    <a:pt x="9331016" y="5720357"/>
                  </a:lnTo>
                  <a:close/>
                </a:path>
                <a:path w="18018125" h="10245090">
                  <a:moveTo>
                    <a:pt x="4030749" y="3457860"/>
                  </a:moveTo>
                  <a:lnTo>
                    <a:pt x="4026130" y="3459440"/>
                  </a:lnTo>
                  <a:lnTo>
                    <a:pt x="4024223" y="3463756"/>
                  </a:lnTo>
                  <a:lnTo>
                    <a:pt x="4022521" y="3466976"/>
                  </a:lnTo>
                  <a:lnTo>
                    <a:pt x="4024250" y="3471265"/>
                  </a:lnTo>
                  <a:lnTo>
                    <a:pt x="4027774" y="3473162"/>
                  </a:lnTo>
                  <a:lnTo>
                    <a:pt x="4032446" y="3475155"/>
                  </a:lnTo>
                  <a:lnTo>
                    <a:pt x="4032923" y="3474964"/>
                  </a:lnTo>
                  <a:lnTo>
                    <a:pt x="4036595" y="3476530"/>
                  </a:lnTo>
                  <a:lnTo>
                    <a:pt x="4040738" y="3475141"/>
                  </a:lnTo>
                  <a:lnTo>
                    <a:pt x="4042650" y="3470828"/>
                  </a:lnTo>
                  <a:lnTo>
                    <a:pt x="4044205" y="3467939"/>
                  </a:lnTo>
                  <a:lnTo>
                    <a:pt x="4042482" y="3463654"/>
                  </a:lnTo>
                  <a:lnTo>
                    <a:pt x="4038952" y="3461753"/>
                  </a:lnTo>
                  <a:lnTo>
                    <a:pt x="4034279" y="3459760"/>
                  </a:lnTo>
                  <a:lnTo>
                    <a:pt x="4030749" y="3457860"/>
                  </a:lnTo>
                  <a:close/>
                </a:path>
                <a:path w="18018125" h="10245090">
                  <a:moveTo>
                    <a:pt x="3951196" y="3419585"/>
                  </a:moveTo>
                  <a:lnTo>
                    <a:pt x="3946575" y="3421165"/>
                  </a:lnTo>
                  <a:lnTo>
                    <a:pt x="3944491" y="3425800"/>
                  </a:lnTo>
                  <a:lnTo>
                    <a:pt x="3943109" y="3428367"/>
                  </a:lnTo>
                  <a:lnTo>
                    <a:pt x="3944689" y="3432987"/>
                  </a:lnTo>
                  <a:lnTo>
                    <a:pt x="3948219" y="3434887"/>
                  </a:lnTo>
                  <a:lnTo>
                    <a:pt x="3956898" y="3438589"/>
                  </a:lnTo>
                  <a:lnTo>
                    <a:pt x="3961042" y="3437201"/>
                  </a:lnTo>
                  <a:lnTo>
                    <a:pt x="3963119" y="3432562"/>
                  </a:lnTo>
                  <a:lnTo>
                    <a:pt x="3964651" y="3429665"/>
                  </a:lnTo>
                  <a:lnTo>
                    <a:pt x="3962928" y="3425378"/>
                  </a:lnTo>
                  <a:lnTo>
                    <a:pt x="3959398" y="3423479"/>
                  </a:lnTo>
                  <a:lnTo>
                    <a:pt x="3954726" y="3421485"/>
                  </a:lnTo>
                  <a:lnTo>
                    <a:pt x="3951196" y="3419585"/>
                  </a:lnTo>
                  <a:close/>
                </a:path>
                <a:path w="18018125" h="10245090">
                  <a:moveTo>
                    <a:pt x="3871309" y="3381167"/>
                  </a:moveTo>
                  <a:lnTo>
                    <a:pt x="3866688" y="3382747"/>
                  </a:lnTo>
                  <a:lnTo>
                    <a:pt x="3864603" y="3387382"/>
                  </a:lnTo>
                  <a:lnTo>
                    <a:pt x="3863221" y="3389949"/>
                  </a:lnTo>
                  <a:lnTo>
                    <a:pt x="3864802" y="3394569"/>
                  </a:lnTo>
                  <a:lnTo>
                    <a:pt x="3868331" y="3396469"/>
                  </a:lnTo>
                  <a:lnTo>
                    <a:pt x="3877011" y="3400172"/>
                  </a:lnTo>
                  <a:lnTo>
                    <a:pt x="3881155" y="3398782"/>
                  </a:lnTo>
                  <a:lnTo>
                    <a:pt x="3883239" y="3394148"/>
                  </a:lnTo>
                  <a:lnTo>
                    <a:pt x="3884621" y="3391581"/>
                  </a:lnTo>
                  <a:lnTo>
                    <a:pt x="3883041" y="3386961"/>
                  </a:lnTo>
                  <a:lnTo>
                    <a:pt x="3879511" y="3385060"/>
                  </a:lnTo>
                  <a:lnTo>
                    <a:pt x="3874838" y="3383067"/>
                  </a:lnTo>
                  <a:lnTo>
                    <a:pt x="3871309" y="3381167"/>
                  </a:lnTo>
                  <a:close/>
                </a:path>
                <a:path w="18018125" h="10245090">
                  <a:moveTo>
                    <a:pt x="9415649" y="5745804"/>
                  </a:moveTo>
                  <a:lnTo>
                    <a:pt x="9411834" y="5744572"/>
                  </a:lnTo>
                  <a:lnTo>
                    <a:pt x="9406875" y="5743246"/>
                  </a:lnTo>
                  <a:lnTo>
                    <a:pt x="9403060" y="5742013"/>
                  </a:lnTo>
                  <a:lnTo>
                    <a:pt x="9398966" y="5744213"/>
                  </a:lnTo>
                  <a:lnTo>
                    <a:pt x="9397734" y="5748027"/>
                  </a:lnTo>
                  <a:lnTo>
                    <a:pt x="9396644" y="5751507"/>
                  </a:lnTo>
                  <a:lnTo>
                    <a:pt x="9398509" y="5755460"/>
                  </a:lnTo>
                  <a:lnTo>
                    <a:pt x="9402515" y="5757169"/>
                  </a:lnTo>
                  <a:lnTo>
                    <a:pt x="9407473" y="5758495"/>
                  </a:lnTo>
                  <a:lnTo>
                    <a:pt x="9411288" y="5759728"/>
                  </a:lnTo>
                  <a:lnTo>
                    <a:pt x="9415382" y="5757528"/>
                  </a:lnTo>
                  <a:lnTo>
                    <a:pt x="9417847" y="5749899"/>
                  </a:lnTo>
                  <a:lnTo>
                    <a:pt x="9415649" y="5745804"/>
                  </a:lnTo>
                  <a:close/>
                </a:path>
                <a:path w="18018125" h="10245090">
                  <a:moveTo>
                    <a:pt x="3791087" y="3342607"/>
                  </a:moveTo>
                  <a:lnTo>
                    <a:pt x="3786467" y="3344188"/>
                  </a:lnTo>
                  <a:lnTo>
                    <a:pt x="3784383" y="3348823"/>
                  </a:lnTo>
                  <a:lnTo>
                    <a:pt x="3783001" y="3351389"/>
                  </a:lnTo>
                  <a:lnTo>
                    <a:pt x="3784581" y="3356010"/>
                  </a:lnTo>
                  <a:lnTo>
                    <a:pt x="3788111" y="3357909"/>
                  </a:lnTo>
                  <a:lnTo>
                    <a:pt x="3796790" y="3361612"/>
                  </a:lnTo>
                  <a:lnTo>
                    <a:pt x="3800934" y="3360223"/>
                  </a:lnTo>
                  <a:lnTo>
                    <a:pt x="3803019" y="3355588"/>
                  </a:lnTo>
                  <a:lnTo>
                    <a:pt x="3804401" y="3353021"/>
                  </a:lnTo>
                  <a:lnTo>
                    <a:pt x="3802820" y="3348401"/>
                  </a:lnTo>
                  <a:lnTo>
                    <a:pt x="3799291" y="3346501"/>
                  </a:lnTo>
                  <a:lnTo>
                    <a:pt x="3794617" y="3344507"/>
                  </a:lnTo>
                  <a:lnTo>
                    <a:pt x="3791087" y="3342607"/>
                  </a:lnTo>
                  <a:close/>
                </a:path>
                <a:path w="18018125" h="10245090">
                  <a:moveTo>
                    <a:pt x="3720021" y="3307558"/>
                  </a:moveTo>
                  <a:lnTo>
                    <a:pt x="3711676" y="3303998"/>
                  </a:lnTo>
                  <a:lnTo>
                    <a:pt x="3707199" y="3305244"/>
                  </a:lnTo>
                  <a:lnTo>
                    <a:pt x="3705114" y="3309879"/>
                  </a:lnTo>
                  <a:lnTo>
                    <a:pt x="3703732" y="3312446"/>
                  </a:lnTo>
                  <a:lnTo>
                    <a:pt x="3705313" y="3317066"/>
                  </a:lnTo>
                  <a:lnTo>
                    <a:pt x="3708842" y="3318966"/>
                  </a:lnTo>
                  <a:lnTo>
                    <a:pt x="3717522" y="3322669"/>
                  </a:lnTo>
                  <a:lnTo>
                    <a:pt x="3721665" y="3321279"/>
                  </a:lnTo>
                  <a:lnTo>
                    <a:pt x="3723749" y="3316645"/>
                  </a:lnTo>
                  <a:lnTo>
                    <a:pt x="3725131" y="3314078"/>
                  </a:lnTo>
                  <a:lnTo>
                    <a:pt x="3723551" y="3309458"/>
                  </a:lnTo>
                  <a:lnTo>
                    <a:pt x="3720021" y="3307558"/>
                  </a:lnTo>
                  <a:close/>
                </a:path>
                <a:path w="18018125" h="10245090">
                  <a:moveTo>
                    <a:pt x="9500565" y="5770585"/>
                  </a:moveTo>
                  <a:lnTo>
                    <a:pt x="9496749" y="5769352"/>
                  </a:lnTo>
                  <a:lnTo>
                    <a:pt x="9491791" y="5768026"/>
                  </a:lnTo>
                  <a:lnTo>
                    <a:pt x="9487643" y="5766651"/>
                  </a:lnTo>
                  <a:lnTo>
                    <a:pt x="9483882" y="5768992"/>
                  </a:lnTo>
                  <a:lnTo>
                    <a:pt x="9481417" y="5776621"/>
                  </a:lnTo>
                  <a:lnTo>
                    <a:pt x="9483424" y="5780239"/>
                  </a:lnTo>
                  <a:lnTo>
                    <a:pt x="9487431" y="5781949"/>
                  </a:lnTo>
                  <a:lnTo>
                    <a:pt x="9492389" y="5783274"/>
                  </a:lnTo>
                  <a:lnTo>
                    <a:pt x="9496537" y="5784649"/>
                  </a:lnTo>
                  <a:lnTo>
                    <a:pt x="9500297" y="5782307"/>
                  </a:lnTo>
                  <a:lnTo>
                    <a:pt x="9502762" y="5774678"/>
                  </a:lnTo>
                  <a:lnTo>
                    <a:pt x="9500565" y="5770585"/>
                  </a:lnTo>
                  <a:close/>
                </a:path>
                <a:path w="18018125" h="10245090">
                  <a:moveTo>
                    <a:pt x="3632216" y="3264578"/>
                  </a:moveTo>
                  <a:lnTo>
                    <a:pt x="3627596" y="3266159"/>
                  </a:lnTo>
                  <a:lnTo>
                    <a:pt x="3625511" y="3270794"/>
                  </a:lnTo>
                  <a:lnTo>
                    <a:pt x="3624129" y="3273361"/>
                  </a:lnTo>
                  <a:lnTo>
                    <a:pt x="3625710" y="3277981"/>
                  </a:lnTo>
                  <a:lnTo>
                    <a:pt x="3629240" y="3279881"/>
                  </a:lnTo>
                  <a:lnTo>
                    <a:pt x="3637919" y="3283584"/>
                  </a:lnTo>
                  <a:lnTo>
                    <a:pt x="3642062" y="3282194"/>
                  </a:lnTo>
                  <a:lnTo>
                    <a:pt x="3644147" y="3277559"/>
                  </a:lnTo>
                  <a:lnTo>
                    <a:pt x="3645529" y="3274992"/>
                  </a:lnTo>
                  <a:lnTo>
                    <a:pt x="3643948" y="3270372"/>
                  </a:lnTo>
                  <a:lnTo>
                    <a:pt x="3640419" y="3268472"/>
                  </a:lnTo>
                  <a:lnTo>
                    <a:pt x="3635745" y="3266479"/>
                  </a:lnTo>
                  <a:lnTo>
                    <a:pt x="3632216" y="3264578"/>
                  </a:lnTo>
                  <a:close/>
                </a:path>
                <a:path w="18018125" h="10245090">
                  <a:moveTo>
                    <a:pt x="13869490" y="7628305"/>
                  </a:moveTo>
                  <a:lnTo>
                    <a:pt x="13864963" y="7628742"/>
                  </a:lnTo>
                  <a:lnTo>
                    <a:pt x="13862203" y="7631510"/>
                  </a:lnTo>
                  <a:lnTo>
                    <a:pt x="13859301" y="7634612"/>
                  </a:lnTo>
                  <a:lnTo>
                    <a:pt x="13859741" y="7639140"/>
                  </a:lnTo>
                  <a:lnTo>
                    <a:pt x="13862509" y="7641899"/>
                  </a:lnTo>
                  <a:lnTo>
                    <a:pt x="13866135" y="7645419"/>
                  </a:lnTo>
                  <a:lnTo>
                    <a:pt x="13866660" y="7646038"/>
                  </a:lnTo>
                  <a:lnTo>
                    <a:pt x="13871000" y="7647889"/>
                  </a:lnTo>
                  <a:lnTo>
                    <a:pt x="13874383" y="7647359"/>
                  </a:lnTo>
                  <a:lnTo>
                    <a:pt x="13876523" y="7645115"/>
                  </a:lnTo>
                  <a:lnTo>
                    <a:pt x="13879425" y="7642013"/>
                  </a:lnTo>
                  <a:lnTo>
                    <a:pt x="13878989" y="7637487"/>
                  </a:lnTo>
                  <a:lnTo>
                    <a:pt x="13876220" y="7634727"/>
                  </a:lnTo>
                  <a:lnTo>
                    <a:pt x="13872592" y="7631207"/>
                  </a:lnTo>
                  <a:lnTo>
                    <a:pt x="13869490" y="7628305"/>
                  </a:lnTo>
                  <a:close/>
                </a:path>
                <a:path w="18018125" h="10245090">
                  <a:moveTo>
                    <a:pt x="3552755" y="3225159"/>
                  </a:moveTo>
                  <a:lnTo>
                    <a:pt x="3548136" y="3226740"/>
                  </a:lnTo>
                  <a:lnTo>
                    <a:pt x="3546051" y="3231375"/>
                  </a:lnTo>
                  <a:lnTo>
                    <a:pt x="3544669" y="3233942"/>
                  </a:lnTo>
                  <a:lnTo>
                    <a:pt x="3546392" y="3238228"/>
                  </a:lnTo>
                  <a:lnTo>
                    <a:pt x="3549779" y="3240462"/>
                  </a:lnTo>
                  <a:lnTo>
                    <a:pt x="3558459" y="3244165"/>
                  </a:lnTo>
                  <a:lnTo>
                    <a:pt x="3562602" y="3242775"/>
                  </a:lnTo>
                  <a:lnTo>
                    <a:pt x="3564686" y="3238140"/>
                  </a:lnTo>
                  <a:lnTo>
                    <a:pt x="3566069" y="3235573"/>
                  </a:lnTo>
                  <a:lnTo>
                    <a:pt x="3564489" y="3230954"/>
                  </a:lnTo>
                  <a:lnTo>
                    <a:pt x="3560959" y="3229053"/>
                  </a:lnTo>
                  <a:lnTo>
                    <a:pt x="3556285" y="3227060"/>
                  </a:lnTo>
                  <a:lnTo>
                    <a:pt x="3552755" y="3225159"/>
                  </a:lnTo>
                  <a:close/>
                </a:path>
                <a:path w="18018125" h="10245090">
                  <a:moveTo>
                    <a:pt x="9585145" y="5795222"/>
                  </a:moveTo>
                  <a:lnTo>
                    <a:pt x="9581331" y="5793989"/>
                  </a:lnTo>
                  <a:lnTo>
                    <a:pt x="9576373" y="5792663"/>
                  </a:lnTo>
                  <a:lnTo>
                    <a:pt x="9572559" y="5791430"/>
                  </a:lnTo>
                  <a:lnTo>
                    <a:pt x="9568798" y="5793772"/>
                  </a:lnTo>
                  <a:lnTo>
                    <a:pt x="9567565" y="5797586"/>
                  </a:lnTo>
                  <a:lnTo>
                    <a:pt x="9566474" y="5801067"/>
                  </a:lnTo>
                  <a:lnTo>
                    <a:pt x="9568482" y="5804685"/>
                  </a:lnTo>
                  <a:lnTo>
                    <a:pt x="9572488" y="5806394"/>
                  </a:lnTo>
                  <a:lnTo>
                    <a:pt x="9577447" y="5807721"/>
                  </a:lnTo>
                  <a:lnTo>
                    <a:pt x="9581261" y="5808953"/>
                  </a:lnTo>
                  <a:lnTo>
                    <a:pt x="9585021" y="5806611"/>
                  </a:lnTo>
                  <a:lnTo>
                    <a:pt x="9587486" y="5798982"/>
                  </a:lnTo>
                  <a:lnTo>
                    <a:pt x="9585145" y="5795222"/>
                  </a:lnTo>
                  <a:close/>
                </a:path>
                <a:path w="18018125" h="10245090">
                  <a:moveTo>
                    <a:pt x="3481974" y="3189443"/>
                  </a:moveTo>
                  <a:lnTo>
                    <a:pt x="3473629" y="3185883"/>
                  </a:lnTo>
                  <a:lnTo>
                    <a:pt x="3469152" y="3187130"/>
                  </a:lnTo>
                  <a:lnTo>
                    <a:pt x="3466019" y="3194474"/>
                  </a:lnTo>
                  <a:lnTo>
                    <a:pt x="3467407" y="3198618"/>
                  </a:lnTo>
                  <a:lnTo>
                    <a:pt x="3470794" y="3200852"/>
                  </a:lnTo>
                  <a:lnTo>
                    <a:pt x="3479141" y="3204412"/>
                  </a:lnTo>
                  <a:lnTo>
                    <a:pt x="3483618" y="3203165"/>
                  </a:lnTo>
                  <a:lnTo>
                    <a:pt x="3486751" y="3195821"/>
                  </a:lnTo>
                  <a:lnTo>
                    <a:pt x="3485362" y="3191677"/>
                  </a:lnTo>
                  <a:lnTo>
                    <a:pt x="3481974" y="3189443"/>
                  </a:lnTo>
                  <a:close/>
                </a:path>
                <a:path w="18018125" h="10245090">
                  <a:moveTo>
                    <a:pt x="3402799" y="3149356"/>
                  </a:moveTo>
                  <a:lnTo>
                    <a:pt x="3394454" y="3145796"/>
                  </a:lnTo>
                  <a:lnTo>
                    <a:pt x="3389977" y="3147043"/>
                  </a:lnTo>
                  <a:lnTo>
                    <a:pt x="3386844" y="3154387"/>
                  </a:lnTo>
                  <a:lnTo>
                    <a:pt x="3388233" y="3158531"/>
                  </a:lnTo>
                  <a:lnTo>
                    <a:pt x="3391620" y="3160765"/>
                  </a:lnTo>
                  <a:lnTo>
                    <a:pt x="3399966" y="3164325"/>
                  </a:lnTo>
                  <a:lnTo>
                    <a:pt x="3404443" y="3163078"/>
                  </a:lnTo>
                  <a:lnTo>
                    <a:pt x="3407576" y="3155734"/>
                  </a:lnTo>
                  <a:lnTo>
                    <a:pt x="3406186" y="3151590"/>
                  </a:lnTo>
                  <a:lnTo>
                    <a:pt x="3402799" y="3149356"/>
                  </a:lnTo>
                  <a:close/>
                </a:path>
                <a:path w="18018125" h="10245090">
                  <a:moveTo>
                    <a:pt x="9670773" y="5818332"/>
                  </a:moveTo>
                  <a:lnTo>
                    <a:pt x="9666816" y="5817434"/>
                  </a:lnTo>
                  <a:lnTo>
                    <a:pt x="9661858" y="5816107"/>
                  </a:lnTo>
                  <a:lnTo>
                    <a:pt x="9657901" y="5815208"/>
                  </a:lnTo>
                  <a:lnTo>
                    <a:pt x="9653807" y="5817408"/>
                  </a:lnTo>
                  <a:lnTo>
                    <a:pt x="9652908" y="5821365"/>
                  </a:lnTo>
                  <a:lnTo>
                    <a:pt x="9651818" y="5824846"/>
                  </a:lnTo>
                  <a:lnTo>
                    <a:pt x="9653825" y="5828464"/>
                  </a:lnTo>
                  <a:lnTo>
                    <a:pt x="9658166" y="5830315"/>
                  </a:lnTo>
                  <a:lnTo>
                    <a:pt x="9663124" y="5831641"/>
                  </a:lnTo>
                  <a:lnTo>
                    <a:pt x="9667081" y="5832539"/>
                  </a:lnTo>
                  <a:lnTo>
                    <a:pt x="9671176" y="5830341"/>
                  </a:lnTo>
                  <a:lnTo>
                    <a:pt x="9672973" y="5822427"/>
                  </a:lnTo>
                  <a:lnTo>
                    <a:pt x="9670773" y="5818332"/>
                  </a:lnTo>
                  <a:close/>
                </a:path>
                <a:path w="18018125" h="10245090">
                  <a:moveTo>
                    <a:pt x="3324100" y="3109078"/>
                  </a:moveTo>
                  <a:lnTo>
                    <a:pt x="3315755" y="3105518"/>
                  </a:lnTo>
                  <a:lnTo>
                    <a:pt x="3311277" y="3106765"/>
                  </a:lnTo>
                  <a:lnTo>
                    <a:pt x="3308144" y="3114109"/>
                  </a:lnTo>
                  <a:lnTo>
                    <a:pt x="3309533" y="3118253"/>
                  </a:lnTo>
                  <a:lnTo>
                    <a:pt x="3312920" y="3120486"/>
                  </a:lnTo>
                  <a:lnTo>
                    <a:pt x="3321266" y="3124046"/>
                  </a:lnTo>
                  <a:lnTo>
                    <a:pt x="3325744" y="3122800"/>
                  </a:lnTo>
                  <a:lnTo>
                    <a:pt x="3328877" y="3115455"/>
                  </a:lnTo>
                  <a:lnTo>
                    <a:pt x="3327487" y="3111312"/>
                  </a:lnTo>
                  <a:lnTo>
                    <a:pt x="3324100" y="3109078"/>
                  </a:lnTo>
                  <a:close/>
                </a:path>
                <a:path w="18018125" h="10245090">
                  <a:moveTo>
                    <a:pt x="3245210" y="3068324"/>
                  </a:moveTo>
                  <a:lnTo>
                    <a:pt x="3236530" y="3064621"/>
                  </a:lnTo>
                  <a:lnTo>
                    <a:pt x="3232053" y="3065869"/>
                  </a:lnTo>
                  <a:lnTo>
                    <a:pt x="3228920" y="3073213"/>
                  </a:lnTo>
                  <a:lnTo>
                    <a:pt x="3230167" y="3077690"/>
                  </a:lnTo>
                  <a:lnTo>
                    <a:pt x="3233554" y="3079924"/>
                  </a:lnTo>
                  <a:lnTo>
                    <a:pt x="3242234" y="3083626"/>
                  </a:lnTo>
                  <a:lnTo>
                    <a:pt x="3246710" y="3082379"/>
                  </a:lnTo>
                  <a:lnTo>
                    <a:pt x="3249843" y="3075035"/>
                  </a:lnTo>
                  <a:lnTo>
                    <a:pt x="3248597" y="3070558"/>
                  </a:lnTo>
                  <a:lnTo>
                    <a:pt x="3245210" y="3068324"/>
                  </a:lnTo>
                  <a:close/>
                </a:path>
                <a:path w="18018125" h="10245090">
                  <a:moveTo>
                    <a:pt x="9756067" y="5841300"/>
                  </a:moveTo>
                  <a:lnTo>
                    <a:pt x="9752111" y="5840401"/>
                  </a:lnTo>
                  <a:lnTo>
                    <a:pt x="9747151" y="5839075"/>
                  </a:lnTo>
                  <a:lnTo>
                    <a:pt x="9743195" y="5838176"/>
                  </a:lnTo>
                  <a:lnTo>
                    <a:pt x="9739101" y="5840376"/>
                  </a:lnTo>
                  <a:lnTo>
                    <a:pt x="9738202" y="5844333"/>
                  </a:lnTo>
                  <a:lnTo>
                    <a:pt x="9737446" y="5847956"/>
                  </a:lnTo>
                  <a:lnTo>
                    <a:pt x="9739119" y="5851432"/>
                  </a:lnTo>
                  <a:lnTo>
                    <a:pt x="9743459" y="5853283"/>
                  </a:lnTo>
                  <a:lnTo>
                    <a:pt x="9748418" y="5854609"/>
                  </a:lnTo>
                  <a:lnTo>
                    <a:pt x="9752375" y="5855507"/>
                  </a:lnTo>
                  <a:lnTo>
                    <a:pt x="9756468" y="5853309"/>
                  </a:lnTo>
                  <a:lnTo>
                    <a:pt x="9758266" y="5845394"/>
                  </a:lnTo>
                  <a:lnTo>
                    <a:pt x="9756067" y="5841300"/>
                  </a:lnTo>
                  <a:close/>
                </a:path>
                <a:path w="18018125" h="10245090">
                  <a:moveTo>
                    <a:pt x="13805766" y="7566795"/>
                  </a:moveTo>
                  <a:lnTo>
                    <a:pt x="13800906" y="7567090"/>
                  </a:lnTo>
                  <a:lnTo>
                    <a:pt x="13795387" y="7572627"/>
                  </a:lnTo>
                  <a:lnTo>
                    <a:pt x="13795681" y="7577487"/>
                  </a:lnTo>
                  <a:lnTo>
                    <a:pt x="13798450" y="7580246"/>
                  </a:lnTo>
                  <a:lnTo>
                    <a:pt x="13802078" y="7583767"/>
                  </a:lnTo>
                  <a:lnTo>
                    <a:pt x="13802604" y="7584385"/>
                  </a:lnTo>
                  <a:lnTo>
                    <a:pt x="13806943" y="7586236"/>
                  </a:lnTo>
                  <a:lnTo>
                    <a:pt x="13810326" y="7585707"/>
                  </a:lnTo>
                  <a:lnTo>
                    <a:pt x="13812466" y="7583463"/>
                  </a:lnTo>
                  <a:lnTo>
                    <a:pt x="13815225" y="7580695"/>
                  </a:lnTo>
                  <a:lnTo>
                    <a:pt x="13814932" y="7575834"/>
                  </a:lnTo>
                  <a:lnTo>
                    <a:pt x="13812163" y="7573074"/>
                  </a:lnTo>
                  <a:lnTo>
                    <a:pt x="13808535" y="7569554"/>
                  </a:lnTo>
                  <a:lnTo>
                    <a:pt x="13805766" y="7566795"/>
                  </a:lnTo>
                  <a:close/>
                </a:path>
                <a:path w="18018125" h="10245090">
                  <a:moveTo>
                    <a:pt x="3158783" y="3023960"/>
                  </a:moveTo>
                  <a:lnTo>
                    <a:pt x="3153972" y="3025065"/>
                  </a:lnTo>
                  <a:lnTo>
                    <a:pt x="3152405" y="3028737"/>
                  </a:lnTo>
                  <a:lnTo>
                    <a:pt x="3150505" y="3032267"/>
                  </a:lnTo>
                  <a:lnTo>
                    <a:pt x="3151752" y="3036744"/>
                  </a:lnTo>
                  <a:lnTo>
                    <a:pt x="3155139" y="3038978"/>
                  </a:lnTo>
                  <a:lnTo>
                    <a:pt x="3163819" y="3042681"/>
                  </a:lnTo>
                  <a:lnTo>
                    <a:pt x="3168154" y="3041767"/>
                  </a:lnTo>
                  <a:lnTo>
                    <a:pt x="3169721" y="3038095"/>
                  </a:lnTo>
                  <a:lnTo>
                    <a:pt x="3171621" y="3034565"/>
                  </a:lnTo>
                  <a:lnTo>
                    <a:pt x="3170374" y="3030088"/>
                  </a:lnTo>
                  <a:lnTo>
                    <a:pt x="3166987" y="3027854"/>
                  </a:lnTo>
                  <a:lnTo>
                    <a:pt x="3162313" y="3025861"/>
                  </a:lnTo>
                  <a:lnTo>
                    <a:pt x="3158783" y="3023960"/>
                  </a:lnTo>
                  <a:close/>
                </a:path>
                <a:path w="18018125" h="10245090">
                  <a:moveTo>
                    <a:pt x="3080512" y="2982680"/>
                  </a:moveTo>
                  <a:lnTo>
                    <a:pt x="3075700" y="2983785"/>
                  </a:lnTo>
                  <a:lnTo>
                    <a:pt x="3074134" y="2987457"/>
                  </a:lnTo>
                  <a:lnTo>
                    <a:pt x="3072234" y="2990986"/>
                  </a:lnTo>
                  <a:lnTo>
                    <a:pt x="3073480" y="2995464"/>
                  </a:lnTo>
                  <a:lnTo>
                    <a:pt x="3076867" y="2997698"/>
                  </a:lnTo>
                  <a:lnTo>
                    <a:pt x="3085547" y="3001401"/>
                  </a:lnTo>
                  <a:lnTo>
                    <a:pt x="3090025" y="3000154"/>
                  </a:lnTo>
                  <a:lnTo>
                    <a:pt x="3091449" y="2996816"/>
                  </a:lnTo>
                  <a:lnTo>
                    <a:pt x="3093349" y="2993286"/>
                  </a:lnTo>
                  <a:lnTo>
                    <a:pt x="3092102" y="2988808"/>
                  </a:lnTo>
                  <a:lnTo>
                    <a:pt x="3088714" y="2986574"/>
                  </a:lnTo>
                  <a:lnTo>
                    <a:pt x="3084041" y="2984581"/>
                  </a:lnTo>
                  <a:lnTo>
                    <a:pt x="3080512" y="2982680"/>
                  </a:lnTo>
                  <a:close/>
                </a:path>
                <a:path w="18018125" h="10245090">
                  <a:moveTo>
                    <a:pt x="9841980" y="5863743"/>
                  </a:moveTo>
                  <a:lnTo>
                    <a:pt x="9838022" y="5862844"/>
                  </a:lnTo>
                  <a:lnTo>
                    <a:pt x="9833065" y="5861519"/>
                  </a:lnTo>
                  <a:lnTo>
                    <a:pt x="9829108" y="5860619"/>
                  </a:lnTo>
                  <a:lnTo>
                    <a:pt x="9825012" y="5862818"/>
                  </a:lnTo>
                  <a:lnTo>
                    <a:pt x="9824114" y="5866775"/>
                  </a:lnTo>
                  <a:lnTo>
                    <a:pt x="9823358" y="5870398"/>
                  </a:lnTo>
                  <a:lnTo>
                    <a:pt x="9825032" y="5873875"/>
                  </a:lnTo>
                  <a:lnTo>
                    <a:pt x="9829371" y="5875726"/>
                  </a:lnTo>
                  <a:lnTo>
                    <a:pt x="9834330" y="5877051"/>
                  </a:lnTo>
                  <a:lnTo>
                    <a:pt x="9838286" y="5877950"/>
                  </a:lnTo>
                  <a:lnTo>
                    <a:pt x="9842381" y="5875751"/>
                  </a:lnTo>
                  <a:lnTo>
                    <a:pt x="9844179" y="5867838"/>
                  </a:lnTo>
                  <a:lnTo>
                    <a:pt x="9841980" y="5863743"/>
                  </a:lnTo>
                  <a:close/>
                </a:path>
                <a:path w="18018125" h="10245090">
                  <a:moveTo>
                    <a:pt x="3002382" y="2941067"/>
                  </a:moveTo>
                  <a:lnTo>
                    <a:pt x="2997571" y="2942171"/>
                  </a:lnTo>
                  <a:lnTo>
                    <a:pt x="2996004" y="2945844"/>
                  </a:lnTo>
                  <a:lnTo>
                    <a:pt x="2994104" y="2949374"/>
                  </a:lnTo>
                  <a:lnTo>
                    <a:pt x="2995351" y="2953851"/>
                  </a:lnTo>
                  <a:lnTo>
                    <a:pt x="2998738" y="2956085"/>
                  </a:lnTo>
                  <a:lnTo>
                    <a:pt x="3007417" y="2959787"/>
                  </a:lnTo>
                  <a:lnTo>
                    <a:pt x="3011895" y="2958540"/>
                  </a:lnTo>
                  <a:lnTo>
                    <a:pt x="3013319" y="2955202"/>
                  </a:lnTo>
                  <a:lnTo>
                    <a:pt x="3015219" y="2951673"/>
                  </a:lnTo>
                  <a:lnTo>
                    <a:pt x="3013973" y="2947195"/>
                  </a:lnTo>
                  <a:lnTo>
                    <a:pt x="3010585" y="2944961"/>
                  </a:lnTo>
                  <a:lnTo>
                    <a:pt x="3005912" y="2942967"/>
                  </a:lnTo>
                  <a:lnTo>
                    <a:pt x="3002382" y="2941067"/>
                  </a:lnTo>
                  <a:close/>
                </a:path>
                <a:path w="18018125" h="10245090">
                  <a:moveTo>
                    <a:pt x="2924395" y="2899120"/>
                  </a:moveTo>
                  <a:lnTo>
                    <a:pt x="2919917" y="2900366"/>
                  </a:lnTo>
                  <a:lnTo>
                    <a:pt x="2916117" y="2907426"/>
                  </a:lnTo>
                  <a:lnTo>
                    <a:pt x="2917364" y="2911903"/>
                  </a:lnTo>
                  <a:lnTo>
                    <a:pt x="2920751" y="2914137"/>
                  </a:lnTo>
                  <a:lnTo>
                    <a:pt x="2929431" y="2917840"/>
                  </a:lnTo>
                  <a:lnTo>
                    <a:pt x="2933908" y="2916594"/>
                  </a:lnTo>
                  <a:lnTo>
                    <a:pt x="2935332" y="2913255"/>
                  </a:lnTo>
                  <a:lnTo>
                    <a:pt x="2937232" y="2909725"/>
                  </a:lnTo>
                  <a:lnTo>
                    <a:pt x="2935985" y="2905248"/>
                  </a:lnTo>
                  <a:lnTo>
                    <a:pt x="2932598" y="2903014"/>
                  </a:lnTo>
                  <a:lnTo>
                    <a:pt x="2927924" y="2901020"/>
                  </a:lnTo>
                  <a:lnTo>
                    <a:pt x="2924395" y="2899120"/>
                  </a:lnTo>
                  <a:close/>
                </a:path>
                <a:path w="18018125" h="10245090">
                  <a:moveTo>
                    <a:pt x="9927510" y="5885234"/>
                  </a:moveTo>
                  <a:lnTo>
                    <a:pt x="9923553" y="5884335"/>
                  </a:lnTo>
                  <a:lnTo>
                    <a:pt x="9918594" y="5883010"/>
                  </a:lnTo>
                  <a:lnTo>
                    <a:pt x="9914637" y="5882111"/>
                  </a:lnTo>
                  <a:lnTo>
                    <a:pt x="9910543" y="5884309"/>
                  </a:lnTo>
                  <a:lnTo>
                    <a:pt x="9909644" y="5888267"/>
                  </a:lnTo>
                  <a:lnTo>
                    <a:pt x="9908888" y="5891890"/>
                  </a:lnTo>
                  <a:lnTo>
                    <a:pt x="9910561" y="5895365"/>
                  </a:lnTo>
                  <a:lnTo>
                    <a:pt x="9914901" y="5897216"/>
                  </a:lnTo>
                  <a:lnTo>
                    <a:pt x="9919860" y="5898543"/>
                  </a:lnTo>
                  <a:lnTo>
                    <a:pt x="9923817" y="5899441"/>
                  </a:lnTo>
                  <a:lnTo>
                    <a:pt x="9927911" y="5897242"/>
                  </a:lnTo>
                  <a:lnTo>
                    <a:pt x="9929708" y="5889328"/>
                  </a:lnTo>
                  <a:lnTo>
                    <a:pt x="9927510" y="5885234"/>
                  </a:lnTo>
                  <a:close/>
                </a:path>
                <a:path w="18018125" h="10245090">
                  <a:moveTo>
                    <a:pt x="13742376" y="7505427"/>
                  </a:moveTo>
                  <a:lnTo>
                    <a:pt x="13737516" y="7505722"/>
                  </a:lnTo>
                  <a:lnTo>
                    <a:pt x="13731997" y="7511258"/>
                  </a:lnTo>
                  <a:lnTo>
                    <a:pt x="13732291" y="7516120"/>
                  </a:lnTo>
                  <a:lnTo>
                    <a:pt x="13735059" y="7518879"/>
                  </a:lnTo>
                  <a:lnTo>
                    <a:pt x="13738687" y="7522399"/>
                  </a:lnTo>
                  <a:lnTo>
                    <a:pt x="13739212" y="7523018"/>
                  </a:lnTo>
                  <a:lnTo>
                    <a:pt x="13743552" y="7524869"/>
                  </a:lnTo>
                  <a:lnTo>
                    <a:pt x="13746935" y="7524339"/>
                  </a:lnTo>
                  <a:lnTo>
                    <a:pt x="13749076" y="7522095"/>
                  </a:lnTo>
                  <a:lnTo>
                    <a:pt x="13751835" y="7519327"/>
                  </a:lnTo>
                  <a:lnTo>
                    <a:pt x="13751541" y="7514466"/>
                  </a:lnTo>
                  <a:lnTo>
                    <a:pt x="13748773" y="7511707"/>
                  </a:lnTo>
                  <a:lnTo>
                    <a:pt x="13745145" y="7508187"/>
                  </a:lnTo>
                  <a:lnTo>
                    <a:pt x="13742376" y="7505427"/>
                  </a:lnTo>
                  <a:close/>
                </a:path>
                <a:path w="18018125" h="10245090">
                  <a:moveTo>
                    <a:pt x="2846550" y="2856839"/>
                  </a:moveTo>
                  <a:lnTo>
                    <a:pt x="2842072" y="2858086"/>
                  </a:lnTo>
                  <a:lnTo>
                    <a:pt x="2838272" y="2865145"/>
                  </a:lnTo>
                  <a:lnTo>
                    <a:pt x="2839661" y="2869289"/>
                  </a:lnTo>
                  <a:lnTo>
                    <a:pt x="2842905" y="2871857"/>
                  </a:lnTo>
                  <a:lnTo>
                    <a:pt x="2851585" y="2875559"/>
                  </a:lnTo>
                  <a:lnTo>
                    <a:pt x="2855729" y="2874170"/>
                  </a:lnTo>
                  <a:lnTo>
                    <a:pt x="2857487" y="2870974"/>
                  </a:lnTo>
                  <a:lnTo>
                    <a:pt x="2859387" y="2867444"/>
                  </a:lnTo>
                  <a:lnTo>
                    <a:pt x="2857998" y="2863301"/>
                  </a:lnTo>
                  <a:lnTo>
                    <a:pt x="2854753" y="2860733"/>
                  </a:lnTo>
                  <a:lnTo>
                    <a:pt x="2850080" y="2858739"/>
                  </a:lnTo>
                  <a:lnTo>
                    <a:pt x="2846550" y="2856839"/>
                  </a:lnTo>
                  <a:close/>
                </a:path>
                <a:path w="18018125" h="10245090">
                  <a:moveTo>
                    <a:pt x="10013181" y="5906390"/>
                  </a:moveTo>
                  <a:lnTo>
                    <a:pt x="10009225" y="5905492"/>
                  </a:lnTo>
                  <a:lnTo>
                    <a:pt x="10004265" y="5904165"/>
                  </a:lnTo>
                  <a:lnTo>
                    <a:pt x="10000643" y="5903409"/>
                  </a:lnTo>
                  <a:lnTo>
                    <a:pt x="9996548" y="5905608"/>
                  </a:lnTo>
                  <a:lnTo>
                    <a:pt x="9995649" y="5909565"/>
                  </a:lnTo>
                  <a:lnTo>
                    <a:pt x="9994893" y="5913188"/>
                  </a:lnTo>
                  <a:lnTo>
                    <a:pt x="9996567" y="5916665"/>
                  </a:lnTo>
                  <a:lnTo>
                    <a:pt x="9999905" y="5918089"/>
                  </a:lnTo>
                  <a:lnTo>
                    <a:pt x="10000047" y="5917755"/>
                  </a:lnTo>
                  <a:lnTo>
                    <a:pt x="10001049" y="5918182"/>
                  </a:lnTo>
                  <a:lnTo>
                    <a:pt x="10006008" y="5919508"/>
                  </a:lnTo>
                  <a:lnTo>
                    <a:pt x="10009631" y="5920264"/>
                  </a:lnTo>
                  <a:lnTo>
                    <a:pt x="10013725" y="5918065"/>
                  </a:lnTo>
                  <a:lnTo>
                    <a:pt x="10014624" y="5914108"/>
                  </a:lnTo>
                  <a:lnTo>
                    <a:pt x="10015380" y="5910485"/>
                  </a:lnTo>
                  <a:lnTo>
                    <a:pt x="10013181" y="5906390"/>
                  </a:lnTo>
                  <a:close/>
                </a:path>
                <a:path w="18018125" h="10245090">
                  <a:moveTo>
                    <a:pt x="2769132" y="2813557"/>
                  </a:moveTo>
                  <a:lnTo>
                    <a:pt x="2764655" y="2814803"/>
                  </a:lnTo>
                  <a:lnTo>
                    <a:pt x="2760855" y="2821863"/>
                  </a:lnTo>
                  <a:lnTo>
                    <a:pt x="2762101" y="2826339"/>
                  </a:lnTo>
                  <a:lnTo>
                    <a:pt x="2765346" y="2828908"/>
                  </a:lnTo>
                  <a:lnTo>
                    <a:pt x="2774026" y="2832610"/>
                  </a:lnTo>
                  <a:lnTo>
                    <a:pt x="2778169" y="2831222"/>
                  </a:lnTo>
                  <a:lnTo>
                    <a:pt x="2779927" y="2828025"/>
                  </a:lnTo>
                  <a:lnTo>
                    <a:pt x="2781970" y="2824162"/>
                  </a:lnTo>
                  <a:lnTo>
                    <a:pt x="2780580" y="2820018"/>
                  </a:lnTo>
                  <a:lnTo>
                    <a:pt x="2777336" y="2817450"/>
                  </a:lnTo>
                  <a:lnTo>
                    <a:pt x="2772662" y="2815456"/>
                  </a:lnTo>
                  <a:lnTo>
                    <a:pt x="2769132" y="2813557"/>
                  </a:lnTo>
                  <a:close/>
                </a:path>
                <a:path w="18018125" h="10245090">
                  <a:moveTo>
                    <a:pt x="2692049" y="2770416"/>
                  </a:moveTo>
                  <a:lnTo>
                    <a:pt x="2687571" y="2771663"/>
                  </a:lnTo>
                  <a:lnTo>
                    <a:pt x="2683771" y="2778722"/>
                  </a:lnTo>
                  <a:lnTo>
                    <a:pt x="2685017" y="2783200"/>
                  </a:lnTo>
                  <a:lnTo>
                    <a:pt x="2688547" y="2785100"/>
                  </a:lnTo>
                  <a:lnTo>
                    <a:pt x="2692936" y="2787762"/>
                  </a:lnTo>
                  <a:lnTo>
                    <a:pt x="2696942" y="2789470"/>
                  </a:lnTo>
                  <a:lnTo>
                    <a:pt x="2701086" y="2788081"/>
                  </a:lnTo>
                  <a:lnTo>
                    <a:pt x="2702843" y="2784885"/>
                  </a:lnTo>
                  <a:lnTo>
                    <a:pt x="2704744" y="2781355"/>
                  </a:lnTo>
                  <a:lnTo>
                    <a:pt x="2703497" y="2776878"/>
                  </a:lnTo>
                  <a:lnTo>
                    <a:pt x="2699967" y="2774978"/>
                  </a:lnTo>
                  <a:lnTo>
                    <a:pt x="2695578" y="2772316"/>
                  </a:lnTo>
                  <a:lnTo>
                    <a:pt x="2692049" y="2770416"/>
                  </a:lnTo>
                  <a:close/>
                </a:path>
                <a:path w="18018125" h="10245090">
                  <a:moveTo>
                    <a:pt x="10099280" y="5926546"/>
                  </a:moveTo>
                  <a:lnTo>
                    <a:pt x="10095324" y="5925647"/>
                  </a:lnTo>
                  <a:lnTo>
                    <a:pt x="10090365" y="5924320"/>
                  </a:lnTo>
                  <a:lnTo>
                    <a:pt x="10086408" y="5923422"/>
                  </a:lnTo>
                  <a:lnTo>
                    <a:pt x="10082648" y="5925764"/>
                  </a:lnTo>
                  <a:lnTo>
                    <a:pt x="10081750" y="5929721"/>
                  </a:lnTo>
                  <a:lnTo>
                    <a:pt x="10080993" y="5933344"/>
                  </a:lnTo>
                  <a:lnTo>
                    <a:pt x="10082667" y="5936819"/>
                  </a:lnTo>
                  <a:lnTo>
                    <a:pt x="10086004" y="5938243"/>
                  </a:lnTo>
                  <a:lnTo>
                    <a:pt x="10086147" y="5937909"/>
                  </a:lnTo>
                  <a:lnTo>
                    <a:pt x="10087148" y="5938337"/>
                  </a:lnTo>
                  <a:lnTo>
                    <a:pt x="10092108" y="5939663"/>
                  </a:lnTo>
                  <a:lnTo>
                    <a:pt x="10096064" y="5940562"/>
                  </a:lnTo>
                  <a:lnTo>
                    <a:pt x="10099825" y="5938220"/>
                  </a:lnTo>
                  <a:lnTo>
                    <a:pt x="10101623" y="5930306"/>
                  </a:lnTo>
                  <a:lnTo>
                    <a:pt x="10099280" y="5926546"/>
                  </a:lnTo>
                  <a:close/>
                </a:path>
                <a:path w="18018125" h="10245090">
                  <a:moveTo>
                    <a:pt x="13677843" y="7443967"/>
                  </a:moveTo>
                  <a:lnTo>
                    <a:pt x="13673315" y="7444403"/>
                  </a:lnTo>
                  <a:lnTo>
                    <a:pt x="13670557" y="7447172"/>
                  </a:lnTo>
                  <a:lnTo>
                    <a:pt x="13667655" y="7450274"/>
                  </a:lnTo>
                  <a:lnTo>
                    <a:pt x="13668091" y="7454801"/>
                  </a:lnTo>
                  <a:lnTo>
                    <a:pt x="13670860" y="7457561"/>
                  </a:lnTo>
                  <a:lnTo>
                    <a:pt x="13674488" y="7461081"/>
                  </a:lnTo>
                  <a:lnTo>
                    <a:pt x="13675013" y="7461699"/>
                  </a:lnTo>
                  <a:lnTo>
                    <a:pt x="13679354" y="7463550"/>
                  </a:lnTo>
                  <a:lnTo>
                    <a:pt x="13682736" y="7463020"/>
                  </a:lnTo>
                  <a:lnTo>
                    <a:pt x="13684877" y="7460777"/>
                  </a:lnTo>
                  <a:lnTo>
                    <a:pt x="13687779" y="7457675"/>
                  </a:lnTo>
                  <a:lnTo>
                    <a:pt x="13687342" y="7453148"/>
                  </a:lnTo>
                  <a:lnTo>
                    <a:pt x="13684573" y="7450389"/>
                  </a:lnTo>
                  <a:lnTo>
                    <a:pt x="13680945" y="7446868"/>
                  </a:lnTo>
                  <a:lnTo>
                    <a:pt x="13677843" y="7443967"/>
                  </a:lnTo>
                  <a:close/>
                </a:path>
                <a:path w="18018125" h="10245090">
                  <a:moveTo>
                    <a:pt x="2614774" y="2726800"/>
                  </a:moveTo>
                  <a:lnTo>
                    <a:pt x="2610296" y="2728046"/>
                  </a:lnTo>
                  <a:lnTo>
                    <a:pt x="2606496" y="2735106"/>
                  </a:lnTo>
                  <a:lnTo>
                    <a:pt x="2607742" y="2739583"/>
                  </a:lnTo>
                  <a:lnTo>
                    <a:pt x="2611272" y="2741483"/>
                  </a:lnTo>
                  <a:lnTo>
                    <a:pt x="2615661" y="2744144"/>
                  </a:lnTo>
                  <a:lnTo>
                    <a:pt x="2619667" y="2745853"/>
                  </a:lnTo>
                  <a:lnTo>
                    <a:pt x="2623810" y="2744464"/>
                  </a:lnTo>
                  <a:lnTo>
                    <a:pt x="2625568" y="2741268"/>
                  </a:lnTo>
                  <a:lnTo>
                    <a:pt x="2627468" y="2737739"/>
                  </a:lnTo>
                  <a:lnTo>
                    <a:pt x="2626221" y="2733262"/>
                  </a:lnTo>
                  <a:lnTo>
                    <a:pt x="2622692" y="2731362"/>
                  </a:lnTo>
                  <a:lnTo>
                    <a:pt x="2618303" y="2728700"/>
                  </a:lnTo>
                  <a:lnTo>
                    <a:pt x="2614774" y="2726800"/>
                  </a:lnTo>
                  <a:close/>
                </a:path>
                <a:path w="18018125" h="10245090">
                  <a:moveTo>
                    <a:pt x="10185522" y="5946367"/>
                  </a:moveTo>
                  <a:lnTo>
                    <a:pt x="10181566" y="5945468"/>
                  </a:lnTo>
                  <a:lnTo>
                    <a:pt x="10176465" y="5944476"/>
                  </a:lnTo>
                  <a:lnTo>
                    <a:pt x="10172508" y="5943578"/>
                  </a:lnTo>
                  <a:lnTo>
                    <a:pt x="10168747" y="5945919"/>
                  </a:lnTo>
                  <a:lnTo>
                    <a:pt x="10167848" y="5949876"/>
                  </a:lnTo>
                  <a:lnTo>
                    <a:pt x="10167235" y="5953165"/>
                  </a:lnTo>
                  <a:lnTo>
                    <a:pt x="10168908" y="5956641"/>
                  </a:lnTo>
                  <a:lnTo>
                    <a:pt x="10173248" y="5958492"/>
                  </a:lnTo>
                  <a:lnTo>
                    <a:pt x="10178349" y="5959485"/>
                  </a:lnTo>
                  <a:lnTo>
                    <a:pt x="10182306" y="5960383"/>
                  </a:lnTo>
                  <a:lnTo>
                    <a:pt x="10186067" y="5958042"/>
                  </a:lnTo>
                  <a:lnTo>
                    <a:pt x="10187864" y="5950128"/>
                  </a:lnTo>
                  <a:lnTo>
                    <a:pt x="10185522" y="5946367"/>
                  </a:lnTo>
                  <a:close/>
                </a:path>
                <a:path w="18018125" h="10245090">
                  <a:moveTo>
                    <a:pt x="2538451" y="2682801"/>
                  </a:moveTo>
                  <a:lnTo>
                    <a:pt x="2533973" y="2684047"/>
                  </a:lnTo>
                  <a:lnTo>
                    <a:pt x="2532073" y="2687576"/>
                  </a:lnTo>
                  <a:lnTo>
                    <a:pt x="2529839" y="2690964"/>
                  </a:lnTo>
                  <a:lnTo>
                    <a:pt x="2531086" y="2695441"/>
                  </a:lnTo>
                  <a:lnTo>
                    <a:pt x="2534615" y="2697342"/>
                  </a:lnTo>
                  <a:lnTo>
                    <a:pt x="2539004" y="2700003"/>
                  </a:lnTo>
                  <a:lnTo>
                    <a:pt x="2539672" y="2700288"/>
                  </a:lnTo>
                  <a:lnTo>
                    <a:pt x="2539529" y="2700622"/>
                  </a:lnTo>
                  <a:lnTo>
                    <a:pt x="2542868" y="2702046"/>
                  </a:lnTo>
                  <a:lnTo>
                    <a:pt x="2547012" y="2700656"/>
                  </a:lnTo>
                  <a:lnTo>
                    <a:pt x="2548769" y="2697461"/>
                  </a:lnTo>
                  <a:lnTo>
                    <a:pt x="2551003" y="2694073"/>
                  </a:lnTo>
                  <a:lnTo>
                    <a:pt x="2549757" y="2689596"/>
                  </a:lnTo>
                  <a:lnTo>
                    <a:pt x="2546227" y="2687696"/>
                  </a:lnTo>
                  <a:lnTo>
                    <a:pt x="2541838" y="2685035"/>
                  </a:lnTo>
                  <a:lnTo>
                    <a:pt x="2538451" y="2682801"/>
                  </a:lnTo>
                  <a:close/>
                </a:path>
                <a:path w="18018125" h="10245090">
                  <a:moveTo>
                    <a:pt x="2462079" y="2637991"/>
                  </a:moveTo>
                  <a:lnTo>
                    <a:pt x="2457268" y="2639096"/>
                  </a:lnTo>
                  <a:lnTo>
                    <a:pt x="2455368" y="2642625"/>
                  </a:lnTo>
                  <a:lnTo>
                    <a:pt x="2453276" y="2645679"/>
                  </a:lnTo>
                  <a:lnTo>
                    <a:pt x="2454380" y="2650490"/>
                  </a:lnTo>
                  <a:lnTo>
                    <a:pt x="2457910" y="2652390"/>
                  </a:lnTo>
                  <a:lnTo>
                    <a:pt x="2462299" y="2655051"/>
                  </a:lnTo>
                  <a:lnTo>
                    <a:pt x="2463300" y="2655478"/>
                  </a:lnTo>
                  <a:lnTo>
                    <a:pt x="2463158" y="2655813"/>
                  </a:lnTo>
                  <a:lnTo>
                    <a:pt x="2466496" y="2657237"/>
                  </a:lnTo>
                  <a:lnTo>
                    <a:pt x="2470640" y="2655847"/>
                  </a:lnTo>
                  <a:lnTo>
                    <a:pt x="2471870" y="2653611"/>
                  </a:lnTo>
                  <a:lnTo>
                    <a:pt x="2472398" y="2652651"/>
                  </a:lnTo>
                  <a:lnTo>
                    <a:pt x="2474632" y="2649264"/>
                  </a:lnTo>
                  <a:lnTo>
                    <a:pt x="2473385" y="2644787"/>
                  </a:lnTo>
                  <a:lnTo>
                    <a:pt x="2469855" y="2642886"/>
                  </a:lnTo>
                  <a:lnTo>
                    <a:pt x="2465466" y="2640225"/>
                  </a:lnTo>
                  <a:lnTo>
                    <a:pt x="2462079" y="2637991"/>
                  </a:lnTo>
                  <a:close/>
                </a:path>
                <a:path w="18018125" h="10245090">
                  <a:moveTo>
                    <a:pt x="10272048" y="5965521"/>
                  </a:moveTo>
                  <a:lnTo>
                    <a:pt x="10268092" y="5964622"/>
                  </a:lnTo>
                  <a:lnTo>
                    <a:pt x="10262991" y="5963630"/>
                  </a:lnTo>
                  <a:lnTo>
                    <a:pt x="10259035" y="5962731"/>
                  </a:lnTo>
                  <a:lnTo>
                    <a:pt x="10255274" y="5965073"/>
                  </a:lnTo>
                  <a:lnTo>
                    <a:pt x="10254375" y="5969029"/>
                  </a:lnTo>
                  <a:lnTo>
                    <a:pt x="10253761" y="5972319"/>
                  </a:lnTo>
                  <a:lnTo>
                    <a:pt x="10255769" y="5975937"/>
                  </a:lnTo>
                  <a:lnTo>
                    <a:pt x="10259775" y="5977646"/>
                  </a:lnTo>
                  <a:lnTo>
                    <a:pt x="10264874" y="5978638"/>
                  </a:lnTo>
                  <a:lnTo>
                    <a:pt x="10268832" y="5979537"/>
                  </a:lnTo>
                  <a:lnTo>
                    <a:pt x="10272592" y="5977195"/>
                  </a:lnTo>
                  <a:lnTo>
                    <a:pt x="10274391" y="5969282"/>
                  </a:lnTo>
                  <a:lnTo>
                    <a:pt x="10272048" y="5965521"/>
                  </a:lnTo>
                  <a:close/>
                </a:path>
                <a:path w="18018125" h="10245090">
                  <a:moveTo>
                    <a:pt x="13613359" y="7383316"/>
                  </a:moveTo>
                  <a:lnTo>
                    <a:pt x="13608831" y="7383752"/>
                  </a:lnTo>
                  <a:lnTo>
                    <a:pt x="13606073" y="7386521"/>
                  </a:lnTo>
                  <a:lnTo>
                    <a:pt x="13603171" y="7389623"/>
                  </a:lnTo>
                  <a:lnTo>
                    <a:pt x="13603607" y="7394150"/>
                  </a:lnTo>
                  <a:lnTo>
                    <a:pt x="13606376" y="7396910"/>
                  </a:lnTo>
                  <a:lnTo>
                    <a:pt x="13610004" y="7400430"/>
                  </a:lnTo>
                  <a:lnTo>
                    <a:pt x="13610529" y="7401048"/>
                  </a:lnTo>
                  <a:lnTo>
                    <a:pt x="13614870" y="7402900"/>
                  </a:lnTo>
                  <a:lnTo>
                    <a:pt x="13618252" y="7402369"/>
                  </a:lnTo>
                  <a:lnTo>
                    <a:pt x="13620392" y="7400127"/>
                  </a:lnTo>
                  <a:lnTo>
                    <a:pt x="13623294" y="7397024"/>
                  </a:lnTo>
                  <a:lnTo>
                    <a:pt x="13622855" y="7392496"/>
                  </a:lnTo>
                  <a:lnTo>
                    <a:pt x="13620087" y="7389737"/>
                  </a:lnTo>
                  <a:lnTo>
                    <a:pt x="13616461" y="7386218"/>
                  </a:lnTo>
                  <a:lnTo>
                    <a:pt x="13613359" y="7383316"/>
                  </a:lnTo>
                  <a:close/>
                </a:path>
                <a:path w="18018125" h="10245090">
                  <a:moveTo>
                    <a:pt x="2385992" y="2592514"/>
                  </a:moveTo>
                  <a:lnTo>
                    <a:pt x="2381515" y="2593761"/>
                  </a:lnTo>
                  <a:lnTo>
                    <a:pt x="2377047" y="2600536"/>
                  </a:lnTo>
                  <a:lnTo>
                    <a:pt x="2378293" y="2605013"/>
                  </a:lnTo>
                  <a:lnTo>
                    <a:pt x="2381681" y="2607247"/>
                  </a:lnTo>
                  <a:lnTo>
                    <a:pt x="2386069" y="2609909"/>
                  </a:lnTo>
                  <a:lnTo>
                    <a:pt x="2390409" y="2611760"/>
                  </a:lnTo>
                  <a:lnTo>
                    <a:pt x="2394410" y="2610704"/>
                  </a:lnTo>
                  <a:lnTo>
                    <a:pt x="2395641" y="2608467"/>
                  </a:lnTo>
                  <a:lnTo>
                    <a:pt x="2396168" y="2607509"/>
                  </a:lnTo>
                  <a:lnTo>
                    <a:pt x="2398402" y="2604121"/>
                  </a:lnTo>
                  <a:lnTo>
                    <a:pt x="2397156" y="2599643"/>
                  </a:lnTo>
                  <a:lnTo>
                    <a:pt x="2393768" y="2597410"/>
                  </a:lnTo>
                  <a:lnTo>
                    <a:pt x="2389380" y="2594748"/>
                  </a:lnTo>
                  <a:lnTo>
                    <a:pt x="2385992" y="2592514"/>
                  </a:lnTo>
                  <a:close/>
                </a:path>
                <a:path w="18018125" h="10245090">
                  <a:moveTo>
                    <a:pt x="10358526" y="5983864"/>
                  </a:moveTo>
                  <a:lnTo>
                    <a:pt x="10354570" y="5982965"/>
                  </a:lnTo>
                  <a:lnTo>
                    <a:pt x="10349469" y="5981973"/>
                  </a:lnTo>
                  <a:lnTo>
                    <a:pt x="10345369" y="5981408"/>
                  </a:lnTo>
                  <a:lnTo>
                    <a:pt x="10341609" y="5983750"/>
                  </a:lnTo>
                  <a:lnTo>
                    <a:pt x="10340710" y="5987707"/>
                  </a:lnTo>
                  <a:lnTo>
                    <a:pt x="10340096" y="5990996"/>
                  </a:lnTo>
                  <a:lnTo>
                    <a:pt x="10342103" y="5994614"/>
                  </a:lnTo>
                  <a:lnTo>
                    <a:pt x="10346444" y="5996466"/>
                  </a:lnTo>
                  <a:lnTo>
                    <a:pt x="10351543" y="5997457"/>
                  </a:lnTo>
                  <a:lnTo>
                    <a:pt x="10355644" y="5998022"/>
                  </a:lnTo>
                  <a:lnTo>
                    <a:pt x="10359403" y="5995681"/>
                  </a:lnTo>
                  <a:lnTo>
                    <a:pt x="10360302" y="5991724"/>
                  </a:lnTo>
                  <a:lnTo>
                    <a:pt x="10360817" y="5987998"/>
                  </a:lnTo>
                  <a:lnTo>
                    <a:pt x="10360868" y="5987625"/>
                  </a:lnTo>
                  <a:lnTo>
                    <a:pt x="10358526" y="5983864"/>
                  </a:lnTo>
                  <a:close/>
                </a:path>
                <a:path w="18018125" h="10245090">
                  <a:moveTo>
                    <a:pt x="2309905" y="2547037"/>
                  </a:moveTo>
                  <a:lnTo>
                    <a:pt x="2305428" y="2548284"/>
                  </a:lnTo>
                  <a:lnTo>
                    <a:pt x="2300960" y="2555058"/>
                  </a:lnTo>
                  <a:lnTo>
                    <a:pt x="2302207" y="2559536"/>
                  </a:lnTo>
                  <a:lnTo>
                    <a:pt x="2305594" y="2561770"/>
                  </a:lnTo>
                  <a:lnTo>
                    <a:pt x="2309983" y="2564431"/>
                  </a:lnTo>
                  <a:lnTo>
                    <a:pt x="2314322" y="2566282"/>
                  </a:lnTo>
                  <a:lnTo>
                    <a:pt x="2318323" y="2565227"/>
                  </a:lnTo>
                  <a:lnTo>
                    <a:pt x="2319554" y="2562990"/>
                  </a:lnTo>
                  <a:lnTo>
                    <a:pt x="2320081" y="2562031"/>
                  </a:lnTo>
                  <a:lnTo>
                    <a:pt x="2322316" y="2558644"/>
                  </a:lnTo>
                  <a:lnTo>
                    <a:pt x="2321069" y="2554167"/>
                  </a:lnTo>
                  <a:lnTo>
                    <a:pt x="2317681" y="2551933"/>
                  </a:lnTo>
                  <a:lnTo>
                    <a:pt x="2313293" y="2549271"/>
                  </a:lnTo>
                  <a:lnTo>
                    <a:pt x="2309905" y="2547037"/>
                  </a:lnTo>
                  <a:close/>
                </a:path>
                <a:path w="18018125" h="10245090">
                  <a:moveTo>
                    <a:pt x="2234437" y="2501035"/>
                  </a:moveTo>
                  <a:lnTo>
                    <a:pt x="2230102" y="2501948"/>
                  </a:lnTo>
                  <a:lnTo>
                    <a:pt x="2225634" y="2508722"/>
                  </a:lnTo>
                  <a:lnTo>
                    <a:pt x="2226880" y="2513200"/>
                  </a:lnTo>
                  <a:lnTo>
                    <a:pt x="2230268" y="2515434"/>
                  </a:lnTo>
                  <a:lnTo>
                    <a:pt x="2234657" y="2518095"/>
                  </a:lnTo>
                  <a:lnTo>
                    <a:pt x="2238996" y="2519946"/>
                  </a:lnTo>
                  <a:lnTo>
                    <a:pt x="2242664" y="2518749"/>
                  </a:lnTo>
                  <a:lnTo>
                    <a:pt x="2244755" y="2515695"/>
                  </a:lnTo>
                  <a:lnTo>
                    <a:pt x="2246989" y="2512308"/>
                  </a:lnTo>
                  <a:lnTo>
                    <a:pt x="2245743" y="2507831"/>
                  </a:lnTo>
                  <a:lnTo>
                    <a:pt x="2242355" y="2505597"/>
                  </a:lnTo>
                  <a:lnTo>
                    <a:pt x="2237967" y="2502935"/>
                  </a:lnTo>
                  <a:lnTo>
                    <a:pt x="2234437" y="2501035"/>
                  </a:lnTo>
                  <a:close/>
                </a:path>
                <a:path w="18018125" h="10245090">
                  <a:moveTo>
                    <a:pt x="10445145" y="6001874"/>
                  </a:moveTo>
                  <a:lnTo>
                    <a:pt x="10441189" y="6000975"/>
                  </a:lnTo>
                  <a:lnTo>
                    <a:pt x="10436089" y="5999983"/>
                  </a:lnTo>
                  <a:lnTo>
                    <a:pt x="10431990" y="5999419"/>
                  </a:lnTo>
                  <a:lnTo>
                    <a:pt x="10428228" y="6001760"/>
                  </a:lnTo>
                  <a:lnTo>
                    <a:pt x="10427330" y="6005717"/>
                  </a:lnTo>
                  <a:lnTo>
                    <a:pt x="10426716" y="6009006"/>
                  </a:lnTo>
                  <a:lnTo>
                    <a:pt x="10428724" y="6012624"/>
                  </a:lnTo>
                  <a:lnTo>
                    <a:pt x="10433063" y="6014475"/>
                  </a:lnTo>
                  <a:lnTo>
                    <a:pt x="10438164" y="6015468"/>
                  </a:lnTo>
                  <a:lnTo>
                    <a:pt x="10442263" y="6016032"/>
                  </a:lnTo>
                  <a:lnTo>
                    <a:pt x="10446024" y="6013692"/>
                  </a:lnTo>
                  <a:lnTo>
                    <a:pt x="10446923" y="6009734"/>
                  </a:lnTo>
                  <a:lnTo>
                    <a:pt x="10447436" y="6006008"/>
                  </a:lnTo>
                  <a:lnTo>
                    <a:pt x="10447488" y="6005635"/>
                  </a:lnTo>
                  <a:lnTo>
                    <a:pt x="10445145" y="6001874"/>
                  </a:lnTo>
                  <a:close/>
                </a:path>
                <a:path w="18018125" h="10245090">
                  <a:moveTo>
                    <a:pt x="13548254" y="7323189"/>
                  </a:moveTo>
                  <a:lnTo>
                    <a:pt x="13543726" y="7323626"/>
                  </a:lnTo>
                  <a:lnTo>
                    <a:pt x="13540968" y="7326395"/>
                  </a:lnTo>
                  <a:lnTo>
                    <a:pt x="13538066" y="7329497"/>
                  </a:lnTo>
                  <a:lnTo>
                    <a:pt x="13538504" y="7334025"/>
                  </a:lnTo>
                  <a:lnTo>
                    <a:pt x="13541274" y="7336784"/>
                  </a:lnTo>
                  <a:lnTo>
                    <a:pt x="13545232" y="7340446"/>
                  </a:lnTo>
                  <a:lnTo>
                    <a:pt x="13546092" y="7341207"/>
                  </a:lnTo>
                  <a:lnTo>
                    <a:pt x="13550098" y="7342916"/>
                  </a:lnTo>
                  <a:lnTo>
                    <a:pt x="13553481" y="7342386"/>
                  </a:lnTo>
                  <a:lnTo>
                    <a:pt x="13555621" y="7340142"/>
                  </a:lnTo>
                  <a:lnTo>
                    <a:pt x="13558523" y="7337040"/>
                  </a:lnTo>
                  <a:lnTo>
                    <a:pt x="13558086" y="7332514"/>
                  </a:lnTo>
                  <a:lnTo>
                    <a:pt x="13555318" y="7329754"/>
                  </a:lnTo>
                  <a:lnTo>
                    <a:pt x="13548254" y="7323189"/>
                  </a:lnTo>
                  <a:close/>
                </a:path>
                <a:path w="18018125" h="10245090">
                  <a:moveTo>
                    <a:pt x="2159396" y="2454031"/>
                  </a:moveTo>
                  <a:lnTo>
                    <a:pt x="2155061" y="2454944"/>
                  </a:lnTo>
                  <a:lnTo>
                    <a:pt x="2152827" y="2458331"/>
                  </a:lnTo>
                  <a:lnTo>
                    <a:pt x="2151445" y="2460899"/>
                  </a:lnTo>
                  <a:lnTo>
                    <a:pt x="2150927" y="2461861"/>
                  </a:lnTo>
                  <a:lnTo>
                    <a:pt x="2151839" y="2466196"/>
                  </a:lnTo>
                  <a:lnTo>
                    <a:pt x="2155227" y="2468430"/>
                  </a:lnTo>
                  <a:lnTo>
                    <a:pt x="2159615" y="2471092"/>
                  </a:lnTo>
                  <a:lnTo>
                    <a:pt x="2163955" y="2472943"/>
                  </a:lnTo>
                  <a:lnTo>
                    <a:pt x="2167623" y="2471745"/>
                  </a:lnTo>
                  <a:lnTo>
                    <a:pt x="2169714" y="2468692"/>
                  </a:lnTo>
                  <a:lnTo>
                    <a:pt x="2171096" y="2466124"/>
                  </a:lnTo>
                  <a:lnTo>
                    <a:pt x="2171614" y="2465161"/>
                  </a:lnTo>
                  <a:lnTo>
                    <a:pt x="2170702" y="2460827"/>
                  </a:lnTo>
                  <a:lnTo>
                    <a:pt x="2167314" y="2458593"/>
                  </a:lnTo>
                  <a:lnTo>
                    <a:pt x="2162926" y="2455931"/>
                  </a:lnTo>
                  <a:lnTo>
                    <a:pt x="2159396" y="2454031"/>
                  </a:lnTo>
                  <a:close/>
                </a:path>
                <a:path w="18018125" h="10245090">
                  <a:moveTo>
                    <a:pt x="10532051" y="6019216"/>
                  </a:moveTo>
                  <a:lnTo>
                    <a:pt x="10528094" y="6018317"/>
                  </a:lnTo>
                  <a:lnTo>
                    <a:pt x="10522993" y="6017325"/>
                  </a:lnTo>
                  <a:lnTo>
                    <a:pt x="10519035" y="6016426"/>
                  </a:lnTo>
                  <a:lnTo>
                    <a:pt x="10515133" y="6019102"/>
                  </a:lnTo>
                  <a:lnTo>
                    <a:pt x="10514234" y="6023059"/>
                  </a:lnTo>
                  <a:lnTo>
                    <a:pt x="10513478" y="6026682"/>
                  </a:lnTo>
                  <a:lnTo>
                    <a:pt x="10515628" y="6029966"/>
                  </a:lnTo>
                  <a:lnTo>
                    <a:pt x="10519968" y="6031818"/>
                  </a:lnTo>
                  <a:lnTo>
                    <a:pt x="10525067" y="6032809"/>
                  </a:lnTo>
                  <a:lnTo>
                    <a:pt x="10529168" y="6033375"/>
                  </a:lnTo>
                  <a:lnTo>
                    <a:pt x="10532927" y="6031033"/>
                  </a:lnTo>
                  <a:lnTo>
                    <a:pt x="10534726" y="6023120"/>
                  </a:lnTo>
                  <a:lnTo>
                    <a:pt x="10532051" y="6019216"/>
                  </a:lnTo>
                  <a:close/>
                </a:path>
                <a:path w="18018125" h="10245090">
                  <a:moveTo>
                    <a:pt x="2084831" y="2406835"/>
                  </a:moveTo>
                  <a:lnTo>
                    <a:pt x="2080496" y="2407749"/>
                  </a:lnTo>
                  <a:lnTo>
                    <a:pt x="2076028" y="2414524"/>
                  </a:lnTo>
                  <a:lnTo>
                    <a:pt x="2076940" y="2418859"/>
                  </a:lnTo>
                  <a:lnTo>
                    <a:pt x="2080328" y="2421092"/>
                  </a:lnTo>
                  <a:lnTo>
                    <a:pt x="2084717" y="2423754"/>
                  </a:lnTo>
                  <a:lnTo>
                    <a:pt x="2085718" y="2424181"/>
                  </a:lnTo>
                  <a:lnTo>
                    <a:pt x="2085910" y="2424657"/>
                  </a:lnTo>
                  <a:lnTo>
                    <a:pt x="2089248" y="2426081"/>
                  </a:lnTo>
                  <a:lnTo>
                    <a:pt x="2092915" y="2424883"/>
                  </a:lnTo>
                  <a:lnTo>
                    <a:pt x="2095007" y="2421830"/>
                  </a:lnTo>
                  <a:lnTo>
                    <a:pt x="2096907" y="2418300"/>
                  </a:lnTo>
                  <a:lnTo>
                    <a:pt x="2095995" y="2413965"/>
                  </a:lnTo>
                  <a:lnTo>
                    <a:pt x="2092607" y="2411731"/>
                  </a:lnTo>
                  <a:lnTo>
                    <a:pt x="2088218" y="2409070"/>
                  </a:lnTo>
                  <a:lnTo>
                    <a:pt x="2084831" y="2406835"/>
                  </a:lnTo>
                  <a:close/>
                </a:path>
                <a:path w="18018125" h="10245090">
                  <a:moveTo>
                    <a:pt x="13482388" y="7263923"/>
                  </a:moveTo>
                  <a:lnTo>
                    <a:pt x="13477862" y="7264360"/>
                  </a:lnTo>
                  <a:lnTo>
                    <a:pt x="13475103" y="7267128"/>
                  </a:lnTo>
                  <a:lnTo>
                    <a:pt x="13472677" y="7270039"/>
                  </a:lnTo>
                  <a:lnTo>
                    <a:pt x="13473114" y="7274566"/>
                  </a:lnTo>
                  <a:lnTo>
                    <a:pt x="13475884" y="7277326"/>
                  </a:lnTo>
                  <a:lnTo>
                    <a:pt x="13479845" y="7280988"/>
                  </a:lnTo>
                  <a:lnTo>
                    <a:pt x="13480370" y="7281607"/>
                  </a:lnTo>
                  <a:lnTo>
                    <a:pt x="13484375" y="7283315"/>
                  </a:lnTo>
                  <a:lnTo>
                    <a:pt x="13487901" y="7282452"/>
                  </a:lnTo>
                  <a:lnTo>
                    <a:pt x="13490042" y="7280208"/>
                  </a:lnTo>
                  <a:lnTo>
                    <a:pt x="13492468" y="7277298"/>
                  </a:lnTo>
                  <a:lnTo>
                    <a:pt x="13492365" y="7272913"/>
                  </a:lnTo>
                  <a:lnTo>
                    <a:pt x="13485300" y="7266348"/>
                  </a:lnTo>
                  <a:lnTo>
                    <a:pt x="13482388" y="7263923"/>
                  </a:lnTo>
                  <a:close/>
                </a:path>
                <a:path w="18018125" h="10245090">
                  <a:moveTo>
                    <a:pt x="10618764" y="6036082"/>
                  </a:moveTo>
                  <a:lnTo>
                    <a:pt x="10614808" y="6035183"/>
                  </a:lnTo>
                  <a:lnTo>
                    <a:pt x="10609706" y="6034191"/>
                  </a:lnTo>
                  <a:lnTo>
                    <a:pt x="10606083" y="6033435"/>
                  </a:lnTo>
                  <a:lnTo>
                    <a:pt x="10602180" y="6036110"/>
                  </a:lnTo>
                  <a:lnTo>
                    <a:pt x="10601363" y="6039708"/>
                  </a:lnTo>
                  <a:lnTo>
                    <a:pt x="10600525" y="6043690"/>
                  </a:lnTo>
                  <a:lnTo>
                    <a:pt x="10602676" y="6046975"/>
                  </a:lnTo>
                  <a:lnTo>
                    <a:pt x="10605680" y="6048256"/>
                  </a:lnTo>
                  <a:lnTo>
                    <a:pt x="10605822" y="6047923"/>
                  </a:lnTo>
                  <a:lnTo>
                    <a:pt x="10607156" y="6048492"/>
                  </a:lnTo>
                  <a:lnTo>
                    <a:pt x="10612258" y="6049484"/>
                  </a:lnTo>
                  <a:lnTo>
                    <a:pt x="10615881" y="6050240"/>
                  </a:lnTo>
                  <a:lnTo>
                    <a:pt x="10619784" y="6047566"/>
                  </a:lnTo>
                  <a:lnTo>
                    <a:pt x="10620601" y="6043968"/>
                  </a:lnTo>
                  <a:lnTo>
                    <a:pt x="10621439" y="6039985"/>
                  </a:lnTo>
                  <a:lnTo>
                    <a:pt x="10618764" y="6036082"/>
                  </a:lnTo>
                  <a:close/>
                </a:path>
                <a:path w="18018125" h="10245090">
                  <a:moveTo>
                    <a:pt x="2010217" y="2358831"/>
                  </a:moveTo>
                  <a:lnTo>
                    <a:pt x="2005883" y="2359743"/>
                  </a:lnTo>
                  <a:lnTo>
                    <a:pt x="2001414" y="2366518"/>
                  </a:lnTo>
                  <a:lnTo>
                    <a:pt x="2002327" y="2370854"/>
                  </a:lnTo>
                  <a:lnTo>
                    <a:pt x="2005714" y="2373088"/>
                  </a:lnTo>
                  <a:lnTo>
                    <a:pt x="2010103" y="2375748"/>
                  </a:lnTo>
                  <a:lnTo>
                    <a:pt x="2011438" y="2376318"/>
                  </a:lnTo>
                  <a:lnTo>
                    <a:pt x="2010962" y="2376510"/>
                  </a:lnTo>
                  <a:lnTo>
                    <a:pt x="2014300" y="2377934"/>
                  </a:lnTo>
                  <a:lnTo>
                    <a:pt x="2017968" y="2376736"/>
                  </a:lnTo>
                  <a:lnTo>
                    <a:pt x="2020059" y="2373683"/>
                  </a:lnTo>
                  <a:lnTo>
                    <a:pt x="2022293" y="2370295"/>
                  </a:lnTo>
                  <a:lnTo>
                    <a:pt x="2021380" y="2365960"/>
                  </a:lnTo>
                  <a:lnTo>
                    <a:pt x="2017993" y="2363726"/>
                  </a:lnTo>
                  <a:lnTo>
                    <a:pt x="2013604" y="2361065"/>
                  </a:lnTo>
                  <a:lnTo>
                    <a:pt x="2010217" y="2358831"/>
                  </a:lnTo>
                  <a:close/>
                </a:path>
                <a:path w="18018125" h="10245090">
                  <a:moveTo>
                    <a:pt x="10705620" y="6052614"/>
                  </a:moveTo>
                  <a:lnTo>
                    <a:pt x="10701663" y="6051715"/>
                  </a:lnTo>
                  <a:lnTo>
                    <a:pt x="10696561" y="6050723"/>
                  </a:lnTo>
                  <a:lnTo>
                    <a:pt x="10692605" y="6049825"/>
                  </a:lnTo>
                  <a:lnTo>
                    <a:pt x="10689035" y="6052642"/>
                  </a:lnTo>
                  <a:lnTo>
                    <a:pt x="10688218" y="6056239"/>
                  </a:lnTo>
                  <a:lnTo>
                    <a:pt x="10687380" y="6060222"/>
                  </a:lnTo>
                  <a:lnTo>
                    <a:pt x="10689531" y="6063507"/>
                  </a:lnTo>
                  <a:lnTo>
                    <a:pt x="10692535" y="6064788"/>
                  </a:lnTo>
                  <a:lnTo>
                    <a:pt x="10692677" y="6064455"/>
                  </a:lnTo>
                  <a:lnTo>
                    <a:pt x="10694013" y="6065025"/>
                  </a:lnTo>
                  <a:lnTo>
                    <a:pt x="10699113" y="6066016"/>
                  </a:lnTo>
                  <a:lnTo>
                    <a:pt x="10703071" y="6066915"/>
                  </a:lnTo>
                  <a:lnTo>
                    <a:pt x="10706640" y="6064097"/>
                  </a:lnTo>
                  <a:lnTo>
                    <a:pt x="10708355" y="6056543"/>
                  </a:lnTo>
                  <a:lnTo>
                    <a:pt x="10708437" y="6056183"/>
                  </a:lnTo>
                  <a:lnTo>
                    <a:pt x="10705620" y="6052614"/>
                  </a:lnTo>
                  <a:close/>
                </a:path>
                <a:path w="18018125" h="10245090">
                  <a:moveTo>
                    <a:pt x="1936840" y="2309776"/>
                  </a:moveTo>
                  <a:lnTo>
                    <a:pt x="1932029" y="2310879"/>
                  </a:lnTo>
                  <a:lnTo>
                    <a:pt x="1927846" y="2316986"/>
                  </a:lnTo>
                  <a:lnTo>
                    <a:pt x="1928616" y="2321655"/>
                  </a:lnTo>
                  <a:lnTo>
                    <a:pt x="1932004" y="2323889"/>
                  </a:lnTo>
                  <a:lnTo>
                    <a:pt x="1936250" y="2326884"/>
                  </a:lnTo>
                  <a:lnTo>
                    <a:pt x="1940590" y="2328735"/>
                  </a:lnTo>
                  <a:lnTo>
                    <a:pt x="1944114" y="2327872"/>
                  </a:lnTo>
                  <a:lnTo>
                    <a:pt x="1946206" y="2324818"/>
                  </a:lnTo>
                  <a:lnTo>
                    <a:pt x="1948440" y="2321431"/>
                  </a:lnTo>
                  <a:lnTo>
                    <a:pt x="1947528" y="2317096"/>
                  </a:lnTo>
                  <a:lnTo>
                    <a:pt x="1944140" y="2314862"/>
                  </a:lnTo>
                  <a:lnTo>
                    <a:pt x="1939894" y="2311868"/>
                  </a:lnTo>
                  <a:lnTo>
                    <a:pt x="1936840" y="2309776"/>
                  </a:lnTo>
                  <a:close/>
                </a:path>
                <a:path w="18018125" h="10245090">
                  <a:moveTo>
                    <a:pt x="13416098" y="7205658"/>
                  </a:moveTo>
                  <a:lnTo>
                    <a:pt x="13411380" y="7205619"/>
                  </a:lnTo>
                  <a:lnTo>
                    <a:pt x="13408812" y="7208864"/>
                  </a:lnTo>
                  <a:lnTo>
                    <a:pt x="13406386" y="7211774"/>
                  </a:lnTo>
                  <a:lnTo>
                    <a:pt x="13406347" y="7216492"/>
                  </a:lnTo>
                  <a:lnTo>
                    <a:pt x="13409592" y="7219060"/>
                  </a:lnTo>
                  <a:lnTo>
                    <a:pt x="13413696" y="7222389"/>
                  </a:lnTo>
                  <a:lnTo>
                    <a:pt x="13414222" y="7223008"/>
                  </a:lnTo>
                  <a:lnTo>
                    <a:pt x="13418227" y="7224717"/>
                  </a:lnTo>
                  <a:lnTo>
                    <a:pt x="13421752" y="7223853"/>
                  </a:lnTo>
                  <a:lnTo>
                    <a:pt x="13423892" y="7221609"/>
                  </a:lnTo>
                  <a:lnTo>
                    <a:pt x="13426318" y="7218698"/>
                  </a:lnTo>
                  <a:lnTo>
                    <a:pt x="13426358" y="7213980"/>
                  </a:lnTo>
                  <a:lnTo>
                    <a:pt x="13423113" y="7211413"/>
                  </a:lnTo>
                  <a:lnTo>
                    <a:pt x="13419008" y="7208083"/>
                  </a:lnTo>
                  <a:lnTo>
                    <a:pt x="13416098" y="7205658"/>
                  </a:lnTo>
                  <a:close/>
                </a:path>
                <a:path w="18018125" h="10245090">
                  <a:moveTo>
                    <a:pt x="1863415" y="2259910"/>
                  </a:moveTo>
                  <a:lnTo>
                    <a:pt x="1858746" y="2260680"/>
                  </a:lnTo>
                  <a:lnTo>
                    <a:pt x="1854278" y="2267454"/>
                  </a:lnTo>
                  <a:lnTo>
                    <a:pt x="1855048" y="2272123"/>
                  </a:lnTo>
                  <a:lnTo>
                    <a:pt x="1858435" y="2274358"/>
                  </a:lnTo>
                  <a:lnTo>
                    <a:pt x="1862682" y="2277353"/>
                  </a:lnTo>
                  <a:lnTo>
                    <a:pt x="1867355" y="2279346"/>
                  </a:lnTo>
                  <a:lnTo>
                    <a:pt x="1870880" y="2278482"/>
                  </a:lnTo>
                  <a:lnTo>
                    <a:pt x="1872972" y="2275429"/>
                  </a:lnTo>
                  <a:lnTo>
                    <a:pt x="1875206" y="2272041"/>
                  </a:lnTo>
                  <a:lnTo>
                    <a:pt x="1874436" y="2267373"/>
                  </a:lnTo>
                  <a:lnTo>
                    <a:pt x="1871049" y="2265139"/>
                  </a:lnTo>
                  <a:lnTo>
                    <a:pt x="1866802" y="2262143"/>
                  </a:lnTo>
                  <a:lnTo>
                    <a:pt x="1863415" y="2259910"/>
                  </a:lnTo>
                  <a:close/>
                </a:path>
                <a:path w="18018125" h="10245090">
                  <a:moveTo>
                    <a:pt x="10792617" y="6068813"/>
                  </a:moveTo>
                  <a:lnTo>
                    <a:pt x="10788660" y="6067913"/>
                  </a:lnTo>
                  <a:lnTo>
                    <a:pt x="10783560" y="6066922"/>
                  </a:lnTo>
                  <a:lnTo>
                    <a:pt x="10779603" y="6066023"/>
                  </a:lnTo>
                  <a:lnTo>
                    <a:pt x="10776034" y="6068840"/>
                  </a:lnTo>
                  <a:lnTo>
                    <a:pt x="10775217" y="6072438"/>
                  </a:lnTo>
                  <a:lnTo>
                    <a:pt x="10775136" y="6072798"/>
                  </a:lnTo>
                  <a:lnTo>
                    <a:pt x="10774712" y="6076563"/>
                  </a:lnTo>
                  <a:lnTo>
                    <a:pt x="10776528" y="6079705"/>
                  </a:lnTo>
                  <a:lnTo>
                    <a:pt x="10779533" y="6080987"/>
                  </a:lnTo>
                  <a:lnTo>
                    <a:pt x="10779675" y="6080653"/>
                  </a:lnTo>
                  <a:lnTo>
                    <a:pt x="10781011" y="6081223"/>
                  </a:lnTo>
                  <a:lnTo>
                    <a:pt x="10786112" y="6082215"/>
                  </a:lnTo>
                  <a:lnTo>
                    <a:pt x="10790069" y="6083113"/>
                  </a:lnTo>
                  <a:lnTo>
                    <a:pt x="10793637" y="6080296"/>
                  </a:lnTo>
                  <a:lnTo>
                    <a:pt x="10795354" y="6072742"/>
                  </a:lnTo>
                  <a:lnTo>
                    <a:pt x="10795436" y="6072382"/>
                  </a:lnTo>
                  <a:lnTo>
                    <a:pt x="10792617" y="6068813"/>
                  </a:lnTo>
                  <a:close/>
                </a:path>
                <a:path w="18018125" h="10245090">
                  <a:moveTo>
                    <a:pt x="13349189" y="7147919"/>
                  </a:moveTo>
                  <a:lnTo>
                    <a:pt x="13344472" y="7147879"/>
                  </a:lnTo>
                  <a:lnTo>
                    <a:pt x="13341903" y="7151124"/>
                  </a:lnTo>
                  <a:lnTo>
                    <a:pt x="13339478" y="7154035"/>
                  </a:lnTo>
                  <a:lnTo>
                    <a:pt x="13339436" y="7158752"/>
                  </a:lnTo>
                  <a:lnTo>
                    <a:pt x="13342681" y="7161320"/>
                  </a:lnTo>
                  <a:lnTo>
                    <a:pt x="13346785" y="7164649"/>
                  </a:lnTo>
                  <a:lnTo>
                    <a:pt x="13348789" y="7165504"/>
                  </a:lnTo>
                  <a:lnTo>
                    <a:pt x="13348647" y="7165837"/>
                  </a:lnTo>
                  <a:lnTo>
                    <a:pt x="13351317" y="7166976"/>
                  </a:lnTo>
                  <a:lnTo>
                    <a:pt x="13354700" y="7166447"/>
                  </a:lnTo>
                  <a:lnTo>
                    <a:pt x="13356983" y="7163869"/>
                  </a:lnTo>
                  <a:lnTo>
                    <a:pt x="13359407" y="7160958"/>
                  </a:lnTo>
                  <a:lnTo>
                    <a:pt x="13359447" y="7156240"/>
                  </a:lnTo>
                  <a:lnTo>
                    <a:pt x="13356202" y="7153672"/>
                  </a:lnTo>
                  <a:lnTo>
                    <a:pt x="13352100" y="7150344"/>
                  </a:lnTo>
                  <a:lnTo>
                    <a:pt x="13349189" y="7147919"/>
                  </a:lnTo>
                  <a:close/>
                </a:path>
                <a:path w="18018125" h="10245090">
                  <a:moveTo>
                    <a:pt x="1790466" y="2209852"/>
                  </a:moveTo>
                  <a:lnTo>
                    <a:pt x="1785796" y="2210623"/>
                  </a:lnTo>
                  <a:lnTo>
                    <a:pt x="1781329" y="2217398"/>
                  </a:lnTo>
                  <a:lnTo>
                    <a:pt x="1782099" y="2222066"/>
                  </a:lnTo>
                  <a:lnTo>
                    <a:pt x="1785486" y="2224301"/>
                  </a:lnTo>
                  <a:lnTo>
                    <a:pt x="1789732" y="2227295"/>
                  </a:lnTo>
                  <a:lnTo>
                    <a:pt x="1794406" y="2229289"/>
                  </a:lnTo>
                  <a:lnTo>
                    <a:pt x="1798073" y="2228091"/>
                  </a:lnTo>
                  <a:lnTo>
                    <a:pt x="1800022" y="2225372"/>
                  </a:lnTo>
                  <a:lnTo>
                    <a:pt x="1802256" y="2221984"/>
                  </a:lnTo>
                  <a:lnTo>
                    <a:pt x="1801487" y="2217316"/>
                  </a:lnTo>
                  <a:lnTo>
                    <a:pt x="1798099" y="2215081"/>
                  </a:lnTo>
                  <a:lnTo>
                    <a:pt x="1793853" y="2212086"/>
                  </a:lnTo>
                  <a:lnTo>
                    <a:pt x="1790466" y="2209852"/>
                  </a:lnTo>
                  <a:close/>
                </a:path>
                <a:path w="18018125" h="10245090">
                  <a:moveTo>
                    <a:pt x="10879615" y="6085011"/>
                  </a:moveTo>
                  <a:lnTo>
                    <a:pt x="10875659" y="6084112"/>
                  </a:lnTo>
                  <a:lnTo>
                    <a:pt x="10870558" y="6083120"/>
                  </a:lnTo>
                  <a:lnTo>
                    <a:pt x="10866601" y="6082221"/>
                  </a:lnTo>
                  <a:lnTo>
                    <a:pt x="10863032" y="6085039"/>
                  </a:lnTo>
                  <a:lnTo>
                    <a:pt x="10862215" y="6088636"/>
                  </a:lnTo>
                  <a:lnTo>
                    <a:pt x="10862133" y="6088996"/>
                  </a:lnTo>
                  <a:lnTo>
                    <a:pt x="10861711" y="6092761"/>
                  </a:lnTo>
                  <a:lnTo>
                    <a:pt x="10863527" y="6095904"/>
                  </a:lnTo>
                  <a:lnTo>
                    <a:pt x="10866530" y="6097185"/>
                  </a:lnTo>
                  <a:lnTo>
                    <a:pt x="10866673" y="6096851"/>
                  </a:lnTo>
                  <a:lnTo>
                    <a:pt x="10868008" y="6097421"/>
                  </a:lnTo>
                  <a:lnTo>
                    <a:pt x="10873109" y="6098413"/>
                  </a:lnTo>
                  <a:lnTo>
                    <a:pt x="10877066" y="6099311"/>
                  </a:lnTo>
                  <a:lnTo>
                    <a:pt x="10880636" y="6096494"/>
                  </a:lnTo>
                  <a:lnTo>
                    <a:pt x="10882352" y="6088940"/>
                  </a:lnTo>
                  <a:lnTo>
                    <a:pt x="10882434" y="6088580"/>
                  </a:lnTo>
                  <a:lnTo>
                    <a:pt x="10879615" y="6085011"/>
                  </a:lnTo>
                  <a:close/>
                </a:path>
                <a:path w="18018125" h="10245090">
                  <a:moveTo>
                    <a:pt x="1718135" y="2159270"/>
                  </a:moveTo>
                  <a:lnTo>
                    <a:pt x="1713465" y="2160040"/>
                  </a:lnTo>
                  <a:lnTo>
                    <a:pt x="1711231" y="2163427"/>
                  </a:lnTo>
                  <a:lnTo>
                    <a:pt x="1708664" y="2166672"/>
                  </a:lnTo>
                  <a:lnTo>
                    <a:pt x="1709434" y="2171342"/>
                  </a:lnTo>
                  <a:lnTo>
                    <a:pt x="1712821" y="2173576"/>
                  </a:lnTo>
                  <a:lnTo>
                    <a:pt x="1717068" y="2176571"/>
                  </a:lnTo>
                  <a:lnTo>
                    <a:pt x="1718403" y="2177140"/>
                  </a:lnTo>
                  <a:lnTo>
                    <a:pt x="1718261" y="2177473"/>
                  </a:lnTo>
                  <a:lnTo>
                    <a:pt x="1721599" y="2178897"/>
                  </a:lnTo>
                  <a:lnTo>
                    <a:pt x="1725266" y="2177700"/>
                  </a:lnTo>
                  <a:lnTo>
                    <a:pt x="1727215" y="2174980"/>
                  </a:lnTo>
                  <a:lnTo>
                    <a:pt x="1729783" y="2171736"/>
                  </a:lnTo>
                  <a:lnTo>
                    <a:pt x="1729013" y="2167067"/>
                  </a:lnTo>
                  <a:lnTo>
                    <a:pt x="1725626" y="2164833"/>
                  </a:lnTo>
                  <a:lnTo>
                    <a:pt x="1721379" y="2161838"/>
                  </a:lnTo>
                  <a:lnTo>
                    <a:pt x="1718135" y="2159270"/>
                  </a:lnTo>
                  <a:close/>
                </a:path>
                <a:path w="18018125" h="10245090">
                  <a:moveTo>
                    <a:pt x="13281468" y="7090228"/>
                  </a:moveTo>
                  <a:lnTo>
                    <a:pt x="13277276" y="7090807"/>
                  </a:lnTo>
                  <a:lnTo>
                    <a:pt x="13271472" y="7097011"/>
                  </a:lnTo>
                  <a:lnTo>
                    <a:pt x="13271909" y="7101538"/>
                  </a:lnTo>
                  <a:lnTo>
                    <a:pt x="13275153" y="7104106"/>
                  </a:lnTo>
                  <a:lnTo>
                    <a:pt x="13279256" y="7107435"/>
                  </a:lnTo>
                  <a:lnTo>
                    <a:pt x="13281260" y="7108290"/>
                  </a:lnTo>
                  <a:lnTo>
                    <a:pt x="13281118" y="7108623"/>
                  </a:lnTo>
                  <a:lnTo>
                    <a:pt x="13283789" y="7109763"/>
                  </a:lnTo>
                  <a:lnTo>
                    <a:pt x="13287170" y="7109232"/>
                  </a:lnTo>
                  <a:lnTo>
                    <a:pt x="13289453" y="7106654"/>
                  </a:lnTo>
                  <a:lnTo>
                    <a:pt x="13292354" y="7103552"/>
                  </a:lnTo>
                  <a:lnTo>
                    <a:pt x="13291920" y="7099026"/>
                  </a:lnTo>
                  <a:lnTo>
                    <a:pt x="13288675" y="7096459"/>
                  </a:lnTo>
                  <a:lnTo>
                    <a:pt x="13284570" y="7093129"/>
                  </a:lnTo>
                  <a:lnTo>
                    <a:pt x="13281468" y="7090228"/>
                  </a:lnTo>
                  <a:close/>
                </a:path>
                <a:path w="18018125" h="10245090">
                  <a:moveTo>
                    <a:pt x="10966564" y="6100399"/>
                  </a:moveTo>
                  <a:lnTo>
                    <a:pt x="10962608" y="6099500"/>
                  </a:lnTo>
                  <a:lnTo>
                    <a:pt x="10957507" y="6098508"/>
                  </a:lnTo>
                  <a:lnTo>
                    <a:pt x="10953551" y="6097609"/>
                  </a:lnTo>
                  <a:lnTo>
                    <a:pt x="10949981" y="6100426"/>
                  </a:lnTo>
                  <a:lnTo>
                    <a:pt x="10949164" y="6104024"/>
                  </a:lnTo>
                  <a:lnTo>
                    <a:pt x="10949082" y="6104384"/>
                  </a:lnTo>
                  <a:lnTo>
                    <a:pt x="10948660" y="6108150"/>
                  </a:lnTo>
                  <a:lnTo>
                    <a:pt x="10950475" y="6111291"/>
                  </a:lnTo>
                  <a:lnTo>
                    <a:pt x="10953479" y="6112573"/>
                  </a:lnTo>
                  <a:lnTo>
                    <a:pt x="10953622" y="6112239"/>
                  </a:lnTo>
                  <a:lnTo>
                    <a:pt x="10954957" y="6112809"/>
                  </a:lnTo>
                  <a:lnTo>
                    <a:pt x="10960059" y="6113801"/>
                  </a:lnTo>
                  <a:lnTo>
                    <a:pt x="10964015" y="6114700"/>
                  </a:lnTo>
                  <a:lnTo>
                    <a:pt x="10967585" y="6111882"/>
                  </a:lnTo>
                  <a:lnTo>
                    <a:pt x="10969301" y="6104328"/>
                  </a:lnTo>
                  <a:lnTo>
                    <a:pt x="10969383" y="6103968"/>
                  </a:lnTo>
                  <a:lnTo>
                    <a:pt x="10966564" y="6100399"/>
                  </a:lnTo>
                  <a:close/>
                </a:path>
                <a:path w="18018125" h="10245090">
                  <a:moveTo>
                    <a:pt x="1646231" y="2107686"/>
                  </a:moveTo>
                  <a:lnTo>
                    <a:pt x="1641562" y="2108457"/>
                  </a:lnTo>
                  <a:lnTo>
                    <a:pt x="1639328" y="2111844"/>
                  </a:lnTo>
                  <a:lnTo>
                    <a:pt x="1636760" y="2115089"/>
                  </a:lnTo>
                  <a:lnTo>
                    <a:pt x="1637530" y="2119758"/>
                  </a:lnTo>
                  <a:lnTo>
                    <a:pt x="1640917" y="2121992"/>
                  </a:lnTo>
                  <a:lnTo>
                    <a:pt x="1645164" y="2124987"/>
                  </a:lnTo>
                  <a:lnTo>
                    <a:pt x="1646499" y="2125556"/>
                  </a:lnTo>
                  <a:lnTo>
                    <a:pt x="1646357" y="2125889"/>
                  </a:lnTo>
                  <a:lnTo>
                    <a:pt x="1649695" y="2127313"/>
                  </a:lnTo>
                  <a:lnTo>
                    <a:pt x="1653363" y="2126117"/>
                  </a:lnTo>
                  <a:lnTo>
                    <a:pt x="1655312" y="2123396"/>
                  </a:lnTo>
                  <a:lnTo>
                    <a:pt x="1657880" y="2120152"/>
                  </a:lnTo>
                  <a:lnTo>
                    <a:pt x="1657109" y="2115483"/>
                  </a:lnTo>
                  <a:lnTo>
                    <a:pt x="1653722" y="2113249"/>
                  </a:lnTo>
                  <a:lnTo>
                    <a:pt x="1649476" y="2110254"/>
                  </a:lnTo>
                  <a:lnTo>
                    <a:pt x="1646231" y="2107686"/>
                  </a:lnTo>
                  <a:close/>
                </a:path>
                <a:path w="18018125" h="10245090">
                  <a:moveTo>
                    <a:pt x="11053704" y="6116263"/>
                  </a:moveTo>
                  <a:lnTo>
                    <a:pt x="11049748" y="6115364"/>
                  </a:lnTo>
                  <a:lnTo>
                    <a:pt x="11044647" y="6114372"/>
                  </a:lnTo>
                  <a:lnTo>
                    <a:pt x="11040691" y="6113473"/>
                  </a:lnTo>
                  <a:lnTo>
                    <a:pt x="11037121" y="6116292"/>
                  </a:lnTo>
                  <a:lnTo>
                    <a:pt x="11036304" y="6119888"/>
                  </a:lnTo>
                  <a:lnTo>
                    <a:pt x="11036222" y="6120248"/>
                  </a:lnTo>
                  <a:lnTo>
                    <a:pt x="11035800" y="6124014"/>
                  </a:lnTo>
                  <a:lnTo>
                    <a:pt x="11037616" y="6127156"/>
                  </a:lnTo>
                  <a:lnTo>
                    <a:pt x="11040621" y="6128438"/>
                  </a:lnTo>
                  <a:lnTo>
                    <a:pt x="11040763" y="6128104"/>
                  </a:lnTo>
                  <a:lnTo>
                    <a:pt x="11042099" y="6128673"/>
                  </a:lnTo>
                  <a:lnTo>
                    <a:pt x="11047198" y="6129665"/>
                  </a:lnTo>
                  <a:lnTo>
                    <a:pt x="11051152" y="6130563"/>
                  </a:lnTo>
                  <a:lnTo>
                    <a:pt x="11054725" y="6127746"/>
                  </a:lnTo>
                  <a:lnTo>
                    <a:pt x="11056441" y="6120192"/>
                  </a:lnTo>
                  <a:lnTo>
                    <a:pt x="11056523" y="6119833"/>
                  </a:lnTo>
                  <a:lnTo>
                    <a:pt x="11053704" y="6116263"/>
                  </a:lnTo>
                  <a:close/>
                </a:path>
                <a:path w="18018125" h="10245090">
                  <a:moveTo>
                    <a:pt x="13212844" y="7033729"/>
                  </a:moveTo>
                  <a:lnTo>
                    <a:pt x="13208316" y="7034166"/>
                  </a:lnTo>
                  <a:lnTo>
                    <a:pt x="13203181" y="7040656"/>
                  </a:lnTo>
                  <a:lnTo>
                    <a:pt x="13203618" y="7045182"/>
                  </a:lnTo>
                  <a:lnTo>
                    <a:pt x="13206863" y="7047750"/>
                  </a:lnTo>
                  <a:lnTo>
                    <a:pt x="13210968" y="7051079"/>
                  </a:lnTo>
                  <a:lnTo>
                    <a:pt x="13212970" y="7051933"/>
                  </a:lnTo>
                  <a:lnTo>
                    <a:pt x="13212827" y="7052267"/>
                  </a:lnTo>
                  <a:lnTo>
                    <a:pt x="13215499" y="7053407"/>
                  </a:lnTo>
                  <a:lnTo>
                    <a:pt x="13219023" y="7052543"/>
                  </a:lnTo>
                  <a:lnTo>
                    <a:pt x="13221306" y="7049966"/>
                  </a:lnTo>
                  <a:lnTo>
                    <a:pt x="13223874" y="7046721"/>
                  </a:lnTo>
                  <a:lnTo>
                    <a:pt x="13223437" y="7042194"/>
                  </a:lnTo>
                  <a:lnTo>
                    <a:pt x="13220193" y="7039627"/>
                  </a:lnTo>
                  <a:lnTo>
                    <a:pt x="13216088" y="7036297"/>
                  </a:lnTo>
                  <a:lnTo>
                    <a:pt x="13212844" y="7033729"/>
                  </a:lnTo>
                  <a:close/>
                </a:path>
                <a:path w="18018125" h="10245090">
                  <a:moveTo>
                    <a:pt x="1574612" y="2055434"/>
                  </a:moveTo>
                  <a:lnTo>
                    <a:pt x="1570419" y="2056013"/>
                  </a:lnTo>
                  <a:lnTo>
                    <a:pt x="1567852" y="2059258"/>
                  </a:lnTo>
                  <a:lnTo>
                    <a:pt x="1565617" y="2062646"/>
                  </a:lnTo>
                  <a:lnTo>
                    <a:pt x="1566196" y="2066838"/>
                  </a:lnTo>
                  <a:lnTo>
                    <a:pt x="1569441" y="2069406"/>
                  </a:lnTo>
                  <a:lnTo>
                    <a:pt x="1573687" y="2072401"/>
                  </a:lnTo>
                  <a:lnTo>
                    <a:pt x="1578361" y="2074395"/>
                  </a:lnTo>
                  <a:lnTo>
                    <a:pt x="1581886" y="2073531"/>
                  </a:lnTo>
                  <a:lnTo>
                    <a:pt x="1583836" y="2070811"/>
                  </a:lnTo>
                  <a:lnTo>
                    <a:pt x="1586070" y="2067424"/>
                  </a:lnTo>
                  <a:lnTo>
                    <a:pt x="1585491" y="2063232"/>
                  </a:lnTo>
                  <a:lnTo>
                    <a:pt x="1582246" y="2060664"/>
                  </a:lnTo>
                  <a:lnTo>
                    <a:pt x="1577999" y="2057668"/>
                  </a:lnTo>
                  <a:lnTo>
                    <a:pt x="1574612" y="2055434"/>
                  </a:lnTo>
                  <a:close/>
                </a:path>
                <a:path w="18018125" h="10245090">
                  <a:moveTo>
                    <a:pt x="11140846" y="6132128"/>
                  </a:moveTo>
                  <a:lnTo>
                    <a:pt x="11136888" y="6131229"/>
                  </a:lnTo>
                  <a:lnTo>
                    <a:pt x="11131787" y="6130237"/>
                  </a:lnTo>
                  <a:lnTo>
                    <a:pt x="11127831" y="6129338"/>
                  </a:lnTo>
                  <a:lnTo>
                    <a:pt x="11124261" y="6132156"/>
                  </a:lnTo>
                  <a:lnTo>
                    <a:pt x="11123444" y="6135753"/>
                  </a:lnTo>
                  <a:lnTo>
                    <a:pt x="11123363" y="6136112"/>
                  </a:lnTo>
                  <a:lnTo>
                    <a:pt x="11122939" y="6139878"/>
                  </a:lnTo>
                  <a:lnTo>
                    <a:pt x="11124756" y="6143020"/>
                  </a:lnTo>
                  <a:lnTo>
                    <a:pt x="11127761" y="6144302"/>
                  </a:lnTo>
                  <a:lnTo>
                    <a:pt x="11127903" y="6143968"/>
                  </a:lnTo>
                  <a:lnTo>
                    <a:pt x="11129239" y="6144538"/>
                  </a:lnTo>
                  <a:lnTo>
                    <a:pt x="11134339" y="6145530"/>
                  </a:lnTo>
                  <a:lnTo>
                    <a:pt x="11138296" y="6146429"/>
                  </a:lnTo>
                  <a:lnTo>
                    <a:pt x="11141865" y="6143610"/>
                  </a:lnTo>
                  <a:lnTo>
                    <a:pt x="11143581" y="6136057"/>
                  </a:lnTo>
                  <a:lnTo>
                    <a:pt x="11143663" y="6135697"/>
                  </a:lnTo>
                  <a:lnTo>
                    <a:pt x="11140846" y="6132128"/>
                  </a:lnTo>
                  <a:close/>
                </a:path>
                <a:path w="18018125" h="10245090">
                  <a:moveTo>
                    <a:pt x="13144127" y="6978375"/>
                  </a:moveTo>
                  <a:lnTo>
                    <a:pt x="13139601" y="6978813"/>
                  </a:lnTo>
                  <a:lnTo>
                    <a:pt x="13134464" y="6985302"/>
                  </a:lnTo>
                  <a:lnTo>
                    <a:pt x="13134901" y="6989829"/>
                  </a:lnTo>
                  <a:lnTo>
                    <a:pt x="13138147" y="6992397"/>
                  </a:lnTo>
                  <a:lnTo>
                    <a:pt x="13142249" y="6995724"/>
                  </a:lnTo>
                  <a:lnTo>
                    <a:pt x="13143921" y="6996437"/>
                  </a:lnTo>
                  <a:lnTo>
                    <a:pt x="13144110" y="6996912"/>
                  </a:lnTo>
                  <a:lnTo>
                    <a:pt x="13146781" y="6998052"/>
                  </a:lnTo>
                  <a:lnTo>
                    <a:pt x="13150639" y="6997331"/>
                  </a:lnTo>
                  <a:lnTo>
                    <a:pt x="13152588" y="6994611"/>
                  </a:lnTo>
                  <a:lnTo>
                    <a:pt x="13155156" y="6991366"/>
                  </a:lnTo>
                  <a:lnTo>
                    <a:pt x="13154722" y="6986841"/>
                  </a:lnTo>
                  <a:lnTo>
                    <a:pt x="13151476" y="6984273"/>
                  </a:lnTo>
                  <a:lnTo>
                    <a:pt x="13147372" y="6980944"/>
                  </a:lnTo>
                  <a:lnTo>
                    <a:pt x="13144127" y="6978375"/>
                  </a:lnTo>
                  <a:close/>
                </a:path>
                <a:path w="18018125" h="10245090">
                  <a:moveTo>
                    <a:pt x="1504373" y="2001799"/>
                  </a:moveTo>
                  <a:lnTo>
                    <a:pt x="1499847" y="2002234"/>
                  </a:lnTo>
                  <a:lnTo>
                    <a:pt x="1497278" y="2005480"/>
                  </a:lnTo>
                  <a:lnTo>
                    <a:pt x="1495187" y="2008533"/>
                  </a:lnTo>
                  <a:lnTo>
                    <a:pt x="1495623" y="2013060"/>
                  </a:lnTo>
                  <a:lnTo>
                    <a:pt x="1498868" y="2015628"/>
                  </a:lnTo>
                  <a:lnTo>
                    <a:pt x="1502972" y="2018956"/>
                  </a:lnTo>
                  <a:lnTo>
                    <a:pt x="1507646" y="2020950"/>
                  </a:lnTo>
                  <a:lnTo>
                    <a:pt x="1511171" y="2020086"/>
                  </a:lnTo>
                  <a:lnTo>
                    <a:pt x="1513120" y="2017367"/>
                  </a:lnTo>
                  <a:lnTo>
                    <a:pt x="1515212" y="2014314"/>
                  </a:lnTo>
                  <a:lnTo>
                    <a:pt x="1514775" y="2009787"/>
                  </a:lnTo>
                  <a:lnTo>
                    <a:pt x="1511530" y="2007218"/>
                  </a:lnTo>
                  <a:lnTo>
                    <a:pt x="1507426" y="2003890"/>
                  </a:lnTo>
                  <a:lnTo>
                    <a:pt x="1504373" y="2001799"/>
                  </a:lnTo>
                  <a:close/>
                </a:path>
                <a:path w="18018125" h="10245090">
                  <a:moveTo>
                    <a:pt x="11227509" y="6148184"/>
                  </a:moveTo>
                  <a:lnTo>
                    <a:pt x="11223552" y="6147285"/>
                  </a:lnTo>
                  <a:lnTo>
                    <a:pt x="11218452" y="6146293"/>
                  </a:lnTo>
                  <a:lnTo>
                    <a:pt x="11214495" y="6145394"/>
                  </a:lnTo>
                  <a:lnTo>
                    <a:pt x="11210926" y="6148212"/>
                  </a:lnTo>
                  <a:lnTo>
                    <a:pt x="11210109" y="6151809"/>
                  </a:lnTo>
                  <a:lnTo>
                    <a:pt x="11209271" y="6155792"/>
                  </a:lnTo>
                  <a:lnTo>
                    <a:pt x="11211420" y="6159076"/>
                  </a:lnTo>
                  <a:lnTo>
                    <a:pt x="11214425" y="6160357"/>
                  </a:lnTo>
                  <a:lnTo>
                    <a:pt x="11214567" y="6160024"/>
                  </a:lnTo>
                  <a:lnTo>
                    <a:pt x="11215903" y="6160594"/>
                  </a:lnTo>
                  <a:lnTo>
                    <a:pt x="11221003" y="6161586"/>
                  </a:lnTo>
                  <a:lnTo>
                    <a:pt x="11224960" y="6162485"/>
                  </a:lnTo>
                  <a:lnTo>
                    <a:pt x="11228530" y="6159666"/>
                  </a:lnTo>
                  <a:lnTo>
                    <a:pt x="11230246" y="6152113"/>
                  </a:lnTo>
                  <a:lnTo>
                    <a:pt x="11230328" y="6151753"/>
                  </a:lnTo>
                  <a:lnTo>
                    <a:pt x="11227509" y="6148184"/>
                  </a:lnTo>
                  <a:close/>
                </a:path>
                <a:path w="18018125" h="10245090">
                  <a:moveTo>
                    <a:pt x="13073696" y="6924263"/>
                  </a:moveTo>
                  <a:lnTo>
                    <a:pt x="13069170" y="6924700"/>
                  </a:lnTo>
                  <a:lnTo>
                    <a:pt x="13066602" y="6927945"/>
                  </a:lnTo>
                  <a:lnTo>
                    <a:pt x="13064510" y="6930998"/>
                  </a:lnTo>
                  <a:lnTo>
                    <a:pt x="13064946" y="6935524"/>
                  </a:lnTo>
                  <a:lnTo>
                    <a:pt x="13068191" y="6938092"/>
                  </a:lnTo>
                  <a:lnTo>
                    <a:pt x="13072296" y="6941422"/>
                  </a:lnTo>
                  <a:lnTo>
                    <a:pt x="13076634" y="6943272"/>
                  </a:lnTo>
                  <a:lnTo>
                    <a:pt x="13080160" y="6942408"/>
                  </a:lnTo>
                  <a:lnTo>
                    <a:pt x="13082109" y="6939689"/>
                  </a:lnTo>
                  <a:lnTo>
                    <a:pt x="13084535" y="6936777"/>
                  </a:lnTo>
                  <a:lnTo>
                    <a:pt x="13084099" y="6932252"/>
                  </a:lnTo>
                  <a:lnTo>
                    <a:pt x="13080854" y="6929684"/>
                  </a:lnTo>
                  <a:lnTo>
                    <a:pt x="13076749" y="6926355"/>
                  </a:lnTo>
                  <a:lnTo>
                    <a:pt x="13073696" y="6924263"/>
                  </a:lnTo>
                  <a:close/>
                </a:path>
                <a:path w="18018125" h="10245090">
                  <a:moveTo>
                    <a:pt x="11314507" y="6164382"/>
                  </a:moveTo>
                  <a:lnTo>
                    <a:pt x="11310551" y="6163483"/>
                  </a:lnTo>
                  <a:lnTo>
                    <a:pt x="11305450" y="6162492"/>
                  </a:lnTo>
                  <a:lnTo>
                    <a:pt x="11301826" y="6161735"/>
                  </a:lnTo>
                  <a:lnTo>
                    <a:pt x="11297923" y="6164410"/>
                  </a:lnTo>
                  <a:lnTo>
                    <a:pt x="11297024" y="6168366"/>
                  </a:lnTo>
                  <a:lnTo>
                    <a:pt x="11296269" y="6171990"/>
                  </a:lnTo>
                  <a:lnTo>
                    <a:pt x="11298419" y="6175274"/>
                  </a:lnTo>
                  <a:lnTo>
                    <a:pt x="11301423" y="6176555"/>
                  </a:lnTo>
                  <a:lnTo>
                    <a:pt x="11301565" y="6176222"/>
                  </a:lnTo>
                  <a:lnTo>
                    <a:pt x="11302901" y="6176792"/>
                  </a:lnTo>
                  <a:lnTo>
                    <a:pt x="11308001" y="6177784"/>
                  </a:lnTo>
                  <a:lnTo>
                    <a:pt x="11311624" y="6178540"/>
                  </a:lnTo>
                  <a:lnTo>
                    <a:pt x="11315670" y="6175531"/>
                  </a:lnTo>
                  <a:lnTo>
                    <a:pt x="11317182" y="6168285"/>
                  </a:lnTo>
                  <a:lnTo>
                    <a:pt x="11314507" y="6164382"/>
                  </a:lnTo>
                  <a:close/>
                </a:path>
                <a:path w="18018125" h="10245090">
                  <a:moveTo>
                    <a:pt x="1434752" y="1947637"/>
                  </a:moveTo>
                  <a:lnTo>
                    <a:pt x="1430226" y="1948074"/>
                  </a:lnTo>
                  <a:lnTo>
                    <a:pt x="1425090" y="1954564"/>
                  </a:lnTo>
                  <a:lnTo>
                    <a:pt x="1425526" y="1959090"/>
                  </a:lnTo>
                  <a:lnTo>
                    <a:pt x="1428771" y="1961658"/>
                  </a:lnTo>
                  <a:lnTo>
                    <a:pt x="1432875" y="1964987"/>
                  </a:lnTo>
                  <a:lnTo>
                    <a:pt x="1434545" y="1965699"/>
                  </a:lnTo>
                  <a:lnTo>
                    <a:pt x="1434736" y="1966175"/>
                  </a:lnTo>
                  <a:lnTo>
                    <a:pt x="1437406" y="1967315"/>
                  </a:lnTo>
                  <a:lnTo>
                    <a:pt x="1441265" y="1966593"/>
                  </a:lnTo>
                  <a:lnTo>
                    <a:pt x="1443215" y="1963873"/>
                  </a:lnTo>
                  <a:lnTo>
                    <a:pt x="1445783" y="1960628"/>
                  </a:lnTo>
                  <a:lnTo>
                    <a:pt x="1445346" y="1956102"/>
                  </a:lnTo>
                  <a:lnTo>
                    <a:pt x="1442101" y="1953534"/>
                  </a:lnTo>
                  <a:lnTo>
                    <a:pt x="1437997" y="1950205"/>
                  </a:lnTo>
                  <a:lnTo>
                    <a:pt x="1434752" y="1947637"/>
                  </a:lnTo>
                  <a:close/>
                </a:path>
                <a:path w="18018125" h="10245090">
                  <a:moveTo>
                    <a:pt x="13002362" y="6871344"/>
                  </a:moveTo>
                  <a:lnTo>
                    <a:pt x="12998169" y="6871923"/>
                  </a:lnTo>
                  <a:lnTo>
                    <a:pt x="12995601" y="6875168"/>
                  </a:lnTo>
                  <a:lnTo>
                    <a:pt x="12993367" y="6878555"/>
                  </a:lnTo>
                  <a:lnTo>
                    <a:pt x="12993946" y="6882748"/>
                  </a:lnTo>
                  <a:lnTo>
                    <a:pt x="12997192" y="6885317"/>
                  </a:lnTo>
                  <a:lnTo>
                    <a:pt x="13001438" y="6888311"/>
                  </a:lnTo>
                  <a:lnTo>
                    <a:pt x="13006111" y="6890305"/>
                  </a:lnTo>
                  <a:lnTo>
                    <a:pt x="13009636" y="6889441"/>
                  </a:lnTo>
                  <a:lnTo>
                    <a:pt x="13011585" y="6886721"/>
                  </a:lnTo>
                  <a:lnTo>
                    <a:pt x="13013819" y="6883334"/>
                  </a:lnTo>
                  <a:lnTo>
                    <a:pt x="13013240" y="6879141"/>
                  </a:lnTo>
                  <a:lnTo>
                    <a:pt x="13009995" y="6876574"/>
                  </a:lnTo>
                  <a:lnTo>
                    <a:pt x="13005749" y="6873578"/>
                  </a:lnTo>
                  <a:lnTo>
                    <a:pt x="13002362" y="6871344"/>
                  </a:lnTo>
                  <a:close/>
                </a:path>
                <a:path w="18018125" h="10245090">
                  <a:moveTo>
                    <a:pt x="11401746" y="6181866"/>
                  </a:moveTo>
                  <a:lnTo>
                    <a:pt x="11397788" y="6180967"/>
                  </a:lnTo>
                  <a:lnTo>
                    <a:pt x="11392689" y="6179976"/>
                  </a:lnTo>
                  <a:lnTo>
                    <a:pt x="11388589" y="6179411"/>
                  </a:lnTo>
                  <a:lnTo>
                    <a:pt x="11384829" y="6181752"/>
                  </a:lnTo>
                  <a:lnTo>
                    <a:pt x="11383929" y="6185708"/>
                  </a:lnTo>
                  <a:lnTo>
                    <a:pt x="11383315" y="6188998"/>
                  </a:lnTo>
                  <a:lnTo>
                    <a:pt x="11385323" y="6192616"/>
                  </a:lnTo>
                  <a:lnTo>
                    <a:pt x="11389663" y="6194467"/>
                  </a:lnTo>
                  <a:lnTo>
                    <a:pt x="11394763" y="6195460"/>
                  </a:lnTo>
                  <a:lnTo>
                    <a:pt x="11398863" y="6196025"/>
                  </a:lnTo>
                  <a:lnTo>
                    <a:pt x="11402624" y="6193683"/>
                  </a:lnTo>
                  <a:lnTo>
                    <a:pt x="11403523" y="6189727"/>
                  </a:lnTo>
                  <a:lnTo>
                    <a:pt x="11404037" y="6186000"/>
                  </a:lnTo>
                  <a:lnTo>
                    <a:pt x="11404088" y="6185627"/>
                  </a:lnTo>
                  <a:lnTo>
                    <a:pt x="11401746" y="6181866"/>
                  </a:lnTo>
                  <a:close/>
                </a:path>
                <a:path w="18018125" h="10245090">
                  <a:moveTo>
                    <a:pt x="1365225" y="1892332"/>
                  </a:moveTo>
                  <a:lnTo>
                    <a:pt x="1360698" y="1892769"/>
                  </a:lnTo>
                  <a:lnTo>
                    <a:pt x="1355563" y="1899259"/>
                  </a:lnTo>
                  <a:lnTo>
                    <a:pt x="1355999" y="1903785"/>
                  </a:lnTo>
                  <a:lnTo>
                    <a:pt x="1359244" y="1906353"/>
                  </a:lnTo>
                  <a:lnTo>
                    <a:pt x="1363348" y="1909682"/>
                  </a:lnTo>
                  <a:lnTo>
                    <a:pt x="1365018" y="1910394"/>
                  </a:lnTo>
                  <a:lnTo>
                    <a:pt x="1365209" y="1910870"/>
                  </a:lnTo>
                  <a:lnTo>
                    <a:pt x="1367880" y="1912009"/>
                  </a:lnTo>
                  <a:lnTo>
                    <a:pt x="1371738" y="1911288"/>
                  </a:lnTo>
                  <a:lnTo>
                    <a:pt x="1373688" y="1908568"/>
                  </a:lnTo>
                  <a:lnTo>
                    <a:pt x="1376255" y="1905323"/>
                  </a:lnTo>
                  <a:lnTo>
                    <a:pt x="1375819" y="1900797"/>
                  </a:lnTo>
                  <a:lnTo>
                    <a:pt x="1372574" y="1898229"/>
                  </a:lnTo>
                  <a:lnTo>
                    <a:pt x="1368470" y="1894900"/>
                  </a:lnTo>
                  <a:lnTo>
                    <a:pt x="1365225" y="1892332"/>
                  </a:lnTo>
                  <a:close/>
                </a:path>
                <a:path w="18018125" h="10245090">
                  <a:moveTo>
                    <a:pt x="12931078" y="6819235"/>
                  </a:moveTo>
                  <a:lnTo>
                    <a:pt x="12926408" y="6820006"/>
                  </a:lnTo>
                  <a:lnTo>
                    <a:pt x="12924174" y="6823392"/>
                  </a:lnTo>
                  <a:lnTo>
                    <a:pt x="12921606" y="6826637"/>
                  </a:lnTo>
                  <a:lnTo>
                    <a:pt x="12922377" y="6831307"/>
                  </a:lnTo>
                  <a:lnTo>
                    <a:pt x="12925764" y="6833540"/>
                  </a:lnTo>
                  <a:lnTo>
                    <a:pt x="12930011" y="6836535"/>
                  </a:lnTo>
                  <a:lnTo>
                    <a:pt x="12931347" y="6837105"/>
                  </a:lnTo>
                  <a:lnTo>
                    <a:pt x="12931204" y="6837439"/>
                  </a:lnTo>
                  <a:lnTo>
                    <a:pt x="12934542" y="6838863"/>
                  </a:lnTo>
                  <a:lnTo>
                    <a:pt x="12938209" y="6837665"/>
                  </a:lnTo>
                  <a:lnTo>
                    <a:pt x="12940158" y="6834946"/>
                  </a:lnTo>
                  <a:lnTo>
                    <a:pt x="12942726" y="6831701"/>
                  </a:lnTo>
                  <a:lnTo>
                    <a:pt x="12941955" y="6827032"/>
                  </a:lnTo>
                  <a:lnTo>
                    <a:pt x="12938569" y="6824798"/>
                  </a:lnTo>
                  <a:lnTo>
                    <a:pt x="12934322" y="6821803"/>
                  </a:lnTo>
                  <a:lnTo>
                    <a:pt x="12931078" y="6819235"/>
                  </a:lnTo>
                  <a:close/>
                </a:path>
                <a:path w="18018125" h="10245090">
                  <a:moveTo>
                    <a:pt x="11488508" y="6199543"/>
                  </a:moveTo>
                  <a:lnTo>
                    <a:pt x="11484551" y="6198644"/>
                  </a:lnTo>
                  <a:lnTo>
                    <a:pt x="11479450" y="6197651"/>
                  </a:lnTo>
                  <a:lnTo>
                    <a:pt x="11475351" y="6197086"/>
                  </a:lnTo>
                  <a:lnTo>
                    <a:pt x="11471589" y="6199428"/>
                  </a:lnTo>
                  <a:lnTo>
                    <a:pt x="11470691" y="6203385"/>
                  </a:lnTo>
                  <a:lnTo>
                    <a:pt x="11470077" y="6206674"/>
                  </a:lnTo>
                  <a:lnTo>
                    <a:pt x="11472085" y="6210293"/>
                  </a:lnTo>
                  <a:lnTo>
                    <a:pt x="11476425" y="6212144"/>
                  </a:lnTo>
                  <a:lnTo>
                    <a:pt x="11481526" y="6213135"/>
                  </a:lnTo>
                  <a:lnTo>
                    <a:pt x="11485625" y="6213700"/>
                  </a:lnTo>
                  <a:lnTo>
                    <a:pt x="11489386" y="6211359"/>
                  </a:lnTo>
                  <a:lnTo>
                    <a:pt x="11490284" y="6207403"/>
                  </a:lnTo>
                  <a:lnTo>
                    <a:pt x="11490798" y="6203675"/>
                  </a:lnTo>
                  <a:lnTo>
                    <a:pt x="11490849" y="6203303"/>
                  </a:lnTo>
                  <a:lnTo>
                    <a:pt x="11488508" y="6199543"/>
                  </a:lnTo>
                  <a:close/>
                </a:path>
                <a:path w="18018125" h="10245090">
                  <a:moveTo>
                    <a:pt x="1296316" y="1836502"/>
                  </a:moveTo>
                  <a:lnTo>
                    <a:pt x="1291790" y="1836938"/>
                  </a:lnTo>
                  <a:lnTo>
                    <a:pt x="1286654" y="1843428"/>
                  </a:lnTo>
                  <a:lnTo>
                    <a:pt x="1287091" y="1847955"/>
                  </a:lnTo>
                  <a:lnTo>
                    <a:pt x="1290335" y="1850522"/>
                  </a:lnTo>
                  <a:lnTo>
                    <a:pt x="1294439" y="1853852"/>
                  </a:lnTo>
                  <a:lnTo>
                    <a:pt x="1299113" y="1855845"/>
                  </a:lnTo>
                  <a:lnTo>
                    <a:pt x="1302496" y="1855315"/>
                  </a:lnTo>
                  <a:lnTo>
                    <a:pt x="1304779" y="1852738"/>
                  </a:lnTo>
                  <a:lnTo>
                    <a:pt x="1307347" y="1849493"/>
                  </a:lnTo>
                  <a:lnTo>
                    <a:pt x="1306910" y="1844966"/>
                  </a:lnTo>
                  <a:lnTo>
                    <a:pt x="1303665" y="1842399"/>
                  </a:lnTo>
                  <a:lnTo>
                    <a:pt x="1299561" y="1839070"/>
                  </a:lnTo>
                  <a:lnTo>
                    <a:pt x="1296316" y="1836502"/>
                  </a:lnTo>
                  <a:close/>
                </a:path>
                <a:path w="18018125" h="10245090">
                  <a:moveTo>
                    <a:pt x="12858078" y="6768367"/>
                  </a:moveTo>
                  <a:lnTo>
                    <a:pt x="12853409" y="6769138"/>
                  </a:lnTo>
                  <a:lnTo>
                    <a:pt x="12848941" y="6775913"/>
                  </a:lnTo>
                  <a:lnTo>
                    <a:pt x="12849712" y="6780581"/>
                  </a:lnTo>
                  <a:lnTo>
                    <a:pt x="12853099" y="6782815"/>
                  </a:lnTo>
                  <a:lnTo>
                    <a:pt x="12857345" y="6785810"/>
                  </a:lnTo>
                  <a:lnTo>
                    <a:pt x="12862019" y="6787803"/>
                  </a:lnTo>
                  <a:lnTo>
                    <a:pt x="12865544" y="6786941"/>
                  </a:lnTo>
                  <a:lnTo>
                    <a:pt x="12867636" y="6783887"/>
                  </a:lnTo>
                  <a:lnTo>
                    <a:pt x="12869870" y="6780500"/>
                  </a:lnTo>
                  <a:lnTo>
                    <a:pt x="12869099" y="6775831"/>
                  </a:lnTo>
                  <a:lnTo>
                    <a:pt x="12865712" y="6773597"/>
                  </a:lnTo>
                  <a:lnTo>
                    <a:pt x="12861465" y="6770601"/>
                  </a:lnTo>
                  <a:lnTo>
                    <a:pt x="12858078" y="6768367"/>
                  </a:lnTo>
                  <a:close/>
                </a:path>
                <a:path w="18018125" h="10245090">
                  <a:moveTo>
                    <a:pt x="11574558" y="6218887"/>
                  </a:moveTo>
                  <a:lnTo>
                    <a:pt x="11570602" y="6217988"/>
                  </a:lnTo>
                  <a:lnTo>
                    <a:pt x="11565501" y="6216997"/>
                  </a:lnTo>
                  <a:lnTo>
                    <a:pt x="11561543" y="6216098"/>
                  </a:lnTo>
                  <a:lnTo>
                    <a:pt x="11557783" y="6218440"/>
                  </a:lnTo>
                  <a:lnTo>
                    <a:pt x="11556884" y="6222397"/>
                  </a:lnTo>
                  <a:lnTo>
                    <a:pt x="11556271" y="6225686"/>
                  </a:lnTo>
                  <a:lnTo>
                    <a:pt x="11557944" y="6229162"/>
                  </a:lnTo>
                  <a:lnTo>
                    <a:pt x="11562285" y="6231013"/>
                  </a:lnTo>
                  <a:lnTo>
                    <a:pt x="11567384" y="6232005"/>
                  </a:lnTo>
                  <a:lnTo>
                    <a:pt x="11571342" y="6232903"/>
                  </a:lnTo>
                  <a:lnTo>
                    <a:pt x="11575102" y="6230562"/>
                  </a:lnTo>
                  <a:lnTo>
                    <a:pt x="11576900" y="6222648"/>
                  </a:lnTo>
                  <a:lnTo>
                    <a:pt x="11574558" y="6218887"/>
                  </a:lnTo>
                  <a:close/>
                </a:path>
                <a:path w="18018125" h="10245090">
                  <a:moveTo>
                    <a:pt x="12784083" y="6719838"/>
                  </a:moveTo>
                  <a:lnTo>
                    <a:pt x="12779747" y="6720749"/>
                  </a:lnTo>
                  <a:lnTo>
                    <a:pt x="12775280" y="6727525"/>
                  </a:lnTo>
                  <a:lnTo>
                    <a:pt x="12776192" y="6731860"/>
                  </a:lnTo>
                  <a:lnTo>
                    <a:pt x="12779580" y="6734094"/>
                  </a:lnTo>
                  <a:lnTo>
                    <a:pt x="12783969" y="6736755"/>
                  </a:lnTo>
                  <a:lnTo>
                    <a:pt x="12785304" y="6737324"/>
                  </a:lnTo>
                  <a:lnTo>
                    <a:pt x="12784828" y="6737516"/>
                  </a:lnTo>
                  <a:lnTo>
                    <a:pt x="12788167" y="6738940"/>
                  </a:lnTo>
                  <a:lnTo>
                    <a:pt x="12791833" y="6737743"/>
                  </a:lnTo>
                  <a:lnTo>
                    <a:pt x="12793925" y="6734689"/>
                  </a:lnTo>
                  <a:lnTo>
                    <a:pt x="12796159" y="6731302"/>
                  </a:lnTo>
                  <a:lnTo>
                    <a:pt x="12795248" y="6726967"/>
                  </a:lnTo>
                  <a:lnTo>
                    <a:pt x="12791860" y="6724732"/>
                  </a:lnTo>
                  <a:lnTo>
                    <a:pt x="12787471" y="6722072"/>
                  </a:lnTo>
                  <a:lnTo>
                    <a:pt x="12784083" y="6719838"/>
                  </a:lnTo>
                  <a:close/>
                </a:path>
                <a:path w="18018125" h="10245090">
                  <a:moveTo>
                    <a:pt x="11660991" y="6239185"/>
                  </a:moveTo>
                  <a:lnTo>
                    <a:pt x="11657034" y="6238287"/>
                  </a:lnTo>
                  <a:lnTo>
                    <a:pt x="11652076" y="6236961"/>
                  </a:lnTo>
                  <a:lnTo>
                    <a:pt x="11648120" y="6236062"/>
                  </a:lnTo>
                  <a:lnTo>
                    <a:pt x="11644025" y="6238261"/>
                  </a:lnTo>
                  <a:lnTo>
                    <a:pt x="11643125" y="6242217"/>
                  </a:lnTo>
                  <a:lnTo>
                    <a:pt x="11642369" y="6245840"/>
                  </a:lnTo>
                  <a:lnTo>
                    <a:pt x="11644043" y="6249316"/>
                  </a:lnTo>
                  <a:lnTo>
                    <a:pt x="11647382" y="6250741"/>
                  </a:lnTo>
                  <a:lnTo>
                    <a:pt x="11647525" y="6250407"/>
                  </a:lnTo>
                  <a:lnTo>
                    <a:pt x="11648525" y="6250833"/>
                  </a:lnTo>
                  <a:lnTo>
                    <a:pt x="11653483" y="6252159"/>
                  </a:lnTo>
                  <a:lnTo>
                    <a:pt x="11657441" y="6253059"/>
                  </a:lnTo>
                  <a:lnTo>
                    <a:pt x="11661535" y="6250859"/>
                  </a:lnTo>
                  <a:lnTo>
                    <a:pt x="11662434" y="6246903"/>
                  </a:lnTo>
                  <a:lnTo>
                    <a:pt x="11663191" y="6243280"/>
                  </a:lnTo>
                  <a:lnTo>
                    <a:pt x="11660991" y="6239185"/>
                  </a:lnTo>
                  <a:close/>
                </a:path>
                <a:path w="18018125" h="10245090">
                  <a:moveTo>
                    <a:pt x="1229171" y="1780240"/>
                  </a:moveTo>
                  <a:lnTo>
                    <a:pt x="1224452" y="1780200"/>
                  </a:lnTo>
                  <a:lnTo>
                    <a:pt x="1221885" y="1783445"/>
                  </a:lnTo>
                  <a:lnTo>
                    <a:pt x="1219459" y="1786356"/>
                  </a:lnTo>
                  <a:lnTo>
                    <a:pt x="1219420" y="1791074"/>
                  </a:lnTo>
                  <a:lnTo>
                    <a:pt x="1222664" y="1793642"/>
                  </a:lnTo>
                  <a:lnTo>
                    <a:pt x="1226769" y="1796971"/>
                  </a:lnTo>
                  <a:lnTo>
                    <a:pt x="1228771" y="1797825"/>
                  </a:lnTo>
                  <a:lnTo>
                    <a:pt x="1228629" y="1798159"/>
                  </a:lnTo>
                  <a:lnTo>
                    <a:pt x="1231300" y="1799298"/>
                  </a:lnTo>
                  <a:lnTo>
                    <a:pt x="1234682" y="1798769"/>
                  </a:lnTo>
                  <a:lnTo>
                    <a:pt x="1236965" y="1796191"/>
                  </a:lnTo>
                  <a:lnTo>
                    <a:pt x="1239391" y="1793280"/>
                  </a:lnTo>
                  <a:lnTo>
                    <a:pt x="1239430" y="1788562"/>
                  </a:lnTo>
                  <a:lnTo>
                    <a:pt x="1236185" y="1785994"/>
                  </a:lnTo>
                  <a:lnTo>
                    <a:pt x="1232081" y="1782665"/>
                  </a:lnTo>
                  <a:lnTo>
                    <a:pt x="1229171" y="1780240"/>
                  </a:lnTo>
                  <a:close/>
                </a:path>
                <a:path w="18018125" h="10245090">
                  <a:moveTo>
                    <a:pt x="12709326" y="6672166"/>
                  </a:moveTo>
                  <a:lnTo>
                    <a:pt x="12704992" y="6673079"/>
                  </a:lnTo>
                  <a:lnTo>
                    <a:pt x="12702758" y="6676466"/>
                  </a:lnTo>
                  <a:lnTo>
                    <a:pt x="12701376" y="6679033"/>
                  </a:lnTo>
                  <a:lnTo>
                    <a:pt x="12700858" y="6679995"/>
                  </a:lnTo>
                  <a:lnTo>
                    <a:pt x="12701771" y="6684331"/>
                  </a:lnTo>
                  <a:lnTo>
                    <a:pt x="12705158" y="6686565"/>
                  </a:lnTo>
                  <a:lnTo>
                    <a:pt x="12709547" y="6689226"/>
                  </a:lnTo>
                  <a:lnTo>
                    <a:pt x="12713887" y="6691078"/>
                  </a:lnTo>
                  <a:lnTo>
                    <a:pt x="12717553" y="6689880"/>
                  </a:lnTo>
                  <a:lnTo>
                    <a:pt x="12719645" y="6686826"/>
                  </a:lnTo>
                  <a:lnTo>
                    <a:pt x="12721027" y="6684259"/>
                  </a:lnTo>
                  <a:lnTo>
                    <a:pt x="12721546" y="6683296"/>
                  </a:lnTo>
                  <a:lnTo>
                    <a:pt x="12720632" y="6678961"/>
                  </a:lnTo>
                  <a:lnTo>
                    <a:pt x="12717246" y="6676727"/>
                  </a:lnTo>
                  <a:lnTo>
                    <a:pt x="12712856" y="6674066"/>
                  </a:lnTo>
                  <a:lnTo>
                    <a:pt x="12709326" y="6672166"/>
                  </a:lnTo>
                  <a:close/>
                </a:path>
                <a:path w="18018125" h="10245090">
                  <a:moveTo>
                    <a:pt x="11746855" y="6260818"/>
                  </a:moveTo>
                  <a:lnTo>
                    <a:pt x="11742898" y="6259919"/>
                  </a:lnTo>
                  <a:lnTo>
                    <a:pt x="11737940" y="6258594"/>
                  </a:lnTo>
                  <a:lnTo>
                    <a:pt x="11733984" y="6257695"/>
                  </a:lnTo>
                  <a:lnTo>
                    <a:pt x="11729888" y="6259894"/>
                  </a:lnTo>
                  <a:lnTo>
                    <a:pt x="11728990" y="6263850"/>
                  </a:lnTo>
                  <a:lnTo>
                    <a:pt x="11728232" y="6267473"/>
                  </a:lnTo>
                  <a:lnTo>
                    <a:pt x="11729906" y="6270950"/>
                  </a:lnTo>
                  <a:lnTo>
                    <a:pt x="11734247" y="6272802"/>
                  </a:lnTo>
                  <a:lnTo>
                    <a:pt x="11739204" y="6274127"/>
                  </a:lnTo>
                  <a:lnTo>
                    <a:pt x="11743162" y="6275026"/>
                  </a:lnTo>
                  <a:lnTo>
                    <a:pt x="11747257" y="6272827"/>
                  </a:lnTo>
                  <a:lnTo>
                    <a:pt x="11749054" y="6264913"/>
                  </a:lnTo>
                  <a:lnTo>
                    <a:pt x="11746855" y="6260818"/>
                  </a:lnTo>
                  <a:close/>
                </a:path>
                <a:path w="18018125" h="10245090">
                  <a:moveTo>
                    <a:pt x="12633717" y="6626498"/>
                  </a:moveTo>
                  <a:lnTo>
                    <a:pt x="12628905" y="6627602"/>
                  </a:lnTo>
                  <a:lnTo>
                    <a:pt x="12627523" y="6630169"/>
                  </a:lnTo>
                  <a:lnTo>
                    <a:pt x="12627004" y="6631132"/>
                  </a:lnTo>
                  <a:lnTo>
                    <a:pt x="12624913" y="6634184"/>
                  </a:lnTo>
                  <a:lnTo>
                    <a:pt x="12626016" y="6638996"/>
                  </a:lnTo>
                  <a:lnTo>
                    <a:pt x="12629547" y="6640896"/>
                  </a:lnTo>
                  <a:lnTo>
                    <a:pt x="12633935" y="6643558"/>
                  </a:lnTo>
                  <a:lnTo>
                    <a:pt x="12634937" y="6643985"/>
                  </a:lnTo>
                  <a:lnTo>
                    <a:pt x="12634461" y="6644176"/>
                  </a:lnTo>
                  <a:lnTo>
                    <a:pt x="12637799" y="6645600"/>
                  </a:lnTo>
                  <a:lnTo>
                    <a:pt x="12641800" y="6644545"/>
                  </a:lnTo>
                  <a:lnTo>
                    <a:pt x="12643207" y="6641988"/>
                  </a:lnTo>
                  <a:lnTo>
                    <a:pt x="12643558" y="6641349"/>
                  </a:lnTo>
                  <a:lnTo>
                    <a:pt x="12645792" y="6637962"/>
                  </a:lnTo>
                  <a:lnTo>
                    <a:pt x="12644688" y="6633151"/>
                  </a:lnTo>
                  <a:lnTo>
                    <a:pt x="12641158" y="6631251"/>
                  </a:lnTo>
                  <a:lnTo>
                    <a:pt x="12636770" y="6628589"/>
                  </a:lnTo>
                  <a:lnTo>
                    <a:pt x="12633717" y="6626498"/>
                  </a:lnTo>
                  <a:close/>
                </a:path>
                <a:path w="18018125" h="10245090">
                  <a:moveTo>
                    <a:pt x="11832340" y="6284262"/>
                  </a:moveTo>
                  <a:lnTo>
                    <a:pt x="11828526" y="6283030"/>
                  </a:lnTo>
                  <a:lnTo>
                    <a:pt x="11823566" y="6281704"/>
                  </a:lnTo>
                  <a:lnTo>
                    <a:pt x="11819752" y="6280471"/>
                  </a:lnTo>
                  <a:lnTo>
                    <a:pt x="11815992" y="6282813"/>
                  </a:lnTo>
                  <a:lnTo>
                    <a:pt x="11813527" y="6290442"/>
                  </a:lnTo>
                  <a:lnTo>
                    <a:pt x="11815535" y="6294060"/>
                  </a:lnTo>
                  <a:lnTo>
                    <a:pt x="11818872" y="6295483"/>
                  </a:lnTo>
                  <a:lnTo>
                    <a:pt x="11818682" y="6295008"/>
                  </a:lnTo>
                  <a:lnTo>
                    <a:pt x="11819684" y="6295435"/>
                  </a:lnTo>
                  <a:lnTo>
                    <a:pt x="11824641" y="6296761"/>
                  </a:lnTo>
                  <a:lnTo>
                    <a:pt x="11828456" y="6297993"/>
                  </a:lnTo>
                  <a:lnTo>
                    <a:pt x="11832217" y="6295652"/>
                  </a:lnTo>
                  <a:lnTo>
                    <a:pt x="11834682" y="6288023"/>
                  </a:lnTo>
                  <a:lnTo>
                    <a:pt x="11832340" y="6284262"/>
                  </a:lnTo>
                  <a:close/>
                </a:path>
                <a:path w="18018125" h="10245090">
                  <a:moveTo>
                    <a:pt x="1162069" y="1722024"/>
                  </a:moveTo>
                  <a:lnTo>
                    <a:pt x="1157351" y="1721984"/>
                  </a:lnTo>
                  <a:lnTo>
                    <a:pt x="1154783" y="1725229"/>
                  </a:lnTo>
                  <a:lnTo>
                    <a:pt x="1152357" y="1728140"/>
                  </a:lnTo>
                  <a:lnTo>
                    <a:pt x="1152318" y="1732858"/>
                  </a:lnTo>
                  <a:lnTo>
                    <a:pt x="1155563" y="1735426"/>
                  </a:lnTo>
                  <a:lnTo>
                    <a:pt x="1159667" y="1738755"/>
                  </a:lnTo>
                  <a:lnTo>
                    <a:pt x="1160192" y="1739373"/>
                  </a:lnTo>
                  <a:lnTo>
                    <a:pt x="1164198" y="1741082"/>
                  </a:lnTo>
                  <a:lnTo>
                    <a:pt x="1167723" y="1740218"/>
                  </a:lnTo>
                  <a:lnTo>
                    <a:pt x="1169864" y="1737975"/>
                  </a:lnTo>
                  <a:lnTo>
                    <a:pt x="1172289" y="1735064"/>
                  </a:lnTo>
                  <a:lnTo>
                    <a:pt x="1172329" y="1730346"/>
                  </a:lnTo>
                  <a:lnTo>
                    <a:pt x="1169084" y="1727778"/>
                  </a:lnTo>
                  <a:lnTo>
                    <a:pt x="1164980" y="1724449"/>
                  </a:lnTo>
                  <a:lnTo>
                    <a:pt x="1162069" y="1722024"/>
                  </a:lnTo>
                  <a:close/>
                </a:path>
                <a:path w="18018125" h="10245090">
                  <a:moveTo>
                    <a:pt x="11917113" y="6309376"/>
                  </a:moveTo>
                  <a:lnTo>
                    <a:pt x="11913013" y="6308811"/>
                  </a:lnTo>
                  <a:lnTo>
                    <a:pt x="11908341" y="6306818"/>
                  </a:lnTo>
                  <a:lnTo>
                    <a:pt x="11904526" y="6305585"/>
                  </a:lnTo>
                  <a:lnTo>
                    <a:pt x="11900432" y="6307784"/>
                  </a:lnTo>
                  <a:lnTo>
                    <a:pt x="11899199" y="6311598"/>
                  </a:lnTo>
                  <a:lnTo>
                    <a:pt x="11898109" y="6315080"/>
                  </a:lnTo>
                  <a:lnTo>
                    <a:pt x="11899974" y="6319031"/>
                  </a:lnTo>
                  <a:lnTo>
                    <a:pt x="11903646" y="6320597"/>
                  </a:lnTo>
                  <a:lnTo>
                    <a:pt x="11904264" y="6320072"/>
                  </a:lnTo>
                  <a:lnTo>
                    <a:pt x="11908938" y="6322065"/>
                  </a:lnTo>
                  <a:lnTo>
                    <a:pt x="11912753" y="6323298"/>
                  </a:lnTo>
                  <a:lnTo>
                    <a:pt x="11916847" y="6321099"/>
                  </a:lnTo>
                  <a:lnTo>
                    <a:pt x="11919312" y="6313470"/>
                  </a:lnTo>
                  <a:lnTo>
                    <a:pt x="11917113" y="6309376"/>
                  </a:lnTo>
                  <a:close/>
                </a:path>
                <a:path w="18018125" h="10245090">
                  <a:moveTo>
                    <a:pt x="12556391" y="6582071"/>
                  </a:moveTo>
                  <a:lnTo>
                    <a:pt x="12551914" y="6583317"/>
                  </a:lnTo>
                  <a:lnTo>
                    <a:pt x="12548114" y="6590377"/>
                  </a:lnTo>
                  <a:lnTo>
                    <a:pt x="12549361" y="6594854"/>
                  </a:lnTo>
                  <a:lnTo>
                    <a:pt x="12552890" y="6596754"/>
                  </a:lnTo>
                  <a:lnTo>
                    <a:pt x="12557279" y="6599416"/>
                  </a:lnTo>
                  <a:lnTo>
                    <a:pt x="12561286" y="6601125"/>
                  </a:lnTo>
                  <a:lnTo>
                    <a:pt x="12565428" y="6599736"/>
                  </a:lnTo>
                  <a:lnTo>
                    <a:pt x="12567187" y="6596540"/>
                  </a:lnTo>
                  <a:lnTo>
                    <a:pt x="12569087" y="6593010"/>
                  </a:lnTo>
                  <a:lnTo>
                    <a:pt x="12567841" y="6588533"/>
                  </a:lnTo>
                  <a:lnTo>
                    <a:pt x="12564310" y="6586632"/>
                  </a:lnTo>
                  <a:lnTo>
                    <a:pt x="12559922" y="6583971"/>
                  </a:lnTo>
                  <a:lnTo>
                    <a:pt x="12556391" y="6582071"/>
                  </a:lnTo>
                  <a:close/>
                </a:path>
                <a:path w="18018125" h="10245090">
                  <a:moveTo>
                    <a:pt x="12001224" y="6336969"/>
                  </a:moveTo>
                  <a:lnTo>
                    <a:pt x="11997267" y="6336070"/>
                  </a:lnTo>
                  <a:lnTo>
                    <a:pt x="11992593" y="6334076"/>
                  </a:lnTo>
                  <a:lnTo>
                    <a:pt x="11988779" y="6332844"/>
                  </a:lnTo>
                  <a:lnTo>
                    <a:pt x="11985019" y="6335185"/>
                  </a:lnTo>
                  <a:lnTo>
                    <a:pt x="11983452" y="6338858"/>
                  </a:lnTo>
                  <a:lnTo>
                    <a:pt x="11982362" y="6342338"/>
                  </a:lnTo>
                  <a:lnTo>
                    <a:pt x="11984226" y="6346289"/>
                  </a:lnTo>
                  <a:lnTo>
                    <a:pt x="11987899" y="6347856"/>
                  </a:lnTo>
                  <a:lnTo>
                    <a:pt x="11988375" y="6347665"/>
                  </a:lnTo>
                  <a:lnTo>
                    <a:pt x="11993048" y="6349659"/>
                  </a:lnTo>
                  <a:lnTo>
                    <a:pt x="11996862" y="6350891"/>
                  </a:lnTo>
                  <a:lnTo>
                    <a:pt x="12000624" y="6348550"/>
                  </a:lnTo>
                  <a:lnTo>
                    <a:pt x="12002190" y="6344878"/>
                  </a:lnTo>
                  <a:lnTo>
                    <a:pt x="12003423" y="6341063"/>
                  </a:lnTo>
                  <a:lnTo>
                    <a:pt x="12001224" y="6336969"/>
                  </a:lnTo>
                  <a:close/>
                </a:path>
                <a:path w="18018125" h="10245090">
                  <a:moveTo>
                    <a:pt x="12478405" y="6540124"/>
                  </a:moveTo>
                  <a:lnTo>
                    <a:pt x="12473927" y="6541370"/>
                  </a:lnTo>
                  <a:lnTo>
                    <a:pt x="12472361" y="6545043"/>
                  </a:lnTo>
                  <a:lnTo>
                    <a:pt x="12470460" y="6548572"/>
                  </a:lnTo>
                  <a:lnTo>
                    <a:pt x="12471708" y="6553050"/>
                  </a:lnTo>
                  <a:lnTo>
                    <a:pt x="12475094" y="6555284"/>
                  </a:lnTo>
                  <a:lnTo>
                    <a:pt x="12483774" y="6558986"/>
                  </a:lnTo>
                  <a:lnTo>
                    <a:pt x="12488109" y="6558073"/>
                  </a:lnTo>
                  <a:lnTo>
                    <a:pt x="12489676" y="6554400"/>
                  </a:lnTo>
                  <a:lnTo>
                    <a:pt x="12491576" y="6550871"/>
                  </a:lnTo>
                  <a:lnTo>
                    <a:pt x="12490329" y="6546393"/>
                  </a:lnTo>
                  <a:lnTo>
                    <a:pt x="12486942" y="6544160"/>
                  </a:lnTo>
                  <a:lnTo>
                    <a:pt x="12482268" y="6542167"/>
                  </a:lnTo>
                  <a:lnTo>
                    <a:pt x="12478405" y="6540124"/>
                  </a:lnTo>
                  <a:close/>
                </a:path>
                <a:path w="18018125" h="10245090">
                  <a:moveTo>
                    <a:pt x="12084955" y="6366373"/>
                  </a:moveTo>
                  <a:lnTo>
                    <a:pt x="12081141" y="6365140"/>
                  </a:lnTo>
                  <a:lnTo>
                    <a:pt x="12072796" y="6361581"/>
                  </a:lnTo>
                  <a:lnTo>
                    <a:pt x="12068701" y="6363779"/>
                  </a:lnTo>
                  <a:lnTo>
                    <a:pt x="12067135" y="6367451"/>
                  </a:lnTo>
                  <a:lnTo>
                    <a:pt x="12066238" y="6370226"/>
                  </a:lnTo>
                  <a:lnTo>
                    <a:pt x="12065902" y="6371266"/>
                  </a:lnTo>
                  <a:lnTo>
                    <a:pt x="12067434" y="6375075"/>
                  </a:lnTo>
                  <a:lnTo>
                    <a:pt x="12071106" y="6376642"/>
                  </a:lnTo>
                  <a:lnTo>
                    <a:pt x="12071248" y="6376308"/>
                  </a:lnTo>
                  <a:lnTo>
                    <a:pt x="12079928" y="6380011"/>
                  </a:lnTo>
                  <a:lnTo>
                    <a:pt x="12084022" y="6377812"/>
                  </a:lnTo>
                  <a:lnTo>
                    <a:pt x="12087155" y="6370467"/>
                  </a:lnTo>
                  <a:lnTo>
                    <a:pt x="12084955" y="6366373"/>
                  </a:lnTo>
                  <a:close/>
                </a:path>
                <a:path w="18018125" h="10245090">
                  <a:moveTo>
                    <a:pt x="12399230" y="6500037"/>
                  </a:moveTo>
                  <a:lnTo>
                    <a:pt x="12394943" y="6501759"/>
                  </a:lnTo>
                  <a:lnTo>
                    <a:pt x="12391143" y="6508819"/>
                  </a:lnTo>
                  <a:lnTo>
                    <a:pt x="12392724" y="6513439"/>
                  </a:lnTo>
                  <a:lnTo>
                    <a:pt x="12396253" y="6515339"/>
                  </a:lnTo>
                  <a:lnTo>
                    <a:pt x="12404933" y="6519041"/>
                  </a:lnTo>
                  <a:lnTo>
                    <a:pt x="12409077" y="6517653"/>
                  </a:lnTo>
                  <a:lnTo>
                    <a:pt x="12410644" y="6513980"/>
                  </a:lnTo>
                  <a:lnTo>
                    <a:pt x="12412544" y="6510451"/>
                  </a:lnTo>
                  <a:lnTo>
                    <a:pt x="12410963" y="6505831"/>
                  </a:lnTo>
                  <a:lnTo>
                    <a:pt x="12407433" y="6503931"/>
                  </a:lnTo>
                  <a:lnTo>
                    <a:pt x="12402759" y="6501937"/>
                  </a:lnTo>
                  <a:lnTo>
                    <a:pt x="12399230" y="6500037"/>
                  </a:lnTo>
                  <a:close/>
                </a:path>
                <a:path w="18018125" h="10245090">
                  <a:moveTo>
                    <a:pt x="12167833" y="6397780"/>
                  </a:moveTo>
                  <a:lnTo>
                    <a:pt x="12159488" y="6394220"/>
                  </a:lnTo>
                  <a:lnTo>
                    <a:pt x="12155340" y="6392845"/>
                  </a:lnTo>
                  <a:lnTo>
                    <a:pt x="12151387" y="6394710"/>
                  </a:lnTo>
                  <a:lnTo>
                    <a:pt x="12148255" y="6402054"/>
                  </a:lnTo>
                  <a:lnTo>
                    <a:pt x="12149978" y="6406341"/>
                  </a:lnTo>
                  <a:lnTo>
                    <a:pt x="12153650" y="6407907"/>
                  </a:lnTo>
                  <a:lnTo>
                    <a:pt x="12154126" y="6407716"/>
                  </a:lnTo>
                  <a:lnTo>
                    <a:pt x="12158799" y="6409709"/>
                  </a:lnTo>
                  <a:lnTo>
                    <a:pt x="12162947" y="6411084"/>
                  </a:lnTo>
                  <a:lnTo>
                    <a:pt x="12166900" y="6409219"/>
                  </a:lnTo>
                  <a:lnTo>
                    <a:pt x="12168467" y="6405547"/>
                  </a:lnTo>
                  <a:lnTo>
                    <a:pt x="12169475" y="6402426"/>
                  </a:lnTo>
                  <a:lnTo>
                    <a:pt x="12169699" y="6401732"/>
                  </a:lnTo>
                  <a:lnTo>
                    <a:pt x="12167833" y="6397780"/>
                  </a:lnTo>
                  <a:close/>
                </a:path>
                <a:path w="18018125" h="10245090">
                  <a:moveTo>
                    <a:pt x="12331075" y="6467414"/>
                  </a:moveTo>
                  <a:lnTo>
                    <a:pt x="12319057" y="6462287"/>
                  </a:lnTo>
                  <a:lnTo>
                    <a:pt x="12314772" y="6464010"/>
                  </a:lnTo>
                  <a:lnTo>
                    <a:pt x="12311639" y="6471354"/>
                  </a:lnTo>
                  <a:lnTo>
                    <a:pt x="12313219" y="6475974"/>
                  </a:lnTo>
                  <a:lnTo>
                    <a:pt x="12325237" y="6481100"/>
                  </a:lnTo>
                  <a:lnTo>
                    <a:pt x="12329522" y="6479377"/>
                  </a:lnTo>
                  <a:lnTo>
                    <a:pt x="12332655" y="6472033"/>
                  </a:lnTo>
                  <a:lnTo>
                    <a:pt x="12331075" y="6467414"/>
                  </a:lnTo>
                  <a:close/>
                </a:path>
                <a:path w="18018125" h="10245090">
                  <a:moveTo>
                    <a:pt x="12249714" y="6431524"/>
                  </a:moveTo>
                  <a:lnTo>
                    <a:pt x="12237698" y="6426398"/>
                  </a:lnTo>
                  <a:lnTo>
                    <a:pt x="12233411" y="6428121"/>
                  </a:lnTo>
                  <a:lnTo>
                    <a:pt x="12230278" y="6435465"/>
                  </a:lnTo>
                  <a:lnTo>
                    <a:pt x="12232002" y="6439751"/>
                  </a:lnTo>
                  <a:lnTo>
                    <a:pt x="12244018" y="6444877"/>
                  </a:lnTo>
                  <a:lnTo>
                    <a:pt x="12248305" y="6443155"/>
                  </a:lnTo>
                  <a:lnTo>
                    <a:pt x="12251438" y="6435810"/>
                  </a:lnTo>
                  <a:lnTo>
                    <a:pt x="12249714" y="6431524"/>
                  </a:lnTo>
                  <a:close/>
                </a:path>
                <a:path w="18018125" h="10245090">
                  <a:moveTo>
                    <a:pt x="1096347" y="1662423"/>
                  </a:moveTo>
                  <a:lnTo>
                    <a:pt x="1091820" y="1662860"/>
                  </a:lnTo>
                  <a:lnTo>
                    <a:pt x="1089061" y="1665628"/>
                  </a:lnTo>
                  <a:lnTo>
                    <a:pt x="1086159" y="1668731"/>
                  </a:lnTo>
                  <a:lnTo>
                    <a:pt x="1086596" y="1673257"/>
                  </a:lnTo>
                  <a:lnTo>
                    <a:pt x="1089364" y="1676016"/>
                  </a:lnTo>
                  <a:lnTo>
                    <a:pt x="1093326" y="1679679"/>
                  </a:lnTo>
                  <a:lnTo>
                    <a:pt x="1094187" y="1680441"/>
                  </a:lnTo>
                  <a:lnTo>
                    <a:pt x="1095520" y="1681010"/>
                  </a:lnTo>
                  <a:lnTo>
                    <a:pt x="1095378" y="1681344"/>
                  </a:lnTo>
                  <a:lnTo>
                    <a:pt x="1098049" y="1682483"/>
                  </a:lnTo>
                  <a:lnTo>
                    <a:pt x="1101574" y="1681620"/>
                  </a:lnTo>
                  <a:lnTo>
                    <a:pt x="1103715" y="1679376"/>
                  </a:lnTo>
                  <a:lnTo>
                    <a:pt x="1106616" y="1676274"/>
                  </a:lnTo>
                  <a:lnTo>
                    <a:pt x="1106179" y="1671747"/>
                  </a:lnTo>
                  <a:lnTo>
                    <a:pt x="1103410" y="1668988"/>
                  </a:lnTo>
                  <a:lnTo>
                    <a:pt x="1096347" y="1662423"/>
                  </a:lnTo>
                  <a:close/>
                </a:path>
                <a:path w="18018125" h="10245090">
                  <a:moveTo>
                    <a:pt x="1031243" y="1602297"/>
                  </a:moveTo>
                  <a:lnTo>
                    <a:pt x="1026717" y="1602734"/>
                  </a:lnTo>
                  <a:lnTo>
                    <a:pt x="1023957" y="1605503"/>
                  </a:lnTo>
                  <a:lnTo>
                    <a:pt x="1021056" y="1608605"/>
                  </a:lnTo>
                  <a:lnTo>
                    <a:pt x="1021492" y="1613132"/>
                  </a:lnTo>
                  <a:lnTo>
                    <a:pt x="1024261" y="1615891"/>
                  </a:lnTo>
                  <a:lnTo>
                    <a:pt x="1028222" y="1619553"/>
                  </a:lnTo>
                  <a:lnTo>
                    <a:pt x="1028748" y="1620172"/>
                  </a:lnTo>
                  <a:lnTo>
                    <a:pt x="1032754" y="1621881"/>
                  </a:lnTo>
                  <a:lnTo>
                    <a:pt x="1036136" y="1621351"/>
                  </a:lnTo>
                  <a:lnTo>
                    <a:pt x="1038277" y="1619108"/>
                  </a:lnTo>
                  <a:lnTo>
                    <a:pt x="1041179" y="1616005"/>
                  </a:lnTo>
                  <a:lnTo>
                    <a:pt x="1040742" y="1611479"/>
                  </a:lnTo>
                  <a:lnTo>
                    <a:pt x="1037973" y="1608720"/>
                  </a:lnTo>
                  <a:lnTo>
                    <a:pt x="1034346" y="1605199"/>
                  </a:lnTo>
                  <a:lnTo>
                    <a:pt x="1031243" y="1602297"/>
                  </a:lnTo>
                  <a:close/>
                </a:path>
                <a:path w="18018125" h="10245090">
                  <a:moveTo>
                    <a:pt x="967902" y="1541740"/>
                  </a:moveTo>
                  <a:lnTo>
                    <a:pt x="963042" y="1542034"/>
                  </a:lnTo>
                  <a:lnTo>
                    <a:pt x="957523" y="1547571"/>
                  </a:lnTo>
                  <a:lnTo>
                    <a:pt x="957818" y="1552432"/>
                  </a:lnTo>
                  <a:lnTo>
                    <a:pt x="960587" y="1555191"/>
                  </a:lnTo>
                  <a:lnTo>
                    <a:pt x="964214" y="1558711"/>
                  </a:lnTo>
                  <a:lnTo>
                    <a:pt x="964739" y="1559330"/>
                  </a:lnTo>
                  <a:lnTo>
                    <a:pt x="969079" y="1561181"/>
                  </a:lnTo>
                  <a:lnTo>
                    <a:pt x="972462" y="1560651"/>
                  </a:lnTo>
                  <a:lnTo>
                    <a:pt x="974602" y="1558408"/>
                  </a:lnTo>
                  <a:lnTo>
                    <a:pt x="977362" y="1555639"/>
                  </a:lnTo>
                  <a:lnTo>
                    <a:pt x="977067" y="1550779"/>
                  </a:lnTo>
                  <a:lnTo>
                    <a:pt x="974299" y="1548019"/>
                  </a:lnTo>
                  <a:lnTo>
                    <a:pt x="970671" y="1544500"/>
                  </a:lnTo>
                  <a:lnTo>
                    <a:pt x="967902" y="1541740"/>
                  </a:lnTo>
                  <a:close/>
                </a:path>
                <a:path w="18018125" h="10245090">
                  <a:moveTo>
                    <a:pt x="904797" y="1479705"/>
                  </a:moveTo>
                  <a:lnTo>
                    <a:pt x="900079" y="1479665"/>
                  </a:lnTo>
                  <a:lnTo>
                    <a:pt x="894561" y="1485203"/>
                  </a:lnTo>
                  <a:lnTo>
                    <a:pt x="894521" y="1489920"/>
                  </a:lnTo>
                  <a:lnTo>
                    <a:pt x="897290" y="1492680"/>
                  </a:lnTo>
                  <a:lnTo>
                    <a:pt x="900917" y="1496200"/>
                  </a:lnTo>
                  <a:lnTo>
                    <a:pt x="901776" y="1496961"/>
                  </a:lnTo>
                  <a:lnTo>
                    <a:pt x="903445" y="1497673"/>
                  </a:lnTo>
                  <a:lnTo>
                    <a:pt x="902970" y="1497864"/>
                  </a:lnTo>
                  <a:lnTo>
                    <a:pt x="905640" y="1499003"/>
                  </a:lnTo>
                  <a:lnTo>
                    <a:pt x="909023" y="1498474"/>
                  </a:lnTo>
                  <a:lnTo>
                    <a:pt x="911163" y="1496230"/>
                  </a:lnTo>
                  <a:lnTo>
                    <a:pt x="913923" y="1493462"/>
                  </a:lnTo>
                  <a:lnTo>
                    <a:pt x="913962" y="1488743"/>
                  </a:lnTo>
                  <a:lnTo>
                    <a:pt x="911194" y="1485984"/>
                  </a:lnTo>
                  <a:lnTo>
                    <a:pt x="907566" y="1482464"/>
                  </a:lnTo>
                  <a:lnTo>
                    <a:pt x="904797" y="1479705"/>
                  </a:lnTo>
                  <a:close/>
                </a:path>
                <a:path w="18018125" h="10245090">
                  <a:moveTo>
                    <a:pt x="843356" y="1415618"/>
                  </a:moveTo>
                  <a:lnTo>
                    <a:pt x="838639" y="1415578"/>
                  </a:lnTo>
                  <a:lnTo>
                    <a:pt x="833120" y="1421115"/>
                  </a:lnTo>
                  <a:lnTo>
                    <a:pt x="833081" y="1425832"/>
                  </a:lnTo>
                  <a:lnTo>
                    <a:pt x="835849" y="1428592"/>
                  </a:lnTo>
                  <a:lnTo>
                    <a:pt x="839334" y="1432446"/>
                  </a:lnTo>
                  <a:lnTo>
                    <a:pt x="840052" y="1433542"/>
                  </a:lnTo>
                  <a:lnTo>
                    <a:pt x="841720" y="1434253"/>
                  </a:lnTo>
                  <a:lnTo>
                    <a:pt x="841862" y="1433919"/>
                  </a:lnTo>
                  <a:lnTo>
                    <a:pt x="844199" y="1434916"/>
                  </a:lnTo>
                  <a:lnTo>
                    <a:pt x="847440" y="1434720"/>
                  </a:lnTo>
                  <a:lnTo>
                    <a:pt x="849580" y="1432477"/>
                  </a:lnTo>
                  <a:lnTo>
                    <a:pt x="852340" y="1429708"/>
                  </a:lnTo>
                  <a:lnTo>
                    <a:pt x="852379" y="1424990"/>
                  </a:lnTo>
                  <a:lnTo>
                    <a:pt x="849611" y="1422231"/>
                  </a:lnTo>
                  <a:lnTo>
                    <a:pt x="846125" y="1418377"/>
                  </a:lnTo>
                  <a:lnTo>
                    <a:pt x="843356" y="1415618"/>
                  </a:lnTo>
                  <a:close/>
                </a:path>
                <a:path w="18018125" h="10245090">
                  <a:moveTo>
                    <a:pt x="783010" y="1350813"/>
                  </a:moveTo>
                  <a:lnTo>
                    <a:pt x="778626" y="1350916"/>
                  </a:lnTo>
                  <a:lnTo>
                    <a:pt x="775533" y="1353542"/>
                  </a:lnTo>
                  <a:lnTo>
                    <a:pt x="772298" y="1356502"/>
                  </a:lnTo>
                  <a:lnTo>
                    <a:pt x="772401" y="1360886"/>
                  </a:lnTo>
                  <a:lnTo>
                    <a:pt x="775027" y="1363980"/>
                  </a:lnTo>
                  <a:lnTo>
                    <a:pt x="778512" y="1367834"/>
                  </a:lnTo>
                  <a:lnTo>
                    <a:pt x="778895" y="1368786"/>
                  </a:lnTo>
                  <a:lnTo>
                    <a:pt x="783569" y="1370780"/>
                  </a:lnTo>
                  <a:lnTo>
                    <a:pt x="786951" y="1370250"/>
                  </a:lnTo>
                  <a:lnTo>
                    <a:pt x="788949" y="1368341"/>
                  </a:lnTo>
                  <a:lnTo>
                    <a:pt x="792185" y="1365380"/>
                  </a:lnTo>
                  <a:lnTo>
                    <a:pt x="792082" y="1360996"/>
                  </a:lnTo>
                  <a:lnTo>
                    <a:pt x="789456" y="1357903"/>
                  </a:lnTo>
                  <a:lnTo>
                    <a:pt x="783010" y="1350813"/>
                  </a:lnTo>
                  <a:close/>
                </a:path>
                <a:path w="18018125" h="10245090">
                  <a:moveTo>
                    <a:pt x="723951" y="1285768"/>
                  </a:moveTo>
                  <a:lnTo>
                    <a:pt x="719376" y="1285395"/>
                  </a:lnTo>
                  <a:lnTo>
                    <a:pt x="713189" y="1290648"/>
                  </a:lnTo>
                  <a:lnTo>
                    <a:pt x="712816" y="1295223"/>
                  </a:lnTo>
                  <a:lnTo>
                    <a:pt x="715442" y="1298317"/>
                  </a:lnTo>
                  <a:lnTo>
                    <a:pt x="718928" y="1302170"/>
                  </a:lnTo>
                  <a:lnTo>
                    <a:pt x="719644" y="1303265"/>
                  </a:lnTo>
                  <a:lnTo>
                    <a:pt x="723984" y="1305116"/>
                  </a:lnTo>
                  <a:lnTo>
                    <a:pt x="727224" y="1304920"/>
                  </a:lnTo>
                  <a:lnTo>
                    <a:pt x="729222" y="1303011"/>
                  </a:lnTo>
                  <a:lnTo>
                    <a:pt x="732315" y="1300385"/>
                  </a:lnTo>
                  <a:lnTo>
                    <a:pt x="732689" y="1295809"/>
                  </a:lnTo>
                  <a:lnTo>
                    <a:pt x="730062" y="1292717"/>
                  </a:lnTo>
                  <a:lnTo>
                    <a:pt x="726577" y="1288862"/>
                  </a:lnTo>
                  <a:lnTo>
                    <a:pt x="723951" y="1285768"/>
                  </a:lnTo>
                  <a:close/>
                </a:path>
                <a:path w="18018125" h="10245090">
                  <a:moveTo>
                    <a:pt x="666080" y="1218864"/>
                  </a:moveTo>
                  <a:lnTo>
                    <a:pt x="661504" y="1218490"/>
                  </a:lnTo>
                  <a:lnTo>
                    <a:pt x="655318" y="1223743"/>
                  </a:lnTo>
                  <a:lnTo>
                    <a:pt x="654944" y="1228319"/>
                  </a:lnTo>
                  <a:lnTo>
                    <a:pt x="657571" y="1231411"/>
                  </a:lnTo>
                  <a:lnTo>
                    <a:pt x="661056" y="1235266"/>
                  </a:lnTo>
                  <a:lnTo>
                    <a:pt x="661773" y="1236361"/>
                  </a:lnTo>
                  <a:lnTo>
                    <a:pt x="666112" y="1238212"/>
                  </a:lnTo>
                  <a:lnTo>
                    <a:pt x="669019" y="1237873"/>
                  </a:lnTo>
                  <a:lnTo>
                    <a:pt x="671351" y="1236106"/>
                  </a:lnTo>
                  <a:lnTo>
                    <a:pt x="674444" y="1233480"/>
                  </a:lnTo>
                  <a:lnTo>
                    <a:pt x="674817" y="1228904"/>
                  </a:lnTo>
                  <a:lnTo>
                    <a:pt x="672191" y="1225811"/>
                  </a:lnTo>
                  <a:lnTo>
                    <a:pt x="668706" y="1221957"/>
                  </a:lnTo>
                  <a:lnTo>
                    <a:pt x="666080" y="1218864"/>
                  </a:lnTo>
                  <a:close/>
                </a:path>
                <a:path w="18018125" h="10245090">
                  <a:moveTo>
                    <a:pt x="609922" y="1150717"/>
                  </a:moveTo>
                  <a:lnTo>
                    <a:pt x="605488" y="1150010"/>
                  </a:lnTo>
                  <a:lnTo>
                    <a:pt x="599302" y="1155263"/>
                  </a:lnTo>
                  <a:lnTo>
                    <a:pt x="598595" y="1159695"/>
                  </a:lnTo>
                  <a:lnTo>
                    <a:pt x="601221" y="1162789"/>
                  </a:lnTo>
                  <a:lnTo>
                    <a:pt x="604564" y="1166977"/>
                  </a:lnTo>
                  <a:lnTo>
                    <a:pt x="605281" y="1168071"/>
                  </a:lnTo>
                  <a:lnTo>
                    <a:pt x="607284" y="1168925"/>
                  </a:lnTo>
                  <a:lnTo>
                    <a:pt x="607142" y="1169259"/>
                  </a:lnTo>
                  <a:lnTo>
                    <a:pt x="609478" y="1170256"/>
                  </a:lnTo>
                  <a:lnTo>
                    <a:pt x="612384" y="1169918"/>
                  </a:lnTo>
                  <a:lnTo>
                    <a:pt x="614716" y="1168151"/>
                  </a:lnTo>
                  <a:lnTo>
                    <a:pt x="618143" y="1165667"/>
                  </a:lnTo>
                  <a:lnTo>
                    <a:pt x="618517" y="1161091"/>
                  </a:lnTo>
                  <a:lnTo>
                    <a:pt x="615891" y="1157998"/>
                  </a:lnTo>
                  <a:lnTo>
                    <a:pt x="612548" y="1153810"/>
                  </a:lnTo>
                  <a:lnTo>
                    <a:pt x="609922" y="1150717"/>
                  </a:lnTo>
                  <a:close/>
                </a:path>
                <a:path w="18018125" h="10245090">
                  <a:moveTo>
                    <a:pt x="555286" y="1080852"/>
                  </a:moveTo>
                  <a:lnTo>
                    <a:pt x="550519" y="1080003"/>
                  </a:lnTo>
                  <a:lnTo>
                    <a:pt x="547426" y="1082628"/>
                  </a:lnTo>
                  <a:lnTo>
                    <a:pt x="544475" y="1084921"/>
                  </a:lnTo>
                  <a:lnTo>
                    <a:pt x="543625" y="1089688"/>
                  </a:lnTo>
                  <a:lnTo>
                    <a:pt x="546252" y="1092781"/>
                  </a:lnTo>
                  <a:lnTo>
                    <a:pt x="549595" y="1096969"/>
                  </a:lnTo>
                  <a:lnTo>
                    <a:pt x="550169" y="1098398"/>
                  </a:lnTo>
                  <a:lnTo>
                    <a:pt x="552506" y="1099394"/>
                  </a:lnTo>
                  <a:lnTo>
                    <a:pt x="552315" y="1098918"/>
                  </a:lnTo>
                  <a:lnTo>
                    <a:pt x="554651" y="1099915"/>
                  </a:lnTo>
                  <a:lnTo>
                    <a:pt x="557415" y="1099910"/>
                  </a:lnTo>
                  <a:lnTo>
                    <a:pt x="559747" y="1098144"/>
                  </a:lnTo>
                  <a:lnTo>
                    <a:pt x="562698" y="1095850"/>
                  </a:lnTo>
                  <a:lnTo>
                    <a:pt x="563547" y="1091084"/>
                  </a:lnTo>
                  <a:lnTo>
                    <a:pt x="560921" y="1087990"/>
                  </a:lnTo>
                  <a:lnTo>
                    <a:pt x="557578" y="1083802"/>
                  </a:lnTo>
                  <a:lnTo>
                    <a:pt x="555286" y="1080852"/>
                  </a:lnTo>
                  <a:close/>
                </a:path>
                <a:path w="18018125" h="10245090">
                  <a:moveTo>
                    <a:pt x="502889" y="1010364"/>
                  </a:moveTo>
                  <a:lnTo>
                    <a:pt x="498456" y="1009656"/>
                  </a:lnTo>
                  <a:lnTo>
                    <a:pt x="491602" y="1014624"/>
                  </a:lnTo>
                  <a:lnTo>
                    <a:pt x="490895" y="1019057"/>
                  </a:lnTo>
                  <a:lnTo>
                    <a:pt x="493378" y="1022484"/>
                  </a:lnTo>
                  <a:lnTo>
                    <a:pt x="496387" y="1026529"/>
                  </a:lnTo>
                  <a:lnTo>
                    <a:pt x="496962" y="1027958"/>
                  </a:lnTo>
                  <a:lnTo>
                    <a:pt x="501969" y="1030094"/>
                  </a:lnTo>
                  <a:lnTo>
                    <a:pt x="504542" y="1029613"/>
                  </a:lnTo>
                  <a:lnTo>
                    <a:pt x="506731" y="1028180"/>
                  </a:lnTo>
                  <a:lnTo>
                    <a:pt x="510158" y="1025696"/>
                  </a:lnTo>
                  <a:lnTo>
                    <a:pt x="510866" y="1021263"/>
                  </a:lnTo>
                  <a:lnTo>
                    <a:pt x="508382" y="1017836"/>
                  </a:lnTo>
                  <a:lnTo>
                    <a:pt x="505373" y="1013791"/>
                  </a:lnTo>
                  <a:lnTo>
                    <a:pt x="502889" y="1010364"/>
                  </a:lnTo>
                  <a:close/>
                </a:path>
                <a:path w="18018125" h="10245090">
                  <a:moveTo>
                    <a:pt x="451538" y="938349"/>
                  </a:moveTo>
                  <a:lnTo>
                    <a:pt x="447105" y="937641"/>
                  </a:lnTo>
                  <a:lnTo>
                    <a:pt x="443820" y="939791"/>
                  </a:lnTo>
                  <a:lnTo>
                    <a:pt x="440393" y="942275"/>
                  </a:lnTo>
                  <a:lnTo>
                    <a:pt x="439686" y="946708"/>
                  </a:lnTo>
                  <a:lnTo>
                    <a:pt x="444702" y="954373"/>
                  </a:lnTo>
                  <a:lnTo>
                    <a:pt x="445610" y="955943"/>
                  </a:lnTo>
                  <a:lnTo>
                    <a:pt x="450284" y="957937"/>
                  </a:lnTo>
                  <a:lnTo>
                    <a:pt x="452713" y="957790"/>
                  </a:lnTo>
                  <a:lnTo>
                    <a:pt x="454904" y="956356"/>
                  </a:lnTo>
                  <a:lnTo>
                    <a:pt x="458331" y="953872"/>
                  </a:lnTo>
                  <a:lnTo>
                    <a:pt x="459038" y="949439"/>
                  </a:lnTo>
                  <a:lnTo>
                    <a:pt x="454022" y="941775"/>
                  </a:lnTo>
                  <a:lnTo>
                    <a:pt x="451538" y="938349"/>
                  </a:lnTo>
                  <a:close/>
                </a:path>
                <a:path w="18018125" h="10245090">
                  <a:moveTo>
                    <a:pt x="402234" y="865234"/>
                  </a:moveTo>
                  <a:lnTo>
                    <a:pt x="397467" y="864384"/>
                  </a:lnTo>
                  <a:lnTo>
                    <a:pt x="390898" y="868684"/>
                  </a:lnTo>
                  <a:lnTo>
                    <a:pt x="390113" y="873084"/>
                  </a:lnTo>
                  <a:lnTo>
                    <a:pt x="390048" y="873451"/>
                  </a:lnTo>
                  <a:lnTo>
                    <a:pt x="395782" y="882210"/>
                  </a:lnTo>
                  <a:lnTo>
                    <a:pt x="398310" y="883683"/>
                  </a:lnTo>
                  <a:lnTo>
                    <a:pt x="400647" y="884680"/>
                  </a:lnTo>
                  <a:lnTo>
                    <a:pt x="403077" y="884532"/>
                  </a:lnTo>
                  <a:lnTo>
                    <a:pt x="408551" y="880949"/>
                  </a:lnTo>
                  <a:lnTo>
                    <a:pt x="409335" y="876549"/>
                  </a:lnTo>
                  <a:lnTo>
                    <a:pt x="409400" y="876182"/>
                  </a:lnTo>
                  <a:lnTo>
                    <a:pt x="402234" y="865234"/>
                  </a:lnTo>
                  <a:close/>
                </a:path>
                <a:path w="18018125" h="10245090">
                  <a:moveTo>
                    <a:pt x="354786" y="790543"/>
                  </a:moveTo>
                  <a:lnTo>
                    <a:pt x="350161" y="789360"/>
                  </a:lnTo>
                  <a:lnTo>
                    <a:pt x="343592" y="793660"/>
                  </a:lnTo>
                  <a:lnTo>
                    <a:pt x="342409" y="798284"/>
                  </a:lnTo>
                  <a:lnTo>
                    <a:pt x="347425" y="805948"/>
                  </a:lnTo>
                  <a:lnTo>
                    <a:pt x="348333" y="807519"/>
                  </a:lnTo>
                  <a:lnTo>
                    <a:pt x="350862" y="808992"/>
                  </a:lnTo>
                  <a:lnTo>
                    <a:pt x="352865" y="809847"/>
                  </a:lnTo>
                  <a:lnTo>
                    <a:pt x="355295" y="809699"/>
                  </a:lnTo>
                  <a:lnTo>
                    <a:pt x="360769" y="806116"/>
                  </a:lnTo>
                  <a:lnTo>
                    <a:pt x="361952" y="801492"/>
                  </a:lnTo>
                  <a:lnTo>
                    <a:pt x="354786" y="790543"/>
                  </a:lnTo>
                  <a:close/>
                </a:path>
                <a:path w="18018125" h="10245090">
                  <a:moveTo>
                    <a:pt x="309527" y="714419"/>
                  </a:moveTo>
                  <a:lnTo>
                    <a:pt x="305236" y="713378"/>
                  </a:lnTo>
                  <a:lnTo>
                    <a:pt x="298000" y="717393"/>
                  </a:lnTo>
                  <a:lnTo>
                    <a:pt x="296959" y="721684"/>
                  </a:lnTo>
                  <a:lnTo>
                    <a:pt x="298966" y="725302"/>
                  </a:lnTo>
                  <a:lnTo>
                    <a:pt x="302599" y="731588"/>
                  </a:lnTo>
                  <a:lnTo>
                    <a:pt x="305127" y="733060"/>
                  </a:lnTo>
                  <a:lnTo>
                    <a:pt x="306796" y="733772"/>
                  </a:lnTo>
                  <a:lnTo>
                    <a:pt x="309226" y="733625"/>
                  </a:lnTo>
                  <a:lnTo>
                    <a:pt x="311273" y="732526"/>
                  </a:lnTo>
                  <a:lnTo>
                    <a:pt x="314892" y="730518"/>
                  </a:lnTo>
                  <a:lnTo>
                    <a:pt x="315933" y="726227"/>
                  </a:lnTo>
                  <a:lnTo>
                    <a:pt x="313925" y="722609"/>
                  </a:lnTo>
                  <a:lnTo>
                    <a:pt x="311535" y="718038"/>
                  </a:lnTo>
                  <a:lnTo>
                    <a:pt x="309527" y="714419"/>
                  </a:lnTo>
                  <a:close/>
                </a:path>
                <a:path w="18018125" h="10245090">
                  <a:moveTo>
                    <a:pt x="267033" y="638291"/>
                  </a:moveTo>
                  <a:lnTo>
                    <a:pt x="262551" y="636774"/>
                  </a:lnTo>
                  <a:lnTo>
                    <a:pt x="258932" y="638781"/>
                  </a:lnTo>
                  <a:lnTo>
                    <a:pt x="255456" y="640455"/>
                  </a:lnTo>
                  <a:lnTo>
                    <a:pt x="253939" y="644937"/>
                  </a:lnTo>
                  <a:lnTo>
                    <a:pt x="255947" y="648556"/>
                  </a:lnTo>
                  <a:lnTo>
                    <a:pt x="258337" y="653126"/>
                  </a:lnTo>
                  <a:lnTo>
                    <a:pt x="258911" y="654555"/>
                  </a:lnTo>
                  <a:lnTo>
                    <a:pt x="261773" y="656170"/>
                  </a:lnTo>
                  <a:lnTo>
                    <a:pt x="261631" y="656504"/>
                  </a:lnTo>
                  <a:lnTo>
                    <a:pt x="263634" y="657359"/>
                  </a:lnTo>
                  <a:lnTo>
                    <a:pt x="266064" y="657212"/>
                  </a:lnTo>
                  <a:lnTo>
                    <a:pt x="268111" y="656112"/>
                  </a:lnTo>
                  <a:lnTo>
                    <a:pt x="271730" y="654105"/>
                  </a:lnTo>
                  <a:lnTo>
                    <a:pt x="273105" y="649957"/>
                  </a:lnTo>
                  <a:lnTo>
                    <a:pt x="271097" y="646338"/>
                  </a:lnTo>
                  <a:lnTo>
                    <a:pt x="268707" y="641767"/>
                  </a:lnTo>
                  <a:lnTo>
                    <a:pt x="267033" y="638291"/>
                  </a:lnTo>
                  <a:close/>
                </a:path>
                <a:path w="18018125" h="10245090">
                  <a:moveTo>
                    <a:pt x="226012" y="559634"/>
                  </a:moveTo>
                  <a:lnTo>
                    <a:pt x="221387" y="558451"/>
                  </a:lnTo>
                  <a:lnTo>
                    <a:pt x="217911" y="560125"/>
                  </a:lnTo>
                  <a:lnTo>
                    <a:pt x="214101" y="561656"/>
                  </a:lnTo>
                  <a:lnTo>
                    <a:pt x="224901" y="578889"/>
                  </a:lnTo>
                  <a:lnTo>
                    <a:pt x="226947" y="577790"/>
                  </a:lnTo>
                  <a:lnTo>
                    <a:pt x="230424" y="576116"/>
                  </a:lnTo>
                  <a:lnTo>
                    <a:pt x="231941" y="571634"/>
                  </a:lnTo>
                  <a:lnTo>
                    <a:pt x="229933" y="568015"/>
                  </a:lnTo>
                  <a:lnTo>
                    <a:pt x="227543" y="563445"/>
                  </a:lnTo>
                  <a:lnTo>
                    <a:pt x="226012" y="559634"/>
                  </a:lnTo>
                  <a:close/>
                </a:path>
                <a:path w="18018125" h="10245090">
                  <a:moveTo>
                    <a:pt x="186895" y="480211"/>
                  </a:moveTo>
                  <a:lnTo>
                    <a:pt x="182412" y="478695"/>
                  </a:lnTo>
                  <a:lnTo>
                    <a:pt x="175461" y="482042"/>
                  </a:lnTo>
                  <a:lnTo>
                    <a:pt x="173943" y="486525"/>
                  </a:lnTo>
                  <a:lnTo>
                    <a:pt x="175617" y="490000"/>
                  </a:lnTo>
                  <a:lnTo>
                    <a:pt x="177865" y="494906"/>
                  </a:lnTo>
                  <a:lnTo>
                    <a:pt x="178440" y="496333"/>
                  </a:lnTo>
                  <a:lnTo>
                    <a:pt x="181493" y="498425"/>
                  </a:lnTo>
                  <a:lnTo>
                    <a:pt x="183496" y="499279"/>
                  </a:lnTo>
                  <a:lnTo>
                    <a:pt x="185593" y="498990"/>
                  </a:lnTo>
                  <a:lnTo>
                    <a:pt x="187497" y="498225"/>
                  </a:lnTo>
                  <a:lnTo>
                    <a:pt x="190973" y="496551"/>
                  </a:lnTo>
                  <a:lnTo>
                    <a:pt x="192491" y="492069"/>
                  </a:lnTo>
                  <a:lnTo>
                    <a:pt x="190817" y="488592"/>
                  </a:lnTo>
                  <a:lnTo>
                    <a:pt x="188569" y="483688"/>
                  </a:lnTo>
                  <a:lnTo>
                    <a:pt x="186895" y="480211"/>
                  </a:lnTo>
                  <a:close/>
                </a:path>
                <a:path w="18018125" h="10245090">
                  <a:moveTo>
                    <a:pt x="151161" y="400260"/>
                  </a:moveTo>
                  <a:lnTo>
                    <a:pt x="147155" y="398551"/>
                  </a:lnTo>
                  <a:lnTo>
                    <a:pt x="139536" y="401614"/>
                  </a:lnTo>
                  <a:lnTo>
                    <a:pt x="137827" y="405619"/>
                  </a:lnTo>
                  <a:lnTo>
                    <a:pt x="141273" y="414191"/>
                  </a:lnTo>
                  <a:lnTo>
                    <a:pt x="142181" y="415763"/>
                  </a:lnTo>
                  <a:lnTo>
                    <a:pt x="145234" y="417854"/>
                  </a:lnTo>
                  <a:lnTo>
                    <a:pt x="144758" y="418046"/>
                  </a:lnTo>
                  <a:lnTo>
                    <a:pt x="146761" y="418900"/>
                  </a:lnTo>
                  <a:lnTo>
                    <a:pt x="148715" y="418945"/>
                  </a:lnTo>
                  <a:lnTo>
                    <a:pt x="154429" y="416648"/>
                  </a:lnTo>
                  <a:lnTo>
                    <a:pt x="156138" y="412642"/>
                  </a:lnTo>
                  <a:lnTo>
                    <a:pt x="151161" y="400260"/>
                  </a:lnTo>
                  <a:close/>
                </a:path>
                <a:path w="18018125" h="10245090">
                  <a:moveTo>
                    <a:pt x="117425" y="318398"/>
                  </a:moveTo>
                  <a:lnTo>
                    <a:pt x="113086" y="316547"/>
                  </a:lnTo>
                  <a:lnTo>
                    <a:pt x="109276" y="318077"/>
                  </a:lnTo>
                  <a:lnTo>
                    <a:pt x="105609" y="319276"/>
                  </a:lnTo>
                  <a:lnTo>
                    <a:pt x="114645" y="336940"/>
                  </a:lnTo>
                  <a:lnTo>
                    <a:pt x="116550" y="336174"/>
                  </a:lnTo>
                  <a:lnTo>
                    <a:pt x="120218" y="334976"/>
                  </a:lnTo>
                  <a:lnTo>
                    <a:pt x="122069" y="330637"/>
                  </a:lnTo>
                  <a:lnTo>
                    <a:pt x="118623" y="322065"/>
                  </a:lnTo>
                  <a:lnTo>
                    <a:pt x="117425" y="318398"/>
                  </a:lnTo>
                  <a:close/>
                </a:path>
                <a:path w="18018125" h="10245090">
                  <a:moveTo>
                    <a:pt x="81731" y="233727"/>
                  </a:moveTo>
                  <a:lnTo>
                    <a:pt x="77921" y="235259"/>
                  </a:lnTo>
                  <a:lnTo>
                    <a:pt x="74254" y="236456"/>
                  </a:lnTo>
                  <a:lnTo>
                    <a:pt x="72237" y="240331"/>
                  </a:lnTo>
                  <a:lnTo>
                    <a:pt x="72069" y="240654"/>
                  </a:lnTo>
                  <a:lnTo>
                    <a:pt x="73600" y="244464"/>
                  </a:lnTo>
                  <a:lnTo>
                    <a:pt x="75373" y="249559"/>
                  </a:lnTo>
                  <a:lnTo>
                    <a:pt x="76138" y="251465"/>
                  </a:lnTo>
                  <a:lnTo>
                    <a:pt x="77856" y="252987"/>
                  </a:lnTo>
                  <a:lnTo>
                    <a:pt x="79525" y="253699"/>
                  </a:lnTo>
                  <a:lnTo>
                    <a:pt x="79668" y="253365"/>
                  </a:lnTo>
                  <a:lnTo>
                    <a:pt x="81337" y="254077"/>
                  </a:lnTo>
                  <a:lnTo>
                    <a:pt x="83149" y="254455"/>
                  </a:lnTo>
                  <a:lnTo>
                    <a:pt x="88387" y="252350"/>
                  </a:lnTo>
                  <a:lnTo>
                    <a:pt x="90404" y="248475"/>
                  </a:lnTo>
                  <a:lnTo>
                    <a:pt x="90572" y="248153"/>
                  </a:lnTo>
                  <a:lnTo>
                    <a:pt x="87126" y="239580"/>
                  </a:lnTo>
                  <a:lnTo>
                    <a:pt x="85929" y="235912"/>
                  </a:lnTo>
                  <a:lnTo>
                    <a:pt x="81731" y="233727"/>
                  </a:lnTo>
                  <a:close/>
                </a:path>
                <a:path w="18018125" h="10245090">
                  <a:moveTo>
                    <a:pt x="53617" y="150713"/>
                  </a:moveTo>
                  <a:lnTo>
                    <a:pt x="46282" y="153108"/>
                  </a:lnTo>
                  <a:lnTo>
                    <a:pt x="44097" y="157305"/>
                  </a:lnTo>
                  <a:lnTo>
                    <a:pt x="45295" y="160973"/>
                  </a:lnTo>
                  <a:lnTo>
                    <a:pt x="46733" y="165926"/>
                  </a:lnTo>
                  <a:lnTo>
                    <a:pt x="47356" y="168165"/>
                  </a:lnTo>
                  <a:lnTo>
                    <a:pt x="48741" y="169544"/>
                  </a:lnTo>
                  <a:lnTo>
                    <a:pt x="52079" y="170968"/>
                  </a:lnTo>
                  <a:lnTo>
                    <a:pt x="54030" y="171012"/>
                  </a:lnTo>
                  <a:lnTo>
                    <a:pt x="55795" y="170581"/>
                  </a:lnTo>
                  <a:lnTo>
                    <a:pt x="59463" y="169383"/>
                  </a:lnTo>
                  <a:lnTo>
                    <a:pt x="61648" y="165186"/>
                  </a:lnTo>
                  <a:lnTo>
                    <a:pt x="60450" y="161518"/>
                  </a:lnTo>
                  <a:lnTo>
                    <a:pt x="59012" y="156565"/>
                  </a:lnTo>
                  <a:lnTo>
                    <a:pt x="57814" y="152898"/>
                  </a:lnTo>
                  <a:lnTo>
                    <a:pt x="53617" y="150713"/>
                  </a:lnTo>
                  <a:close/>
                </a:path>
                <a:path w="18018125" h="10245090">
                  <a:moveTo>
                    <a:pt x="27693" y="66263"/>
                  </a:moveTo>
                  <a:lnTo>
                    <a:pt x="19690" y="68375"/>
                  </a:lnTo>
                  <a:lnTo>
                    <a:pt x="17647" y="72238"/>
                  </a:lnTo>
                  <a:lnTo>
                    <a:pt x="18703" y="76238"/>
                  </a:lnTo>
                  <a:lnTo>
                    <a:pt x="20141" y="81193"/>
                  </a:lnTo>
                  <a:lnTo>
                    <a:pt x="20764" y="83432"/>
                  </a:lnTo>
                  <a:lnTo>
                    <a:pt x="22482" y="84953"/>
                  </a:lnTo>
                  <a:lnTo>
                    <a:pt x="24485" y="85807"/>
                  </a:lnTo>
                  <a:lnTo>
                    <a:pt x="24009" y="85999"/>
                  </a:lnTo>
                  <a:lnTo>
                    <a:pt x="25678" y="86711"/>
                  </a:lnTo>
                  <a:lnTo>
                    <a:pt x="27298" y="86614"/>
                  </a:lnTo>
                  <a:lnTo>
                    <a:pt x="29061" y="86182"/>
                  </a:lnTo>
                  <a:lnTo>
                    <a:pt x="33062" y="85126"/>
                  </a:lnTo>
                  <a:lnTo>
                    <a:pt x="35104" y="81263"/>
                  </a:lnTo>
                  <a:lnTo>
                    <a:pt x="34049" y="77261"/>
                  </a:lnTo>
                  <a:lnTo>
                    <a:pt x="32611" y="72308"/>
                  </a:lnTo>
                  <a:lnTo>
                    <a:pt x="31556" y="68306"/>
                  </a:lnTo>
                  <a:lnTo>
                    <a:pt x="27693" y="66263"/>
                  </a:lnTo>
                  <a:close/>
                </a:path>
                <a:path w="18018125" h="10245090">
                  <a:moveTo>
                    <a:pt x="8461" y="0"/>
                  </a:moveTo>
                  <a:lnTo>
                    <a:pt x="0" y="0"/>
                  </a:lnTo>
                  <a:lnTo>
                    <a:pt x="2277" y="971"/>
                  </a:lnTo>
                  <a:lnTo>
                    <a:pt x="3755" y="1208"/>
                  </a:lnTo>
                  <a:lnTo>
                    <a:pt x="5517" y="776"/>
                  </a:lnTo>
                  <a:lnTo>
                    <a:pt x="8461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62351" y="0"/>
              <a:ext cx="18103215" cy="10339070"/>
            </a:xfrm>
            <a:custGeom>
              <a:avLst/>
              <a:gdLst/>
              <a:ahLst/>
              <a:cxnLst/>
              <a:rect l="l" t="t" r="r" b="b"/>
              <a:pathLst>
                <a:path w="18103215" h="10339070">
                  <a:moveTo>
                    <a:pt x="16998899" y="10017902"/>
                  </a:moveTo>
                  <a:lnTo>
                    <a:pt x="16987214" y="10012918"/>
                  </a:lnTo>
                  <a:lnTo>
                    <a:pt x="16982929" y="10014641"/>
                  </a:lnTo>
                  <a:lnTo>
                    <a:pt x="16981363" y="10018312"/>
                  </a:lnTo>
                  <a:lnTo>
                    <a:pt x="16980272" y="10021793"/>
                  </a:lnTo>
                  <a:lnTo>
                    <a:pt x="16981661" y="10025937"/>
                  </a:lnTo>
                  <a:lnTo>
                    <a:pt x="16993346" y="10030921"/>
                  </a:lnTo>
                  <a:lnTo>
                    <a:pt x="16997631" y="10029198"/>
                  </a:lnTo>
                  <a:lnTo>
                    <a:pt x="16999198" y="10025526"/>
                  </a:lnTo>
                  <a:lnTo>
                    <a:pt x="17000288" y="10022046"/>
                  </a:lnTo>
                  <a:lnTo>
                    <a:pt x="16998899" y="10017902"/>
                  </a:lnTo>
                  <a:close/>
                </a:path>
                <a:path w="18103215" h="10339070">
                  <a:moveTo>
                    <a:pt x="16917779" y="9983299"/>
                  </a:moveTo>
                  <a:lnTo>
                    <a:pt x="16906095" y="9978315"/>
                  </a:lnTo>
                  <a:lnTo>
                    <a:pt x="16901951" y="9979704"/>
                  </a:lnTo>
                  <a:lnTo>
                    <a:pt x="16898818" y="9987048"/>
                  </a:lnTo>
                  <a:lnTo>
                    <a:pt x="16900208" y="9991192"/>
                  </a:lnTo>
                  <a:lnTo>
                    <a:pt x="16911892" y="9996176"/>
                  </a:lnTo>
                  <a:lnTo>
                    <a:pt x="16916036" y="9994787"/>
                  </a:lnTo>
                  <a:lnTo>
                    <a:pt x="16919169" y="9987443"/>
                  </a:lnTo>
                  <a:lnTo>
                    <a:pt x="16917779" y="9983299"/>
                  </a:lnTo>
                  <a:close/>
                </a:path>
                <a:path w="18103215" h="10339070">
                  <a:moveTo>
                    <a:pt x="17080780" y="10051646"/>
                  </a:moveTo>
                  <a:lnTo>
                    <a:pt x="17068762" y="10046519"/>
                  </a:lnTo>
                  <a:lnTo>
                    <a:pt x="17064810" y="10048385"/>
                  </a:lnTo>
                  <a:lnTo>
                    <a:pt x="17061677" y="10055729"/>
                  </a:lnTo>
                  <a:lnTo>
                    <a:pt x="17063208" y="10059539"/>
                  </a:lnTo>
                  <a:lnTo>
                    <a:pt x="17075226" y="10064665"/>
                  </a:lnTo>
                  <a:lnTo>
                    <a:pt x="17079179" y="10062800"/>
                  </a:lnTo>
                  <a:lnTo>
                    <a:pt x="17082312" y="10055456"/>
                  </a:lnTo>
                  <a:lnTo>
                    <a:pt x="17080780" y="10051646"/>
                  </a:lnTo>
                  <a:close/>
                </a:path>
                <a:path w="18103215" h="10339070">
                  <a:moveTo>
                    <a:pt x="16837228" y="9947360"/>
                  </a:moveTo>
                  <a:lnTo>
                    <a:pt x="16825545" y="9942377"/>
                  </a:lnTo>
                  <a:lnTo>
                    <a:pt x="16821401" y="9943765"/>
                  </a:lnTo>
                  <a:lnTo>
                    <a:pt x="16818410" y="9950775"/>
                  </a:lnTo>
                  <a:lnTo>
                    <a:pt x="16819657" y="9955253"/>
                  </a:lnTo>
                  <a:lnTo>
                    <a:pt x="16831340" y="9960237"/>
                  </a:lnTo>
                  <a:lnTo>
                    <a:pt x="16835483" y="9958848"/>
                  </a:lnTo>
                  <a:lnTo>
                    <a:pt x="16838474" y="9951837"/>
                  </a:lnTo>
                  <a:lnTo>
                    <a:pt x="16837228" y="9947360"/>
                  </a:lnTo>
                  <a:close/>
                </a:path>
                <a:path w="18103215" h="10339070">
                  <a:moveTo>
                    <a:pt x="17163323" y="10082911"/>
                  </a:moveTo>
                  <a:lnTo>
                    <a:pt x="17159510" y="10081678"/>
                  </a:lnTo>
                  <a:lnTo>
                    <a:pt x="17151163" y="10078118"/>
                  </a:lnTo>
                  <a:lnTo>
                    <a:pt x="17147211" y="10079983"/>
                  </a:lnTo>
                  <a:lnTo>
                    <a:pt x="17144078" y="10087327"/>
                  </a:lnTo>
                  <a:lnTo>
                    <a:pt x="17145944" y="10091280"/>
                  </a:lnTo>
                  <a:lnTo>
                    <a:pt x="17149281" y="10092704"/>
                  </a:lnTo>
                  <a:lnTo>
                    <a:pt x="17149758" y="10092512"/>
                  </a:lnTo>
                  <a:lnTo>
                    <a:pt x="17158104" y="10096072"/>
                  </a:lnTo>
                  <a:lnTo>
                    <a:pt x="17162057" y="10094207"/>
                  </a:lnTo>
                  <a:lnTo>
                    <a:pt x="17165190" y="10086863"/>
                  </a:lnTo>
                  <a:lnTo>
                    <a:pt x="17163323" y="10082911"/>
                  </a:lnTo>
                  <a:close/>
                </a:path>
                <a:path w="18103215" h="10339070">
                  <a:moveTo>
                    <a:pt x="16754194" y="9907994"/>
                  </a:moveTo>
                  <a:lnTo>
                    <a:pt x="16746182" y="9904577"/>
                  </a:lnTo>
                  <a:lnTo>
                    <a:pt x="16741706" y="9905825"/>
                  </a:lnTo>
                  <a:lnTo>
                    <a:pt x="16738573" y="9913169"/>
                  </a:lnTo>
                  <a:lnTo>
                    <a:pt x="16739961" y="9917312"/>
                  </a:lnTo>
                  <a:lnTo>
                    <a:pt x="16743492" y="9919212"/>
                  </a:lnTo>
                  <a:lnTo>
                    <a:pt x="16751836" y="9922771"/>
                  </a:lnTo>
                  <a:lnTo>
                    <a:pt x="16756122" y="9921049"/>
                  </a:lnTo>
                  <a:lnTo>
                    <a:pt x="16759112" y="9914039"/>
                  </a:lnTo>
                  <a:lnTo>
                    <a:pt x="16757723" y="9909895"/>
                  </a:lnTo>
                  <a:lnTo>
                    <a:pt x="16754194" y="9907994"/>
                  </a:lnTo>
                  <a:close/>
                </a:path>
                <a:path w="18103215" h="10339070">
                  <a:moveTo>
                    <a:pt x="17246102" y="10112697"/>
                  </a:moveTo>
                  <a:lnTo>
                    <a:pt x="17242146" y="10111799"/>
                  </a:lnTo>
                  <a:lnTo>
                    <a:pt x="17237472" y="10109805"/>
                  </a:lnTo>
                  <a:lnTo>
                    <a:pt x="17233991" y="10108715"/>
                  </a:lnTo>
                  <a:lnTo>
                    <a:pt x="17230039" y="10110580"/>
                  </a:lnTo>
                  <a:lnTo>
                    <a:pt x="17227049" y="10117591"/>
                  </a:lnTo>
                  <a:lnTo>
                    <a:pt x="17228914" y="10121542"/>
                  </a:lnTo>
                  <a:lnTo>
                    <a:pt x="17232253" y="10122967"/>
                  </a:lnTo>
                  <a:lnTo>
                    <a:pt x="17232729" y="10122775"/>
                  </a:lnTo>
                  <a:lnTo>
                    <a:pt x="17237738" y="10124912"/>
                  </a:lnTo>
                  <a:lnTo>
                    <a:pt x="17241551" y="10126145"/>
                  </a:lnTo>
                  <a:lnTo>
                    <a:pt x="17245171" y="10124137"/>
                  </a:lnTo>
                  <a:lnTo>
                    <a:pt x="17246737" y="10120465"/>
                  </a:lnTo>
                  <a:lnTo>
                    <a:pt x="17247500" y="10118029"/>
                  </a:lnTo>
                  <a:lnTo>
                    <a:pt x="17247827" y="10116984"/>
                  </a:lnTo>
                  <a:lnTo>
                    <a:pt x="17246102" y="10112697"/>
                  </a:lnTo>
                  <a:close/>
                </a:path>
                <a:path w="18103215" h="10339070">
                  <a:moveTo>
                    <a:pt x="16666913" y="9865634"/>
                  </a:moveTo>
                  <a:lnTo>
                    <a:pt x="16662437" y="9866881"/>
                  </a:lnTo>
                  <a:lnTo>
                    <a:pt x="16660343" y="9871512"/>
                  </a:lnTo>
                  <a:lnTo>
                    <a:pt x="16659113" y="9873749"/>
                  </a:lnTo>
                  <a:lnTo>
                    <a:pt x="16660358" y="9878227"/>
                  </a:lnTo>
                  <a:lnTo>
                    <a:pt x="16663889" y="9880127"/>
                  </a:lnTo>
                  <a:lnTo>
                    <a:pt x="16672568" y="9883829"/>
                  </a:lnTo>
                  <a:lnTo>
                    <a:pt x="16676711" y="9882440"/>
                  </a:lnTo>
                  <a:lnTo>
                    <a:pt x="16678662" y="9878143"/>
                  </a:lnTo>
                  <a:lnTo>
                    <a:pt x="16679893" y="9875905"/>
                  </a:lnTo>
                  <a:lnTo>
                    <a:pt x="16678647" y="9871429"/>
                  </a:lnTo>
                  <a:lnTo>
                    <a:pt x="16675116" y="9869528"/>
                  </a:lnTo>
                  <a:lnTo>
                    <a:pt x="16670443" y="9867535"/>
                  </a:lnTo>
                  <a:lnTo>
                    <a:pt x="16666913" y="9865634"/>
                  </a:lnTo>
                  <a:close/>
                </a:path>
                <a:path w="18103215" h="10339070">
                  <a:moveTo>
                    <a:pt x="16587880" y="9825214"/>
                  </a:moveTo>
                  <a:lnTo>
                    <a:pt x="16583404" y="9826461"/>
                  </a:lnTo>
                  <a:lnTo>
                    <a:pt x="16581837" y="9830133"/>
                  </a:lnTo>
                  <a:lnTo>
                    <a:pt x="16579937" y="9833662"/>
                  </a:lnTo>
                  <a:lnTo>
                    <a:pt x="16581327" y="9837806"/>
                  </a:lnTo>
                  <a:lnTo>
                    <a:pt x="16584713" y="9840040"/>
                  </a:lnTo>
                  <a:lnTo>
                    <a:pt x="16593392" y="9843742"/>
                  </a:lnTo>
                  <a:lnTo>
                    <a:pt x="16597535" y="9842353"/>
                  </a:lnTo>
                  <a:lnTo>
                    <a:pt x="16598959" y="9839015"/>
                  </a:lnTo>
                  <a:lnTo>
                    <a:pt x="16600860" y="9835485"/>
                  </a:lnTo>
                  <a:lnTo>
                    <a:pt x="16599471" y="9831342"/>
                  </a:lnTo>
                  <a:lnTo>
                    <a:pt x="16596084" y="9829108"/>
                  </a:lnTo>
                  <a:lnTo>
                    <a:pt x="16591410" y="9827114"/>
                  </a:lnTo>
                  <a:lnTo>
                    <a:pt x="16587880" y="9825214"/>
                  </a:lnTo>
                  <a:close/>
                </a:path>
                <a:path w="18103215" h="10339070">
                  <a:moveTo>
                    <a:pt x="17329643" y="10141625"/>
                  </a:moveTo>
                  <a:lnTo>
                    <a:pt x="17325687" y="10140727"/>
                  </a:lnTo>
                  <a:lnTo>
                    <a:pt x="17321012" y="10138733"/>
                  </a:lnTo>
                  <a:lnTo>
                    <a:pt x="17317198" y="10137501"/>
                  </a:lnTo>
                  <a:lnTo>
                    <a:pt x="17313579" y="10139508"/>
                  </a:lnTo>
                  <a:lnTo>
                    <a:pt x="17310589" y="10146518"/>
                  </a:lnTo>
                  <a:lnTo>
                    <a:pt x="17312455" y="10150471"/>
                  </a:lnTo>
                  <a:lnTo>
                    <a:pt x="17316126" y="10152037"/>
                  </a:lnTo>
                  <a:lnTo>
                    <a:pt x="17316604" y="10151846"/>
                  </a:lnTo>
                  <a:lnTo>
                    <a:pt x="17321277" y="10153840"/>
                  </a:lnTo>
                  <a:lnTo>
                    <a:pt x="17325092" y="10155073"/>
                  </a:lnTo>
                  <a:lnTo>
                    <a:pt x="17328710" y="10153064"/>
                  </a:lnTo>
                  <a:lnTo>
                    <a:pt x="17330276" y="10149393"/>
                  </a:lnTo>
                  <a:lnTo>
                    <a:pt x="17331509" y="10145578"/>
                  </a:lnTo>
                  <a:lnTo>
                    <a:pt x="17329643" y="10141625"/>
                  </a:lnTo>
                  <a:close/>
                </a:path>
                <a:path w="18103215" h="10339070">
                  <a:moveTo>
                    <a:pt x="16509942" y="9784076"/>
                  </a:moveTo>
                  <a:lnTo>
                    <a:pt x="16505464" y="9785323"/>
                  </a:lnTo>
                  <a:lnTo>
                    <a:pt x="16503898" y="9788995"/>
                  </a:lnTo>
                  <a:lnTo>
                    <a:pt x="16502140" y="9792191"/>
                  </a:lnTo>
                  <a:lnTo>
                    <a:pt x="16503386" y="9796668"/>
                  </a:lnTo>
                  <a:lnTo>
                    <a:pt x="16506774" y="9798903"/>
                  </a:lnTo>
                  <a:lnTo>
                    <a:pt x="16515454" y="9802605"/>
                  </a:lnTo>
                  <a:lnTo>
                    <a:pt x="16519598" y="9801216"/>
                  </a:lnTo>
                  <a:lnTo>
                    <a:pt x="16521022" y="9797878"/>
                  </a:lnTo>
                  <a:lnTo>
                    <a:pt x="16522780" y="9794682"/>
                  </a:lnTo>
                  <a:lnTo>
                    <a:pt x="16521533" y="9790205"/>
                  </a:lnTo>
                  <a:lnTo>
                    <a:pt x="16518146" y="9787971"/>
                  </a:lnTo>
                  <a:lnTo>
                    <a:pt x="16513472" y="9785977"/>
                  </a:lnTo>
                  <a:lnTo>
                    <a:pt x="16509942" y="9784076"/>
                  </a:lnTo>
                  <a:close/>
                </a:path>
                <a:path w="18103215" h="10339070">
                  <a:moveTo>
                    <a:pt x="17413230" y="10168600"/>
                  </a:moveTo>
                  <a:lnTo>
                    <a:pt x="17409273" y="10167701"/>
                  </a:lnTo>
                  <a:lnTo>
                    <a:pt x="17404599" y="10165707"/>
                  </a:lnTo>
                  <a:lnTo>
                    <a:pt x="17401118" y="10164617"/>
                  </a:lnTo>
                  <a:lnTo>
                    <a:pt x="17397167" y="10166483"/>
                  </a:lnTo>
                  <a:lnTo>
                    <a:pt x="17394702" y="10174112"/>
                  </a:lnTo>
                  <a:lnTo>
                    <a:pt x="17396375" y="10177588"/>
                  </a:lnTo>
                  <a:lnTo>
                    <a:pt x="17399714" y="10179012"/>
                  </a:lnTo>
                  <a:lnTo>
                    <a:pt x="17399856" y="10178678"/>
                  </a:lnTo>
                  <a:lnTo>
                    <a:pt x="17400189" y="10178820"/>
                  </a:lnTo>
                  <a:lnTo>
                    <a:pt x="17400664" y="10178628"/>
                  </a:lnTo>
                  <a:lnTo>
                    <a:pt x="17405339" y="10180622"/>
                  </a:lnTo>
                  <a:lnTo>
                    <a:pt x="17408819" y="10181712"/>
                  </a:lnTo>
                  <a:lnTo>
                    <a:pt x="17412770" y="10179847"/>
                  </a:lnTo>
                  <a:lnTo>
                    <a:pt x="17415235" y="10172218"/>
                  </a:lnTo>
                  <a:lnTo>
                    <a:pt x="17413230" y="10168600"/>
                  </a:lnTo>
                  <a:close/>
                </a:path>
                <a:path w="18103215" h="10339070">
                  <a:moveTo>
                    <a:pt x="16433240" y="9741888"/>
                  </a:moveTo>
                  <a:lnTo>
                    <a:pt x="16428907" y="9742802"/>
                  </a:lnTo>
                  <a:lnTo>
                    <a:pt x="16425106" y="9749861"/>
                  </a:lnTo>
                  <a:lnTo>
                    <a:pt x="16426161" y="9753862"/>
                  </a:lnTo>
                  <a:lnTo>
                    <a:pt x="16429405" y="9756430"/>
                  </a:lnTo>
                  <a:lnTo>
                    <a:pt x="16437753" y="9759990"/>
                  </a:lnTo>
                  <a:lnTo>
                    <a:pt x="16441753" y="9758935"/>
                  </a:lnTo>
                  <a:lnTo>
                    <a:pt x="16443511" y="9755739"/>
                  </a:lnTo>
                  <a:lnTo>
                    <a:pt x="16445412" y="9752209"/>
                  </a:lnTo>
                  <a:lnTo>
                    <a:pt x="16444356" y="9748208"/>
                  </a:lnTo>
                  <a:lnTo>
                    <a:pt x="16441110" y="9745640"/>
                  </a:lnTo>
                  <a:lnTo>
                    <a:pt x="16436437" y="9743647"/>
                  </a:lnTo>
                  <a:lnTo>
                    <a:pt x="16433240" y="9741888"/>
                  </a:lnTo>
                  <a:close/>
                </a:path>
                <a:path w="18103215" h="10339070">
                  <a:moveTo>
                    <a:pt x="17498002" y="10193713"/>
                  </a:moveTo>
                  <a:lnTo>
                    <a:pt x="17494188" y="10192481"/>
                  </a:lnTo>
                  <a:lnTo>
                    <a:pt x="17489230" y="10191155"/>
                  </a:lnTo>
                  <a:lnTo>
                    <a:pt x="17485272" y="10190256"/>
                  </a:lnTo>
                  <a:lnTo>
                    <a:pt x="17481654" y="10192264"/>
                  </a:lnTo>
                  <a:lnTo>
                    <a:pt x="17480422" y="10196078"/>
                  </a:lnTo>
                  <a:lnTo>
                    <a:pt x="17479332" y="10199559"/>
                  </a:lnTo>
                  <a:lnTo>
                    <a:pt x="17481006" y="10203035"/>
                  </a:lnTo>
                  <a:lnTo>
                    <a:pt x="17485344" y="10204886"/>
                  </a:lnTo>
                  <a:lnTo>
                    <a:pt x="17490302" y="10206211"/>
                  </a:lnTo>
                  <a:lnTo>
                    <a:pt x="17494260" y="10207111"/>
                  </a:lnTo>
                  <a:lnTo>
                    <a:pt x="17497878" y="10205103"/>
                  </a:lnTo>
                  <a:lnTo>
                    <a:pt x="17499110" y="10201288"/>
                  </a:lnTo>
                  <a:lnTo>
                    <a:pt x="17500009" y="10197331"/>
                  </a:lnTo>
                  <a:lnTo>
                    <a:pt x="17498002" y="10193713"/>
                  </a:lnTo>
                  <a:close/>
                </a:path>
                <a:path w="18103215" h="10339070">
                  <a:moveTo>
                    <a:pt x="16356442" y="9698081"/>
                  </a:moveTo>
                  <a:lnTo>
                    <a:pt x="16352108" y="9698994"/>
                  </a:lnTo>
                  <a:lnTo>
                    <a:pt x="16348308" y="9706054"/>
                  </a:lnTo>
                  <a:lnTo>
                    <a:pt x="16349220" y="9710389"/>
                  </a:lnTo>
                  <a:lnTo>
                    <a:pt x="16352750" y="9712289"/>
                  </a:lnTo>
                  <a:lnTo>
                    <a:pt x="16357140" y="9714950"/>
                  </a:lnTo>
                  <a:lnTo>
                    <a:pt x="16361144" y="9716658"/>
                  </a:lnTo>
                  <a:lnTo>
                    <a:pt x="16365146" y="9715603"/>
                  </a:lnTo>
                  <a:lnTo>
                    <a:pt x="16366903" y="9712407"/>
                  </a:lnTo>
                  <a:lnTo>
                    <a:pt x="16368803" y="9708877"/>
                  </a:lnTo>
                  <a:lnTo>
                    <a:pt x="16367891" y="9704542"/>
                  </a:lnTo>
                  <a:lnTo>
                    <a:pt x="16364361" y="9702643"/>
                  </a:lnTo>
                  <a:lnTo>
                    <a:pt x="16359972" y="9699981"/>
                  </a:lnTo>
                  <a:lnTo>
                    <a:pt x="16356442" y="9698081"/>
                  </a:lnTo>
                  <a:close/>
                </a:path>
                <a:path w="18103215" h="10339070">
                  <a:moveTo>
                    <a:pt x="17583153" y="10217015"/>
                  </a:moveTo>
                  <a:lnTo>
                    <a:pt x="17579196" y="10216116"/>
                  </a:lnTo>
                  <a:lnTo>
                    <a:pt x="17574239" y="10214791"/>
                  </a:lnTo>
                  <a:lnTo>
                    <a:pt x="17570425" y="10213558"/>
                  </a:lnTo>
                  <a:lnTo>
                    <a:pt x="17566328" y="10215757"/>
                  </a:lnTo>
                  <a:lnTo>
                    <a:pt x="17565429" y="10219714"/>
                  </a:lnTo>
                  <a:lnTo>
                    <a:pt x="17564339" y="10223195"/>
                  </a:lnTo>
                  <a:lnTo>
                    <a:pt x="17566014" y="10226671"/>
                  </a:lnTo>
                  <a:lnTo>
                    <a:pt x="17570354" y="10228522"/>
                  </a:lnTo>
                  <a:lnTo>
                    <a:pt x="17575313" y="10229848"/>
                  </a:lnTo>
                  <a:lnTo>
                    <a:pt x="17579128" y="10231081"/>
                  </a:lnTo>
                  <a:lnTo>
                    <a:pt x="17583222" y="10228881"/>
                  </a:lnTo>
                  <a:lnTo>
                    <a:pt x="17584121" y="10224924"/>
                  </a:lnTo>
                  <a:lnTo>
                    <a:pt x="17585353" y="10221110"/>
                  </a:lnTo>
                  <a:lnTo>
                    <a:pt x="17583153" y="10217015"/>
                  </a:lnTo>
                  <a:close/>
                </a:path>
                <a:path w="18103215" h="10339070">
                  <a:moveTo>
                    <a:pt x="16279594" y="9653463"/>
                  </a:moveTo>
                  <a:lnTo>
                    <a:pt x="16275259" y="9654376"/>
                  </a:lnTo>
                  <a:lnTo>
                    <a:pt x="16271458" y="9661435"/>
                  </a:lnTo>
                  <a:lnTo>
                    <a:pt x="16272372" y="9665771"/>
                  </a:lnTo>
                  <a:lnTo>
                    <a:pt x="16275902" y="9667671"/>
                  </a:lnTo>
                  <a:lnTo>
                    <a:pt x="16280289" y="9670331"/>
                  </a:lnTo>
                  <a:lnTo>
                    <a:pt x="16284296" y="9672041"/>
                  </a:lnTo>
                  <a:lnTo>
                    <a:pt x="16288298" y="9670985"/>
                  </a:lnTo>
                  <a:lnTo>
                    <a:pt x="16290056" y="9667789"/>
                  </a:lnTo>
                  <a:lnTo>
                    <a:pt x="16291956" y="9664260"/>
                  </a:lnTo>
                  <a:lnTo>
                    <a:pt x="16291044" y="9659926"/>
                  </a:lnTo>
                  <a:lnTo>
                    <a:pt x="16287513" y="9658025"/>
                  </a:lnTo>
                  <a:lnTo>
                    <a:pt x="16283125" y="9655364"/>
                  </a:lnTo>
                  <a:lnTo>
                    <a:pt x="16279594" y="9653463"/>
                  </a:lnTo>
                  <a:close/>
                </a:path>
                <a:path w="18103215" h="10339070">
                  <a:moveTo>
                    <a:pt x="17668256" y="10239507"/>
                  </a:moveTo>
                  <a:lnTo>
                    <a:pt x="17664299" y="10238608"/>
                  </a:lnTo>
                  <a:lnTo>
                    <a:pt x="17659340" y="10237282"/>
                  </a:lnTo>
                  <a:lnTo>
                    <a:pt x="17655860" y="10236192"/>
                  </a:lnTo>
                  <a:lnTo>
                    <a:pt x="17651766" y="10238392"/>
                  </a:lnTo>
                  <a:lnTo>
                    <a:pt x="17650867" y="10242349"/>
                  </a:lnTo>
                  <a:lnTo>
                    <a:pt x="17649920" y="10245495"/>
                  </a:lnTo>
                  <a:lnTo>
                    <a:pt x="17651928" y="10249114"/>
                  </a:lnTo>
                  <a:lnTo>
                    <a:pt x="17655932" y="10250822"/>
                  </a:lnTo>
                  <a:lnTo>
                    <a:pt x="17660891" y="10252148"/>
                  </a:lnTo>
                  <a:lnTo>
                    <a:pt x="17664372" y="10253238"/>
                  </a:lnTo>
                  <a:lnTo>
                    <a:pt x="17668466" y="10251039"/>
                  </a:lnTo>
                  <a:lnTo>
                    <a:pt x="17669364" y="10247082"/>
                  </a:lnTo>
                  <a:lnTo>
                    <a:pt x="17670454" y="10243602"/>
                  </a:lnTo>
                  <a:lnTo>
                    <a:pt x="17668256" y="10239507"/>
                  </a:lnTo>
                  <a:close/>
                </a:path>
                <a:path w="18103215" h="10339070">
                  <a:moveTo>
                    <a:pt x="16204175" y="9608271"/>
                  </a:moveTo>
                  <a:lnTo>
                    <a:pt x="16200174" y="9609326"/>
                  </a:lnTo>
                  <a:lnTo>
                    <a:pt x="16195706" y="9616101"/>
                  </a:lnTo>
                  <a:lnTo>
                    <a:pt x="16196761" y="9620102"/>
                  </a:lnTo>
                  <a:lnTo>
                    <a:pt x="16200147" y="9622336"/>
                  </a:lnTo>
                  <a:lnTo>
                    <a:pt x="16204537" y="9624997"/>
                  </a:lnTo>
                  <a:lnTo>
                    <a:pt x="16205540" y="9625425"/>
                  </a:lnTo>
                  <a:lnTo>
                    <a:pt x="16205397" y="9625759"/>
                  </a:lnTo>
                  <a:lnTo>
                    <a:pt x="16208401" y="9627040"/>
                  </a:lnTo>
                  <a:lnTo>
                    <a:pt x="16212403" y="9625985"/>
                  </a:lnTo>
                  <a:lnTo>
                    <a:pt x="16213634" y="9623748"/>
                  </a:lnTo>
                  <a:lnTo>
                    <a:pt x="16214161" y="9622790"/>
                  </a:lnTo>
                  <a:lnTo>
                    <a:pt x="16216395" y="9619402"/>
                  </a:lnTo>
                  <a:lnTo>
                    <a:pt x="16215339" y="9615400"/>
                  </a:lnTo>
                  <a:lnTo>
                    <a:pt x="16211952" y="9613166"/>
                  </a:lnTo>
                  <a:lnTo>
                    <a:pt x="16207562" y="9610505"/>
                  </a:lnTo>
                  <a:lnTo>
                    <a:pt x="16204175" y="9608271"/>
                  </a:lnTo>
                  <a:close/>
                </a:path>
                <a:path w="18103215" h="10339070">
                  <a:moveTo>
                    <a:pt x="17754022" y="10259520"/>
                  </a:moveTo>
                  <a:lnTo>
                    <a:pt x="17750066" y="10258621"/>
                  </a:lnTo>
                  <a:lnTo>
                    <a:pt x="17745106" y="10257295"/>
                  </a:lnTo>
                  <a:lnTo>
                    <a:pt x="17741150" y="10256397"/>
                  </a:lnTo>
                  <a:lnTo>
                    <a:pt x="17737390" y="10258738"/>
                  </a:lnTo>
                  <a:lnTo>
                    <a:pt x="17736491" y="10262695"/>
                  </a:lnTo>
                  <a:lnTo>
                    <a:pt x="17735877" y="10265985"/>
                  </a:lnTo>
                  <a:lnTo>
                    <a:pt x="17737548" y="10269459"/>
                  </a:lnTo>
                  <a:lnTo>
                    <a:pt x="17741890" y="10271311"/>
                  </a:lnTo>
                  <a:lnTo>
                    <a:pt x="17746848" y="10272637"/>
                  </a:lnTo>
                  <a:lnTo>
                    <a:pt x="17750806" y="10273536"/>
                  </a:lnTo>
                  <a:lnTo>
                    <a:pt x="17754566" y="10271195"/>
                  </a:lnTo>
                  <a:lnTo>
                    <a:pt x="17756363" y="10263281"/>
                  </a:lnTo>
                  <a:lnTo>
                    <a:pt x="17754022" y="10259520"/>
                  </a:lnTo>
                  <a:close/>
                </a:path>
                <a:path w="18103215" h="10339070">
                  <a:moveTo>
                    <a:pt x="16129660" y="9561886"/>
                  </a:moveTo>
                  <a:lnTo>
                    <a:pt x="16125324" y="9562798"/>
                  </a:lnTo>
                  <a:lnTo>
                    <a:pt x="16123089" y="9566186"/>
                  </a:lnTo>
                  <a:lnTo>
                    <a:pt x="16120999" y="9569240"/>
                  </a:lnTo>
                  <a:lnTo>
                    <a:pt x="16121912" y="9573575"/>
                  </a:lnTo>
                  <a:lnTo>
                    <a:pt x="16125299" y="9575809"/>
                  </a:lnTo>
                  <a:lnTo>
                    <a:pt x="16129686" y="9578469"/>
                  </a:lnTo>
                  <a:lnTo>
                    <a:pt x="16133693" y="9580178"/>
                  </a:lnTo>
                  <a:lnTo>
                    <a:pt x="16137219" y="9579315"/>
                  </a:lnTo>
                  <a:lnTo>
                    <a:pt x="16141402" y="9573208"/>
                  </a:lnTo>
                  <a:lnTo>
                    <a:pt x="16140488" y="9568872"/>
                  </a:lnTo>
                  <a:lnTo>
                    <a:pt x="16137101" y="9566639"/>
                  </a:lnTo>
                  <a:lnTo>
                    <a:pt x="16132713" y="9563978"/>
                  </a:lnTo>
                  <a:lnTo>
                    <a:pt x="16129660" y="9561886"/>
                  </a:lnTo>
                  <a:close/>
                </a:path>
                <a:path w="18103215" h="10339070">
                  <a:moveTo>
                    <a:pt x="17839689" y="10277913"/>
                  </a:moveTo>
                  <a:lnTo>
                    <a:pt x="17835733" y="10277014"/>
                  </a:lnTo>
                  <a:lnTo>
                    <a:pt x="17830965" y="10276164"/>
                  </a:lnTo>
                  <a:lnTo>
                    <a:pt x="17827342" y="10275408"/>
                  </a:lnTo>
                  <a:lnTo>
                    <a:pt x="17823581" y="10277749"/>
                  </a:lnTo>
                  <a:lnTo>
                    <a:pt x="17822681" y="10281705"/>
                  </a:lnTo>
                  <a:lnTo>
                    <a:pt x="17821925" y="10285329"/>
                  </a:lnTo>
                  <a:lnTo>
                    <a:pt x="17823742" y="10288471"/>
                  </a:lnTo>
                  <a:lnTo>
                    <a:pt x="17826746" y="10289753"/>
                  </a:lnTo>
                  <a:lnTo>
                    <a:pt x="17826554" y="10289276"/>
                  </a:lnTo>
                  <a:lnTo>
                    <a:pt x="17827891" y="10289846"/>
                  </a:lnTo>
                  <a:lnTo>
                    <a:pt x="17832993" y="10290839"/>
                  </a:lnTo>
                  <a:lnTo>
                    <a:pt x="17836615" y="10291595"/>
                  </a:lnTo>
                  <a:lnTo>
                    <a:pt x="17840376" y="10289253"/>
                  </a:lnTo>
                  <a:lnTo>
                    <a:pt x="17841274" y="10285296"/>
                  </a:lnTo>
                  <a:lnTo>
                    <a:pt x="17842030" y="10281673"/>
                  </a:lnTo>
                  <a:lnTo>
                    <a:pt x="17839689" y="10277913"/>
                  </a:lnTo>
                  <a:close/>
                </a:path>
                <a:path w="18103215" h="10339070">
                  <a:moveTo>
                    <a:pt x="16054761" y="9514548"/>
                  </a:moveTo>
                  <a:lnTo>
                    <a:pt x="16050426" y="9515461"/>
                  </a:lnTo>
                  <a:lnTo>
                    <a:pt x="16048192" y="9518849"/>
                  </a:lnTo>
                  <a:lnTo>
                    <a:pt x="16046100" y="9521902"/>
                  </a:lnTo>
                  <a:lnTo>
                    <a:pt x="16047012" y="9526237"/>
                  </a:lnTo>
                  <a:lnTo>
                    <a:pt x="16050400" y="9528471"/>
                  </a:lnTo>
                  <a:lnTo>
                    <a:pt x="16054789" y="9531132"/>
                  </a:lnTo>
                  <a:lnTo>
                    <a:pt x="16058796" y="9532841"/>
                  </a:lnTo>
                  <a:lnTo>
                    <a:pt x="16062318" y="9531977"/>
                  </a:lnTo>
                  <a:lnTo>
                    <a:pt x="16066502" y="9525870"/>
                  </a:lnTo>
                  <a:lnTo>
                    <a:pt x="16065590" y="9521535"/>
                  </a:lnTo>
                  <a:lnTo>
                    <a:pt x="16062203" y="9519301"/>
                  </a:lnTo>
                  <a:lnTo>
                    <a:pt x="16057814" y="9516640"/>
                  </a:lnTo>
                  <a:lnTo>
                    <a:pt x="16054761" y="9514548"/>
                  </a:lnTo>
                  <a:close/>
                </a:path>
                <a:path w="18103215" h="10339070">
                  <a:moveTo>
                    <a:pt x="15981098" y="9466159"/>
                  </a:moveTo>
                  <a:lnTo>
                    <a:pt x="15976765" y="9467073"/>
                  </a:lnTo>
                  <a:lnTo>
                    <a:pt x="15972296" y="9473848"/>
                  </a:lnTo>
                  <a:lnTo>
                    <a:pt x="15973209" y="9478182"/>
                  </a:lnTo>
                  <a:lnTo>
                    <a:pt x="15976595" y="9480416"/>
                  </a:lnTo>
                  <a:lnTo>
                    <a:pt x="15980985" y="9483078"/>
                  </a:lnTo>
                  <a:lnTo>
                    <a:pt x="15985326" y="9484929"/>
                  </a:lnTo>
                  <a:lnTo>
                    <a:pt x="15988994" y="9483732"/>
                  </a:lnTo>
                  <a:lnTo>
                    <a:pt x="15990942" y="9481012"/>
                  </a:lnTo>
                  <a:lnTo>
                    <a:pt x="15993176" y="9477625"/>
                  </a:lnTo>
                  <a:lnTo>
                    <a:pt x="15992263" y="9473290"/>
                  </a:lnTo>
                  <a:lnTo>
                    <a:pt x="15988875" y="9471055"/>
                  </a:lnTo>
                  <a:lnTo>
                    <a:pt x="15984486" y="9468394"/>
                  </a:lnTo>
                  <a:lnTo>
                    <a:pt x="15981098" y="9466159"/>
                  </a:lnTo>
                  <a:close/>
                </a:path>
                <a:path w="18103215" h="10339070">
                  <a:moveTo>
                    <a:pt x="17926118" y="10295446"/>
                  </a:moveTo>
                  <a:lnTo>
                    <a:pt x="17922161" y="10294547"/>
                  </a:lnTo>
                  <a:lnTo>
                    <a:pt x="17917393" y="10293698"/>
                  </a:lnTo>
                  <a:lnTo>
                    <a:pt x="17913437" y="10292799"/>
                  </a:lnTo>
                  <a:lnTo>
                    <a:pt x="17910009" y="10295282"/>
                  </a:lnTo>
                  <a:lnTo>
                    <a:pt x="17909111" y="10299239"/>
                  </a:lnTo>
                  <a:lnTo>
                    <a:pt x="17908497" y="10302529"/>
                  </a:lnTo>
                  <a:lnTo>
                    <a:pt x="17910312" y="10305671"/>
                  </a:lnTo>
                  <a:lnTo>
                    <a:pt x="17914654" y="10307523"/>
                  </a:lnTo>
                  <a:lnTo>
                    <a:pt x="17919419" y="10308372"/>
                  </a:lnTo>
                  <a:lnTo>
                    <a:pt x="17923376" y="10309270"/>
                  </a:lnTo>
                  <a:lnTo>
                    <a:pt x="17926804" y="10306787"/>
                  </a:lnTo>
                  <a:lnTo>
                    <a:pt x="17928519" y="10299233"/>
                  </a:lnTo>
                  <a:lnTo>
                    <a:pt x="17928601" y="10298872"/>
                  </a:lnTo>
                  <a:lnTo>
                    <a:pt x="17926118" y="10295446"/>
                  </a:lnTo>
                  <a:close/>
                </a:path>
                <a:path w="18103215" h="10339070">
                  <a:moveTo>
                    <a:pt x="15907866" y="9416771"/>
                  </a:moveTo>
                  <a:lnTo>
                    <a:pt x="15903529" y="9417683"/>
                  </a:lnTo>
                  <a:lnTo>
                    <a:pt x="15901295" y="9421071"/>
                  </a:lnTo>
                  <a:lnTo>
                    <a:pt x="15898727" y="9424316"/>
                  </a:lnTo>
                  <a:lnTo>
                    <a:pt x="15899642" y="9428651"/>
                  </a:lnTo>
                  <a:lnTo>
                    <a:pt x="15903028" y="9430885"/>
                  </a:lnTo>
                  <a:lnTo>
                    <a:pt x="15907276" y="9433881"/>
                  </a:lnTo>
                  <a:lnTo>
                    <a:pt x="15908610" y="9434450"/>
                  </a:lnTo>
                  <a:lnTo>
                    <a:pt x="15908468" y="9434783"/>
                  </a:lnTo>
                  <a:lnTo>
                    <a:pt x="15911472" y="9436065"/>
                  </a:lnTo>
                  <a:lnTo>
                    <a:pt x="15915139" y="9434868"/>
                  </a:lnTo>
                  <a:lnTo>
                    <a:pt x="15917089" y="9432148"/>
                  </a:lnTo>
                  <a:lnTo>
                    <a:pt x="15919657" y="9428903"/>
                  </a:lnTo>
                  <a:lnTo>
                    <a:pt x="15918743" y="9424567"/>
                  </a:lnTo>
                  <a:lnTo>
                    <a:pt x="15915356" y="9422333"/>
                  </a:lnTo>
                  <a:lnTo>
                    <a:pt x="15911111" y="9419339"/>
                  </a:lnTo>
                  <a:lnTo>
                    <a:pt x="15907866" y="9416771"/>
                  </a:lnTo>
                  <a:close/>
                </a:path>
                <a:path w="18103215" h="10339070">
                  <a:moveTo>
                    <a:pt x="18012925" y="10311169"/>
                  </a:moveTo>
                  <a:lnTo>
                    <a:pt x="18009301" y="10310412"/>
                  </a:lnTo>
                  <a:lnTo>
                    <a:pt x="18004535" y="10309562"/>
                  </a:lnTo>
                  <a:lnTo>
                    <a:pt x="18000577" y="10308663"/>
                  </a:lnTo>
                  <a:lnTo>
                    <a:pt x="17997007" y="10311481"/>
                  </a:lnTo>
                  <a:lnTo>
                    <a:pt x="17996251" y="10315104"/>
                  </a:lnTo>
                  <a:lnTo>
                    <a:pt x="17995637" y="10318394"/>
                  </a:lnTo>
                  <a:lnTo>
                    <a:pt x="17997453" y="10321535"/>
                  </a:lnTo>
                  <a:lnTo>
                    <a:pt x="18000458" y="10322817"/>
                  </a:lnTo>
                  <a:lnTo>
                    <a:pt x="18000934" y="10322626"/>
                  </a:lnTo>
                  <a:lnTo>
                    <a:pt x="18002268" y="10323195"/>
                  </a:lnTo>
                  <a:lnTo>
                    <a:pt x="18007036" y="10324045"/>
                  </a:lnTo>
                  <a:lnTo>
                    <a:pt x="18010659" y="10324801"/>
                  </a:lnTo>
                  <a:lnTo>
                    <a:pt x="18014229" y="10321984"/>
                  </a:lnTo>
                  <a:lnTo>
                    <a:pt x="18015665" y="10315100"/>
                  </a:lnTo>
                  <a:lnTo>
                    <a:pt x="18015741" y="10314737"/>
                  </a:lnTo>
                  <a:lnTo>
                    <a:pt x="18012925" y="10311169"/>
                  </a:lnTo>
                  <a:close/>
                </a:path>
                <a:path w="18103215" h="10339070">
                  <a:moveTo>
                    <a:pt x="15834965" y="9367524"/>
                  </a:moveTo>
                  <a:lnTo>
                    <a:pt x="15830771" y="9368103"/>
                  </a:lnTo>
                  <a:lnTo>
                    <a:pt x="15826303" y="9374877"/>
                  </a:lnTo>
                  <a:lnTo>
                    <a:pt x="15826882" y="9379070"/>
                  </a:lnTo>
                  <a:lnTo>
                    <a:pt x="15830271" y="9381304"/>
                  </a:lnTo>
                  <a:lnTo>
                    <a:pt x="15834183" y="9384157"/>
                  </a:lnTo>
                  <a:lnTo>
                    <a:pt x="15835517" y="9384726"/>
                  </a:lnTo>
                  <a:lnTo>
                    <a:pt x="15835709" y="9385202"/>
                  </a:lnTo>
                  <a:lnTo>
                    <a:pt x="15838714" y="9386484"/>
                  </a:lnTo>
                  <a:lnTo>
                    <a:pt x="15842382" y="9385287"/>
                  </a:lnTo>
                  <a:lnTo>
                    <a:pt x="15844330" y="9382567"/>
                  </a:lnTo>
                  <a:lnTo>
                    <a:pt x="15846564" y="9379179"/>
                  </a:lnTo>
                  <a:lnTo>
                    <a:pt x="15845985" y="9374986"/>
                  </a:lnTo>
                  <a:lnTo>
                    <a:pt x="15842598" y="9372752"/>
                  </a:lnTo>
                  <a:lnTo>
                    <a:pt x="15838353" y="9369758"/>
                  </a:lnTo>
                  <a:lnTo>
                    <a:pt x="15834965" y="9367524"/>
                  </a:lnTo>
                  <a:close/>
                </a:path>
                <a:path w="18103215" h="10339070">
                  <a:moveTo>
                    <a:pt x="18099917" y="10324602"/>
                  </a:moveTo>
                  <a:lnTo>
                    <a:pt x="18096151" y="10324179"/>
                  </a:lnTo>
                  <a:lnTo>
                    <a:pt x="18091385" y="10323330"/>
                  </a:lnTo>
                  <a:lnTo>
                    <a:pt x="18087619" y="10322907"/>
                  </a:lnTo>
                  <a:lnTo>
                    <a:pt x="18083715" y="10325582"/>
                  </a:lnTo>
                  <a:lnTo>
                    <a:pt x="18083293" y="10329348"/>
                  </a:lnTo>
                  <a:lnTo>
                    <a:pt x="18082747" y="10332272"/>
                  </a:lnTo>
                  <a:lnTo>
                    <a:pt x="18082679" y="10332637"/>
                  </a:lnTo>
                  <a:lnTo>
                    <a:pt x="18084496" y="10335780"/>
                  </a:lnTo>
                  <a:lnTo>
                    <a:pt x="18087499" y="10337061"/>
                  </a:lnTo>
                  <a:lnTo>
                    <a:pt x="18087641" y="10336727"/>
                  </a:lnTo>
                  <a:lnTo>
                    <a:pt x="18089313" y="10337440"/>
                  </a:lnTo>
                  <a:lnTo>
                    <a:pt x="18094078" y="10338289"/>
                  </a:lnTo>
                  <a:lnTo>
                    <a:pt x="18097842" y="10338711"/>
                  </a:lnTo>
                  <a:lnTo>
                    <a:pt x="18101746" y="10336035"/>
                  </a:lnTo>
                  <a:lnTo>
                    <a:pt x="18102593" y="10328506"/>
                  </a:lnTo>
                  <a:lnTo>
                    <a:pt x="18099917" y="10324602"/>
                  </a:lnTo>
                  <a:close/>
                </a:path>
                <a:path w="18103215" h="10339070">
                  <a:moveTo>
                    <a:pt x="15762826" y="9317418"/>
                  </a:moveTo>
                  <a:lnTo>
                    <a:pt x="15758298" y="9317854"/>
                  </a:lnTo>
                  <a:lnTo>
                    <a:pt x="15756064" y="9321241"/>
                  </a:lnTo>
                  <a:lnTo>
                    <a:pt x="15753972" y="9324295"/>
                  </a:lnTo>
                  <a:lnTo>
                    <a:pt x="15754409" y="9328821"/>
                  </a:lnTo>
                  <a:lnTo>
                    <a:pt x="15757796" y="9331055"/>
                  </a:lnTo>
                  <a:lnTo>
                    <a:pt x="15761710" y="9333908"/>
                  </a:lnTo>
                  <a:lnTo>
                    <a:pt x="15766048" y="9335758"/>
                  </a:lnTo>
                  <a:lnTo>
                    <a:pt x="15769574" y="9334895"/>
                  </a:lnTo>
                  <a:lnTo>
                    <a:pt x="15771523" y="9332176"/>
                  </a:lnTo>
                  <a:lnTo>
                    <a:pt x="15773615" y="9329122"/>
                  </a:lnTo>
                  <a:lnTo>
                    <a:pt x="15773179" y="9324596"/>
                  </a:lnTo>
                  <a:lnTo>
                    <a:pt x="15769792" y="9322362"/>
                  </a:lnTo>
                  <a:lnTo>
                    <a:pt x="15765879" y="9319509"/>
                  </a:lnTo>
                  <a:lnTo>
                    <a:pt x="15762826" y="9317418"/>
                  </a:lnTo>
                  <a:close/>
                </a:path>
                <a:path w="18103215" h="10339070">
                  <a:moveTo>
                    <a:pt x="15690780" y="9266168"/>
                  </a:moveTo>
                  <a:lnTo>
                    <a:pt x="15686254" y="9266604"/>
                  </a:lnTo>
                  <a:lnTo>
                    <a:pt x="15684019" y="9269992"/>
                  </a:lnTo>
                  <a:lnTo>
                    <a:pt x="15681928" y="9273045"/>
                  </a:lnTo>
                  <a:lnTo>
                    <a:pt x="15682363" y="9277571"/>
                  </a:lnTo>
                  <a:lnTo>
                    <a:pt x="15685750" y="9279805"/>
                  </a:lnTo>
                  <a:lnTo>
                    <a:pt x="15689664" y="9282658"/>
                  </a:lnTo>
                  <a:lnTo>
                    <a:pt x="15694002" y="9284509"/>
                  </a:lnTo>
                  <a:lnTo>
                    <a:pt x="15697528" y="9283645"/>
                  </a:lnTo>
                  <a:lnTo>
                    <a:pt x="15699477" y="9280925"/>
                  </a:lnTo>
                  <a:lnTo>
                    <a:pt x="15701569" y="9277872"/>
                  </a:lnTo>
                  <a:lnTo>
                    <a:pt x="15701133" y="9273346"/>
                  </a:lnTo>
                  <a:lnTo>
                    <a:pt x="15697746" y="9271112"/>
                  </a:lnTo>
                  <a:lnTo>
                    <a:pt x="15693833" y="9268259"/>
                  </a:lnTo>
                  <a:lnTo>
                    <a:pt x="15690780" y="9266168"/>
                  </a:lnTo>
                  <a:close/>
                </a:path>
                <a:path w="18103215" h="10339070">
                  <a:moveTo>
                    <a:pt x="15619018" y="9214250"/>
                  </a:moveTo>
                  <a:lnTo>
                    <a:pt x="15614350" y="9215021"/>
                  </a:lnTo>
                  <a:lnTo>
                    <a:pt x="15610167" y="9221127"/>
                  </a:lnTo>
                  <a:lnTo>
                    <a:pt x="15610935" y="9225796"/>
                  </a:lnTo>
                  <a:lnTo>
                    <a:pt x="15613989" y="9227887"/>
                  </a:lnTo>
                  <a:lnTo>
                    <a:pt x="15617902" y="9230740"/>
                  </a:lnTo>
                  <a:lnTo>
                    <a:pt x="15622241" y="9232591"/>
                  </a:lnTo>
                  <a:lnTo>
                    <a:pt x="15625767" y="9231727"/>
                  </a:lnTo>
                  <a:lnTo>
                    <a:pt x="15627715" y="9229007"/>
                  </a:lnTo>
                  <a:lnTo>
                    <a:pt x="15629807" y="9225954"/>
                  </a:lnTo>
                  <a:lnTo>
                    <a:pt x="15629038" y="9221286"/>
                  </a:lnTo>
                  <a:lnTo>
                    <a:pt x="15625984" y="9219194"/>
                  </a:lnTo>
                  <a:lnTo>
                    <a:pt x="15622072" y="9216341"/>
                  </a:lnTo>
                  <a:lnTo>
                    <a:pt x="15619018" y="9214250"/>
                  </a:lnTo>
                  <a:close/>
                </a:path>
                <a:path w="18103215" h="10339070">
                  <a:moveTo>
                    <a:pt x="15548353" y="9161615"/>
                  </a:moveTo>
                  <a:lnTo>
                    <a:pt x="15544016" y="9162528"/>
                  </a:lnTo>
                  <a:lnTo>
                    <a:pt x="15541590" y="9165438"/>
                  </a:lnTo>
                  <a:lnTo>
                    <a:pt x="15539022" y="9168683"/>
                  </a:lnTo>
                  <a:lnTo>
                    <a:pt x="15539935" y="9173018"/>
                  </a:lnTo>
                  <a:lnTo>
                    <a:pt x="15542847" y="9175444"/>
                  </a:lnTo>
                  <a:lnTo>
                    <a:pt x="15546759" y="9178297"/>
                  </a:lnTo>
                  <a:lnTo>
                    <a:pt x="15548429" y="9179009"/>
                  </a:lnTo>
                  <a:lnTo>
                    <a:pt x="15548286" y="9179343"/>
                  </a:lnTo>
                  <a:lnTo>
                    <a:pt x="15551290" y="9180624"/>
                  </a:lnTo>
                  <a:lnTo>
                    <a:pt x="15554816" y="9179761"/>
                  </a:lnTo>
                  <a:lnTo>
                    <a:pt x="15556765" y="9177041"/>
                  </a:lnTo>
                  <a:lnTo>
                    <a:pt x="15559332" y="9173796"/>
                  </a:lnTo>
                  <a:lnTo>
                    <a:pt x="15558419" y="9169460"/>
                  </a:lnTo>
                  <a:lnTo>
                    <a:pt x="15555508" y="9167035"/>
                  </a:lnTo>
                  <a:lnTo>
                    <a:pt x="15551597" y="9164183"/>
                  </a:lnTo>
                  <a:lnTo>
                    <a:pt x="15548353" y="9161615"/>
                  </a:lnTo>
                  <a:close/>
                </a:path>
                <a:path w="18103215" h="10339070">
                  <a:moveTo>
                    <a:pt x="15477635" y="9108170"/>
                  </a:moveTo>
                  <a:lnTo>
                    <a:pt x="15473301" y="9109083"/>
                  </a:lnTo>
                  <a:lnTo>
                    <a:pt x="15470875" y="9111994"/>
                  </a:lnTo>
                  <a:lnTo>
                    <a:pt x="15468307" y="9115239"/>
                  </a:lnTo>
                  <a:lnTo>
                    <a:pt x="15469220" y="9119574"/>
                  </a:lnTo>
                  <a:lnTo>
                    <a:pt x="15472132" y="9122000"/>
                  </a:lnTo>
                  <a:lnTo>
                    <a:pt x="15476044" y="9124853"/>
                  </a:lnTo>
                  <a:lnTo>
                    <a:pt x="15477713" y="9125565"/>
                  </a:lnTo>
                  <a:lnTo>
                    <a:pt x="15477571" y="9125898"/>
                  </a:lnTo>
                  <a:lnTo>
                    <a:pt x="15480575" y="9127180"/>
                  </a:lnTo>
                  <a:lnTo>
                    <a:pt x="15484101" y="9126316"/>
                  </a:lnTo>
                  <a:lnTo>
                    <a:pt x="15486050" y="9123597"/>
                  </a:lnTo>
                  <a:lnTo>
                    <a:pt x="15488617" y="9120352"/>
                  </a:lnTo>
                  <a:lnTo>
                    <a:pt x="15487704" y="9116016"/>
                  </a:lnTo>
                  <a:lnTo>
                    <a:pt x="15484793" y="9113591"/>
                  </a:lnTo>
                  <a:lnTo>
                    <a:pt x="15480881" y="9110738"/>
                  </a:lnTo>
                  <a:lnTo>
                    <a:pt x="15477635" y="9108170"/>
                  </a:lnTo>
                  <a:close/>
                </a:path>
                <a:path w="18103215" h="10339070">
                  <a:moveTo>
                    <a:pt x="15407731" y="9054678"/>
                  </a:moveTo>
                  <a:lnTo>
                    <a:pt x="15403396" y="9055590"/>
                  </a:lnTo>
                  <a:lnTo>
                    <a:pt x="15400971" y="9058502"/>
                  </a:lnTo>
                  <a:lnTo>
                    <a:pt x="15398403" y="9061747"/>
                  </a:lnTo>
                  <a:lnTo>
                    <a:pt x="15399316" y="9066081"/>
                  </a:lnTo>
                  <a:lnTo>
                    <a:pt x="15402227" y="9068507"/>
                  </a:lnTo>
                  <a:lnTo>
                    <a:pt x="15406140" y="9071359"/>
                  </a:lnTo>
                  <a:lnTo>
                    <a:pt x="15407809" y="9072071"/>
                  </a:lnTo>
                  <a:lnTo>
                    <a:pt x="15407666" y="9072406"/>
                  </a:lnTo>
                  <a:lnTo>
                    <a:pt x="15410670" y="9073687"/>
                  </a:lnTo>
                  <a:lnTo>
                    <a:pt x="15414196" y="9072823"/>
                  </a:lnTo>
                  <a:lnTo>
                    <a:pt x="15416145" y="9070103"/>
                  </a:lnTo>
                  <a:lnTo>
                    <a:pt x="15418713" y="9066858"/>
                  </a:lnTo>
                  <a:lnTo>
                    <a:pt x="15417800" y="9062524"/>
                  </a:lnTo>
                  <a:lnTo>
                    <a:pt x="15414888" y="9060098"/>
                  </a:lnTo>
                  <a:lnTo>
                    <a:pt x="15410976" y="9057245"/>
                  </a:lnTo>
                  <a:lnTo>
                    <a:pt x="15407731" y="9054678"/>
                  </a:lnTo>
                  <a:close/>
                </a:path>
                <a:path w="18103215" h="10339070">
                  <a:moveTo>
                    <a:pt x="15337920" y="9000040"/>
                  </a:moveTo>
                  <a:lnTo>
                    <a:pt x="15333585" y="9000953"/>
                  </a:lnTo>
                  <a:lnTo>
                    <a:pt x="15331159" y="9003864"/>
                  </a:lnTo>
                  <a:lnTo>
                    <a:pt x="15328591" y="9007109"/>
                  </a:lnTo>
                  <a:lnTo>
                    <a:pt x="15329502" y="9011443"/>
                  </a:lnTo>
                  <a:lnTo>
                    <a:pt x="15336184" y="9017055"/>
                  </a:lnTo>
                  <a:lnTo>
                    <a:pt x="15340859" y="9019050"/>
                  </a:lnTo>
                  <a:lnTo>
                    <a:pt x="15344239" y="9018518"/>
                  </a:lnTo>
                  <a:lnTo>
                    <a:pt x="15346189" y="9015799"/>
                  </a:lnTo>
                  <a:lnTo>
                    <a:pt x="15348757" y="9012554"/>
                  </a:lnTo>
                  <a:lnTo>
                    <a:pt x="15347846" y="9008220"/>
                  </a:lnTo>
                  <a:lnTo>
                    <a:pt x="15341164" y="9002608"/>
                  </a:lnTo>
                  <a:lnTo>
                    <a:pt x="15337920" y="9000040"/>
                  </a:lnTo>
                  <a:close/>
                </a:path>
                <a:path w="18103215" h="10339070">
                  <a:moveTo>
                    <a:pt x="15268773" y="8945687"/>
                  </a:moveTo>
                  <a:lnTo>
                    <a:pt x="15264247" y="8946124"/>
                  </a:lnTo>
                  <a:lnTo>
                    <a:pt x="15261822" y="8949035"/>
                  </a:lnTo>
                  <a:lnTo>
                    <a:pt x="15259731" y="8952088"/>
                  </a:lnTo>
                  <a:lnTo>
                    <a:pt x="15260168" y="8956615"/>
                  </a:lnTo>
                  <a:lnTo>
                    <a:pt x="15266849" y="8962227"/>
                  </a:lnTo>
                  <a:lnTo>
                    <a:pt x="15271522" y="8964220"/>
                  </a:lnTo>
                  <a:lnTo>
                    <a:pt x="15274905" y="8963691"/>
                  </a:lnTo>
                  <a:lnTo>
                    <a:pt x="15276854" y="8960971"/>
                  </a:lnTo>
                  <a:lnTo>
                    <a:pt x="15278946" y="8957917"/>
                  </a:lnTo>
                  <a:lnTo>
                    <a:pt x="15278509" y="8953391"/>
                  </a:lnTo>
                  <a:lnTo>
                    <a:pt x="15271828" y="8947779"/>
                  </a:lnTo>
                  <a:lnTo>
                    <a:pt x="15268773" y="8945687"/>
                  </a:lnTo>
                  <a:close/>
                </a:path>
                <a:path w="18103215" h="10339070">
                  <a:moveTo>
                    <a:pt x="15200249" y="8890810"/>
                  </a:moveTo>
                  <a:lnTo>
                    <a:pt x="15195723" y="8891246"/>
                  </a:lnTo>
                  <a:lnTo>
                    <a:pt x="15190872" y="8897068"/>
                  </a:lnTo>
                  <a:lnTo>
                    <a:pt x="15191306" y="8901594"/>
                  </a:lnTo>
                  <a:lnTo>
                    <a:pt x="15197988" y="8907206"/>
                  </a:lnTo>
                  <a:lnTo>
                    <a:pt x="15199659" y="8907919"/>
                  </a:lnTo>
                  <a:lnTo>
                    <a:pt x="15199516" y="8908253"/>
                  </a:lnTo>
                  <a:lnTo>
                    <a:pt x="15202521" y="8909535"/>
                  </a:lnTo>
                  <a:lnTo>
                    <a:pt x="15205904" y="8909004"/>
                  </a:lnTo>
                  <a:lnTo>
                    <a:pt x="15207853" y="8906284"/>
                  </a:lnTo>
                  <a:lnTo>
                    <a:pt x="15210278" y="8903374"/>
                  </a:lnTo>
                  <a:lnTo>
                    <a:pt x="15209842" y="8898847"/>
                  </a:lnTo>
                  <a:lnTo>
                    <a:pt x="15200249" y="8890810"/>
                  </a:lnTo>
                  <a:close/>
                </a:path>
                <a:path w="18103215" h="10339070">
                  <a:moveTo>
                    <a:pt x="15131674" y="8835122"/>
                  </a:moveTo>
                  <a:lnTo>
                    <a:pt x="15127148" y="8835558"/>
                  </a:lnTo>
                  <a:lnTo>
                    <a:pt x="15122297" y="8841380"/>
                  </a:lnTo>
                  <a:lnTo>
                    <a:pt x="15122734" y="8845907"/>
                  </a:lnTo>
                  <a:lnTo>
                    <a:pt x="15129415" y="8851519"/>
                  </a:lnTo>
                  <a:lnTo>
                    <a:pt x="15131084" y="8852230"/>
                  </a:lnTo>
                  <a:lnTo>
                    <a:pt x="15130941" y="8852565"/>
                  </a:lnTo>
                  <a:lnTo>
                    <a:pt x="15133946" y="8853847"/>
                  </a:lnTo>
                  <a:lnTo>
                    <a:pt x="15137328" y="8853316"/>
                  </a:lnTo>
                  <a:lnTo>
                    <a:pt x="15139277" y="8850596"/>
                  </a:lnTo>
                  <a:lnTo>
                    <a:pt x="15141703" y="8847685"/>
                  </a:lnTo>
                  <a:lnTo>
                    <a:pt x="15141266" y="8843158"/>
                  </a:lnTo>
                  <a:lnTo>
                    <a:pt x="15131674" y="8835122"/>
                  </a:lnTo>
                  <a:close/>
                </a:path>
                <a:path w="18103215" h="10339070">
                  <a:moveTo>
                    <a:pt x="15063386" y="8778767"/>
                  </a:moveTo>
                  <a:lnTo>
                    <a:pt x="15058857" y="8779202"/>
                  </a:lnTo>
                  <a:lnTo>
                    <a:pt x="15054006" y="8785024"/>
                  </a:lnTo>
                  <a:lnTo>
                    <a:pt x="15054443" y="8789551"/>
                  </a:lnTo>
                  <a:lnTo>
                    <a:pt x="15061124" y="8795163"/>
                  </a:lnTo>
                  <a:lnTo>
                    <a:pt x="15063127" y="8796017"/>
                  </a:lnTo>
                  <a:lnTo>
                    <a:pt x="15062650" y="8796209"/>
                  </a:lnTo>
                  <a:lnTo>
                    <a:pt x="15065655" y="8797491"/>
                  </a:lnTo>
                  <a:lnTo>
                    <a:pt x="15068846" y="8796484"/>
                  </a:lnTo>
                  <a:lnTo>
                    <a:pt x="15070987" y="8794241"/>
                  </a:lnTo>
                  <a:lnTo>
                    <a:pt x="15073412" y="8791329"/>
                  </a:lnTo>
                  <a:lnTo>
                    <a:pt x="15072976" y="8786803"/>
                  </a:lnTo>
                  <a:lnTo>
                    <a:pt x="15063386" y="8778767"/>
                  </a:lnTo>
                  <a:close/>
                </a:path>
                <a:path w="18103215" h="10339070">
                  <a:moveTo>
                    <a:pt x="14995714" y="8721885"/>
                  </a:moveTo>
                  <a:lnTo>
                    <a:pt x="14991188" y="8722322"/>
                  </a:lnTo>
                  <a:lnTo>
                    <a:pt x="14986336" y="8728144"/>
                  </a:lnTo>
                  <a:lnTo>
                    <a:pt x="14986773" y="8732671"/>
                  </a:lnTo>
                  <a:lnTo>
                    <a:pt x="14993455" y="8738283"/>
                  </a:lnTo>
                  <a:lnTo>
                    <a:pt x="14995457" y="8739137"/>
                  </a:lnTo>
                  <a:lnTo>
                    <a:pt x="14994981" y="8739328"/>
                  </a:lnTo>
                  <a:lnTo>
                    <a:pt x="14997985" y="8740609"/>
                  </a:lnTo>
                  <a:lnTo>
                    <a:pt x="15001176" y="8739604"/>
                  </a:lnTo>
                  <a:lnTo>
                    <a:pt x="15003317" y="8737360"/>
                  </a:lnTo>
                  <a:lnTo>
                    <a:pt x="15005743" y="8734449"/>
                  </a:lnTo>
                  <a:lnTo>
                    <a:pt x="15005306" y="8729923"/>
                  </a:lnTo>
                  <a:lnTo>
                    <a:pt x="14995714" y="8721885"/>
                  </a:lnTo>
                  <a:close/>
                </a:path>
                <a:path w="18103215" h="10339070">
                  <a:moveTo>
                    <a:pt x="14928041" y="8665005"/>
                  </a:moveTo>
                  <a:lnTo>
                    <a:pt x="14923516" y="8665441"/>
                  </a:lnTo>
                  <a:lnTo>
                    <a:pt x="14918664" y="8671263"/>
                  </a:lnTo>
                  <a:lnTo>
                    <a:pt x="14919101" y="8675790"/>
                  </a:lnTo>
                  <a:lnTo>
                    <a:pt x="14925783" y="8681402"/>
                  </a:lnTo>
                  <a:lnTo>
                    <a:pt x="14927785" y="8682256"/>
                  </a:lnTo>
                  <a:lnTo>
                    <a:pt x="14927309" y="8682447"/>
                  </a:lnTo>
                  <a:lnTo>
                    <a:pt x="14930313" y="8683729"/>
                  </a:lnTo>
                  <a:lnTo>
                    <a:pt x="14933504" y="8682723"/>
                  </a:lnTo>
                  <a:lnTo>
                    <a:pt x="14935645" y="8680480"/>
                  </a:lnTo>
                  <a:lnTo>
                    <a:pt x="14938071" y="8677569"/>
                  </a:lnTo>
                  <a:lnTo>
                    <a:pt x="14937634" y="8673042"/>
                  </a:lnTo>
                  <a:lnTo>
                    <a:pt x="14928041" y="8665005"/>
                  </a:lnTo>
                  <a:close/>
                </a:path>
                <a:path w="18103215" h="10339070">
                  <a:moveTo>
                    <a:pt x="14861131" y="8607264"/>
                  </a:moveTo>
                  <a:lnTo>
                    <a:pt x="14856605" y="8607701"/>
                  </a:lnTo>
                  <a:lnTo>
                    <a:pt x="14854179" y="8610612"/>
                  </a:lnTo>
                  <a:lnTo>
                    <a:pt x="14851611" y="8613857"/>
                  </a:lnTo>
                  <a:lnTo>
                    <a:pt x="14852048" y="8618384"/>
                  </a:lnTo>
                  <a:lnTo>
                    <a:pt x="14858730" y="8623995"/>
                  </a:lnTo>
                  <a:lnTo>
                    <a:pt x="14860732" y="8624849"/>
                  </a:lnTo>
                  <a:lnTo>
                    <a:pt x="14860589" y="8625184"/>
                  </a:lnTo>
                  <a:lnTo>
                    <a:pt x="14863594" y="8626466"/>
                  </a:lnTo>
                  <a:lnTo>
                    <a:pt x="14866786" y="8625459"/>
                  </a:lnTo>
                  <a:lnTo>
                    <a:pt x="14868926" y="8623215"/>
                  </a:lnTo>
                  <a:lnTo>
                    <a:pt x="14871494" y="8619970"/>
                  </a:lnTo>
                  <a:lnTo>
                    <a:pt x="14871057" y="8615444"/>
                  </a:lnTo>
                  <a:lnTo>
                    <a:pt x="14864377" y="8609832"/>
                  </a:lnTo>
                  <a:lnTo>
                    <a:pt x="14861131" y="8607264"/>
                  </a:lnTo>
                  <a:close/>
                </a:path>
                <a:path w="18103215" h="10339070">
                  <a:moveTo>
                    <a:pt x="14794363" y="8549191"/>
                  </a:moveTo>
                  <a:lnTo>
                    <a:pt x="14789836" y="8549627"/>
                  </a:lnTo>
                  <a:lnTo>
                    <a:pt x="14787410" y="8552538"/>
                  </a:lnTo>
                  <a:lnTo>
                    <a:pt x="14784844" y="8555784"/>
                  </a:lnTo>
                  <a:lnTo>
                    <a:pt x="14785280" y="8560309"/>
                  </a:lnTo>
                  <a:lnTo>
                    <a:pt x="14791961" y="8565921"/>
                  </a:lnTo>
                  <a:lnTo>
                    <a:pt x="14796968" y="8568057"/>
                  </a:lnTo>
                  <a:lnTo>
                    <a:pt x="14800018" y="8567385"/>
                  </a:lnTo>
                  <a:lnTo>
                    <a:pt x="14802159" y="8565142"/>
                  </a:lnTo>
                  <a:lnTo>
                    <a:pt x="14804727" y="8561897"/>
                  </a:lnTo>
                  <a:lnTo>
                    <a:pt x="14804290" y="8557370"/>
                  </a:lnTo>
                  <a:lnTo>
                    <a:pt x="14797608" y="8551758"/>
                  </a:lnTo>
                  <a:lnTo>
                    <a:pt x="14794363" y="8549191"/>
                  </a:lnTo>
                  <a:close/>
                </a:path>
                <a:path w="18103215" h="10339070">
                  <a:moveTo>
                    <a:pt x="14728405" y="8491068"/>
                  </a:moveTo>
                  <a:lnTo>
                    <a:pt x="14723879" y="8491504"/>
                  </a:lnTo>
                  <a:lnTo>
                    <a:pt x="14721454" y="8494415"/>
                  </a:lnTo>
                  <a:lnTo>
                    <a:pt x="14718552" y="8497518"/>
                  </a:lnTo>
                  <a:lnTo>
                    <a:pt x="14718988" y="8502045"/>
                  </a:lnTo>
                  <a:lnTo>
                    <a:pt x="14725670" y="8507657"/>
                  </a:lnTo>
                  <a:lnTo>
                    <a:pt x="14727672" y="8508511"/>
                  </a:lnTo>
                  <a:lnTo>
                    <a:pt x="14727530" y="8508845"/>
                  </a:lnTo>
                  <a:lnTo>
                    <a:pt x="14730535" y="8510126"/>
                  </a:lnTo>
                  <a:lnTo>
                    <a:pt x="14733583" y="8509453"/>
                  </a:lnTo>
                  <a:lnTo>
                    <a:pt x="14735724" y="8507210"/>
                  </a:lnTo>
                  <a:lnTo>
                    <a:pt x="14738626" y="8504108"/>
                  </a:lnTo>
                  <a:lnTo>
                    <a:pt x="14738190" y="8499582"/>
                  </a:lnTo>
                  <a:lnTo>
                    <a:pt x="14731508" y="8493970"/>
                  </a:lnTo>
                  <a:lnTo>
                    <a:pt x="14728405" y="8491068"/>
                  </a:lnTo>
                  <a:close/>
                </a:path>
                <a:path w="18103215" h="10339070">
                  <a:moveTo>
                    <a:pt x="14662733" y="8432278"/>
                  </a:moveTo>
                  <a:lnTo>
                    <a:pt x="14657873" y="8432572"/>
                  </a:lnTo>
                  <a:lnTo>
                    <a:pt x="14655447" y="8435483"/>
                  </a:lnTo>
                  <a:lnTo>
                    <a:pt x="14652688" y="8438251"/>
                  </a:lnTo>
                  <a:lnTo>
                    <a:pt x="14652981" y="8443111"/>
                  </a:lnTo>
                  <a:lnTo>
                    <a:pt x="14659663" y="8448724"/>
                  </a:lnTo>
                  <a:lnTo>
                    <a:pt x="14660188" y="8449342"/>
                  </a:lnTo>
                  <a:lnTo>
                    <a:pt x="14664529" y="8451194"/>
                  </a:lnTo>
                  <a:lnTo>
                    <a:pt x="14667576" y="8450521"/>
                  </a:lnTo>
                  <a:lnTo>
                    <a:pt x="14669718" y="8448278"/>
                  </a:lnTo>
                  <a:lnTo>
                    <a:pt x="14672620" y="8445176"/>
                  </a:lnTo>
                  <a:lnTo>
                    <a:pt x="14672183" y="8440649"/>
                  </a:lnTo>
                  <a:lnTo>
                    <a:pt x="14665501" y="8435037"/>
                  </a:lnTo>
                  <a:lnTo>
                    <a:pt x="14662733" y="8432278"/>
                  </a:lnTo>
                  <a:close/>
                </a:path>
                <a:path w="18103215" h="10339070">
                  <a:moveTo>
                    <a:pt x="14597060" y="8373488"/>
                  </a:moveTo>
                  <a:lnTo>
                    <a:pt x="14592199" y="8373781"/>
                  </a:lnTo>
                  <a:lnTo>
                    <a:pt x="14589774" y="8376693"/>
                  </a:lnTo>
                  <a:lnTo>
                    <a:pt x="14587016" y="8379461"/>
                  </a:lnTo>
                  <a:lnTo>
                    <a:pt x="14587451" y="8383987"/>
                  </a:lnTo>
                  <a:lnTo>
                    <a:pt x="14590220" y="8386747"/>
                  </a:lnTo>
                  <a:lnTo>
                    <a:pt x="14593990" y="8389934"/>
                  </a:lnTo>
                  <a:lnTo>
                    <a:pt x="14594516" y="8390553"/>
                  </a:lnTo>
                  <a:lnTo>
                    <a:pt x="14598854" y="8392403"/>
                  </a:lnTo>
                  <a:lnTo>
                    <a:pt x="14601904" y="8391731"/>
                  </a:lnTo>
                  <a:lnTo>
                    <a:pt x="14604046" y="8389487"/>
                  </a:lnTo>
                  <a:lnTo>
                    <a:pt x="14606804" y="8386719"/>
                  </a:lnTo>
                  <a:lnTo>
                    <a:pt x="14606510" y="8381859"/>
                  </a:lnTo>
                  <a:lnTo>
                    <a:pt x="14599829" y="8376247"/>
                  </a:lnTo>
                  <a:lnTo>
                    <a:pt x="14597060" y="8373488"/>
                  </a:lnTo>
                  <a:close/>
                </a:path>
                <a:path w="18103215" h="10339070">
                  <a:moveTo>
                    <a:pt x="14531814" y="8313696"/>
                  </a:moveTo>
                  <a:lnTo>
                    <a:pt x="14527288" y="8314132"/>
                  </a:lnTo>
                  <a:lnTo>
                    <a:pt x="14521769" y="8319669"/>
                  </a:lnTo>
                  <a:lnTo>
                    <a:pt x="14522206" y="8324196"/>
                  </a:lnTo>
                  <a:lnTo>
                    <a:pt x="14524974" y="8326955"/>
                  </a:lnTo>
                  <a:lnTo>
                    <a:pt x="14528603" y="8330476"/>
                  </a:lnTo>
                  <a:lnTo>
                    <a:pt x="14529128" y="8331095"/>
                  </a:lnTo>
                  <a:lnTo>
                    <a:pt x="14533464" y="8332945"/>
                  </a:lnTo>
                  <a:lnTo>
                    <a:pt x="14536516" y="8332273"/>
                  </a:lnTo>
                  <a:lnTo>
                    <a:pt x="14538657" y="8330030"/>
                  </a:lnTo>
                  <a:lnTo>
                    <a:pt x="14541416" y="8327262"/>
                  </a:lnTo>
                  <a:lnTo>
                    <a:pt x="14540978" y="8322734"/>
                  </a:lnTo>
                  <a:lnTo>
                    <a:pt x="14538209" y="8319974"/>
                  </a:lnTo>
                  <a:lnTo>
                    <a:pt x="14534584" y="8316455"/>
                  </a:lnTo>
                  <a:lnTo>
                    <a:pt x="14531814" y="8313696"/>
                  </a:lnTo>
                  <a:close/>
                </a:path>
                <a:path w="18103215" h="10339070">
                  <a:moveTo>
                    <a:pt x="14466424" y="8254237"/>
                  </a:moveTo>
                  <a:lnTo>
                    <a:pt x="14462041" y="8254340"/>
                  </a:lnTo>
                  <a:lnTo>
                    <a:pt x="14459281" y="8257109"/>
                  </a:lnTo>
                  <a:lnTo>
                    <a:pt x="14456855" y="8260020"/>
                  </a:lnTo>
                  <a:lnTo>
                    <a:pt x="14456959" y="8264403"/>
                  </a:lnTo>
                  <a:lnTo>
                    <a:pt x="14459727" y="8267163"/>
                  </a:lnTo>
                  <a:lnTo>
                    <a:pt x="14463355" y="8270683"/>
                  </a:lnTo>
                  <a:lnTo>
                    <a:pt x="14463881" y="8271302"/>
                  </a:lnTo>
                  <a:lnTo>
                    <a:pt x="14468220" y="8273153"/>
                  </a:lnTo>
                  <a:lnTo>
                    <a:pt x="14471268" y="8272480"/>
                  </a:lnTo>
                  <a:lnTo>
                    <a:pt x="14473409" y="8270237"/>
                  </a:lnTo>
                  <a:lnTo>
                    <a:pt x="14475835" y="8267326"/>
                  </a:lnTo>
                  <a:lnTo>
                    <a:pt x="14475733" y="8262942"/>
                  </a:lnTo>
                  <a:lnTo>
                    <a:pt x="14472964" y="8260183"/>
                  </a:lnTo>
                  <a:lnTo>
                    <a:pt x="14469336" y="8256663"/>
                  </a:lnTo>
                  <a:lnTo>
                    <a:pt x="14466424" y="8254237"/>
                  </a:lnTo>
                  <a:close/>
                </a:path>
                <a:path w="18103215" h="10339070">
                  <a:moveTo>
                    <a:pt x="14401180" y="8194445"/>
                  </a:moveTo>
                  <a:lnTo>
                    <a:pt x="14396796" y="8194548"/>
                  </a:lnTo>
                  <a:lnTo>
                    <a:pt x="14394036" y="8197317"/>
                  </a:lnTo>
                  <a:lnTo>
                    <a:pt x="14391610" y="8200228"/>
                  </a:lnTo>
                  <a:lnTo>
                    <a:pt x="14391713" y="8204612"/>
                  </a:lnTo>
                  <a:lnTo>
                    <a:pt x="14394482" y="8207371"/>
                  </a:lnTo>
                  <a:lnTo>
                    <a:pt x="14398109" y="8210891"/>
                  </a:lnTo>
                  <a:lnTo>
                    <a:pt x="14398968" y="8211653"/>
                  </a:lnTo>
                  <a:lnTo>
                    <a:pt x="14402975" y="8213362"/>
                  </a:lnTo>
                  <a:lnTo>
                    <a:pt x="14406023" y="8212689"/>
                  </a:lnTo>
                  <a:lnTo>
                    <a:pt x="14408164" y="8210446"/>
                  </a:lnTo>
                  <a:lnTo>
                    <a:pt x="14410590" y="8207534"/>
                  </a:lnTo>
                  <a:lnTo>
                    <a:pt x="14410487" y="8203150"/>
                  </a:lnTo>
                  <a:lnTo>
                    <a:pt x="14407719" y="8200391"/>
                  </a:lnTo>
                  <a:lnTo>
                    <a:pt x="14404090" y="8196870"/>
                  </a:lnTo>
                  <a:lnTo>
                    <a:pt x="14401180" y="8194445"/>
                  </a:lnTo>
                  <a:close/>
                </a:path>
                <a:path w="18103215" h="10339070">
                  <a:moveTo>
                    <a:pt x="14336553" y="8134129"/>
                  </a:moveTo>
                  <a:lnTo>
                    <a:pt x="14332169" y="8134231"/>
                  </a:lnTo>
                  <a:lnTo>
                    <a:pt x="14329410" y="8137000"/>
                  </a:lnTo>
                  <a:lnTo>
                    <a:pt x="14326984" y="8139911"/>
                  </a:lnTo>
                  <a:lnTo>
                    <a:pt x="14327087" y="8144295"/>
                  </a:lnTo>
                  <a:lnTo>
                    <a:pt x="14329855" y="8147054"/>
                  </a:lnTo>
                  <a:lnTo>
                    <a:pt x="14333482" y="8150575"/>
                  </a:lnTo>
                  <a:lnTo>
                    <a:pt x="14334342" y="8151335"/>
                  </a:lnTo>
                  <a:lnTo>
                    <a:pt x="14338349" y="8153045"/>
                  </a:lnTo>
                  <a:lnTo>
                    <a:pt x="14341397" y="8152372"/>
                  </a:lnTo>
                  <a:lnTo>
                    <a:pt x="14343538" y="8150128"/>
                  </a:lnTo>
                  <a:lnTo>
                    <a:pt x="14345964" y="8147217"/>
                  </a:lnTo>
                  <a:lnTo>
                    <a:pt x="14345860" y="8142833"/>
                  </a:lnTo>
                  <a:lnTo>
                    <a:pt x="14343092" y="8140074"/>
                  </a:lnTo>
                  <a:lnTo>
                    <a:pt x="14339464" y="8136554"/>
                  </a:lnTo>
                  <a:lnTo>
                    <a:pt x="14336553" y="8134129"/>
                  </a:lnTo>
                  <a:close/>
                </a:path>
                <a:path w="18103215" h="10339070">
                  <a:moveTo>
                    <a:pt x="14272400" y="8073619"/>
                  </a:moveTo>
                  <a:lnTo>
                    <a:pt x="14268017" y="8073722"/>
                  </a:lnTo>
                  <a:lnTo>
                    <a:pt x="14265257" y="8076491"/>
                  </a:lnTo>
                  <a:lnTo>
                    <a:pt x="14262832" y="8079403"/>
                  </a:lnTo>
                  <a:lnTo>
                    <a:pt x="14262935" y="8083786"/>
                  </a:lnTo>
                  <a:lnTo>
                    <a:pt x="14265704" y="8086546"/>
                  </a:lnTo>
                  <a:lnTo>
                    <a:pt x="14269331" y="8090066"/>
                  </a:lnTo>
                  <a:lnTo>
                    <a:pt x="14269857" y="8090684"/>
                  </a:lnTo>
                  <a:lnTo>
                    <a:pt x="14274196" y="8092536"/>
                  </a:lnTo>
                  <a:lnTo>
                    <a:pt x="14277246" y="8091863"/>
                  </a:lnTo>
                  <a:lnTo>
                    <a:pt x="14279385" y="8089619"/>
                  </a:lnTo>
                  <a:lnTo>
                    <a:pt x="14281811" y="8086708"/>
                  </a:lnTo>
                  <a:lnTo>
                    <a:pt x="14281709" y="8082325"/>
                  </a:lnTo>
                  <a:lnTo>
                    <a:pt x="14278940" y="8079565"/>
                  </a:lnTo>
                  <a:lnTo>
                    <a:pt x="14275312" y="8076045"/>
                  </a:lnTo>
                  <a:lnTo>
                    <a:pt x="14272400" y="8073619"/>
                  </a:lnTo>
                  <a:close/>
                </a:path>
                <a:path w="18103215" h="10339070">
                  <a:moveTo>
                    <a:pt x="14208728" y="8012920"/>
                  </a:moveTo>
                  <a:lnTo>
                    <a:pt x="14204344" y="8013023"/>
                  </a:lnTo>
                  <a:lnTo>
                    <a:pt x="14198825" y="8018560"/>
                  </a:lnTo>
                  <a:lnTo>
                    <a:pt x="14198927" y="8022944"/>
                  </a:lnTo>
                  <a:lnTo>
                    <a:pt x="14201696" y="8025703"/>
                  </a:lnTo>
                  <a:lnTo>
                    <a:pt x="14205324" y="8029224"/>
                  </a:lnTo>
                  <a:lnTo>
                    <a:pt x="14205849" y="8029843"/>
                  </a:lnTo>
                  <a:lnTo>
                    <a:pt x="14207518" y="8030555"/>
                  </a:lnTo>
                  <a:lnTo>
                    <a:pt x="14207376" y="8030889"/>
                  </a:lnTo>
                  <a:lnTo>
                    <a:pt x="14210046" y="8032028"/>
                  </a:lnTo>
                  <a:lnTo>
                    <a:pt x="14213095" y="8031355"/>
                  </a:lnTo>
                  <a:lnTo>
                    <a:pt x="14215236" y="8029112"/>
                  </a:lnTo>
                  <a:lnTo>
                    <a:pt x="14217995" y="8026343"/>
                  </a:lnTo>
                  <a:lnTo>
                    <a:pt x="14217893" y="8021959"/>
                  </a:lnTo>
                  <a:lnTo>
                    <a:pt x="14215125" y="8019200"/>
                  </a:lnTo>
                  <a:lnTo>
                    <a:pt x="14211496" y="8015679"/>
                  </a:lnTo>
                  <a:lnTo>
                    <a:pt x="14208728" y="8012920"/>
                  </a:lnTo>
                  <a:close/>
                </a:path>
                <a:path w="18103215" h="10339070">
                  <a:moveTo>
                    <a:pt x="14144860" y="7951743"/>
                  </a:moveTo>
                  <a:lnTo>
                    <a:pt x="14140477" y="7951846"/>
                  </a:lnTo>
                  <a:lnTo>
                    <a:pt x="14134957" y="7957383"/>
                  </a:lnTo>
                  <a:lnTo>
                    <a:pt x="14135060" y="7961768"/>
                  </a:lnTo>
                  <a:lnTo>
                    <a:pt x="14137829" y="7964526"/>
                  </a:lnTo>
                  <a:lnTo>
                    <a:pt x="14141457" y="7968047"/>
                  </a:lnTo>
                  <a:lnTo>
                    <a:pt x="14141981" y="7968666"/>
                  </a:lnTo>
                  <a:lnTo>
                    <a:pt x="14143651" y="7969378"/>
                  </a:lnTo>
                  <a:lnTo>
                    <a:pt x="14143508" y="7969712"/>
                  </a:lnTo>
                  <a:lnTo>
                    <a:pt x="14146180" y="7970851"/>
                  </a:lnTo>
                  <a:lnTo>
                    <a:pt x="14149228" y="7970178"/>
                  </a:lnTo>
                  <a:lnTo>
                    <a:pt x="14151369" y="7967935"/>
                  </a:lnTo>
                  <a:lnTo>
                    <a:pt x="14154128" y="7965166"/>
                  </a:lnTo>
                  <a:lnTo>
                    <a:pt x="14154026" y="7960783"/>
                  </a:lnTo>
                  <a:lnTo>
                    <a:pt x="14151257" y="7958023"/>
                  </a:lnTo>
                  <a:lnTo>
                    <a:pt x="14147629" y="7954503"/>
                  </a:lnTo>
                  <a:lnTo>
                    <a:pt x="14144860" y="7951743"/>
                  </a:lnTo>
                  <a:close/>
                </a:path>
                <a:path w="18103215" h="10339070">
                  <a:moveTo>
                    <a:pt x="14080996" y="7890568"/>
                  </a:moveTo>
                  <a:lnTo>
                    <a:pt x="14076611" y="7890670"/>
                  </a:lnTo>
                  <a:lnTo>
                    <a:pt x="14071093" y="7896208"/>
                  </a:lnTo>
                  <a:lnTo>
                    <a:pt x="14071195" y="7900592"/>
                  </a:lnTo>
                  <a:lnTo>
                    <a:pt x="14073963" y="7903351"/>
                  </a:lnTo>
                  <a:lnTo>
                    <a:pt x="14077592" y="7906872"/>
                  </a:lnTo>
                  <a:lnTo>
                    <a:pt x="14078117" y="7907490"/>
                  </a:lnTo>
                  <a:lnTo>
                    <a:pt x="14079787" y="7908202"/>
                  </a:lnTo>
                  <a:lnTo>
                    <a:pt x="14079644" y="7908536"/>
                  </a:lnTo>
                  <a:lnTo>
                    <a:pt x="14082314" y="7909675"/>
                  </a:lnTo>
                  <a:lnTo>
                    <a:pt x="14085362" y="7909002"/>
                  </a:lnTo>
                  <a:lnTo>
                    <a:pt x="14087503" y="7906759"/>
                  </a:lnTo>
                  <a:lnTo>
                    <a:pt x="14090263" y="7903990"/>
                  </a:lnTo>
                  <a:lnTo>
                    <a:pt x="14090159" y="7899606"/>
                  </a:lnTo>
                  <a:lnTo>
                    <a:pt x="14087390" y="7896847"/>
                  </a:lnTo>
                  <a:lnTo>
                    <a:pt x="14083764" y="7893327"/>
                  </a:lnTo>
                  <a:lnTo>
                    <a:pt x="14080996" y="7890568"/>
                  </a:lnTo>
                  <a:close/>
                </a:path>
                <a:path w="18103215" h="10339070">
                  <a:moveTo>
                    <a:pt x="14017747" y="7828866"/>
                  </a:moveTo>
                  <a:lnTo>
                    <a:pt x="14013363" y="7828968"/>
                  </a:lnTo>
                  <a:lnTo>
                    <a:pt x="14007844" y="7834506"/>
                  </a:lnTo>
                  <a:lnTo>
                    <a:pt x="14007947" y="7838890"/>
                  </a:lnTo>
                  <a:lnTo>
                    <a:pt x="14010716" y="7841649"/>
                  </a:lnTo>
                  <a:lnTo>
                    <a:pt x="14014343" y="7845169"/>
                  </a:lnTo>
                  <a:lnTo>
                    <a:pt x="14014868" y="7845788"/>
                  </a:lnTo>
                  <a:lnTo>
                    <a:pt x="14019209" y="7847640"/>
                  </a:lnTo>
                  <a:lnTo>
                    <a:pt x="14022115" y="7847301"/>
                  </a:lnTo>
                  <a:lnTo>
                    <a:pt x="14024256" y="7845057"/>
                  </a:lnTo>
                  <a:lnTo>
                    <a:pt x="14027015" y="7842289"/>
                  </a:lnTo>
                  <a:lnTo>
                    <a:pt x="14026912" y="7837905"/>
                  </a:lnTo>
                  <a:lnTo>
                    <a:pt x="14024144" y="7835145"/>
                  </a:lnTo>
                  <a:lnTo>
                    <a:pt x="14020516" y="7831626"/>
                  </a:lnTo>
                  <a:lnTo>
                    <a:pt x="14017747" y="7828866"/>
                  </a:lnTo>
                  <a:close/>
                </a:path>
                <a:path w="18103215" h="10339070">
                  <a:moveTo>
                    <a:pt x="13954833" y="7767307"/>
                  </a:moveTo>
                  <a:lnTo>
                    <a:pt x="13950449" y="7767410"/>
                  </a:lnTo>
                  <a:lnTo>
                    <a:pt x="13944930" y="7772947"/>
                  </a:lnTo>
                  <a:lnTo>
                    <a:pt x="13945032" y="7777331"/>
                  </a:lnTo>
                  <a:lnTo>
                    <a:pt x="13947801" y="7780090"/>
                  </a:lnTo>
                  <a:lnTo>
                    <a:pt x="13951429" y="7783611"/>
                  </a:lnTo>
                  <a:lnTo>
                    <a:pt x="13951954" y="7784229"/>
                  </a:lnTo>
                  <a:lnTo>
                    <a:pt x="13956294" y="7786081"/>
                  </a:lnTo>
                  <a:lnTo>
                    <a:pt x="13959201" y="7785742"/>
                  </a:lnTo>
                  <a:lnTo>
                    <a:pt x="13961341" y="7783499"/>
                  </a:lnTo>
                  <a:lnTo>
                    <a:pt x="13964101" y="7780730"/>
                  </a:lnTo>
                  <a:lnTo>
                    <a:pt x="13963998" y="7776346"/>
                  </a:lnTo>
                  <a:lnTo>
                    <a:pt x="13961230" y="7773587"/>
                  </a:lnTo>
                  <a:lnTo>
                    <a:pt x="13957601" y="7770066"/>
                  </a:lnTo>
                  <a:lnTo>
                    <a:pt x="13954833" y="7767307"/>
                  </a:lnTo>
                  <a:close/>
                </a:path>
                <a:path w="18103215" h="10339070">
                  <a:moveTo>
                    <a:pt x="13891870" y="7704937"/>
                  </a:moveTo>
                  <a:lnTo>
                    <a:pt x="13887485" y="7705040"/>
                  </a:lnTo>
                  <a:lnTo>
                    <a:pt x="13881967" y="7710577"/>
                  </a:lnTo>
                  <a:lnTo>
                    <a:pt x="13882071" y="7714962"/>
                  </a:lnTo>
                  <a:lnTo>
                    <a:pt x="13884840" y="7717721"/>
                  </a:lnTo>
                  <a:lnTo>
                    <a:pt x="13888468" y="7721242"/>
                  </a:lnTo>
                  <a:lnTo>
                    <a:pt x="13888994" y="7721861"/>
                  </a:lnTo>
                  <a:lnTo>
                    <a:pt x="13893330" y="7723711"/>
                  </a:lnTo>
                  <a:lnTo>
                    <a:pt x="13896239" y="7723373"/>
                  </a:lnTo>
                  <a:lnTo>
                    <a:pt x="13898380" y="7721130"/>
                  </a:lnTo>
                  <a:lnTo>
                    <a:pt x="13901139" y="7718361"/>
                  </a:lnTo>
                  <a:lnTo>
                    <a:pt x="13901035" y="7713977"/>
                  </a:lnTo>
                  <a:lnTo>
                    <a:pt x="13898267" y="7711217"/>
                  </a:lnTo>
                  <a:lnTo>
                    <a:pt x="13894638" y="7707696"/>
                  </a:lnTo>
                  <a:lnTo>
                    <a:pt x="13891870" y="7704937"/>
                  </a:lnTo>
                  <a:close/>
                </a:path>
                <a:path w="18103215" h="10339070">
                  <a:moveTo>
                    <a:pt x="13829242" y="7642711"/>
                  </a:moveTo>
                  <a:lnTo>
                    <a:pt x="13824858" y="7642814"/>
                  </a:lnTo>
                  <a:lnTo>
                    <a:pt x="13819339" y="7648351"/>
                  </a:lnTo>
                  <a:lnTo>
                    <a:pt x="13819442" y="7652736"/>
                  </a:lnTo>
                  <a:lnTo>
                    <a:pt x="13822211" y="7655495"/>
                  </a:lnTo>
                  <a:lnTo>
                    <a:pt x="13825839" y="7659015"/>
                  </a:lnTo>
                  <a:lnTo>
                    <a:pt x="13826363" y="7659633"/>
                  </a:lnTo>
                  <a:lnTo>
                    <a:pt x="13830704" y="7661485"/>
                  </a:lnTo>
                  <a:lnTo>
                    <a:pt x="13833610" y="7661146"/>
                  </a:lnTo>
                  <a:lnTo>
                    <a:pt x="13835751" y="7658903"/>
                  </a:lnTo>
                  <a:lnTo>
                    <a:pt x="13838510" y="7656134"/>
                  </a:lnTo>
                  <a:lnTo>
                    <a:pt x="13838406" y="7651750"/>
                  </a:lnTo>
                  <a:lnTo>
                    <a:pt x="13835637" y="7648990"/>
                  </a:lnTo>
                  <a:lnTo>
                    <a:pt x="13832012" y="7645471"/>
                  </a:lnTo>
                  <a:lnTo>
                    <a:pt x="13829242" y="7642711"/>
                  </a:lnTo>
                  <a:close/>
                </a:path>
                <a:path w="18103215" h="10339070">
                  <a:moveTo>
                    <a:pt x="13766755" y="7580150"/>
                  </a:moveTo>
                  <a:lnTo>
                    <a:pt x="13762372" y="7580254"/>
                  </a:lnTo>
                  <a:lnTo>
                    <a:pt x="13756853" y="7585790"/>
                  </a:lnTo>
                  <a:lnTo>
                    <a:pt x="13756956" y="7590175"/>
                  </a:lnTo>
                  <a:lnTo>
                    <a:pt x="13759724" y="7592934"/>
                  </a:lnTo>
                  <a:lnTo>
                    <a:pt x="13763351" y="7596454"/>
                  </a:lnTo>
                  <a:lnTo>
                    <a:pt x="13763877" y="7597073"/>
                  </a:lnTo>
                  <a:lnTo>
                    <a:pt x="13768216" y="7598924"/>
                  </a:lnTo>
                  <a:lnTo>
                    <a:pt x="13771123" y="7598586"/>
                  </a:lnTo>
                  <a:lnTo>
                    <a:pt x="13773264" y="7596342"/>
                  </a:lnTo>
                  <a:lnTo>
                    <a:pt x="13776023" y="7593574"/>
                  </a:lnTo>
                  <a:lnTo>
                    <a:pt x="13775921" y="7589189"/>
                  </a:lnTo>
                  <a:lnTo>
                    <a:pt x="13773152" y="7586430"/>
                  </a:lnTo>
                  <a:lnTo>
                    <a:pt x="13769525" y="7582910"/>
                  </a:lnTo>
                  <a:lnTo>
                    <a:pt x="13766755" y="7580150"/>
                  </a:lnTo>
                  <a:close/>
                </a:path>
                <a:path w="18103215" h="10339070">
                  <a:moveTo>
                    <a:pt x="13704126" y="7517924"/>
                  </a:moveTo>
                  <a:lnTo>
                    <a:pt x="13699743" y="7518027"/>
                  </a:lnTo>
                  <a:lnTo>
                    <a:pt x="13694223" y="7523564"/>
                  </a:lnTo>
                  <a:lnTo>
                    <a:pt x="13694327" y="7527948"/>
                  </a:lnTo>
                  <a:lnTo>
                    <a:pt x="13697095" y="7530707"/>
                  </a:lnTo>
                  <a:lnTo>
                    <a:pt x="13700722" y="7534228"/>
                  </a:lnTo>
                  <a:lnTo>
                    <a:pt x="13701247" y="7534846"/>
                  </a:lnTo>
                  <a:lnTo>
                    <a:pt x="13705588" y="7536698"/>
                  </a:lnTo>
                  <a:lnTo>
                    <a:pt x="13708494" y="7536359"/>
                  </a:lnTo>
                  <a:lnTo>
                    <a:pt x="13710635" y="7534116"/>
                  </a:lnTo>
                  <a:lnTo>
                    <a:pt x="13713394" y="7531347"/>
                  </a:lnTo>
                  <a:lnTo>
                    <a:pt x="13713291" y="7526963"/>
                  </a:lnTo>
                  <a:lnTo>
                    <a:pt x="13710523" y="7524204"/>
                  </a:lnTo>
                  <a:lnTo>
                    <a:pt x="13706896" y="7520683"/>
                  </a:lnTo>
                  <a:lnTo>
                    <a:pt x="13704126" y="7517924"/>
                  </a:lnTo>
                  <a:close/>
                </a:path>
                <a:path w="18103215" h="10339070">
                  <a:moveTo>
                    <a:pt x="13641355" y="7456031"/>
                  </a:moveTo>
                  <a:lnTo>
                    <a:pt x="13636971" y="7456133"/>
                  </a:lnTo>
                  <a:lnTo>
                    <a:pt x="13631452" y="7461671"/>
                  </a:lnTo>
                  <a:lnTo>
                    <a:pt x="13631554" y="7466055"/>
                  </a:lnTo>
                  <a:lnTo>
                    <a:pt x="13634323" y="7468814"/>
                  </a:lnTo>
                  <a:lnTo>
                    <a:pt x="13637951" y="7472335"/>
                  </a:lnTo>
                  <a:lnTo>
                    <a:pt x="13638476" y="7472953"/>
                  </a:lnTo>
                  <a:lnTo>
                    <a:pt x="13642817" y="7474805"/>
                  </a:lnTo>
                  <a:lnTo>
                    <a:pt x="13645722" y="7474466"/>
                  </a:lnTo>
                  <a:lnTo>
                    <a:pt x="13647863" y="7472223"/>
                  </a:lnTo>
                  <a:lnTo>
                    <a:pt x="13650623" y="7469454"/>
                  </a:lnTo>
                  <a:lnTo>
                    <a:pt x="13650520" y="7465070"/>
                  </a:lnTo>
                  <a:lnTo>
                    <a:pt x="13647752" y="7462311"/>
                  </a:lnTo>
                  <a:lnTo>
                    <a:pt x="13644123" y="7458790"/>
                  </a:lnTo>
                  <a:lnTo>
                    <a:pt x="13641355" y="7456031"/>
                  </a:lnTo>
                  <a:close/>
                </a:path>
                <a:path w="18103215" h="10339070">
                  <a:moveTo>
                    <a:pt x="13577630" y="7394519"/>
                  </a:moveTo>
                  <a:lnTo>
                    <a:pt x="13573246" y="7394623"/>
                  </a:lnTo>
                  <a:lnTo>
                    <a:pt x="13567728" y="7400161"/>
                  </a:lnTo>
                  <a:lnTo>
                    <a:pt x="13567832" y="7404545"/>
                  </a:lnTo>
                  <a:lnTo>
                    <a:pt x="13570600" y="7407304"/>
                  </a:lnTo>
                  <a:lnTo>
                    <a:pt x="13574228" y="7410825"/>
                  </a:lnTo>
                  <a:lnTo>
                    <a:pt x="13574753" y="7411444"/>
                  </a:lnTo>
                  <a:lnTo>
                    <a:pt x="13576423" y="7412156"/>
                  </a:lnTo>
                  <a:lnTo>
                    <a:pt x="13576280" y="7412490"/>
                  </a:lnTo>
                  <a:lnTo>
                    <a:pt x="13578951" y="7413629"/>
                  </a:lnTo>
                  <a:lnTo>
                    <a:pt x="13582000" y="7412956"/>
                  </a:lnTo>
                  <a:lnTo>
                    <a:pt x="13584140" y="7410713"/>
                  </a:lnTo>
                  <a:lnTo>
                    <a:pt x="13586900" y="7407944"/>
                  </a:lnTo>
                  <a:lnTo>
                    <a:pt x="13586796" y="7403560"/>
                  </a:lnTo>
                  <a:lnTo>
                    <a:pt x="13584026" y="7400800"/>
                  </a:lnTo>
                  <a:lnTo>
                    <a:pt x="13580399" y="7397279"/>
                  </a:lnTo>
                  <a:lnTo>
                    <a:pt x="13577630" y="7394519"/>
                  </a:lnTo>
                  <a:close/>
                </a:path>
                <a:path w="18103215" h="10339070">
                  <a:moveTo>
                    <a:pt x="8060116" y="5027121"/>
                  </a:moveTo>
                  <a:lnTo>
                    <a:pt x="8048099" y="5021995"/>
                  </a:lnTo>
                  <a:lnTo>
                    <a:pt x="8043955" y="5023384"/>
                  </a:lnTo>
                  <a:lnTo>
                    <a:pt x="8040822" y="5030728"/>
                  </a:lnTo>
                  <a:lnTo>
                    <a:pt x="8042211" y="5034871"/>
                  </a:lnTo>
                  <a:lnTo>
                    <a:pt x="8054229" y="5039998"/>
                  </a:lnTo>
                  <a:lnTo>
                    <a:pt x="8058372" y="5038609"/>
                  </a:lnTo>
                  <a:lnTo>
                    <a:pt x="8061505" y="5031265"/>
                  </a:lnTo>
                  <a:lnTo>
                    <a:pt x="8060116" y="5027121"/>
                  </a:lnTo>
                  <a:close/>
                </a:path>
                <a:path w="18103215" h="10339070">
                  <a:moveTo>
                    <a:pt x="8140903" y="5061582"/>
                  </a:moveTo>
                  <a:lnTo>
                    <a:pt x="8129219" y="5056598"/>
                  </a:lnTo>
                  <a:lnTo>
                    <a:pt x="8124933" y="5058321"/>
                  </a:lnTo>
                  <a:lnTo>
                    <a:pt x="8123367" y="5061993"/>
                  </a:lnTo>
                  <a:lnTo>
                    <a:pt x="8122277" y="5065474"/>
                  </a:lnTo>
                  <a:lnTo>
                    <a:pt x="8123665" y="5069617"/>
                  </a:lnTo>
                  <a:lnTo>
                    <a:pt x="8135350" y="5074601"/>
                  </a:lnTo>
                  <a:lnTo>
                    <a:pt x="8139636" y="5072879"/>
                  </a:lnTo>
                  <a:lnTo>
                    <a:pt x="8142626" y="5065868"/>
                  </a:lnTo>
                  <a:lnTo>
                    <a:pt x="8140903" y="5061582"/>
                  </a:lnTo>
                  <a:close/>
                </a:path>
                <a:path w="18103215" h="10339070">
                  <a:moveTo>
                    <a:pt x="7978471" y="4991900"/>
                  </a:moveTo>
                  <a:lnTo>
                    <a:pt x="7966787" y="4986916"/>
                  </a:lnTo>
                  <a:lnTo>
                    <a:pt x="7962644" y="4988304"/>
                  </a:lnTo>
                  <a:lnTo>
                    <a:pt x="7959511" y="4995649"/>
                  </a:lnTo>
                  <a:lnTo>
                    <a:pt x="7960900" y="4999792"/>
                  </a:lnTo>
                  <a:lnTo>
                    <a:pt x="7972585" y="5004776"/>
                  </a:lnTo>
                  <a:lnTo>
                    <a:pt x="7976728" y="5003388"/>
                  </a:lnTo>
                  <a:lnTo>
                    <a:pt x="7979861" y="4996043"/>
                  </a:lnTo>
                  <a:lnTo>
                    <a:pt x="7978471" y="4991900"/>
                  </a:lnTo>
                  <a:close/>
                </a:path>
                <a:path w="18103215" h="10339070">
                  <a:moveTo>
                    <a:pt x="8222165" y="5095852"/>
                  </a:moveTo>
                  <a:lnTo>
                    <a:pt x="8210482" y="5090868"/>
                  </a:lnTo>
                  <a:lnTo>
                    <a:pt x="8206196" y="5092590"/>
                  </a:lnTo>
                  <a:lnTo>
                    <a:pt x="8204629" y="5096263"/>
                  </a:lnTo>
                  <a:lnTo>
                    <a:pt x="8203538" y="5099743"/>
                  </a:lnTo>
                  <a:lnTo>
                    <a:pt x="8204927" y="5103886"/>
                  </a:lnTo>
                  <a:lnTo>
                    <a:pt x="8216278" y="5108728"/>
                  </a:lnTo>
                  <a:lnTo>
                    <a:pt x="8220564" y="5107005"/>
                  </a:lnTo>
                  <a:lnTo>
                    <a:pt x="8223554" y="5099995"/>
                  </a:lnTo>
                  <a:lnTo>
                    <a:pt x="8222165" y="5095852"/>
                  </a:lnTo>
                  <a:close/>
                </a:path>
                <a:path w="18103215" h="10339070">
                  <a:moveTo>
                    <a:pt x="7897494" y="4956963"/>
                  </a:moveTo>
                  <a:lnTo>
                    <a:pt x="7885810" y="4951979"/>
                  </a:lnTo>
                  <a:lnTo>
                    <a:pt x="7881666" y="4953368"/>
                  </a:lnTo>
                  <a:lnTo>
                    <a:pt x="7878533" y="4960712"/>
                  </a:lnTo>
                  <a:lnTo>
                    <a:pt x="7879922" y="4964856"/>
                  </a:lnTo>
                  <a:lnTo>
                    <a:pt x="7891607" y="4969840"/>
                  </a:lnTo>
                  <a:lnTo>
                    <a:pt x="7895750" y="4968451"/>
                  </a:lnTo>
                  <a:lnTo>
                    <a:pt x="7898883" y="4961106"/>
                  </a:lnTo>
                  <a:lnTo>
                    <a:pt x="7897494" y="4956963"/>
                  </a:lnTo>
                  <a:close/>
                </a:path>
                <a:path w="18103215" h="10339070">
                  <a:moveTo>
                    <a:pt x="8303569" y="5129787"/>
                  </a:moveTo>
                  <a:lnTo>
                    <a:pt x="8291886" y="5124803"/>
                  </a:lnTo>
                  <a:lnTo>
                    <a:pt x="8287600" y="5126526"/>
                  </a:lnTo>
                  <a:lnTo>
                    <a:pt x="8286033" y="5130198"/>
                  </a:lnTo>
                  <a:lnTo>
                    <a:pt x="8284943" y="5133678"/>
                  </a:lnTo>
                  <a:lnTo>
                    <a:pt x="8286333" y="5137822"/>
                  </a:lnTo>
                  <a:lnTo>
                    <a:pt x="8298016" y="5142805"/>
                  </a:lnTo>
                  <a:lnTo>
                    <a:pt x="8302302" y="5141083"/>
                  </a:lnTo>
                  <a:lnTo>
                    <a:pt x="8305435" y="5133739"/>
                  </a:lnTo>
                  <a:lnTo>
                    <a:pt x="8303569" y="5129787"/>
                  </a:lnTo>
                  <a:close/>
                </a:path>
                <a:path w="18103215" h="10339070">
                  <a:moveTo>
                    <a:pt x="7816801" y="4921358"/>
                  </a:moveTo>
                  <a:lnTo>
                    <a:pt x="7805117" y="4916374"/>
                  </a:lnTo>
                  <a:lnTo>
                    <a:pt x="7800974" y="4917763"/>
                  </a:lnTo>
                  <a:lnTo>
                    <a:pt x="7797841" y="4925107"/>
                  </a:lnTo>
                  <a:lnTo>
                    <a:pt x="7799230" y="4929252"/>
                  </a:lnTo>
                  <a:lnTo>
                    <a:pt x="7810913" y="4934235"/>
                  </a:lnTo>
                  <a:lnTo>
                    <a:pt x="7815057" y="4932846"/>
                  </a:lnTo>
                  <a:lnTo>
                    <a:pt x="7818190" y="4925502"/>
                  </a:lnTo>
                  <a:lnTo>
                    <a:pt x="7816801" y="4921358"/>
                  </a:lnTo>
                  <a:close/>
                </a:path>
                <a:path w="18103215" h="10339070">
                  <a:moveTo>
                    <a:pt x="8385927" y="5163339"/>
                  </a:moveTo>
                  <a:lnTo>
                    <a:pt x="8377582" y="5159780"/>
                  </a:lnTo>
                  <a:lnTo>
                    <a:pt x="8372028" y="5172799"/>
                  </a:lnTo>
                  <a:lnTo>
                    <a:pt x="8380373" y="5176359"/>
                  </a:lnTo>
                  <a:lnTo>
                    <a:pt x="8384325" y="5174494"/>
                  </a:lnTo>
                  <a:lnTo>
                    <a:pt x="8387316" y="5167483"/>
                  </a:lnTo>
                  <a:lnTo>
                    <a:pt x="8385927" y="5163339"/>
                  </a:lnTo>
                  <a:close/>
                </a:path>
                <a:path w="18103215" h="10339070">
                  <a:moveTo>
                    <a:pt x="7735916" y="4885277"/>
                  </a:moveTo>
                  <a:lnTo>
                    <a:pt x="7724233" y="4880293"/>
                  </a:lnTo>
                  <a:lnTo>
                    <a:pt x="7720089" y="4881683"/>
                  </a:lnTo>
                  <a:lnTo>
                    <a:pt x="7716956" y="4889027"/>
                  </a:lnTo>
                  <a:lnTo>
                    <a:pt x="7718345" y="4893170"/>
                  </a:lnTo>
                  <a:lnTo>
                    <a:pt x="7730029" y="4898154"/>
                  </a:lnTo>
                  <a:lnTo>
                    <a:pt x="7734173" y="4896765"/>
                  </a:lnTo>
                  <a:lnTo>
                    <a:pt x="7737306" y="4889421"/>
                  </a:lnTo>
                  <a:lnTo>
                    <a:pt x="7735916" y="4885277"/>
                  </a:lnTo>
                  <a:close/>
                </a:path>
                <a:path w="18103215" h="10339070">
                  <a:moveTo>
                    <a:pt x="8467474" y="5196941"/>
                  </a:moveTo>
                  <a:lnTo>
                    <a:pt x="8455456" y="5191814"/>
                  </a:lnTo>
                  <a:lnTo>
                    <a:pt x="8451504" y="5193680"/>
                  </a:lnTo>
                  <a:lnTo>
                    <a:pt x="8448371" y="5201024"/>
                  </a:lnTo>
                  <a:lnTo>
                    <a:pt x="8449903" y="5204834"/>
                  </a:lnTo>
                  <a:lnTo>
                    <a:pt x="8461920" y="5209960"/>
                  </a:lnTo>
                  <a:lnTo>
                    <a:pt x="8465873" y="5208095"/>
                  </a:lnTo>
                  <a:lnTo>
                    <a:pt x="8469005" y="5200751"/>
                  </a:lnTo>
                  <a:lnTo>
                    <a:pt x="8467474" y="5196941"/>
                  </a:lnTo>
                  <a:close/>
                </a:path>
                <a:path w="18103215" h="10339070">
                  <a:moveTo>
                    <a:pt x="7655366" y="4849339"/>
                  </a:moveTo>
                  <a:lnTo>
                    <a:pt x="7643683" y="4844355"/>
                  </a:lnTo>
                  <a:lnTo>
                    <a:pt x="7639539" y="4845744"/>
                  </a:lnTo>
                  <a:lnTo>
                    <a:pt x="7636406" y="4853089"/>
                  </a:lnTo>
                  <a:lnTo>
                    <a:pt x="7637796" y="4857232"/>
                  </a:lnTo>
                  <a:lnTo>
                    <a:pt x="7649479" y="4862216"/>
                  </a:lnTo>
                  <a:lnTo>
                    <a:pt x="7653623" y="4860827"/>
                  </a:lnTo>
                  <a:lnTo>
                    <a:pt x="7656755" y="4853483"/>
                  </a:lnTo>
                  <a:lnTo>
                    <a:pt x="7655366" y="4849339"/>
                  </a:lnTo>
                  <a:close/>
                </a:path>
                <a:path w="18103215" h="10339070">
                  <a:moveTo>
                    <a:pt x="8548972" y="5229733"/>
                  </a:moveTo>
                  <a:lnTo>
                    <a:pt x="8536954" y="5224606"/>
                  </a:lnTo>
                  <a:lnTo>
                    <a:pt x="8533002" y="5226471"/>
                  </a:lnTo>
                  <a:lnTo>
                    <a:pt x="8531436" y="5230143"/>
                  </a:lnTo>
                  <a:lnTo>
                    <a:pt x="8530315" y="5233611"/>
                  </a:lnTo>
                  <a:lnTo>
                    <a:pt x="8530203" y="5233958"/>
                  </a:lnTo>
                  <a:lnTo>
                    <a:pt x="8531735" y="5237768"/>
                  </a:lnTo>
                  <a:lnTo>
                    <a:pt x="8543419" y="5242752"/>
                  </a:lnTo>
                  <a:lnTo>
                    <a:pt x="8547371" y="5240887"/>
                  </a:lnTo>
                  <a:lnTo>
                    <a:pt x="8550504" y="5233542"/>
                  </a:lnTo>
                  <a:lnTo>
                    <a:pt x="8548972" y="5229733"/>
                  </a:lnTo>
                  <a:close/>
                </a:path>
                <a:path w="18103215" h="10339070">
                  <a:moveTo>
                    <a:pt x="7563225" y="4807273"/>
                  </a:moveTo>
                  <a:lnTo>
                    <a:pt x="7558940" y="4808995"/>
                  </a:lnTo>
                  <a:lnTo>
                    <a:pt x="7555949" y="4816006"/>
                  </a:lnTo>
                  <a:lnTo>
                    <a:pt x="7557196" y="4820484"/>
                  </a:lnTo>
                  <a:lnTo>
                    <a:pt x="7569214" y="4825610"/>
                  </a:lnTo>
                  <a:lnTo>
                    <a:pt x="7573357" y="4824221"/>
                  </a:lnTo>
                  <a:lnTo>
                    <a:pt x="7576348" y="4817210"/>
                  </a:lnTo>
                  <a:lnTo>
                    <a:pt x="7575101" y="4812733"/>
                  </a:lnTo>
                  <a:lnTo>
                    <a:pt x="7566755" y="4809173"/>
                  </a:lnTo>
                  <a:lnTo>
                    <a:pt x="7563225" y="4807273"/>
                  </a:lnTo>
                  <a:close/>
                </a:path>
                <a:path w="18103215" h="10339070">
                  <a:moveTo>
                    <a:pt x="8630947" y="5262333"/>
                  </a:moveTo>
                  <a:lnTo>
                    <a:pt x="8622935" y="5258915"/>
                  </a:lnTo>
                  <a:lnTo>
                    <a:pt x="8620420" y="5265734"/>
                  </a:lnTo>
                  <a:lnTo>
                    <a:pt x="8617715" y="5272077"/>
                  </a:lnTo>
                  <a:lnTo>
                    <a:pt x="8625393" y="5275352"/>
                  </a:lnTo>
                  <a:lnTo>
                    <a:pt x="8629345" y="5273486"/>
                  </a:lnTo>
                  <a:lnTo>
                    <a:pt x="8632478" y="5266143"/>
                  </a:lnTo>
                  <a:lnTo>
                    <a:pt x="8630947" y="5262333"/>
                  </a:lnTo>
                  <a:close/>
                </a:path>
                <a:path w="18103215" h="10339070">
                  <a:moveTo>
                    <a:pt x="7494836" y="4776127"/>
                  </a:moveTo>
                  <a:lnTo>
                    <a:pt x="7482818" y="4771000"/>
                  </a:lnTo>
                  <a:lnTo>
                    <a:pt x="7478675" y="4772390"/>
                  </a:lnTo>
                  <a:lnTo>
                    <a:pt x="7475684" y="4779400"/>
                  </a:lnTo>
                  <a:lnTo>
                    <a:pt x="7476931" y="4783877"/>
                  </a:lnTo>
                  <a:lnTo>
                    <a:pt x="7488949" y="4789004"/>
                  </a:lnTo>
                  <a:lnTo>
                    <a:pt x="7493092" y="4787615"/>
                  </a:lnTo>
                  <a:lnTo>
                    <a:pt x="7496083" y="4780605"/>
                  </a:lnTo>
                  <a:lnTo>
                    <a:pt x="7494836" y="4776127"/>
                  </a:lnTo>
                  <a:close/>
                </a:path>
                <a:path w="18103215" h="10339070">
                  <a:moveTo>
                    <a:pt x="8713397" y="5294741"/>
                  </a:moveTo>
                  <a:lnTo>
                    <a:pt x="8705386" y="5291324"/>
                  </a:lnTo>
                  <a:lnTo>
                    <a:pt x="8702871" y="5298143"/>
                  </a:lnTo>
                  <a:lnTo>
                    <a:pt x="8700308" y="5304152"/>
                  </a:lnTo>
                  <a:lnTo>
                    <a:pt x="8708320" y="5307569"/>
                  </a:lnTo>
                  <a:lnTo>
                    <a:pt x="8712272" y="5305705"/>
                  </a:lnTo>
                  <a:lnTo>
                    <a:pt x="8715262" y="5298694"/>
                  </a:lnTo>
                  <a:lnTo>
                    <a:pt x="8713397" y="5294741"/>
                  </a:lnTo>
                  <a:close/>
                </a:path>
                <a:path w="18103215" h="10339070">
                  <a:moveTo>
                    <a:pt x="7414094" y="4739713"/>
                  </a:moveTo>
                  <a:lnTo>
                    <a:pt x="7402410" y="4734728"/>
                  </a:lnTo>
                  <a:lnTo>
                    <a:pt x="7398266" y="4736117"/>
                  </a:lnTo>
                  <a:lnTo>
                    <a:pt x="7395133" y="4743461"/>
                  </a:lnTo>
                  <a:lnTo>
                    <a:pt x="7396522" y="4747605"/>
                  </a:lnTo>
                  <a:lnTo>
                    <a:pt x="7408207" y="4752589"/>
                  </a:lnTo>
                  <a:lnTo>
                    <a:pt x="7412350" y="4751201"/>
                  </a:lnTo>
                  <a:lnTo>
                    <a:pt x="7415483" y="4743856"/>
                  </a:lnTo>
                  <a:lnTo>
                    <a:pt x="7414094" y="4739713"/>
                  </a:lnTo>
                  <a:close/>
                </a:path>
                <a:path w="18103215" h="10339070">
                  <a:moveTo>
                    <a:pt x="7333495" y="4702964"/>
                  </a:moveTo>
                  <a:lnTo>
                    <a:pt x="7321810" y="4697979"/>
                  </a:lnTo>
                  <a:lnTo>
                    <a:pt x="7317666" y="4699368"/>
                  </a:lnTo>
                  <a:lnTo>
                    <a:pt x="7314534" y="4706713"/>
                  </a:lnTo>
                  <a:lnTo>
                    <a:pt x="7315923" y="4710856"/>
                  </a:lnTo>
                  <a:lnTo>
                    <a:pt x="7327607" y="4715840"/>
                  </a:lnTo>
                  <a:lnTo>
                    <a:pt x="7331751" y="4714452"/>
                  </a:lnTo>
                  <a:lnTo>
                    <a:pt x="7334884" y="4707107"/>
                  </a:lnTo>
                  <a:lnTo>
                    <a:pt x="7333495" y="4702964"/>
                  </a:lnTo>
                  <a:close/>
                </a:path>
                <a:path w="18103215" h="10339070">
                  <a:moveTo>
                    <a:pt x="8796132" y="5326483"/>
                  </a:moveTo>
                  <a:lnTo>
                    <a:pt x="8784114" y="5321356"/>
                  </a:lnTo>
                  <a:lnTo>
                    <a:pt x="8780163" y="5323221"/>
                  </a:lnTo>
                  <a:lnTo>
                    <a:pt x="8777030" y="5330566"/>
                  </a:lnTo>
                  <a:lnTo>
                    <a:pt x="8778895" y="5334518"/>
                  </a:lnTo>
                  <a:lnTo>
                    <a:pt x="8782232" y="5335941"/>
                  </a:lnTo>
                  <a:lnTo>
                    <a:pt x="8782710" y="5335751"/>
                  </a:lnTo>
                  <a:lnTo>
                    <a:pt x="8791056" y="5339311"/>
                  </a:lnTo>
                  <a:lnTo>
                    <a:pt x="8795008" y="5337445"/>
                  </a:lnTo>
                  <a:lnTo>
                    <a:pt x="8797998" y="5330435"/>
                  </a:lnTo>
                  <a:lnTo>
                    <a:pt x="8796132" y="5326483"/>
                  </a:lnTo>
                  <a:close/>
                </a:path>
                <a:path w="18103215" h="10339070">
                  <a:moveTo>
                    <a:pt x="7253420" y="4666834"/>
                  </a:moveTo>
                  <a:lnTo>
                    <a:pt x="7241737" y="4661850"/>
                  </a:lnTo>
                  <a:lnTo>
                    <a:pt x="7237593" y="4663238"/>
                  </a:lnTo>
                  <a:lnTo>
                    <a:pt x="7234460" y="4670583"/>
                  </a:lnTo>
                  <a:lnTo>
                    <a:pt x="7235849" y="4674727"/>
                  </a:lnTo>
                  <a:lnTo>
                    <a:pt x="7247533" y="4679711"/>
                  </a:lnTo>
                  <a:lnTo>
                    <a:pt x="7251677" y="4678322"/>
                  </a:lnTo>
                  <a:lnTo>
                    <a:pt x="7254809" y="4670978"/>
                  </a:lnTo>
                  <a:lnTo>
                    <a:pt x="7253420" y="4666834"/>
                  </a:lnTo>
                  <a:close/>
                </a:path>
                <a:path w="18103215" h="10339070">
                  <a:moveTo>
                    <a:pt x="13513623" y="7333678"/>
                  </a:moveTo>
                  <a:lnTo>
                    <a:pt x="13509238" y="7333781"/>
                  </a:lnTo>
                  <a:lnTo>
                    <a:pt x="13506480" y="7336551"/>
                  </a:lnTo>
                  <a:lnTo>
                    <a:pt x="13504054" y="7339461"/>
                  </a:lnTo>
                  <a:lnTo>
                    <a:pt x="13504156" y="7343845"/>
                  </a:lnTo>
                  <a:lnTo>
                    <a:pt x="13506925" y="7346604"/>
                  </a:lnTo>
                  <a:lnTo>
                    <a:pt x="13510553" y="7350125"/>
                  </a:lnTo>
                  <a:lnTo>
                    <a:pt x="13511078" y="7350743"/>
                  </a:lnTo>
                  <a:lnTo>
                    <a:pt x="13515418" y="7352595"/>
                  </a:lnTo>
                  <a:lnTo>
                    <a:pt x="13518467" y="7351922"/>
                  </a:lnTo>
                  <a:lnTo>
                    <a:pt x="13520608" y="7349679"/>
                  </a:lnTo>
                  <a:lnTo>
                    <a:pt x="13523032" y="7346767"/>
                  </a:lnTo>
                  <a:lnTo>
                    <a:pt x="13522930" y="7342384"/>
                  </a:lnTo>
                  <a:lnTo>
                    <a:pt x="13520161" y="7339624"/>
                  </a:lnTo>
                  <a:lnTo>
                    <a:pt x="13516534" y="7336103"/>
                  </a:lnTo>
                  <a:lnTo>
                    <a:pt x="13513623" y="7333678"/>
                  </a:lnTo>
                  <a:close/>
                </a:path>
                <a:path w="18103215" h="10339070">
                  <a:moveTo>
                    <a:pt x="7173204" y="4631038"/>
                  </a:moveTo>
                  <a:lnTo>
                    <a:pt x="7161186" y="4625911"/>
                  </a:lnTo>
                  <a:lnTo>
                    <a:pt x="7157043" y="4627301"/>
                  </a:lnTo>
                  <a:lnTo>
                    <a:pt x="7153910" y="4634645"/>
                  </a:lnTo>
                  <a:lnTo>
                    <a:pt x="7155299" y="4638789"/>
                  </a:lnTo>
                  <a:lnTo>
                    <a:pt x="7167317" y="4643915"/>
                  </a:lnTo>
                  <a:lnTo>
                    <a:pt x="7171461" y="4642526"/>
                  </a:lnTo>
                  <a:lnTo>
                    <a:pt x="7174593" y="4635182"/>
                  </a:lnTo>
                  <a:lnTo>
                    <a:pt x="7173204" y="4631038"/>
                  </a:lnTo>
                  <a:close/>
                </a:path>
                <a:path w="18103215" h="10339070">
                  <a:moveTo>
                    <a:pt x="8878534" y="5358081"/>
                  </a:moveTo>
                  <a:lnTo>
                    <a:pt x="8866517" y="5352955"/>
                  </a:lnTo>
                  <a:lnTo>
                    <a:pt x="8862564" y="5354820"/>
                  </a:lnTo>
                  <a:lnTo>
                    <a:pt x="8859432" y="5362164"/>
                  </a:lnTo>
                  <a:lnTo>
                    <a:pt x="8861296" y="5366116"/>
                  </a:lnTo>
                  <a:lnTo>
                    <a:pt x="8864635" y="5367541"/>
                  </a:lnTo>
                  <a:lnTo>
                    <a:pt x="8865110" y="5367349"/>
                  </a:lnTo>
                  <a:lnTo>
                    <a:pt x="8873457" y="5370909"/>
                  </a:lnTo>
                  <a:lnTo>
                    <a:pt x="8877409" y="5369044"/>
                  </a:lnTo>
                  <a:lnTo>
                    <a:pt x="8880542" y="5361700"/>
                  </a:lnTo>
                  <a:lnTo>
                    <a:pt x="8878534" y="5358081"/>
                  </a:lnTo>
                  <a:close/>
                </a:path>
                <a:path w="18103215" h="10339070">
                  <a:moveTo>
                    <a:pt x="7092987" y="4595242"/>
                  </a:moveTo>
                  <a:lnTo>
                    <a:pt x="7080970" y="4590116"/>
                  </a:lnTo>
                  <a:lnTo>
                    <a:pt x="7076826" y="4591505"/>
                  </a:lnTo>
                  <a:lnTo>
                    <a:pt x="7073693" y="4598849"/>
                  </a:lnTo>
                  <a:lnTo>
                    <a:pt x="7075082" y="4602992"/>
                  </a:lnTo>
                  <a:lnTo>
                    <a:pt x="7087100" y="4608119"/>
                  </a:lnTo>
                  <a:lnTo>
                    <a:pt x="7091243" y="4606730"/>
                  </a:lnTo>
                  <a:lnTo>
                    <a:pt x="7094376" y="4599386"/>
                  </a:lnTo>
                  <a:lnTo>
                    <a:pt x="7092987" y="4595242"/>
                  </a:lnTo>
                  <a:close/>
                </a:path>
                <a:path w="18103215" h="10339070">
                  <a:moveTo>
                    <a:pt x="7012103" y="4559161"/>
                  </a:moveTo>
                  <a:lnTo>
                    <a:pt x="7000086" y="4554035"/>
                  </a:lnTo>
                  <a:lnTo>
                    <a:pt x="6995942" y="4555424"/>
                  </a:lnTo>
                  <a:lnTo>
                    <a:pt x="6992809" y="4562768"/>
                  </a:lnTo>
                  <a:lnTo>
                    <a:pt x="6994198" y="4566911"/>
                  </a:lnTo>
                  <a:lnTo>
                    <a:pt x="7006216" y="4572038"/>
                  </a:lnTo>
                  <a:lnTo>
                    <a:pt x="7010359" y="4570649"/>
                  </a:lnTo>
                  <a:lnTo>
                    <a:pt x="7013492" y="4563305"/>
                  </a:lnTo>
                  <a:lnTo>
                    <a:pt x="7012103" y="4559161"/>
                  </a:lnTo>
                  <a:close/>
                </a:path>
                <a:path w="18103215" h="10339070">
                  <a:moveTo>
                    <a:pt x="6931219" y="4523081"/>
                  </a:moveTo>
                  <a:lnTo>
                    <a:pt x="6919535" y="4518097"/>
                  </a:lnTo>
                  <a:lnTo>
                    <a:pt x="6915392" y="4519486"/>
                  </a:lnTo>
                  <a:lnTo>
                    <a:pt x="6912259" y="4526830"/>
                  </a:lnTo>
                  <a:lnTo>
                    <a:pt x="6913648" y="4530974"/>
                  </a:lnTo>
                  <a:lnTo>
                    <a:pt x="6925331" y="4535958"/>
                  </a:lnTo>
                  <a:lnTo>
                    <a:pt x="6929475" y="4534568"/>
                  </a:lnTo>
                  <a:lnTo>
                    <a:pt x="6932608" y="4527224"/>
                  </a:lnTo>
                  <a:lnTo>
                    <a:pt x="6931219" y="4523081"/>
                  </a:lnTo>
                  <a:close/>
                </a:path>
                <a:path w="18103215" h="10339070">
                  <a:moveTo>
                    <a:pt x="8961363" y="5388678"/>
                  </a:moveTo>
                  <a:lnTo>
                    <a:pt x="8957548" y="5387445"/>
                  </a:lnTo>
                  <a:lnTo>
                    <a:pt x="8949202" y="5383886"/>
                  </a:lnTo>
                  <a:lnTo>
                    <a:pt x="8945251" y="5385751"/>
                  </a:lnTo>
                  <a:lnTo>
                    <a:pt x="8942118" y="5393095"/>
                  </a:lnTo>
                  <a:lnTo>
                    <a:pt x="8943983" y="5397048"/>
                  </a:lnTo>
                  <a:lnTo>
                    <a:pt x="8947322" y="5398472"/>
                  </a:lnTo>
                  <a:lnTo>
                    <a:pt x="8947798" y="5398281"/>
                  </a:lnTo>
                  <a:lnTo>
                    <a:pt x="8956143" y="5401840"/>
                  </a:lnTo>
                  <a:lnTo>
                    <a:pt x="8960095" y="5399974"/>
                  </a:lnTo>
                  <a:lnTo>
                    <a:pt x="8963228" y="5392630"/>
                  </a:lnTo>
                  <a:lnTo>
                    <a:pt x="8961363" y="5388678"/>
                  </a:lnTo>
                  <a:close/>
                </a:path>
                <a:path w="18103215" h="10339070">
                  <a:moveTo>
                    <a:pt x="6850192" y="4487333"/>
                  </a:moveTo>
                  <a:lnTo>
                    <a:pt x="6838509" y="4482350"/>
                  </a:lnTo>
                  <a:lnTo>
                    <a:pt x="6834365" y="4483739"/>
                  </a:lnTo>
                  <a:lnTo>
                    <a:pt x="6831232" y="4491083"/>
                  </a:lnTo>
                  <a:lnTo>
                    <a:pt x="6832621" y="4495227"/>
                  </a:lnTo>
                  <a:lnTo>
                    <a:pt x="6844305" y="4500211"/>
                  </a:lnTo>
                  <a:lnTo>
                    <a:pt x="6848448" y="4498821"/>
                  </a:lnTo>
                  <a:lnTo>
                    <a:pt x="6851581" y="4491477"/>
                  </a:lnTo>
                  <a:lnTo>
                    <a:pt x="6850192" y="4487333"/>
                  </a:lnTo>
                  <a:close/>
                </a:path>
                <a:path w="18103215" h="10339070">
                  <a:moveTo>
                    <a:pt x="6769833" y="4451872"/>
                  </a:moveTo>
                  <a:lnTo>
                    <a:pt x="6757816" y="4446745"/>
                  </a:lnTo>
                  <a:lnTo>
                    <a:pt x="6753673" y="4448134"/>
                  </a:lnTo>
                  <a:lnTo>
                    <a:pt x="6750540" y="4455479"/>
                  </a:lnTo>
                  <a:lnTo>
                    <a:pt x="6751929" y="4459622"/>
                  </a:lnTo>
                  <a:lnTo>
                    <a:pt x="6763946" y="4464748"/>
                  </a:lnTo>
                  <a:lnTo>
                    <a:pt x="6768090" y="4463359"/>
                  </a:lnTo>
                  <a:lnTo>
                    <a:pt x="6771222" y="4456015"/>
                  </a:lnTo>
                  <a:lnTo>
                    <a:pt x="6769833" y="4451872"/>
                  </a:lnTo>
                  <a:close/>
                </a:path>
                <a:path w="18103215" h="10339070">
                  <a:moveTo>
                    <a:pt x="6688999" y="4416601"/>
                  </a:moveTo>
                  <a:lnTo>
                    <a:pt x="6676980" y="4411474"/>
                  </a:lnTo>
                  <a:lnTo>
                    <a:pt x="6672837" y="4412864"/>
                  </a:lnTo>
                  <a:lnTo>
                    <a:pt x="6669704" y="4420208"/>
                  </a:lnTo>
                  <a:lnTo>
                    <a:pt x="6671093" y="4424351"/>
                  </a:lnTo>
                  <a:lnTo>
                    <a:pt x="6683111" y="4429477"/>
                  </a:lnTo>
                  <a:lnTo>
                    <a:pt x="6687255" y="4428089"/>
                  </a:lnTo>
                  <a:lnTo>
                    <a:pt x="6690388" y="4420745"/>
                  </a:lnTo>
                  <a:lnTo>
                    <a:pt x="6688999" y="4416601"/>
                  </a:lnTo>
                  <a:close/>
                </a:path>
                <a:path w="18103215" h="10339070">
                  <a:moveTo>
                    <a:pt x="6607638" y="4380711"/>
                  </a:moveTo>
                  <a:lnTo>
                    <a:pt x="6595955" y="4375728"/>
                  </a:lnTo>
                  <a:lnTo>
                    <a:pt x="6591811" y="4377117"/>
                  </a:lnTo>
                  <a:lnTo>
                    <a:pt x="6588678" y="4384461"/>
                  </a:lnTo>
                  <a:lnTo>
                    <a:pt x="6590067" y="4388604"/>
                  </a:lnTo>
                  <a:lnTo>
                    <a:pt x="6601751" y="4393588"/>
                  </a:lnTo>
                  <a:lnTo>
                    <a:pt x="6605894" y="4392199"/>
                  </a:lnTo>
                  <a:lnTo>
                    <a:pt x="6609027" y="4384855"/>
                  </a:lnTo>
                  <a:lnTo>
                    <a:pt x="6607638" y="4380711"/>
                  </a:lnTo>
                  <a:close/>
                </a:path>
                <a:path w="18103215" h="10339070">
                  <a:moveTo>
                    <a:pt x="9043715" y="5419467"/>
                  </a:moveTo>
                  <a:lnTo>
                    <a:pt x="9039901" y="5418234"/>
                  </a:lnTo>
                  <a:lnTo>
                    <a:pt x="9031889" y="5414817"/>
                  </a:lnTo>
                  <a:lnTo>
                    <a:pt x="9027936" y="5416682"/>
                  </a:lnTo>
                  <a:lnTo>
                    <a:pt x="9024946" y="5423692"/>
                  </a:lnTo>
                  <a:lnTo>
                    <a:pt x="9026812" y="5427645"/>
                  </a:lnTo>
                  <a:lnTo>
                    <a:pt x="9038496" y="5432629"/>
                  </a:lnTo>
                  <a:lnTo>
                    <a:pt x="9042448" y="5430764"/>
                  </a:lnTo>
                  <a:lnTo>
                    <a:pt x="9045581" y="5423419"/>
                  </a:lnTo>
                  <a:lnTo>
                    <a:pt x="9043715" y="5419467"/>
                  </a:lnTo>
                  <a:close/>
                </a:path>
                <a:path w="18103215" h="10339070">
                  <a:moveTo>
                    <a:pt x="6527136" y="4345583"/>
                  </a:moveTo>
                  <a:lnTo>
                    <a:pt x="6515119" y="4340456"/>
                  </a:lnTo>
                  <a:lnTo>
                    <a:pt x="6510975" y="4341845"/>
                  </a:lnTo>
                  <a:lnTo>
                    <a:pt x="6507842" y="4349190"/>
                  </a:lnTo>
                  <a:lnTo>
                    <a:pt x="6509232" y="4353333"/>
                  </a:lnTo>
                  <a:lnTo>
                    <a:pt x="6521249" y="4358459"/>
                  </a:lnTo>
                  <a:lnTo>
                    <a:pt x="6525392" y="4357071"/>
                  </a:lnTo>
                  <a:lnTo>
                    <a:pt x="6528525" y="4349726"/>
                  </a:lnTo>
                  <a:lnTo>
                    <a:pt x="6527136" y="4345583"/>
                  </a:lnTo>
                  <a:close/>
                </a:path>
                <a:path w="18103215" h="10339070">
                  <a:moveTo>
                    <a:pt x="6445968" y="4310170"/>
                  </a:moveTo>
                  <a:lnTo>
                    <a:pt x="6433950" y="4305043"/>
                  </a:lnTo>
                  <a:lnTo>
                    <a:pt x="6429806" y="4306432"/>
                  </a:lnTo>
                  <a:lnTo>
                    <a:pt x="6426673" y="4313776"/>
                  </a:lnTo>
                  <a:lnTo>
                    <a:pt x="6428062" y="4317921"/>
                  </a:lnTo>
                  <a:lnTo>
                    <a:pt x="6440080" y="4323047"/>
                  </a:lnTo>
                  <a:lnTo>
                    <a:pt x="6444224" y="4321658"/>
                  </a:lnTo>
                  <a:lnTo>
                    <a:pt x="6447356" y="4314314"/>
                  </a:lnTo>
                  <a:lnTo>
                    <a:pt x="6445968" y="4310170"/>
                  </a:lnTo>
                  <a:close/>
                </a:path>
                <a:path w="18103215" h="10339070">
                  <a:moveTo>
                    <a:pt x="6365132" y="4274899"/>
                  </a:moveTo>
                  <a:lnTo>
                    <a:pt x="6353115" y="4269773"/>
                  </a:lnTo>
                  <a:lnTo>
                    <a:pt x="6348971" y="4271162"/>
                  </a:lnTo>
                  <a:lnTo>
                    <a:pt x="6345839" y="4278506"/>
                  </a:lnTo>
                  <a:lnTo>
                    <a:pt x="6347227" y="4282650"/>
                  </a:lnTo>
                  <a:lnTo>
                    <a:pt x="6359245" y="4287776"/>
                  </a:lnTo>
                  <a:lnTo>
                    <a:pt x="6363388" y="4286387"/>
                  </a:lnTo>
                  <a:lnTo>
                    <a:pt x="6366521" y="4279043"/>
                  </a:lnTo>
                  <a:lnTo>
                    <a:pt x="6365132" y="4274899"/>
                  </a:lnTo>
                  <a:close/>
                </a:path>
                <a:path w="18103215" h="10339070">
                  <a:moveTo>
                    <a:pt x="6283488" y="4239678"/>
                  </a:moveTo>
                  <a:lnTo>
                    <a:pt x="6271803" y="4234693"/>
                  </a:lnTo>
                  <a:lnTo>
                    <a:pt x="6267660" y="4236082"/>
                  </a:lnTo>
                  <a:lnTo>
                    <a:pt x="6264527" y="4243426"/>
                  </a:lnTo>
                  <a:lnTo>
                    <a:pt x="6265916" y="4247570"/>
                  </a:lnTo>
                  <a:lnTo>
                    <a:pt x="6277600" y="4252554"/>
                  </a:lnTo>
                  <a:lnTo>
                    <a:pt x="6281744" y="4251165"/>
                  </a:lnTo>
                  <a:lnTo>
                    <a:pt x="6284877" y="4243821"/>
                  </a:lnTo>
                  <a:lnTo>
                    <a:pt x="6283488" y="4239678"/>
                  </a:lnTo>
                  <a:close/>
                </a:path>
                <a:path w="18103215" h="10339070">
                  <a:moveTo>
                    <a:pt x="6202986" y="4204549"/>
                  </a:moveTo>
                  <a:lnTo>
                    <a:pt x="6190969" y="4199423"/>
                  </a:lnTo>
                  <a:lnTo>
                    <a:pt x="6186825" y="4200812"/>
                  </a:lnTo>
                  <a:lnTo>
                    <a:pt x="6183692" y="4208156"/>
                  </a:lnTo>
                  <a:lnTo>
                    <a:pt x="6185081" y="4212300"/>
                  </a:lnTo>
                  <a:lnTo>
                    <a:pt x="6197098" y="4217426"/>
                  </a:lnTo>
                  <a:lnTo>
                    <a:pt x="6201242" y="4216036"/>
                  </a:lnTo>
                  <a:lnTo>
                    <a:pt x="6204375" y="4208692"/>
                  </a:lnTo>
                  <a:lnTo>
                    <a:pt x="6202986" y="4204549"/>
                  </a:lnTo>
                  <a:close/>
                </a:path>
                <a:path w="18103215" h="10339070">
                  <a:moveTo>
                    <a:pt x="6122009" y="4169612"/>
                  </a:moveTo>
                  <a:lnTo>
                    <a:pt x="6109990" y="4164485"/>
                  </a:lnTo>
                  <a:lnTo>
                    <a:pt x="6105847" y="4165875"/>
                  </a:lnTo>
                  <a:lnTo>
                    <a:pt x="6102715" y="4173219"/>
                  </a:lnTo>
                  <a:lnTo>
                    <a:pt x="6104104" y="4177363"/>
                  </a:lnTo>
                  <a:lnTo>
                    <a:pt x="6116121" y="4182489"/>
                  </a:lnTo>
                  <a:lnTo>
                    <a:pt x="6120265" y="4181100"/>
                  </a:lnTo>
                  <a:lnTo>
                    <a:pt x="6123398" y="4173756"/>
                  </a:lnTo>
                  <a:lnTo>
                    <a:pt x="6122009" y="4169612"/>
                  </a:lnTo>
                  <a:close/>
                </a:path>
                <a:path w="18103215" h="10339070">
                  <a:moveTo>
                    <a:pt x="6040697" y="4134533"/>
                  </a:moveTo>
                  <a:lnTo>
                    <a:pt x="6028679" y="4129406"/>
                  </a:lnTo>
                  <a:lnTo>
                    <a:pt x="6024536" y="4130796"/>
                  </a:lnTo>
                  <a:lnTo>
                    <a:pt x="6021403" y="4138140"/>
                  </a:lnTo>
                  <a:lnTo>
                    <a:pt x="6022792" y="4142284"/>
                  </a:lnTo>
                  <a:lnTo>
                    <a:pt x="6034810" y="4147410"/>
                  </a:lnTo>
                  <a:lnTo>
                    <a:pt x="6038954" y="4146020"/>
                  </a:lnTo>
                  <a:lnTo>
                    <a:pt x="6042086" y="4138676"/>
                  </a:lnTo>
                  <a:lnTo>
                    <a:pt x="6040697" y="4134533"/>
                  </a:lnTo>
                  <a:close/>
                </a:path>
                <a:path w="18103215" h="10339070">
                  <a:moveTo>
                    <a:pt x="5959720" y="4099596"/>
                  </a:moveTo>
                  <a:lnTo>
                    <a:pt x="5947701" y="4094470"/>
                  </a:lnTo>
                  <a:lnTo>
                    <a:pt x="5943559" y="4095858"/>
                  </a:lnTo>
                  <a:lnTo>
                    <a:pt x="5940426" y="4103202"/>
                  </a:lnTo>
                  <a:lnTo>
                    <a:pt x="5941815" y="4107347"/>
                  </a:lnTo>
                  <a:lnTo>
                    <a:pt x="5953832" y="4112473"/>
                  </a:lnTo>
                  <a:lnTo>
                    <a:pt x="5957976" y="4111084"/>
                  </a:lnTo>
                  <a:lnTo>
                    <a:pt x="5961109" y="4103740"/>
                  </a:lnTo>
                  <a:lnTo>
                    <a:pt x="5959720" y="4099596"/>
                  </a:lnTo>
                  <a:close/>
                </a:path>
                <a:path w="18103215" h="10339070">
                  <a:moveTo>
                    <a:pt x="5878551" y="4064183"/>
                  </a:moveTo>
                  <a:lnTo>
                    <a:pt x="5866533" y="4059057"/>
                  </a:lnTo>
                  <a:lnTo>
                    <a:pt x="5862390" y="4060446"/>
                  </a:lnTo>
                  <a:lnTo>
                    <a:pt x="5859257" y="4067790"/>
                  </a:lnTo>
                  <a:lnTo>
                    <a:pt x="5860646" y="4071933"/>
                  </a:lnTo>
                  <a:lnTo>
                    <a:pt x="5872663" y="4077059"/>
                  </a:lnTo>
                  <a:lnTo>
                    <a:pt x="5876807" y="4075671"/>
                  </a:lnTo>
                  <a:lnTo>
                    <a:pt x="5879940" y="4068327"/>
                  </a:lnTo>
                  <a:lnTo>
                    <a:pt x="5878551" y="4064183"/>
                  </a:lnTo>
                  <a:close/>
                </a:path>
                <a:path w="18103215" h="10339070">
                  <a:moveTo>
                    <a:pt x="5797239" y="4029104"/>
                  </a:moveTo>
                  <a:lnTo>
                    <a:pt x="5785555" y="4024120"/>
                  </a:lnTo>
                  <a:lnTo>
                    <a:pt x="5781412" y="4025508"/>
                  </a:lnTo>
                  <a:lnTo>
                    <a:pt x="5778279" y="4032852"/>
                  </a:lnTo>
                  <a:lnTo>
                    <a:pt x="5779668" y="4036996"/>
                  </a:lnTo>
                  <a:lnTo>
                    <a:pt x="5791352" y="4041980"/>
                  </a:lnTo>
                  <a:lnTo>
                    <a:pt x="5795496" y="4040592"/>
                  </a:lnTo>
                  <a:lnTo>
                    <a:pt x="5798629" y="4033247"/>
                  </a:lnTo>
                  <a:lnTo>
                    <a:pt x="5797239" y="4029104"/>
                  </a:lnTo>
                  <a:close/>
                </a:path>
                <a:path w="18103215" h="10339070">
                  <a:moveTo>
                    <a:pt x="9126971" y="5449063"/>
                  </a:moveTo>
                  <a:lnTo>
                    <a:pt x="9123156" y="5447830"/>
                  </a:lnTo>
                  <a:lnTo>
                    <a:pt x="9118483" y="5445837"/>
                  </a:lnTo>
                  <a:lnTo>
                    <a:pt x="9115003" y="5444746"/>
                  </a:lnTo>
                  <a:lnTo>
                    <a:pt x="9111050" y="5446611"/>
                  </a:lnTo>
                  <a:lnTo>
                    <a:pt x="9108060" y="5453622"/>
                  </a:lnTo>
                  <a:lnTo>
                    <a:pt x="9109924" y="5457573"/>
                  </a:lnTo>
                  <a:lnTo>
                    <a:pt x="9118604" y="5461276"/>
                  </a:lnTo>
                  <a:lnTo>
                    <a:pt x="9122084" y="5462367"/>
                  </a:lnTo>
                  <a:lnTo>
                    <a:pt x="9126038" y="5460502"/>
                  </a:lnTo>
                  <a:lnTo>
                    <a:pt x="9127605" y="5456830"/>
                  </a:lnTo>
                  <a:lnTo>
                    <a:pt x="9128501" y="5454056"/>
                  </a:lnTo>
                  <a:lnTo>
                    <a:pt x="9128837" y="5453015"/>
                  </a:lnTo>
                  <a:lnTo>
                    <a:pt x="9126971" y="5449063"/>
                  </a:lnTo>
                  <a:close/>
                </a:path>
                <a:path w="18103215" h="10339070">
                  <a:moveTo>
                    <a:pt x="5716119" y="3994501"/>
                  </a:moveTo>
                  <a:lnTo>
                    <a:pt x="5704102" y="3989375"/>
                  </a:lnTo>
                  <a:lnTo>
                    <a:pt x="5699959" y="3990763"/>
                  </a:lnTo>
                  <a:lnTo>
                    <a:pt x="5696826" y="3998107"/>
                  </a:lnTo>
                  <a:lnTo>
                    <a:pt x="5698214" y="4002250"/>
                  </a:lnTo>
                  <a:lnTo>
                    <a:pt x="5710232" y="4007377"/>
                  </a:lnTo>
                  <a:lnTo>
                    <a:pt x="5714376" y="4005989"/>
                  </a:lnTo>
                  <a:lnTo>
                    <a:pt x="5717509" y="3998644"/>
                  </a:lnTo>
                  <a:lnTo>
                    <a:pt x="5716119" y="3994501"/>
                  </a:lnTo>
                  <a:close/>
                </a:path>
                <a:path w="18103215" h="10339070">
                  <a:moveTo>
                    <a:pt x="5635141" y="3959563"/>
                  </a:moveTo>
                  <a:lnTo>
                    <a:pt x="5623124" y="3954437"/>
                  </a:lnTo>
                  <a:lnTo>
                    <a:pt x="5618980" y="3955826"/>
                  </a:lnTo>
                  <a:lnTo>
                    <a:pt x="5615847" y="3963171"/>
                  </a:lnTo>
                  <a:lnTo>
                    <a:pt x="5617237" y="3967314"/>
                  </a:lnTo>
                  <a:lnTo>
                    <a:pt x="5629255" y="3972440"/>
                  </a:lnTo>
                  <a:lnTo>
                    <a:pt x="5633398" y="3971051"/>
                  </a:lnTo>
                  <a:lnTo>
                    <a:pt x="5636530" y="3963707"/>
                  </a:lnTo>
                  <a:lnTo>
                    <a:pt x="5635141" y="3959563"/>
                  </a:lnTo>
                  <a:close/>
                </a:path>
                <a:path w="18103215" h="10339070">
                  <a:moveTo>
                    <a:pt x="5553831" y="3924485"/>
                  </a:moveTo>
                  <a:lnTo>
                    <a:pt x="5542146" y="3919501"/>
                  </a:lnTo>
                  <a:lnTo>
                    <a:pt x="5538003" y="3920889"/>
                  </a:lnTo>
                  <a:lnTo>
                    <a:pt x="5534870" y="3928233"/>
                  </a:lnTo>
                  <a:lnTo>
                    <a:pt x="5536260" y="3932377"/>
                  </a:lnTo>
                  <a:lnTo>
                    <a:pt x="5547944" y="3937361"/>
                  </a:lnTo>
                  <a:lnTo>
                    <a:pt x="5552086" y="3935972"/>
                  </a:lnTo>
                  <a:lnTo>
                    <a:pt x="5555219" y="3928628"/>
                  </a:lnTo>
                  <a:lnTo>
                    <a:pt x="5553831" y="3924485"/>
                  </a:lnTo>
                  <a:close/>
                </a:path>
                <a:path w="18103215" h="10339070">
                  <a:moveTo>
                    <a:pt x="5472853" y="3889547"/>
                  </a:moveTo>
                  <a:lnTo>
                    <a:pt x="5460835" y="3884421"/>
                  </a:lnTo>
                  <a:lnTo>
                    <a:pt x="5456692" y="3885810"/>
                  </a:lnTo>
                  <a:lnTo>
                    <a:pt x="5453559" y="3893154"/>
                  </a:lnTo>
                  <a:lnTo>
                    <a:pt x="5454948" y="3897297"/>
                  </a:lnTo>
                  <a:lnTo>
                    <a:pt x="5466965" y="3902424"/>
                  </a:lnTo>
                  <a:lnTo>
                    <a:pt x="5471109" y="3901035"/>
                  </a:lnTo>
                  <a:lnTo>
                    <a:pt x="5474242" y="3893691"/>
                  </a:lnTo>
                  <a:lnTo>
                    <a:pt x="5472853" y="3889547"/>
                  </a:lnTo>
                  <a:close/>
                </a:path>
                <a:path w="18103215" h="10339070">
                  <a:moveTo>
                    <a:pt x="5391541" y="3854468"/>
                  </a:moveTo>
                  <a:lnTo>
                    <a:pt x="5379857" y="3849484"/>
                  </a:lnTo>
                  <a:lnTo>
                    <a:pt x="5375714" y="3850873"/>
                  </a:lnTo>
                  <a:lnTo>
                    <a:pt x="5372581" y="3858217"/>
                  </a:lnTo>
                  <a:lnTo>
                    <a:pt x="5373971" y="3862361"/>
                  </a:lnTo>
                  <a:lnTo>
                    <a:pt x="5385655" y="3867345"/>
                  </a:lnTo>
                  <a:lnTo>
                    <a:pt x="5389798" y="3865956"/>
                  </a:lnTo>
                  <a:lnTo>
                    <a:pt x="5392931" y="3858611"/>
                  </a:lnTo>
                  <a:lnTo>
                    <a:pt x="5391541" y="3854468"/>
                  </a:lnTo>
                  <a:close/>
                </a:path>
                <a:path w="18103215" h="10339070">
                  <a:moveTo>
                    <a:pt x="5310373" y="3819054"/>
                  </a:moveTo>
                  <a:lnTo>
                    <a:pt x="5298689" y="3814071"/>
                  </a:lnTo>
                  <a:lnTo>
                    <a:pt x="5294545" y="3815460"/>
                  </a:lnTo>
                  <a:lnTo>
                    <a:pt x="5291413" y="3822804"/>
                  </a:lnTo>
                  <a:lnTo>
                    <a:pt x="5292802" y="3826947"/>
                  </a:lnTo>
                  <a:lnTo>
                    <a:pt x="5304486" y="3831931"/>
                  </a:lnTo>
                  <a:lnTo>
                    <a:pt x="5308629" y="3830543"/>
                  </a:lnTo>
                  <a:lnTo>
                    <a:pt x="5311761" y="3823199"/>
                  </a:lnTo>
                  <a:lnTo>
                    <a:pt x="5310373" y="3819054"/>
                  </a:lnTo>
                  <a:close/>
                </a:path>
                <a:path w="18103215" h="10339070">
                  <a:moveTo>
                    <a:pt x="5229395" y="3784118"/>
                  </a:moveTo>
                  <a:lnTo>
                    <a:pt x="5221050" y="3780558"/>
                  </a:lnTo>
                  <a:lnTo>
                    <a:pt x="5215496" y="3793577"/>
                  </a:lnTo>
                  <a:lnTo>
                    <a:pt x="5223508" y="3796995"/>
                  </a:lnTo>
                  <a:lnTo>
                    <a:pt x="5227651" y="3795606"/>
                  </a:lnTo>
                  <a:lnTo>
                    <a:pt x="5230784" y="3788261"/>
                  </a:lnTo>
                  <a:lnTo>
                    <a:pt x="5229395" y="3784118"/>
                  </a:lnTo>
                  <a:close/>
                </a:path>
                <a:path w="18103215" h="10339070">
                  <a:moveTo>
                    <a:pt x="5148417" y="3749181"/>
                  </a:moveTo>
                  <a:lnTo>
                    <a:pt x="5136400" y="3744055"/>
                  </a:lnTo>
                  <a:lnTo>
                    <a:pt x="5132257" y="3745443"/>
                  </a:lnTo>
                  <a:lnTo>
                    <a:pt x="5129124" y="3752788"/>
                  </a:lnTo>
                  <a:lnTo>
                    <a:pt x="5130513" y="3756932"/>
                  </a:lnTo>
                  <a:lnTo>
                    <a:pt x="5142530" y="3762058"/>
                  </a:lnTo>
                  <a:lnTo>
                    <a:pt x="5146674" y="3760669"/>
                  </a:lnTo>
                  <a:lnTo>
                    <a:pt x="5149806" y="3753325"/>
                  </a:lnTo>
                  <a:lnTo>
                    <a:pt x="5148417" y="3749181"/>
                  </a:lnTo>
                  <a:close/>
                </a:path>
                <a:path w="18103215" h="10339070">
                  <a:moveTo>
                    <a:pt x="5067248" y="3713768"/>
                  </a:moveTo>
                  <a:lnTo>
                    <a:pt x="5055565" y="3708784"/>
                  </a:lnTo>
                  <a:lnTo>
                    <a:pt x="5051421" y="3710173"/>
                  </a:lnTo>
                  <a:lnTo>
                    <a:pt x="5048289" y="3717517"/>
                  </a:lnTo>
                  <a:lnTo>
                    <a:pt x="5049678" y="3721661"/>
                  </a:lnTo>
                  <a:lnTo>
                    <a:pt x="5061361" y="3726645"/>
                  </a:lnTo>
                  <a:lnTo>
                    <a:pt x="5065505" y="3725256"/>
                  </a:lnTo>
                  <a:lnTo>
                    <a:pt x="5068638" y="3717912"/>
                  </a:lnTo>
                  <a:lnTo>
                    <a:pt x="5067248" y="3713768"/>
                  </a:lnTo>
                  <a:close/>
                </a:path>
                <a:path w="18103215" h="10339070">
                  <a:moveTo>
                    <a:pt x="4986605" y="3678973"/>
                  </a:moveTo>
                  <a:lnTo>
                    <a:pt x="4974587" y="3673847"/>
                  </a:lnTo>
                  <a:lnTo>
                    <a:pt x="4970443" y="3675236"/>
                  </a:lnTo>
                  <a:lnTo>
                    <a:pt x="4967310" y="3682580"/>
                  </a:lnTo>
                  <a:lnTo>
                    <a:pt x="4968700" y="3686724"/>
                  </a:lnTo>
                  <a:lnTo>
                    <a:pt x="4980718" y="3691850"/>
                  </a:lnTo>
                  <a:lnTo>
                    <a:pt x="4984861" y="3690461"/>
                  </a:lnTo>
                  <a:lnTo>
                    <a:pt x="4987993" y="3683117"/>
                  </a:lnTo>
                  <a:lnTo>
                    <a:pt x="4986605" y="3678973"/>
                  </a:lnTo>
                  <a:close/>
                </a:path>
                <a:path w="18103215" h="10339070">
                  <a:moveTo>
                    <a:pt x="4905102" y="3643417"/>
                  </a:moveTo>
                  <a:lnTo>
                    <a:pt x="4893418" y="3638433"/>
                  </a:lnTo>
                  <a:lnTo>
                    <a:pt x="4889274" y="3639823"/>
                  </a:lnTo>
                  <a:lnTo>
                    <a:pt x="4886142" y="3647167"/>
                  </a:lnTo>
                  <a:lnTo>
                    <a:pt x="4887530" y="3651311"/>
                  </a:lnTo>
                  <a:lnTo>
                    <a:pt x="4899214" y="3656295"/>
                  </a:lnTo>
                  <a:lnTo>
                    <a:pt x="4903359" y="3654905"/>
                  </a:lnTo>
                  <a:lnTo>
                    <a:pt x="4906491" y="3647562"/>
                  </a:lnTo>
                  <a:lnTo>
                    <a:pt x="4905102" y="3643417"/>
                  </a:lnTo>
                  <a:close/>
                </a:path>
                <a:path w="18103215" h="10339070">
                  <a:moveTo>
                    <a:pt x="9210227" y="5478657"/>
                  </a:moveTo>
                  <a:lnTo>
                    <a:pt x="9206270" y="5477759"/>
                  </a:lnTo>
                  <a:lnTo>
                    <a:pt x="9201597" y="5475766"/>
                  </a:lnTo>
                  <a:lnTo>
                    <a:pt x="9198117" y="5474676"/>
                  </a:lnTo>
                  <a:lnTo>
                    <a:pt x="9194164" y="5476541"/>
                  </a:lnTo>
                  <a:lnTo>
                    <a:pt x="9191173" y="5483551"/>
                  </a:lnTo>
                  <a:lnTo>
                    <a:pt x="9193039" y="5487504"/>
                  </a:lnTo>
                  <a:lnTo>
                    <a:pt x="9196377" y="5488928"/>
                  </a:lnTo>
                  <a:lnTo>
                    <a:pt x="9196853" y="5488736"/>
                  </a:lnTo>
                  <a:lnTo>
                    <a:pt x="9201861" y="5490872"/>
                  </a:lnTo>
                  <a:lnTo>
                    <a:pt x="9205342" y="5491962"/>
                  </a:lnTo>
                  <a:lnTo>
                    <a:pt x="9209293" y="5490097"/>
                  </a:lnTo>
                  <a:lnTo>
                    <a:pt x="9210860" y="5486425"/>
                  </a:lnTo>
                  <a:lnTo>
                    <a:pt x="9211623" y="5483989"/>
                  </a:lnTo>
                  <a:lnTo>
                    <a:pt x="9211950" y="5482944"/>
                  </a:lnTo>
                  <a:lnTo>
                    <a:pt x="9210227" y="5478657"/>
                  </a:lnTo>
                  <a:close/>
                </a:path>
                <a:path w="18103215" h="10339070">
                  <a:moveTo>
                    <a:pt x="4812868" y="3602496"/>
                  </a:moveTo>
                  <a:lnTo>
                    <a:pt x="4808581" y="3604218"/>
                  </a:lnTo>
                  <a:lnTo>
                    <a:pt x="4805448" y="3611563"/>
                  </a:lnTo>
                  <a:lnTo>
                    <a:pt x="4806838" y="3615706"/>
                  </a:lnTo>
                  <a:lnTo>
                    <a:pt x="4818856" y="3620832"/>
                  </a:lnTo>
                  <a:lnTo>
                    <a:pt x="4822999" y="3619443"/>
                  </a:lnTo>
                  <a:lnTo>
                    <a:pt x="4826132" y="3612099"/>
                  </a:lnTo>
                  <a:lnTo>
                    <a:pt x="4824743" y="3607956"/>
                  </a:lnTo>
                  <a:lnTo>
                    <a:pt x="4816398" y="3604396"/>
                  </a:lnTo>
                  <a:lnTo>
                    <a:pt x="4812868" y="3602496"/>
                  </a:lnTo>
                  <a:close/>
                </a:path>
                <a:path w="18103215" h="10339070">
                  <a:moveTo>
                    <a:pt x="4743240" y="3572400"/>
                  </a:moveTo>
                  <a:lnTo>
                    <a:pt x="4731556" y="3567416"/>
                  </a:lnTo>
                  <a:lnTo>
                    <a:pt x="4727413" y="3568805"/>
                  </a:lnTo>
                  <a:lnTo>
                    <a:pt x="4724280" y="3576150"/>
                  </a:lnTo>
                  <a:lnTo>
                    <a:pt x="4725669" y="3580293"/>
                  </a:lnTo>
                  <a:lnTo>
                    <a:pt x="4737354" y="3585277"/>
                  </a:lnTo>
                  <a:lnTo>
                    <a:pt x="4741497" y="3583888"/>
                  </a:lnTo>
                  <a:lnTo>
                    <a:pt x="4744630" y="3576544"/>
                  </a:lnTo>
                  <a:lnTo>
                    <a:pt x="4743240" y="3572400"/>
                  </a:lnTo>
                  <a:close/>
                </a:path>
                <a:path w="18103215" h="10339070">
                  <a:moveTo>
                    <a:pt x="4662881" y="3536938"/>
                  </a:moveTo>
                  <a:lnTo>
                    <a:pt x="4650864" y="3531812"/>
                  </a:lnTo>
                  <a:lnTo>
                    <a:pt x="4646720" y="3533200"/>
                  </a:lnTo>
                  <a:lnTo>
                    <a:pt x="4643587" y="3540545"/>
                  </a:lnTo>
                  <a:lnTo>
                    <a:pt x="4644977" y="3544689"/>
                  </a:lnTo>
                  <a:lnTo>
                    <a:pt x="4656993" y="3549815"/>
                  </a:lnTo>
                  <a:lnTo>
                    <a:pt x="4661138" y="3548426"/>
                  </a:lnTo>
                  <a:lnTo>
                    <a:pt x="4664270" y="3541081"/>
                  </a:lnTo>
                  <a:lnTo>
                    <a:pt x="4662881" y="3536938"/>
                  </a:lnTo>
                  <a:close/>
                </a:path>
                <a:path w="18103215" h="10339070">
                  <a:moveTo>
                    <a:pt x="4581855" y="3501191"/>
                  </a:moveTo>
                  <a:lnTo>
                    <a:pt x="4569837" y="3496065"/>
                  </a:lnTo>
                  <a:lnTo>
                    <a:pt x="4565694" y="3497454"/>
                  </a:lnTo>
                  <a:lnTo>
                    <a:pt x="4562561" y="3504798"/>
                  </a:lnTo>
                  <a:lnTo>
                    <a:pt x="4563950" y="3508941"/>
                  </a:lnTo>
                  <a:lnTo>
                    <a:pt x="4575967" y="3514068"/>
                  </a:lnTo>
                  <a:lnTo>
                    <a:pt x="4580111" y="3512679"/>
                  </a:lnTo>
                  <a:lnTo>
                    <a:pt x="4583244" y="3505334"/>
                  </a:lnTo>
                  <a:lnTo>
                    <a:pt x="4581855" y="3501191"/>
                  </a:lnTo>
                  <a:close/>
                </a:path>
                <a:path w="18103215" h="10339070">
                  <a:moveTo>
                    <a:pt x="4500828" y="3465444"/>
                  </a:moveTo>
                  <a:lnTo>
                    <a:pt x="4489144" y="3460460"/>
                  </a:lnTo>
                  <a:lnTo>
                    <a:pt x="4485001" y="3461850"/>
                  </a:lnTo>
                  <a:lnTo>
                    <a:pt x="4481868" y="3469193"/>
                  </a:lnTo>
                  <a:lnTo>
                    <a:pt x="4483257" y="3473337"/>
                  </a:lnTo>
                  <a:lnTo>
                    <a:pt x="4494940" y="3478321"/>
                  </a:lnTo>
                  <a:lnTo>
                    <a:pt x="4499085" y="3476932"/>
                  </a:lnTo>
                  <a:lnTo>
                    <a:pt x="4502217" y="3469588"/>
                  </a:lnTo>
                  <a:lnTo>
                    <a:pt x="4500828" y="3465444"/>
                  </a:lnTo>
                  <a:close/>
                </a:path>
                <a:path w="18103215" h="10339070">
                  <a:moveTo>
                    <a:pt x="9293626" y="5507921"/>
                  </a:moveTo>
                  <a:lnTo>
                    <a:pt x="9289669" y="5507021"/>
                  </a:lnTo>
                  <a:lnTo>
                    <a:pt x="9284995" y="5505028"/>
                  </a:lnTo>
                  <a:lnTo>
                    <a:pt x="9281180" y="5503795"/>
                  </a:lnTo>
                  <a:lnTo>
                    <a:pt x="9277562" y="5505803"/>
                  </a:lnTo>
                  <a:lnTo>
                    <a:pt x="9274572" y="5512813"/>
                  </a:lnTo>
                  <a:lnTo>
                    <a:pt x="9276438" y="5516766"/>
                  </a:lnTo>
                  <a:lnTo>
                    <a:pt x="9279775" y="5518190"/>
                  </a:lnTo>
                  <a:lnTo>
                    <a:pt x="9280252" y="5517998"/>
                  </a:lnTo>
                  <a:lnTo>
                    <a:pt x="9285259" y="5520134"/>
                  </a:lnTo>
                  <a:lnTo>
                    <a:pt x="9289073" y="5521366"/>
                  </a:lnTo>
                  <a:lnTo>
                    <a:pt x="9292692" y="5519359"/>
                  </a:lnTo>
                  <a:lnTo>
                    <a:pt x="9294258" y="5515687"/>
                  </a:lnTo>
                  <a:lnTo>
                    <a:pt x="9295491" y="5511872"/>
                  </a:lnTo>
                  <a:lnTo>
                    <a:pt x="9293626" y="5507921"/>
                  </a:lnTo>
                  <a:close/>
                </a:path>
                <a:path w="18103215" h="10339070">
                  <a:moveTo>
                    <a:pt x="4420612" y="3429648"/>
                  </a:moveTo>
                  <a:lnTo>
                    <a:pt x="4408594" y="3424521"/>
                  </a:lnTo>
                  <a:lnTo>
                    <a:pt x="4404450" y="3425911"/>
                  </a:lnTo>
                  <a:lnTo>
                    <a:pt x="4401317" y="3433254"/>
                  </a:lnTo>
                  <a:lnTo>
                    <a:pt x="4402706" y="3437398"/>
                  </a:lnTo>
                  <a:lnTo>
                    <a:pt x="4414725" y="3442525"/>
                  </a:lnTo>
                  <a:lnTo>
                    <a:pt x="4418867" y="3441136"/>
                  </a:lnTo>
                  <a:lnTo>
                    <a:pt x="4422000" y="3433792"/>
                  </a:lnTo>
                  <a:lnTo>
                    <a:pt x="4420612" y="3429648"/>
                  </a:lnTo>
                  <a:close/>
                </a:path>
                <a:path w="18103215" h="10339070">
                  <a:moveTo>
                    <a:pt x="4339393" y="3393425"/>
                  </a:moveTo>
                  <a:lnTo>
                    <a:pt x="4327709" y="3388441"/>
                  </a:lnTo>
                  <a:lnTo>
                    <a:pt x="4323566" y="3389830"/>
                  </a:lnTo>
                  <a:lnTo>
                    <a:pt x="4320433" y="3397174"/>
                  </a:lnTo>
                  <a:lnTo>
                    <a:pt x="4321822" y="3401317"/>
                  </a:lnTo>
                  <a:lnTo>
                    <a:pt x="4333507" y="3406301"/>
                  </a:lnTo>
                  <a:lnTo>
                    <a:pt x="4337650" y="3404912"/>
                  </a:lnTo>
                  <a:lnTo>
                    <a:pt x="4340783" y="3397569"/>
                  </a:lnTo>
                  <a:lnTo>
                    <a:pt x="4339393" y="3393425"/>
                  </a:lnTo>
                  <a:close/>
                </a:path>
                <a:path w="18103215" h="10339070">
                  <a:moveTo>
                    <a:pt x="4259177" y="3357628"/>
                  </a:moveTo>
                  <a:lnTo>
                    <a:pt x="4247160" y="3352502"/>
                  </a:lnTo>
                  <a:lnTo>
                    <a:pt x="4243015" y="3353891"/>
                  </a:lnTo>
                  <a:lnTo>
                    <a:pt x="4239882" y="3361235"/>
                  </a:lnTo>
                  <a:lnTo>
                    <a:pt x="4241272" y="3365380"/>
                  </a:lnTo>
                  <a:lnTo>
                    <a:pt x="4253289" y="3370506"/>
                  </a:lnTo>
                  <a:lnTo>
                    <a:pt x="4257433" y="3369116"/>
                  </a:lnTo>
                  <a:lnTo>
                    <a:pt x="4260566" y="3361772"/>
                  </a:lnTo>
                  <a:lnTo>
                    <a:pt x="4259177" y="3357628"/>
                  </a:lnTo>
                  <a:close/>
                </a:path>
                <a:path w="18103215" h="10339070">
                  <a:moveTo>
                    <a:pt x="13449139" y="7273028"/>
                  </a:moveTo>
                  <a:lnTo>
                    <a:pt x="13444754" y="7273130"/>
                  </a:lnTo>
                  <a:lnTo>
                    <a:pt x="13441994" y="7275900"/>
                  </a:lnTo>
                  <a:lnTo>
                    <a:pt x="13439570" y="7278811"/>
                  </a:lnTo>
                  <a:lnTo>
                    <a:pt x="13439672" y="7283194"/>
                  </a:lnTo>
                  <a:lnTo>
                    <a:pt x="13442441" y="7285954"/>
                  </a:lnTo>
                  <a:lnTo>
                    <a:pt x="13446069" y="7289474"/>
                  </a:lnTo>
                  <a:lnTo>
                    <a:pt x="13446930" y="7290236"/>
                  </a:lnTo>
                  <a:lnTo>
                    <a:pt x="13450932" y="7291944"/>
                  </a:lnTo>
                  <a:lnTo>
                    <a:pt x="13453983" y="7291272"/>
                  </a:lnTo>
                  <a:lnTo>
                    <a:pt x="13456124" y="7289028"/>
                  </a:lnTo>
                  <a:lnTo>
                    <a:pt x="13458548" y="7286117"/>
                  </a:lnTo>
                  <a:lnTo>
                    <a:pt x="13458446" y="7281733"/>
                  </a:lnTo>
                  <a:lnTo>
                    <a:pt x="13455677" y="7278974"/>
                  </a:lnTo>
                  <a:lnTo>
                    <a:pt x="13452050" y="7275453"/>
                  </a:lnTo>
                  <a:lnTo>
                    <a:pt x="13449139" y="7273028"/>
                  </a:lnTo>
                  <a:close/>
                </a:path>
                <a:path w="18103215" h="10339070">
                  <a:moveTo>
                    <a:pt x="4178435" y="3321214"/>
                  </a:moveTo>
                  <a:lnTo>
                    <a:pt x="4166418" y="3316088"/>
                  </a:lnTo>
                  <a:lnTo>
                    <a:pt x="4162274" y="3317477"/>
                  </a:lnTo>
                  <a:lnTo>
                    <a:pt x="4159141" y="3324821"/>
                  </a:lnTo>
                  <a:lnTo>
                    <a:pt x="4160530" y="3328965"/>
                  </a:lnTo>
                  <a:lnTo>
                    <a:pt x="4172547" y="3334091"/>
                  </a:lnTo>
                  <a:lnTo>
                    <a:pt x="4176691" y="3332701"/>
                  </a:lnTo>
                  <a:lnTo>
                    <a:pt x="4179824" y="3325357"/>
                  </a:lnTo>
                  <a:lnTo>
                    <a:pt x="4178435" y="3321214"/>
                  </a:lnTo>
                  <a:close/>
                </a:path>
                <a:path w="18103215" h="10339070">
                  <a:moveTo>
                    <a:pt x="9376832" y="5536706"/>
                  </a:moveTo>
                  <a:lnTo>
                    <a:pt x="9372876" y="5535807"/>
                  </a:lnTo>
                  <a:lnTo>
                    <a:pt x="9368202" y="5533813"/>
                  </a:lnTo>
                  <a:lnTo>
                    <a:pt x="9364388" y="5532581"/>
                  </a:lnTo>
                  <a:lnTo>
                    <a:pt x="9360769" y="5534588"/>
                  </a:lnTo>
                  <a:lnTo>
                    <a:pt x="9357779" y="5541598"/>
                  </a:lnTo>
                  <a:lnTo>
                    <a:pt x="9359643" y="5545551"/>
                  </a:lnTo>
                  <a:lnTo>
                    <a:pt x="9363650" y="5547260"/>
                  </a:lnTo>
                  <a:lnTo>
                    <a:pt x="9363793" y="5546926"/>
                  </a:lnTo>
                  <a:lnTo>
                    <a:pt x="9368466" y="5548920"/>
                  </a:lnTo>
                  <a:lnTo>
                    <a:pt x="9372280" y="5550152"/>
                  </a:lnTo>
                  <a:lnTo>
                    <a:pt x="9375899" y="5548145"/>
                  </a:lnTo>
                  <a:lnTo>
                    <a:pt x="9377465" y="5544472"/>
                  </a:lnTo>
                  <a:lnTo>
                    <a:pt x="9378698" y="5540658"/>
                  </a:lnTo>
                  <a:lnTo>
                    <a:pt x="9376832" y="5536706"/>
                  </a:lnTo>
                  <a:close/>
                </a:path>
                <a:path w="18103215" h="10339070">
                  <a:moveTo>
                    <a:pt x="4098170" y="3284608"/>
                  </a:moveTo>
                  <a:lnTo>
                    <a:pt x="4086152" y="3279482"/>
                  </a:lnTo>
                  <a:lnTo>
                    <a:pt x="4082008" y="3280871"/>
                  </a:lnTo>
                  <a:lnTo>
                    <a:pt x="4079018" y="3287881"/>
                  </a:lnTo>
                  <a:lnTo>
                    <a:pt x="4080265" y="3292359"/>
                  </a:lnTo>
                  <a:lnTo>
                    <a:pt x="4092283" y="3297485"/>
                  </a:lnTo>
                  <a:lnTo>
                    <a:pt x="4096426" y="3296096"/>
                  </a:lnTo>
                  <a:lnTo>
                    <a:pt x="4099416" y="3289086"/>
                  </a:lnTo>
                  <a:lnTo>
                    <a:pt x="4098170" y="3284608"/>
                  </a:lnTo>
                  <a:close/>
                </a:path>
                <a:path w="18103215" h="10339070">
                  <a:moveTo>
                    <a:pt x="4017905" y="3248002"/>
                  </a:moveTo>
                  <a:lnTo>
                    <a:pt x="4005886" y="3242875"/>
                  </a:lnTo>
                  <a:lnTo>
                    <a:pt x="4001743" y="3244264"/>
                  </a:lnTo>
                  <a:lnTo>
                    <a:pt x="3998753" y="3251275"/>
                  </a:lnTo>
                  <a:lnTo>
                    <a:pt x="3999999" y="3255752"/>
                  </a:lnTo>
                  <a:lnTo>
                    <a:pt x="4012017" y="3260878"/>
                  </a:lnTo>
                  <a:lnTo>
                    <a:pt x="4016161" y="3259490"/>
                  </a:lnTo>
                  <a:lnTo>
                    <a:pt x="4019151" y="3252479"/>
                  </a:lnTo>
                  <a:lnTo>
                    <a:pt x="4017905" y="3248002"/>
                  </a:lnTo>
                  <a:close/>
                </a:path>
                <a:path w="18103215" h="10339070">
                  <a:moveTo>
                    <a:pt x="3937447" y="3210920"/>
                  </a:moveTo>
                  <a:lnTo>
                    <a:pt x="3925430" y="3205793"/>
                  </a:lnTo>
                  <a:lnTo>
                    <a:pt x="3921286" y="3207183"/>
                  </a:lnTo>
                  <a:lnTo>
                    <a:pt x="3918295" y="3214193"/>
                  </a:lnTo>
                  <a:lnTo>
                    <a:pt x="3919543" y="3218671"/>
                  </a:lnTo>
                  <a:lnTo>
                    <a:pt x="3931560" y="3223797"/>
                  </a:lnTo>
                  <a:lnTo>
                    <a:pt x="3935704" y="3222407"/>
                  </a:lnTo>
                  <a:lnTo>
                    <a:pt x="3938694" y="3215397"/>
                  </a:lnTo>
                  <a:lnTo>
                    <a:pt x="3937447" y="3210920"/>
                  </a:lnTo>
                  <a:close/>
                </a:path>
                <a:path w="18103215" h="10339070">
                  <a:moveTo>
                    <a:pt x="9460659" y="5564967"/>
                  </a:moveTo>
                  <a:lnTo>
                    <a:pt x="9456701" y="5564068"/>
                  </a:lnTo>
                  <a:lnTo>
                    <a:pt x="9452028" y="5562074"/>
                  </a:lnTo>
                  <a:lnTo>
                    <a:pt x="9448213" y="5560841"/>
                  </a:lnTo>
                  <a:lnTo>
                    <a:pt x="9444595" y="5562849"/>
                  </a:lnTo>
                  <a:lnTo>
                    <a:pt x="9441605" y="5569859"/>
                  </a:lnTo>
                  <a:lnTo>
                    <a:pt x="9443469" y="5573811"/>
                  </a:lnTo>
                  <a:lnTo>
                    <a:pt x="9447142" y="5575378"/>
                  </a:lnTo>
                  <a:lnTo>
                    <a:pt x="9447617" y="5575186"/>
                  </a:lnTo>
                  <a:lnTo>
                    <a:pt x="9452292" y="5577180"/>
                  </a:lnTo>
                  <a:lnTo>
                    <a:pt x="9456106" y="5578412"/>
                  </a:lnTo>
                  <a:lnTo>
                    <a:pt x="9459724" y="5576405"/>
                  </a:lnTo>
                  <a:lnTo>
                    <a:pt x="9461291" y="5572733"/>
                  </a:lnTo>
                  <a:lnTo>
                    <a:pt x="9462524" y="5568919"/>
                  </a:lnTo>
                  <a:lnTo>
                    <a:pt x="9460659" y="5564967"/>
                  </a:lnTo>
                  <a:close/>
                </a:path>
                <a:path w="18103215" h="10339070">
                  <a:moveTo>
                    <a:pt x="3857467" y="3173646"/>
                  </a:moveTo>
                  <a:lnTo>
                    <a:pt x="3845449" y="3168519"/>
                  </a:lnTo>
                  <a:lnTo>
                    <a:pt x="3841306" y="3169909"/>
                  </a:lnTo>
                  <a:lnTo>
                    <a:pt x="3838173" y="3177253"/>
                  </a:lnTo>
                  <a:lnTo>
                    <a:pt x="3839419" y="3181730"/>
                  </a:lnTo>
                  <a:lnTo>
                    <a:pt x="3851437" y="3186857"/>
                  </a:lnTo>
                  <a:lnTo>
                    <a:pt x="3855581" y="3185468"/>
                  </a:lnTo>
                  <a:lnTo>
                    <a:pt x="3858714" y="3178124"/>
                  </a:lnTo>
                  <a:lnTo>
                    <a:pt x="3857467" y="3173646"/>
                  </a:lnTo>
                  <a:close/>
                </a:path>
                <a:path w="18103215" h="10339070">
                  <a:moveTo>
                    <a:pt x="3777486" y="3136372"/>
                  </a:moveTo>
                  <a:lnTo>
                    <a:pt x="3765802" y="3131388"/>
                  </a:lnTo>
                  <a:lnTo>
                    <a:pt x="3761324" y="3132635"/>
                  </a:lnTo>
                  <a:lnTo>
                    <a:pt x="3758191" y="3139979"/>
                  </a:lnTo>
                  <a:lnTo>
                    <a:pt x="3759438" y="3144456"/>
                  </a:lnTo>
                  <a:lnTo>
                    <a:pt x="3771456" y="3149583"/>
                  </a:lnTo>
                  <a:lnTo>
                    <a:pt x="3775599" y="3148194"/>
                  </a:lnTo>
                  <a:lnTo>
                    <a:pt x="3778732" y="3140850"/>
                  </a:lnTo>
                  <a:lnTo>
                    <a:pt x="3777486" y="3136372"/>
                  </a:lnTo>
                  <a:close/>
                </a:path>
                <a:path w="18103215" h="10339070">
                  <a:moveTo>
                    <a:pt x="9544292" y="5592751"/>
                  </a:moveTo>
                  <a:lnTo>
                    <a:pt x="9540335" y="5591852"/>
                  </a:lnTo>
                  <a:lnTo>
                    <a:pt x="9535662" y="5589859"/>
                  </a:lnTo>
                  <a:lnTo>
                    <a:pt x="9531848" y="5588626"/>
                  </a:lnTo>
                  <a:lnTo>
                    <a:pt x="9528228" y="5590633"/>
                  </a:lnTo>
                  <a:lnTo>
                    <a:pt x="9525238" y="5597643"/>
                  </a:lnTo>
                  <a:lnTo>
                    <a:pt x="9527104" y="5601595"/>
                  </a:lnTo>
                  <a:lnTo>
                    <a:pt x="9530775" y="5603161"/>
                  </a:lnTo>
                  <a:lnTo>
                    <a:pt x="9531253" y="5602971"/>
                  </a:lnTo>
                  <a:lnTo>
                    <a:pt x="9535925" y="5604964"/>
                  </a:lnTo>
                  <a:lnTo>
                    <a:pt x="9539740" y="5606196"/>
                  </a:lnTo>
                  <a:lnTo>
                    <a:pt x="9543358" y="5604189"/>
                  </a:lnTo>
                  <a:lnTo>
                    <a:pt x="9544924" y="5600517"/>
                  </a:lnTo>
                  <a:lnTo>
                    <a:pt x="9546157" y="5596702"/>
                  </a:lnTo>
                  <a:lnTo>
                    <a:pt x="9544292" y="5592751"/>
                  </a:lnTo>
                  <a:close/>
                </a:path>
                <a:path w="18103215" h="10339070">
                  <a:moveTo>
                    <a:pt x="3697647" y="3098764"/>
                  </a:moveTo>
                  <a:lnTo>
                    <a:pt x="3685630" y="3093638"/>
                  </a:lnTo>
                  <a:lnTo>
                    <a:pt x="3681486" y="3095027"/>
                  </a:lnTo>
                  <a:lnTo>
                    <a:pt x="3678353" y="3102372"/>
                  </a:lnTo>
                  <a:lnTo>
                    <a:pt x="3679600" y="3106849"/>
                  </a:lnTo>
                  <a:lnTo>
                    <a:pt x="3691617" y="3111975"/>
                  </a:lnTo>
                  <a:lnTo>
                    <a:pt x="3695761" y="3110586"/>
                  </a:lnTo>
                  <a:lnTo>
                    <a:pt x="3698894" y="3103242"/>
                  </a:lnTo>
                  <a:lnTo>
                    <a:pt x="3697647" y="3098764"/>
                  </a:lnTo>
                  <a:close/>
                </a:path>
                <a:path w="18103215" h="10339070">
                  <a:moveTo>
                    <a:pt x="3617475" y="3061015"/>
                  </a:moveTo>
                  <a:lnTo>
                    <a:pt x="3605458" y="3055888"/>
                  </a:lnTo>
                  <a:lnTo>
                    <a:pt x="3601314" y="3057277"/>
                  </a:lnTo>
                  <a:lnTo>
                    <a:pt x="3598181" y="3064621"/>
                  </a:lnTo>
                  <a:lnTo>
                    <a:pt x="3599428" y="3069099"/>
                  </a:lnTo>
                  <a:lnTo>
                    <a:pt x="3611445" y="3074226"/>
                  </a:lnTo>
                  <a:lnTo>
                    <a:pt x="3615731" y="3072502"/>
                  </a:lnTo>
                  <a:lnTo>
                    <a:pt x="3618722" y="3065492"/>
                  </a:lnTo>
                  <a:lnTo>
                    <a:pt x="3617475" y="3061015"/>
                  </a:lnTo>
                  <a:close/>
                </a:path>
                <a:path w="18103215" h="10339070">
                  <a:moveTo>
                    <a:pt x="3534107" y="3021507"/>
                  </a:moveTo>
                  <a:lnTo>
                    <a:pt x="3526096" y="3018090"/>
                  </a:lnTo>
                  <a:lnTo>
                    <a:pt x="3521618" y="3019336"/>
                  </a:lnTo>
                  <a:lnTo>
                    <a:pt x="3518485" y="3026680"/>
                  </a:lnTo>
                  <a:lnTo>
                    <a:pt x="3519874" y="3030824"/>
                  </a:lnTo>
                  <a:lnTo>
                    <a:pt x="3523404" y="3032724"/>
                  </a:lnTo>
                  <a:lnTo>
                    <a:pt x="3531750" y="3036284"/>
                  </a:lnTo>
                  <a:lnTo>
                    <a:pt x="3536035" y="3034561"/>
                  </a:lnTo>
                  <a:lnTo>
                    <a:pt x="3539026" y="3027551"/>
                  </a:lnTo>
                  <a:lnTo>
                    <a:pt x="3537637" y="3023407"/>
                  </a:lnTo>
                  <a:lnTo>
                    <a:pt x="3534107" y="3021507"/>
                  </a:lnTo>
                  <a:close/>
                </a:path>
                <a:path w="18103215" h="10339070">
                  <a:moveTo>
                    <a:pt x="9628402" y="5620343"/>
                  </a:moveTo>
                  <a:lnTo>
                    <a:pt x="9624445" y="5619444"/>
                  </a:lnTo>
                  <a:lnTo>
                    <a:pt x="9619772" y="5617451"/>
                  </a:lnTo>
                  <a:lnTo>
                    <a:pt x="9615957" y="5616218"/>
                  </a:lnTo>
                  <a:lnTo>
                    <a:pt x="9612340" y="5618226"/>
                  </a:lnTo>
                  <a:lnTo>
                    <a:pt x="9610773" y="5621899"/>
                  </a:lnTo>
                  <a:lnTo>
                    <a:pt x="9609683" y="5625379"/>
                  </a:lnTo>
                  <a:lnTo>
                    <a:pt x="9611214" y="5629188"/>
                  </a:lnTo>
                  <a:lnTo>
                    <a:pt x="9614552" y="5630612"/>
                  </a:lnTo>
                  <a:lnTo>
                    <a:pt x="9614694" y="5630278"/>
                  </a:lnTo>
                  <a:lnTo>
                    <a:pt x="9615028" y="5630421"/>
                  </a:lnTo>
                  <a:lnTo>
                    <a:pt x="9615505" y="5630229"/>
                  </a:lnTo>
                  <a:lnTo>
                    <a:pt x="9620178" y="5632222"/>
                  </a:lnTo>
                  <a:lnTo>
                    <a:pt x="9623992" y="5633455"/>
                  </a:lnTo>
                  <a:lnTo>
                    <a:pt x="9627612" y="5631448"/>
                  </a:lnTo>
                  <a:lnTo>
                    <a:pt x="9629178" y="5627776"/>
                  </a:lnTo>
                  <a:lnTo>
                    <a:pt x="9630268" y="5624296"/>
                  </a:lnTo>
                  <a:lnTo>
                    <a:pt x="9628402" y="5620343"/>
                  </a:lnTo>
                  <a:close/>
                </a:path>
                <a:path w="18103215" h="10339070">
                  <a:moveTo>
                    <a:pt x="3454554" y="2983232"/>
                  </a:moveTo>
                  <a:lnTo>
                    <a:pt x="3446542" y="2979814"/>
                  </a:lnTo>
                  <a:lnTo>
                    <a:pt x="3442065" y="2981061"/>
                  </a:lnTo>
                  <a:lnTo>
                    <a:pt x="3438932" y="2988405"/>
                  </a:lnTo>
                  <a:lnTo>
                    <a:pt x="3440321" y="2992549"/>
                  </a:lnTo>
                  <a:lnTo>
                    <a:pt x="3443851" y="2994449"/>
                  </a:lnTo>
                  <a:lnTo>
                    <a:pt x="3452196" y="2998009"/>
                  </a:lnTo>
                  <a:lnTo>
                    <a:pt x="3456482" y="2996287"/>
                  </a:lnTo>
                  <a:lnTo>
                    <a:pt x="3459473" y="2989276"/>
                  </a:lnTo>
                  <a:lnTo>
                    <a:pt x="3458084" y="2985132"/>
                  </a:lnTo>
                  <a:lnTo>
                    <a:pt x="3454554" y="2983232"/>
                  </a:lnTo>
                  <a:close/>
                </a:path>
                <a:path w="18103215" h="10339070">
                  <a:moveTo>
                    <a:pt x="13384702" y="7213186"/>
                  </a:moveTo>
                  <a:lnTo>
                    <a:pt x="13380176" y="7213623"/>
                  </a:lnTo>
                  <a:lnTo>
                    <a:pt x="13374657" y="7219160"/>
                  </a:lnTo>
                  <a:lnTo>
                    <a:pt x="13375093" y="7223687"/>
                  </a:lnTo>
                  <a:lnTo>
                    <a:pt x="13377862" y="7226446"/>
                  </a:lnTo>
                  <a:lnTo>
                    <a:pt x="13381489" y="7229966"/>
                  </a:lnTo>
                  <a:lnTo>
                    <a:pt x="13382017" y="7230587"/>
                  </a:lnTo>
                  <a:lnTo>
                    <a:pt x="13386355" y="7232437"/>
                  </a:lnTo>
                  <a:lnTo>
                    <a:pt x="13389403" y="7231764"/>
                  </a:lnTo>
                  <a:lnTo>
                    <a:pt x="13391544" y="7229520"/>
                  </a:lnTo>
                  <a:lnTo>
                    <a:pt x="13394304" y="7226752"/>
                  </a:lnTo>
                  <a:lnTo>
                    <a:pt x="13393867" y="7222225"/>
                  </a:lnTo>
                  <a:lnTo>
                    <a:pt x="13391098" y="7219467"/>
                  </a:lnTo>
                  <a:lnTo>
                    <a:pt x="13387470" y="7215946"/>
                  </a:lnTo>
                  <a:lnTo>
                    <a:pt x="13384702" y="7213186"/>
                  </a:lnTo>
                  <a:close/>
                </a:path>
                <a:path w="18103215" h="10339070">
                  <a:moveTo>
                    <a:pt x="3374809" y="2944480"/>
                  </a:moveTo>
                  <a:lnTo>
                    <a:pt x="3366796" y="2941063"/>
                  </a:lnTo>
                  <a:lnTo>
                    <a:pt x="3362320" y="2942310"/>
                  </a:lnTo>
                  <a:lnTo>
                    <a:pt x="3359187" y="2949654"/>
                  </a:lnTo>
                  <a:lnTo>
                    <a:pt x="3360576" y="2953798"/>
                  </a:lnTo>
                  <a:lnTo>
                    <a:pt x="3364106" y="2955697"/>
                  </a:lnTo>
                  <a:lnTo>
                    <a:pt x="3372117" y="2959115"/>
                  </a:lnTo>
                  <a:lnTo>
                    <a:pt x="3376403" y="2957392"/>
                  </a:lnTo>
                  <a:lnTo>
                    <a:pt x="3377827" y="2954054"/>
                  </a:lnTo>
                  <a:lnTo>
                    <a:pt x="3379727" y="2950524"/>
                  </a:lnTo>
                  <a:lnTo>
                    <a:pt x="3378339" y="2946381"/>
                  </a:lnTo>
                  <a:lnTo>
                    <a:pt x="3374809" y="2944480"/>
                  </a:lnTo>
                  <a:close/>
                </a:path>
                <a:path w="18103215" h="10339070">
                  <a:moveTo>
                    <a:pt x="9712464" y="5647126"/>
                  </a:moveTo>
                  <a:lnTo>
                    <a:pt x="9708507" y="5646227"/>
                  </a:lnTo>
                  <a:lnTo>
                    <a:pt x="9703833" y="5644233"/>
                  </a:lnTo>
                  <a:lnTo>
                    <a:pt x="9700019" y="5643001"/>
                  </a:lnTo>
                  <a:lnTo>
                    <a:pt x="9696066" y="5644865"/>
                  </a:lnTo>
                  <a:lnTo>
                    <a:pt x="9694833" y="5648680"/>
                  </a:lnTo>
                  <a:lnTo>
                    <a:pt x="9693743" y="5652161"/>
                  </a:lnTo>
                  <a:lnTo>
                    <a:pt x="9695275" y="5655971"/>
                  </a:lnTo>
                  <a:lnTo>
                    <a:pt x="9698613" y="5657395"/>
                  </a:lnTo>
                  <a:lnTo>
                    <a:pt x="9698756" y="5657061"/>
                  </a:lnTo>
                  <a:lnTo>
                    <a:pt x="9699090" y="5657203"/>
                  </a:lnTo>
                  <a:lnTo>
                    <a:pt x="9699566" y="5657012"/>
                  </a:lnTo>
                  <a:lnTo>
                    <a:pt x="9704239" y="5659006"/>
                  </a:lnTo>
                  <a:lnTo>
                    <a:pt x="9708054" y="5660238"/>
                  </a:lnTo>
                  <a:lnTo>
                    <a:pt x="9712006" y="5658372"/>
                  </a:lnTo>
                  <a:lnTo>
                    <a:pt x="9714471" y="5650744"/>
                  </a:lnTo>
                  <a:lnTo>
                    <a:pt x="9712464" y="5647126"/>
                  </a:lnTo>
                  <a:close/>
                </a:path>
                <a:path w="18103215" h="10339070">
                  <a:moveTo>
                    <a:pt x="3287720" y="2902597"/>
                  </a:moveTo>
                  <a:lnTo>
                    <a:pt x="3283242" y="2903842"/>
                  </a:lnTo>
                  <a:lnTo>
                    <a:pt x="3281148" y="2908473"/>
                  </a:lnTo>
                  <a:lnTo>
                    <a:pt x="3279918" y="2910711"/>
                  </a:lnTo>
                  <a:lnTo>
                    <a:pt x="3281165" y="2915189"/>
                  </a:lnTo>
                  <a:lnTo>
                    <a:pt x="3284695" y="2917089"/>
                  </a:lnTo>
                  <a:lnTo>
                    <a:pt x="3293373" y="2920791"/>
                  </a:lnTo>
                  <a:lnTo>
                    <a:pt x="3297517" y="2919402"/>
                  </a:lnTo>
                  <a:lnTo>
                    <a:pt x="3299468" y="2915105"/>
                  </a:lnTo>
                  <a:lnTo>
                    <a:pt x="3300699" y="2912868"/>
                  </a:lnTo>
                  <a:lnTo>
                    <a:pt x="3299452" y="2908391"/>
                  </a:lnTo>
                  <a:lnTo>
                    <a:pt x="3295923" y="2906491"/>
                  </a:lnTo>
                  <a:lnTo>
                    <a:pt x="3291250" y="2904497"/>
                  </a:lnTo>
                  <a:lnTo>
                    <a:pt x="3287720" y="2902597"/>
                  </a:lnTo>
                  <a:close/>
                </a:path>
                <a:path w="18103215" h="10339070">
                  <a:moveTo>
                    <a:pt x="9796334" y="5673432"/>
                  </a:moveTo>
                  <a:lnTo>
                    <a:pt x="9792377" y="5672533"/>
                  </a:lnTo>
                  <a:lnTo>
                    <a:pt x="9787703" y="5670539"/>
                  </a:lnTo>
                  <a:lnTo>
                    <a:pt x="9784223" y="5669449"/>
                  </a:lnTo>
                  <a:lnTo>
                    <a:pt x="9780271" y="5671315"/>
                  </a:lnTo>
                  <a:lnTo>
                    <a:pt x="9777805" y="5678944"/>
                  </a:lnTo>
                  <a:lnTo>
                    <a:pt x="9779479" y="5682420"/>
                  </a:lnTo>
                  <a:lnTo>
                    <a:pt x="9783151" y="5683986"/>
                  </a:lnTo>
                  <a:lnTo>
                    <a:pt x="9783770" y="5683461"/>
                  </a:lnTo>
                  <a:lnTo>
                    <a:pt x="9788443" y="5685454"/>
                  </a:lnTo>
                  <a:lnTo>
                    <a:pt x="9791923" y="5686544"/>
                  </a:lnTo>
                  <a:lnTo>
                    <a:pt x="9795876" y="5684680"/>
                  </a:lnTo>
                  <a:lnTo>
                    <a:pt x="9798341" y="5677050"/>
                  </a:lnTo>
                  <a:lnTo>
                    <a:pt x="9796334" y="5673432"/>
                  </a:lnTo>
                  <a:close/>
                </a:path>
                <a:path w="18103215" h="10339070">
                  <a:moveTo>
                    <a:pt x="3208593" y="2863320"/>
                  </a:moveTo>
                  <a:lnTo>
                    <a:pt x="3204307" y="2865043"/>
                  </a:lnTo>
                  <a:lnTo>
                    <a:pt x="3200791" y="2871434"/>
                  </a:lnTo>
                  <a:lnTo>
                    <a:pt x="3202038" y="2875911"/>
                  </a:lnTo>
                  <a:lnTo>
                    <a:pt x="3205568" y="2877812"/>
                  </a:lnTo>
                  <a:lnTo>
                    <a:pt x="3214247" y="2881514"/>
                  </a:lnTo>
                  <a:lnTo>
                    <a:pt x="3218391" y="2880125"/>
                  </a:lnTo>
                  <a:lnTo>
                    <a:pt x="3219815" y="2876787"/>
                  </a:lnTo>
                  <a:lnTo>
                    <a:pt x="3221573" y="2873591"/>
                  </a:lnTo>
                  <a:lnTo>
                    <a:pt x="3220326" y="2869114"/>
                  </a:lnTo>
                  <a:lnTo>
                    <a:pt x="3216797" y="2867214"/>
                  </a:lnTo>
                  <a:lnTo>
                    <a:pt x="3212123" y="2865220"/>
                  </a:lnTo>
                  <a:lnTo>
                    <a:pt x="3208593" y="2863320"/>
                  </a:lnTo>
                  <a:close/>
                </a:path>
                <a:path w="18103215" h="10339070">
                  <a:moveTo>
                    <a:pt x="3129752" y="2823375"/>
                  </a:moveTo>
                  <a:lnTo>
                    <a:pt x="3125274" y="2824622"/>
                  </a:lnTo>
                  <a:lnTo>
                    <a:pt x="3123708" y="2828294"/>
                  </a:lnTo>
                  <a:lnTo>
                    <a:pt x="3121808" y="2831824"/>
                  </a:lnTo>
                  <a:lnTo>
                    <a:pt x="3123197" y="2835967"/>
                  </a:lnTo>
                  <a:lnTo>
                    <a:pt x="3126584" y="2838201"/>
                  </a:lnTo>
                  <a:lnTo>
                    <a:pt x="3135264" y="2841904"/>
                  </a:lnTo>
                  <a:lnTo>
                    <a:pt x="3139407" y="2840515"/>
                  </a:lnTo>
                  <a:lnTo>
                    <a:pt x="3140831" y="2837176"/>
                  </a:lnTo>
                  <a:lnTo>
                    <a:pt x="3142731" y="2833647"/>
                  </a:lnTo>
                  <a:lnTo>
                    <a:pt x="3141343" y="2829503"/>
                  </a:lnTo>
                  <a:lnTo>
                    <a:pt x="3137955" y="2827269"/>
                  </a:lnTo>
                  <a:lnTo>
                    <a:pt x="3133281" y="2825276"/>
                  </a:lnTo>
                  <a:lnTo>
                    <a:pt x="3129752" y="2823375"/>
                  </a:lnTo>
                  <a:close/>
                </a:path>
                <a:path w="18103215" h="10339070">
                  <a:moveTo>
                    <a:pt x="9880964" y="5698879"/>
                  </a:moveTo>
                  <a:lnTo>
                    <a:pt x="9877150" y="5697647"/>
                  </a:lnTo>
                  <a:lnTo>
                    <a:pt x="9872191" y="5696321"/>
                  </a:lnTo>
                  <a:lnTo>
                    <a:pt x="9868569" y="5695565"/>
                  </a:lnTo>
                  <a:lnTo>
                    <a:pt x="9864616" y="5697430"/>
                  </a:lnTo>
                  <a:lnTo>
                    <a:pt x="9863383" y="5701245"/>
                  </a:lnTo>
                  <a:lnTo>
                    <a:pt x="9862293" y="5704725"/>
                  </a:lnTo>
                  <a:lnTo>
                    <a:pt x="9863966" y="5708201"/>
                  </a:lnTo>
                  <a:lnTo>
                    <a:pt x="9867973" y="5709910"/>
                  </a:lnTo>
                  <a:lnTo>
                    <a:pt x="9868592" y="5709385"/>
                  </a:lnTo>
                  <a:lnTo>
                    <a:pt x="9873265" y="5711378"/>
                  </a:lnTo>
                  <a:lnTo>
                    <a:pt x="9876889" y="5712135"/>
                  </a:lnTo>
                  <a:lnTo>
                    <a:pt x="9880841" y="5710269"/>
                  </a:lnTo>
                  <a:lnTo>
                    <a:pt x="9882073" y="5706455"/>
                  </a:lnTo>
                  <a:lnTo>
                    <a:pt x="9882829" y="5702831"/>
                  </a:lnTo>
                  <a:lnTo>
                    <a:pt x="9880964" y="5698879"/>
                  </a:lnTo>
                  <a:close/>
                </a:path>
                <a:path w="18103215" h="10339070">
                  <a:moveTo>
                    <a:pt x="3050910" y="2783431"/>
                  </a:moveTo>
                  <a:lnTo>
                    <a:pt x="3046433" y="2784678"/>
                  </a:lnTo>
                  <a:lnTo>
                    <a:pt x="3044867" y="2788350"/>
                  </a:lnTo>
                  <a:lnTo>
                    <a:pt x="3042966" y="2791880"/>
                  </a:lnTo>
                  <a:lnTo>
                    <a:pt x="3044355" y="2796023"/>
                  </a:lnTo>
                  <a:lnTo>
                    <a:pt x="3047743" y="2798257"/>
                  </a:lnTo>
                  <a:lnTo>
                    <a:pt x="3056422" y="2801960"/>
                  </a:lnTo>
                  <a:lnTo>
                    <a:pt x="3060566" y="2800571"/>
                  </a:lnTo>
                  <a:lnTo>
                    <a:pt x="3061990" y="2797232"/>
                  </a:lnTo>
                  <a:lnTo>
                    <a:pt x="3063890" y="2793702"/>
                  </a:lnTo>
                  <a:lnTo>
                    <a:pt x="3062500" y="2789558"/>
                  </a:lnTo>
                  <a:lnTo>
                    <a:pt x="3059113" y="2787324"/>
                  </a:lnTo>
                  <a:lnTo>
                    <a:pt x="3054440" y="2785331"/>
                  </a:lnTo>
                  <a:lnTo>
                    <a:pt x="3050910" y="2783431"/>
                  </a:lnTo>
                  <a:close/>
                </a:path>
                <a:path w="18103215" h="10339070">
                  <a:moveTo>
                    <a:pt x="2972069" y="2743486"/>
                  </a:moveTo>
                  <a:lnTo>
                    <a:pt x="2967925" y="2744876"/>
                  </a:lnTo>
                  <a:lnTo>
                    <a:pt x="2964125" y="2751935"/>
                  </a:lnTo>
                  <a:lnTo>
                    <a:pt x="2965514" y="2756079"/>
                  </a:lnTo>
                  <a:lnTo>
                    <a:pt x="2968901" y="2758313"/>
                  </a:lnTo>
                  <a:lnTo>
                    <a:pt x="2977580" y="2762015"/>
                  </a:lnTo>
                  <a:lnTo>
                    <a:pt x="2981724" y="2760626"/>
                  </a:lnTo>
                  <a:lnTo>
                    <a:pt x="2983148" y="2757288"/>
                  </a:lnTo>
                  <a:lnTo>
                    <a:pt x="2985048" y="2753758"/>
                  </a:lnTo>
                  <a:lnTo>
                    <a:pt x="2983660" y="2749615"/>
                  </a:lnTo>
                  <a:lnTo>
                    <a:pt x="2980272" y="2747380"/>
                  </a:lnTo>
                  <a:lnTo>
                    <a:pt x="2975598" y="2745387"/>
                  </a:lnTo>
                  <a:lnTo>
                    <a:pt x="2972069" y="2743486"/>
                  </a:lnTo>
                  <a:close/>
                </a:path>
                <a:path w="18103215" h="10339070">
                  <a:moveTo>
                    <a:pt x="13319029" y="7154397"/>
                  </a:moveTo>
                  <a:lnTo>
                    <a:pt x="13314168" y="7154690"/>
                  </a:lnTo>
                  <a:lnTo>
                    <a:pt x="13311744" y="7157602"/>
                  </a:lnTo>
                  <a:lnTo>
                    <a:pt x="13308984" y="7160370"/>
                  </a:lnTo>
                  <a:lnTo>
                    <a:pt x="13309278" y="7165230"/>
                  </a:lnTo>
                  <a:lnTo>
                    <a:pt x="13315959" y="7170842"/>
                  </a:lnTo>
                  <a:lnTo>
                    <a:pt x="13316485" y="7171461"/>
                  </a:lnTo>
                  <a:lnTo>
                    <a:pt x="13320825" y="7173313"/>
                  </a:lnTo>
                  <a:lnTo>
                    <a:pt x="13323873" y="7172640"/>
                  </a:lnTo>
                  <a:lnTo>
                    <a:pt x="13326014" y="7170396"/>
                  </a:lnTo>
                  <a:lnTo>
                    <a:pt x="13328774" y="7167628"/>
                  </a:lnTo>
                  <a:lnTo>
                    <a:pt x="13328479" y="7162768"/>
                  </a:lnTo>
                  <a:lnTo>
                    <a:pt x="13321798" y="7157155"/>
                  </a:lnTo>
                  <a:lnTo>
                    <a:pt x="13319029" y="7154397"/>
                  </a:lnTo>
                  <a:close/>
                </a:path>
                <a:path w="18103215" h="10339070">
                  <a:moveTo>
                    <a:pt x="9965596" y="5724327"/>
                  </a:moveTo>
                  <a:lnTo>
                    <a:pt x="9961781" y="5723094"/>
                  </a:lnTo>
                  <a:lnTo>
                    <a:pt x="9956822" y="5721768"/>
                  </a:lnTo>
                  <a:lnTo>
                    <a:pt x="9952865" y="5720869"/>
                  </a:lnTo>
                  <a:lnTo>
                    <a:pt x="9949247" y="5722877"/>
                  </a:lnTo>
                  <a:lnTo>
                    <a:pt x="9948015" y="5726691"/>
                  </a:lnTo>
                  <a:lnTo>
                    <a:pt x="9946924" y="5730173"/>
                  </a:lnTo>
                  <a:lnTo>
                    <a:pt x="9948599" y="5733648"/>
                  </a:lnTo>
                  <a:lnTo>
                    <a:pt x="9952938" y="5735499"/>
                  </a:lnTo>
                  <a:lnTo>
                    <a:pt x="9957897" y="5736825"/>
                  </a:lnTo>
                  <a:lnTo>
                    <a:pt x="9961853" y="5737723"/>
                  </a:lnTo>
                  <a:lnTo>
                    <a:pt x="9965472" y="5735717"/>
                  </a:lnTo>
                  <a:lnTo>
                    <a:pt x="9966704" y="5731902"/>
                  </a:lnTo>
                  <a:lnTo>
                    <a:pt x="9967603" y="5727945"/>
                  </a:lnTo>
                  <a:lnTo>
                    <a:pt x="9965596" y="5724327"/>
                  </a:lnTo>
                  <a:close/>
                </a:path>
                <a:path w="18103215" h="10339070">
                  <a:moveTo>
                    <a:pt x="2893178" y="2702732"/>
                  </a:moveTo>
                  <a:lnTo>
                    <a:pt x="2888700" y="2703979"/>
                  </a:lnTo>
                  <a:lnTo>
                    <a:pt x="2887134" y="2707651"/>
                  </a:lnTo>
                  <a:lnTo>
                    <a:pt x="2885234" y="2711180"/>
                  </a:lnTo>
                  <a:lnTo>
                    <a:pt x="2886623" y="2715324"/>
                  </a:lnTo>
                  <a:lnTo>
                    <a:pt x="2890010" y="2717559"/>
                  </a:lnTo>
                  <a:lnTo>
                    <a:pt x="2898690" y="2721261"/>
                  </a:lnTo>
                  <a:lnTo>
                    <a:pt x="2902833" y="2719872"/>
                  </a:lnTo>
                  <a:lnTo>
                    <a:pt x="2904257" y="2716533"/>
                  </a:lnTo>
                  <a:lnTo>
                    <a:pt x="2906157" y="2713004"/>
                  </a:lnTo>
                  <a:lnTo>
                    <a:pt x="2904769" y="2708860"/>
                  </a:lnTo>
                  <a:lnTo>
                    <a:pt x="2901382" y="2706626"/>
                  </a:lnTo>
                  <a:lnTo>
                    <a:pt x="2896708" y="2704632"/>
                  </a:lnTo>
                  <a:lnTo>
                    <a:pt x="2893178" y="2702732"/>
                  </a:lnTo>
                  <a:close/>
                </a:path>
                <a:path w="18103215" h="10339070">
                  <a:moveTo>
                    <a:pt x="10050178" y="5748964"/>
                  </a:moveTo>
                  <a:lnTo>
                    <a:pt x="10046363" y="5747731"/>
                  </a:lnTo>
                  <a:lnTo>
                    <a:pt x="10041404" y="5746405"/>
                  </a:lnTo>
                  <a:lnTo>
                    <a:pt x="10037447" y="5745506"/>
                  </a:lnTo>
                  <a:lnTo>
                    <a:pt x="10033829" y="5747514"/>
                  </a:lnTo>
                  <a:lnTo>
                    <a:pt x="10032596" y="5751329"/>
                  </a:lnTo>
                  <a:lnTo>
                    <a:pt x="10031506" y="5754809"/>
                  </a:lnTo>
                  <a:lnTo>
                    <a:pt x="10033181" y="5758286"/>
                  </a:lnTo>
                  <a:lnTo>
                    <a:pt x="10037520" y="5760137"/>
                  </a:lnTo>
                  <a:lnTo>
                    <a:pt x="10042478" y="5761463"/>
                  </a:lnTo>
                  <a:lnTo>
                    <a:pt x="10046435" y="5762361"/>
                  </a:lnTo>
                  <a:lnTo>
                    <a:pt x="10050053" y="5760354"/>
                  </a:lnTo>
                  <a:lnTo>
                    <a:pt x="10051286" y="5756539"/>
                  </a:lnTo>
                  <a:lnTo>
                    <a:pt x="10052185" y="5752582"/>
                  </a:lnTo>
                  <a:lnTo>
                    <a:pt x="10050178" y="5748964"/>
                  </a:lnTo>
                  <a:close/>
                </a:path>
                <a:path w="18103215" h="10339070">
                  <a:moveTo>
                    <a:pt x="2814906" y="2661453"/>
                  </a:moveTo>
                  <a:lnTo>
                    <a:pt x="2810429" y="2662699"/>
                  </a:lnTo>
                  <a:lnTo>
                    <a:pt x="2808863" y="2666371"/>
                  </a:lnTo>
                  <a:lnTo>
                    <a:pt x="2806962" y="2669901"/>
                  </a:lnTo>
                  <a:lnTo>
                    <a:pt x="2808351" y="2674044"/>
                  </a:lnTo>
                  <a:lnTo>
                    <a:pt x="2811738" y="2676279"/>
                  </a:lnTo>
                  <a:lnTo>
                    <a:pt x="2820418" y="2679981"/>
                  </a:lnTo>
                  <a:lnTo>
                    <a:pt x="2824561" y="2678593"/>
                  </a:lnTo>
                  <a:lnTo>
                    <a:pt x="2825986" y="2675254"/>
                  </a:lnTo>
                  <a:lnTo>
                    <a:pt x="2827886" y="2671724"/>
                  </a:lnTo>
                  <a:lnTo>
                    <a:pt x="2826496" y="2667581"/>
                  </a:lnTo>
                  <a:lnTo>
                    <a:pt x="2823109" y="2665346"/>
                  </a:lnTo>
                  <a:lnTo>
                    <a:pt x="2818436" y="2663353"/>
                  </a:lnTo>
                  <a:lnTo>
                    <a:pt x="2814906" y="2661453"/>
                  </a:lnTo>
                  <a:close/>
                </a:path>
                <a:path w="18103215" h="10339070">
                  <a:moveTo>
                    <a:pt x="2736968" y="2620316"/>
                  </a:moveTo>
                  <a:lnTo>
                    <a:pt x="2732491" y="2621562"/>
                  </a:lnTo>
                  <a:lnTo>
                    <a:pt x="2730924" y="2625234"/>
                  </a:lnTo>
                  <a:lnTo>
                    <a:pt x="2729166" y="2628430"/>
                  </a:lnTo>
                  <a:lnTo>
                    <a:pt x="2730413" y="2632908"/>
                  </a:lnTo>
                  <a:lnTo>
                    <a:pt x="2733800" y="2635141"/>
                  </a:lnTo>
                  <a:lnTo>
                    <a:pt x="2742480" y="2638844"/>
                  </a:lnTo>
                  <a:lnTo>
                    <a:pt x="2746624" y="2637455"/>
                  </a:lnTo>
                  <a:lnTo>
                    <a:pt x="2748048" y="2634116"/>
                  </a:lnTo>
                  <a:lnTo>
                    <a:pt x="2749805" y="2630921"/>
                  </a:lnTo>
                  <a:lnTo>
                    <a:pt x="2748558" y="2626444"/>
                  </a:lnTo>
                  <a:lnTo>
                    <a:pt x="2745171" y="2624210"/>
                  </a:lnTo>
                  <a:lnTo>
                    <a:pt x="2740497" y="2622216"/>
                  </a:lnTo>
                  <a:lnTo>
                    <a:pt x="2736968" y="2620316"/>
                  </a:lnTo>
                  <a:close/>
                </a:path>
                <a:path w="18103215" h="10339070">
                  <a:moveTo>
                    <a:pt x="10135092" y="5773743"/>
                  </a:moveTo>
                  <a:lnTo>
                    <a:pt x="10131278" y="5772511"/>
                  </a:lnTo>
                  <a:lnTo>
                    <a:pt x="10126320" y="5771185"/>
                  </a:lnTo>
                  <a:lnTo>
                    <a:pt x="10122363" y="5770287"/>
                  </a:lnTo>
                  <a:lnTo>
                    <a:pt x="10118745" y="5772294"/>
                  </a:lnTo>
                  <a:lnTo>
                    <a:pt x="10117512" y="5776109"/>
                  </a:lnTo>
                  <a:lnTo>
                    <a:pt x="10116422" y="5779589"/>
                  </a:lnTo>
                  <a:lnTo>
                    <a:pt x="10118095" y="5783065"/>
                  </a:lnTo>
                  <a:lnTo>
                    <a:pt x="10122435" y="5784916"/>
                  </a:lnTo>
                  <a:lnTo>
                    <a:pt x="10127394" y="5786242"/>
                  </a:lnTo>
                  <a:lnTo>
                    <a:pt x="10131350" y="5787141"/>
                  </a:lnTo>
                  <a:lnTo>
                    <a:pt x="10134969" y="5785134"/>
                  </a:lnTo>
                  <a:lnTo>
                    <a:pt x="10136202" y="5781319"/>
                  </a:lnTo>
                  <a:lnTo>
                    <a:pt x="10137100" y="5777363"/>
                  </a:lnTo>
                  <a:lnTo>
                    <a:pt x="10135092" y="5773743"/>
                  </a:lnTo>
                  <a:close/>
                </a:path>
                <a:path w="18103215" h="10339070">
                  <a:moveTo>
                    <a:pt x="13252403" y="7095988"/>
                  </a:moveTo>
                  <a:lnTo>
                    <a:pt x="13247877" y="7096426"/>
                  </a:lnTo>
                  <a:lnTo>
                    <a:pt x="13245452" y="7099336"/>
                  </a:lnTo>
                  <a:lnTo>
                    <a:pt x="13242550" y="7102439"/>
                  </a:lnTo>
                  <a:lnTo>
                    <a:pt x="13242987" y="7106965"/>
                  </a:lnTo>
                  <a:lnTo>
                    <a:pt x="13249668" y="7112577"/>
                  </a:lnTo>
                  <a:lnTo>
                    <a:pt x="13251671" y="7113431"/>
                  </a:lnTo>
                  <a:lnTo>
                    <a:pt x="13251863" y="7113908"/>
                  </a:lnTo>
                  <a:lnTo>
                    <a:pt x="13254867" y="7115190"/>
                  </a:lnTo>
                  <a:lnTo>
                    <a:pt x="13257916" y="7114518"/>
                  </a:lnTo>
                  <a:lnTo>
                    <a:pt x="13260056" y="7112273"/>
                  </a:lnTo>
                  <a:lnTo>
                    <a:pt x="13262624" y="7109029"/>
                  </a:lnTo>
                  <a:lnTo>
                    <a:pt x="13262188" y="7104503"/>
                  </a:lnTo>
                  <a:lnTo>
                    <a:pt x="13255506" y="7098891"/>
                  </a:lnTo>
                  <a:lnTo>
                    <a:pt x="13252403" y="7095988"/>
                  </a:lnTo>
                  <a:close/>
                </a:path>
                <a:path w="18103215" h="10339070">
                  <a:moveTo>
                    <a:pt x="2659123" y="2578034"/>
                  </a:moveTo>
                  <a:lnTo>
                    <a:pt x="2654979" y="2579424"/>
                  </a:lnTo>
                  <a:lnTo>
                    <a:pt x="2651179" y="2586483"/>
                  </a:lnTo>
                  <a:lnTo>
                    <a:pt x="2652426" y="2590961"/>
                  </a:lnTo>
                  <a:lnTo>
                    <a:pt x="2655813" y="2593194"/>
                  </a:lnTo>
                  <a:lnTo>
                    <a:pt x="2664493" y="2596897"/>
                  </a:lnTo>
                  <a:lnTo>
                    <a:pt x="2668636" y="2595507"/>
                  </a:lnTo>
                  <a:lnTo>
                    <a:pt x="2670060" y="2592170"/>
                  </a:lnTo>
                  <a:lnTo>
                    <a:pt x="2671960" y="2588640"/>
                  </a:lnTo>
                  <a:lnTo>
                    <a:pt x="2670714" y="2584162"/>
                  </a:lnTo>
                  <a:lnTo>
                    <a:pt x="2667326" y="2581928"/>
                  </a:lnTo>
                  <a:lnTo>
                    <a:pt x="2662653" y="2579935"/>
                  </a:lnTo>
                  <a:lnTo>
                    <a:pt x="2659123" y="2578034"/>
                  </a:lnTo>
                  <a:close/>
                </a:path>
                <a:path w="18103215" h="10339070">
                  <a:moveTo>
                    <a:pt x="10220101" y="5797379"/>
                  </a:moveTo>
                  <a:lnTo>
                    <a:pt x="10216287" y="5796147"/>
                  </a:lnTo>
                  <a:lnTo>
                    <a:pt x="10211329" y="5794821"/>
                  </a:lnTo>
                  <a:lnTo>
                    <a:pt x="10207372" y="5793923"/>
                  </a:lnTo>
                  <a:lnTo>
                    <a:pt x="10203754" y="5795930"/>
                  </a:lnTo>
                  <a:lnTo>
                    <a:pt x="10202521" y="5799745"/>
                  </a:lnTo>
                  <a:lnTo>
                    <a:pt x="10201431" y="5803225"/>
                  </a:lnTo>
                  <a:lnTo>
                    <a:pt x="10203104" y="5806701"/>
                  </a:lnTo>
                  <a:lnTo>
                    <a:pt x="10207445" y="5808553"/>
                  </a:lnTo>
                  <a:lnTo>
                    <a:pt x="10212403" y="5809878"/>
                  </a:lnTo>
                  <a:lnTo>
                    <a:pt x="10216361" y="5810778"/>
                  </a:lnTo>
                  <a:lnTo>
                    <a:pt x="10219979" y="5808769"/>
                  </a:lnTo>
                  <a:lnTo>
                    <a:pt x="10221211" y="5804955"/>
                  </a:lnTo>
                  <a:lnTo>
                    <a:pt x="10222110" y="5800998"/>
                  </a:lnTo>
                  <a:lnTo>
                    <a:pt x="10220101" y="5797379"/>
                  </a:lnTo>
                  <a:close/>
                </a:path>
                <a:path w="18103215" h="10339070">
                  <a:moveTo>
                    <a:pt x="2582422" y="2535847"/>
                  </a:moveTo>
                  <a:lnTo>
                    <a:pt x="2578279" y="2537236"/>
                  </a:lnTo>
                  <a:lnTo>
                    <a:pt x="2573811" y="2544010"/>
                  </a:lnTo>
                  <a:lnTo>
                    <a:pt x="2575058" y="2548488"/>
                  </a:lnTo>
                  <a:lnTo>
                    <a:pt x="2578445" y="2550722"/>
                  </a:lnTo>
                  <a:lnTo>
                    <a:pt x="2583786" y="2553000"/>
                  </a:lnTo>
                  <a:lnTo>
                    <a:pt x="2583643" y="2553334"/>
                  </a:lnTo>
                  <a:lnTo>
                    <a:pt x="2586982" y="2554758"/>
                  </a:lnTo>
                  <a:lnTo>
                    <a:pt x="2590792" y="2553226"/>
                  </a:lnTo>
                  <a:lnTo>
                    <a:pt x="2592549" y="2550031"/>
                  </a:lnTo>
                  <a:lnTo>
                    <a:pt x="2594783" y="2546643"/>
                  </a:lnTo>
                  <a:lnTo>
                    <a:pt x="2593537" y="2542166"/>
                  </a:lnTo>
                  <a:lnTo>
                    <a:pt x="2590150" y="2539931"/>
                  </a:lnTo>
                  <a:lnTo>
                    <a:pt x="2585476" y="2537938"/>
                  </a:lnTo>
                  <a:lnTo>
                    <a:pt x="2582422" y="2535847"/>
                  </a:lnTo>
                  <a:close/>
                </a:path>
                <a:path w="18103215" h="10339070">
                  <a:moveTo>
                    <a:pt x="10305111" y="5821015"/>
                  </a:moveTo>
                  <a:lnTo>
                    <a:pt x="10301297" y="5819783"/>
                  </a:lnTo>
                  <a:lnTo>
                    <a:pt x="10296338" y="5818457"/>
                  </a:lnTo>
                  <a:lnTo>
                    <a:pt x="10292524" y="5817225"/>
                  </a:lnTo>
                  <a:lnTo>
                    <a:pt x="10288763" y="5819566"/>
                  </a:lnTo>
                  <a:lnTo>
                    <a:pt x="10287531" y="5823380"/>
                  </a:lnTo>
                  <a:lnTo>
                    <a:pt x="10286440" y="5826861"/>
                  </a:lnTo>
                  <a:lnTo>
                    <a:pt x="10288114" y="5830336"/>
                  </a:lnTo>
                  <a:lnTo>
                    <a:pt x="10292454" y="5832188"/>
                  </a:lnTo>
                  <a:lnTo>
                    <a:pt x="10297411" y="5833513"/>
                  </a:lnTo>
                  <a:lnTo>
                    <a:pt x="10301227" y="5834746"/>
                  </a:lnTo>
                  <a:lnTo>
                    <a:pt x="10304988" y="5832405"/>
                  </a:lnTo>
                  <a:lnTo>
                    <a:pt x="10307453" y="5824776"/>
                  </a:lnTo>
                  <a:lnTo>
                    <a:pt x="10305111" y="5821015"/>
                  </a:lnTo>
                  <a:close/>
                </a:path>
                <a:path w="18103215" h="10339070">
                  <a:moveTo>
                    <a:pt x="2505054" y="2493374"/>
                  </a:moveTo>
                  <a:lnTo>
                    <a:pt x="2500576" y="2494620"/>
                  </a:lnTo>
                  <a:lnTo>
                    <a:pt x="2496776" y="2501680"/>
                  </a:lnTo>
                  <a:lnTo>
                    <a:pt x="2497831" y="2505682"/>
                  </a:lnTo>
                  <a:lnTo>
                    <a:pt x="2501076" y="2508250"/>
                  </a:lnTo>
                  <a:lnTo>
                    <a:pt x="2509422" y="2511809"/>
                  </a:lnTo>
                  <a:lnTo>
                    <a:pt x="2513423" y="2510754"/>
                  </a:lnTo>
                  <a:lnTo>
                    <a:pt x="2515181" y="2507558"/>
                  </a:lnTo>
                  <a:lnTo>
                    <a:pt x="2517081" y="2504028"/>
                  </a:lnTo>
                  <a:lnTo>
                    <a:pt x="2516026" y="2500027"/>
                  </a:lnTo>
                  <a:lnTo>
                    <a:pt x="2512781" y="2497459"/>
                  </a:lnTo>
                  <a:lnTo>
                    <a:pt x="2508107" y="2495466"/>
                  </a:lnTo>
                  <a:lnTo>
                    <a:pt x="2505054" y="2493374"/>
                  </a:lnTo>
                  <a:close/>
                </a:path>
                <a:path w="18103215" h="10339070">
                  <a:moveTo>
                    <a:pt x="13185158" y="7038106"/>
                  </a:moveTo>
                  <a:lnTo>
                    <a:pt x="13180632" y="7038543"/>
                  </a:lnTo>
                  <a:lnTo>
                    <a:pt x="13175781" y="7044365"/>
                  </a:lnTo>
                  <a:lnTo>
                    <a:pt x="13176218" y="7048891"/>
                  </a:lnTo>
                  <a:lnTo>
                    <a:pt x="13182900" y="7054504"/>
                  </a:lnTo>
                  <a:lnTo>
                    <a:pt x="13184903" y="7055358"/>
                  </a:lnTo>
                  <a:lnTo>
                    <a:pt x="13184425" y="7055549"/>
                  </a:lnTo>
                  <a:lnTo>
                    <a:pt x="13187431" y="7056831"/>
                  </a:lnTo>
                  <a:lnTo>
                    <a:pt x="13190622" y="7055825"/>
                  </a:lnTo>
                  <a:lnTo>
                    <a:pt x="13192762" y="7053581"/>
                  </a:lnTo>
                  <a:lnTo>
                    <a:pt x="13195188" y="7050670"/>
                  </a:lnTo>
                  <a:lnTo>
                    <a:pt x="13194751" y="7046144"/>
                  </a:lnTo>
                  <a:lnTo>
                    <a:pt x="13185158" y="7038106"/>
                  </a:lnTo>
                  <a:close/>
                </a:path>
                <a:path w="18103215" h="10339070">
                  <a:moveTo>
                    <a:pt x="2428113" y="2449900"/>
                  </a:moveTo>
                  <a:lnTo>
                    <a:pt x="2423777" y="2450813"/>
                  </a:lnTo>
                  <a:lnTo>
                    <a:pt x="2419977" y="2457872"/>
                  </a:lnTo>
                  <a:lnTo>
                    <a:pt x="2420890" y="2462207"/>
                  </a:lnTo>
                  <a:lnTo>
                    <a:pt x="2424419" y="2464107"/>
                  </a:lnTo>
                  <a:lnTo>
                    <a:pt x="2428808" y="2466769"/>
                  </a:lnTo>
                  <a:lnTo>
                    <a:pt x="2432814" y="2468478"/>
                  </a:lnTo>
                  <a:lnTo>
                    <a:pt x="2436815" y="2467423"/>
                  </a:lnTo>
                  <a:lnTo>
                    <a:pt x="2438573" y="2464227"/>
                  </a:lnTo>
                  <a:lnTo>
                    <a:pt x="2440473" y="2460697"/>
                  </a:lnTo>
                  <a:lnTo>
                    <a:pt x="2439561" y="2456362"/>
                  </a:lnTo>
                  <a:lnTo>
                    <a:pt x="2436031" y="2454461"/>
                  </a:lnTo>
                  <a:lnTo>
                    <a:pt x="2431642" y="2451800"/>
                  </a:lnTo>
                  <a:lnTo>
                    <a:pt x="2428113" y="2449900"/>
                  </a:lnTo>
                  <a:close/>
                </a:path>
                <a:path w="18103215" h="10339070">
                  <a:moveTo>
                    <a:pt x="10390547" y="5843650"/>
                  </a:moveTo>
                  <a:lnTo>
                    <a:pt x="10386590" y="5842751"/>
                  </a:lnTo>
                  <a:lnTo>
                    <a:pt x="10381631" y="5841425"/>
                  </a:lnTo>
                  <a:lnTo>
                    <a:pt x="10377817" y="5840192"/>
                  </a:lnTo>
                  <a:lnTo>
                    <a:pt x="10373723" y="5842392"/>
                  </a:lnTo>
                  <a:lnTo>
                    <a:pt x="10372824" y="5846349"/>
                  </a:lnTo>
                  <a:lnTo>
                    <a:pt x="10371734" y="5849830"/>
                  </a:lnTo>
                  <a:lnTo>
                    <a:pt x="10373408" y="5853305"/>
                  </a:lnTo>
                  <a:lnTo>
                    <a:pt x="10377748" y="5855156"/>
                  </a:lnTo>
                  <a:lnTo>
                    <a:pt x="10382705" y="5856481"/>
                  </a:lnTo>
                  <a:lnTo>
                    <a:pt x="10386520" y="5857715"/>
                  </a:lnTo>
                  <a:lnTo>
                    <a:pt x="10390615" y="5855516"/>
                  </a:lnTo>
                  <a:lnTo>
                    <a:pt x="10391514" y="5851559"/>
                  </a:lnTo>
                  <a:lnTo>
                    <a:pt x="10392747" y="5847744"/>
                  </a:lnTo>
                  <a:lnTo>
                    <a:pt x="10390547" y="5843650"/>
                  </a:lnTo>
                  <a:close/>
                </a:path>
                <a:path w="18103215" h="10339070">
                  <a:moveTo>
                    <a:pt x="2351314" y="2406092"/>
                  </a:moveTo>
                  <a:lnTo>
                    <a:pt x="2346979" y="2407005"/>
                  </a:lnTo>
                  <a:lnTo>
                    <a:pt x="2343178" y="2414064"/>
                  </a:lnTo>
                  <a:lnTo>
                    <a:pt x="2344091" y="2418400"/>
                  </a:lnTo>
                  <a:lnTo>
                    <a:pt x="2347621" y="2420299"/>
                  </a:lnTo>
                  <a:lnTo>
                    <a:pt x="2352009" y="2422961"/>
                  </a:lnTo>
                  <a:lnTo>
                    <a:pt x="2356015" y="2424670"/>
                  </a:lnTo>
                  <a:lnTo>
                    <a:pt x="2360016" y="2423615"/>
                  </a:lnTo>
                  <a:lnTo>
                    <a:pt x="2361774" y="2420419"/>
                  </a:lnTo>
                  <a:lnTo>
                    <a:pt x="2363675" y="2416889"/>
                  </a:lnTo>
                  <a:lnTo>
                    <a:pt x="2362762" y="2412554"/>
                  </a:lnTo>
                  <a:lnTo>
                    <a:pt x="2359232" y="2410654"/>
                  </a:lnTo>
                  <a:lnTo>
                    <a:pt x="2354843" y="2407992"/>
                  </a:lnTo>
                  <a:lnTo>
                    <a:pt x="2351314" y="2406092"/>
                  </a:lnTo>
                  <a:close/>
                </a:path>
                <a:path w="18103215" h="10339070">
                  <a:moveTo>
                    <a:pt x="10475792" y="5865808"/>
                  </a:moveTo>
                  <a:lnTo>
                    <a:pt x="10471835" y="5864909"/>
                  </a:lnTo>
                  <a:lnTo>
                    <a:pt x="10466877" y="5863584"/>
                  </a:lnTo>
                  <a:lnTo>
                    <a:pt x="10463397" y="5862494"/>
                  </a:lnTo>
                  <a:lnTo>
                    <a:pt x="10459302" y="5864692"/>
                  </a:lnTo>
                  <a:lnTo>
                    <a:pt x="10458403" y="5868649"/>
                  </a:lnTo>
                  <a:lnTo>
                    <a:pt x="10457313" y="5872130"/>
                  </a:lnTo>
                  <a:lnTo>
                    <a:pt x="10458987" y="5875606"/>
                  </a:lnTo>
                  <a:lnTo>
                    <a:pt x="10462325" y="5877030"/>
                  </a:lnTo>
                  <a:lnTo>
                    <a:pt x="10462467" y="5876697"/>
                  </a:lnTo>
                  <a:lnTo>
                    <a:pt x="10463469" y="5877124"/>
                  </a:lnTo>
                  <a:lnTo>
                    <a:pt x="10468426" y="5878449"/>
                  </a:lnTo>
                  <a:lnTo>
                    <a:pt x="10471907" y="5879539"/>
                  </a:lnTo>
                  <a:lnTo>
                    <a:pt x="10476003" y="5877340"/>
                  </a:lnTo>
                  <a:lnTo>
                    <a:pt x="10476901" y="5873383"/>
                  </a:lnTo>
                  <a:lnTo>
                    <a:pt x="10477991" y="5869903"/>
                  </a:lnTo>
                  <a:lnTo>
                    <a:pt x="10475792" y="5865808"/>
                  </a:lnTo>
                  <a:close/>
                </a:path>
                <a:path w="18103215" h="10339070">
                  <a:moveTo>
                    <a:pt x="2275133" y="2361759"/>
                  </a:moveTo>
                  <a:lnTo>
                    <a:pt x="2270798" y="2362672"/>
                  </a:lnTo>
                  <a:lnTo>
                    <a:pt x="2266998" y="2369731"/>
                  </a:lnTo>
                  <a:lnTo>
                    <a:pt x="2267911" y="2374066"/>
                  </a:lnTo>
                  <a:lnTo>
                    <a:pt x="2271441" y="2375966"/>
                  </a:lnTo>
                  <a:lnTo>
                    <a:pt x="2275829" y="2378628"/>
                  </a:lnTo>
                  <a:lnTo>
                    <a:pt x="2279835" y="2380336"/>
                  </a:lnTo>
                  <a:lnTo>
                    <a:pt x="2283836" y="2379282"/>
                  </a:lnTo>
                  <a:lnTo>
                    <a:pt x="2285594" y="2376085"/>
                  </a:lnTo>
                  <a:lnTo>
                    <a:pt x="2287494" y="2372556"/>
                  </a:lnTo>
                  <a:lnTo>
                    <a:pt x="2286581" y="2368221"/>
                  </a:lnTo>
                  <a:lnTo>
                    <a:pt x="2283052" y="2366320"/>
                  </a:lnTo>
                  <a:lnTo>
                    <a:pt x="2278663" y="2363659"/>
                  </a:lnTo>
                  <a:lnTo>
                    <a:pt x="2275133" y="2361759"/>
                  </a:lnTo>
                  <a:close/>
                </a:path>
                <a:path w="18103215" h="10339070">
                  <a:moveTo>
                    <a:pt x="13117822" y="6981368"/>
                  </a:moveTo>
                  <a:lnTo>
                    <a:pt x="13113294" y="6981804"/>
                  </a:lnTo>
                  <a:lnTo>
                    <a:pt x="13108444" y="6987626"/>
                  </a:lnTo>
                  <a:lnTo>
                    <a:pt x="13108881" y="6992153"/>
                  </a:lnTo>
                  <a:lnTo>
                    <a:pt x="13115562" y="6997765"/>
                  </a:lnTo>
                  <a:lnTo>
                    <a:pt x="13117565" y="6998619"/>
                  </a:lnTo>
                  <a:lnTo>
                    <a:pt x="13117090" y="6998811"/>
                  </a:lnTo>
                  <a:lnTo>
                    <a:pt x="13120094" y="7000093"/>
                  </a:lnTo>
                  <a:lnTo>
                    <a:pt x="13123284" y="6999086"/>
                  </a:lnTo>
                  <a:lnTo>
                    <a:pt x="13125425" y="6996843"/>
                  </a:lnTo>
                  <a:lnTo>
                    <a:pt x="13127850" y="6993931"/>
                  </a:lnTo>
                  <a:lnTo>
                    <a:pt x="13127415" y="6989406"/>
                  </a:lnTo>
                  <a:lnTo>
                    <a:pt x="13117822" y="6981368"/>
                  </a:lnTo>
                  <a:close/>
                </a:path>
                <a:path w="18103215" h="10339070">
                  <a:moveTo>
                    <a:pt x="10561036" y="5887966"/>
                  </a:moveTo>
                  <a:lnTo>
                    <a:pt x="10557080" y="5887067"/>
                  </a:lnTo>
                  <a:lnTo>
                    <a:pt x="10552122" y="5885742"/>
                  </a:lnTo>
                  <a:lnTo>
                    <a:pt x="10548641" y="5884652"/>
                  </a:lnTo>
                  <a:lnTo>
                    <a:pt x="10544547" y="5886850"/>
                  </a:lnTo>
                  <a:lnTo>
                    <a:pt x="10543648" y="5890807"/>
                  </a:lnTo>
                  <a:lnTo>
                    <a:pt x="10542558" y="5894288"/>
                  </a:lnTo>
                  <a:lnTo>
                    <a:pt x="10544565" y="5897906"/>
                  </a:lnTo>
                  <a:lnTo>
                    <a:pt x="10547570" y="5899188"/>
                  </a:lnTo>
                  <a:lnTo>
                    <a:pt x="10547712" y="5898855"/>
                  </a:lnTo>
                  <a:lnTo>
                    <a:pt x="10548714" y="5899282"/>
                  </a:lnTo>
                  <a:lnTo>
                    <a:pt x="10553671" y="5900607"/>
                  </a:lnTo>
                  <a:lnTo>
                    <a:pt x="10557152" y="5901697"/>
                  </a:lnTo>
                  <a:lnTo>
                    <a:pt x="10561246" y="5899497"/>
                  </a:lnTo>
                  <a:lnTo>
                    <a:pt x="10562146" y="5895541"/>
                  </a:lnTo>
                  <a:lnTo>
                    <a:pt x="10563236" y="5892061"/>
                  </a:lnTo>
                  <a:lnTo>
                    <a:pt x="10561036" y="5887966"/>
                  </a:lnTo>
                  <a:close/>
                </a:path>
                <a:path w="18103215" h="10339070">
                  <a:moveTo>
                    <a:pt x="2198428" y="2316807"/>
                  </a:moveTo>
                  <a:lnTo>
                    <a:pt x="2194093" y="2317720"/>
                  </a:lnTo>
                  <a:lnTo>
                    <a:pt x="2190292" y="2324780"/>
                  </a:lnTo>
                  <a:lnTo>
                    <a:pt x="2191205" y="2329114"/>
                  </a:lnTo>
                  <a:lnTo>
                    <a:pt x="2194735" y="2331015"/>
                  </a:lnTo>
                  <a:lnTo>
                    <a:pt x="2199124" y="2333676"/>
                  </a:lnTo>
                  <a:lnTo>
                    <a:pt x="2203129" y="2335385"/>
                  </a:lnTo>
                  <a:lnTo>
                    <a:pt x="2207131" y="2334330"/>
                  </a:lnTo>
                  <a:lnTo>
                    <a:pt x="2208889" y="2331134"/>
                  </a:lnTo>
                  <a:lnTo>
                    <a:pt x="2210789" y="2327605"/>
                  </a:lnTo>
                  <a:lnTo>
                    <a:pt x="2209876" y="2323269"/>
                  </a:lnTo>
                  <a:lnTo>
                    <a:pt x="2206346" y="2321369"/>
                  </a:lnTo>
                  <a:lnTo>
                    <a:pt x="2201958" y="2318708"/>
                  </a:lnTo>
                  <a:lnTo>
                    <a:pt x="2198428" y="2316807"/>
                  </a:lnTo>
                  <a:close/>
                </a:path>
                <a:path w="18103215" h="10339070">
                  <a:moveTo>
                    <a:pt x="10646615" y="5910266"/>
                  </a:moveTo>
                  <a:lnTo>
                    <a:pt x="10642659" y="5909368"/>
                  </a:lnTo>
                  <a:lnTo>
                    <a:pt x="10637700" y="5908042"/>
                  </a:lnTo>
                  <a:lnTo>
                    <a:pt x="10634220" y="5906952"/>
                  </a:lnTo>
                  <a:lnTo>
                    <a:pt x="10630125" y="5909151"/>
                  </a:lnTo>
                  <a:lnTo>
                    <a:pt x="10629227" y="5913108"/>
                  </a:lnTo>
                  <a:lnTo>
                    <a:pt x="10628279" y="5916255"/>
                  </a:lnTo>
                  <a:lnTo>
                    <a:pt x="10630286" y="5919873"/>
                  </a:lnTo>
                  <a:lnTo>
                    <a:pt x="10634293" y="5921582"/>
                  </a:lnTo>
                  <a:lnTo>
                    <a:pt x="10639250" y="5922908"/>
                  </a:lnTo>
                  <a:lnTo>
                    <a:pt x="10642731" y="5923998"/>
                  </a:lnTo>
                  <a:lnTo>
                    <a:pt x="10646825" y="5921798"/>
                  </a:lnTo>
                  <a:lnTo>
                    <a:pt x="10647725" y="5917842"/>
                  </a:lnTo>
                  <a:lnTo>
                    <a:pt x="10648815" y="5914361"/>
                  </a:lnTo>
                  <a:lnTo>
                    <a:pt x="10646615" y="5910266"/>
                  </a:lnTo>
                  <a:close/>
                </a:path>
                <a:path w="18103215" h="10339070">
                  <a:moveTo>
                    <a:pt x="2122817" y="2271139"/>
                  </a:moveTo>
                  <a:lnTo>
                    <a:pt x="2118816" y="2272194"/>
                  </a:lnTo>
                  <a:lnTo>
                    <a:pt x="2116582" y="2275581"/>
                  </a:lnTo>
                  <a:lnTo>
                    <a:pt x="2114682" y="2279111"/>
                  </a:lnTo>
                  <a:lnTo>
                    <a:pt x="2115737" y="2283112"/>
                  </a:lnTo>
                  <a:lnTo>
                    <a:pt x="2119124" y="2285346"/>
                  </a:lnTo>
                  <a:lnTo>
                    <a:pt x="2123513" y="2288008"/>
                  </a:lnTo>
                  <a:lnTo>
                    <a:pt x="2127519" y="2289716"/>
                  </a:lnTo>
                  <a:lnTo>
                    <a:pt x="2131520" y="2288662"/>
                  </a:lnTo>
                  <a:lnTo>
                    <a:pt x="2133278" y="2285465"/>
                  </a:lnTo>
                  <a:lnTo>
                    <a:pt x="2135178" y="2281936"/>
                  </a:lnTo>
                  <a:lnTo>
                    <a:pt x="2134123" y="2277934"/>
                  </a:lnTo>
                  <a:lnTo>
                    <a:pt x="2130735" y="2275701"/>
                  </a:lnTo>
                  <a:lnTo>
                    <a:pt x="2126347" y="2273039"/>
                  </a:lnTo>
                  <a:lnTo>
                    <a:pt x="2122817" y="2271139"/>
                  </a:lnTo>
                  <a:close/>
                </a:path>
                <a:path w="18103215" h="10339070">
                  <a:moveTo>
                    <a:pt x="13049865" y="6925154"/>
                  </a:moveTo>
                  <a:lnTo>
                    <a:pt x="13045339" y="6925591"/>
                  </a:lnTo>
                  <a:lnTo>
                    <a:pt x="13040489" y="6931414"/>
                  </a:lnTo>
                  <a:lnTo>
                    <a:pt x="13040924" y="6935940"/>
                  </a:lnTo>
                  <a:lnTo>
                    <a:pt x="13047606" y="6941552"/>
                  </a:lnTo>
                  <a:lnTo>
                    <a:pt x="13049275" y="6942264"/>
                  </a:lnTo>
                  <a:lnTo>
                    <a:pt x="13049133" y="6942598"/>
                  </a:lnTo>
                  <a:lnTo>
                    <a:pt x="13052137" y="6943879"/>
                  </a:lnTo>
                  <a:lnTo>
                    <a:pt x="13055519" y="6943349"/>
                  </a:lnTo>
                  <a:lnTo>
                    <a:pt x="13057469" y="6940630"/>
                  </a:lnTo>
                  <a:lnTo>
                    <a:pt x="13059894" y="6937718"/>
                  </a:lnTo>
                  <a:lnTo>
                    <a:pt x="13059458" y="6933192"/>
                  </a:lnTo>
                  <a:lnTo>
                    <a:pt x="13049865" y="6925154"/>
                  </a:lnTo>
                  <a:close/>
                </a:path>
                <a:path w="18103215" h="10339070">
                  <a:moveTo>
                    <a:pt x="10732287" y="5931422"/>
                  </a:moveTo>
                  <a:lnTo>
                    <a:pt x="10728331" y="5930524"/>
                  </a:lnTo>
                  <a:lnTo>
                    <a:pt x="10723373" y="5929198"/>
                  </a:lnTo>
                  <a:lnTo>
                    <a:pt x="10719892" y="5928108"/>
                  </a:lnTo>
                  <a:lnTo>
                    <a:pt x="10715797" y="5930307"/>
                  </a:lnTo>
                  <a:lnTo>
                    <a:pt x="10714899" y="5934265"/>
                  </a:lnTo>
                  <a:lnTo>
                    <a:pt x="10713951" y="5937411"/>
                  </a:lnTo>
                  <a:lnTo>
                    <a:pt x="10715958" y="5941029"/>
                  </a:lnTo>
                  <a:lnTo>
                    <a:pt x="10719965" y="5942739"/>
                  </a:lnTo>
                  <a:lnTo>
                    <a:pt x="10724923" y="5944064"/>
                  </a:lnTo>
                  <a:lnTo>
                    <a:pt x="10728737" y="5945297"/>
                  </a:lnTo>
                  <a:lnTo>
                    <a:pt x="10732497" y="5942955"/>
                  </a:lnTo>
                  <a:lnTo>
                    <a:pt x="10733396" y="5938998"/>
                  </a:lnTo>
                  <a:lnTo>
                    <a:pt x="10734486" y="5935517"/>
                  </a:lnTo>
                  <a:lnTo>
                    <a:pt x="10732287" y="5931422"/>
                  </a:lnTo>
                  <a:close/>
                </a:path>
                <a:path w="18103215" h="10339070">
                  <a:moveTo>
                    <a:pt x="2048016" y="2225422"/>
                  </a:moveTo>
                  <a:lnTo>
                    <a:pt x="2043681" y="2226335"/>
                  </a:lnTo>
                  <a:lnTo>
                    <a:pt x="2041447" y="2229722"/>
                  </a:lnTo>
                  <a:lnTo>
                    <a:pt x="2039356" y="2232775"/>
                  </a:lnTo>
                  <a:lnTo>
                    <a:pt x="2040269" y="2237110"/>
                  </a:lnTo>
                  <a:lnTo>
                    <a:pt x="2043656" y="2239344"/>
                  </a:lnTo>
                  <a:lnTo>
                    <a:pt x="2048045" y="2242005"/>
                  </a:lnTo>
                  <a:lnTo>
                    <a:pt x="2049046" y="2242433"/>
                  </a:lnTo>
                  <a:lnTo>
                    <a:pt x="2048904" y="2242766"/>
                  </a:lnTo>
                  <a:lnTo>
                    <a:pt x="2051908" y="2244048"/>
                  </a:lnTo>
                  <a:lnTo>
                    <a:pt x="2055909" y="2242992"/>
                  </a:lnTo>
                  <a:lnTo>
                    <a:pt x="2057315" y="2240436"/>
                  </a:lnTo>
                  <a:lnTo>
                    <a:pt x="2057667" y="2239797"/>
                  </a:lnTo>
                  <a:lnTo>
                    <a:pt x="2059759" y="2236743"/>
                  </a:lnTo>
                  <a:lnTo>
                    <a:pt x="2058846" y="2232408"/>
                  </a:lnTo>
                  <a:lnTo>
                    <a:pt x="2055459" y="2230174"/>
                  </a:lnTo>
                  <a:lnTo>
                    <a:pt x="2051070" y="2227513"/>
                  </a:lnTo>
                  <a:lnTo>
                    <a:pt x="2048016" y="2225422"/>
                  </a:lnTo>
                  <a:close/>
                </a:path>
                <a:path w="18103215" h="10339070">
                  <a:moveTo>
                    <a:pt x="10817818" y="5952914"/>
                  </a:moveTo>
                  <a:lnTo>
                    <a:pt x="10813860" y="5952015"/>
                  </a:lnTo>
                  <a:lnTo>
                    <a:pt x="10808902" y="5950689"/>
                  </a:lnTo>
                  <a:lnTo>
                    <a:pt x="10805087" y="5949456"/>
                  </a:lnTo>
                  <a:lnTo>
                    <a:pt x="10801327" y="5951798"/>
                  </a:lnTo>
                  <a:lnTo>
                    <a:pt x="10800428" y="5955755"/>
                  </a:lnTo>
                  <a:lnTo>
                    <a:pt x="10799481" y="5958902"/>
                  </a:lnTo>
                  <a:lnTo>
                    <a:pt x="10801488" y="5962520"/>
                  </a:lnTo>
                  <a:lnTo>
                    <a:pt x="10805493" y="5964228"/>
                  </a:lnTo>
                  <a:lnTo>
                    <a:pt x="10810453" y="5965555"/>
                  </a:lnTo>
                  <a:lnTo>
                    <a:pt x="10814267" y="5966787"/>
                  </a:lnTo>
                  <a:lnTo>
                    <a:pt x="10818028" y="5964446"/>
                  </a:lnTo>
                  <a:lnTo>
                    <a:pt x="10818926" y="5960489"/>
                  </a:lnTo>
                  <a:lnTo>
                    <a:pt x="10820159" y="5956674"/>
                  </a:lnTo>
                  <a:lnTo>
                    <a:pt x="10817818" y="5952914"/>
                  </a:lnTo>
                  <a:close/>
                </a:path>
                <a:path w="18103215" h="10339070">
                  <a:moveTo>
                    <a:pt x="1973309" y="2178560"/>
                  </a:moveTo>
                  <a:lnTo>
                    <a:pt x="1968974" y="2179473"/>
                  </a:lnTo>
                  <a:lnTo>
                    <a:pt x="1966740" y="2182861"/>
                  </a:lnTo>
                  <a:lnTo>
                    <a:pt x="1964648" y="2185914"/>
                  </a:lnTo>
                  <a:lnTo>
                    <a:pt x="1965561" y="2190249"/>
                  </a:lnTo>
                  <a:lnTo>
                    <a:pt x="1968948" y="2192483"/>
                  </a:lnTo>
                  <a:lnTo>
                    <a:pt x="1973337" y="2195144"/>
                  </a:lnTo>
                  <a:lnTo>
                    <a:pt x="1977343" y="2196853"/>
                  </a:lnTo>
                  <a:lnTo>
                    <a:pt x="1980868" y="2195990"/>
                  </a:lnTo>
                  <a:lnTo>
                    <a:pt x="1985052" y="2189882"/>
                  </a:lnTo>
                  <a:lnTo>
                    <a:pt x="1984139" y="2185547"/>
                  </a:lnTo>
                  <a:lnTo>
                    <a:pt x="1980751" y="2183314"/>
                  </a:lnTo>
                  <a:lnTo>
                    <a:pt x="1976362" y="2180652"/>
                  </a:lnTo>
                  <a:lnTo>
                    <a:pt x="1973309" y="2178560"/>
                  </a:lnTo>
                  <a:close/>
                </a:path>
                <a:path w="18103215" h="10339070">
                  <a:moveTo>
                    <a:pt x="12980482" y="6869516"/>
                  </a:moveTo>
                  <a:lnTo>
                    <a:pt x="12976146" y="6870429"/>
                  </a:lnTo>
                  <a:lnTo>
                    <a:pt x="12971294" y="6876251"/>
                  </a:lnTo>
                  <a:lnTo>
                    <a:pt x="12972065" y="6880919"/>
                  </a:lnTo>
                  <a:lnTo>
                    <a:pt x="12978747" y="6886532"/>
                  </a:lnTo>
                  <a:lnTo>
                    <a:pt x="12983420" y="6888526"/>
                  </a:lnTo>
                  <a:lnTo>
                    <a:pt x="12986802" y="6887995"/>
                  </a:lnTo>
                  <a:lnTo>
                    <a:pt x="12988751" y="6885276"/>
                  </a:lnTo>
                  <a:lnTo>
                    <a:pt x="12991177" y="6882365"/>
                  </a:lnTo>
                  <a:lnTo>
                    <a:pt x="12990406" y="6877696"/>
                  </a:lnTo>
                  <a:lnTo>
                    <a:pt x="12983726" y="6872084"/>
                  </a:lnTo>
                  <a:lnTo>
                    <a:pt x="12980482" y="6869516"/>
                  </a:lnTo>
                  <a:close/>
                </a:path>
                <a:path w="18103215" h="10339070">
                  <a:moveTo>
                    <a:pt x="10903632" y="5973737"/>
                  </a:moveTo>
                  <a:lnTo>
                    <a:pt x="10899675" y="5972838"/>
                  </a:lnTo>
                  <a:lnTo>
                    <a:pt x="10894716" y="5971512"/>
                  </a:lnTo>
                  <a:lnTo>
                    <a:pt x="10890901" y="5970279"/>
                  </a:lnTo>
                  <a:lnTo>
                    <a:pt x="10887141" y="5972621"/>
                  </a:lnTo>
                  <a:lnTo>
                    <a:pt x="10886241" y="5976577"/>
                  </a:lnTo>
                  <a:lnTo>
                    <a:pt x="10885294" y="5979724"/>
                  </a:lnTo>
                  <a:lnTo>
                    <a:pt x="10887302" y="5983343"/>
                  </a:lnTo>
                  <a:lnTo>
                    <a:pt x="10891307" y="5985052"/>
                  </a:lnTo>
                  <a:lnTo>
                    <a:pt x="10896267" y="5986378"/>
                  </a:lnTo>
                  <a:lnTo>
                    <a:pt x="10900081" y="5987610"/>
                  </a:lnTo>
                  <a:lnTo>
                    <a:pt x="10903842" y="5985268"/>
                  </a:lnTo>
                  <a:lnTo>
                    <a:pt x="10904741" y="5981312"/>
                  </a:lnTo>
                  <a:lnTo>
                    <a:pt x="10905973" y="5977497"/>
                  </a:lnTo>
                  <a:lnTo>
                    <a:pt x="10903632" y="5973737"/>
                  </a:lnTo>
                  <a:close/>
                </a:path>
                <a:path w="18103215" h="10339070">
                  <a:moveTo>
                    <a:pt x="1899029" y="2130697"/>
                  </a:moveTo>
                  <a:lnTo>
                    <a:pt x="1894694" y="2131611"/>
                  </a:lnTo>
                  <a:lnTo>
                    <a:pt x="1890226" y="2138385"/>
                  </a:lnTo>
                  <a:lnTo>
                    <a:pt x="1891139" y="2142720"/>
                  </a:lnTo>
                  <a:lnTo>
                    <a:pt x="1894526" y="2144954"/>
                  </a:lnTo>
                  <a:lnTo>
                    <a:pt x="1898915" y="2147616"/>
                  </a:lnTo>
                  <a:lnTo>
                    <a:pt x="1899916" y="2148043"/>
                  </a:lnTo>
                  <a:lnTo>
                    <a:pt x="1900392" y="2147851"/>
                  </a:lnTo>
                  <a:lnTo>
                    <a:pt x="1903397" y="2149133"/>
                  </a:lnTo>
                  <a:lnTo>
                    <a:pt x="1906922" y="2148269"/>
                  </a:lnTo>
                  <a:lnTo>
                    <a:pt x="1911105" y="2142162"/>
                  </a:lnTo>
                  <a:lnTo>
                    <a:pt x="1910192" y="2137827"/>
                  </a:lnTo>
                  <a:lnTo>
                    <a:pt x="1906805" y="2135593"/>
                  </a:lnTo>
                  <a:lnTo>
                    <a:pt x="1902416" y="2132931"/>
                  </a:lnTo>
                  <a:lnTo>
                    <a:pt x="1899029" y="2130697"/>
                  </a:lnTo>
                  <a:close/>
                </a:path>
                <a:path w="18103215" h="10339070">
                  <a:moveTo>
                    <a:pt x="12910241" y="6815880"/>
                  </a:moveTo>
                  <a:lnTo>
                    <a:pt x="12905907" y="6816793"/>
                  </a:lnTo>
                  <a:lnTo>
                    <a:pt x="12903481" y="6819704"/>
                  </a:lnTo>
                  <a:lnTo>
                    <a:pt x="12900913" y="6822948"/>
                  </a:lnTo>
                  <a:lnTo>
                    <a:pt x="12901826" y="6827284"/>
                  </a:lnTo>
                  <a:lnTo>
                    <a:pt x="12904737" y="6829710"/>
                  </a:lnTo>
                  <a:lnTo>
                    <a:pt x="12908649" y="6832562"/>
                  </a:lnTo>
                  <a:lnTo>
                    <a:pt x="12910320" y="6833275"/>
                  </a:lnTo>
                  <a:lnTo>
                    <a:pt x="12910178" y="6833608"/>
                  </a:lnTo>
                  <a:lnTo>
                    <a:pt x="12913182" y="6834889"/>
                  </a:lnTo>
                  <a:lnTo>
                    <a:pt x="12916706" y="6834026"/>
                  </a:lnTo>
                  <a:lnTo>
                    <a:pt x="12918655" y="6831306"/>
                  </a:lnTo>
                  <a:lnTo>
                    <a:pt x="12921222" y="6828061"/>
                  </a:lnTo>
                  <a:lnTo>
                    <a:pt x="12920310" y="6823726"/>
                  </a:lnTo>
                  <a:lnTo>
                    <a:pt x="12917399" y="6821301"/>
                  </a:lnTo>
                  <a:lnTo>
                    <a:pt x="12913487" y="6818448"/>
                  </a:lnTo>
                  <a:lnTo>
                    <a:pt x="12910241" y="6815880"/>
                  </a:lnTo>
                  <a:close/>
                </a:path>
                <a:path w="18103215" h="10339070">
                  <a:moveTo>
                    <a:pt x="10989446" y="5994559"/>
                  </a:moveTo>
                  <a:lnTo>
                    <a:pt x="10985489" y="5993660"/>
                  </a:lnTo>
                  <a:lnTo>
                    <a:pt x="10980531" y="5992335"/>
                  </a:lnTo>
                  <a:lnTo>
                    <a:pt x="10976717" y="5991102"/>
                  </a:lnTo>
                  <a:lnTo>
                    <a:pt x="10972956" y="5993443"/>
                  </a:lnTo>
                  <a:lnTo>
                    <a:pt x="10972057" y="5997400"/>
                  </a:lnTo>
                  <a:lnTo>
                    <a:pt x="10971109" y="6000547"/>
                  </a:lnTo>
                  <a:lnTo>
                    <a:pt x="10973117" y="6004166"/>
                  </a:lnTo>
                  <a:lnTo>
                    <a:pt x="10977123" y="6005875"/>
                  </a:lnTo>
                  <a:lnTo>
                    <a:pt x="10982081" y="6007201"/>
                  </a:lnTo>
                  <a:lnTo>
                    <a:pt x="10985895" y="6008433"/>
                  </a:lnTo>
                  <a:lnTo>
                    <a:pt x="10989657" y="6006091"/>
                  </a:lnTo>
                  <a:lnTo>
                    <a:pt x="10990555" y="6002134"/>
                  </a:lnTo>
                  <a:lnTo>
                    <a:pt x="10991788" y="5998320"/>
                  </a:lnTo>
                  <a:lnTo>
                    <a:pt x="10989446" y="5994559"/>
                  </a:lnTo>
                  <a:close/>
                </a:path>
                <a:path w="18103215" h="10339070">
                  <a:moveTo>
                    <a:pt x="1824892" y="2082501"/>
                  </a:moveTo>
                  <a:lnTo>
                    <a:pt x="1820557" y="2083414"/>
                  </a:lnTo>
                  <a:lnTo>
                    <a:pt x="1816088" y="2090188"/>
                  </a:lnTo>
                  <a:lnTo>
                    <a:pt x="1817001" y="2094523"/>
                  </a:lnTo>
                  <a:lnTo>
                    <a:pt x="1820388" y="2096757"/>
                  </a:lnTo>
                  <a:lnTo>
                    <a:pt x="1824777" y="2099418"/>
                  </a:lnTo>
                  <a:lnTo>
                    <a:pt x="1829117" y="2101270"/>
                  </a:lnTo>
                  <a:lnTo>
                    <a:pt x="1832785" y="2100072"/>
                  </a:lnTo>
                  <a:lnTo>
                    <a:pt x="1834734" y="2097353"/>
                  </a:lnTo>
                  <a:lnTo>
                    <a:pt x="1836968" y="2093965"/>
                  </a:lnTo>
                  <a:lnTo>
                    <a:pt x="1836055" y="2089630"/>
                  </a:lnTo>
                  <a:lnTo>
                    <a:pt x="1832668" y="2087396"/>
                  </a:lnTo>
                  <a:lnTo>
                    <a:pt x="1828279" y="2084735"/>
                  </a:lnTo>
                  <a:lnTo>
                    <a:pt x="1824892" y="2082501"/>
                  </a:lnTo>
                  <a:close/>
                </a:path>
                <a:path w="18103215" h="10339070">
                  <a:moveTo>
                    <a:pt x="11075118" y="6015716"/>
                  </a:moveTo>
                  <a:lnTo>
                    <a:pt x="11071161" y="6014817"/>
                  </a:lnTo>
                  <a:lnTo>
                    <a:pt x="11066203" y="6013491"/>
                  </a:lnTo>
                  <a:lnTo>
                    <a:pt x="11062389" y="6012259"/>
                  </a:lnTo>
                  <a:lnTo>
                    <a:pt x="11058628" y="6014600"/>
                  </a:lnTo>
                  <a:lnTo>
                    <a:pt x="11057729" y="6018557"/>
                  </a:lnTo>
                  <a:lnTo>
                    <a:pt x="11056782" y="6021703"/>
                  </a:lnTo>
                  <a:lnTo>
                    <a:pt x="11058790" y="6025322"/>
                  </a:lnTo>
                  <a:lnTo>
                    <a:pt x="11062795" y="6027031"/>
                  </a:lnTo>
                  <a:lnTo>
                    <a:pt x="11067753" y="6028357"/>
                  </a:lnTo>
                  <a:lnTo>
                    <a:pt x="11071568" y="6029589"/>
                  </a:lnTo>
                  <a:lnTo>
                    <a:pt x="11075329" y="6027248"/>
                  </a:lnTo>
                  <a:lnTo>
                    <a:pt x="11076227" y="6023291"/>
                  </a:lnTo>
                  <a:lnTo>
                    <a:pt x="11077460" y="6019477"/>
                  </a:lnTo>
                  <a:lnTo>
                    <a:pt x="11075118" y="6015716"/>
                  </a:lnTo>
                  <a:close/>
                </a:path>
                <a:path w="18103215" h="10339070">
                  <a:moveTo>
                    <a:pt x="1751515" y="2033445"/>
                  </a:moveTo>
                  <a:lnTo>
                    <a:pt x="1747180" y="2034358"/>
                  </a:lnTo>
                  <a:lnTo>
                    <a:pt x="1744946" y="2037745"/>
                  </a:lnTo>
                  <a:lnTo>
                    <a:pt x="1742378" y="2040991"/>
                  </a:lnTo>
                  <a:lnTo>
                    <a:pt x="1743291" y="2045325"/>
                  </a:lnTo>
                  <a:lnTo>
                    <a:pt x="1746678" y="2047560"/>
                  </a:lnTo>
                  <a:lnTo>
                    <a:pt x="1750924" y="2050555"/>
                  </a:lnTo>
                  <a:lnTo>
                    <a:pt x="1752259" y="2051124"/>
                  </a:lnTo>
                  <a:lnTo>
                    <a:pt x="1752451" y="2051600"/>
                  </a:lnTo>
                  <a:lnTo>
                    <a:pt x="1755456" y="2052882"/>
                  </a:lnTo>
                  <a:lnTo>
                    <a:pt x="1759123" y="2051684"/>
                  </a:lnTo>
                  <a:lnTo>
                    <a:pt x="1761072" y="2048965"/>
                  </a:lnTo>
                  <a:lnTo>
                    <a:pt x="1763307" y="2045577"/>
                  </a:lnTo>
                  <a:lnTo>
                    <a:pt x="1762394" y="2041242"/>
                  </a:lnTo>
                  <a:lnTo>
                    <a:pt x="1759006" y="2039008"/>
                  </a:lnTo>
                  <a:lnTo>
                    <a:pt x="1754760" y="2036013"/>
                  </a:lnTo>
                  <a:lnTo>
                    <a:pt x="1751515" y="2033445"/>
                  </a:lnTo>
                  <a:close/>
                </a:path>
                <a:path w="18103215" h="10339070">
                  <a:moveTo>
                    <a:pt x="12839576" y="6763245"/>
                  </a:moveTo>
                  <a:lnTo>
                    <a:pt x="12834906" y="6764016"/>
                  </a:lnTo>
                  <a:lnTo>
                    <a:pt x="12830723" y="6770123"/>
                  </a:lnTo>
                  <a:lnTo>
                    <a:pt x="12831493" y="6774792"/>
                  </a:lnTo>
                  <a:lnTo>
                    <a:pt x="12834546" y="6776883"/>
                  </a:lnTo>
                  <a:lnTo>
                    <a:pt x="12838459" y="6779736"/>
                  </a:lnTo>
                  <a:lnTo>
                    <a:pt x="12842799" y="6781587"/>
                  </a:lnTo>
                  <a:lnTo>
                    <a:pt x="12846325" y="6780724"/>
                  </a:lnTo>
                  <a:lnTo>
                    <a:pt x="12848274" y="6778004"/>
                  </a:lnTo>
                  <a:lnTo>
                    <a:pt x="12850366" y="6774950"/>
                  </a:lnTo>
                  <a:lnTo>
                    <a:pt x="12849595" y="6770282"/>
                  </a:lnTo>
                  <a:lnTo>
                    <a:pt x="12846542" y="6768190"/>
                  </a:lnTo>
                  <a:lnTo>
                    <a:pt x="12842628" y="6765337"/>
                  </a:lnTo>
                  <a:lnTo>
                    <a:pt x="12839576" y="6763245"/>
                  </a:lnTo>
                  <a:close/>
                </a:path>
                <a:path w="18103215" h="10339070">
                  <a:moveTo>
                    <a:pt x="11160789" y="6036872"/>
                  </a:moveTo>
                  <a:lnTo>
                    <a:pt x="11156833" y="6035974"/>
                  </a:lnTo>
                  <a:lnTo>
                    <a:pt x="11151875" y="6034647"/>
                  </a:lnTo>
                  <a:lnTo>
                    <a:pt x="11148395" y="6033557"/>
                  </a:lnTo>
                  <a:lnTo>
                    <a:pt x="11144300" y="6035757"/>
                  </a:lnTo>
                  <a:lnTo>
                    <a:pt x="11143401" y="6039713"/>
                  </a:lnTo>
                  <a:lnTo>
                    <a:pt x="11142453" y="6042860"/>
                  </a:lnTo>
                  <a:lnTo>
                    <a:pt x="11144461" y="6046478"/>
                  </a:lnTo>
                  <a:lnTo>
                    <a:pt x="11148467" y="6048187"/>
                  </a:lnTo>
                  <a:lnTo>
                    <a:pt x="11153426" y="6049513"/>
                  </a:lnTo>
                  <a:lnTo>
                    <a:pt x="11157241" y="6050746"/>
                  </a:lnTo>
                  <a:lnTo>
                    <a:pt x="11160666" y="6048262"/>
                  </a:lnTo>
                  <a:lnTo>
                    <a:pt x="11163132" y="6040633"/>
                  </a:lnTo>
                  <a:lnTo>
                    <a:pt x="11160789" y="6036872"/>
                  </a:lnTo>
                  <a:close/>
                </a:path>
                <a:path w="18103215" h="10339070">
                  <a:moveTo>
                    <a:pt x="1678281" y="1984056"/>
                  </a:moveTo>
                  <a:lnTo>
                    <a:pt x="1674087" y="1984635"/>
                  </a:lnTo>
                  <a:lnTo>
                    <a:pt x="1669620" y="1991409"/>
                  </a:lnTo>
                  <a:lnTo>
                    <a:pt x="1670199" y="1995602"/>
                  </a:lnTo>
                  <a:lnTo>
                    <a:pt x="1673586" y="1997836"/>
                  </a:lnTo>
                  <a:lnTo>
                    <a:pt x="1677833" y="2000831"/>
                  </a:lnTo>
                  <a:lnTo>
                    <a:pt x="1679168" y="2001400"/>
                  </a:lnTo>
                  <a:lnTo>
                    <a:pt x="1678691" y="2001592"/>
                  </a:lnTo>
                  <a:lnTo>
                    <a:pt x="1681696" y="2002874"/>
                  </a:lnTo>
                  <a:lnTo>
                    <a:pt x="1685363" y="2001676"/>
                  </a:lnTo>
                  <a:lnTo>
                    <a:pt x="1687313" y="1998957"/>
                  </a:lnTo>
                  <a:lnTo>
                    <a:pt x="1689547" y="1995569"/>
                  </a:lnTo>
                  <a:lnTo>
                    <a:pt x="1688967" y="1991377"/>
                  </a:lnTo>
                  <a:lnTo>
                    <a:pt x="1685580" y="1989143"/>
                  </a:lnTo>
                  <a:lnTo>
                    <a:pt x="1681668" y="1986289"/>
                  </a:lnTo>
                  <a:lnTo>
                    <a:pt x="1678281" y="1984056"/>
                  </a:lnTo>
                  <a:close/>
                </a:path>
                <a:path w="18103215" h="10339070">
                  <a:moveTo>
                    <a:pt x="12768006" y="6711804"/>
                  </a:moveTo>
                  <a:lnTo>
                    <a:pt x="12763479" y="6712240"/>
                  </a:lnTo>
                  <a:lnTo>
                    <a:pt x="12761245" y="6715627"/>
                  </a:lnTo>
                  <a:lnTo>
                    <a:pt x="12759154" y="6718681"/>
                  </a:lnTo>
                  <a:lnTo>
                    <a:pt x="12759590" y="6723208"/>
                  </a:lnTo>
                  <a:lnTo>
                    <a:pt x="12762976" y="6725442"/>
                  </a:lnTo>
                  <a:lnTo>
                    <a:pt x="12766890" y="6728295"/>
                  </a:lnTo>
                  <a:lnTo>
                    <a:pt x="12771229" y="6730146"/>
                  </a:lnTo>
                  <a:lnTo>
                    <a:pt x="12774755" y="6729282"/>
                  </a:lnTo>
                  <a:lnTo>
                    <a:pt x="12776704" y="6726562"/>
                  </a:lnTo>
                  <a:lnTo>
                    <a:pt x="12778796" y="6723509"/>
                  </a:lnTo>
                  <a:lnTo>
                    <a:pt x="12778359" y="6718983"/>
                  </a:lnTo>
                  <a:lnTo>
                    <a:pt x="12774972" y="6716749"/>
                  </a:lnTo>
                  <a:lnTo>
                    <a:pt x="12771059" y="6713895"/>
                  </a:lnTo>
                  <a:lnTo>
                    <a:pt x="12768006" y="6711804"/>
                  </a:lnTo>
                  <a:close/>
                </a:path>
                <a:path w="18103215" h="10339070">
                  <a:moveTo>
                    <a:pt x="11246463" y="6058029"/>
                  </a:moveTo>
                  <a:lnTo>
                    <a:pt x="11242505" y="6057130"/>
                  </a:lnTo>
                  <a:lnTo>
                    <a:pt x="11237547" y="6055805"/>
                  </a:lnTo>
                  <a:lnTo>
                    <a:pt x="11234066" y="6054714"/>
                  </a:lnTo>
                  <a:lnTo>
                    <a:pt x="11229972" y="6056913"/>
                  </a:lnTo>
                  <a:lnTo>
                    <a:pt x="11229073" y="6060870"/>
                  </a:lnTo>
                  <a:lnTo>
                    <a:pt x="11228125" y="6064017"/>
                  </a:lnTo>
                  <a:lnTo>
                    <a:pt x="11230132" y="6067635"/>
                  </a:lnTo>
                  <a:lnTo>
                    <a:pt x="11234138" y="6069344"/>
                  </a:lnTo>
                  <a:lnTo>
                    <a:pt x="11239097" y="6070670"/>
                  </a:lnTo>
                  <a:lnTo>
                    <a:pt x="11242577" y="6071761"/>
                  </a:lnTo>
                  <a:lnTo>
                    <a:pt x="11246673" y="6069561"/>
                  </a:lnTo>
                  <a:lnTo>
                    <a:pt x="11247571" y="6065604"/>
                  </a:lnTo>
                  <a:lnTo>
                    <a:pt x="11248661" y="6062124"/>
                  </a:lnTo>
                  <a:lnTo>
                    <a:pt x="11246463" y="6058029"/>
                  </a:lnTo>
                  <a:close/>
                </a:path>
                <a:path w="18103215" h="10339070">
                  <a:moveTo>
                    <a:pt x="1606141" y="1933950"/>
                  </a:moveTo>
                  <a:lnTo>
                    <a:pt x="1601615" y="1934386"/>
                  </a:lnTo>
                  <a:lnTo>
                    <a:pt x="1599381" y="1937774"/>
                  </a:lnTo>
                  <a:lnTo>
                    <a:pt x="1597289" y="1940827"/>
                  </a:lnTo>
                  <a:lnTo>
                    <a:pt x="1597726" y="1945353"/>
                  </a:lnTo>
                  <a:lnTo>
                    <a:pt x="1601113" y="1947587"/>
                  </a:lnTo>
                  <a:lnTo>
                    <a:pt x="1605025" y="1950440"/>
                  </a:lnTo>
                  <a:lnTo>
                    <a:pt x="1609365" y="1952291"/>
                  </a:lnTo>
                  <a:lnTo>
                    <a:pt x="1612890" y="1951427"/>
                  </a:lnTo>
                  <a:lnTo>
                    <a:pt x="1614839" y="1948708"/>
                  </a:lnTo>
                  <a:lnTo>
                    <a:pt x="1616931" y="1945655"/>
                  </a:lnTo>
                  <a:lnTo>
                    <a:pt x="1616494" y="1941128"/>
                  </a:lnTo>
                  <a:lnTo>
                    <a:pt x="1613107" y="1938894"/>
                  </a:lnTo>
                  <a:lnTo>
                    <a:pt x="1609195" y="1936042"/>
                  </a:lnTo>
                  <a:lnTo>
                    <a:pt x="1606141" y="1933950"/>
                  </a:lnTo>
                  <a:close/>
                </a:path>
                <a:path w="18103215" h="10339070">
                  <a:moveTo>
                    <a:pt x="12694674" y="6660794"/>
                  </a:moveTo>
                  <a:lnTo>
                    <a:pt x="12690338" y="6661707"/>
                  </a:lnTo>
                  <a:lnTo>
                    <a:pt x="12685870" y="6668483"/>
                  </a:lnTo>
                  <a:lnTo>
                    <a:pt x="12686449" y="6672674"/>
                  </a:lnTo>
                  <a:lnTo>
                    <a:pt x="12689837" y="6674909"/>
                  </a:lnTo>
                  <a:lnTo>
                    <a:pt x="12694083" y="6677904"/>
                  </a:lnTo>
                  <a:lnTo>
                    <a:pt x="12695417" y="6678473"/>
                  </a:lnTo>
                  <a:lnTo>
                    <a:pt x="12695275" y="6678807"/>
                  </a:lnTo>
                  <a:lnTo>
                    <a:pt x="12698280" y="6680088"/>
                  </a:lnTo>
                  <a:lnTo>
                    <a:pt x="12701947" y="6678891"/>
                  </a:lnTo>
                  <a:lnTo>
                    <a:pt x="12703896" y="6676172"/>
                  </a:lnTo>
                  <a:lnTo>
                    <a:pt x="12706130" y="6672784"/>
                  </a:lnTo>
                  <a:lnTo>
                    <a:pt x="12705552" y="6668591"/>
                  </a:lnTo>
                  <a:lnTo>
                    <a:pt x="12702164" y="6666357"/>
                  </a:lnTo>
                  <a:lnTo>
                    <a:pt x="12697919" y="6663363"/>
                  </a:lnTo>
                  <a:lnTo>
                    <a:pt x="12694674" y="6660794"/>
                  </a:lnTo>
                  <a:close/>
                </a:path>
                <a:path w="18103215" h="10339070">
                  <a:moveTo>
                    <a:pt x="11331993" y="6079519"/>
                  </a:moveTo>
                  <a:lnTo>
                    <a:pt x="11328035" y="6078621"/>
                  </a:lnTo>
                  <a:lnTo>
                    <a:pt x="11323077" y="6077295"/>
                  </a:lnTo>
                  <a:lnTo>
                    <a:pt x="11319595" y="6076204"/>
                  </a:lnTo>
                  <a:lnTo>
                    <a:pt x="11315501" y="6078404"/>
                  </a:lnTo>
                  <a:lnTo>
                    <a:pt x="11314603" y="6082361"/>
                  </a:lnTo>
                  <a:lnTo>
                    <a:pt x="11313513" y="6085841"/>
                  </a:lnTo>
                  <a:lnTo>
                    <a:pt x="11315520" y="6089460"/>
                  </a:lnTo>
                  <a:lnTo>
                    <a:pt x="11318525" y="6090742"/>
                  </a:lnTo>
                  <a:lnTo>
                    <a:pt x="11318667" y="6090408"/>
                  </a:lnTo>
                  <a:lnTo>
                    <a:pt x="11319668" y="6090835"/>
                  </a:lnTo>
                  <a:lnTo>
                    <a:pt x="11324627" y="6092161"/>
                  </a:lnTo>
                  <a:lnTo>
                    <a:pt x="11328107" y="6093251"/>
                  </a:lnTo>
                  <a:lnTo>
                    <a:pt x="11332202" y="6091052"/>
                  </a:lnTo>
                  <a:lnTo>
                    <a:pt x="11333101" y="6087095"/>
                  </a:lnTo>
                  <a:lnTo>
                    <a:pt x="11334191" y="6083614"/>
                  </a:lnTo>
                  <a:lnTo>
                    <a:pt x="11331993" y="6079519"/>
                  </a:lnTo>
                  <a:close/>
                </a:path>
                <a:path w="18103215" h="10339070">
                  <a:moveTo>
                    <a:pt x="11417904" y="6101962"/>
                  </a:moveTo>
                  <a:lnTo>
                    <a:pt x="11413947" y="6101063"/>
                  </a:lnTo>
                  <a:lnTo>
                    <a:pt x="11408989" y="6099738"/>
                  </a:lnTo>
                  <a:lnTo>
                    <a:pt x="11405175" y="6098505"/>
                  </a:lnTo>
                  <a:lnTo>
                    <a:pt x="11401080" y="6100705"/>
                  </a:lnTo>
                  <a:lnTo>
                    <a:pt x="11400181" y="6104661"/>
                  </a:lnTo>
                  <a:lnTo>
                    <a:pt x="11399091" y="6108142"/>
                  </a:lnTo>
                  <a:lnTo>
                    <a:pt x="11400764" y="6111618"/>
                  </a:lnTo>
                  <a:lnTo>
                    <a:pt x="11405104" y="6113469"/>
                  </a:lnTo>
                  <a:lnTo>
                    <a:pt x="11410063" y="6114795"/>
                  </a:lnTo>
                  <a:lnTo>
                    <a:pt x="11413877" y="6116027"/>
                  </a:lnTo>
                  <a:lnTo>
                    <a:pt x="11417971" y="6113828"/>
                  </a:lnTo>
                  <a:lnTo>
                    <a:pt x="11418871" y="6109871"/>
                  </a:lnTo>
                  <a:lnTo>
                    <a:pt x="11420104" y="6106057"/>
                  </a:lnTo>
                  <a:lnTo>
                    <a:pt x="11417904" y="6101962"/>
                  </a:lnTo>
                  <a:close/>
                </a:path>
                <a:path w="18103215" h="10339070">
                  <a:moveTo>
                    <a:pt x="12621154" y="6612073"/>
                  </a:moveTo>
                  <a:lnTo>
                    <a:pt x="12616819" y="6612985"/>
                  </a:lnTo>
                  <a:lnTo>
                    <a:pt x="12612350" y="6619760"/>
                  </a:lnTo>
                  <a:lnTo>
                    <a:pt x="12613264" y="6624095"/>
                  </a:lnTo>
                  <a:lnTo>
                    <a:pt x="12616651" y="6626328"/>
                  </a:lnTo>
                  <a:lnTo>
                    <a:pt x="12621040" y="6628990"/>
                  </a:lnTo>
                  <a:lnTo>
                    <a:pt x="12625380" y="6630841"/>
                  </a:lnTo>
                  <a:lnTo>
                    <a:pt x="12629046" y="6629644"/>
                  </a:lnTo>
                  <a:lnTo>
                    <a:pt x="12630996" y="6626924"/>
                  </a:lnTo>
                  <a:lnTo>
                    <a:pt x="12633230" y="6623537"/>
                  </a:lnTo>
                  <a:lnTo>
                    <a:pt x="12632318" y="6619202"/>
                  </a:lnTo>
                  <a:lnTo>
                    <a:pt x="12628931" y="6616969"/>
                  </a:lnTo>
                  <a:lnTo>
                    <a:pt x="12624541" y="6614307"/>
                  </a:lnTo>
                  <a:lnTo>
                    <a:pt x="12621154" y="6612073"/>
                  </a:lnTo>
                  <a:close/>
                </a:path>
                <a:path w="18103215" h="10339070">
                  <a:moveTo>
                    <a:pt x="1534429" y="1882842"/>
                  </a:moveTo>
                  <a:lnTo>
                    <a:pt x="1529760" y="1883612"/>
                  </a:lnTo>
                  <a:lnTo>
                    <a:pt x="1525577" y="1889719"/>
                  </a:lnTo>
                  <a:lnTo>
                    <a:pt x="1526013" y="1894246"/>
                  </a:lnTo>
                  <a:lnTo>
                    <a:pt x="1529401" y="1896480"/>
                  </a:lnTo>
                  <a:lnTo>
                    <a:pt x="1533313" y="1899332"/>
                  </a:lnTo>
                  <a:lnTo>
                    <a:pt x="1537653" y="1901183"/>
                  </a:lnTo>
                  <a:lnTo>
                    <a:pt x="1541178" y="1900320"/>
                  </a:lnTo>
                  <a:lnTo>
                    <a:pt x="1543127" y="1897600"/>
                  </a:lnTo>
                  <a:lnTo>
                    <a:pt x="1545219" y="1894546"/>
                  </a:lnTo>
                  <a:lnTo>
                    <a:pt x="1544782" y="1890020"/>
                  </a:lnTo>
                  <a:lnTo>
                    <a:pt x="1541395" y="1887786"/>
                  </a:lnTo>
                  <a:lnTo>
                    <a:pt x="1537482" y="1884934"/>
                  </a:lnTo>
                  <a:lnTo>
                    <a:pt x="1534429" y="1882842"/>
                  </a:lnTo>
                  <a:close/>
                </a:path>
                <a:path w="18103215" h="10339070">
                  <a:moveTo>
                    <a:pt x="11502913" y="6125598"/>
                  </a:moveTo>
                  <a:lnTo>
                    <a:pt x="11499099" y="6124366"/>
                  </a:lnTo>
                  <a:lnTo>
                    <a:pt x="11494141" y="6123040"/>
                  </a:lnTo>
                  <a:lnTo>
                    <a:pt x="11490184" y="6122141"/>
                  </a:lnTo>
                  <a:lnTo>
                    <a:pt x="11486565" y="6124149"/>
                  </a:lnTo>
                  <a:lnTo>
                    <a:pt x="11485333" y="6127964"/>
                  </a:lnTo>
                  <a:lnTo>
                    <a:pt x="11484243" y="6131444"/>
                  </a:lnTo>
                  <a:lnTo>
                    <a:pt x="11485916" y="6134920"/>
                  </a:lnTo>
                  <a:lnTo>
                    <a:pt x="11490255" y="6136771"/>
                  </a:lnTo>
                  <a:lnTo>
                    <a:pt x="11495215" y="6138097"/>
                  </a:lnTo>
                  <a:lnTo>
                    <a:pt x="11499171" y="6138996"/>
                  </a:lnTo>
                  <a:lnTo>
                    <a:pt x="11502790" y="6136988"/>
                  </a:lnTo>
                  <a:lnTo>
                    <a:pt x="11504023" y="6133174"/>
                  </a:lnTo>
                  <a:lnTo>
                    <a:pt x="11504921" y="6129217"/>
                  </a:lnTo>
                  <a:lnTo>
                    <a:pt x="11502913" y="6125598"/>
                  </a:lnTo>
                  <a:close/>
                </a:path>
                <a:path w="18103215" h="10339070">
                  <a:moveTo>
                    <a:pt x="12546447" y="6565211"/>
                  </a:moveTo>
                  <a:lnTo>
                    <a:pt x="12542112" y="6566124"/>
                  </a:lnTo>
                  <a:lnTo>
                    <a:pt x="12539877" y="6569511"/>
                  </a:lnTo>
                  <a:lnTo>
                    <a:pt x="12537786" y="6572564"/>
                  </a:lnTo>
                  <a:lnTo>
                    <a:pt x="12538699" y="6576900"/>
                  </a:lnTo>
                  <a:lnTo>
                    <a:pt x="12542086" y="6579134"/>
                  </a:lnTo>
                  <a:lnTo>
                    <a:pt x="12546475" y="6581796"/>
                  </a:lnTo>
                  <a:lnTo>
                    <a:pt x="12547477" y="6582223"/>
                  </a:lnTo>
                  <a:lnTo>
                    <a:pt x="12547335" y="6582556"/>
                  </a:lnTo>
                  <a:lnTo>
                    <a:pt x="12550339" y="6583838"/>
                  </a:lnTo>
                  <a:lnTo>
                    <a:pt x="12554340" y="6582783"/>
                  </a:lnTo>
                  <a:lnTo>
                    <a:pt x="12555747" y="6580226"/>
                  </a:lnTo>
                  <a:lnTo>
                    <a:pt x="12556098" y="6579587"/>
                  </a:lnTo>
                  <a:lnTo>
                    <a:pt x="12558190" y="6576534"/>
                  </a:lnTo>
                  <a:lnTo>
                    <a:pt x="12557277" y="6572198"/>
                  </a:lnTo>
                  <a:lnTo>
                    <a:pt x="12553890" y="6569965"/>
                  </a:lnTo>
                  <a:lnTo>
                    <a:pt x="12549500" y="6567303"/>
                  </a:lnTo>
                  <a:lnTo>
                    <a:pt x="12546447" y="6565211"/>
                  </a:lnTo>
                  <a:close/>
                </a:path>
                <a:path w="18103215" h="10339070">
                  <a:moveTo>
                    <a:pt x="1463429" y="1830065"/>
                  </a:moveTo>
                  <a:lnTo>
                    <a:pt x="1459093" y="1830978"/>
                  </a:lnTo>
                  <a:lnTo>
                    <a:pt x="1456668" y="1833889"/>
                  </a:lnTo>
                  <a:lnTo>
                    <a:pt x="1454100" y="1837134"/>
                  </a:lnTo>
                  <a:lnTo>
                    <a:pt x="1455013" y="1841469"/>
                  </a:lnTo>
                  <a:lnTo>
                    <a:pt x="1457924" y="1843895"/>
                  </a:lnTo>
                  <a:lnTo>
                    <a:pt x="1461836" y="1846747"/>
                  </a:lnTo>
                  <a:lnTo>
                    <a:pt x="1466510" y="1848741"/>
                  </a:lnTo>
                  <a:lnTo>
                    <a:pt x="1470036" y="1847877"/>
                  </a:lnTo>
                  <a:lnTo>
                    <a:pt x="1471985" y="1845157"/>
                  </a:lnTo>
                  <a:lnTo>
                    <a:pt x="1474410" y="1842246"/>
                  </a:lnTo>
                  <a:lnTo>
                    <a:pt x="1473639" y="1837578"/>
                  </a:lnTo>
                  <a:lnTo>
                    <a:pt x="1470586" y="1835486"/>
                  </a:lnTo>
                  <a:lnTo>
                    <a:pt x="1466674" y="1832633"/>
                  </a:lnTo>
                  <a:lnTo>
                    <a:pt x="1463429" y="1830065"/>
                  </a:lnTo>
                  <a:close/>
                </a:path>
                <a:path w="18103215" h="10339070">
                  <a:moveTo>
                    <a:pt x="11587780" y="6149568"/>
                  </a:moveTo>
                  <a:lnTo>
                    <a:pt x="11583966" y="6148335"/>
                  </a:lnTo>
                  <a:lnTo>
                    <a:pt x="11579007" y="6147010"/>
                  </a:lnTo>
                  <a:lnTo>
                    <a:pt x="11575051" y="6146111"/>
                  </a:lnTo>
                  <a:lnTo>
                    <a:pt x="11571432" y="6148118"/>
                  </a:lnTo>
                  <a:lnTo>
                    <a:pt x="11570199" y="6151933"/>
                  </a:lnTo>
                  <a:lnTo>
                    <a:pt x="11569109" y="6155414"/>
                  </a:lnTo>
                  <a:lnTo>
                    <a:pt x="11570782" y="6158890"/>
                  </a:lnTo>
                  <a:lnTo>
                    <a:pt x="11575123" y="6160741"/>
                  </a:lnTo>
                  <a:lnTo>
                    <a:pt x="11580081" y="6162067"/>
                  </a:lnTo>
                  <a:lnTo>
                    <a:pt x="11584038" y="6162966"/>
                  </a:lnTo>
                  <a:lnTo>
                    <a:pt x="11587657" y="6160958"/>
                  </a:lnTo>
                  <a:lnTo>
                    <a:pt x="11588889" y="6157143"/>
                  </a:lnTo>
                  <a:lnTo>
                    <a:pt x="11589788" y="6153186"/>
                  </a:lnTo>
                  <a:lnTo>
                    <a:pt x="11587780" y="6149568"/>
                  </a:lnTo>
                  <a:close/>
                </a:path>
                <a:path w="18103215" h="10339070">
                  <a:moveTo>
                    <a:pt x="12470360" y="6519734"/>
                  </a:moveTo>
                  <a:lnTo>
                    <a:pt x="12466025" y="6520647"/>
                  </a:lnTo>
                  <a:lnTo>
                    <a:pt x="12462224" y="6527706"/>
                  </a:lnTo>
                  <a:lnTo>
                    <a:pt x="12463137" y="6532041"/>
                  </a:lnTo>
                  <a:lnTo>
                    <a:pt x="12466668" y="6533942"/>
                  </a:lnTo>
                  <a:lnTo>
                    <a:pt x="12471055" y="6536603"/>
                  </a:lnTo>
                  <a:lnTo>
                    <a:pt x="12475062" y="6538312"/>
                  </a:lnTo>
                  <a:lnTo>
                    <a:pt x="12479062" y="6537257"/>
                  </a:lnTo>
                  <a:lnTo>
                    <a:pt x="12480820" y="6534061"/>
                  </a:lnTo>
                  <a:lnTo>
                    <a:pt x="12482721" y="6530531"/>
                  </a:lnTo>
                  <a:lnTo>
                    <a:pt x="12481808" y="6526196"/>
                  </a:lnTo>
                  <a:lnTo>
                    <a:pt x="12478279" y="6524296"/>
                  </a:lnTo>
                  <a:lnTo>
                    <a:pt x="12473889" y="6521635"/>
                  </a:lnTo>
                  <a:lnTo>
                    <a:pt x="12470360" y="6519734"/>
                  </a:lnTo>
                  <a:close/>
                </a:path>
                <a:path w="18103215" h="10339070">
                  <a:moveTo>
                    <a:pt x="11672269" y="6175349"/>
                  </a:moveTo>
                  <a:lnTo>
                    <a:pt x="11668170" y="6174784"/>
                  </a:lnTo>
                  <a:lnTo>
                    <a:pt x="11663496" y="6172790"/>
                  </a:lnTo>
                  <a:lnTo>
                    <a:pt x="11660015" y="6171700"/>
                  </a:lnTo>
                  <a:lnTo>
                    <a:pt x="11656063" y="6173566"/>
                  </a:lnTo>
                  <a:lnTo>
                    <a:pt x="11654831" y="6177380"/>
                  </a:lnTo>
                  <a:lnTo>
                    <a:pt x="11653741" y="6180861"/>
                  </a:lnTo>
                  <a:lnTo>
                    <a:pt x="11655415" y="6184337"/>
                  </a:lnTo>
                  <a:lnTo>
                    <a:pt x="11658753" y="6185761"/>
                  </a:lnTo>
                  <a:lnTo>
                    <a:pt x="11658610" y="6186095"/>
                  </a:lnTo>
                  <a:lnTo>
                    <a:pt x="11658944" y="6186237"/>
                  </a:lnTo>
                  <a:lnTo>
                    <a:pt x="11659563" y="6185712"/>
                  </a:lnTo>
                  <a:lnTo>
                    <a:pt x="11664235" y="6187705"/>
                  </a:lnTo>
                  <a:lnTo>
                    <a:pt x="11667716" y="6188796"/>
                  </a:lnTo>
                  <a:lnTo>
                    <a:pt x="11671669" y="6186931"/>
                  </a:lnTo>
                  <a:lnTo>
                    <a:pt x="11674134" y="6179301"/>
                  </a:lnTo>
                  <a:lnTo>
                    <a:pt x="11672269" y="6175349"/>
                  </a:lnTo>
                  <a:close/>
                </a:path>
                <a:path w="18103215" h="10339070">
                  <a:moveTo>
                    <a:pt x="12393562" y="6475926"/>
                  </a:moveTo>
                  <a:lnTo>
                    <a:pt x="12389084" y="6477173"/>
                  </a:lnTo>
                  <a:lnTo>
                    <a:pt x="12387184" y="6480704"/>
                  </a:lnTo>
                  <a:lnTo>
                    <a:pt x="12384950" y="6484090"/>
                  </a:lnTo>
                  <a:lnTo>
                    <a:pt x="12386196" y="6488567"/>
                  </a:lnTo>
                  <a:lnTo>
                    <a:pt x="12389583" y="6490801"/>
                  </a:lnTo>
                  <a:lnTo>
                    <a:pt x="12394924" y="6493079"/>
                  </a:lnTo>
                  <a:lnTo>
                    <a:pt x="12394781" y="6493413"/>
                  </a:lnTo>
                  <a:lnTo>
                    <a:pt x="12397786" y="6494695"/>
                  </a:lnTo>
                  <a:lnTo>
                    <a:pt x="12401929" y="6493307"/>
                  </a:lnTo>
                  <a:lnTo>
                    <a:pt x="12403687" y="6490110"/>
                  </a:lnTo>
                  <a:lnTo>
                    <a:pt x="12405921" y="6486723"/>
                  </a:lnTo>
                  <a:lnTo>
                    <a:pt x="12404676" y="6482245"/>
                  </a:lnTo>
                  <a:lnTo>
                    <a:pt x="12401289" y="6480011"/>
                  </a:lnTo>
                  <a:lnTo>
                    <a:pt x="12396614" y="6478017"/>
                  </a:lnTo>
                  <a:lnTo>
                    <a:pt x="12393562" y="6475926"/>
                  </a:lnTo>
                  <a:close/>
                </a:path>
                <a:path w="18103215" h="10339070">
                  <a:moveTo>
                    <a:pt x="11756664" y="6202274"/>
                  </a:moveTo>
                  <a:lnTo>
                    <a:pt x="11752707" y="6201376"/>
                  </a:lnTo>
                  <a:lnTo>
                    <a:pt x="11748032" y="6199382"/>
                  </a:lnTo>
                  <a:lnTo>
                    <a:pt x="11744218" y="6198150"/>
                  </a:lnTo>
                  <a:lnTo>
                    <a:pt x="11740600" y="6200156"/>
                  </a:lnTo>
                  <a:lnTo>
                    <a:pt x="11737609" y="6207167"/>
                  </a:lnTo>
                  <a:lnTo>
                    <a:pt x="11739475" y="6211119"/>
                  </a:lnTo>
                  <a:lnTo>
                    <a:pt x="11743147" y="6212686"/>
                  </a:lnTo>
                  <a:lnTo>
                    <a:pt x="11743623" y="6212494"/>
                  </a:lnTo>
                  <a:lnTo>
                    <a:pt x="11748298" y="6214488"/>
                  </a:lnTo>
                  <a:lnTo>
                    <a:pt x="11752112" y="6215721"/>
                  </a:lnTo>
                  <a:lnTo>
                    <a:pt x="11755729" y="6213713"/>
                  </a:lnTo>
                  <a:lnTo>
                    <a:pt x="11757296" y="6210041"/>
                  </a:lnTo>
                  <a:lnTo>
                    <a:pt x="11758528" y="6206226"/>
                  </a:lnTo>
                  <a:lnTo>
                    <a:pt x="11756664" y="6202274"/>
                  </a:lnTo>
                  <a:close/>
                </a:path>
                <a:path w="18103215" h="10339070">
                  <a:moveTo>
                    <a:pt x="1392571" y="1776954"/>
                  </a:moveTo>
                  <a:lnTo>
                    <a:pt x="1388236" y="1777867"/>
                  </a:lnTo>
                  <a:lnTo>
                    <a:pt x="1385811" y="1780778"/>
                  </a:lnTo>
                  <a:lnTo>
                    <a:pt x="1383243" y="1784023"/>
                  </a:lnTo>
                  <a:lnTo>
                    <a:pt x="1384155" y="1788358"/>
                  </a:lnTo>
                  <a:lnTo>
                    <a:pt x="1387067" y="1790784"/>
                  </a:lnTo>
                  <a:lnTo>
                    <a:pt x="1390979" y="1793636"/>
                  </a:lnTo>
                  <a:lnTo>
                    <a:pt x="1392648" y="1794348"/>
                  </a:lnTo>
                  <a:lnTo>
                    <a:pt x="1392506" y="1794682"/>
                  </a:lnTo>
                  <a:lnTo>
                    <a:pt x="1395510" y="1795964"/>
                  </a:lnTo>
                  <a:lnTo>
                    <a:pt x="1399035" y="1795100"/>
                  </a:lnTo>
                  <a:lnTo>
                    <a:pt x="1400984" y="1792380"/>
                  </a:lnTo>
                  <a:lnTo>
                    <a:pt x="1403552" y="1789136"/>
                  </a:lnTo>
                  <a:lnTo>
                    <a:pt x="1402639" y="1784800"/>
                  </a:lnTo>
                  <a:lnTo>
                    <a:pt x="1399728" y="1782375"/>
                  </a:lnTo>
                  <a:lnTo>
                    <a:pt x="1395816" y="1779522"/>
                  </a:lnTo>
                  <a:lnTo>
                    <a:pt x="1392571" y="1776954"/>
                  </a:lnTo>
                  <a:close/>
                </a:path>
                <a:path w="18103215" h="10339070">
                  <a:moveTo>
                    <a:pt x="12315098" y="6434171"/>
                  </a:moveTo>
                  <a:lnTo>
                    <a:pt x="12310621" y="6435417"/>
                  </a:lnTo>
                  <a:lnTo>
                    <a:pt x="12309054" y="6439090"/>
                  </a:lnTo>
                  <a:lnTo>
                    <a:pt x="12307154" y="6442619"/>
                  </a:lnTo>
                  <a:lnTo>
                    <a:pt x="12308542" y="6446762"/>
                  </a:lnTo>
                  <a:lnTo>
                    <a:pt x="12311930" y="6448997"/>
                  </a:lnTo>
                  <a:lnTo>
                    <a:pt x="12320609" y="6452699"/>
                  </a:lnTo>
                  <a:lnTo>
                    <a:pt x="12324754" y="6451310"/>
                  </a:lnTo>
                  <a:lnTo>
                    <a:pt x="12326178" y="6447971"/>
                  </a:lnTo>
                  <a:lnTo>
                    <a:pt x="12328078" y="6444442"/>
                  </a:lnTo>
                  <a:lnTo>
                    <a:pt x="12326688" y="6440299"/>
                  </a:lnTo>
                  <a:lnTo>
                    <a:pt x="12323300" y="6438064"/>
                  </a:lnTo>
                  <a:lnTo>
                    <a:pt x="12318628" y="6436071"/>
                  </a:lnTo>
                  <a:lnTo>
                    <a:pt x="12315098" y="6434171"/>
                  </a:lnTo>
                  <a:close/>
                </a:path>
                <a:path w="18103215" h="10339070">
                  <a:moveTo>
                    <a:pt x="11840155" y="6230392"/>
                  </a:moveTo>
                  <a:lnTo>
                    <a:pt x="11836199" y="6229494"/>
                  </a:lnTo>
                  <a:lnTo>
                    <a:pt x="11831525" y="6227500"/>
                  </a:lnTo>
                  <a:lnTo>
                    <a:pt x="11827710" y="6226267"/>
                  </a:lnTo>
                  <a:lnTo>
                    <a:pt x="11824093" y="6228275"/>
                  </a:lnTo>
                  <a:lnTo>
                    <a:pt x="11821102" y="6235285"/>
                  </a:lnTo>
                  <a:lnTo>
                    <a:pt x="11822967" y="6239238"/>
                  </a:lnTo>
                  <a:lnTo>
                    <a:pt x="11826306" y="6240662"/>
                  </a:lnTo>
                  <a:lnTo>
                    <a:pt x="11826781" y="6240470"/>
                  </a:lnTo>
                  <a:lnTo>
                    <a:pt x="11831789" y="6242606"/>
                  </a:lnTo>
                  <a:lnTo>
                    <a:pt x="11835604" y="6243838"/>
                  </a:lnTo>
                  <a:lnTo>
                    <a:pt x="11839222" y="6241831"/>
                  </a:lnTo>
                  <a:lnTo>
                    <a:pt x="11840789" y="6238159"/>
                  </a:lnTo>
                  <a:lnTo>
                    <a:pt x="11842021" y="6234345"/>
                  </a:lnTo>
                  <a:lnTo>
                    <a:pt x="11840155" y="6230392"/>
                  </a:lnTo>
                  <a:close/>
                </a:path>
                <a:path w="18103215" h="10339070">
                  <a:moveTo>
                    <a:pt x="12236449" y="6394703"/>
                  </a:moveTo>
                  <a:lnTo>
                    <a:pt x="12231971" y="6395949"/>
                  </a:lnTo>
                  <a:lnTo>
                    <a:pt x="12229886" y="6400584"/>
                  </a:lnTo>
                  <a:lnTo>
                    <a:pt x="12228504" y="6403151"/>
                  </a:lnTo>
                  <a:lnTo>
                    <a:pt x="12229892" y="6407294"/>
                  </a:lnTo>
                  <a:lnTo>
                    <a:pt x="12233423" y="6409195"/>
                  </a:lnTo>
                  <a:lnTo>
                    <a:pt x="12241768" y="6412754"/>
                  </a:lnTo>
                  <a:lnTo>
                    <a:pt x="12245911" y="6411366"/>
                  </a:lnTo>
                  <a:lnTo>
                    <a:pt x="12247853" y="6407065"/>
                  </a:lnTo>
                  <a:lnTo>
                    <a:pt x="12249235" y="6404497"/>
                  </a:lnTo>
                  <a:lnTo>
                    <a:pt x="12247847" y="6400354"/>
                  </a:lnTo>
                  <a:lnTo>
                    <a:pt x="12244317" y="6398454"/>
                  </a:lnTo>
                  <a:lnTo>
                    <a:pt x="12239644" y="6396460"/>
                  </a:lnTo>
                  <a:lnTo>
                    <a:pt x="12236449" y="6394703"/>
                  </a:lnTo>
                  <a:close/>
                </a:path>
                <a:path w="18103215" h="10339070">
                  <a:moveTo>
                    <a:pt x="11922984" y="6260990"/>
                  </a:moveTo>
                  <a:lnTo>
                    <a:pt x="11911300" y="6256006"/>
                  </a:lnTo>
                  <a:lnTo>
                    <a:pt x="11907348" y="6257870"/>
                  </a:lnTo>
                  <a:lnTo>
                    <a:pt x="11904215" y="6265215"/>
                  </a:lnTo>
                  <a:lnTo>
                    <a:pt x="11906081" y="6269167"/>
                  </a:lnTo>
                  <a:lnTo>
                    <a:pt x="11917763" y="6274151"/>
                  </a:lnTo>
                  <a:lnTo>
                    <a:pt x="11921716" y="6272286"/>
                  </a:lnTo>
                  <a:lnTo>
                    <a:pt x="11924849" y="6264941"/>
                  </a:lnTo>
                  <a:lnTo>
                    <a:pt x="11922984" y="6260990"/>
                  </a:lnTo>
                  <a:close/>
                </a:path>
                <a:path w="18103215" h="10339070">
                  <a:moveTo>
                    <a:pt x="12167817" y="6362270"/>
                  </a:moveTo>
                  <a:lnTo>
                    <a:pt x="12156134" y="6357287"/>
                  </a:lnTo>
                  <a:lnTo>
                    <a:pt x="12151989" y="6358676"/>
                  </a:lnTo>
                  <a:lnTo>
                    <a:pt x="12148999" y="6365686"/>
                  </a:lnTo>
                  <a:lnTo>
                    <a:pt x="12150246" y="6370164"/>
                  </a:lnTo>
                  <a:lnTo>
                    <a:pt x="12161929" y="6375147"/>
                  </a:lnTo>
                  <a:lnTo>
                    <a:pt x="12166073" y="6373758"/>
                  </a:lnTo>
                  <a:lnTo>
                    <a:pt x="12169064" y="6366748"/>
                  </a:lnTo>
                  <a:lnTo>
                    <a:pt x="12167817" y="6362270"/>
                  </a:lnTo>
                  <a:close/>
                </a:path>
                <a:path w="18103215" h="10339070">
                  <a:moveTo>
                    <a:pt x="12005386" y="6292588"/>
                  </a:moveTo>
                  <a:lnTo>
                    <a:pt x="11993367" y="6287462"/>
                  </a:lnTo>
                  <a:lnTo>
                    <a:pt x="11989416" y="6289328"/>
                  </a:lnTo>
                  <a:lnTo>
                    <a:pt x="11987850" y="6292999"/>
                  </a:lnTo>
                  <a:lnTo>
                    <a:pt x="11986730" y="6296466"/>
                  </a:lnTo>
                  <a:lnTo>
                    <a:pt x="11986618" y="6296814"/>
                  </a:lnTo>
                  <a:lnTo>
                    <a:pt x="11988148" y="6300623"/>
                  </a:lnTo>
                  <a:lnTo>
                    <a:pt x="12000166" y="6305750"/>
                  </a:lnTo>
                  <a:lnTo>
                    <a:pt x="12004119" y="6303884"/>
                  </a:lnTo>
                  <a:lnTo>
                    <a:pt x="12007252" y="6296540"/>
                  </a:lnTo>
                  <a:lnTo>
                    <a:pt x="12005386" y="6292588"/>
                  </a:lnTo>
                  <a:close/>
                </a:path>
                <a:path w="18103215" h="10339070">
                  <a:moveTo>
                    <a:pt x="12087410" y="6325998"/>
                  </a:moveTo>
                  <a:lnTo>
                    <a:pt x="12075391" y="6320872"/>
                  </a:lnTo>
                  <a:lnTo>
                    <a:pt x="12071105" y="6322595"/>
                  </a:lnTo>
                  <a:lnTo>
                    <a:pt x="12067972" y="6329939"/>
                  </a:lnTo>
                  <a:lnTo>
                    <a:pt x="12069695" y="6334224"/>
                  </a:lnTo>
                  <a:lnTo>
                    <a:pt x="12078041" y="6337785"/>
                  </a:lnTo>
                  <a:lnTo>
                    <a:pt x="12077849" y="6337308"/>
                  </a:lnTo>
                  <a:lnTo>
                    <a:pt x="12081521" y="6338875"/>
                  </a:lnTo>
                  <a:lnTo>
                    <a:pt x="12085665" y="6337486"/>
                  </a:lnTo>
                  <a:lnTo>
                    <a:pt x="12088798" y="6330142"/>
                  </a:lnTo>
                  <a:lnTo>
                    <a:pt x="12087410" y="6325998"/>
                  </a:lnTo>
                  <a:close/>
                </a:path>
                <a:path w="18103215" h="10339070">
                  <a:moveTo>
                    <a:pt x="1322951" y="1722793"/>
                  </a:moveTo>
                  <a:lnTo>
                    <a:pt x="1318615" y="1723706"/>
                  </a:lnTo>
                  <a:lnTo>
                    <a:pt x="1316190" y="1726617"/>
                  </a:lnTo>
                  <a:lnTo>
                    <a:pt x="1313622" y="1729862"/>
                  </a:lnTo>
                  <a:lnTo>
                    <a:pt x="1314535" y="1734197"/>
                  </a:lnTo>
                  <a:lnTo>
                    <a:pt x="1321216" y="1739809"/>
                  </a:lnTo>
                  <a:lnTo>
                    <a:pt x="1325890" y="1741803"/>
                  </a:lnTo>
                  <a:lnTo>
                    <a:pt x="1329272" y="1741273"/>
                  </a:lnTo>
                  <a:lnTo>
                    <a:pt x="1331221" y="1738553"/>
                  </a:lnTo>
                  <a:lnTo>
                    <a:pt x="1333790" y="1735308"/>
                  </a:lnTo>
                  <a:lnTo>
                    <a:pt x="1332877" y="1730973"/>
                  </a:lnTo>
                  <a:lnTo>
                    <a:pt x="1326195" y="1725361"/>
                  </a:lnTo>
                  <a:lnTo>
                    <a:pt x="1322951" y="1722793"/>
                  </a:lnTo>
                  <a:close/>
                </a:path>
                <a:path w="18103215" h="10339070">
                  <a:moveTo>
                    <a:pt x="1254140" y="1668583"/>
                  </a:moveTo>
                  <a:lnTo>
                    <a:pt x="1249613" y="1669020"/>
                  </a:lnTo>
                  <a:lnTo>
                    <a:pt x="1244763" y="1674841"/>
                  </a:lnTo>
                  <a:lnTo>
                    <a:pt x="1245199" y="1679368"/>
                  </a:lnTo>
                  <a:lnTo>
                    <a:pt x="1251880" y="1684980"/>
                  </a:lnTo>
                  <a:lnTo>
                    <a:pt x="1253549" y="1685692"/>
                  </a:lnTo>
                  <a:lnTo>
                    <a:pt x="1253407" y="1686026"/>
                  </a:lnTo>
                  <a:lnTo>
                    <a:pt x="1256411" y="1687307"/>
                  </a:lnTo>
                  <a:lnTo>
                    <a:pt x="1259794" y="1686778"/>
                  </a:lnTo>
                  <a:lnTo>
                    <a:pt x="1261743" y="1684058"/>
                  </a:lnTo>
                  <a:lnTo>
                    <a:pt x="1264169" y="1681147"/>
                  </a:lnTo>
                  <a:lnTo>
                    <a:pt x="1263732" y="1676620"/>
                  </a:lnTo>
                  <a:lnTo>
                    <a:pt x="1254140" y="1668583"/>
                  </a:lnTo>
                  <a:close/>
                </a:path>
                <a:path w="18103215" h="10339070">
                  <a:moveTo>
                    <a:pt x="1185374" y="1612419"/>
                  </a:moveTo>
                  <a:lnTo>
                    <a:pt x="1180847" y="1612855"/>
                  </a:lnTo>
                  <a:lnTo>
                    <a:pt x="1175996" y="1618677"/>
                  </a:lnTo>
                  <a:lnTo>
                    <a:pt x="1176433" y="1623204"/>
                  </a:lnTo>
                  <a:lnTo>
                    <a:pt x="1183114" y="1628816"/>
                  </a:lnTo>
                  <a:lnTo>
                    <a:pt x="1185117" y="1629670"/>
                  </a:lnTo>
                  <a:lnTo>
                    <a:pt x="1184641" y="1629862"/>
                  </a:lnTo>
                  <a:lnTo>
                    <a:pt x="1187646" y="1631143"/>
                  </a:lnTo>
                  <a:lnTo>
                    <a:pt x="1190836" y="1630137"/>
                  </a:lnTo>
                  <a:lnTo>
                    <a:pt x="1192977" y="1627894"/>
                  </a:lnTo>
                  <a:lnTo>
                    <a:pt x="1195402" y="1624983"/>
                  </a:lnTo>
                  <a:lnTo>
                    <a:pt x="1194966" y="1620456"/>
                  </a:lnTo>
                  <a:lnTo>
                    <a:pt x="1185374" y="1612419"/>
                  </a:lnTo>
                  <a:close/>
                </a:path>
                <a:path w="18103215" h="10339070">
                  <a:moveTo>
                    <a:pt x="1118037" y="1555681"/>
                  </a:moveTo>
                  <a:lnTo>
                    <a:pt x="1113510" y="1556118"/>
                  </a:lnTo>
                  <a:lnTo>
                    <a:pt x="1108659" y="1561939"/>
                  </a:lnTo>
                  <a:lnTo>
                    <a:pt x="1109096" y="1566466"/>
                  </a:lnTo>
                  <a:lnTo>
                    <a:pt x="1115776" y="1572078"/>
                  </a:lnTo>
                  <a:lnTo>
                    <a:pt x="1117779" y="1572932"/>
                  </a:lnTo>
                  <a:lnTo>
                    <a:pt x="1117303" y="1573123"/>
                  </a:lnTo>
                  <a:lnTo>
                    <a:pt x="1120308" y="1574405"/>
                  </a:lnTo>
                  <a:lnTo>
                    <a:pt x="1123499" y="1573399"/>
                  </a:lnTo>
                  <a:lnTo>
                    <a:pt x="1125640" y="1571155"/>
                  </a:lnTo>
                  <a:lnTo>
                    <a:pt x="1128065" y="1568244"/>
                  </a:lnTo>
                  <a:lnTo>
                    <a:pt x="1127629" y="1563718"/>
                  </a:lnTo>
                  <a:lnTo>
                    <a:pt x="1118037" y="1555681"/>
                  </a:lnTo>
                  <a:close/>
                </a:path>
                <a:path w="18103215" h="10339070">
                  <a:moveTo>
                    <a:pt x="1051887" y="1497082"/>
                  </a:moveTo>
                  <a:lnTo>
                    <a:pt x="1047361" y="1497518"/>
                  </a:lnTo>
                  <a:lnTo>
                    <a:pt x="1044935" y="1500429"/>
                  </a:lnTo>
                  <a:lnTo>
                    <a:pt x="1042033" y="1503532"/>
                  </a:lnTo>
                  <a:lnTo>
                    <a:pt x="1042470" y="1508058"/>
                  </a:lnTo>
                  <a:lnTo>
                    <a:pt x="1049151" y="1513670"/>
                  </a:lnTo>
                  <a:lnTo>
                    <a:pt x="1049677" y="1514290"/>
                  </a:lnTo>
                  <a:lnTo>
                    <a:pt x="1054016" y="1516140"/>
                  </a:lnTo>
                  <a:lnTo>
                    <a:pt x="1057065" y="1515468"/>
                  </a:lnTo>
                  <a:lnTo>
                    <a:pt x="1059206" y="1513224"/>
                  </a:lnTo>
                  <a:lnTo>
                    <a:pt x="1062108" y="1510122"/>
                  </a:lnTo>
                  <a:lnTo>
                    <a:pt x="1061670" y="1505595"/>
                  </a:lnTo>
                  <a:lnTo>
                    <a:pt x="1054990" y="1499983"/>
                  </a:lnTo>
                  <a:lnTo>
                    <a:pt x="1051887" y="1497082"/>
                  </a:lnTo>
                  <a:close/>
                </a:path>
                <a:path w="18103215" h="10339070">
                  <a:moveTo>
                    <a:pt x="986690" y="1438100"/>
                  </a:moveTo>
                  <a:lnTo>
                    <a:pt x="982306" y="1438202"/>
                  </a:lnTo>
                  <a:lnTo>
                    <a:pt x="979547" y="1440971"/>
                  </a:lnTo>
                  <a:lnTo>
                    <a:pt x="977121" y="1443882"/>
                  </a:lnTo>
                  <a:lnTo>
                    <a:pt x="977224" y="1448266"/>
                  </a:lnTo>
                  <a:lnTo>
                    <a:pt x="979993" y="1451025"/>
                  </a:lnTo>
                  <a:lnTo>
                    <a:pt x="983621" y="1454546"/>
                  </a:lnTo>
                  <a:lnTo>
                    <a:pt x="984146" y="1455164"/>
                  </a:lnTo>
                  <a:lnTo>
                    <a:pt x="988485" y="1457015"/>
                  </a:lnTo>
                  <a:lnTo>
                    <a:pt x="991534" y="1456344"/>
                  </a:lnTo>
                  <a:lnTo>
                    <a:pt x="993675" y="1454100"/>
                  </a:lnTo>
                  <a:lnTo>
                    <a:pt x="996100" y="1451189"/>
                  </a:lnTo>
                  <a:lnTo>
                    <a:pt x="995998" y="1446805"/>
                  </a:lnTo>
                  <a:lnTo>
                    <a:pt x="993229" y="1444046"/>
                  </a:lnTo>
                  <a:lnTo>
                    <a:pt x="989601" y="1440525"/>
                  </a:lnTo>
                  <a:lnTo>
                    <a:pt x="986690" y="1438100"/>
                  </a:lnTo>
                  <a:close/>
                </a:path>
                <a:path w="18103215" h="10339070">
                  <a:moveTo>
                    <a:pt x="922063" y="1377783"/>
                  </a:moveTo>
                  <a:lnTo>
                    <a:pt x="917679" y="1377885"/>
                  </a:lnTo>
                  <a:lnTo>
                    <a:pt x="912160" y="1383422"/>
                  </a:lnTo>
                  <a:lnTo>
                    <a:pt x="912263" y="1387806"/>
                  </a:lnTo>
                  <a:lnTo>
                    <a:pt x="915032" y="1390565"/>
                  </a:lnTo>
                  <a:lnTo>
                    <a:pt x="918659" y="1394086"/>
                  </a:lnTo>
                  <a:lnTo>
                    <a:pt x="919185" y="1394705"/>
                  </a:lnTo>
                  <a:lnTo>
                    <a:pt x="920854" y="1395417"/>
                  </a:lnTo>
                  <a:lnTo>
                    <a:pt x="920712" y="1395751"/>
                  </a:lnTo>
                  <a:lnTo>
                    <a:pt x="923382" y="1396890"/>
                  </a:lnTo>
                  <a:lnTo>
                    <a:pt x="926431" y="1396217"/>
                  </a:lnTo>
                  <a:lnTo>
                    <a:pt x="928571" y="1393974"/>
                  </a:lnTo>
                  <a:lnTo>
                    <a:pt x="931331" y="1391205"/>
                  </a:lnTo>
                  <a:lnTo>
                    <a:pt x="931228" y="1386821"/>
                  </a:lnTo>
                  <a:lnTo>
                    <a:pt x="928460" y="1384062"/>
                  </a:lnTo>
                  <a:lnTo>
                    <a:pt x="924832" y="1380542"/>
                  </a:lnTo>
                  <a:lnTo>
                    <a:pt x="922063" y="1377783"/>
                  </a:lnTo>
                  <a:close/>
                </a:path>
                <a:path w="18103215" h="10339070">
                  <a:moveTo>
                    <a:pt x="858673" y="1316415"/>
                  </a:moveTo>
                  <a:lnTo>
                    <a:pt x="854289" y="1316518"/>
                  </a:lnTo>
                  <a:lnTo>
                    <a:pt x="848770" y="1322055"/>
                  </a:lnTo>
                  <a:lnTo>
                    <a:pt x="848873" y="1326439"/>
                  </a:lnTo>
                  <a:lnTo>
                    <a:pt x="851642" y="1329198"/>
                  </a:lnTo>
                  <a:lnTo>
                    <a:pt x="855269" y="1332718"/>
                  </a:lnTo>
                  <a:lnTo>
                    <a:pt x="855795" y="1333337"/>
                  </a:lnTo>
                  <a:lnTo>
                    <a:pt x="860135" y="1335188"/>
                  </a:lnTo>
                  <a:lnTo>
                    <a:pt x="863041" y="1334850"/>
                  </a:lnTo>
                  <a:lnTo>
                    <a:pt x="865181" y="1332607"/>
                  </a:lnTo>
                  <a:lnTo>
                    <a:pt x="867941" y="1329838"/>
                  </a:lnTo>
                  <a:lnTo>
                    <a:pt x="867838" y="1325454"/>
                  </a:lnTo>
                  <a:lnTo>
                    <a:pt x="865069" y="1322695"/>
                  </a:lnTo>
                  <a:lnTo>
                    <a:pt x="861442" y="1319174"/>
                  </a:lnTo>
                  <a:lnTo>
                    <a:pt x="858673" y="1316415"/>
                  </a:lnTo>
                  <a:close/>
                </a:path>
                <a:path w="18103215" h="10339070">
                  <a:moveTo>
                    <a:pt x="797281" y="1253138"/>
                  </a:moveTo>
                  <a:lnTo>
                    <a:pt x="792564" y="1253098"/>
                  </a:lnTo>
                  <a:lnTo>
                    <a:pt x="789804" y="1255867"/>
                  </a:lnTo>
                  <a:lnTo>
                    <a:pt x="786711" y="1258493"/>
                  </a:lnTo>
                  <a:lnTo>
                    <a:pt x="786671" y="1263211"/>
                  </a:lnTo>
                  <a:lnTo>
                    <a:pt x="789440" y="1265970"/>
                  </a:lnTo>
                  <a:lnTo>
                    <a:pt x="793068" y="1269490"/>
                  </a:lnTo>
                  <a:lnTo>
                    <a:pt x="793784" y="1270585"/>
                  </a:lnTo>
                  <a:lnTo>
                    <a:pt x="798124" y="1272437"/>
                  </a:lnTo>
                  <a:lnTo>
                    <a:pt x="801173" y="1271764"/>
                  </a:lnTo>
                  <a:lnTo>
                    <a:pt x="803171" y="1269854"/>
                  </a:lnTo>
                  <a:lnTo>
                    <a:pt x="806264" y="1267228"/>
                  </a:lnTo>
                  <a:lnTo>
                    <a:pt x="806304" y="1262510"/>
                  </a:lnTo>
                  <a:lnTo>
                    <a:pt x="803536" y="1259751"/>
                  </a:lnTo>
                  <a:lnTo>
                    <a:pt x="799908" y="1256231"/>
                  </a:lnTo>
                  <a:lnTo>
                    <a:pt x="797281" y="1253138"/>
                  </a:lnTo>
                  <a:close/>
                </a:path>
                <a:path w="18103215" h="10339070">
                  <a:moveTo>
                    <a:pt x="736174" y="1189193"/>
                  </a:moveTo>
                  <a:lnTo>
                    <a:pt x="731599" y="1188820"/>
                  </a:lnTo>
                  <a:lnTo>
                    <a:pt x="726080" y="1194357"/>
                  </a:lnTo>
                  <a:lnTo>
                    <a:pt x="725707" y="1198932"/>
                  </a:lnTo>
                  <a:lnTo>
                    <a:pt x="728476" y="1201692"/>
                  </a:lnTo>
                  <a:lnTo>
                    <a:pt x="731961" y="1205545"/>
                  </a:lnTo>
                  <a:lnTo>
                    <a:pt x="732677" y="1206640"/>
                  </a:lnTo>
                  <a:lnTo>
                    <a:pt x="737017" y="1208491"/>
                  </a:lnTo>
                  <a:lnTo>
                    <a:pt x="740066" y="1207819"/>
                  </a:lnTo>
                  <a:lnTo>
                    <a:pt x="742065" y="1205910"/>
                  </a:lnTo>
                  <a:lnTo>
                    <a:pt x="744824" y="1203141"/>
                  </a:lnTo>
                  <a:lnTo>
                    <a:pt x="745197" y="1198565"/>
                  </a:lnTo>
                  <a:lnTo>
                    <a:pt x="742428" y="1195806"/>
                  </a:lnTo>
                  <a:lnTo>
                    <a:pt x="738943" y="1191952"/>
                  </a:lnTo>
                  <a:lnTo>
                    <a:pt x="736174" y="1189193"/>
                  </a:lnTo>
                  <a:close/>
                </a:path>
                <a:path w="18103215" h="10339070">
                  <a:moveTo>
                    <a:pt x="676972" y="1124482"/>
                  </a:moveTo>
                  <a:lnTo>
                    <a:pt x="672731" y="1124251"/>
                  </a:lnTo>
                  <a:lnTo>
                    <a:pt x="666545" y="1129503"/>
                  </a:lnTo>
                  <a:lnTo>
                    <a:pt x="666313" y="1133746"/>
                  </a:lnTo>
                  <a:lnTo>
                    <a:pt x="672091" y="1140550"/>
                  </a:lnTo>
                  <a:lnTo>
                    <a:pt x="672474" y="1141503"/>
                  </a:lnTo>
                  <a:lnTo>
                    <a:pt x="677148" y="1143496"/>
                  </a:lnTo>
                  <a:lnTo>
                    <a:pt x="680054" y="1143158"/>
                  </a:lnTo>
                  <a:lnTo>
                    <a:pt x="682053" y="1141248"/>
                  </a:lnTo>
                  <a:lnTo>
                    <a:pt x="685146" y="1138622"/>
                  </a:lnTo>
                  <a:lnTo>
                    <a:pt x="685377" y="1134381"/>
                  </a:lnTo>
                  <a:lnTo>
                    <a:pt x="676972" y="1124482"/>
                  </a:lnTo>
                  <a:close/>
                </a:path>
                <a:path w="18103215" h="10339070">
                  <a:moveTo>
                    <a:pt x="618625" y="1057769"/>
                  </a:moveTo>
                  <a:lnTo>
                    <a:pt x="614383" y="1057538"/>
                  </a:lnTo>
                  <a:lnTo>
                    <a:pt x="608197" y="1062790"/>
                  </a:lnTo>
                  <a:lnTo>
                    <a:pt x="607966" y="1067032"/>
                  </a:lnTo>
                  <a:lnTo>
                    <a:pt x="613744" y="1073836"/>
                  </a:lnTo>
                  <a:lnTo>
                    <a:pt x="614460" y="1074931"/>
                  </a:lnTo>
                  <a:lnTo>
                    <a:pt x="618800" y="1076783"/>
                  </a:lnTo>
                  <a:lnTo>
                    <a:pt x="621707" y="1076445"/>
                  </a:lnTo>
                  <a:lnTo>
                    <a:pt x="623705" y="1074535"/>
                  </a:lnTo>
                  <a:lnTo>
                    <a:pt x="626798" y="1071909"/>
                  </a:lnTo>
                  <a:lnTo>
                    <a:pt x="627029" y="1067667"/>
                  </a:lnTo>
                  <a:lnTo>
                    <a:pt x="618625" y="1057769"/>
                  </a:lnTo>
                  <a:close/>
                </a:path>
                <a:path w="18103215" h="10339070">
                  <a:moveTo>
                    <a:pt x="562374" y="990765"/>
                  </a:moveTo>
                  <a:lnTo>
                    <a:pt x="557941" y="990058"/>
                  </a:lnTo>
                  <a:lnTo>
                    <a:pt x="554848" y="992685"/>
                  </a:lnTo>
                  <a:lnTo>
                    <a:pt x="551897" y="994977"/>
                  </a:lnTo>
                  <a:lnTo>
                    <a:pt x="551190" y="999410"/>
                  </a:lnTo>
                  <a:lnTo>
                    <a:pt x="556967" y="1006215"/>
                  </a:lnTo>
                  <a:lnTo>
                    <a:pt x="557684" y="1007310"/>
                  </a:lnTo>
                  <a:lnTo>
                    <a:pt x="562023" y="1009161"/>
                  </a:lnTo>
                  <a:lnTo>
                    <a:pt x="564788" y="1009157"/>
                  </a:lnTo>
                  <a:lnTo>
                    <a:pt x="566786" y="1007247"/>
                  </a:lnTo>
                  <a:lnTo>
                    <a:pt x="569737" y="1004954"/>
                  </a:lnTo>
                  <a:lnTo>
                    <a:pt x="570444" y="1000521"/>
                  </a:lnTo>
                  <a:lnTo>
                    <a:pt x="564666" y="993716"/>
                  </a:lnTo>
                  <a:lnTo>
                    <a:pt x="562374" y="990765"/>
                  </a:lnTo>
                  <a:close/>
                </a:path>
                <a:path w="18103215" h="10339070">
                  <a:moveTo>
                    <a:pt x="507738" y="920900"/>
                  </a:moveTo>
                  <a:lnTo>
                    <a:pt x="503162" y="920527"/>
                  </a:lnTo>
                  <a:lnTo>
                    <a:pt x="500212" y="922819"/>
                  </a:lnTo>
                  <a:lnTo>
                    <a:pt x="497119" y="925446"/>
                  </a:lnTo>
                  <a:lnTo>
                    <a:pt x="496745" y="930021"/>
                  </a:lnTo>
                  <a:lnTo>
                    <a:pt x="499038" y="932972"/>
                  </a:lnTo>
                  <a:lnTo>
                    <a:pt x="502047" y="937017"/>
                  </a:lnTo>
                  <a:lnTo>
                    <a:pt x="502763" y="938112"/>
                  </a:lnTo>
                  <a:lnTo>
                    <a:pt x="507437" y="940106"/>
                  </a:lnTo>
                  <a:lnTo>
                    <a:pt x="510010" y="939625"/>
                  </a:lnTo>
                  <a:lnTo>
                    <a:pt x="512199" y="938192"/>
                  </a:lnTo>
                  <a:lnTo>
                    <a:pt x="515292" y="935566"/>
                  </a:lnTo>
                  <a:lnTo>
                    <a:pt x="515666" y="930990"/>
                  </a:lnTo>
                  <a:lnTo>
                    <a:pt x="513374" y="928039"/>
                  </a:lnTo>
                  <a:lnTo>
                    <a:pt x="510364" y="923994"/>
                  </a:lnTo>
                  <a:lnTo>
                    <a:pt x="507738" y="920900"/>
                  </a:lnTo>
                  <a:close/>
                </a:path>
                <a:path w="18103215" h="10339070">
                  <a:moveTo>
                    <a:pt x="454388" y="850795"/>
                  </a:moveTo>
                  <a:lnTo>
                    <a:pt x="449955" y="850088"/>
                  </a:lnTo>
                  <a:lnTo>
                    <a:pt x="447005" y="852380"/>
                  </a:lnTo>
                  <a:lnTo>
                    <a:pt x="443911" y="855007"/>
                  </a:lnTo>
                  <a:lnTo>
                    <a:pt x="443204" y="859439"/>
                  </a:lnTo>
                  <a:lnTo>
                    <a:pt x="445496" y="862390"/>
                  </a:lnTo>
                  <a:lnTo>
                    <a:pt x="448506" y="866435"/>
                  </a:lnTo>
                  <a:lnTo>
                    <a:pt x="449080" y="867864"/>
                  </a:lnTo>
                  <a:lnTo>
                    <a:pt x="453754" y="869858"/>
                  </a:lnTo>
                  <a:lnTo>
                    <a:pt x="456326" y="869377"/>
                  </a:lnTo>
                  <a:lnTo>
                    <a:pt x="458516" y="867944"/>
                  </a:lnTo>
                  <a:lnTo>
                    <a:pt x="461609" y="865317"/>
                  </a:lnTo>
                  <a:lnTo>
                    <a:pt x="462316" y="860884"/>
                  </a:lnTo>
                  <a:lnTo>
                    <a:pt x="460024" y="857934"/>
                  </a:lnTo>
                  <a:lnTo>
                    <a:pt x="457014" y="853888"/>
                  </a:lnTo>
                  <a:lnTo>
                    <a:pt x="454388" y="850795"/>
                  </a:lnTo>
                  <a:close/>
                </a:path>
                <a:path w="18103215" h="10339070">
                  <a:moveTo>
                    <a:pt x="403562" y="779399"/>
                  </a:moveTo>
                  <a:lnTo>
                    <a:pt x="399129" y="778691"/>
                  </a:lnTo>
                  <a:lnTo>
                    <a:pt x="392560" y="782991"/>
                  </a:lnTo>
                  <a:lnTo>
                    <a:pt x="391853" y="787425"/>
                  </a:lnTo>
                  <a:lnTo>
                    <a:pt x="394003" y="790709"/>
                  </a:lnTo>
                  <a:lnTo>
                    <a:pt x="397012" y="794755"/>
                  </a:lnTo>
                  <a:lnTo>
                    <a:pt x="397586" y="796184"/>
                  </a:lnTo>
                  <a:lnTo>
                    <a:pt x="402257" y="798176"/>
                  </a:lnTo>
                  <a:lnTo>
                    <a:pt x="404690" y="798030"/>
                  </a:lnTo>
                  <a:lnTo>
                    <a:pt x="410164" y="794447"/>
                  </a:lnTo>
                  <a:lnTo>
                    <a:pt x="410872" y="790013"/>
                  </a:lnTo>
                  <a:lnTo>
                    <a:pt x="408721" y="786729"/>
                  </a:lnTo>
                  <a:lnTo>
                    <a:pt x="405712" y="782683"/>
                  </a:lnTo>
                  <a:lnTo>
                    <a:pt x="403562" y="779399"/>
                  </a:lnTo>
                  <a:close/>
                </a:path>
                <a:path w="18103215" h="10339070">
                  <a:moveTo>
                    <a:pt x="354592" y="706426"/>
                  </a:moveTo>
                  <a:lnTo>
                    <a:pt x="350302" y="705385"/>
                  </a:lnTo>
                  <a:lnTo>
                    <a:pt x="343733" y="709685"/>
                  </a:lnTo>
                  <a:lnTo>
                    <a:pt x="342691" y="713976"/>
                  </a:lnTo>
                  <a:lnTo>
                    <a:pt x="344841" y="717261"/>
                  </a:lnTo>
                  <a:lnTo>
                    <a:pt x="347375" y="721497"/>
                  </a:lnTo>
                  <a:lnTo>
                    <a:pt x="348425" y="722734"/>
                  </a:lnTo>
                  <a:lnTo>
                    <a:pt x="350619" y="724065"/>
                  </a:lnTo>
                  <a:lnTo>
                    <a:pt x="350477" y="724399"/>
                  </a:lnTo>
                  <a:lnTo>
                    <a:pt x="352480" y="725253"/>
                  </a:lnTo>
                  <a:lnTo>
                    <a:pt x="354910" y="725106"/>
                  </a:lnTo>
                  <a:lnTo>
                    <a:pt x="360384" y="721523"/>
                  </a:lnTo>
                  <a:lnTo>
                    <a:pt x="361425" y="717232"/>
                  </a:lnTo>
                  <a:lnTo>
                    <a:pt x="359275" y="713947"/>
                  </a:lnTo>
                  <a:lnTo>
                    <a:pt x="356742" y="709711"/>
                  </a:lnTo>
                  <a:lnTo>
                    <a:pt x="354592" y="706426"/>
                  </a:lnTo>
                  <a:close/>
                </a:path>
                <a:path w="18103215" h="10339070">
                  <a:moveTo>
                    <a:pt x="307144" y="631736"/>
                  </a:moveTo>
                  <a:lnTo>
                    <a:pt x="302854" y="630695"/>
                  </a:lnTo>
                  <a:lnTo>
                    <a:pt x="296284" y="634995"/>
                  </a:lnTo>
                  <a:lnTo>
                    <a:pt x="295244" y="639285"/>
                  </a:lnTo>
                  <a:lnTo>
                    <a:pt x="297393" y="642570"/>
                  </a:lnTo>
                  <a:lnTo>
                    <a:pt x="299927" y="646807"/>
                  </a:lnTo>
                  <a:lnTo>
                    <a:pt x="300501" y="648235"/>
                  </a:lnTo>
                  <a:lnTo>
                    <a:pt x="303029" y="649708"/>
                  </a:lnTo>
                  <a:lnTo>
                    <a:pt x="303171" y="649375"/>
                  </a:lnTo>
                  <a:lnTo>
                    <a:pt x="305174" y="650229"/>
                  </a:lnTo>
                  <a:lnTo>
                    <a:pt x="307604" y="650082"/>
                  </a:lnTo>
                  <a:lnTo>
                    <a:pt x="309651" y="648983"/>
                  </a:lnTo>
                  <a:lnTo>
                    <a:pt x="312936" y="646832"/>
                  </a:lnTo>
                  <a:lnTo>
                    <a:pt x="313977" y="642542"/>
                  </a:lnTo>
                  <a:lnTo>
                    <a:pt x="311827" y="639257"/>
                  </a:lnTo>
                  <a:lnTo>
                    <a:pt x="309294" y="635021"/>
                  </a:lnTo>
                  <a:lnTo>
                    <a:pt x="307144" y="631736"/>
                  </a:lnTo>
                  <a:close/>
                </a:path>
                <a:path w="18103215" h="10339070">
                  <a:moveTo>
                    <a:pt x="261935" y="556422"/>
                  </a:moveTo>
                  <a:lnTo>
                    <a:pt x="257453" y="554904"/>
                  </a:lnTo>
                  <a:lnTo>
                    <a:pt x="254168" y="557055"/>
                  </a:lnTo>
                  <a:lnTo>
                    <a:pt x="251026" y="558871"/>
                  </a:lnTo>
                  <a:lnTo>
                    <a:pt x="249509" y="563354"/>
                  </a:lnTo>
                  <a:lnTo>
                    <a:pt x="251659" y="566637"/>
                  </a:lnTo>
                  <a:lnTo>
                    <a:pt x="254192" y="570875"/>
                  </a:lnTo>
                  <a:lnTo>
                    <a:pt x="255100" y="572445"/>
                  </a:lnTo>
                  <a:lnTo>
                    <a:pt x="257628" y="573918"/>
                  </a:lnTo>
                  <a:lnTo>
                    <a:pt x="259297" y="574630"/>
                  </a:lnTo>
                  <a:lnTo>
                    <a:pt x="261727" y="574484"/>
                  </a:lnTo>
                  <a:lnTo>
                    <a:pt x="263775" y="573384"/>
                  </a:lnTo>
                  <a:lnTo>
                    <a:pt x="266916" y="571569"/>
                  </a:lnTo>
                  <a:lnTo>
                    <a:pt x="268434" y="567086"/>
                  </a:lnTo>
                  <a:lnTo>
                    <a:pt x="266284" y="563801"/>
                  </a:lnTo>
                  <a:lnTo>
                    <a:pt x="263751" y="559564"/>
                  </a:lnTo>
                  <a:lnTo>
                    <a:pt x="261935" y="556422"/>
                  </a:lnTo>
                  <a:close/>
                </a:path>
                <a:path w="18103215" h="10339070">
                  <a:moveTo>
                    <a:pt x="219058" y="479341"/>
                  </a:moveTo>
                  <a:lnTo>
                    <a:pt x="214767" y="478300"/>
                  </a:lnTo>
                  <a:lnTo>
                    <a:pt x="207815" y="481648"/>
                  </a:lnTo>
                  <a:lnTo>
                    <a:pt x="206774" y="485938"/>
                  </a:lnTo>
                  <a:lnTo>
                    <a:pt x="208448" y="489414"/>
                  </a:lnTo>
                  <a:lnTo>
                    <a:pt x="210838" y="493986"/>
                  </a:lnTo>
                  <a:lnTo>
                    <a:pt x="211413" y="495414"/>
                  </a:lnTo>
                  <a:lnTo>
                    <a:pt x="214275" y="497029"/>
                  </a:lnTo>
                  <a:lnTo>
                    <a:pt x="215944" y="497741"/>
                  </a:lnTo>
                  <a:lnTo>
                    <a:pt x="218231" y="497928"/>
                  </a:lnTo>
                  <a:lnTo>
                    <a:pt x="220278" y="496829"/>
                  </a:lnTo>
                  <a:lnTo>
                    <a:pt x="223755" y="495155"/>
                  </a:lnTo>
                  <a:lnTo>
                    <a:pt x="224796" y="490864"/>
                  </a:lnTo>
                  <a:lnTo>
                    <a:pt x="223122" y="487388"/>
                  </a:lnTo>
                  <a:lnTo>
                    <a:pt x="220731" y="482818"/>
                  </a:lnTo>
                  <a:lnTo>
                    <a:pt x="219058" y="479341"/>
                  </a:lnTo>
                  <a:close/>
                </a:path>
                <a:path w="18103215" h="10339070">
                  <a:moveTo>
                    <a:pt x="178228" y="401161"/>
                  </a:moveTo>
                  <a:lnTo>
                    <a:pt x="174080" y="399786"/>
                  </a:lnTo>
                  <a:lnTo>
                    <a:pt x="167128" y="403133"/>
                  </a:lnTo>
                  <a:lnTo>
                    <a:pt x="165752" y="407282"/>
                  </a:lnTo>
                  <a:lnTo>
                    <a:pt x="167426" y="410758"/>
                  </a:lnTo>
                  <a:lnTo>
                    <a:pt x="176734" y="419463"/>
                  </a:lnTo>
                  <a:lnTo>
                    <a:pt x="178781" y="418363"/>
                  </a:lnTo>
                  <a:lnTo>
                    <a:pt x="182257" y="416689"/>
                  </a:lnTo>
                  <a:lnTo>
                    <a:pt x="183632" y="412541"/>
                  </a:lnTo>
                  <a:lnTo>
                    <a:pt x="181958" y="409065"/>
                  </a:lnTo>
                  <a:lnTo>
                    <a:pt x="179901" y="404637"/>
                  </a:lnTo>
                  <a:lnTo>
                    <a:pt x="178228" y="401161"/>
                  </a:lnTo>
                  <a:close/>
                </a:path>
                <a:path w="18103215" h="10339070">
                  <a:moveTo>
                    <a:pt x="140589" y="321974"/>
                  </a:moveTo>
                  <a:lnTo>
                    <a:pt x="136107" y="320456"/>
                  </a:lnTo>
                  <a:lnTo>
                    <a:pt x="132631" y="322131"/>
                  </a:lnTo>
                  <a:lnTo>
                    <a:pt x="128821" y="323663"/>
                  </a:lnTo>
                  <a:lnTo>
                    <a:pt x="127304" y="328143"/>
                  </a:lnTo>
                  <a:lnTo>
                    <a:pt x="128978" y="331620"/>
                  </a:lnTo>
                  <a:lnTo>
                    <a:pt x="131034" y="336049"/>
                  </a:lnTo>
                  <a:lnTo>
                    <a:pt x="131942" y="337620"/>
                  </a:lnTo>
                  <a:lnTo>
                    <a:pt x="134662" y="339568"/>
                  </a:lnTo>
                  <a:lnTo>
                    <a:pt x="136999" y="340565"/>
                  </a:lnTo>
                  <a:lnTo>
                    <a:pt x="138952" y="340611"/>
                  </a:lnTo>
                  <a:lnTo>
                    <a:pt x="140857" y="339845"/>
                  </a:lnTo>
                  <a:lnTo>
                    <a:pt x="144334" y="338170"/>
                  </a:lnTo>
                  <a:lnTo>
                    <a:pt x="145851" y="333688"/>
                  </a:lnTo>
                  <a:lnTo>
                    <a:pt x="144177" y="330213"/>
                  </a:lnTo>
                  <a:lnTo>
                    <a:pt x="142121" y="325784"/>
                  </a:lnTo>
                  <a:lnTo>
                    <a:pt x="140589" y="321974"/>
                  </a:lnTo>
                  <a:close/>
                </a:path>
                <a:path w="18103215" h="10339070">
                  <a:moveTo>
                    <a:pt x="104998" y="241688"/>
                  </a:moveTo>
                  <a:lnTo>
                    <a:pt x="100658" y="239837"/>
                  </a:lnTo>
                  <a:lnTo>
                    <a:pt x="97182" y="241511"/>
                  </a:lnTo>
                  <a:lnTo>
                    <a:pt x="93372" y="243042"/>
                  </a:lnTo>
                  <a:lnTo>
                    <a:pt x="91521" y="247381"/>
                  </a:lnTo>
                  <a:lnTo>
                    <a:pt x="93195" y="250858"/>
                  </a:lnTo>
                  <a:lnTo>
                    <a:pt x="95683" y="257048"/>
                  </a:lnTo>
                  <a:lnTo>
                    <a:pt x="98737" y="259140"/>
                  </a:lnTo>
                  <a:lnTo>
                    <a:pt x="100740" y="259995"/>
                  </a:lnTo>
                  <a:lnTo>
                    <a:pt x="102694" y="260039"/>
                  </a:lnTo>
                  <a:lnTo>
                    <a:pt x="108408" y="257742"/>
                  </a:lnTo>
                  <a:lnTo>
                    <a:pt x="110260" y="253401"/>
                  </a:lnTo>
                  <a:lnTo>
                    <a:pt x="108586" y="249926"/>
                  </a:lnTo>
                  <a:lnTo>
                    <a:pt x="106529" y="245498"/>
                  </a:lnTo>
                  <a:lnTo>
                    <a:pt x="104998" y="241688"/>
                  </a:lnTo>
                  <a:close/>
                </a:path>
                <a:path w="18103215" h="10339070">
                  <a:moveTo>
                    <a:pt x="67399" y="157783"/>
                  </a:moveTo>
                  <a:lnTo>
                    <a:pt x="63589" y="159315"/>
                  </a:lnTo>
                  <a:lnTo>
                    <a:pt x="60113" y="160989"/>
                  </a:lnTo>
                  <a:lnTo>
                    <a:pt x="58411" y="164208"/>
                  </a:lnTo>
                  <a:lnTo>
                    <a:pt x="58070" y="164852"/>
                  </a:lnTo>
                  <a:lnTo>
                    <a:pt x="62282" y="175329"/>
                  </a:lnTo>
                  <a:lnTo>
                    <a:pt x="63666" y="176709"/>
                  </a:lnTo>
                  <a:lnTo>
                    <a:pt x="67004" y="178133"/>
                  </a:lnTo>
                  <a:lnTo>
                    <a:pt x="68958" y="178177"/>
                  </a:lnTo>
                  <a:lnTo>
                    <a:pt x="70863" y="177411"/>
                  </a:lnTo>
                  <a:lnTo>
                    <a:pt x="74339" y="175738"/>
                  </a:lnTo>
                  <a:lnTo>
                    <a:pt x="76041" y="172518"/>
                  </a:lnTo>
                  <a:lnTo>
                    <a:pt x="76382" y="171874"/>
                  </a:lnTo>
                  <a:lnTo>
                    <a:pt x="72936" y="163303"/>
                  </a:lnTo>
                  <a:lnTo>
                    <a:pt x="71262" y="159826"/>
                  </a:lnTo>
                  <a:lnTo>
                    <a:pt x="67399" y="157783"/>
                  </a:lnTo>
                  <a:close/>
                </a:path>
                <a:path w="18103215" h="10339070">
                  <a:moveTo>
                    <a:pt x="41243" y="77576"/>
                  </a:moveTo>
                  <a:lnTo>
                    <a:pt x="37237" y="75868"/>
                  </a:lnTo>
                  <a:lnTo>
                    <a:pt x="33569" y="77066"/>
                  </a:lnTo>
                  <a:lnTo>
                    <a:pt x="29760" y="78596"/>
                  </a:lnTo>
                  <a:lnTo>
                    <a:pt x="28051" y="82602"/>
                  </a:lnTo>
                  <a:lnTo>
                    <a:pt x="29249" y="86270"/>
                  </a:lnTo>
                  <a:lnTo>
                    <a:pt x="30829" y="90891"/>
                  </a:lnTo>
                  <a:lnTo>
                    <a:pt x="31595" y="92795"/>
                  </a:lnTo>
                  <a:lnTo>
                    <a:pt x="32979" y="94174"/>
                  </a:lnTo>
                  <a:lnTo>
                    <a:pt x="36651" y="95741"/>
                  </a:lnTo>
                  <a:lnTo>
                    <a:pt x="38271" y="95643"/>
                  </a:lnTo>
                  <a:lnTo>
                    <a:pt x="40034" y="95212"/>
                  </a:lnTo>
                  <a:lnTo>
                    <a:pt x="43844" y="93680"/>
                  </a:lnTo>
                  <a:lnTo>
                    <a:pt x="45552" y="89674"/>
                  </a:lnTo>
                  <a:lnTo>
                    <a:pt x="44355" y="86006"/>
                  </a:lnTo>
                  <a:lnTo>
                    <a:pt x="42774" y="81387"/>
                  </a:lnTo>
                  <a:lnTo>
                    <a:pt x="41243" y="77576"/>
                  </a:lnTo>
                  <a:close/>
                </a:path>
                <a:path w="18103215" h="10339070">
                  <a:moveTo>
                    <a:pt x="15189" y="0"/>
                  </a:moveTo>
                  <a:lnTo>
                    <a:pt x="0" y="0"/>
                  </a:lnTo>
                  <a:lnTo>
                    <a:pt x="751" y="2303"/>
                  </a:lnTo>
                  <a:lnTo>
                    <a:pt x="2332" y="6922"/>
                  </a:lnTo>
                  <a:lnTo>
                    <a:pt x="2955" y="9161"/>
                  </a:lnTo>
                  <a:lnTo>
                    <a:pt x="4673" y="10683"/>
                  </a:lnTo>
                  <a:lnTo>
                    <a:pt x="8012" y="12107"/>
                  </a:lnTo>
                  <a:lnTo>
                    <a:pt x="9632" y="12009"/>
                  </a:lnTo>
                  <a:lnTo>
                    <a:pt x="11394" y="11577"/>
                  </a:lnTo>
                  <a:lnTo>
                    <a:pt x="15204" y="10045"/>
                  </a:lnTo>
                  <a:lnTo>
                    <a:pt x="16740" y="7141"/>
                  </a:lnTo>
                  <a:lnTo>
                    <a:pt x="17247" y="6182"/>
                  </a:lnTo>
                  <a:lnTo>
                    <a:pt x="16049" y="2515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61796" y="1077"/>
              <a:ext cx="18238470" cy="10444480"/>
            </a:xfrm>
            <a:custGeom>
              <a:avLst/>
              <a:gdLst/>
              <a:ahLst/>
              <a:cxnLst/>
              <a:rect l="l" t="t" r="r" b="b"/>
              <a:pathLst>
                <a:path w="18238470" h="10444480">
                  <a:moveTo>
                    <a:pt x="16958630" y="10099983"/>
                  </a:moveTo>
                  <a:lnTo>
                    <a:pt x="16950618" y="10096565"/>
                  </a:lnTo>
                  <a:lnTo>
                    <a:pt x="16946666" y="10098431"/>
                  </a:lnTo>
                  <a:lnTo>
                    <a:pt x="16943676" y="10105442"/>
                  </a:lnTo>
                  <a:lnTo>
                    <a:pt x="16945541" y="10109393"/>
                  </a:lnTo>
                  <a:lnTo>
                    <a:pt x="16953219" y="10112668"/>
                  </a:lnTo>
                  <a:lnTo>
                    <a:pt x="16958630" y="10099983"/>
                  </a:lnTo>
                  <a:close/>
                </a:path>
                <a:path w="18238470" h="10444480">
                  <a:moveTo>
                    <a:pt x="16880656" y="10066327"/>
                  </a:moveTo>
                  <a:lnTo>
                    <a:pt x="16869640" y="10061628"/>
                  </a:lnTo>
                  <a:lnTo>
                    <a:pt x="16865355" y="10063351"/>
                  </a:lnTo>
                  <a:lnTo>
                    <a:pt x="16862507" y="10070028"/>
                  </a:lnTo>
                  <a:lnTo>
                    <a:pt x="16864229" y="10074313"/>
                  </a:lnTo>
                  <a:lnTo>
                    <a:pt x="16875245" y="10079013"/>
                  </a:lnTo>
                  <a:lnTo>
                    <a:pt x="16879532" y="10077290"/>
                  </a:lnTo>
                  <a:lnTo>
                    <a:pt x="16882380" y="10070614"/>
                  </a:lnTo>
                  <a:lnTo>
                    <a:pt x="16880656" y="10066327"/>
                  </a:lnTo>
                  <a:close/>
                </a:path>
                <a:path w="18238470" h="10444480">
                  <a:moveTo>
                    <a:pt x="17043039" y="10135200"/>
                  </a:moveTo>
                  <a:lnTo>
                    <a:pt x="17031689" y="10130358"/>
                  </a:lnTo>
                  <a:lnTo>
                    <a:pt x="17027736" y="10132223"/>
                  </a:lnTo>
                  <a:lnTo>
                    <a:pt x="17024746" y="10139234"/>
                  </a:lnTo>
                  <a:lnTo>
                    <a:pt x="17026612" y="10143186"/>
                  </a:lnTo>
                  <a:lnTo>
                    <a:pt x="17029949" y="10144610"/>
                  </a:lnTo>
                  <a:lnTo>
                    <a:pt x="17030092" y="10144276"/>
                  </a:lnTo>
                  <a:lnTo>
                    <a:pt x="17038104" y="10147694"/>
                  </a:lnTo>
                  <a:lnTo>
                    <a:pt x="17042056" y="10145828"/>
                  </a:lnTo>
                  <a:lnTo>
                    <a:pt x="17044904" y="10139152"/>
                  </a:lnTo>
                  <a:lnTo>
                    <a:pt x="17043039" y="10135200"/>
                  </a:lnTo>
                  <a:close/>
                </a:path>
                <a:path w="18238470" h="10444480">
                  <a:moveTo>
                    <a:pt x="16800724" y="10029863"/>
                  </a:moveTo>
                  <a:lnTo>
                    <a:pt x="16789710" y="10025165"/>
                  </a:lnTo>
                  <a:lnTo>
                    <a:pt x="16785565" y="10026554"/>
                  </a:lnTo>
                  <a:lnTo>
                    <a:pt x="16782717" y="10033231"/>
                  </a:lnTo>
                  <a:lnTo>
                    <a:pt x="16784298" y="10037850"/>
                  </a:lnTo>
                  <a:lnTo>
                    <a:pt x="16794981" y="10042407"/>
                  </a:lnTo>
                  <a:lnTo>
                    <a:pt x="16799124" y="10041018"/>
                  </a:lnTo>
                  <a:lnTo>
                    <a:pt x="16800548" y="10037680"/>
                  </a:lnTo>
                  <a:lnTo>
                    <a:pt x="16802306" y="10034484"/>
                  </a:lnTo>
                  <a:lnTo>
                    <a:pt x="16800724" y="10029863"/>
                  </a:lnTo>
                  <a:close/>
                </a:path>
                <a:path w="18238470" h="10444480">
                  <a:moveTo>
                    <a:pt x="17125297" y="10167132"/>
                  </a:moveTo>
                  <a:lnTo>
                    <a:pt x="17117285" y="10163714"/>
                  </a:lnTo>
                  <a:lnTo>
                    <a:pt x="17113805" y="10162624"/>
                  </a:lnTo>
                  <a:lnTo>
                    <a:pt x="17109853" y="10164490"/>
                  </a:lnTo>
                  <a:lnTo>
                    <a:pt x="17107005" y="10171166"/>
                  </a:lnTo>
                  <a:lnTo>
                    <a:pt x="17108870" y="10175119"/>
                  </a:lnTo>
                  <a:lnTo>
                    <a:pt x="17116882" y="10178536"/>
                  </a:lnTo>
                  <a:lnTo>
                    <a:pt x="17120363" y="10179627"/>
                  </a:lnTo>
                  <a:lnTo>
                    <a:pt x="17124315" y="10177761"/>
                  </a:lnTo>
                  <a:lnTo>
                    <a:pt x="17125739" y="10174423"/>
                  </a:lnTo>
                  <a:lnTo>
                    <a:pt x="17126635" y="10171649"/>
                  </a:lnTo>
                  <a:lnTo>
                    <a:pt x="17126971" y="10170609"/>
                  </a:lnTo>
                  <a:lnTo>
                    <a:pt x="17125297" y="10167132"/>
                  </a:lnTo>
                  <a:close/>
                </a:path>
                <a:path w="18238470" h="10444480">
                  <a:moveTo>
                    <a:pt x="16718835" y="9990592"/>
                  </a:moveTo>
                  <a:lnTo>
                    <a:pt x="16711156" y="9987317"/>
                  </a:lnTo>
                  <a:lnTo>
                    <a:pt x="16706678" y="9988563"/>
                  </a:lnTo>
                  <a:lnTo>
                    <a:pt x="16703688" y="9995574"/>
                  </a:lnTo>
                  <a:lnTo>
                    <a:pt x="16705083" y="9999720"/>
                  </a:lnTo>
                  <a:lnTo>
                    <a:pt x="16708273" y="10001475"/>
                  </a:lnTo>
                  <a:lnTo>
                    <a:pt x="16712612" y="10003326"/>
                  </a:lnTo>
                  <a:lnTo>
                    <a:pt x="16713090" y="10003135"/>
                  </a:lnTo>
                  <a:lnTo>
                    <a:pt x="16716427" y="10004559"/>
                  </a:lnTo>
                  <a:lnTo>
                    <a:pt x="16720572" y="10003170"/>
                  </a:lnTo>
                  <a:lnTo>
                    <a:pt x="16723420" y="9996493"/>
                  </a:lnTo>
                  <a:lnTo>
                    <a:pt x="16722030" y="9992350"/>
                  </a:lnTo>
                  <a:lnTo>
                    <a:pt x="16718835" y="9990592"/>
                  </a:lnTo>
                  <a:close/>
                </a:path>
                <a:path w="18238470" h="10444480">
                  <a:moveTo>
                    <a:pt x="17207460" y="10197445"/>
                  </a:moveTo>
                  <a:lnTo>
                    <a:pt x="17203979" y="10196355"/>
                  </a:lnTo>
                  <a:lnTo>
                    <a:pt x="17199640" y="10194504"/>
                  </a:lnTo>
                  <a:lnTo>
                    <a:pt x="17195825" y="10193271"/>
                  </a:lnTo>
                  <a:lnTo>
                    <a:pt x="17192205" y="10195278"/>
                  </a:lnTo>
                  <a:lnTo>
                    <a:pt x="17190781" y="10198616"/>
                  </a:lnTo>
                  <a:lnTo>
                    <a:pt x="17190018" y="10201053"/>
                  </a:lnTo>
                  <a:lnTo>
                    <a:pt x="17189691" y="10202096"/>
                  </a:lnTo>
                  <a:lnTo>
                    <a:pt x="17191222" y="10205907"/>
                  </a:lnTo>
                  <a:lnTo>
                    <a:pt x="17194560" y="10207331"/>
                  </a:lnTo>
                  <a:lnTo>
                    <a:pt x="17194703" y="10206997"/>
                  </a:lnTo>
                  <a:lnTo>
                    <a:pt x="17199377" y="10208991"/>
                  </a:lnTo>
                  <a:lnTo>
                    <a:pt x="17203191" y="10210223"/>
                  </a:lnTo>
                  <a:lnTo>
                    <a:pt x="17207143" y="10208358"/>
                  </a:lnTo>
                  <a:lnTo>
                    <a:pt x="17208996" y="10202440"/>
                  </a:lnTo>
                  <a:lnTo>
                    <a:pt x="17209323" y="10201396"/>
                  </a:lnTo>
                  <a:lnTo>
                    <a:pt x="17207460" y="10197445"/>
                  </a:lnTo>
                  <a:close/>
                </a:path>
                <a:path w="18238470" h="10444480">
                  <a:moveTo>
                    <a:pt x="16639708" y="9951315"/>
                  </a:moveTo>
                  <a:lnTo>
                    <a:pt x="16632030" y="9948040"/>
                  </a:lnTo>
                  <a:lnTo>
                    <a:pt x="16627553" y="9949287"/>
                  </a:lnTo>
                  <a:lnTo>
                    <a:pt x="16624705" y="9955964"/>
                  </a:lnTo>
                  <a:lnTo>
                    <a:pt x="16626093" y="9960106"/>
                  </a:lnTo>
                  <a:lnTo>
                    <a:pt x="16629146" y="9962198"/>
                  </a:lnTo>
                  <a:lnTo>
                    <a:pt x="16637159" y="9965616"/>
                  </a:lnTo>
                  <a:lnTo>
                    <a:pt x="16641303" y="9964227"/>
                  </a:lnTo>
                  <a:lnTo>
                    <a:pt x="16644151" y="9957550"/>
                  </a:lnTo>
                  <a:lnTo>
                    <a:pt x="16642763" y="9953407"/>
                  </a:lnTo>
                  <a:lnTo>
                    <a:pt x="16639708" y="9951315"/>
                  </a:lnTo>
                  <a:close/>
                </a:path>
                <a:path w="18238470" h="10444480">
                  <a:moveTo>
                    <a:pt x="17290333" y="10226088"/>
                  </a:moveTo>
                  <a:lnTo>
                    <a:pt x="17286709" y="10225331"/>
                  </a:lnTo>
                  <a:lnTo>
                    <a:pt x="17279030" y="10222056"/>
                  </a:lnTo>
                  <a:lnTo>
                    <a:pt x="17275270" y="10224398"/>
                  </a:lnTo>
                  <a:lnTo>
                    <a:pt x="17273846" y="10227736"/>
                  </a:lnTo>
                  <a:lnTo>
                    <a:pt x="17273215" y="10229834"/>
                  </a:lnTo>
                  <a:lnTo>
                    <a:pt x="17272899" y="10230883"/>
                  </a:lnTo>
                  <a:lnTo>
                    <a:pt x="17274431" y="10234693"/>
                  </a:lnTo>
                  <a:lnTo>
                    <a:pt x="17278102" y="10236259"/>
                  </a:lnTo>
                  <a:lnTo>
                    <a:pt x="17278245" y="10235925"/>
                  </a:lnTo>
                  <a:lnTo>
                    <a:pt x="17285921" y="10239200"/>
                  </a:lnTo>
                  <a:lnTo>
                    <a:pt x="17289683" y="10236859"/>
                  </a:lnTo>
                  <a:lnTo>
                    <a:pt x="17292531" y="10230182"/>
                  </a:lnTo>
                  <a:lnTo>
                    <a:pt x="17290333" y="10226088"/>
                  </a:lnTo>
                  <a:close/>
                </a:path>
                <a:path w="18238470" h="10444480">
                  <a:moveTo>
                    <a:pt x="16553474" y="9907429"/>
                  </a:moveTo>
                  <a:lnTo>
                    <a:pt x="16548996" y="9908675"/>
                  </a:lnTo>
                  <a:lnTo>
                    <a:pt x="16547572" y="9912013"/>
                  </a:lnTo>
                  <a:lnTo>
                    <a:pt x="16545814" y="9915209"/>
                  </a:lnTo>
                  <a:lnTo>
                    <a:pt x="16547202" y="9919353"/>
                  </a:lnTo>
                  <a:lnTo>
                    <a:pt x="16550257" y="9921444"/>
                  </a:lnTo>
                  <a:lnTo>
                    <a:pt x="16558269" y="9924862"/>
                  </a:lnTo>
                  <a:lnTo>
                    <a:pt x="16562270" y="9923806"/>
                  </a:lnTo>
                  <a:lnTo>
                    <a:pt x="16563694" y="9920468"/>
                  </a:lnTo>
                  <a:lnTo>
                    <a:pt x="16565451" y="9917273"/>
                  </a:lnTo>
                  <a:lnTo>
                    <a:pt x="16564063" y="9913129"/>
                  </a:lnTo>
                  <a:lnTo>
                    <a:pt x="16561010" y="9911037"/>
                  </a:lnTo>
                  <a:lnTo>
                    <a:pt x="16556670" y="9909186"/>
                  </a:lnTo>
                  <a:lnTo>
                    <a:pt x="16553474" y="9907429"/>
                  </a:lnTo>
                  <a:close/>
                </a:path>
                <a:path w="18238470" h="10444480">
                  <a:moveTo>
                    <a:pt x="17374251" y="10253204"/>
                  </a:moveTo>
                  <a:lnTo>
                    <a:pt x="17370628" y="10252448"/>
                  </a:lnTo>
                  <a:lnTo>
                    <a:pt x="17366287" y="10250596"/>
                  </a:lnTo>
                  <a:lnTo>
                    <a:pt x="17362807" y="10249506"/>
                  </a:lnTo>
                  <a:lnTo>
                    <a:pt x="17358713" y="10251706"/>
                  </a:lnTo>
                  <a:lnTo>
                    <a:pt x="17356533" y="10258667"/>
                  </a:lnTo>
                  <a:lnTo>
                    <a:pt x="17358206" y="10262143"/>
                  </a:lnTo>
                  <a:lnTo>
                    <a:pt x="17361879" y="10263709"/>
                  </a:lnTo>
                  <a:lnTo>
                    <a:pt x="17362355" y="10263519"/>
                  </a:lnTo>
                  <a:lnTo>
                    <a:pt x="17366695" y="10265370"/>
                  </a:lnTo>
                  <a:lnTo>
                    <a:pt x="17370176" y="10266460"/>
                  </a:lnTo>
                  <a:lnTo>
                    <a:pt x="17374270" y="10264260"/>
                  </a:lnTo>
                  <a:lnTo>
                    <a:pt x="17375360" y="10260780"/>
                  </a:lnTo>
                  <a:lnTo>
                    <a:pt x="17376593" y="10256965"/>
                  </a:lnTo>
                  <a:lnTo>
                    <a:pt x="17374251" y="10253204"/>
                  </a:lnTo>
                  <a:close/>
                </a:path>
                <a:path w="18238470" h="10444480">
                  <a:moveTo>
                    <a:pt x="16476153" y="9865765"/>
                  </a:moveTo>
                  <a:lnTo>
                    <a:pt x="16472009" y="9867154"/>
                  </a:lnTo>
                  <a:lnTo>
                    <a:pt x="16468493" y="9873546"/>
                  </a:lnTo>
                  <a:lnTo>
                    <a:pt x="16469742" y="9878024"/>
                  </a:lnTo>
                  <a:lnTo>
                    <a:pt x="16472795" y="9880115"/>
                  </a:lnTo>
                  <a:lnTo>
                    <a:pt x="16481140" y="9883675"/>
                  </a:lnTo>
                  <a:lnTo>
                    <a:pt x="16485140" y="9882619"/>
                  </a:lnTo>
                  <a:lnTo>
                    <a:pt x="16486565" y="9879281"/>
                  </a:lnTo>
                  <a:lnTo>
                    <a:pt x="16488322" y="9876086"/>
                  </a:lnTo>
                  <a:lnTo>
                    <a:pt x="16487076" y="9871608"/>
                  </a:lnTo>
                  <a:lnTo>
                    <a:pt x="16484023" y="9869517"/>
                  </a:lnTo>
                  <a:lnTo>
                    <a:pt x="16479684" y="9867666"/>
                  </a:lnTo>
                  <a:lnTo>
                    <a:pt x="16476153" y="9865765"/>
                  </a:lnTo>
                  <a:close/>
                </a:path>
                <a:path w="18238470" h="10444480">
                  <a:moveTo>
                    <a:pt x="17458691" y="10278176"/>
                  </a:moveTo>
                  <a:lnTo>
                    <a:pt x="17455210" y="10277085"/>
                  </a:lnTo>
                  <a:lnTo>
                    <a:pt x="17450585" y="10275902"/>
                  </a:lnTo>
                  <a:lnTo>
                    <a:pt x="17446771" y="10274670"/>
                  </a:lnTo>
                  <a:lnTo>
                    <a:pt x="17443009" y="10277010"/>
                  </a:lnTo>
                  <a:lnTo>
                    <a:pt x="17440829" y="10283972"/>
                  </a:lnTo>
                  <a:lnTo>
                    <a:pt x="17442836" y="10287590"/>
                  </a:lnTo>
                  <a:lnTo>
                    <a:pt x="17446509" y="10289156"/>
                  </a:lnTo>
                  <a:lnTo>
                    <a:pt x="17451134" y="10290341"/>
                  </a:lnTo>
                  <a:lnTo>
                    <a:pt x="17454948" y="10291573"/>
                  </a:lnTo>
                  <a:lnTo>
                    <a:pt x="17458708" y="10289231"/>
                  </a:lnTo>
                  <a:lnTo>
                    <a:pt x="17459798" y="10285750"/>
                  </a:lnTo>
                  <a:lnTo>
                    <a:pt x="17461031" y="10281936"/>
                  </a:lnTo>
                  <a:lnTo>
                    <a:pt x="17458691" y="10278176"/>
                  </a:lnTo>
                  <a:close/>
                </a:path>
                <a:path w="18238470" h="10444480">
                  <a:moveTo>
                    <a:pt x="16399262" y="9823102"/>
                  </a:moveTo>
                  <a:lnTo>
                    <a:pt x="16394784" y="9824348"/>
                  </a:lnTo>
                  <a:lnTo>
                    <a:pt x="16391268" y="9830740"/>
                  </a:lnTo>
                  <a:lnTo>
                    <a:pt x="16392657" y="9834883"/>
                  </a:lnTo>
                  <a:lnTo>
                    <a:pt x="16395567" y="9837308"/>
                  </a:lnTo>
                  <a:lnTo>
                    <a:pt x="16403914" y="9840868"/>
                  </a:lnTo>
                  <a:lnTo>
                    <a:pt x="16407582" y="9839671"/>
                  </a:lnTo>
                  <a:lnTo>
                    <a:pt x="16411097" y="9833280"/>
                  </a:lnTo>
                  <a:lnTo>
                    <a:pt x="16409709" y="9829136"/>
                  </a:lnTo>
                  <a:lnTo>
                    <a:pt x="16406797" y="9826711"/>
                  </a:lnTo>
                  <a:lnTo>
                    <a:pt x="16402458" y="9824859"/>
                  </a:lnTo>
                  <a:lnTo>
                    <a:pt x="16399262" y="9823102"/>
                  </a:lnTo>
                  <a:close/>
                </a:path>
                <a:path w="18238470" h="10444480">
                  <a:moveTo>
                    <a:pt x="17543081" y="10302336"/>
                  </a:moveTo>
                  <a:lnTo>
                    <a:pt x="17539599" y="10301246"/>
                  </a:lnTo>
                  <a:lnTo>
                    <a:pt x="17534975" y="10300062"/>
                  </a:lnTo>
                  <a:lnTo>
                    <a:pt x="17531495" y="10298972"/>
                  </a:lnTo>
                  <a:lnTo>
                    <a:pt x="17527735" y="10301314"/>
                  </a:lnTo>
                  <a:lnTo>
                    <a:pt x="17526645" y="10304794"/>
                  </a:lnTo>
                  <a:lnTo>
                    <a:pt x="17526031" y="10308084"/>
                  </a:lnTo>
                  <a:lnTo>
                    <a:pt x="17527704" y="10311560"/>
                  </a:lnTo>
                  <a:lnTo>
                    <a:pt x="17531377" y="10313127"/>
                  </a:lnTo>
                  <a:lnTo>
                    <a:pt x="17536000" y="10314310"/>
                  </a:lnTo>
                  <a:lnTo>
                    <a:pt x="17539480" y="10315400"/>
                  </a:lnTo>
                  <a:lnTo>
                    <a:pt x="17543242" y="10313059"/>
                  </a:lnTo>
                  <a:lnTo>
                    <a:pt x="17545423" y="10306098"/>
                  </a:lnTo>
                  <a:lnTo>
                    <a:pt x="17543081" y="10302336"/>
                  </a:lnTo>
                  <a:close/>
                </a:path>
                <a:path w="18238470" h="10444480">
                  <a:moveTo>
                    <a:pt x="16323415" y="9778911"/>
                  </a:moveTo>
                  <a:lnTo>
                    <a:pt x="16319273" y="9780300"/>
                  </a:lnTo>
                  <a:lnTo>
                    <a:pt x="16315089" y="9786407"/>
                  </a:lnTo>
                  <a:lnTo>
                    <a:pt x="16316335" y="9790884"/>
                  </a:lnTo>
                  <a:lnTo>
                    <a:pt x="16319531" y="9792642"/>
                  </a:lnTo>
                  <a:lnTo>
                    <a:pt x="16323585" y="9795161"/>
                  </a:lnTo>
                  <a:lnTo>
                    <a:pt x="16324254" y="9795446"/>
                  </a:lnTo>
                  <a:lnTo>
                    <a:pt x="16324112" y="9795780"/>
                  </a:lnTo>
                  <a:lnTo>
                    <a:pt x="16327449" y="9797204"/>
                  </a:lnTo>
                  <a:lnTo>
                    <a:pt x="16331117" y="9796007"/>
                  </a:lnTo>
                  <a:lnTo>
                    <a:pt x="16332348" y="9793769"/>
                  </a:lnTo>
                  <a:lnTo>
                    <a:pt x="16332875" y="9792811"/>
                  </a:lnTo>
                  <a:lnTo>
                    <a:pt x="16334967" y="9789757"/>
                  </a:lnTo>
                  <a:lnTo>
                    <a:pt x="16333719" y="9785279"/>
                  </a:lnTo>
                  <a:lnTo>
                    <a:pt x="16330523" y="9783521"/>
                  </a:lnTo>
                  <a:lnTo>
                    <a:pt x="16326467" y="9781002"/>
                  </a:lnTo>
                  <a:lnTo>
                    <a:pt x="16323415" y="9778911"/>
                  </a:lnTo>
                  <a:close/>
                </a:path>
                <a:path w="18238470" h="10444480">
                  <a:moveTo>
                    <a:pt x="17628611" y="10323827"/>
                  </a:moveTo>
                  <a:lnTo>
                    <a:pt x="17624987" y="10323071"/>
                  </a:lnTo>
                  <a:lnTo>
                    <a:pt x="17620363" y="10321887"/>
                  </a:lnTo>
                  <a:lnTo>
                    <a:pt x="17616405" y="10320989"/>
                  </a:lnTo>
                  <a:lnTo>
                    <a:pt x="17612646" y="10323331"/>
                  </a:lnTo>
                  <a:lnTo>
                    <a:pt x="17611889" y="10326953"/>
                  </a:lnTo>
                  <a:lnTo>
                    <a:pt x="17611275" y="10330242"/>
                  </a:lnTo>
                  <a:lnTo>
                    <a:pt x="17612947" y="10333717"/>
                  </a:lnTo>
                  <a:lnTo>
                    <a:pt x="17616954" y="10335427"/>
                  </a:lnTo>
                  <a:lnTo>
                    <a:pt x="17621579" y="10336611"/>
                  </a:lnTo>
                  <a:lnTo>
                    <a:pt x="17625536" y="10337509"/>
                  </a:lnTo>
                  <a:lnTo>
                    <a:pt x="17629296" y="10335168"/>
                  </a:lnTo>
                  <a:lnTo>
                    <a:pt x="17630052" y="10331544"/>
                  </a:lnTo>
                  <a:lnTo>
                    <a:pt x="17630951" y="10327588"/>
                  </a:lnTo>
                  <a:lnTo>
                    <a:pt x="17628611" y="10323827"/>
                  </a:lnTo>
                  <a:close/>
                </a:path>
                <a:path w="18238470" h="10444480">
                  <a:moveTo>
                    <a:pt x="16247044" y="9734102"/>
                  </a:moveTo>
                  <a:lnTo>
                    <a:pt x="16242565" y="9735347"/>
                  </a:lnTo>
                  <a:lnTo>
                    <a:pt x="16241335" y="9737585"/>
                  </a:lnTo>
                  <a:lnTo>
                    <a:pt x="16240808" y="9738544"/>
                  </a:lnTo>
                  <a:lnTo>
                    <a:pt x="16238716" y="9741597"/>
                  </a:lnTo>
                  <a:lnTo>
                    <a:pt x="16239963" y="9746075"/>
                  </a:lnTo>
                  <a:lnTo>
                    <a:pt x="16243160" y="9747833"/>
                  </a:lnTo>
                  <a:lnTo>
                    <a:pt x="16247214" y="9750352"/>
                  </a:lnTo>
                  <a:lnTo>
                    <a:pt x="16251219" y="9752060"/>
                  </a:lnTo>
                  <a:lnTo>
                    <a:pt x="16254887" y="9750863"/>
                  </a:lnTo>
                  <a:lnTo>
                    <a:pt x="16255964" y="9748955"/>
                  </a:lnTo>
                  <a:lnTo>
                    <a:pt x="16256502" y="9748001"/>
                  </a:lnTo>
                  <a:lnTo>
                    <a:pt x="16258594" y="9744948"/>
                  </a:lnTo>
                  <a:lnTo>
                    <a:pt x="16257348" y="9740470"/>
                  </a:lnTo>
                  <a:lnTo>
                    <a:pt x="16254152" y="9738712"/>
                  </a:lnTo>
                  <a:lnTo>
                    <a:pt x="16250097" y="9736193"/>
                  </a:lnTo>
                  <a:lnTo>
                    <a:pt x="16247044" y="9734102"/>
                  </a:lnTo>
                  <a:close/>
                </a:path>
                <a:path w="18238470" h="10444480">
                  <a:moveTo>
                    <a:pt x="16171908" y="9688242"/>
                  </a:moveTo>
                  <a:lnTo>
                    <a:pt x="16167908" y="9689297"/>
                  </a:lnTo>
                  <a:lnTo>
                    <a:pt x="16165817" y="9692351"/>
                  </a:lnTo>
                  <a:lnTo>
                    <a:pt x="16164435" y="9694918"/>
                  </a:lnTo>
                  <a:lnTo>
                    <a:pt x="16163917" y="9695880"/>
                  </a:lnTo>
                  <a:lnTo>
                    <a:pt x="16164970" y="9699881"/>
                  </a:lnTo>
                  <a:lnTo>
                    <a:pt x="16168024" y="9701972"/>
                  </a:lnTo>
                  <a:lnTo>
                    <a:pt x="16172079" y="9704492"/>
                  </a:lnTo>
                  <a:lnTo>
                    <a:pt x="16176419" y="9706343"/>
                  </a:lnTo>
                  <a:lnTo>
                    <a:pt x="16180088" y="9705146"/>
                  </a:lnTo>
                  <a:lnTo>
                    <a:pt x="16181164" y="9703238"/>
                  </a:lnTo>
                  <a:lnTo>
                    <a:pt x="16181703" y="9702284"/>
                  </a:lnTo>
                  <a:lnTo>
                    <a:pt x="16183085" y="9699717"/>
                  </a:lnTo>
                  <a:lnTo>
                    <a:pt x="16183603" y="9698754"/>
                  </a:lnTo>
                  <a:lnTo>
                    <a:pt x="16182547" y="9694752"/>
                  </a:lnTo>
                  <a:lnTo>
                    <a:pt x="16179493" y="9692661"/>
                  </a:lnTo>
                  <a:lnTo>
                    <a:pt x="16175437" y="9690142"/>
                  </a:lnTo>
                  <a:lnTo>
                    <a:pt x="16171908" y="9688242"/>
                  </a:lnTo>
                  <a:close/>
                </a:path>
                <a:path w="18238470" h="10444480">
                  <a:moveTo>
                    <a:pt x="17713900" y="10344031"/>
                  </a:moveTo>
                  <a:lnTo>
                    <a:pt x="17710277" y="10343274"/>
                  </a:lnTo>
                  <a:lnTo>
                    <a:pt x="17705652" y="10342091"/>
                  </a:lnTo>
                  <a:lnTo>
                    <a:pt x="17702030" y="10341335"/>
                  </a:lnTo>
                  <a:lnTo>
                    <a:pt x="17698267" y="10343676"/>
                  </a:lnTo>
                  <a:lnTo>
                    <a:pt x="17696755" y="10350922"/>
                  </a:lnTo>
                  <a:lnTo>
                    <a:pt x="17698572" y="10354065"/>
                  </a:lnTo>
                  <a:lnTo>
                    <a:pt x="17701575" y="10355346"/>
                  </a:lnTo>
                  <a:lnTo>
                    <a:pt x="17701718" y="10355012"/>
                  </a:lnTo>
                  <a:lnTo>
                    <a:pt x="17702721" y="10355440"/>
                  </a:lnTo>
                  <a:lnTo>
                    <a:pt x="17707345" y="10356623"/>
                  </a:lnTo>
                  <a:lnTo>
                    <a:pt x="17710969" y="10357380"/>
                  </a:lnTo>
                  <a:lnTo>
                    <a:pt x="17714728" y="10355038"/>
                  </a:lnTo>
                  <a:lnTo>
                    <a:pt x="17716240" y="10347791"/>
                  </a:lnTo>
                  <a:lnTo>
                    <a:pt x="17713900" y="10344031"/>
                  </a:lnTo>
                  <a:close/>
                </a:path>
                <a:path w="18238470" h="10444480">
                  <a:moveTo>
                    <a:pt x="16097202" y="9641381"/>
                  </a:moveTo>
                  <a:lnTo>
                    <a:pt x="16093200" y="9642436"/>
                  </a:lnTo>
                  <a:lnTo>
                    <a:pt x="16091109" y="9645489"/>
                  </a:lnTo>
                  <a:lnTo>
                    <a:pt x="16089727" y="9648056"/>
                  </a:lnTo>
                  <a:lnTo>
                    <a:pt x="16089208" y="9649019"/>
                  </a:lnTo>
                  <a:lnTo>
                    <a:pt x="16090264" y="9653020"/>
                  </a:lnTo>
                  <a:lnTo>
                    <a:pt x="16093318" y="9655113"/>
                  </a:lnTo>
                  <a:lnTo>
                    <a:pt x="16097372" y="9657630"/>
                  </a:lnTo>
                  <a:lnTo>
                    <a:pt x="16101378" y="9659339"/>
                  </a:lnTo>
                  <a:lnTo>
                    <a:pt x="16105045" y="9658142"/>
                  </a:lnTo>
                  <a:lnTo>
                    <a:pt x="16106995" y="9655422"/>
                  </a:lnTo>
                  <a:lnTo>
                    <a:pt x="16108377" y="9652855"/>
                  </a:lnTo>
                  <a:lnTo>
                    <a:pt x="16108895" y="9651892"/>
                  </a:lnTo>
                  <a:lnTo>
                    <a:pt x="16107839" y="9647891"/>
                  </a:lnTo>
                  <a:lnTo>
                    <a:pt x="16104785" y="9645799"/>
                  </a:lnTo>
                  <a:lnTo>
                    <a:pt x="16100731" y="9643281"/>
                  </a:lnTo>
                  <a:lnTo>
                    <a:pt x="16097202" y="9641381"/>
                  </a:lnTo>
                  <a:close/>
                </a:path>
                <a:path w="18238470" h="10444480">
                  <a:moveTo>
                    <a:pt x="17800093" y="10363043"/>
                  </a:moveTo>
                  <a:lnTo>
                    <a:pt x="17796470" y="10362287"/>
                  </a:lnTo>
                  <a:lnTo>
                    <a:pt x="17791704" y="10361437"/>
                  </a:lnTo>
                  <a:lnTo>
                    <a:pt x="17788080" y="10360680"/>
                  </a:lnTo>
                  <a:lnTo>
                    <a:pt x="17784318" y="10363021"/>
                  </a:lnTo>
                  <a:lnTo>
                    <a:pt x="17783562" y="10366645"/>
                  </a:lnTo>
                  <a:lnTo>
                    <a:pt x="17782948" y="10369934"/>
                  </a:lnTo>
                  <a:lnTo>
                    <a:pt x="17784764" y="10373076"/>
                  </a:lnTo>
                  <a:lnTo>
                    <a:pt x="17788771" y="10374785"/>
                  </a:lnTo>
                  <a:lnTo>
                    <a:pt x="17793536" y="10375634"/>
                  </a:lnTo>
                  <a:lnTo>
                    <a:pt x="17797159" y="10376390"/>
                  </a:lnTo>
                  <a:lnTo>
                    <a:pt x="17800921" y="10374050"/>
                  </a:lnTo>
                  <a:lnTo>
                    <a:pt x="17802434" y="10366803"/>
                  </a:lnTo>
                  <a:lnTo>
                    <a:pt x="17800093" y="10363043"/>
                  </a:lnTo>
                  <a:close/>
                </a:path>
                <a:path w="18238470" h="10444480">
                  <a:moveTo>
                    <a:pt x="16023924" y="9593945"/>
                  </a:moveTo>
                  <a:lnTo>
                    <a:pt x="16019587" y="9594857"/>
                  </a:lnTo>
                  <a:lnTo>
                    <a:pt x="16015614" y="9600659"/>
                  </a:lnTo>
                  <a:lnTo>
                    <a:pt x="16015405" y="9600964"/>
                  </a:lnTo>
                  <a:lnTo>
                    <a:pt x="16016318" y="9605300"/>
                  </a:lnTo>
                  <a:lnTo>
                    <a:pt x="16019371" y="9607391"/>
                  </a:lnTo>
                  <a:lnTo>
                    <a:pt x="16023427" y="9609911"/>
                  </a:lnTo>
                  <a:lnTo>
                    <a:pt x="16024427" y="9610337"/>
                  </a:lnTo>
                  <a:lnTo>
                    <a:pt x="16024285" y="9610671"/>
                  </a:lnTo>
                  <a:lnTo>
                    <a:pt x="16027289" y="9611953"/>
                  </a:lnTo>
                  <a:lnTo>
                    <a:pt x="16030957" y="9610755"/>
                  </a:lnTo>
                  <a:lnTo>
                    <a:pt x="16032689" y="9608337"/>
                  </a:lnTo>
                  <a:lnTo>
                    <a:pt x="16034998" y="9604982"/>
                  </a:lnTo>
                  <a:lnTo>
                    <a:pt x="16034086" y="9600647"/>
                  </a:lnTo>
                  <a:lnTo>
                    <a:pt x="16031033" y="9598556"/>
                  </a:lnTo>
                  <a:lnTo>
                    <a:pt x="16026977" y="9596036"/>
                  </a:lnTo>
                  <a:lnTo>
                    <a:pt x="16023924" y="9593945"/>
                  </a:lnTo>
                  <a:close/>
                </a:path>
                <a:path w="18238470" h="10444480">
                  <a:moveTo>
                    <a:pt x="17886614" y="10379432"/>
                  </a:moveTo>
                  <a:lnTo>
                    <a:pt x="17882992" y="10378676"/>
                  </a:lnTo>
                  <a:lnTo>
                    <a:pt x="17878225" y="10377826"/>
                  </a:lnTo>
                  <a:lnTo>
                    <a:pt x="17874459" y="10377404"/>
                  </a:lnTo>
                  <a:lnTo>
                    <a:pt x="17871031" y="10379887"/>
                  </a:lnTo>
                  <a:lnTo>
                    <a:pt x="17870275" y="10383511"/>
                  </a:lnTo>
                  <a:lnTo>
                    <a:pt x="17869730" y="10386434"/>
                  </a:lnTo>
                  <a:lnTo>
                    <a:pt x="17869661" y="10386800"/>
                  </a:lnTo>
                  <a:lnTo>
                    <a:pt x="17871143" y="10389799"/>
                  </a:lnTo>
                  <a:lnTo>
                    <a:pt x="17874148" y="10391081"/>
                  </a:lnTo>
                  <a:lnTo>
                    <a:pt x="17874624" y="10390890"/>
                  </a:lnTo>
                  <a:lnTo>
                    <a:pt x="17875959" y="10391459"/>
                  </a:lnTo>
                  <a:lnTo>
                    <a:pt x="17880727" y="10392309"/>
                  </a:lnTo>
                  <a:lnTo>
                    <a:pt x="17884492" y="10392731"/>
                  </a:lnTo>
                  <a:lnTo>
                    <a:pt x="17887919" y="10390248"/>
                  </a:lnTo>
                  <a:lnTo>
                    <a:pt x="17888675" y="10386624"/>
                  </a:lnTo>
                  <a:lnTo>
                    <a:pt x="17889098" y="10382859"/>
                  </a:lnTo>
                  <a:lnTo>
                    <a:pt x="17886614" y="10379432"/>
                  </a:lnTo>
                  <a:close/>
                </a:path>
                <a:path w="18238470" h="10444480">
                  <a:moveTo>
                    <a:pt x="15950070" y="9545081"/>
                  </a:moveTo>
                  <a:lnTo>
                    <a:pt x="15945735" y="9545994"/>
                  </a:lnTo>
                  <a:lnTo>
                    <a:pt x="15941762" y="9551795"/>
                  </a:lnTo>
                  <a:lnTo>
                    <a:pt x="15941553" y="9552101"/>
                  </a:lnTo>
                  <a:lnTo>
                    <a:pt x="15942464" y="9556435"/>
                  </a:lnTo>
                  <a:lnTo>
                    <a:pt x="15945518" y="9558527"/>
                  </a:lnTo>
                  <a:lnTo>
                    <a:pt x="15949573" y="9561046"/>
                  </a:lnTo>
                  <a:lnTo>
                    <a:pt x="15953579" y="9562755"/>
                  </a:lnTo>
                  <a:lnTo>
                    <a:pt x="15957105" y="9561891"/>
                  </a:lnTo>
                  <a:lnTo>
                    <a:pt x="15958838" y="9559474"/>
                  </a:lnTo>
                  <a:lnTo>
                    <a:pt x="15961146" y="9556118"/>
                  </a:lnTo>
                  <a:lnTo>
                    <a:pt x="15960232" y="9551783"/>
                  </a:lnTo>
                  <a:lnTo>
                    <a:pt x="15957179" y="9549691"/>
                  </a:lnTo>
                  <a:lnTo>
                    <a:pt x="15953123" y="9547172"/>
                  </a:lnTo>
                  <a:lnTo>
                    <a:pt x="15950070" y="9545081"/>
                  </a:lnTo>
                  <a:close/>
                </a:path>
                <a:path w="18238470" h="10444480">
                  <a:moveTo>
                    <a:pt x="17973087" y="10395012"/>
                  </a:moveTo>
                  <a:lnTo>
                    <a:pt x="17969463" y="10394255"/>
                  </a:lnTo>
                  <a:lnTo>
                    <a:pt x="17964697" y="10393406"/>
                  </a:lnTo>
                  <a:lnTo>
                    <a:pt x="17960931" y="10392984"/>
                  </a:lnTo>
                  <a:lnTo>
                    <a:pt x="17957504" y="10395467"/>
                  </a:lnTo>
                  <a:lnTo>
                    <a:pt x="17956748" y="10399090"/>
                  </a:lnTo>
                  <a:lnTo>
                    <a:pt x="17956276" y="10402045"/>
                  </a:lnTo>
                  <a:lnTo>
                    <a:pt x="17957759" y="10405045"/>
                  </a:lnTo>
                  <a:lnTo>
                    <a:pt x="17962434" y="10407039"/>
                  </a:lnTo>
                  <a:lnTo>
                    <a:pt x="17967199" y="10407889"/>
                  </a:lnTo>
                  <a:lnTo>
                    <a:pt x="17970963" y="10408310"/>
                  </a:lnTo>
                  <a:lnTo>
                    <a:pt x="17974390" y="10405827"/>
                  </a:lnTo>
                  <a:lnTo>
                    <a:pt x="17975146" y="10402204"/>
                  </a:lnTo>
                  <a:lnTo>
                    <a:pt x="17975571" y="10398439"/>
                  </a:lnTo>
                  <a:lnTo>
                    <a:pt x="17973087" y="10395012"/>
                  </a:lnTo>
                  <a:close/>
                </a:path>
                <a:path w="18238470" h="10444480">
                  <a:moveTo>
                    <a:pt x="15877312" y="9495500"/>
                  </a:moveTo>
                  <a:lnTo>
                    <a:pt x="15872978" y="9496412"/>
                  </a:lnTo>
                  <a:lnTo>
                    <a:pt x="15868794" y="9502519"/>
                  </a:lnTo>
                  <a:lnTo>
                    <a:pt x="15869706" y="9506854"/>
                  </a:lnTo>
                  <a:lnTo>
                    <a:pt x="15872759" y="9508945"/>
                  </a:lnTo>
                  <a:lnTo>
                    <a:pt x="15876672" y="9511799"/>
                  </a:lnTo>
                  <a:lnTo>
                    <a:pt x="15880679" y="9513508"/>
                  </a:lnTo>
                  <a:lnTo>
                    <a:pt x="15884204" y="9512644"/>
                  </a:lnTo>
                  <a:lnTo>
                    <a:pt x="15886153" y="9509924"/>
                  </a:lnTo>
                  <a:lnTo>
                    <a:pt x="15888245" y="9506871"/>
                  </a:lnTo>
                  <a:lnTo>
                    <a:pt x="15887331" y="9502535"/>
                  </a:lnTo>
                  <a:lnTo>
                    <a:pt x="15884278" y="9500444"/>
                  </a:lnTo>
                  <a:lnTo>
                    <a:pt x="15880365" y="9497591"/>
                  </a:lnTo>
                  <a:lnTo>
                    <a:pt x="15877312" y="9495500"/>
                  </a:lnTo>
                  <a:close/>
                </a:path>
                <a:path w="18238470" h="10444480">
                  <a:moveTo>
                    <a:pt x="18060222" y="10408112"/>
                  </a:moveTo>
                  <a:lnTo>
                    <a:pt x="18056456" y="10407689"/>
                  </a:lnTo>
                  <a:lnTo>
                    <a:pt x="18051690" y="10406840"/>
                  </a:lnTo>
                  <a:lnTo>
                    <a:pt x="18047924" y="10406417"/>
                  </a:lnTo>
                  <a:lnTo>
                    <a:pt x="18044497" y="10408901"/>
                  </a:lnTo>
                  <a:lnTo>
                    <a:pt x="18044074" y="10412667"/>
                  </a:lnTo>
                  <a:lnTo>
                    <a:pt x="18043662" y="10415252"/>
                  </a:lnTo>
                  <a:lnTo>
                    <a:pt x="18043603" y="10415623"/>
                  </a:lnTo>
                  <a:lnTo>
                    <a:pt x="18045420" y="10418765"/>
                  </a:lnTo>
                  <a:lnTo>
                    <a:pt x="18048091" y="10419904"/>
                  </a:lnTo>
                  <a:lnTo>
                    <a:pt x="18048234" y="10419570"/>
                  </a:lnTo>
                  <a:lnTo>
                    <a:pt x="18049903" y="10420282"/>
                  </a:lnTo>
                  <a:lnTo>
                    <a:pt x="18054668" y="10421131"/>
                  </a:lnTo>
                  <a:lnTo>
                    <a:pt x="18058435" y="10421554"/>
                  </a:lnTo>
                  <a:lnTo>
                    <a:pt x="18061862" y="10419071"/>
                  </a:lnTo>
                  <a:lnTo>
                    <a:pt x="18062706" y="10411539"/>
                  </a:lnTo>
                  <a:lnTo>
                    <a:pt x="18060222" y="10408112"/>
                  </a:lnTo>
                  <a:close/>
                </a:path>
                <a:path w="18238470" h="10444480">
                  <a:moveTo>
                    <a:pt x="15804838" y="9445251"/>
                  </a:moveTo>
                  <a:lnTo>
                    <a:pt x="15800504" y="9446164"/>
                  </a:lnTo>
                  <a:lnTo>
                    <a:pt x="15796321" y="9452271"/>
                  </a:lnTo>
                  <a:lnTo>
                    <a:pt x="15797233" y="9456605"/>
                  </a:lnTo>
                  <a:lnTo>
                    <a:pt x="15800286" y="9458697"/>
                  </a:lnTo>
                  <a:lnTo>
                    <a:pt x="15804198" y="9461549"/>
                  </a:lnTo>
                  <a:lnTo>
                    <a:pt x="15808206" y="9463259"/>
                  </a:lnTo>
                  <a:lnTo>
                    <a:pt x="15811731" y="9462395"/>
                  </a:lnTo>
                  <a:lnTo>
                    <a:pt x="15813680" y="9459676"/>
                  </a:lnTo>
                  <a:lnTo>
                    <a:pt x="15815772" y="9456622"/>
                  </a:lnTo>
                  <a:lnTo>
                    <a:pt x="15814858" y="9452287"/>
                  </a:lnTo>
                  <a:lnTo>
                    <a:pt x="15811804" y="9450195"/>
                  </a:lnTo>
                  <a:lnTo>
                    <a:pt x="15807892" y="9447342"/>
                  </a:lnTo>
                  <a:lnTo>
                    <a:pt x="15804838" y="9445251"/>
                  </a:lnTo>
                  <a:close/>
                </a:path>
                <a:path w="18238470" h="10444480">
                  <a:moveTo>
                    <a:pt x="15733461" y="9394286"/>
                  </a:moveTo>
                  <a:lnTo>
                    <a:pt x="15729124" y="9395198"/>
                  </a:lnTo>
                  <a:lnTo>
                    <a:pt x="15727032" y="9398251"/>
                  </a:lnTo>
                  <a:lnTo>
                    <a:pt x="15724465" y="9401497"/>
                  </a:lnTo>
                  <a:lnTo>
                    <a:pt x="15725379" y="9405832"/>
                  </a:lnTo>
                  <a:lnTo>
                    <a:pt x="15728432" y="9407923"/>
                  </a:lnTo>
                  <a:lnTo>
                    <a:pt x="15732344" y="9410776"/>
                  </a:lnTo>
                  <a:lnTo>
                    <a:pt x="15733681" y="9411346"/>
                  </a:lnTo>
                  <a:lnTo>
                    <a:pt x="15733871" y="9411821"/>
                  </a:lnTo>
                  <a:lnTo>
                    <a:pt x="15736541" y="9412960"/>
                  </a:lnTo>
                  <a:lnTo>
                    <a:pt x="15740067" y="9412097"/>
                  </a:lnTo>
                  <a:lnTo>
                    <a:pt x="15742016" y="9409377"/>
                  </a:lnTo>
                  <a:lnTo>
                    <a:pt x="15744583" y="9406132"/>
                  </a:lnTo>
                  <a:lnTo>
                    <a:pt x="15743672" y="9401798"/>
                  </a:lnTo>
                  <a:lnTo>
                    <a:pt x="15740619" y="9399707"/>
                  </a:lnTo>
                  <a:lnTo>
                    <a:pt x="15736705" y="9396854"/>
                  </a:lnTo>
                  <a:lnTo>
                    <a:pt x="15733461" y="9394286"/>
                  </a:lnTo>
                  <a:close/>
                </a:path>
                <a:path w="18238470" h="10444480">
                  <a:moveTo>
                    <a:pt x="18147595" y="10419736"/>
                  </a:moveTo>
                  <a:lnTo>
                    <a:pt x="18138919" y="10418796"/>
                  </a:lnTo>
                  <a:lnTo>
                    <a:pt x="18135295" y="10418040"/>
                  </a:lnTo>
                  <a:lnTo>
                    <a:pt x="18131728" y="10420858"/>
                  </a:lnTo>
                  <a:lnTo>
                    <a:pt x="18131303" y="10424623"/>
                  </a:lnTo>
                  <a:lnTo>
                    <a:pt x="18130690" y="10427913"/>
                  </a:lnTo>
                  <a:lnTo>
                    <a:pt x="18132648" y="10430721"/>
                  </a:lnTo>
                  <a:lnTo>
                    <a:pt x="18135320" y="10431860"/>
                  </a:lnTo>
                  <a:lnTo>
                    <a:pt x="18135462" y="10431526"/>
                  </a:lnTo>
                  <a:lnTo>
                    <a:pt x="18137129" y="10432238"/>
                  </a:lnTo>
                  <a:lnTo>
                    <a:pt x="18142039" y="10432754"/>
                  </a:lnTo>
                  <a:lnTo>
                    <a:pt x="18145663" y="10433511"/>
                  </a:lnTo>
                  <a:lnTo>
                    <a:pt x="18149233" y="10430693"/>
                  </a:lnTo>
                  <a:lnTo>
                    <a:pt x="18149655" y="10426927"/>
                  </a:lnTo>
                  <a:lnTo>
                    <a:pt x="18150336" y="10423666"/>
                  </a:lnTo>
                  <a:lnTo>
                    <a:pt x="18150412" y="10423304"/>
                  </a:lnTo>
                  <a:lnTo>
                    <a:pt x="18147595" y="10419736"/>
                  </a:lnTo>
                  <a:close/>
                </a:path>
                <a:path w="18238470" h="10444480">
                  <a:moveTo>
                    <a:pt x="15662368" y="9342653"/>
                  </a:moveTo>
                  <a:lnTo>
                    <a:pt x="15657697" y="9343422"/>
                  </a:lnTo>
                  <a:lnTo>
                    <a:pt x="15655605" y="9346476"/>
                  </a:lnTo>
                  <a:lnTo>
                    <a:pt x="15653181" y="9349388"/>
                  </a:lnTo>
                  <a:lnTo>
                    <a:pt x="15653951" y="9354057"/>
                  </a:lnTo>
                  <a:lnTo>
                    <a:pt x="15657004" y="9356148"/>
                  </a:lnTo>
                  <a:lnTo>
                    <a:pt x="15660917" y="9359001"/>
                  </a:lnTo>
                  <a:lnTo>
                    <a:pt x="15662251" y="9359570"/>
                  </a:lnTo>
                  <a:lnTo>
                    <a:pt x="15662444" y="9360047"/>
                  </a:lnTo>
                  <a:lnTo>
                    <a:pt x="15665114" y="9361185"/>
                  </a:lnTo>
                  <a:lnTo>
                    <a:pt x="15668639" y="9360322"/>
                  </a:lnTo>
                  <a:lnTo>
                    <a:pt x="15670587" y="9357602"/>
                  </a:lnTo>
                  <a:lnTo>
                    <a:pt x="15673013" y="9354691"/>
                  </a:lnTo>
                  <a:lnTo>
                    <a:pt x="15672245" y="9350023"/>
                  </a:lnTo>
                  <a:lnTo>
                    <a:pt x="15669192" y="9347931"/>
                  </a:lnTo>
                  <a:lnTo>
                    <a:pt x="15665278" y="9345078"/>
                  </a:lnTo>
                  <a:lnTo>
                    <a:pt x="15662368" y="9342653"/>
                  </a:lnTo>
                  <a:close/>
                </a:path>
                <a:path w="18238470" h="10444480">
                  <a:moveTo>
                    <a:pt x="18235060" y="10430214"/>
                  </a:moveTo>
                  <a:lnTo>
                    <a:pt x="18222619" y="10428853"/>
                  </a:lnTo>
                  <a:lnTo>
                    <a:pt x="18219050" y="10431671"/>
                  </a:lnTo>
                  <a:lnTo>
                    <a:pt x="18218628" y="10435436"/>
                  </a:lnTo>
                  <a:lnTo>
                    <a:pt x="18218156" y="10438392"/>
                  </a:lnTo>
                  <a:lnTo>
                    <a:pt x="18220115" y="10441201"/>
                  </a:lnTo>
                  <a:lnTo>
                    <a:pt x="18224787" y="10443194"/>
                  </a:lnTo>
                  <a:lnTo>
                    <a:pt x="18233461" y="10444132"/>
                  </a:lnTo>
                  <a:lnTo>
                    <a:pt x="18237031" y="10441314"/>
                  </a:lnTo>
                  <a:lnTo>
                    <a:pt x="18237878" y="10433784"/>
                  </a:lnTo>
                  <a:lnTo>
                    <a:pt x="18235060" y="10430214"/>
                  </a:lnTo>
                  <a:close/>
                </a:path>
                <a:path w="18238470" h="10444480">
                  <a:moveTo>
                    <a:pt x="15591415" y="9290685"/>
                  </a:moveTo>
                  <a:lnTo>
                    <a:pt x="15586888" y="9291122"/>
                  </a:lnTo>
                  <a:lnTo>
                    <a:pt x="15582706" y="9297229"/>
                  </a:lnTo>
                  <a:lnTo>
                    <a:pt x="15583143" y="9301756"/>
                  </a:lnTo>
                  <a:lnTo>
                    <a:pt x="15586196" y="9303848"/>
                  </a:lnTo>
                  <a:lnTo>
                    <a:pt x="15590108" y="9306700"/>
                  </a:lnTo>
                  <a:lnTo>
                    <a:pt x="15594448" y="9308551"/>
                  </a:lnTo>
                  <a:lnTo>
                    <a:pt x="15597831" y="9308021"/>
                  </a:lnTo>
                  <a:lnTo>
                    <a:pt x="15599780" y="9305302"/>
                  </a:lnTo>
                  <a:lnTo>
                    <a:pt x="15601871" y="9302248"/>
                  </a:lnTo>
                  <a:lnTo>
                    <a:pt x="15601434" y="9297721"/>
                  </a:lnTo>
                  <a:lnTo>
                    <a:pt x="15598381" y="9295630"/>
                  </a:lnTo>
                  <a:lnTo>
                    <a:pt x="15594469" y="9292777"/>
                  </a:lnTo>
                  <a:lnTo>
                    <a:pt x="15591415" y="9290685"/>
                  </a:lnTo>
                  <a:close/>
                </a:path>
                <a:path w="18238470" h="10444480">
                  <a:moveTo>
                    <a:pt x="15520557" y="9237575"/>
                  </a:moveTo>
                  <a:lnTo>
                    <a:pt x="15516365" y="9238154"/>
                  </a:lnTo>
                  <a:lnTo>
                    <a:pt x="15513939" y="9241065"/>
                  </a:lnTo>
                  <a:lnTo>
                    <a:pt x="15511848" y="9244119"/>
                  </a:lnTo>
                  <a:lnTo>
                    <a:pt x="15512428" y="9248312"/>
                  </a:lnTo>
                  <a:lnTo>
                    <a:pt x="15515338" y="9250737"/>
                  </a:lnTo>
                  <a:lnTo>
                    <a:pt x="15519250" y="9253590"/>
                  </a:lnTo>
                  <a:lnTo>
                    <a:pt x="15523590" y="9255441"/>
                  </a:lnTo>
                  <a:lnTo>
                    <a:pt x="15526973" y="9254911"/>
                  </a:lnTo>
                  <a:lnTo>
                    <a:pt x="15528923" y="9252191"/>
                  </a:lnTo>
                  <a:lnTo>
                    <a:pt x="15531013" y="9249137"/>
                  </a:lnTo>
                  <a:lnTo>
                    <a:pt x="15530434" y="9244944"/>
                  </a:lnTo>
                  <a:lnTo>
                    <a:pt x="15527523" y="9242519"/>
                  </a:lnTo>
                  <a:lnTo>
                    <a:pt x="15523611" y="9239667"/>
                  </a:lnTo>
                  <a:lnTo>
                    <a:pt x="15520557" y="9237575"/>
                  </a:lnTo>
                  <a:close/>
                </a:path>
                <a:path w="18238470" h="10444480">
                  <a:moveTo>
                    <a:pt x="15450653" y="9184082"/>
                  </a:moveTo>
                  <a:lnTo>
                    <a:pt x="15446461" y="9184661"/>
                  </a:lnTo>
                  <a:lnTo>
                    <a:pt x="15444035" y="9187573"/>
                  </a:lnTo>
                  <a:lnTo>
                    <a:pt x="15441943" y="9190625"/>
                  </a:lnTo>
                  <a:lnTo>
                    <a:pt x="15442520" y="9194817"/>
                  </a:lnTo>
                  <a:lnTo>
                    <a:pt x="15445432" y="9197243"/>
                  </a:lnTo>
                  <a:lnTo>
                    <a:pt x="15449345" y="9200096"/>
                  </a:lnTo>
                  <a:lnTo>
                    <a:pt x="15453686" y="9201948"/>
                  </a:lnTo>
                  <a:lnTo>
                    <a:pt x="15457068" y="9201418"/>
                  </a:lnTo>
                  <a:lnTo>
                    <a:pt x="15459018" y="9198698"/>
                  </a:lnTo>
                  <a:lnTo>
                    <a:pt x="15461109" y="9195645"/>
                  </a:lnTo>
                  <a:lnTo>
                    <a:pt x="15460530" y="9191452"/>
                  </a:lnTo>
                  <a:lnTo>
                    <a:pt x="15457618" y="9189026"/>
                  </a:lnTo>
                  <a:lnTo>
                    <a:pt x="15453706" y="9186173"/>
                  </a:lnTo>
                  <a:lnTo>
                    <a:pt x="15450653" y="9184082"/>
                  </a:lnTo>
                  <a:close/>
                </a:path>
                <a:path w="18238470" h="10444480">
                  <a:moveTo>
                    <a:pt x="15381507" y="9129728"/>
                  </a:moveTo>
                  <a:lnTo>
                    <a:pt x="15377316" y="9130308"/>
                  </a:lnTo>
                  <a:lnTo>
                    <a:pt x="15372464" y="9136130"/>
                  </a:lnTo>
                  <a:lnTo>
                    <a:pt x="15373044" y="9140323"/>
                  </a:lnTo>
                  <a:lnTo>
                    <a:pt x="15375954" y="9142748"/>
                  </a:lnTo>
                  <a:lnTo>
                    <a:pt x="15379867" y="9145600"/>
                  </a:lnTo>
                  <a:lnTo>
                    <a:pt x="15381536" y="9146313"/>
                  </a:lnTo>
                  <a:lnTo>
                    <a:pt x="15381394" y="9146647"/>
                  </a:lnTo>
                  <a:lnTo>
                    <a:pt x="15384064" y="9147786"/>
                  </a:lnTo>
                  <a:lnTo>
                    <a:pt x="15387589" y="9146923"/>
                  </a:lnTo>
                  <a:lnTo>
                    <a:pt x="15389396" y="9144536"/>
                  </a:lnTo>
                  <a:lnTo>
                    <a:pt x="15391821" y="9141625"/>
                  </a:lnTo>
                  <a:lnTo>
                    <a:pt x="15391243" y="9137432"/>
                  </a:lnTo>
                  <a:lnTo>
                    <a:pt x="15388331" y="9135007"/>
                  </a:lnTo>
                  <a:lnTo>
                    <a:pt x="15384419" y="9132154"/>
                  </a:lnTo>
                  <a:lnTo>
                    <a:pt x="15381507" y="9129728"/>
                  </a:lnTo>
                  <a:close/>
                </a:path>
                <a:path w="18238470" h="10444480">
                  <a:moveTo>
                    <a:pt x="15312649" y="9074709"/>
                  </a:moveTo>
                  <a:lnTo>
                    <a:pt x="15308457" y="9075289"/>
                  </a:lnTo>
                  <a:lnTo>
                    <a:pt x="15303605" y="9081110"/>
                  </a:lnTo>
                  <a:lnTo>
                    <a:pt x="15304184" y="9085303"/>
                  </a:lnTo>
                  <a:lnTo>
                    <a:pt x="15310864" y="9090914"/>
                  </a:lnTo>
                  <a:lnTo>
                    <a:pt x="15312535" y="9091627"/>
                  </a:lnTo>
                  <a:lnTo>
                    <a:pt x="15312392" y="9091961"/>
                  </a:lnTo>
                  <a:lnTo>
                    <a:pt x="15315063" y="9093100"/>
                  </a:lnTo>
                  <a:lnTo>
                    <a:pt x="15318588" y="9092236"/>
                  </a:lnTo>
                  <a:lnTo>
                    <a:pt x="15320395" y="9089850"/>
                  </a:lnTo>
                  <a:lnTo>
                    <a:pt x="15322820" y="9086939"/>
                  </a:lnTo>
                  <a:lnTo>
                    <a:pt x="15322241" y="9082746"/>
                  </a:lnTo>
                  <a:lnTo>
                    <a:pt x="15312649" y="9074709"/>
                  </a:lnTo>
                  <a:close/>
                </a:path>
                <a:path w="18238470" h="10444480">
                  <a:moveTo>
                    <a:pt x="15243931" y="9019355"/>
                  </a:moveTo>
                  <a:lnTo>
                    <a:pt x="15239739" y="9019934"/>
                  </a:lnTo>
                  <a:lnTo>
                    <a:pt x="15234887" y="9025756"/>
                  </a:lnTo>
                  <a:lnTo>
                    <a:pt x="15235467" y="9029949"/>
                  </a:lnTo>
                  <a:lnTo>
                    <a:pt x="15242148" y="9035561"/>
                  </a:lnTo>
                  <a:lnTo>
                    <a:pt x="15243817" y="9036273"/>
                  </a:lnTo>
                  <a:lnTo>
                    <a:pt x="15243674" y="9036606"/>
                  </a:lnTo>
                  <a:lnTo>
                    <a:pt x="15246345" y="9037746"/>
                  </a:lnTo>
                  <a:lnTo>
                    <a:pt x="15249870" y="9036882"/>
                  </a:lnTo>
                  <a:lnTo>
                    <a:pt x="15251677" y="9034496"/>
                  </a:lnTo>
                  <a:lnTo>
                    <a:pt x="15254102" y="9031585"/>
                  </a:lnTo>
                  <a:lnTo>
                    <a:pt x="15253523" y="9027392"/>
                  </a:lnTo>
                  <a:lnTo>
                    <a:pt x="15243931" y="9019355"/>
                  </a:lnTo>
                  <a:close/>
                </a:path>
                <a:path w="18238470" h="10444480">
                  <a:moveTo>
                    <a:pt x="15176308" y="8963284"/>
                  </a:moveTo>
                  <a:lnTo>
                    <a:pt x="15171782" y="8963720"/>
                  </a:lnTo>
                  <a:lnTo>
                    <a:pt x="15169356" y="8966631"/>
                  </a:lnTo>
                  <a:lnTo>
                    <a:pt x="15166788" y="8969876"/>
                  </a:lnTo>
                  <a:lnTo>
                    <a:pt x="15167368" y="8974069"/>
                  </a:lnTo>
                  <a:lnTo>
                    <a:pt x="15174049" y="8979681"/>
                  </a:lnTo>
                  <a:lnTo>
                    <a:pt x="15178723" y="8981675"/>
                  </a:lnTo>
                  <a:lnTo>
                    <a:pt x="15182247" y="8980810"/>
                  </a:lnTo>
                  <a:lnTo>
                    <a:pt x="15184054" y="8978425"/>
                  </a:lnTo>
                  <a:lnTo>
                    <a:pt x="15186480" y="8975514"/>
                  </a:lnTo>
                  <a:lnTo>
                    <a:pt x="15185900" y="8971321"/>
                  </a:lnTo>
                  <a:lnTo>
                    <a:pt x="15176308" y="8963284"/>
                  </a:lnTo>
                  <a:close/>
                </a:path>
                <a:path w="18238470" h="10444480">
                  <a:moveTo>
                    <a:pt x="15108354" y="8907071"/>
                  </a:moveTo>
                  <a:lnTo>
                    <a:pt x="15103828" y="8907508"/>
                  </a:lnTo>
                  <a:lnTo>
                    <a:pt x="15098976" y="8913330"/>
                  </a:lnTo>
                  <a:lnTo>
                    <a:pt x="15099411" y="8917856"/>
                  </a:lnTo>
                  <a:lnTo>
                    <a:pt x="15106092" y="8923468"/>
                  </a:lnTo>
                  <a:lnTo>
                    <a:pt x="15110766" y="8925461"/>
                  </a:lnTo>
                  <a:lnTo>
                    <a:pt x="15114150" y="8924932"/>
                  </a:lnTo>
                  <a:lnTo>
                    <a:pt x="15115957" y="8922547"/>
                  </a:lnTo>
                  <a:lnTo>
                    <a:pt x="15118383" y="8919636"/>
                  </a:lnTo>
                  <a:lnTo>
                    <a:pt x="15117946" y="8915109"/>
                  </a:lnTo>
                  <a:lnTo>
                    <a:pt x="15108354" y="8907071"/>
                  </a:lnTo>
                  <a:close/>
                </a:path>
                <a:path w="18238470" h="10444480">
                  <a:moveTo>
                    <a:pt x="15041158" y="8849999"/>
                  </a:moveTo>
                  <a:lnTo>
                    <a:pt x="15036632" y="8850435"/>
                  </a:lnTo>
                  <a:lnTo>
                    <a:pt x="15034206" y="8853346"/>
                  </a:lnTo>
                  <a:lnTo>
                    <a:pt x="15031448" y="8856115"/>
                  </a:lnTo>
                  <a:lnTo>
                    <a:pt x="15031884" y="8860642"/>
                  </a:lnTo>
                  <a:lnTo>
                    <a:pt x="15038565" y="8866254"/>
                  </a:lnTo>
                  <a:lnTo>
                    <a:pt x="15040568" y="8867108"/>
                  </a:lnTo>
                  <a:lnTo>
                    <a:pt x="15040425" y="8867442"/>
                  </a:lnTo>
                  <a:lnTo>
                    <a:pt x="15043096" y="8868581"/>
                  </a:lnTo>
                  <a:lnTo>
                    <a:pt x="15046144" y="8867909"/>
                  </a:lnTo>
                  <a:lnTo>
                    <a:pt x="15048285" y="8865665"/>
                  </a:lnTo>
                  <a:lnTo>
                    <a:pt x="15051045" y="8862897"/>
                  </a:lnTo>
                  <a:lnTo>
                    <a:pt x="15050608" y="8858370"/>
                  </a:lnTo>
                  <a:lnTo>
                    <a:pt x="15043927" y="8852758"/>
                  </a:lnTo>
                  <a:lnTo>
                    <a:pt x="15041158" y="8849999"/>
                  </a:lnTo>
                  <a:close/>
                </a:path>
                <a:path w="18238470" h="10444480">
                  <a:moveTo>
                    <a:pt x="14974155" y="8793403"/>
                  </a:moveTo>
                  <a:lnTo>
                    <a:pt x="14969771" y="8793506"/>
                  </a:lnTo>
                  <a:lnTo>
                    <a:pt x="14964920" y="8799328"/>
                  </a:lnTo>
                  <a:lnTo>
                    <a:pt x="14965023" y="8803712"/>
                  </a:lnTo>
                  <a:lnTo>
                    <a:pt x="14971704" y="8809323"/>
                  </a:lnTo>
                  <a:lnTo>
                    <a:pt x="14973707" y="8810178"/>
                  </a:lnTo>
                  <a:lnTo>
                    <a:pt x="14973564" y="8810513"/>
                  </a:lnTo>
                  <a:lnTo>
                    <a:pt x="14976236" y="8811652"/>
                  </a:lnTo>
                  <a:lnTo>
                    <a:pt x="14979284" y="8810979"/>
                  </a:lnTo>
                  <a:lnTo>
                    <a:pt x="14981425" y="8808736"/>
                  </a:lnTo>
                  <a:lnTo>
                    <a:pt x="14983850" y="8805825"/>
                  </a:lnTo>
                  <a:lnTo>
                    <a:pt x="14983747" y="8801440"/>
                  </a:lnTo>
                  <a:lnTo>
                    <a:pt x="14974155" y="8793403"/>
                  </a:lnTo>
                  <a:close/>
                </a:path>
                <a:path w="18238470" h="10444480">
                  <a:moveTo>
                    <a:pt x="14907721" y="8735471"/>
                  </a:moveTo>
                  <a:lnTo>
                    <a:pt x="14903337" y="8735574"/>
                  </a:lnTo>
                  <a:lnTo>
                    <a:pt x="14898487" y="8741397"/>
                  </a:lnTo>
                  <a:lnTo>
                    <a:pt x="14898589" y="8745781"/>
                  </a:lnTo>
                  <a:lnTo>
                    <a:pt x="14905270" y="8751393"/>
                  </a:lnTo>
                  <a:lnTo>
                    <a:pt x="14907274" y="8752247"/>
                  </a:lnTo>
                  <a:lnTo>
                    <a:pt x="14907131" y="8752581"/>
                  </a:lnTo>
                  <a:lnTo>
                    <a:pt x="14909801" y="8753720"/>
                  </a:lnTo>
                  <a:lnTo>
                    <a:pt x="14912849" y="8753048"/>
                  </a:lnTo>
                  <a:lnTo>
                    <a:pt x="14914990" y="8750804"/>
                  </a:lnTo>
                  <a:lnTo>
                    <a:pt x="14917416" y="8747893"/>
                  </a:lnTo>
                  <a:lnTo>
                    <a:pt x="14917314" y="8743509"/>
                  </a:lnTo>
                  <a:lnTo>
                    <a:pt x="14907721" y="8735471"/>
                  </a:lnTo>
                  <a:close/>
                </a:path>
                <a:path w="18238470" h="10444480">
                  <a:moveTo>
                    <a:pt x="14841430" y="8677207"/>
                  </a:moveTo>
                  <a:lnTo>
                    <a:pt x="14837046" y="8677310"/>
                  </a:lnTo>
                  <a:lnTo>
                    <a:pt x="14832194" y="8683131"/>
                  </a:lnTo>
                  <a:lnTo>
                    <a:pt x="14832297" y="8687516"/>
                  </a:lnTo>
                  <a:lnTo>
                    <a:pt x="14838978" y="8693127"/>
                  </a:lnTo>
                  <a:lnTo>
                    <a:pt x="14840981" y="8693982"/>
                  </a:lnTo>
                  <a:lnTo>
                    <a:pt x="14840839" y="8694316"/>
                  </a:lnTo>
                  <a:lnTo>
                    <a:pt x="14843510" y="8695455"/>
                  </a:lnTo>
                  <a:lnTo>
                    <a:pt x="14846558" y="8694783"/>
                  </a:lnTo>
                  <a:lnTo>
                    <a:pt x="14848699" y="8692540"/>
                  </a:lnTo>
                  <a:lnTo>
                    <a:pt x="14851125" y="8689628"/>
                  </a:lnTo>
                  <a:lnTo>
                    <a:pt x="14851022" y="8685244"/>
                  </a:lnTo>
                  <a:lnTo>
                    <a:pt x="14841430" y="8677207"/>
                  </a:lnTo>
                  <a:close/>
                </a:path>
                <a:path w="18238470" h="10444480">
                  <a:moveTo>
                    <a:pt x="14775757" y="8618417"/>
                  </a:moveTo>
                  <a:lnTo>
                    <a:pt x="14771371" y="8618519"/>
                  </a:lnTo>
                  <a:lnTo>
                    <a:pt x="14766520" y="8624340"/>
                  </a:lnTo>
                  <a:lnTo>
                    <a:pt x="14766623" y="8628725"/>
                  </a:lnTo>
                  <a:lnTo>
                    <a:pt x="14773303" y="8634336"/>
                  </a:lnTo>
                  <a:lnTo>
                    <a:pt x="14773829" y="8634955"/>
                  </a:lnTo>
                  <a:lnTo>
                    <a:pt x="14777503" y="8636522"/>
                  </a:lnTo>
                  <a:lnTo>
                    <a:pt x="14780551" y="8635850"/>
                  </a:lnTo>
                  <a:lnTo>
                    <a:pt x="14782692" y="8633606"/>
                  </a:lnTo>
                  <a:lnTo>
                    <a:pt x="14785117" y="8630695"/>
                  </a:lnTo>
                  <a:lnTo>
                    <a:pt x="14785015" y="8626311"/>
                  </a:lnTo>
                  <a:lnTo>
                    <a:pt x="14782104" y="8623885"/>
                  </a:lnTo>
                  <a:lnTo>
                    <a:pt x="14778668" y="8620842"/>
                  </a:lnTo>
                  <a:lnTo>
                    <a:pt x="14775757" y="8618417"/>
                  </a:lnTo>
                  <a:close/>
                </a:path>
                <a:path w="18238470" h="10444480">
                  <a:moveTo>
                    <a:pt x="14710559" y="8559434"/>
                  </a:moveTo>
                  <a:lnTo>
                    <a:pt x="14706175" y="8559536"/>
                  </a:lnTo>
                  <a:lnTo>
                    <a:pt x="14701324" y="8565359"/>
                  </a:lnTo>
                  <a:lnTo>
                    <a:pt x="14701427" y="8569743"/>
                  </a:lnTo>
                  <a:lnTo>
                    <a:pt x="14704337" y="8572168"/>
                  </a:lnTo>
                  <a:lnTo>
                    <a:pt x="14707773" y="8575213"/>
                  </a:lnTo>
                  <a:lnTo>
                    <a:pt x="14708299" y="8575831"/>
                  </a:lnTo>
                  <a:lnTo>
                    <a:pt x="14712303" y="8577540"/>
                  </a:lnTo>
                  <a:lnTo>
                    <a:pt x="14715354" y="8576868"/>
                  </a:lnTo>
                  <a:lnTo>
                    <a:pt x="14717494" y="8574624"/>
                  </a:lnTo>
                  <a:lnTo>
                    <a:pt x="14719919" y="8571713"/>
                  </a:lnTo>
                  <a:lnTo>
                    <a:pt x="14719817" y="8567329"/>
                  </a:lnTo>
                  <a:lnTo>
                    <a:pt x="14716905" y="8564903"/>
                  </a:lnTo>
                  <a:lnTo>
                    <a:pt x="14713469" y="8561859"/>
                  </a:lnTo>
                  <a:lnTo>
                    <a:pt x="14710559" y="8559434"/>
                  </a:lnTo>
                  <a:close/>
                </a:path>
                <a:path w="18238470" h="10444480">
                  <a:moveTo>
                    <a:pt x="14645505" y="8500118"/>
                  </a:moveTo>
                  <a:lnTo>
                    <a:pt x="14641122" y="8500222"/>
                  </a:lnTo>
                  <a:lnTo>
                    <a:pt x="14636270" y="8506044"/>
                  </a:lnTo>
                  <a:lnTo>
                    <a:pt x="14636373" y="8510428"/>
                  </a:lnTo>
                  <a:lnTo>
                    <a:pt x="14639284" y="8512853"/>
                  </a:lnTo>
                  <a:lnTo>
                    <a:pt x="14642720" y="8515897"/>
                  </a:lnTo>
                  <a:lnTo>
                    <a:pt x="14643245" y="8516516"/>
                  </a:lnTo>
                  <a:lnTo>
                    <a:pt x="14647251" y="8518225"/>
                  </a:lnTo>
                  <a:lnTo>
                    <a:pt x="14650300" y="8517552"/>
                  </a:lnTo>
                  <a:lnTo>
                    <a:pt x="14652440" y="8515308"/>
                  </a:lnTo>
                  <a:lnTo>
                    <a:pt x="14654865" y="8512397"/>
                  </a:lnTo>
                  <a:lnTo>
                    <a:pt x="14654763" y="8508014"/>
                  </a:lnTo>
                  <a:lnTo>
                    <a:pt x="14651852" y="8505588"/>
                  </a:lnTo>
                  <a:lnTo>
                    <a:pt x="14648416" y="8502544"/>
                  </a:lnTo>
                  <a:lnTo>
                    <a:pt x="14645505" y="8500118"/>
                  </a:lnTo>
                  <a:close/>
                </a:path>
                <a:path w="18238470" h="10444480">
                  <a:moveTo>
                    <a:pt x="14580925" y="8440611"/>
                  </a:moveTo>
                  <a:lnTo>
                    <a:pt x="14576876" y="8440856"/>
                  </a:lnTo>
                  <a:lnTo>
                    <a:pt x="14571357" y="8446393"/>
                  </a:lnTo>
                  <a:lnTo>
                    <a:pt x="14571602" y="8450444"/>
                  </a:lnTo>
                  <a:lnTo>
                    <a:pt x="14574370" y="8453203"/>
                  </a:lnTo>
                  <a:lnTo>
                    <a:pt x="14577806" y="8456247"/>
                  </a:lnTo>
                  <a:lnTo>
                    <a:pt x="14578332" y="8456866"/>
                  </a:lnTo>
                  <a:lnTo>
                    <a:pt x="14579667" y="8457435"/>
                  </a:lnTo>
                  <a:lnTo>
                    <a:pt x="14579525" y="8457769"/>
                  </a:lnTo>
                  <a:lnTo>
                    <a:pt x="14582195" y="8458908"/>
                  </a:lnTo>
                  <a:lnTo>
                    <a:pt x="14585246" y="8458237"/>
                  </a:lnTo>
                  <a:lnTo>
                    <a:pt x="14587386" y="8455993"/>
                  </a:lnTo>
                  <a:lnTo>
                    <a:pt x="14590146" y="8453225"/>
                  </a:lnTo>
                  <a:lnTo>
                    <a:pt x="14589899" y="8449174"/>
                  </a:lnTo>
                  <a:lnTo>
                    <a:pt x="14587131" y="8446414"/>
                  </a:lnTo>
                  <a:lnTo>
                    <a:pt x="14583695" y="8443371"/>
                  </a:lnTo>
                  <a:lnTo>
                    <a:pt x="14580925" y="8440611"/>
                  </a:lnTo>
                  <a:close/>
                </a:path>
                <a:path w="18238470" h="10444480">
                  <a:moveTo>
                    <a:pt x="14516775" y="8380103"/>
                  </a:moveTo>
                  <a:lnTo>
                    <a:pt x="14512726" y="8380348"/>
                  </a:lnTo>
                  <a:lnTo>
                    <a:pt x="14507208" y="8385886"/>
                  </a:lnTo>
                  <a:lnTo>
                    <a:pt x="14507452" y="8389936"/>
                  </a:lnTo>
                  <a:lnTo>
                    <a:pt x="14510220" y="8392695"/>
                  </a:lnTo>
                  <a:lnTo>
                    <a:pt x="14513515" y="8396073"/>
                  </a:lnTo>
                  <a:lnTo>
                    <a:pt x="14514039" y="8396691"/>
                  </a:lnTo>
                  <a:lnTo>
                    <a:pt x="14518046" y="8398401"/>
                  </a:lnTo>
                  <a:lnTo>
                    <a:pt x="14520952" y="8398061"/>
                  </a:lnTo>
                  <a:lnTo>
                    <a:pt x="14523092" y="8395818"/>
                  </a:lnTo>
                  <a:lnTo>
                    <a:pt x="14525852" y="8393050"/>
                  </a:lnTo>
                  <a:lnTo>
                    <a:pt x="14525607" y="8388999"/>
                  </a:lnTo>
                  <a:lnTo>
                    <a:pt x="14522838" y="8386240"/>
                  </a:lnTo>
                  <a:lnTo>
                    <a:pt x="14519545" y="8382862"/>
                  </a:lnTo>
                  <a:lnTo>
                    <a:pt x="14516775" y="8380103"/>
                  </a:lnTo>
                  <a:close/>
                </a:path>
                <a:path w="18238470" h="10444480">
                  <a:moveTo>
                    <a:pt x="14452482" y="8319928"/>
                  </a:moveTo>
                  <a:lnTo>
                    <a:pt x="14448097" y="8320030"/>
                  </a:lnTo>
                  <a:lnTo>
                    <a:pt x="14445338" y="8322800"/>
                  </a:lnTo>
                  <a:lnTo>
                    <a:pt x="14442721" y="8325234"/>
                  </a:lnTo>
                  <a:lnTo>
                    <a:pt x="14442823" y="8329618"/>
                  </a:lnTo>
                  <a:lnTo>
                    <a:pt x="14445593" y="8332377"/>
                  </a:lnTo>
                  <a:lnTo>
                    <a:pt x="14448887" y="8335756"/>
                  </a:lnTo>
                  <a:lnTo>
                    <a:pt x="14449746" y="8336517"/>
                  </a:lnTo>
                  <a:lnTo>
                    <a:pt x="14453418" y="8338084"/>
                  </a:lnTo>
                  <a:lnTo>
                    <a:pt x="14456325" y="8337745"/>
                  </a:lnTo>
                  <a:lnTo>
                    <a:pt x="14458466" y="8335502"/>
                  </a:lnTo>
                  <a:lnTo>
                    <a:pt x="14461083" y="8333067"/>
                  </a:lnTo>
                  <a:lnTo>
                    <a:pt x="14460979" y="8328682"/>
                  </a:lnTo>
                  <a:lnTo>
                    <a:pt x="14458210" y="8325922"/>
                  </a:lnTo>
                  <a:lnTo>
                    <a:pt x="14454916" y="8322545"/>
                  </a:lnTo>
                  <a:lnTo>
                    <a:pt x="14452482" y="8319928"/>
                  </a:lnTo>
                  <a:close/>
                </a:path>
                <a:path w="18238470" h="10444480">
                  <a:moveTo>
                    <a:pt x="14388474" y="8259086"/>
                  </a:moveTo>
                  <a:lnTo>
                    <a:pt x="14384090" y="8259189"/>
                  </a:lnTo>
                  <a:lnTo>
                    <a:pt x="14381331" y="8261958"/>
                  </a:lnTo>
                  <a:lnTo>
                    <a:pt x="14378713" y="8264392"/>
                  </a:lnTo>
                  <a:lnTo>
                    <a:pt x="14378816" y="8268776"/>
                  </a:lnTo>
                  <a:lnTo>
                    <a:pt x="14381585" y="8271535"/>
                  </a:lnTo>
                  <a:lnTo>
                    <a:pt x="14384878" y="8274913"/>
                  </a:lnTo>
                  <a:lnTo>
                    <a:pt x="14385739" y="8275676"/>
                  </a:lnTo>
                  <a:lnTo>
                    <a:pt x="14389409" y="8277241"/>
                  </a:lnTo>
                  <a:lnTo>
                    <a:pt x="14392315" y="8276902"/>
                  </a:lnTo>
                  <a:lnTo>
                    <a:pt x="14394456" y="8274658"/>
                  </a:lnTo>
                  <a:lnTo>
                    <a:pt x="14397073" y="8272224"/>
                  </a:lnTo>
                  <a:lnTo>
                    <a:pt x="14396971" y="8267840"/>
                  </a:lnTo>
                  <a:lnTo>
                    <a:pt x="14394202" y="8265081"/>
                  </a:lnTo>
                  <a:lnTo>
                    <a:pt x="14390908" y="8261703"/>
                  </a:lnTo>
                  <a:lnTo>
                    <a:pt x="14388474" y="8259086"/>
                  </a:lnTo>
                  <a:close/>
                </a:path>
                <a:path w="18238470" h="10444480">
                  <a:moveTo>
                    <a:pt x="14324940" y="8198052"/>
                  </a:moveTo>
                  <a:lnTo>
                    <a:pt x="14320556" y="8198154"/>
                  </a:lnTo>
                  <a:lnTo>
                    <a:pt x="14317797" y="8200923"/>
                  </a:lnTo>
                  <a:lnTo>
                    <a:pt x="14315181" y="8203358"/>
                  </a:lnTo>
                  <a:lnTo>
                    <a:pt x="14315283" y="8207742"/>
                  </a:lnTo>
                  <a:lnTo>
                    <a:pt x="14318051" y="8210501"/>
                  </a:lnTo>
                  <a:lnTo>
                    <a:pt x="14321346" y="8213879"/>
                  </a:lnTo>
                  <a:lnTo>
                    <a:pt x="14321871" y="8214498"/>
                  </a:lnTo>
                  <a:lnTo>
                    <a:pt x="14325877" y="8216207"/>
                  </a:lnTo>
                  <a:lnTo>
                    <a:pt x="14328785" y="8215869"/>
                  </a:lnTo>
                  <a:lnTo>
                    <a:pt x="14330926" y="8213625"/>
                  </a:lnTo>
                  <a:lnTo>
                    <a:pt x="14333541" y="8211190"/>
                  </a:lnTo>
                  <a:lnTo>
                    <a:pt x="14333437" y="8206806"/>
                  </a:lnTo>
                  <a:lnTo>
                    <a:pt x="14330669" y="8204047"/>
                  </a:lnTo>
                  <a:lnTo>
                    <a:pt x="14327376" y="8200669"/>
                  </a:lnTo>
                  <a:lnTo>
                    <a:pt x="14324940" y="8198052"/>
                  </a:lnTo>
                  <a:close/>
                </a:path>
                <a:path w="18238470" h="10444480">
                  <a:moveTo>
                    <a:pt x="14261884" y="8136826"/>
                  </a:moveTo>
                  <a:lnTo>
                    <a:pt x="14257500" y="8136929"/>
                  </a:lnTo>
                  <a:lnTo>
                    <a:pt x="14254741" y="8139697"/>
                  </a:lnTo>
                  <a:lnTo>
                    <a:pt x="14252125" y="8142133"/>
                  </a:lnTo>
                  <a:lnTo>
                    <a:pt x="14252227" y="8146516"/>
                  </a:lnTo>
                  <a:lnTo>
                    <a:pt x="14254995" y="8149276"/>
                  </a:lnTo>
                  <a:lnTo>
                    <a:pt x="14258290" y="8152655"/>
                  </a:lnTo>
                  <a:lnTo>
                    <a:pt x="14258816" y="8153273"/>
                  </a:lnTo>
                  <a:lnTo>
                    <a:pt x="14262822" y="8154982"/>
                  </a:lnTo>
                  <a:lnTo>
                    <a:pt x="14265728" y="8154644"/>
                  </a:lnTo>
                  <a:lnTo>
                    <a:pt x="14267869" y="8152400"/>
                  </a:lnTo>
                  <a:lnTo>
                    <a:pt x="14270485" y="8149965"/>
                  </a:lnTo>
                  <a:lnTo>
                    <a:pt x="14270381" y="8145580"/>
                  </a:lnTo>
                  <a:lnTo>
                    <a:pt x="14267613" y="8142821"/>
                  </a:lnTo>
                  <a:lnTo>
                    <a:pt x="14264319" y="8139444"/>
                  </a:lnTo>
                  <a:lnTo>
                    <a:pt x="14261884" y="8136826"/>
                  </a:lnTo>
                  <a:close/>
                </a:path>
                <a:path w="18238470" h="10444480">
                  <a:moveTo>
                    <a:pt x="14198923" y="8074458"/>
                  </a:moveTo>
                  <a:lnTo>
                    <a:pt x="14194540" y="8074561"/>
                  </a:lnTo>
                  <a:lnTo>
                    <a:pt x="14189020" y="8080098"/>
                  </a:lnTo>
                  <a:lnTo>
                    <a:pt x="14189122" y="8084482"/>
                  </a:lnTo>
                  <a:lnTo>
                    <a:pt x="14191892" y="8087241"/>
                  </a:lnTo>
                  <a:lnTo>
                    <a:pt x="14195185" y="8090619"/>
                  </a:lnTo>
                  <a:lnTo>
                    <a:pt x="14195711" y="8091238"/>
                  </a:lnTo>
                  <a:lnTo>
                    <a:pt x="14200050" y="8093089"/>
                  </a:lnTo>
                  <a:lnTo>
                    <a:pt x="14203099" y="8092417"/>
                  </a:lnTo>
                  <a:lnTo>
                    <a:pt x="14205097" y="8090507"/>
                  </a:lnTo>
                  <a:lnTo>
                    <a:pt x="14207856" y="8087738"/>
                  </a:lnTo>
                  <a:lnTo>
                    <a:pt x="14207754" y="8083355"/>
                  </a:lnTo>
                  <a:lnTo>
                    <a:pt x="14204985" y="8080595"/>
                  </a:lnTo>
                  <a:lnTo>
                    <a:pt x="14201691" y="8077217"/>
                  </a:lnTo>
                  <a:lnTo>
                    <a:pt x="14198923" y="8074458"/>
                  </a:lnTo>
                  <a:close/>
                </a:path>
                <a:path w="18238470" h="10444480">
                  <a:moveTo>
                    <a:pt x="14136343" y="8013041"/>
                  </a:moveTo>
                  <a:lnTo>
                    <a:pt x="14132102" y="8012810"/>
                  </a:lnTo>
                  <a:lnTo>
                    <a:pt x="14129342" y="8015579"/>
                  </a:lnTo>
                  <a:lnTo>
                    <a:pt x="14127159" y="8018199"/>
                  </a:lnTo>
                  <a:lnTo>
                    <a:pt x="14126917" y="8018490"/>
                  </a:lnTo>
                  <a:lnTo>
                    <a:pt x="14126685" y="8022731"/>
                  </a:lnTo>
                  <a:lnTo>
                    <a:pt x="14129454" y="8025491"/>
                  </a:lnTo>
                  <a:lnTo>
                    <a:pt x="14132748" y="8028868"/>
                  </a:lnTo>
                  <a:lnTo>
                    <a:pt x="14133273" y="8029487"/>
                  </a:lnTo>
                  <a:lnTo>
                    <a:pt x="14137612" y="8031338"/>
                  </a:lnTo>
                  <a:lnTo>
                    <a:pt x="14140662" y="8030666"/>
                  </a:lnTo>
                  <a:lnTo>
                    <a:pt x="14142660" y="8028757"/>
                  </a:lnTo>
                  <a:lnTo>
                    <a:pt x="14144842" y="8026137"/>
                  </a:lnTo>
                  <a:lnTo>
                    <a:pt x="14145085" y="8025845"/>
                  </a:lnTo>
                  <a:lnTo>
                    <a:pt x="14145317" y="8021604"/>
                  </a:lnTo>
                  <a:lnTo>
                    <a:pt x="14142548" y="8018845"/>
                  </a:lnTo>
                  <a:lnTo>
                    <a:pt x="14139254" y="8015466"/>
                  </a:lnTo>
                  <a:lnTo>
                    <a:pt x="14136343" y="8013041"/>
                  </a:lnTo>
                  <a:close/>
                </a:path>
                <a:path w="18238470" h="10444480">
                  <a:moveTo>
                    <a:pt x="14074048" y="7950957"/>
                  </a:moveTo>
                  <a:lnTo>
                    <a:pt x="14069807" y="7950726"/>
                  </a:lnTo>
                  <a:lnTo>
                    <a:pt x="14064288" y="7956263"/>
                  </a:lnTo>
                  <a:lnTo>
                    <a:pt x="14064056" y="7960505"/>
                  </a:lnTo>
                  <a:lnTo>
                    <a:pt x="14066825" y="7963264"/>
                  </a:lnTo>
                  <a:lnTo>
                    <a:pt x="14070119" y="7966641"/>
                  </a:lnTo>
                  <a:lnTo>
                    <a:pt x="14070645" y="7967261"/>
                  </a:lnTo>
                  <a:lnTo>
                    <a:pt x="14072313" y="7967973"/>
                  </a:lnTo>
                  <a:lnTo>
                    <a:pt x="14072171" y="7968306"/>
                  </a:lnTo>
                  <a:lnTo>
                    <a:pt x="14074841" y="7969445"/>
                  </a:lnTo>
                  <a:lnTo>
                    <a:pt x="14077890" y="7968773"/>
                  </a:lnTo>
                  <a:lnTo>
                    <a:pt x="14079887" y="7966863"/>
                  </a:lnTo>
                  <a:lnTo>
                    <a:pt x="14082647" y="7964095"/>
                  </a:lnTo>
                  <a:lnTo>
                    <a:pt x="14082879" y="7959853"/>
                  </a:lnTo>
                  <a:lnTo>
                    <a:pt x="14080111" y="7957094"/>
                  </a:lnTo>
                  <a:lnTo>
                    <a:pt x="14076819" y="7953717"/>
                  </a:lnTo>
                  <a:lnTo>
                    <a:pt x="14074048" y="7950957"/>
                  </a:lnTo>
                  <a:close/>
                </a:path>
                <a:path w="18238470" h="10444480">
                  <a:moveTo>
                    <a:pt x="14011895" y="7888538"/>
                  </a:moveTo>
                  <a:lnTo>
                    <a:pt x="14007654" y="7888308"/>
                  </a:lnTo>
                  <a:lnTo>
                    <a:pt x="14002135" y="7893845"/>
                  </a:lnTo>
                  <a:lnTo>
                    <a:pt x="14001903" y="7898086"/>
                  </a:lnTo>
                  <a:lnTo>
                    <a:pt x="14004672" y="7900846"/>
                  </a:lnTo>
                  <a:lnTo>
                    <a:pt x="14007966" y="7904224"/>
                  </a:lnTo>
                  <a:lnTo>
                    <a:pt x="14008491" y="7904842"/>
                  </a:lnTo>
                  <a:lnTo>
                    <a:pt x="14010161" y="7905554"/>
                  </a:lnTo>
                  <a:lnTo>
                    <a:pt x="14010018" y="7905888"/>
                  </a:lnTo>
                  <a:lnTo>
                    <a:pt x="14012688" y="7907027"/>
                  </a:lnTo>
                  <a:lnTo>
                    <a:pt x="14015737" y="7906355"/>
                  </a:lnTo>
                  <a:lnTo>
                    <a:pt x="14017736" y="7904445"/>
                  </a:lnTo>
                  <a:lnTo>
                    <a:pt x="14020494" y="7901677"/>
                  </a:lnTo>
                  <a:lnTo>
                    <a:pt x="14020726" y="7897435"/>
                  </a:lnTo>
                  <a:lnTo>
                    <a:pt x="14017958" y="7894676"/>
                  </a:lnTo>
                  <a:lnTo>
                    <a:pt x="14014665" y="7891298"/>
                  </a:lnTo>
                  <a:lnTo>
                    <a:pt x="14011895" y="7888538"/>
                  </a:lnTo>
                  <a:close/>
                </a:path>
                <a:path w="18238470" h="10444480">
                  <a:moveTo>
                    <a:pt x="13950218" y="7825928"/>
                  </a:moveTo>
                  <a:lnTo>
                    <a:pt x="13945975" y="7825697"/>
                  </a:lnTo>
                  <a:lnTo>
                    <a:pt x="13940457" y="7831235"/>
                  </a:lnTo>
                  <a:lnTo>
                    <a:pt x="13940227" y="7835477"/>
                  </a:lnTo>
                  <a:lnTo>
                    <a:pt x="13942995" y="7838236"/>
                  </a:lnTo>
                  <a:lnTo>
                    <a:pt x="13946289" y="7841614"/>
                  </a:lnTo>
                  <a:lnTo>
                    <a:pt x="13946815" y="7842233"/>
                  </a:lnTo>
                  <a:lnTo>
                    <a:pt x="13948484" y="7842945"/>
                  </a:lnTo>
                  <a:lnTo>
                    <a:pt x="13948342" y="7843279"/>
                  </a:lnTo>
                  <a:lnTo>
                    <a:pt x="13951013" y="7844418"/>
                  </a:lnTo>
                  <a:lnTo>
                    <a:pt x="13954061" y="7843745"/>
                  </a:lnTo>
                  <a:lnTo>
                    <a:pt x="13956059" y="7841836"/>
                  </a:lnTo>
                  <a:lnTo>
                    <a:pt x="13958819" y="7839068"/>
                  </a:lnTo>
                  <a:lnTo>
                    <a:pt x="13959048" y="7834825"/>
                  </a:lnTo>
                  <a:lnTo>
                    <a:pt x="13956279" y="7832065"/>
                  </a:lnTo>
                  <a:lnTo>
                    <a:pt x="13952986" y="7828688"/>
                  </a:lnTo>
                  <a:lnTo>
                    <a:pt x="13950218" y="7825928"/>
                  </a:lnTo>
                  <a:close/>
                </a:path>
                <a:path w="18238470" h="10444480">
                  <a:moveTo>
                    <a:pt x="13888349" y="7762843"/>
                  </a:moveTo>
                  <a:lnTo>
                    <a:pt x="13884108" y="7762612"/>
                  </a:lnTo>
                  <a:lnTo>
                    <a:pt x="13878589" y="7768149"/>
                  </a:lnTo>
                  <a:lnTo>
                    <a:pt x="13878359" y="7772391"/>
                  </a:lnTo>
                  <a:lnTo>
                    <a:pt x="13881128" y="7775150"/>
                  </a:lnTo>
                  <a:lnTo>
                    <a:pt x="13884421" y="7778528"/>
                  </a:lnTo>
                  <a:lnTo>
                    <a:pt x="13884946" y="7779147"/>
                  </a:lnTo>
                  <a:lnTo>
                    <a:pt x="13886617" y="7779859"/>
                  </a:lnTo>
                  <a:lnTo>
                    <a:pt x="13886807" y="7780335"/>
                  </a:lnTo>
                  <a:lnTo>
                    <a:pt x="13889145" y="7781332"/>
                  </a:lnTo>
                  <a:lnTo>
                    <a:pt x="13892193" y="7780659"/>
                  </a:lnTo>
                  <a:lnTo>
                    <a:pt x="13894191" y="7778750"/>
                  </a:lnTo>
                  <a:lnTo>
                    <a:pt x="13896951" y="7775981"/>
                  </a:lnTo>
                  <a:lnTo>
                    <a:pt x="13897181" y="7771739"/>
                  </a:lnTo>
                  <a:lnTo>
                    <a:pt x="13894411" y="7768980"/>
                  </a:lnTo>
                  <a:lnTo>
                    <a:pt x="13891117" y="7765602"/>
                  </a:lnTo>
                  <a:lnTo>
                    <a:pt x="13888349" y="7762843"/>
                  </a:lnTo>
                  <a:close/>
                </a:path>
                <a:path w="18238470" h="10444480">
                  <a:moveTo>
                    <a:pt x="13826958" y="7699566"/>
                  </a:moveTo>
                  <a:lnTo>
                    <a:pt x="13822716" y="7699335"/>
                  </a:lnTo>
                  <a:lnTo>
                    <a:pt x="13817197" y="7704872"/>
                  </a:lnTo>
                  <a:lnTo>
                    <a:pt x="13816968" y="7709113"/>
                  </a:lnTo>
                  <a:lnTo>
                    <a:pt x="13819737" y="7711873"/>
                  </a:lnTo>
                  <a:lnTo>
                    <a:pt x="13823031" y="7715251"/>
                  </a:lnTo>
                  <a:lnTo>
                    <a:pt x="13823557" y="7715871"/>
                  </a:lnTo>
                  <a:lnTo>
                    <a:pt x="13825224" y="7716582"/>
                  </a:lnTo>
                  <a:lnTo>
                    <a:pt x="13825414" y="7717058"/>
                  </a:lnTo>
                  <a:lnTo>
                    <a:pt x="13827752" y="7718055"/>
                  </a:lnTo>
                  <a:lnTo>
                    <a:pt x="13830801" y="7717382"/>
                  </a:lnTo>
                  <a:lnTo>
                    <a:pt x="13832800" y="7715473"/>
                  </a:lnTo>
                  <a:lnTo>
                    <a:pt x="13835559" y="7712704"/>
                  </a:lnTo>
                  <a:lnTo>
                    <a:pt x="13835789" y="7708462"/>
                  </a:lnTo>
                  <a:lnTo>
                    <a:pt x="13833021" y="7705703"/>
                  </a:lnTo>
                  <a:lnTo>
                    <a:pt x="13829727" y="7702325"/>
                  </a:lnTo>
                  <a:lnTo>
                    <a:pt x="13826958" y="7699566"/>
                  </a:lnTo>
                  <a:close/>
                </a:path>
                <a:path w="18238470" h="10444480">
                  <a:moveTo>
                    <a:pt x="13766186" y="7635763"/>
                  </a:moveTo>
                  <a:lnTo>
                    <a:pt x="13761943" y="7635532"/>
                  </a:lnTo>
                  <a:lnTo>
                    <a:pt x="13756426" y="7641070"/>
                  </a:lnTo>
                  <a:lnTo>
                    <a:pt x="13756193" y="7645311"/>
                  </a:lnTo>
                  <a:lnTo>
                    <a:pt x="13758962" y="7648070"/>
                  </a:lnTo>
                  <a:lnTo>
                    <a:pt x="13762256" y="7651448"/>
                  </a:lnTo>
                  <a:lnTo>
                    <a:pt x="13762638" y="7652401"/>
                  </a:lnTo>
                  <a:lnTo>
                    <a:pt x="13766978" y="7654252"/>
                  </a:lnTo>
                  <a:lnTo>
                    <a:pt x="13770027" y="7653579"/>
                  </a:lnTo>
                  <a:lnTo>
                    <a:pt x="13772025" y="7651670"/>
                  </a:lnTo>
                  <a:lnTo>
                    <a:pt x="13774785" y="7648901"/>
                  </a:lnTo>
                  <a:lnTo>
                    <a:pt x="13775017" y="7644660"/>
                  </a:lnTo>
                  <a:lnTo>
                    <a:pt x="13772248" y="7641900"/>
                  </a:lnTo>
                  <a:lnTo>
                    <a:pt x="13768955" y="7638523"/>
                  </a:lnTo>
                  <a:lnTo>
                    <a:pt x="13766186" y="7635763"/>
                  </a:lnTo>
                  <a:close/>
                </a:path>
                <a:path w="18238470" h="10444480">
                  <a:moveTo>
                    <a:pt x="13704652" y="7572820"/>
                  </a:moveTo>
                  <a:lnTo>
                    <a:pt x="13700410" y="7572589"/>
                  </a:lnTo>
                  <a:lnTo>
                    <a:pt x="13694891" y="7578127"/>
                  </a:lnTo>
                  <a:lnTo>
                    <a:pt x="13694659" y="7582368"/>
                  </a:lnTo>
                  <a:lnTo>
                    <a:pt x="13697429" y="7585127"/>
                  </a:lnTo>
                  <a:lnTo>
                    <a:pt x="13700722" y="7588505"/>
                  </a:lnTo>
                  <a:lnTo>
                    <a:pt x="13701249" y="7589124"/>
                  </a:lnTo>
                  <a:lnTo>
                    <a:pt x="13702917" y="7589836"/>
                  </a:lnTo>
                  <a:lnTo>
                    <a:pt x="13703109" y="7590312"/>
                  </a:lnTo>
                  <a:lnTo>
                    <a:pt x="13705445" y="7591308"/>
                  </a:lnTo>
                  <a:lnTo>
                    <a:pt x="13708494" y="7590637"/>
                  </a:lnTo>
                  <a:lnTo>
                    <a:pt x="13710491" y="7588726"/>
                  </a:lnTo>
                  <a:lnTo>
                    <a:pt x="13713251" y="7585958"/>
                  </a:lnTo>
                  <a:lnTo>
                    <a:pt x="13713483" y="7581717"/>
                  </a:lnTo>
                  <a:lnTo>
                    <a:pt x="13710715" y="7578958"/>
                  </a:lnTo>
                  <a:lnTo>
                    <a:pt x="13707420" y="7575579"/>
                  </a:lnTo>
                  <a:lnTo>
                    <a:pt x="13704652" y="7572820"/>
                  </a:lnTo>
                  <a:close/>
                </a:path>
                <a:path w="18238470" h="10444480">
                  <a:moveTo>
                    <a:pt x="13642784" y="7509734"/>
                  </a:moveTo>
                  <a:lnTo>
                    <a:pt x="13638543" y="7509503"/>
                  </a:lnTo>
                  <a:lnTo>
                    <a:pt x="13633023" y="7515040"/>
                  </a:lnTo>
                  <a:lnTo>
                    <a:pt x="13632791" y="7519282"/>
                  </a:lnTo>
                  <a:lnTo>
                    <a:pt x="13635561" y="7522041"/>
                  </a:lnTo>
                  <a:lnTo>
                    <a:pt x="13638854" y="7525419"/>
                  </a:lnTo>
                  <a:lnTo>
                    <a:pt x="13639380" y="7526038"/>
                  </a:lnTo>
                  <a:lnTo>
                    <a:pt x="13641049" y="7526750"/>
                  </a:lnTo>
                  <a:lnTo>
                    <a:pt x="13640907" y="7527084"/>
                  </a:lnTo>
                  <a:lnTo>
                    <a:pt x="13643577" y="7528222"/>
                  </a:lnTo>
                  <a:lnTo>
                    <a:pt x="13646626" y="7527551"/>
                  </a:lnTo>
                  <a:lnTo>
                    <a:pt x="13648623" y="7525640"/>
                  </a:lnTo>
                  <a:lnTo>
                    <a:pt x="13651383" y="7522872"/>
                  </a:lnTo>
                  <a:lnTo>
                    <a:pt x="13651615" y="7518631"/>
                  </a:lnTo>
                  <a:lnTo>
                    <a:pt x="13648847" y="7515872"/>
                  </a:lnTo>
                  <a:lnTo>
                    <a:pt x="13645553" y="7512494"/>
                  </a:lnTo>
                  <a:lnTo>
                    <a:pt x="13642784" y="7509734"/>
                  </a:lnTo>
                  <a:close/>
                </a:path>
                <a:path w="18238470" h="10444480">
                  <a:moveTo>
                    <a:pt x="13580965" y="7447459"/>
                  </a:moveTo>
                  <a:lnTo>
                    <a:pt x="13576723" y="7447228"/>
                  </a:lnTo>
                  <a:lnTo>
                    <a:pt x="13571206" y="7452765"/>
                  </a:lnTo>
                  <a:lnTo>
                    <a:pt x="13570974" y="7457006"/>
                  </a:lnTo>
                  <a:lnTo>
                    <a:pt x="13573742" y="7459765"/>
                  </a:lnTo>
                  <a:lnTo>
                    <a:pt x="13577035" y="7463143"/>
                  </a:lnTo>
                  <a:lnTo>
                    <a:pt x="13577561" y="7463762"/>
                  </a:lnTo>
                  <a:lnTo>
                    <a:pt x="13579230" y="7464474"/>
                  </a:lnTo>
                  <a:lnTo>
                    <a:pt x="13579088" y="7464808"/>
                  </a:lnTo>
                  <a:lnTo>
                    <a:pt x="13581759" y="7465947"/>
                  </a:lnTo>
                  <a:lnTo>
                    <a:pt x="13584807" y="7465274"/>
                  </a:lnTo>
                  <a:lnTo>
                    <a:pt x="13586806" y="7463365"/>
                  </a:lnTo>
                  <a:lnTo>
                    <a:pt x="13589565" y="7460596"/>
                  </a:lnTo>
                  <a:lnTo>
                    <a:pt x="13589796" y="7456355"/>
                  </a:lnTo>
                  <a:lnTo>
                    <a:pt x="13587028" y="7453596"/>
                  </a:lnTo>
                  <a:lnTo>
                    <a:pt x="13583734" y="7450219"/>
                  </a:lnTo>
                  <a:lnTo>
                    <a:pt x="13580965" y="7447459"/>
                  </a:lnTo>
                  <a:close/>
                </a:path>
                <a:path w="18238470" h="10444480">
                  <a:moveTo>
                    <a:pt x="13518144" y="7384755"/>
                  </a:moveTo>
                  <a:lnTo>
                    <a:pt x="13513903" y="7384524"/>
                  </a:lnTo>
                  <a:lnTo>
                    <a:pt x="13511143" y="7387293"/>
                  </a:lnTo>
                  <a:lnTo>
                    <a:pt x="13508960" y="7389913"/>
                  </a:lnTo>
                  <a:lnTo>
                    <a:pt x="13508718" y="7390204"/>
                  </a:lnTo>
                  <a:lnTo>
                    <a:pt x="13508487" y="7394446"/>
                  </a:lnTo>
                  <a:lnTo>
                    <a:pt x="13511255" y="7397205"/>
                  </a:lnTo>
                  <a:lnTo>
                    <a:pt x="13514549" y="7400582"/>
                  </a:lnTo>
                  <a:lnTo>
                    <a:pt x="13515075" y="7401202"/>
                  </a:lnTo>
                  <a:lnTo>
                    <a:pt x="13519413" y="7403053"/>
                  </a:lnTo>
                  <a:lnTo>
                    <a:pt x="13522463" y="7402380"/>
                  </a:lnTo>
                  <a:lnTo>
                    <a:pt x="13524461" y="7400471"/>
                  </a:lnTo>
                  <a:lnTo>
                    <a:pt x="13526643" y="7397850"/>
                  </a:lnTo>
                  <a:lnTo>
                    <a:pt x="13526886" y="7397559"/>
                  </a:lnTo>
                  <a:lnTo>
                    <a:pt x="13527118" y="7393318"/>
                  </a:lnTo>
                  <a:lnTo>
                    <a:pt x="13524350" y="7390559"/>
                  </a:lnTo>
                  <a:lnTo>
                    <a:pt x="13521056" y="7387181"/>
                  </a:lnTo>
                  <a:lnTo>
                    <a:pt x="13518144" y="7384755"/>
                  </a:lnTo>
                  <a:close/>
                </a:path>
                <a:path w="18238470" h="10444480">
                  <a:moveTo>
                    <a:pt x="13455373" y="7322862"/>
                  </a:moveTo>
                  <a:lnTo>
                    <a:pt x="13450989" y="7322966"/>
                  </a:lnTo>
                  <a:lnTo>
                    <a:pt x="13445470" y="7328503"/>
                  </a:lnTo>
                  <a:lnTo>
                    <a:pt x="13445572" y="7332886"/>
                  </a:lnTo>
                  <a:lnTo>
                    <a:pt x="13448341" y="7335646"/>
                  </a:lnTo>
                  <a:lnTo>
                    <a:pt x="13451634" y="7339024"/>
                  </a:lnTo>
                  <a:lnTo>
                    <a:pt x="13452160" y="7339643"/>
                  </a:lnTo>
                  <a:lnTo>
                    <a:pt x="13456498" y="7341494"/>
                  </a:lnTo>
                  <a:lnTo>
                    <a:pt x="13459549" y="7340821"/>
                  </a:lnTo>
                  <a:lnTo>
                    <a:pt x="13461547" y="7338912"/>
                  </a:lnTo>
                  <a:lnTo>
                    <a:pt x="13464306" y="7336143"/>
                  </a:lnTo>
                  <a:lnTo>
                    <a:pt x="13464204" y="7331759"/>
                  </a:lnTo>
                  <a:lnTo>
                    <a:pt x="13461435" y="7329000"/>
                  </a:lnTo>
                  <a:lnTo>
                    <a:pt x="13458141" y="7325622"/>
                  </a:lnTo>
                  <a:lnTo>
                    <a:pt x="13455373" y="7322862"/>
                  </a:lnTo>
                  <a:close/>
                </a:path>
                <a:path w="18238470" h="10444480">
                  <a:moveTo>
                    <a:pt x="13392316" y="7261637"/>
                  </a:moveTo>
                  <a:lnTo>
                    <a:pt x="13387933" y="7261740"/>
                  </a:lnTo>
                  <a:lnTo>
                    <a:pt x="13385173" y="7264508"/>
                  </a:lnTo>
                  <a:lnTo>
                    <a:pt x="13382556" y="7266944"/>
                  </a:lnTo>
                  <a:lnTo>
                    <a:pt x="13382658" y="7271327"/>
                  </a:lnTo>
                  <a:lnTo>
                    <a:pt x="13385427" y="7274087"/>
                  </a:lnTo>
                  <a:lnTo>
                    <a:pt x="13388723" y="7277466"/>
                  </a:lnTo>
                  <a:lnTo>
                    <a:pt x="13389247" y="7278084"/>
                  </a:lnTo>
                  <a:lnTo>
                    <a:pt x="13393253" y="7279793"/>
                  </a:lnTo>
                  <a:lnTo>
                    <a:pt x="13396160" y="7279454"/>
                  </a:lnTo>
                  <a:lnTo>
                    <a:pt x="13398301" y="7277210"/>
                  </a:lnTo>
                  <a:lnTo>
                    <a:pt x="13400918" y="7274776"/>
                  </a:lnTo>
                  <a:lnTo>
                    <a:pt x="13400814" y="7270391"/>
                  </a:lnTo>
                  <a:lnTo>
                    <a:pt x="13398044" y="7267631"/>
                  </a:lnTo>
                  <a:lnTo>
                    <a:pt x="13394751" y="7264254"/>
                  </a:lnTo>
                  <a:lnTo>
                    <a:pt x="13392316" y="7261637"/>
                  </a:lnTo>
                  <a:close/>
                </a:path>
                <a:path w="18238470" h="10444480">
                  <a:moveTo>
                    <a:pt x="13328785" y="7200603"/>
                  </a:moveTo>
                  <a:lnTo>
                    <a:pt x="13324401" y="7200707"/>
                  </a:lnTo>
                  <a:lnTo>
                    <a:pt x="13321642" y="7203475"/>
                  </a:lnTo>
                  <a:lnTo>
                    <a:pt x="13319024" y="7205910"/>
                  </a:lnTo>
                  <a:lnTo>
                    <a:pt x="13319128" y="7210294"/>
                  </a:lnTo>
                  <a:lnTo>
                    <a:pt x="13321896" y="7213053"/>
                  </a:lnTo>
                  <a:lnTo>
                    <a:pt x="13325189" y="7216431"/>
                  </a:lnTo>
                  <a:lnTo>
                    <a:pt x="13326048" y="7217193"/>
                  </a:lnTo>
                  <a:lnTo>
                    <a:pt x="13329719" y="7218758"/>
                  </a:lnTo>
                  <a:lnTo>
                    <a:pt x="13332627" y="7218420"/>
                  </a:lnTo>
                  <a:lnTo>
                    <a:pt x="13334768" y="7216176"/>
                  </a:lnTo>
                  <a:lnTo>
                    <a:pt x="13337384" y="7213742"/>
                  </a:lnTo>
                  <a:lnTo>
                    <a:pt x="13337282" y="7209357"/>
                  </a:lnTo>
                  <a:lnTo>
                    <a:pt x="13334514" y="7206598"/>
                  </a:lnTo>
                  <a:lnTo>
                    <a:pt x="13331219" y="7203220"/>
                  </a:lnTo>
                  <a:lnTo>
                    <a:pt x="13328785" y="7200603"/>
                  </a:lnTo>
                  <a:close/>
                </a:path>
                <a:path w="18238470" h="10444480">
                  <a:moveTo>
                    <a:pt x="13264491" y="7140429"/>
                  </a:moveTo>
                  <a:lnTo>
                    <a:pt x="13260441" y="7140674"/>
                  </a:lnTo>
                  <a:lnTo>
                    <a:pt x="13254922" y="7146212"/>
                  </a:lnTo>
                  <a:lnTo>
                    <a:pt x="13255167" y="7150261"/>
                  </a:lnTo>
                  <a:lnTo>
                    <a:pt x="13257936" y="7153021"/>
                  </a:lnTo>
                  <a:lnTo>
                    <a:pt x="13261230" y="7156399"/>
                  </a:lnTo>
                  <a:lnTo>
                    <a:pt x="13261755" y="7157017"/>
                  </a:lnTo>
                  <a:lnTo>
                    <a:pt x="13263090" y="7157587"/>
                  </a:lnTo>
                  <a:lnTo>
                    <a:pt x="13263233" y="7157253"/>
                  </a:lnTo>
                  <a:lnTo>
                    <a:pt x="13265903" y="7158392"/>
                  </a:lnTo>
                  <a:lnTo>
                    <a:pt x="13268808" y="7158054"/>
                  </a:lnTo>
                  <a:lnTo>
                    <a:pt x="13270950" y="7155810"/>
                  </a:lnTo>
                  <a:lnTo>
                    <a:pt x="13273709" y="7153042"/>
                  </a:lnTo>
                  <a:lnTo>
                    <a:pt x="13273465" y="7148991"/>
                  </a:lnTo>
                  <a:lnTo>
                    <a:pt x="13270695" y="7146232"/>
                  </a:lnTo>
                  <a:lnTo>
                    <a:pt x="13267259" y="7143188"/>
                  </a:lnTo>
                  <a:lnTo>
                    <a:pt x="13264491" y="7140429"/>
                  </a:lnTo>
                  <a:close/>
                </a:path>
                <a:path w="18238470" h="10444480">
                  <a:moveTo>
                    <a:pt x="13199245" y="7080637"/>
                  </a:moveTo>
                  <a:lnTo>
                    <a:pt x="13194862" y="7080739"/>
                  </a:lnTo>
                  <a:lnTo>
                    <a:pt x="13190011" y="7086562"/>
                  </a:lnTo>
                  <a:lnTo>
                    <a:pt x="13190113" y="7090946"/>
                  </a:lnTo>
                  <a:lnTo>
                    <a:pt x="13193025" y="7093372"/>
                  </a:lnTo>
                  <a:lnTo>
                    <a:pt x="13196461" y="7096415"/>
                  </a:lnTo>
                  <a:lnTo>
                    <a:pt x="13196986" y="7097034"/>
                  </a:lnTo>
                  <a:lnTo>
                    <a:pt x="13200992" y="7098743"/>
                  </a:lnTo>
                  <a:lnTo>
                    <a:pt x="13204040" y="7098070"/>
                  </a:lnTo>
                  <a:lnTo>
                    <a:pt x="13206181" y="7095827"/>
                  </a:lnTo>
                  <a:lnTo>
                    <a:pt x="13208606" y="7092916"/>
                  </a:lnTo>
                  <a:lnTo>
                    <a:pt x="13208503" y="7088532"/>
                  </a:lnTo>
                  <a:lnTo>
                    <a:pt x="13205593" y="7086107"/>
                  </a:lnTo>
                  <a:lnTo>
                    <a:pt x="13202157" y="7083062"/>
                  </a:lnTo>
                  <a:lnTo>
                    <a:pt x="13199245" y="7080637"/>
                  </a:lnTo>
                  <a:close/>
                </a:path>
                <a:path w="18238470" h="10444480">
                  <a:moveTo>
                    <a:pt x="13134192" y="7021321"/>
                  </a:moveTo>
                  <a:lnTo>
                    <a:pt x="13129808" y="7021424"/>
                  </a:lnTo>
                  <a:lnTo>
                    <a:pt x="13124957" y="7027247"/>
                  </a:lnTo>
                  <a:lnTo>
                    <a:pt x="13125060" y="7031630"/>
                  </a:lnTo>
                  <a:lnTo>
                    <a:pt x="13127971" y="7034056"/>
                  </a:lnTo>
                  <a:lnTo>
                    <a:pt x="13131407" y="7037100"/>
                  </a:lnTo>
                  <a:lnTo>
                    <a:pt x="13131932" y="7037719"/>
                  </a:lnTo>
                  <a:lnTo>
                    <a:pt x="13135938" y="7039428"/>
                  </a:lnTo>
                  <a:lnTo>
                    <a:pt x="13138986" y="7038755"/>
                  </a:lnTo>
                  <a:lnTo>
                    <a:pt x="13141127" y="7036512"/>
                  </a:lnTo>
                  <a:lnTo>
                    <a:pt x="13143553" y="7033600"/>
                  </a:lnTo>
                  <a:lnTo>
                    <a:pt x="13143450" y="7029217"/>
                  </a:lnTo>
                  <a:lnTo>
                    <a:pt x="13140539" y="7026791"/>
                  </a:lnTo>
                  <a:lnTo>
                    <a:pt x="13137103" y="7023747"/>
                  </a:lnTo>
                  <a:lnTo>
                    <a:pt x="13134192" y="7021321"/>
                  </a:lnTo>
                  <a:close/>
                </a:path>
                <a:path w="18238470" h="10444480">
                  <a:moveTo>
                    <a:pt x="13067900" y="6963057"/>
                  </a:moveTo>
                  <a:lnTo>
                    <a:pt x="13063514" y="6963158"/>
                  </a:lnTo>
                  <a:lnTo>
                    <a:pt x="13058663" y="6968980"/>
                  </a:lnTo>
                  <a:lnTo>
                    <a:pt x="13058768" y="6973366"/>
                  </a:lnTo>
                  <a:lnTo>
                    <a:pt x="13065448" y="6978976"/>
                  </a:lnTo>
                  <a:lnTo>
                    <a:pt x="13067452" y="6979832"/>
                  </a:lnTo>
                  <a:lnTo>
                    <a:pt x="13067310" y="6980166"/>
                  </a:lnTo>
                  <a:lnTo>
                    <a:pt x="13069981" y="6981305"/>
                  </a:lnTo>
                  <a:lnTo>
                    <a:pt x="13073028" y="6980633"/>
                  </a:lnTo>
                  <a:lnTo>
                    <a:pt x="13075170" y="6978389"/>
                  </a:lnTo>
                  <a:lnTo>
                    <a:pt x="13077595" y="6975479"/>
                  </a:lnTo>
                  <a:lnTo>
                    <a:pt x="13077493" y="6971094"/>
                  </a:lnTo>
                  <a:lnTo>
                    <a:pt x="13067900" y="6963057"/>
                  </a:lnTo>
                  <a:close/>
                </a:path>
                <a:path w="18238470" h="10444480">
                  <a:moveTo>
                    <a:pt x="13001608" y="6904791"/>
                  </a:moveTo>
                  <a:lnTo>
                    <a:pt x="12997081" y="6905228"/>
                  </a:lnTo>
                  <a:lnTo>
                    <a:pt x="12992229" y="6911050"/>
                  </a:lnTo>
                  <a:lnTo>
                    <a:pt x="12992334" y="6915434"/>
                  </a:lnTo>
                  <a:lnTo>
                    <a:pt x="12999013" y="6921045"/>
                  </a:lnTo>
                  <a:lnTo>
                    <a:pt x="13001017" y="6921900"/>
                  </a:lnTo>
                  <a:lnTo>
                    <a:pt x="13000874" y="6922234"/>
                  </a:lnTo>
                  <a:lnTo>
                    <a:pt x="13003544" y="6923373"/>
                  </a:lnTo>
                  <a:lnTo>
                    <a:pt x="13006596" y="6922702"/>
                  </a:lnTo>
                  <a:lnTo>
                    <a:pt x="13008735" y="6920458"/>
                  </a:lnTo>
                  <a:lnTo>
                    <a:pt x="13011161" y="6917547"/>
                  </a:lnTo>
                  <a:lnTo>
                    <a:pt x="13011059" y="6913163"/>
                  </a:lnTo>
                  <a:lnTo>
                    <a:pt x="13004378" y="6907551"/>
                  </a:lnTo>
                  <a:lnTo>
                    <a:pt x="13001608" y="6904791"/>
                  </a:lnTo>
                  <a:close/>
                </a:path>
                <a:path w="18238470" h="10444480">
                  <a:moveTo>
                    <a:pt x="8425499" y="4947250"/>
                  </a:moveTo>
                  <a:lnTo>
                    <a:pt x="8414149" y="4942409"/>
                  </a:lnTo>
                  <a:lnTo>
                    <a:pt x="8410339" y="4943940"/>
                  </a:lnTo>
                  <a:lnTo>
                    <a:pt x="8407206" y="4951284"/>
                  </a:lnTo>
                  <a:lnTo>
                    <a:pt x="8409071" y="4955237"/>
                  </a:lnTo>
                  <a:lnTo>
                    <a:pt x="8420422" y="4960078"/>
                  </a:lnTo>
                  <a:lnTo>
                    <a:pt x="8424374" y="4958212"/>
                  </a:lnTo>
                  <a:lnTo>
                    <a:pt x="8427222" y="4951536"/>
                  </a:lnTo>
                  <a:lnTo>
                    <a:pt x="8425499" y="4947250"/>
                  </a:lnTo>
                  <a:close/>
                </a:path>
                <a:path w="18238470" h="10444480">
                  <a:moveTo>
                    <a:pt x="8506285" y="4981711"/>
                  </a:moveTo>
                  <a:lnTo>
                    <a:pt x="8494934" y="4976869"/>
                  </a:lnTo>
                  <a:lnTo>
                    <a:pt x="8490982" y="4978734"/>
                  </a:lnTo>
                  <a:lnTo>
                    <a:pt x="8487992" y="4985744"/>
                  </a:lnTo>
                  <a:lnTo>
                    <a:pt x="8489857" y="4989697"/>
                  </a:lnTo>
                  <a:lnTo>
                    <a:pt x="8501207" y="4994539"/>
                  </a:lnTo>
                  <a:lnTo>
                    <a:pt x="8505160" y="4992673"/>
                  </a:lnTo>
                  <a:lnTo>
                    <a:pt x="8508150" y="4985663"/>
                  </a:lnTo>
                  <a:lnTo>
                    <a:pt x="8506285" y="4981711"/>
                  </a:lnTo>
                  <a:close/>
                </a:path>
                <a:path w="18238470" h="10444480">
                  <a:moveTo>
                    <a:pt x="8344379" y="4912647"/>
                  </a:moveTo>
                  <a:lnTo>
                    <a:pt x="8333363" y="4907948"/>
                  </a:lnTo>
                  <a:lnTo>
                    <a:pt x="8329077" y="4909671"/>
                  </a:lnTo>
                  <a:lnTo>
                    <a:pt x="8326229" y="4916347"/>
                  </a:lnTo>
                  <a:lnTo>
                    <a:pt x="8327952" y="4920634"/>
                  </a:lnTo>
                  <a:lnTo>
                    <a:pt x="8339302" y="4925475"/>
                  </a:lnTo>
                  <a:lnTo>
                    <a:pt x="8343254" y="4923609"/>
                  </a:lnTo>
                  <a:lnTo>
                    <a:pt x="8346102" y="4916933"/>
                  </a:lnTo>
                  <a:lnTo>
                    <a:pt x="8344379" y="4912647"/>
                  </a:lnTo>
                  <a:close/>
                </a:path>
                <a:path w="18238470" h="10444480">
                  <a:moveTo>
                    <a:pt x="8587546" y="5015980"/>
                  </a:moveTo>
                  <a:lnTo>
                    <a:pt x="8576199" y="5011139"/>
                  </a:lnTo>
                  <a:lnTo>
                    <a:pt x="8572246" y="5013005"/>
                  </a:lnTo>
                  <a:lnTo>
                    <a:pt x="8569255" y="5020015"/>
                  </a:lnTo>
                  <a:lnTo>
                    <a:pt x="8571121" y="5023967"/>
                  </a:lnTo>
                  <a:lnTo>
                    <a:pt x="8582469" y="5028808"/>
                  </a:lnTo>
                  <a:lnTo>
                    <a:pt x="8586422" y="5026943"/>
                  </a:lnTo>
                  <a:lnTo>
                    <a:pt x="8589412" y="5019933"/>
                  </a:lnTo>
                  <a:lnTo>
                    <a:pt x="8587546" y="5015980"/>
                  </a:lnTo>
                  <a:close/>
                </a:path>
                <a:path w="18238470" h="10444480">
                  <a:moveTo>
                    <a:pt x="8263402" y="4877710"/>
                  </a:moveTo>
                  <a:lnTo>
                    <a:pt x="8252385" y="4873011"/>
                  </a:lnTo>
                  <a:lnTo>
                    <a:pt x="8248099" y="4874734"/>
                  </a:lnTo>
                  <a:lnTo>
                    <a:pt x="8245251" y="4881411"/>
                  </a:lnTo>
                  <a:lnTo>
                    <a:pt x="8246974" y="4885697"/>
                  </a:lnTo>
                  <a:lnTo>
                    <a:pt x="8257991" y="4890396"/>
                  </a:lnTo>
                  <a:lnTo>
                    <a:pt x="8262277" y="4888673"/>
                  </a:lnTo>
                  <a:lnTo>
                    <a:pt x="8265125" y="4881997"/>
                  </a:lnTo>
                  <a:lnTo>
                    <a:pt x="8263402" y="4877710"/>
                  </a:lnTo>
                  <a:close/>
                </a:path>
                <a:path w="18238470" h="10444480">
                  <a:moveTo>
                    <a:pt x="8668954" y="5049916"/>
                  </a:moveTo>
                  <a:lnTo>
                    <a:pt x="8661275" y="5046641"/>
                  </a:lnTo>
                  <a:lnTo>
                    <a:pt x="8655864" y="5059326"/>
                  </a:lnTo>
                  <a:lnTo>
                    <a:pt x="8663876" y="5062744"/>
                  </a:lnTo>
                  <a:lnTo>
                    <a:pt x="8667828" y="5060879"/>
                  </a:lnTo>
                  <a:lnTo>
                    <a:pt x="8670818" y="5053868"/>
                  </a:lnTo>
                  <a:lnTo>
                    <a:pt x="8668954" y="5049916"/>
                  </a:lnTo>
                  <a:close/>
                </a:path>
                <a:path w="18238470" h="10444480">
                  <a:moveTo>
                    <a:pt x="8182567" y="4842439"/>
                  </a:moveTo>
                  <a:lnTo>
                    <a:pt x="8171551" y="4837740"/>
                  </a:lnTo>
                  <a:lnTo>
                    <a:pt x="8167264" y="4839464"/>
                  </a:lnTo>
                  <a:lnTo>
                    <a:pt x="8164417" y="4846140"/>
                  </a:lnTo>
                  <a:lnTo>
                    <a:pt x="8166140" y="4850426"/>
                  </a:lnTo>
                  <a:lnTo>
                    <a:pt x="8177156" y="4855125"/>
                  </a:lnTo>
                  <a:lnTo>
                    <a:pt x="8181442" y="4853402"/>
                  </a:lnTo>
                  <a:lnTo>
                    <a:pt x="8184290" y="4846726"/>
                  </a:lnTo>
                  <a:lnTo>
                    <a:pt x="8182567" y="4842439"/>
                  </a:lnTo>
                  <a:close/>
                </a:path>
                <a:path w="18238470" h="10444480">
                  <a:moveTo>
                    <a:pt x="8101875" y="4806835"/>
                  </a:moveTo>
                  <a:lnTo>
                    <a:pt x="8090859" y="4802136"/>
                  </a:lnTo>
                  <a:lnTo>
                    <a:pt x="8086572" y="4803859"/>
                  </a:lnTo>
                  <a:lnTo>
                    <a:pt x="8083724" y="4810536"/>
                  </a:lnTo>
                  <a:lnTo>
                    <a:pt x="8085447" y="4814821"/>
                  </a:lnTo>
                  <a:lnTo>
                    <a:pt x="8096463" y="4819520"/>
                  </a:lnTo>
                  <a:lnTo>
                    <a:pt x="8100749" y="4817798"/>
                  </a:lnTo>
                  <a:lnTo>
                    <a:pt x="8103597" y="4811121"/>
                  </a:lnTo>
                  <a:lnTo>
                    <a:pt x="8101875" y="4806835"/>
                  </a:lnTo>
                  <a:close/>
                </a:path>
                <a:path w="18238470" h="10444480">
                  <a:moveTo>
                    <a:pt x="8750500" y="5083517"/>
                  </a:moveTo>
                  <a:lnTo>
                    <a:pt x="8739150" y="5078675"/>
                  </a:lnTo>
                  <a:lnTo>
                    <a:pt x="8735198" y="5080541"/>
                  </a:lnTo>
                  <a:lnTo>
                    <a:pt x="8732208" y="5087552"/>
                  </a:lnTo>
                  <a:lnTo>
                    <a:pt x="8734073" y="5091503"/>
                  </a:lnTo>
                  <a:lnTo>
                    <a:pt x="8745423" y="5096345"/>
                  </a:lnTo>
                  <a:lnTo>
                    <a:pt x="8749375" y="5094481"/>
                  </a:lnTo>
                  <a:lnTo>
                    <a:pt x="8752366" y="5087470"/>
                  </a:lnTo>
                  <a:lnTo>
                    <a:pt x="8750500" y="5083517"/>
                  </a:lnTo>
                  <a:close/>
                </a:path>
                <a:path w="18238470" h="10444480">
                  <a:moveTo>
                    <a:pt x="8021514" y="4771372"/>
                  </a:moveTo>
                  <a:lnTo>
                    <a:pt x="8010165" y="4766531"/>
                  </a:lnTo>
                  <a:lnTo>
                    <a:pt x="8005879" y="4768254"/>
                  </a:lnTo>
                  <a:lnTo>
                    <a:pt x="8003031" y="4774931"/>
                  </a:lnTo>
                  <a:lnTo>
                    <a:pt x="8004754" y="4779217"/>
                  </a:lnTo>
                  <a:lnTo>
                    <a:pt x="8016103" y="4784058"/>
                  </a:lnTo>
                  <a:lnTo>
                    <a:pt x="8020389" y="4782335"/>
                  </a:lnTo>
                  <a:lnTo>
                    <a:pt x="8023237" y="4775659"/>
                  </a:lnTo>
                  <a:lnTo>
                    <a:pt x="8021514" y="4771372"/>
                  </a:lnTo>
                  <a:close/>
                </a:path>
                <a:path w="18238470" h="10444480">
                  <a:moveTo>
                    <a:pt x="8832189" y="5116786"/>
                  </a:moveTo>
                  <a:lnTo>
                    <a:pt x="8820505" y="5111802"/>
                  </a:lnTo>
                  <a:lnTo>
                    <a:pt x="8816553" y="5113666"/>
                  </a:lnTo>
                  <a:lnTo>
                    <a:pt x="8813562" y="5120677"/>
                  </a:lnTo>
                  <a:lnTo>
                    <a:pt x="8815427" y="5124629"/>
                  </a:lnTo>
                  <a:lnTo>
                    <a:pt x="8818766" y="5126054"/>
                  </a:lnTo>
                  <a:lnTo>
                    <a:pt x="8818908" y="5125719"/>
                  </a:lnTo>
                  <a:lnTo>
                    <a:pt x="8826921" y="5129137"/>
                  </a:lnTo>
                  <a:lnTo>
                    <a:pt x="8830872" y="5127271"/>
                  </a:lnTo>
                  <a:lnTo>
                    <a:pt x="8833720" y="5120595"/>
                  </a:lnTo>
                  <a:lnTo>
                    <a:pt x="8832189" y="5116786"/>
                  </a:lnTo>
                  <a:close/>
                </a:path>
                <a:path w="18238470" h="10444480">
                  <a:moveTo>
                    <a:pt x="7940772" y="4734958"/>
                  </a:moveTo>
                  <a:lnTo>
                    <a:pt x="7929756" y="4730259"/>
                  </a:lnTo>
                  <a:lnTo>
                    <a:pt x="7925470" y="4731982"/>
                  </a:lnTo>
                  <a:lnTo>
                    <a:pt x="7922480" y="4738992"/>
                  </a:lnTo>
                  <a:lnTo>
                    <a:pt x="7924203" y="4743278"/>
                  </a:lnTo>
                  <a:lnTo>
                    <a:pt x="7935219" y="4747977"/>
                  </a:lnTo>
                  <a:lnTo>
                    <a:pt x="7939505" y="4746254"/>
                  </a:lnTo>
                  <a:lnTo>
                    <a:pt x="7942495" y="4739244"/>
                  </a:lnTo>
                  <a:lnTo>
                    <a:pt x="7940772" y="4734958"/>
                  </a:lnTo>
                  <a:close/>
                </a:path>
                <a:path w="18238470" h="10444480">
                  <a:moveTo>
                    <a:pt x="8913544" y="5149910"/>
                  </a:moveTo>
                  <a:lnTo>
                    <a:pt x="8902194" y="5145069"/>
                  </a:lnTo>
                  <a:lnTo>
                    <a:pt x="8898243" y="5146934"/>
                  </a:lnTo>
                  <a:lnTo>
                    <a:pt x="8895252" y="5153944"/>
                  </a:lnTo>
                  <a:lnTo>
                    <a:pt x="8897117" y="5157897"/>
                  </a:lnTo>
                  <a:lnTo>
                    <a:pt x="8900456" y="5159321"/>
                  </a:lnTo>
                  <a:lnTo>
                    <a:pt x="8900598" y="5158987"/>
                  </a:lnTo>
                  <a:lnTo>
                    <a:pt x="8908609" y="5162405"/>
                  </a:lnTo>
                  <a:lnTo>
                    <a:pt x="8912562" y="5160539"/>
                  </a:lnTo>
                  <a:lnTo>
                    <a:pt x="8915410" y="5153863"/>
                  </a:lnTo>
                  <a:lnTo>
                    <a:pt x="8913544" y="5149910"/>
                  </a:lnTo>
                  <a:close/>
                </a:path>
                <a:path w="18238470" h="10444480">
                  <a:moveTo>
                    <a:pt x="7860365" y="4698686"/>
                  </a:moveTo>
                  <a:lnTo>
                    <a:pt x="7849348" y="4693987"/>
                  </a:lnTo>
                  <a:lnTo>
                    <a:pt x="7845062" y="4695710"/>
                  </a:lnTo>
                  <a:lnTo>
                    <a:pt x="7842072" y="4702720"/>
                  </a:lnTo>
                  <a:lnTo>
                    <a:pt x="7843794" y="4707006"/>
                  </a:lnTo>
                  <a:lnTo>
                    <a:pt x="7854811" y="4711705"/>
                  </a:lnTo>
                  <a:lnTo>
                    <a:pt x="7859097" y="4709982"/>
                  </a:lnTo>
                  <a:lnTo>
                    <a:pt x="7862088" y="4702972"/>
                  </a:lnTo>
                  <a:lnTo>
                    <a:pt x="7860365" y="4698686"/>
                  </a:lnTo>
                  <a:close/>
                </a:path>
                <a:path w="18238470" h="10444480">
                  <a:moveTo>
                    <a:pt x="8995042" y="5182702"/>
                  </a:moveTo>
                  <a:lnTo>
                    <a:pt x="8984026" y="5178003"/>
                  </a:lnTo>
                  <a:lnTo>
                    <a:pt x="8980074" y="5179867"/>
                  </a:lnTo>
                  <a:lnTo>
                    <a:pt x="8977226" y="5186544"/>
                  </a:lnTo>
                  <a:lnTo>
                    <a:pt x="8979091" y="5190497"/>
                  </a:lnTo>
                  <a:lnTo>
                    <a:pt x="8990108" y="5195196"/>
                  </a:lnTo>
                  <a:lnTo>
                    <a:pt x="8994059" y="5193330"/>
                  </a:lnTo>
                  <a:lnTo>
                    <a:pt x="8996907" y="5186654"/>
                  </a:lnTo>
                  <a:lnTo>
                    <a:pt x="8995042" y="5182702"/>
                  </a:lnTo>
                  <a:close/>
                </a:path>
                <a:path w="18238470" h="10444480">
                  <a:moveTo>
                    <a:pt x="7769417" y="4657524"/>
                  </a:moveTo>
                  <a:lnTo>
                    <a:pt x="7765131" y="4659246"/>
                  </a:lnTo>
                  <a:lnTo>
                    <a:pt x="7763361" y="4663226"/>
                  </a:lnTo>
                  <a:lnTo>
                    <a:pt x="7761807" y="4666114"/>
                  </a:lnTo>
                  <a:lnTo>
                    <a:pt x="7763529" y="4670399"/>
                  </a:lnTo>
                  <a:lnTo>
                    <a:pt x="7774546" y="4675099"/>
                  </a:lnTo>
                  <a:lnTo>
                    <a:pt x="7778690" y="4673711"/>
                  </a:lnTo>
                  <a:lnTo>
                    <a:pt x="7780460" y="4669730"/>
                  </a:lnTo>
                  <a:lnTo>
                    <a:pt x="7782014" y="4666842"/>
                  </a:lnTo>
                  <a:lnTo>
                    <a:pt x="7780291" y="4662556"/>
                  </a:lnTo>
                  <a:lnTo>
                    <a:pt x="7772613" y="4659281"/>
                  </a:lnTo>
                  <a:lnTo>
                    <a:pt x="7769417" y="4657524"/>
                  </a:lnTo>
                  <a:close/>
                </a:path>
                <a:path w="18238470" h="10444480">
                  <a:moveTo>
                    <a:pt x="9076684" y="5215160"/>
                  </a:moveTo>
                  <a:lnTo>
                    <a:pt x="9065668" y="5210461"/>
                  </a:lnTo>
                  <a:lnTo>
                    <a:pt x="9061715" y="5212326"/>
                  </a:lnTo>
                  <a:lnTo>
                    <a:pt x="9058867" y="5219003"/>
                  </a:lnTo>
                  <a:lnTo>
                    <a:pt x="9060733" y="5222955"/>
                  </a:lnTo>
                  <a:lnTo>
                    <a:pt x="9071747" y="5227653"/>
                  </a:lnTo>
                  <a:lnTo>
                    <a:pt x="9075701" y="5225789"/>
                  </a:lnTo>
                  <a:lnTo>
                    <a:pt x="9078549" y="5219112"/>
                  </a:lnTo>
                  <a:lnTo>
                    <a:pt x="9076684" y="5215160"/>
                  </a:lnTo>
                  <a:close/>
                </a:path>
                <a:path w="18238470" h="10444480">
                  <a:moveTo>
                    <a:pt x="4378212" y="3210552"/>
                  </a:moveTo>
                  <a:lnTo>
                    <a:pt x="4366862" y="3205711"/>
                  </a:lnTo>
                  <a:lnTo>
                    <a:pt x="4363052" y="3207242"/>
                  </a:lnTo>
                  <a:lnTo>
                    <a:pt x="4359919" y="3214587"/>
                  </a:lnTo>
                  <a:lnTo>
                    <a:pt x="4361784" y="3218539"/>
                  </a:lnTo>
                  <a:lnTo>
                    <a:pt x="4373135" y="3223381"/>
                  </a:lnTo>
                  <a:lnTo>
                    <a:pt x="4377086" y="3221515"/>
                  </a:lnTo>
                  <a:lnTo>
                    <a:pt x="4380077" y="3214504"/>
                  </a:lnTo>
                  <a:lnTo>
                    <a:pt x="4378212" y="3210552"/>
                  </a:lnTo>
                  <a:close/>
                </a:path>
                <a:path w="18238470" h="10444480">
                  <a:moveTo>
                    <a:pt x="4458998" y="3245013"/>
                  </a:moveTo>
                  <a:lnTo>
                    <a:pt x="4447648" y="3240171"/>
                  </a:lnTo>
                  <a:lnTo>
                    <a:pt x="4443696" y="3242037"/>
                  </a:lnTo>
                  <a:lnTo>
                    <a:pt x="4440705" y="3249047"/>
                  </a:lnTo>
                  <a:lnTo>
                    <a:pt x="4442570" y="3252999"/>
                  </a:lnTo>
                  <a:lnTo>
                    <a:pt x="4453921" y="3257841"/>
                  </a:lnTo>
                  <a:lnTo>
                    <a:pt x="4457731" y="3256310"/>
                  </a:lnTo>
                  <a:lnTo>
                    <a:pt x="4460864" y="3248965"/>
                  </a:lnTo>
                  <a:lnTo>
                    <a:pt x="4458998" y="3245013"/>
                  </a:lnTo>
                  <a:close/>
                </a:path>
                <a:path w="18238470" h="10444480">
                  <a:moveTo>
                    <a:pt x="4297234" y="3175616"/>
                  </a:moveTo>
                  <a:lnTo>
                    <a:pt x="4285884" y="3170774"/>
                  </a:lnTo>
                  <a:lnTo>
                    <a:pt x="4281932" y="3172639"/>
                  </a:lnTo>
                  <a:lnTo>
                    <a:pt x="4279084" y="3179316"/>
                  </a:lnTo>
                  <a:lnTo>
                    <a:pt x="4280807" y="3183601"/>
                  </a:lnTo>
                  <a:lnTo>
                    <a:pt x="4292157" y="3188443"/>
                  </a:lnTo>
                  <a:lnTo>
                    <a:pt x="4296109" y="3186578"/>
                  </a:lnTo>
                  <a:lnTo>
                    <a:pt x="4298957" y="3179901"/>
                  </a:lnTo>
                  <a:lnTo>
                    <a:pt x="4297234" y="3175616"/>
                  </a:lnTo>
                  <a:close/>
                </a:path>
                <a:path w="18238470" h="10444480">
                  <a:moveTo>
                    <a:pt x="4540260" y="3279283"/>
                  </a:moveTo>
                  <a:lnTo>
                    <a:pt x="4528910" y="3274441"/>
                  </a:lnTo>
                  <a:lnTo>
                    <a:pt x="4524958" y="3276306"/>
                  </a:lnTo>
                  <a:lnTo>
                    <a:pt x="4521968" y="3283317"/>
                  </a:lnTo>
                  <a:lnTo>
                    <a:pt x="4523833" y="3287268"/>
                  </a:lnTo>
                  <a:lnTo>
                    <a:pt x="4535183" y="3292110"/>
                  </a:lnTo>
                  <a:lnTo>
                    <a:pt x="4539135" y="3290245"/>
                  </a:lnTo>
                  <a:lnTo>
                    <a:pt x="4542125" y="3283235"/>
                  </a:lnTo>
                  <a:lnTo>
                    <a:pt x="4540260" y="3279283"/>
                  </a:lnTo>
                  <a:close/>
                </a:path>
                <a:path w="18238470" h="10444480">
                  <a:moveTo>
                    <a:pt x="4216448" y="3141155"/>
                  </a:moveTo>
                  <a:lnTo>
                    <a:pt x="4205432" y="3136456"/>
                  </a:lnTo>
                  <a:lnTo>
                    <a:pt x="4201146" y="3138178"/>
                  </a:lnTo>
                  <a:lnTo>
                    <a:pt x="4198298" y="3144855"/>
                  </a:lnTo>
                  <a:lnTo>
                    <a:pt x="4200021" y="3149141"/>
                  </a:lnTo>
                  <a:lnTo>
                    <a:pt x="4211037" y="3153840"/>
                  </a:lnTo>
                  <a:lnTo>
                    <a:pt x="4215323" y="3152117"/>
                  </a:lnTo>
                  <a:lnTo>
                    <a:pt x="4218171" y="3145441"/>
                  </a:lnTo>
                  <a:lnTo>
                    <a:pt x="4216448" y="3141155"/>
                  </a:lnTo>
                  <a:close/>
                </a:path>
                <a:path w="18238470" h="10444480">
                  <a:moveTo>
                    <a:pt x="4621189" y="3313409"/>
                  </a:moveTo>
                  <a:lnTo>
                    <a:pt x="4609839" y="3308567"/>
                  </a:lnTo>
                  <a:lnTo>
                    <a:pt x="4605887" y="3310433"/>
                  </a:lnTo>
                  <a:lnTo>
                    <a:pt x="4602896" y="3317443"/>
                  </a:lnTo>
                  <a:lnTo>
                    <a:pt x="4604762" y="3321396"/>
                  </a:lnTo>
                  <a:lnTo>
                    <a:pt x="4616112" y="3326237"/>
                  </a:lnTo>
                  <a:lnTo>
                    <a:pt x="4620064" y="3324372"/>
                  </a:lnTo>
                  <a:lnTo>
                    <a:pt x="4623054" y="3317361"/>
                  </a:lnTo>
                  <a:lnTo>
                    <a:pt x="4621189" y="3313409"/>
                  </a:lnTo>
                  <a:close/>
                </a:path>
                <a:path w="18238470" h="10444480">
                  <a:moveTo>
                    <a:pt x="4135471" y="3106218"/>
                  </a:moveTo>
                  <a:lnTo>
                    <a:pt x="4124454" y="3101518"/>
                  </a:lnTo>
                  <a:lnTo>
                    <a:pt x="4120168" y="3103241"/>
                  </a:lnTo>
                  <a:lnTo>
                    <a:pt x="4117320" y="3109918"/>
                  </a:lnTo>
                  <a:lnTo>
                    <a:pt x="4119043" y="3114204"/>
                  </a:lnTo>
                  <a:lnTo>
                    <a:pt x="4130060" y="3118903"/>
                  </a:lnTo>
                  <a:lnTo>
                    <a:pt x="4134345" y="3117180"/>
                  </a:lnTo>
                  <a:lnTo>
                    <a:pt x="4137193" y="3110504"/>
                  </a:lnTo>
                  <a:lnTo>
                    <a:pt x="4135471" y="3106218"/>
                  </a:lnTo>
                  <a:close/>
                </a:path>
                <a:path w="18238470" h="10444480">
                  <a:moveTo>
                    <a:pt x="4702451" y="3347679"/>
                  </a:moveTo>
                  <a:lnTo>
                    <a:pt x="4691101" y="3342837"/>
                  </a:lnTo>
                  <a:lnTo>
                    <a:pt x="4687149" y="3344702"/>
                  </a:lnTo>
                  <a:lnTo>
                    <a:pt x="4684158" y="3351712"/>
                  </a:lnTo>
                  <a:lnTo>
                    <a:pt x="4686024" y="3355665"/>
                  </a:lnTo>
                  <a:lnTo>
                    <a:pt x="4697373" y="3360507"/>
                  </a:lnTo>
                  <a:lnTo>
                    <a:pt x="4701326" y="3358641"/>
                  </a:lnTo>
                  <a:lnTo>
                    <a:pt x="4704316" y="3351631"/>
                  </a:lnTo>
                  <a:lnTo>
                    <a:pt x="4702451" y="3347679"/>
                  </a:lnTo>
                  <a:close/>
                </a:path>
                <a:path w="18238470" h="10444480">
                  <a:moveTo>
                    <a:pt x="4783380" y="3381806"/>
                  </a:moveTo>
                  <a:lnTo>
                    <a:pt x="4772029" y="3376964"/>
                  </a:lnTo>
                  <a:lnTo>
                    <a:pt x="4768077" y="3378829"/>
                  </a:lnTo>
                  <a:lnTo>
                    <a:pt x="4765087" y="3385839"/>
                  </a:lnTo>
                  <a:lnTo>
                    <a:pt x="4766952" y="3389791"/>
                  </a:lnTo>
                  <a:lnTo>
                    <a:pt x="4778302" y="3394633"/>
                  </a:lnTo>
                  <a:lnTo>
                    <a:pt x="4782255" y="3392768"/>
                  </a:lnTo>
                  <a:lnTo>
                    <a:pt x="4785245" y="3385757"/>
                  </a:lnTo>
                  <a:lnTo>
                    <a:pt x="4783380" y="3381806"/>
                  </a:lnTo>
                  <a:close/>
                </a:path>
                <a:path w="18238470" h="10444480">
                  <a:moveTo>
                    <a:pt x="7700026" y="4625951"/>
                  </a:moveTo>
                  <a:lnTo>
                    <a:pt x="7689009" y="4621251"/>
                  </a:lnTo>
                  <a:lnTo>
                    <a:pt x="7684866" y="4622640"/>
                  </a:lnTo>
                  <a:lnTo>
                    <a:pt x="7683096" y="4626620"/>
                  </a:lnTo>
                  <a:lnTo>
                    <a:pt x="7681541" y="4629508"/>
                  </a:lnTo>
                  <a:lnTo>
                    <a:pt x="7683264" y="4633794"/>
                  </a:lnTo>
                  <a:lnTo>
                    <a:pt x="7694280" y="4638493"/>
                  </a:lnTo>
                  <a:lnTo>
                    <a:pt x="7698424" y="4637104"/>
                  </a:lnTo>
                  <a:lnTo>
                    <a:pt x="7700193" y="4633124"/>
                  </a:lnTo>
                  <a:lnTo>
                    <a:pt x="7701748" y="4630236"/>
                  </a:lnTo>
                  <a:lnTo>
                    <a:pt x="7700026" y="4625951"/>
                  </a:lnTo>
                  <a:close/>
                </a:path>
                <a:path w="18238470" h="10444480">
                  <a:moveTo>
                    <a:pt x="4054636" y="3070947"/>
                  </a:moveTo>
                  <a:lnTo>
                    <a:pt x="4043619" y="3066248"/>
                  </a:lnTo>
                  <a:lnTo>
                    <a:pt x="4039334" y="3067971"/>
                  </a:lnTo>
                  <a:lnTo>
                    <a:pt x="4036486" y="3074647"/>
                  </a:lnTo>
                  <a:lnTo>
                    <a:pt x="4038208" y="3078933"/>
                  </a:lnTo>
                  <a:lnTo>
                    <a:pt x="4049225" y="3083633"/>
                  </a:lnTo>
                  <a:lnTo>
                    <a:pt x="4053511" y="3081910"/>
                  </a:lnTo>
                  <a:lnTo>
                    <a:pt x="4056359" y="3075233"/>
                  </a:lnTo>
                  <a:lnTo>
                    <a:pt x="4054636" y="3070947"/>
                  </a:lnTo>
                  <a:close/>
                </a:path>
                <a:path w="18238470" h="10444480">
                  <a:moveTo>
                    <a:pt x="4864642" y="3416075"/>
                  </a:moveTo>
                  <a:lnTo>
                    <a:pt x="4853291" y="3411233"/>
                  </a:lnTo>
                  <a:lnTo>
                    <a:pt x="4849339" y="3413098"/>
                  </a:lnTo>
                  <a:lnTo>
                    <a:pt x="4846349" y="3420108"/>
                  </a:lnTo>
                  <a:lnTo>
                    <a:pt x="4848214" y="3424061"/>
                  </a:lnTo>
                  <a:lnTo>
                    <a:pt x="4859565" y="3428903"/>
                  </a:lnTo>
                  <a:lnTo>
                    <a:pt x="4863517" y="3427037"/>
                  </a:lnTo>
                  <a:lnTo>
                    <a:pt x="4866507" y="3420027"/>
                  </a:lnTo>
                  <a:lnTo>
                    <a:pt x="4864642" y="3416075"/>
                  </a:lnTo>
                  <a:close/>
                </a:path>
                <a:path w="18238470" h="10444480">
                  <a:moveTo>
                    <a:pt x="3973800" y="3035677"/>
                  </a:moveTo>
                  <a:lnTo>
                    <a:pt x="3962784" y="3030977"/>
                  </a:lnTo>
                  <a:lnTo>
                    <a:pt x="3958498" y="3032700"/>
                  </a:lnTo>
                  <a:lnTo>
                    <a:pt x="3955650" y="3039377"/>
                  </a:lnTo>
                  <a:lnTo>
                    <a:pt x="3957373" y="3043663"/>
                  </a:lnTo>
                  <a:lnTo>
                    <a:pt x="3968389" y="3048362"/>
                  </a:lnTo>
                  <a:lnTo>
                    <a:pt x="3972675" y="3046639"/>
                  </a:lnTo>
                  <a:lnTo>
                    <a:pt x="3975523" y="3039963"/>
                  </a:lnTo>
                  <a:lnTo>
                    <a:pt x="3973800" y="3035677"/>
                  </a:lnTo>
                  <a:close/>
                </a:path>
                <a:path w="18238470" h="10444480">
                  <a:moveTo>
                    <a:pt x="4945713" y="3449868"/>
                  </a:moveTo>
                  <a:lnTo>
                    <a:pt x="4934363" y="3445026"/>
                  </a:lnTo>
                  <a:lnTo>
                    <a:pt x="4930411" y="3446891"/>
                  </a:lnTo>
                  <a:lnTo>
                    <a:pt x="4927420" y="3453901"/>
                  </a:lnTo>
                  <a:lnTo>
                    <a:pt x="4929285" y="3457854"/>
                  </a:lnTo>
                  <a:lnTo>
                    <a:pt x="4940636" y="3462696"/>
                  </a:lnTo>
                  <a:lnTo>
                    <a:pt x="4944588" y="3460830"/>
                  </a:lnTo>
                  <a:lnTo>
                    <a:pt x="4947578" y="3453820"/>
                  </a:lnTo>
                  <a:lnTo>
                    <a:pt x="4945713" y="3449868"/>
                  </a:lnTo>
                  <a:close/>
                </a:path>
                <a:path w="18238470" h="10444480">
                  <a:moveTo>
                    <a:pt x="9158943" y="5247093"/>
                  </a:moveTo>
                  <a:lnTo>
                    <a:pt x="9151265" y="5243817"/>
                  </a:lnTo>
                  <a:lnTo>
                    <a:pt x="9147784" y="5242727"/>
                  </a:lnTo>
                  <a:lnTo>
                    <a:pt x="9143832" y="5244592"/>
                  </a:lnTo>
                  <a:lnTo>
                    <a:pt x="9140984" y="5251269"/>
                  </a:lnTo>
                  <a:lnTo>
                    <a:pt x="9142850" y="5255222"/>
                  </a:lnTo>
                  <a:lnTo>
                    <a:pt x="9150860" y="5258638"/>
                  </a:lnTo>
                  <a:lnTo>
                    <a:pt x="9154340" y="5259728"/>
                  </a:lnTo>
                  <a:lnTo>
                    <a:pt x="9158294" y="5257864"/>
                  </a:lnTo>
                  <a:lnTo>
                    <a:pt x="9159718" y="5254525"/>
                  </a:lnTo>
                  <a:lnTo>
                    <a:pt x="9160614" y="5251751"/>
                  </a:lnTo>
                  <a:lnTo>
                    <a:pt x="9160951" y="5250711"/>
                  </a:lnTo>
                  <a:lnTo>
                    <a:pt x="9158943" y="5247093"/>
                  </a:lnTo>
                  <a:close/>
                </a:path>
                <a:path w="18238470" h="10444480">
                  <a:moveTo>
                    <a:pt x="3893441" y="3000214"/>
                  </a:moveTo>
                  <a:lnTo>
                    <a:pt x="3882425" y="2995515"/>
                  </a:lnTo>
                  <a:lnTo>
                    <a:pt x="3878139" y="2997238"/>
                  </a:lnTo>
                  <a:lnTo>
                    <a:pt x="3875291" y="3003915"/>
                  </a:lnTo>
                  <a:lnTo>
                    <a:pt x="3877014" y="3008201"/>
                  </a:lnTo>
                  <a:lnTo>
                    <a:pt x="3888030" y="3012900"/>
                  </a:lnTo>
                  <a:lnTo>
                    <a:pt x="3892316" y="3011177"/>
                  </a:lnTo>
                  <a:lnTo>
                    <a:pt x="3895164" y="3004501"/>
                  </a:lnTo>
                  <a:lnTo>
                    <a:pt x="3893441" y="3000214"/>
                  </a:lnTo>
                  <a:close/>
                </a:path>
                <a:path w="18238470" h="10444480">
                  <a:moveTo>
                    <a:pt x="5027118" y="3483803"/>
                  </a:moveTo>
                  <a:lnTo>
                    <a:pt x="5015767" y="3478961"/>
                  </a:lnTo>
                  <a:lnTo>
                    <a:pt x="5011815" y="3480827"/>
                  </a:lnTo>
                  <a:lnTo>
                    <a:pt x="5008825" y="3487837"/>
                  </a:lnTo>
                  <a:lnTo>
                    <a:pt x="5010690" y="3491789"/>
                  </a:lnTo>
                  <a:lnTo>
                    <a:pt x="5022041" y="3496631"/>
                  </a:lnTo>
                  <a:lnTo>
                    <a:pt x="5025993" y="3494766"/>
                  </a:lnTo>
                  <a:lnTo>
                    <a:pt x="5028983" y="3487756"/>
                  </a:lnTo>
                  <a:lnTo>
                    <a:pt x="5027118" y="3483803"/>
                  </a:lnTo>
                  <a:close/>
                </a:path>
                <a:path w="18238470" h="10444480">
                  <a:moveTo>
                    <a:pt x="7619760" y="4589344"/>
                  </a:moveTo>
                  <a:lnTo>
                    <a:pt x="7608744" y="4584645"/>
                  </a:lnTo>
                  <a:lnTo>
                    <a:pt x="7604600" y="4586034"/>
                  </a:lnTo>
                  <a:lnTo>
                    <a:pt x="7602831" y="4590014"/>
                  </a:lnTo>
                  <a:lnTo>
                    <a:pt x="7601276" y="4592902"/>
                  </a:lnTo>
                  <a:lnTo>
                    <a:pt x="7602999" y="4597188"/>
                  </a:lnTo>
                  <a:lnTo>
                    <a:pt x="7614015" y="4601887"/>
                  </a:lnTo>
                  <a:lnTo>
                    <a:pt x="7618159" y="4600498"/>
                  </a:lnTo>
                  <a:lnTo>
                    <a:pt x="7619929" y="4596518"/>
                  </a:lnTo>
                  <a:lnTo>
                    <a:pt x="7621483" y="4593631"/>
                  </a:lnTo>
                  <a:lnTo>
                    <a:pt x="7619760" y="4589344"/>
                  </a:lnTo>
                  <a:close/>
                </a:path>
                <a:path w="18238470" h="10444480">
                  <a:moveTo>
                    <a:pt x="5108523" y="3517738"/>
                  </a:moveTo>
                  <a:lnTo>
                    <a:pt x="5096839" y="3512754"/>
                  </a:lnTo>
                  <a:lnTo>
                    <a:pt x="5092887" y="3514620"/>
                  </a:lnTo>
                  <a:lnTo>
                    <a:pt x="5089896" y="3521630"/>
                  </a:lnTo>
                  <a:lnTo>
                    <a:pt x="5091762" y="3525583"/>
                  </a:lnTo>
                  <a:lnTo>
                    <a:pt x="5103112" y="3530424"/>
                  </a:lnTo>
                  <a:lnTo>
                    <a:pt x="5107063" y="3528559"/>
                  </a:lnTo>
                  <a:lnTo>
                    <a:pt x="5110053" y="3521548"/>
                  </a:lnTo>
                  <a:lnTo>
                    <a:pt x="5108523" y="3517738"/>
                  </a:lnTo>
                  <a:close/>
                </a:path>
                <a:path w="18238470" h="10444480">
                  <a:moveTo>
                    <a:pt x="3812748" y="2964610"/>
                  </a:moveTo>
                  <a:lnTo>
                    <a:pt x="3801732" y="2959911"/>
                  </a:lnTo>
                  <a:lnTo>
                    <a:pt x="3797446" y="2961634"/>
                  </a:lnTo>
                  <a:lnTo>
                    <a:pt x="3794598" y="2968310"/>
                  </a:lnTo>
                  <a:lnTo>
                    <a:pt x="3796321" y="2972596"/>
                  </a:lnTo>
                  <a:lnTo>
                    <a:pt x="3807337" y="2977295"/>
                  </a:lnTo>
                  <a:lnTo>
                    <a:pt x="3811624" y="2975573"/>
                  </a:lnTo>
                  <a:lnTo>
                    <a:pt x="3814472" y="2968896"/>
                  </a:lnTo>
                  <a:lnTo>
                    <a:pt x="3812748" y="2964610"/>
                  </a:lnTo>
                  <a:close/>
                </a:path>
                <a:path w="18238470" h="10444480">
                  <a:moveTo>
                    <a:pt x="5189594" y="3551531"/>
                  </a:moveTo>
                  <a:lnTo>
                    <a:pt x="5178243" y="3546690"/>
                  </a:lnTo>
                  <a:lnTo>
                    <a:pt x="5174291" y="3548555"/>
                  </a:lnTo>
                  <a:lnTo>
                    <a:pt x="5171301" y="3555565"/>
                  </a:lnTo>
                  <a:lnTo>
                    <a:pt x="5173166" y="3559518"/>
                  </a:lnTo>
                  <a:lnTo>
                    <a:pt x="5184516" y="3564359"/>
                  </a:lnTo>
                  <a:lnTo>
                    <a:pt x="5188469" y="3562494"/>
                  </a:lnTo>
                  <a:lnTo>
                    <a:pt x="5191459" y="3555484"/>
                  </a:lnTo>
                  <a:lnTo>
                    <a:pt x="5189594" y="3551531"/>
                  </a:lnTo>
                  <a:close/>
                </a:path>
                <a:path w="18238470" h="10444480">
                  <a:moveTo>
                    <a:pt x="7539161" y="4552596"/>
                  </a:moveTo>
                  <a:lnTo>
                    <a:pt x="7528145" y="4547896"/>
                  </a:lnTo>
                  <a:lnTo>
                    <a:pt x="7523858" y="4549619"/>
                  </a:lnTo>
                  <a:lnTo>
                    <a:pt x="7520868" y="4556630"/>
                  </a:lnTo>
                  <a:lnTo>
                    <a:pt x="7522591" y="4560915"/>
                  </a:lnTo>
                  <a:lnTo>
                    <a:pt x="7533608" y="4565615"/>
                  </a:lnTo>
                  <a:lnTo>
                    <a:pt x="7537894" y="4563893"/>
                  </a:lnTo>
                  <a:lnTo>
                    <a:pt x="7540884" y="4556882"/>
                  </a:lnTo>
                  <a:lnTo>
                    <a:pt x="7539161" y="4552596"/>
                  </a:lnTo>
                  <a:close/>
                </a:path>
                <a:path w="18238470" h="10444480">
                  <a:moveTo>
                    <a:pt x="5270663" y="3585325"/>
                  </a:moveTo>
                  <a:lnTo>
                    <a:pt x="5259314" y="3580484"/>
                  </a:lnTo>
                  <a:lnTo>
                    <a:pt x="5255363" y="3582349"/>
                  </a:lnTo>
                  <a:lnTo>
                    <a:pt x="5252372" y="3589359"/>
                  </a:lnTo>
                  <a:lnTo>
                    <a:pt x="5254238" y="3593311"/>
                  </a:lnTo>
                  <a:lnTo>
                    <a:pt x="5265587" y="3598152"/>
                  </a:lnTo>
                  <a:lnTo>
                    <a:pt x="5269538" y="3596287"/>
                  </a:lnTo>
                  <a:lnTo>
                    <a:pt x="5272529" y="3589277"/>
                  </a:lnTo>
                  <a:lnTo>
                    <a:pt x="5270663" y="3585325"/>
                  </a:lnTo>
                  <a:close/>
                </a:path>
                <a:path w="18238470" h="10444480">
                  <a:moveTo>
                    <a:pt x="9241535" y="5279168"/>
                  </a:moveTo>
                  <a:lnTo>
                    <a:pt x="9233523" y="5275750"/>
                  </a:lnTo>
                  <a:lnTo>
                    <a:pt x="9230043" y="5274659"/>
                  </a:lnTo>
                  <a:lnTo>
                    <a:pt x="9226091" y="5276525"/>
                  </a:lnTo>
                  <a:lnTo>
                    <a:pt x="9223243" y="5283202"/>
                  </a:lnTo>
                  <a:lnTo>
                    <a:pt x="9225108" y="5287153"/>
                  </a:lnTo>
                  <a:lnTo>
                    <a:pt x="9233121" y="5290571"/>
                  </a:lnTo>
                  <a:lnTo>
                    <a:pt x="9236602" y="5291661"/>
                  </a:lnTo>
                  <a:lnTo>
                    <a:pt x="9240553" y="5289796"/>
                  </a:lnTo>
                  <a:lnTo>
                    <a:pt x="9241977" y="5286458"/>
                  </a:lnTo>
                  <a:lnTo>
                    <a:pt x="9242874" y="5283684"/>
                  </a:lnTo>
                  <a:lnTo>
                    <a:pt x="9243210" y="5282643"/>
                  </a:lnTo>
                  <a:lnTo>
                    <a:pt x="9241535" y="5279168"/>
                  </a:lnTo>
                  <a:close/>
                </a:path>
                <a:path w="18238470" h="10444480">
                  <a:moveTo>
                    <a:pt x="3732340" y="2928338"/>
                  </a:moveTo>
                  <a:lnTo>
                    <a:pt x="3721325" y="2923639"/>
                  </a:lnTo>
                  <a:lnTo>
                    <a:pt x="3717039" y="2925361"/>
                  </a:lnTo>
                  <a:lnTo>
                    <a:pt x="3714048" y="2932372"/>
                  </a:lnTo>
                  <a:lnTo>
                    <a:pt x="3715771" y="2936657"/>
                  </a:lnTo>
                  <a:lnTo>
                    <a:pt x="3723449" y="2939932"/>
                  </a:lnTo>
                  <a:lnTo>
                    <a:pt x="3723591" y="2939599"/>
                  </a:lnTo>
                  <a:lnTo>
                    <a:pt x="3726929" y="2941023"/>
                  </a:lnTo>
                  <a:lnTo>
                    <a:pt x="3731215" y="2939300"/>
                  </a:lnTo>
                  <a:lnTo>
                    <a:pt x="3734063" y="2932623"/>
                  </a:lnTo>
                  <a:lnTo>
                    <a:pt x="3732340" y="2928338"/>
                  </a:lnTo>
                  <a:close/>
                </a:path>
                <a:path w="18238470" h="10444480">
                  <a:moveTo>
                    <a:pt x="5352069" y="3619261"/>
                  </a:moveTo>
                  <a:lnTo>
                    <a:pt x="5340719" y="3614419"/>
                  </a:lnTo>
                  <a:lnTo>
                    <a:pt x="5336767" y="3616284"/>
                  </a:lnTo>
                  <a:lnTo>
                    <a:pt x="5333776" y="3623294"/>
                  </a:lnTo>
                  <a:lnTo>
                    <a:pt x="5335642" y="3627247"/>
                  </a:lnTo>
                  <a:lnTo>
                    <a:pt x="5346992" y="3632088"/>
                  </a:lnTo>
                  <a:lnTo>
                    <a:pt x="5350945" y="3630223"/>
                  </a:lnTo>
                  <a:lnTo>
                    <a:pt x="5353935" y="3623212"/>
                  </a:lnTo>
                  <a:lnTo>
                    <a:pt x="5352069" y="3619261"/>
                  </a:lnTo>
                  <a:close/>
                </a:path>
                <a:path w="18238470" h="10444480">
                  <a:moveTo>
                    <a:pt x="5433282" y="3652719"/>
                  </a:moveTo>
                  <a:lnTo>
                    <a:pt x="5421932" y="3647878"/>
                  </a:lnTo>
                  <a:lnTo>
                    <a:pt x="5417980" y="3649743"/>
                  </a:lnTo>
                  <a:lnTo>
                    <a:pt x="5414989" y="3656753"/>
                  </a:lnTo>
                  <a:lnTo>
                    <a:pt x="5416854" y="3660706"/>
                  </a:lnTo>
                  <a:lnTo>
                    <a:pt x="5428204" y="3665547"/>
                  </a:lnTo>
                  <a:lnTo>
                    <a:pt x="5432157" y="3663682"/>
                  </a:lnTo>
                  <a:lnTo>
                    <a:pt x="5435147" y="3656672"/>
                  </a:lnTo>
                  <a:lnTo>
                    <a:pt x="5433282" y="3652719"/>
                  </a:lnTo>
                  <a:close/>
                </a:path>
                <a:path w="18238470" h="10444480">
                  <a:moveTo>
                    <a:pt x="7459085" y="4516466"/>
                  </a:moveTo>
                  <a:lnTo>
                    <a:pt x="7448071" y="4511767"/>
                  </a:lnTo>
                  <a:lnTo>
                    <a:pt x="7443785" y="4513490"/>
                  </a:lnTo>
                  <a:lnTo>
                    <a:pt x="7440794" y="4520500"/>
                  </a:lnTo>
                  <a:lnTo>
                    <a:pt x="7442517" y="4524787"/>
                  </a:lnTo>
                  <a:lnTo>
                    <a:pt x="7453532" y="4529485"/>
                  </a:lnTo>
                  <a:lnTo>
                    <a:pt x="7457818" y="4527762"/>
                  </a:lnTo>
                  <a:lnTo>
                    <a:pt x="7460808" y="4520752"/>
                  </a:lnTo>
                  <a:lnTo>
                    <a:pt x="7459085" y="4516466"/>
                  </a:lnTo>
                  <a:close/>
                </a:path>
                <a:path w="18238470" h="10444480">
                  <a:moveTo>
                    <a:pt x="3651933" y="2892065"/>
                  </a:moveTo>
                  <a:lnTo>
                    <a:pt x="3640916" y="2887366"/>
                  </a:lnTo>
                  <a:lnTo>
                    <a:pt x="3636630" y="2889089"/>
                  </a:lnTo>
                  <a:lnTo>
                    <a:pt x="3633640" y="2896099"/>
                  </a:lnTo>
                  <a:lnTo>
                    <a:pt x="3635363" y="2900385"/>
                  </a:lnTo>
                  <a:lnTo>
                    <a:pt x="3646379" y="2905084"/>
                  </a:lnTo>
                  <a:lnTo>
                    <a:pt x="3650665" y="2903362"/>
                  </a:lnTo>
                  <a:lnTo>
                    <a:pt x="3653656" y="2896351"/>
                  </a:lnTo>
                  <a:lnTo>
                    <a:pt x="3651933" y="2892065"/>
                  </a:lnTo>
                  <a:close/>
                </a:path>
                <a:path w="18238470" h="10444480">
                  <a:moveTo>
                    <a:pt x="5514687" y="3686655"/>
                  </a:moveTo>
                  <a:lnTo>
                    <a:pt x="5503337" y="3681813"/>
                  </a:lnTo>
                  <a:lnTo>
                    <a:pt x="5499385" y="3683679"/>
                  </a:lnTo>
                  <a:lnTo>
                    <a:pt x="5496395" y="3690689"/>
                  </a:lnTo>
                  <a:lnTo>
                    <a:pt x="5498260" y="3694642"/>
                  </a:lnTo>
                  <a:lnTo>
                    <a:pt x="5509609" y="3699483"/>
                  </a:lnTo>
                  <a:lnTo>
                    <a:pt x="5513562" y="3697617"/>
                  </a:lnTo>
                  <a:lnTo>
                    <a:pt x="5516552" y="3690607"/>
                  </a:lnTo>
                  <a:lnTo>
                    <a:pt x="5514687" y="3686655"/>
                  </a:lnTo>
                  <a:close/>
                </a:path>
                <a:path w="18238470" h="10444480">
                  <a:moveTo>
                    <a:pt x="7378059" y="4480718"/>
                  </a:moveTo>
                  <a:lnTo>
                    <a:pt x="7367045" y="4476020"/>
                  </a:lnTo>
                  <a:lnTo>
                    <a:pt x="7362759" y="4477743"/>
                  </a:lnTo>
                  <a:lnTo>
                    <a:pt x="7359911" y="4484419"/>
                  </a:lnTo>
                  <a:lnTo>
                    <a:pt x="7361633" y="4488706"/>
                  </a:lnTo>
                  <a:lnTo>
                    <a:pt x="7372648" y="4493404"/>
                  </a:lnTo>
                  <a:lnTo>
                    <a:pt x="7376934" y="4491681"/>
                  </a:lnTo>
                  <a:lnTo>
                    <a:pt x="7379782" y="4485005"/>
                  </a:lnTo>
                  <a:lnTo>
                    <a:pt x="7378059" y="4480718"/>
                  </a:lnTo>
                  <a:close/>
                </a:path>
                <a:path w="18238470" h="10444480">
                  <a:moveTo>
                    <a:pt x="5596092" y="3720590"/>
                  </a:moveTo>
                  <a:lnTo>
                    <a:pt x="5584408" y="3715606"/>
                  </a:lnTo>
                  <a:lnTo>
                    <a:pt x="5580456" y="3717471"/>
                  </a:lnTo>
                  <a:lnTo>
                    <a:pt x="5577465" y="3724481"/>
                  </a:lnTo>
                  <a:lnTo>
                    <a:pt x="5579330" y="3728434"/>
                  </a:lnTo>
                  <a:lnTo>
                    <a:pt x="5590681" y="3733276"/>
                  </a:lnTo>
                  <a:lnTo>
                    <a:pt x="5594633" y="3731410"/>
                  </a:lnTo>
                  <a:lnTo>
                    <a:pt x="5597623" y="3724400"/>
                  </a:lnTo>
                  <a:lnTo>
                    <a:pt x="5596092" y="3720590"/>
                  </a:lnTo>
                  <a:close/>
                </a:path>
                <a:path w="18238470" h="10444480">
                  <a:moveTo>
                    <a:pt x="9323412" y="5310147"/>
                  </a:moveTo>
                  <a:lnTo>
                    <a:pt x="9315733" y="5306872"/>
                  </a:lnTo>
                  <a:lnTo>
                    <a:pt x="9312252" y="5305781"/>
                  </a:lnTo>
                  <a:lnTo>
                    <a:pt x="9308300" y="5307647"/>
                  </a:lnTo>
                  <a:lnTo>
                    <a:pt x="9306876" y="5310985"/>
                  </a:lnTo>
                  <a:lnTo>
                    <a:pt x="9305895" y="5314118"/>
                  </a:lnTo>
                  <a:lnTo>
                    <a:pt x="9305787" y="5314465"/>
                  </a:lnTo>
                  <a:lnTo>
                    <a:pt x="9307318" y="5318276"/>
                  </a:lnTo>
                  <a:lnTo>
                    <a:pt x="9315331" y="5321694"/>
                  </a:lnTo>
                  <a:lnTo>
                    <a:pt x="9318811" y="5322784"/>
                  </a:lnTo>
                  <a:lnTo>
                    <a:pt x="9322954" y="5321394"/>
                  </a:lnTo>
                  <a:lnTo>
                    <a:pt x="9325083" y="5314806"/>
                  </a:lnTo>
                  <a:lnTo>
                    <a:pt x="9325419" y="5313766"/>
                  </a:lnTo>
                  <a:lnTo>
                    <a:pt x="9323412" y="5310147"/>
                  </a:lnTo>
                  <a:close/>
                </a:path>
                <a:path w="18238470" h="10444480">
                  <a:moveTo>
                    <a:pt x="3560843" y="2851236"/>
                  </a:moveTo>
                  <a:lnTo>
                    <a:pt x="3556556" y="2852959"/>
                  </a:lnTo>
                  <a:lnTo>
                    <a:pt x="3554787" y="2856939"/>
                  </a:lnTo>
                  <a:lnTo>
                    <a:pt x="3553232" y="2859827"/>
                  </a:lnTo>
                  <a:lnTo>
                    <a:pt x="3554955" y="2864113"/>
                  </a:lnTo>
                  <a:lnTo>
                    <a:pt x="3565971" y="2868812"/>
                  </a:lnTo>
                  <a:lnTo>
                    <a:pt x="3570115" y="2867423"/>
                  </a:lnTo>
                  <a:lnTo>
                    <a:pt x="3571884" y="2863443"/>
                  </a:lnTo>
                  <a:lnTo>
                    <a:pt x="3573439" y="2860556"/>
                  </a:lnTo>
                  <a:lnTo>
                    <a:pt x="3571717" y="2856269"/>
                  </a:lnTo>
                  <a:lnTo>
                    <a:pt x="3564038" y="2852994"/>
                  </a:lnTo>
                  <a:lnTo>
                    <a:pt x="3560843" y="2851236"/>
                  </a:lnTo>
                  <a:close/>
                </a:path>
                <a:path w="18238470" h="10444480">
                  <a:moveTo>
                    <a:pt x="12934413" y="6847720"/>
                  </a:moveTo>
                  <a:lnTo>
                    <a:pt x="12929888" y="6848156"/>
                  </a:lnTo>
                  <a:lnTo>
                    <a:pt x="12925036" y="6853978"/>
                  </a:lnTo>
                  <a:lnTo>
                    <a:pt x="12925471" y="6858503"/>
                  </a:lnTo>
                  <a:lnTo>
                    <a:pt x="12932152" y="6864116"/>
                  </a:lnTo>
                  <a:lnTo>
                    <a:pt x="12936826" y="6866109"/>
                  </a:lnTo>
                  <a:lnTo>
                    <a:pt x="12940210" y="6865580"/>
                  </a:lnTo>
                  <a:lnTo>
                    <a:pt x="12942017" y="6863195"/>
                  </a:lnTo>
                  <a:lnTo>
                    <a:pt x="12944443" y="6860284"/>
                  </a:lnTo>
                  <a:lnTo>
                    <a:pt x="12944006" y="6855757"/>
                  </a:lnTo>
                  <a:lnTo>
                    <a:pt x="12934413" y="6847720"/>
                  </a:lnTo>
                  <a:close/>
                </a:path>
                <a:path w="18238470" h="10444480">
                  <a:moveTo>
                    <a:pt x="5677162" y="3754383"/>
                  </a:moveTo>
                  <a:lnTo>
                    <a:pt x="5665812" y="3749541"/>
                  </a:lnTo>
                  <a:lnTo>
                    <a:pt x="5661860" y="3751407"/>
                  </a:lnTo>
                  <a:lnTo>
                    <a:pt x="5658870" y="3758417"/>
                  </a:lnTo>
                  <a:lnTo>
                    <a:pt x="5660735" y="3762369"/>
                  </a:lnTo>
                  <a:lnTo>
                    <a:pt x="5672085" y="3767211"/>
                  </a:lnTo>
                  <a:lnTo>
                    <a:pt x="5676037" y="3765346"/>
                  </a:lnTo>
                  <a:lnTo>
                    <a:pt x="5679028" y="3758336"/>
                  </a:lnTo>
                  <a:lnTo>
                    <a:pt x="5677162" y="3754383"/>
                  </a:lnTo>
                  <a:close/>
                </a:path>
                <a:path w="18238470" h="10444480">
                  <a:moveTo>
                    <a:pt x="7297843" y="4444922"/>
                  </a:moveTo>
                  <a:lnTo>
                    <a:pt x="7286826" y="4440223"/>
                  </a:lnTo>
                  <a:lnTo>
                    <a:pt x="7282540" y="4441946"/>
                  </a:lnTo>
                  <a:lnTo>
                    <a:pt x="7279692" y="4448623"/>
                  </a:lnTo>
                  <a:lnTo>
                    <a:pt x="7281415" y="4452909"/>
                  </a:lnTo>
                  <a:lnTo>
                    <a:pt x="7292432" y="4457608"/>
                  </a:lnTo>
                  <a:lnTo>
                    <a:pt x="7296718" y="4455886"/>
                  </a:lnTo>
                  <a:lnTo>
                    <a:pt x="7299566" y="4449209"/>
                  </a:lnTo>
                  <a:lnTo>
                    <a:pt x="7297843" y="4444922"/>
                  </a:lnTo>
                  <a:close/>
                </a:path>
                <a:path w="18238470" h="10444480">
                  <a:moveTo>
                    <a:pt x="5758376" y="3787843"/>
                  </a:moveTo>
                  <a:lnTo>
                    <a:pt x="5747026" y="3783001"/>
                  </a:lnTo>
                  <a:lnTo>
                    <a:pt x="5743074" y="3784866"/>
                  </a:lnTo>
                  <a:lnTo>
                    <a:pt x="5740083" y="3791876"/>
                  </a:lnTo>
                  <a:lnTo>
                    <a:pt x="5741949" y="3795829"/>
                  </a:lnTo>
                  <a:lnTo>
                    <a:pt x="5753299" y="3800670"/>
                  </a:lnTo>
                  <a:lnTo>
                    <a:pt x="5757251" y="3798805"/>
                  </a:lnTo>
                  <a:lnTo>
                    <a:pt x="5760241" y="3791795"/>
                  </a:lnTo>
                  <a:lnTo>
                    <a:pt x="5758376" y="3787843"/>
                  </a:lnTo>
                  <a:close/>
                </a:path>
                <a:path w="18238470" h="10444480">
                  <a:moveTo>
                    <a:pt x="5839781" y="3821778"/>
                  </a:moveTo>
                  <a:lnTo>
                    <a:pt x="5828430" y="3816936"/>
                  </a:lnTo>
                  <a:lnTo>
                    <a:pt x="5824478" y="3818802"/>
                  </a:lnTo>
                  <a:lnTo>
                    <a:pt x="5821488" y="3825812"/>
                  </a:lnTo>
                  <a:lnTo>
                    <a:pt x="5823353" y="3829764"/>
                  </a:lnTo>
                  <a:lnTo>
                    <a:pt x="5834703" y="3834606"/>
                  </a:lnTo>
                  <a:lnTo>
                    <a:pt x="5838655" y="3832741"/>
                  </a:lnTo>
                  <a:lnTo>
                    <a:pt x="5841646" y="3825730"/>
                  </a:lnTo>
                  <a:lnTo>
                    <a:pt x="5839781" y="3821778"/>
                  </a:lnTo>
                  <a:close/>
                </a:path>
                <a:path w="18238470" h="10444480">
                  <a:moveTo>
                    <a:pt x="7217151" y="4409318"/>
                  </a:moveTo>
                  <a:lnTo>
                    <a:pt x="7206134" y="4404619"/>
                  </a:lnTo>
                  <a:lnTo>
                    <a:pt x="7201848" y="4406342"/>
                  </a:lnTo>
                  <a:lnTo>
                    <a:pt x="7199000" y="4413019"/>
                  </a:lnTo>
                  <a:lnTo>
                    <a:pt x="7200723" y="4417305"/>
                  </a:lnTo>
                  <a:lnTo>
                    <a:pt x="7211739" y="4422004"/>
                  </a:lnTo>
                  <a:lnTo>
                    <a:pt x="7216025" y="4420281"/>
                  </a:lnTo>
                  <a:lnTo>
                    <a:pt x="7218874" y="4413604"/>
                  </a:lnTo>
                  <a:lnTo>
                    <a:pt x="7217151" y="4409318"/>
                  </a:lnTo>
                  <a:close/>
                </a:path>
                <a:path w="18238470" h="10444480">
                  <a:moveTo>
                    <a:pt x="3480577" y="2814631"/>
                  </a:moveTo>
                  <a:lnTo>
                    <a:pt x="3476291" y="2816353"/>
                  </a:lnTo>
                  <a:lnTo>
                    <a:pt x="3474521" y="2820333"/>
                  </a:lnTo>
                  <a:lnTo>
                    <a:pt x="3472967" y="2823221"/>
                  </a:lnTo>
                  <a:lnTo>
                    <a:pt x="3474689" y="2827507"/>
                  </a:lnTo>
                  <a:lnTo>
                    <a:pt x="3485706" y="2832206"/>
                  </a:lnTo>
                  <a:lnTo>
                    <a:pt x="3489849" y="2830818"/>
                  </a:lnTo>
                  <a:lnTo>
                    <a:pt x="3491619" y="2826837"/>
                  </a:lnTo>
                  <a:lnTo>
                    <a:pt x="3493174" y="2823949"/>
                  </a:lnTo>
                  <a:lnTo>
                    <a:pt x="3491450" y="2819664"/>
                  </a:lnTo>
                  <a:lnTo>
                    <a:pt x="3483773" y="2816389"/>
                  </a:lnTo>
                  <a:lnTo>
                    <a:pt x="3480577" y="2814631"/>
                  </a:lnTo>
                  <a:close/>
                </a:path>
                <a:path w="18238470" h="10444480">
                  <a:moveTo>
                    <a:pt x="5921186" y="3855713"/>
                  </a:moveTo>
                  <a:lnTo>
                    <a:pt x="5909835" y="3850871"/>
                  </a:lnTo>
                  <a:lnTo>
                    <a:pt x="5905883" y="3852737"/>
                  </a:lnTo>
                  <a:lnTo>
                    <a:pt x="5902892" y="3859747"/>
                  </a:lnTo>
                  <a:lnTo>
                    <a:pt x="5904757" y="3863699"/>
                  </a:lnTo>
                  <a:lnTo>
                    <a:pt x="5916108" y="3868541"/>
                  </a:lnTo>
                  <a:lnTo>
                    <a:pt x="5920060" y="3866676"/>
                  </a:lnTo>
                  <a:lnTo>
                    <a:pt x="5923051" y="3859665"/>
                  </a:lnTo>
                  <a:lnTo>
                    <a:pt x="5921186" y="3855713"/>
                  </a:lnTo>
                  <a:close/>
                </a:path>
                <a:path w="18238470" h="10444480">
                  <a:moveTo>
                    <a:pt x="7136457" y="4373714"/>
                  </a:moveTo>
                  <a:lnTo>
                    <a:pt x="7125442" y="4369015"/>
                  </a:lnTo>
                  <a:lnTo>
                    <a:pt x="7121156" y="4370738"/>
                  </a:lnTo>
                  <a:lnTo>
                    <a:pt x="7118308" y="4377414"/>
                  </a:lnTo>
                  <a:lnTo>
                    <a:pt x="7120031" y="4381700"/>
                  </a:lnTo>
                  <a:lnTo>
                    <a:pt x="7131046" y="4386399"/>
                  </a:lnTo>
                  <a:lnTo>
                    <a:pt x="7135332" y="4384676"/>
                  </a:lnTo>
                  <a:lnTo>
                    <a:pt x="7138180" y="4377999"/>
                  </a:lnTo>
                  <a:lnTo>
                    <a:pt x="7136457" y="4373714"/>
                  </a:lnTo>
                  <a:close/>
                </a:path>
                <a:path w="18238470" h="10444480">
                  <a:moveTo>
                    <a:pt x="6002114" y="3889841"/>
                  </a:moveTo>
                  <a:lnTo>
                    <a:pt x="5990764" y="3884999"/>
                  </a:lnTo>
                  <a:lnTo>
                    <a:pt x="5986812" y="3886864"/>
                  </a:lnTo>
                  <a:lnTo>
                    <a:pt x="5983821" y="3893874"/>
                  </a:lnTo>
                  <a:lnTo>
                    <a:pt x="5985687" y="3897827"/>
                  </a:lnTo>
                  <a:lnTo>
                    <a:pt x="5997037" y="3902668"/>
                  </a:lnTo>
                  <a:lnTo>
                    <a:pt x="6000989" y="3900803"/>
                  </a:lnTo>
                  <a:lnTo>
                    <a:pt x="6003979" y="3893792"/>
                  </a:lnTo>
                  <a:lnTo>
                    <a:pt x="6002114" y="3889841"/>
                  </a:lnTo>
                  <a:close/>
                </a:path>
                <a:path w="18238470" h="10444480">
                  <a:moveTo>
                    <a:pt x="9406289" y="5341554"/>
                  </a:moveTo>
                  <a:lnTo>
                    <a:pt x="9398276" y="5338136"/>
                  </a:lnTo>
                  <a:lnTo>
                    <a:pt x="9394796" y="5337046"/>
                  </a:lnTo>
                  <a:lnTo>
                    <a:pt x="9390845" y="5338912"/>
                  </a:lnTo>
                  <a:lnTo>
                    <a:pt x="9389420" y="5342251"/>
                  </a:lnTo>
                  <a:lnTo>
                    <a:pt x="9388549" y="5345035"/>
                  </a:lnTo>
                  <a:lnTo>
                    <a:pt x="9388330" y="5345731"/>
                  </a:lnTo>
                  <a:lnTo>
                    <a:pt x="9389861" y="5349540"/>
                  </a:lnTo>
                  <a:lnTo>
                    <a:pt x="9397874" y="5352958"/>
                  </a:lnTo>
                  <a:lnTo>
                    <a:pt x="9401355" y="5354049"/>
                  </a:lnTo>
                  <a:lnTo>
                    <a:pt x="9405307" y="5352183"/>
                  </a:lnTo>
                  <a:lnTo>
                    <a:pt x="9406730" y="5348845"/>
                  </a:lnTo>
                  <a:lnTo>
                    <a:pt x="9407627" y="5346070"/>
                  </a:lnTo>
                  <a:lnTo>
                    <a:pt x="9407963" y="5345030"/>
                  </a:lnTo>
                  <a:lnTo>
                    <a:pt x="9406289" y="5341554"/>
                  </a:lnTo>
                  <a:close/>
                </a:path>
                <a:path w="18238470" h="10444480">
                  <a:moveTo>
                    <a:pt x="7055957" y="4338586"/>
                  </a:moveTo>
                  <a:lnTo>
                    <a:pt x="7044940" y="4333886"/>
                  </a:lnTo>
                  <a:lnTo>
                    <a:pt x="7040654" y="4335609"/>
                  </a:lnTo>
                  <a:lnTo>
                    <a:pt x="7037806" y="4342285"/>
                  </a:lnTo>
                  <a:lnTo>
                    <a:pt x="7039529" y="4346572"/>
                  </a:lnTo>
                  <a:lnTo>
                    <a:pt x="7050546" y="4351271"/>
                  </a:lnTo>
                  <a:lnTo>
                    <a:pt x="7054832" y="4349548"/>
                  </a:lnTo>
                  <a:lnTo>
                    <a:pt x="7057680" y="4342871"/>
                  </a:lnTo>
                  <a:lnTo>
                    <a:pt x="7055957" y="4338586"/>
                  </a:lnTo>
                  <a:close/>
                </a:path>
                <a:path w="18238470" h="10444480">
                  <a:moveTo>
                    <a:pt x="6083518" y="3923776"/>
                  </a:moveTo>
                  <a:lnTo>
                    <a:pt x="6072168" y="3918934"/>
                  </a:lnTo>
                  <a:lnTo>
                    <a:pt x="6068216" y="3920799"/>
                  </a:lnTo>
                  <a:lnTo>
                    <a:pt x="6065226" y="3927809"/>
                  </a:lnTo>
                  <a:lnTo>
                    <a:pt x="6067091" y="3931762"/>
                  </a:lnTo>
                  <a:lnTo>
                    <a:pt x="6078441" y="3936603"/>
                  </a:lnTo>
                  <a:lnTo>
                    <a:pt x="6082394" y="3934738"/>
                  </a:lnTo>
                  <a:lnTo>
                    <a:pt x="6085384" y="3927728"/>
                  </a:lnTo>
                  <a:lnTo>
                    <a:pt x="6083518" y="3923776"/>
                  </a:lnTo>
                  <a:close/>
                </a:path>
                <a:path w="18238470" h="10444480">
                  <a:moveTo>
                    <a:pt x="6164590" y="3957569"/>
                  </a:moveTo>
                  <a:lnTo>
                    <a:pt x="6153240" y="3952727"/>
                  </a:lnTo>
                  <a:lnTo>
                    <a:pt x="6149288" y="3954592"/>
                  </a:lnTo>
                  <a:lnTo>
                    <a:pt x="6146297" y="3961603"/>
                  </a:lnTo>
                  <a:lnTo>
                    <a:pt x="6148163" y="3965555"/>
                  </a:lnTo>
                  <a:lnTo>
                    <a:pt x="6159513" y="3970396"/>
                  </a:lnTo>
                  <a:lnTo>
                    <a:pt x="6163465" y="3968531"/>
                  </a:lnTo>
                  <a:lnTo>
                    <a:pt x="6166456" y="3961521"/>
                  </a:lnTo>
                  <a:lnTo>
                    <a:pt x="6164590" y="3957569"/>
                  </a:lnTo>
                  <a:close/>
                </a:path>
                <a:path w="18238470" h="10444480">
                  <a:moveTo>
                    <a:pt x="6975122" y="4303315"/>
                  </a:moveTo>
                  <a:lnTo>
                    <a:pt x="6964105" y="4298616"/>
                  </a:lnTo>
                  <a:lnTo>
                    <a:pt x="6959820" y="4300338"/>
                  </a:lnTo>
                  <a:lnTo>
                    <a:pt x="6956971" y="4307015"/>
                  </a:lnTo>
                  <a:lnTo>
                    <a:pt x="6958694" y="4311301"/>
                  </a:lnTo>
                  <a:lnTo>
                    <a:pt x="6969711" y="4316000"/>
                  </a:lnTo>
                  <a:lnTo>
                    <a:pt x="6973997" y="4314277"/>
                  </a:lnTo>
                  <a:lnTo>
                    <a:pt x="6976845" y="4307600"/>
                  </a:lnTo>
                  <a:lnTo>
                    <a:pt x="6975122" y="4303315"/>
                  </a:lnTo>
                  <a:close/>
                </a:path>
                <a:path w="18238470" h="10444480">
                  <a:moveTo>
                    <a:pt x="3411661" y="2782866"/>
                  </a:moveTo>
                  <a:lnTo>
                    <a:pt x="3400645" y="2778167"/>
                  </a:lnTo>
                  <a:lnTo>
                    <a:pt x="3396502" y="2779556"/>
                  </a:lnTo>
                  <a:lnTo>
                    <a:pt x="3394732" y="2783536"/>
                  </a:lnTo>
                  <a:lnTo>
                    <a:pt x="3393177" y="2786424"/>
                  </a:lnTo>
                  <a:lnTo>
                    <a:pt x="3394900" y="2790710"/>
                  </a:lnTo>
                  <a:lnTo>
                    <a:pt x="3405916" y="2795409"/>
                  </a:lnTo>
                  <a:lnTo>
                    <a:pt x="3410060" y="2794020"/>
                  </a:lnTo>
                  <a:lnTo>
                    <a:pt x="3411830" y="2790040"/>
                  </a:lnTo>
                  <a:lnTo>
                    <a:pt x="3413385" y="2787151"/>
                  </a:lnTo>
                  <a:lnTo>
                    <a:pt x="3411661" y="2782866"/>
                  </a:lnTo>
                  <a:close/>
                </a:path>
                <a:path w="18238470" h="10444480">
                  <a:moveTo>
                    <a:pt x="6245852" y="3991838"/>
                  </a:moveTo>
                  <a:lnTo>
                    <a:pt x="6234502" y="3986996"/>
                  </a:lnTo>
                  <a:lnTo>
                    <a:pt x="6230550" y="3988862"/>
                  </a:lnTo>
                  <a:lnTo>
                    <a:pt x="6227559" y="3995872"/>
                  </a:lnTo>
                  <a:lnTo>
                    <a:pt x="6229424" y="3999824"/>
                  </a:lnTo>
                  <a:lnTo>
                    <a:pt x="6240775" y="4004666"/>
                  </a:lnTo>
                  <a:lnTo>
                    <a:pt x="6244727" y="4002800"/>
                  </a:lnTo>
                  <a:lnTo>
                    <a:pt x="6247717" y="3995790"/>
                  </a:lnTo>
                  <a:lnTo>
                    <a:pt x="6245852" y="3991838"/>
                  </a:lnTo>
                  <a:close/>
                </a:path>
                <a:path w="18238470" h="10444480">
                  <a:moveTo>
                    <a:pt x="6894143" y="4268378"/>
                  </a:moveTo>
                  <a:lnTo>
                    <a:pt x="6883128" y="4263679"/>
                  </a:lnTo>
                  <a:lnTo>
                    <a:pt x="6878842" y="4265402"/>
                  </a:lnTo>
                  <a:lnTo>
                    <a:pt x="6875994" y="4272078"/>
                  </a:lnTo>
                  <a:lnTo>
                    <a:pt x="6877717" y="4276365"/>
                  </a:lnTo>
                  <a:lnTo>
                    <a:pt x="6888732" y="4281063"/>
                  </a:lnTo>
                  <a:lnTo>
                    <a:pt x="6893018" y="4279340"/>
                  </a:lnTo>
                  <a:lnTo>
                    <a:pt x="6895866" y="4272664"/>
                  </a:lnTo>
                  <a:lnTo>
                    <a:pt x="6894143" y="4268378"/>
                  </a:lnTo>
                  <a:close/>
                </a:path>
                <a:path w="18238470" h="10444480">
                  <a:moveTo>
                    <a:pt x="6327114" y="4026107"/>
                  </a:moveTo>
                  <a:lnTo>
                    <a:pt x="6315764" y="4021265"/>
                  </a:lnTo>
                  <a:lnTo>
                    <a:pt x="6311811" y="4023131"/>
                  </a:lnTo>
                  <a:lnTo>
                    <a:pt x="6308821" y="4030141"/>
                  </a:lnTo>
                  <a:lnTo>
                    <a:pt x="6310687" y="4034093"/>
                  </a:lnTo>
                  <a:lnTo>
                    <a:pt x="6322037" y="4038935"/>
                  </a:lnTo>
                  <a:lnTo>
                    <a:pt x="6325989" y="4037070"/>
                  </a:lnTo>
                  <a:lnTo>
                    <a:pt x="6328980" y="4030060"/>
                  </a:lnTo>
                  <a:lnTo>
                    <a:pt x="6327114" y="4026107"/>
                  </a:lnTo>
                  <a:close/>
                </a:path>
                <a:path w="18238470" h="10444480">
                  <a:moveTo>
                    <a:pt x="6813166" y="4233441"/>
                  </a:moveTo>
                  <a:lnTo>
                    <a:pt x="6802150" y="4228742"/>
                  </a:lnTo>
                  <a:lnTo>
                    <a:pt x="6797863" y="4230465"/>
                  </a:lnTo>
                  <a:lnTo>
                    <a:pt x="6795015" y="4237141"/>
                  </a:lnTo>
                  <a:lnTo>
                    <a:pt x="6796739" y="4241427"/>
                  </a:lnTo>
                  <a:lnTo>
                    <a:pt x="6807755" y="4246126"/>
                  </a:lnTo>
                  <a:lnTo>
                    <a:pt x="6812041" y="4244404"/>
                  </a:lnTo>
                  <a:lnTo>
                    <a:pt x="6814889" y="4237727"/>
                  </a:lnTo>
                  <a:lnTo>
                    <a:pt x="6813166" y="4233441"/>
                  </a:lnTo>
                  <a:close/>
                </a:path>
                <a:path w="18238470" h="10444480">
                  <a:moveTo>
                    <a:pt x="6408043" y="4060234"/>
                  </a:moveTo>
                  <a:lnTo>
                    <a:pt x="6396693" y="4055392"/>
                  </a:lnTo>
                  <a:lnTo>
                    <a:pt x="6392741" y="4057258"/>
                  </a:lnTo>
                  <a:lnTo>
                    <a:pt x="6389751" y="4064268"/>
                  </a:lnTo>
                  <a:lnTo>
                    <a:pt x="6391616" y="4068221"/>
                  </a:lnTo>
                  <a:lnTo>
                    <a:pt x="6402966" y="4073062"/>
                  </a:lnTo>
                  <a:lnTo>
                    <a:pt x="6406918" y="4071196"/>
                  </a:lnTo>
                  <a:lnTo>
                    <a:pt x="6409908" y="4064186"/>
                  </a:lnTo>
                  <a:lnTo>
                    <a:pt x="6408043" y="4060234"/>
                  </a:lnTo>
                  <a:close/>
                </a:path>
                <a:path w="18238470" h="10444480">
                  <a:moveTo>
                    <a:pt x="6732189" y="4198504"/>
                  </a:moveTo>
                  <a:lnTo>
                    <a:pt x="6720838" y="4193662"/>
                  </a:lnTo>
                  <a:lnTo>
                    <a:pt x="6716886" y="4195527"/>
                  </a:lnTo>
                  <a:lnTo>
                    <a:pt x="6714038" y="4202204"/>
                  </a:lnTo>
                  <a:lnTo>
                    <a:pt x="6715761" y="4206490"/>
                  </a:lnTo>
                  <a:lnTo>
                    <a:pt x="6727112" y="4211332"/>
                  </a:lnTo>
                  <a:lnTo>
                    <a:pt x="6731064" y="4209466"/>
                  </a:lnTo>
                  <a:lnTo>
                    <a:pt x="6733912" y="4202790"/>
                  </a:lnTo>
                  <a:lnTo>
                    <a:pt x="6732189" y="4198504"/>
                  </a:lnTo>
                  <a:close/>
                </a:path>
                <a:path w="18238470" h="10444480">
                  <a:moveTo>
                    <a:pt x="6489163" y="4094837"/>
                  </a:moveTo>
                  <a:lnTo>
                    <a:pt x="6477813" y="4089995"/>
                  </a:lnTo>
                  <a:lnTo>
                    <a:pt x="6473860" y="4091861"/>
                  </a:lnTo>
                  <a:lnTo>
                    <a:pt x="6470870" y="4098871"/>
                  </a:lnTo>
                  <a:lnTo>
                    <a:pt x="6472735" y="4102823"/>
                  </a:lnTo>
                  <a:lnTo>
                    <a:pt x="6484085" y="4107665"/>
                  </a:lnTo>
                  <a:lnTo>
                    <a:pt x="6488038" y="4105799"/>
                  </a:lnTo>
                  <a:lnTo>
                    <a:pt x="6491029" y="4098789"/>
                  </a:lnTo>
                  <a:lnTo>
                    <a:pt x="6489163" y="4094837"/>
                  </a:lnTo>
                  <a:close/>
                </a:path>
                <a:path w="18238470" h="10444480">
                  <a:moveTo>
                    <a:pt x="6651545" y="4163709"/>
                  </a:moveTo>
                  <a:lnTo>
                    <a:pt x="6640195" y="4158868"/>
                  </a:lnTo>
                  <a:lnTo>
                    <a:pt x="6636243" y="4160734"/>
                  </a:lnTo>
                  <a:lnTo>
                    <a:pt x="6633395" y="4167410"/>
                  </a:lnTo>
                  <a:lnTo>
                    <a:pt x="6635118" y="4171696"/>
                  </a:lnTo>
                  <a:lnTo>
                    <a:pt x="6646467" y="4176537"/>
                  </a:lnTo>
                  <a:lnTo>
                    <a:pt x="6650277" y="4175006"/>
                  </a:lnTo>
                  <a:lnTo>
                    <a:pt x="6653410" y="4167662"/>
                  </a:lnTo>
                  <a:lnTo>
                    <a:pt x="6651545" y="4163709"/>
                  </a:lnTo>
                  <a:close/>
                </a:path>
                <a:path w="18238470" h="10444480">
                  <a:moveTo>
                    <a:pt x="6570425" y="4129106"/>
                  </a:moveTo>
                  <a:lnTo>
                    <a:pt x="6559075" y="4124264"/>
                  </a:lnTo>
                  <a:lnTo>
                    <a:pt x="6555265" y="4125796"/>
                  </a:lnTo>
                  <a:lnTo>
                    <a:pt x="6552132" y="4133140"/>
                  </a:lnTo>
                  <a:lnTo>
                    <a:pt x="6553997" y="4137092"/>
                  </a:lnTo>
                  <a:lnTo>
                    <a:pt x="6565348" y="4141934"/>
                  </a:lnTo>
                  <a:lnTo>
                    <a:pt x="6569300" y="4140069"/>
                  </a:lnTo>
                  <a:lnTo>
                    <a:pt x="6572290" y="4133059"/>
                  </a:lnTo>
                  <a:lnTo>
                    <a:pt x="6570425" y="4129106"/>
                  </a:lnTo>
                  <a:close/>
                </a:path>
                <a:path w="18238470" h="10444480">
                  <a:moveTo>
                    <a:pt x="9488451" y="5371867"/>
                  </a:moveTo>
                  <a:lnTo>
                    <a:pt x="9484971" y="5370777"/>
                  </a:lnTo>
                  <a:lnTo>
                    <a:pt x="9480631" y="5368926"/>
                  </a:lnTo>
                  <a:lnTo>
                    <a:pt x="9477150" y="5367836"/>
                  </a:lnTo>
                  <a:lnTo>
                    <a:pt x="9473198" y="5369701"/>
                  </a:lnTo>
                  <a:lnTo>
                    <a:pt x="9471774" y="5373039"/>
                  </a:lnTo>
                  <a:lnTo>
                    <a:pt x="9471011" y="5375476"/>
                  </a:lnTo>
                  <a:lnTo>
                    <a:pt x="9470684" y="5376520"/>
                  </a:lnTo>
                  <a:lnTo>
                    <a:pt x="9472214" y="5380329"/>
                  </a:lnTo>
                  <a:lnTo>
                    <a:pt x="9475552" y="5381753"/>
                  </a:lnTo>
                  <a:lnTo>
                    <a:pt x="9476028" y="5381561"/>
                  </a:lnTo>
                  <a:lnTo>
                    <a:pt x="9480369" y="5383413"/>
                  </a:lnTo>
                  <a:lnTo>
                    <a:pt x="9483849" y="5384503"/>
                  </a:lnTo>
                  <a:lnTo>
                    <a:pt x="9487800" y="5382638"/>
                  </a:lnTo>
                  <a:lnTo>
                    <a:pt x="9489224" y="5379299"/>
                  </a:lnTo>
                  <a:lnTo>
                    <a:pt x="9489988" y="5376863"/>
                  </a:lnTo>
                  <a:lnTo>
                    <a:pt x="9490316" y="5375819"/>
                  </a:lnTo>
                  <a:lnTo>
                    <a:pt x="9488451" y="5371867"/>
                  </a:lnTo>
                  <a:close/>
                </a:path>
                <a:path w="18238470" h="10444480">
                  <a:moveTo>
                    <a:pt x="3320807" y="2740558"/>
                  </a:moveTo>
                  <a:lnTo>
                    <a:pt x="3316521" y="2742282"/>
                  </a:lnTo>
                  <a:lnTo>
                    <a:pt x="3314745" y="2746259"/>
                  </a:lnTo>
                  <a:lnTo>
                    <a:pt x="3313339" y="2748816"/>
                  </a:lnTo>
                  <a:lnTo>
                    <a:pt x="3314920" y="2753436"/>
                  </a:lnTo>
                  <a:lnTo>
                    <a:pt x="3326270" y="2758277"/>
                  </a:lnTo>
                  <a:lnTo>
                    <a:pt x="3330413" y="2756888"/>
                  </a:lnTo>
                  <a:lnTo>
                    <a:pt x="3332189" y="2752911"/>
                  </a:lnTo>
                  <a:lnTo>
                    <a:pt x="3333595" y="2750354"/>
                  </a:lnTo>
                  <a:lnTo>
                    <a:pt x="3332015" y="2745734"/>
                  </a:lnTo>
                  <a:lnTo>
                    <a:pt x="3324336" y="2742459"/>
                  </a:lnTo>
                  <a:lnTo>
                    <a:pt x="3320807" y="2740558"/>
                  </a:lnTo>
                  <a:close/>
                </a:path>
                <a:path w="18238470" h="10444480">
                  <a:moveTo>
                    <a:pt x="3240826" y="2703285"/>
                  </a:moveTo>
                  <a:lnTo>
                    <a:pt x="3236540" y="2705008"/>
                  </a:lnTo>
                  <a:lnTo>
                    <a:pt x="3234765" y="2708986"/>
                  </a:lnTo>
                  <a:lnTo>
                    <a:pt x="3233358" y="2711542"/>
                  </a:lnTo>
                  <a:lnTo>
                    <a:pt x="3234938" y="2716163"/>
                  </a:lnTo>
                  <a:lnTo>
                    <a:pt x="3246288" y="2721004"/>
                  </a:lnTo>
                  <a:lnTo>
                    <a:pt x="3250432" y="2719615"/>
                  </a:lnTo>
                  <a:lnTo>
                    <a:pt x="3252208" y="2715638"/>
                  </a:lnTo>
                  <a:lnTo>
                    <a:pt x="3253614" y="2713080"/>
                  </a:lnTo>
                  <a:lnTo>
                    <a:pt x="3252034" y="2708461"/>
                  </a:lnTo>
                  <a:lnTo>
                    <a:pt x="3244356" y="2705186"/>
                  </a:lnTo>
                  <a:lnTo>
                    <a:pt x="3240826" y="2703285"/>
                  </a:lnTo>
                  <a:close/>
                </a:path>
                <a:path w="18238470" h="10444480">
                  <a:moveTo>
                    <a:pt x="9571614" y="5402606"/>
                  </a:moveTo>
                  <a:lnTo>
                    <a:pt x="9567800" y="5401374"/>
                  </a:lnTo>
                  <a:lnTo>
                    <a:pt x="9563459" y="5399523"/>
                  </a:lnTo>
                  <a:lnTo>
                    <a:pt x="9559645" y="5398290"/>
                  </a:lnTo>
                  <a:lnTo>
                    <a:pt x="9556027" y="5400298"/>
                  </a:lnTo>
                  <a:lnTo>
                    <a:pt x="9554603" y="5403637"/>
                  </a:lnTo>
                  <a:lnTo>
                    <a:pt x="9553840" y="5406072"/>
                  </a:lnTo>
                  <a:lnTo>
                    <a:pt x="9553512" y="5407116"/>
                  </a:lnTo>
                  <a:lnTo>
                    <a:pt x="9555044" y="5410927"/>
                  </a:lnTo>
                  <a:lnTo>
                    <a:pt x="9558382" y="5412351"/>
                  </a:lnTo>
                  <a:lnTo>
                    <a:pt x="9558524" y="5412017"/>
                  </a:lnTo>
                  <a:lnTo>
                    <a:pt x="9563196" y="5414010"/>
                  </a:lnTo>
                  <a:lnTo>
                    <a:pt x="9567012" y="5415243"/>
                  </a:lnTo>
                  <a:lnTo>
                    <a:pt x="9570629" y="5413234"/>
                  </a:lnTo>
                  <a:lnTo>
                    <a:pt x="9572053" y="5409896"/>
                  </a:lnTo>
                  <a:lnTo>
                    <a:pt x="9572817" y="5407459"/>
                  </a:lnTo>
                  <a:lnTo>
                    <a:pt x="9573143" y="5406415"/>
                  </a:lnTo>
                  <a:lnTo>
                    <a:pt x="9571614" y="5402606"/>
                  </a:lnTo>
                  <a:close/>
                </a:path>
                <a:path w="18238470" h="10444480">
                  <a:moveTo>
                    <a:pt x="3161464" y="2665486"/>
                  </a:moveTo>
                  <a:lnTo>
                    <a:pt x="3157178" y="2667209"/>
                  </a:lnTo>
                  <a:lnTo>
                    <a:pt x="3155403" y="2671186"/>
                  </a:lnTo>
                  <a:lnTo>
                    <a:pt x="3153996" y="2673744"/>
                  </a:lnTo>
                  <a:lnTo>
                    <a:pt x="3155577" y="2678363"/>
                  </a:lnTo>
                  <a:lnTo>
                    <a:pt x="3166927" y="2683205"/>
                  </a:lnTo>
                  <a:lnTo>
                    <a:pt x="3171070" y="2681816"/>
                  </a:lnTo>
                  <a:lnTo>
                    <a:pt x="3172846" y="2677838"/>
                  </a:lnTo>
                  <a:lnTo>
                    <a:pt x="3174252" y="2675282"/>
                  </a:lnTo>
                  <a:lnTo>
                    <a:pt x="3172672" y="2670662"/>
                  </a:lnTo>
                  <a:lnTo>
                    <a:pt x="3164994" y="2667387"/>
                  </a:lnTo>
                  <a:lnTo>
                    <a:pt x="3161464" y="2665486"/>
                  </a:lnTo>
                  <a:close/>
                </a:path>
                <a:path w="18238470" h="10444480">
                  <a:moveTo>
                    <a:pt x="9653917" y="5432585"/>
                  </a:moveTo>
                  <a:lnTo>
                    <a:pt x="9650436" y="5431495"/>
                  </a:lnTo>
                  <a:lnTo>
                    <a:pt x="9646096" y="5429644"/>
                  </a:lnTo>
                  <a:lnTo>
                    <a:pt x="9642281" y="5428411"/>
                  </a:lnTo>
                  <a:lnTo>
                    <a:pt x="9638664" y="5430418"/>
                  </a:lnTo>
                  <a:lnTo>
                    <a:pt x="9637239" y="5433757"/>
                  </a:lnTo>
                  <a:lnTo>
                    <a:pt x="9636477" y="5436193"/>
                  </a:lnTo>
                  <a:lnTo>
                    <a:pt x="9636149" y="5437238"/>
                  </a:lnTo>
                  <a:lnTo>
                    <a:pt x="9637681" y="5441048"/>
                  </a:lnTo>
                  <a:lnTo>
                    <a:pt x="9641019" y="5442471"/>
                  </a:lnTo>
                  <a:lnTo>
                    <a:pt x="9641161" y="5442138"/>
                  </a:lnTo>
                  <a:lnTo>
                    <a:pt x="9645836" y="5444132"/>
                  </a:lnTo>
                  <a:lnTo>
                    <a:pt x="9649650" y="5445364"/>
                  </a:lnTo>
                  <a:lnTo>
                    <a:pt x="9653268" y="5443356"/>
                  </a:lnTo>
                  <a:lnTo>
                    <a:pt x="9654692" y="5440018"/>
                  </a:lnTo>
                  <a:lnTo>
                    <a:pt x="9655455" y="5437581"/>
                  </a:lnTo>
                  <a:lnTo>
                    <a:pt x="9655782" y="5436537"/>
                  </a:lnTo>
                  <a:lnTo>
                    <a:pt x="9653917" y="5432585"/>
                  </a:lnTo>
                  <a:close/>
                </a:path>
                <a:path w="18238470" h="10444480">
                  <a:moveTo>
                    <a:pt x="3089637" y="2631296"/>
                  </a:moveTo>
                  <a:lnTo>
                    <a:pt x="3081625" y="2627879"/>
                  </a:lnTo>
                  <a:lnTo>
                    <a:pt x="3077482" y="2629268"/>
                  </a:lnTo>
                  <a:lnTo>
                    <a:pt x="3075706" y="2633245"/>
                  </a:lnTo>
                  <a:lnTo>
                    <a:pt x="3074300" y="2635802"/>
                  </a:lnTo>
                  <a:lnTo>
                    <a:pt x="3076023" y="2640088"/>
                  </a:lnTo>
                  <a:lnTo>
                    <a:pt x="3079219" y="2641846"/>
                  </a:lnTo>
                  <a:lnTo>
                    <a:pt x="3087231" y="2645264"/>
                  </a:lnTo>
                  <a:lnTo>
                    <a:pt x="3091375" y="2643874"/>
                  </a:lnTo>
                  <a:lnTo>
                    <a:pt x="3093150" y="2639897"/>
                  </a:lnTo>
                  <a:lnTo>
                    <a:pt x="3094557" y="2637340"/>
                  </a:lnTo>
                  <a:lnTo>
                    <a:pt x="3092833" y="2633054"/>
                  </a:lnTo>
                  <a:lnTo>
                    <a:pt x="3089637" y="2631296"/>
                  </a:lnTo>
                  <a:close/>
                </a:path>
                <a:path w="18238470" h="10444480">
                  <a:moveTo>
                    <a:pt x="9737172" y="5462180"/>
                  </a:moveTo>
                  <a:lnTo>
                    <a:pt x="9733550" y="5461424"/>
                  </a:lnTo>
                  <a:lnTo>
                    <a:pt x="9729209" y="5459572"/>
                  </a:lnTo>
                  <a:lnTo>
                    <a:pt x="9725395" y="5458340"/>
                  </a:lnTo>
                  <a:lnTo>
                    <a:pt x="9721777" y="5460348"/>
                  </a:lnTo>
                  <a:lnTo>
                    <a:pt x="9720353" y="5463687"/>
                  </a:lnTo>
                  <a:lnTo>
                    <a:pt x="9719590" y="5466123"/>
                  </a:lnTo>
                  <a:lnTo>
                    <a:pt x="9719263" y="5467167"/>
                  </a:lnTo>
                  <a:lnTo>
                    <a:pt x="9720794" y="5470976"/>
                  </a:lnTo>
                  <a:lnTo>
                    <a:pt x="9724133" y="5472401"/>
                  </a:lnTo>
                  <a:lnTo>
                    <a:pt x="9724275" y="5472067"/>
                  </a:lnTo>
                  <a:lnTo>
                    <a:pt x="9728949" y="5474061"/>
                  </a:lnTo>
                  <a:lnTo>
                    <a:pt x="9732764" y="5475294"/>
                  </a:lnTo>
                  <a:lnTo>
                    <a:pt x="9736382" y="5473286"/>
                  </a:lnTo>
                  <a:lnTo>
                    <a:pt x="9737805" y="5469948"/>
                  </a:lnTo>
                  <a:lnTo>
                    <a:pt x="9738569" y="5467511"/>
                  </a:lnTo>
                  <a:lnTo>
                    <a:pt x="9738896" y="5466466"/>
                  </a:lnTo>
                  <a:lnTo>
                    <a:pt x="9737172" y="5462180"/>
                  </a:lnTo>
                  <a:close/>
                </a:path>
                <a:path w="18238470" h="10444480">
                  <a:moveTo>
                    <a:pt x="3010369" y="2592353"/>
                  </a:moveTo>
                  <a:lnTo>
                    <a:pt x="3002357" y="2588936"/>
                  </a:lnTo>
                  <a:lnTo>
                    <a:pt x="2998213" y="2590325"/>
                  </a:lnTo>
                  <a:lnTo>
                    <a:pt x="2995223" y="2597335"/>
                  </a:lnTo>
                  <a:lnTo>
                    <a:pt x="2996612" y="2601478"/>
                  </a:lnTo>
                  <a:lnTo>
                    <a:pt x="2999808" y="2603236"/>
                  </a:lnTo>
                  <a:lnTo>
                    <a:pt x="3007820" y="2606654"/>
                  </a:lnTo>
                  <a:lnTo>
                    <a:pt x="3011963" y="2605266"/>
                  </a:lnTo>
                  <a:lnTo>
                    <a:pt x="3014954" y="2598255"/>
                  </a:lnTo>
                  <a:lnTo>
                    <a:pt x="3013565" y="2594111"/>
                  </a:lnTo>
                  <a:lnTo>
                    <a:pt x="3010369" y="2592353"/>
                  </a:lnTo>
                  <a:close/>
                </a:path>
                <a:path w="18238470" h="10444480">
                  <a:moveTo>
                    <a:pt x="12866314" y="6791840"/>
                  </a:moveTo>
                  <a:lnTo>
                    <a:pt x="12862122" y="6792419"/>
                  </a:lnTo>
                  <a:lnTo>
                    <a:pt x="12857271" y="6798241"/>
                  </a:lnTo>
                  <a:lnTo>
                    <a:pt x="12857851" y="6802433"/>
                  </a:lnTo>
                  <a:lnTo>
                    <a:pt x="12864532" y="6808046"/>
                  </a:lnTo>
                  <a:lnTo>
                    <a:pt x="12866200" y="6808758"/>
                  </a:lnTo>
                  <a:lnTo>
                    <a:pt x="12866058" y="6809091"/>
                  </a:lnTo>
                  <a:lnTo>
                    <a:pt x="12868729" y="6810231"/>
                  </a:lnTo>
                  <a:lnTo>
                    <a:pt x="12872254" y="6809366"/>
                  </a:lnTo>
                  <a:lnTo>
                    <a:pt x="12874060" y="6806981"/>
                  </a:lnTo>
                  <a:lnTo>
                    <a:pt x="12876486" y="6804070"/>
                  </a:lnTo>
                  <a:lnTo>
                    <a:pt x="12875907" y="6799877"/>
                  </a:lnTo>
                  <a:lnTo>
                    <a:pt x="12866314" y="6791840"/>
                  </a:lnTo>
                  <a:close/>
                </a:path>
                <a:path w="18238470" h="10444480">
                  <a:moveTo>
                    <a:pt x="2931100" y="2553411"/>
                  </a:moveTo>
                  <a:lnTo>
                    <a:pt x="2923421" y="2550136"/>
                  </a:lnTo>
                  <a:lnTo>
                    <a:pt x="2918944" y="2551382"/>
                  </a:lnTo>
                  <a:lnTo>
                    <a:pt x="2915954" y="2558393"/>
                  </a:lnTo>
                  <a:lnTo>
                    <a:pt x="2917343" y="2562537"/>
                  </a:lnTo>
                  <a:lnTo>
                    <a:pt x="2920539" y="2564294"/>
                  </a:lnTo>
                  <a:lnTo>
                    <a:pt x="2928551" y="2567711"/>
                  </a:lnTo>
                  <a:lnTo>
                    <a:pt x="2932695" y="2566322"/>
                  </a:lnTo>
                  <a:lnTo>
                    <a:pt x="2935685" y="2559312"/>
                  </a:lnTo>
                  <a:lnTo>
                    <a:pt x="2934296" y="2555169"/>
                  </a:lnTo>
                  <a:lnTo>
                    <a:pt x="2931100" y="2553411"/>
                  </a:lnTo>
                  <a:close/>
                </a:path>
                <a:path w="18238470" h="10444480">
                  <a:moveTo>
                    <a:pt x="9820094" y="5491634"/>
                  </a:moveTo>
                  <a:lnTo>
                    <a:pt x="9816613" y="5490544"/>
                  </a:lnTo>
                  <a:lnTo>
                    <a:pt x="9812273" y="5488693"/>
                  </a:lnTo>
                  <a:lnTo>
                    <a:pt x="9808458" y="5487459"/>
                  </a:lnTo>
                  <a:lnTo>
                    <a:pt x="9804841" y="5489467"/>
                  </a:lnTo>
                  <a:lnTo>
                    <a:pt x="9803417" y="5492806"/>
                  </a:lnTo>
                  <a:lnTo>
                    <a:pt x="9802654" y="5495242"/>
                  </a:lnTo>
                  <a:lnTo>
                    <a:pt x="9802326" y="5496286"/>
                  </a:lnTo>
                  <a:lnTo>
                    <a:pt x="9803859" y="5500096"/>
                  </a:lnTo>
                  <a:lnTo>
                    <a:pt x="9807196" y="5501520"/>
                  </a:lnTo>
                  <a:lnTo>
                    <a:pt x="9807339" y="5501186"/>
                  </a:lnTo>
                  <a:lnTo>
                    <a:pt x="9812013" y="5503180"/>
                  </a:lnTo>
                  <a:lnTo>
                    <a:pt x="9815827" y="5504413"/>
                  </a:lnTo>
                  <a:lnTo>
                    <a:pt x="9819445" y="5502405"/>
                  </a:lnTo>
                  <a:lnTo>
                    <a:pt x="9820869" y="5499066"/>
                  </a:lnTo>
                  <a:lnTo>
                    <a:pt x="9822102" y="5495252"/>
                  </a:lnTo>
                  <a:lnTo>
                    <a:pt x="9820094" y="5491634"/>
                  </a:lnTo>
                  <a:close/>
                </a:path>
                <a:path w="18238470" h="10444480">
                  <a:moveTo>
                    <a:pt x="2844438" y="2510525"/>
                  </a:moveTo>
                  <a:lnTo>
                    <a:pt x="2839818" y="2512106"/>
                  </a:lnTo>
                  <a:lnTo>
                    <a:pt x="2836828" y="2519116"/>
                  </a:lnTo>
                  <a:lnTo>
                    <a:pt x="2838217" y="2523259"/>
                  </a:lnTo>
                  <a:lnTo>
                    <a:pt x="2841412" y="2525017"/>
                  </a:lnTo>
                  <a:lnTo>
                    <a:pt x="2849424" y="2528435"/>
                  </a:lnTo>
                  <a:lnTo>
                    <a:pt x="2853568" y="2527046"/>
                  </a:lnTo>
                  <a:lnTo>
                    <a:pt x="2856558" y="2520036"/>
                  </a:lnTo>
                  <a:lnTo>
                    <a:pt x="2855170" y="2515892"/>
                  </a:lnTo>
                  <a:lnTo>
                    <a:pt x="2851974" y="2514134"/>
                  </a:lnTo>
                  <a:lnTo>
                    <a:pt x="2847634" y="2512283"/>
                  </a:lnTo>
                  <a:lnTo>
                    <a:pt x="2844438" y="2510525"/>
                  </a:lnTo>
                  <a:close/>
                </a:path>
                <a:path w="18238470" h="10444480">
                  <a:moveTo>
                    <a:pt x="9903303" y="5520420"/>
                  </a:moveTo>
                  <a:lnTo>
                    <a:pt x="9899679" y="5519663"/>
                  </a:lnTo>
                  <a:lnTo>
                    <a:pt x="9895339" y="5517812"/>
                  </a:lnTo>
                  <a:lnTo>
                    <a:pt x="9891525" y="5516580"/>
                  </a:lnTo>
                  <a:lnTo>
                    <a:pt x="9887906" y="5518587"/>
                  </a:lnTo>
                  <a:lnTo>
                    <a:pt x="9886483" y="5521925"/>
                  </a:lnTo>
                  <a:lnTo>
                    <a:pt x="9885719" y="5524362"/>
                  </a:lnTo>
                  <a:lnTo>
                    <a:pt x="9885392" y="5525406"/>
                  </a:lnTo>
                  <a:lnTo>
                    <a:pt x="9886924" y="5529217"/>
                  </a:lnTo>
                  <a:lnTo>
                    <a:pt x="9890262" y="5530640"/>
                  </a:lnTo>
                  <a:lnTo>
                    <a:pt x="9890405" y="5530306"/>
                  </a:lnTo>
                  <a:lnTo>
                    <a:pt x="9895077" y="5532299"/>
                  </a:lnTo>
                  <a:lnTo>
                    <a:pt x="9898891" y="5533531"/>
                  </a:lnTo>
                  <a:lnTo>
                    <a:pt x="9902510" y="5531524"/>
                  </a:lnTo>
                  <a:lnTo>
                    <a:pt x="9903934" y="5528186"/>
                  </a:lnTo>
                  <a:lnTo>
                    <a:pt x="9905166" y="5524371"/>
                  </a:lnTo>
                  <a:lnTo>
                    <a:pt x="9903303" y="5520420"/>
                  </a:lnTo>
                  <a:close/>
                </a:path>
                <a:path w="18238470" h="10444480">
                  <a:moveTo>
                    <a:pt x="2773324" y="2474666"/>
                  </a:moveTo>
                  <a:lnTo>
                    <a:pt x="2765646" y="2471391"/>
                  </a:lnTo>
                  <a:lnTo>
                    <a:pt x="2761168" y="2472638"/>
                  </a:lnTo>
                  <a:lnTo>
                    <a:pt x="2758320" y="2479315"/>
                  </a:lnTo>
                  <a:lnTo>
                    <a:pt x="2759709" y="2483458"/>
                  </a:lnTo>
                  <a:lnTo>
                    <a:pt x="2762762" y="2485549"/>
                  </a:lnTo>
                  <a:lnTo>
                    <a:pt x="2770774" y="2488967"/>
                  </a:lnTo>
                  <a:lnTo>
                    <a:pt x="2774918" y="2487578"/>
                  </a:lnTo>
                  <a:lnTo>
                    <a:pt x="2777766" y="2480901"/>
                  </a:lnTo>
                  <a:lnTo>
                    <a:pt x="2776377" y="2476758"/>
                  </a:lnTo>
                  <a:lnTo>
                    <a:pt x="2773324" y="2474666"/>
                  </a:lnTo>
                  <a:close/>
                </a:path>
                <a:path w="18238470" h="10444480">
                  <a:moveTo>
                    <a:pt x="9986175" y="5549063"/>
                  </a:moveTo>
                  <a:lnTo>
                    <a:pt x="9982552" y="5548307"/>
                  </a:lnTo>
                  <a:lnTo>
                    <a:pt x="9974874" y="5545031"/>
                  </a:lnTo>
                  <a:lnTo>
                    <a:pt x="9971113" y="5547373"/>
                  </a:lnTo>
                  <a:lnTo>
                    <a:pt x="9969690" y="5550711"/>
                  </a:lnTo>
                  <a:lnTo>
                    <a:pt x="9968926" y="5553148"/>
                  </a:lnTo>
                  <a:lnTo>
                    <a:pt x="9968599" y="5554192"/>
                  </a:lnTo>
                  <a:lnTo>
                    <a:pt x="9970130" y="5558002"/>
                  </a:lnTo>
                  <a:lnTo>
                    <a:pt x="9973468" y="5559426"/>
                  </a:lnTo>
                  <a:lnTo>
                    <a:pt x="9973612" y="5559092"/>
                  </a:lnTo>
                  <a:lnTo>
                    <a:pt x="9977951" y="5560943"/>
                  </a:lnTo>
                  <a:lnTo>
                    <a:pt x="9981765" y="5562175"/>
                  </a:lnTo>
                  <a:lnTo>
                    <a:pt x="9985384" y="5560168"/>
                  </a:lnTo>
                  <a:lnTo>
                    <a:pt x="9986808" y="5556830"/>
                  </a:lnTo>
                  <a:lnTo>
                    <a:pt x="9988040" y="5553015"/>
                  </a:lnTo>
                  <a:lnTo>
                    <a:pt x="9986175" y="5549063"/>
                  </a:lnTo>
                  <a:close/>
                </a:path>
                <a:path w="18238470" h="10444480">
                  <a:moveTo>
                    <a:pt x="2694958" y="2434530"/>
                  </a:moveTo>
                  <a:lnTo>
                    <a:pt x="2687280" y="2431255"/>
                  </a:lnTo>
                  <a:lnTo>
                    <a:pt x="2682803" y="2432502"/>
                  </a:lnTo>
                  <a:lnTo>
                    <a:pt x="2679955" y="2439179"/>
                  </a:lnTo>
                  <a:lnTo>
                    <a:pt x="2681344" y="2443322"/>
                  </a:lnTo>
                  <a:lnTo>
                    <a:pt x="2684397" y="2445414"/>
                  </a:lnTo>
                  <a:lnTo>
                    <a:pt x="2692409" y="2448831"/>
                  </a:lnTo>
                  <a:lnTo>
                    <a:pt x="2696553" y="2447442"/>
                  </a:lnTo>
                  <a:lnTo>
                    <a:pt x="2699400" y="2440766"/>
                  </a:lnTo>
                  <a:lnTo>
                    <a:pt x="2698011" y="2436622"/>
                  </a:lnTo>
                  <a:lnTo>
                    <a:pt x="2694958" y="2434530"/>
                  </a:lnTo>
                  <a:close/>
                </a:path>
                <a:path w="18238470" h="10444480">
                  <a:moveTo>
                    <a:pt x="10069380" y="5577848"/>
                  </a:moveTo>
                  <a:lnTo>
                    <a:pt x="10065758" y="5577092"/>
                  </a:lnTo>
                  <a:lnTo>
                    <a:pt x="10058079" y="5573816"/>
                  </a:lnTo>
                  <a:lnTo>
                    <a:pt x="10054319" y="5576158"/>
                  </a:lnTo>
                  <a:lnTo>
                    <a:pt x="10052895" y="5579496"/>
                  </a:lnTo>
                  <a:lnTo>
                    <a:pt x="10052263" y="5581594"/>
                  </a:lnTo>
                  <a:lnTo>
                    <a:pt x="10051947" y="5582644"/>
                  </a:lnTo>
                  <a:lnTo>
                    <a:pt x="10053480" y="5586453"/>
                  </a:lnTo>
                  <a:lnTo>
                    <a:pt x="10057151" y="5588019"/>
                  </a:lnTo>
                  <a:lnTo>
                    <a:pt x="10057294" y="5587686"/>
                  </a:lnTo>
                  <a:lnTo>
                    <a:pt x="10064972" y="5590961"/>
                  </a:lnTo>
                  <a:lnTo>
                    <a:pt x="10068732" y="5588619"/>
                  </a:lnTo>
                  <a:lnTo>
                    <a:pt x="10071580" y="5581943"/>
                  </a:lnTo>
                  <a:lnTo>
                    <a:pt x="10069380" y="5577848"/>
                  </a:lnTo>
                  <a:close/>
                </a:path>
                <a:path w="18238470" h="10444480">
                  <a:moveTo>
                    <a:pt x="12797312" y="6737153"/>
                  </a:moveTo>
                  <a:lnTo>
                    <a:pt x="12793120" y="6737732"/>
                  </a:lnTo>
                  <a:lnTo>
                    <a:pt x="12788268" y="6743554"/>
                  </a:lnTo>
                  <a:lnTo>
                    <a:pt x="12788848" y="6747747"/>
                  </a:lnTo>
                  <a:lnTo>
                    <a:pt x="12791758" y="6750172"/>
                  </a:lnTo>
                  <a:lnTo>
                    <a:pt x="12795672" y="6753026"/>
                  </a:lnTo>
                  <a:lnTo>
                    <a:pt x="12797340" y="6753737"/>
                  </a:lnTo>
                  <a:lnTo>
                    <a:pt x="12797197" y="6754071"/>
                  </a:lnTo>
                  <a:lnTo>
                    <a:pt x="12799869" y="6755211"/>
                  </a:lnTo>
                  <a:lnTo>
                    <a:pt x="12803393" y="6754346"/>
                  </a:lnTo>
                  <a:lnTo>
                    <a:pt x="12805200" y="6751960"/>
                  </a:lnTo>
                  <a:lnTo>
                    <a:pt x="12807626" y="6749049"/>
                  </a:lnTo>
                  <a:lnTo>
                    <a:pt x="12807047" y="6744856"/>
                  </a:lnTo>
                  <a:lnTo>
                    <a:pt x="12804136" y="6742431"/>
                  </a:lnTo>
                  <a:lnTo>
                    <a:pt x="12800222" y="6739578"/>
                  </a:lnTo>
                  <a:lnTo>
                    <a:pt x="12797312" y="6737153"/>
                  </a:lnTo>
                  <a:close/>
                </a:path>
                <a:path w="18238470" h="10444480">
                  <a:moveTo>
                    <a:pt x="2609391" y="2390928"/>
                  </a:moveTo>
                  <a:lnTo>
                    <a:pt x="2604914" y="2392175"/>
                  </a:lnTo>
                  <a:lnTo>
                    <a:pt x="2603490" y="2395513"/>
                  </a:lnTo>
                  <a:lnTo>
                    <a:pt x="2601732" y="2398709"/>
                  </a:lnTo>
                  <a:lnTo>
                    <a:pt x="2603121" y="2402852"/>
                  </a:lnTo>
                  <a:lnTo>
                    <a:pt x="2606174" y="2404944"/>
                  </a:lnTo>
                  <a:lnTo>
                    <a:pt x="2614186" y="2408362"/>
                  </a:lnTo>
                  <a:lnTo>
                    <a:pt x="2618188" y="2407307"/>
                  </a:lnTo>
                  <a:lnTo>
                    <a:pt x="2619612" y="2403968"/>
                  </a:lnTo>
                  <a:lnTo>
                    <a:pt x="2621369" y="2400773"/>
                  </a:lnTo>
                  <a:lnTo>
                    <a:pt x="2619981" y="2396629"/>
                  </a:lnTo>
                  <a:lnTo>
                    <a:pt x="2616927" y="2394537"/>
                  </a:lnTo>
                  <a:lnTo>
                    <a:pt x="2612587" y="2392686"/>
                  </a:lnTo>
                  <a:lnTo>
                    <a:pt x="2609391" y="2390928"/>
                  </a:lnTo>
                  <a:close/>
                </a:path>
                <a:path w="18238470" h="10444480">
                  <a:moveTo>
                    <a:pt x="10153017" y="5605633"/>
                  </a:moveTo>
                  <a:lnTo>
                    <a:pt x="10149393" y="5604877"/>
                  </a:lnTo>
                  <a:lnTo>
                    <a:pt x="10141715" y="5601601"/>
                  </a:lnTo>
                  <a:lnTo>
                    <a:pt x="10137952" y="5603942"/>
                  </a:lnTo>
                  <a:lnTo>
                    <a:pt x="10136528" y="5607280"/>
                  </a:lnTo>
                  <a:lnTo>
                    <a:pt x="10135438" y="5610761"/>
                  </a:lnTo>
                  <a:lnTo>
                    <a:pt x="10137113" y="5614237"/>
                  </a:lnTo>
                  <a:lnTo>
                    <a:pt x="10140453" y="5615662"/>
                  </a:lnTo>
                  <a:lnTo>
                    <a:pt x="10140928" y="5615469"/>
                  </a:lnTo>
                  <a:lnTo>
                    <a:pt x="10148605" y="5618744"/>
                  </a:lnTo>
                  <a:lnTo>
                    <a:pt x="10152366" y="5616403"/>
                  </a:lnTo>
                  <a:lnTo>
                    <a:pt x="10155214" y="5609727"/>
                  </a:lnTo>
                  <a:lnTo>
                    <a:pt x="10153017" y="5605633"/>
                  </a:lnTo>
                  <a:close/>
                </a:path>
                <a:path w="18238470" h="10444480">
                  <a:moveTo>
                    <a:pt x="2531119" y="2349648"/>
                  </a:moveTo>
                  <a:lnTo>
                    <a:pt x="2526641" y="2350895"/>
                  </a:lnTo>
                  <a:lnTo>
                    <a:pt x="2525218" y="2354233"/>
                  </a:lnTo>
                  <a:lnTo>
                    <a:pt x="2523317" y="2357763"/>
                  </a:lnTo>
                  <a:lnTo>
                    <a:pt x="2524706" y="2361906"/>
                  </a:lnTo>
                  <a:lnTo>
                    <a:pt x="2527760" y="2363998"/>
                  </a:lnTo>
                  <a:lnTo>
                    <a:pt x="2535772" y="2367416"/>
                  </a:lnTo>
                  <a:lnTo>
                    <a:pt x="2539773" y="2366360"/>
                  </a:lnTo>
                  <a:lnTo>
                    <a:pt x="2541197" y="2363022"/>
                  </a:lnTo>
                  <a:lnTo>
                    <a:pt x="2543097" y="2359493"/>
                  </a:lnTo>
                  <a:lnTo>
                    <a:pt x="2541708" y="2355349"/>
                  </a:lnTo>
                  <a:lnTo>
                    <a:pt x="2538655" y="2353258"/>
                  </a:lnTo>
                  <a:lnTo>
                    <a:pt x="2534315" y="2351406"/>
                  </a:lnTo>
                  <a:lnTo>
                    <a:pt x="2531119" y="2349648"/>
                  </a:lnTo>
                  <a:close/>
                </a:path>
                <a:path w="18238470" h="10444480">
                  <a:moveTo>
                    <a:pt x="10236650" y="5633417"/>
                  </a:moveTo>
                  <a:lnTo>
                    <a:pt x="10233028" y="5632660"/>
                  </a:lnTo>
                  <a:lnTo>
                    <a:pt x="10225349" y="5629385"/>
                  </a:lnTo>
                  <a:lnTo>
                    <a:pt x="10221589" y="5631727"/>
                  </a:lnTo>
                  <a:lnTo>
                    <a:pt x="10220165" y="5635066"/>
                  </a:lnTo>
                  <a:lnTo>
                    <a:pt x="10219075" y="5638546"/>
                  </a:lnTo>
                  <a:lnTo>
                    <a:pt x="10220748" y="5642022"/>
                  </a:lnTo>
                  <a:lnTo>
                    <a:pt x="10224086" y="5643446"/>
                  </a:lnTo>
                  <a:lnTo>
                    <a:pt x="10224563" y="5643254"/>
                  </a:lnTo>
                  <a:lnTo>
                    <a:pt x="10232239" y="5646529"/>
                  </a:lnTo>
                  <a:lnTo>
                    <a:pt x="10236002" y="5644188"/>
                  </a:lnTo>
                  <a:lnTo>
                    <a:pt x="10238850" y="5637511"/>
                  </a:lnTo>
                  <a:lnTo>
                    <a:pt x="10236650" y="5633417"/>
                  </a:lnTo>
                  <a:close/>
                </a:path>
                <a:path w="18238470" h="10444480">
                  <a:moveTo>
                    <a:pt x="2460859" y="2311786"/>
                  </a:moveTo>
                  <a:lnTo>
                    <a:pt x="2456519" y="2309935"/>
                  </a:lnTo>
                  <a:lnTo>
                    <a:pt x="2453146" y="2315993"/>
                  </a:lnTo>
                  <a:lnTo>
                    <a:pt x="2449964" y="2322527"/>
                  </a:lnTo>
                  <a:lnTo>
                    <a:pt x="2457976" y="2325944"/>
                  </a:lnTo>
                  <a:lnTo>
                    <a:pt x="2461977" y="2324889"/>
                  </a:lnTo>
                  <a:lnTo>
                    <a:pt x="2463919" y="2320589"/>
                  </a:lnTo>
                  <a:lnTo>
                    <a:pt x="2465301" y="2318022"/>
                  </a:lnTo>
                  <a:lnTo>
                    <a:pt x="2463913" y="2313877"/>
                  </a:lnTo>
                  <a:lnTo>
                    <a:pt x="2460859" y="2311786"/>
                  </a:lnTo>
                  <a:close/>
                </a:path>
                <a:path w="18238470" h="10444480">
                  <a:moveTo>
                    <a:pt x="10320568" y="5660533"/>
                  </a:moveTo>
                  <a:lnTo>
                    <a:pt x="10316945" y="5659777"/>
                  </a:lnTo>
                  <a:lnTo>
                    <a:pt x="10312606" y="5657925"/>
                  </a:lnTo>
                  <a:lnTo>
                    <a:pt x="10309124" y="5656835"/>
                  </a:lnTo>
                  <a:lnTo>
                    <a:pt x="10305364" y="5659177"/>
                  </a:lnTo>
                  <a:lnTo>
                    <a:pt x="10303940" y="5662515"/>
                  </a:lnTo>
                  <a:lnTo>
                    <a:pt x="10302850" y="5665996"/>
                  </a:lnTo>
                  <a:lnTo>
                    <a:pt x="10304525" y="5669472"/>
                  </a:lnTo>
                  <a:lnTo>
                    <a:pt x="10308196" y="5671038"/>
                  </a:lnTo>
                  <a:lnTo>
                    <a:pt x="10308673" y="5670847"/>
                  </a:lnTo>
                  <a:lnTo>
                    <a:pt x="10313013" y="5672699"/>
                  </a:lnTo>
                  <a:lnTo>
                    <a:pt x="10316493" y="5673788"/>
                  </a:lnTo>
                  <a:lnTo>
                    <a:pt x="10320253" y="5671447"/>
                  </a:lnTo>
                  <a:lnTo>
                    <a:pt x="10321678" y="5668108"/>
                  </a:lnTo>
                  <a:lnTo>
                    <a:pt x="10322768" y="5664627"/>
                  </a:lnTo>
                  <a:lnTo>
                    <a:pt x="10320568" y="5660533"/>
                  </a:lnTo>
                  <a:close/>
                </a:path>
                <a:path w="18238470" h="10444480">
                  <a:moveTo>
                    <a:pt x="12727358" y="6682849"/>
                  </a:moveTo>
                  <a:lnTo>
                    <a:pt x="12723166" y="6683428"/>
                  </a:lnTo>
                  <a:lnTo>
                    <a:pt x="12720740" y="6686340"/>
                  </a:lnTo>
                  <a:lnTo>
                    <a:pt x="12718648" y="6689393"/>
                  </a:lnTo>
                  <a:lnTo>
                    <a:pt x="12719227" y="6693586"/>
                  </a:lnTo>
                  <a:lnTo>
                    <a:pt x="12722139" y="6696012"/>
                  </a:lnTo>
                  <a:lnTo>
                    <a:pt x="12726051" y="6698864"/>
                  </a:lnTo>
                  <a:lnTo>
                    <a:pt x="12730391" y="6700716"/>
                  </a:lnTo>
                  <a:lnTo>
                    <a:pt x="12733773" y="6700186"/>
                  </a:lnTo>
                  <a:lnTo>
                    <a:pt x="12735722" y="6697465"/>
                  </a:lnTo>
                  <a:lnTo>
                    <a:pt x="12737814" y="6694412"/>
                  </a:lnTo>
                  <a:lnTo>
                    <a:pt x="12737235" y="6690219"/>
                  </a:lnTo>
                  <a:lnTo>
                    <a:pt x="12734324" y="6687795"/>
                  </a:lnTo>
                  <a:lnTo>
                    <a:pt x="12730411" y="6684941"/>
                  </a:lnTo>
                  <a:lnTo>
                    <a:pt x="12727358" y="6682849"/>
                  </a:lnTo>
                  <a:close/>
                </a:path>
                <a:path w="18238470" h="10444480">
                  <a:moveTo>
                    <a:pt x="2375670" y="2266373"/>
                  </a:moveTo>
                  <a:lnTo>
                    <a:pt x="2371527" y="2267761"/>
                  </a:lnTo>
                  <a:lnTo>
                    <a:pt x="2368011" y="2274153"/>
                  </a:lnTo>
                  <a:lnTo>
                    <a:pt x="2369257" y="2278630"/>
                  </a:lnTo>
                  <a:lnTo>
                    <a:pt x="2372311" y="2280722"/>
                  </a:lnTo>
                  <a:lnTo>
                    <a:pt x="2380657" y="2284282"/>
                  </a:lnTo>
                  <a:lnTo>
                    <a:pt x="2384658" y="2283227"/>
                  </a:lnTo>
                  <a:lnTo>
                    <a:pt x="2386082" y="2279889"/>
                  </a:lnTo>
                  <a:lnTo>
                    <a:pt x="2387839" y="2276693"/>
                  </a:lnTo>
                  <a:lnTo>
                    <a:pt x="2386593" y="2272215"/>
                  </a:lnTo>
                  <a:lnTo>
                    <a:pt x="2383539" y="2270124"/>
                  </a:lnTo>
                  <a:lnTo>
                    <a:pt x="2379200" y="2268273"/>
                  </a:lnTo>
                  <a:lnTo>
                    <a:pt x="2375670" y="2266373"/>
                  </a:lnTo>
                  <a:close/>
                </a:path>
                <a:path w="18238470" h="10444480">
                  <a:moveTo>
                    <a:pt x="10404487" y="5687649"/>
                  </a:moveTo>
                  <a:lnTo>
                    <a:pt x="10400863" y="5686892"/>
                  </a:lnTo>
                  <a:lnTo>
                    <a:pt x="10396526" y="5685042"/>
                  </a:lnTo>
                  <a:lnTo>
                    <a:pt x="10393045" y="5683952"/>
                  </a:lnTo>
                  <a:lnTo>
                    <a:pt x="10389282" y="5686293"/>
                  </a:lnTo>
                  <a:lnTo>
                    <a:pt x="10387858" y="5689631"/>
                  </a:lnTo>
                  <a:lnTo>
                    <a:pt x="10386768" y="5693112"/>
                  </a:lnTo>
                  <a:lnTo>
                    <a:pt x="10388442" y="5696588"/>
                  </a:lnTo>
                  <a:lnTo>
                    <a:pt x="10392114" y="5698154"/>
                  </a:lnTo>
                  <a:lnTo>
                    <a:pt x="10392592" y="5697963"/>
                  </a:lnTo>
                  <a:lnTo>
                    <a:pt x="10396931" y="5699814"/>
                  </a:lnTo>
                  <a:lnTo>
                    <a:pt x="10400413" y="5700905"/>
                  </a:lnTo>
                  <a:lnTo>
                    <a:pt x="10404172" y="5698563"/>
                  </a:lnTo>
                  <a:lnTo>
                    <a:pt x="10405597" y="5695224"/>
                  </a:lnTo>
                  <a:lnTo>
                    <a:pt x="10406829" y="5691410"/>
                  </a:lnTo>
                  <a:lnTo>
                    <a:pt x="10404487" y="5687649"/>
                  </a:lnTo>
                  <a:close/>
                </a:path>
                <a:path w="18238470" h="10444480">
                  <a:moveTo>
                    <a:pt x="2298301" y="2223900"/>
                  </a:moveTo>
                  <a:lnTo>
                    <a:pt x="2294158" y="2225289"/>
                  </a:lnTo>
                  <a:lnTo>
                    <a:pt x="2290642" y="2231681"/>
                  </a:lnTo>
                  <a:lnTo>
                    <a:pt x="2291889" y="2236158"/>
                  </a:lnTo>
                  <a:lnTo>
                    <a:pt x="2294942" y="2238250"/>
                  </a:lnTo>
                  <a:lnTo>
                    <a:pt x="2303288" y="2241810"/>
                  </a:lnTo>
                  <a:lnTo>
                    <a:pt x="2306955" y="2240612"/>
                  </a:lnTo>
                  <a:lnTo>
                    <a:pt x="2310471" y="2234221"/>
                  </a:lnTo>
                  <a:lnTo>
                    <a:pt x="2309224" y="2229743"/>
                  </a:lnTo>
                  <a:lnTo>
                    <a:pt x="2306171" y="2227651"/>
                  </a:lnTo>
                  <a:lnTo>
                    <a:pt x="2301831" y="2225800"/>
                  </a:lnTo>
                  <a:lnTo>
                    <a:pt x="2298301" y="2223900"/>
                  </a:lnTo>
                  <a:close/>
                </a:path>
                <a:path w="18238470" h="10444480">
                  <a:moveTo>
                    <a:pt x="10488215" y="5714290"/>
                  </a:moveTo>
                  <a:lnTo>
                    <a:pt x="10484592" y="5713533"/>
                  </a:lnTo>
                  <a:lnTo>
                    <a:pt x="10480252" y="5711682"/>
                  </a:lnTo>
                  <a:lnTo>
                    <a:pt x="10476772" y="5710592"/>
                  </a:lnTo>
                  <a:lnTo>
                    <a:pt x="10473011" y="5712934"/>
                  </a:lnTo>
                  <a:lnTo>
                    <a:pt x="10471587" y="5716272"/>
                  </a:lnTo>
                  <a:lnTo>
                    <a:pt x="10470497" y="5719753"/>
                  </a:lnTo>
                  <a:lnTo>
                    <a:pt x="10472171" y="5723229"/>
                  </a:lnTo>
                  <a:lnTo>
                    <a:pt x="10475843" y="5724795"/>
                  </a:lnTo>
                  <a:lnTo>
                    <a:pt x="10476318" y="5724604"/>
                  </a:lnTo>
                  <a:lnTo>
                    <a:pt x="10480657" y="5726455"/>
                  </a:lnTo>
                  <a:lnTo>
                    <a:pt x="10484139" y="5727545"/>
                  </a:lnTo>
                  <a:lnTo>
                    <a:pt x="10488235" y="5725346"/>
                  </a:lnTo>
                  <a:lnTo>
                    <a:pt x="10489325" y="5721866"/>
                  </a:lnTo>
                  <a:lnTo>
                    <a:pt x="10490558" y="5718051"/>
                  </a:lnTo>
                  <a:lnTo>
                    <a:pt x="10488215" y="5714290"/>
                  </a:lnTo>
                  <a:close/>
                </a:path>
                <a:path w="18238470" h="10444480">
                  <a:moveTo>
                    <a:pt x="2221552" y="2180902"/>
                  </a:moveTo>
                  <a:lnTo>
                    <a:pt x="2217408" y="2182291"/>
                  </a:lnTo>
                  <a:lnTo>
                    <a:pt x="2213892" y="2188683"/>
                  </a:lnTo>
                  <a:lnTo>
                    <a:pt x="2215281" y="2192826"/>
                  </a:lnTo>
                  <a:lnTo>
                    <a:pt x="2218192" y="2195251"/>
                  </a:lnTo>
                  <a:lnTo>
                    <a:pt x="2226538" y="2198811"/>
                  </a:lnTo>
                  <a:lnTo>
                    <a:pt x="2230206" y="2197615"/>
                  </a:lnTo>
                  <a:lnTo>
                    <a:pt x="2233721" y="2191223"/>
                  </a:lnTo>
                  <a:lnTo>
                    <a:pt x="2232332" y="2187079"/>
                  </a:lnTo>
                  <a:lnTo>
                    <a:pt x="2229421" y="2184653"/>
                  </a:lnTo>
                  <a:lnTo>
                    <a:pt x="2225082" y="2182802"/>
                  </a:lnTo>
                  <a:lnTo>
                    <a:pt x="2221552" y="2180902"/>
                  </a:lnTo>
                  <a:close/>
                </a:path>
                <a:path w="18238470" h="10444480">
                  <a:moveTo>
                    <a:pt x="12657310" y="6629690"/>
                  </a:moveTo>
                  <a:lnTo>
                    <a:pt x="12652641" y="6630460"/>
                  </a:lnTo>
                  <a:lnTo>
                    <a:pt x="12648457" y="6636567"/>
                  </a:lnTo>
                  <a:lnTo>
                    <a:pt x="12648894" y="6641094"/>
                  </a:lnTo>
                  <a:lnTo>
                    <a:pt x="12651947" y="6643185"/>
                  </a:lnTo>
                  <a:lnTo>
                    <a:pt x="12655860" y="6646038"/>
                  </a:lnTo>
                  <a:lnTo>
                    <a:pt x="12657197" y="6646609"/>
                  </a:lnTo>
                  <a:lnTo>
                    <a:pt x="12657387" y="6647083"/>
                  </a:lnTo>
                  <a:lnTo>
                    <a:pt x="12660058" y="6648223"/>
                  </a:lnTo>
                  <a:lnTo>
                    <a:pt x="12663582" y="6647359"/>
                  </a:lnTo>
                  <a:lnTo>
                    <a:pt x="12665531" y="6644639"/>
                  </a:lnTo>
                  <a:lnTo>
                    <a:pt x="12667623" y="6641586"/>
                  </a:lnTo>
                  <a:lnTo>
                    <a:pt x="12667187" y="6637060"/>
                  </a:lnTo>
                  <a:lnTo>
                    <a:pt x="12664134" y="6634968"/>
                  </a:lnTo>
                  <a:lnTo>
                    <a:pt x="12660222" y="6632116"/>
                  </a:lnTo>
                  <a:lnTo>
                    <a:pt x="12657310" y="6629690"/>
                  </a:lnTo>
                  <a:close/>
                </a:path>
                <a:path w="18238470" h="10444480">
                  <a:moveTo>
                    <a:pt x="10572418" y="5740738"/>
                  </a:moveTo>
                  <a:lnTo>
                    <a:pt x="10568796" y="5739982"/>
                  </a:lnTo>
                  <a:lnTo>
                    <a:pt x="10564455" y="5738131"/>
                  </a:lnTo>
                  <a:lnTo>
                    <a:pt x="10560975" y="5737041"/>
                  </a:lnTo>
                  <a:lnTo>
                    <a:pt x="10556881" y="5739240"/>
                  </a:lnTo>
                  <a:lnTo>
                    <a:pt x="10554701" y="5746201"/>
                  </a:lnTo>
                  <a:lnTo>
                    <a:pt x="10556374" y="5749677"/>
                  </a:lnTo>
                  <a:lnTo>
                    <a:pt x="10560047" y="5751244"/>
                  </a:lnTo>
                  <a:lnTo>
                    <a:pt x="10560523" y="5751053"/>
                  </a:lnTo>
                  <a:lnTo>
                    <a:pt x="10564863" y="5752904"/>
                  </a:lnTo>
                  <a:lnTo>
                    <a:pt x="10568344" y="5753994"/>
                  </a:lnTo>
                  <a:lnTo>
                    <a:pt x="10572438" y="5751795"/>
                  </a:lnTo>
                  <a:lnTo>
                    <a:pt x="10573528" y="5748314"/>
                  </a:lnTo>
                  <a:lnTo>
                    <a:pt x="10574760" y="5744499"/>
                  </a:lnTo>
                  <a:lnTo>
                    <a:pt x="10572418" y="5740738"/>
                  </a:lnTo>
                  <a:close/>
                </a:path>
                <a:path w="18238470" h="10444480">
                  <a:moveTo>
                    <a:pt x="2145229" y="2136903"/>
                  </a:moveTo>
                  <a:lnTo>
                    <a:pt x="2140752" y="2138149"/>
                  </a:lnTo>
                  <a:lnTo>
                    <a:pt x="2137236" y="2144541"/>
                  </a:lnTo>
                  <a:lnTo>
                    <a:pt x="2138482" y="2149019"/>
                  </a:lnTo>
                  <a:lnTo>
                    <a:pt x="2141678" y="2150777"/>
                  </a:lnTo>
                  <a:lnTo>
                    <a:pt x="2145733" y="2153295"/>
                  </a:lnTo>
                  <a:lnTo>
                    <a:pt x="2149739" y="2155004"/>
                  </a:lnTo>
                  <a:lnTo>
                    <a:pt x="2153407" y="2153806"/>
                  </a:lnTo>
                  <a:lnTo>
                    <a:pt x="2156922" y="2147414"/>
                  </a:lnTo>
                  <a:lnTo>
                    <a:pt x="2155675" y="2142937"/>
                  </a:lnTo>
                  <a:lnTo>
                    <a:pt x="2152480" y="2141180"/>
                  </a:lnTo>
                  <a:lnTo>
                    <a:pt x="2148425" y="2138661"/>
                  </a:lnTo>
                  <a:lnTo>
                    <a:pt x="2145229" y="2136903"/>
                  </a:lnTo>
                  <a:close/>
                </a:path>
                <a:path w="18238470" h="10444480">
                  <a:moveTo>
                    <a:pt x="10656289" y="5767045"/>
                  </a:moveTo>
                  <a:lnTo>
                    <a:pt x="10652667" y="5766289"/>
                  </a:lnTo>
                  <a:lnTo>
                    <a:pt x="10648326" y="5764438"/>
                  </a:lnTo>
                  <a:lnTo>
                    <a:pt x="10644512" y="5763205"/>
                  </a:lnTo>
                  <a:lnTo>
                    <a:pt x="10640750" y="5765546"/>
                  </a:lnTo>
                  <a:lnTo>
                    <a:pt x="10638569" y="5772507"/>
                  </a:lnTo>
                  <a:lnTo>
                    <a:pt x="10640244" y="5775984"/>
                  </a:lnTo>
                  <a:lnTo>
                    <a:pt x="10643915" y="5777550"/>
                  </a:lnTo>
                  <a:lnTo>
                    <a:pt x="10644392" y="5777358"/>
                  </a:lnTo>
                  <a:lnTo>
                    <a:pt x="10648732" y="5779210"/>
                  </a:lnTo>
                  <a:lnTo>
                    <a:pt x="10652213" y="5780300"/>
                  </a:lnTo>
                  <a:lnTo>
                    <a:pt x="10656306" y="5778101"/>
                  </a:lnTo>
                  <a:lnTo>
                    <a:pt x="10657396" y="5774621"/>
                  </a:lnTo>
                  <a:lnTo>
                    <a:pt x="10658629" y="5770805"/>
                  </a:lnTo>
                  <a:lnTo>
                    <a:pt x="10656289" y="5767045"/>
                  </a:lnTo>
                  <a:close/>
                </a:path>
                <a:path w="18238470" h="10444480">
                  <a:moveTo>
                    <a:pt x="10740635" y="5793160"/>
                  </a:moveTo>
                  <a:lnTo>
                    <a:pt x="10737012" y="5792404"/>
                  </a:lnTo>
                  <a:lnTo>
                    <a:pt x="10732672" y="5790553"/>
                  </a:lnTo>
                  <a:lnTo>
                    <a:pt x="10728857" y="5789320"/>
                  </a:lnTo>
                  <a:lnTo>
                    <a:pt x="10725097" y="5791661"/>
                  </a:lnTo>
                  <a:lnTo>
                    <a:pt x="10722917" y="5798623"/>
                  </a:lnTo>
                  <a:lnTo>
                    <a:pt x="10724591" y="5802100"/>
                  </a:lnTo>
                  <a:lnTo>
                    <a:pt x="10728263" y="5803666"/>
                  </a:lnTo>
                  <a:lnTo>
                    <a:pt x="10728738" y="5803474"/>
                  </a:lnTo>
                  <a:lnTo>
                    <a:pt x="10733077" y="5805325"/>
                  </a:lnTo>
                  <a:lnTo>
                    <a:pt x="10736892" y="5806558"/>
                  </a:lnTo>
                  <a:lnTo>
                    <a:pt x="10740654" y="5804216"/>
                  </a:lnTo>
                  <a:lnTo>
                    <a:pt x="10741745" y="5800736"/>
                  </a:lnTo>
                  <a:lnTo>
                    <a:pt x="10742977" y="5796922"/>
                  </a:lnTo>
                  <a:lnTo>
                    <a:pt x="10740635" y="5793160"/>
                  </a:lnTo>
                  <a:close/>
                </a:path>
                <a:path w="18238470" h="10444480">
                  <a:moveTo>
                    <a:pt x="12585265" y="6578440"/>
                  </a:moveTo>
                  <a:lnTo>
                    <a:pt x="12580929" y="6579353"/>
                  </a:lnTo>
                  <a:lnTo>
                    <a:pt x="12576745" y="6585460"/>
                  </a:lnTo>
                  <a:lnTo>
                    <a:pt x="12577659" y="6589794"/>
                  </a:lnTo>
                  <a:lnTo>
                    <a:pt x="12580713" y="6591887"/>
                  </a:lnTo>
                  <a:lnTo>
                    <a:pt x="12584625" y="6594739"/>
                  </a:lnTo>
                  <a:lnTo>
                    <a:pt x="12588630" y="6596448"/>
                  </a:lnTo>
                  <a:lnTo>
                    <a:pt x="12592155" y="6595583"/>
                  </a:lnTo>
                  <a:lnTo>
                    <a:pt x="12594104" y="6592864"/>
                  </a:lnTo>
                  <a:lnTo>
                    <a:pt x="12596196" y="6589810"/>
                  </a:lnTo>
                  <a:lnTo>
                    <a:pt x="12595284" y="6585476"/>
                  </a:lnTo>
                  <a:lnTo>
                    <a:pt x="12592231" y="6583385"/>
                  </a:lnTo>
                  <a:lnTo>
                    <a:pt x="12588318" y="6580531"/>
                  </a:lnTo>
                  <a:lnTo>
                    <a:pt x="12585265" y="6578440"/>
                  </a:lnTo>
                  <a:close/>
                </a:path>
                <a:path w="18238470" h="10444480">
                  <a:moveTo>
                    <a:pt x="2069382" y="2092712"/>
                  </a:moveTo>
                  <a:lnTo>
                    <a:pt x="2064905" y="2093959"/>
                  </a:lnTo>
                  <a:lnTo>
                    <a:pt x="2063675" y="2096196"/>
                  </a:lnTo>
                  <a:lnTo>
                    <a:pt x="2063148" y="2097154"/>
                  </a:lnTo>
                  <a:lnTo>
                    <a:pt x="2061056" y="2100208"/>
                  </a:lnTo>
                  <a:lnTo>
                    <a:pt x="2062302" y="2104685"/>
                  </a:lnTo>
                  <a:lnTo>
                    <a:pt x="2065498" y="2106443"/>
                  </a:lnTo>
                  <a:lnTo>
                    <a:pt x="2069553" y="2108962"/>
                  </a:lnTo>
                  <a:lnTo>
                    <a:pt x="2070221" y="2109247"/>
                  </a:lnTo>
                  <a:lnTo>
                    <a:pt x="2070078" y="2109581"/>
                  </a:lnTo>
                  <a:lnTo>
                    <a:pt x="2073417" y="2111005"/>
                  </a:lnTo>
                  <a:lnTo>
                    <a:pt x="2077084" y="2109807"/>
                  </a:lnTo>
                  <a:lnTo>
                    <a:pt x="2078315" y="2107570"/>
                  </a:lnTo>
                  <a:lnTo>
                    <a:pt x="2078842" y="2106612"/>
                  </a:lnTo>
                  <a:lnTo>
                    <a:pt x="2080933" y="2103558"/>
                  </a:lnTo>
                  <a:lnTo>
                    <a:pt x="2079687" y="2099080"/>
                  </a:lnTo>
                  <a:lnTo>
                    <a:pt x="2076491" y="2097323"/>
                  </a:lnTo>
                  <a:lnTo>
                    <a:pt x="2072436" y="2094804"/>
                  </a:lnTo>
                  <a:lnTo>
                    <a:pt x="2069382" y="2092712"/>
                  </a:lnTo>
                  <a:close/>
                </a:path>
                <a:path w="18238470" h="10444480">
                  <a:moveTo>
                    <a:pt x="10824647" y="5819133"/>
                  </a:moveTo>
                  <a:lnTo>
                    <a:pt x="10821023" y="5818376"/>
                  </a:lnTo>
                  <a:lnTo>
                    <a:pt x="10816683" y="5816525"/>
                  </a:lnTo>
                  <a:lnTo>
                    <a:pt x="10812869" y="5815292"/>
                  </a:lnTo>
                  <a:lnTo>
                    <a:pt x="10809108" y="5817633"/>
                  </a:lnTo>
                  <a:lnTo>
                    <a:pt x="10806928" y="5824594"/>
                  </a:lnTo>
                  <a:lnTo>
                    <a:pt x="10808602" y="5828071"/>
                  </a:lnTo>
                  <a:lnTo>
                    <a:pt x="10811940" y="5829495"/>
                  </a:lnTo>
                  <a:lnTo>
                    <a:pt x="10812082" y="5829161"/>
                  </a:lnTo>
                  <a:lnTo>
                    <a:pt x="10812416" y="5829304"/>
                  </a:lnTo>
                  <a:lnTo>
                    <a:pt x="10812894" y="5829113"/>
                  </a:lnTo>
                  <a:lnTo>
                    <a:pt x="10817233" y="5830964"/>
                  </a:lnTo>
                  <a:lnTo>
                    <a:pt x="10821049" y="5832196"/>
                  </a:lnTo>
                  <a:lnTo>
                    <a:pt x="10824808" y="5829855"/>
                  </a:lnTo>
                  <a:lnTo>
                    <a:pt x="10826989" y="5822894"/>
                  </a:lnTo>
                  <a:lnTo>
                    <a:pt x="10824647" y="5819133"/>
                  </a:lnTo>
                  <a:close/>
                </a:path>
                <a:path w="18238470" h="10444480">
                  <a:moveTo>
                    <a:pt x="1993487" y="2047711"/>
                  </a:moveTo>
                  <a:lnTo>
                    <a:pt x="1989009" y="2048958"/>
                  </a:lnTo>
                  <a:lnTo>
                    <a:pt x="1987779" y="2051195"/>
                  </a:lnTo>
                  <a:lnTo>
                    <a:pt x="1987252" y="2052154"/>
                  </a:lnTo>
                  <a:lnTo>
                    <a:pt x="1985160" y="2055207"/>
                  </a:lnTo>
                  <a:lnTo>
                    <a:pt x="1986407" y="2059685"/>
                  </a:lnTo>
                  <a:lnTo>
                    <a:pt x="1989603" y="2061443"/>
                  </a:lnTo>
                  <a:lnTo>
                    <a:pt x="1993657" y="2063962"/>
                  </a:lnTo>
                  <a:lnTo>
                    <a:pt x="1997663" y="2065670"/>
                  </a:lnTo>
                  <a:lnTo>
                    <a:pt x="2001331" y="2064473"/>
                  </a:lnTo>
                  <a:lnTo>
                    <a:pt x="2002408" y="2062565"/>
                  </a:lnTo>
                  <a:lnTo>
                    <a:pt x="2002946" y="2061610"/>
                  </a:lnTo>
                  <a:lnTo>
                    <a:pt x="2005038" y="2058557"/>
                  </a:lnTo>
                  <a:lnTo>
                    <a:pt x="2003791" y="2054080"/>
                  </a:lnTo>
                  <a:lnTo>
                    <a:pt x="2000595" y="2052322"/>
                  </a:lnTo>
                  <a:lnTo>
                    <a:pt x="1996540" y="2049803"/>
                  </a:lnTo>
                  <a:lnTo>
                    <a:pt x="1993487" y="2047711"/>
                  </a:lnTo>
                  <a:close/>
                </a:path>
                <a:path w="18238470" h="10444480">
                  <a:moveTo>
                    <a:pt x="10908660" y="5845106"/>
                  </a:moveTo>
                  <a:lnTo>
                    <a:pt x="10905036" y="5844349"/>
                  </a:lnTo>
                  <a:lnTo>
                    <a:pt x="10900697" y="5842498"/>
                  </a:lnTo>
                  <a:lnTo>
                    <a:pt x="10896883" y="5841266"/>
                  </a:lnTo>
                  <a:lnTo>
                    <a:pt x="10893122" y="5843607"/>
                  </a:lnTo>
                  <a:lnTo>
                    <a:pt x="10890941" y="5850568"/>
                  </a:lnTo>
                  <a:lnTo>
                    <a:pt x="10892615" y="5854045"/>
                  </a:lnTo>
                  <a:lnTo>
                    <a:pt x="10895953" y="5855469"/>
                  </a:lnTo>
                  <a:lnTo>
                    <a:pt x="10896096" y="5855134"/>
                  </a:lnTo>
                  <a:lnTo>
                    <a:pt x="10896430" y="5855277"/>
                  </a:lnTo>
                  <a:lnTo>
                    <a:pt x="10896905" y="5855085"/>
                  </a:lnTo>
                  <a:lnTo>
                    <a:pt x="10901244" y="5856936"/>
                  </a:lnTo>
                  <a:lnTo>
                    <a:pt x="10905059" y="5858169"/>
                  </a:lnTo>
                  <a:lnTo>
                    <a:pt x="10908820" y="5855827"/>
                  </a:lnTo>
                  <a:lnTo>
                    <a:pt x="10911000" y="5848866"/>
                  </a:lnTo>
                  <a:lnTo>
                    <a:pt x="10908660" y="5845106"/>
                  </a:lnTo>
                  <a:close/>
                </a:path>
                <a:path w="18238470" h="10444480">
                  <a:moveTo>
                    <a:pt x="12512791" y="6528191"/>
                  </a:moveTo>
                  <a:lnTo>
                    <a:pt x="12508454" y="6529104"/>
                  </a:lnTo>
                  <a:lnTo>
                    <a:pt x="12504272" y="6535211"/>
                  </a:lnTo>
                  <a:lnTo>
                    <a:pt x="12505185" y="6539546"/>
                  </a:lnTo>
                  <a:lnTo>
                    <a:pt x="12508238" y="6541638"/>
                  </a:lnTo>
                  <a:lnTo>
                    <a:pt x="12512152" y="6544490"/>
                  </a:lnTo>
                  <a:lnTo>
                    <a:pt x="12516159" y="6546199"/>
                  </a:lnTo>
                  <a:lnTo>
                    <a:pt x="12519682" y="6545335"/>
                  </a:lnTo>
                  <a:lnTo>
                    <a:pt x="12521631" y="6542616"/>
                  </a:lnTo>
                  <a:lnTo>
                    <a:pt x="12523722" y="6539562"/>
                  </a:lnTo>
                  <a:lnTo>
                    <a:pt x="12522811" y="6535228"/>
                  </a:lnTo>
                  <a:lnTo>
                    <a:pt x="12519757" y="6533136"/>
                  </a:lnTo>
                  <a:lnTo>
                    <a:pt x="12515844" y="6530283"/>
                  </a:lnTo>
                  <a:lnTo>
                    <a:pt x="12512791" y="6528191"/>
                  </a:lnTo>
                  <a:close/>
                </a:path>
                <a:path w="18238470" h="10444480">
                  <a:moveTo>
                    <a:pt x="1917734" y="2002377"/>
                  </a:moveTo>
                  <a:lnTo>
                    <a:pt x="1913256" y="2003624"/>
                  </a:lnTo>
                  <a:lnTo>
                    <a:pt x="1912026" y="2005860"/>
                  </a:lnTo>
                  <a:lnTo>
                    <a:pt x="1911499" y="2006819"/>
                  </a:lnTo>
                  <a:lnTo>
                    <a:pt x="1909407" y="2009873"/>
                  </a:lnTo>
                  <a:lnTo>
                    <a:pt x="1910796" y="2014017"/>
                  </a:lnTo>
                  <a:lnTo>
                    <a:pt x="1913850" y="2016108"/>
                  </a:lnTo>
                  <a:lnTo>
                    <a:pt x="1917905" y="2018627"/>
                  </a:lnTo>
                  <a:lnTo>
                    <a:pt x="1921910" y="2020335"/>
                  </a:lnTo>
                  <a:lnTo>
                    <a:pt x="1925578" y="2019138"/>
                  </a:lnTo>
                  <a:lnTo>
                    <a:pt x="1926654" y="2017230"/>
                  </a:lnTo>
                  <a:lnTo>
                    <a:pt x="1927193" y="2016276"/>
                  </a:lnTo>
                  <a:lnTo>
                    <a:pt x="1929285" y="2013222"/>
                  </a:lnTo>
                  <a:lnTo>
                    <a:pt x="1927895" y="2009079"/>
                  </a:lnTo>
                  <a:lnTo>
                    <a:pt x="1924842" y="2006987"/>
                  </a:lnTo>
                  <a:lnTo>
                    <a:pt x="1920788" y="2004469"/>
                  </a:lnTo>
                  <a:lnTo>
                    <a:pt x="1917734" y="2002377"/>
                  </a:lnTo>
                  <a:close/>
                </a:path>
                <a:path w="18238470" h="10444480">
                  <a:moveTo>
                    <a:pt x="10993147" y="5870887"/>
                  </a:moveTo>
                  <a:lnTo>
                    <a:pt x="10989525" y="5870131"/>
                  </a:lnTo>
                  <a:lnTo>
                    <a:pt x="10985184" y="5868279"/>
                  </a:lnTo>
                  <a:lnTo>
                    <a:pt x="10981370" y="5867047"/>
                  </a:lnTo>
                  <a:lnTo>
                    <a:pt x="10977610" y="5869388"/>
                  </a:lnTo>
                  <a:lnTo>
                    <a:pt x="10975430" y="5876349"/>
                  </a:lnTo>
                  <a:lnTo>
                    <a:pt x="10977103" y="5879825"/>
                  </a:lnTo>
                  <a:lnTo>
                    <a:pt x="10980776" y="5881392"/>
                  </a:lnTo>
                  <a:lnTo>
                    <a:pt x="10981252" y="5881200"/>
                  </a:lnTo>
                  <a:lnTo>
                    <a:pt x="10985591" y="5883051"/>
                  </a:lnTo>
                  <a:lnTo>
                    <a:pt x="10989405" y="5884283"/>
                  </a:lnTo>
                  <a:lnTo>
                    <a:pt x="10993167" y="5881943"/>
                  </a:lnTo>
                  <a:lnTo>
                    <a:pt x="10994257" y="5878462"/>
                  </a:lnTo>
                  <a:lnTo>
                    <a:pt x="10995490" y="5874647"/>
                  </a:lnTo>
                  <a:lnTo>
                    <a:pt x="10993147" y="5870887"/>
                  </a:lnTo>
                  <a:close/>
                </a:path>
                <a:path w="18238470" h="10444480">
                  <a:moveTo>
                    <a:pt x="12439463" y="6479945"/>
                  </a:moveTo>
                  <a:lnTo>
                    <a:pt x="12435130" y="6480859"/>
                  </a:lnTo>
                  <a:lnTo>
                    <a:pt x="12431155" y="6486660"/>
                  </a:lnTo>
                  <a:lnTo>
                    <a:pt x="12430946" y="6486966"/>
                  </a:lnTo>
                  <a:lnTo>
                    <a:pt x="12431858" y="6491301"/>
                  </a:lnTo>
                  <a:lnTo>
                    <a:pt x="12434911" y="6493392"/>
                  </a:lnTo>
                  <a:lnTo>
                    <a:pt x="12438966" y="6495910"/>
                  </a:lnTo>
                  <a:lnTo>
                    <a:pt x="12439969" y="6496338"/>
                  </a:lnTo>
                  <a:lnTo>
                    <a:pt x="12439826" y="6496672"/>
                  </a:lnTo>
                  <a:lnTo>
                    <a:pt x="12442831" y="6497954"/>
                  </a:lnTo>
                  <a:lnTo>
                    <a:pt x="12446498" y="6496756"/>
                  </a:lnTo>
                  <a:lnTo>
                    <a:pt x="12448231" y="6494339"/>
                  </a:lnTo>
                  <a:lnTo>
                    <a:pt x="12450539" y="6490984"/>
                  </a:lnTo>
                  <a:lnTo>
                    <a:pt x="12449626" y="6486648"/>
                  </a:lnTo>
                  <a:lnTo>
                    <a:pt x="12446572" y="6484556"/>
                  </a:lnTo>
                  <a:lnTo>
                    <a:pt x="12442517" y="6482037"/>
                  </a:lnTo>
                  <a:lnTo>
                    <a:pt x="12439463" y="6479945"/>
                  </a:lnTo>
                  <a:close/>
                </a:path>
                <a:path w="18238470" h="10444480">
                  <a:moveTo>
                    <a:pt x="11077161" y="5896860"/>
                  </a:moveTo>
                  <a:lnTo>
                    <a:pt x="11073538" y="5896104"/>
                  </a:lnTo>
                  <a:lnTo>
                    <a:pt x="11069198" y="5894252"/>
                  </a:lnTo>
                  <a:lnTo>
                    <a:pt x="11065717" y="5893162"/>
                  </a:lnTo>
                  <a:lnTo>
                    <a:pt x="11061621" y="5895360"/>
                  </a:lnTo>
                  <a:lnTo>
                    <a:pt x="11059441" y="5902322"/>
                  </a:lnTo>
                  <a:lnTo>
                    <a:pt x="11061115" y="5905798"/>
                  </a:lnTo>
                  <a:lnTo>
                    <a:pt x="11064787" y="5907364"/>
                  </a:lnTo>
                  <a:lnTo>
                    <a:pt x="11065263" y="5907173"/>
                  </a:lnTo>
                  <a:lnTo>
                    <a:pt x="11069604" y="5909025"/>
                  </a:lnTo>
                  <a:lnTo>
                    <a:pt x="11073418" y="5910257"/>
                  </a:lnTo>
                  <a:lnTo>
                    <a:pt x="11077036" y="5908248"/>
                  </a:lnTo>
                  <a:lnTo>
                    <a:pt x="11079501" y="5900619"/>
                  </a:lnTo>
                  <a:lnTo>
                    <a:pt x="11077161" y="5896860"/>
                  </a:lnTo>
                  <a:close/>
                </a:path>
                <a:path w="18238470" h="10444480">
                  <a:moveTo>
                    <a:pt x="1842884" y="1955849"/>
                  </a:moveTo>
                  <a:lnTo>
                    <a:pt x="1838883" y="1956905"/>
                  </a:lnTo>
                  <a:lnTo>
                    <a:pt x="1836792" y="1959958"/>
                  </a:lnTo>
                  <a:lnTo>
                    <a:pt x="1835409" y="1962525"/>
                  </a:lnTo>
                  <a:lnTo>
                    <a:pt x="1834891" y="1963488"/>
                  </a:lnTo>
                  <a:lnTo>
                    <a:pt x="1835946" y="1967489"/>
                  </a:lnTo>
                  <a:lnTo>
                    <a:pt x="1839000" y="1969581"/>
                  </a:lnTo>
                  <a:lnTo>
                    <a:pt x="1843055" y="1972100"/>
                  </a:lnTo>
                  <a:lnTo>
                    <a:pt x="1847060" y="1973808"/>
                  </a:lnTo>
                  <a:lnTo>
                    <a:pt x="1851062" y="1972753"/>
                  </a:lnTo>
                  <a:lnTo>
                    <a:pt x="1852139" y="1970845"/>
                  </a:lnTo>
                  <a:lnTo>
                    <a:pt x="1852677" y="1969891"/>
                  </a:lnTo>
                  <a:lnTo>
                    <a:pt x="1854059" y="1967324"/>
                  </a:lnTo>
                  <a:lnTo>
                    <a:pt x="1854578" y="1966361"/>
                  </a:lnTo>
                  <a:lnTo>
                    <a:pt x="1853522" y="1962360"/>
                  </a:lnTo>
                  <a:lnTo>
                    <a:pt x="1850469" y="1960268"/>
                  </a:lnTo>
                  <a:lnTo>
                    <a:pt x="1846414" y="1957749"/>
                  </a:lnTo>
                  <a:lnTo>
                    <a:pt x="1842884" y="1955849"/>
                  </a:lnTo>
                  <a:close/>
                </a:path>
                <a:path w="18238470" h="10444480">
                  <a:moveTo>
                    <a:pt x="11161364" y="5923308"/>
                  </a:moveTo>
                  <a:lnTo>
                    <a:pt x="11157741" y="5922552"/>
                  </a:lnTo>
                  <a:lnTo>
                    <a:pt x="11153402" y="5920701"/>
                  </a:lnTo>
                  <a:lnTo>
                    <a:pt x="11149920" y="5919610"/>
                  </a:lnTo>
                  <a:lnTo>
                    <a:pt x="11145827" y="5921809"/>
                  </a:lnTo>
                  <a:lnTo>
                    <a:pt x="11143646" y="5928771"/>
                  </a:lnTo>
                  <a:lnTo>
                    <a:pt x="11145320" y="5932247"/>
                  </a:lnTo>
                  <a:lnTo>
                    <a:pt x="11148992" y="5933813"/>
                  </a:lnTo>
                  <a:lnTo>
                    <a:pt x="11149467" y="5933622"/>
                  </a:lnTo>
                  <a:lnTo>
                    <a:pt x="11153807" y="5935473"/>
                  </a:lnTo>
                  <a:lnTo>
                    <a:pt x="11157288" y="5936563"/>
                  </a:lnTo>
                  <a:lnTo>
                    <a:pt x="11161382" y="5934364"/>
                  </a:lnTo>
                  <a:lnTo>
                    <a:pt x="11162472" y="5930883"/>
                  </a:lnTo>
                  <a:lnTo>
                    <a:pt x="11163705" y="5927069"/>
                  </a:lnTo>
                  <a:lnTo>
                    <a:pt x="11161364" y="5923308"/>
                  </a:lnTo>
                  <a:close/>
                </a:path>
                <a:path w="18238470" h="10444480">
                  <a:moveTo>
                    <a:pt x="12364564" y="6432608"/>
                  </a:moveTo>
                  <a:lnTo>
                    <a:pt x="12360563" y="6433663"/>
                  </a:lnTo>
                  <a:lnTo>
                    <a:pt x="12358472" y="6436717"/>
                  </a:lnTo>
                  <a:lnTo>
                    <a:pt x="12357090" y="6439284"/>
                  </a:lnTo>
                  <a:lnTo>
                    <a:pt x="12356571" y="6440246"/>
                  </a:lnTo>
                  <a:lnTo>
                    <a:pt x="12357626" y="6444248"/>
                  </a:lnTo>
                  <a:lnTo>
                    <a:pt x="12360680" y="6446340"/>
                  </a:lnTo>
                  <a:lnTo>
                    <a:pt x="12364735" y="6448857"/>
                  </a:lnTo>
                  <a:lnTo>
                    <a:pt x="12369076" y="6450709"/>
                  </a:lnTo>
                  <a:lnTo>
                    <a:pt x="12372743" y="6449512"/>
                  </a:lnTo>
                  <a:lnTo>
                    <a:pt x="12373820" y="6447604"/>
                  </a:lnTo>
                  <a:lnTo>
                    <a:pt x="12374359" y="6446650"/>
                  </a:lnTo>
                  <a:lnTo>
                    <a:pt x="12375740" y="6444083"/>
                  </a:lnTo>
                  <a:lnTo>
                    <a:pt x="12376258" y="6443120"/>
                  </a:lnTo>
                  <a:lnTo>
                    <a:pt x="12375202" y="6439119"/>
                  </a:lnTo>
                  <a:lnTo>
                    <a:pt x="12372148" y="6437027"/>
                  </a:lnTo>
                  <a:lnTo>
                    <a:pt x="12368093" y="6434508"/>
                  </a:lnTo>
                  <a:lnTo>
                    <a:pt x="12364564" y="6432608"/>
                  </a:lnTo>
                  <a:close/>
                </a:path>
                <a:path w="18238470" h="10444480">
                  <a:moveTo>
                    <a:pt x="1768177" y="1908988"/>
                  </a:moveTo>
                  <a:lnTo>
                    <a:pt x="1764176" y="1910043"/>
                  </a:lnTo>
                  <a:lnTo>
                    <a:pt x="1762084" y="1913096"/>
                  </a:lnTo>
                  <a:lnTo>
                    <a:pt x="1760702" y="1915664"/>
                  </a:lnTo>
                  <a:lnTo>
                    <a:pt x="1760184" y="1916626"/>
                  </a:lnTo>
                  <a:lnTo>
                    <a:pt x="1761239" y="1920627"/>
                  </a:lnTo>
                  <a:lnTo>
                    <a:pt x="1764292" y="1922719"/>
                  </a:lnTo>
                  <a:lnTo>
                    <a:pt x="1768348" y="1925238"/>
                  </a:lnTo>
                  <a:lnTo>
                    <a:pt x="1772354" y="1926947"/>
                  </a:lnTo>
                  <a:lnTo>
                    <a:pt x="1776021" y="1925749"/>
                  </a:lnTo>
                  <a:lnTo>
                    <a:pt x="1777970" y="1923030"/>
                  </a:lnTo>
                  <a:lnTo>
                    <a:pt x="1779352" y="1920462"/>
                  </a:lnTo>
                  <a:lnTo>
                    <a:pt x="1779870" y="1919500"/>
                  </a:lnTo>
                  <a:lnTo>
                    <a:pt x="1778815" y="1915499"/>
                  </a:lnTo>
                  <a:lnTo>
                    <a:pt x="1775762" y="1913407"/>
                  </a:lnTo>
                  <a:lnTo>
                    <a:pt x="1771706" y="1910888"/>
                  </a:lnTo>
                  <a:lnTo>
                    <a:pt x="1768177" y="1908988"/>
                  </a:lnTo>
                  <a:close/>
                </a:path>
                <a:path w="18238470" h="10444480">
                  <a:moveTo>
                    <a:pt x="11245234" y="5949614"/>
                  </a:moveTo>
                  <a:lnTo>
                    <a:pt x="11241610" y="5948858"/>
                  </a:lnTo>
                  <a:lnTo>
                    <a:pt x="11237270" y="5947007"/>
                  </a:lnTo>
                  <a:lnTo>
                    <a:pt x="11233789" y="5945916"/>
                  </a:lnTo>
                  <a:lnTo>
                    <a:pt x="11230029" y="5948258"/>
                  </a:lnTo>
                  <a:lnTo>
                    <a:pt x="11228605" y="5951596"/>
                  </a:lnTo>
                  <a:lnTo>
                    <a:pt x="11227515" y="5955077"/>
                  </a:lnTo>
                  <a:lnTo>
                    <a:pt x="11229189" y="5958553"/>
                  </a:lnTo>
                  <a:lnTo>
                    <a:pt x="11232861" y="5960120"/>
                  </a:lnTo>
                  <a:lnTo>
                    <a:pt x="11233338" y="5959929"/>
                  </a:lnTo>
                  <a:lnTo>
                    <a:pt x="11237678" y="5961780"/>
                  </a:lnTo>
                  <a:lnTo>
                    <a:pt x="11241159" y="5962871"/>
                  </a:lnTo>
                  <a:lnTo>
                    <a:pt x="11244919" y="5960528"/>
                  </a:lnTo>
                  <a:lnTo>
                    <a:pt x="11246343" y="5957190"/>
                  </a:lnTo>
                  <a:lnTo>
                    <a:pt x="11247576" y="5953375"/>
                  </a:lnTo>
                  <a:lnTo>
                    <a:pt x="11245234" y="5949614"/>
                  </a:lnTo>
                  <a:close/>
                </a:path>
                <a:path w="18238470" h="10444480">
                  <a:moveTo>
                    <a:pt x="12289622" y="6387225"/>
                  </a:moveTo>
                  <a:lnTo>
                    <a:pt x="12285144" y="6388471"/>
                  </a:lnTo>
                  <a:lnTo>
                    <a:pt x="12283914" y="6390708"/>
                  </a:lnTo>
                  <a:lnTo>
                    <a:pt x="12283386" y="6391667"/>
                  </a:lnTo>
                  <a:lnTo>
                    <a:pt x="12281295" y="6394720"/>
                  </a:lnTo>
                  <a:lnTo>
                    <a:pt x="12282542" y="6399198"/>
                  </a:lnTo>
                  <a:lnTo>
                    <a:pt x="12285738" y="6400956"/>
                  </a:lnTo>
                  <a:lnTo>
                    <a:pt x="12289793" y="6403475"/>
                  </a:lnTo>
                  <a:lnTo>
                    <a:pt x="12290459" y="6403759"/>
                  </a:lnTo>
                  <a:lnTo>
                    <a:pt x="12290317" y="6404093"/>
                  </a:lnTo>
                  <a:lnTo>
                    <a:pt x="12293655" y="6405516"/>
                  </a:lnTo>
                  <a:lnTo>
                    <a:pt x="12297323" y="6404320"/>
                  </a:lnTo>
                  <a:lnTo>
                    <a:pt x="12298553" y="6402082"/>
                  </a:lnTo>
                  <a:lnTo>
                    <a:pt x="12299081" y="6401123"/>
                  </a:lnTo>
                  <a:lnTo>
                    <a:pt x="12301172" y="6398070"/>
                  </a:lnTo>
                  <a:lnTo>
                    <a:pt x="12299926" y="6393594"/>
                  </a:lnTo>
                  <a:lnTo>
                    <a:pt x="12296730" y="6391835"/>
                  </a:lnTo>
                  <a:lnTo>
                    <a:pt x="12292675" y="6389316"/>
                  </a:lnTo>
                  <a:lnTo>
                    <a:pt x="12289622" y="6387225"/>
                  </a:lnTo>
                  <a:close/>
                </a:path>
                <a:path w="18238470" h="10444480">
                  <a:moveTo>
                    <a:pt x="11329154" y="5976731"/>
                  </a:moveTo>
                  <a:lnTo>
                    <a:pt x="11325530" y="5975975"/>
                  </a:lnTo>
                  <a:lnTo>
                    <a:pt x="11321190" y="5974124"/>
                  </a:lnTo>
                  <a:lnTo>
                    <a:pt x="11317710" y="5973034"/>
                  </a:lnTo>
                  <a:lnTo>
                    <a:pt x="11313948" y="5975374"/>
                  </a:lnTo>
                  <a:lnTo>
                    <a:pt x="11312524" y="5978713"/>
                  </a:lnTo>
                  <a:lnTo>
                    <a:pt x="11311434" y="5982193"/>
                  </a:lnTo>
                  <a:lnTo>
                    <a:pt x="11313107" y="5985669"/>
                  </a:lnTo>
                  <a:lnTo>
                    <a:pt x="11316780" y="5987236"/>
                  </a:lnTo>
                  <a:lnTo>
                    <a:pt x="11317256" y="5987045"/>
                  </a:lnTo>
                  <a:lnTo>
                    <a:pt x="11321597" y="5988896"/>
                  </a:lnTo>
                  <a:lnTo>
                    <a:pt x="11325077" y="5989986"/>
                  </a:lnTo>
                  <a:lnTo>
                    <a:pt x="11328837" y="5987644"/>
                  </a:lnTo>
                  <a:lnTo>
                    <a:pt x="11330261" y="5984306"/>
                  </a:lnTo>
                  <a:lnTo>
                    <a:pt x="11331351" y="5980825"/>
                  </a:lnTo>
                  <a:lnTo>
                    <a:pt x="11329154" y="5976731"/>
                  </a:lnTo>
                  <a:close/>
                </a:path>
                <a:path w="18238470" h="10444480">
                  <a:moveTo>
                    <a:pt x="1694898" y="1861553"/>
                  </a:moveTo>
                  <a:lnTo>
                    <a:pt x="1690563" y="1862465"/>
                  </a:lnTo>
                  <a:lnTo>
                    <a:pt x="1686590" y="1868267"/>
                  </a:lnTo>
                  <a:lnTo>
                    <a:pt x="1686380" y="1868572"/>
                  </a:lnTo>
                  <a:lnTo>
                    <a:pt x="1687292" y="1872908"/>
                  </a:lnTo>
                  <a:lnTo>
                    <a:pt x="1690346" y="1874999"/>
                  </a:lnTo>
                  <a:lnTo>
                    <a:pt x="1694401" y="1877517"/>
                  </a:lnTo>
                  <a:lnTo>
                    <a:pt x="1695403" y="1877944"/>
                  </a:lnTo>
                  <a:lnTo>
                    <a:pt x="1695260" y="1878279"/>
                  </a:lnTo>
                  <a:lnTo>
                    <a:pt x="1698265" y="1879560"/>
                  </a:lnTo>
                  <a:lnTo>
                    <a:pt x="1701932" y="1878363"/>
                  </a:lnTo>
                  <a:lnTo>
                    <a:pt x="1703665" y="1875945"/>
                  </a:lnTo>
                  <a:lnTo>
                    <a:pt x="1705973" y="1872590"/>
                  </a:lnTo>
                  <a:lnTo>
                    <a:pt x="1705060" y="1868255"/>
                  </a:lnTo>
                  <a:lnTo>
                    <a:pt x="1702007" y="1866163"/>
                  </a:lnTo>
                  <a:lnTo>
                    <a:pt x="1697952" y="1863644"/>
                  </a:lnTo>
                  <a:lnTo>
                    <a:pt x="1694898" y="1861553"/>
                  </a:lnTo>
                  <a:close/>
                </a:path>
                <a:path w="18238470" h="10444480">
                  <a:moveTo>
                    <a:pt x="11412644" y="6004849"/>
                  </a:moveTo>
                  <a:lnTo>
                    <a:pt x="11408688" y="6003950"/>
                  </a:lnTo>
                  <a:lnTo>
                    <a:pt x="11401009" y="6000675"/>
                  </a:lnTo>
                  <a:lnTo>
                    <a:pt x="11397249" y="6003017"/>
                  </a:lnTo>
                  <a:lnTo>
                    <a:pt x="11395825" y="6006355"/>
                  </a:lnTo>
                  <a:lnTo>
                    <a:pt x="11395194" y="6008452"/>
                  </a:lnTo>
                  <a:lnTo>
                    <a:pt x="11394878" y="6009502"/>
                  </a:lnTo>
                  <a:lnTo>
                    <a:pt x="11396408" y="6013312"/>
                  </a:lnTo>
                  <a:lnTo>
                    <a:pt x="11399746" y="6014736"/>
                  </a:lnTo>
                  <a:lnTo>
                    <a:pt x="11400224" y="6014545"/>
                  </a:lnTo>
                  <a:lnTo>
                    <a:pt x="11407900" y="6017819"/>
                  </a:lnTo>
                  <a:lnTo>
                    <a:pt x="11411662" y="6015477"/>
                  </a:lnTo>
                  <a:lnTo>
                    <a:pt x="11414510" y="6008801"/>
                  </a:lnTo>
                  <a:lnTo>
                    <a:pt x="11412644" y="6004849"/>
                  </a:lnTo>
                  <a:close/>
                </a:path>
                <a:path w="18238470" h="10444480">
                  <a:moveTo>
                    <a:pt x="12212205" y="6343942"/>
                  </a:moveTo>
                  <a:lnTo>
                    <a:pt x="12208060" y="6345331"/>
                  </a:lnTo>
                  <a:lnTo>
                    <a:pt x="12204545" y="6351722"/>
                  </a:lnTo>
                  <a:lnTo>
                    <a:pt x="12205791" y="6356200"/>
                  </a:lnTo>
                  <a:lnTo>
                    <a:pt x="12208845" y="6358292"/>
                  </a:lnTo>
                  <a:lnTo>
                    <a:pt x="12217191" y="6361852"/>
                  </a:lnTo>
                  <a:lnTo>
                    <a:pt x="12220859" y="6360654"/>
                  </a:lnTo>
                  <a:lnTo>
                    <a:pt x="12224375" y="6354263"/>
                  </a:lnTo>
                  <a:lnTo>
                    <a:pt x="12223126" y="6349784"/>
                  </a:lnTo>
                  <a:lnTo>
                    <a:pt x="12220072" y="6347692"/>
                  </a:lnTo>
                  <a:lnTo>
                    <a:pt x="12215735" y="6345842"/>
                  </a:lnTo>
                  <a:lnTo>
                    <a:pt x="12212205" y="6343942"/>
                  </a:lnTo>
                  <a:close/>
                </a:path>
                <a:path w="18238470" h="10444480">
                  <a:moveTo>
                    <a:pt x="11496279" y="6032633"/>
                  </a:moveTo>
                  <a:lnTo>
                    <a:pt x="11492655" y="6031876"/>
                  </a:lnTo>
                  <a:lnTo>
                    <a:pt x="11488315" y="6030025"/>
                  </a:lnTo>
                  <a:lnTo>
                    <a:pt x="11484501" y="6028793"/>
                  </a:lnTo>
                  <a:lnTo>
                    <a:pt x="11480882" y="6030801"/>
                  </a:lnTo>
                  <a:lnTo>
                    <a:pt x="11479458" y="6034139"/>
                  </a:lnTo>
                  <a:lnTo>
                    <a:pt x="11478696" y="6036575"/>
                  </a:lnTo>
                  <a:lnTo>
                    <a:pt x="11478368" y="6037620"/>
                  </a:lnTo>
                  <a:lnTo>
                    <a:pt x="11479900" y="6041430"/>
                  </a:lnTo>
                  <a:lnTo>
                    <a:pt x="11483238" y="6042853"/>
                  </a:lnTo>
                  <a:lnTo>
                    <a:pt x="11483380" y="6042520"/>
                  </a:lnTo>
                  <a:lnTo>
                    <a:pt x="11488055" y="6044514"/>
                  </a:lnTo>
                  <a:lnTo>
                    <a:pt x="11491869" y="6045746"/>
                  </a:lnTo>
                  <a:lnTo>
                    <a:pt x="11495487" y="6043737"/>
                  </a:lnTo>
                  <a:lnTo>
                    <a:pt x="11496911" y="6040399"/>
                  </a:lnTo>
                  <a:lnTo>
                    <a:pt x="11498143" y="6036585"/>
                  </a:lnTo>
                  <a:lnTo>
                    <a:pt x="11496279" y="6032633"/>
                  </a:lnTo>
                  <a:close/>
                </a:path>
                <a:path w="18238470" h="10444480">
                  <a:moveTo>
                    <a:pt x="12134550" y="6302136"/>
                  </a:moveTo>
                  <a:lnTo>
                    <a:pt x="12130074" y="6303384"/>
                  </a:lnTo>
                  <a:lnTo>
                    <a:pt x="12128650" y="6306723"/>
                  </a:lnTo>
                  <a:lnTo>
                    <a:pt x="12126892" y="6309918"/>
                  </a:lnTo>
                  <a:lnTo>
                    <a:pt x="12128281" y="6314061"/>
                  </a:lnTo>
                  <a:lnTo>
                    <a:pt x="12131334" y="6316152"/>
                  </a:lnTo>
                  <a:lnTo>
                    <a:pt x="12139346" y="6319570"/>
                  </a:lnTo>
                  <a:lnTo>
                    <a:pt x="12143348" y="6318516"/>
                  </a:lnTo>
                  <a:lnTo>
                    <a:pt x="12144772" y="6315177"/>
                  </a:lnTo>
                  <a:lnTo>
                    <a:pt x="12146530" y="6311982"/>
                  </a:lnTo>
                  <a:lnTo>
                    <a:pt x="12145139" y="6307837"/>
                  </a:lnTo>
                  <a:lnTo>
                    <a:pt x="12142086" y="6305746"/>
                  </a:lnTo>
                  <a:lnTo>
                    <a:pt x="12137745" y="6303894"/>
                  </a:lnTo>
                  <a:lnTo>
                    <a:pt x="12134550" y="6302136"/>
                  </a:lnTo>
                  <a:close/>
                </a:path>
                <a:path w="18238470" h="10444480">
                  <a:moveTo>
                    <a:pt x="11579725" y="6062705"/>
                  </a:moveTo>
                  <a:lnTo>
                    <a:pt x="11575911" y="6061472"/>
                  </a:lnTo>
                  <a:lnTo>
                    <a:pt x="11571571" y="6059621"/>
                  </a:lnTo>
                  <a:lnTo>
                    <a:pt x="11567756" y="6058388"/>
                  </a:lnTo>
                  <a:lnTo>
                    <a:pt x="11564139" y="6060396"/>
                  </a:lnTo>
                  <a:lnTo>
                    <a:pt x="11562714" y="6063735"/>
                  </a:lnTo>
                  <a:lnTo>
                    <a:pt x="11561951" y="6066171"/>
                  </a:lnTo>
                  <a:lnTo>
                    <a:pt x="11561625" y="6067215"/>
                  </a:lnTo>
                  <a:lnTo>
                    <a:pt x="11563155" y="6071025"/>
                  </a:lnTo>
                  <a:lnTo>
                    <a:pt x="11566494" y="6072449"/>
                  </a:lnTo>
                  <a:lnTo>
                    <a:pt x="11566636" y="6072115"/>
                  </a:lnTo>
                  <a:lnTo>
                    <a:pt x="11571310" y="6074109"/>
                  </a:lnTo>
                  <a:lnTo>
                    <a:pt x="11581257" y="6066515"/>
                  </a:lnTo>
                  <a:lnTo>
                    <a:pt x="11579725" y="6062705"/>
                  </a:lnTo>
                  <a:close/>
                </a:path>
                <a:path w="18238470" h="10444480">
                  <a:moveTo>
                    <a:pt x="1620903" y="1813022"/>
                  </a:moveTo>
                  <a:lnTo>
                    <a:pt x="1616568" y="1813935"/>
                  </a:lnTo>
                  <a:lnTo>
                    <a:pt x="1612594" y="1819736"/>
                  </a:lnTo>
                  <a:lnTo>
                    <a:pt x="1612385" y="1820041"/>
                  </a:lnTo>
                  <a:lnTo>
                    <a:pt x="1613298" y="1824377"/>
                  </a:lnTo>
                  <a:lnTo>
                    <a:pt x="1616351" y="1826468"/>
                  </a:lnTo>
                  <a:lnTo>
                    <a:pt x="1620406" y="1828987"/>
                  </a:lnTo>
                  <a:lnTo>
                    <a:pt x="1624411" y="1830696"/>
                  </a:lnTo>
                  <a:lnTo>
                    <a:pt x="1627937" y="1829832"/>
                  </a:lnTo>
                  <a:lnTo>
                    <a:pt x="1629669" y="1827414"/>
                  </a:lnTo>
                  <a:lnTo>
                    <a:pt x="1631978" y="1824059"/>
                  </a:lnTo>
                  <a:lnTo>
                    <a:pt x="1631065" y="1819724"/>
                  </a:lnTo>
                  <a:lnTo>
                    <a:pt x="1628011" y="1817632"/>
                  </a:lnTo>
                  <a:lnTo>
                    <a:pt x="1623957" y="1815113"/>
                  </a:lnTo>
                  <a:lnTo>
                    <a:pt x="1620903" y="1813022"/>
                  </a:lnTo>
                  <a:close/>
                </a:path>
                <a:path w="18238470" h="10444480">
                  <a:moveTo>
                    <a:pt x="12063721" y="6265610"/>
                  </a:moveTo>
                  <a:lnTo>
                    <a:pt x="12056042" y="6262335"/>
                  </a:lnTo>
                  <a:lnTo>
                    <a:pt x="12051565" y="6263581"/>
                  </a:lnTo>
                  <a:lnTo>
                    <a:pt x="12048575" y="6270592"/>
                  </a:lnTo>
                  <a:lnTo>
                    <a:pt x="12049963" y="6274735"/>
                  </a:lnTo>
                  <a:lnTo>
                    <a:pt x="12053159" y="6276493"/>
                  </a:lnTo>
                  <a:lnTo>
                    <a:pt x="12061171" y="6279910"/>
                  </a:lnTo>
                  <a:lnTo>
                    <a:pt x="12065315" y="6278522"/>
                  </a:lnTo>
                  <a:lnTo>
                    <a:pt x="12068305" y="6271512"/>
                  </a:lnTo>
                  <a:lnTo>
                    <a:pt x="12066917" y="6267368"/>
                  </a:lnTo>
                  <a:lnTo>
                    <a:pt x="12063721" y="6265610"/>
                  </a:lnTo>
                  <a:close/>
                </a:path>
                <a:path w="18238470" h="10444480">
                  <a:moveTo>
                    <a:pt x="11661886" y="6093017"/>
                  </a:moveTo>
                  <a:lnTo>
                    <a:pt x="11654210" y="6089743"/>
                  </a:lnTo>
                  <a:lnTo>
                    <a:pt x="11650729" y="6088652"/>
                  </a:lnTo>
                  <a:lnTo>
                    <a:pt x="11646775" y="6090517"/>
                  </a:lnTo>
                  <a:lnTo>
                    <a:pt x="11645351" y="6093855"/>
                  </a:lnTo>
                  <a:lnTo>
                    <a:pt x="11644479" y="6096639"/>
                  </a:lnTo>
                  <a:lnTo>
                    <a:pt x="11644261" y="6097336"/>
                  </a:lnTo>
                  <a:lnTo>
                    <a:pt x="11645793" y="6101146"/>
                  </a:lnTo>
                  <a:lnTo>
                    <a:pt x="11653471" y="6104421"/>
                  </a:lnTo>
                  <a:lnTo>
                    <a:pt x="11656951" y="6105512"/>
                  </a:lnTo>
                  <a:lnTo>
                    <a:pt x="11660903" y="6103645"/>
                  </a:lnTo>
                  <a:lnTo>
                    <a:pt x="11662327" y="6100308"/>
                  </a:lnTo>
                  <a:lnTo>
                    <a:pt x="11663199" y="6097523"/>
                  </a:lnTo>
                  <a:lnTo>
                    <a:pt x="11663417" y="6096827"/>
                  </a:lnTo>
                  <a:lnTo>
                    <a:pt x="11661886" y="6093017"/>
                  </a:lnTo>
                  <a:close/>
                </a:path>
                <a:path w="18238470" h="10444480">
                  <a:moveTo>
                    <a:pt x="11976824" y="6224202"/>
                  </a:moveTo>
                  <a:lnTo>
                    <a:pt x="11972537" y="6225925"/>
                  </a:lnTo>
                  <a:lnTo>
                    <a:pt x="11970761" y="6229902"/>
                  </a:lnTo>
                  <a:lnTo>
                    <a:pt x="11969356" y="6232460"/>
                  </a:lnTo>
                  <a:lnTo>
                    <a:pt x="11970936" y="6237079"/>
                  </a:lnTo>
                  <a:lnTo>
                    <a:pt x="11982286" y="6241921"/>
                  </a:lnTo>
                  <a:lnTo>
                    <a:pt x="11986430" y="6240532"/>
                  </a:lnTo>
                  <a:lnTo>
                    <a:pt x="11988206" y="6236554"/>
                  </a:lnTo>
                  <a:lnTo>
                    <a:pt x="11989612" y="6233998"/>
                  </a:lnTo>
                  <a:lnTo>
                    <a:pt x="11988031" y="6229378"/>
                  </a:lnTo>
                  <a:lnTo>
                    <a:pt x="11980354" y="6226103"/>
                  </a:lnTo>
                  <a:lnTo>
                    <a:pt x="11976824" y="6224202"/>
                  </a:lnTo>
                  <a:close/>
                </a:path>
                <a:path w="18238470" h="10444480">
                  <a:moveTo>
                    <a:pt x="11743670" y="6125141"/>
                  </a:moveTo>
                  <a:lnTo>
                    <a:pt x="11732654" y="6120442"/>
                  </a:lnTo>
                  <a:lnTo>
                    <a:pt x="11728701" y="6122308"/>
                  </a:lnTo>
                  <a:lnTo>
                    <a:pt x="11725853" y="6128985"/>
                  </a:lnTo>
                  <a:lnTo>
                    <a:pt x="11727719" y="6132936"/>
                  </a:lnTo>
                  <a:lnTo>
                    <a:pt x="11738735" y="6137636"/>
                  </a:lnTo>
                  <a:lnTo>
                    <a:pt x="11742687" y="6135770"/>
                  </a:lnTo>
                  <a:lnTo>
                    <a:pt x="11745535" y="6129093"/>
                  </a:lnTo>
                  <a:lnTo>
                    <a:pt x="11743670" y="6125141"/>
                  </a:lnTo>
                  <a:close/>
                </a:path>
                <a:path w="18238470" h="10444480">
                  <a:moveTo>
                    <a:pt x="11907097" y="6192487"/>
                  </a:moveTo>
                  <a:lnTo>
                    <a:pt x="11896081" y="6187788"/>
                  </a:lnTo>
                  <a:lnTo>
                    <a:pt x="11891796" y="6189511"/>
                  </a:lnTo>
                  <a:lnTo>
                    <a:pt x="11888948" y="6196187"/>
                  </a:lnTo>
                  <a:lnTo>
                    <a:pt x="11890670" y="6200473"/>
                  </a:lnTo>
                  <a:lnTo>
                    <a:pt x="11901687" y="6205172"/>
                  </a:lnTo>
                  <a:lnTo>
                    <a:pt x="11905973" y="6203450"/>
                  </a:lnTo>
                  <a:lnTo>
                    <a:pt x="11908821" y="6196773"/>
                  </a:lnTo>
                  <a:lnTo>
                    <a:pt x="11907097" y="6192487"/>
                  </a:lnTo>
                  <a:close/>
                </a:path>
                <a:path w="18238470" h="10444480">
                  <a:moveTo>
                    <a:pt x="11825978" y="6157885"/>
                  </a:moveTo>
                  <a:lnTo>
                    <a:pt x="11814628" y="6153043"/>
                  </a:lnTo>
                  <a:lnTo>
                    <a:pt x="11810676" y="6154908"/>
                  </a:lnTo>
                  <a:lnTo>
                    <a:pt x="11807686" y="6161918"/>
                  </a:lnTo>
                  <a:lnTo>
                    <a:pt x="11809551" y="6165870"/>
                  </a:lnTo>
                  <a:lnTo>
                    <a:pt x="11820902" y="6170712"/>
                  </a:lnTo>
                  <a:lnTo>
                    <a:pt x="11824853" y="6168847"/>
                  </a:lnTo>
                  <a:lnTo>
                    <a:pt x="11827843" y="6161836"/>
                  </a:lnTo>
                  <a:lnTo>
                    <a:pt x="11825978" y="6157885"/>
                  </a:lnTo>
                  <a:close/>
                </a:path>
                <a:path w="18238470" h="10444480">
                  <a:moveTo>
                    <a:pt x="1548145" y="1763441"/>
                  </a:moveTo>
                  <a:lnTo>
                    <a:pt x="1543810" y="1764354"/>
                  </a:lnTo>
                  <a:lnTo>
                    <a:pt x="1539627" y="1770461"/>
                  </a:lnTo>
                  <a:lnTo>
                    <a:pt x="1540540" y="1774796"/>
                  </a:lnTo>
                  <a:lnTo>
                    <a:pt x="1543593" y="1776888"/>
                  </a:lnTo>
                  <a:lnTo>
                    <a:pt x="1547506" y="1779740"/>
                  </a:lnTo>
                  <a:lnTo>
                    <a:pt x="1551512" y="1781449"/>
                  </a:lnTo>
                  <a:lnTo>
                    <a:pt x="1555036" y="1780585"/>
                  </a:lnTo>
                  <a:lnTo>
                    <a:pt x="1556986" y="1777866"/>
                  </a:lnTo>
                  <a:lnTo>
                    <a:pt x="1559077" y="1774812"/>
                  </a:lnTo>
                  <a:lnTo>
                    <a:pt x="1558164" y="1770477"/>
                  </a:lnTo>
                  <a:lnTo>
                    <a:pt x="1555111" y="1768386"/>
                  </a:lnTo>
                  <a:lnTo>
                    <a:pt x="1551198" y="1765533"/>
                  </a:lnTo>
                  <a:lnTo>
                    <a:pt x="1548145" y="1763441"/>
                  </a:lnTo>
                  <a:close/>
                </a:path>
                <a:path w="18238470" h="10444480">
                  <a:moveTo>
                    <a:pt x="1475672" y="1713193"/>
                  </a:moveTo>
                  <a:lnTo>
                    <a:pt x="1471337" y="1714105"/>
                  </a:lnTo>
                  <a:lnTo>
                    <a:pt x="1467153" y="1720212"/>
                  </a:lnTo>
                  <a:lnTo>
                    <a:pt x="1468066" y="1724547"/>
                  </a:lnTo>
                  <a:lnTo>
                    <a:pt x="1471119" y="1726639"/>
                  </a:lnTo>
                  <a:lnTo>
                    <a:pt x="1475032" y="1729492"/>
                  </a:lnTo>
                  <a:lnTo>
                    <a:pt x="1479038" y="1731200"/>
                  </a:lnTo>
                  <a:lnTo>
                    <a:pt x="1482563" y="1730337"/>
                  </a:lnTo>
                  <a:lnTo>
                    <a:pt x="1484512" y="1727617"/>
                  </a:lnTo>
                  <a:lnTo>
                    <a:pt x="1486604" y="1724564"/>
                  </a:lnTo>
                  <a:lnTo>
                    <a:pt x="1485691" y="1720228"/>
                  </a:lnTo>
                  <a:lnTo>
                    <a:pt x="1482638" y="1718136"/>
                  </a:lnTo>
                  <a:lnTo>
                    <a:pt x="1478725" y="1715284"/>
                  </a:lnTo>
                  <a:lnTo>
                    <a:pt x="1475672" y="1713193"/>
                  </a:lnTo>
                  <a:close/>
                </a:path>
                <a:path w="18238470" h="10444480">
                  <a:moveTo>
                    <a:pt x="1404436" y="1661893"/>
                  </a:moveTo>
                  <a:lnTo>
                    <a:pt x="1400101" y="1662807"/>
                  </a:lnTo>
                  <a:lnTo>
                    <a:pt x="1398009" y="1665860"/>
                  </a:lnTo>
                  <a:lnTo>
                    <a:pt x="1395441" y="1669105"/>
                  </a:lnTo>
                  <a:lnTo>
                    <a:pt x="1396354" y="1673440"/>
                  </a:lnTo>
                  <a:lnTo>
                    <a:pt x="1399407" y="1675532"/>
                  </a:lnTo>
                  <a:lnTo>
                    <a:pt x="1403320" y="1678384"/>
                  </a:lnTo>
                  <a:lnTo>
                    <a:pt x="1404655" y="1678953"/>
                  </a:lnTo>
                  <a:lnTo>
                    <a:pt x="1404847" y="1679429"/>
                  </a:lnTo>
                  <a:lnTo>
                    <a:pt x="1407517" y="1680568"/>
                  </a:lnTo>
                  <a:lnTo>
                    <a:pt x="1411042" y="1679705"/>
                  </a:lnTo>
                  <a:lnTo>
                    <a:pt x="1412992" y="1676985"/>
                  </a:lnTo>
                  <a:lnTo>
                    <a:pt x="1415560" y="1673741"/>
                  </a:lnTo>
                  <a:lnTo>
                    <a:pt x="1414647" y="1669406"/>
                  </a:lnTo>
                  <a:lnTo>
                    <a:pt x="1411593" y="1667314"/>
                  </a:lnTo>
                  <a:lnTo>
                    <a:pt x="1407680" y="1664461"/>
                  </a:lnTo>
                  <a:lnTo>
                    <a:pt x="1404436" y="1661893"/>
                  </a:lnTo>
                  <a:close/>
                </a:path>
                <a:path w="18238470" h="10444480">
                  <a:moveTo>
                    <a:pt x="1333342" y="1610260"/>
                  </a:moveTo>
                  <a:lnTo>
                    <a:pt x="1328816" y="1610697"/>
                  </a:lnTo>
                  <a:lnTo>
                    <a:pt x="1324632" y="1616804"/>
                  </a:lnTo>
                  <a:lnTo>
                    <a:pt x="1325069" y="1621330"/>
                  </a:lnTo>
                  <a:lnTo>
                    <a:pt x="1328123" y="1623422"/>
                  </a:lnTo>
                  <a:lnTo>
                    <a:pt x="1332035" y="1626274"/>
                  </a:lnTo>
                  <a:lnTo>
                    <a:pt x="1333371" y="1626844"/>
                  </a:lnTo>
                  <a:lnTo>
                    <a:pt x="1333562" y="1627321"/>
                  </a:lnTo>
                  <a:lnTo>
                    <a:pt x="1336232" y="1628460"/>
                  </a:lnTo>
                  <a:lnTo>
                    <a:pt x="1339758" y="1627596"/>
                  </a:lnTo>
                  <a:lnTo>
                    <a:pt x="1341707" y="1624876"/>
                  </a:lnTo>
                  <a:lnTo>
                    <a:pt x="1343799" y="1621823"/>
                  </a:lnTo>
                  <a:lnTo>
                    <a:pt x="1343362" y="1617297"/>
                  </a:lnTo>
                  <a:lnTo>
                    <a:pt x="1340308" y="1615205"/>
                  </a:lnTo>
                  <a:lnTo>
                    <a:pt x="1336396" y="1612352"/>
                  </a:lnTo>
                  <a:lnTo>
                    <a:pt x="1333342" y="1610260"/>
                  </a:lnTo>
                  <a:close/>
                </a:path>
                <a:path w="18238470" h="10444480">
                  <a:moveTo>
                    <a:pt x="1262627" y="1556816"/>
                  </a:moveTo>
                  <a:lnTo>
                    <a:pt x="1258434" y="1557395"/>
                  </a:lnTo>
                  <a:lnTo>
                    <a:pt x="1256008" y="1560306"/>
                  </a:lnTo>
                  <a:lnTo>
                    <a:pt x="1253917" y="1563359"/>
                  </a:lnTo>
                  <a:lnTo>
                    <a:pt x="1254496" y="1567552"/>
                  </a:lnTo>
                  <a:lnTo>
                    <a:pt x="1257407" y="1569977"/>
                  </a:lnTo>
                  <a:lnTo>
                    <a:pt x="1261320" y="1572830"/>
                  </a:lnTo>
                  <a:lnTo>
                    <a:pt x="1265659" y="1574681"/>
                  </a:lnTo>
                  <a:lnTo>
                    <a:pt x="1269042" y="1574151"/>
                  </a:lnTo>
                  <a:lnTo>
                    <a:pt x="1270991" y="1571432"/>
                  </a:lnTo>
                  <a:lnTo>
                    <a:pt x="1273083" y="1568378"/>
                  </a:lnTo>
                  <a:lnTo>
                    <a:pt x="1272504" y="1564185"/>
                  </a:lnTo>
                  <a:lnTo>
                    <a:pt x="1269593" y="1561760"/>
                  </a:lnTo>
                  <a:lnTo>
                    <a:pt x="1265680" y="1558908"/>
                  </a:lnTo>
                  <a:lnTo>
                    <a:pt x="1262627" y="1556816"/>
                  </a:lnTo>
                  <a:close/>
                </a:path>
                <a:path w="18238470" h="10444480">
                  <a:moveTo>
                    <a:pt x="1193198" y="1503131"/>
                  </a:moveTo>
                  <a:lnTo>
                    <a:pt x="1189005" y="1503710"/>
                  </a:lnTo>
                  <a:lnTo>
                    <a:pt x="1184154" y="1509532"/>
                  </a:lnTo>
                  <a:lnTo>
                    <a:pt x="1184733" y="1513725"/>
                  </a:lnTo>
                  <a:lnTo>
                    <a:pt x="1187644" y="1516150"/>
                  </a:lnTo>
                  <a:lnTo>
                    <a:pt x="1191556" y="1519003"/>
                  </a:lnTo>
                  <a:lnTo>
                    <a:pt x="1193226" y="1519715"/>
                  </a:lnTo>
                  <a:lnTo>
                    <a:pt x="1193083" y="1520048"/>
                  </a:lnTo>
                  <a:lnTo>
                    <a:pt x="1195754" y="1521188"/>
                  </a:lnTo>
                  <a:lnTo>
                    <a:pt x="1199279" y="1520324"/>
                  </a:lnTo>
                  <a:lnTo>
                    <a:pt x="1201086" y="1517938"/>
                  </a:lnTo>
                  <a:lnTo>
                    <a:pt x="1203512" y="1515027"/>
                  </a:lnTo>
                  <a:lnTo>
                    <a:pt x="1202932" y="1510834"/>
                  </a:lnTo>
                  <a:lnTo>
                    <a:pt x="1200021" y="1508409"/>
                  </a:lnTo>
                  <a:lnTo>
                    <a:pt x="1196109" y="1505556"/>
                  </a:lnTo>
                  <a:lnTo>
                    <a:pt x="1193198" y="1503131"/>
                  </a:lnTo>
                  <a:close/>
                </a:path>
                <a:path w="18238470" h="10444480">
                  <a:moveTo>
                    <a:pt x="1124814" y="1447919"/>
                  </a:moveTo>
                  <a:lnTo>
                    <a:pt x="1120621" y="1448499"/>
                  </a:lnTo>
                  <a:lnTo>
                    <a:pt x="1115771" y="1454320"/>
                  </a:lnTo>
                  <a:lnTo>
                    <a:pt x="1116350" y="1458513"/>
                  </a:lnTo>
                  <a:lnTo>
                    <a:pt x="1123031" y="1464125"/>
                  </a:lnTo>
                  <a:lnTo>
                    <a:pt x="1124700" y="1464837"/>
                  </a:lnTo>
                  <a:lnTo>
                    <a:pt x="1124557" y="1465171"/>
                  </a:lnTo>
                  <a:lnTo>
                    <a:pt x="1127228" y="1466310"/>
                  </a:lnTo>
                  <a:lnTo>
                    <a:pt x="1130753" y="1465447"/>
                  </a:lnTo>
                  <a:lnTo>
                    <a:pt x="1132560" y="1463060"/>
                  </a:lnTo>
                  <a:lnTo>
                    <a:pt x="1134986" y="1460150"/>
                  </a:lnTo>
                  <a:lnTo>
                    <a:pt x="1134407" y="1455957"/>
                  </a:lnTo>
                  <a:lnTo>
                    <a:pt x="1124814" y="1447919"/>
                  </a:lnTo>
                  <a:close/>
                </a:path>
                <a:path w="18238470" h="10444480">
                  <a:moveTo>
                    <a:pt x="1057001" y="1391372"/>
                  </a:moveTo>
                  <a:lnTo>
                    <a:pt x="1052474" y="1391809"/>
                  </a:lnTo>
                  <a:lnTo>
                    <a:pt x="1047623" y="1397631"/>
                  </a:lnTo>
                  <a:lnTo>
                    <a:pt x="1048060" y="1402157"/>
                  </a:lnTo>
                  <a:lnTo>
                    <a:pt x="1054741" y="1407769"/>
                  </a:lnTo>
                  <a:lnTo>
                    <a:pt x="1059415" y="1409762"/>
                  </a:lnTo>
                  <a:lnTo>
                    <a:pt x="1062797" y="1409233"/>
                  </a:lnTo>
                  <a:lnTo>
                    <a:pt x="1064604" y="1406847"/>
                  </a:lnTo>
                  <a:lnTo>
                    <a:pt x="1067030" y="1403936"/>
                  </a:lnTo>
                  <a:lnTo>
                    <a:pt x="1066593" y="1399409"/>
                  </a:lnTo>
                  <a:lnTo>
                    <a:pt x="1057001" y="1391372"/>
                  </a:lnTo>
                  <a:close/>
                </a:path>
                <a:path w="18238470" h="10444480">
                  <a:moveTo>
                    <a:pt x="990139" y="1334442"/>
                  </a:moveTo>
                  <a:lnTo>
                    <a:pt x="985756" y="1334545"/>
                  </a:lnTo>
                  <a:lnTo>
                    <a:pt x="980905" y="1340367"/>
                  </a:lnTo>
                  <a:lnTo>
                    <a:pt x="981007" y="1344751"/>
                  </a:lnTo>
                  <a:lnTo>
                    <a:pt x="987689" y="1350363"/>
                  </a:lnTo>
                  <a:lnTo>
                    <a:pt x="989692" y="1351217"/>
                  </a:lnTo>
                  <a:lnTo>
                    <a:pt x="989549" y="1351551"/>
                  </a:lnTo>
                  <a:lnTo>
                    <a:pt x="992220" y="1352691"/>
                  </a:lnTo>
                  <a:lnTo>
                    <a:pt x="995268" y="1352018"/>
                  </a:lnTo>
                  <a:lnTo>
                    <a:pt x="997409" y="1349774"/>
                  </a:lnTo>
                  <a:lnTo>
                    <a:pt x="999834" y="1346864"/>
                  </a:lnTo>
                  <a:lnTo>
                    <a:pt x="999732" y="1342479"/>
                  </a:lnTo>
                  <a:lnTo>
                    <a:pt x="990139" y="1334442"/>
                  </a:lnTo>
                  <a:close/>
                </a:path>
                <a:path w="18238470" h="10444480">
                  <a:moveTo>
                    <a:pt x="924467" y="1275652"/>
                  </a:moveTo>
                  <a:lnTo>
                    <a:pt x="920083" y="1275754"/>
                  </a:lnTo>
                  <a:lnTo>
                    <a:pt x="915232" y="1281577"/>
                  </a:lnTo>
                  <a:lnTo>
                    <a:pt x="915334" y="1285961"/>
                  </a:lnTo>
                  <a:lnTo>
                    <a:pt x="922015" y="1291573"/>
                  </a:lnTo>
                  <a:lnTo>
                    <a:pt x="922541" y="1292191"/>
                  </a:lnTo>
                  <a:lnTo>
                    <a:pt x="926213" y="1293758"/>
                  </a:lnTo>
                  <a:lnTo>
                    <a:pt x="929261" y="1293085"/>
                  </a:lnTo>
                  <a:lnTo>
                    <a:pt x="931402" y="1290842"/>
                  </a:lnTo>
                  <a:lnTo>
                    <a:pt x="933828" y="1287931"/>
                  </a:lnTo>
                  <a:lnTo>
                    <a:pt x="933725" y="1283547"/>
                  </a:lnTo>
                  <a:lnTo>
                    <a:pt x="930814" y="1281121"/>
                  </a:lnTo>
                  <a:lnTo>
                    <a:pt x="927378" y="1278077"/>
                  </a:lnTo>
                  <a:lnTo>
                    <a:pt x="924467" y="1275652"/>
                  </a:lnTo>
                  <a:close/>
                </a:path>
                <a:path w="18238470" h="10444480">
                  <a:moveTo>
                    <a:pt x="860365" y="1215954"/>
                  </a:moveTo>
                  <a:lnTo>
                    <a:pt x="856314" y="1216198"/>
                  </a:lnTo>
                  <a:lnTo>
                    <a:pt x="850795" y="1221736"/>
                  </a:lnTo>
                  <a:lnTo>
                    <a:pt x="851041" y="1225786"/>
                  </a:lnTo>
                  <a:lnTo>
                    <a:pt x="853809" y="1228545"/>
                  </a:lnTo>
                  <a:lnTo>
                    <a:pt x="857104" y="1231924"/>
                  </a:lnTo>
                  <a:lnTo>
                    <a:pt x="857630" y="1232543"/>
                  </a:lnTo>
                  <a:lnTo>
                    <a:pt x="861635" y="1234251"/>
                  </a:lnTo>
                  <a:lnTo>
                    <a:pt x="864541" y="1233912"/>
                  </a:lnTo>
                  <a:lnTo>
                    <a:pt x="866682" y="1231668"/>
                  </a:lnTo>
                  <a:lnTo>
                    <a:pt x="869441" y="1228900"/>
                  </a:lnTo>
                  <a:lnTo>
                    <a:pt x="869196" y="1224850"/>
                  </a:lnTo>
                  <a:lnTo>
                    <a:pt x="866427" y="1222091"/>
                  </a:lnTo>
                  <a:lnTo>
                    <a:pt x="863133" y="1218712"/>
                  </a:lnTo>
                  <a:lnTo>
                    <a:pt x="860365" y="1215954"/>
                  </a:lnTo>
                  <a:close/>
                </a:path>
                <a:path w="18238470" h="10444480">
                  <a:moveTo>
                    <a:pt x="796690" y="1155253"/>
                  </a:moveTo>
                  <a:lnTo>
                    <a:pt x="792306" y="1155356"/>
                  </a:lnTo>
                  <a:lnTo>
                    <a:pt x="789547" y="1158124"/>
                  </a:lnTo>
                  <a:lnTo>
                    <a:pt x="786929" y="1160560"/>
                  </a:lnTo>
                  <a:lnTo>
                    <a:pt x="787032" y="1164943"/>
                  </a:lnTo>
                  <a:lnTo>
                    <a:pt x="789801" y="1167703"/>
                  </a:lnTo>
                  <a:lnTo>
                    <a:pt x="793094" y="1171081"/>
                  </a:lnTo>
                  <a:lnTo>
                    <a:pt x="793620" y="1171700"/>
                  </a:lnTo>
                  <a:lnTo>
                    <a:pt x="797626" y="1173409"/>
                  </a:lnTo>
                  <a:lnTo>
                    <a:pt x="800532" y="1173070"/>
                  </a:lnTo>
                  <a:lnTo>
                    <a:pt x="802673" y="1170827"/>
                  </a:lnTo>
                  <a:lnTo>
                    <a:pt x="805290" y="1168392"/>
                  </a:lnTo>
                  <a:lnTo>
                    <a:pt x="805187" y="1164007"/>
                  </a:lnTo>
                  <a:lnTo>
                    <a:pt x="802418" y="1161248"/>
                  </a:lnTo>
                  <a:lnTo>
                    <a:pt x="799125" y="1157870"/>
                  </a:lnTo>
                  <a:lnTo>
                    <a:pt x="796690" y="1155253"/>
                  </a:lnTo>
                  <a:close/>
                </a:path>
                <a:path w="18238470" h="10444480">
                  <a:moveTo>
                    <a:pt x="734395" y="1093168"/>
                  </a:moveTo>
                  <a:lnTo>
                    <a:pt x="730153" y="1092938"/>
                  </a:lnTo>
                  <a:lnTo>
                    <a:pt x="724634" y="1098475"/>
                  </a:lnTo>
                  <a:lnTo>
                    <a:pt x="724404" y="1102716"/>
                  </a:lnTo>
                  <a:lnTo>
                    <a:pt x="727172" y="1105476"/>
                  </a:lnTo>
                  <a:lnTo>
                    <a:pt x="730466" y="1108854"/>
                  </a:lnTo>
                  <a:lnTo>
                    <a:pt x="730991" y="1109473"/>
                  </a:lnTo>
                  <a:lnTo>
                    <a:pt x="732660" y="1110185"/>
                  </a:lnTo>
                  <a:lnTo>
                    <a:pt x="732518" y="1110519"/>
                  </a:lnTo>
                  <a:lnTo>
                    <a:pt x="735189" y="1111658"/>
                  </a:lnTo>
                  <a:lnTo>
                    <a:pt x="738237" y="1110985"/>
                  </a:lnTo>
                  <a:lnTo>
                    <a:pt x="740236" y="1109075"/>
                  </a:lnTo>
                  <a:lnTo>
                    <a:pt x="742995" y="1106307"/>
                  </a:lnTo>
                  <a:lnTo>
                    <a:pt x="743226" y="1102066"/>
                  </a:lnTo>
                  <a:lnTo>
                    <a:pt x="740457" y="1099306"/>
                  </a:lnTo>
                  <a:lnTo>
                    <a:pt x="737163" y="1095928"/>
                  </a:lnTo>
                  <a:lnTo>
                    <a:pt x="734395" y="1093168"/>
                  </a:lnTo>
                  <a:close/>
                </a:path>
                <a:path w="18238470" h="10444480">
                  <a:moveTo>
                    <a:pt x="672812" y="1029415"/>
                  </a:moveTo>
                  <a:lnTo>
                    <a:pt x="668570" y="1029185"/>
                  </a:lnTo>
                  <a:lnTo>
                    <a:pt x="663051" y="1034722"/>
                  </a:lnTo>
                  <a:lnTo>
                    <a:pt x="662820" y="1038964"/>
                  </a:lnTo>
                  <a:lnTo>
                    <a:pt x="665589" y="1041723"/>
                  </a:lnTo>
                  <a:lnTo>
                    <a:pt x="668882" y="1045101"/>
                  </a:lnTo>
                  <a:lnTo>
                    <a:pt x="669600" y="1046195"/>
                  </a:lnTo>
                  <a:lnTo>
                    <a:pt x="671269" y="1046907"/>
                  </a:lnTo>
                  <a:lnTo>
                    <a:pt x="671411" y="1046574"/>
                  </a:lnTo>
                  <a:lnTo>
                    <a:pt x="673748" y="1047571"/>
                  </a:lnTo>
                  <a:lnTo>
                    <a:pt x="676654" y="1047232"/>
                  </a:lnTo>
                  <a:lnTo>
                    <a:pt x="678653" y="1045322"/>
                  </a:lnTo>
                  <a:lnTo>
                    <a:pt x="681412" y="1042554"/>
                  </a:lnTo>
                  <a:lnTo>
                    <a:pt x="681643" y="1038312"/>
                  </a:lnTo>
                  <a:lnTo>
                    <a:pt x="678874" y="1035553"/>
                  </a:lnTo>
                  <a:lnTo>
                    <a:pt x="675580" y="1032175"/>
                  </a:lnTo>
                  <a:lnTo>
                    <a:pt x="672812" y="1029415"/>
                  </a:lnTo>
                  <a:close/>
                </a:path>
                <a:path w="18238470" h="10444480">
                  <a:moveTo>
                    <a:pt x="614086" y="964514"/>
                  </a:moveTo>
                  <a:lnTo>
                    <a:pt x="609368" y="964474"/>
                  </a:lnTo>
                  <a:lnTo>
                    <a:pt x="606751" y="966909"/>
                  </a:lnTo>
                  <a:lnTo>
                    <a:pt x="603800" y="969202"/>
                  </a:lnTo>
                  <a:lnTo>
                    <a:pt x="603761" y="973919"/>
                  </a:lnTo>
                  <a:lnTo>
                    <a:pt x="606195" y="976536"/>
                  </a:lnTo>
                  <a:lnTo>
                    <a:pt x="609347" y="980247"/>
                  </a:lnTo>
                  <a:lnTo>
                    <a:pt x="610064" y="981342"/>
                  </a:lnTo>
                  <a:lnTo>
                    <a:pt x="614070" y="983051"/>
                  </a:lnTo>
                  <a:lnTo>
                    <a:pt x="616976" y="982714"/>
                  </a:lnTo>
                  <a:lnTo>
                    <a:pt x="618974" y="980803"/>
                  </a:lnTo>
                  <a:lnTo>
                    <a:pt x="621925" y="978510"/>
                  </a:lnTo>
                  <a:lnTo>
                    <a:pt x="621965" y="973793"/>
                  </a:lnTo>
                  <a:lnTo>
                    <a:pt x="619530" y="971176"/>
                  </a:lnTo>
                  <a:lnTo>
                    <a:pt x="616378" y="967465"/>
                  </a:lnTo>
                  <a:lnTo>
                    <a:pt x="614086" y="964514"/>
                  </a:lnTo>
                  <a:close/>
                </a:path>
                <a:path w="18238470" h="10444480">
                  <a:moveTo>
                    <a:pt x="555645" y="898944"/>
                  </a:moveTo>
                  <a:lnTo>
                    <a:pt x="551403" y="898713"/>
                  </a:lnTo>
                  <a:lnTo>
                    <a:pt x="548453" y="901005"/>
                  </a:lnTo>
                  <a:lnTo>
                    <a:pt x="545835" y="903440"/>
                  </a:lnTo>
                  <a:lnTo>
                    <a:pt x="545605" y="907682"/>
                  </a:lnTo>
                  <a:lnTo>
                    <a:pt x="547897" y="910633"/>
                  </a:lnTo>
                  <a:lnTo>
                    <a:pt x="551049" y="914344"/>
                  </a:lnTo>
                  <a:lnTo>
                    <a:pt x="551431" y="915296"/>
                  </a:lnTo>
                  <a:lnTo>
                    <a:pt x="555771" y="917148"/>
                  </a:lnTo>
                  <a:lnTo>
                    <a:pt x="558677" y="916810"/>
                  </a:lnTo>
                  <a:lnTo>
                    <a:pt x="560676" y="914900"/>
                  </a:lnTo>
                  <a:lnTo>
                    <a:pt x="563293" y="912464"/>
                  </a:lnTo>
                  <a:lnTo>
                    <a:pt x="563524" y="908223"/>
                  </a:lnTo>
                  <a:lnTo>
                    <a:pt x="561231" y="905273"/>
                  </a:lnTo>
                  <a:lnTo>
                    <a:pt x="558080" y="901561"/>
                  </a:lnTo>
                  <a:lnTo>
                    <a:pt x="555645" y="898944"/>
                  </a:lnTo>
                  <a:close/>
                </a:path>
                <a:path w="18238470" h="10444480">
                  <a:moveTo>
                    <a:pt x="499011" y="830988"/>
                  </a:moveTo>
                  <a:lnTo>
                    <a:pt x="494912" y="830423"/>
                  </a:lnTo>
                  <a:lnTo>
                    <a:pt x="488725" y="835676"/>
                  </a:lnTo>
                  <a:lnTo>
                    <a:pt x="488494" y="839917"/>
                  </a:lnTo>
                  <a:lnTo>
                    <a:pt x="490787" y="842868"/>
                  </a:lnTo>
                  <a:lnTo>
                    <a:pt x="493938" y="846580"/>
                  </a:lnTo>
                  <a:lnTo>
                    <a:pt x="494655" y="847675"/>
                  </a:lnTo>
                  <a:lnTo>
                    <a:pt x="498994" y="849527"/>
                  </a:lnTo>
                  <a:lnTo>
                    <a:pt x="501901" y="849188"/>
                  </a:lnTo>
                  <a:lnTo>
                    <a:pt x="506850" y="844986"/>
                  </a:lnTo>
                  <a:lnTo>
                    <a:pt x="507081" y="840743"/>
                  </a:lnTo>
                  <a:lnTo>
                    <a:pt x="504788" y="837793"/>
                  </a:lnTo>
                  <a:lnTo>
                    <a:pt x="499011" y="830988"/>
                  </a:lnTo>
                  <a:close/>
                </a:path>
                <a:path w="18238470" h="10444480">
                  <a:moveTo>
                    <a:pt x="444331" y="763077"/>
                  </a:moveTo>
                  <a:lnTo>
                    <a:pt x="439898" y="762370"/>
                  </a:lnTo>
                  <a:lnTo>
                    <a:pt x="433996" y="766955"/>
                  </a:lnTo>
                  <a:lnTo>
                    <a:pt x="433289" y="771388"/>
                  </a:lnTo>
                  <a:lnTo>
                    <a:pt x="435581" y="774339"/>
                  </a:lnTo>
                  <a:lnTo>
                    <a:pt x="438733" y="778050"/>
                  </a:lnTo>
                  <a:lnTo>
                    <a:pt x="439450" y="779145"/>
                  </a:lnTo>
                  <a:lnTo>
                    <a:pt x="441453" y="779999"/>
                  </a:lnTo>
                  <a:lnTo>
                    <a:pt x="441310" y="780333"/>
                  </a:lnTo>
                  <a:lnTo>
                    <a:pt x="443647" y="781330"/>
                  </a:lnTo>
                  <a:lnTo>
                    <a:pt x="446553" y="780991"/>
                  </a:lnTo>
                  <a:lnTo>
                    <a:pt x="448409" y="779416"/>
                  </a:lnTo>
                  <a:lnTo>
                    <a:pt x="451360" y="777123"/>
                  </a:lnTo>
                  <a:lnTo>
                    <a:pt x="452067" y="772690"/>
                  </a:lnTo>
                  <a:lnTo>
                    <a:pt x="449775" y="769739"/>
                  </a:lnTo>
                  <a:lnTo>
                    <a:pt x="446623" y="766028"/>
                  </a:lnTo>
                  <a:lnTo>
                    <a:pt x="444331" y="763077"/>
                  </a:lnTo>
                  <a:close/>
                </a:path>
                <a:path w="18238470" h="10444480">
                  <a:moveTo>
                    <a:pt x="391742" y="692112"/>
                  </a:moveTo>
                  <a:lnTo>
                    <a:pt x="387309" y="691405"/>
                  </a:lnTo>
                  <a:lnTo>
                    <a:pt x="381407" y="695990"/>
                  </a:lnTo>
                  <a:lnTo>
                    <a:pt x="380700" y="700423"/>
                  </a:lnTo>
                  <a:lnTo>
                    <a:pt x="382992" y="703374"/>
                  </a:lnTo>
                  <a:lnTo>
                    <a:pt x="385668" y="707278"/>
                  </a:lnTo>
                  <a:lnTo>
                    <a:pt x="386242" y="708705"/>
                  </a:lnTo>
                  <a:lnTo>
                    <a:pt x="388579" y="709702"/>
                  </a:lnTo>
                  <a:lnTo>
                    <a:pt x="388722" y="709368"/>
                  </a:lnTo>
                  <a:lnTo>
                    <a:pt x="390725" y="710223"/>
                  </a:lnTo>
                  <a:lnTo>
                    <a:pt x="393154" y="710077"/>
                  </a:lnTo>
                  <a:lnTo>
                    <a:pt x="395344" y="708643"/>
                  </a:lnTo>
                  <a:lnTo>
                    <a:pt x="398295" y="706350"/>
                  </a:lnTo>
                  <a:lnTo>
                    <a:pt x="399002" y="701917"/>
                  </a:lnTo>
                  <a:lnTo>
                    <a:pt x="396710" y="698966"/>
                  </a:lnTo>
                  <a:lnTo>
                    <a:pt x="394034" y="695063"/>
                  </a:lnTo>
                  <a:lnTo>
                    <a:pt x="391742" y="692112"/>
                  </a:lnTo>
                  <a:close/>
                </a:path>
                <a:path w="18238470" h="10444480">
                  <a:moveTo>
                    <a:pt x="340440" y="620908"/>
                  </a:moveTo>
                  <a:lnTo>
                    <a:pt x="336341" y="620342"/>
                  </a:lnTo>
                  <a:lnTo>
                    <a:pt x="329772" y="624642"/>
                  </a:lnTo>
                  <a:lnTo>
                    <a:pt x="329206" y="628743"/>
                  </a:lnTo>
                  <a:lnTo>
                    <a:pt x="331357" y="632026"/>
                  </a:lnTo>
                  <a:lnTo>
                    <a:pt x="334032" y="635930"/>
                  </a:lnTo>
                  <a:lnTo>
                    <a:pt x="334607" y="637358"/>
                  </a:lnTo>
                  <a:lnTo>
                    <a:pt x="338946" y="639209"/>
                  </a:lnTo>
                  <a:lnTo>
                    <a:pt x="341376" y="639063"/>
                  </a:lnTo>
                  <a:lnTo>
                    <a:pt x="346850" y="635479"/>
                  </a:lnTo>
                  <a:lnTo>
                    <a:pt x="347415" y="631379"/>
                  </a:lnTo>
                  <a:lnTo>
                    <a:pt x="345265" y="628096"/>
                  </a:lnTo>
                  <a:lnTo>
                    <a:pt x="342590" y="624192"/>
                  </a:lnTo>
                  <a:lnTo>
                    <a:pt x="340440" y="620908"/>
                  </a:lnTo>
                  <a:close/>
                </a:path>
                <a:path w="18238470" h="10444480">
                  <a:moveTo>
                    <a:pt x="291661" y="548411"/>
                  </a:moveTo>
                  <a:lnTo>
                    <a:pt x="287370" y="547370"/>
                  </a:lnTo>
                  <a:lnTo>
                    <a:pt x="284086" y="549520"/>
                  </a:lnTo>
                  <a:lnTo>
                    <a:pt x="280944" y="551337"/>
                  </a:lnTo>
                  <a:lnTo>
                    <a:pt x="279903" y="555627"/>
                  </a:lnTo>
                  <a:lnTo>
                    <a:pt x="282053" y="558912"/>
                  </a:lnTo>
                  <a:lnTo>
                    <a:pt x="284728" y="562815"/>
                  </a:lnTo>
                  <a:lnTo>
                    <a:pt x="285445" y="563910"/>
                  </a:lnTo>
                  <a:lnTo>
                    <a:pt x="287639" y="565240"/>
                  </a:lnTo>
                  <a:lnTo>
                    <a:pt x="289642" y="566095"/>
                  </a:lnTo>
                  <a:lnTo>
                    <a:pt x="292072" y="565947"/>
                  </a:lnTo>
                  <a:lnTo>
                    <a:pt x="294119" y="564849"/>
                  </a:lnTo>
                  <a:lnTo>
                    <a:pt x="297262" y="563032"/>
                  </a:lnTo>
                  <a:lnTo>
                    <a:pt x="298303" y="558741"/>
                  </a:lnTo>
                  <a:lnTo>
                    <a:pt x="296153" y="555457"/>
                  </a:lnTo>
                  <a:lnTo>
                    <a:pt x="293477" y="551554"/>
                  </a:lnTo>
                  <a:lnTo>
                    <a:pt x="291661" y="548411"/>
                  </a:lnTo>
                  <a:close/>
                </a:path>
                <a:path w="18238470" h="10444480">
                  <a:moveTo>
                    <a:pt x="244547" y="473863"/>
                  </a:moveTo>
                  <a:lnTo>
                    <a:pt x="240256" y="472822"/>
                  </a:lnTo>
                  <a:lnTo>
                    <a:pt x="236972" y="474972"/>
                  </a:lnTo>
                  <a:lnTo>
                    <a:pt x="233496" y="476646"/>
                  </a:lnTo>
                  <a:lnTo>
                    <a:pt x="232455" y="480937"/>
                  </a:lnTo>
                  <a:lnTo>
                    <a:pt x="234605" y="484222"/>
                  </a:lnTo>
                  <a:lnTo>
                    <a:pt x="237138" y="488458"/>
                  </a:lnTo>
                  <a:lnTo>
                    <a:pt x="237854" y="489553"/>
                  </a:lnTo>
                  <a:lnTo>
                    <a:pt x="240383" y="491026"/>
                  </a:lnTo>
                  <a:lnTo>
                    <a:pt x="240574" y="491502"/>
                  </a:lnTo>
                  <a:lnTo>
                    <a:pt x="242243" y="492214"/>
                  </a:lnTo>
                  <a:lnTo>
                    <a:pt x="244673" y="492067"/>
                  </a:lnTo>
                  <a:lnTo>
                    <a:pt x="246721" y="490967"/>
                  </a:lnTo>
                  <a:lnTo>
                    <a:pt x="249863" y="489152"/>
                  </a:lnTo>
                  <a:lnTo>
                    <a:pt x="250904" y="484861"/>
                  </a:lnTo>
                  <a:lnTo>
                    <a:pt x="248754" y="481576"/>
                  </a:lnTo>
                  <a:lnTo>
                    <a:pt x="246221" y="477340"/>
                  </a:lnTo>
                  <a:lnTo>
                    <a:pt x="244547" y="473863"/>
                  </a:lnTo>
                  <a:close/>
                </a:path>
                <a:path w="18238470" h="10444480">
                  <a:moveTo>
                    <a:pt x="199622" y="397883"/>
                  </a:moveTo>
                  <a:lnTo>
                    <a:pt x="195332" y="396841"/>
                  </a:lnTo>
                  <a:lnTo>
                    <a:pt x="192189" y="398657"/>
                  </a:lnTo>
                  <a:lnTo>
                    <a:pt x="188905" y="400807"/>
                  </a:lnTo>
                  <a:lnTo>
                    <a:pt x="187864" y="405098"/>
                  </a:lnTo>
                  <a:lnTo>
                    <a:pt x="189680" y="408240"/>
                  </a:lnTo>
                  <a:lnTo>
                    <a:pt x="192213" y="412477"/>
                  </a:lnTo>
                  <a:lnTo>
                    <a:pt x="192787" y="413906"/>
                  </a:lnTo>
                  <a:lnTo>
                    <a:pt x="195315" y="415379"/>
                  </a:lnTo>
                  <a:lnTo>
                    <a:pt x="197652" y="416376"/>
                  </a:lnTo>
                  <a:lnTo>
                    <a:pt x="199748" y="416086"/>
                  </a:lnTo>
                  <a:lnTo>
                    <a:pt x="201796" y="414986"/>
                  </a:lnTo>
                  <a:lnTo>
                    <a:pt x="205080" y="412837"/>
                  </a:lnTo>
                  <a:lnTo>
                    <a:pt x="206122" y="408545"/>
                  </a:lnTo>
                  <a:lnTo>
                    <a:pt x="204306" y="405403"/>
                  </a:lnTo>
                  <a:lnTo>
                    <a:pt x="201773" y="401167"/>
                  </a:lnTo>
                  <a:lnTo>
                    <a:pt x="199622" y="397883"/>
                  </a:lnTo>
                  <a:close/>
                </a:path>
                <a:path w="18238470" h="10444480">
                  <a:moveTo>
                    <a:pt x="157271" y="321420"/>
                  </a:moveTo>
                  <a:lnTo>
                    <a:pt x="153456" y="320187"/>
                  </a:lnTo>
                  <a:lnTo>
                    <a:pt x="149980" y="321862"/>
                  </a:lnTo>
                  <a:lnTo>
                    <a:pt x="146695" y="324011"/>
                  </a:lnTo>
                  <a:lnTo>
                    <a:pt x="145463" y="327825"/>
                  </a:lnTo>
                  <a:lnTo>
                    <a:pt x="147137" y="331302"/>
                  </a:lnTo>
                  <a:lnTo>
                    <a:pt x="156729" y="339339"/>
                  </a:lnTo>
                  <a:lnTo>
                    <a:pt x="158776" y="338240"/>
                  </a:lnTo>
                  <a:lnTo>
                    <a:pt x="162061" y="336089"/>
                  </a:lnTo>
                  <a:lnTo>
                    <a:pt x="163293" y="332275"/>
                  </a:lnTo>
                  <a:lnTo>
                    <a:pt x="161620" y="328799"/>
                  </a:lnTo>
                  <a:lnTo>
                    <a:pt x="159420" y="324705"/>
                  </a:lnTo>
                  <a:lnTo>
                    <a:pt x="157271" y="321420"/>
                  </a:lnTo>
                  <a:close/>
                </a:path>
                <a:path w="18238470" h="10444480">
                  <a:moveTo>
                    <a:pt x="117869" y="242665"/>
                  </a:moveTo>
                  <a:lnTo>
                    <a:pt x="113721" y="241290"/>
                  </a:lnTo>
                  <a:lnTo>
                    <a:pt x="106769" y="244637"/>
                  </a:lnTo>
                  <a:lnTo>
                    <a:pt x="105394" y="248787"/>
                  </a:lnTo>
                  <a:lnTo>
                    <a:pt x="107068" y="252262"/>
                  </a:lnTo>
                  <a:lnTo>
                    <a:pt x="109125" y="256690"/>
                  </a:lnTo>
                  <a:lnTo>
                    <a:pt x="109557" y="258453"/>
                  </a:lnTo>
                  <a:lnTo>
                    <a:pt x="112419" y="260068"/>
                  </a:lnTo>
                  <a:lnTo>
                    <a:pt x="114421" y="260922"/>
                  </a:lnTo>
                  <a:lnTo>
                    <a:pt x="116518" y="260633"/>
                  </a:lnTo>
                  <a:lnTo>
                    <a:pt x="118422" y="259868"/>
                  </a:lnTo>
                  <a:lnTo>
                    <a:pt x="121898" y="258194"/>
                  </a:lnTo>
                  <a:lnTo>
                    <a:pt x="123273" y="254046"/>
                  </a:lnTo>
                  <a:lnTo>
                    <a:pt x="121600" y="250569"/>
                  </a:lnTo>
                  <a:lnTo>
                    <a:pt x="119543" y="246141"/>
                  </a:lnTo>
                  <a:lnTo>
                    <a:pt x="117869" y="242665"/>
                  </a:lnTo>
                  <a:close/>
                </a:path>
                <a:path w="18238470" h="10444480">
                  <a:moveTo>
                    <a:pt x="79754" y="163669"/>
                  </a:moveTo>
                  <a:lnTo>
                    <a:pt x="75748" y="161960"/>
                  </a:lnTo>
                  <a:lnTo>
                    <a:pt x="68796" y="165309"/>
                  </a:lnTo>
                  <a:lnTo>
                    <a:pt x="67087" y="169315"/>
                  </a:lnTo>
                  <a:lnTo>
                    <a:pt x="68762" y="172790"/>
                  </a:lnTo>
                  <a:lnTo>
                    <a:pt x="70818" y="177219"/>
                  </a:lnTo>
                  <a:lnTo>
                    <a:pt x="71726" y="178790"/>
                  </a:lnTo>
                  <a:lnTo>
                    <a:pt x="74446" y="180740"/>
                  </a:lnTo>
                  <a:lnTo>
                    <a:pt x="76115" y="181452"/>
                  </a:lnTo>
                  <a:lnTo>
                    <a:pt x="78069" y="181496"/>
                  </a:lnTo>
                  <a:lnTo>
                    <a:pt x="79974" y="180730"/>
                  </a:lnTo>
                  <a:lnTo>
                    <a:pt x="83450" y="179056"/>
                  </a:lnTo>
                  <a:lnTo>
                    <a:pt x="85159" y="175050"/>
                  </a:lnTo>
                  <a:lnTo>
                    <a:pt x="83484" y="171575"/>
                  </a:lnTo>
                  <a:lnTo>
                    <a:pt x="81428" y="167146"/>
                  </a:lnTo>
                  <a:lnTo>
                    <a:pt x="79754" y="163669"/>
                  </a:lnTo>
                  <a:close/>
                </a:path>
                <a:path w="18238470" h="10444480">
                  <a:moveTo>
                    <a:pt x="45307" y="83477"/>
                  </a:moveTo>
                  <a:lnTo>
                    <a:pt x="41158" y="82102"/>
                  </a:lnTo>
                  <a:lnTo>
                    <a:pt x="34015" y="84973"/>
                  </a:lnTo>
                  <a:lnTo>
                    <a:pt x="33098" y="87739"/>
                  </a:lnTo>
                  <a:lnTo>
                    <a:pt x="32640" y="89121"/>
                  </a:lnTo>
                  <a:lnTo>
                    <a:pt x="35703" y="96742"/>
                  </a:lnTo>
                  <a:lnTo>
                    <a:pt x="36611" y="98312"/>
                  </a:lnTo>
                  <a:lnTo>
                    <a:pt x="39331" y="100261"/>
                  </a:lnTo>
                  <a:lnTo>
                    <a:pt x="39188" y="100595"/>
                  </a:lnTo>
                  <a:lnTo>
                    <a:pt x="40857" y="101307"/>
                  </a:lnTo>
                  <a:lnTo>
                    <a:pt x="42811" y="101352"/>
                  </a:lnTo>
                  <a:lnTo>
                    <a:pt x="48526" y="99055"/>
                  </a:lnTo>
                  <a:lnTo>
                    <a:pt x="50235" y="95049"/>
                  </a:lnTo>
                  <a:lnTo>
                    <a:pt x="48561" y="91573"/>
                  </a:lnTo>
                  <a:lnTo>
                    <a:pt x="45307" y="83477"/>
                  </a:lnTo>
                  <a:close/>
                </a:path>
                <a:path w="18238470" h="10444480">
                  <a:moveTo>
                    <a:pt x="12715" y="1708"/>
                  </a:moveTo>
                  <a:lnTo>
                    <a:pt x="8709" y="0"/>
                  </a:lnTo>
                  <a:lnTo>
                    <a:pt x="5041" y="1198"/>
                  </a:lnTo>
                  <a:lnTo>
                    <a:pt x="1708" y="2537"/>
                  </a:lnTo>
                  <a:lnTo>
                    <a:pt x="0" y="6542"/>
                  </a:lnTo>
                  <a:lnTo>
                    <a:pt x="1197" y="10210"/>
                  </a:lnTo>
                  <a:lnTo>
                    <a:pt x="2777" y="14831"/>
                  </a:lnTo>
                  <a:lnTo>
                    <a:pt x="3543" y="16735"/>
                  </a:lnTo>
                  <a:lnTo>
                    <a:pt x="6597" y="18827"/>
                  </a:lnTo>
                  <a:lnTo>
                    <a:pt x="6882" y="18159"/>
                  </a:lnTo>
                  <a:lnTo>
                    <a:pt x="8551" y="18871"/>
                  </a:lnTo>
                  <a:lnTo>
                    <a:pt x="10028" y="19108"/>
                  </a:lnTo>
                  <a:lnTo>
                    <a:pt x="15267" y="17001"/>
                  </a:lnTo>
                  <a:lnTo>
                    <a:pt x="16975" y="12996"/>
                  </a:lnTo>
                  <a:lnTo>
                    <a:pt x="15778" y="9328"/>
                  </a:lnTo>
                  <a:lnTo>
                    <a:pt x="12715" y="1708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63736" y="6202"/>
              <a:ext cx="18339435" cy="10542905"/>
            </a:xfrm>
            <a:custGeom>
              <a:avLst/>
              <a:gdLst/>
              <a:ahLst/>
              <a:cxnLst/>
              <a:rect l="l" t="t" r="r" b="b"/>
              <a:pathLst>
                <a:path w="18339435" h="10542905">
                  <a:moveTo>
                    <a:pt x="16976683" y="10207509"/>
                  </a:moveTo>
                  <a:lnTo>
                    <a:pt x="16965666" y="10202810"/>
                  </a:lnTo>
                  <a:lnTo>
                    <a:pt x="16961857" y="10204341"/>
                  </a:lnTo>
                  <a:lnTo>
                    <a:pt x="16959009" y="10211018"/>
                  </a:lnTo>
                  <a:lnTo>
                    <a:pt x="16960540" y="10214828"/>
                  </a:lnTo>
                  <a:lnTo>
                    <a:pt x="16971556" y="10219527"/>
                  </a:lnTo>
                  <a:lnTo>
                    <a:pt x="16975365" y="10217995"/>
                  </a:lnTo>
                  <a:lnTo>
                    <a:pt x="16978213" y="10211318"/>
                  </a:lnTo>
                  <a:lnTo>
                    <a:pt x="16976683" y="10207509"/>
                  </a:lnTo>
                  <a:close/>
                </a:path>
                <a:path w="18339435" h="10542905">
                  <a:moveTo>
                    <a:pt x="16895705" y="10172572"/>
                  </a:moveTo>
                  <a:lnTo>
                    <a:pt x="16884689" y="10167873"/>
                  </a:lnTo>
                  <a:lnTo>
                    <a:pt x="16880879" y="10169405"/>
                  </a:lnTo>
                  <a:lnTo>
                    <a:pt x="16878031" y="10176081"/>
                  </a:lnTo>
                  <a:lnTo>
                    <a:pt x="16879420" y="10180224"/>
                  </a:lnTo>
                  <a:lnTo>
                    <a:pt x="16890436" y="10184924"/>
                  </a:lnTo>
                  <a:lnTo>
                    <a:pt x="16894246" y="10183392"/>
                  </a:lnTo>
                  <a:lnTo>
                    <a:pt x="16897094" y="10176716"/>
                  </a:lnTo>
                  <a:lnTo>
                    <a:pt x="16895705" y="10172572"/>
                  </a:lnTo>
                  <a:close/>
                </a:path>
                <a:path w="18339435" h="10542905">
                  <a:moveTo>
                    <a:pt x="17058182" y="10240301"/>
                  </a:moveTo>
                  <a:lnTo>
                    <a:pt x="17047166" y="10235602"/>
                  </a:lnTo>
                  <a:lnTo>
                    <a:pt x="17043212" y="10237467"/>
                  </a:lnTo>
                  <a:lnTo>
                    <a:pt x="17040364" y="10244143"/>
                  </a:lnTo>
                  <a:lnTo>
                    <a:pt x="17041897" y="10247953"/>
                  </a:lnTo>
                  <a:lnTo>
                    <a:pt x="17052913" y="10252652"/>
                  </a:lnTo>
                  <a:lnTo>
                    <a:pt x="17056866" y="10250787"/>
                  </a:lnTo>
                  <a:lnTo>
                    <a:pt x="17059714" y="10244111"/>
                  </a:lnTo>
                  <a:lnTo>
                    <a:pt x="17058182" y="10240301"/>
                  </a:lnTo>
                  <a:close/>
                </a:path>
                <a:path w="18339435" h="10542905">
                  <a:moveTo>
                    <a:pt x="16815966" y="10136584"/>
                  </a:moveTo>
                  <a:lnTo>
                    <a:pt x="16804950" y="10131885"/>
                  </a:lnTo>
                  <a:lnTo>
                    <a:pt x="16800806" y="10133275"/>
                  </a:lnTo>
                  <a:lnTo>
                    <a:pt x="16797958" y="10139952"/>
                  </a:lnTo>
                  <a:lnTo>
                    <a:pt x="16799347" y="10144095"/>
                  </a:lnTo>
                  <a:lnTo>
                    <a:pt x="16810697" y="10148937"/>
                  </a:lnTo>
                  <a:lnTo>
                    <a:pt x="16814507" y="10147405"/>
                  </a:lnTo>
                  <a:lnTo>
                    <a:pt x="16817355" y="10140728"/>
                  </a:lnTo>
                  <a:lnTo>
                    <a:pt x="16815966" y="10136584"/>
                  </a:lnTo>
                  <a:close/>
                </a:path>
                <a:path w="18339435" h="10542905">
                  <a:moveTo>
                    <a:pt x="17140250" y="10271757"/>
                  </a:moveTo>
                  <a:lnTo>
                    <a:pt x="17136768" y="10270667"/>
                  </a:lnTo>
                  <a:lnTo>
                    <a:pt x="17128757" y="10267250"/>
                  </a:lnTo>
                  <a:lnTo>
                    <a:pt x="17125138" y="10269257"/>
                  </a:lnTo>
                  <a:lnTo>
                    <a:pt x="17122290" y="10275933"/>
                  </a:lnTo>
                  <a:lnTo>
                    <a:pt x="17123822" y="10279743"/>
                  </a:lnTo>
                  <a:lnTo>
                    <a:pt x="17127160" y="10281167"/>
                  </a:lnTo>
                  <a:lnTo>
                    <a:pt x="17127636" y="10280976"/>
                  </a:lnTo>
                  <a:lnTo>
                    <a:pt x="17135649" y="10284394"/>
                  </a:lnTo>
                  <a:lnTo>
                    <a:pt x="17139267" y="10282385"/>
                  </a:lnTo>
                  <a:lnTo>
                    <a:pt x="17142114" y="10275709"/>
                  </a:lnTo>
                  <a:lnTo>
                    <a:pt x="17140250" y="10271757"/>
                  </a:lnTo>
                  <a:close/>
                </a:path>
                <a:path w="18339435" h="10542905">
                  <a:moveTo>
                    <a:pt x="16725920" y="10094229"/>
                  </a:moveTo>
                  <a:lnTo>
                    <a:pt x="16721777" y="10095618"/>
                  </a:lnTo>
                  <a:lnTo>
                    <a:pt x="16718929" y="10102294"/>
                  </a:lnTo>
                  <a:lnTo>
                    <a:pt x="16720317" y="10106438"/>
                  </a:lnTo>
                  <a:lnTo>
                    <a:pt x="16723513" y="10108196"/>
                  </a:lnTo>
                  <a:lnTo>
                    <a:pt x="16727520" y="10109905"/>
                  </a:lnTo>
                  <a:lnTo>
                    <a:pt x="16728045" y="10110524"/>
                  </a:lnTo>
                  <a:lnTo>
                    <a:pt x="16731049" y="10111805"/>
                  </a:lnTo>
                  <a:lnTo>
                    <a:pt x="16735193" y="10110416"/>
                  </a:lnTo>
                  <a:lnTo>
                    <a:pt x="16738041" y="10103739"/>
                  </a:lnTo>
                  <a:lnTo>
                    <a:pt x="16736651" y="10099596"/>
                  </a:lnTo>
                  <a:lnTo>
                    <a:pt x="16733456" y="10097838"/>
                  </a:lnTo>
                  <a:lnTo>
                    <a:pt x="16729116" y="10095987"/>
                  </a:lnTo>
                  <a:lnTo>
                    <a:pt x="16725920" y="10094229"/>
                  </a:lnTo>
                  <a:close/>
                </a:path>
                <a:path w="18339435" h="10542905">
                  <a:moveTo>
                    <a:pt x="17222218" y="10301593"/>
                  </a:moveTo>
                  <a:lnTo>
                    <a:pt x="17218594" y="10300836"/>
                  </a:lnTo>
                  <a:lnTo>
                    <a:pt x="17210916" y="10297561"/>
                  </a:lnTo>
                  <a:lnTo>
                    <a:pt x="17207298" y="10299569"/>
                  </a:lnTo>
                  <a:lnTo>
                    <a:pt x="17204450" y="10306245"/>
                  </a:lnTo>
                  <a:lnTo>
                    <a:pt x="17206125" y="10309722"/>
                  </a:lnTo>
                  <a:lnTo>
                    <a:pt x="17214471" y="10313282"/>
                  </a:lnTo>
                  <a:lnTo>
                    <a:pt x="17217951" y="10314372"/>
                  </a:lnTo>
                  <a:lnTo>
                    <a:pt x="17221569" y="10312364"/>
                  </a:lnTo>
                  <a:lnTo>
                    <a:pt x="17222993" y="10309025"/>
                  </a:lnTo>
                  <a:lnTo>
                    <a:pt x="17223757" y="10306589"/>
                  </a:lnTo>
                  <a:lnTo>
                    <a:pt x="17224084" y="10305545"/>
                  </a:lnTo>
                  <a:lnTo>
                    <a:pt x="17222218" y="10301593"/>
                  </a:lnTo>
                  <a:close/>
                </a:path>
                <a:path w="18339435" h="10542905">
                  <a:moveTo>
                    <a:pt x="16646651" y="10055286"/>
                  </a:moveTo>
                  <a:lnTo>
                    <a:pt x="16642508" y="10056675"/>
                  </a:lnTo>
                  <a:lnTo>
                    <a:pt x="16640557" y="10060972"/>
                  </a:lnTo>
                  <a:lnTo>
                    <a:pt x="16639326" y="10063210"/>
                  </a:lnTo>
                  <a:lnTo>
                    <a:pt x="16640717" y="10067353"/>
                  </a:lnTo>
                  <a:lnTo>
                    <a:pt x="16643912" y="10069111"/>
                  </a:lnTo>
                  <a:lnTo>
                    <a:pt x="16651589" y="10072386"/>
                  </a:lnTo>
                  <a:lnTo>
                    <a:pt x="16655590" y="10071331"/>
                  </a:lnTo>
                  <a:lnTo>
                    <a:pt x="16657541" y="10067034"/>
                  </a:lnTo>
                  <a:lnTo>
                    <a:pt x="16658772" y="10064796"/>
                  </a:lnTo>
                  <a:lnTo>
                    <a:pt x="16657383" y="10060654"/>
                  </a:lnTo>
                  <a:lnTo>
                    <a:pt x="16654187" y="10058895"/>
                  </a:lnTo>
                  <a:lnTo>
                    <a:pt x="16649847" y="10057044"/>
                  </a:lnTo>
                  <a:lnTo>
                    <a:pt x="16646651" y="10055286"/>
                  </a:lnTo>
                  <a:close/>
                </a:path>
                <a:path w="18339435" h="10542905">
                  <a:moveTo>
                    <a:pt x="17305711" y="10329712"/>
                  </a:moveTo>
                  <a:lnTo>
                    <a:pt x="17302087" y="10328955"/>
                  </a:lnTo>
                  <a:lnTo>
                    <a:pt x="17297748" y="10327104"/>
                  </a:lnTo>
                  <a:lnTo>
                    <a:pt x="17294268" y="10326014"/>
                  </a:lnTo>
                  <a:lnTo>
                    <a:pt x="17290648" y="10328021"/>
                  </a:lnTo>
                  <a:lnTo>
                    <a:pt x="17289224" y="10331359"/>
                  </a:lnTo>
                  <a:lnTo>
                    <a:pt x="17288134" y="10334840"/>
                  </a:lnTo>
                  <a:lnTo>
                    <a:pt x="17289809" y="10338316"/>
                  </a:lnTo>
                  <a:lnTo>
                    <a:pt x="17293147" y="10339740"/>
                  </a:lnTo>
                  <a:lnTo>
                    <a:pt x="17293622" y="10339548"/>
                  </a:lnTo>
                  <a:lnTo>
                    <a:pt x="17297962" y="10341399"/>
                  </a:lnTo>
                  <a:lnTo>
                    <a:pt x="17301443" y="10342490"/>
                  </a:lnTo>
                  <a:lnTo>
                    <a:pt x="17305060" y="10340482"/>
                  </a:lnTo>
                  <a:lnTo>
                    <a:pt x="17306484" y="10337144"/>
                  </a:lnTo>
                  <a:lnTo>
                    <a:pt x="17307575" y="10333663"/>
                  </a:lnTo>
                  <a:lnTo>
                    <a:pt x="17305711" y="10329712"/>
                  </a:lnTo>
                  <a:close/>
                </a:path>
                <a:path w="18339435" h="10542905">
                  <a:moveTo>
                    <a:pt x="16568429" y="10014817"/>
                  </a:moveTo>
                  <a:lnTo>
                    <a:pt x="16564286" y="10016206"/>
                  </a:lnTo>
                  <a:lnTo>
                    <a:pt x="16562862" y="10019544"/>
                  </a:lnTo>
                  <a:lnTo>
                    <a:pt x="16561104" y="10022740"/>
                  </a:lnTo>
                  <a:lnTo>
                    <a:pt x="16562493" y="10026883"/>
                  </a:lnTo>
                  <a:lnTo>
                    <a:pt x="16565546" y="10028975"/>
                  </a:lnTo>
                  <a:lnTo>
                    <a:pt x="16573558" y="10032393"/>
                  </a:lnTo>
                  <a:lnTo>
                    <a:pt x="16577560" y="10031338"/>
                  </a:lnTo>
                  <a:lnTo>
                    <a:pt x="16578984" y="10027999"/>
                  </a:lnTo>
                  <a:lnTo>
                    <a:pt x="16580741" y="10024804"/>
                  </a:lnTo>
                  <a:lnTo>
                    <a:pt x="16579352" y="10020660"/>
                  </a:lnTo>
                  <a:lnTo>
                    <a:pt x="16576299" y="10018568"/>
                  </a:lnTo>
                  <a:lnTo>
                    <a:pt x="16571960" y="10016717"/>
                  </a:lnTo>
                  <a:lnTo>
                    <a:pt x="16568429" y="10014817"/>
                  </a:lnTo>
                  <a:close/>
                </a:path>
                <a:path w="18339435" h="10542905">
                  <a:moveTo>
                    <a:pt x="16490966" y="9973487"/>
                  </a:moveTo>
                  <a:lnTo>
                    <a:pt x="16486490" y="9974735"/>
                  </a:lnTo>
                  <a:lnTo>
                    <a:pt x="16483642" y="9981412"/>
                  </a:lnTo>
                  <a:lnTo>
                    <a:pt x="16484697" y="9985412"/>
                  </a:lnTo>
                  <a:lnTo>
                    <a:pt x="16487751" y="9987504"/>
                  </a:lnTo>
                  <a:lnTo>
                    <a:pt x="16495763" y="9990922"/>
                  </a:lnTo>
                  <a:lnTo>
                    <a:pt x="16499764" y="9989866"/>
                  </a:lnTo>
                  <a:lnTo>
                    <a:pt x="16501188" y="9986528"/>
                  </a:lnTo>
                  <a:lnTo>
                    <a:pt x="16502946" y="9983333"/>
                  </a:lnTo>
                  <a:lnTo>
                    <a:pt x="16501555" y="9979188"/>
                  </a:lnTo>
                  <a:lnTo>
                    <a:pt x="16498502" y="9977096"/>
                  </a:lnTo>
                  <a:lnTo>
                    <a:pt x="16494163" y="9975245"/>
                  </a:lnTo>
                  <a:lnTo>
                    <a:pt x="16490966" y="9973487"/>
                  </a:lnTo>
                  <a:close/>
                </a:path>
                <a:path w="18339435" h="10542905">
                  <a:moveTo>
                    <a:pt x="17388961" y="10356543"/>
                  </a:moveTo>
                  <a:lnTo>
                    <a:pt x="17385337" y="10355786"/>
                  </a:lnTo>
                  <a:lnTo>
                    <a:pt x="17380998" y="10353935"/>
                  </a:lnTo>
                  <a:lnTo>
                    <a:pt x="17377518" y="10352845"/>
                  </a:lnTo>
                  <a:lnTo>
                    <a:pt x="17373900" y="10354853"/>
                  </a:lnTo>
                  <a:lnTo>
                    <a:pt x="17372810" y="10358333"/>
                  </a:lnTo>
                  <a:lnTo>
                    <a:pt x="17371862" y="10361480"/>
                  </a:lnTo>
                  <a:lnTo>
                    <a:pt x="17373535" y="10364956"/>
                  </a:lnTo>
                  <a:lnTo>
                    <a:pt x="17376873" y="10366380"/>
                  </a:lnTo>
                  <a:lnTo>
                    <a:pt x="17377351" y="10366189"/>
                  </a:lnTo>
                  <a:lnTo>
                    <a:pt x="17381690" y="10368040"/>
                  </a:lnTo>
                  <a:lnTo>
                    <a:pt x="17385172" y="10369130"/>
                  </a:lnTo>
                  <a:lnTo>
                    <a:pt x="17388789" y="10367123"/>
                  </a:lnTo>
                  <a:lnTo>
                    <a:pt x="17390970" y="10360161"/>
                  </a:lnTo>
                  <a:lnTo>
                    <a:pt x="17388961" y="10356543"/>
                  </a:lnTo>
                  <a:close/>
                </a:path>
                <a:path w="18339435" h="10542905">
                  <a:moveTo>
                    <a:pt x="16414409" y="9930966"/>
                  </a:moveTo>
                  <a:lnTo>
                    <a:pt x="16410407" y="9932021"/>
                  </a:lnTo>
                  <a:lnTo>
                    <a:pt x="16406891" y="9938413"/>
                  </a:lnTo>
                  <a:lnTo>
                    <a:pt x="16407806" y="9942748"/>
                  </a:lnTo>
                  <a:lnTo>
                    <a:pt x="16410859" y="9944840"/>
                  </a:lnTo>
                  <a:lnTo>
                    <a:pt x="16418870" y="9948257"/>
                  </a:lnTo>
                  <a:lnTo>
                    <a:pt x="16422537" y="9947060"/>
                  </a:lnTo>
                  <a:lnTo>
                    <a:pt x="16424152" y="9944198"/>
                  </a:lnTo>
                  <a:lnTo>
                    <a:pt x="16425910" y="9941002"/>
                  </a:lnTo>
                  <a:lnTo>
                    <a:pt x="16424998" y="9936667"/>
                  </a:lnTo>
                  <a:lnTo>
                    <a:pt x="16421945" y="9934575"/>
                  </a:lnTo>
                  <a:lnTo>
                    <a:pt x="16417606" y="9932724"/>
                  </a:lnTo>
                  <a:lnTo>
                    <a:pt x="16414409" y="9930966"/>
                  </a:lnTo>
                  <a:close/>
                </a:path>
                <a:path w="18339435" h="10542905">
                  <a:moveTo>
                    <a:pt x="17473353" y="10380704"/>
                  </a:moveTo>
                  <a:lnTo>
                    <a:pt x="17469871" y="10379614"/>
                  </a:lnTo>
                  <a:lnTo>
                    <a:pt x="17465247" y="10378430"/>
                  </a:lnTo>
                  <a:lnTo>
                    <a:pt x="17461623" y="10377674"/>
                  </a:lnTo>
                  <a:lnTo>
                    <a:pt x="17458007" y="10379682"/>
                  </a:lnTo>
                  <a:lnTo>
                    <a:pt x="17456916" y="10383162"/>
                  </a:lnTo>
                  <a:lnTo>
                    <a:pt x="17455968" y="10386309"/>
                  </a:lnTo>
                  <a:lnTo>
                    <a:pt x="17457642" y="10389785"/>
                  </a:lnTo>
                  <a:lnTo>
                    <a:pt x="17461647" y="10391494"/>
                  </a:lnTo>
                  <a:lnTo>
                    <a:pt x="17466272" y="10392677"/>
                  </a:lnTo>
                  <a:lnTo>
                    <a:pt x="17469895" y="10393433"/>
                  </a:lnTo>
                  <a:lnTo>
                    <a:pt x="17473514" y="10391426"/>
                  </a:lnTo>
                  <a:lnTo>
                    <a:pt x="17474605" y="10387946"/>
                  </a:lnTo>
                  <a:lnTo>
                    <a:pt x="17475361" y="10384322"/>
                  </a:lnTo>
                  <a:lnTo>
                    <a:pt x="17473353" y="10380704"/>
                  </a:lnTo>
                  <a:close/>
                </a:path>
                <a:path w="18339435" h="10542905">
                  <a:moveTo>
                    <a:pt x="16338276" y="9887443"/>
                  </a:moveTo>
                  <a:lnTo>
                    <a:pt x="16334276" y="9888498"/>
                  </a:lnTo>
                  <a:lnTo>
                    <a:pt x="16330760" y="9894890"/>
                  </a:lnTo>
                  <a:lnTo>
                    <a:pt x="16331816" y="9898891"/>
                  </a:lnTo>
                  <a:lnTo>
                    <a:pt x="16335012" y="9900650"/>
                  </a:lnTo>
                  <a:lnTo>
                    <a:pt x="16339067" y="9903169"/>
                  </a:lnTo>
                  <a:lnTo>
                    <a:pt x="16342740" y="9904735"/>
                  </a:lnTo>
                  <a:lnTo>
                    <a:pt x="16346407" y="9903537"/>
                  </a:lnTo>
                  <a:lnTo>
                    <a:pt x="16348022" y="9900675"/>
                  </a:lnTo>
                  <a:lnTo>
                    <a:pt x="16349780" y="9897479"/>
                  </a:lnTo>
                  <a:lnTo>
                    <a:pt x="16348724" y="9893478"/>
                  </a:lnTo>
                  <a:lnTo>
                    <a:pt x="16345528" y="9891720"/>
                  </a:lnTo>
                  <a:lnTo>
                    <a:pt x="16341473" y="9889201"/>
                  </a:lnTo>
                  <a:lnTo>
                    <a:pt x="16338276" y="9887443"/>
                  </a:lnTo>
                  <a:close/>
                </a:path>
                <a:path w="18339435" h="10542905">
                  <a:moveTo>
                    <a:pt x="17557645" y="10403245"/>
                  </a:moveTo>
                  <a:lnTo>
                    <a:pt x="17554021" y="10402488"/>
                  </a:lnTo>
                  <a:lnTo>
                    <a:pt x="17549731" y="10401447"/>
                  </a:lnTo>
                  <a:lnTo>
                    <a:pt x="17546108" y="10400691"/>
                  </a:lnTo>
                  <a:lnTo>
                    <a:pt x="17542823" y="10402841"/>
                  </a:lnTo>
                  <a:lnTo>
                    <a:pt x="17541732" y="10406321"/>
                  </a:lnTo>
                  <a:lnTo>
                    <a:pt x="17540784" y="10409468"/>
                  </a:lnTo>
                  <a:lnTo>
                    <a:pt x="17542459" y="10412945"/>
                  </a:lnTo>
                  <a:lnTo>
                    <a:pt x="17545463" y="10414226"/>
                  </a:lnTo>
                  <a:lnTo>
                    <a:pt x="17545271" y="10413749"/>
                  </a:lnTo>
                  <a:lnTo>
                    <a:pt x="17546274" y="10414177"/>
                  </a:lnTo>
                  <a:lnTo>
                    <a:pt x="17550898" y="10415361"/>
                  </a:lnTo>
                  <a:lnTo>
                    <a:pt x="17554521" y="10416117"/>
                  </a:lnTo>
                  <a:lnTo>
                    <a:pt x="17558139" y="10414109"/>
                  </a:lnTo>
                  <a:lnTo>
                    <a:pt x="17559651" y="10406862"/>
                  </a:lnTo>
                  <a:lnTo>
                    <a:pt x="17557645" y="10403245"/>
                  </a:lnTo>
                  <a:close/>
                </a:path>
                <a:path w="18339435" h="10542905">
                  <a:moveTo>
                    <a:pt x="16262382" y="9842443"/>
                  </a:moveTo>
                  <a:lnTo>
                    <a:pt x="16258046" y="9843355"/>
                  </a:lnTo>
                  <a:lnTo>
                    <a:pt x="16255058" y="9848788"/>
                  </a:lnTo>
                  <a:lnTo>
                    <a:pt x="16254530" y="9849747"/>
                  </a:lnTo>
                  <a:lnTo>
                    <a:pt x="16255445" y="9854082"/>
                  </a:lnTo>
                  <a:lnTo>
                    <a:pt x="16258640" y="9855840"/>
                  </a:lnTo>
                  <a:lnTo>
                    <a:pt x="16262696" y="9858359"/>
                  </a:lnTo>
                  <a:lnTo>
                    <a:pt x="16266701" y="9860067"/>
                  </a:lnTo>
                  <a:lnTo>
                    <a:pt x="16270367" y="9858870"/>
                  </a:lnTo>
                  <a:lnTo>
                    <a:pt x="16273741" y="9852812"/>
                  </a:lnTo>
                  <a:lnTo>
                    <a:pt x="16272828" y="9848477"/>
                  </a:lnTo>
                  <a:lnTo>
                    <a:pt x="16269633" y="9846720"/>
                  </a:lnTo>
                  <a:lnTo>
                    <a:pt x="16265579" y="9844201"/>
                  </a:lnTo>
                  <a:lnTo>
                    <a:pt x="16262382" y="9842443"/>
                  </a:lnTo>
                  <a:close/>
                </a:path>
                <a:path w="18339435" h="10542905">
                  <a:moveTo>
                    <a:pt x="17642699" y="10424926"/>
                  </a:moveTo>
                  <a:lnTo>
                    <a:pt x="17639076" y="10424170"/>
                  </a:lnTo>
                  <a:lnTo>
                    <a:pt x="17634783" y="10423129"/>
                  </a:lnTo>
                  <a:lnTo>
                    <a:pt x="17631160" y="10422373"/>
                  </a:lnTo>
                  <a:lnTo>
                    <a:pt x="17627543" y="10424381"/>
                  </a:lnTo>
                  <a:lnTo>
                    <a:pt x="17626787" y="10428004"/>
                  </a:lnTo>
                  <a:lnTo>
                    <a:pt x="17625839" y="10431151"/>
                  </a:lnTo>
                  <a:lnTo>
                    <a:pt x="17627654" y="10434292"/>
                  </a:lnTo>
                  <a:lnTo>
                    <a:pt x="17631661" y="10436002"/>
                  </a:lnTo>
                  <a:lnTo>
                    <a:pt x="17635953" y="10437043"/>
                  </a:lnTo>
                  <a:lnTo>
                    <a:pt x="17639575" y="10437799"/>
                  </a:lnTo>
                  <a:lnTo>
                    <a:pt x="17643192" y="10435791"/>
                  </a:lnTo>
                  <a:lnTo>
                    <a:pt x="17644705" y="10428545"/>
                  </a:lnTo>
                  <a:lnTo>
                    <a:pt x="17642699" y="10424926"/>
                  </a:lnTo>
                  <a:close/>
                </a:path>
                <a:path w="18339435" h="10542905">
                  <a:moveTo>
                    <a:pt x="16187915" y="9796868"/>
                  </a:moveTo>
                  <a:lnTo>
                    <a:pt x="16183914" y="9797923"/>
                  </a:lnTo>
                  <a:lnTo>
                    <a:pt x="16179730" y="9804030"/>
                  </a:lnTo>
                  <a:lnTo>
                    <a:pt x="16180786" y="9808031"/>
                  </a:lnTo>
                  <a:lnTo>
                    <a:pt x="16183840" y="9810123"/>
                  </a:lnTo>
                  <a:lnTo>
                    <a:pt x="16187895" y="9812641"/>
                  </a:lnTo>
                  <a:lnTo>
                    <a:pt x="16188895" y="9813068"/>
                  </a:lnTo>
                  <a:lnTo>
                    <a:pt x="16188419" y="9813260"/>
                  </a:lnTo>
                  <a:lnTo>
                    <a:pt x="16191423" y="9814541"/>
                  </a:lnTo>
                  <a:lnTo>
                    <a:pt x="16195092" y="9813344"/>
                  </a:lnTo>
                  <a:lnTo>
                    <a:pt x="16196348" y="9811118"/>
                  </a:lnTo>
                  <a:lnTo>
                    <a:pt x="16196707" y="9810482"/>
                  </a:lnTo>
                  <a:lnTo>
                    <a:pt x="16198799" y="9807429"/>
                  </a:lnTo>
                  <a:lnTo>
                    <a:pt x="16197743" y="9803427"/>
                  </a:lnTo>
                  <a:lnTo>
                    <a:pt x="16194690" y="9801336"/>
                  </a:lnTo>
                  <a:lnTo>
                    <a:pt x="16190968" y="9798959"/>
                  </a:lnTo>
                  <a:lnTo>
                    <a:pt x="16187915" y="9796868"/>
                  </a:lnTo>
                  <a:close/>
                </a:path>
                <a:path w="18339435" h="10542905">
                  <a:moveTo>
                    <a:pt x="17728605" y="10444605"/>
                  </a:moveTo>
                  <a:lnTo>
                    <a:pt x="17724982" y="10443849"/>
                  </a:lnTo>
                  <a:lnTo>
                    <a:pt x="17720692" y="10442809"/>
                  </a:lnTo>
                  <a:lnTo>
                    <a:pt x="17717211" y="10441718"/>
                  </a:lnTo>
                  <a:lnTo>
                    <a:pt x="17713452" y="10444060"/>
                  </a:lnTo>
                  <a:lnTo>
                    <a:pt x="17712694" y="10447683"/>
                  </a:lnTo>
                  <a:lnTo>
                    <a:pt x="17712080" y="10450972"/>
                  </a:lnTo>
                  <a:lnTo>
                    <a:pt x="17713563" y="10453972"/>
                  </a:lnTo>
                  <a:lnTo>
                    <a:pt x="17716567" y="10455253"/>
                  </a:lnTo>
                  <a:lnTo>
                    <a:pt x="17716759" y="10455729"/>
                  </a:lnTo>
                  <a:lnTo>
                    <a:pt x="17717759" y="10456156"/>
                  </a:lnTo>
                  <a:lnTo>
                    <a:pt x="17722051" y="10457198"/>
                  </a:lnTo>
                  <a:lnTo>
                    <a:pt x="17725673" y="10457954"/>
                  </a:lnTo>
                  <a:lnTo>
                    <a:pt x="17729435" y="10455612"/>
                  </a:lnTo>
                  <a:lnTo>
                    <a:pt x="17730947" y="10448366"/>
                  </a:lnTo>
                  <a:lnTo>
                    <a:pt x="17728605" y="10444605"/>
                  </a:lnTo>
                  <a:close/>
                </a:path>
                <a:path w="18339435" h="10542905">
                  <a:moveTo>
                    <a:pt x="16113541" y="9750148"/>
                  </a:moveTo>
                  <a:lnTo>
                    <a:pt x="16109541" y="9751204"/>
                  </a:lnTo>
                  <a:lnTo>
                    <a:pt x="16105358" y="9757311"/>
                  </a:lnTo>
                  <a:lnTo>
                    <a:pt x="16106412" y="9761312"/>
                  </a:lnTo>
                  <a:lnTo>
                    <a:pt x="16109465" y="9763403"/>
                  </a:lnTo>
                  <a:lnTo>
                    <a:pt x="16113186" y="9765780"/>
                  </a:lnTo>
                  <a:lnTo>
                    <a:pt x="16117194" y="9767490"/>
                  </a:lnTo>
                  <a:lnTo>
                    <a:pt x="16120718" y="9766625"/>
                  </a:lnTo>
                  <a:lnTo>
                    <a:pt x="16121975" y="9764399"/>
                  </a:lnTo>
                  <a:lnTo>
                    <a:pt x="16122334" y="9763763"/>
                  </a:lnTo>
                  <a:lnTo>
                    <a:pt x="16124426" y="9760710"/>
                  </a:lnTo>
                  <a:lnTo>
                    <a:pt x="16123369" y="9756708"/>
                  </a:lnTo>
                  <a:lnTo>
                    <a:pt x="16120316" y="9754617"/>
                  </a:lnTo>
                  <a:lnTo>
                    <a:pt x="16116595" y="9752240"/>
                  </a:lnTo>
                  <a:lnTo>
                    <a:pt x="16113541" y="9750148"/>
                  </a:lnTo>
                  <a:close/>
                </a:path>
                <a:path w="18339435" h="10542905">
                  <a:moveTo>
                    <a:pt x="17814651" y="10461187"/>
                  </a:moveTo>
                  <a:lnTo>
                    <a:pt x="17811030" y="10460431"/>
                  </a:lnTo>
                  <a:lnTo>
                    <a:pt x="17806594" y="10459722"/>
                  </a:lnTo>
                  <a:lnTo>
                    <a:pt x="17802970" y="10458966"/>
                  </a:lnTo>
                  <a:lnTo>
                    <a:pt x="17799546" y="10461451"/>
                  </a:lnTo>
                  <a:lnTo>
                    <a:pt x="17798865" y="10464712"/>
                  </a:lnTo>
                  <a:lnTo>
                    <a:pt x="17798175" y="10468363"/>
                  </a:lnTo>
                  <a:lnTo>
                    <a:pt x="17799992" y="10471505"/>
                  </a:lnTo>
                  <a:lnTo>
                    <a:pt x="17802663" y="10472645"/>
                  </a:lnTo>
                  <a:lnTo>
                    <a:pt x="17802805" y="10472311"/>
                  </a:lnTo>
                  <a:lnTo>
                    <a:pt x="17804138" y="10472880"/>
                  </a:lnTo>
                  <a:lnTo>
                    <a:pt x="17808572" y="10473588"/>
                  </a:lnTo>
                  <a:lnTo>
                    <a:pt x="17812194" y="10474343"/>
                  </a:lnTo>
                  <a:lnTo>
                    <a:pt x="17815623" y="10471860"/>
                  </a:lnTo>
                  <a:lnTo>
                    <a:pt x="17817060" y="10464976"/>
                  </a:lnTo>
                  <a:lnTo>
                    <a:pt x="17817136" y="10464614"/>
                  </a:lnTo>
                  <a:lnTo>
                    <a:pt x="17814651" y="10461187"/>
                  </a:lnTo>
                  <a:close/>
                </a:path>
                <a:path w="18339435" h="10542905">
                  <a:moveTo>
                    <a:pt x="16039786" y="9702904"/>
                  </a:moveTo>
                  <a:lnTo>
                    <a:pt x="16035787" y="9703960"/>
                  </a:lnTo>
                  <a:lnTo>
                    <a:pt x="16031603" y="9710067"/>
                  </a:lnTo>
                  <a:lnTo>
                    <a:pt x="16032658" y="9714068"/>
                  </a:lnTo>
                  <a:lnTo>
                    <a:pt x="16035710" y="9716160"/>
                  </a:lnTo>
                  <a:lnTo>
                    <a:pt x="16039431" y="9718535"/>
                  </a:lnTo>
                  <a:lnTo>
                    <a:pt x="16043438" y="9720245"/>
                  </a:lnTo>
                  <a:lnTo>
                    <a:pt x="16046630" y="9719239"/>
                  </a:lnTo>
                  <a:lnTo>
                    <a:pt x="16048579" y="9716519"/>
                  </a:lnTo>
                  <a:lnTo>
                    <a:pt x="16050670" y="9713465"/>
                  </a:lnTo>
                  <a:lnTo>
                    <a:pt x="16049614" y="9709464"/>
                  </a:lnTo>
                  <a:lnTo>
                    <a:pt x="16046561" y="9707372"/>
                  </a:lnTo>
                  <a:lnTo>
                    <a:pt x="16042840" y="9704996"/>
                  </a:lnTo>
                  <a:lnTo>
                    <a:pt x="16039786" y="9702904"/>
                  </a:lnTo>
                  <a:close/>
                </a:path>
                <a:path w="18339435" h="10542905">
                  <a:moveTo>
                    <a:pt x="15966601" y="9654325"/>
                  </a:moveTo>
                  <a:lnTo>
                    <a:pt x="15962267" y="9655238"/>
                  </a:lnTo>
                  <a:lnTo>
                    <a:pt x="15960175" y="9658291"/>
                  </a:lnTo>
                  <a:lnTo>
                    <a:pt x="15958739" y="9660835"/>
                  </a:lnTo>
                  <a:lnTo>
                    <a:pt x="15958559" y="9661153"/>
                  </a:lnTo>
                  <a:lnTo>
                    <a:pt x="15959137" y="9665346"/>
                  </a:lnTo>
                  <a:lnTo>
                    <a:pt x="15962190" y="9667437"/>
                  </a:lnTo>
                  <a:lnTo>
                    <a:pt x="15965914" y="9669814"/>
                  </a:lnTo>
                  <a:lnTo>
                    <a:pt x="15969919" y="9671523"/>
                  </a:lnTo>
                  <a:lnTo>
                    <a:pt x="15973110" y="9670516"/>
                  </a:lnTo>
                  <a:lnTo>
                    <a:pt x="15974842" y="9668099"/>
                  </a:lnTo>
                  <a:lnTo>
                    <a:pt x="15977151" y="9664743"/>
                  </a:lnTo>
                  <a:lnTo>
                    <a:pt x="15976096" y="9660742"/>
                  </a:lnTo>
                  <a:lnTo>
                    <a:pt x="15973043" y="9658651"/>
                  </a:lnTo>
                  <a:lnTo>
                    <a:pt x="15969320" y="9656274"/>
                  </a:lnTo>
                  <a:lnTo>
                    <a:pt x="15966601" y="9654325"/>
                  </a:lnTo>
                  <a:close/>
                </a:path>
                <a:path w="18339435" h="10542905">
                  <a:moveTo>
                    <a:pt x="17900839" y="10477434"/>
                  </a:moveTo>
                  <a:lnTo>
                    <a:pt x="17897217" y="10476679"/>
                  </a:lnTo>
                  <a:lnTo>
                    <a:pt x="17892784" y="10475971"/>
                  </a:lnTo>
                  <a:lnTo>
                    <a:pt x="17889160" y="10475214"/>
                  </a:lnTo>
                  <a:lnTo>
                    <a:pt x="17885732" y="10477698"/>
                  </a:lnTo>
                  <a:lnTo>
                    <a:pt x="17885052" y="10480959"/>
                  </a:lnTo>
                  <a:lnTo>
                    <a:pt x="17884976" y="10481321"/>
                  </a:lnTo>
                  <a:lnTo>
                    <a:pt x="17884505" y="10484276"/>
                  </a:lnTo>
                  <a:lnTo>
                    <a:pt x="17886322" y="10487419"/>
                  </a:lnTo>
                  <a:lnTo>
                    <a:pt x="17890326" y="10489127"/>
                  </a:lnTo>
                  <a:lnTo>
                    <a:pt x="17894762" y="10489835"/>
                  </a:lnTo>
                  <a:lnTo>
                    <a:pt x="17898384" y="10490591"/>
                  </a:lnTo>
                  <a:lnTo>
                    <a:pt x="17901809" y="10488107"/>
                  </a:lnTo>
                  <a:lnTo>
                    <a:pt x="17903248" y="10481223"/>
                  </a:lnTo>
                  <a:lnTo>
                    <a:pt x="17903323" y="10480861"/>
                  </a:lnTo>
                  <a:lnTo>
                    <a:pt x="17900839" y="10477434"/>
                  </a:lnTo>
                  <a:close/>
                </a:path>
                <a:path w="18339435" h="10542905">
                  <a:moveTo>
                    <a:pt x="15894177" y="9604887"/>
                  </a:moveTo>
                  <a:lnTo>
                    <a:pt x="15889985" y="9605466"/>
                  </a:lnTo>
                  <a:lnTo>
                    <a:pt x="15885801" y="9611573"/>
                  </a:lnTo>
                  <a:lnTo>
                    <a:pt x="15886382" y="9615766"/>
                  </a:lnTo>
                  <a:lnTo>
                    <a:pt x="15889435" y="9617857"/>
                  </a:lnTo>
                  <a:lnTo>
                    <a:pt x="15893156" y="9620233"/>
                  </a:lnTo>
                  <a:lnTo>
                    <a:pt x="15894490" y="9620803"/>
                  </a:lnTo>
                  <a:lnTo>
                    <a:pt x="15894348" y="9621137"/>
                  </a:lnTo>
                  <a:lnTo>
                    <a:pt x="15897353" y="9622418"/>
                  </a:lnTo>
                  <a:lnTo>
                    <a:pt x="15900543" y="9621412"/>
                  </a:lnTo>
                  <a:lnTo>
                    <a:pt x="15902492" y="9618692"/>
                  </a:lnTo>
                  <a:lnTo>
                    <a:pt x="15904585" y="9615638"/>
                  </a:lnTo>
                  <a:lnTo>
                    <a:pt x="15904005" y="9611446"/>
                  </a:lnTo>
                  <a:lnTo>
                    <a:pt x="15900951" y="9609355"/>
                  </a:lnTo>
                  <a:lnTo>
                    <a:pt x="15897230" y="9606978"/>
                  </a:lnTo>
                  <a:lnTo>
                    <a:pt x="15894177" y="9604887"/>
                  </a:lnTo>
                  <a:close/>
                </a:path>
                <a:path w="18339435" h="10542905">
                  <a:moveTo>
                    <a:pt x="17987355" y="10491060"/>
                  </a:moveTo>
                  <a:lnTo>
                    <a:pt x="17983589" y="10490636"/>
                  </a:lnTo>
                  <a:lnTo>
                    <a:pt x="17979158" y="10489930"/>
                  </a:lnTo>
                  <a:lnTo>
                    <a:pt x="17975534" y="10489174"/>
                  </a:lnTo>
                  <a:lnTo>
                    <a:pt x="17972107" y="10491657"/>
                  </a:lnTo>
                  <a:lnTo>
                    <a:pt x="17971684" y="10495422"/>
                  </a:lnTo>
                  <a:lnTo>
                    <a:pt x="17971214" y="10498379"/>
                  </a:lnTo>
                  <a:lnTo>
                    <a:pt x="17973030" y="10501521"/>
                  </a:lnTo>
                  <a:lnTo>
                    <a:pt x="17975698" y="10502659"/>
                  </a:lnTo>
                  <a:lnTo>
                    <a:pt x="17975509" y="10502184"/>
                  </a:lnTo>
                  <a:lnTo>
                    <a:pt x="17977179" y="10502896"/>
                  </a:lnTo>
                  <a:lnTo>
                    <a:pt x="17981610" y="10503603"/>
                  </a:lnTo>
                  <a:lnTo>
                    <a:pt x="17985234" y="10504359"/>
                  </a:lnTo>
                  <a:lnTo>
                    <a:pt x="17988661" y="10501876"/>
                  </a:lnTo>
                  <a:lnTo>
                    <a:pt x="17989084" y="10498110"/>
                  </a:lnTo>
                  <a:lnTo>
                    <a:pt x="17989840" y="10494487"/>
                  </a:lnTo>
                  <a:lnTo>
                    <a:pt x="17987355" y="10491060"/>
                  </a:lnTo>
                  <a:close/>
                </a:path>
                <a:path w="18339435" h="10542905">
                  <a:moveTo>
                    <a:pt x="15822180" y="9554447"/>
                  </a:moveTo>
                  <a:lnTo>
                    <a:pt x="15817988" y="9555026"/>
                  </a:lnTo>
                  <a:lnTo>
                    <a:pt x="15813804" y="9561133"/>
                  </a:lnTo>
                  <a:lnTo>
                    <a:pt x="15814383" y="9565325"/>
                  </a:lnTo>
                  <a:lnTo>
                    <a:pt x="15817436" y="9567416"/>
                  </a:lnTo>
                  <a:lnTo>
                    <a:pt x="15821016" y="9570128"/>
                  </a:lnTo>
                  <a:lnTo>
                    <a:pt x="15822351" y="9570697"/>
                  </a:lnTo>
                  <a:lnTo>
                    <a:pt x="15822209" y="9571030"/>
                  </a:lnTo>
                  <a:lnTo>
                    <a:pt x="15825214" y="9572312"/>
                  </a:lnTo>
                  <a:lnTo>
                    <a:pt x="15828404" y="9571306"/>
                  </a:lnTo>
                  <a:lnTo>
                    <a:pt x="15830354" y="9568586"/>
                  </a:lnTo>
                  <a:lnTo>
                    <a:pt x="15832445" y="9565533"/>
                  </a:lnTo>
                  <a:lnTo>
                    <a:pt x="15831866" y="9561340"/>
                  </a:lnTo>
                  <a:lnTo>
                    <a:pt x="15828812" y="9559248"/>
                  </a:lnTo>
                  <a:lnTo>
                    <a:pt x="15825233" y="9556538"/>
                  </a:lnTo>
                  <a:lnTo>
                    <a:pt x="15822180" y="9554447"/>
                  </a:lnTo>
                  <a:close/>
                </a:path>
                <a:path w="18339435" h="10542905">
                  <a:moveTo>
                    <a:pt x="18074444" y="10503351"/>
                  </a:moveTo>
                  <a:lnTo>
                    <a:pt x="18070678" y="10502927"/>
                  </a:lnTo>
                  <a:lnTo>
                    <a:pt x="18066244" y="10502220"/>
                  </a:lnTo>
                  <a:lnTo>
                    <a:pt x="18062480" y="10501798"/>
                  </a:lnTo>
                  <a:lnTo>
                    <a:pt x="18059053" y="10504282"/>
                  </a:lnTo>
                  <a:lnTo>
                    <a:pt x="18058630" y="10508048"/>
                  </a:lnTo>
                  <a:lnTo>
                    <a:pt x="18058491" y="10511145"/>
                  </a:lnTo>
                  <a:lnTo>
                    <a:pt x="18060116" y="10513811"/>
                  </a:lnTo>
                  <a:lnTo>
                    <a:pt x="18064457" y="10515662"/>
                  </a:lnTo>
                  <a:lnTo>
                    <a:pt x="18068888" y="10516369"/>
                  </a:lnTo>
                  <a:lnTo>
                    <a:pt x="18072655" y="10516791"/>
                  </a:lnTo>
                  <a:lnTo>
                    <a:pt x="18076082" y="10514308"/>
                  </a:lnTo>
                  <a:lnTo>
                    <a:pt x="18076926" y="10506777"/>
                  </a:lnTo>
                  <a:lnTo>
                    <a:pt x="18074444" y="10503351"/>
                  </a:lnTo>
                  <a:close/>
                </a:path>
                <a:path w="18339435" h="10542905">
                  <a:moveTo>
                    <a:pt x="15750469" y="9503339"/>
                  </a:moveTo>
                  <a:lnTo>
                    <a:pt x="15746276" y="9503918"/>
                  </a:lnTo>
                  <a:lnTo>
                    <a:pt x="15742093" y="9510025"/>
                  </a:lnTo>
                  <a:lnTo>
                    <a:pt x="15742671" y="9514217"/>
                  </a:lnTo>
                  <a:lnTo>
                    <a:pt x="15745724" y="9516309"/>
                  </a:lnTo>
                  <a:lnTo>
                    <a:pt x="15749302" y="9519019"/>
                  </a:lnTo>
                  <a:lnTo>
                    <a:pt x="15753644" y="9520871"/>
                  </a:lnTo>
                  <a:lnTo>
                    <a:pt x="15756692" y="9520198"/>
                  </a:lnTo>
                  <a:lnTo>
                    <a:pt x="15758642" y="9517478"/>
                  </a:lnTo>
                  <a:lnTo>
                    <a:pt x="15760733" y="9514425"/>
                  </a:lnTo>
                  <a:lnTo>
                    <a:pt x="15760154" y="9510233"/>
                  </a:lnTo>
                  <a:lnTo>
                    <a:pt x="15757100" y="9508140"/>
                  </a:lnTo>
                  <a:lnTo>
                    <a:pt x="15753521" y="9505430"/>
                  </a:lnTo>
                  <a:lnTo>
                    <a:pt x="15750469" y="9503339"/>
                  </a:lnTo>
                  <a:close/>
                </a:path>
                <a:path w="18339435" h="10542905">
                  <a:moveTo>
                    <a:pt x="18161383" y="10513211"/>
                  </a:moveTo>
                  <a:lnTo>
                    <a:pt x="18157617" y="10512788"/>
                  </a:lnTo>
                  <a:lnTo>
                    <a:pt x="18149611" y="10512135"/>
                  </a:lnTo>
                  <a:lnTo>
                    <a:pt x="18146183" y="10514618"/>
                  </a:lnTo>
                  <a:lnTo>
                    <a:pt x="18145761" y="10518384"/>
                  </a:lnTo>
                  <a:lnTo>
                    <a:pt x="18145624" y="10521481"/>
                  </a:lnTo>
                  <a:lnTo>
                    <a:pt x="18147249" y="10524148"/>
                  </a:lnTo>
                  <a:lnTo>
                    <a:pt x="18149918" y="10525286"/>
                  </a:lnTo>
                  <a:lnTo>
                    <a:pt x="18150060" y="10524952"/>
                  </a:lnTo>
                  <a:lnTo>
                    <a:pt x="18151729" y="10525665"/>
                  </a:lnTo>
                  <a:lnTo>
                    <a:pt x="18159736" y="10526318"/>
                  </a:lnTo>
                  <a:lnTo>
                    <a:pt x="18163163" y="10523834"/>
                  </a:lnTo>
                  <a:lnTo>
                    <a:pt x="18163585" y="10520068"/>
                  </a:lnTo>
                  <a:lnTo>
                    <a:pt x="18163865" y="10516637"/>
                  </a:lnTo>
                  <a:lnTo>
                    <a:pt x="18161383" y="10513211"/>
                  </a:lnTo>
                  <a:close/>
                </a:path>
                <a:path w="18339435" h="10542905">
                  <a:moveTo>
                    <a:pt x="15679375" y="9451706"/>
                  </a:moveTo>
                  <a:lnTo>
                    <a:pt x="15675182" y="9452285"/>
                  </a:lnTo>
                  <a:lnTo>
                    <a:pt x="15670998" y="9458392"/>
                  </a:lnTo>
                  <a:lnTo>
                    <a:pt x="15671578" y="9462585"/>
                  </a:lnTo>
                  <a:lnTo>
                    <a:pt x="15674630" y="9464676"/>
                  </a:lnTo>
                  <a:lnTo>
                    <a:pt x="15678209" y="9467386"/>
                  </a:lnTo>
                  <a:lnTo>
                    <a:pt x="15682217" y="9469096"/>
                  </a:lnTo>
                  <a:lnTo>
                    <a:pt x="15685741" y="9468232"/>
                  </a:lnTo>
                  <a:lnTo>
                    <a:pt x="15687548" y="9465846"/>
                  </a:lnTo>
                  <a:lnTo>
                    <a:pt x="15689640" y="9462792"/>
                  </a:lnTo>
                  <a:lnTo>
                    <a:pt x="15689061" y="9458600"/>
                  </a:lnTo>
                  <a:lnTo>
                    <a:pt x="15686007" y="9456507"/>
                  </a:lnTo>
                  <a:lnTo>
                    <a:pt x="15682428" y="9453798"/>
                  </a:lnTo>
                  <a:lnTo>
                    <a:pt x="15679375" y="9451706"/>
                  </a:lnTo>
                  <a:close/>
                </a:path>
                <a:path w="18339435" h="10542905">
                  <a:moveTo>
                    <a:pt x="15609041" y="9399213"/>
                  </a:moveTo>
                  <a:lnTo>
                    <a:pt x="15604850" y="9399793"/>
                  </a:lnTo>
                  <a:lnTo>
                    <a:pt x="15602758" y="9402846"/>
                  </a:lnTo>
                  <a:lnTo>
                    <a:pt x="15600332" y="9405757"/>
                  </a:lnTo>
                  <a:lnTo>
                    <a:pt x="15600912" y="9409950"/>
                  </a:lnTo>
                  <a:lnTo>
                    <a:pt x="15603965" y="9412041"/>
                  </a:lnTo>
                  <a:lnTo>
                    <a:pt x="15607544" y="9414752"/>
                  </a:lnTo>
                  <a:lnTo>
                    <a:pt x="15608878" y="9415322"/>
                  </a:lnTo>
                  <a:lnTo>
                    <a:pt x="15608736" y="9415655"/>
                  </a:lnTo>
                  <a:lnTo>
                    <a:pt x="15611406" y="9416794"/>
                  </a:lnTo>
                  <a:lnTo>
                    <a:pt x="15614932" y="9415930"/>
                  </a:lnTo>
                  <a:lnTo>
                    <a:pt x="15616737" y="9413544"/>
                  </a:lnTo>
                  <a:lnTo>
                    <a:pt x="15619163" y="9410633"/>
                  </a:lnTo>
                  <a:lnTo>
                    <a:pt x="15618586" y="9406442"/>
                  </a:lnTo>
                  <a:lnTo>
                    <a:pt x="15615533" y="9404350"/>
                  </a:lnTo>
                  <a:lnTo>
                    <a:pt x="15611952" y="9401639"/>
                  </a:lnTo>
                  <a:lnTo>
                    <a:pt x="15609041" y="9399213"/>
                  </a:lnTo>
                  <a:close/>
                </a:path>
                <a:path w="18339435" h="10542905">
                  <a:moveTo>
                    <a:pt x="18249083" y="10522212"/>
                  </a:moveTo>
                  <a:lnTo>
                    <a:pt x="18245317" y="10521789"/>
                  </a:lnTo>
                  <a:lnTo>
                    <a:pt x="18240743" y="10521416"/>
                  </a:lnTo>
                  <a:lnTo>
                    <a:pt x="18236977" y="10520993"/>
                  </a:lnTo>
                  <a:lnTo>
                    <a:pt x="18233883" y="10523619"/>
                  </a:lnTo>
                  <a:lnTo>
                    <a:pt x="18233461" y="10527385"/>
                  </a:lnTo>
                  <a:lnTo>
                    <a:pt x="18232990" y="10530340"/>
                  </a:lnTo>
                  <a:lnTo>
                    <a:pt x="18234615" y="10533006"/>
                  </a:lnTo>
                  <a:lnTo>
                    <a:pt x="18237286" y="10534146"/>
                  </a:lnTo>
                  <a:lnTo>
                    <a:pt x="18237428" y="10533812"/>
                  </a:lnTo>
                  <a:lnTo>
                    <a:pt x="18239429" y="10534666"/>
                  </a:lnTo>
                  <a:lnTo>
                    <a:pt x="18244006" y="10535039"/>
                  </a:lnTo>
                  <a:lnTo>
                    <a:pt x="18247772" y="10535462"/>
                  </a:lnTo>
                  <a:lnTo>
                    <a:pt x="18250863" y="10532835"/>
                  </a:lnTo>
                  <a:lnTo>
                    <a:pt x="18251710" y="10525305"/>
                  </a:lnTo>
                  <a:lnTo>
                    <a:pt x="18249083" y="10522212"/>
                  </a:lnTo>
                  <a:close/>
                </a:path>
                <a:path w="18339435" h="10542905">
                  <a:moveTo>
                    <a:pt x="15538518" y="9346246"/>
                  </a:moveTo>
                  <a:lnTo>
                    <a:pt x="15534660" y="9346967"/>
                  </a:lnTo>
                  <a:lnTo>
                    <a:pt x="15532234" y="9349878"/>
                  </a:lnTo>
                  <a:lnTo>
                    <a:pt x="15529951" y="9352455"/>
                  </a:lnTo>
                  <a:lnTo>
                    <a:pt x="15530530" y="9356648"/>
                  </a:lnTo>
                  <a:lnTo>
                    <a:pt x="15533442" y="9359074"/>
                  </a:lnTo>
                  <a:lnTo>
                    <a:pt x="15537020" y="9361784"/>
                  </a:lnTo>
                  <a:lnTo>
                    <a:pt x="15538689" y="9362495"/>
                  </a:lnTo>
                  <a:lnTo>
                    <a:pt x="15538212" y="9362687"/>
                  </a:lnTo>
                  <a:lnTo>
                    <a:pt x="15540882" y="9363826"/>
                  </a:lnTo>
                  <a:lnTo>
                    <a:pt x="15544408" y="9362962"/>
                  </a:lnTo>
                  <a:lnTo>
                    <a:pt x="15546215" y="9360577"/>
                  </a:lnTo>
                  <a:lnTo>
                    <a:pt x="15548497" y="9357999"/>
                  </a:lnTo>
                  <a:lnTo>
                    <a:pt x="15547919" y="9353807"/>
                  </a:lnTo>
                  <a:lnTo>
                    <a:pt x="15545007" y="9351381"/>
                  </a:lnTo>
                  <a:lnTo>
                    <a:pt x="15541429" y="9348671"/>
                  </a:lnTo>
                  <a:lnTo>
                    <a:pt x="15538518" y="9346246"/>
                  </a:lnTo>
                  <a:close/>
                </a:path>
                <a:path w="18339435" h="10542905">
                  <a:moveTo>
                    <a:pt x="18336351" y="10529450"/>
                  </a:moveTo>
                  <a:lnTo>
                    <a:pt x="18332585" y="10529027"/>
                  </a:lnTo>
                  <a:lnTo>
                    <a:pt x="18324579" y="10528374"/>
                  </a:lnTo>
                  <a:lnTo>
                    <a:pt x="18321485" y="10531000"/>
                  </a:lnTo>
                  <a:lnTo>
                    <a:pt x="18321063" y="10534766"/>
                  </a:lnTo>
                  <a:lnTo>
                    <a:pt x="18320734" y="10537387"/>
                  </a:lnTo>
                  <a:lnTo>
                    <a:pt x="18322359" y="10540053"/>
                  </a:lnTo>
                  <a:lnTo>
                    <a:pt x="18325030" y="10541192"/>
                  </a:lnTo>
                  <a:lnTo>
                    <a:pt x="18325173" y="10540859"/>
                  </a:lnTo>
                  <a:lnTo>
                    <a:pt x="18327174" y="10541713"/>
                  </a:lnTo>
                  <a:lnTo>
                    <a:pt x="18335182" y="10542366"/>
                  </a:lnTo>
                  <a:lnTo>
                    <a:pt x="18338276" y="10539740"/>
                  </a:lnTo>
                  <a:lnTo>
                    <a:pt x="18338698" y="10535975"/>
                  </a:lnTo>
                  <a:lnTo>
                    <a:pt x="18338978" y="10532543"/>
                  </a:lnTo>
                  <a:lnTo>
                    <a:pt x="18336351" y="10529450"/>
                  </a:lnTo>
                  <a:close/>
                </a:path>
                <a:path w="18339435" h="10542905">
                  <a:moveTo>
                    <a:pt x="15469566" y="9292369"/>
                  </a:moveTo>
                  <a:lnTo>
                    <a:pt x="15465372" y="9292948"/>
                  </a:lnTo>
                  <a:lnTo>
                    <a:pt x="15462947" y="9295859"/>
                  </a:lnTo>
                  <a:lnTo>
                    <a:pt x="15460663" y="9298436"/>
                  </a:lnTo>
                  <a:lnTo>
                    <a:pt x="15461243" y="9302629"/>
                  </a:lnTo>
                  <a:lnTo>
                    <a:pt x="15464153" y="9305054"/>
                  </a:lnTo>
                  <a:lnTo>
                    <a:pt x="15467733" y="9307765"/>
                  </a:lnTo>
                  <a:lnTo>
                    <a:pt x="15469401" y="9308477"/>
                  </a:lnTo>
                  <a:lnTo>
                    <a:pt x="15468926" y="9308668"/>
                  </a:lnTo>
                  <a:lnTo>
                    <a:pt x="15471597" y="9309808"/>
                  </a:lnTo>
                  <a:lnTo>
                    <a:pt x="15475122" y="9308944"/>
                  </a:lnTo>
                  <a:lnTo>
                    <a:pt x="15476929" y="9306558"/>
                  </a:lnTo>
                  <a:lnTo>
                    <a:pt x="15479212" y="9303981"/>
                  </a:lnTo>
                  <a:lnTo>
                    <a:pt x="15478633" y="9299788"/>
                  </a:lnTo>
                  <a:lnTo>
                    <a:pt x="15475724" y="9297364"/>
                  </a:lnTo>
                  <a:lnTo>
                    <a:pt x="15472144" y="9294653"/>
                  </a:lnTo>
                  <a:lnTo>
                    <a:pt x="15469566" y="9292369"/>
                  </a:lnTo>
                  <a:close/>
                </a:path>
                <a:path w="18339435" h="10542905">
                  <a:moveTo>
                    <a:pt x="15400563" y="9237683"/>
                  </a:moveTo>
                  <a:lnTo>
                    <a:pt x="15396371" y="9238262"/>
                  </a:lnTo>
                  <a:lnTo>
                    <a:pt x="15391521" y="9244084"/>
                  </a:lnTo>
                  <a:lnTo>
                    <a:pt x="15392100" y="9248277"/>
                  </a:lnTo>
                  <a:lnTo>
                    <a:pt x="15395011" y="9250702"/>
                  </a:lnTo>
                  <a:lnTo>
                    <a:pt x="15398589" y="9253413"/>
                  </a:lnTo>
                  <a:lnTo>
                    <a:pt x="15402928" y="9255264"/>
                  </a:lnTo>
                  <a:lnTo>
                    <a:pt x="15406310" y="9254734"/>
                  </a:lnTo>
                  <a:lnTo>
                    <a:pt x="15408117" y="9252348"/>
                  </a:lnTo>
                  <a:lnTo>
                    <a:pt x="15410543" y="9249437"/>
                  </a:lnTo>
                  <a:lnTo>
                    <a:pt x="15409964" y="9245244"/>
                  </a:lnTo>
                  <a:lnTo>
                    <a:pt x="15407053" y="9242818"/>
                  </a:lnTo>
                  <a:lnTo>
                    <a:pt x="15403475" y="9240108"/>
                  </a:lnTo>
                  <a:lnTo>
                    <a:pt x="15400563" y="9237683"/>
                  </a:lnTo>
                  <a:close/>
                </a:path>
                <a:path w="18339435" h="10542905">
                  <a:moveTo>
                    <a:pt x="15331894" y="9183138"/>
                  </a:moveTo>
                  <a:lnTo>
                    <a:pt x="15327846" y="9183384"/>
                  </a:lnTo>
                  <a:lnTo>
                    <a:pt x="15325420" y="9186295"/>
                  </a:lnTo>
                  <a:lnTo>
                    <a:pt x="15323328" y="9189349"/>
                  </a:lnTo>
                  <a:lnTo>
                    <a:pt x="15323574" y="9193399"/>
                  </a:lnTo>
                  <a:lnTo>
                    <a:pt x="15326484" y="9195824"/>
                  </a:lnTo>
                  <a:lnTo>
                    <a:pt x="15330063" y="9198535"/>
                  </a:lnTo>
                  <a:lnTo>
                    <a:pt x="15334402" y="9200386"/>
                  </a:lnTo>
                  <a:lnTo>
                    <a:pt x="15337784" y="9199855"/>
                  </a:lnTo>
                  <a:lnTo>
                    <a:pt x="15339591" y="9197469"/>
                  </a:lnTo>
                  <a:lnTo>
                    <a:pt x="15341683" y="9194416"/>
                  </a:lnTo>
                  <a:lnTo>
                    <a:pt x="15341438" y="9190365"/>
                  </a:lnTo>
                  <a:lnTo>
                    <a:pt x="15338527" y="9187941"/>
                  </a:lnTo>
                  <a:lnTo>
                    <a:pt x="15334948" y="9185230"/>
                  </a:lnTo>
                  <a:lnTo>
                    <a:pt x="15331894" y="9183138"/>
                  </a:lnTo>
                  <a:close/>
                </a:path>
                <a:path w="18339435" h="10542905">
                  <a:moveTo>
                    <a:pt x="15264130" y="9127402"/>
                  </a:moveTo>
                  <a:lnTo>
                    <a:pt x="15260080" y="9127647"/>
                  </a:lnTo>
                  <a:lnTo>
                    <a:pt x="15255229" y="9133469"/>
                  </a:lnTo>
                  <a:lnTo>
                    <a:pt x="15255475" y="9137519"/>
                  </a:lnTo>
                  <a:lnTo>
                    <a:pt x="15258385" y="9139945"/>
                  </a:lnTo>
                  <a:lnTo>
                    <a:pt x="15261821" y="9142989"/>
                  </a:lnTo>
                  <a:lnTo>
                    <a:pt x="15263490" y="9143701"/>
                  </a:lnTo>
                  <a:lnTo>
                    <a:pt x="15263348" y="9144034"/>
                  </a:lnTo>
                  <a:lnTo>
                    <a:pt x="15266018" y="9145173"/>
                  </a:lnTo>
                  <a:lnTo>
                    <a:pt x="15269400" y="9144644"/>
                  </a:lnTo>
                  <a:lnTo>
                    <a:pt x="15271207" y="9142257"/>
                  </a:lnTo>
                  <a:lnTo>
                    <a:pt x="15273633" y="9139347"/>
                  </a:lnTo>
                  <a:lnTo>
                    <a:pt x="15273389" y="9135297"/>
                  </a:lnTo>
                  <a:lnTo>
                    <a:pt x="15270477" y="9132871"/>
                  </a:lnTo>
                  <a:lnTo>
                    <a:pt x="15267041" y="9129827"/>
                  </a:lnTo>
                  <a:lnTo>
                    <a:pt x="15264130" y="9127402"/>
                  </a:lnTo>
                  <a:close/>
                </a:path>
                <a:path w="18339435" h="10542905">
                  <a:moveTo>
                    <a:pt x="15196507" y="9071331"/>
                  </a:moveTo>
                  <a:lnTo>
                    <a:pt x="15192457" y="9071576"/>
                  </a:lnTo>
                  <a:lnTo>
                    <a:pt x="15187606" y="9077398"/>
                  </a:lnTo>
                  <a:lnTo>
                    <a:pt x="15187852" y="9081448"/>
                  </a:lnTo>
                  <a:lnTo>
                    <a:pt x="15190764" y="9083875"/>
                  </a:lnTo>
                  <a:lnTo>
                    <a:pt x="15194199" y="9086918"/>
                  </a:lnTo>
                  <a:lnTo>
                    <a:pt x="15195868" y="9087630"/>
                  </a:lnTo>
                  <a:lnTo>
                    <a:pt x="15195725" y="9087963"/>
                  </a:lnTo>
                  <a:lnTo>
                    <a:pt x="15198397" y="9089103"/>
                  </a:lnTo>
                  <a:lnTo>
                    <a:pt x="15201781" y="9088574"/>
                  </a:lnTo>
                  <a:lnTo>
                    <a:pt x="15203587" y="9086188"/>
                  </a:lnTo>
                  <a:lnTo>
                    <a:pt x="15206012" y="9083277"/>
                  </a:lnTo>
                  <a:lnTo>
                    <a:pt x="15205768" y="9079227"/>
                  </a:lnTo>
                  <a:lnTo>
                    <a:pt x="15202856" y="9076801"/>
                  </a:lnTo>
                  <a:lnTo>
                    <a:pt x="15199418" y="9073756"/>
                  </a:lnTo>
                  <a:lnTo>
                    <a:pt x="15196507" y="9071331"/>
                  </a:lnTo>
                  <a:close/>
                </a:path>
                <a:path w="18339435" h="10542905">
                  <a:moveTo>
                    <a:pt x="15129172" y="9014593"/>
                  </a:moveTo>
                  <a:lnTo>
                    <a:pt x="15125119" y="9014837"/>
                  </a:lnTo>
                  <a:lnTo>
                    <a:pt x="15120269" y="9020660"/>
                  </a:lnTo>
                  <a:lnTo>
                    <a:pt x="15120513" y="9024710"/>
                  </a:lnTo>
                  <a:lnTo>
                    <a:pt x="15123425" y="9027135"/>
                  </a:lnTo>
                  <a:lnTo>
                    <a:pt x="15126861" y="9030179"/>
                  </a:lnTo>
                  <a:lnTo>
                    <a:pt x="15128532" y="9030892"/>
                  </a:lnTo>
                  <a:lnTo>
                    <a:pt x="15128389" y="9031226"/>
                  </a:lnTo>
                  <a:lnTo>
                    <a:pt x="15131061" y="9032366"/>
                  </a:lnTo>
                  <a:lnTo>
                    <a:pt x="15134443" y="9031835"/>
                  </a:lnTo>
                  <a:lnTo>
                    <a:pt x="15136250" y="9029449"/>
                  </a:lnTo>
                  <a:lnTo>
                    <a:pt x="15138675" y="9026538"/>
                  </a:lnTo>
                  <a:lnTo>
                    <a:pt x="15138430" y="9022488"/>
                  </a:lnTo>
                  <a:lnTo>
                    <a:pt x="15135519" y="9020063"/>
                  </a:lnTo>
                  <a:lnTo>
                    <a:pt x="15132082" y="9017018"/>
                  </a:lnTo>
                  <a:lnTo>
                    <a:pt x="15129172" y="9014593"/>
                  </a:lnTo>
                  <a:close/>
                </a:path>
                <a:path w="18339435" h="10542905">
                  <a:moveTo>
                    <a:pt x="15062118" y="8957187"/>
                  </a:moveTo>
                  <a:lnTo>
                    <a:pt x="15058067" y="8957431"/>
                  </a:lnTo>
                  <a:lnTo>
                    <a:pt x="15053216" y="8963253"/>
                  </a:lnTo>
                  <a:lnTo>
                    <a:pt x="15053461" y="8967304"/>
                  </a:lnTo>
                  <a:lnTo>
                    <a:pt x="15056372" y="8969729"/>
                  </a:lnTo>
                  <a:lnTo>
                    <a:pt x="15059810" y="8972774"/>
                  </a:lnTo>
                  <a:lnTo>
                    <a:pt x="15061814" y="8973629"/>
                  </a:lnTo>
                  <a:lnTo>
                    <a:pt x="15061671" y="8973963"/>
                  </a:lnTo>
                  <a:lnTo>
                    <a:pt x="15064007" y="8974959"/>
                  </a:lnTo>
                  <a:lnTo>
                    <a:pt x="15067389" y="8974429"/>
                  </a:lnTo>
                  <a:lnTo>
                    <a:pt x="15069196" y="8972043"/>
                  </a:lnTo>
                  <a:lnTo>
                    <a:pt x="15071622" y="8969132"/>
                  </a:lnTo>
                  <a:lnTo>
                    <a:pt x="15071377" y="8965081"/>
                  </a:lnTo>
                  <a:lnTo>
                    <a:pt x="15068466" y="8962656"/>
                  </a:lnTo>
                  <a:lnTo>
                    <a:pt x="15065030" y="8959613"/>
                  </a:lnTo>
                  <a:lnTo>
                    <a:pt x="15062118" y="8957187"/>
                  </a:lnTo>
                  <a:close/>
                </a:path>
                <a:path w="18339435" h="10542905">
                  <a:moveTo>
                    <a:pt x="14996208" y="8899873"/>
                  </a:moveTo>
                  <a:lnTo>
                    <a:pt x="14991682" y="8900310"/>
                  </a:lnTo>
                  <a:lnTo>
                    <a:pt x="14987116" y="8905465"/>
                  </a:lnTo>
                  <a:lnTo>
                    <a:pt x="14987218" y="8909849"/>
                  </a:lnTo>
                  <a:lnTo>
                    <a:pt x="14990130" y="8912274"/>
                  </a:lnTo>
                  <a:lnTo>
                    <a:pt x="14993566" y="8915318"/>
                  </a:lnTo>
                  <a:lnTo>
                    <a:pt x="14995570" y="8916173"/>
                  </a:lnTo>
                  <a:lnTo>
                    <a:pt x="14995427" y="8916507"/>
                  </a:lnTo>
                  <a:lnTo>
                    <a:pt x="14997763" y="8917503"/>
                  </a:lnTo>
                  <a:lnTo>
                    <a:pt x="15000814" y="8916832"/>
                  </a:lnTo>
                  <a:lnTo>
                    <a:pt x="15002955" y="8914588"/>
                  </a:lnTo>
                  <a:lnTo>
                    <a:pt x="15005238" y="8912011"/>
                  </a:lnTo>
                  <a:lnTo>
                    <a:pt x="15005135" y="8907627"/>
                  </a:lnTo>
                  <a:lnTo>
                    <a:pt x="15002224" y="8905202"/>
                  </a:lnTo>
                  <a:lnTo>
                    <a:pt x="14996208" y="8899873"/>
                  </a:lnTo>
                  <a:close/>
                </a:path>
                <a:path w="18339435" h="10542905">
                  <a:moveTo>
                    <a:pt x="14930251" y="8841751"/>
                  </a:moveTo>
                  <a:lnTo>
                    <a:pt x="14925725" y="8842187"/>
                  </a:lnTo>
                  <a:lnTo>
                    <a:pt x="14921160" y="8847342"/>
                  </a:lnTo>
                  <a:lnTo>
                    <a:pt x="14921261" y="8851727"/>
                  </a:lnTo>
                  <a:lnTo>
                    <a:pt x="14924173" y="8854152"/>
                  </a:lnTo>
                  <a:lnTo>
                    <a:pt x="14927609" y="8857196"/>
                  </a:lnTo>
                  <a:lnTo>
                    <a:pt x="14929611" y="8858050"/>
                  </a:lnTo>
                  <a:lnTo>
                    <a:pt x="14929469" y="8858384"/>
                  </a:lnTo>
                  <a:lnTo>
                    <a:pt x="14931806" y="8859381"/>
                  </a:lnTo>
                  <a:lnTo>
                    <a:pt x="14934854" y="8858708"/>
                  </a:lnTo>
                  <a:lnTo>
                    <a:pt x="14936995" y="8856465"/>
                  </a:lnTo>
                  <a:lnTo>
                    <a:pt x="14939278" y="8853888"/>
                  </a:lnTo>
                  <a:lnTo>
                    <a:pt x="14939175" y="8849503"/>
                  </a:lnTo>
                  <a:lnTo>
                    <a:pt x="14936265" y="8847078"/>
                  </a:lnTo>
                  <a:lnTo>
                    <a:pt x="14930251" y="8841751"/>
                  </a:lnTo>
                  <a:close/>
                </a:path>
                <a:path w="18339435" h="10542905">
                  <a:moveTo>
                    <a:pt x="14864913" y="8783103"/>
                  </a:moveTo>
                  <a:lnTo>
                    <a:pt x="14860529" y="8783206"/>
                  </a:lnTo>
                  <a:lnTo>
                    <a:pt x="14858103" y="8786117"/>
                  </a:lnTo>
                  <a:lnTo>
                    <a:pt x="14855487" y="8788553"/>
                  </a:lnTo>
                  <a:lnTo>
                    <a:pt x="14855589" y="8792936"/>
                  </a:lnTo>
                  <a:lnTo>
                    <a:pt x="14858499" y="8795362"/>
                  </a:lnTo>
                  <a:lnTo>
                    <a:pt x="14861935" y="8798406"/>
                  </a:lnTo>
                  <a:lnTo>
                    <a:pt x="14863939" y="8799260"/>
                  </a:lnTo>
                  <a:lnTo>
                    <a:pt x="14863797" y="8799593"/>
                  </a:lnTo>
                  <a:lnTo>
                    <a:pt x="14866134" y="8800590"/>
                  </a:lnTo>
                  <a:lnTo>
                    <a:pt x="14869039" y="8800252"/>
                  </a:lnTo>
                  <a:lnTo>
                    <a:pt x="14871180" y="8798009"/>
                  </a:lnTo>
                  <a:lnTo>
                    <a:pt x="14873796" y="8795573"/>
                  </a:lnTo>
                  <a:lnTo>
                    <a:pt x="14873695" y="8791189"/>
                  </a:lnTo>
                  <a:lnTo>
                    <a:pt x="14870784" y="8788765"/>
                  </a:lnTo>
                  <a:lnTo>
                    <a:pt x="14867347" y="8785720"/>
                  </a:lnTo>
                  <a:lnTo>
                    <a:pt x="14864913" y="8783103"/>
                  </a:lnTo>
                  <a:close/>
                </a:path>
                <a:path w="18339435" h="10542905">
                  <a:moveTo>
                    <a:pt x="14799859" y="8723788"/>
                  </a:moveTo>
                  <a:lnTo>
                    <a:pt x="14795473" y="8723890"/>
                  </a:lnTo>
                  <a:lnTo>
                    <a:pt x="14793048" y="8726801"/>
                  </a:lnTo>
                  <a:lnTo>
                    <a:pt x="14790431" y="8729236"/>
                  </a:lnTo>
                  <a:lnTo>
                    <a:pt x="14790533" y="8733620"/>
                  </a:lnTo>
                  <a:lnTo>
                    <a:pt x="14793443" y="8736045"/>
                  </a:lnTo>
                  <a:lnTo>
                    <a:pt x="14796882" y="8739090"/>
                  </a:lnTo>
                  <a:lnTo>
                    <a:pt x="14797407" y="8739709"/>
                  </a:lnTo>
                  <a:lnTo>
                    <a:pt x="14801080" y="8741276"/>
                  </a:lnTo>
                  <a:lnTo>
                    <a:pt x="14803986" y="8740936"/>
                  </a:lnTo>
                  <a:lnTo>
                    <a:pt x="14806127" y="8738693"/>
                  </a:lnTo>
                  <a:lnTo>
                    <a:pt x="14808743" y="8736258"/>
                  </a:lnTo>
                  <a:lnTo>
                    <a:pt x="14808641" y="8731875"/>
                  </a:lnTo>
                  <a:lnTo>
                    <a:pt x="14805730" y="8729449"/>
                  </a:lnTo>
                  <a:lnTo>
                    <a:pt x="14802293" y="8726405"/>
                  </a:lnTo>
                  <a:lnTo>
                    <a:pt x="14799859" y="8723788"/>
                  </a:lnTo>
                  <a:close/>
                </a:path>
                <a:path w="18339435" h="10542905">
                  <a:moveTo>
                    <a:pt x="14735279" y="8664280"/>
                  </a:moveTo>
                  <a:lnTo>
                    <a:pt x="14730897" y="8664383"/>
                  </a:lnTo>
                  <a:lnTo>
                    <a:pt x="14728471" y="8667294"/>
                  </a:lnTo>
                  <a:lnTo>
                    <a:pt x="14725854" y="8669729"/>
                  </a:lnTo>
                  <a:lnTo>
                    <a:pt x="14725956" y="8674114"/>
                  </a:lnTo>
                  <a:lnTo>
                    <a:pt x="14728867" y="8676539"/>
                  </a:lnTo>
                  <a:lnTo>
                    <a:pt x="14732304" y="8679583"/>
                  </a:lnTo>
                  <a:lnTo>
                    <a:pt x="14732829" y="8680201"/>
                  </a:lnTo>
                  <a:lnTo>
                    <a:pt x="14736501" y="8681768"/>
                  </a:lnTo>
                  <a:lnTo>
                    <a:pt x="14739406" y="8681429"/>
                  </a:lnTo>
                  <a:lnTo>
                    <a:pt x="14741547" y="8679186"/>
                  </a:lnTo>
                  <a:lnTo>
                    <a:pt x="14744164" y="8676751"/>
                  </a:lnTo>
                  <a:lnTo>
                    <a:pt x="14744061" y="8672367"/>
                  </a:lnTo>
                  <a:lnTo>
                    <a:pt x="14741150" y="8669942"/>
                  </a:lnTo>
                  <a:lnTo>
                    <a:pt x="14737715" y="8666897"/>
                  </a:lnTo>
                  <a:lnTo>
                    <a:pt x="14735279" y="8664280"/>
                  </a:lnTo>
                  <a:close/>
                </a:path>
                <a:path w="18339435" h="10542905">
                  <a:moveTo>
                    <a:pt x="14670843" y="8604439"/>
                  </a:moveTo>
                  <a:lnTo>
                    <a:pt x="14666602" y="8604208"/>
                  </a:lnTo>
                  <a:lnTo>
                    <a:pt x="14661750" y="8610030"/>
                  </a:lnTo>
                  <a:lnTo>
                    <a:pt x="14661520" y="8614272"/>
                  </a:lnTo>
                  <a:lnTo>
                    <a:pt x="14664432" y="8616698"/>
                  </a:lnTo>
                  <a:lnTo>
                    <a:pt x="14667869" y="8619742"/>
                  </a:lnTo>
                  <a:lnTo>
                    <a:pt x="14668394" y="8620361"/>
                  </a:lnTo>
                  <a:lnTo>
                    <a:pt x="14672398" y="8622069"/>
                  </a:lnTo>
                  <a:lnTo>
                    <a:pt x="14675449" y="8621398"/>
                  </a:lnTo>
                  <a:lnTo>
                    <a:pt x="14677446" y="8619488"/>
                  </a:lnTo>
                  <a:lnTo>
                    <a:pt x="14679872" y="8616577"/>
                  </a:lnTo>
                  <a:lnTo>
                    <a:pt x="14680101" y="8612334"/>
                  </a:lnTo>
                  <a:lnTo>
                    <a:pt x="14677191" y="8609909"/>
                  </a:lnTo>
                  <a:lnTo>
                    <a:pt x="14673754" y="8606864"/>
                  </a:lnTo>
                  <a:lnTo>
                    <a:pt x="14670843" y="8604439"/>
                  </a:lnTo>
                  <a:close/>
                </a:path>
                <a:path w="18339435" h="10542905">
                  <a:moveTo>
                    <a:pt x="14606884" y="8544408"/>
                  </a:moveTo>
                  <a:lnTo>
                    <a:pt x="14602977" y="8544319"/>
                  </a:lnTo>
                  <a:lnTo>
                    <a:pt x="14600219" y="8547088"/>
                  </a:lnTo>
                  <a:lnTo>
                    <a:pt x="14597793" y="8549999"/>
                  </a:lnTo>
                  <a:lnTo>
                    <a:pt x="14597704" y="8553906"/>
                  </a:lnTo>
                  <a:lnTo>
                    <a:pt x="14600473" y="8556666"/>
                  </a:lnTo>
                  <a:lnTo>
                    <a:pt x="14603909" y="8559710"/>
                  </a:lnTo>
                  <a:lnTo>
                    <a:pt x="14604434" y="8560329"/>
                  </a:lnTo>
                  <a:lnTo>
                    <a:pt x="14608440" y="8562037"/>
                  </a:lnTo>
                  <a:lnTo>
                    <a:pt x="14611488" y="8561364"/>
                  </a:lnTo>
                  <a:lnTo>
                    <a:pt x="14613486" y="8559455"/>
                  </a:lnTo>
                  <a:lnTo>
                    <a:pt x="14615912" y="8556544"/>
                  </a:lnTo>
                  <a:lnTo>
                    <a:pt x="14616000" y="8552636"/>
                  </a:lnTo>
                  <a:lnTo>
                    <a:pt x="14613232" y="8549877"/>
                  </a:lnTo>
                  <a:lnTo>
                    <a:pt x="14609796" y="8546834"/>
                  </a:lnTo>
                  <a:lnTo>
                    <a:pt x="14606884" y="8544408"/>
                  </a:lnTo>
                  <a:close/>
                </a:path>
                <a:path w="18339435" h="10542905">
                  <a:moveTo>
                    <a:pt x="14543210" y="8483707"/>
                  </a:moveTo>
                  <a:lnTo>
                    <a:pt x="14539160" y="8483953"/>
                  </a:lnTo>
                  <a:lnTo>
                    <a:pt x="14536542" y="8486387"/>
                  </a:lnTo>
                  <a:lnTo>
                    <a:pt x="14534117" y="8489298"/>
                  </a:lnTo>
                  <a:lnTo>
                    <a:pt x="14534362" y="8493349"/>
                  </a:lnTo>
                  <a:lnTo>
                    <a:pt x="14536797" y="8495965"/>
                  </a:lnTo>
                  <a:lnTo>
                    <a:pt x="14540233" y="8499009"/>
                  </a:lnTo>
                  <a:lnTo>
                    <a:pt x="14540758" y="8499628"/>
                  </a:lnTo>
                  <a:lnTo>
                    <a:pt x="14544765" y="8501337"/>
                  </a:lnTo>
                  <a:lnTo>
                    <a:pt x="14547813" y="8500664"/>
                  </a:lnTo>
                  <a:lnTo>
                    <a:pt x="14549811" y="8498755"/>
                  </a:lnTo>
                  <a:lnTo>
                    <a:pt x="14552236" y="8495843"/>
                  </a:lnTo>
                  <a:lnTo>
                    <a:pt x="14551991" y="8491793"/>
                  </a:lnTo>
                  <a:lnTo>
                    <a:pt x="14549557" y="8489177"/>
                  </a:lnTo>
                  <a:lnTo>
                    <a:pt x="14546121" y="8486133"/>
                  </a:lnTo>
                  <a:lnTo>
                    <a:pt x="14543210" y="8483707"/>
                  </a:lnTo>
                  <a:close/>
                </a:path>
                <a:path w="18339435" h="10542905">
                  <a:moveTo>
                    <a:pt x="14479485" y="8422197"/>
                  </a:moveTo>
                  <a:lnTo>
                    <a:pt x="14475434" y="8422442"/>
                  </a:lnTo>
                  <a:lnTo>
                    <a:pt x="14472818" y="8424877"/>
                  </a:lnTo>
                  <a:lnTo>
                    <a:pt x="14470393" y="8427788"/>
                  </a:lnTo>
                  <a:lnTo>
                    <a:pt x="14470639" y="8431839"/>
                  </a:lnTo>
                  <a:lnTo>
                    <a:pt x="14473074" y="8434456"/>
                  </a:lnTo>
                  <a:lnTo>
                    <a:pt x="14476369" y="8437834"/>
                  </a:lnTo>
                  <a:lnTo>
                    <a:pt x="14477227" y="8438594"/>
                  </a:lnTo>
                  <a:lnTo>
                    <a:pt x="14480899" y="8440161"/>
                  </a:lnTo>
                  <a:lnTo>
                    <a:pt x="14483947" y="8439489"/>
                  </a:lnTo>
                  <a:lnTo>
                    <a:pt x="14485946" y="8437579"/>
                  </a:lnTo>
                  <a:lnTo>
                    <a:pt x="14488372" y="8434668"/>
                  </a:lnTo>
                  <a:lnTo>
                    <a:pt x="14488126" y="8430618"/>
                  </a:lnTo>
                  <a:lnTo>
                    <a:pt x="14485692" y="8428001"/>
                  </a:lnTo>
                  <a:lnTo>
                    <a:pt x="14482396" y="8424622"/>
                  </a:lnTo>
                  <a:lnTo>
                    <a:pt x="14479485" y="8422197"/>
                  </a:lnTo>
                  <a:close/>
                </a:path>
                <a:path w="18339435" h="10542905">
                  <a:moveTo>
                    <a:pt x="14416763" y="8361114"/>
                  </a:moveTo>
                  <a:lnTo>
                    <a:pt x="14412856" y="8361025"/>
                  </a:lnTo>
                  <a:lnTo>
                    <a:pt x="14407336" y="8366563"/>
                  </a:lnTo>
                  <a:lnTo>
                    <a:pt x="14407583" y="8370614"/>
                  </a:lnTo>
                  <a:lnTo>
                    <a:pt x="14410017" y="8373230"/>
                  </a:lnTo>
                  <a:lnTo>
                    <a:pt x="14413311" y="8376608"/>
                  </a:lnTo>
                  <a:lnTo>
                    <a:pt x="14414170" y="8377369"/>
                  </a:lnTo>
                  <a:lnTo>
                    <a:pt x="14415506" y="8377939"/>
                  </a:lnTo>
                  <a:lnTo>
                    <a:pt x="14415363" y="8378272"/>
                  </a:lnTo>
                  <a:lnTo>
                    <a:pt x="14417701" y="8379269"/>
                  </a:lnTo>
                  <a:lnTo>
                    <a:pt x="14420749" y="8378597"/>
                  </a:lnTo>
                  <a:lnTo>
                    <a:pt x="14422747" y="8376688"/>
                  </a:lnTo>
                  <a:lnTo>
                    <a:pt x="14425506" y="8373919"/>
                  </a:lnTo>
                  <a:lnTo>
                    <a:pt x="14425261" y="8369869"/>
                  </a:lnTo>
                  <a:lnTo>
                    <a:pt x="14422827" y="8367252"/>
                  </a:lnTo>
                  <a:lnTo>
                    <a:pt x="14419531" y="8363873"/>
                  </a:lnTo>
                  <a:lnTo>
                    <a:pt x="14416763" y="8361114"/>
                  </a:lnTo>
                  <a:close/>
                </a:path>
                <a:path w="18339435" h="10542905">
                  <a:moveTo>
                    <a:pt x="14354183" y="8299697"/>
                  </a:moveTo>
                  <a:lnTo>
                    <a:pt x="14350133" y="8299943"/>
                  </a:lnTo>
                  <a:lnTo>
                    <a:pt x="14347516" y="8302378"/>
                  </a:lnTo>
                  <a:lnTo>
                    <a:pt x="14344756" y="8305146"/>
                  </a:lnTo>
                  <a:lnTo>
                    <a:pt x="14345003" y="8309197"/>
                  </a:lnTo>
                  <a:lnTo>
                    <a:pt x="14347437" y="8311813"/>
                  </a:lnTo>
                  <a:lnTo>
                    <a:pt x="14350731" y="8315191"/>
                  </a:lnTo>
                  <a:lnTo>
                    <a:pt x="14351256" y="8315810"/>
                  </a:lnTo>
                  <a:lnTo>
                    <a:pt x="14352926" y="8316522"/>
                  </a:lnTo>
                  <a:lnTo>
                    <a:pt x="14352783" y="8316856"/>
                  </a:lnTo>
                  <a:lnTo>
                    <a:pt x="14355121" y="8317853"/>
                  </a:lnTo>
                  <a:lnTo>
                    <a:pt x="14358169" y="8317180"/>
                  </a:lnTo>
                  <a:lnTo>
                    <a:pt x="14360167" y="8315271"/>
                  </a:lnTo>
                  <a:lnTo>
                    <a:pt x="14362927" y="8312502"/>
                  </a:lnTo>
                  <a:lnTo>
                    <a:pt x="14362682" y="8308453"/>
                  </a:lnTo>
                  <a:lnTo>
                    <a:pt x="14360247" y="8305835"/>
                  </a:lnTo>
                  <a:lnTo>
                    <a:pt x="14356951" y="8302456"/>
                  </a:lnTo>
                  <a:lnTo>
                    <a:pt x="14354183" y="8299697"/>
                  </a:lnTo>
                  <a:close/>
                </a:path>
                <a:path w="18339435" h="10542905">
                  <a:moveTo>
                    <a:pt x="14291888" y="8237613"/>
                  </a:moveTo>
                  <a:lnTo>
                    <a:pt x="14287838" y="8237858"/>
                  </a:lnTo>
                  <a:lnTo>
                    <a:pt x="14285221" y="8240293"/>
                  </a:lnTo>
                  <a:lnTo>
                    <a:pt x="14282461" y="8243061"/>
                  </a:lnTo>
                  <a:lnTo>
                    <a:pt x="14282708" y="8247113"/>
                  </a:lnTo>
                  <a:lnTo>
                    <a:pt x="14285142" y="8249729"/>
                  </a:lnTo>
                  <a:lnTo>
                    <a:pt x="14288437" y="8253108"/>
                  </a:lnTo>
                  <a:lnTo>
                    <a:pt x="14288961" y="8253726"/>
                  </a:lnTo>
                  <a:lnTo>
                    <a:pt x="14290630" y="8254438"/>
                  </a:lnTo>
                  <a:lnTo>
                    <a:pt x="14290488" y="8254772"/>
                  </a:lnTo>
                  <a:lnTo>
                    <a:pt x="14292825" y="8255769"/>
                  </a:lnTo>
                  <a:lnTo>
                    <a:pt x="14295873" y="8255096"/>
                  </a:lnTo>
                  <a:lnTo>
                    <a:pt x="14297872" y="8253186"/>
                  </a:lnTo>
                  <a:lnTo>
                    <a:pt x="14300631" y="8250418"/>
                  </a:lnTo>
                  <a:lnTo>
                    <a:pt x="14300387" y="8246368"/>
                  </a:lnTo>
                  <a:lnTo>
                    <a:pt x="14297952" y="8243751"/>
                  </a:lnTo>
                  <a:lnTo>
                    <a:pt x="14294656" y="8240372"/>
                  </a:lnTo>
                  <a:lnTo>
                    <a:pt x="14291888" y="8237613"/>
                  </a:lnTo>
                  <a:close/>
                </a:path>
                <a:path w="18339435" h="10542905">
                  <a:moveTo>
                    <a:pt x="14230069" y="8175337"/>
                  </a:moveTo>
                  <a:lnTo>
                    <a:pt x="14225685" y="8175440"/>
                  </a:lnTo>
                  <a:lnTo>
                    <a:pt x="14220451" y="8180309"/>
                  </a:lnTo>
                  <a:lnTo>
                    <a:pt x="14220555" y="8184694"/>
                  </a:lnTo>
                  <a:lnTo>
                    <a:pt x="14222991" y="8187311"/>
                  </a:lnTo>
                  <a:lnTo>
                    <a:pt x="14226284" y="8190689"/>
                  </a:lnTo>
                  <a:lnTo>
                    <a:pt x="14226809" y="8191308"/>
                  </a:lnTo>
                  <a:lnTo>
                    <a:pt x="14230815" y="8193017"/>
                  </a:lnTo>
                  <a:lnTo>
                    <a:pt x="14233721" y="8192678"/>
                  </a:lnTo>
                  <a:lnTo>
                    <a:pt x="14235719" y="8190768"/>
                  </a:lnTo>
                  <a:lnTo>
                    <a:pt x="14238336" y="8188333"/>
                  </a:lnTo>
                  <a:lnTo>
                    <a:pt x="14238234" y="8183950"/>
                  </a:lnTo>
                  <a:lnTo>
                    <a:pt x="14235799" y="8181333"/>
                  </a:lnTo>
                  <a:lnTo>
                    <a:pt x="14232503" y="8177954"/>
                  </a:lnTo>
                  <a:lnTo>
                    <a:pt x="14230069" y="8175337"/>
                  </a:lnTo>
                  <a:close/>
                </a:path>
                <a:path w="18339435" h="10542905">
                  <a:moveTo>
                    <a:pt x="14168392" y="8112728"/>
                  </a:moveTo>
                  <a:lnTo>
                    <a:pt x="14164009" y="8112830"/>
                  </a:lnTo>
                  <a:lnTo>
                    <a:pt x="14158775" y="8117701"/>
                  </a:lnTo>
                  <a:lnTo>
                    <a:pt x="14158878" y="8122085"/>
                  </a:lnTo>
                  <a:lnTo>
                    <a:pt x="14161314" y="8124702"/>
                  </a:lnTo>
                  <a:lnTo>
                    <a:pt x="14164607" y="8128080"/>
                  </a:lnTo>
                  <a:lnTo>
                    <a:pt x="14165133" y="8128699"/>
                  </a:lnTo>
                  <a:lnTo>
                    <a:pt x="14169137" y="8130407"/>
                  </a:lnTo>
                  <a:lnTo>
                    <a:pt x="14172045" y="8130069"/>
                  </a:lnTo>
                  <a:lnTo>
                    <a:pt x="14174043" y="8128159"/>
                  </a:lnTo>
                  <a:lnTo>
                    <a:pt x="14176660" y="8125724"/>
                  </a:lnTo>
                  <a:lnTo>
                    <a:pt x="14176555" y="8121340"/>
                  </a:lnTo>
                  <a:lnTo>
                    <a:pt x="14174121" y="8118723"/>
                  </a:lnTo>
                  <a:lnTo>
                    <a:pt x="14170828" y="8115345"/>
                  </a:lnTo>
                  <a:lnTo>
                    <a:pt x="14168392" y="8112728"/>
                  </a:lnTo>
                  <a:close/>
                </a:path>
                <a:path w="18339435" h="10542905">
                  <a:moveTo>
                    <a:pt x="14106859" y="8049784"/>
                  </a:moveTo>
                  <a:lnTo>
                    <a:pt x="14102474" y="8049887"/>
                  </a:lnTo>
                  <a:lnTo>
                    <a:pt x="14097241" y="8054757"/>
                  </a:lnTo>
                  <a:lnTo>
                    <a:pt x="14097343" y="8059141"/>
                  </a:lnTo>
                  <a:lnTo>
                    <a:pt x="14099777" y="8061757"/>
                  </a:lnTo>
                  <a:lnTo>
                    <a:pt x="14103072" y="8065135"/>
                  </a:lnTo>
                  <a:lnTo>
                    <a:pt x="14103597" y="8065755"/>
                  </a:lnTo>
                  <a:lnTo>
                    <a:pt x="14107603" y="8067463"/>
                  </a:lnTo>
                  <a:lnTo>
                    <a:pt x="14110511" y="8067125"/>
                  </a:lnTo>
                  <a:lnTo>
                    <a:pt x="14112510" y="8065216"/>
                  </a:lnTo>
                  <a:lnTo>
                    <a:pt x="14115126" y="8062781"/>
                  </a:lnTo>
                  <a:lnTo>
                    <a:pt x="14115023" y="8058396"/>
                  </a:lnTo>
                  <a:lnTo>
                    <a:pt x="14112587" y="8055779"/>
                  </a:lnTo>
                  <a:lnTo>
                    <a:pt x="14109294" y="8052401"/>
                  </a:lnTo>
                  <a:lnTo>
                    <a:pt x="14106859" y="8049784"/>
                  </a:lnTo>
                  <a:close/>
                </a:path>
                <a:path w="18339435" h="10542905">
                  <a:moveTo>
                    <a:pt x="14045659" y="7986984"/>
                  </a:moveTo>
                  <a:lnTo>
                    <a:pt x="14041276" y="7987086"/>
                  </a:lnTo>
                  <a:lnTo>
                    <a:pt x="14036041" y="7991956"/>
                  </a:lnTo>
                  <a:lnTo>
                    <a:pt x="14036143" y="7996340"/>
                  </a:lnTo>
                  <a:lnTo>
                    <a:pt x="14038578" y="7998957"/>
                  </a:lnTo>
                  <a:lnTo>
                    <a:pt x="14041872" y="8002335"/>
                  </a:lnTo>
                  <a:lnTo>
                    <a:pt x="14042397" y="8002953"/>
                  </a:lnTo>
                  <a:lnTo>
                    <a:pt x="14046404" y="8004662"/>
                  </a:lnTo>
                  <a:lnTo>
                    <a:pt x="14049310" y="8004323"/>
                  </a:lnTo>
                  <a:lnTo>
                    <a:pt x="14051307" y="8002414"/>
                  </a:lnTo>
                  <a:lnTo>
                    <a:pt x="14053924" y="7999979"/>
                  </a:lnTo>
                  <a:lnTo>
                    <a:pt x="14053822" y="7995595"/>
                  </a:lnTo>
                  <a:lnTo>
                    <a:pt x="14051388" y="7992979"/>
                  </a:lnTo>
                  <a:lnTo>
                    <a:pt x="14048094" y="7989601"/>
                  </a:lnTo>
                  <a:lnTo>
                    <a:pt x="14045659" y="7986984"/>
                  </a:lnTo>
                  <a:close/>
                </a:path>
                <a:path w="18339435" h="10542905">
                  <a:moveTo>
                    <a:pt x="13984887" y="7923181"/>
                  </a:moveTo>
                  <a:lnTo>
                    <a:pt x="13980501" y="7923284"/>
                  </a:lnTo>
                  <a:lnTo>
                    <a:pt x="13975267" y="7928153"/>
                  </a:lnTo>
                  <a:lnTo>
                    <a:pt x="13975371" y="7932538"/>
                  </a:lnTo>
                  <a:lnTo>
                    <a:pt x="13977807" y="7935155"/>
                  </a:lnTo>
                  <a:lnTo>
                    <a:pt x="13981100" y="7938533"/>
                  </a:lnTo>
                  <a:lnTo>
                    <a:pt x="13981483" y="7939485"/>
                  </a:lnTo>
                  <a:lnTo>
                    <a:pt x="13983151" y="7940197"/>
                  </a:lnTo>
                  <a:lnTo>
                    <a:pt x="13983294" y="7939863"/>
                  </a:lnTo>
                  <a:lnTo>
                    <a:pt x="13985631" y="7940860"/>
                  </a:lnTo>
                  <a:lnTo>
                    <a:pt x="13988537" y="7940521"/>
                  </a:lnTo>
                  <a:lnTo>
                    <a:pt x="13990535" y="7938612"/>
                  </a:lnTo>
                  <a:lnTo>
                    <a:pt x="13993152" y="7936177"/>
                  </a:lnTo>
                  <a:lnTo>
                    <a:pt x="13993051" y="7931793"/>
                  </a:lnTo>
                  <a:lnTo>
                    <a:pt x="13990615" y="7929176"/>
                  </a:lnTo>
                  <a:lnTo>
                    <a:pt x="13987322" y="7925798"/>
                  </a:lnTo>
                  <a:lnTo>
                    <a:pt x="13984887" y="7923181"/>
                  </a:lnTo>
                  <a:close/>
                </a:path>
                <a:path w="18339435" h="10542905">
                  <a:moveTo>
                    <a:pt x="13924447" y="7859521"/>
                  </a:moveTo>
                  <a:lnTo>
                    <a:pt x="13920063" y="7859624"/>
                  </a:lnTo>
                  <a:lnTo>
                    <a:pt x="13914829" y="7864494"/>
                  </a:lnTo>
                  <a:lnTo>
                    <a:pt x="13914931" y="7868877"/>
                  </a:lnTo>
                  <a:lnTo>
                    <a:pt x="13917366" y="7871494"/>
                  </a:lnTo>
                  <a:lnTo>
                    <a:pt x="13920660" y="7874872"/>
                  </a:lnTo>
                  <a:lnTo>
                    <a:pt x="13921043" y="7875825"/>
                  </a:lnTo>
                  <a:lnTo>
                    <a:pt x="13922712" y="7876537"/>
                  </a:lnTo>
                  <a:lnTo>
                    <a:pt x="13922855" y="7876203"/>
                  </a:lnTo>
                  <a:lnTo>
                    <a:pt x="13925191" y="7877199"/>
                  </a:lnTo>
                  <a:lnTo>
                    <a:pt x="13928099" y="7876862"/>
                  </a:lnTo>
                  <a:lnTo>
                    <a:pt x="13930097" y="7874952"/>
                  </a:lnTo>
                  <a:lnTo>
                    <a:pt x="13932714" y="7872518"/>
                  </a:lnTo>
                  <a:lnTo>
                    <a:pt x="13932610" y="7868133"/>
                  </a:lnTo>
                  <a:lnTo>
                    <a:pt x="13930175" y="7865515"/>
                  </a:lnTo>
                  <a:lnTo>
                    <a:pt x="13926881" y="7862138"/>
                  </a:lnTo>
                  <a:lnTo>
                    <a:pt x="13924447" y="7859521"/>
                  </a:lnTo>
                  <a:close/>
                </a:path>
                <a:path w="18339435" h="10542905">
                  <a:moveTo>
                    <a:pt x="13864483" y="7795669"/>
                  </a:moveTo>
                  <a:lnTo>
                    <a:pt x="13860099" y="7795772"/>
                  </a:lnTo>
                  <a:lnTo>
                    <a:pt x="13857482" y="7798207"/>
                  </a:lnTo>
                  <a:lnTo>
                    <a:pt x="13854531" y="7800499"/>
                  </a:lnTo>
                  <a:lnTo>
                    <a:pt x="13854635" y="7804884"/>
                  </a:lnTo>
                  <a:lnTo>
                    <a:pt x="13857069" y="7807501"/>
                  </a:lnTo>
                  <a:lnTo>
                    <a:pt x="13860363" y="7810878"/>
                  </a:lnTo>
                  <a:lnTo>
                    <a:pt x="13860746" y="7811831"/>
                  </a:lnTo>
                  <a:lnTo>
                    <a:pt x="13864753" y="7813540"/>
                  </a:lnTo>
                  <a:lnTo>
                    <a:pt x="13867658" y="7813202"/>
                  </a:lnTo>
                  <a:lnTo>
                    <a:pt x="13869657" y="7811292"/>
                  </a:lnTo>
                  <a:lnTo>
                    <a:pt x="13872274" y="7808857"/>
                  </a:lnTo>
                  <a:lnTo>
                    <a:pt x="13872504" y="7804614"/>
                  </a:lnTo>
                  <a:lnTo>
                    <a:pt x="13870069" y="7801998"/>
                  </a:lnTo>
                  <a:lnTo>
                    <a:pt x="13866775" y="7798620"/>
                  </a:lnTo>
                  <a:lnTo>
                    <a:pt x="13864483" y="7795669"/>
                  </a:lnTo>
                  <a:close/>
                </a:path>
                <a:path w="18339435" h="10542905">
                  <a:moveTo>
                    <a:pt x="13804187" y="7731676"/>
                  </a:moveTo>
                  <a:lnTo>
                    <a:pt x="13799946" y="7731445"/>
                  </a:lnTo>
                  <a:lnTo>
                    <a:pt x="13794712" y="7736315"/>
                  </a:lnTo>
                  <a:lnTo>
                    <a:pt x="13794480" y="7740556"/>
                  </a:lnTo>
                  <a:lnTo>
                    <a:pt x="13796914" y="7743172"/>
                  </a:lnTo>
                  <a:lnTo>
                    <a:pt x="13800207" y="7746551"/>
                  </a:lnTo>
                  <a:lnTo>
                    <a:pt x="13800590" y="7747503"/>
                  </a:lnTo>
                  <a:lnTo>
                    <a:pt x="13804596" y="7749212"/>
                  </a:lnTo>
                  <a:lnTo>
                    <a:pt x="13807506" y="7748874"/>
                  </a:lnTo>
                  <a:lnTo>
                    <a:pt x="13809503" y="7746965"/>
                  </a:lnTo>
                  <a:lnTo>
                    <a:pt x="13812120" y="7744529"/>
                  </a:lnTo>
                  <a:lnTo>
                    <a:pt x="13812351" y="7740288"/>
                  </a:lnTo>
                  <a:lnTo>
                    <a:pt x="13809915" y="7737671"/>
                  </a:lnTo>
                  <a:lnTo>
                    <a:pt x="13806622" y="7734293"/>
                  </a:lnTo>
                  <a:lnTo>
                    <a:pt x="13804187" y="7731676"/>
                  </a:lnTo>
                  <a:close/>
                </a:path>
                <a:path w="18339435" h="10542905">
                  <a:moveTo>
                    <a:pt x="13744032" y="7667348"/>
                  </a:moveTo>
                  <a:lnTo>
                    <a:pt x="13739790" y="7667117"/>
                  </a:lnTo>
                  <a:lnTo>
                    <a:pt x="13734556" y="7671986"/>
                  </a:lnTo>
                  <a:lnTo>
                    <a:pt x="13734328" y="7676229"/>
                  </a:lnTo>
                  <a:lnTo>
                    <a:pt x="13736761" y="7678845"/>
                  </a:lnTo>
                  <a:lnTo>
                    <a:pt x="13740054" y="7682223"/>
                  </a:lnTo>
                  <a:lnTo>
                    <a:pt x="13740438" y="7683176"/>
                  </a:lnTo>
                  <a:lnTo>
                    <a:pt x="13744444" y="7684885"/>
                  </a:lnTo>
                  <a:lnTo>
                    <a:pt x="13747350" y="7684546"/>
                  </a:lnTo>
                  <a:lnTo>
                    <a:pt x="13749348" y="7682636"/>
                  </a:lnTo>
                  <a:lnTo>
                    <a:pt x="13751964" y="7680201"/>
                  </a:lnTo>
                  <a:lnTo>
                    <a:pt x="13752198" y="7675960"/>
                  </a:lnTo>
                  <a:lnTo>
                    <a:pt x="13749762" y="7673343"/>
                  </a:lnTo>
                  <a:lnTo>
                    <a:pt x="13746466" y="7669965"/>
                  </a:lnTo>
                  <a:lnTo>
                    <a:pt x="13744032" y="7667348"/>
                  </a:lnTo>
                  <a:close/>
                </a:path>
                <a:path w="18339435" h="10542905">
                  <a:moveTo>
                    <a:pt x="13684213" y="7603163"/>
                  </a:moveTo>
                  <a:lnTo>
                    <a:pt x="13679829" y="7603266"/>
                  </a:lnTo>
                  <a:lnTo>
                    <a:pt x="13677212" y="7605701"/>
                  </a:lnTo>
                  <a:lnTo>
                    <a:pt x="13674260" y="7607993"/>
                  </a:lnTo>
                  <a:lnTo>
                    <a:pt x="13674362" y="7612377"/>
                  </a:lnTo>
                  <a:lnTo>
                    <a:pt x="13676797" y="7614993"/>
                  </a:lnTo>
                  <a:lnTo>
                    <a:pt x="13680090" y="7618371"/>
                  </a:lnTo>
                  <a:lnTo>
                    <a:pt x="13680473" y="7619324"/>
                  </a:lnTo>
                  <a:lnTo>
                    <a:pt x="13684480" y="7621033"/>
                  </a:lnTo>
                  <a:lnTo>
                    <a:pt x="13687386" y="7620694"/>
                  </a:lnTo>
                  <a:lnTo>
                    <a:pt x="13689384" y="7618785"/>
                  </a:lnTo>
                  <a:lnTo>
                    <a:pt x="13692335" y="7616492"/>
                  </a:lnTo>
                  <a:lnTo>
                    <a:pt x="13692234" y="7612109"/>
                  </a:lnTo>
                  <a:lnTo>
                    <a:pt x="13689798" y="7609491"/>
                  </a:lnTo>
                  <a:lnTo>
                    <a:pt x="13686504" y="7606114"/>
                  </a:lnTo>
                  <a:lnTo>
                    <a:pt x="13684213" y="7603163"/>
                  </a:lnTo>
                  <a:close/>
                </a:path>
                <a:path w="18339435" h="10542905">
                  <a:moveTo>
                    <a:pt x="13623580" y="7539025"/>
                  </a:moveTo>
                  <a:lnTo>
                    <a:pt x="13619196" y="7539129"/>
                  </a:lnTo>
                  <a:lnTo>
                    <a:pt x="13613963" y="7543999"/>
                  </a:lnTo>
                  <a:lnTo>
                    <a:pt x="13614067" y="7548384"/>
                  </a:lnTo>
                  <a:lnTo>
                    <a:pt x="13616501" y="7551000"/>
                  </a:lnTo>
                  <a:lnTo>
                    <a:pt x="13619795" y="7554377"/>
                  </a:lnTo>
                  <a:lnTo>
                    <a:pt x="13620178" y="7555330"/>
                  </a:lnTo>
                  <a:lnTo>
                    <a:pt x="13621847" y="7556042"/>
                  </a:lnTo>
                  <a:lnTo>
                    <a:pt x="13621990" y="7555708"/>
                  </a:lnTo>
                  <a:lnTo>
                    <a:pt x="13624327" y="7556705"/>
                  </a:lnTo>
                  <a:lnTo>
                    <a:pt x="13627233" y="7556367"/>
                  </a:lnTo>
                  <a:lnTo>
                    <a:pt x="13629231" y="7554457"/>
                  </a:lnTo>
                  <a:lnTo>
                    <a:pt x="13631847" y="7552022"/>
                  </a:lnTo>
                  <a:lnTo>
                    <a:pt x="13631745" y="7547638"/>
                  </a:lnTo>
                  <a:lnTo>
                    <a:pt x="13629311" y="7545021"/>
                  </a:lnTo>
                  <a:lnTo>
                    <a:pt x="13626015" y="7541643"/>
                  </a:lnTo>
                  <a:lnTo>
                    <a:pt x="13623580" y="7539025"/>
                  </a:lnTo>
                  <a:close/>
                </a:path>
                <a:path w="18339435" h="10542905">
                  <a:moveTo>
                    <a:pt x="13562665" y="7475558"/>
                  </a:moveTo>
                  <a:lnTo>
                    <a:pt x="13558282" y="7475660"/>
                  </a:lnTo>
                  <a:lnTo>
                    <a:pt x="13553047" y="7480530"/>
                  </a:lnTo>
                  <a:lnTo>
                    <a:pt x="13553149" y="7484913"/>
                  </a:lnTo>
                  <a:lnTo>
                    <a:pt x="13555585" y="7487530"/>
                  </a:lnTo>
                  <a:lnTo>
                    <a:pt x="13558878" y="7490908"/>
                  </a:lnTo>
                  <a:lnTo>
                    <a:pt x="13559405" y="7491528"/>
                  </a:lnTo>
                  <a:lnTo>
                    <a:pt x="13563409" y="7493236"/>
                  </a:lnTo>
                  <a:lnTo>
                    <a:pt x="13566317" y="7492898"/>
                  </a:lnTo>
                  <a:lnTo>
                    <a:pt x="13568316" y="7490989"/>
                  </a:lnTo>
                  <a:lnTo>
                    <a:pt x="13570933" y="7488554"/>
                  </a:lnTo>
                  <a:lnTo>
                    <a:pt x="13570829" y="7484169"/>
                  </a:lnTo>
                  <a:lnTo>
                    <a:pt x="13568394" y="7481552"/>
                  </a:lnTo>
                  <a:lnTo>
                    <a:pt x="13565100" y="7478174"/>
                  </a:lnTo>
                  <a:lnTo>
                    <a:pt x="13562665" y="7475558"/>
                  </a:lnTo>
                  <a:close/>
                </a:path>
                <a:path w="18339435" h="10542905">
                  <a:moveTo>
                    <a:pt x="13501751" y="7412089"/>
                  </a:moveTo>
                  <a:lnTo>
                    <a:pt x="13497366" y="7412192"/>
                  </a:lnTo>
                  <a:lnTo>
                    <a:pt x="13492133" y="7417062"/>
                  </a:lnTo>
                  <a:lnTo>
                    <a:pt x="13492235" y="7421445"/>
                  </a:lnTo>
                  <a:lnTo>
                    <a:pt x="13494669" y="7424062"/>
                  </a:lnTo>
                  <a:lnTo>
                    <a:pt x="13497964" y="7427441"/>
                  </a:lnTo>
                  <a:lnTo>
                    <a:pt x="13498488" y="7428059"/>
                  </a:lnTo>
                  <a:lnTo>
                    <a:pt x="13502494" y="7429768"/>
                  </a:lnTo>
                  <a:lnTo>
                    <a:pt x="13505401" y="7429429"/>
                  </a:lnTo>
                  <a:lnTo>
                    <a:pt x="13507399" y="7427519"/>
                  </a:lnTo>
                  <a:lnTo>
                    <a:pt x="13510016" y="7425085"/>
                  </a:lnTo>
                  <a:lnTo>
                    <a:pt x="13509914" y="7420701"/>
                  </a:lnTo>
                  <a:lnTo>
                    <a:pt x="13507479" y="7418084"/>
                  </a:lnTo>
                  <a:lnTo>
                    <a:pt x="13504185" y="7414706"/>
                  </a:lnTo>
                  <a:lnTo>
                    <a:pt x="13501751" y="7412089"/>
                  </a:lnTo>
                  <a:close/>
                </a:path>
                <a:path w="18339435" h="10542905">
                  <a:moveTo>
                    <a:pt x="13440693" y="7348955"/>
                  </a:moveTo>
                  <a:lnTo>
                    <a:pt x="13436307" y="7349056"/>
                  </a:lnTo>
                  <a:lnTo>
                    <a:pt x="13431074" y="7353927"/>
                  </a:lnTo>
                  <a:lnTo>
                    <a:pt x="13431177" y="7358310"/>
                  </a:lnTo>
                  <a:lnTo>
                    <a:pt x="13433613" y="7360927"/>
                  </a:lnTo>
                  <a:lnTo>
                    <a:pt x="13436906" y="7364305"/>
                  </a:lnTo>
                  <a:lnTo>
                    <a:pt x="13437432" y="7364924"/>
                  </a:lnTo>
                  <a:lnTo>
                    <a:pt x="13441438" y="7366633"/>
                  </a:lnTo>
                  <a:lnTo>
                    <a:pt x="13444344" y="7366295"/>
                  </a:lnTo>
                  <a:lnTo>
                    <a:pt x="13446341" y="7364385"/>
                  </a:lnTo>
                  <a:lnTo>
                    <a:pt x="13448958" y="7361950"/>
                  </a:lnTo>
                  <a:lnTo>
                    <a:pt x="13448857" y="7357566"/>
                  </a:lnTo>
                  <a:lnTo>
                    <a:pt x="13446422" y="7354949"/>
                  </a:lnTo>
                  <a:lnTo>
                    <a:pt x="13443129" y="7351572"/>
                  </a:lnTo>
                  <a:lnTo>
                    <a:pt x="13440693" y="7348955"/>
                  </a:lnTo>
                  <a:close/>
                </a:path>
                <a:path w="18339435" h="10542905">
                  <a:moveTo>
                    <a:pt x="13379016" y="7286344"/>
                  </a:moveTo>
                  <a:lnTo>
                    <a:pt x="13374632" y="7286448"/>
                  </a:lnTo>
                  <a:lnTo>
                    <a:pt x="13369397" y="7291317"/>
                  </a:lnTo>
                  <a:lnTo>
                    <a:pt x="13369502" y="7295701"/>
                  </a:lnTo>
                  <a:lnTo>
                    <a:pt x="13371936" y="7298318"/>
                  </a:lnTo>
                  <a:lnTo>
                    <a:pt x="13375230" y="7301696"/>
                  </a:lnTo>
                  <a:lnTo>
                    <a:pt x="13375755" y="7302315"/>
                  </a:lnTo>
                  <a:lnTo>
                    <a:pt x="13379761" y="7304023"/>
                  </a:lnTo>
                  <a:lnTo>
                    <a:pt x="13382668" y="7303685"/>
                  </a:lnTo>
                  <a:lnTo>
                    <a:pt x="13384666" y="7301775"/>
                  </a:lnTo>
                  <a:lnTo>
                    <a:pt x="13387283" y="7299341"/>
                  </a:lnTo>
                  <a:lnTo>
                    <a:pt x="13387179" y="7294956"/>
                  </a:lnTo>
                  <a:lnTo>
                    <a:pt x="13384743" y="7292339"/>
                  </a:lnTo>
                  <a:lnTo>
                    <a:pt x="13381450" y="7288961"/>
                  </a:lnTo>
                  <a:lnTo>
                    <a:pt x="13379016" y="7286344"/>
                  </a:lnTo>
                  <a:close/>
                </a:path>
                <a:path w="18339435" h="10542905">
                  <a:moveTo>
                    <a:pt x="13317339" y="7223735"/>
                  </a:moveTo>
                  <a:lnTo>
                    <a:pt x="13312955" y="7223838"/>
                  </a:lnTo>
                  <a:lnTo>
                    <a:pt x="13307721" y="7228707"/>
                  </a:lnTo>
                  <a:lnTo>
                    <a:pt x="13307823" y="7233091"/>
                  </a:lnTo>
                  <a:lnTo>
                    <a:pt x="13310258" y="7235708"/>
                  </a:lnTo>
                  <a:lnTo>
                    <a:pt x="13313554" y="7239087"/>
                  </a:lnTo>
                  <a:lnTo>
                    <a:pt x="13314080" y="7239706"/>
                  </a:lnTo>
                  <a:lnTo>
                    <a:pt x="13318083" y="7241413"/>
                  </a:lnTo>
                  <a:lnTo>
                    <a:pt x="13320991" y="7241075"/>
                  </a:lnTo>
                  <a:lnTo>
                    <a:pt x="13322990" y="7239165"/>
                  </a:lnTo>
                  <a:lnTo>
                    <a:pt x="13325607" y="7236731"/>
                  </a:lnTo>
                  <a:lnTo>
                    <a:pt x="13325502" y="7232347"/>
                  </a:lnTo>
                  <a:lnTo>
                    <a:pt x="13323068" y="7229730"/>
                  </a:lnTo>
                  <a:lnTo>
                    <a:pt x="13319773" y="7226351"/>
                  </a:lnTo>
                  <a:lnTo>
                    <a:pt x="13317339" y="7223735"/>
                  </a:lnTo>
                  <a:close/>
                </a:path>
                <a:path w="18339435" h="10542905">
                  <a:moveTo>
                    <a:pt x="13254710" y="7161508"/>
                  </a:moveTo>
                  <a:lnTo>
                    <a:pt x="13250660" y="7161753"/>
                  </a:lnTo>
                  <a:lnTo>
                    <a:pt x="13248043" y="7164188"/>
                  </a:lnTo>
                  <a:lnTo>
                    <a:pt x="13245284" y="7166956"/>
                  </a:lnTo>
                  <a:lnTo>
                    <a:pt x="13245529" y="7171007"/>
                  </a:lnTo>
                  <a:lnTo>
                    <a:pt x="13247964" y="7173624"/>
                  </a:lnTo>
                  <a:lnTo>
                    <a:pt x="13251259" y="7177002"/>
                  </a:lnTo>
                  <a:lnTo>
                    <a:pt x="13251785" y="7177621"/>
                  </a:lnTo>
                  <a:lnTo>
                    <a:pt x="13253452" y="7178332"/>
                  </a:lnTo>
                  <a:lnTo>
                    <a:pt x="13253309" y="7178666"/>
                  </a:lnTo>
                  <a:lnTo>
                    <a:pt x="13255646" y="7179663"/>
                  </a:lnTo>
                  <a:lnTo>
                    <a:pt x="13258696" y="7178991"/>
                  </a:lnTo>
                  <a:lnTo>
                    <a:pt x="13260694" y="7177082"/>
                  </a:lnTo>
                  <a:lnTo>
                    <a:pt x="13263454" y="7174313"/>
                  </a:lnTo>
                  <a:lnTo>
                    <a:pt x="13263207" y="7170262"/>
                  </a:lnTo>
                  <a:lnTo>
                    <a:pt x="13260773" y="7167645"/>
                  </a:lnTo>
                  <a:lnTo>
                    <a:pt x="13257480" y="7164267"/>
                  </a:lnTo>
                  <a:lnTo>
                    <a:pt x="13254710" y="7161508"/>
                  </a:lnTo>
                  <a:close/>
                </a:path>
                <a:path w="18339435" h="10542905">
                  <a:moveTo>
                    <a:pt x="13192272" y="7099758"/>
                  </a:moveTo>
                  <a:lnTo>
                    <a:pt x="13188223" y="7100003"/>
                  </a:lnTo>
                  <a:lnTo>
                    <a:pt x="13185605" y="7102438"/>
                  </a:lnTo>
                  <a:lnTo>
                    <a:pt x="13182847" y="7105207"/>
                  </a:lnTo>
                  <a:lnTo>
                    <a:pt x="13183091" y="7109257"/>
                  </a:lnTo>
                  <a:lnTo>
                    <a:pt x="13185527" y="7111874"/>
                  </a:lnTo>
                  <a:lnTo>
                    <a:pt x="13188820" y="7115251"/>
                  </a:lnTo>
                  <a:lnTo>
                    <a:pt x="13189680" y="7116012"/>
                  </a:lnTo>
                  <a:lnTo>
                    <a:pt x="13191015" y="7116582"/>
                  </a:lnTo>
                  <a:lnTo>
                    <a:pt x="13190873" y="7116916"/>
                  </a:lnTo>
                  <a:lnTo>
                    <a:pt x="13193209" y="7117912"/>
                  </a:lnTo>
                  <a:lnTo>
                    <a:pt x="13196258" y="7117240"/>
                  </a:lnTo>
                  <a:lnTo>
                    <a:pt x="13198255" y="7115331"/>
                  </a:lnTo>
                  <a:lnTo>
                    <a:pt x="13201015" y="7112562"/>
                  </a:lnTo>
                  <a:lnTo>
                    <a:pt x="13200771" y="7108512"/>
                  </a:lnTo>
                  <a:lnTo>
                    <a:pt x="13198337" y="7105895"/>
                  </a:lnTo>
                  <a:lnTo>
                    <a:pt x="13195042" y="7102517"/>
                  </a:lnTo>
                  <a:lnTo>
                    <a:pt x="13192272" y="7099758"/>
                  </a:lnTo>
                  <a:close/>
                </a:path>
                <a:path w="18339435" h="10542905">
                  <a:moveTo>
                    <a:pt x="13128741" y="7038724"/>
                  </a:moveTo>
                  <a:lnTo>
                    <a:pt x="13124691" y="7038969"/>
                  </a:lnTo>
                  <a:lnTo>
                    <a:pt x="13122074" y="7041404"/>
                  </a:lnTo>
                  <a:lnTo>
                    <a:pt x="13119648" y="7044315"/>
                  </a:lnTo>
                  <a:lnTo>
                    <a:pt x="13119892" y="7048365"/>
                  </a:lnTo>
                  <a:lnTo>
                    <a:pt x="13122328" y="7050983"/>
                  </a:lnTo>
                  <a:lnTo>
                    <a:pt x="13126625" y="7054788"/>
                  </a:lnTo>
                  <a:lnTo>
                    <a:pt x="13130295" y="7056354"/>
                  </a:lnTo>
                  <a:lnTo>
                    <a:pt x="13133343" y="7055681"/>
                  </a:lnTo>
                  <a:lnTo>
                    <a:pt x="13135343" y="7053772"/>
                  </a:lnTo>
                  <a:lnTo>
                    <a:pt x="13137768" y="7050861"/>
                  </a:lnTo>
                  <a:lnTo>
                    <a:pt x="13137523" y="7046811"/>
                  </a:lnTo>
                  <a:lnTo>
                    <a:pt x="13135087" y="7044194"/>
                  </a:lnTo>
                  <a:lnTo>
                    <a:pt x="13131652" y="7041149"/>
                  </a:lnTo>
                  <a:lnTo>
                    <a:pt x="13128741" y="7038724"/>
                  </a:lnTo>
                  <a:close/>
                </a:path>
                <a:path w="18339435" h="10542905">
                  <a:moveTo>
                    <a:pt x="13065876" y="6977975"/>
                  </a:moveTo>
                  <a:lnTo>
                    <a:pt x="13061969" y="6977886"/>
                  </a:lnTo>
                  <a:lnTo>
                    <a:pt x="13059209" y="6980655"/>
                  </a:lnTo>
                  <a:lnTo>
                    <a:pt x="13056783" y="6983566"/>
                  </a:lnTo>
                  <a:lnTo>
                    <a:pt x="13056694" y="6987474"/>
                  </a:lnTo>
                  <a:lnTo>
                    <a:pt x="13059463" y="6990234"/>
                  </a:lnTo>
                  <a:lnTo>
                    <a:pt x="13062899" y="6993277"/>
                  </a:lnTo>
                  <a:lnTo>
                    <a:pt x="13063426" y="6993896"/>
                  </a:lnTo>
                  <a:lnTo>
                    <a:pt x="13067430" y="6995605"/>
                  </a:lnTo>
                  <a:lnTo>
                    <a:pt x="13070478" y="6994932"/>
                  </a:lnTo>
                  <a:lnTo>
                    <a:pt x="13072478" y="6993023"/>
                  </a:lnTo>
                  <a:lnTo>
                    <a:pt x="13074904" y="6990112"/>
                  </a:lnTo>
                  <a:lnTo>
                    <a:pt x="13074992" y="6986204"/>
                  </a:lnTo>
                  <a:lnTo>
                    <a:pt x="13072223" y="6983444"/>
                  </a:lnTo>
                  <a:lnTo>
                    <a:pt x="13068787" y="6980400"/>
                  </a:lnTo>
                  <a:lnTo>
                    <a:pt x="13065876" y="6977975"/>
                  </a:lnTo>
                  <a:close/>
                </a:path>
                <a:path w="18339435" h="10542905">
                  <a:moveTo>
                    <a:pt x="13001916" y="6917942"/>
                  </a:moveTo>
                  <a:lnTo>
                    <a:pt x="12997674" y="6917711"/>
                  </a:lnTo>
                  <a:lnTo>
                    <a:pt x="12992824" y="6923533"/>
                  </a:lnTo>
                  <a:lnTo>
                    <a:pt x="12992593" y="6927776"/>
                  </a:lnTo>
                  <a:lnTo>
                    <a:pt x="12995503" y="6930201"/>
                  </a:lnTo>
                  <a:lnTo>
                    <a:pt x="12998941" y="6933245"/>
                  </a:lnTo>
                  <a:lnTo>
                    <a:pt x="12999465" y="6933863"/>
                  </a:lnTo>
                  <a:lnTo>
                    <a:pt x="13003472" y="6935572"/>
                  </a:lnTo>
                  <a:lnTo>
                    <a:pt x="13006519" y="6934900"/>
                  </a:lnTo>
                  <a:lnTo>
                    <a:pt x="13008518" y="6932990"/>
                  </a:lnTo>
                  <a:lnTo>
                    <a:pt x="13010944" y="6930079"/>
                  </a:lnTo>
                  <a:lnTo>
                    <a:pt x="13011175" y="6925837"/>
                  </a:lnTo>
                  <a:lnTo>
                    <a:pt x="13008264" y="6923413"/>
                  </a:lnTo>
                  <a:lnTo>
                    <a:pt x="13004828" y="6920368"/>
                  </a:lnTo>
                  <a:lnTo>
                    <a:pt x="13001916" y="6917942"/>
                  </a:lnTo>
                  <a:close/>
                </a:path>
                <a:path w="18339435" h="10542905">
                  <a:moveTo>
                    <a:pt x="12937146" y="6857959"/>
                  </a:moveTo>
                  <a:lnTo>
                    <a:pt x="12932954" y="6858538"/>
                  </a:lnTo>
                  <a:lnTo>
                    <a:pt x="12927721" y="6863408"/>
                  </a:lnTo>
                  <a:lnTo>
                    <a:pt x="12927823" y="6867791"/>
                  </a:lnTo>
                  <a:lnTo>
                    <a:pt x="12930735" y="6870217"/>
                  </a:lnTo>
                  <a:lnTo>
                    <a:pt x="12934171" y="6873262"/>
                  </a:lnTo>
                  <a:lnTo>
                    <a:pt x="12934696" y="6873880"/>
                  </a:lnTo>
                  <a:lnTo>
                    <a:pt x="12938368" y="6875447"/>
                  </a:lnTo>
                  <a:lnTo>
                    <a:pt x="12941275" y="6875108"/>
                  </a:lnTo>
                  <a:lnTo>
                    <a:pt x="12943415" y="6872865"/>
                  </a:lnTo>
                  <a:lnTo>
                    <a:pt x="12946031" y="6870429"/>
                  </a:lnTo>
                  <a:lnTo>
                    <a:pt x="12945928" y="6866046"/>
                  </a:lnTo>
                  <a:lnTo>
                    <a:pt x="12943018" y="6863620"/>
                  </a:lnTo>
                  <a:lnTo>
                    <a:pt x="12939582" y="6860576"/>
                  </a:lnTo>
                  <a:lnTo>
                    <a:pt x="12937146" y="6857959"/>
                  </a:lnTo>
                  <a:close/>
                </a:path>
                <a:path w="18339435" h="10542905">
                  <a:moveTo>
                    <a:pt x="12871665" y="6799645"/>
                  </a:moveTo>
                  <a:lnTo>
                    <a:pt x="12867282" y="6799748"/>
                  </a:lnTo>
                  <a:lnTo>
                    <a:pt x="12864856" y="6802659"/>
                  </a:lnTo>
                  <a:lnTo>
                    <a:pt x="12862573" y="6805236"/>
                  </a:lnTo>
                  <a:lnTo>
                    <a:pt x="12862675" y="6809620"/>
                  </a:lnTo>
                  <a:lnTo>
                    <a:pt x="12865586" y="6812046"/>
                  </a:lnTo>
                  <a:lnTo>
                    <a:pt x="12869022" y="6815090"/>
                  </a:lnTo>
                  <a:lnTo>
                    <a:pt x="12873362" y="6816941"/>
                  </a:lnTo>
                  <a:lnTo>
                    <a:pt x="12876269" y="6816603"/>
                  </a:lnTo>
                  <a:lnTo>
                    <a:pt x="12878410" y="6814359"/>
                  </a:lnTo>
                  <a:lnTo>
                    <a:pt x="12880693" y="6811782"/>
                  </a:lnTo>
                  <a:lnTo>
                    <a:pt x="12880590" y="6807397"/>
                  </a:lnTo>
                  <a:lnTo>
                    <a:pt x="12877680" y="6804972"/>
                  </a:lnTo>
                  <a:lnTo>
                    <a:pt x="12871665" y="6799645"/>
                  </a:lnTo>
                  <a:close/>
                </a:path>
                <a:path w="18339435" h="10542905">
                  <a:moveTo>
                    <a:pt x="12805516" y="6741046"/>
                  </a:moveTo>
                  <a:lnTo>
                    <a:pt x="12801466" y="6741291"/>
                  </a:lnTo>
                  <a:lnTo>
                    <a:pt x="12796616" y="6747114"/>
                  </a:lnTo>
                  <a:lnTo>
                    <a:pt x="12796860" y="6751164"/>
                  </a:lnTo>
                  <a:lnTo>
                    <a:pt x="12799772" y="6753589"/>
                  </a:lnTo>
                  <a:lnTo>
                    <a:pt x="12803208" y="6756634"/>
                  </a:lnTo>
                  <a:lnTo>
                    <a:pt x="12805210" y="6757488"/>
                  </a:lnTo>
                  <a:lnTo>
                    <a:pt x="12805068" y="6757821"/>
                  </a:lnTo>
                  <a:lnTo>
                    <a:pt x="12807405" y="6758818"/>
                  </a:lnTo>
                  <a:lnTo>
                    <a:pt x="12810453" y="6758146"/>
                  </a:lnTo>
                  <a:lnTo>
                    <a:pt x="12812594" y="6755903"/>
                  </a:lnTo>
                  <a:lnTo>
                    <a:pt x="12815020" y="6752991"/>
                  </a:lnTo>
                  <a:lnTo>
                    <a:pt x="12814774" y="6748941"/>
                  </a:lnTo>
                  <a:lnTo>
                    <a:pt x="12811863" y="6746516"/>
                  </a:lnTo>
                  <a:lnTo>
                    <a:pt x="12808428" y="6743472"/>
                  </a:lnTo>
                  <a:lnTo>
                    <a:pt x="12805516" y="6741046"/>
                  </a:lnTo>
                  <a:close/>
                </a:path>
                <a:path w="18339435" h="10542905">
                  <a:moveTo>
                    <a:pt x="12739131" y="6683925"/>
                  </a:moveTo>
                  <a:lnTo>
                    <a:pt x="12735081" y="6684169"/>
                  </a:lnTo>
                  <a:lnTo>
                    <a:pt x="12730229" y="6689992"/>
                  </a:lnTo>
                  <a:lnTo>
                    <a:pt x="12730474" y="6694043"/>
                  </a:lnTo>
                  <a:lnTo>
                    <a:pt x="12733385" y="6696468"/>
                  </a:lnTo>
                  <a:lnTo>
                    <a:pt x="12736822" y="6699512"/>
                  </a:lnTo>
                  <a:lnTo>
                    <a:pt x="12738492" y="6700224"/>
                  </a:lnTo>
                  <a:lnTo>
                    <a:pt x="12738349" y="6700558"/>
                  </a:lnTo>
                  <a:lnTo>
                    <a:pt x="12741019" y="6701697"/>
                  </a:lnTo>
                  <a:lnTo>
                    <a:pt x="12744402" y="6701167"/>
                  </a:lnTo>
                  <a:lnTo>
                    <a:pt x="12746209" y="6698782"/>
                  </a:lnTo>
                  <a:lnTo>
                    <a:pt x="12748634" y="6695870"/>
                  </a:lnTo>
                  <a:lnTo>
                    <a:pt x="12748390" y="6691820"/>
                  </a:lnTo>
                  <a:lnTo>
                    <a:pt x="12745478" y="6689394"/>
                  </a:lnTo>
                  <a:lnTo>
                    <a:pt x="12742042" y="6686350"/>
                  </a:lnTo>
                  <a:lnTo>
                    <a:pt x="12739131" y="6683925"/>
                  </a:lnTo>
                  <a:close/>
                </a:path>
                <a:path w="18339435" h="10542905">
                  <a:moveTo>
                    <a:pt x="12671651" y="6627521"/>
                  </a:moveTo>
                  <a:lnTo>
                    <a:pt x="12667600" y="6627765"/>
                  </a:lnTo>
                  <a:lnTo>
                    <a:pt x="12662750" y="6633587"/>
                  </a:lnTo>
                  <a:lnTo>
                    <a:pt x="12662995" y="6637638"/>
                  </a:lnTo>
                  <a:lnTo>
                    <a:pt x="12665910" y="6640066"/>
                  </a:lnTo>
                  <a:lnTo>
                    <a:pt x="12669343" y="6643107"/>
                  </a:lnTo>
                  <a:lnTo>
                    <a:pt x="12671011" y="6643819"/>
                  </a:lnTo>
                  <a:lnTo>
                    <a:pt x="12670869" y="6644153"/>
                  </a:lnTo>
                  <a:lnTo>
                    <a:pt x="12673540" y="6645292"/>
                  </a:lnTo>
                  <a:lnTo>
                    <a:pt x="12676922" y="6644763"/>
                  </a:lnTo>
                  <a:lnTo>
                    <a:pt x="12678729" y="6642377"/>
                  </a:lnTo>
                  <a:lnTo>
                    <a:pt x="12681154" y="6639466"/>
                  </a:lnTo>
                  <a:lnTo>
                    <a:pt x="12680909" y="6635415"/>
                  </a:lnTo>
                  <a:lnTo>
                    <a:pt x="12677999" y="6632990"/>
                  </a:lnTo>
                  <a:lnTo>
                    <a:pt x="12674562" y="6629947"/>
                  </a:lnTo>
                  <a:lnTo>
                    <a:pt x="12671651" y="6627521"/>
                  </a:lnTo>
                  <a:close/>
                </a:path>
                <a:path w="18339435" h="10542905">
                  <a:moveTo>
                    <a:pt x="12603268" y="6572309"/>
                  </a:moveTo>
                  <a:lnTo>
                    <a:pt x="12598883" y="6572411"/>
                  </a:lnTo>
                  <a:lnTo>
                    <a:pt x="12594701" y="6578518"/>
                  </a:lnTo>
                  <a:lnTo>
                    <a:pt x="12594945" y="6582569"/>
                  </a:lnTo>
                  <a:lnTo>
                    <a:pt x="12597857" y="6584994"/>
                  </a:lnTo>
                  <a:lnTo>
                    <a:pt x="12601435" y="6587704"/>
                  </a:lnTo>
                  <a:lnTo>
                    <a:pt x="12605775" y="6589555"/>
                  </a:lnTo>
                  <a:lnTo>
                    <a:pt x="12609158" y="6589026"/>
                  </a:lnTo>
                  <a:lnTo>
                    <a:pt x="12610965" y="6586640"/>
                  </a:lnTo>
                  <a:lnTo>
                    <a:pt x="12613057" y="6583586"/>
                  </a:lnTo>
                  <a:lnTo>
                    <a:pt x="12612811" y="6579536"/>
                  </a:lnTo>
                  <a:lnTo>
                    <a:pt x="12609901" y="6577111"/>
                  </a:lnTo>
                  <a:lnTo>
                    <a:pt x="12606322" y="6574401"/>
                  </a:lnTo>
                  <a:lnTo>
                    <a:pt x="12603268" y="6572309"/>
                  </a:lnTo>
                  <a:close/>
                </a:path>
                <a:path w="18339435" h="10542905">
                  <a:moveTo>
                    <a:pt x="12534124" y="6517956"/>
                  </a:moveTo>
                  <a:lnTo>
                    <a:pt x="12529931" y="6518535"/>
                  </a:lnTo>
                  <a:lnTo>
                    <a:pt x="12527505" y="6521446"/>
                  </a:lnTo>
                  <a:lnTo>
                    <a:pt x="12525222" y="6524023"/>
                  </a:lnTo>
                  <a:lnTo>
                    <a:pt x="12525801" y="6528216"/>
                  </a:lnTo>
                  <a:lnTo>
                    <a:pt x="12528713" y="6530642"/>
                  </a:lnTo>
                  <a:lnTo>
                    <a:pt x="12532291" y="6533352"/>
                  </a:lnTo>
                  <a:lnTo>
                    <a:pt x="12533960" y="6534064"/>
                  </a:lnTo>
                  <a:lnTo>
                    <a:pt x="12533485" y="6534255"/>
                  </a:lnTo>
                  <a:lnTo>
                    <a:pt x="12536155" y="6535394"/>
                  </a:lnTo>
                  <a:lnTo>
                    <a:pt x="12539680" y="6534531"/>
                  </a:lnTo>
                  <a:lnTo>
                    <a:pt x="12541487" y="6532145"/>
                  </a:lnTo>
                  <a:lnTo>
                    <a:pt x="12543769" y="6529567"/>
                  </a:lnTo>
                  <a:lnTo>
                    <a:pt x="12543191" y="6525375"/>
                  </a:lnTo>
                  <a:lnTo>
                    <a:pt x="12540279" y="6522949"/>
                  </a:lnTo>
                  <a:lnTo>
                    <a:pt x="12536701" y="6520239"/>
                  </a:lnTo>
                  <a:lnTo>
                    <a:pt x="12534124" y="6517956"/>
                  </a:lnTo>
                  <a:close/>
                </a:path>
                <a:path w="18339435" h="10542905">
                  <a:moveTo>
                    <a:pt x="3673518" y="2722138"/>
                  </a:moveTo>
                  <a:lnTo>
                    <a:pt x="3662502" y="2717439"/>
                  </a:lnTo>
                  <a:lnTo>
                    <a:pt x="3658693" y="2718969"/>
                  </a:lnTo>
                  <a:lnTo>
                    <a:pt x="3655845" y="2725646"/>
                  </a:lnTo>
                  <a:lnTo>
                    <a:pt x="3657376" y="2729457"/>
                  </a:lnTo>
                  <a:lnTo>
                    <a:pt x="3668392" y="2734156"/>
                  </a:lnTo>
                  <a:lnTo>
                    <a:pt x="3672203" y="2732624"/>
                  </a:lnTo>
                  <a:lnTo>
                    <a:pt x="3675051" y="2725947"/>
                  </a:lnTo>
                  <a:lnTo>
                    <a:pt x="3673518" y="2722138"/>
                  </a:lnTo>
                  <a:close/>
                </a:path>
                <a:path w="18339435" h="10542905">
                  <a:moveTo>
                    <a:pt x="3754639" y="2756741"/>
                  </a:moveTo>
                  <a:lnTo>
                    <a:pt x="3743622" y="2752042"/>
                  </a:lnTo>
                  <a:lnTo>
                    <a:pt x="3739813" y="2753573"/>
                  </a:lnTo>
                  <a:lnTo>
                    <a:pt x="3736965" y="2760249"/>
                  </a:lnTo>
                  <a:lnTo>
                    <a:pt x="3738496" y="2764060"/>
                  </a:lnTo>
                  <a:lnTo>
                    <a:pt x="3749513" y="2768759"/>
                  </a:lnTo>
                  <a:lnTo>
                    <a:pt x="3753322" y="2767227"/>
                  </a:lnTo>
                  <a:lnTo>
                    <a:pt x="3756170" y="2760550"/>
                  </a:lnTo>
                  <a:lnTo>
                    <a:pt x="3754639" y="2756741"/>
                  </a:lnTo>
                  <a:close/>
                </a:path>
                <a:path w="18339435" h="10542905">
                  <a:moveTo>
                    <a:pt x="3592875" y="2687343"/>
                  </a:moveTo>
                  <a:lnTo>
                    <a:pt x="3581859" y="2682643"/>
                  </a:lnTo>
                  <a:lnTo>
                    <a:pt x="3578049" y="2684175"/>
                  </a:lnTo>
                  <a:lnTo>
                    <a:pt x="3575201" y="2690852"/>
                  </a:lnTo>
                  <a:lnTo>
                    <a:pt x="3576732" y="2694661"/>
                  </a:lnTo>
                  <a:lnTo>
                    <a:pt x="3587749" y="2699361"/>
                  </a:lnTo>
                  <a:lnTo>
                    <a:pt x="3591558" y="2697829"/>
                  </a:lnTo>
                  <a:lnTo>
                    <a:pt x="3594407" y="2691152"/>
                  </a:lnTo>
                  <a:lnTo>
                    <a:pt x="3592875" y="2687343"/>
                  </a:lnTo>
                  <a:close/>
                </a:path>
                <a:path w="18339435" h="10542905">
                  <a:moveTo>
                    <a:pt x="3835567" y="2790867"/>
                  </a:moveTo>
                  <a:lnTo>
                    <a:pt x="3824551" y="2786168"/>
                  </a:lnTo>
                  <a:lnTo>
                    <a:pt x="3820741" y="2787699"/>
                  </a:lnTo>
                  <a:lnTo>
                    <a:pt x="3817893" y="2794376"/>
                  </a:lnTo>
                  <a:lnTo>
                    <a:pt x="3819425" y="2798186"/>
                  </a:lnTo>
                  <a:lnTo>
                    <a:pt x="3830441" y="2802885"/>
                  </a:lnTo>
                  <a:lnTo>
                    <a:pt x="3834251" y="2801354"/>
                  </a:lnTo>
                  <a:lnTo>
                    <a:pt x="3837099" y="2794677"/>
                  </a:lnTo>
                  <a:lnTo>
                    <a:pt x="3835567" y="2790867"/>
                  </a:lnTo>
                  <a:close/>
                </a:path>
                <a:path w="18339435" h="10542905">
                  <a:moveTo>
                    <a:pt x="3512374" y="2652214"/>
                  </a:moveTo>
                  <a:lnTo>
                    <a:pt x="3501358" y="2647515"/>
                  </a:lnTo>
                  <a:lnTo>
                    <a:pt x="3497548" y="2649047"/>
                  </a:lnTo>
                  <a:lnTo>
                    <a:pt x="3494558" y="2656057"/>
                  </a:lnTo>
                  <a:lnTo>
                    <a:pt x="3496089" y="2659867"/>
                  </a:lnTo>
                  <a:lnTo>
                    <a:pt x="3507105" y="2664567"/>
                  </a:lnTo>
                  <a:lnTo>
                    <a:pt x="3510915" y="2663035"/>
                  </a:lnTo>
                  <a:lnTo>
                    <a:pt x="3513905" y="2656024"/>
                  </a:lnTo>
                  <a:lnTo>
                    <a:pt x="3512374" y="2652214"/>
                  </a:lnTo>
                  <a:close/>
                </a:path>
                <a:path w="18339435" h="10542905">
                  <a:moveTo>
                    <a:pt x="3916496" y="2824995"/>
                  </a:moveTo>
                  <a:lnTo>
                    <a:pt x="3905480" y="2820295"/>
                  </a:lnTo>
                  <a:lnTo>
                    <a:pt x="3901670" y="2821826"/>
                  </a:lnTo>
                  <a:lnTo>
                    <a:pt x="3898822" y="2828503"/>
                  </a:lnTo>
                  <a:lnTo>
                    <a:pt x="3900353" y="2832313"/>
                  </a:lnTo>
                  <a:lnTo>
                    <a:pt x="3911369" y="2837013"/>
                  </a:lnTo>
                  <a:lnTo>
                    <a:pt x="3915179" y="2835481"/>
                  </a:lnTo>
                  <a:lnTo>
                    <a:pt x="3918027" y="2828804"/>
                  </a:lnTo>
                  <a:lnTo>
                    <a:pt x="3916496" y="2824995"/>
                  </a:lnTo>
                  <a:close/>
                </a:path>
                <a:path w="18339435" h="10542905">
                  <a:moveTo>
                    <a:pt x="3431872" y="2617086"/>
                  </a:moveTo>
                  <a:lnTo>
                    <a:pt x="3420856" y="2612387"/>
                  </a:lnTo>
                  <a:lnTo>
                    <a:pt x="3417047" y="2613918"/>
                  </a:lnTo>
                  <a:lnTo>
                    <a:pt x="3414199" y="2620595"/>
                  </a:lnTo>
                  <a:lnTo>
                    <a:pt x="3415587" y="2624739"/>
                  </a:lnTo>
                  <a:lnTo>
                    <a:pt x="3426604" y="2629438"/>
                  </a:lnTo>
                  <a:lnTo>
                    <a:pt x="3430413" y="2627907"/>
                  </a:lnTo>
                  <a:lnTo>
                    <a:pt x="3433261" y="2621230"/>
                  </a:lnTo>
                  <a:lnTo>
                    <a:pt x="3431872" y="2617086"/>
                  </a:lnTo>
                  <a:close/>
                </a:path>
                <a:path w="18339435" h="10542905">
                  <a:moveTo>
                    <a:pt x="3998043" y="2858596"/>
                  </a:moveTo>
                  <a:lnTo>
                    <a:pt x="3990365" y="2855321"/>
                  </a:lnTo>
                  <a:lnTo>
                    <a:pt x="3986885" y="2854231"/>
                  </a:lnTo>
                  <a:lnTo>
                    <a:pt x="3983074" y="2855762"/>
                  </a:lnTo>
                  <a:lnTo>
                    <a:pt x="3980226" y="2862439"/>
                  </a:lnTo>
                  <a:lnTo>
                    <a:pt x="3981758" y="2866249"/>
                  </a:lnTo>
                  <a:lnTo>
                    <a:pt x="3989435" y="2869524"/>
                  </a:lnTo>
                  <a:lnTo>
                    <a:pt x="3992916" y="2870614"/>
                  </a:lnTo>
                  <a:lnTo>
                    <a:pt x="3996727" y="2869082"/>
                  </a:lnTo>
                  <a:lnTo>
                    <a:pt x="3999575" y="2862405"/>
                  </a:lnTo>
                  <a:lnTo>
                    <a:pt x="3998043" y="2858596"/>
                  </a:lnTo>
                  <a:close/>
                </a:path>
                <a:path w="18339435" h="10542905">
                  <a:moveTo>
                    <a:pt x="3351514" y="2581624"/>
                  </a:moveTo>
                  <a:lnTo>
                    <a:pt x="3340163" y="2576782"/>
                  </a:lnTo>
                  <a:lnTo>
                    <a:pt x="3336354" y="2578314"/>
                  </a:lnTo>
                  <a:lnTo>
                    <a:pt x="3333506" y="2584991"/>
                  </a:lnTo>
                  <a:lnTo>
                    <a:pt x="3334895" y="2589134"/>
                  </a:lnTo>
                  <a:lnTo>
                    <a:pt x="3346245" y="2593976"/>
                  </a:lnTo>
                  <a:lnTo>
                    <a:pt x="3350054" y="2592444"/>
                  </a:lnTo>
                  <a:lnTo>
                    <a:pt x="3352902" y="2585768"/>
                  </a:lnTo>
                  <a:lnTo>
                    <a:pt x="3351514" y="2581624"/>
                  </a:lnTo>
                  <a:close/>
                </a:path>
                <a:path w="18339435" h="10542905">
                  <a:moveTo>
                    <a:pt x="4079256" y="2892055"/>
                  </a:moveTo>
                  <a:lnTo>
                    <a:pt x="4071578" y="2888780"/>
                  </a:lnTo>
                  <a:lnTo>
                    <a:pt x="4068098" y="2887690"/>
                  </a:lnTo>
                  <a:lnTo>
                    <a:pt x="4064288" y="2889222"/>
                  </a:lnTo>
                  <a:lnTo>
                    <a:pt x="4061440" y="2895898"/>
                  </a:lnTo>
                  <a:lnTo>
                    <a:pt x="4062971" y="2899708"/>
                  </a:lnTo>
                  <a:lnTo>
                    <a:pt x="4070649" y="2902983"/>
                  </a:lnTo>
                  <a:lnTo>
                    <a:pt x="4074130" y="2904073"/>
                  </a:lnTo>
                  <a:lnTo>
                    <a:pt x="4077939" y="2902541"/>
                  </a:lnTo>
                  <a:lnTo>
                    <a:pt x="4080788" y="2895865"/>
                  </a:lnTo>
                  <a:lnTo>
                    <a:pt x="4079256" y="2892055"/>
                  </a:lnTo>
                  <a:close/>
                </a:path>
                <a:path w="18339435" h="10542905">
                  <a:moveTo>
                    <a:pt x="4160470" y="2925515"/>
                  </a:moveTo>
                  <a:lnTo>
                    <a:pt x="4152792" y="2922239"/>
                  </a:lnTo>
                  <a:lnTo>
                    <a:pt x="4149311" y="2921149"/>
                  </a:lnTo>
                  <a:lnTo>
                    <a:pt x="4145501" y="2922680"/>
                  </a:lnTo>
                  <a:lnTo>
                    <a:pt x="4142653" y="2929357"/>
                  </a:lnTo>
                  <a:lnTo>
                    <a:pt x="4144185" y="2933167"/>
                  </a:lnTo>
                  <a:lnTo>
                    <a:pt x="4152196" y="2936584"/>
                  </a:lnTo>
                  <a:lnTo>
                    <a:pt x="4155677" y="2937674"/>
                  </a:lnTo>
                  <a:lnTo>
                    <a:pt x="4159487" y="2936143"/>
                  </a:lnTo>
                  <a:lnTo>
                    <a:pt x="4160911" y="2932804"/>
                  </a:lnTo>
                  <a:lnTo>
                    <a:pt x="4161892" y="2929672"/>
                  </a:lnTo>
                  <a:lnTo>
                    <a:pt x="4162001" y="2929324"/>
                  </a:lnTo>
                  <a:lnTo>
                    <a:pt x="4160470" y="2925515"/>
                  </a:lnTo>
                  <a:close/>
                </a:path>
                <a:path w="18339435" h="10542905">
                  <a:moveTo>
                    <a:pt x="3271154" y="2546162"/>
                  </a:moveTo>
                  <a:lnTo>
                    <a:pt x="3260138" y="2541463"/>
                  </a:lnTo>
                  <a:lnTo>
                    <a:pt x="3255995" y="2542852"/>
                  </a:lnTo>
                  <a:lnTo>
                    <a:pt x="3253147" y="2549528"/>
                  </a:lnTo>
                  <a:lnTo>
                    <a:pt x="3254536" y="2553672"/>
                  </a:lnTo>
                  <a:lnTo>
                    <a:pt x="3265886" y="2558513"/>
                  </a:lnTo>
                  <a:lnTo>
                    <a:pt x="3269696" y="2556982"/>
                  </a:lnTo>
                  <a:lnTo>
                    <a:pt x="3272544" y="2550305"/>
                  </a:lnTo>
                  <a:lnTo>
                    <a:pt x="3271154" y="2546162"/>
                  </a:lnTo>
                  <a:close/>
                </a:path>
                <a:path w="18339435" h="10542905">
                  <a:moveTo>
                    <a:pt x="12463742" y="6464654"/>
                  </a:moveTo>
                  <a:lnTo>
                    <a:pt x="12459550" y="6465233"/>
                  </a:lnTo>
                  <a:lnTo>
                    <a:pt x="12455366" y="6471340"/>
                  </a:lnTo>
                  <a:lnTo>
                    <a:pt x="12455945" y="6475533"/>
                  </a:lnTo>
                  <a:lnTo>
                    <a:pt x="12458998" y="6477624"/>
                  </a:lnTo>
                  <a:lnTo>
                    <a:pt x="12462578" y="6480335"/>
                  </a:lnTo>
                  <a:lnTo>
                    <a:pt x="12466582" y="6482043"/>
                  </a:lnTo>
                  <a:lnTo>
                    <a:pt x="12470108" y="6481180"/>
                  </a:lnTo>
                  <a:lnTo>
                    <a:pt x="12471915" y="6478794"/>
                  </a:lnTo>
                  <a:lnTo>
                    <a:pt x="12474007" y="6475741"/>
                  </a:lnTo>
                  <a:lnTo>
                    <a:pt x="12473427" y="6471547"/>
                  </a:lnTo>
                  <a:lnTo>
                    <a:pt x="12470374" y="6469456"/>
                  </a:lnTo>
                  <a:lnTo>
                    <a:pt x="12466796" y="6466746"/>
                  </a:lnTo>
                  <a:lnTo>
                    <a:pt x="12463742" y="6464654"/>
                  </a:lnTo>
                  <a:close/>
                </a:path>
                <a:path w="18339435" h="10542905">
                  <a:moveTo>
                    <a:pt x="4242017" y="2959117"/>
                  </a:moveTo>
                  <a:lnTo>
                    <a:pt x="4234338" y="2955841"/>
                  </a:lnTo>
                  <a:lnTo>
                    <a:pt x="4230858" y="2954751"/>
                  </a:lnTo>
                  <a:lnTo>
                    <a:pt x="4227048" y="2956282"/>
                  </a:lnTo>
                  <a:lnTo>
                    <a:pt x="4224201" y="2962958"/>
                  </a:lnTo>
                  <a:lnTo>
                    <a:pt x="4225731" y="2966768"/>
                  </a:lnTo>
                  <a:lnTo>
                    <a:pt x="4233744" y="2970186"/>
                  </a:lnTo>
                  <a:lnTo>
                    <a:pt x="4237224" y="2971276"/>
                  </a:lnTo>
                  <a:lnTo>
                    <a:pt x="4241034" y="2969745"/>
                  </a:lnTo>
                  <a:lnTo>
                    <a:pt x="4242458" y="2966407"/>
                  </a:lnTo>
                  <a:lnTo>
                    <a:pt x="4243439" y="2963274"/>
                  </a:lnTo>
                  <a:lnTo>
                    <a:pt x="4243548" y="2962926"/>
                  </a:lnTo>
                  <a:lnTo>
                    <a:pt x="4242017" y="2959117"/>
                  </a:lnTo>
                  <a:close/>
                </a:path>
                <a:path w="18339435" h="10542905">
                  <a:moveTo>
                    <a:pt x="3191080" y="2510032"/>
                  </a:moveTo>
                  <a:lnTo>
                    <a:pt x="3180064" y="2505333"/>
                  </a:lnTo>
                  <a:lnTo>
                    <a:pt x="3175921" y="2506722"/>
                  </a:lnTo>
                  <a:lnTo>
                    <a:pt x="3173073" y="2513399"/>
                  </a:lnTo>
                  <a:lnTo>
                    <a:pt x="3174462" y="2517542"/>
                  </a:lnTo>
                  <a:lnTo>
                    <a:pt x="3185812" y="2522383"/>
                  </a:lnTo>
                  <a:lnTo>
                    <a:pt x="3189621" y="2520852"/>
                  </a:lnTo>
                  <a:lnTo>
                    <a:pt x="3192470" y="2514176"/>
                  </a:lnTo>
                  <a:lnTo>
                    <a:pt x="3191080" y="2510032"/>
                  </a:lnTo>
                  <a:close/>
                </a:path>
                <a:path w="18339435" h="10542905">
                  <a:moveTo>
                    <a:pt x="4323039" y="2992099"/>
                  </a:moveTo>
                  <a:lnTo>
                    <a:pt x="4315360" y="2988824"/>
                  </a:lnTo>
                  <a:lnTo>
                    <a:pt x="4311880" y="2987733"/>
                  </a:lnTo>
                  <a:lnTo>
                    <a:pt x="4308070" y="2989265"/>
                  </a:lnTo>
                  <a:lnTo>
                    <a:pt x="4305222" y="2995942"/>
                  </a:lnTo>
                  <a:lnTo>
                    <a:pt x="4306754" y="2999751"/>
                  </a:lnTo>
                  <a:lnTo>
                    <a:pt x="4314766" y="3003168"/>
                  </a:lnTo>
                  <a:lnTo>
                    <a:pt x="4318246" y="3004259"/>
                  </a:lnTo>
                  <a:lnTo>
                    <a:pt x="4322056" y="3002728"/>
                  </a:lnTo>
                  <a:lnTo>
                    <a:pt x="4323480" y="2999390"/>
                  </a:lnTo>
                  <a:lnTo>
                    <a:pt x="4324461" y="2996257"/>
                  </a:lnTo>
                  <a:lnTo>
                    <a:pt x="4324570" y="2995909"/>
                  </a:lnTo>
                  <a:lnTo>
                    <a:pt x="4323039" y="2992099"/>
                  </a:lnTo>
                  <a:close/>
                </a:path>
                <a:path w="18339435" h="10542905">
                  <a:moveTo>
                    <a:pt x="3110673" y="2473760"/>
                  </a:moveTo>
                  <a:lnTo>
                    <a:pt x="3099656" y="2469061"/>
                  </a:lnTo>
                  <a:lnTo>
                    <a:pt x="3095847" y="2470592"/>
                  </a:lnTo>
                  <a:lnTo>
                    <a:pt x="3092999" y="2477269"/>
                  </a:lnTo>
                  <a:lnTo>
                    <a:pt x="3094388" y="2481412"/>
                  </a:lnTo>
                  <a:lnTo>
                    <a:pt x="3105404" y="2486111"/>
                  </a:lnTo>
                  <a:lnTo>
                    <a:pt x="3109214" y="2484580"/>
                  </a:lnTo>
                  <a:lnTo>
                    <a:pt x="3112061" y="2477904"/>
                  </a:lnTo>
                  <a:lnTo>
                    <a:pt x="3110673" y="2473760"/>
                  </a:lnTo>
                  <a:close/>
                </a:path>
                <a:path w="18339435" h="10542905">
                  <a:moveTo>
                    <a:pt x="4404395" y="3025224"/>
                  </a:moveTo>
                  <a:lnTo>
                    <a:pt x="4396716" y="3021949"/>
                  </a:lnTo>
                  <a:lnTo>
                    <a:pt x="4393235" y="3020859"/>
                  </a:lnTo>
                  <a:lnTo>
                    <a:pt x="4389426" y="3022390"/>
                  </a:lnTo>
                  <a:lnTo>
                    <a:pt x="4386578" y="3029067"/>
                  </a:lnTo>
                  <a:lnTo>
                    <a:pt x="4388109" y="3032877"/>
                  </a:lnTo>
                  <a:lnTo>
                    <a:pt x="4399126" y="3037576"/>
                  </a:lnTo>
                  <a:lnTo>
                    <a:pt x="4403078" y="3035710"/>
                  </a:lnTo>
                  <a:lnTo>
                    <a:pt x="4405925" y="3029034"/>
                  </a:lnTo>
                  <a:lnTo>
                    <a:pt x="4404395" y="3025224"/>
                  </a:lnTo>
                  <a:close/>
                </a:path>
                <a:path w="18339435" h="10542905">
                  <a:moveTo>
                    <a:pt x="4485417" y="3058207"/>
                  </a:moveTo>
                  <a:lnTo>
                    <a:pt x="4474400" y="3053508"/>
                  </a:lnTo>
                  <a:lnTo>
                    <a:pt x="4470448" y="3055373"/>
                  </a:lnTo>
                  <a:lnTo>
                    <a:pt x="4467600" y="3062050"/>
                  </a:lnTo>
                  <a:lnTo>
                    <a:pt x="4469131" y="3065860"/>
                  </a:lnTo>
                  <a:lnTo>
                    <a:pt x="4480148" y="3070559"/>
                  </a:lnTo>
                  <a:lnTo>
                    <a:pt x="4484100" y="3068694"/>
                  </a:lnTo>
                  <a:lnTo>
                    <a:pt x="4486948" y="3062018"/>
                  </a:lnTo>
                  <a:lnTo>
                    <a:pt x="4485417" y="3058207"/>
                  </a:lnTo>
                  <a:close/>
                </a:path>
                <a:path w="18339435" h="10542905">
                  <a:moveTo>
                    <a:pt x="3031217" y="2437105"/>
                  </a:moveTo>
                  <a:lnTo>
                    <a:pt x="3020201" y="2432405"/>
                  </a:lnTo>
                  <a:lnTo>
                    <a:pt x="3016057" y="2433795"/>
                  </a:lnTo>
                  <a:lnTo>
                    <a:pt x="3013209" y="2440472"/>
                  </a:lnTo>
                  <a:lnTo>
                    <a:pt x="3014598" y="2444615"/>
                  </a:lnTo>
                  <a:lnTo>
                    <a:pt x="3025948" y="2449456"/>
                  </a:lnTo>
                  <a:lnTo>
                    <a:pt x="3029759" y="2447925"/>
                  </a:lnTo>
                  <a:lnTo>
                    <a:pt x="3032607" y="2441248"/>
                  </a:lnTo>
                  <a:lnTo>
                    <a:pt x="3031217" y="2437105"/>
                  </a:lnTo>
                  <a:close/>
                </a:path>
                <a:path w="18339435" h="10542905">
                  <a:moveTo>
                    <a:pt x="4566915" y="3090998"/>
                  </a:moveTo>
                  <a:lnTo>
                    <a:pt x="4555898" y="3086299"/>
                  </a:lnTo>
                  <a:lnTo>
                    <a:pt x="4551946" y="3088165"/>
                  </a:lnTo>
                  <a:lnTo>
                    <a:pt x="4549098" y="3094842"/>
                  </a:lnTo>
                  <a:lnTo>
                    <a:pt x="4550629" y="3098651"/>
                  </a:lnTo>
                  <a:lnTo>
                    <a:pt x="4561646" y="3103351"/>
                  </a:lnTo>
                  <a:lnTo>
                    <a:pt x="4565597" y="3101485"/>
                  </a:lnTo>
                  <a:lnTo>
                    <a:pt x="4568445" y="3094809"/>
                  </a:lnTo>
                  <a:lnTo>
                    <a:pt x="4566915" y="3090998"/>
                  </a:lnTo>
                  <a:close/>
                </a:path>
                <a:path w="18339435" h="10542905">
                  <a:moveTo>
                    <a:pt x="2951236" y="2399832"/>
                  </a:moveTo>
                  <a:lnTo>
                    <a:pt x="2940220" y="2395132"/>
                  </a:lnTo>
                  <a:lnTo>
                    <a:pt x="2936077" y="2396521"/>
                  </a:lnTo>
                  <a:lnTo>
                    <a:pt x="2933228" y="2403197"/>
                  </a:lnTo>
                  <a:lnTo>
                    <a:pt x="2934618" y="2407341"/>
                  </a:lnTo>
                  <a:lnTo>
                    <a:pt x="2945968" y="2412183"/>
                  </a:lnTo>
                  <a:lnTo>
                    <a:pt x="2949777" y="2410651"/>
                  </a:lnTo>
                  <a:lnTo>
                    <a:pt x="2952625" y="2403974"/>
                  </a:lnTo>
                  <a:lnTo>
                    <a:pt x="2951236" y="2399832"/>
                  </a:lnTo>
                  <a:close/>
                </a:path>
                <a:path w="18339435" h="10542905">
                  <a:moveTo>
                    <a:pt x="4648079" y="3123648"/>
                  </a:moveTo>
                  <a:lnTo>
                    <a:pt x="4637062" y="3118949"/>
                  </a:lnTo>
                  <a:lnTo>
                    <a:pt x="4633110" y="3120814"/>
                  </a:lnTo>
                  <a:lnTo>
                    <a:pt x="4630262" y="3127490"/>
                  </a:lnTo>
                  <a:lnTo>
                    <a:pt x="4631794" y="3131300"/>
                  </a:lnTo>
                  <a:lnTo>
                    <a:pt x="4643144" y="3136142"/>
                  </a:lnTo>
                  <a:lnTo>
                    <a:pt x="4647096" y="3134277"/>
                  </a:lnTo>
                  <a:lnTo>
                    <a:pt x="4649944" y="3127600"/>
                  </a:lnTo>
                  <a:lnTo>
                    <a:pt x="4648079" y="3123648"/>
                  </a:lnTo>
                  <a:close/>
                </a:path>
                <a:path w="18339435" h="10542905">
                  <a:moveTo>
                    <a:pt x="4729577" y="3156439"/>
                  </a:moveTo>
                  <a:lnTo>
                    <a:pt x="4718560" y="3151740"/>
                  </a:lnTo>
                  <a:lnTo>
                    <a:pt x="4714607" y="3153606"/>
                  </a:lnTo>
                  <a:lnTo>
                    <a:pt x="4711760" y="3160282"/>
                  </a:lnTo>
                  <a:lnTo>
                    <a:pt x="4713292" y="3164092"/>
                  </a:lnTo>
                  <a:lnTo>
                    <a:pt x="4724642" y="3168934"/>
                  </a:lnTo>
                  <a:lnTo>
                    <a:pt x="4728594" y="3167068"/>
                  </a:lnTo>
                  <a:lnTo>
                    <a:pt x="4731442" y="3160392"/>
                  </a:lnTo>
                  <a:lnTo>
                    <a:pt x="4729577" y="3156439"/>
                  </a:lnTo>
                  <a:close/>
                </a:path>
                <a:path w="18339435" h="10542905">
                  <a:moveTo>
                    <a:pt x="2871732" y="2362366"/>
                  </a:moveTo>
                  <a:lnTo>
                    <a:pt x="2864388" y="2359233"/>
                  </a:lnTo>
                  <a:lnTo>
                    <a:pt x="2859845" y="2369133"/>
                  </a:lnTo>
                  <a:lnTo>
                    <a:pt x="2858785" y="2371442"/>
                  </a:lnTo>
                  <a:lnTo>
                    <a:pt x="2862791" y="2373151"/>
                  </a:lnTo>
                  <a:lnTo>
                    <a:pt x="2862983" y="2373627"/>
                  </a:lnTo>
                  <a:lnTo>
                    <a:pt x="2865987" y="2374909"/>
                  </a:lnTo>
                  <a:lnTo>
                    <a:pt x="2870130" y="2373521"/>
                  </a:lnTo>
                  <a:lnTo>
                    <a:pt x="2873121" y="2366510"/>
                  </a:lnTo>
                  <a:lnTo>
                    <a:pt x="2871732" y="2362366"/>
                  </a:lnTo>
                  <a:close/>
                </a:path>
                <a:path w="18339435" h="10542905">
                  <a:moveTo>
                    <a:pt x="4810883" y="3188755"/>
                  </a:moveTo>
                  <a:lnTo>
                    <a:pt x="4799867" y="3184056"/>
                  </a:lnTo>
                  <a:lnTo>
                    <a:pt x="4795915" y="3185921"/>
                  </a:lnTo>
                  <a:lnTo>
                    <a:pt x="4793067" y="3192597"/>
                  </a:lnTo>
                  <a:lnTo>
                    <a:pt x="4794599" y="3196407"/>
                  </a:lnTo>
                  <a:lnTo>
                    <a:pt x="4805949" y="3201249"/>
                  </a:lnTo>
                  <a:lnTo>
                    <a:pt x="4809901" y="3199384"/>
                  </a:lnTo>
                  <a:lnTo>
                    <a:pt x="4812749" y="3192707"/>
                  </a:lnTo>
                  <a:lnTo>
                    <a:pt x="4810883" y="3188755"/>
                  </a:lnTo>
                  <a:close/>
                </a:path>
                <a:path w="18339435" h="10542905">
                  <a:moveTo>
                    <a:pt x="4892381" y="3221547"/>
                  </a:moveTo>
                  <a:lnTo>
                    <a:pt x="4881365" y="3216848"/>
                  </a:lnTo>
                  <a:lnTo>
                    <a:pt x="4877413" y="3218712"/>
                  </a:lnTo>
                  <a:lnTo>
                    <a:pt x="4874565" y="3225389"/>
                  </a:lnTo>
                  <a:lnTo>
                    <a:pt x="4876097" y="3229199"/>
                  </a:lnTo>
                  <a:lnTo>
                    <a:pt x="4887446" y="3234040"/>
                  </a:lnTo>
                  <a:lnTo>
                    <a:pt x="4891399" y="3232175"/>
                  </a:lnTo>
                  <a:lnTo>
                    <a:pt x="4894389" y="3225165"/>
                  </a:lnTo>
                  <a:lnTo>
                    <a:pt x="4892381" y="3221547"/>
                  </a:lnTo>
                  <a:close/>
                </a:path>
                <a:path w="18339435" h="10542905">
                  <a:moveTo>
                    <a:pt x="2789174" y="2322809"/>
                  </a:moveTo>
                  <a:lnTo>
                    <a:pt x="2781496" y="2319534"/>
                  </a:lnTo>
                  <a:lnTo>
                    <a:pt x="2777352" y="2320923"/>
                  </a:lnTo>
                  <a:lnTo>
                    <a:pt x="2774504" y="2327599"/>
                  </a:lnTo>
                  <a:lnTo>
                    <a:pt x="2775893" y="2331743"/>
                  </a:lnTo>
                  <a:lnTo>
                    <a:pt x="2779089" y="2333501"/>
                  </a:lnTo>
                  <a:lnTo>
                    <a:pt x="2786767" y="2336777"/>
                  </a:lnTo>
                  <a:lnTo>
                    <a:pt x="2790911" y="2335387"/>
                  </a:lnTo>
                  <a:lnTo>
                    <a:pt x="2793759" y="2328711"/>
                  </a:lnTo>
                  <a:lnTo>
                    <a:pt x="2792369" y="2324567"/>
                  </a:lnTo>
                  <a:lnTo>
                    <a:pt x="2789174" y="2322809"/>
                  </a:lnTo>
                  <a:close/>
                </a:path>
                <a:path w="18339435" h="10542905">
                  <a:moveTo>
                    <a:pt x="4973688" y="3253862"/>
                  </a:moveTo>
                  <a:lnTo>
                    <a:pt x="4962672" y="3249163"/>
                  </a:lnTo>
                  <a:lnTo>
                    <a:pt x="4958720" y="3251028"/>
                  </a:lnTo>
                  <a:lnTo>
                    <a:pt x="4955872" y="3257705"/>
                  </a:lnTo>
                  <a:lnTo>
                    <a:pt x="4957403" y="3261514"/>
                  </a:lnTo>
                  <a:lnTo>
                    <a:pt x="4968753" y="3266356"/>
                  </a:lnTo>
                  <a:lnTo>
                    <a:pt x="4972706" y="3264490"/>
                  </a:lnTo>
                  <a:lnTo>
                    <a:pt x="4975697" y="3257480"/>
                  </a:lnTo>
                  <a:lnTo>
                    <a:pt x="4973688" y="3253862"/>
                  </a:lnTo>
                  <a:close/>
                </a:path>
                <a:path w="18339435" h="10542905">
                  <a:moveTo>
                    <a:pt x="5055328" y="3286319"/>
                  </a:moveTo>
                  <a:lnTo>
                    <a:pt x="5044312" y="3281620"/>
                  </a:lnTo>
                  <a:lnTo>
                    <a:pt x="5040360" y="3283486"/>
                  </a:lnTo>
                  <a:lnTo>
                    <a:pt x="5037512" y="3290162"/>
                  </a:lnTo>
                  <a:lnTo>
                    <a:pt x="5039043" y="3293971"/>
                  </a:lnTo>
                  <a:lnTo>
                    <a:pt x="5050394" y="3298813"/>
                  </a:lnTo>
                  <a:lnTo>
                    <a:pt x="5054346" y="3296948"/>
                  </a:lnTo>
                  <a:lnTo>
                    <a:pt x="5057336" y="3289938"/>
                  </a:lnTo>
                  <a:lnTo>
                    <a:pt x="5055328" y="3286319"/>
                  </a:lnTo>
                  <a:close/>
                </a:path>
                <a:path w="18339435" h="10542905">
                  <a:moveTo>
                    <a:pt x="2702610" y="2281544"/>
                  </a:moveTo>
                  <a:lnTo>
                    <a:pt x="2698466" y="2282933"/>
                  </a:lnTo>
                  <a:lnTo>
                    <a:pt x="2696515" y="2287229"/>
                  </a:lnTo>
                  <a:lnTo>
                    <a:pt x="2695284" y="2289467"/>
                  </a:lnTo>
                  <a:lnTo>
                    <a:pt x="2696674" y="2293610"/>
                  </a:lnTo>
                  <a:lnTo>
                    <a:pt x="2699870" y="2295368"/>
                  </a:lnTo>
                  <a:lnTo>
                    <a:pt x="2707547" y="2298643"/>
                  </a:lnTo>
                  <a:lnTo>
                    <a:pt x="2711549" y="2297589"/>
                  </a:lnTo>
                  <a:lnTo>
                    <a:pt x="2713500" y="2293291"/>
                  </a:lnTo>
                  <a:lnTo>
                    <a:pt x="2714731" y="2291054"/>
                  </a:lnTo>
                  <a:lnTo>
                    <a:pt x="2713342" y="2286911"/>
                  </a:lnTo>
                  <a:lnTo>
                    <a:pt x="2710146" y="2285153"/>
                  </a:lnTo>
                  <a:lnTo>
                    <a:pt x="2705806" y="2283302"/>
                  </a:lnTo>
                  <a:lnTo>
                    <a:pt x="2702610" y="2281544"/>
                  </a:lnTo>
                  <a:close/>
                </a:path>
                <a:path w="18339435" h="10542905">
                  <a:moveTo>
                    <a:pt x="12392647" y="6413021"/>
                  </a:moveTo>
                  <a:lnTo>
                    <a:pt x="12388457" y="6413600"/>
                  </a:lnTo>
                  <a:lnTo>
                    <a:pt x="12384273" y="6419707"/>
                  </a:lnTo>
                  <a:lnTo>
                    <a:pt x="12384851" y="6423899"/>
                  </a:lnTo>
                  <a:lnTo>
                    <a:pt x="12387905" y="6425991"/>
                  </a:lnTo>
                  <a:lnTo>
                    <a:pt x="12391484" y="6428701"/>
                  </a:lnTo>
                  <a:lnTo>
                    <a:pt x="12395823" y="6430552"/>
                  </a:lnTo>
                  <a:lnTo>
                    <a:pt x="12398872" y="6429880"/>
                  </a:lnTo>
                  <a:lnTo>
                    <a:pt x="12400822" y="6427161"/>
                  </a:lnTo>
                  <a:lnTo>
                    <a:pt x="12402912" y="6424107"/>
                  </a:lnTo>
                  <a:lnTo>
                    <a:pt x="12402334" y="6419914"/>
                  </a:lnTo>
                  <a:lnTo>
                    <a:pt x="12399281" y="6417823"/>
                  </a:lnTo>
                  <a:lnTo>
                    <a:pt x="12395702" y="6415112"/>
                  </a:lnTo>
                  <a:lnTo>
                    <a:pt x="12392647" y="6413021"/>
                  </a:lnTo>
                  <a:close/>
                </a:path>
                <a:path w="18339435" h="10542905">
                  <a:moveTo>
                    <a:pt x="5136635" y="3318634"/>
                  </a:moveTo>
                  <a:lnTo>
                    <a:pt x="5125619" y="3313935"/>
                  </a:lnTo>
                  <a:lnTo>
                    <a:pt x="5121667" y="3315801"/>
                  </a:lnTo>
                  <a:lnTo>
                    <a:pt x="5118819" y="3322477"/>
                  </a:lnTo>
                  <a:lnTo>
                    <a:pt x="5120350" y="3326288"/>
                  </a:lnTo>
                  <a:lnTo>
                    <a:pt x="5131701" y="3331129"/>
                  </a:lnTo>
                  <a:lnTo>
                    <a:pt x="5135653" y="3329264"/>
                  </a:lnTo>
                  <a:lnTo>
                    <a:pt x="5138643" y="3322253"/>
                  </a:lnTo>
                  <a:lnTo>
                    <a:pt x="5136635" y="3318634"/>
                  </a:lnTo>
                  <a:close/>
                </a:path>
                <a:path w="18339435" h="10542905">
                  <a:moveTo>
                    <a:pt x="5218276" y="3351093"/>
                  </a:moveTo>
                  <a:lnTo>
                    <a:pt x="5207260" y="3346393"/>
                  </a:lnTo>
                  <a:lnTo>
                    <a:pt x="5203308" y="3348259"/>
                  </a:lnTo>
                  <a:lnTo>
                    <a:pt x="5200460" y="3354935"/>
                  </a:lnTo>
                  <a:lnTo>
                    <a:pt x="5201991" y="3358745"/>
                  </a:lnTo>
                  <a:lnTo>
                    <a:pt x="5213341" y="3363587"/>
                  </a:lnTo>
                  <a:lnTo>
                    <a:pt x="5217294" y="3361721"/>
                  </a:lnTo>
                  <a:lnTo>
                    <a:pt x="5220284" y="3354711"/>
                  </a:lnTo>
                  <a:lnTo>
                    <a:pt x="5218276" y="3351093"/>
                  </a:lnTo>
                  <a:close/>
                </a:path>
                <a:path w="18339435" h="10542905">
                  <a:moveTo>
                    <a:pt x="2623341" y="2242600"/>
                  </a:moveTo>
                  <a:lnTo>
                    <a:pt x="2619532" y="2244133"/>
                  </a:lnTo>
                  <a:lnTo>
                    <a:pt x="2616016" y="2250524"/>
                  </a:lnTo>
                  <a:lnTo>
                    <a:pt x="2617405" y="2254667"/>
                  </a:lnTo>
                  <a:lnTo>
                    <a:pt x="2620601" y="2256425"/>
                  </a:lnTo>
                  <a:lnTo>
                    <a:pt x="2628279" y="2259701"/>
                  </a:lnTo>
                  <a:lnTo>
                    <a:pt x="2632280" y="2258645"/>
                  </a:lnTo>
                  <a:lnTo>
                    <a:pt x="2633704" y="2255307"/>
                  </a:lnTo>
                  <a:lnTo>
                    <a:pt x="2635462" y="2252111"/>
                  </a:lnTo>
                  <a:lnTo>
                    <a:pt x="2634073" y="2247967"/>
                  </a:lnTo>
                  <a:lnTo>
                    <a:pt x="2630877" y="2246210"/>
                  </a:lnTo>
                  <a:lnTo>
                    <a:pt x="2626537" y="2244358"/>
                  </a:lnTo>
                  <a:lnTo>
                    <a:pt x="2623341" y="2242600"/>
                  </a:lnTo>
                  <a:close/>
                </a:path>
                <a:path w="18339435" h="10542905">
                  <a:moveTo>
                    <a:pt x="5299916" y="3383550"/>
                  </a:moveTo>
                  <a:lnTo>
                    <a:pt x="5288899" y="3378851"/>
                  </a:lnTo>
                  <a:lnTo>
                    <a:pt x="5284948" y="3380716"/>
                  </a:lnTo>
                  <a:lnTo>
                    <a:pt x="5282100" y="3387393"/>
                  </a:lnTo>
                  <a:lnTo>
                    <a:pt x="5283631" y="3391202"/>
                  </a:lnTo>
                  <a:lnTo>
                    <a:pt x="5294982" y="3396044"/>
                  </a:lnTo>
                  <a:lnTo>
                    <a:pt x="5298933" y="3394179"/>
                  </a:lnTo>
                  <a:lnTo>
                    <a:pt x="5301924" y="3387169"/>
                  </a:lnTo>
                  <a:lnTo>
                    <a:pt x="5299916" y="3383550"/>
                  </a:lnTo>
                  <a:close/>
                </a:path>
                <a:path w="18339435" h="10542905">
                  <a:moveTo>
                    <a:pt x="5381223" y="3415866"/>
                  </a:moveTo>
                  <a:lnTo>
                    <a:pt x="5370207" y="3411167"/>
                  </a:lnTo>
                  <a:lnTo>
                    <a:pt x="5366255" y="3413031"/>
                  </a:lnTo>
                  <a:lnTo>
                    <a:pt x="5363407" y="3419708"/>
                  </a:lnTo>
                  <a:lnTo>
                    <a:pt x="5364938" y="3423518"/>
                  </a:lnTo>
                  <a:lnTo>
                    <a:pt x="5375954" y="3428217"/>
                  </a:lnTo>
                  <a:lnTo>
                    <a:pt x="5379906" y="3426352"/>
                  </a:lnTo>
                  <a:lnTo>
                    <a:pt x="5382755" y="3419675"/>
                  </a:lnTo>
                  <a:lnTo>
                    <a:pt x="5381223" y="3415866"/>
                  </a:lnTo>
                  <a:close/>
                </a:path>
                <a:path w="18339435" h="10542905">
                  <a:moveTo>
                    <a:pt x="2544549" y="2203466"/>
                  </a:moveTo>
                  <a:lnTo>
                    <a:pt x="2540405" y="2204856"/>
                  </a:lnTo>
                  <a:lnTo>
                    <a:pt x="2538454" y="2209153"/>
                  </a:lnTo>
                  <a:lnTo>
                    <a:pt x="2537223" y="2211390"/>
                  </a:lnTo>
                  <a:lnTo>
                    <a:pt x="2538612" y="2215533"/>
                  </a:lnTo>
                  <a:lnTo>
                    <a:pt x="2541808" y="2217291"/>
                  </a:lnTo>
                  <a:lnTo>
                    <a:pt x="2549486" y="2220567"/>
                  </a:lnTo>
                  <a:lnTo>
                    <a:pt x="2553487" y="2219511"/>
                  </a:lnTo>
                  <a:lnTo>
                    <a:pt x="2555439" y="2215214"/>
                  </a:lnTo>
                  <a:lnTo>
                    <a:pt x="2556669" y="2212976"/>
                  </a:lnTo>
                  <a:lnTo>
                    <a:pt x="2555280" y="2208833"/>
                  </a:lnTo>
                  <a:lnTo>
                    <a:pt x="2552084" y="2207075"/>
                  </a:lnTo>
                  <a:lnTo>
                    <a:pt x="2547744" y="2205224"/>
                  </a:lnTo>
                  <a:lnTo>
                    <a:pt x="2544549" y="2203466"/>
                  </a:lnTo>
                  <a:close/>
                </a:path>
                <a:path w="18339435" h="10542905">
                  <a:moveTo>
                    <a:pt x="5462864" y="3448323"/>
                  </a:moveTo>
                  <a:lnTo>
                    <a:pt x="5451848" y="3443624"/>
                  </a:lnTo>
                  <a:lnTo>
                    <a:pt x="5447895" y="3445490"/>
                  </a:lnTo>
                  <a:lnTo>
                    <a:pt x="5445047" y="3452166"/>
                  </a:lnTo>
                  <a:lnTo>
                    <a:pt x="5446579" y="3455976"/>
                  </a:lnTo>
                  <a:lnTo>
                    <a:pt x="5457928" y="3460817"/>
                  </a:lnTo>
                  <a:lnTo>
                    <a:pt x="5461882" y="3458952"/>
                  </a:lnTo>
                  <a:lnTo>
                    <a:pt x="5464872" y="3451942"/>
                  </a:lnTo>
                  <a:lnTo>
                    <a:pt x="5462864" y="3448323"/>
                  </a:lnTo>
                  <a:close/>
                </a:path>
                <a:path w="18339435" h="10542905">
                  <a:moveTo>
                    <a:pt x="8856976" y="4894956"/>
                  </a:moveTo>
                  <a:lnTo>
                    <a:pt x="8845959" y="4890257"/>
                  </a:lnTo>
                  <a:lnTo>
                    <a:pt x="8842149" y="4891788"/>
                  </a:lnTo>
                  <a:lnTo>
                    <a:pt x="8839301" y="4898464"/>
                  </a:lnTo>
                  <a:lnTo>
                    <a:pt x="8840833" y="4902274"/>
                  </a:lnTo>
                  <a:lnTo>
                    <a:pt x="8851850" y="4906973"/>
                  </a:lnTo>
                  <a:lnTo>
                    <a:pt x="8855659" y="4905442"/>
                  </a:lnTo>
                  <a:lnTo>
                    <a:pt x="8858507" y="4898766"/>
                  </a:lnTo>
                  <a:lnTo>
                    <a:pt x="8856976" y="4894956"/>
                  </a:lnTo>
                  <a:close/>
                </a:path>
                <a:path w="18339435" h="10542905">
                  <a:moveTo>
                    <a:pt x="8938238" y="4929224"/>
                  </a:moveTo>
                  <a:lnTo>
                    <a:pt x="8930559" y="4925949"/>
                  </a:lnTo>
                  <a:lnTo>
                    <a:pt x="8925433" y="4937967"/>
                  </a:lnTo>
                  <a:lnTo>
                    <a:pt x="8933111" y="4941242"/>
                  </a:lnTo>
                  <a:lnTo>
                    <a:pt x="8936920" y="4939711"/>
                  </a:lnTo>
                  <a:lnTo>
                    <a:pt x="8939768" y="4933034"/>
                  </a:lnTo>
                  <a:lnTo>
                    <a:pt x="8938238" y="4929224"/>
                  </a:lnTo>
                  <a:close/>
                </a:path>
                <a:path w="18339435" h="10542905">
                  <a:moveTo>
                    <a:pt x="8776189" y="4860495"/>
                  </a:moveTo>
                  <a:lnTo>
                    <a:pt x="8765173" y="4855796"/>
                  </a:lnTo>
                  <a:lnTo>
                    <a:pt x="8761363" y="4857327"/>
                  </a:lnTo>
                  <a:lnTo>
                    <a:pt x="8758516" y="4864004"/>
                  </a:lnTo>
                  <a:lnTo>
                    <a:pt x="8760046" y="4867813"/>
                  </a:lnTo>
                  <a:lnTo>
                    <a:pt x="8771063" y="4872512"/>
                  </a:lnTo>
                  <a:lnTo>
                    <a:pt x="8774873" y="4870981"/>
                  </a:lnTo>
                  <a:lnTo>
                    <a:pt x="8777721" y="4864305"/>
                  </a:lnTo>
                  <a:lnTo>
                    <a:pt x="8776189" y="4860495"/>
                  </a:lnTo>
                  <a:close/>
                </a:path>
                <a:path w="18339435" h="10542905">
                  <a:moveTo>
                    <a:pt x="9006362" y="4972094"/>
                  </a:moveTo>
                  <a:lnTo>
                    <a:pt x="9006028" y="4971951"/>
                  </a:lnTo>
                  <a:lnTo>
                    <a:pt x="9006219" y="4972428"/>
                  </a:lnTo>
                  <a:lnTo>
                    <a:pt x="9006362" y="4972094"/>
                  </a:lnTo>
                  <a:close/>
                </a:path>
                <a:path w="18339435" h="10542905">
                  <a:moveTo>
                    <a:pt x="9018832" y="4963209"/>
                  </a:moveTo>
                  <a:lnTo>
                    <a:pt x="9011488" y="4960076"/>
                  </a:lnTo>
                  <a:lnTo>
                    <a:pt x="9006362" y="4972094"/>
                  </a:lnTo>
                  <a:lnTo>
                    <a:pt x="9013706" y="4975227"/>
                  </a:lnTo>
                  <a:lnTo>
                    <a:pt x="9017517" y="4973696"/>
                  </a:lnTo>
                  <a:lnTo>
                    <a:pt x="9020364" y="4967019"/>
                  </a:lnTo>
                  <a:lnTo>
                    <a:pt x="9018832" y="4963209"/>
                  </a:lnTo>
                  <a:close/>
                </a:path>
                <a:path w="18339435" h="10542905">
                  <a:moveTo>
                    <a:pt x="8695687" y="4825366"/>
                  </a:moveTo>
                  <a:lnTo>
                    <a:pt x="8684672" y="4820668"/>
                  </a:lnTo>
                  <a:lnTo>
                    <a:pt x="8680861" y="4822198"/>
                  </a:lnTo>
                  <a:lnTo>
                    <a:pt x="8677871" y="4829208"/>
                  </a:lnTo>
                  <a:lnTo>
                    <a:pt x="8679404" y="4833019"/>
                  </a:lnTo>
                  <a:lnTo>
                    <a:pt x="8687081" y="4836294"/>
                  </a:lnTo>
                  <a:lnTo>
                    <a:pt x="8687224" y="4835960"/>
                  </a:lnTo>
                  <a:lnTo>
                    <a:pt x="8690561" y="4837384"/>
                  </a:lnTo>
                  <a:lnTo>
                    <a:pt x="8694372" y="4835853"/>
                  </a:lnTo>
                  <a:lnTo>
                    <a:pt x="8697219" y="4829176"/>
                  </a:lnTo>
                  <a:lnTo>
                    <a:pt x="8695687" y="4825366"/>
                  </a:lnTo>
                  <a:close/>
                </a:path>
                <a:path w="18339435" h="10542905">
                  <a:moveTo>
                    <a:pt x="5544503" y="3480781"/>
                  </a:moveTo>
                  <a:lnTo>
                    <a:pt x="5533487" y="3476082"/>
                  </a:lnTo>
                  <a:lnTo>
                    <a:pt x="5529535" y="3477947"/>
                  </a:lnTo>
                  <a:lnTo>
                    <a:pt x="5526687" y="3484623"/>
                  </a:lnTo>
                  <a:lnTo>
                    <a:pt x="5528219" y="3488433"/>
                  </a:lnTo>
                  <a:lnTo>
                    <a:pt x="5539570" y="3493275"/>
                  </a:lnTo>
                  <a:lnTo>
                    <a:pt x="5543521" y="3491410"/>
                  </a:lnTo>
                  <a:lnTo>
                    <a:pt x="5546512" y="3484399"/>
                  </a:lnTo>
                  <a:lnTo>
                    <a:pt x="5544503" y="3480781"/>
                  </a:lnTo>
                  <a:close/>
                </a:path>
                <a:path w="18339435" h="10542905">
                  <a:moveTo>
                    <a:pt x="9087433" y="5005887"/>
                  </a:moveTo>
                  <a:lnTo>
                    <a:pt x="9087099" y="5005744"/>
                  </a:lnTo>
                  <a:lnTo>
                    <a:pt x="9087290" y="5006221"/>
                  </a:lnTo>
                  <a:lnTo>
                    <a:pt x="9087433" y="5005887"/>
                  </a:lnTo>
                  <a:close/>
                </a:path>
                <a:path w="18339435" h="10542905">
                  <a:moveTo>
                    <a:pt x="9099903" y="4997002"/>
                  </a:moveTo>
                  <a:lnTo>
                    <a:pt x="9092559" y="4993869"/>
                  </a:lnTo>
                  <a:lnTo>
                    <a:pt x="9087433" y="5005887"/>
                  </a:lnTo>
                  <a:lnTo>
                    <a:pt x="9094777" y="5009020"/>
                  </a:lnTo>
                  <a:lnTo>
                    <a:pt x="9098586" y="5007489"/>
                  </a:lnTo>
                  <a:lnTo>
                    <a:pt x="9101434" y="5000812"/>
                  </a:lnTo>
                  <a:lnTo>
                    <a:pt x="9099903" y="4997002"/>
                  </a:lnTo>
                  <a:close/>
                </a:path>
                <a:path w="18339435" h="10542905">
                  <a:moveTo>
                    <a:pt x="8614852" y="4790095"/>
                  </a:moveTo>
                  <a:lnTo>
                    <a:pt x="8603836" y="4785396"/>
                  </a:lnTo>
                  <a:lnTo>
                    <a:pt x="8600027" y="4786928"/>
                  </a:lnTo>
                  <a:lnTo>
                    <a:pt x="8597036" y="4793939"/>
                  </a:lnTo>
                  <a:lnTo>
                    <a:pt x="8598567" y="4797748"/>
                  </a:lnTo>
                  <a:lnTo>
                    <a:pt x="8609583" y="4802447"/>
                  </a:lnTo>
                  <a:lnTo>
                    <a:pt x="8613394" y="4800916"/>
                  </a:lnTo>
                  <a:lnTo>
                    <a:pt x="8616384" y="4793905"/>
                  </a:lnTo>
                  <a:lnTo>
                    <a:pt x="8614852" y="4790095"/>
                  </a:lnTo>
                  <a:close/>
                </a:path>
                <a:path w="18339435" h="10542905">
                  <a:moveTo>
                    <a:pt x="9181307" y="5030937"/>
                  </a:moveTo>
                  <a:lnTo>
                    <a:pt x="9173630" y="5027662"/>
                  </a:lnTo>
                  <a:lnTo>
                    <a:pt x="9170150" y="5026572"/>
                  </a:lnTo>
                  <a:lnTo>
                    <a:pt x="9166339" y="5028104"/>
                  </a:lnTo>
                  <a:lnTo>
                    <a:pt x="9163491" y="5034780"/>
                  </a:lnTo>
                  <a:lnTo>
                    <a:pt x="9165023" y="5038590"/>
                  </a:lnTo>
                  <a:lnTo>
                    <a:pt x="9172701" y="5041865"/>
                  </a:lnTo>
                  <a:lnTo>
                    <a:pt x="9176181" y="5042955"/>
                  </a:lnTo>
                  <a:lnTo>
                    <a:pt x="9179991" y="5041424"/>
                  </a:lnTo>
                  <a:lnTo>
                    <a:pt x="9182839" y="5034747"/>
                  </a:lnTo>
                  <a:lnTo>
                    <a:pt x="9181307" y="5030937"/>
                  </a:lnTo>
                  <a:close/>
                </a:path>
                <a:path w="18339435" h="10542905">
                  <a:moveTo>
                    <a:pt x="8534352" y="4754967"/>
                  </a:moveTo>
                  <a:lnTo>
                    <a:pt x="8523335" y="4750268"/>
                  </a:lnTo>
                  <a:lnTo>
                    <a:pt x="8519526" y="4751800"/>
                  </a:lnTo>
                  <a:lnTo>
                    <a:pt x="8516678" y="4758476"/>
                  </a:lnTo>
                  <a:lnTo>
                    <a:pt x="8518066" y="4762620"/>
                  </a:lnTo>
                  <a:lnTo>
                    <a:pt x="8529083" y="4767319"/>
                  </a:lnTo>
                  <a:lnTo>
                    <a:pt x="8532892" y="4765788"/>
                  </a:lnTo>
                  <a:lnTo>
                    <a:pt x="8535740" y="4759111"/>
                  </a:lnTo>
                  <a:lnTo>
                    <a:pt x="8534352" y="4754967"/>
                  </a:lnTo>
                  <a:close/>
                </a:path>
                <a:path w="18339435" h="10542905">
                  <a:moveTo>
                    <a:pt x="5625668" y="3513431"/>
                  </a:moveTo>
                  <a:lnTo>
                    <a:pt x="5614652" y="3508731"/>
                  </a:lnTo>
                  <a:lnTo>
                    <a:pt x="5610699" y="3510596"/>
                  </a:lnTo>
                  <a:lnTo>
                    <a:pt x="5607852" y="3517273"/>
                  </a:lnTo>
                  <a:lnTo>
                    <a:pt x="5609383" y="3521082"/>
                  </a:lnTo>
                  <a:lnTo>
                    <a:pt x="5620734" y="3525924"/>
                  </a:lnTo>
                  <a:lnTo>
                    <a:pt x="5624686" y="3524059"/>
                  </a:lnTo>
                  <a:lnTo>
                    <a:pt x="5627676" y="3517048"/>
                  </a:lnTo>
                  <a:lnTo>
                    <a:pt x="5625668" y="3513431"/>
                  </a:lnTo>
                  <a:close/>
                </a:path>
                <a:path w="18339435" h="10542905">
                  <a:moveTo>
                    <a:pt x="9262856" y="5064540"/>
                  </a:moveTo>
                  <a:lnTo>
                    <a:pt x="9255177" y="5061264"/>
                  </a:lnTo>
                  <a:lnTo>
                    <a:pt x="9251697" y="5060174"/>
                  </a:lnTo>
                  <a:lnTo>
                    <a:pt x="9247887" y="5061705"/>
                  </a:lnTo>
                  <a:lnTo>
                    <a:pt x="9245039" y="5068382"/>
                  </a:lnTo>
                  <a:lnTo>
                    <a:pt x="9246571" y="5072192"/>
                  </a:lnTo>
                  <a:lnTo>
                    <a:pt x="9254248" y="5075467"/>
                  </a:lnTo>
                  <a:lnTo>
                    <a:pt x="9257729" y="5076558"/>
                  </a:lnTo>
                  <a:lnTo>
                    <a:pt x="9261539" y="5075025"/>
                  </a:lnTo>
                  <a:lnTo>
                    <a:pt x="9264386" y="5068349"/>
                  </a:lnTo>
                  <a:lnTo>
                    <a:pt x="9262856" y="5064540"/>
                  </a:lnTo>
                  <a:close/>
                </a:path>
                <a:path w="18339435" h="10542905">
                  <a:moveTo>
                    <a:pt x="8453992" y="4719505"/>
                  </a:moveTo>
                  <a:lnTo>
                    <a:pt x="8442976" y="4714806"/>
                  </a:lnTo>
                  <a:lnTo>
                    <a:pt x="8439166" y="4716338"/>
                  </a:lnTo>
                  <a:lnTo>
                    <a:pt x="8436318" y="4723014"/>
                  </a:lnTo>
                  <a:lnTo>
                    <a:pt x="8437707" y="4727158"/>
                  </a:lnTo>
                  <a:lnTo>
                    <a:pt x="8448723" y="4731857"/>
                  </a:lnTo>
                  <a:lnTo>
                    <a:pt x="8452533" y="4730325"/>
                  </a:lnTo>
                  <a:lnTo>
                    <a:pt x="8455381" y="4723648"/>
                  </a:lnTo>
                  <a:lnTo>
                    <a:pt x="8453992" y="4719505"/>
                  </a:lnTo>
                  <a:close/>
                </a:path>
                <a:path w="18339435" h="10542905">
                  <a:moveTo>
                    <a:pt x="2466566" y="2164283"/>
                  </a:moveTo>
                  <a:lnTo>
                    <a:pt x="2462089" y="2165530"/>
                  </a:lnTo>
                  <a:lnTo>
                    <a:pt x="2460137" y="2169827"/>
                  </a:lnTo>
                  <a:lnTo>
                    <a:pt x="2458907" y="2172064"/>
                  </a:lnTo>
                  <a:lnTo>
                    <a:pt x="2460438" y="2175874"/>
                  </a:lnTo>
                  <a:lnTo>
                    <a:pt x="2463492" y="2177966"/>
                  </a:lnTo>
                  <a:lnTo>
                    <a:pt x="2471503" y="2181383"/>
                  </a:lnTo>
                  <a:lnTo>
                    <a:pt x="2475505" y="2180328"/>
                  </a:lnTo>
                  <a:lnTo>
                    <a:pt x="2477456" y="2176031"/>
                  </a:lnTo>
                  <a:lnTo>
                    <a:pt x="2478687" y="2173794"/>
                  </a:lnTo>
                  <a:lnTo>
                    <a:pt x="2477156" y="2169984"/>
                  </a:lnTo>
                  <a:lnTo>
                    <a:pt x="2474102" y="2167892"/>
                  </a:lnTo>
                  <a:lnTo>
                    <a:pt x="2469762" y="2166041"/>
                  </a:lnTo>
                  <a:lnTo>
                    <a:pt x="2466566" y="2164283"/>
                  </a:lnTo>
                  <a:close/>
                </a:path>
                <a:path w="18339435" h="10542905">
                  <a:moveTo>
                    <a:pt x="8373967" y="4684185"/>
                  </a:moveTo>
                  <a:lnTo>
                    <a:pt x="8362951" y="4679486"/>
                  </a:lnTo>
                  <a:lnTo>
                    <a:pt x="8359141" y="4681018"/>
                  </a:lnTo>
                  <a:lnTo>
                    <a:pt x="8356293" y="4687694"/>
                  </a:lnTo>
                  <a:lnTo>
                    <a:pt x="8357682" y="4691838"/>
                  </a:lnTo>
                  <a:lnTo>
                    <a:pt x="8368698" y="4696537"/>
                  </a:lnTo>
                  <a:lnTo>
                    <a:pt x="8372508" y="4695005"/>
                  </a:lnTo>
                  <a:lnTo>
                    <a:pt x="8375356" y="4688329"/>
                  </a:lnTo>
                  <a:lnTo>
                    <a:pt x="8373967" y="4684185"/>
                  </a:lnTo>
                  <a:close/>
                </a:path>
                <a:path w="18339435" h="10542905">
                  <a:moveTo>
                    <a:pt x="9344068" y="5097998"/>
                  </a:moveTo>
                  <a:lnTo>
                    <a:pt x="9336389" y="5094723"/>
                  </a:lnTo>
                  <a:lnTo>
                    <a:pt x="9332909" y="5093633"/>
                  </a:lnTo>
                  <a:lnTo>
                    <a:pt x="9329100" y="5095165"/>
                  </a:lnTo>
                  <a:lnTo>
                    <a:pt x="9326252" y="5101841"/>
                  </a:lnTo>
                  <a:lnTo>
                    <a:pt x="9327783" y="5105651"/>
                  </a:lnTo>
                  <a:lnTo>
                    <a:pt x="9335795" y="5109069"/>
                  </a:lnTo>
                  <a:lnTo>
                    <a:pt x="9339275" y="5110159"/>
                  </a:lnTo>
                  <a:lnTo>
                    <a:pt x="9343086" y="5108627"/>
                  </a:lnTo>
                  <a:lnTo>
                    <a:pt x="9344510" y="5105289"/>
                  </a:lnTo>
                  <a:lnTo>
                    <a:pt x="9345491" y="5102156"/>
                  </a:lnTo>
                  <a:lnTo>
                    <a:pt x="9345600" y="5101808"/>
                  </a:lnTo>
                  <a:lnTo>
                    <a:pt x="9344068" y="5097998"/>
                  </a:lnTo>
                  <a:close/>
                </a:path>
                <a:path w="18339435" h="10542905">
                  <a:moveTo>
                    <a:pt x="5707309" y="3545888"/>
                  </a:moveTo>
                  <a:lnTo>
                    <a:pt x="5696293" y="3541189"/>
                  </a:lnTo>
                  <a:lnTo>
                    <a:pt x="5692341" y="3543054"/>
                  </a:lnTo>
                  <a:lnTo>
                    <a:pt x="5689493" y="3549730"/>
                  </a:lnTo>
                  <a:lnTo>
                    <a:pt x="5691024" y="3553541"/>
                  </a:lnTo>
                  <a:lnTo>
                    <a:pt x="5702040" y="3558240"/>
                  </a:lnTo>
                  <a:lnTo>
                    <a:pt x="5705993" y="3556374"/>
                  </a:lnTo>
                  <a:lnTo>
                    <a:pt x="5708841" y="3549698"/>
                  </a:lnTo>
                  <a:lnTo>
                    <a:pt x="5707309" y="3545888"/>
                  </a:lnTo>
                  <a:close/>
                </a:path>
                <a:path w="18339435" h="10542905">
                  <a:moveTo>
                    <a:pt x="8293275" y="4648581"/>
                  </a:moveTo>
                  <a:lnTo>
                    <a:pt x="8281924" y="4643739"/>
                  </a:lnTo>
                  <a:lnTo>
                    <a:pt x="8278114" y="4645271"/>
                  </a:lnTo>
                  <a:lnTo>
                    <a:pt x="8275266" y="4651948"/>
                  </a:lnTo>
                  <a:lnTo>
                    <a:pt x="8276655" y="4656091"/>
                  </a:lnTo>
                  <a:lnTo>
                    <a:pt x="8288006" y="4660933"/>
                  </a:lnTo>
                  <a:lnTo>
                    <a:pt x="8291815" y="4659401"/>
                  </a:lnTo>
                  <a:lnTo>
                    <a:pt x="8294663" y="4652724"/>
                  </a:lnTo>
                  <a:lnTo>
                    <a:pt x="8293275" y="4648581"/>
                  </a:lnTo>
                  <a:close/>
                </a:path>
                <a:path w="18339435" h="10542905">
                  <a:moveTo>
                    <a:pt x="9425425" y="5131124"/>
                  </a:moveTo>
                  <a:lnTo>
                    <a:pt x="9417747" y="5127849"/>
                  </a:lnTo>
                  <a:lnTo>
                    <a:pt x="9414265" y="5126758"/>
                  </a:lnTo>
                  <a:lnTo>
                    <a:pt x="9410456" y="5128290"/>
                  </a:lnTo>
                  <a:lnTo>
                    <a:pt x="9407608" y="5134967"/>
                  </a:lnTo>
                  <a:lnTo>
                    <a:pt x="9409139" y="5138776"/>
                  </a:lnTo>
                  <a:lnTo>
                    <a:pt x="9420156" y="5143476"/>
                  </a:lnTo>
                  <a:lnTo>
                    <a:pt x="9424108" y="5141610"/>
                  </a:lnTo>
                  <a:lnTo>
                    <a:pt x="9426956" y="5134933"/>
                  </a:lnTo>
                  <a:lnTo>
                    <a:pt x="9425425" y="5131124"/>
                  </a:lnTo>
                  <a:close/>
                </a:path>
                <a:path w="18339435" h="10542905">
                  <a:moveTo>
                    <a:pt x="5788949" y="3578345"/>
                  </a:moveTo>
                  <a:lnTo>
                    <a:pt x="5777933" y="3573646"/>
                  </a:lnTo>
                  <a:lnTo>
                    <a:pt x="5773981" y="3575512"/>
                  </a:lnTo>
                  <a:lnTo>
                    <a:pt x="5771133" y="3582188"/>
                  </a:lnTo>
                  <a:lnTo>
                    <a:pt x="5772664" y="3585998"/>
                  </a:lnTo>
                  <a:lnTo>
                    <a:pt x="5784014" y="3590840"/>
                  </a:lnTo>
                  <a:lnTo>
                    <a:pt x="5787966" y="3588974"/>
                  </a:lnTo>
                  <a:lnTo>
                    <a:pt x="5790815" y="3582298"/>
                  </a:lnTo>
                  <a:lnTo>
                    <a:pt x="5788949" y="3578345"/>
                  </a:lnTo>
                  <a:close/>
                </a:path>
                <a:path w="18339435" h="10542905">
                  <a:moveTo>
                    <a:pt x="8212867" y="4612308"/>
                  </a:moveTo>
                  <a:lnTo>
                    <a:pt x="8201851" y="4607609"/>
                  </a:lnTo>
                  <a:lnTo>
                    <a:pt x="8198041" y="4609141"/>
                  </a:lnTo>
                  <a:lnTo>
                    <a:pt x="8195193" y="4615818"/>
                  </a:lnTo>
                  <a:lnTo>
                    <a:pt x="8196582" y="4619961"/>
                  </a:lnTo>
                  <a:lnTo>
                    <a:pt x="8207598" y="4624661"/>
                  </a:lnTo>
                  <a:lnTo>
                    <a:pt x="8211408" y="4623129"/>
                  </a:lnTo>
                  <a:lnTo>
                    <a:pt x="8214256" y="4616452"/>
                  </a:lnTo>
                  <a:lnTo>
                    <a:pt x="8212867" y="4612308"/>
                  </a:lnTo>
                  <a:close/>
                </a:path>
                <a:path w="18339435" h="10542905">
                  <a:moveTo>
                    <a:pt x="9506922" y="5163915"/>
                  </a:moveTo>
                  <a:lnTo>
                    <a:pt x="9495907" y="5159217"/>
                  </a:lnTo>
                  <a:lnTo>
                    <a:pt x="9491953" y="5161081"/>
                  </a:lnTo>
                  <a:lnTo>
                    <a:pt x="9489105" y="5167758"/>
                  </a:lnTo>
                  <a:lnTo>
                    <a:pt x="9490638" y="5171568"/>
                  </a:lnTo>
                  <a:lnTo>
                    <a:pt x="9501653" y="5176266"/>
                  </a:lnTo>
                  <a:lnTo>
                    <a:pt x="9505606" y="5174402"/>
                  </a:lnTo>
                  <a:lnTo>
                    <a:pt x="9508454" y="5167725"/>
                  </a:lnTo>
                  <a:lnTo>
                    <a:pt x="9506922" y="5163915"/>
                  </a:lnTo>
                  <a:close/>
                </a:path>
                <a:path w="18339435" h="10542905">
                  <a:moveTo>
                    <a:pt x="12320843" y="6363058"/>
                  </a:moveTo>
                  <a:lnTo>
                    <a:pt x="12316650" y="6363636"/>
                  </a:lnTo>
                  <a:lnTo>
                    <a:pt x="12312466" y="6369743"/>
                  </a:lnTo>
                  <a:lnTo>
                    <a:pt x="12313045" y="6373936"/>
                  </a:lnTo>
                  <a:lnTo>
                    <a:pt x="12316100" y="6376028"/>
                  </a:lnTo>
                  <a:lnTo>
                    <a:pt x="12319821" y="6378404"/>
                  </a:lnTo>
                  <a:lnTo>
                    <a:pt x="12321155" y="6378973"/>
                  </a:lnTo>
                  <a:lnTo>
                    <a:pt x="12321013" y="6379307"/>
                  </a:lnTo>
                  <a:lnTo>
                    <a:pt x="12324018" y="6380589"/>
                  </a:lnTo>
                  <a:lnTo>
                    <a:pt x="12327209" y="6379583"/>
                  </a:lnTo>
                  <a:lnTo>
                    <a:pt x="12329159" y="6376863"/>
                  </a:lnTo>
                  <a:lnTo>
                    <a:pt x="12331251" y="6373810"/>
                  </a:lnTo>
                  <a:lnTo>
                    <a:pt x="12330671" y="6369617"/>
                  </a:lnTo>
                  <a:lnTo>
                    <a:pt x="12327617" y="6367525"/>
                  </a:lnTo>
                  <a:lnTo>
                    <a:pt x="12323896" y="6365149"/>
                  </a:lnTo>
                  <a:lnTo>
                    <a:pt x="12320843" y="6363058"/>
                  </a:lnTo>
                  <a:close/>
                </a:path>
                <a:path w="18339435" h="10542905">
                  <a:moveTo>
                    <a:pt x="8132984" y="4576655"/>
                  </a:moveTo>
                  <a:lnTo>
                    <a:pt x="8121968" y="4571956"/>
                  </a:lnTo>
                  <a:lnTo>
                    <a:pt x="8117824" y="4573345"/>
                  </a:lnTo>
                  <a:lnTo>
                    <a:pt x="8114976" y="4580021"/>
                  </a:lnTo>
                  <a:lnTo>
                    <a:pt x="8116365" y="4584165"/>
                  </a:lnTo>
                  <a:lnTo>
                    <a:pt x="8127715" y="4589007"/>
                  </a:lnTo>
                  <a:lnTo>
                    <a:pt x="8131525" y="4587475"/>
                  </a:lnTo>
                  <a:lnTo>
                    <a:pt x="8134373" y="4580799"/>
                  </a:lnTo>
                  <a:lnTo>
                    <a:pt x="8132984" y="4576655"/>
                  </a:lnTo>
                  <a:close/>
                </a:path>
                <a:path w="18339435" h="10542905">
                  <a:moveTo>
                    <a:pt x="5870448" y="3611138"/>
                  </a:moveTo>
                  <a:lnTo>
                    <a:pt x="5859431" y="3606438"/>
                  </a:lnTo>
                  <a:lnTo>
                    <a:pt x="5855480" y="3608303"/>
                  </a:lnTo>
                  <a:lnTo>
                    <a:pt x="5852632" y="3614980"/>
                  </a:lnTo>
                  <a:lnTo>
                    <a:pt x="5854163" y="3618789"/>
                  </a:lnTo>
                  <a:lnTo>
                    <a:pt x="5865179" y="3623489"/>
                  </a:lnTo>
                  <a:lnTo>
                    <a:pt x="5869131" y="3621623"/>
                  </a:lnTo>
                  <a:lnTo>
                    <a:pt x="5871979" y="3614947"/>
                  </a:lnTo>
                  <a:lnTo>
                    <a:pt x="5870448" y="3611138"/>
                  </a:lnTo>
                  <a:close/>
                </a:path>
                <a:path w="18339435" h="10542905">
                  <a:moveTo>
                    <a:pt x="9588420" y="5196707"/>
                  </a:moveTo>
                  <a:lnTo>
                    <a:pt x="9577404" y="5192008"/>
                  </a:lnTo>
                  <a:lnTo>
                    <a:pt x="9573453" y="5193873"/>
                  </a:lnTo>
                  <a:lnTo>
                    <a:pt x="9570604" y="5200550"/>
                  </a:lnTo>
                  <a:lnTo>
                    <a:pt x="9572135" y="5204360"/>
                  </a:lnTo>
                  <a:lnTo>
                    <a:pt x="9583151" y="5209059"/>
                  </a:lnTo>
                  <a:lnTo>
                    <a:pt x="9587104" y="5207193"/>
                  </a:lnTo>
                  <a:lnTo>
                    <a:pt x="9589952" y="5200517"/>
                  </a:lnTo>
                  <a:lnTo>
                    <a:pt x="9588420" y="5196707"/>
                  </a:lnTo>
                  <a:close/>
                </a:path>
                <a:path w="18339435" h="10542905">
                  <a:moveTo>
                    <a:pt x="2388343" y="2123814"/>
                  </a:moveTo>
                  <a:lnTo>
                    <a:pt x="2383866" y="2125060"/>
                  </a:lnTo>
                  <a:lnTo>
                    <a:pt x="2382442" y="2128399"/>
                  </a:lnTo>
                  <a:lnTo>
                    <a:pt x="2380542" y="2131928"/>
                  </a:lnTo>
                  <a:lnTo>
                    <a:pt x="2382073" y="2135738"/>
                  </a:lnTo>
                  <a:lnTo>
                    <a:pt x="2385127" y="2137830"/>
                  </a:lnTo>
                  <a:lnTo>
                    <a:pt x="2393138" y="2141248"/>
                  </a:lnTo>
                  <a:lnTo>
                    <a:pt x="2397140" y="2140192"/>
                  </a:lnTo>
                  <a:lnTo>
                    <a:pt x="2398564" y="2136854"/>
                  </a:lnTo>
                  <a:lnTo>
                    <a:pt x="2400464" y="2133324"/>
                  </a:lnTo>
                  <a:lnTo>
                    <a:pt x="2398933" y="2129515"/>
                  </a:lnTo>
                  <a:lnTo>
                    <a:pt x="2395879" y="2127423"/>
                  </a:lnTo>
                  <a:lnTo>
                    <a:pt x="2391539" y="2125572"/>
                  </a:lnTo>
                  <a:lnTo>
                    <a:pt x="2388343" y="2123814"/>
                  </a:lnTo>
                  <a:close/>
                </a:path>
                <a:path w="18339435" h="10542905">
                  <a:moveTo>
                    <a:pt x="8053052" y="4540191"/>
                  </a:moveTo>
                  <a:lnTo>
                    <a:pt x="8041702" y="4535350"/>
                  </a:lnTo>
                  <a:lnTo>
                    <a:pt x="8037892" y="4536881"/>
                  </a:lnTo>
                  <a:lnTo>
                    <a:pt x="8035044" y="4543557"/>
                  </a:lnTo>
                  <a:lnTo>
                    <a:pt x="8036434" y="4547702"/>
                  </a:lnTo>
                  <a:lnTo>
                    <a:pt x="8047783" y="4552543"/>
                  </a:lnTo>
                  <a:lnTo>
                    <a:pt x="8051593" y="4551011"/>
                  </a:lnTo>
                  <a:lnTo>
                    <a:pt x="8054440" y="4544335"/>
                  </a:lnTo>
                  <a:lnTo>
                    <a:pt x="8053052" y="4540191"/>
                  </a:lnTo>
                  <a:close/>
                </a:path>
                <a:path w="18339435" h="10542905">
                  <a:moveTo>
                    <a:pt x="5951612" y="3643787"/>
                  </a:moveTo>
                  <a:lnTo>
                    <a:pt x="5940596" y="3639087"/>
                  </a:lnTo>
                  <a:lnTo>
                    <a:pt x="5936644" y="3640953"/>
                  </a:lnTo>
                  <a:lnTo>
                    <a:pt x="5933796" y="3647629"/>
                  </a:lnTo>
                  <a:lnTo>
                    <a:pt x="5935327" y="3651439"/>
                  </a:lnTo>
                  <a:lnTo>
                    <a:pt x="5946676" y="3656280"/>
                  </a:lnTo>
                  <a:lnTo>
                    <a:pt x="5950630" y="3654415"/>
                  </a:lnTo>
                  <a:lnTo>
                    <a:pt x="5953478" y="3647739"/>
                  </a:lnTo>
                  <a:lnTo>
                    <a:pt x="5951612" y="3643787"/>
                  </a:lnTo>
                  <a:close/>
                </a:path>
                <a:path w="18339435" h="10542905">
                  <a:moveTo>
                    <a:pt x="9670061" y="5229164"/>
                  </a:moveTo>
                  <a:lnTo>
                    <a:pt x="9659045" y="5224465"/>
                  </a:lnTo>
                  <a:lnTo>
                    <a:pt x="9655092" y="5226331"/>
                  </a:lnTo>
                  <a:lnTo>
                    <a:pt x="9652244" y="5233007"/>
                  </a:lnTo>
                  <a:lnTo>
                    <a:pt x="9653776" y="5236817"/>
                  </a:lnTo>
                  <a:lnTo>
                    <a:pt x="9665126" y="5241659"/>
                  </a:lnTo>
                  <a:lnTo>
                    <a:pt x="9669077" y="5239794"/>
                  </a:lnTo>
                  <a:lnTo>
                    <a:pt x="9672068" y="5232783"/>
                  </a:lnTo>
                  <a:lnTo>
                    <a:pt x="9670061" y="5229164"/>
                  </a:lnTo>
                  <a:close/>
                </a:path>
                <a:path w="18339435" h="10542905">
                  <a:moveTo>
                    <a:pt x="6033110" y="3676578"/>
                  </a:moveTo>
                  <a:lnTo>
                    <a:pt x="6022093" y="3671878"/>
                  </a:lnTo>
                  <a:lnTo>
                    <a:pt x="6018142" y="3673744"/>
                  </a:lnTo>
                  <a:lnTo>
                    <a:pt x="6015293" y="3680421"/>
                  </a:lnTo>
                  <a:lnTo>
                    <a:pt x="6016825" y="3684230"/>
                  </a:lnTo>
                  <a:lnTo>
                    <a:pt x="6028175" y="3689072"/>
                  </a:lnTo>
                  <a:lnTo>
                    <a:pt x="6032127" y="3687207"/>
                  </a:lnTo>
                  <a:lnTo>
                    <a:pt x="6034975" y="3680530"/>
                  </a:lnTo>
                  <a:lnTo>
                    <a:pt x="6033110" y="3676578"/>
                  </a:lnTo>
                  <a:close/>
                </a:path>
                <a:path w="18339435" h="10542905">
                  <a:moveTo>
                    <a:pt x="7973121" y="4503728"/>
                  </a:moveTo>
                  <a:lnTo>
                    <a:pt x="7962104" y="4499029"/>
                  </a:lnTo>
                  <a:lnTo>
                    <a:pt x="7957961" y="4500418"/>
                  </a:lnTo>
                  <a:lnTo>
                    <a:pt x="7955112" y="4507094"/>
                  </a:lnTo>
                  <a:lnTo>
                    <a:pt x="7956502" y="4511237"/>
                  </a:lnTo>
                  <a:lnTo>
                    <a:pt x="7967852" y="4516079"/>
                  </a:lnTo>
                  <a:lnTo>
                    <a:pt x="7971661" y="4514548"/>
                  </a:lnTo>
                  <a:lnTo>
                    <a:pt x="7974509" y="4507871"/>
                  </a:lnTo>
                  <a:lnTo>
                    <a:pt x="7973121" y="4503728"/>
                  </a:lnTo>
                  <a:close/>
                </a:path>
                <a:path w="18339435" h="10542905">
                  <a:moveTo>
                    <a:pt x="9751701" y="5261622"/>
                  </a:moveTo>
                  <a:lnTo>
                    <a:pt x="9740685" y="5256923"/>
                  </a:lnTo>
                  <a:lnTo>
                    <a:pt x="9736732" y="5258788"/>
                  </a:lnTo>
                  <a:lnTo>
                    <a:pt x="9733884" y="5265465"/>
                  </a:lnTo>
                  <a:lnTo>
                    <a:pt x="9735417" y="5269274"/>
                  </a:lnTo>
                  <a:lnTo>
                    <a:pt x="9738754" y="5270698"/>
                  </a:lnTo>
                  <a:lnTo>
                    <a:pt x="9739230" y="5270507"/>
                  </a:lnTo>
                  <a:lnTo>
                    <a:pt x="9746909" y="5273783"/>
                  </a:lnTo>
                  <a:lnTo>
                    <a:pt x="9750860" y="5271917"/>
                  </a:lnTo>
                  <a:lnTo>
                    <a:pt x="9753709" y="5265240"/>
                  </a:lnTo>
                  <a:lnTo>
                    <a:pt x="9751701" y="5261622"/>
                  </a:lnTo>
                  <a:close/>
                </a:path>
                <a:path w="18339435" h="10542905">
                  <a:moveTo>
                    <a:pt x="6114608" y="3709369"/>
                  </a:moveTo>
                  <a:lnTo>
                    <a:pt x="6103592" y="3704670"/>
                  </a:lnTo>
                  <a:lnTo>
                    <a:pt x="6099640" y="3706536"/>
                  </a:lnTo>
                  <a:lnTo>
                    <a:pt x="6096792" y="3713212"/>
                  </a:lnTo>
                  <a:lnTo>
                    <a:pt x="6098323" y="3717023"/>
                  </a:lnTo>
                  <a:lnTo>
                    <a:pt x="6109339" y="3721722"/>
                  </a:lnTo>
                  <a:lnTo>
                    <a:pt x="6113292" y="3719856"/>
                  </a:lnTo>
                  <a:lnTo>
                    <a:pt x="6116140" y="3713179"/>
                  </a:lnTo>
                  <a:lnTo>
                    <a:pt x="6114608" y="3709369"/>
                  </a:lnTo>
                  <a:close/>
                </a:path>
                <a:path w="18339435" h="10542905">
                  <a:moveTo>
                    <a:pt x="7892521" y="4466980"/>
                  </a:moveTo>
                  <a:lnTo>
                    <a:pt x="7881505" y="4462281"/>
                  </a:lnTo>
                  <a:lnTo>
                    <a:pt x="7877696" y="4463811"/>
                  </a:lnTo>
                  <a:lnTo>
                    <a:pt x="7874847" y="4470488"/>
                  </a:lnTo>
                  <a:lnTo>
                    <a:pt x="7876236" y="4474632"/>
                  </a:lnTo>
                  <a:lnTo>
                    <a:pt x="7887252" y="4479331"/>
                  </a:lnTo>
                  <a:lnTo>
                    <a:pt x="7891062" y="4477799"/>
                  </a:lnTo>
                  <a:lnTo>
                    <a:pt x="7893910" y="4471123"/>
                  </a:lnTo>
                  <a:lnTo>
                    <a:pt x="7892521" y="4466980"/>
                  </a:lnTo>
                  <a:close/>
                </a:path>
                <a:path w="18339435" h="10542905">
                  <a:moveTo>
                    <a:pt x="6196106" y="3742161"/>
                  </a:moveTo>
                  <a:lnTo>
                    <a:pt x="6185090" y="3737462"/>
                  </a:lnTo>
                  <a:lnTo>
                    <a:pt x="6181138" y="3739327"/>
                  </a:lnTo>
                  <a:lnTo>
                    <a:pt x="6178290" y="3746003"/>
                  </a:lnTo>
                  <a:lnTo>
                    <a:pt x="6179821" y="3749814"/>
                  </a:lnTo>
                  <a:lnTo>
                    <a:pt x="6187833" y="3753231"/>
                  </a:lnTo>
                  <a:lnTo>
                    <a:pt x="6191313" y="3754321"/>
                  </a:lnTo>
                  <a:lnTo>
                    <a:pt x="6195123" y="3752789"/>
                  </a:lnTo>
                  <a:lnTo>
                    <a:pt x="6196547" y="3749451"/>
                  </a:lnTo>
                  <a:lnTo>
                    <a:pt x="6197528" y="3746318"/>
                  </a:lnTo>
                  <a:lnTo>
                    <a:pt x="6197637" y="3745971"/>
                  </a:lnTo>
                  <a:lnTo>
                    <a:pt x="6196106" y="3742161"/>
                  </a:lnTo>
                  <a:close/>
                </a:path>
                <a:path w="18339435" h="10542905">
                  <a:moveTo>
                    <a:pt x="9833961" y="5293555"/>
                  </a:moveTo>
                  <a:lnTo>
                    <a:pt x="9822943" y="5288855"/>
                  </a:lnTo>
                  <a:lnTo>
                    <a:pt x="9818992" y="5290721"/>
                  </a:lnTo>
                  <a:lnTo>
                    <a:pt x="9816144" y="5297397"/>
                  </a:lnTo>
                  <a:lnTo>
                    <a:pt x="9817674" y="5301207"/>
                  </a:lnTo>
                  <a:lnTo>
                    <a:pt x="9821013" y="5302631"/>
                  </a:lnTo>
                  <a:lnTo>
                    <a:pt x="9821490" y="5302440"/>
                  </a:lnTo>
                  <a:lnTo>
                    <a:pt x="9829168" y="5305715"/>
                  </a:lnTo>
                  <a:lnTo>
                    <a:pt x="9833120" y="5303849"/>
                  </a:lnTo>
                  <a:lnTo>
                    <a:pt x="9835968" y="5297173"/>
                  </a:lnTo>
                  <a:lnTo>
                    <a:pt x="9833961" y="5293555"/>
                  </a:lnTo>
                  <a:close/>
                </a:path>
                <a:path w="18339435" h="10542905">
                  <a:moveTo>
                    <a:pt x="2309929" y="2082868"/>
                  </a:moveTo>
                  <a:lnTo>
                    <a:pt x="2305452" y="2084114"/>
                  </a:lnTo>
                  <a:lnTo>
                    <a:pt x="2304028" y="2087453"/>
                  </a:lnTo>
                  <a:lnTo>
                    <a:pt x="2302270" y="2090648"/>
                  </a:lnTo>
                  <a:lnTo>
                    <a:pt x="2303659" y="2094792"/>
                  </a:lnTo>
                  <a:lnTo>
                    <a:pt x="2306712" y="2096884"/>
                  </a:lnTo>
                  <a:lnTo>
                    <a:pt x="2314724" y="2100302"/>
                  </a:lnTo>
                  <a:lnTo>
                    <a:pt x="2318725" y="2099246"/>
                  </a:lnTo>
                  <a:lnTo>
                    <a:pt x="2320149" y="2095908"/>
                  </a:lnTo>
                  <a:lnTo>
                    <a:pt x="2321907" y="2092712"/>
                  </a:lnTo>
                  <a:lnTo>
                    <a:pt x="2320518" y="2088569"/>
                  </a:lnTo>
                  <a:lnTo>
                    <a:pt x="2317465" y="2086477"/>
                  </a:lnTo>
                  <a:lnTo>
                    <a:pt x="2313125" y="2084626"/>
                  </a:lnTo>
                  <a:lnTo>
                    <a:pt x="2309929" y="2082868"/>
                  </a:lnTo>
                  <a:close/>
                </a:path>
                <a:path w="18339435" h="10542905">
                  <a:moveTo>
                    <a:pt x="7812924" y="4430658"/>
                  </a:moveTo>
                  <a:lnTo>
                    <a:pt x="7801907" y="4425959"/>
                  </a:lnTo>
                  <a:lnTo>
                    <a:pt x="7797763" y="4427348"/>
                  </a:lnTo>
                  <a:lnTo>
                    <a:pt x="7794915" y="4434024"/>
                  </a:lnTo>
                  <a:lnTo>
                    <a:pt x="7796304" y="4438168"/>
                  </a:lnTo>
                  <a:lnTo>
                    <a:pt x="7807655" y="4443010"/>
                  </a:lnTo>
                  <a:lnTo>
                    <a:pt x="7811465" y="4441478"/>
                  </a:lnTo>
                  <a:lnTo>
                    <a:pt x="7814312" y="4434802"/>
                  </a:lnTo>
                  <a:lnTo>
                    <a:pt x="7812924" y="4430658"/>
                  </a:lnTo>
                  <a:close/>
                </a:path>
                <a:path w="18339435" h="10542905">
                  <a:moveTo>
                    <a:pt x="6277462" y="3775286"/>
                  </a:moveTo>
                  <a:lnTo>
                    <a:pt x="6269784" y="3772011"/>
                  </a:lnTo>
                  <a:lnTo>
                    <a:pt x="6266303" y="3770921"/>
                  </a:lnTo>
                  <a:lnTo>
                    <a:pt x="6262494" y="3772453"/>
                  </a:lnTo>
                  <a:lnTo>
                    <a:pt x="6259646" y="3779129"/>
                  </a:lnTo>
                  <a:lnTo>
                    <a:pt x="6261177" y="3782939"/>
                  </a:lnTo>
                  <a:lnTo>
                    <a:pt x="6269189" y="3786357"/>
                  </a:lnTo>
                  <a:lnTo>
                    <a:pt x="6272670" y="3787447"/>
                  </a:lnTo>
                  <a:lnTo>
                    <a:pt x="6276480" y="3785915"/>
                  </a:lnTo>
                  <a:lnTo>
                    <a:pt x="6277904" y="3782577"/>
                  </a:lnTo>
                  <a:lnTo>
                    <a:pt x="6278884" y="3779445"/>
                  </a:lnTo>
                  <a:lnTo>
                    <a:pt x="6278994" y="3779096"/>
                  </a:lnTo>
                  <a:lnTo>
                    <a:pt x="6277462" y="3775286"/>
                  </a:lnTo>
                  <a:close/>
                </a:path>
                <a:path w="18339435" h="10542905">
                  <a:moveTo>
                    <a:pt x="7732516" y="4394386"/>
                  </a:moveTo>
                  <a:lnTo>
                    <a:pt x="7721499" y="4389687"/>
                  </a:lnTo>
                  <a:lnTo>
                    <a:pt x="7717690" y="4391218"/>
                  </a:lnTo>
                  <a:lnTo>
                    <a:pt x="7714842" y="4397895"/>
                  </a:lnTo>
                  <a:lnTo>
                    <a:pt x="7716230" y="4402038"/>
                  </a:lnTo>
                  <a:lnTo>
                    <a:pt x="7727247" y="4406737"/>
                  </a:lnTo>
                  <a:lnTo>
                    <a:pt x="7731056" y="4405206"/>
                  </a:lnTo>
                  <a:lnTo>
                    <a:pt x="7733904" y="4398530"/>
                  </a:lnTo>
                  <a:lnTo>
                    <a:pt x="7732516" y="4394386"/>
                  </a:lnTo>
                  <a:close/>
                </a:path>
                <a:path w="18339435" h="10542905">
                  <a:moveTo>
                    <a:pt x="6358484" y="3808270"/>
                  </a:moveTo>
                  <a:lnTo>
                    <a:pt x="6350806" y="3804994"/>
                  </a:lnTo>
                  <a:lnTo>
                    <a:pt x="6347325" y="3803904"/>
                  </a:lnTo>
                  <a:lnTo>
                    <a:pt x="6343516" y="3805436"/>
                  </a:lnTo>
                  <a:lnTo>
                    <a:pt x="6340668" y="3812112"/>
                  </a:lnTo>
                  <a:lnTo>
                    <a:pt x="6342199" y="3815921"/>
                  </a:lnTo>
                  <a:lnTo>
                    <a:pt x="6350210" y="3819339"/>
                  </a:lnTo>
                  <a:lnTo>
                    <a:pt x="6353691" y="3820429"/>
                  </a:lnTo>
                  <a:lnTo>
                    <a:pt x="6357501" y="3818899"/>
                  </a:lnTo>
                  <a:lnTo>
                    <a:pt x="6358926" y="3815560"/>
                  </a:lnTo>
                  <a:lnTo>
                    <a:pt x="6359906" y="3812428"/>
                  </a:lnTo>
                  <a:lnTo>
                    <a:pt x="6360016" y="3812079"/>
                  </a:lnTo>
                  <a:lnTo>
                    <a:pt x="6358484" y="3808270"/>
                  </a:lnTo>
                  <a:close/>
                </a:path>
                <a:path w="18339435" h="10542905">
                  <a:moveTo>
                    <a:pt x="9915886" y="5325345"/>
                  </a:moveTo>
                  <a:lnTo>
                    <a:pt x="9904870" y="5320645"/>
                  </a:lnTo>
                  <a:lnTo>
                    <a:pt x="9900917" y="5322511"/>
                  </a:lnTo>
                  <a:lnTo>
                    <a:pt x="9898069" y="5329188"/>
                  </a:lnTo>
                  <a:lnTo>
                    <a:pt x="9899601" y="5332998"/>
                  </a:lnTo>
                  <a:lnTo>
                    <a:pt x="9910617" y="5337697"/>
                  </a:lnTo>
                  <a:lnTo>
                    <a:pt x="9914569" y="5335831"/>
                  </a:lnTo>
                  <a:lnTo>
                    <a:pt x="9917417" y="5329155"/>
                  </a:lnTo>
                  <a:lnTo>
                    <a:pt x="9915886" y="5325345"/>
                  </a:lnTo>
                  <a:close/>
                </a:path>
                <a:path w="18339435" h="10542905">
                  <a:moveTo>
                    <a:pt x="6439839" y="3841395"/>
                  </a:moveTo>
                  <a:lnTo>
                    <a:pt x="6432161" y="3838119"/>
                  </a:lnTo>
                  <a:lnTo>
                    <a:pt x="6428680" y="3837029"/>
                  </a:lnTo>
                  <a:lnTo>
                    <a:pt x="6424871" y="3838561"/>
                  </a:lnTo>
                  <a:lnTo>
                    <a:pt x="6422023" y="3845237"/>
                  </a:lnTo>
                  <a:lnTo>
                    <a:pt x="6423554" y="3849046"/>
                  </a:lnTo>
                  <a:lnTo>
                    <a:pt x="6431566" y="3852464"/>
                  </a:lnTo>
                  <a:lnTo>
                    <a:pt x="6435047" y="3853554"/>
                  </a:lnTo>
                  <a:lnTo>
                    <a:pt x="6438857" y="3852023"/>
                  </a:lnTo>
                  <a:lnTo>
                    <a:pt x="6440280" y="3848686"/>
                  </a:lnTo>
                  <a:lnTo>
                    <a:pt x="6441262" y="3845552"/>
                  </a:lnTo>
                  <a:lnTo>
                    <a:pt x="6441371" y="3845204"/>
                  </a:lnTo>
                  <a:lnTo>
                    <a:pt x="6439839" y="3841395"/>
                  </a:lnTo>
                  <a:close/>
                </a:path>
                <a:path w="18339435" h="10542905">
                  <a:moveTo>
                    <a:pt x="7652441" y="4358256"/>
                  </a:moveTo>
                  <a:lnTo>
                    <a:pt x="7641425" y="4353557"/>
                  </a:lnTo>
                  <a:lnTo>
                    <a:pt x="7637615" y="4355088"/>
                  </a:lnTo>
                  <a:lnTo>
                    <a:pt x="7634767" y="4361765"/>
                  </a:lnTo>
                  <a:lnTo>
                    <a:pt x="7636156" y="4365908"/>
                  </a:lnTo>
                  <a:lnTo>
                    <a:pt x="7647172" y="4370608"/>
                  </a:lnTo>
                  <a:lnTo>
                    <a:pt x="7650982" y="4369076"/>
                  </a:lnTo>
                  <a:lnTo>
                    <a:pt x="7653830" y="4362399"/>
                  </a:lnTo>
                  <a:lnTo>
                    <a:pt x="7652441" y="4358256"/>
                  </a:lnTo>
                  <a:close/>
                </a:path>
                <a:path w="18339435" h="10542905">
                  <a:moveTo>
                    <a:pt x="6521053" y="3874854"/>
                  </a:moveTo>
                  <a:lnTo>
                    <a:pt x="6513375" y="3871579"/>
                  </a:lnTo>
                  <a:lnTo>
                    <a:pt x="6509894" y="3870489"/>
                  </a:lnTo>
                  <a:lnTo>
                    <a:pt x="6506085" y="3872020"/>
                  </a:lnTo>
                  <a:lnTo>
                    <a:pt x="6503237" y="3878696"/>
                  </a:lnTo>
                  <a:lnTo>
                    <a:pt x="6504768" y="3882506"/>
                  </a:lnTo>
                  <a:lnTo>
                    <a:pt x="6512446" y="3885781"/>
                  </a:lnTo>
                  <a:lnTo>
                    <a:pt x="6515927" y="3886871"/>
                  </a:lnTo>
                  <a:lnTo>
                    <a:pt x="6519736" y="3885340"/>
                  </a:lnTo>
                  <a:lnTo>
                    <a:pt x="6522584" y="3878664"/>
                  </a:lnTo>
                  <a:lnTo>
                    <a:pt x="6521053" y="3874854"/>
                  </a:lnTo>
                  <a:close/>
                </a:path>
                <a:path w="18339435" h="10542905">
                  <a:moveTo>
                    <a:pt x="7571891" y="4322318"/>
                  </a:moveTo>
                  <a:lnTo>
                    <a:pt x="7560874" y="4317618"/>
                  </a:lnTo>
                  <a:lnTo>
                    <a:pt x="7557065" y="4319150"/>
                  </a:lnTo>
                  <a:lnTo>
                    <a:pt x="7554217" y="4325826"/>
                  </a:lnTo>
                  <a:lnTo>
                    <a:pt x="7555606" y="4329970"/>
                  </a:lnTo>
                  <a:lnTo>
                    <a:pt x="7566622" y="4334670"/>
                  </a:lnTo>
                  <a:lnTo>
                    <a:pt x="7570432" y="4333137"/>
                  </a:lnTo>
                  <a:lnTo>
                    <a:pt x="7573280" y="4326461"/>
                  </a:lnTo>
                  <a:lnTo>
                    <a:pt x="7571891" y="4322318"/>
                  </a:lnTo>
                  <a:close/>
                </a:path>
                <a:path w="18339435" h="10542905">
                  <a:moveTo>
                    <a:pt x="9997810" y="5357135"/>
                  </a:moveTo>
                  <a:lnTo>
                    <a:pt x="9986795" y="5352436"/>
                  </a:lnTo>
                  <a:lnTo>
                    <a:pt x="9982843" y="5354301"/>
                  </a:lnTo>
                  <a:lnTo>
                    <a:pt x="9979995" y="5360977"/>
                  </a:lnTo>
                  <a:lnTo>
                    <a:pt x="9981526" y="5364788"/>
                  </a:lnTo>
                  <a:lnTo>
                    <a:pt x="9984864" y="5366212"/>
                  </a:lnTo>
                  <a:lnTo>
                    <a:pt x="9985341" y="5366020"/>
                  </a:lnTo>
                  <a:lnTo>
                    <a:pt x="9993019" y="5369296"/>
                  </a:lnTo>
                  <a:lnTo>
                    <a:pt x="9996971" y="5367430"/>
                  </a:lnTo>
                  <a:lnTo>
                    <a:pt x="9999819" y="5360753"/>
                  </a:lnTo>
                  <a:lnTo>
                    <a:pt x="9997810" y="5357135"/>
                  </a:lnTo>
                  <a:close/>
                </a:path>
                <a:path w="18339435" h="10542905">
                  <a:moveTo>
                    <a:pt x="6602266" y="3908313"/>
                  </a:moveTo>
                  <a:lnTo>
                    <a:pt x="6594588" y="3905038"/>
                  </a:lnTo>
                  <a:lnTo>
                    <a:pt x="6591108" y="3903948"/>
                  </a:lnTo>
                  <a:lnTo>
                    <a:pt x="6587297" y="3905479"/>
                  </a:lnTo>
                  <a:lnTo>
                    <a:pt x="6584449" y="3912155"/>
                  </a:lnTo>
                  <a:lnTo>
                    <a:pt x="6585981" y="3915966"/>
                  </a:lnTo>
                  <a:lnTo>
                    <a:pt x="6593993" y="3919383"/>
                  </a:lnTo>
                  <a:lnTo>
                    <a:pt x="6597473" y="3920473"/>
                  </a:lnTo>
                  <a:lnTo>
                    <a:pt x="6601283" y="3918941"/>
                  </a:lnTo>
                  <a:lnTo>
                    <a:pt x="6602707" y="3915604"/>
                  </a:lnTo>
                  <a:lnTo>
                    <a:pt x="6603688" y="3912471"/>
                  </a:lnTo>
                  <a:lnTo>
                    <a:pt x="6603797" y="3912122"/>
                  </a:lnTo>
                  <a:lnTo>
                    <a:pt x="6602266" y="3908313"/>
                  </a:lnTo>
                  <a:close/>
                </a:path>
                <a:path w="18339435" h="10542905">
                  <a:moveTo>
                    <a:pt x="7491866" y="4286998"/>
                  </a:moveTo>
                  <a:lnTo>
                    <a:pt x="7480515" y="4282156"/>
                  </a:lnTo>
                  <a:lnTo>
                    <a:pt x="7476705" y="4283688"/>
                  </a:lnTo>
                  <a:lnTo>
                    <a:pt x="7473858" y="4290364"/>
                  </a:lnTo>
                  <a:lnTo>
                    <a:pt x="7475247" y="4294508"/>
                  </a:lnTo>
                  <a:lnTo>
                    <a:pt x="7486597" y="4299350"/>
                  </a:lnTo>
                  <a:lnTo>
                    <a:pt x="7490407" y="4297817"/>
                  </a:lnTo>
                  <a:lnTo>
                    <a:pt x="7493254" y="4291141"/>
                  </a:lnTo>
                  <a:lnTo>
                    <a:pt x="7491866" y="4286998"/>
                  </a:lnTo>
                  <a:close/>
                </a:path>
                <a:path w="18339435" h="10542905">
                  <a:moveTo>
                    <a:pt x="6683480" y="3941772"/>
                  </a:moveTo>
                  <a:lnTo>
                    <a:pt x="6675801" y="3938497"/>
                  </a:lnTo>
                  <a:lnTo>
                    <a:pt x="6672321" y="3937407"/>
                  </a:lnTo>
                  <a:lnTo>
                    <a:pt x="6668511" y="3938939"/>
                  </a:lnTo>
                  <a:lnTo>
                    <a:pt x="6665663" y="3945615"/>
                  </a:lnTo>
                  <a:lnTo>
                    <a:pt x="6667194" y="3949425"/>
                  </a:lnTo>
                  <a:lnTo>
                    <a:pt x="6674872" y="3952700"/>
                  </a:lnTo>
                  <a:lnTo>
                    <a:pt x="6678353" y="3953790"/>
                  </a:lnTo>
                  <a:lnTo>
                    <a:pt x="6682163" y="3952258"/>
                  </a:lnTo>
                  <a:lnTo>
                    <a:pt x="6685011" y="3945582"/>
                  </a:lnTo>
                  <a:lnTo>
                    <a:pt x="6683480" y="3941772"/>
                  </a:lnTo>
                  <a:close/>
                </a:path>
                <a:path w="18339435" h="10542905">
                  <a:moveTo>
                    <a:pt x="12247465" y="6314002"/>
                  </a:moveTo>
                  <a:lnTo>
                    <a:pt x="12243465" y="6315057"/>
                  </a:lnTo>
                  <a:lnTo>
                    <a:pt x="12239281" y="6321164"/>
                  </a:lnTo>
                  <a:lnTo>
                    <a:pt x="12240336" y="6325164"/>
                  </a:lnTo>
                  <a:lnTo>
                    <a:pt x="12243390" y="6327256"/>
                  </a:lnTo>
                  <a:lnTo>
                    <a:pt x="12247112" y="6329633"/>
                  </a:lnTo>
                  <a:lnTo>
                    <a:pt x="12251117" y="6331342"/>
                  </a:lnTo>
                  <a:lnTo>
                    <a:pt x="12254309" y="6330336"/>
                  </a:lnTo>
                  <a:lnTo>
                    <a:pt x="12256257" y="6327616"/>
                  </a:lnTo>
                  <a:lnTo>
                    <a:pt x="12258349" y="6324562"/>
                  </a:lnTo>
                  <a:lnTo>
                    <a:pt x="12257295" y="6320562"/>
                  </a:lnTo>
                  <a:lnTo>
                    <a:pt x="12254240" y="6318469"/>
                  </a:lnTo>
                  <a:lnTo>
                    <a:pt x="12250518" y="6316093"/>
                  </a:lnTo>
                  <a:lnTo>
                    <a:pt x="12247465" y="6314002"/>
                  </a:lnTo>
                  <a:close/>
                </a:path>
                <a:path w="18339435" h="10542905">
                  <a:moveTo>
                    <a:pt x="2239718" y="2045816"/>
                  </a:moveTo>
                  <a:lnTo>
                    <a:pt x="2235712" y="2044107"/>
                  </a:lnTo>
                  <a:lnTo>
                    <a:pt x="2232481" y="2049831"/>
                  </a:lnTo>
                  <a:lnTo>
                    <a:pt x="2230402" y="2054073"/>
                  </a:lnTo>
                  <a:lnTo>
                    <a:pt x="2229442" y="2056031"/>
                  </a:lnTo>
                  <a:lnTo>
                    <a:pt x="2234115" y="2058025"/>
                  </a:lnTo>
                  <a:lnTo>
                    <a:pt x="2233973" y="2058359"/>
                  </a:lnTo>
                  <a:lnTo>
                    <a:pt x="2236977" y="2059641"/>
                  </a:lnTo>
                  <a:lnTo>
                    <a:pt x="2240979" y="2058585"/>
                  </a:lnTo>
                  <a:lnTo>
                    <a:pt x="2242930" y="2054288"/>
                  </a:lnTo>
                  <a:lnTo>
                    <a:pt x="2244160" y="2052051"/>
                  </a:lnTo>
                  <a:lnTo>
                    <a:pt x="2242771" y="2047907"/>
                  </a:lnTo>
                  <a:lnTo>
                    <a:pt x="2239718" y="2045816"/>
                  </a:lnTo>
                  <a:close/>
                </a:path>
                <a:path w="18339435" h="10542905">
                  <a:moveTo>
                    <a:pt x="7411364" y="4251870"/>
                  </a:moveTo>
                  <a:lnTo>
                    <a:pt x="7400014" y="4247028"/>
                  </a:lnTo>
                  <a:lnTo>
                    <a:pt x="7396205" y="4248560"/>
                  </a:lnTo>
                  <a:lnTo>
                    <a:pt x="7393357" y="4255236"/>
                  </a:lnTo>
                  <a:lnTo>
                    <a:pt x="7394746" y="4259380"/>
                  </a:lnTo>
                  <a:lnTo>
                    <a:pt x="7406095" y="4264221"/>
                  </a:lnTo>
                  <a:lnTo>
                    <a:pt x="7409906" y="4262689"/>
                  </a:lnTo>
                  <a:lnTo>
                    <a:pt x="7412754" y="4256013"/>
                  </a:lnTo>
                  <a:lnTo>
                    <a:pt x="7411364" y="4251870"/>
                  </a:lnTo>
                  <a:close/>
                </a:path>
                <a:path w="18339435" h="10542905">
                  <a:moveTo>
                    <a:pt x="6764551" y="3975565"/>
                  </a:moveTo>
                  <a:lnTo>
                    <a:pt x="6756873" y="3972290"/>
                  </a:lnTo>
                  <a:lnTo>
                    <a:pt x="6753392" y="3971200"/>
                  </a:lnTo>
                  <a:lnTo>
                    <a:pt x="6749581" y="3972731"/>
                  </a:lnTo>
                  <a:lnTo>
                    <a:pt x="6746733" y="3979408"/>
                  </a:lnTo>
                  <a:lnTo>
                    <a:pt x="6748266" y="3983218"/>
                  </a:lnTo>
                  <a:lnTo>
                    <a:pt x="6756277" y="3986635"/>
                  </a:lnTo>
                  <a:lnTo>
                    <a:pt x="6759758" y="3987725"/>
                  </a:lnTo>
                  <a:lnTo>
                    <a:pt x="6763567" y="3986194"/>
                  </a:lnTo>
                  <a:lnTo>
                    <a:pt x="6764991" y="3982856"/>
                  </a:lnTo>
                  <a:lnTo>
                    <a:pt x="6765972" y="3979723"/>
                  </a:lnTo>
                  <a:lnTo>
                    <a:pt x="6766081" y="3979375"/>
                  </a:lnTo>
                  <a:lnTo>
                    <a:pt x="6764551" y="3975565"/>
                  </a:lnTo>
                  <a:close/>
                </a:path>
                <a:path w="18339435" h="10542905">
                  <a:moveTo>
                    <a:pt x="7330529" y="4216599"/>
                  </a:moveTo>
                  <a:lnTo>
                    <a:pt x="7319512" y="4211900"/>
                  </a:lnTo>
                  <a:lnTo>
                    <a:pt x="7315703" y="4213431"/>
                  </a:lnTo>
                  <a:lnTo>
                    <a:pt x="7312713" y="4220442"/>
                  </a:lnTo>
                  <a:lnTo>
                    <a:pt x="7314244" y="4224251"/>
                  </a:lnTo>
                  <a:lnTo>
                    <a:pt x="7325261" y="4228950"/>
                  </a:lnTo>
                  <a:lnTo>
                    <a:pt x="7329070" y="4227419"/>
                  </a:lnTo>
                  <a:lnTo>
                    <a:pt x="7332060" y="4220408"/>
                  </a:lnTo>
                  <a:lnTo>
                    <a:pt x="7330529" y="4216599"/>
                  </a:lnTo>
                  <a:close/>
                </a:path>
                <a:path w="18339435" h="10542905">
                  <a:moveTo>
                    <a:pt x="6845479" y="4009692"/>
                  </a:moveTo>
                  <a:lnTo>
                    <a:pt x="6834462" y="4004993"/>
                  </a:lnTo>
                  <a:lnTo>
                    <a:pt x="6830653" y="4006525"/>
                  </a:lnTo>
                  <a:lnTo>
                    <a:pt x="6827805" y="4013201"/>
                  </a:lnTo>
                  <a:lnTo>
                    <a:pt x="6829336" y="4017011"/>
                  </a:lnTo>
                  <a:lnTo>
                    <a:pt x="6840352" y="4021710"/>
                  </a:lnTo>
                  <a:lnTo>
                    <a:pt x="6844162" y="4020178"/>
                  </a:lnTo>
                  <a:lnTo>
                    <a:pt x="6847010" y="4013502"/>
                  </a:lnTo>
                  <a:lnTo>
                    <a:pt x="6845479" y="4009692"/>
                  </a:lnTo>
                  <a:close/>
                </a:path>
                <a:path w="18339435" h="10542905">
                  <a:moveTo>
                    <a:pt x="7249886" y="4181804"/>
                  </a:moveTo>
                  <a:lnTo>
                    <a:pt x="7238870" y="4177105"/>
                  </a:lnTo>
                  <a:lnTo>
                    <a:pt x="7235060" y="4178637"/>
                  </a:lnTo>
                  <a:lnTo>
                    <a:pt x="7232212" y="4185314"/>
                  </a:lnTo>
                  <a:lnTo>
                    <a:pt x="7233743" y="4189122"/>
                  </a:lnTo>
                  <a:lnTo>
                    <a:pt x="7241421" y="4192398"/>
                  </a:lnTo>
                  <a:lnTo>
                    <a:pt x="7241279" y="4192732"/>
                  </a:lnTo>
                  <a:lnTo>
                    <a:pt x="7244617" y="4194156"/>
                  </a:lnTo>
                  <a:lnTo>
                    <a:pt x="7248427" y="4192624"/>
                  </a:lnTo>
                  <a:lnTo>
                    <a:pt x="7251417" y="4185614"/>
                  </a:lnTo>
                  <a:lnTo>
                    <a:pt x="7249886" y="4181804"/>
                  </a:lnTo>
                  <a:close/>
                </a:path>
                <a:path w="18339435" h="10542905">
                  <a:moveTo>
                    <a:pt x="6926408" y="4043819"/>
                  </a:moveTo>
                  <a:lnTo>
                    <a:pt x="6915391" y="4039120"/>
                  </a:lnTo>
                  <a:lnTo>
                    <a:pt x="6911582" y="4040652"/>
                  </a:lnTo>
                  <a:lnTo>
                    <a:pt x="6908734" y="4047328"/>
                  </a:lnTo>
                  <a:lnTo>
                    <a:pt x="6910265" y="4051137"/>
                  </a:lnTo>
                  <a:lnTo>
                    <a:pt x="6921282" y="4055837"/>
                  </a:lnTo>
                  <a:lnTo>
                    <a:pt x="6925091" y="4054306"/>
                  </a:lnTo>
                  <a:lnTo>
                    <a:pt x="6927939" y="4047629"/>
                  </a:lnTo>
                  <a:lnTo>
                    <a:pt x="6926408" y="4043819"/>
                  </a:lnTo>
                  <a:close/>
                </a:path>
                <a:path w="18339435" h="10542905">
                  <a:moveTo>
                    <a:pt x="10079879" y="5388592"/>
                  </a:moveTo>
                  <a:lnTo>
                    <a:pt x="10068862" y="5383892"/>
                  </a:lnTo>
                  <a:lnTo>
                    <a:pt x="10064910" y="5385757"/>
                  </a:lnTo>
                  <a:lnTo>
                    <a:pt x="10062062" y="5392434"/>
                  </a:lnTo>
                  <a:lnTo>
                    <a:pt x="10063593" y="5396243"/>
                  </a:lnTo>
                  <a:lnTo>
                    <a:pt x="10066932" y="5397667"/>
                  </a:lnTo>
                  <a:lnTo>
                    <a:pt x="10067409" y="5397476"/>
                  </a:lnTo>
                  <a:lnTo>
                    <a:pt x="10075087" y="5400751"/>
                  </a:lnTo>
                  <a:lnTo>
                    <a:pt x="10079038" y="5398886"/>
                  </a:lnTo>
                  <a:lnTo>
                    <a:pt x="10081886" y="5392210"/>
                  </a:lnTo>
                  <a:lnTo>
                    <a:pt x="10079879" y="5388592"/>
                  </a:lnTo>
                  <a:close/>
                </a:path>
                <a:path w="18339435" h="10542905">
                  <a:moveTo>
                    <a:pt x="7007335" y="4077946"/>
                  </a:moveTo>
                  <a:lnTo>
                    <a:pt x="6996319" y="4073247"/>
                  </a:lnTo>
                  <a:lnTo>
                    <a:pt x="6992509" y="4074778"/>
                  </a:lnTo>
                  <a:lnTo>
                    <a:pt x="6989661" y="4081455"/>
                  </a:lnTo>
                  <a:lnTo>
                    <a:pt x="6991193" y="4085264"/>
                  </a:lnTo>
                  <a:lnTo>
                    <a:pt x="7002209" y="4089963"/>
                  </a:lnTo>
                  <a:lnTo>
                    <a:pt x="7006019" y="4088432"/>
                  </a:lnTo>
                  <a:lnTo>
                    <a:pt x="7008867" y="4081756"/>
                  </a:lnTo>
                  <a:lnTo>
                    <a:pt x="7007335" y="4077946"/>
                  </a:lnTo>
                  <a:close/>
                </a:path>
                <a:path w="18339435" h="10542905">
                  <a:moveTo>
                    <a:pt x="7168908" y="4146867"/>
                  </a:moveTo>
                  <a:lnTo>
                    <a:pt x="7157892" y="4142168"/>
                  </a:lnTo>
                  <a:lnTo>
                    <a:pt x="7154082" y="4143700"/>
                  </a:lnTo>
                  <a:lnTo>
                    <a:pt x="7151234" y="4150376"/>
                  </a:lnTo>
                  <a:lnTo>
                    <a:pt x="7152766" y="4154186"/>
                  </a:lnTo>
                  <a:lnTo>
                    <a:pt x="7163782" y="4158885"/>
                  </a:lnTo>
                  <a:lnTo>
                    <a:pt x="7167592" y="4157354"/>
                  </a:lnTo>
                  <a:lnTo>
                    <a:pt x="7170440" y="4150677"/>
                  </a:lnTo>
                  <a:lnTo>
                    <a:pt x="7168908" y="4146867"/>
                  </a:lnTo>
                  <a:close/>
                </a:path>
                <a:path w="18339435" h="10542905">
                  <a:moveTo>
                    <a:pt x="7088122" y="4112407"/>
                  </a:moveTo>
                  <a:lnTo>
                    <a:pt x="7077106" y="4107708"/>
                  </a:lnTo>
                  <a:lnTo>
                    <a:pt x="7073296" y="4109239"/>
                  </a:lnTo>
                  <a:lnTo>
                    <a:pt x="7070448" y="4115916"/>
                  </a:lnTo>
                  <a:lnTo>
                    <a:pt x="7071980" y="4119725"/>
                  </a:lnTo>
                  <a:lnTo>
                    <a:pt x="7082996" y="4124424"/>
                  </a:lnTo>
                  <a:lnTo>
                    <a:pt x="7086805" y="4122893"/>
                  </a:lnTo>
                  <a:lnTo>
                    <a:pt x="7089654" y="4116217"/>
                  </a:lnTo>
                  <a:lnTo>
                    <a:pt x="7088122" y="4112407"/>
                  </a:lnTo>
                  <a:close/>
                </a:path>
                <a:path w="18339435" h="10542905">
                  <a:moveTo>
                    <a:pt x="10162232" y="5419380"/>
                  </a:moveTo>
                  <a:lnTo>
                    <a:pt x="10158751" y="5418290"/>
                  </a:lnTo>
                  <a:lnTo>
                    <a:pt x="10150739" y="5414872"/>
                  </a:lnTo>
                  <a:lnTo>
                    <a:pt x="10147120" y="5416879"/>
                  </a:lnTo>
                  <a:lnTo>
                    <a:pt x="10144272" y="5423556"/>
                  </a:lnTo>
                  <a:lnTo>
                    <a:pt x="10145805" y="5427367"/>
                  </a:lnTo>
                  <a:lnTo>
                    <a:pt x="10149142" y="5428790"/>
                  </a:lnTo>
                  <a:lnTo>
                    <a:pt x="10149617" y="5428598"/>
                  </a:lnTo>
                  <a:lnTo>
                    <a:pt x="10157630" y="5432016"/>
                  </a:lnTo>
                  <a:lnTo>
                    <a:pt x="10161249" y="5430009"/>
                  </a:lnTo>
                  <a:lnTo>
                    <a:pt x="10164096" y="5423333"/>
                  </a:lnTo>
                  <a:lnTo>
                    <a:pt x="10162232" y="5419380"/>
                  </a:lnTo>
                  <a:close/>
                </a:path>
                <a:path w="18339435" h="10542905">
                  <a:moveTo>
                    <a:pt x="2155147" y="1999877"/>
                  </a:moveTo>
                  <a:lnTo>
                    <a:pt x="2150670" y="2001123"/>
                  </a:lnTo>
                  <a:lnTo>
                    <a:pt x="2147822" y="2007800"/>
                  </a:lnTo>
                  <a:lnTo>
                    <a:pt x="2148877" y="2011802"/>
                  </a:lnTo>
                  <a:lnTo>
                    <a:pt x="2151931" y="2013893"/>
                  </a:lnTo>
                  <a:lnTo>
                    <a:pt x="2159609" y="2017168"/>
                  </a:lnTo>
                  <a:lnTo>
                    <a:pt x="2163752" y="2015779"/>
                  </a:lnTo>
                  <a:lnTo>
                    <a:pt x="2165034" y="2012774"/>
                  </a:lnTo>
                  <a:lnTo>
                    <a:pt x="2166792" y="2009579"/>
                  </a:lnTo>
                  <a:lnTo>
                    <a:pt x="2165737" y="2005578"/>
                  </a:lnTo>
                  <a:lnTo>
                    <a:pt x="2162683" y="2003486"/>
                  </a:lnTo>
                  <a:lnTo>
                    <a:pt x="2158343" y="2001635"/>
                  </a:lnTo>
                  <a:lnTo>
                    <a:pt x="2155147" y="1999877"/>
                  </a:lnTo>
                  <a:close/>
                </a:path>
                <a:path w="18339435" h="10542905">
                  <a:moveTo>
                    <a:pt x="10244441" y="5450503"/>
                  </a:moveTo>
                  <a:lnTo>
                    <a:pt x="10240961" y="5449413"/>
                  </a:lnTo>
                  <a:lnTo>
                    <a:pt x="10232948" y="5445995"/>
                  </a:lnTo>
                  <a:lnTo>
                    <a:pt x="10229331" y="5448002"/>
                  </a:lnTo>
                  <a:lnTo>
                    <a:pt x="10226483" y="5454679"/>
                  </a:lnTo>
                  <a:lnTo>
                    <a:pt x="10228014" y="5458488"/>
                  </a:lnTo>
                  <a:lnTo>
                    <a:pt x="10231353" y="5459912"/>
                  </a:lnTo>
                  <a:lnTo>
                    <a:pt x="10231829" y="5459721"/>
                  </a:lnTo>
                  <a:lnTo>
                    <a:pt x="10239840" y="5463139"/>
                  </a:lnTo>
                  <a:lnTo>
                    <a:pt x="10243459" y="5461131"/>
                  </a:lnTo>
                  <a:lnTo>
                    <a:pt x="10246307" y="5454454"/>
                  </a:lnTo>
                  <a:lnTo>
                    <a:pt x="10244441" y="5450503"/>
                  </a:lnTo>
                  <a:close/>
                </a:path>
                <a:path w="18339435" h="10542905">
                  <a:moveTo>
                    <a:pt x="10326653" y="5481625"/>
                  </a:moveTo>
                  <a:lnTo>
                    <a:pt x="10315301" y="5476783"/>
                  </a:lnTo>
                  <a:lnTo>
                    <a:pt x="10311683" y="5478791"/>
                  </a:lnTo>
                  <a:lnTo>
                    <a:pt x="10308835" y="5485468"/>
                  </a:lnTo>
                  <a:lnTo>
                    <a:pt x="10310366" y="5489277"/>
                  </a:lnTo>
                  <a:lnTo>
                    <a:pt x="10313705" y="5490701"/>
                  </a:lnTo>
                  <a:lnTo>
                    <a:pt x="10314180" y="5490509"/>
                  </a:lnTo>
                  <a:lnTo>
                    <a:pt x="10322193" y="5493927"/>
                  </a:lnTo>
                  <a:lnTo>
                    <a:pt x="10325811" y="5491920"/>
                  </a:lnTo>
                  <a:lnTo>
                    <a:pt x="10328659" y="5485243"/>
                  </a:lnTo>
                  <a:lnTo>
                    <a:pt x="10326653" y="5481625"/>
                  </a:lnTo>
                  <a:close/>
                </a:path>
                <a:path w="18339435" h="10542905">
                  <a:moveTo>
                    <a:pt x="12173377" y="6266615"/>
                  </a:moveTo>
                  <a:lnTo>
                    <a:pt x="12169376" y="6267671"/>
                  </a:lnTo>
                  <a:lnTo>
                    <a:pt x="12165193" y="6273777"/>
                  </a:lnTo>
                  <a:lnTo>
                    <a:pt x="12166248" y="6277778"/>
                  </a:lnTo>
                  <a:lnTo>
                    <a:pt x="12169301" y="6279870"/>
                  </a:lnTo>
                  <a:lnTo>
                    <a:pt x="12173022" y="6282246"/>
                  </a:lnTo>
                  <a:lnTo>
                    <a:pt x="12174024" y="6282674"/>
                  </a:lnTo>
                  <a:lnTo>
                    <a:pt x="12173882" y="6283007"/>
                  </a:lnTo>
                  <a:lnTo>
                    <a:pt x="12176887" y="6284289"/>
                  </a:lnTo>
                  <a:lnTo>
                    <a:pt x="12180553" y="6283091"/>
                  </a:lnTo>
                  <a:lnTo>
                    <a:pt x="12181810" y="6280865"/>
                  </a:lnTo>
                  <a:lnTo>
                    <a:pt x="12182169" y="6280229"/>
                  </a:lnTo>
                  <a:lnTo>
                    <a:pt x="12184261" y="6277176"/>
                  </a:lnTo>
                  <a:lnTo>
                    <a:pt x="12183205" y="6273174"/>
                  </a:lnTo>
                  <a:lnTo>
                    <a:pt x="12180152" y="6271083"/>
                  </a:lnTo>
                  <a:lnTo>
                    <a:pt x="12176431" y="6268707"/>
                  </a:lnTo>
                  <a:lnTo>
                    <a:pt x="12173377" y="6266615"/>
                  </a:lnTo>
                  <a:close/>
                </a:path>
                <a:path w="18339435" h="10542905">
                  <a:moveTo>
                    <a:pt x="10408813" y="5511938"/>
                  </a:moveTo>
                  <a:lnTo>
                    <a:pt x="10405332" y="5510847"/>
                  </a:lnTo>
                  <a:lnTo>
                    <a:pt x="10397654" y="5507572"/>
                  </a:lnTo>
                  <a:lnTo>
                    <a:pt x="10394035" y="5509579"/>
                  </a:lnTo>
                  <a:lnTo>
                    <a:pt x="10391187" y="5516255"/>
                  </a:lnTo>
                  <a:lnTo>
                    <a:pt x="10392719" y="5520065"/>
                  </a:lnTo>
                  <a:lnTo>
                    <a:pt x="10396057" y="5521489"/>
                  </a:lnTo>
                  <a:lnTo>
                    <a:pt x="10396533" y="5521298"/>
                  </a:lnTo>
                  <a:lnTo>
                    <a:pt x="10404211" y="5524574"/>
                  </a:lnTo>
                  <a:lnTo>
                    <a:pt x="10407829" y="5522565"/>
                  </a:lnTo>
                  <a:lnTo>
                    <a:pt x="10410677" y="5515889"/>
                  </a:lnTo>
                  <a:lnTo>
                    <a:pt x="10408813" y="5511938"/>
                  </a:lnTo>
                  <a:close/>
                </a:path>
                <a:path w="18339435" h="10542905">
                  <a:moveTo>
                    <a:pt x="2078304" y="1958023"/>
                  </a:moveTo>
                  <a:lnTo>
                    <a:pt x="2074303" y="1959078"/>
                  </a:lnTo>
                  <a:lnTo>
                    <a:pt x="2070788" y="1965469"/>
                  </a:lnTo>
                  <a:lnTo>
                    <a:pt x="2071843" y="1969471"/>
                  </a:lnTo>
                  <a:lnTo>
                    <a:pt x="2074896" y="1971563"/>
                  </a:lnTo>
                  <a:lnTo>
                    <a:pt x="2079903" y="1973699"/>
                  </a:lnTo>
                  <a:lnTo>
                    <a:pt x="2079761" y="1974032"/>
                  </a:lnTo>
                  <a:lnTo>
                    <a:pt x="2082765" y="1975314"/>
                  </a:lnTo>
                  <a:lnTo>
                    <a:pt x="2086767" y="1974259"/>
                  </a:lnTo>
                  <a:lnTo>
                    <a:pt x="2088048" y="1971255"/>
                  </a:lnTo>
                  <a:lnTo>
                    <a:pt x="2089949" y="1967725"/>
                  </a:lnTo>
                  <a:lnTo>
                    <a:pt x="2088893" y="1963724"/>
                  </a:lnTo>
                  <a:lnTo>
                    <a:pt x="2085840" y="1961632"/>
                  </a:lnTo>
                  <a:lnTo>
                    <a:pt x="2081500" y="1959781"/>
                  </a:lnTo>
                  <a:lnTo>
                    <a:pt x="2078304" y="1958023"/>
                  </a:lnTo>
                  <a:close/>
                </a:path>
                <a:path w="18339435" h="10542905">
                  <a:moveTo>
                    <a:pt x="10490831" y="5542583"/>
                  </a:moveTo>
                  <a:lnTo>
                    <a:pt x="10487350" y="5541493"/>
                  </a:lnTo>
                  <a:lnTo>
                    <a:pt x="10479674" y="5538218"/>
                  </a:lnTo>
                  <a:lnTo>
                    <a:pt x="10476055" y="5540226"/>
                  </a:lnTo>
                  <a:lnTo>
                    <a:pt x="10473349" y="5546569"/>
                  </a:lnTo>
                  <a:lnTo>
                    <a:pt x="10474880" y="5550378"/>
                  </a:lnTo>
                  <a:lnTo>
                    <a:pt x="10486230" y="5555220"/>
                  </a:lnTo>
                  <a:lnTo>
                    <a:pt x="10489848" y="5553212"/>
                  </a:lnTo>
                  <a:lnTo>
                    <a:pt x="10492696" y="5546535"/>
                  </a:lnTo>
                  <a:lnTo>
                    <a:pt x="10490831" y="5542583"/>
                  </a:lnTo>
                  <a:close/>
                </a:path>
                <a:path w="18339435" h="10542905">
                  <a:moveTo>
                    <a:pt x="10573184" y="5573372"/>
                  </a:moveTo>
                  <a:lnTo>
                    <a:pt x="10569704" y="5572282"/>
                  </a:lnTo>
                  <a:lnTo>
                    <a:pt x="10562025" y="5569006"/>
                  </a:lnTo>
                  <a:lnTo>
                    <a:pt x="10558407" y="5571015"/>
                  </a:lnTo>
                  <a:lnTo>
                    <a:pt x="10555702" y="5577357"/>
                  </a:lnTo>
                  <a:lnTo>
                    <a:pt x="10557233" y="5581167"/>
                  </a:lnTo>
                  <a:lnTo>
                    <a:pt x="10568583" y="5586008"/>
                  </a:lnTo>
                  <a:lnTo>
                    <a:pt x="10572202" y="5584001"/>
                  </a:lnTo>
                  <a:lnTo>
                    <a:pt x="10575049" y="5577325"/>
                  </a:lnTo>
                  <a:lnTo>
                    <a:pt x="10573184" y="5573372"/>
                  </a:lnTo>
                  <a:close/>
                </a:path>
                <a:path w="18339435" h="10542905">
                  <a:moveTo>
                    <a:pt x="2001697" y="1914691"/>
                  </a:moveTo>
                  <a:lnTo>
                    <a:pt x="1997695" y="1915746"/>
                  </a:lnTo>
                  <a:lnTo>
                    <a:pt x="1994180" y="1922138"/>
                  </a:lnTo>
                  <a:lnTo>
                    <a:pt x="1995235" y="1926140"/>
                  </a:lnTo>
                  <a:lnTo>
                    <a:pt x="1998146" y="1928565"/>
                  </a:lnTo>
                  <a:lnTo>
                    <a:pt x="2006158" y="1931983"/>
                  </a:lnTo>
                  <a:lnTo>
                    <a:pt x="2009825" y="1930785"/>
                  </a:lnTo>
                  <a:lnTo>
                    <a:pt x="2011441" y="1927923"/>
                  </a:lnTo>
                  <a:lnTo>
                    <a:pt x="2013198" y="1924727"/>
                  </a:lnTo>
                  <a:lnTo>
                    <a:pt x="2012144" y="1920725"/>
                  </a:lnTo>
                  <a:lnTo>
                    <a:pt x="2009232" y="1918300"/>
                  </a:lnTo>
                  <a:lnTo>
                    <a:pt x="2004893" y="1916449"/>
                  </a:lnTo>
                  <a:lnTo>
                    <a:pt x="2001697" y="1914691"/>
                  </a:lnTo>
                  <a:close/>
                </a:path>
                <a:path w="18339435" h="10542905">
                  <a:moveTo>
                    <a:pt x="12098101" y="6221090"/>
                  </a:moveTo>
                  <a:lnTo>
                    <a:pt x="12093766" y="6222002"/>
                  </a:lnTo>
                  <a:lnTo>
                    <a:pt x="12090777" y="6227434"/>
                  </a:lnTo>
                  <a:lnTo>
                    <a:pt x="12090250" y="6228393"/>
                  </a:lnTo>
                  <a:lnTo>
                    <a:pt x="12091162" y="6232728"/>
                  </a:lnTo>
                  <a:lnTo>
                    <a:pt x="12094358" y="6234486"/>
                  </a:lnTo>
                  <a:lnTo>
                    <a:pt x="12098080" y="6236863"/>
                  </a:lnTo>
                  <a:lnTo>
                    <a:pt x="12102419" y="6238714"/>
                  </a:lnTo>
                  <a:lnTo>
                    <a:pt x="12106086" y="6237517"/>
                  </a:lnTo>
                  <a:lnTo>
                    <a:pt x="12109460" y="6231459"/>
                  </a:lnTo>
                  <a:lnTo>
                    <a:pt x="12108548" y="6227123"/>
                  </a:lnTo>
                  <a:lnTo>
                    <a:pt x="12105352" y="6225365"/>
                  </a:lnTo>
                  <a:lnTo>
                    <a:pt x="12101296" y="6222847"/>
                  </a:lnTo>
                  <a:lnTo>
                    <a:pt x="12098101" y="6221090"/>
                  </a:lnTo>
                  <a:close/>
                </a:path>
                <a:path w="18339435" h="10542905">
                  <a:moveTo>
                    <a:pt x="10655821" y="5603493"/>
                  </a:moveTo>
                  <a:lnTo>
                    <a:pt x="10652341" y="5602403"/>
                  </a:lnTo>
                  <a:lnTo>
                    <a:pt x="10644662" y="5599128"/>
                  </a:lnTo>
                  <a:lnTo>
                    <a:pt x="10641044" y="5601134"/>
                  </a:lnTo>
                  <a:lnTo>
                    <a:pt x="10638338" y="5607477"/>
                  </a:lnTo>
                  <a:lnTo>
                    <a:pt x="10639870" y="5611288"/>
                  </a:lnTo>
                  <a:lnTo>
                    <a:pt x="10651220" y="5616129"/>
                  </a:lnTo>
                  <a:lnTo>
                    <a:pt x="10654838" y="5614121"/>
                  </a:lnTo>
                  <a:lnTo>
                    <a:pt x="10657686" y="5607444"/>
                  </a:lnTo>
                  <a:lnTo>
                    <a:pt x="10655821" y="5603493"/>
                  </a:lnTo>
                  <a:close/>
                </a:path>
                <a:path w="18339435" h="10542905">
                  <a:moveTo>
                    <a:pt x="10738316" y="5633948"/>
                  </a:moveTo>
                  <a:lnTo>
                    <a:pt x="10734835" y="5632857"/>
                  </a:lnTo>
                  <a:lnTo>
                    <a:pt x="10727158" y="5629582"/>
                  </a:lnTo>
                  <a:lnTo>
                    <a:pt x="10723540" y="5631590"/>
                  </a:lnTo>
                  <a:lnTo>
                    <a:pt x="10720834" y="5637933"/>
                  </a:lnTo>
                  <a:lnTo>
                    <a:pt x="10722365" y="5641742"/>
                  </a:lnTo>
                  <a:lnTo>
                    <a:pt x="10733714" y="5646584"/>
                  </a:lnTo>
                  <a:lnTo>
                    <a:pt x="10737333" y="5644576"/>
                  </a:lnTo>
                  <a:lnTo>
                    <a:pt x="10740181" y="5637899"/>
                  </a:lnTo>
                  <a:lnTo>
                    <a:pt x="10738316" y="5633948"/>
                  </a:lnTo>
                  <a:close/>
                </a:path>
                <a:path w="18339435" h="10542905">
                  <a:moveTo>
                    <a:pt x="1925232" y="1871026"/>
                  </a:moveTo>
                  <a:lnTo>
                    <a:pt x="1921231" y="1872081"/>
                  </a:lnTo>
                  <a:lnTo>
                    <a:pt x="1917715" y="1878473"/>
                  </a:lnTo>
                  <a:lnTo>
                    <a:pt x="1918770" y="1882474"/>
                  </a:lnTo>
                  <a:lnTo>
                    <a:pt x="1921966" y="1884232"/>
                  </a:lnTo>
                  <a:lnTo>
                    <a:pt x="1926021" y="1886751"/>
                  </a:lnTo>
                  <a:lnTo>
                    <a:pt x="1929693" y="1888317"/>
                  </a:lnTo>
                  <a:lnTo>
                    <a:pt x="1933360" y="1887120"/>
                  </a:lnTo>
                  <a:lnTo>
                    <a:pt x="1934975" y="1884257"/>
                  </a:lnTo>
                  <a:lnTo>
                    <a:pt x="1936733" y="1881061"/>
                  </a:lnTo>
                  <a:lnTo>
                    <a:pt x="1935679" y="1877060"/>
                  </a:lnTo>
                  <a:lnTo>
                    <a:pt x="1932483" y="1875302"/>
                  </a:lnTo>
                  <a:lnTo>
                    <a:pt x="1928428" y="1872783"/>
                  </a:lnTo>
                  <a:lnTo>
                    <a:pt x="1925232" y="1871026"/>
                  </a:lnTo>
                  <a:close/>
                </a:path>
                <a:path w="18339435" h="10542905">
                  <a:moveTo>
                    <a:pt x="12021301" y="6177281"/>
                  </a:moveTo>
                  <a:lnTo>
                    <a:pt x="12017300" y="6178337"/>
                  </a:lnTo>
                  <a:lnTo>
                    <a:pt x="12013785" y="6184728"/>
                  </a:lnTo>
                  <a:lnTo>
                    <a:pt x="12014697" y="6189063"/>
                  </a:lnTo>
                  <a:lnTo>
                    <a:pt x="12017751" y="6191155"/>
                  </a:lnTo>
                  <a:lnTo>
                    <a:pt x="12025763" y="6194573"/>
                  </a:lnTo>
                  <a:lnTo>
                    <a:pt x="12029430" y="6193374"/>
                  </a:lnTo>
                  <a:lnTo>
                    <a:pt x="12031045" y="6190513"/>
                  </a:lnTo>
                  <a:lnTo>
                    <a:pt x="12032804" y="6187316"/>
                  </a:lnTo>
                  <a:lnTo>
                    <a:pt x="12031890" y="6182981"/>
                  </a:lnTo>
                  <a:lnTo>
                    <a:pt x="12028837" y="6180890"/>
                  </a:lnTo>
                  <a:lnTo>
                    <a:pt x="12024498" y="6179039"/>
                  </a:lnTo>
                  <a:lnTo>
                    <a:pt x="12021301" y="6177281"/>
                  </a:lnTo>
                  <a:close/>
                </a:path>
                <a:path w="18339435" h="10542905">
                  <a:moveTo>
                    <a:pt x="10820811" y="5664403"/>
                  </a:moveTo>
                  <a:lnTo>
                    <a:pt x="10817331" y="5663313"/>
                  </a:lnTo>
                  <a:lnTo>
                    <a:pt x="10809652" y="5660037"/>
                  </a:lnTo>
                  <a:lnTo>
                    <a:pt x="10806034" y="5662045"/>
                  </a:lnTo>
                  <a:lnTo>
                    <a:pt x="10803328" y="5668388"/>
                  </a:lnTo>
                  <a:lnTo>
                    <a:pt x="10804859" y="5672197"/>
                  </a:lnTo>
                  <a:lnTo>
                    <a:pt x="10816210" y="5677039"/>
                  </a:lnTo>
                  <a:lnTo>
                    <a:pt x="10819829" y="5675032"/>
                  </a:lnTo>
                  <a:lnTo>
                    <a:pt x="10822677" y="5668355"/>
                  </a:lnTo>
                  <a:lnTo>
                    <a:pt x="10820811" y="5664403"/>
                  </a:lnTo>
                  <a:close/>
                </a:path>
                <a:path w="18339435" h="10542905">
                  <a:moveTo>
                    <a:pt x="10903164" y="5695191"/>
                  </a:moveTo>
                  <a:lnTo>
                    <a:pt x="10892146" y="5690491"/>
                  </a:lnTo>
                  <a:lnTo>
                    <a:pt x="10888529" y="5692499"/>
                  </a:lnTo>
                  <a:lnTo>
                    <a:pt x="10885823" y="5698842"/>
                  </a:lnTo>
                  <a:lnTo>
                    <a:pt x="10887355" y="5702652"/>
                  </a:lnTo>
                  <a:lnTo>
                    <a:pt x="10898705" y="5707494"/>
                  </a:lnTo>
                  <a:lnTo>
                    <a:pt x="10902323" y="5705486"/>
                  </a:lnTo>
                  <a:lnTo>
                    <a:pt x="10905171" y="5698810"/>
                  </a:lnTo>
                  <a:lnTo>
                    <a:pt x="10903164" y="5695191"/>
                  </a:lnTo>
                  <a:close/>
                </a:path>
                <a:path w="18339435" h="10542905">
                  <a:moveTo>
                    <a:pt x="11944266" y="6134951"/>
                  </a:moveTo>
                  <a:lnTo>
                    <a:pt x="11939789" y="6136197"/>
                  </a:lnTo>
                  <a:lnTo>
                    <a:pt x="11938365" y="6139536"/>
                  </a:lnTo>
                  <a:lnTo>
                    <a:pt x="11936607" y="6142732"/>
                  </a:lnTo>
                  <a:lnTo>
                    <a:pt x="11937996" y="6146874"/>
                  </a:lnTo>
                  <a:lnTo>
                    <a:pt x="11941050" y="6148967"/>
                  </a:lnTo>
                  <a:lnTo>
                    <a:pt x="11949061" y="6152384"/>
                  </a:lnTo>
                  <a:lnTo>
                    <a:pt x="11953063" y="6151329"/>
                  </a:lnTo>
                  <a:lnTo>
                    <a:pt x="11954487" y="6147991"/>
                  </a:lnTo>
                  <a:lnTo>
                    <a:pt x="11956245" y="6144795"/>
                  </a:lnTo>
                  <a:lnTo>
                    <a:pt x="11954855" y="6140651"/>
                  </a:lnTo>
                  <a:lnTo>
                    <a:pt x="11951802" y="6138560"/>
                  </a:lnTo>
                  <a:lnTo>
                    <a:pt x="11947463" y="6136709"/>
                  </a:lnTo>
                  <a:lnTo>
                    <a:pt x="11944266" y="6134951"/>
                  </a:lnTo>
                  <a:close/>
                </a:path>
                <a:path w="18339435" h="10542905">
                  <a:moveTo>
                    <a:pt x="10985801" y="5725312"/>
                  </a:moveTo>
                  <a:lnTo>
                    <a:pt x="10974785" y="5720613"/>
                  </a:lnTo>
                  <a:lnTo>
                    <a:pt x="10971166" y="5722621"/>
                  </a:lnTo>
                  <a:lnTo>
                    <a:pt x="10968318" y="5729297"/>
                  </a:lnTo>
                  <a:lnTo>
                    <a:pt x="10969850" y="5733107"/>
                  </a:lnTo>
                  <a:lnTo>
                    <a:pt x="10973188" y="5734531"/>
                  </a:lnTo>
                  <a:lnTo>
                    <a:pt x="10973330" y="5734197"/>
                  </a:lnTo>
                  <a:lnTo>
                    <a:pt x="10981007" y="5737472"/>
                  </a:lnTo>
                  <a:lnTo>
                    <a:pt x="10984626" y="5735464"/>
                  </a:lnTo>
                  <a:lnTo>
                    <a:pt x="10987332" y="5729121"/>
                  </a:lnTo>
                  <a:lnTo>
                    <a:pt x="10985801" y="5725312"/>
                  </a:lnTo>
                  <a:close/>
                </a:path>
                <a:path w="18339435" h="10542905">
                  <a:moveTo>
                    <a:pt x="1850338" y="1826452"/>
                  </a:moveTo>
                  <a:lnTo>
                    <a:pt x="1846003" y="1827365"/>
                  </a:lnTo>
                  <a:lnTo>
                    <a:pt x="1843014" y="1832798"/>
                  </a:lnTo>
                  <a:lnTo>
                    <a:pt x="1842487" y="1833757"/>
                  </a:lnTo>
                  <a:lnTo>
                    <a:pt x="1843400" y="1838092"/>
                  </a:lnTo>
                  <a:lnTo>
                    <a:pt x="1846595" y="1839850"/>
                  </a:lnTo>
                  <a:lnTo>
                    <a:pt x="1850317" y="1842226"/>
                  </a:lnTo>
                  <a:lnTo>
                    <a:pt x="1854656" y="1844077"/>
                  </a:lnTo>
                  <a:lnTo>
                    <a:pt x="1858324" y="1842880"/>
                  </a:lnTo>
                  <a:lnTo>
                    <a:pt x="1861697" y="1836822"/>
                  </a:lnTo>
                  <a:lnTo>
                    <a:pt x="1860784" y="1832487"/>
                  </a:lnTo>
                  <a:lnTo>
                    <a:pt x="1857588" y="1830729"/>
                  </a:lnTo>
                  <a:lnTo>
                    <a:pt x="1853533" y="1828210"/>
                  </a:lnTo>
                  <a:lnTo>
                    <a:pt x="1850338" y="1826452"/>
                  </a:lnTo>
                  <a:close/>
                </a:path>
                <a:path w="18339435" h="10542905">
                  <a:moveTo>
                    <a:pt x="11068630" y="5755909"/>
                  </a:moveTo>
                  <a:lnTo>
                    <a:pt x="11065149" y="5754819"/>
                  </a:lnTo>
                  <a:lnTo>
                    <a:pt x="11057136" y="5751401"/>
                  </a:lnTo>
                  <a:lnTo>
                    <a:pt x="11053519" y="5753409"/>
                  </a:lnTo>
                  <a:lnTo>
                    <a:pt x="11050671" y="5760086"/>
                  </a:lnTo>
                  <a:lnTo>
                    <a:pt x="11052202" y="5763895"/>
                  </a:lnTo>
                  <a:lnTo>
                    <a:pt x="11055541" y="5765319"/>
                  </a:lnTo>
                  <a:lnTo>
                    <a:pt x="11056017" y="5765128"/>
                  </a:lnTo>
                  <a:lnTo>
                    <a:pt x="11064029" y="5768546"/>
                  </a:lnTo>
                  <a:lnTo>
                    <a:pt x="11067647" y="5766538"/>
                  </a:lnTo>
                  <a:lnTo>
                    <a:pt x="11070495" y="5759861"/>
                  </a:lnTo>
                  <a:lnTo>
                    <a:pt x="11068630" y="5755909"/>
                  </a:lnTo>
                  <a:close/>
                </a:path>
                <a:path w="18339435" h="10542905">
                  <a:moveTo>
                    <a:pt x="11866043" y="6094481"/>
                  </a:moveTo>
                  <a:lnTo>
                    <a:pt x="11861900" y="6095870"/>
                  </a:lnTo>
                  <a:lnTo>
                    <a:pt x="11859949" y="6100168"/>
                  </a:lnTo>
                  <a:lnTo>
                    <a:pt x="11858718" y="6102404"/>
                  </a:lnTo>
                  <a:lnTo>
                    <a:pt x="11860249" y="6106215"/>
                  </a:lnTo>
                  <a:lnTo>
                    <a:pt x="11863303" y="6108307"/>
                  </a:lnTo>
                  <a:lnTo>
                    <a:pt x="11871315" y="6111724"/>
                  </a:lnTo>
                  <a:lnTo>
                    <a:pt x="11875316" y="6110668"/>
                  </a:lnTo>
                  <a:lnTo>
                    <a:pt x="11877268" y="6106371"/>
                  </a:lnTo>
                  <a:lnTo>
                    <a:pt x="11878498" y="6104134"/>
                  </a:lnTo>
                  <a:lnTo>
                    <a:pt x="11876966" y="6100324"/>
                  </a:lnTo>
                  <a:lnTo>
                    <a:pt x="11873913" y="6098233"/>
                  </a:lnTo>
                  <a:lnTo>
                    <a:pt x="11869574" y="6096382"/>
                  </a:lnTo>
                  <a:lnTo>
                    <a:pt x="11866043" y="6094481"/>
                  </a:lnTo>
                  <a:close/>
                </a:path>
                <a:path w="18339435" h="10542905">
                  <a:moveTo>
                    <a:pt x="11150840" y="5787032"/>
                  </a:moveTo>
                  <a:lnTo>
                    <a:pt x="11147359" y="5785941"/>
                  </a:lnTo>
                  <a:lnTo>
                    <a:pt x="11139348" y="5782524"/>
                  </a:lnTo>
                  <a:lnTo>
                    <a:pt x="11135728" y="5784531"/>
                  </a:lnTo>
                  <a:lnTo>
                    <a:pt x="11132880" y="5791207"/>
                  </a:lnTo>
                  <a:lnTo>
                    <a:pt x="11134413" y="5795018"/>
                  </a:lnTo>
                  <a:lnTo>
                    <a:pt x="11137751" y="5796441"/>
                  </a:lnTo>
                  <a:lnTo>
                    <a:pt x="11138226" y="5796250"/>
                  </a:lnTo>
                  <a:lnTo>
                    <a:pt x="11146238" y="5799668"/>
                  </a:lnTo>
                  <a:lnTo>
                    <a:pt x="11149857" y="5797660"/>
                  </a:lnTo>
                  <a:lnTo>
                    <a:pt x="11152705" y="5790984"/>
                  </a:lnTo>
                  <a:lnTo>
                    <a:pt x="11150840" y="5787032"/>
                  </a:lnTo>
                  <a:close/>
                </a:path>
                <a:path w="18339435" h="10542905">
                  <a:moveTo>
                    <a:pt x="11787728" y="6055156"/>
                  </a:moveTo>
                  <a:lnTo>
                    <a:pt x="11783918" y="6056687"/>
                  </a:lnTo>
                  <a:lnTo>
                    <a:pt x="11780402" y="6063079"/>
                  </a:lnTo>
                  <a:lnTo>
                    <a:pt x="11781792" y="6067222"/>
                  </a:lnTo>
                  <a:lnTo>
                    <a:pt x="11784988" y="6068980"/>
                  </a:lnTo>
                  <a:lnTo>
                    <a:pt x="11792666" y="6072255"/>
                  </a:lnTo>
                  <a:lnTo>
                    <a:pt x="11796666" y="6071200"/>
                  </a:lnTo>
                  <a:lnTo>
                    <a:pt x="11798090" y="6067862"/>
                  </a:lnTo>
                  <a:lnTo>
                    <a:pt x="11799848" y="6064666"/>
                  </a:lnTo>
                  <a:lnTo>
                    <a:pt x="11798460" y="6060523"/>
                  </a:lnTo>
                  <a:lnTo>
                    <a:pt x="11795264" y="6058765"/>
                  </a:lnTo>
                  <a:lnTo>
                    <a:pt x="11790924" y="6056914"/>
                  </a:lnTo>
                  <a:lnTo>
                    <a:pt x="11787728" y="6055156"/>
                  </a:lnTo>
                  <a:close/>
                </a:path>
                <a:path w="18339435" h="10542905">
                  <a:moveTo>
                    <a:pt x="11232765" y="5818821"/>
                  </a:moveTo>
                  <a:lnTo>
                    <a:pt x="11221748" y="5814122"/>
                  </a:lnTo>
                  <a:lnTo>
                    <a:pt x="11217797" y="5815988"/>
                  </a:lnTo>
                  <a:lnTo>
                    <a:pt x="11214949" y="5822664"/>
                  </a:lnTo>
                  <a:lnTo>
                    <a:pt x="11216480" y="5826473"/>
                  </a:lnTo>
                  <a:lnTo>
                    <a:pt x="11219817" y="5827897"/>
                  </a:lnTo>
                  <a:lnTo>
                    <a:pt x="11220295" y="5827707"/>
                  </a:lnTo>
                  <a:lnTo>
                    <a:pt x="11227972" y="5830982"/>
                  </a:lnTo>
                  <a:lnTo>
                    <a:pt x="11231925" y="5829117"/>
                  </a:lnTo>
                  <a:lnTo>
                    <a:pt x="11234773" y="5822440"/>
                  </a:lnTo>
                  <a:lnTo>
                    <a:pt x="11232765" y="5818821"/>
                  </a:lnTo>
                  <a:close/>
                </a:path>
                <a:path w="18339435" h="10542905">
                  <a:moveTo>
                    <a:pt x="1774251" y="1780975"/>
                  </a:moveTo>
                  <a:lnTo>
                    <a:pt x="1769916" y="1781888"/>
                  </a:lnTo>
                  <a:lnTo>
                    <a:pt x="1766927" y="1787322"/>
                  </a:lnTo>
                  <a:lnTo>
                    <a:pt x="1766400" y="1788279"/>
                  </a:lnTo>
                  <a:lnTo>
                    <a:pt x="1767312" y="1792615"/>
                  </a:lnTo>
                  <a:lnTo>
                    <a:pt x="1770508" y="1794373"/>
                  </a:lnTo>
                  <a:lnTo>
                    <a:pt x="1774564" y="1796891"/>
                  </a:lnTo>
                  <a:lnTo>
                    <a:pt x="1778236" y="1798458"/>
                  </a:lnTo>
                  <a:lnTo>
                    <a:pt x="1781903" y="1797260"/>
                  </a:lnTo>
                  <a:lnTo>
                    <a:pt x="1782980" y="1795352"/>
                  </a:lnTo>
                  <a:lnTo>
                    <a:pt x="1785276" y="1791202"/>
                  </a:lnTo>
                  <a:lnTo>
                    <a:pt x="1784363" y="1786868"/>
                  </a:lnTo>
                  <a:lnTo>
                    <a:pt x="1781167" y="1785110"/>
                  </a:lnTo>
                  <a:lnTo>
                    <a:pt x="1777446" y="1782733"/>
                  </a:lnTo>
                  <a:lnTo>
                    <a:pt x="1774251" y="1780975"/>
                  </a:lnTo>
                  <a:close/>
                </a:path>
                <a:path w="18339435" h="10542905">
                  <a:moveTo>
                    <a:pt x="11314691" y="5850612"/>
                  </a:moveTo>
                  <a:lnTo>
                    <a:pt x="11303674" y="5845912"/>
                  </a:lnTo>
                  <a:lnTo>
                    <a:pt x="11299722" y="5847778"/>
                  </a:lnTo>
                  <a:lnTo>
                    <a:pt x="11296874" y="5854454"/>
                  </a:lnTo>
                  <a:lnTo>
                    <a:pt x="11298405" y="5858264"/>
                  </a:lnTo>
                  <a:lnTo>
                    <a:pt x="11301744" y="5859688"/>
                  </a:lnTo>
                  <a:lnTo>
                    <a:pt x="11302220" y="5859497"/>
                  </a:lnTo>
                  <a:lnTo>
                    <a:pt x="11309897" y="5862772"/>
                  </a:lnTo>
                  <a:lnTo>
                    <a:pt x="11313850" y="5860906"/>
                  </a:lnTo>
                  <a:lnTo>
                    <a:pt x="11316698" y="5854230"/>
                  </a:lnTo>
                  <a:lnTo>
                    <a:pt x="11314691" y="5850612"/>
                  </a:lnTo>
                  <a:close/>
                </a:path>
                <a:path w="18339435" h="10542905">
                  <a:moveTo>
                    <a:pt x="11719240" y="6022390"/>
                  </a:moveTo>
                  <a:lnTo>
                    <a:pt x="11708222" y="6017690"/>
                  </a:lnTo>
                  <a:lnTo>
                    <a:pt x="11704079" y="6019080"/>
                  </a:lnTo>
                  <a:lnTo>
                    <a:pt x="11701231" y="6025756"/>
                  </a:lnTo>
                  <a:lnTo>
                    <a:pt x="11702621" y="6029900"/>
                  </a:lnTo>
                  <a:lnTo>
                    <a:pt x="11713971" y="6034742"/>
                  </a:lnTo>
                  <a:lnTo>
                    <a:pt x="11717780" y="6033209"/>
                  </a:lnTo>
                  <a:lnTo>
                    <a:pt x="11720628" y="6026533"/>
                  </a:lnTo>
                  <a:lnTo>
                    <a:pt x="11719240" y="6022390"/>
                  </a:lnTo>
                  <a:close/>
                </a:path>
                <a:path w="18339435" h="10542905">
                  <a:moveTo>
                    <a:pt x="11395856" y="5883261"/>
                  </a:moveTo>
                  <a:lnTo>
                    <a:pt x="11388510" y="5880127"/>
                  </a:lnTo>
                  <a:lnTo>
                    <a:pt x="11383241" y="5892479"/>
                  </a:lnTo>
                  <a:lnTo>
                    <a:pt x="11387248" y="5894188"/>
                  </a:lnTo>
                  <a:lnTo>
                    <a:pt x="11390729" y="5895279"/>
                  </a:lnTo>
                  <a:lnTo>
                    <a:pt x="11394538" y="5893748"/>
                  </a:lnTo>
                  <a:lnTo>
                    <a:pt x="11397386" y="5887071"/>
                  </a:lnTo>
                  <a:lnTo>
                    <a:pt x="11395856" y="5883261"/>
                  </a:lnTo>
                  <a:close/>
                </a:path>
                <a:path w="18339435" h="10542905">
                  <a:moveTo>
                    <a:pt x="11638974" y="5985783"/>
                  </a:moveTo>
                  <a:lnTo>
                    <a:pt x="11627958" y="5981084"/>
                  </a:lnTo>
                  <a:lnTo>
                    <a:pt x="11624147" y="5982616"/>
                  </a:lnTo>
                  <a:lnTo>
                    <a:pt x="11621299" y="5989293"/>
                  </a:lnTo>
                  <a:lnTo>
                    <a:pt x="11622689" y="5993436"/>
                  </a:lnTo>
                  <a:lnTo>
                    <a:pt x="11633705" y="5998135"/>
                  </a:lnTo>
                  <a:lnTo>
                    <a:pt x="11637514" y="5996604"/>
                  </a:lnTo>
                  <a:lnTo>
                    <a:pt x="11640362" y="5989927"/>
                  </a:lnTo>
                  <a:lnTo>
                    <a:pt x="11638974" y="5985783"/>
                  </a:lnTo>
                  <a:close/>
                </a:path>
                <a:path w="18339435" h="10542905">
                  <a:moveTo>
                    <a:pt x="11477544" y="5916528"/>
                  </a:moveTo>
                  <a:lnTo>
                    <a:pt x="11469866" y="5913253"/>
                  </a:lnTo>
                  <a:lnTo>
                    <a:pt x="11466385" y="5912163"/>
                  </a:lnTo>
                  <a:lnTo>
                    <a:pt x="11462576" y="5913695"/>
                  </a:lnTo>
                  <a:lnTo>
                    <a:pt x="11459728" y="5920372"/>
                  </a:lnTo>
                  <a:lnTo>
                    <a:pt x="11461259" y="5924181"/>
                  </a:lnTo>
                  <a:lnTo>
                    <a:pt x="11468938" y="5927456"/>
                  </a:lnTo>
                  <a:lnTo>
                    <a:pt x="11472418" y="5928546"/>
                  </a:lnTo>
                  <a:lnTo>
                    <a:pt x="11476228" y="5927015"/>
                  </a:lnTo>
                  <a:lnTo>
                    <a:pt x="11479076" y="5920338"/>
                  </a:lnTo>
                  <a:lnTo>
                    <a:pt x="11477544" y="5916528"/>
                  </a:lnTo>
                  <a:close/>
                </a:path>
                <a:path w="18339435" h="10542905">
                  <a:moveTo>
                    <a:pt x="11558330" y="5950989"/>
                  </a:moveTo>
                  <a:lnTo>
                    <a:pt x="11547314" y="5946290"/>
                  </a:lnTo>
                  <a:lnTo>
                    <a:pt x="11543504" y="5947821"/>
                  </a:lnTo>
                  <a:lnTo>
                    <a:pt x="11540656" y="5954498"/>
                  </a:lnTo>
                  <a:lnTo>
                    <a:pt x="11542188" y="5958308"/>
                  </a:lnTo>
                  <a:lnTo>
                    <a:pt x="11553204" y="5963007"/>
                  </a:lnTo>
                  <a:lnTo>
                    <a:pt x="11557014" y="5961476"/>
                  </a:lnTo>
                  <a:lnTo>
                    <a:pt x="11559862" y="5954799"/>
                  </a:lnTo>
                  <a:lnTo>
                    <a:pt x="11558330" y="5950989"/>
                  </a:lnTo>
                  <a:close/>
                </a:path>
                <a:path w="18339435" h="10542905">
                  <a:moveTo>
                    <a:pt x="1699450" y="1735258"/>
                  </a:moveTo>
                  <a:lnTo>
                    <a:pt x="1695449" y="1736314"/>
                  </a:lnTo>
                  <a:lnTo>
                    <a:pt x="1691266" y="1742420"/>
                  </a:lnTo>
                  <a:lnTo>
                    <a:pt x="1692321" y="1746421"/>
                  </a:lnTo>
                  <a:lnTo>
                    <a:pt x="1695374" y="1748513"/>
                  </a:lnTo>
                  <a:lnTo>
                    <a:pt x="1699429" y="1751032"/>
                  </a:lnTo>
                  <a:lnTo>
                    <a:pt x="1700431" y="1751459"/>
                  </a:lnTo>
                  <a:lnTo>
                    <a:pt x="1699954" y="1751650"/>
                  </a:lnTo>
                  <a:lnTo>
                    <a:pt x="1702959" y="1752932"/>
                  </a:lnTo>
                  <a:lnTo>
                    <a:pt x="1706627" y="1751734"/>
                  </a:lnTo>
                  <a:lnTo>
                    <a:pt x="1707883" y="1749508"/>
                  </a:lnTo>
                  <a:lnTo>
                    <a:pt x="1708242" y="1748872"/>
                  </a:lnTo>
                  <a:lnTo>
                    <a:pt x="1710334" y="1745819"/>
                  </a:lnTo>
                  <a:lnTo>
                    <a:pt x="1709278" y="1741818"/>
                  </a:lnTo>
                  <a:lnTo>
                    <a:pt x="1706224" y="1739726"/>
                  </a:lnTo>
                  <a:lnTo>
                    <a:pt x="1702503" y="1737350"/>
                  </a:lnTo>
                  <a:lnTo>
                    <a:pt x="1699450" y="1735258"/>
                  </a:lnTo>
                  <a:close/>
                </a:path>
                <a:path w="18339435" h="10542905">
                  <a:moveTo>
                    <a:pt x="1625410" y="1688681"/>
                  </a:moveTo>
                  <a:lnTo>
                    <a:pt x="1621409" y="1689737"/>
                  </a:lnTo>
                  <a:lnTo>
                    <a:pt x="1617226" y="1695844"/>
                  </a:lnTo>
                  <a:lnTo>
                    <a:pt x="1618281" y="1699844"/>
                  </a:lnTo>
                  <a:lnTo>
                    <a:pt x="1621335" y="1701936"/>
                  </a:lnTo>
                  <a:lnTo>
                    <a:pt x="1625056" y="1704313"/>
                  </a:lnTo>
                  <a:lnTo>
                    <a:pt x="1629062" y="1706022"/>
                  </a:lnTo>
                  <a:lnTo>
                    <a:pt x="1632587" y="1705157"/>
                  </a:lnTo>
                  <a:lnTo>
                    <a:pt x="1633843" y="1702932"/>
                  </a:lnTo>
                  <a:lnTo>
                    <a:pt x="1634202" y="1702296"/>
                  </a:lnTo>
                  <a:lnTo>
                    <a:pt x="1636294" y="1699242"/>
                  </a:lnTo>
                  <a:lnTo>
                    <a:pt x="1635239" y="1695241"/>
                  </a:lnTo>
                  <a:lnTo>
                    <a:pt x="1632185" y="1693149"/>
                  </a:lnTo>
                  <a:lnTo>
                    <a:pt x="1628464" y="1690773"/>
                  </a:lnTo>
                  <a:lnTo>
                    <a:pt x="1625410" y="1688681"/>
                  </a:lnTo>
                  <a:close/>
                </a:path>
                <a:path w="18339435" h="10542905">
                  <a:moveTo>
                    <a:pt x="1551322" y="1641294"/>
                  </a:moveTo>
                  <a:lnTo>
                    <a:pt x="1547321" y="1642350"/>
                  </a:lnTo>
                  <a:lnTo>
                    <a:pt x="1543137" y="1648457"/>
                  </a:lnTo>
                  <a:lnTo>
                    <a:pt x="1544193" y="1652458"/>
                  </a:lnTo>
                  <a:lnTo>
                    <a:pt x="1547246" y="1654549"/>
                  </a:lnTo>
                  <a:lnTo>
                    <a:pt x="1550967" y="1656926"/>
                  </a:lnTo>
                  <a:lnTo>
                    <a:pt x="1554973" y="1658635"/>
                  </a:lnTo>
                  <a:lnTo>
                    <a:pt x="1558164" y="1657628"/>
                  </a:lnTo>
                  <a:lnTo>
                    <a:pt x="1560113" y="1654909"/>
                  </a:lnTo>
                  <a:lnTo>
                    <a:pt x="1562205" y="1651856"/>
                  </a:lnTo>
                  <a:lnTo>
                    <a:pt x="1561150" y="1647854"/>
                  </a:lnTo>
                  <a:lnTo>
                    <a:pt x="1558097" y="1645763"/>
                  </a:lnTo>
                  <a:lnTo>
                    <a:pt x="1554375" y="1643386"/>
                  </a:lnTo>
                  <a:lnTo>
                    <a:pt x="1551322" y="1641294"/>
                  </a:lnTo>
                  <a:close/>
                </a:path>
                <a:path w="18339435" h="10542905">
                  <a:moveTo>
                    <a:pt x="1477660" y="1592907"/>
                  </a:moveTo>
                  <a:lnTo>
                    <a:pt x="1473659" y="1593962"/>
                  </a:lnTo>
                  <a:lnTo>
                    <a:pt x="1469476" y="1600070"/>
                  </a:lnTo>
                  <a:lnTo>
                    <a:pt x="1470531" y="1604070"/>
                  </a:lnTo>
                  <a:lnTo>
                    <a:pt x="1473584" y="1606162"/>
                  </a:lnTo>
                  <a:lnTo>
                    <a:pt x="1477306" y="1608537"/>
                  </a:lnTo>
                  <a:lnTo>
                    <a:pt x="1481312" y="1610246"/>
                  </a:lnTo>
                  <a:lnTo>
                    <a:pt x="1484503" y="1609241"/>
                  </a:lnTo>
                  <a:lnTo>
                    <a:pt x="1486452" y="1606522"/>
                  </a:lnTo>
                  <a:lnTo>
                    <a:pt x="1488544" y="1603467"/>
                  </a:lnTo>
                  <a:lnTo>
                    <a:pt x="1487489" y="1599466"/>
                  </a:lnTo>
                  <a:lnTo>
                    <a:pt x="1484435" y="1597375"/>
                  </a:lnTo>
                  <a:lnTo>
                    <a:pt x="1480714" y="1594998"/>
                  </a:lnTo>
                  <a:lnTo>
                    <a:pt x="1477660" y="1592907"/>
                  </a:lnTo>
                  <a:close/>
                </a:path>
                <a:path w="18339435" h="10542905">
                  <a:moveTo>
                    <a:pt x="1405427" y="1543945"/>
                  </a:moveTo>
                  <a:lnTo>
                    <a:pt x="1401234" y="1544524"/>
                  </a:lnTo>
                  <a:lnTo>
                    <a:pt x="1397052" y="1550630"/>
                  </a:lnTo>
                  <a:lnTo>
                    <a:pt x="1397630" y="1554823"/>
                  </a:lnTo>
                  <a:lnTo>
                    <a:pt x="1400684" y="1556915"/>
                  </a:lnTo>
                  <a:lnTo>
                    <a:pt x="1404405" y="1559292"/>
                  </a:lnTo>
                  <a:lnTo>
                    <a:pt x="1405740" y="1559861"/>
                  </a:lnTo>
                  <a:lnTo>
                    <a:pt x="1405598" y="1560194"/>
                  </a:lnTo>
                  <a:lnTo>
                    <a:pt x="1408603" y="1561476"/>
                  </a:lnTo>
                  <a:lnTo>
                    <a:pt x="1411794" y="1560470"/>
                  </a:lnTo>
                  <a:lnTo>
                    <a:pt x="1413743" y="1557750"/>
                  </a:lnTo>
                  <a:lnTo>
                    <a:pt x="1415835" y="1554697"/>
                  </a:lnTo>
                  <a:lnTo>
                    <a:pt x="1415255" y="1550505"/>
                  </a:lnTo>
                  <a:lnTo>
                    <a:pt x="1412202" y="1548413"/>
                  </a:lnTo>
                  <a:lnTo>
                    <a:pt x="1408481" y="1546036"/>
                  </a:lnTo>
                  <a:lnTo>
                    <a:pt x="1405427" y="1543945"/>
                  </a:lnTo>
                  <a:close/>
                </a:path>
                <a:path w="18339435" h="10542905">
                  <a:moveTo>
                    <a:pt x="1333240" y="1493027"/>
                  </a:moveTo>
                  <a:lnTo>
                    <a:pt x="1329047" y="1493607"/>
                  </a:lnTo>
                  <a:lnTo>
                    <a:pt x="1324863" y="1499714"/>
                  </a:lnTo>
                  <a:lnTo>
                    <a:pt x="1325442" y="1503907"/>
                  </a:lnTo>
                  <a:lnTo>
                    <a:pt x="1328496" y="1505999"/>
                  </a:lnTo>
                  <a:lnTo>
                    <a:pt x="1332074" y="1508708"/>
                  </a:lnTo>
                  <a:lnTo>
                    <a:pt x="1336414" y="1510560"/>
                  </a:lnTo>
                  <a:lnTo>
                    <a:pt x="1339463" y="1509888"/>
                  </a:lnTo>
                  <a:lnTo>
                    <a:pt x="1341412" y="1507168"/>
                  </a:lnTo>
                  <a:lnTo>
                    <a:pt x="1343504" y="1504115"/>
                  </a:lnTo>
                  <a:lnTo>
                    <a:pt x="1342925" y="1499921"/>
                  </a:lnTo>
                  <a:lnTo>
                    <a:pt x="1339872" y="1497830"/>
                  </a:lnTo>
                  <a:lnTo>
                    <a:pt x="1336293" y="1495119"/>
                  </a:lnTo>
                  <a:lnTo>
                    <a:pt x="1333240" y="1493027"/>
                  </a:lnTo>
                  <a:close/>
                </a:path>
                <a:path w="18339435" h="10542905">
                  <a:moveTo>
                    <a:pt x="1261861" y="1442063"/>
                  </a:moveTo>
                  <a:lnTo>
                    <a:pt x="1257668" y="1442641"/>
                  </a:lnTo>
                  <a:lnTo>
                    <a:pt x="1253485" y="1448748"/>
                  </a:lnTo>
                  <a:lnTo>
                    <a:pt x="1254064" y="1452942"/>
                  </a:lnTo>
                  <a:lnTo>
                    <a:pt x="1257117" y="1455032"/>
                  </a:lnTo>
                  <a:lnTo>
                    <a:pt x="1260696" y="1457743"/>
                  </a:lnTo>
                  <a:lnTo>
                    <a:pt x="1264702" y="1459452"/>
                  </a:lnTo>
                  <a:lnTo>
                    <a:pt x="1268227" y="1458589"/>
                  </a:lnTo>
                  <a:lnTo>
                    <a:pt x="1270034" y="1456202"/>
                  </a:lnTo>
                  <a:lnTo>
                    <a:pt x="1272126" y="1453148"/>
                  </a:lnTo>
                  <a:lnTo>
                    <a:pt x="1271547" y="1448956"/>
                  </a:lnTo>
                  <a:lnTo>
                    <a:pt x="1268493" y="1446864"/>
                  </a:lnTo>
                  <a:lnTo>
                    <a:pt x="1264914" y="1444155"/>
                  </a:lnTo>
                  <a:lnTo>
                    <a:pt x="1261861" y="1442063"/>
                  </a:lnTo>
                  <a:close/>
                </a:path>
                <a:path w="18339435" h="10542905">
                  <a:moveTo>
                    <a:pt x="1191386" y="1389905"/>
                  </a:moveTo>
                  <a:lnTo>
                    <a:pt x="1187193" y="1390483"/>
                  </a:lnTo>
                  <a:lnTo>
                    <a:pt x="1185102" y="1393537"/>
                  </a:lnTo>
                  <a:lnTo>
                    <a:pt x="1182676" y="1396448"/>
                  </a:lnTo>
                  <a:lnTo>
                    <a:pt x="1183255" y="1400641"/>
                  </a:lnTo>
                  <a:lnTo>
                    <a:pt x="1186308" y="1402733"/>
                  </a:lnTo>
                  <a:lnTo>
                    <a:pt x="1189887" y="1405442"/>
                  </a:lnTo>
                  <a:lnTo>
                    <a:pt x="1191223" y="1406012"/>
                  </a:lnTo>
                  <a:lnTo>
                    <a:pt x="1191081" y="1406346"/>
                  </a:lnTo>
                  <a:lnTo>
                    <a:pt x="1193751" y="1407485"/>
                  </a:lnTo>
                  <a:lnTo>
                    <a:pt x="1197274" y="1406621"/>
                  </a:lnTo>
                  <a:lnTo>
                    <a:pt x="1199083" y="1404235"/>
                  </a:lnTo>
                  <a:lnTo>
                    <a:pt x="1201508" y="1401325"/>
                  </a:lnTo>
                  <a:lnTo>
                    <a:pt x="1200929" y="1397131"/>
                  </a:lnTo>
                  <a:lnTo>
                    <a:pt x="1197876" y="1395040"/>
                  </a:lnTo>
                  <a:lnTo>
                    <a:pt x="1194297" y="1392329"/>
                  </a:lnTo>
                  <a:lnTo>
                    <a:pt x="1191386" y="1389905"/>
                  </a:lnTo>
                  <a:close/>
                </a:path>
                <a:path w="18339435" h="10542905">
                  <a:moveTo>
                    <a:pt x="1121338" y="1336744"/>
                  </a:moveTo>
                  <a:lnTo>
                    <a:pt x="1117145" y="1337324"/>
                  </a:lnTo>
                  <a:lnTo>
                    <a:pt x="1114719" y="1340235"/>
                  </a:lnTo>
                  <a:lnTo>
                    <a:pt x="1112437" y="1342812"/>
                  </a:lnTo>
                  <a:lnTo>
                    <a:pt x="1113016" y="1347004"/>
                  </a:lnTo>
                  <a:lnTo>
                    <a:pt x="1115927" y="1349430"/>
                  </a:lnTo>
                  <a:lnTo>
                    <a:pt x="1119506" y="1352141"/>
                  </a:lnTo>
                  <a:lnTo>
                    <a:pt x="1121175" y="1352853"/>
                  </a:lnTo>
                  <a:lnTo>
                    <a:pt x="1120699" y="1353044"/>
                  </a:lnTo>
                  <a:lnTo>
                    <a:pt x="1123369" y="1354183"/>
                  </a:lnTo>
                  <a:lnTo>
                    <a:pt x="1126894" y="1353319"/>
                  </a:lnTo>
                  <a:lnTo>
                    <a:pt x="1128701" y="1350933"/>
                  </a:lnTo>
                  <a:lnTo>
                    <a:pt x="1130984" y="1348356"/>
                  </a:lnTo>
                  <a:lnTo>
                    <a:pt x="1130405" y="1344164"/>
                  </a:lnTo>
                  <a:lnTo>
                    <a:pt x="1127494" y="1341738"/>
                  </a:lnTo>
                  <a:lnTo>
                    <a:pt x="1123915" y="1339028"/>
                  </a:lnTo>
                  <a:lnTo>
                    <a:pt x="1121338" y="1336744"/>
                  </a:lnTo>
                  <a:close/>
                </a:path>
                <a:path w="18339435" h="10542905">
                  <a:moveTo>
                    <a:pt x="1052528" y="1282535"/>
                  </a:moveTo>
                  <a:lnTo>
                    <a:pt x="1048477" y="1282780"/>
                  </a:lnTo>
                  <a:lnTo>
                    <a:pt x="1046052" y="1285691"/>
                  </a:lnTo>
                  <a:lnTo>
                    <a:pt x="1043960" y="1288744"/>
                  </a:lnTo>
                  <a:lnTo>
                    <a:pt x="1044205" y="1292795"/>
                  </a:lnTo>
                  <a:lnTo>
                    <a:pt x="1047116" y="1295220"/>
                  </a:lnTo>
                  <a:lnTo>
                    <a:pt x="1050695" y="1297931"/>
                  </a:lnTo>
                  <a:lnTo>
                    <a:pt x="1055035" y="1299782"/>
                  </a:lnTo>
                  <a:lnTo>
                    <a:pt x="1058418" y="1299252"/>
                  </a:lnTo>
                  <a:lnTo>
                    <a:pt x="1060225" y="1296865"/>
                  </a:lnTo>
                  <a:lnTo>
                    <a:pt x="1062316" y="1293812"/>
                  </a:lnTo>
                  <a:lnTo>
                    <a:pt x="1062071" y="1289763"/>
                  </a:lnTo>
                  <a:lnTo>
                    <a:pt x="1059160" y="1287337"/>
                  </a:lnTo>
                  <a:lnTo>
                    <a:pt x="1055581" y="1284626"/>
                  </a:lnTo>
                  <a:lnTo>
                    <a:pt x="1052528" y="1282535"/>
                  </a:lnTo>
                  <a:close/>
                </a:path>
                <a:path w="18339435" h="10542905">
                  <a:moveTo>
                    <a:pt x="984763" y="1226798"/>
                  </a:moveTo>
                  <a:lnTo>
                    <a:pt x="980713" y="1227043"/>
                  </a:lnTo>
                  <a:lnTo>
                    <a:pt x="975862" y="1232864"/>
                  </a:lnTo>
                  <a:lnTo>
                    <a:pt x="976107" y="1236915"/>
                  </a:lnTo>
                  <a:lnTo>
                    <a:pt x="979018" y="1239341"/>
                  </a:lnTo>
                  <a:lnTo>
                    <a:pt x="982454" y="1242385"/>
                  </a:lnTo>
                  <a:lnTo>
                    <a:pt x="984123" y="1243097"/>
                  </a:lnTo>
                  <a:lnTo>
                    <a:pt x="983981" y="1243430"/>
                  </a:lnTo>
                  <a:lnTo>
                    <a:pt x="986652" y="1244569"/>
                  </a:lnTo>
                  <a:lnTo>
                    <a:pt x="990034" y="1244040"/>
                  </a:lnTo>
                  <a:lnTo>
                    <a:pt x="991841" y="1241654"/>
                  </a:lnTo>
                  <a:lnTo>
                    <a:pt x="994267" y="1238742"/>
                  </a:lnTo>
                  <a:lnTo>
                    <a:pt x="994021" y="1234692"/>
                  </a:lnTo>
                  <a:lnTo>
                    <a:pt x="991110" y="1232267"/>
                  </a:lnTo>
                  <a:lnTo>
                    <a:pt x="987674" y="1229223"/>
                  </a:lnTo>
                  <a:lnTo>
                    <a:pt x="984763" y="1226798"/>
                  </a:lnTo>
                  <a:close/>
                </a:path>
                <a:path w="18339435" h="10542905">
                  <a:moveTo>
                    <a:pt x="917092" y="1169917"/>
                  </a:moveTo>
                  <a:lnTo>
                    <a:pt x="913041" y="1170162"/>
                  </a:lnTo>
                  <a:lnTo>
                    <a:pt x="908190" y="1175985"/>
                  </a:lnTo>
                  <a:lnTo>
                    <a:pt x="908435" y="1180034"/>
                  </a:lnTo>
                  <a:lnTo>
                    <a:pt x="911346" y="1182460"/>
                  </a:lnTo>
                  <a:lnTo>
                    <a:pt x="914783" y="1185505"/>
                  </a:lnTo>
                  <a:lnTo>
                    <a:pt x="916786" y="1186359"/>
                  </a:lnTo>
                  <a:lnTo>
                    <a:pt x="916309" y="1186550"/>
                  </a:lnTo>
                  <a:lnTo>
                    <a:pt x="918980" y="1187689"/>
                  </a:lnTo>
                  <a:lnTo>
                    <a:pt x="922363" y="1187159"/>
                  </a:lnTo>
                  <a:lnTo>
                    <a:pt x="924170" y="1184773"/>
                  </a:lnTo>
                  <a:lnTo>
                    <a:pt x="926595" y="1181862"/>
                  </a:lnTo>
                  <a:lnTo>
                    <a:pt x="926350" y="1177813"/>
                  </a:lnTo>
                  <a:lnTo>
                    <a:pt x="923439" y="1175387"/>
                  </a:lnTo>
                  <a:lnTo>
                    <a:pt x="920003" y="1172342"/>
                  </a:lnTo>
                  <a:lnTo>
                    <a:pt x="917092" y="1169917"/>
                  </a:lnTo>
                  <a:close/>
                </a:path>
                <a:path w="18339435" h="10542905">
                  <a:moveTo>
                    <a:pt x="851325" y="1112270"/>
                  </a:moveTo>
                  <a:lnTo>
                    <a:pt x="846941" y="1112373"/>
                  </a:lnTo>
                  <a:lnTo>
                    <a:pt x="844515" y="1115285"/>
                  </a:lnTo>
                  <a:lnTo>
                    <a:pt x="842233" y="1117861"/>
                  </a:lnTo>
                  <a:lnTo>
                    <a:pt x="842335" y="1122245"/>
                  </a:lnTo>
                  <a:lnTo>
                    <a:pt x="845246" y="1124671"/>
                  </a:lnTo>
                  <a:lnTo>
                    <a:pt x="848683" y="1127715"/>
                  </a:lnTo>
                  <a:lnTo>
                    <a:pt x="850686" y="1128570"/>
                  </a:lnTo>
                  <a:lnTo>
                    <a:pt x="850543" y="1128903"/>
                  </a:lnTo>
                  <a:lnTo>
                    <a:pt x="852880" y="1129900"/>
                  </a:lnTo>
                  <a:lnTo>
                    <a:pt x="855929" y="1129228"/>
                  </a:lnTo>
                  <a:lnTo>
                    <a:pt x="858070" y="1126984"/>
                  </a:lnTo>
                  <a:lnTo>
                    <a:pt x="860353" y="1124407"/>
                  </a:lnTo>
                  <a:lnTo>
                    <a:pt x="860250" y="1120023"/>
                  </a:lnTo>
                  <a:lnTo>
                    <a:pt x="857339" y="1117598"/>
                  </a:lnTo>
                  <a:lnTo>
                    <a:pt x="851325" y="1112270"/>
                  </a:lnTo>
                  <a:close/>
                </a:path>
                <a:path w="18339435" h="10542905">
                  <a:moveTo>
                    <a:pt x="786747" y="1052763"/>
                  </a:moveTo>
                  <a:lnTo>
                    <a:pt x="782220" y="1053200"/>
                  </a:lnTo>
                  <a:lnTo>
                    <a:pt x="777654" y="1058355"/>
                  </a:lnTo>
                  <a:lnTo>
                    <a:pt x="777423" y="1062596"/>
                  </a:lnTo>
                  <a:lnTo>
                    <a:pt x="780334" y="1065022"/>
                  </a:lnTo>
                  <a:lnTo>
                    <a:pt x="783771" y="1068065"/>
                  </a:lnTo>
                  <a:lnTo>
                    <a:pt x="784296" y="1068683"/>
                  </a:lnTo>
                  <a:lnTo>
                    <a:pt x="787969" y="1070250"/>
                  </a:lnTo>
                  <a:lnTo>
                    <a:pt x="791017" y="1069578"/>
                  </a:lnTo>
                  <a:lnTo>
                    <a:pt x="793016" y="1067668"/>
                  </a:lnTo>
                  <a:lnTo>
                    <a:pt x="795632" y="1065234"/>
                  </a:lnTo>
                  <a:lnTo>
                    <a:pt x="795530" y="1060849"/>
                  </a:lnTo>
                  <a:lnTo>
                    <a:pt x="792618" y="1058425"/>
                  </a:lnTo>
                  <a:lnTo>
                    <a:pt x="789182" y="1055380"/>
                  </a:lnTo>
                  <a:lnTo>
                    <a:pt x="786747" y="1052763"/>
                  </a:lnTo>
                  <a:close/>
                </a:path>
                <a:path w="18339435" h="10542905">
                  <a:moveTo>
                    <a:pt x="722738" y="991921"/>
                  </a:moveTo>
                  <a:lnTo>
                    <a:pt x="718688" y="992166"/>
                  </a:lnTo>
                  <a:lnTo>
                    <a:pt x="716071" y="994601"/>
                  </a:lnTo>
                  <a:lnTo>
                    <a:pt x="713646" y="997511"/>
                  </a:lnTo>
                  <a:lnTo>
                    <a:pt x="713891" y="1001562"/>
                  </a:lnTo>
                  <a:lnTo>
                    <a:pt x="716326" y="1004179"/>
                  </a:lnTo>
                  <a:lnTo>
                    <a:pt x="719620" y="1007558"/>
                  </a:lnTo>
                  <a:lnTo>
                    <a:pt x="720479" y="1008319"/>
                  </a:lnTo>
                  <a:lnTo>
                    <a:pt x="724149" y="1009884"/>
                  </a:lnTo>
                  <a:lnTo>
                    <a:pt x="727200" y="1009212"/>
                  </a:lnTo>
                  <a:lnTo>
                    <a:pt x="729198" y="1007302"/>
                  </a:lnTo>
                  <a:lnTo>
                    <a:pt x="731623" y="1004392"/>
                  </a:lnTo>
                  <a:lnTo>
                    <a:pt x="731379" y="1000341"/>
                  </a:lnTo>
                  <a:lnTo>
                    <a:pt x="728943" y="997725"/>
                  </a:lnTo>
                  <a:lnTo>
                    <a:pt x="725649" y="994346"/>
                  </a:lnTo>
                  <a:lnTo>
                    <a:pt x="722738" y="991921"/>
                  </a:lnTo>
                  <a:close/>
                </a:path>
                <a:path w="18339435" h="10542905">
                  <a:moveTo>
                    <a:pt x="660969" y="930455"/>
                  </a:moveTo>
                  <a:lnTo>
                    <a:pt x="656585" y="930558"/>
                  </a:lnTo>
                  <a:lnTo>
                    <a:pt x="651351" y="935428"/>
                  </a:lnTo>
                  <a:lnTo>
                    <a:pt x="651454" y="939811"/>
                  </a:lnTo>
                  <a:lnTo>
                    <a:pt x="653888" y="942429"/>
                  </a:lnTo>
                  <a:lnTo>
                    <a:pt x="657182" y="945807"/>
                  </a:lnTo>
                  <a:lnTo>
                    <a:pt x="657708" y="946426"/>
                  </a:lnTo>
                  <a:lnTo>
                    <a:pt x="661711" y="948133"/>
                  </a:lnTo>
                  <a:lnTo>
                    <a:pt x="664620" y="947796"/>
                  </a:lnTo>
                  <a:lnTo>
                    <a:pt x="666618" y="945885"/>
                  </a:lnTo>
                  <a:lnTo>
                    <a:pt x="669235" y="943451"/>
                  </a:lnTo>
                  <a:lnTo>
                    <a:pt x="669133" y="939066"/>
                  </a:lnTo>
                  <a:lnTo>
                    <a:pt x="666698" y="936449"/>
                  </a:lnTo>
                  <a:lnTo>
                    <a:pt x="663404" y="933072"/>
                  </a:lnTo>
                  <a:lnTo>
                    <a:pt x="660969" y="930455"/>
                  </a:lnTo>
                  <a:close/>
                </a:path>
                <a:path w="18339435" h="10542905">
                  <a:moveTo>
                    <a:pt x="599719" y="866844"/>
                  </a:moveTo>
                  <a:lnTo>
                    <a:pt x="595335" y="866946"/>
                  </a:lnTo>
                  <a:lnTo>
                    <a:pt x="590102" y="871816"/>
                  </a:lnTo>
                  <a:lnTo>
                    <a:pt x="590204" y="876201"/>
                  </a:lnTo>
                  <a:lnTo>
                    <a:pt x="592640" y="878817"/>
                  </a:lnTo>
                  <a:lnTo>
                    <a:pt x="595933" y="882195"/>
                  </a:lnTo>
                  <a:lnTo>
                    <a:pt x="596316" y="883148"/>
                  </a:lnTo>
                  <a:lnTo>
                    <a:pt x="597985" y="883860"/>
                  </a:lnTo>
                  <a:lnTo>
                    <a:pt x="598127" y="883526"/>
                  </a:lnTo>
                  <a:lnTo>
                    <a:pt x="600464" y="884523"/>
                  </a:lnTo>
                  <a:lnTo>
                    <a:pt x="603371" y="884184"/>
                  </a:lnTo>
                  <a:lnTo>
                    <a:pt x="605369" y="882275"/>
                  </a:lnTo>
                  <a:lnTo>
                    <a:pt x="607986" y="879840"/>
                  </a:lnTo>
                  <a:lnTo>
                    <a:pt x="607883" y="875456"/>
                  </a:lnTo>
                  <a:lnTo>
                    <a:pt x="605448" y="872839"/>
                  </a:lnTo>
                  <a:lnTo>
                    <a:pt x="602155" y="869460"/>
                  </a:lnTo>
                  <a:lnTo>
                    <a:pt x="599719" y="866844"/>
                  </a:lnTo>
                  <a:close/>
                </a:path>
                <a:path w="18339435" h="10542905">
                  <a:moveTo>
                    <a:pt x="540090" y="803135"/>
                  </a:moveTo>
                  <a:lnTo>
                    <a:pt x="535849" y="802904"/>
                  </a:lnTo>
                  <a:lnTo>
                    <a:pt x="530615" y="807773"/>
                  </a:lnTo>
                  <a:lnTo>
                    <a:pt x="530384" y="812015"/>
                  </a:lnTo>
                  <a:lnTo>
                    <a:pt x="532819" y="814632"/>
                  </a:lnTo>
                  <a:lnTo>
                    <a:pt x="535778" y="817868"/>
                  </a:lnTo>
                  <a:lnTo>
                    <a:pt x="536495" y="818963"/>
                  </a:lnTo>
                  <a:lnTo>
                    <a:pt x="540167" y="820529"/>
                  </a:lnTo>
                  <a:lnTo>
                    <a:pt x="543074" y="820190"/>
                  </a:lnTo>
                  <a:lnTo>
                    <a:pt x="545072" y="818280"/>
                  </a:lnTo>
                  <a:lnTo>
                    <a:pt x="547689" y="815846"/>
                  </a:lnTo>
                  <a:lnTo>
                    <a:pt x="547920" y="811605"/>
                  </a:lnTo>
                  <a:lnTo>
                    <a:pt x="545485" y="808988"/>
                  </a:lnTo>
                  <a:lnTo>
                    <a:pt x="542525" y="805752"/>
                  </a:lnTo>
                  <a:lnTo>
                    <a:pt x="540090" y="803135"/>
                  </a:lnTo>
                  <a:close/>
                </a:path>
                <a:path w="18339435" h="10542905">
                  <a:moveTo>
                    <a:pt x="482744" y="736848"/>
                  </a:moveTo>
                  <a:lnTo>
                    <a:pt x="478503" y="736617"/>
                  </a:lnTo>
                  <a:lnTo>
                    <a:pt x="475885" y="739053"/>
                  </a:lnTo>
                  <a:lnTo>
                    <a:pt x="472793" y="741678"/>
                  </a:lnTo>
                  <a:lnTo>
                    <a:pt x="472562" y="745920"/>
                  </a:lnTo>
                  <a:lnTo>
                    <a:pt x="474996" y="748537"/>
                  </a:lnTo>
                  <a:lnTo>
                    <a:pt x="477814" y="752107"/>
                  </a:lnTo>
                  <a:lnTo>
                    <a:pt x="478530" y="753202"/>
                  </a:lnTo>
                  <a:lnTo>
                    <a:pt x="482536" y="754910"/>
                  </a:lnTo>
                  <a:lnTo>
                    <a:pt x="485443" y="754572"/>
                  </a:lnTo>
                  <a:lnTo>
                    <a:pt x="490392" y="750370"/>
                  </a:lnTo>
                  <a:lnTo>
                    <a:pt x="490623" y="746128"/>
                  </a:lnTo>
                  <a:lnTo>
                    <a:pt x="488188" y="743511"/>
                  </a:lnTo>
                  <a:lnTo>
                    <a:pt x="485371" y="739941"/>
                  </a:lnTo>
                  <a:lnTo>
                    <a:pt x="482744" y="736848"/>
                  </a:lnTo>
                  <a:close/>
                </a:path>
                <a:path w="18339435" h="10542905">
                  <a:moveTo>
                    <a:pt x="426493" y="669846"/>
                  </a:moveTo>
                  <a:lnTo>
                    <a:pt x="422394" y="669280"/>
                  </a:lnTo>
                  <a:lnTo>
                    <a:pt x="419443" y="671573"/>
                  </a:lnTo>
                  <a:lnTo>
                    <a:pt x="416826" y="674008"/>
                  </a:lnTo>
                  <a:lnTo>
                    <a:pt x="416261" y="678107"/>
                  </a:lnTo>
                  <a:lnTo>
                    <a:pt x="418553" y="681058"/>
                  </a:lnTo>
                  <a:lnTo>
                    <a:pt x="421371" y="684627"/>
                  </a:lnTo>
                  <a:lnTo>
                    <a:pt x="421754" y="685579"/>
                  </a:lnTo>
                  <a:lnTo>
                    <a:pt x="426094" y="687431"/>
                  </a:lnTo>
                  <a:lnTo>
                    <a:pt x="429001" y="687092"/>
                  </a:lnTo>
                  <a:lnTo>
                    <a:pt x="430856" y="685517"/>
                  </a:lnTo>
                  <a:lnTo>
                    <a:pt x="433473" y="683081"/>
                  </a:lnTo>
                  <a:lnTo>
                    <a:pt x="434038" y="678982"/>
                  </a:lnTo>
                  <a:lnTo>
                    <a:pt x="431746" y="676031"/>
                  </a:lnTo>
                  <a:lnTo>
                    <a:pt x="428928" y="672462"/>
                  </a:lnTo>
                  <a:lnTo>
                    <a:pt x="426493" y="669846"/>
                  </a:lnTo>
                  <a:close/>
                </a:path>
                <a:path w="18339435" h="10542905">
                  <a:moveTo>
                    <a:pt x="371430" y="600982"/>
                  </a:moveTo>
                  <a:lnTo>
                    <a:pt x="367331" y="600417"/>
                  </a:lnTo>
                  <a:lnTo>
                    <a:pt x="361429" y="605001"/>
                  </a:lnTo>
                  <a:lnTo>
                    <a:pt x="360864" y="609102"/>
                  </a:lnTo>
                  <a:lnTo>
                    <a:pt x="365974" y="615621"/>
                  </a:lnTo>
                  <a:lnTo>
                    <a:pt x="366691" y="616716"/>
                  </a:lnTo>
                  <a:lnTo>
                    <a:pt x="370697" y="618425"/>
                  </a:lnTo>
                  <a:lnTo>
                    <a:pt x="373461" y="618420"/>
                  </a:lnTo>
                  <a:lnTo>
                    <a:pt x="375317" y="616845"/>
                  </a:lnTo>
                  <a:lnTo>
                    <a:pt x="378268" y="614552"/>
                  </a:lnTo>
                  <a:lnTo>
                    <a:pt x="378832" y="610453"/>
                  </a:lnTo>
                  <a:lnTo>
                    <a:pt x="371430" y="600982"/>
                  </a:lnTo>
                  <a:close/>
                </a:path>
                <a:path w="18339435" h="10542905">
                  <a:moveTo>
                    <a:pt x="319224" y="530969"/>
                  </a:moveTo>
                  <a:lnTo>
                    <a:pt x="315125" y="530404"/>
                  </a:lnTo>
                  <a:lnTo>
                    <a:pt x="312174" y="532697"/>
                  </a:lnTo>
                  <a:lnTo>
                    <a:pt x="308890" y="534847"/>
                  </a:lnTo>
                  <a:lnTo>
                    <a:pt x="308325" y="538947"/>
                  </a:lnTo>
                  <a:lnTo>
                    <a:pt x="313435" y="545467"/>
                  </a:lnTo>
                  <a:lnTo>
                    <a:pt x="314009" y="546896"/>
                  </a:lnTo>
                  <a:lnTo>
                    <a:pt x="318015" y="548604"/>
                  </a:lnTo>
                  <a:lnTo>
                    <a:pt x="320779" y="548599"/>
                  </a:lnTo>
                  <a:lnTo>
                    <a:pt x="322635" y="547023"/>
                  </a:lnTo>
                  <a:lnTo>
                    <a:pt x="325920" y="544874"/>
                  </a:lnTo>
                  <a:lnTo>
                    <a:pt x="326484" y="540775"/>
                  </a:lnTo>
                  <a:lnTo>
                    <a:pt x="324192" y="537824"/>
                  </a:lnTo>
                  <a:lnTo>
                    <a:pt x="321374" y="534254"/>
                  </a:lnTo>
                  <a:lnTo>
                    <a:pt x="319224" y="530969"/>
                  </a:lnTo>
                  <a:close/>
                </a:path>
                <a:path w="18339435" h="10542905">
                  <a:moveTo>
                    <a:pt x="268207" y="459097"/>
                  </a:moveTo>
                  <a:lnTo>
                    <a:pt x="263916" y="458056"/>
                  </a:lnTo>
                  <a:lnTo>
                    <a:pt x="260966" y="460348"/>
                  </a:lnTo>
                  <a:lnTo>
                    <a:pt x="258157" y="462307"/>
                  </a:lnTo>
                  <a:lnTo>
                    <a:pt x="257290" y="465882"/>
                  </a:lnTo>
                  <a:lnTo>
                    <a:pt x="257116" y="466598"/>
                  </a:lnTo>
                  <a:lnTo>
                    <a:pt x="259408" y="469549"/>
                  </a:lnTo>
                  <a:lnTo>
                    <a:pt x="262083" y="473452"/>
                  </a:lnTo>
                  <a:lnTo>
                    <a:pt x="262658" y="474880"/>
                  </a:lnTo>
                  <a:lnTo>
                    <a:pt x="266998" y="476731"/>
                  </a:lnTo>
                  <a:lnTo>
                    <a:pt x="269428" y="476585"/>
                  </a:lnTo>
                  <a:lnTo>
                    <a:pt x="271284" y="475009"/>
                  </a:lnTo>
                  <a:lnTo>
                    <a:pt x="274092" y="473050"/>
                  </a:lnTo>
                  <a:lnTo>
                    <a:pt x="274960" y="469475"/>
                  </a:lnTo>
                  <a:lnTo>
                    <a:pt x="275133" y="468759"/>
                  </a:lnTo>
                  <a:lnTo>
                    <a:pt x="272841" y="465808"/>
                  </a:lnTo>
                  <a:lnTo>
                    <a:pt x="270165" y="461906"/>
                  </a:lnTo>
                  <a:lnTo>
                    <a:pt x="268207" y="459097"/>
                  </a:lnTo>
                  <a:close/>
                </a:path>
                <a:path w="18339435" h="10542905">
                  <a:moveTo>
                    <a:pt x="219904" y="386410"/>
                  </a:moveTo>
                  <a:lnTo>
                    <a:pt x="215805" y="385845"/>
                  </a:lnTo>
                  <a:lnTo>
                    <a:pt x="209521" y="389478"/>
                  </a:lnTo>
                  <a:lnTo>
                    <a:pt x="208956" y="393577"/>
                  </a:lnTo>
                  <a:lnTo>
                    <a:pt x="210772" y="396719"/>
                  </a:lnTo>
                  <a:lnTo>
                    <a:pt x="213114" y="400479"/>
                  </a:lnTo>
                  <a:lnTo>
                    <a:pt x="213830" y="401574"/>
                  </a:lnTo>
                  <a:lnTo>
                    <a:pt x="216025" y="402905"/>
                  </a:lnTo>
                  <a:lnTo>
                    <a:pt x="218028" y="403759"/>
                  </a:lnTo>
                  <a:lnTo>
                    <a:pt x="220124" y="403470"/>
                  </a:lnTo>
                  <a:lnTo>
                    <a:pt x="222171" y="402371"/>
                  </a:lnTo>
                  <a:lnTo>
                    <a:pt x="225313" y="400554"/>
                  </a:lnTo>
                  <a:lnTo>
                    <a:pt x="225878" y="396455"/>
                  </a:lnTo>
                  <a:lnTo>
                    <a:pt x="224062" y="393313"/>
                  </a:lnTo>
                  <a:lnTo>
                    <a:pt x="221720" y="389553"/>
                  </a:lnTo>
                  <a:lnTo>
                    <a:pt x="219904" y="386410"/>
                  </a:lnTo>
                  <a:close/>
                </a:path>
                <a:path w="18339435" h="10542905">
                  <a:moveTo>
                    <a:pt x="173124" y="312004"/>
                  </a:moveTo>
                  <a:lnTo>
                    <a:pt x="169167" y="311106"/>
                  </a:lnTo>
                  <a:lnTo>
                    <a:pt x="166025" y="312921"/>
                  </a:lnTo>
                  <a:lnTo>
                    <a:pt x="162741" y="315071"/>
                  </a:lnTo>
                  <a:lnTo>
                    <a:pt x="161842" y="319028"/>
                  </a:lnTo>
                  <a:lnTo>
                    <a:pt x="163658" y="322171"/>
                  </a:lnTo>
                  <a:lnTo>
                    <a:pt x="165999" y="325931"/>
                  </a:lnTo>
                  <a:lnTo>
                    <a:pt x="167050" y="327168"/>
                  </a:lnTo>
                  <a:lnTo>
                    <a:pt x="169244" y="328499"/>
                  </a:lnTo>
                  <a:lnTo>
                    <a:pt x="169102" y="328833"/>
                  </a:lnTo>
                  <a:lnTo>
                    <a:pt x="171105" y="329687"/>
                  </a:lnTo>
                  <a:lnTo>
                    <a:pt x="173201" y="329398"/>
                  </a:lnTo>
                  <a:lnTo>
                    <a:pt x="175248" y="328299"/>
                  </a:lnTo>
                  <a:lnTo>
                    <a:pt x="178533" y="326148"/>
                  </a:lnTo>
                  <a:lnTo>
                    <a:pt x="179432" y="322191"/>
                  </a:lnTo>
                  <a:lnTo>
                    <a:pt x="177616" y="319049"/>
                  </a:lnTo>
                  <a:lnTo>
                    <a:pt x="175274" y="315288"/>
                  </a:lnTo>
                  <a:lnTo>
                    <a:pt x="173124" y="312004"/>
                  </a:lnTo>
                  <a:close/>
                </a:path>
                <a:path w="18339435" h="10542905">
                  <a:moveTo>
                    <a:pt x="129819" y="235924"/>
                  </a:moveTo>
                  <a:lnTo>
                    <a:pt x="125529" y="234883"/>
                  </a:lnTo>
                  <a:lnTo>
                    <a:pt x="122387" y="236700"/>
                  </a:lnTo>
                  <a:lnTo>
                    <a:pt x="118911" y="238373"/>
                  </a:lnTo>
                  <a:lnTo>
                    <a:pt x="117870" y="242664"/>
                  </a:lnTo>
                  <a:lnTo>
                    <a:pt x="119686" y="245806"/>
                  </a:lnTo>
                  <a:lnTo>
                    <a:pt x="121885" y="249901"/>
                  </a:lnTo>
                  <a:lnTo>
                    <a:pt x="122459" y="251329"/>
                  </a:lnTo>
                  <a:lnTo>
                    <a:pt x="124987" y="252802"/>
                  </a:lnTo>
                  <a:lnTo>
                    <a:pt x="126990" y="253657"/>
                  </a:lnTo>
                  <a:lnTo>
                    <a:pt x="128944" y="253702"/>
                  </a:lnTo>
                  <a:lnTo>
                    <a:pt x="130991" y="252602"/>
                  </a:lnTo>
                  <a:lnTo>
                    <a:pt x="134468" y="250928"/>
                  </a:lnTo>
                  <a:lnTo>
                    <a:pt x="135509" y="246637"/>
                  </a:lnTo>
                  <a:lnTo>
                    <a:pt x="133692" y="243496"/>
                  </a:lnTo>
                  <a:lnTo>
                    <a:pt x="131493" y="239401"/>
                  </a:lnTo>
                  <a:lnTo>
                    <a:pt x="129819" y="235924"/>
                  </a:lnTo>
                  <a:close/>
                </a:path>
                <a:path w="18339435" h="10542905">
                  <a:moveTo>
                    <a:pt x="87276" y="158986"/>
                  </a:moveTo>
                  <a:lnTo>
                    <a:pt x="83128" y="157611"/>
                  </a:lnTo>
                  <a:lnTo>
                    <a:pt x="76843" y="161244"/>
                  </a:lnTo>
                  <a:lnTo>
                    <a:pt x="75469" y="165392"/>
                  </a:lnTo>
                  <a:lnTo>
                    <a:pt x="77285" y="168534"/>
                  </a:lnTo>
                  <a:lnTo>
                    <a:pt x="79484" y="172628"/>
                  </a:lnTo>
                  <a:lnTo>
                    <a:pt x="80392" y="174199"/>
                  </a:lnTo>
                  <a:lnTo>
                    <a:pt x="82920" y="175672"/>
                  </a:lnTo>
                  <a:lnTo>
                    <a:pt x="84589" y="176384"/>
                  </a:lnTo>
                  <a:lnTo>
                    <a:pt x="86686" y="176095"/>
                  </a:lnTo>
                  <a:lnTo>
                    <a:pt x="88591" y="175329"/>
                  </a:lnTo>
                  <a:lnTo>
                    <a:pt x="91733" y="173513"/>
                  </a:lnTo>
                  <a:lnTo>
                    <a:pt x="93107" y="169365"/>
                  </a:lnTo>
                  <a:lnTo>
                    <a:pt x="91291" y="166223"/>
                  </a:lnTo>
                  <a:lnTo>
                    <a:pt x="89093" y="162128"/>
                  </a:lnTo>
                  <a:lnTo>
                    <a:pt x="87276" y="158986"/>
                  </a:lnTo>
                  <a:close/>
                </a:path>
                <a:path w="18339435" h="10542905">
                  <a:moveTo>
                    <a:pt x="48066" y="80707"/>
                  </a:moveTo>
                  <a:lnTo>
                    <a:pt x="44394" y="79141"/>
                  </a:lnTo>
                  <a:lnTo>
                    <a:pt x="40918" y="80816"/>
                  </a:lnTo>
                  <a:lnTo>
                    <a:pt x="37776" y="82631"/>
                  </a:lnTo>
                  <a:lnTo>
                    <a:pt x="36210" y="86303"/>
                  </a:lnTo>
                  <a:lnTo>
                    <a:pt x="37883" y="89779"/>
                  </a:lnTo>
                  <a:lnTo>
                    <a:pt x="40082" y="93874"/>
                  </a:lnTo>
                  <a:lnTo>
                    <a:pt x="40514" y="95636"/>
                  </a:lnTo>
                  <a:lnTo>
                    <a:pt x="43377" y="97251"/>
                  </a:lnTo>
                  <a:lnTo>
                    <a:pt x="43519" y="96918"/>
                  </a:lnTo>
                  <a:lnTo>
                    <a:pt x="45188" y="97630"/>
                  </a:lnTo>
                  <a:lnTo>
                    <a:pt x="47142" y="97675"/>
                  </a:lnTo>
                  <a:lnTo>
                    <a:pt x="49047" y="96909"/>
                  </a:lnTo>
                  <a:lnTo>
                    <a:pt x="52189" y="95092"/>
                  </a:lnTo>
                  <a:lnTo>
                    <a:pt x="53755" y="91421"/>
                  </a:lnTo>
                  <a:lnTo>
                    <a:pt x="52082" y="87944"/>
                  </a:lnTo>
                  <a:lnTo>
                    <a:pt x="49882" y="83850"/>
                  </a:lnTo>
                  <a:lnTo>
                    <a:pt x="48066" y="80707"/>
                  </a:lnTo>
                  <a:close/>
                </a:path>
                <a:path w="18339435" h="10542905">
                  <a:moveTo>
                    <a:pt x="12524" y="1232"/>
                  </a:moveTo>
                  <a:lnTo>
                    <a:pt x="8709" y="0"/>
                  </a:lnTo>
                  <a:lnTo>
                    <a:pt x="1374" y="2394"/>
                  </a:lnTo>
                  <a:lnTo>
                    <a:pt x="343" y="5505"/>
                  </a:lnTo>
                  <a:lnTo>
                    <a:pt x="0" y="6542"/>
                  </a:lnTo>
                  <a:lnTo>
                    <a:pt x="3062" y="14162"/>
                  </a:lnTo>
                  <a:lnTo>
                    <a:pt x="3971" y="15733"/>
                  </a:lnTo>
                  <a:lnTo>
                    <a:pt x="6690" y="17681"/>
                  </a:lnTo>
                  <a:lnTo>
                    <a:pt x="6548" y="18015"/>
                  </a:lnTo>
                  <a:lnTo>
                    <a:pt x="7883" y="18585"/>
                  </a:lnTo>
                  <a:lnTo>
                    <a:pt x="9837" y="18630"/>
                  </a:lnTo>
                  <a:lnTo>
                    <a:pt x="11742" y="17864"/>
                  </a:lnTo>
                  <a:lnTo>
                    <a:pt x="15409" y="16667"/>
                  </a:lnTo>
                  <a:lnTo>
                    <a:pt x="16440" y="13556"/>
                  </a:lnTo>
                  <a:lnTo>
                    <a:pt x="16784" y="12518"/>
                  </a:lnTo>
                  <a:lnTo>
                    <a:pt x="13721" y="4899"/>
                  </a:lnTo>
                  <a:lnTo>
                    <a:pt x="12524" y="1232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67572" y="7033"/>
              <a:ext cx="18413730" cy="10647045"/>
            </a:xfrm>
            <a:custGeom>
              <a:avLst/>
              <a:gdLst/>
              <a:ahLst/>
              <a:cxnLst/>
              <a:rect l="l" t="t" r="r" b="b"/>
              <a:pathLst>
                <a:path w="18413730" h="10647045">
                  <a:moveTo>
                    <a:pt x="16966945" y="10310650"/>
                  </a:moveTo>
                  <a:lnTo>
                    <a:pt x="16956262" y="10306094"/>
                  </a:lnTo>
                  <a:lnTo>
                    <a:pt x="16952453" y="10307625"/>
                  </a:lnTo>
                  <a:lnTo>
                    <a:pt x="16949605" y="10314301"/>
                  </a:lnTo>
                  <a:lnTo>
                    <a:pt x="16951136" y="10318111"/>
                  </a:lnTo>
                  <a:lnTo>
                    <a:pt x="16961818" y="10322668"/>
                  </a:lnTo>
                  <a:lnTo>
                    <a:pt x="16965628" y="10321136"/>
                  </a:lnTo>
                  <a:lnTo>
                    <a:pt x="16968476" y="10314460"/>
                  </a:lnTo>
                  <a:lnTo>
                    <a:pt x="16966945" y="10310650"/>
                  </a:lnTo>
                  <a:close/>
                </a:path>
                <a:path w="18413730" h="10647045">
                  <a:moveTo>
                    <a:pt x="16886445" y="10275522"/>
                  </a:moveTo>
                  <a:lnTo>
                    <a:pt x="16875762" y="10270966"/>
                  </a:lnTo>
                  <a:lnTo>
                    <a:pt x="16871952" y="10272497"/>
                  </a:lnTo>
                  <a:lnTo>
                    <a:pt x="16869104" y="10279173"/>
                  </a:lnTo>
                  <a:lnTo>
                    <a:pt x="16870636" y="10282983"/>
                  </a:lnTo>
                  <a:lnTo>
                    <a:pt x="16881318" y="10287540"/>
                  </a:lnTo>
                  <a:lnTo>
                    <a:pt x="16885128" y="10286008"/>
                  </a:lnTo>
                  <a:lnTo>
                    <a:pt x="16887975" y="10279332"/>
                  </a:lnTo>
                  <a:lnTo>
                    <a:pt x="16886445" y="10275522"/>
                  </a:lnTo>
                  <a:close/>
                </a:path>
                <a:path w="18413730" h="10647045">
                  <a:moveTo>
                    <a:pt x="17047492" y="10343825"/>
                  </a:moveTo>
                  <a:lnTo>
                    <a:pt x="17037143" y="10339411"/>
                  </a:lnTo>
                  <a:lnTo>
                    <a:pt x="17033332" y="10340941"/>
                  </a:lnTo>
                  <a:lnTo>
                    <a:pt x="17030626" y="10347284"/>
                  </a:lnTo>
                  <a:lnTo>
                    <a:pt x="17032159" y="10351095"/>
                  </a:lnTo>
                  <a:lnTo>
                    <a:pt x="17042508" y="10355509"/>
                  </a:lnTo>
                  <a:lnTo>
                    <a:pt x="17046317" y="10353977"/>
                  </a:lnTo>
                  <a:lnTo>
                    <a:pt x="17049022" y="10347634"/>
                  </a:lnTo>
                  <a:lnTo>
                    <a:pt x="17047492" y="10343825"/>
                  </a:lnTo>
                  <a:close/>
                </a:path>
                <a:path w="18413730" h="10647045">
                  <a:moveTo>
                    <a:pt x="16807037" y="10239676"/>
                  </a:moveTo>
                  <a:lnTo>
                    <a:pt x="16796689" y="10235262"/>
                  </a:lnTo>
                  <a:lnTo>
                    <a:pt x="16792688" y="10236317"/>
                  </a:lnTo>
                  <a:lnTo>
                    <a:pt x="16790912" y="10240295"/>
                  </a:lnTo>
                  <a:lnTo>
                    <a:pt x="16789506" y="10242852"/>
                  </a:lnTo>
                  <a:lnTo>
                    <a:pt x="16790895" y="10246995"/>
                  </a:lnTo>
                  <a:lnTo>
                    <a:pt x="16801577" y="10251552"/>
                  </a:lnTo>
                  <a:lnTo>
                    <a:pt x="16805246" y="10250355"/>
                  </a:lnTo>
                  <a:lnTo>
                    <a:pt x="16807022" y="10246377"/>
                  </a:lnTo>
                  <a:lnTo>
                    <a:pt x="16808428" y="10243821"/>
                  </a:lnTo>
                  <a:lnTo>
                    <a:pt x="16807037" y="10239676"/>
                  </a:lnTo>
                  <a:close/>
                </a:path>
                <a:path w="18413730" h="10647045">
                  <a:moveTo>
                    <a:pt x="17129558" y="10375281"/>
                  </a:moveTo>
                  <a:lnTo>
                    <a:pt x="17122215" y="10372148"/>
                  </a:lnTo>
                  <a:lnTo>
                    <a:pt x="17118734" y="10371058"/>
                  </a:lnTo>
                  <a:lnTo>
                    <a:pt x="17115258" y="10372732"/>
                  </a:lnTo>
                  <a:lnTo>
                    <a:pt x="17113834" y="10376070"/>
                  </a:lnTo>
                  <a:lnTo>
                    <a:pt x="17113071" y="10378507"/>
                  </a:lnTo>
                  <a:lnTo>
                    <a:pt x="17112744" y="10379551"/>
                  </a:lnTo>
                  <a:lnTo>
                    <a:pt x="17114417" y="10383027"/>
                  </a:lnTo>
                  <a:lnTo>
                    <a:pt x="17117422" y="10384309"/>
                  </a:lnTo>
                  <a:lnTo>
                    <a:pt x="17117899" y="10384117"/>
                  </a:lnTo>
                  <a:lnTo>
                    <a:pt x="17121904" y="10385826"/>
                  </a:lnTo>
                  <a:lnTo>
                    <a:pt x="17125386" y="10386916"/>
                  </a:lnTo>
                  <a:lnTo>
                    <a:pt x="17128861" y="10385242"/>
                  </a:lnTo>
                  <a:lnTo>
                    <a:pt x="17130285" y="10381904"/>
                  </a:lnTo>
                  <a:lnTo>
                    <a:pt x="17131022" y="10379456"/>
                  </a:lnTo>
                  <a:lnTo>
                    <a:pt x="17131233" y="10378757"/>
                  </a:lnTo>
                  <a:lnTo>
                    <a:pt x="17129558" y="10375281"/>
                  </a:lnTo>
                  <a:close/>
                </a:path>
                <a:path w="18413730" h="10647045">
                  <a:moveTo>
                    <a:pt x="16724671" y="10200597"/>
                  </a:moveTo>
                  <a:lnTo>
                    <a:pt x="16717327" y="10197464"/>
                  </a:lnTo>
                  <a:lnTo>
                    <a:pt x="16713326" y="10198519"/>
                  </a:lnTo>
                  <a:lnTo>
                    <a:pt x="16710478" y="10205196"/>
                  </a:lnTo>
                  <a:lnTo>
                    <a:pt x="16711674" y="10208863"/>
                  </a:lnTo>
                  <a:lnTo>
                    <a:pt x="16714871" y="10210621"/>
                  </a:lnTo>
                  <a:lnTo>
                    <a:pt x="16722548" y="10213896"/>
                  </a:lnTo>
                  <a:lnTo>
                    <a:pt x="16726216" y="10212698"/>
                  </a:lnTo>
                  <a:lnTo>
                    <a:pt x="16729065" y="10206021"/>
                  </a:lnTo>
                  <a:lnTo>
                    <a:pt x="16727867" y="10202355"/>
                  </a:lnTo>
                  <a:lnTo>
                    <a:pt x="16724671" y="10200597"/>
                  </a:lnTo>
                  <a:close/>
                </a:path>
                <a:path w="18413730" h="10647045">
                  <a:moveTo>
                    <a:pt x="17211863" y="10405259"/>
                  </a:moveTo>
                  <a:lnTo>
                    <a:pt x="17208383" y="10404170"/>
                  </a:lnTo>
                  <a:lnTo>
                    <a:pt x="17204375" y="10402460"/>
                  </a:lnTo>
                  <a:lnTo>
                    <a:pt x="17200894" y="10401370"/>
                  </a:lnTo>
                  <a:lnTo>
                    <a:pt x="17197418" y="10403044"/>
                  </a:lnTo>
                  <a:lnTo>
                    <a:pt x="17195994" y="10406382"/>
                  </a:lnTo>
                  <a:lnTo>
                    <a:pt x="17195231" y="10408819"/>
                  </a:lnTo>
                  <a:lnTo>
                    <a:pt x="17194904" y="10409863"/>
                  </a:lnTo>
                  <a:lnTo>
                    <a:pt x="17196579" y="10413339"/>
                  </a:lnTo>
                  <a:lnTo>
                    <a:pt x="17199582" y="10414620"/>
                  </a:lnTo>
                  <a:lnTo>
                    <a:pt x="17199725" y="10414287"/>
                  </a:lnTo>
                  <a:lnTo>
                    <a:pt x="17204064" y="10416138"/>
                  </a:lnTo>
                  <a:lnTo>
                    <a:pt x="17213535" y="10408735"/>
                  </a:lnTo>
                  <a:lnTo>
                    <a:pt x="17211863" y="10405259"/>
                  </a:lnTo>
                  <a:close/>
                </a:path>
                <a:path w="18413730" h="10647045">
                  <a:moveTo>
                    <a:pt x="16645879" y="10161463"/>
                  </a:moveTo>
                  <a:lnTo>
                    <a:pt x="16638535" y="10158330"/>
                  </a:lnTo>
                  <a:lnTo>
                    <a:pt x="16634534" y="10159385"/>
                  </a:lnTo>
                  <a:lnTo>
                    <a:pt x="16631686" y="10166062"/>
                  </a:lnTo>
                  <a:lnTo>
                    <a:pt x="16632741" y="10170062"/>
                  </a:lnTo>
                  <a:lnTo>
                    <a:pt x="16635936" y="10171820"/>
                  </a:lnTo>
                  <a:lnTo>
                    <a:pt x="16643615" y="10175096"/>
                  </a:lnTo>
                  <a:lnTo>
                    <a:pt x="16647424" y="10173564"/>
                  </a:lnTo>
                  <a:lnTo>
                    <a:pt x="16650129" y="10167221"/>
                  </a:lnTo>
                  <a:lnTo>
                    <a:pt x="16649075" y="10163221"/>
                  </a:lnTo>
                  <a:lnTo>
                    <a:pt x="16645879" y="10161463"/>
                  </a:lnTo>
                  <a:close/>
                </a:path>
                <a:path w="18413730" h="10647045">
                  <a:moveTo>
                    <a:pt x="17294543" y="10433427"/>
                  </a:moveTo>
                  <a:lnTo>
                    <a:pt x="17290921" y="10432670"/>
                  </a:lnTo>
                  <a:lnTo>
                    <a:pt x="17286915" y="10430961"/>
                  </a:lnTo>
                  <a:lnTo>
                    <a:pt x="17283434" y="10429871"/>
                  </a:lnTo>
                  <a:lnTo>
                    <a:pt x="17280292" y="10431688"/>
                  </a:lnTo>
                  <a:lnTo>
                    <a:pt x="17278869" y="10435026"/>
                  </a:lnTo>
                  <a:lnTo>
                    <a:pt x="17278237" y="10437124"/>
                  </a:lnTo>
                  <a:lnTo>
                    <a:pt x="17277921" y="10438173"/>
                  </a:lnTo>
                  <a:lnTo>
                    <a:pt x="17279595" y="10441649"/>
                  </a:lnTo>
                  <a:lnTo>
                    <a:pt x="17282933" y="10443073"/>
                  </a:lnTo>
                  <a:lnTo>
                    <a:pt x="17283076" y="10442739"/>
                  </a:lnTo>
                  <a:lnTo>
                    <a:pt x="17287081" y="10444447"/>
                  </a:lnTo>
                  <a:lnTo>
                    <a:pt x="17290562" y="10445538"/>
                  </a:lnTo>
                  <a:lnTo>
                    <a:pt x="17293704" y="10443721"/>
                  </a:lnTo>
                  <a:lnTo>
                    <a:pt x="17295128" y="10440383"/>
                  </a:lnTo>
                  <a:lnTo>
                    <a:pt x="17296218" y="10436903"/>
                  </a:lnTo>
                  <a:lnTo>
                    <a:pt x="17294543" y="10433427"/>
                  </a:lnTo>
                  <a:close/>
                </a:path>
                <a:path w="18413730" h="10647045">
                  <a:moveTo>
                    <a:pt x="16560980" y="10118145"/>
                  </a:moveTo>
                  <a:lnTo>
                    <a:pt x="16556978" y="10119199"/>
                  </a:lnTo>
                  <a:lnTo>
                    <a:pt x="16555554" y="10122538"/>
                  </a:lnTo>
                  <a:lnTo>
                    <a:pt x="16553796" y="10125734"/>
                  </a:lnTo>
                  <a:lnTo>
                    <a:pt x="16554993" y="10129401"/>
                  </a:lnTo>
                  <a:lnTo>
                    <a:pt x="16558046" y="10131492"/>
                  </a:lnTo>
                  <a:lnTo>
                    <a:pt x="16565390" y="10134625"/>
                  </a:lnTo>
                  <a:lnTo>
                    <a:pt x="16569391" y="10133570"/>
                  </a:lnTo>
                  <a:lnTo>
                    <a:pt x="16570673" y="10130566"/>
                  </a:lnTo>
                  <a:lnTo>
                    <a:pt x="16572431" y="10127370"/>
                  </a:lnTo>
                  <a:lnTo>
                    <a:pt x="16571235" y="10123703"/>
                  </a:lnTo>
                  <a:lnTo>
                    <a:pt x="16568181" y="10121611"/>
                  </a:lnTo>
                  <a:lnTo>
                    <a:pt x="16564175" y="10119902"/>
                  </a:lnTo>
                  <a:lnTo>
                    <a:pt x="16560980" y="10118145"/>
                  </a:lnTo>
                  <a:close/>
                </a:path>
                <a:path w="18413730" h="10647045">
                  <a:moveTo>
                    <a:pt x="17377938" y="10459925"/>
                  </a:moveTo>
                  <a:lnTo>
                    <a:pt x="17374315" y="10459168"/>
                  </a:lnTo>
                  <a:lnTo>
                    <a:pt x="17370309" y="10457459"/>
                  </a:lnTo>
                  <a:lnTo>
                    <a:pt x="17366829" y="10456369"/>
                  </a:lnTo>
                  <a:lnTo>
                    <a:pt x="17363209" y="10458376"/>
                  </a:lnTo>
                  <a:lnTo>
                    <a:pt x="17362119" y="10461857"/>
                  </a:lnTo>
                  <a:lnTo>
                    <a:pt x="17361171" y="10465004"/>
                  </a:lnTo>
                  <a:lnTo>
                    <a:pt x="17362844" y="10468480"/>
                  </a:lnTo>
                  <a:lnTo>
                    <a:pt x="17366183" y="10469904"/>
                  </a:lnTo>
                  <a:lnTo>
                    <a:pt x="17366659" y="10469713"/>
                  </a:lnTo>
                  <a:lnTo>
                    <a:pt x="17370666" y="10471422"/>
                  </a:lnTo>
                  <a:lnTo>
                    <a:pt x="17374146" y="10472512"/>
                  </a:lnTo>
                  <a:lnTo>
                    <a:pt x="17377766" y="10470505"/>
                  </a:lnTo>
                  <a:lnTo>
                    <a:pt x="17379947" y="10463543"/>
                  </a:lnTo>
                  <a:lnTo>
                    <a:pt x="17377938" y="10459925"/>
                  </a:lnTo>
                  <a:close/>
                </a:path>
                <a:path w="18413730" h="10647045">
                  <a:moveTo>
                    <a:pt x="16483803" y="10076148"/>
                  </a:moveTo>
                  <a:lnTo>
                    <a:pt x="16479468" y="10077061"/>
                  </a:lnTo>
                  <a:lnTo>
                    <a:pt x="16478044" y="10080400"/>
                  </a:lnTo>
                  <a:lnTo>
                    <a:pt x="16476286" y="10083596"/>
                  </a:lnTo>
                  <a:lnTo>
                    <a:pt x="16477340" y="10087596"/>
                  </a:lnTo>
                  <a:lnTo>
                    <a:pt x="16480394" y="10089688"/>
                  </a:lnTo>
                  <a:lnTo>
                    <a:pt x="16487738" y="10092821"/>
                  </a:lnTo>
                  <a:lnTo>
                    <a:pt x="16491739" y="10091766"/>
                  </a:lnTo>
                  <a:lnTo>
                    <a:pt x="16493020" y="10088761"/>
                  </a:lnTo>
                  <a:lnTo>
                    <a:pt x="16494778" y="10085565"/>
                  </a:lnTo>
                  <a:lnTo>
                    <a:pt x="16493724" y="10081564"/>
                  </a:lnTo>
                  <a:lnTo>
                    <a:pt x="16490671" y="10079473"/>
                  </a:lnTo>
                  <a:lnTo>
                    <a:pt x="16486665" y="10077764"/>
                  </a:lnTo>
                  <a:lnTo>
                    <a:pt x="16483803" y="10076148"/>
                  </a:lnTo>
                  <a:close/>
                </a:path>
                <a:path w="18413730" h="10647045">
                  <a:moveTo>
                    <a:pt x="17461851" y="10484277"/>
                  </a:moveTo>
                  <a:lnTo>
                    <a:pt x="17458370" y="10483186"/>
                  </a:lnTo>
                  <a:lnTo>
                    <a:pt x="17454079" y="10482146"/>
                  </a:lnTo>
                  <a:lnTo>
                    <a:pt x="17450933" y="10481198"/>
                  </a:lnTo>
                  <a:lnTo>
                    <a:pt x="17447316" y="10483205"/>
                  </a:lnTo>
                  <a:lnTo>
                    <a:pt x="17446225" y="10486686"/>
                  </a:lnTo>
                  <a:lnTo>
                    <a:pt x="17445612" y="10489976"/>
                  </a:lnTo>
                  <a:lnTo>
                    <a:pt x="17446951" y="10493309"/>
                  </a:lnTo>
                  <a:lnTo>
                    <a:pt x="17449956" y="10494591"/>
                  </a:lnTo>
                  <a:lnTo>
                    <a:pt x="17450098" y="10494257"/>
                  </a:lnTo>
                  <a:lnTo>
                    <a:pt x="17450766" y="10494542"/>
                  </a:lnTo>
                  <a:lnTo>
                    <a:pt x="17455057" y="10495582"/>
                  </a:lnTo>
                  <a:lnTo>
                    <a:pt x="17458204" y="10496530"/>
                  </a:lnTo>
                  <a:lnTo>
                    <a:pt x="17461821" y="10494522"/>
                  </a:lnTo>
                  <a:lnTo>
                    <a:pt x="17462911" y="10491042"/>
                  </a:lnTo>
                  <a:lnTo>
                    <a:pt x="17463858" y="10487895"/>
                  </a:lnTo>
                  <a:lnTo>
                    <a:pt x="17461851" y="10484277"/>
                  </a:lnTo>
                  <a:close/>
                </a:path>
                <a:path w="18413730" h="10647045">
                  <a:moveTo>
                    <a:pt x="16407244" y="10033627"/>
                  </a:moveTo>
                  <a:lnTo>
                    <a:pt x="16403242" y="10034682"/>
                  </a:lnTo>
                  <a:lnTo>
                    <a:pt x="16399726" y="10041074"/>
                  </a:lnTo>
                  <a:lnTo>
                    <a:pt x="16400782" y="10045075"/>
                  </a:lnTo>
                  <a:lnTo>
                    <a:pt x="16403836" y="10047167"/>
                  </a:lnTo>
                  <a:lnTo>
                    <a:pt x="16411513" y="10050441"/>
                  </a:lnTo>
                  <a:lnTo>
                    <a:pt x="16415180" y="10049244"/>
                  </a:lnTo>
                  <a:lnTo>
                    <a:pt x="16416795" y="10046382"/>
                  </a:lnTo>
                  <a:lnTo>
                    <a:pt x="16418552" y="10043186"/>
                  </a:lnTo>
                  <a:lnTo>
                    <a:pt x="16417499" y="10039185"/>
                  </a:lnTo>
                  <a:lnTo>
                    <a:pt x="16414445" y="10037093"/>
                  </a:lnTo>
                  <a:lnTo>
                    <a:pt x="16410439" y="10035385"/>
                  </a:lnTo>
                  <a:lnTo>
                    <a:pt x="16407244" y="10033627"/>
                  </a:lnTo>
                  <a:close/>
                </a:path>
                <a:path w="18413730" h="10647045">
                  <a:moveTo>
                    <a:pt x="16331730" y="9989579"/>
                  </a:moveTo>
                  <a:lnTo>
                    <a:pt x="16327728" y="9990633"/>
                  </a:lnTo>
                  <a:lnTo>
                    <a:pt x="16326498" y="9992870"/>
                  </a:lnTo>
                  <a:lnTo>
                    <a:pt x="16325971" y="9993829"/>
                  </a:lnTo>
                  <a:lnTo>
                    <a:pt x="16323879" y="9996882"/>
                  </a:lnTo>
                  <a:lnTo>
                    <a:pt x="16324936" y="10000884"/>
                  </a:lnTo>
                  <a:lnTo>
                    <a:pt x="16328131" y="10002642"/>
                  </a:lnTo>
                  <a:lnTo>
                    <a:pt x="16331852" y="10005018"/>
                  </a:lnTo>
                  <a:lnTo>
                    <a:pt x="16332521" y="10005304"/>
                  </a:lnTo>
                  <a:lnTo>
                    <a:pt x="16332379" y="10005637"/>
                  </a:lnTo>
                  <a:lnTo>
                    <a:pt x="16335383" y="10006918"/>
                  </a:lnTo>
                  <a:lnTo>
                    <a:pt x="16339050" y="10005722"/>
                  </a:lnTo>
                  <a:lnTo>
                    <a:pt x="16340127" y="10003813"/>
                  </a:lnTo>
                  <a:lnTo>
                    <a:pt x="16340664" y="10002859"/>
                  </a:lnTo>
                  <a:lnTo>
                    <a:pt x="16342756" y="9999806"/>
                  </a:lnTo>
                  <a:lnTo>
                    <a:pt x="16341701" y="9995804"/>
                  </a:lnTo>
                  <a:lnTo>
                    <a:pt x="16338505" y="9994046"/>
                  </a:lnTo>
                  <a:lnTo>
                    <a:pt x="16334783" y="9991670"/>
                  </a:lnTo>
                  <a:lnTo>
                    <a:pt x="16331730" y="9989579"/>
                  </a:lnTo>
                  <a:close/>
                </a:path>
                <a:path w="18413730" h="10647045">
                  <a:moveTo>
                    <a:pt x="17546527" y="10507770"/>
                  </a:moveTo>
                  <a:lnTo>
                    <a:pt x="17543046" y="10506680"/>
                  </a:lnTo>
                  <a:lnTo>
                    <a:pt x="17538756" y="10505639"/>
                  </a:lnTo>
                  <a:lnTo>
                    <a:pt x="17535274" y="10504549"/>
                  </a:lnTo>
                  <a:lnTo>
                    <a:pt x="17531990" y="10506699"/>
                  </a:lnTo>
                  <a:lnTo>
                    <a:pt x="17530899" y="10510179"/>
                  </a:lnTo>
                  <a:lnTo>
                    <a:pt x="17530286" y="10513468"/>
                  </a:lnTo>
                  <a:lnTo>
                    <a:pt x="17531770" y="10516469"/>
                  </a:lnTo>
                  <a:lnTo>
                    <a:pt x="17535440" y="10518035"/>
                  </a:lnTo>
                  <a:lnTo>
                    <a:pt x="17539731" y="10519076"/>
                  </a:lnTo>
                  <a:lnTo>
                    <a:pt x="17543212" y="10520166"/>
                  </a:lnTo>
                  <a:lnTo>
                    <a:pt x="17546497" y="10518017"/>
                  </a:lnTo>
                  <a:lnTo>
                    <a:pt x="17548677" y="10511055"/>
                  </a:lnTo>
                  <a:lnTo>
                    <a:pt x="17546527" y="10507770"/>
                  </a:lnTo>
                  <a:close/>
                </a:path>
                <a:path w="18413730" h="10647045">
                  <a:moveTo>
                    <a:pt x="16255836" y="9944578"/>
                  </a:moveTo>
                  <a:lnTo>
                    <a:pt x="16251834" y="9945633"/>
                  </a:lnTo>
                  <a:lnTo>
                    <a:pt x="16248846" y="9951066"/>
                  </a:lnTo>
                  <a:lnTo>
                    <a:pt x="16248318" y="9952025"/>
                  </a:lnTo>
                  <a:lnTo>
                    <a:pt x="16249039" y="9955883"/>
                  </a:lnTo>
                  <a:lnTo>
                    <a:pt x="16252234" y="9957641"/>
                  </a:lnTo>
                  <a:lnTo>
                    <a:pt x="16255958" y="9960018"/>
                  </a:lnTo>
                  <a:lnTo>
                    <a:pt x="16259628" y="9961583"/>
                  </a:lnTo>
                  <a:lnTo>
                    <a:pt x="16263154" y="9960720"/>
                  </a:lnTo>
                  <a:lnTo>
                    <a:pt x="16264231" y="9958812"/>
                  </a:lnTo>
                  <a:lnTo>
                    <a:pt x="16266526" y="9954661"/>
                  </a:lnTo>
                  <a:lnTo>
                    <a:pt x="16265806" y="9950804"/>
                  </a:lnTo>
                  <a:lnTo>
                    <a:pt x="16262610" y="9949046"/>
                  </a:lnTo>
                  <a:lnTo>
                    <a:pt x="16258889" y="9946669"/>
                  </a:lnTo>
                  <a:lnTo>
                    <a:pt x="16255836" y="9944578"/>
                  </a:lnTo>
                  <a:close/>
                </a:path>
                <a:path w="18413730" h="10647045">
                  <a:moveTo>
                    <a:pt x="17631674" y="10528308"/>
                  </a:moveTo>
                  <a:lnTo>
                    <a:pt x="17628050" y="10527552"/>
                  </a:lnTo>
                  <a:lnTo>
                    <a:pt x="17623760" y="10526511"/>
                  </a:lnTo>
                  <a:lnTo>
                    <a:pt x="17620138" y="10525755"/>
                  </a:lnTo>
                  <a:lnTo>
                    <a:pt x="17616517" y="10527762"/>
                  </a:lnTo>
                  <a:lnTo>
                    <a:pt x="17615761" y="10531385"/>
                  </a:lnTo>
                  <a:lnTo>
                    <a:pt x="17615147" y="10534674"/>
                  </a:lnTo>
                  <a:lnTo>
                    <a:pt x="17616630" y="10537674"/>
                  </a:lnTo>
                  <a:lnTo>
                    <a:pt x="17620637" y="10539383"/>
                  </a:lnTo>
                  <a:lnTo>
                    <a:pt x="17624928" y="10540424"/>
                  </a:lnTo>
                  <a:lnTo>
                    <a:pt x="17628550" y="10541180"/>
                  </a:lnTo>
                  <a:lnTo>
                    <a:pt x="17632170" y="10539173"/>
                  </a:lnTo>
                  <a:lnTo>
                    <a:pt x="17633682" y="10531928"/>
                  </a:lnTo>
                  <a:lnTo>
                    <a:pt x="17631674" y="10528308"/>
                  </a:lnTo>
                  <a:close/>
                </a:path>
                <a:path w="18413730" h="10647045">
                  <a:moveTo>
                    <a:pt x="16181368" y="9899002"/>
                  </a:moveTo>
                  <a:lnTo>
                    <a:pt x="16177033" y="9899916"/>
                  </a:lnTo>
                  <a:lnTo>
                    <a:pt x="16173802" y="9905640"/>
                  </a:lnTo>
                  <a:lnTo>
                    <a:pt x="16174524" y="9909498"/>
                  </a:lnTo>
                  <a:lnTo>
                    <a:pt x="16177577" y="9911590"/>
                  </a:lnTo>
                  <a:lnTo>
                    <a:pt x="16181299" y="9913967"/>
                  </a:lnTo>
                  <a:lnTo>
                    <a:pt x="16184970" y="9915533"/>
                  </a:lnTo>
                  <a:lnTo>
                    <a:pt x="16188497" y="9914669"/>
                  </a:lnTo>
                  <a:lnTo>
                    <a:pt x="16191728" y="9908945"/>
                  </a:lnTo>
                  <a:lnTo>
                    <a:pt x="16191005" y="9905086"/>
                  </a:lnTo>
                  <a:lnTo>
                    <a:pt x="16187952" y="9902995"/>
                  </a:lnTo>
                  <a:lnTo>
                    <a:pt x="16184231" y="9900618"/>
                  </a:lnTo>
                  <a:lnTo>
                    <a:pt x="16181368" y="9899002"/>
                  </a:lnTo>
                  <a:close/>
                </a:path>
                <a:path w="18413730" h="10647045">
                  <a:moveTo>
                    <a:pt x="17717106" y="10548179"/>
                  </a:moveTo>
                  <a:lnTo>
                    <a:pt x="17713482" y="10547422"/>
                  </a:lnTo>
                  <a:lnTo>
                    <a:pt x="17709193" y="10546382"/>
                  </a:lnTo>
                  <a:lnTo>
                    <a:pt x="17705569" y="10545625"/>
                  </a:lnTo>
                  <a:lnTo>
                    <a:pt x="17702284" y="10547775"/>
                  </a:lnTo>
                  <a:lnTo>
                    <a:pt x="17701528" y="10551398"/>
                  </a:lnTo>
                  <a:lnTo>
                    <a:pt x="17700722" y="10554211"/>
                  </a:lnTo>
                  <a:lnTo>
                    <a:pt x="17702537" y="10557352"/>
                  </a:lnTo>
                  <a:lnTo>
                    <a:pt x="17706546" y="10559062"/>
                  </a:lnTo>
                  <a:lnTo>
                    <a:pt x="17710835" y="10560103"/>
                  </a:lnTo>
                  <a:lnTo>
                    <a:pt x="17714459" y="10560860"/>
                  </a:lnTo>
                  <a:lnTo>
                    <a:pt x="17717744" y="10558710"/>
                  </a:lnTo>
                  <a:lnTo>
                    <a:pt x="17719256" y="10551463"/>
                  </a:lnTo>
                  <a:lnTo>
                    <a:pt x="17717106" y="10548179"/>
                  </a:lnTo>
                  <a:close/>
                </a:path>
                <a:path w="18413730" h="10647045">
                  <a:moveTo>
                    <a:pt x="16107614" y="9851758"/>
                  </a:moveTo>
                  <a:lnTo>
                    <a:pt x="16103754" y="9852479"/>
                  </a:lnTo>
                  <a:lnTo>
                    <a:pt x="16101662" y="9855533"/>
                  </a:lnTo>
                  <a:lnTo>
                    <a:pt x="16100256" y="9858090"/>
                  </a:lnTo>
                  <a:lnTo>
                    <a:pt x="16099904" y="9858729"/>
                  </a:lnTo>
                  <a:lnTo>
                    <a:pt x="16100627" y="9862588"/>
                  </a:lnTo>
                  <a:lnTo>
                    <a:pt x="16103680" y="9864680"/>
                  </a:lnTo>
                  <a:lnTo>
                    <a:pt x="16107401" y="9867056"/>
                  </a:lnTo>
                  <a:lnTo>
                    <a:pt x="16111407" y="9868764"/>
                  </a:lnTo>
                  <a:lnTo>
                    <a:pt x="16114933" y="9867902"/>
                  </a:lnTo>
                  <a:lnTo>
                    <a:pt x="16116190" y="9865676"/>
                  </a:lnTo>
                  <a:lnTo>
                    <a:pt x="16117955" y="9862483"/>
                  </a:lnTo>
                  <a:lnTo>
                    <a:pt x="16118307" y="9861844"/>
                  </a:lnTo>
                  <a:lnTo>
                    <a:pt x="16117584" y="9857985"/>
                  </a:lnTo>
                  <a:lnTo>
                    <a:pt x="16114531" y="9855893"/>
                  </a:lnTo>
                  <a:lnTo>
                    <a:pt x="16110810" y="9853517"/>
                  </a:lnTo>
                  <a:lnTo>
                    <a:pt x="16107614" y="9851758"/>
                  </a:lnTo>
                  <a:close/>
                </a:path>
                <a:path w="18413730" h="10647045">
                  <a:moveTo>
                    <a:pt x="17802866" y="10565428"/>
                  </a:moveTo>
                  <a:lnTo>
                    <a:pt x="17799242" y="10564671"/>
                  </a:lnTo>
                  <a:lnTo>
                    <a:pt x="17794811" y="10563964"/>
                  </a:lnTo>
                  <a:lnTo>
                    <a:pt x="17791187" y="10563208"/>
                  </a:lnTo>
                  <a:lnTo>
                    <a:pt x="17787902" y="10565357"/>
                  </a:lnTo>
                  <a:lnTo>
                    <a:pt x="17787146" y="10568981"/>
                  </a:lnTo>
                  <a:lnTo>
                    <a:pt x="17786340" y="10571794"/>
                  </a:lnTo>
                  <a:lnTo>
                    <a:pt x="17788157" y="10574936"/>
                  </a:lnTo>
                  <a:lnTo>
                    <a:pt x="17792162" y="10576644"/>
                  </a:lnTo>
                  <a:lnTo>
                    <a:pt x="17796596" y="10577352"/>
                  </a:lnTo>
                  <a:lnTo>
                    <a:pt x="17800219" y="10578108"/>
                  </a:lnTo>
                  <a:lnTo>
                    <a:pt x="17803504" y="10575959"/>
                  </a:lnTo>
                  <a:lnTo>
                    <a:pt x="17804941" y="10569075"/>
                  </a:lnTo>
                  <a:lnTo>
                    <a:pt x="17805017" y="10568712"/>
                  </a:lnTo>
                  <a:lnTo>
                    <a:pt x="17802866" y="10565428"/>
                  </a:lnTo>
                  <a:close/>
                </a:path>
                <a:path w="18413730" h="10647045">
                  <a:moveTo>
                    <a:pt x="16034478" y="9803989"/>
                  </a:moveTo>
                  <a:lnTo>
                    <a:pt x="16030618" y="9804710"/>
                  </a:lnTo>
                  <a:lnTo>
                    <a:pt x="16026644" y="9810512"/>
                  </a:lnTo>
                  <a:lnTo>
                    <a:pt x="16026435" y="9810817"/>
                  </a:lnTo>
                  <a:lnTo>
                    <a:pt x="16027156" y="9814676"/>
                  </a:lnTo>
                  <a:lnTo>
                    <a:pt x="16030210" y="9816768"/>
                  </a:lnTo>
                  <a:lnTo>
                    <a:pt x="16033931" y="9819144"/>
                  </a:lnTo>
                  <a:lnTo>
                    <a:pt x="16034932" y="9819571"/>
                  </a:lnTo>
                  <a:lnTo>
                    <a:pt x="16035123" y="9820047"/>
                  </a:lnTo>
                  <a:lnTo>
                    <a:pt x="16037794" y="9821187"/>
                  </a:lnTo>
                  <a:lnTo>
                    <a:pt x="16040987" y="9820181"/>
                  </a:lnTo>
                  <a:lnTo>
                    <a:pt x="16042719" y="9817764"/>
                  </a:lnTo>
                  <a:lnTo>
                    <a:pt x="16045027" y="9814408"/>
                  </a:lnTo>
                  <a:lnTo>
                    <a:pt x="16044306" y="9810549"/>
                  </a:lnTo>
                  <a:lnTo>
                    <a:pt x="16041253" y="9808457"/>
                  </a:lnTo>
                  <a:lnTo>
                    <a:pt x="16037532" y="9806081"/>
                  </a:lnTo>
                  <a:lnTo>
                    <a:pt x="16034478" y="9803989"/>
                  </a:lnTo>
                  <a:close/>
                </a:path>
                <a:path w="18413730" h="10647045">
                  <a:moveTo>
                    <a:pt x="17889007" y="10580866"/>
                  </a:moveTo>
                  <a:lnTo>
                    <a:pt x="17885383" y="10580109"/>
                  </a:lnTo>
                  <a:lnTo>
                    <a:pt x="17880947" y="10579400"/>
                  </a:lnTo>
                  <a:lnTo>
                    <a:pt x="17877659" y="10578787"/>
                  </a:lnTo>
                  <a:lnTo>
                    <a:pt x="17874377" y="10580938"/>
                  </a:lnTo>
                  <a:lnTo>
                    <a:pt x="17873696" y="10584199"/>
                  </a:lnTo>
                  <a:lnTo>
                    <a:pt x="17873075" y="10587485"/>
                  </a:lnTo>
                  <a:lnTo>
                    <a:pt x="17873007" y="10587850"/>
                  </a:lnTo>
                  <a:lnTo>
                    <a:pt x="17874630" y="10590515"/>
                  </a:lnTo>
                  <a:lnTo>
                    <a:pt x="17877301" y="10591655"/>
                  </a:lnTo>
                  <a:lnTo>
                    <a:pt x="17877443" y="10591321"/>
                  </a:lnTo>
                  <a:lnTo>
                    <a:pt x="17878777" y="10591889"/>
                  </a:lnTo>
                  <a:lnTo>
                    <a:pt x="17883211" y="10592597"/>
                  </a:lnTo>
                  <a:lnTo>
                    <a:pt x="17886500" y="10593212"/>
                  </a:lnTo>
                  <a:lnTo>
                    <a:pt x="17889785" y="10591062"/>
                  </a:lnTo>
                  <a:lnTo>
                    <a:pt x="17890466" y="10587801"/>
                  </a:lnTo>
                  <a:lnTo>
                    <a:pt x="17891087" y="10584515"/>
                  </a:lnTo>
                  <a:lnTo>
                    <a:pt x="17891155" y="10584149"/>
                  </a:lnTo>
                  <a:lnTo>
                    <a:pt x="17889007" y="10580866"/>
                  </a:lnTo>
                  <a:close/>
                </a:path>
                <a:path w="18413730" h="10647045">
                  <a:moveTo>
                    <a:pt x="15961626" y="9755552"/>
                  </a:moveTo>
                  <a:lnTo>
                    <a:pt x="15957767" y="9756273"/>
                  </a:lnTo>
                  <a:lnTo>
                    <a:pt x="15953793" y="9762075"/>
                  </a:lnTo>
                  <a:lnTo>
                    <a:pt x="15953583" y="9762380"/>
                  </a:lnTo>
                  <a:lnTo>
                    <a:pt x="15954305" y="9766239"/>
                  </a:lnTo>
                  <a:lnTo>
                    <a:pt x="15957359" y="9768331"/>
                  </a:lnTo>
                  <a:lnTo>
                    <a:pt x="15961080" y="9770708"/>
                  </a:lnTo>
                  <a:lnTo>
                    <a:pt x="15965086" y="9772416"/>
                  </a:lnTo>
                  <a:lnTo>
                    <a:pt x="15968277" y="9771410"/>
                  </a:lnTo>
                  <a:lnTo>
                    <a:pt x="15969858" y="9769322"/>
                  </a:lnTo>
                  <a:lnTo>
                    <a:pt x="15970084" y="9769024"/>
                  </a:lnTo>
                  <a:lnTo>
                    <a:pt x="15972176" y="9765971"/>
                  </a:lnTo>
                  <a:lnTo>
                    <a:pt x="15971454" y="9762112"/>
                  </a:lnTo>
                  <a:lnTo>
                    <a:pt x="15968401" y="9760020"/>
                  </a:lnTo>
                  <a:lnTo>
                    <a:pt x="15964681" y="9757644"/>
                  </a:lnTo>
                  <a:lnTo>
                    <a:pt x="15961626" y="9755552"/>
                  </a:lnTo>
                  <a:close/>
                </a:path>
                <a:path w="18413730" h="10647045">
                  <a:moveTo>
                    <a:pt x="15889011" y="9705638"/>
                  </a:moveTo>
                  <a:lnTo>
                    <a:pt x="15885151" y="9706359"/>
                  </a:lnTo>
                  <a:lnTo>
                    <a:pt x="15881177" y="9712160"/>
                  </a:lnTo>
                  <a:lnTo>
                    <a:pt x="15880968" y="9712465"/>
                  </a:lnTo>
                  <a:lnTo>
                    <a:pt x="15881690" y="9716325"/>
                  </a:lnTo>
                  <a:lnTo>
                    <a:pt x="15884742" y="9718416"/>
                  </a:lnTo>
                  <a:lnTo>
                    <a:pt x="15888465" y="9720793"/>
                  </a:lnTo>
                  <a:lnTo>
                    <a:pt x="15892469" y="9722501"/>
                  </a:lnTo>
                  <a:lnTo>
                    <a:pt x="15895662" y="9721495"/>
                  </a:lnTo>
                  <a:lnTo>
                    <a:pt x="15897243" y="9719407"/>
                  </a:lnTo>
                  <a:lnTo>
                    <a:pt x="15897469" y="9719109"/>
                  </a:lnTo>
                  <a:lnTo>
                    <a:pt x="15899561" y="9716056"/>
                  </a:lnTo>
                  <a:lnTo>
                    <a:pt x="15898839" y="9712197"/>
                  </a:lnTo>
                  <a:lnTo>
                    <a:pt x="15895785" y="9710105"/>
                  </a:lnTo>
                  <a:lnTo>
                    <a:pt x="15892064" y="9707729"/>
                  </a:lnTo>
                  <a:lnTo>
                    <a:pt x="15889011" y="9705638"/>
                  </a:lnTo>
                  <a:close/>
                </a:path>
                <a:path w="18413730" h="10647045">
                  <a:moveTo>
                    <a:pt x="17975664" y="10594156"/>
                  </a:moveTo>
                  <a:lnTo>
                    <a:pt x="17971900" y="10593735"/>
                  </a:lnTo>
                  <a:lnTo>
                    <a:pt x="17967464" y="10593026"/>
                  </a:lnTo>
                  <a:lnTo>
                    <a:pt x="17963700" y="10592604"/>
                  </a:lnTo>
                  <a:lnTo>
                    <a:pt x="17960749" y="10594896"/>
                  </a:lnTo>
                  <a:lnTo>
                    <a:pt x="17959992" y="10598520"/>
                  </a:lnTo>
                  <a:lnTo>
                    <a:pt x="17959580" y="10601105"/>
                  </a:lnTo>
                  <a:lnTo>
                    <a:pt x="17959521" y="10601475"/>
                  </a:lnTo>
                  <a:lnTo>
                    <a:pt x="17961146" y="10604141"/>
                  </a:lnTo>
                  <a:lnTo>
                    <a:pt x="17965487" y="10605993"/>
                  </a:lnTo>
                  <a:lnTo>
                    <a:pt x="17969921" y="10606700"/>
                  </a:lnTo>
                  <a:lnTo>
                    <a:pt x="17973685" y="10607121"/>
                  </a:lnTo>
                  <a:lnTo>
                    <a:pt x="17976970" y="10604972"/>
                  </a:lnTo>
                  <a:lnTo>
                    <a:pt x="17977814" y="10597441"/>
                  </a:lnTo>
                  <a:lnTo>
                    <a:pt x="17975664" y="10594156"/>
                  </a:lnTo>
                  <a:close/>
                </a:path>
                <a:path w="18413730" h="10647045">
                  <a:moveTo>
                    <a:pt x="15817490" y="9655006"/>
                  </a:moveTo>
                  <a:lnTo>
                    <a:pt x="15813297" y="9655585"/>
                  </a:lnTo>
                  <a:lnTo>
                    <a:pt x="15811205" y="9658638"/>
                  </a:lnTo>
                  <a:lnTo>
                    <a:pt x="15809256" y="9661358"/>
                  </a:lnTo>
                  <a:lnTo>
                    <a:pt x="15809835" y="9665550"/>
                  </a:lnTo>
                  <a:lnTo>
                    <a:pt x="15812888" y="9667642"/>
                  </a:lnTo>
                  <a:lnTo>
                    <a:pt x="15816468" y="9670353"/>
                  </a:lnTo>
                  <a:lnTo>
                    <a:pt x="15820472" y="9672061"/>
                  </a:lnTo>
                  <a:lnTo>
                    <a:pt x="15823665" y="9671055"/>
                  </a:lnTo>
                  <a:lnTo>
                    <a:pt x="15825472" y="9668669"/>
                  </a:lnTo>
                  <a:lnTo>
                    <a:pt x="15827422" y="9665950"/>
                  </a:lnTo>
                  <a:lnTo>
                    <a:pt x="15826842" y="9661757"/>
                  </a:lnTo>
                  <a:lnTo>
                    <a:pt x="15823788" y="9659665"/>
                  </a:lnTo>
                  <a:lnTo>
                    <a:pt x="15820209" y="9656956"/>
                  </a:lnTo>
                  <a:lnTo>
                    <a:pt x="15817490" y="9655006"/>
                  </a:lnTo>
                  <a:close/>
                </a:path>
                <a:path w="18413730" h="10647045">
                  <a:moveTo>
                    <a:pt x="18061893" y="10605687"/>
                  </a:moveTo>
                  <a:lnTo>
                    <a:pt x="18058461" y="10605406"/>
                  </a:lnTo>
                  <a:lnTo>
                    <a:pt x="18054027" y="10604698"/>
                  </a:lnTo>
                  <a:lnTo>
                    <a:pt x="18050597" y="10604419"/>
                  </a:lnTo>
                  <a:lnTo>
                    <a:pt x="18047169" y="10606902"/>
                  </a:lnTo>
                  <a:lnTo>
                    <a:pt x="18046890" y="10610334"/>
                  </a:lnTo>
                  <a:lnTo>
                    <a:pt x="18046418" y="10613290"/>
                  </a:lnTo>
                  <a:lnTo>
                    <a:pt x="18048041" y="10615955"/>
                  </a:lnTo>
                  <a:lnTo>
                    <a:pt x="18050712" y="10617094"/>
                  </a:lnTo>
                  <a:lnTo>
                    <a:pt x="18050855" y="10616761"/>
                  </a:lnTo>
                  <a:lnTo>
                    <a:pt x="18052524" y="10617473"/>
                  </a:lnTo>
                  <a:lnTo>
                    <a:pt x="18056956" y="10618179"/>
                  </a:lnTo>
                  <a:lnTo>
                    <a:pt x="18060388" y="10618459"/>
                  </a:lnTo>
                  <a:lnTo>
                    <a:pt x="18063815" y="10615976"/>
                  </a:lnTo>
                  <a:lnTo>
                    <a:pt x="18064375" y="10609113"/>
                  </a:lnTo>
                  <a:lnTo>
                    <a:pt x="18061893" y="10605687"/>
                  </a:lnTo>
                  <a:close/>
                </a:path>
                <a:path w="18413730" h="10647045">
                  <a:moveTo>
                    <a:pt x="15746921" y="9603992"/>
                  </a:moveTo>
                  <a:lnTo>
                    <a:pt x="15742728" y="9604570"/>
                  </a:lnTo>
                  <a:lnTo>
                    <a:pt x="15740636" y="9607624"/>
                  </a:lnTo>
                  <a:lnTo>
                    <a:pt x="15738353" y="9610201"/>
                  </a:lnTo>
                  <a:lnTo>
                    <a:pt x="15738933" y="9614393"/>
                  </a:lnTo>
                  <a:lnTo>
                    <a:pt x="15741985" y="9616485"/>
                  </a:lnTo>
                  <a:lnTo>
                    <a:pt x="15745564" y="9619195"/>
                  </a:lnTo>
                  <a:lnTo>
                    <a:pt x="15746900" y="9619765"/>
                  </a:lnTo>
                  <a:lnTo>
                    <a:pt x="15746758" y="9620099"/>
                  </a:lnTo>
                  <a:lnTo>
                    <a:pt x="15749429" y="9621239"/>
                  </a:lnTo>
                  <a:lnTo>
                    <a:pt x="15752620" y="9620232"/>
                  </a:lnTo>
                  <a:lnTo>
                    <a:pt x="15754427" y="9617846"/>
                  </a:lnTo>
                  <a:lnTo>
                    <a:pt x="15756709" y="9615268"/>
                  </a:lnTo>
                  <a:lnTo>
                    <a:pt x="15756131" y="9611077"/>
                  </a:lnTo>
                  <a:lnTo>
                    <a:pt x="15753076" y="9608984"/>
                  </a:lnTo>
                  <a:lnTo>
                    <a:pt x="15749498" y="9606274"/>
                  </a:lnTo>
                  <a:lnTo>
                    <a:pt x="15746921" y="9603992"/>
                  </a:lnTo>
                  <a:close/>
                </a:path>
                <a:path w="18413730" h="10647045">
                  <a:moveTo>
                    <a:pt x="18148974" y="10615213"/>
                  </a:moveTo>
                  <a:lnTo>
                    <a:pt x="18145542" y="10614932"/>
                  </a:lnTo>
                  <a:lnTo>
                    <a:pt x="18141302" y="10614702"/>
                  </a:lnTo>
                  <a:lnTo>
                    <a:pt x="18137536" y="10614279"/>
                  </a:lnTo>
                  <a:lnTo>
                    <a:pt x="18134442" y="10616905"/>
                  </a:lnTo>
                  <a:lnTo>
                    <a:pt x="18134162" y="10620337"/>
                  </a:lnTo>
                  <a:lnTo>
                    <a:pt x="18133691" y="10623292"/>
                  </a:lnTo>
                  <a:lnTo>
                    <a:pt x="18135316" y="10625958"/>
                  </a:lnTo>
                  <a:lnTo>
                    <a:pt x="18137985" y="10627097"/>
                  </a:lnTo>
                  <a:lnTo>
                    <a:pt x="18137793" y="10626621"/>
                  </a:lnTo>
                  <a:lnTo>
                    <a:pt x="18139463" y="10627333"/>
                  </a:lnTo>
                  <a:lnTo>
                    <a:pt x="18144039" y="10627706"/>
                  </a:lnTo>
                  <a:lnTo>
                    <a:pt x="18147803" y="10628128"/>
                  </a:lnTo>
                  <a:lnTo>
                    <a:pt x="18150899" y="10625503"/>
                  </a:lnTo>
                  <a:lnTo>
                    <a:pt x="18151179" y="10622072"/>
                  </a:lnTo>
                  <a:lnTo>
                    <a:pt x="18151601" y="10618306"/>
                  </a:lnTo>
                  <a:lnTo>
                    <a:pt x="18148974" y="10615213"/>
                  </a:lnTo>
                  <a:close/>
                </a:path>
                <a:path w="18413730" h="10647045">
                  <a:moveTo>
                    <a:pt x="15675971" y="9552025"/>
                  </a:moveTo>
                  <a:lnTo>
                    <a:pt x="15671919" y="9552270"/>
                  </a:lnTo>
                  <a:lnTo>
                    <a:pt x="15669828" y="9555323"/>
                  </a:lnTo>
                  <a:lnTo>
                    <a:pt x="15667878" y="9558042"/>
                  </a:lnTo>
                  <a:lnTo>
                    <a:pt x="15668124" y="9562093"/>
                  </a:lnTo>
                  <a:lnTo>
                    <a:pt x="15671177" y="9564185"/>
                  </a:lnTo>
                  <a:lnTo>
                    <a:pt x="15674755" y="9566894"/>
                  </a:lnTo>
                  <a:lnTo>
                    <a:pt x="15676092" y="9567465"/>
                  </a:lnTo>
                  <a:lnTo>
                    <a:pt x="15675950" y="9567798"/>
                  </a:lnTo>
                  <a:lnTo>
                    <a:pt x="15678621" y="9568938"/>
                  </a:lnTo>
                  <a:lnTo>
                    <a:pt x="15681811" y="9567932"/>
                  </a:lnTo>
                  <a:lnTo>
                    <a:pt x="15683618" y="9565546"/>
                  </a:lnTo>
                  <a:lnTo>
                    <a:pt x="15685568" y="9562826"/>
                  </a:lnTo>
                  <a:lnTo>
                    <a:pt x="15685322" y="9558776"/>
                  </a:lnTo>
                  <a:lnTo>
                    <a:pt x="15682268" y="9556684"/>
                  </a:lnTo>
                  <a:lnTo>
                    <a:pt x="15678690" y="9553974"/>
                  </a:lnTo>
                  <a:lnTo>
                    <a:pt x="15675971" y="9552025"/>
                  </a:lnTo>
                  <a:close/>
                </a:path>
                <a:path w="18413730" h="10647045">
                  <a:moveTo>
                    <a:pt x="18235815" y="10623452"/>
                  </a:moveTo>
                  <a:lnTo>
                    <a:pt x="18232383" y="10623171"/>
                  </a:lnTo>
                  <a:lnTo>
                    <a:pt x="18228143" y="10622941"/>
                  </a:lnTo>
                  <a:lnTo>
                    <a:pt x="18224710" y="10622661"/>
                  </a:lnTo>
                  <a:lnTo>
                    <a:pt x="18221617" y="10625287"/>
                  </a:lnTo>
                  <a:lnTo>
                    <a:pt x="18221337" y="10628719"/>
                  </a:lnTo>
                  <a:lnTo>
                    <a:pt x="18221342" y="10631483"/>
                  </a:lnTo>
                  <a:lnTo>
                    <a:pt x="18222967" y="10634149"/>
                  </a:lnTo>
                  <a:lnTo>
                    <a:pt x="18225302" y="10635145"/>
                  </a:lnTo>
                  <a:lnTo>
                    <a:pt x="18225444" y="10634812"/>
                  </a:lnTo>
                  <a:lnTo>
                    <a:pt x="18227448" y="10635666"/>
                  </a:lnTo>
                  <a:lnTo>
                    <a:pt x="18231690" y="10635897"/>
                  </a:lnTo>
                  <a:lnTo>
                    <a:pt x="18235120" y="10636177"/>
                  </a:lnTo>
                  <a:lnTo>
                    <a:pt x="18238216" y="10633551"/>
                  </a:lnTo>
                  <a:lnTo>
                    <a:pt x="18238496" y="10630120"/>
                  </a:lnTo>
                  <a:lnTo>
                    <a:pt x="18238442" y="10626545"/>
                  </a:lnTo>
                  <a:lnTo>
                    <a:pt x="18235815" y="10623452"/>
                  </a:lnTo>
                  <a:close/>
                </a:path>
                <a:path w="18413730" h="10647045">
                  <a:moveTo>
                    <a:pt x="15606256" y="9499007"/>
                  </a:moveTo>
                  <a:lnTo>
                    <a:pt x="15602206" y="9499253"/>
                  </a:lnTo>
                  <a:lnTo>
                    <a:pt x="15598024" y="9505360"/>
                  </a:lnTo>
                  <a:lnTo>
                    <a:pt x="15598268" y="9509410"/>
                  </a:lnTo>
                  <a:lnTo>
                    <a:pt x="15601322" y="9511502"/>
                  </a:lnTo>
                  <a:lnTo>
                    <a:pt x="15604901" y="9514212"/>
                  </a:lnTo>
                  <a:lnTo>
                    <a:pt x="15609240" y="9516063"/>
                  </a:lnTo>
                  <a:lnTo>
                    <a:pt x="15612287" y="9515390"/>
                  </a:lnTo>
                  <a:lnTo>
                    <a:pt x="15614095" y="9513004"/>
                  </a:lnTo>
                  <a:lnTo>
                    <a:pt x="15616187" y="9509951"/>
                  </a:lnTo>
                  <a:lnTo>
                    <a:pt x="15615941" y="9505901"/>
                  </a:lnTo>
                  <a:lnTo>
                    <a:pt x="15612887" y="9503809"/>
                  </a:lnTo>
                  <a:lnTo>
                    <a:pt x="15609309" y="9501098"/>
                  </a:lnTo>
                  <a:lnTo>
                    <a:pt x="15606256" y="9499007"/>
                  </a:lnTo>
                  <a:close/>
                </a:path>
                <a:path w="18413730" h="10647045">
                  <a:moveTo>
                    <a:pt x="15536351" y="9445514"/>
                  </a:moveTo>
                  <a:lnTo>
                    <a:pt x="15532634" y="9445902"/>
                  </a:lnTo>
                  <a:lnTo>
                    <a:pt x="15530208" y="9448813"/>
                  </a:lnTo>
                  <a:lnTo>
                    <a:pt x="15528116" y="9451866"/>
                  </a:lnTo>
                  <a:lnTo>
                    <a:pt x="15528505" y="9455582"/>
                  </a:lnTo>
                  <a:lnTo>
                    <a:pt x="15531415" y="9458007"/>
                  </a:lnTo>
                  <a:lnTo>
                    <a:pt x="15534994" y="9460718"/>
                  </a:lnTo>
                  <a:lnTo>
                    <a:pt x="15539334" y="9462570"/>
                  </a:lnTo>
                  <a:lnTo>
                    <a:pt x="15542383" y="9461897"/>
                  </a:lnTo>
                  <a:lnTo>
                    <a:pt x="15544190" y="9459511"/>
                  </a:lnTo>
                  <a:lnTo>
                    <a:pt x="15546282" y="9456458"/>
                  </a:lnTo>
                  <a:lnTo>
                    <a:pt x="15546036" y="9452407"/>
                  </a:lnTo>
                  <a:lnTo>
                    <a:pt x="15542986" y="9450318"/>
                  </a:lnTo>
                  <a:lnTo>
                    <a:pt x="15539405" y="9447606"/>
                  </a:lnTo>
                  <a:lnTo>
                    <a:pt x="15536351" y="9445514"/>
                  </a:lnTo>
                  <a:close/>
                </a:path>
                <a:path w="18413730" h="10647045">
                  <a:moveTo>
                    <a:pt x="18323179" y="10629547"/>
                  </a:moveTo>
                  <a:lnTo>
                    <a:pt x="18319746" y="10629267"/>
                  </a:lnTo>
                  <a:lnTo>
                    <a:pt x="18315504" y="10629036"/>
                  </a:lnTo>
                  <a:lnTo>
                    <a:pt x="18311932" y="10629090"/>
                  </a:lnTo>
                  <a:lnTo>
                    <a:pt x="18308836" y="10631716"/>
                  </a:lnTo>
                  <a:lnTo>
                    <a:pt x="18308556" y="10635147"/>
                  </a:lnTo>
                  <a:lnTo>
                    <a:pt x="18308561" y="10637911"/>
                  </a:lnTo>
                  <a:lnTo>
                    <a:pt x="18322818" y="10642414"/>
                  </a:lnTo>
                  <a:lnTo>
                    <a:pt x="18325577" y="10639646"/>
                  </a:lnTo>
                  <a:lnTo>
                    <a:pt x="18325857" y="10636214"/>
                  </a:lnTo>
                  <a:lnTo>
                    <a:pt x="18325803" y="10632640"/>
                  </a:lnTo>
                  <a:lnTo>
                    <a:pt x="18323179" y="10629547"/>
                  </a:lnTo>
                  <a:close/>
                </a:path>
                <a:path w="18413730" h="10647045">
                  <a:moveTo>
                    <a:pt x="15467540" y="9391304"/>
                  </a:moveTo>
                  <a:lnTo>
                    <a:pt x="15463683" y="9392026"/>
                  </a:lnTo>
                  <a:lnTo>
                    <a:pt x="15461399" y="9394603"/>
                  </a:lnTo>
                  <a:lnTo>
                    <a:pt x="15458974" y="9397513"/>
                  </a:lnTo>
                  <a:lnTo>
                    <a:pt x="15459696" y="9401372"/>
                  </a:lnTo>
                  <a:lnTo>
                    <a:pt x="15462272" y="9403656"/>
                  </a:lnTo>
                  <a:lnTo>
                    <a:pt x="15465850" y="9406366"/>
                  </a:lnTo>
                  <a:lnTo>
                    <a:pt x="15467520" y="9407078"/>
                  </a:lnTo>
                  <a:lnTo>
                    <a:pt x="15467378" y="9407411"/>
                  </a:lnTo>
                  <a:lnTo>
                    <a:pt x="15470048" y="9408550"/>
                  </a:lnTo>
                  <a:lnTo>
                    <a:pt x="15473096" y="9407878"/>
                  </a:lnTo>
                  <a:lnTo>
                    <a:pt x="15474903" y="9405492"/>
                  </a:lnTo>
                  <a:lnTo>
                    <a:pt x="15477328" y="9402581"/>
                  </a:lnTo>
                  <a:lnTo>
                    <a:pt x="15476607" y="9398722"/>
                  </a:lnTo>
                  <a:lnTo>
                    <a:pt x="15474030" y="9396440"/>
                  </a:lnTo>
                  <a:lnTo>
                    <a:pt x="15470451" y="9393729"/>
                  </a:lnTo>
                  <a:lnTo>
                    <a:pt x="15467540" y="9391304"/>
                  </a:lnTo>
                  <a:close/>
                </a:path>
                <a:path w="18413730" h="10647045">
                  <a:moveTo>
                    <a:pt x="18410442" y="10634022"/>
                  </a:moveTo>
                  <a:lnTo>
                    <a:pt x="18407012" y="10633743"/>
                  </a:lnTo>
                  <a:lnTo>
                    <a:pt x="18402769" y="10633511"/>
                  </a:lnTo>
                  <a:lnTo>
                    <a:pt x="18399195" y="10633564"/>
                  </a:lnTo>
                  <a:lnTo>
                    <a:pt x="18396435" y="10636333"/>
                  </a:lnTo>
                  <a:lnTo>
                    <a:pt x="18396155" y="10639765"/>
                  </a:lnTo>
                  <a:lnTo>
                    <a:pt x="18396018" y="10642863"/>
                  </a:lnTo>
                  <a:lnTo>
                    <a:pt x="18397783" y="10645194"/>
                  </a:lnTo>
                  <a:lnTo>
                    <a:pt x="18400120" y="10646191"/>
                  </a:lnTo>
                  <a:lnTo>
                    <a:pt x="18400263" y="10645857"/>
                  </a:lnTo>
                  <a:lnTo>
                    <a:pt x="18400930" y="10646142"/>
                  </a:lnTo>
                  <a:lnTo>
                    <a:pt x="18402408" y="10646378"/>
                  </a:lnTo>
                  <a:lnTo>
                    <a:pt x="18406651" y="10646609"/>
                  </a:lnTo>
                  <a:lnTo>
                    <a:pt x="18410226" y="10646556"/>
                  </a:lnTo>
                  <a:lnTo>
                    <a:pt x="18412983" y="10643787"/>
                  </a:lnTo>
                  <a:lnTo>
                    <a:pt x="18413265" y="10640356"/>
                  </a:lnTo>
                  <a:lnTo>
                    <a:pt x="18413211" y="10636782"/>
                  </a:lnTo>
                  <a:lnTo>
                    <a:pt x="18410442" y="10634022"/>
                  </a:lnTo>
                  <a:close/>
                </a:path>
                <a:path w="18413730" h="10647045">
                  <a:moveTo>
                    <a:pt x="15399682" y="9336711"/>
                  </a:moveTo>
                  <a:lnTo>
                    <a:pt x="15395490" y="9337290"/>
                  </a:lnTo>
                  <a:lnTo>
                    <a:pt x="15390924" y="9342444"/>
                  </a:lnTo>
                  <a:lnTo>
                    <a:pt x="15391503" y="9346636"/>
                  </a:lnTo>
                  <a:lnTo>
                    <a:pt x="15394080" y="9348919"/>
                  </a:lnTo>
                  <a:lnTo>
                    <a:pt x="15397658" y="9351630"/>
                  </a:lnTo>
                  <a:lnTo>
                    <a:pt x="15399328" y="9352342"/>
                  </a:lnTo>
                  <a:lnTo>
                    <a:pt x="15399185" y="9352676"/>
                  </a:lnTo>
                  <a:lnTo>
                    <a:pt x="15401855" y="9353815"/>
                  </a:lnTo>
                  <a:lnTo>
                    <a:pt x="15404903" y="9353142"/>
                  </a:lnTo>
                  <a:lnTo>
                    <a:pt x="15406710" y="9350756"/>
                  </a:lnTo>
                  <a:lnTo>
                    <a:pt x="15409136" y="9347846"/>
                  </a:lnTo>
                  <a:lnTo>
                    <a:pt x="15408415" y="9343987"/>
                  </a:lnTo>
                  <a:lnTo>
                    <a:pt x="15405837" y="9341704"/>
                  </a:lnTo>
                  <a:lnTo>
                    <a:pt x="15402259" y="9338993"/>
                  </a:lnTo>
                  <a:lnTo>
                    <a:pt x="15399682" y="9336711"/>
                  </a:lnTo>
                  <a:close/>
                </a:path>
                <a:path w="18413730" h="10647045">
                  <a:moveTo>
                    <a:pt x="15331441" y="9281165"/>
                  </a:moveTo>
                  <a:lnTo>
                    <a:pt x="15327249" y="9281744"/>
                  </a:lnTo>
                  <a:lnTo>
                    <a:pt x="15322682" y="9286898"/>
                  </a:lnTo>
                  <a:lnTo>
                    <a:pt x="15323262" y="9291091"/>
                  </a:lnTo>
                  <a:lnTo>
                    <a:pt x="15325838" y="9293374"/>
                  </a:lnTo>
                  <a:lnTo>
                    <a:pt x="15329418" y="9296085"/>
                  </a:lnTo>
                  <a:lnTo>
                    <a:pt x="15331086" y="9296796"/>
                  </a:lnTo>
                  <a:lnTo>
                    <a:pt x="15330944" y="9297130"/>
                  </a:lnTo>
                  <a:lnTo>
                    <a:pt x="15333613" y="9298269"/>
                  </a:lnTo>
                  <a:lnTo>
                    <a:pt x="15336664" y="9297597"/>
                  </a:lnTo>
                  <a:lnTo>
                    <a:pt x="15338471" y="9295211"/>
                  </a:lnTo>
                  <a:lnTo>
                    <a:pt x="15340754" y="9292634"/>
                  </a:lnTo>
                  <a:lnTo>
                    <a:pt x="15340176" y="9288442"/>
                  </a:lnTo>
                  <a:lnTo>
                    <a:pt x="15337598" y="9286159"/>
                  </a:lnTo>
                  <a:lnTo>
                    <a:pt x="15334018" y="9283448"/>
                  </a:lnTo>
                  <a:lnTo>
                    <a:pt x="15331441" y="9281165"/>
                  </a:lnTo>
                  <a:close/>
                </a:path>
                <a:path w="18413730" h="10647045">
                  <a:moveTo>
                    <a:pt x="15264152" y="9225236"/>
                  </a:moveTo>
                  <a:lnTo>
                    <a:pt x="15259961" y="9225816"/>
                  </a:lnTo>
                  <a:lnTo>
                    <a:pt x="15255394" y="9230970"/>
                  </a:lnTo>
                  <a:lnTo>
                    <a:pt x="15255973" y="9235162"/>
                  </a:lnTo>
                  <a:lnTo>
                    <a:pt x="15258550" y="9237446"/>
                  </a:lnTo>
                  <a:lnTo>
                    <a:pt x="15262129" y="9240156"/>
                  </a:lnTo>
                  <a:lnTo>
                    <a:pt x="15263797" y="9240868"/>
                  </a:lnTo>
                  <a:lnTo>
                    <a:pt x="15263655" y="9241202"/>
                  </a:lnTo>
                  <a:lnTo>
                    <a:pt x="15266326" y="9242341"/>
                  </a:lnTo>
                  <a:lnTo>
                    <a:pt x="15269376" y="9241669"/>
                  </a:lnTo>
                  <a:lnTo>
                    <a:pt x="15271183" y="9239283"/>
                  </a:lnTo>
                  <a:lnTo>
                    <a:pt x="15273467" y="9236706"/>
                  </a:lnTo>
                  <a:lnTo>
                    <a:pt x="15272885" y="9232512"/>
                  </a:lnTo>
                  <a:lnTo>
                    <a:pt x="15270308" y="9230230"/>
                  </a:lnTo>
                  <a:lnTo>
                    <a:pt x="15266730" y="9227519"/>
                  </a:lnTo>
                  <a:lnTo>
                    <a:pt x="15264152" y="9225236"/>
                  </a:lnTo>
                  <a:close/>
                </a:path>
                <a:path w="18413730" h="10647045">
                  <a:moveTo>
                    <a:pt x="15197149" y="9168641"/>
                  </a:moveTo>
                  <a:lnTo>
                    <a:pt x="15192957" y="9169220"/>
                  </a:lnTo>
                  <a:lnTo>
                    <a:pt x="15188390" y="9174374"/>
                  </a:lnTo>
                  <a:lnTo>
                    <a:pt x="15188969" y="9178567"/>
                  </a:lnTo>
                  <a:lnTo>
                    <a:pt x="15194983" y="9183894"/>
                  </a:lnTo>
                  <a:lnTo>
                    <a:pt x="15198988" y="9185602"/>
                  </a:lnTo>
                  <a:lnTo>
                    <a:pt x="15201896" y="9185265"/>
                  </a:lnTo>
                  <a:lnTo>
                    <a:pt x="15203703" y="9182879"/>
                  </a:lnTo>
                  <a:lnTo>
                    <a:pt x="15205986" y="9180302"/>
                  </a:lnTo>
                  <a:lnTo>
                    <a:pt x="15205407" y="9176109"/>
                  </a:lnTo>
                  <a:lnTo>
                    <a:pt x="15202830" y="9173826"/>
                  </a:lnTo>
                  <a:lnTo>
                    <a:pt x="15199725" y="9170924"/>
                  </a:lnTo>
                  <a:lnTo>
                    <a:pt x="15197149" y="9168641"/>
                  </a:lnTo>
                  <a:close/>
                </a:path>
                <a:path w="18413730" h="10647045">
                  <a:moveTo>
                    <a:pt x="15130763" y="9111519"/>
                  </a:moveTo>
                  <a:lnTo>
                    <a:pt x="15126572" y="9112099"/>
                  </a:lnTo>
                  <a:lnTo>
                    <a:pt x="15122006" y="9117253"/>
                  </a:lnTo>
                  <a:lnTo>
                    <a:pt x="15122250" y="9121303"/>
                  </a:lnTo>
                  <a:lnTo>
                    <a:pt x="15128264" y="9126630"/>
                  </a:lnTo>
                  <a:lnTo>
                    <a:pt x="15132603" y="9128482"/>
                  </a:lnTo>
                  <a:lnTo>
                    <a:pt x="15135509" y="9128142"/>
                  </a:lnTo>
                  <a:lnTo>
                    <a:pt x="15137316" y="9125757"/>
                  </a:lnTo>
                  <a:lnTo>
                    <a:pt x="15139599" y="9123180"/>
                  </a:lnTo>
                  <a:lnTo>
                    <a:pt x="15139020" y="9118987"/>
                  </a:lnTo>
                  <a:lnTo>
                    <a:pt x="15136443" y="9116704"/>
                  </a:lnTo>
                  <a:lnTo>
                    <a:pt x="15133341" y="9113802"/>
                  </a:lnTo>
                  <a:lnTo>
                    <a:pt x="15130763" y="9111519"/>
                  </a:lnTo>
                  <a:close/>
                </a:path>
                <a:path w="18413730" h="10647045">
                  <a:moveTo>
                    <a:pt x="15064521" y="9054064"/>
                  </a:moveTo>
                  <a:lnTo>
                    <a:pt x="15060470" y="9054309"/>
                  </a:lnTo>
                  <a:lnTo>
                    <a:pt x="15055904" y="9059464"/>
                  </a:lnTo>
                  <a:lnTo>
                    <a:pt x="15056150" y="9063515"/>
                  </a:lnTo>
                  <a:lnTo>
                    <a:pt x="15058728" y="9065798"/>
                  </a:lnTo>
                  <a:lnTo>
                    <a:pt x="15061831" y="9068699"/>
                  </a:lnTo>
                  <a:lnTo>
                    <a:pt x="15063833" y="9069553"/>
                  </a:lnTo>
                  <a:lnTo>
                    <a:pt x="15063356" y="9069745"/>
                  </a:lnTo>
                  <a:lnTo>
                    <a:pt x="15066028" y="9070884"/>
                  </a:lnTo>
                  <a:lnTo>
                    <a:pt x="15069076" y="9070212"/>
                  </a:lnTo>
                  <a:lnTo>
                    <a:pt x="15070740" y="9068160"/>
                  </a:lnTo>
                  <a:lnTo>
                    <a:pt x="15073022" y="9065582"/>
                  </a:lnTo>
                  <a:lnTo>
                    <a:pt x="15072778" y="9061532"/>
                  </a:lnTo>
                  <a:lnTo>
                    <a:pt x="15070201" y="9059249"/>
                  </a:lnTo>
                  <a:lnTo>
                    <a:pt x="15067099" y="9056348"/>
                  </a:lnTo>
                  <a:lnTo>
                    <a:pt x="15064521" y="9054064"/>
                  </a:lnTo>
                  <a:close/>
                </a:path>
                <a:path w="18413730" h="10647045">
                  <a:moveTo>
                    <a:pt x="14999039" y="8995750"/>
                  </a:moveTo>
                  <a:lnTo>
                    <a:pt x="14994990" y="8995995"/>
                  </a:lnTo>
                  <a:lnTo>
                    <a:pt x="14992706" y="8998572"/>
                  </a:lnTo>
                  <a:lnTo>
                    <a:pt x="14990281" y="9001483"/>
                  </a:lnTo>
                  <a:lnTo>
                    <a:pt x="14990525" y="9005533"/>
                  </a:lnTo>
                  <a:lnTo>
                    <a:pt x="14993104" y="9007818"/>
                  </a:lnTo>
                  <a:lnTo>
                    <a:pt x="14996207" y="9010719"/>
                  </a:lnTo>
                  <a:lnTo>
                    <a:pt x="14998210" y="9011573"/>
                  </a:lnTo>
                  <a:lnTo>
                    <a:pt x="14998067" y="9011907"/>
                  </a:lnTo>
                  <a:lnTo>
                    <a:pt x="15000738" y="9013047"/>
                  </a:lnTo>
                  <a:lnTo>
                    <a:pt x="15003452" y="9012232"/>
                  </a:lnTo>
                  <a:lnTo>
                    <a:pt x="15005451" y="9010322"/>
                  </a:lnTo>
                  <a:lnTo>
                    <a:pt x="15007876" y="9007411"/>
                  </a:lnTo>
                  <a:lnTo>
                    <a:pt x="15007631" y="9003360"/>
                  </a:lnTo>
                  <a:lnTo>
                    <a:pt x="15005054" y="9001078"/>
                  </a:lnTo>
                  <a:lnTo>
                    <a:pt x="15001950" y="8998175"/>
                  </a:lnTo>
                  <a:lnTo>
                    <a:pt x="14999039" y="8995750"/>
                  </a:lnTo>
                  <a:close/>
                </a:path>
                <a:path w="18413730" h="10647045">
                  <a:moveTo>
                    <a:pt x="14933701" y="8937102"/>
                  </a:moveTo>
                  <a:lnTo>
                    <a:pt x="14929651" y="8937348"/>
                  </a:lnTo>
                  <a:lnTo>
                    <a:pt x="14927368" y="8939925"/>
                  </a:lnTo>
                  <a:lnTo>
                    <a:pt x="14924942" y="8942836"/>
                  </a:lnTo>
                  <a:lnTo>
                    <a:pt x="14925187" y="8946886"/>
                  </a:lnTo>
                  <a:lnTo>
                    <a:pt x="14927764" y="8949169"/>
                  </a:lnTo>
                  <a:lnTo>
                    <a:pt x="14930866" y="8952071"/>
                  </a:lnTo>
                  <a:lnTo>
                    <a:pt x="14932869" y="8952925"/>
                  </a:lnTo>
                  <a:lnTo>
                    <a:pt x="14932726" y="8953258"/>
                  </a:lnTo>
                  <a:lnTo>
                    <a:pt x="14935397" y="8954398"/>
                  </a:lnTo>
                  <a:lnTo>
                    <a:pt x="14938114" y="8953584"/>
                  </a:lnTo>
                  <a:lnTo>
                    <a:pt x="14940112" y="8951675"/>
                  </a:lnTo>
                  <a:lnTo>
                    <a:pt x="14942537" y="8948763"/>
                  </a:lnTo>
                  <a:lnTo>
                    <a:pt x="14942290" y="8944712"/>
                  </a:lnTo>
                  <a:lnTo>
                    <a:pt x="14939714" y="8942429"/>
                  </a:lnTo>
                  <a:lnTo>
                    <a:pt x="14936612" y="8939528"/>
                  </a:lnTo>
                  <a:lnTo>
                    <a:pt x="14933701" y="8937102"/>
                  </a:lnTo>
                  <a:close/>
                </a:path>
                <a:path w="18413730" h="10647045">
                  <a:moveTo>
                    <a:pt x="14869124" y="8877596"/>
                  </a:moveTo>
                  <a:lnTo>
                    <a:pt x="14865072" y="8877840"/>
                  </a:lnTo>
                  <a:lnTo>
                    <a:pt x="14862788" y="8880417"/>
                  </a:lnTo>
                  <a:lnTo>
                    <a:pt x="14860364" y="8883329"/>
                  </a:lnTo>
                  <a:lnTo>
                    <a:pt x="14860608" y="8887379"/>
                  </a:lnTo>
                  <a:lnTo>
                    <a:pt x="14863185" y="8889661"/>
                  </a:lnTo>
                  <a:lnTo>
                    <a:pt x="14866289" y="8892563"/>
                  </a:lnTo>
                  <a:lnTo>
                    <a:pt x="14866816" y="8893183"/>
                  </a:lnTo>
                  <a:lnTo>
                    <a:pt x="14870820" y="8894891"/>
                  </a:lnTo>
                  <a:lnTo>
                    <a:pt x="14873534" y="8894076"/>
                  </a:lnTo>
                  <a:lnTo>
                    <a:pt x="14875533" y="8892167"/>
                  </a:lnTo>
                  <a:lnTo>
                    <a:pt x="14877959" y="8889256"/>
                  </a:lnTo>
                  <a:lnTo>
                    <a:pt x="14877714" y="8885206"/>
                  </a:lnTo>
                  <a:lnTo>
                    <a:pt x="14875136" y="8882922"/>
                  </a:lnTo>
                  <a:lnTo>
                    <a:pt x="14872034" y="8880021"/>
                  </a:lnTo>
                  <a:lnTo>
                    <a:pt x="14869124" y="8877596"/>
                  </a:lnTo>
                  <a:close/>
                </a:path>
                <a:path w="18413730" h="10647045">
                  <a:moveTo>
                    <a:pt x="14805212" y="8818373"/>
                  </a:moveTo>
                  <a:lnTo>
                    <a:pt x="14800829" y="8818477"/>
                  </a:lnTo>
                  <a:lnTo>
                    <a:pt x="14796263" y="8823631"/>
                  </a:lnTo>
                  <a:lnTo>
                    <a:pt x="14796365" y="8828014"/>
                  </a:lnTo>
                  <a:lnTo>
                    <a:pt x="14798942" y="8830298"/>
                  </a:lnTo>
                  <a:lnTo>
                    <a:pt x="14802045" y="8833199"/>
                  </a:lnTo>
                  <a:lnTo>
                    <a:pt x="14802570" y="8833818"/>
                  </a:lnTo>
                  <a:lnTo>
                    <a:pt x="14806576" y="8835526"/>
                  </a:lnTo>
                  <a:lnTo>
                    <a:pt x="14809289" y="8834711"/>
                  </a:lnTo>
                  <a:lnTo>
                    <a:pt x="14811288" y="8832802"/>
                  </a:lnTo>
                  <a:lnTo>
                    <a:pt x="14813572" y="8830224"/>
                  </a:lnTo>
                  <a:lnTo>
                    <a:pt x="14813468" y="8825841"/>
                  </a:lnTo>
                  <a:lnTo>
                    <a:pt x="14810892" y="8823558"/>
                  </a:lnTo>
                  <a:lnTo>
                    <a:pt x="14807790" y="8820656"/>
                  </a:lnTo>
                  <a:lnTo>
                    <a:pt x="14805212" y="8818373"/>
                  </a:lnTo>
                  <a:close/>
                </a:path>
                <a:path w="18413730" h="10647045">
                  <a:moveTo>
                    <a:pt x="14741252" y="8758341"/>
                  </a:moveTo>
                  <a:lnTo>
                    <a:pt x="14736868" y="8758443"/>
                  </a:lnTo>
                  <a:lnTo>
                    <a:pt x="14732303" y="8763598"/>
                  </a:lnTo>
                  <a:lnTo>
                    <a:pt x="14732405" y="8767982"/>
                  </a:lnTo>
                  <a:lnTo>
                    <a:pt x="14734982" y="8770264"/>
                  </a:lnTo>
                  <a:lnTo>
                    <a:pt x="14738084" y="8773166"/>
                  </a:lnTo>
                  <a:lnTo>
                    <a:pt x="14738610" y="8773785"/>
                  </a:lnTo>
                  <a:lnTo>
                    <a:pt x="14742614" y="8775494"/>
                  </a:lnTo>
                  <a:lnTo>
                    <a:pt x="14745331" y="8774679"/>
                  </a:lnTo>
                  <a:lnTo>
                    <a:pt x="14747330" y="8772770"/>
                  </a:lnTo>
                  <a:lnTo>
                    <a:pt x="14749613" y="8770193"/>
                  </a:lnTo>
                  <a:lnTo>
                    <a:pt x="14749509" y="8765808"/>
                  </a:lnTo>
                  <a:lnTo>
                    <a:pt x="14746931" y="8763525"/>
                  </a:lnTo>
                  <a:lnTo>
                    <a:pt x="14743830" y="8760623"/>
                  </a:lnTo>
                  <a:lnTo>
                    <a:pt x="14741252" y="8758341"/>
                  </a:lnTo>
                  <a:close/>
                </a:path>
                <a:path w="18413730" h="10647045">
                  <a:moveTo>
                    <a:pt x="14677769" y="8698116"/>
                  </a:moveTo>
                  <a:lnTo>
                    <a:pt x="14673385" y="8698219"/>
                  </a:lnTo>
                  <a:lnTo>
                    <a:pt x="14671102" y="8700796"/>
                  </a:lnTo>
                  <a:lnTo>
                    <a:pt x="14668486" y="8703231"/>
                  </a:lnTo>
                  <a:lnTo>
                    <a:pt x="14668587" y="8707616"/>
                  </a:lnTo>
                  <a:lnTo>
                    <a:pt x="14671164" y="8709898"/>
                  </a:lnTo>
                  <a:lnTo>
                    <a:pt x="14674269" y="8712801"/>
                  </a:lnTo>
                  <a:lnTo>
                    <a:pt x="14674794" y="8713419"/>
                  </a:lnTo>
                  <a:lnTo>
                    <a:pt x="14676128" y="8713988"/>
                  </a:lnTo>
                  <a:lnTo>
                    <a:pt x="14675986" y="8714322"/>
                  </a:lnTo>
                  <a:lnTo>
                    <a:pt x="14678657" y="8715462"/>
                  </a:lnTo>
                  <a:lnTo>
                    <a:pt x="14681371" y="8714647"/>
                  </a:lnTo>
                  <a:lnTo>
                    <a:pt x="14683370" y="8712738"/>
                  </a:lnTo>
                  <a:lnTo>
                    <a:pt x="14685987" y="8710303"/>
                  </a:lnTo>
                  <a:lnTo>
                    <a:pt x="14685885" y="8705919"/>
                  </a:lnTo>
                  <a:lnTo>
                    <a:pt x="14683307" y="8703635"/>
                  </a:lnTo>
                  <a:lnTo>
                    <a:pt x="14680203" y="8700733"/>
                  </a:lnTo>
                  <a:lnTo>
                    <a:pt x="14677769" y="8698116"/>
                  </a:lnTo>
                  <a:close/>
                </a:path>
                <a:path w="18413730" h="10647045">
                  <a:moveTo>
                    <a:pt x="14614572" y="8637226"/>
                  </a:moveTo>
                  <a:lnTo>
                    <a:pt x="14610520" y="8637470"/>
                  </a:lnTo>
                  <a:lnTo>
                    <a:pt x="14605286" y="8642339"/>
                  </a:lnTo>
                  <a:lnTo>
                    <a:pt x="14605532" y="8646391"/>
                  </a:lnTo>
                  <a:lnTo>
                    <a:pt x="14607968" y="8649008"/>
                  </a:lnTo>
                  <a:lnTo>
                    <a:pt x="14611070" y="8651909"/>
                  </a:lnTo>
                  <a:lnTo>
                    <a:pt x="14611595" y="8652528"/>
                  </a:lnTo>
                  <a:lnTo>
                    <a:pt x="14615601" y="8654237"/>
                  </a:lnTo>
                  <a:lnTo>
                    <a:pt x="14618173" y="8653755"/>
                  </a:lnTo>
                  <a:lnTo>
                    <a:pt x="14620171" y="8651846"/>
                  </a:lnTo>
                  <a:lnTo>
                    <a:pt x="14622787" y="8649411"/>
                  </a:lnTo>
                  <a:lnTo>
                    <a:pt x="14622543" y="8645361"/>
                  </a:lnTo>
                  <a:lnTo>
                    <a:pt x="14620109" y="8642744"/>
                  </a:lnTo>
                  <a:lnTo>
                    <a:pt x="14617006" y="8639843"/>
                  </a:lnTo>
                  <a:lnTo>
                    <a:pt x="14614572" y="8637226"/>
                  </a:lnTo>
                  <a:close/>
                </a:path>
                <a:path w="18413730" h="10647045">
                  <a:moveTo>
                    <a:pt x="14551850" y="8576143"/>
                  </a:moveTo>
                  <a:lnTo>
                    <a:pt x="14547798" y="8576387"/>
                  </a:lnTo>
                  <a:lnTo>
                    <a:pt x="14542563" y="8581257"/>
                  </a:lnTo>
                  <a:lnTo>
                    <a:pt x="14542810" y="8585307"/>
                  </a:lnTo>
                  <a:lnTo>
                    <a:pt x="14545245" y="8587925"/>
                  </a:lnTo>
                  <a:lnTo>
                    <a:pt x="14548347" y="8590827"/>
                  </a:lnTo>
                  <a:lnTo>
                    <a:pt x="14548873" y="8591445"/>
                  </a:lnTo>
                  <a:lnTo>
                    <a:pt x="14552877" y="8593154"/>
                  </a:lnTo>
                  <a:lnTo>
                    <a:pt x="14555450" y="8592673"/>
                  </a:lnTo>
                  <a:lnTo>
                    <a:pt x="14557449" y="8590763"/>
                  </a:lnTo>
                  <a:lnTo>
                    <a:pt x="14560066" y="8588328"/>
                  </a:lnTo>
                  <a:lnTo>
                    <a:pt x="14559822" y="8584278"/>
                  </a:lnTo>
                  <a:lnTo>
                    <a:pt x="14557386" y="8581662"/>
                  </a:lnTo>
                  <a:lnTo>
                    <a:pt x="14554284" y="8578760"/>
                  </a:lnTo>
                  <a:lnTo>
                    <a:pt x="14551850" y="8576143"/>
                  </a:lnTo>
                  <a:close/>
                </a:path>
                <a:path w="18413730" h="10647045">
                  <a:moveTo>
                    <a:pt x="14489077" y="8514249"/>
                  </a:moveTo>
                  <a:lnTo>
                    <a:pt x="14485026" y="8514494"/>
                  </a:lnTo>
                  <a:lnTo>
                    <a:pt x="14479792" y="8519364"/>
                  </a:lnTo>
                  <a:lnTo>
                    <a:pt x="14480038" y="8523415"/>
                  </a:lnTo>
                  <a:lnTo>
                    <a:pt x="14482474" y="8526032"/>
                  </a:lnTo>
                  <a:lnTo>
                    <a:pt x="14485576" y="8528933"/>
                  </a:lnTo>
                  <a:lnTo>
                    <a:pt x="14486434" y="8529694"/>
                  </a:lnTo>
                  <a:lnTo>
                    <a:pt x="14490107" y="8531261"/>
                  </a:lnTo>
                  <a:lnTo>
                    <a:pt x="14492679" y="8530779"/>
                  </a:lnTo>
                  <a:lnTo>
                    <a:pt x="14494677" y="8528870"/>
                  </a:lnTo>
                  <a:lnTo>
                    <a:pt x="14497293" y="8526435"/>
                  </a:lnTo>
                  <a:lnTo>
                    <a:pt x="14497049" y="8522385"/>
                  </a:lnTo>
                  <a:lnTo>
                    <a:pt x="14494615" y="8519768"/>
                  </a:lnTo>
                  <a:lnTo>
                    <a:pt x="14491513" y="8516867"/>
                  </a:lnTo>
                  <a:lnTo>
                    <a:pt x="14489077" y="8514249"/>
                  </a:lnTo>
                  <a:close/>
                </a:path>
                <a:path w="18413730" h="10647045">
                  <a:moveTo>
                    <a:pt x="14426783" y="8452166"/>
                  </a:moveTo>
                  <a:lnTo>
                    <a:pt x="14422731" y="8452410"/>
                  </a:lnTo>
                  <a:lnTo>
                    <a:pt x="14417496" y="8457280"/>
                  </a:lnTo>
                  <a:lnTo>
                    <a:pt x="14417743" y="8461331"/>
                  </a:lnTo>
                  <a:lnTo>
                    <a:pt x="14420179" y="8463948"/>
                  </a:lnTo>
                  <a:lnTo>
                    <a:pt x="14423138" y="8467183"/>
                  </a:lnTo>
                  <a:lnTo>
                    <a:pt x="14423996" y="8467944"/>
                  </a:lnTo>
                  <a:lnTo>
                    <a:pt x="14427668" y="8469510"/>
                  </a:lnTo>
                  <a:lnTo>
                    <a:pt x="14430241" y="8469029"/>
                  </a:lnTo>
                  <a:lnTo>
                    <a:pt x="14432240" y="8467119"/>
                  </a:lnTo>
                  <a:lnTo>
                    <a:pt x="14434855" y="8464684"/>
                  </a:lnTo>
                  <a:lnTo>
                    <a:pt x="14434611" y="8460635"/>
                  </a:lnTo>
                  <a:lnTo>
                    <a:pt x="14426783" y="8452166"/>
                  </a:lnTo>
                  <a:close/>
                </a:path>
                <a:path w="18413730" h="10647045">
                  <a:moveTo>
                    <a:pt x="14364822" y="8390224"/>
                  </a:moveTo>
                  <a:lnTo>
                    <a:pt x="14360912" y="8390134"/>
                  </a:lnTo>
                  <a:lnTo>
                    <a:pt x="14358296" y="8392569"/>
                  </a:lnTo>
                  <a:lnTo>
                    <a:pt x="14356013" y="8395147"/>
                  </a:lnTo>
                  <a:lnTo>
                    <a:pt x="14355925" y="8399055"/>
                  </a:lnTo>
                  <a:lnTo>
                    <a:pt x="14358360" y="8401671"/>
                  </a:lnTo>
                  <a:lnTo>
                    <a:pt x="14361319" y="8404907"/>
                  </a:lnTo>
                  <a:lnTo>
                    <a:pt x="14361845" y="8405526"/>
                  </a:lnTo>
                  <a:lnTo>
                    <a:pt x="14365850" y="8407235"/>
                  </a:lnTo>
                  <a:lnTo>
                    <a:pt x="14368422" y="8406753"/>
                  </a:lnTo>
                  <a:lnTo>
                    <a:pt x="14370421" y="8404844"/>
                  </a:lnTo>
                  <a:lnTo>
                    <a:pt x="14372704" y="8402266"/>
                  </a:lnTo>
                  <a:lnTo>
                    <a:pt x="14372794" y="8398359"/>
                  </a:lnTo>
                  <a:lnTo>
                    <a:pt x="14370358" y="8395742"/>
                  </a:lnTo>
                  <a:lnTo>
                    <a:pt x="14367398" y="8392506"/>
                  </a:lnTo>
                  <a:lnTo>
                    <a:pt x="14364822" y="8390224"/>
                  </a:lnTo>
                  <a:close/>
                </a:path>
                <a:path w="18413730" h="10647045">
                  <a:moveTo>
                    <a:pt x="14303620" y="8327423"/>
                  </a:moveTo>
                  <a:lnTo>
                    <a:pt x="14299713" y="8327334"/>
                  </a:lnTo>
                  <a:lnTo>
                    <a:pt x="14297096" y="8329768"/>
                  </a:lnTo>
                  <a:lnTo>
                    <a:pt x="14294812" y="8332346"/>
                  </a:lnTo>
                  <a:lnTo>
                    <a:pt x="14294723" y="8336253"/>
                  </a:lnTo>
                  <a:lnTo>
                    <a:pt x="14300119" y="8342106"/>
                  </a:lnTo>
                  <a:lnTo>
                    <a:pt x="14300644" y="8342725"/>
                  </a:lnTo>
                  <a:lnTo>
                    <a:pt x="14304649" y="8344433"/>
                  </a:lnTo>
                  <a:lnTo>
                    <a:pt x="14307223" y="8343953"/>
                  </a:lnTo>
                  <a:lnTo>
                    <a:pt x="14309222" y="8342043"/>
                  </a:lnTo>
                  <a:lnTo>
                    <a:pt x="14311504" y="8339466"/>
                  </a:lnTo>
                  <a:lnTo>
                    <a:pt x="14311592" y="8335558"/>
                  </a:lnTo>
                  <a:lnTo>
                    <a:pt x="14309157" y="8332941"/>
                  </a:lnTo>
                  <a:lnTo>
                    <a:pt x="14306197" y="8329705"/>
                  </a:lnTo>
                  <a:lnTo>
                    <a:pt x="14303620" y="8327423"/>
                  </a:lnTo>
                  <a:close/>
                </a:path>
                <a:path w="18413730" h="10647045">
                  <a:moveTo>
                    <a:pt x="14242754" y="8264764"/>
                  </a:moveTo>
                  <a:lnTo>
                    <a:pt x="14238845" y="8264675"/>
                  </a:lnTo>
                  <a:lnTo>
                    <a:pt x="14233611" y="8269544"/>
                  </a:lnTo>
                  <a:lnTo>
                    <a:pt x="14233524" y="8273453"/>
                  </a:lnTo>
                  <a:lnTo>
                    <a:pt x="14235958" y="8276069"/>
                  </a:lnTo>
                  <a:lnTo>
                    <a:pt x="14238918" y="8279305"/>
                  </a:lnTo>
                  <a:lnTo>
                    <a:pt x="14239443" y="8279924"/>
                  </a:lnTo>
                  <a:lnTo>
                    <a:pt x="14241113" y="8280636"/>
                  </a:lnTo>
                  <a:lnTo>
                    <a:pt x="14240970" y="8280970"/>
                  </a:lnTo>
                  <a:lnTo>
                    <a:pt x="14243307" y="8281967"/>
                  </a:lnTo>
                  <a:lnTo>
                    <a:pt x="14245880" y="8281486"/>
                  </a:lnTo>
                  <a:lnTo>
                    <a:pt x="14247879" y="8279576"/>
                  </a:lnTo>
                  <a:lnTo>
                    <a:pt x="14250496" y="8277142"/>
                  </a:lnTo>
                  <a:lnTo>
                    <a:pt x="14250583" y="8273233"/>
                  </a:lnTo>
                  <a:lnTo>
                    <a:pt x="14248149" y="8270617"/>
                  </a:lnTo>
                  <a:lnTo>
                    <a:pt x="14245189" y="8267381"/>
                  </a:lnTo>
                  <a:lnTo>
                    <a:pt x="14242754" y="8264764"/>
                  </a:lnTo>
                  <a:close/>
                </a:path>
                <a:path w="18413730" h="10647045">
                  <a:moveTo>
                    <a:pt x="14182171" y="8201437"/>
                  </a:moveTo>
                  <a:lnTo>
                    <a:pt x="14178265" y="8201349"/>
                  </a:lnTo>
                  <a:lnTo>
                    <a:pt x="14173031" y="8206219"/>
                  </a:lnTo>
                  <a:lnTo>
                    <a:pt x="14172941" y="8210126"/>
                  </a:lnTo>
                  <a:lnTo>
                    <a:pt x="14178337" y="8215979"/>
                  </a:lnTo>
                  <a:lnTo>
                    <a:pt x="14178863" y="8216598"/>
                  </a:lnTo>
                  <a:lnTo>
                    <a:pt x="14180532" y="8217310"/>
                  </a:lnTo>
                  <a:lnTo>
                    <a:pt x="14180390" y="8217644"/>
                  </a:lnTo>
                  <a:lnTo>
                    <a:pt x="14182726" y="8218640"/>
                  </a:lnTo>
                  <a:lnTo>
                    <a:pt x="14185298" y="8218159"/>
                  </a:lnTo>
                  <a:lnTo>
                    <a:pt x="14187296" y="8216250"/>
                  </a:lnTo>
                  <a:lnTo>
                    <a:pt x="14189913" y="8213815"/>
                  </a:lnTo>
                  <a:lnTo>
                    <a:pt x="14190001" y="8209906"/>
                  </a:lnTo>
                  <a:lnTo>
                    <a:pt x="14182171" y="8201437"/>
                  </a:lnTo>
                  <a:close/>
                </a:path>
                <a:path w="18413730" h="10647045">
                  <a:moveTo>
                    <a:pt x="14121591" y="8138111"/>
                  </a:moveTo>
                  <a:lnTo>
                    <a:pt x="14117682" y="8138022"/>
                  </a:lnTo>
                  <a:lnTo>
                    <a:pt x="14112448" y="8142892"/>
                  </a:lnTo>
                  <a:lnTo>
                    <a:pt x="14112361" y="8146800"/>
                  </a:lnTo>
                  <a:lnTo>
                    <a:pt x="14117755" y="8152652"/>
                  </a:lnTo>
                  <a:lnTo>
                    <a:pt x="14118280" y="8153271"/>
                  </a:lnTo>
                  <a:lnTo>
                    <a:pt x="14119949" y="8153983"/>
                  </a:lnTo>
                  <a:lnTo>
                    <a:pt x="14119807" y="8154317"/>
                  </a:lnTo>
                  <a:lnTo>
                    <a:pt x="14122143" y="8155313"/>
                  </a:lnTo>
                  <a:lnTo>
                    <a:pt x="14124717" y="8154833"/>
                  </a:lnTo>
                  <a:lnTo>
                    <a:pt x="14126716" y="8152924"/>
                  </a:lnTo>
                  <a:lnTo>
                    <a:pt x="14129333" y="8150489"/>
                  </a:lnTo>
                  <a:lnTo>
                    <a:pt x="14129420" y="8146580"/>
                  </a:lnTo>
                  <a:lnTo>
                    <a:pt x="14121591" y="8138111"/>
                  </a:lnTo>
                  <a:close/>
                </a:path>
                <a:path w="18413730" h="10647045">
                  <a:moveTo>
                    <a:pt x="14061769" y="8073926"/>
                  </a:moveTo>
                  <a:lnTo>
                    <a:pt x="14057863" y="8073837"/>
                  </a:lnTo>
                  <a:lnTo>
                    <a:pt x="14052629" y="8078707"/>
                  </a:lnTo>
                  <a:lnTo>
                    <a:pt x="14052539" y="8082615"/>
                  </a:lnTo>
                  <a:lnTo>
                    <a:pt x="14057935" y="8088467"/>
                  </a:lnTo>
                  <a:lnTo>
                    <a:pt x="14058318" y="8089420"/>
                  </a:lnTo>
                  <a:lnTo>
                    <a:pt x="14062323" y="8091128"/>
                  </a:lnTo>
                  <a:lnTo>
                    <a:pt x="14064896" y="8090647"/>
                  </a:lnTo>
                  <a:lnTo>
                    <a:pt x="14066894" y="8088738"/>
                  </a:lnTo>
                  <a:lnTo>
                    <a:pt x="14069512" y="8086303"/>
                  </a:lnTo>
                  <a:lnTo>
                    <a:pt x="14069599" y="8082395"/>
                  </a:lnTo>
                  <a:lnTo>
                    <a:pt x="14067164" y="8079778"/>
                  </a:lnTo>
                  <a:lnTo>
                    <a:pt x="14064205" y="8076542"/>
                  </a:lnTo>
                  <a:lnTo>
                    <a:pt x="14061769" y="8073926"/>
                  </a:lnTo>
                  <a:close/>
                </a:path>
                <a:path w="18413730" h="10647045">
                  <a:moveTo>
                    <a:pt x="14002283" y="8009883"/>
                  </a:moveTo>
                  <a:lnTo>
                    <a:pt x="13998041" y="8009652"/>
                  </a:lnTo>
                  <a:lnTo>
                    <a:pt x="13995424" y="8012087"/>
                  </a:lnTo>
                  <a:lnTo>
                    <a:pt x="13992949" y="8014187"/>
                  </a:lnTo>
                  <a:lnTo>
                    <a:pt x="13992721" y="8018430"/>
                  </a:lnTo>
                  <a:lnTo>
                    <a:pt x="13995154" y="8021046"/>
                  </a:lnTo>
                  <a:lnTo>
                    <a:pt x="13998114" y="8024282"/>
                  </a:lnTo>
                  <a:lnTo>
                    <a:pt x="13998497" y="8025235"/>
                  </a:lnTo>
                  <a:lnTo>
                    <a:pt x="14002503" y="8026944"/>
                  </a:lnTo>
                  <a:lnTo>
                    <a:pt x="14005075" y="8026462"/>
                  </a:lnTo>
                  <a:lnTo>
                    <a:pt x="14007073" y="8024552"/>
                  </a:lnTo>
                  <a:lnTo>
                    <a:pt x="14009547" y="8022451"/>
                  </a:lnTo>
                  <a:lnTo>
                    <a:pt x="14009779" y="8018210"/>
                  </a:lnTo>
                  <a:lnTo>
                    <a:pt x="14004383" y="8012357"/>
                  </a:lnTo>
                  <a:lnTo>
                    <a:pt x="14002283" y="8009883"/>
                  </a:lnTo>
                  <a:close/>
                </a:path>
                <a:path w="18413730" h="10647045">
                  <a:moveTo>
                    <a:pt x="13942748" y="7945030"/>
                  </a:moveTo>
                  <a:lnTo>
                    <a:pt x="13938507" y="7944800"/>
                  </a:lnTo>
                  <a:lnTo>
                    <a:pt x="13933273" y="7949669"/>
                  </a:lnTo>
                  <a:lnTo>
                    <a:pt x="13933040" y="7953911"/>
                  </a:lnTo>
                  <a:lnTo>
                    <a:pt x="13935476" y="7956527"/>
                  </a:lnTo>
                  <a:lnTo>
                    <a:pt x="13938435" y="7959762"/>
                  </a:lnTo>
                  <a:lnTo>
                    <a:pt x="13938818" y="7960715"/>
                  </a:lnTo>
                  <a:lnTo>
                    <a:pt x="13940487" y="7961427"/>
                  </a:lnTo>
                  <a:lnTo>
                    <a:pt x="13940965" y="7961236"/>
                  </a:lnTo>
                  <a:lnTo>
                    <a:pt x="13943301" y="7962232"/>
                  </a:lnTo>
                  <a:lnTo>
                    <a:pt x="13945730" y="7962085"/>
                  </a:lnTo>
                  <a:lnTo>
                    <a:pt x="13947728" y="7960176"/>
                  </a:lnTo>
                  <a:lnTo>
                    <a:pt x="13950346" y="7957741"/>
                  </a:lnTo>
                  <a:lnTo>
                    <a:pt x="13950578" y="7953500"/>
                  </a:lnTo>
                  <a:lnTo>
                    <a:pt x="13942748" y="7945030"/>
                  </a:lnTo>
                  <a:close/>
                </a:path>
                <a:path w="18413730" h="10647045">
                  <a:moveTo>
                    <a:pt x="13883545" y="7880319"/>
                  </a:moveTo>
                  <a:lnTo>
                    <a:pt x="13879304" y="7880088"/>
                  </a:lnTo>
                  <a:lnTo>
                    <a:pt x="13874071" y="7884958"/>
                  </a:lnTo>
                  <a:lnTo>
                    <a:pt x="13873839" y="7889200"/>
                  </a:lnTo>
                  <a:lnTo>
                    <a:pt x="13879235" y="7895052"/>
                  </a:lnTo>
                  <a:lnTo>
                    <a:pt x="13879618" y="7896005"/>
                  </a:lnTo>
                  <a:lnTo>
                    <a:pt x="13881285" y="7896716"/>
                  </a:lnTo>
                  <a:lnTo>
                    <a:pt x="13881762" y="7896525"/>
                  </a:lnTo>
                  <a:lnTo>
                    <a:pt x="13884099" y="7897522"/>
                  </a:lnTo>
                  <a:lnTo>
                    <a:pt x="13886529" y="7897375"/>
                  </a:lnTo>
                  <a:lnTo>
                    <a:pt x="13888528" y="7895466"/>
                  </a:lnTo>
                  <a:lnTo>
                    <a:pt x="13891145" y="7893031"/>
                  </a:lnTo>
                  <a:lnTo>
                    <a:pt x="13891375" y="7888789"/>
                  </a:lnTo>
                  <a:lnTo>
                    <a:pt x="13888940" y="7886172"/>
                  </a:lnTo>
                  <a:lnTo>
                    <a:pt x="13885981" y="7882936"/>
                  </a:lnTo>
                  <a:lnTo>
                    <a:pt x="13883545" y="7880319"/>
                  </a:lnTo>
                  <a:close/>
                </a:path>
                <a:path w="18413730" h="10647045">
                  <a:moveTo>
                    <a:pt x="13824486" y="7815275"/>
                  </a:moveTo>
                  <a:lnTo>
                    <a:pt x="13820245" y="7815044"/>
                  </a:lnTo>
                  <a:lnTo>
                    <a:pt x="13815010" y="7819914"/>
                  </a:lnTo>
                  <a:lnTo>
                    <a:pt x="13814780" y="7824156"/>
                  </a:lnTo>
                  <a:lnTo>
                    <a:pt x="13820175" y="7830007"/>
                  </a:lnTo>
                  <a:lnTo>
                    <a:pt x="13820558" y="7830961"/>
                  </a:lnTo>
                  <a:lnTo>
                    <a:pt x="13822227" y="7831673"/>
                  </a:lnTo>
                  <a:lnTo>
                    <a:pt x="13822701" y="7831480"/>
                  </a:lnTo>
                  <a:lnTo>
                    <a:pt x="13825038" y="7832477"/>
                  </a:lnTo>
                  <a:lnTo>
                    <a:pt x="13827470" y="7832331"/>
                  </a:lnTo>
                  <a:lnTo>
                    <a:pt x="13829467" y="7830421"/>
                  </a:lnTo>
                  <a:lnTo>
                    <a:pt x="13832085" y="7827986"/>
                  </a:lnTo>
                  <a:lnTo>
                    <a:pt x="13832315" y="7823744"/>
                  </a:lnTo>
                  <a:lnTo>
                    <a:pt x="13824486" y="7815275"/>
                  </a:lnTo>
                  <a:close/>
                </a:path>
                <a:path w="18413730" h="10647045">
                  <a:moveTo>
                    <a:pt x="13765902" y="7750039"/>
                  </a:moveTo>
                  <a:lnTo>
                    <a:pt x="13761660" y="7749808"/>
                  </a:lnTo>
                  <a:lnTo>
                    <a:pt x="13756427" y="7754678"/>
                  </a:lnTo>
                  <a:lnTo>
                    <a:pt x="13756196" y="7758920"/>
                  </a:lnTo>
                  <a:lnTo>
                    <a:pt x="13758632" y="7761537"/>
                  </a:lnTo>
                  <a:lnTo>
                    <a:pt x="13761592" y="7764772"/>
                  </a:lnTo>
                  <a:lnTo>
                    <a:pt x="13761975" y="7765724"/>
                  </a:lnTo>
                  <a:lnTo>
                    <a:pt x="13763644" y="7766437"/>
                  </a:lnTo>
                  <a:lnTo>
                    <a:pt x="13764118" y="7766245"/>
                  </a:lnTo>
                  <a:lnTo>
                    <a:pt x="13766455" y="7767242"/>
                  </a:lnTo>
                  <a:lnTo>
                    <a:pt x="13769028" y="7766761"/>
                  </a:lnTo>
                  <a:lnTo>
                    <a:pt x="13770884" y="7765185"/>
                  </a:lnTo>
                  <a:lnTo>
                    <a:pt x="13773502" y="7762750"/>
                  </a:lnTo>
                  <a:lnTo>
                    <a:pt x="13773731" y="7758507"/>
                  </a:lnTo>
                  <a:lnTo>
                    <a:pt x="13771297" y="7755891"/>
                  </a:lnTo>
                  <a:lnTo>
                    <a:pt x="13768337" y="7752656"/>
                  </a:lnTo>
                  <a:lnTo>
                    <a:pt x="13765902" y="7750039"/>
                  </a:lnTo>
                  <a:close/>
                </a:path>
                <a:path w="18413730" h="10647045">
                  <a:moveTo>
                    <a:pt x="13707176" y="7685137"/>
                  </a:moveTo>
                  <a:lnTo>
                    <a:pt x="13702935" y="7684906"/>
                  </a:lnTo>
                  <a:lnTo>
                    <a:pt x="13697702" y="7689776"/>
                  </a:lnTo>
                  <a:lnTo>
                    <a:pt x="13697471" y="7694018"/>
                  </a:lnTo>
                  <a:lnTo>
                    <a:pt x="13699906" y="7696635"/>
                  </a:lnTo>
                  <a:lnTo>
                    <a:pt x="13702865" y="7699870"/>
                  </a:lnTo>
                  <a:lnTo>
                    <a:pt x="13703248" y="7700822"/>
                  </a:lnTo>
                  <a:lnTo>
                    <a:pt x="13704917" y="7701534"/>
                  </a:lnTo>
                  <a:lnTo>
                    <a:pt x="13705395" y="7701343"/>
                  </a:lnTo>
                  <a:lnTo>
                    <a:pt x="13707731" y="7702340"/>
                  </a:lnTo>
                  <a:lnTo>
                    <a:pt x="13710160" y="7702193"/>
                  </a:lnTo>
                  <a:lnTo>
                    <a:pt x="13712159" y="7700283"/>
                  </a:lnTo>
                  <a:lnTo>
                    <a:pt x="13714776" y="7697849"/>
                  </a:lnTo>
                  <a:lnTo>
                    <a:pt x="13715006" y="7693606"/>
                  </a:lnTo>
                  <a:lnTo>
                    <a:pt x="13712571" y="7690989"/>
                  </a:lnTo>
                  <a:lnTo>
                    <a:pt x="13709613" y="7687755"/>
                  </a:lnTo>
                  <a:lnTo>
                    <a:pt x="13707176" y="7685137"/>
                  </a:lnTo>
                  <a:close/>
                </a:path>
                <a:path w="18413730" h="10647045">
                  <a:moveTo>
                    <a:pt x="13648117" y="7620093"/>
                  </a:moveTo>
                  <a:lnTo>
                    <a:pt x="13643876" y="7619861"/>
                  </a:lnTo>
                  <a:lnTo>
                    <a:pt x="13638641" y="7624731"/>
                  </a:lnTo>
                  <a:lnTo>
                    <a:pt x="13638412" y="7628973"/>
                  </a:lnTo>
                  <a:lnTo>
                    <a:pt x="13643806" y="7634825"/>
                  </a:lnTo>
                  <a:lnTo>
                    <a:pt x="13644189" y="7635778"/>
                  </a:lnTo>
                  <a:lnTo>
                    <a:pt x="13645857" y="7636490"/>
                  </a:lnTo>
                  <a:lnTo>
                    <a:pt x="13646334" y="7636299"/>
                  </a:lnTo>
                  <a:lnTo>
                    <a:pt x="13648672" y="7637296"/>
                  </a:lnTo>
                  <a:lnTo>
                    <a:pt x="13651100" y="7637148"/>
                  </a:lnTo>
                  <a:lnTo>
                    <a:pt x="13653098" y="7635238"/>
                  </a:lnTo>
                  <a:lnTo>
                    <a:pt x="13655716" y="7632803"/>
                  </a:lnTo>
                  <a:lnTo>
                    <a:pt x="13655947" y="7628563"/>
                  </a:lnTo>
                  <a:lnTo>
                    <a:pt x="13648117" y="7620093"/>
                  </a:lnTo>
                  <a:close/>
                </a:path>
                <a:path w="18413730" h="10647045">
                  <a:moveTo>
                    <a:pt x="13588916" y="7555383"/>
                  </a:moveTo>
                  <a:lnTo>
                    <a:pt x="13584673" y="7555151"/>
                  </a:lnTo>
                  <a:lnTo>
                    <a:pt x="13579438" y="7560020"/>
                  </a:lnTo>
                  <a:lnTo>
                    <a:pt x="13579209" y="7564263"/>
                  </a:lnTo>
                  <a:lnTo>
                    <a:pt x="13581643" y="7566879"/>
                  </a:lnTo>
                  <a:lnTo>
                    <a:pt x="13584603" y="7570115"/>
                  </a:lnTo>
                  <a:lnTo>
                    <a:pt x="13584986" y="7571067"/>
                  </a:lnTo>
                  <a:lnTo>
                    <a:pt x="13586654" y="7571779"/>
                  </a:lnTo>
                  <a:lnTo>
                    <a:pt x="13587132" y="7571587"/>
                  </a:lnTo>
                  <a:lnTo>
                    <a:pt x="13589469" y="7572584"/>
                  </a:lnTo>
                  <a:lnTo>
                    <a:pt x="13591898" y="7572437"/>
                  </a:lnTo>
                  <a:lnTo>
                    <a:pt x="13593896" y="7570528"/>
                  </a:lnTo>
                  <a:lnTo>
                    <a:pt x="13596514" y="7568093"/>
                  </a:lnTo>
                  <a:lnTo>
                    <a:pt x="13596746" y="7563852"/>
                  </a:lnTo>
                  <a:lnTo>
                    <a:pt x="13594310" y="7561235"/>
                  </a:lnTo>
                  <a:lnTo>
                    <a:pt x="13591351" y="7557999"/>
                  </a:lnTo>
                  <a:lnTo>
                    <a:pt x="13588916" y="7555383"/>
                  </a:lnTo>
                  <a:close/>
                </a:path>
                <a:path w="18413730" h="10647045">
                  <a:moveTo>
                    <a:pt x="13529714" y="7490671"/>
                  </a:moveTo>
                  <a:lnTo>
                    <a:pt x="13525472" y="7490441"/>
                  </a:lnTo>
                  <a:lnTo>
                    <a:pt x="13520239" y="7495310"/>
                  </a:lnTo>
                  <a:lnTo>
                    <a:pt x="13520006" y="7499551"/>
                  </a:lnTo>
                  <a:lnTo>
                    <a:pt x="13522441" y="7502169"/>
                  </a:lnTo>
                  <a:lnTo>
                    <a:pt x="13525401" y="7505404"/>
                  </a:lnTo>
                  <a:lnTo>
                    <a:pt x="13525784" y="7506356"/>
                  </a:lnTo>
                  <a:lnTo>
                    <a:pt x="13527453" y="7507069"/>
                  </a:lnTo>
                  <a:lnTo>
                    <a:pt x="13527930" y="7506877"/>
                  </a:lnTo>
                  <a:lnTo>
                    <a:pt x="13530266" y="7507874"/>
                  </a:lnTo>
                  <a:lnTo>
                    <a:pt x="13532698" y="7507727"/>
                  </a:lnTo>
                  <a:lnTo>
                    <a:pt x="13534696" y="7505818"/>
                  </a:lnTo>
                  <a:lnTo>
                    <a:pt x="13537313" y="7503383"/>
                  </a:lnTo>
                  <a:lnTo>
                    <a:pt x="13537543" y="7499141"/>
                  </a:lnTo>
                  <a:lnTo>
                    <a:pt x="13529714" y="7490671"/>
                  </a:lnTo>
                  <a:close/>
                </a:path>
                <a:path w="18413730" h="10647045">
                  <a:moveTo>
                    <a:pt x="13470512" y="7425961"/>
                  </a:moveTo>
                  <a:lnTo>
                    <a:pt x="13466271" y="7425730"/>
                  </a:lnTo>
                  <a:lnTo>
                    <a:pt x="13461036" y="7430599"/>
                  </a:lnTo>
                  <a:lnTo>
                    <a:pt x="13460804" y="7434841"/>
                  </a:lnTo>
                  <a:lnTo>
                    <a:pt x="13466200" y="7440694"/>
                  </a:lnTo>
                  <a:lnTo>
                    <a:pt x="13466583" y="7441647"/>
                  </a:lnTo>
                  <a:lnTo>
                    <a:pt x="13468250" y="7442358"/>
                  </a:lnTo>
                  <a:lnTo>
                    <a:pt x="13468727" y="7442166"/>
                  </a:lnTo>
                  <a:lnTo>
                    <a:pt x="13471064" y="7443163"/>
                  </a:lnTo>
                  <a:lnTo>
                    <a:pt x="13473496" y="7443017"/>
                  </a:lnTo>
                  <a:lnTo>
                    <a:pt x="13475493" y="7441107"/>
                  </a:lnTo>
                  <a:lnTo>
                    <a:pt x="13478110" y="7438672"/>
                  </a:lnTo>
                  <a:lnTo>
                    <a:pt x="13478341" y="7434430"/>
                  </a:lnTo>
                  <a:lnTo>
                    <a:pt x="13475906" y="7431813"/>
                  </a:lnTo>
                  <a:lnTo>
                    <a:pt x="13472946" y="7428578"/>
                  </a:lnTo>
                  <a:lnTo>
                    <a:pt x="13470512" y="7425961"/>
                  </a:lnTo>
                  <a:close/>
                </a:path>
                <a:path w="18413730" h="10647045">
                  <a:moveTo>
                    <a:pt x="13410882" y="7362251"/>
                  </a:moveTo>
                  <a:lnTo>
                    <a:pt x="13406640" y="7362021"/>
                  </a:lnTo>
                  <a:lnTo>
                    <a:pt x="13404023" y="7364455"/>
                  </a:lnTo>
                  <a:lnTo>
                    <a:pt x="13401549" y="7366557"/>
                  </a:lnTo>
                  <a:lnTo>
                    <a:pt x="13401319" y="7370798"/>
                  </a:lnTo>
                  <a:lnTo>
                    <a:pt x="13403754" y="7373416"/>
                  </a:lnTo>
                  <a:lnTo>
                    <a:pt x="13406714" y="7376651"/>
                  </a:lnTo>
                  <a:lnTo>
                    <a:pt x="13407096" y="7377603"/>
                  </a:lnTo>
                  <a:lnTo>
                    <a:pt x="13411102" y="7379312"/>
                  </a:lnTo>
                  <a:lnTo>
                    <a:pt x="13413674" y="7378831"/>
                  </a:lnTo>
                  <a:lnTo>
                    <a:pt x="13415673" y="7376921"/>
                  </a:lnTo>
                  <a:lnTo>
                    <a:pt x="13418146" y="7374820"/>
                  </a:lnTo>
                  <a:lnTo>
                    <a:pt x="13418380" y="7370579"/>
                  </a:lnTo>
                  <a:lnTo>
                    <a:pt x="13412982" y="7364726"/>
                  </a:lnTo>
                  <a:lnTo>
                    <a:pt x="13410882" y="7362251"/>
                  </a:lnTo>
                  <a:close/>
                </a:path>
                <a:path w="18413730" h="10647045">
                  <a:moveTo>
                    <a:pt x="13350871" y="7297591"/>
                  </a:moveTo>
                  <a:lnTo>
                    <a:pt x="13346961" y="7297502"/>
                  </a:lnTo>
                  <a:lnTo>
                    <a:pt x="13341728" y="7302372"/>
                  </a:lnTo>
                  <a:lnTo>
                    <a:pt x="13341640" y="7306279"/>
                  </a:lnTo>
                  <a:lnTo>
                    <a:pt x="13344075" y="7308896"/>
                  </a:lnTo>
                  <a:lnTo>
                    <a:pt x="13347035" y="7312132"/>
                  </a:lnTo>
                  <a:lnTo>
                    <a:pt x="13347418" y="7313084"/>
                  </a:lnTo>
                  <a:lnTo>
                    <a:pt x="13351422" y="7314792"/>
                  </a:lnTo>
                  <a:lnTo>
                    <a:pt x="13353995" y="7314311"/>
                  </a:lnTo>
                  <a:lnTo>
                    <a:pt x="13355993" y="7312402"/>
                  </a:lnTo>
                  <a:lnTo>
                    <a:pt x="13358468" y="7310300"/>
                  </a:lnTo>
                  <a:lnTo>
                    <a:pt x="13358700" y="7306060"/>
                  </a:lnTo>
                  <a:lnTo>
                    <a:pt x="13356265" y="7303442"/>
                  </a:lnTo>
                  <a:lnTo>
                    <a:pt x="13353306" y="7300208"/>
                  </a:lnTo>
                  <a:lnTo>
                    <a:pt x="13350871" y="7297591"/>
                  </a:lnTo>
                  <a:close/>
                </a:path>
                <a:path w="18413730" h="10647045">
                  <a:moveTo>
                    <a:pt x="13290907" y="7233738"/>
                  </a:moveTo>
                  <a:lnTo>
                    <a:pt x="13286998" y="7233649"/>
                  </a:lnTo>
                  <a:lnTo>
                    <a:pt x="13281765" y="7238519"/>
                  </a:lnTo>
                  <a:lnTo>
                    <a:pt x="13281678" y="7242429"/>
                  </a:lnTo>
                  <a:lnTo>
                    <a:pt x="13284112" y="7245044"/>
                  </a:lnTo>
                  <a:lnTo>
                    <a:pt x="13287072" y="7248280"/>
                  </a:lnTo>
                  <a:lnTo>
                    <a:pt x="13287455" y="7249233"/>
                  </a:lnTo>
                  <a:lnTo>
                    <a:pt x="13291460" y="7250941"/>
                  </a:lnTo>
                  <a:lnTo>
                    <a:pt x="13294033" y="7250460"/>
                  </a:lnTo>
                  <a:lnTo>
                    <a:pt x="13296032" y="7248551"/>
                  </a:lnTo>
                  <a:lnTo>
                    <a:pt x="13298649" y="7246116"/>
                  </a:lnTo>
                  <a:lnTo>
                    <a:pt x="13298738" y="7242208"/>
                  </a:lnTo>
                  <a:lnTo>
                    <a:pt x="13296302" y="7239591"/>
                  </a:lnTo>
                  <a:lnTo>
                    <a:pt x="13293342" y="7236355"/>
                  </a:lnTo>
                  <a:lnTo>
                    <a:pt x="13290907" y="7233738"/>
                  </a:lnTo>
                  <a:close/>
                </a:path>
                <a:path w="18413730" h="10647045">
                  <a:moveTo>
                    <a:pt x="13230802" y="7170221"/>
                  </a:moveTo>
                  <a:lnTo>
                    <a:pt x="13226894" y="7170133"/>
                  </a:lnTo>
                  <a:lnTo>
                    <a:pt x="13221660" y="7175002"/>
                  </a:lnTo>
                  <a:lnTo>
                    <a:pt x="13221572" y="7178910"/>
                  </a:lnTo>
                  <a:lnTo>
                    <a:pt x="13226967" y="7184762"/>
                  </a:lnTo>
                  <a:lnTo>
                    <a:pt x="13227493" y="7185382"/>
                  </a:lnTo>
                  <a:lnTo>
                    <a:pt x="13229161" y="7186094"/>
                  </a:lnTo>
                  <a:lnTo>
                    <a:pt x="13229019" y="7186427"/>
                  </a:lnTo>
                  <a:lnTo>
                    <a:pt x="13231355" y="7187424"/>
                  </a:lnTo>
                  <a:lnTo>
                    <a:pt x="13233927" y="7186943"/>
                  </a:lnTo>
                  <a:lnTo>
                    <a:pt x="13235926" y="7185033"/>
                  </a:lnTo>
                  <a:lnTo>
                    <a:pt x="13238542" y="7182598"/>
                  </a:lnTo>
                  <a:lnTo>
                    <a:pt x="13238631" y="7178690"/>
                  </a:lnTo>
                  <a:lnTo>
                    <a:pt x="13236196" y="7176074"/>
                  </a:lnTo>
                  <a:lnTo>
                    <a:pt x="13233237" y="7172838"/>
                  </a:lnTo>
                  <a:lnTo>
                    <a:pt x="13230802" y="7170221"/>
                  </a:lnTo>
                  <a:close/>
                </a:path>
                <a:path w="18413730" h="10647045">
                  <a:moveTo>
                    <a:pt x="13170220" y="7106895"/>
                  </a:moveTo>
                  <a:lnTo>
                    <a:pt x="13166311" y="7106806"/>
                  </a:lnTo>
                  <a:lnTo>
                    <a:pt x="13161078" y="7111675"/>
                  </a:lnTo>
                  <a:lnTo>
                    <a:pt x="13160991" y="7115585"/>
                  </a:lnTo>
                  <a:lnTo>
                    <a:pt x="13163424" y="7118200"/>
                  </a:lnTo>
                  <a:lnTo>
                    <a:pt x="13166385" y="7121436"/>
                  </a:lnTo>
                  <a:lnTo>
                    <a:pt x="13166911" y="7122055"/>
                  </a:lnTo>
                  <a:lnTo>
                    <a:pt x="13168580" y="7122767"/>
                  </a:lnTo>
                  <a:lnTo>
                    <a:pt x="13168438" y="7123101"/>
                  </a:lnTo>
                  <a:lnTo>
                    <a:pt x="13170774" y="7124097"/>
                  </a:lnTo>
                  <a:lnTo>
                    <a:pt x="13173345" y="7123616"/>
                  </a:lnTo>
                  <a:lnTo>
                    <a:pt x="13175344" y="7121707"/>
                  </a:lnTo>
                  <a:lnTo>
                    <a:pt x="13177961" y="7119272"/>
                  </a:lnTo>
                  <a:lnTo>
                    <a:pt x="13178049" y="7115364"/>
                  </a:lnTo>
                  <a:lnTo>
                    <a:pt x="13170220" y="7106895"/>
                  </a:lnTo>
                  <a:close/>
                </a:path>
                <a:path w="18413730" h="10647045">
                  <a:moveTo>
                    <a:pt x="13109639" y="7043568"/>
                  </a:moveTo>
                  <a:lnTo>
                    <a:pt x="13105730" y="7043480"/>
                  </a:lnTo>
                  <a:lnTo>
                    <a:pt x="13100497" y="7048350"/>
                  </a:lnTo>
                  <a:lnTo>
                    <a:pt x="13100408" y="7052258"/>
                  </a:lnTo>
                  <a:lnTo>
                    <a:pt x="13102843" y="7054874"/>
                  </a:lnTo>
                  <a:lnTo>
                    <a:pt x="13105803" y="7058110"/>
                  </a:lnTo>
                  <a:lnTo>
                    <a:pt x="13106329" y="7058729"/>
                  </a:lnTo>
                  <a:lnTo>
                    <a:pt x="13107998" y="7059441"/>
                  </a:lnTo>
                  <a:lnTo>
                    <a:pt x="13107856" y="7059775"/>
                  </a:lnTo>
                  <a:lnTo>
                    <a:pt x="13110192" y="7060772"/>
                  </a:lnTo>
                  <a:lnTo>
                    <a:pt x="13112764" y="7060290"/>
                  </a:lnTo>
                  <a:lnTo>
                    <a:pt x="13114762" y="7058381"/>
                  </a:lnTo>
                  <a:lnTo>
                    <a:pt x="13117379" y="7055946"/>
                  </a:lnTo>
                  <a:lnTo>
                    <a:pt x="13117468" y="7052037"/>
                  </a:lnTo>
                  <a:lnTo>
                    <a:pt x="13115033" y="7049420"/>
                  </a:lnTo>
                  <a:lnTo>
                    <a:pt x="13112074" y="7046186"/>
                  </a:lnTo>
                  <a:lnTo>
                    <a:pt x="13109639" y="7043568"/>
                  </a:lnTo>
                  <a:close/>
                </a:path>
                <a:path w="18413730" h="10647045">
                  <a:moveTo>
                    <a:pt x="13048104" y="6980626"/>
                  </a:moveTo>
                  <a:lnTo>
                    <a:pt x="13044197" y="6980536"/>
                  </a:lnTo>
                  <a:lnTo>
                    <a:pt x="13041580" y="6982972"/>
                  </a:lnTo>
                  <a:lnTo>
                    <a:pt x="13039297" y="6985548"/>
                  </a:lnTo>
                  <a:lnTo>
                    <a:pt x="13039208" y="6989457"/>
                  </a:lnTo>
                  <a:lnTo>
                    <a:pt x="13041642" y="6992073"/>
                  </a:lnTo>
                  <a:lnTo>
                    <a:pt x="13044602" y="6995308"/>
                  </a:lnTo>
                  <a:lnTo>
                    <a:pt x="13045128" y="6995927"/>
                  </a:lnTo>
                  <a:lnTo>
                    <a:pt x="13049134" y="6997636"/>
                  </a:lnTo>
                  <a:lnTo>
                    <a:pt x="13051707" y="6997156"/>
                  </a:lnTo>
                  <a:lnTo>
                    <a:pt x="13053704" y="6995246"/>
                  </a:lnTo>
                  <a:lnTo>
                    <a:pt x="13055988" y="6992668"/>
                  </a:lnTo>
                  <a:lnTo>
                    <a:pt x="13056076" y="6988760"/>
                  </a:lnTo>
                  <a:lnTo>
                    <a:pt x="13053642" y="6986144"/>
                  </a:lnTo>
                  <a:lnTo>
                    <a:pt x="13050682" y="6982909"/>
                  </a:lnTo>
                  <a:lnTo>
                    <a:pt x="13048104" y="6980626"/>
                  </a:lnTo>
                  <a:close/>
                </a:path>
                <a:path w="18413730" h="10647045">
                  <a:moveTo>
                    <a:pt x="12986762" y="6918158"/>
                  </a:moveTo>
                  <a:lnTo>
                    <a:pt x="12982853" y="6918069"/>
                  </a:lnTo>
                  <a:lnTo>
                    <a:pt x="12980237" y="6920504"/>
                  </a:lnTo>
                  <a:lnTo>
                    <a:pt x="12977954" y="6923082"/>
                  </a:lnTo>
                  <a:lnTo>
                    <a:pt x="12977866" y="6926989"/>
                  </a:lnTo>
                  <a:lnTo>
                    <a:pt x="12980300" y="6929606"/>
                  </a:lnTo>
                  <a:lnTo>
                    <a:pt x="12983261" y="6932842"/>
                  </a:lnTo>
                  <a:lnTo>
                    <a:pt x="12983787" y="6933461"/>
                  </a:lnTo>
                  <a:lnTo>
                    <a:pt x="12987790" y="6935169"/>
                  </a:lnTo>
                  <a:lnTo>
                    <a:pt x="12990363" y="6934688"/>
                  </a:lnTo>
                  <a:lnTo>
                    <a:pt x="12992362" y="6932778"/>
                  </a:lnTo>
                  <a:lnTo>
                    <a:pt x="12994645" y="6930202"/>
                  </a:lnTo>
                  <a:lnTo>
                    <a:pt x="12994734" y="6926293"/>
                  </a:lnTo>
                  <a:lnTo>
                    <a:pt x="12992298" y="6923676"/>
                  </a:lnTo>
                  <a:lnTo>
                    <a:pt x="12989340" y="6920442"/>
                  </a:lnTo>
                  <a:lnTo>
                    <a:pt x="12986762" y="6918158"/>
                  </a:lnTo>
                  <a:close/>
                </a:path>
                <a:path w="18413730" h="10647045">
                  <a:moveTo>
                    <a:pt x="12924943" y="6855882"/>
                  </a:moveTo>
                  <a:lnTo>
                    <a:pt x="12920893" y="6856128"/>
                  </a:lnTo>
                  <a:lnTo>
                    <a:pt x="12915659" y="6860997"/>
                  </a:lnTo>
                  <a:lnTo>
                    <a:pt x="12915904" y="6865047"/>
                  </a:lnTo>
                  <a:lnTo>
                    <a:pt x="12918339" y="6867664"/>
                  </a:lnTo>
                  <a:lnTo>
                    <a:pt x="12921441" y="6870565"/>
                  </a:lnTo>
                  <a:lnTo>
                    <a:pt x="12922301" y="6871328"/>
                  </a:lnTo>
                  <a:lnTo>
                    <a:pt x="12925973" y="6872894"/>
                  </a:lnTo>
                  <a:lnTo>
                    <a:pt x="12928546" y="6872413"/>
                  </a:lnTo>
                  <a:lnTo>
                    <a:pt x="12930543" y="6870503"/>
                  </a:lnTo>
                  <a:lnTo>
                    <a:pt x="12933160" y="6868068"/>
                  </a:lnTo>
                  <a:lnTo>
                    <a:pt x="12932914" y="6864018"/>
                  </a:lnTo>
                  <a:lnTo>
                    <a:pt x="12930480" y="6861401"/>
                  </a:lnTo>
                  <a:lnTo>
                    <a:pt x="12927378" y="6858499"/>
                  </a:lnTo>
                  <a:lnTo>
                    <a:pt x="12924943" y="6855882"/>
                  </a:lnTo>
                  <a:close/>
                </a:path>
                <a:path w="18413730" h="10647045">
                  <a:moveTo>
                    <a:pt x="12862697" y="6794608"/>
                  </a:moveTo>
                  <a:lnTo>
                    <a:pt x="12858647" y="6794853"/>
                  </a:lnTo>
                  <a:lnTo>
                    <a:pt x="12853413" y="6799723"/>
                  </a:lnTo>
                  <a:lnTo>
                    <a:pt x="12853657" y="6803772"/>
                  </a:lnTo>
                  <a:lnTo>
                    <a:pt x="12856092" y="6806390"/>
                  </a:lnTo>
                  <a:lnTo>
                    <a:pt x="12859196" y="6809292"/>
                  </a:lnTo>
                  <a:lnTo>
                    <a:pt x="12859721" y="6809911"/>
                  </a:lnTo>
                  <a:lnTo>
                    <a:pt x="12863727" y="6811619"/>
                  </a:lnTo>
                  <a:lnTo>
                    <a:pt x="12866300" y="6811138"/>
                  </a:lnTo>
                  <a:lnTo>
                    <a:pt x="12868298" y="6809229"/>
                  </a:lnTo>
                  <a:lnTo>
                    <a:pt x="12870914" y="6806794"/>
                  </a:lnTo>
                  <a:lnTo>
                    <a:pt x="12870670" y="6802744"/>
                  </a:lnTo>
                  <a:lnTo>
                    <a:pt x="12868234" y="6800127"/>
                  </a:lnTo>
                  <a:lnTo>
                    <a:pt x="12865131" y="6797224"/>
                  </a:lnTo>
                  <a:lnTo>
                    <a:pt x="12862697" y="6794608"/>
                  </a:lnTo>
                  <a:close/>
                </a:path>
                <a:path w="18413730" h="10647045">
                  <a:moveTo>
                    <a:pt x="12799975" y="6733525"/>
                  </a:moveTo>
                  <a:lnTo>
                    <a:pt x="12795591" y="6733628"/>
                  </a:lnTo>
                  <a:lnTo>
                    <a:pt x="12793307" y="6736206"/>
                  </a:lnTo>
                  <a:lnTo>
                    <a:pt x="12790690" y="6738640"/>
                  </a:lnTo>
                  <a:lnTo>
                    <a:pt x="12790793" y="6743024"/>
                  </a:lnTo>
                  <a:lnTo>
                    <a:pt x="12793370" y="6745307"/>
                  </a:lnTo>
                  <a:lnTo>
                    <a:pt x="12796473" y="6748209"/>
                  </a:lnTo>
                  <a:lnTo>
                    <a:pt x="12796999" y="6748828"/>
                  </a:lnTo>
                  <a:lnTo>
                    <a:pt x="12801004" y="6750536"/>
                  </a:lnTo>
                  <a:lnTo>
                    <a:pt x="12803577" y="6750055"/>
                  </a:lnTo>
                  <a:lnTo>
                    <a:pt x="12805576" y="6748146"/>
                  </a:lnTo>
                  <a:lnTo>
                    <a:pt x="12808193" y="6745711"/>
                  </a:lnTo>
                  <a:lnTo>
                    <a:pt x="12808090" y="6741327"/>
                  </a:lnTo>
                  <a:lnTo>
                    <a:pt x="12805512" y="6739044"/>
                  </a:lnTo>
                  <a:lnTo>
                    <a:pt x="12802409" y="6736141"/>
                  </a:lnTo>
                  <a:lnTo>
                    <a:pt x="12799975" y="6733525"/>
                  </a:lnTo>
                  <a:close/>
                </a:path>
                <a:path w="18413730" h="10647045">
                  <a:moveTo>
                    <a:pt x="12736157" y="6673159"/>
                  </a:moveTo>
                  <a:lnTo>
                    <a:pt x="12731773" y="6673262"/>
                  </a:lnTo>
                  <a:lnTo>
                    <a:pt x="12727207" y="6678416"/>
                  </a:lnTo>
                  <a:lnTo>
                    <a:pt x="12727310" y="6682800"/>
                  </a:lnTo>
                  <a:lnTo>
                    <a:pt x="12729888" y="6685083"/>
                  </a:lnTo>
                  <a:lnTo>
                    <a:pt x="12732990" y="6687985"/>
                  </a:lnTo>
                  <a:lnTo>
                    <a:pt x="12733515" y="6688604"/>
                  </a:lnTo>
                  <a:lnTo>
                    <a:pt x="12737521" y="6690313"/>
                  </a:lnTo>
                  <a:lnTo>
                    <a:pt x="12740236" y="6689498"/>
                  </a:lnTo>
                  <a:lnTo>
                    <a:pt x="12742235" y="6687588"/>
                  </a:lnTo>
                  <a:lnTo>
                    <a:pt x="12744517" y="6685011"/>
                  </a:lnTo>
                  <a:lnTo>
                    <a:pt x="12744413" y="6680627"/>
                  </a:lnTo>
                  <a:lnTo>
                    <a:pt x="12741837" y="6678344"/>
                  </a:lnTo>
                  <a:lnTo>
                    <a:pt x="12738735" y="6675442"/>
                  </a:lnTo>
                  <a:lnTo>
                    <a:pt x="12736157" y="6673159"/>
                  </a:lnTo>
                  <a:close/>
                </a:path>
                <a:path w="18413730" h="10647045">
                  <a:moveTo>
                    <a:pt x="12671722" y="6613318"/>
                  </a:moveTo>
                  <a:lnTo>
                    <a:pt x="12667671" y="6613563"/>
                  </a:lnTo>
                  <a:lnTo>
                    <a:pt x="12665388" y="6616140"/>
                  </a:lnTo>
                  <a:lnTo>
                    <a:pt x="12662963" y="6619052"/>
                  </a:lnTo>
                  <a:lnTo>
                    <a:pt x="12663208" y="6623102"/>
                  </a:lnTo>
                  <a:lnTo>
                    <a:pt x="12665784" y="6625385"/>
                  </a:lnTo>
                  <a:lnTo>
                    <a:pt x="12668887" y="6628287"/>
                  </a:lnTo>
                  <a:lnTo>
                    <a:pt x="12669413" y="6628906"/>
                  </a:lnTo>
                  <a:lnTo>
                    <a:pt x="12673418" y="6630614"/>
                  </a:lnTo>
                  <a:lnTo>
                    <a:pt x="12676134" y="6629799"/>
                  </a:lnTo>
                  <a:lnTo>
                    <a:pt x="12678132" y="6627890"/>
                  </a:lnTo>
                  <a:lnTo>
                    <a:pt x="12680558" y="6624979"/>
                  </a:lnTo>
                  <a:lnTo>
                    <a:pt x="12680313" y="6620928"/>
                  </a:lnTo>
                  <a:lnTo>
                    <a:pt x="12677735" y="6618645"/>
                  </a:lnTo>
                  <a:lnTo>
                    <a:pt x="12674633" y="6615744"/>
                  </a:lnTo>
                  <a:lnTo>
                    <a:pt x="12671722" y="6613318"/>
                  </a:lnTo>
                  <a:close/>
                </a:path>
                <a:path w="18413730" h="10647045">
                  <a:moveTo>
                    <a:pt x="12606859" y="6554479"/>
                  </a:moveTo>
                  <a:lnTo>
                    <a:pt x="12602809" y="6554724"/>
                  </a:lnTo>
                  <a:lnTo>
                    <a:pt x="12600526" y="6557301"/>
                  </a:lnTo>
                  <a:lnTo>
                    <a:pt x="12598100" y="6560212"/>
                  </a:lnTo>
                  <a:lnTo>
                    <a:pt x="12598344" y="6564262"/>
                  </a:lnTo>
                  <a:lnTo>
                    <a:pt x="12600922" y="6566545"/>
                  </a:lnTo>
                  <a:lnTo>
                    <a:pt x="12604026" y="6569447"/>
                  </a:lnTo>
                  <a:lnTo>
                    <a:pt x="12606028" y="6570301"/>
                  </a:lnTo>
                  <a:lnTo>
                    <a:pt x="12605885" y="6570635"/>
                  </a:lnTo>
                  <a:lnTo>
                    <a:pt x="12608556" y="6571774"/>
                  </a:lnTo>
                  <a:lnTo>
                    <a:pt x="12611270" y="6570959"/>
                  </a:lnTo>
                  <a:lnTo>
                    <a:pt x="12613269" y="6569050"/>
                  </a:lnTo>
                  <a:lnTo>
                    <a:pt x="12615694" y="6566138"/>
                  </a:lnTo>
                  <a:lnTo>
                    <a:pt x="12615449" y="6562089"/>
                  </a:lnTo>
                  <a:lnTo>
                    <a:pt x="12612873" y="6559806"/>
                  </a:lnTo>
                  <a:lnTo>
                    <a:pt x="12609770" y="6556904"/>
                  </a:lnTo>
                  <a:lnTo>
                    <a:pt x="12606859" y="6554479"/>
                  </a:lnTo>
                  <a:close/>
                </a:path>
                <a:path w="18413730" h="10647045">
                  <a:moveTo>
                    <a:pt x="12541092" y="6496832"/>
                  </a:moveTo>
                  <a:lnTo>
                    <a:pt x="12537042" y="6497078"/>
                  </a:lnTo>
                  <a:lnTo>
                    <a:pt x="12532475" y="6502232"/>
                  </a:lnTo>
                  <a:lnTo>
                    <a:pt x="12532721" y="6506282"/>
                  </a:lnTo>
                  <a:lnTo>
                    <a:pt x="12535299" y="6508565"/>
                  </a:lnTo>
                  <a:lnTo>
                    <a:pt x="12538401" y="6511467"/>
                  </a:lnTo>
                  <a:lnTo>
                    <a:pt x="12540403" y="6512321"/>
                  </a:lnTo>
                  <a:lnTo>
                    <a:pt x="12539928" y="6512513"/>
                  </a:lnTo>
                  <a:lnTo>
                    <a:pt x="12542598" y="6513652"/>
                  </a:lnTo>
                  <a:lnTo>
                    <a:pt x="12545504" y="6513313"/>
                  </a:lnTo>
                  <a:lnTo>
                    <a:pt x="12547311" y="6510927"/>
                  </a:lnTo>
                  <a:lnTo>
                    <a:pt x="12549594" y="6508350"/>
                  </a:lnTo>
                  <a:lnTo>
                    <a:pt x="12549349" y="6504301"/>
                  </a:lnTo>
                  <a:lnTo>
                    <a:pt x="12546772" y="6502017"/>
                  </a:lnTo>
                  <a:lnTo>
                    <a:pt x="12543670" y="6499115"/>
                  </a:lnTo>
                  <a:lnTo>
                    <a:pt x="12541092" y="6496832"/>
                  </a:lnTo>
                  <a:close/>
                </a:path>
                <a:path w="18413730" h="10647045">
                  <a:moveTo>
                    <a:pt x="12474181" y="6439091"/>
                  </a:moveTo>
                  <a:lnTo>
                    <a:pt x="12469989" y="6439671"/>
                  </a:lnTo>
                  <a:lnTo>
                    <a:pt x="12465422" y="6444825"/>
                  </a:lnTo>
                  <a:lnTo>
                    <a:pt x="12466003" y="6449018"/>
                  </a:lnTo>
                  <a:lnTo>
                    <a:pt x="12472015" y="6454346"/>
                  </a:lnTo>
                  <a:lnTo>
                    <a:pt x="12473685" y="6455058"/>
                  </a:lnTo>
                  <a:lnTo>
                    <a:pt x="12473543" y="6455392"/>
                  </a:lnTo>
                  <a:lnTo>
                    <a:pt x="12476213" y="6456530"/>
                  </a:lnTo>
                  <a:lnTo>
                    <a:pt x="12479262" y="6455858"/>
                  </a:lnTo>
                  <a:lnTo>
                    <a:pt x="12481069" y="6453472"/>
                  </a:lnTo>
                  <a:lnTo>
                    <a:pt x="12483352" y="6450895"/>
                  </a:lnTo>
                  <a:lnTo>
                    <a:pt x="12482773" y="6446703"/>
                  </a:lnTo>
                  <a:lnTo>
                    <a:pt x="12474181" y="6439091"/>
                  </a:lnTo>
                  <a:close/>
                </a:path>
                <a:path w="18413730" h="10647045">
                  <a:moveTo>
                    <a:pt x="12406751" y="6383497"/>
                  </a:moveTo>
                  <a:lnTo>
                    <a:pt x="12402557" y="6384076"/>
                  </a:lnTo>
                  <a:lnTo>
                    <a:pt x="12397992" y="6389231"/>
                  </a:lnTo>
                  <a:lnTo>
                    <a:pt x="12398570" y="6393423"/>
                  </a:lnTo>
                  <a:lnTo>
                    <a:pt x="12401148" y="6395707"/>
                  </a:lnTo>
                  <a:lnTo>
                    <a:pt x="12404728" y="6398417"/>
                  </a:lnTo>
                  <a:lnTo>
                    <a:pt x="12406396" y="6399129"/>
                  </a:lnTo>
                  <a:lnTo>
                    <a:pt x="12406254" y="6399463"/>
                  </a:lnTo>
                  <a:lnTo>
                    <a:pt x="12408925" y="6400602"/>
                  </a:lnTo>
                  <a:lnTo>
                    <a:pt x="12411974" y="6399930"/>
                  </a:lnTo>
                  <a:lnTo>
                    <a:pt x="12413781" y="6397544"/>
                  </a:lnTo>
                  <a:lnTo>
                    <a:pt x="12416063" y="6394967"/>
                  </a:lnTo>
                  <a:lnTo>
                    <a:pt x="12415484" y="6390774"/>
                  </a:lnTo>
                  <a:lnTo>
                    <a:pt x="12412907" y="6388491"/>
                  </a:lnTo>
                  <a:lnTo>
                    <a:pt x="12409328" y="6385780"/>
                  </a:lnTo>
                  <a:lnTo>
                    <a:pt x="12406751" y="6383497"/>
                  </a:lnTo>
                  <a:close/>
                </a:path>
                <a:path w="18413730" h="10647045">
                  <a:moveTo>
                    <a:pt x="12337892" y="6328477"/>
                  </a:moveTo>
                  <a:lnTo>
                    <a:pt x="12334032" y="6329199"/>
                  </a:lnTo>
                  <a:lnTo>
                    <a:pt x="12331750" y="6331776"/>
                  </a:lnTo>
                  <a:lnTo>
                    <a:pt x="12329659" y="6334829"/>
                  </a:lnTo>
                  <a:lnTo>
                    <a:pt x="12330379" y="6338688"/>
                  </a:lnTo>
                  <a:lnTo>
                    <a:pt x="12332957" y="6340972"/>
                  </a:lnTo>
                  <a:lnTo>
                    <a:pt x="12336535" y="6343682"/>
                  </a:lnTo>
                  <a:lnTo>
                    <a:pt x="12340875" y="6345533"/>
                  </a:lnTo>
                  <a:lnTo>
                    <a:pt x="12343924" y="6344861"/>
                  </a:lnTo>
                  <a:lnTo>
                    <a:pt x="12345731" y="6342474"/>
                  </a:lnTo>
                  <a:lnTo>
                    <a:pt x="12347823" y="6339421"/>
                  </a:lnTo>
                  <a:lnTo>
                    <a:pt x="12347101" y="6335563"/>
                  </a:lnTo>
                  <a:lnTo>
                    <a:pt x="12344524" y="6333280"/>
                  </a:lnTo>
                  <a:lnTo>
                    <a:pt x="12340945" y="6330569"/>
                  </a:lnTo>
                  <a:lnTo>
                    <a:pt x="12337892" y="6328477"/>
                  </a:lnTo>
                  <a:close/>
                </a:path>
                <a:path w="18413730" h="10647045">
                  <a:moveTo>
                    <a:pt x="12268796" y="6274935"/>
                  </a:moveTo>
                  <a:lnTo>
                    <a:pt x="12264746" y="6275180"/>
                  </a:lnTo>
                  <a:lnTo>
                    <a:pt x="12260563" y="6281287"/>
                  </a:lnTo>
                  <a:lnTo>
                    <a:pt x="12260808" y="6285338"/>
                  </a:lnTo>
                  <a:lnTo>
                    <a:pt x="12263861" y="6287428"/>
                  </a:lnTo>
                  <a:lnTo>
                    <a:pt x="12267439" y="6290139"/>
                  </a:lnTo>
                  <a:lnTo>
                    <a:pt x="12271780" y="6291990"/>
                  </a:lnTo>
                  <a:lnTo>
                    <a:pt x="12274828" y="6291318"/>
                  </a:lnTo>
                  <a:lnTo>
                    <a:pt x="12276635" y="6288932"/>
                  </a:lnTo>
                  <a:lnTo>
                    <a:pt x="12278727" y="6285879"/>
                  </a:lnTo>
                  <a:lnTo>
                    <a:pt x="12278483" y="6281828"/>
                  </a:lnTo>
                  <a:lnTo>
                    <a:pt x="12275428" y="6279736"/>
                  </a:lnTo>
                  <a:lnTo>
                    <a:pt x="12271849" y="6277027"/>
                  </a:lnTo>
                  <a:lnTo>
                    <a:pt x="12268796" y="6274935"/>
                  </a:lnTo>
                  <a:close/>
                </a:path>
                <a:path w="18413730" h="10647045">
                  <a:moveTo>
                    <a:pt x="12198797" y="6222585"/>
                  </a:moveTo>
                  <a:lnTo>
                    <a:pt x="12194604" y="6223164"/>
                  </a:lnTo>
                  <a:lnTo>
                    <a:pt x="12192512" y="6226217"/>
                  </a:lnTo>
                  <a:lnTo>
                    <a:pt x="12190230" y="6228794"/>
                  </a:lnTo>
                  <a:lnTo>
                    <a:pt x="12190808" y="6232987"/>
                  </a:lnTo>
                  <a:lnTo>
                    <a:pt x="12193863" y="6235080"/>
                  </a:lnTo>
                  <a:lnTo>
                    <a:pt x="12197441" y="6237789"/>
                  </a:lnTo>
                  <a:lnTo>
                    <a:pt x="12198777" y="6238358"/>
                  </a:lnTo>
                  <a:lnTo>
                    <a:pt x="12198634" y="6238692"/>
                  </a:lnTo>
                  <a:lnTo>
                    <a:pt x="12201304" y="6239831"/>
                  </a:lnTo>
                  <a:lnTo>
                    <a:pt x="12204496" y="6238826"/>
                  </a:lnTo>
                  <a:lnTo>
                    <a:pt x="12206303" y="6236440"/>
                  </a:lnTo>
                  <a:lnTo>
                    <a:pt x="12208586" y="6233863"/>
                  </a:lnTo>
                  <a:lnTo>
                    <a:pt x="12208007" y="6229670"/>
                  </a:lnTo>
                  <a:lnTo>
                    <a:pt x="12204954" y="6227579"/>
                  </a:lnTo>
                  <a:lnTo>
                    <a:pt x="12201375" y="6224869"/>
                  </a:lnTo>
                  <a:lnTo>
                    <a:pt x="12198797" y="6222585"/>
                  </a:lnTo>
                  <a:close/>
                </a:path>
                <a:path w="18413730" h="10647045">
                  <a:moveTo>
                    <a:pt x="12126466" y="6172003"/>
                  </a:moveTo>
                  <a:lnTo>
                    <a:pt x="12122607" y="6172724"/>
                  </a:lnTo>
                  <a:lnTo>
                    <a:pt x="12118633" y="6178525"/>
                  </a:lnTo>
                  <a:lnTo>
                    <a:pt x="12118424" y="6178830"/>
                  </a:lnTo>
                  <a:lnTo>
                    <a:pt x="12119147" y="6182691"/>
                  </a:lnTo>
                  <a:lnTo>
                    <a:pt x="12122200" y="6184782"/>
                  </a:lnTo>
                  <a:lnTo>
                    <a:pt x="12125920" y="6187159"/>
                  </a:lnTo>
                  <a:lnTo>
                    <a:pt x="12129927" y="6188868"/>
                  </a:lnTo>
                  <a:lnTo>
                    <a:pt x="12133118" y="6187861"/>
                  </a:lnTo>
                  <a:lnTo>
                    <a:pt x="12134699" y="6185773"/>
                  </a:lnTo>
                  <a:lnTo>
                    <a:pt x="12134925" y="6185475"/>
                  </a:lnTo>
                  <a:lnTo>
                    <a:pt x="12137017" y="6182422"/>
                  </a:lnTo>
                  <a:lnTo>
                    <a:pt x="12136294" y="6178563"/>
                  </a:lnTo>
                  <a:lnTo>
                    <a:pt x="12133242" y="6176472"/>
                  </a:lnTo>
                  <a:lnTo>
                    <a:pt x="12129520" y="6174095"/>
                  </a:lnTo>
                  <a:lnTo>
                    <a:pt x="12126466" y="6172003"/>
                  </a:lnTo>
                  <a:close/>
                </a:path>
                <a:path w="18413730" h="10647045">
                  <a:moveTo>
                    <a:pt x="3198158" y="2356379"/>
                  </a:moveTo>
                  <a:lnTo>
                    <a:pt x="3187475" y="2351822"/>
                  </a:lnTo>
                  <a:lnTo>
                    <a:pt x="3183666" y="2353353"/>
                  </a:lnTo>
                  <a:lnTo>
                    <a:pt x="3180818" y="2360031"/>
                  </a:lnTo>
                  <a:lnTo>
                    <a:pt x="3182349" y="2363840"/>
                  </a:lnTo>
                  <a:lnTo>
                    <a:pt x="3193031" y="2368397"/>
                  </a:lnTo>
                  <a:lnTo>
                    <a:pt x="3196841" y="2366866"/>
                  </a:lnTo>
                  <a:lnTo>
                    <a:pt x="3199689" y="2360188"/>
                  </a:lnTo>
                  <a:lnTo>
                    <a:pt x="3198158" y="2356379"/>
                  </a:lnTo>
                  <a:close/>
                </a:path>
                <a:path w="18413730" h="10647045">
                  <a:moveTo>
                    <a:pt x="3278610" y="2390697"/>
                  </a:moveTo>
                  <a:lnTo>
                    <a:pt x="3267928" y="2386141"/>
                  </a:lnTo>
                  <a:lnTo>
                    <a:pt x="3264118" y="2387672"/>
                  </a:lnTo>
                  <a:lnTo>
                    <a:pt x="3261270" y="2394349"/>
                  </a:lnTo>
                  <a:lnTo>
                    <a:pt x="3262802" y="2398159"/>
                  </a:lnTo>
                  <a:lnTo>
                    <a:pt x="3273484" y="2402715"/>
                  </a:lnTo>
                  <a:lnTo>
                    <a:pt x="3277293" y="2401184"/>
                  </a:lnTo>
                  <a:lnTo>
                    <a:pt x="3280142" y="2394507"/>
                  </a:lnTo>
                  <a:lnTo>
                    <a:pt x="3278610" y="2390697"/>
                  </a:lnTo>
                  <a:close/>
                </a:path>
                <a:path w="18413730" h="10647045">
                  <a:moveTo>
                    <a:pt x="3117514" y="2321584"/>
                  </a:moveTo>
                  <a:lnTo>
                    <a:pt x="3106831" y="2317028"/>
                  </a:lnTo>
                  <a:lnTo>
                    <a:pt x="3103022" y="2318559"/>
                  </a:lnTo>
                  <a:lnTo>
                    <a:pt x="3100174" y="2325235"/>
                  </a:lnTo>
                  <a:lnTo>
                    <a:pt x="3101705" y="2329045"/>
                  </a:lnTo>
                  <a:lnTo>
                    <a:pt x="3112387" y="2333602"/>
                  </a:lnTo>
                  <a:lnTo>
                    <a:pt x="3116198" y="2332071"/>
                  </a:lnTo>
                  <a:lnTo>
                    <a:pt x="3119046" y="2325394"/>
                  </a:lnTo>
                  <a:lnTo>
                    <a:pt x="3117514" y="2321584"/>
                  </a:lnTo>
                  <a:close/>
                </a:path>
                <a:path w="18413730" h="10647045">
                  <a:moveTo>
                    <a:pt x="3359538" y="2424824"/>
                  </a:moveTo>
                  <a:lnTo>
                    <a:pt x="3348856" y="2420267"/>
                  </a:lnTo>
                  <a:lnTo>
                    <a:pt x="3345047" y="2421798"/>
                  </a:lnTo>
                  <a:lnTo>
                    <a:pt x="3342198" y="2428475"/>
                  </a:lnTo>
                  <a:lnTo>
                    <a:pt x="3343729" y="2432285"/>
                  </a:lnTo>
                  <a:lnTo>
                    <a:pt x="3354412" y="2436842"/>
                  </a:lnTo>
                  <a:lnTo>
                    <a:pt x="3358223" y="2435310"/>
                  </a:lnTo>
                  <a:lnTo>
                    <a:pt x="3361071" y="2428633"/>
                  </a:lnTo>
                  <a:lnTo>
                    <a:pt x="3359538" y="2424824"/>
                  </a:lnTo>
                  <a:close/>
                </a:path>
                <a:path w="18413730" h="10647045">
                  <a:moveTo>
                    <a:pt x="3036871" y="2286790"/>
                  </a:moveTo>
                  <a:lnTo>
                    <a:pt x="3026188" y="2282233"/>
                  </a:lnTo>
                  <a:lnTo>
                    <a:pt x="3022379" y="2283764"/>
                  </a:lnTo>
                  <a:lnTo>
                    <a:pt x="3019530" y="2290442"/>
                  </a:lnTo>
                  <a:lnTo>
                    <a:pt x="3021062" y="2294251"/>
                  </a:lnTo>
                  <a:lnTo>
                    <a:pt x="3031744" y="2298808"/>
                  </a:lnTo>
                  <a:lnTo>
                    <a:pt x="3035553" y="2297277"/>
                  </a:lnTo>
                  <a:lnTo>
                    <a:pt x="3038402" y="2290599"/>
                  </a:lnTo>
                  <a:lnTo>
                    <a:pt x="3036871" y="2286790"/>
                  </a:lnTo>
                  <a:close/>
                </a:path>
                <a:path w="18413730" h="10647045">
                  <a:moveTo>
                    <a:pt x="3440752" y="2458283"/>
                  </a:moveTo>
                  <a:lnTo>
                    <a:pt x="3430070" y="2453727"/>
                  </a:lnTo>
                  <a:lnTo>
                    <a:pt x="3426260" y="2455258"/>
                  </a:lnTo>
                  <a:lnTo>
                    <a:pt x="3423412" y="2461935"/>
                  </a:lnTo>
                  <a:lnTo>
                    <a:pt x="3424943" y="2465744"/>
                  </a:lnTo>
                  <a:lnTo>
                    <a:pt x="3428281" y="2467168"/>
                  </a:lnTo>
                  <a:lnTo>
                    <a:pt x="3428424" y="2466834"/>
                  </a:lnTo>
                  <a:lnTo>
                    <a:pt x="3435768" y="2469967"/>
                  </a:lnTo>
                  <a:lnTo>
                    <a:pt x="3439577" y="2468436"/>
                  </a:lnTo>
                  <a:lnTo>
                    <a:pt x="3442283" y="2462093"/>
                  </a:lnTo>
                  <a:lnTo>
                    <a:pt x="3440752" y="2458283"/>
                  </a:lnTo>
                  <a:close/>
                </a:path>
                <a:path w="18413730" h="10647045">
                  <a:moveTo>
                    <a:pt x="2956845" y="2251470"/>
                  </a:moveTo>
                  <a:lnTo>
                    <a:pt x="2949501" y="2248337"/>
                  </a:lnTo>
                  <a:lnTo>
                    <a:pt x="2946021" y="2247247"/>
                  </a:lnTo>
                  <a:lnTo>
                    <a:pt x="2942353" y="2248445"/>
                  </a:lnTo>
                  <a:lnTo>
                    <a:pt x="2939505" y="2255122"/>
                  </a:lnTo>
                  <a:lnTo>
                    <a:pt x="2941037" y="2258931"/>
                  </a:lnTo>
                  <a:lnTo>
                    <a:pt x="2951719" y="2263488"/>
                  </a:lnTo>
                  <a:lnTo>
                    <a:pt x="2955528" y="2261957"/>
                  </a:lnTo>
                  <a:lnTo>
                    <a:pt x="2958376" y="2255280"/>
                  </a:lnTo>
                  <a:lnTo>
                    <a:pt x="2956845" y="2251470"/>
                  </a:lnTo>
                  <a:close/>
                </a:path>
                <a:path w="18413730" h="10647045">
                  <a:moveTo>
                    <a:pt x="3521489" y="2491934"/>
                  </a:moveTo>
                  <a:lnTo>
                    <a:pt x="3510807" y="2487377"/>
                  </a:lnTo>
                  <a:lnTo>
                    <a:pt x="3506998" y="2488908"/>
                  </a:lnTo>
                  <a:lnTo>
                    <a:pt x="3504149" y="2495586"/>
                  </a:lnTo>
                  <a:lnTo>
                    <a:pt x="3505681" y="2499395"/>
                  </a:lnTo>
                  <a:lnTo>
                    <a:pt x="3516363" y="2503952"/>
                  </a:lnTo>
                  <a:lnTo>
                    <a:pt x="3520172" y="2502421"/>
                  </a:lnTo>
                  <a:lnTo>
                    <a:pt x="3523021" y="2495743"/>
                  </a:lnTo>
                  <a:lnTo>
                    <a:pt x="3521489" y="2491934"/>
                  </a:lnTo>
                  <a:close/>
                </a:path>
                <a:path w="18413730" h="10647045">
                  <a:moveTo>
                    <a:pt x="2866281" y="2211259"/>
                  </a:moveTo>
                  <a:lnTo>
                    <a:pt x="2862470" y="2212791"/>
                  </a:lnTo>
                  <a:lnTo>
                    <a:pt x="2860867" y="2216447"/>
                  </a:lnTo>
                  <a:lnTo>
                    <a:pt x="2859431" y="2218992"/>
                  </a:lnTo>
                  <a:lnTo>
                    <a:pt x="2860820" y="2223136"/>
                  </a:lnTo>
                  <a:lnTo>
                    <a:pt x="2871502" y="2227693"/>
                  </a:lnTo>
                  <a:lnTo>
                    <a:pt x="2875170" y="2226495"/>
                  </a:lnTo>
                  <a:lnTo>
                    <a:pt x="2876770" y="2222836"/>
                  </a:lnTo>
                  <a:lnTo>
                    <a:pt x="2878352" y="2219960"/>
                  </a:lnTo>
                  <a:lnTo>
                    <a:pt x="2876821" y="2216150"/>
                  </a:lnTo>
                  <a:lnTo>
                    <a:pt x="2869476" y="2213017"/>
                  </a:lnTo>
                  <a:lnTo>
                    <a:pt x="2866281" y="2211259"/>
                  </a:lnTo>
                  <a:close/>
                </a:path>
                <a:path w="18413730" h="10647045">
                  <a:moveTo>
                    <a:pt x="3602368" y="2525252"/>
                  </a:moveTo>
                  <a:lnTo>
                    <a:pt x="3592020" y="2520837"/>
                  </a:lnTo>
                  <a:lnTo>
                    <a:pt x="3588210" y="2522368"/>
                  </a:lnTo>
                  <a:lnTo>
                    <a:pt x="3585504" y="2528711"/>
                  </a:lnTo>
                  <a:lnTo>
                    <a:pt x="3587036" y="2532520"/>
                  </a:lnTo>
                  <a:lnTo>
                    <a:pt x="3590374" y="2533944"/>
                  </a:lnTo>
                  <a:lnTo>
                    <a:pt x="3589898" y="2534137"/>
                  </a:lnTo>
                  <a:lnTo>
                    <a:pt x="3597242" y="2537269"/>
                  </a:lnTo>
                  <a:lnTo>
                    <a:pt x="3601052" y="2535737"/>
                  </a:lnTo>
                  <a:lnTo>
                    <a:pt x="3603900" y="2529061"/>
                  </a:lnTo>
                  <a:lnTo>
                    <a:pt x="3602368" y="2525252"/>
                  </a:lnTo>
                  <a:close/>
                </a:path>
                <a:path w="18413730" h="10647045">
                  <a:moveTo>
                    <a:pt x="2786206" y="2175130"/>
                  </a:moveTo>
                  <a:lnTo>
                    <a:pt x="2782396" y="2176661"/>
                  </a:lnTo>
                  <a:lnTo>
                    <a:pt x="2780792" y="2180318"/>
                  </a:lnTo>
                  <a:lnTo>
                    <a:pt x="2779357" y="2182861"/>
                  </a:lnTo>
                  <a:lnTo>
                    <a:pt x="2780746" y="2187006"/>
                  </a:lnTo>
                  <a:lnTo>
                    <a:pt x="2791428" y="2191562"/>
                  </a:lnTo>
                  <a:lnTo>
                    <a:pt x="2795096" y="2190364"/>
                  </a:lnTo>
                  <a:lnTo>
                    <a:pt x="2796700" y="2186708"/>
                  </a:lnTo>
                  <a:lnTo>
                    <a:pt x="2798135" y="2184164"/>
                  </a:lnTo>
                  <a:lnTo>
                    <a:pt x="2796746" y="2180021"/>
                  </a:lnTo>
                  <a:lnTo>
                    <a:pt x="2789402" y="2176888"/>
                  </a:lnTo>
                  <a:lnTo>
                    <a:pt x="2786206" y="2175130"/>
                  </a:lnTo>
                  <a:close/>
                </a:path>
                <a:path w="18413730" h="10647045">
                  <a:moveTo>
                    <a:pt x="3683724" y="2558376"/>
                  </a:moveTo>
                  <a:lnTo>
                    <a:pt x="3673375" y="2553962"/>
                  </a:lnTo>
                  <a:lnTo>
                    <a:pt x="3669566" y="2555493"/>
                  </a:lnTo>
                  <a:lnTo>
                    <a:pt x="3666861" y="2561836"/>
                  </a:lnTo>
                  <a:lnTo>
                    <a:pt x="3668391" y="2565646"/>
                  </a:lnTo>
                  <a:lnTo>
                    <a:pt x="3678740" y="2570061"/>
                  </a:lnTo>
                  <a:lnTo>
                    <a:pt x="3682550" y="2568529"/>
                  </a:lnTo>
                  <a:lnTo>
                    <a:pt x="3685256" y="2562186"/>
                  </a:lnTo>
                  <a:lnTo>
                    <a:pt x="3683724" y="2558376"/>
                  </a:lnTo>
                  <a:close/>
                </a:path>
                <a:path w="18413730" h="10647045">
                  <a:moveTo>
                    <a:pt x="3764888" y="2591025"/>
                  </a:moveTo>
                  <a:lnTo>
                    <a:pt x="3754540" y="2586611"/>
                  </a:lnTo>
                  <a:lnTo>
                    <a:pt x="3750730" y="2588143"/>
                  </a:lnTo>
                  <a:lnTo>
                    <a:pt x="3748025" y="2594485"/>
                  </a:lnTo>
                  <a:lnTo>
                    <a:pt x="3749556" y="2598295"/>
                  </a:lnTo>
                  <a:lnTo>
                    <a:pt x="3759905" y="2602709"/>
                  </a:lnTo>
                  <a:lnTo>
                    <a:pt x="3763714" y="2601177"/>
                  </a:lnTo>
                  <a:lnTo>
                    <a:pt x="3766562" y="2594502"/>
                  </a:lnTo>
                  <a:lnTo>
                    <a:pt x="3764888" y="2591025"/>
                  </a:lnTo>
                  <a:close/>
                </a:path>
                <a:path w="18413730" h="10647045">
                  <a:moveTo>
                    <a:pt x="2717291" y="2143365"/>
                  </a:moveTo>
                  <a:lnTo>
                    <a:pt x="2706608" y="2138809"/>
                  </a:lnTo>
                  <a:lnTo>
                    <a:pt x="2702941" y="2140007"/>
                  </a:lnTo>
                  <a:lnTo>
                    <a:pt x="2701165" y="2143984"/>
                  </a:lnTo>
                  <a:lnTo>
                    <a:pt x="2699759" y="2146540"/>
                  </a:lnTo>
                  <a:lnTo>
                    <a:pt x="2701148" y="2150684"/>
                  </a:lnTo>
                  <a:lnTo>
                    <a:pt x="2711831" y="2155241"/>
                  </a:lnTo>
                  <a:lnTo>
                    <a:pt x="2715498" y="2154043"/>
                  </a:lnTo>
                  <a:lnTo>
                    <a:pt x="2717273" y="2150066"/>
                  </a:lnTo>
                  <a:lnTo>
                    <a:pt x="2718679" y="2147510"/>
                  </a:lnTo>
                  <a:lnTo>
                    <a:pt x="2717291" y="2143365"/>
                  </a:lnTo>
                  <a:close/>
                </a:path>
                <a:path w="18413730" h="10647045">
                  <a:moveTo>
                    <a:pt x="3846530" y="2623483"/>
                  </a:moveTo>
                  <a:lnTo>
                    <a:pt x="3836181" y="2619069"/>
                  </a:lnTo>
                  <a:lnTo>
                    <a:pt x="3832371" y="2620600"/>
                  </a:lnTo>
                  <a:lnTo>
                    <a:pt x="3829665" y="2626943"/>
                  </a:lnTo>
                  <a:lnTo>
                    <a:pt x="3831196" y="2630752"/>
                  </a:lnTo>
                  <a:lnTo>
                    <a:pt x="3841545" y="2635167"/>
                  </a:lnTo>
                  <a:lnTo>
                    <a:pt x="3845355" y="2633636"/>
                  </a:lnTo>
                  <a:lnTo>
                    <a:pt x="3848203" y="2626959"/>
                  </a:lnTo>
                  <a:lnTo>
                    <a:pt x="3846530" y="2623483"/>
                  </a:lnTo>
                  <a:close/>
                </a:path>
                <a:path w="18413730" h="10647045">
                  <a:moveTo>
                    <a:pt x="12054377" y="6122706"/>
                  </a:moveTo>
                  <a:lnTo>
                    <a:pt x="12050517" y="6123428"/>
                  </a:lnTo>
                  <a:lnTo>
                    <a:pt x="12046544" y="6129230"/>
                  </a:lnTo>
                  <a:lnTo>
                    <a:pt x="12046335" y="6129535"/>
                  </a:lnTo>
                  <a:lnTo>
                    <a:pt x="12047056" y="6133393"/>
                  </a:lnTo>
                  <a:lnTo>
                    <a:pt x="12050109" y="6135485"/>
                  </a:lnTo>
                  <a:lnTo>
                    <a:pt x="12053829" y="6137861"/>
                  </a:lnTo>
                  <a:lnTo>
                    <a:pt x="12054831" y="6138288"/>
                  </a:lnTo>
                  <a:lnTo>
                    <a:pt x="12055023" y="6138765"/>
                  </a:lnTo>
                  <a:lnTo>
                    <a:pt x="12057694" y="6139904"/>
                  </a:lnTo>
                  <a:lnTo>
                    <a:pt x="12060885" y="6138899"/>
                  </a:lnTo>
                  <a:lnTo>
                    <a:pt x="12062618" y="6136481"/>
                  </a:lnTo>
                  <a:lnTo>
                    <a:pt x="12064926" y="6133126"/>
                  </a:lnTo>
                  <a:lnTo>
                    <a:pt x="12064205" y="6129266"/>
                  </a:lnTo>
                  <a:lnTo>
                    <a:pt x="12061151" y="6127174"/>
                  </a:lnTo>
                  <a:lnTo>
                    <a:pt x="12057430" y="6124798"/>
                  </a:lnTo>
                  <a:lnTo>
                    <a:pt x="12054377" y="6122706"/>
                  </a:lnTo>
                  <a:close/>
                </a:path>
                <a:path w="18413730" h="10647045">
                  <a:moveTo>
                    <a:pt x="2637502" y="2106568"/>
                  </a:moveTo>
                  <a:lnTo>
                    <a:pt x="2627153" y="2102153"/>
                  </a:lnTo>
                  <a:lnTo>
                    <a:pt x="2623152" y="2103209"/>
                  </a:lnTo>
                  <a:lnTo>
                    <a:pt x="2620304" y="2109886"/>
                  </a:lnTo>
                  <a:lnTo>
                    <a:pt x="2621359" y="2113886"/>
                  </a:lnTo>
                  <a:lnTo>
                    <a:pt x="2632041" y="2118443"/>
                  </a:lnTo>
                  <a:lnTo>
                    <a:pt x="2635709" y="2117246"/>
                  </a:lnTo>
                  <a:lnTo>
                    <a:pt x="2638557" y="2110569"/>
                  </a:lnTo>
                  <a:lnTo>
                    <a:pt x="2637502" y="2106568"/>
                  </a:lnTo>
                  <a:close/>
                </a:path>
                <a:path w="18413730" h="10647045">
                  <a:moveTo>
                    <a:pt x="3928170" y="2655940"/>
                  </a:moveTo>
                  <a:lnTo>
                    <a:pt x="3917488" y="2651383"/>
                  </a:lnTo>
                  <a:lnTo>
                    <a:pt x="3914011" y="2653058"/>
                  </a:lnTo>
                  <a:lnTo>
                    <a:pt x="3911306" y="2659401"/>
                  </a:lnTo>
                  <a:lnTo>
                    <a:pt x="3912837" y="2663211"/>
                  </a:lnTo>
                  <a:lnTo>
                    <a:pt x="3923185" y="2667625"/>
                  </a:lnTo>
                  <a:lnTo>
                    <a:pt x="3926996" y="2666093"/>
                  </a:lnTo>
                  <a:lnTo>
                    <a:pt x="3929844" y="2659417"/>
                  </a:lnTo>
                  <a:lnTo>
                    <a:pt x="3928170" y="2655940"/>
                  </a:lnTo>
                  <a:close/>
                </a:path>
                <a:path w="18413730" h="10647045">
                  <a:moveTo>
                    <a:pt x="2547790" y="2064355"/>
                  </a:moveTo>
                  <a:lnTo>
                    <a:pt x="2543647" y="2065743"/>
                  </a:lnTo>
                  <a:lnTo>
                    <a:pt x="2540799" y="2072420"/>
                  </a:lnTo>
                  <a:lnTo>
                    <a:pt x="2541854" y="2076422"/>
                  </a:lnTo>
                  <a:lnTo>
                    <a:pt x="2552536" y="2080978"/>
                  </a:lnTo>
                  <a:lnTo>
                    <a:pt x="2556204" y="2079780"/>
                  </a:lnTo>
                  <a:lnTo>
                    <a:pt x="2559052" y="2073104"/>
                  </a:lnTo>
                  <a:lnTo>
                    <a:pt x="2557997" y="2069103"/>
                  </a:lnTo>
                  <a:lnTo>
                    <a:pt x="2550652" y="2065970"/>
                  </a:lnTo>
                  <a:lnTo>
                    <a:pt x="2547790" y="2064355"/>
                  </a:lnTo>
                  <a:close/>
                </a:path>
                <a:path w="18413730" h="10647045">
                  <a:moveTo>
                    <a:pt x="4009476" y="2688256"/>
                  </a:moveTo>
                  <a:lnTo>
                    <a:pt x="3998794" y="2683699"/>
                  </a:lnTo>
                  <a:lnTo>
                    <a:pt x="3995318" y="2685374"/>
                  </a:lnTo>
                  <a:lnTo>
                    <a:pt x="3992613" y="2691717"/>
                  </a:lnTo>
                  <a:lnTo>
                    <a:pt x="3994144" y="2695526"/>
                  </a:lnTo>
                  <a:lnTo>
                    <a:pt x="4004826" y="2700082"/>
                  </a:lnTo>
                  <a:lnTo>
                    <a:pt x="4008300" y="2698409"/>
                  </a:lnTo>
                  <a:lnTo>
                    <a:pt x="4011150" y="2691731"/>
                  </a:lnTo>
                  <a:lnTo>
                    <a:pt x="4009476" y="2688256"/>
                  </a:lnTo>
                  <a:close/>
                </a:path>
                <a:path w="18413730" h="10647045">
                  <a:moveTo>
                    <a:pt x="4091259" y="2720381"/>
                  </a:moveTo>
                  <a:lnTo>
                    <a:pt x="4080577" y="2715824"/>
                  </a:lnTo>
                  <a:lnTo>
                    <a:pt x="4077100" y="2717497"/>
                  </a:lnTo>
                  <a:lnTo>
                    <a:pt x="4075677" y="2720835"/>
                  </a:lnTo>
                  <a:lnTo>
                    <a:pt x="4074729" y="2723982"/>
                  </a:lnTo>
                  <a:lnTo>
                    <a:pt x="4075926" y="2727649"/>
                  </a:lnTo>
                  <a:lnTo>
                    <a:pt x="4086609" y="2732206"/>
                  </a:lnTo>
                  <a:lnTo>
                    <a:pt x="4090085" y="2730533"/>
                  </a:lnTo>
                  <a:lnTo>
                    <a:pt x="4092933" y="2723856"/>
                  </a:lnTo>
                  <a:lnTo>
                    <a:pt x="4091259" y="2720381"/>
                  </a:lnTo>
                  <a:close/>
                </a:path>
                <a:path w="18413730" h="10647045">
                  <a:moveTo>
                    <a:pt x="2476106" y="2029831"/>
                  </a:moveTo>
                  <a:lnTo>
                    <a:pt x="2468762" y="2026699"/>
                  </a:lnTo>
                  <a:lnTo>
                    <a:pt x="2464761" y="2027753"/>
                  </a:lnTo>
                  <a:lnTo>
                    <a:pt x="2461913" y="2034430"/>
                  </a:lnTo>
                  <a:lnTo>
                    <a:pt x="2463110" y="2038098"/>
                  </a:lnTo>
                  <a:lnTo>
                    <a:pt x="2466306" y="2039856"/>
                  </a:lnTo>
                  <a:lnTo>
                    <a:pt x="2473984" y="2043131"/>
                  </a:lnTo>
                  <a:lnTo>
                    <a:pt x="2477652" y="2041933"/>
                  </a:lnTo>
                  <a:lnTo>
                    <a:pt x="2480500" y="2035256"/>
                  </a:lnTo>
                  <a:lnTo>
                    <a:pt x="2479302" y="2031589"/>
                  </a:lnTo>
                  <a:lnTo>
                    <a:pt x="2476106" y="2029831"/>
                  </a:lnTo>
                  <a:close/>
                </a:path>
                <a:path w="18413730" h="10647045">
                  <a:moveTo>
                    <a:pt x="4172851" y="2752028"/>
                  </a:moveTo>
                  <a:lnTo>
                    <a:pt x="4162168" y="2747471"/>
                  </a:lnTo>
                  <a:lnTo>
                    <a:pt x="4158692" y="2749146"/>
                  </a:lnTo>
                  <a:lnTo>
                    <a:pt x="4157269" y="2752483"/>
                  </a:lnTo>
                  <a:lnTo>
                    <a:pt x="4156320" y="2755629"/>
                  </a:lnTo>
                  <a:lnTo>
                    <a:pt x="4157518" y="2759297"/>
                  </a:lnTo>
                  <a:lnTo>
                    <a:pt x="4168200" y="2763854"/>
                  </a:lnTo>
                  <a:lnTo>
                    <a:pt x="4171677" y="2762180"/>
                  </a:lnTo>
                  <a:lnTo>
                    <a:pt x="4173101" y="2758842"/>
                  </a:lnTo>
                  <a:lnTo>
                    <a:pt x="4174048" y="2755696"/>
                  </a:lnTo>
                  <a:lnTo>
                    <a:pt x="4172851" y="2752028"/>
                  </a:lnTo>
                  <a:close/>
                </a:path>
                <a:path w="18413730" h="10647045">
                  <a:moveTo>
                    <a:pt x="2397363" y="1991506"/>
                  </a:moveTo>
                  <a:lnTo>
                    <a:pt x="2390019" y="1988374"/>
                  </a:lnTo>
                  <a:lnTo>
                    <a:pt x="2386017" y="1989429"/>
                  </a:lnTo>
                  <a:lnTo>
                    <a:pt x="2383312" y="1995772"/>
                  </a:lnTo>
                  <a:lnTo>
                    <a:pt x="2384367" y="1999773"/>
                  </a:lnTo>
                  <a:lnTo>
                    <a:pt x="2387563" y="2001531"/>
                  </a:lnTo>
                  <a:lnTo>
                    <a:pt x="2395241" y="2004806"/>
                  </a:lnTo>
                  <a:lnTo>
                    <a:pt x="2399051" y="2003275"/>
                  </a:lnTo>
                  <a:lnTo>
                    <a:pt x="2401614" y="1997266"/>
                  </a:lnTo>
                  <a:lnTo>
                    <a:pt x="2400559" y="1993264"/>
                  </a:lnTo>
                  <a:lnTo>
                    <a:pt x="2397363" y="1991506"/>
                  </a:lnTo>
                  <a:close/>
                </a:path>
                <a:path w="18413730" h="10647045">
                  <a:moveTo>
                    <a:pt x="4254776" y="2783817"/>
                  </a:moveTo>
                  <a:lnTo>
                    <a:pt x="4244093" y="2779260"/>
                  </a:lnTo>
                  <a:lnTo>
                    <a:pt x="4240618" y="2780935"/>
                  </a:lnTo>
                  <a:lnTo>
                    <a:pt x="4239194" y="2784273"/>
                  </a:lnTo>
                  <a:lnTo>
                    <a:pt x="4238247" y="2787421"/>
                  </a:lnTo>
                  <a:lnTo>
                    <a:pt x="4239444" y="2791087"/>
                  </a:lnTo>
                  <a:lnTo>
                    <a:pt x="4250126" y="2795644"/>
                  </a:lnTo>
                  <a:lnTo>
                    <a:pt x="4253601" y="2793970"/>
                  </a:lnTo>
                  <a:lnTo>
                    <a:pt x="4256449" y="2787294"/>
                  </a:lnTo>
                  <a:lnTo>
                    <a:pt x="4254776" y="2783817"/>
                  </a:lnTo>
                  <a:close/>
                </a:path>
                <a:path w="18413730" h="10647045">
                  <a:moveTo>
                    <a:pt x="4336367" y="2815465"/>
                  </a:moveTo>
                  <a:lnTo>
                    <a:pt x="4325685" y="2810909"/>
                  </a:lnTo>
                  <a:lnTo>
                    <a:pt x="4322209" y="2812582"/>
                  </a:lnTo>
                  <a:lnTo>
                    <a:pt x="4320785" y="2815921"/>
                  </a:lnTo>
                  <a:lnTo>
                    <a:pt x="4319837" y="2819067"/>
                  </a:lnTo>
                  <a:lnTo>
                    <a:pt x="4321035" y="2822735"/>
                  </a:lnTo>
                  <a:lnTo>
                    <a:pt x="4331718" y="2827292"/>
                  </a:lnTo>
                  <a:lnTo>
                    <a:pt x="4335193" y="2825618"/>
                  </a:lnTo>
                  <a:lnTo>
                    <a:pt x="4338041" y="2818941"/>
                  </a:lnTo>
                  <a:lnTo>
                    <a:pt x="4336367" y="2815465"/>
                  </a:lnTo>
                  <a:close/>
                </a:path>
                <a:path w="18413730" h="10647045">
                  <a:moveTo>
                    <a:pt x="11980763" y="6075128"/>
                  </a:moveTo>
                  <a:lnTo>
                    <a:pt x="11976905" y="6075850"/>
                  </a:lnTo>
                  <a:lnTo>
                    <a:pt x="11974813" y="6078903"/>
                  </a:lnTo>
                  <a:lnTo>
                    <a:pt x="11973198" y="6081766"/>
                  </a:lnTo>
                  <a:lnTo>
                    <a:pt x="11973920" y="6085625"/>
                  </a:lnTo>
                  <a:lnTo>
                    <a:pt x="11976972" y="6087716"/>
                  </a:lnTo>
                  <a:lnTo>
                    <a:pt x="11980693" y="6090093"/>
                  </a:lnTo>
                  <a:lnTo>
                    <a:pt x="11984366" y="6091659"/>
                  </a:lnTo>
                  <a:lnTo>
                    <a:pt x="11987892" y="6090795"/>
                  </a:lnTo>
                  <a:lnTo>
                    <a:pt x="11990763" y="6085707"/>
                  </a:lnTo>
                  <a:lnTo>
                    <a:pt x="11991122" y="6085071"/>
                  </a:lnTo>
                  <a:lnTo>
                    <a:pt x="11990401" y="6081213"/>
                  </a:lnTo>
                  <a:lnTo>
                    <a:pt x="11987348" y="6079121"/>
                  </a:lnTo>
                  <a:lnTo>
                    <a:pt x="11983626" y="6076744"/>
                  </a:lnTo>
                  <a:lnTo>
                    <a:pt x="11980763" y="6075128"/>
                  </a:lnTo>
                  <a:close/>
                </a:path>
                <a:path w="18413730" h="10647045">
                  <a:moveTo>
                    <a:pt x="2318237" y="1952230"/>
                  </a:moveTo>
                  <a:lnTo>
                    <a:pt x="2310893" y="1949097"/>
                  </a:lnTo>
                  <a:lnTo>
                    <a:pt x="2306891" y="1950153"/>
                  </a:lnTo>
                  <a:lnTo>
                    <a:pt x="2304043" y="1956830"/>
                  </a:lnTo>
                  <a:lnTo>
                    <a:pt x="2305098" y="1960830"/>
                  </a:lnTo>
                  <a:lnTo>
                    <a:pt x="2308294" y="1962588"/>
                  </a:lnTo>
                  <a:lnTo>
                    <a:pt x="2315972" y="1965863"/>
                  </a:lnTo>
                  <a:lnTo>
                    <a:pt x="2319782" y="1964332"/>
                  </a:lnTo>
                  <a:lnTo>
                    <a:pt x="2322488" y="1957988"/>
                  </a:lnTo>
                  <a:lnTo>
                    <a:pt x="2321432" y="1953988"/>
                  </a:lnTo>
                  <a:lnTo>
                    <a:pt x="2318237" y="1952230"/>
                  </a:lnTo>
                  <a:close/>
                </a:path>
                <a:path w="18413730" h="10647045">
                  <a:moveTo>
                    <a:pt x="4418435" y="2846923"/>
                  </a:moveTo>
                  <a:lnTo>
                    <a:pt x="4407753" y="2842366"/>
                  </a:lnTo>
                  <a:lnTo>
                    <a:pt x="4404277" y="2844039"/>
                  </a:lnTo>
                  <a:lnTo>
                    <a:pt x="4402853" y="2847377"/>
                  </a:lnTo>
                  <a:lnTo>
                    <a:pt x="4401905" y="2850524"/>
                  </a:lnTo>
                  <a:lnTo>
                    <a:pt x="4403103" y="2854191"/>
                  </a:lnTo>
                  <a:lnTo>
                    <a:pt x="4413785" y="2858748"/>
                  </a:lnTo>
                  <a:lnTo>
                    <a:pt x="4417261" y="2857075"/>
                  </a:lnTo>
                  <a:lnTo>
                    <a:pt x="4420109" y="2850398"/>
                  </a:lnTo>
                  <a:lnTo>
                    <a:pt x="4418435" y="2846923"/>
                  </a:lnTo>
                  <a:close/>
                </a:path>
                <a:path w="18413730" h="10647045">
                  <a:moveTo>
                    <a:pt x="4500360" y="2878712"/>
                  </a:moveTo>
                  <a:lnTo>
                    <a:pt x="4489678" y="2874155"/>
                  </a:lnTo>
                  <a:lnTo>
                    <a:pt x="4486203" y="2875829"/>
                  </a:lnTo>
                  <a:lnTo>
                    <a:pt x="4484779" y="2879166"/>
                  </a:lnTo>
                  <a:lnTo>
                    <a:pt x="4483831" y="2882314"/>
                  </a:lnTo>
                  <a:lnTo>
                    <a:pt x="4485028" y="2885982"/>
                  </a:lnTo>
                  <a:lnTo>
                    <a:pt x="4495710" y="2890538"/>
                  </a:lnTo>
                  <a:lnTo>
                    <a:pt x="4499186" y="2888864"/>
                  </a:lnTo>
                  <a:lnTo>
                    <a:pt x="4502034" y="2882188"/>
                  </a:lnTo>
                  <a:lnTo>
                    <a:pt x="4500360" y="2878712"/>
                  </a:lnTo>
                  <a:close/>
                </a:path>
                <a:path w="18413730" h="10647045">
                  <a:moveTo>
                    <a:pt x="2239920" y="1912904"/>
                  </a:moveTo>
                  <a:lnTo>
                    <a:pt x="2232576" y="1909772"/>
                  </a:lnTo>
                  <a:lnTo>
                    <a:pt x="2228575" y="1910827"/>
                  </a:lnTo>
                  <a:lnTo>
                    <a:pt x="2225727" y="1917503"/>
                  </a:lnTo>
                  <a:lnTo>
                    <a:pt x="2226782" y="1921505"/>
                  </a:lnTo>
                  <a:lnTo>
                    <a:pt x="2229978" y="1923262"/>
                  </a:lnTo>
                  <a:lnTo>
                    <a:pt x="2237656" y="1926538"/>
                  </a:lnTo>
                  <a:lnTo>
                    <a:pt x="2241466" y="1925006"/>
                  </a:lnTo>
                  <a:lnTo>
                    <a:pt x="2244171" y="1918664"/>
                  </a:lnTo>
                  <a:lnTo>
                    <a:pt x="2243116" y="1914662"/>
                  </a:lnTo>
                  <a:lnTo>
                    <a:pt x="2239920" y="1912904"/>
                  </a:lnTo>
                  <a:close/>
                </a:path>
                <a:path w="18413730" h="10647045">
                  <a:moveTo>
                    <a:pt x="4582237" y="2909691"/>
                  </a:moveTo>
                  <a:lnTo>
                    <a:pt x="4571555" y="2905135"/>
                  </a:lnTo>
                  <a:lnTo>
                    <a:pt x="4568078" y="2906809"/>
                  </a:lnTo>
                  <a:lnTo>
                    <a:pt x="4566654" y="2910148"/>
                  </a:lnTo>
                  <a:lnTo>
                    <a:pt x="4565706" y="2913294"/>
                  </a:lnTo>
                  <a:lnTo>
                    <a:pt x="4567238" y="2917103"/>
                  </a:lnTo>
                  <a:lnTo>
                    <a:pt x="4577587" y="2921518"/>
                  </a:lnTo>
                  <a:lnTo>
                    <a:pt x="4581062" y="2919844"/>
                  </a:lnTo>
                  <a:lnTo>
                    <a:pt x="4583910" y="2913168"/>
                  </a:lnTo>
                  <a:lnTo>
                    <a:pt x="4582237" y="2909691"/>
                  </a:lnTo>
                  <a:close/>
                </a:path>
                <a:path w="18413730" h="10647045">
                  <a:moveTo>
                    <a:pt x="4664447" y="2940814"/>
                  </a:moveTo>
                  <a:lnTo>
                    <a:pt x="4660967" y="2939724"/>
                  </a:lnTo>
                  <a:lnTo>
                    <a:pt x="4653623" y="2936592"/>
                  </a:lnTo>
                  <a:lnTo>
                    <a:pt x="4650147" y="2938265"/>
                  </a:lnTo>
                  <a:lnTo>
                    <a:pt x="4648722" y="2941604"/>
                  </a:lnTo>
                  <a:lnTo>
                    <a:pt x="4647775" y="2944750"/>
                  </a:lnTo>
                  <a:lnTo>
                    <a:pt x="4649305" y="2948560"/>
                  </a:lnTo>
                  <a:lnTo>
                    <a:pt x="4659654" y="2952974"/>
                  </a:lnTo>
                  <a:lnTo>
                    <a:pt x="4663130" y="2951300"/>
                  </a:lnTo>
                  <a:lnTo>
                    <a:pt x="4665979" y="2944623"/>
                  </a:lnTo>
                  <a:lnTo>
                    <a:pt x="4664447" y="2940814"/>
                  </a:lnTo>
                  <a:close/>
                </a:path>
                <a:path w="18413730" h="10647045">
                  <a:moveTo>
                    <a:pt x="2154879" y="1869921"/>
                  </a:moveTo>
                  <a:lnTo>
                    <a:pt x="2151212" y="1871118"/>
                  </a:lnTo>
                  <a:lnTo>
                    <a:pt x="2147696" y="1877509"/>
                  </a:lnTo>
                  <a:lnTo>
                    <a:pt x="2148893" y="1881177"/>
                  </a:lnTo>
                  <a:lnTo>
                    <a:pt x="2151947" y="1883269"/>
                  </a:lnTo>
                  <a:lnTo>
                    <a:pt x="2159290" y="1886402"/>
                  </a:lnTo>
                  <a:lnTo>
                    <a:pt x="2163292" y="1885346"/>
                  </a:lnTo>
                  <a:lnTo>
                    <a:pt x="2164573" y="1882342"/>
                  </a:lnTo>
                  <a:lnTo>
                    <a:pt x="2166332" y="1879146"/>
                  </a:lnTo>
                  <a:lnTo>
                    <a:pt x="2165134" y="1875479"/>
                  </a:lnTo>
                  <a:lnTo>
                    <a:pt x="2162080" y="1873387"/>
                  </a:lnTo>
                  <a:lnTo>
                    <a:pt x="2158075" y="1871679"/>
                  </a:lnTo>
                  <a:lnTo>
                    <a:pt x="2154879" y="1869921"/>
                  </a:lnTo>
                  <a:close/>
                </a:path>
                <a:path w="18413730" h="10647045">
                  <a:moveTo>
                    <a:pt x="11906390" y="6028409"/>
                  </a:moveTo>
                  <a:lnTo>
                    <a:pt x="11902198" y="6028989"/>
                  </a:lnTo>
                  <a:lnTo>
                    <a:pt x="11899209" y="6034422"/>
                  </a:lnTo>
                  <a:lnTo>
                    <a:pt x="11898682" y="6035381"/>
                  </a:lnTo>
                  <a:lnTo>
                    <a:pt x="11899404" y="6039239"/>
                  </a:lnTo>
                  <a:lnTo>
                    <a:pt x="11902600" y="6040997"/>
                  </a:lnTo>
                  <a:lnTo>
                    <a:pt x="11906321" y="6043374"/>
                  </a:lnTo>
                  <a:lnTo>
                    <a:pt x="11909993" y="6044940"/>
                  </a:lnTo>
                  <a:lnTo>
                    <a:pt x="11913517" y="6044076"/>
                  </a:lnTo>
                  <a:lnTo>
                    <a:pt x="11914594" y="6042168"/>
                  </a:lnTo>
                  <a:lnTo>
                    <a:pt x="11916891" y="6038018"/>
                  </a:lnTo>
                  <a:lnTo>
                    <a:pt x="11916169" y="6034159"/>
                  </a:lnTo>
                  <a:lnTo>
                    <a:pt x="11912973" y="6032402"/>
                  </a:lnTo>
                  <a:lnTo>
                    <a:pt x="11909253" y="6030025"/>
                  </a:lnTo>
                  <a:lnTo>
                    <a:pt x="11906390" y="6028409"/>
                  </a:lnTo>
                  <a:close/>
                </a:path>
                <a:path w="18413730" h="10647045">
                  <a:moveTo>
                    <a:pt x="4745704" y="2972320"/>
                  </a:moveTo>
                  <a:lnTo>
                    <a:pt x="4735022" y="2967763"/>
                  </a:lnTo>
                  <a:lnTo>
                    <a:pt x="4731546" y="2969436"/>
                  </a:lnTo>
                  <a:lnTo>
                    <a:pt x="4730122" y="2972774"/>
                  </a:lnTo>
                  <a:lnTo>
                    <a:pt x="4729141" y="2975907"/>
                  </a:lnTo>
                  <a:lnTo>
                    <a:pt x="4729032" y="2976256"/>
                  </a:lnTo>
                  <a:lnTo>
                    <a:pt x="4730706" y="2979731"/>
                  </a:lnTo>
                  <a:lnTo>
                    <a:pt x="4741055" y="2984146"/>
                  </a:lnTo>
                  <a:lnTo>
                    <a:pt x="4744530" y="2982472"/>
                  </a:lnTo>
                  <a:lnTo>
                    <a:pt x="4747378" y="2975795"/>
                  </a:lnTo>
                  <a:lnTo>
                    <a:pt x="4745704" y="2972320"/>
                  </a:lnTo>
                  <a:close/>
                </a:path>
                <a:path w="18413730" h="10647045">
                  <a:moveTo>
                    <a:pt x="4827724" y="3002966"/>
                  </a:moveTo>
                  <a:lnTo>
                    <a:pt x="4824243" y="3001876"/>
                  </a:lnTo>
                  <a:lnTo>
                    <a:pt x="4816899" y="2998743"/>
                  </a:lnTo>
                  <a:lnTo>
                    <a:pt x="4813422" y="3000417"/>
                  </a:lnTo>
                  <a:lnTo>
                    <a:pt x="4811999" y="3003755"/>
                  </a:lnTo>
                  <a:lnTo>
                    <a:pt x="4811018" y="3006887"/>
                  </a:lnTo>
                  <a:lnTo>
                    <a:pt x="4810909" y="3007235"/>
                  </a:lnTo>
                  <a:lnTo>
                    <a:pt x="4812582" y="3010711"/>
                  </a:lnTo>
                  <a:lnTo>
                    <a:pt x="4822930" y="3015126"/>
                  </a:lnTo>
                  <a:lnTo>
                    <a:pt x="4826407" y="3013451"/>
                  </a:lnTo>
                  <a:lnTo>
                    <a:pt x="4829254" y="3006776"/>
                  </a:lnTo>
                  <a:lnTo>
                    <a:pt x="4827724" y="3002966"/>
                  </a:lnTo>
                  <a:close/>
                </a:path>
                <a:path w="18413730" h="10647045">
                  <a:moveTo>
                    <a:pt x="2083808" y="1832107"/>
                  </a:moveTo>
                  <a:lnTo>
                    <a:pt x="2079802" y="1830399"/>
                  </a:lnTo>
                  <a:lnTo>
                    <a:pt x="2076571" y="1836123"/>
                  </a:lnTo>
                  <a:lnTo>
                    <a:pt x="2073866" y="1842466"/>
                  </a:lnTo>
                  <a:lnTo>
                    <a:pt x="2078539" y="1844459"/>
                  </a:lnTo>
                  <a:lnTo>
                    <a:pt x="2078014" y="1843841"/>
                  </a:lnTo>
                  <a:lnTo>
                    <a:pt x="2081019" y="1845122"/>
                  </a:lnTo>
                  <a:lnTo>
                    <a:pt x="2085020" y="1844066"/>
                  </a:lnTo>
                  <a:lnTo>
                    <a:pt x="2086653" y="1840423"/>
                  </a:lnTo>
                  <a:lnTo>
                    <a:pt x="2088059" y="1837867"/>
                  </a:lnTo>
                  <a:lnTo>
                    <a:pt x="2086862" y="1834199"/>
                  </a:lnTo>
                  <a:lnTo>
                    <a:pt x="2083808" y="1832107"/>
                  </a:lnTo>
                  <a:close/>
                </a:path>
                <a:path w="18413730" h="10647045">
                  <a:moveTo>
                    <a:pt x="4909458" y="3034280"/>
                  </a:moveTo>
                  <a:lnTo>
                    <a:pt x="4898774" y="3029723"/>
                  </a:lnTo>
                  <a:lnTo>
                    <a:pt x="4895299" y="3031397"/>
                  </a:lnTo>
                  <a:lnTo>
                    <a:pt x="4893875" y="3034735"/>
                  </a:lnTo>
                  <a:lnTo>
                    <a:pt x="4892894" y="3037868"/>
                  </a:lnTo>
                  <a:lnTo>
                    <a:pt x="4892785" y="3038216"/>
                  </a:lnTo>
                  <a:lnTo>
                    <a:pt x="4894458" y="3041691"/>
                  </a:lnTo>
                  <a:lnTo>
                    <a:pt x="4897463" y="3042972"/>
                  </a:lnTo>
                  <a:lnTo>
                    <a:pt x="4897655" y="3043449"/>
                  </a:lnTo>
                  <a:lnTo>
                    <a:pt x="4901660" y="3045158"/>
                  </a:lnTo>
                  <a:lnTo>
                    <a:pt x="4905141" y="3046248"/>
                  </a:lnTo>
                  <a:lnTo>
                    <a:pt x="4908617" y="3044575"/>
                  </a:lnTo>
                  <a:lnTo>
                    <a:pt x="4910041" y="3041237"/>
                  </a:lnTo>
                  <a:lnTo>
                    <a:pt x="4911023" y="3038104"/>
                  </a:lnTo>
                  <a:lnTo>
                    <a:pt x="4911132" y="3037756"/>
                  </a:lnTo>
                  <a:lnTo>
                    <a:pt x="4909458" y="3034280"/>
                  </a:lnTo>
                  <a:close/>
                </a:path>
                <a:path w="18413730" h="10647045">
                  <a:moveTo>
                    <a:pt x="11831162" y="5983694"/>
                  </a:moveTo>
                  <a:lnTo>
                    <a:pt x="11827160" y="5984749"/>
                  </a:lnTo>
                  <a:lnTo>
                    <a:pt x="11825930" y="5986985"/>
                  </a:lnTo>
                  <a:lnTo>
                    <a:pt x="11825403" y="5987944"/>
                  </a:lnTo>
                  <a:lnTo>
                    <a:pt x="11823454" y="5990665"/>
                  </a:lnTo>
                  <a:lnTo>
                    <a:pt x="11824510" y="5994666"/>
                  </a:lnTo>
                  <a:lnTo>
                    <a:pt x="11827420" y="5997091"/>
                  </a:lnTo>
                  <a:lnTo>
                    <a:pt x="11832094" y="5999085"/>
                  </a:lnTo>
                  <a:lnTo>
                    <a:pt x="11831809" y="5999753"/>
                  </a:lnTo>
                  <a:lnTo>
                    <a:pt x="11834813" y="6001034"/>
                  </a:lnTo>
                  <a:lnTo>
                    <a:pt x="11838481" y="5999836"/>
                  </a:lnTo>
                  <a:lnTo>
                    <a:pt x="11839737" y="5997611"/>
                  </a:lnTo>
                  <a:lnTo>
                    <a:pt x="11840096" y="5996975"/>
                  </a:lnTo>
                  <a:lnTo>
                    <a:pt x="11842188" y="5993921"/>
                  </a:lnTo>
                  <a:lnTo>
                    <a:pt x="11841132" y="5989920"/>
                  </a:lnTo>
                  <a:lnTo>
                    <a:pt x="11837937" y="5988162"/>
                  </a:lnTo>
                  <a:lnTo>
                    <a:pt x="11834216" y="5985786"/>
                  </a:lnTo>
                  <a:lnTo>
                    <a:pt x="11831162" y="5983694"/>
                  </a:lnTo>
                  <a:close/>
                </a:path>
                <a:path w="18413730" h="10647045">
                  <a:moveTo>
                    <a:pt x="4991142" y="3064784"/>
                  </a:moveTo>
                  <a:lnTo>
                    <a:pt x="4983798" y="3061652"/>
                  </a:lnTo>
                  <a:lnTo>
                    <a:pt x="4980317" y="3060560"/>
                  </a:lnTo>
                  <a:lnTo>
                    <a:pt x="4976841" y="3062233"/>
                  </a:lnTo>
                  <a:lnTo>
                    <a:pt x="4975417" y="3065572"/>
                  </a:lnTo>
                  <a:lnTo>
                    <a:pt x="4974545" y="3068357"/>
                  </a:lnTo>
                  <a:lnTo>
                    <a:pt x="4974327" y="3069052"/>
                  </a:lnTo>
                  <a:lnTo>
                    <a:pt x="4976001" y="3072529"/>
                  </a:lnTo>
                  <a:lnTo>
                    <a:pt x="4979005" y="3073810"/>
                  </a:lnTo>
                  <a:lnTo>
                    <a:pt x="4979147" y="3073477"/>
                  </a:lnTo>
                  <a:lnTo>
                    <a:pt x="4986493" y="3076610"/>
                  </a:lnTo>
                  <a:lnTo>
                    <a:pt x="4989968" y="3074936"/>
                  </a:lnTo>
                  <a:lnTo>
                    <a:pt x="4992816" y="3068259"/>
                  </a:lnTo>
                  <a:lnTo>
                    <a:pt x="4991142" y="3064784"/>
                  </a:lnTo>
                  <a:close/>
                </a:path>
                <a:path w="18413730" h="10647045">
                  <a:moveTo>
                    <a:pt x="2007014" y="1791064"/>
                  </a:moveTo>
                  <a:lnTo>
                    <a:pt x="2003008" y="1789356"/>
                  </a:lnTo>
                  <a:lnTo>
                    <a:pt x="1999777" y="1795079"/>
                  </a:lnTo>
                  <a:lnTo>
                    <a:pt x="1996898" y="1800953"/>
                  </a:lnTo>
                  <a:lnTo>
                    <a:pt x="1996738" y="1801279"/>
                  </a:lnTo>
                  <a:lnTo>
                    <a:pt x="2001078" y="1803130"/>
                  </a:lnTo>
                  <a:lnTo>
                    <a:pt x="2001220" y="1802797"/>
                  </a:lnTo>
                  <a:lnTo>
                    <a:pt x="2004225" y="1804078"/>
                  </a:lnTo>
                  <a:lnTo>
                    <a:pt x="2008226" y="1803024"/>
                  </a:lnTo>
                  <a:lnTo>
                    <a:pt x="2009866" y="1799382"/>
                  </a:lnTo>
                  <a:lnTo>
                    <a:pt x="2011122" y="1797157"/>
                  </a:lnTo>
                  <a:lnTo>
                    <a:pt x="2010068" y="1793155"/>
                  </a:lnTo>
                  <a:lnTo>
                    <a:pt x="2007014" y="1791064"/>
                  </a:lnTo>
                  <a:close/>
                </a:path>
                <a:path w="18413730" h="10647045">
                  <a:moveTo>
                    <a:pt x="5073018" y="3095763"/>
                  </a:moveTo>
                  <a:lnTo>
                    <a:pt x="5065674" y="3092631"/>
                  </a:lnTo>
                  <a:lnTo>
                    <a:pt x="5062193" y="3091540"/>
                  </a:lnTo>
                  <a:lnTo>
                    <a:pt x="5058718" y="3093214"/>
                  </a:lnTo>
                  <a:lnTo>
                    <a:pt x="5057294" y="3096553"/>
                  </a:lnTo>
                  <a:lnTo>
                    <a:pt x="5056422" y="3099337"/>
                  </a:lnTo>
                  <a:lnTo>
                    <a:pt x="5056204" y="3100033"/>
                  </a:lnTo>
                  <a:lnTo>
                    <a:pt x="5057877" y="3103509"/>
                  </a:lnTo>
                  <a:lnTo>
                    <a:pt x="5060881" y="3104791"/>
                  </a:lnTo>
                  <a:lnTo>
                    <a:pt x="5061024" y="3104457"/>
                  </a:lnTo>
                  <a:lnTo>
                    <a:pt x="5068368" y="3107590"/>
                  </a:lnTo>
                  <a:lnTo>
                    <a:pt x="5071844" y="3105916"/>
                  </a:lnTo>
                  <a:lnTo>
                    <a:pt x="5074692" y="3099239"/>
                  </a:lnTo>
                  <a:lnTo>
                    <a:pt x="5073018" y="3095763"/>
                  </a:lnTo>
                  <a:close/>
                </a:path>
                <a:path w="18413730" h="10647045">
                  <a:moveTo>
                    <a:pt x="5154894" y="3126743"/>
                  </a:moveTo>
                  <a:lnTo>
                    <a:pt x="5147550" y="3123610"/>
                  </a:lnTo>
                  <a:lnTo>
                    <a:pt x="5144070" y="3122520"/>
                  </a:lnTo>
                  <a:lnTo>
                    <a:pt x="5140594" y="3124194"/>
                  </a:lnTo>
                  <a:lnTo>
                    <a:pt x="5139170" y="3127532"/>
                  </a:lnTo>
                  <a:lnTo>
                    <a:pt x="5138298" y="3130316"/>
                  </a:lnTo>
                  <a:lnTo>
                    <a:pt x="5138080" y="3131012"/>
                  </a:lnTo>
                  <a:lnTo>
                    <a:pt x="5139753" y="3134489"/>
                  </a:lnTo>
                  <a:lnTo>
                    <a:pt x="5142758" y="3135770"/>
                  </a:lnTo>
                  <a:lnTo>
                    <a:pt x="5142900" y="3135436"/>
                  </a:lnTo>
                  <a:lnTo>
                    <a:pt x="5150244" y="3138569"/>
                  </a:lnTo>
                  <a:lnTo>
                    <a:pt x="5153721" y="3136895"/>
                  </a:lnTo>
                  <a:lnTo>
                    <a:pt x="5156568" y="3130219"/>
                  </a:lnTo>
                  <a:lnTo>
                    <a:pt x="5154894" y="3126743"/>
                  </a:lnTo>
                  <a:close/>
                </a:path>
                <a:path w="18413730" h="10647045">
                  <a:moveTo>
                    <a:pt x="11754697" y="5940029"/>
                  </a:moveTo>
                  <a:lnTo>
                    <a:pt x="11750697" y="5941083"/>
                  </a:lnTo>
                  <a:lnTo>
                    <a:pt x="11747181" y="5947475"/>
                  </a:lnTo>
                  <a:lnTo>
                    <a:pt x="11748235" y="5951476"/>
                  </a:lnTo>
                  <a:lnTo>
                    <a:pt x="11751288" y="5953567"/>
                  </a:lnTo>
                  <a:lnTo>
                    <a:pt x="11758968" y="5956843"/>
                  </a:lnTo>
                  <a:lnTo>
                    <a:pt x="11762968" y="5955788"/>
                  </a:lnTo>
                  <a:lnTo>
                    <a:pt x="11764250" y="5952783"/>
                  </a:lnTo>
                  <a:lnTo>
                    <a:pt x="11766008" y="5949588"/>
                  </a:lnTo>
                  <a:lnTo>
                    <a:pt x="11764952" y="5945586"/>
                  </a:lnTo>
                  <a:lnTo>
                    <a:pt x="11761899" y="5943495"/>
                  </a:lnTo>
                  <a:lnTo>
                    <a:pt x="11757893" y="5941787"/>
                  </a:lnTo>
                  <a:lnTo>
                    <a:pt x="11754697" y="5940029"/>
                  </a:lnTo>
                  <a:close/>
                </a:path>
                <a:path w="18413730" h="10647045">
                  <a:moveTo>
                    <a:pt x="1922969" y="1745743"/>
                  </a:moveTo>
                  <a:lnTo>
                    <a:pt x="1918634" y="1746655"/>
                  </a:lnTo>
                  <a:lnTo>
                    <a:pt x="1917209" y="1749994"/>
                  </a:lnTo>
                  <a:lnTo>
                    <a:pt x="1915452" y="1753190"/>
                  </a:lnTo>
                  <a:lnTo>
                    <a:pt x="1916507" y="1757192"/>
                  </a:lnTo>
                  <a:lnTo>
                    <a:pt x="1919561" y="1759282"/>
                  </a:lnTo>
                  <a:lnTo>
                    <a:pt x="1926905" y="1762415"/>
                  </a:lnTo>
                  <a:lnTo>
                    <a:pt x="1930906" y="1761361"/>
                  </a:lnTo>
                  <a:lnTo>
                    <a:pt x="1932187" y="1758357"/>
                  </a:lnTo>
                  <a:lnTo>
                    <a:pt x="1933945" y="1755160"/>
                  </a:lnTo>
                  <a:lnTo>
                    <a:pt x="1932890" y="1751160"/>
                  </a:lnTo>
                  <a:lnTo>
                    <a:pt x="1929837" y="1749068"/>
                  </a:lnTo>
                  <a:lnTo>
                    <a:pt x="1925831" y="1747359"/>
                  </a:lnTo>
                  <a:lnTo>
                    <a:pt x="1922969" y="1745743"/>
                  </a:lnTo>
                  <a:close/>
                </a:path>
                <a:path w="18413730" h="10647045">
                  <a:moveTo>
                    <a:pt x="5236913" y="3157389"/>
                  </a:moveTo>
                  <a:lnTo>
                    <a:pt x="5233432" y="3156299"/>
                  </a:lnTo>
                  <a:lnTo>
                    <a:pt x="5229426" y="3154590"/>
                  </a:lnTo>
                  <a:lnTo>
                    <a:pt x="5225946" y="3153500"/>
                  </a:lnTo>
                  <a:lnTo>
                    <a:pt x="5222471" y="3155174"/>
                  </a:lnTo>
                  <a:lnTo>
                    <a:pt x="5221046" y="3158513"/>
                  </a:lnTo>
                  <a:lnTo>
                    <a:pt x="5220174" y="3161298"/>
                  </a:lnTo>
                  <a:lnTo>
                    <a:pt x="5219956" y="3161994"/>
                  </a:lnTo>
                  <a:lnTo>
                    <a:pt x="5221629" y="3165469"/>
                  </a:lnTo>
                  <a:lnTo>
                    <a:pt x="5224634" y="3166751"/>
                  </a:lnTo>
                  <a:lnTo>
                    <a:pt x="5224776" y="3166417"/>
                  </a:lnTo>
                  <a:lnTo>
                    <a:pt x="5232121" y="3169550"/>
                  </a:lnTo>
                  <a:lnTo>
                    <a:pt x="5235596" y="3167876"/>
                  </a:lnTo>
                  <a:lnTo>
                    <a:pt x="5238444" y="3161198"/>
                  </a:lnTo>
                  <a:lnTo>
                    <a:pt x="5236913" y="3157389"/>
                  </a:lnTo>
                  <a:close/>
                </a:path>
                <a:path w="18413730" h="10647045">
                  <a:moveTo>
                    <a:pt x="5318646" y="3188704"/>
                  </a:moveTo>
                  <a:lnTo>
                    <a:pt x="5311303" y="3185571"/>
                  </a:lnTo>
                  <a:lnTo>
                    <a:pt x="5307822" y="3184481"/>
                  </a:lnTo>
                  <a:lnTo>
                    <a:pt x="5304346" y="3186154"/>
                  </a:lnTo>
                  <a:lnTo>
                    <a:pt x="5302922" y="3189492"/>
                  </a:lnTo>
                  <a:lnTo>
                    <a:pt x="5302049" y="3192277"/>
                  </a:lnTo>
                  <a:lnTo>
                    <a:pt x="5301831" y="3192973"/>
                  </a:lnTo>
                  <a:lnTo>
                    <a:pt x="5303506" y="3196450"/>
                  </a:lnTo>
                  <a:lnTo>
                    <a:pt x="5306511" y="3197732"/>
                  </a:lnTo>
                  <a:lnTo>
                    <a:pt x="5306653" y="3197398"/>
                  </a:lnTo>
                  <a:lnTo>
                    <a:pt x="5313997" y="3200530"/>
                  </a:lnTo>
                  <a:lnTo>
                    <a:pt x="5317472" y="3198856"/>
                  </a:lnTo>
                  <a:lnTo>
                    <a:pt x="5320321" y="3192179"/>
                  </a:lnTo>
                  <a:lnTo>
                    <a:pt x="5318646" y="3188704"/>
                  </a:lnTo>
                  <a:close/>
                </a:path>
                <a:path w="18413730" h="10647045">
                  <a:moveTo>
                    <a:pt x="11677520" y="5898032"/>
                  </a:moveTo>
                  <a:lnTo>
                    <a:pt x="11673518" y="5899087"/>
                  </a:lnTo>
                  <a:lnTo>
                    <a:pt x="11672094" y="5902425"/>
                  </a:lnTo>
                  <a:lnTo>
                    <a:pt x="11670480" y="5905287"/>
                  </a:lnTo>
                  <a:lnTo>
                    <a:pt x="11671534" y="5909289"/>
                  </a:lnTo>
                  <a:lnTo>
                    <a:pt x="11674588" y="5911381"/>
                  </a:lnTo>
                  <a:lnTo>
                    <a:pt x="11681932" y="5914513"/>
                  </a:lnTo>
                  <a:lnTo>
                    <a:pt x="11685934" y="5913458"/>
                  </a:lnTo>
                  <a:lnTo>
                    <a:pt x="11687215" y="5910454"/>
                  </a:lnTo>
                  <a:lnTo>
                    <a:pt x="11688831" y="5907591"/>
                  </a:lnTo>
                  <a:lnTo>
                    <a:pt x="11687775" y="5903590"/>
                  </a:lnTo>
                  <a:lnTo>
                    <a:pt x="11684722" y="5901499"/>
                  </a:lnTo>
                  <a:lnTo>
                    <a:pt x="11680715" y="5899790"/>
                  </a:lnTo>
                  <a:lnTo>
                    <a:pt x="11677520" y="5898032"/>
                  </a:lnTo>
                  <a:close/>
                </a:path>
                <a:path w="18413730" h="10647045">
                  <a:moveTo>
                    <a:pt x="1846077" y="1703079"/>
                  </a:moveTo>
                  <a:lnTo>
                    <a:pt x="1842075" y="1704135"/>
                  </a:lnTo>
                  <a:lnTo>
                    <a:pt x="1838560" y="1710526"/>
                  </a:lnTo>
                  <a:lnTo>
                    <a:pt x="1839615" y="1714527"/>
                  </a:lnTo>
                  <a:lnTo>
                    <a:pt x="1842668" y="1716619"/>
                  </a:lnTo>
                  <a:lnTo>
                    <a:pt x="1850347" y="1719894"/>
                  </a:lnTo>
                  <a:lnTo>
                    <a:pt x="1854014" y="1718696"/>
                  </a:lnTo>
                  <a:lnTo>
                    <a:pt x="1855629" y="1715835"/>
                  </a:lnTo>
                  <a:lnTo>
                    <a:pt x="1857387" y="1712639"/>
                  </a:lnTo>
                  <a:lnTo>
                    <a:pt x="1856332" y="1708637"/>
                  </a:lnTo>
                  <a:lnTo>
                    <a:pt x="1853278" y="1706546"/>
                  </a:lnTo>
                  <a:lnTo>
                    <a:pt x="1849273" y="1704837"/>
                  </a:lnTo>
                  <a:lnTo>
                    <a:pt x="1846077" y="1703079"/>
                  </a:lnTo>
                  <a:close/>
                </a:path>
                <a:path w="18413730" h="10647045">
                  <a:moveTo>
                    <a:pt x="5400047" y="3219875"/>
                  </a:moveTo>
                  <a:lnTo>
                    <a:pt x="5389364" y="3215318"/>
                  </a:lnTo>
                  <a:lnTo>
                    <a:pt x="5385889" y="3216992"/>
                  </a:lnTo>
                  <a:lnTo>
                    <a:pt x="5384465" y="3220330"/>
                  </a:lnTo>
                  <a:lnTo>
                    <a:pt x="5383484" y="3223462"/>
                  </a:lnTo>
                  <a:lnTo>
                    <a:pt x="5383375" y="3223810"/>
                  </a:lnTo>
                  <a:lnTo>
                    <a:pt x="5385048" y="3227287"/>
                  </a:lnTo>
                  <a:lnTo>
                    <a:pt x="5388053" y="3228568"/>
                  </a:lnTo>
                  <a:lnTo>
                    <a:pt x="5388245" y="3229045"/>
                  </a:lnTo>
                  <a:lnTo>
                    <a:pt x="5392250" y="3230753"/>
                  </a:lnTo>
                  <a:lnTo>
                    <a:pt x="5395731" y="3231844"/>
                  </a:lnTo>
                  <a:lnTo>
                    <a:pt x="5399207" y="3230169"/>
                  </a:lnTo>
                  <a:lnTo>
                    <a:pt x="5400630" y="3226831"/>
                  </a:lnTo>
                  <a:lnTo>
                    <a:pt x="5401611" y="3223699"/>
                  </a:lnTo>
                  <a:lnTo>
                    <a:pt x="5401720" y="3223351"/>
                  </a:lnTo>
                  <a:lnTo>
                    <a:pt x="5400047" y="3219875"/>
                  </a:lnTo>
                  <a:close/>
                </a:path>
                <a:path w="18413730" h="10647045">
                  <a:moveTo>
                    <a:pt x="5481923" y="3250854"/>
                  </a:moveTo>
                  <a:lnTo>
                    <a:pt x="5471241" y="3246297"/>
                  </a:lnTo>
                  <a:lnTo>
                    <a:pt x="5467764" y="3247971"/>
                  </a:lnTo>
                  <a:lnTo>
                    <a:pt x="5466340" y="3251310"/>
                  </a:lnTo>
                  <a:lnTo>
                    <a:pt x="5465393" y="3254457"/>
                  </a:lnTo>
                  <a:lnTo>
                    <a:pt x="5466925" y="3258267"/>
                  </a:lnTo>
                  <a:lnTo>
                    <a:pt x="5469929" y="3259549"/>
                  </a:lnTo>
                  <a:lnTo>
                    <a:pt x="5470120" y="3260024"/>
                  </a:lnTo>
                  <a:lnTo>
                    <a:pt x="5474127" y="3261733"/>
                  </a:lnTo>
                  <a:lnTo>
                    <a:pt x="5477595" y="3262819"/>
                  </a:lnTo>
                  <a:lnTo>
                    <a:pt x="5481083" y="3261149"/>
                  </a:lnTo>
                  <a:lnTo>
                    <a:pt x="5482507" y="3257812"/>
                  </a:lnTo>
                  <a:lnTo>
                    <a:pt x="5483488" y="3254678"/>
                  </a:lnTo>
                  <a:lnTo>
                    <a:pt x="5483597" y="3254330"/>
                  </a:lnTo>
                  <a:lnTo>
                    <a:pt x="5481923" y="3250854"/>
                  </a:lnTo>
                  <a:close/>
                </a:path>
                <a:path w="18413730" h="10647045">
                  <a:moveTo>
                    <a:pt x="11600250" y="5857179"/>
                  </a:moveTo>
                  <a:lnTo>
                    <a:pt x="11596249" y="5858235"/>
                  </a:lnTo>
                  <a:lnTo>
                    <a:pt x="11594825" y="5861573"/>
                  </a:lnTo>
                  <a:lnTo>
                    <a:pt x="11593067" y="5864769"/>
                  </a:lnTo>
                  <a:lnTo>
                    <a:pt x="11594264" y="5868436"/>
                  </a:lnTo>
                  <a:lnTo>
                    <a:pt x="11597318" y="5870528"/>
                  </a:lnTo>
                  <a:lnTo>
                    <a:pt x="11604663" y="5873661"/>
                  </a:lnTo>
                  <a:lnTo>
                    <a:pt x="11608663" y="5872606"/>
                  </a:lnTo>
                  <a:lnTo>
                    <a:pt x="11609945" y="5869601"/>
                  </a:lnTo>
                  <a:lnTo>
                    <a:pt x="11611702" y="5866406"/>
                  </a:lnTo>
                  <a:lnTo>
                    <a:pt x="11610505" y="5862738"/>
                  </a:lnTo>
                  <a:lnTo>
                    <a:pt x="11607452" y="5860646"/>
                  </a:lnTo>
                  <a:lnTo>
                    <a:pt x="11603446" y="5858937"/>
                  </a:lnTo>
                  <a:lnTo>
                    <a:pt x="11600250" y="5857179"/>
                  </a:lnTo>
                  <a:close/>
                </a:path>
                <a:path w="18413730" h="10647045">
                  <a:moveTo>
                    <a:pt x="5563799" y="3281834"/>
                  </a:moveTo>
                  <a:lnTo>
                    <a:pt x="5553117" y="3277278"/>
                  </a:lnTo>
                  <a:lnTo>
                    <a:pt x="5549640" y="3278952"/>
                  </a:lnTo>
                  <a:lnTo>
                    <a:pt x="5548217" y="3282290"/>
                  </a:lnTo>
                  <a:lnTo>
                    <a:pt x="5547235" y="3285423"/>
                  </a:lnTo>
                  <a:lnTo>
                    <a:pt x="5547126" y="3285771"/>
                  </a:lnTo>
                  <a:lnTo>
                    <a:pt x="5548802" y="3289247"/>
                  </a:lnTo>
                  <a:lnTo>
                    <a:pt x="5559150" y="3293661"/>
                  </a:lnTo>
                  <a:lnTo>
                    <a:pt x="5562625" y="3291988"/>
                  </a:lnTo>
                  <a:lnTo>
                    <a:pt x="5565473" y="3285311"/>
                  </a:lnTo>
                  <a:lnTo>
                    <a:pt x="5563799" y="3281834"/>
                  </a:lnTo>
                  <a:close/>
                </a:path>
                <a:path w="18413730" h="10647045">
                  <a:moveTo>
                    <a:pt x="1769945" y="1659556"/>
                  </a:moveTo>
                  <a:lnTo>
                    <a:pt x="1765944" y="1660611"/>
                  </a:lnTo>
                  <a:lnTo>
                    <a:pt x="1762429" y="1667003"/>
                  </a:lnTo>
                  <a:lnTo>
                    <a:pt x="1763626" y="1670671"/>
                  </a:lnTo>
                  <a:lnTo>
                    <a:pt x="1766537" y="1673096"/>
                  </a:lnTo>
                  <a:lnTo>
                    <a:pt x="1774215" y="1676372"/>
                  </a:lnTo>
                  <a:lnTo>
                    <a:pt x="1777883" y="1675174"/>
                  </a:lnTo>
                  <a:lnTo>
                    <a:pt x="1779499" y="1672311"/>
                  </a:lnTo>
                  <a:lnTo>
                    <a:pt x="1781256" y="1669116"/>
                  </a:lnTo>
                  <a:lnTo>
                    <a:pt x="1780058" y="1665448"/>
                  </a:lnTo>
                  <a:lnTo>
                    <a:pt x="1777147" y="1663023"/>
                  </a:lnTo>
                  <a:lnTo>
                    <a:pt x="1773141" y="1661314"/>
                  </a:lnTo>
                  <a:lnTo>
                    <a:pt x="1769945" y="1659556"/>
                  </a:lnTo>
                  <a:close/>
                </a:path>
                <a:path w="18413730" h="10647045">
                  <a:moveTo>
                    <a:pt x="5645533" y="3313149"/>
                  </a:moveTo>
                  <a:lnTo>
                    <a:pt x="5634851" y="3308592"/>
                  </a:lnTo>
                  <a:lnTo>
                    <a:pt x="5631375" y="3310265"/>
                  </a:lnTo>
                  <a:lnTo>
                    <a:pt x="5629951" y="3313604"/>
                  </a:lnTo>
                  <a:lnTo>
                    <a:pt x="5629003" y="3316750"/>
                  </a:lnTo>
                  <a:lnTo>
                    <a:pt x="5630200" y="3320418"/>
                  </a:lnTo>
                  <a:lnTo>
                    <a:pt x="5640884" y="3324975"/>
                  </a:lnTo>
                  <a:lnTo>
                    <a:pt x="5644359" y="3323301"/>
                  </a:lnTo>
                  <a:lnTo>
                    <a:pt x="5647207" y="3316625"/>
                  </a:lnTo>
                  <a:lnTo>
                    <a:pt x="5645533" y="3313149"/>
                  </a:lnTo>
                  <a:close/>
                </a:path>
                <a:path w="18413730" h="10647045">
                  <a:moveTo>
                    <a:pt x="11529420" y="5820653"/>
                  </a:moveTo>
                  <a:lnTo>
                    <a:pt x="11522076" y="5817520"/>
                  </a:lnTo>
                  <a:lnTo>
                    <a:pt x="11518075" y="5818576"/>
                  </a:lnTo>
                  <a:lnTo>
                    <a:pt x="11515227" y="5825251"/>
                  </a:lnTo>
                  <a:lnTo>
                    <a:pt x="11516281" y="5829253"/>
                  </a:lnTo>
                  <a:lnTo>
                    <a:pt x="11519478" y="5831011"/>
                  </a:lnTo>
                  <a:lnTo>
                    <a:pt x="11527156" y="5834286"/>
                  </a:lnTo>
                  <a:lnTo>
                    <a:pt x="11530966" y="5832754"/>
                  </a:lnTo>
                  <a:lnTo>
                    <a:pt x="11533671" y="5826412"/>
                  </a:lnTo>
                  <a:lnTo>
                    <a:pt x="11532616" y="5822410"/>
                  </a:lnTo>
                  <a:lnTo>
                    <a:pt x="11529420" y="5820653"/>
                  </a:lnTo>
                  <a:close/>
                </a:path>
                <a:path w="18413730" h="10647045">
                  <a:moveTo>
                    <a:pt x="5727410" y="3344128"/>
                  </a:moveTo>
                  <a:lnTo>
                    <a:pt x="5716728" y="3339572"/>
                  </a:lnTo>
                  <a:lnTo>
                    <a:pt x="5713251" y="3341246"/>
                  </a:lnTo>
                  <a:lnTo>
                    <a:pt x="5711828" y="3344584"/>
                  </a:lnTo>
                  <a:lnTo>
                    <a:pt x="5710881" y="3347732"/>
                  </a:lnTo>
                  <a:lnTo>
                    <a:pt x="5712077" y="3351398"/>
                  </a:lnTo>
                  <a:lnTo>
                    <a:pt x="5722760" y="3355955"/>
                  </a:lnTo>
                  <a:lnTo>
                    <a:pt x="5726235" y="3354281"/>
                  </a:lnTo>
                  <a:lnTo>
                    <a:pt x="5729083" y="3347605"/>
                  </a:lnTo>
                  <a:lnTo>
                    <a:pt x="5727410" y="3344128"/>
                  </a:lnTo>
                  <a:close/>
                </a:path>
                <a:path w="18413730" h="10647045">
                  <a:moveTo>
                    <a:pt x="11450676" y="5782329"/>
                  </a:moveTo>
                  <a:lnTo>
                    <a:pt x="11443332" y="5779196"/>
                  </a:lnTo>
                  <a:lnTo>
                    <a:pt x="11439330" y="5780250"/>
                  </a:lnTo>
                  <a:lnTo>
                    <a:pt x="11436482" y="5786927"/>
                  </a:lnTo>
                  <a:lnTo>
                    <a:pt x="11437680" y="5790595"/>
                  </a:lnTo>
                  <a:lnTo>
                    <a:pt x="11440877" y="5792353"/>
                  </a:lnTo>
                  <a:lnTo>
                    <a:pt x="11448555" y="5795629"/>
                  </a:lnTo>
                  <a:lnTo>
                    <a:pt x="11452222" y="5794430"/>
                  </a:lnTo>
                  <a:lnTo>
                    <a:pt x="11455070" y="5787754"/>
                  </a:lnTo>
                  <a:lnTo>
                    <a:pt x="11453873" y="5784087"/>
                  </a:lnTo>
                  <a:lnTo>
                    <a:pt x="11450676" y="5782329"/>
                  </a:lnTo>
                  <a:close/>
                </a:path>
                <a:path w="18413730" h="10647045">
                  <a:moveTo>
                    <a:pt x="5809144" y="3375443"/>
                  </a:moveTo>
                  <a:lnTo>
                    <a:pt x="5798462" y="3370886"/>
                  </a:lnTo>
                  <a:lnTo>
                    <a:pt x="5794986" y="3372559"/>
                  </a:lnTo>
                  <a:lnTo>
                    <a:pt x="5793561" y="3375898"/>
                  </a:lnTo>
                  <a:lnTo>
                    <a:pt x="5792614" y="3379046"/>
                  </a:lnTo>
                  <a:lnTo>
                    <a:pt x="5793811" y="3382712"/>
                  </a:lnTo>
                  <a:lnTo>
                    <a:pt x="5804493" y="3387269"/>
                  </a:lnTo>
                  <a:lnTo>
                    <a:pt x="5807969" y="3385596"/>
                  </a:lnTo>
                  <a:lnTo>
                    <a:pt x="5810818" y="3378918"/>
                  </a:lnTo>
                  <a:lnTo>
                    <a:pt x="5809144" y="3375443"/>
                  </a:lnTo>
                  <a:close/>
                </a:path>
                <a:path w="18413730" h="10647045">
                  <a:moveTo>
                    <a:pt x="1694575" y="1615174"/>
                  </a:moveTo>
                  <a:lnTo>
                    <a:pt x="1690574" y="1616229"/>
                  </a:lnTo>
                  <a:lnTo>
                    <a:pt x="1689343" y="1618466"/>
                  </a:lnTo>
                  <a:lnTo>
                    <a:pt x="1688816" y="1619424"/>
                  </a:lnTo>
                  <a:lnTo>
                    <a:pt x="1686724" y="1622479"/>
                  </a:lnTo>
                  <a:lnTo>
                    <a:pt x="1687780" y="1626480"/>
                  </a:lnTo>
                  <a:lnTo>
                    <a:pt x="1690976" y="1628237"/>
                  </a:lnTo>
                  <a:lnTo>
                    <a:pt x="1694697" y="1630614"/>
                  </a:lnTo>
                  <a:lnTo>
                    <a:pt x="1695364" y="1630898"/>
                  </a:lnTo>
                  <a:lnTo>
                    <a:pt x="1695222" y="1631232"/>
                  </a:lnTo>
                  <a:lnTo>
                    <a:pt x="1698227" y="1632514"/>
                  </a:lnTo>
                  <a:lnTo>
                    <a:pt x="1701894" y="1631317"/>
                  </a:lnTo>
                  <a:lnTo>
                    <a:pt x="1702971" y="1629409"/>
                  </a:lnTo>
                  <a:lnTo>
                    <a:pt x="1703509" y="1628454"/>
                  </a:lnTo>
                  <a:lnTo>
                    <a:pt x="1705601" y="1625401"/>
                  </a:lnTo>
                  <a:lnTo>
                    <a:pt x="1704546" y="1621400"/>
                  </a:lnTo>
                  <a:lnTo>
                    <a:pt x="1701350" y="1619642"/>
                  </a:lnTo>
                  <a:lnTo>
                    <a:pt x="1697628" y="1617266"/>
                  </a:lnTo>
                  <a:lnTo>
                    <a:pt x="1694575" y="1615174"/>
                  </a:lnTo>
                  <a:close/>
                </a:path>
                <a:path w="18413730" h="10647045">
                  <a:moveTo>
                    <a:pt x="11374795" y="5745621"/>
                  </a:moveTo>
                  <a:lnTo>
                    <a:pt x="11364447" y="5741206"/>
                  </a:lnTo>
                  <a:lnTo>
                    <a:pt x="11360445" y="5742261"/>
                  </a:lnTo>
                  <a:lnTo>
                    <a:pt x="11357597" y="5748937"/>
                  </a:lnTo>
                  <a:lnTo>
                    <a:pt x="11358652" y="5752938"/>
                  </a:lnTo>
                  <a:lnTo>
                    <a:pt x="11369334" y="5757495"/>
                  </a:lnTo>
                  <a:lnTo>
                    <a:pt x="11373003" y="5756298"/>
                  </a:lnTo>
                  <a:lnTo>
                    <a:pt x="11375851" y="5749622"/>
                  </a:lnTo>
                  <a:lnTo>
                    <a:pt x="11374795" y="5745621"/>
                  </a:lnTo>
                  <a:close/>
                </a:path>
                <a:path w="18413730" h="10647045">
                  <a:moveTo>
                    <a:pt x="5890878" y="3406756"/>
                  </a:moveTo>
                  <a:lnTo>
                    <a:pt x="5880195" y="3402199"/>
                  </a:lnTo>
                  <a:lnTo>
                    <a:pt x="5876719" y="3403874"/>
                  </a:lnTo>
                  <a:lnTo>
                    <a:pt x="5875295" y="3407211"/>
                  </a:lnTo>
                  <a:lnTo>
                    <a:pt x="5874347" y="3410359"/>
                  </a:lnTo>
                  <a:lnTo>
                    <a:pt x="5875545" y="3414026"/>
                  </a:lnTo>
                  <a:lnTo>
                    <a:pt x="5886228" y="3418582"/>
                  </a:lnTo>
                  <a:lnTo>
                    <a:pt x="5889704" y="3416909"/>
                  </a:lnTo>
                  <a:lnTo>
                    <a:pt x="5892552" y="3410233"/>
                  </a:lnTo>
                  <a:lnTo>
                    <a:pt x="5890878" y="3406756"/>
                  </a:lnTo>
                  <a:close/>
                </a:path>
                <a:path w="18413730" h="10647045">
                  <a:moveTo>
                    <a:pt x="11295481" y="5708631"/>
                  </a:moveTo>
                  <a:lnTo>
                    <a:pt x="11285133" y="5704216"/>
                  </a:lnTo>
                  <a:lnTo>
                    <a:pt x="11281133" y="5705271"/>
                  </a:lnTo>
                  <a:lnTo>
                    <a:pt x="11279357" y="5709249"/>
                  </a:lnTo>
                  <a:lnTo>
                    <a:pt x="11277951" y="5711806"/>
                  </a:lnTo>
                  <a:lnTo>
                    <a:pt x="11279339" y="5715950"/>
                  </a:lnTo>
                  <a:lnTo>
                    <a:pt x="11290021" y="5720506"/>
                  </a:lnTo>
                  <a:lnTo>
                    <a:pt x="11293689" y="5719308"/>
                  </a:lnTo>
                  <a:lnTo>
                    <a:pt x="11295465" y="5715331"/>
                  </a:lnTo>
                  <a:lnTo>
                    <a:pt x="11296871" y="5712774"/>
                  </a:lnTo>
                  <a:lnTo>
                    <a:pt x="11295481" y="5708631"/>
                  </a:lnTo>
                  <a:close/>
                </a:path>
                <a:path w="18413730" h="10647045">
                  <a:moveTo>
                    <a:pt x="9682097" y="5020414"/>
                  </a:moveTo>
                  <a:lnTo>
                    <a:pt x="9671413" y="5015857"/>
                  </a:lnTo>
                  <a:lnTo>
                    <a:pt x="9667604" y="5017389"/>
                  </a:lnTo>
                  <a:lnTo>
                    <a:pt x="9664756" y="5024065"/>
                  </a:lnTo>
                  <a:lnTo>
                    <a:pt x="9666287" y="5027875"/>
                  </a:lnTo>
                  <a:lnTo>
                    <a:pt x="9676970" y="5032432"/>
                  </a:lnTo>
                  <a:lnTo>
                    <a:pt x="9680780" y="5030900"/>
                  </a:lnTo>
                  <a:lnTo>
                    <a:pt x="9683627" y="5024224"/>
                  </a:lnTo>
                  <a:lnTo>
                    <a:pt x="9682097" y="5020414"/>
                  </a:lnTo>
                  <a:close/>
                </a:path>
                <a:path w="18413730" h="10647045">
                  <a:moveTo>
                    <a:pt x="9601310" y="4985953"/>
                  </a:moveTo>
                  <a:lnTo>
                    <a:pt x="9590628" y="4981397"/>
                  </a:lnTo>
                  <a:lnTo>
                    <a:pt x="9586819" y="4982929"/>
                  </a:lnTo>
                  <a:lnTo>
                    <a:pt x="9583971" y="4989604"/>
                  </a:lnTo>
                  <a:lnTo>
                    <a:pt x="9585502" y="4993415"/>
                  </a:lnTo>
                  <a:lnTo>
                    <a:pt x="9596184" y="4997971"/>
                  </a:lnTo>
                  <a:lnTo>
                    <a:pt x="9599993" y="4996439"/>
                  </a:lnTo>
                  <a:lnTo>
                    <a:pt x="9602841" y="4989763"/>
                  </a:lnTo>
                  <a:lnTo>
                    <a:pt x="9601310" y="4985953"/>
                  </a:lnTo>
                  <a:close/>
                </a:path>
                <a:path w="18413730" h="10647045">
                  <a:moveTo>
                    <a:pt x="9762691" y="5054399"/>
                  </a:moveTo>
                  <a:lnTo>
                    <a:pt x="9752008" y="5049841"/>
                  </a:lnTo>
                  <a:lnTo>
                    <a:pt x="9748199" y="5051372"/>
                  </a:lnTo>
                  <a:lnTo>
                    <a:pt x="9745351" y="5058049"/>
                  </a:lnTo>
                  <a:lnTo>
                    <a:pt x="9746881" y="5061859"/>
                  </a:lnTo>
                  <a:lnTo>
                    <a:pt x="9757565" y="5066416"/>
                  </a:lnTo>
                  <a:lnTo>
                    <a:pt x="9761375" y="5064885"/>
                  </a:lnTo>
                  <a:lnTo>
                    <a:pt x="9764224" y="5058208"/>
                  </a:lnTo>
                  <a:lnTo>
                    <a:pt x="9762691" y="5054399"/>
                  </a:lnTo>
                  <a:close/>
                </a:path>
                <a:path w="18413730" h="10647045">
                  <a:moveTo>
                    <a:pt x="9520667" y="4951159"/>
                  </a:moveTo>
                  <a:lnTo>
                    <a:pt x="9509984" y="4946602"/>
                  </a:lnTo>
                  <a:lnTo>
                    <a:pt x="9506174" y="4948133"/>
                  </a:lnTo>
                  <a:lnTo>
                    <a:pt x="9503326" y="4954809"/>
                  </a:lnTo>
                  <a:lnTo>
                    <a:pt x="9504858" y="4958620"/>
                  </a:lnTo>
                  <a:lnTo>
                    <a:pt x="9515540" y="4963177"/>
                  </a:lnTo>
                  <a:lnTo>
                    <a:pt x="9519351" y="4961645"/>
                  </a:lnTo>
                  <a:lnTo>
                    <a:pt x="9522199" y="4954968"/>
                  </a:lnTo>
                  <a:lnTo>
                    <a:pt x="9520667" y="4951159"/>
                  </a:lnTo>
                  <a:close/>
                </a:path>
                <a:path w="18413730" h="10647045">
                  <a:moveTo>
                    <a:pt x="9843478" y="5088859"/>
                  </a:moveTo>
                  <a:lnTo>
                    <a:pt x="9832795" y="5084303"/>
                  </a:lnTo>
                  <a:lnTo>
                    <a:pt x="9828985" y="5085833"/>
                  </a:lnTo>
                  <a:lnTo>
                    <a:pt x="9826137" y="5092510"/>
                  </a:lnTo>
                  <a:lnTo>
                    <a:pt x="9827669" y="5096320"/>
                  </a:lnTo>
                  <a:lnTo>
                    <a:pt x="9838351" y="5100877"/>
                  </a:lnTo>
                  <a:lnTo>
                    <a:pt x="9842161" y="5099345"/>
                  </a:lnTo>
                  <a:lnTo>
                    <a:pt x="9845009" y="5092668"/>
                  </a:lnTo>
                  <a:lnTo>
                    <a:pt x="9843478" y="5088859"/>
                  </a:lnTo>
                  <a:close/>
                </a:path>
                <a:path w="18413730" h="10647045">
                  <a:moveTo>
                    <a:pt x="5972753" y="3437736"/>
                  </a:moveTo>
                  <a:lnTo>
                    <a:pt x="5969273" y="3436646"/>
                  </a:lnTo>
                  <a:lnTo>
                    <a:pt x="5961928" y="3433513"/>
                  </a:lnTo>
                  <a:lnTo>
                    <a:pt x="5958453" y="3435188"/>
                  </a:lnTo>
                  <a:lnTo>
                    <a:pt x="5957029" y="3438526"/>
                  </a:lnTo>
                  <a:lnTo>
                    <a:pt x="5956082" y="3441672"/>
                  </a:lnTo>
                  <a:lnTo>
                    <a:pt x="5957279" y="3445340"/>
                  </a:lnTo>
                  <a:lnTo>
                    <a:pt x="5967961" y="3449897"/>
                  </a:lnTo>
                  <a:lnTo>
                    <a:pt x="5971438" y="3448223"/>
                  </a:lnTo>
                  <a:lnTo>
                    <a:pt x="5974286" y="3441546"/>
                  </a:lnTo>
                  <a:lnTo>
                    <a:pt x="5972753" y="3437736"/>
                  </a:lnTo>
                  <a:close/>
                </a:path>
                <a:path w="18413730" h="10647045">
                  <a:moveTo>
                    <a:pt x="9440357" y="4916507"/>
                  </a:moveTo>
                  <a:lnTo>
                    <a:pt x="9429673" y="4911949"/>
                  </a:lnTo>
                  <a:lnTo>
                    <a:pt x="9425864" y="4913482"/>
                  </a:lnTo>
                  <a:lnTo>
                    <a:pt x="9423016" y="4920157"/>
                  </a:lnTo>
                  <a:lnTo>
                    <a:pt x="9424547" y="4923967"/>
                  </a:lnTo>
                  <a:lnTo>
                    <a:pt x="9435230" y="4928524"/>
                  </a:lnTo>
                  <a:lnTo>
                    <a:pt x="9439041" y="4926993"/>
                  </a:lnTo>
                  <a:lnTo>
                    <a:pt x="9441888" y="4920317"/>
                  </a:lnTo>
                  <a:lnTo>
                    <a:pt x="9440357" y="4916507"/>
                  </a:lnTo>
                  <a:close/>
                </a:path>
                <a:path w="18413730" h="10647045">
                  <a:moveTo>
                    <a:pt x="9924406" y="5122986"/>
                  </a:moveTo>
                  <a:lnTo>
                    <a:pt x="9917062" y="5119853"/>
                  </a:lnTo>
                  <a:lnTo>
                    <a:pt x="9911935" y="5131871"/>
                  </a:lnTo>
                  <a:lnTo>
                    <a:pt x="9919280" y="5135004"/>
                  </a:lnTo>
                  <a:lnTo>
                    <a:pt x="9923089" y="5133472"/>
                  </a:lnTo>
                  <a:lnTo>
                    <a:pt x="9925937" y="5126796"/>
                  </a:lnTo>
                  <a:lnTo>
                    <a:pt x="9924406" y="5122986"/>
                  </a:lnTo>
                  <a:close/>
                </a:path>
                <a:path w="18413730" h="10647045">
                  <a:moveTo>
                    <a:pt x="9359713" y="4881712"/>
                  </a:moveTo>
                  <a:lnTo>
                    <a:pt x="9349031" y="4877155"/>
                  </a:lnTo>
                  <a:lnTo>
                    <a:pt x="9345221" y="4878687"/>
                  </a:lnTo>
                  <a:lnTo>
                    <a:pt x="9342373" y="4885364"/>
                  </a:lnTo>
                  <a:lnTo>
                    <a:pt x="9343904" y="4889173"/>
                  </a:lnTo>
                  <a:lnTo>
                    <a:pt x="9354586" y="4893730"/>
                  </a:lnTo>
                  <a:lnTo>
                    <a:pt x="9358395" y="4892199"/>
                  </a:lnTo>
                  <a:lnTo>
                    <a:pt x="9361243" y="4885522"/>
                  </a:lnTo>
                  <a:lnTo>
                    <a:pt x="9359713" y="4881712"/>
                  </a:lnTo>
                  <a:close/>
                </a:path>
                <a:path w="18413730" h="10647045">
                  <a:moveTo>
                    <a:pt x="10005001" y="5156971"/>
                  </a:moveTo>
                  <a:lnTo>
                    <a:pt x="9994317" y="5152413"/>
                  </a:lnTo>
                  <a:lnTo>
                    <a:pt x="9990508" y="5153946"/>
                  </a:lnTo>
                  <a:lnTo>
                    <a:pt x="9987660" y="5160622"/>
                  </a:lnTo>
                  <a:lnTo>
                    <a:pt x="9989191" y="5164431"/>
                  </a:lnTo>
                  <a:lnTo>
                    <a:pt x="9999875" y="5168988"/>
                  </a:lnTo>
                  <a:lnTo>
                    <a:pt x="10003683" y="5167457"/>
                  </a:lnTo>
                  <a:lnTo>
                    <a:pt x="10006532" y="5160781"/>
                  </a:lnTo>
                  <a:lnTo>
                    <a:pt x="10005001" y="5156971"/>
                  </a:lnTo>
                  <a:close/>
                </a:path>
                <a:path w="18413730" h="10647045">
                  <a:moveTo>
                    <a:pt x="10085928" y="5191097"/>
                  </a:moveTo>
                  <a:lnTo>
                    <a:pt x="10075246" y="5186540"/>
                  </a:lnTo>
                  <a:lnTo>
                    <a:pt x="10071437" y="5188072"/>
                  </a:lnTo>
                  <a:lnTo>
                    <a:pt x="10068589" y="5194748"/>
                  </a:lnTo>
                  <a:lnTo>
                    <a:pt x="10070120" y="5198558"/>
                  </a:lnTo>
                  <a:lnTo>
                    <a:pt x="10080802" y="5203115"/>
                  </a:lnTo>
                  <a:lnTo>
                    <a:pt x="10084613" y="5201583"/>
                  </a:lnTo>
                  <a:lnTo>
                    <a:pt x="10087460" y="5194907"/>
                  </a:lnTo>
                  <a:lnTo>
                    <a:pt x="10085928" y="5191097"/>
                  </a:lnTo>
                  <a:close/>
                </a:path>
                <a:path w="18413730" h="10647045">
                  <a:moveTo>
                    <a:pt x="9279070" y="4846918"/>
                  </a:moveTo>
                  <a:lnTo>
                    <a:pt x="9268387" y="4842361"/>
                  </a:lnTo>
                  <a:lnTo>
                    <a:pt x="9264576" y="4843892"/>
                  </a:lnTo>
                  <a:lnTo>
                    <a:pt x="9261729" y="4850568"/>
                  </a:lnTo>
                  <a:lnTo>
                    <a:pt x="9263260" y="4854378"/>
                  </a:lnTo>
                  <a:lnTo>
                    <a:pt x="9273944" y="4858936"/>
                  </a:lnTo>
                  <a:lnTo>
                    <a:pt x="9277753" y="4857403"/>
                  </a:lnTo>
                  <a:lnTo>
                    <a:pt x="9280601" y="4850728"/>
                  </a:lnTo>
                  <a:lnTo>
                    <a:pt x="9279070" y="4846918"/>
                  </a:lnTo>
                  <a:close/>
                </a:path>
                <a:path w="18413730" h="10647045">
                  <a:moveTo>
                    <a:pt x="10166858" y="5225224"/>
                  </a:moveTo>
                  <a:lnTo>
                    <a:pt x="10156175" y="5220667"/>
                  </a:lnTo>
                  <a:lnTo>
                    <a:pt x="10152365" y="5222199"/>
                  </a:lnTo>
                  <a:lnTo>
                    <a:pt x="10149517" y="5228876"/>
                  </a:lnTo>
                  <a:lnTo>
                    <a:pt x="10151048" y="5232685"/>
                  </a:lnTo>
                  <a:lnTo>
                    <a:pt x="10161732" y="5237242"/>
                  </a:lnTo>
                  <a:lnTo>
                    <a:pt x="10165541" y="5235711"/>
                  </a:lnTo>
                  <a:lnTo>
                    <a:pt x="10168389" y="5229034"/>
                  </a:lnTo>
                  <a:lnTo>
                    <a:pt x="10166858" y="5225224"/>
                  </a:lnTo>
                  <a:close/>
                </a:path>
                <a:path w="18413730" h="10647045">
                  <a:moveTo>
                    <a:pt x="9198903" y="4811932"/>
                  </a:moveTo>
                  <a:lnTo>
                    <a:pt x="9188219" y="4807375"/>
                  </a:lnTo>
                  <a:lnTo>
                    <a:pt x="9184409" y="4808906"/>
                  </a:lnTo>
                  <a:lnTo>
                    <a:pt x="9181561" y="4815582"/>
                  </a:lnTo>
                  <a:lnTo>
                    <a:pt x="9183093" y="4819392"/>
                  </a:lnTo>
                  <a:lnTo>
                    <a:pt x="9193776" y="4823950"/>
                  </a:lnTo>
                  <a:lnTo>
                    <a:pt x="9197586" y="4822417"/>
                  </a:lnTo>
                  <a:lnTo>
                    <a:pt x="9200433" y="4815742"/>
                  </a:lnTo>
                  <a:lnTo>
                    <a:pt x="9198903" y="4811932"/>
                  </a:lnTo>
                  <a:close/>
                </a:path>
                <a:path w="18413730" h="10647045">
                  <a:moveTo>
                    <a:pt x="11205201" y="5667752"/>
                  </a:moveTo>
                  <a:lnTo>
                    <a:pt x="11201392" y="5669285"/>
                  </a:lnTo>
                  <a:lnTo>
                    <a:pt x="11199789" y="5672940"/>
                  </a:lnTo>
                  <a:lnTo>
                    <a:pt x="11198353" y="5675484"/>
                  </a:lnTo>
                  <a:lnTo>
                    <a:pt x="11199741" y="5679628"/>
                  </a:lnTo>
                  <a:lnTo>
                    <a:pt x="11210424" y="5684185"/>
                  </a:lnTo>
                  <a:lnTo>
                    <a:pt x="11214091" y="5682988"/>
                  </a:lnTo>
                  <a:lnTo>
                    <a:pt x="11215695" y="5679331"/>
                  </a:lnTo>
                  <a:lnTo>
                    <a:pt x="11217130" y="5676787"/>
                  </a:lnTo>
                  <a:lnTo>
                    <a:pt x="11215741" y="5672643"/>
                  </a:lnTo>
                  <a:lnTo>
                    <a:pt x="11208398" y="5669511"/>
                  </a:lnTo>
                  <a:lnTo>
                    <a:pt x="11205201" y="5667752"/>
                  </a:lnTo>
                  <a:close/>
                </a:path>
                <a:path w="18413730" h="10647045">
                  <a:moveTo>
                    <a:pt x="10247928" y="5259017"/>
                  </a:moveTo>
                  <a:lnTo>
                    <a:pt x="10240585" y="5255884"/>
                  </a:lnTo>
                  <a:lnTo>
                    <a:pt x="10235458" y="5267902"/>
                  </a:lnTo>
                  <a:lnTo>
                    <a:pt x="10242802" y="5271035"/>
                  </a:lnTo>
                  <a:lnTo>
                    <a:pt x="10246612" y="5269503"/>
                  </a:lnTo>
                  <a:lnTo>
                    <a:pt x="10249460" y="5262827"/>
                  </a:lnTo>
                  <a:lnTo>
                    <a:pt x="10247928" y="5259017"/>
                  </a:lnTo>
                  <a:close/>
                </a:path>
                <a:path w="18413730" h="10647045">
                  <a:moveTo>
                    <a:pt x="9118400" y="4776803"/>
                  </a:moveTo>
                  <a:lnTo>
                    <a:pt x="9107718" y="4772246"/>
                  </a:lnTo>
                  <a:lnTo>
                    <a:pt x="9103909" y="4773778"/>
                  </a:lnTo>
                  <a:lnTo>
                    <a:pt x="9101060" y="4780455"/>
                  </a:lnTo>
                  <a:lnTo>
                    <a:pt x="9102592" y="4784264"/>
                  </a:lnTo>
                  <a:lnTo>
                    <a:pt x="9113274" y="4788821"/>
                  </a:lnTo>
                  <a:lnTo>
                    <a:pt x="9117084" y="4787290"/>
                  </a:lnTo>
                  <a:lnTo>
                    <a:pt x="9119932" y="4780613"/>
                  </a:lnTo>
                  <a:lnTo>
                    <a:pt x="9118400" y="4776803"/>
                  </a:lnTo>
                  <a:close/>
                </a:path>
                <a:path w="18413730" h="10647045">
                  <a:moveTo>
                    <a:pt x="10328523" y="5293001"/>
                  </a:moveTo>
                  <a:lnTo>
                    <a:pt x="10317841" y="5288444"/>
                  </a:lnTo>
                  <a:lnTo>
                    <a:pt x="10314031" y="5289977"/>
                  </a:lnTo>
                  <a:lnTo>
                    <a:pt x="10311183" y="5296653"/>
                  </a:lnTo>
                  <a:lnTo>
                    <a:pt x="10312714" y="5300462"/>
                  </a:lnTo>
                  <a:lnTo>
                    <a:pt x="10323396" y="5305019"/>
                  </a:lnTo>
                  <a:lnTo>
                    <a:pt x="10327207" y="5303488"/>
                  </a:lnTo>
                  <a:lnTo>
                    <a:pt x="10330055" y="5296812"/>
                  </a:lnTo>
                  <a:lnTo>
                    <a:pt x="10328523" y="5293001"/>
                  </a:lnTo>
                  <a:close/>
                </a:path>
                <a:path w="18413730" h="10647045">
                  <a:moveTo>
                    <a:pt x="6054345" y="3469383"/>
                  </a:moveTo>
                  <a:lnTo>
                    <a:pt x="6043663" y="3464827"/>
                  </a:lnTo>
                  <a:lnTo>
                    <a:pt x="6040187" y="3466501"/>
                  </a:lnTo>
                  <a:lnTo>
                    <a:pt x="6038763" y="3469839"/>
                  </a:lnTo>
                  <a:lnTo>
                    <a:pt x="6037815" y="3472986"/>
                  </a:lnTo>
                  <a:lnTo>
                    <a:pt x="6039013" y="3476653"/>
                  </a:lnTo>
                  <a:lnTo>
                    <a:pt x="6049695" y="3481210"/>
                  </a:lnTo>
                  <a:lnTo>
                    <a:pt x="6053172" y="3479537"/>
                  </a:lnTo>
                  <a:lnTo>
                    <a:pt x="6056020" y="3472860"/>
                  </a:lnTo>
                  <a:lnTo>
                    <a:pt x="6054345" y="3469383"/>
                  </a:lnTo>
                  <a:close/>
                </a:path>
                <a:path w="18413730" h="10647045">
                  <a:moveTo>
                    <a:pt x="10409595" y="5326794"/>
                  </a:moveTo>
                  <a:lnTo>
                    <a:pt x="10398912" y="5322237"/>
                  </a:lnTo>
                  <a:lnTo>
                    <a:pt x="10395101" y="5323769"/>
                  </a:lnTo>
                  <a:lnTo>
                    <a:pt x="10392253" y="5330446"/>
                  </a:lnTo>
                  <a:lnTo>
                    <a:pt x="10393785" y="5334255"/>
                  </a:lnTo>
                  <a:lnTo>
                    <a:pt x="10404469" y="5338812"/>
                  </a:lnTo>
                  <a:lnTo>
                    <a:pt x="10408278" y="5337281"/>
                  </a:lnTo>
                  <a:lnTo>
                    <a:pt x="10411126" y="5330605"/>
                  </a:lnTo>
                  <a:lnTo>
                    <a:pt x="10409595" y="5326794"/>
                  </a:lnTo>
                  <a:close/>
                </a:path>
                <a:path w="18413730" h="10647045">
                  <a:moveTo>
                    <a:pt x="9037900" y="4741675"/>
                  </a:moveTo>
                  <a:lnTo>
                    <a:pt x="9027217" y="4737117"/>
                  </a:lnTo>
                  <a:lnTo>
                    <a:pt x="9023407" y="4738650"/>
                  </a:lnTo>
                  <a:lnTo>
                    <a:pt x="9020559" y="4745326"/>
                  </a:lnTo>
                  <a:lnTo>
                    <a:pt x="9022090" y="4749135"/>
                  </a:lnTo>
                  <a:lnTo>
                    <a:pt x="9032774" y="4753693"/>
                  </a:lnTo>
                  <a:lnTo>
                    <a:pt x="9036583" y="4752161"/>
                  </a:lnTo>
                  <a:lnTo>
                    <a:pt x="9039431" y="4745485"/>
                  </a:lnTo>
                  <a:lnTo>
                    <a:pt x="9037900" y="4741675"/>
                  </a:lnTo>
                  <a:close/>
                </a:path>
                <a:path w="18413730" h="10647045">
                  <a:moveTo>
                    <a:pt x="11135334" y="5636371"/>
                  </a:moveTo>
                  <a:lnTo>
                    <a:pt x="11124652" y="5631814"/>
                  </a:lnTo>
                  <a:lnTo>
                    <a:pt x="11120841" y="5633346"/>
                  </a:lnTo>
                  <a:lnTo>
                    <a:pt x="11117993" y="5640023"/>
                  </a:lnTo>
                  <a:lnTo>
                    <a:pt x="11119526" y="5643832"/>
                  </a:lnTo>
                  <a:lnTo>
                    <a:pt x="11130208" y="5648389"/>
                  </a:lnTo>
                  <a:lnTo>
                    <a:pt x="11134017" y="5646858"/>
                  </a:lnTo>
                  <a:lnTo>
                    <a:pt x="11136865" y="5640181"/>
                  </a:lnTo>
                  <a:lnTo>
                    <a:pt x="11135334" y="5636371"/>
                  </a:lnTo>
                  <a:close/>
                </a:path>
                <a:path w="18413730" h="10647045">
                  <a:moveTo>
                    <a:pt x="10490665" y="5360587"/>
                  </a:moveTo>
                  <a:lnTo>
                    <a:pt x="10483321" y="5357454"/>
                  </a:lnTo>
                  <a:lnTo>
                    <a:pt x="10478194" y="5369472"/>
                  </a:lnTo>
                  <a:lnTo>
                    <a:pt x="10485539" y="5372605"/>
                  </a:lnTo>
                  <a:lnTo>
                    <a:pt x="10489348" y="5371074"/>
                  </a:lnTo>
                  <a:lnTo>
                    <a:pt x="10492196" y="5364397"/>
                  </a:lnTo>
                  <a:lnTo>
                    <a:pt x="10490665" y="5360587"/>
                  </a:lnTo>
                  <a:close/>
                </a:path>
                <a:path w="18413730" h="10647045">
                  <a:moveTo>
                    <a:pt x="8957875" y="4706355"/>
                  </a:moveTo>
                  <a:lnTo>
                    <a:pt x="8947192" y="4701797"/>
                  </a:lnTo>
                  <a:lnTo>
                    <a:pt x="8943382" y="4703330"/>
                  </a:lnTo>
                  <a:lnTo>
                    <a:pt x="8940534" y="4710006"/>
                  </a:lnTo>
                  <a:lnTo>
                    <a:pt x="8942065" y="4713815"/>
                  </a:lnTo>
                  <a:lnTo>
                    <a:pt x="8952749" y="4718373"/>
                  </a:lnTo>
                  <a:lnTo>
                    <a:pt x="8956558" y="4716842"/>
                  </a:lnTo>
                  <a:lnTo>
                    <a:pt x="8959406" y="4710165"/>
                  </a:lnTo>
                  <a:lnTo>
                    <a:pt x="8957875" y="4706355"/>
                  </a:lnTo>
                  <a:close/>
                </a:path>
                <a:path w="18413730" h="10647045">
                  <a:moveTo>
                    <a:pt x="10571260" y="5394571"/>
                  </a:moveTo>
                  <a:lnTo>
                    <a:pt x="10560578" y="5390015"/>
                  </a:lnTo>
                  <a:lnTo>
                    <a:pt x="10556768" y="5391547"/>
                  </a:lnTo>
                  <a:lnTo>
                    <a:pt x="10553920" y="5398224"/>
                  </a:lnTo>
                  <a:lnTo>
                    <a:pt x="10555451" y="5402032"/>
                  </a:lnTo>
                  <a:lnTo>
                    <a:pt x="10566133" y="5406589"/>
                  </a:lnTo>
                  <a:lnTo>
                    <a:pt x="10569942" y="5405058"/>
                  </a:lnTo>
                  <a:lnTo>
                    <a:pt x="10572790" y="5398381"/>
                  </a:lnTo>
                  <a:lnTo>
                    <a:pt x="10571260" y="5394571"/>
                  </a:lnTo>
                  <a:close/>
                </a:path>
                <a:path w="18413730" h="10647045">
                  <a:moveTo>
                    <a:pt x="11055309" y="5601051"/>
                  </a:moveTo>
                  <a:lnTo>
                    <a:pt x="11044627" y="5596494"/>
                  </a:lnTo>
                  <a:lnTo>
                    <a:pt x="11040816" y="5598026"/>
                  </a:lnTo>
                  <a:lnTo>
                    <a:pt x="11037968" y="5604703"/>
                  </a:lnTo>
                  <a:lnTo>
                    <a:pt x="11039501" y="5608512"/>
                  </a:lnTo>
                  <a:lnTo>
                    <a:pt x="11050183" y="5613069"/>
                  </a:lnTo>
                  <a:lnTo>
                    <a:pt x="11053992" y="5611538"/>
                  </a:lnTo>
                  <a:lnTo>
                    <a:pt x="11056840" y="5604861"/>
                  </a:lnTo>
                  <a:lnTo>
                    <a:pt x="11055309" y="5601051"/>
                  </a:lnTo>
                  <a:close/>
                </a:path>
                <a:path w="18413730" h="10647045">
                  <a:moveTo>
                    <a:pt x="10652330" y="5428365"/>
                  </a:moveTo>
                  <a:lnTo>
                    <a:pt x="10641648" y="5423809"/>
                  </a:lnTo>
                  <a:lnTo>
                    <a:pt x="10637838" y="5425339"/>
                  </a:lnTo>
                  <a:lnTo>
                    <a:pt x="10634990" y="5432016"/>
                  </a:lnTo>
                  <a:lnTo>
                    <a:pt x="10636522" y="5435827"/>
                  </a:lnTo>
                  <a:lnTo>
                    <a:pt x="10647204" y="5440383"/>
                  </a:lnTo>
                  <a:lnTo>
                    <a:pt x="10651015" y="5438852"/>
                  </a:lnTo>
                  <a:lnTo>
                    <a:pt x="10653863" y="5432175"/>
                  </a:lnTo>
                  <a:lnTo>
                    <a:pt x="10652330" y="5428365"/>
                  </a:lnTo>
                  <a:close/>
                </a:path>
                <a:path w="18413730" h="10647045">
                  <a:moveTo>
                    <a:pt x="10974807" y="5565924"/>
                  </a:moveTo>
                  <a:lnTo>
                    <a:pt x="10964124" y="5561366"/>
                  </a:lnTo>
                  <a:lnTo>
                    <a:pt x="10960315" y="5562897"/>
                  </a:lnTo>
                  <a:lnTo>
                    <a:pt x="10957467" y="5569574"/>
                  </a:lnTo>
                  <a:lnTo>
                    <a:pt x="10958998" y="5573384"/>
                  </a:lnTo>
                  <a:lnTo>
                    <a:pt x="10969681" y="5577941"/>
                  </a:lnTo>
                  <a:lnTo>
                    <a:pt x="10973492" y="5576410"/>
                  </a:lnTo>
                  <a:lnTo>
                    <a:pt x="10976340" y="5569733"/>
                  </a:lnTo>
                  <a:lnTo>
                    <a:pt x="10974807" y="5565924"/>
                  </a:lnTo>
                  <a:close/>
                </a:path>
                <a:path w="18413730" h="10647045">
                  <a:moveTo>
                    <a:pt x="10733260" y="5462491"/>
                  </a:moveTo>
                  <a:lnTo>
                    <a:pt x="10722577" y="5457934"/>
                  </a:lnTo>
                  <a:lnTo>
                    <a:pt x="10718767" y="5459466"/>
                  </a:lnTo>
                  <a:lnTo>
                    <a:pt x="10715919" y="5466143"/>
                  </a:lnTo>
                  <a:lnTo>
                    <a:pt x="10717451" y="5469952"/>
                  </a:lnTo>
                  <a:lnTo>
                    <a:pt x="10728133" y="5474509"/>
                  </a:lnTo>
                  <a:lnTo>
                    <a:pt x="10731942" y="5472978"/>
                  </a:lnTo>
                  <a:lnTo>
                    <a:pt x="10734790" y="5466301"/>
                  </a:lnTo>
                  <a:lnTo>
                    <a:pt x="10733260" y="5462491"/>
                  </a:lnTo>
                  <a:close/>
                </a:path>
                <a:path w="18413730" h="10647045">
                  <a:moveTo>
                    <a:pt x="10894498" y="5531270"/>
                  </a:moveTo>
                  <a:lnTo>
                    <a:pt x="10883815" y="5526713"/>
                  </a:lnTo>
                  <a:lnTo>
                    <a:pt x="10880005" y="5528245"/>
                  </a:lnTo>
                  <a:lnTo>
                    <a:pt x="10877157" y="5534922"/>
                  </a:lnTo>
                  <a:lnTo>
                    <a:pt x="10878688" y="5538731"/>
                  </a:lnTo>
                  <a:lnTo>
                    <a:pt x="10889372" y="5543288"/>
                  </a:lnTo>
                  <a:lnTo>
                    <a:pt x="10893182" y="5541757"/>
                  </a:lnTo>
                  <a:lnTo>
                    <a:pt x="10896030" y="5535081"/>
                  </a:lnTo>
                  <a:lnTo>
                    <a:pt x="10894498" y="5531270"/>
                  </a:lnTo>
                  <a:close/>
                </a:path>
                <a:path w="18413730" h="10647045">
                  <a:moveTo>
                    <a:pt x="10813712" y="5496809"/>
                  </a:moveTo>
                  <a:lnTo>
                    <a:pt x="10803030" y="5492253"/>
                  </a:lnTo>
                  <a:lnTo>
                    <a:pt x="10799220" y="5493785"/>
                  </a:lnTo>
                  <a:lnTo>
                    <a:pt x="10796372" y="5500462"/>
                  </a:lnTo>
                  <a:lnTo>
                    <a:pt x="10797903" y="5504271"/>
                  </a:lnTo>
                  <a:lnTo>
                    <a:pt x="10808585" y="5508827"/>
                  </a:lnTo>
                  <a:lnTo>
                    <a:pt x="10812394" y="5507296"/>
                  </a:lnTo>
                  <a:lnTo>
                    <a:pt x="10815242" y="5500620"/>
                  </a:lnTo>
                  <a:lnTo>
                    <a:pt x="10813712" y="5496809"/>
                  </a:lnTo>
                  <a:close/>
                </a:path>
                <a:path w="18413730" h="10647045">
                  <a:moveTo>
                    <a:pt x="8877515" y="4670892"/>
                  </a:moveTo>
                  <a:lnTo>
                    <a:pt x="8866833" y="4666335"/>
                  </a:lnTo>
                  <a:lnTo>
                    <a:pt x="8863023" y="4667867"/>
                  </a:lnTo>
                  <a:lnTo>
                    <a:pt x="8860175" y="4674544"/>
                  </a:lnTo>
                  <a:lnTo>
                    <a:pt x="8861706" y="4678353"/>
                  </a:lnTo>
                  <a:lnTo>
                    <a:pt x="8872389" y="4682910"/>
                  </a:lnTo>
                  <a:lnTo>
                    <a:pt x="8876199" y="4681379"/>
                  </a:lnTo>
                  <a:lnTo>
                    <a:pt x="8879047" y="4674702"/>
                  </a:lnTo>
                  <a:lnTo>
                    <a:pt x="8877515" y="4670892"/>
                  </a:lnTo>
                  <a:close/>
                </a:path>
                <a:path w="18413730" h="10647045">
                  <a:moveTo>
                    <a:pt x="6135937" y="3501032"/>
                  </a:moveTo>
                  <a:lnTo>
                    <a:pt x="6125254" y="3496475"/>
                  </a:lnTo>
                  <a:lnTo>
                    <a:pt x="6121778" y="3498150"/>
                  </a:lnTo>
                  <a:lnTo>
                    <a:pt x="6120355" y="3501487"/>
                  </a:lnTo>
                  <a:lnTo>
                    <a:pt x="6119407" y="3504635"/>
                  </a:lnTo>
                  <a:lnTo>
                    <a:pt x="6120604" y="3508302"/>
                  </a:lnTo>
                  <a:lnTo>
                    <a:pt x="6131287" y="3512858"/>
                  </a:lnTo>
                  <a:lnTo>
                    <a:pt x="6134761" y="3511184"/>
                  </a:lnTo>
                  <a:lnTo>
                    <a:pt x="6137610" y="3504507"/>
                  </a:lnTo>
                  <a:lnTo>
                    <a:pt x="6135937" y="3501032"/>
                  </a:lnTo>
                  <a:close/>
                </a:path>
                <a:path w="18413730" h="10647045">
                  <a:moveTo>
                    <a:pt x="8797299" y="4635097"/>
                  </a:moveTo>
                  <a:lnTo>
                    <a:pt x="8786616" y="4630540"/>
                  </a:lnTo>
                  <a:lnTo>
                    <a:pt x="8782807" y="4632071"/>
                  </a:lnTo>
                  <a:lnTo>
                    <a:pt x="8779959" y="4638748"/>
                  </a:lnTo>
                  <a:lnTo>
                    <a:pt x="8781489" y="4642558"/>
                  </a:lnTo>
                  <a:lnTo>
                    <a:pt x="8792173" y="4647115"/>
                  </a:lnTo>
                  <a:lnTo>
                    <a:pt x="8795982" y="4645583"/>
                  </a:lnTo>
                  <a:lnTo>
                    <a:pt x="8798830" y="4638906"/>
                  </a:lnTo>
                  <a:lnTo>
                    <a:pt x="8797299" y="4635097"/>
                  </a:lnTo>
                  <a:close/>
                </a:path>
                <a:path w="18413730" h="10647045">
                  <a:moveTo>
                    <a:pt x="8717464" y="4600253"/>
                  </a:moveTo>
                  <a:lnTo>
                    <a:pt x="8706782" y="4595696"/>
                  </a:lnTo>
                  <a:lnTo>
                    <a:pt x="8703116" y="4596893"/>
                  </a:lnTo>
                  <a:lnTo>
                    <a:pt x="8701515" y="4600552"/>
                  </a:lnTo>
                  <a:lnTo>
                    <a:pt x="8699934" y="4603428"/>
                  </a:lnTo>
                  <a:lnTo>
                    <a:pt x="8701464" y="4607238"/>
                  </a:lnTo>
                  <a:lnTo>
                    <a:pt x="8712148" y="4611795"/>
                  </a:lnTo>
                  <a:lnTo>
                    <a:pt x="8715814" y="4610598"/>
                  </a:lnTo>
                  <a:lnTo>
                    <a:pt x="8717414" y="4606939"/>
                  </a:lnTo>
                  <a:lnTo>
                    <a:pt x="8718997" y="4604062"/>
                  </a:lnTo>
                  <a:lnTo>
                    <a:pt x="8717464" y="4600253"/>
                  </a:lnTo>
                  <a:close/>
                </a:path>
                <a:path w="18413730" h="10647045">
                  <a:moveTo>
                    <a:pt x="1619205" y="1570791"/>
                  </a:moveTo>
                  <a:lnTo>
                    <a:pt x="1615346" y="1571513"/>
                  </a:lnTo>
                  <a:lnTo>
                    <a:pt x="1612358" y="1576946"/>
                  </a:lnTo>
                  <a:lnTo>
                    <a:pt x="1611830" y="1577905"/>
                  </a:lnTo>
                  <a:lnTo>
                    <a:pt x="1612552" y="1581765"/>
                  </a:lnTo>
                  <a:lnTo>
                    <a:pt x="1615747" y="1583523"/>
                  </a:lnTo>
                  <a:lnTo>
                    <a:pt x="1619469" y="1585898"/>
                  </a:lnTo>
                  <a:lnTo>
                    <a:pt x="1623141" y="1587464"/>
                  </a:lnTo>
                  <a:lnTo>
                    <a:pt x="1626666" y="1586600"/>
                  </a:lnTo>
                  <a:lnTo>
                    <a:pt x="1627743" y="1584693"/>
                  </a:lnTo>
                  <a:lnTo>
                    <a:pt x="1630039" y="1580542"/>
                  </a:lnTo>
                  <a:lnTo>
                    <a:pt x="1629318" y="1576684"/>
                  </a:lnTo>
                  <a:lnTo>
                    <a:pt x="1626122" y="1574926"/>
                  </a:lnTo>
                  <a:lnTo>
                    <a:pt x="1622401" y="1572549"/>
                  </a:lnTo>
                  <a:lnTo>
                    <a:pt x="1619205" y="1570791"/>
                  </a:lnTo>
                  <a:close/>
                </a:path>
                <a:path w="18413730" h="10647045">
                  <a:moveTo>
                    <a:pt x="6217529" y="3532679"/>
                  </a:moveTo>
                  <a:lnTo>
                    <a:pt x="6206846" y="3528122"/>
                  </a:lnTo>
                  <a:lnTo>
                    <a:pt x="6203370" y="3529796"/>
                  </a:lnTo>
                  <a:lnTo>
                    <a:pt x="6201946" y="3533134"/>
                  </a:lnTo>
                  <a:lnTo>
                    <a:pt x="6200998" y="3536282"/>
                  </a:lnTo>
                  <a:lnTo>
                    <a:pt x="6202196" y="3539950"/>
                  </a:lnTo>
                  <a:lnTo>
                    <a:pt x="6212878" y="3544507"/>
                  </a:lnTo>
                  <a:lnTo>
                    <a:pt x="6216353" y="3542832"/>
                  </a:lnTo>
                  <a:lnTo>
                    <a:pt x="6219202" y="3536154"/>
                  </a:lnTo>
                  <a:lnTo>
                    <a:pt x="6217529" y="3532679"/>
                  </a:lnTo>
                  <a:close/>
                </a:path>
                <a:path w="18413730" h="10647045">
                  <a:moveTo>
                    <a:pt x="8626852" y="4559233"/>
                  </a:moveTo>
                  <a:lnTo>
                    <a:pt x="8623041" y="4560764"/>
                  </a:lnTo>
                  <a:lnTo>
                    <a:pt x="8621438" y="4564420"/>
                  </a:lnTo>
                  <a:lnTo>
                    <a:pt x="8620001" y="4566965"/>
                  </a:lnTo>
                  <a:lnTo>
                    <a:pt x="8621391" y="4571109"/>
                  </a:lnTo>
                  <a:lnTo>
                    <a:pt x="8632073" y="4575666"/>
                  </a:lnTo>
                  <a:lnTo>
                    <a:pt x="8635740" y="4574468"/>
                  </a:lnTo>
                  <a:lnTo>
                    <a:pt x="8637340" y="4570809"/>
                  </a:lnTo>
                  <a:lnTo>
                    <a:pt x="8638922" y="4567933"/>
                  </a:lnTo>
                  <a:lnTo>
                    <a:pt x="8637391" y="4564123"/>
                  </a:lnTo>
                  <a:lnTo>
                    <a:pt x="8630047" y="4560990"/>
                  </a:lnTo>
                  <a:lnTo>
                    <a:pt x="8626852" y="4559233"/>
                  </a:lnTo>
                  <a:close/>
                </a:path>
                <a:path w="18413730" h="10647045">
                  <a:moveTo>
                    <a:pt x="8546634" y="4523437"/>
                  </a:moveTo>
                  <a:lnTo>
                    <a:pt x="8543016" y="4525444"/>
                  </a:lnTo>
                  <a:lnTo>
                    <a:pt x="8539786" y="4531169"/>
                  </a:lnTo>
                  <a:lnTo>
                    <a:pt x="8541174" y="4535313"/>
                  </a:lnTo>
                  <a:lnTo>
                    <a:pt x="8551857" y="4539870"/>
                  </a:lnTo>
                  <a:lnTo>
                    <a:pt x="8555524" y="4538672"/>
                  </a:lnTo>
                  <a:lnTo>
                    <a:pt x="8556948" y="4535333"/>
                  </a:lnTo>
                  <a:lnTo>
                    <a:pt x="8558564" y="4532471"/>
                  </a:lnTo>
                  <a:lnTo>
                    <a:pt x="8557174" y="4528328"/>
                  </a:lnTo>
                  <a:lnTo>
                    <a:pt x="8549830" y="4525195"/>
                  </a:lnTo>
                  <a:lnTo>
                    <a:pt x="8546634" y="4523437"/>
                  </a:lnTo>
                  <a:close/>
                </a:path>
                <a:path w="18413730" h="10647045">
                  <a:moveTo>
                    <a:pt x="6299454" y="3564470"/>
                  </a:moveTo>
                  <a:lnTo>
                    <a:pt x="6288771" y="3559913"/>
                  </a:lnTo>
                  <a:lnTo>
                    <a:pt x="6285295" y="3561586"/>
                  </a:lnTo>
                  <a:lnTo>
                    <a:pt x="6283871" y="3564925"/>
                  </a:lnTo>
                  <a:lnTo>
                    <a:pt x="6282923" y="3568071"/>
                  </a:lnTo>
                  <a:lnTo>
                    <a:pt x="6284121" y="3571739"/>
                  </a:lnTo>
                  <a:lnTo>
                    <a:pt x="6294803" y="3576296"/>
                  </a:lnTo>
                  <a:lnTo>
                    <a:pt x="6298280" y="3574622"/>
                  </a:lnTo>
                  <a:lnTo>
                    <a:pt x="6301128" y="3567945"/>
                  </a:lnTo>
                  <a:lnTo>
                    <a:pt x="6299454" y="3564470"/>
                  </a:lnTo>
                  <a:close/>
                </a:path>
                <a:path w="18413730" h="10647045">
                  <a:moveTo>
                    <a:pt x="8477434" y="4492340"/>
                  </a:moveTo>
                  <a:lnTo>
                    <a:pt x="8466751" y="4487783"/>
                  </a:lnTo>
                  <a:lnTo>
                    <a:pt x="8463084" y="4488980"/>
                  </a:lnTo>
                  <a:lnTo>
                    <a:pt x="8461480" y="4492637"/>
                  </a:lnTo>
                  <a:lnTo>
                    <a:pt x="8460045" y="4495181"/>
                  </a:lnTo>
                  <a:lnTo>
                    <a:pt x="8461433" y="4499325"/>
                  </a:lnTo>
                  <a:lnTo>
                    <a:pt x="8472116" y="4503882"/>
                  </a:lnTo>
                  <a:lnTo>
                    <a:pt x="8475784" y="4502684"/>
                  </a:lnTo>
                  <a:lnTo>
                    <a:pt x="8477387" y="4499028"/>
                  </a:lnTo>
                  <a:lnTo>
                    <a:pt x="8478823" y="4496485"/>
                  </a:lnTo>
                  <a:lnTo>
                    <a:pt x="8477434" y="4492340"/>
                  </a:lnTo>
                  <a:close/>
                </a:path>
                <a:path w="18413730" h="10647045">
                  <a:moveTo>
                    <a:pt x="6380904" y="3596451"/>
                  </a:moveTo>
                  <a:lnTo>
                    <a:pt x="6370220" y="3591894"/>
                  </a:lnTo>
                  <a:lnTo>
                    <a:pt x="6366745" y="3593568"/>
                  </a:lnTo>
                  <a:lnTo>
                    <a:pt x="6365321" y="3596906"/>
                  </a:lnTo>
                  <a:lnTo>
                    <a:pt x="6364373" y="3600053"/>
                  </a:lnTo>
                  <a:lnTo>
                    <a:pt x="6365570" y="3603720"/>
                  </a:lnTo>
                  <a:lnTo>
                    <a:pt x="6376252" y="3608277"/>
                  </a:lnTo>
                  <a:lnTo>
                    <a:pt x="6379729" y="3606603"/>
                  </a:lnTo>
                  <a:lnTo>
                    <a:pt x="6382577" y="3599927"/>
                  </a:lnTo>
                  <a:lnTo>
                    <a:pt x="6380904" y="3596451"/>
                  </a:lnTo>
                  <a:close/>
                </a:path>
                <a:path w="18413730" h="10647045">
                  <a:moveTo>
                    <a:pt x="8397360" y="4456210"/>
                  </a:moveTo>
                  <a:lnTo>
                    <a:pt x="8386678" y="4451653"/>
                  </a:lnTo>
                  <a:lnTo>
                    <a:pt x="8383010" y="4452851"/>
                  </a:lnTo>
                  <a:lnTo>
                    <a:pt x="8381406" y="4456507"/>
                  </a:lnTo>
                  <a:lnTo>
                    <a:pt x="8379970" y="4459052"/>
                  </a:lnTo>
                  <a:lnTo>
                    <a:pt x="8381360" y="4463195"/>
                  </a:lnTo>
                  <a:lnTo>
                    <a:pt x="8392042" y="4467752"/>
                  </a:lnTo>
                  <a:lnTo>
                    <a:pt x="8395709" y="4466553"/>
                  </a:lnTo>
                  <a:lnTo>
                    <a:pt x="8397313" y="4462898"/>
                  </a:lnTo>
                  <a:lnTo>
                    <a:pt x="8398748" y="4460354"/>
                  </a:lnTo>
                  <a:lnTo>
                    <a:pt x="8397360" y="4456210"/>
                  </a:lnTo>
                  <a:close/>
                </a:path>
                <a:path w="18413730" h="10647045">
                  <a:moveTo>
                    <a:pt x="8317762" y="4419888"/>
                  </a:moveTo>
                  <a:lnTo>
                    <a:pt x="8307080" y="4415332"/>
                  </a:lnTo>
                  <a:lnTo>
                    <a:pt x="8303412" y="4416530"/>
                  </a:lnTo>
                  <a:lnTo>
                    <a:pt x="8301808" y="4420187"/>
                  </a:lnTo>
                  <a:lnTo>
                    <a:pt x="8300372" y="4422730"/>
                  </a:lnTo>
                  <a:lnTo>
                    <a:pt x="8301762" y="4426873"/>
                  </a:lnTo>
                  <a:lnTo>
                    <a:pt x="8312445" y="4431430"/>
                  </a:lnTo>
                  <a:lnTo>
                    <a:pt x="8316111" y="4430233"/>
                  </a:lnTo>
                  <a:lnTo>
                    <a:pt x="8317715" y="4426576"/>
                  </a:lnTo>
                  <a:lnTo>
                    <a:pt x="8319151" y="4424032"/>
                  </a:lnTo>
                  <a:lnTo>
                    <a:pt x="8317762" y="4419888"/>
                  </a:lnTo>
                  <a:close/>
                </a:path>
                <a:path w="18413730" h="10647045">
                  <a:moveTo>
                    <a:pt x="6462352" y="3628432"/>
                  </a:moveTo>
                  <a:lnTo>
                    <a:pt x="6451669" y="3623875"/>
                  </a:lnTo>
                  <a:lnTo>
                    <a:pt x="6448194" y="3625549"/>
                  </a:lnTo>
                  <a:lnTo>
                    <a:pt x="6446770" y="3628888"/>
                  </a:lnTo>
                  <a:lnTo>
                    <a:pt x="6445822" y="3632035"/>
                  </a:lnTo>
                  <a:lnTo>
                    <a:pt x="6447019" y="3635701"/>
                  </a:lnTo>
                  <a:lnTo>
                    <a:pt x="6457702" y="3640258"/>
                  </a:lnTo>
                  <a:lnTo>
                    <a:pt x="6461178" y="3638585"/>
                  </a:lnTo>
                  <a:lnTo>
                    <a:pt x="6464026" y="3631908"/>
                  </a:lnTo>
                  <a:lnTo>
                    <a:pt x="6462352" y="3628432"/>
                  </a:lnTo>
                  <a:close/>
                </a:path>
                <a:path w="18413730" h="10647045">
                  <a:moveTo>
                    <a:pt x="8237830" y="4383425"/>
                  </a:moveTo>
                  <a:lnTo>
                    <a:pt x="8227147" y="4378869"/>
                  </a:lnTo>
                  <a:lnTo>
                    <a:pt x="8223481" y="4380066"/>
                  </a:lnTo>
                  <a:lnTo>
                    <a:pt x="8221705" y="4384044"/>
                  </a:lnTo>
                  <a:lnTo>
                    <a:pt x="8220299" y="4386600"/>
                  </a:lnTo>
                  <a:lnTo>
                    <a:pt x="8221687" y="4390744"/>
                  </a:lnTo>
                  <a:lnTo>
                    <a:pt x="8232371" y="4395301"/>
                  </a:lnTo>
                  <a:lnTo>
                    <a:pt x="8236038" y="4394103"/>
                  </a:lnTo>
                  <a:lnTo>
                    <a:pt x="8237813" y="4390126"/>
                  </a:lnTo>
                  <a:lnTo>
                    <a:pt x="8239220" y="4387569"/>
                  </a:lnTo>
                  <a:lnTo>
                    <a:pt x="8237830" y="4383425"/>
                  </a:lnTo>
                  <a:close/>
                </a:path>
                <a:path w="18413730" h="10647045">
                  <a:moveTo>
                    <a:pt x="6543801" y="3660414"/>
                  </a:moveTo>
                  <a:lnTo>
                    <a:pt x="6533118" y="3655857"/>
                  </a:lnTo>
                  <a:lnTo>
                    <a:pt x="6529643" y="3657531"/>
                  </a:lnTo>
                  <a:lnTo>
                    <a:pt x="6526938" y="3663873"/>
                  </a:lnTo>
                  <a:lnTo>
                    <a:pt x="6528469" y="3667684"/>
                  </a:lnTo>
                  <a:lnTo>
                    <a:pt x="6538817" y="3672098"/>
                  </a:lnTo>
                  <a:lnTo>
                    <a:pt x="6542628" y="3670566"/>
                  </a:lnTo>
                  <a:lnTo>
                    <a:pt x="6545476" y="3663890"/>
                  </a:lnTo>
                  <a:lnTo>
                    <a:pt x="6543801" y="3660414"/>
                  </a:lnTo>
                  <a:close/>
                </a:path>
                <a:path w="18413730" h="10647045">
                  <a:moveTo>
                    <a:pt x="1544070" y="1524933"/>
                  </a:moveTo>
                  <a:lnTo>
                    <a:pt x="1539877" y="1525511"/>
                  </a:lnTo>
                  <a:lnTo>
                    <a:pt x="1538472" y="1528067"/>
                  </a:lnTo>
                  <a:lnTo>
                    <a:pt x="1536504" y="1531569"/>
                  </a:lnTo>
                  <a:lnTo>
                    <a:pt x="1537084" y="1535761"/>
                  </a:lnTo>
                  <a:lnTo>
                    <a:pt x="1540280" y="1537519"/>
                  </a:lnTo>
                  <a:lnTo>
                    <a:pt x="1544001" y="1539896"/>
                  </a:lnTo>
                  <a:lnTo>
                    <a:pt x="1547673" y="1541462"/>
                  </a:lnTo>
                  <a:lnTo>
                    <a:pt x="1551198" y="1540598"/>
                  </a:lnTo>
                  <a:lnTo>
                    <a:pt x="1554070" y="1535510"/>
                  </a:lnTo>
                  <a:lnTo>
                    <a:pt x="1554429" y="1534874"/>
                  </a:lnTo>
                  <a:lnTo>
                    <a:pt x="1553850" y="1530682"/>
                  </a:lnTo>
                  <a:lnTo>
                    <a:pt x="1550654" y="1528924"/>
                  </a:lnTo>
                  <a:lnTo>
                    <a:pt x="1546933" y="1526547"/>
                  </a:lnTo>
                  <a:lnTo>
                    <a:pt x="1544070" y="1524933"/>
                  </a:lnTo>
                  <a:close/>
                </a:path>
                <a:path w="18413730" h="10647045">
                  <a:moveTo>
                    <a:pt x="8158042" y="4346628"/>
                  </a:moveTo>
                  <a:lnTo>
                    <a:pt x="8147359" y="4342071"/>
                  </a:lnTo>
                  <a:lnTo>
                    <a:pt x="8143691" y="4343269"/>
                  </a:lnTo>
                  <a:lnTo>
                    <a:pt x="8141915" y="4347246"/>
                  </a:lnTo>
                  <a:lnTo>
                    <a:pt x="8140509" y="4349803"/>
                  </a:lnTo>
                  <a:lnTo>
                    <a:pt x="8141898" y="4353946"/>
                  </a:lnTo>
                  <a:lnTo>
                    <a:pt x="8152581" y="4358503"/>
                  </a:lnTo>
                  <a:lnTo>
                    <a:pt x="8156248" y="4357305"/>
                  </a:lnTo>
                  <a:lnTo>
                    <a:pt x="8158024" y="4353328"/>
                  </a:lnTo>
                  <a:lnTo>
                    <a:pt x="8159430" y="4350771"/>
                  </a:lnTo>
                  <a:lnTo>
                    <a:pt x="8158042" y="4346628"/>
                  </a:lnTo>
                  <a:close/>
                </a:path>
                <a:path w="18413730" h="10647045">
                  <a:moveTo>
                    <a:pt x="6625442" y="3692871"/>
                  </a:moveTo>
                  <a:lnTo>
                    <a:pt x="6614760" y="3688315"/>
                  </a:lnTo>
                  <a:lnTo>
                    <a:pt x="6611283" y="3689989"/>
                  </a:lnTo>
                  <a:lnTo>
                    <a:pt x="6608577" y="3696332"/>
                  </a:lnTo>
                  <a:lnTo>
                    <a:pt x="6610108" y="3700141"/>
                  </a:lnTo>
                  <a:lnTo>
                    <a:pt x="6620458" y="3704555"/>
                  </a:lnTo>
                  <a:lnTo>
                    <a:pt x="6624267" y="3703024"/>
                  </a:lnTo>
                  <a:lnTo>
                    <a:pt x="6627115" y="3696348"/>
                  </a:lnTo>
                  <a:lnTo>
                    <a:pt x="6625442" y="3692871"/>
                  </a:lnTo>
                  <a:close/>
                </a:path>
                <a:path w="18413730" h="10647045">
                  <a:moveTo>
                    <a:pt x="8078443" y="4310306"/>
                  </a:moveTo>
                  <a:lnTo>
                    <a:pt x="8068095" y="4305892"/>
                  </a:lnTo>
                  <a:lnTo>
                    <a:pt x="8064093" y="4306947"/>
                  </a:lnTo>
                  <a:lnTo>
                    <a:pt x="8062318" y="4310924"/>
                  </a:lnTo>
                  <a:lnTo>
                    <a:pt x="8060911" y="4313481"/>
                  </a:lnTo>
                  <a:lnTo>
                    <a:pt x="8062301" y="4317625"/>
                  </a:lnTo>
                  <a:lnTo>
                    <a:pt x="8072983" y="4322181"/>
                  </a:lnTo>
                  <a:lnTo>
                    <a:pt x="8076650" y="4320984"/>
                  </a:lnTo>
                  <a:lnTo>
                    <a:pt x="8078425" y="4317007"/>
                  </a:lnTo>
                  <a:lnTo>
                    <a:pt x="8079831" y="4314450"/>
                  </a:lnTo>
                  <a:lnTo>
                    <a:pt x="8078443" y="4310306"/>
                  </a:lnTo>
                  <a:close/>
                </a:path>
                <a:path w="18413730" h="10647045">
                  <a:moveTo>
                    <a:pt x="6706606" y="3725521"/>
                  </a:moveTo>
                  <a:lnTo>
                    <a:pt x="6696257" y="3721107"/>
                  </a:lnTo>
                  <a:lnTo>
                    <a:pt x="6692447" y="3722638"/>
                  </a:lnTo>
                  <a:lnTo>
                    <a:pt x="6689742" y="3728980"/>
                  </a:lnTo>
                  <a:lnTo>
                    <a:pt x="6691273" y="3732790"/>
                  </a:lnTo>
                  <a:lnTo>
                    <a:pt x="6701622" y="3737204"/>
                  </a:lnTo>
                  <a:lnTo>
                    <a:pt x="6705432" y="3735673"/>
                  </a:lnTo>
                  <a:lnTo>
                    <a:pt x="6708280" y="3728997"/>
                  </a:lnTo>
                  <a:lnTo>
                    <a:pt x="6706606" y="3725521"/>
                  </a:lnTo>
                  <a:close/>
                </a:path>
                <a:path w="18413730" h="10647045">
                  <a:moveTo>
                    <a:pt x="6787913" y="3757836"/>
                  </a:moveTo>
                  <a:lnTo>
                    <a:pt x="6777563" y="3753421"/>
                  </a:lnTo>
                  <a:lnTo>
                    <a:pt x="6773754" y="3754953"/>
                  </a:lnTo>
                  <a:lnTo>
                    <a:pt x="6771049" y="3761295"/>
                  </a:lnTo>
                  <a:lnTo>
                    <a:pt x="6772580" y="3765106"/>
                  </a:lnTo>
                  <a:lnTo>
                    <a:pt x="6782928" y="3769520"/>
                  </a:lnTo>
                  <a:lnTo>
                    <a:pt x="6786739" y="3767988"/>
                  </a:lnTo>
                  <a:lnTo>
                    <a:pt x="6789586" y="3761313"/>
                  </a:lnTo>
                  <a:lnTo>
                    <a:pt x="6787913" y="3757836"/>
                  </a:lnTo>
                  <a:close/>
                </a:path>
                <a:path w="18413730" h="10647045">
                  <a:moveTo>
                    <a:pt x="7998369" y="4274177"/>
                  </a:moveTo>
                  <a:lnTo>
                    <a:pt x="7987686" y="4269620"/>
                  </a:lnTo>
                  <a:lnTo>
                    <a:pt x="7984019" y="4270818"/>
                  </a:lnTo>
                  <a:lnTo>
                    <a:pt x="7982416" y="4274474"/>
                  </a:lnTo>
                  <a:lnTo>
                    <a:pt x="7980980" y="4277017"/>
                  </a:lnTo>
                  <a:lnTo>
                    <a:pt x="7982368" y="4281161"/>
                  </a:lnTo>
                  <a:lnTo>
                    <a:pt x="7993051" y="4285719"/>
                  </a:lnTo>
                  <a:lnTo>
                    <a:pt x="7996719" y="4284521"/>
                  </a:lnTo>
                  <a:lnTo>
                    <a:pt x="7998322" y="4280865"/>
                  </a:lnTo>
                  <a:lnTo>
                    <a:pt x="7999759" y="4278320"/>
                  </a:lnTo>
                  <a:lnTo>
                    <a:pt x="7998369" y="4274177"/>
                  </a:lnTo>
                  <a:close/>
                </a:path>
                <a:path w="18413730" h="10647045">
                  <a:moveTo>
                    <a:pt x="6869268" y="3790961"/>
                  </a:moveTo>
                  <a:lnTo>
                    <a:pt x="6858920" y="3786547"/>
                  </a:lnTo>
                  <a:lnTo>
                    <a:pt x="6855109" y="3788079"/>
                  </a:lnTo>
                  <a:lnTo>
                    <a:pt x="6852403" y="3794421"/>
                  </a:lnTo>
                  <a:lnTo>
                    <a:pt x="6853936" y="3798231"/>
                  </a:lnTo>
                  <a:lnTo>
                    <a:pt x="6864284" y="3802645"/>
                  </a:lnTo>
                  <a:lnTo>
                    <a:pt x="6868092" y="3801114"/>
                  </a:lnTo>
                  <a:lnTo>
                    <a:pt x="6870799" y="3794772"/>
                  </a:lnTo>
                  <a:lnTo>
                    <a:pt x="6869268" y="3790961"/>
                  </a:lnTo>
                  <a:close/>
                </a:path>
                <a:path w="18413730" h="10647045">
                  <a:moveTo>
                    <a:pt x="7918438" y="4237713"/>
                  </a:moveTo>
                  <a:lnTo>
                    <a:pt x="7907755" y="4233156"/>
                  </a:lnTo>
                  <a:lnTo>
                    <a:pt x="7904087" y="4234354"/>
                  </a:lnTo>
                  <a:lnTo>
                    <a:pt x="7902484" y="4238010"/>
                  </a:lnTo>
                  <a:lnTo>
                    <a:pt x="7901048" y="4240554"/>
                  </a:lnTo>
                  <a:lnTo>
                    <a:pt x="7902437" y="4244698"/>
                  </a:lnTo>
                  <a:lnTo>
                    <a:pt x="7913119" y="4249254"/>
                  </a:lnTo>
                  <a:lnTo>
                    <a:pt x="7916787" y="4248056"/>
                  </a:lnTo>
                  <a:lnTo>
                    <a:pt x="7918390" y="4244400"/>
                  </a:lnTo>
                  <a:lnTo>
                    <a:pt x="7919826" y="4241857"/>
                  </a:lnTo>
                  <a:lnTo>
                    <a:pt x="7918438" y="4237713"/>
                  </a:lnTo>
                  <a:close/>
                </a:path>
                <a:path w="18413730" h="10647045">
                  <a:moveTo>
                    <a:pt x="6950767" y="3823753"/>
                  </a:moveTo>
                  <a:lnTo>
                    <a:pt x="6940085" y="3819196"/>
                  </a:lnTo>
                  <a:lnTo>
                    <a:pt x="6936274" y="3820727"/>
                  </a:lnTo>
                  <a:lnTo>
                    <a:pt x="6933426" y="3827404"/>
                  </a:lnTo>
                  <a:lnTo>
                    <a:pt x="6934958" y="3831214"/>
                  </a:lnTo>
                  <a:lnTo>
                    <a:pt x="6938296" y="3832638"/>
                  </a:lnTo>
                  <a:lnTo>
                    <a:pt x="6938772" y="3832446"/>
                  </a:lnTo>
                  <a:lnTo>
                    <a:pt x="6945782" y="3835436"/>
                  </a:lnTo>
                  <a:lnTo>
                    <a:pt x="6949592" y="3833904"/>
                  </a:lnTo>
                  <a:lnTo>
                    <a:pt x="6952440" y="3827229"/>
                  </a:lnTo>
                  <a:lnTo>
                    <a:pt x="6950767" y="3823753"/>
                  </a:lnTo>
                  <a:close/>
                </a:path>
                <a:path w="18413730" h="10647045">
                  <a:moveTo>
                    <a:pt x="7838555" y="4202059"/>
                  </a:moveTo>
                  <a:lnTo>
                    <a:pt x="7827873" y="4197502"/>
                  </a:lnTo>
                  <a:lnTo>
                    <a:pt x="7824204" y="4198700"/>
                  </a:lnTo>
                  <a:lnTo>
                    <a:pt x="7822780" y="4202038"/>
                  </a:lnTo>
                  <a:lnTo>
                    <a:pt x="7821023" y="4205234"/>
                  </a:lnTo>
                  <a:lnTo>
                    <a:pt x="7822554" y="4209044"/>
                  </a:lnTo>
                  <a:lnTo>
                    <a:pt x="7829899" y="4212177"/>
                  </a:lnTo>
                  <a:lnTo>
                    <a:pt x="7830090" y="4212653"/>
                  </a:lnTo>
                  <a:lnTo>
                    <a:pt x="7833429" y="4214077"/>
                  </a:lnTo>
                  <a:lnTo>
                    <a:pt x="7837238" y="4212545"/>
                  </a:lnTo>
                  <a:lnTo>
                    <a:pt x="7840086" y="4205869"/>
                  </a:lnTo>
                  <a:lnTo>
                    <a:pt x="7838555" y="4202059"/>
                  </a:lnTo>
                  <a:close/>
                </a:path>
                <a:path w="18413730" h="10647045">
                  <a:moveTo>
                    <a:pt x="7031789" y="3856735"/>
                  </a:moveTo>
                  <a:lnTo>
                    <a:pt x="7021106" y="3852178"/>
                  </a:lnTo>
                  <a:lnTo>
                    <a:pt x="7017296" y="3853710"/>
                  </a:lnTo>
                  <a:lnTo>
                    <a:pt x="7014448" y="3860387"/>
                  </a:lnTo>
                  <a:lnTo>
                    <a:pt x="7015979" y="3864196"/>
                  </a:lnTo>
                  <a:lnTo>
                    <a:pt x="7026663" y="3868753"/>
                  </a:lnTo>
                  <a:lnTo>
                    <a:pt x="7030472" y="3867222"/>
                  </a:lnTo>
                  <a:lnTo>
                    <a:pt x="7033320" y="3860546"/>
                  </a:lnTo>
                  <a:lnTo>
                    <a:pt x="7031789" y="3856735"/>
                  </a:lnTo>
                  <a:close/>
                </a:path>
                <a:path w="18413730" h="10647045">
                  <a:moveTo>
                    <a:pt x="7758147" y="4165786"/>
                  </a:moveTo>
                  <a:lnTo>
                    <a:pt x="7747464" y="4161229"/>
                  </a:lnTo>
                  <a:lnTo>
                    <a:pt x="7743654" y="4162761"/>
                  </a:lnTo>
                  <a:lnTo>
                    <a:pt x="7740806" y="4169438"/>
                  </a:lnTo>
                  <a:lnTo>
                    <a:pt x="7742338" y="4173247"/>
                  </a:lnTo>
                  <a:lnTo>
                    <a:pt x="7753021" y="4177804"/>
                  </a:lnTo>
                  <a:lnTo>
                    <a:pt x="7756830" y="4176273"/>
                  </a:lnTo>
                  <a:lnTo>
                    <a:pt x="7759678" y="4169597"/>
                  </a:lnTo>
                  <a:lnTo>
                    <a:pt x="7758147" y="4165786"/>
                  </a:lnTo>
                  <a:close/>
                </a:path>
                <a:path w="18413730" h="10647045">
                  <a:moveTo>
                    <a:pt x="7113002" y="3890195"/>
                  </a:moveTo>
                  <a:lnTo>
                    <a:pt x="7102319" y="3885639"/>
                  </a:lnTo>
                  <a:lnTo>
                    <a:pt x="7098510" y="3887169"/>
                  </a:lnTo>
                  <a:lnTo>
                    <a:pt x="7095662" y="3893846"/>
                  </a:lnTo>
                  <a:lnTo>
                    <a:pt x="7097193" y="3897657"/>
                  </a:lnTo>
                  <a:lnTo>
                    <a:pt x="7107875" y="3902213"/>
                  </a:lnTo>
                  <a:lnTo>
                    <a:pt x="7111685" y="3900681"/>
                  </a:lnTo>
                  <a:lnTo>
                    <a:pt x="7114533" y="3894004"/>
                  </a:lnTo>
                  <a:lnTo>
                    <a:pt x="7113002" y="3890195"/>
                  </a:lnTo>
                  <a:close/>
                </a:path>
                <a:path w="18413730" h="10647045">
                  <a:moveTo>
                    <a:pt x="7677646" y="4130658"/>
                  </a:moveTo>
                  <a:lnTo>
                    <a:pt x="7666963" y="4126101"/>
                  </a:lnTo>
                  <a:lnTo>
                    <a:pt x="7663153" y="4127633"/>
                  </a:lnTo>
                  <a:lnTo>
                    <a:pt x="7660305" y="4134310"/>
                  </a:lnTo>
                  <a:lnTo>
                    <a:pt x="7661837" y="4138119"/>
                  </a:lnTo>
                  <a:lnTo>
                    <a:pt x="7672519" y="4142676"/>
                  </a:lnTo>
                  <a:lnTo>
                    <a:pt x="7676329" y="4141145"/>
                  </a:lnTo>
                  <a:lnTo>
                    <a:pt x="7679177" y="4134468"/>
                  </a:lnTo>
                  <a:lnTo>
                    <a:pt x="7677646" y="4130658"/>
                  </a:lnTo>
                  <a:close/>
                </a:path>
                <a:path w="18413730" h="10647045">
                  <a:moveTo>
                    <a:pt x="7193739" y="3923846"/>
                  </a:moveTo>
                  <a:lnTo>
                    <a:pt x="7183056" y="3919289"/>
                  </a:lnTo>
                  <a:lnTo>
                    <a:pt x="7179247" y="3920820"/>
                  </a:lnTo>
                  <a:lnTo>
                    <a:pt x="7176398" y="3927498"/>
                  </a:lnTo>
                  <a:lnTo>
                    <a:pt x="7177930" y="3931307"/>
                  </a:lnTo>
                  <a:lnTo>
                    <a:pt x="7188612" y="3935864"/>
                  </a:lnTo>
                  <a:lnTo>
                    <a:pt x="7192421" y="3934333"/>
                  </a:lnTo>
                  <a:lnTo>
                    <a:pt x="7195270" y="3927655"/>
                  </a:lnTo>
                  <a:lnTo>
                    <a:pt x="7193739" y="3923846"/>
                  </a:lnTo>
                  <a:close/>
                </a:path>
                <a:path w="18413730" h="10647045">
                  <a:moveTo>
                    <a:pt x="7597478" y="4095673"/>
                  </a:moveTo>
                  <a:lnTo>
                    <a:pt x="7586795" y="4091116"/>
                  </a:lnTo>
                  <a:lnTo>
                    <a:pt x="7582986" y="4092647"/>
                  </a:lnTo>
                  <a:lnTo>
                    <a:pt x="7580138" y="4099324"/>
                  </a:lnTo>
                  <a:lnTo>
                    <a:pt x="7581669" y="4103134"/>
                  </a:lnTo>
                  <a:lnTo>
                    <a:pt x="7592351" y="4107691"/>
                  </a:lnTo>
                  <a:lnTo>
                    <a:pt x="7596161" y="4106159"/>
                  </a:lnTo>
                  <a:lnTo>
                    <a:pt x="7599009" y="4099482"/>
                  </a:lnTo>
                  <a:lnTo>
                    <a:pt x="7597478" y="4095673"/>
                  </a:lnTo>
                  <a:close/>
                </a:path>
                <a:path w="18413730" h="10647045">
                  <a:moveTo>
                    <a:pt x="7274810" y="3957639"/>
                  </a:moveTo>
                  <a:lnTo>
                    <a:pt x="7264127" y="3953082"/>
                  </a:lnTo>
                  <a:lnTo>
                    <a:pt x="7260317" y="3954613"/>
                  </a:lnTo>
                  <a:lnTo>
                    <a:pt x="7257469" y="3961291"/>
                  </a:lnTo>
                  <a:lnTo>
                    <a:pt x="7259000" y="3965100"/>
                  </a:lnTo>
                  <a:lnTo>
                    <a:pt x="7269683" y="3969657"/>
                  </a:lnTo>
                  <a:lnTo>
                    <a:pt x="7273493" y="3968126"/>
                  </a:lnTo>
                  <a:lnTo>
                    <a:pt x="7276341" y="3961448"/>
                  </a:lnTo>
                  <a:lnTo>
                    <a:pt x="7274810" y="3957639"/>
                  </a:lnTo>
                  <a:close/>
                </a:path>
                <a:path w="18413730" h="10647045">
                  <a:moveTo>
                    <a:pt x="7516835" y="4060879"/>
                  </a:moveTo>
                  <a:lnTo>
                    <a:pt x="7506151" y="4056321"/>
                  </a:lnTo>
                  <a:lnTo>
                    <a:pt x="7502342" y="4057852"/>
                  </a:lnTo>
                  <a:lnTo>
                    <a:pt x="7499493" y="4064530"/>
                  </a:lnTo>
                  <a:lnTo>
                    <a:pt x="7501025" y="4068339"/>
                  </a:lnTo>
                  <a:lnTo>
                    <a:pt x="7511708" y="4072896"/>
                  </a:lnTo>
                  <a:lnTo>
                    <a:pt x="7515518" y="4071366"/>
                  </a:lnTo>
                  <a:lnTo>
                    <a:pt x="7518366" y="4064688"/>
                  </a:lnTo>
                  <a:lnTo>
                    <a:pt x="7516835" y="4060879"/>
                  </a:lnTo>
                  <a:close/>
                </a:path>
                <a:path w="18413730" h="10647045">
                  <a:moveTo>
                    <a:pt x="7355738" y="3991765"/>
                  </a:moveTo>
                  <a:lnTo>
                    <a:pt x="7345056" y="3987209"/>
                  </a:lnTo>
                  <a:lnTo>
                    <a:pt x="7341246" y="3988741"/>
                  </a:lnTo>
                  <a:lnTo>
                    <a:pt x="7338397" y="3995417"/>
                  </a:lnTo>
                  <a:lnTo>
                    <a:pt x="7339929" y="3999227"/>
                  </a:lnTo>
                  <a:lnTo>
                    <a:pt x="7350611" y="4003783"/>
                  </a:lnTo>
                  <a:lnTo>
                    <a:pt x="7354421" y="4002252"/>
                  </a:lnTo>
                  <a:lnTo>
                    <a:pt x="7357269" y="3995576"/>
                  </a:lnTo>
                  <a:lnTo>
                    <a:pt x="7355738" y="3991765"/>
                  </a:lnTo>
                  <a:close/>
                </a:path>
                <a:path w="18413730" h="10647045">
                  <a:moveTo>
                    <a:pt x="7436190" y="4026084"/>
                  </a:moveTo>
                  <a:lnTo>
                    <a:pt x="7425508" y="4021527"/>
                  </a:lnTo>
                  <a:lnTo>
                    <a:pt x="7421698" y="4023059"/>
                  </a:lnTo>
                  <a:lnTo>
                    <a:pt x="7418850" y="4029736"/>
                  </a:lnTo>
                  <a:lnTo>
                    <a:pt x="7420381" y="4033545"/>
                  </a:lnTo>
                  <a:lnTo>
                    <a:pt x="7431064" y="4038102"/>
                  </a:lnTo>
                  <a:lnTo>
                    <a:pt x="7434873" y="4036571"/>
                  </a:lnTo>
                  <a:lnTo>
                    <a:pt x="7437721" y="4029894"/>
                  </a:lnTo>
                  <a:lnTo>
                    <a:pt x="7436190" y="4026084"/>
                  </a:lnTo>
                  <a:close/>
                </a:path>
                <a:path w="18413730" h="10647045">
                  <a:moveTo>
                    <a:pt x="1470031" y="1478356"/>
                  </a:moveTo>
                  <a:lnTo>
                    <a:pt x="1466172" y="1479077"/>
                  </a:lnTo>
                  <a:lnTo>
                    <a:pt x="1464081" y="1482130"/>
                  </a:lnTo>
                  <a:lnTo>
                    <a:pt x="1462465" y="1484992"/>
                  </a:lnTo>
                  <a:lnTo>
                    <a:pt x="1463186" y="1488850"/>
                  </a:lnTo>
                  <a:lnTo>
                    <a:pt x="1466240" y="1490942"/>
                  </a:lnTo>
                  <a:lnTo>
                    <a:pt x="1469961" y="1493319"/>
                  </a:lnTo>
                  <a:lnTo>
                    <a:pt x="1473633" y="1494885"/>
                  </a:lnTo>
                  <a:lnTo>
                    <a:pt x="1477158" y="1494022"/>
                  </a:lnTo>
                  <a:lnTo>
                    <a:pt x="1480030" y="1488933"/>
                  </a:lnTo>
                  <a:lnTo>
                    <a:pt x="1480389" y="1488298"/>
                  </a:lnTo>
                  <a:lnTo>
                    <a:pt x="1479667" y="1484439"/>
                  </a:lnTo>
                  <a:lnTo>
                    <a:pt x="1476614" y="1482348"/>
                  </a:lnTo>
                  <a:lnTo>
                    <a:pt x="1472893" y="1479971"/>
                  </a:lnTo>
                  <a:lnTo>
                    <a:pt x="1470031" y="1478356"/>
                  </a:lnTo>
                  <a:close/>
                </a:path>
                <a:path w="18413730" h="10647045">
                  <a:moveTo>
                    <a:pt x="1396895" y="1430586"/>
                  </a:moveTo>
                  <a:lnTo>
                    <a:pt x="1393035" y="1431308"/>
                  </a:lnTo>
                  <a:lnTo>
                    <a:pt x="1389062" y="1437108"/>
                  </a:lnTo>
                  <a:lnTo>
                    <a:pt x="1388853" y="1437414"/>
                  </a:lnTo>
                  <a:lnTo>
                    <a:pt x="1389574" y="1441273"/>
                  </a:lnTo>
                  <a:lnTo>
                    <a:pt x="1392628" y="1443365"/>
                  </a:lnTo>
                  <a:lnTo>
                    <a:pt x="1396348" y="1445742"/>
                  </a:lnTo>
                  <a:lnTo>
                    <a:pt x="1397350" y="1446169"/>
                  </a:lnTo>
                  <a:lnTo>
                    <a:pt x="1397541" y="1446645"/>
                  </a:lnTo>
                  <a:lnTo>
                    <a:pt x="1400212" y="1447784"/>
                  </a:lnTo>
                  <a:lnTo>
                    <a:pt x="1403403" y="1446778"/>
                  </a:lnTo>
                  <a:lnTo>
                    <a:pt x="1405136" y="1444360"/>
                  </a:lnTo>
                  <a:lnTo>
                    <a:pt x="1407444" y="1441004"/>
                  </a:lnTo>
                  <a:lnTo>
                    <a:pt x="1406722" y="1437146"/>
                  </a:lnTo>
                  <a:lnTo>
                    <a:pt x="1403669" y="1435054"/>
                  </a:lnTo>
                  <a:lnTo>
                    <a:pt x="1399948" y="1432678"/>
                  </a:lnTo>
                  <a:lnTo>
                    <a:pt x="1396895" y="1430586"/>
                  </a:lnTo>
                  <a:close/>
                </a:path>
                <a:path w="18413730" h="10647045">
                  <a:moveTo>
                    <a:pt x="1323709" y="1382006"/>
                  </a:moveTo>
                  <a:lnTo>
                    <a:pt x="1319851" y="1382728"/>
                  </a:lnTo>
                  <a:lnTo>
                    <a:pt x="1315877" y="1388529"/>
                  </a:lnTo>
                  <a:lnTo>
                    <a:pt x="1315667" y="1388835"/>
                  </a:lnTo>
                  <a:lnTo>
                    <a:pt x="1316389" y="1392693"/>
                  </a:lnTo>
                  <a:lnTo>
                    <a:pt x="1319442" y="1394785"/>
                  </a:lnTo>
                  <a:lnTo>
                    <a:pt x="1323163" y="1397161"/>
                  </a:lnTo>
                  <a:lnTo>
                    <a:pt x="1327169" y="1398870"/>
                  </a:lnTo>
                  <a:lnTo>
                    <a:pt x="1330218" y="1398199"/>
                  </a:lnTo>
                  <a:lnTo>
                    <a:pt x="1331951" y="1395781"/>
                  </a:lnTo>
                  <a:lnTo>
                    <a:pt x="1334259" y="1392425"/>
                  </a:lnTo>
                  <a:lnTo>
                    <a:pt x="1333538" y="1388566"/>
                  </a:lnTo>
                  <a:lnTo>
                    <a:pt x="1330484" y="1386474"/>
                  </a:lnTo>
                  <a:lnTo>
                    <a:pt x="1326763" y="1384098"/>
                  </a:lnTo>
                  <a:lnTo>
                    <a:pt x="1323709" y="1382006"/>
                  </a:lnTo>
                  <a:close/>
                </a:path>
                <a:path w="18413730" h="10647045">
                  <a:moveTo>
                    <a:pt x="1250952" y="1332425"/>
                  </a:moveTo>
                  <a:lnTo>
                    <a:pt x="1247092" y="1333147"/>
                  </a:lnTo>
                  <a:lnTo>
                    <a:pt x="1243118" y="1338949"/>
                  </a:lnTo>
                  <a:lnTo>
                    <a:pt x="1242909" y="1339254"/>
                  </a:lnTo>
                  <a:lnTo>
                    <a:pt x="1243631" y="1343112"/>
                  </a:lnTo>
                  <a:lnTo>
                    <a:pt x="1246684" y="1345204"/>
                  </a:lnTo>
                  <a:lnTo>
                    <a:pt x="1250405" y="1347581"/>
                  </a:lnTo>
                  <a:lnTo>
                    <a:pt x="1254411" y="1349290"/>
                  </a:lnTo>
                  <a:lnTo>
                    <a:pt x="1257602" y="1348284"/>
                  </a:lnTo>
                  <a:lnTo>
                    <a:pt x="1259183" y="1346196"/>
                  </a:lnTo>
                  <a:lnTo>
                    <a:pt x="1259409" y="1345898"/>
                  </a:lnTo>
                  <a:lnTo>
                    <a:pt x="1261501" y="1342844"/>
                  </a:lnTo>
                  <a:lnTo>
                    <a:pt x="1260779" y="1338985"/>
                  </a:lnTo>
                  <a:lnTo>
                    <a:pt x="1257726" y="1336894"/>
                  </a:lnTo>
                  <a:lnTo>
                    <a:pt x="1254005" y="1334517"/>
                  </a:lnTo>
                  <a:lnTo>
                    <a:pt x="1250952" y="1332425"/>
                  </a:lnTo>
                  <a:close/>
                </a:path>
                <a:path w="18413730" h="10647045">
                  <a:moveTo>
                    <a:pt x="1179431" y="1281794"/>
                  </a:moveTo>
                  <a:lnTo>
                    <a:pt x="1175238" y="1282373"/>
                  </a:lnTo>
                  <a:lnTo>
                    <a:pt x="1173147" y="1285426"/>
                  </a:lnTo>
                  <a:lnTo>
                    <a:pt x="1171197" y="1288146"/>
                  </a:lnTo>
                  <a:lnTo>
                    <a:pt x="1171776" y="1292339"/>
                  </a:lnTo>
                  <a:lnTo>
                    <a:pt x="1174830" y="1294430"/>
                  </a:lnTo>
                  <a:lnTo>
                    <a:pt x="1178408" y="1297141"/>
                  </a:lnTo>
                  <a:lnTo>
                    <a:pt x="1182414" y="1298850"/>
                  </a:lnTo>
                  <a:lnTo>
                    <a:pt x="1185606" y="1297843"/>
                  </a:lnTo>
                  <a:lnTo>
                    <a:pt x="1187412" y="1295458"/>
                  </a:lnTo>
                  <a:lnTo>
                    <a:pt x="1189362" y="1292738"/>
                  </a:lnTo>
                  <a:lnTo>
                    <a:pt x="1188783" y="1288546"/>
                  </a:lnTo>
                  <a:lnTo>
                    <a:pt x="1185729" y="1286454"/>
                  </a:lnTo>
                  <a:lnTo>
                    <a:pt x="1182150" y="1283743"/>
                  </a:lnTo>
                  <a:lnTo>
                    <a:pt x="1179431" y="1281794"/>
                  </a:lnTo>
                  <a:close/>
                </a:path>
                <a:path w="18413730" h="10647045">
                  <a:moveTo>
                    <a:pt x="1108862" y="1230779"/>
                  </a:moveTo>
                  <a:lnTo>
                    <a:pt x="1104812" y="1231025"/>
                  </a:lnTo>
                  <a:lnTo>
                    <a:pt x="1102721" y="1234078"/>
                  </a:lnTo>
                  <a:lnTo>
                    <a:pt x="1100771" y="1236798"/>
                  </a:lnTo>
                  <a:lnTo>
                    <a:pt x="1101022" y="1240852"/>
                  </a:lnTo>
                  <a:lnTo>
                    <a:pt x="1104070" y="1242940"/>
                  </a:lnTo>
                  <a:lnTo>
                    <a:pt x="1107649" y="1245650"/>
                  </a:lnTo>
                  <a:lnTo>
                    <a:pt x="1108984" y="1246220"/>
                  </a:lnTo>
                  <a:lnTo>
                    <a:pt x="1108841" y="1246554"/>
                  </a:lnTo>
                  <a:lnTo>
                    <a:pt x="1111512" y="1247693"/>
                  </a:lnTo>
                  <a:lnTo>
                    <a:pt x="1114703" y="1246687"/>
                  </a:lnTo>
                  <a:lnTo>
                    <a:pt x="1116510" y="1244301"/>
                  </a:lnTo>
                  <a:lnTo>
                    <a:pt x="1118459" y="1241581"/>
                  </a:lnTo>
                  <a:lnTo>
                    <a:pt x="1118214" y="1237531"/>
                  </a:lnTo>
                  <a:lnTo>
                    <a:pt x="1115160" y="1235439"/>
                  </a:lnTo>
                  <a:lnTo>
                    <a:pt x="1111582" y="1232729"/>
                  </a:lnTo>
                  <a:lnTo>
                    <a:pt x="1108862" y="1230779"/>
                  </a:lnTo>
                  <a:close/>
                </a:path>
                <a:path w="18413730" h="10647045">
                  <a:moveTo>
                    <a:pt x="1038814" y="1177620"/>
                  </a:moveTo>
                  <a:lnTo>
                    <a:pt x="1034765" y="1177865"/>
                  </a:lnTo>
                  <a:lnTo>
                    <a:pt x="1030581" y="1183972"/>
                  </a:lnTo>
                  <a:lnTo>
                    <a:pt x="1030832" y="1188025"/>
                  </a:lnTo>
                  <a:lnTo>
                    <a:pt x="1033880" y="1190113"/>
                  </a:lnTo>
                  <a:lnTo>
                    <a:pt x="1037459" y="1192824"/>
                  </a:lnTo>
                  <a:lnTo>
                    <a:pt x="1041798" y="1194675"/>
                  </a:lnTo>
                  <a:lnTo>
                    <a:pt x="1044847" y="1194004"/>
                  </a:lnTo>
                  <a:lnTo>
                    <a:pt x="1046654" y="1191617"/>
                  </a:lnTo>
                  <a:lnTo>
                    <a:pt x="1048745" y="1188564"/>
                  </a:lnTo>
                  <a:lnTo>
                    <a:pt x="1048500" y="1184513"/>
                  </a:lnTo>
                  <a:lnTo>
                    <a:pt x="1045447" y="1182421"/>
                  </a:lnTo>
                  <a:lnTo>
                    <a:pt x="1041868" y="1179712"/>
                  </a:lnTo>
                  <a:lnTo>
                    <a:pt x="1038814" y="1177620"/>
                  </a:lnTo>
                  <a:close/>
                </a:path>
                <a:path w="18413730" h="10647045">
                  <a:moveTo>
                    <a:pt x="969719" y="1124077"/>
                  </a:moveTo>
                  <a:lnTo>
                    <a:pt x="965860" y="1124799"/>
                  </a:lnTo>
                  <a:lnTo>
                    <a:pt x="963577" y="1127377"/>
                  </a:lnTo>
                  <a:lnTo>
                    <a:pt x="961152" y="1130287"/>
                  </a:lnTo>
                  <a:lnTo>
                    <a:pt x="961873" y="1134146"/>
                  </a:lnTo>
                  <a:lnTo>
                    <a:pt x="964450" y="1136429"/>
                  </a:lnTo>
                  <a:lnTo>
                    <a:pt x="968029" y="1139140"/>
                  </a:lnTo>
                  <a:lnTo>
                    <a:pt x="969699" y="1139852"/>
                  </a:lnTo>
                  <a:lnTo>
                    <a:pt x="969556" y="1140185"/>
                  </a:lnTo>
                  <a:lnTo>
                    <a:pt x="972227" y="1141325"/>
                  </a:lnTo>
                  <a:lnTo>
                    <a:pt x="975276" y="1140652"/>
                  </a:lnTo>
                  <a:lnTo>
                    <a:pt x="977083" y="1138266"/>
                  </a:lnTo>
                  <a:lnTo>
                    <a:pt x="979508" y="1135355"/>
                  </a:lnTo>
                  <a:lnTo>
                    <a:pt x="978786" y="1131497"/>
                  </a:lnTo>
                  <a:lnTo>
                    <a:pt x="976209" y="1129213"/>
                  </a:lnTo>
                  <a:lnTo>
                    <a:pt x="972630" y="1126503"/>
                  </a:lnTo>
                  <a:lnTo>
                    <a:pt x="969719" y="1124077"/>
                  </a:lnTo>
                  <a:close/>
                </a:path>
                <a:path w="18413730" h="10647045">
                  <a:moveTo>
                    <a:pt x="901670" y="1069008"/>
                  </a:moveTo>
                  <a:lnTo>
                    <a:pt x="897477" y="1069587"/>
                  </a:lnTo>
                  <a:lnTo>
                    <a:pt x="892911" y="1074741"/>
                  </a:lnTo>
                  <a:lnTo>
                    <a:pt x="893490" y="1078934"/>
                  </a:lnTo>
                  <a:lnTo>
                    <a:pt x="896067" y="1081218"/>
                  </a:lnTo>
                  <a:lnTo>
                    <a:pt x="899646" y="1083928"/>
                  </a:lnTo>
                  <a:lnTo>
                    <a:pt x="901315" y="1084640"/>
                  </a:lnTo>
                  <a:lnTo>
                    <a:pt x="901173" y="1084974"/>
                  </a:lnTo>
                  <a:lnTo>
                    <a:pt x="903843" y="1086113"/>
                  </a:lnTo>
                  <a:lnTo>
                    <a:pt x="906892" y="1085440"/>
                  </a:lnTo>
                  <a:lnTo>
                    <a:pt x="908699" y="1083054"/>
                  </a:lnTo>
                  <a:lnTo>
                    <a:pt x="910982" y="1080477"/>
                  </a:lnTo>
                  <a:lnTo>
                    <a:pt x="910403" y="1076285"/>
                  </a:lnTo>
                  <a:lnTo>
                    <a:pt x="907825" y="1074002"/>
                  </a:lnTo>
                  <a:lnTo>
                    <a:pt x="904247" y="1071291"/>
                  </a:lnTo>
                  <a:lnTo>
                    <a:pt x="901670" y="1069008"/>
                  </a:lnTo>
                  <a:close/>
                </a:path>
                <a:path w="18413730" h="10647045">
                  <a:moveTo>
                    <a:pt x="834666" y="1012412"/>
                  </a:moveTo>
                  <a:lnTo>
                    <a:pt x="830473" y="1012991"/>
                  </a:lnTo>
                  <a:lnTo>
                    <a:pt x="825907" y="1018146"/>
                  </a:lnTo>
                  <a:lnTo>
                    <a:pt x="826486" y="1022338"/>
                  </a:lnTo>
                  <a:lnTo>
                    <a:pt x="832500" y="1027666"/>
                  </a:lnTo>
                  <a:lnTo>
                    <a:pt x="836839" y="1029517"/>
                  </a:lnTo>
                  <a:lnTo>
                    <a:pt x="839746" y="1029178"/>
                  </a:lnTo>
                  <a:lnTo>
                    <a:pt x="841553" y="1026792"/>
                  </a:lnTo>
                  <a:lnTo>
                    <a:pt x="843836" y="1024215"/>
                  </a:lnTo>
                  <a:lnTo>
                    <a:pt x="843257" y="1020023"/>
                  </a:lnTo>
                  <a:lnTo>
                    <a:pt x="834666" y="1012412"/>
                  </a:lnTo>
                  <a:close/>
                </a:path>
                <a:path w="18413730" h="10647045">
                  <a:moveTo>
                    <a:pt x="768758" y="955099"/>
                  </a:moveTo>
                  <a:lnTo>
                    <a:pt x="764707" y="955344"/>
                  </a:lnTo>
                  <a:lnTo>
                    <a:pt x="762424" y="957922"/>
                  </a:lnTo>
                  <a:lnTo>
                    <a:pt x="759999" y="960833"/>
                  </a:lnTo>
                  <a:lnTo>
                    <a:pt x="760244" y="964883"/>
                  </a:lnTo>
                  <a:lnTo>
                    <a:pt x="762821" y="967166"/>
                  </a:lnTo>
                  <a:lnTo>
                    <a:pt x="765923" y="970068"/>
                  </a:lnTo>
                  <a:lnTo>
                    <a:pt x="770597" y="972061"/>
                  </a:lnTo>
                  <a:lnTo>
                    <a:pt x="773646" y="971389"/>
                  </a:lnTo>
                  <a:lnTo>
                    <a:pt x="775310" y="969337"/>
                  </a:lnTo>
                  <a:lnTo>
                    <a:pt x="777594" y="966760"/>
                  </a:lnTo>
                  <a:lnTo>
                    <a:pt x="777348" y="962710"/>
                  </a:lnTo>
                  <a:lnTo>
                    <a:pt x="774771" y="960427"/>
                  </a:lnTo>
                  <a:lnTo>
                    <a:pt x="771669" y="957525"/>
                  </a:lnTo>
                  <a:lnTo>
                    <a:pt x="768758" y="955099"/>
                  </a:lnTo>
                  <a:close/>
                </a:path>
                <a:path w="18413730" h="10647045">
                  <a:moveTo>
                    <a:pt x="703703" y="895784"/>
                  </a:moveTo>
                  <a:lnTo>
                    <a:pt x="699652" y="896029"/>
                  </a:lnTo>
                  <a:lnTo>
                    <a:pt x="697370" y="898606"/>
                  </a:lnTo>
                  <a:lnTo>
                    <a:pt x="694944" y="901518"/>
                  </a:lnTo>
                  <a:lnTo>
                    <a:pt x="695189" y="905567"/>
                  </a:lnTo>
                  <a:lnTo>
                    <a:pt x="697766" y="907851"/>
                  </a:lnTo>
                  <a:lnTo>
                    <a:pt x="700869" y="910753"/>
                  </a:lnTo>
                  <a:lnTo>
                    <a:pt x="701394" y="911371"/>
                  </a:lnTo>
                  <a:lnTo>
                    <a:pt x="705400" y="913080"/>
                  </a:lnTo>
                  <a:lnTo>
                    <a:pt x="708115" y="912265"/>
                  </a:lnTo>
                  <a:lnTo>
                    <a:pt x="710113" y="910356"/>
                  </a:lnTo>
                  <a:lnTo>
                    <a:pt x="712539" y="907444"/>
                  </a:lnTo>
                  <a:lnTo>
                    <a:pt x="712293" y="903395"/>
                  </a:lnTo>
                  <a:lnTo>
                    <a:pt x="709716" y="901111"/>
                  </a:lnTo>
                  <a:lnTo>
                    <a:pt x="706614" y="898209"/>
                  </a:lnTo>
                  <a:lnTo>
                    <a:pt x="703703" y="895784"/>
                  </a:lnTo>
                  <a:close/>
                </a:path>
                <a:path w="18413730" h="10647045">
                  <a:moveTo>
                    <a:pt x="640411" y="836036"/>
                  </a:moveTo>
                  <a:lnTo>
                    <a:pt x="636361" y="836282"/>
                  </a:lnTo>
                  <a:lnTo>
                    <a:pt x="631127" y="841152"/>
                  </a:lnTo>
                  <a:lnTo>
                    <a:pt x="631372" y="845201"/>
                  </a:lnTo>
                  <a:lnTo>
                    <a:pt x="633807" y="847818"/>
                  </a:lnTo>
                  <a:lnTo>
                    <a:pt x="636909" y="850720"/>
                  </a:lnTo>
                  <a:lnTo>
                    <a:pt x="637434" y="851339"/>
                  </a:lnTo>
                  <a:lnTo>
                    <a:pt x="641440" y="853048"/>
                  </a:lnTo>
                  <a:lnTo>
                    <a:pt x="644013" y="852567"/>
                  </a:lnTo>
                  <a:lnTo>
                    <a:pt x="646011" y="850657"/>
                  </a:lnTo>
                  <a:lnTo>
                    <a:pt x="648628" y="848222"/>
                  </a:lnTo>
                  <a:lnTo>
                    <a:pt x="648526" y="843838"/>
                  </a:lnTo>
                  <a:lnTo>
                    <a:pt x="645948" y="841555"/>
                  </a:lnTo>
                  <a:lnTo>
                    <a:pt x="642846" y="838653"/>
                  </a:lnTo>
                  <a:lnTo>
                    <a:pt x="640411" y="836036"/>
                  </a:lnTo>
                  <a:close/>
                </a:path>
                <a:path w="18413730" h="10647045">
                  <a:moveTo>
                    <a:pt x="577973" y="774286"/>
                  </a:moveTo>
                  <a:lnTo>
                    <a:pt x="574066" y="774197"/>
                  </a:lnTo>
                  <a:lnTo>
                    <a:pt x="571449" y="776632"/>
                  </a:lnTo>
                  <a:lnTo>
                    <a:pt x="569166" y="779209"/>
                  </a:lnTo>
                  <a:lnTo>
                    <a:pt x="569077" y="783118"/>
                  </a:lnTo>
                  <a:lnTo>
                    <a:pt x="571512" y="785734"/>
                  </a:lnTo>
                  <a:lnTo>
                    <a:pt x="574472" y="788970"/>
                  </a:lnTo>
                  <a:lnTo>
                    <a:pt x="575331" y="789731"/>
                  </a:lnTo>
                  <a:lnTo>
                    <a:pt x="579003" y="791297"/>
                  </a:lnTo>
                  <a:lnTo>
                    <a:pt x="581576" y="790816"/>
                  </a:lnTo>
                  <a:lnTo>
                    <a:pt x="583574" y="788907"/>
                  </a:lnTo>
                  <a:lnTo>
                    <a:pt x="585857" y="786329"/>
                  </a:lnTo>
                  <a:lnTo>
                    <a:pt x="585946" y="782421"/>
                  </a:lnTo>
                  <a:lnTo>
                    <a:pt x="583511" y="779805"/>
                  </a:lnTo>
                  <a:lnTo>
                    <a:pt x="580551" y="776569"/>
                  </a:lnTo>
                  <a:lnTo>
                    <a:pt x="577973" y="774286"/>
                  </a:lnTo>
                  <a:close/>
                </a:path>
                <a:path w="18413730" h="10647045">
                  <a:moveTo>
                    <a:pt x="517107" y="711628"/>
                  </a:moveTo>
                  <a:lnTo>
                    <a:pt x="513199" y="711538"/>
                  </a:lnTo>
                  <a:lnTo>
                    <a:pt x="507966" y="716408"/>
                  </a:lnTo>
                  <a:lnTo>
                    <a:pt x="507877" y="720316"/>
                  </a:lnTo>
                  <a:lnTo>
                    <a:pt x="510312" y="722932"/>
                  </a:lnTo>
                  <a:lnTo>
                    <a:pt x="513272" y="726168"/>
                  </a:lnTo>
                  <a:lnTo>
                    <a:pt x="513797" y="726787"/>
                  </a:lnTo>
                  <a:lnTo>
                    <a:pt x="515466" y="727499"/>
                  </a:lnTo>
                  <a:lnTo>
                    <a:pt x="515324" y="727833"/>
                  </a:lnTo>
                  <a:lnTo>
                    <a:pt x="517660" y="728830"/>
                  </a:lnTo>
                  <a:lnTo>
                    <a:pt x="520233" y="728348"/>
                  </a:lnTo>
                  <a:lnTo>
                    <a:pt x="522231" y="726440"/>
                  </a:lnTo>
                  <a:lnTo>
                    <a:pt x="524848" y="724004"/>
                  </a:lnTo>
                  <a:lnTo>
                    <a:pt x="524937" y="720097"/>
                  </a:lnTo>
                  <a:lnTo>
                    <a:pt x="522502" y="717480"/>
                  </a:lnTo>
                  <a:lnTo>
                    <a:pt x="519542" y="714244"/>
                  </a:lnTo>
                  <a:lnTo>
                    <a:pt x="517107" y="711628"/>
                  </a:lnTo>
                  <a:close/>
                </a:path>
                <a:path w="18413730" h="10647045">
                  <a:moveTo>
                    <a:pt x="458382" y="646725"/>
                  </a:moveTo>
                  <a:lnTo>
                    <a:pt x="454140" y="646494"/>
                  </a:lnTo>
                  <a:lnTo>
                    <a:pt x="448906" y="651364"/>
                  </a:lnTo>
                  <a:lnTo>
                    <a:pt x="448675" y="655606"/>
                  </a:lnTo>
                  <a:lnTo>
                    <a:pt x="451110" y="658222"/>
                  </a:lnTo>
                  <a:lnTo>
                    <a:pt x="454070" y="661458"/>
                  </a:lnTo>
                  <a:lnTo>
                    <a:pt x="454453" y="662410"/>
                  </a:lnTo>
                  <a:lnTo>
                    <a:pt x="456122" y="663123"/>
                  </a:lnTo>
                  <a:lnTo>
                    <a:pt x="456598" y="662931"/>
                  </a:lnTo>
                  <a:lnTo>
                    <a:pt x="458935" y="663928"/>
                  </a:lnTo>
                  <a:lnTo>
                    <a:pt x="461507" y="663447"/>
                  </a:lnTo>
                  <a:lnTo>
                    <a:pt x="463362" y="661871"/>
                  </a:lnTo>
                  <a:lnTo>
                    <a:pt x="465980" y="659436"/>
                  </a:lnTo>
                  <a:lnTo>
                    <a:pt x="466211" y="655195"/>
                  </a:lnTo>
                  <a:lnTo>
                    <a:pt x="463776" y="652578"/>
                  </a:lnTo>
                  <a:lnTo>
                    <a:pt x="460816" y="649342"/>
                  </a:lnTo>
                  <a:lnTo>
                    <a:pt x="458382" y="646725"/>
                  </a:lnTo>
                  <a:close/>
                </a:path>
                <a:path w="18413730" h="10647045">
                  <a:moveTo>
                    <a:pt x="400417" y="580963"/>
                  </a:moveTo>
                  <a:lnTo>
                    <a:pt x="396317" y="580399"/>
                  </a:lnTo>
                  <a:lnTo>
                    <a:pt x="391084" y="585268"/>
                  </a:lnTo>
                  <a:lnTo>
                    <a:pt x="390518" y="589369"/>
                  </a:lnTo>
                  <a:lnTo>
                    <a:pt x="392954" y="591985"/>
                  </a:lnTo>
                  <a:lnTo>
                    <a:pt x="395914" y="595220"/>
                  </a:lnTo>
                  <a:lnTo>
                    <a:pt x="396630" y="596315"/>
                  </a:lnTo>
                  <a:lnTo>
                    <a:pt x="400636" y="598024"/>
                  </a:lnTo>
                  <a:lnTo>
                    <a:pt x="403209" y="597543"/>
                  </a:lnTo>
                  <a:lnTo>
                    <a:pt x="405064" y="595968"/>
                  </a:lnTo>
                  <a:lnTo>
                    <a:pt x="407681" y="593533"/>
                  </a:lnTo>
                  <a:lnTo>
                    <a:pt x="408246" y="589434"/>
                  </a:lnTo>
                  <a:lnTo>
                    <a:pt x="405812" y="586817"/>
                  </a:lnTo>
                  <a:lnTo>
                    <a:pt x="402852" y="583581"/>
                  </a:lnTo>
                  <a:lnTo>
                    <a:pt x="400417" y="580963"/>
                  </a:lnTo>
                  <a:close/>
                </a:path>
                <a:path w="18413730" h="10647045">
                  <a:moveTo>
                    <a:pt x="344784" y="513436"/>
                  </a:moveTo>
                  <a:lnTo>
                    <a:pt x="341018" y="513013"/>
                  </a:lnTo>
                  <a:lnTo>
                    <a:pt x="335117" y="517598"/>
                  </a:lnTo>
                  <a:lnTo>
                    <a:pt x="334694" y="521363"/>
                  </a:lnTo>
                  <a:lnTo>
                    <a:pt x="336987" y="524314"/>
                  </a:lnTo>
                  <a:lnTo>
                    <a:pt x="339805" y="527883"/>
                  </a:lnTo>
                  <a:lnTo>
                    <a:pt x="340188" y="528836"/>
                  </a:lnTo>
                  <a:lnTo>
                    <a:pt x="344528" y="530687"/>
                  </a:lnTo>
                  <a:lnTo>
                    <a:pt x="346958" y="530540"/>
                  </a:lnTo>
                  <a:lnTo>
                    <a:pt x="348813" y="528965"/>
                  </a:lnTo>
                  <a:lnTo>
                    <a:pt x="351764" y="526673"/>
                  </a:lnTo>
                  <a:lnTo>
                    <a:pt x="352187" y="522907"/>
                  </a:lnTo>
                  <a:lnTo>
                    <a:pt x="349894" y="519956"/>
                  </a:lnTo>
                  <a:lnTo>
                    <a:pt x="347076" y="516387"/>
                  </a:lnTo>
                  <a:lnTo>
                    <a:pt x="344784" y="513436"/>
                  </a:lnTo>
                  <a:close/>
                </a:path>
                <a:path w="18413730" h="10647045">
                  <a:moveTo>
                    <a:pt x="290388" y="444857"/>
                  </a:moveTo>
                  <a:lnTo>
                    <a:pt x="286289" y="444293"/>
                  </a:lnTo>
                  <a:lnTo>
                    <a:pt x="283339" y="446585"/>
                  </a:lnTo>
                  <a:lnTo>
                    <a:pt x="280531" y="448543"/>
                  </a:lnTo>
                  <a:lnTo>
                    <a:pt x="279965" y="452643"/>
                  </a:lnTo>
                  <a:lnTo>
                    <a:pt x="282258" y="455594"/>
                  </a:lnTo>
                  <a:lnTo>
                    <a:pt x="285076" y="459162"/>
                  </a:lnTo>
                  <a:lnTo>
                    <a:pt x="285792" y="460257"/>
                  </a:lnTo>
                  <a:lnTo>
                    <a:pt x="289464" y="461824"/>
                  </a:lnTo>
                  <a:lnTo>
                    <a:pt x="291894" y="461677"/>
                  </a:lnTo>
                  <a:lnTo>
                    <a:pt x="293750" y="460101"/>
                  </a:lnTo>
                  <a:lnTo>
                    <a:pt x="296559" y="458142"/>
                  </a:lnTo>
                  <a:lnTo>
                    <a:pt x="297123" y="454043"/>
                  </a:lnTo>
                  <a:lnTo>
                    <a:pt x="294831" y="451092"/>
                  </a:lnTo>
                  <a:lnTo>
                    <a:pt x="292347" y="447666"/>
                  </a:lnTo>
                  <a:lnTo>
                    <a:pt x="290388" y="444857"/>
                  </a:lnTo>
                  <a:close/>
                </a:path>
                <a:path w="18413730" h="10647045">
                  <a:moveTo>
                    <a:pt x="238659" y="374654"/>
                  </a:moveTo>
                  <a:lnTo>
                    <a:pt x="234560" y="374088"/>
                  </a:lnTo>
                  <a:lnTo>
                    <a:pt x="228943" y="378006"/>
                  </a:lnTo>
                  <a:lnTo>
                    <a:pt x="228378" y="382105"/>
                  </a:lnTo>
                  <a:lnTo>
                    <a:pt x="230337" y="384914"/>
                  </a:lnTo>
                  <a:lnTo>
                    <a:pt x="232821" y="388340"/>
                  </a:lnTo>
                  <a:lnTo>
                    <a:pt x="233395" y="389769"/>
                  </a:lnTo>
                  <a:lnTo>
                    <a:pt x="237401" y="391478"/>
                  </a:lnTo>
                  <a:lnTo>
                    <a:pt x="239831" y="391330"/>
                  </a:lnTo>
                  <a:lnTo>
                    <a:pt x="241687" y="389755"/>
                  </a:lnTo>
                  <a:lnTo>
                    <a:pt x="244496" y="387796"/>
                  </a:lnTo>
                  <a:lnTo>
                    <a:pt x="245060" y="383697"/>
                  </a:lnTo>
                  <a:lnTo>
                    <a:pt x="243102" y="380888"/>
                  </a:lnTo>
                  <a:lnTo>
                    <a:pt x="240618" y="377461"/>
                  </a:lnTo>
                  <a:lnTo>
                    <a:pt x="238659" y="374654"/>
                  </a:lnTo>
                  <a:close/>
                </a:path>
                <a:path w="18413730" h="10647045">
                  <a:moveTo>
                    <a:pt x="188737" y="302064"/>
                  </a:moveTo>
                  <a:lnTo>
                    <a:pt x="184637" y="301499"/>
                  </a:lnTo>
                  <a:lnTo>
                    <a:pt x="181829" y="303458"/>
                  </a:lnTo>
                  <a:lnTo>
                    <a:pt x="178544" y="305607"/>
                  </a:lnTo>
                  <a:lnTo>
                    <a:pt x="177980" y="309706"/>
                  </a:lnTo>
                  <a:lnTo>
                    <a:pt x="179938" y="312515"/>
                  </a:lnTo>
                  <a:lnTo>
                    <a:pt x="182280" y="316276"/>
                  </a:lnTo>
                  <a:lnTo>
                    <a:pt x="182854" y="317705"/>
                  </a:lnTo>
                  <a:lnTo>
                    <a:pt x="187193" y="319556"/>
                  </a:lnTo>
                  <a:lnTo>
                    <a:pt x="189624" y="319409"/>
                  </a:lnTo>
                  <a:lnTo>
                    <a:pt x="191337" y="318167"/>
                  </a:lnTo>
                  <a:lnTo>
                    <a:pt x="194622" y="316016"/>
                  </a:lnTo>
                  <a:lnTo>
                    <a:pt x="195187" y="311917"/>
                  </a:lnTo>
                  <a:lnTo>
                    <a:pt x="193228" y="309110"/>
                  </a:lnTo>
                  <a:lnTo>
                    <a:pt x="190887" y="305349"/>
                  </a:lnTo>
                  <a:lnTo>
                    <a:pt x="188737" y="302064"/>
                  </a:lnTo>
                  <a:close/>
                </a:path>
                <a:path w="18413730" h="10647045">
                  <a:moveTo>
                    <a:pt x="140768" y="229519"/>
                  </a:moveTo>
                  <a:lnTo>
                    <a:pt x="136811" y="228620"/>
                  </a:lnTo>
                  <a:lnTo>
                    <a:pt x="133669" y="230437"/>
                  </a:lnTo>
                  <a:lnTo>
                    <a:pt x="130861" y="232395"/>
                  </a:lnTo>
                  <a:lnTo>
                    <a:pt x="129962" y="236351"/>
                  </a:lnTo>
                  <a:lnTo>
                    <a:pt x="131778" y="239494"/>
                  </a:lnTo>
                  <a:lnTo>
                    <a:pt x="134119" y="243255"/>
                  </a:lnTo>
                  <a:lnTo>
                    <a:pt x="134836" y="244350"/>
                  </a:lnTo>
                  <a:lnTo>
                    <a:pt x="137031" y="245680"/>
                  </a:lnTo>
                  <a:lnTo>
                    <a:pt x="139034" y="246534"/>
                  </a:lnTo>
                  <a:lnTo>
                    <a:pt x="141463" y="246388"/>
                  </a:lnTo>
                  <a:lnTo>
                    <a:pt x="143177" y="245146"/>
                  </a:lnTo>
                  <a:lnTo>
                    <a:pt x="145986" y="243187"/>
                  </a:lnTo>
                  <a:lnTo>
                    <a:pt x="146884" y="239230"/>
                  </a:lnTo>
                  <a:lnTo>
                    <a:pt x="145068" y="236089"/>
                  </a:lnTo>
                  <a:lnTo>
                    <a:pt x="142727" y="232328"/>
                  </a:lnTo>
                  <a:lnTo>
                    <a:pt x="140768" y="229519"/>
                  </a:lnTo>
                  <a:close/>
                </a:path>
                <a:path w="18413730" h="10647045">
                  <a:moveTo>
                    <a:pt x="94940" y="154730"/>
                  </a:moveTo>
                  <a:lnTo>
                    <a:pt x="90983" y="153832"/>
                  </a:lnTo>
                  <a:lnTo>
                    <a:pt x="84699" y="157464"/>
                  </a:lnTo>
                  <a:lnTo>
                    <a:pt x="83800" y="161420"/>
                  </a:lnTo>
                  <a:lnTo>
                    <a:pt x="85616" y="164563"/>
                  </a:lnTo>
                  <a:lnTo>
                    <a:pt x="95159" y="171791"/>
                  </a:lnTo>
                  <a:lnTo>
                    <a:pt x="96873" y="170549"/>
                  </a:lnTo>
                  <a:lnTo>
                    <a:pt x="100015" y="168732"/>
                  </a:lnTo>
                  <a:lnTo>
                    <a:pt x="100914" y="164775"/>
                  </a:lnTo>
                  <a:lnTo>
                    <a:pt x="99098" y="161633"/>
                  </a:lnTo>
                  <a:lnTo>
                    <a:pt x="96756" y="157873"/>
                  </a:lnTo>
                  <a:lnTo>
                    <a:pt x="94940" y="154730"/>
                  </a:lnTo>
                  <a:close/>
                </a:path>
                <a:path w="18413730" h="10647045">
                  <a:moveTo>
                    <a:pt x="51635" y="78651"/>
                  </a:moveTo>
                  <a:lnTo>
                    <a:pt x="47822" y="77418"/>
                  </a:lnTo>
                  <a:lnTo>
                    <a:pt x="41537" y="81051"/>
                  </a:lnTo>
                  <a:lnTo>
                    <a:pt x="40304" y="84865"/>
                  </a:lnTo>
                  <a:lnTo>
                    <a:pt x="42120" y="88008"/>
                  </a:lnTo>
                  <a:lnTo>
                    <a:pt x="44462" y="91768"/>
                  </a:lnTo>
                  <a:lnTo>
                    <a:pt x="45036" y="93197"/>
                  </a:lnTo>
                  <a:lnTo>
                    <a:pt x="47564" y="94670"/>
                  </a:lnTo>
                  <a:lnTo>
                    <a:pt x="48900" y="95240"/>
                  </a:lnTo>
                  <a:lnTo>
                    <a:pt x="50996" y="94950"/>
                  </a:lnTo>
                  <a:lnTo>
                    <a:pt x="52901" y="94184"/>
                  </a:lnTo>
                  <a:lnTo>
                    <a:pt x="56043" y="92368"/>
                  </a:lnTo>
                  <a:lnTo>
                    <a:pt x="57275" y="88554"/>
                  </a:lnTo>
                  <a:lnTo>
                    <a:pt x="55459" y="85412"/>
                  </a:lnTo>
                  <a:lnTo>
                    <a:pt x="53452" y="81793"/>
                  </a:lnTo>
                  <a:lnTo>
                    <a:pt x="51635" y="78651"/>
                  </a:lnTo>
                  <a:close/>
                </a:path>
                <a:path w="18413730" h="10647045">
                  <a:moveTo>
                    <a:pt x="11856" y="1708"/>
                  </a:moveTo>
                  <a:lnTo>
                    <a:pt x="7850" y="0"/>
                  </a:lnTo>
                  <a:lnTo>
                    <a:pt x="4708" y="1815"/>
                  </a:lnTo>
                  <a:lnTo>
                    <a:pt x="1709" y="3297"/>
                  </a:lnTo>
                  <a:lnTo>
                    <a:pt x="0" y="7304"/>
                  </a:lnTo>
                  <a:lnTo>
                    <a:pt x="1816" y="10446"/>
                  </a:lnTo>
                  <a:lnTo>
                    <a:pt x="3681" y="14398"/>
                  </a:lnTo>
                  <a:lnTo>
                    <a:pt x="4255" y="15827"/>
                  </a:lnTo>
                  <a:lnTo>
                    <a:pt x="6783" y="17300"/>
                  </a:lnTo>
                  <a:lnTo>
                    <a:pt x="8452" y="18012"/>
                  </a:lnTo>
                  <a:lnTo>
                    <a:pt x="10406" y="18056"/>
                  </a:lnTo>
                  <a:lnTo>
                    <a:pt x="15645" y="15951"/>
                  </a:lnTo>
                  <a:lnTo>
                    <a:pt x="17020" y="11801"/>
                  </a:lnTo>
                  <a:lnTo>
                    <a:pt x="15204" y="8660"/>
                  </a:lnTo>
                  <a:lnTo>
                    <a:pt x="13338" y="4707"/>
                  </a:lnTo>
                  <a:lnTo>
                    <a:pt x="11856" y="1708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72933" y="4334"/>
              <a:ext cx="18531205" cy="10759440"/>
            </a:xfrm>
            <a:custGeom>
              <a:avLst/>
              <a:gdLst/>
              <a:ahLst/>
              <a:cxnLst/>
              <a:rect l="l" t="t" r="r" b="b"/>
              <a:pathLst>
                <a:path w="18531205" h="10759440">
                  <a:moveTo>
                    <a:pt x="16927124" y="10407503"/>
                  </a:moveTo>
                  <a:lnTo>
                    <a:pt x="16916775" y="10403089"/>
                  </a:lnTo>
                  <a:lnTo>
                    <a:pt x="16912966" y="10404620"/>
                  </a:lnTo>
                  <a:lnTo>
                    <a:pt x="16910403" y="10410629"/>
                  </a:lnTo>
                  <a:lnTo>
                    <a:pt x="16911600" y="10414296"/>
                  </a:lnTo>
                  <a:lnTo>
                    <a:pt x="16921948" y="10418710"/>
                  </a:lnTo>
                  <a:lnTo>
                    <a:pt x="16925760" y="10417180"/>
                  </a:lnTo>
                  <a:lnTo>
                    <a:pt x="16928323" y="10411171"/>
                  </a:lnTo>
                  <a:lnTo>
                    <a:pt x="16927124" y="10407503"/>
                  </a:lnTo>
                  <a:close/>
                </a:path>
                <a:path w="18531205" h="10759440">
                  <a:moveTo>
                    <a:pt x="17006909" y="10441537"/>
                  </a:moveTo>
                  <a:lnTo>
                    <a:pt x="16997229" y="10437407"/>
                  </a:lnTo>
                  <a:lnTo>
                    <a:pt x="16993562" y="10438605"/>
                  </a:lnTo>
                  <a:lnTo>
                    <a:pt x="16990856" y="10444948"/>
                  </a:lnTo>
                  <a:lnTo>
                    <a:pt x="16992387" y="10448757"/>
                  </a:lnTo>
                  <a:lnTo>
                    <a:pt x="17002402" y="10453029"/>
                  </a:lnTo>
                  <a:lnTo>
                    <a:pt x="17005735" y="10451689"/>
                  </a:lnTo>
                  <a:lnTo>
                    <a:pt x="17008583" y="10445012"/>
                  </a:lnTo>
                  <a:lnTo>
                    <a:pt x="17006909" y="10441537"/>
                  </a:lnTo>
                  <a:close/>
                </a:path>
                <a:path w="18531205" h="10759440">
                  <a:moveTo>
                    <a:pt x="16846574" y="10371565"/>
                  </a:moveTo>
                  <a:lnTo>
                    <a:pt x="16836560" y="10367293"/>
                  </a:lnTo>
                  <a:lnTo>
                    <a:pt x="16832893" y="10368491"/>
                  </a:lnTo>
                  <a:lnTo>
                    <a:pt x="16830045" y="10375168"/>
                  </a:lnTo>
                  <a:lnTo>
                    <a:pt x="16831576" y="10378977"/>
                  </a:lnTo>
                  <a:lnTo>
                    <a:pt x="16841590" y="10383249"/>
                  </a:lnTo>
                  <a:lnTo>
                    <a:pt x="16845399" y="10381717"/>
                  </a:lnTo>
                  <a:lnTo>
                    <a:pt x="16848105" y="10375375"/>
                  </a:lnTo>
                  <a:lnTo>
                    <a:pt x="16846574" y="10371565"/>
                  </a:lnTo>
                  <a:close/>
                </a:path>
                <a:path w="18531205" h="10759440">
                  <a:moveTo>
                    <a:pt x="17088358" y="10473517"/>
                  </a:moveTo>
                  <a:lnTo>
                    <a:pt x="17081682" y="10470670"/>
                  </a:lnTo>
                  <a:lnTo>
                    <a:pt x="17078202" y="10469580"/>
                  </a:lnTo>
                  <a:lnTo>
                    <a:pt x="17074725" y="10471254"/>
                  </a:lnTo>
                  <a:lnTo>
                    <a:pt x="17072019" y="10477597"/>
                  </a:lnTo>
                  <a:lnTo>
                    <a:pt x="17073693" y="10481072"/>
                  </a:lnTo>
                  <a:lnTo>
                    <a:pt x="17076698" y="10482354"/>
                  </a:lnTo>
                  <a:lnTo>
                    <a:pt x="17077174" y="10482163"/>
                  </a:lnTo>
                  <a:lnTo>
                    <a:pt x="17080846" y="10483729"/>
                  </a:lnTo>
                  <a:lnTo>
                    <a:pt x="17084327" y="10484819"/>
                  </a:lnTo>
                  <a:lnTo>
                    <a:pt x="17087804" y="10483146"/>
                  </a:lnTo>
                  <a:lnTo>
                    <a:pt x="17089085" y="10480141"/>
                  </a:lnTo>
                  <a:lnTo>
                    <a:pt x="17089822" y="10477694"/>
                  </a:lnTo>
                  <a:lnTo>
                    <a:pt x="17090033" y="10476994"/>
                  </a:lnTo>
                  <a:lnTo>
                    <a:pt x="17088358" y="10473517"/>
                  </a:lnTo>
                  <a:close/>
                </a:path>
                <a:path w="18531205" h="10759440">
                  <a:moveTo>
                    <a:pt x="16757915" y="10330589"/>
                  </a:moveTo>
                  <a:lnTo>
                    <a:pt x="16754104" y="10332120"/>
                  </a:lnTo>
                  <a:lnTo>
                    <a:pt x="16751541" y="10338129"/>
                  </a:lnTo>
                  <a:lnTo>
                    <a:pt x="16752929" y="10342272"/>
                  </a:lnTo>
                  <a:lnTo>
                    <a:pt x="16759608" y="10345121"/>
                  </a:lnTo>
                  <a:lnTo>
                    <a:pt x="16759466" y="10345456"/>
                  </a:lnTo>
                  <a:lnTo>
                    <a:pt x="16762470" y="10346737"/>
                  </a:lnTo>
                  <a:lnTo>
                    <a:pt x="16766279" y="10345205"/>
                  </a:lnTo>
                  <a:lnTo>
                    <a:pt x="16767561" y="10342200"/>
                  </a:lnTo>
                  <a:lnTo>
                    <a:pt x="16769176" y="10339338"/>
                  </a:lnTo>
                  <a:lnTo>
                    <a:pt x="16768119" y="10335336"/>
                  </a:lnTo>
                  <a:lnTo>
                    <a:pt x="16761110" y="10332346"/>
                  </a:lnTo>
                  <a:lnTo>
                    <a:pt x="16757915" y="10330589"/>
                  </a:lnTo>
                  <a:close/>
                </a:path>
                <a:path w="18531205" h="10759440">
                  <a:moveTo>
                    <a:pt x="17169901" y="10504356"/>
                  </a:moveTo>
                  <a:lnTo>
                    <a:pt x="17166755" y="10503408"/>
                  </a:lnTo>
                  <a:lnTo>
                    <a:pt x="17160078" y="10500560"/>
                  </a:lnTo>
                  <a:lnTo>
                    <a:pt x="17156459" y="10502568"/>
                  </a:lnTo>
                  <a:lnTo>
                    <a:pt x="17153896" y="10508577"/>
                  </a:lnTo>
                  <a:lnTo>
                    <a:pt x="17155570" y="10512053"/>
                  </a:lnTo>
                  <a:lnTo>
                    <a:pt x="17165585" y="10516325"/>
                  </a:lnTo>
                  <a:lnTo>
                    <a:pt x="17169202" y="10514317"/>
                  </a:lnTo>
                  <a:lnTo>
                    <a:pt x="17171908" y="10507974"/>
                  </a:lnTo>
                  <a:lnTo>
                    <a:pt x="17169901" y="10504356"/>
                  </a:lnTo>
                  <a:close/>
                </a:path>
                <a:path w="18531205" h="10759440">
                  <a:moveTo>
                    <a:pt x="16679647" y="10292073"/>
                  </a:moveTo>
                  <a:lnTo>
                    <a:pt x="16675504" y="10293463"/>
                  </a:lnTo>
                  <a:lnTo>
                    <a:pt x="16673695" y="10297425"/>
                  </a:lnTo>
                  <a:lnTo>
                    <a:pt x="16672465" y="10299663"/>
                  </a:lnTo>
                  <a:lnTo>
                    <a:pt x="16673995" y="10303472"/>
                  </a:lnTo>
                  <a:lnTo>
                    <a:pt x="16676857" y="10305088"/>
                  </a:lnTo>
                  <a:lnTo>
                    <a:pt x="16683868" y="10308078"/>
                  </a:lnTo>
                  <a:lnTo>
                    <a:pt x="16687535" y="10306880"/>
                  </a:lnTo>
                  <a:lnTo>
                    <a:pt x="16689343" y="10302917"/>
                  </a:lnTo>
                  <a:lnTo>
                    <a:pt x="16690574" y="10300680"/>
                  </a:lnTo>
                  <a:lnTo>
                    <a:pt x="16689043" y="10296870"/>
                  </a:lnTo>
                  <a:lnTo>
                    <a:pt x="16686182" y="10295255"/>
                  </a:lnTo>
                  <a:lnTo>
                    <a:pt x="16682510" y="10293689"/>
                  </a:lnTo>
                  <a:lnTo>
                    <a:pt x="16679647" y="10292073"/>
                  </a:lnTo>
                  <a:close/>
                </a:path>
                <a:path w="18531205" h="10759440">
                  <a:moveTo>
                    <a:pt x="17252490" y="10533667"/>
                  </a:moveTo>
                  <a:lnTo>
                    <a:pt x="17248867" y="10532910"/>
                  </a:lnTo>
                  <a:lnTo>
                    <a:pt x="17241855" y="10529919"/>
                  </a:lnTo>
                  <a:lnTo>
                    <a:pt x="17238571" y="10532070"/>
                  </a:lnTo>
                  <a:lnTo>
                    <a:pt x="17237289" y="10535075"/>
                  </a:lnTo>
                  <a:lnTo>
                    <a:pt x="17236658" y="10537173"/>
                  </a:lnTo>
                  <a:lnTo>
                    <a:pt x="17236342" y="10538222"/>
                  </a:lnTo>
                  <a:lnTo>
                    <a:pt x="17237681" y="10541554"/>
                  </a:lnTo>
                  <a:lnTo>
                    <a:pt x="17240686" y="10542836"/>
                  </a:lnTo>
                  <a:lnTo>
                    <a:pt x="17240828" y="10542503"/>
                  </a:lnTo>
                  <a:lnTo>
                    <a:pt x="17248172" y="10545635"/>
                  </a:lnTo>
                  <a:lnTo>
                    <a:pt x="17251458" y="10543486"/>
                  </a:lnTo>
                  <a:lnTo>
                    <a:pt x="17254021" y="10537477"/>
                  </a:lnTo>
                  <a:lnTo>
                    <a:pt x="17252490" y="10533667"/>
                  </a:lnTo>
                  <a:close/>
                </a:path>
                <a:path w="18531205" h="10759440">
                  <a:moveTo>
                    <a:pt x="16601472" y="10252413"/>
                  </a:moveTo>
                  <a:lnTo>
                    <a:pt x="16597329" y="10253803"/>
                  </a:lnTo>
                  <a:lnTo>
                    <a:pt x="16595509" y="10257761"/>
                  </a:lnTo>
                  <a:lnTo>
                    <a:pt x="16594432" y="10259669"/>
                  </a:lnTo>
                  <a:lnTo>
                    <a:pt x="16595965" y="10263480"/>
                  </a:lnTo>
                  <a:lnTo>
                    <a:pt x="16598684" y="10265428"/>
                  </a:lnTo>
                  <a:lnTo>
                    <a:pt x="16605695" y="10268419"/>
                  </a:lnTo>
                  <a:lnTo>
                    <a:pt x="16609362" y="10267221"/>
                  </a:lnTo>
                  <a:lnTo>
                    <a:pt x="16611182" y="10263263"/>
                  </a:lnTo>
                  <a:lnTo>
                    <a:pt x="16612259" y="10261354"/>
                  </a:lnTo>
                  <a:lnTo>
                    <a:pt x="16610728" y="10257546"/>
                  </a:lnTo>
                  <a:lnTo>
                    <a:pt x="16608009" y="10255596"/>
                  </a:lnTo>
                  <a:lnTo>
                    <a:pt x="16604335" y="10254029"/>
                  </a:lnTo>
                  <a:lnTo>
                    <a:pt x="16601472" y="10252413"/>
                  </a:lnTo>
                  <a:close/>
                </a:path>
                <a:path w="18531205" h="10759440">
                  <a:moveTo>
                    <a:pt x="17335932" y="10560975"/>
                  </a:moveTo>
                  <a:lnTo>
                    <a:pt x="17332309" y="10560219"/>
                  </a:lnTo>
                  <a:lnTo>
                    <a:pt x="17328638" y="10558652"/>
                  </a:lnTo>
                  <a:lnTo>
                    <a:pt x="17325156" y="10557562"/>
                  </a:lnTo>
                  <a:lnTo>
                    <a:pt x="17321872" y="10559711"/>
                  </a:lnTo>
                  <a:lnTo>
                    <a:pt x="17320590" y="10562716"/>
                  </a:lnTo>
                  <a:lnTo>
                    <a:pt x="17319641" y="10565862"/>
                  </a:lnTo>
                  <a:lnTo>
                    <a:pt x="17320983" y="10569197"/>
                  </a:lnTo>
                  <a:lnTo>
                    <a:pt x="17323988" y="10570479"/>
                  </a:lnTo>
                  <a:lnTo>
                    <a:pt x="17324130" y="10570145"/>
                  </a:lnTo>
                  <a:lnTo>
                    <a:pt x="17324464" y="10570287"/>
                  </a:lnTo>
                  <a:lnTo>
                    <a:pt x="17324938" y="10570095"/>
                  </a:lnTo>
                  <a:lnTo>
                    <a:pt x="17328612" y="10571662"/>
                  </a:lnTo>
                  <a:lnTo>
                    <a:pt x="17332093" y="10572753"/>
                  </a:lnTo>
                  <a:lnTo>
                    <a:pt x="17335376" y="10570602"/>
                  </a:lnTo>
                  <a:lnTo>
                    <a:pt x="17336657" y="10567598"/>
                  </a:lnTo>
                  <a:lnTo>
                    <a:pt x="17337606" y="10564451"/>
                  </a:lnTo>
                  <a:lnTo>
                    <a:pt x="17335932" y="10560975"/>
                  </a:lnTo>
                  <a:close/>
                </a:path>
                <a:path w="18531205" h="10759440">
                  <a:moveTo>
                    <a:pt x="16531022" y="10214076"/>
                  </a:moveTo>
                  <a:lnTo>
                    <a:pt x="16524012" y="10211086"/>
                  </a:lnTo>
                  <a:lnTo>
                    <a:pt x="16520011" y="10212140"/>
                  </a:lnTo>
                  <a:lnTo>
                    <a:pt x="16517305" y="10218483"/>
                  </a:lnTo>
                  <a:lnTo>
                    <a:pt x="16518502" y="10222151"/>
                  </a:lnTo>
                  <a:lnTo>
                    <a:pt x="16521221" y="10224099"/>
                  </a:lnTo>
                  <a:lnTo>
                    <a:pt x="16528566" y="10227232"/>
                  </a:lnTo>
                  <a:lnTo>
                    <a:pt x="16532232" y="10226035"/>
                  </a:lnTo>
                  <a:lnTo>
                    <a:pt x="16534938" y="10219692"/>
                  </a:lnTo>
                  <a:lnTo>
                    <a:pt x="16533741" y="10216025"/>
                  </a:lnTo>
                  <a:lnTo>
                    <a:pt x="16531022" y="10214076"/>
                  </a:lnTo>
                  <a:close/>
                </a:path>
                <a:path w="18531205" h="10759440">
                  <a:moveTo>
                    <a:pt x="17418466" y="10586711"/>
                  </a:moveTo>
                  <a:lnTo>
                    <a:pt x="17415178" y="10586098"/>
                  </a:lnTo>
                  <a:lnTo>
                    <a:pt x="17411506" y="10584532"/>
                  </a:lnTo>
                  <a:lnTo>
                    <a:pt x="17408358" y="10583584"/>
                  </a:lnTo>
                  <a:lnTo>
                    <a:pt x="17404740" y="10585591"/>
                  </a:lnTo>
                  <a:lnTo>
                    <a:pt x="17402844" y="10591885"/>
                  </a:lnTo>
                  <a:lnTo>
                    <a:pt x="17404326" y="10594884"/>
                  </a:lnTo>
                  <a:lnTo>
                    <a:pt x="17407664" y="10596308"/>
                  </a:lnTo>
                  <a:lnTo>
                    <a:pt x="17408141" y="10596117"/>
                  </a:lnTo>
                  <a:lnTo>
                    <a:pt x="17411813" y="10597683"/>
                  </a:lnTo>
                  <a:lnTo>
                    <a:pt x="17414959" y="10598631"/>
                  </a:lnTo>
                  <a:lnTo>
                    <a:pt x="17418437" y="10596958"/>
                  </a:lnTo>
                  <a:lnTo>
                    <a:pt x="17420617" y="10589996"/>
                  </a:lnTo>
                  <a:lnTo>
                    <a:pt x="17418466" y="10586711"/>
                  </a:lnTo>
                  <a:close/>
                </a:path>
                <a:path w="18531205" h="10759440">
                  <a:moveTo>
                    <a:pt x="16447978" y="10169182"/>
                  </a:moveTo>
                  <a:lnTo>
                    <a:pt x="16443977" y="10170237"/>
                  </a:lnTo>
                  <a:lnTo>
                    <a:pt x="16440747" y="10175962"/>
                  </a:lnTo>
                  <a:lnTo>
                    <a:pt x="16441802" y="10179963"/>
                  </a:lnTo>
                  <a:lnTo>
                    <a:pt x="16444521" y="10181912"/>
                  </a:lnTo>
                  <a:lnTo>
                    <a:pt x="16451864" y="10185044"/>
                  </a:lnTo>
                  <a:lnTo>
                    <a:pt x="16455390" y="10184181"/>
                  </a:lnTo>
                  <a:lnTo>
                    <a:pt x="16456672" y="10181177"/>
                  </a:lnTo>
                  <a:lnTo>
                    <a:pt x="16458287" y="10178315"/>
                  </a:lnTo>
                  <a:lnTo>
                    <a:pt x="16457232" y="10174313"/>
                  </a:lnTo>
                  <a:lnTo>
                    <a:pt x="16454511" y="10172364"/>
                  </a:lnTo>
                  <a:lnTo>
                    <a:pt x="16450840" y="10170797"/>
                  </a:lnTo>
                  <a:lnTo>
                    <a:pt x="16447978" y="10169182"/>
                  </a:lnTo>
                  <a:close/>
                </a:path>
                <a:path w="18531205" h="10759440">
                  <a:moveTo>
                    <a:pt x="17502667" y="10610396"/>
                  </a:moveTo>
                  <a:lnTo>
                    <a:pt x="17499519" y="10609448"/>
                  </a:lnTo>
                  <a:lnTo>
                    <a:pt x="17495563" y="10608550"/>
                  </a:lnTo>
                  <a:lnTo>
                    <a:pt x="17492082" y="10607460"/>
                  </a:lnTo>
                  <a:lnTo>
                    <a:pt x="17488797" y="10609610"/>
                  </a:lnTo>
                  <a:lnTo>
                    <a:pt x="17486901" y="10615903"/>
                  </a:lnTo>
                  <a:lnTo>
                    <a:pt x="17488718" y="10619046"/>
                  </a:lnTo>
                  <a:lnTo>
                    <a:pt x="17492055" y="10620469"/>
                  </a:lnTo>
                  <a:lnTo>
                    <a:pt x="17496012" y="10621368"/>
                  </a:lnTo>
                  <a:lnTo>
                    <a:pt x="17499493" y="10622459"/>
                  </a:lnTo>
                  <a:lnTo>
                    <a:pt x="17502778" y="10620309"/>
                  </a:lnTo>
                  <a:lnTo>
                    <a:pt x="17503726" y="10617162"/>
                  </a:lnTo>
                  <a:lnTo>
                    <a:pt x="17504816" y="10613681"/>
                  </a:lnTo>
                  <a:lnTo>
                    <a:pt x="17502667" y="10610396"/>
                  </a:lnTo>
                  <a:close/>
                </a:path>
                <a:path w="18531205" h="10759440">
                  <a:moveTo>
                    <a:pt x="16372181" y="10125801"/>
                  </a:moveTo>
                  <a:lnTo>
                    <a:pt x="16368321" y="10126523"/>
                  </a:lnTo>
                  <a:lnTo>
                    <a:pt x="16364806" y="10132915"/>
                  </a:lnTo>
                  <a:lnTo>
                    <a:pt x="16366004" y="10136582"/>
                  </a:lnTo>
                  <a:lnTo>
                    <a:pt x="16368582" y="10138865"/>
                  </a:lnTo>
                  <a:lnTo>
                    <a:pt x="16375926" y="10141998"/>
                  </a:lnTo>
                  <a:lnTo>
                    <a:pt x="16379117" y="10140992"/>
                  </a:lnTo>
                  <a:lnTo>
                    <a:pt x="16380732" y="10138130"/>
                  </a:lnTo>
                  <a:lnTo>
                    <a:pt x="16382490" y="10134934"/>
                  </a:lnTo>
                  <a:lnTo>
                    <a:pt x="16381291" y="10131266"/>
                  </a:lnTo>
                  <a:lnTo>
                    <a:pt x="16378714" y="10128983"/>
                  </a:lnTo>
                  <a:lnTo>
                    <a:pt x="16375043" y="10127417"/>
                  </a:lnTo>
                  <a:lnTo>
                    <a:pt x="16372181" y="10125801"/>
                  </a:lnTo>
                  <a:close/>
                </a:path>
                <a:path w="18531205" h="10759440">
                  <a:moveTo>
                    <a:pt x="17587243" y="10632270"/>
                  </a:moveTo>
                  <a:lnTo>
                    <a:pt x="17583953" y="10631656"/>
                  </a:lnTo>
                  <a:lnTo>
                    <a:pt x="17579996" y="10630757"/>
                  </a:lnTo>
                  <a:lnTo>
                    <a:pt x="17576706" y="10630143"/>
                  </a:lnTo>
                  <a:lnTo>
                    <a:pt x="17573090" y="10632151"/>
                  </a:lnTo>
                  <a:lnTo>
                    <a:pt x="17572476" y="10635440"/>
                  </a:lnTo>
                  <a:lnTo>
                    <a:pt x="17571670" y="10638253"/>
                  </a:lnTo>
                  <a:lnTo>
                    <a:pt x="17573485" y="10641395"/>
                  </a:lnTo>
                  <a:lnTo>
                    <a:pt x="17577160" y="10642963"/>
                  </a:lnTo>
                  <a:lnTo>
                    <a:pt x="17581115" y="10643861"/>
                  </a:lnTo>
                  <a:lnTo>
                    <a:pt x="17584405" y="10644475"/>
                  </a:lnTo>
                  <a:lnTo>
                    <a:pt x="17588024" y="10642467"/>
                  </a:lnTo>
                  <a:lnTo>
                    <a:pt x="17589252" y="10635889"/>
                  </a:lnTo>
                  <a:lnTo>
                    <a:pt x="17587243" y="10632270"/>
                  </a:lnTo>
                  <a:close/>
                </a:path>
                <a:path w="18531205" h="10759440">
                  <a:moveTo>
                    <a:pt x="16296952" y="10081085"/>
                  </a:moveTo>
                  <a:lnTo>
                    <a:pt x="16292950" y="10082140"/>
                  </a:lnTo>
                  <a:lnTo>
                    <a:pt x="16289720" y="10087865"/>
                  </a:lnTo>
                  <a:lnTo>
                    <a:pt x="16290776" y="10091866"/>
                  </a:lnTo>
                  <a:lnTo>
                    <a:pt x="16293638" y="10093481"/>
                  </a:lnTo>
                  <a:lnTo>
                    <a:pt x="16297024" y="10095715"/>
                  </a:lnTo>
                  <a:lnTo>
                    <a:pt x="16300363" y="10097140"/>
                  </a:lnTo>
                  <a:lnTo>
                    <a:pt x="16303888" y="10096275"/>
                  </a:lnTo>
                  <a:lnTo>
                    <a:pt x="16307119" y="10090551"/>
                  </a:lnTo>
                  <a:lnTo>
                    <a:pt x="16306066" y="10086551"/>
                  </a:lnTo>
                  <a:lnTo>
                    <a:pt x="16303203" y="10084935"/>
                  </a:lnTo>
                  <a:lnTo>
                    <a:pt x="16299814" y="10082700"/>
                  </a:lnTo>
                  <a:lnTo>
                    <a:pt x="16296952" y="10081085"/>
                  </a:lnTo>
                  <a:close/>
                </a:path>
                <a:path w="18531205" h="10759440">
                  <a:moveTo>
                    <a:pt x="16222152" y="10035368"/>
                  </a:moveTo>
                  <a:lnTo>
                    <a:pt x="16218152" y="10036424"/>
                  </a:lnTo>
                  <a:lnTo>
                    <a:pt x="16216896" y="10038650"/>
                  </a:lnTo>
                  <a:lnTo>
                    <a:pt x="16216536" y="10039286"/>
                  </a:lnTo>
                  <a:lnTo>
                    <a:pt x="16214445" y="10042339"/>
                  </a:lnTo>
                  <a:lnTo>
                    <a:pt x="16215498" y="10046340"/>
                  </a:lnTo>
                  <a:lnTo>
                    <a:pt x="16218361" y="10047955"/>
                  </a:lnTo>
                  <a:lnTo>
                    <a:pt x="16221749" y="10050189"/>
                  </a:lnTo>
                  <a:lnTo>
                    <a:pt x="16222749" y="10050616"/>
                  </a:lnTo>
                  <a:lnTo>
                    <a:pt x="16222607" y="10050951"/>
                  </a:lnTo>
                  <a:lnTo>
                    <a:pt x="16225278" y="10052090"/>
                  </a:lnTo>
                  <a:lnTo>
                    <a:pt x="16228802" y="10051226"/>
                  </a:lnTo>
                  <a:lnTo>
                    <a:pt x="16230059" y="10049000"/>
                  </a:lnTo>
                  <a:lnTo>
                    <a:pt x="16230418" y="10048364"/>
                  </a:lnTo>
                  <a:lnTo>
                    <a:pt x="16232510" y="10045310"/>
                  </a:lnTo>
                  <a:lnTo>
                    <a:pt x="16231455" y="10041309"/>
                  </a:lnTo>
                  <a:lnTo>
                    <a:pt x="16228594" y="10039694"/>
                  </a:lnTo>
                  <a:lnTo>
                    <a:pt x="16225205" y="10037459"/>
                  </a:lnTo>
                  <a:lnTo>
                    <a:pt x="16222152" y="10035368"/>
                  </a:lnTo>
                  <a:close/>
                </a:path>
                <a:path w="18531205" h="10759440">
                  <a:moveTo>
                    <a:pt x="17672198" y="10652332"/>
                  </a:moveTo>
                  <a:lnTo>
                    <a:pt x="17668909" y="10651717"/>
                  </a:lnTo>
                  <a:lnTo>
                    <a:pt x="17664953" y="10650819"/>
                  </a:lnTo>
                  <a:lnTo>
                    <a:pt x="17661330" y="10650063"/>
                  </a:lnTo>
                  <a:lnTo>
                    <a:pt x="17658045" y="10652213"/>
                  </a:lnTo>
                  <a:lnTo>
                    <a:pt x="17657431" y="10655502"/>
                  </a:lnTo>
                  <a:lnTo>
                    <a:pt x="17656959" y="10658458"/>
                  </a:lnTo>
                  <a:lnTo>
                    <a:pt x="17658442" y="10661457"/>
                  </a:lnTo>
                  <a:lnTo>
                    <a:pt x="17662115" y="10663024"/>
                  </a:lnTo>
                  <a:lnTo>
                    <a:pt x="17666071" y="10663922"/>
                  </a:lnTo>
                  <a:lnTo>
                    <a:pt x="17669694" y="10664678"/>
                  </a:lnTo>
                  <a:lnTo>
                    <a:pt x="17672979" y="10662529"/>
                  </a:lnTo>
                  <a:lnTo>
                    <a:pt x="17673593" y="10659240"/>
                  </a:lnTo>
                  <a:lnTo>
                    <a:pt x="17674349" y="10655617"/>
                  </a:lnTo>
                  <a:lnTo>
                    <a:pt x="17672198" y="10652332"/>
                  </a:lnTo>
                  <a:close/>
                </a:path>
                <a:path w="18531205" h="10759440">
                  <a:moveTo>
                    <a:pt x="16148113" y="9988792"/>
                  </a:moveTo>
                  <a:lnTo>
                    <a:pt x="16144445" y="9989989"/>
                  </a:lnTo>
                  <a:lnTo>
                    <a:pt x="16142496" y="9992709"/>
                  </a:lnTo>
                  <a:lnTo>
                    <a:pt x="16140405" y="9995763"/>
                  </a:lnTo>
                  <a:lnTo>
                    <a:pt x="16141603" y="9999431"/>
                  </a:lnTo>
                  <a:lnTo>
                    <a:pt x="16144323" y="10001379"/>
                  </a:lnTo>
                  <a:lnTo>
                    <a:pt x="16147709" y="10003613"/>
                  </a:lnTo>
                  <a:lnTo>
                    <a:pt x="16151380" y="10005179"/>
                  </a:lnTo>
                  <a:lnTo>
                    <a:pt x="16154906" y="10004316"/>
                  </a:lnTo>
                  <a:lnTo>
                    <a:pt x="16156011" y="10002420"/>
                  </a:lnTo>
                  <a:lnTo>
                    <a:pt x="16156380" y="10001788"/>
                  </a:lnTo>
                  <a:lnTo>
                    <a:pt x="16158471" y="9998734"/>
                  </a:lnTo>
                  <a:lnTo>
                    <a:pt x="16157273" y="9995067"/>
                  </a:lnTo>
                  <a:lnTo>
                    <a:pt x="16154554" y="9993118"/>
                  </a:lnTo>
                  <a:lnTo>
                    <a:pt x="16151167" y="9990884"/>
                  </a:lnTo>
                  <a:lnTo>
                    <a:pt x="16148113" y="9988792"/>
                  </a:lnTo>
                  <a:close/>
                </a:path>
                <a:path w="18531205" h="10759440">
                  <a:moveTo>
                    <a:pt x="17757532" y="10670581"/>
                  </a:moveTo>
                  <a:lnTo>
                    <a:pt x="17754242" y="10669967"/>
                  </a:lnTo>
                  <a:lnTo>
                    <a:pt x="17750287" y="10669069"/>
                  </a:lnTo>
                  <a:lnTo>
                    <a:pt x="17746997" y="10668455"/>
                  </a:lnTo>
                  <a:lnTo>
                    <a:pt x="17743712" y="10670605"/>
                  </a:lnTo>
                  <a:lnTo>
                    <a:pt x="17743098" y="10673894"/>
                  </a:lnTo>
                  <a:lnTo>
                    <a:pt x="17742627" y="10676850"/>
                  </a:lnTo>
                  <a:lnTo>
                    <a:pt x="17744110" y="10679850"/>
                  </a:lnTo>
                  <a:lnTo>
                    <a:pt x="17746778" y="10680988"/>
                  </a:lnTo>
                  <a:lnTo>
                    <a:pt x="17746921" y="10680655"/>
                  </a:lnTo>
                  <a:lnTo>
                    <a:pt x="17747925" y="10681083"/>
                  </a:lnTo>
                  <a:lnTo>
                    <a:pt x="17751880" y="10681981"/>
                  </a:lnTo>
                  <a:lnTo>
                    <a:pt x="17755170" y="10682595"/>
                  </a:lnTo>
                  <a:lnTo>
                    <a:pt x="17758455" y="10680445"/>
                  </a:lnTo>
                  <a:lnTo>
                    <a:pt x="17759682" y="10673867"/>
                  </a:lnTo>
                  <a:lnTo>
                    <a:pt x="17757532" y="10670581"/>
                  </a:lnTo>
                  <a:close/>
                </a:path>
                <a:path w="18531205" h="10759440">
                  <a:moveTo>
                    <a:pt x="16074835" y="9941356"/>
                  </a:moveTo>
                  <a:lnTo>
                    <a:pt x="16070833" y="9942411"/>
                  </a:lnTo>
                  <a:lnTo>
                    <a:pt x="16067151" y="9947549"/>
                  </a:lnTo>
                  <a:lnTo>
                    <a:pt x="16066934" y="9947850"/>
                  </a:lnTo>
                  <a:lnTo>
                    <a:pt x="16067990" y="9951852"/>
                  </a:lnTo>
                  <a:lnTo>
                    <a:pt x="16070710" y="9953801"/>
                  </a:lnTo>
                  <a:lnTo>
                    <a:pt x="16074097" y="9956035"/>
                  </a:lnTo>
                  <a:lnTo>
                    <a:pt x="16077768" y="9957601"/>
                  </a:lnTo>
                  <a:lnTo>
                    <a:pt x="16080960" y="9956596"/>
                  </a:lnTo>
                  <a:lnTo>
                    <a:pt x="16082542" y="9954508"/>
                  </a:lnTo>
                  <a:lnTo>
                    <a:pt x="16084717" y="9951491"/>
                  </a:lnTo>
                  <a:lnTo>
                    <a:pt x="16083661" y="9947489"/>
                  </a:lnTo>
                  <a:lnTo>
                    <a:pt x="16080941" y="9945539"/>
                  </a:lnTo>
                  <a:lnTo>
                    <a:pt x="16077554" y="9943305"/>
                  </a:lnTo>
                  <a:lnTo>
                    <a:pt x="16074835" y="9941356"/>
                  </a:lnTo>
                  <a:close/>
                </a:path>
                <a:path w="18531205" h="10759440">
                  <a:moveTo>
                    <a:pt x="17843385" y="10686687"/>
                  </a:moveTo>
                  <a:lnTo>
                    <a:pt x="17840096" y="10686073"/>
                  </a:lnTo>
                  <a:lnTo>
                    <a:pt x="17835998" y="10685508"/>
                  </a:lnTo>
                  <a:lnTo>
                    <a:pt x="17832566" y="10685228"/>
                  </a:lnTo>
                  <a:lnTo>
                    <a:pt x="17829281" y="10687378"/>
                  </a:lnTo>
                  <a:lnTo>
                    <a:pt x="17828667" y="10690667"/>
                  </a:lnTo>
                  <a:lnTo>
                    <a:pt x="17828195" y="10693622"/>
                  </a:lnTo>
                  <a:lnTo>
                    <a:pt x="17829821" y="10696288"/>
                  </a:lnTo>
                  <a:lnTo>
                    <a:pt x="17833828" y="10697997"/>
                  </a:lnTo>
                  <a:lnTo>
                    <a:pt x="17837925" y="10698562"/>
                  </a:lnTo>
                  <a:lnTo>
                    <a:pt x="17841215" y="10699176"/>
                  </a:lnTo>
                  <a:lnTo>
                    <a:pt x="17844642" y="10696692"/>
                  </a:lnTo>
                  <a:lnTo>
                    <a:pt x="17845870" y="10690114"/>
                  </a:lnTo>
                  <a:lnTo>
                    <a:pt x="17843385" y="10686687"/>
                  </a:lnTo>
                  <a:close/>
                </a:path>
                <a:path w="18531205" h="10759440">
                  <a:moveTo>
                    <a:pt x="16001841" y="9893253"/>
                  </a:moveTo>
                  <a:lnTo>
                    <a:pt x="15997648" y="9893832"/>
                  </a:lnTo>
                  <a:lnTo>
                    <a:pt x="15994597" y="9899238"/>
                  </a:lnTo>
                  <a:lnTo>
                    <a:pt x="15994417" y="9899556"/>
                  </a:lnTo>
                  <a:lnTo>
                    <a:pt x="15995139" y="9903415"/>
                  </a:lnTo>
                  <a:lnTo>
                    <a:pt x="15997859" y="9905364"/>
                  </a:lnTo>
                  <a:lnTo>
                    <a:pt x="16001246" y="9907598"/>
                  </a:lnTo>
                  <a:lnTo>
                    <a:pt x="16004916" y="9909164"/>
                  </a:lnTo>
                  <a:lnTo>
                    <a:pt x="16008109" y="9908159"/>
                  </a:lnTo>
                  <a:lnTo>
                    <a:pt x="16009690" y="9906071"/>
                  </a:lnTo>
                  <a:lnTo>
                    <a:pt x="16009916" y="9905772"/>
                  </a:lnTo>
                  <a:lnTo>
                    <a:pt x="16011532" y="9902911"/>
                  </a:lnTo>
                  <a:lnTo>
                    <a:pt x="16010810" y="9899052"/>
                  </a:lnTo>
                  <a:lnTo>
                    <a:pt x="16008090" y="9897102"/>
                  </a:lnTo>
                  <a:lnTo>
                    <a:pt x="16004703" y="9894868"/>
                  </a:lnTo>
                  <a:lnTo>
                    <a:pt x="16001841" y="9893253"/>
                  </a:lnTo>
                  <a:close/>
                </a:path>
                <a:path w="18531205" h="10759440">
                  <a:moveTo>
                    <a:pt x="17929617" y="10700979"/>
                  </a:moveTo>
                  <a:lnTo>
                    <a:pt x="17926330" y="10700366"/>
                  </a:lnTo>
                  <a:lnTo>
                    <a:pt x="17922230" y="10699801"/>
                  </a:lnTo>
                  <a:lnTo>
                    <a:pt x="17918940" y="10699187"/>
                  </a:lnTo>
                  <a:lnTo>
                    <a:pt x="17915849" y="10701814"/>
                  </a:lnTo>
                  <a:lnTo>
                    <a:pt x="17915235" y="10705104"/>
                  </a:lnTo>
                  <a:lnTo>
                    <a:pt x="17914820" y="10707689"/>
                  </a:lnTo>
                  <a:lnTo>
                    <a:pt x="17914761" y="10708058"/>
                  </a:lnTo>
                  <a:lnTo>
                    <a:pt x="17916387" y="10710724"/>
                  </a:lnTo>
                  <a:lnTo>
                    <a:pt x="17919058" y="10711864"/>
                  </a:lnTo>
                  <a:lnTo>
                    <a:pt x="17919200" y="10711530"/>
                  </a:lnTo>
                  <a:lnTo>
                    <a:pt x="17920533" y="10712098"/>
                  </a:lnTo>
                  <a:lnTo>
                    <a:pt x="17924636" y="10712664"/>
                  </a:lnTo>
                  <a:lnTo>
                    <a:pt x="17927923" y="10713278"/>
                  </a:lnTo>
                  <a:lnTo>
                    <a:pt x="17931017" y="10710652"/>
                  </a:lnTo>
                  <a:lnTo>
                    <a:pt x="17932244" y="10704073"/>
                  </a:lnTo>
                  <a:lnTo>
                    <a:pt x="17929617" y="10700979"/>
                  </a:lnTo>
                  <a:close/>
                </a:path>
                <a:path w="18531205" h="10759440">
                  <a:moveTo>
                    <a:pt x="15930084" y="9844099"/>
                  </a:moveTo>
                  <a:lnTo>
                    <a:pt x="15926225" y="9844820"/>
                  </a:lnTo>
                  <a:lnTo>
                    <a:pt x="15922326" y="9850259"/>
                  </a:lnTo>
                  <a:lnTo>
                    <a:pt x="15923047" y="9854118"/>
                  </a:lnTo>
                  <a:lnTo>
                    <a:pt x="15925767" y="9856068"/>
                  </a:lnTo>
                  <a:lnTo>
                    <a:pt x="15929156" y="9858302"/>
                  </a:lnTo>
                  <a:lnTo>
                    <a:pt x="15930156" y="9858729"/>
                  </a:lnTo>
                  <a:lnTo>
                    <a:pt x="15930014" y="9859063"/>
                  </a:lnTo>
                  <a:lnTo>
                    <a:pt x="15932684" y="9860202"/>
                  </a:lnTo>
                  <a:lnTo>
                    <a:pt x="15935874" y="9859195"/>
                  </a:lnTo>
                  <a:lnTo>
                    <a:pt x="15937681" y="9856810"/>
                  </a:lnTo>
                  <a:lnTo>
                    <a:pt x="15939631" y="9854090"/>
                  </a:lnTo>
                  <a:lnTo>
                    <a:pt x="15938909" y="9850231"/>
                  </a:lnTo>
                  <a:lnTo>
                    <a:pt x="15936190" y="9848282"/>
                  </a:lnTo>
                  <a:lnTo>
                    <a:pt x="15932803" y="9846048"/>
                  </a:lnTo>
                  <a:lnTo>
                    <a:pt x="15930084" y="9844099"/>
                  </a:lnTo>
                  <a:close/>
                </a:path>
                <a:path w="18531205" h="10759440">
                  <a:moveTo>
                    <a:pt x="18016038" y="10712986"/>
                  </a:moveTo>
                  <a:lnTo>
                    <a:pt x="18012606" y="10712706"/>
                  </a:lnTo>
                  <a:lnTo>
                    <a:pt x="18008506" y="10712140"/>
                  </a:lnTo>
                  <a:lnTo>
                    <a:pt x="18005218" y="10711527"/>
                  </a:lnTo>
                  <a:lnTo>
                    <a:pt x="18001791" y="10714011"/>
                  </a:lnTo>
                  <a:lnTo>
                    <a:pt x="18001511" y="10717443"/>
                  </a:lnTo>
                  <a:lnTo>
                    <a:pt x="18001373" y="10720541"/>
                  </a:lnTo>
                  <a:lnTo>
                    <a:pt x="18002663" y="10723063"/>
                  </a:lnTo>
                  <a:lnTo>
                    <a:pt x="18005334" y="10724203"/>
                  </a:lnTo>
                  <a:lnTo>
                    <a:pt x="18005142" y="10723726"/>
                  </a:lnTo>
                  <a:lnTo>
                    <a:pt x="18006812" y="10724438"/>
                  </a:lnTo>
                  <a:lnTo>
                    <a:pt x="18010909" y="10725003"/>
                  </a:lnTo>
                  <a:lnTo>
                    <a:pt x="18014199" y="10725617"/>
                  </a:lnTo>
                  <a:lnTo>
                    <a:pt x="18017629" y="10723134"/>
                  </a:lnTo>
                  <a:lnTo>
                    <a:pt x="18017909" y="10719703"/>
                  </a:lnTo>
                  <a:lnTo>
                    <a:pt x="18018523" y="10716413"/>
                  </a:lnTo>
                  <a:lnTo>
                    <a:pt x="18016038" y="10712986"/>
                  </a:lnTo>
                  <a:close/>
                </a:path>
                <a:path w="18531205" h="10759440">
                  <a:moveTo>
                    <a:pt x="15858086" y="9793659"/>
                  </a:moveTo>
                  <a:lnTo>
                    <a:pt x="15854228" y="9794380"/>
                  </a:lnTo>
                  <a:lnTo>
                    <a:pt x="15850329" y="9799820"/>
                  </a:lnTo>
                  <a:lnTo>
                    <a:pt x="15851051" y="9803679"/>
                  </a:lnTo>
                  <a:lnTo>
                    <a:pt x="15853770" y="9805628"/>
                  </a:lnTo>
                  <a:lnTo>
                    <a:pt x="15857157" y="9807861"/>
                  </a:lnTo>
                  <a:lnTo>
                    <a:pt x="15858494" y="9808431"/>
                  </a:lnTo>
                  <a:lnTo>
                    <a:pt x="15858017" y="9808623"/>
                  </a:lnTo>
                  <a:lnTo>
                    <a:pt x="15860687" y="9809762"/>
                  </a:lnTo>
                  <a:lnTo>
                    <a:pt x="15863878" y="9808756"/>
                  </a:lnTo>
                  <a:lnTo>
                    <a:pt x="15865685" y="9806370"/>
                  </a:lnTo>
                  <a:lnTo>
                    <a:pt x="15867634" y="9803650"/>
                  </a:lnTo>
                  <a:lnTo>
                    <a:pt x="15866912" y="9799791"/>
                  </a:lnTo>
                  <a:lnTo>
                    <a:pt x="15864193" y="9797842"/>
                  </a:lnTo>
                  <a:lnTo>
                    <a:pt x="15860806" y="9795609"/>
                  </a:lnTo>
                  <a:lnTo>
                    <a:pt x="15858086" y="9793659"/>
                  </a:lnTo>
                  <a:close/>
                </a:path>
                <a:path w="18531205" h="10759440">
                  <a:moveTo>
                    <a:pt x="15787470" y="9741835"/>
                  </a:moveTo>
                  <a:lnTo>
                    <a:pt x="15783753" y="9742223"/>
                  </a:lnTo>
                  <a:lnTo>
                    <a:pt x="15779570" y="9748329"/>
                  </a:lnTo>
                  <a:lnTo>
                    <a:pt x="15780291" y="9752188"/>
                  </a:lnTo>
                  <a:lnTo>
                    <a:pt x="15783012" y="9754138"/>
                  </a:lnTo>
                  <a:lnTo>
                    <a:pt x="15786255" y="9756705"/>
                  </a:lnTo>
                  <a:lnTo>
                    <a:pt x="15790261" y="9758413"/>
                  </a:lnTo>
                  <a:lnTo>
                    <a:pt x="15793311" y="9757742"/>
                  </a:lnTo>
                  <a:lnTo>
                    <a:pt x="15795118" y="9755356"/>
                  </a:lnTo>
                  <a:lnTo>
                    <a:pt x="15797210" y="9752303"/>
                  </a:lnTo>
                  <a:lnTo>
                    <a:pt x="15796488" y="9748444"/>
                  </a:lnTo>
                  <a:lnTo>
                    <a:pt x="15793770" y="9746496"/>
                  </a:lnTo>
                  <a:lnTo>
                    <a:pt x="15790524" y="9743927"/>
                  </a:lnTo>
                  <a:lnTo>
                    <a:pt x="15787470" y="9741835"/>
                  </a:lnTo>
                  <a:close/>
                </a:path>
                <a:path w="18531205" h="10759440">
                  <a:moveTo>
                    <a:pt x="18102884" y="10723990"/>
                  </a:moveTo>
                  <a:lnTo>
                    <a:pt x="18099452" y="10723709"/>
                  </a:lnTo>
                  <a:lnTo>
                    <a:pt x="18095354" y="10723145"/>
                  </a:lnTo>
                  <a:lnTo>
                    <a:pt x="18092064" y="10722531"/>
                  </a:lnTo>
                  <a:lnTo>
                    <a:pt x="18088970" y="10725158"/>
                  </a:lnTo>
                  <a:lnTo>
                    <a:pt x="18088688" y="10728588"/>
                  </a:lnTo>
                  <a:lnTo>
                    <a:pt x="18088406" y="10730835"/>
                  </a:lnTo>
                  <a:lnTo>
                    <a:pt x="18088359" y="10731210"/>
                  </a:lnTo>
                  <a:lnTo>
                    <a:pt x="18089987" y="10733877"/>
                  </a:lnTo>
                  <a:lnTo>
                    <a:pt x="18092324" y="10734874"/>
                  </a:lnTo>
                  <a:lnTo>
                    <a:pt x="18092467" y="10734540"/>
                  </a:lnTo>
                  <a:lnTo>
                    <a:pt x="18094134" y="10735251"/>
                  </a:lnTo>
                  <a:lnTo>
                    <a:pt x="18098234" y="10735817"/>
                  </a:lnTo>
                  <a:lnTo>
                    <a:pt x="18101521" y="10736430"/>
                  </a:lnTo>
                  <a:lnTo>
                    <a:pt x="18104615" y="10733803"/>
                  </a:lnTo>
                  <a:lnTo>
                    <a:pt x="18104895" y="10730372"/>
                  </a:lnTo>
                  <a:lnTo>
                    <a:pt x="18105440" y="10727448"/>
                  </a:lnTo>
                  <a:lnTo>
                    <a:pt x="18105508" y="10727082"/>
                  </a:lnTo>
                  <a:lnTo>
                    <a:pt x="18102884" y="10723990"/>
                  </a:lnTo>
                  <a:close/>
                </a:path>
                <a:path w="18531205" h="10759440">
                  <a:moveTo>
                    <a:pt x="15717328" y="9689819"/>
                  </a:moveTo>
                  <a:lnTo>
                    <a:pt x="15713135" y="9690397"/>
                  </a:lnTo>
                  <a:lnTo>
                    <a:pt x="15709236" y="9695836"/>
                  </a:lnTo>
                  <a:lnTo>
                    <a:pt x="15709815" y="9700030"/>
                  </a:lnTo>
                  <a:lnTo>
                    <a:pt x="15712535" y="9701978"/>
                  </a:lnTo>
                  <a:lnTo>
                    <a:pt x="15715782" y="9704547"/>
                  </a:lnTo>
                  <a:lnTo>
                    <a:pt x="15719787" y="9706256"/>
                  </a:lnTo>
                  <a:lnTo>
                    <a:pt x="15722834" y="9705583"/>
                  </a:lnTo>
                  <a:lnTo>
                    <a:pt x="15724641" y="9703197"/>
                  </a:lnTo>
                  <a:lnTo>
                    <a:pt x="15726591" y="9700477"/>
                  </a:lnTo>
                  <a:lnTo>
                    <a:pt x="15726012" y="9696285"/>
                  </a:lnTo>
                  <a:lnTo>
                    <a:pt x="15723292" y="9694336"/>
                  </a:lnTo>
                  <a:lnTo>
                    <a:pt x="15720047" y="9691768"/>
                  </a:lnTo>
                  <a:lnTo>
                    <a:pt x="15717328" y="9689819"/>
                  </a:lnTo>
                  <a:close/>
                </a:path>
                <a:path w="18531205" h="10759440">
                  <a:moveTo>
                    <a:pt x="18190201" y="10732039"/>
                  </a:moveTo>
                  <a:lnTo>
                    <a:pt x="18186768" y="10731758"/>
                  </a:lnTo>
                  <a:lnTo>
                    <a:pt x="18182529" y="10731527"/>
                  </a:lnTo>
                  <a:lnTo>
                    <a:pt x="18179096" y="10731247"/>
                  </a:lnTo>
                  <a:lnTo>
                    <a:pt x="18176003" y="10733873"/>
                  </a:lnTo>
                  <a:lnTo>
                    <a:pt x="18175723" y="10737305"/>
                  </a:lnTo>
                  <a:lnTo>
                    <a:pt x="18175394" y="10739927"/>
                  </a:lnTo>
                  <a:lnTo>
                    <a:pt x="18177019" y="10742593"/>
                  </a:lnTo>
                  <a:lnTo>
                    <a:pt x="18179356" y="10743590"/>
                  </a:lnTo>
                  <a:lnTo>
                    <a:pt x="18179833" y="10743399"/>
                  </a:lnTo>
                  <a:lnTo>
                    <a:pt x="18181500" y="10744110"/>
                  </a:lnTo>
                  <a:lnTo>
                    <a:pt x="18185742" y="10744341"/>
                  </a:lnTo>
                  <a:lnTo>
                    <a:pt x="18189175" y="10744621"/>
                  </a:lnTo>
                  <a:lnTo>
                    <a:pt x="18192266" y="10741994"/>
                  </a:lnTo>
                  <a:lnTo>
                    <a:pt x="18192826" y="10735130"/>
                  </a:lnTo>
                  <a:lnTo>
                    <a:pt x="18190201" y="10732039"/>
                  </a:lnTo>
                  <a:close/>
                </a:path>
                <a:path w="18531205" h="10759440">
                  <a:moveTo>
                    <a:pt x="15647663" y="9637612"/>
                  </a:moveTo>
                  <a:lnTo>
                    <a:pt x="15643804" y="9638333"/>
                  </a:lnTo>
                  <a:lnTo>
                    <a:pt x="15639239" y="9643488"/>
                  </a:lnTo>
                  <a:lnTo>
                    <a:pt x="15639817" y="9647680"/>
                  </a:lnTo>
                  <a:lnTo>
                    <a:pt x="15642538" y="9649630"/>
                  </a:lnTo>
                  <a:lnTo>
                    <a:pt x="15645782" y="9652197"/>
                  </a:lnTo>
                  <a:lnTo>
                    <a:pt x="15647117" y="9652766"/>
                  </a:lnTo>
                  <a:lnTo>
                    <a:pt x="15646974" y="9653101"/>
                  </a:lnTo>
                  <a:lnTo>
                    <a:pt x="15649644" y="9654240"/>
                  </a:lnTo>
                  <a:lnTo>
                    <a:pt x="15652695" y="9653568"/>
                  </a:lnTo>
                  <a:lnTo>
                    <a:pt x="15654501" y="9651182"/>
                  </a:lnTo>
                  <a:lnTo>
                    <a:pt x="15656785" y="9648605"/>
                  </a:lnTo>
                  <a:lnTo>
                    <a:pt x="15656205" y="9644412"/>
                  </a:lnTo>
                  <a:lnTo>
                    <a:pt x="15653486" y="9642463"/>
                  </a:lnTo>
                  <a:lnTo>
                    <a:pt x="15650239" y="9639894"/>
                  </a:lnTo>
                  <a:lnTo>
                    <a:pt x="15647663" y="9637612"/>
                  </a:lnTo>
                  <a:close/>
                </a:path>
                <a:path w="18531205" h="10759440">
                  <a:moveTo>
                    <a:pt x="18277420" y="10738466"/>
                  </a:moveTo>
                  <a:lnTo>
                    <a:pt x="18273987" y="10738186"/>
                  </a:lnTo>
                  <a:lnTo>
                    <a:pt x="18269747" y="10737956"/>
                  </a:lnTo>
                  <a:lnTo>
                    <a:pt x="18266315" y="10737675"/>
                  </a:lnTo>
                  <a:lnTo>
                    <a:pt x="18263222" y="10740302"/>
                  </a:lnTo>
                  <a:lnTo>
                    <a:pt x="18262942" y="10743733"/>
                  </a:lnTo>
                  <a:lnTo>
                    <a:pt x="18262529" y="10746319"/>
                  </a:lnTo>
                  <a:lnTo>
                    <a:pt x="18262470" y="10746689"/>
                  </a:lnTo>
                  <a:lnTo>
                    <a:pt x="18264238" y="10749021"/>
                  </a:lnTo>
                  <a:lnTo>
                    <a:pt x="18266575" y="10750018"/>
                  </a:lnTo>
                  <a:lnTo>
                    <a:pt x="18266717" y="10749684"/>
                  </a:lnTo>
                  <a:lnTo>
                    <a:pt x="18268719" y="10750538"/>
                  </a:lnTo>
                  <a:lnTo>
                    <a:pt x="18272963" y="10750770"/>
                  </a:lnTo>
                  <a:lnTo>
                    <a:pt x="18276393" y="10751049"/>
                  </a:lnTo>
                  <a:lnTo>
                    <a:pt x="18279487" y="10748423"/>
                  </a:lnTo>
                  <a:lnTo>
                    <a:pt x="18280047" y="10741560"/>
                  </a:lnTo>
                  <a:lnTo>
                    <a:pt x="18277420" y="10738466"/>
                  </a:lnTo>
                  <a:close/>
                </a:path>
                <a:path w="18531205" h="10759440">
                  <a:moveTo>
                    <a:pt x="15578569" y="9584070"/>
                  </a:moveTo>
                  <a:lnTo>
                    <a:pt x="15574376" y="9584649"/>
                  </a:lnTo>
                  <a:lnTo>
                    <a:pt x="15572426" y="9587368"/>
                  </a:lnTo>
                  <a:lnTo>
                    <a:pt x="15570143" y="9589945"/>
                  </a:lnTo>
                  <a:lnTo>
                    <a:pt x="15570721" y="9594137"/>
                  </a:lnTo>
                  <a:lnTo>
                    <a:pt x="15573442" y="9596087"/>
                  </a:lnTo>
                  <a:lnTo>
                    <a:pt x="15576686" y="9598655"/>
                  </a:lnTo>
                  <a:lnTo>
                    <a:pt x="15578023" y="9599225"/>
                  </a:lnTo>
                  <a:lnTo>
                    <a:pt x="15577880" y="9599559"/>
                  </a:lnTo>
                  <a:lnTo>
                    <a:pt x="15580550" y="9600698"/>
                  </a:lnTo>
                  <a:lnTo>
                    <a:pt x="15583599" y="9600025"/>
                  </a:lnTo>
                  <a:lnTo>
                    <a:pt x="15585406" y="9597639"/>
                  </a:lnTo>
                  <a:lnTo>
                    <a:pt x="15587689" y="9595062"/>
                  </a:lnTo>
                  <a:lnTo>
                    <a:pt x="15587109" y="9590870"/>
                  </a:lnTo>
                  <a:lnTo>
                    <a:pt x="15584390" y="9588920"/>
                  </a:lnTo>
                  <a:lnTo>
                    <a:pt x="15581146" y="9586352"/>
                  </a:lnTo>
                  <a:lnTo>
                    <a:pt x="15578569" y="9584070"/>
                  </a:lnTo>
                  <a:close/>
                </a:path>
                <a:path w="18531205" h="10759440">
                  <a:moveTo>
                    <a:pt x="15509423" y="9529716"/>
                  </a:moveTo>
                  <a:lnTo>
                    <a:pt x="15505563" y="9530437"/>
                  </a:lnTo>
                  <a:lnTo>
                    <a:pt x="15500998" y="9535592"/>
                  </a:lnTo>
                  <a:lnTo>
                    <a:pt x="15501721" y="9539452"/>
                  </a:lnTo>
                  <a:lnTo>
                    <a:pt x="15504298" y="9541735"/>
                  </a:lnTo>
                  <a:lnTo>
                    <a:pt x="15507542" y="9544302"/>
                  </a:lnTo>
                  <a:lnTo>
                    <a:pt x="15509212" y="9545014"/>
                  </a:lnTo>
                  <a:lnTo>
                    <a:pt x="15508735" y="9545206"/>
                  </a:lnTo>
                  <a:lnTo>
                    <a:pt x="15511405" y="9546345"/>
                  </a:lnTo>
                  <a:lnTo>
                    <a:pt x="15514453" y="9545672"/>
                  </a:lnTo>
                  <a:lnTo>
                    <a:pt x="15516260" y="9543287"/>
                  </a:lnTo>
                  <a:lnTo>
                    <a:pt x="15518544" y="9540709"/>
                  </a:lnTo>
                  <a:lnTo>
                    <a:pt x="15517822" y="9536850"/>
                  </a:lnTo>
                  <a:lnTo>
                    <a:pt x="15515245" y="9534567"/>
                  </a:lnTo>
                  <a:lnTo>
                    <a:pt x="15512001" y="9531999"/>
                  </a:lnTo>
                  <a:lnTo>
                    <a:pt x="15509423" y="9529716"/>
                  </a:lnTo>
                  <a:close/>
                </a:path>
                <a:path w="18531205" h="10759440">
                  <a:moveTo>
                    <a:pt x="18364067" y="10743467"/>
                  </a:moveTo>
                  <a:lnTo>
                    <a:pt x="18360634" y="10743186"/>
                  </a:lnTo>
                  <a:lnTo>
                    <a:pt x="18356392" y="10742955"/>
                  </a:lnTo>
                  <a:lnTo>
                    <a:pt x="18352962" y="10742676"/>
                  </a:lnTo>
                  <a:lnTo>
                    <a:pt x="18350202" y="10745445"/>
                  </a:lnTo>
                  <a:lnTo>
                    <a:pt x="18349922" y="10748877"/>
                  </a:lnTo>
                  <a:lnTo>
                    <a:pt x="18349640" y="10751123"/>
                  </a:lnTo>
                  <a:lnTo>
                    <a:pt x="18360084" y="10755578"/>
                  </a:lnTo>
                  <a:lnTo>
                    <a:pt x="18363516" y="10755859"/>
                  </a:lnTo>
                  <a:lnTo>
                    <a:pt x="18366276" y="10753090"/>
                  </a:lnTo>
                  <a:lnTo>
                    <a:pt x="18366836" y="10746226"/>
                  </a:lnTo>
                  <a:lnTo>
                    <a:pt x="18364067" y="10743467"/>
                  </a:lnTo>
                  <a:close/>
                </a:path>
                <a:path w="18531205" h="10759440">
                  <a:moveTo>
                    <a:pt x="15441089" y="9475315"/>
                  </a:moveTo>
                  <a:lnTo>
                    <a:pt x="15437373" y="9475703"/>
                  </a:lnTo>
                  <a:lnTo>
                    <a:pt x="15435091" y="9478281"/>
                  </a:lnTo>
                  <a:lnTo>
                    <a:pt x="15433142" y="9481000"/>
                  </a:lnTo>
                  <a:lnTo>
                    <a:pt x="15433529" y="9484716"/>
                  </a:lnTo>
                  <a:lnTo>
                    <a:pt x="15436106" y="9486999"/>
                  </a:lnTo>
                  <a:lnTo>
                    <a:pt x="15439351" y="9489567"/>
                  </a:lnTo>
                  <a:lnTo>
                    <a:pt x="15443355" y="9491275"/>
                  </a:lnTo>
                  <a:lnTo>
                    <a:pt x="15446263" y="9490937"/>
                  </a:lnTo>
                  <a:lnTo>
                    <a:pt x="15448070" y="9488552"/>
                  </a:lnTo>
                  <a:lnTo>
                    <a:pt x="15450020" y="9485832"/>
                  </a:lnTo>
                  <a:lnTo>
                    <a:pt x="15449631" y="9482115"/>
                  </a:lnTo>
                  <a:lnTo>
                    <a:pt x="15447053" y="9479832"/>
                  </a:lnTo>
                  <a:lnTo>
                    <a:pt x="15443809" y="9477263"/>
                  </a:lnTo>
                  <a:lnTo>
                    <a:pt x="15441089" y="9475315"/>
                  </a:lnTo>
                  <a:close/>
                </a:path>
                <a:path w="18531205" h="10759440">
                  <a:moveTo>
                    <a:pt x="18451850" y="10745796"/>
                  </a:moveTo>
                  <a:lnTo>
                    <a:pt x="18448275" y="10745850"/>
                  </a:lnTo>
                  <a:lnTo>
                    <a:pt x="18444035" y="10745619"/>
                  </a:lnTo>
                  <a:lnTo>
                    <a:pt x="18440269" y="10745196"/>
                  </a:lnTo>
                  <a:lnTo>
                    <a:pt x="18437512" y="10747966"/>
                  </a:lnTo>
                  <a:lnTo>
                    <a:pt x="18437563" y="10751539"/>
                  </a:lnTo>
                  <a:lnTo>
                    <a:pt x="18437568" y="10754303"/>
                  </a:lnTo>
                  <a:lnTo>
                    <a:pt x="18439002" y="10756493"/>
                  </a:lnTo>
                  <a:lnTo>
                    <a:pt x="18442005" y="10757773"/>
                  </a:lnTo>
                  <a:lnTo>
                    <a:pt x="18443483" y="10758010"/>
                  </a:lnTo>
                  <a:lnTo>
                    <a:pt x="18447728" y="10758242"/>
                  </a:lnTo>
                  <a:lnTo>
                    <a:pt x="18451491" y="10758664"/>
                  </a:lnTo>
                  <a:lnTo>
                    <a:pt x="18454251" y="10755895"/>
                  </a:lnTo>
                  <a:lnTo>
                    <a:pt x="18454197" y="10752321"/>
                  </a:lnTo>
                  <a:lnTo>
                    <a:pt x="18454619" y="10748556"/>
                  </a:lnTo>
                  <a:lnTo>
                    <a:pt x="18451850" y="10745796"/>
                  </a:lnTo>
                  <a:close/>
                </a:path>
                <a:path w="18531205" h="10759440">
                  <a:moveTo>
                    <a:pt x="15373182" y="9419912"/>
                  </a:moveTo>
                  <a:lnTo>
                    <a:pt x="15369467" y="9420300"/>
                  </a:lnTo>
                  <a:lnTo>
                    <a:pt x="15367184" y="9422877"/>
                  </a:lnTo>
                  <a:lnTo>
                    <a:pt x="15365234" y="9425596"/>
                  </a:lnTo>
                  <a:lnTo>
                    <a:pt x="15365622" y="9429313"/>
                  </a:lnTo>
                  <a:lnTo>
                    <a:pt x="15368199" y="9431596"/>
                  </a:lnTo>
                  <a:lnTo>
                    <a:pt x="15371443" y="9434163"/>
                  </a:lnTo>
                  <a:lnTo>
                    <a:pt x="15375449" y="9435872"/>
                  </a:lnTo>
                  <a:lnTo>
                    <a:pt x="15378357" y="9435535"/>
                  </a:lnTo>
                  <a:lnTo>
                    <a:pt x="15380163" y="9433148"/>
                  </a:lnTo>
                  <a:lnTo>
                    <a:pt x="15382112" y="9430429"/>
                  </a:lnTo>
                  <a:lnTo>
                    <a:pt x="15381725" y="9426713"/>
                  </a:lnTo>
                  <a:lnTo>
                    <a:pt x="15379149" y="9424430"/>
                  </a:lnTo>
                  <a:lnTo>
                    <a:pt x="15375902" y="9421861"/>
                  </a:lnTo>
                  <a:lnTo>
                    <a:pt x="15373182" y="9419912"/>
                  </a:lnTo>
                  <a:close/>
                </a:path>
                <a:path w="18531205" h="10759440">
                  <a:moveTo>
                    <a:pt x="18531165" y="10746520"/>
                  </a:moveTo>
                  <a:lnTo>
                    <a:pt x="18527672" y="10746573"/>
                  </a:lnTo>
                  <a:lnTo>
                    <a:pt x="18524912" y="10749342"/>
                  </a:lnTo>
                  <a:lnTo>
                    <a:pt x="18524966" y="10752916"/>
                  </a:lnTo>
                  <a:lnTo>
                    <a:pt x="18524971" y="10755680"/>
                  </a:lnTo>
                  <a:lnTo>
                    <a:pt x="18526405" y="10757870"/>
                  </a:lnTo>
                  <a:lnTo>
                    <a:pt x="18528742" y="10758867"/>
                  </a:lnTo>
                  <a:lnTo>
                    <a:pt x="18528885" y="10758533"/>
                  </a:lnTo>
                  <a:lnTo>
                    <a:pt x="18529886" y="10758961"/>
                  </a:lnTo>
                  <a:lnTo>
                    <a:pt x="18531165" y="10759164"/>
                  </a:lnTo>
                  <a:lnTo>
                    <a:pt x="18531165" y="10746520"/>
                  </a:lnTo>
                  <a:close/>
                </a:path>
                <a:path w="18531205" h="10759440">
                  <a:moveTo>
                    <a:pt x="15306228" y="9364126"/>
                  </a:moveTo>
                  <a:lnTo>
                    <a:pt x="15302512" y="9364513"/>
                  </a:lnTo>
                  <a:lnTo>
                    <a:pt x="15297946" y="9369668"/>
                  </a:lnTo>
                  <a:lnTo>
                    <a:pt x="15298333" y="9373384"/>
                  </a:lnTo>
                  <a:lnTo>
                    <a:pt x="15300911" y="9375667"/>
                  </a:lnTo>
                  <a:lnTo>
                    <a:pt x="15304156" y="9378235"/>
                  </a:lnTo>
                  <a:lnTo>
                    <a:pt x="15305824" y="9378947"/>
                  </a:lnTo>
                  <a:lnTo>
                    <a:pt x="15305681" y="9379281"/>
                  </a:lnTo>
                  <a:lnTo>
                    <a:pt x="15308018" y="9380277"/>
                  </a:lnTo>
                  <a:lnTo>
                    <a:pt x="15311068" y="9379606"/>
                  </a:lnTo>
                  <a:lnTo>
                    <a:pt x="15312732" y="9377554"/>
                  </a:lnTo>
                  <a:lnTo>
                    <a:pt x="15315016" y="9374977"/>
                  </a:lnTo>
                  <a:lnTo>
                    <a:pt x="15314627" y="9371260"/>
                  </a:lnTo>
                  <a:lnTo>
                    <a:pt x="15312049" y="9368976"/>
                  </a:lnTo>
                  <a:lnTo>
                    <a:pt x="15308804" y="9366409"/>
                  </a:lnTo>
                  <a:lnTo>
                    <a:pt x="15306228" y="9364126"/>
                  </a:lnTo>
                  <a:close/>
                </a:path>
                <a:path w="18531205" h="10759440">
                  <a:moveTo>
                    <a:pt x="15240035" y="9307481"/>
                  </a:moveTo>
                  <a:lnTo>
                    <a:pt x="15235983" y="9307726"/>
                  </a:lnTo>
                  <a:lnTo>
                    <a:pt x="15231417" y="9312881"/>
                  </a:lnTo>
                  <a:lnTo>
                    <a:pt x="15231664" y="9316932"/>
                  </a:lnTo>
                  <a:lnTo>
                    <a:pt x="15234241" y="9319214"/>
                  </a:lnTo>
                  <a:lnTo>
                    <a:pt x="15237485" y="9321782"/>
                  </a:lnTo>
                  <a:lnTo>
                    <a:pt x="15239155" y="9322494"/>
                  </a:lnTo>
                  <a:lnTo>
                    <a:pt x="15239346" y="9322970"/>
                  </a:lnTo>
                  <a:lnTo>
                    <a:pt x="15241682" y="9323966"/>
                  </a:lnTo>
                  <a:lnTo>
                    <a:pt x="15244730" y="9323294"/>
                  </a:lnTo>
                  <a:lnTo>
                    <a:pt x="15246395" y="9321242"/>
                  </a:lnTo>
                  <a:lnTo>
                    <a:pt x="15248678" y="9318665"/>
                  </a:lnTo>
                  <a:lnTo>
                    <a:pt x="15248434" y="9314615"/>
                  </a:lnTo>
                  <a:lnTo>
                    <a:pt x="15245856" y="9312332"/>
                  </a:lnTo>
                  <a:lnTo>
                    <a:pt x="15242612" y="9309764"/>
                  </a:lnTo>
                  <a:lnTo>
                    <a:pt x="15240035" y="9307481"/>
                  </a:lnTo>
                  <a:close/>
                </a:path>
                <a:path w="18531205" h="10759440">
                  <a:moveTo>
                    <a:pt x="15173935" y="9249693"/>
                  </a:moveTo>
                  <a:lnTo>
                    <a:pt x="15169883" y="9249937"/>
                  </a:lnTo>
                  <a:lnTo>
                    <a:pt x="15165318" y="9255091"/>
                  </a:lnTo>
                  <a:lnTo>
                    <a:pt x="15165562" y="9259141"/>
                  </a:lnTo>
                  <a:lnTo>
                    <a:pt x="15168139" y="9261425"/>
                  </a:lnTo>
                  <a:lnTo>
                    <a:pt x="15171243" y="9264327"/>
                  </a:lnTo>
                  <a:lnTo>
                    <a:pt x="15172912" y="9265038"/>
                  </a:lnTo>
                  <a:lnTo>
                    <a:pt x="15173104" y="9265516"/>
                  </a:lnTo>
                  <a:lnTo>
                    <a:pt x="15175440" y="9266512"/>
                  </a:lnTo>
                  <a:lnTo>
                    <a:pt x="15178488" y="9265839"/>
                  </a:lnTo>
                  <a:lnTo>
                    <a:pt x="15180153" y="9263787"/>
                  </a:lnTo>
                  <a:lnTo>
                    <a:pt x="15182436" y="9261210"/>
                  </a:lnTo>
                  <a:lnTo>
                    <a:pt x="15182191" y="9257159"/>
                  </a:lnTo>
                  <a:lnTo>
                    <a:pt x="15179614" y="9254877"/>
                  </a:lnTo>
                  <a:lnTo>
                    <a:pt x="15176512" y="9251976"/>
                  </a:lnTo>
                  <a:lnTo>
                    <a:pt x="15173935" y="9249693"/>
                  </a:lnTo>
                  <a:close/>
                </a:path>
                <a:path w="18531205" h="10759440">
                  <a:moveTo>
                    <a:pt x="15108167" y="9192045"/>
                  </a:moveTo>
                  <a:lnTo>
                    <a:pt x="15104118" y="9192291"/>
                  </a:lnTo>
                  <a:lnTo>
                    <a:pt x="15099552" y="9197445"/>
                  </a:lnTo>
                  <a:lnTo>
                    <a:pt x="15099796" y="9201495"/>
                  </a:lnTo>
                  <a:lnTo>
                    <a:pt x="15102373" y="9203779"/>
                  </a:lnTo>
                  <a:lnTo>
                    <a:pt x="15105475" y="9206680"/>
                  </a:lnTo>
                  <a:lnTo>
                    <a:pt x="15107145" y="9207392"/>
                  </a:lnTo>
                  <a:lnTo>
                    <a:pt x="15107336" y="9207868"/>
                  </a:lnTo>
                  <a:lnTo>
                    <a:pt x="15109672" y="9208865"/>
                  </a:lnTo>
                  <a:lnTo>
                    <a:pt x="15112722" y="9208193"/>
                  </a:lnTo>
                  <a:lnTo>
                    <a:pt x="15114387" y="9206141"/>
                  </a:lnTo>
                  <a:lnTo>
                    <a:pt x="15116671" y="9203564"/>
                  </a:lnTo>
                  <a:lnTo>
                    <a:pt x="15116424" y="9199513"/>
                  </a:lnTo>
                  <a:lnTo>
                    <a:pt x="15113846" y="9197230"/>
                  </a:lnTo>
                  <a:lnTo>
                    <a:pt x="15110744" y="9194328"/>
                  </a:lnTo>
                  <a:lnTo>
                    <a:pt x="15108167" y="9192045"/>
                  </a:lnTo>
                  <a:close/>
                </a:path>
                <a:path w="18531205" h="10759440">
                  <a:moveTo>
                    <a:pt x="15042687" y="9133731"/>
                  </a:moveTo>
                  <a:lnTo>
                    <a:pt x="15038634" y="9133976"/>
                  </a:lnTo>
                  <a:lnTo>
                    <a:pt x="15034069" y="9139131"/>
                  </a:lnTo>
                  <a:lnTo>
                    <a:pt x="15034316" y="9143182"/>
                  </a:lnTo>
                  <a:lnTo>
                    <a:pt x="15036894" y="9145465"/>
                  </a:lnTo>
                  <a:lnTo>
                    <a:pt x="15039994" y="9148366"/>
                  </a:lnTo>
                  <a:lnTo>
                    <a:pt x="15041998" y="9149220"/>
                  </a:lnTo>
                  <a:lnTo>
                    <a:pt x="15041855" y="9149554"/>
                  </a:lnTo>
                  <a:lnTo>
                    <a:pt x="15044191" y="9150551"/>
                  </a:lnTo>
                  <a:lnTo>
                    <a:pt x="15047239" y="9149878"/>
                  </a:lnTo>
                  <a:lnTo>
                    <a:pt x="15048904" y="9147827"/>
                  </a:lnTo>
                  <a:lnTo>
                    <a:pt x="15051187" y="9145249"/>
                  </a:lnTo>
                  <a:lnTo>
                    <a:pt x="15050943" y="9141199"/>
                  </a:lnTo>
                  <a:lnTo>
                    <a:pt x="15048365" y="9138916"/>
                  </a:lnTo>
                  <a:lnTo>
                    <a:pt x="15045263" y="9136014"/>
                  </a:lnTo>
                  <a:lnTo>
                    <a:pt x="15042687" y="9133731"/>
                  </a:lnTo>
                  <a:close/>
                </a:path>
                <a:path w="18531205" h="10759440">
                  <a:moveTo>
                    <a:pt x="14977822" y="9074891"/>
                  </a:moveTo>
                  <a:lnTo>
                    <a:pt x="14973773" y="9075138"/>
                  </a:lnTo>
                  <a:lnTo>
                    <a:pt x="14969207" y="9080291"/>
                  </a:lnTo>
                  <a:lnTo>
                    <a:pt x="14969451" y="9084341"/>
                  </a:lnTo>
                  <a:lnTo>
                    <a:pt x="14972029" y="9086625"/>
                  </a:lnTo>
                  <a:lnTo>
                    <a:pt x="14975131" y="9089526"/>
                  </a:lnTo>
                  <a:lnTo>
                    <a:pt x="14977133" y="9090380"/>
                  </a:lnTo>
                  <a:lnTo>
                    <a:pt x="14976991" y="9090714"/>
                  </a:lnTo>
                  <a:lnTo>
                    <a:pt x="14979328" y="9091711"/>
                  </a:lnTo>
                  <a:lnTo>
                    <a:pt x="14982377" y="9091039"/>
                  </a:lnTo>
                  <a:lnTo>
                    <a:pt x="14984042" y="9088987"/>
                  </a:lnTo>
                  <a:lnTo>
                    <a:pt x="14986326" y="9086410"/>
                  </a:lnTo>
                  <a:lnTo>
                    <a:pt x="14986081" y="9082360"/>
                  </a:lnTo>
                  <a:lnTo>
                    <a:pt x="14983503" y="9080077"/>
                  </a:lnTo>
                  <a:lnTo>
                    <a:pt x="14980400" y="9077175"/>
                  </a:lnTo>
                  <a:lnTo>
                    <a:pt x="14977822" y="9074891"/>
                  </a:lnTo>
                  <a:close/>
                </a:path>
                <a:path w="18531205" h="10759440">
                  <a:moveTo>
                    <a:pt x="14914056" y="9015337"/>
                  </a:moveTo>
                  <a:lnTo>
                    <a:pt x="14910004" y="9015581"/>
                  </a:lnTo>
                  <a:lnTo>
                    <a:pt x="14907722" y="9018158"/>
                  </a:lnTo>
                  <a:lnTo>
                    <a:pt x="14905105" y="9020593"/>
                  </a:lnTo>
                  <a:lnTo>
                    <a:pt x="14905349" y="9024643"/>
                  </a:lnTo>
                  <a:lnTo>
                    <a:pt x="14907926" y="9026926"/>
                  </a:lnTo>
                  <a:lnTo>
                    <a:pt x="14911030" y="9029828"/>
                  </a:lnTo>
                  <a:lnTo>
                    <a:pt x="14911555" y="9030447"/>
                  </a:lnTo>
                  <a:lnTo>
                    <a:pt x="14915227" y="9032013"/>
                  </a:lnTo>
                  <a:lnTo>
                    <a:pt x="14917799" y="9031532"/>
                  </a:lnTo>
                  <a:lnTo>
                    <a:pt x="14919797" y="9029622"/>
                  </a:lnTo>
                  <a:lnTo>
                    <a:pt x="14922415" y="9027188"/>
                  </a:lnTo>
                  <a:lnTo>
                    <a:pt x="14922170" y="9023138"/>
                  </a:lnTo>
                  <a:lnTo>
                    <a:pt x="14919593" y="9020854"/>
                  </a:lnTo>
                  <a:lnTo>
                    <a:pt x="14916490" y="9017953"/>
                  </a:lnTo>
                  <a:lnTo>
                    <a:pt x="14914056" y="9015337"/>
                  </a:lnTo>
                  <a:close/>
                </a:path>
                <a:path w="18531205" h="10759440">
                  <a:moveTo>
                    <a:pt x="14849810" y="8955971"/>
                  </a:moveTo>
                  <a:lnTo>
                    <a:pt x="14845902" y="8955882"/>
                  </a:lnTo>
                  <a:lnTo>
                    <a:pt x="14841335" y="8961037"/>
                  </a:lnTo>
                  <a:lnTo>
                    <a:pt x="14841248" y="8964945"/>
                  </a:lnTo>
                  <a:lnTo>
                    <a:pt x="14843826" y="8967228"/>
                  </a:lnTo>
                  <a:lnTo>
                    <a:pt x="14846928" y="8970129"/>
                  </a:lnTo>
                  <a:lnTo>
                    <a:pt x="14847453" y="8970748"/>
                  </a:lnTo>
                  <a:lnTo>
                    <a:pt x="14851125" y="8972314"/>
                  </a:lnTo>
                  <a:lnTo>
                    <a:pt x="14853697" y="8971833"/>
                  </a:lnTo>
                  <a:lnTo>
                    <a:pt x="14855695" y="8969924"/>
                  </a:lnTo>
                  <a:lnTo>
                    <a:pt x="14858311" y="8967488"/>
                  </a:lnTo>
                  <a:lnTo>
                    <a:pt x="14858067" y="8963439"/>
                  </a:lnTo>
                  <a:lnTo>
                    <a:pt x="14855490" y="8961156"/>
                  </a:lnTo>
                  <a:lnTo>
                    <a:pt x="14852388" y="8958254"/>
                  </a:lnTo>
                  <a:lnTo>
                    <a:pt x="14849810" y="8955971"/>
                  </a:lnTo>
                  <a:close/>
                </a:path>
                <a:path w="18531205" h="10759440">
                  <a:moveTo>
                    <a:pt x="14786327" y="8895747"/>
                  </a:moveTo>
                  <a:lnTo>
                    <a:pt x="14782421" y="8895659"/>
                  </a:lnTo>
                  <a:lnTo>
                    <a:pt x="14777854" y="8900813"/>
                  </a:lnTo>
                  <a:lnTo>
                    <a:pt x="14777764" y="8904721"/>
                  </a:lnTo>
                  <a:lnTo>
                    <a:pt x="14780342" y="8907004"/>
                  </a:lnTo>
                  <a:lnTo>
                    <a:pt x="14783444" y="8909906"/>
                  </a:lnTo>
                  <a:lnTo>
                    <a:pt x="14783969" y="8910524"/>
                  </a:lnTo>
                  <a:lnTo>
                    <a:pt x="14787641" y="8912091"/>
                  </a:lnTo>
                  <a:lnTo>
                    <a:pt x="14790215" y="8911610"/>
                  </a:lnTo>
                  <a:lnTo>
                    <a:pt x="14792213" y="8909700"/>
                  </a:lnTo>
                  <a:lnTo>
                    <a:pt x="14794496" y="8907123"/>
                  </a:lnTo>
                  <a:lnTo>
                    <a:pt x="14794584" y="8903215"/>
                  </a:lnTo>
                  <a:lnTo>
                    <a:pt x="14792007" y="8900932"/>
                  </a:lnTo>
                  <a:lnTo>
                    <a:pt x="14788905" y="8898030"/>
                  </a:lnTo>
                  <a:lnTo>
                    <a:pt x="14786327" y="8895747"/>
                  </a:lnTo>
                  <a:close/>
                </a:path>
                <a:path w="18531205" h="10759440">
                  <a:moveTo>
                    <a:pt x="14723462" y="8834998"/>
                  </a:moveTo>
                  <a:lnTo>
                    <a:pt x="14719556" y="8834911"/>
                  </a:lnTo>
                  <a:lnTo>
                    <a:pt x="14714989" y="8840065"/>
                  </a:lnTo>
                  <a:lnTo>
                    <a:pt x="14714900" y="8843972"/>
                  </a:lnTo>
                  <a:lnTo>
                    <a:pt x="14717478" y="8846255"/>
                  </a:lnTo>
                  <a:lnTo>
                    <a:pt x="14720580" y="8849157"/>
                  </a:lnTo>
                  <a:lnTo>
                    <a:pt x="14721105" y="8849775"/>
                  </a:lnTo>
                  <a:lnTo>
                    <a:pt x="14724777" y="8851342"/>
                  </a:lnTo>
                  <a:lnTo>
                    <a:pt x="14727350" y="8850861"/>
                  </a:lnTo>
                  <a:lnTo>
                    <a:pt x="14729348" y="8848951"/>
                  </a:lnTo>
                  <a:lnTo>
                    <a:pt x="14731631" y="8846374"/>
                  </a:lnTo>
                  <a:lnTo>
                    <a:pt x="14731719" y="8842465"/>
                  </a:lnTo>
                  <a:lnTo>
                    <a:pt x="14729142" y="8840183"/>
                  </a:lnTo>
                  <a:lnTo>
                    <a:pt x="14726040" y="8837281"/>
                  </a:lnTo>
                  <a:lnTo>
                    <a:pt x="14723462" y="8834998"/>
                  </a:lnTo>
                  <a:close/>
                </a:path>
                <a:path w="18531205" h="10759440">
                  <a:moveTo>
                    <a:pt x="14660741" y="8773916"/>
                  </a:moveTo>
                  <a:lnTo>
                    <a:pt x="14656833" y="8773827"/>
                  </a:lnTo>
                  <a:lnTo>
                    <a:pt x="14652267" y="8778981"/>
                  </a:lnTo>
                  <a:lnTo>
                    <a:pt x="14652177" y="8782889"/>
                  </a:lnTo>
                  <a:lnTo>
                    <a:pt x="14654755" y="8785173"/>
                  </a:lnTo>
                  <a:lnTo>
                    <a:pt x="14657857" y="8788074"/>
                  </a:lnTo>
                  <a:lnTo>
                    <a:pt x="14658382" y="8788693"/>
                  </a:lnTo>
                  <a:lnTo>
                    <a:pt x="14662053" y="8790259"/>
                  </a:lnTo>
                  <a:lnTo>
                    <a:pt x="14664628" y="8789779"/>
                  </a:lnTo>
                  <a:lnTo>
                    <a:pt x="14666626" y="8787868"/>
                  </a:lnTo>
                  <a:lnTo>
                    <a:pt x="14668909" y="8785291"/>
                  </a:lnTo>
                  <a:lnTo>
                    <a:pt x="14668996" y="8781383"/>
                  </a:lnTo>
                  <a:lnTo>
                    <a:pt x="14666420" y="8779100"/>
                  </a:lnTo>
                  <a:lnTo>
                    <a:pt x="14663317" y="8776199"/>
                  </a:lnTo>
                  <a:lnTo>
                    <a:pt x="14660741" y="8773916"/>
                  </a:lnTo>
                  <a:close/>
                </a:path>
                <a:path w="18531205" h="10759440">
                  <a:moveTo>
                    <a:pt x="14598829" y="8712784"/>
                  </a:moveTo>
                  <a:lnTo>
                    <a:pt x="14594919" y="8712695"/>
                  </a:lnTo>
                  <a:lnTo>
                    <a:pt x="14592303" y="8715130"/>
                  </a:lnTo>
                  <a:lnTo>
                    <a:pt x="14590162" y="8717373"/>
                  </a:lnTo>
                  <a:lnTo>
                    <a:pt x="14590075" y="8721281"/>
                  </a:lnTo>
                  <a:lnTo>
                    <a:pt x="14592509" y="8723898"/>
                  </a:lnTo>
                  <a:lnTo>
                    <a:pt x="14595611" y="8726800"/>
                  </a:lnTo>
                  <a:lnTo>
                    <a:pt x="14596137" y="8727418"/>
                  </a:lnTo>
                  <a:lnTo>
                    <a:pt x="14599808" y="8728984"/>
                  </a:lnTo>
                  <a:lnTo>
                    <a:pt x="14602380" y="8728503"/>
                  </a:lnTo>
                  <a:lnTo>
                    <a:pt x="14604379" y="8726593"/>
                  </a:lnTo>
                  <a:lnTo>
                    <a:pt x="14606519" y="8724351"/>
                  </a:lnTo>
                  <a:lnTo>
                    <a:pt x="14606609" y="8720442"/>
                  </a:lnTo>
                  <a:lnTo>
                    <a:pt x="14604173" y="8717826"/>
                  </a:lnTo>
                  <a:lnTo>
                    <a:pt x="14601071" y="8714924"/>
                  </a:lnTo>
                  <a:lnTo>
                    <a:pt x="14598829" y="8712784"/>
                  </a:lnTo>
                  <a:close/>
                </a:path>
                <a:path w="18531205" h="10759440">
                  <a:moveTo>
                    <a:pt x="14537201" y="8650985"/>
                  </a:moveTo>
                  <a:lnTo>
                    <a:pt x="14533293" y="8650895"/>
                  </a:lnTo>
                  <a:lnTo>
                    <a:pt x="14530675" y="8653330"/>
                  </a:lnTo>
                  <a:lnTo>
                    <a:pt x="14528201" y="8655431"/>
                  </a:lnTo>
                  <a:lnTo>
                    <a:pt x="14528113" y="8659340"/>
                  </a:lnTo>
                  <a:lnTo>
                    <a:pt x="14530548" y="8661956"/>
                  </a:lnTo>
                  <a:lnTo>
                    <a:pt x="14533650" y="8664858"/>
                  </a:lnTo>
                  <a:lnTo>
                    <a:pt x="14534176" y="8665477"/>
                  </a:lnTo>
                  <a:lnTo>
                    <a:pt x="14535511" y="8666046"/>
                  </a:lnTo>
                  <a:lnTo>
                    <a:pt x="14535368" y="8666380"/>
                  </a:lnTo>
                  <a:lnTo>
                    <a:pt x="14537706" y="8667377"/>
                  </a:lnTo>
                  <a:lnTo>
                    <a:pt x="14540276" y="8666895"/>
                  </a:lnTo>
                  <a:lnTo>
                    <a:pt x="14542275" y="8664986"/>
                  </a:lnTo>
                  <a:lnTo>
                    <a:pt x="14544749" y="8662885"/>
                  </a:lnTo>
                  <a:lnTo>
                    <a:pt x="14544839" y="8658977"/>
                  </a:lnTo>
                  <a:lnTo>
                    <a:pt x="14542405" y="8656360"/>
                  </a:lnTo>
                  <a:lnTo>
                    <a:pt x="14539303" y="8653459"/>
                  </a:lnTo>
                  <a:lnTo>
                    <a:pt x="14537201" y="8650985"/>
                  </a:lnTo>
                  <a:close/>
                </a:path>
                <a:path w="18531205" h="10759440">
                  <a:moveTo>
                    <a:pt x="14475524" y="8588374"/>
                  </a:moveTo>
                  <a:lnTo>
                    <a:pt x="14471616" y="8588286"/>
                  </a:lnTo>
                  <a:lnTo>
                    <a:pt x="14469000" y="8590721"/>
                  </a:lnTo>
                  <a:lnTo>
                    <a:pt x="14466525" y="8592822"/>
                  </a:lnTo>
                  <a:lnTo>
                    <a:pt x="14474169" y="8603580"/>
                  </a:lnTo>
                  <a:lnTo>
                    <a:pt x="14473692" y="8603770"/>
                  </a:lnTo>
                  <a:lnTo>
                    <a:pt x="14476029" y="8604767"/>
                  </a:lnTo>
                  <a:lnTo>
                    <a:pt x="14478601" y="8604286"/>
                  </a:lnTo>
                  <a:lnTo>
                    <a:pt x="14480599" y="8602377"/>
                  </a:lnTo>
                  <a:lnTo>
                    <a:pt x="14483073" y="8600275"/>
                  </a:lnTo>
                  <a:lnTo>
                    <a:pt x="14483164" y="8596368"/>
                  </a:lnTo>
                  <a:lnTo>
                    <a:pt x="14480728" y="8593751"/>
                  </a:lnTo>
                  <a:lnTo>
                    <a:pt x="14477624" y="8590849"/>
                  </a:lnTo>
                  <a:lnTo>
                    <a:pt x="14475524" y="8588374"/>
                  </a:lnTo>
                  <a:close/>
                </a:path>
                <a:path w="18531205" h="10759440">
                  <a:moveTo>
                    <a:pt x="14414658" y="8525716"/>
                  </a:moveTo>
                  <a:lnTo>
                    <a:pt x="14410748" y="8525627"/>
                  </a:lnTo>
                  <a:lnTo>
                    <a:pt x="14405515" y="8530497"/>
                  </a:lnTo>
                  <a:lnTo>
                    <a:pt x="14405427" y="8534405"/>
                  </a:lnTo>
                  <a:lnTo>
                    <a:pt x="14407862" y="8537022"/>
                  </a:lnTo>
                  <a:lnTo>
                    <a:pt x="14410965" y="8539923"/>
                  </a:lnTo>
                  <a:lnTo>
                    <a:pt x="14411825" y="8540686"/>
                  </a:lnTo>
                  <a:lnTo>
                    <a:pt x="14413159" y="8541255"/>
                  </a:lnTo>
                  <a:lnTo>
                    <a:pt x="14413017" y="8541588"/>
                  </a:lnTo>
                  <a:lnTo>
                    <a:pt x="14415353" y="8542584"/>
                  </a:lnTo>
                  <a:lnTo>
                    <a:pt x="14417927" y="8542104"/>
                  </a:lnTo>
                  <a:lnTo>
                    <a:pt x="14419926" y="8540194"/>
                  </a:lnTo>
                  <a:lnTo>
                    <a:pt x="14422541" y="8537760"/>
                  </a:lnTo>
                  <a:lnTo>
                    <a:pt x="14422630" y="8533852"/>
                  </a:lnTo>
                  <a:lnTo>
                    <a:pt x="14420195" y="8531234"/>
                  </a:lnTo>
                  <a:lnTo>
                    <a:pt x="14417094" y="8528334"/>
                  </a:lnTo>
                  <a:lnTo>
                    <a:pt x="14414658" y="8525716"/>
                  </a:lnTo>
                  <a:close/>
                </a:path>
                <a:path w="18531205" h="10759440">
                  <a:moveTo>
                    <a:pt x="14353599" y="8462581"/>
                  </a:moveTo>
                  <a:lnTo>
                    <a:pt x="14349692" y="8462493"/>
                  </a:lnTo>
                  <a:lnTo>
                    <a:pt x="14344457" y="8467362"/>
                  </a:lnTo>
                  <a:lnTo>
                    <a:pt x="14344371" y="8471271"/>
                  </a:lnTo>
                  <a:lnTo>
                    <a:pt x="14346805" y="8473887"/>
                  </a:lnTo>
                  <a:lnTo>
                    <a:pt x="14349907" y="8476788"/>
                  </a:lnTo>
                  <a:lnTo>
                    <a:pt x="14350432" y="8477407"/>
                  </a:lnTo>
                  <a:lnTo>
                    <a:pt x="14352102" y="8478119"/>
                  </a:lnTo>
                  <a:lnTo>
                    <a:pt x="14351959" y="8478453"/>
                  </a:lnTo>
                  <a:lnTo>
                    <a:pt x="14354296" y="8479450"/>
                  </a:lnTo>
                  <a:lnTo>
                    <a:pt x="14356726" y="8479303"/>
                  </a:lnTo>
                  <a:lnTo>
                    <a:pt x="14358723" y="8477393"/>
                  </a:lnTo>
                  <a:lnTo>
                    <a:pt x="14361340" y="8474958"/>
                  </a:lnTo>
                  <a:lnTo>
                    <a:pt x="14361430" y="8471050"/>
                  </a:lnTo>
                  <a:lnTo>
                    <a:pt x="14353599" y="8462581"/>
                  </a:lnTo>
                  <a:close/>
                </a:path>
                <a:path w="18531205" h="10759440">
                  <a:moveTo>
                    <a:pt x="14293637" y="8398730"/>
                  </a:moveTo>
                  <a:lnTo>
                    <a:pt x="14289728" y="8398641"/>
                  </a:lnTo>
                  <a:lnTo>
                    <a:pt x="14284495" y="8403511"/>
                  </a:lnTo>
                  <a:lnTo>
                    <a:pt x="14284406" y="8407419"/>
                  </a:lnTo>
                  <a:lnTo>
                    <a:pt x="14286842" y="8410035"/>
                  </a:lnTo>
                  <a:lnTo>
                    <a:pt x="14289801" y="8413271"/>
                  </a:lnTo>
                  <a:lnTo>
                    <a:pt x="14290326" y="8413889"/>
                  </a:lnTo>
                  <a:lnTo>
                    <a:pt x="14294331" y="8415598"/>
                  </a:lnTo>
                  <a:lnTo>
                    <a:pt x="14296907" y="8415118"/>
                  </a:lnTo>
                  <a:lnTo>
                    <a:pt x="14298761" y="8413542"/>
                  </a:lnTo>
                  <a:lnTo>
                    <a:pt x="14301379" y="8411107"/>
                  </a:lnTo>
                  <a:lnTo>
                    <a:pt x="14301467" y="8407199"/>
                  </a:lnTo>
                  <a:lnTo>
                    <a:pt x="14299032" y="8404582"/>
                  </a:lnTo>
                  <a:lnTo>
                    <a:pt x="14296072" y="8401347"/>
                  </a:lnTo>
                  <a:lnTo>
                    <a:pt x="14293637" y="8398730"/>
                  </a:lnTo>
                  <a:close/>
                </a:path>
                <a:path w="18531205" h="10759440">
                  <a:moveTo>
                    <a:pt x="14233865" y="8335355"/>
                  </a:moveTo>
                  <a:lnTo>
                    <a:pt x="14229958" y="8335266"/>
                  </a:lnTo>
                  <a:lnTo>
                    <a:pt x="14224725" y="8340136"/>
                  </a:lnTo>
                  <a:lnTo>
                    <a:pt x="14224636" y="8344044"/>
                  </a:lnTo>
                  <a:lnTo>
                    <a:pt x="14227069" y="8346660"/>
                  </a:lnTo>
                  <a:lnTo>
                    <a:pt x="14230223" y="8350373"/>
                  </a:lnTo>
                  <a:lnTo>
                    <a:pt x="14234560" y="8352223"/>
                  </a:lnTo>
                  <a:lnTo>
                    <a:pt x="14237134" y="8351742"/>
                  </a:lnTo>
                  <a:lnTo>
                    <a:pt x="14238990" y="8350167"/>
                  </a:lnTo>
                  <a:lnTo>
                    <a:pt x="14241607" y="8347732"/>
                  </a:lnTo>
                  <a:lnTo>
                    <a:pt x="14241695" y="8343823"/>
                  </a:lnTo>
                  <a:lnTo>
                    <a:pt x="14239260" y="8341207"/>
                  </a:lnTo>
                  <a:lnTo>
                    <a:pt x="14236301" y="8337971"/>
                  </a:lnTo>
                  <a:lnTo>
                    <a:pt x="14233865" y="8335355"/>
                  </a:lnTo>
                  <a:close/>
                </a:path>
                <a:path w="18531205" h="10759440">
                  <a:moveTo>
                    <a:pt x="14174521" y="8270978"/>
                  </a:moveTo>
                  <a:lnTo>
                    <a:pt x="14170613" y="8270889"/>
                  </a:lnTo>
                  <a:lnTo>
                    <a:pt x="14165379" y="8275759"/>
                  </a:lnTo>
                  <a:lnTo>
                    <a:pt x="14165290" y="8279666"/>
                  </a:lnTo>
                  <a:lnTo>
                    <a:pt x="14167725" y="8282283"/>
                  </a:lnTo>
                  <a:lnTo>
                    <a:pt x="14170352" y="8285377"/>
                  </a:lnTo>
                  <a:lnTo>
                    <a:pt x="14170735" y="8286329"/>
                  </a:lnTo>
                  <a:lnTo>
                    <a:pt x="14172405" y="8287041"/>
                  </a:lnTo>
                  <a:lnTo>
                    <a:pt x="14172547" y="8286707"/>
                  </a:lnTo>
                  <a:lnTo>
                    <a:pt x="14174883" y="8287704"/>
                  </a:lnTo>
                  <a:lnTo>
                    <a:pt x="14177455" y="8287222"/>
                  </a:lnTo>
                  <a:lnTo>
                    <a:pt x="14179311" y="8285647"/>
                  </a:lnTo>
                  <a:lnTo>
                    <a:pt x="14181928" y="8283212"/>
                  </a:lnTo>
                  <a:lnTo>
                    <a:pt x="14182018" y="8279305"/>
                  </a:lnTo>
                  <a:lnTo>
                    <a:pt x="14179583" y="8276688"/>
                  </a:lnTo>
                  <a:lnTo>
                    <a:pt x="14176956" y="8273595"/>
                  </a:lnTo>
                  <a:lnTo>
                    <a:pt x="14174521" y="8270978"/>
                  </a:lnTo>
                  <a:close/>
                </a:path>
                <a:path w="18531205" h="10759440">
                  <a:moveTo>
                    <a:pt x="14115176" y="8206601"/>
                  </a:moveTo>
                  <a:lnTo>
                    <a:pt x="14111268" y="8206512"/>
                  </a:lnTo>
                  <a:lnTo>
                    <a:pt x="14108652" y="8208947"/>
                  </a:lnTo>
                  <a:lnTo>
                    <a:pt x="14106369" y="8211524"/>
                  </a:lnTo>
                  <a:lnTo>
                    <a:pt x="14105947" y="8215290"/>
                  </a:lnTo>
                  <a:lnTo>
                    <a:pt x="14108382" y="8217907"/>
                  </a:lnTo>
                  <a:lnTo>
                    <a:pt x="14111007" y="8221000"/>
                  </a:lnTo>
                  <a:lnTo>
                    <a:pt x="14111390" y="8221952"/>
                  </a:lnTo>
                  <a:lnTo>
                    <a:pt x="14113059" y="8222664"/>
                  </a:lnTo>
                  <a:lnTo>
                    <a:pt x="14113202" y="8222330"/>
                  </a:lnTo>
                  <a:lnTo>
                    <a:pt x="14115539" y="8223327"/>
                  </a:lnTo>
                  <a:lnTo>
                    <a:pt x="14118111" y="8222846"/>
                  </a:lnTo>
                  <a:lnTo>
                    <a:pt x="14119967" y="8221270"/>
                  </a:lnTo>
                  <a:lnTo>
                    <a:pt x="14122583" y="8218835"/>
                  </a:lnTo>
                  <a:lnTo>
                    <a:pt x="14122674" y="8214928"/>
                  </a:lnTo>
                  <a:lnTo>
                    <a:pt x="14120238" y="8212311"/>
                  </a:lnTo>
                  <a:lnTo>
                    <a:pt x="14117611" y="8209218"/>
                  </a:lnTo>
                  <a:lnTo>
                    <a:pt x="14115176" y="8206601"/>
                  </a:lnTo>
                  <a:close/>
                </a:path>
                <a:path w="18531205" h="10759440">
                  <a:moveTo>
                    <a:pt x="14056165" y="8142366"/>
                  </a:moveTo>
                  <a:lnTo>
                    <a:pt x="14052400" y="8141944"/>
                  </a:lnTo>
                  <a:lnTo>
                    <a:pt x="14047166" y="8146814"/>
                  </a:lnTo>
                  <a:lnTo>
                    <a:pt x="14046745" y="8150579"/>
                  </a:lnTo>
                  <a:lnTo>
                    <a:pt x="14049179" y="8153196"/>
                  </a:lnTo>
                  <a:lnTo>
                    <a:pt x="14051805" y="8156289"/>
                  </a:lnTo>
                  <a:lnTo>
                    <a:pt x="14052188" y="8157241"/>
                  </a:lnTo>
                  <a:lnTo>
                    <a:pt x="14056194" y="8158950"/>
                  </a:lnTo>
                  <a:lnTo>
                    <a:pt x="14058768" y="8158470"/>
                  </a:lnTo>
                  <a:lnTo>
                    <a:pt x="14060624" y="8156894"/>
                  </a:lnTo>
                  <a:lnTo>
                    <a:pt x="14063241" y="8154459"/>
                  </a:lnTo>
                  <a:lnTo>
                    <a:pt x="14063662" y="8150694"/>
                  </a:lnTo>
                  <a:lnTo>
                    <a:pt x="14061228" y="8148077"/>
                  </a:lnTo>
                  <a:lnTo>
                    <a:pt x="14058600" y="8144983"/>
                  </a:lnTo>
                  <a:lnTo>
                    <a:pt x="14056165" y="8142366"/>
                  </a:lnTo>
                  <a:close/>
                </a:path>
                <a:path w="18531205" h="10759440">
                  <a:moveTo>
                    <a:pt x="13997440" y="8077464"/>
                  </a:moveTo>
                  <a:lnTo>
                    <a:pt x="13993675" y="8077042"/>
                  </a:lnTo>
                  <a:lnTo>
                    <a:pt x="13988440" y="8081912"/>
                  </a:lnTo>
                  <a:lnTo>
                    <a:pt x="13988018" y="8085677"/>
                  </a:lnTo>
                  <a:lnTo>
                    <a:pt x="13990454" y="8088294"/>
                  </a:lnTo>
                  <a:lnTo>
                    <a:pt x="13993080" y="8091387"/>
                  </a:lnTo>
                  <a:lnTo>
                    <a:pt x="13993463" y="8092340"/>
                  </a:lnTo>
                  <a:lnTo>
                    <a:pt x="13997468" y="8094048"/>
                  </a:lnTo>
                  <a:lnTo>
                    <a:pt x="14000042" y="8093568"/>
                  </a:lnTo>
                  <a:lnTo>
                    <a:pt x="14001897" y="8091992"/>
                  </a:lnTo>
                  <a:lnTo>
                    <a:pt x="14004514" y="8089557"/>
                  </a:lnTo>
                  <a:lnTo>
                    <a:pt x="14004937" y="8085791"/>
                  </a:lnTo>
                  <a:lnTo>
                    <a:pt x="14002501" y="8083174"/>
                  </a:lnTo>
                  <a:lnTo>
                    <a:pt x="13999874" y="8080081"/>
                  </a:lnTo>
                  <a:lnTo>
                    <a:pt x="13997440" y="8077464"/>
                  </a:lnTo>
                  <a:close/>
                </a:path>
                <a:path w="18531205" h="10759440">
                  <a:moveTo>
                    <a:pt x="13939190" y="8012371"/>
                  </a:moveTo>
                  <a:lnTo>
                    <a:pt x="13935426" y="8011948"/>
                  </a:lnTo>
                  <a:lnTo>
                    <a:pt x="13930192" y="8016818"/>
                  </a:lnTo>
                  <a:lnTo>
                    <a:pt x="13929769" y="8020584"/>
                  </a:lnTo>
                  <a:lnTo>
                    <a:pt x="13932205" y="8023201"/>
                  </a:lnTo>
                  <a:lnTo>
                    <a:pt x="13934830" y="8026294"/>
                  </a:lnTo>
                  <a:lnTo>
                    <a:pt x="13935212" y="8027246"/>
                  </a:lnTo>
                  <a:lnTo>
                    <a:pt x="13939219" y="8028955"/>
                  </a:lnTo>
                  <a:lnTo>
                    <a:pt x="13941791" y="8028473"/>
                  </a:lnTo>
                  <a:lnTo>
                    <a:pt x="13943647" y="8026898"/>
                  </a:lnTo>
                  <a:lnTo>
                    <a:pt x="13946263" y="8024463"/>
                  </a:lnTo>
                  <a:lnTo>
                    <a:pt x="13946688" y="8020698"/>
                  </a:lnTo>
                  <a:lnTo>
                    <a:pt x="13944252" y="8018081"/>
                  </a:lnTo>
                  <a:lnTo>
                    <a:pt x="13941625" y="8014987"/>
                  </a:lnTo>
                  <a:lnTo>
                    <a:pt x="13939190" y="8012371"/>
                  </a:lnTo>
                  <a:close/>
                </a:path>
                <a:path w="18531205" h="10759440">
                  <a:moveTo>
                    <a:pt x="13881083" y="7946944"/>
                  </a:moveTo>
                  <a:lnTo>
                    <a:pt x="13877318" y="7946521"/>
                  </a:lnTo>
                  <a:lnTo>
                    <a:pt x="13872085" y="7951391"/>
                  </a:lnTo>
                  <a:lnTo>
                    <a:pt x="13871662" y="7955156"/>
                  </a:lnTo>
                  <a:lnTo>
                    <a:pt x="13874098" y="7957774"/>
                  </a:lnTo>
                  <a:lnTo>
                    <a:pt x="13876722" y="7960866"/>
                  </a:lnTo>
                  <a:lnTo>
                    <a:pt x="13877105" y="7961819"/>
                  </a:lnTo>
                  <a:lnTo>
                    <a:pt x="13881112" y="7963528"/>
                  </a:lnTo>
                  <a:lnTo>
                    <a:pt x="13883684" y="7963046"/>
                  </a:lnTo>
                  <a:lnTo>
                    <a:pt x="13885540" y="7961471"/>
                  </a:lnTo>
                  <a:lnTo>
                    <a:pt x="13888156" y="7959036"/>
                  </a:lnTo>
                  <a:lnTo>
                    <a:pt x="13888581" y="7955271"/>
                  </a:lnTo>
                  <a:lnTo>
                    <a:pt x="13886145" y="7952654"/>
                  </a:lnTo>
                  <a:lnTo>
                    <a:pt x="13883518" y="7949560"/>
                  </a:lnTo>
                  <a:lnTo>
                    <a:pt x="13881083" y="7946944"/>
                  </a:lnTo>
                  <a:close/>
                </a:path>
                <a:path w="18531205" h="10759440">
                  <a:moveTo>
                    <a:pt x="13823453" y="7881324"/>
                  </a:moveTo>
                  <a:lnTo>
                    <a:pt x="13819689" y="7880903"/>
                  </a:lnTo>
                  <a:lnTo>
                    <a:pt x="13814454" y="7885772"/>
                  </a:lnTo>
                  <a:lnTo>
                    <a:pt x="13814031" y="7889538"/>
                  </a:lnTo>
                  <a:lnTo>
                    <a:pt x="13816465" y="7892154"/>
                  </a:lnTo>
                  <a:lnTo>
                    <a:pt x="13819093" y="7895248"/>
                  </a:lnTo>
                  <a:lnTo>
                    <a:pt x="13819475" y="7896200"/>
                  </a:lnTo>
                  <a:lnTo>
                    <a:pt x="13823482" y="7897909"/>
                  </a:lnTo>
                  <a:lnTo>
                    <a:pt x="13826053" y="7897428"/>
                  </a:lnTo>
                  <a:lnTo>
                    <a:pt x="13827910" y="7895852"/>
                  </a:lnTo>
                  <a:lnTo>
                    <a:pt x="13830525" y="7893418"/>
                  </a:lnTo>
                  <a:lnTo>
                    <a:pt x="13830948" y="7889651"/>
                  </a:lnTo>
                  <a:lnTo>
                    <a:pt x="13828514" y="7887035"/>
                  </a:lnTo>
                  <a:lnTo>
                    <a:pt x="13825888" y="7883942"/>
                  </a:lnTo>
                  <a:lnTo>
                    <a:pt x="13823453" y="7881324"/>
                  </a:lnTo>
                  <a:close/>
                </a:path>
                <a:path w="18531205" h="10759440">
                  <a:moveTo>
                    <a:pt x="13765630" y="7815230"/>
                  </a:moveTo>
                  <a:lnTo>
                    <a:pt x="13761864" y="7814807"/>
                  </a:lnTo>
                  <a:lnTo>
                    <a:pt x="13756630" y="7819677"/>
                  </a:lnTo>
                  <a:lnTo>
                    <a:pt x="13756209" y="7823443"/>
                  </a:lnTo>
                  <a:lnTo>
                    <a:pt x="13758643" y="7826059"/>
                  </a:lnTo>
                  <a:lnTo>
                    <a:pt x="13761270" y="7829153"/>
                  </a:lnTo>
                  <a:lnTo>
                    <a:pt x="13761653" y="7830105"/>
                  </a:lnTo>
                  <a:lnTo>
                    <a:pt x="13765657" y="7831813"/>
                  </a:lnTo>
                  <a:lnTo>
                    <a:pt x="13768231" y="7831333"/>
                  </a:lnTo>
                  <a:lnTo>
                    <a:pt x="13770087" y="7829758"/>
                  </a:lnTo>
                  <a:lnTo>
                    <a:pt x="13772703" y="7827323"/>
                  </a:lnTo>
                  <a:lnTo>
                    <a:pt x="13773126" y="7823556"/>
                  </a:lnTo>
                  <a:lnTo>
                    <a:pt x="13770692" y="7820940"/>
                  </a:lnTo>
                  <a:lnTo>
                    <a:pt x="13768066" y="7817847"/>
                  </a:lnTo>
                  <a:lnTo>
                    <a:pt x="13765630" y="7815230"/>
                  </a:lnTo>
                  <a:close/>
                </a:path>
                <a:path w="18531205" h="10759440">
                  <a:moveTo>
                    <a:pt x="13708142" y="7749278"/>
                  </a:moveTo>
                  <a:lnTo>
                    <a:pt x="13704376" y="7748855"/>
                  </a:lnTo>
                  <a:lnTo>
                    <a:pt x="13699142" y="7753724"/>
                  </a:lnTo>
                  <a:lnTo>
                    <a:pt x="13698721" y="7757491"/>
                  </a:lnTo>
                  <a:lnTo>
                    <a:pt x="13701155" y="7760107"/>
                  </a:lnTo>
                  <a:lnTo>
                    <a:pt x="13703781" y="7763200"/>
                  </a:lnTo>
                  <a:lnTo>
                    <a:pt x="13704164" y="7764153"/>
                  </a:lnTo>
                  <a:lnTo>
                    <a:pt x="13708169" y="7765862"/>
                  </a:lnTo>
                  <a:lnTo>
                    <a:pt x="13710743" y="7765381"/>
                  </a:lnTo>
                  <a:lnTo>
                    <a:pt x="13712599" y="7763806"/>
                  </a:lnTo>
                  <a:lnTo>
                    <a:pt x="13715215" y="7761370"/>
                  </a:lnTo>
                  <a:lnTo>
                    <a:pt x="13715638" y="7757605"/>
                  </a:lnTo>
                  <a:lnTo>
                    <a:pt x="13713203" y="7754988"/>
                  </a:lnTo>
                  <a:lnTo>
                    <a:pt x="13710578" y="7751895"/>
                  </a:lnTo>
                  <a:lnTo>
                    <a:pt x="13708142" y="7749278"/>
                  </a:lnTo>
                  <a:close/>
                </a:path>
                <a:path w="18531205" h="10759440">
                  <a:moveTo>
                    <a:pt x="13650511" y="7683658"/>
                  </a:moveTo>
                  <a:lnTo>
                    <a:pt x="13646746" y="7683236"/>
                  </a:lnTo>
                  <a:lnTo>
                    <a:pt x="13641511" y="7688106"/>
                  </a:lnTo>
                  <a:lnTo>
                    <a:pt x="13641090" y="7691872"/>
                  </a:lnTo>
                  <a:lnTo>
                    <a:pt x="13643524" y="7694489"/>
                  </a:lnTo>
                  <a:lnTo>
                    <a:pt x="13646151" y="7697581"/>
                  </a:lnTo>
                  <a:lnTo>
                    <a:pt x="13646533" y="7698534"/>
                  </a:lnTo>
                  <a:lnTo>
                    <a:pt x="13650539" y="7700242"/>
                  </a:lnTo>
                  <a:lnTo>
                    <a:pt x="13653111" y="7699761"/>
                  </a:lnTo>
                  <a:lnTo>
                    <a:pt x="13654967" y="7698185"/>
                  </a:lnTo>
                  <a:lnTo>
                    <a:pt x="13657584" y="7695751"/>
                  </a:lnTo>
                  <a:lnTo>
                    <a:pt x="13658007" y="7691986"/>
                  </a:lnTo>
                  <a:lnTo>
                    <a:pt x="13655573" y="7689369"/>
                  </a:lnTo>
                  <a:lnTo>
                    <a:pt x="13652945" y="7686275"/>
                  </a:lnTo>
                  <a:lnTo>
                    <a:pt x="13650511" y="7683658"/>
                  </a:lnTo>
                  <a:close/>
                </a:path>
                <a:path w="18531205" h="10759440">
                  <a:moveTo>
                    <a:pt x="13593023" y="7617707"/>
                  </a:moveTo>
                  <a:lnTo>
                    <a:pt x="13589258" y="7617284"/>
                  </a:lnTo>
                  <a:lnTo>
                    <a:pt x="13584025" y="7622154"/>
                  </a:lnTo>
                  <a:lnTo>
                    <a:pt x="13583600" y="7625919"/>
                  </a:lnTo>
                  <a:lnTo>
                    <a:pt x="13586035" y="7628536"/>
                  </a:lnTo>
                  <a:lnTo>
                    <a:pt x="13588662" y="7631629"/>
                  </a:lnTo>
                  <a:lnTo>
                    <a:pt x="13589045" y="7632582"/>
                  </a:lnTo>
                  <a:lnTo>
                    <a:pt x="13593051" y="7634291"/>
                  </a:lnTo>
                  <a:lnTo>
                    <a:pt x="13595623" y="7633809"/>
                  </a:lnTo>
                  <a:lnTo>
                    <a:pt x="13597479" y="7632233"/>
                  </a:lnTo>
                  <a:lnTo>
                    <a:pt x="13600096" y="7629799"/>
                  </a:lnTo>
                  <a:lnTo>
                    <a:pt x="13600518" y="7626033"/>
                  </a:lnTo>
                  <a:lnTo>
                    <a:pt x="13598083" y="7623416"/>
                  </a:lnTo>
                  <a:lnTo>
                    <a:pt x="13595457" y="7620323"/>
                  </a:lnTo>
                  <a:lnTo>
                    <a:pt x="13593023" y="7617707"/>
                  </a:lnTo>
                  <a:close/>
                </a:path>
                <a:path w="18531205" h="10759440">
                  <a:moveTo>
                    <a:pt x="13535535" y="7551754"/>
                  </a:moveTo>
                  <a:lnTo>
                    <a:pt x="13531768" y="7551332"/>
                  </a:lnTo>
                  <a:lnTo>
                    <a:pt x="13526534" y="7556201"/>
                  </a:lnTo>
                  <a:lnTo>
                    <a:pt x="13526112" y="7559966"/>
                  </a:lnTo>
                  <a:lnTo>
                    <a:pt x="13528547" y="7562584"/>
                  </a:lnTo>
                  <a:lnTo>
                    <a:pt x="13531173" y="7565676"/>
                  </a:lnTo>
                  <a:lnTo>
                    <a:pt x="13531555" y="7566628"/>
                  </a:lnTo>
                  <a:lnTo>
                    <a:pt x="13535562" y="7568337"/>
                  </a:lnTo>
                  <a:lnTo>
                    <a:pt x="13538136" y="7567857"/>
                  </a:lnTo>
                  <a:lnTo>
                    <a:pt x="13539991" y="7566281"/>
                  </a:lnTo>
                  <a:lnTo>
                    <a:pt x="13542608" y="7563846"/>
                  </a:lnTo>
                  <a:lnTo>
                    <a:pt x="13543030" y="7560081"/>
                  </a:lnTo>
                  <a:lnTo>
                    <a:pt x="13540595" y="7557464"/>
                  </a:lnTo>
                  <a:lnTo>
                    <a:pt x="13537970" y="7554372"/>
                  </a:lnTo>
                  <a:lnTo>
                    <a:pt x="13535535" y="7551754"/>
                  </a:lnTo>
                  <a:close/>
                </a:path>
                <a:path w="18531205" h="10759440">
                  <a:moveTo>
                    <a:pt x="13477903" y="7486135"/>
                  </a:moveTo>
                  <a:lnTo>
                    <a:pt x="13474138" y="7485712"/>
                  </a:lnTo>
                  <a:lnTo>
                    <a:pt x="13468904" y="7490582"/>
                  </a:lnTo>
                  <a:lnTo>
                    <a:pt x="13468481" y="7494348"/>
                  </a:lnTo>
                  <a:lnTo>
                    <a:pt x="13470917" y="7496965"/>
                  </a:lnTo>
                  <a:lnTo>
                    <a:pt x="13473543" y="7500058"/>
                  </a:lnTo>
                  <a:lnTo>
                    <a:pt x="13473926" y="7501010"/>
                  </a:lnTo>
                  <a:lnTo>
                    <a:pt x="13477931" y="7502719"/>
                  </a:lnTo>
                  <a:lnTo>
                    <a:pt x="13480505" y="7502238"/>
                  </a:lnTo>
                  <a:lnTo>
                    <a:pt x="13482360" y="7500662"/>
                  </a:lnTo>
                  <a:lnTo>
                    <a:pt x="13484977" y="7498228"/>
                  </a:lnTo>
                  <a:lnTo>
                    <a:pt x="13485400" y="7494462"/>
                  </a:lnTo>
                  <a:lnTo>
                    <a:pt x="13482964" y="7491845"/>
                  </a:lnTo>
                  <a:lnTo>
                    <a:pt x="13480337" y="7488751"/>
                  </a:lnTo>
                  <a:lnTo>
                    <a:pt x="13477903" y="7486135"/>
                  </a:lnTo>
                  <a:close/>
                </a:path>
                <a:path w="18531205" h="10759440">
                  <a:moveTo>
                    <a:pt x="13420415" y="7420183"/>
                  </a:moveTo>
                  <a:lnTo>
                    <a:pt x="13416650" y="7419760"/>
                  </a:lnTo>
                  <a:lnTo>
                    <a:pt x="13411416" y="7424629"/>
                  </a:lnTo>
                  <a:lnTo>
                    <a:pt x="13410994" y="7428396"/>
                  </a:lnTo>
                  <a:lnTo>
                    <a:pt x="13413429" y="7431012"/>
                  </a:lnTo>
                  <a:lnTo>
                    <a:pt x="13416054" y="7434106"/>
                  </a:lnTo>
                  <a:lnTo>
                    <a:pt x="13416437" y="7435058"/>
                  </a:lnTo>
                  <a:lnTo>
                    <a:pt x="13420442" y="7436767"/>
                  </a:lnTo>
                  <a:lnTo>
                    <a:pt x="13423015" y="7436286"/>
                  </a:lnTo>
                  <a:lnTo>
                    <a:pt x="13424871" y="7434710"/>
                  </a:lnTo>
                  <a:lnTo>
                    <a:pt x="13427488" y="7432275"/>
                  </a:lnTo>
                  <a:lnTo>
                    <a:pt x="13427912" y="7428510"/>
                  </a:lnTo>
                  <a:lnTo>
                    <a:pt x="13425477" y="7425893"/>
                  </a:lnTo>
                  <a:lnTo>
                    <a:pt x="13422849" y="7422799"/>
                  </a:lnTo>
                  <a:lnTo>
                    <a:pt x="13420415" y="7420183"/>
                  </a:lnTo>
                  <a:close/>
                </a:path>
                <a:path w="18531205" h="10759440">
                  <a:moveTo>
                    <a:pt x="13362785" y="7354564"/>
                  </a:moveTo>
                  <a:lnTo>
                    <a:pt x="13359018" y="7354141"/>
                  </a:lnTo>
                  <a:lnTo>
                    <a:pt x="13353785" y="7359011"/>
                  </a:lnTo>
                  <a:lnTo>
                    <a:pt x="13353362" y="7362776"/>
                  </a:lnTo>
                  <a:lnTo>
                    <a:pt x="13355796" y="7365393"/>
                  </a:lnTo>
                  <a:lnTo>
                    <a:pt x="13358423" y="7368487"/>
                  </a:lnTo>
                  <a:lnTo>
                    <a:pt x="13358806" y="7369440"/>
                  </a:lnTo>
                  <a:lnTo>
                    <a:pt x="13362812" y="7371148"/>
                  </a:lnTo>
                  <a:lnTo>
                    <a:pt x="13365384" y="7370667"/>
                  </a:lnTo>
                  <a:lnTo>
                    <a:pt x="13367241" y="7369091"/>
                  </a:lnTo>
                  <a:lnTo>
                    <a:pt x="13369858" y="7366656"/>
                  </a:lnTo>
                  <a:lnTo>
                    <a:pt x="13370279" y="7362891"/>
                  </a:lnTo>
                  <a:lnTo>
                    <a:pt x="13367845" y="7360274"/>
                  </a:lnTo>
                  <a:lnTo>
                    <a:pt x="13365219" y="7357181"/>
                  </a:lnTo>
                  <a:lnTo>
                    <a:pt x="13362785" y="7354564"/>
                  </a:lnTo>
                  <a:close/>
                </a:path>
                <a:path w="18531205" h="10759440">
                  <a:moveTo>
                    <a:pt x="13304819" y="7288802"/>
                  </a:moveTo>
                  <a:lnTo>
                    <a:pt x="13301054" y="7288380"/>
                  </a:lnTo>
                  <a:lnTo>
                    <a:pt x="13295820" y="7293250"/>
                  </a:lnTo>
                  <a:lnTo>
                    <a:pt x="13295397" y="7297016"/>
                  </a:lnTo>
                  <a:lnTo>
                    <a:pt x="13297832" y="7299632"/>
                  </a:lnTo>
                  <a:lnTo>
                    <a:pt x="13300458" y="7302726"/>
                  </a:lnTo>
                  <a:lnTo>
                    <a:pt x="13300841" y="7303678"/>
                  </a:lnTo>
                  <a:lnTo>
                    <a:pt x="13304846" y="7305387"/>
                  </a:lnTo>
                  <a:lnTo>
                    <a:pt x="13307420" y="7304906"/>
                  </a:lnTo>
                  <a:lnTo>
                    <a:pt x="13309276" y="7303330"/>
                  </a:lnTo>
                  <a:lnTo>
                    <a:pt x="13311893" y="7300896"/>
                  </a:lnTo>
                  <a:lnTo>
                    <a:pt x="13312315" y="7297129"/>
                  </a:lnTo>
                  <a:lnTo>
                    <a:pt x="13309880" y="7294513"/>
                  </a:lnTo>
                  <a:lnTo>
                    <a:pt x="13307253" y="7291419"/>
                  </a:lnTo>
                  <a:lnTo>
                    <a:pt x="13304819" y="7288802"/>
                  </a:lnTo>
                  <a:close/>
                </a:path>
                <a:path w="18531205" h="10759440">
                  <a:moveTo>
                    <a:pt x="13247046" y="7223518"/>
                  </a:moveTo>
                  <a:lnTo>
                    <a:pt x="13243280" y="7223095"/>
                  </a:lnTo>
                  <a:lnTo>
                    <a:pt x="13238047" y="7227965"/>
                  </a:lnTo>
                  <a:lnTo>
                    <a:pt x="13237624" y="7231731"/>
                  </a:lnTo>
                  <a:lnTo>
                    <a:pt x="13240059" y="7234347"/>
                  </a:lnTo>
                  <a:lnTo>
                    <a:pt x="13242684" y="7237440"/>
                  </a:lnTo>
                  <a:lnTo>
                    <a:pt x="13243067" y="7238393"/>
                  </a:lnTo>
                  <a:lnTo>
                    <a:pt x="13247073" y="7240102"/>
                  </a:lnTo>
                  <a:lnTo>
                    <a:pt x="13249646" y="7239621"/>
                  </a:lnTo>
                  <a:lnTo>
                    <a:pt x="13251502" y="7238045"/>
                  </a:lnTo>
                  <a:lnTo>
                    <a:pt x="13254119" y="7235610"/>
                  </a:lnTo>
                  <a:lnTo>
                    <a:pt x="13254542" y="7231844"/>
                  </a:lnTo>
                  <a:lnTo>
                    <a:pt x="13252107" y="7229228"/>
                  </a:lnTo>
                  <a:lnTo>
                    <a:pt x="13249480" y="7226135"/>
                  </a:lnTo>
                  <a:lnTo>
                    <a:pt x="13247046" y="7223518"/>
                  </a:lnTo>
                  <a:close/>
                </a:path>
                <a:path w="18531205" h="10759440">
                  <a:moveTo>
                    <a:pt x="13188939" y="7158091"/>
                  </a:moveTo>
                  <a:lnTo>
                    <a:pt x="13185173" y="7157668"/>
                  </a:lnTo>
                  <a:lnTo>
                    <a:pt x="13179940" y="7162538"/>
                  </a:lnTo>
                  <a:lnTo>
                    <a:pt x="13179516" y="7166303"/>
                  </a:lnTo>
                  <a:lnTo>
                    <a:pt x="13181951" y="7168920"/>
                  </a:lnTo>
                  <a:lnTo>
                    <a:pt x="13184578" y="7172013"/>
                  </a:lnTo>
                  <a:lnTo>
                    <a:pt x="13184961" y="7172966"/>
                  </a:lnTo>
                  <a:lnTo>
                    <a:pt x="13188966" y="7174675"/>
                  </a:lnTo>
                  <a:lnTo>
                    <a:pt x="13191539" y="7174194"/>
                  </a:lnTo>
                  <a:lnTo>
                    <a:pt x="13193395" y="7172618"/>
                  </a:lnTo>
                  <a:lnTo>
                    <a:pt x="13196012" y="7170183"/>
                  </a:lnTo>
                  <a:lnTo>
                    <a:pt x="13196435" y="7166417"/>
                  </a:lnTo>
                  <a:lnTo>
                    <a:pt x="13193999" y="7163800"/>
                  </a:lnTo>
                  <a:lnTo>
                    <a:pt x="13191374" y="7160708"/>
                  </a:lnTo>
                  <a:lnTo>
                    <a:pt x="13188939" y="7158091"/>
                  </a:lnTo>
                  <a:close/>
                </a:path>
                <a:path w="18531205" h="10759440">
                  <a:moveTo>
                    <a:pt x="13130831" y="7092663"/>
                  </a:moveTo>
                  <a:lnTo>
                    <a:pt x="13127066" y="7092241"/>
                  </a:lnTo>
                  <a:lnTo>
                    <a:pt x="13121832" y="7097110"/>
                  </a:lnTo>
                  <a:lnTo>
                    <a:pt x="13121410" y="7100876"/>
                  </a:lnTo>
                  <a:lnTo>
                    <a:pt x="13123844" y="7103492"/>
                  </a:lnTo>
                  <a:lnTo>
                    <a:pt x="13126471" y="7106586"/>
                  </a:lnTo>
                  <a:lnTo>
                    <a:pt x="13126854" y="7107539"/>
                  </a:lnTo>
                  <a:lnTo>
                    <a:pt x="13130859" y="7109248"/>
                  </a:lnTo>
                  <a:lnTo>
                    <a:pt x="13133433" y="7108767"/>
                  </a:lnTo>
                  <a:lnTo>
                    <a:pt x="13135289" y="7107191"/>
                  </a:lnTo>
                  <a:lnTo>
                    <a:pt x="13137906" y="7104756"/>
                  </a:lnTo>
                  <a:lnTo>
                    <a:pt x="13138327" y="7100990"/>
                  </a:lnTo>
                  <a:lnTo>
                    <a:pt x="13135893" y="7098373"/>
                  </a:lnTo>
                  <a:lnTo>
                    <a:pt x="13133266" y="7095280"/>
                  </a:lnTo>
                  <a:lnTo>
                    <a:pt x="13130831" y="7092663"/>
                  </a:lnTo>
                  <a:close/>
                </a:path>
                <a:path w="18531205" h="10759440">
                  <a:moveTo>
                    <a:pt x="13072582" y="7027570"/>
                  </a:moveTo>
                  <a:lnTo>
                    <a:pt x="13068817" y="7027148"/>
                  </a:lnTo>
                  <a:lnTo>
                    <a:pt x="13063583" y="7032017"/>
                  </a:lnTo>
                  <a:lnTo>
                    <a:pt x="13063161" y="7035782"/>
                  </a:lnTo>
                  <a:lnTo>
                    <a:pt x="13065595" y="7038399"/>
                  </a:lnTo>
                  <a:lnTo>
                    <a:pt x="13068222" y="7041493"/>
                  </a:lnTo>
                  <a:lnTo>
                    <a:pt x="13068605" y="7042446"/>
                  </a:lnTo>
                  <a:lnTo>
                    <a:pt x="13072609" y="7044154"/>
                  </a:lnTo>
                  <a:lnTo>
                    <a:pt x="13075182" y="7043673"/>
                  </a:lnTo>
                  <a:lnTo>
                    <a:pt x="13077038" y="7042097"/>
                  </a:lnTo>
                  <a:lnTo>
                    <a:pt x="13079655" y="7039663"/>
                  </a:lnTo>
                  <a:lnTo>
                    <a:pt x="13080078" y="7035897"/>
                  </a:lnTo>
                  <a:lnTo>
                    <a:pt x="13077643" y="7033281"/>
                  </a:lnTo>
                  <a:lnTo>
                    <a:pt x="13075016" y="7030187"/>
                  </a:lnTo>
                  <a:lnTo>
                    <a:pt x="13072582" y="7027570"/>
                  </a:lnTo>
                  <a:close/>
                </a:path>
                <a:path w="18531205" h="10759440">
                  <a:moveTo>
                    <a:pt x="13013856" y="6962668"/>
                  </a:moveTo>
                  <a:lnTo>
                    <a:pt x="13010092" y="6962246"/>
                  </a:lnTo>
                  <a:lnTo>
                    <a:pt x="13004857" y="6967115"/>
                  </a:lnTo>
                  <a:lnTo>
                    <a:pt x="13004435" y="6970881"/>
                  </a:lnTo>
                  <a:lnTo>
                    <a:pt x="13006869" y="6973497"/>
                  </a:lnTo>
                  <a:lnTo>
                    <a:pt x="13009496" y="6976591"/>
                  </a:lnTo>
                  <a:lnTo>
                    <a:pt x="13009878" y="6977543"/>
                  </a:lnTo>
                  <a:lnTo>
                    <a:pt x="13013885" y="6979252"/>
                  </a:lnTo>
                  <a:lnTo>
                    <a:pt x="13016457" y="6978770"/>
                  </a:lnTo>
                  <a:lnTo>
                    <a:pt x="13018313" y="6977195"/>
                  </a:lnTo>
                  <a:lnTo>
                    <a:pt x="13020929" y="6974760"/>
                  </a:lnTo>
                  <a:lnTo>
                    <a:pt x="13021352" y="6970995"/>
                  </a:lnTo>
                  <a:lnTo>
                    <a:pt x="13018918" y="6968378"/>
                  </a:lnTo>
                  <a:lnTo>
                    <a:pt x="13016291" y="6965284"/>
                  </a:lnTo>
                  <a:lnTo>
                    <a:pt x="13013856" y="6962668"/>
                  </a:lnTo>
                  <a:close/>
                </a:path>
                <a:path w="18531205" h="10759440">
                  <a:moveTo>
                    <a:pt x="12955130" y="6897766"/>
                  </a:moveTo>
                  <a:lnTo>
                    <a:pt x="12951365" y="6897344"/>
                  </a:lnTo>
                  <a:lnTo>
                    <a:pt x="12948749" y="6899778"/>
                  </a:lnTo>
                  <a:lnTo>
                    <a:pt x="12946466" y="6902356"/>
                  </a:lnTo>
                  <a:lnTo>
                    <a:pt x="12946042" y="6906121"/>
                  </a:lnTo>
                  <a:lnTo>
                    <a:pt x="12948478" y="6908738"/>
                  </a:lnTo>
                  <a:lnTo>
                    <a:pt x="12951104" y="6911831"/>
                  </a:lnTo>
                  <a:lnTo>
                    <a:pt x="12951487" y="6912783"/>
                  </a:lnTo>
                  <a:lnTo>
                    <a:pt x="12953155" y="6913495"/>
                  </a:lnTo>
                  <a:lnTo>
                    <a:pt x="12953298" y="6913161"/>
                  </a:lnTo>
                  <a:lnTo>
                    <a:pt x="12955635" y="6914158"/>
                  </a:lnTo>
                  <a:lnTo>
                    <a:pt x="12958207" y="6913678"/>
                  </a:lnTo>
                  <a:lnTo>
                    <a:pt x="12960064" y="6912102"/>
                  </a:lnTo>
                  <a:lnTo>
                    <a:pt x="12962346" y="6909525"/>
                  </a:lnTo>
                  <a:lnTo>
                    <a:pt x="12962769" y="6905759"/>
                  </a:lnTo>
                  <a:lnTo>
                    <a:pt x="12960334" y="6903141"/>
                  </a:lnTo>
                  <a:lnTo>
                    <a:pt x="12957708" y="6900049"/>
                  </a:lnTo>
                  <a:lnTo>
                    <a:pt x="12955130" y="6897766"/>
                  </a:lnTo>
                  <a:close/>
                </a:path>
                <a:path w="18531205" h="10759440">
                  <a:moveTo>
                    <a:pt x="12895928" y="6833056"/>
                  </a:moveTo>
                  <a:lnTo>
                    <a:pt x="12892020" y="6832967"/>
                  </a:lnTo>
                  <a:lnTo>
                    <a:pt x="12886787" y="6837836"/>
                  </a:lnTo>
                  <a:lnTo>
                    <a:pt x="12886698" y="6841744"/>
                  </a:lnTo>
                  <a:lnTo>
                    <a:pt x="12889132" y="6844361"/>
                  </a:lnTo>
                  <a:lnTo>
                    <a:pt x="12891760" y="6847454"/>
                  </a:lnTo>
                  <a:lnTo>
                    <a:pt x="12892143" y="6848407"/>
                  </a:lnTo>
                  <a:lnTo>
                    <a:pt x="12893812" y="6849119"/>
                  </a:lnTo>
                  <a:lnTo>
                    <a:pt x="12893954" y="6848786"/>
                  </a:lnTo>
                  <a:lnTo>
                    <a:pt x="12896290" y="6849782"/>
                  </a:lnTo>
                  <a:lnTo>
                    <a:pt x="12898863" y="6849301"/>
                  </a:lnTo>
                  <a:lnTo>
                    <a:pt x="12900719" y="6847725"/>
                  </a:lnTo>
                  <a:lnTo>
                    <a:pt x="12903337" y="6845290"/>
                  </a:lnTo>
                  <a:lnTo>
                    <a:pt x="12903425" y="6841383"/>
                  </a:lnTo>
                  <a:lnTo>
                    <a:pt x="12900991" y="6838766"/>
                  </a:lnTo>
                  <a:lnTo>
                    <a:pt x="12898364" y="6835673"/>
                  </a:lnTo>
                  <a:lnTo>
                    <a:pt x="12895928" y="6833056"/>
                  </a:lnTo>
                  <a:close/>
                </a:path>
                <a:path w="18531205" h="10759440">
                  <a:moveTo>
                    <a:pt x="12836300" y="6769346"/>
                  </a:moveTo>
                  <a:lnTo>
                    <a:pt x="12832391" y="6769257"/>
                  </a:lnTo>
                  <a:lnTo>
                    <a:pt x="12827158" y="6774127"/>
                  </a:lnTo>
                  <a:lnTo>
                    <a:pt x="12827069" y="6778036"/>
                  </a:lnTo>
                  <a:lnTo>
                    <a:pt x="12829504" y="6780653"/>
                  </a:lnTo>
                  <a:lnTo>
                    <a:pt x="12832655" y="6784364"/>
                  </a:lnTo>
                  <a:lnTo>
                    <a:pt x="12836661" y="6786073"/>
                  </a:lnTo>
                  <a:lnTo>
                    <a:pt x="12839235" y="6785592"/>
                  </a:lnTo>
                  <a:lnTo>
                    <a:pt x="12841089" y="6784016"/>
                  </a:lnTo>
                  <a:lnTo>
                    <a:pt x="12843707" y="6781581"/>
                  </a:lnTo>
                  <a:lnTo>
                    <a:pt x="12843795" y="6777673"/>
                  </a:lnTo>
                  <a:lnTo>
                    <a:pt x="12841361" y="6775056"/>
                  </a:lnTo>
                  <a:lnTo>
                    <a:pt x="12838734" y="6771963"/>
                  </a:lnTo>
                  <a:lnTo>
                    <a:pt x="12836300" y="6769346"/>
                  </a:lnTo>
                  <a:close/>
                </a:path>
                <a:path w="18531205" h="10759440">
                  <a:moveTo>
                    <a:pt x="12776337" y="6705495"/>
                  </a:moveTo>
                  <a:lnTo>
                    <a:pt x="12772427" y="6705406"/>
                  </a:lnTo>
                  <a:lnTo>
                    <a:pt x="12767195" y="6710276"/>
                  </a:lnTo>
                  <a:lnTo>
                    <a:pt x="12767105" y="6714183"/>
                  </a:lnTo>
                  <a:lnTo>
                    <a:pt x="12772502" y="6720035"/>
                  </a:lnTo>
                  <a:lnTo>
                    <a:pt x="12773027" y="6720654"/>
                  </a:lnTo>
                  <a:lnTo>
                    <a:pt x="12777033" y="6722363"/>
                  </a:lnTo>
                  <a:lnTo>
                    <a:pt x="12779604" y="6721883"/>
                  </a:lnTo>
                  <a:lnTo>
                    <a:pt x="12781461" y="6720306"/>
                  </a:lnTo>
                  <a:lnTo>
                    <a:pt x="12784077" y="6717872"/>
                  </a:lnTo>
                  <a:lnTo>
                    <a:pt x="12784166" y="6713964"/>
                  </a:lnTo>
                  <a:lnTo>
                    <a:pt x="12781731" y="6711346"/>
                  </a:lnTo>
                  <a:lnTo>
                    <a:pt x="12778772" y="6708112"/>
                  </a:lnTo>
                  <a:lnTo>
                    <a:pt x="12776337" y="6705495"/>
                  </a:lnTo>
                  <a:close/>
                </a:path>
                <a:path w="18531205" h="10759440">
                  <a:moveTo>
                    <a:pt x="12715947" y="6642644"/>
                  </a:moveTo>
                  <a:lnTo>
                    <a:pt x="12712038" y="6642556"/>
                  </a:lnTo>
                  <a:lnTo>
                    <a:pt x="12706804" y="6647427"/>
                  </a:lnTo>
                  <a:lnTo>
                    <a:pt x="12706716" y="6651334"/>
                  </a:lnTo>
                  <a:lnTo>
                    <a:pt x="12709151" y="6653950"/>
                  </a:lnTo>
                  <a:lnTo>
                    <a:pt x="12712254" y="6656852"/>
                  </a:lnTo>
                  <a:lnTo>
                    <a:pt x="12712779" y="6657471"/>
                  </a:lnTo>
                  <a:lnTo>
                    <a:pt x="12716784" y="6659179"/>
                  </a:lnTo>
                  <a:lnTo>
                    <a:pt x="12719214" y="6659032"/>
                  </a:lnTo>
                  <a:lnTo>
                    <a:pt x="12721213" y="6657123"/>
                  </a:lnTo>
                  <a:lnTo>
                    <a:pt x="12723829" y="6654689"/>
                  </a:lnTo>
                  <a:lnTo>
                    <a:pt x="12723918" y="6650780"/>
                  </a:lnTo>
                  <a:lnTo>
                    <a:pt x="12721484" y="6648163"/>
                  </a:lnTo>
                  <a:lnTo>
                    <a:pt x="12718382" y="6645262"/>
                  </a:lnTo>
                  <a:lnTo>
                    <a:pt x="12715947" y="6642644"/>
                  </a:lnTo>
                  <a:close/>
                </a:path>
                <a:path w="18531205" h="10759440">
                  <a:moveTo>
                    <a:pt x="12655080" y="6579986"/>
                  </a:moveTo>
                  <a:lnTo>
                    <a:pt x="12651172" y="6579898"/>
                  </a:lnTo>
                  <a:lnTo>
                    <a:pt x="12648556" y="6582332"/>
                  </a:lnTo>
                  <a:lnTo>
                    <a:pt x="12646081" y="6584434"/>
                  </a:lnTo>
                  <a:lnTo>
                    <a:pt x="12653724" y="6595191"/>
                  </a:lnTo>
                  <a:lnTo>
                    <a:pt x="12653581" y="6595525"/>
                  </a:lnTo>
                  <a:lnTo>
                    <a:pt x="12655917" y="6596521"/>
                  </a:lnTo>
                  <a:lnTo>
                    <a:pt x="12658490" y="6596040"/>
                  </a:lnTo>
                  <a:lnTo>
                    <a:pt x="12660489" y="6594130"/>
                  </a:lnTo>
                  <a:lnTo>
                    <a:pt x="12662964" y="6592029"/>
                  </a:lnTo>
                  <a:lnTo>
                    <a:pt x="12663052" y="6588121"/>
                  </a:lnTo>
                  <a:lnTo>
                    <a:pt x="12660617" y="6585504"/>
                  </a:lnTo>
                  <a:lnTo>
                    <a:pt x="12657516" y="6582604"/>
                  </a:lnTo>
                  <a:lnTo>
                    <a:pt x="12655080" y="6579986"/>
                  </a:lnTo>
                  <a:close/>
                </a:path>
                <a:path w="18531205" h="10759440">
                  <a:moveTo>
                    <a:pt x="12593594" y="6517852"/>
                  </a:moveTo>
                  <a:lnTo>
                    <a:pt x="12589687" y="6517764"/>
                  </a:lnTo>
                  <a:lnTo>
                    <a:pt x="12587070" y="6520198"/>
                  </a:lnTo>
                  <a:lnTo>
                    <a:pt x="12584929" y="6522442"/>
                  </a:lnTo>
                  <a:lnTo>
                    <a:pt x="12584840" y="6526349"/>
                  </a:lnTo>
                  <a:lnTo>
                    <a:pt x="12587276" y="6528967"/>
                  </a:lnTo>
                  <a:lnTo>
                    <a:pt x="12590379" y="6531869"/>
                  </a:lnTo>
                  <a:lnTo>
                    <a:pt x="12590904" y="6532488"/>
                  </a:lnTo>
                  <a:lnTo>
                    <a:pt x="12594576" y="6534054"/>
                  </a:lnTo>
                  <a:lnTo>
                    <a:pt x="12597149" y="6533573"/>
                  </a:lnTo>
                  <a:lnTo>
                    <a:pt x="12599146" y="6531664"/>
                  </a:lnTo>
                  <a:lnTo>
                    <a:pt x="12601287" y="6529420"/>
                  </a:lnTo>
                  <a:lnTo>
                    <a:pt x="12601376" y="6525511"/>
                  </a:lnTo>
                  <a:lnTo>
                    <a:pt x="12598941" y="6522896"/>
                  </a:lnTo>
                  <a:lnTo>
                    <a:pt x="12595838" y="6519993"/>
                  </a:lnTo>
                  <a:lnTo>
                    <a:pt x="12593594" y="6517852"/>
                  </a:lnTo>
                  <a:close/>
                </a:path>
                <a:path w="18531205" h="10759440">
                  <a:moveTo>
                    <a:pt x="12531492" y="6456244"/>
                  </a:moveTo>
                  <a:lnTo>
                    <a:pt x="12527584" y="6456156"/>
                  </a:lnTo>
                  <a:lnTo>
                    <a:pt x="12523018" y="6461310"/>
                  </a:lnTo>
                  <a:lnTo>
                    <a:pt x="12522928" y="6465217"/>
                  </a:lnTo>
                  <a:lnTo>
                    <a:pt x="12525506" y="6467501"/>
                  </a:lnTo>
                  <a:lnTo>
                    <a:pt x="12528608" y="6470403"/>
                  </a:lnTo>
                  <a:lnTo>
                    <a:pt x="12529133" y="6471022"/>
                  </a:lnTo>
                  <a:lnTo>
                    <a:pt x="12532806" y="6472588"/>
                  </a:lnTo>
                  <a:lnTo>
                    <a:pt x="12535378" y="6472107"/>
                  </a:lnTo>
                  <a:lnTo>
                    <a:pt x="12537376" y="6470198"/>
                  </a:lnTo>
                  <a:lnTo>
                    <a:pt x="12539660" y="6467620"/>
                  </a:lnTo>
                  <a:lnTo>
                    <a:pt x="12539748" y="6463713"/>
                  </a:lnTo>
                  <a:lnTo>
                    <a:pt x="12537170" y="6461429"/>
                  </a:lnTo>
                  <a:lnTo>
                    <a:pt x="12534069" y="6458528"/>
                  </a:lnTo>
                  <a:lnTo>
                    <a:pt x="12531492" y="6456244"/>
                  </a:lnTo>
                  <a:close/>
                </a:path>
                <a:path w="18531205" h="10759440">
                  <a:moveTo>
                    <a:pt x="12468626" y="6395496"/>
                  </a:moveTo>
                  <a:lnTo>
                    <a:pt x="12464719" y="6395407"/>
                  </a:lnTo>
                  <a:lnTo>
                    <a:pt x="12460153" y="6400561"/>
                  </a:lnTo>
                  <a:lnTo>
                    <a:pt x="12460063" y="6404470"/>
                  </a:lnTo>
                  <a:lnTo>
                    <a:pt x="12462641" y="6406752"/>
                  </a:lnTo>
                  <a:lnTo>
                    <a:pt x="12465743" y="6409654"/>
                  </a:lnTo>
                  <a:lnTo>
                    <a:pt x="12466269" y="6410273"/>
                  </a:lnTo>
                  <a:lnTo>
                    <a:pt x="12469941" y="6411839"/>
                  </a:lnTo>
                  <a:lnTo>
                    <a:pt x="12472513" y="6411358"/>
                  </a:lnTo>
                  <a:lnTo>
                    <a:pt x="12474511" y="6409449"/>
                  </a:lnTo>
                  <a:lnTo>
                    <a:pt x="12476795" y="6406871"/>
                  </a:lnTo>
                  <a:lnTo>
                    <a:pt x="12476883" y="6402964"/>
                  </a:lnTo>
                  <a:lnTo>
                    <a:pt x="12474307" y="6400681"/>
                  </a:lnTo>
                  <a:lnTo>
                    <a:pt x="12471205" y="6397779"/>
                  </a:lnTo>
                  <a:lnTo>
                    <a:pt x="12468626" y="6395496"/>
                  </a:lnTo>
                  <a:close/>
                </a:path>
                <a:path w="18531205" h="10759440">
                  <a:moveTo>
                    <a:pt x="12405143" y="6335272"/>
                  </a:moveTo>
                  <a:lnTo>
                    <a:pt x="12401093" y="6335517"/>
                  </a:lnTo>
                  <a:lnTo>
                    <a:pt x="12398810" y="6338094"/>
                  </a:lnTo>
                  <a:lnTo>
                    <a:pt x="12396193" y="6340529"/>
                  </a:lnTo>
                  <a:lnTo>
                    <a:pt x="12396439" y="6344579"/>
                  </a:lnTo>
                  <a:lnTo>
                    <a:pt x="12399015" y="6346862"/>
                  </a:lnTo>
                  <a:lnTo>
                    <a:pt x="12402117" y="6349764"/>
                  </a:lnTo>
                  <a:lnTo>
                    <a:pt x="12402643" y="6350383"/>
                  </a:lnTo>
                  <a:lnTo>
                    <a:pt x="12406314" y="6351949"/>
                  </a:lnTo>
                  <a:lnTo>
                    <a:pt x="12408887" y="6351468"/>
                  </a:lnTo>
                  <a:lnTo>
                    <a:pt x="12410886" y="6349558"/>
                  </a:lnTo>
                  <a:lnTo>
                    <a:pt x="12413503" y="6347124"/>
                  </a:lnTo>
                  <a:lnTo>
                    <a:pt x="12413257" y="6343074"/>
                  </a:lnTo>
                  <a:lnTo>
                    <a:pt x="12410679" y="6340790"/>
                  </a:lnTo>
                  <a:lnTo>
                    <a:pt x="12407579" y="6337889"/>
                  </a:lnTo>
                  <a:lnTo>
                    <a:pt x="12405143" y="6335272"/>
                  </a:lnTo>
                  <a:close/>
                </a:path>
                <a:path w="18531205" h="10759440">
                  <a:moveTo>
                    <a:pt x="12340615" y="6276575"/>
                  </a:moveTo>
                  <a:lnTo>
                    <a:pt x="12336564" y="6276819"/>
                  </a:lnTo>
                  <a:lnTo>
                    <a:pt x="12331997" y="6281975"/>
                  </a:lnTo>
                  <a:lnTo>
                    <a:pt x="12332243" y="6286025"/>
                  </a:lnTo>
                  <a:lnTo>
                    <a:pt x="12334820" y="6288308"/>
                  </a:lnTo>
                  <a:lnTo>
                    <a:pt x="12337923" y="6291209"/>
                  </a:lnTo>
                  <a:lnTo>
                    <a:pt x="12339927" y="6292064"/>
                  </a:lnTo>
                  <a:lnTo>
                    <a:pt x="12339784" y="6292398"/>
                  </a:lnTo>
                  <a:lnTo>
                    <a:pt x="12342120" y="6293394"/>
                  </a:lnTo>
                  <a:lnTo>
                    <a:pt x="12345167" y="6292722"/>
                  </a:lnTo>
                  <a:lnTo>
                    <a:pt x="12346834" y="6290670"/>
                  </a:lnTo>
                  <a:lnTo>
                    <a:pt x="12349117" y="6288094"/>
                  </a:lnTo>
                  <a:lnTo>
                    <a:pt x="12348871" y="6284042"/>
                  </a:lnTo>
                  <a:lnTo>
                    <a:pt x="12346294" y="6281759"/>
                  </a:lnTo>
                  <a:lnTo>
                    <a:pt x="12343192" y="6278858"/>
                  </a:lnTo>
                  <a:lnTo>
                    <a:pt x="12340615" y="6276575"/>
                  </a:lnTo>
                  <a:close/>
                </a:path>
                <a:path w="18531205" h="10759440">
                  <a:moveTo>
                    <a:pt x="12275324" y="6218738"/>
                  </a:moveTo>
                  <a:lnTo>
                    <a:pt x="12271274" y="6218982"/>
                  </a:lnTo>
                  <a:lnTo>
                    <a:pt x="12266708" y="6224137"/>
                  </a:lnTo>
                  <a:lnTo>
                    <a:pt x="12266952" y="6228187"/>
                  </a:lnTo>
                  <a:lnTo>
                    <a:pt x="12269530" y="6230471"/>
                  </a:lnTo>
                  <a:lnTo>
                    <a:pt x="12272632" y="6233372"/>
                  </a:lnTo>
                  <a:lnTo>
                    <a:pt x="12274302" y="6234084"/>
                  </a:lnTo>
                  <a:lnTo>
                    <a:pt x="12274493" y="6234560"/>
                  </a:lnTo>
                  <a:lnTo>
                    <a:pt x="12276831" y="6235557"/>
                  </a:lnTo>
                  <a:lnTo>
                    <a:pt x="12279877" y="6234885"/>
                  </a:lnTo>
                  <a:lnTo>
                    <a:pt x="12281543" y="6232833"/>
                  </a:lnTo>
                  <a:lnTo>
                    <a:pt x="12283827" y="6230255"/>
                  </a:lnTo>
                  <a:lnTo>
                    <a:pt x="12283581" y="6226205"/>
                  </a:lnTo>
                  <a:lnTo>
                    <a:pt x="12281003" y="6223922"/>
                  </a:lnTo>
                  <a:lnTo>
                    <a:pt x="12277901" y="6221020"/>
                  </a:lnTo>
                  <a:lnTo>
                    <a:pt x="12275324" y="6218738"/>
                  </a:lnTo>
                  <a:close/>
                </a:path>
                <a:path w="18531205" h="10759440">
                  <a:moveTo>
                    <a:pt x="12208512" y="6162617"/>
                  </a:moveTo>
                  <a:lnTo>
                    <a:pt x="12204796" y="6163005"/>
                  </a:lnTo>
                  <a:lnTo>
                    <a:pt x="12200229" y="6168159"/>
                  </a:lnTo>
                  <a:lnTo>
                    <a:pt x="12200616" y="6171876"/>
                  </a:lnTo>
                  <a:lnTo>
                    <a:pt x="12203194" y="6174158"/>
                  </a:lnTo>
                  <a:lnTo>
                    <a:pt x="12206438" y="6176726"/>
                  </a:lnTo>
                  <a:lnTo>
                    <a:pt x="12208108" y="6177438"/>
                  </a:lnTo>
                  <a:lnTo>
                    <a:pt x="12207966" y="6177772"/>
                  </a:lnTo>
                  <a:lnTo>
                    <a:pt x="12210302" y="6178769"/>
                  </a:lnTo>
                  <a:lnTo>
                    <a:pt x="12213351" y="6178096"/>
                  </a:lnTo>
                  <a:lnTo>
                    <a:pt x="12215015" y="6176045"/>
                  </a:lnTo>
                  <a:lnTo>
                    <a:pt x="12217299" y="6173467"/>
                  </a:lnTo>
                  <a:lnTo>
                    <a:pt x="12216912" y="6169752"/>
                  </a:lnTo>
                  <a:lnTo>
                    <a:pt x="12214334" y="6167468"/>
                  </a:lnTo>
                  <a:lnTo>
                    <a:pt x="12211089" y="6164900"/>
                  </a:lnTo>
                  <a:lnTo>
                    <a:pt x="12208512" y="6162617"/>
                  </a:lnTo>
                  <a:close/>
                </a:path>
                <a:path w="18531205" h="10759440">
                  <a:moveTo>
                    <a:pt x="12140746" y="6106881"/>
                  </a:moveTo>
                  <a:lnTo>
                    <a:pt x="12137031" y="6107268"/>
                  </a:lnTo>
                  <a:lnTo>
                    <a:pt x="12134748" y="6109844"/>
                  </a:lnTo>
                  <a:lnTo>
                    <a:pt x="12132798" y="6112565"/>
                  </a:lnTo>
                  <a:lnTo>
                    <a:pt x="12133186" y="6116282"/>
                  </a:lnTo>
                  <a:lnTo>
                    <a:pt x="12135762" y="6118565"/>
                  </a:lnTo>
                  <a:lnTo>
                    <a:pt x="12139008" y="6121132"/>
                  </a:lnTo>
                  <a:lnTo>
                    <a:pt x="12140677" y="6121844"/>
                  </a:lnTo>
                  <a:lnTo>
                    <a:pt x="12140200" y="6122035"/>
                  </a:lnTo>
                  <a:lnTo>
                    <a:pt x="12142871" y="6123175"/>
                  </a:lnTo>
                  <a:lnTo>
                    <a:pt x="12145921" y="6122502"/>
                  </a:lnTo>
                  <a:lnTo>
                    <a:pt x="12147728" y="6120117"/>
                  </a:lnTo>
                  <a:lnTo>
                    <a:pt x="12149676" y="6117396"/>
                  </a:lnTo>
                  <a:lnTo>
                    <a:pt x="12149289" y="6113681"/>
                  </a:lnTo>
                  <a:lnTo>
                    <a:pt x="12146711" y="6111397"/>
                  </a:lnTo>
                  <a:lnTo>
                    <a:pt x="12143467" y="6108829"/>
                  </a:lnTo>
                  <a:lnTo>
                    <a:pt x="12140746" y="6106881"/>
                  </a:lnTo>
                  <a:close/>
                </a:path>
                <a:path w="18531205" h="10759440">
                  <a:moveTo>
                    <a:pt x="12072747" y="6052621"/>
                  </a:moveTo>
                  <a:lnTo>
                    <a:pt x="12068553" y="6053200"/>
                  </a:lnTo>
                  <a:lnTo>
                    <a:pt x="12066605" y="6055920"/>
                  </a:lnTo>
                  <a:lnTo>
                    <a:pt x="12064322" y="6058497"/>
                  </a:lnTo>
                  <a:lnTo>
                    <a:pt x="12064900" y="6062689"/>
                  </a:lnTo>
                  <a:lnTo>
                    <a:pt x="12067620" y="6064639"/>
                  </a:lnTo>
                  <a:lnTo>
                    <a:pt x="12070866" y="6067207"/>
                  </a:lnTo>
                  <a:lnTo>
                    <a:pt x="12072200" y="6067776"/>
                  </a:lnTo>
                  <a:lnTo>
                    <a:pt x="12072058" y="6068109"/>
                  </a:lnTo>
                  <a:lnTo>
                    <a:pt x="12074728" y="6069248"/>
                  </a:lnTo>
                  <a:lnTo>
                    <a:pt x="12077777" y="6068577"/>
                  </a:lnTo>
                  <a:lnTo>
                    <a:pt x="12079584" y="6066192"/>
                  </a:lnTo>
                  <a:lnTo>
                    <a:pt x="12081868" y="6063614"/>
                  </a:lnTo>
                  <a:lnTo>
                    <a:pt x="12081288" y="6059420"/>
                  </a:lnTo>
                  <a:lnTo>
                    <a:pt x="12078569" y="6057472"/>
                  </a:lnTo>
                  <a:lnTo>
                    <a:pt x="12075323" y="6054904"/>
                  </a:lnTo>
                  <a:lnTo>
                    <a:pt x="12072747" y="6052621"/>
                  </a:lnTo>
                  <a:close/>
                </a:path>
                <a:path w="18531205" h="10759440">
                  <a:moveTo>
                    <a:pt x="12002698" y="5999460"/>
                  </a:moveTo>
                  <a:lnTo>
                    <a:pt x="11998840" y="6000182"/>
                  </a:lnTo>
                  <a:lnTo>
                    <a:pt x="11994941" y="6005622"/>
                  </a:lnTo>
                  <a:lnTo>
                    <a:pt x="11995520" y="6009815"/>
                  </a:lnTo>
                  <a:lnTo>
                    <a:pt x="11998241" y="6011764"/>
                  </a:lnTo>
                  <a:lnTo>
                    <a:pt x="12001485" y="6014332"/>
                  </a:lnTo>
                  <a:lnTo>
                    <a:pt x="12005491" y="6016040"/>
                  </a:lnTo>
                  <a:lnTo>
                    <a:pt x="12008538" y="6015368"/>
                  </a:lnTo>
                  <a:lnTo>
                    <a:pt x="12010347" y="6012983"/>
                  </a:lnTo>
                  <a:lnTo>
                    <a:pt x="12012296" y="6010264"/>
                  </a:lnTo>
                  <a:lnTo>
                    <a:pt x="12011717" y="6006070"/>
                  </a:lnTo>
                  <a:lnTo>
                    <a:pt x="12008998" y="6004121"/>
                  </a:lnTo>
                  <a:lnTo>
                    <a:pt x="12005753" y="6001553"/>
                  </a:lnTo>
                  <a:lnTo>
                    <a:pt x="12002698" y="5999460"/>
                  </a:lnTo>
                  <a:close/>
                </a:path>
                <a:path w="18531205" h="10759440">
                  <a:moveTo>
                    <a:pt x="11932130" y="5948447"/>
                  </a:moveTo>
                  <a:lnTo>
                    <a:pt x="11928272" y="5949168"/>
                  </a:lnTo>
                  <a:lnTo>
                    <a:pt x="11926322" y="5951888"/>
                  </a:lnTo>
                  <a:lnTo>
                    <a:pt x="11924231" y="5954941"/>
                  </a:lnTo>
                  <a:lnTo>
                    <a:pt x="11924952" y="5958801"/>
                  </a:lnTo>
                  <a:lnTo>
                    <a:pt x="11927671" y="5960750"/>
                  </a:lnTo>
                  <a:lnTo>
                    <a:pt x="11931059" y="5962983"/>
                  </a:lnTo>
                  <a:lnTo>
                    <a:pt x="11932394" y="5963553"/>
                  </a:lnTo>
                  <a:lnTo>
                    <a:pt x="11931918" y="5963745"/>
                  </a:lnTo>
                  <a:lnTo>
                    <a:pt x="11934589" y="5964885"/>
                  </a:lnTo>
                  <a:lnTo>
                    <a:pt x="11937781" y="5963878"/>
                  </a:lnTo>
                  <a:lnTo>
                    <a:pt x="11939588" y="5961492"/>
                  </a:lnTo>
                  <a:lnTo>
                    <a:pt x="11941678" y="5958439"/>
                  </a:lnTo>
                  <a:lnTo>
                    <a:pt x="11940958" y="5954580"/>
                  </a:lnTo>
                  <a:lnTo>
                    <a:pt x="11938238" y="5952630"/>
                  </a:lnTo>
                  <a:lnTo>
                    <a:pt x="11934850" y="5950395"/>
                  </a:lnTo>
                  <a:lnTo>
                    <a:pt x="11932130" y="5948447"/>
                  </a:lnTo>
                  <a:close/>
                </a:path>
                <a:path w="18531205" h="10759440">
                  <a:moveTo>
                    <a:pt x="2869625" y="2075578"/>
                  </a:moveTo>
                  <a:lnTo>
                    <a:pt x="2859944" y="2071449"/>
                  </a:lnTo>
                  <a:lnTo>
                    <a:pt x="2856276" y="2072647"/>
                  </a:lnTo>
                  <a:lnTo>
                    <a:pt x="2853570" y="2078989"/>
                  </a:lnTo>
                  <a:lnTo>
                    <a:pt x="2855102" y="2082799"/>
                  </a:lnTo>
                  <a:lnTo>
                    <a:pt x="2864783" y="2086928"/>
                  </a:lnTo>
                  <a:lnTo>
                    <a:pt x="2868450" y="2085732"/>
                  </a:lnTo>
                  <a:lnTo>
                    <a:pt x="2871156" y="2079389"/>
                  </a:lnTo>
                  <a:lnTo>
                    <a:pt x="2869625" y="2075578"/>
                  </a:lnTo>
                  <a:close/>
                </a:path>
                <a:path w="18531205" h="10759440">
                  <a:moveTo>
                    <a:pt x="2789648" y="2041070"/>
                  </a:moveTo>
                  <a:lnTo>
                    <a:pt x="2779633" y="2036798"/>
                  </a:lnTo>
                  <a:lnTo>
                    <a:pt x="2775824" y="2038328"/>
                  </a:lnTo>
                  <a:lnTo>
                    <a:pt x="2773261" y="2044337"/>
                  </a:lnTo>
                  <a:lnTo>
                    <a:pt x="2774458" y="2048005"/>
                  </a:lnTo>
                  <a:lnTo>
                    <a:pt x="2784807" y="2052420"/>
                  </a:lnTo>
                  <a:lnTo>
                    <a:pt x="2788617" y="2050888"/>
                  </a:lnTo>
                  <a:lnTo>
                    <a:pt x="2791180" y="2044879"/>
                  </a:lnTo>
                  <a:lnTo>
                    <a:pt x="2789648" y="2041070"/>
                  </a:lnTo>
                  <a:close/>
                </a:path>
                <a:path w="18531205" h="10759440">
                  <a:moveTo>
                    <a:pt x="2950553" y="2109706"/>
                  </a:moveTo>
                  <a:lnTo>
                    <a:pt x="2940872" y="2105577"/>
                  </a:lnTo>
                  <a:lnTo>
                    <a:pt x="2937205" y="2106774"/>
                  </a:lnTo>
                  <a:lnTo>
                    <a:pt x="2934499" y="2113116"/>
                  </a:lnTo>
                  <a:lnTo>
                    <a:pt x="2936030" y="2116927"/>
                  </a:lnTo>
                  <a:lnTo>
                    <a:pt x="2945711" y="2121056"/>
                  </a:lnTo>
                  <a:lnTo>
                    <a:pt x="2949379" y="2119858"/>
                  </a:lnTo>
                  <a:lnTo>
                    <a:pt x="2952084" y="2113515"/>
                  </a:lnTo>
                  <a:lnTo>
                    <a:pt x="2950553" y="2109706"/>
                  </a:lnTo>
                  <a:close/>
                </a:path>
                <a:path w="18531205" h="10759440">
                  <a:moveTo>
                    <a:pt x="2709672" y="2006559"/>
                  </a:moveTo>
                  <a:lnTo>
                    <a:pt x="2699324" y="2002144"/>
                  </a:lnTo>
                  <a:lnTo>
                    <a:pt x="2695514" y="2003676"/>
                  </a:lnTo>
                  <a:lnTo>
                    <a:pt x="2692951" y="2009685"/>
                  </a:lnTo>
                  <a:lnTo>
                    <a:pt x="2694148" y="2013353"/>
                  </a:lnTo>
                  <a:lnTo>
                    <a:pt x="2704497" y="2017768"/>
                  </a:lnTo>
                  <a:lnTo>
                    <a:pt x="2708306" y="2016235"/>
                  </a:lnTo>
                  <a:lnTo>
                    <a:pt x="2710870" y="2010227"/>
                  </a:lnTo>
                  <a:lnTo>
                    <a:pt x="2709672" y="2006559"/>
                  </a:lnTo>
                  <a:close/>
                </a:path>
                <a:path w="18531205" h="10759440">
                  <a:moveTo>
                    <a:pt x="3031766" y="2143165"/>
                  </a:moveTo>
                  <a:lnTo>
                    <a:pt x="3021417" y="2138751"/>
                  </a:lnTo>
                  <a:lnTo>
                    <a:pt x="3018084" y="2140090"/>
                  </a:lnTo>
                  <a:lnTo>
                    <a:pt x="3015378" y="2146434"/>
                  </a:lnTo>
                  <a:lnTo>
                    <a:pt x="3016910" y="2150243"/>
                  </a:lnTo>
                  <a:lnTo>
                    <a:pt x="3026925" y="2154515"/>
                  </a:lnTo>
                  <a:lnTo>
                    <a:pt x="3030592" y="2153318"/>
                  </a:lnTo>
                  <a:lnTo>
                    <a:pt x="3033298" y="2146974"/>
                  </a:lnTo>
                  <a:lnTo>
                    <a:pt x="3031766" y="2143165"/>
                  </a:lnTo>
                  <a:close/>
                </a:path>
                <a:path w="18531205" h="10759440">
                  <a:moveTo>
                    <a:pt x="2629314" y="1971098"/>
                  </a:moveTo>
                  <a:lnTo>
                    <a:pt x="2619633" y="1966968"/>
                  </a:lnTo>
                  <a:lnTo>
                    <a:pt x="2615966" y="1968165"/>
                  </a:lnTo>
                  <a:lnTo>
                    <a:pt x="2613118" y="1974843"/>
                  </a:lnTo>
                  <a:lnTo>
                    <a:pt x="2614649" y="1978652"/>
                  </a:lnTo>
                  <a:lnTo>
                    <a:pt x="2624330" y="1982782"/>
                  </a:lnTo>
                  <a:lnTo>
                    <a:pt x="2628139" y="1981251"/>
                  </a:lnTo>
                  <a:lnTo>
                    <a:pt x="2630845" y="1974907"/>
                  </a:lnTo>
                  <a:lnTo>
                    <a:pt x="2629314" y="1971098"/>
                  </a:lnTo>
                  <a:close/>
                </a:path>
                <a:path w="18531205" h="10759440">
                  <a:moveTo>
                    <a:pt x="3112312" y="2176339"/>
                  </a:moveTo>
                  <a:lnTo>
                    <a:pt x="3102297" y="2172067"/>
                  </a:lnTo>
                  <a:lnTo>
                    <a:pt x="3098963" y="2173408"/>
                  </a:lnTo>
                  <a:lnTo>
                    <a:pt x="3096258" y="2179751"/>
                  </a:lnTo>
                  <a:lnTo>
                    <a:pt x="3097789" y="2183560"/>
                  </a:lnTo>
                  <a:lnTo>
                    <a:pt x="3107804" y="2187832"/>
                  </a:lnTo>
                  <a:lnTo>
                    <a:pt x="3111137" y="2186493"/>
                  </a:lnTo>
                  <a:lnTo>
                    <a:pt x="3113985" y="2179816"/>
                  </a:lnTo>
                  <a:lnTo>
                    <a:pt x="3112312" y="2176339"/>
                  </a:lnTo>
                  <a:close/>
                </a:path>
                <a:path w="18531205" h="10759440">
                  <a:moveTo>
                    <a:pt x="2549573" y="1935110"/>
                  </a:moveTo>
                  <a:lnTo>
                    <a:pt x="2539559" y="1930838"/>
                  </a:lnTo>
                  <a:lnTo>
                    <a:pt x="2535891" y="1932036"/>
                  </a:lnTo>
                  <a:lnTo>
                    <a:pt x="2533043" y="1938713"/>
                  </a:lnTo>
                  <a:lnTo>
                    <a:pt x="2534575" y="1942522"/>
                  </a:lnTo>
                  <a:lnTo>
                    <a:pt x="2544589" y="1946794"/>
                  </a:lnTo>
                  <a:lnTo>
                    <a:pt x="2548399" y="1945263"/>
                  </a:lnTo>
                  <a:lnTo>
                    <a:pt x="2551104" y="1938920"/>
                  </a:lnTo>
                  <a:lnTo>
                    <a:pt x="2549573" y="1935110"/>
                  </a:lnTo>
                  <a:close/>
                </a:path>
                <a:path w="18531205" h="10759440">
                  <a:moveTo>
                    <a:pt x="3193810" y="2209132"/>
                  </a:moveTo>
                  <a:lnTo>
                    <a:pt x="3186799" y="2206141"/>
                  </a:lnTo>
                  <a:lnTo>
                    <a:pt x="3183319" y="2205050"/>
                  </a:lnTo>
                  <a:lnTo>
                    <a:pt x="3179985" y="2206391"/>
                  </a:lnTo>
                  <a:lnTo>
                    <a:pt x="3177137" y="2213067"/>
                  </a:lnTo>
                  <a:lnTo>
                    <a:pt x="3178811" y="2216543"/>
                  </a:lnTo>
                  <a:lnTo>
                    <a:pt x="3185822" y="2219533"/>
                  </a:lnTo>
                  <a:lnTo>
                    <a:pt x="3189302" y="2220623"/>
                  </a:lnTo>
                  <a:lnTo>
                    <a:pt x="3192635" y="2219284"/>
                  </a:lnTo>
                  <a:lnTo>
                    <a:pt x="3194060" y="2215945"/>
                  </a:lnTo>
                  <a:lnTo>
                    <a:pt x="3195041" y="2212813"/>
                  </a:lnTo>
                  <a:lnTo>
                    <a:pt x="3195150" y="2212465"/>
                  </a:lnTo>
                  <a:lnTo>
                    <a:pt x="3193810" y="2209132"/>
                  </a:lnTo>
                  <a:close/>
                </a:path>
                <a:path w="18531205" h="10759440">
                  <a:moveTo>
                    <a:pt x="2470166" y="1899266"/>
                  </a:moveTo>
                  <a:lnTo>
                    <a:pt x="2460151" y="1894994"/>
                  </a:lnTo>
                  <a:lnTo>
                    <a:pt x="2456342" y="1896524"/>
                  </a:lnTo>
                  <a:lnTo>
                    <a:pt x="2453636" y="1902867"/>
                  </a:lnTo>
                  <a:lnTo>
                    <a:pt x="2454834" y="1906534"/>
                  </a:lnTo>
                  <a:lnTo>
                    <a:pt x="2465183" y="1910948"/>
                  </a:lnTo>
                  <a:lnTo>
                    <a:pt x="2468993" y="1909418"/>
                  </a:lnTo>
                  <a:lnTo>
                    <a:pt x="2471698" y="1903075"/>
                  </a:lnTo>
                  <a:lnTo>
                    <a:pt x="2470166" y="1899266"/>
                  </a:lnTo>
                  <a:close/>
                </a:path>
                <a:path w="18531205" h="10759440">
                  <a:moveTo>
                    <a:pt x="3274974" y="2241781"/>
                  </a:moveTo>
                  <a:lnTo>
                    <a:pt x="3267964" y="2238790"/>
                  </a:lnTo>
                  <a:lnTo>
                    <a:pt x="3264483" y="2237700"/>
                  </a:lnTo>
                  <a:lnTo>
                    <a:pt x="3261150" y="2239039"/>
                  </a:lnTo>
                  <a:lnTo>
                    <a:pt x="3258302" y="2245716"/>
                  </a:lnTo>
                  <a:lnTo>
                    <a:pt x="3259975" y="2249193"/>
                  </a:lnTo>
                  <a:lnTo>
                    <a:pt x="3267319" y="2252325"/>
                  </a:lnTo>
                  <a:lnTo>
                    <a:pt x="3270800" y="2253415"/>
                  </a:lnTo>
                  <a:lnTo>
                    <a:pt x="3274134" y="2252075"/>
                  </a:lnTo>
                  <a:lnTo>
                    <a:pt x="3275559" y="2248736"/>
                  </a:lnTo>
                  <a:lnTo>
                    <a:pt x="3276539" y="2245604"/>
                  </a:lnTo>
                  <a:lnTo>
                    <a:pt x="3276648" y="2245256"/>
                  </a:lnTo>
                  <a:lnTo>
                    <a:pt x="3274974" y="2241781"/>
                  </a:lnTo>
                  <a:close/>
                </a:path>
                <a:path w="18531205" h="10759440">
                  <a:moveTo>
                    <a:pt x="2390377" y="1862468"/>
                  </a:moveTo>
                  <a:lnTo>
                    <a:pt x="2383701" y="1859620"/>
                  </a:lnTo>
                  <a:lnTo>
                    <a:pt x="2378717" y="1871304"/>
                  </a:lnTo>
                  <a:lnTo>
                    <a:pt x="2385393" y="1874152"/>
                  </a:lnTo>
                  <a:lnTo>
                    <a:pt x="2389203" y="1872620"/>
                  </a:lnTo>
                  <a:lnTo>
                    <a:pt x="2391766" y="1866612"/>
                  </a:lnTo>
                  <a:lnTo>
                    <a:pt x="2390377" y="1862468"/>
                  </a:lnTo>
                  <a:close/>
                </a:path>
                <a:path w="18531205" h="10759440">
                  <a:moveTo>
                    <a:pt x="3356281" y="2274095"/>
                  </a:moveTo>
                  <a:lnTo>
                    <a:pt x="3349270" y="2271105"/>
                  </a:lnTo>
                  <a:lnTo>
                    <a:pt x="3345790" y="2270015"/>
                  </a:lnTo>
                  <a:lnTo>
                    <a:pt x="3342456" y="2271354"/>
                  </a:lnTo>
                  <a:lnTo>
                    <a:pt x="3339608" y="2278031"/>
                  </a:lnTo>
                  <a:lnTo>
                    <a:pt x="3341282" y="2281507"/>
                  </a:lnTo>
                  <a:lnTo>
                    <a:pt x="3344286" y="2282789"/>
                  </a:lnTo>
                  <a:lnTo>
                    <a:pt x="3344763" y="2282598"/>
                  </a:lnTo>
                  <a:lnTo>
                    <a:pt x="3348435" y="2284164"/>
                  </a:lnTo>
                  <a:lnTo>
                    <a:pt x="3351916" y="2285254"/>
                  </a:lnTo>
                  <a:lnTo>
                    <a:pt x="3355249" y="2283915"/>
                  </a:lnTo>
                  <a:lnTo>
                    <a:pt x="3356673" y="2280576"/>
                  </a:lnTo>
                  <a:lnTo>
                    <a:pt x="3357516" y="2277778"/>
                  </a:lnTo>
                  <a:lnTo>
                    <a:pt x="3357621" y="2277430"/>
                  </a:lnTo>
                  <a:lnTo>
                    <a:pt x="3356281" y="2274095"/>
                  </a:lnTo>
                  <a:close/>
                </a:path>
                <a:path w="18531205" h="10759440">
                  <a:moveTo>
                    <a:pt x="11860183" y="5898817"/>
                  </a:moveTo>
                  <a:lnTo>
                    <a:pt x="11856323" y="5899538"/>
                  </a:lnTo>
                  <a:lnTo>
                    <a:pt x="11854590" y="5901956"/>
                  </a:lnTo>
                  <a:lnTo>
                    <a:pt x="11854374" y="5902258"/>
                  </a:lnTo>
                  <a:lnTo>
                    <a:pt x="11852938" y="5904802"/>
                  </a:lnTo>
                  <a:lnTo>
                    <a:pt x="11852758" y="5905120"/>
                  </a:lnTo>
                  <a:lnTo>
                    <a:pt x="11853480" y="5908978"/>
                  </a:lnTo>
                  <a:lnTo>
                    <a:pt x="11856200" y="5910928"/>
                  </a:lnTo>
                  <a:lnTo>
                    <a:pt x="11859587" y="5913162"/>
                  </a:lnTo>
                  <a:lnTo>
                    <a:pt x="11863259" y="5914728"/>
                  </a:lnTo>
                  <a:lnTo>
                    <a:pt x="11866450" y="5913723"/>
                  </a:lnTo>
                  <a:lnTo>
                    <a:pt x="11868032" y="5911635"/>
                  </a:lnTo>
                  <a:lnTo>
                    <a:pt x="11868258" y="5911337"/>
                  </a:lnTo>
                  <a:lnTo>
                    <a:pt x="11869693" y="5908793"/>
                  </a:lnTo>
                  <a:lnTo>
                    <a:pt x="11869873" y="5908475"/>
                  </a:lnTo>
                  <a:lnTo>
                    <a:pt x="11869151" y="5904616"/>
                  </a:lnTo>
                  <a:lnTo>
                    <a:pt x="11866431" y="5902666"/>
                  </a:lnTo>
                  <a:lnTo>
                    <a:pt x="11863044" y="5900432"/>
                  </a:lnTo>
                  <a:lnTo>
                    <a:pt x="11860183" y="5898817"/>
                  </a:lnTo>
                  <a:close/>
                </a:path>
                <a:path w="18531205" h="10759440">
                  <a:moveTo>
                    <a:pt x="3437396" y="2305934"/>
                  </a:moveTo>
                  <a:lnTo>
                    <a:pt x="3430720" y="2303086"/>
                  </a:lnTo>
                  <a:lnTo>
                    <a:pt x="3427239" y="2301996"/>
                  </a:lnTo>
                  <a:lnTo>
                    <a:pt x="3423763" y="2303670"/>
                  </a:lnTo>
                  <a:lnTo>
                    <a:pt x="3421057" y="2310013"/>
                  </a:lnTo>
                  <a:lnTo>
                    <a:pt x="3422731" y="2313488"/>
                  </a:lnTo>
                  <a:lnTo>
                    <a:pt x="3425736" y="2314770"/>
                  </a:lnTo>
                  <a:lnTo>
                    <a:pt x="3426212" y="2314579"/>
                  </a:lnTo>
                  <a:lnTo>
                    <a:pt x="3429884" y="2316145"/>
                  </a:lnTo>
                  <a:lnTo>
                    <a:pt x="3439070" y="2309411"/>
                  </a:lnTo>
                  <a:lnTo>
                    <a:pt x="3437396" y="2305934"/>
                  </a:lnTo>
                  <a:close/>
                </a:path>
                <a:path w="18531205" h="10759440">
                  <a:moveTo>
                    <a:pt x="2311541" y="1825287"/>
                  </a:moveTo>
                  <a:lnTo>
                    <a:pt x="2301526" y="1821015"/>
                  </a:lnTo>
                  <a:lnTo>
                    <a:pt x="2297858" y="1822213"/>
                  </a:lnTo>
                  <a:lnTo>
                    <a:pt x="2295152" y="1828556"/>
                  </a:lnTo>
                  <a:lnTo>
                    <a:pt x="2296542" y="1832699"/>
                  </a:lnTo>
                  <a:lnTo>
                    <a:pt x="2306557" y="1836971"/>
                  </a:lnTo>
                  <a:lnTo>
                    <a:pt x="2310366" y="1835440"/>
                  </a:lnTo>
                  <a:lnTo>
                    <a:pt x="2312929" y="1829431"/>
                  </a:lnTo>
                  <a:lnTo>
                    <a:pt x="2311541" y="1825287"/>
                  </a:lnTo>
                  <a:close/>
                </a:path>
                <a:path w="18531205" h="10759440">
                  <a:moveTo>
                    <a:pt x="3519179" y="2338059"/>
                  </a:moveTo>
                  <a:lnTo>
                    <a:pt x="3512168" y="2335068"/>
                  </a:lnTo>
                  <a:lnTo>
                    <a:pt x="3508688" y="2333978"/>
                  </a:lnTo>
                  <a:lnTo>
                    <a:pt x="3505212" y="2335652"/>
                  </a:lnTo>
                  <a:lnTo>
                    <a:pt x="3502507" y="2341994"/>
                  </a:lnTo>
                  <a:lnTo>
                    <a:pt x="3504181" y="2345470"/>
                  </a:lnTo>
                  <a:lnTo>
                    <a:pt x="3507185" y="2346751"/>
                  </a:lnTo>
                  <a:lnTo>
                    <a:pt x="3507661" y="2346561"/>
                  </a:lnTo>
                  <a:lnTo>
                    <a:pt x="3511333" y="2348127"/>
                  </a:lnTo>
                  <a:lnTo>
                    <a:pt x="3514814" y="2349217"/>
                  </a:lnTo>
                  <a:lnTo>
                    <a:pt x="3518289" y="2347544"/>
                  </a:lnTo>
                  <a:lnTo>
                    <a:pt x="3519571" y="2344539"/>
                  </a:lnTo>
                  <a:lnTo>
                    <a:pt x="3520308" y="2342091"/>
                  </a:lnTo>
                  <a:lnTo>
                    <a:pt x="3520519" y="2341392"/>
                  </a:lnTo>
                  <a:lnTo>
                    <a:pt x="3519179" y="2338059"/>
                  </a:lnTo>
                  <a:close/>
                </a:path>
                <a:path w="18531205" h="10759440">
                  <a:moveTo>
                    <a:pt x="2222974" y="1783167"/>
                  </a:moveTo>
                  <a:lnTo>
                    <a:pt x="2219164" y="1784698"/>
                  </a:lnTo>
                  <a:lnTo>
                    <a:pt x="2217355" y="1788662"/>
                  </a:lnTo>
                  <a:lnTo>
                    <a:pt x="2216124" y="1790900"/>
                  </a:lnTo>
                  <a:lnTo>
                    <a:pt x="2217513" y="1795043"/>
                  </a:lnTo>
                  <a:lnTo>
                    <a:pt x="2227528" y="1799315"/>
                  </a:lnTo>
                  <a:lnTo>
                    <a:pt x="2231195" y="1798116"/>
                  </a:lnTo>
                  <a:lnTo>
                    <a:pt x="2233004" y="1794154"/>
                  </a:lnTo>
                  <a:lnTo>
                    <a:pt x="2234235" y="1791916"/>
                  </a:lnTo>
                  <a:lnTo>
                    <a:pt x="2232846" y="1787773"/>
                  </a:lnTo>
                  <a:lnTo>
                    <a:pt x="2226170" y="1784925"/>
                  </a:lnTo>
                  <a:lnTo>
                    <a:pt x="2222974" y="1783167"/>
                  </a:lnTo>
                  <a:close/>
                </a:path>
                <a:path w="18531205" h="10759440">
                  <a:moveTo>
                    <a:pt x="3600579" y="2369231"/>
                  </a:moveTo>
                  <a:lnTo>
                    <a:pt x="3593902" y="2366383"/>
                  </a:lnTo>
                  <a:lnTo>
                    <a:pt x="3590421" y="2365293"/>
                  </a:lnTo>
                  <a:lnTo>
                    <a:pt x="3587088" y="2366632"/>
                  </a:lnTo>
                  <a:lnTo>
                    <a:pt x="3584240" y="2373309"/>
                  </a:lnTo>
                  <a:lnTo>
                    <a:pt x="3585914" y="2376784"/>
                  </a:lnTo>
                  <a:lnTo>
                    <a:pt x="3588919" y="2378066"/>
                  </a:lnTo>
                  <a:lnTo>
                    <a:pt x="3589394" y="2377875"/>
                  </a:lnTo>
                  <a:lnTo>
                    <a:pt x="3593067" y="2379442"/>
                  </a:lnTo>
                  <a:lnTo>
                    <a:pt x="3602253" y="2372706"/>
                  </a:lnTo>
                  <a:lnTo>
                    <a:pt x="3600579" y="2369231"/>
                  </a:lnTo>
                  <a:close/>
                </a:path>
                <a:path w="18531205" h="10759440">
                  <a:moveTo>
                    <a:pt x="2144564" y="1744986"/>
                  </a:moveTo>
                  <a:lnTo>
                    <a:pt x="2140420" y="1746375"/>
                  </a:lnTo>
                  <a:lnTo>
                    <a:pt x="2138611" y="1750338"/>
                  </a:lnTo>
                  <a:lnTo>
                    <a:pt x="2137381" y="1752574"/>
                  </a:lnTo>
                  <a:lnTo>
                    <a:pt x="2138912" y="1756385"/>
                  </a:lnTo>
                  <a:lnTo>
                    <a:pt x="2141774" y="1758000"/>
                  </a:lnTo>
                  <a:lnTo>
                    <a:pt x="2148784" y="1760991"/>
                  </a:lnTo>
                  <a:lnTo>
                    <a:pt x="2152452" y="1759793"/>
                  </a:lnTo>
                  <a:lnTo>
                    <a:pt x="2154261" y="1755830"/>
                  </a:lnTo>
                  <a:lnTo>
                    <a:pt x="2155492" y="1753592"/>
                  </a:lnTo>
                  <a:lnTo>
                    <a:pt x="2153960" y="1749783"/>
                  </a:lnTo>
                  <a:lnTo>
                    <a:pt x="2151098" y="1748168"/>
                  </a:lnTo>
                  <a:lnTo>
                    <a:pt x="2147426" y="1746601"/>
                  </a:lnTo>
                  <a:lnTo>
                    <a:pt x="2144564" y="1744986"/>
                  </a:lnTo>
                  <a:close/>
                </a:path>
                <a:path w="18531205" h="10759440">
                  <a:moveTo>
                    <a:pt x="3682312" y="2400544"/>
                  </a:moveTo>
                  <a:lnTo>
                    <a:pt x="3672299" y="2396272"/>
                  </a:lnTo>
                  <a:lnTo>
                    <a:pt x="3668822" y="2397946"/>
                  </a:lnTo>
                  <a:lnTo>
                    <a:pt x="3665974" y="2404622"/>
                  </a:lnTo>
                  <a:lnTo>
                    <a:pt x="3667648" y="2408098"/>
                  </a:lnTo>
                  <a:lnTo>
                    <a:pt x="3670652" y="2409380"/>
                  </a:lnTo>
                  <a:lnTo>
                    <a:pt x="3671129" y="2409189"/>
                  </a:lnTo>
                  <a:lnTo>
                    <a:pt x="3674801" y="2410755"/>
                  </a:lnTo>
                  <a:lnTo>
                    <a:pt x="3678282" y="2411845"/>
                  </a:lnTo>
                  <a:lnTo>
                    <a:pt x="3681615" y="2410505"/>
                  </a:lnTo>
                  <a:lnTo>
                    <a:pt x="3683039" y="2407167"/>
                  </a:lnTo>
                  <a:lnTo>
                    <a:pt x="3683881" y="2404370"/>
                  </a:lnTo>
                  <a:lnTo>
                    <a:pt x="3683987" y="2404021"/>
                  </a:lnTo>
                  <a:lnTo>
                    <a:pt x="3682312" y="2400544"/>
                  </a:lnTo>
                  <a:close/>
                </a:path>
                <a:path w="18531205" h="10759440">
                  <a:moveTo>
                    <a:pt x="3764190" y="2431523"/>
                  </a:moveTo>
                  <a:lnTo>
                    <a:pt x="3760709" y="2430433"/>
                  </a:lnTo>
                  <a:lnTo>
                    <a:pt x="3754032" y="2427585"/>
                  </a:lnTo>
                  <a:lnTo>
                    <a:pt x="3750556" y="2429260"/>
                  </a:lnTo>
                  <a:lnTo>
                    <a:pt x="3747708" y="2435936"/>
                  </a:lnTo>
                  <a:lnTo>
                    <a:pt x="3749382" y="2439412"/>
                  </a:lnTo>
                  <a:lnTo>
                    <a:pt x="3752387" y="2440693"/>
                  </a:lnTo>
                  <a:lnTo>
                    <a:pt x="3752863" y="2440502"/>
                  </a:lnTo>
                  <a:lnTo>
                    <a:pt x="3759540" y="2443350"/>
                  </a:lnTo>
                  <a:lnTo>
                    <a:pt x="3763015" y="2441676"/>
                  </a:lnTo>
                  <a:lnTo>
                    <a:pt x="3765720" y="2435333"/>
                  </a:lnTo>
                  <a:lnTo>
                    <a:pt x="3764190" y="2431523"/>
                  </a:lnTo>
                  <a:close/>
                </a:path>
                <a:path w="18531205" h="10759440">
                  <a:moveTo>
                    <a:pt x="2065772" y="1705850"/>
                  </a:moveTo>
                  <a:lnTo>
                    <a:pt x="2061628" y="1707240"/>
                  </a:lnTo>
                  <a:lnTo>
                    <a:pt x="2059818" y="1711204"/>
                  </a:lnTo>
                  <a:lnTo>
                    <a:pt x="2058588" y="1713440"/>
                  </a:lnTo>
                  <a:lnTo>
                    <a:pt x="2060119" y="1717251"/>
                  </a:lnTo>
                  <a:lnTo>
                    <a:pt x="2062981" y="1718866"/>
                  </a:lnTo>
                  <a:lnTo>
                    <a:pt x="2069992" y="1721857"/>
                  </a:lnTo>
                  <a:lnTo>
                    <a:pt x="2073659" y="1720659"/>
                  </a:lnTo>
                  <a:lnTo>
                    <a:pt x="2075468" y="1716696"/>
                  </a:lnTo>
                  <a:lnTo>
                    <a:pt x="2076699" y="1714458"/>
                  </a:lnTo>
                  <a:lnTo>
                    <a:pt x="2075168" y="1710648"/>
                  </a:lnTo>
                  <a:lnTo>
                    <a:pt x="2072306" y="1709032"/>
                  </a:lnTo>
                  <a:lnTo>
                    <a:pt x="2068634" y="1707466"/>
                  </a:lnTo>
                  <a:lnTo>
                    <a:pt x="2065772" y="1705850"/>
                  </a:lnTo>
                  <a:close/>
                </a:path>
                <a:path w="18531205" h="10759440">
                  <a:moveTo>
                    <a:pt x="11787949" y="5849854"/>
                  </a:moveTo>
                  <a:lnTo>
                    <a:pt x="11783949" y="5850909"/>
                  </a:lnTo>
                  <a:lnTo>
                    <a:pt x="11780267" y="5856048"/>
                  </a:lnTo>
                  <a:lnTo>
                    <a:pt x="11780050" y="5856350"/>
                  </a:lnTo>
                  <a:lnTo>
                    <a:pt x="11781105" y="5860350"/>
                  </a:lnTo>
                  <a:lnTo>
                    <a:pt x="11783824" y="5862299"/>
                  </a:lnTo>
                  <a:lnTo>
                    <a:pt x="11787212" y="5864534"/>
                  </a:lnTo>
                  <a:lnTo>
                    <a:pt x="11790884" y="5866100"/>
                  </a:lnTo>
                  <a:lnTo>
                    <a:pt x="11794075" y="5865093"/>
                  </a:lnTo>
                  <a:lnTo>
                    <a:pt x="11795655" y="5863006"/>
                  </a:lnTo>
                  <a:lnTo>
                    <a:pt x="11797831" y="5859988"/>
                  </a:lnTo>
                  <a:lnTo>
                    <a:pt x="11796777" y="5855986"/>
                  </a:lnTo>
                  <a:lnTo>
                    <a:pt x="11794057" y="5854038"/>
                  </a:lnTo>
                  <a:lnTo>
                    <a:pt x="11790669" y="5851804"/>
                  </a:lnTo>
                  <a:lnTo>
                    <a:pt x="11787949" y="5849854"/>
                  </a:lnTo>
                  <a:close/>
                </a:path>
                <a:path w="18531205" h="10759440">
                  <a:moveTo>
                    <a:pt x="3845781" y="2463172"/>
                  </a:moveTo>
                  <a:lnTo>
                    <a:pt x="3835766" y="2458900"/>
                  </a:lnTo>
                  <a:lnTo>
                    <a:pt x="3832148" y="2460907"/>
                  </a:lnTo>
                  <a:lnTo>
                    <a:pt x="3829585" y="2466916"/>
                  </a:lnTo>
                  <a:lnTo>
                    <a:pt x="3831258" y="2470392"/>
                  </a:lnTo>
                  <a:lnTo>
                    <a:pt x="3841273" y="2474664"/>
                  </a:lnTo>
                  <a:lnTo>
                    <a:pt x="3844749" y="2472991"/>
                  </a:lnTo>
                  <a:lnTo>
                    <a:pt x="3847597" y="2466314"/>
                  </a:lnTo>
                  <a:lnTo>
                    <a:pt x="3845781" y="2463172"/>
                  </a:lnTo>
                  <a:close/>
                </a:path>
                <a:path w="18531205" h="10759440">
                  <a:moveTo>
                    <a:pt x="1987931" y="1666334"/>
                  </a:moveTo>
                  <a:lnTo>
                    <a:pt x="1983788" y="1667723"/>
                  </a:lnTo>
                  <a:lnTo>
                    <a:pt x="1981968" y="1671681"/>
                  </a:lnTo>
                  <a:lnTo>
                    <a:pt x="1980891" y="1673590"/>
                  </a:lnTo>
                  <a:lnTo>
                    <a:pt x="1982280" y="1677734"/>
                  </a:lnTo>
                  <a:lnTo>
                    <a:pt x="1985142" y="1679349"/>
                  </a:lnTo>
                  <a:lnTo>
                    <a:pt x="1992152" y="1682340"/>
                  </a:lnTo>
                  <a:lnTo>
                    <a:pt x="1995819" y="1681142"/>
                  </a:lnTo>
                  <a:lnTo>
                    <a:pt x="1997640" y="1677182"/>
                  </a:lnTo>
                  <a:lnTo>
                    <a:pt x="1998716" y="1675275"/>
                  </a:lnTo>
                  <a:lnTo>
                    <a:pt x="1997185" y="1671465"/>
                  </a:lnTo>
                  <a:lnTo>
                    <a:pt x="1994466" y="1669515"/>
                  </a:lnTo>
                  <a:lnTo>
                    <a:pt x="1990793" y="1667949"/>
                  </a:lnTo>
                  <a:lnTo>
                    <a:pt x="1987931" y="1666334"/>
                  </a:lnTo>
                  <a:close/>
                </a:path>
                <a:path w="18531205" h="10759440">
                  <a:moveTo>
                    <a:pt x="3927941" y="2493484"/>
                  </a:moveTo>
                  <a:lnTo>
                    <a:pt x="3924461" y="2492394"/>
                  </a:lnTo>
                  <a:lnTo>
                    <a:pt x="3917784" y="2489546"/>
                  </a:lnTo>
                  <a:lnTo>
                    <a:pt x="3914166" y="2491553"/>
                  </a:lnTo>
                  <a:lnTo>
                    <a:pt x="3911603" y="2497562"/>
                  </a:lnTo>
                  <a:lnTo>
                    <a:pt x="3913277" y="2501039"/>
                  </a:lnTo>
                  <a:lnTo>
                    <a:pt x="3923291" y="2505311"/>
                  </a:lnTo>
                  <a:lnTo>
                    <a:pt x="3926768" y="2503636"/>
                  </a:lnTo>
                  <a:lnTo>
                    <a:pt x="3929616" y="2496960"/>
                  </a:lnTo>
                  <a:lnTo>
                    <a:pt x="3927941" y="2493484"/>
                  </a:lnTo>
                  <a:close/>
                </a:path>
                <a:path w="18531205" h="10759440">
                  <a:moveTo>
                    <a:pt x="4009818" y="2524464"/>
                  </a:moveTo>
                  <a:lnTo>
                    <a:pt x="3999803" y="2520192"/>
                  </a:lnTo>
                  <a:lnTo>
                    <a:pt x="3996327" y="2521866"/>
                  </a:lnTo>
                  <a:lnTo>
                    <a:pt x="3993622" y="2528208"/>
                  </a:lnTo>
                  <a:lnTo>
                    <a:pt x="3995296" y="2531684"/>
                  </a:lnTo>
                  <a:lnTo>
                    <a:pt x="4005310" y="2535956"/>
                  </a:lnTo>
                  <a:lnTo>
                    <a:pt x="4008786" y="2534283"/>
                  </a:lnTo>
                  <a:lnTo>
                    <a:pt x="4011635" y="2527606"/>
                  </a:lnTo>
                  <a:lnTo>
                    <a:pt x="4009818" y="2524464"/>
                  </a:lnTo>
                  <a:close/>
                </a:path>
                <a:path w="18531205" h="10759440">
                  <a:moveTo>
                    <a:pt x="1910042" y="1626007"/>
                  </a:moveTo>
                  <a:lnTo>
                    <a:pt x="1905899" y="1627396"/>
                  </a:lnTo>
                  <a:lnTo>
                    <a:pt x="1904078" y="1631355"/>
                  </a:lnTo>
                  <a:lnTo>
                    <a:pt x="1903002" y="1633262"/>
                  </a:lnTo>
                  <a:lnTo>
                    <a:pt x="1904533" y="1637072"/>
                  </a:lnTo>
                  <a:lnTo>
                    <a:pt x="1907253" y="1639021"/>
                  </a:lnTo>
                  <a:lnTo>
                    <a:pt x="1914597" y="1642154"/>
                  </a:lnTo>
                  <a:lnTo>
                    <a:pt x="1918264" y="1640957"/>
                  </a:lnTo>
                  <a:lnTo>
                    <a:pt x="1920085" y="1636998"/>
                  </a:lnTo>
                  <a:lnTo>
                    <a:pt x="1921162" y="1635090"/>
                  </a:lnTo>
                  <a:lnTo>
                    <a:pt x="1919630" y="1631280"/>
                  </a:lnTo>
                  <a:lnTo>
                    <a:pt x="1916910" y="1629330"/>
                  </a:lnTo>
                  <a:lnTo>
                    <a:pt x="1913238" y="1627764"/>
                  </a:lnTo>
                  <a:lnTo>
                    <a:pt x="1910042" y="1626007"/>
                  </a:lnTo>
                  <a:close/>
                </a:path>
                <a:path w="18531205" h="10759440">
                  <a:moveTo>
                    <a:pt x="4091788" y="2554300"/>
                  </a:moveTo>
                  <a:lnTo>
                    <a:pt x="4088641" y="2553353"/>
                  </a:lnTo>
                  <a:lnTo>
                    <a:pt x="4081964" y="2550504"/>
                  </a:lnTo>
                  <a:lnTo>
                    <a:pt x="4078346" y="2552511"/>
                  </a:lnTo>
                  <a:lnTo>
                    <a:pt x="4075783" y="2558520"/>
                  </a:lnTo>
                  <a:lnTo>
                    <a:pt x="4077456" y="2561997"/>
                  </a:lnTo>
                  <a:lnTo>
                    <a:pt x="4087472" y="2566269"/>
                  </a:lnTo>
                  <a:lnTo>
                    <a:pt x="4091090" y="2564261"/>
                  </a:lnTo>
                  <a:lnTo>
                    <a:pt x="4093795" y="2557918"/>
                  </a:lnTo>
                  <a:lnTo>
                    <a:pt x="4091788" y="2554300"/>
                  </a:lnTo>
                  <a:close/>
                </a:path>
                <a:path w="18531205" h="10759440">
                  <a:moveTo>
                    <a:pt x="11714336" y="5802277"/>
                  </a:moveTo>
                  <a:lnTo>
                    <a:pt x="11710336" y="5803332"/>
                  </a:lnTo>
                  <a:lnTo>
                    <a:pt x="11709079" y="5805558"/>
                  </a:lnTo>
                  <a:lnTo>
                    <a:pt x="11708721" y="5806193"/>
                  </a:lnTo>
                  <a:lnTo>
                    <a:pt x="11706630" y="5809248"/>
                  </a:lnTo>
                  <a:lnTo>
                    <a:pt x="11707827" y="5812916"/>
                  </a:lnTo>
                  <a:lnTo>
                    <a:pt x="11710546" y="5814864"/>
                  </a:lnTo>
                  <a:lnTo>
                    <a:pt x="11713934" y="5817098"/>
                  </a:lnTo>
                  <a:lnTo>
                    <a:pt x="11717606" y="5818664"/>
                  </a:lnTo>
                  <a:lnTo>
                    <a:pt x="11721130" y="5817801"/>
                  </a:lnTo>
                  <a:lnTo>
                    <a:pt x="11722235" y="5815904"/>
                  </a:lnTo>
                  <a:lnTo>
                    <a:pt x="11722603" y="5815272"/>
                  </a:lnTo>
                  <a:lnTo>
                    <a:pt x="11724695" y="5812219"/>
                  </a:lnTo>
                  <a:lnTo>
                    <a:pt x="11723498" y="5808552"/>
                  </a:lnTo>
                  <a:lnTo>
                    <a:pt x="11720779" y="5806603"/>
                  </a:lnTo>
                  <a:lnTo>
                    <a:pt x="11717391" y="5804369"/>
                  </a:lnTo>
                  <a:lnTo>
                    <a:pt x="11714336" y="5802277"/>
                  </a:lnTo>
                  <a:close/>
                </a:path>
                <a:path w="18531205" h="10759440">
                  <a:moveTo>
                    <a:pt x="4173615" y="2584470"/>
                  </a:moveTo>
                  <a:lnTo>
                    <a:pt x="4170468" y="2583523"/>
                  </a:lnTo>
                  <a:lnTo>
                    <a:pt x="4163791" y="2580675"/>
                  </a:lnTo>
                  <a:lnTo>
                    <a:pt x="4160173" y="2582682"/>
                  </a:lnTo>
                  <a:lnTo>
                    <a:pt x="4157610" y="2588691"/>
                  </a:lnTo>
                  <a:lnTo>
                    <a:pt x="4159284" y="2592166"/>
                  </a:lnTo>
                  <a:lnTo>
                    <a:pt x="4169299" y="2596438"/>
                  </a:lnTo>
                  <a:lnTo>
                    <a:pt x="4172917" y="2594431"/>
                  </a:lnTo>
                  <a:lnTo>
                    <a:pt x="4175623" y="2588088"/>
                  </a:lnTo>
                  <a:lnTo>
                    <a:pt x="4173615" y="2584470"/>
                  </a:lnTo>
                  <a:close/>
                </a:path>
                <a:path w="18531205" h="10759440">
                  <a:moveTo>
                    <a:pt x="1832580" y="1584678"/>
                  </a:moveTo>
                  <a:lnTo>
                    <a:pt x="1828437" y="1586067"/>
                  </a:lnTo>
                  <a:lnTo>
                    <a:pt x="1825731" y="1592410"/>
                  </a:lnTo>
                  <a:lnTo>
                    <a:pt x="1826928" y="1596078"/>
                  </a:lnTo>
                  <a:lnTo>
                    <a:pt x="1829648" y="1598027"/>
                  </a:lnTo>
                  <a:lnTo>
                    <a:pt x="1836993" y="1601160"/>
                  </a:lnTo>
                  <a:lnTo>
                    <a:pt x="1840660" y="1599962"/>
                  </a:lnTo>
                  <a:lnTo>
                    <a:pt x="1843366" y="1593619"/>
                  </a:lnTo>
                  <a:lnTo>
                    <a:pt x="1842168" y="1589952"/>
                  </a:lnTo>
                  <a:lnTo>
                    <a:pt x="1839448" y="1588003"/>
                  </a:lnTo>
                  <a:lnTo>
                    <a:pt x="1835776" y="1586436"/>
                  </a:lnTo>
                  <a:lnTo>
                    <a:pt x="1832580" y="1584678"/>
                  </a:lnTo>
                  <a:close/>
                </a:path>
                <a:path w="18531205" h="10759440">
                  <a:moveTo>
                    <a:pt x="4256252" y="2614590"/>
                  </a:moveTo>
                  <a:lnTo>
                    <a:pt x="4252772" y="2613500"/>
                  </a:lnTo>
                  <a:lnTo>
                    <a:pt x="4246095" y="2610652"/>
                  </a:lnTo>
                  <a:lnTo>
                    <a:pt x="4242476" y="2612660"/>
                  </a:lnTo>
                  <a:lnTo>
                    <a:pt x="4239913" y="2618669"/>
                  </a:lnTo>
                  <a:lnTo>
                    <a:pt x="4241587" y="2622145"/>
                  </a:lnTo>
                  <a:lnTo>
                    <a:pt x="4251602" y="2626417"/>
                  </a:lnTo>
                  <a:lnTo>
                    <a:pt x="4255221" y="2624410"/>
                  </a:lnTo>
                  <a:lnTo>
                    <a:pt x="4257926" y="2618067"/>
                  </a:lnTo>
                  <a:lnTo>
                    <a:pt x="4256252" y="2614590"/>
                  </a:lnTo>
                  <a:close/>
                </a:path>
                <a:path w="18531205" h="10759440">
                  <a:moveTo>
                    <a:pt x="1762321" y="1546816"/>
                  </a:moveTo>
                  <a:lnTo>
                    <a:pt x="1758648" y="1545250"/>
                  </a:lnTo>
                  <a:lnTo>
                    <a:pt x="1755560" y="1550640"/>
                  </a:lnTo>
                  <a:lnTo>
                    <a:pt x="1753629" y="1554551"/>
                  </a:lnTo>
                  <a:lnTo>
                    <a:pt x="1752663" y="1556507"/>
                  </a:lnTo>
                  <a:lnTo>
                    <a:pt x="1759673" y="1559497"/>
                  </a:lnTo>
                  <a:lnTo>
                    <a:pt x="1763198" y="1558633"/>
                  </a:lnTo>
                  <a:lnTo>
                    <a:pt x="1765007" y="1554670"/>
                  </a:lnTo>
                  <a:lnTo>
                    <a:pt x="1766238" y="1552432"/>
                  </a:lnTo>
                  <a:lnTo>
                    <a:pt x="1765040" y="1548766"/>
                  </a:lnTo>
                  <a:lnTo>
                    <a:pt x="1762321" y="1546816"/>
                  </a:lnTo>
                  <a:close/>
                </a:path>
                <a:path w="18531205" h="10759440">
                  <a:moveTo>
                    <a:pt x="4338079" y="2644761"/>
                  </a:moveTo>
                  <a:lnTo>
                    <a:pt x="4334933" y="2643813"/>
                  </a:lnTo>
                  <a:lnTo>
                    <a:pt x="4328256" y="2640965"/>
                  </a:lnTo>
                  <a:lnTo>
                    <a:pt x="4324638" y="2642972"/>
                  </a:lnTo>
                  <a:lnTo>
                    <a:pt x="4322074" y="2648982"/>
                  </a:lnTo>
                  <a:lnTo>
                    <a:pt x="4323748" y="2652457"/>
                  </a:lnTo>
                  <a:lnTo>
                    <a:pt x="4333764" y="2656730"/>
                  </a:lnTo>
                  <a:lnTo>
                    <a:pt x="4337239" y="2655056"/>
                  </a:lnTo>
                  <a:lnTo>
                    <a:pt x="4340087" y="2648380"/>
                  </a:lnTo>
                  <a:lnTo>
                    <a:pt x="4338079" y="2644761"/>
                  </a:lnTo>
                  <a:close/>
                </a:path>
                <a:path w="18531205" h="10759440">
                  <a:moveTo>
                    <a:pt x="11639536" y="5756560"/>
                  </a:moveTo>
                  <a:lnTo>
                    <a:pt x="11635536" y="5757614"/>
                  </a:lnTo>
                  <a:lnTo>
                    <a:pt x="11632664" y="5762702"/>
                  </a:lnTo>
                  <a:lnTo>
                    <a:pt x="11632305" y="5763338"/>
                  </a:lnTo>
                  <a:lnTo>
                    <a:pt x="11633359" y="5767340"/>
                  </a:lnTo>
                  <a:lnTo>
                    <a:pt x="11636221" y="5768956"/>
                  </a:lnTo>
                  <a:lnTo>
                    <a:pt x="11639609" y="5771190"/>
                  </a:lnTo>
                  <a:lnTo>
                    <a:pt x="11640610" y="5771617"/>
                  </a:lnTo>
                  <a:lnTo>
                    <a:pt x="11640134" y="5771807"/>
                  </a:lnTo>
                  <a:lnTo>
                    <a:pt x="11642805" y="5772947"/>
                  </a:lnTo>
                  <a:lnTo>
                    <a:pt x="11646330" y="5772084"/>
                  </a:lnTo>
                  <a:lnTo>
                    <a:pt x="11647587" y="5769858"/>
                  </a:lnTo>
                  <a:lnTo>
                    <a:pt x="11649704" y="5766026"/>
                  </a:lnTo>
                  <a:lnTo>
                    <a:pt x="11648648" y="5762024"/>
                  </a:lnTo>
                  <a:lnTo>
                    <a:pt x="11645787" y="5760409"/>
                  </a:lnTo>
                  <a:lnTo>
                    <a:pt x="11642399" y="5758175"/>
                  </a:lnTo>
                  <a:lnTo>
                    <a:pt x="11639536" y="5756560"/>
                  </a:lnTo>
                  <a:close/>
                </a:path>
                <a:path w="18531205" h="10759440">
                  <a:moveTo>
                    <a:pt x="4420860" y="2674548"/>
                  </a:moveTo>
                  <a:lnTo>
                    <a:pt x="4417379" y="2673458"/>
                  </a:lnTo>
                  <a:lnTo>
                    <a:pt x="4410702" y="2670610"/>
                  </a:lnTo>
                  <a:lnTo>
                    <a:pt x="4407084" y="2672618"/>
                  </a:lnTo>
                  <a:lnTo>
                    <a:pt x="4404521" y="2678626"/>
                  </a:lnTo>
                  <a:lnTo>
                    <a:pt x="4406194" y="2682103"/>
                  </a:lnTo>
                  <a:lnTo>
                    <a:pt x="4416209" y="2686374"/>
                  </a:lnTo>
                  <a:lnTo>
                    <a:pt x="4419828" y="2684366"/>
                  </a:lnTo>
                  <a:lnTo>
                    <a:pt x="4422533" y="2678025"/>
                  </a:lnTo>
                  <a:lnTo>
                    <a:pt x="4420860" y="2674548"/>
                  </a:lnTo>
                  <a:close/>
                </a:path>
                <a:path w="18531205" h="10759440">
                  <a:moveTo>
                    <a:pt x="1679561" y="1501256"/>
                  </a:moveTo>
                  <a:lnTo>
                    <a:pt x="1675560" y="1502310"/>
                  </a:lnTo>
                  <a:lnTo>
                    <a:pt x="1672329" y="1508034"/>
                  </a:lnTo>
                  <a:lnTo>
                    <a:pt x="1673385" y="1512035"/>
                  </a:lnTo>
                  <a:lnTo>
                    <a:pt x="1676104" y="1513984"/>
                  </a:lnTo>
                  <a:lnTo>
                    <a:pt x="1683449" y="1517117"/>
                  </a:lnTo>
                  <a:lnTo>
                    <a:pt x="1686973" y="1516254"/>
                  </a:lnTo>
                  <a:lnTo>
                    <a:pt x="1688255" y="1513249"/>
                  </a:lnTo>
                  <a:lnTo>
                    <a:pt x="1689870" y="1510388"/>
                  </a:lnTo>
                  <a:lnTo>
                    <a:pt x="1688816" y="1506386"/>
                  </a:lnTo>
                  <a:lnTo>
                    <a:pt x="1686096" y="1504437"/>
                  </a:lnTo>
                  <a:lnTo>
                    <a:pt x="1682424" y="1502870"/>
                  </a:lnTo>
                  <a:lnTo>
                    <a:pt x="1679561" y="1501256"/>
                  </a:lnTo>
                  <a:close/>
                </a:path>
                <a:path w="18531205" h="10759440">
                  <a:moveTo>
                    <a:pt x="4503162" y="2704527"/>
                  </a:moveTo>
                  <a:lnTo>
                    <a:pt x="4499682" y="2703437"/>
                  </a:lnTo>
                  <a:lnTo>
                    <a:pt x="4493005" y="2700589"/>
                  </a:lnTo>
                  <a:lnTo>
                    <a:pt x="4489388" y="2702596"/>
                  </a:lnTo>
                  <a:lnTo>
                    <a:pt x="4486824" y="2708605"/>
                  </a:lnTo>
                  <a:lnTo>
                    <a:pt x="4488498" y="2712081"/>
                  </a:lnTo>
                  <a:lnTo>
                    <a:pt x="4498512" y="2716353"/>
                  </a:lnTo>
                  <a:lnTo>
                    <a:pt x="4502131" y="2714345"/>
                  </a:lnTo>
                  <a:lnTo>
                    <a:pt x="4504837" y="2708002"/>
                  </a:lnTo>
                  <a:lnTo>
                    <a:pt x="4503162" y="2704527"/>
                  </a:lnTo>
                  <a:close/>
                </a:path>
                <a:path w="18531205" h="10759440">
                  <a:moveTo>
                    <a:pt x="11565118" y="5711795"/>
                  </a:moveTo>
                  <a:lnTo>
                    <a:pt x="11561118" y="5712850"/>
                  </a:lnTo>
                  <a:lnTo>
                    <a:pt x="11559503" y="5715711"/>
                  </a:lnTo>
                  <a:lnTo>
                    <a:pt x="11557744" y="5718908"/>
                  </a:lnTo>
                  <a:lnTo>
                    <a:pt x="11558941" y="5722575"/>
                  </a:lnTo>
                  <a:lnTo>
                    <a:pt x="11561519" y="5724858"/>
                  </a:lnTo>
                  <a:lnTo>
                    <a:pt x="11568530" y="5727848"/>
                  </a:lnTo>
                  <a:lnTo>
                    <a:pt x="11572055" y="5726985"/>
                  </a:lnTo>
                  <a:lnTo>
                    <a:pt x="11573671" y="5724123"/>
                  </a:lnTo>
                  <a:lnTo>
                    <a:pt x="11575429" y="5720926"/>
                  </a:lnTo>
                  <a:lnTo>
                    <a:pt x="11574230" y="5717259"/>
                  </a:lnTo>
                  <a:lnTo>
                    <a:pt x="11571653" y="5714977"/>
                  </a:lnTo>
                  <a:lnTo>
                    <a:pt x="11567981" y="5713411"/>
                  </a:lnTo>
                  <a:lnTo>
                    <a:pt x="11565118" y="5711795"/>
                  </a:lnTo>
                  <a:close/>
                </a:path>
                <a:path w="18531205" h="10759440">
                  <a:moveTo>
                    <a:pt x="4584941" y="2733886"/>
                  </a:moveTo>
                  <a:lnTo>
                    <a:pt x="4581795" y="2732938"/>
                  </a:lnTo>
                  <a:lnTo>
                    <a:pt x="4575118" y="2730090"/>
                  </a:lnTo>
                  <a:lnTo>
                    <a:pt x="4571499" y="2732098"/>
                  </a:lnTo>
                  <a:lnTo>
                    <a:pt x="4568936" y="2738107"/>
                  </a:lnTo>
                  <a:lnTo>
                    <a:pt x="4570609" y="2741584"/>
                  </a:lnTo>
                  <a:lnTo>
                    <a:pt x="4580624" y="2745856"/>
                  </a:lnTo>
                  <a:lnTo>
                    <a:pt x="4584100" y="2744181"/>
                  </a:lnTo>
                  <a:lnTo>
                    <a:pt x="4586948" y="2737505"/>
                  </a:lnTo>
                  <a:lnTo>
                    <a:pt x="4584941" y="2733886"/>
                  </a:lnTo>
                  <a:close/>
                </a:path>
                <a:path w="18531205" h="10759440">
                  <a:moveTo>
                    <a:pt x="1603907" y="1457541"/>
                  </a:moveTo>
                  <a:lnTo>
                    <a:pt x="1599905" y="1458596"/>
                  </a:lnTo>
                  <a:lnTo>
                    <a:pt x="1598290" y="1461459"/>
                  </a:lnTo>
                  <a:lnTo>
                    <a:pt x="1596532" y="1464654"/>
                  </a:lnTo>
                  <a:lnTo>
                    <a:pt x="1597730" y="1468321"/>
                  </a:lnTo>
                  <a:lnTo>
                    <a:pt x="1600307" y="1470604"/>
                  </a:lnTo>
                  <a:lnTo>
                    <a:pt x="1604647" y="1472456"/>
                  </a:lnTo>
                  <a:lnTo>
                    <a:pt x="1604789" y="1472122"/>
                  </a:lnTo>
                  <a:lnTo>
                    <a:pt x="1607793" y="1473403"/>
                  </a:lnTo>
                  <a:lnTo>
                    <a:pt x="1610985" y="1472397"/>
                  </a:lnTo>
                  <a:lnTo>
                    <a:pt x="1614216" y="1466673"/>
                  </a:lnTo>
                  <a:lnTo>
                    <a:pt x="1613160" y="1462672"/>
                  </a:lnTo>
                  <a:lnTo>
                    <a:pt x="1610441" y="1460722"/>
                  </a:lnTo>
                  <a:lnTo>
                    <a:pt x="1606769" y="1459156"/>
                  </a:lnTo>
                  <a:lnTo>
                    <a:pt x="1603907" y="1457541"/>
                  </a:lnTo>
                  <a:close/>
                </a:path>
                <a:path w="18531205" h="10759440">
                  <a:moveTo>
                    <a:pt x="4667245" y="2763865"/>
                  </a:moveTo>
                  <a:lnTo>
                    <a:pt x="4664098" y="2762917"/>
                  </a:lnTo>
                  <a:lnTo>
                    <a:pt x="4657421" y="2760069"/>
                  </a:lnTo>
                  <a:lnTo>
                    <a:pt x="4653803" y="2762077"/>
                  </a:lnTo>
                  <a:lnTo>
                    <a:pt x="4651240" y="2768085"/>
                  </a:lnTo>
                  <a:lnTo>
                    <a:pt x="4652914" y="2771562"/>
                  </a:lnTo>
                  <a:lnTo>
                    <a:pt x="4662928" y="2775833"/>
                  </a:lnTo>
                  <a:lnTo>
                    <a:pt x="4666546" y="2773826"/>
                  </a:lnTo>
                  <a:lnTo>
                    <a:pt x="4669252" y="2767484"/>
                  </a:lnTo>
                  <a:lnTo>
                    <a:pt x="4667245" y="2763865"/>
                  </a:lnTo>
                  <a:close/>
                </a:path>
                <a:path w="18531205" h="10759440">
                  <a:moveTo>
                    <a:pt x="11489321" y="5668414"/>
                  </a:moveTo>
                  <a:lnTo>
                    <a:pt x="11485320" y="5669468"/>
                  </a:lnTo>
                  <a:lnTo>
                    <a:pt x="11482088" y="5675193"/>
                  </a:lnTo>
                  <a:lnTo>
                    <a:pt x="11483145" y="5679194"/>
                  </a:lnTo>
                  <a:lnTo>
                    <a:pt x="11485864" y="5681144"/>
                  </a:lnTo>
                  <a:lnTo>
                    <a:pt x="11493209" y="5684277"/>
                  </a:lnTo>
                  <a:lnTo>
                    <a:pt x="11496399" y="5683270"/>
                  </a:lnTo>
                  <a:lnTo>
                    <a:pt x="11499631" y="5677546"/>
                  </a:lnTo>
                  <a:lnTo>
                    <a:pt x="11498576" y="5673545"/>
                  </a:lnTo>
                  <a:lnTo>
                    <a:pt x="11495856" y="5671596"/>
                  </a:lnTo>
                  <a:lnTo>
                    <a:pt x="11492183" y="5670029"/>
                  </a:lnTo>
                  <a:lnTo>
                    <a:pt x="11489321" y="5668414"/>
                  </a:lnTo>
                  <a:close/>
                </a:path>
                <a:path w="18531205" h="10759440">
                  <a:moveTo>
                    <a:pt x="4749690" y="2793510"/>
                  </a:moveTo>
                  <a:lnTo>
                    <a:pt x="4746543" y="2792562"/>
                  </a:lnTo>
                  <a:lnTo>
                    <a:pt x="4739867" y="2789714"/>
                  </a:lnTo>
                  <a:lnTo>
                    <a:pt x="4736249" y="2791721"/>
                  </a:lnTo>
                  <a:lnTo>
                    <a:pt x="4733686" y="2797730"/>
                  </a:lnTo>
                  <a:lnTo>
                    <a:pt x="4735360" y="2801207"/>
                  </a:lnTo>
                  <a:lnTo>
                    <a:pt x="4738364" y="2802488"/>
                  </a:lnTo>
                  <a:lnTo>
                    <a:pt x="4738506" y="2802154"/>
                  </a:lnTo>
                  <a:lnTo>
                    <a:pt x="4745516" y="2805145"/>
                  </a:lnTo>
                  <a:lnTo>
                    <a:pt x="4749135" y="2803137"/>
                  </a:lnTo>
                  <a:lnTo>
                    <a:pt x="4751698" y="2797127"/>
                  </a:lnTo>
                  <a:lnTo>
                    <a:pt x="4749690" y="2793510"/>
                  </a:lnTo>
                  <a:close/>
                </a:path>
                <a:path w="18531205" h="10759440">
                  <a:moveTo>
                    <a:pt x="1528060" y="1413350"/>
                  </a:moveTo>
                  <a:lnTo>
                    <a:pt x="1524058" y="1414406"/>
                  </a:lnTo>
                  <a:lnTo>
                    <a:pt x="1522443" y="1417267"/>
                  </a:lnTo>
                  <a:lnTo>
                    <a:pt x="1520686" y="1420463"/>
                  </a:lnTo>
                  <a:lnTo>
                    <a:pt x="1521883" y="1424131"/>
                  </a:lnTo>
                  <a:lnTo>
                    <a:pt x="1524460" y="1426414"/>
                  </a:lnTo>
                  <a:lnTo>
                    <a:pt x="1531470" y="1429404"/>
                  </a:lnTo>
                  <a:lnTo>
                    <a:pt x="1534996" y="1428540"/>
                  </a:lnTo>
                  <a:lnTo>
                    <a:pt x="1536611" y="1425679"/>
                  </a:lnTo>
                  <a:lnTo>
                    <a:pt x="1538369" y="1422482"/>
                  </a:lnTo>
                  <a:lnTo>
                    <a:pt x="1537171" y="1418815"/>
                  </a:lnTo>
                  <a:lnTo>
                    <a:pt x="1534594" y="1416532"/>
                  </a:lnTo>
                  <a:lnTo>
                    <a:pt x="1530922" y="1414966"/>
                  </a:lnTo>
                  <a:lnTo>
                    <a:pt x="1528060" y="1413350"/>
                  </a:lnTo>
                  <a:close/>
                </a:path>
                <a:path w="18531205" h="10759440">
                  <a:moveTo>
                    <a:pt x="4832279" y="2822821"/>
                  </a:moveTo>
                  <a:lnTo>
                    <a:pt x="4828798" y="2821730"/>
                  </a:lnTo>
                  <a:lnTo>
                    <a:pt x="4822122" y="2818883"/>
                  </a:lnTo>
                  <a:lnTo>
                    <a:pt x="4818502" y="2820891"/>
                  </a:lnTo>
                  <a:lnTo>
                    <a:pt x="4815940" y="2826898"/>
                  </a:lnTo>
                  <a:lnTo>
                    <a:pt x="4817613" y="2830375"/>
                  </a:lnTo>
                  <a:lnTo>
                    <a:pt x="4820618" y="2831657"/>
                  </a:lnTo>
                  <a:lnTo>
                    <a:pt x="4820760" y="2831323"/>
                  </a:lnTo>
                  <a:lnTo>
                    <a:pt x="4827771" y="2834313"/>
                  </a:lnTo>
                  <a:lnTo>
                    <a:pt x="4831389" y="2832305"/>
                  </a:lnTo>
                  <a:lnTo>
                    <a:pt x="4833952" y="2826297"/>
                  </a:lnTo>
                  <a:lnTo>
                    <a:pt x="4832279" y="2822821"/>
                  </a:lnTo>
                  <a:close/>
                </a:path>
                <a:path w="18531205" h="10759440">
                  <a:moveTo>
                    <a:pt x="11412905" y="5625558"/>
                  </a:moveTo>
                  <a:lnTo>
                    <a:pt x="11408905" y="5626613"/>
                  </a:lnTo>
                  <a:lnTo>
                    <a:pt x="11407623" y="5629619"/>
                  </a:lnTo>
                  <a:lnTo>
                    <a:pt x="11406007" y="5632480"/>
                  </a:lnTo>
                  <a:lnTo>
                    <a:pt x="11407062" y="5636480"/>
                  </a:lnTo>
                  <a:lnTo>
                    <a:pt x="11409782" y="5638430"/>
                  </a:lnTo>
                  <a:lnTo>
                    <a:pt x="11414122" y="5640281"/>
                  </a:lnTo>
                  <a:lnTo>
                    <a:pt x="11413979" y="5640615"/>
                  </a:lnTo>
                  <a:lnTo>
                    <a:pt x="11416985" y="5641897"/>
                  </a:lnTo>
                  <a:lnTo>
                    <a:pt x="11420651" y="5640700"/>
                  </a:lnTo>
                  <a:lnTo>
                    <a:pt x="11421932" y="5637696"/>
                  </a:lnTo>
                  <a:lnTo>
                    <a:pt x="11423548" y="5634833"/>
                  </a:lnTo>
                  <a:lnTo>
                    <a:pt x="11422493" y="5630831"/>
                  </a:lnTo>
                  <a:lnTo>
                    <a:pt x="11419774" y="5628882"/>
                  </a:lnTo>
                  <a:lnTo>
                    <a:pt x="11416102" y="5627316"/>
                  </a:lnTo>
                  <a:lnTo>
                    <a:pt x="11412905" y="5625558"/>
                  </a:lnTo>
                  <a:close/>
                </a:path>
                <a:path w="18531205" h="10759440">
                  <a:moveTo>
                    <a:pt x="4914057" y="2852180"/>
                  </a:moveTo>
                  <a:lnTo>
                    <a:pt x="4910910" y="2851232"/>
                  </a:lnTo>
                  <a:lnTo>
                    <a:pt x="4904233" y="2848384"/>
                  </a:lnTo>
                  <a:lnTo>
                    <a:pt x="4900615" y="2850392"/>
                  </a:lnTo>
                  <a:lnTo>
                    <a:pt x="4898052" y="2856401"/>
                  </a:lnTo>
                  <a:lnTo>
                    <a:pt x="4899725" y="2859877"/>
                  </a:lnTo>
                  <a:lnTo>
                    <a:pt x="4902730" y="2861159"/>
                  </a:lnTo>
                  <a:lnTo>
                    <a:pt x="4902872" y="2860825"/>
                  </a:lnTo>
                  <a:lnTo>
                    <a:pt x="4909883" y="2863816"/>
                  </a:lnTo>
                  <a:lnTo>
                    <a:pt x="4913502" y="2861808"/>
                  </a:lnTo>
                  <a:lnTo>
                    <a:pt x="4916065" y="2855799"/>
                  </a:lnTo>
                  <a:lnTo>
                    <a:pt x="4914057" y="2852180"/>
                  </a:lnTo>
                  <a:close/>
                </a:path>
                <a:path w="18531205" h="10759440">
                  <a:moveTo>
                    <a:pt x="4996168" y="2881683"/>
                  </a:moveTo>
                  <a:lnTo>
                    <a:pt x="4992688" y="2880592"/>
                  </a:lnTo>
                  <a:lnTo>
                    <a:pt x="4986012" y="2877744"/>
                  </a:lnTo>
                  <a:lnTo>
                    <a:pt x="4982393" y="2879752"/>
                  </a:lnTo>
                  <a:lnTo>
                    <a:pt x="4979830" y="2885761"/>
                  </a:lnTo>
                  <a:lnTo>
                    <a:pt x="4981504" y="2889238"/>
                  </a:lnTo>
                  <a:lnTo>
                    <a:pt x="4984508" y="2890519"/>
                  </a:lnTo>
                  <a:lnTo>
                    <a:pt x="4984651" y="2890186"/>
                  </a:lnTo>
                  <a:lnTo>
                    <a:pt x="4991661" y="2893176"/>
                  </a:lnTo>
                  <a:lnTo>
                    <a:pt x="4995280" y="2891168"/>
                  </a:lnTo>
                  <a:lnTo>
                    <a:pt x="4997843" y="2885159"/>
                  </a:lnTo>
                  <a:lnTo>
                    <a:pt x="4996168" y="2881683"/>
                  </a:lnTo>
                  <a:close/>
                </a:path>
                <a:path w="18531205" h="10759440">
                  <a:moveTo>
                    <a:pt x="1452974" y="1368300"/>
                  </a:moveTo>
                  <a:lnTo>
                    <a:pt x="1448973" y="1369356"/>
                  </a:lnTo>
                  <a:lnTo>
                    <a:pt x="1445743" y="1375079"/>
                  </a:lnTo>
                  <a:lnTo>
                    <a:pt x="1446798" y="1379081"/>
                  </a:lnTo>
                  <a:lnTo>
                    <a:pt x="1449660" y="1380696"/>
                  </a:lnTo>
                  <a:lnTo>
                    <a:pt x="1453047" y="1382931"/>
                  </a:lnTo>
                  <a:lnTo>
                    <a:pt x="1456385" y="1384355"/>
                  </a:lnTo>
                  <a:lnTo>
                    <a:pt x="1459911" y="1383491"/>
                  </a:lnTo>
                  <a:lnTo>
                    <a:pt x="1463141" y="1377766"/>
                  </a:lnTo>
                  <a:lnTo>
                    <a:pt x="1462086" y="1373766"/>
                  </a:lnTo>
                  <a:lnTo>
                    <a:pt x="1459224" y="1372150"/>
                  </a:lnTo>
                  <a:lnTo>
                    <a:pt x="1455836" y="1369916"/>
                  </a:lnTo>
                  <a:lnTo>
                    <a:pt x="1452974" y="1368300"/>
                  </a:lnTo>
                  <a:close/>
                </a:path>
                <a:path w="18531205" h="10759440">
                  <a:moveTo>
                    <a:pt x="11342739" y="5586553"/>
                  </a:moveTo>
                  <a:lnTo>
                    <a:pt x="11335728" y="5583562"/>
                  </a:lnTo>
                  <a:lnTo>
                    <a:pt x="11331727" y="5584618"/>
                  </a:lnTo>
                  <a:lnTo>
                    <a:pt x="11329022" y="5590960"/>
                  </a:lnTo>
                  <a:lnTo>
                    <a:pt x="11330219" y="5594627"/>
                  </a:lnTo>
                  <a:lnTo>
                    <a:pt x="11332939" y="5596577"/>
                  </a:lnTo>
                  <a:lnTo>
                    <a:pt x="11340283" y="5599710"/>
                  </a:lnTo>
                  <a:lnTo>
                    <a:pt x="11343950" y="5598511"/>
                  </a:lnTo>
                  <a:lnTo>
                    <a:pt x="11346656" y="5592169"/>
                  </a:lnTo>
                  <a:lnTo>
                    <a:pt x="11345458" y="5588502"/>
                  </a:lnTo>
                  <a:lnTo>
                    <a:pt x="11342739" y="5586553"/>
                  </a:lnTo>
                  <a:close/>
                </a:path>
                <a:path w="18531205" h="10759440">
                  <a:moveTo>
                    <a:pt x="5077948" y="2911042"/>
                  </a:moveTo>
                  <a:lnTo>
                    <a:pt x="5074801" y="2910095"/>
                  </a:lnTo>
                  <a:lnTo>
                    <a:pt x="5068124" y="2907247"/>
                  </a:lnTo>
                  <a:lnTo>
                    <a:pt x="5064505" y="2909255"/>
                  </a:lnTo>
                  <a:lnTo>
                    <a:pt x="5061942" y="2915264"/>
                  </a:lnTo>
                  <a:lnTo>
                    <a:pt x="5063616" y="2918739"/>
                  </a:lnTo>
                  <a:lnTo>
                    <a:pt x="5066621" y="2920021"/>
                  </a:lnTo>
                  <a:lnTo>
                    <a:pt x="5066763" y="2919687"/>
                  </a:lnTo>
                  <a:lnTo>
                    <a:pt x="5073773" y="2922677"/>
                  </a:lnTo>
                  <a:lnTo>
                    <a:pt x="5077391" y="2920670"/>
                  </a:lnTo>
                  <a:lnTo>
                    <a:pt x="5079954" y="2914661"/>
                  </a:lnTo>
                  <a:lnTo>
                    <a:pt x="5077948" y="2911042"/>
                  </a:lnTo>
                  <a:close/>
                </a:path>
                <a:path w="18531205" h="10759440">
                  <a:moveTo>
                    <a:pt x="11258792" y="5542852"/>
                  </a:moveTo>
                  <a:lnTo>
                    <a:pt x="11254648" y="5544242"/>
                  </a:lnTo>
                  <a:lnTo>
                    <a:pt x="11252828" y="5548200"/>
                  </a:lnTo>
                  <a:lnTo>
                    <a:pt x="11251751" y="5550108"/>
                  </a:lnTo>
                  <a:lnTo>
                    <a:pt x="11253282" y="5553917"/>
                  </a:lnTo>
                  <a:lnTo>
                    <a:pt x="11256001" y="5555866"/>
                  </a:lnTo>
                  <a:lnTo>
                    <a:pt x="11263346" y="5558999"/>
                  </a:lnTo>
                  <a:lnTo>
                    <a:pt x="11267013" y="5557802"/>
                  </a:lnTo>
                  <a:lnTo>
                    <a:pt x="11268834" y="5553843"/>
                  </a:lnTo>
                  <a:lnTo>
                    <a:pt x="11269911" y="5551935"/>
                  </a:lnTo>
                  <a:lnTo>
                    <a:pt x="11268379" y="5548125"/>
                  </a:lnTo>
                  <a:lnTo>
                    <a:pt x="11265660" y="5546176"/>
                  </a:lnTo>
                  <a:lnTo>
                    <a:pt x="11261987" y="5544610"/>
                  </a:lnTo>
                  <a:lnTo>
                    <a:pt x="11258792" y="5542852"/>
                  </a:lnTo>
                  <a:close/>
                </a:path>
                <a:path w="18531205" h="10759440">
                  <a:moveTo>
                    <a:pt x="5160535" y="2940353"/>
                  </a:moveTo>
                  <a:lnTo>
                    <a:pt x="5157055" y="2939263"/>
                  </a:lnTo>
                  <a:lnTo>
                    <a:pt x="5150378" y="2936415"/>
                  </a:lnTo>
                  <a:lnTo>
                    <a:pt x="5146760" y="2938422"/>
                  </a:lnTo>
                  <a:lnTo>
                    <a:pt x="5144196" y="2944432"/>
                  </a:lnTo>
                  <a:lnTo>
                    <a:pt x="5145870" y="2947908"/>
                  </a:lnTo>
                  <a:lnTo>
                    <a:pt x="5148875" y="2949189"/>
                  </a:lnTo>
                  <a:lnTo>
                    <a:pt x="5149017" y="2948855"/>
                  </a:lnTo>
                  <a:lnTo>
                    <a:pt x="5156028" y="2951846"/>
                  </a:lnTo>
                  <a:lnTo>
                    <a:pt x="5159646" y="2949839"/>
                  </a:lnTo>
                  <a:lnTo>
                    <a:pt x="5162209" y="2943830"/>
                  </a:lnTo>
                  <a:lnTo>
                    <a:pt x="5160535" y="2940353"/>
                  </a:lnTo>
                  <a:close/>
                </a:path>
                <a:path w="18531205" h="10759440">
                  <a:moveTo>
                    <a:pt x="1378650" y="1322391"/>
                  </a:moveTo>
                  <a:lnTo>
                    <a:pt x="1374649" y="1323447"/>
                  </a:lnTo>
                  <a:lnTo>
                    <a:pt x="1373393" y="1325673"/>
                  </a:lnTo>
                  <a:lnTo>
                    <a:pt x="1373034" y="1326309"/>
                  </a:lnTo>
                  <a:lnTo>
                    <a:pt x="1370942" y="1329362"/>
                  </a:lnTo>
                  <a:lnTo>
                    <a:pt x="1371997" y="1333364"/>
                  </a:lnTo>
                  <a:lnTo>
                    <a:pt x="1374859" y="1334979"/>
                  </a:lnTo>
                  <a:lnTo>
                    <a:pt x="1378246" y="1337213"/>
                  </a:lnTo>
                  <a:lnTo>
                    <a:pt x="1379248" y="1337640"/>
                  </a:lnTo>
                  <a:lnTo>
                    <a:pt x="1379105" y="1337974"/>
                  </a:lnTo>
                  <a:lnTo>
                    <a:pt x="1381776" y="1339113"/>
                  </a:lnTo>
                  <a:lnTo>
                    <a:pt x="1385443" y="1337915"/>
                  </a:lnTo>
                  <a:lnTo>
                    <a:pt x="1386548" y="1336019"/>
                  </a:lnTo>
                  <a:lnTo>
                    <a:pt x="1386917" y="1335387"/>
                  </a:lnTo>
                  <a:lnTo>
                    <a:pt x="1389008" y="1332334"/>
                  </a:lnTo>
                  <a:lnTo>
                    <a:pt x="1387953" y="1328333"/>
                  </a:lnTo>
                  <a:lnTo>
                    <a:pt x="1385091" y="1326718"/>
                  </a:lnTo>
                  <a:lnTo>
                    <a:pt x="1381704" y="1324483"/>
                  </a:lnTo>
                  <a:lnTo>
                    <a:pt x="1378650" y="1322391"/>
                  </a:lnTo>
                  <a:close/>
                </a:path>
                <a:path w="18531205" h="10759440">
                  <a:moveTo>
                    <a:pt x="5242647" y="2969856"/>
                  </a:moveTo>
                  <a:lnTo>
                    <a:pt x="5239166" y="2968766"/>
                  </a:lnTo>
                  <a:lnTo>
                    <a:pt x="5232490" y="2965918"/>
                  </a:lnTo>
                  <a:lnTo>
                    <a:pt x="5228872" y="2967925"/>
                  </a:lnTo>
                  <a:lnTo>
                    <a:pt x="5226309" y="2973934"/>
                  </a:lnTo>
                  <a:lnTo>
                    <a:pt x="5227982" y="2977410"/>
                  </a:lnTo>
                  <a:lnTo>
                    <a:pt x="5230986" y="2978692"/>
                  </a:lnTo>
                  <a:lnTo>
                    <a:pt x="5231129" y="2978358"/>
                  </a:lnTo>
                  <a:lnTo>
                    <a:pt x="5238140" y="2981348"/>
                  </a:lnTo>
                  <a:lnTo>
                    <a:pt x="5241758" y="2979340"/>
                  </a:lnTo>
                  <a:lnTo>
                    <a:pt x="5244321" y="2973332"/>
                  </a:lnTo>
                  <a:lnTo>
                    <a:pt x="5242647" y="2969856"/>
                  </a:lnTo>
                  <a:close/>
                </a:path>
                <a:path w="18531205" h="10759440">
                  <a:moveTo>
                    <a:pt x="11181236" y="5502667"/>
                  </a:moveTo>
                  <a:lnTo>
                    <a:pt x="11177092" y="5504056"/>
                  </a:lnTo>
                  <a:lnTo>
                    <a:pt x="11175272" y="5508014"/>
                  </a:lnTo>
                  <a:lnTo>
                    <a:pt x="11174195" y="5509922"/>
                  </a:lnTo>
                  <a:lnTo>
                    <a:pt x="11175585" y="5514066"/>
                  </a:lnTo>
                  <a:lnTo>
                    <a:pt x="11178446" y="5515681"/>
                  </a:lnTo>
                  <a:lnTo>
                    <a:pt x="11185457" y="5518672"/>
                  </a:lnTo>
                  <a:lnTo>
                    <a:pt x="11189125" y="5517474"/>
                  </a:lnTo>
                  <a:lnTo>
                    <a:pt x="11190945" y="5513516"/>
                  </a:lnTo>
                  <a:lnTo>
                    <a:pt x="11192022" y="5511608"/>
                  </a:lnTo>
                  <a:lnTo>
                    <a:pt x="11190490" y="5507798"/>
                  </a:lnTo>
                  <a:lnTo>
                    <a:pt x="11187771" y="5505849"/>
                  </a:lnTo>
                  <a:lnTo>
                    <a:pt x="11184099" y="5504283"/>
                  </a:lnTo>
                  <a:lnTo>
                    <a:pt x="11181236" y="5502667"/>
                  </a:lnTo>
                  <a:close/>
                </a:path>
                <a:path w="18531205" h="10759440">
                  <a:moveTo>
                    <a:pt x="5324425" y="2999216"/>
                  </a:moveTo>
                  <a:lnTo>
                    <a:pt x="5321278" y="2998268"/>
                  </a:lnTo>
                  <a:lnTo>
                    <a:pt x="5314602" y="2995420"/>
                  </a:lnTo>
                  <a:lnTo>
                    <a:pt x="5310984" y="2997427"/>
                  </a:lnTo>
                  <a:lnTo>
                    <a:pt x="5308421" y="3003436"/>
                  </a:lnTo>
                  <a:lnTo>
                    <a:pt x="5310095" y="3006913"/>
                  </a:lnTo>
                  <a:lnTo>
                    <a:pt x="5313100" y="3008195"/>
                  </a:lnTo>
                  <a:lnTo>
                    <a:pt x="5313242" y="3007861"/>
                  </a:lnTo>
                  <a:lnTo>
                    <a:pt x="5320252" y="3010851"/>
                  </a:lnTo>
                  <a:lnTo>
                    <a:pt x="5323871" y="3008843"/>
                  </a:lnTo>
                  <a:lnTo>
                    <a:pt x="5326434" y="3002834"/>
                  </a:lnTo>
                  <a:lnTo>
                    <a:pt x="5324425" y="2999216"/>
                  </a:lnTo>
                  <a:close/>
                </a:path>
                <a:path w="18531205" h="10759440">
                  <a:moveTo>
                    <a:pt x="11103396" y="5463150"/>
                  </a:moveTo>
                  <a:lnTo>
                    <a:pt x="11099252" y="5464538"/>
                  </a:lnTo>
                  <a:lnTo>
                    <a:pt x="11097443" y="5468502"/>
                  </a:lnTo>
                  <a:lnTo>
                    <a:pt x="11096214" y="5470739"/>
                  </a:lnTo>
                  <a:lnTo>
                    <a:pt x="11097744" y="5474549"/>
                  </a:lnTo>
                  <a:lnTo>
                    <a:pt x="11100607" y="5476165"/>
                  </a:lnTo>
                  <a:lnTo>
                    <a:pt x="11107617" y="5479155"/>
                  </a:lnTo>
                  <a:lnTo>
                    <a:pt x="11111284" y="5477958"/>
                  </a:lnTo>
                  <a:lnTo>
                    <a:pt x="11113094" y="5473994"/>
                  </a:lnTo>
                  <a:lnTo>
                    <a:pt x="11114324" y="5471758"/>
                  </a:lnTo>
                  <a:lnTo>
                    <a:pt x="11112793" y="5467948"/>
                  </a:lnTo>
                  <a:lnTo>
                    <a:pt x="11109931" y="5466332"/>
                  </a:lnTo>
                  <a:lnTo>
                    <a:pt x="11106258" y="5464765"/>
                  </a:lnTo>
                  <a:lnTo>
                    <a:pt x="11103396" y="5463150"/>
                  </a:lnTo>
                  <a:close/>
                </a:path>
                <a:path w="18531205" h="10759440">
                  <a:moveTo>
                    <a:pt x="5406538" y="3028719"/>
                  </a:moveTo>
                  <a:lnTo>
                    <a:pt x="5403391" y="3027771"/>
                  </a:lnTo>
                  <a:lnTo>
                    <a:pt x="5396714" y="3024923"/>
                  </a:lnTo>
                  <a:lnTo>
                    <a:pt x="5393095" y="3026930"/>
                  </a:lnTo>
                  <a:lnTo>
                    <a:pt x="5390532" y="3032939"/>
                  </a:lnTo>
                  <a:lnTo>
                    <a:pt x="5392206" y="3036415"/>
                  </a:lnTo>
                  <a:lnTo>
                    <a:pt x="5395211" y="3037697"/>
                  </a:lnTo>
                  <a:lnTo>
                    <a:pt x="5395353" y="3037363"/>
                  </a:lnTo>
                  <a:lnTo>
                    <a:pt x="5402363" y="3040353"/>
                  </a:lnTo>
                  <a:lnTo>
                    <a:pt x="5405982" y="3038345"/>
                  </a:lnTo>
                  <a:lnTo>
                    <a:pt x="5408546" y="3032336"/>
                  </a:lnTo>
                  <a:lnTo>
                    <a:pt x="5406538" y="3028719"/>
                  </a:lnTo>
                  <a:close/>
                </a:path>
                <a:path w="18531205" h="10759440">
                  <a:moveTo>
                    <a:pt x="11025748" y="5424109"/>
                  </a:moveTo>
                  <a:lnTo>
                    <a:pt x="11021604" y="5425499"/>
                  </a:lnTo>
                  <a:lnTo>
                    <a:pt x="11019796" y="5429462"/>
                  </a:lnTo>
                  <a:lnTo>
                    <a:pt x="11018565" y="5431698"/>
                  </a:lnTo>
                  <a:lnTo>
                    <a:pt x="11020097" y="5435509"/>
                  </a:lnTo>
                  <a:lnTo>
                    <a:pt x="11022959" y="5437124"/>
                  </a:lnTo>
                  <a:lnTo>
                    <a:pt x="11029969" y="5440115"/>
                  </a:lnTo>
                  <a:lnTo>
                    <a:pt x="11033636" y="5438916"/>
                  </a:lnTo>
                  <a:lnTo>
                    <a:pt x="11035445" y="5434954"/>
                  </a:lnTo>
                  <a:lnTo>
                    <a:pt x="11036676" y="5432716"/>
                  </a:lnTo>
                  <a:lnTo>
                    <a:pt x="11035143" y="5428907"/>
                  </a:lnTo>
                  <a:lnTo>
                    <a:pt x="11032282" y="5427291"/>
                  </a:lnTo>
                  <a:lnTo>
                    <a:pt x="11028610" y="5425725"/>
                  </a:lnTo>
                  <a:lnTo>
                    <a:pt x="11025748" y="5424109"/>
                  </a:lnTo>
                  <a:close/>
                </a:path>
                <a:path w="18531205" h="10759440">
                  <a:moveTo>
                    <a:pt x="1304753" y="1275481"/>
                  </a:moveTo>
                  <a:lnTo>
                    <a:pt x="1301085" y="1276679"/>
                  </a:lnTo>
                  <a:lnTo>
                    <a:pt x="1299136" y="1279398"/>
                  </a:lnTo>
                  <a:lnTo>
                    <a:pt x="1297044" y="1282452"/>
                  </a:lnTo>
                  <a:lnTo>
                    <a:pt x="1298242" y="1286119"/>
                  </a:lnTo>
                  <a:lnTo>
                    <a:pt x="1300962" y="1288068"/>
                  </a:lnTo>
                  <a:lnTo>
                    <a:pt x="1304349" y="1290302"/>
                  </a:lnTo>
                  <a:lnTo>
                    <a:pt x="1308021" y="1291869"/>
                  </a:lnTo>
                  <a:lnTo>
                    <a:pt x="1311546" y="1291005"/>
                  </a:lnTo>
                  <a:lnTo>
                    <a:pt x="1312651" y="1289109"/>
                  </a:lnTo>
                  <a:lnTo>
                    <a:pt x="1313019" y="1288477"/>
                  </a:lnTo>
                  <a:lnTo>
                    <a:pt x="1315111" y="1285424"/>
                  </a:lnTo>
                  <a:lnTo>
                    <a:pt x="1313913" y="1281756"/>
                  </a:lnTo>
                  <a:lnTo>
                    <a:pt x="1311193" y="1279807"/>
                  </a:lnTo>
                  <a:lnTo>
                    <a:pt x="1307806" y="1277573"/>
                  </a:lnTo>
                  <a:lnTo>
                    <a:pt x="1304753" y="1275481"/>
                  </a:lnTo>
                  <a:close/>
                </a:path>
                <a:path w="18531205" h="10759440">
                  <a:moveTo>
                    <a:pt x="5488650" y="3058220"/>
                  </a:moveTo>
                  <a:lnTo>
                    <a:pt x="5485503" y="3057272"/>
                  </a:lnTo>
                  <a:lnTo>
                    <a:pt x="5478827" y="3054424"/>
                  </a:lnTo>
                  <a:lnTo>
                    <a:pt x="5475207" y="3056432"/>
                  </a:lnTo>
                  <a:lnTo>
                    <a:pt x="5472644" y="3062441"/>
                  </a:lnTo>
                  <a:lnTo>
                    <a:pt x="5474319" y="3065917"/>
                  </a:lnTo>
                  <a:lnTo>
                    <a:pt x="5484333" y="3070189"/>
                  </a:lnTo>
                  <a:lnTo>
                    <a:pt x="5487952" y="3068182"/>
                  </a:lnTo>
                  <a:lnTo>
                    <a:pt x="5490658" y="3061839"/>
                  </a:lnTo>
                  <a:lnTo>
                    <a:pt x="5488650" y="3058220"/>
                  </a:lnTo>
                  <a:close/>
                </a:path>
                <a:path w="18531205" h="10759440">
                  <a:moveTo>
                    <a:pt x="10947004" y="5385784"/>
                  </a:moveTo>
                  <a:lnTo>
                    <a:pt x="10942861" y="5387174"/>
                  </a:lnTo>
                  <a:lnTo>
                    <a:pt x="10941052" y="5391138"/>
                  </a:lnTo>
                  <a:lnTo>
                    <a:pt x="10939822" y="5393374"/>
                  </a:lnTo>
                  <a:lnTo>
                    <a:pt x="10941352" y="5397185"/>
                  </a:lnTo>
                  <a:lnTo>
                    <a:pt x="10944215" y="5398800"/>
                  </a:lnTo>
                  <a:lnTo>
                    <a:pt x="10951558" y="5401933"/>
                  </a:lnTo>
                  <a:lnTo>
                    <a:pt x="10955226" y="5400735"/>
                  </a:lnTo>
                  <a:lnTo>
                    <a:pt x="10957035" y="5396772"/>
                  </a:lnTo>
                  <a:lnTo>
                    <a:pt x="10958266" y="5394534"/>
                  </a:lnTo>
                  <a:lnTo>
                    <a:pt x="10956734" y="5390724"/>
                  </a:lnTo>
                  <a:lnTo>
                    <a:pt x="10953873" y="5389109"/>
                  </a:lnTo>
                  <a:lnTo>
                    <a:pt x="10949867" y="5387400"/>
                  </a:lnTo>
                  <a:lnTo>
                    <a:pt x="10947004" y="5385784"/>
                  </a:lnTo>
                  <a:close/>
                </a:path>
                <a:path w="18531205" h="10759440">
                  <a:moveTo>
                    <a:pt x="10868118" y="5347794"/>
                  </a:moveTo>
                  <a:lnTo>
                    <a:pt x="10864309" y="5349327"/>
                  </a:lnTo>
                  <a:lnTo>
                    <a:pt x="10862669" y="5352967"/>
                  </a:lnTo>
                  <a:lnTo>
                    <a:pt x="10861412" y="5355193"/>
                  </a:lnTo>
                  <a:lnTo>
                    <a:pt x="10862800" y="5359336"/>
                  </a:lnTo>
                  <a:lnTo>
                    <a:pt x="10872816" y="5363608"/>
                  </a:lnTo>
                  <a:lnTo>
                    <a:pt x="10876483" y="5362411"/>
                  </a:lnTo>
                  <a:lnTo>
                    <a:pt x="10878124" y="5358770"/>
                  </a:lnTo>
                  <a:lnTo>
                    <a:pt x="10879380" y="5356543"/>
                  </a:lnTo>
                  <a:lnTo>
                    <a:pt x="10878324" y="5352542"/>
                  </a:lnTo>
                  <a:lnTo>
                    <a:pt x="10871315" y="5349552"/>
                  </a:lnTo>
                  <a:lnTo>
                    <a:pt x="10868118" y="5347794"/>
                  </a:lnTo>
                  <a:close/>
                </a:path>
                <a:path w="18531205" h="10759440">
                  <a:moveTo>
                    <a:pt x="5571095" y="3087866"/>
                  </a:moveTo>
                  <a:lnTo>
                    <a:pt x="5567949" y="3086918"/>
                  </a:lnTo>
                  <a:lnTo>
                    <a:pt x="5561272" y="3084070"/>
                  </a:lnTo>
                  <a:lnTo>
                    <a:pt x="5557653" y="3086077"/>
                  </a:lnTo>
                  <a:lnTo>
                    <a:pt x="5555090" y="3092086"/>
                  </a:lnTo>
                  <a:lnTo>
                    <a:pt x="5556765" y="3095562"/>
                  </a:lnTo>
                  <a:lnTo>
                    <a:pt x="5566779" y="3099833"/>
                  </a:lnTo>
                  <a:lnTo>
                    <a:pt x="5570398" y="3097827"/>
                  </a:lnTo>
                  <a:lnTo>
                    <a:pt x="5573103" y="3091484"/>
                  </a:lnTo>
                  <a:lnTo>
                    <a:pt x="5571095" y="3087866"/>
                  </a:lnTo>
                  <a:close/>
                </a:path>
                <a:path w="18531205" h="10759440">
                  <a:moveTo>
                    <a:pt x="10798772" y="5314268"/>
                  </a:moveTo>
                  <a:lnTo>
                    <a:pt x="10789090" y="5310138"/>
                  </a:lnTo>
                  <a:lnTo>
                    <a:pt x="10785281" y="5311669"/>
                  </a:lnTo>
                  <a:lnTo>
                    <a:pt x="10783820" y="5314992"/>
                  </a:lnTo>
                  <a:lnTo>
                    <a:pt x="10782384" y="5317536"/>
                  </a:lnTo>
                  <a:lnTo>
                    <a:pt x="10783773" y="5321680"/>
                  </a:lnTo>
                  <a:lnTo>
                    <a:pt x="10790449" y="5324528"/>
                  </a:lnTo>
                  <a:lnTo>
                    <a:pt x="10790591" y="5324194"/>
                  </a:lnTo>
                  <a:lnTo>
                    <a:pt x="10793595" y="5325475"/>
                  </a:lnTo>
                  <a:lnTo>
                    <a:pt x="10797263" y="5324277"/>
                  </a:lnTo>
                  <a:lnTo>
                    <a:pt x="10798724" y="5320956"/>
                  </a:lnTo>
                  <a:lnTo>
                    <a:pt x="10800160" y="5318412"/>
                  </a:lnTo>
                  <a:lnTo>
                    <a:pt x="10798772" y="5314268"/>
                  </a:lnTo>
                  <a:close/>
                </a:path>
                <a:path w="18531205" h="10759440">
                  <a:moveTo>
                    <a:pt x="5653542" y="3117510"/>
                  </a:moveTo>
                  <a:lnTo>
                    <a:pt x="5650061" y="3116420"/>
                  </a:lnTo>
                  <a:lnTo>
                    <a:pt x="5643384" y="3113571"/>
                  </a:lnTo>
                  <a:lnTo>
                    <a:pt x="5639765" y="3115580"/>
                  </a:lnTo>
                  <a:lnTo>
                    <a:pt x="5637202" y="3121587"/>
                  </a:lnTo>
                  <a:lnTo>
                    <a:pt x="5638877" y="3125064"/>
                  </a:lnTo>
                  <a:lnTo>
                    <a:pt x="5648891" y="3129336"/>
                  </a:lnTo>
                  <a:lnTo>
                    <a:pt x="5652510" y="3127328"/>
                  </a:lnTo>
                  <a:lnTo>
                    <a:pt x="5655215" y="3120986"/>
                  </a:lnTo>
                  <a:lnTo>
                    <a:pt x="5653542" y="3117510"/>
                  </a:lnTo>
                  <a:close/>
                </a:path>
                <a:path w="18531205" h="10759440">
                  <a:moveTo>
                    <a:pt x="10720077" y="5276753"/>
                  </a:moveTo>
                  <a:lnTo>
                    <a:pt x="10710062" y="5272481"/>
                  </a:lnTo>
                  <a:lnTo>
                    <a:pt x="10706252" y="5274013"/>
                  </a:lnTo>
                  <a:lnTo>
                    <a:pt x="10703689" y="5280022"/>
                  </a:lnTo>
                  <a:lnTo>
                    <a:pt x="10704744" y="5284022"/>
                  </a:lnTo>
                  <a:lnTo>
                    <a:pt x="10715093" y="5288437"/>
                  </a:lnTo>
                  <a:lnTo>
                    <a:pt x="10718902" y="5286906"/>
                  </a:lnTo>
                  <a:lnTo>
                    <a:pt x="10721466" y="5280897"/>
                  </a:lnTo>
                  <a:lnTo>
                    <a:pt x="10720077" y="5276753"/>
                  </a:lnTo>
                  <a:close/>
                </a:path>
                <a:path w="18531205" h="10759440">
                  <a:moveTo>
                    <a:pt x="1231950" y="1227855"/>
                  </a:moveTo>
                  <a:lnTo>
                    <a:pt x="1227950" y="1228909"/>
                  </a:lnTo>
                  <a:lnTo>
                    <a:pt x="1224267" y="1234047"/>
                  </a:lnTo>
                  <a:lnTo>
                    <a:pt x="1224051" y="1234348"/>
                  </a:lnTo>
                  <a:lnTo>
                    <a:pt x="1225106" y="1238350"/>
                  </a:lnTo>
                  <a:lnTo>
                    <a:pt x="1227826" y="1240298"/>
                  </a:lnTo>
                  <a:lnTo>
                    <a:pt x="1231213" y="1242533"/>
                  </a:lnTo>
                  <a:lnTo>
                    <a:pt x="1234885" y="1244099"/>
                  </a:lnTo>
                  <a:lnTo>
                    <a:pt x="1238076" y="1243094"/>
                  </a:lnTo>
                  <a:lnTo>
                    <a:pt x="1239658" y="1241006"/>
                  </a:lnTo>
                  <a:lnTo>
                    <a:pt x="1241832" y="1237988"/>
                  </a:lnTo>
                  <a:lnTo>
                    <a:pt x="1240777" y="1233986"/>
                  </a:lnTo>
                  <a:lnTo>
                    <a:pt x="1238058" y="1232037"/>
                  </a:lnTo>
                  <a:lnTo>
                    <a:pt x="1234670" y="1229804"/>
                  </a:lnTo>
                  <a:lnTo>
                    <a:pt x="1231950" y="1227855"/>
                  </a:lnTo>
                  <a:close/>
                </a:path>
                <a:path w="18531205" h="10759440">
                  <a:moveTo>
                    <a:pt x="10641239" y="5239573"/>
                  </a:moveTo>
                  <a:lnTo>
                    <a:pt x="10630891" y="5235159"/>
                  </a:lnTo>
                  <a:lnTo>
                    <a:pt x="10627224" y="5236356"/>
                  </a:lnTo>
                  <a:lnTo>
                    <a:pt x="10624519" y="5242699"/>
                  </a:lnTo>
                  <a:lnTo>
                    <a:pt x="10625573" y="5246700"/>
                  </a:lnTo>
                  <a:lnTo>
                    <a:pt x="10636255" y="5251257"/>
                  </a:lnTo>
                  <a:lnTo>
                    <a:pt x="10640065" y="5249726"/>
                  </a:lnTo>
                  <a:lnTo>
                    <a:pt x="10642629" y="5243716"/>
                  </a:lnTo>
                  <a:lnTo>
                    <a:pt x="10641239" y="5239573"/>
                  </a:lnTo>
                  <a:close/>
                </a:path>
                <a:path w="18531205" h="10759440">
                  <a:moveTo>
                    <a:pt x="5735320" y="3146870"/>
                  </a:moveTo>
                  <a:lnTo>
                    <a:pt x="5732173" y="3145922"/>
                  </a:lnTo>
                  <a:lnTo>
                    <a:pt x="5725497" y="3143074"/>
                  </a:lnTo>
                  <a:lnTo>
                    <a:pt x="5721878" y="3145081"/>
                  </a:lnTo>
                  <a:lnTo>
                    <a:pt x="5719315" y="3151090"/>
                  </a:lnTo>
                  <a:lnTo>
                    <a:pt x="5720988" y="3154566"/>
                  </a:lnTo>
                  <a:lnTo>
                    <a:pt x="5731003" y="3158838"/>
                  </a:lnTo>
                  <a:lnTo>
                    <a:pt x="5734622" y="3156830"/>
                  </a:lnTo>
                  <a:lnTo>
                    <a:pt x="5737327" y="3150487"/>
                  </a:lnTo>
                  <a:lnTo>
                    <a:pt x="5735320" y="3146870"/>
                  </a:lnTo>
                  <a:close/>
                </a:path>
                <a:path w="18531205" h="10759440">
                  <a:moveTo>
                    <a:pt x="10562117" y="5203061"/>
                  </a:moveTo>
                  <a:lnTo>
                    <a:pt x="10551435" y="5198504"/>
                  </a:lnTo>
                  <a:lnTo>
                    <a:pt x="10547769" y="5199702"/>
                  </a:lnTo>
                  <a:lnTo>
                    <a:pt x="10545063" y="5206044"/>
                  </a:lnTo>
                  <a:lnTo>
                    <a:pt x="10546119" y="5210045"/>
                  </a:lnTo>
                  <a:lnTo>
                    <a:pt x="10556800" y="5214601"/>
                  </a:lnTo>
                  <a:lnTo>
                    <a:pt x="10560610" y="5213071"/>
                  </a:lnTo>
                  <a:lnTo>
                    <a:pt x="10563173" y="5207062"/>
                  </a:lnTo>
                  <a:lnTo>
                    <a:pt x="10562117" y="5203061"/>
                  </a:lnTo>
                  <a:close/>
                </a:path>
                <a:path w="18531205" h="10759440">
                  <a:moveTo>
                    <a:pt x="5817289" y="3176706"/>
                  </a:moveTo>
                  <a:lnTo>
                    <a:pt x="5814142" y="3175758"/>
                  </a:lnTo>
                  <a:lnTo>
                    <a:pt x="5807466" y="3172911"/>
                  </a:lnTo>
                  <a:lnTo>
                    <a:pt x="5803848" y="3174918"/>
                  </a:lnTo>
                  <a:lnTo>
                    <a:pt x="5801284" y="3180927"/>
                  </a:lnTo>
                  <a:lnTo>
                    <a:pt x="5802957" y="3184403"/>
                  </a:lnTo>
                  <a:lnTo>
                    <a:pt x="5812973" y="3188675"/>
                  </a:lnTo>
                  <a:lnTo>
                    <a:pt x="5816449" y="3187000"/>
                  </a:lnTo>
                  <a:lnTo>
                    <a:pt x="5819296" y="3180325"/>
                  </a:lnTo>
                  <a:lnTo>
                    <a:pt x="5817289" y="3176706"/>
                  </a:lnTo>
                  <a:close/>
                </a:path>
                <a:path w="18531205" h="10759440">
                  <a:moveTo>
                    <a:pt x="10482472" y="5165930"/>
                  </a:moveTo>
                  <a:lnTo>
                    <a:pt x="10472122" y="5161515"/>
                  </a:lnTo>
                  <a:lnTo>
                    <a:pt x="10468313" y="5163046"/>
                  </a:lnTo>
                  <a:lnTo>
                    <a:pt x="10465750" y="5169055"/>
                  </a:lnTo>
                  <a:lnTo>
                    <a:pt x="10466805" y="5173057"/>
                  </a:lnTo>
                  <a:lnTo>
                    <a:pt x="10477154" y="5177471"/>
                  </a:lnTo>
                  <a:lnTo>
                    <a:pt x="10480963" y="5175939"/>
                  </a:lnTo>
                  <a:lnTo>
                    <a:pt x="10483526" y="5169930"/>
                  </a:lnTo>
                  <a:lnTo>
                    <a:pt x="10482472" y="5165930"/>
                  </a:lnTo>
                  <a:close/>
                </a:path>
                <a:path w="18531205" h="10759440">
                  <a:moveTo>
                    <a:pt x="10403015" y="5129274"/>
                  </a:moveTo>
                  <a:lnTo>
                    <a:pt x="10392668" y="5124860"/>
                  </a:lnTo>
                  <a:lnTo>
                    <a:pt x="10389000" y="5126058"/>
                  </a:lnTo>
                  <a:lnTo>
                    <a:pt x="10386153" y="5132735"/>
                  </a:lnTo>
                  <a:lnTo>
                    <a:pt x="10387683" y="5136543"/>
                  </a:lnTo>
                  <a:lnTo>
                    <a:pt x="10397698" y="5140816"/>
                  </a:lnTo>
                  <a:lnTo>
                    <a:pt x="10401507" y="5139285"/>
                  </a:lnTo>
                  <a:lnTo>
                    <a:pt x="10404213" y="5132942"/>
                  </a:lnTo>
                  <a:lnTo>
                    <a:pt x="10403015" y="5129274"/>
                  </a:lnTo>
                  <a:close/>
                </a:path>
                <a:path w="18531205" h="10759440">
                  <a:moveTo>
                    <a:pt x="5899259" y="3206541"/>
                  </a:moveTo>
                  <a:lnTo>
                    <a:pt x="5896112" y="3205594"/>
                  </a:lnTo>
                  <a:lnTo>
                    <a:pt x="5889436" y="3202746"/>
                  </a:lnTo>
                  <a:lnTo>
                    <a:pt x="5885817" y="3204754"/>
                  </a:lnTo>
                  <a:lnTo>
                    <a:pt x="5883254" y="3210763"/>
                  </a:lnTo>
                  <a:lnTo>
                    <a:pt x="5884929" y="3214239"/>
                  </a:lnTo>
                  <a:lnTo>
                    <a:pt x="5894943" y="3218510"/>
                  </a:lnTo>
                  <a:lnTo>
                    <a:pt x="5898561" y="3216503"/>
                  </a:lnTo>
                  <a:lnTo>
                    <a:pt x="5901267" y="3210160"/>
                  </a:lnTo>
                  <a:lnTo>
                    <a:pt x="5899259" y="3206541"/>
                  </a:lnTo>
                  <a:close/>
                </a:path>
                <a:path w="18531205" h="10759440">
                  <a:moveTo>
                    <a:pt x="10323417" y="5092952"/>
                  </a:moveTo>
                  <a:lnTo>
                    <a:pt x="10313070" y="5088538"/>
                  </a:lnTo>
                  <a:lnTo>
                    <a:pt x="10309401" y="5089735"/>
                  </a:lnTo>
                  <a:lnTo>
                    <a:pt x="10306553" y="5096412"/>
                  </a:lnTo>
                  <a:lnTo>
                    <a:pt x="10307751" y="5100080"/>
                  </a:lnTo>
                  <a:lnTo>
                    <a:pt x="10318099" y="5104495"/>
                  </a:lnTo>
                  <a:lnTo>
                    <a:pt x="10321910" y="5102963"/>
                  </a:lnTo>
                  <a:lnTo>
                    <a:pt x="10324615" y="5096620"/>
                  </a:lnTo>
                  <a:lnTo>
                    <a:pt x="10323417" y="5092952"/>
                  </a:lnTo>
                  <a:close/>
                </a:path>
                <a:path w="18531205" h="10759440">
                  <a:moveTo>
                    <a:pt x="10243486" y="5056489"/>
                  </a:moveTo>
                  <a:lnTo>
                    <a:pt x="10233471" y="5052217"/>
                  </a:lnTo>
                  <a:lnTo>
                    <a:pt x="10229662" y="5053748"/>
                  </a:lnTo>
                  <a:lnTo>
                    <a:pt x="10226956" y="5060091"/>
                  </a:lnTo>
                  <a:lnTo>
                    <a:pt x="10228153" y="5063759"/>
                  </a:lnTo>
                  <a:lnTo>
                    <a:pt x="10238169" y="5068031"/>
                  </a:lnTo>
                  <a:lnTo>
                    <a:pt x="10241978" y="5066499"/>
                  </a:lnTo>
                  <a:lnTo>
                    <a:pt x="10244684" y="5060156"/>
                  </a:lnTo>
                  <a:lnTo>
                    <a:pt x="10243486" y="5056489"/>
                  </a:lnTo>
                  <a:close/>
                </a:path>
                <a:path w="18531205" h="10759440">
                  <a:moveTo>
                    <a:pt x="1159576" y="1179225"/>
                  </a:moveTo>
                  <a:lnTo>
                    <a:pt x="1155717" y="1179947"/>
                  </a:lnTo>
                  <a:lnTo>
                    <a:pt x="1152035" y="1185084"/>
                  </a:lnTo>
                  <a:lnTo>
                    <a:pt x="1151818" y="1185386"/>
                  </a:lnTo>
                  <a:lnTo>
                    <a:pt x="1152539" y="1189244"/>
                  </a:lnTo>
                  <a:lnTo>
                    <a:pt x="1155259" y="1191194"/>
                  </a:lnTo>
                  <a:lnTo>
                    <a:pt x="1158646" y="1193428"/>
                  </a:lnTo>
                  <a:lnTo>
                    <a:pt x="1162652" y="1195137"/>
                  </a:lnTo>
                  <a:lnTo>
                    <a:pt x="1165843" y="1194132"/>
                  </a:lnTo>
                  <a:lnTo>
                    <a:pt x="1167424" y="1192044"/>
                  </a:lnTo>
                  <a:lnTo>
                    <a:pt x="1167650" y="1191745"/>
                  </a:lnTo>
                  <a:lnTo>
                    <a:pt x="1169266" y="1188883"/>
                  </a:lnTo>
                  <a:lnTo>
                    <a:pt x="1168544" y="1185024"/>
                  </a:lnTo>
                  <a:lnTo>
                    <a:pt x="1165825" y="1183075"/>
                  </a:lnTo>
                  <a:lnTo>
                    <a:pt x="1162438" y="1180841"/>
                  </a:lnTo>
                  <a:lnTo>
                    <a:pt x="1159576" y="1179225"/>
                  </a:lnTo>
                  <a:close/>
                </a:path>
                <a:path w="18531205" h="10759440">
                  <a:moveTo>
                    <a:pt x="5981420" y="3236854"/>
                  </a:moveTo>
                  <a:lnTo>
                    <a:pt x="5971739" y="3232725"/>
                  </a:lnTo>
                  <a:lnTo>
                    <a:pt x="5968121" y="3234732"/>
                  </a:lnTo>
                  <a:lnTo>
                    <a:pt x="5965557" y="3240742"/>
                  </a:lnTo>
                  <a:lnTo>
                    <a:pt x="5967232" y="3244217"/>
                  </a:lnTo>
                  <a:lnTo>
                    <a:pt x="5977247" y="3248489"/>
                  </a:lnTo>
                  <a:lnTo>
                    <a:pt x="5980722" y="3246816"/>
                  </a:lnTo>
                  <a:lnTo>
                    <a:pt x="5983570" y="3240139"/>
                  </a:lnTo>
                  <a:lnTo>
                    <a:pt x="5981420" y="3236854"/>
                  </a:lnTo>
                  <a:close/>
                </a:path>
                <a:path w="18531205" h="10759440">
                  <a:moveTo>
                    <a:pt x="10163889" y="5020168"/>
                  </a:moveTo>
                  <a:lnTo>
                    <a:pt x="10153873" y="5015895"/>
                  </a:lnTo>
                  <a:lnTo>
                    <a:pt x="10150064" y="5017428"/>
                  </a:lnTo>
                  <a:lnTo>
                    <a:pt x="10147358" y="5023771"/>
                  </a:lnTo>
                  <a:lnTo>
                    <a:pt x="10148555" y="5027437"/>
                  </a:lnTo>
                  <a:lnTo>
                    <a:pt x="10158571" y="5031709"/>
                  </a:lnTo>
                  <a:lnTo>
                    <a:pt x="10162380" y="5030178"/>
                  </a:lnTo>
                  <a:lnTo>
                    <a:pt x="10165085" y="5023835"/>
                  </a:lnTo>
                  <a:lnTo>
                    <a:pt x="10163889" y="5020168"/>
                  </a:lnTo>
                  <a:close/>
                </a:path>
                <a:path w="18531205" h="10759440">
                  <a:moveTo>
                    <a:pt x="10084482" y="4984324"/>
                  </a:moveTo>
                  <a:lnTo>
                    <a:pt x="10074466" y="4980051"/>
                  </a:lnTo>
                  <a:lnTo>
                    <a:pt x="10070656" y="4981582"/>
                  </a:lnTo>
                  <a:lnTo>
                    <a:pt x="10067951" y="4987925"/>
                  </a:lnTo>
                  <a:lnTo>
                    <a:pt x="10069148" y="4991593"/>
                  </a:lnTo>
                  <a:lnTo>
                    <a:pt x="10079498" y="4996008"/>
                  </a:lnTo>
                  <a:lnTo>
                    <a:pt x="10083307" y="4994475"/>
                  </a:lnTo>
                  <a:lnTo>
                    <a:pt x="10086013" y="4988133"/>
                  </a:lnTo>
                  <a:lnTo>
                    <a:pt x="10084482" y="4984324"/>
                  </a:lnTo>
                  <a:close/>
                </a:path>
                <a:path w="18531205" h="10759440">
                  <a:moveTo>
                    <a:pt x="10004216" y="4947717"/>
                  </a:moveTo>
                  <a:lnTo>
                    <a:pt x="9994535" y="4943587"/>
                  </a:lnTo>
                  <a:lnTo>
                    <a:pt x="9990725" y="4945119"/>
                  </a:lnTo>
                  <a:lnTo>
                    <a:pt x="9988020" y="4951461"/>
                  </a:lnTo>
                  <a:lnTo>
                    <a:pt x="9989217" y="4955129"/>
                  </a:lnTo>
                  <a:lnTo>
                    <a:pt x="9999232" y="4959401"/>
                  </a:lnTo>
                  <a:lnTo>
                    <a:pt x="10003042" y="4957869"/>
                  </a:lnTo>
                  <a:lnTo>
                    <a:pt x="10005747" y="4951527"/>
                  </a:lnTo>
                  <a:lnTo>
                    <a:pt x="10004216" y="4947717"/>
                  </a:lnTo>
                  <a:close/>
                </a:path>
                <a:path w="18531205" h="10759440">
                  <a:moveTo>
                    <a:pt x="6063724" y="3266833"/>
                  </a:moveTo>
                  <a:lnTo>
                    <a:pt x="6060244" y="3265743"/>
                  </a:lnTo>
                  <a:lnTo>
                    <a:pt x="6053566" y="3262895"/>
                  </a:lnTo>
                  <a:lnTo>
                    <a:pt x="6049948" y="3264903"/>
                  </a:lnTo>
                  <a:lnTo>
                    <a:pt x="6047385" y="3270911"/>
                  </a:lnTo>
                  <a:lnTo>
                    <a:pt x="6049059" y="3274387"/>
                  </a:lnTo>
                  <a:lnTo>
                    <a:pt x="6059074" y="3278660"/>
                  </a:lnTo>
                  <a:lnTo>
                    <a:pt x="6062692" y="3276651"/>
                  </a:lnTo>
                  <a:lnTo>
                    <a:pt x="6065397" y="3270310"/>
                  </a:lnTo>
                  <a:lnTo>
                    <a:pt x="6063724" y="3266833"/>
                  </a:lnTo>
                  <a:close/>
                </a:path>
                <a:path w="18531205" h="10759440">
                  <a:moveTo>
                    <a:pt x="9924810" y="4911872"/>
                  </a:moveTo>
                  <a:lnTo>
                    <a:pt x="9914796" y="4907600"/>
                  </a:lnTo>
                  <a:lnTo>
                    <a:pt x="9910985" y="4909132"/>
                  </a:lnTo>
                  <a:lnTo>
                    <a:pt x="9908281" y="4915475"/>
                  </a:lnTo>
                  <a:lnTo>
                    <a:pt x="9909812" y="4919284"/>
                  </a:lnTo>
                  <a:lnTo>
                    <a:pt x="9919492" y="4923413"/>
                  </a:lnTo>
                  <a:lnTo>
                    <a:pt x="9923302" y="4921883"/>
                  </a:lnTo>
                  <a:lnTo>
                    <a:pt x="9926008" y="4915540"/>
                  </a:lnTo>
                  <a:lnTo>
                    <a:pt x="9924810" y="4911872"/>
                  </a:lnTo>
                  <a:close/>
                </a:path>
                <a:path w="18531205" h="10759440">
                  <a:moveTo>
                    <a:pt x="9845404" y="4876026"/>
                  </a:moveTo>
                  <a:lnTo>
                    <a:pt x="9835388" y="4871754"/>
                  </a:lnTo>
                  <a:lnTo>
                    <a:pt x="9831579" y="4873286"/>
                  </a:lnTo>
                  <a:lnTo>
                    <a:pt x="9828873" y="4879629"/>
                  </a:lnTo>
                  <a:lnTo>
                    <a:pt x="9830070" y="4883296"/>
                  </a:lnTo>
                  <a:lnTo>
                    <a:pt x="9840420" y="4887710"/>
                  </a:lnTo>
                  <a:lnTo>
                    <a:pt x="9844229" y="4886179"/>
                  </a:lnTo>
                  <a:lnTo>
                    <a:pt x="9846934" y="4879837"/>
                  </a:lnTo>
                  <a:lnTo>
                    <a:pt x="9845404" y="4876026"/>
                  </a:lnTo>
                  <a:close/>
                </a:path>
                <a:path w="18531205" h="10759440">
                  <a:moveTo>
                    <a:pt x="6145693" y="3296670"/>
                  </a:moveTo>
                  <a:lnTo>
                    <a:pt x="6142213" y="3295578"/>
                  </a:lnTo>
                  <a:lnTo>
                    <a:pt x="6135536" y="3292730"/>
                  </a:lnTo>
                  <a:lnTo>
                    <a:pt x="6131917" y="3294738"/>
                  </a:lnTo>
                  <a:lnTo>
                    <a:pt x="6129354" y="3300747"/>
                  </a:lnTo>
                  <a:lnTo>
                    <a:pt x="6131028" y="3304224"/>
                  </a:lnTo>
                  <a:lnTo>
                    <a:pt x="6141043" y="3308496"/>
                  </a:lnTo>
                  <a:lnTo>
                    <a:pt x="6144662" y="3306488"/>
                  </a:lnTo>
                  <a:lnTo>
                    <a:pt x="6147367" y="3300145"/>
                  </a:lnTo>
                  <a:lnTo>
                    <a:pt x="6145693" y="3296670"/>
                  </a:lnTo>
                  <a:close/>
                </a:path>
                <a:path w="18531205" h="10759440">
                  <a:moveTo>
                    <a:pt x="9765996" y="4840182"/>
                  </a:moveTo>
                  <a:lnTo>
                    <a:pt x="9755647" y="4835767"/>
                  </a:lnTo>
                  <a:lnTo>
                    <a:pt x="9751981" y="4836965"/>
                  </a:lnTo>
                  <a:lnTo>
                    <a:pt x="9749133" y="4843641"/>
                  </a:lnTo>
                  <a:lnTo>
                    <a:pt x="9750330" y="4847309"/>
                  </a:lnTo>
                  <a:lnTo>
                    <a:pt x="9761012" y="4851866"/>
                  </a:lnTo>
                  <a:lnTo>
                    <a:pt x="9764822" y="4850334"/>
                  </a:lnTo>
                  <a:lnTo>
                    <a:pt x="9767528" y="4843991"/>
                  </a:lnTo>
                  <a:lnTo>
                    <a:pt x="9765996" y="4840182"/>
                  </a:lnTo>
                  <a:close/>
                </a:path>
                <a:path w="18531205" h="10759440">
                  <a:moveTo>
                    <a:pt x="9686257" y="4804194"/>
                  </a:moveTo>
                  <a:lnTo>
                    <a:pt x="9675907" y="4799780"/>
                  </a:lnTo>
                  <a:lnTo>
                    <a:pt x="9672098" y="4801312"/>
                  </a:lnTo>
                  <a:lnTo>
                    <a:pt x="9669392" y="4807655"/>
                  </a:lnTo>
                  <a:lnTo>
                    <a:pt x="9670591" y="4811322"/>
                  </a:lnTo>
                  <a:lnTo>
                    <a:pt x="9680939" y="4815736"/>
                  </a:lnTo>
                  <a:lnTo>
                    <a:pt x="9684748" y="4814205"/>
                  </a:lnTo>
                  <a:lnTo>
                    <a:pt x="9687454" y="4807862"/>
                  </a:lnTo>
                  <a:lnTo>
                    <a:pt x="9686257" y="4804194"/>
                  </a:lnTo>
                  <a:close/>
                </a:path>
                <a:path w="18531205" h="10759440">
                  <a:moveTo>
                    <a:pt x="6227712" y="3327315"/>
                  </a:moveTo>
                  <a:lnTo>
                    <a:pt x="6217697" y="3323043"/>
                  </a:lnTo>
                  <a:lnTo>
                    <a:pt x="6214078" y="3325051"/>
                  </a:lnTo>
                  <a:lnTo>
                    <a:pt x="6211515" y="3331060"/>
                  </a:lnTo>
                  <a:lnTo>
                    <a:pt x="6213189" y="3334535"/>
                  </a:lnTo>
                  <a:lnTo>
                    <a:pt x="6223204" y="3338807"/>
                  </a:lnTo>
                  <a:lnTo>
                    <a:pt x="6226823" y="3336800"/>
                  </a:lnTo>
                  <a:lnTo>
                    <a:pt x="6229528" y="3330458"/>
                  </a:lnTo>
                  <a:lnTo>
                    <a:pt x="6227712" y="3327315"/>
                  </a:lnTo>
                  <a:close/>
                </a:path>
                <a:path w="18531205" h="10759440">
                  <a:moveTo>
                    <a:pt x="9606850" y="4768350"/>
                  </a:moveTo>
                  <a:lnTo>
                    <a:pt x="9596500" y="4763935"/>
                  </a:lnTo>
                  <a:lnTo>
                    <a:pt x="9592692" y="4765467"/>
                  </a:lnTo>
                  <a:lnTo>
                    <a:pt x="9589986" y="4771809"/>
                  </a:lnTo>
                  <a:lnTo>
                    <a:pt x="9591183" y="4775476"/>
                  </a:lnTo>
                  <a:lnTo>
                    <a:pt x="9601533" y="4779891"/>
                  </a:lnTo>
                  <a:lnTo>
                    <a:pt x="9605342" y="4778360"/>
                  </a:lnTo>
                  <a:lnTo>
                    <a:pt x="9608047" y="4772017"/>
                  </a:lnTo>
                  <a:lnTo>
                    <a:pt x="9606850" y="4768350"/>
                  </a:lnTo>
                  <a:close/>
                </a:path>
                <a:path w="18531205" h="10759440">
                  <a:moveTo>
                    <a:pt x="9527109" y="4732362"/>
                  </a:moveTo>
                  <a:lnTo>
                    <a:pt x="9516760" y="4727948"/>
                  </a:lnTo>
                  <a:lnTo>
                    <a:pt x="9513094" y="4729145"/>
                  </a:lnTo>
                  <a:lnTo>
                    <a:pt x="9510246" y="4735822"/>
                  </a:lnTo>
                  <a:lnTo>
                    <a:pt x="9511444" y="4739490"/>
                  </a:lnTo>
                  <a:lnTo>
                    <a:pt x="9522125" y="4744046"/>
                  </a:lnTo>
                  <a:lnTo>
                    <a:pt x="9525935" y="4742514"/>
                  </a:lnTo>
                  <a:lnTo>
                    <a:pt x="9528641" y="4736171"/>
                  </a:lnTo>
                  <a:lnTo>
                    <a:pt x="9527109" y="4732362"/>
                  </a:lnTo>
                  <a:close/>
                </a:path>
                <a:path w="18531205" h="10759440">
                  <a:moveTo>
                    <a:pt x="9447370" y="4696375"/>
                  </a:moveTo>
                  <a:lnTo>
                    <a:pt x="9437021" y="4691960"/>
                  </a:lnTo>
                  <a:lnTo>
                    <a:pt x="9433211" y="4693492"/>
                  </a:lnTo>
                  <a:lnTo>
                    <a:pt x="9430506" y="4699834"/>
                  </a:lnTo>
                  <a:lnTo>
                    <a:pt x="9432037" y="4703644"/>
                  </a:lnTo>
                  <a:lnTo>
                    <a:pt x="9442052" y="4707916"/>
                  </a:lnTo>
                  <a:lnTo>
                    <a:pt x="9445861" y="4706384"/>
                  </a:lnTo>
                  <a:lnTo>
                    <a:pt x="9448566" y="4700042"/>
                  </a:lnTo>
                  <a:lnTo>
                    <a:pt x="9447370" y="4696375"/>
                  </a:lnTo>
                  <a:close/>
                </a:path>
                <a:path w="18531205" h="10759440">
                  <a:moveTo>
                    <a:pt x="1087436" y="1129119"/>
                  </a:moveTo>
                  <a:lnTo>
                    <a:pt x="1083577" y="1129841"/>
                  </a:lnTo>
                  <a:lnTo>
                    <a:pt x="1079678" y="1135280"/>
                  </a:lnTo>
                  <a:lnTo>
                    <a:pt x="1080400" y="1139139"/>
                  </a:lnTo>
                  <a:lnTo>
                    <a:pt x="1083120" y="1141088"/>
                  </a:lnTo>
                  <a:lnTo>
                    <a:pt x="1086507" y="1143322"/>
                  </a:lnTo>
                  <a:lnTo>
                    <a:pt x="1087842" y="1143892"/>
                  </a:lnTo>
                  <a:lnTo>
                    <a:pt x="1087366" y="1144083"/>
                  </a:lnTo>
                  <a:lnTo>
                    <a:pt x="1090037" y="1145222"/>
                  </a:lnTo>
                  <a:lnTo>
                    <a:pt x="1093228" y="1144216"/>
                  </a:lnTo>
                  <a:lnTo>
                    <a:pt x="1095034" y="1141831"/>
                  </a:lnTo>
                  <a:lnTo>
                    <a:pt x="1096984" y="1139110"/>
                  </a:lnTo>
                  <a:lnTo>
                    <a:pt x="1096263" y="1135252"/>
                  </a:lnTo>
                  <a:lnTo>
                    <a:pt x="1093543" y="1133303"/>
                  </a:lnTo>
                  <a:lnTo>
                    <a:pt x="1090156" y="1131069"/>
                  </a:lnTo>
                  <a:lnTo>
                    <a:pt x="1087436" y="1129119"/>
                  </a:lnTo>
                  <a:close/>
                </a:path>
                <a:path w="18531205" h="10759440">
                  <a:moveTo>
                    <a:pt x="6309397" y="3357819"/>
                  </a:moveTo>
                  <a:lnTo>
                    <a:pt x="6299382" y="3353547"/>
                  </a:lnTo>
                  <a:lnTo>
                    <a:pt x="6295763" y="3355554"/>
                  </a:lnTo>
                  <a:lnTo>
                    <a:pt x="6293200" y="3361563"/>
                  </a:lnTo>
                  <a:lnTo>
                    <a:pt x="6294874" y="3365040"/>
                  </a:lnTo>
                  <a:lnTo>
                    <a:pt x="6304889" y="3369311"/>
                  </a:lnTo>
                  <a:lnTo>
                    <a:pt x="6308365" y="3367637"/>
                  </a:lnTo>
                  <a:lnTo>
                    <a:pt x="6311213" y="3360962"/>
                  </a:lnTo>
                  <a:lnTo>
                    <a:pt x="6309397" y="3357819"/>
                  </a:lnTo>
                  <a:close/>
                </a:path>
                <a:path w="18531205" h="10759440">
                  <a:moveTo>
                    <a:pt x="9367296" y="4660245"/>
                  </a:moveTo>
                  <a:lnTo>
                    <a:pt x="9357281" y="4655973"/>
                  </a:lnTo>
                  <a:lnTo>
                    <a:pt x="9353471" y="4657504"/>
                  </a:lnTo>
                  <a:lnTo>
                    <a:pt x="9350766" y="4663848"/>
                  </a:lnTo>
                  <a:lnTo>
                    <a:pt x="9351963" y="4667514"/>
                  </a:lnTo>
                  <a:lnTo>
                    <a:pt x="9362312" y="4671928"/>
                  </a:lnTo>
                  <a:lnTo>
                    <a:pt x="9366121" y="4670397"/>
                  </a:lnTo>
                  <a:lnTo>
                    <a:pt x="9368826" y="4664055"/>
                  </a:lnTo>
                  <a:lnTo>
                    <a:pt x="9367296" y="4660245"/>
                  </a:lnTo>
                  <a:close/>
                </a:path>
                <a:path w="18531205" h="10759440">
                  <a:moveTo>
                    <a:pt x="9287555" y="4624257"/>
                  </a:moveTo>
                  <a:lnTo>
                    <a:pt x="9277207" y="4619842"/>
                  </a:lnTo>
                  <a:lnTo>
                    <a:pt x="9273398" y="4621375"/>
                  </a:lnTo>
                  <a:lnTo>
                    <a:pt x="9270692" y="4627718"/>
                  </a:lnTo>
                  <a:lnTo>
                    <a:pt x="9272223" y="4631526"/>
                  </a:lnTo>
                  <a:lnTo>
                    <a:pt x="9282238" y="4635798"/>
                  </a:lnTo>
                  <a:lnTo>
                    <a:pt x="9286048" y="4634268"/>
                  </a:lnTo>
                  <a:lnTo>
                    <a:pt x="9288753" y="4627925"/>
                  </a:lnTo>
                  <a:lnTo>
                    <a:pt x="9287555" y="4624257"/>
                  </a:lnTo>
                  <a:close/>
                </a:path>
                <a:path w="18531205" h="10759440">
                  <a:moveTo>
                    <a:pt x="6391415" y="3388466"/>
                  </a:moveTo>
                  <a:lnTo>
                    <a:pt x="6381400" y="3384194"/>
                  </a:lnTo>
                  <a:lnTo>
                    <a:pt x="6377782" y="3386201"/>
                  </a:lnTo>
                  <a:lnTo>
                    <a:pt x="6375219" y="3392210"/>
                  </a:lnTo>
                  <a:lnTo>
                    <a:pt x="6376893" y="3395685"/>
                  </a:lnTo>
                  <a:lnTo>
                    <a:pt x="6386908" y="3399957"/>
                  </a:lnTo>
                  <a:lnTo>
                    <a:pt x="6390526" y="3397950"/>
                  </a:lnTo>
                  <a:lnTo>
                    <a:pt x="6393232" y="3391607"/>
                  </a:lnTo>
                  <a:lnTo>
                    <a:pt x="6391415" y="3388466"/>
                  </a:lnTo>
                  <a:close/>
                </a:path>
                <a:path w="18531205" h="10759440">
                  <a:moveTo>
                    <a:pt x="9207815" y="4588270"/>
                  </a:moveTo>
                  <a:lnTo>
                    <a:pt x="9197800" y="4583998"/>
                  </a:lnTo>
                  <a:lnTo>
                    <a:pt x="9193990" y="4585529"/>
                  </a:lnTo>
                  <a:lnTo>
                    <a:pt x="9191285" y="4591872"/>
                  </a:lnTo>
                  <a:lnTo>
                    <a:pt x="9192482" y="4595540"/>
                  </a:lnTo>
                  <a:lnTo>
                    <a:pt x="9202497" y="4599812"/>
                  </a:lnTo>
                  <a:lnTo>
                    <a:pt x="9206307" y="4598280"/>
                  </a:lnTo>
                  <a:lnTo>
                    <a:pt x="9209013" y="4591937"/>
                  </a:lnTo>
                  <a:lnTo>
                    <a:pt x="9207815" y="4588270"/>
                  </a:lnTo>
                  <a:close/>
                </a:path>
                <a:path w="18531205" h="10759440">
                  <a:moveTo>
                    <a:pt x="9128885" y="4552233"/>
                  </a:moveTo>
                  <a:lnTo>
                    <a:pt x="9118203" y="4547677"/>
                  </a:lnTo>
                  <a:lnTo>
                    <a:pt x="9114536" y="4548875"/>
                  </a:lnTo>
                  <a:lnTo>
                    <a:pt x="9111687" y="4555552"/>
                  </a:lnTo>
                  <a:lnTo>
                    <a:pt x="9113219" y="4559361"/>
                  </a:lnTo>
                  <a:lnTo>
                    <a:pt x="9123567" y="4563775"/>
                  </a:lnTo>
                  <a:lnTo>
                    <a:pt x="9127377" y="4562244"/>
                  </a:lnTo>
                  <a:lnTo>
                    <a:pt x="9130083" y="4555900"/>
                  </a:lnTo>
                  <a:lnTo>
                    <a:pt x="9128885" y="4552233"/>
                  </a:lnTo>
                  <a:close/>
                </a:path>
                <a:path w="18531205" h="10759440">
                  <a:moveTo>
                    <a:pt x="6473434" y="3419111"/>
                  </a:moveTo>
                  <a:lnTo>
                    <a:pt x="6463419" y="3414839"/>
                  </a:lnTo>
                  <a:lnTo>
                    <a:pt x="6459800" y="3416847"/>
                  </a:lnTo>
                  <a:lnTo>
                    <a:pt x="6457237" y="3422856"/>
                  </a:lnTo>
                  <a:lnTo>
                    <a:pt x="6458912" y="3426332"/>
                  </a:lnTo>
                  <a:lnTo>
                    <a:pt x="6468926" y="3430604"/>
                  </a:lnTo>
                  <a:lnTo>
                    <a:pt x="6472402" y="3428931"/>
                  </a:lnTo>
                  <a:lnTo>
                    <a:pt x="6475251" y="3422254"/>
                  </a:lnTo>
                  <a:lnTo>
                    <a:pt x="6473434" y="3419111"/>
                  </a:lnTo>
                  <a:close/>
                </a:path>
                <a:path w="18531205" h="10759440">
                  <a:moveTo>
                    <a:pt x="9048142" y="4515819"/>
                  </a:moveTo>
                  <a:lnTo>
                    <a:pt x="9038128" y="4511548"/>
                  </a:lnTo>
                  <a:lnTo>
                    <a:pt x="9034318" y="4513078"/>
                  </a:lnTo>
                  <a:lnTo>
                    <a:pt x="9031612" y="4519421"/>
                  </a:lnTo>
                  <a:lnTo>
                    <a:pt x="9032810" y="4523089"/>
                  </a:lnTo>
                  <a:lnTo>
                    <a:pt x="9043158" y="4527503"/>
                  </a:lnTo>
                  <a:lnTo>
                    <a:pt x="9046968" y="4525971"/>
                  </a:lnTo>
                  <a:lnTo>
                    <a:pt x="9049673" y="4519628"/>
                  </a:lnTo>
                  <a:lnTo>
                    <a:pt x="9048142" y="4515819"/>
                  </a:lnTo>
                  <a:close/>
                </a:path>
                <a:path w="18531205" h="10759440">
                  <a:moveTo>
                    <a:pt x="8968879" y="4479640"/>
                  </a:moveTo>
                  <a:lnTo>
                    <a:pt x="8958530" y="4475226"/>
                  </a:lnTo>
                  <a:lnTo>
                    <a:pt x="8954720" y="4476758"/>
                  </a:lnTo>
                  <a:lnTo>
                    <a:pt x="8952014" y="4483099"/>
                  </a:lnTo>
                  <a:lnTo>
                    <a:pt x="8953212" y="4486767"/>
                  </a:lnTo>
                  <a:lnTo>
                    <a:pt x="8963561" y="4491182"/>
                  </a:lnTo>
                  <a:lnTo>
                    <a:pt x="8967370" y="4489649"/>
                  </a:lnTo>
                  <a:lnTo>
                    <a:pt x="8970075" y="4483308"/>
                  </a:lnTo>
                  <a:lnTo>
                    <a:pt x="8968879" y="4479640"/>
                  </a:lnTo>
                  <a:close/>
                </a:path>
                <a:path w="18531205" h="10759440">
                  <a:moveTo>
                    <a:pt x="6554785" y="3449473"/>
                  </a:moveTo>
                  <a:lnTo>
                    <a:pt x="6545103" y="3445343"/>
                  </a:lnTo>
                  <a:lnTo>
                    <a:pt x="6541485" y="3447351"/>
                  </a:lnTo>
                  <a:lnTo>
                    <a:pt x="6538780" y="3453693"/>
                  </a:lnTo>
                  <a:lnTo>
                    <a:pt x="6540454" y="3457170"/>
                  </a:lnTo>
                  <a:lnTo>
                    <a:pt x="6543458" y="3458451"/>
                  </a:lnTo>
                  <a:lnTo>
                    <a:pt x="6543935" y="3458260"/>
                  </a:lnTo>
                  <a:lnTo>
                    <a:pt x="6550611" y="3461108"/>
                  </a:lnTo>
                  <a:lnTo>
                    <a:pt x="6554230" y="3459100"/>
                  </a:lnTo>
                  <a:lnTo>
                    <a:pt x="6556793" y="3453092"/>
                  </a:lnTo>
                  <a:lnTo>
                    <a:pt x="6554785" y="3449473"/>
                  </a:lnTo>
                  <a:close/>
                </a:path>
                <a:path w="18531205" h="10759440">
                  <a:moveTo>
                    <a:pt x="8889472" y="4443795"/>
                  </a:moveTo>
                  <a:lnTo>
                    <a:pt x="8879124" y="4439381"/>
                  </a:lnTo>
                  <a:lnTo>
                    <a:pt x="8875313" y="4440912"/>
                  </a:lnTo>
                  <a:lnTo>
                    <a:pt x="8872608" y="4447254"/>
                  </a:lnTo>
                  <a:lnTo>
                    <a:pt x="8873806" y="4450922"/>
                  </a:lnTo>
                  <a:lnTo>
                    <a:pt x="8884154" y="4455336"/>
                  </a:lnTo>
                  <a:lnTo>
                    <a:pt x="8887964" y="4453804"/>
                  </a:lnTo>
                  <a:lnTo>
                    <a:pt x="8890669" y="4447462"/>
                  </a:lnTo>
                  <a:lnTo>
                    <a:pt x="8889472" y="4443795"/>
                  </a:lnTo>
                  <a:close/>
                </a:path>
                <a:path w="18531205" h="10759440">
                  <a:moveTo>
                    <a:pt x="6637187" y="3481071"/>
                  </a:moveTo>
                  <a:lnTo>
                    <a:pt x="6630177" y="3478081"/>
                  </a:lnTo>
                  <a:lnTo>
                    <a:pt x="6626696" y="3476990"/>
                  </a:lnTo>
                  <a:lnTo>
                    <a:pt x="6623219" y="3478665"/>
                  </a:lnTo>
                  <a:lnTo>
                    <a:pt x="6620513" y="3485007"/>
                  </a:lnTo>
                  <a:lnTo>
                    <a:pt x="6622188" y="3488483"/>
                  </a:lnTo>
                  <a:lnTo>
                    <a:pt x="6625193" y="3489765"/>
                  </a:lnTo>
                  <a:lnTo>
                    <a:pt x="6625669" y="3489573"/>
                  </a:lnTo>
                  <a:lnTo>
                    <a:pt x="6629341" y="3491139"/>
                  </a:lnTo>
                  <a:lnTo>
                    <a:pt x="6638527" y="3484405"/>
                  </a:lnTo>
                  <a:lnTo>
                    <a:pt x="6637187" y="3481071"/>
                  </a:lnTo>
                  <a:close/>
                </a:path>
                <a:path w="18531205" h="10759440">
                  <a:moveTo>
                    <a:pt x="8809541" y="4407331"/>
                  </a:moveTo>
                  <a:lnTo>
                    <a:pt x="8799526" y="4403059"/>
                  </a:lnTo>
                  <a:lnTo>
                    <a:pt x="8795716" y="4404591"/>
                  </a:lnTo>
                  <a:lnTo>
                    <a:pt x="8793010" y="4410933"/>
                  </a:lnTo>
                  <a:lnTo>
                    <a:pt x="8794208" y="4414600"/>
                  </a:lnTo>
                  <a:lnTo>
                    <a:pt x="8804223" y="4418872"/>
                  </a:lnTo>
                  <a:lnTo>
                    <a:pt x="8808033" y="4417342"/>
                  </a:lnTo>
                  <a:lnTo>
                    <a:pt x="8810738" y="4410999"/>
                  </a:lnTo>
                  <a:lnTo>
                    <a:pt x="8809541" y="4407331"/>
                  </a:lnTo>
                  <a:close/>
                </a:path>
                <a:path w="18531205" h="10759440">
                  <a:moveTo>
                    <a:pt x="8729608" y="4370868"/>
                  </a:moveTo>
                  <a:lnTo>
                    <a:pt x="8719928" y="4366738"/>
                  </a:lnTo>
                  <a:lnTo>
                    <a:pt x="8716118" y="4368269"/>
                  </a:lnTo>
                  <a:lnTo>
                    <a:pt x="8713412" y="4374612"/>
                  </a:lnTo>
                  <a:lnTo>
                    <a:pt x="8714944" y="4378422"/>
                  </a:lnTo>
                  <a:lnTo>
                    <a:pt x="8724624" y="4382552"/>
                  </a:lnTo>
                  <a:lnTo>
                    <a:pt x="8728435" y="4381020"/>
                  </a:lnTo>
                  <a:lnTo>
                    <a:pt x="8731141" y="4374677"/>
                  </a:lnTo>
                  <a:lnTo>
                    <a:pt x="8729608" y="4370868"/>
                  </a:lnTo>
                  <a:close/>
                </a:path>
                <a:path w="18531205" h="10759440">
                  <a:moveTo>
                    <a:pt x="6718586" y="3512243"/>
                  </a:moveTo>
                  <a:lnTo>
                    <a:pt x="6711910" y="3509395"/>
                  </a:lnTo>
                  <a:lnTo>
                    <a:pt x="6708429" y="3508305"/>
                  </a:lnTo>
                  <a:lnTo>
                    <a:pt x="6704953" y="3509978"/>
                  </a:lnTo>
                  <a:lnTo>
                    <a:pt x="6702248" y="3516321"/>
                  </a:lnTo>
                  <a:lnTo>
                    <a:pt x="6703922" y="3519797"/>
                  </a:lnTo>
                  <a:lnTo>
                    <a:pt x="6706926" y="3521079"/>
                  </a:lnTo>
                  <a:lnTo>
                    <a:pt x="6707402" y="3520887"/>
                  </a:lnTo>
                  <a:lnTo>
                    <a:pt x="6711074" y="3522454"/>
                  </a:lnTo>
                  <a:lnTo>
                    <a:pt x="6714555" y="3523544"/>
                  </a:lnTo>
                  <a:lnTo>
                    <a:pt x="6717889" y="3522203"/>
                  </a:lnTo>
                  <a:lnTo>
                    <a:pt x="6719313" y="3518866"/>
                  </a:lnTo>
                  <a:lnTo>
                    <a:pt x="6720050" y="3516418"/>
                  </a:lnTo>
                  <a:lnTo>
                    <a:pt x="6720260" y="3515718"/>
                  </a:lnTo>
                  <a:lnTo>
                    <a:pt x="6718586" y="3512243"/>
                  </a:lnTo>
                  <a:close/>
                </a:path>
                <a:path w="18531205" h="10759440">
                  <a:moveTo>
                    <a:pt x="1016342" y="1077486"/>
                  </a:moveTo>
                  <a:lnTo>
                    <a:pt x="1012483" y="1078208"/>
                  </a:lnTo>
                  <a:lnTo>
                    <a:pt x="1010534" y="1080927"/>
                  </a:lnTo>
                  <a:lnTo>
                    <a:pt x="1008442" y="1083981"/>
                  </a:lnTo>
                  <a:lnTo>
                    <a:pt x="1009164" y="1087839"/>
                  </a:lnTo>
                  <a:lnTo>
                    <a:pt x="1011884" y="1089789"/>
                  </a:lnTo>
                  <a:lnTo>
                    <a:pt x="1015128" y="1092357"/>
                  </a:lnTo>
                  <a:lnTo>
                    <a:pt x="1019135" y="1094066"/>
                  </a:lnTo>
                  <a:lnTo>
                    <a:pt x="1022184" y="1093393"/>
                  </a:lnTo>
                  <a:lnTo>
                    <a:pt x="1023990" y="1091008"/>
                  </a:lnTo>
                  <a:lnTo>
                    <a:pt x="1026082" y="1087954"/>
                  </a:lnTo>
                  <a:lnTo>
                    <a:pt x="1025360" y="1084095"/>
                  </a:lnTo>
                  <a:lnTo>
                    <a:pt x="1022641" y="1082146"/>
                  </a:lnTo>
                  <a:lnTo>
                    <a:pt x="1019396" y="1079578"/>
                  </a:lnTo>
                  <a:lnTo>
                    <a:pt x="1016342" y="1077486"/>
                  </a:lnTo>
                  <a:close/>
                </a:path>
                <a:path w="18531205" h="10759440">
                  <a:moveTo>
                    <a:pt x="8650345" y="4334689"/>
                  </a:moveTo>
                  <a:lnTo>
                    <a:pt x="8640330" y="4330417"/>
                  </a:lnTo>
                  <a:lnTo>
                    <a:pt x="8636520" y="4331948"/>
                  </a:lnTo>
                  <a:lnTo>
                    <a:pt x="8633814" y="4338291"/>
                  </a:lnTo>
                  <a:lnTo>
                    <a:pt x="8635346" y="4342101"/>
                  </a:lnTo>
                  <a:lnTo>
                    <a:pt x="8645027" y="4346230"/>
                  </a:lnTo>
                  <a:lnTo>
                    <a:pt x="8648837" y="4344700"/>
                  </a:lnTo>
                  <a:lnTo>
                    <a:pt x="8651542" y="4338357"/>
                  </a:lnTo>
                  <a:lnTo>
                    <a:pt x="8650345" y="4334689"/>
                  </a:lnTo>
                  <a:close/>
                </a:path>
                <a:path w="18531205" h="10759440">
                  <a:moveTo>
                    <a:pt x="6800321" y="3543556"/>
                  </a:moveTo>
                  <a:lnTo>
                    <a:pt x="6793311" y="3540566"/>
                  </a:lnTo>
                  <a:lnTo>
                    <a:pt x="6789830" y="3539476"/>
                  </a:lnTo>
                  <a:lnTo>
                    <a:pt x="6786495" y="3540816"/>
                  </a:lnTo>
                  <a:lnTo>
                    <a:pt x="6783647" y="3547493"/>
                  </a:lnTo>
                  <a:lnTo>
                    <a:pt x="6785322" y="3550968"/>
                  </a:lnTo>
                  <a:lnTo>
                    <a:pt x="6788327" y="3552250"/>
                  </a:lnTo>
                  <a:lnTo>
                    <a:pt x="6788802" y="3552060"/>
                  </a:lnTo>
                  <a:lnTo>
                    <a:pt x="6792474" y="3553626"/>
                  </a:lnTo>
                  <a:lnTo>
                    <a:pt x="6795955" y="3554716"/>
                  </a:lnTo>
                  <a:lnTo>
                    <a:pt x="6799289" y="3553376"/>
                  </a:lnTo>
                  <a:lnTo>
                    <a:pt x="6800713" y="3550037"/>
                  </a:lnTo>
                  <a:lnTo>
                    <a:pt x="6801556" y="3547240"/>
                  </a:lnTo>
                  <a:lnTo>
                    <a:pt x="6801661" y="3546890"/>
                  </a:lnTo>
                  <a:lnTo>
                    <a:pt x="6800321" y="3543556"/>
                  </a:lnTo>
                  <a:close/>
                </a:path>
                <a:path w="18531205" h="10759440">
                  <a:moveTo>
                    <a:pt x="8570414" y="4298226"/>
                  </a:moveTo>
                  <a:lnTo>
                    <a:pt x="8560398" y="4293954"/>
                  </a:lnTo>
                  <a:lnTo>
                    <a:pt x="8556589" y="4295485"/>
                  </a:lnTo>
                  <a:lnTo>
                    <a:pt x="8553883" y="4301828"/>
                  </a:lnTo>
                  <a:lnTo>
                    <a:pt x="8555080" y="4305495"/>
                  </a:lnTo>
                  <a:lnTo>
                    <a:pt x="8565096" y="4309768"/>
                  </a:lnTo>
                  <a:lnTo>
                    <a:pt x="8568905" y="4308235"/>
                  </a:lnTo>
                  <a:lnTo>
                    <a:pt x="8571611" y="4301893"/>
                  </a:lnTo>
                  <a:lnTo>
                    <a:pt x="8570414" y="4298226"/>
                  </a:lnTo>
                  <a:close/>
                </a:path>
                <a:path w="18531205" h="10759440">
                  <a:moveTo>
                    <a:pt x="8491483" y="4262189"/>
                  </a:moveTo>
                  <a:lnTo>
                    <a:pt x="8481135" y="4257775"/>
                  </a:lnTo>
                  <a:lnTo>
                    <a:pt x="8477468" y="4258972"/>
                  </a:lnTo>
                  <a:lnTo>
                    <a:pt x="8474620" y="4265648"/>
                  </a:lnTo>
                  <a:lnTo>
                    <a:pt x="8476150" y="4269458"/>
                  </a:lnTo>
                  <a:lnTo>
                    <a:pt x="8486165" y="4273730"/>
                  </a:lnTo>
                  <a:lnTo>
                    <a:pt x="8489975" y="4272199"/>
                  </a:lnTo>
                  <a:lnTo>
                    <a:pt x="8492681" y="4265856"/>
                  </a:lnTo>
                  <a:lnTo>
                    <a:pt x="8491483" y="4262189"/>
                  </a:lnTo>
                  <a:close/>
                </a:path>
                <a:path w="18531205" h="10759440">
                  <a:moveTo>
                    <a:pt x="6881578" y="3575062"/>
                  </a:moveTo>
                  <a:lnTo>
                    <a:pt x="6874902" y="3572214"/>
                  </a:lnTo>
                  <a:lnTo>
                    <a:pt x="6871421" y="3571124"/>
                  </a:lnTo>
                  <a:lnTo>
                    <a:pt x="6868087" y="3572463"/>
                  </a:lnTo>
                  <a:lnTo>
                    <a:pt x="6865239" y="3579140"/>
                  </a:lnTo>
                  <a:lnTo>
                    <a:pt x="6866913" y="3582617"/>
                  </a:lnTo>
                  <a:lnTo>
                    <a:pt x="6869918" y="3583898"/>
                  </a:lnTo>
                  <a:lnTo>
                    <a:pt x="6870394" y="3583706"/>
                  </a:lnTo>
                  <a:lnTo>
                    <a:pt x="6874066" y="3585273"/>
                  </a:lnTo>
                  <a:lnTo>
                    <a:pt x="6883252" y="3578539"/>
                  </a:lnTo>
                  <a:lnTo>
                    <a:pt x="6881578" y="3575062"/>
                  </a:lnTo>
                  <a:close/>
                </a:path>
                <a:path w="18531205" h="10759440">
                  <a:moveTo>
                    <a:pt x="8412361" y="4225676"/>
                  </a:moveTo>
                  <a:lnTo>
                    <a:pt x="8402013" y="4221262"/>
                  </a:lnTo>
                  <a:lnTo>
                    <a:pt x="8398345" y="4222459"/>
                  </a:lnTo>
                  <a:lnTo>
                    <a:pt x="8395498" y="4229136"/>
                  </a:lnTo>
                  <a:lnTo>
                    <a:pt x="8397029" y="4232945"/>
                  </a:lnTo>
                  <a:lnTo>
                    <a:pt x="8407044" y="4237217"/>
                  </a:lnTo>
                  <a:lnTo>
                    <a:pt x="8410853" y="4235687"/>
                  </a:lnTo>
                  <a:lnTo>
                    <a:pt x="8413559" y="4229344"/>
                  </a:lnTo>
                  <a:lnTo>
                    <a:pt x="8412361" y="4225676"/>
                  </a:lnTo>
                  <a:close/>
                </a:path>
                <a:path w="18531205" h="10759440">
                  <a:moveTo>
                    <a:pt x="6963027" y="3607043"/>
                  </a:moveTo>
                  <a:lnTo>
                    <a:pt x="6956351" y="3604195"/>
                  </a:lnTo>
                  <a:lnTo>
                    <a:pt x="6952870" y="3603105"/>
                  </a:lnTo>
                  <a:lnTo>
                    <a:pt x="6949394" y="3604779"/>
                  </a:lnTo>
                  <a:lnTo>
                    <a:pt x="6946689" y="3611121"/>
                  </a:lnTo>
                  <a:lnTo>
                    <a:pt x="6948363" y="3614598"/>
                  </a:lnTo>
                  <a:lnTo>
                    <a:pt x="6951367" y="3615879"/>
                  </a:lnTo>
                  <a:lnTo>
                    <a:pt x="6951843" y="3615687"/>
                  </a:lnTo>
                  <a:lnTo>
                    <a:pt x="6955515" y="3617254"/>
                  </a:lnTo>
                  <a:lnTo>
                    <a:pt x="6958996" y="3618344"/>
                  </a:lnTo>
                  <a:lnTo>
                    <a:pt x="6962329" y="3617005"/>
                  </a:lnTo>
                  <a:lnTo>
                    <a:pt x="6963753" y="3613666"/>
                  </a:lnTo>
                  <a:lnTo>
                    <a:pt x="6964490" y="3611219"/>
                  </a:lnTo>
                  <a:lnTo>
                    <a:pt x="6964701" y="3610519"/>
                  </a:lnTo>
                  <a:lnTo>
                    <a:pt x="6963027" y="3607043"/>
                  </a:lnTo>
                  <a:close/>
                </a:path>
                <a:path w="18531205" h="10759440">
                  <a:moveTo>
                    <a:pt x="8332096" y="4189069"/>
                  </a:moveTo>
                  <a:lnTo>
                    <a:pt x="8322415" y="4184940"/>
                  </a:lnTo>
                  <a:lnTo>
                    <a:pt x="8318604" y="4186471"/>
                  </a:lnTo>
                  <a:lnTo>
                    <a:pt x="8315899" y="4192814"/>
                  </a:lnTo>
                  <a:lnTo>
                    <a:pt x="8317431" y="4196624"/>
                  </a:lnTo>
                  <a:lnTo>
                    <a:pt x="8327112" y="4200753"/>
                  </a:lnTo>
                  <a:lnTo>
                    <a:pt x="8330922" y="4199223"/>
                  </a:lnTo>
                  <a:lnTo>
                    <a:pt x="8333627" y="4192880"/>
                  </a:lnTo>
                  <a:lnTo>
                    <a:pt x="8332096" y="4189069"/>
                  </a:lnTo>
                  <a:close/>
                </a:path>
                <a:path w="18531205" h="10759440">
                  <a:moveTo>
                    <a:pt x="7044477" y="3639024"/>
                  </a:moveTo>
                  <a:lnTo>
                    <a:pt x="7037800" y="3636176"/>
                  </a:lnTo>
                  <a:lnTo>
                    <a:pt x="7034320" y="3635086"/>
                  </a:lnTo>
                  <a:lnTo>
                    <a:pt x="7030985" y="3636426"/>
                  </a:lnTo>
                  <a:lnTo>
                    <a:pt x="7028137" y="3643103"/>
                  </a:lnTo>
                  <a:lnTo>
                    <a:pt x="7029811" y="3646580"/>
                  </a:lnTo>
                  <a:lnTo>
                    <a:pt x="7036488" y="3649428"/>
                  </a:lnTo>
                  <a:lnTo>
                    <a:pt x="7039968" y="3650518"/>
                  </a:lnTo>
                  <a:lnTo>
                    <a:pt x="7043445" y="3648844"/>
                  </a:lnTo>
                  <a:lnTo>
                    <a:pt x="7046151" y="3642501"/>
                  </a:lnTo>
                  <a:lnTo>
                    <a:pt x="7044477" y="3639024"/>
                  </a:lnTo>
                  <a:close/>
                </a:path>
                <a:path w="18531205" h="10759440">
                  <a:moveTo>
                    <a:pt x="8253642" y="4152842"/>
                  </a:moveTo>
                  <a:lnTo>
                    <a:pt x="8242960" y="4148286"/>
                  </a:lnTo>
                  <a:lnTo>
                    <a:pt x="8239293" y="4149482"/>
                  </a:lnTo>
                  <a:lnTo>
                    <a:pt x="8236586" y="4155826"/>
                  </a:lnTo>
                  <a:lnTo>
                    <a:pt x="8237641" y="4159827"/>
                  </a:lnTo>
                  <a:lnTo>
                    <a:pt x="8248324" y="4164384"/>
                  </a:lnTo>
                  <a:lnTo>
                    <a:pt x="8252134" y="4162853"/>
                  </a:lnTo>
                  <a:lnTo>
                    <a:pt x="8254698" y="4156843"/>
                  </a:lnTo>
                  <a:lnTo>
                    <a:pt x="8253642" y="4152842"/>
                  </a:lnTo>
                  <a:close/>
                </a:path>
                <a:path w="18531205" h="10759440">
                  <a:moveTo>
                    <a:pt x="7125783" y="3671340"/>
                  </a:moveTo>
                  <a:lnTo>
                    <a:pt x="7119106" y="3668492"/>
                  </a:lnTo>
                  <a:lnTo>
                    <a:pt x="7115625" y="3667402"/>
                  </a:lnTo>
                  <a:lnTo>
                    <a:pt x="7112293" y="3668742"/>
                  </a:lnTo>
                  <a:lnTo>
                    <a:pt x="7109444" y="3675419"/>
                  </a:lnTo>
                  <a:lnTo>
                    <a:pt x="7111118" y="3678895"/>
                  </a:lnTo>
                  <a:lnTo>
                    <a:pt x="7117795" y="3681743"/>
                  </a:lnTo>
                  <a:lnTo>
                    <a:pt x="7121275" y="3682833"/>
                  </a:lnTo>
                  <a:lnTo>
                    <a:pt x="7124750" y="3681159"/>
                  </a:lnTo>
                  <a:lnTo>
                    <a:pt x="7127456" y="3674815"/>
                  </a:lnTo>
                  <a:lnTo>
                    <a:pt x="7125783" y="3671340"/>
                  </a:lnTo>
                  <a:close/>
                </a:path>
                <a:path w="18531205" h="10759440">
                  <a:moveTo>
                    <a:pt x="7207281" y="3704133"/>
                  </a:moveTo>
                  <a:lnTo>
                    <a:pt x="7200270" y="3701142"/>
                  </a:lnTo>
                  <a:lnTo>
                    <a:pt x="7196789" y="3700052"/>
                  </a:lnTo>
                  <a:lnTo>
                    <a:pt x="7193457" y="3701392"/>
                  </a:lnTo>
                  <a:lnTo>
                    <a:pt x="7190609" y="3708068"/>
                  </a:lnTo>
                  <a:lnTo>
                    <a:pt x="7192282" y="3711543"/>
                  </a:lnTo>
                  <a:lnTo>
                    <a:pt x="7199292" y="3714534"/>
                  </a:lnTo>
                  <a:lnTo>
                    <a:pt x="7202773" y="3715625"/>
                  </a:lnTo>
                  <a:lnTo>
                    <a:pt x="7206107" y="3714285"/>
                  </a:lnTo>
                  <a:lnTo>
                    <a:pt x="7207531" y="3710946"/>
                  </a:lnTo>
                  <a:lnTo>
                    <a:pt x="7208512" y="3707814"/>
                  </a:lnTo>
                  <a:lnTo>
                    <a:pt x="7208621" y="3707465"/>
                  </a:lnTo>
                  <a:lnTo>
                    <a:pt x="7207281" y="3704133"/>
                  </a:lnTo>
                  <a:close/>
                </a:path>
                <a:path w="18531205" h="10759440">
                  <a:moveTo>
                    <a:pt x="8173709" y="4116379"/>
                  </a:moveTo>
                  <a:lnTo>
                    <a:pt x="8163361" y="4111965"/>
                  </a:lnTo>
                  <a:lnTo>
                    <a:pt x="8159694" y="4113162"/>
                  </a:lnTo>
                  <a:lnTo>
                    <a:pt x="8156846" y="4119839"/>
                  </a:lnTo>
                  <a:lnTo>
                    <a:pt x="8158377" y="4123648"/>
                  </a:lnTo>
                  <a:lnTo>
                    <a:pt x="8168392" y="4127919"/>
                  </a:lnTo>
                  <a:lnTo>
                    <a:pt x="8172202" y="4126389"/>
                  </a:lnTo>
                  <a:lnTo>
                    <a:pt x="8174908" y="4120046"/>
                  </a:lnTo>
                  <a:lnTo>
                    <a:pt x="8173709" y="4116379"/>
                  </a:lnTo>
                  <a:close/>
                </a:path>
                <a:path w="18531205" h="10759440">
                  <a:moveTo>
                    <a:pt x="7288445" y="3736781"/>
                  </a:moveTo>
                  <a:lnTo>
                    <a:pt x="7281435" y="3733791"/>
                  </a:lnTo>
                  <a:lnTo>
                    <a:pt x="7277954" y="3732701"/>
                  </a:lnTo>
                  <a:lnTo>
                    <a:pt x="7274621" y="3734040"/>
                  </a:lnTo>
                  <a:lnTo>
                    <a:pt x="7271916" y="3740383"/>
                  </a:lnTo>
                  <a:lnTo>
                    <a:pt x="7273446" y="3744193"/>
                  </a:lnTo>
                  <a:lnTo>
                    <a:pt x="7280456" y="3747184"/>
                  </a:lnTo>
                  <a:lnTo>
                    <a:pt x="7283937" y="3748274"/>
                  </a:lnTo>
                  <a:lnTo>
                    <a:pt x="7287605" y="3747076"/>
                  </a:lnTo>
                  <a:lnTo>
                    <a:pt x="7289676" y="3740462"/>
                  </a:lnTo>
                  <a:lnTo>
                    <a:pt x="7289786" y="3740114"/>
                  </a:lnTo>
                  <a:lnTo>
                    <a:pt x="7288445" y="3736781"/>
                  </a:lnTo>
                  <a:close/>
                </a:path>
                <a:path w="18531205" h="10759440">
                  <a:moveTo>
                    <a:pt x="8093444" y="4079773"/>
                  </a:moveTo>
                  <a:lnTo>
                    <a:pt x="8083430" y="4075501"/>
                  </a:lnTo>
                  <a:lnTo>
                    <a:pt x="8079620" y="4077031"/>
                  </a:lnTo>
                  <a:lnTo>
                    <a:pt x="8076914" y="4083374"/>
                  </a:lnTo>
                  <a:lnTo>
                    <a:pt x="8078112" y="4087042"/>
                  </a:lnTo>
                  <a:lnTo>
                    <a:pt x="8088126" y="4091314"/>
                  </a:lnTo>
                  <a:lnTo>
                    <a:pt x="8091937" y="4089783"/>
                  </a:lnTo>
                  <a:lnTo>
                    <a:pt x="8094643" y="4083440"/>
                  </a:lnTo>
                  <a:lnTo>
                    <a:pt x="8093444" y="4079773"/>
                  </a:lnTo>
                  <a:close/>
                </a:path>
                <a:path w="18531205" h="10759440">
                  <a:moveTo>
                    <a:pt x="7368992" y="3769956"/>
                  </a:moveTo>
                  <a:lnTo>
                    <a:pt x="7358976" y="3765684"/>
                  </a:lnTo>
                  <a:lnTo>
                    <a:pt x="7355643" y="3767024"/>
                  </a:lnTo>
                  <a:lnTo>
                    <a:pt x="7352938" y="3773366"/>
                  </a:lnTo>
                  <a:lnTo>
                    <a:pt x="7354468" y="3777176"/>
                  </a:lnTo>
                  <a:lnTo>
                    <a:pt x="7364484" y="3781448"/>
                  </a:lnTo>
                  <a:lnTo>
                    <a:pt x="7367817" y="3780108"/>
                  </a:lnTo>
                  <a:lnTo>
                    <a:pt x="7370523" y="3773765"/>
                  </a:lnTo>
                  <a:lnTo>
                    <a:pt x="7368992" y="3769956"/>
                  </a:lnTo>
                  <a:close/>
                </a:path>
                <a:path w="18531205" h="10759440">
                  <a:moveTo>
                    <a:pt x="8013228" y="4043977"/>
                  </a:moveTo>
                  <a:lnTo>
                    <a:pt x="8003213" y="4039704"/>
                  </a:lnTo>
                  <a:lnTo>
                    <a:pt x="7999546" y="4040903"/>
                  </a:lnTo>
                  <a:lnTo>
                    <a:pt x="7996698" y="4047578"/>
                  </a:lnTo>
                  <a:lnTo>
                    <a:pt x="7997895" y="4051246"/>
                  </a:lnTo>
                  <a:lnTo>
                    <a:pt x="8007911" y="4055518"/>
                  </a:lnTo>
                  <a:lnTo>
                    <a:pt x="8011720" y="4053986"/>
                  </a:lnTo>
                  <a:lnTo>
                    <a:pt x="8014425" y="4047644"/>
                  </a:lnTo>
                  <a:lnTo>
                    <a:pt x="8013228" y="4043977"/>
                  </a:lnTo>
                  <a:close/>
                </a:path>
                <a:path w="18531205" h="10759440">
                  <a:moveTo>
                    <a:pt x="7450204" y="3803414"/>
                  </a:moveTo>
                  <a:lnTo>
                    <a:pt x="7440189" y="3799143"/>
                  </a:lnTo>
                  <a:lnTo>
                    <a:pt x="7436379" y="3800674"/>
                  </a:lnTo>
                  <a:lnTo>
                    <a:pt x="7433816" y="3806682"/>
                  </a:lnTo>
                  <a:lnTo>
                    <a:pt x="7435348" y="3810493"/>
                  </a:lnTo>
                  <a:lnTo>
                    <a:pt x="7445362" y="3814765"/>
                  </a:lnTo>
                  <a:lnTo>
                    <a:pt x="7449031" y="3813567"/>
                  </a:lnTo>
                  <a:lnTo>
                    <a:pt x="7451736" y="3807225"/>
                  </a:lnTo>
                  <a:lnTo>
                    <a:pt x="7450204" y="3803414"/>
                  </a:lnTo>
                  <a:close/>
                </a:path>
                <a:path w="18531205" h="10759440">
                  <a:moveTo>
                    <a:pt x="7933203" y="4008656"/>
                  </a:moveTo>
                  <a:lnTo>
                    <a:pt x="7923188" y="4004384"/>
                  </a:lnTo>
                  <a:lnTo>
                    <a:pt x="7919378" y="4005917"/>
                  </a:lnTo>
                  <a:lnTo>
                    <a:pt x="7916673" y="4012258"/>
                  </a:lnTo>
                  <a:lnTo>
                    <a:pt x="7917870" y="4015926"/>
                  </a:lnTo>
                  <a:lnTo>
                    <a:pt x="7928219" y="4020340"/>
                  </a:lnTo>
                  <a:lnTo>
                    <a:pt x="7932029" y="4018808"/>
                  </a:lnTo>
                  <a:lnTo>
                    <a:pt x="7934734" y="4012467"/>
                  </a:lnTo>
                  <a:lnTo>
                    <a:pt x="7933203" y="4008656"/>
                  </a:lnTo>
                  <a:close/>
                </a:path>
                <a:path w="18531205" h="10759440">
                  <a:moveTo>
                    <a:pt x="7530607" y="3836923"/>
                  </a:moveTo>
                  <a:lnTo>
                    <a:pt x="7520927" y="3832793"/>
                  </a:lnTo>
                  <a:lnTo>
                    <a:pt x="7517259" y="3833991"/>
                  </a:lnTo>
                  <a:lnTo>
                    <a:pt x="7514554" y="3840333"/>
                  </a:lnTo>
                  <a:lnTo>
                    <a:pt x="7516085" y="3844143"/>
                  </a:lnTo>
                  <a:lnTo>
                    <a:pt x="7525766" y="3848273"/>
                  </a:lnTo>
                  <a:lnTo>
                    <a:pt x="7529434" y="3847075"/>
                  </a:lnTo>
                  <a:lnTo>
                    <a:pt x="7532281" y="3840399"/>
                  </a:lnTo>
                  <a:lnTo>
                    <a:pt x="7530607" y="3836923"/>
                  </a:lnTo>
                  <a:close/>
                </a:path>
                <a:path w="18531205" h="10759440">
                  <a:moveTo>
                    <a:pt x="7852893" y="3974005"/>
                  </a:moveTo>
                  <a:lnTo>
                    <a:pt x="7842878" y="3969732"/>
                  </a:lnTo>
                  <a:lnTo>
                    <a:pt x="7839211" y="3970931"/>
                  </a:lnTo>
                  <a:lnTo>
                    <a:pt x="7836505" y="3977273"/>
                  </a:lnTo>
                  <a:lnTo>
                    <a:pt x="7837702" y="3980940"/>
                  </a:lnTo>
                  <a:lnTo>
                    <a:pt x="7847718" y="3985212"/>
                  </a:lnTo>
                  <a:lnTo>
                    <a:pt x="7851527" y="3983681"/>
                  </a:lnTo>
                  <a:lnTo>
                    <a:pt x="7854090" y="3977672"/>
                  </a:lnTo>
                  <a:lnTo>
                    <a:pt x="7852893" y="3974005"/>
                  </a:lnTo>
                  <a:close/>
                </a:path>
                <a:path w="18531205" h="10759440">
                  <a:moveTo>
                    <a:pt x="7611678" y="3870715"/>
                  </a:moveTo>
                  <a:lnTo>
                    <a:pt x="7601664" y="3866444"/>
                  </a:lnTo>
                  <a:lnTo>
                    <a:pt x="7597996" y="3867642"/>
                  </a:lnTo>
                  <a:lnTo>
                    <a:pt x="7595291" y="3873985"/>
                  </a:lnTo>
                  <a:lnTo>
                    <a:pt x="7596823" y="3877794"/>
                  </a:lnTo>
                  <a:lnTo>
                    <a:pt x="7606503" y="3881923"/>
                  </a:lnTo>
                  <a:lnTo>
                    <a:pt x="7610171" y="3880726"/>
                  </a:lnTo>
                  <a:lnTo>
                    <a:pt x="7612876" y="3874384"/>
                  </a:lnTo>
                  <a:lnTo>
                    <a:pt x="7611678" y="3870715"/>
                  </a:lnTo>
                  <a:close/>
                </a:path>
                <a:path w="18531205" h="10759440">
                  <a:moveTo>
                    <a:pt x="7772584" y="3939352"/>
                  </a:moveTo>
                  <a:lnTo>
                    <a:pt x="7762568" y="3935080"/>
                  </a:lnTo>
                  <a:lnTo>
                    <a:pt x="7758758" y="3936612"/>
                  </a:lnTo>
                  <a:lnTo>
                    <a:pt x="7756195" y="3942621"/>
                  </a:lnTo>
                  <a:lnTo>
                    <a:pt x="7757392" y="3946288"/>
                  </a:lnTo>
                  <a:lnTo>
                    <a:pt x="7767742" y="3950702"/>
                  </a:lnTo>
                  <a:lnTo>
                    <a:pt x="7771551" y="3949171"/>
                  </a:lnTo>
                  <a:lnTo>
                    <a:pt x="7774114" y="3943162"/>
                  </a:lnTo>
                  <a:lnTo>
                    <a:pt x="7772584" y="3939352"/>
                  </a:lnTo>
                  <a:close/>
                </a:path>
                <a:path w="18531205" h="10759440">
                  <a:moveTo>
                    <a:pt x="7692940" y="3904984"/>
                  </a:moveTo>
                  <a:lnTo>
                    <a:pt x="7682592" y="3900570"/>
                  </a:lnTo>
                  <a:lnTo>
                    <a:pt x="7678925" y="3901769"/>
                  </a:lnTo>
                  <a:lnTo>
                    <a:pt x="7676219" y="3908111"/>
                  </a:lnTo>
                  <a:lnTo>
                    <a:pt x="7677416" y="3911778"/>
                  </a:lnTo>
                  <a:lnTo>
                    <a:pt x="7687765" y="3916192"/>
                  </a:lnTo>
                  <a:lnTo>
                    <a:pt x="7691575" y="3914662"/>
                  </a:lnTo>
                  <a:lnTo>
                    <a:pt x="7694138" y="3908653"/>
                  </a:lnTo>
                  <a:lnTo>
                    <a:pt x="7692940" y="3904984"/>
                  </a:lnTo>
                  <a:close/>
                </a:path>
                <a:path w="18531205" h="10759440">
                  <a:moveTo>
                    <a:pt x="947011" y="1025422"/>
                  </a:moveTo>
                  <a:lnTo>
                    <a:pt x="942819" y="1026000"/>
                  </a:lnTo>
                  <a:lnTo>
                    <a:pt x="940870" y="1028721"/>
                  </a:lnTo>
                  <a:lnTo>
                    <a:pt x="938587" y="1031297"/>
                  </a:lnTo>
                  <a:lnTo>
                    <a:pt x="939166" y="1035489"/>
                  </a:lnTo>
                  <a:lnTo>
                    <a:pt x="941885" y="1037439"/>
                  </a:lnTo>
                  <a:lnTo>
                    <a:pt x="945130" y="1040007"/>
                  </a:lnTo>
                  <a:lnTo>
                    <a:pt x="946465" y="1040576"/>
                  </a:lnTo>
                  <a:lnTo>
                    <a:pt x="946657" y="1041053"/>
                  </a:lnTo>
                  <a:lnTo>
                    <a:pt x="949328" y="1042192"/>
                  </a:lnTo>
                  <a:lnTo>
                    <a:pt x="952376" y="1041519"/>
                  </a:lnTo>
                  <a:lnTo>
                    <a:pt x="954183" y="1039134"/>
                  </a:lnTo>
                  <a:lnTo>
                    <a:pt x="956132" y="1036415"/>
                  </a:lnTo>
                  <a:lnTo>
                    <a:pt x="955553" y="1032222"/>
                  </a:lnTo>
                  <a:lnTo>
                    <a:pt x="952834" y="1030272"/>
                  </a:lnTo>
                  <a:lnTo>
                    <a:pt x="949589" y="1027704"/>
                  </a:lnTo>
                  <a:lnTo>
                    <a:pt x="947011" y="1025422"/>
                  </a:lnTo>
                  <a:close/>
                </a:path>
                <a:path w="18531205" h="10759440">
                  <a:moveTo>
                    <a:pt x="877916" y="971879"/>
                  </a:moveTo>
                  <a:lnTo>
                    <a:pt x="873723" y="972458"/>
                  </a:lnTo>
                  <a:lnTo>
                    <a:pt x="871774" y="975177"/>
                  </a:lnTo>
                  <a:lnTo>
                    <a:pt x="869491" y="977755"/>
                  </a:lnTo>
                  <a:lnTo>
                    <a:pt x="870070" y="981947"/>
                  </a:lnTo>
                  <a:lnTo>
                    <a:pt x="872790" y="983897"/>
                  </a:lnTo>
                  <a:lnTo>
                    <a:pt x="876034" y="986465"/>
                  </a:lnTo>
                  <a:lnTo>
                    <a:pt x="877370" y="987034"/>
                  </a:lnTo>
                  <a:lnTo>
                    <a:pt x="877227" y="987368"/>
                  </a:lnTo>
                  <a:lnTo>
                    <a:pt x="879898" y="988507"/>
                  </a:lnTo>
                  <a:lnTo>
                    <a:pt x="882947" y="987835"/>
                  </a:lnTo>
                  <a:lnTo>
                    <a:pt x="884754" y="985448"/>
                  </a:lnTo>
                  <a:lnTo>
                    <a:pt x="887037" y="982872"/>
                  </a:lnTo>
                  <a:lnTo>
                    <a:pt x="886458" y="978680"/>
                  </a:lnTo>
                  <a:lnTo>
                    <a:pt x="883738" y="976730"/>
                  </a:lnTo>
                  <a:lnTo>
                    <a:pt x="880493" y="974162"/>
                  </a:lnTo>
                  <a:lnTo>
                    <a:pt x="877916" y="971879"/>
                  </a:lnTo>
                  <a:close/>
                </a:path>
                <a:path w="18531205" h="10759440">
                  <a:moveTo>
                    <a:pt x="809248" y="917335"/>
                  </a:moveTo>
                  <a:lnTo>
                    <a:pt x="805531" y="917723"/>
                  </a:lnTo>
                  <a:lnTo>
                    <a:pt x="803248" y="920300"/>
                  </a:lnTo>
                  <a:lnTo>
                    <a:pt x="801299" y="923019"/>
                  </a:lnTo>
                  <a:lnTo>
                    <a:pt x="801687" y="926736"/>
                  </a:lnTo>
                  <a:lnTo>
                    <a:pt x="804264" y="929019"/>
                  </a:lnTo>
                  <a:lnTo>
                    <a:pt x="807508" y="931587"/>
                  </a:lnTo>
                  <a:lnTo>
                    <a:pt x="811514" y="933296"/>
                  </a:lnTo>
                  <a:lnTo>
                    <a:pt x="814421" y="932957"/>
                  </a:lnTo>
                  <a:lnTo>
                    <a:pt x="816228" y="930571"/>
                  </a:lnTo>
                  <a:lnTo>
                    <a:pt x="818177" y="927852"/>
                  </a:lnTo>
                  <a:lnTo>
                    <a:pt x="817790" y="924135"/>
                  </a:lnTo>
                  <a:lnTo>
                    <a:pt x="815212" y="921853"/>
                  </a:lnTo>
                  <a:lnTo>
                    <a:pt x="811967" y="919285"/>
                  </a:lnTo>
                  <a:lnTo>
                    <a:pt x="809248" y="917335"/>
                  </a:lnTo>
                  <a:close/>
                </a:path>
                <a:path w="18531205" h="10759440">
                  <a:moveTo>
                    <a:pt x="742436" y="861215"/>
                  </a:moveTo>
                  <a:lnTo>
                    <a:pt x="738719" y="861603"/>
                  </a:lnTo>
                  <a:lnTo>
                    <a:pt x="736436" y="864180"/>
                  </a:lnTo>
                  <a:lnTo>
                    <a:pt x="734011" y="867090"/>
                  </a:lnTo>
                  <a:lnTo>
                    <a:pt x="734398" y="870808"/>
                  </a:lnTo>
                  <a:lnTo>
                    <a:pt x="736975" y="873091"/>
                  </a:lnTo>
                  <a:lnTo>
                    <a:pt x="740220" y="875659"/>
                  </a:lnTo>
                  <a:lnTo>
                    <a:pt x="741889" y="876371"/>
                  </a:lnTo>
                  <a:lnTo>
                    <a:pt x="742081" y="876847"/>
                  </a:lnTo>
                  <a:lnTo>
                    <a:pt x="744417" y="877844"/>
                  </a:lnTo>
                  <a:lnTo>
                    <a:pt x="747466" y="877171"/>
                  </a:lnTo>
                  <a:lnTo>
                    <a:pt x="749131" y="875119"/>
                  </a:lnTo>
                  <a:lnTo>
                    <a:pt x="751556" y="872208"/>
                  </a:lnTo>
                  <a:lnTo>
                    <a:pt x="751169" y="868491"/>
                  </a:lnTo>
                  <a:lnTo>
                    <a:pt x="748591" y="866209"/>
                  </a:lnTo>
                  <a:lnTo>
                    <a:pt x="745347" y="863641"/>
                  </a:lnTo>
                  <a:lnTo>
                    <a:pt x="742436" y="861215"/>
                  </a:lnTo>
                  <a:close/>
                </a:path>
                <a:path w="18531205" h="10759440">
                  <a:moveTo>
                    <a:pt x="676669" y="803568"/>
                  </a:moveTo>
                  <a:lnTo>
                    <a:pt x="672619" y="803814"/>
                  </a:lnTo>
                  <a:lnTo>
                    <a:pt x="668053" y="808968"/>
                  </a:lnTo>
                  <a:lnTo>
                    <a:pt x="668298" y="813018"/>
                  </a:lnTo>
                  <a:lnTo>
                    <a:pt x="670875" y="815301"/>
                  </a:lnTo>
                  <a:lnTo>
                    <a:pt x="673978" y="818203"/>
                  </a:lnTo>
                  <a:lnTo>
                    <a:pt x="675647" y="818915"/>
                  </a:lnTo>
                  <a:lnTo>
                    <a:pt x="675838" y="819392"/>
                  </a:lnTo>
                  <a:lnTo>
                    <a:pt x="678175" y="820389"/>
                  </a:lnTo>
                  <a:lnTo>
                    <a:pt x="681224" y="819716"/>
                  </a:lnTo>
                  <a:lnTo>
                    <a:pt x="682888" y="817663"/>
                  </a:lnTo>
                  <a:lnTo>
                    <a:pt x="685171" y="815087"/>
                  </a:lnTo>
                  <a:lnTo>
                    <a:pt x="684926" y="811037"/>
                  </a:lnTo>
                  <a:lnTo>
                    <a:pt x="682349" y="808754"/>
                  </a:lnTo>
                  <a:lnTo>
                    <a:pt x="679246" y="805852"/>
                  </a:lnTo>
                  <a:lnTo>
                    <a:pt x="676669" y="803568"/>
                  </a:lnTo>
                  <a:close/>
                </a:path>
                <a:path w="18531205" h="10759440">
                  <a:moveTo>
                    <a:pt x="611949" y="744395"/>
                  </a:moveTo>
                  <a:lnTo>
                    <a:pt x="608232" y="744782"/>
                  </a:lnTo>
                  <a:lnTo>
                    <a:pt x="602998" y="749653"/>
                  </a:lnTo>
                  <a:lnTo>
                    <a:pt x="603243" y="753703"/>
                  </a:lnTo>
                  <a:lnTo>
                    <a:pt x="605821" y="755986"/>
                  </a:lnTo>
                  <a:lnTo>
                    <a:pt x="608924" y="758887"/>
                  </a:lnTo>
                  <a:lnTo>
                    <a:pt x="609449" y="759506"/>
                  </a:lnTo>
                  <a:lnTo>
                    <a:pt x="613121" y="761072"/>
                  </a:lnTo>
                  <a:lnTo>
                    <a:pt x="615693" y="760592"/>
                  </a:lnTo>
                  <a:lnTo>
                    <a:pt x="617692" y="758682"/>
                  </a:lnTo>
                  <a:lnTo>
                    <a:pt x="620308" y="756248"/>
                  </a:lnTo>
                  <a:lnTo>
                    <a:pt x="620063" y="752197"/>
                  </a:lnTo>
                  <a:lnTo>
                    <a:pt x="617486" y="749913"/>
                  </a:lnTo>
                  <a:lnTo>
                    <a:pt x="614383" y="747013"/>
                  </a:lnTo>
                  <a:lnTo>
                    <a:pt x="611949" y="744395"/>
                  </a:lnTo>
                  <a:close/>
                </a:path>
                <a:path w="18531205" h="10759440">
                  <a:moveTo>
                    <a:pt x="548180" y="684840"/>
                  </a:moveTo>
                  <a:lnTo>
                    <a:pt x="544273" y="684751"/>
                  </a:lnTo>
                  <a:lnTo>
                    <a:pt x="539707" y="689905"/>
                  </a:lnTo>
                  <a:lnTo>
                    <a:pt x="539618" y="693813"/>
                  </a:lnTo>
                  <a:lnTo>
                    <a:pt x="542195" y="696096"/>
                  </a:lnTo>
                  <a:lnTo>
                    <a:pt x="545298" y="698997"/>
                  </a:lnTo>
                  <a:lnTo>
                    <a:pt x="545823" y="699616"/>
                  </a:lnTo>
                  <a:lnTo>
                    <a:pt x="549495" y="701182"/>
                  </a:lnTo>
                  <a:lnTo>
                    <a:pt x="552067" y="700702"/>
                  </a:lnTo>
                  <a:lnTo>
                    <a:pt x="554066" y="698792"/>
                  </a:lnTo>
                  <a:lnTo>
                    <a:pt x="556349" y="696214"/>
                  </a:lnTo>
                  <a:lnTo>
                    <a:pt x="556437" y="692307"/>
                  </a:lnTo>
                  <a:lnTo>
                    <a:pt x="553860" y="690024"/>
                  </a:lnTo>
                  <a:lnTo>
                    <a:pt x="550757" y="687123"/>
                  </a:lnTo>
                  <a:lnTo>
                    <a:pt x="548180" y="684840"/>
                  </a:lnTo>
                  <a:close/>
                </a:path>
                <a:path w="18531205" h="10759440">
                  <a:moveTo>
                    <a:pt x="486411" y="623374"/>
                  </a:moveTo>
                  <a:lnTo>
                    <a:pt x="482503" y="623285"/>
                  </a:lnTo>
                  <a:lnTo>
                    <a:pt x="479886" y="625720"/>
                  </a:lnTo>
                  <a:lnTo>
                    <a:pt x="477411" y="627821"/>
                  </a:lnTo>
                  <a:lnTo>
                    <a:pt x="485055" y="638577"/>
                  </a:lnTo>
                  <a:lnTo>
                    <a:pt x="484579" y="638769"/>
                  </a:lnTo>
                  <a:lnTo>
                    <a:pt x="486915" y="639766"/>
                  </a:lnTo>
                  <a:lnTo>
                    <a:pt x="489487" y="639285"/>
                  </a:lnTo>
                  <a:lnTo>
                    <a:pt x="491486" y="637375"/>
                  </a:lnTo>
                  <a:lnTo>
                    <a:pt x="493960" y="635275"/>
                  </a:lnTo>
                  <a:lnTo>
                    <a:pt x="494049" y="631367"/>
                  </a:lnTo>
                  <a:lnTo>
                    <a:pt x="491614" y="628749"/>
                  </a:lnTo>
                  <a:lnTo>
                    <a:pt x="488511" y="625849"/>
                  </a:lnTo>
                  <a:lnTo>
                    <a:pt x="486411" y="623374"/>
                  </a:lnTo>
                  <a:close/>
                </a:path>
                <a:path w="18531205" h="10759440">
                  <a:moveTo>
                    <a:pt x="426448" y="559522"/>
                  </a:moveTo>
                  <a:lnTo>
                    <a:pt x="422540" y="559433"/>
                  </a:lnTo>
                  <a:lnTo>
                    <a:pt x="417306" y="564303"/>
                  </a:lnTo>
                  <a:lnTo>
                    <a:pt x="417218" y="568210"/>
                  </a:lnTo>
                  <a:lnTo>
                    <a:pt x="419652" y="570827"/>
                  </a:lnTo>
                  <a:lnTo>
                    <a:pt x="422612" y="574063"/>
                  </a:lnTo>
                  <a:lnTo>
                    <a:pt x="423138" y="574682"/>
                  </a:lnTo>
                  <a:lnTo>
                    <a:pt x="426810" y="576248"/>
                  </a:lnTo>
                  <a:lnTo>
                    <a:pt x="429382" y="575767"/>
                  </a:lnTo>
                  <a:lnTo>
                    <a:pt x="431238" y="574191"/>
                  </a:lnTo>
                  <a:lnTo>
                    <a:pt x="433855" y="571757"/>
                  </a:lnTo>
                  <a:lnTo>
                    <a:pt x="433944" y="567849"/>
                  </a:lnTo>
                  <a:lnTo>
                    <a:pt x="431509" y="565232"/>
                  </a:lnTo>
                  <a:lnTo>
                    <a:pt x="428883" y="562139"/>
                  </a:lnTo>
                  <a:lnTo>
                    <a:pt x="426448" y="559522"/>
                  </a:lnTo>
                  <a:close/>
                </a:path>
                <a:path w="18531205" h="10759440">
                  <a:moveTo>
                    <a:pt x="367771" y="495430"/>
                  </a:moveTo>
                  <a:lnTo>
                    <a:pt x="364006" y="495007"/>
                  </a:lnTo>
                  <a:lnTo>
                    <a:pt x="358772" y="499877"/>
                  </a:lnTo>
                  <a:lnTo>
                    <a:pt x="358349" y="503642"/>
                  </a:lnTo>
                  <a:lnTo>
                    <a:pt x="360784" y="506259"/>
                  </a:lnTo>
                  <a:lnTo>
                    <a:pt x="363410" y="509353"/>
                  </a:lnTo>
                  <a:lnTo>
                    <a:pt x="363793" y="510305"/>
                  </a:lnTo>
                  <a:lnTo>
                    <a:pt x="367799" y="512014"/>
                  </a:lnTo>
                  <a:lnTo>
                    <a:pt x="370372" y="511533"/>
                  </a:lnTo>
                  <a:lnTo>
                    <a:pt x="372228" y="509957"/>
                  </a:lnTo>
                  <a:lnTo>
                    <a:pt x="374845" y="507523"/>
                  </a:lnTo>
                  <a:lnTo>
                    <a:pt x="375267" y="503758"/>
                  </a:lnTo>
                  <a:lnTo>
                    <a:pt x="372832" y="501140"/>
                  </a:lnTo>
                  <a:lnTo>
                    <a:pt x="370206" y="498047"/>
                  </a:lnTo>
                  <a:lnTo>
                    <a:pt x="367771" y="495430"/>
                  </a:lnTo>
                  <a:close/>
                </a:path>
                <a:path w="18531205" h="10759440">
                  <a:moveTo>
                    <a:pt x="310759" y="429286"/>
                  </a:moveTo>
                  <a:lnTo>
                    <a:pt x="306517" y="429055"/>
                  </a:lnTo>
                  <a:lnTo>
                    <a:pt x="301568" y="433257"/>
                  </a:lnTo>
                  <a:lnTo>
                    <a:pt x="301337" y="437499"/>
                  </a:lnTo>
                  <a:lnTo>
                    <a:pt x="306064" y="443066"/>
                  </a:lnTo>
                  <a:lnTo>
                    <a:pt x="306781" y="444161"/>
                  </a:lnTo>
                  <a:lnTo>
                    <a:pt x="308450" y="444873"/>
                  </a:lnTo>
                  <a:lnTo>
                    <a:pt x="308593" y="444539"/>
                  </a:lnTo>
                  <a:lnTo>
                    <a:pt x="310596" y="445394"/>
                  </a:lnTo>
                  <a:lnTo>
                    <a:pt x="313026" y="445246"/>
                  </a:lnTo>
                  <a:lnTo>
                    <a:pt x="317356" y="441570"/>
                  </a:lnTo>
                  <a:lnTo>
                    <a:pt x="317587" y="437329"/>
                  </a:lnTo>
                  <a:lnTo>
                    <a:pt x="310759" y="429286"/>
                  </a:lnTo>
                  <a:close/>
                </a:path>
                <a:path w="18531205" h="10759440">
                  <a:moveTo>
                    <a:pt x="255317" y="362234"/>
                  </a:moveTo>
                  <a:lnTo>
                    <a:pt x="251218" y="361670"/>
                  </a:lnTo>
                  <a:lnTo>
                    <a:pt x="246269" y="365872"/>
                  </a:lnTo>
                  <a:lnTo>
                    <a:pt x="245847" y="369637"/>
                  </a:lnTo>
                  <a:lnTo>
                    <a:pt x="247805" y="372445"/>
                  </a:lnTo>
                  <a:lnTo>
                    <a:pt x="250431" y="375539"/>
                  </a:lnTo>
                  <a:lnTo>
                    <a:pt x="250815" y="376490"/>
                  </a:lnTo>
                  <a:lnTo>
                    <a:pt x="254821" y="378199"/>
                  </a:lnTo>
                  <a:lnTo>
                    <a:pt x="257250" y="378053"/>
                  </a:lnTo>
                  <a:lnTo>
                    <a:pt x="261581" y="374376"/>
                  </a:lnTo>
                  <a:lnTo>
                    <a:pt x="262003" y="370610"/>
                  </a:lnTo>
                  <a:lnTo>
                    <a:pt x="260045" y="367801"/>
                  </a:lnTo>
                  <a:lnTo>
                    <a:pt x="255317" y="362234"/>
                  </a:lnTo>
                  <a:close/>
                </a:path>
                <a:path w="18531205" h="10759440">
                  <a:moveTo>
                    <a:pt x="201968" y="292129"/>
                  </a:moveTo>
                  <a:lnTo>
                    <a:pt x="198202" y="291706"/>
                  </a:lnTo>
                  <a:lnTo>
                    <a:pt x="195394" y="293664"/>
                  </a:lnTo>
                  <a:lnTo>
                    <a:pt x="192443" y="295958"/>
                  </a:lnTo>
                  <a:lnTo>
                    <a:pt x="192021" y="299723"/>
                  </a:lnTo>
                  <a:lnTo>
                    <a:pt x="193979" y="302531"/>
                  </a:lnTo>
                  <a:lnTo>
                    <a:pt x="196463" y="305959"/>
                  </a:lnTo>
                  <a:lnTo>
                    <a:pt x="197180" y="307054"/>
                  </a:lnTo>
                  <a:lnTo>
                    <a:pt x="199183" y="307908"/>
                  </a:lnTo>
                  <a:lnTo>
                    <a:pt x="199041" y="308241"/>
                  </a:lnTo>
                  <a:lnTo>
                    <a:pt x="201044" y="309095"/>
                  </a:lnTo>
                  <a:lnTo>
                    <a:pt x="203473" y="308949"/>
                  </a:lnTo>
                  <a:lnTo>
                    <a:pt x="205329" y="307373"/>
                  </a:lnTo>
                  <a:lnTo>
                    <a:pt x="208280" y="305080"/>
                  </a:lnTo>
                  <a:lnTo>
                    <a:pt x="208703" y="301315"/>
                  </a:lnTo>
                  <a:lnTo>
                    <a:pt x="206744" y="298506"/>
                  </a:lnTo>
                  <a:lnTo>
                    <a:pt x="204260" y="295080"/>
                  </a:lnTo>
                  <a:lnTo>
                    <a:pt x="201968" y="292129"/>
                  </a:lnTo>
                  <a:close/>
                </a:path>
                <a:path w="18531205" h="10759440">
                  <a:moveTo>
                    <a:pt x="150857" y="221400"/>
                  </a:moveTo>
                  <a:lnTo>
                    <a:pt x="146758" y="220835"/>
                  </a:lnTo>
                  <a:lnTo>
                    <a:pt x="141141" y="224752"/>
                  </a:lnTo>
                  <a:lnTo>
                    <a:pt x="140576" y="228851"/>
                  </a:lnTo>
                  <a:lnTo>
                    <a:pt x="142535" y="231660"/>
                  </a:lnTo>
                  <a:lnTo>
                    <a:pt x="145019" y="235086"/>
                  </a:lnTo>
                  <a:lnTo>
                    <a:pt x="145593" y="236515"/>
                  </a:lnTo>
                  <a:lnTo>
                    <a:pt x="147596" y="237369"/>
                  </a:lnTo>
                  <a:lnTo>
                    <a:pt x="147739" y="237035"/>
                  </a:lnTo>
                  <a:lnTo>
                    <a:pt x="149742" y="237890"/>
                  </a:lnTo>
                  <a:lnTo>
                    <a:pt x="152171" y="237743"/>
                  </a:lnTo>
                  <a:lnTo>
                    <a:pt x="153885" y="236501"/>
                  </a:lnTo>
                  <a:lnTo>
                    <a:pt x="156693" y="234543"/>
                  </a:lnTo>
                  <a:lnTo>
                    <a:pt x="157258" y="230443"/>
                  </a:lnTo>
                  <a:lnTo>
                    <a:pt x="155300" y="227635"/>
                  </a:lnTo>
                  <a:lnTo>
                    <a:pt x="152816" y="224208"/>
                  </a:lnTo>
                  <a:lnTo>
                    <a:pt x="150857" y="221400"/>
                  </a:lnTo>
                  <a:close/>
                </a:path>
                <a:path w="18531205" h="10759440">
                  <a:moveTo>
                    <a:pt x="101793" y="149572"/>
                  </a:moveTo>
                  <a:lnTo>
                    <a:pt x="97837" y="148672"/>
                  </a:lnTo>
                  <a:lnTo>
                    <a:pt x="92220" y="152590"/>
                  </a:lnTo>
                  <a:lnTo>
                    <a:pt x="91321" y="156547"/>
                  </a:lnTo>
                  <a:lnTo>
                    <a:pt x="93280" y="159356"/>
                  </a:lnTo>
                  <a:lnTo>
                    <a:pt x="95764" y="162782"/>
                  </a:lnTo>
                  <a:lnTo>
                    <a:pt x="96004" y="164068"/>
                  </a:lnTo>
                  <a:lnTo>
                    <a:pt x="100344" y="165919"/>
                  </a:lnTo>
                  <a:lnTo>
                    <a:pt x="102774" y="165772"/>
                  </a:lnTo>
                  <a:lnTo>
                    <a:pt x="104488" y="164530"/>
                  </a:lnTo>
                  <a:lnTo>
                    <a:pt x="107296" y="162572"/>
                  </a:lnTo>
                  <a:lnTo>
                    <a:pt x="108195" y="158615"/>
                  </a:lnTo>
                  <a:lnTo>
                    <a:pt x="106236" y="155807"/>
                  </a:lnTo>
                  <a:lnTo>
                    <a:pt x="103752" y="152379"/>
                  </a:lnTo>
                  <a:lnTo>
                    <a:pt x="101793" y="149572"/>
                  </a:lnTo>
                  <a:close/>
                </a:path>
                <a:path w="18531205" h="10759440">
                  <a:moveTo>
                    <a:pt x="55205" y="75643"/>
                  </a:moveTo>
                  <a:lnTo>
                    <a:pt x="51582" y="74885"/>
                  </a:lnTo>
                  <a:lnTo>
                    <a:pt x="45297" y="78519"/>
                  </a:lnTo>
                  <a:lnTo>
                    <a:pt x="44541" y="82141"/>
                  </a:lnTo>
                  <a:lnTo>
                    <a:pt x="46357" y="85283"/>
                  </a:lnTo>
                  <a:lnTo>
                    <a:pt x="48365" y="88901"/>
                  </a:lnTo>
                  <a:lnTo>
                    <a:pt x="49082" y="89996"/>
                  </a:lnTo>
                  <a:lnTo>
                    <a:pt x="51276" y="91327"/>
                  </a:lnTo>
                  <a:lnTo>
                    <a:pt x="52945" y="92039"/>
                  </a:lnTo>
                  <a:lnTo>
                    <a:pt x="55233" y="92226"/>
                  </a:lnTo>
                  <a:lnTo>
                    <a:pt x="56946" y="90983"/>
                  </a:lnTo>
                  <a:lnTo>
                    <a:pt x="60088" y="89168"/>
                  </a:lnTo>
                  <a:lnTo>
                    <a:pt x="60987" y="85211"/>
                  </a:lnTo>
                  <a:lnTo>
                    <a:pt x="59028" y="82403"/>
                  </a:lnTo>
                  <a:lnTo>
                    <a:pt x="57021" y="78784"/>
                  </a:lnTo>
                  <a:lnTo>
                    <a:pt x="55205" y="75643"/>
                  </a:lnTo>
                  <a:close/>
                </a:path>
                <a:path w="18531205" h="10759440">
                  <a:moveTo>
                    <a:pt x="11188" y="1232"/>
                  </a:moveTo>
                  <a:lnTo>
                    <a:pt x="7374" y="0"/>
                  </a:lnTo>
                  <a:lnTo>
                    <a:pt x="4232" y="1815"/>
                  </a:lnTo>
                  <a:lnTo>
                    <a:pt x="1232" y="3298"/>
                  </a:lnTo>
                  <a:lnTo>
                    <a:pt x="0" y="7112"/>
                  </a:lnTo>
                  <a:lnTo>
                    <a:pt x="1816" y="10255"/>
                  </a:lnTo>
                  <a:lnTo>
                    <a:pt x="3823" y="13872"/>
                  </a:lnTo>
                  <a:lnTo>
                    <a:pt x="4540" y="14967"/>
                  </a:lnTo>
                  <a:lnTo>
                    <a:pt x="6734" y="16298"/>
                  </a:lnTo>
                  <a:lnTo>
                    <a:pt x="6592" y="16632"/>
                  </a:lnTo>
                  <a:lnTo>
                    <a:pt x="8261" y="17344"/>
                  </a:lnTo>
                  <a:lnTo>
                    <a:pt x="10691" y="17197"/>
                  </a:lnTo>
                  <a:lnTo>
                    <a:pt x="12262" y="16289"/>
                  </a:lnTo>
                  <a:lnTo>
                    <a:pt x="15262" y="14807"/>
                  </a:lnTo>
                  <a:lnTo>
                    <a:pt x="16494" y="10992"/>
                  </a:lnTo>
                  <a:lnTo>
                    <a:pt x="14678" y="7850"/>
                  </a:lnTo>
                  <a:lnTo>
                    <a:pt x="12671" y="4231"/>
                  </a:lnTo>
                  <a:lnTo>
                    <a:pt x="11188" y="1232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79027" y="0"/>
              <a:ext cx="18559780" cy="10876915"/>
            </a:xfrm>
            <a:custGeom>
              <a:avLst/>
              <a:gdLst/>
              <a:ahLst/>
              <a:cxnLst/>
              <a:rect l="l" t="t" r="r" b="b"/>
              <a:pathLst>
                <a:path w="18559780" h="10876915">
                  <a:moveTo>
                    <a:pt x="16946595" y="10533581"/>
                  </a:moveTo>
                  <a:lnTo>
                    <a:pt x="16936581" y="10529309"/>
                  </a:lnTo>
                  <a:lnTo>
                    <a:pt x="16933105" y="10530983"/>
                  </a:lnTo>
                  <a:lnTo>
                    <a:pt x="16930542" y="10536992"/>
                  </a:lnTo>
                  <a:lnTo>
                    <a:pt x="16932073" y="10540801"/>
                  </a:lnTo>
                  <a:lnTo>
                    <a:pt x="16942087" y="10545073"/>
                  </a:lnTo>
                  <a:lnTo>
                    <a:pt x="16945565" y="10543400"/>
                  </a:lnTo>
                  <a:lnTo>
                    <a:pt x="16948128" y="10537391"/>
                  </a:lnTo>
                  <a:lnTo>
                    <a:pt x="16946595" y="10533581"/>
                  </a:lnTo>
                  <a:close/>
                </a:path>
                <a:path w="18559780" h="10876915">
                  <a:moveTo>
                    <a:pt x="17026857" y="10567423"/>
                  </a:moveTo>
                  <a:lnTo>
                    <a:pt x="17017177" y="10563294"/>
                  </a:lnTo>
                  <a:lnTo>
                    <a:pt x="17013699" y="10564967"/>
                  </a:lnTo>
                  <a:lnTo>
                    <a:pt x="17012417" y="10567971"/>
                  </a:lnTo>
                  <a:lnTo>
                    <a:pt x="17011575" y="10570768"/>
                  </a:lnTo>
                  <a:lnTo>
                    <a:pt x="17011470" y="10571118"/>
                  </a:lnTo>
                  <a:lnTo>
                    <a:pt x="17012811" y="10574452"/>
                  </a:lnTo>
                  <a:lnTo>
                    <a:pt x="17022492" y="10578582"/>
                  </a:lnTo>
                  <a:lnTo>
                    <a:pt x="17025967" y="10576908"/>
                  </a:lnTo>
                  <a:lnTo>
                    <a:pt x="17028530" y="10570899"/>
                  </a:lnTo>
                  <a:lnTo>
                    <a:pt x="17026857" y="10567423"/>
                  </a:lnTo>
                  <a:close/>
                </a:path>
                <a:path w="18559780" h="10876915">
                  <a:moveTo>
                    <a:pt x="16867239" y="10498546"/>
                  </a:moveTo>
                  <a:lnTo>
                    <a:pt x="16857557" y="10494416"/>
                  </a:lnTo>
                  <a:lnTo>
                    <a:pt x="16853890" y="10495614"/>
                  </a:lnTo>
                  <a:lnTo>
                    <a:pt x="16851327" y="10501623"/>
                  </a:lnTo>
                  <a:lnTo>
                    <a:pt x="16852525" y="10505291"/>
                  </a:lnTo>
                  <a:lnTo>
                    <a:pt x="16862206" y="10509420"/>
                  </a:lnTo>
                  <a:lnTo>
                    <a:pt x="16865873" y="10508222"/>
                  </a:lnTo>
                  <a:lnTo>
                    <a:pt x="16868436" y="10502213"/>
                  </a:lnTo>
                  <a:lnTo>
                    <a:pt x="16867239" y="10498546"/>
                  </a:lnTo>
                  <a:close/>
                </a:path>
                <a:path w="18559780" h="10876915">
                  <a:moveTo>
                    <a:pt x="17107974" y="10599262"/>
                  </a:moveTo>
                  <a:lnTo>
                    <a:pt x="17104826" y="10598314"/>
                  </a:lnTo>
                  <a:lnTo>
                    <a:pt x="17098148" y="10595466"/>
                  </a:lnTo>
                  <a:lnTo>
                    <a:pt x="17094673" y="10597140"/>
                  </a:lnTo>
                  <a:lnTo>
                    <a:pt x="17093391" y="10600145"/>
                  </a:lnTo>
                  <a:lnTo>
                    <a:pt x="17092549" y="10602942"/>
                  </a:lnTo>
                  <a:lnTo>
                    <a:pt x="17092444" y="10603292"/>
                  </a:lnTo>
                  <a:lnTo>
                    <a:pt x="17093783" y="10606625"/>
                  </a:lnTo>
                  <a:lnTo>
                    <a:pt x="17103463" y="10610754"/>
                  </a:lnTo>
                  <a:lnTo>
                    <a:pt x="17106941" y="10609081"/>
                  </a:lnTo>
                  <a:lnTo>
                    <a:pt x="17109647" y="10602738"/>
                  </a:lnTo>
                  <a:lnTo>
                    <a:pt x="17107974" y="10599262"/>
                  </a:lnTo>
                  <a:close/>
                </a:path>
                <a:path w="18559780" h="10876915">
                  <a:moveTo>
                    <a:pt x="16788260" y="10461700"/>
                  </a:moveTo>
                  <a:lnTo>
                    <a:pt x="16778579" y="10457570"/>
                  </a:lnTo>
                  <a:lnTo>
                    <a:pt x="16774912" y="10458769"/>
                  </a:lnTo>
                  <a:lnTo>
                    <a:pt x="16772349" y="10464777"/>
                  </a:lnTo>
                  <a:lnTo>
                    <a:pt x="16773403" y="10468777"/>
                  </a:lnTo>
                  <a:lnTo>
                    <a:pt x="16783083" y="10472907"/>
                  </a:lnTo>
                  <a:lnTo>
                    <a:pt x="16786750" y="10471709"/>
                  </a:lnTo>
                  <a:lnTo>
                    <a:pt x="16789313" y="10465700"/>
                  </a:lnTo>
                  <a:lnTo>
                    <a:pt x="16788260" y="10461700"/>
                  </a:lnTo>
                  <a:close/>
                </a:path>
                <a:path w="18559780" h="10876915">
                  <a:moveTo>
                    <a:pt x="17189657" y="10629766"/>
                  </a:moveTo>
                  <a:lnTo>
                    <a:pt x="17186510" y="10628818"/>
                  </a:lnTo>
                  <a:lnTo>
                    <a:pt x="17182838" y="10627252"/>
                  </a:lnTo>
                  <a:lnTo>
                    <a:pt x="17179692" y="10626304"/>
                  </a:lnTo>
                  <a:lnTo>
                    <a:pt x="17176216" y="10627978"/>
                  </a:lnTo>
                  <a:lnTo>
                    <a:pt x="17174935" y="10630983"/>
                  </a:lnTo>
                  <a:lnTo>
                    <a:pt x="17174303" y="10633081"/>
                  </a:lnTo>
                  <a:lnTo>
                    <a:pt x="17173987" y="10634130"/>
                  </a:lnTo>
                  <a:lnTo>
                    <a:pt x="17175327" y="10637463"/>
                  </a:lnTo>
                  <a:lnTo>
                    <a:pt x="17178330" y="10638744"/>
                  </a:lnTo>
                  <a:lnTo>
                    <a:pt x="17178808" y="10638553"/>
                  </a:lnTo>
                  <a:lnTo>
                    <a:pt x="17182478" y="10640119"/>
                  </a:lnTo>
                  <a:lnTo>
                    <a:pt x="17191330" y="10633242"/>
                  </a:lnTo>
                  <a:lnTo>
                    <a:pt x="17189657" y="10629766"/>
                  </a:lnTo>
                  <a:close/>
                </a:path>
                <a:path w="18559780" h="10876915">
                  <a:moveTo>
                    <a:pt x="16706844" y="10422236"/>
                  </a:moveTo>
                  <a:lnTo>
                    <a:pt x="16699834" y="10419246"/>
                  </a:lnTo>
                  <a:lnTo>
                    <a:pt x="16696168" y="10420443"/>
                  </a:lnTo>
                  <a:lnTo>
                    <a:pt x="16693605" y="10426452"/>
                  </a:lnTo>
                  <a:lnTo>
                    <a:pt x="16694802" y="10430120"/>
                  </a:lnTo>
                  <a:lnTo>
                    <a:pt x="16697665" y="10431736"/>
                  </a:lnTo>
                  <a:lnTo>
                    <a:pt x="16704675" y="10434726"/>
                  </a:lnTo>
                  <a:lnTo>
                    <a:pt x="16708342" y="10433527"/>
                  </a:lnTo>
                  <a:lnTo>
                    <a:pt x="16710905" y="10427519"/>
                  </a:lnTo>
                  <a:lnTo>
                    <a:pt x="16709706" y="10423852"/>
                  </a:lnTo>
                  <a:lnTo>
                    <a:pt x="16706844" y="10422236"/>
                  </a:lnTo>
                  <a:close/>
                </a:path>
                <a:path w="18559780" h="10876915">
                  <a:moveTo>
                    <a:pt x="17271720" y="10658458"/>
                  </a:moveTo>
                  <a:lnTo>
                    <a:pt x="17268431" y="10657845"/>
                  </a:lnTo>
                  <a:lnTo>
                    <a:pt x="17264760" y="10656278"/>
                  </a:lnTo>
                  <a:lnTo>
                    <a:pt x="17261612" y="10655330"/>
                  </a:lnTo>
                  <a:lnTo>
                    <a:pt x="17258470" y="10657147"/>
                  </a:lnTo>
                  <a:lnTo>
                    <a:pt x="17257188" y="10660151"/>
                  </a:lnTo>
                  <a:lnTo>
                    <a:pt x="17256584" y="10662260"/>
                  </a:lnTo>
                  <a:lnTo>
                    <a:pt x="17256383" y="10662964"/>
                  </a:lnTo>
                  <a:lnTo>
                    <a:pt x="17257722" y="10666297"/>
                  </a:lnTo>
                  <a:lnTo>
                    <a:pt x="17264732" y="10669287"/>
                  </a:lnTo>
                  <a:lnTo>
                    <a:pt x="17267879" y="10670235"/>
                  </a:lnTo>
                  <a:lnTo>
                    <a:pt x="17271022" y="10668419"/>
                  </a:lnTo>
                  <a:lnTo>
                    <a:pt x="17272303" y="10665415"/>
                  </a:lnTo>
                  <a:lnTo>
                    <a:pt x="17273393" y="10661934"/>
                  </a:lnTo>
                  <a:lnTo>
                    <a:pt x="17271720" y="10658458"/>
                  </a:lnTo>
                  <a:close/>
                </a:path>
                <a:path w="18559780" h="10876915">
                  <a:moveTo>
                    <a:pt x="16622472" y="10379538"/>
                  </a:moveTo>
                  <a:lnTo>
                    <a:pt x="16618469" y="10380592"/>
                  </a:lnTo>
                  <a:lnTo>
                    <a:pt x="16617187" y="10383596"/>
                  </a:lnTo>
                  <a:lnTo>
                    <a:pt x="16615572" y="10386458"/>
                  </a:lnTo>
                  <a:lnTo>
                    <a:pt x="16616770" y="10390126"/>
                  </a:lnTo>
                  <a:lnTo>
                    <a:pt x="16619490" y="10392075"/>
                  </a:lnTo>
                  <a:lnTo>
                    <a:pt x="16626500" y="10395065"/>
                  </a:lnTo>
                  <a:lnTo>
                    <a:pt x="16630025" y="10394202"/>
                  </a:lnTo>
                  <a:lnTo>
                    <a:pt x="16631307" y="10391197"/>
                  </a:lnTo>
                  <a:lnTo>
                    <a:pt x="16633063" y="10388002"/>
                  </a:lnTo>
                  <a:lnTo>
                    <a:pt x="16631725" y="10384668"/>
                  </a:lnTo>
                  <a:lnTo>
                    <a:pt x="16629005" y="10382719"/>
                  </a:lnTo>
                  <a:lnTo>
                    <a:pt x="16625333" y="10381152"/>
                  </a:lnTo>
                  <a:lnTo>
                    <a:pt x="16622472" y="10379538"/>
                  </a:lnTo>
                  <a:close/>
                </a:path>
                <a:path w="18559780" h="10876915">
                  <a:moveTo>
                    <a:pt x="17354688" y="10685958"/>
                  </a:moveTo>
                  <a:lnTo>
                    <a:pt x="17351398" y="10685344"/>
                  </a:lnTo>
                  <a:lnTo>
                    <a:pt x="17347725" y="10683777"/>
                  </a:lnTo>
                  <a:lnTo>
                    <a:pt x="17344578" y="10682829"/>
                  </a:lnTo>
                  <a:lnTo>
                    <a:pt x="17341437" y="10684646"/>
                  </a:lnTo>
                  <a:lnTo>
                    <a:pt x="17340156" y="10687651"/>
                  </a:lnTo>
                  <a:lnTo>
                    <a:pt x="17339207" y="10690797"/>
                  </a:lnTo>
                  <a:lnTo>
                    <a:pt x="17341023" y="10693939"/>
                  </a:lnTo>
                  <a:lnTo>
                    <a:pt x="17343694" y="10695078"/>
                  </a:lnTo>
                  <a:lnTo>
                    <a:pt x="17344170" y="10694887"/>
                  </a:lnTo>
                  <a:lnTo>
                    <a:pt x="17347842" y="10696453"/>
                  </a:lnTo>
                  <a:lnTo>
                    <a:pt x="17350989" y="10697401"/>
                  </a:lnTo>
                  <a:lnTo>
                    <a:pt x="17354132" y="10695585"/>
                  </a:lnTo>
                  <a:lnTo>
                    <a:pt x="17355413" y="10692580"/>
                  </a:lnTo>
                  <a:lnTo>
                    <a:pt x="17356361" y="10689434"/>
                  </a:lnTo>
                  <a:lnTo>
                    <a:pt x="17354688" y="10685958"/>
                  </a:lnTo>
                  <a:close/>
                </a:path>
                <a:path w="18559780" h="10876915">
                  <a:moveTo>
                    <a:pt x="16545200" y="10338685"/>
                  </a:moveTo>
                  <a:lnTo>
                    <a:pt x="16541200" y="10339740"/>
                  </a:lnTo>
                  <a:lnTo>
                    <a:pt x="16539918" y="10342745"/>
                  </a:lnTo>
                  <a:lnTo>
                    <a:pt x="16538302" y="10345607"/>
                  </a:lnTo>
                  <a:lnTo>
                    <a:pt x="16539499" y="10349274"/>
                  </a:lnTo>
                  <a:lnTo>
                    <a:pt x="16542218" y="10351223"/>
                  </a:lnTo>
                  <a:lnTo>
                    <a:pt x="16549230" y="10354214"/>
                  </a:lnTo>
                  <a:lnTo>
                    <a:pt x="16552756" y="10353350"/>
                  </a:lnTo>
                  <a:lnTo>
                    <a:pt x="16554037" y="10350346"/>
                  </a:lnTo>
                  <a:lnTo>
                    <a:pt x="16555652" y="10347483"/>
                  </a:lnTo>
                  <a:lnTo>
                    <a:pt x="16554454" y="10343816"/>
                  </a:lnTo>
                  <a:lnTo>
                    <a:pt x="16551735" y="10341867"/>
                  </a:lnTo>
                  <a:lnTo>
                    <a:pt x="16548063" y="10340300"/>
                  </a:lnTo>
                  <a:lnTo>
                    <a:pt x="16545200" y="10338685"/>
                  </a:lnTo>
                  <a:close/>
                </a:path>
                <a:path w="18559780" h="10876915">
                  <a:moveTo>
                    <a:pt x="17438506" y="10711454"/>
                  </a:moveTo>
                  <a:lnTo>
                    <a:pt x="17435219" y="10710840"/>
                  </a:lnTo>
                  <a:lnTo>
                    <a:pt x="17431546" y="10709273"/>
                  </a:lnTo>
                  <a:lnTo>
                    <a:pt x="17428064" y="10708183"/>
                  </a:lnTo>
                  <a:lnTo>
                    <a:pt x="17424922" y="10709999"/>
                  </a:lnTo>
                  <a:lnTo>
                    <a:pt x="17423974" y="10713146"/>
                  </a:lnTo>
                  <a:lnTo>
                    <a:pt x="17422693" y="10716150"/>
                  </a:lnTo>
                  <a:lnTo>
                    <a:pt x="17424509" y="10719293"/>
                  </a:lnTo>
                  <a:lnTo>
                    <a:pt x="17427848" y="10720717"/>
                  </a:lnTo>
                  <a:lnTo>
                    <a:pt x="17428325" y="10720526"/>
                  </a:lnTo>
                  <a:lnTo>
                    <a:pt x="17431998" y="10722092"/>
                  </a:lnTo>
                  <a:lnTo>
                    <a:pt x="17435621" y="10722849"/>
                  </a:lnTo>
                  <a:lnTo>
                    <a:pt x="17438762" y="10721032"/>
                  </a:lnTo>
                  <a:lnTo>
                    <a:pt x="17439709" y="10717885"/>
                  </a:lnTo>
                  <a:lnTo>
                    <a:pt x="17440323" y="10714595"/>
                  </a:lnTo>
                  <a:lnTo>
                    <a:pt x="17438506" y="10711454"/>
                  </a:lnTo>
                  <a:close/>
                </a:path>
                <a:path w="18559780" h="10876915">
                  <a:moveTo>
                    <a:pt x="16468499" y="10296497"/>
                  </a:moveTo>
                  <a:lnTo>
                    <a:pt x="16464498" y="10297551"/>
                  </a:lnTo>
                  <a:lnTo>
                    <a:pt x="16463216" y="10300556"/>
                  </a:lnTo>
                  <a:lnTo>
                    <a:pt x="16461458" y="10303752"/>
                  </a:lnTo>
                  <a:lnTo>
                    <a:pt x="16462657" y="10307420"/>
                  </a:lnTo>
                  <a:lnTo>
                    <a:pt x="16465376" y="10309370"/>
                  </a:lnTo>
                  <a:lnTo>
                    <a:pt x="16469716" y="10311221"/>
                  </a:lnTo>
                  <a:lnTo>
                    <a:pt x="16469525" y="10310744"/>
                  </a:lnTo>
                  <a:lnTo>
                    <a:pt x="16472530" y="10312026"/>
                  </a:lnTo>
                  <a:lnTo>
                    <a:pt x="16476054" y="10311162"/>
                  </a:lnTo>
                  <a:lnTo>
                    <a:pt x="16477336" y="10308157"/>
                  </a:lnTo>
                  <a:lnTo>
                    <a:pt x="16478951" y="10305295"/>
                  </a:lnTo>
                  <a:lnTo>
                    <a:pt x="16477754" y="10301628"/>
                  </a:lnTo>
                  <a:lnTo>
                    <a:pt x="16475035" y="10299679"/>
                  </a:lnTo>
                  <a:lnTo>
                    <a:pt x="16471361" y="10298112"/>
                  </a:lnTo>
                  <a:lnTo>
                    <a:pt x="16468499" y="10296497"/>
                  </a:lnTo>
                  <a:close/>
                </a:path>
                <a:path w="18559780" h="10876915">
                  <a:moveTo>
                    <a:pt x="16393036" y="10253259"/>
                  </a:moveTo>
                  <a:lnTo>
                    <a:pt x="16389368" y="10254456"/>
                  </a:lnTo>
                  <a:lnTo>
                    <a:pt x="16388291" y="10256364"/>
                  </a:lnTo>
                  <a:lnTo>
                    <a:pt x="16387753" y="10257318"/>
                  </a:lnTo>
                  <a:lnTo>
                    <a:pt x="16385803" y="10260038"/>
                  </a:lnTo>
                  <a:lnTo>
                    <a:pt x="16386859" y="10264039"/>
                  </a:lnTo>
                  <a:lnTo>
                    <a:pt x="16389579" y="10265989"/>
                  </a:lnTo>
                  <a:lnTo>
                    <a:pt x="16393918" y="10267840"/>
                  </a:lnTo>
                  <a:lnTo>
                    <a:pt x="16394110" y="10268316"/>
                  </a:lnTo>
                  <a:lnTo>
                    <a:pt x="16396781" y="10269456"/>
                  </a:lnTo>
                  <a:lnTo>
                    <a:pt x="16400114" y="10268115"/>
                  </a:lnTo>
                  <a:lnTo>
                    <a:pt x="16401587" y="10265587"/>
                  </a:lnTo>
                  <a:lnTo>
                    <a:pt x="16403535" y="10262867"/>
                  </a:lnTo>
                  <a:lnTo>
                    <a:pt x="16402482" y="10258866"/>
                  </a:lnTo>
                  <a:lnTo>
                    <a:pt x="16399763" y="10256917"/>
                  </a:lnTo>
                  <a:lnTo>
                    <a:pt x="16396089" y="10255350"/>
                  </a:lnTo>
                  <a:lnTo>
                    <a:pt x="16393036" y="10253259"/>
                  </a:lnTo>
                  <a:close/>
                </a:path>
                <a:path w="18559780" h="10876915">
                  <a:moveTo>
                    <a:pt x="17522180" y="10734520"/>
                  </a:moveTo>
                  <a:lnTo>
                    <a:pt x="17519035" y="10733573"/>
                  </a:lnTo>
                  <a:lnTo>
                    <a:pt x="17515077" y="10732673"/>
                  </a:lnTo>
                  <a:lnTo>
                    <a:pt x="17511930" y="10731725"/>
                  </a:lnTo>
                  <a:lnTo>
                    <a:pt x="17508645" y="10733875"/>
                  </a:lnTo>
                  <a:lnTo>
                    <a:pt x="17507697" y="10737022"/>
                  </a:lnTo>
                  <a:lnTo>
                    <a:pt x="17506892" y="10739835"/>
                  </a:lnTo>
                  <a:lnTo>
                    <a:pt x="17508377" y="10742836"/>
                  </a:lnTo>
                  <a:lnTo>
                    <a:pt x="17512047" y="10744402"/>
                  </a:lnTo>
                  <a:lnTo>
                    <a:pt x="17516003" y="10745300"/>
                  </a:lnTo>
                  <a:lnTo>
                    <a:pt x="17519150" y="10746248"/>
                  </a:lnTo>
                  <a:lnTo>
                    <a:pt x="17522435" y="10744098"/>
                  </a:lnTo>
                  <a:lnTo>
                    <a:pt x="17524330" y="10737805"/>
                  </a:lnTo>
                  <a:lnTo>
                    <a:pt x="17522180" y="10734520"/>
                  </a:lnTo>
                  <a:close/>
                </a:path>
                <a:path w="18559780" h="10876915">
                  <a:moveTo>
                    <a:pt x="16318190" y="10209495"/>
                  </a:moveTo>
                  <a:lnTo>
                    <a:pt x="16314332" y="10210216"/>
                  </a:lnTo>
                  <a:lnTo>
                    <a:pt x="16311460" y="10215305"/>
                  </a:lnTo>
                  <a:lnTo>
                    <a:pt x="16311101" y="10215940"/>
                  </a:lnTo>
                  <a:lnTo>
                    <a:pt x="16311965" y="10219465"/>
                  </a:lnTo>
                  <a:lnTo>
                    <a:pt x="16314542" y="10221748"/>
                  </a:lnTo>
                  <a:lnTo>
                    <a:pt x="16318882" y="10223600"/>
                  </a:lnTo>
                  <a:lnTo>
                    <a:pt x="16319074" y="10224076"/>
                  </a:lnTo>
                  <a:lnTo>
                    <a:pt x="16321744" y="10225215"/>
                  </a:lnTo>
                  <a:lnTo>
                    <a:pt x="16324934" y="10224209"/>
                  </a:lnTo>
                  <a:lnTo>
                    <a:pt x="16326039" y="10222312"/>
                  </a:lnTo>
                  <a:lnTo>
                    <a:pt x="16328023" y="10218819"/>
                  </a:lnTo>
                  <a:lnTo>
                    <a:pt x="16327303" y="10214961"/>
                  </a:lnTo>
                  <a:lnTo>
                    <a:pt x="16324441" y="10213345"/>
                  </a:lnTo>
                  <a:lnTo>
                    <a:pt x="16321053" y="10211110"/>
                  </a:lnTo>
                  <a:lnTo>
                    <a:pt x="16318190" y="10209495"/>
                  </a:lnTo>
                  <a:close/>
                </a:path>
                <a:path w="18559780" h="10876915">
                  <a:moveTo>
                    <a:pt x="17606901" y="10756060"/>
                  </a:moveTo>
                  <a:lnTo>
                    <a:pt x="17603612" y="10755446"/>
                  </a:lnTo>
                  <a:lnTo>
                    <a:pt x="17599654" y="10754546"/>
                  </a:lnTo>
                  <a:lnTo>
                    <a:pt x="17596509" y="10753599"/>
                  </a:lnTo>
                  <a:lnTo>
                    <a:pt x="17593224" y="10755749"/>
                  </a:lnTo>
                  <a:lnTo>
                    <a:pt x="17592276" y="10758896"/>
                  </a:lnTo>
                  <a:lnTo>
                    <a:pt x="17591469" y="10761708"/>
                  </a:lnTo>
                  <a:lnTo>
                    <a:pt x="17592954" y="10764709"/>
                  </a:lnTo>
                  <a:lnTo>
                    <a:pt x="17596624" y="10766275"/>
                  </a:lnTo>
                  <a:lnTo>
                    <a:pt x="17600579" y="10767174"/>
                  </a:lnTo>
                  <a:lnTo>
                    <a:pt x="17603727" y="10768122"/>
                  </a:lnTo>
                  <a:lnTo>
                    <a:pt x="17607012" y="10765972"/>
                  </a:lnTo>
                  <a:lnTo>
                    <a:pt x="17608907" y="10759678"/>
                  </a:lnTo>
                  <a:lnTo>
                    <a:pt x="17606901" y="10756060"/>
                  </a:lnTo>
                  <a:close/>
                </a:path>
                <a:path w="18559780" h="10876915">
                  <a:moveTo>
                    <a:pt x="16243533" y="10163444"/>
                  </a:moveTo>
                  <a:lnTo>
                    <a:pt x="16239675" y="10164166"/>
                  </a:lnTo>
                  <a:lnTo>
                    <a:pt x="16236803" y="10169254"/>
                  </a:lnTo>
                  <a:lnTo>
                    <a:pt x="16236444" y="10169890"/>
                  </a:lnTo>
                  <a:lnTo>
                    <a:pt x="16237163" y="10173748"/>
                  </a:lnTo>
                  <a:lnTo>
                    <a:pt x="16240026" y="10175364"/>
                  </a:lnTo>
                  <a:lnTo>
                    <a:pt x="16243415" y="10177599"/>
                  </a:lnTo>
                  <a:lnTo>
                    <a:pt x="16247085" y="10179164"/>
                  </a:lnTo>
                  <a:lnTo>
                    <a:pt x="16250278" y="10178159"/>
                  </a:lnTo>
                  <a:lnTo>
                    <a:pt x="16251382" y="10176262"/>
                  </a:lnTo>
                  <a:lnTo>
                    <a:pt x="16253366" y="10172768"/>
                  </a:lnTo>
                  <a:lnTo>
                    <a:pt x="16252644" y="10168909"/>
                  </a:lnTo>
                  <a:lnTo>
                    <a:pt x="16249783" y="10167294"/>
                  </a:lnTo>
                  <a:lnTo>
                    <a:pt x="16246396" y="10165060"/>
                  </a:lnTo>
                  <a:lnTo>
                    <a:pt x="16243533" y="10163444"/>
                  </a:lnTo>
                  <a:close/>
                </a:path>
                <a:path w="18559780" h="10876915">
                  <a:moveTo>
                    <a:pt x="17691520" y="10775978"/>
                  </a:moveTo>
                  <a:lnTo>
                    <a:pt x="17688233" y="10775365"/>
                  </a:lnTo>
                  <a:lnTo>
                    <a:pt x="17684275" y="10774466"/>
                  </a:lnTo>
                  <a:lnTo>
                    <a:pt x="17681130" y="10773519"/>
                  </a:lnTo>
                  <a:lnTo>
                    <a:pt x="17677845" y="10775669"/>
                  </a:lnTo>
                  <a:lnTo>
                    <a:pt x="17677231" y="10778958"/>
                  </a:lnTo>
                  <a:lnTo>
                    <a:pt x="17676426" y="10781771"/>
                  </a:lnTo>
                  <a:lnTo>
                    <a:pt x="17677909" y="10784771"/>
                  </a:lnTo>
                  <a:lnTo>
                    <a:pt x="17680580" y="10785911"/>
                  </a:lnTo>
                  <a:lnTo>
                    <a:pt x="17680722" y="10785577"/>
                  </a:lnTo>
                  <a:lnTo>
                    <a:pt x="17681722" y="10786003"/>
                  </a:lnTo>
                  <a:lnTo>
                    <a:pt x="17685680" y="10786902"/>
                  </a:lnTo>
                  <a:lnTo>
                    <a:pt x="17688825" y="10787849"/>
                  </a:lnTo>
                  <a:lnTo>
                    <a:pt x="17692109" y="10785700"/>
                  </a:lnTo>
                  <a:lnTo>
                    <a:pt x="17692723" y="10782410"/>
                  </a:lnTo>
                  <a:lnTo>
                    <a:pt x="17693671" y="10779263"/>
                  </a:lnTo>
                  <a:lnTo>
                    <a:pt x="17691520" y="10775978"/>
                  </a:lnTo>
                  <a:close/>
                </a:path>
                <a:path w="18559780" h="10876915">
                  <a:moveTo>
                    <a:pt x="16169494" y="10116868"/>
                  </a:moveTo>
                  <a:lnTo>
                    <a:pt x="16165969" y="10117732"/>
                  </a:lnTo>
                  <a:lnTo>
                    <a:pt x="16164020" y="10120452"/>
                  </a:lnTo>
                  <a:lnTo>
                    <a:pt x="16162764" y="10122677"/>
                  </a:lnTo>
                  <a:lnTo>
                    <a:pt x="16162404" y="10123314"/>
                  </a:lnTo>
                  <a:lnTo>
                    <a:pt x="16163269" y="10126838"/>
                  </a:lnTo>
                  <a:lnTo>
                    <a:pt x="16165988" y="10128787"/>
                  </a:lnTo>
                  <a:lnTo>
                    <a:pt x="16169374" y="10131021"/>
                  </a:lnTo>
                  <a:lnTo>
                    <a:pt x="16173046" y="10132588"/>
                  </a:lnTo>
                  <a:lnTo>
                    <a:pt x="16176238" y="10131581"/>
                  </a:lnTo>
                  <a:lnTo>
                    <a:pt x="16177342" y="10129686"/>
                  </a:lnTo>
                  <a:lnTo>
                    <a:pt x="16178967" y="10126828"/>
                  </a:lnTo>
                  <a:lnTo>
                    <a:pt x="16179327" y="10126191"/>
                  </a:lnTo>
                  <a:lnTo>
                    <a:pt x="16178462" y="10122666"/>
                  </a:lnTo>
                  <a:lnTo>
                    <a:pt x="16175743" y="10120717"/>
                  </a:lnTo>
                  <a:lnTo>
                    <a:pt x="16172356" y="10118483"/>
                  </a:lnTo>
                  <a:lnTo>
                    <a:pt x="16169494" y="10116868"/>
                  </a:lnTo>
                  <a:close/>
                </a:path>
                <a:path w="18559780" h="10876915">
                  <a:moveTo>
                    <a:pt x="17776998" y="10793896"/>
                  </a:moveTo>
                  <a:lnTo>
                    <a:pt x="17773711" y="10793282"/>
                  </a:lnTo>
                  <a:lnTo>
                    <a:pt x="17769751" y="10792382"/>
                  </a:lnTo>
                  <a:lnTo>
                    <a:pt x="17766461" y="10791768"/>
                  </a:lnTo>
                  <a:lnTo>
                    <a:pt x="17763178" y="10793919"/>
                  </a:lnTo>
                  <a:lnTo>
                    <a:pt x="17762562" y="10797207"/>
                  </a:lnTo>
                  <a:lnTo>
                    <a:pt x="17761757" y="10800020"/>
                  </a:lnTo>
                  <a:lnTo>
                    <a:pt x="17763384" y="10802688"/>
                  </a:lnTo>
                  <a:lnTo>
                    <a:pt x="17767389" y="10804396"/>
                  </a:lnTo>
                  <a:lnTo>
                    <a:pt x="17771346" y="10805295"/>
                  </a:lnTo>
                  <a:lnTo>
                    <a:pt x="17774636" y="10805909"/>
                  </a:lnTo>
                  <a:lnTo>
                    <a:pt x="17777919" y="10803758"/>
                  </a:lnTo>
                  <a:lnTo>
                    <a:pt x="17779147" y="10797179"/>
                  </a:lnTo>
                  <a:lnTo>
                    <a:pt x="17776998" y="10793896"/>
                  </a:lnTo>
                  <a:close/>
                </a:path>
                <a:path w="18559780" h="10876915">
                  <a:moveTo>
                    <a:pt x="16096548" y="10069574"/>
                  </a:moveTo>
                  <a:lnTo>
                    <a:pt x="16093025" y="10070439"/>
                  </a:lnTo>
                  <a:lnTo>
                    <a:pt x="16089343" y="10075576"/>
                  </a:lnTo>
                  <a:lnTo>
                    <a:pt x="16089126" y="10075878"/>
                  </a:lnTo>
                  <a:lnTo>
                    <a:pt x="16089988" y="10079402"/>
                  </a:lnTo>
                  <a:lnTo>
                    <a:pt x="16092707" y="10081351"/>
                  </a:lnTo>
                  <a:lnTo>
                    <a:pt x="16096096" y="10083586"/>
                  </a:lnTo>
                  <a:lnTo>
                    <a:pt x="16097097" y="10084012"/>
                  </a:lnTo>
                  <a:lnTo>
                    <a:pt x="16096954" y="10084347"/>
                  </a:lnTo>
                  <a:lnTo>
                    <a:pt x="16099625" y="10085486"/>
                  </a:lnTo>
                  <a:lnTo>
                    <a:pt x="16102817" y="10084480"/>
                  </a:lnTo>
                  <a:lnTo>
                    <a:pt x="16104106" y="10082268"/>
                  </a:lnTo>
                  <a:lnTo>
                    <a:pt x="16104290" y="10081952"/>
                  </a:lnTo>
                  <a:lnTo>
                    <a:pt x="16106240" y="10079232"/>
                  </a:lnTo>
                  <a:lnTo>
                    <a:pt x="16105375" y="10075707"/>
                  </a:lnTo>
                  <a:lnTo>
                    <a:pt x="16102656" y="10073758"/>
                  </a:lnTo>
                  <a:lnTo>
                    <a:pt x="16099267" y="10071523"/>
                  </a:lnTo>
                  <a:lnTo>
                    <a:pt x="16096548" y="10069574"/>
                  </a:lnTo>
                  <a:close/>
                </a:path>
                <a:path w="18559780" h="10876915">
                  <a:moveTo>
                    <a:pt x="17862184" y="10809715"/>
                  </a:moveTo>
                  <a:lnTo>
                    <a:pt x="17858895" y="10809101"/>
                  </a:lnTo>
                  <a:lnTo>
                    <a:pt x="17854939" y="10808203"/>
                  </a:lnTo>
                  <a:lnTo>
                    <a:pt x="17851649" y="10807589"/>
                  </a:lnTo>
                  <a:lnTo>
                    <a:pt x="17848698" y="10809881"/>
                  </a:lnTo>
                  <a:lnTo>
                    <a:pt x="17848153" y="10812805"/>
                  </a:lnTo>
                  <a:lnTo>
                    <a:pt x="17847613" y="10816126"/>
                  </a:lnTo>
                  <a:lnTo>
                    <a:pt x="17848902" y="10818649"/>
                  </a:lnTo>
                  <a:lnTo>
                    <a:pt x="17852911" y="10820359"/>
                  </a:lnTo>
                  <a:lnTo>
                    <a:pt x="17857009" y="10820923"/>
                  </a:lnTo>
                  <a:lnTo>
                    <a:pt x="17860299" y="10821537"/>
                  </a:lnTo>
                  <a:lnTo>
                    <a:pt x="17863250" y="10819245"/>
                  </a:lnTo>
                  <a:lnTo>
                    <a:pt x="17864409" y="10813032"/>
                  </a:lnTo>
                  <a:lnTo>
                    <a:pt x="17864477" y="10812666"/>
                  </a:lnTo>
                  <a:lnTo>
                    <a:pt x="17862184" y="10809715"/>
                  </a:lnTo>
                  <a:close/>
                </a:path>
                <a:path w="18559780" h="10876915">
                  <a:moveTo>
                    <a:pt x="16024507" y="10021088"/>
                  </a:moveTo>
                  <a:lnTo>
                    <a:pt x="16020647" y="10021810"/>
                  </a:lnTo>
                  <a:lnTo>
                    <a:pt x="16018915" y="10024226"/>
                  </a:lnTo>
                  <a:lnTo>
                    <a:pt x="16016816" y="10027277"/>
                  </a:lnTo>
                  <a:lnTo>
                    <a:pt x="16016606" y="10027582"/>
                  </a:lnTo>
                  <a:lnTo>
                    <a:pt x="16017471" y="10031107"/>
                  </a:lnTo>
                  <a:lnTo>
                    <a:pt x="16020191" y="10033057"/>
                  </a:lnTo>
                  <a:lnTo>
                    <a:pt x="16023578" y="10035291"/>
                  </a:lnTo>
                  <a:lnTo>
                    <a:pt x="16027250" y="10036858"/>
                  </a:lnTo>
                  <a:lnTo>
                    <a:pt x="16030299" y="10036185"/>
                  </a:lnTo>
                  <a:lnTo>
                    <a:pt x="16031880" y="10034097"/>
                  </a:lnTo>
                  <a:lnTo>
                    <a:pt x="16032106" y="10033799"/>
                  </a:lnTo>
                  <a:lnTo>
                    <a:pt x="16033988" y="10031051"/>
                  </a:lnTo>
                  <a:lnTo>
                    <a:pt x="16034197" y="10030746"/>
                  </a:lnTo>
                  <a:lnTo>
                    <a:pt x="16033333" y="10027221"/>
                  </a:lnTo>
                  <a:lnTo>
                    <a:pt x="16030613" y="10025271"/>
                  </a:lnTo>
                  <a:lnTo>
                    <a:pt x="16027226" y="10023037"/>
                  </a:lnTo>
                  <a:lnTo>
                    <a:pt x="16024507" y="10021088"/>
                  </a:lnTo>
                  <a:close/>
                </a:path>
                <a:path w="18559780" h="10876915">
                  <a:moveTo>
                    <a:pt x="17948559" y="10823675"/>
                  </a:moveTo>
                  <a:lnTo>
                    <a:pt x="17945271" y="10823061"/>
                  </a:lnTo>
                  <a:lnTo>
                    <a:pt x="17941168" y="10822495"/>
                  </a:lnTo>
                  <a:lnTo>
                    <a:pt x="17937881" y="10821882"/>
                  </a:lnTo>
                  <a:lnTo>
                    <a:pt x="17934932" y="10824176"/>
                  </a:lnTo>
                  <a:lnTo>
                    <a:pt x="17934318" y="10827465"/>
                  </a:lnTo>
                  <a:lnTo>
                    <a:pt x="17933990" y="10830087"/>
                  </a:lnTo>
                  <a:lnTo>
                    <a:pt x="17935613" y="10832751"/>
                  </a:lnTo>
                  <a:lnTo>
                    <a:pt x="17939283" y="10834317"/>
                  </a:lnTo>
                  <a:lnTo>
                    <a:pt x="17943386" y="10834883"/>
                  </a:lnTo>
                  <a:lnTo>
                    <a:pt x="17946673" y="10835497"/>
                  </a:lnTo>
                  <a:lnTo>
                    <a:pt x="17949624" y="10833205"/>
                  </a:lnTo>
                  <a:lnTo>
                    <a:pt x="17950852" y="10826626"/>
                  </a:lnTo>
                  <a:lnTo>
                    <a:pt x="17948559" y="10823675"/>
                  </a:lnTo>
                  <a:close/>
                </a:path>
                <a:path w="18559780" h="10876915">
                  <a:moveTo>
                    <a:pt x="15952559" y="9971459"/>
                  </a:moveTo>
                  <a:lnTo>
                    <a:pt x="15948700" y="9972179"/>
                  </a:lnTo>
                  <a:lnTo>
                    <a:pt x="15944803" y="9977619"/>
                  </a:lnTo>
                  <a:lnTo>
                    <a:pt x="15945523" y="9981478"/>
                  </a:lnTo>
                  <a:lnTo>
                    <a:pt x="15948243" y="9983427"/>
                  </a:lnTo>
                  <a:lnTo>
                    <a:pt x="15951630" y="9985661"/>
                  </a:lnTo>
                  <a:lnTo>
                    <a:pt x="15955303" y="9987228"/>
                  </a:lnTo>
                  <a:lnTo>
                    <a:pt x="15958351" y="9986555"/>
                  </a:lnTo>
                  <a:lnTo>
                    <a:pt x="15960158" y="9984169"/>
                  </a:lnTo>
                  <a:lnTo>
                    <a:pt x="15962107" y="9981450"/>
                  </a:lnTo>
                  <a:lnTo>
                    <a:pt x="15961386" y="9977591"/>
                  </a:lnTo>
                  <a:lnTo>
                    <a:pt x="15958667" y="9975642"/>
                  </a:lnTo>
                  <a:lnTo>
                    <a:pt x="15955279" y="9973408"/>
                  </a:lnTo>
                  <a:lnTo>
                    <a:pt x="15952559" y="9971459"/>
                  </a:lnTo>
                  <a:close/>
                </a:path>
                <a:path w="18559780" h="10876915">
                  <a:moveTo>
                    <a:pt x="15880896" y="9921161"/>
                  </a:moveTo>
                  <a:lnTo>
                    <a:pt x="15877037" y="9921881"/>
                  </a:lnTo>
                  <a:lnTo>
                    <a:pt x="15873140" y="9927322"/>
                  </a:lnTo>
                  <a:lnTo>
                    <a:pt x="15873860" y="9931180"/>
                  </a:lnTo>
                  <a:lnTo>
                    <a:pt x="15876580" y="9933130"/>
                  </a:lnTo>
                  <a:lnTo>
                    <a:pt x="15879967" y="9935363"/>
                  </a:lnTo>
                  <a:lnTo>
                    <a:pt x="15883639" y="9936930"/>
                  </a:lnTo>
                  <a:lnTo>
                    <a:pt x="15886688" y="9936258"/>
                  </a:lnTo>
                  <a:lnTo>
                    <a:pt x="15888495" y="9933872"/>
                  </a:lnTo>
                  <a:lnTo>
                    <a:pt x="15890444" y="9931152"/>
                  </a:lnTo>
                  <a:lnTo>
                    <a:pt x="15889723" y="9927293"/>
                  </a:lnTo>
                  <a:lnTo>
                    <a:pt x="15887004" y="9925344"/>
                  </a:lnTo>
                  <a:lnTo>
                    <a:pt x="15883617" y="9923110"/>
                  </a:lnTo>
                  <a:lnTo>
                    <a:pt x="15880896" y="9921161"/>
                  </a:lnTo>
                  <a:close/>
                </a:path>
                <a:path w="18559780" h="10876915">
                  <a:moveTo>
                    <a:pt x="18034454" y="10835062"/>
                  </a:moveTo>
                  <a:lnTo>
                    <a:pt x="18031164" y="10834448"/>
                  </a:lnTo>
                  <a:lnTo>
                    <a:pt x="18027398" y="10834025"/>
                  </a:lnTo>
                  <a:lnTo>
                    <a:pt x="18024302" y="10833888"/>
                  </a:lnTo>
                  <a:lnTo>
                    <a:pt x="18021015" y="10836037"/>
                  </a:lnTo>
                  <a:lnTo>
                    <a:pt x="18020735" y="10839469"/>
                  </a:lnTo>
                  <a:lnTo>
                    <a:pt x="18020406" y="10842091"/>
                  </a:lnTo>
                  <a:lnTo>
                    <a:pt x="18022031" y="10844757"/>
                  </a:lnTo>
                  <a:lnTo>
                    <a:pt x="18024368" y="10845754"/>
                  </a:lnTo>
                  <a:lnTo>
                    <a:pt x="18024510" y="10845420"/>
                  </a:lnTo>
                  <a:lnTo>
                    <a:pt x="18026180" y="10846132"/>
                  </a:lnTo>
                  <a:lnTo>
                    <a:pt x="18029946" y="10846555"/>
                  </a:lnTo>
                  <a:lnTo>
                    <a:pt x="18033045" y="10846693"/>
                  </a:lnTo>
                  <a:lnTo>
                    <a:pt x="18036327" y="10844542"/>
                  </a:lnTo>
                  <a:lnTo>
                    <a:pt x="18036610" y="10841111"/>
                  </a:lnTo>
                  <a:lnTo>
                    <a:pt x="18036747" y="10838013"/>
                  </a:lnTo>
                  <a:lnTo>
                    <a:pt x="18034454" y="10835062"/>
                  </a:lnTo>
                  <a:close/>
                </a:path>
                <a:path w="18559780" h="10876915">
                  <a:moveTo>
                    <a:pt x="15810327" y="9870146"/>
                  </a:moveTo>
                  <a:lnTo>
                    <a:pt x="15806802" y="9871010"/>
                  </a:lnTo>
                  <a:lnTo>
                    <a:pt x="15802236" y="9876165"/>
                  </a:lnTo>
                  <a:lnTo>
                    <a:pt x="15802960" y="9880024"/>
                  </a:lnTo>
                  <a:lnTo>
                    <a:pt x="15805677" y="9881972"/>
                  </a:lnTo>
                  <a:lnTo>
                    <a:pt x="15809065" y="9884207"/>
                  </a:lnTo>
                  <a:lnTo>
                    <a:pt x="15810400" y="9884776"/>
                  </a:lnTo>
                  <a:lnTo>
                    <a:pt x="15810257" y="9885110"/>
                  </a:lnTo>
                  <a:lnTo>
                    <a:pt x="15812594" y="9886107"/>
                  </a:lnTo>
                  <a:lnTo>
                    <a:pt x="15815643" y="9885434"/>
                  </a:lnTo>
                  <a:lnTo>
                    <a:pt x="15817450" y="9883049"/>
                  </a:lnTo>
                  <a:lnTo>
                    <a:pt x="15819733" y="9880472"/>
                  </a:lnTo>
                  <a:lnTo>
                    <a:pt x="15819011" y="9876613"/>
                  </a:lnTo>
                  <a:lnTo>
                    <a:pt x="15816292" y="9874663"/>
                  </a:lnTo>
                  <a:lnTo>
                    <a:pt x="15812905" y="9872429"/>
                  </a:lnTo>
                  <a:lnTo>
                    <a:pt x="15810327" y="9870146"/>
                  </a:lnTo>
                  <a:close/>
                </a:path>
                <a:path w="18559780" h="10876915">
                  <a:moveTo>
                    <a:pt x="18121201" y="10844446"/>
                  </a:moveTo>
                  <a:lnTo>
                    <a:pt x="18117769" y="10844166"/>
                  </a:lnTo>
                  <a:lnTo>
                    <a:pt x="18114005" y="10843744"/>
                  </a:lnTo>
                  <a:lnTo>
                    <a:pt x="18110573" y="10843464"/>
                  </a:lnTo>
                  <a:lnTo>
                    <a:pt x="18107622" y="10845756"/>
                  </a:lnTo>
                  <a:lnTo>
                    <a:pt x="18107342" y="10849188"/>
                  </a:lnTo>
                  <a:lnTo>
                    <a:pt x="18107013" y="10851809"/>
                  </a:lnTo>
                  <a:lnTo>
                    <a:pt x="18108636" y="10854474"/>
                  </a:lnTo>
                  <a:lnTo>
                    <a:pt x="18110973" y="10855471"/>
                  </a:lnTo>
                  <a:lnTo>
                    <a:pt x="18111116" y="10855137"/>
                  </a:lnTo>
                  <a:lnTo>
                    <a:pt x="18112785" y="10855849"/>
                  </a:lnTo>
                  <a:lnTo>
                    <a:pt x="18116551" y="10856273"/>
                  </a:lnTo>
                  <a:lnTo>
                    <a:pt x="18119984" y="10856553"/>
                  </a:lnTo>
                  <a:lnTo>
                    <a:pt x="18122935" y="10854260"/>
                  </a:lnTo>
                  <a:lnTo>
                    <a:pt x="18123463" y="10847779"/>
                  </a:lnTo>
                  <a:lnTo>
                    <a:pt x="18123495" y="10847397"/>
                  </a:lnTo>
                  <a:lnTo>
                    <a:pt x="18121201" y="10844446"/>
                  </a:lnTo>
                  <a:close/>
                </a:path>
                <a:path w="18559780" h="10876915">
                  <a:moveTo>
                    <a:pt x="15740519" y="9818272"/>
                  </a:moveTo>
                  <a:lnTo>
                    <a:pt x="15736805" y="9818661"/>
                  </a:lnTo>
                  <a:lnTo>
                    <a:pt x="15732906" y="9824100"/>
                  </a:lnTo>
                  <a:lnTo>
                    <a:pt x="15733294" y="9827816"/>
                  </a:lnTo>
                  <a:lnTo>
                    <a:pt x="15736013" y="9829765"/>
                  </a:lnTo>
                  <a:lnTo>
                    <a:pt x="15739257" y="9832333"/>
                  </a:lnTo>
                  <a:lnTo>
                    <a:pt x="15740593" y="9832903"/>
                  </a:lnTo>
                  <a:lnTo>
                    <a:pt x="15740451" y="9833236"/>
                  </a:lnTo>
                  <a:lnTo>
                    <a:pt x="15742787" y="9834233"/>
                  </a:lnTo>
                  <a:lnTo>
                    <a:pt x="15745837" y="9833561"/>
                  </a:lnTo>
                  <a:lnTo>
                    <a:pt x="15747644" y="9831176"/>
                  </a:lnTo>
                  <a:lnTo>
                    <a:pt x="15749592" y="9828456"/>
                  </a:lnTo>
                  <a:lnTo>
                    <a:pt x="15749205" y="9824740"/>
                  </a:lnTo>
                  <a:lnTo>
                    <a:pt x="15746485" y="9822790"/>
                  </a:lnTo>
                  <a:lnTo>
                    <a:pt x="15743240" y="9820221"/>
                  </a:lnTo>
                  <a:lnTo>
                    <a:pt x="15740519" y="9818272"/>
                  </a:lnTo>
                  <a:close/>
                </a:path>
                <a:path w="18559780" h="10876915">
                  <a:moveTo>
                    <a:pt x="18207708" y="10852543"/>
                  </a:moveTo>
                  <a:lnTo>
                    <a:pt x="18204278" y="10852264"/>
                  </a:lnTo>
                  <a:lnTo>
                    <a:pt x="18200510" y="10851840"/>
                  </a:lnTo>
                  <a:lnTo>
                    <a:pt x="18197414" y="10851703"/>
                  </a:lnTo>
                  <a:lnTo>
                    <a:pt x="18194463" y="10853995"/>
                  </a:lnTo>
                  <a:lnTo>
                    <a:pt x="18194183" y="10857427"/>
                  </a:lnTo>
                  <a:lnTo>
                    <a:pt x="18194188" y="10860192"/>
                  </a:lnTo>
                  <a:lnTo>
                    <a:pt x="18195619" y="10862380"/>
                  </a:lnTo>
                  <a:lnTo>
                    <a:pt x="18197956" y="10863377"/>
                  </a:lnTo>
                  <a:lnTo>
                    <a:pt x="18198099" y="10863043"/>
                  </a:lnTo>
                  <a:lnTo>
                    <a:pt x="18199771" y="10863757"/>
                  </a:lnTo>
                  <a:lnTo>
                    <a:pt x="18203532" y="10864178"/>
                  </a:lnTo>
                  <a:lnTo>
                    <a:pt x="18206633" y="10864316"/>
                  </a:lnTo>
                  <a:lnTo>
                    <a:pt x="18209581" y="10862023"/>
                  </a:lnTo>
                  <a:lnTo>
                    <a:pt x="18209864" y="10858592"/>
                  </a:lnTo>
                  <a:lnTo>
                    <a:pt x="18210001" y="10855495"/>
                  </a:lnTo>
                  <a:lnTo>
                    <a:pt x="18207708" y="10852543"/>
                  </a:lnTo>
                  <a:close/>
                </a:path>
                <a:path w="18559780" h="10876915">
                  <a:moveTo>
                    <a:pt x="15670665" y="9765590"/>
                  </a:moveTo>
                  <a:lnTo>
                    <a:pt x="15666947" y="9765977"/>
                  </a:lnTo>
                  <a:lnTo>
                    <a:pt x="15663049" y="9771416"/>
                  </a:lnTo>
                  <a:lnTo>
                    <a:pt x="15663437" y="9775133"/>
                  </a:lnTo>
                  <a:lnTo>
                    <a:pt x="15666156" y="9777082"/>
                  </a:lnTo>
                  <a:lnTo>
                    <a:pt x="15669400" y="9779649"/>
                  </a:lnTo>
                  <a:lnTo>
                    <a:pt x="15670737" y="9780219"/>
                  </a:lnTo>
                  <a:lnTo>
                    <a:pt x="15670595" y="9780554"/>
                  </a:lnTo>
                  <a:lnTo>
                    <a:pt x="15672932" y="9781551"/>
                  </a:lnTo>
                  <a:lnTo>
                    <a:pt x="15675980" y="9780878"/>
                  </a:lnTo>
                  <a:lnTo>
                    <a:pt x="15677786" y="9778492"/>
                  </a:lnTo>
                  <a:lnTo>
                    <a:pt x="15679735" y="9775772"/>
                  </a:lnTo>
                  <a:lnTo>
                    <a:pt x="15679349" y="9772056"/>
                  </a:lnTo>
                  <a:lnTo>
                    <a:pt x="15676628" y="9770107"/>
                  </a:lnTo>
                  <a:lnTo>
                    <a:pt x="15673384" y="9767539"/>
                  </a:lnTo>
                  <a:lnTo>
                    <a:pt x="15670665" y="9765590"/>
                  </a:lnTo>
                  <a:close/>
                </a:path>
                <a:path w="18559780" h="10876915">
                  <a:moveTo>
                    <a:pt x="15601903" y="9712189"/>
                  </a:moveTo>
                  <a:lnTo>
                    <a:pt x="15598185" y="9712577"/>
                  </a:lnTo>
                  <a:lnTo>
                    <a:pt x="15594288" y="9718016"/>
                  </a:lnTo>
                  <a:lnTo>
                    <a:pt x="15594675" y="9721732"/>
                  </a:lnTo>
                  <a:lnTo>
                    <a:pt x="15597395" y="9723682"/>
                  </a:lnTo>
                  <a:lnTo>
                    <a:pt x="15600640" y="9726249"/>
                  </a:lnTo>
                  <a:lnTo>
                    <a:pt x="15604312" y="9727816"/>
                  </a:lnTo>
                  <a:lnTo>
                    <a:pt x="15607360" y="9727143"/>
                  </a:lnTo>
                  <a:lnTo>
                    <a:pt x="15609025" y="9725092"/>
                  </a:lnTo>
                  <a:lnTo>
                    <a:pt x="15610974" y="9722372"/>
                  </a:lnTo>
                  <a:lnTo>
                    <a:pt x="15610587" y="9718655"/>
                  </a:lnTo>
                  <a:lnTo>
                    <a:pt x="15607867" y="9716707"/>
                  </a:lnTo>
                  <a:lnTo>
                    <a:pt x="15604623" y="9714139"/>
                  </a:lnTo>
                  <a:lnTo>
                    <a:pt x="15601903" y="9712189"/>
                  </a:lnTo>
                  <a:close/>
                </a:path>
                <a:path w="18559780" h="10876915">
                  <a:moveTo>
                    <a:pt x="18294881" y="10858162"/>
                  </a:moveTo>
                  <a:lnTo>
                    <a:pt x="18291448" y="10857882"/>
                  </a:lnTo>
                  <a:lnTo>
                    <a:pt x="18287540" y="10857793"/>
                  </a:lnTo>
                  <a:lnTo>
                    <a:pt x="18284107" y="10857513"/>
                  </a:lnTo>
                  <a:lnTo>
                    <a:pt x="18281493" y="10859948"/>
                  </a:lnTo>
                  <a:lnTo>
                    <a:pt x="18281213" y="10863380"/>
                  </a:lnTo>
                  <a:lnTo>
                    <a:pt x="18281218" y="10866144"/>
                  </a:lnTo>
                  <a:lnTo>
                    <a:pt x="18282649" y="10868333"/>
                  </a:lnTo>
                  <a:lnTo>
                    <a:pt x="18284986" y="10869330"/>
                  </a:lnTo>
                  <a:lnTo>
                    <a:pt x="18284795" y="10868854"/>
                  </a:lnTo>
                  <a:lnTo>
                    <a:pt x="18286798" y="10869708"/>
                  </a:lnTo>
                  <a:lnTo>
                    <a:pt x="18290706" y="10869798"/>
                  </a:lnTo>
                  <a:lnTo>
                    <a:pt x="18294139" y="10870078"/>
                  </a:lnTo>
                  <a:lnTo>
                    <a:pt x="18296754" y="10867642"/>
                  </a:lnTo>
                  <a:lnTo>
                    <a:pt x="18297314" y="10860779"/>
                  </a:lnTo>
                  <a:lnTo>
                    <a:pt x="18294881" y="10858162"/>
                  </a:lnTo>
                  <a:close/>
                </a:path>
                <a:path w="18559780" h="10876915">
                  <a:moveTo>
                    <a:pt x="15534045" y="9657596"/>
                  </a:moveTo>
                  <a:lnTo>
                    <a:pt x="15529994" y="9657841"/>
                  </a:lnTo>
                  <a:lnTo>
                    <a:pt x="15526096" y="9663281"/>
                  </a:lnTo>
                  <a:lnTo>
                    <a:pt x="15526340" y="9667331"/>
                  </a:lnTo>
                  <a:lnTo>
                    <a:pt x="15529060" y="9669280"/>
                  </a:lnTo>
                  <a:lnTo>
                    <a:pt x="15532307" y="9671849"/>
                  </a:lnTo>
                  <a:lnTo>
                    <a:pt x="15533641" y="9672418"/>
                  </a:lnTo>
                  <a:lnTo>
                    <a:pt x="15533784" y="9672084"/>
                  </a:lnTo>
                  <a:lnTo>
                    <a:pt x="15536120" y="9673080"/>
                  </a:lnTo>
                  <a:lnTo>
                    <a:pt x="15539168" y="9672407"/>
                  </a:lnTo>
                  <a:lnTo>
                    <a:pt x="15540833" y="9670356"/>
                  </a:lnTo>
                  <a:lnTo>
                    <a:pt x="15542640" y="9667970"/>
                  </a:lnTo>
                  <a:lnTo>
                    <a:pt x="15542394" y="9663919"/>
                  </a:lnTo>
                  <a:lnTo>
                    <a:pt x="15539675" y="9661971"/>
                  </a:lnTo>
                  <a:lnTo>
                    <a:pt x="15536764" y="9659545"/>
                  </a:lnTo>
                  <a:lnTo>
                    <a:pt x="15534045" y="9657596"/>
                  </a:lnTo>
                  <a:close/>
                </a:path>
                <a:path w="18559780" h="10876915">
                  <a:moveTo>
                    <a:pt x="18382097" y="10861828"/>
                  </a:moveTo>
                  <a:lnTo>
                    <a:pt x="18378664" y="10861547"/>
                  </a:lnTo>
                  <a:lnTo>
                    <a:pt x="18370847" y="10861369"/>
                  </a:lnTo>
                  <a:lnTo>
                    <a:pt x="18368564" y="10863946"/>
                  </a:lnTo>
                  <a:lnTo>
                    <a:pt x="18368284" y="10867378"/>
                  </a:lnTo>
                  <a:lnTo>
                    <a:pt x="18368289" y="10870142"/>
                  </a:lnTo>
                  <a:lnTo>
                    <a:pt x="18369723" y="10872332"/>
                  </a:lnTo>
                  <a:lnTo>
                    <a:pt x="18372058" y="10873328"/>
                  </a:lnTo>
                  <a:lnTo>
                    <a:pt x="18372536" y="10873138"/>
                  </a:lnTo>
                  <a:lnTo>
                    <a:pt x="18373202" y="10873422"/>
                  </a:lnTo>
                  <a:lnTo>
                    <a:pt x="18374680" y="10873658"/>
                  </a:lnTo>
                  <a:lnTo>
                    <a:pt x="18378588" y="10873747"/>
                  </a:lnTo>
                  <a:lnTo>
                    <a:pt x="18382161" y="10873692"/>
                  </a:lnTo>
                  <a:lnTo>
                    <a:pt x="18384446" y="10871116"/>
                  </a:lnTo>
                  <a:lnTo>
                    <a:pt x="18384726" y="10867684"/>
                  </a:lnTo>
                  <a:lnTo>
                    <a:pt x="18384672" y="10864110"/>
                  </a:lnTo>
                  <a:lnTo>
                    <a:pt x="18382097" y="10861828"/>
                  </a:lnTo>
                  <a:close/>
                </a:path>
                <a:path w="18559780" h="10876915">
                  <a:moveTo>
                    <a:pt x="15466187" y="9603003"/>
                  </a:moveTo>
                  <a:lnTo>
                    <a:pt x="15462470" y="9603390"/>
                  </a:lnTo>
                  <a:lnTo>
                    <a:pt x="15457903" y="9608545"/>
                  </a:lnTo>
                  <a:lnTo>
                    <a:pt x="15458291" y="9612262"/>
                  </a:lnTo>
                  <a:lnTo>
                    <a:pt x="15460868" y="9614544"/>
                  </a:lnTo>
                  <a:lnTo>
                    <a:pt x="15463780" y="9616971"/>
                  </a:lnTo>
                  <a:lnTo>
                    <a:pt x="15465449" y="9617682"/>
                  </a:lnTo>
                  <a:lnTo>
                    <a:pt x="15465307" y="9618016"/>
                  </a:lnTo>
                  <a:lnTo>
                    <a:pt x="15467644" y="9619013"/>
                  </a:lnTo>
                  <a:lnTo>
                    <a:pt x="15470691" y="9618340"/>
                  </a:lnTo>
                  <a:lnTo>
                    <a:pt x="15472355" y="9616288"/>
                  </a:lnTo>
                  <a:lnTo>
                    <a:pt x="15474639" y="9613711"/>
                  </a:lnTo>
                  <a:lnTo>
                    <a:pt x="15474252" y="9609995"/>
                  </a:lnTo>
                  <a:lnTo>
                    <a:pt x="15471674" y="9607711"/>
                  </a:lnTo>
                  <a:lnTo>
                    <a:pt x="15468764" y="9605287"/>
                  </a:lnTo>
                  <a:lnTo>
                    <a:pt x="15466187" y="9603003"/>
                  </a:lnTo>
                  <a:close/>
                </a:path>
                <a:path w="18559780" h="10876915">
                  <a:moveTo>
                    <a:pt x="18469212" y="10863872"/>
                  </a:moveTo>
                  <a:lnTo>
                    <a:pt x="18465972" y="10864067"/>
                  </a:lnTo>
                  <a:lnTo>
                    <a:pt x="18462063" y="10863979"/>
                  </a:lnTo>
                  <a:lnTo>
                    <a:pt x="18458488" y="10864032"/>
                  </a:lnTo>
                  <a:lnTo>
                    <a:pt x="18455731" y="10866802"/>
                  </a:lnTo>
                  <a:lnTo>
                    <a:pt x="18455927" y="10870042"/>
                  </a:lnTo>
                  <a:lnTo>
                    <a:pt x="18455772" y="10871949"/>
                  </a:lnTo>
                  <a:lnTo>
                    <a:pt x="18465898" y="10876268"/>
                  </a:lnTo>
                  <a:lnTo>
                    <a:pt x="18469473" y="10876214"/>
                  </a:lnTo>
                  <a:lnTo>
                    <a:pt x="18472230" y="10873445"/>
                  </a:lnTo>
                  <a:lnTo>
                    <a:pt x="18472034" y="10870204"/>
                  </a:lnTo>
                  <a:lnTo>
                    <a:pt x="18471980" y="10866630"/>
                  </a:lnTo>
                  <a:lnTo>
                    <a:pt x="18469212" y="10863872"/>
                  </a:lnTo>
                  <a:close/>
                </a:path>
                <a:path w="18559780" h="10876915">
                  <a:moveTo>
                    <a:pt x="15398756" y="9547409"/>
                  </a:moveTo>
                  <a:lnTo>
                    <a:pt x="15395039" y="9547797"/>
                  </a:lnTo>
                  <a:lnTo>
                    <a:pt x="15390473" y="9552951"/>
                  </a:lnTo>
                  <a:lnTo>
                    <a:pt x="15390860" y="9556667"/>
                  </a:lnTo>
                  <a:lnTo>
                    <a:pt x="15393437" y="9558950"/>
                  </a:lnTo>
                  <a:lnTo>
                    <a:pt x="15396349" y="9561375"/>
                  </a:lnTo>
                  <a:lnTo>
                    <a:pt x="15398019" y="9562088"/>
                  </a:lnTo>
                  <a:lnTo>
                    <a:pt x="15397876" y="9562422"/>
                  </a:lnTo>
                  <a:lnTo>
                    <a:pt x="15400212" y="9563419"/>
                  </a:lnTo>
                  <a:lnTo>
                    <a:pt x="15403260" y="9562746"/>
                  </a:lnTo>
                  <a:lnTo>
                    <a:pt x="15404925" y="9560694"/>
                  </a:lnTo>
                  <a:lnTo>
                    <a:pt x="15407208" y="9558117"/>
                  </a:lnTo>
                  <a:lnTo>
                    <a:pt x="15406820" y="9554400"/>
                  </a:lnTo>
                  <a:lnTo>
                    <a:pt x="15404244" y="9552118"/>
                  </a:lnTo>
                  <a:lnTo>
                    <a:pt x="15401333" y="9549692"/>
                  </a:lnTo>
                  <a:lnTo>
                    <a:pt x="15398756" y="9547409"/>
                  </a:lnTo>
                  <a:close/>
                </a:path>
                <a:path w="18559780" h="10876915">
                  <a:moveTo>
                    <a:pt x="15332086" y="9490955"/>
                  </a:moveTo>
                  <a:lnTo>
                    <a:pt x="15328369" y="9491343"/>
                  </a:lnTo>
                  <a:lnTo>
                    <a:pt x="15323804" y="9496498"/>
                  </a:lnTo>
                  <a:lnTo>
                    <a:pt x="15324190" y="9500214"/>
                  </a:lnTo>
                  <a:lnTo>
                    <a:pt x="15326767" y="9502496"/>
                  </a:lnTo>
                  <a:lnTo>
                    <a:pt x="15329680" y="9504923"/>
                  </a:lnTo>
                  <a:lnTo>
                    <a:pt x="15331348" y="9505634"/>
                  </a:lnTo>
                  <a:lnTo>
                    <a:pt x="15331206" y="9505968"/>
                  </a:lnTo>
                  <a:lnTo>
                    <a:pt x="15333543" y="9506965"/>
                  </a:lnTo>
                  <a:lnTo>
                    <a:pt x="15336591" y="9506293"/>
                  </a:lnTo>
                  <a:lnTo>
                    <a:pt x="15338256" y="9504240"/>
                  </a:lnTo>
                  <a:lnTo>
                    <a:pt x="15340538" y="9501663"/>
                  </a:lnTo>
                  <a:lnTo>
                    <a:pt x="15340151" y="9497947"/>
                  </a:lnTo>
                  <a:lnTo>
                    <a:pt x="15337575" y="9495663"/>
                  </a:lnTo>
                  <a:lnTo>
                    <a:pt x="15334664" y="9493239"/>
                  </a:lnTo>
                  <a:lnTo>
                    <a:pt x="15332086" y="9490955"/>
                  </a:lnTo>
                  <a:close/>
                </a:path>
                <a:path w="18559780" h="10876915">
                  <a:moveTo>
                    <a:pt x="18556372" y="10863962"/>
                  </a:moveTo>
                  <a:lnTo>
                    <a:pt x="18553130" y="10864157"/>
                  </a:lnTo>
                  <a:lnTo>
                    <a:pt x="18549225" y="10864070"/>
                  </a:lnTo>
                  <a:lnTo>
                    <a:pt x="18545651" y="10864123"/>
                  </a:lnTo>
                  <a:lnTo>
                    <a:pt x="18542891" y="10866892"/>
                  </a:lnTo>
                  <a:lnTo>
                    <a:pt x="18543087" y="10870132"/>
                  </a:lnTo>
                  <a:lnTo>
                    <a:pt x="18542932" y="10872038"/>
                  </a:lnTo>
                  <a:lnTo>
                    <a:pt x="18553058" y="10876357"/>
                  </a:lnTo>
                  <a:lnTo>
                    <a:pt x="18556633" y="10876304"/>
                  </a:lnTo>
                  <a:lnTo>
                    <a:pt x="18559392" y="10873536"/>
                  </a:lnTo>
                  <a:lnTo>
                    <a:pt x="18559196" y="10870296"/>
                  </a:lnTo>
                  <a:lnTo>
                    <a:pt x="18559142" y="10866722"/>
                  </a:lnTo>
                  <a:lnTo>
                    <a:pt x="18556372" y="10863962"/>
                  </a:lnTo>
                  <a:close/>
                </a:path>
                <a:path w="18559780" h="10876915">
                  <a:moveTo>
                    <a:pt x="15265892" y="9434310"/>
                  </a:moveTo>
                  <a:lnTo>
                    <a:pt x="15262176" y="9434698"/>
                  </a:lnTo>
                  <a:lnTo>
                    <a:pt x="15257611" y="9439853"/>
                  </a:lnTo>
                  <a:lnTo>
                    <a:pt x="15257998" y="9443569"/>
                  </a:lnTo>
                  <a:lnTo>
                    <a:pt x="15260574" y="9445852"/>
                  </a:lnTo>
                  <a:lnTo>
                    <a:pt x="15263485" y="9448277"/>
                  </a:lnTo>
                  <a:lnTo>
                    <a:pt x="15265153" y="9448988"/>
                  </a:lnTo>
                  <a:lnTo>
                    <a:pt x="15265011" y="9449322"/>
                  </a:lnTo>
                  <a:lnTo>
                    <a:pt x="15267348" y="9450319"/>
                  </a:lnTo>
                  <a:lnTo>
                    <a:pt x="15270398" y="9449648"/>
                  </a:lnTo>
                  <a:lnTo>
                    <a:pt x="15272063" y="9447596"/>
                  </a:lnTo>
                  <a:lnTo>
                    <a:pt x="15274345" y="9445018"/>
                  </a:lnTo>
                  <a:lnTo>
                    <a:pt x="15273959" y="9441302"/>
                  </a:lnTo>
                  <a:lnTo>
                    <a:pt x="15271382" y="9439019"/>
                  </a:lnTo>
                  <a:lnTo>
                    <a:pt x="15268469" y="9436593"/>
                  </a:lnTo>
                  <a:lnTo>
                    <a:pt x="15265892" y="9434310"/>
                  </a:lnTo>
                  <a:close/>
                </a:path>
                <a:path w="18559780" h="10876915">
                  <a:moveTo>
                    <a:pt x="15199842" y="9377332"/>
                  </a:moveTo>
                  <a:lnTo>
                    <a:pt x="15196266" y="9377385"/>
                  </a:lnTo>
                  <a:lnTo>
                    <a:pt x="15193984" y="9379962"/>
                  </a:lnTo>
                  <a:lnTo>
                    <a:pt x="15192034" y="9382682"/>
                  </a:lnTo>
                  <a:lnTo>
                    <a:pt x="15192087" y="9386255"/>
                  </a:lnTo>
                  <a:lnTo>
                    <a:pt x="15194665" y="9388539"/>
                  </a:lnTo>
                  <a:lnTo>
                    <a:pt x="15197577" y="9390965"/>
                  </a:lnTo>
                  <a:lnTo>
                    <a:pt x="15201582" y="9392673"/>
                  </a:lnTo>
                  <a:lnTo>
                    <a:pt x="15204488" y="9392334"/>
                  </a:lnTo>
                  <a:lnTo>
                    <a:pt x="15206153" y="9390282"/>
                  </a:lnTo>
                  <a:lnTo>
                    <a:pt x="15208102" y="9387563"/>
                  </a:lnTo>
                  <a:lnTo>
                    <a:pt x="15208048" y="9383989"/>
                  </a:lnTo>
                  <a:lnTo>
                    <a:pt x="15205471" y="9381706"/>
                  </a:lnTo>
                  <a:lnTo>
                    <a:pt x="15202561" y="9379281"/>
                  </a:lnTo>
                  <a:lnTo>
                    <a:pt x="15199842" y="9377332"/>
                  </a:lnTo>
                  <a:close/>
                </a:path>
                <a:path w="18559780" h="10876915">
                  <a:moveTo>
                    <a:pt x="15135169" y="9318968"/>
                  </a:moveTo>
                  <a:lnTo>
                    <a:pt x="15131597" y="9319022"/>
                  </a:lnTo>
                  <a:lnTo>
                    <a:pt x="15127030" y="9324176"/>
                  </a:lnTo>
                  <a:lnTo>
                    <a:pt x="15127083" y="9327750"/>
                  </a:lnTo>
                  <a:lnTo>
                    <a:pt x="15129661" y="9330033"/>
                  </a:lnTo>
                  <a:lnTo>
                    <a:pt x="15132429" y="9332792"/>
                  </a:lnTo>
                  <a:lnTo>
                    <a:pt x="15136436" y="9334501"/>
                  </a:lnTo>
                  <a:lnTo>
                    <a:pt x="15139341" y="9334163"/>
                  </a:lnTo>
                  <a:lnTo>
                    <a:pt x="15141006" y="9332111"/>
                  </a:lnTo>
                  <a:lnTo>
                    <a:pt x="15143289" y="9329534"/>
                  </a:lnTo>
                  <a:lnTo>
                    <a:pt x="15143236" y="9325960"/>
                  </a:lnTo>
                  <a:lnTo>
                    <a:pt x="15140658" y="9323677"/>
                  </a:lnTo>
                  <a:lnTo>
                    <a:pt x="15137747" y="9321251"/>
                  </a:lnTo>
                  <a:lnTo>
                    <a:pt x="15135169" y="9318968"/>
                  </a:lnTo>
                  <a:close/>
                </a:path>
                <a:path w="18559780" h="10876915">
                  <a:moveTo>
                    <a:pt x="15070497" y="9260605"/>
                  </a:moveTo>
                  <a:lnTo>
                    <a:pt x="15066925" y="9260659"/>
                  </a:lnTo>
                  <a:lnTo>
                    <a:pt x="15064642" y="9263236"/>
                  </a:lnTo>
                  <a:lnTo>
                    <a:pt x="15062501" y="9265479"/>
                  </a:lnTo>
                  <a:lnTo>
                    <a:pt x="15062411" y="9269387"/>
                  </a:lnTo>
                  <a:lnTo>
                    <a:pt x="15064988" y="9271669"/>
                  </a:lnTo>
                  <a:lnTo>
                    <a:pt x="15067758" y="9274430"/>
                  </a:lnTo>
                  <a:lnTo>
                    <a:pt x="15069426" y="9275141"/>
                  </a:lnTo>
                  <a:lnTo>
                    <a:pt x="15069284" y="9275475"/>
                  </a:lnTo>
                  <a:lnTo>
                    <a:pt x="15071621" y="9276472"/>
                  </a:lnTo>
                  <a:lnTo>
                    <a:pt x="15074527" y="9276133"/>
                  </a:lnTo>
                  <a:lnTo>
                    <a:pt x="15076192" y="9274081"/>
                  </a:lnTo>
                  <a:lnTo>
                    <a:pt x="15078474" y="9271504"/>
                  </a:lnTo>
                  <a:lnTo>
                    <a:pt x="15078421" y="9267930"/>
                  </a:lnTo>
                  <a:lnTo>
                    <a:pt x="15075844" y="9265647"/>
                  </a:lnTo>
                  <a:lnTo>
                    <a:pt x="15073074" y="9262887"/>
                  </a:lnTo>
                  <a:lnTo>
                    <a:pt x="15070497" y="9260605"/>
                  </a:lnTo>
                  <a:close/>
                </a:path>
                <a:path w="18559780" h="10876915">
                  <a:moveTo>
                    <a:pt x="15006111" y="9201574"/>
                  </a:moveTo>
                  <a:lnTo>
                    <a:pt x="15002060" y="9201819"/>
                  </a:lnTo>
                  <a:lnTo>
                    <a:pt x="14997778" y="9206306"/>
                  </a:lnTo>
                  <a:lnTo>
                    <a:pt x="14997691" y="9210214"/>
                  </a:lnTo>
                  <a:lnTo>
                    <a:pt x="15000269" y="9212497"/>
                  </a:lnTo>
                  <a:lnTo>
                    <a:pt x="15003036" y="9215256"/>
                  </a:lnTo>
                  <a:lnTo>
                    <a:pt x="15005039" y="9216111"/>
                  </a:lnTo>
                  <a:lnTo>
                    <a:pt x="15004563" y="9216302"/>
                  </a:lnTo>
                  <a:lnTo>
                    <a:pt x="15006899" y="9217298"/>
                  </a:lnTo>
                  <a:lnTo>
                    <a:pt x="15009807" y="9216961"/>
                  </a:lnTo>
                  <a:lnTo>
                    <a:pt x="15011472" y="9214908"/>
                  </a:lnTo>
                  <a:lnTo>
                    <a:pt x="15013613" y="9212665"/>
                  </a:lnTo>
                  <a:lnTo>
                    <a:pt x="15013700" y="9208757"/>
                  </a:lnTo>
                  <a:lnTo>
                    <a:pt x="15011122" y="9206473"/>
                  </a:lnTo>
                  <a:lnTo>
                    <a:pt x="15008355" y="9203715"/>
                  </a:lnTo>
                  <a:lnTo>
                    <a:pt x="15006111" y="9201574"/>
                  </a:lnTo>
                  <a:close/>
                </a:path>
                <a:path w="18559780" h="10876915">
                  <a:moveTo>
                    <a:pt x="14942485" y="9141684"/>
                  </a:moveTo>
                  <a:lnTo>
                    <a:pt x="14938577" y="9141595"/>
                  </a:lnTo>
                  <a:lnTo>
                    <a:pt x="14936293" y="9144172"/>
                  </a:lnTo>
                  <a:lnTo>
                    <a:pt x="14934153" y="9146416"/>
                  </a:lnTo>
                  <a:lnTo>
                    <a:pt x="14934066" y="9150324"/>
                  </a:lnTo>
                  <a:lnTo>
                    <a:pt x="14936643" y="9152607"/>
                  </a:lnTo>
                  <a:lnTo>
                    <a:pt x="14939410" y="9155366"/>
                  </a:lnTo>
                  <a:lnTo>
                    <a:pt x="14939936" y="9155985"/>
                  </a:lnTo>
                  <a:lnTo>
                    <a:pt x="14943273" y="9157408"/>
                  </a:lnTo>
                  <a:lnTo>
                    <a:pt x="14946181" y="9157070"/>
                  </a:lnTo>
                  <a:lnTo>
                    <a:pt x="14947846" y="9155019"/>
                  </a:lnTo>
                  <a:lnTo>
                    <a:pt x="14949986" y="9152775"/>
                  </a:lnTo>
                  <a:lnTo>
                    <a:pt x="14950075" y="9148868"/>
                  </a:lnTo>
                  <a:lnTo>
                    <a:pt x="14947498" y="9146585"/>
                  </a:lnTo>
                  <a:lnTo>
                    <a:pt x="14944728" y="9143824"/>
                  </a:lnTo>
                  <a:lnTo>
                    <a:pt x="14942485" y="9141684"/>
                  </a:lnTo>
                  <a:close/>
                </a:path>
                <a:path w="18559780" h="10876915">
                  <a:moveTo>
                    <a:pt x="14879002" y="9081460"/>
                  </a:moveTo>
                  <a:lnTo>
                    <a:pt x="14875095" y="9081371"/>
                  </a:lnTo>
                  <a:lnTo>
                    <a:pt x="14872812" y="9083949"/>
                  </a:lnTo>
                  <a:lnTo>
                    <a:pt x="14870672" y="9086192"/>
                  </a:lnTo>
                  <a:lnTo>
                    <a:pt x="14870582" y="9090100"/>
                  </a:lnTo>
                  <a:lnTo>
                    <a:pt x="14873159" y="9092383"/>
                  </a:lnTo>
                  <a:lnTo>
                    <a:pt x="14875927" y="9095142"/>
                  </a:lnTo>
                  <a:lnTo>
                    <a:pt x="14876453" y="9095761"/>
                  </a:lnTo>
                  <a:lnTo>
                    <a:pt x="14879792" y="9097186"/>
                  </a:lnTo>
                  <a:lnTo>
                    <a:pt x="14882698" y="9096847"/>
                  </a:lnTo>
                  <a:lnTo>
                    <a:pt x="14884362" y="9094795"/>
                  </a:lnTo>
                  <a:lnTo>
                    <a:pt x="14886502" y="9092551"/>
                  </a:lnTo>
                  <a:lnTo>
                    <a:pt x="14886592" y="9088643"/>
                  </a:lnTo>
                  <a:lnTo>
                    <a:pt x="14884015" y="9086360"/>
                  </a:lnTo>
                  <a:lnTo>
                    <a:pt x="14881245" y="9083601"/>
                  </a:lnTo>
                  <a:lnTo>
                    <a:pt x="14879002" y="9081460"/>
                  </a:lnTo>
                  <a:close/>
                </a:path>
                <a:path w="18559780" h="10876915">
                  <a:moveTo>
                    <a:pt x="14816328" y="9021187"/>
                  </a:moveTo>
                  <a:lnTo>
                    <a:pt x="14812420" y="9021099"/>
                  </a:lnTo>
                  <a:lnTo>
                    <a:pt x="14810136" y="9023676"/>
                  </a:lnTo>
                  <a:lnTo>
                    <a:pt x="14807996" y="9025919"/>
                  </a:lnTo>
                  <a:lnTo>
                    <a:pt x="14807909" y="9029827"/>
                  </a:lnTo>
                  <a:lnTo>
                    <a:pt x="14810486" y="9032111"/>
                  </a:lnTo>
                  <a:lnTo>
                    <a:pt x="14813253" y="9034869"/>
                  </a:lnTo>
                  <a:lnTo>
                    <a:pt x="14813779" y="9035488"/>
                  </a:lnTo>
                  <a:lnTo>
                    <a:pt x="14817116" y="9036912"/>
                  </a:lnTo>
                  <a:lnTo>
                    <a:pt x="14819691" y="9036432"/>
                  </a:lnTo>
                  <a:lnTo>
                    <a:pt x="14821689" y="9034522"/>
                  </a:lnTo>
                  <a:lnTo>
                    <a:pt x="14823830" y="9032278"/>
                  </a:lnTo>
                  <a:lnTo>
                    <a:pt x="14823920" y="9028371"/>
                  </a:lnTo>
                  <a:lnTo>
                    <a:pt x="14821342" y="9026088"/>
                  </a:lnTo>
                  <a:lnTo>
                    <a:pt x="14818573" y="9023328"/>
                  </a:lnTo>
                  <a:lnTo>
                    <a:pt x="14816328" y="9021187"/>
                  </a:lnTo>
                  <a:close/>
                </a:path>
                <a:path w="18559780" h="10876915">
                  <a:moveTo>
                    <a:pt x="14754084" y="8959913"/>
                  </a:moveTo>
                  <a:lnTo>
                    <a:pt x="14750174" y="8959824"/>
                  </a:lnTo>
                  <a:lnTo>
                    <a:pt x="14747892" y="8962402"/>
                  </a:lnTo>
                  <a:lnTo>
                    <a:pt x="14745275" y="8964836"/>
                  </a:lnTo>
                  <a:lnTo>
                    <a:pt x="14745186" y="8968744"/>
                  </a:lnTo>
                  <a:lnTo>
                    <a:pt x="14747764" y="8971028"/>
                  </a:lnTo>
                  <a:lnTo>
                    <a:pt x="14750532" y="8973787"/>
                  </a:lnTo>
                  <a:lnTo>
                    <a:pt x="14751056" y="8974405"/>
                  </a:lnTo>
                  <a:lnTo>
                    <a:pt x="14752392" y="8974975"/>
                  </a:lnTo>
                  <a:lnTo>
                    <a:pt x="14752584" y="8975451"/>
                  </a:lnTo>
                  <a:lnTo>
                    <a:pt x="14754587" y="8976305"/>
                  </a:lnTo>
                  <a:lnTo>
                    <a:pt x="14757160" y="8975825"/>
                  </a:lnTo>
                  <a:lnTo>
                    <a:pt x="14759158" y="8973915"/>
                  </a:lnTo>
                  <a:lnTo>
                    <a:pt x="14761776" y="8971480"/>
                  </a:lnTo>
                  <a:lnTo>
                    <a:pt x="14761863" y="8967572"/>
                  </a:lnTo>
                  <a:lnTo>
                    <a:pt x="14759286" y="8965289"/>
                  </a:lnTo>
                  <a:lnTo>
                    <a:pt x="14756518" y="8962530"/>
                  </a:lnTo>
                  <a:lnTo>
                    <a:pt x="14754084" y="8959913"/>
                  </a:lnTo>
                  <a:close/>
                </a:path>
                <a:path w="18559780" h="10876915">
                  <a:moveTo>
                    <a:pt x="14692312" y="8898448"/>
                  </a:moveTo>
                  <a:lnTo>
                    <a:pt x="14688405" y="8898359"/>
                  </a:lnTo>
                  <a:lnTo>
                    <a:pt x="14686122" y="8900936"/>
                  </a:lnTo>
                  <a:lnTo>
                    <a:pt x="14683505" y="8903371"/>
                  </a:lnTo>
                  <a:lnTo>
                    <a:pt x="14683417" y="8907279"/>
                  </a:lnTo>
                  <a:lnTo>
                    <a:pt x="14685994" y="8909562"/>
                  </a:lnTo>
                  <a:lnTo>
                    <a:pt x="14688762" y="8912321"/>
                  </a:lnTo>
                  <a:lnTo>
                    <a:pt x="14689289" y="8912940"/>
                  </a:lnTo>
                  <a:lnTo>
                    <a:pt x="14692961" y="8914507"/>
                  </a:lnTo>
                  <a:lnTo>
                    <a:pt x="14695531" y="8914025"/>
                  </a:lnTo>
                  <a:lnTo>
                    <a:pt x="14697387" y="8912449"/>
                  </a:lnTo>
                  <a:lnTo>
                    <a:pt x="14700004" y="8910014"/>
                  </a:lnTo>
                  <a:lnTo>
                    <a:pt x="14700094" y="8906107"/>
                  </a:lnTo>
                  <a:lnTo>
                    <a:pt x="14697516" y="8903823"/>
                  </a:lnTo>
                  <a:lnTo>
                    <a:pt x="14694747" y="8901064"/>
                  </a:lnTo>
                  <a:lnTo>
                    <a:pt x="14692312" y="8898448"/>
                  </a:lnTo>
                  <a:close/>
                </a:path>
                <a:path w="18559780" h="10876915">
                  <a:moveTo>
                    <a:pt x="14630685" y="8836648"/>
                  </a:moveTo>
                  <a:lnTo>
                    <a:pt x="14626635" y="8836893"/>
                  </a:lnTo>
                  <a:lnTo>
                    <a:pt x="14624496" y="8839137"/>
                  </a:lnTo>
                  <a:lnTo>
                    <a:pt x="14621878" y="8841572"/>
                  </a:lnTo>
                  <a:lnTo>
                    <a:pt x="14621789" y="8845480"/>
                  </a:lnTo>
                  <a:lnTo>
                    <a:pt x="14624366" y="8847762"/>
                  </a:lnTo>
                  <a:lnTo>
                    <a:pt x="14627136" y="8850522"/>
                  </a:lnTo>
                  <a:lnTo>
                    <a:pt x="14627660" y="8851140"/>
                  </a:lnTo>
                  <a:lnTo>
                    <a:pt x="14631333" y="8852707"/>
                  </a:lnTo>
                  <a:lnTo>
                    <a:pt x="14633905" y="8852226"/>
                  </a:lnTo>
                  <a:lnTo>
                    <a:pt x="14635760" y="8850650"/>
                  </a:lnTo>
                  <a:lnTo>
                    <a:pt x="14638377" y="8848215"/>
                  </a:lnTo>
                  <a:lnTo>
                    <a:pt x="14638134" y="8844166"/>
                  </a:lnTo>
                  <a:lnTo>
                    <a:pt x="14635890" y="8842024"/>
                  </a:lnTo>
                  <a:lnTo>
                    <a:pt x="14633121" y="8839265"/>
                  </a:lnTo>
                  <a:lnTo>
                    <a:pt x="14630685" y="8836648"/>
                  </a:lnTo>
                  <a:close/>
                </a:path>
                <a:path w="18559780" h="10876915">
                  <a:moveTo>
                    <a:pt x="14569201" y="8774515"/>
                  </a:moveTo>
                  <a:lnTo>
                    <a:pt x="14565625" y="8774568"/>
                  </a:lnTo>
                  <a:lnTo>
                    <a:pt x="14563150" y="8776669"/>
                  </a:lnTo>
                  <a:lnTo>
                    <a:pt x="14561122" y="8778960"/>
                  </a:lnTo>
                  <a:lnTo>
                    <a:pt x="14560868" y="8779247"/>
                  </a:lnTo>
                  <a:lnTo>
                    <a:pt x="14560922" y="8782821"/>
                  </a:lnTo>
                  <a:lnTo>
                    <a:pt x="14563024" y="8785296"/>
                  </a:lnTo>
                  <a:lnTo>
                    <a:pt x="14565791" y="8788054"/>
                  </a:lnTo>
                  <a:lnTo>
                    <a:pt x="14566317" y="8788673"/>
                  </a:lnTo>
                  <a:lnTo>
                    <a:pt x="14569989" y="8790239"/>
                  </a:lnTo>
                  <a:lnTo>
                    <a:pt x="14572562" y="8789759"/>
                  </a:lnTo>
                  <a:lnTo>
                    <a:pt x="14574418" y="8788183"/>
                  </a:lnTo>
                  <a:lnTo>
                    <a:pt x="14576448" y="8785893"/>
                  </a:lnTo>
                  <a:lnTo>
                    <a:pt x="14576701" y="8785606"/>
                  </a:lnTo>
                  <a:lnTo>
                    <a:pt x="14576646" y="8782031"/>
                  </a:lnTo>
                  <a:lnTo>
                    <a:pt x="14574546" y="8779557"/>
                  </a:lnTo>
                  <a:lnTo>
                    <a:pt x="14571778" y="8776798"/>
                  </a:lnTo>
                  <a:lnTo>
                    <a:pt x="14569201" y="8774515"/>
                  </a:lnTo>
                  <a:close/>
                </a:path>
                <a:path w="18559780" h="10876915">
                  <a:moveTo>
                    <a:pt x="14508668" y="8711999"/>
                  </a:moveTo>
                  <a:lnTo>
                    <a:pt x="14505094" y="8712052"/>
                  </a:lnTo>
                  <a:lnTo>
                    <a:pt x="14502619" y="8714153"/>
                  </a:lnTo>
                  <a:lnTo>
                    <a:pt x="14500591" y="8716444"/>
                  </a:lnTo>
                  <a:lnTo>
                    <a:pt x="14500337" y="8716731"/>
                  </a:lnTo>
                  <a:lnTo>
                    <a:pt x="14500389" y="8720304"/>
                  </a:lnTo>
                  <a:lnTo>
                    <a:pt x="14502491" y="8722778"/>
                  </a:lnTo>
                  <a:lnTo>
                    <a:pt x="14505260" y="8725538"/>
                  </a:lnTo>
                  <a:lnTo>
                    <a:pt x="14505786" y="8726158"/>
                  </a:lnTo>
                  <a:lnTo>
                    <a:pt x="14509458" y="8727724"/>
                  </a:lnTo>
                  <a:lnTo>
                    <a:pt x="14512029" y="8727242"/>
                  </a:lnTo>
                  <a:lnTo>
                    <a:pt x="14513885" y="8725666"/>
                  </a:lnTo>
                  <a:lnTo>
                    <a:pt x="14515914" y="8723375"/>
                  </a:lnTo>
                  <a:lnTo>
                    <a:pt x="14516168" y="8723089"/>
                  </a:lnTo>
                  <a:lnTo>
                    <a:pt x="14516115" y="8719515"/>
                  </a:lnTo>
                  <a:lnTo>
                    <a:pt x="14514015" y="8717041"/>
                  </a:lnTo>
                  <a:lnTo>
                    <a:pt x="14511244" y="8714281"/>
                  </a:lnTo>
                  <a:lnTo>
                    <a:pt x="14508668" y="8711999"/>
                  </a:lnTo>
                  <a:close/>
                </a:path>
                <a:path w="18559780" h="10876915">
                  <a:moveTo>
                    <a:pt x="14447610" y="8648863"/>
                  </a:moveTo>
                  <a:lnTo>
                    <a:pt x="14444035" y="8648917"/>
                  </a:lnTo>
                  <a:lnTo>
                    <a:pt x="14441560" y="8651018"/>
                  </a:lnTo>
                  <a:lnTo>
                    <a:pt x="14439531" y="8653309"/>
                  </a:lnTo>
                  <a:lnTo>
                    <a:pt x="14439277" y="8653595"/>
                  </a:lnTo>
                  <a:lnTo>
                    <a:pt x="14448399" y="8664588"/>
                  </a:lnTo>
                  <a:lnTo>
                    <a:pt x="14450972" y="8664107"/>
                  </a:lnTo>
                  <a:lnTo>
                    <a:pt x="14452828" y="8662532"/>
                  </a:lnTo>
                  <a:lnTo>
                    <a:pt x="14454858" y="8660241"/>
                  </a:lnTo>
                  <a:lnTo>
                    <a:pt x="14455111" y="8659955"/>
                  </a:lnTo>
                  <a:lnTo>
                    <a:pt x="14455056" y="8656380"/>
                  </a:lnTo>
                  <a:lnTo>
                    <a:pt x="14452956" y="8653906"/>
                  </a:lnTo>
                  <a:lnTo>
                    <a:pt x="14450188" y="8651147"/>
                  </a:lnTo>
                  <a:lnTo>
                    <a:pt x="14447610" y="8648863"/>
                  </a:lnTo>
                  <a:close/>
                </a:path>
                <a:path w="18559780" h="10876915">
                  <a:moveTo>
                    <a:pt x="14388173" y="8585630"/>
                  </a:moveTo>
                  <a:lnTo>
                    <a:pt x="14384265" y="8585542"/>
                  </a:lnTo>
                  <a:lnTo>
                    <a:pt x="14381790" y="8587643"/>
                  </a:lnTo>
                  <a:lnTo>
                    <a:pt x="14379651" y="8589887"/>
                  </a:lnTo>
                  <a:lnTo>
                    <a:pt x="14379560" y="8593794"/>
                  </a:lnTo>
                  <a:lnTo>
                    <a:pt x="14381661" y="8596269"/>
                  </a:lnTo>
                  <a:lnTo>
                    <a:pt x="14384431" y="8599028"/>
                  </a:lnTo>
                  <a:lnTo>
                    <a:pt x="14384956" y="8599647"/>
                  </a:lnTo>
                  <a:lnTo>
                    <a:pt x="14388627" y="8601213"/>
                  </a:lnTo>
                  <a:lnTo>
                    <a:pt x="14391199" y="8600732"/>
                  </a:lnTo>
                  <a:lnTo>
                    <a:pt x="14393056" y="8599156"/>
                  </a:lnTo>
                  <a:lnTo>
                    <a:pt x="14395197" y="8596913"/>
                  </a:lnTo>
                  <a:lnTo>
                    <a:pt x="14395285" y="8593005"/>
                  </a:lnTo>
                  <a:lnTo>
                    <a:pt x="14393183" y="8590530"/>
                  </a:lnTo>
                  <a:lnTo>
                    <a:pt x="14390415" y="8587771"/>
                  </a:lnTo>
                  <a:lnTo>
                    <a:pt x="14388173" y="8585630"/>
                  </a:lnTo>
                  <a:close/>
                </a:path>
                <a:path w="18559780" h="10876915">
                  <a:moveTo>
                    <a:pt x="14328876" y="8522064"/>
                  </a:moveTo>
                  <a:lnTo>
                    <a:pt x="14324970" y="8521976"/>
                  </a:lnTo>
                  <a:lnTo>
                    <a:pt x="14320020" y="8526178"/>
                  </a:lnTo>
                  <a:lnTo>
                    <a:pt x="14319931" y="8530085"/>
                  </a:lnTo>
                  <a:lnTo>
                    <a:pt x="14322031" y="8532559"/>
                  </a:lnTo>
                  <a:lnTo>
                    <a:pt x="14324802" y="8535319"/>
                  </a:lnTo>
                  <a:lnTo>
                    <a:pt x="14325328" y="8535939"/>
                  </a:lnTo>
                  <a:lnTo>
                    <a:pt x="14326996" y="8536651"/>
                  </a:lnTo>
                  <a:lnTo>
                    <a:pt x="14326854" y="8536984"/>
                  </a:lnTo>
                  <a:lnTo>
                    <a:pt x="14328856" y="8537838"/>
                  </a:lnTo>
                  <a:lnTo>
                    <a:pt x="14331428" y="8537356"/>
                  </a:lnTo>
                  <a:lnTo>
                    <a:pt x="14335759" y="8533680"/>
                  </a:lnTo>
                  <a:lnTo>
                    <a:pt x="14335849" y="8529772"/>
                  </a:lnTo>
                  <a:lnTo>
                    <a:pt x="14333747" y="8527298"/>
                  </a:lnTo>
                  <a:lnTo>
                    <a:pt x="14330979" y="8524539"/>
                  </a:lnTo>
                  <a:lnTo>
                    <a:pt x="14328876" y="8522064"/>
                  </a:lnTo>
                  <a:close/>
                </a:path>
                <a:path w="18559780" h="10876915">
                  <a:moveTo>
                    <a:pt x="14269674" y="8457353"/>
                  </a:moveTo>
                  <a:lnTo>
                    <a:pt x="14265767" y="8457265"/>
                  </a:lnTo>
                  <a:lnTo>
                    <a:pt x="14260819" y="8461467"/>
                  </a:lnTo>
                  <a:lnTo>
                    <a:pt x="14260730" y="8465375"/>
                  </a:lnTo>
                  <a:lnTo>
                    <a:pt x="14265982" y="8471561"/>
                  </a:lnTo>
                  <a:lnTo>
                    <a:pt x="14269655" y="8473128"/>
                  </a:lnTo>
                  <a:lnTo>
                    <a:pt x="14272225" y="8472646"/>
                  </a:lnTo>
                  <a:lnTo>
                    <a:pt x="14276556" y="8468969"/>
                  </a:lnTo>
                  <a:lnTo>
                    <a:pt x="14276646" y="8465062"/>
                  </a:lnTo>
                  <a:lnTo>
                    <a:pt x="14274545" y="8462587"/>
                  </a:lnTo>
                  <a:lnTo>
                    <a:pt x="14271775" y="8459827"/>
                  </a:lnTo>
                  <a:lnTo>
                    <a:pt x="14269674" y="8457353"/>
                  </a:lnTo>
                  <a:close/>
                </a:path>
                <a:path w="18559780" h="10876915">
                  <a:moveTo>
                    <a:pt x="14210807" y="8392785"/>
                  </a:moveTo>
                  <a:lnTo>
                    <a:pt x="14206899" y="8392697"/>
                  </a:lnTo>
                  <a:lnTo>
                    <a:pt x="14201950" y="8396899"/>
                  </a:lnTo>
                  <a:lnTo>
                    <a:pt x="14201862" y="8400807"/>
                  </a:lnTo>
                  <a:lnTo>
                    <a:pt x="14206588" y="8406374"/>
                  </a:lnTo>
                  <a:lnTo>
                    <a:pt x="14206971" y="8407327"/>
                  </a:lnTo>
                  <a:lnTo>
                    <a:pt x="14210642" y="8408893"/>
                  </a:lnTo>
                  <a:lnTo>
                    <a:pt x="14213215" y="8408412"/>
                  </a:lnTo>
                  <a:lnTo>
                    <a:pt x="14217546" y="8404735"/>
                  </a:lnTo>
                  <a:lnTo>
                    <a:pt x="14217635" y="8400828"/>
                  </a:lnTo>
                  <a:lnTo>
                    <a:pt x="14210807" y="8392785"/>
                  </a:lnTo>
                  <a:close/>
                </a:path>
                <a:path w="18559780" h="10876915">
                  <a:moveTo>
                    <a:pt x="14152415" y="8328026"/>
                  </a:moveTo>
                  <a:lnTo>
                    <a:pt x="14148508" y="8327937"/>
                  </a:lnTo>
                  <a:lnTo>
                    <a:pt x="14143558" y="8332139"/>
                  </a:lnTo>
                  <a:lnTo>
                    <a:pt x="14143469" y="8336046"/>
                  </a:lnTo>
                  <a:lnTo>
                    <a:pt x="14148197" y="8341614"/>
                  </a:lnTo>
                  <a:lnTo>
                    <a:pt x="14148580" y="8342567"/>
                  </a:lnTo>
                  <a:lnTo>
                    <a:pt x="14152252" y="8344133"/>
                  </a:lnTo>
                  <a:lnTo>
                    <a:pt x="14154824" y="8343652"/>
                  </a:lnTo>
                  <a:lnTo>
                    <a:pt x="14159154" y="8339975"/>
                  </a:lnTo>
                  <a:lnTo>
                    <a:pt x="14159244" y="8336068"/>
                  </a:lnTo>
                  <a:lnTo>
                    <a:pt x="14152415" y="8328026"/>
                  </a:lnTo>
                  <a:close/>
                </a:path>
                <a:path w="18559780" h="10876915">
                  <a:moveTo>
                    <a:pt x="14094165" y="8262932"/>
                  </a:moveTo>
                  <a:lnTo>
                    <a:pt x="14090258" y="8262844"/>
                  </a:lnTo>
                  <a:lnTo>
                    <a:pt x="14085309" y="8267046"/>
                  </a:lnTo>
                  <a:lnTo>
                    <a:pt x="14085219" y="8270954"/>
                  </a:lnTo>
                  <a:lnTo>
                    <a:pt x="14089948" y="8276521"/>
                  </a:lnTo>
                  <a:lnTo>
                    <a:pt x="14090331" y="8277474"/>
                  </a:lnTo>
                  <a:lnTo>
                    <a:pt x="14094003" y="8279040"/>
                  </a:lnTo>
                  <a:lnTo>
                    <a:pt x="14096574" y="8278559"/>
                  </a:lnTo>
                  <a:lnTo>
                    <a:pt x="14100904" y="8274882"/>
                  </a:lnTo>
                  <a:lnTo>
                    <a:pt x="14100995" y="8270975"/>
                  </a:lnTo>
                  <a:lnTo>
                    <a:pt x="14094165" y="8262932"/>
                  </a:lnTo>
                  <a:close/>
                </a:path>
                <a:path w="18559780" h="10876915">
                  <a:moveTo>
                    <a:pt x="14036535" y="8197314"/>
                  </a:moveTo>
                  <a:lnTo>
                    <a:pt x="14032626" y="8197224"/>
                  </a:lnTo>
                  <a:lnTo>
                    <a:pt x="14027677" y="8201426"/>
                  </a:lnTo>
                  <a:lnTo>
                    <a:pt x="14027589" y="8205334"/>
                  </a:lnTo>
                  <a:lnTo>
                    <a:pt x="14032315" y="8210902"/>
                  </a:lnTo>
                  <a:lnTo>
                    <a:pt x="14032698" y="8211854"/>
                  </a:lnTo>
                  <a:lnTo>
                    <a:pt x="14034368" y="8212566"/>
                  </a:lnTo>
                  <a:lnTo>
                    <a:pt x="14034510" y="8212232"/>
                  </a:lnTo>
                  <a:lnTo>
                    <a:pt x="14036513" y="8213087"/>
                  </a:lnTo>
                  <a:lnTo>
                    <a:pt x="14038944" y="8212940"/>
                  </a:lnTo>
                  <a:lnTo>
                    <a:pt x="14043275" y="8209264"/>
                  </a:lnTo>
                  <a:lnTo>
                    <a:pt x="14043362" y="8205355"/>
                  </a:lnTo>
                  <a:lnTo>
                    <a:pt x="14036535" y="8197314"/>
                  </a:lnTo>
                  <a:close/>
                </a:path>
                <a:path w="18559780" h="10876915">
                  <a:moveTo>
                    <a:pt x="13978905" y="8131695"/>
                  </a:moveTo>
                  <a:lnTo>
                    <a:pt x="13974995" y="8131606"/>
                  </a:lnTo>
                  <a:lnTo>
                    <a:pt x="13970047" y="8135808"/>
                  </a:lnTo>
                  <a:lnTo>
                    <a:pt x="13969958" y="8139716"/>
                  </a:lnTo>
                  <a:lnTo>
                    <a:pt x="13974684" y="8145284"/>
                  </a:lnTo>
                  <a:lnTo>
                    <a:pt x="13975067" y="8146236"/>
                  </a:lnTo>
                  <a:lnTo>
                    <a:pt x="13976737" y="8146948"/>
                  </a:lnTo>
                  <a:lnTo>
                    <a:pt x="13976880" y="8146614"/>
                  </a:lnTo>
                  <a:lnTo>
                    <a:pt x="13978883" y="8147468"/>
                  </a:lnTo>
                  <a:lnTo>
                    <a:pt x="13981313" y="8147322"/>
                  </a:lnTo>
                  <a:lnTo>
                    <a:pt x="13985644" y="8143646"/>
                  </a:lnTo>
                  <a:lnTo>
                    <a:pt x="13985731" y="8139737"/>
                  </a:lnTo>
                  <a:lnTo>
                    <a:pt x="13978905" y="8131695"/>
                  </a:lnTo>
                  <a:close/>
                </a:path>
                <a:path w="18559780" h="10876915">
                  <a:moveTo>
                    <a:pt x="13921891" y="8065550"/>
                  </a:moveTo>
                  <a:lnTo>
                    <a:pt x="13917985" y="8065463"/>
                  </a:lnTo>
                  <a:lnTo>
                    <a:pt x="13913035" y="8069664"/>
                  </a:lnTo>
                  <a:lnTo>
                    <a:pt x="13912945" y="8073572"/>
                  </a:lnTo>
                  <a:lnTo>
                    <a:pt x="13917674" y="8079140"/>
                  </a:lnTo>
                  <a:lnTo>
                    <a:pt x="13918057" y="8080092"/>
                  </a:lnTo>
                  <a:lnTo>
                    <a:pt x="13919725" y="8080804"/>
                  </a:lnTo>
                  <a:lnTo>
                    <a:pt x="13919868" y="8080471"/>
                  </a:lnTo>
                  <a:lnTo>
                    <a:pt x="13921871" y="8081325"/>
                  </a:lnTo>
                  <a:lnTo>
                    <a:pt x="13924300" y="8081177"/>
                  </a:lnTo>
                  <a:lnTo>
                    <a:pt x="13928630" y="8077501"/>
                  </a:lnTo>
                  <a:lnTo>
                    <a:pt x="13928721" y="8073594"/>
                  </a:lnTo>
                  <a:lnTo>
                    <a:pt x="13921891" y="8065550"/>
                  </a:lnTo>
                  <a:close/>
                </a:path>
                <a:path w="18559780" h="10876915">
                  <a:moveTo>
                    <a:pt x="13865214" y="7999550"/>
                  </a:moveTo>
                  <a:lnTo>
                    <a:pt x="13861638" y="7999603"/>
                  </a:lnTo>
                  <a:lnTo>
                    <a:pt x="13856022" y="8003521"/>
                  </a:lnTo>
                  <a:lnTo>
                    <a:pt x="13855934" y="8007428"/>
                  </a:lnTo>
                  <a:lnTo>
                    <a:pt x="13860660" y="8012995"/>
                  </a:lnTo>
                  <a:lnTo>
                    <a:pt x="13861043" y="8013948"/>
                  </a:lnTo>
                  <a:lnTo>
                    <a:pt x="13864716" y="8015515"/>
                  </a:lnTo>
                  <a:lnTo>
                    <a:pt x="13867146" y="8015367"/>
                  </a:lnTo>
                  <a:lnTo>
                    <a:pt x="13869002" y="8013792"/>
                  </a:lnTo>
                  <a:lnTo>
                    <a:pt x="13871811" y="8011834"/>
                  </a:lnTo>
                  <a:lnTo>
                    <a:pt x="13871899" y="8007925"/>
                  </a:lnTo>
                  <a:lnTo>
                    <a:pt x="13867172" y="8002358"/>
                  </a:lnTo>
                  <a:lnTo>
                    <a:pt x="13865214" y="7999550"/>
                  </a:lnTo>
                  <a:close/>
                </a:path>
                <a:path w="18559780" h="10876915">
                  <a:moveTo>
                    <a:pt x="13808820" y="7932880"/>
                  </a:moveTo>
                  <a:lnTo>
                    <a:pt x="13804910" y="7932791"/>
                  </a:lnTo>
                  <a:lnTo>
                    <a:pt x="13802437" y="7934892"/>
                  </a:lnTo>
                  <a:lnTo>
                    <a:pt x="13799628" y="7936851"/>
                  </a:lnTo>
                  <a:lnTo>
                    <a:pt x="13799539" y="7940759"/>
                  </a:lnTo>
                  <a:lnTo>
                    <a:pt x="13804268" y="7946326"/>
                  </a:lnTo>
                  <a:lnTo>
                    <a:pt x="13804651" y="7947279"/>
                  </a:lnTo>
                  <a:lnTo>
                    <a:pt x="13808323" y="7948845"/>
                  </a:lnTo>
                  <a:lnTo>
                    <a:pt x="13810752" y="7948698"/>
                  </a:lnTo>
                  <a:lnTo>
                    <a:pt x="13812608" y="7947123"/>
                  </a:lnTo>
                  <a:lnTo>
                    <a:pt x="13815415" y="7945164"/>
                  </a:lnTo>
                  <a:lnTo>
                    <a:pt x="13815504" y="7941256"/>
                  </a:lnTo>
                  <a:lnTo>
                    <a:pt x="13810778" y="7935689"/>
                  </a:lnTo>
                  <a:lnTo>
                    <a:pt x="13808820" y="7932880"/>
                  </a:lnTo>
                  <a:close/>
                </a:path>
                <a:path w="18559780" h="10876915">
                  <a:moveTo>
                    <a:pt x="13752424" y="7866210"/>
                  </a:moveTo>
                  <a:lnTo>
                    <a:pt x="13748518" y="7866123"/>
                  </a:lnTo>
                  <a:lnTo>
                    <a:pt x="13746043" y="7868224"/>
                  </a:lnTo>
                  <a:lnTo>
                    <a:pt x="13743235" y="7870182"/>
                  </a:lnTo>
                  <a:lnTo>
                    <a:pt x="13743146" y="7874090"/>
                  </a:lnTo>
                  <a:lnTo>
                    <a:pt x="13747874" y="7879657"/>
                  </a:lnTo>
                  <a:lnTo>
                    <a:pt x="13748257" y="7880610"/>
                  </a:lnTo>
                  <a:lnTo>
                    <a:pt x="13751928" y="7882176"/>
                  </a:lnTo>
                  <a:lnTo>
                    <a:pt x="13754359" y="7882029"/>
                  </a:lnTo>
                  <a:lnTo>
                    <a:pt x="13756215" y="7880453"/>
                  </a:lnTo>
                  <a:lnTo>
                    <a:pt x="13759024" y="7878495"/>
                  </a:lnTo>
                  <a:lnTo>
                    <a:pt x="13759112" y="7874587"/>
                  </a:lnTo>
                  <a:lnTo>
                    <a:pt x="13754384" y="7869019"/>
                  </a:lnTo>
                  <a:lnTo>
                    <a:pt x="13752424" y="7866210"/>
                  </a:lnTo>
                  <a:close/>
                </a:path>
                <a:path w="18559780" h="10876915">
                  <a:moveTo>
                    <a:pt x="13696224" y="7800018"/>
                  </a:moveTo>
                  <a:lnTo>
                    <a:pt x="13692458" y="7799595"/>
                  </a:lnTo>
                  <a:lnTo>
                    <a:pt x="13687508" y="7803797"/>
                  </a:lnTo>
                  <a:lnTo>
                    <a:pt x="13687086" y="7807563"/>
                  </a:lnTo>
                  <a:lnTo>
                    <a:pt x="13691813" y="7813130"/>
                  </a:lnTo>
                  <a:lnTo>
                    <a:pt x="13692196" y="7814083"/>
                  </a:lnTo>
                  <a:lnTo>
                    <a:pt x="13695867" y="7815649"/>
                  </a:lnTo>
                  <a:lnTo>
                    <a:pt x="13698299" y="7815502"/>
                  </a:lnTo>
                  <a:lnTo>
                    <a:pt x="13702629" y="7811826"/>
                  </a:lnTo>
                  <a:lnTo>
                    <a:pt x="13703052" y="7808060"/>
                  </a:lnTo>
                  <a:lnTo>
                    <a:pt x="13696224" y="7800018"/>
                  </a:lnTo>
                  <a:close/>
                </a:path>
                <a:path w="18559780" h="10876915">
                  <a:moveTo>
                    <a:pt x="13639972" y="7733015"/>
                  </a:moveTo>
                  <a:lnTo>
                    <a:pt x="13636206" y="7732592"/>
                  </a:lnTo>
                  <a:lnTo>
                    <a:pt x="13631256" y="7736794"/>
                  </a:lnTo>
                  <a:lnTo>
                    <a:pt x="13630834" y="7740560"/>
                  </a:lnTo>
                  <a:lnTo>
                    <a:pt x="13635563" y="7746127"/>
                  </a:lnTo>
                  <a:lnTo>
                    <a:pt x="13635946" y="7747080"/>
                  </a:lnTo>
                  <a:lnTo>
                    <a:pt x="13639619" y="7748647"/>
                  </a:lnTo>
                  <a:lnTo>
                    <a:pt x="13642047" y="7748499"/>
                  </a:lnTo>
                  <a:lnTo>
                    <a:pt x="13646378" y="7744822"/>
                  </a:lnTo>
                  <a:lnTo>
                    <a:pt x="13646800" y="7741056"/>
                  </a:lnTo>
                  <a:lnTo>
                    <a:pt x="13639972" y="7733015"/>
                  </a:lnTo>
                  <a:close/>
                </a:path>
                <a:path w="18559780" h="10876915">
                  <a:moveTo>
                    <a:pt x="13583720" y="7666012"/>
                  </a:moveTo>
                  <a:lnTo>
                    <a:pt x="13579955" y="7665589"/>
                  </a:lnTo>
                  <a:lnTo>
                    <a:pt x="13575007" y="7669791"/>
                  </a:lnTo>
                  <a:lnTo>
                    <a:pt x="13574585" y="7673557"/>
                  </a:lnTo>
                  <a:lnTo>
                    <a:pt x="13579311" y="7679124"/>
                  </a:lnTo>
                  <a:lnTo>
                    <a:pt x="13580028" y="7680219"/>
                  </a:lnTo>
                  <a:lnTo>
                    <a:pt x="13583367" y="7681643"/>
                  </a:lnTo>
                  <a:lnTo>
                    <a:pt x="13585797" y="7681497"/>
                  </a:lnTo>
                  <a:lnTo>
                    <a:pt x="13590127" y="7677819"/>
                  </a:lnTo>
                  <a:lnTo>
                    <a:pt x="13590549" y="7674054"/>
                  </a:lnTo>
                  <a:lnTo>
                    <a:pt x="13583720" y="7666012"/>
                  </a:lnTo>
                  <a:close/>
                </a:path>
                <a:path w="18559780" h="10876915">
                  <a:moveTo>
                    <a:pt x="13527805" y="7599152"/>
                  </a:moveTo>
                  <a:lnTo>
                    <a:pt x="13524037" y="7598728"/>
                  </a:lnTo>
                  <a:lnTo>
                    <a:pt x="13519089" y="7602931"/>
                  </a:lnTo>
                  <a:lnTo>
                    <a:pt x="13518667" y="7606696"/>
                  </a:lnTo>
                  <a:lnTo>
                    <a:pt x="13523393" y="7612263"/>
                  </a:lnTo>
                  <a:lnTo>
                    <a:pt x="13524110" y="7613358"/>
                  </a:lnTo>
                  <a:lnTo>
                    <a:pt x="13527449" y="7614783"/>
                  </a:lnTo>
                  <a:lnTo>
                    <a:pt x="13529879" y="7614636"/>
                  </a:lnTo>
                  <a:lnTo>
                    <a:pt x="13534209" y="7610958"/>
                  </a:lnTo>
                  <a:lnTo>
                    <a:pt x="13534632" y="7607193"/>
                  </a:lnTo>
                  <a:lnTo>
                    <a:pt x="13527805" y="7599152"/>
                  </a:lnTo>
                  <a:close/>
                </a:path>
                <a:path w="18559780" h="10876915">
                  <a:moveTo>
                    <a:pt x="13471887" y="7532291"/>
                  </a:moveTo>
                  <a:lnTo>
                    <a:pt x="13468119" y="7531868"/>
                  </a:lnTo>
                  <a:lnTo>
                    <a:pt x="13463171" y="7536070"/>
                  </a:lnTo>
                  <a:lnTo>
                    <a:pt x="13462749" y="7539836"/>
                  </a:lnTo>
                  <a:lnTo>
                    <a:pt x="13467477" y="7545404"/>
                  </a:lnTo>
                  <a:lnTo>
                    <a:pt x="13468194" y="7546499"/>
                  </a:lnTo>
                  <a:lnTo>
                    <a:pt x="13471531" y="7547922"/>
                  </a:lnTo>
                  <a:lnTo>
                    <a:pt x="13473961" y="7547775"/>
                  </a:lnTo>
                  <a:lnTo>
                    <a:pt x="13478292" y="7544098"/>
                  </a:lnTo>
                  <a:lnTo>
                    <a:pt x="13478714" y="7540332"/>
                  </a:lnTo>
                  <a:lnTo>
                    <a:pt x="13471887" y="7532291"/>
                  </a:lnTo>
                  <a:close/>
                </a:path>
                <a:path w="18559780" h="10876915">
                  <a:moveTo>
                    <a:pt x="13416111" y="7465096"/>
                  </a:moveTo>
                  <a:lnTo>
                    <a:pt x="13412345" y="7464673"/>
                  </a:lnTo>
                  <a:lnTo>
                    <a:pt x="13407397" y="7468875"/>
                  </a:lnTo>
                  <a:lnTo>
                    <a:pt x="13406975" y="7472641"/>
                  </a:lnTo>
                  <a:lnTo>
                    <a:pt x="13411702" y="7478209"/>
                  </a:lnTo>
                  <a:lnTo>
                    <a:pt x="13412419" y="7479304"/>
                  </a:lnTo>
                  <a:lnTo>
                    <a:pt x="13415756" y="7480727"/>
                  </a:lnTo>
                  <a:lnTo>
                    <a:pt x="13418186" y="7480580"/>
                  </a:lnTo>
                  <a:lnTo>
                    <a:pt x="13422516" y="7476904"/>
                  </a:lnTo>
                  <a:lnTo>
                    <a:pt x="13422939" y="7473138"/>
                  </a:lnTo>
                  <a:lnTo>
                    <a:pt x="13416111" y="7465096"/>
                  </a:lnTo>
                  <a:close/>
                </a:path>
                <a:path w="18559780" h="10876915">
                  <a:moveTo>
                    <a:pt x="13360337" y="7397901"/>
                  </a:moveTo>
                  <a:lnTo>
                    <a:pt x="13356571" y="7397479"/>
                  </a:lnTo>
                  <a:lnTo>
                    <a:pt x="13351622" y="7401682"/>
                  </a:lnTo>
                  <a:lnTo>
                    <a:pt x="13351199" y="7405447"/>
                  </a:lnTo>
                  <a:lnTo>
                    <a:pt x="13355926" y="7411014"/>
                  </a:lnTo>
                  <a:lnTo>
                    <a:pt x="13356643" y="7412109"/>
                  </a:lnTo>
                  <a:lnTo>
                    <a:pt x="13359981" y="7413533"/>
                  </a:lnTo>
                  <a:lnTo>
                    <a:pt x="13362412" y="7413386"/>
                  </a:lnTo>
                  <a:lnTo>
                    <a:pt x="13366741" y="7409709"/>
                  </a:lnTo>
                  <a:lnTo>
                    <a:pt x="13367163" y="7405943"/>
                  </a:lnTo>
                  <a:lnTo>
                    <a:pt x="13360337" y="7397901"/>
                  </a:lnTo>
                  <a:close/>
                </a:path>
                <a:path w="18559780" h="10876915">
                  <a:moveTo>
                    <a:pt x="13304561" y="7330708"/>
                  </a:moveTo>
                  <a:lnTo>
                    <a:pt x="13300795" y="7330284"/>
                  </a:lnTo>
                  <a:lnTo>
                    <a:pt x="13295847" y="7334487"/>
                  </a:lnTo>
                  <a:lnTo>
                    <a:pt x="13295425" y="7338252"/>
                  </a:lnTo>
                  <a:lnTo>
                    <a:pt x="13300152" y="7343820"/>
                  </a:lnTo>
                  <a:lnTo>
                    <a:pt x="13300869" y="7344915"/>
                  </a:lnTo>
                  <a:lnTo>
                    <a:pt x="13304205" y="7346338"/>
                  </a:lnTo>
                  <a:lnTo>
                    <a:pt x="13306637" y="7346192"/>
                  </a:lnTo>
                  <a:lnTo>
                    <a:pt x="13310967" y="7342514"/>
                  </a:lnTo>
                  <a:lnTo>
                    <a:pt x="13311389" y="7338749"/>
                  </a:lnTo>
                  <a:lnTo>
                    <a:pt x="13304561" y="7330708"/>
                  </a:lnTo>
                  <a:close/>
                </a:path>
                <a:path w="18559780" h="10876915">
                  <a:moveTo>
                    <a:pt x="13249120" y="7263655"/>
                  </a:moveTo>
                  <a:lnTo>
                    <a:pt x="13245355" y="7263233"/>
                  </a:lnTo>
                  <a:lnTo>
                    <a:pt x="13240405" y="7267434"/>
                  </a:lnTo>
                  <a:lnTo>
                    <a:pt x="13239983" y="7271199"/>
                  </a:lnTo>
                  <a:lnTo>
                    <a:pt x="13244710" y="7276768"/>
                  </a:lnTo>
                  <a:lnTo>
                    <a:pt x="13245428" y="7277863"/>
                  </a:lnTo>
                  <a:lnTo>
                    <a:pt x="13248766" y="7279287"/>
                  </a:lnTo>
                  <a:lnTo>
                    <a:pt x="13251195" y="7279139"/>
                  </a:lnTo>
                  <a:lnTo>
                    <a:pt x="13255526" y="7275463"/>
                  </a:lnTo>
                  <a:lnTo>
                    <a:pt x="13255949" y="7271697"/>
                  </a:lnTo>
                  <a:lnTo>
                    <a:pt x="13249120" y="7263655"/>
                  </a:lnTo>
                  <a:close/>
                </a:path>
                <a:path w="18559780" h="10876915">
                  <a:moveTo>
                    <a:pt x="13193346" y="7196460"/>
                  </a:moveTo>
                  <a:lnTo>
                    <a:pt x="13189579" y="7196037"/>
                  </a:lnTo>
                  <a:lnTo>
                    <a:pt x="13184631" y="7200240"/>
                  </a:lnTo>
                  <a:lnTo>
                    <a:pt x="13184208" y="7204006"/>
                  </a:lnTo>
                  <a:lnTo>
                    <a:pt x="13188935" y="7209573"/>
                  </a:lnTo>
                  <a:lnTo>
                    <a:pt x="13189652" y="7210668"/>
                  </a:lnTo>
                  <a:lnTo>
                    <a:pt x="13192991" y="7212092"/>
                  </a:lnTo>
                  <a:lnTo>
                    <a:pt x="13195420" y="7211944"/>
                  </a:lnTo>
                  <a:lnTo>
                    <a:pt x="13199751" y="7208268"/>
                  </a:lnTo>
                  <a:lnTo>
                    <a:pt x="13200174" y="7204503"/>
                  </a:lnTo>
                  <a:lnTo>
                    <a:pt x="13193346" y="7196460"/>
                  </a:lnTo>
                  <a:close/>
                </a:path>
                <a:path w="18559780" h="10876915">
                  <a:moveTo>
                    <a:pt x="13137904" y="7129409"/>
                  </a:moveTo>
                  <a:lnTo>
                    <a:pt x="13134139" y="7128985"/>
                  </a:lnTo>
                  <a:lnTo>
                    <a:pt x="13129189" y="7133188"/>
                  </a:lnTo>
                  <a:lnTo>
                    <a:pt x="13128767" y="7136953"/>
                  </a:lnTo>
                  <a:lnTo>
                    <a:pt x="13133494" y="7142521"/>
                  </a:lnTo>
                  <a:lnTo>
                    <a:pt x="13134213" y="7143617"/>
                  </a:lnTo>
                  <a:lnTo>
                    <a:pt x="13137549" y="7145040"/>
                  </a:lnTo>
                  <a:lnTo>
                    <a:pt x="13139978" y="7144893"/>
                  </a:lnTo>
                  <a:lnTo>
                    <a:pt x="13144309" y="7141216"/>
                  </a:lnTo>
                  <a:lnTo>
                    <a:pt x="13144733" y="7137451"/>
                  </a:lnTo>
                  <a:lnTo>
                    <a:pt x="13137904" y="7129409"/>
                  </a:lnTo>
                  <a:close/>
                </a:path>
                <a:path w="18559780" h="10876915">
                  <a:moveTo>
                    <a:pt x="13082270" y="7061881"/>
                  </a:moveTo>
                  <a:lnTo>
                    <a:pt x="13078506" y="7061457"/>
                  </a:lnTo>
                  <a:lnTo>
                    <a:pt x="13073556" y="7065659"/>
                  </a:lnTo>
                  <a:lnTo>
                    <a:pt x="13073134" y="7069425"/>
                  </a:lnTo>
                  <a:lnTo>
                    <a:pt x="13077861" y="7074992"/>
                  </a:lnTo>
                  <a:lnTo>
                    <a:pt x="13078578" y="7076088"/>
                  </a:lnTo>
                  <a:lnTo>
                    <a:pt x="13081917" y="7077512"/>
                  </a:lnTo>
                  <a:lnTo>
                    <a:pt x="13084346" y="7077365"/>
                  </a:lnTo>
                  <a:lnTo>
                    <a:pt x="13088677" y="7073688"/>
                  </a:lnTo>
                  <a:lnTo>
                    <a:pt x="13089099" y="7069923"/>
                  </a:lnTo>
                  <a:lnTo>
                    <a:pt x="13082270" y="7061881"/>
                  </a:lnTo>
                  <a:close/>
                </a:path>
                <a:path w="18559780" h="10876915">
                  <a:moveTo>
                    <a:pt x="13026496" y="6994686"/>
                  </a:moveTo>
                  <a:lnTo>
                    <a:pt x="13022731" y="6994264"/>
                  </a:lnTo>
                  <a:lnTo>
                    <a:pt x="13017781" y="6998466"/>
                  </a:lnTo>
                  <a:lnTo>
                    <a:pt x="13017359" y="7002231"/>
                  </a:lnTo>
                  <a:lnTo>
                    <a:pt x="13022086" y="7007797"/>
                  </a:lnTo>
                  <a:lnTo>
                    <a:pt x="13022803" y="7008892"/>
                  </a:lnTo>
                  <a:lnTo>
                    <a:pt x="13026142" y="7010317"/>
                  </a:lnTo>
                  <a:lnTo>
                    <a:pt x="13028571" y="7010170"/>
                  </a:lnTo>
                  <a:lnTo>
                    <a:pt x="13032902" y="7006493"/>
                  </a:lnTo>
                  <a:lnTo>
                    <a:pt x="13033325" y="7002728"/>
                  </a:lnTo>
                  <a:lnTo>
                    <a:pt x="13026496" y="6994686"/>
                  </a:lnTo>
                  <a:close/>
                </a:path>
                <a:path w="18559780" h="10876915">
                  <a:moveTo>
                    <a:pt x="12970912" y="6927967"/>
                  </a:moveTo>
                  <a:lnTo>
                    <a:pt x="12967147" y="6927545"/>
                  </a:lnTo>
                  <a:lnTo>
                    <a:pt x="12962198" y="6931747"/>
                  </a:lnTo>
                  <a:lnTo>
                    <a:pt x="12961775" y="6935512"/>
                  </a:lnTo>
                  <a:lnTo>
                    <a:pt x="12966504" y="6941081"/>
                  </a:lnTo>
                  <a:lnTo>
                    <a:pt x="12967219" y="6942175"/>
                  </a:lnTo>
                  <a:lnTo>
                    <a:pt x="12970557" y="6943599"/>
                  </a:lnTo>
                  <a:lnTo>
                    <a:pt x="12972988" y="6943452"/>
                  </a:lnTo>
                  <a:lnTo>
                    <a:pt x="12977319" y="6939775"/>
                  </a:lnTo>
                  <a:lnTo>
                    <a:pt x="12977741" y="6936010"/>
                  </a:lnTo>
                  <a:lnTo>
                    <a:pt x="12970912" y="6927967"/>
                  </a:lnTo>
                  <a:close/>
                </a:path>
                <a:path w="18559780" h="10876915">
                  <a:moveTo>
                    <a:pt x="12915138" y="6860772"/>
                  </a:moveTo>
                  <a:lnTo>
                    <a:pt x="12911373" y="6860350"/>
                  </a:lnTo>
                  <a:lnTo>
                    <a:pt x="12906423" y="6864553"/>
                  </a:lnTo>
                  <a:lnTo>
                    <a:pt x="12906000" y="6868318"/>
                  </a:lnTo>
                  <a:lnTo>
                    <a:pt x="12910728" y="6873885"/>
                  </a:lnTo>
                  <a:lnTo>
                    <a:pt x="12911444" y="6874980"/>
                  </a:lnTo>
                  <a:lnTo>
                    <a:pt x="12914783" y="6876404"/>
                  </a:lnTo>
                  <a:lnTo>
                    <a:pt x="12917212" y="6876257"/>
                  </a:lnTo>
                  <a:lnTo>
                    <a:pt x="12921543" y="6872580"/>
                  </a:lnTo>
                  <a:lnTo>
                    <a:pt x="12921965" y="6868815"/>
                  </a:lnTo>
                  <a:lnTo>
                    <a:pt x="12915138" y="6860772"/>
                  </a:lnTo>
                  <a:close/>
                </a:path>
                <a:path w="18559780" h="10876915">
                  <a:moveTo>
                    <a:pt x="12859220" y="6793912"/>
                  </a:moveTo>
                  <a:lnTo>
                    <a:pt x="12855455" y="6793490"/>
                  </a:lnTo>
                  <a:lnTo>
                    <a:pt x="12850505" y="6797692"/>
                  </a:lnTo>
                  <a:lnTo>
                    <a:pt x="12850083" y="6801457"/>
                  </a:lnTo>
                  <a:lnTo>
                    <a:pt x="12854811" y="6807024"/>
                  </a:lnTo>
                  <a:lnTo>
                    <a:pt x="12855527" y="6808119"/>
                  </a:lnTo>
                  <a:lnTo>
                    <a:pt x="12858865" y="6809543"/>
                  </a:lnTo>
                  <a:lnTo>
                    <a:pt x="12861295" y="6809397"/>
                  </a:lnTo>
                  <a:lnTo>
                    <a:pt x="12865626" y="6805721"/>
                  </a:lnTo>
                  <a:lnTo>
                    <a:pt x="12866049" y="6801954"/>
                  </a:lnTo>
                  <a:lnTo>
                    <a:pt x="12859220" y="6793912"/>
                  </a:lnTo>
                  <a:close/>
                </a:path>
                <a:path w="18559780" h="10876915">
                  <a:moveTo>
                    <a:pt x="12803302" y="6727051"/>
                  </a:moveTo>
                  <a:lnTo>
                    <a:pt x="12799396" y="6726963"/>
                  </a:lnTo>
                  <a:lnTo>
                    <a:pt x="12796921" y="6729064"/>
                  </a:lnTo>
                  <a:lnTo>
                    <a:pt x="12794112" y="6731023"/>
                  </a:lnTo>
                  <a:lnTo>
                    <a:pt x="12794022" y="6734931"/>
                  </a:lnTo>
                  <a:lnTo>
                    <a:pt x="12798751" y="6740498"/>
                  </a:lnTo>
                  <a:lnTo>
                    <a:pt x="12799133" y="6741451"/>
                  </a:lnTo>
                  <a:lnTo>
                    <a:pt x="12802806" y="6743017"/>
                  </a:lnTo>
                  <a:lnTo>
                    <a:pt x="12805235" y="6742870"/>
                  </a:lnTo>
                  <a:lnTo>
                    <a:pt x="12807091" y="6741294"/>
                  </a:lnTo>
                  <a:lnTo>
                    <a:pt x="12809900" y="6739336"/>
                  </a:lnTo>
                  <a:lnTo>
                    <a:pt x="12809989" y="6735427"/>
                  </a:lnTo>
                  <a:lnTo>
                    <a:pt x="12805261" y="6729860"/>
                  </a:lnTo>
                  <a:lnTo>
                    <a:pt x="12803302" y="6727051"/>
                  </a:lnTo>
                  <a:close/>
                </a:path>
                <a:path w="18559780" h="10876915">
                  <a:moveTo>
                    <a:pt x="12746434" y="6660574"/>
                  </a:moveTo>
                  <a:lnTo>
                    <a:pt x="12742525" y="6660485"/>
                  </a:lnTo>
                  <a:lnTo>
                    <a:pt x="12737577" y="6664687"/>
                  </a:lnTo>
                  <a:lnTo>
                    <a:pt x="12737487" y="6668595"/>
                  </a:lnTo>
                  <a:lnTo>
                    <a:pt x="12742215" y="6674163"/>
                  </a:lnTo>
                  <a:lnTo>
                    <a:pt x="12742597" y="6675115"/>
                  </a:lnTo>
                  <a:lnTo>
                    <a:pt x="12744267" y="6675827"/>
                  </a:lnTo>
                  <a:lnTo>
                    <a:pt x="12744075" y="6675351"/>
                  </a:lnTo>
                  <a:lnTo>
                    <a:pt x="12746078" y="6676205"/>
                  </a:lnTo>
                  <a:lnTo>
                    <a:pt x="12748508" y="6676058"/>
                  </a:lnTo>
                  <a:lnTo>
                    <a:pt x="12750364" y="6674483"/>
                  </a:lnTo>
                  <a:lnTo>
                    <a:pt x="12753172" y="6672524"/>
                  </a:lnTo>
                  <a:lnTo>
                    <a:pt x="12753261" y="6668615"/>
                  </a:lnTo>
                  <a:lnTo>
                    <a:pt x="12746434" y="6660574"/>
                  </a:lnTo>
                  <a:close/>
                </a:path>
                <a:path w="18559780" h="10876915">
                  <a:moveTo>
                    <a:pt x="12689897" y="6594239"/>
                  </a:moveTo>
                  <a:lnTo>
                    <a:pt x="12685988" y="6594150"/>
                  </a:lnTo>
                  <a:lnTo>
                    <a:pt x="12681040" y="6598351"/>
                  </a:lnTo>
                  <a:lnTo>
                    <a:pt x="12680952" y="6602260"/>
                  </a:lnTo>
                  <a:lnTo>
                    <a:pt x="12685679" y="6607827"/>
                  </a:lnTo>
                  <a:lnTo>
                    <a:pt x="12686062" y="6608780"/>
                  </a:lnTo>
                  <a:lnTo>
                    <a:pt x="12687730" y="6609491"/>
                  </a:lnTo>
                  <a:lnTo>
                    <a:pt x="12687872" y="6609159"/>
                  </a:lnTo>
                  <a:lnTo>
                    <a:pt x="12689875" y="6610013"/>
                  </a:lnTo>
                  <a:lnTo>
                    <a:pt x="12692306" y="6609866"/>
                  </a:lnTo>
                  <a:lnTo>
                    <a:pt x="12696636" y="6606188"/>
                  </a:lnTo>
                  <a:lnTo>
                    <a:pt x="12696725" y="6602281"/>
                  </a:lnTo>
                  <a:lnTo>
                    <a:pt x="12689897" y="6594239"/>
                  </a:lnTo>
                  <a:close/>
                </a:path>
                <a:path w="18559780" h="10876915">
                  <a:moveTo>
                    <a:pt x="12632743" y="6528429"/>
                  </a:moveTo>
                  <a:lnTo>
                    <a:pt x="12628834" y="6528340"/>
                  </a:lnTo>
                  <a:lnTo>
                    <a:pt x="12623886" y="6532542"/>
                  </a:lnTo>
                  <a:lnTo>
                    <a:pt x="12623796" y="6536449"/>
                  </a:lnTo>
                  <a:lnTo>
                    <a:pt x="12628523" y="6542018"/>
                  </a:lnTo>
                  <a:lnTo>
                    <a:pt x="12628906" y="6542970"/>
                  </a:lnTo>
                  <a:lnTo>
                    <a:pt x="12630576" y="6543683"/>
                  </a:lnTo>
                  <a:lnTo>
                    <a:pt x="12630718" y="6543349"/>
                  </a:lnTo>
                  <a:lnTo>
                    <a:pt x="12632722" y="6544203"/>
                  </a:lnTo>
                  <a:lnTo>
                    <a:pt x="12635151" y="6544056"/>
                  </a:lnTo>
                  <a:lnTo>
                    <a:pt x="12639482" y="6540378"/>
                  </a:lnTo>
                  <a:lnTo>
                    <a:pt x="12639571" y="6536471"/>
                  </a:lnTo>
                  <a:lnTo>
                    <a:pt x="12632743" y="6528429"/>
                  </a:lnTo>
                  <a:close/>
                </a:path>
                <a:path w="18559780" h="10876915">
                  <a:moveTo>
                    <a:pt x="12574969" y="6463144"/>
                  </a:moveTo>
                  <a:lnTo>
                    <a:pt x="12571061" y="6463056"/>
                  </a:lnTo>
                  <a:lnTo>
                    <a:pt x="12566112" y="6467257"/>
                  </a:lnTo>
                  <a:lnTo>
                    <a:pt x="12566023" y="6471165"/>
                  </a:lnTo>
                  <a:lnTo>
                    <a:pt x="12570751" y="6476733"/>
                  </a:lnTo>
                  <a:lnTo>
                    <a:pt x="12571133" y="6477686"/>
                  </a:lnTo>
                  <a:lnTo>
                    <a:pt x="12574803" y="6479251"/>
                  </a:lnTo>
                  <a:lnTo>
                    <a:pt x="12577378" y="6478771"/>
                  </a:lnTo>
                  <a:lnTo>
                    <a:pt x="12581708" y="6475093"/>
                  </a:lnTo>
                  <a:lnTo>
                    <a:pt x="12581798" y="6471186"/>
                  </a:lnTo>
                  <a:lnTo>
                    <a:pt x="12574969" y="6463144"/>
                  </a:lnTo>
                  <a:close/>
                </a:path>
                <a:path w="18559780" h="10876915">
                  <a:moveTo>
                    <a:pt x="12516910" y="6398526"/>
                  </a:moveTo>
                  <a:lnTo>
                    <a:pt x="12513002" y="6398438"/>
                  </a:lnTo>
                  <a:lnTo>
                    <a:pt x="12508053" y="6402640"/>
                  </a:lnTo>
                  <a:lnTo>
                    <a:pt x="12507966" y="6406548"/>
                  </a:lnTo>
                  <a:lnTo>
                    <a:pt x="12512693" y="6412115"/>
                  </a:lnTo>
                  <a:lnTo>
                    <a:pt x="12513076" y="6413068"/>
                  </a:lnTo>
                  <a:lnTo>
                    <a:pt x="12516747" y="6414633"/>
                  </a:lnTo>
                  <a:lnTo>
                    <a:pt x="12519321" y="6414153"/>
                  </a:lnTo>
                  <a:lnTo>
                    <a:pt x="12523651" y="6410476"/>
                  </a:lnTo>
                  <a:lnTo>
                    <a:pt x="12523739" y="6406569"/>
                  </a:lnTo>
                  <a:lnTo>
                    <a:pt x="12516910" y="6398526"/>
                  </a:lnTo>
                  <a:close/>
                </a:path>
                <a:path w="18559780" h="10876915">
                  <a:moveTo>
                    <a:pt x="12457757" y="6334625"/>
                  </a:moveTo>
                  <a:lnTo>
                    <a:pt x="12453850" y="6334537"/>
                  </a:lnTo>
                  <a:lnTo>
                    <a:pt x="12448902" y="6338739"/>
                  </a:lnTo>
                  <a:lnTo>
                    <a:pt x="12448812" y="6342647"/>
                  </a:lnTo>
                  <a:lnTo>
                    <a:pt x="12450914" y="6345121"/>
                  </a:lnTo>
                  <a:lnTo>
                    <a:pt x="12453682" y="6347881"/>
                  </a:lnTo>
                  <a:lnTo>
                    <a:pt x="12454207" y="6348499"/>
                  </a:lnTo>
                  <a:lnTo>
                    <a:pt x="12455877" y="6349211"/>
                  </a:lnTo>
                  <a:lnTo>
                    <a:pt x="12455734" y="6349545"/>
                  </a:lnTo>
                  <a:lnTo>
                    <a:pt x="12457738" y="6350400"/>
                  </a:lnTo>
                  <a:lnTo>
                    <a:pt x="12460309" y="6349920"/>
                  </a:lnTo>
                  <a:lnTo>
                    <a:pt x="12464640" y="6346242"/>
                  </a:lnTo>
                  <a:lnTo>
                    <a:pt x="12464728" y="6342335"/>
                  </a:lnTo>
                  <a:lnTo>
                    <a:pt x="12462627" y="6339860"/>
                  </a:lnTo>
                  <a:lnTo>
                    <a:pt x="12459859" y="6337100"/>
                  </a:lnTo>
                  <a:lnTo>
                    <a:pt x="12457757" y="6334625"/>
                  </a:lnTo>
                  <a:close/>
                </a:path>
                <a:path w="18559780" h="10876915">
                  <a:moveTo>
                    <a:pt x="12397794" y="6270774"/>
                  </a:moveTo>
                  <a:lnTo>
                    <a:pt x="12394221" y="6270828"/>
                  </a:lnTo>
                  <a:lnTo>
                    <a:pt x="12391746" y="6272929"/>
                  </a:lnTo>
                  <a:lnTo>
                    <a:pt x="12389717" y="6275220"/>
                  </a:lnTo>
                  <a:lnTo>
                    <a:pt x="12389463" y="6275506"/>
                  </a:lnTo>
                  <a:lnTo>
                    <a:pt x="12389517" y="6279080"/>
                  </a:lnTo>
                  <a:lnTo>
                    <a:pt x="12391618" y="6281555"/>
                  </a:lnTo>
                  <a:lnTo>
                    <a:pt x="12394387" y="6284314"/>
                  </a:lnTo>
                  <a:lnTo>
                    <a:pt x="12395246" y="6285076"/>
                  </a:lnTo>
                  <a:lnTo>
                    <a:pt x="12398585" y="6286500"/>
                  </a:lnTo>
                  <a:lnTo>
                    <a:pt x="12401157" y="6286018"/>
                  </a:lnTo>
                  <a:lnTo>
                    <a:pt x="12403013" y="6284442"/>
                  </a:lnTo>
                  <a:lnTo>
                    <a:pt x="12405042" y="6282152"/>
                  </a:lnTo>
                  <a:lnTo>
                    <a:pt x="12405296" y="6281866"/>
                  </a:lnTo>
                  <a:lnTo>
                    <a:pt x="12405242" y="6278291"/>
                  </a:lnTo>
                  <a:lnTo>
                    <a:pt x="12403140" y="6275817"/>
                  </a:lnTo>
                  <a:lnTo>
                    <a:pt x="12400372" y="6273058"/>
                  </a:lnTo>
                  <a:lnTo>
                    <a:pt x="12397794" y="6270774"/>
                  </a:lnTo>
                  <a:close/>
                </a:path>
                <a:path w="18559780" h="10876915">
                  <a:moveTo>
                    <a:pt x="12337739" y="6208066"/>
                  </a:moveTo>
                  <a:lnTo>
                    <a:pt x="12334164" y="6208120"/>
                  </a:lnTo>
                  <a:lnTo>
                    <a:pt x="12331690" y="6210222"/>
                  </a:lnTo>
                  <a:lnTo>
                    <a:pt x="12329073" y="6212656"/>
                  </a:lnTo>
                  <a:lnTo>
                    <a:pt x="12329460" y="6216371"/>
                  </a:lnTo>
                  <a:lnTo>
                    <a:pt x="12331561" y="6218846"/>
                  </a:lnTo>
                  <a:lnTo>
                    <a:pt x="12334331" y="6221606"/>
                  </a:lnTo>
                  <a:lnTo>
                    <a:pt x="12334855" y="6222225"/>
                  </a:lnTo>
                  <a:lnTo>
                    <a:pt x="12338528" y="6223791"/>
                  </a:lnTo>
                  <a:lnTo>
                    <a:pt x="12341101" y="6223310"/>
                  </a:lnTo>
                  <a:lnTo>
                    <a:pt x="12342955" y="6221735"/>
                  </a:lnTo>
                  <a:lnTo>
                    <a:pt x="12344986" y="6219444"/>
                  </a:lnTo>
                  <a:lnTo>
                    <a:pt x="12345238" y="6219158"/>
                  </a:lnTo>
                  <a:lnTo>
                    <a:pt x="12345185" y="6215583"/>
                  </a:lnTo>
                  <a:lnTo>
                    <a:pt x="12343084" y="6213109"/>
                  </a:lnTo>
                  <a:lnTo>
                    <a:pt x="12340315" y="6210349"/>
                  </a:lnTo>
                  <a:lnTo>
                    <a:pt x="12337739" y="6208066"/>
                  </a:lnTo>
                  <a:close/>
                </a:path>
                <a:path w="18559780" h="10876915">
                  <a:moveTo>
                    <a:pt x="12276587" y="6146076"/>
                  </a:moveTo>
                  <a:lnTo>
                    <a:pt x="12272678" y="6145987"/>
                  </a:lnTo>
                  <a:lnTo>
                    <a:pt x="12270397" y="6148564"/>
                  </a:lnTo>
                  <a:lnTo>
                    <a:pt x="12267780" y="6150999"/>
                  </a:lnTo>
                  <a:lnTo>
                    <a:pt x="12267690" y="6154907"/>
                  </a:lnTo>
                  <a:lnTo>
                    <a:pt x="12270267" y="6157190"/>
                  </a:lnTo>
                  <a:lnTo>
                    <a:pt x="12273036" y="6159948"/>
                  </a:lnTo>
                  <a:lnTo>
                    <a:pt x="12273563" y="6160569"/>
                  </a:lnTo>
                  <a:lnTo>
                    <a:pt x="12277234" y="6162135"/>
                  </a:lnTo>
                  <a:lnTo>
                    <a:pt x="12279806" y="6161654"/>
                  </a:lnTo>
                  <a:lnTo>
                    <a:pt x="12281662" y="6160077"/>
                  </a:lnTo>
                  <a:lnTo>
                    <a:pt x="12284279" y="6157642"/>
                  </a:lnTo>
                  <a:lnTo>
                    <a:pt x="12284368" y="6153735"/>
                  </a:lnTo>
                  <a:lnTo>
                    <a:pt x="12281791" y="6151452"/>
                  </a:lnTo>
                  <a:lnTo>
                    <a:pt x="12279021" y="6148693"/>
                  </a:lnTo>
                  <a:lnTo>
                    <a:pt x="12276587" y="6146076"/>
                  </a:lnTo>
                  <a:close/>
                </a:path>
                <a:path w="18559780" h="10876915">
                  <a:moveTo>
                    <a:pt x="12213722" y="6085327"/>
                  </a:moveTo>
                  <a:lnTo>
                    <a:pt x="12209814" y="6085237"/>
                  </a:lnTo>
                  <a:lnTo>
                    <a:pt x="12207532" y="6087815"/>
                  </a:lnTo>
                  <a:lnTo>
                    <a:pt x="12205391" y="6090059"/>
                  </a:lnTo>
                  <a:lnTo>
                    <a:pt x="12205302" y="6093967"/>
                  </a:lnTo>
                  <a:lnTo>
                    <a:pt x="12207879" y="6096250"/>
                  </a:lnTo>
                  <a:lnTo>
                    <a:pt x="12210649" y="6099008"/>
                  </a:lnTo>
                  <a:lnTo>
                    <a:pt x="12211174" y="6099627"/>
                  </a:lnTo>
                  <a:lnTo>
                    <a:pt x="12214512" y="6101051"/>
                  </a:lnTo>
                  <a:lnTo>
                    <a:pt x="12217083" y="6100571"/>
                  </a:lnTo>
                  <a:lnTo>
                    <a:pt x="12219082" y="6098661"/>
                  </a:lnTo>
                  <a:lnTo>
                    <a:pt x="12221223" y="6096418"/>
                  </a:lnTo>
                  <a:lnTo>
                    <a:pt x="12221311" y="6092509"/>
                  </a:lnTo>
                  <a:lnTo>
                    <a:pt x="12218735" y="6090226"/>
                  </a:lnTo>
                  <a:lnTo>
                    <a:pt x="12215966" y="6087468"/>
                  </a:lnTo>
                  <a:lnTo>
                    <a:pt x="12213722" y="6085327"/>
                  </a:lnTo>
                  <a:close/>
                </a:path>
                <a:path w="18559780" h="10876915">
                  <a:moveTo>
                    <a:pt x="12150289" y="6025914"/>
                  </a:moveTo>
                  <a:lnTo>
                    <a:pt x="12146380" y="6025825"/>
                  </a:lnTo>
                  <a:lnTo>
                    <a:pt x="12144097" y="6028402"/>
                  </a:lnTo>
                  <a:lnTo>
                    <a:pt x="12141957" y="6030644"/>
                  </a:lnTo>
                  <a:lnTo>
                    <a:pt x="12141868" y="6034553"/>
                  </a:lnTo>
                  <a:lnTo>
                    <a:pt x="12144444" y="6036836"/>
                  </a:lnTo>
                  <a:lnTo>
                    <a:pt x="12147214" y="6039596"/>
                  </a:lnTo>
                  <a:lnTo>
                    <a:pt x="12149216" y="6040450"/>
                  </a:lnTo>
                  <a:lnTo>
                    <a:pt x="12148740" y="6040640"/>
                  </a:lnTo>
                  <a:lnTo>
                    <a:pt x="12151077" y="6041637"/>
                  </a:lnTo>
                  <a:lnTo>
                    <a:pt x="12153984" y="6041300"/>
                  </a:lnTo>
                  <a:lnTo>
                    <a:pt x="12155647" y="6039247"/>
                  </a:lnTo>
                  <a:lnTo>
                    <a:pt x="12157789" y="6037003"/>
                  </a:lnTo>
                  <a:lnTo>
                    <a:pt x="12157877" y="6033096"/>
                  </a:lnTo>
                  <a:lnTo>
                    <a:pt x="12155300" y="6030813"/>
                  </a:lnTo>
                  <a:lnTo>
                    <a:pt x="12152532" y="6028055"/>
                  </a:lnTo>
                  <a:lnTo>
                    <a:pt x="12150289" y="6025914"/>
                  </a:lnTo>
                  <a:close/>
                </a:path>
                <a:path w="18559780" h="10876915">
                  <a:moveTo>
                    <a:pt x="12085617" y="5967550"/>
                  </a:moveTo>
                  <a:lnTo>
                    <a:pt x="12082043" y="5967604"/>
                  </a:lnTo>
                  <a:lnTo>
                    <a:pt x="12077477" y="5972759"/>
                  </a:lnTo>
                  <a:lnTo>
                    <a:pt x="12077530" y="5976332"/>
                  </a:lnTo>
                  <a:lnTo>
                    <a:pt x="12080107" y="5978615"/>
                  </a:lnTo>
                  <a:lnTo>
                    <a:pt x="12083019" y="5981041"/>
                  </a:lnTo>
                  <a:lnTo>
                    <a:pt x="12084688" y="5981753"/>
                  </a:lnTo>
                  <a:lnTo>
                    <a:pt x="12084546" y="5982087"/>
                  </a:lnTo>
                  <a:lnTo>
                    <a:pt x="12086883" y="5983084"/>
                  </a:lnTo>
                  <a:lnTo>
                    <a:pt x="12089789" y="5982745"/>
                  </a:lnTo>
                  <a:lnTo>
                    <a:pt x="12091453" y="5980693"/>
                  </a:lnTo>
                  <a:lnTo>
                    <a:pt x="12093736" y="5978116"/>
                  </a:lnTo>
                  <a:lnTo>
                    <a:pt x="12093682" y="5974542"/>
                  </a:lnTo>
                  <a:lnTo>
                    <a:pt x="12091106" y="5972259"/>
                  </a:lnTo>
                  <a:lnTo>
                    <a:pt x="12088194" y="5969833"/>
                  </a:lnTo>
                  <a:lnTo>
                    <a:pt x="12085617" y="5967550"/>
                  </a:lnTo>
                  <a:close/>
                </a:path>
                <a:path w="18559780" h="10876915">
                  <a:moveTo>
                    <a:pt x="12019993" y="5909570"/>
                  </a:moveTo>
                  <a:lnTo>
                    <a:pt x="12016276" y="5909957"/>
                  </a:lnTo>
                  <a:lnTo>
                    <a:pt x="12011710" y="5915113"/>
                  </a:lnTo>
                  <a:lnTo>
                    <a:pt x="12012098" y="5918827"/>
                  </a:lnTo>
                  <a:lnTo>
                    <a:pt x="12014674" y="5921110"/>
                  </a:lnTo>
                  <a:lnTo>
                    <a:pt x="12017586" y="5923536"/>
                  </a:lnTo>
                  <a:lnTo>
                    <a:pt x="12019255" y="5924248"/>
                  </a:lnTo>
                  <a:lnTo>
                    <a:pt x="12019113" y="5924582"/>
                  </a:lnTo>
                  <a:lnTo>
                    <a:pt x="12021450" y="5925579"/>
                  </a:lnTo>
                  <a:lnTo>
                    <a:pt x="12024500" y="5924907"/>
                  </a:lnTo>
                  <a:lnTo>
                    <a:pt x="12026163" y="5922855"/>
                  </a:lnTo>
                  <a:lnTo>
                    <a:pt x="12028446" y="5920278"/>
                  </a:lnTo>
                  <a:lnTo>
                    <a:pt x="12028058" y="5916561"/>
                  </a:lnTo>
                  <a:lnTo>
                    <a:pt x="12025481" y="5914278"/>
                  </a:lnTo>
                  <a:lnTo>
                    <a:pt x="12022570" y="5911852"/>
                  </a:lnTo>
                  <a:lnTo>
                    <a:pt x="12019993" y="5909570"/>
                  </a:lnTo>
                  <a:close/>
                </a:path>
                <a:path w="18559780" h="10876915">
                  <a:moveTo>
                    <a:pt x="11953516" y="5853592"/>
                  </a:moveTo>
                  <a:lnTo>
                    <a:pt x="11949797" y="5853979"/>
                  </a:lnTo>
                  <a:lnTo>
                    <a:pt x="11945232" y="5859134"/>
                  </a:lnTo>
                  <a:lnTo>
                    <a:pt x="11945619" y="5862851"/>
                  </a:lnTo>
                  <a:lnTo>
                    <a:pt x="11948197" y="5865133"/>
                  </a:lnTo>
                  <a:lnTo>
                    <a:pt x="11951108" y="5867559"/>
                  </a:lnTo>
                  <a:lnTo>
                    <a:pt x="11952777" y="5868270"/>
                  </a:lnTo>
                  <a:lnTo>
                    <a:pt x="11952969" y="5868747"/>
                  </a:lnTo>
                  <a:lnTo>
                    <a:pt x="11955305" y="5869744"/>
                  </a:lnTo>
                  <a:lnTo>
                    <a:pt x="11958353" y="5869071"/>
                  </a:lnTo>
                  <a:lnTo>
                    <a:pt x="11960018" y="5867020"/>
                  </a:lnTo>
                  <a:lnTo>
                    <a:pt x="11962301" y="5864443"/>
                  </a:lnTo>
                  <a:lnTo>
                    <a:pt x="11961913" y="5860726"/>
                  </a:lnTo>
                  <a:lnTo>
                    <a:pt x="11959337" y="5858443"/>
                  </a:lnTo>
                  <a:lnTo>
                    <a:pt x="11956092" y="5855875"/>
                  </a:lnTo>
                  <a:lnTo>
                    <a:pt x="11953516" y="5853592"/>
                  </a:lnTo>
                  <a:close/>
                </a:path>
                <a:path w="18559780" h="10876915">
                  <a:moveTo>
                    <a:pt x="11885181" y="5799190"/>
                  </a:moveTo>
                  <a:lnTo>
                    <a:pt x="11881130" y="5799435"/>
                  </a:lnTo>
                  <a:lnTo>
                    <a:pt x="11879180" y="5802156"/>
                  </a:lnTo>
                  <a:lnTo>
                    <a:pt x="11877373" y="5804541"/>
                  </a:lnTo>
                  <a:lnTo>
                    <a:pt x="11877619" y="5808591"/>
                  </a:lnTo>
                  <a:lnTo>
                    <a:pt x="11880339" y="5810540"/>
                  </a:lnTo>
                  <a:lnTo>
                    <a:pt x="11883583" y="5813108"/>
                  </a:lnTo>
                  <a:lnTo>
                    <a:pt x="11887256" y="5814675"/>
                  </a:lnTo>
                  <a:lnTo>
                    <a:pt x="11890305" y="5814002"/>
                  </a:lnTo>
                  <a:lnTo>
                    <a:pt x="11891969" y="5811951"/>
                  </a:lnTo>
                  <a:lnTo>
                    <a:pt x="11893776" y="5809564"/>
                  </a:lnTo>
                  <a:lnTo>
                    <a:pt x="11893530" y="5805515"/>
                  </a:lnTo>
                  <a:lnTo>
                    <a:pt x="11890811" y="5803565"/>
                  </a:lnTo>
                  <a:lnTo>
                    <a:pt x="11887566" y="5800997"/>
                  </a:lnTo>
                  <a:lnTo>
                    <a:pt x="11885181" y="5799190"/>
                  </a:lnTo>
                  <a:close/>
                </a:path>
                <a:path w="18559780" h="10876915">
                  <a:moveTo>
                    <a:pt x="2532155" y="1806341"/>
                  </a:moveTo>
                  <a:lnTo>
                    <a:pt x="2522141" y="1802070"/>
                  </a:lnTo>
                  <a:lnTo>
                    <a:pt x="2518807" y="1803410"/>
                  </a:lnTo>
                  <a:lnTo>
                    <a:pt x="2515959" y="1810087"/>
                  </a:lnTo>
                  <a:lnTo>
                    <a:pt x="2517633" y="1813563"/>
                  </a:lnTo>
                  <a:lnTo>
                    <a:pt x="2527647" y="1817835"/>
                  </a:lnTo>
                  <a:lnTo>
                    <a:pt x="2531124" y="1816161"/>
                  </a:lnTo>
                  <a:lnTo>
                    <a:pt x="2533829" y="1809818"/>
                  </a:lnTo>
                  <a:lnTo>
                    <a:pt x="2532155" y="1806341"/>
                  </a:lnTo>
                  <a:close/>
                </a:path>
                <a:path w="18559780" h="10876915">
                  <a:moveTo>
                    <a:pt x="2612608" y="1840660"/>
                  </a:moveTo>
                  <a:lnTo>
                    <a:pt x="2602593" y="1836388"/>
                  </a:lnTo>
                  <a:lnTo>
                    <a:pt x="2599117" y="1838062"/>
                  </a:lnTo>
                  <a:lnTo>
                    <a:pt x="2596411" y="1844405"/>
                  </a:lnTo>
                  <a:lnTo>
                    <a:pt x="2598085" y="1847882"/>
                  </a:lnTo>
                  <a:lnTo>
                    <a:pt x="2608100" y="1852153"/>
                  </a:lnTo>
                  <a:lnTo>
                    <a:pt x="2611576" y="1850479"/>
                  </a:lnTo>
                  <a:lnTo>
                    <a:pt x="2614281" y="1844136"/>
                  </a:lnTo>
                  <a:lnTo>
                    <a:pt x="2612608" y="1840660"/>
                  </a:lnTo>
                  <a:close/>
                </a:path>
                <a:path w="18559780" h="10876915">
                  <a:moveTo>
                    <a:pt x="2451703" y="1772023"/>
                  </a:moveTo>
                  <a:lnTo>
                    <a:pt x="2445027" y="1769175"/>
                  </a:lnTo>
                  <a:lnTo>
                    <a:pt x="2441880" y="1768228"/>
                  </a:lnTo>
                  <a:lnTo>
                    <a:pt x="2438212" y="1769426"/>
                  </a:lnTo>
                  <a:lnTo>
                    <a:pt x="2435649" y="1775435"/>
                  </a:lnTo>
                  <a:lnTo>
                    <a:pt x="2437180" y="1779245"/>
                  </a:lnTo>
                  <a:lnTo>
                    <a:pt x="2447195" y="1783517"/>
                  </a:lnTo>
                  <a:lnTo>
                    <a:pt x="2450671" y="1781843"/>
                  </a:lnTo>
                  <a:lnTo>
                    <a:pt x="2453235" y="1775834"/>
                  </a:lnTo>
                  <a:lnTo>
                    <a:pt x="2451703" y="1772023"/>
                  </a:lnTo>
                  <a:close/>
                </a:path>
                <a:path w="18559780" h="10876915">
                  <a:moveTo>
                    <a:pt x="2692534" y="1874361"/>
                  </a:moveTo>
                  <a:lnTo>
                    <a:pt x="2682853" y="1870231"/>
                  </a:lnTo>
                  <a:lnTo>
                    <a:pt x="2679378" y="1871904"/>
                  </a:lnTo>
                  <a:lnTo>
                    <a:pt x="2676815" y="1877913"/>
                  </a:lnTo>
                  <a:lnTo>
                    <a:pt x="2678488" y="1881390"/>
                  </a:lnTo>
                  <a:lnTo>
                    <a:pt x="2688169" y="1885519"/>
                  </a:lnTo>
                  <a:lnTo>
                    <a:pt x="2691645" y="1883846"/>
                  </a:lnTo>
                  <a:lnTo>
                    <a:pt x="2694208" y="1877836"/>
                  </a:lnTo>
                  <a:lnTo>
                    <a:pt x="2692534" y="1874361"/>
                  </a:lnTo>
                  <a:close/>
                </a:path>
                <a:path w="18559780" h="10876915">
                  <a:moveTo>
                    <a:pt x="2372203" y="1737323"/>
                  </a:moveTo>
                  <a:lnTo>
                    <a:pt x="2362522" y="1733194"/>
                  </a:lnTo>
                  <a:lnTo>
                    <a:pt x="2358855" y="1734391"/>
                  </a:lnTo>
                  <a:lnTo>
                    <a:pt x="2357394" y="1737714"/>
                  </a:lnTo>
                  <a:lnTo>
                    <a:pt x="2355958" y="1740257"/>
                  </a:lnTo>
                  <a:lnTo>
                    <a:pt x="2357489" y="1744067"/>
                  </a:lnTo>
                  <a:lnTo>
                    <a:pt x="2367170" y="1748197"/>
                  </a:lnTo>
                  <a:lnTo>
                    <a:pt x="2370837" y="1747000"/>
                  </a:lnTo>
                  <a:lnTo>
                    <a:pt x="2372298" y="1743677"/>
                  </a:lnTo>
                  <a:lnTo>
                    <a:pt x="2373735" y="1741132"/>
                  </a:lnTo>
                  <a:lnTo>
                    <a:pt x="2372203" y="1737323"/>
                  </a:lnTo>
                  <a:close/>
                </a:path>
                <a:path w="18559780" h="10876915">
                  <a:moveTo>
                    <a:pt x="2773556" y="1907343"/>
                  </a:moveTo>
                  <a:lnTo>
                    <a:pt x="2763875" y="1903214"/>
                  </a:lnTo>
                  <a:lnTo>
                    <a:pt x="2760399" y="1904888"/>
                  </a:lnTo>
                  <a:lnTo>
                    <a:pt x="2759118" y="1907892"/>
                  </a:lnTo>
                  <a:lnTo>
                    <a:pt x="2758275" y="1910690"/>
                  </a:lnTo>
                  <a:lnTo>
                    <a:pt x="2758170" y="1911039"/>
                  </a:lnTo>
                  <a:lnTo>
                    <a:pt x="2759510" y="1914372"/>
                  </a:lnTo>
                  <a:lnTo>
                    <a:pt x="2769191" y="1918502"/>
                  </a:lnTo>
                  <a:lnTo>
                    <a:pt x="2772667" y="1916829"/>
                  </a:lnTo>
                  <a:lnTo>
                    <a:pt x="2775230" y="1910819"/>
                  </a:lnTo>
                  <a:lnTo>
                    <a:pt x="2773556" y="1907343"/>
                  </a:lnTo>
                  <a:close/>
                </a:path>
                <a:path w="18559780" h="10876915">
                  <a:moveTo>
                    <a:pt x="2292320" y="1701669"/>
                  </a:moveTo>
                  <a:lnTo>
                    <a:pt x="2282639" y="1697540"/>
                  </a:lnTo>
                  <a:lnTo>
                    <a:pt x="2278972" y="1698738"/>
                  </a:lnTo>
                  <a:lnTo>
                    <a:pt x="2276409" y="1704747"/>
                  </a:lnTo>
                  <a:lnTo>
                    <a:pt x="2277607" y="1708414"/>
                  </a:lnTo>
                  <a:lnTo>
                    <a:pt x="2287288" y="1712543"/>
                  </a:lnTo>
                  <a:lnTo>
                    <a:pt x="2290955" y="1711346"/>
                  </a:lnTo>
                  <a:lnTo>
                    <a:pt x="2293518" y="1705336"/>
                  </a:lnTo>
                  <a:lnTo>
                    <a:pt x="2292320" y="1701669"/>
                  </a:lnTo>
                  <a:close/>
                </a:path>
                <a:path w="18559780" h="10876915">
                  <a:moveTo>
                    <a:pt x="2854244" y="1940184"/>
                  </a:moveTo>
                  <a:lnTo>
                    <a:pt x="2844563" y="1936054"/>
                  </a:lnTo>
                  <a:lnTo>
                    <a:pt x="2841087" y="1937728"/>
                  </a:lnTo>
                  <a:lnTo>
                    <a:pt x="2839806" y="1940732"/>
                  </a:lnTo>
                  <a:lnTo>
                    <a:pt x="2838963" y="1943530"/>
                  </a:lnTo>
                  <a:lnTo>
                    <a:pt x="2838858" y="1943880"/>
                  </a:lnTo>
                  <a:lnTo>
                    <a:pt x="2840198" y="1947214"/>
                  </a:lnTo>
                  <a:lnTo>
                    <a:pt x="2849879" y="1951343"/>
                  </a:lnTo>
                  <a:lnTo>
                    <a:pt x="2853355" y="1949669"/>
                  </a:lnTo>
                  <a:lnTo>
                    <a:pt x="2855919" y="1943660"/>
                  </a:lnTo>
                  <a:lnTo>
                    <a:pt x="2854244" y="1940184"/>
                  </a:lnTo>
                  <a:close/>
                </a:path>
                <a:path w="18559780" h="10876915">
                  <a:moveTo>
                    <a:pt x="2203376" y="1661361"/>
                  </a:moveTo>
                  <a:lnTo>
                    <a:pt x="2199565" y="1662892"/>
                  </a:lnTo>
                  <a:lnTo>
                    <a:pt x="2197002" y="1668901"/>
                  </a:lnTo>
                  <a:lnTo>
                    <a:pt x="2198200" y="1672569"/>
                  </a:lnTo>
                  <a:lnTo>
                    <a:pt x="2207880" y="1676699"/>
                  </a:lnTo>
                  <a:lnTo>
                    <a:pt x="2211548" y="1675501"/>
                  </a:lnTo>
                  <a:lnTo>
                    <a:pt x="2214111" y="1669492"/>
                  </a:lnTo>
                  <a:lnTo>
                    <a:pt x="2212914" y="1665824"/>
                  </a:lnTo>
                  <a:lnTo>
                    <a:pt x="2206238" y="1662976"/>
                  </a:lnTo>
                  <a:lnTo>
                    <a:pt x="2203376" y="1661361"/>
                  </a:lnTo>
                  <a:close/>
                </a:path>
                <a:path w="18559780" h="10876915">
                  <a:moveTo>
                    <a:pt x="2935551" y="1972500"/>
                  </a:moveTo>
                  <a:lnTo>
                    <a:pt x="2925870" y="1968370"/>
                  </a:lnTo>
                  <a:lnTo>
                    <a:pt x="2922394" y="1970043"/>
                  </a:lnTo>
                  <a:lnTo>
                    <a:pt x="2921112" y="1973048"/>
                  </a:lnTo>
                  <a:lnTo>
                    <a:pt x="2920270" y="1975845"/>
                  </a:lnTo>
                  <a:lnTo>
                    <a:pt x="2920165" y="1976195"/>
                  </a:lnTo>
                  <a:lnTo>
                    <a:pt x="2921505" y="1979529"/>
                  </a:lnTo>
                  <a:lnTo>
                    <a:pt x="2931186" y="1983658"/>
                  </a:lnTo>
                  <a:lnTo>
                    <a:pt x="2934662" y="1981984"/>
                  </a:lnTo>
                  <a:lnTo>
                    <a:pt x="2937225" y="1975975"/>
                  </a:lnTo>
                  <a:lnTo>
                    <a:pt x="2935551" y="1972500"/>
                  </a:lnTo>
                  <a:close/>
                </a:path>
                <a:path w="18559780" h="10876915">
                  <a:moveTo>
                    <a:pt x="2133743" y="1628502"/>
                  </a:moveTo>
                  <a:lnTo>
                    <a:pt x="2124062" y="1624372"/>
                  </a:lnTo>
                  <a:lnTo>
                    <a:pt x="2120395" y="1625570"/>
                  </a:lnTo>
                  <a:lnTo>
                    <a:pt x="2117690" y="1631912"/>
                  </a:lnTo>
                  <a:lnTo>
                    <a:pt x="2118887" y="1635580"/>
                  </a:lnTo>
                  <a:lnTo>
                    <a:pt x="2128568" y="1639709"/>
                  </a:lnTo>
                  <a:lnTo>
                    <a:pt x="2132236" y="1638512"/>
                  </a:lnTo>
                  <a:lnTo>
                    <a:pt x="2134941" y="1632170"/>
                  </a:lnTo>
                  <a:lnTo>
                    <a:pt x="2133743" y="1628502"/>
                  </a:lnTo>
                  <a:close/>
                </a:path>
                <a:path w="18559780" h="10876915">
                  <a:moveTo>
                    <a:pt x="3016667" y="2004338"/>
                  </a:moveTo>
                  <a:lnTo>
                    <a:pt x="3006986" y="2000209"/>
                  </a:lnTo>
                  <a:lnTo>
                    <a:pt x="3003509" y="2001883"/>
                  </a:lnTo>
                  <a:lnTo>
                    <a:pt x="3002228" y="2004887"/>
                  </a:lnTo>
                  <a:lnTo>
                    <a:pt x="3001386" y="2007684"/>
                  </a:lnTo>
                  <a:lnTo>
                    <a:pt x="3001280" y="2008034"/>
                  </a:lnTo>
                  <a:lnTo>
                    <a:pt x="3002620" y="2011367"/>
                  </a:lnTo>
                  <a:lnTo>
                    <a:pt x="3012301" y="2015497"/>
                  </a:lnTo>
                  <a:lnTo>
                    <a:pt x="3015777" y="2013823"/>
                  </a:lnTo>
                  <a:lnTo>
                    <a:pt x="3018340" y="2007815"/>
                  </a:lnTo>
                  <a:lnTo>
                    <a:pt x="3016667" y="2004338"/>
                  </a:lnTo>
                  <a:close/>
                </a:path>
                <a:path w="18559780" h="10876915">
                  <a:moveTo>
                    <a:pt x="2054906" y="1591321"/>
                  </a:moveTo>
                  <a:lnTo>
                    <a:pt x="2045225" y="1587191"/>
                  </a:lnTo>
                  <a:lnTo>
                    <a:pt x="2041558" y="1588389"/>
                  </a:lnTo>
                  <a:lnTo>
                    <a:pt x="2038994" y="1594398"/>
                  </a:lnTo>
                  <a:lnTo>
                    <a:pt x="2040050" y="1598399"/>
                  </a:lnTo>
                  <a:lnTo>
                    <a:pt x="2049731" y="1602528"/>
                  </a:lnTo>
                  <a:lnTo>
                    <a:pt x="2053398" y="1601332"/>
                  </a:lnTo>
                  <a:lnTo>
                    <a:pt x="2055961" y="1595323"/>
                  </a:lnTo>
                  <a:lnTo>
                    <a:pt x="2054906" y="1591321"/>
                  </a:lnTo>
                  <a:close/>
                </a:path>
                <a:path w="18559780" h="10876915">
                  <a:moveTo>
                    <a:pt x="3098116" y="2036319"/>
                  </a:moveTo>
                  <a:lnTo>
                    <a:pt x="3088435" y="2032190"/>
                  </a:lnTo>
                  <a:lnTo>
                    <a:pt x="3084959" y="2033864"/>
                  </a:lnTo>
                  <a:lnTo>
                    <a:pt x="3083677" y="2036869"/>
                  </a:lnTo>
                  <a:lnTo>
                    <a:pt x="3082835" y="2039666"/>
                  </a:lnTo>
                  <a:lnTo>
                    <a:pt x="3082729" y="2040016"/>
                  </a:lnTo>
                  <a:lnTo>
                    <a:pt x="3084069" y="2043350"/>
                  </a:lnTo>
                  <a:lnTo>
                    <a:pt x="3093750" y="2047479"/>
                  </a:lnTo>
                  <a:lnTo>
                    <a:pt x="3097226" y="2045805"/>
                  </a:lnTo>
                  <a:lnTo>
                    <a:pt x="3099789" y="2039796"/>
                  </a:lnTo>
                  <a:lnTo>
                    <a:pt x="3098116" y="2036319"/>
                  </a:lnTo>
                  <a:close/>
                </a:path>
                <a:path w="18559780" h="10876915">
                  <a:moveTo>
                    <a:pt x="3179516" y="2067491"/>
                  </a:moveTo>
                  <a:lnTo>
                    <a:pt x="3169835" y="2063362"/>
                  </a:lnTo>
                  <a:lnTo>
                    <a:pt x="3166359" y="2065035"/>
                  </a:lnTo>
                  <a:lnTo>
                    <a:pt x="3165077" y="2068040"/>
                  </a:lnTo>
                  <a:lnTo>
                    <a:pt x="3164235" y="2070837"/>
                  </a:lnTo>
                  <a:lnTo>
                    <a:pt x="3164129" y="2071187"/>
                  </a:lnTo>
                  <a:lnTo>
                    <a:pt x="3165469" y="2074520"/>
                  </a:lnTo>
                  <a:lnTo>
                    <a:pt x="3175150" y="2078650"/>
                  </a:lnTo>
                  <a:lnTo>
                    <a:pt x="3178626" y="2076976"/>
                  </a:lnTo>
                  <a:lnTo>
                    <a:pt x="3181332" y="2070633"/>
                  </a:lnTo>
                  <a:lnTo>
                    <a:pt x="3179516" y="2067491"/>
                  </a:lnTo>
                  <a:close/>
                </a:path>
                <a:path w="18559780" h="10876915">
                  <a:moveTo>
                    <a:pt x="1973350" y="1552192"/>
                  </a:moveTo>
                  <a:lnTo>
                    <a:pt x="1966673" y="1549344"/>
                  </a:lnTo>
                  <a:lnTo>
                    <a:pt x="1963006" y="1550542"/>
                  </a:lnTo>
                  <a:lnTo>
                    <a:pt x="1960443" y="1556551"/>
                  </a:lnTo>
                  <a:lnTo>
                    <a:pt x="1961641" y="1560218"/>
                  </a:lnTo>
                  <a:lnTo>
                    <a:pt x="1964503" y="1561833"/>
                  </a:lnTo>
                  <a:lnTo>
                    <a:pt x="1971179" y="1564681"/>
                  </a:lnTo>
                  <a:lnTo>
                    <a:pt x="1974847" y="1563483"/>
                  </a:lnTo>
                  <a:lnTo>
                    <a:pt x="1977410" y="1557474"/>
                  </a:lnTo>
                  <a:lnTo>
                    <a:pt x="1976212" y="1553807"/>
                  </a:lnTo>
                  <a:lnTo>
                    <a:pt x="1973350" y="1552192"/>
                  </a:lnTo>
                  <a:close/>
                </a:path>
                <a:path w="18559780" h="10876915">
                  <a:moveTo>
                    <a:pt x="3261058" y="2098329"/>
                  </a:moveTo>
                  <a:lnTo>
                    <a:pt x="3251377" y="2094200"/>
                  </a:lnTo>
                  <a:lnTo>
                    <a:pt x="3247901" y="2095873"/>
                  </a:lnTo>
                  <a:lnTo>
                    <a:pt x="3246619" y="2098877"/>
                  </a:lnTo>
                  <a:lnTo>
                    <a:pt x="3245882" y="2101325"/>
                  </a:lnTo>
                  <a:lnTo>
                    <a:pt x="3245671" y="2102024"/>
                  </a:lnTo>
                  <a:lnTo>
                    <a:pt x="3247012" y="2105359"/>
                  </a:lnTo>
                  <a:lnTo>
                    <a:pt x="3250016" y="2106640"/>
                  </a:lnTo>
                  <a:lnTo>
                    <a:pt x="3250159" y="2106306"/>
                  </a:lnTo>
                  <a:lnTo>
                    <a:pt x="3256835" y="2109154"/>
                  </a:lnTo>
                  <a:lnTo>
                    <a:pt x="3260311" y="2107480"/>
                  </a:lnTo>
                  <a:lnTo>
                    <a:pt x="3262874" y="2101471"/>
                  </a:lnTo>
                  <a:lnTo>
                    <a:pt x="3261058" y="2098329"/>
                  </a:lnTo>
                  <a:close/>
                </a:path>
                <a:path w="18559780" h="10876915">
                  <a:moveTo>
                    <a:pt x="11815942" y="5745982"/>
                  </a:moveTo>
                  <a:lnTo>
                    <a:pt x="11812226" y="5746370"/>
                  </a:lnTo>
                  <a:lnTo>
                    <a:pt x="11808328" y="5751808"/>
                  </a:lnTo>
                  <a:lnTo>
                    <a:pt x="11808715" y="5755525"/>
                  </a:lnTo>
                  <a:lnTo>
                    <a:pt x="11811434" y="5757474"/>
                  </a:lnTo>
                  <a:lnTo>
                    <a:pt x="11814679" y="5760042"/>
                  </a:lnTo>
                  <a:lnTo>
                    <a:pt x="11816014" y="5760612"/>
                  </a:lnTo>
                  <a:lnTo>
                    <a:pt x="11815872" y="5760946"/>
                  </a:lnTo>
                  <a:lnTo>
                    <a:pt x="11818209" y="5761943"/>
                  </a:lnTo>
                  <a:lnTo>
                    <a:pt x="11821259" y="5761270"/>
                  </a:lnTo>
                  <a:lnTo>
                    <a:pt x="11823065" y="5758884"/>
                  </a:lnTo>
                  <a:lnTo>
                    <a:pt x="11825014" y="5756165"/>
                  </a:lnTo>
                  <a:lnTo>
                    <a:pt x="11824627" y="5752448"/>
                  </a:lnTo>
                  <a:lnTo>
                    <a:pt x="11821912" y="5750502"/>
                  </a:lnTo>
                  <a:lnTo>
                    <a:pt x="11818661" y="5747931"/>
                  </a:lnTo>
                  <a:lnTo>
                    <a:pt x="11815942" y="5745982"/>
                  </a:lnTo>
                  <a:close/>
                </a:path>
                <a:path w="18559780" h="10876915">
                  <a:moveTo>
                    <a:pt x="1895225" y="1513342"/>
                  </a:moveTo>
                  <a:lnTo>
                    <a:pt x="1888215" y="1510352"/>
                  </a:lnTo>
                  <a:lnTo>
                    <a:pt x="1884547" y="1511550"/>
                  </a:lnTo>
                  <a:lnTo>
                    <a:pt x="1881984" y="1517558"/>
                  </a:lnTo>
                  <a:lnTo>
                    <a:pt x="1883182" y="1521226"/>
                  </a:lnTo>
                  <a:lnTo>
                    <a:pt x="1886044" y="1522841"/>
                  </a:lnTo>
                  <a:lnTo>
                    <a:pt x="1893054" y="1525832"/>
                  </a:lnTo>
                  <a:lnTo>
                    <a:pt x="1896721" y="1524634"/>
                  </a:lnTo>
                  <a:lnTo>
                    <a:pt x="1899285" y="1518625"/>
                  </a:lnTo>
                  <a:lnTo>
                    <a:pt x="1898087" y="1514958"/>
                  </a:lnTo>
                  <a:lnTo>
                    <a:pt x="1895225" y="1513342"/>
                  </a:lnTo>
                  <a:close/>
                </a:path>
                <a:path w="18559780" h="10876915">
                  <a:moveTo>
                    <a:pt x="3343077" y="2128975"/>
                  </a:moveTo>
                  <a:lnTo>
                    <a:pt x="3333396" y="2124845"/>
                  </a:lnTo>
                  <a:lnTo>
                    <a:pt x="3329920" y="2126520"/>
                  </a:lnTo>
                  <a:lnTo>
                    <a:pt x="3328638" y="2129524"/>
                  </a:lnTo>
                  <a:lnTo>
                    <a:pt x="3327901" y="2131972"/>
                  </a:lnTo>
                  <a:lnTo>
                    <a:pt x="3327690" y="2132670"/>
                  </a:lnTo>
                  <a:lnTo>
                    <a:pt x="3329030" y="2136004"/>
                  </a:lnTo>
                  <a:lnTo>
                    <a:pt x="3332035" y="2137285"/>
                  </a:lnTo>
                  <a:lnTo>
                    <a:pt x="3332177" y="2136951"/>
                  </a:lnTo>
                  <a:lnTo>
                    <a:pt x="3338854" y="2139800"/>
                  </a:lnTo>
                  <a:lnTo>
                    <a:pt x="3342330" y="2138126"/>
                  </a:lnTo>
                  <a:lnTo>
                    <a:pt x="3344893" y="2132118"/>
                  </a:lnTo>
                  <a:lnTo>
                    <a:pt x="3343077" y="2128975"/>
                  </a:lnTo>
                  <a:close/>
                </a:path>
                <a:path w="18559780" h="10876915">
                  <a:moveTo>
                    <a:pt x="1810708" y="1470977"/>
                  </a:moveTo>
                  <a:lnTo>
                    <a:pt x="1807184" y="1471840"/>
                  </a:lnTo>
                  <a:lnTo>
                    <a:pt x="1803668" y="1478232"/>
                  </a:lnTo>
                  <a:lnTo>
                    <a:pt x="1804865" y="1481900"/>
                  </a:lnTo>
                  <a:lnTo>
                    <a:pt x="1807727" y="1483516"/>
                  </a:lnTo>
                  <a:lnTo>
                    <a:pt x="1814737" y="1486506"/>
                  </a:lnTo>
                  <a:lnTo>
                    <a:pt x="1818263" y="1485642"/>
                  </a:lnTo>
                  <a:lnTo>
                    <a:pt x="1819544" y="1482638"/>
                  </a:lnTo>
                  <a:lnTo>
                    <a:pt x="1821302" y="1479442"/>
                  </a:lnTo>
                  <a:lnTo>
                    <a:pt x="1820104" y="1475775"/>
                  </a:lnTo>
                  <a:lnTo>
                    <a:pt x="1817242" y="1474159"/>
                  </a:lnTo>
                  <a:lnTo>
                    <a:pt x="1813570" y="1472593"/>
                  </a:lnTo>
                  <a:lnTo>
                    <a:pt x="1810708" y="1470977"/>
                  </a:lnTo>
                  <a:close/>
                </a:path>
                <a:path w="18559780" h="10876915">
                  <a:moveTo>
                    <a:pt x="3424761" y="2159479"/>
                  </a:moveTo>
                  <a:lnTo>
                    <a:pt x="3415080" y="2155349"/>
                  </a:lnTo>
                  <a:lnTo>
                    <a:pt x="3411605" y="2157023"/>
                  </a:lnTo>
                  <a:lnTo>
                    <a:pt x="3410323" y="2160028"/>
                  </a:lnTo>
                  <a:lnTo>
                    <a:pt x="3409586" y="2162476"/>
                  </a:lnTo>
                  <a:lnTo>
                    <a:pt x="3409376" y="2163174"/>
                  </a:lnTo>
                  <a:lnTo>
                    <a:pt x="3410715" y="2166508"/>
                  </a:lnTo>
                  <a:lnTo>
                    <a:pt x="3413720" y="2167790"/>
                  </a:lnTo>
                  <a:lnTo>
                    <a:pt x="3413862" y="2167456"/>
                  </a:lnTo>
                  <a:lnTo>
                    <a:pt x="3420539" y="2170304"/>
                  </a:lnTo>
                  <a:lnTo>
                    <a:pt x="3424014" y="2168631"/>
                  </a:lnTo>
                  <a:lnTo>
                    <a:pt x="3426577" y="2162622"/>
                  </a:lnTo>
                  <a:lnTo>
                    <a:pt x="3424761" y="2159479"/>
                  </a:lnTo>
                  <a:close/>
                </a:path>
                <a:path w="18559780" h="10876915">
                  <a:moveTo>
                    <a:pt x="3506731" y="2189316"/>
                  </a:moveTo>
                  <a:lnTo>
                    <a:pt x="3503584" y="2188368"/>
                  </a:lnTo>
                  <a:lnTo>
                    <a:pt x="3496908" y="2185520"/>
                  </a:lnTo>
                  <a:lnTo>
                    <a:pt x="3493432" y="2187193"/>
                  </a:lnTo>
                  <a:lnTo>
                    <a:pt x="3492150" y="2190197"/>
                  </a:lnTo>
                  <a:lnTo>
                    <a:pt x="3491413" y="2192645"/>
                  </a:lnTo>
                  <a:lnTo>
                    <a:pt x="3491202" y="2193344"/>
                  </a:lnTo>
                  <a:lnTo>
                    <a:pt x="3492542" y="2196678"/>
                  </a:lnTo>
                  <a:lnTo>
                    <a:pt x="3495547" y="2197960"/>
                  </a:lnTo>
                  <a:lnTo>
                    <a:pt x="3495689" y="2197626"/>
                  </a:lnTo>
                  <a:lnTo>
                    <a:pt x="3502365" y="2200474"/>
                  </a:lnTo>
                  <a:lnTo>
                    <a:pt x="3505842" y="2198800"/>
                  </a:lnTo>
                  <a:lnTo>
                    <a:pt x="3508405" y="2192791"/>
                  </a:lnTo>
                  <a:lnTo>
                    <a:pt x="3506731" y="2189316"/>
                  </a:lnTo>
                  <a:close/>
                </a:path>
                <a:path w="18559780" h="10876915">
                  <a:moveTo>
                    <a:pt x="1733487" y="1430935"/>
                  </a:moveTo>
                  <a:lnTo>
                    <a:pt x="1729486" y="1431989"/>
                  </a:lnTo>
                  <a:lnTo>
                    <a:pt x="1728204" y="1434995"/>
                  </a:lnTo>
                  <a:lnTo>
                    <a:pt x="1726589" y="1437856"/>
                  </a:lnTo>
                  <a:lnTo>
                    <a:pt x="1727786" y="1441524"/>
                  </a:lnTo>
                  <a:lnTo>
                    <a:pt x="1730506" y="1443473"/>
                  </a:lnTo>
                  <a:lnTo>
                    <a:pt x="1737516" y="1446464"/>
                  </a:lnTo>
                  <a:lnTo>
                    <a:pt x="1741042" y="1445600"/>
                  </a:lnTo>
                  <a:lnTo>
                    <a:pt x="1742323" y="1442596"/>
                  </a:lnTo>
                  <a:lnTo>
                    <a:pt x="1743939" y="1439733"/>
                  </a:lnTo>
                  <a:lnTo>
                    <a:pt x="1742740" y="1436066"/>
                  </a:lnTo>
                  <a:lnTo>
                    <a:pt x="1740021" y="1434117"/>
                  </a:lnTo>
                  <a:lnTo>
                    <a:pt x="1736349" y="1432550"/>
                  </a:lnTo>
                  <a:lnTo>
                    <a:pt x="1733487" y="1430935"/>
                  </a:lnTo>
                  <a:close/>
                </a:path>
                <a:path w="18559780" h="10876915">
                  <a:moveTo>
                    <a:pt x="3589177" y="2218959"/>
                  </a:moveTo>
                  <a:lnTo>
                    <a:pt x="3586030" y="2218011"/>
                  </a:lnTo>
                  <a:lnTo>
                    <a:pt x="3582358" y="2216445"/>
                  </a:lnTo>
                  <a:lnTo>
                    <a:pt x="3579212" y="2215498"/>
                  </a:lnTo>
                  <a:lnTo>
                    <a:pt x="3575735" y="2217172"/>
                  </a:lnTo>
                  <a:lnTo>
                    <a:pt x="3574454" y="2220176"/>
                  </a:lnTo>
                  <a:lnTo>
                    <a:pt x="3573822" y="2222274"/>
                  </a:lnTo>
                  <a:lnTo>
                    <a:pt x="3573506" y="2223323"/>
                  </a:lnTo>
                  <a:lnTo>
                    <a:pt x="3574846" y="2226656"/>
                  </a:lnTo>
                  <a:lnTo>
                    <a:pt x="3577851" y="2227938"/>
                  </a:lnTo>
                  <a:lnTo>
                    <a:pt x="3578327" y="2227746"/>
                  </a:lnTo>
                  <a:lnTo>
                    <a:pt x="3581999" y="2229313"/>
                  </a:lnTo>
                  <a:lnTo>
                    <a:pt x="3585145" y="2230261"/>
                  </a:lnTo>
                  <a:lnTo>
                    <a:pt x="3588621" y="2228587"/>
                  </a:lnTo>
                  <a:lnTo>
                    <a:pt x="3589903" y="2225583"/>
                  </a:lnTo>
                  <a:lnTo>
                    <a:pt x="3590535" y="2223485"/>
                  </a:lnTo>
                  <a:lnTo>
                    <a:pt x="3590851" y="2222436"/>
                  </a:lnTo>
                  <a:lnTo>
                    <a:pt x="3589177" y="2218959"/>
                  </a:lnTo>
                  <a:close/>
                </a:path>
                <a:path w="18559780" h="10876915">
                  <a:moveTo>
                    <a:pt x="11745801" y="5693966"/>
                  </a:moveTo>
                  <a:lnTo>
                    <a:pt x="11741943" y="5694688"/>
                  </a:lnTo>
                  <a:lnTo>
                    <a:pt x="11738044" y="5700127"/>
                  </a:lnTo>
                  <a:lnTo>
                    <a:pt x="11738765" y="5703985"/>
                  </a:lnTo>
                  <a:lnTo>
                    <a:pt x="11741484" y="5705934"/>
                  </a:lnTo>
                  <a:lnTo>
                    <a:pt x="11744872" y="5708169"/>
                  </a:lnTo>
                  <a:lnTo>
                    <a:pt x="11748211" y="5709593"/>
                  </a:lnTo>
                  <a:lnTo>
                    <a:pt x="11751259" y="5708920"/>
                  </a:lnTo>
                  <a:lnTo>
                    <a:pt x="11753066" y="5706535"/>
                  </a:lnTo>
                  <a:lnTo>
                    <a:pt x="11755350" y="5703957"/>
                  </a:lnTo>
                  <a:lnTo>
                    <a:pt x="11754627" y="5700099"/>
                  </a:lnTo>
                  <a:lnTo>
                    <a:pt x="11751908" y="5698150"/>
                  </a:lnTo>
                  <a:lnTo>
                    <a:pt x="11748520" y="5695915"/>
                  </a:lnTo>
                  <a:lnTo>
                    <a:pt x="11745801" y="5693966"/>
                  </a:lnTo>
                  <a:close/>
                </a:path>
                <a:path w="18559780" h="10876915">
                  <a:moveTo>
                    <a:pt x="1662559" y="1392788"/>
                  </a:moveTo>
                  <a:lnTo>
                    <a:pt x="1659221" y="1391364"/>
                  </a:lnTo>
                  <a:lnTo>
                    <a:pt x="1656133" y="1396754"/>
                  </a:lnTo>
                  <a:lnTo>
                    <a:pt x="1654362" y="1400339"/>
                  </a:lnTo>
                  <a:lnTo>
                    <a:pt x="1653396" y="1402295"/>
                  </a:lnTo>
                  <a:lnTo>
                    <a:pt x="1653235" y="1402621"/>
                  </a:lnTo>
                  <a:lnTo>
                    <a:pt x="1657241" y="1404329"/>
                  </a:lnTo>
                  <a:lnTo>
                    <a:pt x="1657050" y="1403853"/>
                  </a:lnTo>
                  <a:lnTo>
                    <a:pt x="1660055" y="1405135"/>
                  </a:lnTo>
                  <a:lnTo>
                    <a:pt x="1663580" y="1404271"/>
                  </a:lnTo>
                  <a:lnTo>
                    <a:pt x="1665220" y="1400631"/>
                  </a:lnTo>
                  <a:lnTo>
                    <a:pt x="1666477" y="1398404"/>
                  </a:lnTo>
                  <a:lnTo>
                    <a:pt x="1665279" y="1394737"/>
                  </a:lnTo>
                  <a:lnTo>
                    <a:pt x="1662559" y="1392788"/>
                  </a:lnTo>
                  <a:close/>
                </a:path>
                <a:path w="18559780" h="10876915">
                  <a:moveTo>
                    <a:pt x="3671289" y="2248462"/>
                  </a:moveTo>
                  <a:lnTo>
                    <a:pt x="3668143" y="2247514"/>
                  </a:lnTo>
                  <a:lnTo>
                    <a:pt x="3664470" y="2245948"/>
                  </a:lnTo>
                  <a:lnTo>
                    <a:pt x="3660990" y="2244858"/>
                  </a:lnTo>
                  <a:lnTo>
                    <a:pt x="3657847" y="2246673"/>
                  </a:lnTo>
                  <a:lnTo>
                    <a:pt x="3656565" y="2249678"/>
                  </a:lnTo>
                  <a:lnTo>
                    <a:pt x="3655933" y="2251776"/>
                  </a:lnTo>
                  <a:lnTo>
                    <a:pt x="3655618" y="2252826"/>
                  </a:lnTo>
                  <a:lnTo>
                    <a:pt x="3656958" y="2256158"/>
                  </a:lnTo>
                  <a:lnTo>
                    <a:pt x="3659962" y="2257440"/>
                  </a:lnTo>
                  <a:lnTo>
                    <a:pt x="3660439" y="2257250"/>
                  </a:lnTo>
                  <a:lnTo>
                    <a:pt x="3664111" y="2258816"/>
                  </a:lnTo>
                  <a:lnTo>
                    <a:pt x="3667591" y="2259906"/>
                  </a:lnTo>
                  <a:lnTo>
                    <a:pt x="3670733" y="2258090"/>
                  </a:lnTo>
                  <a:lnTo>
                    <a:pt x="3672015" y="2255084"/>
                  </a:lnTo>
                  <a:lnTo>
                    <a:pt x="3672647" y="2252986"/>
                  </a:lnTo>
                  <a:lnTo>
                    <a:pt x="3672963" y="2251938"/>
                  </a:lnTo>
                  <a:lnTo>
                    <a:pt x="3671289" y="2248462"/>
                  </a:lnTo>
                  <a:close/>
                </a:path>
                <a:path w="18559780" h="10876915">
                  <a:moveTo>
                    <a:pt x="3753401" y="2277964"/>
                  </a:moveTo>
                  <a:lnTo>
                    <a:pt x="3750254" y="2277017"/>
                  </a:lnTo>
                  <a:lnTo>
                    <a:pt x="3746582" y="2275450"/>
                  </a:lnTo>
                  <a:lnTo>
                    <a:pt x="3743102" y="2274360"/>
                  </a:lnTo>
                  <a:lnTo>
                    <a:pt x="3739959" y="2276177"/>
                  </a:lnTo>
                  <a:lnTo>
                    <a:pt x="3738678" y="2279181"/>
                  </a:lnTo>
                  <a:lnTo>
                    <a:pt x="3738046" y="2281278"/>
                  </a:lnTo>
                  <a:lnTo>
                    <a:pt x="3737731" y="2282327"/>
                  </a:lnTo>
                  <a:lnTo>
                    <a:pt x="3739070" y="2285661"/>
                  </a:lnTo>
                  <a:lnTo>
                    <a:pt x="3742075" y="2286943"/>
                  </a:lnTo>
                  <a:lnTo>
                    <a:pt x="3742217" y="2286609"/>
                  </a:lnTo>
                  <a:lnTo>
                    <a:pt x="3746223" y="2288318"/>
                  </a:lnTo>
                  <a:lnTo>
                    <a:pt x="3749703" y="2289408"/>
                  </a:lnTo>
                  <a:lnTo>
                    <a:pt x="3752846" y="2287591"/>
                  </a:lnTo>
                  <a:lnTo>
                    <a:pt x="3754128" y="2284587"/>
                  </a:lnTo>
                  <a:lnTo>
                    <a:pt x="3754759" y="2282490"/>
                  </a:lnTo>
                  <a:lnTo>
                    <a:pt x="3755075" y="2281441"/>
                  </a:lnTo>
                  <a:lnTo>
                    <a:pt x="3753401" y="2277964"/>
                  </a:lnTo>
                  <a:close/>
                </a:path>
                <a:path w="18559780" h="10876915">
                  <a:moveTo>
                    <a:pt x="1579039" y="1348086"/>
                  </a:moveTo>
                  <a:lnTo>
                    <a:pt x="1575038" y="1349141"/>
                  </a:lnTo>
                  <a:lnTo>
                    <a:pt x="1573756" y="1352146"/>
                  </a:lnTo>
                  <a:lnTo>
                    <a:pt x="1572141" y="1355008"/>
                  </a:lnTo>
                  <a:lnTo>
                    <a:pt x="1573339" y="1358675"/>
                  </a:lnTo>
                  <a:lnTo>
                    <a:pt x="1576059" y="1360624"/>
                  </a:lnTo>
                  <a:lnTo>
                    <a:pt x="1583069" y="1363614"/>
                  </a:lnTo>
                  <a:lnTo>
                    <a:pt x="1586594" y="1362750"/>
                  </a:lnTo>
                  <a:lnTo>
                    <a:pt x="1587875" y="1359746"/>
                  </a:lnTo>
                  <a:lnTo>
                    <a:pt x="1589490" y="1356885"/>
                  </a:lnTo>
                  <a:lnTo>
                    <a:pt x="1588293" y="1353217"/>
                  </a:lnTo>
                  <a:lnTo>
                    <a:pt x="1585574" y="1351268"/>
                  </a:lnTo>
                  <a:lnTo>
                    <a:pt x="1581901" y="1349701"/>
                  </a:lnTo>
                  <a:lnTo>
                    <a:pt x="1579039" y="1348086"/>
                  </a:lnTo>
                  <a:close/>
                </a:path>
                <a:path w="18559780" h="10876915">
                  <a:moveTo>
                    <a:pt x="3835656" y="2307133"/>
                  </a:moveTo>
                  <a:lnTo>
                    <a:pt x="3832509" y="2306185"/>
                  </a:lnTo>
                  <a:lnTo>
                    <a:pt x="3828837" y="2304619"/>
                  </a:lnTo>
                  <a:lnTo>
                    <a:pt x="3825356" y="2303529"/>
                  </a:lnTo>
                  <a:lnTo>
                    <a:pt x="3822214" y="2305344"/>
                  </a:lnTo>
                  <a:lnTo>
                    <a:pt x="3820932" y="2308350"/>
                  </a:lnTo>
                  <a:lnTo>
                    <a:pt x="3820300" y="2310448"/>
                  </a:lnTo>
                  <a:lnTo>
                    <a:pt x="3819984" y="2311497"/>
                  </a:lnTo>
                  <a:lnTo>
                    <a:pt x="3821325" y="2314830"/>
                  </a:lnTo>
                  <a:lnTo>
                    <a:pt x="3824329" y="2316111"/>
                  </a:lnTo>
                  <a:lnTo>
                    <a:pt x="3824471" y="2315778"/>
                  </a:lnTo>
                  <a:lnTo>
                    <a:pt x="3828477" y="2317486"/>
                  </a:lnTo>
                  <a:lnTo>
                    <a:pt x="3831958" y="2318576"/>
                  </a:lnTo>
                  <a:lnTo>
                    <a:pt x="3835100" y="2316761"/>
                  </a:lnTo>
                  <a:lnTo>
                    <a:pt x="3836381" y="2313756"/>
                  </a:lnTo>
                  <a:lnTo>
                    <a:pt x="3837013" y="2311657"/>
                  </a:lnTo>
                  <a:lnTo>
                    <a:pt x="3837329" y="2310609"/>
                  </a:lnTo>
                  <a:lnTo>
                    <a:pt x="3835656" y="2307133"/>
                  </a:lnTo>
                  <a:close/>
                </a:path>
                <a:path w="18559780" h="10876915">
                  <a:moveTo>
                    <a:pt x="3917910" y="2336301"/>
                  </a:moveTo>
                  <a:lnTo>
                    <a:pt x="3914763" y="2335354"/>
                  </a:lnTo>
                  <a:lnTo>
                    <a:pt x="3911091" y="2333788"/>
                  </a:lnTo>
                  <a:lnTo>
                    <a:pt x="3907610" y="2332697"/>
                  </a:lnTo>
                  <a:lnTo>
                    <a:pt x="3904468" y="2334513"/>
                  </a:lnTo>
                  <a:lnTo>
                    <a:pt x="3903187" y="2337517"/>
                  </a:lnTo>
                  <a:lnTo>
                    <a:pt x="3902555" y="2339615"/>
                  </a:lnTo>
                  <a:lnTo>
                    <a:pt x="3902239" y="2340664"/>
                  </a:lnTo>
                  <a:lnTo>
                    <a:pt x="3903578" y="2343998"/>
                  </a:lnTo>
                  <a:lnTo>
                    <a:pt x="3906583" y="2345280"/>
                  </a:lnTo>
                  <a:lnTo>
                    <a:pt x="3906725" y="2344946"/>
                  </a:lnTo>
                  <a:lnTo>
                    <a:pt x="3910732" y="2346655"/>
                  </a:lnTo>
                  <a:lnTo>
                    <a:pt x="3914212" y="2347745"/>
                  </a:lnTo>
                  <a:lnTo>
                    <a:pt x="3917355" y="2345928"/>
                  </a:lnTo>
                  <a:lnTo>
                    <a:pt x="3918636" y="2342924"/>
                  </a:lnTo>
                  <a:lnTo>
                    <a:pt x="3919268" y="2340826"/>
                  </a:lnTo>
                  <a:lnTo>
                    <a:pt x="3919584" y="2339777"/>
                  </a:lnTo>
                  <a:lnTo>
                    <a:pt x="3917910" y="2336301"/>
                  </a:lnTo>
                  <a:close/>
                </a:path>
                <a:path w="18559780" h="10876915">
                  <a:moveTo>
                    <a:pt x="1502957" y="1305373"/>
                  </a:moveTo>
                  <a:lnTo>
                    <a:pt x="1499289" y="1306571"/>
                  </a:lnTo>
                  <a:lnTo>
                    <a:pt x="1497674" y="1309433"/>
                  </a:lnTo>
                  <a:lnTo>
                    <a:pt x="1495917" y="1312628"/>
                  </a:lnTo>
                  <a:lnTo>
                    <a:pt x="1497114" y="1316296"/>
                  </a:lnTo>
                  <a:lnTo>
                    <a:pt x="1499834" y="1318246"/>
                  </a:lnTo>
                  <a:lnTo>
                    <a:pt x="1506844" y="1321236"/>
                  </a:lnTo>
                  <a:lnTo>
                    <a:pt x="1510511" y="1320038"/>
                  </a:lnTo>
                  <a:lnTo>
                    <a:pt x="1511651" y="1317367"/>
                  </a:lnTo>
                  <a:lnTo>
                    <a:pt x="1513408" y="1314171"/>
                  </a:lnTo>
                  <a:lnTo>
                    <a:pt x="1512211" y="1310504"/>
                  </a:lnTo>
                  <a:lnTo>
                    <a:pt x="1509491" y="1308555"/>
                  </a:lnTo>
                  <a:lnTo>
                    <a:pt x="1505819" y="1306989"/>
                  </a:lnTo>
                  <a:lnTo>
                    <a:pt x="1502957" y="1305373"/>
                  </a:lnTo>
                  <a:close/>
                </a:path>
                <a:path w="18559780" h="10876915">
                  <a:moveTo>
                    <a:pt x="11675090" y="5643285"/>
                  </a:moveTo>
                  <a:lnTo>
                    <a:pt x="11671232" y="5644007"/>
                  </a:lnTo>
                  <a:lnTo>
                    <a:pt x="11667333" y="5649445"/>
                  </a:lnTo>
                  <a:lnTo>
                    <a:pt x="11668055" y="5653305"/>
                  </a:lnTo>
                  <a:lnTo>
                    <a:pt x="11670774" y="5655254"/>
                  </a:lnTo>
                  <a:lnTo>
                    <a:pt x="11674162" y="5657488"/>
                  </a:lnTo>
                  <a:lnTo>
                    <a:pt x="11677833" y="5659055"/>
                  </a:lnTo>
                  <a:lnTo>
                    <a:pt x="11680882" y="5658382"/>
                  </a:lnTo>
                  <a:lnTo>
                    <a:pt x="11682689" y="5655995"/>
                  </a:lnTo>
                  <a:lnTo>
                    <a:pt x="11684638" y="5653276"/>
                  </a:lnTo>
                  <a:lnTo>
                    <a:pt x="11683917" y="5649418"/>
                  </a:lnTo>
                  <a:lnTo>
                    <a:pt x="11681198" y="5647469"/>
                  </a:lnTo>
                  <a:lnTo>
                    <a:pt x="11677810" y="5645235"/>
                  </a:lnTo>
                  <a:lnTo>
                    <a:pt x="11675090" y="5643285"/>
                  </a:lnTo>
                  <a:close/>
                </a:path>
                <a:path w="18559780" h="10876915">
                  <a:moveTo>
                    <a:pt x="3999973" y="2364994"/>
                  </a:moveTo>
                  <a:lnTo>
                    <a:pt x="3996827" y="2364045"/>
                  </a:lnTo>
                  <a:lnTo>
                    <a:pt x="3993154" y="2362479"/>
                  </a:lnTo>
                  <a:lnTo>
                    <a:pt x="3990008" y="2361531"/>
                  </a:lnTo>
                  <a:lnTo>
                    <a:pt x="3986865" y="2363348"/>
                  </a:lnTo>
                  <a:lnTo>
                    <a:pt x="3985583" y="2366353"/>
                  </a:lnTo>
                  <a:lnTo>
                    <a:pt x="3984952" y="2368451"/>
                  </a:lnTo>
                  <a:lnTo>
                    <a:pt x="3984636" y="2369499"/>
                  </a:lnTo>
                  <a:lnTo>
                    <a:pt x="3985976" y="2372832"/>
                  </a:lnTo>
                  <a:lnTo>
                    <a:pt x="3988981" y="2374114"/>
                  </a:lnTo>
                  <a:lnTo>
                    <a:pt x="3989123" y="2373781"/>
                  </a:lnTo>
                  <a:lnTo>
                    <a:pt x="3993128" y="2375490"/>
                  </a:lnTo>
                  <a:lnTo>
                    <a:pt x="4001647" y="2368469"/>
                  </a:lnTo>
                  <a:lnTo>
                    <a:pt x="3999973" y="2364994"/>
                  </a:lnTo>
                  <a:close/>
                </a:path>
                <a:path w="18559780" h="10876915">
                  <a:moveTo>
                    <a:pt x="1427494" y="1262134"/>
                  </a:moveTo>
                  <a:lnTo>
                    <a:pt x="1423826" y="1263332"/>
                  </a:lnTo>
                  <a:lnTo>
                    <a:pt x="1422749" y="1265241"/>
                  </a:lnTo>
                  <a:lnTo>
                    <a:pt x="1422211" y="1266195"/>
                  </a:lnTo>
                  <a:lnTo>
                    <a:pt x="1420261" y="1268914"/>
                  </a:lnTo>
                  <a:lnTo>
                    <a:pt x="1421317" y="1272916"/>
                  </a:lnTo>
                  <a:lnTo>
                    <a:pt x="1424036" y="1274865"/>
                  </a:lnTo>
                  <a:lnTo>
                    <a:pt x="1428376" y="1276717"/>
                  </a:lnTo>
                  <a:lnTo>
                    <a:pt x="1428568" y="1277192"/>
                  </a:lnTo>
                  <a:lnTo>
                    <a:pt x="1431238" y="1278331"/>
                  </a:lnTo>
                  <a:lnTo>
                    <a:pt x="1434572" y="1276992"/>
                  </a:lnTo>
                  <a:lnTo>
                    <a:pt x="1436045" y="1274463"/>
                  </a:lnTo>
                  <a:lnTo>
                    <a:pt x="1437994" y="1271744"/>
                  </a:lnTo>
                  <a:lnTo>
                    <a:pt x="1436939" y="1267742"/>
                  </a:lnTo>
                  <a:lnTo>
                    <a:pt x="1434219" y="1265792"/>
                  </a:lnTo>
                  <a:lnTo>
                    <a:pt x="1430547" y="1264226"/>
                  </a:lnTo>
                  <a:lnTo>
                    <a:pt x="1427494" y="1262134"/>
                  </a:lnTo>
                  <a:close/>
                </a:path>
                <a:path w="18559780" h="10876915">
                  <a:moveTo>
                    <a:pt x="4082370" y="2393829"/>
                  </a:moveTo>
                  <a:lnTo>
                    <a:pt x="4079223" y="2392881"/>
                  </a:lnTo>
                  <a:lnTo>
                    <a:pt x="4075551" y="2391315"/>
                  </a:lnTo>
                  <a:lnTo>
                    <a:pt x="4072405" y="2390366"/>
                  </a:lnTo>
                  <a:lnTo>
                    <a:pt x="4069262" y="2392183"/>
                  </a:lnTo>
                  <a:lnTo>
                    <a:pt x="4067981" y="2395186"/>
                  </a:lnTo>
                  <a:lnTo>
                    <a:pt x="4067349" y="2397285"/>
                  </a:lnTo>
                  <a:lnTo>
                    <a:pt x="4067033" y="2398334"/>
                  </a:lnTo>
                  <a:lnTo>
                    <a:pt x="4068372" y="2401668"/>
                  </a:lnTo>
                  <a:lnTo>
                    <a:pt x="4071377" y="2402950"/>
                  </a:lnTo>
                  <a:lnTo>
                    <a:pt x="4071519" y="2402616"/>
                  </a:lnTo>
                  <a:lnTo>
                    <a:pt x="4075526" y="2404325"/>
                  </a:lnTo>
                  <a:lnTo>
                    <a:pt x="4078672" y="2405272"/>
                  </a:lnTo>
                  <a:lnTo>
                    <a:pt x="4081815" y="2403455"/>
                  </a:lnTo>
                  <a:lnTo>
                    <a:pt x="4083096" y="2400452"/>
                  </a:lnTo>
                  <a:lnTo>
                    <a:pt x="4083728" y="2398353"/>
                  </a:lnTo>
                  <a:lnTo>
                    <a:pt x="4084044" y="2397304"/>
                  </a:lnTo>
                  <a:lnTo>
                    <a:pt x="4082370" y="2393829"/>
                  </a:lnTo>
                  <a:close/>
                </a:path>
                <a:path w="18559780" h="10876915">
                  <a:moveTo>
                    <a:pt x="4164767" y="2422662"/>
                  </a:moveTo>
                  <a:lnTo>
                    <a:pt x="4161620" y="2421715"/>
                  </a:lnTo>
                  <a:lnTo>
                    <a:pt x="4157948" y="2420148"/>
                  </a:lnTo>
                  <a:lnTo>
                    <a:pt x="4154801" y="2419200"/>
                  </a:lnTo>
                  <a:lnTo>
                    <a:pt x="4151659" y="2421017"/>
                  </a:lnTo>
                  <a:lnTo>
                    <a:pt x="4150377" y="2424022"/>
                  </a:lnTo>
                  <a:lnTo>
                    <a:pt x="4149773" y="2426131"/>
                  </a:lnTo>
                  <a:lnTo>
                    <a:pt x="4149572" y="2426835"/>
                  </a:lnTo>
                  <a:lnTo>
                    <a:pt x="4150912" y="2430169"/>
                  </a:lnTo>
                  <a:lnTo>
                    <a:pt x="4157922" y="2433159"/>
                  </a:lnTo>
                  <a:lnTo>
                    <a:pt x="4161069" y="2434107"/>
                  </a:lnTo>
                  <a:lnTo>
                    <a:pt x="4164211" y="2432290"/>
                  </a:lnTo>
                  <a:lnTo>
                    <a:pt x="4165492" y="2429286"/>
                  </a:lnTo>
                  <a:lnTo>
                    <a:pt x="4166125" y="2427188"/>
                  </a:lnTo>
                  <a:lnTo>
                    <a:pt x="4166441" y="2426139"/>
                  </a:lnTo>
                  <a:lnTo>
                    <a:pt x="4164767" y="2422662"/>
                  </a:lnTo>
                  <a:close/>
                </a:path>
                <a:path w="18559780" h="10876915">
                  <a:moveTo>
                    <a:pt x="11603001" y="5593990"/>
                  </a:moveTo>
                  <a:lnTo>
                    <a:pt x="11599476" y="5594853"/>
                  </a:lnTo>
                  <a:lnTo>
                    <a:pt x="11595793" y="5599991"/>
                  </a:lnTo>
                  <a:lnTo>
                    <a:pt x="11595577" y="5600292"/>
                  </a:lnTo>
                  <a:lnTo>
                    <a:pt x="11596441" y="5603818"/>
                  </a:lnTo>
                  <a:lnTo>
                    <a:pt x="11599160" y="5605767"/>
                  </a:lnTo>
                  <a:lnTo>
                    <a:pt x="11602547" y="5608001"/>
                  </a:lnTo>
                  <a:lnTo>
                    <a:pt x="11606220" y="5609568"/>
                  </a:lnTo>
                  <a:lnTo>
                    <a:pt x="11608934" y="5608752"/>
                  </a:lnTo>
                  <a:lnTo>
                    <a:pt x="11610515" y="5606664"/>
                  </a:lnTo>
                  <a:lnTo>
                    <a:pt x="11612690" y="5603647"/>
                  </a:lnTo>
                  <a:lnTo>
                    <a:pt x="11611826" y="5600121"/>
                  </a:lnTo>
                  <a:lnTo>
                    <a:pt x="11609107" y="5598173"/>
                  </a:lnTo>
                  <a:lnTo>
                    <a:pt x="11605720" y="5595939"/>
                  </a:lnTo>
                  <a:lnTo>
                    <a:pt x="11603001" y="5593990"/>
                  </a:lnTo>
                  <a:close/>
                </a:path>
                <a:path w="18559780" h="10876915">
                  <a:moveTo>
                    <a:pt x="1352791" y="1218037"/>
                  </a:moveTo>
                  <a:lnTo>
                    <a:pt x="1348932" y="1218759"/>
                  </a:lnTo>
                  <a:lnTo>
                    <a:pt x="1346240" y="1223529"/>
                  </a:lnTo>
                  <a:lnTo>
                    <a:pt x="1345701" y="1224483"/>
                  </a:lnTo>
                  <a:lnTo>
                    <a:pt x="1346565" y="1228009"/>
                  </a:lnTo>
                  <a:lnTo>
                    <a:pt x="1349142" y="1230291"/>
                  </a:lnTo>
                  <a:lnTo>
                    <a:pt x="1356486" y="1233423"/>
                  </a:lnTo>
                  <a:lnTo>
                    <a:pt x="1359677" y="1232418"/>
                  </a:lnTo>
                  <a:lnTo>
                    <a:pt x="1361151" y="1229889"/>
                  </a:lnTo>
                  <a:lnTo>
                    <a:pt x="1362767" y="1227027"/>
                  </a:lnTo>
                  <a:lnTo>
                    <a:pt x="1361902" y="1223502"/>
                  </a:lnTo>
                  <a:lnTo>
                    <a:pt x="1359325" y="1221219"/>
                  </a:lnTo>
                  <a:lnTo>
                    <a:pt x="1355653" y="1219653"/>
                  </a:lnTo>
                  <a:lnTo>
                    <a:pt x="1352791" y="1218037"/>
                  </a:lnTo>
                  <a:close/>
                </a:path>
                <a:path w="18559780" h="10876915">
                  <a:moveTo>
                    <a:pt x="4247306" y="2451164"/>
                  </a:moveTo>
                  <a:lnTo>
                    <a:pt x="4244159" y="2450217"/>
                  </a:lnTo>
                  <a:lnTo>
                    <a:pt x="4240487" y="2448650"/>
                  </a:lnTo>
                  <a:lnTo>
                    <a:pt x="4237340" y="2447702"/>
                  </a:lnTo>
                  <a:lnTo>
                    <a:pt x="4234198" y="2449518"/>
                  </a:lnTo>
                  <a:lnTo>
                    <a:pt x="4232917" y="2452522"/>
                  </a:lnTo>
                  <a:lnTo>
                    <a:pt x="4232313" y="2454632"/>
                  </a:lnTo>
                  <a:lnTo>
                    <a:pt x="4232111" y="2455336"/>
                  </a:lnTo>
                  <a:lnTo>
                    <a:pt x="4233451" y="2458670"/>
                  </a:lnTo>
                  <a:lnTo>
                    <a:pt x="4240461" y="2461660"/>
                  </a:lnTo>
                  <a:lnTo>
                    <a:pt x="4243608" y="2462608"/>
                  </a:lnTo>
                  <a:lnTo>
                    <a:pt x="4246751" y="2460791"/>
                  </a:lnTo>
                  <a:lnTo>
                    <a:pt x="4248032" y="2457787"/>
                  </a:lnTo>
                  <a:lnTo>
                    <a:pt x="4249122" y="2454306"/>
                  </a:lnTo>
                  <a:lnTo>
                    <a:pt x="4247306" y="2451164"/>
                  </a:lnTo>
                  <a:close/>
                </a:path>
                <a:path w="18559780" h="10876915">
                  <a:moveTo>
                    <a:pt x="4329846" y="2479664"/>
                  </a:moveTo>
                  <a:lnTo>
                    <a:pt x="4326699" y="2478716"/>
                  </a:lnTo>
                  <a:lnTo>
                    <a:pt x="4323026" y="2477150"/>
                  </a:lnTo>
                  <a:lnTo>
                    <a:pt x="4319880" y="2476202"/>
                  </a:lnTo>
                  <a:lnTo>
                    <a:pt x="4316737" y="2478019"/>
                  </a:lnTo>
                  <a:lnTo>
                    <a:pt x="4315455" y="2481024"/>
                  </a:lnTo>
                  <a:lnTo>
                    <a:pt x="4314852" y="2483133"/>
                  </a:lnTo>
                  <a:lnTo>
                    <a:pt x="4314650" y="2483836"/>
                  </a:lnTo>
                  <a:lnTo>
                    <a:pt x="4315990" y="2487170"/>
                  </a:lnTo>
                  <a:lnTo>
                    <a:pt x="4323001" y="2490161"/>
                  </a:lnTo>
                  <a:lnTo>
                    <a:pt x="4326148" y="2491109"/>
                  </a:lnTo>
                  <a:lnTo>
                    <a:pt x="4329290" y="2489292"/>
                  </a:lnTo>
                  <a:lnTo>
                    <a:pt x="4330571" y="2486288"/>
                  </a:lnTo>
                  <a:lnTo>
                    <a:pt x="4331662" y="2482807"/>
                  </a:lnTo>
                  <a:lnTo>
                    <a:pt x="4329846" y="2479664"/>
                  </a:lnTo>
                  <a:close/>
                </a:path>
                <a:path w="18559780" h="10876915">
                  <a:moveTo>
                    <a:pt x="11530006" y="5545886"/>
                  </a:moveTo>
                  <a:lnTo>
                    <a:pt x="11526482" y="5546750"/>
                  </a:lnTo>
                  <a:lnTo>
                    <a:pt x="11524533" y="5549469"/>
                  </a:lnTo>
                  <a:lnTo>
                    <a:pt x="11523276" y="5551696"/>
                  </a:lnTo>
                  <a:lnTo>
                    <a:pt x="11522917" y="5552332"/>
                  </a:lnTo>
                  <a:lnTo>
                    <a:pt x="11523780" y="5555857"/>
                  </a:lnTo>
                  <a:lnTo>
                    <a:pt x="11526501" y="5557805"/>
                  </a:lnTo>
                  <a:lnTo>
                    <a:pt x="11529888" y="5560040"/>
                  </a:lnTo>
                  <a:lnTo>
                    <a:pt x="11533560" y="5561606"/>
                  </a:lnTo>
                  <a:lnTo>
                    <a:pt x="11536750" y="5560601"/>
                  </a:lnTo>
                  <a:lnTo>
                    <a:pt x="11537855" y="5558704"/>
                  </a:lnTo>
                  <a:lnTo>
                    <a:pt x="11539480" y="5555845"/>
                  </a:lnTo>
                  <a:lnTo>
                    <a:pt x="11539839" y="5555210"/>
                  </a:lnTo>
                  <a:lnTo>
                    <a:pt x="11538975" y="5551685"/>
                  </a:lnTo>
                  <a:lnTo>
                    <a:pt x="11536256" y="5549735"/>
                  </a:lnTo>
                  <a:lnTo>
                    <a:pt x="11532868" y="5547501"/>
                  </a:lnTo>
                  <a:lnTo>
                    <a:pt x="11530006" y="5545886"/>
                  </a:lnTo>
                  <a:close/>
                </a:path>
                <a:path w="18559780" h="10876915">
                  <a:moveTo>
                    <a:pt x="1278324" y="1172463"/>
                  </a:moveTo>
                  <a:lnTo>
                    <a:pt x="1274465" y="1173184"/>
                  </a:lnTo>
                  <a:lnTo>
                    <a:pt x="1271593" y="1178272"/>
                  </a:lnTo>
                  <a:lnTo>
                    <a:pt x="1271234" y="1178908"/>
                  </a:lnTo>
                  <a:lnTo>
                    <a:pt x="1271956" y="1182766"/>
                  </a:lnTo>
                  <a:lnTo>
                    <a:pt x="1274818" y="1184382"/>
                  </a:lnTo>
                  <a:lnTo>
                    <a:pt x="1278205" y="1186616"/>
                  </a:lnTo>
                  <a:lnTo>
                    <a:pt x="1281878" y="1188182"/>
                  </a:lnTo>
                  <a:lnTo>
                    <a:pt x="1285068" y="1187177"/>
                  </a:lnTo>
                  <a:lnTo>
                    <a:pt x="1286173" y="1185280"/>
                  </a:lnTo>
                  <a:lnTo>
                    <a:pt x="1288156" y="1181787"/>
                  </a:lnTo>
                  <a:lnTo>
                    <a:pt x="1287435" y="1177927"/>
                  </a:lnTo>
                  <a:lnTo>
                    <a:pt x="1284573" y="1176312"/>
                  </a:lnTo>
                  <a:lnTo>
                    <a:pt x="1281186" y="1174079"/>
                  </a:lnTo>
                  <a:lnTo>
                    <a:pt x="1278324" y="1172463"/>
                  </a:lnTo>
                  <a:close/>
                </a:path>
                <a:path w="18559780" h="10876915">
                  <a:moveTo>
                    <a:pt x="4412527" y="2507832"/>
                  </a:moveTo>
                  <a:lnTo>
                    <a:pt x="4409380" y="2506884"/>
                  </a:lnTo>
                  <a:lnTo>
                    <a:pt x="4405708" y="2505318"/>
                  </a:lnTo>
                  <a:lnTo>
                    <a:pt x="4402561" y="2504370"/>
                  </a:lnTo>
                  <a:lnTo>
                    <a:pt x="4399419" y="2506186"/>
                  </a:lnTo>
                  <a:lnTo>
                    <a:pt x="4398138" y="2509190"/>
                  </a:lnTo>
                  <a:lnTo>
                    <a:pt x="4397533" y="2511300"/>
                  </a:lnTo>
                  <a:lnTo>
                    <a:pt x="4397332" y="2512003"/>
                  </a:lnTo>
                  <a:lnTo>
                    <a:pt x="4398672" y="2515337"/>
                  </a:lnTo>
                  <a:lnTo>
                    <a:pt x="4405682" y="2518328"/>
                  </a:lnTo>
                  <a:lnTo>
                    <a:pt x="4408829" y="2519275"/>
                  </a:lnTo>
                  <a:lnTo>
                    <a:pt x="4411972" y="2517459"/>
                  </a:lnTo>
                  <a:lnTo>
                    <a:pt x="4413253" y="2514455"/>
                  </a:lnTo>
                  <a:lnTo>
                    <a:pt x="4414343" y="2510973"/>
                  </a:lnTo>
                  <a:lnTo>
                    <a:pt x="4412527" y="2507832"/>
                  </a:lnTo>
                  <a:close/>
                </a:path>
                <a:path w="18559780" h="10876915">
                  <a:moveTo>
                    <a:pt x="4495208" y="2535999"/>
                  </a:moveTo>
                  <a:lnTo>
                    <a:pt x="4492062" y="2535051"/>
                  </a:lnTo>
                  <a:lnTo>
                    <a:pt x="4488390" y="2533485"/>
                  </a:lnTo>
                  <a:lnTo>
                    <a:pt x="4485243" y="2532536"/>
                  </a:lnTo>
                  <a:lnTo>
                    <a:pt x="4482101" y="2534353"/>
                  </a:lnTo>
                  <a:lnTo>
                    <a:pt x="4480819" y="2537358"/>
                  </a:lnTo>
                  <a:lnTo>
                    <a:pt x="4480215" y="2539467"/>
                  </a:lnTo>
                  <a:lnTo>
                    <a:pt x="4480014" y="2540170"/>
                  </a:lnTo>
                  <a:lnTo>
                    <a:pt x="4481353" y="2543504"/>
                  </a:lnTo>
                  <a:lnTo>
                    <a:pt x="4488364" y="2546495"/>
                  </a:lnTo>
                  <a:lnTo>
                    <a:pt x="4491511" y="2547442"/>
                  </a:lnTo>
                  <a:lnTo>
                    <a:pt x="4494653" y="2545626"/>
                  </a:lnTo>
                  <a:lnTo>
                    <a:pt x="4495935" y="2542622"/>
                  </a:lnTo>
                  <a:lnTo>
                    <a:pt x="4497025" y="2539140"/>
                  </a:lnTo>
                  <a:lnTo>
                    <a:pt x="4495208" y="2535999"/>
                  </a:lnTo>
                  <a:close/>
                </a:path>
                <a:path w="18559780" h="10876915">
                  <a:moveTo>
                    <a:pt x="1203808" y="1126078"/>
                  </a:moveTo>
                  <a:lnTo>
                    <a:pt x="1199949" y="1126798"/>
                  </a:lnTo>
                  <a:lnTo>
                    <a:pt x="1197078" y="1131886"/>
                  </a:lnTo>
                  <a:lnTo>
                    <a:pt x="1196719" y="1132523"/>
                  </a:lnTo>
                  <a:lnTo>
                    <a:pt x="1197582" y="1136048"/>
                  </a:lnTo>
                  <a:lnTo>
                    <a:pt x="1200301" y="1137998"/>
                  </a:lnTo>
                  <a:lnTo>
                    <a:pt x="1203689" y="1140232"/>
                  </a:lnTo>
                  <a:lnTo>
                    <a:pt x="1207361" y="1141798"/>
                  </a:lnTo>
                  <a:lnTo>
                    <a:pt x="1210552" y="1140792"/>
                  </a:lnTo>
                  <a:lnTo>
                    <a:pt x="1211657" y="1138895"/>
                  </a:lnTo>
                  <a:lnTo>
                    <a:pt x="1213641" y="1135401"/>
                  </a:lnTo>
                  <a:lnTo>
                    <a:pt x="1212919" y="1131543"/>
                  </a:lnTo>
                  <a:lnTo>
                    <a:pt x="1210057" y="1129928"/>
                  </a:lnTo>
                  <a:lnTo>
                    <a:pt x="1206670" y="1127693"/>
                  </a:lnTo>
                  <a:lnTo>
                    <a:pt x="1203808" y="1126078"/>
                  </a:lnTo>
                  <a:close/>
                </a:path>
                <a:path w="18559780" h="10876915">
                  <a:moveTo>
                    <a:pt x="11456585" y="5498785"/>
                  </a:moveTo>
                  <a:lnTo>
                    <a:pt x="11452726" y="5499505"/>
                  </a:lnTo>
                  <a:lnTo>
                    <a:pt x="11449854" y="5504593"/>
                  </a:lnTo>
                  <a:lnTo>
                    <a:pt x="11449495" y="5505229"/>
                  </a:lnTo>
                  <a:lnTo>
                    <a:pt x="11450217" y="5509089"/>
                  </a:lnTo>
                  <a:lnTo>
                    <a:pt x="11453079" y="5510705"/>
                  </a:lnTo>
                  <a:lnTo>
                    <a:pt x="11456466" y="5512939"/>
                  </a:lnTo>
                  <a:lnTo>
                    <a:pt x="11460138" y="5514505"/>
                  </a:lnTo>
                  <a:lnTo>
                    <a:pt x="11463330" y="5513498"/>
                  </a:lnTo>
                  <a:lnTo>
                    <a:pt x="11464435" y="5511602"/>
                  </a:lnTo>
                  <a:lnTo>
                    <a:pt x="11466418" y="5508108"/>
                  </a:lnTo>
                  <a:lnTo>
                    <a:pt x="11465696" y="5504250"/>
                  </a:lnTo>
                  <a:lnTo>
                    <a:pt x="11462835" y="5502635"/>
                  </a:lnTo>
                  <a:lnTo>
                    <a:pt x="11459447" y="5500400"/>
                  </a:lnTo>
                  <a:lnTo>
                    <a:pt x="11456585" y="5498785"/>
                  </a:lnTo>
                  <a:close/>
                </a:path>
                <a:path w="18559780" h="10876915">
                  <a:moveTo>
                    <a:pt x="4578032" y="2563832"/>
                  </a:moveTo>
                  <a:lnTo>
                    <a:pt x="4574743" y="2563218"/>
                  </a:lnTo>
                  <a:lnTo>
                    <a:pt x="4571071" y="2561652"/>
                  </a:lnTo>
                  <a:lnTo>
                    <a:pt x="4567924" y="2560704"/>
                  </a:lnTo>
                  <a:lnTo>
                    <a:pt x="4564783" y="2562520"/>
                  </a:lnTo>
                  <a:lnTo>
                    <a:pt x="4563501" y="2565525"/>
                  </a:lnTo>
                  <a:lnTo>
                    <a:pt x="4562695" y="2568337"/>
                  </a:lnTo>
                  <a:lnTo>
                    <a:pt x="4564035" y="2571671"/>
                  </a:lnTo>
                  <a:lnTo>
                    <a:pt x="4567040" y="2572953"/>
                  </a:lnTo>
                  <a:lnTo>
                    <a:pt x="4567182" y="2572619"/>
                  </a:lnTo>
                  <a:lnTo>
                    <a:pt x="4571188" y="2574328"/>
                  </a:lnTo>
                  <a:lnTo>
                    <a:pt x="4574335" y="2575276"/>
                  </a:lnTo>
                  <a:lnTo>
                    <a:pt x="4577477" y="2573459"/>
                  </a:lnTo>
                  <a:lnTo>
                    <a:pt x="4578759" y="2570455"/>
                  </a:lnTo>
                  <a:lnTo>
                    <a:pt x="4579707" y="2567307"/>
                  </a:lnTo>
                  <a:lnTo>
                    <a:pt x="4578032" y="2563832"/>
                  </a:lnTo>
                  <a:close/>
                </a:path>
                <a:path w="18559780" h="10876915">
                  <a:moveTo>
                    <a:pt x="4660714" y="2591999"/>
                  </a:moveTo>
                  <a:lnTo>
                    <a:pt x="4657425" y="2591385"/>
                  </a:lnTo>
                  <a:lnTo>
                    <a:pt x="4653753" y="2589819"/>
                  </a:lnTo>
                  <a:lnTo>
                    <a:pt x="4650606" y="2588871"/>
                  </a:lnTo>
                  <a:lnTo>
                    <a:pt x="4647464" y="2590687"/>
                  </a:lnTo>
                  <a:lnTo>
                    <a:pt x="4646182" y="2593692"/>
                  </a:lnTo>
                  <a:lnTo>
                    <a:pt x="4645377" y="2596504"/>
                  </a:lnTo>
                  <a:lnTo>
                    <a:pt x="4646717" y="2599838"/>
                  </a:lnTo>
                  <a:lnTo>
                    <a:pt x="4649721" y="2601120"/>
                  </a:lnTo>
                  <a:lnTo>
                    <a:pt x="4649864" y="2600786"/>
                  </a:lnTo>
                  <a:lnTo>
                    <a:pt x="4653869" y="2602495"/>
                  </a:lnTo>
                  <a:lnTo>
                    <a:pt x="4657016" y="2603442"/>
                  </a:lnTo>
                  <a:lnTo>
                    <a:pt x="4660159" y="2601626"/>
                  </a:lnTo>
                  <a:lnTo>
                    <a:pt x="4661440" y="2598622"/>
                  </a:lnTo>
                  <a:lnTo>
                    <a:pt x="4662388" y="2595474"/>
                  </a:lnTo>
                  <a:lnTo>
                    <a:pt x="4660714" y="2591999"/>
                  </a:lnTo>
                  <a:close/>
                </a:path>
                <a:path w="18559780" h="10876915">
                  <a:moveTo>
                    <a:pt x="11383071" y="5452827"/>
                  </a:moveTo>
                  <a:lnTo>
                    <a:pt x="11379212" y="5453548"/>
                  </a:lnTo>
                  <a:lnTo>
                    <a:pt x="11376340" y="5458635"/>
                  </a:lnTo>
                  <a:lnTo>
                    <a:pt x="11375981" y="5459271"/>
                  </a:lnTo>
                  <a:lnTo>
                    <a:pt x="11376702" y="5463130"/>
                  </a:lnTo>
                  <a:lnTo>
                    <a:pt x="11379564" y="5464746"/>
                  </a:lnTo>
                  <a:lnTo>
                    <a:pt x="11382952" y="5466981"/>
                  </a:lnTo>
                  <a:lnTo>
                    <a:pt x="11386624" y="5468547"/>
                  </a:lnTo>
                  <a:lnTo>
                    <a:pt x="11389816" y="5467541"/>
                  </a:lnTo>
                  <a:lnTo>
                    <a:pt x="11390921" y="5465644"/>
                  </a:lnTo>
                  <a:lnTo>
                    <a:pt x="11392904" y="5462150"/>
                  </a:lnTo>
                  <a:lnTo>
                    <a:pt x="11392182" y="5458292"/>
                  </a:lnTo>
                  <a:lnTo>
                    <a:pt x="11389320" y="5456676"/>
                  </a:lnTo>
                  <a:lnTo>
                    <a:pt x="11385933" y="5454442"/>
                  </a:lnTo>
                  <a:lnTo>
                    <a:pt x="11383071" y="5452827"/>
                  </a:lnTo>
                  <a:close/>
                </a:path>
                <a:path w="18559780" h="10876915">
                  <a:moveTo>
                    <a:pt x="1130863" y="1078784"/>
                  </a:moveTo>
                  <a:lnTo>
                    <a:pt x="1127338" y="1079648"/>
                  </a:lnTo>
                  <a:lnTo>
                    <a:pt x="1123657" y="1084784"/>
                  </a:lnTo>
                  <a:lnTo>
                    <a:pt x="1123440" y="1085087"/>
                  </a:lnTo>
                  <a:lnTo>
                    <a:pt x="1124304" y="1088612"/>
                  </a:lnTo>
                  <a:lnTo>
                    <a:pt x="1127023" y="1090562"/>
                  </a:lnTo>
                  <a:lnTo>
                    <a:pt x="1130410" y="1092796"/>
                  </a:lnTo>
                  <a:lnTo>
                    <a:pt x="1131412" y="1093223"/>
                  </a:lnTo>
                  <a:lnTo>
                    <a:pt x="1131269" y="1093557"/>
                  </a:lnTo>
                  <a:lnTo>
                    <a:pt x="1133940" y="1094696"/>
                  </a:lnTo>
                  <a:lnTo>
                    <a:pt x="1137132" y="1093689"/>
                  </a:lnTo>
                  <a:lnTo>
                    <a:pt x="1138421" y="1091477"/>
                  </a:lnTo>
                  <a:lnTo>
                    <a:pt x="1138605" y="1091161"/>
                  </a:lnTo>
                  <a:lnTo>
                    <a:pt x="1140554" y="1088442"/>
                  </a:lnTo>
                  <a:lnTo>
                    <a:pt x="1139690" y="1084917"/>
                  </a:lnTo>
                  <a:lnTo>
                    <a:pt x="1136970" y="1082968"/>
                  </a:lnTo>
                  <a:lnTo>
                    <a:pt x="1133583" y="1080734"/>
                  </a:lnTo>
                  <a:lnTo>
                    <a:pt x="1130863" y="1078784"/>
                  </a:lnTo>
                  <a:close/>
                </a:path>
                <a:path w="18559780" h="10876915">
                  <a:moveTo>
                    <a:pt x="4743538" y="2619832"/>
                  </a:moveTo>
                  <a:lnTo>
                    <a:pt x="4740249" y="2619218"/>
                  </a:lnTo>
                  <a:lnTo>
                    <a:pt x="4736577" y="2617652"/>
                  </a:lnTo>
                  <a:lnTo>
                    <a:pt x="4733430" y="2616704"/>
                  </a:lnTo>
                  <a:lnTo>
                    <a:pt x="4730288" y="2618520"/>
                  </a:lnTo>
                  <a:lnTo>
                    <a:pt x="4729006" y="2621525"/>
                  </a:lnTo>
                  <a:lnTo>
                    <a:pt x="4728201" y="2624337"/>
                  </a:lnTo>
                  <a:lnTo>
                    <a:pt x="4729541" y="2627671"/>
                  </a:lnTo>
                  <a:lnTo>
                    <a:pt x="4732545" y="2628953"/>
                  </a:lnTo>
                  <a:lnTo>
                    <a:pt x="4732688" y="2628619"/>
                  </a:lnTo>
                  <a:lnTo>
                    <a:pt x="4736694" y="2630328"/>
                  </a:lnTo>
                  <a:lnTo>
                    <a:pt x="4739841" y="2631275"/>
                  </a:lnTo>
                  <a:lnTo>
                    <a:pt x="4742983" y="2629459"/>
                  </a:lnTo>
                  <a:lnTo>
                    <a:pt x="4744264" y="2626455"/>
                  </a:lnTo>
                  <a:lnTo>
                    <a:pt x="4745212" y="2623308"/>
                  </a:lnTo>
                  <a:lnTo>
                    <a:pt x="4743538" y="2619832"/>
                  </a:lnTo>
                  <a:close/>
                </a:path>
                <a:path w="18559780" h="10876915">
                  <a:moveTo>
                    <a:pt x="4826029" y="2647523"/>
                  </a:moveTo>
                  <a:lnTo>
                    <a:pt x="4822740" y="2646909"/>
                  </a:lnTo>
                  <a:lnTo>
                    <a:pt x="4819067" y="2645343"/>
                  </a:lnTo>
                  <a:lnTo>
                    <a:pt x="4815920" y="2644395"/>
                  </a:lnTo>
                  <a:lnTo>
                    <a:pt x="4812778" y="2646210"/>
                  </a:lnTo>
                  <a:lnTo>
                    <a:pt x="4811496" y="2649215"/>
                  </a:lnTo>
                  <a:lnTo>
                    <a:pt x="4810691" y="2652029"/>
                  </a:lnTo>
                  <a:lnTo>
                    <a:pt x="4812032" y="2655362"/>
                  </a:lnTo>
                  <a:lnTo>
                    <a:pt x="4815036" y="2656644"/>
                  </a:lnTo>
                  <a:lnTo>
                    <a:pt x="4815178" y="2656310"/>
                  </a:lnTo>
                  <a:lnTo>
                    <a:pt x="4819184" y="2658018"/>
                  </a:lnTo>
                  <a:lnTo>
                    <a:pt x="4822331" y="2658966"/>
                  </a:lnTo>
                  <a:lnTo>
                    <a:pt x="4825473" y="2657150"/>
                  </a:lnTo>
                  <a:lnTo>
                    <a:pt x="4826755" y="2654145"/>
                  </a:lnTo>
                  <a:lnTo>
                    <a:pt x="4827702" y="2650999"/>
                  </a:lnTo>
                  <a:lnTo>
                    <a:pt x="4826029" y="2647523"/>
                  </a:lnTo>
                  <a:close/>
                </a:path>
                <a:path w="18559780" h="10876915">
                  <a:moveTo>
                    <a:pt x="11308176" y="5408253"/>
                  </a:moveTo>
                  <a:lnTo>
                    <a:pt x="11304318" y="5408974"/>
                  </a:lnTo>
                  <a:lnTo>
                    <a:pt x="11301626" y="5413744"/>
                  </a:lnTo>
                  <a:lnTo>
                    <a:pt x="11301087" y="5414698"/>
                  </a:lnTo>
                  <a:lnTo>
                    <a:pt x="11301951" y="5418224"/>
                  </a:lnTo>
                  <a:lnTo>
                    <a:pt x="11304529" y="5420507"/>
                  </a:lnTo>
                  <a:lnTo>
                    <a:pt x="11311872" y="5423640"/>
                  </a:lnTo>
                  <a:lnTo>
                    <a:pt x="11315064" y="5422633"/>
                  </a:lnTo>
                  <a:lnTo>
                    <a:pt x="11316536" y="5420104"/>
                  </a:lnTo>
                  <a:lnTo>
                    <a:pt x="11318486" y="5417385"/>
                  </a:lnTo>
                  <a:lnTo>
                    <a:pt x="11317287" y="5413718"/>
                  </a:lnTo>
                  <a:lnTo>
                    <a:pt x="11314711" y="5411435"/>
                  </a:lnTo>
                  <a:lnTo>
                    <a:pt x="11311039" y="5409869"/>
                  </a:lnTo>
                  <a:lnTo>
                    <a:pt x="11308176" y="5408253"/>
                  </a:lnTo>
                  <a:close/>
                </a:path>
                <a:path w="18559780" h="10876915">
                  <a:moveTo>
                    <a:pt x="4908377" y="2675547"/>
                  </a:moveTo>
                  <a:lnTo>
                    <a:pt x="4905087" y="2674934"/>
                  </a:lnTo>
                  <a:lnTo>
                    <a:pt x="4901415" y="2673367"/>
                  </a:lnTo>
                  <a:lnTo>
                    <a:pt x="4898268" y="2672419"/>
                  </a:lnTo>
                  <a:lnTo>
                    <a:pt x="4895125" y="2674236"/>
                  </a:lnTo>
                  <a:lnTo>
                    <a:pt x="4893844" y="2677240"/>
                  </a:lnTo>
                  <a:lnTo>
                    <a:pt x="4893039" y="2680052"/>
                  </a:lnTo>
                  <a:lnTo>
                    <a:pt x="4894379" y="2683387"/>
                  </a:lnTo>
                  <a:lnTo>
                    <a:pt x="4897384" y="2684668"/>
                  </a:lnTo>
                  <a:lnTo>
                    <a:pt x="4897526" y="2684334"/>
                  </a:lnTo>
                  <a:lnTo>
                    <a:pt x="4901532" y="2686043"/>
                  </a:lnTo>
                  <a:lnTo>
                    <a:pt x="4904679" y="2686991"/>
                  </a:lnTo>
                  <a:lnTo>
                    <a:pt x="4907820" y="2685175"/>
                  </a:lnTo>
                  <a:lnTo>
                    <a:pt x="4909102" y="2682170"/>
                  </a:lnTo>
                  <a:lnTo>
                    <a:pt x="4910050" y="2679024"/>
                  </a:lnTo>
                  <a:lnTo>
                    <a:pt x="4908377" y="2675547"/>
                  </a:lnTo>
                  <a:close/>
                </a:path>
                <a:path w="18559780" h="10876915">
                  <a:moveTo>
                    <a:pt x="1058965" y="1029964"/>
                  </a:moveTo>
                  <a:lnTo>
                    <a:pt x="1055105" y="1030685"/>
                  </a:lnTo>
                  <a:lnTo>
                    <a:pt x="1051207" y="1036125"/>
                  </a:lnTo>
                  <a:lnTo>
                    <a:pt x="1051928" y="1039984"/>
                  </a:lnTo>
                  <a:lnTo>
                    <a:pt x="1054648" y="1041932"/>
                  </a:lnTo>
                  <a:lnTo>
                    <a:pt x="1058036" y="1044166"/>
                  </a:lnTo>
                  <a:lnTo>
                    <a:pt x="1061708" y="1045733"/>
                  </a:lnTo>
                  <a:lnTo>
                    <a:pt x="1064756" y="1045061"/>
                  </a:lnTo>
                  <a:lnTo>
                    <a:pt x="1066563" y="1042675"/>
                  </a:lnTo>
                  <a:lnTo>
                    <a:pt x="1068512" y="1039956"/>
                  </a:lnTo>
                  <a:lnTo>
                    <a:pt x="1067791" y="1036097"/>
                  </a:lnTo>
                  <a:lnTo>
                    <a:pt x="1065072" y="1034147"/>
                  </a:lnTo>
                  <a:lnTo>
                    <a:pt x="1061685" y="1031913"/>
                  </a:lnTo>
                  <a:lnTo>
                    <a:pt x="1058965" y="1029964"/>
                  </a:lnTo>
                  <a:close/>
                </a:path>
                <a:path w="18559780" h="10876915">
                  <a:moveTo>
                    <a:pt x="4990867" y="2703238"/>
                  </a:moveTo>
                  <a:lnTo>
                    <a:pt x="4987578" y="2702624"/>
                  </a:lnTo>
                  <a:lnTo>
                    <a:pt x="4983905" y="2701058"/>
                  </a:lnTo>
                  <a:lnTo>
                    <a:pt x="4980758" y="2700110"/>
                  </a:lnTo>
                  <a:lnTo>
                    <a:pt x="4977616" y="2701925"/>
                  </a:lnTo>
                  <a:lnTo>
                    <a:pt x="4976334" y="2704930"/>
                  </a:lnTo>
                  <a:lnTo>
                    <a:pt x="4975529" y="2707744"/>
                  </a:lnTo>
                  <a:lnTo>
                    <a:pt x="4976869" y="2711077"/>
                  </a:lnTo>
                  <a:lnTo>
                    <a:pt x="4979874" y="2712359"/>
                  </a:lnTo>
                  <a:lnTo>
                    <a:pt x="4980016" y="2712025"/>
                  </a:lnTo>
                  <a:lnTo>
                    <a:pt x="4984022" y="2713734"/>
                  </a:lnTo>
                  <a:lnTo>
                    <a:pt x="4987169" y="2714681"/>
                  </a:lnTo>
                  <a:lnTo>
                    <a:pt x="4990311" y="2712866"/>
                  </a:lnTo>
                  <a:lnTo>
                    <a:pt x="4991592" y="2709861"/>
                  </a:lnTo>
                  <a:lnTo>
                    <a:pt x="4992540" y="2706714"/>
                  </a:lnTo>
                  <a:lnTo>
                    <a:pt x="4990867" y="2703238"/>
                  </a:lnTo>
                  <a:close/>
                </a:path>
                <a:path w="18559780" h="10876915">
                  <a:moveTo>
                    <a:pt x="11232948" y="5363537"/>
                  </a:moveTo>
                  <a:lnTo>
                    <a:pt x="11229282" y="5364734"/>
                  </a:lnTo>
                  <a:lnTo>
                    <a:pt x="11228205" y="5366643"/>
                  </a:lnTo>
                  <a:lnTo>
                    <a:pt x="11227666" y="5367597"/>
                  </a:lnTo>
                  <a:lnTo>
                    <a:pt x="11225717" y="5370316"/>
                  </a:lnTo>
                  <a:lnTo>
                    <a:pt x="11226773" y="5374318"/>
                  </a:lnTo>
                  <a:lnTo>
                    <a:pt x="11229492" y="5376267"/>
                  </a:lnTo>
                  <a:lnTo>
                    <a:pt x="11233832" y="5378119"/>
                  </a:lnTo>
                  <a:lnTo>
                    <a:pt x="11234022" y="5378595"/>
                  </a:lnTo>
                  <a:lnTo>
                    <a:pt x="11236694" y="5379734"/>
                  </a:lnTo>
                  <a:lnTo>
                    <a:pt x="11240027" y="5378393"/>
                  </a:lnTo>
                  <a:lnTo>
                    <a:pt x="11241500" y="5375865"/>
                  </a:lnTo>
                  <a:lnTo>
                    <a:pt x="11243449" y="5373146"/>
                  </a:lnTo>
                  <a:lnTo>
                    <a:pt x="11242394" y="5369145"/>
                  </a:lnTo>
                  <a:lnTo>
                    <a:pt x="11239674" y="5367196"/>
                  </a:lnTo>
                  <a:lnTo>
                    <a:pt x="11236003" y="5365629"/>
                  </a:lnTo>
                  <a:lnTo>
                    <a:pt x="11232948" y="5363537"/>
                  </a:lnTo>
                  <a:close/>
                </a:path>
                <a:path w="18559780" h="10876915">
                  <a:moveTo>
                    <a:pt x="5073357" y="2730929"/>
                  </a:moveTo>
                  <a:lnTo>
                    <a:pt x="5070068" y="2730315"/>
                  </a:lnTo>
                  <a:lnTo>
                    <a:pt x="5066395" y="2728748"/>
                  </a:lnTo>
                  <a:lnTo>
                    <a:pt x="5063249" y="2727801"/>
                  </a:lnTo>
                  <a:lnTo>
                    <a:pt x="5060106" y="2729617"/>
                  </a:lnTo>
                  <a:lnTo>
                    <a:pt x="5058825" y="2732621"/>
                  </a:lnTo>
                  <a:lnTo>
                    <a:pt x="5058020" y="2735434"/>
                  </a:lnTo>
                  <a:lnTo>
                    <a:pt x="5059360" y="2738768"/>
                  </a:lnTo>
                  <a:lnTo>
                    <a:pt x="5062364" y="2740049"/>
                  </a:lnTo>
                  <a:lnTo>
                    <a:pt x="5062507" y="2739715"/>
                  </a:lnTo>
                  <a:lnTo>
                    <a:pt x="5066513" y="2741424"/>
                  </a:lnTo>
                  <a:lnTo>
                    <a:pt x="5069660" y="2742372"/>
                  </a:lnTo>
                  <a:lnTo>
                    <a:pt x="5072801" y="2740556"/>
                  </a:lnTo>
                  <a:lnTo>
                    <a:pt x="5074083" y="2737551"/>
                  </a:lnTo>
                  <a:lnTo>
                    <a:pt x="5075031" y="2734405"/>
                  </a:lnTo>
                  <a:lnTo>
                    <a:pt x="5073357" y="2730929"/>
                  </a:lnTo>
                  <a:close/>
                </a:path>
                <a:path w="18559780" h="10876915">
                  <a:moveTo>
                    <a:pt x="11157151" y="5320156"/>
                  </a:moveTo>
                  <a:lnTo>
                    <a:pt x="11153484" y="5321354"/>
                  </a:lnTo>
                  <a:lnTo>
                    <a:pt x="11151869" y="5324216"/>
                  </a:lnTo>
                  <a:lnTo>
                    <a:pt x="11150111" y="5327412"/>
                  </a:lnTo>
                  <a:lnTo>
                    <a:pt x="11151309" y="5331079"/>
                  </a:lnTo>
                  <a:lnTo>
                    <a:pt x="11154028" y="5333028"/>
                  </a:lnTo>
                  <a:lnTo>
                    <a:pt x="11161039" y="5336019"/>
                  </a:lnTo>
                  <a:lnTo>
                    <a:pt x="11164707" y="5334822"/>
                  </a:lnTo>
                  <a:lnTo>
                    <a:pt x="11165846" y="5332151"/>
                  </a:lnTo>
                  <a:lnTo>
                    <a:pt x="11167603" y="5328954"/>
                  </a:lnTo>
                  <a:lnTo>
                    <a:pt x="11166405" y="5325287"/>
                  </a:lnTo>
                  <a:lnTo>
                    <a:pt x="11163686" y="5323338"/>
                  </a:lnTo>
                  <a:lnTo>
                    <a:pt x="11160014" y="5321772"/>
                  </a:lnTo>
                  <a:lnTo>
                    <a:pt x="11157151" y="5320156"/>
                  </a:lnTo>
                  <a:close/>
                </a:path>
                <a:path w="18559780" h="10876915">
                  <a:moveTo>
                    <a:pt x="987016" y="980335"/>
                  </a:moveTo>
                  <a:lnTo>
                    <a:pt x="983158" y="981056"/>
                  </a:lnTo>
                  <a:lnTo>
                    <a:pt x="979259" y="986495"/>
                  </a:lnTo>
                  <a:lnTo>
                    <a:pt x="979980" y="990354"/>
                  </a:lnTo>
                  <a:lnTo>
                    <a:pt x="982700" y="992303"/>
                  </a:lnTo>
                  <a:lnTo>
                    <a:pt x="986088" y="994537"/>
                  </a:lnTo>
                  <a:lnTo>
                    <a:pt x="989760" y="996103"/>
                  </a:lnTo>
                  <a:lnTo>
                    <a:pt x="992809" y="995432"/>
                  </a:lnTo>
                  <a:lnTo>
                    <a:pt x="994616" y="993045"/>
                  </a:lnTo>
                  <a:lnTo>
                    <a:pt x="996565" y="990325"/>
                  </a:lnTo>
                  <a:lnTo>
                    <a:pt x="995843" y="986467"/>
                  </a:lnTo>
                  <a:lnTo>
                    <a:pt x="993124" y="984517"/>
                  </a:lnTo>
                  <a:lnTo>
                    <a:pt x="989737" y="982283"/>
                  </a:lnTo>
                  <a:lnTo>
                    <a:pt x="987016" y="980335"/>
                  </a:lnTo>
                  <a:close/>
                </a:path>
                <a:path w="18559780" h="10876915">
                  <a:moveTo>
                    <a:pt x="5155705" y="2758953"/>
                  </a:moveTo>
                  <a:lnTo>
                    <a:pt x="5152416" y="2758339"/>
                  </a:lnTo>
                  <a:lnTo>
                    <a:pt x="5148743" y="2756773"/>
                  </a:lnTo>
                  <a:lnTo>
                    <a:pt x="5145596" y="2755825"/>
                  </a:lnTo>
                  <a:lnTo>
                    <a:pt x="5142454" y="2757642"/>
                  </a:lnTo>
                  <a:lnTo>
                    <a:pt x="5141173" y="2760646"/>
                  </a:lnTo>
                  <a:lnTo>
                    <a:pt x="5140367" y="2763459"/>
                  </a:lnTo>
                  <a:lnTo>
                    <a:pt x="5141707" y="2766792"/>
                  </a:lnTo>
                  <a:lnTo>
                    <a:pt x="5144712" y="2768074"/>
                  </a:lnTo>
                  <a:lnTo>
                    <a:pt x="5144854" y="2767740"/>
                  </a:lnTo>
                  <a:lnTo>
                    <a:pt x="5148860" y="2769449"/>
                  </a:lnTo>
                  <a:lnTo>
                    <a:pt x="5152007" y="2770397"/>
                  </a:lnTo>
                  <a:lnTo>
                    <a:pt x="5155149" y="2768581"/>
                  </a:lnTo>
                  <a:lnTo>
                    <a:pt x="5156431" y="2765576"/>
                  </a:lnTo>
                  <a:lnTo>
                    <a:pt x="5157378" y="2762430"/>
                  </a:lnTo>
                  <a:lnTo>
                    <a:pt x="5155705" y="2758953"/>
                  </a:lnTo>
                  <a:close/>
                </a:path>
                <a:path w="18559780" h="10876915">
                  <a:moveTo>
                    <a:pt x="5238195" y="2786644"/>
                  </a:moveTo>
                  <a:lnTo>
                    <a:pt x="5234906" y="2786030"/>
                  </a:lnTo>
                  <a:lnTo>
                    <a:pt x="5231234" y="2784464"/>
                  </a:lnTo>
                  <a:lnTo>
                    <a:pt x="5228087" y="2783516"/>
                  </a:lnTo>
                  <a:lnTo>
                    <a:pt x="5224945" y="2785333"/>
                  </a:lnTo>
                  <a:lnTo>
                    <a:pt x="5223664" y="2788337"/>
                  </a:lnTo>
                  <a:lnTo>
                    <a:pt x="5222858" y="2791150"/>
                  </a:lnTo>
                  <a:lnTo>
                    <a:pt x="5224198" y="2794483"/>
                  </a:lnTo>
                  <a:lnTo>
                    <a:pt x="5227203" y="2795765"/>
                  </a:lnTo>
                  <a:lnTo>
                    <a:pt x="5227345" y="2795431"/>
                  </a:lnTo>
                  <a:lnTo>
                    <a:pt x="5231351" y="2797139"/>
                  </a:lnTo>
                  <a:lnTo>
                    <a:pt x="5234498" y="2798087"/>
                  </a:lnTo>
                  <a:lnTo>
                    <a:pt x="5237639" y="2796272"/>
                  </a:lnTo>
                  <a:lnTo>
                    <a:pt x="5238921" y="2793268"/>
                  </a:lnTo>
                  <a:lnTo>
                    <a:pt x="5239869" y="2790120"/>
                  </a:lnTo>
                  <a:lnTo>
                    <a:pt x="5238195" y="2786644"/>
                  </a:lnTo>
                  <a:close/>
                </a:path>
                <a:path w="18559780" h="10876915">
                  <a:moveTo>
                    <a:pt x="11080927" y="5277777"/>
                  </a:moveTo>
                  <a:lnTo>
                    <a:pt x="11076926" y="5278832"/>
                  </a:lnTo>
                  <a:lnTo>
                    <a:pt x="11075644" y="5281837"/>
                  </a:lnTo>
                  <a:lnTo>
                    <a:pt x="11074029" y="5284699"/>
                  </a:lnTo>
                  <a:lnTo>
                    <a:pt x="11075226" y="5288366"/>
                  </a:lnTo>
                  <a:lnTo>
                    <a:pt x="11077945" y="5290314"/>
                  </a:lnTo>
                  <a:lnTo>
                    <a:pt x="11084957" y="5293305"/>
                  </a:lnTo>
                  <a:lnTo>
                    <a:pt x="11088481" y="5292442"/>
                  </a:lnTo>
                  <a:lnTo>
                    <a:pt x="11089763" y="5289437"/>
                  </a:lnTo>
                  <a:lnTo>
                    <a:pt x="11091378" y="5286576"/>
                  </a:lnTo>
                  <a:lnTo>
                    <a:pt x="11090182" y="5282908"/>
                  </a:lnTo>
                  <a:lnTo>
                    <a:pt x="11087461" y="5280958"/>
                  </a:lnTo>
                  <a:lnTo>
                    <a:pt x="11083789" y="5279392"/>
                  </a:lnTo>
                  <a:lnTo>
                    <a:pt x="11080927" y="5277777"/>
                  </a:lnTo>
                  <a:close/>
                </a:path>
                <a:path w="18559780" h="10876915">
                  <a:moveTo>
                    <a:pt x="5321019" y="2814478"/>
                  </a:moveTo>
                  <a:lnTo>
                    <a:pt x="5317730" y="2813864"/>
                  </a:lnTo>
                  <a:lnTo>
                    <a:pt x="5314057" y="2812298"/>
                  </a:lnTo>
                  <a:lnTo>
                    <a:pt x="5310910" y="2811350"/>
                  </a:lnTo>
                  <a:lnTo>
                    <a:pt x="5307768" y="2813166"/>
                  </a:lnTo>
                  <a:lnTo>
                    <a:pt x="5306487" y="2816169"/>
                  </a:lnTo>
                  <a:lnTo>
                    <a:pt x="5305681" y="2818983"/>
                  </a:lnTo>
                  <a:lnTo>
                    <a:pt x="5307022" y="2822317"/>
                  </a:lnTo>
                  <a:lnTo>
                    <a:pt x="5310026" y="2823599"/>
                  </a:lnTo>
                  <a:lnTo>
                    <a:pt x="5310169" y="2823265"/>
                  </a:lnTo>
                  <a:lnTo>
                    <a:pt x="5314174" y="2824974"/>
                  </a:lnTo>
                  <a:lnTo>
                    <a:pt x="5317321" y="2825921"/>
                  </a:lnTo>
                  <a:lnTo>
                    <a:pt x="5320463" y="2824105"/>
                  </a:lnTo>
                  <a:lnTo>
                    <a:pt x="5321745" y="2821100"/>
                  </a:lnTo>
                  <a:lnTo>
                    <a:pt x="5322693" y="2817953"/>
                  </a:lnTo>
                  <a:lnTo>
                    <a:pt x="5321019" y="2814478"/>
                  </a:lnTo>
                  <a:close/>
                </a:path>
                <a:path w="18559780" h="10876915">
                  <a:moveTo>
                    <a:pt x="11004560" y="5235732"/>
                  </a:moveTo>
                  <a:lnTo>
                    <a:pt x="11000559" y="5236788"/>
                  </a:lnTo>
                  <a:lnTo>
                    <a:pt x="10999278" y="5239792"/>
                  </a:lnTo>
                  <a:lnTo>
                    <a:pt x="10997662" y="5242653"/>
                  </a:lnTo>
                  <a:lnTo>
                    <a:pt x="10998859" y="5246321"/>
                  </a:lnTo>
                  <a:lnTo>
                    <a:pt x="11001579" y="5248270"/>
                  </a:lnTo>
                  <a:lnTo>
                    <a:pt x="11008589" y="5251260"/>
                  </a:lnTo>
                  <a:lnTo>
                    <a:pt x="11012114" y="5250396"/>
                  </a:lnTo>
                  <a:lnTo>
                    <a:pt x="11013396" y="5247392"/>
                  </a:lnTo>
                  <a:lnTo>
                    <a:pt x="11015012" y="5244530"/>
                  </a:lnTo>
                  <a:lnTo>
                    <a:pt x="11013813" y="5240863"/>
                  </a:lnTo>
                  <a:lnTo>
                    <a:pt x="11011094" y="5238914"/>
                  </a:lnTo>
                  <a:lnTo>
                    <a:pt x="11007423" y="5237347"/>
                  </a:lnTo>
                  <a:lnTo>
                    <a:pt x="11004560" y="5235732"/>
                  </a:lnTo>
                  <a:close/>
                </a:path>
                <a:path w="18559780" h="10876915">
                  <a:moveTo>
                    <a:pt x="915972" y="929511"/>
                  </a:moveTo>
                  <a:lnTo>
                    <a:pt x="912113" y="930233"/>
                  </a:lnTo>
                  <a:lnTo>
                    <a:pt x="910164" y="932953"/>
                  </a:lnTo>
                  <a:lnTo>
                    <a:pt x="907881" y="935530"/>
                  </a:lnTo>
                  <a:lnTo>
                    <a:pt x="908602" y="939388"/>
                  </a:lnTo>
                  <a:lnTo>
                    <a:pt x="911322" y="941337"/>
                  </a:lnTo>
                  <a:lnTo>
                    <a:pt x="914709" y="943571"/>
                  </a:lnTo>
                  <a:lnTo>
                    <a:pt x="916045" y="944141"/>
                  </a:lnTo>
                  <a:lnTo>
                    <a:pt x="915902" y="944475"/>
                  </a:lnTo>
                  <a:lnTo>
                    <a:pt x="918239" y="945472"/>
                  </a:lnTo>
                  <a:lnTo>
                    <a:pt x="921288" y="944799"/>
                  </a:lnTo>
                  <a:lnTo>
                    <a:pt x="923095" y="942414"/>
                  </a:lnTo>
                  <a:lnTo>
                    <a:pt x="925378" y="939837"/>
                  </a:lnTo>
                  <a:lnTo>
                    <a:pt x="924656" y="935978"/>
                  </a:lnTo>
                  <a:lnTo>
                    <a:pt x="921937" y="934028"/>
                  </a:lnTo>
                  <a:lnTo>
                    <a:pt x="918549" y="931794"/>
                  </a:lnTo>
                  <a:lnTo>
                    <a:pt x="915972" y="929511"/>
                  </a:lnTo>
                  <a:close/>
                </a:path>
                <a:path w="18559780" h="10876915">
                  <a:moveTo>
                    <a:pt x="5403367" y="2842501"/>
                  </a:moveTo>
                  <a:lnTo>
                    <a:pt x="5400078" y="2841887"/>
                  </a:lnTo>
                  <a:lnTo>
                    <a:pt x="5396406" y="2840321"/>
                  </a:lnTo>
                  <a:lnTo>
                    <a:pt x="5393259" y="2839374"/>
                  </a:lnTo>
                  <a:lnTo>
                    <a:pt x="5390117" y="2841190"/>
                  </a:lnTo>
                  <a:lnTo>
                    <a:pt x="5388835" y="2844195"/>
                  </a:lnTo>
                  <a:lnTo>
                    <a:pt x="5388030" y="2847008"/>
                  </a:lnTo>
                  <a:lnTo>
                    <a:pt x="5389369" y="2850340"/>
                  </a:lnTo>
                  <a:lnTo>
                    <a:pt x="5392374" y="2851622"/>
                  </a:lnTo>
                  <a:lnTo>
                    <a:pt x="5392516" y="2851288"/>
                  </a:lnTo>
                  <a:lnTo>
                    <a:pt x="5396522" y="2852997"/>
                  </a:lnTo>
                  <a:lnTo>
                    <a:pt x="5399669" y="2853946"/>
                  </a:lnTo>
                  <a:lnTo>
                    <a:pt x="5402811" y="2852129"/>
                  </a:lnTo>
                  <a:lnTo>
                    <a:pt x="5404092" y="2849125"/>
                  </a:lnTo>
                  <a:lnTo>
                    <a:pt x="5405040" y="2845978"/>
                  </a:lnTo>
                  <a:lnTo>
                    <a:pt x="5403367" y="2842501"/>
                  </a:lnTo>
                  <a:close/>
                </a:path>
                <a:path w="18559780" h="10876915">
                  <a:moveTo>
                    <a:pt x="10928242" y="5194497"/>
                  </a:moveTo>
                  <a:lnTo>
                    <a:pt x="10924241" y="5195552"/>
                  </a:lnTo>
                  <a:lnTo>
                    <a:pt x="10922960" y="5198556"/>
                  </a:lnTo>
                  <a:lnTo>
                    <a:pt x="10921344" y="5201419"/>
                  </a:lnTo>
                  <a:lnTo>
                    <a:pt x="10922541" y="5205085"/>
                  </a:lnTo>
                  <a:lnTo>
                    <a:pt x="10925262" y="5207035"/>
                  </a:lnTo>
                  <a:lnTo>
                    <a:pt x="10932271" y="5210025"/>
                  </a:lnTo>
                  <a:lnTo>
                    <a:pt x="10935796" y="5209162"/>
                  </a:lnTo>
                  <a:lnTo>
                    <a:pt x="10937078" y="5206157"/>
                  </a:lnTo>
                  <a:lnTo>
                    <a:pt x="10938694" y="5203294"/>
                  </a:lnTo>
                  <a:lnTo>
                    <a:pt x="10937497" y="5199628"/>
                  </a:lnTo>
                  <a:lnTo>
                    <a:pt x="10934776" y="5197678"/>
                  </a:lnTo>
                  <a:lnTo>
                    <a:pt x="10931104" y="5196111"/>
                  </a:lnTo>
                  <a:lnTo>
                    <a:pt x="10928242" y="5194497"/>
                  </a:lnTo>
                  <a:close/>
                </a:path>
                <a:path w="18559780" h="10876915">
                  <a:moveTo>
                    <a:pt x="5485857" y="2870193"/>
                  </a:moveTo>
                  <a:lnTo>
                    <a:pt x="5482568" y="2869579"/>
                  </a:lnTo>
                  <a:lnTo>
                    <a:pt x="5478896" y="2868013"/>
                  </a:lnTo>
                  <a:lnTo>
                    <a:pt x="5475749" y="2867065"/>
                  </a:lnTo>
                  <a:lnTo>
                    <a:pt x="5472607" y="2868881"/>
                  </a:lnTo>
                  <a:lnTo>
                    <a:pt x="5471326" y="2871885"/>
                  </a:lnTo>
                  <a:lnTo>
                    <a:pt x="5470519" y="2874698"/>
                  </a:lnTo>
                  <a:lnTo>
                    <a:pt x="5471860" y="2878032"/>
                  </a:lnTo>
                  <a:lnTo>
                    <a:pt x="5474864" y="2879314"/>
                  </a:lnTo>
                  <a:lnTo>
                    <a:pt x="5475007" y="2878980"/>
                  </a:lnTo>
                  <a:lnTo>
                    <a:pt x="5479013" y="2880689"/>
                  </a:lnTo>
                  <a:lnTo>
                    <a:pt x="5482160" y="2881637"/>
                  </a:lnTo>
                  <a:lnTo>
                    <a:pt x="5485302" y="2879820"/>
                  </a:lnTo>
                  <a:lnTo>
                    <a:pt x="5486583" y="2876816"/>
                  </a:lnTo>
                  <a:lnTo>
                    <a:pt x="5487531" y="2873669"/>
                  </a:lnTo>
                  <a:lnTo>
                    <a:pt x="5485857" y="2870193"/>
                  </a:lnTo>
                  <a:close/>
                </a:path>
                <a:path w="18559780" h="10876915">
                  <a:moveTo>
                    <a:pt x="10851114" y="5153310"/>
                  </a:moveTo>
                  <a:lnTo>
                    <a:pt x="10847113" y="5154366"/>
                  </a:lnTo>
                  <a:lnTo>
                    <a:pt x="10845832" y="5157371"/>
                  </a:lnTo>
                  <a:lnTo>
                    <a:pt x="10844216" y="5160232"/>
                  </a:lnTo>
                  <a:lnTo>
                    <a:pt x="10845413" y="5163899"/>
                  </a:lnTo>
                  <a:lnTo>
                    <a:pt x="10848134" y="5165848"/>
                  </a:lnTo>
                  <a:lnTo>
                    <a:pt x="10855143" y="5168838"/>
                  </a:lnTo>
                  <a:lnTo>
                    <a:pt x="10858668" y="5167975"/>
                  </a:lnTo>
                  <a:lnTo>
                    <a:pt x="10859950" y="5164970"/>
                  </a:lnTo>
                  <a:lnTo>
                    <a:pt x="10861565" y="5162109"/>
                  </a:lnTo>
                  <a:lnTo>
                    <a:pt x="10860368" y="5158441"/>
                  </a:lnTo>
                  <a:lnTo>
                    <a:pt x="10857647" y="5156491"/>
                  </a:lnTo>
                  <a:lnTo>
                    <a:pt x="10853977" y="5154925"/>
                  </a:lnTo>
                  <a:lnTo>
                    <a:pt x="10851114" y="5153310"/>
                  </a:lnTo>
                  <a:close/>
                </a:path>
                <a:path w="18559780" h="10876915">
                  <a:moveTo>
                    <a:pt x="5568204" y="2898218"/>
                  </a:moveTo>
                  <a:lnTo>
                    <a:pt x="5564915" y="2897603"/>
                  </a:lnTo>
                  <a:lnTo>
                    <a:pt x="5561244" y="2896037"/>
                  </a:lnTo>
                  <a:lnTo>
                    <a:pt x="5558097" y="2895089"/>
                  </a:lnTo>
                  <a:lnTo>
                    <a:pt x="5554955" y="2896906"/>
                  </a:lnTo>
                  <a:lnTo>
                    <a:pt x="5553673" y="2899911"/>
                  </a:lnTo>
                  <a:lnTo>
                    <a:pt x="5553069" y="2902020"/>
                  </a:lnTo>
                  <a:lnTo>
                    <a:pt x="5552868" y="2902723"/>
                  </a:lnTo>
                  <a:lnTo>
                    <a:pt x="5554207" y="2906057"/>
                  </a:lnTo>
                  <a:lnTo>
                    <a:pt x="5561217" y="2909047"/>
                  </a:lnTo>
                  <a:lnTo>
                    <a:pt x="5564364" y="2909995"/>
                  </a:lnTo>
                  <a:lnTo>
                    <a:pt x="5567507" y="2908178"/>
                  </a:lnTo>
                  <a:lnTo>
                    <a:pt x="5568788" y="2905174"/>
                  </a:lnTo>
                  <a:lnTo>
                    <a:pt x="5569878" y="2901693"/>
                  </a:lnTo>
                  <a:lnTo>
                    <a:pt x="5568204" y="2898218"/>
                  </a:lnTo>
                  <a:close/>
                </a:path>
                <a:path w="18559780" h="10876915">
                  <a:moveTo>
                    <a:pt x="845831" y="877496"/>
                  </a:moveTo>
                  <a:lnTo>
                    <a:pt x="842114" y="877884"/>
                  </a:lnTo>
                  <a:lnTo>
                    <a:pt x="838216" y="883322"/>
                  </a:lnTo>
                  <a:lnTo>
                    <a:pt x="838603" y="887039"/>
                  </a:lnTo>
                  <a:lnTo>
                    <a:pt x="841323" y="888988"/>
                  </a:lnTo>
                  <a:lnTo>
                    <a:pt x="844568" y="891557"/>
                  </a:lnTo>
                  <a:lnTo>
                    <a:pt x="845903" y="892126"/>
                  </a:lnTo>
                  <a:lnTo>
                    <a:pt x="845761" y="892460"/>
                  </a:lnTo>
                  <a:lnTo>
                    <a:pt x="848098" y="893457"/>
                  </a:lnTo>
                  <a:lnTo>
                    <a:pt x="851146" y="892784"/>
                  </a:lnTo>
                  <a:lnTo>
                    <a:pt x="852953" y="890398"/>
                  </a:lnTo>
                  <a:lnTo>
                    <a:pt x="854902" y="887679"/>
                  </a:lnTo>
                  <a:lnTo>
                    <a:pt x="854515" y="883962"/>
                  </a:lnTo>
                  <a:lnTo>
                    <a:pt x="851795" y="882013"/>
                  </a:lnTo>
                  <a:lnTo>
                    <a:pt x="848550" y="879445"/>
                  </a:lnTo>
                  <a:lnTo>
                    <a:pt x="845831" y="877496"/>
                  </a:lnTo>
                  <a:close/>
                </a:path>
                <a:path w="18559780" h="10876915">
                  <a:moveTo>
                    <a:pt x="10774035" y="5112935"/>
                  </a:moveTo>
                  <a:lnTo>
                    <a:pt x="10770033" y="5113989"/>
                  </a:lnTo>
                  <a:lnTo>
                    <a:pt x="10768751" y="5116994"/>
                  </a:lnTo>
                  <a:lnTo>
                    <a:pt x="10767136" y="5119855"/>
                  </a:lnTo>
                  <a:lnTo>
                    <a:pt x="10768334" y="5123523"/>
                  </a:lnTo>
                  <a:lnTo>
                    <a:pt x="10771053" y="5125473"/>
                  </a:lnTo>
                  <a:lnTo>
                    <a:pt x="10778064" y="5128463"/>
                  </a:lnTo>
                  <a:lnTo>
                    <a:pt x="10781589" y="5127599"/>
                  </a:lnTo>
                  <a:lnTo>
                    <a:pt x="10782871" y="5124594"/>
                  </a:lnTo>
                  <a:lnTo>
                    <a:pt x="10784487" y="5121733"/>
                  </a:lnTo>
                  <a:lnTo>
                    <a:pt x="10783288" y="5118066"/>
                  </a:lnTo>
                  <a:lnTo>
                    <a:pt x="10780569" y="5116117"/>
                  </a:lnTo>
                  <a:lnTo>
                    <a:pt x="10776896" y="5114550"/>
                  </a:lnTo>
                  <a:lnTo>
                    <a:pt x="10774035" y="5112935"/>
                  </a:lnTo>
                  <a:close/>
                </a:path>
                <a:path w="18559780" h="10876915">
                  <a:moveTo>
                    <a:pt x="5650743" y="2926718"/>
                  </a:moveTo>
                  <a:lnTo>
                    <a:pt x="5647597" y="2925771"/>
                  </a:lnTo>
                  <a:lnTo>
                    <a:pt x="5643925" y="2924204"/>
                  </a:lnTo>
                  <a:lnTo>
                    <a:pt x="5640778" y="2923257"/>
                  </a:lnTo>
                  <a:lnTo>
                    <a:pt x="5637636" y="2925072"/>
                  </a:lnTo>
                  <a:lnTo>
                    <a:pt x="5636355" y="2928076"/>
                  </a:lnTo>
                  <a:lnTo>
                    <a:pt x="5635650" y="2930538"/>
                  </a:lnTo>
                  <a:lnTo>
                    <a:pt x="5635549" y="2930890"/>
                  </a:lnTo>
                  <a:lnTo>
                    <a:pt x="5636888" y="2934224"/>
                  </a:lnTo>
                  <a:lnTo>
                    <a:pt x="5643899" y="2937214"/>
                  </a:lnTo>
                  <a:lnTo>
                    <a:pt x="5647046" y="2938162"/>
                  </a:lnTo>
                  <a:lnTo>
                    <a:pt x="5650380" y="2936822"/>
                  </a:lnTo>
                  <a:lnTo>
                    <a:pt x="5652561" y="2929860"/>
                  </a:lnTo>
                  <a:lnTo>
                    <a:pt x="5650743" y="2926718"/>
                  </a:lnTo>
                  <a:close/>
                </a:path>
                <a:path w="18559780" h="10876915">
                  <a:moveTo>
                    <a:pt x="10696337" y="5073084"/>
                  </a:moveTo>
                  <a:lnTo>
                    <a:pt x="10692336" y="5074138"/>
                  </a:lnTo>
                  <a:lnTo>
                    <a:pt x="10691054" y="5077143"/>
                  </a:lnTo>
                  <a:lnTo>
                    <a:pt x="10689296" y="5080338"/>
                  </a:lnTo>
                  <a:lnTo>
                    <a:pt x="10690494" y="5084005"/>
                  </a:lnTo>
                  <a:lnTo>
                    <a:pt x="10693356" y="5085621"/>
                  </a:lnTo>
                  <a:lnTo>
                    <a:pt x="10700367" y="5088611"/>
                  </a:lnTo>
                  <a:lnTo>
                    <a:pt x="10703892" y="5087748"/>
                  </a:lnTo>
                  <a:lnTo>
                    <a:pt x="10705173" y="5084744"/>
                  </a:lnTo>
                  <a:lnTo>
                    <a:pt x="10706931" y="5081548"/>
                  </a:lnTo>
                  <a:lnTo>
                    <a:pt x="10705733" y="5077880"/>
                  </a:lnTo>
                  <a:lnTo>
                    <a:pt x="10702872" y="5076266"/>
                  </a:lnTo>
                  <a:lnTo>
                    <a:pt x="10699199" y="5074699"/>
                  </a:lnTo>
                  <a:lnTo>
                    <a:pt x="10696337" y="5073084"/>
                  </a:lnTo>
                  <a:close/>
                </a:path>
                <a:path w="18559780" h="10876915">
                  <a:moveTo>
                    <a:pt x="5733234" y="2954409"/>
                  </a:moveTo>
                  <a:lnTo>
                    <a:pt x="5729945" y="2953795"/>
                  </a:lnTo>
                  <a:lnTo>
                    <a:pt x="5726272" y="2952229"/>
                  </a:lnTo>
                  <a:lnTo>
                    <a:pt x="5723126" y="2951280"/>
                  </a:lnTo>
                  <a:lnTo>
                    <a:pt x="5719984" y="2953097"/>
                  </a:lnTo>
                  <a:lnTo>
                    <a:pt x="5718702" y="2956102"/>
                  </a:lnTo>
                  <a:lnTo>
                    <a:pt x="5718098" y="2958211"/>
                  </a:lnTo>
                  <a:lnTo>
                    <a:pt x="5717897" y="2958914"/>
                  </a:lnTo>
                  <a:lnTo>
                    <a:pt x="5719237" y="2962248"/>
                  </a:lnTo>
                  <a:lnTo>
                    <a:pt x="5726247" y="2965239"/>
                  </a:lnTo>
                  <a:lnTo>
                    <a:pt x="5729394" y="2966187"/>
                  </a:lnTo>
                  <a:lnTo>
                    <a:pt x="5732537" y="2964370"/>
                  </a:lnTo>
                  <a:lnTo>
                    <a:pt x="5733818" y="2961366"/>
                  </a:lnTo>
                  <a:lnTo>
                    <a:pt x="5734908" y="2957885"/>
                  </a:lnTo>
                  <a:lnTo>
                    <a:pt x="5733234" y="2954409"/>
                  </a:lnTo>
                  <a:close/>
                </a:path>
                <a:path w="18559780" h="10876915">
                  <a:moveTo>
                    <a:pt x="10618497" y="5033567"/>
                  </a:moveTo>
                  <a:lnTo>
                    <a:pt x="10614497" y="5034621"/>
                  </a:lnTo>
                  <a:lnTo>
                    <a:pt x="10613215" y="5037626"/>
                  </a:lnTo>
                  <a:lnTo>
                    <a:pt x="10611600" y="5040488"/>
                  </a:lnTo>
                  <a:lnTo>
                    <a:pt x="10612796" y="5044156"/>
                  </a:lnTo>
                  <a:lnTo>
                    <a:pt x="10615659" y="5045771"/>
                  </a:lnTo>
                  <a:lnTo>
                    <a:pt x="10619665" y="5047480"/>
                  </a:lnTo>
                  <a:lnTo>
                    <a:pt x="10619856" y="5047956"/>
                  </a:lnTo>
                  <a:lnTo>
                    <a:pt x="10622860" y="5049238"/>
                  </a:lnTo>
                  <a:lnTo>
                    <a:pt x="10626527" y="5048039"/>
                  </a:lnTo>
                  <a:lnTo>
                    <a:pt x="10629090" y="5042030"/>
                  </a:lnTo>
                  <a:lnTo>
                    <a:pt x="10627893" y="5038364"/>
                  </a:lnTo>
                  <a:lnTo>
                    <a:pt x="10625030" y="5036748"/>
                  </a:lnTo>
                  <a:lnTo>
                    <a:pt x="10621359" y="5035182"/>
                  </a:lnTo>
                  <a:lnTo>
                    <a:pt x="10618497" y="5033567"/>
                  </a:lnTo>
                  <a:close/>
                </a:path>
                <a:path w="18559780" h="10876915">
                  <a:moveTo>
                    <a:pt x="5815631" y="2983244"/>
                  </a:moveTo>
                  <a:lnTo>
                    <a:pt x="5812484" y="2982296"/>
                  </a:lnTo>
                  <a:lnTo>
                    <a:pt x="5808812" y="2980730"/>
                  </a:lnTo>
                  <a:lnTo>
                    <a:pt x="5805666" y="2979782"/>
                  </a:lnTo>
                  <a:lnTo>
                    <a:pt x="5802523" y="2981598"/>
                  </a:lnTo>
                  <a:lnTo>
                    <a:pt x="5801241" y="2984603"/>
                  </a:lnTo>
                  <a:lnTo>
                    <a:pt x="5800637" y="2986712"/>
                  </a:lnTo>
                  <a:lnTo>
                    <a:pt x="5800436" y="2987415"/>
                  </a:lnTo>
                  <a:lnTo>
                    <a:pt x="5801776" y="2990749"/>
                  </a:lnTo>
                  <a:lnTo>
                    <a:pt x="5808786" y="2993739"/>
                  </a:lnTo>
                  <a:lnTo>
                    <a:pt x="5811933" y="2994687"/>
                  </a:lnTo>
                  <a:lnTo>
                    <a:pt x="5815075" y="2992870"/>
                  </a:lnTo>
                  <a:lnTo>
                    <a:pt x="5816357" y="2989866"/>
                  </a:lnTo>
                  <a:lnTo>
                    <a:pt x="5817446" y="2986386"/>
                  </a:lnTo>
                  <a:lnTo>
                    <a:pt x="5815631" y="2983244"/>
                  </a:lnTo>
                  <a:close/>
                </a:path>
                <a:path w="18559780" h="10876915">
                  <a:moveTo>
                    <a:pt x="10547191" y="4997230"/>
                  </a:moveTo>
                  <a:lnTo>
                    <a:pt x="10540181" y="4994240"/>
                  </a:lnTo>
                  <a:lnTo>
                    <a:pt x="10536513" y="4995438"/>
                  </a:lnTo>
                  <a:lnTo>
                    <a:pt x="10533950" y="5001447"/>
                  </a:lnTo>
                  <a:lnTo>
                    <a:pt x="10535148" y="5005114"/>
                  </a:lnTo>
                  <a:lnTo>
                    <a:pt x="10538010" y="5006729"/>
                  </a:lnTo>
                  <a:lnTo>
                    <a:pt x="10545021" y="5009720"/>
                  </a:lnTo>
                  <a:lnTo>
                    <a:pt x="10548688" y="5008523"/>
                  </a:lnTo>
                  <a:lnTo>
                    <a:pt x="10551251" y="5002514"/>
                  </a:lnTo>
                  <a:lnTo>
                    <a:pt x="10550053" y="4998846"/>
                  </a:lnTo>
                  <a:lnTo>
                    <a:pt x="10547191" y="4997230"/>
                  </a:lnTo>
                  <a:close/>
                </a:path>
                <a:path w="18559780" h="10876915">
                  <a:moveTo>
                    <a:pt x="5897979" y="3011269"/>
                  </a:moveTo>
                  <a:lnTo>
                    <a:pt x="5894832" y="3010321"/>
                  </a:lnTo>
                  <a:lnTo>
                    <a:pt x="5891160" y="3008754"/>
                  </a:lnTo>
                  <a:lnTo>
                    <a:pt x="5888013" y="3007807"/>
                  </a:lnTo>
                  <a:lnTo>
                    <a:pt x="5884871" y="3009622"/>
                  </a:lnTo>
                  <a:lnTo>
                    <a:pt x="5883589" y="3012627"/>
                  </a:lnTo>
                  <a:lnTo>
                    <a:pt x="5882985" y="3014736"/>
                  </a:lnTo>
                  <a:lnTo>
                    <a:pt x="5882784" y="3015440"/>
                  </a:lnTo>
                  <a:lnTo>
                    <a:pt x="5884124" y="3018774"/>
                  </a:lnTo>
                  <a:lnTo>
                    <a:pt x="5891134" y="3021764"/>
                  </a:lnTo>
                  <a:lnTo>
                    <a:pt x="5894281" y="3022712"/>
                  </a:lnTo>
                  <a:lnTo>
                    <a:pt x="5897424" y="3020895"/>
                  </a:lnTo>
                  <a:lnTo>
                    <a:pt x="5898705" y="3017891"/>
                  </a:lnTo>
                  <a:lnTo>
                    <a:pt x="5899795" y="3014410"/>
                  </a:lnTo>
                  <a:lnTo>
                    <a:pt x="5897979" y="3011269"/>
                  </a:lnTo>
                  <a:close/>
                </a:path>
                <a:path w="18559780" h="10876915">
                  <a:moveTo>
                    <a:pt x="776927" y="824429"/>
                  </a:moveTo>
                  <a:lnTo>
                    <a:pt x="772877" y="824675"/>
                  </a:lnTo>
                  <a:lnTo>
                    <a:pt x="770928" y="827394"/>
                  </a:lnTo>
                  <a:lnTo>
                    <a:pt x="769121" y="829780"/>
                  </a:lnTo>
                  <a:lnTo>
                    <a:pt x="769365" y="833831"/>
                  </a:lnTo>
                  <a:lnTo>
                    <a:pt x="772086" y="835779"/>
                  </a:lnTo>
                  <a:lnTo>
                    <a:pt x="775330" y="838347"/>
                  </a:lnTo>
                  <a:lnTo>
                    <a:pt x="779003" y="839914"/>
                  </a:lnTo>
                  <a:lnTo>
                    <a:pt x="782049" y="839242"/>
                  </a:lnTo>
                  <a:lnTo>
                    <a:pt x="783716" y="837190"/>
                  </a:lnTo>
                  <a:lnTo>
                    <a:pt x="785523" y="834803"/>
                  </a:lnTo>
                  <a:lnTo>
                    <a:pt x="785277" y="830754"/>
                  </a:lnTo>
                  <a:lnTo>
                    <a:pt x="782558" y="828804"/>
                  </a:lnTo>
                  <a:lnTo>
                    <a:pt x="779313" y="826236"/>
                  </a:lnTo>
                  <a:lnTo>
                    <a:pt x="776927" y="824429"/>
                  </a:lnTo>
                  <a:close/>
                </a:path>
                <a:path w="18559780" h="10876915">
                  <a:moveTo>
                    <a:pt x="10469401" y="4958524"/>
                  </a:moveTo>
                  <a:lnTo>
                    <a:pt x="10462723" y="4955675"/>
                  </a:lnTo>
                  <a:lnTo>
                    <a:pt x="10458722" y="4956731"/>
                  </a:lnTo>
                  <a:lnTo>
                    <a:pt x="10456159" y="4962740"/>
                  </a:lnTo>
                  <a:lnTo>
                    <a:pt x="10457357" y="4966407"/>
                  </a:lnTo>
                  <a:lnTo>
                    <a:pt x="10460219" y="4968022"/>
                  </a:lnTo>
                  <a:lnTo>
                    <a:pt x="10467229" y="4971013"/>
                  </a:lnTo>
                  <a:lnTo>
                    <a:pt x="10470897" y="4969816"/>
                  </a:lnTo>
                  <a:lnTo>
                    <a:pt x="10473461" y="4963806"/>
                  </a:lnTo>
                  <a:lnTo>
                    <a:pt x="10472262" y="4960139"/>
                  </a:lnTo>
                  <a:lnTo>
                    <a:pt x="10469401" y="4958524"/>
                  </a:lnTo>
                  <a:close/>
                </a:path>
                <a:path w="18559780" h="10876915">
                  <a:moveTo>
                    <a:pt x="5980518" y="3039769"/>
                  </a:moveTo>
                  <a:lnTo>
                    <a:pt x="5977372" y="3038822"/>
                  </a:lnTo>
                  <a:lnTo>
                    <a:pt x="5973699" y="3037255"/>
                  </a:lnTo>
                  <a:lnTo>
                    <a:pt x="5970552" y="3036307"/>
                  </a:lnTo>
                  <a:lnTo>
                    <a:pt x="5967410" y="3038123"/>
                  </a:lnTo>
                  <a:lnTo>
                    <a:pt x="5966128" y="3041128"/>
                  </a:lnTo>
                  <a:lnTo>
                    <a:pt x="5965525" y="3043237"/>
                  </a:lnTo>
                  <a:lnTo>
                    <a:pt x="5965323" y="3043941"/>
                  </a:lnTo>
                  <a:lnTo>
                    <a:pt x="5966664" y="3047275"/>
                  </a:lnTo>
                  <a:lnTo>
                    <a:pt x="5973674" y="3050265"/>
                  </a:lnTo>
                  <a:lnTo>
                    <a:pt x="5976821" y="3051213"/>
                  </a:lnTo>
                  <a:lnTo>
                    <a:pt x="5979963" y="3049396"/>
                  </a:lnTo>
                  <a:lnTo>
                    <a:pt x="5981244" y="3046392"/>
                  </a:lnTo>
                  <a:lnTo>
                    <a:pt x="5982334" y="3042912"/>
                  </a:lnTo>
                  <a:lnTo>
                    <a:pt x="5980518" y="3039769"/>
                  </a:lnTo>
                  <a:close/>
                </a:path>
                <a:path w="18559780" h="10876915">
                  <a:moveTo>
                    <a:pt x="10391275" y="4919674"/>
                  </a:moveTo>
                  <a:lnTo>
                    <a:pt x="10384265" y="4916684"/>
                  </a:lnTo>
                  <a:lnTo>
                    <a:pt x="10380597" y="4917882"/>
                  </a:lnTo>
                  <a:lnTo>
                    <a:pt x="10378034" y="4923889"/>
                  </a:lnTo>
                  <a:lnTo>
                    <a:pt x="10379232" y="4927558"/>
                  </a:lnTo>
                  <a:lnTo>
                    <a:pt x="10382095" y="4929173"/>
                  </a:lnTo>
                  <a:lnTo>
                    <a:pt x="10389104" y="4932163"/>
                  </a:lnTo>
                  <a:lnTo>
                    <a:pt x="10392771" y="4930965"/>
                  </a:lnTo>
                  <a:lnTo>
                    <a:pt x="10395334" y="4924957"/>
                  </a:lnTo>
                  <a:lnTo>
                    <a:pt x="10394137" y="4921290"/>
                  </a:lnTo>
                  <a:lnTo>
                    <a:pt x="10391275" y="4919674"/>
                  </a:lnTo>
                  <a:close/>
                </a:path>
                <a:path w="18559780" h="10876915">
                  <a:moveTo>
                    <a:pt x="6062723" y="3068128"/>
                  </a:moveTo>
                  <a:lnTo>
                    <a:pt x="6059576" y="3067180"/>
                  </a:lnTo>
                  <a:lnTo>
                    <a:pt x="6055905" y="3065614"/>
                  </a:lnTo>
                  <a:lnTo>
                    <a:pt x="6052758" y="3064666"/>
                  </a:lnTo>
                  <a:lnTo>
                    <a:pt x="6049616" y="3066482"/>
                  </a:lnTo>
                  <a:lnTo>
                    <a:pt x="6048334" y="3069487"/>
                  </a:lnTo>
                  <a:lnTo>
                    <a:pt x="6047702" y="3071585"/>
                  </a:lnTo>
                  <a:lnTo>
                    <a:pt x="6047387" y="3072633"/>
                  </a:lnTo>
                  <a:lnTo>
                    <a:pt x="6048726" y="3075967"/>
                  </a:lnTo>
                  <a:lnTo>
                    <a:pt x="6051730" y="3077248"/>
                  </a:lnTo>
                  <a:lnTo>
                    <a:pt x="6051873" y="3076915"/>
                  </a:lnTo>
                  <a:lnTo>
                    <a:pt x="6055878" y="3078623"/>
                  </a:lnTo>
                  <a:lnTo>
                    <a:pt x="6064398" y="3071603"/>
                  </a:lnTo>
                  <a:lnTo>
                    <a:pt x="6062723" y="3068128"/>
                  </a:lnTo>
                  <a:close/>
                </a:path>
                <a:path w="18559780" h="10876915">
                  <a:moveTo>
                    <a:pt x="10312675" y="4881017"/>
                  </a:moveTo>
                  <a:lnTo>
                    <a:pt x="10305998" y="4878169"/>
                  </a:lnTo>
                  <a:lnTo>
                    <a:pt x="10302330" y="4879365"/>
                  </a:lnTo>
                  <a:lnTo>
                    <a:pt x="10299767" y="4885375"/>
                  </a:lnTo>
                  <a:lnTo>
                    <a:pt x="10300964" y="4889042"/>
                  </a:lnTo>
                  <a:lnTo>
                    <a:pt x="10303826" y="4890658"/>
                  </a:lnTo>
                  <a:lnTo>
                    <a:pt x="10310503" y="4893506"/>
                  </a:lnTo>
                  <a:lnTo>
                    <a:pt x="10314170" y="4892307"/>
                  </a:lnTo>
                  <a:lnTo>
                    <a:pt x="10316733" y="4886298"/>
                  </a:lnTo>
                  <a:lnTo>
                    <a:pt x="10315536" y="4882632"/>
                  </a:lnTo>
                  <a:lnTo>
                    <a:pt x="10312675" y="4881017"/>
                  </a:lnTo>
                  <a:close/>
                </a:path>
                <a:path w="18559780" h="10876915">
                  <a:moveTo>
                    <a:pt x="10237269" y="4844116"/>
                  </a:moveTo>
                  <a:lnTo>
                    <a:pt x="10227588" y="4839987"/>
                  </a:lnTo>
                  <a:lnTo>
                    <a:pt x="10223921" y="4841184"/>
                  </a:lnTo>
                  <a:lnTo>
                    <a:pt x="10221357" y="4847193"/>
                  </a:lnTo>
                  <a:lnTo>
                    <a:pt x="10222412" y="4851194"/>
                  </a:lnTo>
                  <a:lnTo>
                    <a:pt x="10232093" y="4855324"/>
                  </a:lnTo>
                  <a:lnTo>
                    <a:pt x="10235760" y="4854126"/>
                  </a:lnTo>
                  <a:lnTo>
                    <a:pt x="10238324" y="4848117"/>
                  </a:lnTo>
                  <a:lnTo>
                    <a:pt x="10237269" y="4844116"/>
                  </a:lnTo>
                  <a:close/>
                </a:path>
                <a:path w="18559780" h="10876915">
                  <a:moveTo>
                    <a:pt x="6145263" y="3096629"/>
                  </a:moveTo>
                  <a:lnTo>
                    <a:pt x="6142116" y="3095681"/>
                  </a:lnTo>
                  <a:lnTo>
                    <a:pt x="6138444" y="3094115"/>
                  </a:lnTo>
                  <a:lnTo>
                    <a:pt x="6135297" y="3093167"/>
                  </a:lnTo>
                  <a:lnTo>
                    <a:pt x="6132155" y="3094983"/>
                  </a:lnTo>
                  <a:lnTo>
                    <a:pt x="6130874" y="3097986"/>
                  </a:lnTo>
                  <a:lnTo>
                    <a:pt x="6130242" y="3100085"/>
                  </a:lnTo>
                  <a:lnTo>
                    <a:pt x="6129926" y="3101134"/>
                  </a:lnTo>
                  <a:lnTo>
                    <a:pt x="6131265" y="3104468"/>
                  </a:lnTo>
                  <a:lnTo>
                    <a:pt x="6134270" y="3105749"/>
                  </a:lnTo>
                  <a:lnTo>
                    <a:pt x="6134412" y="3105415"/>
                  </a:lnTo>
                  <a:lnTo>
                    <a:pt x="6138419" y="3107125"/>
                  </a:lnTo>
                  <a:lnTo>
                    <a:pt x="6141566" y="3108072"/>
                  </a:lnTo>
                  <a:lnTo>
                    <a:pt x="6144708" y="3106255"/>
                  </a:lnTo>
                  <a:lnTo>
                    <a:pt x="6145989" y="3103252"/>
                  </a:lnTo>
                  <a:lnTo>
                    <a:pt x="6146621" y="3101153"/>
                  </a:lnTo>
                  <a:lnTo>
                    <a:pt x="6146937" y="3100104"/>
                  </a:lnTo>
                  <a:lnTo>
                    <a:pt x="6145263" y="3096629"/>
                  </a:lnTo>
                  <a:close/>
                </a:path>
                <a:path w="18559780" h="10876915">
                  <a:moveTo>
                    <a:pt x="10158717" y="4806268"/>
                  </a:moveTo>
                  <a:lnTo>
                    <a:pt x="10149036" y="4802138"/>
                  </a:lnTo>
                  <a:lnTo>
                    <a:pt x="10145368" y="4803336"/>
                  </a:lnTo>
                  <a:lnTo>
                    <a:pt x="10142805" y="4809345"/>
                  </a:lnTo>
                  <a:lnTo>
                    <a:pt x="10143861" y="4813346"/>
                  </a:lnTo>
                  <a:lnTo>
                    <a:pt x="10153542" y="4817475"/>
                  </a:lnTo>
                  <a:lnTo>
                    <a:pt x="10157209" y="4816277"/>
                  </a:lnTo>
                  <a:lnTo>
                    <a:pt x="10159771" y="4810269"/>
                  </a:lnTo>
                  <a:lnTo>
                    <a:pt x="10158717" y="4806268"/>
                  </a:lnTo>
                  <a:close/>
                </a:path>
                <a:path w="18559780" h="10876915">
                  <a:moveTo>
                    <a:pt x="6227993" y="3125606"/>
                  </a:moveTo>
                  <a:lnTo>
                    <a:pt x="6224846" y="3124658"/>
                  </a:lnTo>
                  <a:lnTo>
                    <a:pt x="6221175" y="3123092"/>
                  </a:lnTo>
                  <a:lnTo>
                    <a:pt x="6217694" y="3122000"/>
                  </a:lnTo>
                  <a:lnTo>
                    <a:pt x="6214552" y="3123817"/>
                  </a:lnTo>
                  <a:lnTo>
                    <a:pt x="6213270" y="3126822"/>
                  </a:lnTo>
                  <a:lnTo>
                    <a:pt x="6212638" y="3128919"/>
                  </a:lnTo>
                  <a:lnTo>
                    <a:pt x="6212322" y="3129968"/>
                  </a:lnTo>
                  <a:lnTo>
                    <a:pt x="6213663" y="3133302"/>
                  </a:lnTo>
                  <a:lnTo>
                    <a:pt x="6216667" y="3134583"/>
                  </a:lnTo>
                  <a:lnTo>
                    <a:pt x="6217143" y="3134393"/>
                  </a:lnTo>
                  <a:lnTo>
                    <a:pt x="6221149" y="3136102"/>
                  </a:lnTo>
                  <a:lnTo>
                    <a:pt x="6224296" y="3137049"/>
                  </a:lnTo>
                  <a:lnTo>
                    <a:pt x="6227439" y="3135233"/>
                  </a:lnTo>
                  <a:lnTo>
                    <a:pt x="6228720" y="3132229"/>
                  </a:lnTo>
                  <a:lnTo>
                    <a:pt x="6229352" y="3130130"/>
                  </a:lnTo>
                  <a:lnTo>
                    <a:pt x="6229668" y="3129081"/>
                  </a:lnTo>
                  <a:lnTo>
                    <a:pt x="6227993" y="3125606"/>
                  </a:lnTo>
                  <a:close/>
                </a:path>
                <a:path w="18559780" h="10876915">
                  <a:moveTo>
                    <a:pt x="709545" y="769645"/>
                  </a:moveTo>
                  <a:lnTo>
                    <a:pt x="705829" y="770033"/>
                  </a:lnTo>
                  <a:lnTo>
                    <a:pt x="701262" y="775187"/>
                  </a:lnTo>
                  <a:lnTo>
                    <a:pt x="701650" y="778903"/>
                  </a:lnTo>
                  <a:lnTo>
                    <a:pt x="704227" y="781186"/>
                  </a:lnTo>
                  <a:lnTo>
                    <a:pt x="707138" y="783612"/>
                  </a:lnTo>
                  <a:lnTo>
                    <a:pt x="708808" y="784324"/>
                  </a:lnTo>
                  <a:lnTo>
                    <a:pt x="708665" y="784658"/>
                  </a:lnTo>
                  <a:lnTo>
                    <a:pt x="711002" y="785655"/>
                  </a:lnTo>
                  <a:lnTo>
                    <a:pt x="714051" y="784982"/>
                  </a:lnTo>
                  <a:lnTo>
                    <a:pt x="715715" y="782931"/>
                  </a:lnTo>
                  <a:lnTo>
                    <a:pt x="717998" y="780353"/>
                  </a:lnTo>
                  <a:lnTo>
                    <a:pt x="717611" y="776636"/>
                  </a:lnTo>
                  <a:lnTo>
                    <a:pt x="715033" y="774354"/>
                  </a:lnTo>
                  <a:lnTo>
                    <a:pt x="712122" y="771928"/>
                  </a:lnTo>
                  <a:lnTo>
                    <a:pt x="709545" y="769645"/>
                  </a:lnTo>
                  <a:close/>
                </a:path>
                <a:path w="18559780" h="10876915">
                  <a:moveTo>
                    <a:pt x="10080165" y="4768420"/>
                  </a:moveTo>
                  <a:lnTo>
                    <a:pt x="10070484" y="4764291"/>
                  </a:lnTo>
                  <a:lnTo>
                    <a:pt x="10066817" y="4765487"/>
                  </a:lnTo>
                  <a:lnTo>
                    <a:pt x="10065535" y="4768492"/>
                  </a:lnTo>
                  <a:lnTo>
                    <a:pt x="10063919" y="4771354"/>
                  </a:lnTo>
                  <a:lnTo>
                    <a:pt x="10065309" y="4775498"/>
                  </a:lnTo>
                  <a:lnTo>
                    <a:pt x="10074989" y="4779628"/>
                  </a:lnTo>
                  <a:lnTo>
                    <a:pt x="10078658" y="4778430"/>
                  </a:lnTo>
                  <a:lnTo>
                    <a:pt x="10081221" y="4772421"/>
                  </a:lnTo>
                  <a:lnTo>
                    <a:pt x="10080165" y="4768420"/>
                  </a:lnTo>
                  <a:close/>
                </a:path>
                <a:path w="18559780" h="10876915">
                  <a:moveTo>
                    <a:pt x="10001613" y="4730573"/>
                  </a:moveTo>
                  <a:lnTo>
                    <a:pt x="9991931" y="4726443"/>
                  </a:lnTo>
                  <a:lnTo>
                    <a:pt x="9988598" y="4727782"/>
                  </a:lnTo>
                  <a:lnTo>
                    <a:pt x="9985367" y="4733506"/>
                  </a:lnTo>
                  <a:lnTo>
                    <a:pt x="9986757" y="4737651"/>
                  </a:lnTo>
                  <a:lnTo>
                    <a:pt x="9996437" y="4741780"/>
                  </a:lnTo>
                  <a:lnTo>
                    <a:pt x="10000105" y="4740582"/>
                  </a:lnTo>
                  <a:lnTo>
                    <a:pt x="10002669" y="4734574"/>
                  </a:lnTo>
                  <a:lnTo>
                    <a:pt x="10001613" y="4730573"/>
                  </a:lnTo>
                  <a:close/>
                </a:path>
                <a:path w="18559780" h="10876915">
                  <a:moveTo>
                    <a:pt x="6309914" y="3154632"/>
                  </a:moveTo>
                  <a:lnTo>
                    <a:pt x="6306767" y="3153684"/>
                  </a:lnTo>
                  <a:lnTo>
                    <a:pt x="6303096" y="3152118"/>
                  </a:lnTo>
                  <a:lnTo>
                    <a:pt x="6299615" y="3151028"/>
                  </a:lnTo>
                  <a:lnTo>
                    <a:pt x="6296473" y="3152843"/>
                  </a:lnTo>
                  <a:lnTo>
                    <a:pt x="6295191" y="3155847"/>
                  </a:lnTo>
                  <a:lnTo>
                    <a:pt x="6294559" y="3157946"/>
                  </a:lnTo>
                  <a:lnTo>
                    <a:pt x="6294243" y="3158995"/>
                  </a:lnTo>
                  <a:lnTo>
                    <a:pt x="6295583" y="3162329"/>
                  </a:lnTo>
                  <a:lnTo>
                    <a:pt x="6298587" y="3163610"/>
                  </a:lnTo>
                  <a:lnTo>
                    <a:pt x="6298729" y="3163276"/>
                  </a:lnTo>
                  <a:lnTo>
                    <a:pt x="6302735" y="3164985"/>
                  </a:lnTo>
                  <a:lnTo>
                    <a:pt x="6311588" y="3158107"/>
                  </a:lnTo>
                  <a:lnTo>
                    <a:pt x="6309914" y="3154632"/>
                  </a:lnTo>
                  <a:close/>
                </a:path>
                <a:path w="18559780" h="10876915">
                  <a:moveTo>
                    <a:pt x="9922585" y="4692915"/>
                  </a:moveTo>
                  <a:lnTo>
                    <a:pt x="9912903" y="4688785"/>
                  </a:lnTo>
                  <a:lnTo>
                    <a:pt x="9909236" y="4689984"/>
                  </a:lnTo>
                  <a:lnTo>
                    <a:pt x="9906673" y="4695992"/>
                  </a:lnTo>
                  <a:lnTo>
                    <a:pt x="9907729" y="4699994"/>
                  </a:lnTo>
                  <a:lnTo>
                    <a:pt x="9917409" y="4704123"/>
                  </a:lnTo>
                  <a:lnTo>
                    <a:pt x="9921077" y="4702925"/>
                  </a:lnTo>
                  <a:lnTo>
                    <a:pt x="9923640" y="4696917"/>
                  </a:lnTo>
                  <a:lnTo>
                    <a:pt x="9922585" y="4692915"/>
                  </a:lnTo>
                  <a:close/>
                </a:path>
                <a:path w="18559780" h="10876915">
                  <a:moveTo>
                    <a:pt x="6392169" y="3183799"/>
                  </a:moveTo>
                  <a:lnTo>
                    <a:pt x="6389022" y="3182852"/>
                  </a:lnTo>
                  <a:lnTo>
                    <a:pt x="6385350" y="3181285"/>
                  </a:lnTo>
                  <a:lnTo>
                    <a:pt x="6381870" y="3180196"/>
                  </a:lnTo>
                  <a:lnTo>
                    <a:pt x="6378727" y="3182012"/>
                  </a:lnTo>
                  <a:lnTo>
                    <a:pt x="6377446" y="3185016"/>
                  </a:lnTo>
                  <a:lnTo>
                    <a:pt x="6376814" y="3187114"/>
                  </a:lnTo>
                  <a:lnTo>
                    <a:pt x="6376498" y="3188163"/>
                  </a:lnTo>
                  <a:lnTo>
                    <a:pt x="6377837" y="3191496"/>
                  </a:lnTo>
                  <a:lnTo>
                    <a:pt x="6380842" y="3192778"/>
                  </a:lnTo>
                  <a:lnTo>
                    <a:pt x="6380984" y="3192444"/>
                  </a:lnTo>
                  <a:lnTo>
                    <a:pt x="6384991" y="3194153"/>
                  </a:lnTo>
                  <a:lnTo>
                    <a:pt x="6388472" y="3195243"/>
                  </a:lnTo>
                  <a:lnTo>
                    <a:pt x="6391613" y="3193427"/>
                  </a:lnTo>
                  <a:lnTo>
                    <a:pt x="6392894" y="3190423"/>
                  </a:lnTo>
                  <a:lnTo>
                    <a:pt x="6393526" y="3188325"/>
                  </a:lnTo>
                  <a:lnTo>
                    <a:pt x="6393842" y="3187276"/>
                  </a:lnTo>
                  <a:lnTo>
                    <a:pt x="6392169" y="3183799"/>
                  </a:lnTo>
                  <a:close/>
                </a:path>
                <a:path w="18559780" h="10876915">
                  <a:moveTo>
                    <a:pt x="9843748" y="4655734"/>
                  </a:moveTo>
                  <a:lnTo>
                    <a:pt x="9834066" y="4651605"/>
                  </a:lnTo>
                  <a:lnTo>
                    <a:pt x="9830399" y="4652803"/>
                  </a:lnTo>
                  <a:lnTo>
                    <a:pt x="9827836" y="4658812"/>
                  </a:lnTo>
                  <a:lnTo>
                    <a:pt x="9828892" y="4662813"/>
                  </a:lnTo>
                  <a:lnTo>
                    <a:pt x="9838573" y="4666942"/>
                  </a:lnTo>
                  <a:lnTo>
                    <a:pt x="9842240" y="4665745"/>
                  </a:lnTo>
                  <a:lnTo>
                    <a:pt x="9844803" y="4659737"/>
                  </a:lnTo>
                  <a:lnTo>
                    <a:pt x="9843748" y="4655734"/>
                  </a:lnTo>
                  <a:close/>
                </a:path>
                <a:path w="18559780" h="10876915">
                  <a:moveTo>
                    <a:pt x="9765053" y="4618221"/>
                  </a:moveTo>
                  <a:lnTo>
                    <a:pt x="9755372" y="4614091"/>
                  </a:lnTo>
                  <a:lnTo>
                    <a:pt x="9751705" y="4615289"/>
                  </a:lnTo>
                  <a:lnTo>
                    <a:pt x="9750423" y="4618293"/>
                  </a:lnTo>
                  <a:lnTo>
                    <a:pt x="9748665" y="4621490"/>
                  </a:lnTo>
                  <a:lnTo>
                    <a:pt x="9750196" y="4625299"/>
                  </a:lnTo>
                  <a:lnTo>
                    <a:pt x="9759878" y="4629428"/>
                  </a:lnTo>
                  <a:lnTo>
                    <a:pt x="9763544" y="4628231"/>
                  </a:lnTo>
                  <a:lnTo>
                    <a:pt x="9766250" y="4621888"/>
                  </a:lnTo>
                  <a:lnTo>
                    <a:pt x="9765053" y="4618221"/>
                  </a:lnTo>
                  <a:close/>
                </a:path>
                <a:path w="18559780" h="10876915">
                  <a:moveTo>
                    <a:pt x="6474422" y="3212969"/>
                  </a:moveTo>
                  <a:lnTo>
                    <a:pt x="6471276" y="3212020"/>
                  </a:lnTo>
                  <a:lnTo>
                    <a:pt x="6467604" y="3210454"/>
                  </a:lnTo>
                  <a:lnTo>
                    <a:pt x="6464124" y="3209364"/>
                  </a:lnTo>
                  <a:lnTo>
                    <a:pt x="6460981" y="3211181"/>
                  </a:lnTo>
                  <a:lnTo>
                    <a:pt x="6459700" y="3214185"/>
                  </a:lnTo>
                  <a:lnTo>
                    <a:pt x="6459068" y="3216283"/>
                  </a:lnTo>
                  <a:lnTo>
                    <a:pt x="6458752" y="3217332"/>
                  </a:lnTo>
                  <a:lnTo>
                    <a:pt x="6460093" y="3220665"/>
                  </a:lnTo>
                  <a:lnTo>
                    <a:pt x="6463097" y="3221947"/>
                  </a:lnTo>
                  <a:lnTo>
                    <a:pt x="6463240" y="3221613"/>
                  </a:lnTo>
                  <a:lnTo>
                    <a:pt x="6467245" y="3223322"/>
                  </a:lnTo>
                  <a:lnTo>
                    <a:pt x="6470726" y="3224412"/>
                  </a:lnTo>
                  <a:lnTo>
                    <a:pt x="6474202" y="3222738"/>
                  </a:lnTo>
                  <a:lnTo>
                    <a:pt x="6475781" y="3217494"/>
                  </a:lnTo>
                  <a:lnTo>
                    <a:pt x="6476097" y="3216445"/>
                  </a:lnTo>
                  <a:lnTo>
                    <a:pt x="6474422" y="3212969"/>
                  </a:lnTo>
                  <a:close/>
                </a:path>
                <a:path w="18559780" h="10876915">
                  <a:moveTo>
                    <a:pt x="9685882" y="4580899"/>
                  </a:moveTo>
                  <a:lnTo>
                    <a:pt x="9676201" y="4576769"/>
                  </a:lnTo>
                  <a:lnTo>
                    <a:pt x="9672534" y="4577966"/>
                  </a:lnTo>
                  <a:lnTo>
                    <a:pt x="9671252" y="4580971"/>
                  </a:lnTo>
                  <a:lnTo>
                    <a:pt x="9669495" y="4584166"/>
                  </a:lnTo>
                  <a:lnTo>
                    <a:pt x="9671025" y="4587976"/>
                  </a:lnTo>
                  <a:lnTo>
                    <a:pt x="9680707" y="4592106"/>
                  </a:lnTo>
                  <a:lnTo>
                    <a:pt x="9684375" y="4590908"/>
                  </a:lnTo>
                  <a:lnTo>
                    <a:pt x="9687081" y="4584566"/>
                  </a:lnTo>
                  <a:lnTo>
                    <a:pt x="9685882" y="4580899"/>
                  </a:lnTo>
                  <a:close/>
                </a:path>
                <a:path w="18559780" h="10876915">
                  <a:moveTo>
                    <a:pt x="6556535" y="3242471"/>
                  </a:moveTo>
                  <a:lnTo>
                    <a:pt x="6553389" y="3241523"/>
                  </a:lnTo>
                  <a:lnTo>
                    <a:pt x="6549716" y="3239957"/>
                  </a:lnTo>
                  <a:lnTo>
                    <a:pt x="6546235" y="3238866"/>
                  </a:lnTo>
                  <a:lnTo>
                    <a:pt x="6543093" y="3240683"/>
                  </a:lnTo>
                  <a:lnTo>
                    <a:pt x="6541812" y="3243687"/>
                  </a:lnTo>
                  <a:lnTo>
                    <a:pt x="6541180" y="3245785"/>
                  </a:lnTo>
                  <a:lnTo>
                    <a:pt x="6540864" y="3246833"/>
                  </a:lnTo>
                  <a:lnTo>
                    <a:pt x="6542204" y="3250167"/>
                  </a:lnTo>
                  <a:lnTo>
                    <a:pt x="6545209" y="3251449"/>
                  </a:lnTo>
                  <a:lnTo>
                    <a:pt x="6545684" y="3251257"/>
                  </a:lnTo>
                  <a:lnTo>
                    <a:pt x="6549357" y="3252824"/>
                  </a:lnTo>
                  <a:lnTo>
                    <a:pt x="6558209" y="3245947"/>
                  </a:lnTo>
                  <a:lnTo>
                    <a:pt x="6556535" y="3242471"/>
                  </a:lnTo>
                  <a:close/>
                </a:path>
                <a:path w="18559780" h="10876915">
                  <a:moveTo>
                    <a:pt x="9606902" y="4544051"/>
                  </a:moveTo>
                  <a:lnTo>
                    <a:pt x="9597223" y="4539922"/>
                  </a:lnTo>
                  <a:lnTo>
                    <a:pt x="9593697" y="4540786"/>
                  </a:lnTo>
                  <a:lnTo>
                    <a:pt x="9590849" y="4547462"/>
                  </a:lnTo>
                  <a:lnTo>
                    <a:pt x="9592046" y="4551129"/>
                  </a:lnTo>
                  <a:lnTo>
                    <a:pt x="9601728" y="4555259"/>
                  </a:lnTo>
                  <a:lnTo>
                    <a:pt x="9605395" y="4554061"/>
                  </a:lnTo>
                  <a:lnTo>
                    <a:pt x="9608100" y="4547719"/>
                  </a:lnTo>
                  <a:lnTo>
                    <a:pt x="9606902" y="4544051"/>
                  </a:lnTo>
                  <a:close/>
                </a:path>
                <a:path w="18559780" h="10876915">
                  <a:moveTo>
                    <a:pt x="9528067" y="4506871"/>
                  </a:moveTo>
                  <a:lnTo>
                    <a:pt x="9518386" y="4502741"/>
                  </a:lnTo>
                  <a:lnTo>
                    <a:pt x="9514718" y="4503939"/>
                  </a:lnTo>
                  <a:lnTo>
                    <a:pt x="9512012" y="4510282"/>
                  </a:lnTo>
                  <a:lnTo>
                    <a:pt x="9513209" y="4513950"/>
                  </a:lnTo>
                  <a:lnTo>
                    <a:pt x="9522891" y="4518079"/>
                  </a:lnTo>
                  <a:lnTo>
                    <a:pt x="9526558" y="4516881"/>
                  </a:lnTo>
                  <a:lnTo>
                    <a:pt x="9529264" y="4510538"/>
                  </a:lnTo>
                  <a:lnTo>
                    <a:pt x="9528067" y="4506871"/>
                  </a:lnTo>
                  <a:close/>
                </a:path>
                <a:path w="18559780" h="10876915">
                  <a:moveTo>
                    <a:pt x="642733" y="713525"/>
                  </a:moveTo>
                  <a:lnTo>
                    <a:pt x="639016" y="713913"/>
                  </a:lnTo>
                  <a:lnTo>
                    <a:pt x="634450" y="719067"/>
                  </a:lnTo>
                  <a:lnTo>
                    <a:pt x="634838" y="722783"/>
                  </a:lnTo>
                  <a:lnTo>
                    <a:pt x="637415" y="725067"/>
                  </a:lnTo>
                  <a:lnTo>
                    <a:pt x="640326" y="727492"/>
                  </a:lnTo>
                  <a:lnTo>
                    <a:pt x="641995" y="728204"/>
                  </a:lnTo>
                  <a:lnTo>
                    <a:pt x="641853" y="728538"/>
                  </a:lnTo>
                  <a:lnTo>
                    <a:pt x="644190" y="729535"/>
                  </a:lnTo>
                  <a:lnTo>
                    <a:pt x="647239" y="728862"/>
                  </a:lnTo>
                  <a:lnTo>
                    <a:pt x="648903" y="726811"/>
                  </a:lnTo>
                  <a:lnTo>
                    <a:pt x="651186" y="724233"/>
                  </a:lnTo>
                  <a:lnTo>
                    <a:pt x="650798" y="720517"/>
                  </a:lnTo>
                  <a:lnTo>
                    <a:pt x="648221" y="718234"/>
                  </a:lnTo>
                  <a:lnTo>
                    <a:pt x="645310" y="715808"/>
                  </a:lnTo>
                  <a:lnTo>
                    <a:pt x="642733" y="713525"/>
                  </a:lnTo>
                  <a:close/>
                </a:path>
                <a:path w="18559780" h="10876915">
                  <a:moveTo>
                    <a:pt x="6638505" y="3272307"/>
                  </a:moveTo>
                  <a:lnTo>
                    <a:pt x="6635358" y="3271359"/>
                  </a:lnTo>
                  <a:lnTo>
                    <a:pt x="6631686" y="3269793"/>
                  </a:lnTo>
                  <a:lnTo>
                    <a:pt x="6628539" y="3268845"/>
                  </a:lnTo>
                  <a:lnTo>
                    <a:pt x="6625063" y="3270518"/>
                  </a:lnTo>
                  <a:lnTo>
                    <a:pt x="6623781" y="3273523"/>
                  </a:lnTo>
                  <a:lnTo>
                    <a:pt x="6623149" y="3275622"/>
                  </a:lnTo>
                  <a:lnTo>
                    <a:pt x="6622833" y="3276670"/>
                  </a:lnTo>
                  <a:lnTo>
                    <a:pt x="6624174" y="3280004"/>
                  </a:lnTo>
                  <a:lnTo>
                    <a:pt x="6627178" y="3281285"/>
                  </a:lnTo>
                  <a:lnTo>
                    <a:pt x="6627654" y="3281094"/>
                  </a:lnTo>
                  <a:lnTo>
                    <a:pt x="6631326" y="3282660"/>
                  </a:lnTo>
                  <a:lnTo>
                    <a:pt x="6634473" y="3283608"/>
                  </a:lnTo>
                  <a:lnTo>
                    <a:pt x="6637949" y="3281935"/>
                  </a:lnTo>
                  <a:lnTo>
                    <a:pt x="6639231" y="3278930"/>
                  </a:lnTo>
                  <a:lnTo>
                    <a:pt x="6639863" y="3276832"/>
                  </a:lnTo>
                  <a:lnTo>
                    <a:pt x="6640179" y="3275782"/>
                  </a:lnTo>
                  <a:lnTo>
                    <a:pt x="6638505" y="3272307"/>
                  </a:lnTo>
                  <a:close/>
                </a:path>
                <a:path w="18559780" h="10876915">
                  <a:moveTo>
                    <a:pt x="9449087" y="4470025"/>
                  </a:moveTo>
                  <a:lnTo>
                    <a:pt x="9439407" y="4465895"/>
                  </a:lnTo>
                  <a:lnTo>
                    <a:pt x="9435739" y="4467093"/>
                  </a:lnTo>
                  <a:lnTo>
                    <a:pt x="9433033" y="4473436"/>
                  </a:lnTo>
                  <a:lnTo>
                    <a:pt x="9434231" y="4477103"/>
                  </a:lnTo>
                  <a:lnTo>
                    <a:pt x="9443912" y="4481232"/>
                  </a:lnTo>
                  <a:lnTo>
                    <a:pt x="9447578" y="4480035"/>
                  </a:lnTo>
                  <a:lnTo>
                    <a:pt x="9450285" y="4473691"/>
                  </a:lnTo>
                  <a:lnTo>
                    <a:pt x="9449087" y="4470025"/>
                  </a:lnTo>
                  <a:close/>
                </a:path>
                <a:path w="18559780" h="10876915">
                  <a:moveTo>
                    <a:pt x="9369774" y="4433037"/>
                  </a:moveTo>
                  <a:lnTo>
                    <a:pt x="9360093" y="4428907"/>
                  </a:lnTo>
                  <a:lnTo>
                    <a:pt x="9356426" y="4430104"/>
                  </a:lnTo>
                  <a:lnTo>
                    <a:pt x="9353720" y="4436447"/>
                  </a:lnTo>
                  <a:lnTo>
                    <a:pt x="9354918" y="4440115"/>
                  </a:lnTo>
                  <a:lnTo>
                    <a:pt x="9364597" y="4444244"/>
                  </a:lnTo>
                  <a:lnTo>
                    <a:pt x="9368265" y="4443046"/>
                  </a:lnTo>
                  <a:lnTo>
                    <a:pt x="9370971" y="4436703"/>
                  </a:lnTo>
                  <a:lnTo>
                    <a:pt x="9369774" y="4433037"/>
                  </a:lnTo>
                  <a:close/>
                </a:path>
                <a:path w="18559780" h="10876915">
                  <a:moveTo>
                    <a:pt x="6720332" y="3302477"/>
                  </a:moveTo>
                  <a:lnTo>
                    <a:pt x="6717185" y="3301530"/>
                  </a:lnTo>
                  <a:lnTo>
                    <a:pt x="6710509" y="3298682"/>
                  </a:lnTo>
                  <a:lnTo>
                    <a:pt x="6707033" y="3300355"/>
                  </a:lnTo>
                  <a:lnTo>
                    <a:pt x="6705752" y="3303359"/>
                  </a:lnTo>
                  <a:lnTo>
                    <a:pt x="6705015" y="3305807"/>
                  </a:lnTo>
                  <a:lnTo>
                    <a:pt x="6704804" y="3306507"/>
                  </a:lnTo>
                  <a:lnTo>
                    <a:pt x="6706143" y="3309840"/>
                  </a:lnTo>
                  <a:lnTo>
                    <a:pt x="6709148" y="3311122"/>
                  </a:lnTo>
                  <a:lnTo>
                    <a:pt x="6709290" y="3310788"/>
                  </a:lnTo>
                  <a:lnTo>
                    <a:pt x="6715967" y="3313636"/>
                  </a:lnTo>
                  <a:lnTo>
                    <a:pt x="6719443" y="3311962"/>
                  </a:lnTo>
                  <a:lnTo>
                    <a:pt x="6722007" y="3305953"/>
                  </a:lnTo>
                  <a:lnTo>
                    <a:pt x="6720332" y="3302477"/>
                  </a:lnTo>
                  <a:close/>
                </a:path>
                <a:path w="18559780" h="10876915">
                  <a:moveTo>
                    <a:pt x="9290795" y="4396189"/>
                  </a:moveTo>
                  <a:lnTo>
                    <a:pt x="9281113" y="4392060"/>
                  </a:lnTo>
                  <a:lnTo>
                    <a:pt x="9277446" y="4393258"/>
                  </a:lnTo>
                  <a:lnTo>
                    <a:pt x="9274741" y="4399600"/>
                  </a:lnTo>
                  <a:lnTo>
                    <a:pt x="9275939" y="4403268"/>
                  </a:lnTo>
                  <a:lnTo>
                    <a:pt x="9285619" y="4407397"/>
                  </a:lnTo>
                  <a:lnTo>
                    <a:pt x="9289288" y="4406199"/>
                  </a:lnTo>
                  <a:lnTo>
                    <a:pt x="9291993" y="4399858"/>
                  </a:lnTo>
                  <a:lnTo>
                    <a:pt x="9290795" y="4396189"/>
                  </a:lnTo>
                  <a:close/>
                </a:path>
                <a:path w="18559780" h="10876915">
                  <a:moveTo>
                    <a:pt x="6802302" y="3332313"/>
                  </a:moveTo>
                  <a:lnTo>
                    <a:pt x="6799155" y="3331365"/>
                  </a:lnTo>
                  <a:lnTo>
                    <a:pt x="6792479" y="3328517"/>
                  </a:lnTo>
                  <a:lnTo>
                    <a:pt x="6789002" y="3330191"/>
                  </a:lnTo>
                  <a:lnTo>
                    <a:pt x="6787721" y="3333195"/>
                  </a:lnTo>
                  <a:lnTo>
                    <a:pt x="6786984" y="3335643"/>
                  </a:lnTo>
                  <a:lnTo>
                    <a:pt x="6786773" y="3336343"/>
                  </a:lnTo>
                  <a:lnTo>
                    <a:pt x="6788113" y="3339675"/>
                  </a:lnTo>
                  <a:lnTo>
                    <a:pt x="6791117" y="3340957"/>
                  </a:lnTo>
                  <a:lnTo>
                    <a:pt x="6791259" y="3340623"/>
                  </a:lnTo>
                  <a:lnTo>
                    <a:pt x="6797937" y="3343471"/>
                  </a:lnTo>
                  <a:lnTo>
                    <a:pt x="6801412" y="3341798"/>
                  </a:lnTo>
                  <a:lnTo>
                    <a:pt x="6803976" y="3335789"/>
                  </a:lnTo>
                  <a:lnTo>
                    <a:pt x="6802302" y="3332313"/>
                  </a:lnTo>
                  <a:close/>
                </a:path>
                <a:path w="18559780" h="10876915">
                  <a:moveTo>
                    <a:pt x="9211816" y="4359342"/>
                  </a:moveTo>
                  <a:lnTo>
                    <a:pt x="9202134" y="4355212"/>
                  </a:lnTo>
                  <a:lnTo>
                    <a:pt x="9198467" y="4356411"/>
                  </a:lnTo>
                  <a:lnTo>
                    <a:pt x="9195762" y="4362754"/>
                  </a:lnTo>
                  <a:lnTo>
                    <a:pt x="9196960" y="4366421"/>
                  </a:lnTo>
                  <a:lnTo>
                    <a:pt x="9203635" y="4369268"/>
                  </a:lnTo>
                  <a:lnTo>
                    <a:pt x="9203778" y="4368934"/>
                  </a:lnTo>
                  <a:lnTo>
                    <a:pt x="9206783" y="4370216"/>
                  </a:lnTo>
                  <a:lnTo>
                    <a:pt x="9210451" y="4369020"/>
                  </a:lnTo>
                  <a:lnTo>
                    <a:pt x="9213014" y="4363011"/>
                  </a:lnTo>
                  <a:lnTo>
                    <a:pt x="9211816" y="4359342"/>
                  </a:lnTo>
                  <a:close/>
                </a:path>
                <a:path w="18559780" h="10876915">
                  <a:moveTo>
                    <a:pt x="9132218" y="4323022"/>
                  </a:moveTo>
                  <a:lnTo>
                    <a:pt x="9122536" y="4318892"/>
                  </a:lnTo>
                  <a:lnTo>
                    <a:pt x="9118869" y="4320089"/>
                  </a:lnTo>
                  <a:lnTo>
                    <a:pt x="9116306" y="4326098"/>
                  </a:lnTo>
                  <a:lnTo>
                    <a:pt x="9117504" y="4329766"/>
                  </a:lnTo>
                  <a:lnTo>
                    <a:pt x="9124180" y="4332614"/>
                  </a:lnTo>
                  <a:lnTo>
                    <a:pt x="9124037" y="4332948"/>
                  </a:lnTo>
                  <a:lnTo>
                    <a:pt x="9127042" y="4334230"/>
                  </a:lnTo>
                  <a:lnTo>
                    <a:pt x="9130710" y="4333032"/>
                  </a:lnTo>
                  <a:lnTo>
                    <a:pt x="9133416" y="4326689"/>
                  </a:lnTo>
                  <a:lnTo>
                    <a:pt x="9132218" y="4323022"/>
                  </a:lnTo>
                  <a:close/>
                </a:path>
                <a:path w="18559780" h="10876915">
                  <a:moveTo>
                    <a:pt x="6884178" y="3363293"/>
                  </a:moveTo>
                  <a:lnTo>
                    <a:pt x="6874497" y="3359164"/>
                  </a:lnTo>
                  <a:lnTo>
                    <a:pt x="6871022" y="3360837"/>
                  </a:lnTo>
                  <a:lnTo>
                    <a:pt x="6869740" y="3363842"/>
                  </a:lnTo>
                  <a:lnTo>
                    <a:pt x="6869002" y="3366290"/>
                  </a:lnTo>
                  <a:lnTo>
                    <a:pt x="6868792" y="3366988"/>
                  </a:lnTo>
                  <a:lnTo>
                    <a:pt x="6870132" y="3370322"/>
                  </a:lnTo>
                  <a:lnTo>
                    <a:pt x="6873136" y="3371604"/>
                  </a:lnTo>
                  <a:lnTo>
                    <a:pt x="6873279" y="3371270"/>
                  </a:lnTo>
                  <a:lnTo>
                    <a:pt x="6879955" y="3374118"/>
                  </a:lnTo>
                  <a:lnTo>
                    <a:pt x="6883431" y="3372445"/>
                  </a:lnTo>
                  <a:lnTo>
                    <a:pt x="6885995" y="3366435"/>
                  </a:lnTo>
                  <a:lnTo>
                    <a:pt x="6884178" y="3363293"/>
                  </a:lnTo>
                  <a:close/>
                </a:path>
                <a:path w="18559780" h="10876915">
                  <a:moveTo>
                    <a:pt x="9053239" y="4286175"/>
                  </a:moveTo>
                  <a:lnTo>
                    <a:pt x="9043557" y="4282045"/>
                  </a:lnTo>
                  <a:lnTo>
                    <a:pt x="9039890" y="4283243"/>
                  </a:lnTo>
                  <a:lnTo>
                    <a:pt x="9037327" y="4289252"/>
                  </a:lnTo>
                  <a:lnTo>
                    <a:pt x="9038525" y="4292920"/>
                  </a:lnTo>
                  <a:lnTo>
                    <a:pt x="9048205" y="4297050"/>
                  </a:lnTo>
                  <a:lnTo>
                    <a:pt x="9051873" y="4295852"/>
                  </a:lnTo>
                  <a:lnTo>
                    <a:pt x="9054437" y="4289843"/>
                  </a:lnTo>
                  <a:lnTo>
                    <a:pt x="9053239" y="4286175"/>
                  </a:lnTo>
                  <a:close/>
                </a:path>
                <a:path w="18559780" h="10876915">
                  <a:moveTo>
                    <a:pt x="6965862" y="3393797"/>
                  </a:moveTo>
                  <a:lnTo>
                    <a:pt x="6956182" y="3389668"/>
                  </a:lnTo>
                  <a:lnTo>
                    <a:pt x="6952706" y="3391341"/>
                  </a:lnTo>
                  <a:lnTo>
                    <a:pt x="6951424" y="3394346"/>
                  </a:lnTo>
                  <a:lnTo>
                    <a:pt x="6950687" y="3396793"/>
                  </a:lnTo>
                  <a:lnTo>
                    <a:pt x="6950477" y="3397492"/>
                  </a:lnTo>
                  <a:lnTo>
                    <a:pt x="6951816" y="3400826"/>
                  </a:lnTo>
                  <a:lnTo>
                    <a:pt x="6954820" y="3402108"/>
                  </a:lnTo>
                  <a:lnTo>
                    <a:pt x="6954963" y="3401774"/>
                  </a:lnTo>
                  <a:lnTo>
                    <a:pt x="6961640" y="3404622"/>
                  </a:lnTo>
                  <a:lnTo>
                    <a:pt x="6965116" y="3402948"/>
                  </a:lnTo>
                  <a:lnTo>
                    <a:pt x="6967679" y="3396939"/>
                  </a:lnTo>
                  <a:lnTo>
                    <a:pt x="6965862" y="3393797"/>
                  </a:lnTo>
                  <a:close/>
                </a:path>
                <a:path w="18559780" h="10876915">
                  <a:moveTo>
                    <a:pt x="8974116" y="4249662"/>
                  </a:moveTo>
                  <a:lnTo>
                    <a:pt x="8964435" y="4245533"/>
                  </a:lnTo>
                  <a:lnTo>
                    <a:pt x="8960768" y="4246730"/>
                  </a:lnTo>
                  <a:lnTo>
                    <a:pt x="8958205" y="4252739"/>
                  </a:lnTo>
                  <a:lnTo>
                    <a:pt x="8959402" y="4256407"/>
                  </a:lnTo>
                  <a:lnTo>
                    <a:pt x="8969084" y="4260537"/>
                  </a:lnTo>
                  <a:lnTo>
                    <a:pt x="8972751" y="4259338"/>
                  </a:lnTo>
                  <a:lnTo>
                    <a:pt x="8975314" y="4253329"/>
                  </a:lnTo>
                  <a:lnTo>
                    <a:pt x="8974116" y="4249662"/>
                  </a:lnTo>
                  <a:close/>
                </a:path>
                <a:path w="18559780" h="10876915">
                  <a:moveTo>
                    <a:pt x="8885122" y="4208544"/>
                  </a:moveTo>
                  <a:lnTo>
                    <a:pt x="8881313" y="4210076"/>
                  </a:lnTo>
                  <a:lnTo>
                    <a:pt x="8878750" y="4216084"/>
                  </a:lnTo>
                  <a:lnTo>
                    <a:pt x="8879947" y="4219751"/>
                  </a:lnTo>
                  <a:lnTo>
                    <a:pt x="8889628" y="4223881"/>
                  </a:lnTo>
                  <a:lnTo>
                    <a:pt x="8893295" y="4222683"/>
                  </a:lnTo>
                  <a:lnTo>
                    <a:pt x="8895858" y="4216675"/>
                  </a:lnTo>
                  <a:lnTo>
                    <a:pt x="8894661" y="4213007"/>
                  </a:lnTo>
                  <a:lnTo>
                    <a:pt x="8887985" y="4210159"/>
                  </a:lnTo>
                  <a:lnTo>
                    <a:pt x="8885122" y="4208544"/>
                  </a:lnTo>
                  <a:close/>
                </a:path>
                <a:path w="18559780" h="10876915">
                  <a:moveTo>
                    <a:pt x="7047547" y="3424300"/>
                  </a:moveTo>
                  <a:lnTo>
                    <a:pt x="7037867" y="3420171"/>
                  </a:lnTo>
                  <a:lnTo>
                    <a:pt x="7034391" y="3421845"/>
                  </a:lnTo>
                  <a:lnTo>
                    <a:pt x="7033109" y="3424849"/>
                  </a:lnTo>
                  <a:lnTo>
                    <a:pt x="7032372" y="3427297"/>
                  </a:lnTo>
                  <a:lnTo>
                    <a:pt x="7032161" y="3427997"/>
                  </a:lnTo>
                  <a:lnTo>
                    <a:pt x="7033502" y="3431330"/>
                  </a:lnTo>
                  <a:lnTo>
                    <a:pt x="7036506" y="3432611"/>
                  </a:lnTo>
                  <a:lnTo>
                    <a:pt x="7036649" y="3432277"/>
                  </a:lnTo>
                  <a:lnTo>
                    <a:pt x="7043325" y="3435125"/>
                  </a:lnTo>
                  <a:lnTo>
                    <a:pt x="7046801" y="3433452"/>
                  </a:lnTo>
                  <a:lnTo>
                    <a:pt x="7049364" y="3427443"/>
                  </a:lnTo>
                  <a:lnTo>
                    <a:pt x="7047547" y="3424300"/>
                  </a:lnTo>
                  <a:close/>
                </a:path>
                <a:path w="18559780" h="10876915">
                  <a:moveTo>
                    <a:pt x="8815681" y="4176160"/>
                  </a:moveTo>
                  <a:lnTo>
                    <a:pt x="8806002" y="4172031"/>
                  </a:lnTo>
                  <a:lnTo>
                    <a:pt x="8802334" y="4173229"/>
                  </a:lnTo>
                  <a:lnTo>
                    <a:pt x="8799770" y="4179238"/>
                  </a:lnTo>
                  <a:lnTo>
                    <a:pt x="8800967" y="4182905"/>
                  </a:lnTo>
                  <a:lnTo>
                    <a:pt x="8810649" y="4187035"/>
                  </a:lnTo>
                  <a:lnTo>
                    <a:pt x="8814316" y="4185837"/>
                  </a:lnTo>
                  <a:lnTo>
                    <a:pt x="8816879" y="4179828"/>
                  </a:lnTo>
                  <a:lnTo>
                    <a:pt x="8815681" y="4176160"/>
                  </a:lnTo>
                  <a:close/>
                </a:path>
                <a:path w="18559780" h="10876915">
                  <a:moveTo>
                    <a:pt x="7129281" y="3455615"/>
                  </a:moveTo>
                  <a:lnTo>
                    <a:pt x="7119600" y="3451485"/>
                  </a:lnTo>
                  <a:lnTo>
                    <a:pt x="7116125" y="3453158"/>
                  </a:lnTo>
                  <a:lnTo>
                    <a:pt x="7114843" y="3456163"/>
                  </a:lnTo>
                  <a:lnTo>
                    <a:pt x="7114001" y="3458960"/>
                  </a:lnTo>
                  <a:lnTo>
                    <a:pt x="7113895" y="3459310"/>
                  </a:lnTo>
                  <a:lnTo>
                    <a:pt x="7115236" y="3462644"/>
                  </a:lnTo>
                  <a:lnTo>
                    <a:pt x="7124916" y="3466773"/>
                  </a:lnTo>
                  <a:lnTo>
                    <a:pt x="7128392" y="3465099"/>
                  </a:lnTo>
                  <a:lnTo>
                    <a:pt x="7131098" y="3458756"/>
                  </a:lnTo>
                  <a:lnTo>
                    <a:pt x="7129281" y="3455615"/>
                  </a:lnTo>
                  <a:close/>
                </a:path>
                <a:path w="18559780" h="10876915">
                  <a:moveTo>
                    <a:pt x="8727022" y="4135185"/>
                  </a:moveTo>
                  <a:lnTo>
                    <a:pt x="8723212" y="4136717"/>
                  </a:lnTo>
                  <a:lnTo>
                    <a:pt x="8720649" y="4142726"/>
                  </a:lnTo>
                  <a:lnTo>
                    <a:pt x="8721846" y="4146392"/>
                  </a:lnTo>
                  <a:lnTo>
                    <a:pt x="8731527" y="4150522"/>
                  </a:lnTo>
                  <a:lnTo>
                    <a:pt x="8735194" y="4149325"/>
                  </a:lnTo>
                  <a:lnTo>
                    <a:pt x="8737758" y="4143315"/>
                  </a:lnTo>
                  <a:lnTo>
                    <a:pt x="8736561" y="4139648"/>
                  </a:lnTo>
                  <a:lnTo>
                    <a:pt x="8729884" y="4136800"/>
                  </a:lnTo>
                  <a:lnTo>
                    <a:pt x="8727022" y="4135185"/>
                  </a:lnTo>
                  <a:close/>
                </a:path>
                <a:path w="18559780" h="10876915">
                  <a:moveTo>
                    <a:pt x="577016" y="656688"/>
                  </a:moveTo>
                  <a:lnTo>
                    <a:pt x="573442" y="656742"/>
                  </a:lnTo>
                  <a:lnTo>
                    <a:pt x="568875" y="661897"/>
                  </a:lnTo>
                  <a:lnTo>
                    <a:pt x="568929" y="665471"/>
                  </a:lnTo>
                  <a:lnTo>
                    <a:pt x="571507" y="667753"/>
                  </a:lnTo>
                  <a:lnTo>
                    <a:pt x="574418" y="670179"/>
                  </a:lnTo>
                  <a:lnTo>
                    <a:pt x="576087" y="670891"/>
                  </a:lnTo>
                  <a:lnTo>
                    <a:pt x="575944" y="671225"/>
                  </a:lnTo>
                  <a:lnTo>
                    <a:pt x="578281" y="672222"/>
                  </a:lnTo>
                  <a:lnTo>
                    <a:pt x="581188" y="671883"/>
                  </a:lnTo>
                  <a:lnTo>
                    <a:pt x="582852" y="669832"/>
                  </a:lnTo>
                  <a:lnTo>
                    <a:pt x="585135" y="667254"/>
                  </a:lnTo>
                  <a:lnTo>
                    <a:pt x="585081" y="663681"/>
                  </a:lnTo>
                  <a:lnTo>
                    <a:pt x="582504" y="661397"/>
                  </a:lnTo>
                  <a:lnTo>
                    <a:pt x="579593" y="658971"/>
                  </a:lnTo>
                  <a:lnTo>
                    <a:pt x="577016" y="656688"/>
                  </a:lnTo>
                  <a:close/>
                </a:path>
                <a:path w="18559780" h="10876915">
                  <a:moveTo>
                    <a:pt x="7210682" y="3486786"/>
                  </a:moveTo>
                  <a:lnTo>
                    <a:pt x="7201001" y="3482656"/>
                  </a:lnTo>
                  <a:lnTo>
                    <a:pt x="7197525" y="3484330"/>
                  </a:lnTo>
                  <a:lnTo>
                    <a:pt x="7196243" y="3487334"/>
                  </a:lnTo>
                  <a:lnTo>
                    <a:pt x="7195401" y="3490132"/>
                  </a:lnTo>
                  <a:lnTo>
                    <a:pt x="7195295" y="3490482"/>
                  </a:lnTo>
                  <a:lnTo>
                    <a:pt x="7196636" y="3493815"/>
                  </a:lnTo>
                  <a:lnTo>
                    <a:pt x="7206316" y="3497944"/>
                  </a:lnTo>
                  <a:lnTo>
                    <a:pt x="7209792" y="3496271"/>
                  </a:lnTo>
                  <a:lnTo>
                    <a:pt x="7212498" y="3489928"/>
                  </a:lnTo>
                  <a:lnTo>
                    <a:pt x="7210682" y="3486786"/>
                  </a:lnTo>
                  <a:close/>
                </a:path>
                <a:path w="18559780" h="10876915">
                  <a:moveTo>
                    <a:pt x="8647567" y="4098531"/>
                  </a:moveTo>
                  <a:lnTo>
                    <a:pt x="8643756" y="4100061"/>
                  </a:lnTo>
                  <a:lnTo>
                    <a:pt x="8641193" y="4106070"/>
                  </a:lnTo>
                  <a:lnTo>
                    <a:pt x="8642390" y="4109738"/>
                  </a:lnTo>
                  <a:lnTo>
                    <a:pt x="8652072" y="4113868"/>
                  </a:lnTo>
                  <a:lnTo>
                    <a:pt x="8655739" y="4112669"/>
                  </a:lnTo>
                  <a:lnTo>
                    <a:pt x="8658302" y="4106660"/>
                  </a:lnTo>
                  <a:lnTo>
                    <a:pt x="8657104" y="4102993"/>
                  </a:lnTo>
                  <a:lnTo>
                    <a:pt x="8650428" y="4100146"/>
                  </a:lnTo>
                  <a:lnTo>
                    <a:pt x="8647567" y="4098531"/>
                  </a:lnTo>
                  <a:close/>
                </a:path>
                <a:path w="18559780" h="10876915">
                  <a:moveTo>
                    <a:pt x="7292415" y="3518100"/>
                  </a:moveTo>
                  <a:lnTo>
                    <a:pt x="7282734" y="3513970"/>
                  </a:lnTo>
                  <a:lnTo>
                    <a:pt x="7279259" y="3515644"/>
                  </a:lnTo>
                  <a:lnTo>
                    <a:pt x="7277977" y="3518649"/>
                  </a:lnTo>
                  <a:lnTo>
                    <a:pt x="7277135" y="3521445"/>
                  </a:lnTo>
                  <a:lnTo>
                    <a:pt x="7277029" y="3521795"/>
                  </a:lnTo>
                  <a:lnTo>
                    <a:pt x="7278370" y="3525129"/>
                  </a:lnTo>
                  <a:lnTo>
                    <a:pt x="7288050" y="3529259"/>
                  </a:lnTo>
                  <a:lnTo>
                    <a:pt x="7291526" y="3527584"/>
                  </a:lnTo>
                  <a:lnTo>
                    <a:pt x="7294090" y="3521575"/>
                  </a:lnTo>
                  <a:lnTo>
                    <a:pt x="7292415" y="3518100"/>
                  </a:lnTo>
                  <a:close/>
                </a:path>
                <a:path w="18559780" h="10876915">
                  <a:moveTo>
                    <a:pt x="8568445" y="4062017"/>
                  </a:moveTo>
                  <a:lnTo>
                    <a:pt x="8564635" y="4063548"/>
                  </a:lnTo>
                  <a:lnTo>
                    <a:pt x="8562072" y="4069557"/>
                  </a:lnTo>
                  <a:lnTo>
                    <a:pt x="8563270" y="4073225"/>
                  </a:lnTo>
                  <a:lnTo>
                    <a:pt x="8572949" y="4077354"/>
                  </a:lnTo>
                  <a:lnTo>
                    <a:pt x="8576617" y="4076156"/>
                  </a:lnTo>
                  <a:lnTo>
                    <a:pt x="8579180" y="4070147"/>
                  </a:lnTo>
                  <a:lnTo>
                    <a:pt x="8577983" y="4066481"/>
                  </a:lnTo>
                  <a:lnTo>
                    <a:pt x="8571307" y="4063633"/>
                  </a:lnTo>
                  <a:lnTo>
                    <a:pt x="8568445" y="4062017"/>
                  </a:lnTo>
                  <a:close/>
                </a:path>
                <a:path w="18559780" h="10876915">
                  <a:moveTo>
                    <a:pt x="7373532" y="3549939"/>
                  </a:moveTo>
                  <a:lnTo>
                    <a:pt x="7363850" y="3545809"/>
                  </a:lnTo>
                  <a:lnTo>
                    <a:pt x="7360374" y="3547483"/>
                  </a:lnTo>
                  <a:lnTo>
                    <a:pt x="7359092" y="3550487"/>
                  </a:lnTo>
                  <a:lnTo>
                    <a:pt x="7358250" y="3553285"/>
                  </a:lnTo>
                  <a:lnTo>
                    <a:pt x="7358144" y="3553635"/>
                  </a:lnTo>
                  <a:lnTo>
                    <a:pt x="7359485" y="3556968"/>
                  </a:lnTo>
                  <a:lnTo>
                    <a:pt x="7369165" y="3561097"/>
                  </a:lnTo>
                  <a:lnTo>
                    <a:pt x="7372641" y="3559424"/>
                  </a:lnTo>
                  <a:lnTo>
                    <a:pt x="7375205" y="3553415"/>
                  </a:lnTo>
                  <a:lnTo>
                    <a:pt x="7373532" y="3549939"/>
                  </a:lnTo>
                  <a:close/>
                </a:path>
                <a:path w="18559780" h="10876915">
                  <a:moveTo>
                    <a:pt x="8498862" y="4029968"/>
                  </a:moveTo>
                  <a:lnTo>
                    <a:pt x="8489180" y="4025838"/>
                  </a:lnTo>
                  <a:lnTo>
                    <a:pt x="8485513" y="4027036"/>
                  </a:lnTo>
                  <a:lnTo>
                    <a:pt x="8482950" y="4033045"/>
                  </a:lnTo>
                  <a:lnTo>
                    <a:pt x="8484148" y="4036712"/>
                  </a:lnTo>
                  <a:lnTo>
                    <a:pt x="8493828" y="4040841"/>
                  </a:lnTo>
                  <a:lnTo>
                    <a:pt x="8497496" y="4039645"/>
                  </a:lnTo>
                  <a:lnTo>
                    <a:pt x="8500059" y="4033636"/>
                  </a:lnTo>
                  <a:lnTo>
                    <a:pt x="8498862" y="4029968"/>
                  </a:lnTo>
                  <a:close/>
                </a:path>
                <a:path w="18559780" h="10876915">
                  <a:moveTo>
                    <a:pt x="7454838" y="3582255"/>
                  </a:moveTo>
                  <a:lnTo>
                    <a:pt x="7445156" y="3578125"/>
                  </a:lnTo>
                  <a:lnTo>
                    <a:pt x="7441681" y="3579798"/>
                  </a:lnTo>
                  <a:lnTo>
                    <a:pt x="7440399" y="3582803"/>
                  </a:lnTo>
                  <a:lnTo>
                    <a:pt x="7439557" y="3585600"/>
                  </a:lnTo>
                  <a:lnTo>
                    <a:pt x="7439451" y="3585950"/>
                  </a:lnTo>
                  <a:lnTo>
                    <a:pt x="7440792" y="3589283"/>
                  </a:lnTo>
                  <a:lnTo>
                    <a:pt x="7450472" y="3593412"/>
                  </a:lnTo>
                  <a:lnTo>
                    <a:pt x="7453948" y="3591739"/>
                  </a:lnTo>
                  <a:lnTo>
                    <a:pt x="7456511" y="3585730"/>
                  </a:lnTo>
                  <a:lnTo>
                    <a:pt x="7454838" y="3582255"/>
                  </a:lnTo>
                  <a:close/>
                </a:path>
                <a:path w="18559780" h="10876915">
                  <a:moveTo>
                    <a:pt x="8409868" y="3988850"/>
                  </a:moveTo>
                  <a:lnTo>
                    <a:pt x="8406058" y="3990381"/>
                  </a:lnTo>
                  <a:lnTo>
                    <a:pt x="8403495" y="3996389"/>
                  </a:lnTo>
                  <a:lnTo>
                    <a:pt x="8404692" y="4000057"/>
                  </a:lnTo>
                  <a:lnTo>
                    <a:pt x="8414372" y="4004187"/>
                  </a:lnTo>
                  <a:lnTo>
                    <a:pt x="8418041" y="4002989"/>
                  </a:lnTo>
                  <a:lnTo>
                    <a:pt x="8420604" y="3996980"/>
                  </a:lnTo>
                  <a:lnTo>
                    <a:pt x="8419405" y="3993313"/>
                  </a:lnTo>
                  <a:lnTo>
                    <a:pt x="8412730" y="3990465"/>
                  </a:lnTo>
                  <a:lnTo>
                    <a:pt x="8409868" y="3988850"/>
                  </a:lnTo>
                  <a:close/>
                </a:path>
                <a:path w="18559780" h="10876915">
                  <a:moveTo>
                    <a:pt x="7536144" y="3614569"/>
                  </a:moveTo>
                  <a:lnTo>
                    <a:pt x="7526463" y="3610440"/>
                  </a:lnTo>
                  <a:lnTo>
                    <a:pt x="7522987" y="3612113"/>
                  </a:lnTo>
                  <a:lnTo>
                    <a:pt x="7521706" y="3615118"/>
                  </a:lnTo>
                  <a:lnTo>
                    <a:pt x="7520863" y="3617916"/>
                  </a:lnTo>
                  <a:lnTo>
                    <a:pt x="7520758" y="3618266"/>
                  </a:lnTo>
                  <a:lnTo>
                    <a:pt x="7522098" y="3621599"/>
                  </a:lnTo>
                  <a:lnTo>
                    <a:pt x="7531779" y="3625728"/>
                  </a:lnTo>
                  <a:lnTo>
                    <a:pt x="7535255" y="3624055"/>
                  </a:lnTo>
                  <a:lnTo>
                    <a:pt x="7536536" y="3621050"/>
                  </a:lnTo>
                  <a:lnTo>
                    <a:pt x="7537379" y="3618252"/>
                  </a:lnTo>
                  <a:lnTo>
                    <a:pt x="7537484" y="3617903"/>
                  </a:lnTo>
                  <a:lnTo>
                    <a:pt x="7536144" y="3614569"/>
                  </a:lnTo>
                  <a:close/>
                </a:path>
                <a:path w="18559780" h="10876915">
                  <a:moveTo>
                    <a:pt x="8340142" y="3957134"/>
                  </a:moveTo>
                  <a:lnTo>
                    <a:pt x="8330460" y="3953004"/>
                  </a:lnTo>
                  <a:lnTo>
                    <a:pt x="8326794" y="3954201"/>
                  </a:lnTo>
                  <a:lnTo>
                    <a:pt x="8324230" y="3960211"/>
                  </a:lnTo>
                  <a:lnTo>
                    <a:pt x="8325428" y="3963878"/>
                  </a:lnTo>
                  <a:lnTo>
                    <a:pt x="8335109" y="3968008"/>
                  </a:lnTo>
                  <a:lnTo>
                    <a:pt x="8338776" y="3966811"/>
                  </a:lnTo>
                  <a:lnTo>
                    <a:pt x="8341340" y="3960801"/>
                  </a:lnTo>
                  <a:lnTo>
                    <a:pt x="8340142" y="3957134"/>
                  </a:lnTo>
                  <a:close/>
                </a:path>
                <a:path w="18559780" h="10876915">
                  <a:moveTo>
                    <a:pt x="7616975" y="3647076"/>
                  </a:moveTo>
                  <a:lnTo>
                    <a:pt x="7607294" y="3642946"/>
                  </a:lnTo>
                  <a:lnTo>
                    <a:pt x="7603818" y="3644621"/>
                  </a:lnTo>
                  <a:lnTo>
                    <a:pt x="7602536" y="3647625"/>
                  </a:lnTo>
                  <a:lnTo>
                    <a:pt x="7601694" y="3650423"/>
                  </a:lnTo>
                  <a:lnTo>
                    <a:pt x="7601588" y="3650772"/>
                  </a:lnTo>
                  <a:lnTo>
                    <a:pt x="7602928" y="3654105"/>
                  </a:lnTo>
                  <a:lnTo>
                    <a:pt x="7612609" y="3658235"/>
                  </a:lnTo>
                  <a:lnTo>
                    <a:pt x="7616085" y="3656562"/>
                  </a:lnTo>
                  <a:lnTo>
                    <a:pt x="7617367" y="3653556"/>
                  </a:lnTo>
                  <a:lnTo>
                    <a:pt x="7618209" y="3650760"/>
                  </a:lnTo>
                  <a:lnTo>
                    <a:pt x="7618315" y="3650410"/>
                  </a:lnTo>
                  <a:lnTo>
                    <a:pt x="7616975" y="3647076"/>
                  </a:lnTo>
                  <a:close/>
                </a:path>
                <a:path w="18559780" h="10876915">
                  <a:moveTo>
                    <a:pt x="8260402" y="3921146"/>
                  </a:moveTo>
                  <a:lnTo>
                    <a:pt x="8250720" y="3917016"/>
                  </a:lnTo>
                  <a:lnTo>
                    <a:pt x="8247053" y="3918215"/>
                  </a:lnTo>
                  <a:lnTo>
                    <a:pt x="8245592" y="3921537"/>
                  </a:lnTo>
                  <a:lnTo>
                    <a:pt x="8244156" y="3924081"/>
                  </a:lnTo>
                  <a:lnTo>
                    <a:pt x="8245687" y="3927891"/>
                  </a:lnTo>
                  <a:lnTo>
                    <a:pt x="8255368" y="3932021"/>
                  </a:lnTo>
                  <a:lnTo>
                    <a:pt x="8259036" y="3930823"/>
                  </a:lnTo>
                  <a:lnTo>
                    <a:pt x="8260497" y="3927500"/>
                  </a:lnTo>
                  <a:lnTo>
                    <a:pt x="8261933" y="3924957"/>
                  </a:lnTo>
                  <a:lnTo>
                    <a:pt x="8260402" y="3921146"/>
                  </a:lnTo>
                  <a:close/>
                </a:path>
                <a:path w="18559780" h="10876915">
                  <a:moveTo>
                    <a:pt x="7697996" y="3680060"/>
                  </a:moveTo>
                  <a:lnTo>
                    <a:pt x="7688315" y="3675930"/>
                  </a:lnTo>
                  <a:lnTo>
                    <a:pt x="7684840" y="3677604"/>
                  </a:lnTo>
                  <a:lnTo>
                    <a:pt x="7683558" y="3680607"/>
                  </a:lnTo>
                  <a:lnTo>
                    <a:pt x="7682716" y="3683405"/>
                  </a:lnTo>
                  <a:lnTo>
                    <a:pt x="7682610" y="3683755"/>
                  </a:lnTo>
                  <a:lnTo>
                    <a:pt x="7683951" y="3687089"/>
                  </a:lnTo>
                  <a:lnTo>
                    <a:pt x="7693631" y="3691218"/>
                  </a:lnTo>
                  <a:lnTo>
                    <a:pt x="7697107" y="3689544"/>
                  </a:lnTo>
                  <a:lnTo>
                    <a:pt x="7699670" y="3683535"/>
                  </a:lnTo>
                  <a:lnTo>
                    <a:pt x="7697996" y="3680060"/>
                  </a:lnTo>
                  <a:close/>
                </a:path>
                <a:path w="18559780" h="10876915">
                  <a:moveTo>
                    <a:pt x="8180853" y="3885636"/>
                  </a:moveTo>
                  <a:lnTo>
                    <a:pt x="8171171" y="3881506"/>
                  </a:lnTo>
                  <a:lnTo>
                    <a:pt x="8167504" y="3882703"/>
                  </a:lnTo>
                  <a:lnTo>
                    <a:pt x="8166044" y="3886025"/>
                  </a:lnTo>
                  <a:lnTo>
                    <a:pt x="8164607" y="3888570"/>
                  </a:lnTo>
                  <a:lnTo>
                    <a:pt x="8166139" y="3892380"/>
                  </a:lnTo>
                  <a:lnTo>
                    <a:pt x="8175819" y="3896509"/>
                  </a:lnTo>
                  <a:lnTo>
                    <a:pt x="8179487" y="3895312"/>
                  </a:lnTo>
                  <a:lnTo>
                    <a:pt x="8180948" y="3891990"/>
                  </a:lnTo>
                  <a:lnTo>
                    <a:pt x="8182384" y="3889445"/>
                  </a:lnTo>
                  <a:lnTo>
                    <a:pt x="8180853" y="3885636"/>
                  </a:lnTo>
                  <a:close/>
                </a:path>
                <a:path w="18559780" h="10876915">
                  <a:moveTo>
                    <a:pt x="7778733" y="3713710"/>
                  </a:moveTo>
                  <a:lnTo>
                    <a:pt x="7769052" y="3709581"/>
                  </a:lnTo>
                  <a:lnTo>
                    <a:pt x="7765577" y="3711254"/>
                  </a:lnTo>
                  <a:lnTo>
                    <a:pt x="7763014" y="3717263"/>
                  </a:lnTo>
                  <a:lnTo>
                    <a:pt x="7764688" y="3720740"/>
                  </a:lnTo>
                  <a:lnTo>
                    <a:pt x="7774368" y="3724869"/>
                  </a:lnTo>
                  <a:lnTo>
                    <a:pt x="7777844" y="3723195"/>
                  </a:lnTo>
                  <a:lnTo>
                    <a:pt x="7780408" y="3717186"/>
                  </a:lnTo>
                  <a:lnTo>
                    <a:pt x="7778733" y="3713710"/>
                  </a:lnTo>
                  <a:close/>
                </a:path>
                <a:path w="18559780" h="10876915">
                  <a:moveTo>
                    <a:pt x="8100493" y="3850173"/>
                  </a:moveTo>
                  <a:lnTo>
                    <a:pt x="8090813" y="3846044"/>
                  </a:lnTo>
                  <a:lnTo>
                    <a:pt x="8087003" y="3847575"/>
                  </a:lnTo>
                  <a:lnTo>
                    <a:pt x="8084440" y="3853584"/>
                  </a:lnTo>
                  <a:lnTo>
                    <a:pt x="8085971" y="3857394"/>
                  </a:lnTo>
                  <a:lnTo>
                    <a:pt x="8092647" y="3860242"/>
                  </a:lnTo>
                  <a:lnTo>
                    <a:pt x="8092457" y="3859766"/>
                  </a:lnTo>
                  <a:lnTo>
                    <a:pt x="8095461" y="3861048"/>
                  </a:lnTo>
                  <a:lnTo>
                    <a:pt x="8099128" y="3859849"/>
                  </a:lnTo>
                  <a:lnTo>
                    <a:pt x="8100410" y="3856845"/>
                  </a:lnTo>
                  <a:lnTo>
                    <a:pt x="8102025" y="3853983"/>
                  </a:lnTo>
                  <a:lnTo>
                    <a:pt x="8100493" y="3850173"/>
                  </a:lnTo>
                  <a:close/>
                </a:path>
                <a:path w="18559780" h="10876915">
                  <a:moveTo>
                    <a:pt x="7859947" y="3747170"/>
                  </a:moveTo>
                  <a:lnTo>
                    <a:pt x="7849931" y="3742897"/>
                  </a:lnTo>
                  <a:lnTo>
                    <a:pt x="7846456" y="3744571"/>
                  </a:lnTo>
                  <a:lnTo>
                    <a:pt x="7843751" y="3750914"/>
                  </a:lnTo>
                  <a:lnTo>
                    <a:pt x="7845424" y="3754390"/>
                  </a:lnTo>
                  <a:lnTo>
                    <a:pt x="7855439" y="3758662"/>
                  </a:lnTo>
                  <a:lnTo>
                    <a:pt x="7858915" y="3756987"/>
                  </a:lnTo>
                  <a:lnTo>
                    <a:pt x="7861621" y="3750645"/>
                  </a:lnTo>
                  <a:lnTo>
                    <a:pt x="7859947" y="3747170"/>
                  </a:lnTo>
                  <a:close/>
                </a:path>
                <a:path w="18559780" h="10876915">
                  <a:moveTo>
                    <a:pt x="8020660" y="3815330"/>
                  </a:moveTo>
                  <a:lnTo>
                    <a:pt x="8010646" y="3811058"/>
                  </a:lnTo>
                  <a:lnTo>
                    <a:pt x="8007169" y="3812732"/>
                  </a:lnTo>
                  <a:lnTo>
                    <a:pt x="8004606" y="3818740"/>
                  </a:lnTo>
                  <a:lnTo>
                    <a:pt x="8006138" y="3822551"/>
                  </a:lnTo>
                  <a:lnTo>
                    <a:pt x="8016152" y="3826822"/>
                  </a:lnTo>
                  <a:lnTo>
                    <a:pt x="8019629" y="3825148"/>
                  </a:lnTo>
                  <a:lnTo>
                    <a:pt x="8022191" y="3819140"/>
                  </a:lnTo>
                  <a:lnTo>
                    <a:pt x="8020660" y="3815330"/>
                  </a:lnTo>
                  <a:close/>
                </a:path>
                <a:path w="18559780" h="10876915">
                  <a:moveTo>
                    <a:pt x="7940207" y="3781011"/>
                  </a:moveTo>
                  <a:lnTo>
                    <a:pt x="7930193" y="3776740"/>
                  </a:lnTo>
                  <a:lnTo>
                    <a:pt x="7926717" y="3778414"/>
                  </a:lnTo>
                  <a:lnTo>
                    <a:pt x="7924012" y="3784756"/>
                  </a:lnTo>
                  <a:lnTo>
                    <a:pt x="7925686" y="3788232"/>
                  </a:lnTo>
                  <a:lnTo>
                    <a:pt x="7935700" y="3792504"/>
                  </a:lnTo>
                  <a:lnTo>
                    <a:pt x="7939034" y="3791164"/>
                  </a:lnTo>
                  <a:lnTo>
                    <a:pt x="7941882" y="3784488"/>
                  </a:lnTo>
                  <a:lnTo>
                    <a:pt x="7940207" y="3781011"/>
                  </a:lnTo>
                  <a:close/>
                </a:path>
                <a:path w="18559780" h="10876915">
                  <a:moveTo>
                    <a:pt x="512914" y="596990"/>
                  </a:moveTo>
                  <a:lnTo>
                    <a:pt x="509006" y="596902"/>
                  </a:lnTo>
                  <a:lnTo>
                    <a:pt x="506723" y="599478"/>
                  </a:lnTo>
                  <a:lnTo>
                    <a:pt x="504582" y="601722"/>
                  </a:lnTo>
                  <a:lnTo>
                    <a:pt x="504493" y="605630"/>
                  </a:lnTo>
                  <a:lnTo>
                    <a:pt x="507071" y="607913"/>
                  </a:lnTo>
                  <a:lnTo>
                    <a:pt x="509839" y="610672"/>
                  </a:lnTo>
                  <a:lnTo>
                    <a:pt x="510364" y="611291"/>
                  </a:lnTo>
                  <a:lnTo>
                    <a:pt x="513703" y="612715"/>
                  </a:lnTo>
                  <a:lnTo>
                    <a:pt x="516609" y="612376"/>
                  </a:lnTo>
                  <a:lnTo>
                    <a:pt x="518274" y="610324"/>
                  </a:lnTo>
                  <a:lnTo>
                    <a:pt x="520415" y="608081"/>
                  </a:lnTo>
                  <a:lnTo>
                    <a:pt x="520503" y="604174"/>
                  </a:lnTo>
                  <a:lnTo>
                    <a:pt x="517926" y="601890"/>
                  </a:lnTo>
                  <a:lnTo>
                    <a:pt x="515157" y="599131"/>
                  </a:lnTo>
                  <a:lnTo>
                    <a:pt x="512914" y="596990"/>
                  </a:lnTo>
                  <a:close/>
                </a:path>
                <a:path w="18559780" h="10876915">
                  <a:moveTo>
                    <a:pt x="450383" y="536383"/>
                  </a:moveTo>
                  <a:lnTo>
                    <a:pt x="446475" y="536295"/>
                  </a:lnTo>
                  <a:lnTo>
                    <a:pt x="444192" y="538872"/>
                  </a:lnTo>
                  <a:lnTo>
                    <a:pt x="441575" y="541307"/>
                  </a:lnTo>
                  <a:lnTo>
                    <a:pt x="441486" y="545214"/>
                  </a:lnTo>
                  <a:lnTo>
                    <a:pt x="444064" y="547498"/>
                  </a:lnTo>
                  <a:lnTo>
                    <a:pt x="446832" y="550257"/>
                  </a:lnTo>
                  <a:lnTo>
                    <a:pt x="447357" y="550876"/>
                  </a:lnTo>
                  <a:lnTo>
                    <a:pt x="448693" y="551446"/>
                  </a:lnTo>
                  <a:lnTo>
                    <a:pt x="448550" y="551780"/>
                  </a:lnTo>
                  <a:lnTo>
                    <a:pt x="450887" y="552776"/>
                  </a:lnTo>
                  <a:lnTo>
                    <a:pt x="453460" y="552295"/>
                  </a:lnTo>
                  <a:lnTo>
                    <a:pt x="455458" y="550385"/>
                  </a:lnTo>
                  <a:lnTo>
                    <a:pt x="458075" y="547951"/>
                  </a:lnTo>
                  <a:lnTo>
                    <a:pt x="458164" y="544042"/>
                  </a:lnTo>
                  <a:lnTo>
                    <a:pt x="455586" y="541760"/>
                  </a:lnTo>
                  <a:lnTo>
                    <a:pt x="452818" y="539001"/>
                  </a:lnTo>
                  <a:lnTo>
                    <a:pt x="450383" y="536383"/>
                  </a:lnTo>
                  <a:close/>
                </a:path>
                <a:path w="18559780" h="10876915">
                  <a:moveTo>
                    <a:pt x="388613" y="474917"/>
                  </a:moveTo>
                  <a:lnTo>
                    <a:pt x="385039" y="474971"/>
                  </a:lnTo>
                  <a:lnTo>
                    <a:pt x="382564" y="477073"/>
                  </a:lnTo>
                  <a:lnTo>
                    <a:pt x="380535" y="479363"/>
                  </a:lnTo>
                  <a:lnTo>
                    <a:pt x="380281" y="479650"/>
                  </a:lnTo>
                  <a:lnTo>
                    <a:pt x="380336" y="483223"/>
                  </a:lnTo>
                  <a:lnTo>
                    <a:pt x="382436" y="485698"/>
                  </a:lnTo>
                  <a:lnTo>
                    <a:pt x="385205" y="488458"/>
                  </a:lnTo>
                  <a:lnTo>
                    <a:pt x="385730" y="489076"/>
                  </a:lnTo>
                  <a:lnTo>
                    <a:pt x="389402" y="490643"/>
                  </a:lnTo>
                  <a:lnTo>
                    <a:pt x="391975" y="490161"/>
                  </a:lnTo>
                  <a:lnTo>
                    <a:pt x="393830" y="488586"/>
                  </a:lnTo>
                  <a:lnTo>
                    <a:pt x="395860" y="486295"/>
                  </a:lnTo>
                  <a:lnTo>
                    <a:pt x="396114" y="486009"/>
                  </a:lnTo>
                  <a:lnTo>
                    <a:pt x="396060" y="482435"/>
                  </a:lnTo>
                  <a:lnTo>
                    <a:pt x="393959" y="479960"/>
                  </a:lnTo>
                  <a:lnTo>
                    <a:pt x="391190" y="477201"/>
                  </a:lnTo>
                  <a:lnTo>
                    <a:pt x="388613" y="474917"/>
                  </a:lnTo>
                  <a:close/>
                </a:path>
                <a:path w="18559780" h="10876915">
                  <a:moveTo>
                    <a:pt x="328699" y="411877"/>
                  </a:moveTo>
                  <a:lnTo>
                    <a:pt x="324791" y="411788"/>
                  </a:lnTo>
                  <a:lnTo>
                    <a:pt x="319842" y="415990"/>
                  </a:lnTo>
                  <a:lnTo>
                    <a:pt x="319754" y="419898"/>
                  </a:lnTo>
                  <a:lnTo>
                    <a:pt x="321854" y="422372"/>
                  </a:lnTo>
                  <a:lnTo>
                    <a:pt x="324623" y="425132"/>
                  </a:lnTo>
                  <a:lnTo>
                    <a:pt x="325148" y="425751"/>
                  </a:lnTo>
                  <a:lnTo>
                    <a:pt x="326817" y="426463"/>
                  </a:lnTo>
                  <a:lnTo>
                    <a:pt x="326675" y="426796"/>
                  </a:lnTo>
                  <a:lnTo>
                    <a:pt x="328678" y="427651"/>
                  </a:lnTo>
                  <a:lnTo>
                    <a:pt x="331251" y="427170"/>
                  </a:lnTo>
                  <a:lnTo>
                    <a:pt x="335581" y="423492"/>
                  </a:lnTo>
                  <a:lnTo>
                    <a:pt x="335670" y="419585"/>
                  </a:lnTo>
                  <a:lnTo>
                    <a:pt x="333569" y="417110"/>
                  </a:lnTo>
                  <a:lnTo>
                    <a:pt x="330800" y="414351"/>
                  </a:lnTo>
                  <a:lnTo>
                    <a:pt x="328699" y="411877"/>
                  </a:lnTo>
                  <a:close/>
                </a:path>
                <a:path w="18559780" h="10876915">
                  <a:moveTo>
                    <a:pt x="271068" y="346258"/>
                  </a:moveTo>
                  <a:lnTo>
                    <a:pt x="267160" y="346169"/>
                  </a:lnTo>
                  <a:lnTo>
                    <a:pt x="262211" y="350371"/>
                  </a:lnTo>
                  <a:lnTo>
                    <a:pt x="262123" y="354279"/>
                  </a:lnTo>
                  <a:lnTo>
                    <a:pt x="266850" y="359847"/>
                  </a:lnTo>
                  <a:lnTo>
                    <a:pt x="267233" y="360800"/>
                  </a:lnTo>
                  <a:lnTo>
                    <a:pt x="268902" y="361512"/>
                  </a:lnTo>
                  <a:lnTo>
                    <a:pt x="269044" y="361178"/>
                  </a:lnTo>
                  <a:lnTo>
                    <a:pt x="271047" y="362032"/>
                  </a:lnTo>
                  <a:lnTo>
                    <a:pt x="273477" y="361885"/>
                  </a:lnTo>
                  <a:lnTo>
                    <a:pt x="277808" y="358207"/>
                  </a:lnTo>
                  <a:lnTo>
                    <a:pt x="277897" y="354300"/>
                  </a:lnTo>
                  <a:lnTo>
                    <a:pt x="271068" y="346258"/>
                  </a:lnTo>
                  <a:close/>
                </a:path>
                <a:path w="18559780" h="10876915">
                  <a:moveTo>
                    <a:pt x="214056" y="280114"/>
                  </a:moveTo>
                  <a:lnTo>
                    <a:pt x="210290" y="279691"/>
                  </a:lnTo>
                  <a:lnTo>
                    <a:pt x="205341" y="283893"/>
                  </a:lnTo>
                  <a:lnTo>
                    <a:pt x="204919" y="287658"/>
                  </a:lnTo>
                  <a:lnTo>
                    <a:pt x="209646" y="293227"/>
                  </a:lnTo>
                  <a:lnTo>
                    <a:pt x="210363" y="294322"/>
                  </a:lnTo>
                  <a:lnTo>
                    <a:pt x="213701" y="295746"/>
                  </a:lnTo>
                  <a:lnTo>
                    <a:pt x="216131" y="295598"/>
                  </a:lnTo>
                  <a:lnTo>
                    <a:pt x="220461" y="291922"/>
                  </a:lnTo>
                  <a:lnTo>
                    <a:pt x="220884" y="288157"/>
                  </a:lnTo>
                  <a:lnTo>
                    <a:pt x="214056" y="280114"/>
                  </a:lnTo>
                  <a:close/>
                </a:path>
                <a:path w="18559780" h="10876915">
                  <a:moveTo>
                    <a:pt x="160662" y="211962"/>
                  </a:moveTo>
                  <a:lnTo>
                    <a:pt x="156563" y="211397"/>
                  </a:lnTo>
                  <a:lnTo>
                    <a:pt x="154088" y="213498"/>
                  </a:lnTo>
                  <a:lnTo>
                    <a:pt x="151280" y="215457"/>
                  </a:lnTo>
                  <a:lnTo>
                    <a:pt x="150715" y="219556"/>
                  </a:lnTo>
                  <a:lnTo>
                    <a:pt x="155443" y="225123"/>
                  </a:lnTo>
                  <a:lnTo>
                    <a:pt x="155825" y="226076"/>
                  </a:lnTo>
                  <a:lnTo>
                    <a:pt x="157828" y="226930"/>
                  </a:lnTo>
                  <a:lnTo>
                    <a:pt x="157686" y="227264"/>
                  </a:lnTo>
                  <a:lnTo>
                    <a:pt x="159689" y="228118"/>
                  </a:lnTo>
                  <a:lnTo>
                    <a:pt x="162261" y="227637"/>
                  </a:lnTo>
                  <a:lnTo>
                    <a:pt x="163974" y="226396"/>
                  </a:lnTo>
                  <a:lnTo>
                    <a:pt x="166783" y="224437"/>
                  </a:lnTo>
                  <a:lnTo>
                    <a:pt x="167348" y="220338"/>
                  </a:lnTo>
                  <a:lnTo>
                    <a:pt x="162621" y="214770"/>
                  </a:lnTo>
                  <a:lnTo>
                    <a:pt x="160662" y="211962"/>
                  </a:lnTo>
                  <a:close/>
                </a:path>
                <a:path w="18559780" h="10876915">
                  <a:moveTo>
                    <a:pt x="108314" y="142284"/>
                  </a:moveTo>
                  <a:lnTo>
                    <a:pt x="104691" y="141528"/>
                  </a:lnTo>
                  <a:lnTo>
                    <a:pt x="101883" y="143486"/>
                  </a:lnTo>
                  <a:lnTo>
                    <a:pt x="99408" y="145587"/>
                  </a:lnTo>
                  <a:lnTo>
                    <a:pt x="98652" y="149210"/>
                  </a:lnTo>
                  <a:lnTo>
                    <a:pt x="100610" y="152019"/>
                  </a:lnTo>
                  <a:lnTo>
                    <a:pt x="102760" y="155304"/>
                  </a:lnTo>
                  <a:lnTo>
                    <a:pt x="103143" y="156255"/>
                  </a:lnTo>
                  <a:lnTo>
                    <a:pt x="107149" y="157964"/>
                  </a:lnTo>
                  <a:lnTo>
                    <a:pt x="109579" y="157818"/>
                  </a:lnTo>
                  <a:lnTo>
                    <a:pt x="111293" y="156576"/>
                  </a:lnTo>
                  <a:lnTo>
                    <a:pt x="113768" y="154474"/>
                  </a:lnTo>
                  <a:lnTo>
                    <a:pt x="114524" y="150851"/>
                  </a:lnTo>
                  <a:lnTo>
                    <a:pt x="112565" y="148043"/>
                  </a:lnTo>
                  <a:lnTo>
                    <a:pt x="110415" y="144759"/>
                  </a:lnTo>
                  <a:lnTo>
                    <a:pt x="108314" y="142284"/>
                  </a:lnTo>
                  <a:close/>
                </a:path>
                <a:path w="18559780" h="10876915">
                  <a:moveTo>
                    <a:pt x="57964" y="70696"/>
                  </a:moveTo>
                  <a:lnTo>
                    <a:pt x="54341" y="69939"/>
                  </a:lnTo>
                  <a:lnTo>
                    <a:pt x="48725" y="73857"/>
                  </a:lnTo>
                  <a:lnTo>
                    <a:pt x="47968" y="77480"/>
                  </a:lnTo>
                  <a:lnTo>
                    <a:pt x="49927" y="80288"/>
                  </a:lnTo>
                  <a:lnTo>
                    <a:pt x="52077" y="83573"/>
                  </a:lnTo>
                  <a:lnTo>
                    <a:pt x="52651" y="85002"/>
                  </a:lnTo>
                  <a:lnTo>
                    <a:pt x="56323" y="86568"/>
                  </a:lnTo>
                  <a:lnTo>
                    <a:pt x="58753" y="86421"/>
                  </a:lnTo>
                  <a:lnTo>
                    <a:pt x="60467" y="85179"/>
                  </a:lnTo>
                  <a:lnTo>
                    <a:pt x="63275" y="83221"/>
                  </a:lnTo>
                  <a:lnTo>
                    <a:pt x="64032" y="79597"/>
                  </a:lnTo>
                  <a:lnTo>
                    <a:pt x="62073" y="76788"/>
                  </a:lnTo>
                  <a:lnTo>
                    <a:pt x="59923" y="73504"/>
                  </a:lnTo>
                  <a:lnTo>
                    <a:pt x="57964" y="70696"/>
                  </a:lnTo>
                  <a:close/>
                </a:path>
                <a:path w="18559780" h="10876915">
                  <a:moveTo>
                    <a:pt x="11436" y="0"/>
                  </a:moveTo>
                  <a:lnTo>
                    <a:pt x="2878" y="0"/>
                  </a:lnTo>
                  <a:lnTo>
                    <a:pt x="898" y="978"/>
                  </a:lnTo>
                  <a:lnTo>
                    <a:pt x="0" y="4935"/>
                  </a:lnTo>
                  <a:lnTo>
                    <a:pt x="1958" y="7743"/>
                  </a:lnTo>
                  <a:lnTo>
                    <a:pt x="4108" y="11027"/>
                  </a:lnTo>
                  <a:lnTo>
                    <a:pt x="4683" y="12456"/>
                  </a:lnTo>
                  <a:lnTo>
                    <a:pt x="8688" y="14165"/>
                  </a:lnTo>
                  <a:lnTo>
                    <a:pt x="10642" y="14209"/>
                  </a:lnTo>
                  <a:lnTo>
                    <a:pt x="12356" y="12968"/>
                  </a:lnTo>
                  <a:lnTo>
                    <a:pt x="15356" y="11485"/>
                  </a:lnTo>
                  <a:lnTo>
                    <a:pt x="16254" y="7529"/>
                  </a:lnTo>
                  <a:lnTo>
                    <a:pt x="14296" y="4720"/>
                  </a:lnTo>
                  <a:lnTo>
                    <a:pt x="12146" y="1435"/>
                  </a:lnTo>
                  <a:lnTo>
                    <a:pt x="11436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9314" y="0"/>
              <a:ext cx="18714784" cy="1099380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47102" y="42035"/>
              <a:ext cx="18721070" cy="11073765"/>
            </a:xfrm>
            <a:custGeom>
              <a:avLst/>
              <a:gdLst/>
              <a:ahLst/>
              <a:cxnLst/>
              <a:rect l="l" t="t" r="r" b="b"/>
              <a:pathLst>
                <a:path w="18721070" h="11073765">
                  <a:moveTo>
                    <a:pt x="16940516" y="10744781"/>
                  </a:moveTo>
                  <a:lnTo>
                    <a:pt x="16931502" y="10740936"/>
                  </a:lnTo>
                  <a:lnTo>
                    <a:pt x="16928169" y="10742276"/>
                  </a:lnTo>
                  <a:lnTo>
                    <a:pt x="16925891" y="10747617"/>
                  </a:lnTo>
                  <a:lnTo>
                    <a:pt x="16926896" y="10750808"/>
                  </a:lnTo>
                  <a:lnTo>
                    <a:pt x="16935910" y="10754653"/>
                  </a:lnTo>
                  <a:lnTo>
                    <a:pt x="16939243" y="10753313"/>
                  </a:lnTo>
                  <a:lnTo>
                    <a:pt x="16941522" y="10747971"/>
                  </a:lnTo>
                  <a:lnTo>
                    <a:pt x="16940516" y="10744781"/>
                  </a:lnTo>
                  <a:close/>
                </a:path>
                <a:path w="18721070" h="11073765">
                  <a:moveTo>
                    <a:pt x="17020727" y="10777813"/>
                  </a:moveTo>
                  <a:lnTo>
                    <a:pt x="17012048" y="10774110"/>
                  </a:lnTo>
                  <a:lnTo>
                    <a:pt x="17008714" y="10775450"/>
                  </a:lnTo>
                  <a:lnTo>
                    <a:pt x="17006293" y="10781125"/>
                  </a:lnTo>
                  <a:lnTo>
                    <a:pt x="17007633" y="10784459"/>
                  </a:lnTo>
                  <a:lnTo>
                    <a:pt x="17016312" y="10788161"/>
                  </a:lnTo>
                  <a:lnTo>
                    <a:pt x="17019647" y="10786822"/>
                  </a:lnTo>
                  <a:lnTo>
                    <a:pt x="17022068" y="10781147"/>
                  </a:lnTo>
                  <a:lnTo>
                    <a:pt x="17020727" y="10777813"/>
                  </a:lnTo>
                  <a:close/>
                </a:path>
                <a:path w="18721070" h="11073765">
                  <a:moveTo>
                    <a:pt x="16861493" y="10709889"/>
                  </a:moveTo>
                  <a:lnTo>
                    <a:pt x="16852145" y="10705901"/>
                  </a:lnTo>
                  <a:lnTo>
                    <a:pt x="16848954" y="10706907"/>
                  </a:lnTo>
                  <a:lnTo>
                    <a:pt x="16846391" y="10712916"/>
                  </a:lnTo>
                  <a:lnTo>
                    <a:pt x="16847395" y="10716107"/>
                  </a:lnTo>
                  <a:lnTo>
                    <a:pt x="16856744" y="10720095"/>
                  </a:lnTo>
                  <a:lnTo>
                    <a:pt x="16860077" y="10718754"/>
                  </a:lnTo>
                  <a:lnTo>
                    <a:pt x="16862498" y="10713079"/>
                  </a:lnTo>
                  <a:lnTo>
                    <a:pt x="16861493" y="10709889"/>
                  </a:lnTo>
                  <a:close/>
                </a:path>
                <a:path w="18721070" h="11073765">
                  <a:moveTo>
                    <a:pt x="16782370" y="10673375"/>
                  </a:moveTo>
                  <a:lnTo>
                    <a:pt x="16773357" y="10669530"/>
                  </a:lnTo>
                  <a:lnTo>
                    <a:pt x="16769831" y="10670394"/>
                  </a:lnTo>
                  <a:lnTo>
                    <a:pt x="16767411" y="10676069"/>
                  </a:lnTo>
                  <a:lnTo>
                    <a:pt x="16768275" y="10679594"/>
                  </a:lnTo>
                  <a:lnTo>
                    <a:pt x="16777622" y="10683581"/>
                  </a:lnTo>
                  <a:lnTo>
                    <a:pt x="16780957" y="10682242"/>
                  </a:lnTo>
                  <a:lnTo>
                    <a:pt x="16783235" y="10676901"/>
                  </a:lnTo>
                  <a:lnTo>
                    <a:pt x="16782370" y="10673375"/>
                  </a:lnTo>
                  <a:close/>
                </a:path>
                <a:path w="18721070" h="11073765">
                  <a:moveTo>
                    <a:pt x="17101843" y="10809652"/>
                  </a:moveTo>
                  <a:lnTo>
                    <a:pt x="17092496" y="10805665"/>
                  </a:lnTo>
                  <a:lnTo>
                    <a:pt x="17089496" y="10807147"/>
                  </a:lnTo>
                  <a:lnTo>
                    <a:pt x="17087075" y="10812822"/>
                  </a:lnTo>
                  <a:lnTo>
                    <a:pt x="17088416" y="10816155"/>
                  </a:lnTo>
                  <a:lnTo>
                    <a:pt x="17091087" y="10817295"/>
                  </a:lnTo>
                  <a:lnTo>
                    <a:pt x="17091561" y="10817103"/>
                  </a:lnTo>
                  <a:lnTo>
                    <a:pt x="17097905" y="10819809"/>
                  </a:lnTo>
                  <a:lnTo>
                    <a:pt x="17100903" y="10818325"/>
                  </a:lnTo>
                  <a:lnTo>
                    <a:pt x="17103324" y="10812650"/>
                  </a:lnTo>
                  <a:lnTo>
                    <a:pt x="17101843" y="10809652"/>
                  </a:lnTo>
                  <a:close/>
                </a:path>
                <a:path w="18721070" h="11073765">
                  <a:moveTo>
                    <a:pt x="16701289" y="10634054"/>
                  </a:moveTo>
                  <a:lnTo>
                    <a:pt x="16695281" y="10631491"/>
                  </a:lnTo>
                  <a:lnTo>
                    <a:pt x="16691755" y="10632354"/>
                  </a:lnTo>
                  <a:lnTo>
                    <a:pt x="16689191" y="10638363"/>
                  </a:lnTo>
                  <a:lnTo>
                    <a:pt x="16690199" y="10641555"/>
                  </a:lnTo>
                  <a:lnTo>
                    <a:pt x="16693061" y="10643170"/>
                  </a:lnTo>
                  <a:lnTo>
                    <a:pt x="16699403" y="10645876"/>
                  </a:lnTo>
                  <a:lnTo>
                    <a:pt x="16702737" y="10644536"/>
                  </a:lnTo>
                  <a:lnTo>
                    <a:pt x="16705158" y="10638861"/>
                  </a:lnTo>
                  <a:lnTo>
                    <a:pt x="16704152" y="10635670"/>
                  </a:lnTo>
                  <a:lnTo>
                    <a:pt x="16701289" y="10634054"/>
                  </a:lnTo>
                  <a:close/>
                </a:path>
                <a:path w="18721070" h="11073765">
                  <a:moveTo>
                    <a:pt x="17183479" y="10839346"/>
                  </a:moveTo>
                  <a:lnTo>
                    <a:pt x="17180331" y="10838398"/>
                  </a:lnTo>
                  <a:lnTo>
                    <a:pt x="17173987" y="10835692"/>
                  </a:lnTo>
                  <a:lnTo>
                    <a:pt x="17170990" y="10837175"/>
                  </a:lnTo>
                  <a:lnTo>
                    <a:pt x="17168426" y="10843184"/>
                  </a:lnTo>
                  <a:lnTo>
                    <a:pt x="17169907" y="10846182"/>
                  </a:lnTo>
                  <a:lnTo>
                    <a:pt x="17172578" y="10847322"/>
                  </a:lnTo>
                  <a:lnTo>
                    <a:pt x="17173054" y="10847130"/>
                  </a:lnTo>
                  <a:lnTo>
                    <a:pt x="17179398" y="10849836"/>
                  </a:lnTo>
                  <a:lnTo>
                    <a:pt x="17182399" y="10848354"/>
                  </a:lnTo>
                  <a:lnTo>
                    <a:pt x="17184962" y="10842345"/>
                  </a:lnTo>
                  <a:lnTo>
                    <a:pt x="17183479" y="10839346"/>
                  </a:lnTo>
                  <a:close/>
                </a:path>
                <a:path w="18721070" h="11073765">
                  <a:moveTo>
                    <a:pt x="16617633" y="10592451"/>
                  </a:moveTo>
                  <a:lnTo>
                    <a:pt x="16614108" y="10593315"/>
                  </a:lnTo>
                  <a:lnTo>
                    <a:pt x="16612827" y="10596319"/>
                  </a:lnTo>
                  <a:lnTo>
                    <a:pt x="16611354" y="10598847"/>
                  </a:lnTo>
                  <a:lnTo>
                    <a:pt x="16612216" y="10602371"/>
                  </a:lnTo>
                  <a:lnTo>
                    <a:pt x="16615078" y="10603987"/>
                  </a:lnTo>
                  <a:lnTo>
                    <a:pt x="16621756" y="10606836"/>
                  </a:lnTo>
                  <a:lnTo>
                    <a:pt x="16624947" y="10605829"/>
                  </a:lnTo>
                  <a:lnTo>
                    <a:pt x="16626086" y="10603158"/>
                  </a:lnTo>
                  <a:lnTo>
                    <a:pt x="16627558" y="10600630"/>
                  </a:lnTo>
                  <a:lnTo>
                    <a:pt x="16626694" y="10597104"/>
                  </a:lnTo>
                  <a:lnTo>
                    <a:pt x="16623832" y="10595489"/>
                  </a:lnTo>
                  <a:lnTo>
                    <a:pt x="16620494" y="10594065"/>
                  </a:lnTo>
                  <a:lnTo>
                    <a:pt x="16617633" y="10592451"/>
                  </a:lnTo>
                  <a:close/>
                </a:path>
                <a:path w="18721070" h="11073765">
                  <a:moveTo>
                    <a:pt x="17264874" y="10867753"/>
                  </a:moveTo>
                  <a:lnTo>
                    <a:pt x="17261727" y="10866805"/>
                  </a:lnTo>
                  <a:lnTo>
                    <a:pt x="17258388" y="10865380"/>
                  </a:lnTo>
                  <a:lnTo>
                    <a:pt x="17255574" y="10864575"/>
                  </a:lnTo>
                  <a:lnTo>
                    <a:pt x="17252576" y="10866058"/>
                  </a:lnTo>
                  <a:lnTo>
                    <a:pt x="17250156" y="10871733"/>
                  </a:lnTo>
                  <a:lnTo>
                    <a:pt x="17251638" y="10874733"/>
                  </a:lnTo>
                  <a:lnTo>
                    <a:pt x="17254307" y="10875872"/>
                  </a:lnTo>
                  <a:lnTo>
                    <a:pt x="17254783" y="10875680"/>
                  </a:lnTo>
                  <a:lnTo>
                    <a:pt x="17258456" y="10877247"/>
                  </a:lnTo>
                  <a:lnTo>
                    <a:pt x="17261270" y="10878052"/>
                  </a:lnTo>
                  <a:lnTo>
                    <a:pt x="17264270" y="10876570"/>
                  </a:lnTo>
                  <a:lnTo>
                    <a:pt x="17265552" y="10873566"/>
                  </a:lnTo>
                  <a:lnTo>
                    <a:pt x="17266357" y="10870753"/>
                  </a:lnTo>
                  <a:lnTo>
                    <a:pt x="17264874" y="10867753"/>
                  </a:lnTo>
                  <a:close/>
                </a:path>
                <a:path w="18721070" h="11073765">
                  <a:moveTo>
                    <a:pt x="16541029" y="10551882"/>
                  </a:moveTo>
                  <a:lnTo>
                    <a:pt x="16537505" y="10552746"/>
                  </a:lnTo>
                  <a:lnTo>
                    <a:pt x="16536223" y="10555751"/>
                  </a:lnTo>
                  <a:lnTo>
                    <a:pt x="16534607" y="10558613"/>
                  </a:lnTo>
                  <a:lnTo>
                    <a:pt x="16535615" y="10561805"/>
                  </a:lnTo>
                  <a:lnTo>
                    <a:pt x="16538334" y="10563754"/>
                  </a:lnTo>
                  <a:lnTo>
                    <a:pt x="16545011" y="10566602"/>
                  </a:lnTo>
                  <a:lnTo>
                    <a:pt x="16548200" y="10565595"/>
                  </a:lnTo>
                  <a:lnTo>
                    <a:pt x="16549340" y="10562924"/>
                  </a:lnTo>
                  <a:lnTo>
                    <a:pt x="16550955" y="10560062"/>
                  </a:lnTo>
                  <a:lnTo>
                    <a:pt x="16549948" y="10556871"/>
                  </a:lnTo>
                  <a:lnTo>
                    <a:pt x="16547229" y="10554922"/>
                  </a:lnTo>
                  <a:lnTo>
                    <a:pt x="16543892" y="10553498"/>
                  </a:lnTo>
                  <a:lnTo>
                    <a:pt x="16541029" y="10551882"/>
                  </a:lnTo>
                  <a:close/>
                </a:path>
                <a:path w="18721070" h="11073765">
                  <a:moveTo>
                    <a:pt x="17347600" y="10893966"/>
                  </a:moveTo>
                  <a:lnTo>
                    <a:pt x="17344646" y="10893495"/>
                  </a:lnTo>
                  <a:lnTo>
                    <a:pt x="17341305" y="10892070"/>
                  </a:lnTo>
                  <a:lnTo>
                    <a:pt x="17338160" y="10891123"/>
                  </a:lnTo>
                  <a:lnTo>
                    <a:pt x="17335494" y="10892747"/>
                  </a:lnTo>
                  <a:lnTo>
                    <a:pt x="17333073" y="10898422"/>
                  </a:lnTo>
                  <a:lnTo>
                    <a:pt x="17334556" y="10901422"/>
                  </a:lnTo>
                  <a:lnTo>
                    <a:pt x="17337558" y="10902703"/>
                  </a:lnTo>
                  <a:lnTo>
                    <a:pt x="17338037" y="10902513"/>
                  </a:lnTo>
                  <a:lnTo>
                    <a:pt x="17341373" y="10903936"/>
                  </a:lnTo>
                  <a:lnTo>
                    <a:pt x="17344521" y="10904884"/>
                  </a:lnTo>
                  <a:lnTo>
                    <a:pt x="17347187" y="10903260"/>
                  </a:lnTo>
                  <a:lnTo>
                    <a:pt x="17348469" y="10900255"/>
                  </a:lnTo>
                  <a:lnTo>
                    <a:pt x="17349416" y="10897108"/>
                  </a:lnTo>
                  <a:lnTo>
                    <a:pt x="17347600" y="10893966"/>
                  </a:lnTo>
                  <a:close/>
                </a:path>
                <a:path w="18721070" h="11073765">
                  <a:moveTo>
                    <a:pt x="16464854" y="10510313"/>
                  </a:moveTo>
                  <a:lnTo>
                    <a:pt x="16460995" y="10511034"/>
                  </a:lnTo>
                  <a:lnTo>
                    <a:pt x="16459714" y="10514039"/>
                  </a:lnTo>
                  <a:lnTo>
                    <a:pt x="16458241" y="10516567"/>
                  </a:lnTo>
                  <a:lnTo>
                    <a:pt x="16459105" y="10520093"/>
                  </a:lnTo>
                  <a:lnTo>
                    <a:pt x="16461825" y="10522042"/>
                  </a:lnTo>
                  <a:lnTo>
                    <a:pt x="16468167" y="10524748"/>
                  </a:lnTo>
                  <a:lnTo>
                    <a:pt x="16471691" y="10523883"/>
                  </a:lnTo>
                  <a:lnTo>
                    <a:pt x="16472830" y="10521213"/>
                  </a:lnTo>
                  <a:lnTo>
                    <a:pt x="16474303" y="10518684"/>
                  </a:lnTo>
                  <a:lnTo>
                    <a:pt x="16473440" y="10515160"/>
                  </a:lnTo>
                  <a:lnTo>
                    <a:pt x="16470721" y="10513211"/>
                  </a:lnTo>
                  <a:lnTo>
                    <a:pt x="16467381" y="10511786"/>
                  </a:lnTo>
                  <a:lnTo>
                    <a:pt x="16464854" y="10510313"/>
                  </a:lnTo>
                  <a:close/>
                </a:path>
                <a:path w="18721070" h="11073765">
                  <a:moveTo>
                    <a:pt x="17430895" y="10918843"/>
                  </a:moveTo>
                  <a:lnTo>
                    <a:pt x="17427608" y="10918230"/>
                  </a:lnTo>
                  <a:lnTo>
                    <a:pt x="17424266" y="10916805"/>
                  </a:lnTo>
                  <a:lnTo>
                    <a:pt x="17421455" y="10916000"/>
                  </a:lnTo>
                  <a:lnTo>
                    <a:pt x="17418312" y="10917817"/>
                  </a:lnTo>
                  <a:lnTo>
                    <a:pt x="17416702" y="10923443"/>
                  </a:lnTo>
                  <a:lnTo>
                    <a:pt x="17417851" y="10926300"/>
                  </a:lnTo>
                  <a:lnTo>
                    <a:pt x="17420522" y="10927440"/>
                  </a:lnTo>
                  <a:lnTo>
                    <a:pt x="17420665" y="10927106"/>
                  </a:lnTo>
                  <a:lnTo>
                    <a:pt x="17420998" y="10927248"/>
                  </a:lnTo>
                  <a:lnTo>
                    <a:pt x="17421475" y="10927057"/>
                  </a:lnTo>
                  <a:lnTo>
                    <a:pt x="17424811" y="10928480"/>
                  </a:lnTo>
                  <a:lnTo>
                    <a:pt x="17427625" y="10929286"/>
                  </a:lnTo>
                  <a:lnTo>
                    <a:pt x="17430767" y="10927470"/>
                  </a:lnTo>
                  <a:lnTo>
                    <a:pt x="17432378" y="10921844"/>
                  </a:lnTo>
                  <a:lnTo>
                    <a:pt x="17430895" y="10918843"/>
                  </a:lnTo>
                  <a:close/>
                </a:path>
                <a:path w="18721070" h="11073765">
                  <a:moveTo>
                    <a:pt x="16389390" y="10467075"/>
                  </a:moveTo>
                  <a:lnTo>
                    <a:pt x="16386057" y="10468415"/>
                  </a:lnTo>
                  <a:lnTo>
                    <a:pt x="16383111" y="10473472"/>
                  </a:lnTo>
                  <a:lnTo>
                    <a:pt x="16384309" y="10477139"/>
                  </a:lnTo>
                  <a:lnTo>
                    <a:pt x="16386694" y="10478946"/>
                  </a:lnTo>
                  <a:lnTo>
                    <a:pt x="16393037" y="10481652"/>
                  </a:lnTo>
                  <a:lnTo>
                    <a:pt x="16396561" y="10480788"/>
                  </a:lnTo>
                  <a:lnTo>
                    <a:pt x="16397701" y="10478117"/>
                  </a:lnTo>
                  <a:lnTo>
                    <a:pt x="16399174" y="10475589"/>
                  </a:lnTo>
                  <a:lnTo>
                    <a:pt x="16397977" y="10471921"/>
                  </a:lnTo>
                  <a:lnTo>
                    <a:pt x="16395592" y="10470115"/>
                  </a:lnTo>
                  <a:lnTo>
                    <a:pt x="16392252" y="10468690"/>
                  </a:lnTo>
                  <a:lnTo>
                    <a:pt x="16389390" y="10467075"/>
                  </a:lnTo>
                  <a:close/>
                </a:path>
                <a:path w="18721070" h="11073765">
                  <a:moveTo>
                    <a:pt x="17514377" y="10941433"/>
                  </a:moveTo>
                  <a:lnTo>
                    <a:pt x="17511281" y="10941297"/>
                  </a:lnTo>
                  <a:lnTo>
                    <a:pt x="17507940" y="10939871"/>
                  </a:lnTo>
                  <a:lnTo>
                    <a:pt x="17504986" y="10939401"/>
                  </a:lnTo>
                  <a:lnTo>
                    <a:pt x="17501844" y="10941216"/>
                  </a:lnTo>
                  <a:lnTo>
                    <a:pt x="17501039" y="10944029"/>
                  </a:lnTo>
                  <a:lnTo>
                    <a:pt x="17500376" y="10946509"/>
                  </a:lnTo>
                  <a:lnTo>
                    <a:pt x="17501525" y="10949366"/>
                  </a:lnTo>
                  <a:lnTo>
                    <a:pt x="17504196" y="10950505"/>
                  </a:lnTo>
                  <a:lnTo>
                    <a:pt x="17504387" y="10950982"/>
                  </a:lnTo>
                  <a:lnTo>
                    <a:pt x="17505337" y="10950598"/>
                  </a:lnTo>
                  <a:lnTo>
                    <a:pt x="17508676" y="10952023"/>
                  </a:lnTo>
                  <a:lnTo>
                    <a:pt x="17511632" y="10952494"/>
                  </a:lnTo>
                  <a:lnTo>
                    <a:pt x="17514775" y="10950678"/>
                  </a:lnTo>
                  <a:lnTo>
                    <a:pt x="17515580" y="10947865"/>
                  </a:lnTo>
                  <a:lnTo>
                    <a:pt x="17516194" y="10944575"/>
                  </a:lnTo>
                  <a:lnTo>
                    <a:pt x="17514377" y="10941433"/>
                  </a:lnTo>
                  <a:close/>
                </a:path>
                <a:path w="18721070" h="11073765">
                  <a:moveTo>
                    <a:pt x="16314545" y="10423312"/>
                  </a:moveTo>
                  <a:lnTo>
                    <a:pt x="16311021" y="10424175"/>
                  </a:lnTo>
                  <a:lnTo>
                    <a:pt x="16309548" y="10426704"/>
                  </a:lnTo>
                  <a:lnTo>
                    <a:pt x="16308471" y="10428612"/>
                  </a:lnTo>
                  <a:lnTo>
                    <a:pt x="16307932" y="10429566"/>
                  </a:lnTo>
                  <a:lnTo>
                    <a:pt x="16308938" y="10432757"/>
                  </a:lnTo>
                  <a:lnTo>
                    <a:pt x="16311182" y="10434897"/>
                  </a:lnTo>
                  <a:lnTo>
                    <a:pt x="16317525" y="10437603"/>
                  </a:lnTo>
                  <a:lnTo>
                    <a:pt x="16320574" y="10436931"/>
                  </a:lnTo>
                  <a:lnTo>
                    <a:pt x="16322047" y="10434403"/>
                  </a:lnTo>
                  <a:lnTo>
                    <a:pt x="16323124" y="10432495"/>
                  </a:lnTo>
                  <a:lnTo>
                    <a:pt x="16323662" y="10431541"/>
                  </a:lnTo>
                  <a:lnTo>
                    <a:pt x="16322798" y="10428015"/>
                  </a:lnTo>
                  <a:lnTo>
                    <a:pt x="16320413" y="10426209"/>
                  </a:lnTo>
                  <a:lnTo>
                    <a:pt x="16317073" y="10424784"/>
                  </a:lnTo>
                  <a:lnTo>
                    <a:pt x="16314545" y="10423312"/>
                  </a:lnTo>
                  <a:close/>
                </a:path>
                <a:path w="18721070" h="11073765">
                  <a:moveTo>
                    <a:pt x="17598429" y="10962688"/>
                  </a:moveTo>
                  <a:lnTo>
                    <a:pt x="17595618" y="10961884"/>
                  </a:lnTo>
                  <a:lnTo>
                    <a:pt x="17591994" y="10961127"/>
                  </a:lnTo>
                  <a:lnTo>
                    <a:pt x="17588706" y="10960514"/>
                  </a:lnTo>
                  <a:lnTo>
                    <a:pt x="17585898" y="10962472"/>
                  </a:lnTo>
                  <a:lnTo>
                    <a:pt x="17584287" y="10968098"/>
                  </a:lnTo>
                  <a:lnTo>
                    <a:pt x="17585910" y="10970763"/>
                  </a:lnTo>
                  <a:lnTo>
                    <a:pt x="17589249" y="10972188"/>
                  </a:lnTo>
                  <a:lnTo>
                    <a:pt x="17592870" y="10972943"/>
                  </a:lnTo>
                  <a:lnTo>
                    <a:pt x="17596160" y="10973557"/>
                  </a:lnTo>
                  <a:lnTo>
                    <a:pt x="17598969" y="10971599"/>
                  </a:lnTo>
                  <a:lnTo>
                    <a:pt x="17599774" y="10968786"/>
                  </a:lnTo>
                  <a:lnTo>
                    <a:pt x="17600388" y="10965497"/>
                  </a:lnTo>
                  <a:lnTo>
                    <a:pt x="17598429" y="10962688"/>
                  </a:lnTo>
                  <a:close/>
                </a:path>
                <a:path w="18721070" h="11073765">
                  <a:moveTo>
                    <a:pt x="16240747" y="10378021"/>
                  </a:moveTo>
                  <a:lnTo>
                    <a:pt x="16237222" y="10378885"/>
                  </a:lnTo>
                  <a:lnTo>
                    <a:pt x="16234276" y="10383942"/>
                  </a:lnTo>
                  <a:lnTo>
                    <a:pt x="16235140" y="10387467"/>
                  </a:lnTo>
                  <a:lnTo>
                    <a:pt x="16237383" y="10389607"/>
                  </a:lnTo>
                  <a:lnTo>
                    <a:pt x="16244060" y="10392455"/>
                  </a:lnTo>
                  <a:lnTo>
                    <a:pt x="16247108" y="10391783"/>
                  </a:lnTo>
                  <a:lnTo>
                    <a:pt x="16250054" y="10386727"/>
                  </a:lnTo>
                  <a:lnTo>
                    <a:pt x="16249190" y="10383202"/>
                  </a:lnTo>
                  <a:lnTo>
                    <a:pt x="16246946" y="10381060"/>
                  </a:lnTo>
                  <a:lnTo>
                    <a:pt x="16243608" y="10379637"/>
                  </a:lnTo>
                  <a:lnTo>
                    <a:pt x="16240747" y="10378021"/>
                  </a:lnTo>
                  <a:close/>
                </a:path>
                <a:path w="18721070" h="11073765">
                  <a:moveTo>
                    <a:pt x="17682810" y="10981320"/>
                  </a:moveTo>
                  <a:lnTo>
                    <a:pt x="17679854" y="10980849"/>
                  </a:lnTo>
                  <a:lnTo>
                    <a:pt x="17676232" y="10980093"/>
                  </a:lnTo>
                  <a:lnTo>
                    <a:pt x="17673419" y="10979288"/>
                  </a:lnTo>
                  <a:lnTo>
                    <a:pt x="17670134" y="10981438"/>
                  </a:lnTo>
                  <a:lnTo>
                    <a:pt x="17669662" y="10984394"/>
                  </a:lnTo>
                  <a:lnTo>
                    <a:pt x="17668857" y="10987207"/>
                  </a:lnTo>
                  <a:lnTo>
                    <a:pt x="17670482" y="10989872"/>
                  </a:lnTo>
                  <a:lnTo>
                    <a:pt x="17672820" y="10990869"/>
                  </a:lnTo>
                  <a:lnTo>
                    <a:pt x="17672962" y="10990536"/>
                  </a:lnTo>
                  <a:lnTo>
                    <a:pt x="17673963" y="10990963"/>
                  </a:lnTo>
                  <a:lnTo>
                    <a:pt x="17677587" y="10991720"/>
                  </a:lnTo>
                  <a:lnTo>
                    <a:pt x="17680401" y="10992525"/>
                  </a:lnTo>
                  <a:lnTo>
                    <a:pt x="17683685" y="10990376"/>
                  </a:lnTo>
                  <a:lnTo>
                    <a:pt x="17684157" y="10987420"/>
                  </a:lnTo>
                  <a:lnTo>
                    <a:pt x="17684963" y="10984607"/>
                  </a:lnTo>
                  <a:lnTo>
                    <a:pt x="17682810" y="10981320"/>
                  </a:lnTo>
                  <a:close/>
                </a:path>
                <a:path w="18721070" h="11073765">
                  <a:moveTo>
                    <a:pt x="16166849" y="10331111"/>
                  </a:moveTo>
                  <a:lnTo>
                    <a:pt x="16163324" y="10331975"/>
                  </a:lnTo>
                  <a:lnTo>
                    <a:pt x="16162219" y="10333871"/>
                  </a:lnTo>
                  <a:lnTo>
                    <a:pt x="16160595" y="10336729"/>
                  </a:lnTo>
                  <a:lnTo>
                    <a:pt x="16160236" y="10337365"/>
                  </a:lnTo>
                  <a:lnTo>
                    <a:pt x="16161099" y="10340890"/>
                  </a:lnTo>
                  <a:lnTo>
                    <a:pt x="16163628" y="10342363"/>
                  </a:lnTo>
                  <a:lnTo>
                    <a:pt x="16166681" y="10344455"/>
                  </a:lnTo>
                  <a:lnTo>
                    <a:pt x="16170020" y="10345879"/>
                  </a:lnTo>
                  <a:lnTo>
                    <a:pt x="16173067" y="10345206"/>
                  </a:lnTo>
                  <a:lnTo>
                    <a:pt x="16174172" y="10343310"/>
                  </a:lnTo>
                  <a:lnTo>
                    <a:pt x="16175797" y="10340452"/>
                  </a:lnTo>
                  <a:lnTo>
                    <a:pt x="16176156" y="10339816"/>
                  </a:lnTo>
                  <a:lnTo>
                    <a:pt x="16175292" y="10336290"/>
                  </a:lnTo>
                  <a:lnTo>
                    <a:pt x="16172764" y="10334818"/>
                  </a:lnTo>
                  <a:lnTo>
                    <a:pt x="16169711" y="10332727"/>
                  </a:lnTo>
                  <a:lnTo>
                    <a:pt x="16166849" y="10331111"/>
                  </a:lnTo>
                  <a:close/>
                </a:path>
                <a:path w="18721070" h="11073765">
                  <a:moveTo>
                    <a:pt x="17767954" y="10999096"/>
                  </a:moveTo>
                  <a:lnTo>
                    <a:pt x="17764998" y="10998624"/>
                  </a:lnTo>
                  <a:lnTo>
                    <a:pt x="17761374" y="10997868"/>
                  </a:lnTo>
                  <a:lnTo>
                    <a:pt x="17758226" y="10996919"/>
                  </a:lnTo>
                  <a:lnTo>
                    <a:pt x="17755275" y="10999212"/>
                  </a:lnTo>
                  <a:lnTo>
                    <a:pt x="17754804" y="11002167"/>
                  </a:lnTo>
                  <a:lnTo>
                    <a:pt x="17754141" y="11004646"/>
                  </a:lnTo>
                  <a:lnTo>
                    <a:pt x="17755766" y="11007312"/>
                  </a:lnTo>
                  <a:lnTo>
                    <a:pt x="17759105" y="11008737"/>
                  </a:lnTo>
                  <a:lnTo>
                    <a:pt x="17762729" y="11009493"/>
                  </a:lnTo>
                  <a:lnTo>
                    <a:pt x="17765877" y="11010441"/>
                  </a:lnTo>
                  <a:lnTo>
                    <a:pt x="17768349" y="11008340"/>
                  </a:lnTo>
                  <a:lnTo>
                    <a:pt x="17770244" y="11002046"/>
                  </a:lnTo>
                  <a:lnTo>
                    <a:pt x="17767954" y="10999096"/>
                  </a:lnTo>
                  <a:close/>
                </a:path>
                <a:path w="18721070" h="11073765">
                  <a:moveTo>
                    <a:pt x="16094573" y="10284103"/>
                  </a:moveTo>
                  <a:lnTo>
                    <a:pt x="16091046" y="10284966"/>
                  </a:lnTo>
                  <a:lnTo>
                    <a:pt x="16087432" y="10289738"/>
                  </a:lnTo>
                  <a:lnTo>
                    <a:pt x="16088297" y="10293263"/>
                  </a:lnTo>
                  <a:lnTo>
                    <a:pt x="16090684" y="10295070"/>
                  </a:lnTo>
                  <a:lnTo>
                    <a:pt x="16093737" y="10297162"/>
                  </a:lnTo>
                  <a:lnTo>
                    <a:pt x="16094737" y="10297589"/>
                  </a:lnTo>
                  <a:lnTo>
                    <a:pt x="16094595" y="10297922"/>
                  </a:lnTo>
                  <a:lnTo>
                    <a:pt x="16096931" y="10298919"/>
                  </a:lnTo>
                  <a:lnTo>
                    <a:pt x="16100124" y="10297914"/>
                  </a:lnTo>
                  <a:lnTo>
                    <a:pt x="16101453" y="10295719"/>
                  </a:lnTo>
                  <a:lnTo>
                    <a:pt x="16103260" y="10293333"/>
                  </a:lnTo>
                  <a:lnTo>
                    <a:pt x="16102397" y="10289808"/>
                  </a:lnTo>
                  <a:lnTo>
                    <a:pt x="16100011" y="10288001"/>
                  </a:lnTo>
                  <a:lnTo>
                    <a:pt x="16096959" y="10285910"/>
                  </a:lnTo>
                  <a:lnTo>
                    <a:pt x="16094573" y="10284103"/>
                  </a:lnTo>
                  <a:close/>
                </a:path>
                <a:path w="18721070" h="11073765">
                  <a:moveTo>
                    <a:pt x="16022388" y="10235951"/>
                  </a:moveTo>
                  <a:lnTo>
                    <a:pt x="16018863" y="10236814"/>
                  </a:lnTo>
                  <a:lnTo>
                    <a:pt x="16015250" y="10241586"/>
                  </a:lnTo>
                  <a:lnTo>
                    <a:pt x="16016113" y="10245111"/>
                  </a:lnTo>
                  <a:lnTo>
                    <a:pt x="16018499" y="10246918"/>
                  </a:lnTo>
                  <a:lnTo>
                    <a:pt x="16021553" y="10249010"/>
                  </a:lnTo>
                  <a:lnTo>
                    <a:pt x="16022554" y="10249437"/>
                  </a:lnTo>
                  <a:lnTo>
                    <a:pt x="16022412" y="10249770"/>
                  </a:lnTo>
                  <a:lnTo>
                    <a:pt x="16024749" y="10250767"/>
                  </a:lnTo>
                  <a:lnTo>
                    <a:pt x="16027940" y="10249761"/>
                  </a:lnTo>
                  <a:lnTo>
                    <a:pt x="16029271" y="10247567"/>
                  </a:lnTo>
                  <a:lnTo>
                    <a:pt x="16031078" y="10245181"/>
                  </a:lnTo>
                  <a:lnTo>
                    <a:pt x="16030214" y="10241656"/>
                  </a:lnTo>
                  <a:lnTo>
                    <a:pt x="16027829" y="10239849"/>
                  </a:lnTo>
                  <a:lnTo>
                    <a:pt x="16024773" y="10237757"/>
                  </a:lnTo>
                  <a:lnTo>
                    <a:pt x="16022388" y="10235951"/>
                  </a:lnTo>
                  <a:close/>
                </a:path>
                <a:path w="18721070" h="11073765">
                  <a:moveTo>
                    <a:pt x="17852899" y="11013630"/>
                  </a:moveTo>
                  <a:lnTo>
                    <a:pt x="17849943" y="11013158"/>
                  </a:lnTo>
                  <a:lnTo>
                    <a:pt x="17846653" y="11012543"/>
                  </a:lnTo>
                  <a:lnTo>
                    <a:pt x="17843697" y="11012072"/>
                  </a:lnTo>
                  <a:lnTo>
                    <a:pt x="17840748" y="11014365"/>
                  </a:lnTo>
                  <a:lnTo>
                    <a:pt x="17840277" y="11017320"/>
                  </a:lnTo>
                  <a:lnTo>
                    <a:pt x="17839948" y="11019942"/>
                  </a:lnTo>
                  <a:lnTo>
                    <a:pt x="17841239" y="11022466"/>
                  </a:lnTo>
                  <a:lnTo>
                    <a:pt x="17843577" y="11023463"/>
                  </a:lnTo>
                  <a:lnTo>
                    <a:pt x="17843383" y="11022985"/>
                  </a:lnTo>
                  <a:lnTo>
                    <a:pt x="17844719" y="11023555"/>
                  </a:lnTo>
                  <a:lnTo>
                    <a:pt x="17848342" y="11024311"/>
                  </a:lnTo>
                  <a:lnTo>
                    <a:pt x="17851298" y="11024783"/>
                  </a:lnTo>
                  <a:lnTo>
                    <a:pt x="17854249" y="11022491"/>
                  </a:lnTo>
                  <a:lnTo>
                    <a:pt x="17855133" y="11016950"/>
                  </a:lnTo>
                  <a:lnTo>
                    <a:pt x="17855192" y="11016580"/>
                  </a:lnTo>
                  <a:lnTo>
                    <a:pt x="17852899" y="11013630"/>
                  </a:lnTo>
                  <a:close/>
                </a:path>
                <a:path w="18721070" h="11073765">
                  <a:moveTo>
                    <a:pt x="15951108" y="10186605"/>
                  </a:moveTo>
                  <a:lnTo>
                    <a:pt x="15947581" y="10187469"/>
                  </a:lnTo>
                  <a:lnTo>
                    <a:pt x="15943968" y="10192240"/>
                  </a:lnTo>
                  <a:lnTo>
                    <a:pt x="15944834" y="10195766"/>
                  </a:lnTo>
                  <a:lnTo>
                    <a:pt x="15947219" y="10197572"/>
                  </a:lnTo>
                  <a:lnTo>
                    <a:pt x="15950272" y="10199664"/>
                  </a:lnTo>
                  <a:lnTo>
                    <a:pt x="15953609" y="10201087"/>
                  </a:lnTo>
                  <a:lnTo>
                    <a:pt x="15956326" y="10200273"/>
                  </a:lnTo>
                  <a:lnTo>
                    <a:pt x="15957990" y="10198222"/>
                  </a:lnTo>
                  <a:lnTo>
                    <a:pt x="15959797" y="10195835"/>
                  </a:lnTo>
                  <a:lnTo>
                    <a:pt x="15958933" y="10192311"/>
                  </a:lnTo>
                  <a:lnTo>
                    <a:pt x="15956548" y="10190504"/>
                  </a:lnTo>
                  <a:lnTo>
                    <a:pt x="15953495" y="10188413"/>
                  </a:lnTo>
                  <a:lnTo>
                    <a:pt x="15951108" y="10186605"/>
                  </a:lnTo>
                  <a:close/>
                </a:path>
                <a:path w="18721070" h="11073765">
                  <a:moveTo>
                    <a:pt x="17938748" y="11026970"/>
                  </a:moveTo>
                  <a:lnTo>
                    <a:pt x="17935794" y="11026499"/>
                  </a:lnTo>
                  <a:lnTo>
                    <a:pt x="17932357" y="11026217"/>
                  </a:lnTo>
                  <a:lnTo>
                    <a:pt x="17929406" y="11025747"/>
                  </a:lnTo>
                  <a:lnTo>
                    <a:pt x="17926455" y="11028039"/>
                  </a:lnTo>
                  <a:lnTo>
                    <a:pt x="17925984" y="11030994"/>
                  </a:lnTo>
                  <a:lnTo>
                    <a:pt x="17925797" y="11033283"/>
                  </a:lnTo>
                  <a:lnTo>
                    <a:pt x="17927088" y="11035806"/>
                  </a:lnTo>
                  <a:lnTo>
                    <a:pt x="17930759" y="11037372"/>
                  </a:lnTo>
                  <a:lnTo>
                    <a:pt x="17934193" y="11037654"/>
                  </a:lnTo>
                  <a:lnTo>
                    <a:pt x="17937147" y="11038124"/>
                  </a:lnTo>
                  <a:lnTo>
                    <a:pt x="17940098" y="11035832"/>
                  </a:lnTo>
                  <a:lnTo>
                    <a:pt x="17941041" y="11029921"/>
                  </a:lnTo>
                  <a:lnTo>
                    <a:pt x="17938748" y="11026970"/>
                  </a:lnTo>
                  <a:close/>
                </a:path>
                <a:path w="18721070" h="11073765">
                  <a:moveTo>
                    <a:pt x="15880254" y="10136258"/>
                  </a:moveTo>
                  <a:lnTo>
                    <a:pt x="15876730" y="10137123"/>
                  </a:lnTo>
                  <a:lnTo>
                    <a:pt x="15873116" y="10141894"/>
                  </a:lnTo>
                  <a:lnTo>
                    <a:pt x="15873980" y="10145419"/>
                  </a:lnTo>
                  <a:lnTo>
                    <a:pt x="15876365" y="10147226"/>
                  </a:lnTo>
                  <a:lnTo>
                    <a:pt x="15879418" y="10149317"/>
                  </a:lnTo>
                  <a:lnTo>
                    <a:pt x="15882757" y="10150741"/>
                  </a:lnTo>
                  <a:lnTo>
                    <a:pt x="15885473" y="10149927"/>
                  </a:lnTo>
                  <a:lnTo>
                    <a:pt x="15887137" y="10147875"/>
                  </a:lnTo>
                  <a:lnTo>
                    <a:pt x="15888944" y="10145489"/>
                  </a:lnTo>
                  <a:lnTo>
                    <a:pt x="15888079" y="10141964"/>
                  </a:lnTo>
                  <a:lnTo>
                    <a:pt x="15885693" y="10140157"/>
                  </a:lnTo>
                  <a:lnTo>
                    <a:pt x="15882641" y="10138066"/>
                  </a:lnTo>
                  <a:lnTo>
                    <a:pt x="15880254" y="10136258"/>
                  </a:lnTo>
                  <a:close/>
                </a:path>
                <a:path w="18721070" h="11073765">
                  <a:moveTo>
                    <a:pt x="18024449" y="11037880"/>
                  </a:moveTo>
                  <a:lnTo>
                    <a:pt x="18021496" y="11037410"/>
                  </a:lnTo>
                  <a:lnTo>
                    <a:pt x="18018064" y="11037129"/>
                  </a:lnTo>
                  <a:lnTo>
                    <a:pt x="18015110" y="11036658"/>
                  </a:lnTo>
                  <a:lnTo>
                    <a:pt x="18012490" y="11039092"/>
                  </a:lnTo>
                  <a:lnTo>
                    <a:pt x="18012019" y="11042048"/>
                  </a:lnTo>
                  <a:lnTo>
                    <a:pt x="18011690" y="11044669"/>
                  </a:lnTo>
                  <a:lnTo>
                    <a:pt x="18013124" y="11046859"/>
                  </a:lnTo>
                  <a:lnTo>
                    <a:pt x="18015461" y="11047856"/>
                  </a:lnTo>
                  <a:lnTo>
                    <a:pt x="18015603" y="11047522"/>
                  </a:lnTo>
                  <a:lnTo>
                    <a:pt x="18016939" y="11048092"/>
                  </a:lnTo>
                  <a:lnTo>
                    <a:pt x="18020371" y="11048372"/>
                  </a:lnTo>
                  <a:lnTo>
                    <a:pt x="18023327" y="11048844"/>
                  </a:lnTo>
                  <a:lnTo>
                    <a:pt x="18025942" y="11046409"/>
                  </a:lnTo>
                  <a:lnTo>
                    <a:pt x="18026826" y="11040867"/>
                  </a:lnTo>
                  <a:lnTo>
                    <a:pt x="18026885" y="11040498"/>
                  </a:lnTo>
                  <a:lnTo>
                    <a:pt x="18024449" y="11037880"/>
                  </a:lnTo>
                  <a:close/>
                </a:path>
                <a:path w="18721070" h="11073765">
                  <a:moveTo>
                    <a:pt x="15809685" y="10085244"/>
                  </a:moveTo>
                  <a:lnTo>
                    <a:pt x="15806303" y="10085774"/>
                  </a:lnTo>
                  <a:lnTo>
                    <a:pt x="15804496" y="10088160"/>
                  </a:lnTo>
                  <a:lnTo>
                    <a:pt x="15802547" y="10090879"/>
                  </a:lnTo>
                  <a:lnTo>
                    <a:pt x="15803078" y="10094263"/>
                  </a:lnTo>
                  <a:lnTo>
                    <a:pt x="15805464" y="10096069"/>
                  </a:lnTo>
                  <a:lnTo>
                    <a:pt x="15808517" y="10098160"/>
                  </a:lnTo>
                  <a:lnTo>
                    <a:pt x="15812188" y="10099727"/>
                  </a:lnTo>
                  <a:lnTo>
                    <a:pt x="15814904" y="10098912"/>
                  </a:lnTo>
                  <a:lnTo>
                    <a:pt x="15816568" y="10096861"/>
                  </a:lnTo>
                  <a:lnTo>
                    <a:pt x="15818184" y="10093998"/>
                  </a:lnTo>
                  <a:lnTo>
                    <a:pt x="15817655" y="10090616"/>
                  </a:lnTo>
                  <a:lnTo>
                    <a:pt x="15815268" y="10088809"/>
                  </a:lnTo>
                  <a:lnTo>
                    <a:pt x="15812548" y="10086859"/>
                  </a:lnTo>
                  <a:lnTo>
                    <a:pt x="15809685" y="10085244"/>
                  </a:lnTo>
                  <a:close/>
                </a:path>
                <a:path w="18721070" h="11073765">
                  <a:moveTo>
                    <a:pt x="18111008" y="11046789"/>
                  </a:moveTo>
                  <a:lnTo>
                    <a:pt x="18107912" y="11046652"/>
                  </a:lnTo>
                  <a:lnTo>
                    <a:pt x="18104477" y="11046371"/>
                  </a:lnTo>
                  <a:lnTo>
                    <a:pt x="18101524" y="11045900"/>
                  </a:lnTo>
                  <a:lnTo>
                    <a:pt x="18098572" y="11048192"/>
                  </a:lnTo>
                  <a:lnTo>
                    <a:pt x="18098435" y="11051290"/>
                  </a:lnTo>
                  <a:lnTo>
                    <a:pt x="18098106" y="11053912"/>
                  </a:lnTo>
                  <a:lnTo>
                    <a:pt x="18099537" y="11056100"/>
                  </a:lnTo>
                  <a:lnTo>
                    <a:pt x="18101875" y="11057097"/>
                  </a:lnTo>
                  <a:lnTo>
                    <a:pt x="18101683" y="11056621"/>
                  </a:lnTo>
                  <a:lnTo>
                    <a:pt x="18103355" y="11057334"/>
                  </a:lnTo>
                  <a:lnTo>
                    <a:pt x="18106783" y="11057613"/>
                  </a:lnTo>
                  <a:lnTo>
                    <a:pt x="18109741" y="11058086"/>
                  </a:lnTo>
                  <a:lnTo>
                    <a:pt x="18112690" y="11055792"/>
                  </a:lnTo>
                  <a:lnTo>
                    <a:pt x="18112827" y="11052694"/>
                  </a:lnTo>
                  <a:lnTo>
                    <a:pt x="18113239" y="11050109"/>
                  </a:lnTo>
                  <a:lnTo>
                    <a:pt x="18113299" y="11049738"/>
                  </a:lnTo>
                  <a:lnTo>
                    <a:pt x="18111008" y="11046789"/>
                  </a:lnTo>
                  <a:close/>
                </a:path>
                <a:path w="18721070" h="11073765">
                  <a:moveTo>
                    <a:pt x="15740355" y="10033179"/>
                  </a:moveTo>
                  <a:lnTo>
                    <a:pt x="15736972" y="10033709"/>
                  </a:lnTo>
                  <a:lnTo>
                    <a:pt x="15735165" y="10036094"/>
                  </a:lnTo>
                  <a:lnTo>
                    <a:pt x="15733215" y="10038814"/>
                  </a:lnTo>
                  <a:lnTo>
                    <a:pt x="15733749" y="10042199"/>
                  </a:lnTo>
                  <a:lnTo>
                    <a:pt x="15736133" y="10044004"/>
                  </a:lnTo>
                  <a:lnTo>
                    <a:pt x="15739185" y="10046096"/>
                  </a:lnTo>
                  <a:lnTo>
                    <a:pt x="15740521" y="10046665"/>
                  </a:lnTo>
                  <a:lnTo>
                    <a:pt x="15740045" y="10046857"/>
                  </a:lnTo>
                  <a:lnTo>
                    <a:pt x="15742383" y="10047854"/>
                  </a:lnTo>
                  <a:lnTo>
                    <a:pt x="15745096" y="10047039"/>
                  </a:lnTo>
                  <a:lnTo>
                    <a:pt x="15746760" y="10044987"/>
                  </a:lnTo>
                  <a:lnTo>
                    <a:pt x="15748710" y="10042267"/>
                  </a:lnTo>
                  <a:lnTo>
                    <a:pt x="15748181" y="10038885"/>
                  </a:lnTo>
                  <a:lnTo>
                    <a:pt x="15745794" y="10037077"/>
                  </a:lnTo>
                  <a:lnTo>
                    <a:pt x="15740355" y="10033179"/>
                  </a:lnTo>
                  <a:close/>
                </a:path>
                <a:path w="18721070" h="11073765">
                  <a:moveTo>
                    <a:pt x="15671976" y="9980731"/>
                  </a:moveTo>
                  <a:lnTo>
                    <a:pt x="15668259" y="9981118"/>
                  </a:lnTo>
                  <a:lnTo>
                    <a:pt x="15664646" y="9985890"/>
                  </a:lnTo>
                  <a:lnTo>
                    <a:pt x="15665037" y="9989609"/>
                  </a:lnTo>
                  <a:lnTo>
                    <a:pt x="15667420" y="9991414"/>
                  </a:lnTo>
                  <a:lnTo>
                    <a:pt x="15670139" y="9993363"/>
                  </a:lnTo>
                  <a:lnTo>
                    <a:pt x="15671476" y="9993934"/>
                  </a:lnTo>
                  <a:lnTo>
                    <a:pt x="15671334" y="9994268"/>
                  </a:lnTo>
                  <a:lnTo>
                    <a:pt x="15673670" y="9995264"/>
                  </a:lnTo>
                  <a:lnTo>
                    <a:pt x="15676384" y="9994449"/>
                  </a:lnTo>
                  <a:lnTo>
                    <a:pt x="15678049" y="9992397"/>
                  </a:lnTo>
                  <a:lnTo>
                    <a:pt x="15679856" y="9990011"/>
                  </a:lnTo>
                  <a:lnTo>
                    <a:pt x="15679468" y="9986294"/>
                  </a:lnTo>
                  <a:lnTo>
                    <a:pt x="15677082" y="9984488"/>
                  </a:lnTo>
                  <a:lnTo>
                    <a:pt x="15674362" y="9982539"/>
                  </a:lnTo>
                  <a:lnTo>
                    <a:pt x="15671976" y="9980731"/>
                  </a:lnTo>
                  <a:close/>
                </a:path>
                <a:path w="18721070" h="11073765">
                  <a:moveTo>
                    <a:pt x="18197608" y="11053742"/>
                  </a:moveTo>
                  <a:lnTo>
                    <a:pt x="18194510" y="11053604"/>
                  </a:lnTo>
                  <a:lnTo>
                    <a:pt x="18187647" y="11053045"/>
                  </a:lnTo>
                  <a:lnTo>
                    <a:pt x="18185030" y="11055479"/>
                  </a:lnTo>
                  <a:lnTo>
                    <a:pt x="18197009" y="11065323"/>
                  </a:lnTo>
                  <a:lnTo>
                    <a:pt x="18199626" y="11062889"/>
                  </a:lnTo>
                  <a:lnTo>
                    <a:pt x="18199763" y="11059791"/>
                  </a:lnTo>
                  <a:lnTo>
                    <a:pt x="18200043" y="11056360"/>
                  </a:lnTo>
                  <a:lnTo>
                    <a:pt x="18197608" y="11053742"/>
                  </a:lnTo>
                  <a:close/>
                </a:path>
                <a:path w="18721070" h="11073765">
                  <a:moveTo>
                    <a:pt x="15603834" y="9926806"/>
                  </a:moveTo>
                  <a:lnTo>
                    <a:pt x="15600117" y="9927193"/>
                  </a:lnTo>
                  <a:lnTo>
                    <a:pt x="15596503" y="9931965"/>
                  </a:lnTo>
                  <a:lnTo>
                    <a:pt x="15596892" y="9935682"/>
                  </a:lnTo>
                  <a:lnTo>
                    <a:pt x="15599278" y="9937489"/>
                  </a:lnTo>
                  <a:lnTo>
                    <a:pt x="15601854" y="9939771"/>
                  </a:lnTo>
                  <a:lnTo>
                    <a:pt x="15605528" y="9941339"/>
                  </a:lnTo>
                  <a:lnTo>
                    <a:pt x="15608098" y="9940857"/>
                  </a:lnTo>
                  <a:lnTo>
                    <a:pt x="15609763" y="9938805"/>
                  </a:lnTo>
                  <a:lnTo>
                    <a:pt x="15611570" y="9936419"/>
                  </a:lnTo>
                  <a:lnTo>
                    <a:pt x="15611183" y="9932703"/>
                  </a:lnTo>
                  <a:lnTo>
                    <a:pt x="15608797" y="9930896"/>
                  </a:lnTo>
                  <a:lnTo>
                    <a:pt x="15606219" y="9928613"/>
                  </a:lnTo>
                  <a:lnTo>
                    <a:pt x="15603834" y="9926806"/>
                  </a:lnTo>
                  <a:close/>
                </a:path>
                <a:path w="18721070" h="11073765">
                  <a:moveTo>
                    <a:pt x="18283918" y="11058599"/>
                  </a:moveTo>
                  <a:lnTo>
                    <a:pt x="18280822" y="11058462"/>
                  </a:lnTo>
                  <a:lnTo>
                    <a:pt x="18277390" y="11058182"/>
                  </a:lnTo>
                  <a:lnTo>
                    <a:pt x="18274294" y="11058045"/>
                  </a:lnTo>
                  <a:lnTo>
                    <a:pt x="18271674" y="11060479"/>
                  </a:lnTo>
                  <a:lnTo>
                    <a:pt x="18271537" y="11063577"/>
                  </a:lnTo>
                  <a:lnTo>
                    <a:pt x="18271684" y="11066007"/>
                  </a:lnTo>
                  <a:lnTo>
                    <a:pt x="18273118" y="11068197"/>
                  </a:lnTo>
                  <a:lnTo>
                    <a:pt x="18275121" y="11069051"/>
                  </a:lnTo>
                  <a:lnTo>
                    <a:pt x="18275264" y="11068718"/>
                  </a:lnTo>
                  <a:lnTo>
                    <a:pt x="18276933" y="11069430"/>
                  </a:lnTo>
                  <a:lnTo>
                    <a:pt x="18280365" y="11069710"/>
                  </a:lnTo>
                  <a:lnTo>
                    <a:pt x="18283464" y="11069848"/>
                  </a:lnTo>
                  <a:lnTo>
                    <a:pt x="18286079" y="11067413"/>
                  </a:lnTo>
                  <a:lnTo>
                    <a:pt x="18286354" y="11061216"/>
                  </a:lnTo>
                  <a:lnTo>
                    <a:pt x="18283918" y="11058599"/>
                  </a:lnTo>
                  <a:close/>
                </a:path>
                <a:path w="18721070" h="11073765">
                  <a:moveTo>
                    <a:pt x="15535975" y="9872213"/>
                  </a:moveTo>
                  <a:lnTo>
                    <a:pt x="15532259" y="9872601"/>
                  </a:lnTo>
                  <a:lnTo>
                    <a:pt x="15528645" y="9877372"/>
                  </a:lnTo>
                  <a:lnTo>
                    <a:pt x="15529034" y="9881089"/>
                  </a:lnTo>
                  <a:lnTo>
                    <a:pt x="15531419" y="9882896"/>
                  </a:lnTo>
                  <a:lnTo>
                    <a:pt x="15533996" y="9885179"/>
                  </a:lnTo>
                  <a:lnTo>
                    <a:pt x="15537669" y="9886746"/>
                  </a:lnTo>
                  <a:lnTo>
                    <a:pt x="15540241" y="9886264"/>
                  </a:lnTo>
                  <a:lnTo>
                    <a:pt x="15541905" y="9884212"/>
                  </a:lnTo>
                  <a:lnTo>
                    <a:pt x="15543712" y="9881827"/>
                  </a:lnTo>
                  <a:lnTo>
                    <a:pt x="15543324" y="9878110"/>
                  </a:lnTo>
                  <a:lnTo>
                    <a:pt x="15540939" y="9876303"/>
                  </a:lnTo>
                  <a:lnTo>
                    <a:pt x="15538361" y="9874020"/>
                  </a:lnTo>
                  <a:lnTo>
                    <a:pt x="15535975" y="9872213"/>
                  </a:lnTo>
                  <a:close/>
                </a:path>
                <a:path w="18721070" h="11073765">
                  <a:moveTo>
                    <a:pt x="18371088" y="11061456"/>
                  </a:moveTo>
                  <a:lnTo>
                    <a:pt x="18367990" y="11061317"/>
                  </a:lnTo>
                  <a:lnTo>
                    <a:pt x="18364415" y="11061370"/>
                  </a:lnTo>
                  <a:lnTo>
                    <a:pt x="18360983" y="11061090"/>
                  </a:lnTo>
                  <a:lnTo>
                    <a:pt x="18358699" y="11063668"/>
                  </a:lnTo>
                  <a:lnTo>
                    <a:pt x="18358562" y="11066766"/>
                  </a:lnTo>
                  <a:lnTo>
                    <a:pt x="18358406" y="11068672"/>
                  </a:lnTo>
                  <a:lnTo>
                    <a:pt x="18358375" y="11069053"/>
                  </a:lnTo>
                  <a:lnTo>
                    <a:pt x="18359809" y="11071243"/>
                  </a:lnTo>
                  <a:lnTo>
                    <a:pt x="18362478" y="11072381"/>
                  </a:lnTo>
                  <a:lnTo>
                    <a:pt x="18363956" y="11072618"/>
                  </a:lnTo>
                  <a:lnTo>
                    <a:pt x="18367530" y="11072564"/>
                  </a:lnTo>
                  <a:lnTo>
                    <a:pt x="18370963" y="11072844"/>
                  </a:lnTo>
                  <a:lnTo>
                    <a:pt x="18373244" y="11070266"/>
                  </a:lnTo>
                  <a:lnTo>
                    <a:pt x="18373384" y="11067169"/>
                  </a:lnTo>
                  <a:lnTo>
                    <a:pt x="18373663" y="11063738"/>
                  </a:lnTo>
                  <a:lnTo>
                    <a:pt x="18371088" y="11061456"/>
                  </a:lnTo>
                  <a:close/>
                </a:path>
                <a:path w="18721070" h="11073765">
                  <a:moveTo>
                    <a:pt x="15468928" y="9817572"/>
                  </a:moveTo>
                  <a:lnTo>
                    <a:pt x="15465211" y="9817959"/>
                  </a:lnTo>
                  <a:lnTo>
                    <a:pt x="15463405" y="9820345"/>
                  </a:lnTo>
                  <a:lnTo>
                    <a:pt x="15461264" y="9822588"/>
                  </a:lnTo>
                  <a:lnTo>
                    <a:pt x="15461651" y="9826304"/>
                  </a:lnTo>
                  <a:lnTo>
                    <a:pt x="15464036" y="9828111"/>
                  </a:lnTo>
                  <a:lnTo>
                    <a:pt x="15466615" y="9830394"/>
                  </a:lnTo>
                  <a:lnTo>
                    <a:pt x="15467950" y="9830964"/>
                  </a:lnTo>
                  <a:lnTo>
                    <a:pt x="15467807" y="9831298"/>
                  </a:lnTo>
                  <a:lnTo>
                    <a:pt x="15470143" y="9832294"/>
                  </a:lnTo>
                  <a:lnTo>
                    <a:pt x="15472716" y="9831814"/>
                  </a:lnTo>
                  <a:lnTo>
                    <a:pt x="15474382" y="9829762"/>
                  </a:lnTo>
                  <a:lnTo>
                    <a:pt x="15476522" y="9827518"/>
                  </a:lnTo>
                  <a:lnTo>
                    <a:pt x="15476135" y="9823802"/>
                  </a:lnTo>
                  <a:lnTo>
                    <a:pt x="15473750" y="9821996"/>
                  </a:lnTo>
                  <a:lnTo>
                    <a:pt x="15471172" y="9819712"/>
                  </a:lnTo>
                  <a:lnTo>
                    <a:pt x="15468928" y="9817572"/>
                  </a:lnTo>
                  <a:close/>
                </a:path>
                <a:path w="18721070" h="11073765">
                  <a:moveTo>
                    <a:pt x="15402116" y="9761451"/>
                  </a:moveTo>
                  <a:lnTo>
                    <a:pt x="15398733" y="9761981"/>
                  </a:lnTo>
                  <a:lnTo>
                    <a:pt x="15394453" y="9766469"/>
                  </a:lnTo>
                  <a:lnTo>
                    <a:pt x="15394982" y="9769851"/>
                  </a:lnTo>
                  <a:lnTo>
                    <a:pt x="15397224" y="9771991"/>
                  </a:lnTo>
                  <a:lnTo>
                    <a:pt x="15399802" y="9774275"/>
                  </a:lnTo>
                  <a:lnTo>
                    <a:pt x="15401472" y="9774987"/>
                  </a:lnTo>
                  <a:lnTo>
                    <a:pt x="15400994" y="9775177"/>
                  </a:lnTo>
                  <a:lnTo>
                    <a:pt x="15403332" y="9776174"/>
                  </a:lnTo>
                  <a:lnTo>
                    <a:pt x="15405905" y="9775694"/>
                  </a:lnTo>
                  <a:lnTo>
                    <a:pt x="15407569" y="9773642"/>
                  </a:lnTo>
                  <a:lnTo>
                    <a:pt x="15409710" y="9771398"/>
                  </a:lnTo>
                  <a:lnTo>
                    <a:pt x="15409179" y="9768015"/>
                  </a:lnTo>
                  <a:lnTo>
                    <a:pt x="15406936" y="9765874"/>
                  </a:lnTo>
                  <a:lnTo>
                    <a:pt x="15404359" y="9763592"/>
                  </a:lnTo>
                  <a:lnTo>
                    <a:pt x="15402116" y="9761451"/>
                  </a:lnTo>
                  <a:close/>
                </a:path>
                <a:path w="18721070" h="11073765">
                  <a:moveTo>
                    <a:pt x="18457487" y="11062404"/>
                  </a:moveTo>
                  <a:lnTo>
                    <a:pt x="18454388" y="11062267"/>
                  </a:lnTo>
                  <a:lnTo>
                    <a:pt x="18450816" y="11062321"/>
                  </a:lnTo>
                  <a:lnTo>
                    <a:pt x="18447718" y="11062183"/>
                  </a:lnTo>
                  <a:lnTo>
                    <a:pt x="18445434" y="11064760"/>
                  </a:lnTo>
                  <a:lnTo>
                    <a:pt x="18445295" y="11067857"/>
                  </a:lnTo>
                  <a:lnTo>
                    <a:pt x="18445250" y="11069811"/>
                  </a:lnTo>
                  <a:lnTo>
                    <a:pt x="18446684" y="11072001"/>
                  </a:lnTo>
                  <a:lnTo>
                    <a:pt x="18449355" y="11073140"/>
                  </a:lnTo>
                  <a:lnTo>
                    <a:pt x="18450833" y="11073376"/>
                  </a:lnTo>
                  <a:lnTo>
                    <a:pt x="18454406" y="11073321"/>
                  </a:lnTo>
                  <a:lnTo>
                    <a:pt x="18457504" y="11073460"/>
                  </a:lnTo>
                  <a:lnTo>
                    <a:pt x="18459787" y="11070883"/>
                  </a:lnTo>
                  <a:lnTo>
                    <a:pt x="18460062" y="11064687"/>
                  </a:lnTo>
                  <a:lnTo>
                    <a:pt x="18457487" y="11062404"/>
                  </a:lnTo>
                  <a:close/>
                </a:path>
                <a:path w="18721070" h="11073765">
                  <a:moveTo>
                    <a:pt x="15336113" y="9705282"/>
                  </a:moveTo>
                  <a:lnTo>
                    <a:pt x="15332731" y="9705812"/>
                  </a:lnTo>
                  <a:lnTo>
                    <a:pt x="15328449" y="9710299"/>
                  </a:lnTo>
                  <a:lnTo>
                    <a:pt x="15328980" y="9713682"/>
                  </a:lnTo>
                  <a:lnTo>
                    <a:pt x="15331223" y="9715823"/>
                  </a:lnTo>
                  <a:lnTo>
                    <a:pt x="15333800" y="9718105"/>
                  </a:lnTo>
                  <a:lnTo>
                    <a:pt x="15335468" y="9718817"/>
                  </a:lnTo>
                  <a:lnTo>
                    <a:pt x="15334994" y="9719010"/>
                  </a:lnTo>
                  <a:lnTo>
                    <a:pt x="15337330" y="9720006"/>
                  </a:lnTo>
                  <a:lnTo>
                    <a:pt x="15339902" y="9719525"/>
                  </a:lnTo>
                  <a:lnTo>
                    <a:pt x="15341567" y="9717473"/>
                  </a:lnTo>
                  <a:lnTo>
                    <a:pt x="15343708" y="9715230"/>
                  </a:lnTo>
                  <a:lnTo>
                    <a:pt x="15343178" y="9711848"/>
                  </a:lnTo>
                  <a:lnTo>
                    <a:pt x="15340935" y="9709706"/>
                  </a:lnTo>
                  <a:lnTo>
                    <a:pt x="15338357" y="9707424"/>
                  </a:lnTo>
                  <a:lnTo>
                    <a:pt x="15336113" y="9705282"/>
                  </a:lnTo>
                  <a:close/>
                </a:path>
                <a:path w="18721070" h="11073765">
                  <a:moveTo>
                    <a:pt x="18544691" y="11060541"/>
                  </a:moveTo>
                  <a:lnTo>
                    <a:pt x="18541450" y="11060736"/>
                  </a:lnTo>
                  <a:lnTo>
                    <a:pt x="18537878" y="11060791"/>
                  </a:lnTo>
                  <a:lnTo>
                    <a:pt x="18534637" y="11060986"/>
                  </a:lnTo>
                  <a:lnTo>
                    <a:pt x="18532020" y="11063421"/>
                  </a:lnTo>
                  <a:lnTo>
                    <a:pt x="18532363" y="11069092"/>
                  </a:lnTo>
                  <a:lnTo>
                    <a:pt x="18533606" y="11070805"/>
                  </a:lnTo>
                  <a:lnTo>
                    <a:pt x="18536611" y="11072087"/>
                  </a:lnTo>
                  <a:lnTo>
                    <a:pt x="18538089" y="11072324"/>
                  </a:lnTo>
                  <a:lnTo>
                    <a:pt x="18541661" y="11072269"/>
                  </a:lnTo>
                  <a:lnTo>
                    <a:pt x="18544902" y="11072073"/>
                  </a:lnTo>
                  <a:lnTo>
                    <a:pt x="18547519" y="11069639"/>
                  </a:lnTo>
                  <a:lnTo>
                    <a:pt x="18547126" y="11063157"/>
                  </a:lnTo>
                  <a:lnTo>
                    <a:pt x="18544691" y="11060541"/>
                  </a:lnTo>
                  <a:close/>
                </a:path>
                <a:path w="18721070" h="11073765">
                  <a:moveTo>
                    <a:pt x="15270682" y="9647779"/>
                  </a:moveTo>
                  <a:lnTo>
                    <a:pt x="15267299" y="9648309"/>
                  </a:lnTo>
                  <a:lnTo>
                    <a:pt x="15265158" y="9650552"/>
                  </a:lnTo>
                  <a:lnTo>
                    <a:pt x="15262875" y="9653129"/>
                  </a:lnTo>
                  <a:lnTo>
                    <a:pt x="15263404" y="9656511"/>
                  </a:lnTo>
                  <a:lnTo>
                    <a:pt x="15265648" y="9658653"/>
                  </a:lnTo>
                  <a:lnTo>
                    <a:pt x="15268226" y="9660936"/>
                  </a:lnTo>
                  <a:lnTo>
                    <a:pt x="15269894" y="9661648"/>
                  </a:lnTo>
                  <a:lnTo>
                    <a:pt x="15269752" y="9661981"/>
                  </a:lnTo>
                  <a:lnTo>
                    <a:pt x="15272089" y="9662978"/>
                  </a:lnTo>
                  <a:lnTo>
                    <a:pt x="15274804" y="9662164"/>
                  </a:lnTo>
                  <a:lnTo>
                    <a:pt x="15278610" y="9657869"/>
                  </a:lnTo>
                  <a:lnTo>
                    <a:pt x="15278078" y="9654485"/>
                  </a:lnTo>
                  <a:lnTo>
                    <a:pt x="15275835" y="9652345"/>
                  </a:lnTo>
                  <a:lnTo>
                    <a:pt x="15270682" y="9647779"/>
                  </a:lnTo>
                  <a:close/>
                </a:path>
                <a:path w="18721070" h="11073765">
                  <a:moveTo>
                    <a:pt x="18631323" y="11057248"/>
                  </a:moveTo>
                  <a:lnTo>
                    <a:pt x="18628085" y="11057445"/>
                  </a:lnTo>
                  <a:lnTo>
                    <a:pt x="18624507" y="11057498"/>
                  </a:lnTo>
                  <a:lnTo>
                    <a:pt x="18621603" y="11057838"/>
                  </a:lnTo>
                  <a:lnTo>
                    <a:pt x="18618986" y="11060272"/>
                  </a:lnTo>
                  <a:lnTo>
                    <a:pt x="18619330" y="11065942"/>
                  </a:lnTo>
                  <a:lnTo>
                    <a:pt x="18620572" y="11067656"/>
                  </a:lnTo>
                  <a:lnTo>
                    <a:pt x="18623575" y="11068937"/>
                  </a:lnTo>
                  <a:lnTo>
                    <a:pt x="18625195" y="11068839"/>
                  </a:lnTo>
                  <a:lnTo>
                    <a:pt x="18628770" y="11068786"/>
                  </a:lnTo>
                  <a:lnTo>
                    <a:pt x="18631674" y="11068446"/>
                  </a:lnTo>
                  <a:lnTo>
                    <a:pt x="18634291" y="11066012"/>
                  </a:lnTo>
                  <a:lnTo>
                    <a:pt x="18634095" y="11062772"/>
                  </a:lnTo>
                  <a:lnTo>
                    <a:pt x="18633758" y="11059866"/>
                  </a:lnTo>
                  <a:lnTo>
                    <a:pt x="18631323" y="11057248"/>
                  </a:lnTo>
                  <a:close/>
                </a:path>
                <a:path w="18721070" h="11073765">
                  <a:moveTo>
                    <a:pt x="15205916" y="9590559"/>
                  </a:moveTo>
                  <a:lnTo>
                    <a:pt x="15202341" y="9590613"/>
                  </a:lnTo>
                  <a:lnTo>
                    <a:pt x="15200201" y="9592857"/>
                  </a:lnTo>
                  <a:lnTo>
                    <a:pt x="15198394" y="9595242"/>
                  </a:lnTo>
                  <a:lnTo>
                    <a:pt x="15198447" y="9598816"/>
                  </a:lnTo>
                  <a:lnTo>
                    <a:pt x="15200690" y="9600956"/>
                  </a:lnTo>
                  <a:lnTo>
                    <a:pt x="15203269" y="9603240"/>
                  </a:lnTo>
                  <a:lnTo>
                    <a:pt x="15207275" y="9604949"/>
                  </a:lnTo>
                  <a:lnTo>
                    <a:pt x="15209848" y="9604468"/>
                  </a:lnTo>
                  <a:lnTo>
                    <a:pt x="15211370" y="9602750"/>
                  </a:lnTo>
                  <a:lnTo>
                    <a:pt x="15213177" y="9600365"/>
                  </a:lnTo>
                  <a:lnTo>
                    <a:pt x="15213122" y="9596790"/>
                  </a:lnTo>
                  <a:lnTo>
                    <a:pt x="15210878" y="9594649"/>
                  </a:lnTo>
                  <a:lnTo>
                    <a:pt x="15208302" y="9592366"/>
                  </a:lnTo>
                  <a:lnTo>
                    <a:pt x="15205916" y="9590559"/>
                  </a:lnTo>
                  <a:close/>
                </a:path>
                <a:path w="18721070" h="11073765">
                  <a:moveTo>
                    <a:pt x="15142054" y="9532147"/>
                  </a:moveTo>
                  <a:lnTo>
                    <a:pt x="15138481" y="9532201"/>
                  </a:lnTo>
                  <a:lnTo>
                    <a:pt x="15134199" y="9536687"/>
                  </a:lnTo>
                  <a:lnTo>
                    <a:pt x="15134253" y="9540262"/>
                  </a:lnTo>
                  <a:lnTo>
                    <a:pt x="15136497" y="9542403"/>
                  </a:lnTo>
                  <a:lnTo>
                    <a:pt x="15139072" y="9544685"/>
                  </a:lnTo>
                  <a:lnTo>
                    <a:pt x="15143078" y="9546394"/>
                  </a:lnTo>
                  <a:lnTo>
                    <a:pt x="15145652" y="9545913"/>
                  </a:lnTo>
                  <a:lnTo>
                    <a:pt x="15147174" y="9544195"/>
                  </a:lnTo>
                  <a:lnTo>
                    <a:pt x="15149314" y="9541951"/>
                  </a:lnTo>
                  <a:lnTo>
                    <a:pt x="15149260" y="9538377"/>
                  </a:lnTo>
                  <a:lnTo>
                    <a:pt x="15147016" y="9536236"/>
                  </a:lnTo>
                  <a:lnTo>
                    <a:pt x="15144441" y="9533954"/>
                  </a:lnTo>
                  <a:lnTo>
                    <a:pt x="15142054" y="9532147"/>
                  </a:lnTo>
                  <a:close/>
                </a:path>
                <a:path w="18721070" h="11073765">
                  <a:moveTo>
                    <a:pt x="18717854" y="11052336"/>
                  </a:moveTo>
                  <a:lnTo>
                    <a:pt x="18714615" y="11052532"/>
                  </a:lnTo>
                  <a:lnTo>
                    <a:pt x="18711041" y="11052586"/>
                  </a:lnTo>
                  <a:lnTo>
                    <a:pt x="18708137" y="11052925"/>
                  </a:lnTo>
                  <a:lnTo>
                    <a:pt x="18705520" y="11055360"/>
                  </a:lnTo>
                  <a:lnTo>
                    <a:pt x="18705716" y="11058601"/>
                  </a:lnTo>
                  <a:lnTo>
                    <a:pt x="18706003" y="11060696"/>
                  </a:lnTo>
                  <a:lnTo>
                    <a:pt x="18707248" y="11062411"/>
                  </a:lnTo>
                  <a:lnTo>
                    <a:pt x="18709249" y="11063264"/>
                  </a:lnTo>
                  <a:lnTo>
                    <a:pt x="18709107" y="11063598"/>
                  </a:lnTo>
                  <a:lnTo>
                    <a:pt x="18709775" y="11063882"/>
                  </a:lnTo>
                  <a:lnTo>
                    <a:pt x="18711729" y="11063927"/>
                  </a:lnTo>
                  <a:lnTo>
                    <a:pt x="18715303" y="11063874"/>
                  </a:lnTo>
                  <a:lnTo>
                    <a:pt x="18718208" y="11063535"/>
                  </a:lnTo>
                  <a:lnTo>
                    <a:pt x="18720825" y="11061100"/>
                  </a:lnTo>
                  <a:lnTo>
                    <a:pt x="18720629" y="11057860"/>
                  </a:lnTo>
                  <a:lnTo>
                    <a:pt x="18720292" y="11054954"/>
                  </a:lnTo>
                  <a:lnTo>
                    <a:pt x="18717854" y="11052336"/>
                  </a:lnTo>
                  <a:close/>
                </a:path>
                <a:path w="18721070" h="11073765">
                  <a:moveTo>
                    <a:pt x="15078001" y="9473258"/>
                  </a:moveTo>
                  <a:lnTo>
                    <a:pt x="15074427" y="9473312"/>
                  </a:lnTo>
                  <a:lnTo>
                    <a:pt x="15070146" y="9477799"/>
                  </a:lnTo>
                  <a:lnTo>
                    <a:pt x="15070200" y="9481373"/>
                  </a:lnTo>
                  <a:lnTo>
                    <a:pt x="15072444" y="9483514"/>
                  </a:lnTo>
                  <a:lnTo>
                    <a:pt x="15075019" y="9485797"/>
                  </a:lnTo>
                  <a:lnTo>
                    <a:pt x="15076690" y="9486509"/>
                  </a:lnTo>
                  <a:lnTo>
                    <a:pt x="15076548" y="9486842"/>
                  </a:lnTo>
                  <a:lnTo>
                    <a:pt x="15078885" y="9487839"/>
                  </a:lnTo>
                  <a:lnTo>
                    <a:pt x="15081457" y="9487359"/>
                  </a:lnTo>
                  <a:lnTo>
                    <a:pt x="15082979" y="9485641"/>
                  </a:lnTo>
                  <a:lnTo>
                    <a:pt x="15085118" y="9483397"/>
                  </a:lnTo>
                  <a:lnTo>
                    <a:pt x="15085067" y="9479824"/>
                  </a:lnTo>
                  <a:lnTo>
                    <a:pt x="15082823" y="9477683"/>
                  </a:lnTo>
                  <a:lnTo>
                    <a:pt x="15080245" y="9475400"/>
                  </a:lnTo>
                  <a:lnTo>
                    <a:pt x="15078001" y="9473258"/>
                  </a:lnTo>
                  <a:close/>
                </a:path>
                <a:path w="18721070" h="11073765">
                  <a:moveTo>
                    <a:pt x="15014567" y="9413844"/>
                  </a:moveTo>
                  <a:lnTo>
                    <a:pt x="15010993" y="9413899"/>
                  </a:lnTo>
                  <a:lnTo>
                    <a:pt x="15006711" y="9418385"/>
                  </a:lnTo>
                  <a:lnTo>
                    <a:pt x="15006765" y="9421959"/>
                  </a:lnTo>
                  <a:lnTo>
                    <a:pt x="15009010" y="9424100"/>
                  </a:lnTo>
                  <a:lnTo>
                    <a:pt x="15011585" y="9426383"/>
                  </a:lnTo>
                  <a:lnTo>
                    <a:pt x="15013257" y="9427096"/>
                  </a:lnTo>
                  <a:lnTo>
                    <a:pt x="15013114" y="9427429"/>
                  </a:lnTo>
                  <a:lnTo>
                    <a:pt x="15015450" y="9428426"/>
                  </a:lnTo>
                  <a:lnTo>
                    <a:pt x="15018022" y="9427944"/>
                  </a:lnTo>
                  <a:lnTo>
                    <a:pt x="15019545" y="9426227"/>
                  </a:lnTo>
                  <a:lnTo>
                    <a:pt x="15021684" y="9423983"/>
                  </a:lnTo>
                  <a:lnTo>
                    <a:pt x="15021633" y="9420410"/>
                  </a:lnTo>
                  <a:lnTo>
                    <a:pt x="15019388" y="9418269"/>
                  </a:lnTo>
                  <a:lnTo>
                    <a:pt x="15016811" y="9415986"/>
                  </a:lnTo>
                  <a:lnTo>
                    <a:pt x="15014567" y="9413844"/>
                  </a:lnTo>
                  <a:close/>
                </a:path>
                <a:path w="18721070" h="11073765">
                  <a:moveTo>
                    <a:pt x="14951560" y="9353429"/>
                  </a:moveTo>
                  <a:lnTo>
                    <a:pt x="14947986" y="9353483"/>
                  </a:lnTo>
                  <a:lnTo>
                    <a:pt x="14943704" y="9357970"/>
                  </a:lnTo>
                  <a:lnTo>
                    <a:pt x="14943758" y="9361544"/>
                  </a:lnTo>
                  <a:lnTo>
                    <a:pt x="14946002" y="9363685"/>
                  </a:lnTo>
                  <a:lnTo>
                    <a:pt x="14948579" y="9365968"/>
                  </a:lnTo>
                  <a:lnTo>
                    <a:pt x="14949103" y="9366586"/>
                  </a:lnTo>
                  <a:lnTo>
                    <a:pt x="14952442" y="9368010"/>
                  </a:lnTo>
                  <a:lnTo>
                    <a:pt x="14955015" y="9367530"/>
                  </a:lnTo>
                  <a:lnTo>
                    <a:pt x="14956537" y="9365811"/>
                  </a:lnTo>
                  <a:lnTo>
                    <a:pt x="14958678" y="9363568"/>
                  </a:lnTo>
                  <a:lnTo>
                    <a:pt x="14958625" y="9359995"/>
                  </a:lnTo>
                  <a:lnTo>
                    <a:pt x="14956381" y="9357854"/>
                  </a:lnTo>
                  <a:lnTo>
                    <a:pt x="14953804" y="9355570"/>
                  </a:lnTo>
                  <a:lnTo>
                    <a:pt x="14951560" y="9353429"/>
                  </a:lnTo>
                  <a:close/>
                </a:path>
                <a:path w="18721070" h="11073765">
                  <a:moveTo>
                    <a:pt x="14889506" y="9292632"/>
                  </a:moveTo>
                  <a:lnTo>
                    <a:pt x="14885931" y="9292685"/>
                  </a:lnTo>
                  <a:lnTo>
                    <a:pt x="14881651" y="9297172"/>
                  </a:lnTo>
                  <a:lnTo>
                    <a:pt x="14881702" y="9300746"/>
                  </a:lnTo>
                  <a:lnTo>
                    <a:pt x="14883946" y="9302887"/>
                  </a:lnTo>
                  <a:lnTo>
                    <a:pt x="14886382" y="9305504"/>
                  </a:lnTo>
                  <a:lnTo>
                    <a:pt x="14886907" y="9306122"/>
                  </a:lnTo>
                  <a:lnTo>
                    <a:pt x="14890245" y="9307546"/>
                  </a:lnTo>
                  <a:lnTo>
                    <a:pt x="14892818" y="9307066"/>
                  </a:lnTo>
                  <a:lnTo>
                    <a:pt x="14894340" y="9305347"/>
                  </a:lnTo>
                  <a:lnTo>
                    <a:pt x="14896481" y="9303104"/>
                  </a:lnTo>
                  <a:lnTo>
                    <a:pt x="14896427" y="9299530"/>
                  </a:lnTo>
                  <a:lnTo>
                    <a:pt x="14894183" y="9297389"/>
                  </a:lnTo>
                  <a:lnTo>
                    <a:pt x="14891750" y="9294773"/>
                  </a:lnTo>
                  <a:lnTo>
                    <a:pt x="14889506" y="9292632"/>
                  </a:lnTo>
                  <a:close/>
                </a:path>
                <a:path w="18721070" h="11073765">
                  <a:moveTo>
                    <a:pt x="14827593" y="9231499"/>
                  </a:moveTo>
                  <a:lnTo>
                    <a:pt x="14824020" y="9231554"/>
                  </a:lnTo>
                  <a:lnTo>
                    <a:pt x="14819738" y="9236041"/>
                  </a:lnTo>
                  <a:lnTo>
                    <a:pt x="14819791" y="9239614"/>
                  </a:lnTo>
                  <a:lnTo>
                    <a:pt x="14822034" y="9241755"/>
                  </a:lnTo>
                  <a:lnTo>
                    <a:pt x="14824471" y="9244372"/>
                  </a:lnTo>
                  <a:lnTo>
                    <a:pt x="14824996" y="9244991"/>
                  </a:lnTo>
                  <a:lnTo>
                    <a:pt x="14828334" y="9246415"/>
                  </a:lnTo>
                  <a:lnTo>
                    <a:pt x="14830907" y="9245934"/>
                  </a:lnTo>
                  <a:lnTo>
                    <a:pt x="14832429" y="9244216"/>
                  </a:lnTo>
                  <a:lnTo>
                    <a:pt x="14834570" y="9241972"/>
                  </a:lnTo>
                  <a:lnTo>
                    <a:pt x="14834515" y="9238398"/>
                  </a:lnTo>
                  <a:lnTo>
                    <a:pt x="14832272" y="9236258"/>
                  </a:lnTo>
                  <a:lnTo>
                    <a:pt x="14829836" y="9233640"/>
                  </a:lnTo>
                  <a:lnTo>
                    <a:pt x="14827593" y="9231499"/>
                  </a:lnTo>
                  <a:close/>
                </a:path>
                <a:path w="18721070" h="11073765">
                  <a:moveTo>
                    <a:pt x="14766300" y="9169843"/>
                  </a:moveTo>
                  <a:lnTo>
                    <a:pt x="14762726" y="9169896"/>
                  </a:lnTo>
                  <a:lnTo>
                    <a:pt x="14758444" y="9174383"/>
                  </a:lnTo>
                  <a:lnTo>
                    <a:pt x="14758499" y="9177957"/>
                  </a:lnTo>
                  <a:lnTo>
                    <a:pt x="14760742" y="9180098"/>
                  </a:lnTo>
                  <a:lnTo>
                    <a:pt x="14763176" y="9182715"/>
                  </a:lnTo>
                  <a:lnTo>
                    <a:pt x="14763701" y="9183334"/>
                  </a:lnTo>
                  <a:lnTo>
                    <a:pt x="14766705" y="9184615"/>
                  </a:lnTo>
                  <a:lnTo>
                    <a:pt x="14769278" y="9184134"/>
                  </a:lnTo>
                  <a:lnTo>
                    <a:pt x="14770801" y="9182416"/>
                  </a:lnTo>
                  <a:lnTo>
                    <a:pt x="14773274" y="9180315"/>
                  </a:lnTo>
                  <a:lnTo>
                    <a:pt x="14773220" y="9176740"/>
                  </a:lnTo>
                  <a:lnTo>
                    <a:pt x="14770977" y="9174600"/>
                  </a:lnTo>
                  <a:lnTo>
                    <a:pt x="14768543" y="9171983"/>
                  </a:lnTo>
                  <a:lnTo>
                    <a:pt x="14766300" y="9169843"/>
                  </a:lnTo>
                  <a:close/>
                </a:path>
                <a:path w="18721070" h="11073765">
                  <a:moveTo>
                    <a:pt x="14705816" y="9108137"/>
                  </a:moveTo>
                  <a:lnTo>
                    <a:pt x="14702241" y="9108190"/>
                  </a:lnTo>
                  <a:lnTo>
                    <a:pt x="14700100" y="9110434"/>
                  </a:lnTo>
                  <a:lnTo>
                    <a:pt x="14697626" y="9112535"/>
                  </a:lnTo>
                  <a:lnTo>
                    <a:pt x="14697680" y="9116109"/>
                  </a:lnTo>
                  <a:lnTo>
                    <a:pt x="14699923" y="9118249"/>
                  </a:lnTo>
                  <a:lnTo>
                    <a:pt x="14702360" y="9120866"/>
                  </a:lnTo>
                  <a:lnTo>
                    <a:pt x="14702885" y="9121486"/>
                  </a:lnTo>
                  <a:lnTo>
                    <a:pt x="14704220" y="9122055"/>
                  </a:lnTo>
                  <a:lnTo>
                    <a:pt x="14704078" y="9122388"/>
                  </a:lnTo>
                  <a:lnTo>
                    <a:pt x="14706081" y="9123243"/>
                  </a:lnTo>
                  <a:lnTo>
                    <a:pt x="14708652" y="9122761"/>
                  </a:lnTo>
                  <a:lnTo>
                    <a:pt x="14709920" y="9121330"/>
                  </a:lnTo>
                  <a:lnTo>
                    <a:pt x="14710174" y="9121043"/>
                  </a:lnTo>
                  <a:lnTo>
                    <a:pt x="14712648" y="9118943"/>
                  </a:lnTo>
                  <a:lnTo>
                    <a:pt x="14712596" y="9115368"/>
                  </a:lnTo>
                  <a:lnTo>
                    <a:pt x="14710353" y="9113228"/>
                  </a:lnTo>
                  <a:lnTo>
                    <a:pt x="14707917" y="9110612"/>
                  </a:lnTo>
                  <a:lnTo>
                    <a:pt x="14705816" y="9108137"/>
                  </a:lnTo>
                  <a:close/>
                </a:path>
                <a:path w="18721070" h="11073765">
                  <a:moveTo>
                    <a:pt x="14645282" y="9045619"/>
                  </a:moveTo>
                  <a:lnTo>
                    <a:pt x="14642044" y="9045817"/>
                  </a:lnTo>
                  <a:lnTo>
                    <a:pt x="14637095" y="9050019"/>
                  </a:lnTo>
                  <a:lnTo>
                    <a:pt x="14637147" y="9053592"/>
                  </a:lnTo>
                  <a:lnTo>
                    <a:pt x="14639391" y="9055733"/>
                  </a:lnTo>
                  <a:lnTo>
                    <a:pt x="14641826" y="9058351"/>
                  </a:lnTo>
                  <a:lnTo>
                    <a:pt x="14642352" y="9058969"/>
                  </a:lnTo>
                  <a:lnTo>
                    <a:pt x="14645690" y="9060392"/>
                  </a:lnTo>
                  <a:lnTo>
                    <a:pt x="14647786" y="9060104"/>
                  </a:lnTo>
                  <a:lnTo>
                    <a:pt x="14652117" y="9056427"/>
                  </a:lnTo>
                  <a:lnTo>
                    <a:pt x="14652063" y="9052853"/>
                  </a:lnTo>
                  <a:lnTo>
                    <a:pt x="14649819" y="9050712"/>
                  </a:lnTo>
                  <a:lnTo>
                    <a:pt x="14647384" y="9048094"/>
                  </a:lnTo>
                  <a:lnTo>
                    <a:pt x="14645282" y="9045619"/>
                  </a:lnTo>
                  <a:close/>
                </a:path>
                <a:path w="18721070" h="11073765">
                  <a:moveTo>
                    <a:pt x="14585419" y="8983389"/>
                  </a:moveTo>
                  <a:lnTo>
                    <a:pt x="14581654" y="8982967"/>
                  </a:lnTo>
                  <a:lnTo>
                    <a:pt x="14579513" y="8985210"/>
                  </a:lnTo>
                  <a:lnTo>
                    <a:pt x="14577514" y="8987119"/>
                  </a:lnTo>
                  <a:lnTo>
                    <a:pt x="14577134" y="8990508"/>
                  </a:lnTo>
                  <a:lnTo>
                    <a:pt x="14577092" y="8990885"/>
                  </a:lnTo>
                  <a:lnTo>
                    <a:pt x="14579336" y="8993025"/>
                  </a:lnTo>
                  <a:lnTo>
                    <a:pt x="14581769" y="8995642"/>
                  </a:lnTo>
                  <a:lnTo>
                    <a:pt x="14582295" y="8996261"/>
                  </a:lnTo>
                  <a:lnTo>
                    <a:pt x="14585634" y="8997685"/>
                  </a:lnTo>
                  <a:lnTo>
                    <a:pt x="14587730" y="8997396"/>
                  </a:lnTo>
                  <a:lnTo>
                    <a:pt x="14589585" y="8995819"/>
                  </a:lnTo>
                  <a:lnTo>
                    <a:pt x="14591584" y="8993910"/>
                  </a:lnTo>
                  <a:lnTo>
                    <a:pt x="14591964" y="8990521"/>
                  </a:lnTo>
                  <a:lnTo>
                    <a:pt x="14592006" y="8990144"/>
                  </a:lnTo>
                  <a:lnTo>
                    <a:pt x="14589762" y="8988004"/>
                  </a:lnTo>
                  <a:lnTo>
                    <a:pt x="14587329" y="8985387"/>
                  </a:lnTo>
                  <a:lnTo>
                    <a:pt x="14585419" y="8983389"/>
                  </a:lnTo>
                  <a:close/>
                </a:path>
                <a:path w="18721070" h="11073765">
                  <a:moveTo>
                    <a:pt x="14525981" y="8920156"/>
                  </a:moveTo>
                  <a:lnTo>
                    <a:pt x="14522215" y="8919733"/>
                  </a:lnTo>
                  <a:lnTo>
                    <a:pt x="14520074" y="8921977"/>
                  </a:lnTo>
                  <a:lnTo>
                    <a:pt x="14518077" y="8923887"/>
                  </a:lnTo>
                  <a:lnTo>
                    <a:pt x="14517697" y="8927275"/>
                  </a:lnTo>
                  <a:lnTo>
                    <a:pt x="14517655" y="8927652"/>
                  </a:lnTo>
                  <a:lnTo>
                    <a:pt x="14519897" y="8929793"/>
                  </a:lnTo>
                  <a:lnTo>
                    <a:pt x="14522332" y="8932409"/>
                  </a:lnTo>
                  <a:lnTo>
                    <a:pt x="14522858" y="8933029"/>
                  </a:lnTo>
                  <a:lnTo>
                    <a:pt x="14526195" y="8934452"/>
                  </a:lnTo>
                  <a:lnTo>
                    <a:pt x="14528292" y="8934162"/>
                  </a:lnTo>
                  <a:lnTo>
                    <a:pt x="14530148" y="8932587"/>
                  </a:lnTo>
                  <a:lnTo>
                    <a:pt x="14532146" y="8930677"/>
                  </a:lnTo>
                  <a:lnTo>
                    <a:pt x="14532526" y="8927289"/>
                  </a:lnTo>
                  <a:lnTo>
                    <a:pt x="14532568" y="8926912"/>
                  </a:lnTo>
                  <a:lnTo>
                    <a:pt x="14530324" y="8924771"/>
                  </a:lnTo>
                  <a:lnTo>
                    <a:pt x="14527891" y="8922155"/>
                  </a:lnTo>
                  <a:lnTo>
                    <a:pt x="14525981" y="8920156"/>
                  </a:lnTo>
                  <a:close/>
                </a:path>
                <a:path w="18721070" h="11073765">
                  <a:moveTo>
                    <a:pt x="14466829" y="8856255"/>
                  </a:moveTo>
                  <a:lnTo>
                    <a:pt x="14463396" y="8855975"/>
                  </a:lnTo>
                  <a:lnTo>
                    <a:pt x="14460921" y="8858076"/>
                  </a:lnTo>
                  <a:lnTo>
                    <a:pt x="14458923" y="8859985"/>
                  </a:lnTo>
                  <a:lnTo>
                    <a:pt x="14458644" y="8863418"/>
                  </a:lnTo>
                  <a:lnTo>
                    <a:pt x="14460745" y="8865893"/>
                  </a:lnTo>
                  <a:lnTo>
                    <a:pt x="14463179" y="8868509"/>
                  </a:lnTo>
                  <a:lnTo>
                    <a:pt x="14463704" y="8869128"/>
                  </a:lnTo>
                  <a:lnTo>
                    <a:pt x="14467041" y="8870551"/>
                  </a:lnTo>
                  <a:lnTo>
                    <a:pt x="14469139" y="8870262"/>
                  </a:lnTo>
                  <a:lnTo>
                    <a:pt x="14470995" y="8868687"/>
                  </a:lnTo>
                  <a:lnTo>
                    <a:pt x="14472994" y="8866777"/>
                  </a:lnTo>
                  <a:lnTo>
                    <a:pt x="14473272" y="8863345"/>
                  </a:lnTo>
                  <a:lnTo>
                    <a:pt x="14471172" y="8860870"/>
                  </a:lnTo>
                  <a:lnTo>
                    <a:pt x="14468738" y="8858253"/>
                  </a:lnTo>
                  <a:lnTo>
                    <a:pt x="14466829" y="8856255"/>
                  </a:lnTo>
                  <a:close/>
                </a:path>
                <a:path w="18721070" h="11073765">
                  <a:moveTo>
                    <a:pt x="14408292" y="8791829"/>
                  </a:moveTo>
                  <a:lnTo>
                    <a:pt x="14404862" y="8791550"/>
                  </a:lnTo>
                  <a:lnTo>
                    <a:pt x="14402388" y="8793650"/>
                  </a:lnTo>
                  <a:lnTo>
                    <a:pt x="14400247" y="8795894"/>
                  </a:lnTo>
                  <a:lnTo>
                    <a:pt x="14399968" y="8799326"/>
                  </a:lnTo>
                  <a:lnTo>
                    <a:pt x="14402068" y="8801801"/>
                  </a:lnTo>
                  <a:lnTo>
                    <a:pt x="14404503" y="8804417"/>
                  </a:lnTo>
                  <a:lnTo>
                    <a:pt x="14405027" y="8805035"/>
                  </a:lnTo>
                  <a:lnTo>
                    <a:pt x="14408700" y="8806602"/>
                  </a:lnTo>
                  <a:lnTo>
                    <a:pt x="14410797" y="8806312"/>
                  </a:lnTo>
                  <a:lnTo>
                    <a:pt x="14412653" y="8804737"/>
                  </a:lnTo>
                  <a:lnTo>
                    <a:pt x="14414793" y="8802494"/>
                  </a:lnTo>
                  <a:lnTo>
                    <a:pt x="14415072" y="8799061"/>
                  </a:lnTo>
                  <a:lnTo>
                    <a:pt x="14412972" y="8796587"/>
                  </a:lnTo>
                  <a:lnTo>
                    <a:pt x="14410536" y="8793970"/>
                  </a:lnTo>
                  <a:lnTo>
                    <a:pt x="14408292" y="8791829"/>
                  </a:lnTo>
                  <a:close/>
                </a:path>
                <a:path w="18721070" h="11073765">
                  <a:moveTo>
                    <a:pt x="14349758" y="8727403"/>
                  </a:moveTo>
                  <a:lnTo>
                    <a:pt x="14346328" y="8727124"/>
                  </a:lnTo>
                  <a:lnTo>
                    <a:pt x="14343854" y="8729225"/>
                  </a:lnTo>
                  <a:lnTo>
                    <a:pt x="14341713" y="8731468"/>
                  </a:lnTo>
                  <a:lnTo>
                    <a:pt x="14341432" y="8734900"/>
                  </a:lnTo>
                  <a:lnTo>
                    <a:pt x="14343532" y="8737374"/>
                  </a:lnTo>
                  <a:lnTo>
                    <a:pt x="14345968" y="8739991"/>
                  </a:lnTo>
                  <a:lnTo>
                    <a:pt x="14346827" y="8740752"/>
                  </a:lnTo>
                  <a:lnTo>
                    <a:pt x="14349832" y="8742034"/>
                  </a:lnTo>
                  <a:lnTo>
                    <a:pt x="14351929" y="8741744"/>
                  </a:lnTo>
                  <a:lnTo>
                    <a:pt x="14356258" y="8738067"/>
                  </a:lnTo>
                  <a:lnTo>
                    <a:pt x="14356538" y="8734636"/>
                  </a:lnTo>
                  <a:lnTo>
                    <a:pt x="14354438" y="8732161"/>
                  </a:lnTo>
                  <a:lnTo>
                    <a:pt x="14352004" y="8729545"/>
                  </a:lnTo>
                  <a:lnTo>
                    <a:pt x="14349758" y="8727403"/>
                  </a:lnTo>
                  <a:close/>
                </a:path>
                <a:path w="18721070" h="11073765">
                  <a:moveTo>
                    <a:pt x="14292177" y="8662595"/>
                  </a:moveTo>
                  <a:lnTo>
                    <a:pt x="14288745" y="8662315"/>
                  </a:lnTo>
                  <a:lnTo>
                    <a:pt x="14283796" y="8666517"/>
                  </a:lnTo>
                  <a:lnTo>
                    <a:pt x="14283516" y="8669949"/>
                  </a:lnTo>
                  <a:lnTo>
                    <a:pt x="14285617" y="8672423"/>
                  </a:lnTo>
                  <a:lnTo>
                    <a:pt x="14288053" y="8675041"/>
                  </a:lnTo>
                  <a:lnTo>
                    <a:pt x="14288912" y="8675801"/>
                  </a:lnTo>
                  <a:lnTo>
                    <a:pt x="14290247" y="8676371"/>
                  </a:lnTo>
                  <a:lnTo>
                    <a:pt x="14290105" y="8676704"/>
                  </a:lnTo>
                  <a:lnTo>
                    <a:pt x="14292108" y="8677559"/>
                  </a:lnTo>
                  <a:lnTo>
                    <a:pt x="14294202" y="8677269"/>
                  </a:lnTo>
                  <a:lnTo>
                    <a:pt x="14298533" y="8673593"/>
                  </a:lnTo>
                  <a:lnTo>
                    <a:pt x="14298813" y="8670161"/>
                  </a:lnTo>
                  <a:lnTo>
                    <a:pt x="14296711" y="8667686"/>
                  </a:lnTo>
                  <a:lnTo>
                    <a:pt x="14294279" y="8665069"/>
                  </a:lnTo>
                  <a:lnTo>
                    <a:pt x="14292177" y="8662595"/>
                  </a:lnTo>
                  <a:close/>
                </a:path>
                <a:path w="18721070" h="11073765">
                  <a:moveTo>
                    <a:pt x="14234879" y="8597118"/>
                  </a:moveTo>
                  <a:lnTo>
                    <a:pt x="14231449" y="8596839"/>
                  </a:lnTo>
                  <a:lnTo>
                    <a:pt x="14226500" y="8601041"/>
                  </a:lnTo>
                  <a:lnTo>
                    <a:pt x="14226220" y="8604473"/>
                  </a:lnTo>
                  <a:lnTo>
                    <a:pt x="14228321" y="8606948"/>
                  </a:lnTo>
                  <a:lnTo>
                    <a:pt x="14230755" y="8609564"/>
                  </a:lnTo>
                  <a:lnTo>
                    <a:pt x="14231137" y="8610516"/>
                  </a:lnTo>
                  <a:lnTo>
                    <a:pt x="14234810" y="8612083"/>
                  </a:lnTo>
                  <a:lnTo>
                    <a:pt x="14236907" y="8611793"/>
                  </a:lnTo>
                  <a:lnTo>
                    <a:pt x="14241237" y="8608116"/>
                  </a:lnTo>
                  <a:lnTo>
                    <a:pt x="14241517" y="8604685"/>
                  </a:lnTo>
                  <a:lnTo>
                    <a:pt x="14239416" y="8602210"/>
                  </a:lnTo>
                  <a:lnTo>
                    <a:pt x="14236981" y="8599593"/>
                  </a:lnTo>
                  <a:lnTo>
                    <a:pt x="14234879" y="8597118"/>
                  </a:lnTo>
                  <a:close/>
                </a:path>
                <a:path w="18721070" h="11073765">
                  <a:moveTo>
                    <a:pt x="14177918" y="8531785"/>
                  </a:moveTo>
                  <a:lnTo>
                    <a:pt x="14174484" y="8531504"/>
                  </a:lnTo>
                  <a:lnTo>
                    <a:pt x="14169536" y="8535707"/>
                  </a:lnTo>
                  <a:lnTo>
                    <a:pt x="14169256" y="8539138"/>
                  </a:lnTo>
                  <a:lnTo>
                    <a:pt x="14171358" y="8541613"/>
                  </a:lnTo>
                  <a:lnTo>
                    <a:pt x="14173793" y="8544230"/>
                  </a:lnTo>
                  <a:lnTo>
                    <a:pt x="14174176" y="8545183"/>
                  </a:lnTo>
                  <a:lnTo>
                    <a:pt x="14177847" y="8546749"/>
                  </a:lnTo>
                  <a:lnTo>
                    <a:pt x="14180086" y="8546125"/>
                  </a:lnTo>
                  <a:lnTo>
                    <a:pt x="14181798" y="8544883"/>
                  </a:lnTo>
                  <a:lnTo>
                    <a:pt x="14184273" y="8542782"/>
                  </a:lnTo>
                  <a:lnTo>
                    <a:pt x="14184553" y="8539350"/>
                  </a:lnTo>
                  <a:lnTo>
                    <a:pt x="14182452" y="8536877"/>
                  </a:lnTo>
                  <a:lnTo>
                    <a:pt x="14180018" y="8534260"/>
                  </a:lnTo>
                  <a:lnTo>
                    <a:pt x="14177918" y="8531785"/>
                  </a:lnTo>
                  <a:close/>
                </a:path>
                <a:path w="18721070" h="11073765">
                  <a:moveTo>
                    <a:pt x="14121237" y="8465783"/>
                  </a:moveTo>
                  <a:lnTo>
                    <a:pt x="14117807" y="8465504"/>
                  </a:lnTo>
                  <a:lnTo>
                    <a:pt x="14112859" y="8469706"/>
                  </a:lnTo>
                  <a:lnTo>
                    <a:pt x="14112579" y="8473137"/>
                  </a:lnTo>
                  <a:lnTo>
                    <a:pt x="14114680" y="8475612"/>
                  </a:lnTo>
                  <a:lnTo>
                    <a:pt x="14117114" y="8478229"/>
                  </a:lnTo>
                  <a:lnTo>
                    <a:pt x="14117496" y="8479181"/>
                  </a:lnTo>
                  <a:lnTo>
                    <a:pt x="14121168" y="8480747"/>
                  </a:lnTo>
                  <a:lnTo>
                    <a:pt x="14123408" y="8480124"/>
                  </a:lnTo>
                  <a:lnTo>
                    <a:pt x="14125122" y="8478882"/>
                  </a:lnTo>
                  <a:lnTo>
                    <a:pt x="14127596" y="8476781"/>
                  </a:lnTo>
                  <a:lnTo>
                    <a:pt x="14127876" y="8473350"/>
                  </a:lnTo>
                  <a:lnTo>
                    <a:pt x="14125774" y="8470875"/>
                  </a:lnTo>
                  <a:lnTo>
                    <a:pt x="14123339" y="8468258"/>
                  </a:lnTo>
                  <a:lnTo>
                    <a:pt x="14121237" y="8465783"/>
                  </a:lnTo>
                  <a:close/>
                </a:path>
                <a:path w="18721070" h="11073765">
                  <a:moveTo>
                    <a:pt x="14065037" y="8399591"/>
                  </a:moveTo>
                  <a:lnTo>
                    <a:pt x="14061605" y="8399311"/>
                  </a:lnTo>
                  <a:lnTo>
                    <a:pt x="14056656" y="8403513"/>
                  </a:lnTo>
                  <a:lnTo>
                    <a:pt x="14056377" y="8406945"/>
                  </a:lnTo>
                  <a:lnTo>
                    <a:pt x="14058477" y="8409419"/>
                  </a:lnTo>
                  <a:lnTo>
                    <a:pt x="14060911" y="8412035"/>
                  </a:lnTo>
                  <a:lnTo>
                    <a:pt x="14061294" y="8412988"/>
                  </a:lnTo>
                  <a:lnTo>
                    <a:pt x="14064966" y="8414554"/>
                  </a:lnTo>
                  <a:lnTo>
                    <a:pt x="14067205" y="8413931"/>
                  </a:lnTo>
                  <a:lnTo>
                    <a:pt x="14068919" y="8412689"/>
                  </a:lnTo>
                  <a:lnTo>
                    <a:pt x="14071393" y="8410588"/>
                  </a:lnTo>
                  <a:lnTo>
                    <a:pt x="14071673" y="8407157"/>
                  </a:lnTo>
                  <a:lnTo>
                    <a:pt x="14069572" y="8404682"/>
                  </a:lnTo>
                  <a:lnTo>
                    <a:pt x="14067139" y="8402066"/>
                  </a:lnTo>
                  <a:lnTo>
                    <a:pt x="14065037" y="8399591"/>
                  </a:lnTo>
                  <a:close/>
                </a:path>
                <a:path w="18721070" h="11073765">
                  <a:moveTo>
                    <a:pt x="14008977" y="8333064"/>
                  </a:moveTo>
                  <a:lnTo>
                    <a:pt x="14005545" y="8332783"/>
                  </a:lnTo>
                  <a:lnTo>
                    <a:pt x="14000596" y="8336985"/>
                  </a:lnTo>
                  <a:lnTo>
                    <a:pt x="14000316" y="8340418"/>
                  </a:lnTo>
                  <a:lnTo>
                    <a:pt x="14002417" y="8342892"/>
                  </a:lnTo>
                  <a:lnTo>
                    <a:pt x="14004852" y="8345509"/>
                  </a:lnTo>
                  <a:lnTo>
                    <a:pt x="14005235" y="8346461"/>
                  </a:lnTo>
                  <a:lnTo>
                    <a:pt x="14006902" y="8347172"/>
                  </a:lnTo>
                  <a:lnTo>
                    <a:pt x="14007044" y="8346839"/>
                  </a:lnTo>
                  <a:lnTo>
                    <a:pt x="14009048" y="8347694"/>
                  </a:lnTo>
                  <a:lnTo>
                    <a:pt x="14011145" y="8347404"/>
                  </a:lnTo>
                  <a:lnTo>
                    <a:pt x="14012858" y="8346162"/>
                  </a:lnTo>
                  <a:lnTo>
                    <a:pt x="14015333" y="8344061"/>
                  </a:lnTo>
                  <a:lnTo>
                    <a:pt x="14015613" y="8340629"/>
                  </a:lnTo>
                  <a:lnTo>
                    <a:pt x="14013511" y="8338155"/>
                  </a:lnTo>
                  <a:lnTo>
                    <a:pt x="14011078" y="8335538"/>
                  </a:lnTo>
                  <a:lnTo>
                    <a:pt x="14008977" y="8333064"/>
                  </a:lnTo>
                  <a:close/>
                </a:path>
                <a:path w="18721070" h="11073765">
                  <a:moveTo>
                    <a:pt x="13953393" y="8266345"/>
                  </a:moveTo>
                  <a:lnTo>
                    <a:pt x="13949960" y="8266065"/>
                  </a:lnTo>
                  <a:lnTo>
                    <a:pt x="13945012" y="8270267"/>
                  </a:lnTo>
                  <a:lnTo>
                    <a:pt x="13944732" y="8273699"/>
                  </a:lnTo>
                  <a:lnTo>
                    <a:pt x="13946832" y="8276173"/>
                  </a:lnTo>
                  <a:lnTo>
                    <a:pt x="13949269" y="8278791"/>
                  </a:lnTo>
                  <a:lnTo>
                    <a:pt x="13949652" y="8279743"/>
                  </a:lnTo>
                  <a:lnTo>
                    <a:pt x="13951320" y="8280455"/>
                  </a:lnTo>
                  <a:lnTo>
                    <a:pt x="13951463" y="8280121"/>
                  </a:lnTo>
                  <a:lnTo>
                    <a:pt x="13953466" y="8280976"/>
                  </a:lnTo>
                  <a:lnTo>
                    <a:pt x="13955562" y="8280686"/>
                  </a:lnTo>
                  <a:lnTo>
                    <a:pt x="13957274" y="8279444"/>
                  </a:lnTo>
                  <a:lnTo>
                    <a:pt x="13959749" y="8277343"/>
                  </a:lnTo>
                  <a:lnTo>
                    <a:pt x="13960029" y="8273911"/>
                  </a:lnTo>
                  <a:lnTo>
                    <a:pt x="13957929" y="8271436"/>
                  </a:lnTo>
                  <a:lnTo>
                    <a:pt x="13955495" y="8268820"/>
                  </a:lnTo>
                  <a:lnTo>
                    <a:pt x="13953393" y="8266345"/>
                  </a:lnTo>
                  <a:close/>
                </a:path>
                <a:path w="18721070" h="11073765">
                  <a:moveTo>
                    <a:pt x="13898571" y="8198768"/>
                  </a:moveTo>
                  <a:lnTo>
                    <a:pt x="13895139" y="8198488"/>
                  </a:lnTo>
                  <a:lnTo>
                    <a:pt x="13890189" y="8202690"/>
                  </a:lnTo>
                  <a:lnTo>
                    <a:pt x="13889909" y="8206121"/>
                  </a:lnTo>
                  <a:lnTo>
                    <a:pt x="13892011" y="8208596"/>
                  </a:lnTo>
                  <a:lnTo>
                    <a:pt x="13894304" y="8211547"/>
                  </a:lnTo>
                  <a:lnTo>
                    <a:pt x="13894687" y="8212500"/>
                  </a:lnTo>
                  <a:lnTo>
                    <a:pt x="13896354" y="8213211"/>
                  </a:lnTo>
                  <a:lnTo>
                    <a:pt x="13896496" y="8212877"/>
                  </a:lnTo>
                  <a:lnTo>
                    <a:pt x="13898500" y="8213732"/>
                  </a:lnTo>
                  <a:lnTo>
                    <a:pt x="13900596" y="8213442"/>
                  </a:lnTo>
                  <a:lnTo>
                    <a:pt x="13902310" y="8212200"/>
                  </a:lnTo>
                  <a:lnTo>
                    <a:pt x="13904451" y="8209957"/>
                  </a:lnTo>
                  <a:lnTo>
                    <a:pt x="13905065" y="8206668"/>
                  </a:lnTo>
                  <a:lnTo>
                    <a:pt x="13902963" y="8204193"/>
                  </a:lnTo>
                  <a:lnTo>
                    <a:pt x="13900672" y="8201243"/>
                  </a:lnTo>
                  <a:lnTo>
                    <a:pt x="13898571" y="8198768"/>
                  </a:lnTo>
                  <a:close/>
                </a:path>
                <a:path w="18721070" h="11073765">
                  <a:moveTo>
                    <a:pt x="13843798" y="8132002"/>
                  </a:moveTo>
                  <a:lnTo>
                    <a:pt x="13840508" y="8131387"/>
                  </a:lnTo>
                  <a:lnTo>
                    <a:pt x="13835559" y="8135589"/>
                  </a:lnTo>
                  <a:lnTo>
                    <a:pt x="13834945" y="8138878"/>
                  </a:lnTo>
                  <a:lnTo>
                    <a:pt x="13837046" y="8141352"/>
                  </a:lnTo>
                  <a:lnTo>
                    <a:pt x="13839337" y="8144303"/>
                  </a:lnTo>
                  <a:lnTo>
                    <a:pt x="13839720" y="8145256"/>
                  </a:lnTo>
                  <a:lnTo>
                    <a:pt x="13843392" y="8146822"/>
                  </a:lnTo>
                  <a:lnTo>
                    <a:pt x="13845489" y="8146532"/>
                  </a:lnTo>
                  <a:lnTo>
                    <a:pt x="13847202" y="8145291"/>
                  </a:lnTo>
                  <a:lnTo>
                    <a:pt x="13849677" y="8143190"/>
                  </a:lnTo>
                  <a:lnTo>
                    <a:pt x="13850291" y="8139900"/>
                  </a:lnTo>
                  <a:lnTo>
                    <a:pt x="13848191" y="8137426"/>
                  </a:lnTo>
                  <a:lnTo>
                    <a:pt x="13845899" y="8134476"/>
                  </a:lnTo>
                  <a:lnTo>
                    <a:pt x="13843798" y="8132002"/>
                  </a:lnTo>
                  <a:close/>
                </a:path>
                <a:path w="18721070" h="11073765">
                  <a:moveTo>
                    <a:pt x="13789451" y="8064232"/>
                  </a:moveTo>
                  <a:lnTo>
                    <a:pt x="13786162" y="8063618"/>
                  </a:lnTo>
                  <a:lnTo>
                    <a:pt x="13781213" y="8067820"/>
                  </a:lnTo>
                  <a:lnTo>
                    <a:pt x="13780599" y="8071110"/>
                  </a:lnTo>
                  <a:lnTo>
                    <a:pt x="13782700" y="8073584"/>
                  </a:lnTo>
                  <a:lnTo>
                    <a:pt x="13784992" y="8076535"/>
                  </a:lnTo>
                  <a:lnTo>
                    <a:pt x="13785374" y="8077487"/>
                  </a:lnTo>
                  <a:lnTo>
                    <a:pt x="13789046" y="8079053"/>
                  </a:lnTo>
                  <a:lnTo>
                    <a:pt x="13791143" y="8078764"/>
                  </a:lnTo>
                  <a:lnTo>
                    <a:pt x="13792857" y="8077522"/>
                  </a:lnTo>
                  <a:lnTo>
                    <a:pt x="13795332" y="8075421"/>
                  </a:lnTo>
                  <a:lnTo>
                    <a:pt x="13795945" y="8072132"/>
                  </a:lnTo>
                  <a:lnTo>
                    <a:pt x="13793844" y="8069658"/>
                  </a:lnTo>
                  <a:lnTo>
                    <a:pt x="13791551" y="8066706"/>
                  </a:lnTo>
                  <a:lnTo>
                    <a:pt x="13789451" y="8064232"/>
                  </a:lnTo>
                  <a:close/>
                </a:path>
                <a:path w="18721070" h="11073765">
                  <a:moveTo>
                    <a:pt x="13735246" y="7996130"/>
                  </a:moveTo>
                  <a:lnTo>
                    <a:pt x="13731956" y="7995515"/>
                  </a:lnTo>
                  <a:lnTo>
                    <a:pt x="13727008" y="7999718"/>
                  </a:lnTo>
                  <a:lnTo>
                    <a:pt x="13726394" y="8003007"/>
                  </a:lnTo>
                  <a:lnTo>
                    <a:pt x="13728495" y="8005481"/>
                  </a:lnTo>
                  <a:lnTo>
                    <a:pt x="13730788" y="8008432"/>
                  </a:lnTo>
                  <a:lnTo>
                    <a:pt x="13731171" y="8009384"/>
                  </a:lnTo>
                  <a:lnTo>
                    <a:pt x="13734843" y="8010951"/>
                  </a:lnTo>
                  <a:lnTo>
                    <a:pt x="13736940" y="8010661"/>
                  </a:lnTo>
                  <a:lnTo>
                    <a:pt x="13738654" y="8009420"/>
                  </a:lnTo>
                  <a:lnTo>
                    <a:pt x="13741127" y="8007319"/>
                  </a:lnTo>
                  <a:lnTo>
                    <a:pt x="13741742" y="8004030"/>
                  </a:lnTo>
                  <a:lnTo>
                    <a:pt x="13739641" y="8001555"/>
                  </a:lnTo>
                  <a:lnTo>
                    <a:pt x="13737348" y="7998604"/>
                  </a:lnTo>
                  <a:lnTo>
                    <a:pt x="13735246" y="7996130"/>
                  </a:lnTo>
                  <a:close/>
                </a:path>
                <a:path w="18721070" h="11073765">
                  <a:moveTo>
                    <a:pt x="13681711" y="7928312"/>
                  </a:moveTo>
                  <a:lnTo>
                    <a:pt x="13678087" y="7927555"/>
                  </a:lnTo>
                  <a:lnTo>
                    <a:pt x="13675612" y="7929656"/>
                  </a:lnTo>
                  <a:lnTo>
                    <a:pt x="13673281" y="7931424"/>
                  </a:lnTo>
                  <a:lnTo>
                    <a:pt x="13672524" y="7935046"/>
                  </a:lnTo>
                  <a:lnTo>
                    <a:pt x="13674625" y="7937521"/>
                  </a:lnTo>
                  <a:lnTo>
                    <a:pt x="13676919" y="7940472"/>
                  </a:lnTo>
                  <a:lnTo>
                    <a:pt x="13677301" y="7941424"/>
                  </a:lnTo>
                  <a:lnTo>
                    <a:pt x="13680972" y="7942990"/>
                  </a:lnTo>
                  <a:lnTo>
                    <a:pt x="13683068" y="7942701"/>
                  </a:lnTo>
                  <a:lnTo>
                    <a:pt x="13684782" y="7941459"/>
                  </a:lnTo>
                  <a:lnTo>
                    <a:pt x="13687115" y="7939692"/>
                  </a:lnTo>
                  <a:lnTo>
                    <a:pt x="13687871" y="7936069"/>
                  </a:lnTo>
                  <a:lnTo>
                    <a:pt x="13685769" y="7933594"/>
                  </a:lnTo>
                  <a:lnTo>
                    <a:pt x="13683478" y="7930645"/>
                  </a:lnTo>
                  <a:lnTo>
                    <a:pt x="13681711" y="7928312"/>
                  </a:lnTo>
                  <a:close/>
                </a:path>
                <a:path w="18721070" h="11073765">
                  <a:moveTo>
                    <a:pt x="13628124" y="7859683"/>
                  </a:moveTo>
                  <a:lnTo>
                    <a:pt x="13624360" y="7859262"/>
                  </a:lnTo>
                  <a:lnTo>
                    <a:pt x="13619697" y="7862796"/>
                  </a:lnTo>
                  <a:lnTo>
                    <a:pt x="13619273" y="7866561"/>
                  </a:lnTo>
                  <a:lnTo>
                    <a:pt x="13621041" y="7868894"/>
                  </a:lnTo>
                  <a:lnTo>
                    <a:pt x="13623331" y="7871844"/>
                  </a:lnTo>
                  <a:lnTo>
                    <a:pt x="13623715" y="7872796"/>
                  </a:lnTo>
                  <a:lnTo>
                    <a:pt x="13627387" y="7874363"/>
                  </a:lnTo>
                  <a:lnTo>
                    <a:pt x="13629484" y="7874073"/>
                  </a:lnTo>
                  <a:lnTo>
                    <a:pt x="13631198" y="7872832"/>
                  </a:lnTo>
                  <a:lnTo>
                    <a:pt x="13633530" y="7871064"/>
                  </a:lnTo>
                  <a:lnTo>
                    <a:pt x="13633952" y="7867299"/>
                  </a:lnTo>
                  <a:lnTo>
                    <a:pt x="13632185" y="7864967"/>
                  </a:lnTo>
                  <a:lnTo>
                    <a:pt x="13629892" y="7862016"/>
                  </a:lnTo>
                  <a:lnTo>
                    <a:pt x="13628124" y="7859683"/>
                  </a:lnTo>
                  <a:close/>
                </a:path>
                <a:path w="18721070" h="11073765">
                  <a:moveTo>
                    <a:pt x="13574540" y="7791056"/>
                  </a:moveTo>
                  <a:lnTo>
                    <a:pt x="13570774" y="7790633"/>
                  </a:lnTo>
                  <a:lnTo>
                    <a:pt x="13566110" y="7794168"/>
                  </a:lnTo>
                  <a:lnTo>
                    <a:pt x="13565688" y="7797934"/>
                  </a:lnTo>
                  <a:lnTo>
                    <a:pt x="13567454" y="7800265"/>
                  </a:lnTo>
                  <a:lnTo>
                    <a:pt x="13569747" y="7803216"/>
                  </a:lnTo>
                  <a:lnTo>
                    <a:pt x="13570464" y="7804311"/>
                  </a:lnTo>
                  <a:lnTo>
                    <a:pt x="13573802" y="7805735"/>
                  </a:lnTo>
                  <a:lnTo>
                    <a:pt x="13575897" y="7805445"/>
                  </a:lnTo>
                  <a:lnTo>
                    <a:pt x="13577611" y="7804204"/>
                  </a:lnTo>
                  <a:lnTo>
                    <a:pt x="13579943" y="7802437"/>
                  </a:lnTo>
                  <a:lnTo>
                    <a:pt x="13580366" y="7798670"/>
                  </a:lnTo>
                  <a:lnTo>
                    <a:pt x="13578598" y="7796338"/>
                  </a:lnTo>
                  <a:lnTo>
                    <a:pt x="13576307" y="7793388"/>
                  </a:lnTo>
                  <a:lnTo>
                    <a:pt x="13574540" y="7791056"/>
                  </a:lnTo>
                  <a:close/>
                </a:path>
                <a:path w="18721070" h="11073765">
                  <a:moveTo>
                    <a:pt x="13521431" y="7722236"/>
                  </a:moveTo>
                  <a:lnTo>
                    <a:pt x="13517666" y="7721814"/>
                  </a:lnTo>
                  <a:lnTo>
                    <a:pt x="13513002" y="7725349"/>
                  </a:lnTo>
                  <a:lnTo>
                    <a:pt x="13512580" y="7729114"/>
                  </a:lnTo>
                  <a:lnTo>
                    <a:pt x="13514346" y="7731446"/>
                  </a:lnTo>
                  <a:lnTo>
                    <a:pt x="13516638" y="7734397"/>
                  </a:lnTo>
                  <a:lnTo>
                    <a:pt x="13517355" y="7735492"/>
                  </a:lnTo>
                  <a:lnTo>
                    <a:pt x="13520359" y="7736773"/>
                  </a:lnTo>
                  <a:lnTo>
                    <a:pt x="13522456" y="7736484"/>
                  </a:lnTo>
                  <a:lnTo>
                    <a:pt x="13524169" y="7735242"/>
                  </a:lnTo>
                  <a:lnTo>
                    <a:pt x="13526502" y="7733474"/>
                  </a:lnTo>
                  <a:lnTo>
                    <a:pt x="13526924" y="7729709"/>
                  </a:lnTo>
                  <a:lnTo>
                    <a:pt x="13525156" y="7727377"/>
                  </a:lnTo>
                  <a:lnTo>
                    <a:pt x="13523197" y="7724568"/>
                  </a:lnTo>
                  <a:lnTo>
                    <a:pt x="13521431" y="7722236"/>
                  </a:lnTo>
                  <a:close/>
                </a:path>
                <a:path w="18721070" h="11073765">
                  <a:moveTo>
                    <a:pt x="13468798" y="7653227"/>
                  </a:moveTo>
                  <a:lnTo>
                    <a:pt x="13465032" y="7652804"/>
                  </a:lnTo>
                  <a:lnTo>
                    <a:pt x="13460369" y="7656338"/>
                  </a:lnTo>
                  <a:lnTo>
                    <a:pt x="13459945" y="7660103"/>
                  </a:lnTo>
                  <a:lnTo>
                    <a:pt x="13461713" y="7662435"/>
                  </a:lnTo>
                  <a:lnTo>
                    <a:pt x="13464006" y="7665387"/>
                  </a:lnTo>
                  <a:lnTo>
                    <a:pt x="13464723" y="7666482"/>
                  </a:lnTo>
                  <a:lnTo>
                    <a:pt x="13467726" y="7667763"/>
                  </a:lnTo>
                  <a:lnTo>
                    <a:pt x="13469822" y="7667473"/>
                  </a:lnTo>
                  <a:lnTo>
                    <a:pt x="13471536" y="7666231"/>
                  </a:lnTo>
                  <a:lnTo>
                    <a:pt x="13473867" y="7664464"/>
                  </a:lnTo>
                  <a:lnTo>
                    <a:pt x="13474291" y="7660698"/>
                  </a:lnTo>
                  <a:lnTo>
                    <a:pt x="13472523" y="7658366"/>
                  </a:lnTo>
                  <a:lnTo>
                    <a:pt x="13470566" y="7655559"/>
                  </a:lnTo>
                  <a:lnTo>
                    <a:pt x="13468798" y="7653227"/>
                  </a:lnTo>
                  <a:close/>
                </a:path>
                <a:path w="18721070" h="11073765">
                  <a:moveTo>
                    <a:pt x="13416976" y="7584167"/>
                  </a:moveTo>
                  <a:lnTo>
                    <a:pt x="13413210" y="7583744"/>
                  </a:lnTo>
                  <a:lnTo>
                    <a:pt x="13408546" y="7587279"/>
                  </a:lnTo>
                  <a:lnTo>
                    <a:pt x="13408122" y="7591044"/>
                  </a:lnTo>
                  <a:lnTo>
                    <a:pt x="13409890" y="7593377"/>
                  </a:lnTo>
                  <a:lnTo>
                    <a:pt x="13411849" y="7596185"/>
                  </a:lnTo>
                  <a:lnTo>
                    <a:pt x="13412568" y="7597280"/>
                  </a:lnTo>
                  <a:lnTo>
                    <a:pt x="13415905" y="7598704"/>
                  </a:lnTo>
                  <a:lnTo>
                    <a:pt x="13418002" y="7598414"/>
                  </a:lnTo>
                  <a:lnTo>
                    <a:pt x="13419715" y="7597172"/>
                  </a:lnTo>
                  <a:lnTo>
                    <a:pt x="13422047" y="7595405"/>
                  </a:lnTo>
                  <a:lnTo>
                    <a:pt x="13422468" y="7591639"/>
                  </a:lnTo>
                  <a:lnTo>
                    <a:pt x="13420701" y="7589306"/>
                  </a:lnTo>
                  <a:lnTo>
                    <a:pt x="13418743" y="7586499"/>
                  </a:lnTo>
                  <a:lnTo>
                    <a:pt x="13416976" y="7584167"/>
                  </a:lnTo>
                  <a:close/>
                </a:path>
                <a:path w="18721070" h="11073765">
                  <a:moveTo>
                    <a:pt x="13364962" y="7514631"/>
                  </a:moveTo>
                  <a:lnTo>
                    <a:pt x="13361195" y="7514208"/>
                  </a:lnTo>
                  <a:lnTo>
                    <a:pt x="13356531" y="7517742"/>
                  </a:lnTo>
                  <a:lnTo>
                    <a:pt x="13356109" y="7521507"/>
                  </a:lnTo>
                  <a:lnTo>
                    <a:pt x="13357876" y="7523840"/>
                  </a:lnTo>
                  <a:lnTo>
                    <a:pt x="13359835" y="7526649"/>
                  </a:lnTo>
                  <a:lnTo>
                    <a:pt x="13360552" y="7527744"/>
                  </a:lnTo>
                  <a:lnTo>
                    <a:pt x="13363891" y="7529168"/>
                  </a:lnTo>
                  <a:lnTo>
                    <a:pt x="13365987" y="7528878"/>
                  </a:lnTo>
                  <a:lnTo>
                    <a:pt x="13367700" y="7527636"/>
                  </a:lnTo>
                  <a:lnTo>
                    <a:pt x="13370033" y="7525868"/>
                  </a:lnTo>
                  <a:lnTo>
                    <a:pt x="13370455" y="7522103"/>
                  </a:lnTo>
                  <a:lnTo>
                    <a:pt x="13368688" y="7519772"/>
                  </a:lnTo>
                  <a:lnTo>
                    <a:pt x="13366729" y="7516963"/>
                  </a:lnTo>
                  <a:lnTo>
                    <a:pt x="13364962" y="7514631"/>
                  </a:lnTo>
                  <a:close/>
                </a:path>
                <a:path w="18721070" h="11073765">
                  <a:moveTo>
                    <a:pt x="13313757" y="7445046"/>
                  </a:moveTo>
                  <a:lnTo>
                    <a:pt x="13309991" y="7444623"/>
                  </a:lnTo>
                  <a:lnTo>
                    <a:pt x="13307659" y="7446390"/>
                  </a:lnTo>
                  <a:lnTo>
                    <a:pt x="13304994" y="7448015"/>
                  </a:lnTo>
                  <a:lnTo>
                    <a:pt x="13304570" y="7451781"/>
                  </a:lnTo>
                  <a:lnTo>
                    <a:pt x="13306338" y="7454113"/>
                  </a:lnTo>
                  <a:lnTo>
                    <a:pt x="13308297" y="7456921"/>
                  </a:lnTo>
                  <a:lnTo>
                    <a:pt x="13309014" y="7458016"/>
                  </a:lnTo>
                  <a:lnTo>
                    <a:pt x="13310685" y="7458729"/>
                  </a:lnTo>
                  <a:lnTo>
                    <a:pt x="13310875" y="7459205"/>
                  </a:lnTo>
                  <a:lnTo>
                    <a:pt x="13312544" y="7459917"/>
                  </a:lnTo>
                  <a:lnTo>
                    <a:pt x="13314639" y="7459626"/>
                  </a:lnTo>
                  <a:lnTo>
                    <a:pt x="13316352" y="7458385"/>
                  </a:lnTo>
                  <a:lnTo>
                    <a:pt x="13318685" y="7456618"/>
                  </a:lnTo>
                  <a:lnTo>
                    <a:pt x="13319107" y="7452852"/>
                  </a:lnTo>
                  <a:lnTo>
                    <a:pt x="13317340" y="7450519"/>
                  </a:lnTo>
                  <a:lnTo>
                    <a:pt x="13315383" y="7447711"/>
                  </a:lnTo>
                  <a:lnTo>
                    <a:pt x="13313757" y="7445046"/>
                  </a:lnTo>
                  <a:close/>
                </a:path>
                <a:path w="18721070" h="11073765">
                  <a:moveTo>
                    <a:pt x="13262362" y="7374984"/>
                  </a:moveTo>
                  <a:lnTo>
                    <a:pt x="13258596" y="7374562"/>
                  </a:lnTo>
                  <a:lnTo>
                    <a:pt x="13256264" y="7376330"/>
                  </a:lnTo>
                  <a:lnTo>
                    <a:pt x="13253598" y="7377954"/>
                  </a:lnTo>
                  <a:lnTo>
                    <a:pt x="13253175" y="7381718"/>
                  </a:lnTo>
                  <a:lnTo>
                    <a:pt x="13254943" y="7384051"/>
                  </a:lnTo>
                  <a:lnTo>
                    <a:pt x="13256902" y="7386860"/>
                  </a:lnTo>
                  <a:lnTo>
                    <a:pt x="13257618" y="7387955"/>
                  </a:lnTo>
                  <a:lnTo>
                    <a:pt x="13259288" y="7388667"/>
                  </a:lnTo>
                  <a:lnTo>
                    <a:pt x="13259145" y="7389001"/>
                  </a:lnTo>
                  <a:lnTo>
                    <a:pt x="13260815" y="7389713"/>
                  </a:lnTo>
                  <a:lnTo>
                    <a:pt x="13262911" y="7389423"/>
                  </a:lnTo>
                  <a:lnTo>
                    <a:pt x="13264624" y="7388181"/>
                  </a:lnTo>
                  <a:lnTo>
                    <a:pt x="13267290" y="7386557"/>
                  </a:lnTo>
                  <a:lnTo>
                    <a:pt x="13267712" y="7382790"/>
                  </a:lnTo>
                  <a:lnTo>
                    <a:pt x="13265944" y="7380459"/>
                  </a:lnTo>
                  <a:lnTo>
                    <a:pt x="13263987" y="7377651"/>
                  </a:lnTo>
                  <a:lnTo>
                    <a:pt x="13262362" y="7374984"/>
                  </a:lnTo>
                  <a:close/>
                </a:path>
                <a:path w="18721070" h="11073765">
                  <a:moveTo>
                    <a:pt x="13211109" y="7304589"/>
                  </a:moveTo>
                  <a:lnTo>
                    <a:pt x="13207343" y="7304167"/>
                  </a:lnTo>
                  <a:lnTo>
                    <a:pt x="13205012" y="7305934"/>
                  </a:lnTo>
                  <a:lnTo>
                    <a:pt x="13202345" y="7307559"/>
                  </a:lnTo>
                  <a:lnTo>
                    <a:pt x="13201921" y="7311324"/>
                  </a:lnTo>
                  <a:lnTo>
                    <a:pt x="13203689" y="7313657"/>
                  </a:lnTo>
                  <a:lnTo>
                    <a:pt x="13205650" y="7316467"/>
                  </a:lnTo>
                  <a:lnTo>
                    <a:pt x="13206365" y="7317560"/>
                  </a:lnTo>
                  <a:lnTo>
                    <a:pt x="13208035" y="7318272"/>
                  </a:lnTo>
                  <a:lnTo>
                    <a:pt x="13207892" y="7318606"/>
                  </a:lnTo>
                  <a:lnTo>
                    <a:pt x="13209562" y="7319318"/>
                  </a:lnTo>
                  <a:lnTo>
                    <a:pt x="13211658" y="7319030"/>
                  </a:lnTo>
                  <a:lnTo>
                    <a:pt x="13213371" y="7317787"/>
                  </a:lnTo>
                  <a:lnTo>
                    <a:pt x="13216037" y="7316162"/>
                  </a:lnTo>
                  <a:lnTo>
                    <a:pt x="13216459" y="7312395"/>
                  </a:lnTo>
                  <a:lnTo>
                    <a:pt x="13214691" y="7310062"/>
                  </a:lnTo>
                  <a:lnTo>
                    <a:pt x="13212734" y="7307256"/>
                  </a:lnTo>
                  <a:lnTo>
                    <a:pt x="13211109" y="7304589"/>
                  </a:lnTo>
                  <a:close/>
                </a:path>
                <a:path w="18721070" h="11073765">
                  <a:moveTo>
                    <a:pt x="13160665" y="7234145"/>
                  </a:moveTo>
                  <a:lnTo>
                    <a:pt x="13156901" y="7233723"/>
                  </a:lnTo>
                  <a:lnTo>
                    <a:pt x="13154568" y="7235490"/>
                  </a:lnTo>
                  <a:lnTo>
                    <a:pt x="13151902" y="7237116"/>
                  </a:lnTo>
                  <a:lnTo>
                    <a:pt x="13151480" y="7240881"/>
                  </a:lnTo>
                  <a:lnTo>
                    <a:pt x="13153246" y="7243213"/>
                  </a:lnTo>
                  <a:lnTo>
                    <a:pt x="13155206" y="7246020"/>
                  </a:lnTo>
                  <a:lnTo>
                    <a:pt x="13155589" y="7246973"/>
                  </a:lnTo>
                  <a:lnTo>
                    <a:pt x="13159259" y="7248539"/>
                  </a:lnTo>
                  <a:lnTo>
                    <a:pt x="13161213" y="7248583"/>
                  </a:lnTo>
                  <a:lnTo>
                    <a:pt x="13162927" y="7247342"/>
                  </a:lnTo>
                  <a:lnTo>
                    <a:pt x="13165593" y="7245717"/>
                  </a:lnTo>
                  <a:lnTo>
                    <a:pt x="13166015" y="7241952"/>
                  </a:lnTo>
                  <a:lnTo>
                    <a:pt x="13164249" y="7239620"/>
                  </a:lnTo>
                  <a:lnTo>
                    <a:pt x="13162290" y="7236811"/>
                  </a:lnTo>
                  <a:lnTo>
                    <a:pt x="13160665" y="7234145"/>
                  </a:lnTo>
                  <a:close/>
                </a:path>
                <a:path w="18721070" h="11073765">
                  <a:moveTo>
                    <a:pt x="13110223" y="7163702"/>
                  </a:moveTo>
                  <a:lnTo>
                    <a:pt x="13106456" y="7163279"/>
                  </a:lnTo>
                  <a:lnTo>
                    <a:pt x="13104124" y="7165047"/>
                  </a:lnTo>
                  <a:lnTo>
                    <a:pt x="13101458" y="7166671"/>
                  </a:lnTo>
                  <a:lnTo>
                    <a:pt x="13101036" y="7170436"/>
                  </a:lnTo>
                  <a:lnTo>
                    <a:pt x="13102802" y="7172768"/>
                  </a:lnTo>
                  <a:lnTo>
                    <a:pt x="13104761" y="7175577"/>
                  </a:lnTo>
                  <a:lnTo>
                    <a:pt x="13105144" y="7176530"/>
                  </a:lnTo>
                  <a:lnTo>
                    <a:pt x="13108817" y="7178096"/>
                  </a:lnTo>
                  <a:lnTo>
                    <a:pt x="13110771" y="7178141"/>
                  </a:lnTo>
                  <a:lnTo>
                    <a:pt x="13112485" y="7176898"/>
                  </a:lnTo>
                  <a:lnTo>
                    <a:pt x="13115150" y="7175273"/>
                  </a:lnTo>
                  <a:lnTo>
                    <a:pt x="13115574" y="7171508"/>
                  </a:lnTo>
                  <a:lnTo>
                    <a:pt x="13113806" y="7169177"/>
                  </a:lnTo>
                  <a:lnTo>
                    <a:pt x="13111846" y="7166368"/>
                  </a:lnTo>
                  <a:lnTo>
                    <a:pt x="13110223" y="7163702"/>
                  </a:lnTo>
                  <a:close/>
                </a:path>
                <a:path w="18721070" h="11073765">
                  <a:moveTo>
                    <a:pt x="13060064" y="7092591"/>
                  </a:moveTo>
                  <a:lnTo>
                    <a:pt x="13056298" y="7092167"/>
                  </a:lnTo>
                  <a:lnTo>
                    <a:pt x="13053966" y="7093934"/>
                  </a:lnTo>
                  <a:lnTo>
                    <a:pt x="13051301" y="7095559"/>
                  </a:lnTo>
                  <a:lnTo>
                    <a:pt x="13051020" y="7098991"/>
                  </a:lnTo>
                  <a:lnTo>
                    <a:pt x="13052645" y="7101658"/>
                  </a:lnTo>
                  <a:lnTo>
                    <a:pt x="13054604" y="7104465"/>
                  </a:lnTo>
                  <a:lnTo>
                    <a:pt x="13054987" y="7105418"/>
                  </a:lnTo>
                  <a:lnTo>
                    <a:pt x="13058656" y="7106983"/>
                  </a:lnTo>
                  <a:lnTo>
                    <a:pt x="13060612" y="7107028"/>
                  </a:lnTo>
                  <a:lnTo>
                    <a:pt x="13062324" y="7105787"/>
                  </a:lnTo>
                  <a:lnTo>
                    <a:pt x="13064991" y="7104161"/>
                  </a:lnTo>
                  <a:lnTo>
                    <a:pt x="13065414" y="7100396"/>
                  </a:lnTo>
                  <a:lnTo>
                    <a:pt x="13063647" y="7098063"/>
                  </a:lnTo>
                  <a:lnTo>
                    <a:pt x="13061690" y="7095256"/>
                  </a:lnTo>
                  <a:lnTo>
                    <a:pt x="13060064" y="7092591"/>
                  </a:lnTo>
                  <a:close/>
                </a:path>
                <a:path w="18721070" h="11073765">
                  <a:moveTo>
                    <a:pt x="13010097" y="7021954"/>
                  </a:moveTo>
                  <a:lnTo>
                    <a:pt x="13006473" y="7021197"/>
                  </a:lnTo>
                  <a:lnTo>
                    <a:pt x="13001809" y="7024733"/>
                  </a:lnTo>
                  <a:lnTo>
                    <a:pt x="13001197" y="7028022"/>
                  </a:lnTo>
                  <a:lnTo>
                    <a:pt x="13002821" y="7030688"/>
                  </a:lnTo>
                  <a:lnTo>
                    <a:pt x="13004779" y="7033495"/>
                  </a:lnTo>
                  <a:lnTo>
                    <a:pt x="13005162" y="7034448"/>
                  </a:lnTo>
                  <a:lnTo>
                    <a:pt x="13008833" y="7036014"/>
                  </a:lnTo>
                  <a:lnTo>
                    <a:pt x="13010788" y="7036058"/>
                  </a:lnTo>
                  <a:lnTo>
                    <a:pt x="13012501" y="7034817"/>
                  </a:lnTo>
                  <a:lnTo>
                    <a:pt x="13014834" y="7033050"/>
                  </a:lnTo>
                  <a:lnTo>
                    <a:pt x="13015447" y="7029761"/>
                  </a:lnTo>
                  <a:lnTo>
                    <a:pt x="13013823" y="7027095"/>
                  </a:lnTo>
                  <a:lnTo>
                    <a:pt x="13011864" y="7024286"/>
                  </a:lnTo>
                  <a:lnTo>
                    <a:pt x="13010097" y="7021954"/>
                  </a:lnTo>
                  <a:close/>
                </a:path>
                <a:path w="18721070" h="11073765">
                  <a:moveTo>
                    <a:pt x="12960413" y="6950651"/>
                  </a:moveTo>
                  <a:lnTo>
                    <a:pt x="12957126" y="6950038"/>
                  </a:lnTo>
                  <a:lnTo>
                    <a:pt x="12954460" y="6951662"/>
                  </a:lnTo>
                  <a:lnTo>
                    <a:pt x="12952127" y="6953429"/>
                  </a:lnTo>
                  <a:lnTo>
                    <a:pt x="12951514" y="6956718"/>
                  </a:lnTo>
                  <a:lnTo>
                    <a:pt x="12953138" y="6959384"/>
                  </a:lnTo>
                  <a:lnTo>
                    <a:pt x="12955097" y="6962193"/>
                  </a:lnTo>
                  <a:lnTo>
                    <a:pt x="12955480" y="6963146"/>
                  </a:lnTo>
                  <a:lnTo>
                    <a:pt x="12959150" y="6964711"/>
                  </a:lnTo>
                  <a:lnTo>
                    <a:pt x="12961104" y="6964756"/>
                  </a:lnTo>
                  <a:lnTo>
                    <a:pt x="12962818" y="6963513"/>
                  </a:lnTo>
                  <a:lnTo>
                    <a:pt x="12965151" y="6961746"/>
                  </a:lnTo>
                  <a:lnTo>
                    <a:pt x="12965764" y="6958457"/>
                  </a:lnTo>
                  <a:lnTo>
                    <a:pt x="12964140" y="6955791"/>
                  </a:lnTo>
                  <a:lnTo>
                    <a:pt x="12962181" y="6952982"/>
                  </a:lnTo>
                  <a:lnTo>
                    <a:pt x="12960413" y="6950651"/>
                  </a:lnTo>
                  <a:close/>
                </a:path>
                <a:path w="18721070" h="11073765">
                  <a:moveTo>
                    <a:pt x="12911209" y="6879156"/>
                  </a:moveTo>
                  <a:lnTo>
                    <a:pt x="12907919" y="6878542"/>
                  </a:lnTo>
                  <a:lnTo>
                    <a:pt x="12905253" y="6880166"/>
                  </a:lnTo>
                  <a:lnTo>
                    <a:pt x="12902922" y="6881934"/>
                  </a:lnTo>
                  <a:lnTo>
                    <a:pt x="12902307" y="6885224"/>
                  </a:lnTo>
                  <a:lnTo>
                    <a:pt x="12903932" y="6887890"/>
                  </a:lnTo>
                  <a:lnTo>
                    <a:pt x="12905891" y="6890698"/>
                  </a:lnTo>
                  <a:lnTo>
                    <a:pt x="12906274" y="6891651"/>
                  </a:lnTo>
                  <a:lnTo>
                    <a:pt x="12909946" y="6893217"/>
                  </a:lnTo>
                  <a:lnTo>
                    <a:pt x="12911900" y="6893261"/>
                  </a:lnTo>
                  <a:lnTo>
                    <a:pt x="12913614" y="6892020"/>
                  </a:lnTo>
                  <a:lnTo>
                    <a:pt x="12915946" y="6890253"/>
                  </a:lnTo>
                  <a:lnTo>
                    <a:pt x="12916560" y="6886963"/>
                  </a:lnTo>
                  <a:lnTo>
                    <a:pt x="12914936" y="6884297"/>
                  </a:lnTo>
                  <a:lnTo>
                    <a:pt x="12912977" y="6881489"/>
                  </a:lnTo>
                  <a:lnTo>
                    <a:pt x="12911209" y="6879156"/>
                  </a:lnTo>
                  <a:close/>
                </a:path>
                <a:path w="18721070" h="11073765">
                  <a:moveTo>
                    <a:pt x="12862003" y="6807661"/>
                  </a:moveTo>
                  <a:lnTo>
                    <a:pt x="12858713" y="6807047"/>
                  </a:lnTo>
                  <a:lnTo>
                    <a:pt x="12856046" y="6808672"/>
                  </a:lnTo>
                  <a:lnTo>
                    <a:pt x="12853715" y="6810440"/>
                  </a:lnTo>
                  <a:lnTo>
                    <a:pt x="12853102" y="6813729"/>
                  </a:lnTo>
                  <a:lnTo>
                    <a:pt x="12854728" y="6816396"/>
                  </a:lnTo>
                  <a:lnTo>
                    <a:pt x="12856685" y="6819204"/>
                  </a:lnTo>
                  <a:lnTo>
                    <a:pt x="12857068" y="6820155"/>
                  </a:lnTo>
                  <a:lnTo>
                    <a:pt x="12860740" y="6821722"/>
                  </a:lnTo>
                  <a:lnTo>
                    <a:pt x="12862693" y="6821767"/>
                  </a:lnTo>
                  <a:lnTo>
                    <a:pt x="12864407" y="6820525"/>
                  </a:lnTo>
                  <a:lnTo>
                    <a:pt x="12866739" y="6818758"/>
                  </a:lnTo>
                  <a:lnTo>
                    <a:pt x="12867353" y="6815468"/>
                  </a:lnTo>
                  <a:lnTo>
                    <a:pt x="12865729" y="6812802"/>
                  </a:lnTo>
                  <a:lnTo>
                    <a:pt x="12863770" y="6809994"/>
                  </a:lnTo>
                  <a:lnTo>
                    <a:pt x="12862003" y="6807661"/>
                  </a:lnTo>
                  <a:close/>
                </a:path>
                <a:path w="18721070" h="11073765">
                  <a:moveTo>
                    <a:pt x="12813273" y="6735976"/>
                  </a:moveTo>
                  <a:lnTo>
                    <a:pt x="12809984" y="6735362"/>
                  </a:lnTo>
                  <a:lnTo>
                    <a:pt x="12807319" y="6736988"/>
                  </a:lnTo>
                  <a:lnTo>
                    <a:pt x="12804986" y="6738755"/>
                  </a:lnTo>
                  <a:lnTo>
                    <a:pt x="12804372" y="6742042"/>
                  </a:lnTo>
                  <a:lnTo>
                    <a:pt x="12805997" y="6744709"/>
                  </a:lnTo>
                  <a:lnTo>
                    <a:pt x="12807956" y="6747518"/>
                  </a:lnTo>
                  <a:lnTo>
                    <a:pt x="12808339" y="6748470"/>
                  </a:lnTo>
                  <a:lnTo>
                    <a:pt x="12812010" y="6750036"/>
                  </a:lnTo>
                  <a:lnTo>
                    <a:pt x="12813964" y="6750080"/>
                  </a:lnTo>
                  <a:lnTo>
                    <a:pt x="12815678" y="6748838"/>
                  </a:lnTo>
                  <a:lnTo>
                    <a:pt x="12818009" y="6747071"/>
                  </a:lnTo>
                  <a:lnTo>
                    <a:pt x="12818624" y="6743783"/>
                  </a:lnTo>
                  <a:lnTo>
                    <a:pt x="12816998" y="6741117"/>
                  </a:lnTo>
                  <a:lnTo>
                    <a:pt x="12815039" y="6738308"/>
                  </a:lnTo>
                  <a:lnTo>
                    <a:pt x="12813273" y="6735976"/>
                  </a:lnTo>
                  <a:close/>
                </a:path>
                <a:path w="18721070" h="11073765">
                  <a:moveTo>
                    <a:pt x="12764542" y="6664290"/>
                  </a:moveTo>
                  <a:lnTo>
                    <a:pt x="12761255" y="6663677"/>
                  </a:lnTo>
                  <a:lnTo>
                    <a:pt x="12758589" y="6665301"/>
                  </a:lnTo>
                  <a:lnTo>
                    <a:pt x="12756256" y="6667068"/>
                  </a:lnTo>
                  <a:lnTo>
                    <a:pt x="12755643" y="6670357"/>
                  </a:lnTo>
                  <a:lnTo>
                    <a:pt x="12757267" y="6673023"/>
                  </a:lnTo>
                  <a:lnTo>
                    <a:pt x="12759226" y="6675832"/>
                  </a:lnTo>
                  <a:lnTo>
                    <a:pt x="12759608" y="6676785"/>
                  </a:lnTo>
                  <a:lnTo>
                    <a:pt x="12763279" y="6678350"/>
                  </a:lnTo>
                  <a:lnTo>
                    <a:pt x="12765233" y="6678395"/>
                  </a:lnTo>
                  <a:lnTo>
                    <a:pt x="12766947" y="6677153"/>
                  </a:lnTo>
                  <a:lnTo>
                    <a:pt x="12769280" y="6675385"/>
                  </a:lnTo>
                  <a:lnTo>
                    <a:pt x="12769893" y="6672096"/>
                  </a:lnTo>
                  <a:lnTo>
                    <a:pt x="12768269" y="6669430"/>
                  </a:lnTo>
                  <a:lnTo>
                    <a:pt x="12766310" y="6666621"/>
                  </a:lnTo>
                  <a:lnTo>
                    <a:pt x="12764542" y="6664290"/>
                  </a:lnTo>
                  <a:close/>
                </a:path>
                <a:path w="18721070" h="11073765">
                  <a:moveTo>
                    <a:pt x="12715956" y="6592271"/>
                  </a:moveTo>
                  <a:lnTo>
                    <a:pt x="12712667" y="6591656"/>
                  </a:lnTo>
                  <a:lnTo>
                    <a:pt x="12710001" y="6593280"/>
                  </a:lnTo>
                  <a:lnTo>
                    <a:pt x="12707670" y="6595048"/>
                  </a:lnTo>
                  <a:lnTo>
                    <a:pt x="12707054" y="6598337"/>
                  </a:lnTo>
                  <a:lnTo>
                    <a:pt x="12708679" y="6601004"/>
                  </a:lnTo>
                  <a:lnTo>
                    <a:pt x="12710639" y="6603812"/>
                  </a:lnTo>
                  <a:lnTo>
                    <a:pt x="12711022" y="6604764"/>
                  </a:lnTo>
                  <a:lnTo>
                    <a:pt x="12714695" y="6606331"/>
                  </a:lnTo>
                  <a:lnTo>
                    <a:pt x="12716648" y="6606375"/>
                  </a:lnTo>
                  <a:lnTo>
                    <a:pt x="12718361" y="6605134"/>
                  </a:lnTo>
                  <a:lnTo>
                    <a:pt x="12720694" y="6603366"/>
                  </a:lnTo>
                  <a:lnTo>
                    <a:pt x="12721307" y="6600076"/>
                  </a:lnTo>
                  <a:lnTo>
                    <a:pt x="12719682" y="6597409"/>
                  </a:lnTo>
                  <a:lnTo>
                    <a:pt x="12717724" y="6594603"/>
                  </a:lnTo>
                  <a:lnTo>
                    <a:pt x="12715956" y="6592271"/>
                  </a:lnTo>
                  <a:close/>
                </a:path>
                <a:path w="18721070" h="11073765">
                  <a:moveTo>
                    <a:pt x="12667227" y="6520585"/>
                  </a:moveTo>
                  <a:lnTo>
                    <a:pt x="12663937" y="6519971"/>
                  </a:lnTo>
                  <a:lnTo>
                    <a:pt x="12661271" y="6521595"/>
                  </a:lnTo>
                  <a:lnTo>
                    <a:pt x="12658939" y="6523362"/>
                  </a:lnTo>
                  <a:lnTo>
                    <a:pt x="12658325" y="6526652"/>
                  </a:lnTo>
                  <a:lnTo>
                    <a:pt x="12659949" y="6529317"/>
                  </a:lnTo>
                  <a:lnTo>
                    <a:pt x="12661909" y="6532126"/>
                  </a:lnTo>
                  <a:lnTo>
                    <a:pt x="12662292" y="6533077"/>
                  </a:lnTo>
                  <a:lnTo>
                    <a:pt x="12665964" y="6534644"/>
                  </a:lnTo>
                  <a:lnTo>
                    <a:pt x="12667918" y="6534690"/>
                  </a:lnTo>
                  <a:lnTo>
                    <a:pt x="12669632" y="6533447"/>
                  </a:lnTo>
                  <a:lnTo>
                    <a:pt x="12671963" y="6531681"/>
                  </a:lnTo>
                  <a:lnTo>
                    <a:pt x="12672576" y="6528390"/>
                  </a:lnTo>
                  <a:lnTo>
                    <a:pt x="12670952" y="6525724"/>
                  </a:lnTo>
                  <a:lnTo>
                    <a:pt x="12668994" y="6522916"/>
                  </a:lnTo>
                  <a:lnTo>
                    <a:pt x="12667227" y="6520585"/>
                  </a:lnTo>
                  <a:close/>
                </a:path>
                <a:path w="18721070" h="11073765">
                  <a:moveTo>
                    <a:pt x="12618639" y="6448564"/>
                  </a:moveTo>
                  <a:lnTo>
                    <a:pt x="12615350" y="6447950"/>
                  </a:lnTo>
                  <a:lnTo>
                    <a:pt x="12612683" y="6449575"/>
                  </a:lnTo>
                  <a:lnTo>
                    <a:pt x="12610352" y="6451342"/>
                  </a:lnTo>
                  <a:lnTo>
                    <a:pt x="12609737" y="6454631"/>
                  </a:lnTo>
                  <a:lnTo>
                    <a:pt x="12611362" y="6457298"/>
                  </a:lnTo>
                  <a:lnTo>
                    <a:pt x="12613322" y="6460106"/>
                  </a:lnTo>
                  <a:lnTo>
                    <a:pt x="12613704" y="6461058"/>
                  </a:lnTo>
                  <a:lnTo>
                    <a:pt x="12617376" y="6462624"/>
                  </a:lnTo>
                  <a:lnTo>
                    <a:pt x="12619330" y="6462669"/>
                  </a:lnTo>
                  <a:lnTo>
                    <a:pt x="12621044" y="6461428"/>
                  </a:lnTo>
                  <a:lnTo>
                    <a:pt x="12623376" y="6459660"/>
                  </a:lnTo>
                  <a:lnTo>
                    <a:pt x="12623990" y="6456372"/>
                  </a:lnTo>
                  <a:lnTo>
                    <a:pt x="12622366" y="6453706"/>
                  </a:lnTo>
                  <a:lnTo>
                    <a:pt x="12620407" y="6450897"/>
                  </a:lnTo>
                  <a:lnTo>
                    <a:pt x="12618639" y="6448564"/>
                  </a:lnTo>
                  <a:close/>
                </a:path>
                <a:path w="18721070" h="11073765">
                  <a:moveTo>
                    <a:pt x="12569910" y="6376879"/>
                  </a:moveTo>
                  <a:lnTo>
                    <a:pt x="12566619" y="6376264"/>
                  </a:lnTo>
                  <a:lnTo>
                    <a:pt x="12563953" y="6377890"/>
                  </a:lnTo>
                  <a:lnTo>
                    <a:pt x="12561621" y="6379656"/>
                  </a:lnTo>
                  <a:lnTo>
                    <a:pt x="12561009" y="6382945"/>
                  </a:lnTo>
                  <a:lnTo>
                    <a:pt x="12562634" y="6385612"/>
                  </a:lnTo>
                  <a:lnTo>
                    <a:pt x="12564591" y="6388420"/>
                  </a:lnTo>
                  <a:lnTo>
                    <a:pt x="12564974" y="6389373"/>
                  </a:lnTo>
                  <a:lnTo>
                    <a:pt x="12568647" y="6390939"/>
                  </a:lnTo>
                  <a:lnTo>
                    <a:pt x="12570601" y="6390984"/>
                  </a:lnTo>
                  <a:lnTo>
                    <a:pt x="12572315" y="6389741"/>
                  </a:lnTo>
                  <a:lnTo>
                    <a:pt x="12574646" y="6387973"/>
                  </a:lnTo>
                  <a:lnTo>
                    <a:pt x="12575261" y="6384685"/>
                  </a:lnTo>
                  <a:lnTo>
                    <a:pt x="12573635" y="6382020"/>
                  </a:lnTo>
                  <a:lnTo>
                    <a:pt x="12571676" y="6379211"/>
                  </a:lnTo>
                  <a:lnTo>
                    <a:pt x="12569910" y="6376879"/>
                  </a:lnTo>
                  <a:close/>
                </a:path>
                <a:path w="18721070" h="11073765">
                  <a:moveTo>
                    <a:pt x="12520703" y="6305383"/>
                  </a:moveTo>
                  <a:lnTo>
                    <a:pt x="12517415" y="6304770"/>
                  </a:lnTo>
                  <a:lnTo>
                    <a:pt x="12514749" y="6306395"/>
                  </a:lnTo>
                  <a:lnTo>
                    <a:pt x="12512417" y="6308162"/>
                  </a:lnTo>
                  <a:lnTo>
                    <a:pt x="12511802" y="6311451"/>
                  </a:lnTo>
                  <a:lnTo>
                    <a:pt x="12513427" y="6314118"/>
                  </a:lnTo>
                  <a:lnTo>
                    <a:pt x="12515387" y="6316925"/>
                  </a:lnTo>
                  <a:lnTo>
                    <a:pt x="12515770" y="6317878"/>
                  </a:lnTo>
                  <a:lnTo>
                    <a:pt x="12519440" y="6319444"/>
                  </a:lnTo>
                  <a:lnTo>
                    <a:pt x="12521394" y="6319488"/>
                  </a:lnTo>
                  <a:lnTo>
                    <a:pt x="12523108" y="6318247"/>
                  </a:lnTo>
                  <a:lnTo>
                    <a:pt x="12525440" y="6316480"/>
                  </a:lnTo>
                  <a:lnTo>
                    <a:pt x="12526054" y="6313190"/>
                  </a:lnTo>
                  <a:lnTo>
                    <a:pt x="12524429" y="6310524"/>
                  </a:lnTo>
                  <a:lnTo>
                    <a:pt x="12522470" y="6307715"/>
                  </a:lnTo>
                  <a:lnTo>
                    <a:pt x="12520703" y="6305383"/>
                  </a:lnTo>
                  <a:close/>
                </a:path>
                <a:path w="18721070" h="11073765">
                  <a:moveTo>
                    <a:pt x="12471499" y="6233890"/>
                  </a:moveTo>
                  <a:lnTo>
                    <a:pt x="12468209" y="6233276"/>
                  </a:lnTo>
                  <a:lnTo>
                    <a:pt x="12465543" y="6234900"/>
                  </a:lnTo>
                  <a:lnTo>
                    <a:pt x="12463210" y="6236667"/>
                  </a:lnTo>
                  <a:lnTo>
                    <a:pt x="12462597" y="6239956"/>
                  </a:lnTo>
                  <a:lnTo>
                    <a:pt x="12464220" y="6242622"/>
                  </a:lnTo>
                  <a:lnTo>
                    <a:pt x="12466180" y="6245431"/>
                  </a:lnTo>
                  <a:lnTo>
                    <a:pt x="12466564" y="6246384"/>
                  </a:lnTo>
                  <a:lnTo>
                    <a:pt x="12470235" y="6247950"/>
                  </a:lnTo>
                  <a:lnTo>
                    <a:pt x="12472187" y="6247994"/>
                  </a:lnTo>
                  <a:lnTo>
                    <a:pt x="12473903" y="6246753"/>
                  </a:lnTo>
                  <a:lnTo>
                    <a:pt x="12476235" y="6244985"/>
                  </a:lnTo>
                  <a:lnTo>
                    <a:pt x="12476847" y="6241695"/>
                  </a:lnTo>
                  <a:lnTo>
                    <a:pt x="12475223" y="6239029"/>
                  </a:lnTo>
                  <a:lnTo>
                    <a:pt x="12473265" y="6236221"/>
                  </a:lnTo>
                  <a:lnTo>
                    <a:pt x="12471499" y="6233890"/>
                  </a:lnTo>
                  <a:close/>
                </a:path>
                <a:path w="18721070" h="11073765">
                  <a:moveTo>
                    <a:pt x="12421816" y="6162586"/>
                  </a:moveTo>
                  <a:lnTo>
                    <a:pt x="12418051" y="6162164"/>
                  </a:lnTo>
                  <a:lnTo>
                    <a:pt x="12415719" y="6163932"/>
                  </a:lnTo>
                  <a:lnTo>
                    <a:pt x="12413053" y="6165556"/>
                  </a:lnTo>
                  <a:lnTo>
                    <a:pt x="12412629" y="6169322"/>
                  </a:lnTo>
                  <a:lnTo>
                    <a:pt x="12414398" y="6171653"/>
                  </a:lnTo>
                  <a:lnTo>
                    <a:pt x="12416354" y="6174461"/>
                  </a:lnTo>
                  <a:lnTo>
                    <a:pt x="12416737" y="6175414"/>
                  </a:lnTo>
                  <a:lnTo>
                    <a:pt x="12420410" y="6176980"/>
                  </a:lnTo>
                  <a:lnTo>
                    <a:pt x="12422364" y="6177025"/>
                  </a:lnTo>
                  <a:lnTo>
                    <a:pt x="12424078" y="6175783"/>
                  </a:lnTo>
                  <a:lnTo>
                    <a:pt x="12426743" y="6174158"/>
                  </a:lnTo>
                  <a:lnTo>
                    <a:pt x="12427167" y="6170392"/>
                  </a:lnTo>
                  <a:lnTo>
                    <a:pt x="12425399" y="6168061"/>
                  </a:lnTo>
                  <a:lnTo>
                    <a:pt x="12423440" y="6165252"/>
                  </a:lnTo>
                  <a:lnTo>
                    <a:pt x="12421816" y="6162586"/>
                  </a:lnTo>
                  <a:close/>
                </a:path>
                <a:path w="18721070" h="11073765">
                  <a:moveTo>
                    <a:pt x="12371372" y="6092143"/>
                  </a:moveTo>
                  <a:lnTo>
                    <a:pt x="12367607" y="6091719"/>
                  </a:lnTo>
                  <a:lnTo>
                    <a:pt x="12365274" y="6093487"/>
                  </a:lnTo>
                  <a:lnTo>
                    <a:pt x="12362609" y="6095111"/>
                  </a:lnTo>
                  <a:lnTo>
                    <a:pt x="12362185" y="6098877"/>
                  </a:lnTo>
                  <a:lnTo>
                    <a:pt x="12363953" y="6101210"/>
                  </a:lnTo>
                  <a:lnTo>
                    <a:pt x="12365912" y="6104017"/>
                  </a:lnTo>
                  <a:lnTo>
                    <a:pt x="12366629" y="6105112"/>
                  </a:lnTo>
                  <a:lnTo>
                    <a:pt x="12369968" y="6106537"/>
                  </a:lnTo>
                  <a:lnTo>
                    <a:pt x="12371921" y="6106580"/>
                  </a:lnTo>
                  <a:lnTo>
                    <a:pt x="12373635" y="6105339"/>
                  </a:lnTo>
                  <a:lnTo>
                    <a:pt x="12376301" y="6103714"/>
                  </a:lnTo>
                  <a:lnTo>
                    <a:pt x="12376723" y="6099949"/>
                  </a:lnTo>
                  <a:lnTo>
                    <a:pt x="12374957" y="6097617"/>
                  </a:lnTo>
                  <a:lnTo>
                    <a:pt x="12372998" y="6094808"/>
                  </a:lnTo>
                  <a:lnTo>
                    <a:pt x="12371372" y="6092143"/>
                  </a:lnTo>
                  <a:close/>
                </a:path>
                <a:path w="18721070" h="11073765">
                  <a:moveTo>
                    <a:pt x="12320454" y="6021889"/>
                  </a:moveTo>
                  <a:lnTo>
                    <a:pt x="12316687" y="6021466"/>
                  </a:lnTo>
                  <a:lnTo>
                    <a:pt x="12314356" y="6023234"/>
                  </a:lnTo>
                  <a:lnTo>
                    <a:pt x="12311690" y="6024858"/>
                  </a:lnTo>
                  <a:lnTo>
                    <a:pt x="12311266" y="6028624"/>
                  </a:lnTo>
                  <a:lnTo>
                    <a:pt x="12313034" y="6030957"/>
                  </a:lnTo>
                  <a:lnTo>
                    <a:pt x="12314993" y="6033764"/>
                  </a:lnTo>
                  <a:lnTo>
                    <a:pt x="12315710" y="6034860"/>
                  </a:lnTo>
                  <a:lnTo>
                    <a:pt x="12319049" y="6036284"/>
                  </a:lnTo>
                  <a:lnTo>
                    <a:pt x="12321145" y="6035995"/>
                  </a:lnTo>
                  <a:lnTo>
                    <a:pt x="12322858" y="6034753"/>
                  </a:lnTo>
                  <a:lnTo>
                    <a:pt x="12325524" y="6033128"/>
                  </a:lnTo>
                  <a:lnTo>
                    <a:pt x="12325945" y="6029362"/>
                  </a:lnTo>
                  <a:lnTo>
                    <a:pt x="12324178" y="6027030"/>
                  </a:lnTo>
                  <a:lnTo>
                    <a:pt x="12322221" y="6024222"/>
                  </a:lnTo>
                  <a:lnTo>
                    <a:pt x="12320454" y="6021889"/>
                  </a:lnTo>
                  <a:close/>
                </a:path>
                <a:path w="18721070" h="11073765">
                  <a:moveTo>
                    <a:pt x="12268105" y="5952212"/>
                  </a:moveTo>
                  <a:lnTo>
                    <a:pt x="12264339" y="5951788"/>
                  </a:lnTo>
                  <a:lnTo>
                    <a:pt x="12259676" y="5955322"/>
                  </a:lnTo>
                  <a:lnTo>
                    <a:pt x="12259252" y="5959088"/>
                  </a:lnTo>
                  <a:lnTo>
                    <a:pt x="12261019" y="5961421"/>
                  </a:lnTo>
                  <a:lnTo>
                    <a:pt x="12262979" y="5964229"/>
                  </a:lnTo>
                  <a:lnTo>
                    <a:pt x="12263696" y="5965324"/>
                  </a:lnTo>
                  <a:lnTo>
                    <a:pt x="12267035" y="5966748"/>
                  </a:lnTo>
                  <a:lnTo>
                    <a:pt x="12269130" y="5966458"/>
                  </a:lnTo>
                  <a:lnTo>
                    <a:pt x="12270844" y="5965217"/>
                  </a:lnTo>
                  <a:lnTo>
                    <a:pt x="12273176" y="5963449"/>
                  </a:lnTo>
                  <a:lnTo>
                    <a:pt x="12273598" y="5959684"/>
                  </a:lnTo>
                  <a:lnTo>
                    <a:pt x="12271832" y="5957352"/>
                  </a:lnTo>
                  <a:lnTo>
                    <a:pt x="12269873" y="5954543"/>
                  </a:lnTo>
                  <a:lnTo>
                    <a:pt x="12268105" y="5952212"/>
                  </a:lnTo>
                  <a:close/>
                </a:path>
                <a:path w="18721070" h="11073765">
                  <a:moveTo>
                    <a:pt x="12215330" y="5883534"/>
                  </a:moveTo>
                  <a:lnTo>
                    <a:pt x="12211565" y="5883112"/>
                  </a:lnTo>
                  <a:lnTo>
                    <a:pt x="12206901" y="5886646"/>
                  </a:lnTo>
                  <a:lnTo>
                    <a:pt x="12206479" y="5890413"/>
                  </a:lnTo>
                  <a:lnTo>
                    <a:pt x="12208245" y="5892745"/>
                  </a:lnTo>
                  <a:lnTo>
                    <a:pt x="12210537" y="5895694"/>
                  </a:lnTo>
                  <a:lnTo>
                    <a:pt x="12210920" y="5896647"/>
                  </a:lnTo>
                  <a:lnTo>
                    <a:pt x="12214592" y="5898213"/>
                  </a:lnTo>
                  <a:lnTo>
                    <a:pt x="12216689" y="5897924"/>
                  </a:lnTo>
                  <a:lnTo>
                    <a:pt x="12218403" y="5896681"/>
                  </a:lnTo>
                  <a:lnTo>
                    <a:pt x="12220735" y="5894915"/>
                  </a:lnTo>
                  <a:lnTo>
                    <a:pt x="12221157" y="5891150"/>
                  </a:lnTo>
                  <a:lnTo>
                    <a:pt x="12219390" y="5888818"/>
                  </a:lnTo>
                  <a:lnTo>
                    <a:pt x="12217096" y="5885866"/>
                  </a:lnTo>
                  <a:lnTo>
                    <a:pt x="12215330" y="5883534"/>
                  </a:lnTo>
                  <a:close/>
                </a:path>
                <a:path w="18721070" h="11073765">
                  <a:moveTo>
                    <a:pt x="12160984" y="5815766"/>
                  </a:moveTo>
                  <a:lnTo>
                    <a:pt x="12157695" y="5815151"/>
                  </a:lnTo>
                  <a:lnTo>
                    <a:pt x="12152745" y="5819354"/>
                  </a:lnTo>
                  <a:lnTo>
                    <a:pt x="12152131" y="5822642"/>
                  </a:lnTo>
                  <a:lnTo>
                    <a:pt x="12154231" y="5825117"/>
                  </a:lnTo>
                  <a:lnTo>
                    <a:pt x="12156526" y="5828069"/>
                  </a:lnTo>
                  <a:lnTo>
                    <a:pt x="12156909" y="5829021"/>
                  </a:lnTo>
                  <a:lnTo>
                    <a:pt x="12160578" y="5830587"/>
                  </a:lnTo>
                  <a:lnTo>
                    <a:pt x="12162676" y="5830298"/>
                  </a:lnTo>
                  <a:lnTo>
                    <a:pt x="12164388" y="5829055"/>
                  </a:lnTo>
                  <a:lnTo>
                    <a:pt x="12166863" y="5826955"/>
                  </a:lnTo>
                  <a:lnTo>
                    <a:pt x="12167477" y="5823665"/>
                  </a:lnTo>
                  <a:lnTo>
                    <a:pt x="12165377" y="5821190"/>
                  </a:lnTo>
                  <a:lnTo>
                    <a:pt x="12163085" y="5818239"/>
                  </a:lnTo>
                  <a:lnTo>
                    <a:pt x="12160984" y="5815766"/>
                  </a:lnTo>
                  <a:close/>
                </a:path>
                <a:path w="18721070" h="11073765">
                  <a:moveTo>
                    <a:pt x="12105542" y="5748715"/>
                  </a:moveTo>
                  <a:lnTo>
                    <a:pt x="12102110" y="5748433"/>
                  </a:lnTo>
                  <a:lnTo>
                    <a:pt x="12097161" y="5752635"/>
                  </a:lnTo>
                  <a:lnTo>
                    <a:pt x="12096881" y="5756067"/>
                  </a:lnTo>
                  <a:lnTo>
                    <a:pt x="12098982" y="5758542"/>
                  </a:lnTo>
                  <a:lnTo>
                    <a:pt x="12101418" y="5761159"/>
                  </a:lnTo>
                  <a:lnTo>
                    <a:pt x="12101801" y="5762111"/>
                  </a:lnTo>
                  <a:lnTo>
                    <a:pt x="12105474" y="5763678"/>
                  </a:lnTo>
                  <a:lnTo>
                    <a:pt x="12107710" y="5763055"/>
                  </a:lnTo>
                  <a:lnTo>
                    <a:pt x="12109424" y="5761812"/>
                  </a:lnTo>
                  <a:lnTo>
                    <a:pt x="12111899" y="5759711"/>
                  </a:lnTo>
                  <a:lnTo>
                    <a:pt x="12112179" y="5756279"/>
                  </a:lnTo>
                  <a:lnTo>
                    <a:pt x="12110077" y="5753805"/>
                  </a:lnTo>
                  <a:lnTo>
                    <a:pt x="12107644" y="5751188"/>
                  </a:lnTo>
                  <a:lnTo>
                    <a:pt x="12105542" y="5748715"/>
                  </a:lnTo>
                  <a:close/>
                </a:path>
                <a:path w="18721070" h="11073765">
                  <a:moveTo>
                    <a:pt x="12049055" y="5683189"/>
                  </a:moveTo>
                  <a:lnTo>
                    <a:pt x="12045623" y="5682907"/>
                  </a:lnTo>
                  <a:lnTo>
                    <a:pt x="12040673" y="5687109"/>
                  </a:lnTo>
                  <a:lnTo>
                    <a:pt x="12040393" y="5690542"/>
                  </a:lnTo>
                  <a:lnTo>
                    <a:pt x="12042495" y="5693017"/>
                  </a:lnTo>
                  <a:lnTo>
                    <a:pt x="12044931" y="5695633"/>
                  </a:lnTo>
                  <a:lnTo>
                    <a:pt x="12045313" y="5696585"/>
                  </a:lnTo>
                  <a:lnTo>
                    <a:pt x="12048986" y="5698152"/>
                  </a:lnTo>
                  <a:lnTo>
                    <a:pt x="12051083" y="5697864"/>
                  </a:lnTo>
                  <a:lnTo>
                    <a:pt x="12055413" y="5694186"/>
                  </a:lnTo>
                  <a:lnTo>
                    <a:pt x="12055693" y="5690753"/>
                  </a:lnTo>
                  <a:lnTo>
                    <a:pt x="12053592" y="5688280"/>
                  </a:lnTo>
                  <a:lnTo>
                    <a:pt x="12051157" y="5685663"/>
                  </a:lnTo>
                  <a:lnTo>
                    <a:pt x="12049055" y="5683189"/>
                  </a:lnTo>
                  <a:close/>
                </a:path>
                <a:path w="18721070" h="11073765">
                  <a:moveTo>
                    <a:pt x="11991331" y="5618713"/>
                  </a:moveTo>
                  <a:lnTo>
                    <a:pt x="11987899" y="5618433"/>
                  </a:lnTo>
                  <a:lnTo>
                    <a:pt x="11985425" y="5620535"/>
                  </a:lnTo>
                  <a:lnTo>
                    <a:pt x="11983285" y="5622778"/>
                  </a:lnTo>
                  <a:lnTo>
                    <a:pt x="11983004" y="5626210"/>
                  </a:lnTo>
                  <a:lnTo>
                    <a:pt x="11985106" y="5628685"/>
                  </a:lnTo>
                  <a:lnTo>
                    <a:pt x="11987539" y="5631300"/>
                  </a:lnTo>
                  <a:lnTo>
                    <a:pt x="11988065" y="5631919"/>
                  </a:lnTo>
                  <a:lnTo>
                    <a:pt x="11991736" y="5633485"/>
                  </a:lnTo>
                  <a:lnTo>
                    <a:pt x="11993834" y="5633196"/>
                  </a:lnTo>
                  <a:lnTo>
                    <a:pt x="11995689" y="5631621"/>
                  </a:lnTo>
                  <a:lnTo>
                    <a:pt x="11997830" y="5629377"/>
                  </a:lnTo>
                  <a:lnTo>
                    <a:pt x="11998110" y="5625946"/>
                  </a:lnTo>
                  <a:lnTo>
                    <a:pt x="11996008" y="5623471"/>
                  </a:lnTo>
                  <a:lnTo>
                    <a:pt x="11993575" y="5620854"/>
                  </a:lnTo>
                  <a:lnTo>
                    <a:pt x="11991331" y="5618713"/>
                  </a:lnTo>
                  <a:close/>
                </a:path>
                <a:path w="18721070" h="11073765">
                  <a:moveTo>
                    <a:pt x="2015887" y="1346947"/>
                  </a:moveTo>
                  <a:lnTo>
                    <a:pt x="2006874" y="1343102"/>
                  </a:lnTo>
                  <a:lnTo>
                    <a:pt x="2003540" y="1344441"/>
                  </a:lnTo>
                  <a:lnTo>
                    <a:pt x="2001262" y="1349783"/>
                  </a:lnTo>
                  <a:lnTo>
                    <a:pt x="2002268" y="1352974"/>
                  </a:lnTo>
                  <a:lnTo>
                    <a:pt x="2005272" y="1354256"/>
                  </a:lnTo>
                  <a:lnTo>
                    <a:pt x="2005463" y="1354732"/>
                  </a:lnTo>
                  <a:lnTo>
                    <a:pt x="2008802" y="1356156"/>
                  </a:lnTo>
                  <a:lnTo>
                    <a:pt x="2011615" y="1356961"/>
                  </a:lnTo>
                  <a:lnTo>
                    <a:pt x="2014806" y="1355955"/>
                  </a:lnTo>
                  <a:lnTo>
                    <a:pt x="2016087" y="1352951"/>
                  </a:lnTo>
                  <a:lnTo>
                    <a:pt x="2016893" y="1350137"/>
                  </a:lnTo>
                  <a:lnTo>
                    <a:pt x="2015887" y="1346947"/>
                  </a:lnTo>
                  <a:close/>
                </a:path>
                <a:path w="18721070" h="11073765">
                  <a:moveTo>
                    <a:pt x="1936387" y="1312246"/>
                  </a:moveTo>
                  <a:lnTo>
                    <a:pt x="1927374" y="1308401"/>
                  </a:lnTo>
                  <a:lnTo>
                    <a:pt x="1924183" y="1309407"/>
                  </a:lnTo>
                  <a:lnTo>
                    <a:pt x="1921620" y="1315415"/>
                  </a:lnTo>
                  <a:lnTo>
                    <a:pt x="1922626" y="1318607"/>
                  </a:lnTo>
                  <a:lnTo>
                    <a:pt x="1931639" y="1322452"/>
                  </a:lnTo>
                  <a:lnTo>
                    <a:pt x="1934830" y="1321445"/>
                  </a:lnTo>
                  <a:lnTo>
                    <a:pt x="1937393" y="1315437"/>
                  </a:lnTo>
                  <a:lnTo>
                    <a:pt x="1936387" y="1312246"/>
                  </a:lnTo>
                  <a:close/>
                </a:path>
                <a:path w="18721070" h="11073765">
                  <a:moveTo>
                    <a:pt x="2096433" y="1380121"/>
                  </a:moveTo>
                  <a:lnTo>
                    <a:pt x="2087419" y="1376276"/>
                  </a:lnTo>
                  <a:lnTo>
                    <a:pt x="2084086" y="1377617"/>
                  </a:lnTo>
                  <a:lnTo>
                    <a:pt x="2081665" y="1383291"/>
                  </a:lnTo>
                  <a:lnTo>
                    <a:pt x="2083005" y="1386625"/>
                  </a:lnTo>
                  <a:lnTo>
                    <a:pt x="2091684" y="1390327"/>
                  </a:lnTo>
                  <a:lnTo>
                    <a:pt x="2095018" y="1388987"/>
                  </a:lnTo>
                  <a:lnTo>
                    <a:pt x="2097438" y="1383313"/>
                  </a:lnTo>
                  <a:lnTo>
                    <a:pt x="2096433" y="1380121"/>
                  </a:lnTo>
                  <a:close/>
                </a:path>
                <a:path w="18721070" h="11073765">
                  <a:moveTo>
                    <a:pt x="1857030" y="1277211"/>
                  </a:moveTo>
                  <a:lnTo>
                    <a:pt x="1847683" y="1273223"/>
                  </a:lnTo>
                  <a:lnTo>
                    <a:pt x="1844491" y="1274230"/>
                  </a:lnTo>
                  <a:lnTo>
                    <a:pt x="1841929" y="1280239"/>
                  </a:lnTo>
                  <a:lnTo>
                    <a:pt x="1842935" y="1283429"/>
                  </a:lnTo>
                  <a:lnTo>
                    <a:pt x="1852282" y="1287417"/>
                  </a:lnTo>
                  <a:lnTo>
                    <a:pt x="1855615" y="1286077"/>
                  </a:lnTo>
                  <a:lnTo>
                    <a:pt x="1858036" y="1280402"/>
                  </a:lnTo>
                  <a:lnTo>
                    <a:pt x="1857030" y="1277211"/>
                  </a:lnTo>
                  <a:close/>
                </a:path>
                <a:path w="18721070" h="11073765">
                  <a:moveTo>
                    <a:pt x="2176168" y="1413344"/>
                  </a:moveTo>
                  <a:lnTo>
                    <a:pt x="2167489" y="1409642"/>
                  </a:lnTo>
                  <a:lnTo>
                    <a:pt x="2164155" y="1410982"/>
                  </a:lnTo>
                  <a:lnTo>
                    <a:pt x="2161734" y="1416658"/>
                  </a:lnTo>
                  <a:lnTo>
                    <a:pt x="2163074" y="1419990"/>
                  </a:lnTo>
                  <a:lnTo>
                    <a:pt x="2172087" y="1423835"/>
                  </a:lnTo>
                  <a:lnTo>
                    <a:pt x="2175420" y="1422495"/>
                  </a:lnTo>
                  <a:lnTo>
                    <a:pt x="2177842" y="1416821"/>
                  </a:lnTo>
                  <a:lnTo>
                    <a:pt x="2176168" y="1413344"/>
                  </a:lnTo>
                  <a:close/>
                </a:path>
                <a:path w="18721070" h="11073765">
                  <a:moveTo>
                    <a:pt x="2256999" y="1445851"/>
                  </a:moveTo>
                  <a:lnTo>
                    <a:pt x="2247986" y="1442006"/>
                  </a:lnTo>
                  <a:lnTo>
                    <a:pt x="2244652" y="1443346"/>
                  </a:lnTo>
                  <a:lnTo>
                    <a:pt x="2242231" y="1449021"/>
                  </a:lnTo>
                  <a:lnTo>
                    <a:pt x="2243572" y="1452355"/>
                  </a:lnTo>
                  <a:lnTo>
                    <a:pt x="2252584" y="1456199"/>
                  </a:lnTo>
                  <a:lnTo>
                    <a:pt x="2255918" y="1454860"/>
                  </a:lnTo>
                  <a:lnTo>
                    <a:pt x="2258481" y="1448851"/>
                  </a:lnTo>
                  <a:lnTo>
                    <a:pt x="2256999" y="1445851"/>
                  </a:lnTo>
                  <a:close/>
                </a:path>
                <a:path w="18721070" h="11073765">
                  <a:moveTo>
                    <a:pt x="1777958" y="1241508"/>
                  </a:moveTo>
                  <a:lnTo>
                    <a:pt x="1768610" y="1237520"/>
                  </a:lnTo>
                  <a:lnTo>
                    <a:pt x="1765419" y="1238527"/>
                  </a:lnTo>
                  <a:lnTo>
                    <a:pt x="1762998" y="1244202"/>
                  </a:lnTo>
                  <a:lnTo>
                    <a:pt x="1763862" y="1247726"/>
                  </a:lnTo>
                  <a:lnTo>
                    <a:pt x="1773209" y="1251714"/>
                  </a:lnTo>
                  <a:lnTo>
                    <a:pt x="1776542" y="1250374"/>
                  </a:lnTo>
                  <a:lnTo>
                    <a:pt x="1778821" y="1245033"/>
                  </a:lnTo>
                  <a:lnTo>
                    <a:pt x="1777958" y="1241508"/>
                  </a:lnTo>
                  <a:close/>
                </a:path>
                <a:path w="18721070" h="11073765">
                  <a:moveTo>
                    <a:pt x="2337972" y="1478023"/>
                  </a:moveTo>
                  <a:lnTo>
                    <a:pt x="2328625" y="1474036"/>
                  </a:lnTo>
                  <a:lnTo>
                    <a:pt x="2325625" y="1475519"/>
                  </a:lnTo>
                  <a:lnTo>
                    <a:pt x="2323204" y="1481194"/>
                  </a:lnTo>
                  <a:lnTo>
                    <a:pt x="2324544" y="1484528"/>
                  </a:lnTo>
                  <a:lnTo>
                    <a:pt x="2333891" y="1488515"/>
                  </a:lnTo>
                  <a:lnTo>
                    <a:pt x="2336891" y="1487032"/>
                  </a:lnTo>
                  <a:lnTo>
                    <a:pt x="2339454" y="1481023"/>
                  </a:lnTo>
                  <a:lnTo>
                    <a:pt x="2337972" y="1478023"/>
                  </a:lnTo>
                  <a:close/>
                </a:path>
                <a:path w="18721070" h="11073765">
                  <a:moveTo>
                    <a:pt x="1699170" y="1205137"/>
                  </a:moveTo>
                  <a:lnTo>
                    <a:pt x="1689823" y="1201150"/>
                  </a:lnTo>
                  <a:lnTo>
                    <a:pt x="1686631" y="1202156"/>
                  </a:lnTo>
                  <a:lnTo>
                    <a:pt x="1684210" y="1207831"/>
                  </a:lnTo>
                  <a:lnTo>
                    <a:pt x="1685074" y="1211357"/>
                  </a:lnTo>
                  <a:lnTo>
                    <a:pt x="1694421" y="1215344"/>
                  </a:lnTo>
                  <a:lnTo>
                    <a:pt x="1697755" y="1214003"/>
                  </a:lnTo>
                  <a:lnTo>
                    <a:pt x="1700033" y="1208662"/>
                  </a:lnTo>
                  <a:lnTo>
                    <a:pt x="1699170" y="1205137"/>
                  </a:lnTo>
                  <a:close/>
                </a:path>
                <a:path w="18721070" h="11073765">
                  <a:moveTo>
                    <a:pt x="2418562" y="1509245"/>
                  </a:moveTo>
                  <a:lnTo>
                    <a:pt x="2409548" y="1505400"/>
                  </a:lnTo>
                  <a:lnTo>
                    <a:pt x="2406549" y="1506883"/>
                  </a:lnTo>
                  <a:lnTo>
                    <a:pt x="2404128" y="1512558"/>
                  </a:lnTo>
                  <a:lnTo>
                    <a:pt x="2405468" y="1515890"/>
                  </a:lnTo>
                  <a:lnTo>
                    <a:pt x="2414815" y="1519878"/>
                  </a:lnTo>
                  <a:lnTo>
                    <a:pt x="2417814" y="1518396"/>
                  </a:lnTo>
                  <a:lnTo>
                    <a:pt x="2420378" y="1512387"/>
                  </a:lnTo>
                  <a:lnTo>
                    <a:pt x="2418562" y="1509245"/>
                  </a:lnTo>
                  <a:close/>
                </a:path>
                <a:path w="18721070" h="11073765">
                  <a:moveTo>
                    <a:pt x="1620617" y="1167290"/>
                  </a:moveTo>
                  <a:lnTo>
                    <a:pt x="1611603" y="1163445"/>
                  </a:lnTo>
                  <a:lnTo>
                    <a:pt x="1608079" y="1164309"/>
                  </a:lnTo>
                  <a:lnTo>
                    <a:pt x="1605516" y="1170318"/>
                  </a:lnTo>
                  <a:lnTo>
                    <a:pt x="1606379" y="1173843"/>
                  </a:lnTo>
                  <a:lnTo>
                    <a:pt x="1615726" y="1177830"/>
                  </a:lnTo>
                  <a:lnTo>
                    <a:pt x="1619060" y="1176490"/>
                  </a:lnTo>
                  <a:lnTo>
                    <a:pt x="1621481" y="1170815"/>
                  </a:lnTo>
                  <a:lnTo>
                    <a:pt x="1620617" y="1167290"/>
                  </a:lnTo>
                  <a:close/>
                </a:path>
                <a:path w="18721070" h="11073765">
                  <a:moveTo>
                    <a:pt x="2499962" y="1540417"/>
                  </a:moveTo>
                  <a:lnTo>
                    <a:pt x="2490614" y="1536429"/>
                  </a:lnTo>
                  <a:lnTo>
                    <a:pt x="2487615" y="1537911"/>
                  </a:lnTo>
                  <a:lnTo>
                    <a:pt x="2485194" y="1543586"/>
                  </a:lnTo>
                  <a:lnTo>
                    <a:pt x="2486534" y="1546920"/>
                  </a:lnTo>
                  <a:lnTo>
                    <a:pt x="2489205" y="1548059"/>
                  </a:lnTo>
                  <a:lnTo>
                    <a:pt x="2489681" y="1547868"/>
                  </a:lnTo>
                  <a:lnTo>
                    <a:pt x="2496023" y="1550573"/>
                  </a:lnTo>
                  <a:lnTo>
                    <a:pt x="2499023" y="1549090"/>
                  </a:lnTo>
                  <a:lnTo>
                    <a:pt x="2501444" y="1543415"/>
                  </a:lnTo>
                  <a:lnTo>
                    <a:pt x="2499962" y="1540417"/>
                  </a:lnTo>
                  <a:close/>
                </a:path>
                <a:path w="18721070" h="11073765">
                  <a:moveTo>
                    <a:pt x="1539395" y="1128302"/>
                  </a:moveTo>
                  <a:lnTo>
                    <a:pt x="1533385" y="1125739"/>
                  </a:lnTo>
                  <a:lnTo>
                    <a:pt x="1529861" y="1126603"/>
                  </a:lnTo>
                  <a:lnTo>
                    <a:pt x="1527298" y="1132611"/>
                  </a:lnTo>
                  <a:lnTo>
                    <a:pt x="1528304" y="1135803"/>
                  </a:lnTo>
                  <a:lnTo>
                    <a:pt x="1531166" y="1137418"/>
                  </a:lnTo>
                  <a:lnTo>
                    <a:pt x="1537508" y="1140124"/>
                  </a:lnTo>
                  <a:lnTo>
                    <a:pt x="1540842" y="1138783"/>
                  </a:lnTo>
                  <a:lnTo>
                    <a:pt x="1543262" y="1133109"/>
                  </a:lnTo>
                  <a:lnTo>
                    <a:pt x="1542257" y="1129918"/>
                  </a:lnTo>
                  <a:lnTo>
                    <a:pt x="1539395" y="1128302"/>
                  </a:lnTo>
                  <a:close/>
                </a:path>
                <a:path w="18721070" h="11073765">
                  <a:moveTo>
                    <a:pt x="2581789" y="1570586"/>
                  </a:moveTo>
                  <a:lnTo>
                    <a:pt x="2578642" y="1569638"/>
                  </a:lnTo>
                  <a:lnTo>
                    <a:pt x="2572299" y="1566932"/>
                  </a:lnTo>
                  <a:lnTo>
                    <a:pt x="2569299" y="1568415"/>
                  </a:lnTo>
                  <a:lnTo>
                    <a:pt x="2566736" y="1574424"/>
                  </a:lnTo>
                  <a:lnTo>
                    <a:pt x="2568219" y="1577423"/>
                  </a:lnTo>
                  <a:lnTo>
                    <a:pt x="2570889" y="1578562"/>
                  </a:lnTo>
                  <a:lnTo>
                    <a:pt x="2571366" y="1578371"/>
                  </a:lnTo>
                  <a:lnTo>
                    <a:pt x="2577709" y="1581076"/>
                  </a:lnTo>
                  <a:lnTo>
                    <a:pt x="2580708" y="1579595"/>
                  </a:lnTo>
                  <a:lnTo>
                    <a:pt x="2583129" y="1573920"/>
                  </a:lnTo>
                  <a:lnTo>
                    <a:pt x="2581789" y="1570586"/>
                  </a:lnTo>
                  <a:close/>
                </a:path>
                <a:path w="18721070" h="11073765">
                  <a:moveTo>
                    <a:pt x="11931560" y="5555338"/>
                  </a:moveTo>
                  <a:lnTo>
                    <a:pt x="11927985" y="5555392"/>
                  </a:lnTo>
                  <a:lnTo>
                    <a:pt x="11925845" y="5557635"/>
                  </a:lnTo>
                  <a:lnTo>
                    <a:pt x="11923370" y="5559736"/>
                  </a:lnTo>
                  <a:lnTo>
                    <a:pt x="11923425" y="5563310"/>
                  </a:lnTo>
                  <a:lnTo>
                    <a:pt x="11925668" y="5565451"/>
                  </a:lnTo>
                  <a:lnTo>
                    <a:pt x="11928102" y="5568068"/>
                  </a:lnTo>
                  <a:lnTo>
                    <a:pt x="11928627" y="5568687"/>
                  </a:lnTo>
                  <a:lnTo>
                    <a:pt x="11931963" y="5570110"/>
                  </a:lnTo>
                  <a:lnTo>
                    <a:pt x="11934062" y="5569821"/>
                  </a:lnTo>
                  <a:lnTo>
                    <a:pt x="11938392" y="5566145"/>
                  </a:lnTo>
                  <a:lnTo>
                    <a:pt x="11938338" y="5562569"/>
                  </a:lnTo>
                  <a:lnTo>
                    <a:pt x="11936095" y="5560429"/>
                  </a:lnTo>
                  <a:lnTo>
                    <a:pt x="11933660" y="5557813"/>
                  </a:lnTo>
                  <a:lnTo>
                    <a:pt x="11931560" y="5555338"/>
                  </a:lnTo>
                  <a:close/>
                </a:path>
                <a:path w="18721070" h="11073765">
                  <a:moveTo>
                    <a:pt x="1455737" y="1086698"/>
                  </a:moveTo>
                  <a:lnTo>
                    <a:pt x="1452404" y="1088038"/>
                  </a:lnTo>
                  <a:lnTo>
                    <a:pt x="1449457" y="1093095"/>
                  </a:lnTo>
                  <a:lnTo>
                    <a:pt x="1450321" y="1096620"/>
                  </a:lnTo>
                  <a:lnTo>
                    <a:pt x="1453183" y="1098235"/>
                  </a:lnTo>
                  <a:lnTo>
                    <a:pt x="1459526" y="1100941"/>
                  </a:lnTo>
                  <a:lnTo>
                    <a:pt x="1462717" y="1099935"/>
                  </a:lnTo>
                  <a:lnTo>
                    <a:pt x="1463856" y="1097264"/>
                  </a:lnTo>
                  <a:lnTo>
                    <a:pt x="1465329" y="1094735"/>
                  </a:lnTo>
                  <a:lnTo>
                    <a:pt x="1464466" y="1091211"/>
                  </a:lnTo>
                  <a:lnTo>
                    <a:pt x="1461603" y="1089596"/>
                  </a:lnTo>
                  <a:lnTo>
                    <a:pt x="1458265" y="1088171"/>
                  </a:lnTo>
                  <a:lnTo>
                    <a:pt x="1455737" y="1086698"/>
                  </a:lnTo>
                  <a:close/>
                </a:path>
                <a:path w="18721070" h="11073765">
                  <a:moveTo>
                    <a:pt x="2663140" y="1600947"/>
                  </a:moveTo>
                  <a:lnTo>
                    <a:pt x="2653793" y="1596960"/>
                  </a:lnTo>
                  <a:lnTo>
                    <a:pt x="2650793" y="1598442"/>
                  </a:lnTo>
                  <a:lnTo>
                    <a:pt x="2648230" y="1604452"/>
                  </a:lnTo>
                  <a:lnTo>
                    <a:pt x="2649712" y="1607451"/>
                  </a:lnTo>
                  <a:lnTo>
                    <a:pt x="2652383" y="1608590"/>
                  </a:lnTo>
                  <a:lnTo>
                    <a:pt x="2652859" y="1608399"/>
                  </a:lnTo>
                  <a:lnTo>
                    <a:pt x="2659202" y="1611104"/>
                  </a:lnTo>
                  <a:lnTo>
                    <a:pt x="2662201" y="1609623"/>
                  </a:lnTo>
                  <a:lnTo>
                    <a:pt x="2664623" y="1603946"/>
                  </a:lnTo>
                  <a:lnTo>
                    <a:pt x="2663140" y="1600947"/>
                  </a:lnTo>
                  <a:close/>
                </a:path>
                <a:path w="18721070" h="11073765">
                  <a:moveTo>
                    <a:pt x="2744918" y="1630308"/>
                  </a:moveTo>
                  <a:lnTo>
                    <a:pt x="2741771" y="1629360"/>
                  </a:lnTo>
                  <a:lnTo>
                    <a:pt x="2735428" y="1626654"/>
                  </a:lnTo>
                  <a:lnTo>
                    <a:pt x="2732429" y="1628137"/>
                  </a:lnTo>
                  <a:lnTo>
                    <a:pt x="2729866" y="1634145"/>
                  </a:lnTo>
                  <a:lnTo>
                    <a:pt x="2731348" y="1637145"/>
                  </a:lnTo>
                  <a:lnTo>
                    <a:pt x="2734018" y="1638284"/>
                  </a:lnTo>
                  <a:lnTo>
                    <a:pt x="2734495" y="1638093"/>
                  </a:lnTo>
                  <a:lnTo>
                    <a:pt x="2740837" y="1640798"/>
                  </a:lnTo>
                  <a:lnTo>
                    <a:pt x="2743838" y="1639316"/>
                  </a:lnTo>
                  <a:lnTo>
                    <a:pt x="2746400" y="1633308"/>
                  </a:lnTo>
                  <a:lnTo>
                    <a:pt x="2744918" y="1630308"/>
                  </a:lnTo>
                  <a:close/>
                </a:path>
                <a:path w="18721070" h="11073765">
                  <a:moveTo>
                    <a:pt x="1384239" y="1049887"/>
                  </a:moveTo>
                  <a:lnTo>
                    <a:pt x="1381235" y="1048605"/>
                  </a:lnTo>
                  <a:lnTo>
                    <a:pt x="1378432" y="1053328"/>
                  </a:lnTo>
                  <a:lnTo>
                    <a:pt x="1376153" y="1058669"/>
                  </a:lnTo>
                  <a:lnTo>
                    <a:pt x="1382162" y="1061232"/>
                  </a:lnTo>
                  <a:lnTo>
                    <a:pt x="1385353" y="1060226"/>
                  </a:lnTo>
                  <a:lnTo>
                    <a:pt x="1386861" y="1056923"/>
                  </a:lnTo>
                  <a:lnTo>
                    <a:pt x="1387966" y="1055027"/>
                  </a:lnTo>
                  <a:lnTo>
                    <a:pt x="1387101" y="1051502"/>
                  </a:lnTo>
                  <a:lnTo>
                    <a:pt x="1384239" y="1049887"/>
                  </a:lnTo>
                  <a:close/>
                </a:path>
                <a:path w="18721070" h="11073765">
                  <a:moveTo>
                    <a:pt x="2826029" y="1659382"/>
                  </a:moveTo>
                  <a:lnTo>
                    <a:pt x="2823216" y="1658576"/>
                  </a:lnTo>
                  <a:lnTo>
                    <a:pt x="2817207" y="1656013"/>
                  </a:lnTo>
                  <a:lnTo>
                    <a:pt x="2814207" y="1657496"/>
                  </a:lnTo>
                  <a:lnTo>
                    <a:pt x="2811644" y="1663505"/>
                  </a:lnTo>
                  <a:lnTo>
                    <a:pt x="2813127" y="1666505"/>
                  </a:lnTo>
                  <a:lnTo>
                    <a:pt x="2815797" y="1667644"/>
                  </a:lnTo>
                  <a:lnTo>
                    <a:pt x="2816273" y="1667453"/>
                  </a:lnTo>
                  <a:lnTo>
                    <a:pt x="2822282" y="1670016"/>
                  </a:lnTo>
                  <a:lnTo>
                    <a:pt x="2825282" y="1668533"/>
                  </a:lnTo>
                  <a:lnTo>
                    <a:pt x="2827845" y="1662524"/>
                  </a:lnTo>
                  <a:lnTo>
                    <a:pt x="2826029" y="1659382"/>
                  </a:lnTo>
                  <a:close/>
                </a:path>
                <a:path w="18721070" h="11073765">
                  <a:moveTo>
                    <a:pt x="1307637" y="1009319"/>
                  </a:moveTo>
                  <a:lnTo>
                    <a:pt x="1304632" y="1008038"/>
                  </a:lnTo>
                  <a:lnTo>
                    <a:pt x="1301829" y="1012760"/>
                  </a:lnTo>
                  <a:lnTo>
                    <a:pt x="1299550" y="1018101"/>
                  </a:lnTo>
                  <a:lnTo>
                    <a:pt x="1302889" y="1019525"/>
                  </a:lnTo>
                  <a:lnTo>
                    <a:pt x="1302746" y="1019859"/>
                  </a:lnTo>
                  <a:lnTo>
                    <a:pt x="1305417" y="1020998"/>
                  </a:lnTo>
                  <a:lnTo>
                    <a:pt x="1308608" y="1019993"/>
                  </a:lnTo>
                  <a:lnTo>
                    <a:pt x="1310286" y="1016367"/>
                  </a:lnTo>
                  <a:lnTo>
                    <a:pt x="1311363" y="1014459"/>
                  </a:lnTo>
                  <a:lnTo>
                    <a:pt x="1310356" y="1011268"/>
                  </a:lnTo>
                  <a:lnTo>
                    <a:pt x="1307637" y="1009319"/>
                  </a:lnTo>
                  <a:close/>
                </a:path>
                <a:path w="18721070" h="11073765">
                  <a:moveTo>
                    <a:pt x="2907949" y="1688409"/>
                  </a:moveTo>
                  <a:lnTo>
                    <a:pt x="2905136" y="1687604"/>
                  </a:lnTo>
                  <a:lnTo>
                    <a:pt x="2899127" y="1685041"/>
                  </a:lnTo>
                  <a:lnTo>
                    <a:pt x="2896128" y="1686522"/>
                  </a:lnTo>
                  <a:lnTo>
                    <a:pt x="2893707" y="1692197"/>
                  </a:lnTo>
                  <a:lnTo>
                    <a:pt x="2895189" y="1695198"/>
                  </a:lnTo>
                  <a:lnTo>
                    <a:pt x="2904203" y="1699042"/>
                  </a:lnTo>
                  <a:lnTo>
                    <a:pt x="2907203" y="1697559"/>
                  </a:lnTo>
                  <a:lnTo>
                    <a:pt x="2909766" y="1691551"/>
                  </a:lnTo>
                  <a:lnTo>
                    <a:pt x="2907949" y="1688409"/>
                  </a:lnTo>
                  <a:close/>
                </a:path>
                <a:path w="18721070" h="11073765">
                  <a:moveTo>
                    <a:pt x="1225404" y="964376"/>
                  </a:moveTo>
                  <a:lnTo>
                    <a:pt x="1221878" y="965241"/>
                  </a:lnTo>
                  <a:lnTo>
                    <a:pt x="1218648" y="970965"/>
                  </a:lnTo>
                  <a:lnTo>
                    <a:pt x="1219654" y="974156"/>
                  </a:lnTo>
                  <a:lnTo>
                    <a:pt x="1222374" y="976105"/>
                  </a:lnTo>
                  <a:lnTo>
                    <a:pt x="1228716" y="978810"/>
                  </a:lnTo>
                  <a:lnTo>
                    <a:pt x="1232241" y="977947"/>
                  </a:lnTo>
                  <a:lnTo>
                    <a:pt x="1233380" y="975277"/>
                  </a:lnTo>
                  <a:lnTo>
                    <a:pt x="1234995" y="972414"/>
                  </a:lnTo>
                  <a:lnTo>
                    <a:pt x="1233989" y="969223"/>
                  </a:lnTo>
                  <a:lnTo>
                    <a:pt x="1231270" y="967273"/>
                  </a:lnTo>
                  <a:lnTo>
                    <a:pt x="1227932" y="965849"/>
                  </a:lnTo>
                  <a:lnTo>
                    <a:pt x="1225404" y="964376"/>
                  </a:lnTo>
                  <a:close/>
                </a:path>
                <a:path w="18721070" h="11073765">
                  <a:moveTo>
                    <a:pt x="2990489" y="1716909"/>
                  </a:moveTo>
                  <a:lnTo>
                    <a:pt x="2987342" y="1715961"/>
                  </a:lnTo>
                  <a:lnTo>
                    <a:pt x="2984004" y="1714537"/>
                  </a:lnTo>
                  <a:lnTo>
                    <a:pt x="2981190" y="1713732"/>
                  </a:lnTo>
                  <a:lnTo>
                    <a:pt x="2978191" y="1715215"/>
                  </a:lnTo>
                  <a:lnTo>
                    <a:pt x="2975770" y="1720890"/>
                  </a:lnTo>
                  <a:lnTo>
                    <a:pt x="2977253" y="1723889"/>
                  </a:lnTo>
                  <a:lnTo>
                    <a:pt x="2983929" y="1726737"/>
                  </a:lnTo>
                  <a:lnTo>
                    <a:pt x="2986742" y="1727542"/>
                  </a:lnTo>
                  <a:lnTo>
                    <a:pt x="2989742" y="1726060"/>
                  </a:lnTo>
                  <a:lnTo>
                    <a:pt x="2991023" y="1723056"/>
                  </a:lnTo>
                  <a:lnTo>
                    <a:pt x="2991655" y="1720958"/>
                  </a:lnTo>
                  <a:lnTo>
                    <a:pt x="2991971" y="1719909"/>
                  </a:lnTo>
                  <a:lnTo>
                    <a:pt x="2990489" y="1716909"/>
                  </a:lnTo>
                  <a:close/>
                </a:path>
                <a:path w="18721070" h="11073765">
                  <a:moveTo>
                    <a:pt x="3072503" y="1744792"/>
                  </a:moveTo>
                  <a:lnTo>
                    <a:pt x="3069356" y="1743844"/>
                  </a:lnTo>
                  <a:lnTo>
                    <a:pt x="3066017" y="1742420"/>
                  </a:lnTo>
                  <a:lnTo>
                    <a:pt x="3063204" y="1741615"/>
                  </a:lnTo>
                  <a:lnTo>
                    <a:pt x="3060205" y="1743097"/>
                  </a:lnTo>
                  <a:lnTo>
                    <a:pt x="3057784" y="1748772"/>
                  </a:lnTo>
                  <a:lnTo>
                    <a:pt x="3059266" y="1751772"/>
                  </a:lnTo>
                  <a:lnTo>
                    <a:pt x="3065943" y="1754620"/>
                  </a:lnTo>
                  <a:lnTo>
                    <a:pt x="3068756" y="1755425"/>
                  </a:lnTo>
                  <a:lnTo>
                    <a:pt x="3071756" y="1753943"/>
                  </a:lnTo>
                  <a:lnTo>
                    <a:pt x="3073037" y="1750939"/>
                  </a:lnTo>
                  <a:lnTo>
                    <a:pt x="3073669" y="1748840"/>
                  </a:lnTo>
                  <a:lnTo>
                    <a:pt x="3073985" y="1747791"/>
                  </a:lnTo>
                  <a:lnTo>
                    <a:pt x="3072503" y="1744792"/>
                  </a:lnTo>
                  <a:close/>
                </a:path>
                <a:path w="18721070" h="11073765">
                  <a:moveTo>
                    <a:pt x="1149655" y="921806"/>
                  </a:moveTo>
                  <a:lnTo>
                    <a:pt x="1145796" y="922528"/>
                  </a:lnTo>
                  <a:lnTo>
                    <a:pt x="1144514" y="925532"/>
                  </a:lnTo>
                  <a:lnTo>
                    <a:pt x="1143042" y="928060"/>
                  </a:lnTo>
                  <a:lnTo>
                    <a:pt x="1144239" y="931728"/>
                  </a:lnTo>
                  <a:lnTo>
                    <a:pt x="1146625" y="933534"/>
                  </a:lnTo>
                  <a:lnTo>
                    <a:pt x="1152967" y="936240"/>
                  </a:lnTo>
                  <a:lnTo>
                    <a:pt x="1156493" y="935376"/>
                  </a:lnTo>
                  <a:lnTo>
                    <a:pt x="1157631" y="932706"/>
                  </a:lnTo>
                  <a:lnTo>
                    <a:pt x="1159105" y="930177"/>
                  </a:lnTo>
                  <a:lnTo>
                    <a:pt x="1157907" y="926510"/>
                  </a:lnTo>
                  <a:lnTo>
                    <a:pt x="1155521" y="924703"/>
                  </a:lnTo>
                  <a:lnTo>
                    <a:pt x="1152183" y="923279"/>
                  </a:lnTo>
                  <a:lnTo>
                    <a:pt x="1149655" y="921806"/>
                  </a:lnTo>
                  <a:close/>
                </a:path>
                <a:path w="18721070" h="11073765">
                  <a:moveTo>
                    <a:pt x="11870884" y="5493155"/>
                  </a:moveTo>
                  <a:lnTo>
                    <a:pt x="11867309" y="5493209"/>
                  </a:lnTo>
                  <a:lnTo>
                    <a:pt x="11863029" y="5497696"/>
                  </a:lnTo>
                  <a:lnTo>
                    <a:pt x="11863083" y="5501270"/>
                  </a:lnTo>
                  <a:lnTo>
                    <a:pt x="11865327" y="5503411"/>
                  </a:lnTo>
                  <a:lnTo>
                    <a:pt x="11867762" y="5506028"/>
                  </a:lnTo>
                  <a:lnTo>
                    <a:pt x="11868288" y="5506647"/>
                  </a:lnTo>
                  <a:lnTo>
                    <a:pt x="11871625" y="5508071"/>
                  </a:lnTo>
                  <a:lnTo>
                    <a:pt x="11874196" y="5507589"/>
                  </a:lnTo>
                  <a:lnTo>
                    <a:pt x="11875718" y="5505871"/>
                  </a:lnTo>
                  <a:lnTo>
                    <a:pt x="11877859" y="5503628"/>
                  </a:lnTo>
                  <a:lnTo>
                    <a:pt x="11877806" y="5500054"/>
                  </a:lnTo>
                  <a:lnTo>
                    <a:pt x="11875563" y="5497914"/>
                  </a:lnTo>
                  <a:lnTo>
                    <a:pt x="11873128" y="5495296"/>
                  </a:lnTo>
                  <a:lnTo>
                    <a:pt x="11870884" y="5493155"/>
                  </a:lnTo>
                  <a:close/>
                </a:path>
                <a:path w="18721070" h="11073765">
                  <a:moveTo>
                    <a:pt x="3154851" y="1772816"/>
                  </a:moveTo>
                  <a:lnTo>
                    <a:pt x="3151704" y="1771868"/>
                  </a:lnTo>
                  <a:lnTo>
                    <a:pt x="3148366" y="1770444"/>
                  </a:lnTo>
                  <a:lnTo>
                    <a:pt x="3145553" y="1769639"/>
                  </a:lnTo>
                  <a:lnTo>
                    <a:pt x="3142553" y="1771121"/>
                  </a:lnTo>
                  <a:lnTo>
                    <a:pt x="3140132" y="1776796"/>
                  </a:lnTo>
                  <a:lnTo>
                    <a:pt x="3141614" y="1779797"/>
                  </a:lnTo>
                  <a:lnTo>
                    <a:pt x="3144285" y="1780936"/>
                  </a:lnTo>
                  <a:lnTo>
                    <a:pt x="3144761" y="1780744"/>
                  </a:lnTo>
                  <a:lnTo>
                    <a:pt x="3148433" y="1782311"/>
                  </a:lnTo>
                  <a:lnTo>
                    <a:pt x="3151246" y="1783116"/>
                  </a:lnTo>
                  <a:lnTo>
                    <a:pt x="3154246" y="1781633"/>
                  </a:lnTo>
                  <a:lnTo>
                    <a:pt x="3155528" y="1778629"/>
                  </a:lnTo>
                  <a:lnTo>
                    <a:pt x="3156333" y="1775816"/>
                  </a:lnTo>
                  <a:lnTo>
                    <a:pt x="3154851" y="1772816"/>
                  </a:lnTo>
                  <a:close/>
                </a:path>
                <a:path w="18721070" h="11073765">
                  <a:moveTo>
                    <a:pt x="1075144" y="878185"/>
                  </a:moveTo>
                  <a:lnTo>
                    <a:pt x="1071618" y="879050"/>
                  </a:lnTo>
                  <a:lnTo>
                    <a:pt x="1070146" y="881577"/>
                  </a:lnTo>
                  <a:lnTo>
                    <a:pt x="1069069" y="883485"/>
                  </a:lnTo>
                  <a:lnTo>
                    <a:pt x="1068531" y="884439"/>
                  </a:lnTo>
                  <a:lnTo>
                    <a:pt x="1069394" y="887964"/>
                  </a:lnTo>
                  <a:lnTo>
                    <a:pt x="1071780" y="889771"/>
                  </a:lnTo>
                  <a:lnTo>
                    <a:pt x="1078123" y="892477"/>
                  </a:lnTo>
                  <a:lnTo>
                    <a:pt x="1081171" y="891804"/>
                  </a:lnTo>
                  <a:lnTo>
                    <a:pt x="1082645" y="889275"/>
                  </a:lnTo>
                  <a:lnTo>
                    <a:pt x="1083721" y="887368"/>
                  </a:lnTo>
                  <a:lnTo>
                    <a:pt x="1084260" y="886414"/>
                  </a:lnTo>
                  <a:lnTo>
                    <a:pt x="1083396" y="882890"/>
                  </a:lnTo>
                  <a:lnTo>
                    <a:pt x="1081010" y="881083"/>
                  </a:lnTo>
                  <a:lnTo>
                    <a:pt x="1077672" y="879659"/>
                  </a:lnTo>
                  <a:lnTo>
                    <a:pt x="1075144" y="878185"/>
                  </a:lnTo>
                  <a:close/>
                </a:path>
                <a:path w="18721070" h="11073765">
                  <a:moveTo>
                    <a:pt x="3237149" y="1800031"/>
                  </a:moveTo>
                  <a:lnTo>
                    <a:pt x="3234336" y="1799226"/>
                  </a:lnTo>
                  <a:lnTo>
                    <a:pt x="3230998" y="1797802"/>
                  </a:lnTo>
                  <a:lnTo>
                    <a:pt x="3228185" y="1796996"/>
                  </a:lnTo>
                  <a:lnTo>
                    <a:pt x="3225185" y="1798478"/>
                  </a:lnTo>
                  <a:lnTo>
                    <a:pt x="3222764" y="1804153"/>
                  </a:lnTo>
                  <a:lnTo>
                    <a:pt x="3224247" y="1807153"/>
                  </a:lnTo>
                  <a:lnTo>
                    <a:pt x="3226917" y="1808292"/>
                  </a:lnTo>
                  <a:lnTo>
                    <a:pt x="3227394" y="1808101"/>
                  </a:lnTo>
                  <a:lnTo>
                    <a:pt x="3231066" y="1809668"/>
                  </a:lnTo>
                  <a:lnTo>
                    <a:pt x="3233879" y="1810473"/>
                  </a:lnTo>
                  <a:lnTo>
                    <a:pt x="3236879" y="1808990"/>
                  </a:lnTo>
                  <a:lnTo>
                    <a:pt x="3238160" y="1805986"/>
                  </a:lnTo>
                  <a:lnTo>
                    <a:pt x="3238965" y="1803174"/>
                  </a:lnTo>
                  <a:lnTo>
                    <a:pt x="3237149" y="1800031"/>
                  </a:lnTo>
                  <a:close/>
                </a:path>
                <a:path w="18721070" h="11073765">
                  <a:moveTo>
                    <a:pt x="3319924" y="1827054"/>
                  </a:moveTo>
                  <a:lnTo>
                    <a:pt x="3316635" y="1826440"/>
                  </a:lnTo>
                  <a:lnTo>
                    <a:pt x="3313297" y="1825016"/>
                  </a:lnTo>
                  <a:lnTo>
                    <a:pt x="3310484" y="1824211"/>
                  </a:lnTo>
                  <a:lnTo>
                    <a:pt x="3307484" y="1825692"/>
                  </a:lnTo>
                  <a:lnTo>
                    <a:pt x="3305063" y="1831367"/>
                  </a:lnTo>
                  <a:lnTo>
                    <a:pt x="3306546" y="1834368"/>
                  </a:lnTo>
                  <a:lnTo>
                    <a:pt x="3309216" y="1835507"/>
                  </a:lnTo>
                  <a:lnTo>
                    <a:pt x="3309692" y="1835315"/>
                  </a:lnTo>
                  <a:lnTo>
                    <a:pt x="3313364" y="1836882"/>
                  </a:lnTo>
                  <a:lnTo>
                    <a:pt x="3316177" y="1837687"/>
                  </a:lnTo>
                  <a:lnTo>
                    <a:pt x="3319177" y="1836205"/>
                  </a:lnTo>
                  <a:lnTo>
                    <a:pt x="3320459" y="1833200"/>
                  </a:lnTo>
                  <a:lnTo>
                    <a:pt x="3321264" y="1830388"/>
                  </a:lnTo>
                  <a:lnTo>
                    <a:pt x="3319924" y="1827054"/>
                  </a:lnTo>
                  <a:close/>
                </a:path>
                <a:path w="18721070" h="11073765">
                  <a:moveTo>
                    <a:pt x="1000583" y="833754"/>
                  </a:moveTo>
                  <a:lnTo>
                    <a:pt x="997059" y="834617"/>
                  </a:lnTo>
                  <a:lnTo>
                    <a:pt x="994112" y="839674"/>
                  </a:lnTo>
                  <a:lnTo>
                    <a:pt x="994976" y="843199"/>
                  </a:lnTo>
                  <a:lnTo>
                    <a:pt x="997219" y="845340"/>
                  </a:lnTo>
                  <a:lnTo>
                    <a:pt x="1003896" y="848188"/>
                  </a:lnTo>
                  <a:lnTo>
                    <a:pt x="1006945" y="847516"/>
                  </a:lnTo>
                  <a:lnTo>
                    <a:pt x="1009891" y="842459"/>
                  </a:lnTo>
                  <a:lnTo>
                    <a:pt x="1009027" y="838934"/>
                  </a:lnTo>
                  <a:lnTo>
                    <a:pt x="1006784" y="836794"/>
                  </a:lnTo>
                  <a:lnTo>
                    <a:pt x="1003445" y="835370"/>
                  </a:lnTo>
                  <a:lnTo>
                    <a:pt x="1000583" y="833754"/>
                  </a:lnTo>
                  <a:close/>
                </a:path>
                <a:path w="18721070" h="11073765">
                  <a:moveTo>
                    <a:pt x="3402699" y="1854077"/>
                  </a:moveTo>
                  <a:lnTo>
                    <a:pt x="3399410" y="1853463"/>
                  </a:lnTo>
                  <a:lnTo>
                    <a:pt x="3396072" y="1852039"/>
                  </a:lnTo>
                  <a:lnTo>
                    <a:pt x="3393259" y="1851234"/>
                  </a:lnTo>
                  <a:lnTo>
                    <a:pt x="3390259" y="1852716"/>
                  </a:lnTo>
                  <a:lnTo>
                    <a:pt x="3387838" y="1858390"/>
                  </a:lnTo>
                  <a:lnTo>
                    <a:pt x="3389321" y="1861390"/>
                  </a:lnTo>
                  <a:lnTo>
                    <a:pt x="3391991" y="1862530"/>
                  </a:lnTo>
                  <a:lnTo>
                    <a:pt x="3392467" y="1862338"/>
                  </a:lnTo>
                  <a:lnTo>
                    <a:pt x="3396140" y="1863905"/>
                  </a:lnTo>
                  <a:lnTo>
                    <a:pt x="3398953" y="1864710"/>
                  </a:lnTo>
                  <a:lnTo>
                    <a:pt x="3401952" y="1863228"/>
                  </a:lnTo>
                  <a:lnTo>
                    <a:pt x="3403234" y="1860223"/>
                  </a:lnTo>
                  <a:lnTo>
                    <a:pt x="3404039" y="1857411"/>
                  </a:lnTo>
                  <a:lnTo>
                    <a:pt x="3402699" y="1854077"/>
                  </a:lnTo>
                  <a:close/>
                </a:path>
                <a:path w="18721070" h="11073765">
                  <a:moveTo>
                    <a:pt x="11809022" y="5432834"/>
                  </a:moveTo>
                  <a:lnTo>
                    <a:pt x="11805447" y="5432888"/>
                  </a:lnTo>
                  <a:lnTo>
                    <a:pt x="11801166" y="5437374"/>
                  </a:lnTo>
                  <a:lnTo>
                    <a:pt x="11801221" y="5440950"/>
                  </a:lnTo>
                  <a:lnTo>
                    <a:pt x="11803463" y="5443090"/>
                  </a:lnTo>
                  <a:lnTo>
                    <a:pt x="11806040" y="5445372"/>
                  </a:lnTo>
                  <a:lnTo>
                    <a:pt x="11806232" y="5445848"/>
                  </a:lnTo>
                  <a:lnTo>
                    <a:pt x="11809903" y="5447415"/>
                  </a:lnTo>
                  <a:lnTo>
                    <a:pt x="11812474" y="5446934"/>
                  </a:lnTo>
                  <a:lnTo>
                    <a:pt x="11813998" y="5445216"/>
                  </a:lnTo>
                  <a:lnTo>
                    <a:pt x="11816140" y="5442972"/>
                  </a:lnTo>
                  <a:lnTo>
                    <a:pt x="11816084" y="5439398"/>
                  </a:lnTo>
                  <a:lnTo>
                    <a:pt x="11813841" y="5437258"/>
                  </a:lnTo>
                  <a:lnTo>
                    <a:pt x="11811265" y="5434975"/>
                  </a:lnTo>
                  <a:lnTo>
                    <a:pt x="11809022" y="5432834"/>
                  </a:lnTo>
                  <a:close/>
                </a:path>
                <a:path w="18721070" h="11073765">
                  <a:moveTo>
                    <a:pt x="3485283" y="1880625"/>
                  </a:moveTo>
                  <a:lnTo>
                    <a:pt x="3481994" y="1880010"/>
                  </a:lnTo>
                  <a:lnTo>
                    <a:pt x="3478655" y="1878585"/>
                  </a:lnTo>
                  <a:lnTo>
                    <a:pt x="3475508" y="1877638"/>
                  </a:lnTo>
                  <a:lnTo>
                    <a:pt x="3472842" y="1879263"/>
                  </a:lnTo>
                  <a:lnTo>
                    <a:pt x="3470422" y="1884938"/>
                  </a:lnTo>
                  <a:lnTo>
                    <a:pt x="3471904" y="1887938"/>
                  </a:lnTo>
                  <a:lnTo>
                    <a:pt x="3474575" y="1889078"/>
                  </a:lnTo>
                  <a:lnTo>
                    <a:pt x="3475051" y="1888886"/>
                  </a:lnTo>
                  <a:lnTo>
                    <a:pt x="3478723" y="1890452"/>
                  </a:lnTo>
                  <a:lnTo>
                    <a:pt x="3481870" y="1891400"/>
                  </a:lnTo>
                  <a:lnTo>
                    <a:pt x="3484536" y="1889775"/>
                  </a:lnTo>
                  <a:lnTo>
                    <a:pt x="3485818" y="1886771"/>
                  </a:lnTo>
                  <a:lnTo>
                    <a:pt x="3486623" y="1883957"/>
                  </a:lnTo>
                  <a:lnTo>
                    <a:pt x="3485283" y="1880625"/>
                  </a:lnTo>
                  <a:close/>
                </a:path>
                <a:path w="18721070" h="11073765">
                  <a:moveTo>
                    <a:pt x="926877" y="787320"/>
                  </a:moveTo>
                  <a:lnTo>
                    <a:pt x="923353" y="788183"/>
                  </a:lnTo>
                  <a:lnTo>
                    <a:pt x="922248" y="790080"/>
                  </a:lnTo>
                  <a:lnTo>
                    <a:pt x="920623" y="792937"/>
                  </a:lnTo>
                  <a:lnTo>
                    <a:pt x="920264" y="793573"/>
                  </a:lnTo>
                  <a:lnTo>
                    <a:pt x="921128" y="797099"/>
                  </a:lnTo>
                  <a:lnTo>
                    <a:pt x="923656" y="798572"/>
                  </a:lnTo>
                  <a:lnTo>
                    <a:pt x="926710" y="800664"/>
                  </a:lnTo>
                  <a:lnTo>
                    <a:pt x="930048" y="802088"/>
                  </a:lnTo>
                  <a:lnTo>
                    <a:pt x="933097" y="801415"/>
                  </a:lnTo>
                  <a:lnTo>
                    <a:pt x="934202" y="799519"/>
                  </a:lnTo>
                  <a:lnTo>
                    <a:pt x="935826" y="796661"/>
                  </a:lnTo>
                  <a:lnTo>
                    <a:pt x="936185" y="796025"/>
                  </a:lnTo>
                  <a:lnTo>
                    <a:pt x="935321" y="792500"/>
                  </a:lnTo>
                  <a:lnTo>
                    <a:pt x="932793" y="791027"/>
                  </a:lnTo>
                  <a:lnTo>
                    <a:pt x="929740" y="788936"/>
                  </a:lnTo>
                  <a:lnTo>
                    <a:pt x="926877" y="787320"/>
                  </a:lnTo>
                  <a:close/>
                </a:path>
                <a:path w="18721070" h="11073765">
                  <a:moveTo>
                    <a:pt x="3567866" y="1907171"/>
                  </a:moveTo>
                  <a:lnTo>
                    <a:pt x="3564912" y="1906698"/>
                  </a:lnTo>
                  <a:lnTo>
                    <a:pt x="3561573" y="1905274"/>
                  </a:lnTo>
                  <a:lnTo>
                    <a:pt x="3558426" y="1904327"/>
                  </a:lnTo>
                  <a:lnTo>
                    <a:pt x="3555760" y="1905952"/>
                  </a:lnTo>
                  <a:lnTo>
                    <a:pt x="3553339" y="1911627"/>
                  </a:lnTo>
                  <a:lnTo>
                    <a:pt x="3554822" y="1914627"/>
                  </a:lnTo>
                  <a:lnTo>
                    <a:pt x="3558159" y="1916051"/>
                  </a:lnTo>
                  <a:lnTo>
                    <a:pt x="3558302" y="1915717"/>
                  </a:lnTo>
                  <a:lnTo>
                    <a:pt x="3561640" y="1917141"/>
                  </a:lnTo>
                  <a:lnTo>
                    <a:pt x="3564787" y="1918089"/>
                  </a:lnTo>
                  <a:lnTo>
                    <a:pt x="3567453" y="1916465"/>
                  </a:lnTo>
                  <a:lnTo>
                    <a:pt x="3568735" y="1913460"/>
                  </a:lnTo>
                  <a:lnTo>
                    <a:pt x="3569683" y="1910312"/>
                  </a:lnTo>
                  <a:lnTo>
                    <a:pt x="3567866" y="1907171"/>
                  </a:lnTo>
                  <a:close/>
                </a:path>
                <a:path w="18721070" h="11073765">
                  <a:moveTo>
                    <a:pt x="854125" y="740503"/>
                  </a:moveTo>
                  <a:lnTo>
                    <a:pt x="850599" y="741367"/>
                  </a:lnTo>
                  <a:lnTo>
                    <a:pt x="846986" y="746139"/>
                  </a:lnTo>
                  <a:lnTo>
                    <a:pt x="847850" y="749663"/>
                  </a:lnTo>
                  <a:lnTo>
                    <a:pt x="850235" y="751470"/>
                  </a:lnTo>
                  <a:lnTo>
                    <a:pt x="853289" y="753562"/>
                  </a:lnTo>
                  <a:lnTo>
                    <a:pt x="854290" y="753989"/>
                  </a:lnTo>
                  <a:lnTo>
                    <a:pt x="854482" y="754465"/>
                  </a:lnTo>
                  <a:lnTo>
                    <a:pt x="856818" y="755462"/>
                  </a:lnTo>
                  <a:lnTo>
                    <a:pt x="859867" y="754789"/>
                  </a:lnTo>
                  <a:lnTo>
                    <a:pt x="862813" y="749733"/>
                  </a:lnTo>
                  <a:lnTo>
                    <a:pt x="862092" y="745875"/>
                  </a:lnTo>
                  <a:lnTo>
                    <a:pt x="859564" y="744402"/>
                  </a:lnTo>
                  <a:lnTo>
                    <a:pt x="856510" y="742310"/>
                  </a:lnTo>
                  <a:lnTo>
                    <a:pt x="854125" y="740503"/>
                  </a:lnTo>
                  <a:close/>
                </a:path>
                <a:path w="18721070" h="11073765">
                  <a:moveTo>
                    <a:pt x="3650926" y="1933526"/>
                  </a:moveTo>
                  <a:lnTo>
                    <a:pt x="3647637" y="1932912"/>
                  </a:lnTo>
                  <a:lnTo>
                    <a:pt x="3644299" y="1931488"/>
                  </a:lnTo>
                  <a:lnTo>
                    <a:pt x="3641152" y="1930541"/>
                  </a:lnTo>
                  <a:lnTo>
                    <a:pt x="3638486" y="1932166"/>
                  </a:lnTo>
                  <a:lnTo>
                    <a:pt x="3636066" y="1937840"/>
                  </a:lnTo>
                  <a:lnTo>
                    <a:pt x="3637548" y="1940840"/>
                  </a:lnTo>
                  <a:lnTo>
                    <a:pt x="3640552" y="1942121"/>
                  </a:lnTo>
                  <a:lnTo>
                    <a:pt x="3641028" y="1941930"/>
                  </a:lnTo>
                  <a:lnTo>
                    <a:pt x="3644367" y="1943354"/>
                  </a:lnTo>
                  <a:lnTo>
                    <a:pt x="3647514" y="1944302"/>
                  </a:lnTo>
                  <a:lnTo>
                    <a:pt x="3650179" y="1942678"/>
                  </a:lnTo>
                  <a:lnTo>
                    <a:pt x="3651461" y="1939673"/>
                  </a:lnTo>
                  <a:lnTo>
                    <a:pt x="3652408" y="1936526"/>
                  </a:lnTo>
                  <a:lnTo>
                    <a:pt x="3650926" y="1933526"/>
                  </a:lnTo>
                  <a:close/>
                </a:path>
                <a:path w="18721070" h="11073765">
                  <a:moveTo>
                    <a:pt x="3733794" y="1959406"/>
                  </a:moveTo>
                  <a:lnTo>
                    <a:pt x="3730505" y="1958792"/>
                  </a:lnTo>
                  <a:lnTo>
                    <a:pt x="3727167" y="1957368"/>
                  </a:lnTo>
                  <a:lnTo>
                    <a:pt x="3724020" y="1956421"/>
                  </a:lnTo>
                  <a:lnTo>
                    <a:pt x="3721354" y="1958045"/>
                  </a:lnTo>
                  <a:lnTo>
                    <a:pt x="3718934" y="1963720"/>
                  </a:lnTo>
                  <a:lnTo>
                    <a:pt x="3720416" y="1966720"/>
                  </a:lnTo>
                  <a:lnTo>
                    <a:pt x="3723420" y="1968001"/>
                  </a:lnTo>
                  <a:lnTo>
                    <a:pt x="3723896" y="1967810"/>
                  </a:lnTo>
                  <a:lnTo>
                    <a:pt x="3727235" y="1969234"/>
                  </a:lnTo>
                  <a:lnTo>
                    <a:pt x="3730382" y="1970182"/>
                  </a:lnTo>
                  <a:lnTo>
                    <a:pt x="3733048" y="1968557"/>
                  </a:lnTo>
                  <a:lnTo>
                    <a:pt x="3734330" y="1965551"/>
                  </a:lnTo>
                  <a:lnTo>
                    <a:pt x="3735277" y="1962405"/>
                  </a:lnTo>
                  <a:lnTo>
                    <a:pt x="3733794" y="1959406"/>
                  </a:lnTo>
                  <a:close/>
                </a:path>
                <a:path w="18721070" h="11073765">
                  <a:moveTo>
                    <a:pt x="11745779" y="5373897"/>
                  </a:moveTo>
                  <a:lnTo>
                    <a:pt x="11742204" y="5373951"/>
                  </a:lnTo>
                  <a:lnTo>
                    <a:pt x="11737924" y="5378438"/>
                  </a:lnTo>
                  <a:lnTo>
                    <a:pt x="11737976" y="5382010"/>
                  </a:lnTo>
                  <a:lnTo>
                    <a:pt x="11740219" y="5384151"/>
                  </a:lnTo>
                  <a:lnTo>
                    <a:pt x="11742797" y="5386435"/>
                  </a:lnTo>
                  <a:lnTo>
                    <a:pt x="11744467" y="5387147"/>
                  </a:lnTo>
                  <a:lnTo>
                    <a:pt x="11744324" y="5387481"/>
                  </a:lnTo>
                  <a:lnTo>
                    <a:pt x="11746660" y="5388477"/>
                  </a:lnTo>
                  <a:lnTo>
                    <a:pt x="11749235" y="5387997"/>
                  </a:lnTo>
                  <a:lnTo>
                    <a:pt x="11750756" y="5386278"/>
                  </a:lnTo>
                  <a:lnTo>
                    <a:pt x="11752896" y="5384035"/>
                  </a:lnTo>
                  <a:lnTo>
                    <a:pt x="11752842" y="5380462"/>
                  </a:lnTo>
                  <a:lnTo>
                    <a:pt x="11750598" y="5378320"/>
                  </a:lnTo>
                  <a:lnTo>
                    <a:pt x="11748023" y="5376038"/>
                  </a:lnTo>
                  <a:lnTo>
                    <a:pt x="11745779" y="5373897"/>
                  </a:lnTo>
                  <a:close/>
                </a:path>
                <a:path w="18721070" h="11073765">
                  <a:moveTo>
                    <a:pt x="781941" y="692350"/>
                  </a:moveTo>
                  <a:lnTo>
                    <a:pt x="778416" y="693214"/>
                  </a:lnTo>
                  <a:lnTo>
                    <a:pt x="774802" y="697987"/>
                  </a:lnTo>
                  <a:lnTo>
                    <a:pt x="775666" y="701511"/>
                  </a:lnTo>
                  <a:lnTo>
                    <a:pt x="778051" y="703318"/>
                  </a:lnTo>
                  <a:lnTo>
                    <a:pt x="781105" y="705409"/>
                  </a:lnTo>
                  <a:lnTo>
                    <a:pt x="782107" y="705836"/>
                  </a:lnTo>
                  <a:lnTo>
                    <a:pt x="781964" y="706170"/>
                  </a:lnTo>
                  <a:lnTo>
                    <a:pt x="784301" y="707167"/>
                  </a:lnTo>
                  <a:lnTo>
                    <a:pt x="787492" y="706161"/>
                  </a:lnTo>
                  <a:lnTo>
                    <a:pt x="788822" y="703968"/>
                  </a:lnTo>
                  <a:lnTo>
                    <a:pt x="790629" y="701581"/>
                  </a:lnTo>
                  <a:lnTo>
                    <a:pt x="789766" y="698056"/>
                  </a:lnTo>
                  <a:lnTo>
                    <a:pt x="787380" y="696249"/>
                  </a:lnTo>
                  <a:lnTo>
                    <a:pt x="784327" y="694157"/>
                  </a:lnTo>
                  <a:lnTo>
                    <a:pt x="781941" y="692350"/>
                  </a:lnTo>
                  <a:close/>
                </a:path>
                <a:path w="18721070" h="11073765">
                  <a:moveTo>
                    <a:pt x="3816997" y="1985427"/>
                  </a:moveTo>
                  <a:lnTo>
                    <a:pt x="3813707" y="1984813"/>
                  </a:lnTo>
                  <a:lnTo>
                    <a:pt x="3810369" y="1983389"/>
                  </a:lnTo>
                  <a:lnTo>
                    <a:pt x="3807223" y="1982441"/>
                  </a:lnTo>
                  <a:lnTo>
                    <a:pt x="3804557" y="1984066"/>
                  </a:lnTo>
                  <a:lnTo>
                    <a:pt x="3802136" y="1989741"/>
                  </a:lnTo>
                  <a:lnTo>
                    <a:pt x="3803618" y="1992741"/>
                  </a:lnTo>
                  <a:lnTo>
                    <a:pt x="3806622" y="1994023"/>
                  </a:lnTo>
                  <a:lnTo>
                    <a:pt x="3807099" y="1993831"/>
                  </a:lnTo>
                  <a:lnTo>
                    <a:pt x="3810438" y="1995255"/>
                  </a:lnTo>
                  <a:lnTo>
                    <a:pt x="3813585" y="1996203"/>
                  </a:lnTo>
                  <a:lnTo>
                    <a:pt x="3816250" y="1994579"/>
                  </a:lnTo>
                  <a:lnTo>
                    <a:pt x="3817532" y="1991574"/>
                  </a:lnTo>
                  <a:lnTo>
                    <a:pt x="3818480" y="1988426"/>
                  </a:lnTo>
                  <a:lnTo>
                    <a:pt x="3816997" y="1985427"/>
                  </a:lnTo>
                  <a:close/>
                </a:path>
                <a:path w="18721070" h="11073765">
                  <a:moveTo>
                    <a:pt x="3900008" y="2010972"/>
                  </a:moveTo>
                  <a:lnTo>
                    <a:pt x="3896719" y="2010358"/>
                  </a:lnTo>
                  <a:lnTo>
                    <a:pt x="3893380" y="2008934"/>
                  </a:lnTo>
                  <a:lnTo>
                    <a:pt x="3890233" y="2007987"/>
                  </a:lnTo>
                  <a:lnTo>
                    <a:pt x="3887567" y="2009612"/>
                  </a:lnTo>
                  <a:lnTo>
                    <a:pt x="3885146" y="2015287"/>
                  </a:lnTo>
                  <a:lnTo>
                    <a:pt x="3886629" y="2018286"/>
                  </a:lnTo>
                  <a:lnTo>
                    <a:pt x="3889634" y="2019568"/>
                  </a:lnTo>
                  <a:lnTo>
                    <a:pt x="3890110" y="2019376"/>
                  </a:lnTo>
                  <a:lnTo>
                    <a:pt x="3893448" y="2020800"/>
                  </a:lnTo>
                  <a:lnTo>
                    <a:pt x="3896595" y="2021748"/>
                  </a:lnTo>
                  <a:lnTo>
                    <a:pt x="3899261" y="2020124"/>
                  </a:lnTo>
                  <a:lnTo>
                    <a:pt x="3900542" y="2017120"/>
                  </a:lnTo>
                  <a:lnTo>
                    <a:pt x="3901490" y="2013972"/>
                  </a:lnTo>
                  <a:lnTo>
                    <a:pt x="3900008" y="2010972"/>
                  </a:lnTo>
                  <a:close/>
                </a:path>
                <a:path w="18721070" h="11073765">
                  <a:moveTo>
                    <a:pt x="710469" y="642530"/>
                  </a:moveTo>
                  <a:lnTo>
                    <a:pt x="706944" y="643393"/>
                  </a:lnTo>
                  <a:lnTo>
                    <a:pt x="703330" y="648164"/>
                  </a:lnTo>
                  <a:lnTo>
                    <a:pt x="704194" y="651690"/>
                  </a:lnTo>
                  <a:lnTo>
                    <a:pt x="706580" y="653497"/>
                  </a:lnTo>
                  <a:lnTo>
                    <a:pt x="709633" y="655589"/>
                  </a:lnTo>
                  <a:lnTo>
                    <a:pt x="712971" y="657013"/>
                  </a:lnTo>
                  <a:lnTo>
                    <a:pt x="715686" y="656198"/>
                  </a:lnTo>
                  <a:lnTo>
                    <a:pt x="717351" y="654145"/>
                  </a:lnTo>
                  <a:lnTo>
                    <a:pt x="719158" y="651759"/>
                  </a:lnTo>
                  <a:lnTo>
                    <a:pt x="718294" y="648234"/>
                  </a:lnTo>
                  <a:lnTo>
                    <a:pt x="715908" y="646427"/>
                  </a:lnTo>
                  <a:lnTo>
                    <a:pt x="712854" y="644337"/>
                  </a:lnTo>
                  <a:lnTo>
                    <a:pt x="710469" y="642530"/>
                  </a:lnTo>
                  <a:close/>
                </a:path>
                <a:path w="18721070" h="11073765">
                  <a:moveTo>
                    <a:pt x="3983018" y="2036518"/>
                  </a:moveTo>
                  <a:lnTo>
                    <a:pt x="3979729" y="2035904"/>
                  </a:lnTo>
                  <a:lnTo>
                    <a:pt x="3976391" y="2034480"/>
                  </a:lnTo>
                  <a:lnTo>
                    <a:pt x="3973244" y="2033533"/>
                  </a:lnTo>
                  <a:lnTo>
                    <a:pt x="3970436" y="2035491"/>
                  </a:lnTo>
                  <a:lnTo>
                    <a:pt x="3968158" y="2040832"/>
                  </a:lnTo>
                  <a:lnTo>
                    <a:pt x="3969640" y="2043832"/>
                  </a:lnTo>
                  <a:lnTo>
                    <a:pt x="3972644" y="2045114"/>
                  </a:lnTo>
                  <a:lnTo>
                    <a:pt x="3973121" y="2044922"/>
                  </a:lnTo>
                  <a:lnTo>
                    <a:pt x="3976459" y="2046346"/>
                  </a:lnTo>
                  <a:lnTo>
                    <a:pt x="3979606" y="2047294"/>
                  </a:lnTo>
                  <a:lnTo>
                    <a:pt x="3982272" y="2045668"/>
                  </a:lnTo>
                  <a:lnTo>
                    <a:pt x="3983553" y="2042665"/>
                  </a:lnTo>
                  <a:lnTo>
                    <a:pt x="3984501" y="2039518"/>
                  </a:lnTo>
                  <a:lnTo>
                    <a:pt x="3983018" y="2036518"/>
                  </a:lnTo>
                  <a:close/>
                </a:path>
                <a:path w="18721070" h="11073765">
                  <a:moveTo>
                    <a:pt x="11680631" y="5315724"/>
                  </a:moveTo>
                  <a:lnTo>
                    <a:pt x="11677390" y="5315920"/>
                  </a:lnTo>
                  <a:lnTo>
                    <a:pt x="11672824" y="5321075"/>
                  </a:lnTo>
                  <a:lnTo>
                    <a:pt x="11673355" y="5324459"/>
                  </a:lnTo>
                  <a:lnTo>
                    <a:pt x="11675599" y="5326599"/>
                  </a:lnTo>
                  <a:lnTo>
                    <a:pt x="11678175" y="5328881"/>
                  </a:lnTo>
                  <a:lnTo>
                    <a:pt x="11679843" y="5329593"/>
                  </a:lnTo>
                  <a:lnTo>
                    <a:pt x="11679701" y="5329927"/>
                  </a:lnTo>
                  <a:lnTo>
                    <a:pt x="11682038" y="5330924"/>
                  </a:lnTo>
                  <a:lnTo>
                    <a:pt x="11684611" y="5330443"/>
                  </a:lnTo>
                  <a:lnTo>
                    <a:pt x="11686275" y="5328391"/>
                  </a:lnTo>
                  <a:lnTo>
                    <a:pt x="11688558" y="5325815"/>
                  </a:lnTo>
                  <a:lnTo>
                    <a:pt x="11688027" y="5322431"/>
                  </a:lnTo>
                  <a:lnTo>
                    <a:pt x="11685784" y="5320290"/>
                  </a:lnTo>
                  <a:lnTo>
                    <a:pt x="11680631" y="5315724"/>
                  </a:lnTo>
                  <a:close/>
                </a:path>
                <a:path w="18721070" h="11073765">
                  <a:moveTo>
                    <a:pt x="4066171" y="2061730"/>
                  </a:moveTo>
                  <a:lnTo>
                    <a:pt x="4062882" y="2061115"/>
                  </a:lnTo>
                  <a:lnTo>
                    <a:pt x="4059545" y="2059691"/>
                  </a:lnTo>
                  <a:lnTo>
                    <a:pt x="4056398" y="2058744"/>
                  </a:lnTo>
                  <a:lnTo>
                    <a:pt x="4053731" y="2060369"/>
                  </a:lnTo>
                  <a:lnTo>
                    <a:pt x="4051310" y="2066044"/>
                  </a:lnTo>
                  <a:lnTo>
                    <a:pt x="4052793" y="2069044"/>
                  </a:lnTo>
                  <a:lnTo>
                    <a:pt x="4055797" y="2070326"/>
                  </a:lnTo>
                  <a:lnTo>
                    <a:pt x="4056273" y="2070134"/>
                  </a:lnTo>
                  <a:lnTo>
                    <a:pt x="4059612" y="2071558"/>
                  </a:lnTo>
                  <a:lnTo>
                    <a:pt x="4062759" y="2072506"/>
                  </a:lnTo>
                  <a:lnTo>
                    <a:pt x="4065567" y="2070547"/>
                  </a:lnTo>
                  <a:lnTo>
                    <a:pt x="4066707" y="2067876"/>
                  </a:lnTo>
                  <a:lnTo>
                    <a:pt x="4067654" y="2064729"/>
                  </a:lnTo>
                  <a:lnTo>
                    <a:pt x="4066171" y="2061730"/>
                  </a:lnTo>
                  <a:close/>
                </a:path>
                <a:path w="18721070" h="11073765">
                  <a:moveTo>
                    <a:pt x="640377" y="591323"/>
                  </a:moveTo>
                  <a:lnTo>
                    <a:pt x="636852" y="592187"/>
                  </a:lnTo>
                  <a:lnTo>
                    <a:pt x="635045" y="594573"/>
                  </a:lnTo>
                  <a:lnTo>
                    <a:pt x="633096" y="597292"/>
                  </a:lnTo>
                  <a:lnTo>
                    <a:pt x="633625" y="600675"/>
                  </a:lnTo>
                  <a:lnTo>
                    <a:pt x="636011" y="602482"/>
                  </a:lnTo>
                  <a:lnTo>
                    <a:pt x="639065" y="604574"/>
                  </a:lnTo>
                  <a:lnTo>
                    <a:pt x="642737" y="606141"/>
                  </a:lnTo>
                  <a:lnTo>
                    <a:pt x="645452" y="605326"/>
                  </a:lnTo>
                  <a:lnTo>
                    <a:pt x="647116" y="603273"/>
                  </a:lnTo>
                  <a:lnTo>
                    <a:pt x="648732" y="600412"/>
                  </a:lnTo>
                  <a:lnTo>
                    <a:pt x="648202" y="597028"/>
                  </a:lnTo>
                  <a:lnTo>
                    <a:pt x="645816" y="595222"/>
                  </a:lnTo>
                  <a:lnTo>
                    <a:pt x="640377" y="591323"/>
                  </a:lnTo>
                  <a:close/>
                </a:path>
                <a:path w="18721070" h="11073765">
                  <a:moveTo>
                    <a:pt x="4148991" y="2086799"/>
                  </a:moveTo>
                  <a:lnTo>
                    <a:pt x="4146036" y="2086328"/>
                  </a:lnTo>
                  <a:lnTo>
                    <a:pt x="4142697" y="2084904"/>
                  </a:lnTo>
                  <a:lnTo>
                    <a:pt x="4139550" y="2083956"/>
                  </a:lnTo>
                  <a:lnTo>
                    <a:pt x="4136885" y="2085580"/>
                  </a:lnTo>
                  <a:lnTo>
                    <a:pt x="4134464" y="2091255"/>
                  </a:lnTo>
                  <a:lnTo>
                    <a:pt x="4135946" y="2094255"/>
                  </a:lnTo>
                  <a:lnTo>
                    <a:pt x="4138951" y="2095537"/>
                  </a:lnTo>
                  <a:lnTo>
                    <a:pt x="4139427" y="2095345"/>
                  </a:lnTo>
                  <a:lnTo>
                    <a:pt x="4142765" y="2096769"/>
                  </a:lnTo>
                  <a:lnTo>
                    <a:pt x="4145912" y="2097717"/>
                  </a:lnTo>
                  <a:lnTo>
                    <a:pt x="4148578" y="2096091"/>
                  </a:lnTo>
                  <a:lnTo>
                    <a:pt x="4149859" y="2093088"/>
                  </a:lnTo>
                  <a:lnTo>
                    <a:pt x="4150808" y="2089940"/>
                  </a:lnTo>
                  <a:lnTo>
                    <a:pt x="4148991" y="2086799"/>
                  </a:lnTo>
                  <a:close/>
                </a:path>
                <a:path w="18721070" h="11073765">
                  <a:moveTo>
                    <a:pt x="4232144" y="2112010"/>
                  </a:moveTo>
                  <a:lnTo>
                    <a:pt x="4229189" y="2111539"/>
                  </a:lnTo>
                  <a:lnTo>
                    <a:pt x="4225851" y="2110114"/>
                  </a:lnTo>
                  <a:lnTo>
                    <a:pt x="4222704" y="2109167"/>
                  </a:lnTo>
                  <a:lnTo>
                    <a:pt x="4219895" y="2111126"/>
                  </a:lnTo>
                  <a:lnTo>
                    <a:pt x="4218757" y="2113796"/>
                  </a:lnTo>
                  <a:lnTo>
                    <a:pt x="4217950" y="2116609"/>
                  </a:lnTo>
                  <a:lnTo>
                    <a:pt x="4219100" y="2119466"/>
                  </a:lnTo>
                  <a:lnTo>
                    <a:pt x="4222104" y="2120748"/>
                  </a:lnTo>
                  <a:lnTo>
                    <a:pt x="4222580" y="2120556"/>
                  </a:lnTo>
                  <a:lnTo>
                    <a:pt x="4225919" y="2121980"/>
                  </a:lnTo>
                  <a:lnTo>
                    <a:pt x="4229066" y="2122928"/>
                  </a:lnTo>
                  <a:lnTo>
                    <a:pt x="4231731" y="2121304"/>
                  </a:lnTo>
                  <a:lnTo>
                    <a:pt x="4233013" y="2118299"/>
                  </a:lnTo>
                  <a:lnTo>
                    <a:pt x="4233960" y="2115152"/>
                  </a:lnTo>
                  <a:lnTo>
                    <a:pt x="4232144" y="2112010"/>
                  </a:lnTo>
                  <a:close/>
                </a:path>
                <a:path w="18721070" h="11073765">
                  <a:moveTo>
                    <a:pt x="11614772" y="5259222"/>
                  </a:moveTo>
                  <a:lnTo>
                    <a:pt x="11611055" y="5259609"/>
                  </a:lnTo>
                  <a:lnTo>
                    <a:pt x="11609248" y="5261996"/>
                  </a:lnTo>
                  <a:lnTo>
                    <a:pt x="11607109" y="5264239"/>
                  </a:lnTo>
                  <a:lnTo>
                    <a:pt x="11607495" y="5267956"/>
                  </a:lnTo>
                  <a:lnTo>
                    <a:pt x="11609880" y="5269762"/>
                  </a:lnTo>
                  <a:lnTo>
                    <a:pt x="11612458" y="5272045"/>
                  </a:lnTo>
                  <a:lnTo>
                    <a:pt x="11614128" y="5272757"/>
                  </a:lnTo>
                  <a:lnTo>
                    <a:pt x="11613650" y="5272948"/>
                  </a:lnTo>
                  <a:lnTo>
                    <a:pt x="11615988" y="5273945"/>
                  </a:lnTo>
                  <a:lnTo>
                    <a:pt x="11618560" y="5273465"/>
                  </a:lnTo>
                  <a:lnTo>
                    <a:pt x="11620225" y="5271413"/>
                  </a:lnTo>
                  <a:lnTo>
                    <a:pt x="11622366" y="5269170"/>
                  </a:lnTo>
                  <a:lnTo>
                    <a:pt x="11621834" y="5265786"/>
                  </a:lnTo>
                  <a:lnTo>
                    <a:pt x="11619592" y="5263645"/>
                  </a:lnTo>
                  <a:lnTo>
                    <a:pt x="11617015" y="5261362"/>
                  </a:lnTo>
                  <a:lnTo>
                    <a:pt x="11614772" y="5259222"/>
                  </a:lnTo>
                  <a:close/>
                </a:path>
                <a:path w="18721070" h="11073765">
                  <a:moveTo>
                    <a:pt x="571571" y="539877"/>
                  </a:moveTo>
                  <a:lnTo>
                    <a:pt x="567854" y="540265"/>
                  </a:lnTo>
                  <a:lnTo>
                    <a:pt x="564241" y="545037"/>
                  </a:lnTo>
                  <a:lnTo>
                    <a:pt x="564629" y="548753"/>
                  </a:lnTo>
                  <a:lnTo>
                    <a:pt x="567014" y="550560"/>
                  </a:lnTo>
                  <a:lnTo>
                    <a:pt x="569734" y="552509"/>
                  </a:lnTo>
                  <a:lnTo>
                    <a:pt x="571069" y="553079"/>
                  </a:lnTo>
                  <a:lnTo>
                    <a:pt x="570927" y="553412"/>
                  </a:lnTo>
                  <a:lnTo>
                    <a:pt x="573263" y="554409"/>
                  </a:lnTo>
                  <a:lnTo>
                    <a:pt x="575979" y="553594"/>
                  </a:lnTo>
                  <a:lnTo>
                    <a:pt x="577643" y="551542"/>
                  </a:lnTo>
                  <a:lnTo>
                    <a:pt x="579450" y="549157"/>
                  </a:lnTo>
                  <a:lnTo>
                    <a:pt x="579062" y="545441"/>
                  </a:lnTo>
                  <a:lnTo>
                    <a:pt x="576676" y="543634"/>
                  </a:lnTo>
                  <a:lnTo>
                    <a:pt x="573957" y="541684"/>
                  </a:lnTo>
                  <a:lnTo>
                    <a:pt x="571571" y="539877"/>
                  </a:lnTo>
                  <a:close/>
                </a:path>
                <a:path w="18721070" h="11073765">
                  <a:moveTo>
                    <a:pt x="4315632" y="2137365"/>
                  </a:moveTo>
                  <a:lnTo>
                    <a:pt x="4312342" y="2136751"/>
                  </a:lnTo>
                  <a:lnTo>
                    <a:pt x="4309003" y="2135327"/>
                  </a:lnTo>
                  <a:lnTo>
                    <a:pt x="4305857" y="2134379"/>
                  </a:lnTo>
                  <a:lnTo>
                    <a:pt x="4303049" y="2136337"/>
                  </a:lnTo>
                  <a:lnTo>
                    <a:pt x="4301909" y="2139008"/>
                  </a:lnTo>
                  <a:lnTo>
                    <a:pt x="4301104" y="2141821"/>
                  </a:lnTo>
                  <a:lnTo>
                    <a:pt x="4302252" y="2144678"/>
                  </a:lnTo>
                  <a:lnTo>
                    <a:pt x="4305257" y="2145960"/>
                  </a:lnTo>
                  <a:lnTo>
                    <a:pt x="4305733" y="2145768"/>
                  </a:lnTo>
                  <a:lnTo>
                    <a:pt x="4309072" y="2147192"/>
                  </a:lnTo>
                  <a:lnTo>
                    <a:pt x="4312219" y="2148140"/>
                  </a:lnTo>
                  <a:lnTo>
                    <a:pt x="4314885" y="2146515"/>
                  </a:lnTo>
                  <a:lnTo>
                    <a:pt x="4316166" y="2143511"/>
                  </a:lnTo>
                  <a:lnTo>
                    <a:pt x="4317114" y="2140365"/>
                  </a:lnTo>
                  <a:lnTo>
                    <a:pt x="4315632" y="2137365"/>
                  </a:lnTo>
                  <a:close/>
                </a:path>
                <a:path w="18721070" h="11073765">
                  <a:moveTo>
                    <a:pt x="4398592" y="2162100"/>
                  </a:moveTo>
                  <a:lnTo>
                    <a:pt x="4395638" y="2161628"/>
                  </a:lnTo>
                  <a:lnTo>
                    <a:pt x="4392300" y="2160204"/>
                  </a:lnTo>
                  <a:lnTo>
                    <a:pt x="4389153" y="2159256"/>
                  </a:lnTo>
                  <a:lnTo>
                    <a:pt x="4386345" y="2161215"/>
                  </a:lnTo>
                  <a:lnTo>
                    <a:pt x="4385206" y="2163885"/>
                  </a:lnTo>
                  <a:lnTo>
                    <a:pt x="4384400" y="2166699"/>
                  </a:lnTo>
                  <a:lnTo>
                    <a:pt x="4385548" y="2169557"/>
                  </a:lnTo>
                  <a:lnTo>
                    <a:pt x="4388552" y="2170838"/>
                  </a:lnTo>
                  <a:lnTo>
                    <a:pt x="4389029" y="2170647"/>
                  </a:lnTo>
                  <a:lnTo>
                    <a:pt x="4392367" y="2172071"/>
                  </a:lnTo>
                  <a:lnTo>
                    <a:pt x="4395514" y="2173018"/>
                  </a:lnTo>
                  <a:lnTo>
                    <a:pt x="4398180" y="2171393"/>
                  </a:lnTo>
                  <a:lnTo>
                    <a:pt x="4399461" y="2168388"/>
                  </a:lnTo>
                  <a:lnTo>
                    <a:pt x="4400409" y="2165242"/>
                  </a:lnTo>
                  <a:lnTo>
                    <a:pt x="4398592" y="2162100"/>
                  </a:lnTo>
                  <a:close/>
                </a:path>
                <a:path w="18721070" h="11073765">
                  <a:moveTo>
                    <a:pt x="11547865" y="5204245"/>
                  </a:moveTo>
                  <a:lnTo>
                    <a:pt x="11544148" y="5204633"/>
                  </a:lnTo>
                  <a:lnTo>
                    <a:pt x="11540535" y="5209405"/>
                  </a:lnTo>
                  <a:lnTo>
                    <a:pt x="11540922" y="5213122"/>
                  </a:lnTo>
                  <a:lnTo>
                    <a:pt x="11543308" y="5214929"/>
                  </a:lnTo>
                  <a:lnTo>
                    <a:pt x="11545886" y="5217211"/>
                  </a:lnTo>
                  <a:lnTo>
                    <a:pt x="11549557" y="5218777"/>
                  </a:lnTo>
                  <a:lnTo>
                    <a:pt x="11552130" y="5218298"/>
                  </a:lnTo>
                  <a:lnTo>
                    <a:pt x="11553795" y="5216245"/>
                  </a:lnTo>
                  <a:lnTo>
                    <a:pt x="11555602" y="5213860"/>
                  </a:lnTo>
                  <a:lnTo>
                    <a:pt x="11555214" y="5210143"/>
                  </a:lnTo>
                  <a:lnTo>
                    <a:pt x="11552829" y="5208336"/>
                  </a:lnTo>
                  <a:lnTo>
                    <a:pt x="11550251" y="5206053"/>
                  </a:lnTo>
                  <a:lnTo>
                    <a:pt x="11547865" y="5204245"/>
                  </a:lnTo>
                  <a:close/>
                </a:path>
                <a:path w="18721070" h="11073765">
                  <a:moveTo>
                    <a:pt x="4482031" y="2186644"/>
                  </a:moveTo>
                  <a:lnTo>
                    <a:pt x="4479076" y="2186172"/>
                  </a:lnTo>
                  <a:lnTo>
                    <a:pt x="4475737" y="2184748"/>
                  </a:lnTo>
                  <a:lnTo>
                    <a:pt x="4472590" y="2183800"/>
                  </a:lnTo>
                  <a:lnTo>
                    <a:pt x="4469782" y="2185758"/>
                  </a:lnTo>
                  <a:lnTo>
                    <a:pt x="4468643" y="2188429"/>
                  </a:lnTo>
                  <a:lnTo>
                    <a:pt x="4467837" y="2191243"/>
                  </a:lnTo>
                  <a:lnTo>
                    <a:pt x="4468986" y="2194100"/>
                  </a:lnTo>
                  <a:lnTo>
                    <a:pt x="4471991" y="2195381"/>
                  </a:lnTo>
                  <a:lnTo>
                    <a:pt x="4472467" y="2195190"/>
                  </a:lnTo>
                  <a:lnTo>
                    <a:pt x="4475805" y="2196614"/>
                  </a:lnTo>
                  <a:lnTo>
                    <a:pt x="4478952" y="2197561"/>
                  </a:lnTo>
                  <a:lnTo>
                    <a:pt x="4481760" y="2195604"/>
                  </a:lnTo>
                  <a:lnTo>
                    <a:pt x="4482900" y="2192932"/>
                  </a:lnTo>
                  <a:lnTo>
                    <a:pt x="4483847" y="2189786"/>
                  </a:lnTo>
                  <a:lnTo>
                    <a:pt x="4482031" y="2186644"/>
                  </a:lnTo>
                  <a:close/>
                </a:path>
                <a:path w="18721070" h="11073765">
                  <a:moveTo>
                    <a:pt x="503094" y="485810"/>
                  </a:moveTo>
                  <a:lnTo>
                    <a:pt x="499378" y="486197"/>
                  </a:lnTo>
                  <a:lnTo>
                    <a:pt x="495764" y="490968"/>
                  </a:lnTo>
                  <a:lnTo>
                    <a:pt x="496152" y="494685"/>
                  </a:lnTo>
                  <a:lnTo>
                    <a:pt x="498537" y="496492"/>
                  </a:lnTo>
                  <a:lnTo>
                    <a:pt x="501114" y="498775"/>
                  </a:lnTo>
                  <a:lnTo>
                    <a:pt x="504787" y="500342"/>
                  </a:lnTo>
                  <a:lnTo>
                    <a:pt x="507359" y="499861"/>
                  </a:lnTo>
                  <a:lnTo>
                    <a:pt x="509024" y="497808"/>
                  </a:lnTo>
                  <a:lnTo>
                    <a:pt x="510831" y="495422"/>
                  </a:lnTo>
                  <a:lnTo>
                    <a:pt x="510443" y="491706"/>
                  </a:lnTo>
                  <a:lnTo>
                    <a:pt x="508057" y="489899"/>
                  </a:lnTo>
                  <a:lnTo>
                    <a:pt x="505480" y="487616"/>
                  </a:lnTo>
                  <a:lnTo>
                    <a:pt x="503094" y="485810"/>
                  </a:lnTo>
                  <a:close/>
                </a:path>
                <a:path w="18721070" h="11073765">
                  <a:moveTo>
                    <a:pt x="4564993" y="2211378"/>
                  </a:moveTo>
                  <a:lnTo>
                    <a:pt x="4561704" y="2210764"/>
                  </a:lnTo>
                  <a:lnTo>
                    <a:pt x="4558365" y="2209340"/>
                  </a:lnTo>
                  <a:lnTo>
                    <a:pt x="4555552" y="2208535"/>
                  </a:lnTo>
                  <a:lnTo>
                    <a:pt x="4552744" y="2210494"/>
                  </a:lnTo>
                  <a:lnTo>
                    <a:pt x="4551605" y="2213165"/>
                  </a:lnTo>
                  <a:lnTo>
                    <a:pt x="4550800" y="2215978"/>
                  </a:lnTo>
                  <a:lnTo>
                    <a:pt x="4552282" y="2218978"/>
                  </a:lnTo>
                  <a:lnTo>
                    <a:pt x="4554952" y="2220117"/>
                  </a:lnTo>
                  <a:lnTo>
                    <a:pt x="4554761" y="2219641"/>
                  </a:lnTo>
                  <a:lnTo>
                    <a:pt x="4555095" y="2219783"/>
                  </a:lnTo>
                  <a:lnTo>
                    <a:pt x="4555571" y="2219592"/>
                  </a:lnTo>
                  <a:lnTo>
                    <a:pt x="4558575" y="2220873"/>
                  </a:lnTo>
                  <a:lnTo>
                    <a:pt x="4561722" y="2221821"/>
                  </a:lnTo>
                  <a:lnTo>
                    <a:pt x="4564531" y="2219862"/>
                  </a:lnTo>
                  <a:lnTo>
                    <a:pt x="4565670" y="2217192"/>
                  </a:lnTo>
                  <a:lnTo>
                    <a:pt x="4566475" y="2214378"/>
                  </a:lnTo>
                  <a:lnTo>
                    <a:pt x="4564993" y="2211378"/>
                  </a:lnTo>
                  <a:close/>
                </a:path>
                <a:path w="18721070" h="11073765">
                  <a:moveTo>
                    <a:pt x="11479580" y="5150655"/>
                  </a:moveTo>
                  <a:lnTo>
                    <a:pt x="11475863" y="5151042"/>
                  </a:lnTo>
                  <a:lnTo>
                    <a:pt x="11472249" y="5155814"/>
                  </a:lnTo>
                  <a:lnTo>
                    <a:pt x="11472636" y="5159529"/>
                  </a:lnTo>
                  <a:lnTo>
                    <a:pt x="11475022" y="5161336"/>
                  </a:lnTo>
                  <a:lnTo>
                    <a:pt x="11477743" y="5163286"/>
                  </a:lnTo>
                  <a:lnTo>
                    <a:pt x="11479077" y="5163855"/>
                  </a:lnTo>
                  <a:lnTo>
                    <a:pt x="11478935" y="5164189"/>
                  </a:lnTo>
                  <a:lnTo>
                    <a:pt x="11481272" y="5165186"/>
                  </a:lnTo>
                  <a:lnTo>
                    <a:pt x="11483987" y="5164371"/>
                  </a:lnTo>
                  <a:lnTo>
                    <a:pt x="11485652" y="5162320"/>
                  </a:lnTo>
                  <a:lnTo>
                    <a:pt x="11487459" y="5159934"/>
                  </a:lnTo>
                  <a:lnTo>
                    <a:pt x="11487072" y="5156218"/>
                  </a:lnTo>
                  <a:lnTo>
                    <a:pt x="11484686" y="5154411"/>
                  </a:lnTo>
                  <a:lnTo>
                    <a:pt x="11481966" y="5152461"/>
                  </a:lnTo>
                  <a:lnTo>
                    <a:pt x="11479580" y="5150655"/>
                  </a:lnTo>
                  <a:close/>
                </a:path>
                <a:path w="18721070" h="11073765">
                  <a:moveTo>
                    <a:pt x="4648289" y="2236257"/>
                  </a:moveTo>
                  <a:lnTo>
                    <a:pt x="4645333" y="2235785"/>
                  </a:lnTo>
                  <a:lnTo>
                    <a:pt x="4641994" y="2234361"/>
                  </a:lnTo>
                  <a:lnTo>
                    <a:pt x="4638848" y="2233413"/>
                  </a:lnTo>
                  <a:lnTo>
                    <a:pt x="4636039" y="2235372"/>
                  </a:lnTo>
                  <a:lnTo>
                    <a:pt x="4634900" y="2238042"/>
                  </a:lnTo>
                  <a:lnTo>
                    <a:pt x="4634095" y="2240855"/>
                  </a:lnTo>
                  <a:lnTo>
                    <a:pt x="4635244" y="2243713"/>
                  </a:lnTo>
                  <a:lnTo>
                    <a:pt x="4637915" y="2244852"/>
                  </a:lnTo>
                  <a:lnTo>
                    <a:pt x="4638057" y="2244518"/>
                  </a:lnTo>
                  <a:lnTo>
                    <a:pt x="4638391" y="2244661"/>
                  </a:lnTo>
                  <a:lnTo>
                    <a:pt x="4638867" y="2244469"/>
                  </a:lnTo>
                  <a:lnTo>
                    <a:pt x="4642205" y="2245893"/>
                  </a:lnTo>
                  <a:lnTo>
                    <a:pt x="4645352" y="2246841"/>
                  </a:lnTo>
                  <a:lnTo>
                    <a:pt x="4648160" y="2244883"/>
                  </a:lnTo>
                  <a:lnTo>
                    <a:pt x="4649299" y="2242213"/>
                  </a:lnTo>
                  <a:lnTo>
                    <a:pt x="4650105" y="2239399"/>
                  </a:lnTo>
                  <a:lnTo>
                    <a:pt x="4648289" y="2236257"/>
                  </a:lnTo>
                  <a:close/>
                </a:path>
                <a:path w="18721070" h="11073765">
                  <a:moveTo>
                    <a:pt x="436189" y="430834"/>
                  </a:moveTo>
                  <a:lnTo>
                    <a:pt x="432472" y="431221"/>
                  </a:lnTo>
                  <a:lnTo>
                    <a:pt x="430665" y="433607"/>
                  </a:lnTo>
                  <a:lnTo>
                    <a:pt x="428525" y="435850"/>
                  </a:lnTo>
                  <a:lnTo>
                    <a:pt x="428912" y="439567"/>
                  </a:lnTo>
                  <a:lnTo>
                    <a:pt x="431298" y="441374"/>
                  </a:lnTo>
                  <a:lnTo>
                    <a:pt x="433875" y="443657"/>
                  </a:lnTo>
                  <a:lnTo>
                    <a:pt x="435544" y="444369"/>
                  </a:lnTo>
                  <a:lnTo>
                    <a:pt x="435068" y="444561"/>
                  </a:lnTo>
                  <a:lnTo>
                    <a:pt x="437405" y="445558"/>
                  </a:lnTo>
                  <a:lnTo>
                    <a:pt x="439978" y="445077"/>
                  </a:lnTo>
                  <a:lnTo>
                    <a:pt x="441642" y="443024"/>
                  </a:lnTo>
                  <a:lnTo>
                    <a:pt x="443783" y="440780"/>
                  </a:lnTo>
                  <a:lnTo>
                    <a:pt x="443395" y="437064"/>
                  </a:lnTo>
                  <a:lnTo>
                    <a:pt x="441009" y="435257"/>
                  </a:lnTo>
                  <a:lnTo>
                    <a:pt x="438432" y="432974"/>
                  </a:lnTo>
                  <a:lnTo>
                    <a:pt x="436189" y="430834"/>
                  </a:lnTo>
                  <a:close/>
                </a:path>
                <a:path w="18721070" h="11073765">
                  <a:moveTo>
                    <a:pt x="4731393" y="2260658"/>
                  </a:moveTo>
                  <a:lnTo>
                    <a:pt x="4728437" y="2260187"/>
                  </a:lnTo>
                  <a:lnTo>
                    <a:pt x="4725099" y="2258763"/>
                  </a:lnTo>
                  <a:lnTo>
                    <a:pt x="4721952" y="2257815"/>
                  </a:lnTo>
                  <a:lnTo>
                    <a:pt x="4719144" y="2259773"/>
                  </a:lnTo>
                  <a:lnTo>
                    <a:pt x="4718005" y="2262445"/>
                  </a:lnTo>
                  <a:lnTo>
                    <a:pt x="4717200" y="2265257"/>
                  </a:lnTo>
                  <a:lnTo>
                    <a:pt x="4718348" y="2268115"/>
                  </a:lnTo>
                  <a:lnTo>
                    <a:pt x="4721018" y="2269254"/>
                  </a:lnTo>
                  <a:lnTo>
                    <a:pt x="4721161" y="2268920"/>
                  </a:lnTo>
                  <a:lnTo>
                    <a:pt x="4721495" y="2269062"/>
                  </a:lnTo>
                  <a:lnTo>
                    <a:pt x="4721971" y="2268871"/>
                  </a:lnTo>
                  <a:lnTo>
                    <a:pt x="4725309" y="2270295"/>
                  </a:lnTo>
                  <a:lnTo>
                    <a:pt x="4728456" y="2271242"/>
                  </a:lnTo>
                  <a:lnTo>
                    <a:pt x="4731265" y="2269283"/>
                  </a:lnTo>
                  <a:lnTo>
                    <a:pt x="4732404" y="2266613"/>
                  </a:lnTo>
                  <a:lnTo>
                    <a:pt x="4733209" y="2263800"/>
                  </a:lnTo>
                  <a:lnTo>
                    <a:pt x="4731393" y="2260658"/>
                  </a:lnTo>
                  <a:close/>
                </a:path>
                <a:path w="18721070" h="11073765">
                  <a:moveTo>
                    <a:pt x="4814355" y="2285393"/>
                  </a:moveTo>
                  <a:lnTo>
                    <a:pt x="4811400" y="2284922"/>
                  </a:lnTo>
                  <a:lnTo>
                    <a:pt x="4808061" y="2283498"/>
                  </a:lnTo>
                  <a:lnTo>
                    <a:pt x="4804914" y="2282550"/>
                  </a:lnTo>
                  <a:lnTo>
                    <a:pt x="4802248" y="2284175"/>
                  </a:lnTo>
                  <a:lnTo>
                    <a:pt x="4800966" y="2287179"/>
                  </a:lnTo>
                  <a:lnTo>
                    <a:pt x="4800161" y="2289993"/>
                  </a:lnTo>
                  <a:lnTo>
                    <a:pt x="4801309" y="2292850"/>
                  </a:lnTo>
                  <a:lnTo>
                    <a:pt x="4803980" y="2293990"/>
                  </a:lnTo>
                  <a:lnTo>
                    <a:pt x="4804122" y="2293656"/>
                  </a:lnTo>
                  <a:lnTo>
                    <a:pt x="4804456" y="2293798"/>
                  </a:lnTo>
                  <a:lnTo>
                    <a:pt x="4804932" y="2293607"/>
                  </a:lnTo>
                  <a:lnTo>
                    <a:pt x="4808271" y="2295031"/>
                  </a:lnTo>
                  <a:lnTo>
                    <a:pt x="4811418" y="2295978"/>
                  </a:lnTo>
                  <a:lnTo>
                    <a:pt x="4814226" y="2294019"/>
                  </a:lnTo>
                  <a:lnTo>
                    <a:pt x="4815366" y="2291348"/>
                  </a:lnTo>
                  <a:lnTo>
                    <a:pt x="4816171" y="2288536"/>
                  </a:lnTo>
                  <a:lnTo>
                    <a:pt x="4814355" y="2285393"/>
                  </a:lnTo>
                  <a:close/>
                </a:path>
                <a:path w="18721070" h="11073765">
                  <a:moveTo>
                    <a:pt x="11410533" y="5097922"/>
                  </a:moveTo>
                  <a:lnTo>
                    <a:pt x="11407150" y="5098451"/>
                  </a:lnTo>
                  <a:lnTo>
                    <a:pt x="11405344" y="5100838"/>
                  </a:lnTo>
                  <a:lnTo>
                    <a:pt x="11403395" y="5103557"/>
                  </a:lnTo>
                  <a:lnTo>
                    <a:pt x="11403924" y="5106940"/>
                  </a:lnTo>
                  <a:lnTo>
                    <a:pt x="11406310" y="5108747"/>
                  </a:lnTo>
                  <a:lnTo>
                    <a:pt x="11409031" y="5110697"/>
                  </a:lnTo>
                  <a:lnTo>
                    <a:pt x="11410365" y="5111266"/>
                  </a:lnTo>
                  <a:lnTo>
                    <a:pt x="11410556" y="5111742"/>
                  </a:lnTo>
                  <a:lnTo>
                    <a:pt x="11412894" y="5112739"/>
                  </a:lnTo>
                  <a:lnTo>
                    <a:pt x="11415609" y="5111925"/>
                  </a:lnTo>
                  <a:lnTo>
                    <a:pt x="11417274" y="5109872"/>
                  </a:lnTo>
                  <a:lnTo>
                    <a:pt x="11419223" y="5107153"/>
                  </a:lnTo>
                  <a:lnTo>
                    <a:pt x="11418694" y="5103770"/>
                  </a:lnTo>
                  <a:lnTo>
                    <a:pt x="11416308" y="5101964"/>
                  </a:lnTo>
                  <a:lnTo>
                    <a:pt x="11413253" y="5099872"/>
                  </a:lnTo>
                  <a:lnTo>
                    <a:pt x="11410533" y="5097922"/>
                  </a:lnTo>
                  <a:close/>
                </a:path>
                <a:path w="18721070" h="11073765">
                  <a:moveTo>
                    <a:pt x="4897793" y="2309938"/>
                  </a:moveTo>
                  <a:lnTo>
                    <a:pt x="4894503" y="2309324"/>
                  </a:lnTo>
                  <a:lnTo>
                    <a:pt x="4891165" y="2307900"/>
                  </a:lnTo>
                  <a:lnTo>
                    <a:pt x="4888018" y="2306952"/>
                  </a:lnTo>
                  <a:lnTo>
                    <a:pt x="4885210" y="2308910"/>
                  </a:lnTo>
                  <a:lnTo>
                    <a:pt x="4884070" y="2311581"/>
                  </a:lnTo>
                  <a:lnTo>
                    <a:pt x="4883265" y="2314393"/>
                  </a:lnTo>
                  <a:lnTo>
                    <a:pt x="4884414" y="2317251"/>
                  </a:lnTo>
                  <a:lnTo>
                    <a:pt x="4887084" y="2318391"/>
                  </a:lnTo>
                  <a:lnTo>
                    <a:pt x="4887227" y="2318057"/>
                  </a:lnTo>
                  <a:lnTo>
                    <a:pt x="4887561" y="2318199"/>
                  </a:lnTo>
                  <a:lnTo>
                    <a:pt x="4888037" y="2318007"/>
                  </a:lnTo>
                  <a:lnTo>
                    <a:pt x="4891375" y="2319431"/>
                  </a:lnTo>
                  <a:lnTo>
                    <a:pt x="4894522" y="2320379"/>
                  </a:lnTo>
                  <a:lnTo>
                    <a:pt x="4897330" y="2318421"/>
                  </a:lnTo>
                  <a:lnTo>
                    <a:pt x="4898470" y="2315750"/>
                  </a:lnTo>
                  <a:lnTo>
                    <a:pt x="4899275" y="2312938"/>
                  </a:lnTo>
                  <a:lnTo>
                    <a:pt x="4897793" y="2309938"/>
                  </a:lnTo>
                  <a:close/>
                </a:path>
                <a:path w="18721070" h="11073765">
                  <a:moveTo>
                    <a:pt x="370137" y="373855"/>
                  </a:moveTo>
                  <a:lnTo>
                    <a:pt x="366755" y="374384"/>
                  </a:lnTo>
                  <a:lnTo>
                    <a:pt x="364614" y="376628"/>
                  </a:lnTo>
                  <a:lnTo>
                    <a:pt x="362331" y="379205"/>
                  </a:lnTo>
                  <a:lnTo>
                    <a:pt x="362861" y="382588"/>
                  </a:lnTo>
                  <a:lnTo>
                    <a:pt x="365104" y="384729"/>
                  </a:lnTo>
                  <a:lnTo>
                    <a:pt x="367682" y="387012"/>
                  </a:lnTo>
                  <a:lnTo>
                    <a:pt x="369351" y="387724"/>
                  </a:lnTo>
                  <a:lnTo>
                    <a:pt x="369208" y="388058"/>
                  </a:lnTo>
                  <a:lnTo>
                    <a:pt x="371545" y="389055"/>
                  </a:lnTo>
                  <a:lnTo>
                    <a:pt x="374118" y="388574"/>
                  </a:lnTo>
                  <a:lnTo>
                    <a:pt x="375782" y="386521"/>
                  </a:lnTo>
                  <a:lnTo>
                    <a:pt x="378065" y="383944"/>
                  </a:lnTo>
                  <a:lnTo>
                    <a:pt x="377535" y="380561"/>
                  </a:lnTo>
                  <a:lnTo>
                    <a:pt x="375292" y="378420"/>
                  </a:lnTo>
                  <a:lnTo>
                    <a:pt x="370137" y="373855"/>
                  </a:lnTo>
                  <a:close/>
                </a:path>
                <a:path w="18721070" h="11073765">
                  <a:moveTo>
                    <a:pt x="4980896" y="2334339"/>
                  </a:moveTo>
                  <a:lnTo>
                    <a:pt x="4977607" y="2333724"/>
                  </a:lnTo>
                  <a:lnTo>
                    <a:pt x="4974270" y="2332301"/>
                  </a:lnTo>
                  <a:lnTo>
                    <a:pt x="4971123" y="2331353"/>
                  </a:lnTo>
                  <a:lnTo>
                    <a:pt x="4968314" y="2333312"/>
                  </a:lnTo>
                  <a:lnTo>
                    <a:pt x="4967174" y="2335983"/>
                  </a:lnTo>
                  <a:lnTo>
                    <a:pt x="4966369" y="2338796"/>
                  </a:lnTo>
                  <a:lnTo>
                    <a:pt x="4967518" y="2341653"/>
                  </a:lnTo>
                  <a:lnTo>
                    <a:pt x="4970188" y="2342792"/>
                  </a:lnTo>
                  <a:lnTo>
                    <a:pt x="4970331" y="2342459"/>
                  </a:lnTo>
                  <a:lnTo>
                    <a:pt x="4970665" y="2342601"/>
                  </a:lnTo>
                  <a:lnTo>
                    <a:pt x="4971141" y="2342410"/>
                  </a:lnTo>
                  <a:lnTo>
                    <a:pt x="4974479" y="2343834"/>
                  </a:lnTo>
                  <a:lnTo>
                    <a:pt x="4977626" y="2344781"/>
                  </a:lnTo>
                  <a:lnTo>
                    <a:pt x="4980768" y="2342966"/>
                  </a:lnTo>
                  <a:lnTo>
                    <a:pt x="4982379" y="2337338"/>
                  </a:lnTo>
                  <a:lnTo>
                    <a:pt x="4980896" y="2334339"/>
                  </a:lnTo>
                  <a:close/>
                </a:path>
                <a:path w="18721070" h="11073765">
                  <a:moveTo>
                    <a:pt x="11340394" y="5045907"/>
                  </a:moveTo>
                  <a:lnTo>
                    <a:pt x="11336869" y="5046770"/>
                  </a:lnTo>
                  <a:lnTo>
                    <a:pt x="11335061" y="5049156"/>
                  </a:lnTo>
                  <a:lnTo>
                    <a:pt x="11333113" y="5051877"/>
                  </a:lnTo>
                  <a:lnTo>
                    <a:pt x="11333976" y="5055401"/>
                  </a:lnTo>
                  <a:lnTo>
                    <a:pt x="11336361" y="5057208"/>
                  </a:lnTo>
                  <a:lnTo>
                    <a:pt x="11339414" y="5059299"/>
                  </a:lnTo>
                  <a:lnTo>
                    <a:pt x="11343086" y="5060865"/>
                  </a:lnTo>
                  <a:lnTo>
                    <a:pt x="11345801" y="5060051"/>
                  </a:lnTo>
                  <a:lnTo>
                    <a:pt x="11347466" y="5057999"/>
                  </a:lnTo>
                  <a:lnTo>
                    <a:pt x="11349415" y="5055279"/>
                  </a:lnTo>
                  <a:lnTo>
                    <a:pt x="11348551" y="5051753"/>
                  </a:lnTo>
                  <a:lnTo>
                    <a:pt x="11346166" y="5049947"/>
                  </a:lnTo>
                  <a:lnTo>
                    <a:pt x="11343113" y="5047856"/>
                  </a:lnTo>
                  <a:lnTo>
                    <a:pt x="11340394" y="5045907"/>
                  </a:lnTo>
                  <a:close/>
                </a:path>
                <a:path w="18721070" h="11073765">
                  <a:moveTo>
                    <a:pt x="5064001" y="2358740"/>
                  </a:moveTo>
                  <a:lnTo>
                    <a:pt x="5060711" y="2358126"/>
                  </a:lnTo>
                  <a:lnTo>
                    <a:pt x="5057373" y="2356703"/>
                  </a:lnTo>
                  <a:lnTo>
                    <a:pt x="5054227" y="2355755"/>
                  </a:lnTo>
                  <a:lnTo>
                    <a:pt x="5051418" y="2357714"/>
                  </a:lnTo>
                  <a:lnTo>
                    <a:pt x="5050279" y="2360384"/>
                  </a:lnTo>
                  <a:lnTo>
                    <a:pt x="5049473" y="2363197"/>
                  </a:lnTo>
                  <a:lnTo>
                    <a:pt x="5050622" y="2366054"/>
                  </a:lnTo>
                  <a:lnTo>
                    <a:pt x="5053292" y="2367193"/>
                  </a:lnTo>
                  <a:lnTo>
                    <a:pt x="5053435" y="2366859"/>
                  </a:lnTo>
                  <a:lnTo>
                    <a:pt x="5053769" y="2367002"/>
                  </a:lnTo>
                  <a:lnTo>
                    <a:pt x="5054245" y="2366810"/>
                  </a:lnTo>
                  <a:lnTo>
                    <a:pt x="5057584" y="2368234"/>
                  </a:lnTo>
                  <a:lnTo>
                    <a:pt x="5060730" y="2369182"/>
                  </a:lnTo>
                  <a:lnTo>
                    <a:pt x="5063539" y="2367224"/>
                  </a:lnTo>
                  <a:lnTo>
                    <a:pt x="5064678" y="2364553"/>
                  </a:lnTo>
                  <a:lnTo>
                    <a:pt x="5065483" y="2361741"/>
                  </a:lnTo>
                  <a:lnTo>
                    <a:pt x="5064001" y="2358740"/>
                  </a:lnTo>
                  <a:close/>
                </a:path>
                <a:path w="18721070" h="11073765">
                  <a:moveTo>
                    <a:pt x="11269873" y="4995702"/>
                  </a:moveTo>
                  <a:lnTo>
                    <a:pt x="11266348" y="4996567"/>
                  </a:lnTo>
                  <a:lnTo>
                    <a:pt x="11262735" y="5001337"/>
                  </a:lnTo>
                  <a:lnTo>
                    <a:pt x="11263599" y="5004862"/>
                  </a:lnTo>
                  <a:lnTo>
                    <a:pt x="11265984" y="5006669"/>
                  </a:lnTo>
                  <a:lnTo>
                    <a:pt x="11269037" y="5008761"/>
                  </a:lnTo>
                  <a:lnTo>
                    <a:pt x="11272376" y="5010185"/>
                  </a:lnTo>
                  <a:lnTo>
                    <a:pt x="11275090" y="5009370"/>
                  </a:lnTo>
                  <a:lnTo>
                    <a:pt x="11276755" y="5007317"/>
                  </a:lnTo>
                  <a:lnTo>
                    <a:pt x="11278561" y="5004932"/>
                  </a:lnTo>
                  <a:lnTo>
                    <a:pt x="11277697" y="5001408"/>
                  </a:lnTo>
                  <a:lnTo>
                    <a:pt x="11275312" y="4999601"/>
                  </a:lnTo>
                  <a:lnTo>
                    <a:pt x="11272259" y="4997509"/>
                  </a:lnTo>
                  <a:lnTo>
                    <a:pt x="11269873" y="4995702"/>
                  </a:lnTo>
                  <a:close/>
                </a:path>
                <a:path w="18721070" h="11073765">
                  <a:moveTo>
                    <a:pt x="5146962" y="2383476"/>
                  </a:moveTo>
                  <a:lnTo>
                    <a:pt x="5144007" y="2383005"/>
                  </a:lnTo>
                  <a:lnTo>
                    <a:pt x="5140669" y="2381581"/>
                  </a:lnTo>
                  <a:lnTo>
                    <a:pt x="5137522" y="2380633"/>
                  </a:lnTo>
                  <a:lnTo>
                    <a:pt x="5134714" y="2382591"/>
                  </a:lnTo>
                  <a:lnTo>
                    <a:pt x="5133575" y="2385262"/>
                  </a:lnTo>
                  <a:lnTo>
                    <a:pt x="5132769" y="2388075"/>
                  </a:lnTo>
                  <a:lnTo>
                    <a:pt x="5133918" y="2390932"/>
                  </a:lnTo>
                  <a:lnTo>
                    <a:pt x="5136588" y="2392072"/>
                  </a:lnTo>
                  <a:lnTo>
                    <a:pt x="5136731" y="2391738"/>
                  </a:lnTo>
                  <a:lnTo>
                    <a:pt x="5137065" y="2391880"/>
                  </a:lnTo>
                  <a:lnTo>
                    <a:pt x="5137541" y="2391689"/>
                  </a:lnTo>
                  <a:lnTo>
                    <a:pt x="5140879" y="2393112"/>
                  </a:lnTo>
                  <a:lnTo>
                    <a:pt x="5144026" y="2394060"/>
                  </a:lnTo>
                  <a:lnTo>
                    <a:pt x="5146835" y="2392101"/>
                  </a:lnTo>
                  <a:lnTo>
                    <a:pt x="5147973" y="2389431"/>
                  </a:lnTo>
                  <a:lnTo>
                    <a:pt x="5148778" y="2386619"/>
                  </a:lnTo>
                  <a:lnTo>
                    <a:pt x="5146962" y="2383476"/>
                  </a:lnTo>
                  <a:close/>
                </a:path>
                <a:path w="18721070" h="11073765">
                  <a:moveTo>
                    <a:pt x="306325" y="316252"/>
                  </a:moveTo>
                  <a:lnTo>
                    <a:pt x="302751" y="316306"/>
                  </a:lnTo>
                  <a:lnTo>
                    <a:pt x="298470" y="320793"/>
                  </a:lnTo>
                  <a:lnTo>
                    <a:pt x="298524" y="324367"/>
                  </a:lnTo>
                  <a:lnTo>
                    <a:pt x="300767" y="326507"/>
                  </a:lnTo>
                  <a:lnTo>
                    <a:pt x="303344" y="328791"/>
                  </a:lnTo>
                  <a:lnTo>
                    <a:pt x="305013" y="329503"/>
                  </a:lnTo>
                  <a:lnTo>
                    <a:pt x="304871" y="329837"/>
                  </a:lnTo>
                  <a:lnTo>
                    <a:pt x="307208" y="330833"/>
                  </a:lnTo>
                  <a:lnTo>
                    <a:pt x="309780" y="330352"/>
                  </a:lnTo>
                  <a:lnTo>
                    <a:pt x="311303" y="328634"/>
                  </a:lnTo>
                  <a:lnTo>
                    <a:pt x="313443" y="326391"/>
                  </a:lnTo>
                  <a:lnTo>
                    <a:pt x="313389" y="322817"/>
                  </a:lnTo>
                  <a:lnTo>
                    <a:pt x="311146" y="320676"/>
                  </a:lnTo>
                  <a:lnTo>
                    <a:pt x="308568" y="318393"/>
                  </a:lnTo>
                  <a:lnTo>
                    <a:pt x="306325" y="316252"/>
                  </a:lnTo>
                  <a:close/>
                </a:path>
                <a:path w="18721070" h="11073765">
                  <a:moveTo>
                    <a:pt x="5230400" y="2408020"/>
                  </a:moveTo>
                  <a:lnTo>
                    <a:pt x="5227111" y="2407405"/>
                  </a:lnTo>
                  <a:lnTo>
                    <a:pt x="5223773" y="2405981"/>
                  </a:lnTo>
                  <a:lnTo>
                    <a:pt x="5220626" y="2405034"/>
                  </a:lnTo>
                  <a:lnTo>
                    <a:pt x="5217818" y="2406993"/>
                  </a:lnTo>
                  <a:lnTo>
                    <a:pt x="5216679" y="2409663"/>
                  </a:lnTo>
                  <a:lnTo>
                    <a:pt x="5215873" y="2412477"/>
                  </a:lnTo>
                  <a:lnTo>
                    <a:pt x="5217021" y="2415334"/>
                  </a:lnTo>
                  <a:lnTo>
                    <a:pt x="5219692" y="2416473"/>
                  </a:lnTo>
                  <a:lnTo>
                    <a:pt x="5219834" y="2416140"/>
                  </a:lnTo>
                  <a:lnTo>
                    <a:pt x="5220168" y="2416282"/>
                  </a:lnTo>
                  <a:lnTo>
                    <a:pt x="5220645" y="2416091"/>
                  </a:lnTo>
                  <a:lnTo>
                    <a:pt x="5223983" y="2417515"/>
                  </a:lnTo>
                  <a:lnTo>
                    <a:pt x="5227130" y="2418462"/>
                  </a:lnTo>
                  <a:lnTo>
                    <a:pt x="5229939" y="2416503"/>
                  </a:lnTo>
                  <a:lnTo>
                    <a:pt x="5231078" y="2413833"/>
                  </a:lnTo>
                  <a:lnTo>
                    <a:pt x="5231883" y="2411020"/>
                  </a:lnTo>
                  <a:lnTo>
                    <a:pt x="5230400" y="2408020"/>
                  </a:lnTo>
                  <a:close/>
                </a:path>
                <a:path w="18721070" h="11073765">
                  <a:moveTo>
                    <a:pt x="11198592" y="4946357"/>
                  </a:moveTo>
                  <a:lnTo>
                    <a:pt x="11195067" y="4947220"/>
                  </a:lnTo>
                  <a:lnTo>
                    <a:pt x="11191454" y="4951992"/>
                  </a:lnTo>
                  <a:lnTo>
                    <a:pt x="11192317" y="4955517"/>
                  </a:lnTo>
                  <a:lnTo>
                    <a:pt x="11194703" y="4957324"/>
                  </a:lnTo>
                  <a:lnTo>
                    <a:pt x="11197758" y="4959417"/>
                  </a:lnTo>
                  <a:lnTo>
                    <a:pt x="11201094" y="4960840"/>
                  </a:lnTo>
                  <a:lnTo>
                    <a:pt x="11204145" y="4960168"/>
                  </a:lnTo>
                  <a:lnTo>
                    <a:pt x="11205476" y="4957973"/>
                  </a:lnTo>
                  <a:lnTo>
                    <a:pt x="11207282" y="4955587"/>
                  </a:lnTo>
                  <a:lnTo>
                    <a:pt x="11206419" y="4952062"/>
                  </a:lnTo>
                  <a:lnTo>
                    <a:pt x="11204032" y="4950255"/>
                  </a:lnTo>
                  <a:lnTo>
                    <a:pt x="11200978" y="4948163"/>
                  </a:lnTo>
                  <a:lnTo>
                    <a:pt x="11198592" y="4946357"/>
                  </a:lnTo>
                  <a:close/>
                </a:path>
                <a:path w="18721070" h="11073765">
                  <a:moveTo>
                    <a:pt x="5313363" y="2432755"/>
                  </a:moveTo>
                  <a:lnTo>
                    <a:pt x="5310073" y="2432141"/>
                  </a:lnTo>
                  <a:lnTo>
                    <a:pt x="5306735" y="2430717"/>
                  </a:lnTo>
                  <a:lnTo>
                    <a:pt x="5303588" y="2429770"/>
                  </a:lnTo>
                  <a:lnTo>
                    <a:pt x="5300780" y="2431728"/>
                  </a:lnTo>
                  <a:lnTo>
                    <a:pt x="5299640" y="2434399"/>
                  </a:lnTo>
                  <a:lnTo>
                    <a:pt x="5298835" y="2437212"/>
                  </a:lnTo>
                  <a:lnTo>
                    <a:pt x="5299984" y="2440069"/>
                  </a:lnTo>
                  <a:lnTo>
                    <a:pt x="5302654" y="2441208"/>
                  </a:lnTo>
                  <a:lnTo>
                    <a:pt x="5302797" y="2440874"/>
                  </a:lnTo>
                  <a:lnTo>
                    <a:pt x="5303131" y="2441017"/>
                  </a:lnTo>
                  <a:lnTo>
                    <a:pt x="5303606" y="2440825"/>
                  </a:lnTo>
                  <a:lnTo>
                    <a:pt x="5306945" y="2442249"/>
                  </a:lnTo>
                  <a:lnTo>
                    <a:pt x="5310092" y="2443197"/>
                  </a:lnTo>
                  <a:lnTo>
                    <a:pt x="5312900" y="2441239"/>
                  </a:lnTo>
                  <a:lnTo>
                    <a:pt x="5314040" y="2438568"/>
                  </a:lnTo>
                  <a:lnTo>
                    <a:pt x="5314845" y="2435754"/>
                  </a:lnTo>
                  <a:lnTo>
                    <a:pt x="5313363" y="2432755"/>
                  </a:lnTo>
                  <a:close/>
                </a:path>
                <a:path w="18721070" h="11073765">
                  <a:moveTo>
                    <a:pt x="5396132" y="2457015"/>
                  </a:moveTo>
                  <a:lnTo>
                    <a:pt x="5393177" y="2456542"/>
                  </a:lnTo>
                  <a:lnTo>
                    <a:pt x="5389840" y="2455118"/>
                  </a:lnTo>
                  <a:lnTo>
                    <a:pt x="5386693" y="2454171"/>
                  </a:lnTo>
                  <a:lnTo>
                    <a:pt x="5383883" y="2456129"/>
                  </a:lnTo>
                  <a:lnTo>
                    <a:pt x="5382744" y="2458801"/>
                  </a:lnTo>
                  <a:lnTo>
                    <a:pt x="5381939" y="2461613"/>
                  </a:lnTo>
                  <a:lnTo>
                    <a:pt x="5383088" y="2464471"/>
                  </a:lnTo>
                  <a:lnTo>
                    <a:pt x="5385758" y="2465610"/>
                  </a:lnTo>
                  <a:lnTo>
                    <a:pt x="5385901" y="2465276"/>
                  </a:lnTo>
                  <a:lnTo>
                    <a:pt x="5386235" y="2465419"/>
                  </a:lnTo>
                  <a:lnTo>
                    <a:pt x="5386711" y="2465227"/>
                  </a:lnTo>
                  <a:lnTo>
                    <a:pt x="5390049" y="2466651"/>
                  </a:lnTo>
                  <a:lnTo>
                    <a:pt x="5393196" y="2467599"/>
                  </a:lnTo>
                  <a:lnTo>
                    <a:pt x="5396004" y="2465640"/>
                  </a:lnTo>
                  <a:lnTo>
                    <a:pt x="5397143" y="2462970"/>
                  </a:lnTo>
                  <a:lnTo>
                    <a:pt x="5397949" y="2460156"/>
                  </a:lnTo>
                  <a:lnTo>
                    <a:pt x="5396132" y="2457015"/>
                  </a:lnTo>
                  <a:close/>
                </a:path>
                <a:path w="18721070" h="11073765">
                  <a:moveTo>
                    <a:pt x="243318" y="255837"/>
                  </a:moveTo>
                  <a:lnTo>
                    <a:pt x="239744" y="255891"/>
                  </a:lnTo>
                  <a:lnTo>
                    <a:pt x="235462" y="260378"/>
                  </a:lnTo>
                  <a:lnTo>
                    <a:pt x="235517" y="263951"/>
                  </a:lnTo>
                  <a:lnTo>
                    <a:pt x="237760" y="266092"/>
                  </a:lnTo>
                  <a:lnTo>
                    <a:pt x="240194" y="268709"/>
                  </a:lnTo>
                  <a:lnTo>
                    <a:pt x="240720" y="269328"/>
                  </a:lnTo>
                  <a:lnTo>
                    <a:pt x="242055" y="269898"/>
                  </a:lnTo>
                  <a:lnTo>
                    <a:pt x="242198" y="269564"/>
                  </a:lnTo>
                  <a:lnTo>
                    <a:pt x="244201" y="270418"/>
                  </a:lnTo>
                  <a:lnTo>
                    <a:pt x="246773" y="269937"/>
                  </a:lnTo>
                  <a:lnTo>
                    <a:pt x="248295" y="268220"/>
                  </a:lnTo>
                  <a:lnTo>
                    <a:pt x="250436" y="265976"/>
                  </a:lnTo>
                  <a:lnTo>
                    <a:pt x="250382" y="262402"/>
                  </a:lnTo>
                  <a:lnTo>
                    <a:pt x="248138" y="260261"/>
                  </a:lnTo>
                  <a:lnTo>
                    <a:pt x="245561" y="257978"/>
                  </a:lnTo>
                  <a:lnTo>
                    <a:pt x="243318" y="255837"/>
                  </a:lnTo>
                  <a:close/>
                </a:path>
                <a:path w="18721070" h="11073765">
                  <a:moveTo>
                    <a:pt x="11126552" y="4897871"/>
                  </a:moveTo>
                  <a:lnTo>
                    <a:pt x="11123026" y="4898735"/>
                  </a:lnTo>
                  <a:lnTo>
                    <a:pt x="11119414" y="4903507"/>
                  </a:lnTo>
                  <a:lnTo>
                    <a:pt x="11120276" y="4907032"/>
                  </a:lnTo>
                  <a:lnTo>
                    <a:pt x="11122663" y="4908838"/>
                  </a:lnTo>
                  <a:lnTo>
                    <a:pt x="11125715" y="4910929"/>
                  </a:lnTo>
                  <a:lnTo>
                    <a:pt x="11126718" y="4911357"/>
                  </a:lnTo>
                  <a:lnTo>
                    <a:pt x="11126575" y="4911691"/>
                  </a:lnTo>
                  <a:lnTo>
                    <a:pt x="11128913" y="4912688"/>
                  </a:lnTo>
                  <a:lnTo>
                    <a:pt x="11132104" y="4911682"/>
                  </a:lnTo>
                  <a:lnTo>
                    <a:pt x="11133435" y="4909488"/>
                  </a:lnTo>
                  <a:lnTo>
                    <a:pt x="11135242" y="4907101"/>
                  </a:lnTo>
                  <a:lnTo>
                    <a:pt x="11134376" y="4903576"/>
                  </a:lnTo>
                  <a:lnTo>
                    <a:pt x="11131990" y="4901769"/>
                  </a:lnTo>
                  <a:lnTo>
                    <a:pt x="11128937" y="4899677"/>
                  </a:lnTo>
                  <a:lnTo>
                    <a:pt x="11126552" y="4897871"/>
                  </a:lnTo>
                  <a:close/>
                </a:path>
                <a:path w="18721070" h="11073765">
                  <a:moveTo>
                    <a:pt x="5479429" y="2481892"/>
                  </a:moveTo>
                  <a:lnTo>
                    <a:pt x="5476473" y="2481420"/>
                  </a:lnTo>
                  <a:lnTo>
                    <a:pt x="5473134" y="2479996"/>
                  </a:lnTo>
                  <a:lnTo>
                    <a:pt x="5469987" y="2479049"/>
                  </a:lnTo>
                  <a:lnTo>
                    <a:pt x="5467179" y="2481008"/>
                  </a:lnTo>
                  <a:lnTo>
                    <a:pt x="5466040" y="2483678"/>
                  </a:lnTo>
                  <a:lnTo>
                    <a:pt x="5465235" y="2486490"/>
                  </a:lnTo>
                  <a:lnTo>
                    <a:pt x="5466384" y="2489348"/>
                  </a:lnTo>
                  <a:lnTo>
                    <a:pt x="5469388" y="2490630"/>
                  </a:lnTo>
                  <a:lnTo>
                    <a:pt x="5469864" y="2490438"/>
                  </a:lnTo>
                  <a:lnTo>
                    <a:pt x="5473202" y="2491862"/>
                  </a:lnTo>
                  <a:lnTo>
                    <a:pt x="5476349" y="2492810"/>
                  </a:lnTo>
                  <a:lnTo>
                    <a:pt x="5479015" y="2491186"/>
                  </a:lnTo>
                  <a:lnTo>
                    <a:pt x="5480296" y="2488182"/>
                  </a:lnTo>
                  <a:lnTo>
                    <a:pt x="5481244" y="2485034"/>
                  </a:lnTo>
                  <a:lnTo>
                    <a:pt x="5479429" y="2481892"/>
                  </a:lnTo>
                  <a:close/>
                </a:path>
                <a:path w="18721070" h="11073765">
                  <a:moveTo>
                    <a:pt x="11052939" y="4850293"/>
                  </a:moveTo>
                  <a:lnTo>
                    <a:pt x="11049414" y="4851156"/>
                  </a:lnTo>
                  <a:lnTo>
                    <a:pt x="11048309" y="4853053"/>
                  </a:lnTo>
                  <a:lnTo>
                    <a:pt x="11046686" y="4855911"/>
                  </a:lnTo>
                  <a:lnTo>
                    <a:pt x="11046327" y="4856547"/>
                  </a:lnTo>
                  <a:lnTo>
                    <a:pt x="11047190" y="4860072"/>
                  </a:lnTo>
                  <a:lnTo>
                    <a:pt x="11049718" y="4861545"/>
                  </a:lnTo>
                  <a:lnTo>
                    <a:pt x="11052771" y="4863637"/>
                  </a:lnTo>
                  <a:lnTo>
                    <a:pt x="11056110" y="4865061"/>
                  </a:lnTo>
                  <a:lnTo>
                    <a:pt x="11059157" y="4864388"/>
                  </a:lnTo>
                  <a:lnTo>
                    <a:pt x="11060262" y="4862491"/>
                  </a:lnTo>
                  <a:lnTo>
                    <a:pt x="11061887" y="4859634"/>
                  </a:lnTo>
                  <a:lnTo>
                    <a:pt x="11062246" y="4858998"/>
                  </a:lnTo>
                  <a:lnTo>
                    <a:pt x="11061382" y="4855472"/>
                  </a:lnTo>
                  <a:lnTo>
                    <a:pt x="11058854" y="4853999"/>
                  </a:lnTo>
                  <a:lnTo>
                    <a:pt x="11055801" y="4851909"/>
                  </a:lnTo>
                  <a:lnTo>
                    <a:pt x="11052939" y="4850293"/>
                  </a:lnTo>
                  <a:close/>
                </a:path>
                <a:path w="18721070" h="11073765">
                  <a:moveTo>
                    <a:pt x="5562391" y="2506628"/>
                  </a:moveTo>
                  <a:lnTo>
                    <a:pt x="5559435" y="2506156"/>
                  </a:lnTo>
                  <a:lnTo>
                    <a:pt x="5556096" y="2504732"/>
                  </a:lnTo>
                  <a:lnTo>
                    <a:pt x="5552949" y="2503785"/>
                  </a:lnTo>
                  <a:lnTo>
                    <a:pt x="5550141" y="2505742"/>
                  </a:lnTo>
                  <a:lnTo>
                    <a:pt x="5549001" y="2508414"/>
                  </a:lnTo>
                  <a:lnTo>
                    <a:pt x="5548196" y="2511226"/>
                  </a:lnTo>
                  <a:lnTo>
                    <a:pt x="5549345" y="2514084"/>
                  </a:lnTo>
                  <a:lnTo>
                    <a:pt x="5552349" y="2515365"/>
                  </a:lnTo>
                  <a:lnTo>
                    <a:pt x="5552826" y="2515174"/>
                  </a:lnTo>
                  <a:lnTo>
                    <a:pt x="5556164" y="2516598"/>
                  </a:lnTo>
                  <a:lnTo>
                    <a:pt x="5559311" y="2517546"/>
                  </a:lnTo>
                  <a:lnTo>
                    <a:pt x="5562119" y="2515586"/>
                  </a:lnTo>
                  <a:lnTo>
                    <a:pt x="5563258" y="2512916"/>
                  </a:lnTo>
                  <a:lnTo>
                    <a:pt x="5564206" y="2509770"/>
                  </a:lnTo>
                  <a:lnTo>
                    <a:pt x="5562391" y="2506628"/>
                  </a:lnTo>
                  <a:close/>
                </a:path>
                <a:path w="18721070" h="11073765">
                  <a:moveTo>
                    <a:pt x="5645685" y="2531505"/>
                  </a:moveTo>
                  <a:lnTo>
                    <a:pt x="5642730" y="2531033"/>
                  </a:lnTo>
                  <a:lnTo>
                    <a:pt x="5639392" y="2529610"/>
                  </a:lnTo>
                  <a:lnTo>
                    <a:pt x="5636246" y="2528662"/>
                  </a:lnTo>
                  <a:lnTo>
                    <a:pt x="5633437" y="2530621"/>
                  </a:lnTo>
                  <a:lnTo>
                    <a:pt x="5632298" y="2533291"/>
                  </a:lnTo>
                  <a:lnTo>
                    <a:pt x="5631492" y="2536104"/>
                  </a:lnTo>
                  <a:lnTo>
                    <a:pt x="5632640" y="2538962"/>
                  </a:lnTo>
                  <a:lnTo>
                    <a:pt x="5635644" y="2540244"/>
                  </a:lnTo>
                  <a:lnTo>
                    <a:pt x="5636121" y="2540052"/>
                  </a:lnTo>
                  <a:lnTo>
                    <a:pt x="5639459" y="2541476"/>
                  </a:lnTo>
                  <a:lnTo>
                    <a:pt x="5642606" y="2542424"/>
                  </a:lnTo>
                  <a:lnTo>
                    <a:pt x="5645272" y="2540799"/>
                  </a:lnTo>
                  <a:lnTo>
                    <a:pt x="5646554" y="2537794"/>
                  </a:lnTo>
                  <a:lnTo>
                    <a:pt x="5647502" y="2534647"/>
                  </a:lnTo>
                  <a:lnTo>
                    <a:pt x="5645685" y="2531505"/>
                  </a:lnTo>
                  <a:close/>
                </a:path>
                <a:path w="18721070" h="11073765">
                  <a:moveTo>
                    <a:pt x="10980519" y="4803618"/>
                  </a:moveTo>
                  <a:lnTo>
                    <a:pt x="10976994" y="4804482"/>
                  </a:lnTo>
                  <a:lnTo>
                    <a:pt x="10975889" y="4806378"/>
                  </a:lnTo>
                  <a:lnTo>
                    <a:pt x="10974265" y="4809235"/>
                  </a:lnTo>
                  <a:lnTo>
                    <a:pt x="10973906" y="4809871"/>
                  </a:lnTo>
                  <a:lnTo>
                    <a:pt x="10974770" y="4813397"/>
                  </a:lnTo>
                  <a:lnTo>
                    <a:pt x="10977298" y="4814870"/>
                  </a:lnTo>
                  <a:lnTo>
                    <a:pt x="10980352" y="4816962"/>
                  </a:lnTo>
                  <a:lnTo>
                    <a:pt x="10983690" y="4818386"/>
                  </a:lnTo>
                  <a:lnTo>
                    <a:pt x="10986740" y="4817714"/>
                  </a:lnTo>
                  <a:lnTo>
                    <a:pt x="10987845" y="4815817"/>
                  </a:lnTo>
                  <a:lnTo>
                    <a:pt x="10989469" y="4812960"/>
                  </a:lnTo>
                  <a:lnTo>
                    <a:pt x="10989828" y="4812323"/>
                  </a:lnTo>
                  <a:lnTo>
                    <a:pt x="10988964" y="4808799"/>
                  </a:lnTo>
                  <a:lnTo>
                    <a:pt x="10986436" y="4807326"/>
                  </a:lnTo>
                  <a:lnTo>
                    <a:pt x="10983381" y="4805233"/>
                  </a:lnTo>
                  <a:lnTo>
                    <a:pt x="10980519" y="4803618"/>
                  </a:lnTo>
                  <a:close/>
                </a:path>
                <a:path w="18721070" h="11073765">
                  <a:moveTo>
                    <a:pt x="181882" y="194514"/>
                  </a:moveTo>
                  <a:lnTo>
                    <a:pt x="178308" y="194568"/>
                  </a:lnTo>
                  <a:lnTo>
                    <a:pt x="176167" y="196812"/>
                  </a:lnTo>
                  <a:lnTo>
                    <a:pt x="173693" y="198912"/>
                  </a:lnTo>
                  <a:lnTo>
                    <a:pt x="173747" y="202485"/>
                  </a:lnTo>
                  <a:lnTo>
                    <a:pt x="175990" y="204626"/>
                  </a:lnTo>
                  <a:lnTo>
                    <a:pt x="178425" y="207244"/>
                  </a:lnTo>
                  <a:lnTo>
                    <a:pt x="178950" y="207862"/>
                  </a:lnTo>
                  <a:lnTo>
                    <a:pt x="180285" y="208432"/>
                  </a:lnTo>
                  <a:lnTo>
                    <a:pt x="180143" y="208766"/>
                  </a:lnTo>
                  <a:lnTo>
                    <a:pt x="182146" y="209620"/>
                  </a:lnTo>
                  <a:lnTo>
                    <a:pt x="184719" y="209139"/>
                  </a:lnTo>
                  <a:lnTo>
                    <a:pt x="185987" y="207707"/>
                  </a:lnTo>
                  <a:lnTo>
                    <a:pt x="186241" y="207420"/>
                  </a:lnTo>
                  <a:lnTo>
                    <a:pt x="188715" y="205320"/>
                  </a:lnTo>
                  <a:lnTo>
                    <a:pt x="188661" y="201746"/>
                  </a:lnTo>
                  <a:lnTo>
                    <a:pt x="186418" y="199606"/>
                  </a:lnTo>
                  <a:lnTo>
                    <a:pt x="183983" y="196988"/>
                  </a:lnTo>
                  <a:lnTo>
                    <a:pt x="181882" y="194514"/>
                  </a:lnTo>
                  <a:close/>
                </a:path>
                <a:path w="18721070" h="11073765">
                  <a:moveTo>
                    <a:pt x="5729172" y="2556859"/>
                  </a:moveTo>
                  <a:lnTo>
                    <a:pt x="5725883" y="2556246"/>
                  </a:lnTo>
                  <a:lnTo>
                    <a:pt x="5722545" y="2554821"/>
                  </a:lnTo>
                  <a:lnTo>
                    <a:pt x="5719398" y="2553874"/>
                  </a:lnTo>
                  <a:lnTo>
                    <a:pt x="5716590" y="2555832"/>
                  </a:lnTo>
                  <a:lnTo>
                    <a:pt x="5715451" y="2558503"/>
                  </a:lnTo>
                  <a:lnTo>
                    <a:pt x="5714646" y="2561315"/>
                  </a:lnTo>
                  <a:lnTo>
                    <a:pt x="5715794" y="2564173"/>
                  </a:lnTo>
                  <a:lnTo>
                    <a:pt x="5718798" y="2565455"/>
                  </a:lnTo>
                  <a:lnTo>
                    <a:pt x="5719274" y="2565263"/>
                  </a:lnTo>
                  <a:lnTo>
                    <a:pt x="5722612" y="2566687"/>
                  </a:lnTo>
                  <a:lnTo>
                    <a:pt x="5725759" y="2567635"/>
                  </a:lnTo>
                  <a:lnTo>
                    <a:pt x="5728568" y="2565677"/>
                  </a:lnTo>
                  <a:lnTo>
                    <a:pt x="5729708" y="2563006"/>
                  </a:lnTo>
                  <a:lnTo>
                    <a:pt x="5730656" y="2559859"/>
                  </a:lnTo>
                  <a:lnTo>
                    <a:pt x="5729172" y="2556859"/>
                  </a:lnTo>
                  <a:close/>
                </a:path>
                <a:path w="18721070" h="11073765">
                  <a:moveTo>
                    <a:pt x="10906387" y="4758186"/>
                  </a:moveTo>
                  <a:lnTo>
                    <a:pt x="10902861" y="4759050"/>
                  </a:lnTo>
                  <a:lnTo>
                    <a:pt x="10899915" y="4764105"/>
                  </a:lnTo>
                  <a:lnTo>
                    <a:pt x="10900779" y="4767630"/>
                  </a:lnTo>
                  <a:lnTo>
                    <a:pt x="10903023" y="4769772"/>
                  </a:lnTo>
                  <a:lnTo>
                    <a:pt x="10909700" y="4772620"/>
                  </a:lnTo>
                  <a:lnTo>
                    <a:pt x="10912749" y="4771947"/>
                  </a:lnTo>
                  <a:lnTo>
                    <a:pt x="10915695" y="4766891"/>
                  </a:lnTo>
                  <a:lnTo>
                    <a:pt x="10914831" y="4763366"/>
                  </a:lnTo>
                  <a:lnTo>
                    <a:pt x="10912587" y="4761225"/>
                  </a:lnTo>
                  <a:lnTo>
                    <a:pt x="10909248" y="4759801"/>
                  </a:lnTo>
                  <a:lnTo>
                    <a:pt x="10906387" y="4758186"/>
                  </a:lnTo>
                  <a:close/>
                </a:path>
                <a:path w="18721070" h="11073765">
                  <a:moveTo>
                    <a:pt x="5812134" y="2581594"/>
                  </a:moveTo>
                  <a:lnTo>
                    <a:pt x="5808845" y="2580980"/>
                  </a:lnTo>
                  <a:lnTo>
                    <a:pt x="5805508" y="2579557"/>
                  </a:lnTo>
                  <a:lnTo>
                    <a:pt x="5802361" y="2578609"/>
                  </a:lnTo>
                  <a:lnTo>
                    <a:pt x="5799551" y="2580568"/>
                  </a:lnTo>
                  <a:lnTo>
                    <a:pt x="5797273" y="2585909"/>
                  </a:lnTo>
                  <a:lnTo>
                    <a:pt x="5798756" y="2588908"/>
                  </a:lnTo>
                  <a:lnTo>
                    <a:pt x="5801760" y="2590189"/>
                  </a:lnTo>
                  <a:lnTo>
                    <a:pt x="5802236" y="2589999"/>
                  </a:lnTo>
                  <a:lnTo>
                    <a:pt x="5805574" y="2591423"/>
                  </a:lnTo>
                  <a:lnTo>
                    <a:pt x="5808720" y="2592371"/>
                  </a:lnTo>
                  <a:lnTo>
                    <a:pt x="5811388" y="2590746"/>
                  </a:lnTo>
                  <a:lnTo>
                    <a:pt x="5812669" y="2587742"/>
                  </a:lnTo>
                  <a:lnTo>
                    <a:pt x="5813617" y="2584594"/>
                  </a:lnTo>
                  <a:lnTo>
                    <a:pt x="5812134" y="2581594"/>
                  </a:lnTo>
                  <a:close/>
                </a:path>
                <a:path w="18721070" h="11073765">
                  <a:moveTo>
                    <a:pt x="10832587" y="4712895"/>
                  </a:moveTo>
                  <a:lnTo>
                    <a:pt x="10829062" y="4713759"/>
                  </a:lnTo>
                  <a:lnTo>
                    <a:pt x="10827589" y="4716287"/>
                  </a:lnTo>
                  <a:lnTo>
                    <a:pt x="10826512" y="4718195"/>
                  </a:lnTo>
                  <a:lnTo>
                    <a:pt x="10825974" y="4719148"/>
                  </a:lnTo>
                  <a:lnTo>
                    <a:pt x="10826980" y="4722340"/>
                  </a:lnTo>
                  <a:lnTo>
                    <a:pt x="10829224" y="4724481"/>
                  </a:lnTo>
                  <a:lnTo>
                    <a:pt x="10835567" y="4727187"/>
                  </a:lnTo>
                  <a:lnTo>
                    <a:pt x="10838617" y="4726515"/>
                  </a:lnTo>
                  <a:lnTo>
                    <a:pt x="10840089" y="4723987"/>
                  </a:lnTo>
                  <a:lnTo>
                    <a:pt x="10841166" y="4722079"/>
                  </a:lnTo>
                  <a:lnTo>
                    <a:pt x="10841705" y="4721124"/>
                  </a:lnTo>
                  <a:lnTo>
                    <a:pt x="10840698" y="4717934"/>
                  </a:lnTo>
                  <a:lnTo>
                    <a:pt x="10838454" y="4715793"/>
                  </a:lnTo>
                  <a:lnTo>
                    <a:pt x="10835115" y="4714368"/>
                  </a:lnTo>
                  <a:lnTo>
                    <a:pt x="10832587" y="4712895"/>
                  </a:lnTo>
                  <a:close/>
                </a:path>
                <a:path w="18721070" h="11073765">
                  <a:moveTo>
                    <a:pt x="5894954" y="2606664"/>
                  </a:moveTo>
                  <a:lnTo>
                    <a:pt x="5891998" y="2606192"/>
                  </a:lnTo>
                  <a:lnTo>
                    <a:pt x="5888659" y="2604768"/>
                  </a:lnTo>
                  <a:lnTo>
                    <a:pt x="5885512" y="2603820"/>
                  </a:lnTo>
                  <a:lnTo>
                    <a:pt x="5882705" y="2605780"/>
                  </a:lnTo>
                  <a:lnTo>
                    <a:pt x="5880427" y="2611120"/>
                  </a:lnTo>
                  <a:lnTo>
                    <a:pt x="5881909" y="2614120"/>
                  </a:lnTo>
                  <a:lnTo>
                    <a:pt x="5884913" y="2615402"/>
                  </a:lnTo>
                  <a:lnTo>
                    <a:pt x="5885389" y="2615210"/>
                  </a:lnTo>
                  <a:lnTo>
                    <a:pt x="5888727" y="2616634"/>
                  </a:lnTo>
                  <a:lnTo>
                    <a:pt x="5891874" y="2617582"/>
                  </a:lnTo>
                  <a:lnTo>
                    <a:pt x="5894541" y="2615957"/>
                  </a:lnTo>
                  <a:lnTo>
                    <a:pt x="5895822" y="2612953"/>
                  </a:lnTo>
                  <a:lnTo>
                    <a:pt x="5896770" y="2609806"/>
                  </a:lnTo>
                  <a:lnTo>
                    <a:pt x="5894954" y="2606664"/>
                  </a:lnTo>
                  <a:close/>
                </a:path>
                <a:path w="18721070" h="11073765">
                  <a:moveTo>
                    <a:pt x="5978298" y="2632351"/>
                  </a:moveTo>
                  <a:lnTo>
                    <a:pt x="5975009" y="2631737"/>
                  </a:lnTo>
                  <a:lnTo>
                    <a:pt x="5971671" y="2630313"/>
                  </a:lnTo>
                  <a:lnTo>
                    <a:pt x="5968524" y="2629365"/>
                  </a:lnTo>
                  <a:lnTo>
                    <a:pt x="5965858" y="2630991"/>
                  </a:lnTo>
                  <a:lnTo>
                    <a:pt x="5963437" y="2636666"/>
                  </a:lnTo>
                  <a:lnTo>
                    <a:pt x="5964919" y="2639666"/>
                  </a:lnTo>
                  <a:lnTo>
                    <a:pt x="5967924" y="2640948"/>
                  </a:lnTo>
                  <a:lnTo>
                    <a:pt x="5968399" y="2640756"/>
                  </a:lnTo>
                  <a:lnTo>
                    <a:pt x="5971738" y="2642180"/>
                  </a:lnTo>
                  <a:lnTo>
                    <a:pt x="5974885" y="2643128"/>
                  </a:lnTo>
                  <a:lnTo>
                    <a:pt x="5977552" y="2641503"/>
                  </a:lnTo>
                  <a:lnTo>
                    <a:pt x="5978834" y="2638498"/>
                  </a:lnTo>
                  <a:lnTo>
                    <a:pt x="5979781" y="2635351"/>
                  </a:lnTo>
                  <a:lnTo>
                    <a:pt x="5978298" y="2632351"/>
                  </a:lnTo>
                  <a:close/>
                </a:path>
                <a:path w="18721070" h="11073765">
                  <a:moveTo>
                    <a:pt x="122493" y="132091"/>
                  </a:moveTo>
                  <a:lnTo>
                    <a:pt x="119061" y="131812"/>
                  </a:lnTo>
                  <a:lnTo>
                    <a:pt x="116587" y="133912"/>
                  </a:lnTo>
                  <a:lnTo>
                    <a:pt x="114589" y="135822"/>
                  </a:lnTo>
                  <a:lnTo>
                    <a:pt x="114309" y="139253"/>
                  </a:lnTo>
                  <a:lnTo>
                    <a:pt x="116410" y="141728"/>
                  </a:lnTo>
                  <a:lnTo>
                    <a:pt x="118844" y="144345"/>
                  </a:lnTo>
                  <a:lnTo>
                    <a:pt x="119370" y="144964"/>
                  </a:lnTo>
                  <a:lnTo>
                    <a:pt x="122708" y="146388"/>
                  </a:lnTo>
                  <a:lnTo>
                    <a:pt x="124804" y="146098"/>
                  </a:lnTo>
                  <a:lnTo>
                    <a:pt x="126660" y="144522"/>
                  </a:lnTo>
                  <a:lnTo>
                    <a:pt x="128659" y="142612"/>
                  </a:lnTo>
                  <a:lnTo>
                    <a:pt x="129039" y="139223"/>
                  </a:lnTo>
                  <a:lnTo>
                    <a:pt x="129081" y="138847"/>
                  </a:lnTo>
                  <a:lnTo>
                    <a:pt x="126838" y="136707"/>
                  </a:lnTo>
                  <a:lnTo>
                    <a:pt x="124403" y="134090"/>
                  </a:lnTo>
                  <a:lnTo>
                    <a:pt x="122493" y="132091"/>
                  </a:lnTo>
                  <a:close/>
                </a:path>
                <a:path w="18721070" h="11073765">
                  <a:moveTo>
                    <a:pt x="10758027" y="4668464"/>
                  </a:moveTo>
                  <a:lnTo>
                    <a:pt x="10754502" y="4669329"/>
                  </a:lnTo>
                  <a:lnTo>
                    <a:pt x="10753029" y="4671856"/>
                  </a:lnTo>
                  <a:lnTo>
                    <a:pt x="10751953" y="4673763"/>
                  </a:lnTo>
                  <a:lnTo>
                    <a:pt x="10751414" y="4674718"/>
                  </a:lnTo>
                  <a:lnTo>
                    <a:pt x="10752278" y="4678243"/>
                  </a:lnTo>
                  <a:lnTo>
                    <a:pt x="10754664" y="4680050"/>
                  </a:lnTo>
                  <a:lnTo>
                    <a:pt x="10761006" y="4682756"/>
                  </a:lnTo>
                  <a:lnTo>
                    <a:pt x="10764054" y="4682083"/>
                  </a:lnTo>
                  <a:lnTo>
                    <a:pt x="10765527" y="4679554"/>
                  </a:lnTo>
                  <a:lnTo>
                    <a:pt x="10766604" y="4677647"/>
                  </a:lnTo>
                  <a:lnTo>
                    <a:pt x="10767143" y="4676692"/>
                  </a:lnTo>
                  <a:lnTo>
                    <a:pt x="10766281" y="4673169"/>
                  </a:lnTo>
                  <a:lnTo>
                    <a:pt x="10763894" y="4671362"/>
                  </a:lnTo>
                  <a:lnTo>
                    <a:pt x="10760555" y="4669937"/>
                  </a:lnTo>
                  <a:lnTo>
                    <a:pt x="10758027" y="4668464"/>
                  </a:lnTo>
                  <a:close/>
                </a:path>
                <a:path w="18721070" h="11073765">
                  <a:moveTo>
                    <a:pt x="6061309" y="2657897"/>
                  </a:moveTo>
                  <a:lnTo>
                    <a:pt x="6058020" y="2657283"/>
                  </a:lnTo>
                  <a:lnTo>
                    <a:pt x="6054681" y="2655859"/>
                  </a:lnTo>
                  <a:lnTo>
                    <a:pt x="6051535" y="2654911"/>
                  </a:lnTo>
                  <a:lnTo>
                    <a:pt x="6048869" y="2656536"/>
                  </a:lnTo>
                  <a:lnTo>
                    <a:pt x="6046448" y="2662212"/>
                  </a:lnTo>
                  <a:lnTo>
                    <a:pt x="6047931" y="2665211"/>
                  </a:lnTo>
                  <a:lnTo>
                    <a:pt x="6050935" y="2666493"/>
                  </a:lnTo>
                  <a:lnTo>
                    <a:pt x="6051411" y="2666301"/>
                  </a:lnTo>
                  <a:lnTo>
                    <a:pt x="6054749" y="2667725"/>
                  </a:lnTo>
                  <a:lnTo>
                    <a:pt x="6057896" y="2668673"/>
                  </a:lnTo>
                  <a:lnTo>
                    <a:pt x="6060562" y="2667049"/>
                  </a:lnTo>
                  <a:lnTo>
                    <a:pt x="6061843" y="2664043"/>
                  </a:lnTo>
                  <a:lnTo>
                    <a:pt x="6062791" y="2660896"/>
                  </a:lnTo>
                  <a:lnTo>
                    <a:pt x="6061309" y="2657897"/>
                  </a:lnTo>
                  <a:close/>
                </a:path>
                <a:path w="18721070" h="11073765">
                  <a:moveTo>
                    <a:pt x="10683182" y="4624701"/>
                  </a:moveTo>
                  <a:lnTo>
                    <a:pt x="10679515" y="4625898"/>
                  </a:lnTo>
                  <a:lnTo>
                    <a:pt x="10678042" y="4628427"/>
                  </a:lnTo>
                  <a:lnTo>
                    <a:pt x="10676235" y="4630812"/>
                  </a:lnTo>
                  <a:lnTo>
                    <a:pt x="10677433" y="4634480"/>
                  </a:lnTo>
                  <a:lnTo>
                    <a:pt x="10679819" y="4636287"/>
                  </a:lnTo>
                  <a:lnTo>
                    <a:pt x="10683825" y="4637996"/>
                  </a:lnTo>
                  <a:lnTo>
                    <a:pt x="10684016" y="4638472"/>
                  </a:lnTo>
                  <a:lnTo>
                    <a:pt x="10686354" y="4639469"/>
                  </a:lnTo>
                  <a:lnTo>
                    <a:pt x="10689877" y="4638604"/>
                  </a:lnTo>
                  <a:lnTo>
                    <a:pt x="10691016" y="4635933"/>
                  </a:lnTo>
                  <a:lnTo>
                    <a:pt x="10692489" y="4633406"/>
                  </a:lnTo>
                  <a:lnTo>
                    <a:pt x="10691291" y="4629739"/>
                  </a:lnTo>
                  <a:lnTo>
                    <a:pt x="10688906" y="4627932"/>
                  </a:lnTo>
                  <a:lnTo>
                    <a:pt x="10685568" y="4626508"/>
                  </a:lnTo>
                  <a:lnTo>
                    <a:pt x="10683182" y="4624701"/>
                  </a:lnTo>
                  <a:close/>
                </a:path>
                <a:path w="18721070" h="11073765">
                  <a:moveTo>
                    <a:pt x="6144320" y="2683442"/>
                  </a:moveTo>
                  <a:lnTo>
                    <a:pt x="6141031" y="2682828"/>
                  </a:lnTo>
                  <a:lnTo>
                    <a:pt x="6137693" y="2681404"/>
                  </a:lnTo>
                  <a:lnTo>
                    <a:pt x="6134546" y="2680457"/>
                  </a:lnTo>
                  <a:lnTo>
                    <a:pt x="6131879" y="2682082"/>
                  </a:lnTo>
                  <a:lnTo>
                    <a:pt x="6129458" y="2687757"/>
                  </a:lnTo>
                  <a:lnTo>
                    <a:pt x="6130942" y="2690756"/>
                  </a:lnTo>
                  <a:lnTo>
                    <a:pt x="6133946" y="2692038"/>
                  </a:lnTo>
                  <a:lnTo>
                    <a:pt x="6134422" y="2691846"/>
                  </a:lnTo>
                  <a:lnTo>
                    <a:pt x="6137761" y="2693270"/>
                  </a:lnTo>
                  <a:lnTo>
                    <a:pt x="6140908" y="2694218"/>
                  </a:lnTo>
                  <a:lnTo>
                    <a:pt x="6143572" y="2692593"/>
                  </a:lnTo>
                  <a:lnTo>
                    <a:pt x="6144854" y="2689589"/>
                  </a:lnTo>
                  <a:lnTo>
                    <a:pt x="6145802" y="2686442"/>
                  </a:lnTo>
                  <a:lnTo>
                    <a:pt x="6144320" y="2683442"/>
                  </a:lnTo>
                  <a:close/>
                </a:path>
                <a:path w="18721070" h="11073765">
                  <a:moveTo>
                    <a:pt x="10607385" y="4581320"/>
                  </a:moveTo>
                  <a:lnTo>
                    <a:pt x="10603384" y="4582376"/>
                  </a:lnTo>
                  <a:lnTo>
                    <a:pt x="10602245" y="4585046"/>
                  </a:lnTo>
                  <a:lnTo>
                    <a:pt x="10600772" y="4587574"/>
                  </a:lnTo>
                  <a:lnTo>
                    <a:pt x="10601969" y="4591242"/>
                  </a:lnTo>
                  <a:lnTo>
                    <a:pt x="10604355" y="4593048"/>
                  </a:lnTo>
                  <a:lnTo>
                    <a:pt x="10610698" y="4595754"/>
                  </a:lnTo>
                  <a:lnTo>
                    <a:pt x="10614222" y="4594890"/>
                  </a:lnTo>
                  <a:lnTo>
                    <a:pt x="10615361" y="4592219"/>
                  </a:lnTo>
                  <a:lnTo>
                    <a:pt x="10616835" y="4589690"/>
                  </a:lnTo>
                  <a:lnTo>
                    <a:pt x="10615638" y="4586024"/>
                  </a:lnTo>
                  <a:lnTo>
                    <a:pt x="10613252" y="4584217"/>
                  </a:lnTo>
                  <a:lnTo>
                    <a:pt x="10609912" y="4582792"/>
                  </a:lnTo>
                  <a:lnTo>
                    <a:pt x="10607385" y="4581320"/>
                  </a:lnTo>
                  <a:close/>
                </a:path>
                <a:path w="18721070" h="11073765">
                  <a:moveTo>
                    <a:pt x="6226997" y="2708846"/>
                  </a:moveTo>
                  <a:lnTo>
                    <a:pt x="6224042" y="2708375"/>
                  </a:lnTo>
                  <a:lnTo>
                    <a:pt x="6220703" y="2706950"/>
                  </a:lnTo>
                  <a:lnTo>
                    <a:pt x="6217557" y="2706003"/>
                  </a:lnTo>
                  <a:lnTo>
                    <a:pt x="6214890" y="2707626"/>
                  </a:lnTo>
                  <a:lnTo>
                    <a:pt x="6212469" y="2713302"/>
                  </a:lnTo>
                  <a:lnTo>
                    <a:pt x="6213951" y="2716302"/>
                  </a:lnTo>
                  <a:lnTo>
                    <a:pt x="6216956" y="2717583"/>
                  </a:lnTo>
                  <a:lnTo>
                    <a:pt x="6217433" y="2717392"/>
                  </a:lnTo>
                  <a:lnTo>
                    <a:pt x="6220771" y="2718816"/>
                  </a:lnTo>
                  <a:lnTo>
                    <a:pt x="6223918" y="2719764"/>
                  </a:lnTo>
                  <a:lnTo>
                    <a:pt x="6226584" y="2718138"/>
                  </a:lnTo>
                  <a:lnTo>
                    <a:pt x="6227865" y="2715135"/>
                  </a:lnTo>
                  <a:lnTo>
                    <a:pt x="6228813" y="2711988"/>
                  </a:lnTo>
                  <a:lnTo>
                    <a:pt x="6226997" y="2708846"/>
                  </a:lnTo>
                  <a:close/>
                </a:path>
                <a:path w="18721070" h="11073765">
                  <a:moveTo>
                    <a:pt x="10531777" y="4538415"/>
                  </a:moveTo>
                  <a:lnTo>
                    <a:pt x="10527920" y="4539136"/>
                  </a:lnTo>
                  <a:lnTo>
                    <a:pt x="10526638" y="4542141"/>
                  </a:lnTo>
                  <a:lnTo>
                    <a:pt x="10525165" y="4544670"/>
                  </a:lnTo>
                  <a:lnTo>
                    <a:pt x="10526030" y="4548195"/>
                  </a:lnTo>
                  <a:lnTo>
                    <a:pt x="10528749" y="4550144"/>
                  </a:lnTo>
                  <a:lnTo>
                    <a:pt x="10535092" y="4552850"/>
                  </a:lnTo>
                  <a:lnTo>
                    <a:pt x="10538618" y="4551986"/>
                  </a:lnTo>
                  <a:lnTo>
                    <a:pt x="10539756" y="4549316"/>
                  </a:lnTo>
                  <a:lnTo>
                    <a:pt x="10541230" y="4546787"/>
                  </a:lnTo>
                  <a:lnTo>
                    <a:pt x="10540032" y="4543119"/>
                  </a:lnTo>
                  <a:lnTo>
                    <a:pt x="10537646" y="4541312"/>
                  </a:lnTo>
                  <a:lnTo>
                    <a:pt x="10534307" y="4539887"/>
                  </a:lnTo>
                  <a:lnTo>
                    <a:pt x="10531777" y="4538415"/>
                  </a:lnTo>
                  <a:close/>
                </a:path>
                <a:path w="18721070" h="11073765">
                  <a:moveTo>
                    <a:pt x="6310199" y="2734867"/>
                  </a:moveTo>
                  <a:lnTo>
                    <a:pt x="6307244" y="2734395"/>
                  </a:lnTo>
                  <a:lnTo>
                    <a:pt x="6303905" y="2732971"/>
                  </a:lnTo>
                  <a:lnTo>
                    <a:pt x="6300758" y="2732024"/>
                  </a:lnTo>
                  <a:lnTo>
                    <a:pt x="6298093" y="2733648"/>
                  </a:lnTo>
                  <a:lnTo>
                    <a:pt x="6295672" y="2739324"/>
                  </a:lnTo>
                  <a:lnTo>
                    <a:pt x="6297154" y="2742323"/>
                  </a:lnTo>
                  <a:lnTo>
                    <a:pt x="6300159" y="2743605"/>
                  </a:lnTo>
                  <a:lnTo>
                    <a:pt x="6300634" y="2743414"/>
                  </a:lnTo>
                  <a:lnTo>
                    <a:pt x="6303973" y="2744838"/>
                  </a:lnTo>
                  <a:lnTo>
                    <a:pt x="6307120" y="2745786"/>
                  </a:lnTo>
                  <a:lnTo>
                    <a:pt x="6309786" y="2744161"/>
                  </a:lnTo>
                  <a:lnTo>
                    <a:pt x="6311068" y="2741156"/>
                  </a:lnTo>
                  <a:lnTo>
                    <a:pt x="6312016" y="2738010"/>
                  </a:lnTo>
                  <a:lnTo>
                    <a:pt x="6310199" y="2734867"/>
                  </a:lnTo>
                  <a:close/>
                </a:path>
                <a:path w="18721070" h="11073765">
                  <a:moveTo>
                    <a:pt x="64720" y="66807"/>
                  </a:moveTo>
                  <a:lnTo>
                    <a:pt x="61288" y="66527"/>
                  </a:lnTo>
                  <a:lnTo>
                    <a:pt x="56340" y="70727"/>
                  </a:lnTo>
                  <a:lnTo>
                    <a:pt x="56059" y="74160"/>
                  </a:lnTo>
                  <a:lnTo>
                    <a:pt x="58160" y="76635"/>
                  </a:lnTo>
                  <a:lnTo>
                    <a:pt x="60595" y="79252"/>
                  </a:lnTo>
                  <a:lnTo>
                    <a:pt x="60978" y="80204"/>
                  </a:lnTo>
                  <a:lnTo>
                    <a:pt x="64650" y="81771"/>
                  </a:lnTo>
                  <a:lnTo>
                    <a:pt x="66746" y="81481"/>
                  </a:lnTo>
                  <a:lnTo>
                    <a:pt x="71077" y="77803"/>
                  </a:lnTo>
                  <a:lnTo>
                    <a:pt x="71357" y="74372"/>
                  </a:lnTo>
                  <a:lnTo>
                    <a:pt x="69256" y="71897"/>
                  </a:lnTo>
                  <a:lnTo>
                    <a:pt x="66821" y="69281"/>
                  </a:lnTo>
                  <a:lnTo>
                    <a:pt x="64720" y="66807"/>
                  </a:lnTo>
                  <a:close/>
                </a:path>
                <a:path w="18721070" h="11073765">
                  <a:moveTo>
                    <a:pt x="10455553" y="4496036"/>
                  </a:moveTo>
                  <a:lnTo>
                    <a:pt x="10452029" y="4496900"/>
                  </a:lnTo>
                  <a:lnTo>
                    <a:pt x="10450747" y="4499905"/>
                  </a:lnTo>
                  <a:lnTo>
                    <a:pt x="10449131" y="4502767"/>
                  </a:lnTo>
                  <a:lnTo>
                    <a:pt x="10450138" y="4505957"/>
                  </a:lnTo>
                  <a:lnTo>
                    <a:pt x="10452859" y="4507907"/>
                  </a:lnTo>
                  <a:lnTo>
                    <a:pt x="10459201" y="4510613"/>
                  </a:lnTo>
                  <a:lnTo>
                    <a:pt x="10462727" y="4509749"/>
                  </a:lnTo>
                  <a:lnTo>
                    <a:pt x="10463866" y="4507079"/>
                  </a:lnTo>
                  <a:lnTo>
                    <a:pt x="10465481" y="4504217"/>
                  </a:lnTo>
                  <a:lnTo>
                    <a:pt x="10464475" y="4501025"/>
                  </a:lnTo>
                  <a:lnTo>
                    <a:pt x="10461755" y="4499076"/>
                  </a:lnTo>
                  <a:lnTo>
                    <a:pt x="10458416" y="4497651"/>
                  </a:lnTo>
                  <a:lnTo>
                    <a:pt x="10455553" y="4496036"/>
                  </a:lnTo>
                  <a:close/>
                </a:path>
                <a:path w="18721070" h="11073765">
                  <a:moveTo>
                    <a:pt x="6393259" y="2761222"/>
                  </a:moveTo>
                  <a:lnTo>
                    <a:pt x="6389970" y="2760608"/>
                  </a:lnTo>
                  <a:lnTo>
                    <a:pt x="6386631" y="2759184"/>
                  </a:lnTo>
                  <a:lnTo>
                    <a:pt x="6383484" y="2758236"/>
                  </a:lnTo>
                  <a:lnTo>
                    <a:pt x="6380819" y="2759862"/>
                  </a:lnTo>
                  <a:lnTo>
                    <a:pt x="6378398" y="2765537"/>
                  </a:lnTo>
                  <a:lnTo>
                    <a:pt x="6379881" y="2768536"/>
                  </a:lnTo>
                  <a:lnTo>
                    <a:pt x="6382885" y="2769817"/>
                  </a:lnTo>
                  <a:lnTo>
                    <a:pt x="6383361" y="2769626"/>
                  </a:lnTo>
                  <a:lnTo>
                    <a:pt x="6386699" y="2771050"/>
                  </a:lnTo>
                  <a:lnTo>
                    <a:pt x="6389846" y="2771999"/>
                  </a:lnTo>
                  <a:lnTo>
                    <a:pt x="6392512" y="2770374"/>
                  </a:lnTo>
                  <a:lnTo>
                    <a:pt x="6393794" y="2767370"/>
                  </a:lnTo>
                  <a:lnTo>
                    <a:pt x="6394742" y="2764222"/>
                  </a:lnTo>
                  <a:lnTo>
                    <a:pt x="6393259" y="2761222"/>
                  </a:lnTo>
                  <a:close/>
                </a:path>
                <a:path w="18721070" h="11073765">
                  <a:moveTo>
                    <a:pt x="10379380" y="4454468"/>
                  </a:moveTo>
                  <a:lnTo>
                    <a:pt x="10375853" y="4455331"/>
                  </a:lnTo>
                  <a:lnTo>
                    <a:pt x="10374571" y="4458336"/>
                  </a:lnTo>
                  <a:lnTo>
                    <a:pt x="10372956" y="4461197"/>
                  </a:lnTo>
                  <a:lnTo>
                    <a:pt x="10373963" y="4464389"/>
                  </a:lnTo>
                  <a:lnTo>
                    <a:pt x="10376683" y="4466339"/>
                  </a:lnTo>
                  <a:lnTo>
                    <a:pt x="10383024" y="4469044"/>
                  </a:lnTo>
                  <a:lnTo>
                    <a:pt x="10386551" y="4468180"/>
                  </a:lnTo>
                  <a:lnTo>
                    <a:pt x="10387691" y="4465509"/>
                  </a:lnTo>
                  <a:lnTo>
                    <a:pt x="10389305" y="4462647"/>
                  </a:lnTo>
                  <a:lnTo>
                    <a:pt x="10388298" y="4459457"/>
                  </a:lnTo>
                  <a:lnTo>
                    <a:pt x="10385579" y="4457507"/>
                  </a:lnTo>
                  <a:lnTo>
                    <a:pt x="10382241" y="4456084"/>
                  </a:lnTo>
                  <a:lnTo>
                    <a:pt x="10379380" y="4454468"/>
                  </a:lnTo>
                  <a:close/>
                </a:path>
                <a:path w="18721070" h="11073765">
                  <a:moveTo>
                    <a:pt x="6475985" y="2787436"/>
                  </a:moveTo>
                  <a:lnTo>
                    <a:pt x="6472696" y="2786822"/>
                  </a:lnTo>
                  <a:lnTo>
                    <a:pt x="6469357" y="2785398"/>
                  </a:lnTo>
                  <a:lnTo>
                    <a:pt x="6466210" y="2784450"/>
                  </a:lnTo>
                  <a:lnTo>
                    <a:pt x="6463544" y="2786074"/>
                  </a:lnTo>
                  <a:lnTo>
                    <a:pt x="6461124" y="2791749"/>
                  </a:lnTo>
                  <a:lnTo>
                    <a:pt x="6462606" y="2794750"/>
                  </a:lnTo>
                  <a:lnTo>
                    <a:pt x="6465277" y="2795889"/>
                  </a:lnTo>
                  <a:lnTo>
                    <a:pt x="6465753" y="2795697"/>
                  </a:lnTo>
                  <a:lnTo>
                    <a:pt x="6469425" y="2797264"/>
                  </a:lnTo>
                  <a:lnTo>
                    <a:pt x="6472572" y="2798212"/>
                  </a:lnTo>
                  <a:lnTo>
                    <a:pt x="6475238" y="2796586"/>
                  </a:lnTo>
                  <a:lnTo>
                    <a:pt x="6476519" y="2793582"/>
                  </a:lnTo>
                  <a:lnTo>
                    <a:pt x="6477325" y="2790768"/>
                  </a:lnTo>
                  <a:lnTo>
                    <a:pt x="6475985" y="2787436"/>
                  </a:lnTo>
                  <a:close/>
                </a:path>
                <a:path w="18721070" h="11073765">
                  <a:moveTo>
                    <a:pt x="10303394" y="4413374"/>
                  </a:moveTo>
                  <a:lnTo>
                    <a:pt x="10299869" y="4414238"/>
                  </a:lnTo>
                  <a:lnTo>
                    <a:pt x="10298588" y="4417243"/>
                  </a:lnTo>
                  <a:lnTo>
                    <a:pt x="10296972" y="4420105"/>
                  </a:lnTo>
                  <a:lnTo>
                    <a:pt x="10297979" y="4423296"/>
                  </a:lnTo>
                  <a:lnTo>
                    <a:pt x="10300698" y="4425245"/>
                  </a:lnTo>
                  <a:lnTo>
                    <a:pt x="10307375" y="4428093"/>
                  </a:lnTo>
                  <a:lnTo>
                    <a:pt x="10310566" y="4427087"/>
                  </a:lnTo>
                  <a:lnTo>
                    <a:pt x="10311705" y="4424417"/>
                  </a:lnTo>
                  <a:lnTo>
                    <a:pt x="10313321" y="4421554"/>
                  </a:lnTo>
                  <a:lnTo>
                    <a:pt x="10312314" y="4418363"/>
                  </a:lnTo>
                  <a:lnTo>
                    <a:pt x="10309595" y="4416414"/>
                  </a:lnTo>
                  <a:lnTo>
                    <a:pt x="10306255" y="4414990"/>
                  </a:lnTo>
                  <a:lnTo>
                    <a:pt x="10303394" y="4413374"/>
                  </a:lnTo>
                  <a:close/>
                </a:path>
                <a:path w="18721070" h="11073765">
                  <a:moveTo>
                    <a:pt x="6558902" y="2814125"/>
                  </a:moveTo>
                  <a:lnTo>
                    <a:pt x="6555613" y="2813511"/>
                  </a:lnTo>
                  <a:lnTo>
                    <a:pt x="6552275" y="2812087"/>
                  </a:lnTo>
                  <a:lnTo>
                    <a:pt x="6549128" y="2811139"/>
                  </a:lnTo>
                  <a:lnTo>
                    <a:pt x="6546462" y="2812763"/>
                  </a:lnTo>
                  <a:lnTo>
                    <a:pt x="6544041" y="2818440"/>
                  </a:lnTo>
                  <a:lnTo>
                    <a:pt x="6545524" y="2821439"/>
                  </a:lnTo>
                  <a:lnTo>
                    <a:pt x="6548194" y="2822578"/>
                  </a:lnTo>
                  <a:lnTo>
                    <a:pt x="6548671" y="2822386"/>
                  </a:lnTo>
                  <a:lnTo>
                    <a:pt x="6552342" y="2823953"/>
                  </a:lnTo>
                  <a:lnTo>
                    <a:pt x="6555489" y="2824901"/>
                  </a:lnTo>
                  <a:lnTo>
                    <a:pt x="6558155" y="2823276"/>
                  </a:lnTo>
                  <a:lnTo>
                    <a:pt x="6559437" y="2820271"/>
                  </a:lnTo>
                  <a:lnTo>
                    <a:pt x="6560242" y="2817459"/>
                  </a:lnTo>
                  <a:lnTo>
                    <a:pt x="6558902" y="2814125"/>
                  </a:lnTo>
                  <a:close/>
                </a:path>
                <a:path w="18721070" h="11073765">
                  <a:moveTo>
                    <a:pt x="10226935" y="4372473"/>
                  </a:moveTo>
                  <a:lnTo>
                    <a:pt x="10223409" y="4373337"/>
                  </a:lnTo>
                  <a:lnTo>
                    <a:pt x="10222127" y="4376341"/>
                  </a:lnTo>
                  <a:lnTo>
                    <a:pt x="10220512" y="4379204"/>
                  </a:lnTo>
                  <a:lnTo>
                    <a:pt x="10221519" y="4382394"/>
                  </a:lnTo>
                  <a:lnTo>
                    <a:pt x="10224238" y="4384343"/>
                  </a:lnTo>
                  <a:lnTo>
                    <a:pt x="10230914" y="4387191"/>
                  </a:lnTo>
                  <a:lnTo>
                    <a:pt x="10234106" y="4386185"/>
                  </a:lnTo>
                  <a:lnTo>
                    <a:pt x="10235245" y="4383515"/>
                  </a:lnTo>
                  <a:lnTo>
                    <a:pt x="10236860" y="4380654"/>
                  </a:lnTo>
                  <a:lnTo>
                    <a:pt x="10235854" y="4377462"/>
                  </a:lnTo>
                  <a:lnTo>
                    <a:pt x="10233135" y="4375513"/>
                  </a:lnTo>
                  <a:lnTo>
                    <a:pt x="10229797" y="4374089"/>
                  </a:lnTo>
                  <a:lnTo>
                    <a:pt x="10226935" y="4372473"/>
                  </a:lnTo>
                  <a:close/>
                </a:path>
                <a:path w="18721070" h="11073765">
                  <a:moveTo>
                    <a:pt x="6641820" y="2840814"/>
                  </a:moveTo>
                  <a:lnTo>
                    <a:pt x="6638531" y="2840200"/>
                  </a:lnTo>
                  <a:lnTo>
                    <a:pt x="6635192" y="2838776"/>
                  </a:lnTo>
                  <a:lnTo>
                    <a:pt x="6632379" y="2837971"/>
                  </a:lnTo>
                  <a:lnTo>
                    <a:pt x="6629380" y="2839454"/>
                  </a:lnTo>
                  <a:lnTo>
                    <a:pt x="6626959" y="2845129"/>
                  </a:lnTo>
                  <a:lnTo>
                    <a:pt x="6628442" y="2848128"/>
                  </a:lnTo>
                  <a:lnTo>
                    <a:pt x="6631112" y="2849267"/>
                  </a:lnTo>
                  <a:lnTo>
                    <a:pt x="6631588" y="2849075"/>
                  </a:lnTo>
                  <a:lnTo>
                    <a:pt x="6635260" y="2850642"/>
                  </a:lnTo>
                  <a:lnTo>
                    <a:pt x="6638073" y="2851448"/>
                  </a:lnTo>
                  <a:lnTo>
                    <a:pt x="6641072" y="2849965"/>
                  </a:lnTo>
                  <a:lnTo>
                    <a:pt x="6642353" y="2846961"/>
                  </a:lnTo>
                  <a:lnTo>
                    <a:pt x="6643160" y="2844148"/>
                  </a:lnTo>
                  <a:lnTo>
                    <a:pt x="6641820" y="2840814"/>
                  </a:lnTo>
                  <a:close/>
                </a:path>
                <a:path w="18721070" h="11073765">
                  <a:moveTo>
                    <a:pt x="10149856" y="4332097"/>
                  </a:moveTo>
                  <a:lnTo>
                    <a:pt x="10146331" y="4332961"/>
                  </a:lnTo>
                  <a:lnTo>
                    <a:pt x="10145050" y="4335965"/>
                  </a:lnTo>
                  <a:lnTo>
                    <a:pt x="10143576" y="4338494"/>
                  </a:lnTo>
                  <a:lnTo>
                    <a:pt x="10144438" y="4342019"/>
                  </a:lnTo>
                  <a:lnTo>
                    <a:pt x="10147301" y="4343634"/>
                  </a:lnTo>
                  <a:lnTo>
                    <a:pt x="10153976" y="4346482"/>
                  </a:lnTo>
                  <a:lnTo>
                    <a:pt x="10157169" y="4345476"/>
                  </a:lnTo>
                  <a:lnTo>
                    <a:pt x="10158309" y="4342805"/>
                  </a:lnTo>
                  <a:lnTo>
                    <a:pt x="10159782" y="4340276"/>
                  </a:lnTo>
                  <a:lnTo>
                    <a:pt x="10158918" y="4336752"/>
                  </a:lnTo>
                  <a:lnTo>
                    <a:pt x="10156055" y="4335136"/>
                  </a:lnTo>
                  <a:lnTo>
                    <a:pt x="10152717" y="4333712"/>
                  </a:lnTo>
                  <a:lnTo>
                    <a:pt x="10149856" y="4332097"/>
                  </a:lnTo>
                  <a:close/>
                </a:path>
                <a:path w="18721070" h="11073765">
                  <a:moveTo>
                    <a:pt x="6724261" y="2867696"/>
                  </a:moveTo>
                  <a:lnTo>
                    <a:pt x="6720972" y="2867082"/>
                  </a:lnTo>
                  <a:lnTo>
                    <a:pt x="6717633" y="2865658"/>
                  </a:lnTo>
                  <a:lnTo>
                    <a:pt x="6714820" y="2864852"/>
                  </a:lnTo>
                  <a:lnTo>
                    <a:pt x="6711821" y="2866334"/>
                  </a:lnTo>
                  <a:lnTo>
                    <a:pt x="6709400" y="2872009"/>
                  </a:lnTo>
                  <a:lnTo>
                    <a:pt x="6710882" y="2875009"/>
                  </a:lnTo>
                  <a:lnTo>
                    <a:pt x="6713553" y="2876148"/>
                  </a:lnTo>
                  <a:lnTo>
                    <a:pt x="6714029" y="2875957"/>
                  </a:lnTo>
                  <a:lnTo>
                    <a:pt x="6717702" y="2877523"/>
                  </a:lnTo>
                  <a:lnTo>
                    <a:pt x="6720515" y="2878329"/>
                  </a:lnTo>
                  <a:lnTo>
                    <a:pt x="6723514" y="2876846"/>
                  </a:lnTo>
                  <a:lnTo>
                    <a:pt x="6724795" y="2873842"/>
                  </a:lnTo>
                  <a:lnTo>
                    <a:pt x="6725601" y="2871028"/>
                  </a:lnTo>
                  <a:lnTo>
                    <a:pt x="6724261" y="2867696"/>
                  </a:lnTo>
                  <a:close/>
                </a:path>
                <a:path w="18721070" h="11073765">
                  <a:moveTo>
                    <a:pt x="8660" y="279"/>
                  </a:moveTo>
                  <a:lnTo>
                    <a:pt x="5228" y="0"/>
                  </a:lnTo>
                  <a:lnTo>
                    <a:pt x="279" y="4201"/>
                  </a:lnTo>
                  <a:lnTo>
                    <a:pt x="0" y="7633"/>
                  </a:lnTo>
                  <a:lnTo>
                    <a:pt x="2100" y="10107"/>
                  </a:lnTo>
                  <a:lnTo>
                    <a:pt x="4393" y="13058"/>
                  </a:lnTo>
                  <a:lnTo>
                    <a:pt x="4776" y="14011"/>
                  </a:lnTo>
                  <a:lnTo>
                    <a:pt x="6445" y="14723"/>
                  </a:lnTo>
                  <a:lnTo>
                    <a:pt x="6730" y="14055"/>
                  </a:lnTo>
                  <a:lnTo>
                    <a:pt x="8733" y="14910"/>
                  </a:lnTo>
                  <a:lnTo>
                    <a:pt x="10829" y="14620"/>
                  </a:lnTo>
                  <a:lnTo>
                    <a:pt x="12543" y="13378"/>
                  </a:lnTo>
                  <a:lnTo>
                    <a:pt x="15017" y="11277"/>
                  </a:lnTo>
                  <a:lnTo>
                    <a:pt x="15297" y="7845"/>
                  </a:lnTo>
                  <a:lnTo>
                    <a:pt x="13196" y="5371"/>
                  </a:lnTo>
                  <a:lnTo>
                    <a:pt x="10761" y="2754"/>
                  </a:lnTo>
                  <a:lnTo>
                    <a:pt x="8660" y="279"/>
                  </a:lnTo>
                  <a:close/>
                </a:path>
                <a:path w="18721070" h="11073765">
                  <a:moveTo>
                    <a:pt x="10073111" y="4291863"/>
                  </a:moveTo>
                  <a:lnTo>
                    <a:pt x="10069586" y="4292727"/>
                  </a:lnTo>
                  <a:lnTo>
                    <a:pt x="10068304" y="4295732"/>
                  </a:lnTo>
                  <a:lnTo>
                    <a:pt x="10066831" y="4298260"/>
                  </a:lnTo>
                  <a:lnTo>
                    <a:pt x="10067694" y="4301784"/>
                  </a:lnTo>
                  <a:lnTo>
                    <a:pt x="10070555" y="4303399"/>
                  </a:lnTo>
                  <a:lnTo>
                    <a:pt x="10077232" y="4306247"/>
                  </a:lnTo>
                  <a:lnTo>
                    <a:pt x="10080423" y="4305242"/>
                  </a:lnTo>
                  <a:lnTo>
                    <a:pt x="10081563" y="4302571"/>
                  </a:lnTo>
                  <a:lnTo>
                    <a:pt x="10083035" y="4300043"/>
                  </a:lnTo>
                  <a:lnTo>
                    <a:pt x="10082171" y="4296517"/>
                  </a:lnTo>
                  <a:lnTo>
                    <a:pt x="10079310" y="4294902"/>
                  </a:lnTo>
                  <a:lnTo>
                    <a:pt x="10075972" y="4293478"/>
                  </a:lnTo>
                  <a:lnTo>
                    <a:pt x="10073111" y="4291863"/>
                  </a:lnTo>
                  <a:close/>
                </a:path>
                <a:path w="18721070" h="11073765">
                  <a:moveTo>
                    <a:pt x="6806893" y="2895052"/>
                  </a:moveTo>
                  <a:lnTo>
                    <a:pt x="6803604" y="2894438"/>
                  </a:lnTo>
                  <a:lnTo>
                    <a:pt x="6800265" y="2893014"/>
                  </a:lnTo>
                  <a:lnTo>
                    <a:pt x="6797452" y="2892209"/>
                  </a:lnTo>
                  <a:lnTo>
                    <a:pt x="6794454" y="2893691"/>
                  </a:lnTo>
                  <a:lnTo>
                    <a:pt x="6792033" y="2899366"/>
                  </a:lnTo>
                  <a:lnTo>
                    <a:pt x="6793514" y="2902366"/>
                  </a:lnTo>
                  <a:lnTo>
                    <a:pt x="6796186" y="2903505"/>
                  </a:lnTo>
                  <a:lnTo>
                    <a:pt x="6796662" y="2903314"/>
                  </a:lnTo>
                  <a:lnTo>
                    <a:pt x="6800334" y="2904880"/>
                  </a:lnTo>
                  <a:lnTo>
                    <a:pt x="6803147" y="2905685"/>
                  </a:lnTo>
                  <a:lnTo>
                    <a:pt x="6806147" y="2904203"/>
                  </a:lnTo>
                  <a:lnTo>
                    <a:pt x="6807428" y="2901199"/>
                  </a:lnTo>
                  <a:lnTo>
                    <a:pt x="6808234" y="2898385"/>
                  </a:lnTo>
                  <a:lnTo>
                    <a:pt x="6806893" y="2895052"/>
                  </a:lnTo>
                  <a:close/>
                </a:path>
                <a:path w="18721070" h="11073765">
                  <a:moveTo>
                    <a:pt x="9995746" y="4252154"/>
                  </a:moveTo>
                  <a:lnTo>
                    <a:pt x="9992221" y="4253018"/>
                  </a:lnTo>
                  <a:lnTo>
                    <a:pt x="9990940" y="4256022"/>
                  </a:lnTo>
                  <a:lnTo>
                    <a:pt x="9989467" y="4258551"/>
                  </a:lnTo>
                  <a:lnTo>
                    <a:pt x="9990330" y="4262077"/>
                  </a:lnTo>
                  <a:lnTo>
                    <a:pt x="9993193" y="4263693"/>
                  </a:lnTo>
                  <a:lnTo>
                    <a:pt x="9999869" y="4266540"/>
                  </a:lnTo>
                  <a:lnTo>
                    <a:pt x="10003059" y="4265533"/>
                  </a:lnTo>
                  <a:lnTo>
                    <a:pt x="10004199" y="4262862"/>
                  </a:lnTo>
                  <a:lnTo>
                    <a:pt x="10005672" y="4260334"/>
                  </a:lnTo>
                  <a:lnTo>
                    <a:pt x="10004809" y="4256809"/>
                  </a:lnTo>
                  <a:lnTo>
                    <a:pt x="10001947" y="4255194"/>
                  </a:lnTo>
                  <a:lnTo>
                    <a:pt x="9998608" y="4253770"/>
                  </a:lnTo>
                  <a:lnTo>
                    <a:pt x="9995746" y="4252154"/>
                  </a:lnTo>
                  <a:close/>
                </a:path>
                <a:path w="18721070" h="11073765">
                  <a:moveTo>
                    <a:pt x="6889384" y="2922743"/>
                  </a:moveTo>
                  <a:lnTo>
                    <a:pt x="6886237" y="2921795"/>
                  </a:lnTo>
                  <a:lnTo>
                    <a:pt x="6882899" y="2920371"/>
                  </a:lnTo>
                  <a:lnTo>
                    <a:pt x="6880086" y="2919566"/>
                  </a:lnTo>
                  <a:lnTo>
                    <a:pt x="6877085" y="2921049"/>
                  </a:lnTo>
                  <a:lnTo>
                    <a:pt x="6874665" y="2926722"/>
                  </a:lnTo>
                  <a:lnTo>
                    <a:pt x="6876148" y="2929723"/>
                  </a:lnTo>
                  <a:lnTo>
                    <a:pt x="6878819" y="2930862"/>
                  </a:lnTo>
                  <a:lnTo>
                    <a:pt x="6879294" y="2930670"/>
                  </a:lnTo>
                  <a:lnTo>
                    <a:pt x="6882967" y="2932237"/>
                  </a:lnTo>
                  <a:lnTo>
                    <a:pt x="6885780" y="2933042"/>
                  </a:lnTo>
                  <a:lnTo>
                    <a:pt x="6888779" y="2931559"/>
                  </a:lnTo>
                  <a:lnTo>
                    <a:pt x="6890060" y="2928555"/>
                  </a:lnTo>
                  <a:lnTo>
                    <a:pt x="6890865" y="2925743"/>
                  </a:lnTo>
                  <a:lnTo>
                    <a:pt x="6889384" y="2922743"/>
                  </a:lnTo>
                  <a:close/>
                </a:path>
                <a:path w="18721070" h="11073765">
                  <a:moveTo>
                    <a:pt x="9918716" y="4212588"/>
                  </a:moveTo>
                  <a:lnTo>
                    <a:pt x="9915191" y="4213452"/>
                  </a:lnTo>
                  <a:lnTo>
                    <a:pt x="9913910" y="4216456"/>
                  </a:lnTo>
                  <a:lnTo>
                    <a:pt x="9912437" y="4218985"/>
                  </a:lnTo>
                  <a:lnTo>
                    <a:pt x="9913301" y="4222510"/>
                  </a:lnTo>
                  <a:lnTo>
                    <a:pt x="9916163" y="4224125"/>
                  </a:lnTo>
                  <a:lnTo>
                    <a:pt x="9922505" y="4226830"/>
                  </a:lnTo>
                  <a:lnTo>
                    <a:pt x="9925697" y="4225825"/>
                  </a:lnTo>
                  <a:lnTo>
                    <a:pt x="9926836" y="4223154"/>
                  </a:lnTo>
                  <a:lnTo>
                    <a:pt x="9928309" y="4220627"/>
                  </a:lnTo>
                  <a:lnTo>
                    <a:pt x="9927445" y="4217101"/>
                  </a:lnTo>
                  <a:lnTo>
                    <a:pt x="9924584" y="4215486"/>
                  </a:lnTo>
                  <a:lnTo>
                    <a:pt x="9921243" y="4214061"/>
                  </a:lnTo>
                  <a:lnTo>
                    <a:pt x="9918716" y="4212588"/>
                  </a:lnTo>
                  <a:close/>
                </a:path>
                <a:path w="18721070" h="11073765">
                  <a:moveTo>
                    <a:pt x="6971874" y="2950433"/>
                  </a:moveTo>
                  <a:lnTo>
                    <a:pt x="6968727" y="2949486"/>
                  </a:lnTo>
                  <a:lnTo>
                    <a:pt x="6965388" y="2948061"/>
                  </a:lnTo>
                  <a:lnTo>
                    <a:pt x="6962575" y="2947256"/>
                  </a:lnTo>
                  <a:lnTo>
                    <a:pt x="6959577" y="2948738"/>
                  </a:lnTo>
                  <a:lnTo>
                    <a:pt x="6957155" y="2954414"/>
                  </a:lnTo>
                  <a:lnTo>
                    <a:pt x="6958638" y="2957413"/>
                  </a:lnTo>
                  <a:lnTo>
                    <a:pt x="6961308" y="2958553"/>
                  </a:lnTo>
                  <a:lnTo>
                    <a:pt x="6961785" y="2958361"/>
                  </a:lnTo>
                  <a:lnTo>
                    <a:pt x="6965456" y="2959927"/>
                  </a:lnTo>
                  <a:lnTo>
                    <a:pt x="6968269" y="2960733"/>
                  </a:lnTo>
                  <a:lnTo>
                    <a:pt x="6971269" y="2959251"/>
                  </a:lnTo>
                  <a:lnTo>
                    <a:pt x="6972551" y="2956246"/>
                  </a:lnTo>
                  <a:lnTo>
                    <a:pt x="6973356" y="2953434"/>
                  </a:lnTo>
                  <a:lnTo>
                    <a:pt x="6971874" y="2950433"/>
                  </a:lnTo>
                  <a:close/>
                </a:path>
                <a:path w="18721070" h="11073765">
                  <a:moveTo>
                    <a:pt x="9841211" y="4173214"/>
                  </a:moveTo>
                  <a:lnTo>
                    <a:pt x="9837684" y="4174077"/>
                  </a:lnTo>
                  <a:lnTo>
                    <a:pt x="9836403" y="4177081"/>
                  </a:lnTo>
                  <a:lnTo>
                    <a:pt x="9834929" y="4179610"/>
                  </a:lnTo>
                  <a:lnTo>
                    <a:pt x="9835793" y="4183136"/>
                  </a:lnTo>
                  <a:lnTo>
                    <a:pt x="9838656" y="4184750"/>
                  </a:lnTo>
                  <a:lnTo>
                    <a:pt x="9844998" y="4187455"/>
                  </a:lnTo>
                  <a:lnTo>
                    <a:pt x="9848191" y="4186451"/>
                  </a:lnTo>
                  <a:lnTo>
                    <a:pt x="9849330" y="4183779"/>
                  </a:lnTo>
                  <a:lnTo>
                    <a:pt x="9850803" y="4181252"/>
                  </a:lnTo>
                  <a:lnTo>
                    <a:pt x="9849938" y="4177726"/>
                  </a:lnTo>
                  <a:lnTo>
                    <a:pt x="9847076" y="4176110"/>
                  </a:lnTo>
                  <a:lnTo>
                    <a:pt x="9843738" y="4174687"/>
                  </a:lnTo>
                  <a:lnTo>
                    <a:pt x="9841211" y="4173214"/>
                  </a:lnTo>
                  <a:close/>
                </a:path>
                <a:path w="18721070" h="11073765">
                  <a:moveTo>
                    <a:pt x="9769428" y="4137070"/>
                  </a:moveTo>
                  <a:lnTo>
                    <a:pt x="9763419" y="4134507"/>
                  </a:lnTo>
                  <a:lnTo>
                    <a:pt x="9759893" y="4135370"/>
                  </a:lnTo>
                  <a:lnTo>
                    <a:pt x="9757330" y="4141379"/>
                  </a:lnTo>
                  <a:lnTo>
                    <a:pt x="9758337" y="4144570"/>
                  </a:lnTo>
                  <a:lnTo>
                    <a:pt x="9761199" y="4146186"/>
                  </a:lnTo>
                  <a:lnTo>
                    <a:pt x="9767541" y="4148891"/>
                  </a:lnTo>
                  <a:lnTo>
                    <a:pt x="9770875" y="4147551"/>
                  </a:lnTo>
                  <a:lnTo>
                    <a:pt x="9773295" y="4141877"/>
                  </a:lnTo>
                  <a:lnTo>
                    <a:pt x="9772289" y="4138685"/>
                  </a:lnTo>
                  <a:lnTo>
                    <a:pt x="9769428" y="4137070"/>
                  </a:lnTo>
                  <a:close/>
                </a:path>
                <a:path w="18721070" h="11073765">
                  <a:moveTo>
                    <a:pt x="7053889" y="2978316"/>
                  </a:moveTo>
                  <a:lnTo>
                    <a:pt x="7051076" y="2977510"/>
                  </a:lnTo>
                  <a:lnTo>
                    <a:pt x="7047737" y="2976086"/>
                  </a:lnTo>
                  <a:lnTo>
                    <a:pt x="7044924" y="2975281"/>
                  </a:lnTo>
                  <a:lnTo>
                    <a:pt x="7041923" y="2976764"/>
                  </a:lnTo>
                  <a:lnTo>
                    <a:pt x="7039503" y="2982437"/>
                  </a:lnTo>
                  <a:lnTo>
                    <a:pt x="7040986" y="2985438"/>
                  </a:lnTo>
                  <a:lnTo>
                    <a:pt x="7047662" y="2988286"/>
                  </a:lnTo>
                  <a:lnTo>
                    <a:pt x="7050475" y="2989091"/>
                  </a:lnTo>
                  <a:lnTo>
                    <a:pt x="7053475" y="2987609"/>
                  </a:lnTo>
                  <a:lnTo>
                    <a:pt x="7054756" y="2984604"/>
                  </a:lnTo>
                  <a:lnTo>
                    <a:pt x="7055388" y="2982507"/>
                  </a:lnTo>
                  <a:lnTo>
                    <a:pt x="7055704" y="2981458"/>
                  </a:lnTo>
                  <a:lnTo>
                    <a:pt x="7053889" y="2978316"/>
                  </a:lnTo>
                  <a:close/>
                </a:path>
                <a:path w="18721070" h="11073765">
                  <a:moveTo>
                    <a:pt x="9691778" y="4098029"/>
                  </a:moveTo>
                  <a:lnTo>
                    <a:pt x="9685770" y="4095466"/>
                  </a:lnTo>
                  <a:lnTo>
                    <a:pt x="9682246" y="4096329"/>
                  </a:lnTo>
                  <a:lnTo>
                    <a:pt x="9679682" y="4102339"/>
                  </a:lnTo>
                  <a:lnTo>
                    <a:pt x="9680688" y="4105529"/>
                  </a:lnTo>
                  <a:lnTo>
                    <a:pt x="9683549" y="4107145"/>
                  </a:lnTo>
                  <a:lnTo>
                    <a:pt x="9689892" y="4109850"/>
                  </a:lnTo>
                  <a:lnTo>
                    <a:pt x="9693226" y="4108511"/>
                  </a:lnTo>
                  <a:lnTo>
                    <a:pt x="9695647" y="4102835"/>
                  </a:lnTo>
                  <a:lnTo>
                    <a:pt x="9694639" y="4099644"/>
                  </a:lnTo>
                  <a:lnTo>
                    <a:pt x="9691778" y="4098029"/>
                  </a:lnTo>
                  <a:close/>
                </a:path>
                <a:path w="18721070" h="11073765">
                  <a:moveTo>
                    <a:pt x="7136761" y="3006959"/>
                  </a:moveTo>
                  <a:lnTo>
                    <a:pt x="7133614" y="3006011"/>
                  </a:lnTo>
                  <a:lnTo>
                    <a:pt x="7130276" y="3004587"/>
                  </a:lnTo>
                  <a:lnTo>
                    <a:pt x="7127463" y="3003782"/>
                  </a:lnTo>
                  <a:lnTo>
                    <a:pt x="7124464" y="3005264"/>
                  </a:lnTo>
                  <a:lnTo>
                    <a:pt x="7122043" y="3010940"/>
                  </a:lnTo>
                  <a:lnTo>
                    <a:pt x="7123525" y="3013939"/>
                  </a:lnTo>
                  <a:lnTo>
                    <a:pt x="7130202" y="3016787"/>
                  </a:lnTo>
                  <a:lnTo>
                    <a:pt x="7133015" y="3017592"/>
                  </a:lnTo>
                  <a:lnTo>
                    <a:pt x="7136014" y="3016110"/>
                  </a:lnTo>
                  <a:lnTo>
                    <a:pt x="7137296" y="3013105"/>
                  </a:lnTo>
                  <a:lnTo>
                    <a:pt x="7137928" y="3011007"/>
                  </a:lnTo>
                  <a:lnTo>
                    <a:pt x="7138243" y="3009959"/>
                  </a:lnTo>
                  <a:lnTo>
                    <a:pt x="7136761" y="3006959"/>
                  </a:lnTo>
                  <a:close/>
                </a:path>
                <a:path w="18721070" h="11073765">
                  <a:moveTo>
                    <a:pt x="9616851" y="4060938"/>
                  </a:moveTo>
                  <a:lnTo>
                    <a:pt x="9607835" y="4057092"/>
                  </a:lnTo>
                  <a:lnTo>
                    <a:pt x="9604311" y="4057956"/>
                  </a:lnTo>
                  <a:lnTo>
                    <a:pt x="9601748" y="4063965"/>
                  </a:lnTo>
                  <a:lnTo>
                    <a:pt x="9602753" y="4067156"/>
                  </a:lnTo>
                  <a:lnTo>
                    <a:pt x="9605616" y="4068772"/>
                  </a:lnTo>
                  <a:lnTo>
                    <a:pt x="9611960" y="4071478"/>
                  </a:lnTo>
                  <a:lnTo>
                    <a:pt x="9615292" y="4070137"/>
                  </a:lnTo>
                  <a:lnTo>
                    <a:pt x="9617713" y="4064462"/>
                  </a:lnTo>
                  <a:lnTo>
                    <a:pt x="9616851" y="4060938"/>
                  </a:lnTo>
                  <a:close/>
                </a:path>
                <a:path w="18721070" h="11073765">
                  <a:moveTo>
                    <a:pt x="7218489" y="3035508"/>
                  </a:moveTo>
                  <a:lnTo>
                    <a:pt x="7215676" y="3034703"/>
                  </a:lnTo>
                  <a:lnTo>
                    <a:pt x="7209668" y="3032140"/>
                  </a:lnTo>
                  <a:lnTo>
                    <a:pt x="7206668" y="3033623"/>
                  </a:lnTo>
                  <a:lnTo>
                    <a:pt x="7204247" y="3039298"/>
                  </a:lnTo>
                  <a:lnTo>
                    <a:pt x="7205731" y="3042297"/>
                  </a:lnTo>
                  <a:lnTo>
                    <a:pt x="7214744" y="3046142"/>
                  </a:lnTo>
                  <a:lnTo>
                    <a:pt x="7217744" y="3044659"/>
                  </a:lnTo>
                  <a:lnTo>
                    <a:pt x="7220307" y="3038651"/>
                  </a:lnTo>
                  <a:lnTo>
                    <a:pt x="7218489" y="3035508"/>
                  </a:lnTo>
                  <a:close/>
                </a:path>
                <a:path w="18721070" h="11073765">
                  <a:moveTo>
                    <a:pt x="9538917" y="4022563"/>
                  </a:moveTo>
                  <a:lnTo>
                    <a:pt x="9529904" y="4018719"/>
                  </a:lnTo>
                  <a:lnTo>
                    <a:pt x="9526378" y="4019583"/>
                  </a:lnTo>
                  <a:lnTo>
                    <a:pt x="9523815" y="4025592"/>
                  </a:lnTo>
                  <a:lnTo>
                    <a:pt x="9524679" y="4029116"/>
                  </a:lnTo>
                  <a:lnTo>
                    <a:pt x="9534026" y="4033103"/>
                  </a:lnTo>
                  <a:lnTo>
                    <a:pt x="9537361" y="4031765"/>
                  </a:lnTo>
                  <a:lnTo>
                    <a:pt x="9539782" y="4026090"/>
                  </a:lnTo>
                  <a:lnTo>
                    <a:pt x="9538917" y="4022563"/>
                  </a:lnTo>
                  <a:close/>
                </a:path>
                <a:path w="18721070" h="11073765">
                  <a:moveTo>
                    <a:pt x="7301029" y="3064009"/>
                  </a:moveTo>
                  <a:lnTo>
                    <a:pt x="7297882" y="3063062"/>
                  </a:lnTo>
                  <a:lnTo>
                    <a:pt x="7291874" y="3060499"/>
                  </a:lnTo>
                  <a:lnTo>
                    <a:pt x="7288874" y="3061980"/>
                  </a:lnTo>
                  <a:lnTo>
                    <a:pt x="7286310" y="3067990"/>
                  </a:lnTo>
                  <a:lnTo>
                    <a:pt x="7287794" y="3070990"/>
                  </a:lnTo>
                  <a:lnTo>
                    <a:pt x="7290465" y="3072129"/>
                  </a:lnTo>
                  <a:lnTo>
                    <a:pt x="7290941" y="3071938"/>
                  </a:lnTo>
                  <a:lnTo>
                    <a:pt x="7296949" y="3074501"/>
                  </a:lnTo>
                  <a:lnTo>
                    <a:pt x="7299949" y="3073019"/>
                  </a:lnTo>
                  <a:lnTo>
                    <a:pt x="7302513" y="3067010"/>
                  </a:lnTo>
                  <a:lnTo>
                    <a:pt x="7301029" y="3064009"/>
                  </a:lnTo>
                  <a:close/>
                </a:path>
                <a:path w="18721070" h="11073765">
                  <a:moveTo>
                    <a:pt x="9460841" y="3984524"/>
                  </a:moveTo>
                  <a:lnTo>
                    <a:pt x="9451828" y="3980680"/>
                  </a:lnTo>
                  <a:lnTo>
                    <a:pt x="9448301" y="3981543"/>
                  </a:lnTo>
                  <a:lnTo>
                    <a:pt x="9445738" y="3987552"/>
                  </a:lnTo>
                  <a:lnTo>
                    <a:pt x="9446603" y="3991077"/>
                  </a:lnTo>
                  <a:lnTo>
                    <a:pt x="9455950" y="3995064"/>
                  </a:lnTo>
                  <a:lnTo>
                    <a:pt x="9459284" y="3993725"/>
                  </a:lnTo>
                  <a:lnTo>
                    <a:pt x="9461705" y="3988050"/>
                  </a:lnTo>
                  <a:lnTo>
                    <a:pt x="9460841" y="3984524"/>
                  </a:lnTo>
                  <a:close/>
                </a:path>
                <a:path w="18721070" h="11073765">
                  <a:moveTo>
                    <a:pt x="9382621" y="3946819"/>
                  </a:moveTo>
                  <a:lnTo>
                    <a:pt x="9373608" y="3942974"/>
                  </a:lnTo>
                  <a:lnTo>
                    <a:pt x="9370085" y="3943838"/>
                  </a:lnTo>
                  <a:lnTo>
                    <a:pt x="9367522" y="3949847"/>
                  </a:lnTo>
                  <a:lnTo>
                    <a:pt x="9368384" y="3953372"/>
                  </a:lnTo>
                  <a:lnTo>
                    <a:pt x="9377731" y="3957359"/>
                  </a:lnTo>
                  <a:lnTo>
                    <a:pt x="9381066" y="3956019"/>
                  </a:lnTo>
                  <a:lnTo>
                    <a:pt x="9383487" y="3950344"/>
                  </a:lnTo>
                  <a:lnTo>
                    <a:pt x="9382621" y="3946819"/>
                  </a:lnTo>
                  <a:close/>
                </a:path>
                <a:path w="18721070" h="11073765">
                  <a:moveTo>
                    <a:pt x="7383476" y="3093655"/>
                  </a:moveTo>
                  <a:lnTo>
                    <a:pt x="7380329" y="3092707"/>
                  </a:lnTo>
                  <a:lnTo>
                    <a:pt x="7373985" y="3090001"/>
                  </a:lnTo>
                  <a:lnTo>
                    <a:pt x="7370987" y="3091483"/>
                  </a:lnTo>
                  <a:lnTo>
                    <a:pt x="7368423" y="3097492"/>
                  </a:lnTo>
                  <a:lnTo>
                    <a:pt x="7369905" y="3100492"/>
                  </a:lnTo>
                  <a:lnTo>
                    <a:pt x="7372576" y="3101631"/>
                  </a:lnTo>
                  <a:lnTo>
                    <a:pt x="7373052" y="3101440"/>
                  </a:lnTo>
                  <a:lnTo>
                    <a:pt x="7379396" y="3104146"/>
                  </a:lnTo>
                  <a:lnTo>
                    <a:pt x="7382394" y="3102662"/>
                  </a:lnTo>
                  <a:lnTo>
                    <a:pt x="7384957" y="3096655"/>
                  </a:lnTo>
                  <a:lnTo>
                    <a:pt x="7383476" y="3093655"/>
                  </a:lnTo>
                  <a:close/>
                </a:path>
                <a:path w="18721070" h="11073765">
                  <a:moveTo>
                    <a:pt x="9304404" y="3909113"/>
                  </a:moveTo>
                  <a:lnTo>
                    <a:pt x="9295390" y="3905268"/>
                  </a:lnTo>
                  <a:lnTo>
                    <a:pt x="9291866" y="3906132"/>
                  </a:lnTo>
                  <a:lnTo>
                    <a:pt x="9289303" y="3912141"/>
                  </a:lnTo>
                  <a:lnTo>
                    <a:pt x="9290166" y="3915665"/>
                  </a:lnTo>
                  <a:lnTo>
                    <a:pt x="9299515" y="3919653"/>
                  </a:lnTo>
                  <a:lnTo>
                    <a:pt x="9302846" y="3918313"/>
                  </a:lnTo>
                  <a:lnTo>
                    <a:pt x="9305267" y="3912638"/>
                  </a:lnTo>
                  <a:lnTo>
                    <a:pt x="9304404" y="3909113"/>
                  </a:lnTo>
                  <a:close/>
                </a:path>
                <a:path w="18721070" h="11073765">
                  <a:moveTo>
                    <a:pt x="7465586" y="3123157"/>
                  </a:moveTo>
                  <a:lnTo>
                    <a:pt x="7462440" y="3122209"/>
                  </a:lnTo>
                  <a:lnTo>
                    <a:pt x="7456098" y="3119504"/>
                  </a:lnTo>
                  <a:lnTo>
                    <a:pt x="7453097" y="3120985"/>
                  </a:lnTo>
                  <a:lnTo>
                    <a:pt x="7450534" y="3126994"/>
                  </a:lnTo>
                  <a:lnTo>
                    <a:pt x="7452017" y="3129995"/>
                  </a:lnTo>
                  <a:lnTo>
                    <a:pt x="7454688" y="3131134"/>
                  </a:lnTo>
                  <a:lnTo>
                    <a:pt x="7455164" y="3130942"/>
                  </a:lnTo>
                  <a:lnTo>
                    <a:pt x="7461507" y="3133648"/>
                  </a:lnTo>
                  <a:lnTo>
                    <a:pt x="7464508" y="3132165"/>
                  </a:lnTo>
                  <a:lnTo>
                    <a:pt x="7466928" y="3126490"/>
                  </a:lnTo>
                  <a:lnTo>
                    <a:pt x="7465586" y="3123157"/>
                  </a:lnTo>
                  <a:close/>
                </a:path>
                <a:path w="18721070" h="11073765">
                  <a:moveTo>
                    <a:pt x="9226044" y="3871742"/>
                  </a:moveTo>
                  <a:lnTo>
                    <a:pt x="9216697" y="3867755"/>
                  </a:lnTo>
                  <a:lnTo>
                    <a:pt x="9213506" y="3868760"/>
                  </a:lnTo>
                  <a:lnTo>
                    <a:pt x="9210942" y="3874770"/>
                  </a:lnTo>
                  <a:lnTo>
                    <a:pt x="9211806" y="3878295"/>
                  </a:lnTo>
                  <a:lnTo>
                    <a:pt x="9221153" y="3882282"/>
                  </a:lnTo>
                  <a:lnTo>
                    <a:pt x="9224487" y="3880943"/>
                  </a:lnTo>
                  <a:lnTo>
                    <a:pt x="9226908" y="3875266"/>
                  </a:lnTo>
                  <a:lnTo>
                    <a:pt x="9226044" y="3871742"/>
                  </a:lnTo>
                  <a:close/>
                </a:path>
                <a:path w="18721070" h="11073765">
                  <a:moveTo>
                    <a:pt x="7547081" y="3153184"/>
                  </a:moveTo>
                  <a:lnTo>
                    <a:pt x="7537735" y="3149197"/>
                  </a:lnTo>
                  <a:lnTo>
                    <a:pt x="7534734" y="3150679"/>
                  </a:lnTo>
                  <a:lnTo>
                    <a:pt x="7532170" y="3156688"/>
                  </a:lnTo>
                  <a:lnTo>
                    <a:pt x="7533654" y="3159689"/>
                  </a:lnTo>
                  <a:lnTo>
                    <a:pt x="7536324" y="3160828"/>
                  </a:lnTo>
                  <a:lnTo>
                    <a:pt x="7536799" y="3160636"/>
                  </a:lnTo>
                  <a:lnTo>
                    <a:pt x="7543143" y="3163342"/>
                  </a:lnTo>
                  <a:lnTo>
                    <a:pt x="7546141" y="3161859"/>
                  </a:lnTo>
                  <a:lnTo>
                    <a:pt x="7548562" y="3156184"/>
                  </a:lnTo>
                  <a:lnTo>
                    <a:pt x="7547081" y="3153184"/>
                  </a:lnTo>
                  <a:close/>
                </a:path>
                <a:path w="18721070" h="11073765">
                  <a:moveTo>
                    <a:pt x="9147539" y="3834704"/>
                  </a:moveTo>
                  <a:lnTo>
                    <a:pt x="9138528" y="3830860"/>
                  </a:lnTo>
                  <a:lnTo>
                    <a:pt x="9135001" y="3831722"/>
                  </a:lnTo>
                  <a:lnTo>
                    <a:pt x="9132581" y="3837397"/>
                  </a:lnTo>
                  <a:lnTo>
                    <a:pt x="9133446" y="3840923"/>
                  </a:lnTo>
                  <a:lnTo>
                    <a:pt x="9142792" y="3844910"/>
                  </a:lnTo>
                  <a:lnTo>
                    <a:pt x="9146127" y="3843570"/>
                  </a:lnTo>
                  <a:lnTo>
                    <a:pt x="9148405" y="3838229"/>
                  </a:lnTo>
                  <a:lnTo>
                    <a:pt x="9147539" y="3834704"/>
                  </a:lnTo>
                  <a:close/>
                </a:path>
                <a:path w="18721070" h="11073765">
                  <a:moveTo>
                    <a:pt x="7628909" y="3183354"/>
                  </a:moveTo>
                  <a:lnTo>
                    <a:pt x="7619560" y="3179367"/>
                  </a:lnTo>
                  <a:lnTo>
                    <a:pt x="7616562" y="3180850"/>
                  </a:lnTo>
                  <a:lnTo>
                    <a:pt x="7613999" y="3186858"/>
                  </a:lnTo>
                  <a:lnTo>
                    <a:pt x="7615480" y="3189858"/>
                  </a:lnTo>
                  <a:lnTo>
                    <a:pt x="7618151" y="3190997"/>
                  </a:lnTo>
                  <a:lnTo>
                    <a:pt x="7618627" y="3190805"/>
                  </a:lnTo>
                  <a:lnTo>
                    <a:pt x="7624969" y="3193511"/>
                  </a:lnTo>
                  <a:lnTo>
                    <a:pt x="7627970" y="3192029"/>
                  </a:lnTo>
                  <a:lnTo>
                    <a:pt x="7630390" y="3186354"/>
                  </a:lnTo>
                  <a:lnTo>
                    <a:pt x="7628909" y="3183354"/>
                  </a:lnTo>
                  <a:close/>
                </a:path>
                <a:path w="18721070" h="11073765">
                  <a:moveTo>
                    <a:pt x="9069037" y="3797665"/>
                  </a:moveTo>
                  <a:lnTo>
                    <a:pt x="9060024" y="3793821"/>
                  </a:lnTo>
                  <a:lnTo>
                    <a:pt x="9056499" y="3794685"/>
                  </a:lnTo>
                  <a:lnTo>
                    <a:pt x="9054079" y="3800359"/>
                  </a:lnTo>
                  <a:lnTo>
                    <a:pt x="9054942" y="3803884"/>
                  </a:lnTo>
                  <a:lnTo>
                    <a:pt x="9064289" y="3807871"/>
                  </a:lnTo>
                  <a:lnTo>
                    <a:pt x="9067623" y="3806531"/>
                  </a:lnTo>
                  <a:lnTo>
                    <a:pt x="9069901" y="3801191"/>
                  </a:lnTo>
                  <a:lnTo>
                    <a:pt x="9069037" y="3797665"/>
                  </a:lnTo>
                  <a:close/>
                </a:path>
                <a:path w="18721070" h="11073765">
                  <a:moveTo>
                    <a:pt x="8990535" y="3760627"/>
                  </a:moveTo>
                  <a:lnTo>
                    <a:pt x="8981521" y="3756782"/>
                  </a:lnTo>
                  <a:lnTo>
                    <a:pt x="8977997" y="3757647"/>
                  </a:lnTo>
                  <a:lnTo>
                    <a:pt x="8975576" y="3763322"/>
                  </a:lnTo>
                  <a:lnTo>
                    <a:pt x="8976439" y="3766847"/>
                  </a:lnTo>
                  <a:lnTo>
                    <a:pt x="8985787" y="3770835"/>
                  </a:lnTo>
                  <a:lnTo>
                    <a:pt x="8989120" y="3769494"/>
                  </a:lnTo>
                  <a:lnTo>
                    <a:pt x="8991398" y="3764153"/>
                  </a:lnTo>
                  <a:lnTo>
                    <a:pt x="8990535" y="3760627"/>
                  </a:lnTo>
                  <a:close/>
                </a:path>
                <a:path w="18721070" h="11073765">
                  <a:moveTo>
                    <a:pt x="7710117" y="3214048"/>
                  </a:moveTo>
                  <a:lnTo>
                    <a:pt x="7701104" y="3210204"/>
                  </a:lnTo>
                  <a:lnTo>
                    <a:pt x="7698103" y="3211687"/>
                  </a:lnTo>
                  <a:lnTo>
                    <a:pt x="7695683" y="3217362"/>
                  </a:lnTo>
                  <a:lnTo>
                    <a:pt x="7697023" y="3220696"/>
                  </a:lnTo>
                  <a:lnTo>
                    <a:pt x="7699693" y="3221835"/>
                  </a:lnTo>
                  <a:lnTo>
                    <a:pt x="7700170" y="3221644"/>
                  </a:lnTo>
                  <a:lnTo>
                    <a:pt x="7706512" y="3224349"/>
                  </a:lnTo>
                  <a:lnTo>
                    <a:pt x="7709513" y="3222867"/>
                  </a:lnTo>
                  <a:lnTo>
                    <a:pt x="7711934" y="3217192"/>
                  </a:lnTo>
                  <a:lnTo>
                    <a:pt x="7710117" y="3214048"/>
                  </a:lnTo>
                  <a:close/>
                </a:path>
                <a:path w="18721070" h="11073765">
                  <a:moveTo>
                    <a:pt x="8912032" y="3723590"/>
                  </a:moveTo>
                  <a:lnTo>
                    <a:pt x="8902683" y="3719602"/>
                  </a:lnTo>
                  <a:lnTo>
                    <a:pt x="8899493" y="3720608"/>
                  </a:lnTo>
                  <a:lnTo>
                    <a:pt x="8897072" y="3726284"/>
                  </a:lnTo>
                  <a:lnTo>
                    <a:pt x="8897937" y="3729809"/>
                  </a:lnTo>
                  <a:lnTo>
                    <a:pt x="8907284" y="3733796"/>
                  </a:lnTo>
                  <a:lnTo>
                    <a:pt x="8910615" y="3732456"/>
                  </a:lnTo>
                  <a:lnTo>
                    <a:pt x="8912894" y="3727114"/>
                  </a:lnTo>
                  <a:lnTo>
                    <a:pt x="8912032" y="3723590"/>
                  </a:lnTo>
                  <a:close/>
                </a:path>
                <a:path w="18721070" h="11073765">
                  <a:moveTo>
                    <a:pt x="7791659" y="3244887"/>
                  </a:moveTo>
                  <a:lnTo>
                    <a:pt x="7782645" y="3241041"/>
                  </a:lnTo>
                  <a:lnTo>
                    <a:pt x="7779646" y="3242525"/>
                  </a:lnTo>
                  <a:lnTo>
                    <a:pt x="7777225" y="3248200"/>
                  </a:lnTo>
                  <a:lnTo>
                    <a:pt x="7778564" y="3251533"/>
                  </a:lnTo>
                  <a:lnTo>
                    <a:pt x="7787579" y="3255379"/>
                  </a:lnTo>
                  <a:lnTo>
                    <a:pt x="7790578" y="3253896"/>
                  </a:lnTo>
                  <a:lnTo>
                    <a:pt x="7792998" y="3248221"/>
                  </a:lnTo>
                  <a:lnTo>
                    <a:pt x="7791659" y="3244887"/>
                  </a:lnTo>
                  <a:close/>
                </a:path>
                <a:path w="18721070" h="11073765">
                  <a:moveTo>
                    <a:pt x="8833051" y="3686744"/>
                  </a:moveTo>
                  <a:lnTo>
                    <a:pt x="8823705" y="3682757"/>
                  </a:lnTo>
                  <a:lnTo>
                    <a:pt x="8820513" y="3683762"/>
                  </a:lnTo>
                  <a:lnTo>
                    <a:pt x="8818093" y="3689437"/>
                  </a:lnTo>
                  <a:lnTo>
                    <a:pt x="8818956" y="3692963"/>
                  </a:lnTo>
                  <a:lnTo>
                    <a:pt x="8828303" y="3696950"/>
                  </a:lnTo>
                  <a:lnTo>
                    <a:pt x="8831637" y="3695609"/>
                  </a:lnTo>
                  <a:lnTo>
                    <a:pt x="8833916" y="3690268"/>
                  </a:lnTo>
                  <a:lnTo>
                    <a:pt x="8833051" y="3686744"/>
                  </a:lnTo>
                  <a:close/>
                </a:path>
                <a:path w="18721070" h="11073765">
                  <a:moveTo>
                    <a:pt x="7873249" y="3276535"/>
                  </a:moveTo>
                  <a:lnTo>
                    <a:pt x="7863903" y="3272548"/>
                  </a:lnTo>
                  <a:lnTo>
                    <a:pt x="7860903" y="3274029"/>
                  </a:lnTo>
                  <a:lnTo>
                    <a:pt x="7858482" y="3279704"/>
                  </a:lnTo>
                  <a:lnTo>
                    <a:pt x="7859823" y="3283039"/>
                  </a:lnTo>
                  <a:lnTo>
                    <a:pt x="7869170" y="3287026"/>
                  </a:lnTo>
                  <a:lnTo>
                    <a:pt x="7872170" y="3285543"/>
                  </a:lnTo>
                  <a:lnTo>
                    <a:pt x="7874733" y="3279534"/>
                  </a:lnTo>
                  <a:lnTo>
                    <a:pt x="7873249" y="3276535"/>
                  </a:lnTo>
                  <a:close/>
                </a:path>
                <a:path w="18721070" h="11073765">
                  <a:moveTo>
                    <a:pt x="8754265" y="3650373"/>
                  </a:moveTo>
                  <a:lnTo>
                    <a:pt x="8744917" y="3646386"/>
                  </a:lnTo>
                  <a:lnTo>
                    <a:pt x="8741726" y="3647393"/>
                  </a:lnTo>
                  <a:lnTo>
                    <a:pt x="8739306" y="3653068"/>
                  </a:lnTo>
                  <a:lnTo>
                    <a:pt x="8740169" y="3656592"/>
                  </a:lnTo>
                  <a:lnTo>
                    <a:pt x="8749517" y="3660579"/>
                  </a:lnTo>
                  <a:lnTo>
                    <a:pt x="8752850" y="3659239"/>
                  </a:lnTo>
                  <a:lnTo>
                    <a:pt x="8755128" y="3653899"/>
                  </a:lnTo>
                  <a:lnTo>
                    <a:pt x="8754265" y="3650373"/>
                  </a:lnTo>
                  <a:close/>
                </a:path>
                <a:path w="18721070" h="11073765">
                  <a:moveTo>
                    <a:pt x="7954509" y="3308040"/>
                  </a:moveTo>
                  <a:lnTo>
                    <a:pt x="7945496" y="3304195"/>
                  </a:lnTo>
                  <a:lnTo>
                    <a:pt x="7942161" y="3305536"/>
                  </a:lnTo>
                  <a:lnTo>
                    <a:pt x="7939741" y="3311211"/>
                  </a:lnTo>
                  <a:lnTo>
                    <a:pt x="7941081" y="3314544"/>
                  </a:lnTo>
                  <a:lnTo>
                    <a:pt x="7950094" y="3318388"/>
                  </a:lnTo>
                  <a:lnTo>
                    <a:pt x="7953425" y="3317048"/>
                  </a:lnTo>
                  <a:lnTo>
                    <a:pt x="7955989" y="3311039"/>
                  </a:lnTo>
                  <a:lnTo>
                    <a:pt x="7954509" y="3308040"/>
                  </a:lnTo>
                  <a:close/>
                </a:path>
                <a:path w="18721070" h="11073765">
                  <a:moveTo>
                    <a:pt x="8666271" y="3609681"/>
                  </a:moveTo>
                  <a:lnTo>
                    <a:pt x="8662938" y="3611022"/>
                  </a:lnTo>
                  <a:lnTo>
                    <a:pt x="8660517" y="3616697"/>
                  </a:lnTo>
                  <a:lnTo>
                    <a:pt x="8661383" y="3620222"/>
                  </a:lnTo>
                  <a:lnTo>
                    <a:pt x="8670729" y="3624209"/>
                  </a:lnTo>
                  <a:lnTo>
                    <a:pt x="8674061" y="3622869"/>
                  </a:lnTo>
                  <a:lnTo>
                    <a:pt x="8676339" y="3617528"/>
                  </a:lnTo>
                  <a:lnTo>
                    <a:pt x="8675477" y="3614003"/>
                  </a:lnTo>
                  <a:lnTo>
                    <a:pt x="8669133" y="3611297"/>
                  </a:lnTo>
                  <a:lnTo>
                    <a:pt x="8666271" y="3609681"/>
                  </a:lnTo>
                  <a:close/>
                </a:path>
                <a:path w="18721070" h="11073765">
                  <a:moveTo>
                    <a:pt x="8035480" y="3340212"/>
                  </a:moveTo>
                  <a:lnTo>
                    <a:pt x="8026802" y="3336510"/>
                  </a:lnTo>
                  <a:lnTo>
                    <a:pt x="8023467" y="3337850"/>
                  </a:lnTo>
                  <a:lnTo>
                    <a:pt x="8021046" y="3343525"/>
                  </a:lnTo>
                  <a:lnTo>
                    <a:pt x="8022387" y="3346860"/>
                  </a:lnTo>
                  <a:lnTo>
                    <a:pt x="8031066" y="3350561"/>
                  </a:lnTo>
                  <a:lnTo>
                    <a:pt x="8034400" y="3349221"/>
                  </a:lnTo>
                  <a:lnTo>
                    <a:pt x="8036821" y="3343546"/>
                  </a:lnTo>
                  <a:lnTo>
                    <a:pt x="8035480" y="3340212"/>
                  </a:lnTo>
                  <a:close/>
                </a:path>
                <a:path w="18721070" h="11073765">
                  <a:moveTo>
                    <a:pt x="8587343" y="3573646"/>
                  </a:moveTo>
                  <a:lnTo>
                    <a:pt x="8584008" y="3574985"/>
                  </a:lnTo>
                  <a:lnTo>
                    <a:pt x="8581445" y="3580994"/>
                  </a:lnTo>
                  <a:lnTo>
                    <a:pt x="8582451" y="3584186"/>
                  </a:lnTo>
                  <a:lnTo>
                    <a:pt x="8591798" y="3588173"/>
                  </a:lnTo>
                  <a:lnTo>
                    <a:pt x="8595133" y="3586833"/>
                  </a:lnTo>
                  <a:lnTo>
                    <a:pt x="8597554" y="3581158"/>
                  </a:lnTo>
                  <a:lnTo>
                    <a:pt x="8596546" y="3577965"/>
                  </a:lnTo>
                  <a:lnTo>
                    <a:pt x="8590205" y="3575260"/>
                  </a:lnTo>
                  <a:lnTo>
                    <a:pt x="8587343" y="3573646"/>
                  </a:lnTo>
                  <a:close/>
                </a:path>
                <a:path w="18721070" h="11073765">
                  <a:moveTo>
                    <a:pt x="8116504" y="3373195"/>
                  </a:moveTo>
                  <a:lnTo>
                    <a:pt x="8107491" y="3369350"/>
                  </a:lnTo>
                  <a:lnTo>
                    <a:pt x="8104156" y="3370691"/>
                  </a:lnTo>
                  <a:lnTo>
                    <a:pt x="8101736" y="3376366"/>
                  </a:lnTo>
                  <a:lnTo>
                    <a:pt x="8103076" y="3379700"/>
                  </a:lnTo>
                  <a:lnTo>
                    <a:pt x="8112089" y="3383545"/>
                  </a:lnTo>
                  <a:lnTo>
                    <a:pt x="8115424" y="3382205"/>
                  </a:lnTo>
                  <a:lnTo>
                    <a:pt x="8117987" y="3376196"/>
                  </a:lnTo>
                  <a:lnTo>
                    <a:pt x="8116504" y="3373195"/>
                  </a:lnTo>
                  <a:close/>
                </a:path>
                <a:path w="18721070" h="11073765">
                  <a:moveTo>
                    <a:pt x="8516664" y="3542313"/>
                  </a:moveTo>
                  <a:lnTo>
                    <a:pt x="8507650" y="3538468"/>
                  </a:lnTo>
                  <a:lnTo>
                    <a:pt x="8504318" y="3539808"/>
                  </a:lnTo>
                  <a:lnTo>
                    <a:pt x="8501897" y="3545484"/>
                  </a:lnTo>
                  <a:lnTo>
                    <a:pt x="8502902" y="3548674"/>
                  </a:lnTo>
                  <a:lnTo>
                    <a:pt x="8511916" y="3552519"/>
                  </a:lnTo>
                  <a:lnTo>
                    <a:pt x="8515249" y="3551180"/>
                  </a:lnTo>
                  <a:lnTo>
                    <a:pt x="8517670" y="3545503"/>
                  </a:lnTo>
                  <a:lnTo>
                    <a:pt x="8516664" y="3542313"/>
                  </a:lnTo>
                  <a:close/>
                </a:path>
                <a:path w="18721070" h="11073765">
                  <a:moveTo>
                    <a:pt x="8197192" y="3406037"/>
                  </a:moveTo>
                  <a:lnTo>
                    <a:pt x="8188177" y="3402191"/>
                  </a:lnTo>
                  <a:lnTo>
                    <a:pt x="8184845" y="3403531"/>
                  </a:lnTo>
                  <a:lnTo>
                    <a:pt x="8182424" y="3409208"/>
                  </a:lnTo>
                  <a:lnTo>
                    <a:pt x="8183763" y="3412540"/>
                  </a:lnTo>
                  <a:lnTo>
                    <a:pt x="8192778" y="3416385"/>
                  </a:lnTo>
                  <a:lnTo>
                    <a:pt x="8196110" y="3415046"/>
                  </a:lnTo>
                  <a:lnTo>
                    <a:pt x="8198531" y="3409369"/>
                  </a:lnTo>
                  <a:lnTo>
                    <a:pt x="8197192" y="3406037"/>
                  </a:lnTo>
                  <a:close/>
                </a:path>
                <a:path w="18721070" h="11073765">
                  <a:moveTo>
                    <a:pt x="8437164" y="3507612"/>
                  </a:moveTo>
                  <a:lnTo>
                    <a:pt x="8428150" y="3503766"/>
                  </a:lnTo>
                  <a:lnTo>
                    <a:pt x="8424959" y="3504774"/>
                  </a:lnTo>
                  <a:lnTo>
                    <a:pt x="8422396" y="3510782"/>
                  </a:lnTo>
                  <a:lnTo>
                    <a:pt x="8423401" y="3513972"/>
                  </a:lnTo>
                  <a:lnTo>
                    <a:pt x="8432416" y="3517818"/>
                  </a:lnTo>
                  <a:lnTo>
                    <a:pt x="8435606" y="3516812"/>
                  </a:lnTo>
                  <a:lnTo>
                    <a:pt x="8438169" y="3510803"/>
                  </a:lnTo>
                  <a:lnTo>
                    <a:pt x="8437164" y="3507612"/>
                  </a:lnTo>
                  <a:close/>
                </a:path>
                <a:path w="18721070" h="11073765">
                  <a:moveTo>
                    <a:pt x="8277260" y="3439402"/>
                  </a:moveTo>
                  <a:lnTo>
                    <a:pt x="8268247" y="3435557"/>
                  </a:lnTo>
                  <a:lnTo>
                    <a:pt x="8264913" y="3436898"/>
                  </a:lnTo>
                  <a:lnTo>
                    <a:pt x="8262492" y="3442573"/>
                  </a:lnTo>
                  <a:lnTo>
                    <a:pt x="8263499" y="3445763"/>
                  </a:lnTo>
                  <a:lnTo>
                    <a:pt x="8272512" y="3449608"/>
                  </a:lnTo>
                  <a:lnTo>
                    <a:pt x="8275846" y="3448269"/>
                  </a:lnTo>
                  <a:lnTo>
                    <a:pt x="8278266" y="3442594"/>
                  </a:lnTo>
                  <a:lnTo>
                    <a:pt x="8277260" y="3439402"/>
                  </a:lnTo>
                  <a:close/>
                </a:path>
                <a:path w="18721070" h="11073765">
                  <a:moveTo>
                    <a:pt x="8357045" y="3473436"/>
                  </a:moveTo>
                  <a:lnTo>
                    <a:pt x="8348032" y="3469591"/>
                  </a:lnTo>
                  <a:lnTo>
                    <a:pt x="8344698" y="3470931"/>
                  </a:lnTo>
                  <a:lnTo>
                    <a:pt x="8342420" y="3476272"/>
                  </a:lnTo>
                  <a:lnTo>
                    <a:pt x="8343427" y="3479463"/>
                  </a:lnTo>
                  <a:lnTo>
                    <a:pt x="8352439" y="3483308"/>
                  </a:lnTo>
                  <a:lnTo>
                    <a:pt x="8355773" y="3481969"/>
                  </a:lnTo>
                  <a:lnTo>
                    <a:pt x="8358051" y="3476627"/>
                  </a:lnTo>
                  <a:lnTo>
                    <a:pt x="8357045" y="3473436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56911" y="24883"/>
              <a:ext cx="18829020" cy="11215370"/>
            </a:xfrm>
            <a:custGeom>
              <a:avLst/>
              <a:gdLst/>
              <a:ahLst/>
              <a:cxnLst/>
              <a:rect l="l" t="t" r="r" b="b"/>
              <a:pathLst>
                <a:path w="18829020" h="11215370">
                  <a:moveTo>
                    <a:pt x="16965217" y="10891427"/>
                  </a:moveTo>
                  <a:lnTo>
                    <a:pt x="16956872" y="10887867"/>
                  </a:lnTo>
                  <a:lnTo>
                    <a:pt x="16953538" y="10889207"/>
                  </a:lnTo>
                  <a:lnTo>
                    <a:pt x="16951260" y="10894548"/>
                  </a:lnTo>
                  <a:lnTo>
                    <a:pt x="16952600" y="10897882"/>
                  </a:lnTo>
                  <a:lnTo>
                    <a:pt x="16960945" y="10901442"/>
                  </a:lnTo>
                  <a:lnTo>
                    <a:pt x="16964279" y="10900102"/>
                  </a:lnTo>
                  <a:lnTo>
                    <a:pt x="16966558" y="10894761"/>
                  </a:lnTo>
                  <a:lnTo>
                    <a:pt x="16965217" y="10891427"/>
                  </a:lnTo>
                  <a:close/>
                </a:path>
                <a:path w="18829020" h="11215370">
                  <a:moveTo>
                    <a:pt x="16886051" y="10856868"/>
                  </a:moveTo>
                  <a:lnTo>
                    <a:pt x="16877705" y="10853308"/>
                  </a:lnTo>
                  <a:lnTo>
                    <a:pt x="16874371" y="10854648"/>
                  </a:lnTo>
                  <a:lnTo>
                    <a:pt x="16872093" y="10859989"/>
                  </a:lnTo>
                  <a:lnTo>
                    <a:pt x="16873433" y="10863323"/>
                  </a:lnTo>
                  <a:lnTo>
                    <a:pt x="16881779" y="10866883"/>
                  </a:lnTo>
                  <a:lnTo>
                    <a:pt x="16885112" y="10865543"/>
                  </a:lnTo>
                  <a:lnTo>
                    <a:pt x="16887391" y="10860201"/>
                  </a:lnTo>
                  <a:lnTo>
                    <a:pt x="16886051" y="10856868"/>
                  </a:lnTo>
                  <a:close/>
                </a:path>
                <a:path w="18829020" h="11215370">
                  <a:moveTo>
                    <a:pt x="17045429" y="10924459"/>
                  </a:moveTo>
                  <a:lnTo>
                    <a:pt x="17036750" y="10920757"/>
                  </a:lnTo>
                  <a:lnTo>
                    <a:pt x="17033750" y="10922239"/>
                  </a:lnTo>
                  <a:lnTo>
                    <a:pt x="17031329" y="10927914"/>
                  </a:lnTo>
                  <a:lnTo>
                    <a:pt x="17032812" y="10930914"/>
                  </a:lnTo>
                  <a:lnTo>
                    <a:pt x="17041491" y="10934616"/>
                  </a:lnTo>
                  <a:lnTo>
                    <a:pt x="17044491" y="10933134"/>
                  </a:lnTo>
                  <a:lnTo>
                    <a:pt x="17046912" y="10927459"/>
                  </a:lnTo>
                  <a:lnTo>
                    <a:pt x="17045429" y="10924459"/>
                  </a:lnTo>
                  <a:close/>
                </a:path>
                <a:path w="18829020" h="11215370">
                  <a:moveTo>
                    <a:pt x="16799251" y="10817080"/>
                  </a:moveTo>
                  <a:lnTo>
                    <a:pt x="16795918" y="10818421"/>
                  </a:lnTo>
                  <a:lnTo>
                    <a:pt x="16794779" y="10821091"/>
                  </a:lnTo>
                  <a:lnTo>
                    <a:pt x="16793306" y="10823619"/>
                  </a:lnTo>
                  <a:lnTo>
                    <a:pt x="16794503" y="10827286"/>
                  </a:lnTo>
                  <a:lnTo>
                    <a:pt x="16802849" y="10830847"/>
                  </a:lnTo>
                  <a:lnTo>
                    <a:pt x="16805564" y="10830031"/>
                  </a:lnTo>
                  <a:lnTo>
                    <a:pt x="16808793" y="10824307"/>
                  </a:lnTo>
                  <a:lnTo>
                    <a:pt x="16807455" y="10820974"/>
                  </a:lnTo>
                  <a:lnTo>
                    <a:pt x="16801779" y="10818553"/>
                  </a:lnTo>
                  <a:lnTo>
                    <a:pt x="16799251" y="10817080"/>
                  </a:lnTo>
                  <a:close/>
                </a:path>
                <a:path w="18829020" h="11215370">
                  <a:moveTo>
                    <a:pt x="17125876" y="10956013"/>
                  </a:moveTo>
                  <a:lnTo>
                    <a:pt x="17120202" y="10953593"/>
                  </a:lnTo>
                  <a:lnTo>
                    <a:pt x="17117389" y="10952787"/>
                  </a:lnTo>
                  <a:lnTo>
                    <a:pt x="17114389" y="10954270"/>
                  </a:lnTo>
                  <a:lnTo>
                    <a:pt x="17112110" y="10959611"/>
                  </a:lnTo>
                  <a:lnTo>
                    <a:pt x="17113593" y="10962611"/>
                  </a:lnTo>
                  <a:lnTo>
                    <a:pt x="17119267" y="10965031"/>
                  </a:lnTo>
                  <a:lnTo>
                    <a:pt x="17122081" y="10965837"/>
                  </a:lnTo>
                  <a:lnTo>
                    <a:pt x="17125081" y="10964354"/>
                  </a:lnTo>
                  <a:lnTo>
                    <a:pt x="17127359" y="10959013"/>
                  </a:lnTo>
                  <a:lnTo>
                    <a:pt x="17125876" y="10956013"/>
                  </a:lnTo>
                  <a:close/>
                </a:path>
                <a:path w="18829020" h="11215370">
                  <a:moveTo>
                    <a:pt x="16729905" y="10783554"/>
                  </a:moveTo>
                  <a:lnTo>
                    <a:pt x="16721225" y="10779851"/>
                  </a:lnTo>
                  <a:lnTo>
                    <a:pt x="16718034" y="10780857"/>
                  </a:lnTo>
                  <a:lnTo>
                    <a:pt x="16716527" y="10784160"/>
                  </a:lnTo>
                  <a:lnTo>
                    <a:pt x="16715422" y="10786057"/>
                  </a:lnTo>
                  <a:lnTo>
                    <a:pt x="16716618" y="10789723"/>
                  </a:lnTo>
                  <a:lnTo>
                    <a:pt x="16725299" y="10793426"/>
                  </a:lnTo>
                  <a:lnTo>
                    <a:pt x="16728488" y="10792419"/>
                  </a:lnTo>
                  <a:lnTo>
                    <a:pt x="16729996" y="10789116"/>
                  </a:lnTo>
                  <a:lnTo>
                    <a:pt x="16731100" y="10787220"/>
                  </a:lnTo>
                  <a:lnTo>
                    <a:pt x="16729905" y="10783554"/>
                  </a:lnTo>
                  <a:close/>
                </a:path>
                <a:path w="18829020" h="11215370">
                  <a:moveTo>
                    <a:pt x="17207036" y="10985898"/>
                  </a:moveTo>
                  <a:lnTo>
                    <a:pt x="17201362" y="10983478"/>
                  </a:lnTo>
                  <a:lnTo>
                    <a:pt x="17198548" y="10982672"/>
                  </a:lnTo>
                  <a:lnTo>
                    <a:pt x="17195548" y="10984154"/>
                  </a:lnTo>
                  <a:lnTo>
                    <a:pt x="17194409" y="10986825"/>
                  </a:lnTo>
                  <a:lnTo>
                    <a:pt x="17193604" y="10989638"/>
                  </a:lnTo>
                  <a:lnTo>
                    <a:pt x="17194750" y="10992494"/>
                  </a:lnTo>
                  <a:lnTo>
                    <a:pt x="17197422" y="10993634"/>
                  </a:lnTo>
                  <a:lnTo>
                    <a:pt x="17197898" y="10993443"/>
                  </a:lnTo>
                  <a:lnTo>
                    <a:pt x="17200903" y="10994725"/>
                  </a:lnTo>
                  <a:lnTo>
                    <a:pt x="17203716" y="10995530"/>
                  </a:lnTo>
                  <a:lnTo>
                    <a:pt x="17206716" y="10994048"/>
                  </a:lnTo>
                  <a:lnTo>
                    <a:pt x="17207856" y="10991377"/>
                  </a:lnTo>
                  <a:lnTo>
                    <a:pt x="17208661" y="10988564"/>
                  </a:lnTo>
                  <a:lnTo>
                    <a:pt x="17207036" y="10985898"/>
                  </a:lnTo>
                  <a:close/>
                </a:path>
                <a:path w="18829020" h="11215370">
                  <a:moveTo>
                    <a:pt x="16649393" y="10742897"/>
                  </a:moveTo>
                  <a:lnTo>
                    <a:pt x="16643717" y="10740476"/>
                  </a:lnTo>
                  <a:lnTo>
                    <a:pt x="16640193" y="10741340"/>
                  </a:lnTo>
                  <a:lnTo>
                    <a:pt x="16637772" y="10747015"/>
                  </a:lnTo>
                  <a:lnTo>
                    <a:pt x="16638779" y="10750206"/>
                  </a:lnTo>
                  <a:lnTo>
                    <a:pt x="16641308" y="10751679"/>
                  </a:lnTo>
                  <a:lnTo>
                    <a:pt x="16647315" y="10754242"/>
                  </a:lnTo>
                  <a:lnTo>
                    <a:pt x="16650507" y="10753236"/>
                  </a:lnTo>
                  <a:lnTo>
                    <a:pt x="16652928" y="10747561"/>
                  </a:lnTo>
                  <a:lnTo>
                    <a:pt x="16651921" y="10744370"/>
                  </a:lnTo>
                  <a:lnTo>
                    <a:pt x="16649393" y="10742897"/>
                  </a:lnTo>
                  <a:close/>
                </a:path>
                <a:path w="18829020" h="11215370">
                  <a:moveTo>
                    <a:pt x="17289335" y="11013112"/>
                  </a:moveTo>
                  <a:lnTo>
                    <a:pt x="17286379" y="11012641"/>
                  </a:lnTo>
                  <a:lnTo>
                    <a:pt x="17283376" y="11011360"/>
                  </a:lnTo>
                  <a:lnTo>
                    <a:pt x="17280228" y="11010412"/>
                  </a:lnTo>
                  <a:lnTo>
                    <a:pt x="17277562" y="11012036"/>
                  </a:lnTo>
                  <a:lnTo>
                    <a:pt x="17276423" y="11014708"/>
                  </a:lnTo>
                  <a:lnTo>
                    <a:pt x="17275617" y="11017521"/>
                  </a:lnTo>
                  <a:lnTo>
                    <a:pt x="17276766" y="11020378"/>
                  </a:lnTo>
                  <a:lnTo>
                    <a:pt x="17279435" y="11021516"/>
                  </a:lnTo>
                  <a:lnTo>
                    <a:pt x="17279578" y="11021182"/>
                  </a:lnTo>
                  <a:lnTo>
                    <a:pt x="17282919" y="11022607"/>
                  </a:lnTo>
                  <a:lnTo>
                    <a:pt x="17286064" y="11023555"/>
                  </a:lnTo>
                  <a:lnTo>
                    <a:pt x="17288730" y="11021930"/>
                  </a:lnTo>
                  <a:lnTo>
                    <a:pt x="17289870" y="11019260"/>
                  </a:lnTo>
                  <a:lnTo>
                    <a:pt x="17290675" y="11016447"/>
                  </a:lnTo>
                  <a:lnTo>
                    <a:pt x="17289335" y="11013112"/>
                  </a:lnTo>
                  <a:close/>
                </a:path>
                <a:path w="18829020" h="11215370">
                  <a:moveTo>
                    <a:pt x="16572648" y="10702663"/>
                  </a:moveTo>
                  <a:lnTo>
                    <a:pt x="16566975" y="10700243"/>
                  </a:lnTo>
                  <a:lnTo>
                    <a:pt x="16563448" y="10701106"/>
                  </a:lnTo>
                  <a:lnTo>
                    <a:pt x="16561170" y="10706447"/>
                  </a:lnTo>
                  <a:lnTo>
                    <a:pt x="16562176" y="10709638"/>
                  </a:lnTo>
                  <a:lnTo>
                    <a:pt x="16564563" y="10711446"/>
                  </a:lnTo>
                  <a:lnTo>
                    <a:pt x="16570570" y="10714008"/>
                  </a:lnTo>
                  <a:lnTo>
                    <a:pt x="16573762" y="10713002"/>
                  </a:lnTo>
                  <a:lnTo>
                    <a:pt x="16576040" y="10707661"/>
                  </a:lnTo>
                  <a:lnTo>
                    <a:pt x="16575034" y="10704470"/>
                  </a:lnTo>
                  <a:lnTo>
                    <a:pt x="16572648" y="10702663"/>
                  </a:lnTo>
                  <a:close/>
                </a:path>
                <a:path w="18829020" h="11215370">
                  <a:moveTo>
                    <a:pt x="17371442" y="11039850"/>
                  </a:moveTo>
                  <a:lnTo>
                    <a:pt x="17368486" y="11039379"/>
                  </a:lnTo>
                  <a:lnTo>
                    <a:pt x="17362812" y="11036958"/>
                  </a:lnTo>
                  <a:lnTo>
                    <a:pt x="17360003" y="11038917"/>
                  </a:lnTo>
                  <a:lnTo>
                    <a:pt x="17358864" y="11041588"/>
                  </a:lnTo>
                  <a:lnTo>
                    <a:pt x="17358201" y="11044067"/>
                  </a:lnTo>
                  <a:lnTo>
                    <a:pt x="17359350" y="11046924"/>
                  </a:lnTo>
                  <a:lnTo>
                    <a:pt x="17362019" y="11048063"/>
                  </a:lnTo>
                  <a:lnTo>
                    <a:pt x="17362497" y="11047872"/>
                  </a:lnTo>
                  <a:lnTo>
                    <a:pt x="17368174" y="11050294"/>
                  </a:lnTo>
                  <a:lnTo>
                    <a:pt x="17370980" y="11048335"/>
                  </a:lnTo>
                  <a:lnTo>
                    <a:pt x="17373258" y="11042993"/>
                  </a:lnTo>
                  <a:lnTo>
                    <a:pt x="17371442" y="11039850"/>
                  </a:lnTo>
                  <a:close/>
                </a:path>
                <a:path w="18829020" h="11215370">
                  <a:moveTo>
                    <a:pt x="16490798" y="10658673"/>
                  </a:moveTo>
                  <a:lnTo>
                    <a:pt x="16487272" y="10659537"/>
                  </a:lnTo>
                  <a:lnTo>
                    <a:pt x="16486133" y="10662208"/>
                  </a:lnTo>
                  <a:lnTo>
                    <a:pt x="16484660" y="10664736"/>
                  </a:lnTo>
                  <a:lnTo>
                    <a:pt x="16485667" y="10667927"/>
                  </a:lnTo>
                  <a:lnTo>
                    <a:pt x="16488052" y="10669734"/>
                  </a:lnTo>
                  <a:lnTo>
                    <a:pt x="16494062" y="10672297"/>
                  </a:lnTo>
                  <a:lnTo>
                    <a:pt x="16497110" y="10671625"/>
                  </a:lnTo>
                  <a:lnTo>
                    <a:pt x="16498249" y="10668954"/>
                  </a:lnTo>
                  <a:lnTo>
                    <a:pt x="16499723" y="10666426"/>
                  </a:lnTo>
                  <a:lnTo>
                    <a:pt x="16498716" y="10663235"/>
                  </a:lnTo>
                  <a:lnTo>
                    <a:pt x="16496330" y="10661427"/>
                  </a:lnTo>
                  <a:lnTo>
                    <a:pt x="16493327" y="10660146"/>
                  </a:lnTo>
                  <a:lnTo>
                    <a:pt x="16490798" y="10658673"/>
                  </a:lnTo>
                  <a:close/>
                </a:path>
                <a:path w="18829020" h="11215370">
                  <a:moveTo>
                    <a:pt x="17454546" y="11064252"/>
                  </a:moveTo>
                  <a:lnTo>
                    <a:pt x="17451589" y="11063781"/>
                  </a:lnTo>
                  <a:lnTo>
                    <a:pt x="17448587" y="11062500"/>
                  </a:lnTo>
                  <a:lnTo>
                    <a:pt x="17445773" y="11061694"/>
                  </a:lnTo>
                  <a:lnTo>
                    <a:pt x="17442633" y="11063511"/>
                  </a:lnTo>
                  <a:lnTo>
                    <a:pt x="17441828" y="11066324"/>
                  </a:lnTo>
                  <a:lnTo>
                    <a:pt x="17441163" y="11068802"/>
                  </a:lnTo>
                  <a:lnTo>
                    <a:pt x="17442645" y="11071802"/>
                  </a:lnTo>
                  <a:lnTo>
                    <a:pt x="17445317" y="11072942"/>
                  </a:lnTo>
                  <a:lnTo>
                    <a:pt x="17445793" y="11072751"/>
                  </a:lnTo>
                  <a:lnTo>
                    <a:pt x="17448798" y="11074032"/>
                  </a:lnTo>
                  <a:lnTo>
                    <a:pt x="17451611" y="11074838"/>
                  </a:lnTo>
                  <a:lnTo>
                    <a:pt x="17454754" y="11073022"/>
                  </a:lnTo>
                  <a:lnTo>
                    <a:pt x="17456364" y="11067396"/>
                  </a:lnTo>
                  <a:lnTo>
                    <a:pt x="17454546" y="11064252"/>
                  </a:lnTo>
                  <a:close/>
                </a:path>
                <a:path w="18829020" h="11215370">
                  <a:moveTo>
                    <a:pt x="16415667" y="10615577"/>
                  </a:moveTo>
                  <a:lnTo>
                    <a:pt x="16412143" y="10616441"/>
                  </a:lnTo>
                  <a:lnTo>
                    <a:pt x="16411004" y="10619112"/>
                  </a:lnTo>
                  <a:lnTo>
                    <a:pt x="16409530" y="10621640"/>
                  </a:lnTo>
                  <a:lnTo>
                    <a:pt x="16410395" y="10625165"/>
                  </a:lnTo>
                  <a:lnTo>
                    <a:pt x="16412780" y="10626972"/>
                  </a:lnTo>
                  <a:lnTo>
                    <a:pt x="16419123" y="10629677"/>
                  </a:lnTo>
                  <a:lnTo>
                    <a:pt x="16422172" y="10629005"/>
                  </a:lnTo>
                  <a:lnTo>
                    <a:pt x="16423311" y="10626334"/>
                  </a:lnTo>
                  <a:lnTo>
                    <a:pt x="16424784" y="10623806"/>
                  </a:lnTo>
                  <a:lnTo>
                    <a:pt x="16423920" y="10620281"/>
                  </a:lnTo>
                  <a:lnTo>
                    <a:pt x="16421534" y="10618474"/>
                  </a:lnTo>
                  <a:lnTo>
                    <a:pt x="16418529" y="10617193"/>
                  </a:lnTo>
                  <a:lnTo>
                    <a:pt x="16415667" y="10615577"/>
                  </a:lnTo>
                  <a:close/>
                </a:path>
                <a:path w="18829020" h="11215370">
                  <a:moveTo>
                    <a:pt x="17538170" y="11086508"/>
                  </a:moveTo>
                  <a:lnTo>
                    <a:pt x="17535072" y="11086370"/>
                  </a:lnTo>
                  <a:lnTo>
                    <a:pt x="17532069" y="11085089"/>
                  </a:lnTo>
                  <a:lnTo>
                    <a:pt x="17528922" y="11084141"/>
                  </a:lnTo>
                  <a:lnTo>
                    <a:pt x="17526113" y="11086100"/>
                  </a:lnTo>
                  <a:lnTo>
                    <a:pt x="17524502" y="11091726"/>
                  </a:lnTo>
                  <a:lnTo>
                    <a:pt x="17526130" y="11094393"/>
                  </a:lnTo>
                  <a:lnTo>
                    <a:pt x="17528799" y="11095531"/>
                  </a:lnTo>
                  <a:lnTo>
                    <a:pt x="17529417" y="11095007"/>
                  </a:lnTo>
                  <a:lnTo>
                    <a:pt x="17532422" y="11096289"/>
                  </a:lnTo>
                  <a:lnTo>
                    <a:pt x="17535570" y="11097237"/>
                  </a:lnTo>
                  <a:lnTo>
                    <a:pt x="17538376" y="11095276"/>
                  </a:lnTo>
                  <a:lnTo>
                    <a:pt x="17539989" y="11089651"/>
                  </a:lnTo>
                  <a:lnTo>
                    <a:pt x="17538170" y="11086508"/>
                  </a:lnTo>
                  <a:close/>
                </a:path>
                <a:path w="18829020" h="11215370">
                  <a:moveTo>
                    <a:pt x="16341156" y="10571956"/>
                  </a:moveTo>
                  <a:lnTo>
                    <a:pt x="16337632" y="10572820"/>
                  </a:lnTo>
                  <a:lnTo>
                    <a:pt x="16334686" y="10577877"/>
                  </a:lnTo>
                  <a:lnTo>
                    <a:pt x="16335549" y="10581401"/>
                  </a:lnTo>
                  <a:lnTo>
                    <a:pt x="16337935" y="10583208"/>
                  </a:lnTo>
                  <a:lnTo>
                    <a:pt x="16344277" y="10585913"/>
                  </a:lnTo>
                  <a:lnTo>
                    <a:pt x="16347136" y="10584766"/>
                  </a:lnTo>
                  <a:lnTo>
                    <a:pt x="16348467" y="10582571"/>
                  </a:lnTo>
                  <a:lnTo>
                    <a:pt x="16349940" y="10580043"/>
                  </a:lnTo>
                  <a:lnTo>
                    <a:pt x="16349075" y="10576518"/>
                  </a:lnTo>
                  <a:lnTo>
                    <a:pt x="16346689" y="10574711"/>
                  </a:lnTo>
                  <a:lnTo>
                    <a:pt x="16343684" y="10573429"/>
                  </a:lnTo>
                  <a:lnTo>
                    <a:pt x="16341156" y="10571956"/>
                  </a:lnTo>
                  <a:close/>
                </a:path>
                <a:path w="18829020" h="11215370">
                  <a:moveTo>
                    <a:pt x="17621890" y="11107621"/>
                  </a:moveTo>
                  <a:lnTo>
                    <a:pt x="17619077" y="11106816"/>
                  </a:lnTo>
                  <a:lnTo>
                    <a:pt x="17615787" y="11106202"/>
                  </a:lnTo>
                  <a:lnTo>
                    <a:pt x="17612973" y="11105396"/>
                  </a:lnTo>
                  <a:lnTo>
                    <a:pt x="17610164" y="11107355"/>
                  </a:lnTo>
                  <a:lnTo>
                    <a:pt x="17609359" y="11110168"/>
                  </a:lnTo>
                  <a:lnTo>
                    <a:pt x="17609030" y="11112789"/>
                  </a:lnTo>
                  <a:lnTo>
                    <a:pt x="17610321" y="11115313"/>
                  </a:lnTo>
                  <a:lnTo>
                    <a:pt x="17613326" y="11116595"/>
                  </a:lnTo>
                  <a:lnTo>
                    <a:pt x="17616616" y="11117209"/>
                  </a:lnTo>
                  <a:lnTo>
                    <a:pt x="17619430" y="11118015"/>
                  </a:lnTo>
                  <a:lnTo>
                    <a:pt x="17622236" y="11116055"/>
                  </a:lnTo>
                  <a:lnTo>
                    <a:pt x="17623847" y="11110429"/>
                  </a:lnTo>
                  <a:lnTo>
                    <a:pt x="17621890" y="11107621"/>
                  </a:lnTo>
                  <a:close/>
                </a:path>
                <a:path w="18829020" h="11215370">
                  <a:moveTo>
                    <a:pt x="16267549" y="10527142"/>
                  </a:moveTo>
                  <a:lnTo>
                    <a:pt x="16264025" y="10528007"/>
                  </a:lnTo>
                  <a:lnTo>
                    <a:pt x="16262920" y="10529903"/>
                  </a:lnTo>
                  <a:lnTo>
                    <a:pt x="16262551" y="10530535"/>
                  </a:lnTo>
                  <a:lnTo>
                    <a:pt x="16260745" y="10532921"/>
                  </a:lnTo>
                  <a:lnTo>
                    <a:pt x="16261751" y="10536112"/>
                  </a:lnTo>
                  <a:lnTo>
                    <a:pt x="16263994" y="10538252"/>
                  </a:lnTo>
                  <a:lnTo>
                    <a:pt x="16267666" y="10539818"/>
                  </a:lnTo>
                  <a:lnTo>
                    <a:pt x="16267857" y="10540294"/>
                  </a:lnTo>
                  <a:lnTo>
                    <a:pt x="16276187" y="10535562"/>
                  </a:lnTo>
                  <a:lnTo>
                    <a:pt x="16275182" y="10532371"/>
                  </a:lnTo>
                  <a:lnTo>
                    <a:pt x="16272938" y="10530230"/>
                  </a:lnTo>
                  <a:lnTo>
                    <a:pt x="16269935" y="10528949"/>
                  </a:lnTo>
                  <a:lnTo>
                    <a:pt x="16267549" y="10527142"/>
                  </a:lnTo>
                  <a:close/>
                </a:path>
                <a:path w="18829020" h="11215370">
                  <a:moveTo>
                    <a:pt x="17706747" y="11126063"/>
                  </a:moveTo>
                  <a:lnTo>
                    <a:pt x="17703791" y="11125592"/>
                  </a:lnTo>
                  <a:lnTo>
                    <a:pt x="17700504" y="11124978"/>
                  </a:lnTo>
                  <a:lnTo>
                    <a:pt x="17697547" y="11124506"/>
                  </a:lnTo>
                  <a:lnTo>
                    <a:pt x="17694405" y="11126322"/>
                  </a:lnTo>
                  <a:lnTo>
                    <a:pt x="17693934" y="11129278"/>
                  </a:lnTo>
                  <a:lnTo>
                    <a:pt x="17693605" y="11131899"/>
                  </a:lnTo>
                  <a:lnTo>
                    <a:pt x="17694893" y="11134422"/>
                  </a:lnTo>
                  <a:lnTo>
                    <a:pt x="17698232" y="11135847"/>
                  </a:lnTo>
                  <a:lnTo>
                    <a:pt x="17701522" y="11136461"/>
                  </a:lnTo>
                  <a:lnTo>
                    <a:pt x="17704476" y="11136931"/>
                  </a:lnTo>
                  <a:lnTo>
                    <a:pt x="17707619" y="11135115"/>
                  </a:lnTo>
                  <a:lnTo>
                    <a:pt x="17708561" y="11129204"/>
                  </a:lnTo>
                  <a:lnTo>
                    <a:pt x="17706747" y="11126063"/>
                  </a:lnTo>
                  <a:close/>
                </a:path>
                <a:path w="18829020" h="11215370">
                  <a:moveTo>
                    <a:pt x="16194320" y="10480517"/>
                  </a:moveTo>
                  <a:lnTo>
                    <a:pt x="16190793" y="10481380"/>
                  </a:lnTo>
                  <a:lnTo>
                    <a:pt x="16189504" y="10483592"/>
                  </a:lnTo>
                  <a:lnTo>
                    <a:pt x="16189320" y="10483908"/>
                  </a:lnTo>
                  <a:lnTo>
                    <a:pt x="16187740" y="10485996"/>
                  </a:lnTo>
                  <a:lnTo>
                    <a:pt x="16187514" y="10486295"/>
                  </a:lnTo>
                  <a:lnTo>
                    <a:pt x="16188377" y="10489820"/>
                  </a:lnTo>
                  <a:lnTo>
                    <a:pt x="16190906" y="10491292"/>
                  </a:lnTo>
                  <a:lnTo>
                    <a:pt x="16193626" y="10493242"/>
                  </a:lnTo>
                  <a:lnTo>
                    <a:pt x="16196631" y="10494524"/>
                  </a:lnTo>
                  <a:lnTo>
                    <a:pt x="16199678" y="10493850"/>
                  </a:lnTo>
                  <a:lnTo>
                    <a:pt x="16200818" y="10491970"/>
                  </a:lnTo>
                  <a:lnTo>
                    <a:pt x="16201009" y="10491656"/>
                  </a:lnTo>
                  <a:lnTo>
                    <a:pt x="16202590" y="10489569"/>
                  </a:lnTo>
                  <a:lnTo>
                    <a:pt x="16202816" y="10489270"/>
                  </a:lnTo>
                  <a:lnTo>
                    <a:pt x="16201953" y="10485746"/>
                  </a:lnTo>
                  <a:lnTo>
                    <a:pt x="16199424" y="10484272"/>
                  </a:lnTo>
                  <a:lnTo>
                    <a:pt x="16196706" y="10482324"/>
                  </a:lnTo>
                  <a:lnTo>
                    <a:pt x="16194320" y="10480517"/>
                  </a:lnTo>
                  <a:close/>
                </a:path>
                <a:path w="18829020" h="11215370">
                  <a:moveTo>
                    <a:pt x="16121374" y="10433223"/>
                  </a:moveTo>
                  <a:lnTo>
                    <a:pt x="16117850" y="10434088"/>
                  </a:lnTo>
                  <a:lnTo>
                    <a:pt x="16115088" y="10438828"/>
                  </a:lnTo>
                  <a:lnTo>
                    <a:pt x="16114904" y="10439144"/>
                  </a:lnTo>
                  <a:lnTo>
                    <a:pt x="16115433" y="10442526"/>
                  </a:lnTo>
                  <a:lnTo>
                    <a:pt x="16117961" y="10443999"/>
                  </a:lnTo>
                  <a:lnTo>
                    <a:pt x="16120682" y="10445949"/>
                  </a:lnTo>
                  <a:lnTo>
                    <a:pt x="16123684" y="10447230"/>
                  </a:lnTo>
                  <a:lnTo>
                    <a:pt x="16126735" y="10446558"/>
                  </a:lnTo>
                  <a:lnTo>
                    <a:pt x="16127874" y="10444677"/>
                  </a:lnTo>
                  <a:lnTo>
                    <a:pt x="16129537" y="10441835"/>
                  </a:lnTo>
                  <a:lnTo>
                    <a:pt x="16129008" y="10438453"/>
                  </a:lnTo>
                  <a:lnTo>
                    <a:pt x="16126480" y="10436979"/>
                  </a:lnTo>
                  <a:lnTo>
                    <a:pt x="16123759" y="10435030"/>
                  </a:lnTo>
                  <a:lnTo>
                    <a:pt x="16121374" y="10433223"/>
                  </a:lnTo>
                  <a:close/>
                </a:path>
                <a:path w="18829020" h="11215370">
                  <a:moveTo>
                    <a:pt x="17791506" y="11142884"/>
                  </a:moveTo>
                  <a:lnTo>
                    <a:pt x="17788550" y="11142412"/>
                  </a:lnTo>
                  <a:lnTo>
                    <a:pt x="17785260" y="11141798"/>
                  </a:lnTo>
                  <a:lnTo>
                    <a:pt x="17782304" y="11141327"/>
                  </a:lnTo>
                  <a:lnTo>
                    <a:pt x="17779498" y="11143286"/>
                  </a:lnTo>
                  <a:lnTo>
                    <a:pt x="17779085" y="11145872"/>
                  </a:lnTo>
                  <a:lnTo>
                    <a:pt x="17778697" y="11148863"/>
                  </a:lnTo>
                  <a:lnTo>
                    <a:pt x="17779989" y="11151387"/>
                  </a:lnTo>
                  <a:lnTo>
                    <a:pt x="17782326" y="11152384"/>
                  </a:lnTo>
                  <a:lnTo>
                    <a:pt x="17782468" y="11152050"/>
                  </a:lnTo>
                  <a:lnTo>
                    <a:pt x="17783468" y="11152476"/>
                  </a:lnTo>
                  <a:lnTo>
                    <a:pt x="17786758" y="11153090"/>
                  </a:lnTo>
                  <a:lnTo>
                    <a:pt x="17789713" y="11153562"/>
                  </a:lnTo>
                  <a:lnTo>
                    <a:pt x="17792522" y="11151604"/>
                  </a:lnTo>
                  <a:lnTo>
                    <a:pt x="17793406" y="11146063"/>
                  </a:lnTo>
                  <a:lnTo>
                    <a:pt x="17793465" y="11145693"/>
                  </a:lnTo>
                  <a:lnTo>
                    <a:pt x="17791506" y="11142884"/>
                  </a:lnTo>
                  <a:close/>
                </a:path>
                <a:path w="18829020" h="11215370">
                  <a:moveTo>
                    <a:pt x="16049333" y="10384738"/>
                  </a:moveTo>
                  <a:lnTo>
                    <a:pt x="16046285" y="10385410"/>
                  </a:lnTo>
                  <a:lnTo>
                    <a:pt x="16044704" y="10387497"/>
                  </a:lnTo>
                  <a:lnTo>
                    <a:pt x="16044478" y="10387796"/>
                  </a:lnTo>
                  <a:lnTo>
                    <a:pt x="16043042" y="10390340"/>
                  </a:lnTo>
                  <a:lnTo>
                    <a:pt x="16042863" y="10390658"/>
                  </a:lnTo>
                  <a:lnTo>
                    <a:pt x="16043535" y="10393707"/>
                  </a:lnTo>
                  <a:lnTo>
                    <a:pt x="16045921" y="10395513"/>
                  </a:lnTo>
                  <a:lnTo>
                    <a:pt x="16048640" y="10397462"/>
                  </a:lnTo>
                  <a:lnTo>
                    <a:pt x="16051979" y="10398887"/>
                  </a:lnTo>
                  <a:lnTo>
                    <a:pt x="16055028" y="10398214"/>
                  </a:lnTo>
                  <a:lnTo>
                    <a:pt x="16056168" y="10396334"/>
                  </a:lnTo>
                  <a:lnTo>
                    <a:pt x="16057795" y="10393476"/>
                  </a:lnTo>
                  <a:lnTo>
                    <a:pt x="16057974" y="10393158"/>
                  </a:lnTo>
                  <a:lnTo>
                    <a:pt x="16057300" y="10390109"/>
                  </a:lnTo>
                  <a:lnTo>
                    <a:pt x="16054914" y="10388302"/>
                  </a:lnTo>
                  <a:lnTo>
                    <a:pt x="16052196" y="10386353"/>
                  </a:lnTo>
                  <a:lnTo>
                    <a:pt x="16049333" y="10384738"/>
                  </a:lnTo>
                  <a:close/>
                </a:path>
                <a:path w="18829020" h="11215370">
                  <a:moveTo>
                    <a:pt x="17876836" y="11158372"/>
                  </a:moveTo>
                  <a:lnTo>
                    <a:pt x="17873880" y="11157899"/>
                  </a:lnTo>
                  <a:lnTo>
                    <a:pt x="17870591" y="11157285"/>
                  </a:lnTo>
                  <a:lnTo>
                    <a:pt x="17867635" y="11156814"/>
                  </a:lnTo>
                  <a:lnTo>
                    <a:pt x="17864826" y="11158772"/>
                  </a:lnTo>
                  <a:lnTo>
                    <a:pt x="17864413" y="11161358"/>
                  </a:lnTo>
                  <a:lnTo>
                    <a:pt x="17864354" y="11161728"/>
                  </a:lnTo>
                  <a:lnTo>
                    <a:pt x="17863834" y="11163873"/>
                  </a:lnTo>
                  <a:lnTo>
                    <a:pt x="17865125" y="11166397"/>
                  </a:lnTo>
                  <a:lnTo>
                    <a:pt x="17868798" y="11167964"/>
                  </a:lnTo>
                  <a:lnTo>
                    <a:pt x="17872088" y="11168578"/>
                  </a:lnTo>
                  <a:lnTo>
                    <a:pt x="17875042" y="11169048"/>
                  </a:lnTo>
                  <a:lnTo>
                    <a:pt x="17877850" y="11167090"/>
                  </a:lnTo>
                  <a:lnTo>
                    <a:pt x="17878734" y="11161548"/>
                  </a:lnTo>
                  <a:lnTo>
                    <a:pt x="17878793" y="11161179"/>
                  </a:lnTo>
                  <a:lnTo>
                    <a:pt x="17876836" y="11158372"/>
                  </a:lnTo>
                  <a:close/>
                </a:path>
                <a:path w="18829020" h="11215370">
                  <a:moveTo>
                    <a:pt x="15978386" y="10335535"/>
                  </a:moveTo>
                  <a:lnTo>
                    <a:pt x="15974670" y="10335922"/>
                  </a:lnTo>
                  <a:lnTo>
                    <a:pt x="15971724" y="10340979"/>
                  </a:lnTo>
                  <a:lnTo>
                    <a:pt x="15972253" y="10344361"/>
                  </a:lnTo>
                  <a:lnTo>
                    <a:pt x="15974640" y="10346167"/>
                  </a:lnTo>
                  <a:lnTo>
                    <a:pt x="15977360" y="10348117"/>
                  </a:lnTo>
                  <a:lnTo>
                    <a:pt x="15980698" y="10349541"/>
                  </a:lnTo>
                  <a:lnTo>
                    <a:pt x="15983747" y="10348869"/>
                  </a:lnTo>
                  <a:lnTo>
                    <a:pt x="15985077" y="10346675"/>
                  </a:lnTo>
                  <a:lnTo>
                    <a:pt x="15986550" y="10344147"/>
                  </a:lnTo>
                  <a:lnTo>
                    <a:pt x="15986021" y="10340764"/>
                  </a:lnTo>
                  <a:lnTo>
                    <a:pt x="15983635" y="10338957"/>
                  </a:lnTo>
                  <a:lnTo>
                    <a:pt x="15980915" y="10337008"/>
                  </a:lnTo>
                  <a:lnTo>
                    <a:pt x="15978386" y="10335535"/>
                  </a:lnTo>
                  <a:close/>
                </a:path>
                <a:path w="18829020" h="11215370">
                  <a:moveTo>
                    <a:pt x="17962017" y="11171428"/>
                  </a:moveTo>
                  <a:lnTo>
                    <a:pt x="17959061" y="11170955"/>
                  </a:lnTo>
                  <a:lnTo>
                    <a:pt x="17955772" y="11170341"/>
                  </a:lnTo>
                  <a:lnTo>
                    <a:pt x="17953150" y="11170011"/>
                  </a:lnTo>
                  <a:lnTo>
                    <a:pt x="17950343" y="11171971"/>
                  </a:lnTo>
                  <a:lnTo>
                    <a:pt x="17949869" y="11174926"/>
                  </a:lnTo>
                  <a:lnTo>
                    <a:pt x="17949301" y="11177051"/>
                  </a:lnTo>
                  <a:lnTo>
                    <a:pt x="17949207" y="11177405"/>
                  </a:lnTo>
                  <a:lnTo>
                    <a:pt x="17950640" y="11179595"/>
                  </a:lnTo>
                  <a:lnTo>
                    <a:pt x="17952977" y="11180592"/>
                  </a:lnTo>
                  <a:lnTo>
                    <a:pt x="17953120" y="11180258"/>
                  </a:lnTo>
                  <a:lnTo>
                    <a:pt x="17954456" y="11180827"/>
                  </a:lnTo>
                  <a:lnTo>
                    <a:pt x="17957745" y="11181442"/>
                  </a:lnTo>
                  <a:lnTo>
                    <a:pt x="17960368" y="11181771"/>
                  </a:lnTo>
                  <a:lnTo>
                    <a:pt x="17963174" y="11179812"/>
                  </a:lnTo>
                  <a:lnTo>
                    <a:pt x="17963645" y="11176856"/>
                  </a:lnTo>
                  <a:lnTo>
                    <a:pt x="17963927" y="11174609"/>
                  </a:lnTo>
                  <a:lnTo>
                    <a:pt x="17963974" y="11174235"/>
                  </a:lnTo>
                  <a:lnTo>
                    <a:pt x="17962017" y="11171428"/>
                  </a:lnTo>
                  <a:close/>
                </a:path>
                <a:path w="18829020" h="11215370">
                  <a:moveTo>
                    <a:pt x="15908058" y="10285806"/>
                  </a:moveTo>
                  <a:lnTo>
                    <a:pt x="15904675" y="10286337"/>
                  </a:lnTo>
                  <a:lnTo>
                    <a:pt x="15901062" y="10291108"/>
                  </a:lnTo>
                  <a:lnTo>
                    <a:pt x="15901595" y="10294492"/>
                  </a:lnTo>
                  <a:lnTo>
                    <a:pt x="15903980" y="10296298"/>
                  </a:lnTo>
                  <a:lnTo>
                    <a:pt x="15906697" y="10298246"/>
                  </a:lnTo>
                  <a:lnTo>
                    <a:pt x="15907700" y="10298674"/>
                  </a:lnTo>
                  <a:lnTo>
                    <a:pt x="15907558" y="10299008"/>
                  </a:lnTo>
                  <a:lnTo>
                    <a:pt x="15909895" y="10300005"/>
                  </a:lnTo>
                  <a:lnTo>
                    <a:pt x="15912608" y="10299190"/>
                  </a:lnTo>
                  <a:lnTo>
                    <a:pt x="15914273" y="10297137"/>
                  </a:lnTo>
                  <a:lnTo>
                    <a:pt x="15916080" y="10294752"/>
                  </a:lnTo>
                  <a:lnTo>
                    <a:pt x="15915550" y="10291370"/>
                  </a:lnTo>
                  <a:lnTo>
                    <a:pt x="15913164" y="10289563"/>
                  </a:lnTo>
                  <a:lnTo>
                    <a:pt x="15910444" y="10287613"/>
                  </a:lnTo>
                  <a:lnTo>
                    <a:pt x="15908058" y="10285806"/>
                  </a:lnTo>
                  <a:close/>
                </a:path>
                <a:path w="18829020" h="11215370">
                  <a:moveTo>
                    <a:pt x="18048480" y="11181478"/>
                  </a:moveTo>
                  <a:lnTo>
                    <a:pt x="18045524" y="11181007"/>
                  </a:lnTo>
                  <a:lnTo>
                    <a:pt x="18042094" y="11180727"/>
                  </a:lnTo>
                  <a:lnTo>
                    <a:pt x="18038996" y="11180589"/>
                  </a:lnTo>
                  <a:lnTo>
                    <a:pt x="18036521" y="11182690"/>
                  </a:lnTo>
                  <a:lnTo>
                    <a:pt x="18036050" y="11185646"/>
                  </a:lnTo>
                  <a:lnTo>
                    <a:pt x="18035721" y="11188268"/>
                  </a:lnTo>
                  <a:lnTo>
                    <a:pt x="18037154" y="11190457"/>
                  </a:lnTo>
                  <a:lnTo>
                    <a:pt x="18039155" y="11191311"/>
                  </a:lnTo>
                  <a:lnTo>
                    <a:pt x="18039632" y="11191120"/>
                  </a:lnTo>
                  <a:lnTo>
                    <a:pt x="18040967" y="11191690"/>
                  </a:lnTo>
                  <a:lnTo>
                    <a:pt x="18044399" y="11191970"/>
                  </a:lnTo>
                  <a:lnTo>
                    <a:pt x="18047498" y="11192108"/>
                  </a:lnTo>
                  <a:lnTo>
                    <a:pt x="18049970" y="11190006"/>
                  </a:lnTo>
                  <a:lnTo>
                    <a:pt x="18050444" y="11187051"/>
                  </a:lnTo>
                  <a:lnTo>
                    <a:pt x="18050582" y="11183953"/>
                  </a:lnTo>
                  <a:lnTo>
                    <a:pt x="18048480" y="11181478"/>
                  </a:lnTo>
                  <a:close/>
                </a:path>
                <a:path w="18829020" h="11215370">
                  <a:moveTo>
                    <a:pt x="15837967" y="10234601"/>
                  </a:moveTo>
                  <a:lnTo>
                    <a:pt x="15834585" y="10235131"/>
                  </a:lnTo>
                  <a:lnTo>
                    <a:pt x="15830971" y="10239903"/>
                  </a:lnTo>
                  <a:lnTo>
                    <a:pt x="15831500" y="10243285"/>
                  </a:lnTo>
                  <a:lnTo>
                    <a:pt x="15833887" y="10245092"/>
                  </a:lnTo>
                  <a:lnTo>
                    <a:pt x="15836604" y="10247041"/>
                  </a:lnTo>
                  <a:lnTo>
                    <a:pt x="15839945" y="10248466"/>
                  </a:lnTo>
                  <a:lnTo>
                    <a:pt x="15842518" y="10247985"/>
                  </a:lnTo>
                  <a:lnTo>
                    <a:pt x="15844182" y="10245933"/>
                  </a:lnTo>
                  <a:lnTo>
                    <a:pt x="15845989" y="10243547"/>
                  </a:lnTo>
                  <a:lnTo>
                    <a:pt x="15845458" y="10240164"/>
                  </a:lnTo>
                  <a:lnTo>
                    <a:pt x="15843071" y="10238357"/>
                  </a:lnTo>
                  <a:lnTo>
                    <a:pt x="15840353" y="10236409"/>
                  </a:lnTo>
                  <a:lnTo>
                    <a:pt x="15837967" y="10234601"/>
                  </a:lnTo>
                  <a:close/>
                </a:path>
                <a:path w="18829020" h="11215370">
                  <a:moveTo>
                    <a:pt x="15768302" y="10182393"/>
                  </a:moveTo>
                  <a:lnTo>
                    <a:pt x="15764920" y="10182923"/>
                  </a:lnTo>
                  <a:lnTo>
                    <a:pt x="15761306" y="10187695"/>
                  </a:lnTo>
                  <a:lnTo>
                    <a:pt x="15761835" y="10191077"/>
                  </a:lnTo>
                  <a:lnTo>
                    <a:pt x="15764221" y="10192884"/>
                  </a:lnTo>
                  <a:lnTo>
                    <a:pt x="15766941" y="10194834"/>
                  </a:lnTo>
                  <a:lnTo>
                    <a:pt x="15770279" y="10196258"/>
                  </a:lnTo>
                  <a:lnTo>
                    <a:pt x="15772852" y="10195777"/>
                  </a:lnTo>
                  <a:lnTo>
                    <a:pt x="15774517" y="10193725"/>
                  </a:lnTo>
                  <a:lnTo>
                    <a:pt x="15776324" y="10191339"/>
                  </a:lnTo>
                  <a:lnTo>
                    <a:pt x="15775794" y="10187958"/>
                  </a:lnTo>
                  <a:lnTo>
                    <a:pt x="15773408" y="10186150"/>
                  </a:lnTo>
                  <a:lnTo>
                    <a:pt x="15770688" y="10184201"/>
                  </a:lnTo>
                  <a:lnTo>
                    <a:pt x="15768302" y="10182393"/>
                  </a:lnTo>
                  <a:close/>
                </a:path>
                <a:path w="18829020" h="11215370">
                  <a:moveTo>
                    <a:pt x="18134562" y="11190578"/>
                  </a:moveTo>
                  <a:lnTo>
                    <a:pt x="18131464" y="11190440"/>
                  </a:lnTo>
                  <a:lnTo>
                    <a:pt x="18128032" y="11190160"/>
                  </a:lnTo>
                  <a:lnTo>
                    <a:pt x="18124933" y="11190022"/>
                  </a:lnTo>
                  <a:lnTo>
                    <a:pt x="18122125" y="11191980"/>
                  </a:lnTo>
                  <a:lnTo>
                    <a:pt x="18121987" y="11195078"/>
                  </a:lnTo>
                  <a:lnTo>
                    <a:pt x="18121800" y="11197366"/>
                  </a:lnTo>
                  <a:lnTo>
                    <a:pt x="18123232" y="11199555"/>
                  </a:lnTo>
                  <a:lnTo>
                    <a:pt x="18126907" y="11201123"/>
                  </a:lnTo>
                  <a:lnTo>
                    <a:pt x="18130337" y="11201402"/>
                  </a:lnTo>
                  <a:lnTo>
                    <a:pt x="18133435" y="11201540"/>
                  </a:lnTo>
                  <a:lnTo>
                    <a:pt x="18136244" y="11199582"/>
                  </a:lnTo>
                  <a:lnTo>
                    <a:pt x="18136519" y="11193386"/>
                  </a:lnTo>
                  <a:lnTo>
                    <a:pt x="18134562" y="11190578"/>
                  </a:lnTo>
                  <a:close/>
                </a:path>
                <a:path w="18829020" h="11215370">
                  <a:moveTo>
                    <a:pt x="15699590" y="10129804"/>
                  </a:moveTo>
                  <a:lnTo>
                    <a:pt x="15696206" y="10130334"/>
                  </a:lnTo>
                  <a:lnTo>
                    <a:pt x="15692594" y="10135106"/>
                  </a:lnTo>
                  <a:lnTo>
                    <a:pt x="15693125" y="10138489"/>
                  </a:lnTo>
                  <a:lnTo>
                    <a:pt x="15695508" y="10140294"/>
                  </a:lnTo>
                  <a:lnTo>
                    <a:pt x="15698230" y="10142244"/>
                  </a:lnTo>
                  <a:lnTo>
                    <a:pt x="15701566" y="10143668"/>
                  </a:lnTo>
                  <a:lnTo>
                    <a:pt x="15704140" y="10143188"/>
                  </a:lnTo>
                  <a:lnTo>
                    <a:pt x="15705804" y="10141135"/>
                  </a:lnTo>
                  <a:lnTo>
                    <a:pt x="15707611" y="10138749"/>
                  </a:lnTo>
                  <a:lnTo>
                    <a:pt x="15707082" y="10135367"/>
                  </a:lnTo>
                  <a:lnTo>
                    <a:pt x="15704697" y="10133560"/>
                  </a:lnTo>
                  <a:lnTo>
                    <a:pt x="15701975" y="10131610"/>
                  </a:lnTo>
                  <a:lnTo>
                    <a:pt x="15699590" y="10129804"/>
                  </a:lnTo>
                  <a:close/>
                </a:path>
                <a:path w="18829020" h="11215370">
                  <a:moveTo>
                    <a:pt x="18220637" y="11196913"/>
                  </a:moveTo>
                  <a:lnTo>
                    <a:pt x="18217538" y="11196775"/>
                  </a:lnTo>
                  <a:lnTo>
                    <a:pt x="18214106" y="11196495"/>
                  </a:lnTo>
                  <a:lnTo>
                    <a:pt x="18211008" y="11196357"/>
                  </a:lnTo>
                  <a:lnTo>
                    <a:pt x="18208536" y="11198459"/>
                  </a:lnTo>
                  <a:lnTo>
                    <a:pt x="18208398" y="11201556"/>
                  </a:lnTo>
                  <a:lnTo>
                    <a:pt x="18208212" y="11203845"/>
                  </a:lnTo>
                  <a:lnTo>
                    <a:pt x="18209643" y="11206033"/>
                  </a:lnTo>
                  <a:lnTo>
                    <a:pt x="18211646" y="11206888"/>
                  </a:lnTo>
                  <a:lnTo>
                    <a:pt x="18211788" y="11206554"/>
                  </a:lnTo>
                  <a:lnTo>
                    <a:pt x="18213458" y="11207267"/>
                  </a:lnTo>
                  <a:lnTo>
                    <a:pt x="18216890" y="11207547"/>
                  </a:lnTo>
                  <a:lnTo>
                    <a:pt x="18219986" y="11207684"/>
                  </a:lnTo>
                  <a:lnTo>
                    <a:pt x="18222463" y="11205584"/>
                  </a:lnTo>
                  <a:lnTo>
                    <a:pt x="18222738" y="11199388"/>
                  </a:lnTo>
                  <a:lnTo>
                    <a:pt x="18220637" y="11196913"/>
                  </a:lnTo>
                  <a:close/>
                </a:path>
                <a:path w="18829020" h="11215370">
                  <a:moveTo>
                    <a:pt x="15632115" y="10076163"/>
                  </a:moveTo>
                  <a:lnTo>
                    <a:pt x="15628731" y="10076693"/>
                  </a:lnTo>
                  <a:lnTo>
                    <a:pt x="15626924" y="10079079"/>
                  </a:lnTo>
                  <a:lnTo>
                    <a:pt x="15624783" y="10081322"/>
                  </a:lnTo>
                  <a:lnTo>
                    <a:pt x="15625315" y="10084705"/>
                  </a:lnTo>
                  <a:lnTo>
                    <a:pt x="15627700" y="10086512"/>
                  </a:lnTo>
                  <a:lnTo>
                    <a:pt x="15630419" y="10088460"/>
                  </a:lnTo>
                  <a:lnTo>
                    <a:pt x="15631756" y="10089031"/>
                  </a:lnTo>
                  <a:lnTo>
                    <a:pt x="15631613" y="10089365"/>
                  </a:lnTo>
                  <a:lnTo>
                    <a:pt x="15633615" y="10090219"/>
                  </a:lnTo>
                  <a:lnTo>
                    <a:pt x="15636188" y="10089738"/>
                  </a:lnTo>
                  <a:lnTo>
                    <a:pt x="15637853" y="10087686"/>
                  </a:lnTo>
                  <a:lnTo>
                    <a:pt x="15639994" y="10085443"/>
                  </a:lnTo>
                  <a:lnTo>
                    <a:pt x="15639463" y="10082059"/>
                  </a:lnTo>
                  <a:lnTo>
                    <a:pt x="15637077" y="10080253"/>
                  </a:lnTo>
                  <a:lnTo>
                    <a:pt x="15634358" y="10078304"/>
                  </a:lnTo>
                  <a:lnTo>
                    <a:pt x="15632115" y="10076163"/>
                  </a:lnTo>
                  <a:close/>
                </a:path>
                <a:path w="18829020" h="11215370">
                  <a:moveTo>
                    <a:pt x="18306948" y="11201770"/>
                  </a:moveTo>
                  <a:lnTo>
                    <a:pt x="18303849" y="11201633"/>
                  </a:lnTo>
                  <a:lnTo>
                    <a:pt x="18296987" y="11201072"/>
                  </a:lnTo>
                  <a:lnTo>
                    <a:pt x="18294846" y="11203316"/>
                  </a:lnTo>
                  <a:lnTo>
                    <a:pt x="18294708" y="11206414"/>
                  </a:lnTo>
                  <a:lnTo>
                    <a:pt x="18294522" y="11208701"/>
                  </a:lnTo>
                  <a:lnTo>
                    <a:pt x="18295953" y="11210891"/>
                  </a:lnTo>
                  <a:lnTo>
                    <a:pt x="18297957" y="11211745"/>
                  </a:lnTo>
                  <a:lnTo>
                    <a:pt x="18298099" y="11211411"/>
                  </a:lnTo>
                  <a:lnTo>
                    <a:pt x="18299771" y="11212124"/>
                  </a:lnTo>
                  <a:lnTo>
                    <a:pt x="18306633" y="11212684"/>
                  </a:lnTo>
                  <a:lnTo>
                    <a:pt x="18308774" y="11210441"/>
                  </a:lnTo>
                  <a:lnTo>
                    <a:pt x="18308911" y="11207343"/>
                  </a:lnTo>
                  <a:lnTo>
                    <a:pt x="18309191" y="11203911"/>
                  </a:lnTo>
                  <a:lnTo>
                    <a:pt x="18306948" y="11201770"/>
                  </a:lnTo>
                  <a:close/>
                </a:path>
                <a:path w="18829020" h="11215370">
                  <a:moveTo>
                    <a:pt x="15564923" y="10021855"/>
                  </a:moveTo>
                  <a:lnTo>
                    <a:pt x="15561349" y="10021908"/>
                  </a:lnTo>
                  <a:lnTo>
                    <a:pt x="15559542" y="10024294"/>
                  </a:lnTo>
                  <a:lnTo>
                    <a:pt x="15557879" y="10026346"/>
                  </a:lnTo>
                  <a:lnTo>
                    <a:pt x="15557932" y="10029921"/>
                  </a:lnTo>
                  <a:lnTo>
                    <a:pt x="15560319" y="10031728"/>
                  </a:lnTo>
                  <a:lnTo>
                    <a:pt x="15562894" y="10034010"/>
                  </a:lnTo>
                  <a:lnTo>
                    <a:pt x="15564231" y="10034580"/>
                  </a:lnTo>
                  <a:lnTo>
                    <a:pt x="15564089" y="10034914"/>
                  </a:lnTo>
                  <a:lnTo>
                    <a:pt x="15566092" y="10035768"/>
                  </a:lnTo>
                  <a:lnTo>
                    <a:pt x="15568662" y="10035287"/>
                  </a:lnTo>
                  <a:lnTo>
                    <a:pt x="15571992" y="10031183"/>
                  </a:lnTo>
                  <a:lnTo>
                    <a:pt x="15571939" y="10027609"/>
                  </a:lnTo>
                  <a:lnTo>
                    <a:pt x="15569553" y="10025802"/>
                  </a:lnTo>
                  <a:lnTo>
                    <a:pt x="15566975" y="10023519"/>
                  </a:lnTo>
                  <a:lnTo>
                    <a:pt x="15564923" y="10021855"/>
                  </a:lnTo>
                  <a:close/>
                </a:path>
                <a:path w="18829020" h="11215370">
                  <a:moveTo>
                    <a:pt x="18392968" y="11204530"/>
                  </a:moveTo>
                  <a:lnTo>
                    <a:pt x="18383678" y="11204119"/>
                  </a:lnTo>
                  <a:lnTo>
                    <a:pt x="18381537" y="11206362"/>
                  </a:lnTo>
                  <a:lnTo>
                    <a:pt x="18381397" y="11209459"/>
                  </a:lnTo>
                  <a:lnTo>
                    <a:pt x="18381687" y="11211555"/>
                  </a:lnTo>
                  <a:lnTo>
                    <a:pt x="18392798" y="11215112"/>
                  </a:lnTo>
                  <a:lnTo>
                    <a:pt x="18394937" y="11212867"/>
                  </a:lnTo>
                  <a:lnTo>
                    <a:pt x="18395212" y="11206671"/>
                  </a:lnTo>
                  <a:lnTo>
                    <a:pt x="18392968" y="11204530"/>
                  </a:lnTo>
                  <a:close/>
                </a:path>
                <a:path w="18829020" h="11215370">
                  <a:moveTo>
                    <a:pt x="15498161" y="9966545"/>
                  </a:moveTo>
                  <a:lnTo>
                    <a:pt x="15494586" y="9966598"/>
                  </a:lnTo>
                  <a:lnTo>
                    <a:pt x="15490973" y="9971371"/>
                  </a:lnTo>
                  <a:lnTo>
                    <a:pt x="15491026" y="9974945"/>
                  </a:lnTo>
                  <a:lnTo>
                    <a:pt x="15493412" y="9976751"/>
                  </a:lnTo>
                  <a:lnTo>
                    <a:pt x="15495989" y="9979034"/>
                  </a:lnTo>
                  <a:lnTo>
                    <a:pt x="15497325" y="9979604"/>
                  </a:lnTo>
                  <a:lnTo>
                    <a:pt x="15497516" y="9980080"/>
                  </a:lnTo>
                  <a:lnTo>
                    <a:pt x="15499519" y="9980934"/>
                  </a:lnTo>
                  <a:lnTo>
                    <a:pt x="15502234" y="9980120"/>
                  </a:lnTo>
                  <a:lnTo>
                    <a:pt x="15503756" y="9978402"/>
                  </a:lnTo>
                  <a:lnTo>
                    <a:pt x="15505563" y="9976016"/>
                  </a:lnTo>
                  <a:lnTo>
                    <a:pt x="15505508" y="9972441"/>
                  </a:lnTo>
                  <a:lnTo>
                    <a:pt x="15503123" y="9970634"/>
                  </a:lnTo>
                  <a:lnTo>
                    <a:pt x="15500546" y="9968351"/>
                  </a:lnTo>
                  <a:lnTo>
                    <a:pt x="15498161" y="9966545"/>
                  </a:lnTo>
                  <a:close/>
                </a:path>
                <a:path w="18829020" h="11215370">
                  <a:moveTo>
                    <a:pt x="15431683" y="9910568"/>
                  </a:moveTo>
                  <a:lnTo>
                    <a:pt x="15428109" y="9910622"/>
                  </a:lnTo>
                  <a:lnTo>
                    <a:pt x="15424496" y="9915394"/>
                  </a:lnTo>
                  <a:lnTo>
                    <a:pt x="15424549" y="9918967"/>
                  </a:lnTo>
                  <a:lnTo>
                    <a:pt x="15426934" y="9920774"/>
                  </a:lnTo>
                  <a:lnTo>
                    <a:pt x="15429512" y="9923057"/>
                  </a:lnTo>
                  <a:lnTo>
                    <a:pt x="15433183" y="9924623"/>
                  </a:lnTo>
                  <a:lnTo>
                    <a:pt x="15435755" y="9924142"/>
                  </a:lnTo>
                  <a:lnTo>
                    <a:pt x="15437277" y="9922424"/>
                  </a:lnTo>
                  <a:lnTo>
                    <a:pt x="15439083" y="9920038"/>
                  </a:lnTo>
                  <a:lnTo>
                    <a:pt x="15439030" y="9916464"/>
                  </a:lnTo>
                  <a:lnTo>
                    <a:pt x="15436645" y="9914657"/>
                  </a:lnTo>
                  <a:lnTo>
                    <a:pt x="15434069" y="9912375"/>
                  </a:lnTo>
                  <a:lnTo>
                    <a:pt x="15431683" y="9910568"/>
                  </a:lnTo>
                  <a:close/>
                </a:path>
                <a:path w="18829020" h="11215370">
                  <a:moveTo>
                    <a:pt x="18479939" y="11204146"/>
                  </a:moveTo>
                  <a:lnTo>
                    <a:pt x="18476841" y="11204007"/>
                  </a:lnTo>
                  <a:lnTo>
                    <a:pt x="18470364" y="11204402"/>
                  </a:lnTo>
                  <a:lnTo>
                    <a:pt x="18468220" y="11206644"/>
                  </a:lnTo>
                  <a:lnTo>
                    <a:pt x="18468083" y="11209742"/>
                  </a:lnTo>
                  <a:lnTo>
                    <a:pt x="18468230" y="11212172"/>
                  </a:lnTo>
                  <a:lnTo>
                    <a:pt x="18469472" y="11213886"/>
                  </a:lnTo>
                  <a:lnTo>
                    <a:pt x="18472144" y="11215025"/>
                  </a:lnTo>
                  <a:lnTo>
                    <a:pt x="18473622" y="11215261"/>
                  </a:lnTo>
                  <a:lnTo>
                    <a:pt x="18480100" y="11214868"/>
                  </a:lnTo>
                  <a:lnTo>
                    <a:pt x="18482242" y="11212625"/>
                  </a:lnTo>
                  <a:lnTo>
                    <a:pt x="18482379" y="11209527"/>
                  </a:lnTo>
                  <a:lnTo>
                    <a:pt x="18482183" y="11206286"/>
                  </a:lnTo>
                  <a:lnTo>
                    <a:pt x="18479939" y="11204146"/>
                  </a:lnTo>
                  <a:close/>
                </a:path>
                <a:path w="18829020" h="11215370">
                  <a:moveTo>
                    <a:pt x="15365822" y="9854065"/>
                  </a:moveTo>
                  <a:lnTo>
                    <a:pt x="15362249" y="9854119"/>
                  </a:lnTo>
                  <a:lnTo>
                    <a:pt x="15358635" y="9858890"/>
                  </a:lnTo>
                  <a:lnTo>
                    <a:pt x="15358830" y="9862130"/>
                  </a:lnTo>
                  <a:lnTo>
                    <a:pt x="15361074" y="9864271"/>
                  </a:lnTo>
                  <a:lnTo>
                    <a:pt x="15363652" y="9866555"/>
                  </a:lnTo>
                  <a:lnTo>
                    <a:pt x="15367323" y="9868121"/>
                  </a:lnTo>
                  <a:lnTo>
                    <a:pt x="15369896" y="9867640"/>
                  </a:lnTo>
                  <a:lnTo>
                    <a:pt x="15371419" y="9865921"/>
                  </a:lnTo>
                  <a:lnTo>
                    <a:pt x="15373226" y="9863536"/>
                  </a:lnTo>
                  <a:lnTo>
                    <a:pt x="15373030" y="9860296"/>
                  </a:lnTo>
                  <a:lnTo>
                    <a:pt x="15370786" y="9858155"/>
                  </a:lnTo>
                  <a:lnTo>
                    <a:pt x="15368209" y="9855872"/>
                  </a:lnTo>
                  <a:lnTo>
                    <a:pt x="15365822" y="9854065"/>
                  </a:lnTo>
                  <a:close/>
                </a:path>
                <a:path w="18829020" h="11215370">
                  <a:moveTo>
                    <a:pt x="18566004" y="11202190"/>
                  </a:moveTo>
                  <a:lnTo>
                    <a:pt x="18563239" y="11202195"/>
                  </a:lnTo>
                  <a:lnTo>
                    <a:pt x="18559999" y="11202390"/>
                  </a:lnTo>
                  <a:lnTo>
                    <a:pt x="18557092" y="11202729"/>
                  </a:lnTo>
                  <a:lnTo>
                    <a:pt x="18554808" y="11205306"/>
                  </a:lnTo>
                  <a:lnTo>
                    <a:pt x="18554813" y="11208070"/>
                  </a:lnTo>
                  <a:lnTo>
                    <a:pt x="18554960" y="11210501"/>
                  </a:lnTo>
                  <a:lnTo>
                    <a:pt x="18556203" y="11212214"/>
                  </a:lnTo>
                  <a:lnTo>
                    <a:pt x="18558206" y="11213068"/>
                  </a:lnTo>
                  <a:lnTo>
                    <a:pt x="18558349" y="11212734"/>
                  </a:lnTo>
                  <a:lnTo>
                    <a:pt x="18559016" y="11213019"/>
                  </a:lnTo>
                  <a:lnTo>
                    <a:pt x="18560492" y="11213254"/>
                  </a:lnTo>
                  <a:lnTo>
                    <a:pt x="18563733" y="11213059"/>
                  </a:lnTo>
                  <a:lnTo>
                    <a:pt x="18566637" y="11212720"/>
                  </a:lnTo>
                  <a:lnTo>
                    <a:pt x="18568921" y="11210142"/>
                  </a:lnTo>
                  <a:lnTo>
                    <a:pt x="18568916" y="11207378"/>
                  </a:lnTo>
                  <a:lnTo>
                    <a:pt x="18568580" y="11204473"/>
                  </a:lnTo>
                  <a:lnTo>
                    <a:pt x="18566004" y="11202190"/>
                  </a:lnTo>
                  <a:close/>
                </a:path>
                <a:path w="18829020" h="11215370">
                  <a:moveTo>
                    <a:pt x="15300915" y="9797179"/>
                  </a:moveTo>
                  <a:lnTo>
                    <a:pt x="15297675" y="9797375"/>
                  </a:lnTo>
                  <a:lnTo>
                    <a:pt x="15293393" y="9801863"/>
                  </a:lnTo>
                  <a:lnTo>
                    <a:pt x="15293590" y="9805103"/>
                  </a:lnTo>
                  <a:lnTo>
                    <a:pt x="15295835" y="9807245"/>
                  </a:lnTo>
                  <a:lnTo>
                    <a:pt x="15298409" y="9809526"/>
                  </a:lnTo>
                  <a:lnTo>
                    <a:pt x="15300081" y="9810239"/>
                  </a:lnTo>
                  <a:lnTo>
                    <a:pt x="15299939" y="9810573"/>
                  </a:lnTo>
                  <a:lnTo>
                    <a:pt x="15301941" y="9811427"/>
                  </a:lnTo>
                  <a:lnTo>
                    <a:pt x="15304512" y="9810946"/>
                  </a:lnTo>
                  <a:lnTo>
                    <a:pt x="15306034" y="9809227"/>
                  </a:lnTo>
                  <a:lnTo>
                    <a:pt x="15308174" y="9806984"/>
                  </a:lnTo>
                  <a:lnTo>
                    <a:pt x="15307979" y="9803744"/>
                  </a:lnTo>
                  <a:lnTo>
                    <a:pt x="15305737" y="9801603"/>
                  </a:lnTo>
                  <a:lnTo>
                    <a:pt x="15303158" y="9799320"/>
                  </a:lnTo>
                  <a:lnTo>
                    <a:pt x="15300915" y="9797179"/>
                  </a:lnTo>
                  <a:close/>
                </a:path>
                <a:path w="18829020" h="11215370">
                  <a:moveTo>
                    <a:pt x="18652633" y="11198897"/>
                  </a:moveTo>
                  <a:lnTo>
                    <a:pt x="18649726" y="11199236"/>
                  </a:lnTo>
                  <a:lnTo>
                    <a:pt x="18646486" y="11199431"/>
                  </a:lnTo>
                  <a:lnTo>
                    <a:pt x="18643579" y="11199770"/>
                  </a:lnTo>
                  <a:lnTo>
                    <a:pt x="18640962" y="11202204"/>
                  </a:lnTo>
                  <a:lnTo>
                    <a:pt x="18641300" y="11205111"/>
                  </a:lnTo>
                  <a:lnTo>
                    <a:pt x="18641256" y="11207065"/>
                  </a:lnTo>
                  <a:lnTo>
                    <a:pt x="18642499" y="11208779"/>
                  </a:lnTo>
                  <a:lnTo>
                    <a:pt x="18644502" y="11209633"/>
                  </a:lnTo>
                  <a:lnTo>
                    <a:pt x="18644360" y="11209967"/>
                  </a:lnTo>
                  <a:lnTo>
                    <a:pt x="18645361" y="11210394"/>
                  </a:lnTo>
                  <a:lnTo>
                    <a:pt x="18650223" y="11210100"/>
                  </a:lnTo>
                  <a:lnTo>
                    <a:pt x="18653129" y="11209762"/>
                  </a:lnTo>
                  <a:lnTo>
                    <a:pt x="18655746" y="11207327"/>
                  </a:lnTo>
                  <a:lnTo>
                    <a:pt x="18655069" y="11201515"/>
                  </a:lnTo>
                  <a:lnTo>
                    <a:pt x="18652633" y="11198897"/>
                  </a:lnTo>
                  <a:close/>
                </a:path>
                <a:path w="18829020" h="11215370">
                  <a:moveTo>
                    <a:pt x="15236434" y="9739292"/>
                  </a:moveTo>
                  <a:lnTo>
                    <a:pt x="15233194" y="9739488"/>
                  </a:lnTo>
                  <a:lnTo>
                    <a:pt x="15228913" y="9743975"/>
                  </a:lnTo>
                  <a:lnTo>
                    <a:pt x="15229110" y="9747215"/>
                  </a:lnTo>
                  <a:lnTo>
                    <a:pt x="15231353" y="9749356"/>
                  </a:lnTo>
                  <a:lnTo>
                    <a:pt x="15233929" y="9751639"/>
                  </a:lnTo>
                  <a:lnTo>
                    <a:pt x="15235599" y="9752352"/>
                  </a:lnTo>
                  <a:lnTo>
                    <a:pt x="15235457" y="9752685"/>
                  </a:lnTo>
                  <a:lnTo>
                    <a:pt x="15237460" y="9753540"/>
                  </a:lnTo>
                  <a:lnTo>
                    <a:pt x="15240031" y="9753058"/>
                  </a:lnTo>
                  <a:lnTo>
                    <a:pt x="15241553" y="9751340"/>
                  </a:lnTo>
                  <a:lnTo>
                    <a:pt x="15243694" y="9749097"/>
                  </a:lnTo>
                  <a:lnTo>
                    <a:pt x="15243499" y="9745857"/>
                  </a:lnTo>
                  <a:lnTo>
                    <a:pt x="15241256" y="9743716"/>
                  </a:lnTo>
                  <a:lnTo>
                    <a:pt x="15238678" y="9741433"/>
                  </a:lnTo>
                  <a:lnTo>
                    <a:pt x="15236434" y="9739292"/>
                  </a:lnTo>
                  <a:close/>
                </a:path>
                <a:path w="18829020" h="11215370">
                  <a:moveTo>
                    <a:pt x="15172239" y="9680737"/>
                  </a:moveTo>
                  <a:lnTo>
                    <a:pt x="15169000" y="9680935"/>
                  </a:lnTo>
                  <a:lnTo>
                    <a:pt x="15164719" y="9685421"/>
                  </a:lnTo>
                  <a:lnTo>
                    <a:pt x="15164914" y="9688661"/>
                  </a:lnTo>
                  <a:lnTo>
                    <a:pt x="15167158" y="9690802"/>
                  </a:lnTo>
                  <a:lnTo>
                    <a:pt x="15169736" y="9693085"/>
                  </a:lnTo>
                  <a:lnTo>
                    <a:pt x="15171404" y="9693797"/>
                  </a:lnTo>
                  <a:lnTo>
                    <a:pt x="15171262" y="9694131"/>
                  </a:lnTo>
                  <a:lnTo>
                    <a:pt x="15173265" y="9694985"/>
                  </a:lnTo>
                  <a:lnTo>
                    <a:pt x="15175838" y="9694505"/>
                  </a:lnTo>
                  <a:lnTo>
                    <a:pt x="15177360" y="9692787"/>
                  </a:lnTo>
                  <a:lnTo>
                    <a:pt x="15179501" y="9690543"/>
                  </a:lnTo>
                  <a:lnTo>
                    <a:pt x="15179303" y="9687302"/>
                  </a:lnTo>
                  <a:lnTo>
                    <a:pt x="15177060" y="9685162"/>
                  </a:lnTo>
                  <a:lnTo>
                    <a:pt x="15174482" y="9682878"/>
                  </a:lnTo>
                  <a:lnTo>
                    <a:pt x="15172239" y="9680737"/>
                  </a:lnTo>
                  <a:close/>
                </a:path>
                <a:path w="18829020" h="11215370">
                  <a:moveTo>
                    <a:pt x="18738784" y="11193033"/>
                  </a:moveTo>
                  <a:lnTo>
                    <a:pt x="18735877" y="11193371"/>
                  </a:lnTo>
                  <a:lnTo>
                    <a:pt x="18732637" y="11193567"/>
                  </a:lnTo>
                  <a:lnTo>
                    <a:pt x="18730064" y="11194048"/>
                  </a:lnTo>
                  <a:lnTo>
                    <a:pt x="18727447" y="11196482"/>
                  </a:lnTo>
                  <a:lnTo>
                    <a:pt x="18727785" y="11199389"/>
                  </a:lnTo>
                  <a:lnTo>
                    <a:pt x="18727741" y="11201343"/>
                  </a:lnTo>
                  <a:lnTo>
                    <a:pt x="18729317" y="11203199"/>
                  </a:lnTo>
                  <a:lnTo>
                    <a:pt x="18731655" y="11204196"/>
                  </a:lnTo>
                  <a:lnTo>
                    <a:pt x="18733609" y="11204241"/>
                  </a:lnTo>
                  <a:lnTo>
                    <a:pt x="18736850" y="11204045"/>
                  </a:lnTo>
                  <a:lnTo>
                    <a:pt x="18739420" y="11203563"/>
                  </a:lnTo>
                  <a:lnTo>
                    <a:pt x="18742037" y="11201128"/>
                  </a:lnTo>
                  <a:lnTo>
                    <a:pt x="18741698" y="11198222"/>
                  </a:lnTo>
                  <a:lnTo>
                    <a:pt x="18741220" y="11195650"/>
                  </a:lnTo>
                  <a:lnTo>
                    <a:pt x="18738784" y="11193033"/>
                  </a:lnTo>
                  <a:close/>
                </a:path>
                <a:path w="18829020" h="11215370">
                  <a:moveTo>
                    <a:pt x="15108662" y="9621657"/>
                  </a:moveTo>
                  <a:lnTo>
                    <a:pt x="15105424" y="9621854"/>
                  </a:lnTo>
                  <a:lnTo>
                    <a:pt x="15101142" y="9626341"/>
                  </a:lnTo>
                  <a:lnTo>
                    <a:pt x="15101337" y="9629581"/>
                  </a:lnTo>
                  <a:lnTo>
                    <a:pt x="15103581" y="9631722"/>
                  </a:lnTo>
                  <a:lnTo>
                    <a:pt x="15106159" y="9634005"/>
                  </a:lnTo>
                  <a:lnTo>
                    <a:pt x="15107827" y="9634717"/>
                  </a:lnTo>
                  <a:lnTo>
                    <a:pt x="15107685" y="9635050"/>
                  </a:lnTo>
                  <a:lnTo>
                    <a:pt x="15109688" y="9635905"/>
                  </a:lnTo>
                  <a:lnTo>
                    <a:pt x="15112261" y="9635425"/>
                  </a:lnTo>
                  <a:lnTo>
                    <a:pt x="15113783" y="9633706"/>
                  </a:lnTo>
                  <a:lnTo>
                    <a:pt x="15115924" y="9631463"/>
                  </a:lnTo>
                  <a:lnTo>
                    <a:pt x="15115726" y="9628223"/>
                  </a:lnTo>
                  <a:lnTo>
                    <a:pt x="15113484" y="9626082"/>
                  </a:lnTo>
                  <a:lnTo>
                    <a:pt x="15110906" y="9623798"/>
                  </a:lnTo>
                  <a:lnTo>
                    <a:pt x="15108662" y="9621657"/>
                  </a:lnTo>
                  <a:close/>
                </a:path>
                <a:path w="18829020" h="11215370">
                  <a:moveTo>
                    <a:pt x="18825311" y="11185356"/>
                  </a:moveTo>
                  <a:lnTo>
                    <a:pt x="18822404" y="11185694"/>
                  </a:lnTo>
                  <a:lnTo>
                    <a:pt x="18819166" y="11185891"/>
                  </a:lnTo>
                  <a:lnTo>
                    <a:pt x="18816261" y="11186230"/>
                  </a:lnTo>
                  <a:lnTo>
                    <a:pt x="18813978" y="11188808"/>
                  </a:lnTo>
                  <a:lnTo>
                    <a:pt x="18814316" y="11191714"/>
                  </a:lnTo>
                  <a:lnTo>
                    <a:pt x="18814604" y="11193809"/>
                  </a:lnTo>
                  <a:lnTo>
                    <a:pt x="18815844" y="11195522"/>
                  </a:lnTo>
                  <a:lnTo>
                    <a:pt x="18818181" y="11196519"/>
                  </a:lnTo>
                  <a:lnTo>
                    <a:pt x="18820135" y="11196564"/>
                  </a:lnTo>
                  <a:lnTo>
                    <a:pt x="18823376" y="11196367"/>
                  </a:lnTo>
                  <a:lnTo>
                    <a:pt x="18826283" y="11196029"/>
                  </a:lnTo>
                  <a:lnTo>
                    <a:pt x="18828566" y="11193452"/>
                  </a:lnTo>
                  <a:lnTo>
                    <a:pt x="18827889" y="11187639"/>
                  </a:lnTo>
                  <a:lnTo>
                    <a:pt x="18825311" y="11185356"/>
                  </a:lnTo>
                  <a:close/>
                </a:path>
                <a:path w="18829020" h="11215370">
                  <a:moveTo>
                    <a:pt x="15046039" y="9562195"/>
                  </a:moveTo>
                  <a:lnTo>
                    <a:pt x="15042798" y="9562391"/>
                  </a:lnTo>
                  <a:lnTo>
                    <a:pt x="15038516" y="9566878"/>
                  </a:lnTo>
                  <a:lnTo>
                    <a:pt x="15038714" y="9570119"/>
                  </a:lnTo>
                  <a:lnTo>
                    <a:pt x="15040957" y="9572259"/>
                  </a:lnTo>
                  <a:lnTo>
                    <a:pt x="15043534" y="9574542"/>
                  </a:lnTo>
                  <a:lnTo>
                    <a:pt x="15045204" y="9575255"/>
                  </a:lnTo>
                  <a:lnTo>
                    <a:pt x="15045062" y="9575588"/>
                  </a:lnTo>
                  <a:lnTo>
                    <a:pt x="15047065" y="9576443"/>
                  </a:lnTo>
                  <a:lnTo>
                    <a:pt x="15049636" y="9575962"/>
                  </a:lnTo>
                  <a:lnTo>
                    <a:pt x="15051158" y="9574244"/>
                  </a:lnTo>
                  <a:lnTo>
                    <a:pt x="15053156" y="9572334"/>
                  </a:lnTo>
                  <a:lnTo>
                    <a:pt x="15053104" y="9568760"/>
                  </a:lnTo>
                  <a:lnTo>
                    <a:pt x="15050859" y="9566619"/>
                  </a:lnTo>
                  <a:lnTo>
                    <a:pt x="15048282" y="9564336"/>
                  </a:lnTo>
                  <a:lnTo>
                    <a:pt x="15046039" y="9562195"/>
                  </a:lnTo>
                  <a:close/>
                </a:path>
                <a:path w="18829020" h="11215370">
                  <a:moveTo>
                    <a:pt x="14983842" y="9501731"/>
                  </a:moveTo>
                  <a:lnTo>
                    <a:pt x="14980267" y="9501785"/>
                  </a:lnTo>
                  <a:lnTo>
                    <a:pt x="14978126" y="9504028"/>
                  </a:lnTo>
                  <a:lnTo>
                    <a:pt x="14976129" y="9505938"/>
                  </a:lnTo>
                  <a:lnTo>
                    <a:pt x="14976183" y="9509512"/>
                  </a:lnTo>
                  <a:lnTo>
                    <a:pt x="14978427" y="9511653"/>
                  </a:lnTo>
                  <a:lnTo>
                    <a:pt x="14981003" y="9513935"/>
                  </a:lnTo>
                  <a:lnTo>
                    <a:pt x="14981194" y="9514412"/>
                  </a:lnTo>
                  <a:lnTo>
                    <a:pt x="14984532" y="9515835"/>
                  </a:lnTo>
                  <a:lnTo>
                    <a:pt x="14987105" y="9515355"/>
                  </a:lnTo>
                  <a:lnTo>
                    <a:pt x="14988627" y="9513637"/>
                  </a:lnTo>
                  <a:lnTo>
                    <a:pt x="14990625" y="9511727"/>
                  </a:lnTo>
                  <a:lnTo>
                    <a:pt x="14990573" y="9508153"/>
                  </a:lnTo>
                  <a:lnTo>
                    <a:pt x="14988330" y="9506013"/>
                  </a:lnTo>
                  <a:lnTo>
                    <a:pt x="14985751" y="9503729"/>
                  </a:lnTo>
                  <a:lnTo>
                    <a:pt x="14983842" y="9501731"/>
                  </a:lnTo>
                  <a:close/>
                </a:path>
                <a:path w="18829020" h="11215370">
                  <a:moveTo>
                    <a:pt x="14921980" y="9441410"/>
                  </a:moveTo>
                  <a:lnTo>
                    <a:pt x="14918548" y="9441130"/>
                  </a:lnTo>
                  <a:lnTo>
                    <a:pt x="14916407" y="9443373"/>
                  </a:lnTo>
                  <a:lnTo>
                    <a:pt x="14914408" y="9445282"/>
                  </a:lnTo>
                  <a:lnTo>
                    <a:pt x="14914127" y="9448714"/>
                  </a:lnTo>
                  <a:lnTo>
                    <a:pt x="14916370" y="9450854"/>
                  </a:lnTo>
                  <a:lnTo>
                    <a:pt x="14918949" y="9453138"/>
                  </a:lnTo>
                  <a:lnTo>
                    <a:pt x="14919475" y="9453756"/>
                  </a:lnTo>
                  <a:lnTo>
                    <a:pt x="14922478" y="9455038"/>
                  </a:lnTo>
                  <a:lnTo>
                    <a:pt x="14924909" y="9454891"/>
                  </a:lnTo>
                  <a:lnTo>
                    <a:pt x="14926431" y="9453173"/>
                  </a:lnTo>
                  <a:lnTo>
                    <a:pt x="14928430" y="9451263"/>
                  </a:lnTo>
                  <a:lnTo>
                    <a:pt x="14928708" y="9447831"/>
                  </a:lnTo>
                  <a:lnTo>
                    <a:pt x="14926465" y="9445691"/>
                  </a:lnTo>
                  <a:lnTo>
                    <a:pt x="14923889" y="9443408"/>
                  </a:lnTo>
                  <a:lnTo>
                    <a:pt x="14921980" y="9441410"/>
                  </a:lnTo>
                  <a:close/>
                </a:path>
                <a:path w="18829020" h="11215370">
                  <a:moveTo>
                    <a:pt x="14860877" y="9380229"/>
                  </a:moveTo>
                  <a:lnTo>
                    <a:pt x="14857444" y="9379949"/>
                  </a:lnTo>
                  <a:lnTo>
                    <a:pt x="14855303" y="9382192"/>
                  </a:lnTo>
                  <a:lnTo>
                    <a:pt x="14853306" y="9384102"/>
                  </a:lnTo>
                  <a:lnTo>
                    <a:pt x="14853027" y="9387533"/>
                  </a:lnTo>
                  <a:lnTo>
                    <a:pt x="14857512" y="9391814"/>
                  </a:lnTo>
                  <a:lnTo>
                    <a:pt x="14858038" y="9392434"/>
                  </a:lnTo>
                  <a:lnTo>
                    <a:pt x="14861375" y="9393857"/>
                  </a:lnTo>
                  <a:lnTo>
                    <a:pt x="14863806" y="9393710"/>
                  </a:lnTo>
                  <a:lnTo>
                    <a:pt x="14865328" y="9391992"/>
                  </a:lnTo>
                  <a:lnTo>
                    <a:pt x="14867326" y="9390082"/>
                  </a:lnTo>
                  <a:lnTo>
                    <a:pt x="14867605" y="9386650"/>
                  </a:lnTo>
                  <a:lnTo>
                    <a:pt x="14865362" y="9384509"/>
                  </a:lnTo>
                  <a:lnTo>
                    <a:pt x="14862787" y="9382228"/>
                  </a:lnTo>
                  <a:lnTo>
                    <a:pt x="14860877" y="9380229"/>
                  </a:lnTo>
                  <a:close/>
                </a:path>
                <a:path w="18829020" h="11215370">
                  <a:moveTo>
                    <a:pt x="14800058" y="9318380"/>
                  </a:moveTo>
                  <a:lnTo>
                    <a:pt x="14796627" y="9318100"/>
                  </a:lnTo>
                  <a:lnTo>
                    <a:pt x="14794486" y="9320343"/>
                  </a:lnTo>
                  <a:lnTo>
                    <a:pt x="14792488" y="9322253"/>
                  </a:lnTo>
                  <a:lnTo>
                    <a:pt x="14792239" y="9325303"/>
                  </a:lnTo>
                  <a:lnTo>
                    <a:pt x="14792208" y="9325684"/>
                  </a:lnTo>
                  <a:lnTo>
                    <a:pt x="14794452" y="9327825"/>
                  </a:lnTo>
                  <a:lnTo>
                    <a:pt x="14797079" y="9330919"/>
                  </a:lnTo>
                  <a:lnTo>
                    <a:pt x="14800417" y="9332342"/>
                  </a:lnTo>
                  <a:lnTo>
                    <a:pt x="14802847" y="9332195"/>
                  </a:lnTo>
                  <a:lnTo>
                    <a:pt x="14804116" y="9330764"/>
                  </a:lnTo>
                  <a:lnTo>
                    <a:pt x="14804369" y="9330477"/>
                  </a:lnTo>
                  <a:lnTo>
                    <a:pt x="14806368" y="9328568"/>
                  </a:lnTo>
                  <a:lnTo>
                    <a:pt x="14806616" y="9325517"/>
                  </a:lnTo>
                  <a:lnTo>
                    <a:pt x="14806647" y="9325136"/>
                  </a:lnTo>
                  <a:lnTo>
                    <a:pt x="14804404" y="9322995"/>
                  </a:lnTo>
                  <a:lnTo>
                    <a:pt x="14801968" y="9320378"/>
                  </a:lnTo>
                  <a:lnTo>
                    <a:pt x="14800058" y="9318380"/>
                  </a:lnTo>
                  <a:close/>
                </a:path>
                <a:path w="18829020" h="11215370">
                  <a:moveTo>
                    <a:pt x="14740002" y="9255672"/>
                  </a:moveTo>
                  <a:lnTo>
                    <a:pt x="14736570" y="9255392"/>
                  </a:lnTo>
                  <a:lnTo>
                    <a:pt x="14732288" y="9259878"/>
                  </a:lnTo>
                  <a:lnTo>
                    <a:pt x="14732040" y="9262929"/>
                  </a:lnTo>
                  <a:lnTo>
                    <a:pt x="14732009" y="9263311"/>
                  </a:lnTo>
                  <a:lnTo>
                    <a:pt x="14734252" y="9265451"/>
                  </a:lnTo>
                  <a:lnTo>
                    <a:pt x="14736879" y="9268544"/>
                  </a:lnTo>
                  <a:lnTo>
                    <a:pt x="14740217" y="9269968"/>
                  </a:lnTo>
                  <a:lnTo>
                    <a:pt x="14742648" y="9269821"/>
                  </a:lnTo>
                  <a:lnTo>
                    <a:pt x="14743916" y="9268390"/>
                  </a:lnTo>
                  <a:lnTo>
                    <a:pt x="14746311" y="9265860"/>
                  </a:lnTo>
                  <a:lnTo>
                    <a:pt x="14746591" y="9262428"/>
                  </a:lnTo>
                  <a:lnTo>
                    <a:pt x="14744347" y="9260287"/>
                  </a:lnTo>
                  <a:lnTo>
                    <a:pt x="14742245" y="9257813"/>
                  </a:lnTo>
                  <a:lnTo>
                    <a:pt x="14740002" y="9255672"/>
                  </a:lnTo>
                  <a:close/>
                </a:path>
                <a:path w="18829020" h="11215370">
                  <a:moveTo>
                    <a:pt x="14679945" y="9192964"/>
                  </a:moveTo>
                  <a:lnTo>
                    <a:pt x="14676515" y="9192685"/>
                  </a:lnTo>
                  <a:lnTo>
                    <a:pt x="14672234" y="9197172"/>
                  </a:lnTo>
                  <a:lnTo>
                    <a:pt x="14671984" y="9200221"/>
                  </a:lnTo>
                  <a:lnTo>
                    <a:pt x="14671952" y="9200602"/>
                  </a:lnTo>
                  <a:lnTo>
                    <a:pt x="14674196" y="9202743"/>
                  </a:lnTo>
                  <a:lnTo>
                    <a:pt x="14676823" y="9205837"/>
                  </a:lnTo>
                  <a:lnTo>
                    <a:pt x="14680161" y="9207261"/>
                  </a:lnTo>
                  <a:lnTo>
                    <a:pt x="14682591" y="9207114"/>
                  </a:lnTo>
                  <a:lnTo>
                    <a:pt x="14683860" y="9205682"/>
                  </a:lnTo>
                  <a:lnTo>
                    <a:pt x="14686254" y="9203152"/>
                  </a:lnTo>
                  <a:lnTo>
                    <a:pt x="14686533" y="9199720"/>
                  </a:lnTo>
                  <a:lnTo>
                    <a:pt x="14684290" y="9197580"/>
                  </a:lnTo>
                  <a:lnTo>
                    <a:pt x="14682190" y="9195106"/>
                  </a:lnTo>
                  <a:lnTo>
                    <a:pt x="14679945" y="9192964"/>
                  </a:lnTo>
                  <a:close/>
                </a:path>
                <a:path w="18829020" h="11215370">
                  <a:moveTo>
                    <a:pt x="14620699" y="9130207"/>
                  </a:moveTo>
                  <a:lnTo>
                    <a:pt x="14617269" y="9129928"/>
                  </a:lnTo>
                  <a:lnTo>
                    <a:pt x="14612987" y="9134415"/>
                  </a:lnTo>
                  <a:lnTo>
                    <a:pt x="14612737" y="9137465"/>
                  </a:lnTo>
                  <a:lnTo>
                    <a:pt x="14612706" y="9137846"/>
                  </a:lnTo>
                  <a:lnTo>
                    <a:pt x="14614950" y="9139987"/>
                  </a:lnTo>
                  <a:lnTo>
                    <a:pt x="14617576" y="9143080"/>
                  </a:lnTo>
                  <a:lnTo>
                    <a:pt x="14620915" y="9144504"/>
                  </a:lnTo>
                  <a:lnTo>
                    <a:pt x="14623345" y="9144358"/>
                  </a:lnTo>
                  <a:lnTo>
                    <a:pt x="14624614" y="9142926"/>
                  </a:lnTo>
                  <a:lnTo>
                    <a:pt x="14627009" y="9140396"/>
                  </a:lnTo>
                  <a:lnTo>
                    <a:pt x="14627288" y="9136963"/>
                  </a:lnTo>
                  <a:lnTo>
                    <a:pt x="14625045" y="9134823"/>
                  </a:lnTo>
                  <a:lnTo>
                    <a:pt x="14622943" y="9132349"/>
                  </a:lnTo>
                  <a:lnTo>
                    <a:pt x="14620699" y="9130207"/>
                  </a:lnTo>
                  <a:close/>
                </a:path>
                <a:path w="18829020" h="11215370">
                  <a:moveTo>
                    <a:pt x="14561738" y="9066783"/>
                  </a:moveTo>
                  <a:lnTo>
                    <a:pt x="14558639" y="9066645"/>
                  </a:lnTo>
                  <a:lnTo>
                    <a:pt x="14553691" y="9070848"/>
                  </a:lnTo>
                  <a:lnTo>
                    <a:pt x="14553411" y="9074279"/>
                  </a:lnTo>
                  <a:lnTo>
                    <a:pt x="14555654" y="9076420"/>
                  </a:lnTo>
                  <a:lnTo>
                    <a:pt x="14558281" y="9079513"/>
                  </a:lnTo>
                  <a:lnTo>
                    <a:pt x="14559617" y="9080083"/>
                  </a:lnTo>
                  <a:lnTo>
                    <a:pt x="14559474" y="9080417"/>
                  </a:lnTo>
                  <a:lnTo>
                    <a:pt x="14561476" y="9081271"/>
                  </a:lnTo>
                  <a:lnTo>
                    <a:pt x="14563908" y="9081124"/>
                  </a:lnTo>
                  <a:lnTo>
                    <a:pt x="14565429" y="9079406"/>
                  </a:lnTo>
                  <a:lnTo>
                    <a:pt x="14567904" y="9077305"/>
                  </a:lnTo>
                  <a:lnTo>
                    <a:pt x="14568184" y="9073873"/>
                  </a:lnTo>
                  <a:lnTo>
                    <a:pt x="14565941" y="9071733"/>
                  </a:lnTo>
                  <a:lnTo>
                    <a:pt x="14561738" y="9066783"/>
                  </a:lnTo>
                  <a:close/>
                </a:path>
                <a:path w="18829020" h="11215370">
                  <a:moveTo>
                    <a:pt x="14503396" y="9002835"/>
                  </a:moveTo>
                  <a:lnTo>
                    <a:pt x="14499822" y="9002888"/>
                  </a:lnTo>
                  <a:lnTo>
                    <a:pt x="14497824" y="9004797"/>
                  </a:lnTo>
                  <a:lnTo>
                    <a:pt x="14495350" y="9006898"/>
                  </a:lnTo>
                  <a:lnTo>
                    <a:pt x="14495404" y="9010473"/>
                  </a:lnTo>
                  <a:lnTo>
                    <a:pt x="14497312" y="9012471"/>
                  </a:lnTo>
                  <a:lnTo>
                    <a:pt x="14499940" y="9015565"/>
                  </a:lnTo>
                  <a:lnTo>
                    <a:pt x="14501275" y="9016134"/>
                  </a:lnTo>
                  <a:lnTo>
                    <a:pt x="14501133" y="9016468"/>
                  </a:lnTo>
                  <a:lnTo>
                    <a:pt x="14503135" y="9017322"/>
                  </a:lnTo>
                  <a:lnTo>
                    <a:pt x="14505375" y="9016699"/>
                  </a:lnTo>
                  <a:lnTo>
                    <a:pt x="14507087" y="9015457"/>
                  </a:lnTo>
                  <a:lnTo>
                    <a:pt x="14509563" y="9013356"/>
                  </a:lnTo>
                  <a:lnTo>
                    <a:pt x="14509509" y="9009782"/>
                  </a:lnTo>
                  <a:lnTo>
                    <a:pt x="14507600" y="9007784"/>
                  </a:lnTo>
                  <a:lnTo>
                    <a:pt x="14503396" y="9002835"/>
                  </a:lnTo>
                  <a:close/>
                </a:path>
                <a:path w="18829020" h="11215370">
                  <a:moveTo>
                    <a:pt x="14445196" y="8938552"/>
                  </a:moveTo>
                  <a:lnTo>
                    <a:pt x="14441622" y="8938605"/>
                  </a:lnTo>
                  <a:lnTo>
                    <a:pt x="14439625" y="8940515"/>
                  </a:lnTo>
                  <a:lnTo>
                    <a:pt x="14437150" y="8942615"/>
                  </a:lnTo>
                  <a:lnTo>
                    <a:pt x="14437204" y="8946190"/>
                  </a:lnTo>
                  <a:lnTo>
                    <a:pt x="14439113" y="8948188"/>
                  </a:lnTo>
                  <a:lnTo>
                    <a:pt x="14441737" y="8951280"/>
                  </a:lnTo>
                  <a:lnTo>
                    <a:pt x="14443075" y="8951851"/>
                  </a:lnTo>
                  <a:lnTo>
                    <a:pt x="14442933" y="8952185"/>
                  </a:lnTo>
                  <a:lnTo>
                    <a:pt x="14444936" y="8953039"/>
                  </a:lnTo>
                  <a:lnTo>
                    <a:pt x="14447173" y="8952415"/>
                  </a:lnTo>
                  <a:lnTo>
                    <a:pt x="14448886" y="8951174"/>
                  </a:lnTo>
                  <a:lnTo>
                    <a:pt x="14451361" y="8949072"/>
                  </a:lnTo>
                  <a:lnTo>
                    <a:pt x="14451307" y="8945498"/>
                  </a:lnTo>
                  <a:lnTo>
                    <a:pt x="14449397" y="8943499"/>
                  </a:lnTo>
                  <a:lnTo>
                    <a:pt x="14445196" y="8938552"/>
                  </a:lnTo>
                  <a:close/>
                </a:path>
                <a:path w="18829020" h="11215370">
                  <a:moveTo>
                    <a:pt x="14387614" y="8873742"/>
                  </a:moveTo>
                  <a:lnTo>
                    <a:pt x="14384373" y="8873938"/>
                  </a:lnTo>
                  <a:lnTo>
                    <a:pt x="14382041" y="8875705"/>
                  </a:lnTo>
                  <a:lnTo>
                    <a:pt x="14379566" y="8877807"/>
                  </a:lnTo>
                  <a:lnTo>
                    <a:pt x="14379762" y="8881046"/>
                  </a:lnTo>
                  <a:lnTo>
                    <a:pt x="14381530" y="8883379"/>
                  </a:lnTo>
                  <a:lnTo>
                    <a:pt x="14384158" y="8886473"/>
                  </a:lnTo>
                  <a:lnTo>
                    <a:pt x="14387495" y="8887896"/>
                  </a:lnTo>
                  <a:lnTo>
                    <a:pt x="14389591" y="8887607"/>
                  </a:lnTo>
                  <a:lnTo>
                    <a:pt x="14391305" y="8886365"/>
                  </a:lnTo>
                  <a:lnTo>
                    <a:pt x="14393780" y="8884264"/>
                  </a:lnTo>
                  <a:lnTo>
                    <a:pt x="14393584" y="8881024"/>
                  </a:lnTo>
                  <a:lnTo>
                    <a:pt x="14391816" y="8878692"/>
                  </a:lnTo>
                  <a:lnTo>
                    <a:pt x="14387614" y="8873742"/>
                  </a:lnTo>
                  <a:close/>
                </a:path>
                <a:path w="18829020" h="11215370">
                  <a:moveTo>
                    <a:pt x="14330843" y="8808885"/>
                  </a:moveTo>
                  <a:lnTo>
                    <a:pt x="14327268" y="8808938"/>
                  </a:lnTo>
                  <a:lnTo>
                    <a:pt x="14322604" y="8812473"/>
                  </a:lnTo>
                  <a:lnTo>
                    <a:pt x="14322659" y="8816047"/>
                  </a:lnTo>
                  <a:lnTo>
                    <a:pt x="14324425" y="8818379"/>
                  </a:lnTo>
                  <a:lnTo>
                    <a:pt x="14327052" y="8821473"/>
                  </a:lnTo>
                  <a:lnTo>
                    <a:pt x="14330388" y="8822896"/>
                  </a:lnTo>
                  <a:lnTo>
                    <a:pt x="14332485" y="8822607"/>
                  </a:lnTo>
                  <a:lnTo>
                    <a:pt x="14334199" y="8821364"/>
                  </a:lnTo>
                  <a:lnTo>
                    <a:pt x="14336674" y="8819264"/>
                  </a:lnTo>
                  <a:lnTo>
                    <a:pt x="14336477" y="8816023"/>
                  </a:lnTo>
                  <a:lnTo>
                    <a:pt x="14334710" y="8813691"/>
                  </a:lnTo>
                  <a:lnTo>
                    <a:pt x="14332610" y="8811217"/>
                  </a:lnTo>
                  <a:lnTo>
                    <a:pt x="14330843" y="8808885"/>
                  </a:lnTo>
                  <a:close/>
                </a:path>
                <a:path w="18829020" h="11215370">
                  <a:moveTo>
                    <a:pt x="14273687" y="8743075"/>
                  </a:moveTo>
                  <a:lnTo>
                    <a:pt x="14270255" y="8742794"/>
                  </a:lnTo>
                  <a:lnTo>
                    <a:pt x="14267923" y="8744561"/>
                  </a:lnTo>
                  <a:lnTo>
                    <a:pt x="14265924" y="8746470"/>
                  </a:lnTo>
                  <a:lnTo>
                    <a:pt x="14265644" y="8749903"/>
                  </a:lnTo>
                  <a:lnTo>
                    <a:pt x="14267412" y="8752235"/>
                  </a:lnTo>
                  <a:lnTo>
                    <a:pt x="14269514" y="8754710"/>
                  </a:lnTo>
                  <a:lnTo>
                    <a:pt x="14270231" y="8755805"/>
                  </a:lnTo>
                  <a:lnTo>
                    <a:pt x="14271566" y="8756374"/>
                  </a:lnTo>
                  <a:lnTo>
                    <a:pt x="14271709" y="8756040"/>
                  </a:lnTo>
                  <a:lnTo>
                    <a:pt x="14273378" y="8756752"/>
                  </a:lnTo>
                  <a:lnTo>
                    <a:pt x="14275474" y="8756462"/>
                  </a:lnTo>
                  <a:lnTo>
                    <a:pt x="14277187" y="8755220"/>
                  </a:lnTo>
                  <a:lnTo>
                    <a:pt x="14279186" y="8753311"/>
                  </a:lnTo>
                  <a:lnTo>
                    <a:pt x="14279466" y="8749879"/>
                  </a:lnTo>
                  <a:lnTo>
                    <a:pt x="14277698" y="8747547"/>
                  </a:lnTo>
                  <a:lnTo>
                    <a:pt x="14275596" y="8745072"/>
                  </a:lnTo>
                  <a:lnTo>
                    <a:pt x="14273687" y="8743075"/>
                  </a:lnTo>
                  <a:close/>
                </a:path>
                <a:path w="18829020" h="11215370">
                  <a:moveTo>
                    <a:pt x="14217342" y="8677215"/>
                  </a:moveTo>
                  <a:lnTo>
                    <a:pt x="14213912" y="8676936"/>
                  </a:lnTo>
                  <a:lnTo>
                    <a:pt x="14211580" y="8678703"/>
                  </a:lnTo>
                  <a:lnTo>
                    <a:pt x="14209582" y="8680612"/>
                  </a:lnTo>
                  <a:lnTo>
                    <a:pt x="14209302" y="8684044"/>
                  </a:lnTo>
                  <a:lnTo>
                    <a:pt x="14211069" y="8686376"/>
                  </a:lnTo>
                  <a:lnTo>
                    <a:pt x="14213168" y="8688850"/>
                  </a:lnTo>
                  <a:lnTo>
                    <a:pt x="14213551" y="8689803"/>
                  </a:lnTo>
                  <a:lnTo>
                    <a:pt x="14215221" y="8690515"/>
                  </a:lnTo>
                  <a:lnTo>
                    <a:pt x="14215363" y="8690181"/>
                  </a:lnTo>
                  <a:lnTo>
                    <a:pt x="14217033" y="8690893"/>
                  </a:lnTo>
                  <a:lnTo>
                    <a:pt x="14219130" y="8690604"/>
                  </a:lnTo>
                  <a:lnTo>
                    <a:pt x="14220842" y="8689361"/>
                  </a:lnTo>
                  <a:lnTo>
                    <a:pt x="14222841" y="8687451"/>
                  </a:lnTo>
                  <a:lnTo>
                    <a:pt x="14223120" y="8684020"/>
                  </a:lnTo>
                  <a:lnTo>
                    <a:pt x="14221354" y="8681688"/>
                  </a:lnTo>
                  <a:lnTo>
                    <a:pt x="14219252" y="8679214"/>
                  </a:lnTo>
                  <a:lnTo>
                    <a:pt x="14217342" y="8677215"/>
                  </a:lnTo>
                  <a:close/>
                </a:path>
                <a:path w="18829020" h="11215370">
                  <a:moveTo>
                    <a:pt x="14161142" y="8611023"/>
                  </a:moveTo>
                  <a:lnTo>
                    <a:pt x="14157710" y="8610742"/>
                  </a:lnTo>
                  <a:lnTo>
                    <a:pt x="14155377" y="8612509"/>
                  </a:lnTo>
                  <a:lnTo>
                    <a:pt x="14153379" y="8614419"/>
                  </a:lnTo>
                  <a:lnTo>
                    <a:pt x="14153099" y="8617851"/>
                  </a:lnTo>
                  <a:lnTo>
                    <a:pt x="14154866" y="8620183"/>
                  </a:lnTo>
                  <a:lnTo>
                    <a:pt x="14156966" y="8622657"/>
                  </a:lnTo>
                  <a:lnTo>
                    <a:pt x="14157349" y="8623609"/>
                  </a:lnTo>
                  <a:lnTo>
                    <a:pt x="14159018" y="8624321"/>
                  </a:lnTo>
                  <a:lnTo>
                    <a:pt x="14159160" y="8623988"/>
                  </a:lnTo>
                  <a:lnTo>
                    <a:pt x="14160830" y="8624700"/>
                  </a:lnTo>
                  <a:lnTo>
                    <a:pt x="14162927" y="8624411"/>
                  </a:lnTo>
                  <a:lnTo>
                    <a:pt x="14164639" y="8623168"/>
                  </a:lnTo>
                  <a:lnTo>
                    <a:pt x="14166638" y="8621259"/>
                  </a:lnTo>
                  <a:lnTo>
                    <a:pt x="14166918" y="8617827"/>
                  </a:lnTo>
                  <a:lnTo>
                    <a:pt x="14165151" y="8615495"/>
                  </a:lnTo>
                  <a:lnTo>
                    <a:pt x="14163051" y="8613021"/>
                  </a:lnTo>
                  <a:lnTo>
                    <a:pt x="14161142" y="8611023"/>
                  </a:lnTo>
                  <a:close/>
                </a:path>
                <a:path w="18829020" h="11215370">
                  <a:moveTo>
                    <a:pt x="14106082" y="8544923"/>
                  </a:moveTo>
                  <a:lnTo>
                    <a:pt x="14102652" y="8544643"/>
                  </a:lnTo>
                  <a:lnTo>
                    <a:pt x="14097987" y="8548177"/>
                  </a:lnTo>
                  <a:lnTo>
                    <a:pt x="14097707" y="8551609"/>
                  </a:lnTo>
                  <a:lnTo>
                    <a:pt x="14099474" y="8553941"/>
                  </a:lnTo>
                  <a:lnTo>
                    <a:pt x="14101574" y="8556415"/>
                  </a:lnTo>
                  <a:lnTo>
                    <a:pt x="14101958" y="8557368"/>
                  </a:lnTo>
                  <a:lnTo>
                    <a:pt x="14105295" y="8558792"/>
                  </a:lnTo>
                  <a:lnTo>
                    <a:pt x="14107392" y="8558502"/>
                  </a:lnTo>
                  <a:lnTo>
                    <a:pt x="14109106" y="8557260"/>
                  </a:lnTo>
                  <a:lnTo>
                    <a:pt x="14111438" y="8555493"/>
                  </a:lnTo>
                  <a:lnTo>
                    <a:pt x="14111718" y="8552061"/>
                  </a:lnTo>
                  <a:lnTo>
                    <a:pt x="14109950" y="8549729"/>
                  </a:lnTo>
                  <a:lnTo>
                    <a:pt x="14107848" y="8547255"/>
                  </a:lnTo>
                  <a:lnTo>
                    <a:pt x="14106082" y="8544923"/>
                  </a:lnTo>
                  <a:close/>
                </a:path>
                <a:path w="18829020" h="11215370">
                  <a:moveTo>
                    <a:pt x="14050974" y="8478013"/>
                  </a:moveTo>
                  <a:lnTo>
                    <a:pt x="14047544" y="8477733"/>
                  </a:lnTo>
                  <a:lnTo>
                    <a:pt x="14042881" y="8481268"/>
                  </a:lnTo>
                  <a:lnTo>
                    <a:pt x="14042600" y="8484699"/>
                  </a:lnTo>
                  <a:lnTo>
                    <a:pt x="14044367" y="8487031"/>
                  </a:lnTo>
                  <a:lnTo>
                    <a:pt x="14046467" y="8489505"/>
                  </a:lnTo>
                  <a:lnTo>
                    <a:pt x="14046849" y="8490458"/>
                  </a:lnTo>
                  <a:lnTo>
                    <a:pt x="14050188" y="8491882"/>
                  </a:lnTo>
                  <a:lnTo>
                    <a:pt x="14052285" y="8491593"/>
                  </a:lnTo>
                  <a:lnTo>
                    <a:pt x="14053998" y="8490351"/>
                  </a:lnTo>
                  <a:lnTo>
                    <a:pt x="14056330" y="8488584"/>
                  </a:lnTo>
                  <a:lnTo>
                    <a:pt x="14056610" y="8485151"/>
                  </a:lnTo>
                  <a:lnTo>
                    <a:pt x="14054844" y="8482819"/>
                  </a:lnTo>
                  <a:lnTo>
                    <a:pt x="14052742" y="8480345"/>
                  </a:lnTo>
                  <a:lnTo>
                    <a:pt x="14050974" y="8478013"/>
                  </a:lnTo>
                  <a:close/>
                </a:path>
                <a:path w="18829020" h="11215370">
                  <a:moveTo>
                    <a:pt x="13996010" y="8410770"/>
                  </a:moveTo>
                  <a:lnTo>
                    <a:pt x="13992578" y="8410489"/>
                  </a:lnTo>
                  <a:lnTo>
                    <a:pt x="13987913" y="8414023"/>
                  </a:lnTo>
                  <a:lnTo>
                    <a:pt x="13987636" y="8417456"/>
                  </a:lnTo>
                  <a:lnTo>
                    <a:pt x="13989402" y="8419788"/>
                  </a:lnTo>
                  <a:lnTo>
                    <a:pt x="13991502" y="8422262"/>
                  </a:lnTo>
                  <a:lnTo>
                    <a:pt x="13991885" y="8423215"/>
                  </a:lnTo>
                  <a:lnTo>
                    <a:pt x="13995223" y="8424639"/>
                  </a:lnTo>
                  <a:lnTo>
                    <a:pt x="13997320" y="8424349"/>
                  </a:lnTo>
                  <a:lnTo>
                    <a:pt x="13999033" y="8423108"/>
                  </a:lnTo>
                  <a:lnTo>
                    <a:pt x="14001366" y="8421340"/>
                  </a:lnTo>
                  <a:lnTo>
                    <a:pt x="14001646" y="8417909"/>
                  </a:lnTo>
                  <a:lnTo>
                    <a:pt x="13999878" y="8415576"/>
                  </a:lnTo>
                  <a:lnTo>
                    <a:pt x="13997777" y="8413101"/>
                  </a:lnTo>
                  <a:lnTo>
                    <a:pt x="13996010" y="8410770"/>
                  </a:lnTo>
                  <a:close/>
                </a:path>
                <a:path w="18829020" h="11215370">
                  <a:moveTo>
                    <a:pt x="13941521" y="8343335"/>
                  </a:moveTo>
                  <a:lnTo>
                    <a:pt x="13938090" y="8343054"/>
                  </a:lnTo>
                  <a:lnTo>
                    <a:pt x="13933425" y="8346589"/>
                  </a:lnTo>
                  <a:lnTo>
                    <a:pt x="13933145" y="8350021"/>
                  </a:lnTo>
                  <a:lnTo>
                    <a:pt x="13934912" y="8352352"/>
                  </a:lnTo>
                  <a:lnTo>
                    <a:pt x="13937013" y="8354827"/>
                  </a:lnTo>
                  <a:lnTo>
                    <a:pt x="13937396" y="8355780"/>
                  </a:lnTo>
                  <a:lnTo>
                    <a:pt x="13940734" y="8357204"/>
                  </a:lnTo>
                  <a:lnTo>
                    <a:pt x="13942832" y="8356915"/>
                  </a:lnTo>
                  <a:lnTo>
                    <a:pt x="13944546" y="8355672"/>
                  </a:lnTo>
                  <a:lnTo>
                    <a:pt x="13946877" y="8353905"/>
                  </a:lnTo>
                  <a:lnTo>
                    <a:pt x="13947158" y="8350474"/>
                  </a:lnTo>
                  <a:lnTo>
                    <a:pt x="13945390" y="8348142"/>
                  </a:lnTo>
                  <a:lnTo>
                    <a:pt x="13943289" y="8345667"/>
                  </a:lnTo>
                  <a:lnTo>
                    <a:pt x="13941521" y="8343335"/>
                  </a:lnTo>
                  <a:close/>
                </a:path>
                <a:path w="18829020" h="11215370">
                  <a:moveTo>
                    <a:pt x="13887509" y="8275709"/>
                  </a:moveTo>
                  <a:lnTo>
                    <a:pt x="13884077" y="8275428"/>
                  </a:lnTo>
                  <a:lnTo>
                    <a:pt x="13879414" y="8278963"/>
                  </a:lnTo>
                  <a:lnTo>
                    <a:pt x="13879134" y="8282394"/>
                  </a:lnTo>
                  <a:lnTo>
                    <a:pt x="13880900" y="8284726"/>
                  </a:lnTo>
                  <a:lnTo>
                    <a:pt x="13883002" y="8287201"/>
                  </a:lnTo>
                  <a:lnTo>
                    <a:pt x="13883385" y="8288154"/>
                  </a:lnTo>
                  <a:lnTo>
                    <a:pt x="13886721" y="8289577"/>
                  </a:lnTo>
                  <a:lnTo>
                    <a:pt x="13888818" y="8289288"/>
                  </a:lnTo>
                  <a:lnTo>
                    <a:pt x="13890532" y="8288046"/>
                  </a:lnTo>
                  <a:lnTo>
                    <a:pt x="13892863" y="8286279"/>
                  </a:lnTo>
                  <a:lnTo>
                    <a:pt x="13893144" y="8282847"/>
                  </a:lnTo>
                  <a:lnTo>
                    <a:pt x="13891376" y="8280515"/>
                  </a:lnTo>
                  <a:lnTo>
                    <a:pt x="13889277" y="8278041"/>
                  </a:lnTo>
                  <a:lnTo>
                    <a:pt x="13887509" y="8275709"/>
                  </a:lnTo>
                  <a:close/>
                </a:path>
                <a:path w="18829020" h="11215370">
                  <a:moveTo>
                    <a:pt x="13833780" y="8207414"/>
                  </a:moveTo>
                  <a:lnTo>
                    <a:pt x="13830349" y="8207134"/>
                  </a:lnTo>
                  <a:lnTo>
                    <a:pt x="13825685" y="8210668"/>
                  </a:lnTo>
                  <a:lnTo>
                    <a:pt x="13825405" y="8214100"/>
                  </a:lnTo>
                  <a:lnTo>
                    <a:pt x="13827171" y="8216432"/>
                  </a:lnTo>
                  <a:lnTo>
                    <a:pt x="13829273" y="8218906"/>
                  </a:lnTo>
                  <a:lnTo>
                    <a:pt x="13829656" y="8219859"/>
                  </a:lnTo>
                  <a:lnTo>
                    <a:pt x="13832995" y="8221283"/>
                  </a:lnTo>
                  <a:lnTo>
                    <a:pt x="13835091" y="8220994"/>
                  </a:lnTo>
                  <a:lnTo>
                    <a:pt x="13836805" y="8219752"/>
                  </a:lnTo>
                  <a:lnTo>
                    <a:pt x="13839136" y="8217985"/>
                  </a:lnTo>
                  <a:lnTo>
                    <a:pt x="13839417" y="8214553"/>
                  </a:lnTo>
                  <a:lnTo>
                    <a:pt x="13837650" y="8212221"/>
                  </a:lnTo>
                  <a:lnTo>
                    <a:pt x="13835548" y="8209746"/>
                  </a:lnTo>
                  <a:lnTo>
                    <a:pt x="13833780" y="8207414"/>
                  </a:lnTo>
                  <a:close/>
                </a:path>
                <a:path w="18829020" h="11215370">
                  <a:moveTo>
                    <a:pt x="13780389" y="8139263"/>
                  </a:moveTo>
                  <a:lnTo>
                    <a:pt x="13776956" y="8138983"/>
                  </a:lnTo>
                  <a:lnTo>
                    <a:pt x="13772292" y="8142517"/>
                  </a:lnTo>
                  <a:lnTo>
                    <a:pt x="13772012" y="8145949"/>
                  </a:lnTo>
                  <a:lnTo>
                    <a:pt x="13773779" y="8148281"/>
                  </a:lnTo>
                  <a:lnTo>
                    <a:pt x="13775881" y="8150756"/>
                  </a:lnTo>
                  <a:lnTo>
                    <a:pt x="13776263" y="8151708"/>
                  </a:lnTo>
                  <a:lnTo>
                    <a:pt x="13779602" y="8153132"/>
                  </a:lnTo>
                  <a:lnTo>
                    <a:pt x="13781696" y="8152842"/>
                  </a:lnTo>
                  <a:lnTo>
                    <a:pt x="13783410" y="8151600"/>
                  </a:lnTo>
                  <a:lnTo>
                    <a:pt x="13785742" y="8149833"/>
                  </a:lnTo>
                  <a:lnTo>
                    <a:pt x="13786022" y="8146401"/>
                  </a:lnTo>
                  <a:lnTo>
                    <a:pt x="13784254" y="8144069"/>
                  </a:lnTo>
                  <a:lnTo>
                    <a:pt x="13782155" y="8141595"/>
                  </a:lnTo>
                  <a:lnTo>
                    <a:pt x="13780389" y="8139263"/>
                  </a:lnTo>
                  <a:close/>
                </a:path>
                <a:path w="18829020" h="11215370">
                  <a:moveTo>
                    <a:pt x="13727754" y="8070252"/>
                  </a:moveTo>
                  <a:lnTo>
                    <a:pt x="13724322" y="8069972"/>
                  </a:lnTo>
                  <a:lnTo>
                    <a:pt x="13719659" y="8073506"/>
                  </a:lnTo>
                  <a:lnTo>
                    <a:pt x="13719379" y="8076938"/>
                  </a:lnTo>
                  <a:lnTo>
                    <a:pt x="13721145" y="8079270"/>
                  </a:lnTo>
                  <a:lnTo>
                    <a:pt x="13723104" y="8082078"/>
                  </a:lnTo>
                  <a:lnTo>
                    <a:pt x="13723487" y="8083031"/>
                  </a:lnTo>
                  <a:lnTo>
                    <a:pt x="13726826" y="8084455"/>
                  </a:lnTo>
                  <a:lnTo>
                    <a:pt x="13728923" y="8084166"/>
                  </a:lnTo>
                  <a:lnTo>
                    <a:pt x="13730635" y="8082924"/>
                  </a:lnTo>
                  <a:lnTo>
                    <a:pt x="13732968" y="8081157"/>
                  </a:lnTo>
                  <a:lnTo>
                    <a:pt x="13733248" y="8077725"/>
                  </a:lnTo>
                  <a:lnTo>
                    <a:pt x="13731481" y="8075393"/>
                  </a:lnTo>
                  <a:lnTo>
                    <a:pt x="13729522" y="8072584"/>
                  </a:lnTo>
                  <a:lnTo>
                    <a:pt x="13727754" y="8070252"/>
                  </a:lnTo>
                  <a:close/>
                </a:path>
                <a:path w="18829020" h="11215370">
                  <a:moveTo>
                    <a:pt x="13675121" y="8001241"/>
                  </a:moveTo>
                  <a:lnTo>
                    <a:pt x="13671689" y="8000960"/>
                  </a:lnTo>
                  <a:lnTo>
                    <a:pt x="13667024" y="8004495"/>
                  </a:lnTo>
                  <a:lnTo>
                    <a:pt x="13666745" y="8007927"/>
                  </a:lnTo>
                  <a:lnTo>
                    <a:pt x="13668512" y="8010259"/>
                  </a:lnTo>
                  <a:lnTo>
                    <a:pt x="13670471" y="8013068"/>
                  </a:lnTo>
                  <a:lnTo>
                    <a:pt x="13670855" y="8014021"/>
                  </a:lnTo>
                  <a:lnTo>
                    <a:pt x="13674192" y="8015444"/>
                  </a:lnTo>
                  <a:lnTo>
                    <a:pt x="13676289" y="8015155"/>
                  </a:lnTo>
                  <a:lnTo>
                    <a:pt x="13678003" y="8013912"/>
                  </a:lnTo>
                  <a:lnTo>
                    <a:pt x="13680335" y="8012145"/>
                  </a:lnTo>
                  <a:lnTo>
                    <a:pt x="13680615" y="8008714"/>
                  </a:lnTo>
                  <a:lnTo>
                    <a:pt x="13678847" y="8006382"/>
                  </a:lnTo>
                  <a:lnTo>
                    <a:pt x="13676888" y="8003573"/>
                  </a:lnTo>
                  <a:lnTo>
                    <a:pt x="13675121" y="8001241"/>
                  </a:lnTo>
                  <a:close/>
                </a:path>
                <a:path w="18829020" h="11215370">
                  <a:moveTo>
                    <a:pt x="13623156" y="7932516"/>
                  </a:moveTo>
                  <a:lnTo>
                    <a:pt x="13619724" y="7932235"/>
                  </a:lnTo>
                  <a:lnTo>
                    <a:pt x="13617392" y="7934002"/>
                  </a:lnTo>
                  <a:lnTo>
                    <a:pt x="13614726" y="7935627"/>
                  </a:lnTo>
                  <a:lnTo>
                    <a:pt x="13614448" y="7939060"/>
                  </a:lnTo>
                  <a:lnTo>
                    <a:pt x="13616214" y="7941391"/>
                  </a:lnTo>
                  <a:lnTo>
                    <a:pt x="13618172" y="7944200"/>
                  </a:lnTo>
                  <a:lnTo>
                    <a:pt x="13618555" y="7945152"/>
                  </a:lnTo>
                  <a:lnTo>
                    <a:pt x="13621893" y="7946576"/>
                  </a:lnTo>
                  <a:lnTo>
                    <a:pt x="13623847" y="7946620"/>
                  </a:lnTo>
                  <a:lnTo>
                    <a:pt x="13625561" y="7945378"/>
                  </a:lnTo>
                  <a:lnTo>
                    <a:pt x="13628227" y="7943754"/>
                  </a:lnTo>
                  <a:lnTo>
                    <a:pt x="13628507" y="7940322"/>
                  </a:lnTo>
                  <a:lnTo>
                    <a:pt x="13626741" y="7937990"/>
                  </a:lnTo>
                  <a:lnTo>
                    <a:pt x="13624780" y="7935181"/>
                  </a:lnTo>
                  <a:lnTo>
                    <a:pt x="13623156" y="7932516"/>
                  </a:lnTo>
                  <a:close/>
                </a:path>
                <a:path w="18829020" h="11215370">
                  <a:moveTo>
                    <a:pt x="13570808" y="7862837"/>
                  </a:moveTo>
                  <a:lnTo>
                    <a:pt x="13567377" y="7862557"/>
                  </a:lnTo>
                  <a:lnTo>
                    <a:pt x="13562713" y="7866093"/>
                  </a:lnTo>
                  <a:lnTo>
                    <a:pt x="13562098" y="7869381"/>
                  </a:lnTo>
                  <a:lnTo>
                    <a:pt x="13563866" y="7871712"/>
                  </a:lnTo>
                  <a:lnTo>
                    <a:pt x="13565825" y="7874521"/>
                  </a:lnTo>
                  <a:lnTo>
                    <a:pt x="13566542" y="7875616"/>
                  </a:lnTo>
                  <a:lnTo>
                    <a:pt x="13569545" y="7876897"/>
                  </a:lnTo>
                  <a:lnTo>
                    <a:pt x="13571499" y="7876941"/>
                  </a:lnTo>
                  <a:lnTo>
                    <a:pt x="13573212" y="7875699"/>
                  </a:lnTo>
                  <a:lnTo>
                    <a:pt x="13575878" y="7874075"/>
                  </a:lnTo>
                  <a:lnTo>
                    <a:pt x="13576159" y="7870644"/>
                  </a:lnTo>
                  <a:lnTo>
                    <a:pt x="13574391" y="7868311"/>
                  </a:lnTo>
                  <a:lnTo>
                    <a:pt x="13572432" y="7865503"/>
                  </a:lnTo>
                  <a:lnTo>
                    <a:pt x="13570808" y="7862837"/>
                  </a:lnTo>
                  <a:close/>
                </a:path>
                <a:path w="18829020" h="11215370">
                  <a:moveTo>
                    <a:pt x="13519604" y="7793253"/>
                  </a:moveTo>
                  <a:lnTo>
                    <a:pt x="13516314" y="7792639"/>
                  </a:lnTo>
                  <a:lnTo>
                    <a:pt x="13511650" y="7796171"/>
                  </a:lnTo>
                  <a:lnTo>
                    <a:pt x="13511038" y="7799462"/>
                  </a:lnTo>
                  <a:lnTo>
                    <a:pt x="13512804" y="7801794"/>
                  </a:lnTo>
                  <a:lnTo>
                    <a:pt x="13514762" y="7804603"/>
                  </a:lnTo>
                  <a:lnTo>
                    <a:pt x="13515478" y="7805697"/>
                  </a:lnTo>
                  <a:lnTo>
                    <a:pt x="13518483" y="7806979"/>
                  </a:lnTo>
                  <a:lnTo>
                    <a:pt x="13520437" y="7807024"/>
                  </a:lnTo>
                  <a:lnTo>
                    <a:pt x="13522151" y="7805781"/>
                  </a:lnTo>
                  <a:lnTo>
                    <a:pt x="13524484" y="7804014"/>
                  </a:lnTo>
                  <a:lnTo>
                    <a:pt x="13525098" y="7800724"/>
                  </a:lnTo>
                  <a:lnTo>
                    <a:pt x="13523330" y="7798393"/>
                  </a:lnTo>
                  <a:lnTo>
                    <a:pt x="13521371" y="7795584"/>
                  </a:lnTo>
                  <a:lnTo>
                    <a:pt x="13519604" y="7793253"/>
                  </a:lnTo>
                  <a:close/>
                </a:path>
                <a:path w="18829020" h="11215370">
                  <a:moveTo>
                    <a:pt x="13468543" y="7723333"/>
                  </a:moveTo>
                  <a:lnTo>
                    <a:pt x="13465254" y="7722719"/>
                  </a:lnTo>
                  <a:lnTo>
                    <a:pt x="13460590" y="7726255"/>
                  </a:lnTo>
                  <a:lnTo>
                    <a:pt x="13459975" y="7729543"/>
                  </a:lnTo>
                  <a:lnTo>
                    <a:pt x="13461743" y="7731876"/>
                  </a:lnTo>
                  <a:lnTo>
                    <a:pt x="13463701" y="7734683"/>
                  </a:lnTo>
                  <a:lnTo>
                    <a:pt x="13464418" y="7735778"/>
                  </a:lnTo>
                  <a:lnTo>
                    <a:pt x="13467422" y="7737059"/>
                  </a:lnTo>
                  <a:lnTo>
                    <a:pt x="13469376" y="7737104"/>
                  </a:lnTo>
                  <a:lnTo>
                    <a:pt x="13471089" y="7735863"/>
                  </a:lnTo>
                  <a:lnTo>
                    <a:pt x="13473422" y="7734095"/>
                  </a:lnTo>
                  <a:lnTo>
                    <a:pt x="13474035" y="7730806"/>
                  </a:lnTo>
                  <a:lnTo>
                    <a:pt x="13472269" y="7728474"/>
                  </a:lnTo>
                  <a:lnTo>
                    <a:pt x="13470310" y="7725665"/>
                  </a:lnTo>
                  <a:lnTo>
                    <a:pt x="13468543" y="7723333"/>
                  </a:lnTo>
                  <a:close/>
                </a:path>
                <a:path w="18829020" h="11215370">
                  <a:moveTo>
                    <a:pt x="13418099" y="7652890"/>
                  </a:moveTo>
                  <a:lnTo>
                    <a:pt x="13414810" y="7652276"/>
                  </a:lnTo>
                  <a:lnTo>
                    <a:pt x="13410146" y="7655809"/>
                  </a:lnTo>
                  <a:lnTo>
                    <a:pt x="13409532" y="7659099"/>
                  </a:lnTo>
                  <a:lnTo>
                    <a:pt x="13411299" y="7661431"/>
                  </a:lnTo>
                  <a:lnTo>
                    <a:pt x="13413258" y="7664240"/>
                  </a:lnTo>
                  <a:lnTo>
                    <a:pt x="13413974" y="7665335"/>
                  </a:lnTo>
                  <a:lnTo>
                    <a:pt x="13417312" y="7666759"/>
                  </a:lnTo>
                  <a:lnTo>
                    <a:pt x="13419267" y="7666803"/>
                  </a:lnTo>
                  <a:lnTo>
                    <a:pt x="13420980" y="7665561"/>
                  </a:lnTo>
                  <a:lnTo>
                    <a:pt x="13423313" y="7663793"/>
                  </a:lnTo>
                  <a:lnTo>
                    <a:pt x="13423926" y="7660504"/>
                  </a:lnTo>
                  <a:lnTo>
                    <a:pt x="13422160" y="7658172"/>
                  </a:lnTo>
                  <a:lnTo>
                    <a:pt x="13420201" y="7655365"/>
                  </a:lnTo>
                  <a:lnTo>
                    <a:pt x="13418099" y="7652890"/>
                  </a:lnTo>
                  <a:close/>
                </a:path>
                <a:path w="18829020" h="11215370">
                  <a:moveTo>
                    <a:pt x="13368132" y="7582255"/>
                  </a:moveTo>
                  <a:lnTo>
                    <a:pt x="13364509" y="7581497"/>
                  </a:lnTo>
                  <a:lnTo>
                    <a:pt x="13359845" y="7585032"/>
                  </a:lnTo>
                  <a:lnTo>
                    <a:pt x="13359089" y="7588656"/>
                  </a:lnTo>
                  <a:lnTo>
                    <a:pt x="13360856" y="7590988"/>
                  </a:lnTo>
                  <a:lnTo>
                    <a:pt x="13362815" y="7593795"/>
                  </a:lnTo>
                  <a:lnTo>
                    <a:pt x="13363531" y="7594891"/>
                  </a:lnTo>
                  <a:lnTo>
                    <a:pt x="13366866" y="7596313"/>
                  </a:lnTo>
                  <a:lnTo>
                    <a:pt x="13368824" y="7596359"/>
                  </a:lnTo>
                  <a:lnTo>
                    <a:pt x="13370537" y="7595118"/>
                  </a:lnTo>
                  <a:lnTo>
                    <a:pt x="13372868" y="7593350"/>
                  </a:lnTo>
                  <a:lnTo>
                    <a:pt x="13373626" y="7589726"/>
                  </a:lnTo>
                  <a:lnTo>
                    <a:pt x="13371858" y="7587394"/>
                  </a:lnTo>
                  <a:lnTo>
                    <a:pt x="13369899" y="7584586"/>
                  </a:lnTo>
                  <a:lnTo>
                    <a:pt x="13368132" y="7582255"/>
                  </a:lnTo>
                  <a:close/>
                </a:path>
                <a:path w="18829020" h="11215370">
                  <a:moveTo>
                    <a:pt x="13318642" y="7511427"/>
                  </a:moveTo>
                  <a:lnTo>
                    <a:pt x="13315019" y="7510670"/>
                  </a:lnTo>
                  <a:lnTo>
                    <a:pt x="13310355" y="7514206"/>
                  </a:lnTo>
                  <a:lnTo>
                    <a:pt x="13309597" y="7517828"/>
                  </a:lnTo>
                  <a:lnTo>
                    <a:pt x="13311365" y="7520161"/>
                  </a:lnTo>
                  <a:lnTo>
                    <a:pt x="13313324" y="7522968"/>
                  </a:lnTo>
                  <a:lnTo>
                    <a:pt x="13314041" y="7524063"/>
                  </a:lnTo>
                  <a:lnTo>
                    <a:pt x="13317379" y="7525487"/>
                  </a:lnTo>
                  <a:lnTo>
                    <a:pt x="13319333" y="7525532"/>
                  </a:lnTo>
                  <a:lnTo>
                    <a:pt x="13321047" y="7524291"/>
                  </a:lnTo>
                  <a:lnTo>
                    <a:pt x="13323378" y="7522522"/>
                  </a:lnTo>
                  <a:lnTo>
                    <a:pt x="13324134" y="7518900"/>
                  </a:lnTo>
                  <a:lnTo>
                    <a:pt x="13322367" y="7516567"/>
                  </a:lnTo>
                  <a:lnTo>
                    <a:pt x="13320409" y="7513759"/>
                  </a:lnTo>
                  <a:lnTo>
                    <a:pt x="13318642" y="7511427"/>
                  </a:lnTo>
                  <a:close/>
                </a:path>
                <a:path w="18829020" h="11215370">
                  <a:moveTo>
                    <a:pt x="13269436" y="7439933"/>
                  </a:moveTo>
                  <a:lnTo>
                    <a:pt x="13265813" y="7439176"/>
                  </a:lnTo>
                  <a:lnTo>
                    <a:pt x="13261148" y="7442710"/>
                  </a:lnTo>
                  <a:lnTo>
                    <a:pt x="13260393" y="7446334"/>
                  </a:lnTo>
                  <a:lnTo>
                    <a:pt x="13262160" y="7448666"/>
                  </a:lnTo>
                  <a:lnTo>
                    <a:pt x="13264117" y="7451474"/>
                  </a:lnTo>
                  <a:lnTo>
                    <a:pt x="13264834" y="7452569"/>
                  </a:lnTo>
                  <a:lnTo>
                    <a:pt x="13268173" y="7453993"/>
                  </a:lnTo>
                  <a:lnTo>
                    <a:pt x="13270270" y="7453704"/>
                  </a:lnTo>
                  <a:lnTo>
                    <a:pt x="13271841" y="7452796"/>
                  </a:lnTo>
                  <a:lnTo>
                    <a:pt x="13274173" y="7451028"/>
                  </a:lnTo>
                  <a:lnTo>
                    <a:pt x="13274929" y="7447405"/>
                  </a:lnTo>
                  <a:lnTo>
                    <a:pt x="13273161" y="7445073"/>
                  </a:lnTo>
                  <a:lnTo>
                    <a:pt x="13271203" y="7442265"/>
                  </a:lnTo>
                  <a:lnTo>
                    <a:pt x="13269436" y="7439933"/>
                  </a:lnTo>
                  <a:close/>
                </a:path>
                <a:path w="18829020" h="11215370">
                  <a:moveTo>
                    <a:pt x="13220898" y="7368722"/>
                  </a:moveTo>
                  <a:lnTo>
                    <a:pt x="13217274" y="7367966"/>
                  </a:lnTo>
                  <a:lnTo>
                    <a:pt x="13214942" y="7369734"/>
                  </a:lnTo>
                  <a:lnTo>
                    <a:pt x="13212276" y="7371358"/>
                  </a:lnTo>
                  <a:lnTo>
                    <a:pt x="13211520" y="7374982"/>
                  </a:lnTo>
                  <a:lnTo>
                    <a:pt x="13213288" y="7377314"/>
                  </a:lnTo>
                  <a:lnTo>
                    <a:pt x="13215248" y="7380124"/>
                  </a:lnTo>
                  <a:lnTo>
                    <a:pt x="13215629" y="7381074"/>
                  </a:lnTo>
                  <a:lnTo>
                    <a:pt x="13217632" y="7381929"/>
                  </a:lnTo>
                  <a:lnTo>
                    <a:pt x="13217490" y="7382263"/>
                  </a:lnTo>
                  <a:lnTo>
                    <a:pt x="13219158" y="7382974"/>
                  </a:lnTo>
                  <a:lnTo>
                    <a:pt x="13221254" y="7382686"/>
                  </a:lnTo>
                  <a:lnTo>
                    <a:pt x="13222826" y="7381778"/>
                  </a:lnTo>
                  <a:lnTo>
                    <a:pt x="13225492" y="7380152"/>
                  </a:lnTo>
                  <a:lnTo>
                    <a:pt x="13226249" y="7376529"/>
                  </a:lnTo>
                  <a:lnTo>
                    <a:pt x="13224481" y="7374196"/>
                  </a:lnTo>
                  <a:lnTo>
                    <a:pt x="13222523" y="7371389"/>
                  </a:lnTo>
                  <a:lnTo>
                    <a:pt x="13220898" y="7368722"/>
                  </a:lnTo>
                  <a:close/>
                </a:path>
                <a:path w="18829020" h="11215370">
                  <a:moveTo>
                    <a:pt x="13172644" y="7296846"/>
                  </a:moveTo>
                  <a:lnTo>
                    <a:pt x="13169021" y="7296088"/>
                  </a:lnTo>
                  <a:lnTo>
                    <a:pt x="13166689" y="7297856"/>
                  </a:lnTo>
                  <a:lnTo>
                    <a:pt x="13164022" y="7299481"/>
                  </a:lnTo>
                  <a:lnTo>
                    <a:pt x="13163477" y="7302405"/>
                  </a:lnTo>
                  <a:lnTo>
                    <a:pt x="13163409" y="7302771"/>
                  </a:lnTo>
                  <a:lnTo>
                    <a:pt x="13165033" y="7305437"/>
                  </a:lnTo>
                  <a:lnTo>
                    <a:pt x="13166994" y="7308245"/>
                  </a:lnTo>
                  <a:lnTo>
                    <a:pt x="13167376" y="7309196"/>
                  </a:lnTo>
                  <a:lnTo>
                    <a:pt x="13169378" y="7310050"/>
                  </a:lnTo>
                  <a:lnTo>
                    <a:pt x="13169236" y="7310384"/>
                  </a:lnTo>
                  <a:lnTo>
                    <a:pt x="13170905" y="7311096"/>
                  </a:lnTo>
                  <a:lnTo>
                    <a:pt x="13173002" y="7310808"/>
                  </a:lnTo>
                  <a:lnTo>
                    <a:pt x="13174573" y="7309900"/>
                  </a:lnTo>
                  <a:lnTo>
                    <a:pt x="13177238" y="7308275"/>
                  </a:lnTo>
                  <a:lnTo>
                    <a:pt x="13177994" y="7304651"/>
                  </a:lnTo>
                  <a:lnTo>
                    <a:pt x="13176228" y="7302319"/>
                  </a:lnTo>
                  <a:lnTo>
                    <a:pt x="13174270" y="7299511"/>
                  </a:lnTo>
                  <a:lnTo>
                    <a:pt x="13172644" y="7296846"/>
                  </a:lnTo>
                  <a:close/>
                </a:path>
                <a:path w="18829020" h="11215370">
                  <a:moveTo>
                    <a:pt x="13124534" y="7224634"/>
                  </a:moveTo>
                  <a:lnTo>
                    <a:pt x="13121244" y="7224020"/>
                  </a:lnTo>
                  <a:lnTo>
                    <a:pt x="13115911" y="7227270"/>
                  </a:lnTo>
                  <a:lnTo>
                    <a:pt x="13115366" y="7230193"/>
                  </a:lnTo>
                  <a:lnTo>
                    <a:pt x="13115298" y="7230559"/>
                  </a:lnTo>
                  <a:lnTo>
                    <a:pt x="13116923" y="7233224"/>
                  </a:lnTo>
                  <a:lnTo>
                    <a:pt x="13118882" y="7236033"/>
                  </a:lnTo>
                  <a:lnTo>
                    <a:pt x="13119265" y="7236986"/>
                  </a:lnTo>
                  <a:lnTo>
                    <a:pt x="13121267" y="7237840"/>
                  </a:lnTo>
                  <a:lnTo>
                    <a:pt x="13121459" y="7238316"/>
                  </a:lnTo>
                  <a:lnTo>
                    <a:pt x="13122794" y="7238886"/>
                  </a:lnTo>
                  <a:lnTo>
                    <a:pt x="13129741" y="7232775"/>
                  </a:lnTo>
                  <a:lnTo>
                    <a:pt x="13128116" y="7230108"/>
                  </a:lnTo>
                  <a:lnTo>
                    <a:pt x="13126158" y="7227300"/>
                  </a:lnTo>
                  <a:lnTo>
                    <a:pt x="13124534" y="7224634"/>
                  </a:lnTo>
                  <a:close/>
                </a:path>
                <a:path w="18829020" h="11215370">
                  <a:moveTo>
                    <a:pt x="13077517" y="7151706"/>
                  </a:moveTo>
                  <a:lnTo>
                    <a:pt x="13074228" y="7151092"/>
                  </a:lnTo>
                  <a:lnTo>
                    <a:pt x="13068895" y="7154343"/>
                  </a:lnTo>
                  <a:lnTo>
                    <a:pt x="13068349" y="7157265"/>
                  </a:lnTo>
                  <a:lnTo>
                    <a:pt x="13068281" y="7157630"/>
                  </a:lnTo>
                  <a:lnTo>
                    <a:pt x="13069906" y="7160296"/>
                  </a:lnTo>
                  <a:lnTo>
                    <a:pt x="13071865" y="7163105"/>
                  </a:lnTo>
                  <a:lnTo>
                    <a:pt x="13072106" y="7164392"/>
                  </a:lnTo>
                  <a:lnTo>
                    <a:pt x="13075778" y="7165958"/>
                  </a:lnTo>
                  <a:lnTo>
                    <a:pt x="13077874" y="7165668"/>
                  </a:lnTo>
                  <a:lnTo>
                    <a:pt x="13079446" y="7164760"/>
                  </a:lnTo>
                  <a:lnTo>
                    <a:pt x="13082111" y="7163136"/>
                  </a:lnTo>
                  <a:lnTo>
                    <a:pt x="13082656" y="7160212"/>
                  </a:lnTo>
                  <a:lnTo>
                    <a:pt x="13082724" y="7159847"/>
                  </a:lnTo>
                  <a:lnTo>
                    <a:pt x="13081100" y="7157181"/>
                  </a:lnTo>
                  <a:lnTo>
                    <a:pt x="13079141" y="7154372"/>
                  </a:lnTo>
                  <a:lnTo>
                    <a:pt x="13077517" y="7151706"/>
                  </a:lnTo>
                  <a:close/>
                </a:path>
                <a:path w="18829020" h="11215370">
                  <a:moveTo>
                    <a:pt x="13030358" y="7079112"/>
                  </a:moveTo>
                  <a:lnTo>
                    <a:pt x="13027069" y="7078498"/>
                  </a:lnTo>
                  <a:lnTo>
                    <a:pt x="13021737" y="7081747"/>
                  </a:lnTo>
                  <a:lnTo>
                    <a:pt x="13021192" y="7084672"/>
                  </a:lnTo>
                  <a:lnTo>
                    <a:pt x="13021124" y="7085037"/>
                  </a:lnTo>
                  <a:lnTo>
                    <a:pt x="13022748" y="7087703"/>
                  </a:lnTo>
                  <a:lnTo>
                    <a:pt x="13024706" y="7090511"/>
                  </a:lnTo>
                  <a:lnTo>
                    <a:pt x="13024947" y="7091798"/>
                  </a:lnTo>
                  <a:lnTo>
                    <a:pt x="13028618" y="7093364"/>
                  </a:lnTo>
                  <a:lnTo>
                    <a:pt x="13030716" y="7093075"/>
                  </a:lnTo>
                  <a:lnTo>
                    <a:pt x="13032288" y="7092166"/>
                  </a:lnTo>
                  <a:lnTo>
                    <a:pt x="13034952" y="7090542"/>
                  </a:lnTo>
                  <a:lnTo>
                    <a:pt x="13035498" y="7087618"/>
                  </a:lnTo>
                  <a:lnTo>
                    <a:pt x="13035566" y="7087252"/>
                  </a:lnTo>
                  <a:lnTo>
                    <a:pt x="13033942" y="7084587"/>
                  </a:lnTo>
                  <a:lnTo>
                    <a:pt x="13031983" y="7081778"/>
                  </a:lnTo>
                  <a:lnTo>
                    <a:pt x="13030358" y="7079112"/>
                  </a:lnTo>
                  <a:close/>
                </a:path>
                <a:path w="18829020" h="11215370">
                  <a:moveTo>
                    <a:pt x="12983676" y="7006327"/>
                  </a:moveTo>
                  <a:lnTo>
                    <a:pt x="12980529" y="7005379"/>
                  </a:lnTo>
                  <a:lnTo>
                    <a:pt x="12977864" y="7007003"/>
                  </a:lnTo>
                  <a:lnTo>
                    <a:pt x="12975531" y="7008771"/>
                  </a:lnTo>
                  <a:lnTo>
                    <a:pt x="12974689" y="7011567"/>
                  </a:lnTo>
                  <a:lnTo>
                    <a:pt x="12974584" y="7011917"/>
                  </a:lnTo>
                  <a:lnTo>
                    <a:pt x="12976209" y="7014584"/>
                  </a:lnTo>
                  <a:lnTo>
                    <a:pt x="12978167" y="7017392"/>
                  </a:lnTo>
                  <a:lnTo>
                    <a:pt x="12978407" y="7018679"/>
                  </a:lnTo>
                  <a:lnTo>
                    <a:pt x="12980411" y="7019533"/>
                  </a:lnTo>
                  <a:lnTo>
                    <a:pt x="12980886" y="7019341"/>
                  </a:lnTo>
                  <a:lnTo>
                    <a:pt x="12982221" y="7019911"/>
                  </a:lnTo>
                  <a:lnTo>
                    <a:pt x="12989027" y="7014133"/>
                  </a:lnTo>
                  <a:lnTo>
                    <a:pt x="12987402" y="7011467"/>
                  </a:lnTo>
                  <a:lnTo>
                    <a:pt x="12985442" y="7008659"/>
                  </a:lnTo>
                  <a:lnTo>
                    <a:pt x="12983676" y="7006327"/>
                  </a:lnTo>
                  <a:close/>
                </a:path>
                <a:path w="18829020" h="11215370">
                  <a:moveTo>
                    <a:pt x="12937278" y="6932874"/>
                  </a:moveTo>
                  <a:lnTo>
                    <a:pt x="12933798" y="6931784"/>
                  </a:lnTo>
                  <a:lnTo>
                    <a:pt x="12929133" y="6935318"/>
                  </a:lnTo>
                  <a:lnTo>
                    <a:pt x="12928291" y="6938114"/>
                  </a:lnTo>
                  <a:lnTo>
                    <a:pt x="12928186" y="6938464"/>
                  </a:lnTo>
                  <a:lnTo>
                    <a:pt x="12929811" y="6941130"/>
                  </a:lnTo>
                  <a:lnTo>
                    <a:pt x="12931768" y="6943939"/>
                  </a:lnTo>
                  <a:lnTo>
                    <a:pt x="12932343" y="6945368"/>
                  </a:lnTo>
                  <a:lnTo>
                    <a:pt x="12934346" y="6946222"/>
                  </a:lnTo>
                  <a:lnTo>
                    <a:pt x="12934489" y="6945888"/>
                  </a:lnTo>
                  <a:lnTo>
                    <a:pt x="12935823" y="6946458"/>
                  </a:lnTo>
                  <a:lnTo>
                    <a:pt x="12937779" y="6946502"/>
                  </a:lnTo>
                  <a:lnTo>
                    <a:pt x="12939350" y="6945594"/>
                  </a:lnTo>
                  <a:lnTo>
                    <a:pt x="12941681" y="6943826"/>
                  </a:lnTo>
                  <a:lnTo>
                    <a:pt x="12942524" y="6941030"/>
                  </a:lnTo>
                  <a:lnTo>
                    <a:pt x="12942629" y="6940680"/>
                  </a:lnTo>
                  <a:lnTo>
                    <a:pt x="12941004" y="6938015"/>
                  </a:lnTo>
                  <a:lnTo>
                    <a:pt x="12939045" y="6935206"/>
                  </a:lnTo>
                  <a:lnTo>
                    <a:pt x="12937278" y="6932874"/>
                  </a:lnTo>
                  <a:close/>
                </a:path>
                <a:path w="18829020" h="11215370">
                  <a:moveTo>
                    <a:pt x="12891691" y="6859372"/>
                  </a:moveTo>
                  <a:lnTo>
                    <a:pt x="12888545" y="6858424"/>
                  </a:lnTo>
                  <a:lnTo>
                    <a:pt x="12885879" y="6860048"/>
                  </a:lnTo>
                  <a:lnTo>
                    <a:pt x="12883546" y="6861816"/>
                  </a:lnTo>
                  <a:lnTo>
                    <a:pt x="12882703" y="6864612"/>
                  </a:lnTo>
                  <a:lnTo>
                    <a:pt x="12882598" y="6864962"/>
                  </a:lnTo>
                  <a:lnTo>
                    <a:pt x="12884223" y="6867628"/>
                  </a:lnTo>
                  <a:lnTo>
                    <a:pt x="12886182" y="6870437"/>
                  </a:lnTo>
                  <a:lnTo>
                    <a:pt x="12886756" y="6871866"/>
                  </a:lnTo>
                  <a:lnTo>
                    <a:pt x="12888758" y="6872720"/>
                  </a:lnTo>
                  <a:lnTo>
                    <a:pt x="12888567" y="6872244"/>
                  </a:lnTo>
                  <a:lnTo>
                    <a:pt x="12889902" y="6872813"/>
                  </a:lnTo>
                  <a:lnTo>
                    <a:pt x="12891857" y="6872858"/>
                  </a:lnTo>
                  <a:lnTo>
                    <a:pt x="12893427" y="6871949"/>
                  </a:lnTo>
                  <a:lnTo>
                    <a:pt x="12895760" y="6870181"/>
                  </a:lnTo>
                  <a:lnTo>
                    <a:pt x="12896603" y="6867385"/>
                  </a:lnTo>
                  <a:lnTo>
                    <a:pt x="12896708" y="6867036"/>
                  </a:lnTo>
                  <a:lnTo>
                    <a:pt x="12893458" y="6861703"/>
                  </a:lnTo>
                  <a:lnTo>
                    <a:pt x="12891691" y="6859372"/>
                  </a:lnTo>
                  <a:close/>
                </a:path>
                <a:path w="18829020" h="11215370">
                  <a:moveTo>
                    <a:pt x="12846579" y="6785678"/>
                  </a:moveTo>
                  <a:lnTo>
                    <a:pt x="12843433" y="6784730"/>
                  </a:lnTo>
                  <a:lnTo>
                    <a:pt x="12838101" y="6787979"/>
                  </a:lnTo>
                  <a:lnTo>
                    <a:pt x="12837153" y="6791126"/>
                  </a:lnTo>
                  <a:lnTo>
                    <a:pt x="12838778" y="6793792"/>
                  </a:lnTo>
                  <a:lnTo>
                    <a:pt x="12840736" y="6796601"/>
                  </a:lnTo>
                  <a:lnTo>
                    <a:pt x="12841311" y="6798030"/>
                  </a:lnTo>
                  <a:lnTo>
                    <a:pt x="12844648" y="6799453"/>
                  </a:lnTo>
                  <a:lnTo>
                    <a:pt x="12846603" y="6799498"/>
                  </a:lnTo>
                  <a:lnTo>
                    <a:pt x="12848174" y="6798589"/>
                  </a:lnTo>
                  <a:lnTo>
                    <a:pt x="12850506" y="6796821"/>
                  </a:lnTo>
                  <a:lnTo>
                    <a:pt x="12851454" y="6793676"/>
                  </a:lnTo>
                  <a:lnTo>
                    <a:pt x="12846579" y="6785678"/>
                  </a:lnTo>
                  <a:close/>
                </a:path>
                <a:path w="18829020" h="11215370">
                  <a:moveTo>
                    <a:pt x="12801802" y="6712126"/>
                  </a:moveTo>
                  <a:lnTo>
                    <a:pt x="12798654" y="6711179"/>
                  </a:lnTo>
                  <a:lnTo>
                    <a:pt x="12793323" y="6714428"/>
                  </a:lnTo>
                  <a:lnTo>
                    <a:pt x="12792376" y="6717574"/>
                  </a:lnTo>
                  <a:lnTo>
                    <a:pt x="12795625" y="6722907"/>
                  </a:lnTo>
                  <a:lnTo>
                    <a:pt x="12796199" y="6724336"/>
                  </a:lnTo>
                  <a:lnTo>
                    <a:pt x="12799871" y="6725902"/>
                  </a:lnTo>
                  <a:lnTo>
                    <a:pt x="12801492" y="6725804"/>
                  </a:lnTo>
                  <a:lnTo>
                    <a:pt x="12803064" y="6724896"/>
                  </a:lnTo>
                  <a:lnTo>
                    <a:pt x="12805729" y="6723271"/>
                  </a:lnTo>
                  <a:lnTo>
                    <a:pt x="12806676" y="6720124"/>
                  </a:lnTo>
                  <a:lnTo>
                    <a:pt x="12801802" y="6712126"/>
                  </a:lnTo>
                  <a:close/>
                </a:path>
                <a:path w="18829020" h="11215370">
                  <a:moveTo>
                    <a:pt x="12756976" y="6637765"/>
                  </a:moveTo>
                  <a:lnTo>
                    <a:pt x="12753829" y="6636817"/>
                  </a:lnTo>
                  <a:lnTo>
                    <a:pt x="12748497" y="6640067"/>
                  </a:lnTo>
                  <a:lnTo>
                    <a:pt x="12747549" y="6643214"/>
                  </a:lnTo>
                  <a:lnTo>
                    <a:pt x="12750799" y="6648546"/>
                  </a:lnTo>
                  <a:lnTo>
                    <a:pt x="12751372" y="6649974"/>
                  </a:lnTo>
                  <a:lnTo>
                    <a:pt x="12755045" y="6651541"/>
                  </a:lnTo>
                  <a:lnTo>
                    <a:pt x="12756666" y="6651443"/>
                  </a:lnTo>
                  <a:lnTo>
                    <a:pt x="12758237" y="6650535"/>
                  </a:lnTo>
                  <a:lnTo>
                    <a:pt x="12760902" y="6648910"/>
                  </a:lnTo>
                  <a:lnTo>
                    <a:pt x="12761851" y="6645763"/>
                  </a:lnTo>
                  <a:lnTo>
                    <a:pt x="12756976" y="6637765"/>
                  </a:lnTo>
                  <a:close/>
                </a:path>
                <a:path w="18829020" h="11215370">
                  <a:moveTo>
                    <a:pt x="12712483" y="6563546"/>
                  </a:moveTo>
                  <a:lnTo>
                    <a:pt x="12709336" y="6562598"/>
                  </a:lnTo>
                  <a:lnTo>
                    <a:pt x="12704005" y="6565848"/>
                  </a:lnTo>
                  <a:lnTo>
                    <a:pt x="12703058" y="6568996"/>
                  </a:lnTo>
                  <a:lnTo>
                    <a:pt x="12706306" y="6574327"/>
                  </a:lnTo>
                  <a:lnTo>
                    <a:pt x="12706881" y="6575756"/>
                  </a:lnTo>
                  <a:lnTo>
                    <a:pt x="12710552" y="6577322"/>
                  </a:lnTo>
                  <a:lnTo>
                    <a:pt x="12712173" y="6577224"/>
                  </a:lnTo>
                  <a:lnTo>
                    <a:pt x="12713743" y="6576315"/>
                  </a:lnTo>
                  <a:lnTo>
                    <a:pt x="12716409" y="6574691"/>
                  </a:lnTo>
                  <a:lnTo>
                    <a:pt x="12717357" y="6571543"/>
                  </a:lnTo>
                  <a:lnTo>
                    <a:pt x="12712483" y="6563546"/>
                  </a:lnTo>
                  <a:close/>
                </a:path>
                <a:path w="18829020" h="11215370">
                  <a:moveTo>
                    <a:pt x="12668324" y="6489469"/>
                  </a:moveTo>
                  <a:lnTo>
                    <a:pt x="12665178" y="6488522"/>
                  </a:lnTo>
                  <a:lnTo>
                    <a:pt x="12659846" y="6491771"/>
                  </a:lnTo>
                  <a:lnTo>
                    <a:pt x="12658898" y="6494919"/>
                  </a:lnTo>
                  <a:lnTo>
                    <a:pt x="12662148" y="6500250"/>
                  </a:lnTo>
                  <a:lnTo>
                    <a:pt x="12662722" y="6501679"/>
                  </a:lnTo>
                  <a:lnTo>
                    <a:pt x="12666394" y="6503246"/>
                  </a:lnTo>
                  <a:lnTo>
                    <a:pt x="12668014" y="6503147"/>
                  </a:lnTo>
                  <a:lnTo>
                    <a:pt x="12669585" y="6502239"/>
                  </a:lnTo>
                  <a:lnTo>
                    <a:pt x="12672251" y="6500615"/>
                  </a:lnTo>
                  <a:lnTo>
                    <a:pt x="12673199" y="6497467"/>
                  </a:lnTo>
                  <a:lnTo>
                    <a:pt x="12668324" y="6489469"/>
                  </a:lnTo>
                  <a:close/>
                </a:path>
                <a:path w="18829020" h="11215370">
                  <a:moveTo>
                    <a:pt x="12623974" y="6414916"/>
                  </a:moveTo>
                  <a:lnTo>
                    <a:pt x="12620826" y="6413968"/>
                  </a:lnTo>
                  <a:lnTo>
                    <a:pt x="12615495" y="6417219"/>
                  </a:lnTo>
                  <a:lnTo>
                    <a:pt x="12614548" y="6420366"/>
                  </a:lnTo>
                  <a:lnTo>
                    <a:pt x="12617797" y="6425697"/>
                  </a:lnTo>
                  <a:lnTo>
                    <a:pt x="12618371" y="6427126"/>
                  </a:lnTo>
                  <a:lnTo>
                    <a:pt x="12622043" y="6428692"/>
                  </a:lnTo>
                  <a:lnTo>
                    <a:pt x="12623664" y="6428594"/>
                  </a:lnTo>
                  <a:lnTo>
                    <a:pt x="12625235" y="6427687"/>
                  </a:lnTo>
                  <a:lnTo>
                    <a:pt x="12627901" y="6426062"/>
                  </a:lnTo>
                  <a:lnTo>
                    <a:pt x="12628848" y="6422915"/>
                  </a:lnTo>
                  <a:lnTo>
                    <a:pt x="12623974" y="6414916"/>
                  </a:lnTo>
                  <a:close/>
                </a:path>
                <a:path w="18829020" h="11215370">
                  <a:moveTo>
                    <a:pt x="12579624" y="6340365"/>
                  </a:moveTo>
                  <a:lnTo>
                    <a:pt x="12576477" y="6339417"/>
                  </a:lnTo>
                  <a:lnTo>
                    <a:pt x="12571144" y="6342666"/>
                  </a:lnTo>
                  <a:lnTo>
                    <a:pt x="12570197" y="6345812"/>
                  </a:lnTo>
                  <a:lnTo>
                    <a:pt x="12573447" y="6351144"/>
                  </a:lnTo>
                  <a:lnTo>
                    <a:pt x="12574021" y="6352573"/>
                  </a:lnTo>
                  <a:lnTo>
                    <a:pt x="12577694" y="6354139"/>
                  </a:lnTo>
                  <a:lnTo>
                    <a:pt x="12579313" y="6354041"/>
                  </a:lnTo>
                  <a:lnTo>
                    <a:pt x="12580884" y="6353134"/>
                  </a:lnTo>
                  <a:lnTo>
                    <a:pt x="12583550" y="6351509"/>
                  </a:lnTo>
                  <a:lnTo>
                    <a:pt x="12584498" y="6348362"/>
                  </a:lnTo>
                  <a:lnTo>
                    <a:pt x="12579624" y="6340365"/>
                  </a:lnTo>
                  <a:close/>
                </a:path>
                <a:path w="18829020" h="11215370">
                  <a:moveTo>
                    <a:pt x="12535465" y="6266288"/>
                  </a:moveTo>
                  <a:lnTo>
                    <a:pt x="12532318" y="6265339"/>
                  </a:lnTo>
                  <a:lnTo>
                    <a:pt x="12526986" y="6268590"/>
                  </a:lnTo>
                  <a:lnTo>
                    <a:pt x="12526038" y="6271737"/>
                  </a:lnTo>
                  <a:lnTo>
                    <a:pt x="12529287" y="6277068"/>
                  </a:lnTo>
                  <a:lnTo>
                    <a:pt x="12529861" y="6278497"/>
                  </a:lnTo>
                  <a:lnTo>
                    <a:pt x="12533534" y="6280064"/>
                  </a:lnTo>
                  <a:lnTo>
                    <a:pt x="12535155" y="6279966"/>
                  </a:lnTo>
                  <a:lnTo>
                    <a:pt x="12536726" y="6279057"/>
                  </a:lnTo>
                  <a:lnTo>
                    <a:pt x="12539392" y="6277433"/>
                  </a:lnTo>
                  <a:lnTo>
                    <a:pt x="12540340" y="6274286"/>
                  </a:lnTo>
                  <a:lnTo>
                    <a:pt x="12535465" y="6266288"/>
                  </a:lnTo>
                  <a:close/>
                </a:path>
                <a:path w="18829020" h="11215370">
                  <a:moveTo>
                    <a:pt x="12490972" y="6192069"/>
                  </a:moveTo>
                  <a:lnTo>
                    <a:pt x="12487825" y="6191121"/>
                  </a:lnTo>
                  <a:lnTo>
                    <a:pt x="12482494" y="6194371"/>
                  </a:lnTo>
                  <a:lnTo>
                    <a:pt x="12481544" y="6197518"/>
                  </a:lnTo>
                  <a:lnTo>
                    <a:pt x="12484795" y="6202849"/>
                  </a:lnTo>
                  <a:lnTo>
                    <a:pt x="12485370" y="6204278"/>
                  </a:lnTo>
                  <a:lnTo>
                    <a:pt x="12489039" y="6205844"/>
                  </a:lnTo>
                  <a:lnTo>
                    <a:pt x="12490662" y="6205747"/>
                  </a:lnTo>
                  <a:lnTo>
                    <a:pt x="12492233" y="6204838"/>
                  </a:lnTo>
                  <a:lnTo>
                    <a:pt x="12494899" y="6203214"/>
                  </a:lnTo>
                  <a:lnTo>
                    <a:pt x="12495846" y="6200066"/>
                  </a:lnTo>
                  <a:lnTo>
                    <a:pt x="12490972" y="6192069"/>
                  </a:lnTo>
                  <a:close/>
                </a:path>
                <a:path w="18829020" h="11215370">
                  <a:moveTo>
                    <a:pt x="12446003" y="6118041"/>
                  </a:moveTo>
                  <a:lnTo>
                    <a:pt x="12442857" y="6117094"/>
                  </a:lnTo>
                  <a:lnTo>
                    <a:pt x="12437526" y="6120343"/>
                  </a:lnTo>
                  <a:lnTo>
                    <a:pt x="12436578" y="6123491"/>
                  </a:lnTo>
                  <a:lnTo>
                    <a:pt x="12439826" y="6128822"/>
                  </a:lnTo>
                  <a:lnTo>
                    <a:pt x="12440400" y="6130251"/>
                  </a:lnTo>
                  <a:lnTo>
                    <a:pt x="12444072" y="6131817"/>
                  </a:lnTo>
                  <a:lnTo>
                    <a:pt x="12446026" y="6131861"/>
                  </a:lnTo>
                  <a:lnTo>
                    <a:pt x="12447598" y="6130953"/>
                  </a:lnTo>
                  <a:lnTo>
                    <a:pt x="12449930" y="6129187"/>
                  </a:lnTo>
                  <a:lnTo>
                    <a:pt x="12450878" y="6126039"/>
                  </a:lnTo>
                  <a:lnTo>
                    <a:pt x="12446003" y="6118041"/>
                  </a:lnTo>
                  <a:close/>
                </a:path>
                <a:path w="18829020" h="11215370">
                  <a:moveTo>
                    <a:pt x="12400082" y="6044397"/>
                  </a:moveTo>
                  <a:lnTo>
                    <a:pt x="12396935" y="6043449"/>
                  </a:lnTo>
                  <a:lnTo>
                    <a:pt x="12394268" y="6045074"/>
                  </a:lnTo>
                  <a:lnTo>
                    <a:pt x="12391936" y="6046841"/>
                  </a:lnTo>
                  <a:lnTo>
                    <a:pt x="12391095" y="6049639"/>
                  </a:lnTo>
                  <a:lnTo>
                    <a:pt x="12390990" y="6049989"/>
                  </a:lnTo>
                  <a:lnTo>
                    <a:pt x="12394239" y="6055320"/>
                  </a:lnTo>
                  <a:lnTo>
                    <a:pt x="12394814" y="6056749"/>
                  </a:lnTo>
                  <a:lnTo>
                    <a:pt x="12396816" y="6057603"/>
                  </a:lnTo>
                  <a:lnTo>
                    <a:pt x="12397293" y="6057412"/>
                  </a:lnTo>
                  <a:lnTo>
                    <a:pt x="12398628" y="6057981"/>
                  </a:lnTo>
                  <a:lnTo>
                    <a:pt x="12400582" y="6058026"/>
                  </a:lnTo>
                  <a:lnTo>
                    <a:pt x="12402153" y="6057118"/>
                  </a:lnTo>
                  <a:lnTo>
                    <a:pt x="12404484" y="6055350"/>
                  </a:lnTo>
                  <a:lnTo>
                    <a:pt x="12405327" y="6052553"/>
                  </a:lnTo>
                  <a:lnTo>
                    <a:pt x="12405432" y="6052203"/>
                  </a:lnTo>
                  <a:lnTo>
                    <a:pt x="12403808" y="6049537"/>
                  </a:lnTo>
                  <a:lnTo>
                    <a:pt x="12401850" y="6046730"/>
                  </a:lnTo>
                  <a:lnTo>
                    <a:pt x="12400082" y="6044397"/>
                  </a:lnTo>
                  <a:close/>
                </a:path>
                <a:path w="18829020" h="11215370">
                  <a:moveTo>
                    <a:pt x="12354161" y="5970752"/>
                  </a:moveTo>
                  <a:lnTo>
                    <a:pt x="12350872" y="5970139"/>
                  </a:lnTo>
                  <a:lnTo>
                    <a:pt x="12345539" y="5973388"/>
                  </a:lnTo>
                  <a:lnTo>
                    <a:pt x="12344994" y="5976312"/>
                  </a:lnTo>
                  <a:lnTo>
                    <a:pt x="12344926" y="5976677"/>
                  </a:lnTo>
                  <a:lnTo>
                    <a:pt x="12346551" y="5979343"/>
                  </a:lnTo>
                  <a:lnTo>
                    <a:pt x="12348509" y="5982151"/>
                  </a:lnTo>
                  <a:lnTo>
                    <a:pt x="12348750" y="5983437"/>
                  </a:lnTo>
                  <a:lnTo>
                    <a:pt x="12350753" y="5984291"/>
                  </a:lnTo>
                  <a:lnTo>
                    <a:pt x="12351228" y="5984101"/>
                  </a:lnTo>
                  <a:lnTo>
                    <a:pt x="12352563" y="5984670"/>
                  </a:lnTo>
                  <a:lnTo>
                    <a:pt x="12354518" y="5984715"/>
                  </a:lnTo>
                  <a:lnTo>
                    <a:pt x="12356089" y="5983806"/>
                  </a:lnTo>
                  <a:lnTo>
                    <a:pt x="12358754" y="5982182"/>
                  </a:lnTo>
                  <a:lnTo>
                    <a:pt x="12359301" y="5979258"/>
                  </a:lnTo>
                  <a:lnTo>
                    <a:pt x="12359369" y="5978893"/>
                  </a:lnTo>
                  <a:lnTo>
                    <a:pt x="12357744" y="5976226"/>
                  </a:lnTo>
                  <a:lnTo>
                    <a:pt x="12355785" y="5973417"/>
                  </a:lnTo>
                  <a:lnTo>
                    <a:pt x="12354161" y="5970752"/>
                  </a:lnTo>
                  <a:close/>
                </a:path>
                <a:path w="18829020" h="11215370">
                  <a:moveTo>
                    <a:pt x="12307478" y="5897966"/>
                  </a:moveTo>
                  <a:lnTo>
                    <a:pt x="12304189" y="5897352"/>
                  </a:lnTo>
                  <a:lnTo>
                    <a:pt x="12298858" y="5900603"/>
                  </a:lnTo>
                  <a:lnTo>
                    <a:pt x="12298312" y="5903526"/>
                  </a:lnTo>
                  <a:lnTo>
                    <a:pt x="12298244" y="5903892"/>
                  </a:lnTo>
                  <a:lnTo>
                    <a:pt x="12299868" y="5906558"/>
                  </a:lnTo>
                  <a:lnTo>
                    <a:pt x="12301826" y="5909365"/>
                  </a:lnTo>
                  <a:lnTo>
                    <a:pt x="12302067" y="5910651"/>
                  </a:lnTo>
                  <a:lnTo>
                    <a:pt x="12305740" y="5912218"/>
                  </a:lnTo>
                  <a:lnTo>
                    <a:pt x="12307835" y="5911928"/>
                  </a:lnTo>
                  <a:lnTo>
                    <a:pt x="12309407" y="5911020"/>
                  </a:lnTo>
                  <a:lnTo>
                    <a:pt x="12312073" y="5909396"/>
                  </a:lnTo>
                  <a:lnTo>
                    <a:pt x="12312618" y="5906473"/>
                  </a:lnTo>
                  <a:lnTo>
                    <a:pt x="12312686" y="5906107"/>
                  </a:lnTo>
                  <a:lnTo>
                    <a:pt x="12311062" y="5903441"/>
                  </a:lnTo>
                  <a:lnTo>
                    <a:pt x="12309103" y="5900632"/>
                  </a:lnTo>
                  <a:lnTo>
                    <a:pt x="12307478" y="5897966"/>
                  </a:lnTo>
                  <a:close/>
                </a:path>
                <a:path w="18829020" h="11215370">
                  <a:moveTo>
                    <a:pt x="12259559" y="5826231"/>
                  </a:moveTo>
                  <a:lnTo>
                    <a:pt x="12255936" y="5825475"/>
                  </a:lnTo>
                  <a:lnTo>
                    <a:pt x="12253604" y="5827243"/>
                  </a:lnTo>
                  <a:lnTo>
                    <a:pt x="12250938" y="5828867"/>
                  </a:lnTo>
                  <a:lnTo>
                    <a:pt x="12250182" y="5832489"/>
                  </a:lnTo>
                  <a:lnTo>
                    <a:pt x="12251948" y="5834822"/>
                  </a:lnTo>
                  <a:lnTo>
                    <a:pt x="12253907" y="5837630"/>
                  </a:lnTo>
                  <a:lnTo>
                    <a:pt x="12254290" y="5838583"/>
                  </a:lnTo>
                  <a:lnTo>
                    <a:pt x="12256292" y="5839437"/>
                  </a:lnTo>
                  <a:lnTo>
                    <a:pt x="12256150" y="5839771"/>
                  </a:lnTo>
                  <a:lnTo>
                    <a:pt x="12257819" y="5840483"/>
                  </a:lnTo>
                  <a:lnTo>
                    <a:pt x="12259916" y="5840194"/>
                  </a:lnTo>
                  <a:lnTo>
                    <a:pt x="12261487" y="5839285"/>
                  </a:lnTo>
                  <a:lnTo>
                    <a:pt x="12264153" y="5837661"/>
                  </a:lnTo>
                  <a:lnTo>
                    <a:pt x="12264909" y="5834037"/>
                  </a:lnTo>
                  <a:lnTo>
                    <a:pt x="12263142" y="5831706"/>
                  </a:lnTo>
                  <a:lnTo>
                    <a:pt x="12261184" y="5828898"/>
                  </a:lnTo>
                  <a:lnTo>
                    <a:pt x="12259559" y="5826231"/>
                  </a:lnTo>
                  <a:close/>
                </a:path>
                <a:path w="18829020" h="11215370">
                  <a:moveTo>
                    <a:pt x="12210353" y="5754738"/>
                  </a:moveTo>
                  <a:lnTo>
                    <a:pt x="12206729" y="5753981"/>
                  </a:lnTo>
                  <a:lnTo>
                    <a:pt x="12202066" y="5757515"/>
                  </a:lnTo>
                  <a:lnTo>
                    <a:pt x="12201310" y="5761138"/>
                  </a:lnTo>
                  <a:lnTo>
                    <a:pt x="12203077" y="5763471"/>
                  </a:lnTo>
                  <a:lnTo>
                    <a:pt x="12205035" y="5766279"/>
                  </a:lnTo>
                  <a:lnTo>
                    <a:pt x="12205752" y="5767374"/>
                  </a:lnTo>
                  <a:lnTo>
                    <a:pt x="12209090" y="5768798"/>
                  </a:lnTo>
                  <a:lnTo>
                    <a:pt x="12211043" y="5768842"/>
                  </a:lnTo>
                  <a:lnTo>
                    <a:pt x="12212757" y="5767600"/>
                  </a:lnTo>
                  <a:lnTo>
                    <a:pt x="12215089" y="5765832"/>
                  </a:lnTo>
                  <a:lnTo>
                    <a:pt x="12215845" y="5762209"/>
                  </a:lnTo>
                  <a:lnTo>
                    <a:pt x="12214079" y="5759877"/>
                  </a:lnTo>
                  <a:lnTo>
                    <a:pt x="12212120" y="5757070"/>
                  </a:lnTo>
                  <a:lnTo>
                    <a:pt x="12210353" y="5754738"/>
                  </a:lnTo>
                  <a:close/>
                </a:path>
                <a:path w="18829020" h="11215370">
                  <a:moveTo>
                    <a:pt x="12159434" y="5684485"/>
                  </a:moveTo>
                  <a:lnTo>
                    <a:pt x="12156145" y="5683870"/>
                  </a:lnTo>
                  <a:lnTo>
                    <a:pt x="12151480" y="5687405"/>
                  </a:lnTo>
                  <a:lnTo>
                    <a:pt x="12150867" y="5690694"/>
                  </a:lnTo>
                  <a:lnTo>
                    <a:pt x="12152633" y="5693026"/>
                  </a:lnTo>
                  <a:lnTo>
                    <a:pt x="12154591" y="5695834"/>
                  </a:lnTo>
                  <a:lnTo>
                    <a:pt x="12155310" y="5696930"/>
                  </a:lnTo>
                  <a:lnTo>
                    <a:pt x="12158313" y="5698211"/>
                  </a:lnTo>
                  <a:lnTo>
                    <a:pt x="12160267" y="5698256"/>
                  </a:lnTo>
                  <a:lnTo>
                    <a:pt x="12161981" y="5697013"/>
                  </a:lnTo>
                  <a:lnTo>
                    <a:pt x="12164312" y="5695247"/>
                  </a:lnTo>
                  <a:lnTo>
                    <a:pt x="12164927" y="5691957"/>
                  </a:lnTo>
                  <a:lnTo>
                    <a:pt x="12163160" y="5689625"/>
                  </a:lnTo>
                  <a:lnTo>
                    <a:pt x="12161201" y="5686816"/>
                  </a:lnTo>
                  <a:lnTo>
                    <a:pt x="12159434" y="5684485"/>
                  </a:lnTo>
                  <a:close/>
                </a:path>
                <a:path w="18829020" h="11215370">
                  <a:moveTo>
                    <a:pt x="12108372" y="5614566"/>
                  </a:moveTo>
                  <a:lnTo>
                    <a:pt x="12104940" y="5614286"/>
                  </a:lnTo>
                  <a:lnTo>
                    <a:pt x="12100275" y="5617820"/>
                  </a:lnTo>
                  <a:lnTo>
                    <a:pt x="12099995" y="5621251"/>
                  </a:lnTo>
                  <a:lnTo>
                    <a:pt x="12101763" y="5623583"/>
                  </a:lnTo>
                  <a:lnTo>
                    <a:pt x="12103722" y="5626392"/>
                  </a:lnTo>
                  <a:lnTo>
                    <a:pt x="12104105" y="5627345"/>
                  </a:lnTo>
                  <a:lnTo>
                    <a:pt x="12107441" y="5628768"/>
                  </a:lnTo>
                  <a:lnTo>
                    <a:pt x="12109538" y="5628479"/>
                  </a:lnTo>
                  <a:lnTo>
                    <a:pt x="12111252" y="5627237"/>
                  </a:lnTo>
                  <a:lnTo>
                    <a:pt x="12113585" y="5625469"/>
                  </a:lnTo>
                  <a:lnTo>
                    <a:pt x="12113864" y="5622038"/>
                  </a:lnTo>
                  <a:lnTo>
                    <a:pt x="12112098" y="5619706"/>
                  </a:lnTo>
                  <a:lnTo>
                    <a:pt x="12110138" y="5616898"/>
                  </a:lnTo>
                  <a:lnTo>
                    <a:pt x="12108372" y="5614566"/>
                  </a:lnTo>
                  <a:close/>
                </a:path>
                <a:path w="18829020" h="11215370">
                  <a:moveTo>
                    <a:pt x="1811458" y="1181602"/>
                  </a:moveTo>
                  <a:lnTo>
                    <a:pt x="1803113" y="1178042"/>
                  </a:lnTo>
                  <a:lnTo>
                    <a:pt x="1799779" y="1179383"/>
                  </a:lnTo>
                  <a:lnTo>
                    <a:pt x="1797502" y="1184723"/>
                  </a:lnTo>
                  <a:lnTo>
                    <a:pt x="1798841" y="1188057"/>
                  </a:lnTo>
                  <a:lnTo>
                    <a:pt x="1807187" y="1191616"/>
                  </a:lnTo>
                  <a:lnTo>
                    <a:pt x="1810521" y="1190276"/>
                  </a:lnTo>
                  <a:lnTo>
                    <a:pt x="1812799" y="1184936"/>
                  </a:lnTo>
                  <a:lnTo>
                    <a:pt x="1811458" y="1181602"/>
                  </a:lnTo>
                  <a:close/>
                </a:path>
                <a:path w="18829020" h="11215370">
                  <a:moveTo>
                    <a:pt x="1891386" y="1215302"/>
                  </a:moveTo>
                  <a:lnTo>
                    <a:pt x="1883040" y="1211742"/>
                  </a:lnTo>
                  <a:lnTo>
                    <a:pt x="1879706" y="1213082"/>
                  </a:lnTo>
                  <a:lnTo>
                    <a:pt x="1877428" y="1218422"/>
                  </a:lnTo>
                  <a:lnTo>
                    <a:pt x="1878768" y="1221756"/>
                  </a:lnTo>
                  <a:lnTo>
                    <a:pt x="1887114" y="1225316"/>
                  </a:lnTo>
                  <a:lnTo>
                    <a:pt x="1890448" y="1223976"/>
                  </a:lnTo>
                  <a:lnTo>
                    <a:pt x="1892726" y="1218636"/>
                  </a:lnTo>
                  <a:lnTo>
                    <a:pt x="1891386" y="1215302"/>
                  </a:lnTo>
                  <a:close/>
                </a:path>
                <a:path w="18829020" h="11215370">
                  <a:moveTo>
                    <a:pt x="1732150" y="1147377"/>
                  </a:moveTo>
                  <a:lnTo>
                    <a:pt x="1726475" y="1144956"/>
                  </a:lnTo>
                  <a:lnTo>
                    <a:pt x="1722203" y="1154971"/>
                  </a:lnTo>
                  <a:lnTo>
                    <a:pt x="1727878" y="1157391"/>
                  </a:lnTo>
                  <a:lnTo>
                    <a:pt x="1731212" y="1156051"/>
                  </a:lnTo>
                  <a:lnTo>
                    <a:pt x="1733490" y="1150711"/>
                  </a:lnTo>
                  <a:lnTo>
                    <a:pt x="1732150" y="1147377"/>
                  </a:lnTo>
                  <a:close/>
                </a:path>
                <a:path w="18829020" h="11215370">
                  <a:moveTo>
                    <a:pt x="1971597" y="1248333"/>
                  </a:moveTo>
                  <a:lnTo>
                    <a:pt x="1962918" y="1244631"/>
                  </a:lnTo>
                  <a:lnTo>
                    <a:pt x="1959918" y="1246114"/>
                  </a:lnTo>
                  <a:lnTo>
                    <a:pt x="1957640" y="1251455"/>
                  </a:lnTo>
                  <a:lnTo>
                    <a:pt x="1958980" y="1254788"/>
                  </a:lnTo>
                  <a:lnTo>
                    <a:pt x="1967659" y="1258490"/>
                  </a:lnTo>
                  <a:lnTo>
                    <a:pt x="1970659" y="1257009"/>
                  </a:lnTo>
                  <a:lnTo>
                    <a:pt x="1973080" y="1251334"/>
                  </a:lnTo>
                  <a:lnTo>
                    <a:pt x="1971597" y="1248333"/>
                  </a:lnTo>
                  <a:close/>
                </a:path>
                <a:path w="18829020" h="11215370">
                  <a:moveTo>
                    <a:pt x="1652935" y="1112008"/>
                  </a:moveTo>
                  <a:lnTo>
                    <a:pt x="1644589" y="1108448"/>
                  </a:lnTo>
                  <a:lnTo>
                    <a:pt x="1641256" y="1109789"/>
                  </a:lnTo>
                  <a:lnTo>
                    <a:pt x="1638978" y="1115130"/>
                  </a:lnTo>
                  <a:lnTo>
                    <a:pt x="1640318" y="1118462"/>
                  </a:lnTo>
                  <a:lnTo>
                    <a:pt x="1648663" y="1122022"/>
                  </a:lnTo>
                  <a:lnTo>
                    <a:pt x="1651997" y="1120683"/>
                  </a:lnTo>
                  <a:lnTo>
                    <a:pt x="1654275" y="1115342"/>
                  </a:lnTo>
                  <a:lnTo>
                    <a:pt x="1652935" y="1112008"/>
                  </a:lnTo>
                  <a:close/>
                </a:path>
                <a:path w="18829020" h="11215370">
                  <a:moveTo>
                    <a:pt x="12055311" y="5546555"/>
                  </a:moveTo>
                  <a:lnTo>
                    <a:pt x="12051881" y="5546276"/>
                  </a:lnTo>
                  <a:lnTo>
                    <a:pt x="12047216" y="5549811"/>
                  </a:lnTo>
                  <a:lnTo>
                    <a:pt x="12046936" y="5553242"/>
                  </a:lnTo>
                  <a:lnTo>
                    <a:pt x="12048703" y="5555575"/>
                  </a:lnTo>
                  <a:lnTo>
                    <a:pt x="12050803" y="5558048"/>
                  </a:lnTo>
                  <a:lnTo>
                    <a:pt x="12051186" y="5559000"/>
                  </a:lnTo>
                  <a:lnTo>
                    <a:pt x="12054525" y="5560425"/>
                  </a:lnTo>
                  <a:lnTo>
                    <a:pt x="12056621" y="5560136"/>
                  </a:lnTo>
                  <a:lnTo>
                    <a:pt x="12058335" y="5558894"/>
                  </a:lnTo>
                  <a:lnTo>
                    <a:pt x="12060666" y="5557127"/>
                  </a:lnTo>
                  <a:lnTo>
                    <a:pt x="12060948" y="5553695"/>
                  </a:lnTo>
                  <a:lnTo>
                    <a:pt x="12059180" y="5551363"/>
                  </a:lnTo>
                  <a:lnTo>
                    <a:pt x="12057079" y="5548888"/>
                  </a:lnTo>
                  <a:lnTo>
                    <a:pt x="12055311" y="5546555"/>
                  </a:lnTo>
                  <a:close/>
                </a:path>
                <a:path w="18829020" h="11215370">
                  <a:moveTo>
                    <a:pt x="2052094" y="1280697"/>
                  </a:moveTo>
                  <a:lnTo>
                    <a:pt x="2043415" y="1276995"/>
                  </a:lnTo>
                  <a:lnTo>
                    <a:pt x="2040415" y="1278478"/>
                  </a:lnTo>
                  <a:lnTo>
                    <a:pt x="2037994" y="1284153"/>
                  </a:lnTo>
                  <a:lnTo>
                    <a:pt x="2039477" y="1287152"/>
                  </a:lnTo>
                  <a:lnTo>
                    <a:pt x="2042148" y="1288291"/>
                  </a:lnTo>
                  <a:lnTo>
                    <a:pt x="2042290" y="1287957"/>
                  </a:lnTo>
                  <a:lnTo>
                    <a:pt x="2048299" y="1290520"/>
                  </a:lnTo>
                  <a:lnTo>
                    <a:pt x="2051298" y="1289039"/>
                  </a:lnTo>
                  <a:lnTo>
                    <a:pt x="2053577" y="1283698"/>
                  </a:lnTo>
                  <a:lnTo>
                    <a:pt x="2052094" y="1280697"/>
                  </a:lnTo>
                  <a:close/>
                </a:path>
                <a:path w="18829020" h="11215370">
                  <a:moveTo>
                    <a:pt x="1573863" y="1076305"/>
                  </a:moveTo>
                  <a:lnTo>
                    <a:pt x="1568188" y="1073884"/>
                  </a:lnTo>
                  <a:lnTo>
                    <a:pt x="1563916" y="1083899"/>
                  </a:lnTo>
                  <a:lnTo>
                    <a:pt x="1569257" y="1086177"/>
                  </a:lnTo>
                  <a:lnTo>
                    <a:pt x="1572448" y="1085172"/>
                  </a:lnTo>
                  <a:lnTo>
                    <a:pt x="1573587" y="1082502"/>
                  </a:lnTo>
                  <a:lnTo>
                    <a:pt x="1575202" y="1079639"/>
                  </a:lnTo>
                  <a:lnTo>
                    <a:pt x="1573863" y="1076305"/>
                  </a:lnTo>
                  <a:close/>
                </a:path>
                <a:path w="18829020" h="11215370">
                  <a:moveTo>
                    <a:pt x="2132257" y="1312920"/>
                  </a:moveTo>
                  <a:lnTo>
                    <a:pt x="2123911" y="1309360"/>
                  </a:lnTo>
                  <a:lnTo>
                    <a:pt x="2120912" y="1310842"/>
                  </a:lnTo>
                  <a:lnTo>
                    <a:pt x="2118633" y="1316183"/>
                  </a:lnTo>
                  <a:lnTo>
                    <a:pt x="2120116" y="1319183"/>
                  </a:lnTo>
                  <a:lnTo>
                    <a:pt x="2128461" y="1322743"/>
                  </a:lnTo>
                  <a:lnTo>
                    <a:pt x="2131461" y="1321260"/>
                  </a:lnTo>
                  <a:lnTo>
                    <a:pt x="2133739" y="1315919"/>
                  </a:lnTo>
                  <a:lnTo>
                    <a:pt x="2132257" y="1312920"/>
                  </a:lnTo>
                  <a:close/>
                </a:path>
                <a:path w="18829020" h="11215370">
                  <a:moveTo>
                    <a:pt x="1487490" y="1035516"/>
                  </a:moveTo>
                  <a:lnTo>
                    <a:pt x="1484157" y="1036855"/>
                  </a:lnTo>
                  <a:lnTo>
                    <a:pt x="1482649" y="1040159"/>
                  </a:lnTo>
                  <a:lnTo>
                    <a:pt x="1481544" y="1042055"/>
                  </a:lnTo>
                  <a:lnTo>
                    <a:pt x="1482742" y="1045722"/>
                  </a:lnTo>
                  <a:lnTo>
                    <a:pt x="1491422" y="1049425"/>
                  </a:lnTo>
                  <a:lnTo>
                    <a:pt x="1494612" y="1048419"/>
                  </a:lnTo>
                  <a:lnTo>
                    <a:pt x="1496120" y="1045116"/>
                  </a:lnTo>
                  <a:lnTo>
                    <a:pt x="1497225" y="1043219"/>
                  </a:lnTo>
                  <a:lnTo>
                    <a:pt x="1496027" y="1039552"/>
                  </a:lnTo>
                  <a:lnTo>
                    <a:pt x="1490352" y="1037132"/>
                  </a:lnTo>
                  <a:lnTo>
                    <a:pt x="1487490" y="1035516"/>
                  </a:lnTo>
                  <a:close/>
                </a:path>
                <a:path w="18829020" h="11215370">
                  <a:moveTo>
                    <a:pt x="2212989" y="1343806"/>
                  </a:moveTo>
                  <a:lnTo>
                    <a:pt x="2204644" y="1340246"/>
                  </a:lnTo>
                  <a:lnTo>
                    <a:pt x="2201643" y="1341729"/>
                  </a:lnTo>
                  <a:lnTo>
                    <a:pt x="2199365" y="1347070"/>
                  </a:lnTo>
                  <a:lnTo>
                    <a:pt x="2200848" y="1350071"/>
                  </a:lnTo>
                  <a:lnTo>
                    <a:pt x="2209193" y="1353631"/>
                  </a:lnTo>
                  <a:lnTo>
                    <a:pt x="2212193" y="1352148"/>
                  </a:lnTo>
                  <a:lnTo>
                    <a:pt x="2214472" y="1346806"/>
                  </a:lnTo>
                  <a:lnTo>
                    <a:pt x="2212989" y="1343806"/>
                  </a:lnTo>
                  <a:close/>
                </a:path>
                <a:path w="18829020" h="11215370">
                  <a:moveTo>
                    <a:pt x="1409463" y="998287"/>
                  </a:moveTo>
                  <a:lnTo>
                    <a:pt x="1406130" y="999627"/>
                  </a:lnTo>
                  <a:lnTo>
                    <a:pt x="1404622" y="1002930"/>
                  </a:lnTo>
                  <a:lnTo>
                    <a:pt x="1403517" y="1004825"/>
                  </a:lnTo>
                  <a:lnTo>
                    <a:pt x="1404715" y="1008493"/>
                  </a:lnTo>
                  <a:lnTo>
                    <a:pt x="1413394" y="1012196"/>
                  </a:lnTo>
                  <a:lnTo>
                    <a:pt x="1416586" y="1011189"/>
                  </a:lnTo>
                  <a:lnTo>
                    <a:pt x="1418093" y="1007887"/>
                  </a:lnTo>
                  <a:lnTo>
                    <a:pt x="1419198" y="1005990"/>
                  </a:lnTo>
                  <a:lnTo>
                    <a:pt x="1418000" y="1002323"/>
                  </a:lnTo>
                  <a:lnTo>
                    <a:pt x="1412325" y="999903"/>
                  </a:lnTo>
                  <a:lnTo>
                    <a:pt x="1409463" y="998287"/>
                  </a:lnTo>
                  <a:close/>
                </a:path>
                <a:path w="18829020" h="11215370">
                  <a:moveTo>
                    <a:pt x="2294341" y="1374168"/>
                  </a:moveTo>
                  <a:lnTo>
                    <a:pt x="2288665" y="1371747"/>
                  </a:lnTo>
                  <a:lnTo>
                    <a:pt x="2285852" y="1370942"/>
                  </a:lnTo>
                  <a:lnTo>
                    <a:pt x="2282853" y="1372424"/>
                  </a:lnTo>
                  <a:lnTo>
                    <a:pt x="2280574" y="1377765"/>
                  </a:lnTo>
                  <a:lnTo>
                    <a:pt x="2282057" y="1380765"/>
                  </a:lnTo>
                  <a:lnTo>
                    <a:pt x="2288065" y="1383328"/>
                  </a:lnTo>
                  <a:lnTo>
                    <a:pt x="2290878" y="1384133"/>
                  </a:lnTo>
                  <a:lnTo>
                    <a:pt x="2293878" y="1382651"/>
                  </a:lnTo>
                  <a:lnTo>
                    <a:pt x="2295017" y="1379981"/>
                  </a:lnTo>
                  <a:lnTo>
                    <a:pt x="2295621" y="1377870"/>
                  </a:lnTo>
                  <a:lnTo>
                    <a:pt x="2295822" y="1377168"/>
                  </a:lnTo>
                  <a:lnTo>
                    <a:pt x="2294341" y="1374168"/>
                  </a:lnTo>
                  <a:close/>
                </a:path>
                <a:path w="18829020" h="11215370">
                  <a:moveTo>
                    <a:pt x="1337539" y="962476"/>
                  </a:moveTo>
                  <a:lnTo>
                    <a:pt x="1331864" y="960056"/>
                  </a:lnTo>
                  <a:lnTo>
                    <a:pt x="1328339" y="960920"/>
                  </a:lnTo>
                  <a:lnTo>
                    <a:pt x="1326060" y="966261"/>
                  </a:lnTo>
                  <a:lnTo>
                    <a:pt x="1327066" y="969452"/>
                  </a:lnTo>
                  <a:lnTo>
                    <a:pt x="1329594" y="970926"/>
                  </a:lnTo>
                  <a:lnTo>
                    <a:pt x="1335603" y="973489"/>
                  </a:lnTo>
                  <a:lnTo>
                    <a:pt x="1338795" y="972482"/>
                  </a:lnTo>
                  <a:lnTo>
                    <a:pt x="1341073" y="967141"/>
                  </a:lnTo>
                  <a:lnTo>
                    <a:pt x="1340067" y="963949"/>
                  </a:lnTo>
                  <a:lnTo>
                    <a:pt x="1337539" y="962476"/>
                  </a:lnTo>
                  <a:close/>
                </a:path>
                <a:path w="18829020" h="11215370">
                  <a:moveTo>
                    <a:pt x="2375692" y="1404529"/>
                  </a:moveTo>
                  <a:lnTo>
                    <a:pt x="2370016" y="1402108"/>
                  </a:lnTo>
                  <a:lnTo>
                    <a:pt x="2367203" y="1401302"/>
                  </a:lnTo>
                  <a:lnTo>
                    <a:pt x="2364203" y="1402785"/>
                  </a:lnTo>
                  <a:lnTo>
                    <a:pt x="2363064" y="1405457"/>
                  </a:lnTo>
                  <a:lnTo>
                    <a:pt x="2362460" y="1407566"/>
                  </a:lnTo>
                  <a:lnTo>
                    <a:pt x="2362259" y="1408269"/>
                  </a:lnTo>
                  <a:lnTo>
                    <a:pt x="2363407" y="1411127"/>
                  </a:lnTo>
                  <a:lnTo>
                    <a:pt x="2369416" y="1413690"/>
                  </a:lnTo>
                  <a:lnTo>
                    <a:pt x="2372229" y="1414495"/>
                  </a:lnTo>
                  <a:lnTo>
                    <a:pt x="2375229" y="1413012"/>
                  </a:lnTo>
                  <a:lnTo>
                    <a:pt x="2376368" y="1410342"/>
                  </a:lnTo>
                  <a:lnTo>
                    <a:pt x="2377000" y="1408244"/>
                  </a:lnTo>
                  <a:lnTo>
                    <a:pt x="2377316" y="1407195"/>
                  </a:lnTo>
                  <a:lnTo>
                    <a:pt x="2375692" y="1404529"/>
                  </a:lnTo>
                  <a:close/>
                </a:path>
                <a:path w="18829020" h="11215370">
                  <a:moveTo>
                    <a:pt x="2456993" y="1434080"/>
                  </a:moveTo>
                  <a:lnTo>
                    <a:pt x="2451318" y="1431660"/>
                  </a:lnTo>
                  <a:lnTo>
                    <a:pt x="2448505" y="1430854"/>
                  </a:lnTo>
                  <a:lnTo>
                    <a:pt x="2445505" y="1432337"/>
                  </a:lnTo>
                  <a:lnTo>
                    <a:pt x="2444366" y="1435007"/>
                  </a:lnTo>
                  <a:lnTo>
                    <a:pt x="2443762" y="1437117"/>
                  </a:lnTo>
                  <a:lnTo>
                    <a:pt x="2443561" y="1437821"/>
                  </a:lnTo>
                  <a:lnTo>
                    <a:pt x="2444709" y="1440679"/>
                  </a:lnTo>
                  <a:lnTo>
                    <a:pt x="2450718" y="1443242"/>
                  </a:lnTo>
                  <a:lnTo>
                    <a:pt x="2453531" y="1444047"/>
                  </a:lnTo>
                  <a:lnTo>
                    <a:pt x="2456531" y="1442564"/>
                  </a:lnTo>
                  <a:lnTo>
                    <a:pt x="2457671" y="1439893"/>
                  </a:lnTo>
                  <a:lnTo>
                    <a:pt x="2458302" y="1437796"/>
                  </a:lnTo>
                  <a:lnTo>
                    <a:pt x="2458618" y="1436747"/>
                  </a:lnTo>
                  <a:lnTo>
                    <a:pt x="2456993" y="1434080"/>
                  </a:lnTo>
                  <a:close/>
                </a:path>
                <a:path w="18829020" h="11215370">
                  <a:moveTo>
                    <a:pt x="1260175" y="922768"/>
                  </a:moveTo>
                  <a:lnTo>
                    <a:pt x="1254500" y="920347"/>
                  </a:lnTo>
                  <a:lnTo>
                    <a:pt x="1250975" y="921211"/>
                  </a:lnTo>
                  <a:lnTo>
                    <a:pt x="1248554" y="926886"/>
                  </a:lnTo>
                  <a:lnTo>
                    <a:pt x="1249560" y="930078"/>
                  </a:lnTo>
                  <a:lnTo>
                    <a:pt x="1252089" y="931551"/>
                  </a:lnTo>
                  <a:lnTo>
                    <a:pt x="1258097" y="934114"/>
                  </a:lnTo>
                  <a:lnTo>
                    <a:pt x="1261288" y="933108"/>
                  </a:lnTo>
                  <a:lnTo>
                    <a:pt x="1263709" y="927432"/>
                  </a:lnTo>
                  <a:lnTo>
                    <a:pt x="1262704" y="924241"/>
                  </a:lnTo>
                  <a:lnTo>
                    <a:pt x="1260175" y="922768"/>
                  </a:lnTo>
                  <a:close/>
                </a:path>
                <a:path w="18829020" h="11215370">
                  <a:moveTo>
                    <a:pt x="2538723" y="1462630"/>
                  </a:moveTo>
                  <a:lnTo>
                    <a:pt x="2535909" y="1461825"/>
                  </a:lnTo>
                  <a:lnTo>
                    <a:pt x="2532905" y="1460543"/>
                  </a:lnTo>
                  <a:lnTo>
                    <a:pt x="2530092" y="1459738"/>
                  </a:lnTo>
                  <a:lnTo>
                    <a:pt x="2527092" y="1461221"/>
                  </a:lnTo>
                  <a:lnTo>
                    <a:pt x="2525953" y="1463891"/>
                  </a:lnTo>
                  <a:lnTo>
                    <a:pt x="2525148" y="1466705"/>
                  </a:lnTo>
                  <a:lnTo>
                    <a:pt x="2526296" y="1469561"/>
                  </a:lnTo>
                  <a:lnTo>
                    <a:pt x="2528967" y="1470700"/>
                  </a:lnTo>
                  <a:lnTo>
                    <a:pt x="2529444" y="1470509"/>
                  </a:lnTo>
                  <a:lnTo>
                    <a:pt x="2532448" y="1471790"/>
                  </a:lnTo>
                  <a:lnTo>
                    <a:pt x="2535261" y="1472596"/>
                  </a:lnTo>
                  <a:lnTo>
                    <a:pt x="2538260" y="1471114"/>
                  </a:lnTo>
                  <a:lnTo>
                    <a:pt x="2539400" y="1468443"/>
                  </a:lnTo>
                  <a:lnTo>
                    <a:pt x="2540205" y="1465630"/>
                  </a:lnTo>
                  <a:lnTo>
                    <a:pt x="2538723" y="1462630"/>
                  </a:lnTo>
                  <a:close/>
                </a:path>
                <a:path w="18829020" h="11215370">
                  <a:moveTo>
                    <a:pt x="1183572" y="882200"/>
                  </a:moveTo>
                  <a:lnTo>
                    <a:pt x="1177898" y="879779"/>
                  </a:lnTo>
                  <a:lnTo>
                    <a:pt x="1174372" y="880643"/>
                  </a:lnTo>
                  <a:lnTo>
                    <a:pt x="1172094" y="885985"/>
                  </a:lnTo>
                  <a:lnTo>
                    <a:pt x="1173100" y="889176"/>
                  </a:lnTo>
                  <a:lnTo>
                    <a:pt x="1175486" y="890983"/>
                  </a:lnTo>
                  <a:lnTo>
                    <a:pt x="1181495" y="893547"/>
                  </a:lnTo>
                  <a:lnTo>
                    <a:pt x="1184686" y="892540"/>
                  </a:lnTo>
                  <a:lnTo>
                    <a:pt x="1186964" y="887199"/>
                  </a:lnTo>
                  <a:lnTo>
                    <a:pt x="1185958" y="884007"/>
                  </a:lnTo>
                  <a:lnTo>
                    <a:pt x="1183572" y="882200"/>
                  </a:lnTo>
                  <a:close/>
                </a:path>
                <a:path w="18829020" h="11215370">
                  <a:moveTo>
                    <a:pt x="2620786" y="1491323"/>
                  </a:moveTo>
                  <a:lnTo>
                    <a:pt x="2617973" y="1490517"/>
                  </a:lnTo>
                  <a:lnTo>
                    <a:pt x="2614968" y="1489236"/>
                  </a:lnTo>
                  <a:lnTo>
                    <a:pt x="2612155" y="1488430"/>
                  </a:lnTo>
                  <a:lnTo>
                    <a:pt x="2609156" y="1489912"/>
                  </a:lnTo>
                  <a:lnTo>
                    <a:pt x="2608016" y="1492583"/>
                  </a:lnTo>
                  <a:lnTo>
                    <a:pt x="2607211" y="1495397"/>
                  </a:lnTo>
                  <a:lnTo>
                    <a:pt x="2608359" y="1498253"/>
                  </a:lnTo>
                  <a:lnTo>
                    <a:pt x="2611030" y="1499393"/>
                  </a:lnTo>
                  <a:lnTo>
                    <a:pt x="2611172" y="1499059"/>
                  </a:lnTo>
                  <a:lnTo>
                    <a:pt x="2614511" y="1500483"/>
                  </a:lnTo>
                  <a:lnTo>
                    <a:pt x="2617324" y="1501289"/>
                  </a:lnTo>
                  <a:lnTo>
                    <a:pt x="2620323" y="1499806"/>
                  </a:lnTo>
                  <a:lnTo>
                    <a:pt x="2621463" y="1497135"/>
                  </a:lnTo>
                  <a:lnTo>
                    <a:pt x="2622268" y="1494323"/>
                  </a:lnTo>
                  <a:lnTo>
                    <a:pt x="2620786" y="1491323"/>
                  </a:lnTo>
                  <a:close/>
                </a:path>
                <a:path w="18829020" h="11215370">
                  <a:moveTo>
                    <a:pt x="1101579" y="838545"/>
                  </a:moveTo>
                  <a:lnTo>
                    <a:pt x="1098388" y="839551"/>
                  </a:lnTo>
                  <a:lnTo>
                    <a:pt x="1095442" y="844607"/>
                  </a:lnTo>
                  <a:lnTo>
                    <a:pt x="1096448" y="847798"/>
                  </a:lnTo>
                  <a:lnTo>
                    <a:pt x="1098834" y="849605"/>
                  </a:lnTo>
                  <a:lnTo>
                    <a:pt x="1104842" y="852168"/>
                  </a:lnTo>
                  <a:lnTo>
                    <a:pt x="1107892" y="851496"/>
                  </a:lnTo>
                  <a:lnTo>
                    <a:pt x="1109031" y="848826"/>
                  </a:lnTo>
                  <a:lnTo>
                    <a:pt x="1110504" y="846297"/>
                  </a:lnTo>
                  <a:lnTo>
                    <a:pt x="1109497" y="843106"/>
                  </a:lnTo>
                  <a:lnTo>
                    <a:pt x="1107111" y="841299"/>
                  </a:lnTo>
                  <a:lnTo>
                    <a:pt x="1104107" y="840018"/>
                  </a:lnTo>
                  <a:lnTo>
                    <a:pt x="1101579" y="838545"/>
                  </a:lnTo>
                  <a:close/>
                </a:path>
                <a:path w="18829020" h="11215370">
                  <a:moveTo>
                    <a:pt x="2702657" y="1519539"/>
                  </a:moveTo>
                  <a:lnTo>
                    <a:pt x="2699844" y="1518733"/>
                  </a:lnTo>
                  <a:lnTo>
                    <a:pt x="2696840" y="1517452"/>
                  </a:lnTo>
                  <a:lnTo>
                    <a:pt x="2694027" y="1516647"/>
                  </a:lnTo>
                  <a:lnTo>
                    <a:pt x="2691027" y="1518130"/>
                  </a:lnTo>
                  <a:lnTo>
                    <a:pt x="2689888" y="1520800"/>
                  </a:lnTo>
                  <a:lnTo>
                    <a:pt x="2689083" y="1523612"/>
                  </a:lnTo>
                  <a:lnTo>
                    <a:pt x="2690231" y="1526469"/>
                  </a:lnTo>
                  <a:lnTo>
                    <a:pt x="2692902" y="1527609"/>
                  </a:lnTo>
                  <a:lnTo>
                    <a:pt x="2693044" y="1527275"/>
                  </a:lnTo>
                  <a:lnTo>
                    <a:pt x="2696383" y="1528699"/>
                  </a:lnTo>
                  <a:lnTo>
                    <a:pt x="2699196" y="1529504"/>
                  </a:lnTo>
                  <a:lnTo>
                    <a:pt x="2702195" y="1528022"/>
                  </a:lnTo>
                  <a:lnTo>
                    <a:pt x="2703334" y="1525351"/>
                  </a:lnTo>
                  <a:lnTo>
                    <a:pt x="2704140" y="1522539"/>
                  </a:lnTo>
                  <a:lnTo>
                    <a:pt x="2702657" y="1519539"/>
                  </a:lnTo>
                  <a:close/>
                </a:path>
                <a:path w="18829020" h="11215370">
                  <a:moveTo>
                    <a:pt x="12001157" y="5479264"/>
                  </a:moveTo>
                  <a:lnTo>
                    <a:pt x="11997726" y="5478984"/>
                  </a:lnTo>
                  <a:lnTo>
                    <a:pt x="11993061" y="5482518"/>
                  </a:lnTo>
                  <a:lnTo>
                    <a:pt x="11992781" y="5485950"/>
                  </a:lnTo>
                  <a:lnTo>
                    <a:pt x="11994548" y="5488281"/>
                  </a:lnTo>
                  <a:lnTo>
                    <a:pt x="11996649" y="5490756"/>
                  </a:lnTo>
                  <a:lnTo>
                    <a:pt x="11997031" y="5491708"/>
                  </a:lnTo>
                  <a:lnTo>
                    <a:pt x="12000370" y="5493133"/>
                  </a:lnTo>
                  <a:lnTo>
                    <a:pt x="12002467" y="5492843"/>
                  </a:lnTo>
                  <a:lnTo>
                    <a:pt x="12004180" y="5491602"/>
                  </a:lnTo>
                  <a:lnTo>
                    <a:pt x="12006511" y="5489834"/>
                  </a:lnTo>
                  <a:lnTo>
                    <a:pt x="12006793" y="5486402"/>
                  </a:lnTo>
                  <a:lnTo>
                    <a:pt x="12005025" y="5484070"/>
                  </a:lnTo>
                  <a:lnTo>
                    <a:pt x="12002924" y="5481596"/>
                  </a:lnTo>
                  <a:lnTo>
                    <a:pt x="12001157" y="5479264"/>
                  </a:lnTo>
                  <a:close/>
                </a:path>
                <a:path w="18829020" h="11215370">
                  <a:moveTo>
                    <a:pt x="2784671" y="1547421"/>
                  </a:moveTo>
                  <a:lnTo>
                    <a:pt x="2781858" y="1546615"/>
                  </a:lnTo>
                  <a:lnTo>
                    <a:pt x="2778854" y="1545334"/>
                  </a:lnTo>
                  <a:lnTo>
                    <a:pt x="2775707" y="1544386"/>
                  </a:lnTo>
                  <a:lnTo>
                    <a:pt x="2773041" y="1546010"/>
                  </a:lnTo>
                  <a:lnTo>
                    <a:pt x="2771902" y="1548681"/>
                  </a:lnTo>
                  <a:lnTo>
                    <a:pt x="2771096" y="1551495"/>
                  </a:lnTo>
                  <a:lnTo>
                    <a:pt x="2772245" y="1554352"/>
                  </a:lnTo>
                  <a:lnTo>
                    <a:pt x="2774916" y="1555491"/>
                  </a:lnTo>
                  <a:lnTo>
                    <a:pt x="2775058" y="1555158"/>
                  </a:lnTo>
                  <a:lnTo>
                    <a:pt x="2778396" y="1556582"/>
                  </a:lnTo>
                  <a:lnTo>
                    <a:pt x="2781543" y="1557530"/>
                  </a:lnTo>
                  <a:lnTo>
                    <a:pt x="2784209" y="1555905"/>
                  </a:lnTo>
                  <a:lnTo>
                    <a:pt x="2785348" y="1553233"/>
                  </a:lnTo>
                  <a:lnTo>
                    <a:pt x="2786153" y="1550421"/>
                  </a:lnTo>
                  <a:lnTo>
                    <a:pt x="2784671" y="1547421"/>
                  </a:lnTo>
                  <a:close/>
                </a:path>
                <a:path w="18829020" h="11215370">
                  <a:moveTo>
                    <a:pt x="1026307" y="795782"/>
                  </a:moveTo>
                  <a:lnTo>
                    <a:pt x="1022782" y="796646"/>
                  </a:lnTo>
                  <a:lnTo>
                    <a:pt x="1021643" y="799316"/>
                  </a:lnTo>
                  <a:lnTo>
                    <a:pt x="1020027" y="802179"/>
                  </a:lnTo>
                  <a:lnTo>
                    <a:pt x="1021033" y="805371"/>
                  </a:lnTo>
                  <a:lnTo>
                    <a:pt x="1023419" y="807178"/>
                  </a:lnTo>
                  <a:lnTo>
                    <a:pt x="1029762" y="809883"/>
                  </a:lnTo>
                  <a:lnTo>
                    <a:pt x="1032811" y="809211"/>
                  </a:lnTo>
                  <a:lnTo>
                    <a:pt x="1033950" y="806539"/>
                  </a:lnTo>
                  <a:lnTo>
                    <a:pt x="1035565" y="803678"/>
                  </a:lnTo>
                  <a:lnTo>
                    <a:pt x="1034559" y="800486"/>
                  </a:lnTo>
                  <a:lnTo>
                    <a:pt x="1032173" y="798679"/>
                  </a:lnTo>
                  <a:lnTo>
                    <a:pt x="1029169" y="797398"/>
                  </a:lnTo>
                  <a:lnTo>
                    <a:pt x="1026307" y="795782"/>
                  </a:lnTo>
                  <a:close/>
                </a:path>
                <a:path w="18829020" h="11215370">
                  <a:moveTo>
                    <a:pt x="2866970" y="1574635"/>
                  </a:moveTo>
                  <a:lnTo>
                    <a:pt x="2864157" y="1573830"/>
                  </a:lnTo>
                  <a:lnTo>
                    <a:pt x="2861153" y="1572548"/>
                  </a:lnTo>
                  <a:lnTo>
                    <a:pt x="2858006" y="1571601"/>
                  </a:lnTo>
                  <a:lnTo>
                    <a:pt x="2855340" y="1573226"/>
                  </a:lnTo>
                  <a:lnTo>
                    <a:pt x="2854201" y="1575896"/>
                  </a:lnTo>
                  <a:lnTo>
                    <a:pt x="2853395" y="1578709"/>
                  </a:lnTo>
                  <a:lnTo>
                    <a:pt x="2854544" y="1581566"/>
                  </a:lnTo>
                  <a:lnTo>
                    <a:pt x="2857215" y="1582705"/>
                  </a:lnTo>
                  <a:lnTo>
                    <a:pt x="2857357" y="1582371"/>
                  </a:lnTo>
                  <a:lnTo>
                    <a:pt x="2860695" y="1583795"/>
                  </a:lnTo>
                  <a:lnTo>
                    <a:pt x="2863842" y="1584743"/>
                  </a:lnTo>
                  <a:lnTo>
                    <a:pt x="2866508" y="1583119"/>
                  </a:lnTo>
                  <a:lnTo>
                    <a:pt x="2867647" y="1580449"/>
                  </a:lnTo>
                  <a:lnTo>
                    <a:pt x="2868452" y="1577635"/>
                  </a:lnTo>
                  <a:lnTo>
                    <a:pt x="2866970" y="1574635"/>
                  </a:lnTo>
                  <a:close/>
                </a:path>
                <a:path w="18829020" h="11215370">
                  <a:moveTo>
                    <a:pt x="951796" y="752161"/>
                  </a:moveTo>
                  <a:lnTo>
                    <a:pt x="948271" y="753026"/>
                  </a:lnTo>
                  <a:lnTo>
                    <a:pt x="945325" y="758082"/>
                  </a:lnTo>
                  <a:lnTo>
                    <a:pt x="946188" y="761607"/>
                  </a:lnTo>
                  <a:lnTo>
                    <a:pt x="948574" y="763413"/>
                  </a:lnTo>
                  <a:lnTo>
                    <a:pt x="954917" y="766119"/>
                  </a:lnTo>
                  <a:lnTo>
                    <a:pt x="957966" y="765447"/>
                  </a:lnTo>
                  <a:lnTo>
                    <a:pt x="959105" y="762776"/>
                  </a:lnTo>
                  <a:lnTo>
                    <a:pt x="960578" y="760247"/>
                  </a:lnTo>
                  <a:lnTo>
                    <a:pt x="959714" y="756723"/>
                  </a:lnTo>
                  <a:lnTo>
                    <a:pt x="957329" y="754916"/>
                  </a:lnTo>
                  <a:lnTo>
                    <a:pt x="954324" y="753634"/>
                  </a:lnTo>
                  <a:lnTo>
                    <a:pt x="951796" y="752161"/>
                  </a:lnTo>
                  <a:close/>
                </a:path>
                <a:path w="18829020" h="11215370">
                  <a:moveTo>
                    <a:pt x="2949411" y="1601517"/>
                  </a:moveTo>
                  <a:lnTo>
                    <a:pt x="2946456" y="1601044"/>
                  </a:lnTo>
                  <a:lnTo>
                    <a:pt x="2943452" y="1599763"/>
                  </a:lnTo>
                  <a:lnTo>
                    <a:pt x="2940305" y="1598815"/>
                  </a:lnTo>
                  <a:lnTo>
                    <a:pt x="2937639" y="1600440"/>
                  </a:lnTo>
                  <a:lnTo>
                    <a:pt x="2936500" y="1603110"/>
                  </a:lnTo>
                  <a:lnTo>
                    <a:pt x="2935694" y="1605924"/>
                  </a:lnTo>
                  <a:lnTo>
                    <a:pt x="2936842" y="1608782"/>
                  </a:lnTo>
                  <a:lnTo>
                    <a:pt x="2939513" y="1609921"/>
                  </a:lnTo>
                  <a:lnTo>
                    <a:pt x="2939655" y="1609587"/>
                  </a:lnTo>
                  <a:lnTo>
                    <a:pt x="2942994" y="1611011"/>
                  </a:lnTo>
                  <a:lnTo>
                    <a:pt x="2946141" y="1611959"/>
                  </a:lnTo>
                  <a:lnTo>
                    <a:pt x="2948807" y="1610333"/>
                  </a:lnTo>
                  <a:lnTo>
                    <a:pt x="2949946" y="1607662"/>
                  </a:lnTo>
                  <a:lnTo>
                    <a:pt x="2950894" y="1604516"/>
                  </a:lnTo>
                  <a:lnTo>
                    <a:pt x="2949411" y="1601517"/>
                  </a:lnTo>
                  <a:close/>
                </a:path>
                <a:path w="18829020" h="11215370">
                  <a:moveTo>
                    <a:pt x="3031661" y="1627921"/>
                  </a:moveTo>
                  <a:lnTo>
                    <a:pt x="3028706" y="1627448"/>
                  </a:lnTo>
                  <a:lnTo>
                    <a:pt x="3025701" y="1626167"/>
                  </a:lnTo>
                  <a:lnTo>
                    <a:pt x="3022888" y="1625362"/>
                  </a:lnTo>
                  <a:lnTo>
                    <a:pt x="3020222" y="1626987"/>
                  </a:lnTo>
                  <a:lnTo>
                    <a:pt x="3019083" y="1629658"/>
                  </a:lnTo>
                  <a:lnTo>
                    <a:pt x="3018278" y="1632470"/>
                  </a:lnTo>
                  <a:lnTo>
                    <a:pt x="3019426" y="1635328"/>
                  </a:lnTo>
                  <a:lnTo>
                    <a:pt x="3022097" y="1636467"/>
                  </a:lnTo>
                  <a:lnTo>
                    <a:pt x="3022239" y="1636133"/>
                  </a:lnTo>
                  <a:lnTo>
                    <a:pt x="3025577" y="1637557"/>
                  </a:lnTo>
                  <a:lnTo>
                    <a:pt x="3028390" y="1638363"/>
                  </a:lnTo>
                  <a:lnTo>
                    <a:pt x="3031057" y="1636737"/>
                  </a:lnTo>
                  <a:lnTo>
                    <a:pt x="3032195" y="1634067"/>
                  </a:lnTo>
                  <a:lnTo>
                    <a:pt x="3033144" y="1630920"/>
                  </a:lnTo>
                  <a:lnTo>
                    <a:pt x="3031661" y="1627921"/>
                  </a:lnTo>
                  <a:close/>
                </a:path>
                <a:path w="18829020" h="11215370">
                  <a:moveTo>
                    <a:pt x="883245" y="710294"/>
                  </a:moveTo>
                  <a:lnTo>
                    <a:pt x="880240" y="709012"/>
                  </a:lnTo>
                  <a:lnTo>
                    <a:pt x="877103" y="713592"/>
                  </a:lnTo>
                  <a:lnTo>
                    <a:pt x="874157" y="718648"/>
                  </a:lnTo>
                  <a:lnTo>
                    <a:pt x="880833" y="721496"/>
                  </a:lnTo>
                  <a:lnTo>
                    <a:pt x="883690" y="720349"/>
                  </a:lnTo>
                  <a:lnTo>
                    <a:pt x="885021" y="718154"/>
                  </a:lnTo>
                  <a:lnTo>
                    <a:pt x="886494" y="715625"/>
                  </a:lnTo>
                  <a:lnTo>
                    <a:pt x="885488" y="712434"/>
                  </a:lnTo>
                  <a:lnTo>
                    <a:pt x="883245" y="710294"/>
                  </a:lnTo>
                  <a:close/>
                </a:path>
                <a:path w="18829020" h="11215370">
                  <a:moveTo>
                    <a:pt x="3114245" y="1654468"/>
                  </a:moveTo>
                  <a:lnTo>
                    <a:pt x="3111289" y="1653996"/>
                  </a:lnTo>
                  <a:lnTo>
                    <a:pt x="3105614" y="1651575"/>
                  </a:lnTo>
                  <a:lnTo>
                    <a:pt x="3102806" y="1653535"/>
                  </a:lnTo>
                  <a:lnTo>
                    <a:pt x="3101667" y="1656205"/>
                  </a:lnTo>
                  <a:lnTo>
                    <a:pt x="3101193" y="1657976"/>
                  </a:lnTo>
                  <a:lnTo>
                    <a:pt x="3101004" y="1658684"/>
                  </a:lnTo>
                  <a:lnTo>
                    <a:pt x="3102152" y="1661541"/>
                  </a:lnTo>
                  <a:lnTo>
                    <a:pt x="3108161" y="1664104"/>
                  </a:lnTo>
                  <a:lnTo>
                    <a:pt x="3110974" y="1664909"/>
                  </a:lnTo>
                  <a:lnTo>
                    <a:pt x="3113640" y="1663285"/>
                  </a:lnTo>
                  <a:lnTo>
                    <a:pt x="3114779" y="1660614"/>
                  </a:lnTo>
                  <a:lnTo>
                    <a:pt x="3115727" y="1657468"/>
                  </a:lnTo>
                  <a:lnTo>
                    <a:pt x="3114245" y="1654468"/>
                  </a:lnTo>
                  <a:close/>
                </a:path>
                <a:path w="18829020" h="11215370">
                  <a:moveTo>
                    <a:pt x="11945004" y="5413881"/>
                  </a:moveTo>
                  <a:lnTo>
                    <a:pt x="11941572" y="5413601"/>
                  </a:lnTo>
                  <a:lnTo>
                    <a:pt x="11939240" y="5415367"/>
                  </a:lnTo>
                  <a:lnTo>
                    <a:pt x="11937241" y="5417277"/>
                  </a:lnTo>
                  <a:lnTo>
                    <a:pt x="11936961" y="5420710"/>
                  </a:lnTo>
                  <a:lnTo>
                    <a:pt x="11938729" y="5423042"/>
                  </a:lnTo>
                  <a:lnTo>
                    <a:pt x="11941355" y="5426134"/>
                  </a:lnTo>
                  <a:lnTo>
                    <a:pt x="11944694" y="5427558"/>
                  </a:lnTo>
                  <a:lnTo>
                    <a:pt x="11946789" y="5427268"/>
                  </a:lnTo>
                  <a:lnTo>
                    <a:pt x="11948503" y="5426027"/>
                  </a:lnTo>
                  <a:lnTo>
                    <a:pt x="11950835" y="5424260"/>
                  </a:lnTo>
                  <a:lnTo>
                    <a:pt x="11950781" y="5420685"/>
                  </a:lnTo>
                  <a:lnTo>
                    <a:pt x="11949013" y="5418354"/>
                  </a:lnTo>
                  <a:lnTo>
                    <a:pt x="11946913" y="5415879"/>
                  </a:lnTo>
                  <a:lnTo>
                    <a:pt x="11945004" y="5413881"/>
                  </a:lnTo>
                  <a:close/>
                </a:path>
                <a:path w="18829020" h="11215370">
                  <a:moveTo>
                    <a:pt x="809730" y="664335"/>
                  </a:moveTo>
                  <a:lnTo>
                    <a:pt x="806726" y="663054"/>
                  </a:lnTo>
                  <a:lnTo>
                    <a:pt x="803588" y="667634"/>
                  </a:lnTo>
                  <a:lnTo>
                    <a:pt x="800642" y="672690"/>
                  </a:lnTo>
                  <a:lnTo>
                    <a:pt x="806651" y="675254"/>
                  </a:lnTo>
                  <a:lnTo>
                    <a:pt x="809699" y="674582"/>
                  </a:lnTo>
                  <a:lnTo>
                    <a:pt x="811030" y="672387"/>
                  </a:lnTo>
                  <a:lnTo>
                    <a:pt x="812980" y="669667"/>
                  </a:lnTo>
                  <a:lnTo>
                    <a:pt x="811973" y="666476"/>
                  </a:lnTo>
                  <a:lnTo>
                    <a:pt x="809730" y="664335"/>
                  </a:lnTo>
                  <a:close/>
                </a:path>
                <a:path w="18829020" h="11215370">
                  <a:moveTo>
                    <a:pt x="3196971" y="1680682"/>
                  </a:moveTo>
                  <a:lnTo>
                    <a:pt x="3194016" y="1680209"/>
                  </a:lnTo>
                  <a:lnTo>
                    <a:pt x="3188340" y="1677788"/>
                  </a:lnTo>
                  <a:lnTo>
                    <a:pt x="3185532" y="1679747"/>
                  </a:lnTo>
                  <a:lnTo>
                    <a:pt x="3184393" y="1682417"/>
                  </a:lnTo>
                  <a:lnTo>
                    <a:pt x="3183730" y="1684897"/>
                  </a:lnTo>
                  <a:lnTo>
                    <a:pt x="3184878" y="1687755"/>
                  </a:lnTo>
                  <a:lnTo>
                    <a:pt x="3187549" y="1688894"/>
                  </a:lnTo>
                  <a:lnTo>
                    <a:pt x="3187357" y="1688418"/>
                  </a:lnTo>
                  <a:lnTo>
                    <a:pt x="3193700" y="1691123"/>
                  </a:lnTo>
                  <a:lnTo>
                    <a:pt x="3196508" y="1689164"/>
                  </a:lnTo>
                  <a:lnTo>
                    <a:pt x="3197648" y="1686493"/>
                  </a:lnTo>
                  <a:lnTo>
                    <a:pt x="3198453" y="1683680"/>
                  </a:lnTo>
                  <a:lnTo>
                    <a:pt x="3196971" y="1680682"/>
                  </a:lnTo>
                  <a:close/>
                </a:path>
                <a:path w="18829020" h="11215370">
                  <a:moveTo>
                    <a:pt x="3279505" y="1706418"/>
                  </a:moveTo>
                  <a:lnTo>
                    <a:pt x="3276550" y="1705945"/>
                  </a:lnTo>
                  <a:lnTo>
                    <a:pt x="3270875" y="1703525"/>
                  </a:lnTo>
                  <a:lnTo>
                    <a:pt x="3268066" y="1705484"/>
                  </a:lnTo>
                  <a:lnTo>
                    <a:pt x="3266927" y="1708155"/>
                  </a:lnTo>
                  <a:lnTo>
                    <a:pt x="3266264" y="1710633"/>
                  </a:lnTo>
                  <a:lnTo>
                    <a:pt x="3267413" y="1713491"/>
                  </a:lnTo>
                  <a:lnTo>
                    <a:pt x="3270084" y="1714630"/>
                  </a:lnTo>
                  <a:lnTo>
                    <a:pt x="3270560" y="1714439"/>
                  </a:lnTo>
                  <a:lnTo>
                    <a:pt x="3276235" y="1716859"/>
                  </a:lnTo>
                  <a:lnTo>
                    <a:pt x="3279043" y="1714902"/>
                  </a:lnTo>
                  <a:lnTo>
                    <a:pt x="3281322" y="1709559"/>
                  </a:lnTo>
                  <a:lnTo>
                    <a:pt x="3279505" y="1706418"/>
                  </a:lnTo>
                  <a:close/>
                </a:path>
                <a:path w="18829020" h="11215370">
                  <a:moveTo>
                    <a:pt x="731253" y="614288"/>
                  </a:moveTo>
                  <a:lnTo>
                    <a:pt x="727870" y="614818"/>
                  </a:lnTo>
                  <a:lnTo>
                    <a:pt x="725109" y="619558"/>
                  </a:lnTo>
                  <a:lnTo>
                    <a:pt x="724924" y="619874"/>
                  </a:lnTo>
                  <a:lnTo>
                    <a:pt x="725454" y="623257"/>
                  </a:lnTo>
                  <a:lnTo>
                    <a:pt x="727982" y="624730"/>
                  </a:lnTo>
                  <a:lnTo>
                    <a:pt x="730702" y="626679"/>
                  </a:lnTo>
                  <a:lnTo>
                    <a:pt x="733706" y="627961"/>
                  </a:lnTo>
                  <a:lnTo>
                    <a:pt x="736755" y="627288"/>
                  </a:lnTo>
                  <a:lnTo>
                    <a:pt x="737895" y="625407"/>
                  </a:lnTo>
                  <a:lnTo>
                    <a:pt x="739558" y="622566"/>
                  </a:lnTo>
                  <a:lnTo>
                    <a:pt x="739029" y="619183"/>
                  </a:lnTo>
                  <a:lnTo>
                    <a:pt x="736500" y="617711"/>
                  </a:lnTo>
                  <a:lnTo>
                    <a:pt x="733781" y="615761"/>
                  </a:lnTo>
                  <a:lnTo>
                    <a:pt x="731253" y="614288"/>
                  </a:lnTo>
                  <a:close/>
                </a:path>
                <a:path w="18829020" h="11215370">
                  <a:moveTo>
                    <a:pt x="3362659" y="1731629"/>
                  </a:moveTo>
                  <a:lnTo>
                    <a:pt x="3359703" y="1731158"/>
                  </a:lnTo>
                  <a:lnTo>
                    <a:pt x="3354028" y="1728737"/>
                  </a:lnTo>
                  <a:lnTo>
                    <a:pt x="3351220" y="1730696"/>
                  </a:lnTo>
                  <a:lnTo>
                    <a:pt x="3350081" y="1733366"/>
                  </a:lnTo>
                  <a:lnTo>
                    <a:pt x="3349417" y="1735845"/>
                  </a:lnTo>
                  <a:lnTo>
                    <a:pt x="3350566" y="1738702"/>
                  </a:lnTo>
                  <a:lnTo>
                    <a:pt x="3353237" y="1739841"/>
                  </a:lnTo>
                  <a:lnTo>
                    <a:pt x="3353713" y="1739650"/>
                  </a:lnTo>
                  <a:lnTo>
                    <a:pt x="3359388" y="1742071"/>
                  </a:lnTo>
                  <a:lnTo>
                    <a:pt x="3362196" y="1740112"/>
                  </a:lnTo>
                  <a:lnTo>
                    <a:pt x="3364474" y="1734771"/>
                  </a:lnTo>
                  <a:lnTo>
                    <a:pt x="3362659" y="1731629"/>
                  </a:lnTo>
                  <a:close/>
                </a:path>
                <a:path w="18829020" h="11215370">
                  <a:moveTo>
                    <a:pt x="3445335" y="1757033"/>
                  </a:moveTo>
                  <a:lnTo>
                    <a:pt x="3442380" y="1756561"/>
                  </a:lnTo>
                  <a:lnTo>
                    <a:pt x="3436705" y="1754140"/>
                  </a:lnTo>
                  <a:lnTo>
                    <a:pt x="3433896" y="1756098"/>
                  </a:lnTo>
                  <a:lnTo>
                    <a:pt x="3432757" y="1758769"/>
                  </a:lnTo>
                  <a:lnTo>
                    <a:pt x="3432094" y="1761248"/>
                  </a:lnTo>
                  <a:lnTo>
                    <a:pt x="3433243" y="1764106"/>
                  </a:lnTo>
                  <a:lnTo>
                    <a:pt x="3435913" y="1765245"/>
                  </a:lnTo>
                  <a:lnTo>
                    <a:pt x="3436390" y="1765054"/>
                  </a:lnTo>
                  <a:lnTo>
                    <a:pt x="3442065" y="1767474"/>
                  </a:lnTo>
                  <a:lnTo>
                    <a:pt x="3444874" y="1765515"/>
                  </a:lnTo>
                  <a:lnTo>
                    <a:pt x="3447152" y="1760174"/>
                  </a:lnTo>
                  <a:lnTo>
                    <a:pt x="3445335" y="1757033"/>
                  </a:lnTo>
                  <a:close/>
                </a:path>
                <a:path w="18829020" h="11215370">
                  <a:moveTo>
                    <a:pt x="660022" y="565752"/>
                  </a:moveTo>
                  <a:lnTo>
                    <a:pt x="656639" y="566283"/>
                  </a:lnTo>
                  <a:lnTo>
                    <a:pt x="654831" y="568669"/>
                  </a:lnTo>
                  <a:lnTo>
                    <a:pt x="653359" y="571197"/>
                  </a:lnTo>
                  <a:lnTo>
                    <a:pt x="653889" y="574579"/>
                  </a:lnTo>
                  <a:lnTo>
                    <a:pt x="656275" y="576386"/>
                  </a:lnTo>
                  <a:lnTo>
                    <a:pt x="658994" y="578335"/>
                  </a:lnTo>
                  <a:lnTo>
                    <a:pt x="662333" y="579759"/>
                  </a:lnTo>
                  <a:lnTo>
                    <a:pt x="665381" y="579087"/>
                  </a:lnTo>
                  <a:lnTo>
                    <a:pt x="666712" y="576892"/>
                  </a:lnTo>
                  <a:lnTo>
                    <a:pt x="668184" y="574365"/>
                  </a:lnTo>
                  <a:lnTo>
                    <a:pt x="667655" y="570982"/>
                  </a:lnTo>
                  <a:lnTo>
                    <a:pt x="665269" y="569175"/>
                  </a:lnTo>
                  <a:lnTo>
                    <a:pt x="662550" y="567226"/>
                  </a:lnTo>
                  <a:lnTo>
                    <a:pt x="660022" y="565752"/>
                  </a:lnTo>
                  <a:close/>
                </a:path>
                <a:path w="18829020" h="11215370">
                  <a:moveTo>
                    <a:pt x="11887230" y="5348596"/>
                  </a:moveTo>
                  <a:lnTo>
                    <a:pt x="11883656" y="5348650"/>
                  </a:lnTo>
                  <a:lnTo>
                    <a:pt x="11881659" y="5350559"/>
                  </a:lnTo>
                  <a:lnTo>
                    <a:pt x="11879184" y="5352660"/>
                  </a:lnTo>
                  <a:lnTo>
                    <a:pt x="11879237" y="5356235"/>
                  </a:lnTo>
                  <a:lnTo>
                    <a:pt x="11881147" y="5358232"/>
                  </a:lnTo>
                  <a:lnTo>
                    <a:pt x="11883772" y="5361325"/>
                  </a:lnTo>
                  <a:lnTo>
                    <a:pt x="11885109" y="5361896"/>
                  </a:lnTo>
                  <a:lnTo>
                    <a:pt x="11884967" y="5362229"/>
                  </a:lnTo>
                  <a:lnTo>
                    <a:pt x="11886970" y="5363084"/>
                  </a:lnTo>
                  <a:lnTo>
                    <a:pt x="11889208" y="5362460"/>
                  </a:lnTo>
                  <a:lnTo>
                    <a:pt x="11890921" y="5361219"/>
                  </a:lnTo>
                  <a:lnTo>
                    <a:pt x="11893395" y="5359117"/>
                  </a:lnTo>
                  <a:lnTo>
                    <a:pt x="11893341" y="5355542"/>
                  </a:lnTo>
                  <a:lnTo>
                    <a:pt x="11891432" y="5353545"/>
                  </a:lnTo>
                  <a:lnTo>
                    <a:pt x="11887230" y="5348596"/>
                  </a:lnTo>
                  <a:close/>
                </a:path>
                <a:path w="18829020" h="11215370">
                  <a:moveTo>
                    <a:pt x="3528773" y="1781577"/>
                  </a:moveTo>
                  <a:lnTo>
                    <a:pt x="3525818" y="1781104"/>
                  </a:lnTo>
                  <a:lnTo>
                    <a:pt x="3522814" y="1779823"/>
                  </a:lnTo>
                  <a:lnTo>
                    <a:pt x="3520001" y="1779017"/>
                  </a:lnTo>
                  <a:lnTo>
                    <a:pt x="3517192" y="1780977"/>
                  </a:lnTo>
                  <a:lnTo>
                    <a:pt x="3516053" y="1783647"/>
                  </a:lnTo>
                  <a:lnTo>
                    <a:pt x="3515390" y="1786126"/>
                  </a:lnTo>
                  <a:lnTo>
                    <a:pt x="3516872" y="1789126"/>
                  </a:lnTo>
                  <a:lnTo>
                    <a:pt x="3519209" y="1790123"/>
                  </a:lnTo>
                  <a:lnTo>
                    <a:pt x="3519018" y="1789647"/>
                  </a:lnTo>
                  <a:lnTo>
                    <a:pt x="3519351" y="1789789"/>
                  </a:lnTo>
                  <a:lnTo>
                    <a:pt x="3519827" y="1789598"/>
                  </a:lnTo>
                  <a:lnTo>
                    <a:pt x="3525503" y="1792019"/>
                  </a:lnTo>
                  <a:lnTo>
                    <a:pt x="3528311" y="1790059"/>
                  </a:lnTo>
                  <a:lnTo>
                    <a:pt x="3530590" y="1784718"/>
                  </a:lnTo>
                  <a:lnTo>
                    <a:pt x="3528773" y="1781577"/>
                  </a:lnTo>
                  <a:close/>
                </a:path>
                <a:path w="18829020" h="11215370">
                  <a:moveTo>
                    <a:pt x="3611735" y="1806312"/>
                  </a:moveTo>
                  <a:lnTo>
                    <a:pt x="3608779" y="1805840"/>
                  </a:lnTo>
                  <a:lnTo>
                    <a:pt x="3605776" y="1804559"/>
                  </a:lnTo>
                  <a:lnTo>
                    <a:pt x="3602963" y="1803753"/>
                  </a:lnTo>
                  <a:lnTo>
                    <a:pt x="3600154" y="1805711"/>
                  </a:lnTo>
                  <a:lnTo>
                    <a:pt x="3599015" y="1808382"/>
                  </a:lnTo>
                  <a:lnTo>
                    <a:pt x="3598352" y="1810861"/>
                  </a:lnTo>
                  <a:lnTo>
                    <a:pt x="3599834" y="1813861"/>
                  </a:lnTo>
                  <a:lnTo>
                    <a:pt x="3602505" y="1815000"/>
                  </a:lnTo>
                  <a:lnTo>
                    <a:pt x="3602981" y="1814809"/>
                  </a:lnTo>
                  <a:lnTo>
                    <a:pt x="3605986" y="1816090"/>
                  </a:lnTo>
                  <a:lnTo>
                    <a:pt x="3608799" y="1816896"/>
                  </a:lnTo>
                  <a:lnTo>
                    <a:pt x="3611606" y="1814938"/>
                  </a:lnTo>
                  <a:lnTo>
                    <a:pt x="3612746" y="1812266"/>
                  </a:lnTo>
                  <a:lnTo>
                    <a:pt x="3613551" y="1809454"/>
                  </a:lnTo>
                  <a:lnTo>
                    <a:pt x="3611735" y="1806312"/>
                  </a:lnTo>
                  <a:close/>
                </a:path>
                <a:path w="18829020" h="11215370">
                  <a:moveTo>
                    <a:pt x="589217" y="516216"/>
                  </a:moveTo>
                  <a:lnTo>
                    <a:pt x="585835" y="516746"/>
                  </a:lnTo>
                  <a:lnTo>
                    <a:pt x="582221" y="521518"/>
                  </a:lnTo>
                  <a:lnTo>
                    <a:pt x="582751" y="524901"/>
                  </a:lnTo>
                  <a:lnTo>
                    <a:pt x="585137" y="526707"/>
                  </a:lnTo>
                  <a:lnTo>
                    <a:pt x="587857" y="528656"/>
                  </a:lnTo>
                  <a:lnTo>
                    <a:pt x="588858" y="529083"/>
                  </a:lnTo>
                  <a:lnTo>
                    <a:pt x="588716" y="529417"/>
                  </a:lnTo>
                  <a:lnTo>
                    <a:pt x="591052" y="530414"/>
                  </a:lnTo>
                  <a:lnTo>
                    <a:pt x="593765" y="529599"/>
                  </a:lnTo>
                  <a:lnTo>
                    <a:pt x="595431" y="527548"/>
                  </a:lnTo>
                  <a:lnTo>
                    <a:pt x="597238" y="525161"/>
                  </a:lnTo>
                  <a:lnTo>
                    <a:pt x="596708" y="521779"/>
                  </a:lnTo>
                  <a:lnTo>
                    <a:pt x="594322" y="519972"/>
                  </a:lnTo>
                  <a:lnTo>
                    <a:pt x="591603" y="518023"/>
                  </a:lnTo>
                  <a:lnTo>
                    <a:pt x="589217" y="516216"/>
                  </a:lnTo>
                  <a:close/>
                </a:path>
                <a:path w="18829020" h="11215370">
                  <a:moveTo>
                    <a:pt x="3694840" y="1830712"/>
                  </a:moveTo>
                  <a:lnTo>
                    <a:pt x="3691884" y="1830241"/>
                  </a:lnTo>
                  <a:lnTo>
                    <a:pt x="3688880" y="1828959"/>
                  </a:lnTo>
                  <a:lnTo>
                    <a:pt x="3686067" y="1828154"/>
                  </a:lnTo>
                  <a:lnTo>
                    <a:pt x="3683258" y="1830113"/>
                  </a:lnTo>
                  <a:lnTo>
                    <a:pt x="3682118" y="1832784"/>
                  </a:lnTo>
                  <a:lnTo>
                    <a:pt x="3681456" y="1835263"/>
                  </a:lnTo>
                  <a:lnTo>
                    <a:pt x="3682939" y="1838263"/>
                  </a:lnTo>
                  <a:lnTo>
                    <a:pt x="3685609" y="1839402"/>
                  </a:lnTo>
                  <a:lnTo>
                    <a:pt x="3686085" y="1839211"/>
                  </a:lnTo>
                  <a:lnTo>
                    <a:pt x="3689090" y="1840492"/>
                  </a:lnTo>
                  <a:lnTo>
                    <a:pt x="3691903" y="1841298"/>
                  </a:lnTo>
                  <a:lnTo>
                    <a:pt x="3694711" y="1839340"/>
                  </a:lnTo>
                  <a:lnTo>
                    <a:pt x="3695850" y="1836668"/>
                  </a:lnTo>
                  <a:lnTo>
                    <a:pt x="3696656" y="1833855"/>
                  </a:lnTo>
                  <a:lnTo>
                    <a:pt x="3694840" y="1830712"/>
                  </a:lnTo>
                  <a:close/>
                </a:path>
                <a:path w="18829020" h="11215370">
                  <a:moveTo>
                    <a:pt x="518791" y="464868"/>
                  </a:moveTo>
                  <a:lnTo>
                    <a:pt x="515409" y="465398"/>
                  </a:lnTo>
                  <a:lnTo>
                    <a:pt x="511795" y="470169"/>
                  </a:lnTo>
                  <a:lnTo>
                    <a:pt x="512325" y="473551"/>
                  </a:lnTo>
                  <a:lnTo>
                    <a:pt x="514711" y="475358"/>
                  </a:lnTo>
                  <a:lnTo>
                    <a:pt x="517431" y="477308"/>
                  </a:lnTo>
                  <a:lnTo>
                    <a:pt x="520769" y="478732"/>
                  </a:lnTo>
                  <a:lnTo>
                    <a:pt x="523342" y="478251"/>
                  </a:lnTo>
                  <a:lnTo>
                    <a:pt x="525006" y="476199"/>
                  </a:lnTo>
                  <a:lnTo>
                    <a:pt x="526813" y="473813"/>
                  </a:lnTo>
                  <a:lnTo>
                    <a:pt x="526283" y="470431"/>
                  </a:lnTo>
                  <a:lnTo>
                    <a:pt x="523897" y="468624"/>
                  </a:lnTo>
                  <a:lnTo>
                    <a:pt x="521177" y="466675"/>
                  </a:lnTo>
                  <a:lnTo>
                    <a:pt x="518791" y="464868"/>
                  </a:lnTo>
                  <a:close/>
                </a:path>
                <a:path w="18829020" h="11215370">
                  <a:moveTo>
                    <a:pt x="3778420" y="1854923"/>
                  </a:moveTo>
                  <a:lnTo>
                    <a:pt x="3775464" y="1854451"/>
                  </a:lnTo>
                  <a:lnTo>
                    <a:pt x="3772460" y="1853170"/>
                  </a:lnTo>
                  <a:lnTo>
                    <a:pt x="3769647" y="1852364"/>
                  </a:lnTo>
                  <a:lnTo>
                    <a:pt x="3766839" y="1854324"/>
                  </a:lnTo>
                  <a:lnTo>
                    <a:pt x="3765700" y="1856994"/>
                  </a:lnTo>
                  <a:lnTo>
                    <a:pt x="3765036" y="1859473"/>
                  </a:lnTo>
                  <a:lnTo>
                    <a:pt x="3766518" y="1862472"/>
                  </a:lnTo>
                  <a:lnTo>
                    <a:pt x="3769189" y="1863611"/>
                  </a:lnTo>
                  <a:lnTo>
                    <a:pt x="3769666" y="1863420"/>
                  </a:lnTo>
                  <a:lnTo>
                    <a:pt x="3772670" y="1864701"/>
                  </a:lnTo>
                  <a:lnTo>
                    <a:pt x="3775483" y="1865507"/>
                  </a:lnTo>
                  <a:lnTo>
                    <a:pt x="3778291" y="1863549"/>
                  </a:lnTo>
                  <a:lnTo>
                    <a:pt x="3779430" y="1860879"/>
                  </a:lnTo>
                  <a:lnTo>
                    <a:pt x="3780236" y="1858065"/>
                  </a:lnTo>
                  <a:lnTo>
                    <a:pt x="3778420" y="1854923"/>
                  </a:lnTo>
                  <a:close/>
                </a:path>
                <a:path w="18829020" h="11215370">
                  <a:moveTo>
                    <a:pt x="11827793" y="5285364"/>
                  </a:moveTo>
                  <a:lnTo>
                    <a:pt x="11824361" y="5285082"/>
                  </a:lnTo>
                  <a:lnTo>
                    <a:pt x="11820079" y="5289570"/>
                  </a:lnTo>
                  <a:lnTo>
                    <a:pt x="11819831" y="5292620"/>
                  </a:lnTo>
                  <a:lnTo>
                    <a:pt x="11819800" y="5293002"/>
                  </a:lnTo>
                  <a:lnTo>
                    <a:pt x="11822043" y="5295142"/>
                  </a:lnTo>
                  <a:lnTo>
                    <a:pt x="11824671" y="5298236"/>
                  </a:lnTo>
                  <a:lnTo>
                    <a:pt x="11828007" y="5299660"/>
                  </a:lnTo>
                  <a:lnTo>
                    <a:pt x="11830438" y="5299513"/>
                  </a:lnTo>
                  <a:lnTo>
                    <a:pt x="11831707" y="5298081"/>
                  </a:lnTo>
                  <a:lnTo>
                    <a:pt x="11834100" y="5295551"/>
                  </a:lnTo>
                  <a:lnTo>
                    <a:pt x="11834380" y="5292119"/>
                  </a:lnTo>
                  <a:lnTo>
                    <a:pt x="11832137" y="5289978"/>
                  </a:lnTo>
                  <a:lnTo>
                    <a:pt x="11830036" y="5287503"/>
                  </a:lnTo>
                  <a:lnTo>
                    <a:pt x="11827793" y="5285364"/>
                  </a:lnTo>
                  <a:close/>
                </a:path>
                <a:path w="18829020" h="11215370">
                  <a:moveTo>
                    <a:pt x="3861666" y="1878991"/>
                  </a:moveTo>
                  <a:lnTo>
                    <a:pt x="3858710" y="1878519"/>
                  </a:lnTo>
                  <a:lnTo>
                    <a:pt x="3855707" y="1877238"/>
                  </a:lnTo>
                  <a:lnTo>
                    <a:pt x="3852893" y="1876432"/>
                  </a:lnTo>
                  <a:lnTo>
                    <a:pt x="3849751" y="1878248"/>
                  </a:lnTo>
                  <a:lnTo>
                    <a:pt x="3848946" y="1881062"/>
                  </a:lnTo>
                  <a:lnTo>
                    <a:pt x="3848283" y="1883540"/>
                  </a:lnTo>
                  <a:lnTo>
                    <a:pt x="3849765" y="1886540"/>
                  </a:lnTo>
                  <a:lnTo>
                    <a:pt x="3852436" y="1887680"/>
                  </a:lnTo>
                  <a:lnTo>
                    <a:pt x="3852912" y="1887488"/>
                  </a:lnTo>
                  <a:lnTo>
                    <a:pt x="3855917" y="1888770"/>
                  </a:lnTo>
                  <a:lnTo>
                    <a:pt x="3858730" y="1889575"/>
                  </a:lnTo>
                  <a:lnTo>
                    <a:pt x="3861537" y="1887617"/>
                  </a:lnTo>
                  <a:lnTo>
                    <a:pt x="3862677" y="1884946"/>
                  </a:lnTo>
                  <a:lnTo>
                    <a:pt x="3863482" y="1882133"/>
                  </a:lnTo>
                  <a:lnTo>
                    <a:pt x="3861666" y="1878991"/>
                  </a:lnTo>
                  <a:close/>
                </a:path>
                <a:path w="18829020" h="11215370">
                  <a:moveTo>
                    <a:pt x="450079" y="412278"/>
                  </a:moveTo>
                  <a:lnTo>
                    <a:pt x="446697" y="412807"/>
                  </a:lnTo>
                  <a:lnTo>
                    <a:pt x="443083" y="417579"/>
                  </a:lnTo>
                  <a:lnTo>
                    <a:pt x="443613" y="420962"/>
                  </a:lnTo>
                  <a:lnTo>
                    <a:pt x="445998" y="422769"/>
                  </a:lnTo>
                  <a:lnTo>
                    <a:pt x="448718" y="424718"/>
                  </a:lnTo>
                  <a:lnTo>
                    <a:pt x="452056" y="426142"/>
                  </a:lnTo>
                  <a:lnTo>
                    <a:pt x="454629" y="425661"/>
                  </a:lnTo>
                  <a:lnTo>
                    <a:pt x="456293" y="423609"/>
                  </a:lnTo>
                  <a:lnTo>
                    <a:pt x="458100" y="421224"/>
                  </a:lnTo>
                  <a:lnTo>
                    <a:pt x="457570" y="417840"/>
                  </a:lnTo>
                  <a:lnTo>
                    <a:pt x="455184" y="416035"/>
                  </a:lnTo>
                  <a:lnTo>
                    <a:pt x="452464" y="414085"/>
                  </a:lnTo>
                  <a:lnTo>
                    <a:pt x="450079" y="412278"/>
                  </a:lnTo>
                  <a:close/>
                </a:path>
                <a:path w="18829020" h="11215370">
                  <a:moveTo>
                    <a:pt x="3944912" y="1903059"/>
                  </a:moveTo>
                  <a:lnTo>
                    <a:pt x="3941957" y="1902587"/>
                  </a:lnTo>
                  <a:lnTo>
                    <a:pt x="3938953" y="1901306"/>
                  </a:lnTo>
                  <a:lnTo>
                    <a:pt x="3936140" y="1900501"/>
                  </a:lnTo>
                  <a:lnTo>
                    <a:pt x="3932998" y="1902316"/>
                  </a:lnTo>
                  <a:lnTo>
                    <a:pt x="3932193" y="1905130"/>
                  </a:lnTo>
                  <a:lnTo>
                    <a:pt x="3931530" y="1907608"/>
                  </a:lnTo>
                  <a:lnTo>
                    <a:pt x="3933011" y="1910608"/>
                  </a:lnTo>
                  <a:lnTo>
                    <a:pt x="3935683" y="1911748"/>
                  </a:lnTo>
                  <a:lnTo>
                    <a:pt x="3936159" y="1911556"/>
                  </a:lnTo>
                  <a:lnTo>
                    <a:pt x="3939163" y="1912838"/>
                  </a:lnTo>
                  <a:lnTo>
                    <a:pt x="3941976" y="1913643"/>
                  </a:lnTo>
                  <a:lnTo>
                    <a:pt x="3945119" y="1911826"/>
                  </a:lnTo>
                  <a:lnTo>
                    <a:pt x="3946729" y="1906200"/>
                  </a:lnTo>
                  <a:lnTo>
                    <a:pt x="3944912" y="1903059"/>
                  </a:lnTo>
                  <a:close/>
                </a:path>
                <a:path w="18829020" h="11215370">
                  <a:moveTo>
                    <a:pt x="4028301" y="1926793"/>
                  </a:moveTo>
                  <a:lnTo>
                    <a:pt x="4025346" y="1926320"/>
                  </a:lnTo>
                  <a:lnTo>
                    <a:pt x="4022342" y="1925039"/>
                  </a:lnTo>
                  <a:lnTo>
                    <a:pt x="4019529" y="1924234"/>
                  </a:lnTo>
                  <a:lnTo>
                    <a:pt x="4016387" y="1926050"/>
                  </a:lnTo>
                  <a:lnTo>
                    <a:pt x="4014776" y="1931676"/>
                  </a:lnTo>
                  <a:lnTo>
                    <a:pt x="4016401" y="1934343"/>
                  </a:lnTo>
                  <a:lnTo>
                    <a:pt x="4019071" y="1935482"/>
                  </a:lnTo>
                  <a:lnTo>
                    <a:pt x="4019548" y="1935290"/>
                  </a:lnTo>
                  <a:lnTo>
                    <a:pt x="4022552" y="1936572"/>
                  </a:lnTo>
                  <a:lnTo>
                    <a:pt x="4025365" y="1937377"/>
                  </a:lnTo>
                  <a:lnTo>
                    <a:pt x="4028507" y="1935560"/>
                  </a:lnTo>
                  <a:lnTo>
                    <a:pt x="4030118" y="1929934"/>
                  </a:lnTo>
                  <a:lnTo>
                    <a:pt x="4028301" y="1926793"/>
                  </a:lnTo>
                  <a:close/>
                </a:path>
                <a:path w="18829020" h="11215370">
                  <a:moveTo>
                    <a:pt x="11767167" y="5223991"/>
                  </a:moveTo>
                  <a:lnTo>
                    <a:pt x="11763735" y="5223711"/>
                  </a:lnTo>
                  <a:lnTo>
                    <a:pt x="11761595" y="5225954"/>
                  </a:lnTo>
                  <a:lnTo>
                    <a:pt x="11759597" y="5227864"/>
                  </a:lnTo>
                  <a:lnTo>
                    <a:pt x="11759316" y="5231295"/>
                  </a:lnTo>
                  <a:lnTo>
                    <a:pt x="11763803" y="5235577"/>
                  </a:lnTo>
                  <a:lnTo>
                    <a:pt x="11764329" y="5236196"/>
                  </a:lnTo>
                  <a:lnTo>
                    <a:pt x="11767667" y="5237619"/>
                  </a:lnTo>
                  <a:lnTo>
                    <a:pt x="11770096" y="5237472"/>
                  </a:lnTo>
                  <a:lnTo>
                    <a:pt x="11771618" y="5235753"/>
                  </a:lnTo>
                  <a:lnTo>
                    <a:pt x="11773617" y="5233845"/>
                  </a:lnTo>
                  <a:lnTo>
                    <a:pt x="11773897" y="5230412"/>
                  </a:lnTo>
                  <a:lnTo>
                    <a:pt x="11771654" y="5228273"/>
                  </a:lnTo>
                  <a:lnTo>
                    <a:pt x="11769076" y="5225989"/>
                  </a:lnTo>
                  <a:lnTo>
                    <a:pt x="11767167" y="5223991"/>
                  </a:lnTo>
                  <a:close/>
                </a:path>
                <a:path w="18829020" h="11215370">
                  <a:moveTo>
                    <a:pt x="4111691" y="1950526"/>
                  </a:moveTo>
                  <a:lnTo>
                    <a:pt x="4108736" y="1950055"/>
                  </a:lnTo>
                  <a:lnTo>
                    <a:pt x="4105731" y="1948773"/>
                  </a:lnTo>
                  <a:lnTo>
                    <a:pt x="4102918" y="1947968"/>
                  </a:lnTo>
                  <a:lnTo>
                    <a:pt x="4099776" y="1949783"/>
                  </a:lnTo>
                  <a:lnTo>
                    <a:pt x="4098165" y="1955411"/>
                  </a:lnTo>
                  <a:lnTo>
                    <a:pt x="4099790" y="1958076"/>
                  </a:lnTo>
                  <a:lnTo>
                    <a:pt x="4102461" y="1959215"/>
                  </a:lnTo>
                  <a:lnTo>
                    <a:pt x="4102937" y="1959023"/>
                  </a:lnTo>
                  <a:lnTo>
                    <a:pt x="4105942" y="1960305"/>
                  </a:lnTo>
                  <a:lnTo>
                    <a:pt x="4108754" y="1961112"/>
                  </a:lnTo>
                  <a:lnTo>
                    <a:pt x="4111896" y="1959294"/>
                  </a:lnTo>
                  <a:lnTo>
                    <a:pt x="4113507" y="1953669"/>
                  </a:lnTo>
                  <a:lnTo>
                    <a:pt x="4111691" y="1950526"/>
                  </a:lnTo>
                  <a:close/>
                </a:path>
                <a:path w="18829020" h="11215370">
                  <a:moveTo>
                    <a:pt x="383080" y="358445"/>
                  </a:moveTo>
                  <a:lnTo>
                    <a:pt x="379506" y="358499"/>
                  </a:lnTo>
                  <a:lnTo>
                    <a:pt x="377699" y="360885"/>
                  </a:lnTo>
                  <a:lnTo>
                    <a:pt x="376035" y="362937"/>
                  </a:lnTo>
                  <a:lnTo>
                    <a:pt x="376088" y="366512"/>
                  </a:lnTo>
                  <a:lnTo>
                    <a:pt x="378474" y="368319"/>
                  </a:lnTo>
                  <a:lnTo>
                    <a:pt x="381051" y="370602"/>
                  </a:lnTo>
                  <a:lnTo>
                    <a:pt x="382386" y="371172"/>
                  </a:lnTo>
                  <a:lnTo>
                    <a:pt x="382245" y="371504"/>
                  </a:lnTo>
                  <a:lnTo>
                    <a:pt x="384248" y="372359"/>
                  </a:lnTo>
                  <a:lnTo>
                    <a:pt x="386820" y="371879"/>
                  </a:lnTo>
                  <a:lnTo>
                    <a:pt x="390149" y="367774"/>
                  </a:lnTo>
                  <a:lnTo>
                    <a:pt x="390095" y="364200"/>
                  </a:lnTo>
                  <a:lnTo>
                    <a:pt x="387709" y="362393"/>
                  </a:lnTo>
                  <a:lnTo>
                    <a:pt x="385132" y="360110"/>
                  </a:lnTo>
                  <a:lnTo>
                    <a:pt x="383080" y="358445"/>
                  </a:lnTo>
                  <a:close/>
                </a:path>
                <a:path w="18829020" h="11215370">
                  <a:moveTo>
                    <a:pt x="4195222" y="1973926"/>
                  </a:moveTo>
                  <a:lnTo>
                    <a:pt x="4192267" y="1973455"/>
                  </a:lnTo>
                  <a:lnTo>
                    <a:pt x="4189262" y="1972173"/>
                  </a:lnTo>
                  <a:lnTo>
                    <a:pt x="4186449" y="1971368"/>
                  </a:lnTo>
                  <a:lnTo>
                    <a:pt x="4183307" y="1973184"/>
                  </a:lnTo>
                  <a:lnTo>
                    <a:pt x="4181697" y="1978810"/>
                  </a:lnTo>
                  <a:lnTo>
                    <a:pt x="4183321" y="1981476"/>
                  </a:lnTo>
                  <a:lnTo>
                    <a:pt x="4185992" y="1982615"/>
                  </a:lnTo>
                  <a:lnTo>
                    <a:pt x="4186468" y="1982424"/>
                  </a:lnTo>
                  <a:lnTo>
                    <a:pt x="4189473" y="1983705"/>
                  </a:lnTo>
                  <a:lnTo>
                    <a:pt x="4192286" y="1984511"/>
                  </a:lnTo>
                  <a:lnTo>
                    <a:pt x="4195427" y="1982695"/>
                  </a:lnTo>
                  <a:lnTo>
                    <a:pt x="4196233" y="1979881"/>
                  </a:lnTo>
                  <a:lnTo>
                    <a:pt x="4197182" y="1976734"/>
                  </a:lnTo>
                  <a:lnTo>
                    <a:pt x="4195222" y="1973926"/>
                  </a:lnTo>
                  <a:close/>
                </a:path>
                <a:path w="18829020" h="11215370">
                  <a:moveTo>
                    <a:pt x="4278419" y="1997184"/>
                  </a:moveTo>
                  <a:lnTo>
                    <a:pt x="4275464" y="1996712"/>
                  </a:lnTo>
                  <a:lnTo>
                    <a:pt x="4272460" y="1995430"/>
                  </a:lnTo>
                  <a:lnTo>
                    <a:pt x="4269647" y="1994625"/>
                  </a:lnTo>
                  <a:lnTo>
                    <a:pt x="4266505" y="1996442"/>
                  </a:lnTo>
                  <a:lnTo>
                    <a:pt x="4264894" y="2002068"/>
                  </a:lnTo>
                  <a:lnTo>
                    <a:pt x="4266518" y="2004734"/>
                  </a:lnTo>
                  <a:lnTo>
                    <a:pt x="4269189" y="2005873"/>
                  </a:lnTo>
                  <a:lnTo>
                    <a:pt x="4269665" y="2005681"/>
                  </a:lnTo>
                  <a:lnTo>
                    <a:pt x="4272670" y="2006963"/>
                  </a:lnTo>
                  <a:lnTo>
                    <a:pt x="4275483" y="2007768"/>
                  </a:lnTo>
                  <a:lnTo>
                    <a:pt x="4278625" y="2005953"/>
                  </a:lnTo>
                  <a:lnTo>
                    <a:pt x="4279431" y="2003139"/>
                  </a:lnTo>
                  <a:lnTo>
                    <a:pt x="4280379" y="1999992"/>
                  </a:lnTo>
                  <a:lnTo>
                    <a:pt x="4278419" y="1997184"/>
                  </a:lnTo>
                  <a:close/>
                </a:path>
                <a:path w="18829020" h="11215370">
                  <a:moveTo>
                    <a:pt x="11704636" y="5163384"/>
                  </a:moveTo>
                  <a:lnTo>
                    <a:pt x="11701395" y="5163581"/>
                  </a:lnTo>
                  <a:lnTo>
                    <a:pt x="11697114" y="5168067"/>
                  </a:lnTo>
                  <a:lnTo>
                    <a:pt x="11697310" y="5171307"/>
                  </a:lnTo>
                  <a:lnTo>
                    <a:pt x="11699554" y="5173448"/>
                  </a:lnTo>
                  <a:lnTo>
                    <a:pt x="11702131" y="5175731"/>
                  </a:lnTo>
                  <a:lnTo>
                    <a:pt x="11703800" y="5176443"/>
                  </a:lnTo>
                  <a:lnTo>
                    <a:pt x="11703658" y="5176777"/>
                  </a:lnTo>
                  <a:lnTo>
                    <a:pt x="11705661" y="5177632"/>
                  </a:lnTo>
                  <a:lnTo>
                    <a:pt x="11708233" y="5177150"/>
                  </a:lnTo>
                  <a:lnTo>
                    <a:pt x="11709755" y="5175433"/>
                  </a:lnTo>
                  <a:lnTo>
                    <a:pt x="11711896" y="5173189"/>
                  </a:lnTo>
                  <a:lnTo>
                    <a:pt x="11711700" y="5169948"/>
                  </a:lnTo>
                  <a:lnTo>
                    <a:pt x="11709457" y="5167807"/>
                  </a:lnTo>
                  <a:lnTo>
                    <a:pt x="11706879" y="5165525"/>
                  </a:lnTo>
                  <a:lnTo>
                    <a:pt x="11704636" y="5163384"/>
                  </a:lnTo>
                  <a:close/>
                </a:path>
                <a:path w="18829020" h="11215370">
                  <a:moveTo>
                    <a:pt x="316601" y="302469"/>
                  </a:moveTo>
                  <a:lnTo>
                    <a:pt x="313028" y="302522"/>
                  </a:lnTo>
                  <a:lnTo>
                    <a:pt x="309414" y="307293"/>
                  </a:lnTo>
                  <a:lnTo>
                    <a:pt x="309467" y="310868"/>
                  </a:lnTo>
                  <a:lnTo>
                    <a:pt x="311853" y="312675"/>
                  </a:lnTo>
                  <a:lnTo>
                    <a:pt x="314430" y="314958"/>
                  </a:lnTo>
                  <a:lnTo>
                    <a:pt x="318102" y="316525"/>
                  </a:lnTo>
                  <a:lnTo>
                    <a:pt x="320675" y="316044"/>
                  </a:lnTo>
                  <a:lnTo>
                    <a:pt x="322197" y="314325"/>
                  </a:lnTo>
                  <a:lnTo>
                    <a:pt x="324004" y="311939"/>
                  </a:lnTo>
                  <a:lnTo>
                    <a:pt x="323950" y="308365"/>
                  </a:lnTo>
                  <a:lnTo>
                    <a:pt x="321565" y="306558"/>
                  </a:lnTo>
                  <a:lnTo>
                    <a:pt x="318988" y="304275"/>
                  </a:lnTo>
                  <a:lnTo>
                    <a:pt x="316601" y="302469"/>
                  </a:lnTo>
                  <a:close/>
                </a:path>
                <a:path w="18829020" h="11215370">
                  <a:moveTo>
                    <a:pt x="4361951" y="2020583"/>
                  </a:moveTo>
                  <a:lnTo>
                    <a:pt x="4358996" y="2020112"/>
                  </a:lnTo>
                  <a:lnTo>
                    <a:pt x="4355991" y="2018830"/>
                  </a:lnTo>
                  <a:lnTo>
                    <a:pt x="4353178" y="2018025"/>
                  </a:lnTo>
                  <a:lnTo>
                    <a:pt x="4350036" y="2019842"/>
                  </a:lnTo>
                  <a:lnTo>
                    <a:pt x="4348426" y="2025468"/>
                  </a:lnTo>
                  <a:lnTo>
                    <a:pt x="4350050" y="2028134"/>
                  </a:lnTo>
                  <a:lnTo>
                    <a:pt x="4352720" y="2029273"/>
                  </a:lnTo>
                  <a:lnTo>
                    <a:pt x="4353197" y="2029082"/>
                  </a:lnTo>
                  <a:lnTo>
                    <a:pt x="4356201" y="2030363"/>
                  </a:lnTo>
                  <a:lnTo>
                    <a:pt x="4359014" y="2031169"/>
                  </a:lnTo>
                  <a:lnTo>
                    <a:pt x="4362157" y="2029352"/>
                  </a:lnTo>
                  <a:lnTo>
                    <a:pt x="4362962" y="2026540"/>
                  </a:lnTo>
                  <a:lnTo>
                    <a:pt x="4363910" y="2023392"/>
                  </a:lnTo>
                  <a:lnTo>
                    <a:pt x="4361951" y="2020583"/>
                  </a:lnTo>
                  <a:close/>
                </a:path>
                <a:path w="18829020" h="11215370">
                  <a:moveTo>
                    <a:pt x="4445482" y="2043984"/>
                  </a:moveTo>
                  <a:lnTo>
                    <a:pt x="4442527" y="2043512"/>
                  </a:lnTo>
                  <a:lnTo>
                    <a:pt x="4439523" y="2042231"/>
                  </a:lnTo>
                  <a:lnTo>
                    <a:pt x="4436709" y="2041425"/>
                  </a:lnTo>
                  <a:lnTo>
                    <a:pt x="4433567" y="2043242"/>
                  </a:lnTo>
                  <a:lnTo>
                    <a:pt x="4431957" y="2048868"/>
                  </a:lnTo>
                  <a:lnTo>
                    <a:pt x="4433582" y="2051533"/>
                  </a:lnTo>
                  <a:lnTo>
                    <a:pt x="4436252" y="2052672"/>
                  </a:lnTo>
                  <a:lnTo>
                    <a:pt x="4436729" y="2052481"/>
                  </a:lnTo>
                  <a:lnTo>
                    <a:pt x="4439732" y="2053762"/>
                  </a:lnTo>
                  <a:lnTo>
                    <a:pt x="4442545" y="2054569"/>
                  </a:lnTo>
                  <a:lnTo>
                    <a:pt x="4445688" y="2052752"/>
                  </a:lnTo>
                  <a:lnTo>
                    <a:pt x="4446493" y="2049940"/>
                  </a:lnTo>
                  <a:lnTo>
                    <a:pt x="4447441" y="2046792"/>
                  </a:lnTo>
                  <a:lnTo>
                    <a:pt x="4445482" y="2043984"/>
                  </a:lnTo>
                  <a:close/>
                </a:path>
                <a:path w="18829020" h="11215370">
                  <a:moveTo>
                    <a:pt x="11641393" y="5104447"/>
                  </a:moveTo>
                  <a:lnTo>
                    <a:pt x="11638153" y="5104642"/>
                  </a:lnTo>
                  <a:lnTo>
                    <a:pt x="11633872" y="5109129"/>
                  </a:lnTo>
                  <a:lnTo>
                    <a:pt x="11634067" y="5112370"/>
                  </a:lnTo>
                  <a:lnTo>
                    <a:pt x="11636311" y="5114511"/>
                  </a:lnTo>
                  <a:lnTo>
                    <a:pt x="11638888" y="5116794"/>
                  </a:lnTo>
                  <a:lnTo>
                    <a:pt x="11640557" y="5117506"/>
                  </a:lnTo>
                  <a:lnTo>
                    <a:pt x="11640415" y="5117840"/>
                  </a:lnTo>
                  <a:lnTo>
                    <a:pt x="11642417" y="5118694"/>
                  </a:lnTo>
                  <a:lnTo>
                    <a:pt x="11644990" y="5118213"/>
                  </a:lnTo>
                  <a:lnTo>
                    <a:pt x="11646512" y="5116494"/>
                  </a:lnTo>
                  <a:lnTo>
                    <a:pt x="11648653" y="5114252"/>
                  </a:lnTo>
                  <a:lnTo>
                    <a:pt x="11648457" y="5111011"/>
                  </a:lnTo>
                  <a:lnTo>
                    <a:pt x="11646214" y="5108870"/>
                  </a:lnTo>
                  <a:lnTo>
                    <a:pt x="11643636" y="5106588"/>
                  </a:lnTo>
                  <a:lnTo>
                    <a:pt x="11641393" y="5104447"/>
                  </a:lnTo>
                  <a:close/>
                </a:path>
                <a:path w="18829020" h="11215370">
                  <a:moveTo>
                    <a:pt x="251837" y="245249"/>
                  </a:moveTo>
                  <a:lnTo>
                    <a:pt x="248596" y="245446"/>
                  </a:lnTo>
                  <a:lnTo>
                    <a:pt x="244315" y="249932"/>
                  </a:lnTo>
                  <a:lnTo>
                    <a:pt x="244511" y="253172"/>
                  </a:lnTo>
                  <a:lnTo>
                    <a:pt x="246755" y="255313"/>
                  </a:lnTo>
                  <a:lnTo>
                    <a:pt x="249332" y="257596"/>
                  </a:lnTo>
                  <a:lnTo>
                    <a:pt x="251001" y="258308"/>
                  </a:lnTo>
                  <a:lnTo>
                    <a:pt x="250858" y="258642"/>
                  </a:lnTo>
                  <a:lnTo>
                    <a:pt x="252861" y="259497"/>
                  </a:lnTo>
                  <a:lnTo>
                    <a:pt x="255434" y="259015"/>
                  </a:lnTo>
                  <a:lnTo>
                    <a:pt x="256956" y="257297"/>
                  </a:lnTo>
                  <a:lnTo>
                    <a:pt x="259097" y="255054"/>
                  </a:lnTo>
                  <a:lnTo>
                    <a:pt x="258901" y="251813"/>
                  </a:lnTo>
                  <a:lnTo>
                    <a:pt x="256657" y="249674"/>
                  </a:lnTo>
                  <a:lnTo>
                    <a:pt x="254080" y="247390"/>
                  </a:lnTo>
                  <a:lnTo>
                    <a:pt x="251837" y="245249"/>
                  </a:lnTo>
                  <a:close/>
                </a:path>
                <a:path w="18829020" h="11215370">
                  <a:moveTo>
                    <a:pt x="4529156" y="2067050"/>
                  </a:moveTo>
                  <a:lnTo>
                    <a:pt x="4526200" y="2066578"/>
                  </a:lnTo>
                  <a:lnTo>
                    <a:pt x="4523196" y="2065297"/>
                  </a:lnTo>
                  <a:lnTo>
                    <a:pt x="4520383" y="2064492"/>
                  </a:lnTo>
                  <a:lnTo>
                    <a:pt x="4517241" y="2066308"/>
                  </a:lnTo>
                  <a:lnTo>
                    <a:pt x="4515630" y="2071934"/>
                  </a:lnTo>
                  <a:lnTo>
                    <a:pt x="4517256" y="2074600"/>
                  </a:lnTo>
                  <a:lnTo>
                    <a:pt x="4519926" y="2075739"/>
                  </a:lnTo>
                  <a:lnTo>
                    <a:pt x="4520403" y="2075547"/>
                  </a:lnTo>
                  <a:lnTo>
                    <a:pt x="4523406" y="2076829"/>
                  </a:lnTo>
                  <a:lnTo>
                    <a:pt x="4526220" y="2077634"/>
                  </a:lnTo>
                  <a:lnTo>
                    <a:pt x="4529361" y="2075818"/>
                  </a:lnTo>
                  <a:lnTo>
                    <a:pt x="4530167" y="2073005"/>
                  </a:lnTo>
                  <a:lnTo>
                    <a:pt x="4531114" y="2069859"/>
                  </a:lnTo>
                  <a:lnTo>
                    <a:pt x="4529156" y="2067050"/>
                  </a:lnTo>
                  <a:close/>
                </a:path>
                <a:path w="18829020" h="11215370">
                  <a:moveTo>
                    <a:pt x="4612496" y="2089974"/>
                  </a:moveTo>
                  <a:lnTo>
                    <a:pt x="4609540" y="2089503"/>
                  </a:lnTo>
                  <a:lnTo>
                    <a:pt x="4606536" y="2088221"/>
                  </a:lnTo>
                  <a:lnTo>
                    <a:pt x="4603723" y="2087416"/>
                  </a:lnTo>
                  <a:lnTo>
                    <a:pt x="4600581" y="2089233"/>
                  </a:lnTo>
                  <a:lnTo>
                    <a:pt x="4598970" y="2094857"/>
                  </a:lnTo>
                  <a:lnTo>
                    <a:pt x="4600595" y="2097524"/>
                  </a:lnTo>
                  <a:lnTo>
                    <a:pt x="4603266" y="2098663"/>
                  </a:lnTo>
                  <a:lnTo>
                    <a:pt x="4603742" y="2098471"/>
                  </a:lnTo>
                  <a:lnTo>
                    <a:pt x="4606747" y="2099753"/>
                  </a:lnTo>
                  <a:lnTo>
                    <a:pt x="4609560" y="2100558"/>
                  </a:lnTo>
                  <a:lnTo>
                    <a:pt x="4612701" y="2098743"/>
                  </a:lnTo>
                  <a:lnTo>
                    <a:pt x="4613507" y="2095929"/>
                  </a:lnTo>
                  <a:lnTo>
                    <a:pt x="4614454" y="2092783"/>
                  </a:lnTo>
                  <a:lnTo>
                    <a:pt x="4612496" y="2089974"/>
                  </a:lnTo>
                  <a:close/>
                </a:path>
                <a:path w="18829020" h="11215370">
                  <a:moveTo>
                    <a:pt x="4695502" y="2112756"/>
                  </a:moveTo>
                  <a:lnTo>
                    <a:pt x="4692547" y="2112284"/>
                  </a:lnTo>
                  <a:lnTo>
                    <a:pt x="4689542" y="2111003"/>
                  </a:lnTo>
                  <a:lnTo>
                    <a:pt x="4686729" y="2110197"/>
                  </a:lnTo>
                  <a:lnTo>
                    <a:pt x="4683588" y="2112013"/>
                  </a:lnTo>
                  <a:lnTo>
                    <a:pt x="4681976" y="2117639"/>
                  </a:lnTo>
                  <a:lnTo>
                    <a:pt x="4683601" y="2120305"/>
                  </a:lnTo>
                  <a:lnTo>
                    <a:pt x="4686271" y="2121444"/>
                  </a:lnTo>
                  <a:lnTo>
                    <a:pt x="4686748" y="2121253"/>
                  </a:lnTo>
                  <a:lnTo>
                    <a:pt x="4689752" y="2122534"/>
                  </a:lnTo>
                  <a:lnTo>
                    <a:pt x="4692565" y="2123340"/>
                  </a:lnTo>
                  <a:lnTo>
                    <a:pt x="4695708" y="2121523"/>
                  </a:lnTo>
                  <a:lnTo>
                    <a:pt x="4696513" y="2118711"/>
                  </a:lnTo>
                  <a:lnTo>
                    <a:pt x="4697461" y="2115564"/>
                  </a:lnTo>
                  <a:lnTo>
                    <a:pt x="4695502" y="2112756"/>
                  </a:lnTo>
                  <a:close/>
                </a:path>
                <a:path w="18829020" h="11215370">
                  <a:moveTo>
                    <a:pt x="11576579" y="5046417"/>
                  </a:moveTo>
                  <a:lnTo>
                    <a:pt x="11573338" y="5046613"/>
                  </a:lnTo>
                  <a:lnTo>
                    <a:pt x="11571197" y="5048857"/>
                  </a:lnTo>
                  <a:lnTo>
                    <a:pt x="11569390" y="5051242"/>
                  </a:lnTo>
                  <a:lnTo>
                    <a:pt x="11569587" y="5054482"/>
                  </a:lnTo>
                  <a:lnTo>
                    <a:pt x="11571831" y="5056623"/>
                  </a:lnTo>
                  <a:lnTo>
                    <a:pt x="11574408" y="5058906"/>
                  </a:lnTo>
                  <a:lnTo>
                    <a:pt x="11578080" y="5060473"/>
                  </a:lnTo>
                  <a:lnTo>
                    <a:pt x="11580652" y="5059991"/>
                  </a:lnTo>
                  <a:lnTo>
                    <a:pt x="11582174" y="5058274"/>
                  </a:lnTo>
                  <a:lnTo>
                    <a:pt x="11583981" y="5055888"/>
                  </a:lnTo>
                  <a:lnTo>
                    <a:pt x="11583785" y="5052648"/>
                  </a:lnTo>
                  <a:lnTo>
                    <a:pt x="11581542" y="5050507"/>
                  </a:lnTo>
                  <a:lnTo>
                    <a:pt x="11578964" y="5048224"/>
                  </a:lnTo>
                  <a:lnTo>
                    <a:pt x="11576579" y="5046417"/>
                  </a:lnTo>
                  <a:close/>
                </a:path>
                <a:path w="18829020" h="11215370">
                  <a:moveTo>
                    <a:pt x="188118" y="186503"/>
                  </a:moveTo>
                  <a:lnTo>
                    <a:pt x="184877" y="186699"/>
                  </a:lnTo>
                  <a:lnTo>
                    <a:pt x="180596" y="191186"/>
                  </a:lnTo>
                  <a:lnTo>
                    <a:pt x="180792" y="194426"/>
                  </a:lnTo>
                  <a:lnTo>
                    <a:pt x="183035" y="196567"/>
                  </a:lnTo>
                  <a:lnTo>
                    <a:pt x="185613" y="198849"/>
                  </a:lnTo>
                  <a:lnTo>
                    <a:pt x="187282" y="199561"/>
                  </a:lnTo>
                  <a:lnTo>
                    <a:pt x="187140" y="199895"/>
                  </a:lnTo>
                  <a:lnTo>
                    <a:pt x="189143" y="200750"/>
                  </a:lnTo>
                  <a:lnTo>
                    <a:pt x="191715" y="200270"/>
                  </a:lnTo>
                  <a:lnTo>
                    <a:pt x="193237" y="198551"/>
                  </a:lnTo>
                  <a:lnTo>
                    <a:pt x="195377" y="196308"/>
                  </a:lnTo>
                  <a:lnTo>
                    <a:pt x="195182" y="193068"/>
                  </a:lnTo>
                  <a:lnTo>
                    <a:pt x="192938" y="190927"/>
                  </a:lnTo>
                  <a:lnTo>
                    <a:pt x="190361" y="188643"/>
                  </a:lnTo>
                  <a:lnTo>
                    <a:pt x="188118" y="186503"/>
                  </a:lnTo>
                  <a:close/>
                </a:path>
                <a:path w="18829020" h="11215370">
                  <a:moveTo>
                    <a:pt x="4778842" y="2135680"/>
                  </a:moveTo>
                  <a:lnTo>
                    <a:pt x="4775887" y="2135208"/>
                  </a:lnTo>
                  <a:lnTo>
                    <a:pt x="4772882" y="2133927"/>
                  </a:lnTo>
                  <a:lnTo>
                    <a:pt x="4770069" y="2133121"/>
                  </a:lnTo>
                  <a:lnTo>
                    <a:pt x="4766927" y="2134937"/>
                  </a:lnTo>
                  <a:lnTo>
                    <a:pt x="4765317" y="2140563"/>
                  </a:lnTo>
                  <a:lnTo>
                    <a:pt x="4766941" y="2143229"/>
                  </a:lnTo>
                  <a:lnTo>
                    <a:pt x="4769612" y="2144368"/>
                  </a:lnTo>
                  <a:lnTo>
                    <a:pt x="4770088" y="2144177"/>
                  </a:lnTo>
                  <a:lnTo>
                    <a:pt x="4773092" y="2145458"/>
                  </a:lnTo>
                  <a:lnTo>
                    <a:pt x="4775905" y="2146264"/>
                  </a:lnTo>
                  <a:lnTo>
                    <a:pt x="4779048" y="2144447"/>
                  </a:lnTo>
                  <a:lnTo>
                    <a:pt x="4779853" y="2141634"/>
                  </a:lnTo>
                  <a:lnTo>
                    <a:pt x="4780801" y="2138488"/>
                  </a:lnTo>
                  <a:lnTo>
                    <a:pt x="4778842" y="2135680"/>
                  </a:lnTo>
                  <a:close/>
                </a:path>
                <a:path w="18829020" h="11215370">
                  <a:moveTo>
                    <a:pt x="4862182" y="2158604"/>
                  </a:moveTo>
                  <a:lnTo>
                    <a:pt x="4859226" y="2158132"/>
                  </a:lnTo>
                  <a:lnTo>
                    <a:pt x="4856222" y="2156851"/>
                  </a:lnTo>
                  <a:lnTo>
                    <a:pt x="4853409" y="2156045"/>
                  </a:lnTo>
                  <a:lnTo>
                    <a:pt x="4850267" y="2157861"/>
                  </a:lnTo>
                  <a:lnTo>
                    <a:pt x="4848656" y="2163487"/>
                  </a:lnTo>
                  <a:lnTo>
                    <a:pt x="4850281" y="2166153"/>
                  </a:lnTo>
                  <a:lnTo>
                    <a:pt x="4852951" y="2167292"/>
                  </a:lnTo>
                  <a:lnTo>
                    <a:pt x="4853428" y="2167101"/>
                  </a:lnTo>
                  <a:lnTo>
                    <a:pt x="4856432" y="2168382"/>
                  </a:lnTo>
                  <a:lnTo>
                    <a:pt x="4859245" y="2169188"/>
                  </a:lnTo>
                  <a:lnTo>
                    <a:pt x="4862388" y="2167371"/>
                  </a:lnTo>
                  <a:lnTo>
                    <a:pt x="4863193" y="2164559"/>
                  </a:lnTo>
                  <a:lnTo>
                    <a:pt x="4864141" y="2161411"/>
                  </a:lnTo>
                  <a:lnTo>
                    <a:pt x="4862182" y="2158604"/>
                  </a:lnTo>
                  <a:close/>
                </a:path>
                <a:path w="18829020" h="11215370">
                  <a:moveTo>
                    <a:pt x="11511244" y="4990533"/>
                  </a:moveTo>
                  <a:lnTo>
                    <a:pt x="11507671" y="4990587"/>
                  </a:lnTo>
                  <a:lnTo>
                    <a:pt x="11504057" y="4995359"/>
                  </a:lnTo>
                  <a:lnTo>
                    <a:pt x="11504111" y="4998933"/>
                  </a:lnTo>
                  <a:lnTo>
                    <a:pt x="11506497" y="5000739"/>
                  </a:lnTo>
                  <a:lnTo>
                    <a:pt x="11509074" y="5003022"/>
                  </a:lnTo>
                  <a:lnTo>
                    <a:pt x="11510408" y="5003592"/>
                  </a:lnTo>
                  <a:lnTo>
                    <a:pt x="11510600" y="5004068"/>
                  </a:lnTo>
                  <a:lnTo>
                    <a:pt x="11512603" y="5004923"/>
                  </a:lnTo>
                  <a:lnTo>
                    <a:pt x="11515318" y="5004109"/>
                  </a:lnTo>
                  <a:lnTo>
                    <a:pt x="11516841" y="5002390"/>
                  </a:lnTo>
                  <a:lnTo>
                    <a:pt x="11518647" y="5000005"/>
                  </a:lnTo>
                  <a:lnTo>
                    <a:pt x="11518594" y="4996430"/>
                  </a:lnTo>
                  <a:lnTo>
                    <a:pt x="11516207" y="4994623"/>
                  </a:lnTo>
                  <a:lnTo>
                    <a:pt x="11513631" y="4992340"/>
                  </a:lnTo>
                  <a:lnTo>
                    <a:pt x="11511244" y="4990533"/>
                  </a:lnTo>
                  <a:close/>
                </a:path>
                <a:path w="18829020" h="11215370">
                  <a:moveTo>
                    <a:pt x="126254" y="126182"/>
                  </a:moveTo>
                  <a:lnTo>
                    <a:pt x="122823" y="125901"/>
                  </a:lnTo>
                  <a:lnTo>
                    <a:pt x="120682" y="128145"/>
                  </a:lnTo>
                  <a:lnTo>
                    <a:pt x="118684" y="130054"/>
                  </a:lnTo>
                  <a:lnTo>
                    <a:pt x="118404" y="133486"/>
                  </a:lnTo>
                  <a:lnTo>
                    <a:pt x="120647" y="135627"/>
                  </a:lnTo>
                  <a:lnTo>
                    <a:pt x="123224" y="137910"/>
                  </a:lnTo>
                  <a:lnTo>
                    <a:pt x="123749" y="138529"/>
                  </a:lnTo>
                  <a:lnTo>
                    <a:pt x="126420" y="139668"/>
                  </a:lnTo>
                  <a:lnTo>
                    <a:pt x="128850" y="139521"/>
                  </a:lnTo>
                  <a:lnTo>
                    <a:pt x="130372" y="137802"/>
                  </a:lnTo>
                  <a:lnTo>
                    <a:pt x="132371" y="135892"/>
                  </a:lnTo>
                  <a:lnTo>
                    <a:pt x="132651" y="132461"/>
                  </a:lnTo>
                  <a:lnTo>
                    <a:pt x="128164" y="128179"/>
                  </a:lnTo>
                  <a:lnTo>
                    <a:pt x="126254" y="126182"/>
                  </a:lnTo>
                  <a:close/>
                </a:path>
                <a:path w="18829020" h="11215370">
                  <a:moveTo>
                    <a:pt x="4945522" y="2181528"/>
                  </a:moveTo>
                  <a:lnTo>
                    <a:pt x="4942567" y="2181056"/>
                  </a:lnTo>
                  <a:lnTo>
                    <a:pt x="4939562" y="2179775"/>
                  </a:lnTo>
                  <a:lnTo>
                    <a:pt x="4936749" y="2178969"/>
                  </a:lnTo>
                  <a:lnTo>
                    <a:pt x="4933607" y="2180785"/>
                  </a:lnTo>
                  <a:lnTo>
                    <a:pt x="4931996" y="2186411"/>
                  </a:lnTo>
                  <a:lnTo>
                    <a:pt x="4933621" y="2189077"/>
                  </a:lnTo>
                  <a:lnTo>
                    <a:pt x="4936291" y="2190216"/>
                  </a:lnTo>
                  <a:lnTo>
                    <a:pt x="4936768" y="2190025"/>
                  </a:lnTo>
                  <a:lnTo>
                    <a:pt x="4939772" y="2191306"/>
                  </a:lnTo>
                  <a:lnTo>
                    <a:pt x="4942585" y="2192112"/>
                  </a:lnTo>
                  <a:lnTo>
                    <a:pt x="4945727" y="2190295"/>
                  </a:lnTo>
                  <a:lnTo>
                    <a:pt x="4946533" y="2187483"/>
                  </a:lnTo>
                  <a:lnTo>
                    <a:pt x="4947481" y="2184335"/>
                  </a:lnTo>
                  <a:lnTo>
                    <a:pt x="4945522" y="2181528"/>
                  </a:lnTo>
                  <a:close/>
                </a:path>
                <a:path w="18829020" h="11215370">
                  <a:moveTo>
                    <a:pt x="5028862" y="2204452"/>
                  </a:moveTo>
                  <a:lnTo>
                    <a:pt x="5025907" y="2203979"/>
                  </a:lnTo>
                  <a:lnTo>
                    <a:pt x="5022902" y="2202697"/>
                  </a:lnTo>
                  <a:lnTo>
                    <a:pt x="5020089" y="2201892"/>
                  </a:lnTo>
                  <a:lnTo>
                    <a:pt x="5016947" y="2203709"/>
                  </a:lnTo>
                  <a:lnTo>
                    <a:pt x="5015336" y="2209335"/>
                  </a:lnTo>
                  <a:lnTo>
                    <a:pt x="5016960" y="2212001"/>
                  </a:lnTo>
                  <a:lnTo>
                    <a:pt x="5019631" y="2213140"/>
                  </a:lnTo>
                  <a:lnTo>
                    <a:pt x="5020108" y="2212949"/>
                  </a:lnTo>
                  <a:lnTo>
                    <a:pt x="5023112" y="2214230"/>
                  </a:lnTo>
                  <a:lnTo>
                    <a:pt x="5025925" y="2215036"/>
                  </a:lnTo>
                  <a:lnTo>
                    <a:pt x="5029068" y="2213219"/>
                  </a:lnTo>
                  <a:lnTo>
                    <a:pt x="5029873" y="2210405"/>
                  </a:lnTo>
                  <a:lnTo>
                    <a:pt x="5030821" y="2207259"/>
                  </a:lnTo>
                  <a:lnTo>
                    <a:pt x="5028862" y="2204452"/>
                  </a:lnTo>
                  <a:close/>
                </a:path>
                <a:path w="18829020" h="11215370">
                  <a:moveTo>
                    <a:pt x="11444147" y="4935081"/>
                  </a:moveTo>
                  <a:lnTo>
                    <a:pt x="11440765" y="4935611"/>
                  </a:lnTo>
                  <a:lnTo>
                    <a:pt x="11438958" y="4937998"/>
                  </a:lnTo>
                  <a:lnTo>
                    <a:pt x="11436817" y="4940240"/>
                  </a:lnTo>
                  <a:lnTo>
                    <a:pt x="11437347" y="4943624"/>
                  </a:lnTo>
                  <a:lnTo>
                    <a:pt x="11439734" y="4945430"/>
                  </a:lnTo>
                  <a:lnTo>
                    <a:pt x="11442310" y="4947713"/>
                  </a:lnTo>
                  <a:lnTo>
                    <a:pt x="11443646" y="4948282"/>
                  </a:lnTo>
                  <a:lnTo>
                    <a:pt x="11443504" y="4948616"/>
                  </a:lnTo>
                  <a:lnTo>
                    <a:pt x="11445507" y="4949471"/>
                  </a:lnTo>
                  <a:lnTo>
                    <a:pt x="11448079" y="4948989"/>
                  </a:lnTo>
                  <a:lnTo>
                    <a:pt x="11449743" y="4946938"/>
                  </a:lnTo>
                  <a:lnTo>
                    <a:pt x="11451742" y="4945028"/>
                  </a:lnTo>
                  <a:lnTo>
                    <a:pt x="11451354" y="4941312"/>
                  </a:lnTo>
                  <a:lnTo>
                    <a:pt x="11448967" y="4939505"/>
                  </a:lnTo>
                  <a:lnTo>
                    <a:pt x="11446391" y="4937222"/>
                  </a:lnTo>
                  <a:lnTo>
                    <a:pt x="11444147" y="4935081"/>
                  </a:lnTo>
                  <a:close/>
                </a:path>
                <a:path w="18829020" h="11215370">
                  <a:moveTo>
                    <a:pt x="5112202" y="2227375"/>
                  </a:moveTo>
                  <a:lnTo>
                    <a:pt x="5109247" y="2226903"/>
                  </a:lnTo>
                  <a:lnTo>
                    <a:pt x="5106242" y="2225621"/>
                  </a:lnTo>
                  <a:lnTo>
                    <a:pt x="5103429" y="2224816"/>
                  </a:lnTo>
                  <a:lnTo>
                    <a:pt x="5100287" y="2226633"/>
                  </a:lnTo>
                  <a:lnTo>
                    <a:pt x="5098676" y="2232259"/>
                  </a:lnTo>
                  <a:lnTo>
                    <a:pt x="5100301" y="2234924"/>
                  </a:lnTo>
                  <a:lnTo>
                    <a:pt x="5102972" y="2236063"/>
                  </a:lnTo>
                  <a:lnTo>
                    <a:pt x="5103448" y="2235872"/>
                  </a:lnTo>
                  <a:lnTo>
                    <a:pt x="5106452" y="2237153"/>
                  </a:lnTo>
                  <a:lnTo>
                    <a:pt x="5109265" y="2237960"/>
                  </a:lnTo>
                  <a:lnTo>
                    <a:pt x="5112408" y="2236143"/>
                  </a:lnTo>
                  <a:lnTo>
                    <a:pt x="5113213" y="2233329"/>
                  </a:lnTo>
                  <a:lnTo>
                    <a:pt x="5114161" y="2230183"/>
                  </a:lnTo>
                  <a:lnTo>
                    <a:pt x="5112202" y="2227375"/>
                  </a:lnTo>
                  <a:close/>
                </a:path>
                <a:path w="18829020" h="11215370">
                  <a:moveTo>
                    <a:pt x="66532" y="63616"/>
                  </a:moveTo>
                  <a:lnTo>
                    <a:pt x="63100" y="63336"/>
                  </a:lnTo>
                  <a:lnTo>
                    <a:pt x="58819" y="67823"/>
                  </a:lnTo>
                  <a:lnTo>
                    <a:pt x="58570" y="70874"/>
                  </a:lnTo>
                  <a:lnTo>
                    <a:pt x="58539" y="71254"/>
                  </a:lnTo>
                  <a:lnTo>
                    <a:pt x="60782" y="73395"/>
                  </a:lnTo>
                  <a:lnTo>
                    <a:pt x="63408" y="76488"/>
                  </a:lnTo>
                  <a:lnTo>
                    <a:pt x="66747" y="77912"/>
                  </a:lnTo>
                  <a:lnTo>
                    <a:pt x="69177" y="77765"/>
                  </a:lnTo>
                  <a:lnTo>
                    <a:pt x="70446" y="76333"/>
                  </a:lnTo>
                  <a:lnTo>
                    <a:pt x="72839" y="73804"/>
                  </a:lnTo>
                  <a:lnTo>
                    <a:pt x="73120" y="70371"/>
                  </a:lnTo>
                  <a:lnTo>
                    <a:pt x="70876" y="68231"/>
                  </a:lnTo>
                  <a:lnTo>
                    <a:pt x="68775" y="65757"/>
                  </a:lnTo>
                  <a:lnTo>
                    <a:pt x="66532" y="63616"/>
                  </a:lnTo>
                  <a:close/>
                </a:path>
                <a:path w="18829020" h="11215370">
                  <a:moveTo>
                    <a:pt x="5195684" y="2249964"/>
                  </a:moveTo>
                  <a:lnTo>
                    <a:pt x="5192729" y="2249493"/>
                  </a:lnTo>
                  <a:lnTo>
                    <a:pt x="5189724" y="2248211"/>
                  </a:lnTo>
                  <a:lnTo>
                    <a:pt x="5186911" y="2247406"/>
                  </a:lnTo>
                  <a:lnTo>
                    <a:pt x="5183770" y="2249222"/>
                  </a:lnTo>
                  <a:lnTo>
                    <a:pt x="5182159" y="2254849"/>
                  </a:lnTo>
                  <a:lnTo>
                    <a:pt x="5183784" y="2257514"/>
                  </a:lnTo>
                  <a:lnTo>
                    <a:pt x="5186454" y="2258653"/>
                  </a:lnTo>
                  <a:lnTo>
                    <a:pt x="5186930" y="2258463"/>
                  </a:lnTo>
                  <a:lnTo>
                    <a:pt x="5189934" y="2259744"/>
                  </a:lnTo>
                  <a:lnTo>
                    <a:pt x="5192747" y="2260550"/>
                  </a:lnTo>
                  <a:lnTo>
                    <a:pt x="5195890" y="2258733"/>
                  </a:lnTo>
                  <a:lnTo>
                    <a:pt x="5196695" y="2255919"/>
                  </a:lnTo>
                  <a:lnTo>
                    <a:pt x="5197643" y="2252773"/>
                  </a:lnTo>
                  <a:lnTo>
                    <a:pt x="5195684" y="2249964"/>
                  </a:lnTo>
                  <a:close/>
                </a:path>
                <a:path w="18829020" h="11215370">
                  <a:moveTo>
                    <a:pt x="11375862" y="4881490"/>
                  </a:moveTo>
                  <a:lnTo>
                    <a:pt x="11372479" y="4882020"/>
                  </a:lnTo>
                  <a:lnTo>
                    <a:pt x="11368866" y="4886792"/>
                  </a:lnTo>
                  <a:lnTo>
                    <a:pt x="11369395" y="4890173"/>
                  </a:lnTo>
                  <a:lnTo>
                    <a:pt x="11371781" y="4891980"/>
                  </a:lnTo>
                  <a:lnTo>
                    <a:pt x="11374502" y="4893930"/>
                  </a:lnTo>
                  <a:lnTo>
                    <a:pt x="11377840" y="4895354"/>
                  </a:lnTo>
                  <a:lnTo>
                    <a:pt x="11380413" y="4894873"/>
                  </a:lnTo>
                  <a:lnTo>
                    <a:pt x="11382076" y="4892820"/>
                  </a:lnTo>
                  <a:lnTo>
                    <a:pt x="11383883" y="4890435"/>
                  </a:lnTo>
                  <a:lnTo>
                    <a:pt x="11383353" y="4887053"/>
                  </a:lnTo>
                  <a:lnTo>
                    <a:pt x="11380967" y="4885246"/>
                  </a:lnTo>
                  <a:lnTo>
                    <a:pt x="11378247" y="4883297"/>
                  </a:lnTo>
                  <a:lnTo>
                    <a:pt x="11375862" y="4881490"/>
                  </a:lnTo>
                  <a:close/>
                </a:path>
                <a:path w="18829020" h="11215370">
                  <a:moveTo>
                    <a:pt x="5279358" y="2273031"/>
                  </a:moveTo>
                  <a:lnTo>
                    <a:pt x="5276402" y="2272559"/>
                  </a:lnTo>
                  <a:lnTo>
                    <a:pt x="5273398" y="2271278"/>
                  </a:lnTo>
                  <a:lnTo>
                    <a:pt x="5270585" y="2270473"/>
                  </a:lnTo>
                  <a:lnTo>
                    <a:pt x="5267443" y="2272288"/>
                  </a:lnTo>
                  <a:lnTo>
                    <a:pt x="5265832" y="2277915"/>
                  </a:lnTo>
                  <a:lnTo>
                    <a:pt x="5267457" y="2280580"/>
                  </a:lnTo>
                  <a:lnTo>
                    <a:pt x="5270128" y="2281720"/>
                  </a:lnTo>
                  <a:lnTo>
                    <a:pt x="5270604" y="2281528"/>
                  </a:lnTo>
                  <a:lnTo>
                    <a:pt x="5273608" y="2282810"/>
                  </a:lnTo>
                  <a:lnTo>
                    <a:pt x="5276421" y="2283615"/>
                  </a:lnTo>
                  <a:lnTo>
                    <a:pt x="5279563" y="2281799"/>
                  </a:lnTo>
                  <a:lnTo>
                    <a:pt x="5280369" y="2278986"/>
                  </a:lnTo>
                  <a:lnTo>
                    <a:pt x="5281316" y="2275839"/>
                  </a:lnTo>
                  <a:lnTo>
                    <a:pt x="5279358" y="2273031"/>
                  </a:lnTo>
                  <a:close/>
                </a:path>
                <a:path w="18829020" h="11215370">
                  <a:moveTo>
                    <a:pt x="5362698" y="2295955"/>
                  </a:moveTo>
                  <a:lnTo>
                    <a:pt x="5359742" y="2295484"/>
                  </a:lnTo>
                  <a:lnTo>
                    <a:pt x="5356738" y="2294202"/>
                  </a:lnTo>
                  <a:lnTo>
                    <a:pt x="5353925" y="2293397"/>
                  </a:lnTo>
                  <a:lnTo>
                    <a:pt x="5350783" y="2295212"/>
                  </a:lnTo>
                  <a:lnTo>
                    <a:pt x="5349172" y="2300838"/>
                  </a:lnTo>
                  <a:lnTo>
                    <a:pt x="5350797" y="2303504"/>
                  </a:lnTo>
                  <a:lnTo>
                    <a:pt x="5353467" y="2304643"/>
                  </a:lnTo>
                  <a:lnTo>
                    <a:pt x="5353944" y="2304452"/>
                  </a:lnTo>
                  <a:lnTo>
                    <a:pt x="5356948" y="2305734"/>
                  </a:lnTo>
                  <a:lnTo>
                    <a:pt x="5359761" y="2306539"/>
                  </a:lnTo>
                  <a:lnTo>
                    <a:pt x="5362903" y="2304723"/>
                  </a:lnTo>
                  <a:lnTo>
                    <a:pt x="5363709" y="2301910"/>
                  </a:lnTo>
                  <a:lnTo>
                    <a:pt x="5364657" y="2298762"/>
                  </a:lnTo>
                  <a:lnTo>
                    <a:pt x="5362698" y="2295955"/>
                  </a:lnTo>
                  <a:close/>
                </a:path>
                <a:path w="18829020" h="11215370">
                  <a:moveTo>
                    <a:pt x="11307149" y="4828900"/>
                  </a:moveTo>
                  <a:lnTo>
                    <a:pt x="11303767" y="4829430"/>
                  </a:lnTo>
                  <a:lnTo>
                    <a:pt x="11300153" y="4834201"/>
                  </a:lnTo>
                  <a:lnTo>
                    <a:pt x="11300682" y="4837584"/>
                  </a:lnTo>
                  <a:lnTo>
                    <a:pt x="11303069" y="4839391"/>
                  </a:lnTo>
                  <a:lnTo>
                    <a:pt x="11305788" y="4841340"/>
                  </a:lnTo>
                  <a:lnTo>
                    <a:pt x="11309126" y="4842764"/>
                  </a:lnTo>
                  <a:lnTo>
                    <a:pt x="11311700" y="4842283"/>
                  </a:lnTo>
                  <a:lnTo>
                    <a:pt x="11313364" y="4840231"/>
                  </a:lnTo>
                  <a:lnTo>
                    <a:pt x="11315172" y="4837845"/>
                  </a:lnTo>
                  <a:lnTo>
                    <a:pt x="11314641" y="4834463"/>
                  </a:lnTo>
                  <a:lnTo>
                    <a:pt x="11312255" y="4832655"/>
                  </a:lnTo>
                  <a:lnTo>
                    <a:pt x="11309536" y="4830706"/>
                  </a:lnTo>
                  <a:lnTo>
                    <a:pt x="11307149" y="4828900"/>
                  </a:lnTo>
                  <a:close/>
                </a:path>
                <a:path w="18829020" h="11215370">
                  <a:moveTo>
                    <a:pt x="8047" y="0"/>
                  </a:moveTo>
                  <a:lnTo>
                    <a:pt x="4473" y="53"/>
                  </a:lnTo>
                  <a:lnTo>
                    <a:pt x="2474" y="1964"/>
                  </a:lnTo>
                  <a:lnTo>
                    <a:pt x="0" y="4065"/>
                  </a:lnTo>
                  <a:lnTo>
                    <a:pt x="196" y="7305"/>
                  </a:lnTo>
                  <a:lnTo>
                    <a:pt x="1963" y="9637"/>
                  </a:lnTo>
                  <a:lnTo>
                    <a:pt x="4591" y="12732"/>
                  </a:lnTo>
                  <a:lnTo>
                    <a:pt x="5924" y="13300"/>
                  </a:lnTo>
                  <a:lnTo>
                    <a:pt x="5782" y="13633"/>
                  </a:lnTo>
                  <a:lnTo>
                    <a:pt x="7785" y="14487"/>
                  </a:lnTo>
                  <a:lnTo>
                    <a:pt x="10024" y="13865"/>
                  </a:lnTo>
                  <a:lnTo>
                    <a:pt x="11737" y="12623"/>
                  </a:lnTo>
                  <a:lnTo>
                    <a:pt x="14211" y="10522"/>
                  </a:lnTo>
                  <a:lnTo>
                    <a:pt x="14016" y="7281"/>
                  </a:lnTo>
                  <a:lnTo>
                    <a:pt x="12249" y="4949"/>
                  </a:lnTo>
                  <a:lnTo>
                    <a:pt x="8047" y="0"/>
                  </a:lnTo>
                  <a:close/>
                </a:path>
                <a:path w="18829020" h="11215370">
                  <a:moveTo>
                    <a:pt x="5445896" y="2319212"/>
                  </a:moveTo>
                  <a:lnTo>
                    <a:pt x="5442941" y="2318740"/>
                  </a:lnTo>
                  <a:lnTo>
                    <a:pt x="5439936" y="2317459"/>
                  </a:lnTo>
                  <a:lnTo>
                    <a:pt x="5437123" y="2316653"/>
                  </a:lnTo>
                  <a:lnTo>
                    <a:pt x="5433980" y="2318470"/>
                  </a:lnTo>
                  <a:lnTo>
                    <a:pt x="5432370" y="2324096"/>
                  </a:lnTo>
                  <a:lnTo>
                    <a:pt x="5433994" y="2326762"/>
                  </a:lnTo>
                  <a:lnTo>
                    <a:pt x="5436665" y="2327901"/>
                  </a:lnTo>
                  <a:lnTo>
                    <a:pt x="5437141" y="2327710"/>
                  </a:lnTo>
                  <a:lnTo>
                    <a:pt x="5440146" y="2328992"/>
                  </a:lnTo>
                  <a:lnTo>
                    <a:pt x="5442959" y="2329797"/>
                  </a:lnTo>
                  <a:lnTo>
                    <a:pt x="5446100" y="2327981"/>
                  </a:lnTo>
                  <a:lnTo>
                    <a:pt x="5446906" y="2325168"/>
                  </a:lnTo>
                  <a:lnTo>
                    <a:pt x="5447854" y="2322020"/>
                  </a:lnTo>
                  <a:lnTo>
                    <a:pt x="5445896" y="2319212"/>
                  </a:lnTo>
                  <a:close/>
                </a:path>
                <a:path w="18829020" h="11215370">
                  <a:moveTo>
                    <a:pt x="11237868" y="4777644"/>
                  </a:moveTo>
                  <a:lnTo>
                    <a:pt x="11234485" y="4778174"/>
                  </a:lnTo>
                  <a:lnTo>
                    <a:pt x="11230872" y="4782946"/>
                  </a:lnTo>
                  <a:lnTo>
                    <a:pt x="11231401" y="4786329"/>
                  </a:lnTo>
                  <a:lnTo>
                    <a:pt x="11233787" y="4788136"/>
                  </a:lnTo>
                  <a:lnTo>
                    <a:pt x="11236507" y="4790084"/>
                  </a:lnTo>
                  <a:lnTo>
                    <a:pt x="11237508" y="4790512"/>
                  </a:lnTo>
                  <a:lnTo>
                    <a:pt x="11237366" y="4790845"/>
                  </a:lnTo>
                  <a:lnTo>
                    <a:pt x="11239702" y="4791842"/>
                  </a:lnTo>
                  <a:lnTo>
                    <a:pt x="11242418" y="4791029"/>
                  </a:lnTo>
                  <a:lnTo>
                    <a:pt x="11244083" y="4788976"/>
                  </a:lnTo>
                  <a:lnTo>
                    <a:pt x="11245889" y="4786591"/>
                  </a:lnTo>
                  <a:lnTo>
                    <a:pt x="11245359" y="4783207"/>
                  </a:lnTo>
                  <a:lnTo>
                    <a:pt x="11242973" y="4781401"/>
                  </a:lnTo>
                  <a:lnTo>
                    <a:pt x="11240253" y="4779451"/>
                  </a:lnTo>
                  <a:lnTo>
                    <a:pt x="11237868" y="4777644"/>
                  </a:lnTo>
                  <a:close/>
                </a:path>
                <a:path w="18829020" h="11215370">
                  <a:moveTo>
                    <a:pt x="5529570" y="2342278"/>
                  </a:moveTo>
                  <a:lnTo>
                    <a:pt x="5526614" y="2341807"/>
                  </a:lnTo>
                  <a:lnTo>
                    <a:pt x="5523610" y="2340525"/>
                  </a:lnTo>
                  <a:lnTo>
                    <a:pt x="5520797" y="2339720"/>
                  </a:lnTo>
                  <a:lnTo>
                    <a:pt x="5517654" y="2341536"/>
                  </a:lnTo>
                  <a:lnTo>
                    <a:pt x="5516043" y="2347162"/>
                  </a:lnTo>
                  <a:lnTo>
                    <a:pt x="5517668" y="2349829"/>
                  </a:lnTo>
                  <a:lnTo>
                    <a:pt x="5520339" y="2350968"/>
                  </a:lnTo>
                  <a:lnTo>
                    <a:pt x="5520815" y="2350776"/>
                  </a:lnTo>
                  <a:lnTo>
                    <a:pt x="5523820" y="2352058"/>
                  </a:lnTo>
                  <a:lnTo>
                    <a:pt x="5526633" y="2352863"/>
                  </a:lnTo>
                  <a:lnTo>
                    <a:pt x="5529774" y="2351046"/>
                  </a:lnTo>
                  <a:lnTo>
                    <a:pt x="5530580" y="2348234"/>
                  </a:lnTo>
                  <a:lnTo>
                    <a:pt x="5531528" y="2345087"/>
                  </a:lnTo>
                  <a:lnTo>
                    <a:pt x="5529570" y="2342278"/>
                  </a:lnTo>
                  <a:close/>
                </a:path>
                <a:path w="18829020" h="11215370">
                  <a:moveTo>
                    <a:pt x="5612767" y="2365536"/>
                  </a:moveTo>
                  <a:lnTo>
                    <a:pt x="5609811" y="2365064"/>
                  </a:lnTo>
                  <a:lnTo>
                    <a:pt x="5606807" y="2363783"/>
                  </a:lnTo>
                  <a:lnTo>
                    <a:pt x="5603994" y="2362977"/>
                  </a:lnTo>
                  <a:lnTo>
                    <a:pt x="5600852" y="2364794"/>
                  </a:lnTo>
                  <a:lnTo>
                    <a:pt x="5599241" y="2370420"/>
                  </a:lnTo>
                  <a:lnTo>
                    <a:pt x="5600866" y="2373085"/>
                  </a:lnTo>
                  <a:lnTo>
                    <a:pt x="5603537" y="2374225"/>
                  </a:lnTo>
                  <a:lnTo>
                    <a:pt x="5604013" y="2374033"/>
                  </a:lnTo>
                  <a:lnTo>
                    <a:pt x="5607017" y="2375315"/>
                  </a:lnTo>
                  <a:lnTo>
                    <a:pt x="5609830" y="2376121"/>
                  </a:lnTo>
                  <a:lnTo>
                    <a:pt x="5612972" y="2374304"/>
                  </a:lnTo>
                  <a:lnTo>
                    <a:pt x="5613777" y="2371492"/>
                  </a:lnTo>
                  <a:lnTo>
                    <a:pt x="5614725" y="2368344"/>
                  </a:lnTo>
                  <a:lnTo>
                    <a:pt x="5612767" y="2365536"/>
                  </a:lnTo>
                  <a:close/>
                </a:path>
                <a:path w="18829020" h="11215370">
                  <a:moveTo>
                    <a:pt x="11167824" y="4727249"/>
                  </a:moveTo>
                  <a:lnTo>
                    <a:pt x="11164442" y="4727779"/>
                  </a:lnTo>
                  <a:lnTo>
                    <a:pt x="11160828" y="4732550"/>
                  </a:lnTo>
                  <a:lnTo>
                    <a:pt x="11161357" y="4735933"/>
                  </a:lnTo>
                  <a:lnTo>
                    <a:pt x="11163744" y="4737740"/>
                  </a:lnTo>
                  <a:lnTo>
                    <a:pt x="11166464" y="4739690"/>
                  </a:lnTo>
                  <a:lnTo>
                    <a:pt x="11167465" y="4740117"/>
                  </a:lnTo>
                  <a:lnTo>
                    <a:pt x="11167323" y="4740451"/>
                  </a:lnTo>
                  <a:lnTo>
                    <a:pt x="11169659" y="4741448"/>
                  </a:lnTo>
                  <a:lnTo>
                    <a:pt x="11172709" y="4740775"/>
                  </a:lnTo>
                  <a:lnTo>
                    <a:pt x="11174039" y="4738580"/>
                  </a:lnTo>
                  <a:lnTo>
                    <a:pt x="11175846" y="4736195"/>
                  </a:lnTo>
                  <a:lnTo>
                    <a:pt x="11175316" y="4732812"/>
                  </a:lnTo>
                  <a:lnTo>
                    <a:pt x="11172930" y="4731005"/>
                  </a:lnTo>
                  <a:lnTo>
                    <a:pt x="11170210" y="4729057"/>
                  </a:lnTo>
                  <a:lnTo>
                    <a:pt x="11167824" y="4727249"/>
                  </a:lnTo>
                  <a:close/>
                </a:path>
                <a:path w="18829020" h="11215370">
                  <a:moveTo>
                    <a:pt x="5696441" y="2388602"/>
                  </a:moveTo>
                  <a:lnTo>
                    <a:pt x="5693485" y="2388131"/>
                  </a:lnTo>
                  <a:lnTo>
                    <a:pt x="5690481" y="2386849"/>
                  </a:lnTo>
                  <a:lnTo>
                    <a:pt x="5687668" y="2386044"/>
                  </a:lnTo>
                  <a:lnTo>
                    <a:pt x="5684526" y="2387861"/>
                  </a:lnTo>
                  <a:lnTo>
                    <a:pt x="5682916" y="2393486"/>
                  </a:lnTo>
                  <a:lnTo>
                    <a:pt x="5684539" y="2396152"/>
                  </a:lnTo>
                  <a:lnTo>
                    <a:pt x="5687210" y="2397291"/>
                  </a:lnTo>
                  <a:lnTo>
                    <a:pt x="5687686" y="2397099"/>
                  </a:lnTo>
                  <a:lnTo>
                    <a:pt x="5690690" y="2398381"/>
                  </a:lnTo>
                  <a:lnTo>
                    <a:pt x="5693504" y="2399186"/>
                  </a:lnTo>
                  <a:lnTo>
                    <a:pt x="5696646" y="2397371"/>
                  </a:lnTo>
                  <a:lnTo>
                    <a:pt x="5697451" y="2394558"/>
                  </a:lnTo>
                  <a:lnTo>
                    <a:pt x="5698399" y="2391411"/>
                  </a:lnTo>
                  <a:lnTo>
                    <a:pt x="5696441" y="2388602"/>
                  </a:lnTo>
                  <a:close/>
                </a:path>
                <a:path w="18829020" h="11215370">
                  <a:moveTo>
                    <a:pt x="5779495" y="2412194"/>
                  </a:moveTo>
                  <a:lnTo>
                    <a:pt x="5776540" y="2411723"/>
                  </a:lnTo>
                  <a:lnTo>
                    <a:pt x="5773536" y="2410441"/>
                  </a:lnTo>
                  <a:lnTo>
                    <a:pt x="5770723" y="2409636"/>
                  </a:lnTo>
                  <a:lnTo>
                    <a:pt x="5767580" y="2411452"/>
                  </a:lnTo>
                  <a:lnTo>
                    <a:pt x="5765970" y="2417077"/>
                  </a:lnTo>
                  <a:lnTo>
                    <a:pt x="5767594" y="2419743"/>
                  </a:lnTo>
                  <a:lnTo>
                    <a:pt x="5770265" y="2420883"/>
                  </a:lnTo>
                  <a:lnTo>
                    <a:pt x="5770742" y="2420691"/>
                  </a:lnTo>
                  <a:lnTo>
                    <a:pt x="5773746" y="2421973"/>
                  </a:lnTo>
                  <a:lnTo>
                    <a:pt x="5776559" y="2422778"/>
                  </a:lnTo>
                  <a:lnTo>
                    <a:pt x="5779701" y="2420963"/>
                  </a:lnTo>
                  <a:lnTo>
                    <a:pt x="5781312" y="2415337"/>
                  </a:lnTo>
                  <a:lnTo>
                    <a:pt x="5779495" y="2412194"/>
                  </a:lnTo>
                  <a:close/>
                </a:path>
                <a:path w="18829020" h="11215370">
                  <a:moveTo>
                    <a:pt x="11095877" y="4677619"/>
                  </a:moveTo>
                  <a:lnTo>
                    <a:pt x="11092827" y="4678291"/>
                  </a:lnTo>
                  <a:lnTo>
                    <a:pt x="11091246" y="4680379"/>
                  </a:lnTo>
                  <a:lnTo>
                    <a:pt x="11091020" y="4680677"/>
                  </a:lnTo>
                  <a:lnTo>
                    <a:pt x="11089584" y="4683221"/>
                  </a:lnTo>
                  <a:lnTo>
                    <a:pt x="11089405" y="4683539"/>
                  </a:lnTo>
                  <a:lnTo>
                    <a:pt x="11090077" y="4686588"/>
                  </a:lnTo>
                  <a:lnTo>
                    <a:pt x="11092464" y="4688394"/>
                  </a:lnTo>
                  <a:lnTo>
                    <a:pt x="11095183" y="4690344"/>
                  </a:lnTo>
                  <a:lnTo>
                    <a:pt x="11098522" y="4691768"/>
                  </a:lnTo>
                  <a:lnTo>
                    <a:pt x="11101571" y="4691097"/>
                  </a:lnTo>
                  <a:lnTo>
                    <a:pt x="11102712" y="4689215"/>
                  </a:lnTo>
                  <a:lnTo>
                    <a:pt x="11104337" y="4686358"/>
                  </a:lnTo>
                  <a:lnTo>
                    <a:pt x="11104516" y="4686040"/>
                  </a:lnTo>
                  <a:lnTo>
                    <a:pt x="11103845" y="4682991"/>
                  </a:lnTo>
                  <a:lnTo>
                    <a:pt x="11101458" y="4681184"/>
                  </a:lnTo>
                  <a:lnTo>
                    <a:pt x="11098738" y="4679234"/>
                  </a:lnTo>
                  <a:lnTo>
                    <a:pt x="11095877" y="4677619"/>
                  </a:lnTo>
                  <a:close/>
                </a:path>
                <a:path w="18829020" h="11215370">
                  <a:moveTo>
                    <a:pt x="5863026" y="2435594"/>
                  </a:moveTo>
                  <a:lnTo>
                    <a:pt x="5860071" y="2435123"/>
                  </a:lnTo>
                  <a:lnTo>
                    <a:pt x="5857067" y="2433841"/>
                  </a:lnTo>
                  <a:lnTo>
                    <a:pt x="5854254" y="2433036"/>
                  </a:lnTo>
                  <a:lnTo>
                    <a:pt x="5851112" y="2434852"/>
                  </a:lnTo>
                  <a:lnTo>
                    <a:pt x="5849501" y="2440477"/>
                  </a:lnTo>
                  <a:lnTo>
                    <a:pt x="5851126" y="2443144"/>
                  </a:lnTo>
                  <a:lnTo>
                    <a:pt x="5853797" y="2444283"/>
                  </a:lnTo>
                  <a:lnTo>
                    <a:pt x="5854273" y="2444091"/>
                  </a:lnTo>
                  <a:lnTo>
                    <a:pt x="5857277" y="2445373"/>
                  </a:lnTo>
                  <a:lnTo>
                    <a:pt x="5860090" y="2446178"/>
                  </a:lnTo>
                  <a:lnTo>
                    <a:pt x="5863233" y="2444362"/>
                  </a:lnTo>
                  <a:lnTo>
                    <a:pt x="5864843" y="2438737"/>
                  </a:lnTo>
                  <a:lnTo>
                    <a:pt x="5863026" y="2435594"/>
                  </a:lnTo>
                  <a:close/>
                </a:path>
                <a:path w="18829020" h="11215370">
                  <a:moveTo>
                    <a:pt x="11024169" y="4629276"/>
                  </a:moveTo>
                  <a:lnTo>
                    <a:pt x="11017840" y="4634862"/>
                  </a:lnTo>
                  <a:lnTo>
                    <a:pt x="11018513" y="4637910"/>
                  </a:lnTo>
                  <a:lnTo>
                    <a:pt x="11020898" y="4639717"/>
                  </a:lnTo>
                  <a:lnTo>
                    <a:pt x="11023618" y="4641667"/>
                  </a:lnTo>
                  <a:lnTo>
                    <a:pt x="11026623" y="4642948"/>
                  </a:lnTo>
                  <a:lnTo>
                    <a:pt x="11029671" y="4642277"/>
                  </a:lnTo>
                  <a:lnTo>
                    <a:pt x="11030812" y="4640395"/>
                  </a:lnTo>
                  <a:lnTo>
                    <a:pt x="11032291" y="4637869"/>
                  </a:lnTo>
                  <a:lnTo>
                    <a:pt x="11032475" y="4637553"/>
                  </a:lnTo>
                  <a:lnTo>
                    <a:pt x="11031803" y="4634505"/>
                  </a:lnTo>
                  <a:lnTo>
                    <a:pt x="11029417" y="4632698"/>
                  </a:lnTo>
                  <a:lnTo>
                    <a:pt x="11026698" y="4630749"/>
                  </a:lnTo>
                  <a:lnTo>
                    <a:pt x="11024169" y="4629276"/>
                  </a:lnTo>
                  <a:close/>
                </a:path>
                <a:path w="18829020" h="11215370">
                  <a:moveTo>
                    <a:pt x="5946416" y="2459329"/>
                  </a:moveTo>
                  <a:lnTo>
                    <a:pt x="5943461" y="2458856"/>
                  </a:lnTo>
                  <a:lnTo>
                    <a:pt x="5940456" y="2457574"/>
                  </a:lnTo>
                  <a:lnTo>
                    <a:pt x="5937643" y="2456769"/>
                  </a:lnTo>
                  <a:lnTo>
                    <a:pt x="5934501" y="2458586"/>
                  </a:lnTo>
                  <a:lnTo>
                    <a:pt x="5933696" y="2461398"/>
                  </a:lnTo>
                  <a:lnTo>
                    <a:pt x="5933033" y="2463878"/>
                  </a:lnTo>
                  <a:lnTo>
                    <a:pt x="5934515" y="2466878"/>
                  </a:lnTo>
                  <a:lnTo>
                    <a:pt x="5937186" y="2468017"/>
                  </a:lnTo>
                  <a:lnTo>
                    <a:pt x="5937661" y="2467826"/>
                  </a:lnTo>
                  <a:lnTo>
                    <a:pt x="5940666" y="2469107"/>
                  </a:lnTo>
                  <a:lnTo>
                    <a:pt x="5943479" y="2469912"/>
                  </a:lnTo>
                  <a:lnTo>
                    <a:pt x="5946622" y="2468096"/>
                  </a:lnTo>
                  <a:lnTo>
                    <a:pt x="5948232" y="2462470"/>
                  </a:lnTo>
                  <a:lnTo>
                    <a:pt x="5946416" y="2459329"/>
                  </a:lnTo>
                  <a:close/>
                </a:path>
                <a:path w="18829020" h="11215370">
                  <a:moveTo>
                    <a:pt x="6029805" y="2483062"/>
                  </a:moveTo>
                  <a:lnTo>
                    <a:pt x="6026850" y="2482590"/>
                  </a:lnTo>
                  <a:lnTo>
                    <a:pt x="6023845" y="2481309"/>
                  </a:lnTo>
                  <a:lnTo>
                    <a:pt x="6021032" y="2480503"/>
                  </a:lnTo>
                  <a:lnTo>
                    <a:pt x="6017891" y="2482319"/>
                  </a:lnTo>
                  <a:lnTo>
                    <a:pt x="6017085" y="2485132"/>
                  </a:lnTo>
                  <a:lnTo>
                    <a:pt x="6016421" y="2487612"/>
                  </a:lnTo>
                  <a:lnTo>
                    <a:pt x="6017904" y="2490611"/>
                  </a:lnTo>
                  <a:lnTo>
                    <a:pt x="6020575" y="2491750"/>
                  </a:lnTo>
                  <a:lnTo>
                    <a:pt x="6021050" y="2491560"/>
                  </a:lnTo>
                  <a:lnTo>
                    <a:pt x="6024054" y="2492841"/>
                  </a:lnTo>
                  <a:lnTo>
                    <a:pt x="6026867" y="2493647"/>
                  </a:lnTo>
                  <a:lnTo>
                    <a:pt x="6030010" y="2491830"/>
                  </a:lnTo>
                  <a:lnTo>
                    <a:pt x="6031621" y="2486204"/>
                  </a:lnTo>
                  <a:lnTo>
                    <a:pt x="6029805" y="2483062"/>
                  </a:lnTo>
                  <a:close/>
                </a:path>
                <a:path w="18829020" h="11215370">
                  <a:moveTo>
                    <a:pt x="10951985" y="4581124"/>
                  </a:moveTo>
                  <a:lnTo>
                    <a:pt x="10948461" y="4581987"/>
                  </a:lnTo>
                  <a:lnTo>
                    <a:pt x="10947171" y="4584199"/>
                  </a:lnTo>
                  <a:lnTo>
                    <a:pt x="10946987" y="4584516"/>
                  </a:lnTo>
                  <a:lnTo>
                    <a:pt x="10945406" y="4586602"/>
                  </a:lnTo>
                  <a:lnTo>
                    <a:pt x="10945181" y="4586901"/>
                  </a:lnTo>
                  <a:lnTo>
                    <a:pt x="10946043" y="4590426"/>
                  </a:lnTo>
                  <a:lnTo>
                    <a:pt x="10948572" y="4591899"/>
                  </a:lnTo>
                  <a:lnTo>
                    <a:pt x="10951292" y="4593849"/>
                  </a:lnTo>
                  <a:lnTo>
                    <a:pt x="10954296" y="4595130"/>
                  </a:lnTo>
                  <a:lnTo>
                    <a:pt x="10957346" y="4594458"/>
                  </a:lnTo>
                  <a:lnTo>
                    <a:pt x="10958486" y="4592576"/>
                  </a:lnTo>
                  <a:lnTo>
                    <a:pt x="10958676" y="4592263"/>
                  </a:lnTo>
                  <a:lnTo>
                    <a:pt x="10960256" y="4590176"/>
                  </a:lnTo>
                  <a:lnTo>
                    <a:pt x="10960482" y="4589877"/>
                  </a:lnTo>
                  <a:lnTo>
                    <a:pt x="10959619" y="4586352"/>
                  </a:lnTo>
                  <a:lnTo>
                    <a:pt x="10957090" y="4584879"/>
                  </a:lnTo>
                  <a:lnTo>
                    <a:pt x="10954371" y="4582931"/>
                  </a:lnTo>
                  <a:lnTo>
                    <a:pt x="10951985" y="4581124"/>
                  </a:lnTo>
                  <a:close/>
                </a:path>
                <a:path w="18829020" h="11215370">
                  <a:moveTo>
                    <a:pt x="6113194" y="2506796"/>
                  </a:moveTo>
                  <a:lnTo>
                    <a:pt x="6110238" y="2506324"/>
                  </a:lnTo>
                  <a:lnTo>
                    <a:pt x="6107234" y="2505043"/>
                  </a:lnTo>
                  <a:lnTo>
                    <a:pt x="6104421" y="2504237"/>
                  </a:lnTo>
                  <a:lnTo>
                    <a:pt x="6101279" y="2506053"/>
                  </a:lnTo>
                  <a:lnTo>
                    <a:pt x="6100474" y="2508867"/>
                  </a:lnTo>
                  <a:lnTo>
                    <a:pt x="6099810" y="2511346"/>
                  </a:lnTo>
                  <a:lnTo>
                    <a:pt x="6101293" y="2514345"/>
                  </a:lnTo>
                  <a:lnTo>
                    <a:pt x="6103963" y="2515484"/>
                  </a:lnTo>
                  <a:lnTo>
                    <a:pt x="6104440" y="2515293"/>
                  </a:lnTo>
                  <a:lnTo>
                    <a:pt x="6107445" y="2516575"/>
                  </a:lnTo>
                  <a:lnTo>
                    <a:pt x="6110258" y="2517380"/>
                  </a:lnTo>
                  <a:lnTo>
                    <a:pt x="6113399" y="2515564"/>
                  </a:lnTo>
                  <a:lnTo>
                    <a:pt x="6115009" y="2509938"/>
                  </a:lnTo>
                  <a:lnTo>
                    <a:pt x="6113194" y="2506796"/>
                  </a:lnTo>
                  <a:close/>
                </a:path>
                <a:path w="18829020" h="11215370">
                  <a:moveTo>
                    <a:pt x="10879423" y="4534783"/>
                  </a:moveTo>
                  <a:lnTo>
                    <a:pt x="10875898" y="4535645"/>
                  </a:lnTo>
                  <a:lnTo>
                    <a:pt x="10874609" y="4537858"/>
                  </a:lnTo>
                  <a:lnTo>
                    <a:pt x="10874425" y="4538174"/>
                  </a:lnTo>
                  <a:lnTo>
                    <a:pt x="10872476" y="4540893"/>
                  </a:lnTo>
                  <a:lnTo>
                    <a:pt x="10873482" y="4544085"/>
                  </a:lnTo>
                  <a:lnTo>
                    <a:pt x="10875726" y="4546226"/>
                  </a:lnTo>
                  <a:lnTo>
                    <a:pt x="10881735" y="4548789"/>
                  </a:lnTo>
                  <a:lnTo>
                    <a:pt x="10884783" y="4548116"/>
                  </a:lnTo>
                  <a:lnTo>
                    <a:pt x="10885734" y="4546549"/>
                  </a:lnTo>
                  <a:lnTo>
                    <a:pt x="10886113" y="4545923"/>
                  </a:lnTo>
                  <a:lnTo>
                    <a:pt x="10887695" y="4543835"/>
                  </a:lnTo>
                  <a:lnTo>
                    <a:pt x="10887921" y="4543536"/>
                  </a:lnTo>
                  <a:lnTo>
                    <a:pt x="10887057" y="4540012"/>
                  </a:lnTo>
                  <a:lnTo>
                    <a:pt x="10884813" y="4537871"/>
                  </a:lnTo>
                  <a:lnTo>
                    <a:pt x="10881810" y="4536590"/>
                  </a:lnTo>
                  <a:lnTo>
                    <a:pt x="10879423" y="4534783"/>
                  </a:lnTo>
                  <a:close/>
                </a:path>
                <a:path w="18829020" h="11215370">
                  <a:moveTo>
                    <a:pt x="6196440" y="2530864"/>
                  </a:moveTo>
                  <a:lnTo>
                    <a:pt x="6193485" y="2530391"/>
                  </a:lnTo>
                  <a:lnTo>
                    <a:pt x="6190481" y="2529110"/>
                  </a:lnTo>
                  <a:lnTo>
                    <a:pt x="6187668" y="2528304"/>
                  </a:lnTo>
                  <a:lnTo>
                    <a:pt x="6184859" y="2530263"/>
                  </a:lnTo>
                  <a:lnTo>
                    <a:pt x="6183720" y="2532935"/>
                  </a:lnTo>
                  <a:lnTo>
                    <a:pt x="6183057" y="2535413"/>
                  </a:lnTo>
                  <a:lnTo>
                    <a:pt x="6184539" y="2538413"/>
                  </a:lnTo>
                  <a:lnTo>
                    <a:pt x="6187210" y="2539552"/>
                  </a:lnTo>
                  <a:lnTo>
                    <a:pt x="6187687" y="2539361"/>
                  </a:lnTo>
                  <a:lnTo>
                    <a:pt x="6190691" y="2540643"/>
                  </a:lnTo>
                  <a:lnTo>
                    <a:pt x="6193504" y="2541448"/>
                  </a:lnTo>
                  <a:lnTo>
                    <a:pt x="6196312" y="2539490"/>
                  </a:lnTo>
                  <a:lnTo>
                    <a:pt x="6197452" y="2536819"/>
                  </a:lnTo>
                  <a:lnTo>
                    <a:pt x="6198257" y="2534005"/>
                  </a:lnTo>
                  <a:lnTo>
                    <a:pt x="6196440" y="2530864"/>
                  </a:lnTo>
                  <a:close/>
                </a:path>
                <a:path w="18829020" h="11215370">
                  <a:moveTo>
                    <a:pt x="10805909" y="4488825"/>
                  </a:moveTo>
                  <a:lnTo>
                    <a:pt x="10802384" y="4489689"/>
                  </a:lnTo>
                  <a:lnTo>
                    <a:pt x="10801280" y="4491584"/>
                  </a:lnTo>
                  <a:lnTo>
                    <a:pt x="10800912" y="4492217"/>
                  </a:lnTo>
                  <a:lnTo>
                    <a:pt x="10799105" y="4494603"/>
                  </a:lnTo>
                  <a:lnTo>
                    <a:pt x="10800110" y="4497793"/>
                  </a:lnTo>
                  <a:lnTo>
                    <a:pt x="10802354" y="4499934"/>
                  </a:lnTo>
                  <a:lnTo>
                    <a:pt x="10806026" y="4501501"/>
                  </a:lnTo>
                  <a:lnTo>
                    <a:pt x="10805884" y="4501834"/>
                  </a:lnTo>
                  <a:lnTo>
                    <a:pt x="10808554" y="4502973"/>
                  </a:lnTo>
                  <a:lnTo>
                    <a:pt x="10811411" y="4501825"/>
                  </a:lnTo>
                  <a:lnTo>
                    <a:pt x="10812362" y="4500258"/>
                  </a:lnTo>
                  <a:lnTo>
                    <a:pt x="10812742" y="4499631"/>
                  </a:lnTo>
                  <a:lnTo>
                    <a:pt x="10814549" y="4497245"/>
                  </a:lnTo>
                  <a:lnTo>
                    <a:pt x="10813542" y="4494054"/>
                  </a:lnTo>
                  <a:lnTo>
                    <a:pt x="10811298" y="4491913"/>
                  </a:lnTo>
                  <a:lnTo>
                    <a:pt x="10808294" y="4490631"/>
                  </a:lnTo>
                  <a:lnTo>
                    <a:pt x="10805909" y="4488825"/>
                  </a:lnTo>
                  <a:close/>
                </a:path>
                <a:path w="18829020" h="11215370">
                  <a:moveTo>
                    <a:pt x="6279879" y="2555407"/>
                  </a:moveTo>
                  <a:lnTo>
                    <a:pt x="6276923" y="2554936"/>
                  </a:lnTo>
                  <a:lnTo>
                    <a:pt x="6273919" y="2553654"/>
                  </a:lnTo>
                  <a:lnTo>
                    <a:pt x="6271106" y="2552849"/>
                  </a:lnTo>
                  <a:lnTo>
                    <a:pt x="6268297" y="2554808"/>
                  </a:lnTo>
                  <a:lnTo>
                    <a:pt x="6267158" y="2557478"/>
                  </a:lnTo>
                  <a:lnTo>
                    <a:pt x="6266495" y="2559957"/>
                  </a:lnTo>
                  <a:lnTo>
                    <a:pt x="6267978" y="2562956"/>
                  </a:lnTo>
                  <a:lnTo>
                    <a:pt x="6270648" y="2564096"/>
                  </a:lnTo>
                  <a:lnTo>
                    <a:pt x="6271124" y="2563904"/>
                  </a:lnTo>
                  <a:lnTo>
                    <a:pt x="6274130" y="2565186"/>
                  </a:lnTo>
                  <a:lnTo>
                    <a:pt x="6276943" y="2565991"/>
                  </a:lnTo>
                  <a:lnTo>
                    <a:pt x="6279750" y="2564033"/>
                  </a:lnTo>
                  <a:lnTo>
                    <a:pt x="6280889" y="2561363"/>
                  </a:lnTo>
                  <a:lnTo>
                    <a:pt x="6281694" y="2558549"/>
                  </a:lnTo>
                  <a:lnTo>
                    <a:pt x="6279879" y="2555407"/>
                  </a:lnTo>
                  <a:close/>
                </a:path>
                <a:path w="18829020" h="11215370">
                  <a:moveTo>
                    <a:pt x="10731775" y="4443392"/>
                  </a:moveTo>
                  <a:lnTo>
                    <a:pt x="10728251" y="4444256"/>
                  </a:lnTo>
                  <a:lnTo>
                    <a:pt x="10725306" y="4449313"/>
                  </a:lnTo>
                  <a:lnTo>
                    <a:pt x="10726168" y="4452836"/>
                  </a:lnTo>
                  <a:lnTo>
                    <a:pt x="10728554" y="4454644"/>
                  </a:lnTo>
                  <a:lnTo>
                    <a:pt x="10734897" y="4457349"/>
                  </a:lnTo>
                  <a:lnTo>
                    <a:pt x="10737755" y="4456200"/>
                  </a:lnTo>
                  <a:lnTo>
                    <a:pt x="10739085" y="4454007"/>
                  </a:lnTo>
                  <a:lnTo>
                    <a:pt x="10740559" y="4451478"/>
                  </a:lnTo>
                  <a:lnTo>
                    <a:pt x="10739694" y="4447954"/>
                  </a:lnTo>
                  <a:lnTo>
                    <a:pt x="10737308" y="4446146"/>
                  </a:lnTo>
                  <a:lnTo>
                    <a:pt x="10734304" y="4444865"/>
                  </a:lnTo>
                  <a:lnTo>
                    <a:pt x="10731775" y="4443392"/>
                  </a:lnTo>
                  <a:close/>
                </a:path>
                <a:path w="18829020" h="11215370">
                  <a:moveTo>
                    <a:pt x="6362983" y="2579809"/>
                  </a:moveTo>
                  <a:lnTo>
                    <a:pt x="6360027" y="2579338"/>
                  </a:lnTo>
                  <a:lnTo>
                    <a:pt x="6357023" y="2578056"/>
                  </a:lnTo>
                  <a:lnTo>
                    <a:pt x="6354210" y="2577251"/>
                  </a:lnTo>
                  <a:lnTo>
                    <a:pt x="6351401" y="2579208"/>
                  </a:lnTo>
                  <a:lnTo>
                    <a:pt x="6350262" y="2581880"/>
                  </a:lnTo>
                  <a:lnTo>
                    <a:pt x="6349599" y="2584358"/>
                  </a:lnTo>
                  <a:lnTo>
                    <a:pt x="6351081" y="2587358"/>
                  </a:lnTo>
                  <a:lnTo>
                    <a:pt x="6353752" y="2588497"/>
                  </a:lnTo>
                  <a:lnTo>
                    <a:pt x="6354229" y="2588306"/>
                  </a:lnTo>
                  <a:lnTo>
                    <a:pt x="6357233" y="2589588"/>
                  </a:lnTo>
                  <a:lnTo>
                    <a:pt x="6360046" y="2590393"/>
                  </a:lnTo>
                  <a:lnTo>
                    <a:pt x="6362855" y="2588435"/>
                  </a:lnTo>
                  <a:lnTo>
                    <a:pt x="6363994" y="2585764"/>
                  </a:lnTo>
                  <a:lnTo>
                    <a:pt x="6364799" y="2582952"/>
                  </a:lnTo>
                  <a:lnTo>
                    <a:pt x="6362983" y="2579809"/>
                  </a:lnTo>
                  <a:close/>
                </a:path>
                <a:path w="18829020" h="11215370">
                  <a:moveTo>
                    <a:pt x="6446421" y="2604353"/>
                  </a:moveTo>
                  <a:lnTo>
                    <a:pt x="6443465" y="2603882"/>
                  </a:lnTo>
                  <a:lnTo>
                    <a:pt x="6440461" y="2602600"/>
                  </a:lnTo>
                  <a:lnTo>
                    <a:pt x="6437648" y="2601795"/>
                  </a:lnTo>
                  <a:lnTo>
                    <a:pt x="6434839" y="2603753"/>
                  </a:lnTo>
                  <a:lnTo>
                    <a:pt x="6433701" y="2606423"/>
                  </a:lnTo>
                  <a:lnTo>
                    <a:pt x="6433037" y="2608903"/>
                  </a:lnTo>
                  <a:lnTo>
                    <a:pt x="6434520" y="2611903"/>
                  </a:lnTo>
                  <a:lnTo>
                    <a:pt x="6437190" y="2613042"/>
                  </a:lnTo>
                  <a:lnTo>
                    <a:pt x="6437666" y="2612850"/>
                  </a:lnTo>
                  <a:lnTo>
                    <a:pt x="6440672" y="2614132"/>
                  </a:lnTo>
                  <a:lnTo>
                    <a:pt x="6443485" y="2614938"/>
                  </a:lnTo>
                  <a:lnTo>
                    <a:pt x="6446292" y="2612978"/>
                  </a:lnTo>
                  <a:lnTo>
                    <a:pt x="6447431" y="2610308"/>
                  </a:lnTo>
                  <a:lnTo>
                    <a:pt x="6448237" y="2607495"/>
                  </a:lnTo>
                  <a:lnTo>
                    <a:pt x="6446421" y="2604353"/>
                  </a:lnTo>
                  <a:close/>
                </a:path>
                <a:path w="18829020" h="11215370">
                  <a:moveTo>
                    <a:pt x="10657693" y="4398770"/>
                  </a:moveTo>
                  <a:lnTo>
                    <a:pt x="10654167" y="4399634"/>
                  </a:lnTo>
                  <a:lnTo>
                    <a:pt x="10651222" y="4404689"/>
                  </a:lnTo>
                  <a:lnTo>
                    <a:pt x="10652085" y="4408215"/>
                  </a:lnTo>
                  <a:lnTo>
                    <a:pt x="10654471" y="4410021"/>
                  </a:lnTo>
                  <a:lnTo>
                    <a:pt x="10660813" y="4412727"/>
                  </a:lnTo>
                  <a:lnTo>
                    <a:pt x="10663671" y="4411578"/>
                  </a:lnTo>
                  <a:lnTo>
                    <a:pt x="10665002" y="4409384"/>
                  </a:lnTo>
                  <a:lnTo>
                    <a:pt x="10666475" y="4406856"/>
                  </a:lnTo>
                  <a:lnTo>
                    <a:pt x="10665611" y="4403331"/>
                  </a:lnTo>
                  <a:lnTo>
                    <a:pt x="10663226" y="4401524"/>
                  </a:lnTo>
                  <a:lnTo>
                    <a:pt x="10660220" y="4400243"/>
                  </a:lnTo>
                  <a:lnTo>
                    <a:pt x="10657693" y="4398770"/>
                  </a:lnTo>
                  <a:close/>
                </a:path>
                <a:path w="18829020" h="11215370">
                  <a:moveTo>
                    <a:pt x="6520486" y="2637919"/>
                  </a:moveTo>
                  <a:lnTo>
                    <a:pt x="6519818" y="2637634"/>
                  </a:lnTo>
                  <a:lnTo>
                    <a:pt x="6519676" y="2637968"/>
                  </a:lnTo>
                  <a:lnTo>
                    <a:pt x="6520010" y="2638111"/>
                  </a:lnTo>
                  <a:lnTo>
                    <a:pt x="6520486" y="2637919"/>
                  </a:lnTo>
                  <a:close/>
                </a:path>
                <a:path w="18829020" h="11215370">
                  <a:moveTo>
                    <a:pt x="6529240" y="2629422"/>
                  </a:moveTo>
                  <a:lnTo>
                    <a:pt x="6526285" y="2628951"/>
                  </a:lnTo>
                  <a:lnTo>
                    <a:pt x="6520610" y="2626530"/>
                  </a:lnTo>
                  <a:lnTo>
                    <a:pt x="6517801" y="2628488"/>
                  </a:lnTo>
                  <a:lnTo>
                    <a:pt x="6516662" y="2631159"/>
                  </a:lnTo>
                  <a:lnTo>
                    <a:pt x="6515999" y="2633638"/>
                  </a:lnTo>
                  <a:lnTo>
                    <a:pt x="6517481" y="2636637"/>
                  </a:lnTo>
                  <a:lnTo>
                    <a:pt x="6523491" y="2639201"/>
                  </a:lnTo>
                  <a:lnTo>
                    <a:pt x="6526304" y="2640006"/>
                  </a:lnTo>
                  <a:lnTo>
                    <a:pt x="6529112" y="2638048"/>
                  </a:lnTo>
                  <a:lnTo>
                    <a:pt x="6530251" y="2635377"/>
                  </a:lnTo>
                  <a:lnTo>
                    <a:pt x="6531057" y="2632565"/>
                  </a:lnTo>
                  <a:lnTo>
                    <a:pt x="6529240" y="2629422"/>
                  </a:lnTo>
                  <a:close/>
                </a:path>
                <a:path w="18829020" h="11215370">
                  <a:moveTo>
                    <a:pt x="10582989" y="4354672"/>
                  </a:moveTo>
                  <a:lnTo>
                    <a:pt x="10579465" y="4355537"/>
                  </a:lnTo>
                  <a:lnTo>
                    <a:pt x="10576519" y="4360592"/>
                  </a:lnTo>
                  <a:lnTo>
                    <a:pt x="10577383" y="4364118"/>
                  </a:lnTo>
                  <a:lnTo>
                    <a:pt x="10579768" y="4365924"/>
                  </a:lnTo>
                  <a:lnTo>
                    <a:pt x="10586111" y="4368630"/>
                  </a:lnTo>
                  <a:lnTo>
                    <a:pt x="10589159" y="4367957"/>
                  </a:lnTo>
                  <a:lnTo>
                    <a:pt x="10590299" y="4365286"/>
                  </a:lnTo>
                  <a:lnTo>
                    <a:pt x="10591771" y="4362758"/>
                  </a:lnTo>
                  <a:lnTo>
                    <a:pt x="10590908" y="4359234"/>
                  </a:lnTo>
                  <a:lnTo>
                    <a:pt x="10588522" y="4357427"/>
                  </a:lnTo>
                  <a:lnTo>
                    <a:pt x="10585517" y="4356145"/>
                  </a:lnTo>
                  <a:lnTo>
                    <a:pt x="10582989" y="4354672"/>
                  </a:lnTo>
                  <a:close/>
                </a:path>
                <a:path w="18829020" h="11215370">
                  <a:moveTo>
                    <a:pt x="6612535" y="2654300"/>
                  </a:moveTo>
                  <a:lnTo>
                    <a:pt x="6609580" y="2653828"/>
                  </a:lnTo>
                  <a:lnTo>
                    <a:pt x="6603905" y="2651407"/>
                  </a:lnTo>
                  <a:lnTo>
                    <a:pt x="6601097" y="2653366"/>
                  </a:lnTo>
                  <a:lnTo>
                    <a:pt x="6599958" y="2656037"/>
                  </a:lnTo>
                  <a:lnTo>
                    <a:pt x="6599295" y="2658516"/>
                  </a:lnTo>
                  <a:lnTo>
                    <a:pt x="6600443" y="2661373"/>
                  </a:lnTo>
                  <a:lnTo>
                    <a:pt x="6603113" y="2662512"/>
                  </a:lnTo>
                  <a:lnTo>
                    <a:pt x="6603590" y="2662321"/>
                  </a:lnTo>
                  <a:lnTo>
                    <a:pt x="6609265" y="2664742"/>
                  </a:lnTo>
                  <a:lnTo>
                    <a:pt x="6612074" y="2662783"/>
                  </a:lnTo>
                  <a:lnTo>
                    <a:pt x="6614352" y="2657442"/>
                  </a:lnTo>
                  <a:lnTo>
                    <a:pt x="6612535" y="2654300"/>
                  </a:lnTo>
                  <a:close/>
                </a:path>
                <a:path w="18829020" h="11215370">
                  <a:moveTo>
                    <a:pt x="10508002" y="4311242"/>
                  </a:moveTo>
                  <a:lnTo>
                    <a:pt x="10504477" y="4312106"/>
                  </a:lnTo>
                  <a:lnTo>
                    <a:pt x="10503338" y="4314776"/>
                  </a:lnTo>
                  <a:lnTo>
                    <a:pt x="10501722" y="4317638"/>
                  </a:lnTo>
                  <a:lnTo>
                    <a:pt x="10502728" y="4320830"/>
                  </a:lnTo>
                  <a:lnTo>
                    <a:pt x="10505114" y="4322637"/>
                  </a:lnTo>
                  <a:lnTo>
                    <a:pt x="10511458" y="4325343"/>
                  </a:lnTo>
                  <a:lnTo>
                    <a:pt x="10514506" y="4324670"/>
                  </a:lnTo>
                  <a:lnTo>
                    <a:pt x="10515645" y="4321999"/>
                  </a:lnTo>
                  <a:lnTo>
                    <a:pt x="10517260" y="4319138"/>
                  </a:lnTo>
                  <a:lnTo>
                    <a:pt x="10516254" y="4315946"/>
                  </a:lnTo>
                  <a:lnTo>
                    <a:pt x="10513869" y="4314139"/>
                  </a:lnTo>
                  <a:lnTo>
                    <a:pt x="10510864" y="4312857"/>
                  </a:lnTo>
                  <a:lnTo>
                    <a:pt x="10508002" y="4311242"/>
                  </a:lnTo>
                  <a:close/>
                </a:path>
                <a:path w="18829020" h="11215370">
                  <a:moveTo>
                    <a:pt x="6695547" y="2679845"/>
                  </a:moveTo>
                  <a:lnTo>
                    <a:pt x="6692591" y="2679374"/>
                  </a:lnTo>
                  <a:lnTo>
                    <a:pt x="6686916" y="2676953"/>
                  </a:lnTo>
                  <a:lnTo>
                    <a:pt x="6684107" y="2678912"/>
                  </a:lnTo>
                  <a:lnTo>
                    <a:pt x="6682969" y="2681582"/>
                  </a:lnTo>
                  <a:lnTo>
                    <a:pt x="6682305" y="2684062"/>
                  </a:lnTo>
                  <a:lnTo>
                    <a:pt x="6683454" y="2686918"/>
                  </a:lnTo>
                  <a:lnTo>
                    <a:pt x="6686125" y="2688057"/>
                  </a:lnTo>
                  <a:lnTo>
                    <a:pt x="6686602" y="2687866"/>
                  </a:lnTo>
                  <a:lnTo>
                    <a:pt x="6692276" y="2690287"/>
                  </a:lnTo>
                  <a:lnTo>
                    <a:pt x="6695084" y="2688329"/>
                  </a:lnTo>
                  <a:lnTo>
                    <a:pt x="6697363" y="2682988"/>
                  </a:lnTo>
                  <a:lnTo>
                    <a:pt x="6695547" y="2679845"/>
                  </a:lnTo>
                  <a:close/>
                </a:path>
                <a:path w="18829020" h="11215370">
                  <a:moveTo>
                    <a:pt x="10432730" y="4268480"/>
                  </a:moveTo>
                  <a:lnTo>
                    <a:pt x="10429205" y="4269343"/>
                  </a:lnTo>
                  <a:lnTo>
                    <a:pt x="10428066" y="4272014"/>
                  </a:lnTo>
                  <a:lnTo>
                    <a:pt x="10426450" y="4274877"/>
                  </a:lnTo>
                  <a:lnTo>
                    <a:pt x="10427457" y="4278068"/>
                  </a:lnTo>
                  <a:lnTo>
                    <a:pt x="10429842" y="4279874"/>
                  </a:lnTo>
                  <a:lnTo>
                    <a:pt x="10433515" y="4281441"/>
                  </a:lnTo>
                  <a:lnTo>
                    <a:pt x="10433323" y="4280965"/>
                  </a:lnTo>
                  <a:lnTo>
                    <a:pt x="10435993" y="4282104"/>
                  </a:lnTo>
                  <a:lnTo>
                    <a:pt x="10439042" y="4281432"/>
                  </a:lnTo>
                  <a:lnTo>
                    <a:pt x="10440182" y="4278761"/>
                  </a:lnTo>
                  <a:lnTo>
                    <a:pt x="10441655" y="4276233"/>
                  </a:lnTo>
                  <a:lnTo>
                    <a:pt x="10440648" y="4273042"/>
                  </a:lnTo>
                  <a:lnTo>
                    <a:pt x="10438262" y="4271235"/>
                  </a:lnTo>
                  <a:lnTo>
                    <a:pt x="10435258" y="4269953"/>
                  </a:lnTo>
                  <a:lnTo>
                    <a:pt x="10432730" y="4268480"/>
                  </a:lnTo>
                  <a:close/>
                </a:path>
                <a:path w="18829020" h="11215370">
                  <a:moveTo>
                    <a:pt x="6778557" y="2705391"/>
                  </a:moveTo>
                  <a:lnTo>
                    <a:pt x="6775602" y="2704920"/>
                  </a:lnTo>
                  <a:lnTo>
                    <a:pt x="6769926" y="2702499"/>
                  </a:lnTo>
                  <a:lnTo>
                    <a:pt x="6767119" y="2704457"/>
                  </a:lnTo>
                  <a:lnTo>
                    <a:pt x="6765980" y="2707127"/>
                  </a:lnTo>
                  <a:lnTo>
                    <a:pt x="6765317" y="2709607"/>
                  </a:lnTo>
                  <a:lnTo>
                    <a:pt x="6766465" y="2712464"/>
                  </a:lnTo>
                  <a:lnTo>
                    <a:pt x="6769135" y="2713603"/>
                  </a:lnTo>
                  <a:lnTo>
                    <a:pt x="6769611" y="2713412"/>
                  </a:lnTo>
                  <a:lnTo>
                    <a:pt x="6775287" y="2715833"/>
                  </a:lnTo>
                  <a:lnTo>
                    <a:pt x="6778095" y="2713873"/>
                  </a:lnTo>
                  <a:lnTo>
                    <a:pt x="6780373" y="2708532"/>
                  </a:lnTo>
                  <a:lnTo>
                    <a:pt x="6778557" y="2705391"/>
                  </a:lnTo>
                  <a:close/>
                </a:path>
                <a:path w="18829020" h="11215370">
                  <a:moveTo>
                    <a:pt x="10356839" y="4226243"/>
                  </a:moveTo>
                  <a:lnTo>
                    <a:pt x="10353314" y="4227107"/>
                  </a:lnTo>
                  <a:lnTo>
                    <a:pt x="10352175" y="4229778"/>
                  </a:lnTo>
                  <a:lnTo>
                    <a:pt x="10350702" y="4232306"/>
                  </a:lnTo>
                  <a:lnTo>
                    <a:pt x="10351708" y="4235496"/>
                  </a:lnTo>
                  <a:lnTo>
                    <a:pt x="10354094" y="4237303"/>
                  </a:lnTo>
                  <a:lnTo>
                    <a:pt x="10360103" y="4239867"/>
                  </a:lnTo>
                  <a:lnTo>
                    <a:pt x="10363152" y="4239195"/>
                  </a:lnTo>
                  <a:lnTo>
                    <a:pt x="10364291" y="4236524"/>
                  </a:lnTo>
                  <a:lnTo>
                    <a:pt x="10365763" y="4233996"/>
                  </a:lnTo>
                  <a:lnTo>
                    <a:pt x="10364758" y="4230805"/>
                  </a:lnTo>
                  <a:lnTo>
                    <a:pt x="10362371" y="4228997"/>
                  </a:lnTo>
                  <a:lnTo>
                    <a:pt x="10359367" y="4227716"/>
                  </a:lnTo>
                  <a:lnTo>
                    <a:pt x="10356839" y="4226243"/>
                  </a:lnTo>
                  <a:close/>
                </a:path>
                <a:path w="18829020" h="11215370">
                  <a:moveTo>
                    <a:pt x="6861567" y="2730936"/>
                  </a:moveTo>
                  <a:lnTo>
                    <a:pt x="6858612" y="2730464"/>
                  </a:lnTo>
                  <a:lnTo>
                    <a:pt x="6852937" y="2728044"/>
                  </a:lnTo>
                  <a:lnTo>
                    <a:pt x="6850129" y="2730002"/>
                  </a:lnTo>
                  <a:lnTo>
                    <a:pt x="6848990" y="2732673"/>
                  </a:lnTo>
                  <a:lnTo>
                    <a:pt x="6848327" y="2735153"/>
                  </a:lnTo>
                  <a:lnTo>
                    <a:pt x="6849476" y="2738009"/>
                  </a:lnTo>
                  <a:lnTo>
                    <a:pt x="6852147" y="2739148"/>
                  </a:lnTo>
                  <a:lnTo>
                    <a:pt x="6851955" y="2738672"/>
                  </a:lnTo>
                  <a:lnTo>
                    <a:pt x="6858297" y="2741378"/>
                  </a:lnTo>
                  <a:lnTo>
                    <a:pt x="6861105" y="2739419"/>
                  </a:lnTo>
                  <a:lnTo>
                    <a:pt x="6863384" y="2734077"/>
                  </a:lnTo>
                  <a:lnTo>
                    <a:pt x="6861567" y="2730936"/>
                  </a:lnTo>
                  <a:close/>
                </a:path>
                <a:path w="18829020" h="11215370">
                  <a:moveTo>
                    <a:pt x="10281473" y="4184625"/>
                  </a:moveTo>
                  <a:lnTo>
                    <a:pt x="10277949" y="4185490"/>
                  </a:lnTo>
                  <a:lnTo>
                    <a:pt x="10276810" y="4188160"/>
                  </a:lnTo>
                  <a:lnTo>
                    <a:pt x="10275337" y="4190687"/>
                  </a:lnTo>
                  <a:lnTo>
                    <a:pt x="10276343" y="4193879"/>
                  </a:lnTo>
                  <a:lnTo>
                    <a:pt x="10278728" y="4195686"/>
                  </a:lnTo>
                  <a:lnTo>
                    <a:pt x="10284737" y="4198249"/>
                  </a:lnTo>
                  <a:lnTo>
                    <a:pt x="10287787" y="4197577"/>
                  </a:lnTo>
                  <a:lnTo>
                    <a:pt x="10288926" y="4194907"/>
                  </a:lnTo>
                  <a:lnTo>
                    <a:pt x="10290399" y="4192378"/>
                  </a:lnTo>
                  <a:lnTo>
                    <a:pt x="10289392" y="4189187"/>
                  </a:lnTo>
                  <a:lnTo>
                    <a:pt x="10287006" y="4187380"/>
                  </a:lnTo>
                  <a:lnTo>
                    <a:pt x="10284002" y="4186099"/>
                  </a:lnTo>
                  <a:lnTo>
                    <a:pt x="10281473" y="4184625"/>
                  </a:lnTo>
                  <a:close/>
                </a:path>
                <a:path w="18829020" h="11215370">
                  <a:moveTo>
                    <a:pt x="6944436" y="2756815"/>
                  </a:moveTo>
                  <a:lnTo>
                    <a:pt x="6941481" y="2756343"/>
                  </a:lnTo>
                  <a:lnTo>
                    <a:pt x="6938477" y="2755062"/>
                  </a:lnTo>
                  <a:lnTo>
                    <a:pt x="6935664" y="2754256"/>
                  </a:lnTo>
                  <a:lnTo>
                    <a:pt x="6932997" y="2755882"/>
                  </a:lnTo>
                  <a:lnTo>
                    <a:pt x="6931858" y="2758553"/>
                  </a:lnTo>
                  <a:lnTo>
                    <a:pt x="6931195" y="2761031"/>
                  </a:lnTo>
                  <a:lnTo>
                    <a:pt x="6932344" y="2763888"/>
                  </a:lnTo>
                  <a:lnTo>
                    <a:pt x="6935014" y="2765027"/>
                  </a:lnTo>
                  <a:lnTo>
                    <a:pt x="6935156" y="2764694"/>
                  </a:lnTo>
                  <a:lnTo>
                    <a:pt x="6938495" y="2766118"/>
                  </a:lnTo>
                  <a:lnTo>
                    <a:pt x="6941308" y="2766924"/>
                  </a:lnTo>
                  <a:lnTo>
                    <a:pt x="6943974" y="2765298"/>
                  </a:lnTo>
                  <a:lnTo>
                    <a:pt x="6946252" y="2759957"/>
                  </a:lnTo>
                  <a:lnTo>
                    <a:pt x="6944436" y="2756815"/>
                  </a:lnTo>
                  <a:close/>
                </a:path>
                <a:path w="18829020" h="11215370">
                  <a:moveTo>
                    <a:pt x="10205298" y="4143056"/>
                  </a:moveTo>
                  <a:lnTo>
                    <a:pt x="10201772" y="4143920"/>
                  </a:lnTo>
                  <a:lnTo>
                    <a:pt x="10200633" y="4146590"/>
                  </a:lnTo>
                  <a:lnTo>
                    <a:pt x="10199161" y="4149119"/>
                  </a:lnTo>
                  <a:lnTo>
                    <a:pt x="10200166" y="4152311"/>
                  </a:lnTo>
                  <a:lnTo>
                    <a:pt x="10202553" y="4154118"/>
                  </a:lnTo>
                  <a:lnTo>
                    <a:pt x="10205890" y="4155542"/>
                  </a:lnTo>
                  <a:lnTo>
                    <a:pt x="10205748" y="4155874"/>
                  </a:lnTo>
                  <a:lnTo>
                    <a:pt x="10208420" y="4157014"/>
                  </a:lnTo>
                  <a:lnTo>
                    <a:pt x="10211610" y="4156008"/>
                  </a:lnTo>
                  <a:lnTo>
                    <a:pt x="10212749" y="4153337"/>
                  </a:lnTo>
                  <a:lnTo>
                    <a:pt x="10214222" y="4150808"/>
                  </a:lnTo>
                  <a:lnTo>
                    <a:pt x="10213217" y="4147618"/>
                  </a:lnTo>
                  <a:lnTo>
                    <a:pt x="10210830" y="4145811"/>
                  </a:lnTo>
                  <a:lnTo>
                    <a:pt x="10207827" y="4144529"/>
                  </a:lnTo>
                  <a:lnTo>
                    <a:pt x="10205298" y="4143056"/>
                  </a:lnTo>
                  <a:close/>
                </a:path>
                <a:path w="18829020" h="11215370">
                  <a:moveTo>
                    <a:pt x="7027496" y="2783171"/>
                  </a:moveTo>
                  <a:lnTo>
                    <a:pt x="7024541" y="2782700"/>
                  </a:lnTo>
                  <a:lnTo>
                    <a:pt x="7021537" y="2781418"/>
                  </a:lnTo>
                  <a:lnTo>
                    <a:pt x="7018724" y="2780613"/>
                  </a:lnTo>
                  <a:lnTo>
                    <a:pt x="7016058" y="2782237"/>
                  </a:lnTo>
                  <a:lnTo>
                    <a:pt x="7014918" y="2784908"/>
                  </a:lnTo>
                  <a:lnTo>
                    <a:pt x="7014113" y="2787720"/>
                  </a:lnTo>
                  <a:lnTo>
                    <a:pt x="7015261" y="2790578"/>
                  </a:lnTo>
                  <a:lnTo>
                    <a:pt x="7017932" y="2791717"/>
                  </a:lnTo>
                  <a:lnTo>
                    <a:pt x="7018074" y="2791383"/>
                  </a:lnTo>
                  <a:lnTo>
                    <a:pt x="7021413" y="2792807"/>
                  </a:lnTo>
                  <a:lnTo>
                    <a:pt x="7024226" y="2793613"/>
                  </a:lnTo>
                  <a:lnTo>
                    <a:pt x="7026892" y="2791988"/>
                  </a:lnTo>
                  <a:lnTo>
                    <a:pt x="7028031" y="2789318"/>
                  </a:lnTo>
                  <a:lnTo>
                    <a:pt x="7028979" y="2786171"/>
                  </a:lnTo>
                  <a:lnTo>
                    <a:pt x="7027496" y="2783171"/>
                  </a:lnTo>
                  <a:close/>
                </a:path>
                <a:path w="18829020" h="11215370">
                  <a:moveTo>
                    <a:pt x="10134513" y="4104575"/>
                  </a:moveTo>
                  <a:lnTo>
                    <a:pt x="10128838" y="4102154"/>
                  </a:lnTo>
                  <a:lnTo>
                    <a:pt x="10125312" y="4103018"/>
                  </a:lnTo>
                  <a:lnTo>
                    <a:pt x="10123034" y="4108359"/>
                  </a:lnTo>
                  <a:lnTo>
                    <a:pt x="10123898" y="4111885"/>
                  </a:lnTo>
                  <a:lnTo>
                    <a:pt x="10126426" y="4113359"/>
                  </a:lnTo>
                  <a:lnTo>
                    <a:pt x="10132435" y="4115922"/>
                  </a:lnTo>
                  <a:lnTo>
                    <a:pt x="10135626" y="4114915"/>
                  </a:lnTo>
                  <a:lnTo>
                    <a:pt x="10137904" y="4109574"/>
                  </a:lnTo>
                  <a:lnTo>
                    <a:pt x="10136898" y="4106382"/>
                  </a:lnTo>
                  <a:lnTo>
                    <a:pt x="10134513" y="4104575"/>
                  </a:lnTo>
                  <a:close/>
                </a:path>
                <a:path w="18829020" h="11215370">
                  <a:moveTo>
                    <a:pt x="7110222" y="2809384"/>
                  </a:moveTo>
                  <a:lnTo>
                    <a:pt x="7107267" y="2808912"/>
                  </a:lnTo>
                  <a:lnTo>
                    <a:pt x="7104262" y="2807631"/>
                  </a:lnTo>
                  <a:lnTo>
                    <a:pt x="7101449" y="2806825"/>
                  </a:lnTo>
                  <a:lnTo>
                    <a:pt x="7098784" y="2808450"/>
                  </a:lnTo>
                  <a:lnTo>
                    <a:pt x="7097645" y="2811121"/>
                  </a:lnTo>
                  <a:lnTo>
                    <a:pt x="7096839" y="2813934"/>
                  </a:lnTo>
                  <a:lnTo>
                    <a:pt x="7097988" y="2816791"/>
                  </a:lnTo>
                  <a:lnTo>
                    <a:pt x="7100658" y="2817930"/>
                  </a:lnTo>
                  <a:lnTo>
                    <a:pt x="7100466" y="2817454"/>
                  </a:lnTo>
                  <a:lnTo>
                    <a:pt x="7103805" y="2818878"/>
                  </a:lnTo>
                  <a:lnTo>
                    <a:pt x="7106952" y="2819825"/>
                  </a:lnTo>
                  <a:lnTo>
                    <a:pt x="7109618" y="2818201"/>
                  </a:lnTo>
                  <a:lnTo>
                    <a:pt x="7110757" y="2815530"/>
                  </a:lnTo>
                  <a:lnTo>
                    <a:pt x="7111705" y="2812384"/>
                  </a:lnTo>
                  <a:lnTo>
                    <a:pt x="7110222" y="2809384"/>
                  </a:lnTo>
                  <a:close/>
                </a:path>
                <a:path w="18829020" h="11215370">
                  <a:moveTo>
                    <a:pt x="10057909" y="4064008"/>
                  </a:moveTo>
                  <a:lnTo>
                    <a:pt x="10052235" y="4061588"/>
                  </a:lnTo>
                  <a:lnTo>
                    <a:pt x="10048709" y="4062451"/>
                  </a:lnTo>
                  <a:lnTo>
                    <a:pt x="10046431" y="4067792"/>
                  </a:lnTo>
                  <a:lnTo>
                    <a:pt x="10047295" y="4071317"/>
                  </a:lnTo>
                  <a:lnTo>
                    <a:pt x="10049824" y="4072791"/>
                  </a:lnTo>
                  <a:lnTo>
                    <a:pt x="10055833" y="4075354"/>
                  </a:lnTo>
                  <a:lnTo>
                    <a:pt x="10059023" y="4074347"/>
                  </a:lnTo>
                  <a:lnTo>
                    <a:pt x="10061302" y="4069006"/>
                  </a:lnTo>
                  <a:lnTo>
                    <a:pt x="10060437" y="4065481"/>
                  </a:lnTo>
                  <a:lnTo>
                    <a:pt x="10057909" y="4064008"/>
                  </a:lnTo>
                  <a:close/>
                </a:path>
                <a:path w="18829020" h="11215370">
                  <a:moveTo>
                    <a:pt x="7193190" y="2836883"/>
                  </a:moveTo>
                  <a:lnTo>
                    <a:pt x="7190377" y="2836078"/>
                  </a:lnTo>
                  <a:lnTo>
                    <a:pt x="7187372" y="2834796"/>
                  </a:lnTo>
                  <a:lnTo>
                    <a:pt x="7184225" y="2833849"/>
                  </a:lnTo>
                  <a:lnTo>
                    <a:pt x="7181559" y="2835474"/>
                  </a:lnTo>
                  <a:lnTo>
                    <a:pt x="7180420" y="2838144"/>
                  </a:lnTo>
                  <a:lnTo>
                    <a:pt x="7179614" y="2840957"/>
                  </a:lnTo>
                  <a:lnTo>
                    <a:pt x="7180763" y="2843814"/>
                  </a:lnTo>
                  <a:lnTo>
                    <a:pt x="7183434" y="2844953"/>
                  </a:lnTo>
                  <a:lnTo>
                    <a:pt x="7183576" y="2844619"/>
                  </a:lnTo>
                  <a:lnTo>
                    <a:pt x="7186914" y="2846043"/>
                  </a:lnTo>
                  <a:lnTo>
                    <a:pt x="7190061" y="2846991"/>
                  </a:lnTo>
                  <a:lnTo>
                    <a:pt x="7192727" y="2845367"/>
                  </a:lnTo>
                  <a:lnTo>
                    <a:pt x="7193866" y="2842697"/>
                  </a:lnTo>
                  <a:lnTo>
                    <a:pt x="7194672" y="2839883"/>
                  </a:lnTo>
                  <a:lnTo>
                    <a:pt x="7193190" y="2836883"/>
                  </a:lnTo>
                  <a:close/>
                </a:path>
                <a:path w="18829020" h="11215370">
                  <a:moveTo>
                    <a:pt x="9981165" y="4023774"/>
                  </a:moveTo>
                  <a:lnTo>
                    <a:pt x="9975489" y="4021352"/>
                  </a:lnTo>
                  <a:lnTo>
                    <a:pt x="9971966" y="4022217"/>
                  </a:lnTo>
                  <a:lnTo>
                    <a:pt x="9969687" y="4027558"/>
                  </a:lnTo>
                  <a:lnTo>
                    <a:pt x="9970550" y="4031084"/>
                  </a:lnTo>
                  <a:lnTo>
                    <a:pt x="9973078" y="4032556"/>
                  </a:lnTo>
                  <a:lnTo>
                    <a:pt x="9979086" y="4035120"/>
                  </a:lnTo>
                  <a:lnTo>
                    <a:pt x="9982278" y="4034113"/>
                  </a:lnTo>
                  <a:lnTo>
                    <a:pt x="9984557" y="4028772"/>
                  </a:lnTo>
                  <a:lnTo>
                    <a:pt x="9983694" y="4025247"/>
                  </a:lnTo>
                  <a:lnTo>
                    <a:pt x="9981165" y="4023774"/>
                  </a:lnTo>
                  <a:close/>
                </a:path>
                <a:path w="18829020" h="11215370">
                  <a:moveTo>
                    <a:pt x="7275821" y="2864241"/>
                  </a:moveTo>
                  <a:lnTo>
                    <a:pt x="7273008" y="2863436"/>
                  </a:lnTo>
                  <a:lnTo>
                    <a:pt x="7270004" y="2862154"/>
                  </a:lnTo>
                  <a:lnTo>
                    <a:pt x="7266857" y="2861205"/>
                  </a:lnTo>
                  <a:lnTo>
                    <a:pt x="7264192" y="2862831"/>
                  </a:lnTo>
                  <a:lnTo>
                    <a:pt x="7263053" y="2865501"/>
                  </a:lnTo>
                  <a:lnTo>
                    <a:pt x="7262247" y="2868314"/>
                  </a:lnTo>
                  <a:lnTo>
                    <a:pt x="7263396" y="2871172"/>
                  </a:lnTo>
                  <a:lnTo>
                    <a:pt x="7266066" y="2872311"/>
                  </a:lnTo>
                  <a:lnTo>
                    <a:pt x="7266209" y="2871977"/>
                  </a:lnTo>
                  <a:lnTo>
                    <a:pt x="7269547" y="2873401"/>
                  </a:lnTo>
                  <a:lnTo>
                    <a:pt x="7272694" y="2874349"/>
                  </a:lnTo>
                  <a:lnTo>
                    <a:pt x="7275359" y="2872723"/>
                  </a:lnTo>
                  <a:lnTo>
                    <a:pt x="7276499" y="2870052"/>
                  </a:lnTo>
                  <a:lnTo>
                    <a:pt x="7277304" y="2867240"/>
                  </a:lnTo>
                  <a:lnTo>
                    <a:pt x="7275821" y="2864241"/>
                  </a:lnTo>
                  <a:close/>
                </a:path>
                <a:path w="18829020" h="11215370">
                  <a:moveTo>
                    <a:pt x="9904277" y="3983875"/>
                  </a:moveTo>
                  <a:lnTo>
                    <a:pt x="9898602" y="3981454"/>
                  </a:lnTo>
                  <a:lnTo>
                    <a:pt x="9895077" y="3982317"/>
                  </a:lnTo>
                  <a:lnTo>
                    <a:pt x="9892656" y="3987992"/>
                  </a:lnTo>
                  <a:lnTo>
                    <a:pt x="9893661" y="3991183"/>
                  </a:lnTo>
                  <a:lnTo>
                    <a:pt x="9896190" y="3992656"/>
                  </a:lnTo>
                  <a:lnTo>
                    <a:pt x="9902199" y="3995220"/>
                  </a:lnTo>
                  <a:lnTo>
                    <a:pt x="9905391" y="3994213"/>
                  </a:lnTo>
                  <a:lnTo>
                    <a:pt x="9907812" y="3988538"/>
                  </a:lnTo>
                  <a:lnTo>
                    <a:pt x="9906805" y="3985348"/>
                  </a:lnTo>
                  <a:lnTo>
                    <a:pt x="9904277" y="3983875"/>
                  </a:lnTo>
                  <a:close/>
                </a:path>
                <a:path w="18829020" h="11215370">
                  <a:moveTo>
                    <a:pt x="7358455" y="2891597"/>
                  </a:moveTo>
                  <a:lnTo>
                    <a:pt x="7355642" y="2890791"/>
                  </a:lnTo>
                  <a:lnTo>
                    <a:pt x="7352637" y="2889510"/>
                  </a:lnTo>
                  <a:lnTo>
                    <a:pt x="7349490" y="2888562"/>
                  </a:lnTo>
                  <a:lnTo>
                    <a:pt x="7346824" y="2890187"/>
                  </a:lnTo>
                  <a:lnTo>
                    <a:pt x="7345684" y="2892858"/>
                  </a:lnTo>
                  <a:lnTo>
                    <a:pt x="7344879" y="2895671"/>
                  </a:lnTo>
                  <a:lnTo>
                    <a:pt x="7346028" y="2898528"/>
                  </a:lnTo>
                  <a:lnTo>
                    <a:pt x="7348698" y="2899668"/>
                  </a:lnTo>
                  <a:lnTo>
                    <a:pt x="7348841" y="2899334"/>
                  </a:lnTo>
                  <a:lnTo>
                    <a:pt x="7352179" y="2900758"/>
                  </a:lnTo>
                  <a:lnTo>
                    <a:pt x="7355326" y="2901705"/>
                  </a:lnTo>
                  <a:lnTo>
                    <a:pt x="7357992" y="2900081"/>
                  </a:lnTo>
                  <a:lnTo>
                    <a:pt x="7359131" y="2897410"/>
                  </a:lnTo>
                  <a:lnTo>
                    <a:pt x="7359937" y="2894597"/>
                  </a:lnTo>
                  <a:lnTo>
                    <a:pt x="7358455" y="2891597"/>
                  </a:lnTo>
                  <a:close/>
                </a:path>
                <a:path w="18829020" h="11215370">
                  <a:moveTo>
                    <a:pt x="9827246" y="3944308"/>
                  </a:moveTo>
                  <a:lnTo>
                    <a:pt x="9821572" y="3941888"/>
                  </a:lnTo>
                  <a:lnTo>
                    <a:pt x="9818047" y="3942751"/>
                  </a:lnTo>
                  <a:lnTo>
                    <a:pt x="9815626" y="3948426"/>
                  </a:lnTo>
                  <a:lnTo>
                    <a:pt x="9816632" y="3951617"/>
                  </a:lnTo>
                  <a:lnTo>
                    <a:pt x="9819160" y="3953090"/>
                  </a:lnTo>
                  <a:lnTo>
                    <a:pt x="9825169" y="3955654"/>
                  </a:lnTo>
                  <a:lnTo>
                    <a:pt x="9828360" y="3954647"/>
                  </a:lnTo>
                  <a:lnTo>
                    <a:pt x="9830781" y="3948972"/>
                  </a:lnTo>
                  <a:lnTo>
                    <a:pt x="9829775" y="3945780"/>
                  </a:lnTo>
                  <a:lnTo>
                    <a:pt x="9827246" y="3944308"/>
                  </a:lnTo>
                  <a:close/>
                </a:path>
                <a:path w="18829020" h="11215370">
                  <a:moveTo>
                    <a:pt x="9749932" y="3905410"/>
                  </a:moveTo>
                  <a:lnTo>
                    <a:pt x="9743923" y="3902847"/>
                  </a:lnTo>
                  <a:lnTo>
                    <a:pt x="9740732" y="3903852"/>
                  </a:lnTo>
                  <a:lnTo>
                    <a:pt x="9739593" y="3906524"/>
                  </a:lnTo>
                  <a:lnTo>
                    <a:pt x="9738120" y="3909051"/>
                  </a:lnTo>
                  <a:lnTo>
                    <a:pt x="9739460" y="3912385"/>
                  </a:lnTo>
                  <a:lnTo>
                    <a:pt x="9741988" y="3913858"/>
                  </a:lnTo>
                  <a:lnTo>
                    <a:pt x="9747997" y="3916421"/>
                  </a:lnTo>
                  <a:lnTo>
                    <a:pt x="9751189" y="3915415"/>
                  </a:lnTo>
                  <a:lnTo>
                    <a:pt x="9753467" y="3910074"/>
                  </a:lnTo>
                  <a:lnTo>
                    <a:pt x="9752460" y="3906883"/>
                  </a:lnTo>
                  <a:lnTo>
                    <a:pt x="9749932" y="3905410"/>
                  </a:lnTo>
                  <a:close/>
                </a:path>
                <a:path w="18829020" h="11215370">
                  <a:moveTo>
                    <a:pt x="7440801" y="2919622"/>
                  </a:moveTo>
                  <a:lnTo>
                    <a:pt x="7437988" y="2918817"/>
                  </a:lnTo>
                  <a:lnTo>
                    <a:pt x="7434985" y="2917535"/>
                  </a:lnTo>
                  <a:lnTo>
                    <a:pt x="7432172" y="2916730"/>
                  </a:lnTo>
                  <a:lnTo>
                    <a:pt x="7429172" y="2918212"/>
                  </a:lnTo>
                  <a:lnTo>
                    <a:pt x="7428033" y="2920883"/>
                  </a:lnTo>
                  <a:lnTo>
                    <a:pt x="7427228" y="2923695"/>
                  </a:lnTo>
                  <a:lnTo>
                    <a:pt x="7428376" y="2926553"/>
                  </a:lnTo>
                  <a:lnTo>
                    <a:pt x="7431047" y="2927692"/>
                  </a:lnTo>
                  <a:lnTo>
                    <a:pt x="7431189" y="2927358"/>
                  </a:lnTo>
                  <a:lnTo>
                    <a:pt x="7434527" y="2928782"/>
                  </a:lnTo>
                  <a:lnTo>
                    <a:pt x="7437340" y="2929588"/>
                  </a:lnTo>
                  <a:lnTo>
                    <a:pt x="7440340" y="2928105"/>
                  </a:lnTo>
                  <a:lnTo>
                    <a:pt x="7441479" y="2925435"/>
                  </a:lnTo>
                  <a:lnTo>
                    <a:pt x="7442285" y="2922621"/>
                  </a:lnTo>
                  <a:lnTo>
                    <a:pt x="7440801" y="2919622"/>
                  </a:lnTo>
                  <a:close/>
                </a:path>
                <a:path w="18829020" h="11215370">
                  <a:moveTo>
                    <a:pt x="9666942" y="3864090"/>
                  </a:moveTo>
                  <a:lnTo>
                    <a:pt x="9663274" y="3865288"/>
                  </a:lnTo>
                  <a:lnTo>
                    <a:pt x="9660996" y="3870629"/>
                  </a:lnTo>
                  <a:lnTo>
                    <a:pt x="9662002" y="3873821"/>
                  </a:lnTo>
                  <a:lnTo>
                    <a:pt x="9664531" y="3875294"/>
                  </a:lnTo>
                  <a:lnTo>
                    <a:pt x="9670540" y="3877857"/>
                  </a:lnTo>
                  <a:lnTo>
                    <a:pt x="9673732" y="3876851"/>
                  </a:lnTo>
                  <a:lnTo>
                    <a:pt x="9676010" y="3871510"/>
                  </a:lnTo>
                  <a:lnTo>
                    <a:pt x="9675002" y="3868317"/>
                  </a:lnTo>
                  <a:lnTo>
                    <a:pt x="9672475" y="3866844"/>
                  </a:lnTo>
                  <a:lnTo>
                    <a:pt x="9669471" y="3865563"/>
                  </a:lnTo>
                  <a:lnTo>
                    <a:pt x="9666942" y="3864090"/>
                  </a:lnTo>
                  <a:close/>
                </a:path>
                <a:path w="18829020" h="11215370">
                  <a:moveTo>
                    <a:pt x="7523150" y="2947646"/>
                  </a:moveTo>
                  <a:lnTo>
                    <a:pt x="7520337" y="2946840"/>
                  </a:lnTo>
                  <a:lnTo>
                    <a:pt x="7517333" y="2945559"/>
                  </a:lnTo>
                  <a:lnTo>
                    <a:pt x="7514520" y="2944754"/>
                  </a:lnTo>
                  <a:lnTo>
                    <a:pt x="7511519" y="2946236"/>
                  </a:lnTo>
                  <a:lnTo>
                    <a:pt x="7510380" y="2948907"/>
                  </a:lnTo>
                  <a:lnTo>
                    <a:pt x="7509575" y="2951720"/>
                  </a:lnTo>
                  <a:lnTo>
                    <a:pt x="7510723" y="2954577"/>
                  </a:lnTo>
                  <a:lnTo>
                    <a:pt x="7513394" y="2955717"/>
                  </a:lnTo>
                  <a:lnTo>
                    <a:pt x="7513536" y="2955383"/>
                  </a:lnTo>
                  <a:lnTo>
                    <a:pt x="7516875" y="2956807"/>
                  </a:lnTo>
                  <a:lnTo>
                    <a:pt x="7519688" y="2957612"/>
                  </a:lnTo>
                  <a:lnTo>
                    <a:pt x="7522688" y="2956131"/>
                  </a:lnTo>
                  <a:lnTo>
                    <a:pt x="7523827" y="2953460"/>
                  </a:lnTo>
                  <a:lnTo>
                    <a:pt x="7524633" y="2950646"/>
                  </a:lnTo>
                  <a:lnTo>
                    <a:pt x="7523150" y="2947646"/>
                  </a:lnTo>
                  <a:close/>
                </a:path>
                <a:path w="18829020" h="11215370">
                  <a:moveTo>
                    <a:pt x="9589485" y="3825525"/>
                  </a:moveTo>
                  <a:lnTo>
                    <a:pt x="9585817" y="3826723"/>
                  </a:lnTo>
                  <a:lnTo>
                    <a:pt x="9584310" y="3830025"/>
                  </a:lnTo>
                  <a:lnTo>
                    <a:pt x="9583205" y="3831922"/>
                  </a:lnTo>
                  <a:lnTo>
                    <a:pt x="9584403" y="3835590"/>
                  </a:lnTo>
                  <a:lnTo>
                    <a:pt x="9593083" y="3839293"/>
                  </a:lnTo>
                  <a:lnTo>
                    <a:pt x="9596273" y="3838286"/>
                  </a:lnTo>
                  <a:lnTo>
                    <a:pt x="9597781" y="3834982"/>
                  </a:lnTo>
                  <a:lnTo>
                    <a:pt x="9598886" y="3833086"/>
                  </a:lnTo>
                  <a:lnTo>
                    <a:pt x="9597688" y="3829419"/>
                  </a:lnTo>
                  <a:lnTo>
                    <a:pt x="9592013" y="3826998"/>
                  </a:lnTo>
                  <a:lnTo>
                    <a:pt x="9589485" y="3825525"/>
                  </a:lnTo>
                  <a:close/>
                </a:path>
                <a:path w="18829020" h="11215370">
                  <a:moveTo>
                    <a:pt x="7605213" y="2976339"/>
                  </a:moveTo>
                  <a:lnTo>
                    <a:pt x="7602400" y="2975534"/>
                  </a:lnTo>
                  <a:lnTo>
                    <a:pt x="7599395" y="2974252"/>
                  </a:lnTo>
                  <a:lnTo>
                    <a:pt x="7596582" y="2973447"/>
                  </a:lnTo>
                  <a:lnTo>
                    <a:pt x="7593583" y="2974929"/>
                  </a:lnTo>
                  <a:lnTo>
                    <a:pt x="7592444" y="2977599"/>
                  </a:lnTo>
                  <a:lnTo>
                    <a:pt x="7591638" y="2980412"/>
                  </a:lnTo>
                  <a:lnTo>
                    <a:pt x="7592787" y="2983270"/>
                  </a:lnTo>
                  <a:lnTo>
                    <a:pt x="7595457" y="2984409"/>
                  </a:lnTo>
                  <a:lnTo>
                    <a:pt x="7595934" y="2984218"/>
                  </a:lnTo>
                  <a:lnTo>
                    <a:pt x="7598939" y="2985500"/>
                  </a:lnTo>
                  <a:lnTo>
                    <a:pt x="7601752" y="2986305"/>
                  </a:lnTo>
                  <a:lnTo>
                    <a:pt x="7605085" y="2984964"/>
                  </a:lnTo>
                  <a:lnTo>
                    <a:pt x="7606695" y="2979338"/>
                  </a:lnTo>
                  <a:lnTo>
                    <a:pt x="7605213" y="2976339"/>
                  </a:lnTo>
                  <a:close/>
                </a:path>
                <a:path w="18829020" h="11215370">
                  <a:moveTo>
                    <a:pt x="9511552" y="3787152"/>
                  </a:moveTo>
                  <a:lnTo>
                    <a:pt x="9507884" y="3788350"/>
                  </a:lnTo>
                  <a:lnTo>
                    <a:pt x="9506377" y="3791653"/>
                  </a:lnTo>
                  <a:lnTo>
                    <a:pt x="9505272" y="3793549"/>
                  </a:lnTo>
                  <a:lnTo>
                    <a:pt x="9506470" y="3797216"/>
                  </a:lnTo>
                  <a:lnTo>
                    <a:pt x="9515149" y="3800918"/>
                  </a:lnTo>
                  <a:lnTo>
                    <a:pt x="9518340" y="3799912"/>
                  </a:lnTo>
                  <a:lnTo>
                    <a:pt x="9519848" y="3796610"/>
                  </a:lnTo>
                  <a:lnTo>
                    <a:pt x="9520952" y="3794714"/>
                  </a:lnTo>
                  <a:lnTo>
                    <a:pt x="9519755" y="3791047"/>
                  </a:lnTo>
                  <a:lnTo>
                    <a:pt x="9514080" y="3788626"/>
                  </a:lnTo>
                  <a:lnTo>
                    <a:pt x="9511552" y="3787152"/>
                  </a:lnTo>
                  <a:close/>
                </a:path>
                <a:path w="18829020" h="11215370">
                  <a:moveTo>
                    <a:pt x="7687134" y="3005364"/>
                  </a:moveTo>
                  <a:lnTo>
                    <a:pt x="7681459" y="3002944"/>
                  </a:lnTo>
                  <a:lnTo>
                    <a:pt x="7678646" y="3002138"/>
                  </a:lnTo>
                  <a:lnTo>
                    <a:pt x="7675646" y="3003621"/>
                  </a:lnTo>
                  <a:lnTo>
                    <a:pt x="7674506" y="3006292"/>
                  </a:lnTo>
                  <a:lnTo>
                    <a:pt x="7673701" y="3009105"/>
                  </a:lnTo>
                  <a:lnTo>
                    <a:pt x="7674850" y="3011962"/>
                  </a:lnTo>
                  <a:lnTo>
                    <a:pt x="7677520" y="3013101"/>
                  </a:lnTo>
                  <a:lnTo>
                    <a:pt x="7677996" y="3012910"/>
                  </a:lnTo>
                  <a:lnTo>
                    <a:pt x="7681001" y="3014192"/>
                  </a:lnTo>
                  <a:lnTo>
                    <a:pt x="7683814" y="3014997"/>
                  </a:lnTo>
                  <a:lnTo>
                    <a:pt x="7686814" y="3013514"/>
                  </a:lnTo>
                  <a:lnTo>
                    <a:pt x="7687953" y="3010844"/>
                  </a:lnTo>
                  <a:lnTo>
                    <a:pt x="7688759" y="3008031"/>
                  </a:lnTo>
                  <a:lnTo>
                    <a:pt x="7687134" y="3005364"/>
                  </a:lnTo>
                  <a:close/>
                </a:path>
                <a:path w="18829020" h="11215370">
                  <a:moveTo>
                    <a:pt x="9433618" y="3748780"/>
                  </a:moveTo>
                  <a:lnTo>
                    <a:pt x="9430284" y="3750119"/>
                  </a:lnTo>
                  <a:lnTo>
                    <a:pt x="9428777" y="3753422"/>
                  </a:lnTo>
                  <a:lnTo>
                    <a:pt x="9427672" y="3755317"/>
                  </a:lnTo>
                  <a:lnTo>
                    <a:pt x="9428870" y="3758985"/>
                  </a:lnTo>
                  <a:lnTo>
                    <a:pt x="9437549" y="3762688"/>
                  </a:lnTo>
                  <a:lnTo>
                    <a:pt x="9440741" y="3761681"/>
                  </a:lnTo>
                  <a:lnTo>
                    <a:pt x="9442248" y="3758379"/>
                  </a:lnTo>
                  <a:lnTo>
                    <a:pt x="9443353" y="3756483"/>
                  </a:lnTo>
                  <a:lnTo>
                    <a:pt x="9442155" y="3752814"/>
                  </a:lnTo>
                  <a:lnTo>
                    <a:pt x="9436480" y="3750394"/>
                  </a:lnTo>
                  <a:lnTo>
                    <a:pt x="9433618" y="3748780"/>
                  </a:lnTo>
                  <a:close/>
                </a:path>
                <a:path w="18829020" h="11215370">
                  <a:moveTo>
                    <a:pt x="7769054" y="3034390"/>
                  </a:moveTo>
                  <a:lnTo>
                    <a:pt x="7766241" y="3033585"/>
                  </a:lnTo>
                  <a:lnTo>
                    <a:pt x="7763237" y="3032303"/>
                  </a:lnTo>
                  <a:lnTo>
                    <a:pt x="7760424" y="3031498"/>
                  </a:lnTo>
                  <a:lnTo>
                    <a:pt x="7757424" y="3032981"/>
                  </a:lnTo>
                  <a:lnTo>
                    <a:pt x="7756285" y="3035651"/>
                  </a:lnTo>
                  <a:lnTo>
                    <a:pt x="7755681" y="3037761"/>
                  </a:lnTo>
                  <a:lnTo>
                    <a:pt x="7755480" y="3038465"/>
                  </a:lnTo>
                  <a:lnTo>
                    <a:pt x="7756628" y="3041323"/>
                  </a:lnTo>
                  <a:lnTo>
                    <a:pt x="7762637" y="3043886"/>
                  </a:lnTo>
                  <a:lnTo>
                    <a:pt x="7765450" y="3044691"/>
                  </a:lnTo>
                  <a:lnTo>
                    <a:pt x="7768449" y="3043208"/>
                  </a:lnTo>
                  <a:lnTo>
                    <a:pt x="7769589" y="3040537"/>
                  </a:lnTo>
                  <a:lnTo>
                    <a:pt x="7770220" y="3038440"/>
                  </a:lnTo>
                  <a:lnTo>
                    <a:pt x="7770536" y="3037390"/>
                  </a:lnTo>
                  <a:lnTo>
                    <a:pt x="7769054" y="3034390"/>
                  </a:lnTo>
                  <a:close/>
                </a:path>
                <a:path w="18829020" h="11215370">
                  <a:moveTo>
                    <a:pt x="9355734" y="3711216"/>
                  </a:moveTo>
                  <a:lnTo>
                    <a:pt x="9352734" y="3712698"/>
                  </a:lnTo>
                  <a:lnTo>
                    <a:pt x="9349788" y="3717755"/>
                  </a:lnTo>
                  <a:lnTo>
                    <a:pt x="9350986" y="3721423"/>
                  </a:lnTo>
                  <a:lnTo>
                    <a:pt x="9359665" y="3725125"/>
                  </a:lnTo>
                  <a:lnTo>
                    <a:pt x="9362856" y="3724119"/>
                  </a:lnTo>
                  <a:lnTo>
                    <a:pt x="9363996" y="3721447"/>
                  </a:lnTo>
                  <a:lnTo>
                    <a:pt x="9365469" y="3718920"/>
                  </a:lnTo>
                  <a:lnTo>
                    <a:pt x="9364271" y="3715252"/>
                  </a:lnTo>
                  <a:lnTo>
                    <a:pt x="9358596" y="3712831"/>
                  </a:lnTo>
                  <a:lnTo>
                    <a:pt x="9355734" y="3711216"/>
                  </a:lnTo>
                  <a:close/>
                </a:path>
                <a:path w="18829020" h="11215370">
                  <a:moveTo>
                    <a:pt x="9277516" y="3673511"/>
                  </a:moveTo>
                  <a:lnTo>
                    <a:pt x="9274182" y="3674851"/>
                  </a:lnTo>
                  <a:lnTo>
                    <a:pt x="9272674" y="3678153"/>
                  </a:lnTo>
                  <a:lnTo>
                    <a:pt x="9271570" y="3680048"/>
                  </a:lnTo>
                  <a:lnTo>
                    <a:pt x="9272767" y="3683716"/>
                  </a:lnTo>
                  <a:lnTo>
                    <a:pt x="9281447" y="3687419"/>
                  </a:lnTo>
                  <a:lnTo>
                    <a:pt x="9284639" y="3686412"/>
                  </a:lnTo>
                  <a:lnTo>
                    <a:pt x="9286146" y="3683110"/>
                  </a:lnTo>
                  <a:lnTo>
                    <a:pt x="9287249" y="3681214"/>
                  </a:lnTo>
                  <a:lnTo>
                    <a:pt x="9286052" y="3677547"/>
                  </a:lnTo>
                  <a:lnTo>
                    <a:pt x="9280377" y="3675126"/>
                  </a:lnTo>
                  <a:lnTo>
                    <a:pt x="9277516" y="3673511"/>
                  </a:lnTo>
                  <a:close/>
                </a:path>
                <a:path w="18829020" h="11215370">
                  <a:moveTo>
                    <a:pt x="7850214" y="3064276"/>
                  </a:moveTo>
                  <a:lnTo>
                    <a:pt x="7844539" y="3061855"/>
                  </a:lnTo>
                  <a:lnTo>
                    <a:pt x="7841726" y="3061050"/>
                  </a:lnTo>
                  <a:lnTo>
                    <a:pt x="7838726" y="3062533"/>
                  </a:lnTo>
                  <a:lnTo>
                    <a:pt x="7837587" y="3065203"/>
                  </a:lnTo>
                  <a:lnTo>
                    <a:pt x="7836983" y="3067313"/>
                  </a:lnTo>
                  <a:lnTo>
                    <a:pt x="7836782" y="3068015"/>
                  </a:lnTo>
                  <a:lnTo>
                    <a:pt x="7837930" y="3070873"/>
                  </a:lnTo>
                  <a:lnTo>
                    <a:pt x="7843939" y="3073436"/>
                  </a:lnTo>
                  <a:lnTo>
                    <a:pt x="7846752" y="3074241"/>
                  </a:lnTo>
                  <a:lnTo>
                    <a:pt x="7849752" y="3072760"/>
                  </a:lnTo>
                  <a:lnTo>
                    <a:pt x="7850891" y="3070089"/>
                  </a:lnTo>
                  <a:lnTo>
                    <a:pt x="7851523" y="3067991"/>
                  </a:lnTo>
                  <a:lnTo>
                    <a:pt x="7851838" y="3066942"/>
                  </a:lnTo>
                  <a:lnTo>
                    <a:pt x="7850214" y="3064276"/>
                  </a:lnTo>
                  <a:close/>
                </a:path>
                <a:path w="18829020" h="11215370">
                  <a:moveTo>
                    <a:pt x="9199490" y="3636281"/>
                  </a:moveTo>
                  <a:lnTo>
                    <a:pt x="9196155" y="3637621"/>
                  </a:lnTo>
                  <a:lnTo>
                    <a:pt x="9194648" y="3640924"/>
                  </a:lnTo>
                  <a:lnTo>
                    <a:pt x="9193543" y="3642820"/>
                  </a:lnTo>
                  <a:lnTo>
                    <a:pt x="9194740" y="3646487"/>
                  </a:lnTo>
                  <a:lnTo>
                    <a:pt x="9203420" y="3650190"/>
                  </a:lnTo>
                  <a:lnTo>
                    <a:pt x="9206611" y="3649183"/>
                  </a:lnTo>
                  <a:lnTo>
                    <a:pt x="9208118" y="3645881"/>
                  </a:lnTo>
                  <a:lnTo>
                    <a:pt x="9209223" y="3643984"/>
                  </a:lnTo>
                  <a:lnTo>
                    <a:pt x="9208026" y="3640317"/>
                  </a:lnTo>
                  <a:lnTo>
                    <a:pt x="9202351" y="3637896"/>
                  </a:lnTo>
                  <a:lnTo>
                    <a:pt x="9199490" y="3636281"/>
                  </a:lnTo>
                  <a:close/>
                </a:path>
                <a:path w="18829020" h="11215370">
                  <a:moveTo>
                    <a:pt x="7931708" y="3094304"/>
                  </a:moveTo>
                  <a:lnTo>
                    <a:pt x="7926033" y="3091883"/>
                  </a:lnTo>
                  <a:lnTo>
                    <a:pt x="7923220" y="3091078"/>
                  </a:lnTo>
                  <a:lnTo>
                    <a:pt x="7920220" y="3092560"/>
                  </a:lnTo>
                  <a:lnTo>
                    <a:pt x="7917941" y="3097902"/>
                  </a:lnTo>
                  <a:lnTo>
                    <a:pt x="7919423" y="3100901"/>
                  </a:lnTo>
                  <a:lnTo>
                    <a:pt x="7925432" y="3103464"/>
                  </a:lnTo>
                  <a:lnTo>
                    <a:pt x="7928245" y="3104269"/>
                  </a:lnTo>
                  <a:lnTo>
                    <a:pt x="7931245" y="3102788"/>
                  </a:lnTo>
                  <a:lnTo>
                    <a:pt x="7932385" y="3100117"/>
                  </a:lnTo>
                  <a:lnTo>
                    <a:pt x="7932989" y="3098006"/>
                  </a:lnTo>
                  <a:lnTo>
                    <a:pt x="7933190" y="3097303"/>
                  </a:lnTo>
                  <a:lnTo>
                    <a:pt x="7931708" y="3094304"/>
                  </a:lnTo>
                  <a:close/>
                </a:path>
                <a:path w="18829020" h="11215370">
                  <a:moveTo>
                    <a:pt x="9120985" y="3599243"/>
                  </a:moveTo>
                  <a:lnTo>
                    <a:pt x="9117651" y="3600583"/>
                  </a:lnTo>
                  <a:lnTo>
                    <a:pt x="9116144" y="3603885"/>
                  </a:lnTo>
                  <a:lnTo>
                    <a:pt x="9115040" y="3605782"/>
                  </a:lnTo>
                  <a:lnTo>
                    <a:pt x="9116238" y="3609449"/>
                  </a:lnTo>
                  <a:lnTo>
                    <a:pt x="9124583" y="3613009"/>
                  </a:lnTo>
                  <a:lnTo>
                    <a:pt x="9127773" y="3612003"/>
                  </a:lnTo>
                  <a:lnTo>
                    <a:pt x="9129281" y="3608700"/>
                  </a:lnTo>
                  <a:lnTo>
                    <a:pt x="9130386" y="3606803"/>
                  </a:lnTo>
                  <a:lnTo>
                    <a:pt x="9129189" y="3603137"/>
                  </a:lnTo>
                  <a:lnTo>
                    <a:pt x="9123513" y="3600716"/>
                  </a:lnTo>
                  <a:lnTo>
                    <a:pt x="9120985" y="3599243"/>
                  </a:lnTo>
                  <a:close/>
                </a:path>
                <a:path w="18829020" h="11215370">
                  <a:moveTo>
                    <a:pt x="8012916" y="3124998"/>
                  </a:moveTo>
                  <a:lnTo>
                    <a:pt x="8007241" y="3122578"/>
                  </a:lnTo>
                  <a:lnTo>
                    <a:pt x="8004428" y="3121772"/>
                  </a:lnTo>
                  <a:lnTo>
                    <a:pt x="8001429" y="3123255"/>
                  </a:lnTo>
                  <a:lnTo>
                    <a:pt x="7999150" y="3128597"/>
                  </a:lnTo>
                  <a:lnTo>
                    <a:pt x="8000632" y="3131596"/>
                  </a:lnTo>
                  <a:lnTo>
                    <a:pt x="8006641" y="3134160"/>
                  </a:lnTo>
                  <a:lnTo>
                    <a:pt x="8009454" y="3134965"/>
                  </a:lnTo>
                  <a:lnTo>
                    <a:pt x="8012454" y="3133482"/>
                  </a:lnTo>
                  <a:lnTo>
                    <a:pt x="8013593" y="3130811"/>
                  </a:lnTo>
                  <a:lnTo>
                    <a:pt x="8014197" y="3128702"/>
                  </a:lnTo>
                  <a:lnTo>
                    <a:pt x="8014398" y="3127998"/>
                  </a:lnTo>
                  <a:lnTo>
                    <a:pt x="8012916" y="3124998"/>
                  </a:lnTo>
                  <a:close/>
                </a:path>
                <a:path w="18829020" h="11215370">
                  <a:moveTo>
                    <a:pt x="9050686" y="3566100"/>
                  </a:moveTo>
                  <a:lnTo>
                    <a:pt x="9042340" y="3562539"/>
                  </a:lnTo>
                  <a:lnTo>
                    <a:pt x="9039149" y="3563545"/>
                  </a:lnTo>
                  <a:lnTo>
                    <a:pt x="9037642" y="3566848"/>
                  </a:lnTo>
                  <a:lnTo>
                    <a:pt x="9036537" y="3568744"/>
                  </a:lnTo>
                  <a:lnTo>
                    <a:pt x="9037734" y="3572411"/>
                  </a:lnTo>
                  <a:lnTo>
                    <a:pt x="9046080" y="3575972"/>
                  </a:lnTo>
                  <a:lnTo>
                    <a:pt x="9049272" y="3574965"/>
                  </a:lnTo>
                  <a:lnTo>
                    <a:pt x="9050779" y="3571663"/>
                  </a:lnTo>
                  <a:lnTo>
                    <a:pt x="9051884" y="3569766"/>
                  </a:lnTo>
                  <a:lnTo>
                    <a:pt x="9050686" y="3566100"/>
                  </a:lnTo>
                  <a:close/>
                </a:path>
                <a:path w="18829020" h="11215370">
                  <a:moveTo>
                    <a:pt x="8093506" y="3156219"/>
                  </a:moveTo>
                  <a:lnTo>
                    <a:pt x="8085160" y="3152660"/>
                  </a:lnTo>
                  <a:lnTo>
                    <a:pt x="8082161" y="3154143"/>
                  </a:lnTo>
                  <a:lnTo>
                    <a:pt x="8079883" y="3159483"/>
                  </a:lnTo>
                  <a:lnTo>
                    <a:pt x="8081365" y="3162483"/>
                  </a:lnTo>
                  <a:lnTo>
                    <a:pt x="8089711" y="3166043"/>
                  </a:lnTo>
                  <a:lnTo>
                    <a:pt x="8092710" y="3164559"/>
                  </a:lnTo>
                  <a:lnTo>
                    <a:pt x="8094988" y="3159218"/>
                  </a:lnTo>
                  <a:lnTo>
                    <a:pt x="8093506" y="3156219"/>
                  </a:lnTo>
                  <a:close/>
                </a:path>
                <a:path w="18829020" h="11215370">
                  <a:moveTo>
                    <a:pt x="8964171" y="3525643"/>
                  </a:moveTo>
                  <a:lnTo>
                    <a:pt x="8960838" y="3526984"/>
                  </a:lnTo>
                  <a:lnTo>
                    <a:pt x="8959340" y="3530290"/>
                  </a:lnTo>
                  <a:lnTo>
                    <a:pt x="8958083" y="3532517"/>
                  </a:lnTo>
                  <a:lnTo>
                    <a:pt x="8959423" y="3535849"/>
                  </a:lnTo>
                  <a:lnTo>
                    <a:pt x="8967769" y="3539409"/>
                  </a:lnTo>
                  <a:lnTo>
                    <a:pt x="8970960" y="3538404"/>
                  </a:lnTo>
                  <a:lnTo>
                    <a:pt x="8972468" y="3535101"/>
                  </a:lnTo>
                  <a:lnTo>
                    <a:pt x="8973571" y="3533205"/>
                  </a:lnTo>
                  <a:lnTo>
                    <a:pt x="8972373" y="3529537"/>
                  </a:lnTo>
                  <a:lnTo>
                    <a:pt x="8966700" y="3527117"/>
                  </a:lnTo>
                  <a:lnTo>
                    <a:pt x="8964171" y="3525643"/>
                  </a:lnTo>
                  <a:close/>
                </a:path>
                <a:path w="18829020" h="11215370">
                  <a:moveTo>
                    <a:pt x="8174430" y="3187582"/>
                  </a:moveTo>
                  <a:lnTo>
                    <a:pt x="8166085" y="3184022"/>
                  </a:lnTo>
                  <a:lnTo>
                    <a:pt x="8163084" y="3185505"/>
                  </a:lnTo>
                  <a:lnTo>
                    <a:pt x="8160806" y="3190846"/>
                  </a:lnTo>
                  <a:lnTo>
                    <a:pt x="8162288" y="3193845"/>
                  </a:lnTo>
                  <a:lnTo>
                    <a:pt x="8170634" y="3197405"/>
                  </a:lnTo>
                  <a:lnTo>
                    <a:pt x="8173634" y="3195923"/>
                  </a:lnTo>
                  <a:lnTo>
                    <a:pt x="8175912" y="3190582"/>
                  </a:lnTo>
                  <a:lnTo>
                    <a:pt x="8174430" y="3187582"/>
                  </a:lnTo>
                  <a:close/>
                </a:path>
                <a:path w="18829020" h="11215370">
                  <a:moveTo>
                    <a:pt x="8885525" y="3488940"/>
                  </a:moveTo>
                  <a:lnTo>
                    <a:pt x="8882192" y="3490279"/>
                  </a:lnTo>
                  <a:lnTo>
                    <a:pt x="8880693" y="3493586"/>
                  </a:lnTo>
                  <a:lnTo>
                    <a:pt x="8879437" y="3495811"/>
                  </a:lnTo>
                  <a:lnTo>
                    <a:pt x="8880777" y="3499146"/>
                  </a:lnTo>
                  <a:lnTo>
                    <a:pt x="8889123" y="3502706"/>
                  </a:lnTo>
                  <a:lnTo>
                    <a:pt x="8892314" y="3501699"/>
                  </a:lnTo>
                  <a:lnTo>
                    <a:pt x="8893812" y="3498393"/>
                  </a:lnTo>
                  <a:lnTo>
                    <a:pt x="8895069" y="3496166"/>
                  </a:lnTo>
                  <a:lnTo>
                    <a:pt x="8893730" y="3492833"/>
                  </a:lnTo>
                  <a:lnTo>
                    <a:pt x="8888055" y="3490412"/>
                  </a:lnTo>
                  <a:lnTo>
                    <a:pt x="8885525" y="3488940"/>
                  </a:lnTo>
                  <a:close/>
                </a:path>
                <a:path w="18829020" h="11215370">
                  <a:moveTo>
                    <a:pt x="8255687" y="3219088"/>
                  </a:moveTo>
                  <a:lnTo>
                    <a:pt x="8247008" y="3215385"/>
                  </a:lnTo>
                  <a:lnTo>
                    <a:pt x="8244009" y="3216867"/>
                  </a:lnTo>
                  <a:lnTo>
                    <a:pt x="8241587" y="3222543"/>
                  </a:lnTo>
                  <a:lnTo>
                    <a:pt x="8243070" y="3225542"/>
                  </a:lnTo>
                  <a:lnTo>
                    <a:pt x="8245741" y="3226682"/>
                  </a:lnTo>
                  <a:lnTo>
                    <a:pt x="8245883" y="3226348"/>
                  </a:lnTo>
                  <a:lnTo>
                    <a:pt x="8251892" y="3228911"/>
                  </a:lnTo>
                  <a:lnTo>
                    <a:pt x="8254891" y="3227429"/>
                  </a:lnTo>
                  <a:lnTo>
                    <a:pt x="8257170" y="3222087"/>
                  </a:lnTo>
                  <a:lnTo>
                    <a:pt x="8255687" y="3219088"/>
                  </a:lnTo>
                  <a:close/>
                </a:path>
                <a:path w="18829020" h="11215370">
                  <a:moveTo>
                    <a:pt x="8814608" y="3456321"/>
                  </a:moveTo>
                  <a:lnTo>
                    <a:pt x="8806261" y="3452761"/>
                  </a:lnTo>
                  <a:lnTo>
                    <a:pt x="8802928" y="3454100"/>
                  </a:lnTo>
                  <a:lnTo>
                    <a:pt x="8800649" y="3459442"/>
                  </a:lnTo>
                  <a:lnTo>
                    <a:pt x="8801990" y="3462775"/>
                  </a:lnTo>
                  <a:lnTo>
                    <a:pt x="8810336" y="3466335"/>
                  </a:lnTo>
                  <a:lnTo>
                    <a:pt x="8813668" y="3464996"/>
                  </a:lnTo>
                  <a:lnTo>
                    <a:pt x="8815947" y="3459653"/>
                  </a:lnTo>
                  <a:lnTo>
                    <a:pt x="8814608" y="3456321"/>
                  </a:lnTo>
                  <a:close/>
                </a:path>
                <a:path w="18829020" h="11215370">
                  <a:moveTo>
                    <a:pt x="8336184" y="3251452"/>
                  </a:moveTo>
                  <a:lnTo>
                    <a:pt x="8327505" y="3247749"/>
                  </a:lnTo>
                  <a:lnTo>
                    <a:pt x="8324505" y="3249231"/>
                  </a:lnTo>
                  <a:lnTo>
                    <a:pt x="8322226" y="3254573"/>
                  </a:lnTo>
                  <a:lnTo>
                    <a:pt x="8323566" y="3257906"/>
                  </a:lnTo>
                  <a:lnTo>
                    <a:pt x="8332246" y="3261608"/>
                  </a:lnTo>
                  <a:lnTo>
                    <a:pt x="8335246" y="3260127"/>
                  </a:lnTo>
                  <a:lnTo>
                    <a:pt x="8337525" y="3254785"/>
                  </a:lnTo>
                  <a:lnTo>
                    <a:pt x="8336184" y="3251452"/>
                  </a:lnTo>
                  <a:close/>
                </a:path>
                <a:path w="18829020" h="11215370">
                  <a:moveTo>
                    <a:pt x="8735727" y="3421094"/>
                  </a:moveTo>
                  <a:lnTo>
                    <a:pt x="8727380" y="3417534"/>
                  </a:lnTo>
                  <a:lnTo>
                    <a:pt x="8724046" y="3418874"/>
                  </a:lnTo>
                  <a:lnTo>
                    <a:pt x="8721768" y="3424215"/>
                  </a:lnTo>
                  <a:lnTo>
                    <a:pt x="8723109" y="3427548"/>
                  </a:lnTo>
                  <a:lnTo>
                    <a:pt x="8731455" y="3431109"/>
                  </a:lnTo>
                  <a:lnTo>
                    <a:pt x="8734787" y="3429769"/>
                  </a:lnTo>
                  <a:lnTo>
                    <a:pt x="8737066" y="3424428"/>
                  </a:lnTo>
                  <a:lnTo>
                    <a:pt x="8735727" y="3421094"/>
                  </a:lnTo>
                  <a:close/>
                </a:path>
                <a:path w="18829020" h="11215370">
                  <a:moveTo>
                    <a:pt x="8416873" y="3284292"/>
                  </a:moveTo>
                  <a:lnTo>
                    <a:pt x="8408192" y="3280589"/>
                  </a:lnTo>
                  <a:lnTo>
                    <a:pt x="8405192" y="3282072"/>
                  </a:lnTo>
                  <a:lnTo>
                    <a:pt x="8402914" y="3287414"/>
                  </a:lnTo>
                  <a:lnTo>
                    <a:pt x="8404254" y="3290748"/>
                  </a:lnTo>
                  <a:lnTo>
                    <a:pt x="8412600" y="3294308"/>
                  </a:lnTo>
                  <a:lnTo>
                    <a:pt x="8415934" y="3292967"/>
                  </a:lnTo>
                  <a:lnTo>
                    <a:pt x="8418213" y="3287626"/>
                  </a:lnTo>
                  <a:lnTo>
                    <a:pt x="8416873" y="3284292"/>
                  </a:lnTo>
                  <a:close/>
                </a:path>
                <a:path w="18829020" h="11215370">
                  <a:moveTo>
                    <a:pt x="8656368" y="3386060"/>
                  </a:moveTo>
                  <a:lnTo>
                    <a:pt x="8648023" y="3382500"/>
                  </a:lnTo>
                  <a:lnTo>
                    <a:pt x="8644689" y="3383839"/>
                  </a:lnTo>
                  <a:lnTo>
                    <a:pt x="8642411" y="3389180"/>
                  </a:lnTo>
                  <a:lnTo>
                    <a:pt x="8643751" y="3392514"/>
                  </a:lnTo>
                  <a:lnTo>
                    <a:pt x="8652096" y="3396074"/>
                  </a:lnTo>
                  <a:lnTo>
                    <a:pt x="8655430" y="3394734"/>
                  </a:lnTo>
                  <a:lnTo>
                    <a:pt x="8657709" y="3389393"/>
                  </a:lnTo>
                  <a:lnTo>
                    <a:pt x="8656368" y="3386060"/>
                  </a:lnTo>
                  <a:close/>
                </a:path>
                <a:path w="18829020" h="11215370">
                  <a:moveTo>
                    <a:pt x="8496941" y="3317659"/>
                  </a:moveTo>
                  <a:lnTo>
                    <a:pt x="8488596" y="3314099"/>
                  </a:lnTo>
                  <a:lnTo>
                    <a:pt x="8485262" y="3315438"/>
                  </a:lnTo>
                  <a:lnTo>
                    <a:pt x="8482984" y="3320779"/>
                  </a:lnTo>
                  <a:lnTo>
                    <a:pt x="8484324" y="3324114"/>
                  </a:lnTo>
                  <a:lnTo>
                    <a:pt x="8492669" y="3327673"/>
                  </a:lnTo>
                  <a:lnTo>
                    <a:pt x="8496002" y="3326333"/>
                  </a:lnTo>
                  <a:lnTo>
                    <a:pt x="8498281" y="3320991"/>
                  </a:lnTo>
                  <a:lnTo>
                    <a:pt x="8496941" y="3317659"/>
                  </a:lnTo>
                  <a:close/>
                </a:path>
                <a:path w="18829020" h="11215370">
                  <a:moveTo>
                    <a:pt x="8576727" y="3351693"/>
                  </a:moveTo>
                  <a:lnTo>
                    <a:pt x="8568381" y="3348133"/>
                  </a:lnTo>
                  <a:lnTo>
                    <a:pt x="8565047" y="3349472"/>
                  </a:lnTo>
                  <a:lnTo>
                    <a:pt x="8562769" y="3354813"/>
                  </a:lnTo>
                  <a:lnTo>
                    <a:pt x="8564109" y="3358147"/>
                  </a:lnTo>
                  <a:lnTo>
                    <a:pt x="8572455" y="3361707"/>
                  </a:lnTo>
                  <a:lnTo>
                    <a:pt x="8575788" y="3360367"/>
                  </a:lnTo>
                  <a:lnTo>
                    <a:pt x="8578066" y="3355025"/>
                  </a:lnTo>
                  <a:lnTo>
                    <a:pt x="8576727" y="3351693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65361" y="3787"/>
              <a:ext cx="17877790" cy="11304905"/>
            </a:xfrm>
            <a:custGeom>
              <a:avLst/>
              <a:gdLst/>
              <a:ahLst/>
              <a:cxnLst/>
              <a:rect l="l" t="t" r="r" b="b"/>
              <a:pathLst>
                <a:path w="17877790" h="11304905">
                  <a:moveTo>
                    <a:pt x="16968986" y="11034098"/>
                  </a:moveTo>
                  <a:lnTo>
                    <a:pt x="16960641" y="11030539"/>
                  </a:lnTo>
                  <a:lnTo>
                    <a:pt x="16957783" y="11031687"/>
                  </a:lnTo>
                  <a:lnTo>
                    <a:pt x="16955505" y="11037028"/>
                  </a:lnTo>
                  <a:lnTo>
                    <a:pt x="16956653" y="11039886"/>
                  </a:lnTo>
                  <a:lnTo>
                    <a:pt x="16964999" y="11043446"/>
                  </a:lnTo>
                  <a:lnTo>
                    <a:pt x="16967856" y="11042297"/>
                  </a:lnTo>
                  <a:lnTo>
                    <a:pt x="16970135" y="11036956"/>
                  </a:lnTo>
                  <a:lnTo>
                    <a:pt x="16968986" y="11034098"/>
                  </a:lnTo>
                  <a:close/>
                </a:path>
                <a:path w="17877790" h="11304905">
                  <a:moveTo>
                    <a:pt x="17048721" y="11067322"/>
                  </a:moveTo>
                  <a:lnTo>
                    <a:pt x="17043045" y="11064901"/>
                  </a:lnTo>
                  <a:lnTo>
                    <a:pt x="17040231" y="11064095"/>
                  </a:lnTo>
                  <a:lnTo>
                    <a:pt x="17037376" y="11065245"/>
                  </a:lnTo>
                  <a:lnTo>
                    <a:pt x="17035097" y="11070586"/>
                  </a:lnTo>
                  <a:lnTo>
                    <a:pt x="17036244" y="11073442"/>
                  </a:lnTo>
                  <a:lnTo>
                    <a:pt x="17041920" y="11075863"/>
                  </a:lnTo>
                  <a:lnTo>
                    <a:pt x="17044734" y="11076669"/>
                  </a:lnTo>
                  <a:lnTo>
                    <a:pt x="17047592" y="11075521"/>
                  </a:lnTo>
                  <a:lnTo>
                    <a:pt x="17049870" y="11070180"/>
                  </a:lnTo>
                  <a:lnTo>
                    <a:pt x="17048721" y="11067322"/>
                  </a:lnTo>
                  <a:close/>
                </a:path>
                <a:path w="17877790" h="11304905">
                  <a:moveTo>
                    <a:pt x="16890105" y="10998872"/>
                  </a:moveTo>
                  <a:lnTo>
                    <a:pt x="16882093" y="10995455"/>
                  </a:lnTo>
                  <a:lnTo>
                    <a:pt x="16878902" y="10996461"/>
                  </a:lnTo>
                  <a:lnTo>
                    <a:pt x="16876623" y="11001802"/>
                  </a:lnTo>
                  <a:lnTo>
                    <a:pt x="16877630" y="11004993"/>
                  </a:lnTo>
                  <a:lnTo>
                    <a:pt x="16885641" y="11008411"/>
                  </a:lnTo>
                  <a:lnTo>
                    <a:pt x="16888833" y="11007405"/>
                  </a:lnTo>
                  <a:lnTo>
                    <a:pt x="16891111" y="11002064"/>
                  </a:lnTo>
                  <a:lnTo>
                    <a:pt x="16890105" y="10998872"/>
                  </a:lnTo>
                  <a:close/>
                </a:path>
                <a:path w="17877790" h="11304905">
                  <a:moveTo>
                    <a:pt x="17129169" y="11098876"/>
                  </a:moveTo>
                  <a:lnTo>
                    <a:pt x="17120824" y="11095316"/>
                  </a:lnTo>
                  <a:lnTo>
                    <a:pt x="17117823" y="11096799"/>
                  </a:lnTo>
                  <a:lnTo>
                    <a:pt x="17115545" y="11102140"/>
                  </a:lnTo>
                  <a:lnTo>
                    <a:pt x="17116694" y="11104997"/>
                  </a:lnTo>
                  <a:lnTo>
                    <a:pt x="17119363" y="11106136"/>
                  </a:lnTo>
                  <a:lnTo>
                    <a:pt x="17119839" y="11105944"/>
                  </a:lnTo>
                  <a:lnTo>
                    <a:pt x="17125515" y="11108366"/>
                  </a:lnTo>
                  <a:lnTo>
                    <a:pt x="17128515" y="11106884"/>
                  </a:lnTo>
                  <a:lnTo>
                    <a:pt x="17130651" y="11101876"/>
                  </a:lnTo>
                  <a:lnTo>
                    <a:pt x="17129169" y="11098876"/>
                  </a:lnTo>
                  <a:close/>
                </a:path>
                <a:path w="17877790" h="11304905">
                  <a:moveTo>
                    <a:pt x="16811651" y="10962644"/>
                  </a:moveTo>
                  <a:lnTo>
                    <a:pt x="16803306" y="10959084"/>
                  </a:lnTo>
                  <a:lnTo>
                    <a:pt x="16800114" y="10960091"/>
                  </a:lnTo>
                  <a:lnTo>
                    <a:pt x="16797836" y="10965432"/>
                  </a:lnTo>
                  <a:lnTo>
                    <a:pt x="16798842" y="10968623"/>
                  </a:lnTo>
                  <a:lnTo>
                    <a:pt x="16807187" y="10972183"/>
                  </a:lnTo>
                  <a:lnTo>
                    <a:pt x="16810379" y="10971177"/>
                  </a:lnTo>
                  <a:lnTo>
                    <a:pt x="16812657" y="10965836"/>
                  </a:lnTo>
                  <a:lnTo>
                    <a:pt x="16811651" y="10962644"/>
                  </a:lnTo>
                  <a:close/>
                </a:path>
                <a:path w="17877790" h="11304905">
                  <a:moveTo>
                    <a:pt x="17210328" y="11128761"/>
                  </a:moveTo>
                  <a:lnTo>
                    <a:pt x="17207517" y="11127956"/>
                  </a:lnTo>
                  <a:lnTo>
                    <a:pt x="17201841" y="11125535"/>
                  </a:lnTo>
                  <a:lnTo>
                    <a:pt x="17198840" y="11127018"/>
                  </a:lnTo>
                  <a:lnTo>
                    <a:pt x="17196562" y="11132359"/>
                  </a:lnTo>
                  <a:lnTo>
                    <a:pt x="17197711" y="11135216"/>
                  </a:lnTo>
                  <a:lnTo>
                    <a:pt x="17200380" y="11136355"/>
                  </a:lnTo>
                  <a:lnTo>
                    <a:pt x="17201192" y="11136307"/>
                  </a:lnTo>
                  <a:lnTo>
                    <a:pt x="17206535" y="11138585"/>
                  </a:lnTo>
                  <a:lnTo>
                    <a:pt x="17209533" y="11137102"/>
                  </a:lnTo>
                  <a:lnTo>
                    <a:pt x="17211811" y="11131761"/>
                  </a:lnTo>
                  <a:lnTo>
                    <a:pt x="17210328" y="11128761"/>
                  </a:lnTo>
                  <a:close/>
                </a:path>
                <a:path w="17877790" h="11304905">
                  <a:moveTo>
                    <a:pt x="16726229" y="10921472"/>
                  </a:moveTo>
                  <a:lnTo>
                    <a:pt x="16723040" y="10922478"/>
                  </a:lnTo>
                  <a:lnTo>
                    <a:pt x="16721901" y="10925149"/>
                  </a:lnTo>
                  <a:lnTo>
                    <a:pt x="16720428" y="10927677"/>
                  </a:lnTo>
                  <a:lnTo>
                    <a:pt x="16721291" y="10931202"/>
                  </a:lnTo>
                  <a:lnTo>
                    <a:pt x="16726965" y="10933622"/>
                  </a:lnTo>
                  <a:lnTo>
                    <a:pt x="16727491" y="10934241"/>
                  </a:lnTo>
                  <a:lnTo>
                    <a:pt x="16729827" y="10935238"/>
                  </a:lnTo>
                  <a:lnTo>
                    <a:pt x="16733019" y="10934232"/>
                  </a:lnTo>
                  <a:lnTo>
                    <a:pt x="16735297" y="10928891"/>
                  </a:lnTo>
                  <a:lnTo>
                    <a:pt x="16734433" y="10925366"/>
                  </a:lnTo>
                  <a:lnTo>
                    <a:pt x="16728758" y="10922945"/>
                  </a:lnTo>
                  <a:lnTo>
                    <a:pt x="16726229" y="10921472"/>
                  </a:lnTo>
                  <a:close/>
                </a:path>
                <a:path w="17877790" h="11304905">
                  <a:moveTo>
                    <a:pt x="17291581" y="11157503"/>
                  </a:moveTo>
                  <a:lnTo>
                    <a:pt x="17288770" y="11156698"/>
                  </a:lnTo>
                  <a:lnTo>
                    <a:pt x="17283093" y="11154276"/>
                  </a:lnTo>
                  <a:lnTo>
                    <a:pt x="17280427" y="11155901"/>
                  </a:lnTo>
                  <a:lnTo>
                    <a:pt x="17278291" y="11160909"/>
                  </a:lnTo>
                  <a:lnTo>
                    <a:pt x="17279774" y="11163909"/>
                  </a:lnTo>
                  <a:lnTo>
                    <a:pt x="17282111" y="11164906"/>
                  </a:lnTo>
                  <a:lnTo>
                    <a:pt x="17282253" y="11164572"/>
                  </a:lnTo>
                  <a:lnTo>
                    <a:pt x="17288263" y="11167136"/>
                  </a:lnTo>
                  <a:lnTo>
                    <a:pt x="17290928" y="11165510"/>
                  </a:lnTo>
                  <a:lnTo>
                    <a:pt x="17293064" y="11160503"/>
                  </a:lnTo>
                  <a:lnTo>
                    <a:pt x="17291581" y="11157503"/>
                  </a:lnTo>
                  <a:close/>
                </a:path>
                <a:path w="17877790" h="11304905">
                  <a:moveTo>
                    <a:pt x="16648724" y="10882098"/>
                  </a:moveTo>
                  <a:lnTo>
                    <a:pt x="16645533" y="10883103"/>
                  </a:lnTo>
                  <a:lnTo>
                    <a:pt x="16644394" y="10885774"/>
                  </a:lnTo>
                  <a:lnTo>
                    <a:pt x="16642921" y="10888302"/>
                  </a:lnTo>
                  <a:lnTo>
                    <a:pt x="16643927" y="10891493"/>
                  </a:lnTo>
                  <a:lnTo>
                    <a:pt x="16646455" y="10892966"/>
                  </a:lnTo>
                  <a:lnTo>
                    <a:pt x="16652130" y="10895387"/>
                  </a:lnTo>
                  <a:lnTo>
                    <a:pt x="16655179" y="10894715"/>
                  </a:lnTo>
                  <a:lnTo>
                    <a:pt x="16656318" y="10892044"/>
                  </a:lnTo>
                  <a:lnTo>
                    <a:pt x="16657791" y="10889516"/>
                  </a:lnTo>
                  <a:lnTo>
                    <a:pt x="16656785" y="10886325"/>
                  </a:lnTo>
                  <a:lnTo>
                    <a:pt x="16654256" y="10884852"/>
                  </a:lnTo>
                  <a:lnTo>
                    <a:pt x="16651253" y="10883571"/>
                  </a:lnTo>
                  <a:lnTo>
                    <a:pt x="16648724" y="10882098"/>
                  </a:lnTo>
                  <a:close/>
                </a:path>
                <a:path w="17877790" h="11304905">
                  <a:moveTo>
                    <a:pt x="17373973" y="11183573"/>
                  </a:moveTo>
                  <a:lnTo>
                    <a:pt x="17371019" y="11183102"/>
                  </a:lnTo>
                  <a:lnTo>
                    <a:pt x="17368012" y="11181819"/>
                  </a:lnTo>
                  <a:lnTo>
                    <a:pt x="17365200" y="11181015"/>
                  </a:lnTo>
                  <a:lnTo>
                    <a:pt x="17362537" y="11182640"/>
                  </a:lnTo>
                  <a:lnTo>
                    <a:pt x="17360401" y="11187648"/>
                  </a:lnTo>
                  <a:lnTo>
                    <a:pt x="17361881" y="11190646"/>
                  </a:lnTo>
                  <a:lnTo>
                    <a:pt x="17364218" y="11191643"/>
                  </a:lnTo>
                  <a:lnTo>
                    <a:pt x="17364695" y="11191453"/>
                  </a:lnTo>
                  <a:lnTo>
                    <a:pt x="17368033" y="11192877"/>
                  </a:lnTo>
                  <a:lnTo>
                    <a:pt x="17370847" y="11193682"/>
                  </a:lnTo>
                  <a:lnTo>
                    <a:pt x="17373511" y="11192056"/>
                  </a:lnTo>
                  <a:lnTo>
                    <a:pt x="17374650" y="11189386"/>
                  </a:lnTo>
                  <a:lnTo>
                    <a:pt x="17375456" y="11186573"/>
                  </a:lnTo>
                  <a:lnTo>
                    <a:pt x="17373973" y="11183573"/>
                  </a:lnTo>
                  <a:close/>
                </a:path>
                <a:path w="17877790" h="11304905">
                  <a:moveTo>
                    <a:pt x="16572456" y="10841672"/>
                  </a:moveTo>
                  <a:lnTo>
                    <a:pt x="16568930" y="10842536"/>
                  </a:lnTo>
                  <a:lnTo>
                    <a:pt x="16567791" y="10845206"/>
                  </a:lnTo>
                  <a:lnTo>
                    <a:pt x="16566460" y="10847400"/>
                  </a:lnTo>
                  <a:lnTo>
                    <a:pt x="16567467" y="10850592"/>
                  </a:lnTo>
                  <a:lnTo>
                    <a:pt x="16569852" y="10852399"/>
                  </a:lnTo>
                  <a:lnTo>
                    <a:pt x="16575861" y="10854962"/>
                  </a:lnTo>
                  <a:lnTo>
                    <a:pt x="16579053" y="10853956"/>
                  </a:lnTo>
                  <a:lnTo>
                    <a:pt x="16580049" y="10851619"/>
                  </a:lnTo>
                  <a:lnTo>
                    <a:pt x="16581380" y="10849425"/>
                  </a:lnTo>
                  <a:lnTo>
                    <a:pt x="16580373" y="10846234"/>
                  </a:lnTo>
                  <a:lnTo>
                    <a:pt x="16577987" y="10844426"/>
                  </a:lnTo>
                  <a:lnTo>
                    <a:pt x="16574984" y="10843146"/>
                  </a:lnTo>
                  <a:lnTo>
                    <a:pt x="16572456" y="10841672"/>
                  </a:lnTo>
                  <a:close/>
                </a:path>
                <a:path w="17877790" h="11304905">
                  <a:moveTo>
                    <a:pt x="16496565" y="10799436"/>
                  </a:moveTo>
                  <a:lnTo>
                    <a:pt x="16493038" y="10800298"/>
                  </a:lnTo>
                  <a:lnTo>
                    <a:pt x="16491899" y="10802969"/>
                  </a:lnTo>
                  <a:lnTo>
                    <a:pt x="16490427" y="10805498"/>
                  </a:lnTo>
                  <a:lnTo>
                    <a:pt x="16491433" y="10808688"/>
                  </a:lnTo>
                  <a:lnTo>
                    <a:pt x="16493819" y="10810496"/>
                  </a:lnTo>
                  <a:lnTo>
                    <a:pt x="16499827" y="10813058"/>
                  </a:lnTo>
                  <a:lnTo>
                    <a:pt x="16503018" y="10812053"/>
                  </a:lnTo>
                  <a:lnTo>
                    <a:pt x="16504015" y="10809716"/>
                  </a:lnTo>
                  <a:lnTo>
                    <a:pt x="16505488" y="10807188"/>
                  </a:lnTo>
                  <a:lnTo>
                    <a:pt x="16504483" y="10803997"/>
                  </a:lnTo>
                  <a:lnTo>
                    <a:pt x="16502096" y="10802190"/>
                  </a:lnTo>
                  <a:lnTo>
                    <a:pt x="16499094" y="10800909"/>
                  </a:lnTo>
                  <a:lnTo>
                    <a:pt x="16496565" y="10799436"/>
                  </a:lnTo>
                  <a:close/>
                </a:path>
                <a:path w="17877790" h="11304905">
                  <a:moveTo>
                    <a:pt x="17456458" y="11208500"/>
                  </a:moveTo>
                  <a:lnTo>
                    <a:pt x="17453504" y="11208029"/>
                  </a:lnTo>
                  <a:lnTo>
                    <a:pt x="17450499" y="11206747"/>
                  </a:lnTo>
                  <a:lnTo>
                    <a:pt x="17448020" y="11206084"/>
                  </a:lnTo>
                  <a:lnTo>
                    <a:pt x="17445356" y="11207709"/>
                  </a:lnTo>
                  <a:lnTo>
                    <a:pt x="17444216" y="11210380"/>
                  </a:lnTo>
                  <a:lnTo>
                    <a:pt x="17443411" y="11213193"/>
                  </a:lnTo>
                  <a:lnTo>
                    <a:pt x="17444700" y="11215716"/>
                  </a:lnTo>
                  <a:lnTo>
                    <a:pt x="17447037" y="11216713"/>
                  </a:lnTo>
                  <a:lnTo>
                    <a:pt x="17447180" y="11216379"/>
                  </a:lnTo>
                  <a:lnTo>
                    <a:pt x="17447514" y="11216522"/>
                  </a:lnTo>
                  <a:lnTo>
                    <a:pt x="17447990" y="11216330"/>
                  </a:lnTo>
                  <a:lnTo>
                    <a:pt x="17450995" y="11217612"/>
                  </a:lnTo>
                  <a:lnTo>
                    <a:pt x="17453475" y="11218275"/>
                  </a:lnTo>
                  <a:lnTo>
                    <a:pt x="17456141" y="11216651"/>
                  </a:lnTo>
                  <a:lnTo>
                    <a:pt x="17457280" y="11213980"/>
                  </a:lnTo>
                  <a:lnTo>
                    <a:pt x="17457943" y="11211501"/>
                  </a:lnTo>
                  <a:lnTo>
                    <a:pt x="17456458" y="11208500"/>
                  </a:lnTo>
                  <a:close/>
                </a:path>
                <a:path w="17877790" h="11304905">
                  <a:moveTo>
                    <a:pt x="16421960" y="10756958"/>
                  </a:moveTo>
                  <a:lnTo>
                    <a:pt x="16418578" y="10757488"/>
                  </a:lnTo>
                  <a:lnTo>
                    <a:pt x="16417438" y="10760159"/>
                  </a:lnTo>
                  <a:lnTo>
                    <a:pt x="16415965" y="10762687"/>
                  </a:lnTo>
                  <a:lnTo>
                    <a:pt x="16416637" y="10765736"/>
                  </a:lnTo>
                  <a:lnTo>
                    <a:pt x="16419023" y="10767542"/>
                  </a:lnTo>
                  <a:lnTo>
                    <a:pt x="16422695" y="10769108"/>
                  </a:lnTo>
                  <a:lnTo>
                    <a:pt x="16422552" y="10769443"/>
                  </a:lnTo>
                  <a:lnTo>
                    <a:pt x="16424890" y="10770440"/>
                  </a:lnTo>
                  <a:lnTo>
                    <a:pt x="16428082" y="10769433"/>
                  </a:lnTo>
                  <a:lnTo>
                    <a:pt x="16429078" y="10767097"/>
                  </a:lnTo>
                  <a:lnTo>
                    <a:pt x="16430551" y="10764569"/>
                  </a:lnTo>
                  <a:lnTo>
                    <a:pt x="16429879" y="10761520"/>
                  </a:lnTo>
                  <a:lnTo>
                    <a:pt x="16427492" y="10759713"/>
                  </a:lnTo>
                  <a:lnTo>
                    <a:pt x="16424487" y="10758431"/>
                  </a:lnTo>
                  <a:lnTo>
                    <a:pt x="16421960" y="10756958"/>
                  </a:lnTo>
                  <a:close/>
                </a:path>
                <a:path w="17877790" h="11304905">
                  <a:moveTo>
                    <a:pt x="17539324" y="11231615"/>
                  </a:moveTo>
                  <a:lnTo>
                    <a:pt x="17536368" y="11231144"/>
                  </a:lnTo>
                  <a:lnTo>
                    <a:pt x="17533697" y="11230004"/>
                  </a:lnTo>
                  <a:lnTo>
                    <a:pt x="17530883" y="11229199"/>
                  </a:lnTo>
                  <a:lnTo>
                    <a:pt x="17528219" y="11230824"/>
                  </a:lnTo>
                  <a:lnTo>
                    <a:pt x="17527414" y="11233638"/>
                  </a:lnTo>
                  <a:lnTo>
                    <a:pt x="17526751" y="11236117"/>
                  </a:lnTo>
                  <a:lnTo>
                    <a:pt x="17528042" y="11238640"/>
                  </a:lnTo>
                  <a:lnTo>
                    <a:pt x="17530377" y="11239636"/>
                  </a:lnTo>
                  <a:lnTo>
                    <a:pt x="17530853" y="11239445"/>
                  </a:lnTo>
                  <a:lnTo>
                    <a:pt x="17533859" y="11240727"/>
                  </a:lnTo>
                  <a:lnTo>
                    <a:pt x="17536672" y="11241532"/>
                  </a:lnTo>
                  <a:lnTo>
                    <a:pt x="17539336" y="11239907"/>
                  </a:lnTo>
                  <a:lnTo>
                    <a:pt x="17540947" y="11234281"/>
                  </a:lnTo>
                  <a:lnTo>
                    <a:pt x="17539324" y="11231615"/>
                  </a:lnTo>
                  <a:close/>
                </a:path>
                <a:path w="17877790" h="11304905">
                  <a:moveTo>
                    <a:pt x="16347591" y="10713003"/>
                  </a:moveTo>
                  <a:lnTo>
                    <a:pt x="16344543" y="10713676"/>
                  </a:lnTo>
                  <a:lnTo>
                    <a:pt x="16343438" y="10715572"/>
                  </a:lnTo>
                  <a:lnTo>
                    <a:pt x="16341739" y="10718398"/>
                  </a:lnTo>
                  <a:lnTo>
                    <a:pt x="16342270" y="10721781"/>
                  </a:lnTo>
                  <a:lnTo>
                    <a:pt x="16344655" y="10723588"/>
                  </a:lnTo>
                  <a:lnTo>
                    <a:pt x="16350664" y="10726151"/>
                  </a:lnTo>
                  <a:lnTo>
                    <a:pt x="16353379" y="10725337"/>
                  </a:lnTo>
                  <a:lnTo>
                    <a:pt x="16355660" y="10721575"/>
                  </a:lnTo>
                  <a:lnTo>
                    <a:pt x="16356040" y="10720948"/>
                  </a:lnTo>
                  <a:lnTo>
                    <a:pt x="16355510" y="10717565"/>
                  </a:lnTo>
                  <a:lnTo>
                    <a:pt x="16353125" y="10715759"/>
                  </a:lnTo>
                  <a:lnTo>
                    <a:pt x="16350119" y="10714476"/>
                  </a:lnTo>
                  <a:lnTo>
                    <a:pt x="16347591" y="10713003"/>
                  </a:lnTo>
                  <a:close/>
                </a:path>
                <a:path w="17877790" h="11304905">
                  <a:moveTo>
                    <a:pt x="17623184" y="11252394"/>
                  </a:moveTo>
                  <a:lnTo>
                    <a:pt x="17620085" y="11252256"/>
                  </a:lnTo>
                  <a:lnTo>
                    <a:pt x="17617414" y="11251117"/>
                  </a:lnTo>
                  <a:lnTo>
                    <a:pt x="17614458" y="11250645"/>
                  </a:lnTo>
                  <a:lnTo>
                    <a:pt x="17611792" y="11252270"/>
                  </a:lnTo>
                  <a:lnTo>
                    <a:pt x="17610987" y="11255083"/>
                  </a:lnTo>
                  <a:lnTo>
                    <a:pt x="17610324" y="11257562"/>
                  </a:lnTo>
                  <a:lnTo>
                    <a:pt x="17611615" y="11260086"/>
                  </a:lnTo>
                  <a:lnTo>
                    <a:pt x="17614286" y="11261225"/>
                  </a:lnTo>
                  <a:lnTo>
                    <a:pt x="17615241" y="11260843"/>
                  </a:lnTo>
                  <a:lnTo>
                    <a:pt x="17617910" y="11261982"/>
                  </a:lnTo>
                  <a:lnTo>
                    <a:pt x="17620864" y="11262452"/>
                  </a:lnTo>
                  <a:lnTo>
                    <a:pt x="17623530" y="11260828"/>
                  </a:lnTo>
                  <a:lnTo>
                    <a:pt x="17624335" y="11258015"/>
                  </a:lnTo>
                  <a:lnTo>
                    <a:pt x="17624664" y="11255393"/>
                  </a:lnTo>
                  <a:lnTo>
                    <a:pt x="17623184" y="11252394"/>
                  </a:lnTo>
                  <a:close/>
                </a:path>
                <a:path w="17877790" h="11304905">
                  <a:moveTo>
                    <a:pt x="16274411" y="10667188"/>
                  </a:moveTo>
                  <a:lnTo>
                    <a:pt x="16271027" y="10667717"/>
                  </a:lnTo>
                  <a:lnTo>
                    <a:pt x="16268450" y="10672142"/>
                  </a:lnTo>
                  <a:lnTo>
                    <a:pt x="16268082" y="10672774"/>
                  </a:lnTo>
                  <a:lnTo>
                    <a:pt x="16268753" y="10675823"/>
                  </a:lnTo>
                  <a:lnTo>
                    <a:pt x="16270997" y="10677963"/>
                  </a:lnTo>
                  <a:lnTo>
                    <a:pt x="16277007" y="10680527"/>
                  </a:lnTo>
                  <a:lnTo>
                    <a:pt x="16279720" y="10679711"/>
                  </a:lnTo>
                  <a:lnTo>
                    <a:pt x="16280671" y="10678144"/>
                  </a:lnTo>
                  <a:lnTo>
                    <a:pt x="16282524" y="10674989"/>
                  </a:lnTo>
                  <a:lnTo>
                    <a:pt x="16281853" y="10671940"/>
                  </a:lnTo>
                  <a:lnTo>
                    <a:pt x="16279609" y="10669800"/>
                  </a:lnTo>
                  <a:lnTo>
                    <a:pt x="16276605" y="10668518"/>
                  </a:lnTo>
                  <a:lnTo>
                    <a:pt x="16274411" y="10667188"/>
                  </a:lnTo>
                  <a:close/>
                </a:path>
                <a:path w="17877790" h="11304905">
                  <a:moveTo>
                    <a:pt x="17707422" y="11271361"/>
                  </a:moveTo>
                  <a:lnTo>
                    <a:pt x="17701512" y="11270418"/>
                  </a:lnTo>
                  <a:lnTo>
                    <a:pt x="17698890" y="11270089"/>
                  </a:lnTo>
                  <a:lnTo>
                    <a:pt x="17696224" y="11271714"/>
                  </a:lnTo>
                  <a:lnTo>
                    <a:pt x="17695419" y="11274527"/>
                  </a:lnTo>
                  <a:lnTo>
                    <a:pt x="17694756" y="11277006"/>
                  </a:lnTo>
                  <a:lnTo>
                    <a:pt x="17696045" y="11279528"/>
                  </a:lnTo>
                  <a:lnTo>
                    <a:pt x="17698382" y="11280525"/>
                  </a:lnTo>
                  <a:lnTo>
                    <a:pt x="17698193" y="11280050"/>
                  </a:lnTo>
                  <a:lnTo>
                    <a:pt x="17699192" y="11280476"/>
                  </a:lnTo>
                  <a:lnTo>
                    <a:pt x="17702482" y="11281090"/>
                  </a:lnTo>
                  <a:lnTo>
                    <a:pt x="17705104" y="11281420"/>
                  </a:lnTo>
                  <a:lnTo>
                    <a:pt x="17708104" y="11279938"/>
                  </a:lnTo>
                  <a:lnTo>
                    <a:pt x="17708576" y="11276983"/>
                  </a:lnTo>
                  <a:lnTo>
                    <a:pt x="17708905" y="11274361"/>
                  </a:lnTo>
                  <a:lnTo>
                    <a:pt x="17707422" y="11271361"/>
                  </a:lnTo>
                  <a:close/>
                </a:path>
                <a:path w="17877790" h="11304905">
                  <a:moveTo>
                    <a:pt x="16201706" y="10621181"/>
                  </a:moveTo>
                  <a:lnTo>
                    <a:pt x="16198324" y="10621711"/>
                  </a:lnTo>
                  <a:lnTo>
                    <a:pt x="16195746" y="10626135"/>
                  </a:lnTo>
                  <a:lnTo>
                    <a:pt x="16195378" y="10626767"/>
                  </a:lnTo>
                  <a:lnTo>
                    <a:pt x="16196051" y="10629816"/>
                  </a:lnTo>
                  <a:lnTo>
                    <a:pt x="16198294" y="10631956"/>
                  </a:lnTo>
                  <a:lnTo>
                    <a:pt x="16204636" y="10634662"/>
                  </a:lnTo>
                  <a:lnTo>
                    <a:pt x="16207352" y="10633847"/>
                  </a:lnTo>
                  <a:lnTo>
                    <a:pt x="16208302" y="10632280"/>
                  </a:lnTo>
                  <a:lnTo>
                    <a:pt x="16210155" y="10629125"/>
                  </a:lnTo>
                  <a:lnTo>
                    <a:pt x="16209483" y="10626076"/>
                  </a:lnTo>
                  <a:lnTo>
                    <a:pt x="16207240" y="10623936"/>
                  </a:lnTo>
                  <a:lnTo>
                    <a:pt x="16204235" y="10622654"/>
                  </a:lnTo>
                  <a:lnTo>
                    <a:pt x="16201706" y="10621181"/>
                  </a:lnTo>
                  <a:close/>
                </a:path>
                <a:path w="17877790" h="11304905">
                  <a:moveTo>
                    <a:pt x="17791896" y="11288849"/>
                  </a:moveTo>
                  <a:lnTo>
                    <a:pt x="17783030" y="11287436"/>
                  </a:lnTo>
                  <a:lnTo>
                    <a:pt x="17780364" y="11289060"/>
                  </a:lnTo>
                  <a:lnTo>
                    <a:pt x="17779893" y="11292015"/>
                  </a:lnTo>
                  <a:lnTo>
                    <a:pt x="17779372" y="11294161"/>
                  </a:lnTo>
                  <a:lnTo>
                    <a:pt x="17780664" y="11296685"/>
                  </a:lnTo>
                  <a:lnTo>
                    <a:pt x="17784003" y="11298109"/>
                  </a:lnTo>
                  <a:lnTo>
                    <a:pt x="17789912" y="11299051"/>
                  </a:lnTo>
                  <a:lnTo>
                    <a:pt x="17792578" y="11297427"/>
                  </a:lnTo>
                  <a:lnTo>
                    <a:pt x="17793462" y="11291885"/>
                  </a:lnTo>
                  <a:lnTo>
                    <a:pt x="17793521" y="11291516"/>
                  </a:lnTo>
                  <a:lnTo>
                    <a:pt x="17791896" y="11288849"/>
                  </a:lnTo>
                  <a:close/>
                </a:path>
                <a:path w="17877790" h="11304905">
                  <a:moveTo>
                    <a:pt x="16129715" y="10573506"/>
                  </a:moveTo>
                  <a:lnTo>
                    <a:pt x="16126331" y="10574035"/>
                  </a:lnTo>
                  <a:lnTo>
                    <a:pt x="16124858" y="10576563"/>
                  </a:lnTo>
                  <a:lnTo>
                    <a:pt x="16123051" y="10578948"/>
                  </a:lnTo>
                  <a:lnTo>
                    <a:pt x="16123582" y="10582332"/>
                  </a:lnTo>
                  <a:lnTo>
                    <a:pt x="16126111" y="10583805"/>
                  </a:lnTo>
                  <a:lnTo>
                    <a:pt x="16128495" y="10585611"/>
                  </a:lnTo>
                  <a:lnTo>
                    <a:pt x="16129498" y="10586038"/>
                  </a:lnTo>
                  <a:lnTo>
                    <a:pt x="16129355" y="10586373"/>
                  </a:lnTo>
                  <a:lnTo>
                    <a:pt x="16131692" y="10587369"/>
                  </a:lnTo>
                  <a:lnTo>
                    <a:pt x="16134407" y="10586554"/>
                  </a:lnTo>
                  <a:lnTo>
                    <a:pt x="16135738" y="10584360"/>
                  </a:lnTo>
                  <a:lnTo>
                    <a:pt x="16137545" y="10581975"/>
                  </a:lnTo>
                  <a:lnTo>
                    <a:pt x="16137013" y="10578591"/>
                  </a:lnTo>
                  <a:lnTo>
                    <a:pt x="16134485" y="10577118"/>
                  </a:lnTo>
                  <a:lnTo>
                    <a:pt x="16129715" y="10573506"/>
                  </a:lnTo>
                  <a:close/>
                </a:path>
                <a:path w="17877790" h="11304905">
                  <a:moveTo>
                    <a:pt x="17876890" y="11304194"/>
                  </a:moveTo>
                  <a:lnTo>
                    <a:pt x="17868027" y="11302780"/>
                  </a:lnTo>
                  <a:lnTo>
                    <a:pt x="17865359" y="11304404"/>
                  </a:lnTo>
                  <a:lnTo>
                    <a:pt x="17865300" y="11304768"/>
                  </a:lnTo>
                  <a:lnTo>
                    <a:pt x="17877241" y="11304768"/>
                  </a:lnTo>
                  <a:lnTo>
                    <a:pt x="17876890" y="11304194"/>
                  </a:lnTo>
                  <a:close/>
                </a:path>
                <a:path w="17877790" h="11304905">
                  <a:moveTo>
                    <a:pt x="16058149" y="10524828"/>
                  </a:moveTo>
                  <a:lnTo>
                    <a:pt x="16055100" y="10525499"/>
                  </a:lnTo>
                  <a:lnTo>
                    <a:pt x="16051488" y="10530272"/>
                  </a:lnTo>
                  <a:lnTo>
                    <a:pt x="16052159" y="10533320"/>
                  </a:lnTo>
                  <a:lnTo>
                    <a:pt x="16056930" y="10536934"/>
                  </a:lnTo>
                  <a:lnTo>
                    <a:pt x="16060268" y="10538357"/>
                  </a:lnTo>
                  <a:lnTo>
                    <a:pt x="16062841" y="10537877"/>
                  </a:lnTo>
                  <a:lnTo>
                    <a:pt x="16064172" y="10535683"/>
                  </a:lnTo>
                  <a:lnTo>
                    <a:pt x="16065979" y="10533296"/>
                  </a:lnTo>
                  <a:lnTo>
                    <a:pt x="16065307" y="10530248"/>
                  </a:lnTo>
                  <a:lnTo>
                    <a:pt x="16058149" y="10524828"/>
                  </a:lnTo>
                  <a:close/>
                </a:path>
                <a:path w="17877790" h="11304905">
                  <a:moveTo>
                    <a:pt x="15987010" y="10475147"/>
                  </a:moveTo>
                  <a:lnTo>
                    <a:pt x="15983962" y="10475820"/>
                  </a:lnTo>
                  <a:lnTo>
                    <a:pt x="15980348" y="10480592"/>
                  </a:lnTo>
                  <a:lnTo>
                    <a:pt x="15981020" y="10483641"/>
                  </a:lnTo>
                  <a:lnTo>
                    <a:pt x="15985792" y="10487255"/>
                  </a:lnTo>
                  <a:lnTo>
                    <a:pt x="15989132" y="10488679"/>
                  </a:lnTo>
                  <a:lnTo>
                    <a:pt x="15991703" y="10488197"/>
                  </a:lnTo>
                  <a:lnTo>
                    <a:pt x="15993033" y="10486003"/>
                  </a:lnTo>
                  <a:lnTo>
                    <a:pt x="15994840" y="10483617"/>
                  </a:lnTo>
                  <a:lnTo>
                    <a:pt x="15994167" y="10480568"/>
                  </a:lnTo>
                  <a:lnTo>
                    <a:pt x="15987010" y="10475147"/>
                  </a:lnTo>
                  <a:close/>
                </a:path>
                <a:path w="17877790" h="11304905">
                  <a:moveTo>
                    <a:pt x="15917160" y="10425229"/>
                  </a:moveTo>
                  <a:lnTo>
                    <a:pt x="15913777" y="10425759"/>
                  </a:lnTo>
                  <a:lnTo>
                    <a:pt x="15910163" y="10430530"/>
                  </a:lnTo>
                  <a:lnTo>
                    <a:pt x="15910837" y="10433579"/>
                  </a:lnTo>
                  <a:lnTo>
                    <a:pt x="15915607" y="10437193"/>
                  </a:lnTo>
                  <a:lnTo>
                    <a:pt x="15918946" y="10438617"/>
                  </a:lnTo>
                  <a:lnTo>
                    <a:pt x="15921185" y="10437994"/>
                  </a:lnTo>
                  <a:lnTo>
                    <a:pt x="15922850" y="10435942"/>
                  </a:lnTo>
                  <a:lnTo>
                    <a:pt x="15924656" y="10433556"/>
                  </a:lnTo>
                  <a:lnTo>
                    <a:pt x="15923983" y="10430507"/>
                  </a:lnTo>
                  <a:lnTo>
                    <a:pt x="15919212" y="10426893"/>
                  </a:lnTo>
                  <a:lnTo>
                    <a:pt x="15917160" y="10425229"/>
                  </a:lnTo>
                  <a:close/>
                </a:path>
                <a:path w="17877790" h="11304905">
                  <a:moveTo>
                    <a:pt x="15847402" y="10374166"/>
                  </a:moveTo>
                  <a:lnTo>
                    <a:pt x="15844160" y="10374361"/>
                  </a:lnTo>
                  <a:lnTo>
                    <a:pt x="15842353" y="10376747"/>
                  </a:lnTo>
                  <a:lnTo>
                    <a:pt x="15841023" y="10378941"/>
                  </a:lnTo>
                  <a:lnTo>
                    <a:pt x="15841222" y="10382183"/>
                  </a:lnTo>
                  <a:lnTo>
                    <a:pt x="15845990" y="10385795"/>
                  </a:lnTo>
                  <a:lnTo>
                    <a:pt x="15849329" y="10387220"/>
                  </a:lnTo>
                  <a:lnTo>
                    <a:pt x="15851568" y="10386597"/>
                  </a:lnTo>
                  <a:lnTo>
                    <a:pt x="15853233" y="10384544"/>
                  </a:lnTo>
                  <a:lnTo>
                    <a:pt x="15854564" y="10382350"/>
                  </a:lnTo>
                  <a:lnTo>
                    <a:pt x="15854366" y="10379109"/>
                  </a:lnTo>
                  <a:lnTo>
                    <a:pt x="15849596" y="10375496"/>
                  </a:lnTo>
                  <a:lnTo>
                    <a:pt x="15847402" y="10374166"/>
                  </a:lnTo>
                  <a:close/>
                </a:path>
                <a:path w="17877790" h="11304905">
                  <a:moveTo>
                    <a:pt x="15778547" y="10321910"/>
                  </a:moveTo>
                  <a:lnTo>
                    <a:pt x="15775305" y="10322105"/>
                  </a:lnTo>
                  <a:lnTo>
                    <a:pt x="15773499" y="10324491"/>
                  </a:lnTo>
                  <a:lnTo>
                    <a:pt x="15771834" y="10326543"/>
                  </a:lnTo>
                  <a:lnTo>
                    <a:pt x="15772033" y="10329785"/>
                  </a:lnTo>
                  <a:lnTo>
                    <a:pt x="15776801" y="10333396"/>
                  </a:lnTo>
                  <a:lnTo>
                    <a:pt x="15778138" y="10333967"/>
                  </a:lnTo>
                  <a:lnTo>
                    <a:pt x="15777662" y="10334158"/>
                  </a:lnTo>
                  <a:lnTo>
                    <a:pt x="15779665" y="10335012"/>
                  </a:lnTo>
                  <a:lnTo>
                    <a:pt x="15782380" y="10334198"/>
                  </a:lnTo>
                  <a:lnTo>
                    <a:pt x="15783902" y="10332481"/>
                  </a:lnTo>
                  <a:lnTo>
                    <a:pt x="15785566" y="10330428"/>
                  </a:lnTo>
                  <a:lnTo>
                    <a:pt x="15785370" y="10327187"/>
                  </a:lnTo>
                  <a:lnTo>
                    <a:pt x="15780599" y="10323574"/>
                  </a:lnTo>
                  <a:lnTo>
                    <a:pt x="15778547" y="10321910"/>
                  </a:lnTo>
                  <a:close/>
                </a:path>
                <a:path w="17877790" h="11304905">
                  <a:moveTo>
                    <a:pt x="15710594" y="10268459"/>
                  </a:moveTo>
                  <a:lnTo>
                    <a:pt x="15707354" y="10268656"/>
                  </a:lnTo>
                  <a:lnTo>
                    <a:pt x="15703740" y="10273427"/>
                  </a:lnTo>
                  <a:lnTo>
                    <a:pt x="15703940" y="10276670"/>
                  </a:lnTo>
                  <a:lnTo>
                    <a:pt x="15708708" y="10280281"/>
                  </a:lnTo>
                  <a:lnTo>
                    <a:pt x="15710045" y="10280852"/>
                  </a:lnTo>
                  <a:lnTo>
                    <a:pt x="15709902" y="10281186"/>
                  </a:lnTo>
                  <a:lnTo>
                    <a:pt x="15711906" y="10282040"/>
                  </a:lnTo>
                  <a:lnTo>
                    <a:pt x="15714619" y="10281225"/>
                  </a:lnTo>
                  <a:lnTo>
                    <a:pt x="15716141" y="10279507"/>
                  </a:lnTo>
                  <a:lnTo>
                    <a:pt x="15717948" y="10277121"/>
                  </a:lnTo>
                  <a:lnTo>
                    <a:pt x="15717753" y="10273881"/>
                  </a:lnTo>
                  <a:lnTo>
                    <a:pt x="15710594" y="10268459"/>
                  </a:lnTo>
                  <a:close/>
                </a:path>
                <a:path w="17877790" h="11304905">
                  <a:moveTo>
                    <a:pt x="15642785" y="10214677"/>
                  </a:moveTo>
                  <a:lnTo>
                    <a:pt x="15639546" y="10214873"/>
                  </a:lnTo>
                  <a:lnTo>
                    <a:pt x="15635932" y="10219645"/>
                  </a:lnTo>
                  <a:lnTo>
                    <a:pt x="15636127" y="10222885"/>
                  </a:lnTo>
                  <a:lnTo>
                    <a:pt x="15640900" y="10226499"/>
                  </a:lnTo>
                  <a:lnTo>
                    <a:pt x="15644238" y="10227922"/>
                  </a:lnTo>
                  <a:lnTo>
                    <a:pt x="15646810" y="10227442"/>
                  </a:lnTo>
                  <a:lnTo>
                    <a:pt x="15648331" y="10225723"/>
                  </a:lnTo>
                  <a:lnTo>
                    <a:pt x="15650138" y="10223338"/>
                  </a:lnTo>
                  <a:lnTo>
                    <a:pt x="15649943" y="10220097"/>
                  </a:lnTo>
                  <a:lnTo>
                    <a:pt x="15642785" y="10214677"/>
                  </a:lnTo>
                  <a:close/>
                </a:path>
                <a:path w="17877790" h="11304905">
                  <a:moveTo>
                    <a:pt x="15575738" y="10160035"/>
                  </a:moveTo>
                  <a:lnTo>
                    <a:pt x="15572498" y="10160232"/>
                  </a:lnTo>
                  <a:lnTo>
                    <a:pt x="15568884" y="10165003"/>
                  </a:lnTo>
                  <a:lnTo>
                    <a:pt x="15569080" y="10168243"/>
                  </a:lnTo>
                  <a:lnTo>
                    <a:pt x="15573853" y="10171857"/>
                  </a:lnTo>
                  <a:lnTo>
                    <a:pt x="15577189" y="10173280"/>
                  </a:lnTo>
                  <a:lnTo>
                    <a:pt x="15579762" y="10172800"/>
                  </a:lnTo>
                  <a:lnTo>
                    <a:pt x="15581284" y="10171081"/>
                  </a:lnTo>
                  <a:lnTo>
                    <a:pt x="15583091" y="10168696"/>
                  </a:lnTo>
                  <a:lnTo>
                    <a:pt x="15582895" y="10165455"/>
                  </a:lnTo>
                  <a:lnTo>
                    <a:pt x="15575738" y="10160035"/>
                  </a:lnTo>
                  <a:close/>
                </a:path>
                <a:path w="17877790" h="11304905">
                  <a:moveTo>
                    <a:pt x="15509451" y="10104534"/>
                  </a:moveTo>
                  <a:lnTo>
                    <a:pt x="15506210" y="10104730"/>
                  </a:lnTo>
                  <a:lnTo>
                    <a:pt x="15502597" y="10109502"/>
                  </a:lnTo>
                  <a:lnTo>
                    <a:pt x="15502793" y="10112741"/>
                  </a:lnTo>
                  <a:lnTo>
                    <a:pt x="15505178" y="10114548"/>
                  </a:lnTo>
                  <a:lnTo>
                    <a:pt x="15507422" y="10116689"/>
                  </a:lnTo>
                  <a:lnTo>
                    <a:pt x="15510427" y="10117971"/>
                  </a:lnTo>
                  <a:lnTo>
                    <a:pt x="15512998" y="10117490"/>
                  </a:lnTo>
                  <a:lnTo>
                    <a:pt x="15514521" y="10115771"/>
                  </a:lnTo>
                  <a:lnTo>
                    <a:pt x="15516660" y="10113528"/>
                  </a:lnTo>
                  <a:lnTo>
                    <a:pt x="15516466" y="10110288"/>
                  </a:lnTo>
                  <a:lnTo>
                    <a:pt x="15514080" y="10108481"/>
                  </a:lnTo>
                  <a:lnTo>
                    <a:pt x="15511836" y="10106340"/>
                  </a:lnTo>
                  <a:lnTo>
                    <a:pt x="15509451" y="10104534"/>
                  </a:lnTo>
                  <a:close/>
                </a:path>
                <a:path w="17877790" h="11304905">
                  <a:moveTo>
                    <a:pt x="15443783" y="10048508"/>
                  </a:moveTo>
                  <a:lnTo>
                    <a:pt x="15440876" y="10048845"/>
                  </a:lnTo>
                  <a:lnTo>
                    <a:pt x="15436594" y="10053332"/>
                  </a:lnTo>
                  <a:lnTo>
                    <a:pt x="15436791" y="10056573"/>
                  </a:lnTo>
                  <a:lnTo>
                    <a:pt x="15439176" y="10058380"/>
                  </a:lnTo>
                  <a:lnTo>
                    <a:pt x="15441420" y="10060521"/>
                  </a:lnTo>
                  <a:lnTo>
                    <a:pt x="15442755" y="10061090"/>
                  </a:lnTo>
                  <a:lnTo>
                    <a:pt x="15442612" y="10061424"/>
                  </a:lnTo>
                  <a:lnTo>
                    <a:pt x="15444616" y="10062278"/>
                  </a:lnTo>
                  <a:lnTo>
                    <a:pt x="15447188" y="10061797"/>
                  </a:lnTo>
                  <a:lnTo>
                    <a:pt x="15448711" y="10060079"/>
                  </a:lnTo>
                  <a:lnTo>
                    <a:pt x="15450852" y="10057836"/>
                  </a:lnTo>
                  <a:lnTo>
                    <a:pt x="15450654" y="10054595"/>
                  </a:lnTo>
                  <a:lnTo>
                    <a:pt x="15448269" y="10052788"/>
                  </a:lnTo>
                  <a:lnTo>
                    <a:pt x="15443783" y="10048508"/>
                  </a:lnTo>
                  <a:close/>
                </a:path>
                <a:path w="17877790" h="11304905">
                  <a:moveTo>
                    <a:pt x="15378876" y="9991622"/>
                  </a:moveTo>
                  <a:lnTo>
                    <a:pt x="15375301" y="9991676"/>
                  </a:lnTo>
                  <a:lnTo>
                    <a:pt x="15373494" y="9994061"/>
                  </a:lnTo>
                  <a:lnTo>
                    <a:pt x="15371497" y="9995971"/>
                  </a:lnTo>
                  <a:lnTo>
                    <a:pt x="15371549" y="9999544"/>
                  </a:lnTo>
                  <a:lnTo>
                    <a:pt x="15373935" y="10001352"/>
                  </a:lnTo>
                  <a:lnTo>
                    <a:pt x="15376179" y="10003493"/>
                  </a:lnTo>
                  <a:lnTo>
                    <a:pt x="15377847" y="10004204"/>
                  </a:lnTo>
                  <a:lnTo>
                    <a:pt x="15377371" y="10004395"/>
                  </a:lnTo>
                  <a:lnTo>
                    <a:pt x="15379375" y="10005250"/>
                  </a:lnTo>
                  <a:lnTo>
                    <a:pt x="15381947" y="10004769"/>
                  </a:lnTo>
                  <a:lnTo>
                    <a:pt x="15383469" y="10003051"/>
                  </a:lnTo>
                  <a:lnTo>
                    <a:pt x="15385468" y="10001142"/>
                  </a:lnTo>
                  <a:lnTo>
                    <a:pt x="15385415" y="9997568"/>
                  </a:lnTo>
                  <a:lnTo>
                    <a:pt x="15383029" y="9995761"/>
                  </a:lnTo>
                  <a:lnTo>
                    <a:pt x="15380785" y="9993620"/>
                  </a:lnTo>
                  <a:lnTo>
                    <a:pt x="15378876" y="9991622"/>
                  </a:lnTo>
                  <a:close/>
                </a:path>
                <a:path w="17877790" h="11304905">
                  <a:moveTo>
                    <a:pt x="15313969" y="9934736"/>
                  </a:moveTo>
                  <a:lnTo>
                    <a:pt x="15310728" y="9934932"/>
                  </a:lnTo>
                  <a:lnTo>
                    <a:pt x="15308729" y="9936842"/>
                  </a:lnTo>
                  <a:lnTo>
                    <a:pt x="15307065" y="9938894"/>
                  </a:lnTo>
                  <a:lnTo>
                    <a:pt x="15307260" y="9942134"/>
                  </a:lnTo>
                  <a:lnTo>
                    <a:pt x="15309170" y="9944132"/>
                  </a:lnTo>
                  <a:lnTo>
                    <a:pt x="15311414" y="9946273"/>
                  </a:lnTo>
                  <a:lnTo>
                    <a:pt x="15313082" y="9946985"/>
                  </a:lnTo>
                  <a:lnTo>
                    <a:pt x="15312608" y="9947177"/>
                  </a:lnTo>
                  <a:lnTo>
                    <a:pt x="15314611" y="9948031"/>
                  </a:lnTo>
                  <a:lnTo>
                    <a:pt x="15317182" y="9947550"/>
                  </a:lnTo>
                  <a:lnTo>
                    <a:pt x="15318704" y="9945832"/>
                  </a:lnTo>
                  <a:lnTo>
                    <a:pt x="15320369" y="9943780"/>
                  </a:lnTo>
                  <a:lnTo>
                    <a:pt x="15320174" y="9940540"/>
                  </a:lnTo>
                  <a:lnTo>
                    <a:pt x="15318264" y="9938541"/>
                  </a:lnTo>
                  <a:lnTo>
                    <a:pt x="15316020" y="9936401"/>
                  </a:lnTo>
                  <a:lnTo>
                    <a:pt x="15313969" y="9934736"/>
                  </a:lnTo>
                  <a:close/>
                </a:path>
                <a:path w="17877790" h="11304905">
                  <a:moveTo>
                    <a:pt x="15249965" y="9876658"/>
                  </a:moveTo>
                  <a:lnTo>
                    <a:pt x="15246724" y="9876854"/>
                  </a:lnTo>
                  <a:lnTo>
                    <a:pt x="15244725" y="9878764"/>
                  </a:lnTo>
                  <a:lnTo>
                    <a:pt x="15243062" y="9880816"/>
                  </a:lnTo>
                  <a:lnTo>
                    <a:pt x="15243256" y="9884055"/>
                  </a:lnTo>
                  <a:lnTo>
                    <a:pt x="15245166" y="9886054"/>
                  </a:lnTo>
                  <a:lnTo>
                    <a:pt x="15247410" y="9888195"/>
                  </a:lnTo>
                  <a:lnTo>
                    <a:pt x="15249078" y="9888907"/>
                  </a:lnTo>
                  <a:lnTo>
                    <a:pt x="15248604" y="9889098"/>
                  </a:lnTo>
                  <a:lnTo>
                    <a:pt x="15250608" y="9889953"/>
                  </a:lnTo>
                  <a:lnTo>
                    <a:pt x="15253178" y="9889472"/>
                  </a:lnTo>
                  <a:lnTo>
                    <a:pt x="15254700" y="9887754"/>
                  </a:lnTo>
                  <a:lnTo>
                    <a:pt x="15256365" y="9885702"/>
                  </a:lnTo>
                  <a:lnTo>
                    <a:pt x="15256170" y="9882462"/>
                  </a:lnTo>
                  <a:lnTo>
                    <a:pt x="15254260" y="9880463"/>
                  </a:lnTo>
                  <a:lnTo>
                    <a:pt x="15252016" y="9878322"/>
                  </a:lnTo>
                  <a:lnTo>
                    <a:pt x="15249965" y="9876658"/>
                  </a:lnTo>
                  <a:close/>
                </a:path>
                <a:path w="17877790" h="11304905">
                  <a:moveTo>
                    <a:pt x="15186388" y="9817578"/>
                  </a:moveTo>
                  <a:lnTo>
                    <a:pt x="15182813" y="9817632"/>
                  </a:lnTo>
                  <a:lnTo>
                    <a:pt x="15179485" y="9821736"/>
                  </a:lnTo>
                  <a:lnTo>
                    <a:pt x="15179679" y="9824976"/>
                  </a:lnTo>
                  <a:lnTo>
                    <a:pt x="15181589" y="9826974"/>
                  </a:lnTo>
                  <a:lnTo>
                    <a:pt x="15183833" y="9829115"/>
                  </a:lnTo>
                  <a:lnTo>
                    <a:pt x="15187171" y="9830539"/>
                  </a:lnTo>
                  <a:lnTo>
                    <a:pt x="15189601" y="9830392"/>
                  </a:lnTo>
                  <a:lnTo>
                    <a:pt x="15191123" y="9828674"/>
                  </a:lnTo>
                  <a:lnTo>
                    <a:pt x="15192788" y="9826622"/>
                  </a:lnTo>
                  <a:lnTo>
                    <a:pt x="15192593" y="9823382"/>
                  </a:lnTo>
                  <a:lnTo>
                    <a:pt x="15190683" y="9821383"/>
                  </a:lnTo>
                  <a:lnTo>
                    <a:pt x="15188439" y="9819243"/>
                  </a:lnTo>
                  <a:lnTo>
                    <a:pt x="15186388" y="9817578"/>
                  </a:lnTo>
                  <a:close/>
                </a:path>
                <a:path w="17877790" h="11304905">
                  <a:moveTo>
                    <a:pt x="15123955" y="9758592"/>
                  </a:moveTo>
                  <a:lnTo>
                    <a:pt x="15120713" y="9758787"/>
                  </a:lnTo>
                  <a:lnTo>
                    <a:pt x="15116717" y="9762607"/>
                  </a:lnTo>
                  <a:lnTo>
                    <a:pt x="15116914" y="9765847"/>
                  </a:lnTo>
                  <a:lnTo>
                    <a:pt x="15118824" y="9767846"/>
                  </a:lnTo>
                  <a:lnTo>
                    <a:pt x="15121068" y="9769986"/>
                  </a:lnTo>
                  <a:lnTo>
                    <a:pt x="15122736" y="9770698"/>
                  </a:lnTo>
                  <a:lnTo>
                    <a:pt x="15122593" y="9771032"/>
                  </a:lnTo>
                  <a:lnTo>
                    <a:pt x="15124263" y="9771744"/>
                  </a:lnTo>
                  <a:lnTo>
                    <a:pt x="15126692" y="9771597"/>
                  </a:lnTo>
                  <a:lnTo>
                    <a:pt x="15128215" y="9769878"/>
                  </a:lnTo>
                  <a:lnTo>
                    <a:pt x="15130213" y="9767969"/>
                  </a:lnTo>
                  <a:lnTo>
                    <a:pt x="15130017" y="9764729"/>
                  </a:lnTo>
                  <a:lnTo>
                    <a:pt x="15128106" y="9762730"/>
                  </a:lnTo>
                  <a:lnTo>
                    <a:pt x="15125865" y="9760590"/>
                  </a:lnTo>
                  <a:lnTo>
                    <a:pt x="15123955" y="9758592"/>
                  </a:lnTo>
                  <a:close/>
                </a:path>
                <a:path w="17877790" h="11304905">
                  <a:moveTo>
                    <a:pt x="15061616" y="9698461"/>
                  </a:moveTo>
                  <a:lnTo>
                    <a:pt x="15058375" y="9698657"/>
                  </a:lnTo>
                  <a:lnTo>
                    <a:pt x="15056376" y="9700567"/>
                  </a:lnTo>
                  <a:lnTo>
                    <a:pt x="15054235" y="9702810"/>
                  </a:lnTo>
                  <a:lnTo>
                    <a:pt x="15054433" y="9706051"/>
                  </a:lnTo>
                  <a:lnTo>
                    <a:pt x="15056342" y="9708049"/>
                  </a:lnTo>
                  <a:lnTo>
                    <a:pt x="15058586" y="9710190"/>
                  </a:lnTo>
                  <a:lnTo>
                    <a:pt x="15060255" y="9710902"/>
                  </a:lnTo>
                  <a:lnTo>
                    <a:pt x="15060447" y="9711378"/>
                  </a:lnTo>
                  <a:lnTo>
                    <a:pt x="15062115" y="9712090"/>
                  </a:lnTo>
                  <a:lnTo>
                    <a:pt x="15064545" y="9711942"/>
                  </a:lnTo>
                  <a:lnTo>
                    <a:pt x="15066066" y="9710224"/>
                  </a:lnTo>
                  <a:lnTo>
                    <a:pt x="15068206" y="9707980"/>
                  </a:lnTo>
                  <a:lnTo>
                    <a:pt x="15068012" y="9704741"/>
                  </a:lnTo>
                  <a:lnTo>
                    <a:pt x="15066102" y="9702742"/>
                  </a:lnTo>
                  <a:lnTo>
                    <a:pt x="15061616" y="9698461"/>
                  </a:lnTo>
                  <a:close/>
                </a:path>
                <a:path w="17877790" h="11304905">
                  <a:moveTo>
                    <a:pt x="15000037" y="9637472"/>
                  </a:moveTo>
                  <a:lnTo>
                    <a:pt x="14996798" y="9637668"/>
                  </a:lnTo>
                  <a:lnTo>
                    <a:pt x="14994799" y="9639578"/>
                  </a:lnTo>
                  <a:lnTo>
                    <a:pt x="14992658" y="9641821"/>
                  </a:lnTo>
                  <a:lnTo>
                    <a:pt x="14992853" y="9645061"/>
                  </a:lnTo>
                  <a:lnTo>
                    <a:pt x="14994762" y="9647059"/>
                  </a:lnTo>
                  <a:lnTo>
                    <a:pt x="14997006" y="9649200"/>
                  </a:lnTo>
                  <a:lnTo>
                    <a:pt x="14997198" y="9649677"/>
                  </a:lnTo>
                  <a:lnTo>
                    <a:pt x="15000535" y="9651100"/>
                  </a:lnTo>
                  <a:lnTo>
                    <a:pt x="15002966" y="9650953"/>
                  </a:lnTo>
                  <a:lnTo>
                    <a:pt x="15004488" y="9649235"/>
                  </a:lnTo>
                  <a:lnTo>
                    <a:pt x="15006629" y="9646991"/>
                  </a:lnTo>
                  <a:lnTo>
                    <a:pt x="15006433" y="9643752"/>
                  </a:lnTo>
                  <a:lnTo>
                    <a:pt x="15004523" y="9641753"/>
                  </a:lnTo>
                  <a:lnTo>
                    <a:pt x="15000037" y="9637472"/>
                  </a:lnTo>
                  <a:close/>
                </a:path>
                <a:path w="17877790" h="11304905">
                  <a:moveTo>
                    <a:pt x="14938793" y="9576625"/>
                  </a:moveTo>
                  <a:lnTo>
                    <a:pt x="14935552" y="9576821"/>
                  </a:lnTo>
                  <a:lnTo>
                    <a:pt x="14933553" y="9578731"/>
                  </a:lnTo>
                  <a:lnTo>
                    <a:pt x="14931412" y="9580974"/>
                  </a:lnTo>
                  <a:lnTo>
                    <a:pt x="14931610" y="9584215"/>
                  </a:lnTo>
                  <a:lnTo>
                    <a:pt x="14933519" y="9586213"/>
                  </a:lnTo>
                  <a:lnTo>
                    <a:pt x="14935761" y="9588353"/>
                  </a:lnTo>
                  <a:lnTo>
                    <a:pt x="14935952" y="9588829"/>
                  </a:lnTo>
                  <a:lnTo>
                    <a:pt x="14939291" y="9590253"/>
                  </a:lnTo>
                  <a:lnTo>
                    <a:pt x="14941722" y="9590106"/>
                  </a:lnTo>
                  <a:lnTo>
                    <a:pt x="14943243" y="9588388"/>
                  </a:lnTo>
                  <a:lnTo>
                    <a:pt x="14945383" y="9586144"/>
                  </a:lnTo>
                  <a:lnTo>
                    <a:pt x="14945189" y="9582905"/>
                  </a:lnTo>
                  <a:lnTo>
                    <a:pt x="14943279" y="9580906"/>
                  </a:lnTo>
                  <a:lnTo>
                    <a:pt x="14938793" y="9576625"/>
                  </a:lnTo>
                  <a:close/>
                </a:path>
                <a:path w="17877790" h="11304905">
                  <a:moveTo>
                    <a:pt x="14877832" y="9515110"/>
                  </a:moveTo>
                  <a:lnTo>
                    <a:pt x="14874591" y="9515305"/>
                  </a:lnTo>
                  <a:lnTo>
                    <a:pt x="14872593" y="9517215"/>
                  </a:lnTo>
                  <a:lnTo>
                    <a:pt x="14870453" y="9519459"/>
                  </a:lnTo>
                  <a:lnTo>
                    <a:pt x="14870649" y="9522699"/>
                  </a:lnTo>
                  <a:lnTo>
                    <a:pt x="14872558" y="9524698"/>
                  </a:lnTo>
                  <a:lnTo>
                    <a:pt x="14874802" y="9526838"/>
                  </a:lnTo>
                  <a:lnTo>
                    <a:pt x="14874994" y="9527315"/>
                  </a:lnTo>
                  <a:lnTo>
                    <a:pt x="14878332" y="9528739"/>
                  </a:lnTo>
                  <a:lnTo>
                    <a:pt x="14880763" y="9528592"/>
                  </a:lnTo>
                  <a:lnTo>
                    <a:pt x="14882284" y="9526873"/>
                  </a:lnTo>
                  <a:lnTo>
                    <a:pt x="14884425" y="9524630"/>
                  </a:lnTo>
                  <a:lnTo>
                    <a:pt x="14884229" y="9521390"/>
                  </a:lnTo>
                  <a:lnTo>
                    <a:pt x="14882319" y="9519391"/>
                  </a:lnTo>
                  <a:lnTo>
                    <a:pt x="14877832" y="9515110"/>
                  </a:lnTo>
                  <a:close/>
                </a:path>
                <a:path w="17877790" h="11304905">
                  <a:moveTo>
                    <a:pt x="14817492" y="9453071"/>
                  </a:moveTo>
                  <a:lnTo>
                    <a:pt x="14813918" y="9453124"/>
                  </a:lnTo>
                  <a:lnTo>
                    <a:pt x="14809922" y="9456944"/>
                  </a:lnTo>
                  <a:lnTo>
                    <a:pt x="14809973" y="9460517"/>
                  </a:lnTo>
                  <a:lnTo>
                    <a:pt x="14811883" y="9462515"/>
                  </a:lnTo>
                  <a:lnTo>
                    <a:pt x="14814127" y="9464656"/>
                  </a:lnTo>
                  <a:lnTo>
                    <a:pt x="14814653" y="9465275"/>
                  </a:lnTo>
                  <a:lnTo>
                    <a:pt x="14817657" y="9466556"/>
                  </a:lnTo>
                  <a:lnTo>
                    <a:pt x="14820230" y="9466075"/>
                  </a:lnTo>
                  <a:lnTo>
                    <a:pt x="14821609" y="9464691"/>
                  </a:lnTo>
                  <a:lnTo>
                    <a:pt x="14823607" y="9462781"/>
                  </a:lnTo>
                  <a:lnTo>
                    <a:pt x="14823553" y="9459206"/>
                  </a:lnTo>
                  <a:lnTo>
                    <a:pt x="14821644" y="9457209"/>
                  </a:lnTo>
                  <a:lnTo>
                    <a:pt x="14819401" y="9455068"/>
                  </a:lnTo>
                  <a:lnTo>
                    <a:pt x="14817492" y="9453071"/>
                  </a:lnTo>
                  <a:close/>
                </a:path>
                <a:path w="17877790" h="11304905">
                  <a:moveTo>
                    <a:pt x="14758104" y="9390648"/>
                  </a:moveTo>
                  <a:lnTo>
                    <a:pt x="14754529" y="9390701"/>
                  </a:lnTo>
                  <a:lnTo>
                    <a:pt x="14752531" y="9392610"/>
                  </a:lnTo>
                  <a:lnTo>
                    <a:pt x="14750200" y="9394378"/>
                  </a:lnTo>
                  <a:lnTo>
                    <a:pt x="14750251" y="9397952"/>
                  </a:lnTo>
                  <a:lnTo>
                    <a:pt x="14752160" y="9399949"/>
                  </a:lnTo>
                  <a:lnTo>
                    <a:pt x="14754404" y="9402090"/>
                  </a:lnTo>
                  <a:lnTo>
                    <a:pt x="14754929" y="9402709"/>
                  </a:lnTo>
                  <a:lnTo>
                    <a:pt x="14756265" y="9403279"/>
                  </a:lnTo>
                  <a:lnTo>
                    <a:pt x="14756122" y="9403613"/>
                  </a:lnTo>
                  <a:lnTo>
                    <a:pt x="14757792" y="9404325"/>
                  </a:lnTo>
                  <a:lnTo>
                    <a:pt x="14760364" y="9403843"/>
                  </a:lnTo>
                  <a:lnTo>
                    <a:pt x="14761744" y="9402459"/>
                  </a:lnTo>
                  <a:lnTo>
                    <a:pt x="14764076" y="9400692"/>
                  </a:lnTo>
                  <a:lnTo>
                    <a:pt x="14764022" y="9397118"/>
                  </a:lnTo>
                  <a:lnTo>
                    <a:pt x="14762113" y="9395120"/>
                  </a:lnTo>
                  <a:lnTo>
                    <a:pt x="14759870" y="9392979"/>
                  </a:lnTo>
                  <a:lnTo>
                    <a:pt x="14758104" y="9390648"/>
                  </a:lnTo>
                  <a:close/>
                </a:path>
                <a:path w="17877790" h="11304905">
                  <a:moveTo>
                    <a:pt x="14698855" y="9327890"/>
                  </a:moveTo>
                  <a:lnTo>
                    <a:pt x="14695280" y="9327944"/>
                  </a:lnTo>
                  <a:lnTo>
                    <a:pt x="14693283" y="9329853"/>
                  </a:lnTo>
                  <a:lnTo>
                    <a:pt x="14690951" y="9331621"/>
                  </a:lnTo>
                  <a:lnTo>
                    <a:pt x="14691005" y="9335195"/>
                  </a:lnTo>
                  <a:lnTo>
                    <a:pt x="14692914" y="9337193"/>
                  </a:lnTo>
                  <a:lnTo>
                    <a:pt x="14695158" y="9339334"/>
                  </a:lnTo>
                  <a:lnTo>
                    <a:pt x="14695683" y="9339953"/>
                  </a:lnTo>
                  <a:lnTo>
                    <a:pt x="14697019" y="9340522"/>
                  </a:lnTo>
                  <a:lnTo>
                    <a:pt x="14696877" y="9340856"/>
                  </a:lnTo>
                  <a:lnTo>
                    <a:pt x="14698546" y="9341568"/>
                  </a:lnTo>
                  <a:lnTo>
                    <a:pt x="14701118" y="9341087"/>
                  </a:lnTo>
                  <a:lnTo>
                    <a:pt x="14702498" y="9339703"/>
                  </a:lnTo>
                  <a:lnTo>
                    <a:pt x="14704496" y="9337793"/>
                  </a:lnTo>
                  <a:lnTo>
                    <a:pt x="14704745" y="9334742"/>
                  </a:lnTo>
                  <a:lnTo>
                    <a:pt x="14704776" y="9334362"/>
                  </a:lnTo>
                  <a:lnTo>
                    <a:pt x="14702866" y="9332363"/>
                  </a:lnTo>
                  <a:lnTo>
                    <a:pt x="14700622" y="9330222"/>
                  </a:lnTo>
                  <a:lnTo>
                    <a:pt x="14698855" y="9327890"/>
                  </a:lnTo>
                  <a:close/>
                </a:path>
                <a:path w="17877790" h="11304905">
                  <a:moveTo>
                    <a:pt x="14639894" y="9264466"/>
                  </a:moveTo>
                  <a:lnTo>
                    <a:pt x="14636462" y="9264186"/>
                  </a:lnTo>
                  <a:lnTo>
                    <a:pt x="14632466" y="9268005"/>
                  </a:lnTo>
                  <a:lnTo>
                    <a:pt x="14632186" y="9271437"/>
                  </a:lnTo>
                  <a:lnTo>
                    <a:pt x="14634095" y="9273435"/>
                  </a:lnTo>
                  <a:lnTo>
                    <a:pt x="14636723" y="9276529"/>
                  </a:lnTo>
                  <a:lnTo>
                    <a:pt x="14639726" y="9277810"/>
                  </a:lnTo>
                  <a:lnTo>
                    <a:pt x="14642157" y="9277663"/>
                  </a:lnTo>
                  <a:lnTo>
                    <a:pt x="14643537" y="9276278"/>
                  </a:lnTo>
                  <a:lnTo>
                    <a:pt x="14645535" y="9274369"/>
                  </a:lnTo>
                  <a:lnTo>
                    <a:pt x="14645815" y="9270937"/>
                  </a:lnTo>
                  <a:lnTo>
                    <a:pt x="14643905" y="9268939"/>
                  </a:lnTo>
                  <a:lnTo>
                    <a:pt x="14641803" y="9266464"/>
                  </a:lnTo>
                  <a:lnTo>
                    <a:pt x="14639894" y="9264466"/>
                  </a:lnTo>
                  <a:close/>
                </a:path>
                <a:path w="17877790" h="11304905">
                  <a:moveTo>
                    <a:pt x="14581886" y="9200659"/>
                  </a:moveTo>
                  <a:lnTo>
                    <a:pt x="14578454" y="9200380"/>
                  </a:lnTo>
                  <a:lnTo>
                    <a:pt x="14574458" y="9204198"/>
                  </a:lnTo>
                  <a:lnTo>
                    <a:pt x="14574178" y="9207630"/>
                  </a:lnTo>
                  <a:lnTo>
                    <a:pt x="14576087" y="9209628"/>
                  </a:lnTo>
                  <a:lnTo>
                    <a:pt x="14578712" y="9212721"/>
                  </a:lnTo>
                  <a:lnTo>
                    <a:pt x="14581719" y="9214003"/>
                  </a:lnTo>
                  <a:lnTo>
                    <a:pt x="14584147" y="9213855"/>
                  </a:lnTo>
                  <a:lnTo>
                    <a:pt x="14585527" y="9212471"/>
                  </a:lnTo>
                  <a:lnTo>
                    <a:pt x="14587525" y="9210561"/>
                  </a:lnTo>
                  <a:lnTo>
                    <a:pt x="14587806" y="9207130"/>
                  </a:lnTo>
                  <a:lnTo>
                    <a:pt x="14585897" y="9205132"/>
                  </a:lnTo>
                  <a:lnTo>
                    <a:pt x="14583796" y="9202658"/>
                  </a:lnTo>
                  <a:lnTo>
                    <a:pt x="14581886" y="9200659"/>
                  </a:lnTo>
                  <a:close/>
                </a:path>
                <a:path w="17877790" h="11304905">
                  <a:moveTo>
                    <a:pt x="14523828" y="9136042"/>
                  </a:moveTo>
                  <a:lnTo>
                    <a:pt x="14520397" y="9135762"/>
                  </a:lnTo>
                  <a:lnTo>
                    <a:pt x="14516400" y="9139582"/>
                  </a:lnTo>
                  <a:lnTo>
                    <a:pt x="14516118" y="9143012"/>
                  </a:lnTo>
                  <a:lnTo>
                    <a:pt x="14518028" y="9145010"/>
                  </a:lnTo>
                  <a:lnTo>
                    <a:pt x="14520656" y="9148105"/>
                  </a:lnTo>
                  <a:lnTo>
                    <a:pt x="14523659" y="9149386"/>
                  </a:lnTo>
                  <a:lnTo>
                    <a:pt x="14526089" y="9149238"/>
                  </a:lnTo>
                  <a:lnTo>
                    <a:pt x="14527469" y="9147854"/>
                  </a:lnTo>
                  <a:lnTo>
                    <a:pt x="14529467" y="9145945"/>
                  </a:lnTo>
                  <a:lnTo>
                    <a:pt x="14529748" y="9142513"/>
                  </a:lnTo>
                  <a:lnTo>
                    <a:pt x="14527837" y="9140515"/>
                  </a:lnTo>
                  <a:lnTo>
                    <a:pt x="14525738" y="9138041"/>
                  </a:lnTo>
                  <a:lnTo>
                    <a:pt x="14523828" y="9136042"/>
                  </a:lnTo>
                  <a:close/>
                </a:path>
                <a:path w="17877790" h="11304905">
                  <a:moveTo>
                    <a:pt x="14466437" y="9071709"/>
                  </a:moveTo>
                  <a:lnTo>
                    <a:pt x="14463005" y="9071429"/>
                  </a:lnTo>
                  <a:lnTo>
                    <a:pt x="14459009" y="9075249"/>
                  </a:lnTo>
                  <a:lnTo>
                    <a:pt x="14458729" y="9078680"/>
                  </a:lnTo>
                  <a:lnTo>
                    <a:pt x="14460638" y="9080678"/>
                  </a:lnTo>
                  <a:lnTo>
                    <a:pt x="14463265" y="9083772"/>
                  </a:lnTo>
                  <a:lnTo>
                    <a:pt x="14466270" y="9085053"/>
                  </a:lnTo>
                  <a:lnTo>
                    <a:pt x="14468701" y="9084906"/>
                  </a:lnTo>
                  <a:lnTo>
                    <a:pt x="14470079" y="9083522"/>
                  </a:lnTo>
                  <a:lnTo>
                    <a:pt x="14472078" y="9081612"/>
                  </a:lnTo>
                  <a:lnTo>
                    <a:pt x="14472358" y="9078181"/>
                  </a:lnTo>
                  <a:lnTo>
                    <a:pt x="14470449" y="9076182"/>
                  </a:lnTo>
                  <a:lnTo>
                    <a:pt x="14468347" y="9073708"/>
                  </a:lnTo>
                  <a:lnTo>
                    <a:pt x="14466437" y="9071709"/>
                  </a:lnTo>
                  <a:close/>
                </a:path>
                <a:path w="17877790" h="11304905">
                  <a:moveTo>
                    <a:pt x="14409473" y="9006376"/>
                  </a:moveTo>
                  <a:lnTo>
                    <a:pt x="14406041" y="9006095"/>
                  </a:lnTo>
                  <a:lnTo>
                    <a:pt x="14402045" y="9009914"/>
                  </a:lnTo>
                  <a:lnTo>
                    <a:pt x="14401765" y="9013346"/>
                  </a:lnTo>
                  <a:lnTo>
                    <a:pt x="14403674" y="9015344"/>
                  </a:lnTo>
                  <a:lnTo>
                    <a:pt x="14406302" y="9018438"/>
                  </a:lnTo>
                  <a:lnTo>
                    <a:pt x="14409306" y="9019720"/>
                  </a:lnTo>
                  <a:lnTo>
                    <a:pt x="14411736" y="9019572"/>
                  </a:lnTo>
                  <a:lnTo>
                    <a:pt x="14413115" y="9018188"/>
                  </a:lnTo>
                  <a:lnTo>
                    <a:pt x="14415114" y="9016278"/>
                  </a:lnTo>
                  <a:lnTo>
                    <a:pt x="14415394" y="9012846"/>
                  </a:lnTo>
                  <a:lnTo>
                    <a:pt x="14413484" y="9010848"/>
                  </a:lnTo>
                  <a:lnTo>
                    <a:pt x="14411382" y="9008373"/>
                  </a:lnTo>
                  <a:lnTo>
                    <a:pt x="14409473" y="9006376"/>
                  </a:lnTo>
                  <a:close/>
                </a:path>
                <a:path w="17877790" h="11304905">
                  <a:moveTo>
                    <a:pt x="14352988" y="8940851"/>
                  </a:moveTo>
                  <a:lnTo>
                    <a:pt x="14349890" y="8940713"/>
                  </a:lnTo>
                  <a:lnTo>
                    <a:pt x="14347557" y="8942480"/>
                  </a:lnTo>
                  <a:lnTo>
                    <a:pt x="14345559" y="8944389"/>
                  </a:lnTo>
                  <a:lnTo>
                    <a:pt x="14345421" y="8947487"/>
                  </a:lnTo>
                  <a:lnTo>
                    <a:pt x="14347189" y="8949819"/>
                  </a:lnTo>
                  <a:lnTo>
                    <a:pt x="14349813" y="8952912"/>
                  </a:lnTo>
                  <a:lnTo>
                    <a:pt x="14352819" y="8954194"/>
                  </a:lnTo>
                  <a:lnTo>
                    <a:pt x="14355248" y="8954046"/>
                  </a:lnTo>
                  <a:lnTo>
                    <a:pt x="14356628" y="8952662"/>
                  </a:lnTo>
                  <a:lnTo>
                    <a:pt x="14358626" y="8950752"/>
                  </a:lnTo>
                  <a:lnTo>
                    <a:pt x="14358764" y="8947655"/>
                  </a:lnTo>
                  <a:lnTo>
                    <a:pt x="14356997" y="8945323"/>
                  </a:lnTo>
                  <a:lnTo>
                    <a:pt x="14354897" y="8942849"/>
                  </a:lnTo>
                  <a:lnTo>
                    <a:pt x="14352988" y="8940851"/>
                  </a:lnTo>
                  <a:close/>
                </a:path>
                <a:path w="17877790" h="11304905">
                  <a:moveTo>
                    <a:pt x="14297453" y="8874942"/>
                  </a:moveTo>
                  <a:lnTo>
                    <a:pt x="14294356" y="8874805"/>
                  </a:lnTo>
                  <a:lnTo>
                    <a:pt x="14289691" y="8878339"/>
                  </a:lnTo>
                  <a:lnTo>
                    <a:pt x="14289554" y="8881437"/>
                  </a:lnTo>
                  <a:lnTo>
                    <a:pt x="14291320" y="8883769"/>
                  </a:lnTo>
                  <a:lnTo>
                    <a:pt x="14293421" y="8886243"/>
                  </a:lnTo>
                  <a:lnTo>
                    <a:pt x="14293802" y="8887195"/>
                  </a:lnTo>
                  <a:lnTo>
                    <a:pt x="14296807" y="8888477"/>
                  </a:lnTo>
                  <a:lnTo>
                    <a:pt x="14298904" y="8888187"/>
                  </a:lnTo>
                  <a:lnTo>
                    <a:pt x="14300618" y="8886946"/>
                  </a:lnTo>
                  <a:lnTo>
                    <a:pt x="14302949" y="8885178"/>
                  </a:lnTo>
                  <a:lnTo>
                    <a:pt x="14303088" y="8882081"/>
                  </a:lnTo>
                  <a:lnTo>
                    <a:pt x="14301320" y="8879748"/>
                  </a:lnTo>
                  <a:lnTo>
                    <a:pt x="14299221" y="8877275"/>
                  </a:lnTo>
                  <a:lnTo>
                    <a:pt x="14297453" y="8874942"/>
                  </a:lnTo>
                  <a:close/>
                </a:path>
                <a:path w="17877790" h="11304905">
                  <a:moveTo>
                    <a:pt x="14241584" y="8808891"/>
                  </a:moveTo>
                  <a:lnTo>
                    <a:pt x="14238487" y="8808754"/>
                  </a:lnTo>
                  <a:lnTo>
                    <a:pt x="14233822" y="8812288"/>
                  </a:lnTo>
                  <a:lnTo>
                    <a:pt x="14233685" y="8815386"/>
                  </a:lnTo>
                  <a:lnTo>
                    <a:pt x="14235452" y="8817718"/>
                  </a:lnTo>
                  <a:lnTo>
                    <a:pt x="14237552" y="8820192"/>
                  </a:lnTo>
                  <a:lnTo>
                    <a:pt x="14238268" y="8821288"/>
                  </a:lnTo>
                  <a:lnTo>
                    <a:pt x="14240937" y="8822426"/>
                  </a:lnTo>
                  <a:lnTo>
                    <a:pt x="14243035" y="8822136"/>
                  </a:lnTo>
                  <a:lnTo>
                    <a:pt x="14244749" y="8820895"/>
                  </a:lnTo>
                  <a:lnTo>
                    <a:pt x="14247081" y="8819128"/>
                  </a:lnTo>
                  <a:lnTo>
                    <a:pt x="14247219" y="8816030"/>
                  </a:lnTo>
                  <a:lnTo>
                    <a:pt x="14245451" y="8813698"/>
                  </a:lnTo>
                  <a:lnTo>
                    <a:pt x="14243352" y="8811224"/>
                  </a:lnTo>
                  <a:lnTo>
                    <a:pt x="14241584" y="8808891"/>
                  </a:lnTo>
                  <a:close/>
                </a:path>
                <a:path w="17877790" h="11304905">
                  <a:moveTo>
                    <a:pt x="14186335" y="8742316"/>
                  </a:moveTo>
                  <a:lnTo>
                    <a:pt x="14183237" y="8742178"/>
                  </a:lnTo>
                  <a:lnTo>
                    <a:pt x="14178573" y="8745713"/>
                  </a:lnTo>
                  <a:lnTo>
                    <a:pt x="14178435" y="8748810"/>
                  </a:lnTo>
                  <a:lnTo>
                    <a:pt x="14180202" y="8751143"/>
                  </a:lnTo>
                  <a:lnTo>
                    <a:pt x="14182302" y="8753616"/>
                  </a:lnTo>
                  <a:lnTo>
                    <a:pt x="14183018" y="8754711"/>
                  </a:lnTo>
                  <a:lnTo>
                    <a:pt x="14185690" y="8755851"/>
                  </a:lnTo>
                  <a:lnTo>
                    <a:pt x="14187786" y="8755561"/>
                  </a:lnTo>
                  <a:lnTo>
                    <a:pt x="14189499" y="8754319"/>
                  </a:lnTo>
                  <a:lnTo>
                    <a:pt x="14191831" y="8752552"/>
                  </a:lnTo>
                  <a:lnTo>
                    <a:pt x="14191969" y="8749454"/>
                  </a:lnTo>
                  <a:lnTo>
                    <a:pt x="14190202" y="8747122"/>
                  </a:lnTo>
                  <a:lnTo>
                    <a:pt x="14188102" y="8744648"/>
                  </a:lnTo>
                  <a:lnTo>
                    <a:pt x="14186335" y="8742316"/>
                  </a:lnTo>
                  <a:close/>
                </a:path>
                <a:path w="17877790" h="11304905">
                  <a:moveTo>
                    <a:pt x="14131369" y="8675072"/>
                  </a:moveTo>
                  <a:lnTo>
                    <a:pt x="14128270" y="8674934"/>
                  </a:lnTo>
                  <a:lnTo>
                    <a:pt x="14123606" y="8678468"/>
                  </a:lnTo>
                  <a:lnTo>
                    <a:pt x="14123470" y="8681567"/>
                  </a:lnTo>
                  <a:lnTo>
                    <a:pt x="14125238" y="8683899"/>
                  </a:lnTo>
                  <a:lnTo>
                    <a:pt x="14127337" y="8686373"/>
                  </a:lnTo>
                  <a:lnTo>
                    <a:pt x="14127720" y="8687326"/>
                  </a:lnTo>
                  <a:lnTo>
                    <a:pt x="14130724" y="8688607"/>
                  </a:lnTo>
                  <a:lnTo>
                    <a:pt x="14132821" y="8688317"/>
                  </a:lnTo>
                  <a:lnTo>
                    <a:pt x="14134535" y="8687076"/>
                  </a:lnTo>
                  <a:lnTo>
                    <a:pt x="14136867" y="8685309"/>
                  </a:lnTo>
                  <a:lnTo>
                    <a:pt x="14137005" y="8682210"/>
                  </a:lnTo>
                  <a:lnTo>
                    <a:pt x="14135237" y="8679878"/>
                  </a:lnTo>
                  <a:lnTo>
                    <a:pt x="14133135" y="8677404"/>
                  </a:lnTo>
                  <a:lnTo>
                    <a:pt x="14131369" y="8675072"/>
                  </a:lnTo>
                  <a:close/>
                </a:path>
                <a:path w="17877790" h="11304905">
                  <a:moveTo>
                    <a:pt x="14077072" y="8608114"/>
                  </a:moveTo>
                  <a:lnTo>
                    <a:pt x="14073974" y="8607976"/>
                  </a:lnTo>
                  <a:lnTo>
                    <a:pt x="14069309" y="8611510"/>
                  </a:lnTo>
                  <a:lnTo>
                    <a:pt x="14069172" y="8614608"/>
                  </a:lnTo>
                  <a:lnTo>
                    <a:pt x="14070939" y="8616940"/>
                  </a:lnTo>
                  <a:lnTo>
                    <a:pt x="14073041" y="8619415"/>
                  </a:lnTo>
                  <a:lnTo>
                    <a:pt x="14073424" y="8620367"/>
                  </a:lnTo>
                  <a:lnTo>
                    <a:pt x="14076428" y="8621649"/>
                  </a:lnTo>
                  <a:lnTo>
                    <a:pt x="14078525" y="8621359"/>
                  </a:lnTo>
                  <a:lnTo>
                    <a:pt x="14080238" y="8620118"/>
                  </a:lnTo>
                  <a:lnTo>
                    <a:pt x="14082571" y="8618350"/>
                  </a:lnTo>
                  <a:lnTo>
                    <a:pt x="14082708" y="8615252"/>
                  </a:lnTo>
                  <a:lnTo>
                    <a:pt x="14080940" y="8612920"/>
                  </a:lnTo>
                  <a:lnTo>
                    <a:pt x="14078839" y="8610446"/>
                  </a:lnTo>
                  <a:lnTo>
                    <a:pt x="14077072" y="8608114"/>
                  </a:lnTo>
                  <a:close/>
                </a:path>
                <a:path w="17877790" h="11304905">
                  <a:moveTo>
                    <a:pt x="14023060" y="8540487"/>
                  </a:moveTo>
                  <a:lnTo>
                    <a:pt x="14019963" y="8540349"/>
                  </a:lnTo>
                  <a:lnTo>
                    <a:pt x="14015298" y="8543884"/>
                  </a:lnTo>
                  <a:lnTo>
                    <a:pt x="14015160" y="8546982"/>
                  </a:lnTo>
                  <a:lnTo>
                    <a:pt x="14016928" y="8549314"/>
                  </a:lnTo>
                  <a:lnTo>
                    <a:pt x="14019027" y="8551788"/>
                  </a:lnTo>
                  <a:lnTo>
                    <a:pt x="14019410" y="8552740"/>
                  </a:lnTo>
                  <a:lnTo>
                    <a:pt x="14022414" y="8554022"/>
                  </a:lnTo>
                  <a:lnTo>
                    <a:pt x="14024510" y="8553733"/>
                  </a:lnTo>
                  <a:lnTo>
                    <a:pt x="14026224" y="8552490"/>
                  </a:lnTo>
                  <a:lnTo>
                    <a:pt x="14028557" y="8550724"/>
                  </a:lnTo>
                  <a:lnTo>
                    <a:pt x="14028694" y="8547626"/>
                  </a:lnTo>
                  <a:lnTo>
                    <a:pt x="14026926" y="8545293"/>
                  </a:lnTo>
                  <a:lnTo>
                    <a:pt x="14024827" y="8542819"/>
                  </a:lnTo>
                  <a:lnTo>
                    <a:pt x="14023060" y="8540487"/>
                  </a:lnTo>
                  <a:close/>
                </a:path>
                <a:path w="17877790" h="11304905">
                  <a:moveTo>
                    <a:pt x="13969715" y="8473145"/>
                  </a:moveTo>
                  <a:lnTo>
                    <a:pt x="13966425" y="8472531"/>
                  </a:lnTo>
                  <a:lnTo>
                    <a:pt x="13964094" y="8474299"/>
                  </a:lnTo>
                  <a:lnTo>
                    <a:pt x="13962238" y="8475874"/>
                  </a:lnTo>
                  <a:lnTo>
                    <a:pt x="13961623" y="8479163"/>
                  </a:lnTo>
                  <a:lnTo>
                    <a:pt x="13963390" y="8481496"/>
                  </a:lnTo>
                  <a:lnTo>
                    <a:pt x="13965492" y="8483971"/>
                  </a:lnTo>
                  <a:lnTo>
                    <a:pt x="13965874" y="8484923"/>
                  </a:lnTo>
                  <a:lnTo>
                    <a:pt x="13967545" y="8485636"/>
                  </a:lnTo>
                  <a:lnTo>
                    <a:pt x="13967353" y="8485159"/>
                  </a:lnTo>
                  <a:lnTo>
                    <a:pt x="13969021" y="8485870"/>
                  </a:lnTo>
                  <a:lnTo>
                    <a:pt x="13970975" y="8485915"/>
                  </a:lnTo>
                  <a:lnTo>
                    <a:pt x="13972689" y="8484674"/>
                  </a:lnTo>
                  <a:lnTo>
                    <a:pt x="13974545" y="8483097"/>
                  </a:lnTo>
                  <a:lnTo>
                    <a:pt x="13975159" y="8479808"/>
                  </a:lnTo>
                  <a:lnTo>
                    <a:pt x="13973391" y="8477476"/>
                  </a:lnTo>
                  <a:lnTo>
                    <a:pt x="13969715" y="8473145"/>
                  </a:lnTo>
                  <a:close/>
                </a:path>
                <a:path w="17877790" h="11304905">
                  <a:moveTo>
                    <a:pt x="13916463" y="8404660"/>
                  </a:moveTo>
                  <a:lnTo>
                    <a:pt x="13913174" y="8404047"/>
                  </a:lnTo>
                  <a:lnTo>
                    <a:pt x="13910843" y="8405814"/>
                  </a:lnTo>
                  <a:lnTo>
                    <a:pt x="13908844" y="8407723"/>
                  </a:lnTo>
                  <a:lnTo>
                    <a:pt x="13908231" y="8411013"/>
                  </a:lnTo>
                  <a:lnTo>
                    <a:pt x="13909997" y="8413345"/>
                  </a:lnTo>
                  <a:lnTo>
                    <a:pt x="13912098" y="8415819"/>
                  </a:lnTo>
                  <a:lnTo>
                    <a:pt x="13912479" y="8416771"/>
                  </a:lnTo>
                  <a:lnTo>
                    <a:pt x="13914149" y="8417483"/>
                  </a:lnTo>
                  <a:lnTo>
                    <a:pt x="13914434" y="8416815"/>
                  </a:lnTo>
                  <a:lnTo>
                    <a:pt x="13916103" y="8417527"/>
                  </a:lnTo>
                  <a:lnTo>
                    <a:pt x="13918057" y="8417572"/>
                  </a:lnTo>
                  <a:lnTo>
                    <a:pt x="13919771" y="8416330"/>
                  </a:lnTo>
                  <a:lnTo>
                    <a:pt x="13921627" y="8414755"/>
                  </a:lnTo>
                  <a:lnTo>
                    <a:pt x="13922241" y="8411465"/>
                  </a:lnTo>
                  <a:lnTo>
                    <a:pt x="13920473" y="8409133"/>
                  </a:lnTo>
                  <a:lnTo>
                    <a:pt x="13918372" y="8406658"/>
                  </a:lnTo>
                  <a:lnTo>
                    <a:pt x="13916463" y="8404660"/>
                  </a:lnTo>
                  <a:close/>
                </a:path>
                <a:path w="17877790" h="11304905">
                  <a:moveTo>
                    <a:pt x="13864213" y="8336602"/>
                  </a:moveTo>
                  <a:lnTo>
                    <a:pt x="13860924" y="8335988"/>
                  </a:lnTo>
                  <a:lnTo>
                    <a:pt x="13856260" y="8339523"/>
                  </a:lnTo>
                  <a:lnTo>
                    <a:pt x="13855646" y="8342811"/>
                  </a:lnTo>
                  <a:lnTo>
                    <a:pt x="13859181" y="8347476"/>
                  </a:lnTo>
                  <a:lnTo>
                    <a:pt x="13859564" y="8348429"/>
                  </a:lnTo>
                  <a:lnTo>
                    <a:pt x="13863567" y="8350137"/>
                  </a:lnTo>
                  <a:lnTo>
                    <a:pt x="13865189" y="8350039"/>
                  </a:lnTo>
                  <a:lnTo>
                    <a:pt x="13866902" y="8348797"/>
                  </a:lnTo>
                  <a:lnTo>
                    <a:pt x="13869234" y="8347030"/>
                  </a:lnTo>
                  <a:lnTo>
                    <a:pt x="13869849" y="8343741"/>
                  </a:lnTo>
                  <a:lnTo>
                    <a:pt x="13868081" y="8341409"/>
                  </a:lnTo>
                  <a:lnTo>
                    <a:pt x="13865979" y="8338934"/>
                  </a:lnTo>
                  <a:lnTo>
                    <a:pt x="13864213" y="8336602"/>
                  </a:lnTo>
                  <a:close/>
                </a:path>
                <a:path w="17877790" h="11304905">
                  <a:moveTo>
                    <a:pt x="13811439" y="8267925"/>
                  </a:moveTo>
                  <a:lnTo>
                    <a:pt x="13808149" y="8267311"/>
                  </a:lnTo>
                  <a:lnTo>
                    <a:pt x="13803485" y="8270846"/>
                  </a:lnTo>
                  <a:lnTo>
                    <a:pt x="13802870" y="8274135"/>
                  </a:lnTo>
                  <a:lnTo>
                    <a:pt x="13804638" y="8276467"/>
                  </a:lnTo>
                  <a:lnTo>
                    <a:pt x="13806740" y="8278942"/>
                  </a:lnTo>
                  <a:lnTo>
                    <a:pt x="13807122" y="8279894"/>
                  </a:lnTo>
                  <a:lnTo>
                    <a:pt x="13810460" y="8281318"/>
                  </a:lnTo>
                  <a:lnTo>
                    <a:pt x="13812081" y="8281220"/>
                  </a:lnTo>
                  <a:lnTo>
                    <a:pt x="13813794" y="8279978"/>
                  </a:lnTo>
                  <a:lnTo>
                    <a:pt x="13816125" y="8278211"/>
                  </a:lnTo>
                  <a:lnTo>
                    <a:pt x="13816738" y="8274921"/>
                  </a:lnTo>
                  <a:lnTo>
                    <a:pt x="13811439" y="8267925"/>
                  </a:lnTo>
                  <a:close/>
                </a:path>
                <a:path w="17877790" h="11304905">
                  <a:moveTo>
                    <a:pt x="13759616" y="8198866"/>
                  </a:moveTo>
                  <a:lnTo>
                    <a:pt x="13756326" y="8198252"/>
                  </a:lnTo>
                  <a:lnTo>
                    <a:pt x="13751662" y="8201786"/>
                  </a:lnTo>
                  <a:lnTo>
                    <a:pt x="13751047" y="8205075"/>
                  </a:lnTo>
                  <a:lnTo>
                    <a:pt x="13754583" y="8209740"/>
                  </a:lnTo>
                  <a:lnTo>
                    <a:pt x="13754965" y="8210692"/>
                  </a:lnTo>
                  <a:lnTo>
                    <a:pt x="13758636" y="8212258"/>
                  </a:lnTo>
                  <a:lnTo>
                    <a:pt x="13760258" y="8212160"/>
                  </a:lnTo>
                  <a:lnTo>
                    <a:pt x="13761971" y="8210919"/>
                  </a:lnTo>
                  <a:lnTo>
                    <a:pt x="13764304" y="8209152"/>
                  </a:lnTo>
                  <a:lnTo>
                    <a:pt x="13764915" y="8205861"/>
                  </a:lnTo>
                  <a:lnTo>
                    <a:pt x="13759616" y="8198866"/>
                  </a:lnTo>
                  <a:close/>
                </a:path>
                <a:path w="17877790" h="11304905">
                  <a:moveTo>
                    <a:pt x="13707935" y="8129473"/>
                  </a:moveTo>
                  <a:lnTo>
                    <a:pt x="13704645" y="8128859"/>
                  </a:lnTo>
                  <a:lnTo>
                    <a:pt x="13699982" y="8132392"/>
                  </a:lnTo>
                  <a:lnTo>
                    <a:pt x="13699367" y="8135681"/>
                  </a:lnTo>
                  <a:lnTo>
                    <a:pt x="13702902" y="8140346"/>
                  </a:lnTo>
                  <a:lnTo>
                    <a:pt x="13703286" y="8141299"/>
                  </a:lnTo>
                  <a:lnTo>
                    <a:pt x="13706957" y="8142865"/>
                  </a:lnTo>
                  <a:lnTo>
                    <a:pt x="13708577" y="8142767"/>
                  </a:lnTo>
                  <a:lnTo>
                    <a:pt x="13710291" y="8141525"/>
                  </a:lnTo>
                  <a:lnTo>
                    <a:pt x="13712623" y="8139758"/>
                  </a:lnTo>
                  <a:lnTo>
                    <a:pt x="13713235" y="8136467"/>
                  </a:lnTo>
                  <a:lnTo>
                    <a:pt x="13707935" y="8129473"/>
                  </a:lnTo>
                  <a:close/>
                </a:path>
                <a:path w="17877790" h="11304905">
                  <a:moveTo>
                    <a:pt x="13656730" y="8059886"/>
                  </a:moveTo>
                  <a:lnTo>
                    <a:pt x="13653443" y="8059273"/>
                  </a:lnTo>
                  <a:lnTo>
                    <a:pt x="13648778" y="8062808"/>
                  </a:lnTo>
                  <a:lnTo>
                    <a:pt x="13648164" y="8066097"/>
                  </a:lnTo>
                  <a:lnTo>
                    <a:pt x="13651699" y="8070760"/>
                  </a:lnTo>
                  <a:lnTo>
                    <a:pt x="13652081" y="8071713"/>
                  </a:lnTo>
                  <a:lnTo>
                    <a:pt x="13655752" y="8073279"/>
                  </a:lnTo>
                  <a:lnTo>
                    <a:pt x="13657372" y="8073181"/>
                  </a:lnTo>
                  <a:lnTo>
                    <a:pt x="13659085" y="8071939"/>
                  </a:lnTo>
                  <a:lnTo>
                    <a:pt x="13661417" y="8070172"/>
                  </a:lnTo>
                  <a:lnTo>
                    <a:pt x="13662032" y="8066883"/>
                  </a:lnTo>
                  <a:lnTo>
                    <a:pt x="13656730" y="8059886"/>
                  </a:lnTo>
                  <a:close/>
                </a:path>
                <a:path w="17877790" h="11304905">
                  <a:moveTo>
                    <a:pt x="13606145" y="7989777"/>
                  </a:moveTo>
                  <a:lnTo>
                    <a:pt x="13602855" y="7989163"/>
                  </a:lnTo>
                  <a:lnTo>
                    <a:pt x="13598192" y="7992696"/>
                  </a:lnTo>
                  <a:lnTo>
                    <a:pt x="13597576" y="7995986"/>
                  </a:lnTo>
                  <a:lnTo>
                    <a:pt x="13601112" y="8000651"/>
                  </a:lnTo>
                  <a:lnTo>
                    <a:pt x="13601494" y="8001603"/>
                  </a:lnTo>
                  <a:lnTo>
                    <a:pt x="13605166" y="8003170"/>
                  </a:lnTo>
                  <a:lnTo>
                    <a:pt x="13606929" y="8002738"/>
                  </a:lnTo>
                  <a:lnTo>
                    <a:pt x="13608500" y="8001829"/>
                  </a:lnTo>
                  <a:lnTo>
                    <a:pt x="13610833" y="8000062"/>
                  </a:lnTo>
                  <a:lnTo>
                    <a:pt x="13611447" y="7996773"/>
                  </a:lnTo>
                  <a:lnTo>
                    <a:pt x="13606145" y="7989777"/>
                  </a:lnTo>
                  <a:close/>
                </a:path>
                <a:path w="17877790" h="11304905">
                  <a:moveTo>
                    <a:pt x="13556035" y="7919474"/>
                  </a:moveTo>
                  <a:lnTo>
                    <a:pt x="13552747" y="7918861"/>
                  </a:lnTo>
                  <a:lnTo>
                    <a:pt x="13548083" y="7922396"/>
                  </a:lnTo>
                  <a:lnTo>
                    <a:pt x="13547469" y="7925684"/>
                  </a:lnTo>
                  <a:lnTo>
                    <a:pt x="13549236" y="7928017"/>
                  </a:lnTo>
                  <a:lnTo>
                    <a:pt x="13550861" y="7930682"/>
                  </a:lnTo>
                  <a:lnTo>
                    <a:pt x="13551244" y="7931634"/>
                  </a:lnTo>
                  <a:lnTo>
                    <a:pt x="13554914" y="7933200"/>
                  </a:lnTo>
                  <a:lnTo>
                    <a:pt x="13556679" y="7932769"/>
                  </a:lnTo>
                  <a:lnTo>
                    <a:pt x="13558250" y="7931862"/>
                  </a:lnTo>
                  <a:lnTo>
                    <a:pt x="13560581" y="7930095"/>
                  </a:lnTo>
                  <a:lnTo>
                    <a:pt x="13561194" y="7926805"/>
                  </a:lnTo>
                  <a:lnTo>
                    <a:pt x="13559428" y="7924473"/>
                  </a:lnTo>
                  <a:lnTo>
                    <a:pt x="13557802" y="7921806"/>
                  </a:lnTo>
                  <a:lnTo>
                    <a:pt x="13556035" y="7919474"/>
                  </a:lnTo>
                  <a:close/>
                </a:path>
                <a:path w="17877790" h="11304905">
                  <a:moveTo>
                    <a:pt x="13505878" y="7848363"/>
                  </a:moveTo>
                  <a:lnTo>
                    <a:pt x="13502588" y="7847749"/>
                  </a:lnTo>
                  <a:lnTo>
                    <a:pt x="13497922" y="7851284"/>
                  </a:lnTo>
                  <a:lnTo>
                    <a:pt x="13497309" y="7854572"/>
                  </a:lnTo>
                  <a:lnTo>
                    <a:pt x="13499076" y="7856904"/>
                  </a:lnTo>
                  <a:lnTo>
                    <a:pt x="13500701" y="7859570"/>
                  </a:lnTo>
                  <a:lnTo>
                    <a:pt x="13501418" y="7860665"/>
                  </a:lnTo>
                  <a:lnTo>
                    <a:pt x="13504757" y="7862090"/>
                  </a:lnTo>
                  <a:lnTo>
                    <a:pt x="13506520" y="7861658"/>
                  </a:lnTo>
                  <a:lnTo>
                    <a:pt x="13508090" y="7860749"/>
                  </a:lnTo>
                  <a:lnTo>
                    <a:pt x="13510422" y="7858983"/>
                  </a:lnTo>
                  <a:lnTo>
                    <a:pt x="13511037" y="7855694"/>
                  </a:lnTo>
                  <a:lnTo>
                    <a:pt x="13509269" y="7853362"/>
                  </a:lnTo>
                  <a:lnTo>
                    <a:pt x="13507644" y="7850695"/>
                  </a:lnTo>
                  <a:lnTo>
                    <a:pt x="13505878" y="7848363"/>
                  </a:lnTo>
                  <a:close/>
                </a:path>
                <a:path w="17877790" h="11304905">
                  <a:moveTo>
                    <a:pt x="13457196" y="7777488"/>
                  </a:moveTo>
                  <a:lnTo>
                    <a:pt x="13453906" y="7776874"/>
                  </a:lnTo>
                  <a:lnTo>
                    <a:pt x="13451575" y="7778640"/>
                  </a:lnTo>
                  <a:lnTo>
                    <a:pt x="13448909" y="7780264"/>
                  </a:lnTo>
                  <a:lnTo>
                    <a:pt x="13448294" y="7783554"/>
                  </a:lnTo>
                  <a:lnTo>
                    <a:pt x="13450061" y="7785886"/>
                  </a:lnTo>
                  <a:lnTo>
                    <a:pt x="13451687" y="7788553"/>
                  </a:lnTo>
                  <a:lnTo>
                    <a:pt x="13452402" y="7789647"/>
                  </a:lnTo>
                  <a:lnTo>
                    <a:pt x="13454073" y="7790360"/>
                  </a:lnTo>
                  <a:lnTo>
                    <a:pt x="13453930" y="7790694"/>
                  </a:lnTo>
                  <a:lnTo>
                    <a:pt x="13455599" y="7791406"/>
                  </a:lnTo>
                  <a:lnTo>
                    <a:pt x="13457362" y="7790974"/>
                  </a:lnTo>
                  <a:lnTo>
                    <a:pt x="13458933" y="7790065"/>
                  </a:lnTo>
                  <a:lnTo>
                    <a:pt x="13461599" y="7788440"/>
                  </a:lnTo>
                  <a:lnTo>
                    <a:pt x="13462213" y="7785152"/>
                  </a:lnTo>
                  <a:lnTo>
                    <a:pt x="13460447" y="7782819"/>
                  </a:lnTo>
                  <a:lnTo>
                    <a:pt x="13457196" y="7777488"/>
                  </a:lnTo>
                  <a:close/>
                </a:path>
                <a:path w="17877790" h="11304905">
                  <a:moveTo>
                    <a:pt x="13408324" y="7706135"/>
                  </a:moveTo>
                  <a:lnTo>
                    <a:pt x="13405034" y="7705521"/>
                  </a:lnTo>
                  <a:lnTo>
                    <a:pt x="13402702" y="7707287"/>
                  </a:lnTo>
                  <a:lnTo>
                    <a:pt x="13400036" y="7708913"/>
                  </a:lnTo>
                  <a:lnTo>
                    <a:pt x="13399423" y="7712203"/>
                  </a:lnTo>
                  <a:lnTo>
                    <a:pt x="13401191" y="7714534"/>
                  </a:lnTo>
                  <a:lnTo>
                    <a:pt x="13402814" y="7717200"/>
                  </a:lnTo>
                  <a:lnTo>
                    <a:pt x="13403531" y="7718295"/>
                  </a:lnTo>
                  <a:lnTo>
                    <a:pt x="13405200" y="7719007"/>
                  </a:lnTo>
                  <a:lnTo>
                    <a:pt x="13405058" y="7719341"/>
                  </a:lnTo>
                  <a:lnTo>
                    <a:pt x="13406727" y="7720053"/>
                  </a:lnTo>
                  <a:lnTo>
                    <a:pt x="13408489" y="7719621"/>
                  </a:lnTo>
                  <a:lnTo>
                    <a:pt x="13410060" y="7718714"/>
                  </a:lnTo>
                  <a:lnTo>
                    <a:pt x="13412726" y="7717088"/>
                  </a:lnTo>
                  <a:lnTo>
                    <a:pt x="13413341" y="7713799"/>
                  </a:lnTo>
                  <a:lnTo>
                    <a:pt x="13411574" y="7711466"/>
                  </a:lnTo>
                  <a:lnTo>
                    <a:pt x="13408324" y="7706135"/>
                  </a:lnTo>
                  <a:close/>
                </a:path>
                <a:path w="17877790" h="11304905">
                  <a:moveTo>
                    <a:pt x="13360263" y="7634734"/>
                  </a:moveTo>
                  <a:lnTo>
                    <a:pt x="13357116" y="7633786"/>
                  </a:lnTo>
                  <a:lnTo>
                    <a:pt x="13352450" y="7637321"/>
                  </a:lnTo>
                  <a:lnTo>
                    <a:pt x="13351713" y="7639769"/>
                  </a:lnTo>
                  <a:lnTo>
                    <a:pt x="13351503" y="7640467"/>
                  </a:lnTo>
                  <a:lnTo>
                    <a:pt x="13353270" y="7642798"/>
                  </a:lnTo>
                  <a:lnTo>
                    <a:pt x="13354895" y="7645464"/>
                  </a:lnTo>
                  <a:lnTo>
                    <a:pt x="13355612" y="7646559"/>
                  </a:lnTo>
                  <a:lnTo>
                    <a:pt x="13358951" y="7647984"/>
                  </a:lnTo>
                  <a:lnTo>
                    <a:pt x="13360570" y="7647885"/>
                  </a:lnTo>
                  <a:lnTo>
                    <a:pt x="13362141" y="7646978"/>
                  </a:lnTo>
                  <a:lnTo>
                    <a:pt x="13364473" y="7645212"/>
                  </a:lnTo>
                  <a:lnTo>
                    <a:pt x="13365211" y="7642764"/>
                  </a:lnTo>
                  <a:lnTo>
                    <a:pt x="13365422" y="7642065"/>
                  </a:lnTo>
                  <a:lnTo>
                    <a:pt x="13363655" y="7639732"/>
                  </a:lnTo>
                  <a:lnTo>
                    <a:pt x="13362029" y="7637066"/>
                  </a:lnTo>
                  <a:lnTo>
                    <a:pt x="13360263" y="7634734"/>
                  </a:lnTo>
                  <a:close/>
                </a:path>
                <a:path w="17877790" h="11304905">
                  <a:moveTo>
                    <a:pt x="13312627" y="7562331"/>
                  </a:moveTo>
                  <a:lnTo>
                    <a:pt x="13309481" y="7561384"/>
                  </a:lnTo>
                  <a:lnTo>
                    <a:pt x="13304816" y="7564919"/>
                  </a:lnTo>
                  <a:lnTo>
                    <a:pt x="13304078" y="7567365"/>
                  </a:lnTo>
                  <a:lnTo>
                    <a:pt x="13303867" y="7568064"/>
                  </a:lnTo>
                  <a:lnTo>
                    <a:pt x="13305635" y="7570396"/>
                  </a:lnTo>
                  <a:lnTo>
                    <a:pt x="13307261" y="7573062"/>
                  </a:lnTo>
                  <a:lnTo>
                    <a:pt x="13307977" y="7574157"/>
                  </a:lnTo>
                  <a:lnTo>
                    <a:pt x="13311316" y="7575582"/>
                  </a:lnTo>
                  <a:lnTo>
                    <a:pt x="13312936" y="7575483"/>
                  </a:lnTo>
                  <a:lnTo>
                    <a:pt x="13314507" y="7574575"/>
                  </a:lnTo>
                  <a:lnTo>
                    <a:pt x="13316839" y="7572808"/>
                  </a:lnTo>
                  <a:lnTo>
                    <a:pt x="13317576" y="7570362"/>
                  </a:lnTo>
                  <a:lnTo>
                    <a:pt x="13317786" y="7569662"/>
                  </a:lnTo>
                  <a:lnTo>
                    <a:pt x="13316020" y="7567330"/>
                  </a:lnTo>
                  <a:lnTo>
                    <a:pt x="13314395" y="7564664"/>
                  </a:lnTo>
                  <a:lnTo>
                    <a:pt x="13312627" y="7562331"/>
                  </a:lnTo>
                  <a:close/>
                </a:path>
                <a:path w="17877790" h="11304905">
                  <a:moveTo>
                    <a:pt x="13265802" y="7489879"/>
                  </a:moveTo>
                  <a:lnTo>
                    <a:pt x="13262655" y="7488931"/>
                  </a:lnTo>
                  <a:lnTo>
                    <a:pt x="13257991" y="7492466"/>
                  </a:lnTo>
                  <a:lnTo>
                    <a:pt x="13257255" y="7494913"/>
                  </a:lnTo>
                  <a:lnTo>
                    <a:pt x="13257045" y="7495613"/>
                  </a:lnTo>
                  <a:lnTo>
                    <a:pt x="13258811" y="7497945"/>
                  </a:lnTo>
                  <a:lnTo>
                    <a:pt x="13260436" y="7500611"/>
                  </a:lnTo>
                  <a:lnTo>
                    <a:pt x="13260819" y="7501564"/>
                  </a:lnTo>
                  <a:lnTo>
                    <a:pt x="13264490" y="7503130"/>
                  </a:lnTo>
                  <a:lnTo>
                    <a:pt x="13266110" y="7503031"/>
                  </a:lnTo>
                  <a:lnTo>
                    <a:pt x="13267681" y="7502123"/>
                  </a:lnTo>
                  <a:lnTo>
                    <a:pt x="13270013" y="7500355"/>
                  </a:lnTo>
                  <a:lnTo>
                    <a:pt x="13270751" y="7497909"/>
                  </a:lnTo>
                  <a:lnTo>
                    <a:pt x="13270962" y="7497209"/>
                  </a:lnTo>
                  <a:lnTo>
                    <a:pt x="13269193" y="7494878"/>
                  </a:lnTo>
                  <a:lnTo>
                    <a:pt x="13267570" y="7492212"/>
                  </a:lnTo>
                  <a:lnTo>
                    <a:pt x="13265802" y="7489879"/>
                  </a:lnTo>
                  <a:close/>
                </a:path>
                <a:path w="17877790" h="11304905">
                  <a:moveTo>
                    <a:pt x="13219263" y="7416760"/>
                  </a:moveTo>
                  <a:lnTo>
                    <a:pt x="13210645" y="7422159"/>
                  </a:lnTo>
                  <a:lnTo>
                    <a:pt x="13213896" y="7427492"/>
                  </a:lnTo>
                  <a:lnTo>
                    <a:pt x="13214136" y="7428778"/>
                  </a:lnTo>
                  <a:lnTo>
                    <a:pt x="13216140" y="7429633"/>
                  </a:lnTo>
                  <a:lnTo>
                    <a:pt x="13216282" y="7429299"/>
                  </a:lnTo>
                  <a:lnTo>
                    <a:pt x="13217950" y="7430011"/>
                  </a:lnTo>
                  <a:lnTo>
                    <a:pt x="13224422" y="7424090"/>
                  </a:lnTo>
                  <a:lnTo>
                    <a:pt x="13222655" y="7421760"/>
                  </a:lnTo>
                  <a:lnTo>
                    <a:pt x="13221030" y="7419093"/>
                  </a:lnTo>
                  <a:lnTo>
                    <a:pt x="13219263" y="7416760"/>
                  </a:lnTo>
                  <a:close/>
                </a:path>
                <a:path w="17877790" h="11304905">
                  <a:moveTo>
                    <a:pt x="13174200" y="7343877"/>
                  </a:moveTo>
                  <a:lnTo>
                    <a:pt x="13170911" y="7343263"/>
                  </a:lnTo>
                  <a:lnTo>
                    <a:pt x="13165864" y="7345843"/>
                  </a:lnTo>
                  <a:lnTo>
                    <a:pt x="13165249" y="7349133"/>
                  </a:lnTo>
                  <a:lnTo>
                    <a:pt x="13166540" y="7351657"/>
                  </a:lnTo>
                  <a:lnTo>
                    <a:pt x="13168165" y="7354323"/>
                  </a:lnTo>
                  <a:lnTo>
                    <a:pt x="13168406" y="7355610"/>
                  </a:lnTo>
                  <a:lnTo>
                    <a:pt x="13172413" y="7357319"/>
                  </a:lnTo>
                  <a:lnTo>
                    <a:pt x="13174032" y="7357220"/>
                  </a:lnTo>
                  <a:lnTo>
                    <a:pt x="13175603" y="7356312"/>
                  </a:lnTo>
                  <a:lnTo>
                    <a:pt x="13177936" y="7354545"/>
                  </a:lnTo>
                  <a:lnTo>
                    <a:pt x="13178408" y="7351590"/>
                  </a:lnTo>
                  <a:lnTo>
                    <a:pt x="13177117" y="7349066"/>
                  </a:lnTo>
                  <a:lnTo>
                    <a:pt x="13175491" y="7346401"/>
                  </a:lnTo>
                  <a:lnTo>
                    <a:pt x="13174200" y="7343877"/>
                  </a:lnTo>
                  <a:close/>
                </a:path>
                <a:path w="17877790" h="11304905">
                  <a:moveTo>
                    <a:pt x="13129090" y="7270184"/>
                  </a:moveTo>
                  <a:lnTo>
                    <a:pt x="13125800" y="7269569"/>
                  </a:lnTo>
                  <a:lnTo>
                    <a:pt x="13120752" y="7272151"/>
                  </a:lnTo>
                  <a:lnTo>
                    <a:pt x="13120140" y="7275440"/>
                  </a:lnTo>
                  <a:lnTo>
                    <a:pt x="13121431" y="7277964"/>
                  </a:lnTo>
                  <a:lnTo>
                    <a:pt x="13123054" y="7280630"/>
                  </a:lnTo>
                  <a:lnTo>
                    <a:pt x="13123294" y="7281916"/>
                  </a:lnTo>
                  <a:lnTo>
                    <a:pt x="13126967" y="7283483"/>
                  </a:lnTo>
                  <a:lnTo>
                    <a:pt x="13128586" y="7283384"/>
                  </a:lnTo>
                  <a:lnTo>
                    <a:pt x="13130158" y="7282476"/>
                  </a:lnTo>
                  <a:lnTo>
                    <a:pt x="13132682" y="7281185"/>
                  </a:lnTo>
                  <a:lnTo>
                    <a:pt x="13133297" y="7277895"/>
                  </a:lnTo>
                  <a:lnTo>
                    <a:pt x="13132005" y="7275372"/>
                  </a:lnTo>
                  <a:lnTo>
                    <a:pt x="13130380" y="7272707"/>
                  </a:lnTo>
                  <a:lnTo>
                    <a:pt x="13129090" y="7270184"/>
                  </a:lnTo>
                  <a:close/>
                </a:path>
                <a:path w="17877790" h="11304905">
                  <a:moveTo>
                    <a:pt x="13084454" y="7196298"/>
                  </a:moveTo>
                  <a:lnTo>
                    <a:pt x="13081164" y="7195684"/>
                  </a:lnTo>
                  <a:lnTo>
                    <a:pt x="13076118" y="7198266"/>
                  </a:lnTo>
                  <a:lnTo>
                    <a:pt x="13075503" y="7201554"/>
                  </a:lnTo>
                  <a:lnTo>
                    <a:pt x="13076794" y="7204078"/>
                  </a:lnTo>
                  <a:lnTo>
                    <a:pt x="13078418" y="7206744"/>
                  </a:lnTo>
                  <a:lnTo>
                    <a:pt x="13078659" y="7208031"/>
                  </a:lnTo>
                  <a:lnTo>
                    <a:pt x="13082332" y="7209597"/>
                  </a:lnTo>
                  <a:lnTo>
                    <a:pt x="13083952" y="7209499"/>
                  </a:lnTo>
                  <a:lnTo>
                    <a:pt x="13085524" y="7208591"/>
                  </a:lnTo>
                  <a:lnTo>
                    <a:pt x="13088046" y="7207299"/>
                  </a:lnTo>
                  <a:lnTo>
                    <a:pt x="13088661" y="7204011"/>
                  </a:lnTo>
                  <a:lnTo>
                    <a:pt x="13087371" y="7201488"/>
                  </a:lnTo>
                  <a:lnTo>
                    <a:pt x="13085745" y="7198822"/>
                  </a:lnTo>
                  <a:lnTo>
                    <a:pt x="13084454" y="7196298"/>
                  </a:lnTo>
                  <a:close/>
                </a:path>
                <a:path w="17877790" h="11304905">
                  <a:moveTo>
                    <a:pt x="13039770" y="7121603"/>
                  </a:moveTo>
                  <a:lnTo>
                    <a:pt x="13036481" y="7120989"/>
                  </a:lnTo>
                  <a:lnTo>
                    <a:pt x="13031433" y="7123572"/>
                  </a:lnTo>
                  <a:lnTo>
                    <a:pt x="13030819" y="7126859"/>
                  </a:lnTo>
                  <a:lnTo>
                    <a:pt x="13032110" y="7129383"/>
                  </a:lnTo>
                  <a:lnTo>
                    <a:pt x="13033735" y="7132049"/>
                  </a:lnTo>
                  <a:lnTo>
                    <a:pt x="13034308" y="7133478"/>
                  </a:lnTo>
                  <a:lnTo>
                    <a:pt x="13037647" y="7134902"/>
                  </a:lnTo>
                  <a:lnTo>
                    <a:pt x="13039268" y="7134804"/>
                  </a:lnTo>
                  <a:lnTo>
                    <a:pt x="13040839" y="7133896"/>
                  </a:lnTo>
                  <a:lnTo>
                    <a:pt x="13043362" y="7132604"/>
                  </a:lnTo>
                  <a:lnTo>
                    <a:pt x="13043978" y="7129317"/>
                  </a:lnTo>
                  <a:lnTo>
                    <a:pt x="13042686" y="7126793"/>
                  </a:lnTo>
                  <a:lnTo>
                    <a:pt x="13041061" y="7124127"/>
                  </a:lnTo>
                  <a:lnTo>
                    <a:pt x="13039770" y="7121603"/>
                  </a:lnTo>
                  <a:close/>
                </a:path>
                <a:path w="17877790" h="11304905">
                  <a:moveTo>
                    <a:pt x="12996564" y="7047143"/>
                  </a:moveTo>
                  <a:lnTo>
                    <a:pt x="12993274" y="7046529"/>
                  </a:lnTo>
                  <a:lnTo>
                    <a:pt x="12988227" y="7049112"/>
                  </a:lnTo>
                  <a:lnTo>
                    <a:pt x="12987613" y="7052401"/>
                  </a:lnTo>
                  <a:lnTo>
                    <a:pt x="12988905" y="7054924"/>
                  </a:lnTo>
                  <a:lnTo>
                    <a:pt x="12990530" y="7057590"/>
                  </a:lnTo>
                  <a:lnTo>
                    <a:pt x="12991104" y="7059019"/>
                  </a:lnTo>
                  <a:lnTo>
                    <a:pt x="12994441" y="7060442"/>
                  </a:lnTo>
                  <a:lnTo>
                    <a:pt x="12996063" y="7060345"/>
                  </a:lnTo>
                  <a:lnTo>
                    <a:pt x="12997634" y="7059436"/>
                  </a:lnTo>
                  <a:lnTo>
                    <a:pt x="13000158" y="7058146"/>
                  </a:lnTo>
                  <a:lnTo>
                    <a:pt x="13000771" y="7054856"/>
                  </a:lnTo>
                  <a:lnTo>
                    <a:pt x="12999479" y="7052333"/>
                  </a:lnTo>
                  <a:lnTo>
                    <a:pt x="12997854" y="7049667"/>
                  </a:lnTo>
                  <a:lnTo>
                    <a:pt x="12996564" y="7047143"/>
                  </a:lnTo>
                  <a:close/>
                </a:path>
                <a:path w="17877790" h="11304905">
                  <a:moveTo>
                    <a:pt x="12953358" y="6972684"/>
                  </a:moveTo>
                  <a:lnTo>
                    <a:pt x="12950211" y="6971736"/>
                  </a:lnTo>
                  <a:lnTo>
                    <a:pt x="12945164" y="6974319"/>
                  </a:lnTo>
                  <a:lnTo>
                    <a:pt x="12944549" y="6977607"/>
                  </a:lnTo>
                  <a:lnTo>
                    <a:pt x="12945839" y="6980131"/>
                  </a:lnTo>
                  <a:lnTo>
                    <a:pt x="12947465" y="6982796"/>
                  </a:lnTo>
                  <a:lnTo>
                    <a:pt x="12948039" y="6984225"/>
                  </a:lnTo>
                  <a:lnTo>
                    <a:pt x="12951378" y="6985649"/>
                  </a:lnTo>
                  <a:lnTo>
                    <a:pt x="12952998" y="6985551"/>
                  </a:lnTo>
                  <a:lnTo>
                    <a:pt x="12954569" y="6984644"/>
                  </a:lnTo>
                  <a:lnTo>
                    <a:pt x="12957093" y="6983352"/>
                  </a:lnTo>
                  <a:lnTo>
                    <a:pt x="12957705" y="6980063"/>
                  </a:lnTo>
                  <a:lnTo>
                    <a:pt x="12956415" y="6977540"/>
                  </a:lnTo>
                  <a:lnTo>
                    <a:pt x="12954792" y="6974874"/>
                  </a:lnTo>
                  <a:lnTo>
                    <a:pt x="12953358" y="6972684"/>
                  </a:lnTo>
                  <a:close/>
                </a:path>
                <a:path w="17877790" h="11304905">
                  <a:moveTo>
                    <a:pt x="12910912" y="6897366"/>
                  </a:moveTo>
                  <a:lnTo>
                    <a:pt x="12907765" y="6896418"/>
                  </a:lnTo>
                  <a:lnTo>
                    <a:pt x="12905242" y="6897708"/>
                  </a:lnTo>
                  <a:lnTo>
                    <a:pt x="12903052" y="6899142"/>
                  </a:lnTo>
                  <a:lnTo>
                    <a:pt x="12902103" y="6902289"/>
                  </a:lnTo>
                  <a:lnTo>
                    <a:pt x="12903394" y="6904812"/>
                  </a:lnTo>
                  <a:lnTo>
                    <a:pt x="12905019" y="6907478"/>
                  </a:lnTo>
                  <a:lnTo>
                    <a:pt x="12905593" y="6908907"/>
                  </a:lnTo>
                  <a:lnTo>
                    <a:pt x="12908933" y="6910331"/>
                  </a:lnTo>
                  <a:lnTo>
                    <a:pt x="12910552" y="6910233"/>
                  </a:lnTo>
                  <a:lnTo>
                    <a:pt x="12912123" y="6909325"/>
                  </a:lnTo>
                  <a:lnTo>
                    <a:pt x="12914313" y="6907892"/>
                  </a:lnTo>
                  <a:lnTo>
                    <a:pt x="12915262" y="6904745"/>
                  </a:lnTo>
                  <a:lnTo>
                    <a:pt x="12913971" y="6902221"/>
                  </a:lnTo>
                  <a:lnTo>
                    <a:pt x="12912345" y="6899556"/>
                  </a:lnTo>
                  <a:lnTo>
                    <a:pt x="12910912" y="6897366"/>
                  </a:lnTo>
                  <a:close/>
                </a:path>
                <a:path w="17877790" h="11304905">
                  <a:moveTo>
                    <a:pt x="12869420" y="6821664"/>
                  </a:moveTo>
                  <a:lnTo>
                    <a:pt x="12866272" y="6820717"/>
                  </a:lnTo>
                  <a:lnTo>
                    <a:pt x="12861225" y="6823299"/>
                  </a:lnTo>
                  <a:lnTo>
                    <a:pt x="12860278" y="6826446"/>
                  </a:lnTo>
                  <a:lnTo>
                    <a:pt x="12861569" y="6828969"/>
                  </a:lnTo>
                  <a:lnTo>
                    <a:pt x="12868583" y="6834724"/>
                  </a:lnTo>
                  <a:lnTo>
                    <a:pt x="12870154" y="6833815"/>
                  </a:lnTo>
                  <a:lnTo>
                    <a:pt x="12872677" y="6832524"/>
                  </a:lnTo>
                  <a:lnTo>
                    <a:pt x="12873627" y="6829377"/>
                  </a:lnTo>
                  <a:lnTo>
                    <a:pt x="12872336" y="6826854"/>
                  </a:lnTo>
                  <a:lnTo>
                    <a:pt x="12870710" y="6824188"/>
                  </a:lnTo>
                  <a:lnTo>
                    <a:pt x="12869420" y="6821664"/>
                  </a:lnTo>
                  <a:close/>
                </a:path>
                <a:path w="17877790" h="11304905">
                  <a:moveTo>
                    <a:pt x="12828259" y="6746105"/>
                  </a:moveTo>
                  <a:lnTo>
                    <a:pt x="12825114" y="6745158"/>
                  </a:lnTo>
                  <a:lnTo>
                    <a:pt x="12820067" y="6747740"/>
                  </a:lnTo>
                  <a:lnTo>
                    <a:pt x="12819117" y="6750886"/>
                  </a:lnTo>
                  <a:lnTo>
                    <a:pt x="12820409" y="6753409"/>
                  </a:lnTo>
                  <a:lnTo>
                    <a:pt x="12827424" y="6759164"/>
                  </a:lnTo>
                  <a:lnTo>
                    <a:pt x="12828995" y="6758256"/>
                  </a:lnTo>
                  <a:lnTo>
                    <a:pt x="12831520" y="6756965"/>
                  </a:lnTo>
                  <a:lnTo>
                    <a:pt x="12832466" y="6753818"/>
                  </a:lnTo>
                  <a:lnTo>
                    <a:pt x="12831174" y="6751295"/>
                  </a:lnTo>
                  <a:lnTo>
                    <a:pt x="12829550" y="6748629"/>
                  </a:lnTo>
                  <a:lnTo>
                    <a:pt x="12828259" y="6746105"/>
                  </a:lnTo>
                  <a:close/>
                </a:path>
                <a:path w="17877790" h="11304905">
                  <a:moveTo>
                    <a:pt x="12787385" y="6669879"/>
                  </a:moveTo>
                  <a:lnTo>
                    <a:pt x="12784237" y="6668931"/>
                  </a:lnTo>
                  <a:lnTo>
                    <a:pt x="12779191" y="6671513"/>
                  </a:lnTo>
                  <a:lnTo>
                    <a:pt x="12778244" y="6674661"/>
                  </a:lnTo>
                  <a:lnTo>
                    <a:pt x="12779535" y="6677183"/>
                  </a:lnTo>
                  <a:lnTo>
                    <a:pt x="12786550" y="6682938"/>
                  </a:lnTo>
                  <a:lnTo>
                    <a:pt x="12788121" y="6682030"/>
                  </a:lnTo>
                  <a:lnTo>
                    <a:pt x="12790645" y="6680740"/>
                  </a:lnTo>
                  <a:lnTo>
                    <a:pt x="12791592" y="6677592"/>
                  </a:lnTo>
                  <a:lnTo>
                    <a:pt x="12790302" y="6675068"/>
                  </a:lnTo>
                  <a:lnTo>
                    <a:pt x="12788676" y="6672402"/>
                  </a:lnTo>
                  <a:lnTo>
                    <a:pt x="12787385" y="6669879"/>
                  </a:lnTo>
                  <a:close/>
                </a:path>
                <a:path w="17877790" h="11304905">
                  <a:moveTo>
                    <a:pt x="12746846" y="6593795"/>
                  </a:moveTo>
                  <a:lnTo>
                    <a:pt x="12743698" y="6592848"/>
                  </a:lnTo>
                  <a:lnTo>
                    <a:pt x="12738650" y="6595429"/>
                  </a:lnTo>
                  <a:lnTo>
                    <a:pt x="12737704" y="6598576"/>
                  </a:lnTo>
                  <a:lnTo>
                    <a:pt x="12738995" y="6601100"/>
                  </a:lnTo>
                  <a:lnTo>
                    <a:pt x="12740619" y="6603766"/>
                  </a:lnTo>
                  <a:lnTo>
                    <a:pt x="12741336" y="6604861"/>
                  </a:lnTo>
                  <a:lnTo>
                    <a:pt x="12743196" y="6606049"/>
                  </a:lnTo>
                  <a:lnTo>
                    <a:pt x="12744531" y="6606619"/>
                  </a:lnTo>
                  <a:lnTo>
                    <a:pt x="12746151" y="6606520"/>
                  </a:lnTo>
                  <a:lnTo>
                    <a:pt x="12747580" y="6605946"/>
                  </a:lnTo>
                  <a:lnTo>
                    <a:pt x="12750104" y="6604655"/>
                  </a:lnTo>
                  <a:lnTo>
                    <a:pt x="12751053" y="6601508"/>
                  </a:lnTo>
                  <a:lnTo>
                    <a:pt x="12749761" y="6598985"/>
                  </a:lnTo>
                  <a:lnTo>
                    <a:pt x="12748136" y="6596318"/>
                  </a:lnTo>
                  <a:lnTo>
                    <a:pt x="12746846" y="6593795"/>
                  </a:lnTo>
                  <a:close/>
                </a:path>
                <a:path w="17877790" h="11304905">
                  <a:moveTo>
                    <a:pt x="12706588" y="6517042"/>
                  </a:moveTo>
                  <a:lnTo>
                    <a:pt x="12703443" y="6516095"/>
                  </a:lnTo>
                  <a:lnTo>
                    <a:pt x="12698396" y="6518678"/>
                  </a:lnTo>
                  <a:lnTo>
                    <a:pt x="12697447" y="6521824"/>
                  </a:lnTo>
                  <a:lnTo>
                    <a:pt x="12698738" y="6524348"/>
                  </a:lnTo>
                  <a:lnTo>
                    <a:pt x="12700363" y="6527013"/>
                  </a:lnTo>
                  <a:lnTo>
                    <a:pt x="12701080" y="6528108"/>
                  </a:lnTo>
                  <a:lnTo>
                    <a:pt x="12702941" y="6529296"/>
                  </a:lnTo>
                  <a:lnTo>
                    <a:pt x="12704276" y="6529866"/>
                  </a:lnTo>
                  <a:lnTo>
                    <a:pt x="12705897" y="6529768"/>
                  </a:lnTo>
                  <a:lnTo>
                    <a:pt x="12707325" y="6529193"/>
                  </a:lnTo>
                  <a:lnTo>
                    <a:pt x="12709848" y="6527903"/>
                  </a:lnTo>
                  <a:lnTo>
                    <a:pt x="12710796" y="6524757"/>
                  </a:lnTo>
                  <a:lnTo>
                    <a:pt x="12709505" y="6522233"/>
                  </a:lnTo>
                  <a:lnTo>
                    <a:pt x="12707879" y="6519566"/>
                  </a:lnTo>
                  <a:lnTo>
                    <a:pt x="12706588" y="6517042"/>
                  </a:lnTo>
                  <a:close/>
                </a:path>
                <a:path w="17877790" h="11304905">
                  <a:moveTo>
                    <a:pt x="12666810" y="6440100"/>
                  </a:moveTo>
                  <a:lnTo>
                    <a:pt x="12663663" y="6439152"/>
                  </a:lnTo>
                  <a:lnTo>
                    <a:pt x="12658616" y="6441734"/>
                  </a:lnTo>
                  <a:lnTo>
                    <a:pt x="12657668" y="6444881"/>
                  </a:lnTo>
                  <a:lnTo>
                    <a:pt x="12658960" y="6447405"/>
                  </a:lnTo>
                  <a:lnTo>
                    <a:pt x="12660443" y="6450404"/>
                  </a:lnTo>
                  <a:lnTo>
                    <a:pt x="12661160" y="6451499"/>
                  </a:lnTo>
                  <a:lnTo>
                    <a:pt x="12663018" y="6452687"/>
                  </a:lnTo>
                  <a:lnTo>
                    <a:pt x="12663161" y="6452353"/>
                  </a:lnTo>
                  <a:lnTo>
                    <a:pt x="12664496" y="6452923"/>
                  </a:lnTo>
                  <a:lnTo>
                    <a:pt x="12666115" y="6452824"/>
                  </a:lnTo>
                  <a:lnTo>
                    <a:pt x="12667544" y="6452250"/>
                  </a:lnTo>
                  <a:lnTo>
                    <a:pt x="12670068" y="6450960"/>
                  </a:lnTo>
                  <a:lnTo>
                    <a:pt x="12671017" y="6447813"/>
                  </a:lnTo>
                  <a:lnTo>
                    <a:pt x="12669727" y="6445289"/>
                  </a:lnTo>
                  <a:lnTo>
                    <a:pt x="12668101" y="6442624"/>
                  </a:lnTo>
                  <a:lnTo>
                    <a:pt x="12666810" y="6440100"/>
                  </a:lnTo>
                  <a:close/>
                </a:path>
                <a:path w="17877790" h="11304905">
                  <a:moveTo>
                    <a:pt x="12627079" y="6363967"/>
                  </a:moveTo>
                  <a:lnTo>
                    <a:pt x="12623933" y="6363019"/>
                  </a:lnTo>
                  <a:lnTo>
                    <a:pt x="12618885" y="6365600"/>
                  </a:lnTo>
                  <a:lnTo>
                    <a:pt x="12617939" y="6368747"/>
                  </a:lnTo>
                  <a:lnTo>
                    <a:pt x="12619229" y="6371271"/>
                  </a:lnTo>
                  <a:lnTo>
                    <a:pt x="12620854" y="6373937"/>
                  </a:lnTo>
                  <a:lnTo>
                    <a:pt x="12621571" y="6375032"/>
                  </a:lnTo>
                  <a:lnTo>
                    <a:pt x="12623430" y="6376220"/>
                  </a:lnTo>
                  <a:lnTo>
                    <a:pt x="12623288" y="6376554"/>
                  </a:lnTo>
                  <a:lnTo>
                    <a:pt x="12624622" y="6377123"/>
                  </a:lnTo>
                  <a:lnTo>
                    <a:pt x="12626244" y="6377026"/>
                  </a:lnTo>
                  <a:lnTo>
                    <a:pt x="12627673" y="6376452"/>
                  </a:lnTo>
                  <a:lnTo>
                    <a:pt x="12630197" y="6375160"/>
                  </a:lnTo>
                  <a:lnTo>
                    <a:pt x="12631143" y="6372013"/>
                  </a:lnTo>
                  <a:lnTo>
                    <a:pt x="12629853" y="6369490"/>
                  </a:lnTo>
                  <a:lnTo>
                    <a:pt x="12628370" y="6366491"/>
                  </a:lnTo>
                  <a:lnTo>
                    <a:pt x="12627079" y="6363967"/>
                  </a:lnTo>
                  <a:close/>
                </a:path>
                <a:path w="17877790" h="11304905">
                  <a:moveTo>
                    <a:pt x="12587634" y="6287165"/>
                  </a:moveTo>
                  <a:lnTo>
                    <a:pt x="12584488" y="6286218"/>
                  </a:lnTo>
                  <a:lnTo>
                    <a:pt x="12579441" y="6288801"/>
                  </a:lnTo>
                  <a:lnTo>
                    <a:pt x="12578492" y="6291946"/>
                  </a:lnTo>
                  <a:lnTo>
                    <a:pt x="12579782" y="6294470"/>
                  </a:lnTo>
                  <a:lnTo>
                    <a:pt x="12581407" y="6297136"/>
                  </a:lnTo>
                  <a:lnTo>
                    <a:pt x="12582125" y="6298230"/>
                  </a:lnTo>
                  <a:lnTo>
                    <a:pt x="12583986" y="6299419"/>
                  </a:lnTo>
                  <a:lnTo>
                    <a:pt x="12585321" y="6299988"/>
                  </a:lnTo>
                  <a:lnTo>
                    <a:pt x="12586942" y="6299890"/>
                  </a:lnTo>
                  <a:lnTo>
                    <a:pt x="12588369" y="6299317"/>
                  </a:lnTo>
                  <a:lnTo>
                    <a:pt x="12590893" y="6298025"/>
                  </a:lnTo>
                  <a:lnTo>
                    <a:pt x="12591841" y="6294879"/>
                  </a:lnTo>
                  <a:lnTo>
                    <a:pt x="12590549" y="6292355"/>
                  </a:lnTo>
                  <a:lnTo>
                    <a:pt x="12588924" y="6289689"/>
                  </a:lnTo>
                  <a:lnTo>
                    <a:pt x="12587634" y="6287165"/>
                  </a:lnTo>
                  <a:close/>
                </a:path>
                <a:path w="17877790" h="11304905">
                  <a:moveTo>
                    <a:pt x="12547854" y="6210223"/>
                  </a:moveTo>
                  <a:lnTo>
                    <a:pt x="12544707" y="6209274"/>
                  </a:lnTo>
                  <a:lnTo>
                    <a:pt x="12539661" y="6211856"/>
                  </a:lnTo>
                  <a:lnTo>
                    <a:pt x="12538713" y="6215003"/>
                  </a:lnTo>
                  <a:lnTo>
                    <a:pt x="12540004" y="6217528"/>
                  </a:lnTo>
                  <a:lnTo>
                    <a:pt x="12541629" y="6220194"/>
                  </a:lnTo>
                  <a:lnTo>
                    <a:pt x="12542347" y="6221288"/>
                  </a:lnTo>
                  <a:lnTo>
                    <a:pt x="12544205" y="6222475"/>
                  </a:lnTo>
                  <a:lnTo>
                    <a:pt x="12545541" y="6223045"/>
                  </a:lnTo>
                  <a:lnTo>
                    <a:pt x="12547161" y="6222948"/>
                  </a:lnTo>
                  <a:lnTo>
                    <a:pt x="12548589" y="6222373"/>
                  </a:lnTo>
                  <a:lnTo>
                    <a:pt x="12551113" y="6221082"/>
                  </a:lnTo>
                  <a:lnTo>
                    <a:pt x="12552062" y="6217935"/>
                  </a:lnTo>
                  <a:lnTo>
                    <a:pt x="12550771" y="6215413"/>
                  </a:lnTo>
                  <a:lnTo>
                    <a:pt x="12549146" y="6212746"/>
                  </a:lnTo>
                  <a:lnTo>
                    <a:pt x="12547854" y="6210223"/>
                  </a:lnTo>
                  <a:close/>
                </a:path>
                <a:path w="17877790" h="11304905">
                  <a:moveTo>
                    <a:pt x="12507932" y="6133613"/>
                  </a:moveTo>
                  <a:lnTo>
                    <a:pt x="12504785" y="6132665"/>
                  </a:lnTo>
                  <a:lnTo>
                    <a:pt x="12499738" y="6135248"/>
                  </a:lnTo>
                  <a:lnTo>
                    <a:pt x="12498790" y="6138394"/>
                  </a:lnTo>
                  <a:lnTo>
                    <a:pt x="12500082" y="6140917"/>
                  </a:lnTo>
                  <a:lnTo>
                    <a:pt x="12501707" y="6143583"/>
                  </a:lnTo>
                  <a:lnTo>
                    <a:pt x="12502424" y="6144678"/>
                  </a:lnTo>
                  <a:lnTo>
                    <a:pt x="12504285" y="6145867"/>
                  </a:lnTo>
                  <a:lnTo>
                    <a:pt x="12505621" y="6146437"/>
                  </a:lnTo>
                  <a:lnTo>
                    <a:pt x="12507240" y="6146338"/>
                  </a:lnTo>
                  <a:lnTo>
                    <a:pt x="12508669" y="6145764"/>
                  </a:lnTo>
                  <a:lnTo>
                    <a:pt x="12511192" y="6144474"/>
                  </a:lnTo>
                  <a:lnTo>
                    <a:pt x="12512139" y="6141326"/>
                  </a:lnTo>
                  <a:lnTo>
                    <a:pt x="12510849" y="6138803"/>
                  </a:lnTo>
                  <a:lnTo>
                    <a:pt x="12509223" y="6136137"/>
                  </a:lnTo>
                  <a:lnTo>
                    <a:pt x="12507932" y="6133613"/>
                  </a:lnTo>
                  <a:close/>
                </a:path>
                <a:path w="17877790" h="11304905">
                  <a:moveTo>
                    <a:pt x="12467869" y="6057338"/>
                  </a:moveTo>
                  <a:lnTo>
                    <a:pt x="12464722" y="6056390"/>
                  </a:lnTo>
                  <a:lnTo>
                    <a:pt x="12459675" y="6058972"/>
                  </a:lnTo>
                  <a:lnTo>
                    <a:pt x="12458727" y="6062119"/>
                  </a:lnTo>
                  <a:lnTo>
                    <a:pt x="12460019" y="6064642"/>
                  </a:lnTo>
                  <a:lnTo>
                    <a:pt x="12461642" y="6067308"/>
                  </a:lnTo>
                  <a:lnTo>
                    <a:pt x="12462359" y="6068403"/>
                  </a:lnTo>
                  <a:lnTo>
                    <a:pt x="12464220" y="6069591"/>
                  </a:lnTo>
                  <a:lnTo>
                    <a:pt x="12465555" y="6070161"/>
                  </a:lnTo>
                  <a:lnTo>
                    <a:pt x="12467175" y="6070062"/>
                  </a:lnTo>
                  <a:lnTo>
                    <a:pt x="12468604" y="6069488"/>
                  </a:lnTo>
                  <a:lnTo>
                    <a:pt x="12471127" y="6068198"/>
                  </a:lnTo>
                  <a:lnTo>
                    <a:pt x="12472076" y="6065051"/>
                  </a:lnTo>
                  <a:lnTo>
                    <a:pt x="12470785" y="6062527"/>
                  </a:lnTo>
                  <a:lnTo>
                    <a:pt x="12469160" y="6059860"/>
                  </a:lnTo>
                  <a:lnTo>
                    <a:pt x="12467869" y="6057338"/>
                  </a:lnTo>
                  <a:close/>
                </a:path>
                <a:path w="17877790" h="11304905">
                  <a:moveTo>
                    <a:pt x="12427470" y="5980920"/>
                  </a:moveTo>
                  <a:lnTo>
                    <a:pt x="12424324" y="5979973"/>
                  </a:lnTo>
                  <a:lnTo>
                    <a:pt x="12419278" y="5982554"/>
                  </a:lnTo>
                  <a:lnTo>
                    <a:pt x="12418329" y="5985700"/>
                  </a:lnTo>
                  <a:lnTo>
                    <a:pt x="12419619" y="5988224"/>
                  </a:lnTo>
                  <a:lnTo>
                    <a:pt x="12426635" y="5993979"/>
                  </a:lnTo>
                  <a:lnTo>
                    <a:pt x="12428206" y="5993070"/>
                  </a:lnTo>
                  <a:lnTo>
                    <a:pt x="12430730" y="5991779"/>
                  </a:lnTo>
                  <a:lnTo>
                    <a:pt x="12431677" y="5988633"/>
                  </a:lnTo>
                  <a:lnTo>
                    <a:pt x="12430386" y="5986109"/>
                  </a:lnTo>
                  <a:lnTo>
                    <a:pt x="12428761" y="5983442"/>
                  </a:lnTo>
                  <a:lnTo>
                    <a:pt x="12427470" y="5980920"/>
                  </a:lnTo>
                  <a:close/>
                </a:path>
                <a:path w="17877790" h="11304905">
                  <a:moveTo>
                    <a:pt x="12385978" y="5905218"/>
                  </a:moveTo>
                  <a:lnTo>
                    <a:pt x="12382830" y="5904270"/>
                  </a:lnTo>
                  <a:lnTo>
                    <a:pt x="12377782" y="5906853"/>
                  </a:lnTo>
                  <a:lnTo>
                    <a:pt x="12376836" y="5909999"/>
                  </a:lnTo>
                  <a:lnTo>
                    <a:pt x="12378128" y="5912522"/>
                  </a:lnTo>
                  <a:lnTo>
                    <a:pt x="12379752" y="5915188"/>
                  </a:lnTo>
                  <a:lnTo>
                    <a:pt x="12380326" y="5916617"/>
                  </a:lnTo>
                  <a:lnTo>
                    <a:pt x="12383665" y="5918042"/>
                  </a:lnTo>
                  <a:lnTo>
                    <a:pt x="12385143" y="5918277"/>
                  </a:lnTo>
                  <a:lnTo>
                    <a:pt x="12386713" y="5917369"/>
                  </a:lnTo>
                  <a:lnTo>
                    <a:pt x="12389237" y="5916079"/>
                  </a:lnTo>
                  <a:lnTo>
                    <a:pt x="12390185" y="5912931"/>
                  </a:lnTo>
                  <a:lnTo>
                    <a:pt x="12388893" y="5910408"/>
                  </a:lnTo>
                  <a:lnTo>
                    <a:pt x="12387268" y="5907742"/>
                  </a:lnTo>
                  <a:lnTo>
                    <a:pt x="12385978" y="5905218"/>
                  </a:lnTo>
                  <a:close/>
                </a:path>
                <a:path w="17877790" h="11304905">
                  <a:moveTo>
                    <a:pt x="12343674" y="5829565"/>
                  </a:moveTo>
                  <a:lnTo>
                    <a:pt x="12340528" y="5828619"/>
                  </a:lnTo>
                  <a:lnTo>
                    <a:pt x="12335482" y="5831201"/>
                  </a:lnTo>
                  <a:lnTo>
                    <a:pt x="12334867" y="5834490"/>
                  </a:lnTo>
                  <a:lnTo>
                    <a:pt x="12336157" y="5837013"/>
                  </a:lnTo>
                  <a:lnTo>
                    <a:pt x="12337782" y="5839679"/>
                  </a:lnTo>
                  <a:lnTo>
                    <a:pt x="12338357" y="5841108"/>
                  </a:lnTo>
                  <a:lnTo>
                    <a:pt x="12341696" y="5842532"/>
                  </a:lnTo>
                  <a:lnTo>
                    <a:pt x="12343315" y="5842434"/>
                  </a:lnTo>
                  <a:lnTo>
                    <a:pt x="12344886" y="5841525"/>
                  </a:lnTo>
                  <a:lnTo>
                    <a:pt x="12347076" y="5840092"/>
                  </a:lnTo>
                  <a:lnTo>
                    <a:pt x="12348023" y="5836945"/>
                  </a:lnTo>
                  <a:lnTo>
                    <a:pt x="12346733" y="5834421"/>
                  </a:lnTo>
                  <a:lnTo>
                    <a:pt x="12345108" y="5831755"/>
                  </a:lnTo>
                  <a:lnTo>
                    <a:pt x="12343674" y="5829565"/>
                  </a:lnTo>
                  <a:close/>
                </a:path>
                <a:path w="17877790" h="11304905">
                  <a:moveTo>
                    <a:pt x="12301088" y="5754582"/>
                  </a:moveTo>
                  <a:lnTo>
                    <a:pt x="12297798" y="5753968"/>
                  </a:lnTo>
                  <a:lnTo>
                    <a:pt x="12292751" y="5756549"/>
                  </a:lnTo>
                  <a:lnTo>
                    <a:pt x="12292135" y="5759839"/>
                  </a:lnTo>
                  <a:lnTo>
                    <a:pt x="12293427" y="5762363"/>
                  </a:lnTo>
                  <a:lnTo>
                    <a:pt x="12295052" y="5765028"/>
                  </a:lnTo>
                  <a:lnTo>
                    <a:pt x="12295627" y="5766457"/>
                  </a:lnTo>
                  <a:lnTo>
                    <a:pt x="12298964" y="5767881"/>
                  </a:lnTo>
                  <a:lnTo>
                    <a:pt x="12300585" y="5767783"/>
                  </a:lnTo>
                  <a:lnTo>
                    <a:pt x="12302156" y="5766876"/>
                  </a:lnTo>
                  <a:lnTo>
                    <a:pt x="12304680" y="5765584"/>
                  </a:lnTo>
                  <a:lnTo>
                    <a:pt x="12305295" y="5762295"/>
                  </a:lnTo>
                  <a:lnTo>
                    <a:pt x="12304003" y="5759772"/>
                  </a:lnTo>
                  <a:lnTo>
                    <a:pt x="12302378" y="5757106"/>
                  </a:lnTo>
                  <a:lnTo>
                    <a:pt x="12301088" y="5754582"/>
                  </a:lnTo>
                  <a:close/>
                </a:path>
                <a:path w="17877790" h="11304905">
                  <a:moveTo>
                    <a:pt x="12257404" y="5680313"/>
                  </a:moveTo>
                  <a:lnTo>
                    <a:pt x="12254114" y="5679699"/>
                  </a:lnTo>
                  <a:lnTo>
                    <a:pt x="12249066" y="5682282"/>
                  </a:lnTo>
                  <a:lnTo>
                    <a:pt x="12248454" y="5685571"/>
                  </a:lnTo>
                  <a:lnTo>
                    <a:pt x="12249745" y="5688095"/>
                  </a:lnTo>
                  <a:lnTo>
                    <a:pt x="12251370" y="5690761"/>
                  </a:lnTo>
                  <a:lnTo>
                    <a:pt x="12251610" y="5692046"/>
                  </a:lnTo>
                  <a:lnTo>
                    <a:pt x="12255283" y="5693613"/>
                  </a:lnTo>
                  <a:lnTo>
                    <a:pt x="12256903" y="5693515"/>
                  </a:lnTo>
                  <a:lnTo>
                    <a:pt x="12258474" y="5692608"/>
                  </a:lnTo>
                  <a:lnTo>
                    <a:pt x="12260997" y="5691316"/>
                  </a:lnTo>
                  <a:lnTo>
                    <a:pt x="12261611" y="5688026"/>
                  </a:lnTo>
                  <a:lnTo>
                    <a:pt x="12260320" y="5685503"/>
                  </a:lnTo>
                  <a:lnTo>
                    <a:pt x="12258694" y="5682837"/>
                  </a:lnTo>
                  <a:lnTo>
                    <a:pt x="12257404" y="5680313"/>
                  </a:lnTo>
                  <a:close/>
                </a:path>
                <a:path w="17877790" h="11304905">
                  <a:moveTo>
                    <a:pt x="12211150" y="5606527"/>
                  </a:moveTo>
                  <a:lnTo>
                    <a:pt x="12208002" y="5605579"/>
                  </a:lnTo>
                  <a:lnTo>
                    <a:pt x="12203339" y="5609113"/>
                  </a:lnTo>
                  <a:lnTo>
                    <a:pt x="12202601" y="5611561"/>
                  </a:lnTo>
                  <a:lnTo>
                    <a:pt x="12202390" y="5612260"/>
                  </a:lnTo>
                  <a:lnTo>
                    <a:pt x="12204157" y="5614593"/>
                  </a:lnTo>
                  <a:lnTo>
                    <a:pt x="12205782" y="5617259"/>
                  </a:lnTo>
                  <a:lnTo>
                    <a:pt x="12206022" y="5618544"/>
                  </a:lnTo>
                  <a:lnTo>
                    <a:pt x="12208027" y="5619399"/>
                  </a:lnTo>
                  <a:lnTo>
                    <a:pt x="12208169" y="5619065"/>
                  </a:lnTo>
                  <a:lnTo>
                    <a:pt x="12209837" y="5619777"/>
                  </a:lnTo>
                  <a:lnTo>
                    <a:pt x="12216309" y="5613858"/>
                  </a:lnTo>
                  <a:lnTo>
                    <a:pt x="12214542" y="5611526"/>
                  </a:lnTo>
                  <a:lnTo>
                    <a:pt x="12212917" y="5608859"/>
                  </a:lnTo>
                  <a:lnTo>
                    <a:pt x="12211150" y="5606527"/>
                  </a:lnTo>
                  <a:close/>
                </a:path>
                <a:path w="17877790" h="11304905">
                  <a:moveTo>
                    <a:pt x="12164516" y="5534551"/>
                  </a:moveTo>
                  <a:lnTo>
                    <a:pt x="12161368" y="5533603"/>
                  </a:lnTo>
                  <a:lnTo>
                    <a:pt x="12156705" y="5537138"/>
                  </a:lnTo>
                  <a:lnTo>
                    <a:pt x="12155968" y="5539586"/>
                  </a:lnTo>
                  <a:lnTo>
                    <a:pt x="12155758" y="5540286"/>
                  </a:lnTo>
                  <a:lnTo>
                    <a:pt x="12157525" y="5542617"/>
                  </a:lnTo>
                  <a:lnTo>
                    <a:pt x="12159148" y="5545282"/>
                  </a:lnTo>
                  <a:lnTo>
                    <a:pt x="12159865" y="5546377"/>
                  </a:lnTo>
                  <a:lnTo>
                    <a:pt x="12163203" y="5547801"/>
                  </a:lnTo>
                  <a:lnTo>
                    <a:pt x="12164824" y="5547703"/>
                  </a:lnTo>
                  <a:lnTo>
                    <a:pt x="12166395" y="5546795"/>
                  </a:lnTo>
                  <a:lnTo>
                    <a:pt x="12168726" y="5545028"/>
                  </a:lnTo>
                  <a:lnTo>
                    <a:pt x="12169464" y="5542581"/>
                  </a:lnTo>
                  <a:lnTo>
                    <a:pt x="12169675" y="5541881"/>
                  </a:lnTo>
                  <a:lnTo>
                    <a:pt x="12167908" y="5539549"/>
                  </a:lnTo>
                  <a:lnTo>
                    <a:pt x="12166283" y="5536884"/>
                  </a:lnTo>
                  <a:lnTo>
                    <a:pt x="12164516" y="5534551"/>
                  </a:lnTo>
                  <a:close/>
                </a:path>
                <a:path w="17877790" h="11304905">
                  <a:moveTo>
                    <a:pt x="1682204" y="1060777"/>
                  </a:moveTo>
                  <a:lnTo>
                    <a:pt x="1673858" y="1057217"/>
                  </a:lnTo>
                  <a:lnTo>
                    <a:pt x="1671001" y="1058365"/>
                  </a:lnTo>
                  <a:lnTo>
                    <a:pt x="1668723" y="1063706"/>
                  </a:lnTo>
                  <a:lnTo>
                    <a:pt x="1669871" y="1066563"/>
                  </a:lnTo>
                  <a:lnTo>
                    <a:pt x="1678217" y="1070123"/>
                  </a:lnTo>
                  <a:lnTo>
                    <a:pt x="1681075" y="1068975"/>
                  </a:lnTo>
                  <a:lnTo>
                    <a:pt x="1683353" y="1063633"/>
                  </a:lnTo>
                  <a:lnTo>
                    <a:pt x="1682204" y="1060777"/>
                  </a:lnTo>
                  <a:close/>
                </a:path>
                <a:path w="17877790" h="11304905">
                  <a:moveTo>
                    <a:pt x="1602419" y="1026743"/>
                  </a:moveTo>
                  <a:lnTo>
                    <a:pt x="1594073" y="1023183"/>
                  </a:lnTo>
                  <a:lnTo>
                    <a:pt x="1591217" y="1024331"/>
                  </a:lnTo>
                  <a:lnTo>
                    <a:pt x="1589081" y="1029338"/>
                  </a:lnTo>
                  <a:lnTo>
                    <a:pt x="1590086" y="1032530"/>
                  </a:lnTo>
                  <a:lnTo>
                    <a:pt x="1598432" y="1036090"/>
                  </a:lnTo>
                  <a:lnTo>
                    <a:pt x="1601289" y="1034941"/>
                  </a:lnTo>
                  <a:lnTo>
                    <a:pt x="1603425" y="1029934"/>
                  </a:lnTo>
                  <a:lnTo>
                    <a:pt x="1602419" y="1026743"/>
                  </a:lnTo>
                  <a:close/>
                </a:path>
                <a:path w="17877790" h="11304905">
                  <a:moveTo>
                    <a:pt x="1762082" y="1093666"/>
                  </a:moveTo>
                  <a:lnTo>
                    <a:pt x="1756407" y="1091245"/>
                  </a:lnTo>
                  <a:lnTo>
                    <a:pt x="1753594" y="1090440"/>
                  </a:lnTo>
                  <a:lnTo>
                    <a:pt x="1750737" y="1091588"/>
                  </a:lnTo>
                  <a:lnTo>
                    <a:pt x="1748459" y="1096929"/>
                  </a:lnTo>
                  <a:lnTo>
                    <a:pt x="1749607" y="1099787"/>
                  </a:lnTo>
                  <a:lnTo>
                    <a:pt x="1755616" y="1102350"/>
                  </a:lnTo>
                  <a:lnTo>
                    <a:pt x="1758429" y="1103155"/>
                  </a:lnTo>
                  <a:lnTo>
                    <a:pt x="1761287" y="1102006"/>
                  </a:lnTo>
                  <a:lnTo>
                    <a:pt x="1762426" y="1099336"/>
                  </a:lnTo>
                  <a:lnTo>
                    <a:pt x="1763130" y="1096875"/>
                  </a:lnTo>
                  <a:lnTo>
                    <a:pt x="1763231" y="1096523"/>
                  </a:lnTo>
                  <a:lnTo>
                    <a:pt x="1762082" y="1093666"/>
                  </a:lnTo>
                  <a:close/>
                </a:path>
                <a:path w="17877790" h="11304905">
                  <a:moveTo>
                    <a:pt x="1523730" y="991993"/>
                  </a:moveTo>
                  <a:lnTo>
                    <a:pt x="1515384" y="988433"/>
                  </a:lnTo>
                  <a:lnTo>
                    <a:pt x="1512193" y="989438"/>
                  </a:lnTo>
                  <a:lnTo>
                    <a:pt x="1509915" y="994779"/>
                  </a:lnTo>
                  <a:lnTo>
                    <a:pt x="1510921" y="997971"/>
                  </a:lnTo>
                  <a:lnTo>
                    <a:pt x="1519266" y="1001531"/>
                  </a:lnTo>
                  <a:lnTo>
                    <a:pt x="1522458" y="1000524"/>
                  </a:lnTo>
                  <a:lnTo>
                    <a:pt x="1524736" y="995183"/>
                  </a:lnTo>
                  <a:lnTo>
                    <a:pt x="1523730" y="991993"/>
                  </a:lnTo>
                  <a:close/>
                </a:path>
                <a:path w="17877790" h="11304905">
                  <a:moveTo>
                    <a:pt x="1842436" y="1126364"/>
                  </a:moveTo>
                  <a:lnTo>
                    <a:pt x="1836761" y="1123943"/>
                  </a:lnTo>
                  <a:lnTo>
                    <a:pt x="1833948" y="1123138"/>
                  </a:lnTo>
                  <a:lnTo>
                    <a:pt x="1831091" y="1124287"/>
                  </a:lnTo>
                  <a:lnTo>
                    <a:pt x="1828813" y="1129627"/>
                  </a:lnTo>
                  <a:lnTo>
                    <a:pt x="1829961" y="1132485"/>
                  </a:lnTo>
                  <a:lnTo>
                    <a:pt x="1835970" y="1135048"/>
                  </a:lnTo>
                  <a:lnTo>
                    <a:pt x="1838783" y="1135853"/>
                  </a:lnTo>
                  <a:lnTo>
                    <a:pt x="1841641" y="1134704"/>
                  </a:lnTo>
                  <a:lnTo>
                    <a:pt x="1842780" y="1132034"/>
                  </a:lnTo>
                  <a:lnTo>
                    <a:pt x="1843484" y="1129574"/>
                  </a:lnTo>
                  <a:lnTo>
                    <a:pt x="1843585" y="1129222"/>
                  </a:lnTo>
                  <a:lnTo>
                    <a:pt x="1842436" y="1126364"/>
                  </a:lnTo>
                  <a:close/>
                </a:path>
                <a:path w="17877790" h="11304905">
                  <a:moveTo>
                    <a:pt x="1444991" y="956432"/>
                  </a:moveTo>
                  <a:lnTo>
                    <a:pt x="1436645" y="952872"/>
                  </a:lnTo>
                  <a:lnTo>
                    <a:pt x="1433454" y="953879"/>
                  </a:lnTo>
                  <a:lnTo>
                    <a:pt x="1431176" y="959219"/>
                  </a:lnTo>
                  <a:lnTo>
                    <a:pt x="1432182" y="962411"/>
                  </a:lnTo>
                  <a:lnTo>
                    <a:pt x="1440528" y="965970"/>
                  </a:lnTo>
                  <a:lnTo>
                    <a:pt x="1443719" y="964964"/>
                  </a:lnTo>
                  <a:lnTo>
                    <a:pt x="1445997" y="959624"/>
                  </a:lnTo>
                  <a:lnTo>
                    <a:pt x="1444991" y="956432"/>
                  </a:lnTo>
                  <a:close/>
                </a:path>
                <a:path w="17877790" h="11304905">
                  <a:moveTo>
                    <a:pt x="1922884" y="1157918"/>
                  </a:moveTo>
                  <a:lnTo>
                    <a:pt x="1914539" y="1154358"/>
                  </a:lnTo>
                  <a:lnTo>
                    <a:pt x="1911539" y="1155841"/>
                  </a:lnTo>
                  <a:lnTo>
                    <a:pt x="1909260" y="1161182"/>
                  </a:lnTo>
                  <a:lnTo>
                    <a:pt x="1910409" y="1164039"/>
                  </a:lnTo>
                  <a:lnTo>
                    <a:pt x="1919088" y="1167741"/>
                  </a:lnTo>
                  <a:lnTo>
                    <a:pt x="1922088" y="1166259"/>
                  </a:lnTo>
                  <a:lnTo>
                    <a:pt x="1924366" y="1160918"/>
                  </a:lnTo>
                  <a:lnTo>
                    <a:pt x="1922884" y="1157918"/>
                  </a:lnTo>
                  <a:close/>
                </a:path>
                <a:path w="17877790" h="11304905">
                  <a:moveTo>
                    <a:pt x="1366680" y="919870"/>
                  </a:moveTo>
                  <a:lnTo>
                    <a:pt x="1358334" y="916310"/>
                  </a:lnTo>
                  <a:lnTo>
                    <a:pt x="1355142" y="917317"/>
                  </a:lnTo>
                  <a:lnTo>
                    <a:pt x="1352864" y="922658"/>
                  </a:lnTo>
                  <a:lnTo>
                    <a:pt x="1353871" y="925848"/>
                  </a:lnTo>
                  <a:lnTo>
                    <a:pt x="1362216" y="929408"/>
                  </a:lnTo>
                  <a:lnTo>
                    <a:pt x="1365407" y="928403"/>
                  </a:lnTo>
                  <a:lnTo>
                    <a:pt x="1367686" y="923062"/>
                  </a:lnTo>
                  <a:lnTo>
                    <a:pt x="1366680" y="919870"/>
                  </a:lnTo>
                  <a:close/>
                </a:path>
                <a:path w="17877790" h="11304905">
                  <a:moveTo>
                    <a:pt x="2003474" y="1189139"/>
                  </a:moveTo>
                  <a:lnTo>
                    <a:pt x="1995128" y="1185579"/>
                  </a:lnTo>
                  <a:lnTo>
                    <a:pt x="1992129" y="1187061"/>
                  </a:lnTo>
                  <a:lnTo>
                    <a:pt x="1989850" y="1192402"/>
                  </a:lnTo>
                  <a:lnTo>
                    <a:pt x="1990999" y="1195259"/>
                  </a:lnTo>
                  <a:lnTo>
                    <a:pt x="1993669" y="1196399"/>
                  </a:lnTo>
                  <a:lnTo>
                    <a:pt x="1994146" y="1196207"/>
                  </a:lnTo>
                  <a:lnTo>
                    <a:pt x="1999821" y="1198628"/>
                  </a:lnTo>
                  <a:lnTo>
                    <a:pt x="2002821" y="1197145"/>
                  </a:lnTo>
                  <a:lnTo>
                    <a:pt x="2004956" y="1192138"/>
                  </a:lnTo>
                  <a:lnTo>
                    <a:pt x="2003474" y="1189139"/>
                  </a:lnTo>
                  <a:close/>
                </a:path>
                <a:path w="17877790" h="11304905">
                  <a:moveTo>
                    <a:pt x="1288652" y="882641"/>
                  </a:moveTo>
                  <a:lnTo>
                    <a:pt x="1283311" y="880363"/>
                  </a:lnTo>
                  <a:lnTo>
                    <a:pt x="1279771" y="887928"/>
                  </a:lnTo>
                  <a:lnTo>
                    <a:pt x="1278848" y="889901"/>
                  </a:lnTo>
                  <a:lnTo>
                    <a:pt x="1284189" y="892179"/>
                  </a:lnTo>
                  <a:lnTo>
                    <a:pt x="1287380" y="891174"/>
                  </a:lnTo>
                  <a:lnTo>
                    <a:pt x="1289517" y="886166"/>
                  </a:lnTo>
                  <a:lnTo>
                    <a:pt x="1288652" y="882641"/>
                  </a:lnTo>
                  <a:close/>
                </a:path>
                <a:path w="17877790" h="11304905">
                  <a:moveTo>
                    <a:pt x="2084349" y="1219691"/>
                  </a:moveTo>
                  <a:lnTo>
                    <a:pt x="2076003" y="1216131"/>
                  </a:lnTo>
                  <a:lnTo>
                    <a:pt x="2073003" y="1217614"/>
                  </a:lnTo>
                  <a:lnTo>
                    <a:pt x="2070725" y="1222955"/>
                  </a:lnTo>
                  <a:lnTo>
                    <a:pt x="2071873" y="1225813"/>
                  </a:lnTo>
                  <a:lnTo>
                    <a:pt x="2074544" y="1226952"/>
                  </a:lnTo>
                  <a:lnTo>
                    <a:pt x="2075020" y="1226761"/>
                  </a:lnTo>
                  <a:lnTo>
                    <a:pt x="2080695" y="1229181"/>
                  </a:lnTo>
                  <a:lnTo>
                    <a:pt x="2083696" y="1227699"/>
                  </a:lnTo>
                  <a:lnTo>
                    <a:pt x="2085974" y="1222358"/>
                  </a:lnTo>
                  <a:lnTo>
                    <a:pt x="2084349" y="1219691"/>
                  </a:lnTo>
                  <a:close/>
                </a:path>
                <a:path w="17877790" h="11304905">
                  <a:moveTo>
                    <a:pt x="1203183" y="840659"/>
                  </a:moveTo>
                  <a:lnTo>
                    <a:pt x="1199993" y="841665"/>
                  </a:lnTo>
                  <a:lnTo>
                    <a:pt x="1198853" y="844336"/>
                  </a:lnTo>
                  <a:lnTo>
                    <a:pt x="1197380" y="846863"/>
                  </a:lnTo>
                  <a:lnTo>
                    <a:pt x="1198386" y="850055"/>
                  </a:lnTo>
                  <a:lnTo>
                    <a:pt x="1200915" y="851528"/>
                  </a:lnTo>
                  <a:lnTo>
                    <a:pt x="1206590" y="853949"/>
                  </a:lnTo>
                  <a:lnTo>
                    <a:pt x="1209638" y="853276"/>
                  </a:lnTo>
                  <a:lnTo>
                    <a:pt x="1210777" y="850606"/>
                  </a:lnTo>
                  <a:lnTo>
                    <a:pt x="1212251" y="848077"/>
                  </a:lnTo>
                  <a:lnTo>
                    <a:pt x="1211244" y="844887"/>
                  </a:lnTo>
                  <a:lnTo>
                    <a:pt x="1208716" y="843414"/>
                  </a:lnTo>
                  <a:lnTo>
                    <a:pt x="1205711" y="842132"/>
                  </a:lnTo>
                  <a:lnTo>
                    <a:pt x="1203183" y="840659"/>
                  </a:lnTo>
                  <a:close/>
                </a:path>
                <a:path w="17877790" h="11304905">
                  <a:moveTo>
                    <a:pt x="2165508" y="1249577"/>
                  </a:moveTo>
                  <a:lnTo>
                    <a:pt x="2157163" y="1246017"/>
                  </a:lnTo>
                  <a:lnTo>
                    <a:pt x="2154163" y="1247500"/>
                  </a:lnTo>
                  <a:lnTo>
                    <a:pt x="2151885" y="1252840"/>
                  </a:lnTo>
                  <a:lnTo>
                    <a:pt x="2153033" y="1255697"/>
                  </a:lnTo>
                  <a:lnTo>
                    <a:pt x="2155704" y="1256837"/>
                  </a:lnTo>
                  <a:lnTo>
                    <a:pt x="2156180" y="1256645"/>
                  </a:lnTo>
                  <a:lnTo>
                    <a:pt x="2161855" y="1259066"/>
                  </a:lnTo>
                  <a:lnTo>
                    <a:pt x="2164855" y="1257584"/>
                  </a:lnTo>
                  <a:lnTo>
                    <a:pt x="2167133" y="1252243"/>
                  </a:lnTo>
                  <a:lnTo>
                    <a:pt x="2165508" y="1249577"/>
                  </a:lnTo>
                  <a:close/>
                </a:path>
                <a:path w="17877790" h="11304905">
                  <a:moveTo>
                    <a:pt x="1126153" y="801093"/>
                  </a:moveTo>
                  <a:lnTo>
                    <a:pt x="1122629" y="801956"/>
                  </a:lnTo>
                  <a:lnTo>
                    <a:pt x="1121489" y="804627"/>
                  </a:lnTo>
                  <a:lnTo>
                    <a:pt x="1120016" y="807156"/>
                  </a:lnTo>
                  <a:lnTo>
                    <a:pt x="1121023" y="810347"/>
                  </a:lnTo>
                  <a:lnTo>
                    <a:pt x="1123551" y="811820"/>
                  </a:lnTo>
                  <a:lnTo>
                    <a:pt x="1129226" y="814240"/>
                  </a:lnTo>
                  <a:lnTo>
                    <a:pt x="1132275" y="813568"/>
                  </a:lnTo>
                  <a:lnTo>
                    <a:pt x="1133414" y="810898"/>
                  </a:lnTo>
                  <a:lnTo>
                    <a:pt x="1134887" y="808369"/>
                  </a:lnTo>
                  <a:lnTo>
                    <a:pt x="1133880" y="805178"/>
                  </a:lnTo>
                  <a:lnTo>
                    <a:pt x="1131352" y="803705"/>
                  </a:lnTo>
                  <a:lnTo>
                    <a:pt x="1128348" y="802424"/>
                  </a:lnTo>
                  <a:lnTo>
                    <a:pt x="1126153" y="801093"/>
                  </a:lnTo>
                  <a:close/>
                </a:path>
                <a:path w="17877790" h="11304905">
                  <a:moveTo>
                    <a:pt x="2246476" y="1278986"/>
                  </a:moveTo>
                  <a:lnTo>
                    <a:pt x="2238464" y="1275568"/>
                  </a:lnTo>
                  <a:lnTo>
                    <a:pt x="2235465" y="1277050"/>
                  </a:lnTo>
                  <a:lnTo>
                    <a:pt x="2233328" y="1282058"/>
                  </a:lnTo>
                  <a:lnTo>
                    <a:pt x="2234477" y="1284915"/>
                  </a:lnTo>
                  <a:lnTo>
                    <a:pt x="2242823" y="1288475"/>
                  </a:lnTo>
                  <a:lnTo>
                    <a:pt x="2245823" y="1286993"/>
                  </a:lnTo>
                  <a:lnTo>
                    <a:pt x="2248102" y="1281651"/>
                  </a:lnTo>
                  <a:lnTo>
                    <a:pt x="2246476" y="1278986"/>
                  </a:lnTo>
                  <a:close/>
                </a:path>
                <a:path w="17877790" h="11304905">
                  <a:moveTo>
                    <a:pt x="2328206" y="1307536"/>
                  </a:moveTo>
                  <a:lnTo>
                    <a:pt x="2325392" y="1306730"/>
                  </a:lnTo>
                  <a:lnTo>
                    <a:pt x="2319718" y="1304310"/>
                  </a:lnTo>
                  <a:lnTo>
                    <a:pt x="2317052" y="1305934"/>
                  </a:lnTo>
                  <a:lnTo>
                    <a:pt x="2314916" y="1310941"/>
                  </a:lnTo>
                  <a:lnTo>
                    <a:pt x="2316398" y="1313941"/>
                  </a:lnTo>
                  <a:lnTo>
                    <a:pt x="2324744" y="1317501"/>
                  </a:lnTo>
                  <a:lnTo>
                    <a:pt x="2327410" y="1315876"/>
                  </a:lnTo>
                  <a:lnTo>
                    <a:pt x="2329688" y="1310535"/>
                  </a:lnTo>
                  <a:lnTo>
                    <a:pt x="2328206" y="1307536"/>
                  </a:lnTo>
                  <a:close/>
                </a:path>
                <a:path w="17877790" h="11304905">
                  <a:moveTo>
                    <a:pt x="1049742" y="761002"/>
                  </a:moveTo>
                  <a:lnTo>
                    <a:pt x="1046217" y="761866"/>
                  </a:lnTo>
                  <a:lnTo>
                    <a:pt x="1045078" y="764536"/>
                  </a:lnTo>
                  <a:lnTo>
                    <a:pt x="1043605" y="767063"/>
                  </a:lnTo>
                  <a:lnTo>
                    <a:pt x="1044611" y="770255"/>
                  </a:lnTo>
                  <a:lnTo>
                    <a:pt x="1047139" y="771728"/>
                  </a:lnTo>
                  <a:lnTo>
                    <a:pt x="1053148" y="774291"/>
                  </a:lnTo>
                  <a:lnTo>
                    <a:pt x="1056340" y="773285"/>
                  </a:lnTo>
                  <a:lnTo>
                    <a:pt x="1057336" y="770949"/>
                  </a:lnTo>
                  <a:lnTo>
                    <a:pt x="1058809" y="768420"/>
                  </a:lnTo>
                  <a:lnTo>
                    <a:pt x="1057803" y="765229"/>
                  </a:lnTo>
                  <a:lnTo>
                    <a:pt x="1055275" y="763756"/>
                  </a:lnTo>
                  <a:lnTo>
                    <a:pt x="1052270" y="762475"/>
                  </a:lnTo>
                  <a:lnTo>
                    <a:pt x="1049742" y="761002"/>
                  </a:lnTo>
                  <a:close/>
                </a:path>
                <a:path w="17877790" h="11304905">
                  <a:moveTo>
                    <a:pt x="2409743" y="1335609"/>
                  </a:moveTo>
                  <a:lnTo>
                    <a:pt x="2406931" y="1334803"/>
                  </a:lnTo>
                  <a:lnTo>
                    <a:pt x="2401256" y="1332382"/>
                  </a:lnTo>
                  <a:lnTo>
                    <a:pt x="2398590" y="1334007"/>
                  </a:lnTo>
                  <a:lnTo>
                    <a:pt x="2396453" y="1339016"/>
                  </a:lnTo>
                  <a:lnTo>
                    <a:pt x="2397936" y="1342015"/>
                  </a:lnTo>
                  <a:lnTo>
                    <a:pt x="2406282" y="1345575"/>
                  </a:lnTo>
                  <a:lnTo>
                    <a:pt x="2408948" y="1343950"/>
                  </a:lnTo>
                  <a:lnTo>
                    <a:pt x="2411226" y="1338608"/>
                  </a:lnTo>
                  <a:lnTo>
                    <a:pt x="2409743" y="1335609"/>
                  </a:lnTo>
                  <a:close/>
                </a:path>
                <a:path w="17877790" h="11304905">
                  <a:moveTo>
                    <a:pt x="973375" y="718956"/>
                  </a:moveTo>
                  <a:lnTo>
                    <a:pt x="970184" y="719962"/>
                  </a:lnTo>
                  <a:lnTo>
                    <a:pt x="967238" y="725019"/>
                  </a:lnTo>
                  <a:lnTo>
                    <a:pt x="968244" y="728210"/>
                  </a:lnTo>
                  <a:lnTo>
                    <a:pt x="970630" y="730016"/>
                  </a:lnTo>
                  <a:lnTo>
                    <a:pt x="976639" y="732579"/>
                  </a:lnTo>
                  <a:lnTo>
                    <a:pt x="979830" y="731574"/>
                  </a:lnTo>
                  <a:lnTo>
                    <a:pt x="980827" y="729237"/>
                  </a:lnTo>
                  <a:lnTo>
                    <a:pt x="982300" y="726709"/>
                  </a:lnTo>
                  <a:lnTo>
                    <a:pt x="981293" y="723517"/>
                  </a:lnTo>
                  <a:lnTo>
                    <a:pt x="978908" y="721710"/>
                  </a:lnTo>
                  <a:lnTo>
                    <a:pt x="975903" y="720429"/>
                  </a:lnTo>
                  <a:lnTo>
                    <a:pt x="973375" y="718956"/>
                  </a:lnTo>
                  <a:close/>
                </a:path>
                <a:path w="17877790" h="11304905">
                  <a:moveTo>
                    <a:pt x="2491757" y="1363492"/>
                  </a:moveTo>
                  <a:lnTo>
                    <a:pt x="2488944" y="1362686"/>
                  </a:lnTo>
                  <a:lnTo>
                    <a:pt x="2483269" y="1360266"/>
                  </a:lnTo>
                  <a:lnTo>
                    <a:pt x="2480604" y="1361890"/>
                  </a:lnTo>
                  <a:lnTo>
                    <a:pt x="2478468" y="1366897"/>
                  </a:lnTo>
                  <a:lnTo>
                    <a:pt x="2479950" y="1369897"/>
                  </a:lnTo>
                  <a:lnTo>
                    <a:pt x="2482287" y="1370894"/>
                  </a:lnTo>
                  <a:lnTo>
                    <a:pt x="2482429" y="1370560"/>
                  </a:lnTo>
                  <a:lnTo>
                    <a:pt x="2488438" y="1373123"/>
                  </a:lnTo>
                  <a:lnTo>
                    <a:pt x="2491104" y="1371498"/>
                  </a:lnTo>
                  <a:lnTo>
                    <a:pt x="2493240" y="1366491"/>
                  </a:lnTo>
                  <a:lnTo>
                    <a:pt x="2491757" y="1363492"/>
                  </a:lnTo>
                  <a:close/>
                </a:path>
                <a:path w="17877790" h="11304905">
                  <a:moveTo>
                    <a:pt x="12116263" y="5462673"/>
                  </a:moveTo>
                  <a:lnTo>
                    <a:pt x="12112973" y="5462059"/>
                  </a:lnTo>
                  <a:lnTo>
                    <a:pt x="12110641" y="5463827"/>
                  </a:lnTo>
                  <a:lnTo>
                    <a:pt x="12107974" y="5465452"/>
                  </a:lnTo>
                  <a:lnTo>
                    <a:pt x="12107362" y="5468741"/>
                  </a:lnTo>
                  <a:lnTo>
                    <a:pt x="12109129" y="5471074"/>
                  </a:lnTo>
                  <a:lnTo>
                    <a:pt x="12110753" y="5473738"/>
                  </a:lnTo>
                  <a:lnTo>
                    <a:pt x="12111469" y="5474833"/>
                  </a:lnTo>
                  <a:lnTo>
                    <a:pt x="12113139" y="5475545"/>
                  </a:lnTo>
                  <a:lnTo>
                    <a:pt x="12113330" y="5476022"/>
                  </a:lnTo>
                  <a:lnTo>
                    <a:pt x="12115000" y="5476734"/>
                  </a:lnTo>
                  <a:lnTo>
                    <a:pt x="12116763" y="5476302"/>
                  </a:lnTo>
                  <a:lnTo>
                    <a:pt x="12118332" y="5475394"/>
                  </a:lnTo>
                  <a:lnTo>
                    <a:pt x="12120665" y="5473627"/>
                  </a:lnTo>
                  <a:lnTo>
                    <a:pt x="12121280" y="5470338"/>
                  </a:lnTo>
                  <a:lnTo>
                    <a:pt x="12119512" y="5468006"/>
                  </a:lnTo>
                  <a:lnTo>
                    <a:pt x="12116263" y="5462673"/>
                  </a:lnTo>
                  <a:close/>
                </a:path>
                <a:path w="17877790" h="11304905">
                  <a:moveTo>
                    <a:pt x="903827" y="679425"/>
                  </a:moveTo>
                  <a:lnTo>
                    <a:pt x="898152" y="677004"/>
                  </a:lnTo>
                  <a:lnTo>
                    <a:pt x="894770" y="677534"/>
                  </a:lnTo>
                  <a:lnTo>
                    <a:pt x="892491" y="682876"/>
                  </a:lnTo>
                  <a:lnTo>
                    <a:pt x="893163" y="685924"/>
                  </a:lnTo>
                  <a:lnTo>
                    <a:pt x="895549" y="687731"/>
                  </a:lnTo>
                  <a:lnTo>
                    <a:pt x="901558" y="690294"/>
                  </a:lnTo>
                  <a:lnTo>
                    <a:pt x="904749" y="689288"/>
                  </a:lnTo>
                  <a:lnTo>
                    <a:pt x="906885" y="684280"/>
                  </a:lnTo>
                  <a:lnTo>
                    <a:pt x="906213" y="681231"/>
                  </a:lnTo>
                  <a:lnTo>
                    <a:pt x="903827" y="679425"/>
                  </a:lnTo>
                  <a:close/>
                </a:path>
                <a:path w="17877790" h="11304905">
                  <a:moveTo>
                    <a:pt x="2574056" y="1390706"/>
                  </a:moveTo>
                  <a:lnTo>
                    <a:pt x="2571243" y="1389901"/>
                  </a:lnTo>
                  <a:lnTo>
                    <a:pt x="2565568" y="1387480"/>
                  </a:lnTo>
                  <a:lnTo>
                    <a:pt x="2562903" y="1389104"/>
                  </a:lnTo>
                  <a:lnTo>
                    <a:pt x="2560766" y="1394112"/>
                  </a:lnTo>
                  <a:lnTo>
                    <a:pt x="2562249" y="1397111"/>
                  </a:lnTo>
                  <a:lnTo>
                    <a:pt x="2564586" y="1398108"/>
                  </a:lnTo>
                  <a:lnTo>
                    <a:pt x="2564728" y="1397774"/>
                  </a:lnTo>
                  <a:lnTo>
                    <a:pt x="2570737" y="1400337"/>
                  </a:lnTo>
                  <a:lnTo>
                    <a:pt x="2573403" y="1398713"/>
                  </a:lnTo>
                  <a:lnTo>
                    <a:pt x="2575681" y="1393371"/>
                  </a:lnTo>
                  <a:lnTo>
                    <a:pt x="2574056" y="1390706"/>
                  </a:lnTo>
                  <a:close/>
                </a:path>
                <a:path w="17877790" h="11304905">
                  <a:moveTo>
                    <a:pt x="2656306" y="1417110"/>
                  </a:moveTo>
                  <a:lnTo>
                    <a:pt x="2653351" y="1416639"/>
                  </a:lnTo>
                  <a:lnTo>
                    <a:pt x="2650347" y="1415357"/>
                  </a:lnTo>
                  <a:lnTo>
                    <a:pt x="2647533" y="1414552"/>
                  </a:lnTo>
                  <a:lnTo>
                    <a:pt x="2644867" y="1416177"/>
                  </a:lnTo>
                  <a:lnTo>
                    <a:pt x="2642731" y="1421184"/>
                  </a:lnTo>
                  <a:lnTo>
                    <a:pt x="2644214" y="1424183"/>
                  </a:lnTo>
                  <a:lnTo>
                    <a:pt x="2646551" y="1425180"/>
                  </a:lnTo>
                  <a:lnTo>
                    <a:pt x="2647027" y="1424989"/>
                  </a:lnTo>
                  <a:lnTo>
                    <a:pt x="2650365" y="1426413"/>
                  </a:lnTo>
                  <a:lnTo>
                    <a:pt x="2653178" y="1427218"/>
                  </a:lnTo>
                  <a:lnTo>
                    <a:pt x="2655844" y="1425594"/>
                  </a:lnTo>
                  <a:lnTo>
                    <a:pt x="2656983" y="1422923"/>
                  </a:lnTo>
                  <a:lnTo>
                    <a:pt x="2657789" y="1420110"/>
                  </a:lnTo>
                  <a:lnTo>
                    <a:pt x="2656306" y="1417110"/>
                  </a:lnTo>
                  <a:close/>
                </a:path>
                <a:path w="17877790" h="11304905">
                  <a:moveTo>
                    <a:pt x="823641" y="633382"/>
                  </a:moveTo>
                  <a:lnTo>
                    <a:pt x="820592" y="634055"/>
                  </a:lnTo>
                  <a:lnTo>
                    <a:pt x="817646" y="639111"/>
                  </a:lnTo>
                  <a:lnTo>
                    <a:pt x="818318" y="642161"/>
                  </a:lnTo>
                  <a:lnTo>
                    <a:pt x="820704" y="643968"/>
                  </a:lnTo>
                  <a:lnTo>
                    <a:pt x="826713" y="646531"/>
                  </a:lnTo>
                  <a:lnTo>
                    <a:pt x="829762" y="645858"/>
                  </a:lnTo>
                  <a:lnTo>
                    <a:pt x="830759" y="643521"/>
                  </a:lnTo>
                  <a:lnTo>
                    <a:pt x="832231" y="640993"/>
                  </a:lnTo>
                  <a:lnTo>
                    <a:pt x="831559" y="637944"/>
                  </a:lnTo>
                  <a:lnTo>
                    <a:pt x="829174" y="636137"/>
                  </a:lnTo>
                  <a:lnTo>
                    <a:pt x="826169" y="634856"/>
                  </a:lnTo>
                  <a:lnTo>
                    <a:pt x="823641" y="633382"/>
                  </a:lnTo>
                  <a:close/>
                </a:path>
                <a:path w="17877790" h="11304905">
                  <a:moveTo>
                    <a:pt x="2738555" y="1443515"/>
                  </a:moveTo>
                  <a:lnTo>
                    <a:pt x="2735742" y="1442710"/>
                  </a:lnTo>
                  <a:lnTo>
                    <a:pt x="2732738" y="1441429"/>
                  </a:lnTo>
                  <a:lnTo>
                    <a:pt x="2729926" y="1440622"/>
                  </a:lnTo>
                  <a:lnTo>
                    <a:pt x="2727259" y="1442247"/>
                  </a:lnTo>
                  <a:lnTo>
                    <a:pt x="2725123" y="1447254"/>
                  </a:lnTo>
                  <a:lnTo>
                    <a:pt x="2726606" y="1450255"/>
                  </a:lnTo>
                  <a:lnTo>
                    <a:pt x="2728942" y="1451251"/>
                  </a:lnTo>
                  <a:lnTo>
                    <a:pt x="2729419" y="1451060"/>
                  </a:lnTo>
                  <a:lnTo>
                    <a:pt x="2732757" y="1452484"/>
                  </a:lnTo>
                  <a:lnTo>
                    <a:pt x="2735570" y="1453289"/>
                  </a:lnTo>
                  <a:lnTo>
                    <a:pt x="2738236" y="1451664"/>
                  </a:lnTo>
                  <a:lnTo>
                    <a:pt x="2739376" y="1448993"/>
                  </a:lnTo>
                  <a:lnTo>
                    <a:pt x="2740181" y="1446180"/>
                  </a:lnTo>
                  <a:lnTo>
                    <a:pt x="2738555" y="1443515"/>
                  </a:lnTo>
                  <a:close/>
                </a:path>
                <a:path w="17877790" h="11304905">
                  <a:moveTo>
                    <a:pt x="750176" y="588234"/>
                  </a:moveTo>
                  <a:lnTo>
                    <a:pt x="746793" y="588765"/>
                  </a:lnTo>
                  <a:lnTo>
                    <a:pt x="744215" y="593190"/>
                  </a:lnTo>
                  <a:lnTo>
                    <a:pt x="743847" y="593821"/>
                  </a:lnTo>
                  <a:lnTo>
                    <a:pt x="744519" y="596870"/>
                  </a:lnTo>
                  <a:lnTo>
                    <a:pt x="746763" y="599010"/>
                  </a:lnTo>
                  <a:lnTo>
                    <a:pt x="752772" y="601573"/>
                  </a:lnTo>
                  <a:lnTo>
                    <a:pt x="755486" y="600759"/>
                  </a:lnTo>
                  <a:lnTo>
                    <a:pt x="756437" y="599192"/>
                  </a:lnTo>
                  <a:lnTo>
                    <a:pt x="758290" y="596037"/>
                  </a:lnTo>
                  <a:lnTo>
                    <a:pt x="757618" y="592988"/>
                  </a:lnTo>
                  <a:lnTo>
                    <a:pt x="755375" y="590847"/>
                  </a:lnTo>
                  <a:lnTo>
                    <a:pt x="752370" y="589565"/>
                  </a:lnTo>
                  <a:lnTo>
                    <a:pt x="750176" y="588234"/>
                  </a:lnTo>
                  <a:close/>
                </a:path>
                <a:path w="17877790" h="11304905">
                  <a:moveTo>
                    <a:pt x="2821090" y="1469252"/>
                  </a:moveTo>
                  <a:lnTo>
                    <a:pt x="2818135" y="1468780"/>
                  </a:lnTo>
                  <a:lnTo>
                    <a:pt x="2815130" y="1467499"/>
                  </a:lnTo>
                  <a:lnTo>
                    <a:pt x="2812318" y="1466692"/>
                  </a:lnTo>
                  <a:lnTo>
                    <a:pt x="2809652" y="1468318"/>
                  </a:lnTo>
                  <a:lnTo>
                    <a:pt x="2807515" y="1473326"/>
                  </a:lnTo>
                  <a:lnTo>
                    <a:pt x="2808998" y="1476325"/>
                  </a:lnTo>
                  <a:lnTo>
                    <a:pt x="2811335" y="1477322"/>
                  </a:lnTo>
                  <a:lnTo>
                    <a:pt x="2811811" y="1477130"/>
                  </a:lnTo>
                  <a:lnTo>
                    <a:pt x="2815149" y="1478554"/>
                  </a:lnTo>
                  <a:lnTo>
                    <a:pt x="2817963" y="1479360"/>
                  </a:lnTo>
                  <a:lnTo>
                    <a:pt x="2820628" y="1477735"/>
                  </a:lnTo>
                  <a:lnTo>
                    <a:pt x="2821767" y="1475064"/>
                  </a:lnTo>
                  <a:lnTo>
                    <a:pt x="2822573" y="1472251"/>
                  </a:lnTo>
                  <a:lnTo>
                    <a:pt x="2821090" y="1469252"/>
                  </a:lnTo>
                  <a:close/>
                </a:path>
                <a:path w="17877790" h="11304905">
                  <a:moveTo>
                    <a:pt x="2903625" y="1494988"/>
                  </a:moveTo>
                  <a:lnTo>
                    <a:pt x="2900670" y="1494517"/>
                  </a:lnTo>
                  <a:lnTo>
                    <a:pt x="2897665" y="1493235"/>
                  </a:lnTo>
                  <a:lnTo>
                    <a:pt x="2894852" y="1492430"/>
                  </a:lnTo>
                  <a:lnTo>
                    <a:pt x="2892186" y="1494055"/>
                  </a:lnTo>
                  <a:lnTo>
                    <a:pt x="2891047" y="1496725"/>
                  </a:lnTo>
                  <a:lnTo>
                    <a:pt x="2890242" y="1499537"/>
                  </a:lnTo>
                  <a:lnTo>
                    <a:pt x="2891533" y="1502061"/>
                  </a:lnTo>
                  <a:lnTo>
                    <a:pt x="2893870" y="1503058"/>
                  </a:lnTo>
                  <a:lnTo>
                    <a:pt x="2894012" y="1502724"/>
                  </a:lnTo>
                  <a:lnTo>
                    <a:pt x="2897684" y="1504291"/>
                  </a:lnTo>
                  <a:lnTo>
                    <a:pt x="2900497" y="1505096"/>
                  </a:lnTo>
                  <a:lnTo>
                    <a:pt x="2903163" y="1503472"/>
                  </a:lnTo>
                  <a:lnTo>
                    <a:pt x="2904302" y="1500802"/>
                  </a:lnTo>
                  <a:lnTo>
                    <a:pt x="2905107" y="1497988"/>
                  </a:lnTo>
                  <a:lnTo>
                    <a:pt x="2903625" y="1494988"/>
                  </a:lnTo>
                  <a:close/>
                </a:path>
                <a:path w="17877790" h="11304905">
                  <a:moveTo>
                    <a:pt x="677471" y="542227"/>
                  </a:moveTo>
                  <a:lnTo>
                    <a:pt x="674089" y="542758"/>
                  </a:lnTo>
                  <a:lnTo>
                    <a:pt x="671510" y="547183"/>
                  </a:lnTo>
                  <a:lnTo>
                    <a:pt x="671142" y="547815"/>
                  </a:lnTo>
                  <a:lnTo>
                    <a:pt x="671815" y="550863"/>
                  </a:lnTo>
                  <a:lnTo>
                    <a:pt x="674058" y="553004"/>
                  </a:lnTo>
                  <a:lnTo>
                    <a:pt x="680401" y="555710"/>
                  </a:lnTo>
                  <a:lnTo>
                    <a:pt x="683116" y="554895"/>
                  </a:lnTo>
                  <a:lnTo>
                    <a:pt x="684066" y="553328"/>
                  </a:lnTo>
                  <a:lnTo>
                    <a:pt x="685920" y="550172"/>
                  </a:lnTo>
                  <a:lnTo>
                    <a:pt x="685247" y="547123"/>
                  </a:lnTo>
                  <a:lnTo>
                    <a:pt x="683004" y="544982"/>
                  </a:lnTo>
                  <a:lnTo>
                    <a:pt x="680000" y="543700"/>
                  </a:lnTo>
                  <a:lnTo>
                    <a:pt x="677471" y="542227"/>
                  </a:lnTo>
                  <a:close/>
                </a:path>
                <a:path w="17877790" h="11304905">
                  <a:moveTo>
                    <a:pt x="12066486" y="5392515"/>
                  </a:moveTo>
                  <a:lnTo>
                    <a:pt x="12063199" y="5391902"/>
                  </a:lnTo>
                  <a:lnTo>
                    <a:pt x="12058534" y="5395436"/>
                  </a:lnTo>
                  <a:lnTo>
                    <a:pt x="12057920" y="5398724"/>
                  </a:lnTo>
                  <a:lnTo>
                    <a:pt x="12061454" y="5403389"/>
                  </a:lnTo>
                  <a:lnTo>
                    <a:pt x="12061837" y="5404342"/>
                  </a:lnTo>
                  <a:lnTo>
                    <a:pt x="12065508" y="5405907"/>
                  </a:lnTo>
                  <a:lnTo>
                    <a:pt x="12067271" y="5405475"/>
                  </a:lnTo>
                  <a:lnTo>
                    <a:pt x="12068842" y="5404567"/>
                  </a:lnTo>
                  <a:lnTo>
                    <a:pt x="12071174" y="5402799"/>
                  </a:lnTo>
                  <a:lnTo>
                    <a:pt x="12071788" y="5399511"/>
                  </a:lnTo>
                  <a:lnTo>
                    <a:pt x="12066486" y="5392515"/>
                  </a:lnTo>
                  <a:close/>
                </a:path>
                <a:path w="17877790" h="11304905">
                  <a:moveTo>
                    <a:pt x="2986444" y="1520058"/>
                  </a:moveTo>
                  <a:lnTo>
                    <a:pt x="2983489" y="1519587"/>
                  </a:lnTo>
                  <a:lnTo>
                    <a:pt x="2980484" y="1518305"/>
                  </a:lnTo>
                  <a:lnTo>
                    <a:pt x="2977671" y="1517500"/>
                  </a:lnTo>
                  <a:lnTo>
                    <a:pt x="2975006" y="1519124"/>
                  </a:lnTo>
                  <a:lnTo>
                    <a:pt x="2973866" y="1521795"/>
                  </a:lnTo>
                  <a:lnTo>
                    <a:pt x="2973061" y="1524607"/>
                  </a:lnTo>
                  <a:lnTo>
                    <a:pt x="2974352" y="1527131"/>
                  </a:lnTo>
                  <a:lnTo>
                    <a:pt x="2977022" y="1528270"/>
                  </a:lnTo>
                  <a:lnTo>
                    <a:pt x="2977499" y="1528079"/>
                  </a:lnTo>
                  <a:lnTo>
                    <a:pt x="2980503" y="1529360"/>
                  </a:lnTo>
                  <a:lnTo>
                    <a:pt x="2983316" y="1530166"/>
                  </a:lnTo>
                  <a:lnTo>
                    <a:pt x="2985982" y="1528540"/>
                  </a:lnTo>
                  <a:lnTo>
                    <a:pt x="2987121" y="1525870"/>
                  </a:lnTo>
                  <a:lnTo>
                    <a:pt x="2987927" y="1523058"/>
                  </a:lnTo>
                  <a:lnTo>
                    <a:pt x="2986444" y="1520058"/>
                  </a:lnTo>
                  <a:close/>
                </a:path>
                <a:path w="17877790" h="11304905">
                  <a:moveTo>
                    <a:pt x="605479" y="494552"/>
                  </a:moveTo>
                  <a:lnTo>
                    <a:pt x="602096" y="495082"/>
                  </a:lnTo>
                  <a:lnTo>
                    <a:pt x="600623" y="497610"/>
                  </a:lnTo>
                  <a:lnTo>
                    <a:pt x="598816" y="499996"/>
                  </a:lnTo>
                  <a:lnTo>
                    <a:pt x="599346" y="503379"/>
                  </a:lnTo>
                  <a:lnTo>
                    <a:pt x="601875" y="504851"/>
                  </a:lnTo>
                  <a:lnTo>
                    <a:pt x="604260" y="506658"/>
                  </a:lnTo>
                  <a:lnTo>
                    <a:pt x="605262" y="507085"/>
                  </a:lnTo>
                  <a:lnTo>
                    <a:pt x="605120" y="507419"/>
                  </a:lnTo>
                  <a:lnTo>
                    <a:pt x="607456" y="508416"/>
                  </a:lnTo>
                  <a:lnTo>
                    <a:pt x="610171" y="507602"/>
                  </a:lnTo>
                  <a:lnTo>
                    <a:pt x="611502" y="505407"/>
                  </a:lnTo>
                  <a:lnTo>
                    <a:pt x="613309" y="503021"/>
                  </a:lnTo>
                  <a:lnTo>
                    <a:pt x="612779" y="499639"/>
                  </a:lnTo>
                  <a:lnTo>
                    <a:pt x="610251" y="498166"/>
                  </a:lnTo>
                  <a:lnTo>
                    <a:pt x="605479" y="494552"/>
                  </a:lnTo>
                  <a:close/>
                </a:path>
                <a:path w="17877790" h="11304905">
                  <a:moveTo>
                    <a:pt x="3069264" y="1545127"/>
                  </a:moveTo>
                  <a:lnTo>
                    <a:pt x="3066309" y="1544655"/>
                  </a:lnTo>
                  <a:lnTo>
                    <a:pt x="3063304" y="1543374"/>
                  </a:lnTo>
                  <a:lnTo>
                    <a:pt x="3060491" y="1542568"/>
                  </a:lnTo>
                  <a:lnTo>
                    <a:pt x="3057825" y="1544194"/>
                  </a:lnTo>
                  <a:lnTo>
                    <a:pt x="3056686" y="1546864"/>
                  </a:lnTo>
                  <a:lnTo>
                    <a:pt x="3055880" y="1549677"/>
                  </a:lnTo>
                  <a:lnTo>
                    <a:pt x="3057172" y="1552200"/>
                  </a:lnTo>
                  <a:lnTo>
                    <a:pt x="3059842" y="1553339"/>
                  </a:lnTo>
                  <a:lnTo>
                    <a:pt x="3060318" y="1553149"/>
                  </a:lnTo>
                  <a:lnTo>
                    <a:pt x="3063323" y="1554430"/>
                  </a:lnTo>
                  <a:lnTo>
                    <a:pt x="3066136" y="1555236"/>
                  </a:lnTo>
                  <a:lnTo>
                    <a:pt x="3069135" y="1553753"/>
                  </a:lnTo>
                  <a:lnTo>
                    <a:pt x="3070746" y="1548127"/>
                  </a:lnTo>
                  <a:lnTo>
                    <a:pt x="3069264" y="1545127"/>
                  </a:lnTo>
                  <a:close/>
                </a:path>
                <a:path w="17877790" h="11304905">
                  <a:moveTo>
                    <a:pt x="3152225" y="1569862"/>
                  </a:moveTo>
                  <a:lnTo>
                    <a:pt x="3149270" y="1569391"/>
                  </a:lnTo>
                  <a:lnTo>
                    <a:pt x="3146266" y="1568109"/>
                  </a:lnTo>
                  <a:lnTo>
                    <a:pt x="3143453" y="1567303"/>
                  </a:lnTo>
                  <a:lnTo>
                    <a:pt x="3140787" y="1568928"/>
                  </a:lnTo>
                  <a:lnTo>
                    <a:pt x="3139647" y="1571599"/>
                  </a:lnTo>
                  <a:lnTo>
                    <a:pt x="3138842" y="1574413"/>
                  </a:lnTo>
                  <a:lnTo>
                    <a:pt x="3140133" y="1576936"/>
                  </a:lnTo>
                  <a:lnTo>
                    <a:pt x="3142804" y="1578075"/>
                  </a:lnTo>
                  <a:lnTo>
                    <a:pt x="3143280" y="1577883"/>
                  </a:lnTo>
                  <a:lnTo>
                    <a:pt x="3146284" y="1579165"/>
                  </a:lnTo>
                  <a:lnTo>
                    <a:pt x="3149097" y="1579970"/>
                  </a:lnTo>
                  <a:lnTo>
                    <a:pt x="3151763" y="1578346"/>
                  </a:lnTo>
                  <a:lnTo>
                    <a:pt x="3152903" y="1575675"/>
                  </a:lnTo>
                  <a:lnTo>
                    <a:pt x="3153708" y="1572861"/>
                  </a:lnTo>
                  <a:lnTo>
                    <a:pt x="3152225" y="1569862"/>
                  </a:lnTo>
                  <a:close/>
                </a:path>
                <a:path w="17877790" h="11304905">
                  <a:moveTo>
                    <a:pt x="534056" y="445541"/>
                  </a:moveTo>
                  <a:lnTo>
                    <a:pt x="531007" y="446214"/>
                  </a:lnTo>
                  <a:lnTo>
                    <a:pt x="527394" y="450985"/>
                  </a:lnTo>
                  <a:lnTo>
                    <a:pt x="528066" y="454033"/>
                  </a:lnTo>
                  <a:lnTo>
                    <a:pt x="532838" y="457647"/>
                  </a:lnTo>
                  <a:lnTo>
                    <a:pt x="536176" y="459071"/>
                  </a:lnTo>
                  <a:lnTo>
                    <a:pt x="538748" y="458590"/>
                  </a:lnTo>
                  <a:lnTo>
                    <a:pt x="540079" y="456396"/>
                  </a:lnTo>
                  <a:lnTo>
                    <a:pt x="541886" y="454010"/>
                  </a:lnTo>
                  <a:lnTo>
                    <a:pt x="541213" y="450962"/>
                  </a:lnTo>
                  <a:lnTo>
                    <a:pt x="534056" y="445541"/>
                  </a:lnTo>
                  <a:close/>
                </a:path>
                <a:path w="17877790" h="11304905">
                  <a:moveTo>
                    <a:pt x="3235138" y="1593787"/>
                  </a:moveTo>
                  <a:lnTo>
                    <a:pt x="3232183" y="1593316"/>
                  </a:lnTo>
                  <a:lnTo>
                    <a:pt x="3229179" y="1592034"/>
                  </a:lnTo>
                  <a:lnTo>
                    <a:pt x="3226699" y="1591371"/>
                  </a:lnTo>
                  <a:lnTo>
                    <a:pt x="3224033" y="1592996"/>
                  </a:lnTo>
                  <a:lnTo>
                    <a:pt x="3222894" y="1595667"/>
                  </a:lnTo>
                  <a:lnTo>
                    <a:pt x="3222089" y="1598480"/>
                  </a:lnTo>
                  <a:lnTo>
                    <a:pt x="3223379" y="1601004"/>
                  </a:lnTo>
                  <a:lnTo>
                    <a:pt x="3225716" y="1602000"/>
                  </a:lnTo>
                  <a:lnTo>
                    <a:pt x="3225525" y="1601524"/>
                  </a:lnTo>
                  <a:lnTo>
                    <a:pt x="3225859" y="1601667"/>
                  </a:lnTo>
                  <a:lnTo>
                    <a:pt x="3226335" y="1601475"/>
                  </a:lnTo>
                  <a:lnTo>
                    <a:pt x="3229339" y="1602757"/>
                  </a:lnTo>
                  <a:lnTo>
                    <a:pt x="3232152" y="1603562"/>
                  </a:lnTo>
                  <a:lnTo>
                    <a:pt x="3234819" y="1601937"/>
                  </a:lnTo>
                  <a:lnTo>
                    <a:pt x="3235958" y="1599267"/>
                  </a:lnTo>
                  <a:lnTo>
                    <a:pt x="3236621" y="1596787"/>
                  </a:lnTo>
                  <a:lnTo>
                    <a:pt x="3235138" y="1593787"/>
                  </a:lnTo>
                  <a:close/>
                </a:path>
                <a:path w="17877790" h="11304905">
                  <a:moveTo>
                    <a:pt x="3318051" y="1617713"/>
                  </a:moveTo>
                  <a:lnTo>
                    <a:pt x="3315096" y="1617241"/>
                  </a:lnTo>
                  <a:lnTo>
                    <a:pt x="3312091" y="1615960"/>
                  </a:lnTo>
                  <a:lnTo>
                    <a:pt x="3309612" y="1615297"/>
                  </a:lnTo>
                  <a:lnTo>
                    <a:pt x="3306946" y="1616922"/>
                  </a:lnTo>
                  <a:lnTo>
                    <a:pt x="3305605" y="1620295"/>
                  </a:lnTo>
                  <a:lnTo>
                    <a:pt x="3305001" y="1622405"/>
                  </a:lnTo>
                  <a:lnTo>
                    <a:pt x="3306292" y="1624928"/>
                  </a:lnTo>
                  <a:lnTo>
                    <a:pt x="3308629" y="1625925"/>
                  </a:lnTo>
                  <a:lnTo>
                    <a:pt x="3308771" y="1625591"/>
                  </a:lnTo>
                  <a:lnTo>
                    <a:pt x="3309105" y="1625733"/>
                  </a:lnTo>
                  <a:lnTo>
                    <a:pt x="3309582" y="1625542"/>
                  </a:lnTo>
                  <a:lnTo>
                    <a:pt x="3312586" y="1626823"/>
                  </a:lnTo>
                  <a:lnTo>
                    <a:pt x="3315065" y="1627486"/>
                  </a:lnTo>
                  <a:lnTo>
                    <a:pt x="3318207" y="1625671"/>
                  </a:lnTo>
                  <a:lnTo>
                    <a:pt x="3319534" y="1620713"/>
                  </a:lnTo>
                  <a:lnTo>
                    <a:pt x="3318051" y="1617713"/>
                  </a:lnTo>
                  <a:close/>
                </a:path>
                <a:path w="17877790" h="11304905">
                  <a:moveTo>
                    <a:pt x="12014997" y="5323597"/>
                  </a:moveTo>
                  <a:lnTo>
                    <a:pt x="12011708" y="5322982"/>
                  </a:lnTo>
                  <a:lnTo>
                    <a:pt x="12007044" y="5326518"/>
                  </a:lnTo>
                  <a:lnTo>
                    <a:pt x="12006431" y="5329808"/>
                  </a:lnTo>
                  <a:lnTo>
                    <a:pt x="12009964" y="5334471"/>
                  </a:lnTo>
                  <a:lnTo>
                    <a:pt x="12010347" y="5335424"/>
                  </a:lnTo>
                  <a:lnTo>
                    <a:pt x="12014354" y="5337133"/>
                  </a:lnTo>
                  <a:lnTo>
                    <a:pt x="12015973" y="5337034"/>
                  </a:lnTo>
                  <a:lnTo>
                    <a:pt x="12017687" y="5335792"/>
                  </a:lnTo>
                  <a:lnTo>
                    <a:pt x="12020019" y="5334026"/>
                  </a:lnTo>
                  <a:lnTo>
                    <a:pt x="12020633" y="5330736"/>
                  </a:lnTo>
                  <a:lnTo>
                    <a:pt x="12018867" y="5328404"/>
                  </a:lnTo>
                  <a:lnTo>
                    <a:pt x="12016765" y="5325930"/>
                  </a:lnTo>
                  <a:lnTo>
                    <a:pt x="12014997" y="5323597"/>
                  </a:lnTo>
                  <a:close/>
                </a:path>
                <a:path w="17877790" h="11304905">
                  <a:moveTo>
                    <a:pt x="464347" y="395288"/>
                  </a:moveTo>
                  <a:lnTo>
                    <a:pt x="460964" y="395818"/>
                  </a:lnTo>
                  <a:lnTo>
                    <a:pt x="457350" y="400589"/>
                  </a:lnTo>
                  <a:lnTo>
                    <a:pt x="458027" y="403641"/>
                  </a:lnTo>
                  <a:lnTo>
                    <a:pt x="462795" y="407251"/>
                  </a:lnTo>
                  <a:lnTo>
                    <a:pt x="466133" y="408675"/>
                  </a:lnTo>
                  <a:lnTo>
                    <a:pt x="468371" y="408053"/>
                  </a:lnTo>
                  <a:lnTo>
                    <a:pt x="470036" y="406001"/>
                  </a:lnTo>
                  <a:lnTo>
                    <a:pt x="471843" y="403614"/>
                  </a:lnTo>
                  <a:lnTo>
                    <a:pt x="471171" y="400565"/>
                  </a:lnTo>
                  <a:lnTo>
                    <a:pt x="466399" y="396952"/>
                  </a:lnTo>
                  <a:lnTo>
                    <a:pt x="464347" y="395288"/>
                  </a:lnTo>
                  <a:close/>
                </a:path>
                <a:path w="17877790" h="11304905">
                  <a:moveTo>
                    <a:pt x="3401297" y="1641781"/>
                  </a:moveTo>
                  <a:lnTo>
                    <a:pt x="3398342" y="1641309"/>
                  </a:lnTo>
                  <a:lnTo>
                    <a:pt x="3395337" y="1640028"/>
                  </a:lnTo>
                  <a:lnTo>
                    <a:pt x="3392858" y="1639365"/>
                  </a:lnTo>
                  <a:lnTo>
                    <a:pt x="3389859" y="1640846"/>
                  </a:lnTo>
                  <a:lnTo>
                    <a:pt x="3388248" y="1646472"/>
                  </a:lnTo>
                  <a:lnTo>
                    <a:pt x="3389539" y="1648996"/>
                  </a:lnTo>
                  <a:lnTo>
                    <a:pt x="3391876" y="1649993"/>
                  </a:lnTo>
                  <a:lnTo>
                    <a:pt x="3392018" y="1649659"/>
                  </a:lnTo>
                  <a:lnTo>
                    <a:pt x="3392352" y="1649802"/>
                  </a:lnTo>
                  <a:lnTo>
                    <a:pt x="3392828" y="1649610"/>
                  </a:lnTo>
                  <a:lnTo>
                    <a:pt x="3395833" y="1650892"/>
                  </a:lnTo>
                  <a:lnTo>
                    <a:pt x="3398312" y="1651555"/>
                  </a:lnTo>
                  <a:lnTo>
                    <a:pt x="3401312" y="1650072"/>
                  </a:lnTo>
                  <a:lnTo>
                    <a:pt x="3402922" y="1644447"/>
                  </a:lnTo>
                  <a:lnTo>
                    <a:pt x="3401297" y="1641781"/>
                  </a:lnTo>
                  <a:close/>
                </a:path>
                <a:path w="17877790" h="11304905">
                  <a:moveTo>
                    <a:pt x="3484353" y="1665372"/>
                  </a:moveTo>
                  <a:lnTo>
                    <a:pt x="3481397" y="1664901"/>
                  </a:lnTo>
                  <a:lnTo>
                    <a:pt x="3478393" y="1663619"/>
                  </a:lnTo>
                  <a:lnTo>
                    <a:pt x="3475914" y="1662957"/>
                  </a:lnTo>
                  <a:lnTo>
                    <a:pt x="3472914" y="1664438"/>
                  </a:lnTo>
                  <a:lnTo>
                    <a:pt x="3472109" y="1667251"/>
                  </a:lnTo>
                  <a:lnTo>
                    <a:pt x="3471446" y="1669730"/>
                  </a:lnTo>
                  <a:lnTo>
                    <a:pt x="3472737" y="1672254"/>
                  </a:lnTo>
                  <a:lnTo>
                    <a:pt x="3475407" y="1673393"/>
                  </a:lnTo>
                  <a:lnTo>
                    <a:pt x="3475883" y="1673202"/>
                  </a:lnTo>
                  <a:lnTo>
                    <a:pt x="3478888" y="1674483"/>
                  </a:lnTo>
                  <a:lnTo>
                    <a:pt x="3481701" y="1675289"/>
                  </a:lnTo>
                  <a:lnTo>
                    <a:pt x="3484367" y="1673664"/>
                  </a:lnTo>
                  <a:lnTo>
                    <a:pt x="3485977" y="1668039"/>
                  </a:lnTo>
                  <a:lnTo>
                    <a:pt x="3484353" y="1665372"/>
                  </a:lnTo>
                  <a:close/>
                </a:path>
                <a:path w="17877790" h="11304905">
                  <a:moveTo>
                    <a:pt x="394731" y="343890"/>
                  </a:moveTo>
                  <a:lnTo>
                    <a:pt x="391491" y="344087"/>
                  </a:lnTo>
                  <a:lnTo>
                    <a:pt x="389684" y="346473"/>
                  </a:lnTo>
                  <a:lnTo>
                    <a:pt x="388019" y="348524"/>
                  </a:lnTo>
                  <a:lnTo>
                    <a:pt x="388216" y="351764"/>
                  </a:lnTo>
                  <a:lnTo>
                    <a:pt x="392987" y="355378"/>
                  </a:lnTo>
                  <a:lnTo>
                    <a:pt x="394323" y="355947"/>
                  </a:lnTo>
                  <a:lnTo>
                    <a:pt x="393846" y="356139"/>
                  </a:lnTo>
                  <a:lnTo>
                    <a:pt x="396183" y="357136"/>
                  </a:lnTo>
                  <a:lnTo>
                    <a:pt x="398564" y="356178"/>
                  </a:lnTo>
                  <a:lnTo>
                    <a:pt x="400086" y="354461"/>
                  </a:lnTo>
                  <a:lnTo>
                    <a:pt x="401751" y="352408"/>
                  </a:lnTo>
                  <a:lnTo>
                    <a:pt x="401554" y="349169"/>
                  </a:lnTo>
                  <a:lnTo>
                    <a:pt x="396783" y="345555"/>
                  </a:lnTo>
                  <a:lnTo>
                    <a:pt x="394731" y="343890"/>
                  </a:lnTo>
                  <a:close/>
                </a:path>
                <a:path w="17877790" h="11304905">
                  <a:moveTo>
                    <a:pt x="3567550" y="1688629"/>
                  </a:moveTo>
                  <a:lnTo>
                    <a:pt x="3564595" y="1688158"/>
                  </a:lnTo>
                  <a:lnTo>
                    <a:pt x="3561591" y="1686876"/>
                  </a:lnTo>
                  <a:lnTo>
                    <a:pt x="3558777" y="1686071"/>
                  </a:lnTo>
                  <a:lnTo>
                    <a:pt x="3556111" y="1687696"/>
                  </a:lnTo>
                  <a:lnTo>
                    <a:pt x="3555306" y="1690508"/>
                  </a:lnTo>
                  <a:lnTo>
                    <a:pt x="3554643" y="1692988"/>
                  </a:lnTo>
                  <a:lnTo>
                    <a:pt x="3555933" y="1695512"/>
                  </a:lnTo>
                  <a:lnTo>
                    <a:pt x="3558604" y="1696651"/>
                  </a:lnTo>
                  <a:lnTo>
                    <a:pt x="3559081" y="1696460"/>
                  </a:lnTo>
                  <a:lnTo>
                    <a:pt x="3562085" y="1697741"/>
                  </a:lnTo>
                  <a:lnTo>
                    <a:pt x="3564898" y="1698547"/>
                  </a:lnTo>
                  <a:lnTo>
                    <a:pt x="3567565" y="1696922"/>
                  </a:lnTo>
                  <a:lnTo>
                    <a:pt x="3569175" y="1691296"/>
                  </a:lnTo>
                  <a:lnTo>
                    <a:pt x="3567550" y="1688629"/>
                  </a:lnTo>
                  <a:close/>
                </a:path>
                <a:path w="17877790" h="11304905">
                  <a:moveTo>
                    <a:pt x="11960603" y="5255019"/>
                  </a:moveTo>
                  <a:lnTo>
                    <a:pt x="11957505" y="5254880"/>
                  </a:lnTo>
                  <a:lnTo>
                    <a:pt x="11952841" y="5258415"/>
                  </a:lnTo>
                  <a:lnTo>
                    <a:pt x="11952702" y="5261513"/>
                  </a:lnTo>
                  <a:lnTo>
                    <a:pt x="11954470" y="5263845"/>
                  </a:lnTo>
                  <a:lnTo>
                    <a:pt x="11956571" y="5266320"/>
                  </a:lnTo>
                  <a:lnTo>
                    <a:pt x="11956954" y="5267273"/>
                  </a:lnTo>
                  <a:lnTo>
                    <a:pt x="11959958" y="5268554"/>
                  </a:lnTo>
                  <a:lnTo>
                    <a:pt x="11962055" y="5268265"/>
                  </a:lnTo>
                  <a:lnTo>
                    <a:pt x="11963769" y="5267023"/>
                  </a:lnTo>
                  <a:lnTo>
                    <a:pt x="11966101" y="5265255"/>
                  </a:lnTo>
                  <a:lnTo>
                    <a:pt x="11966238" y="5262158"/>
                  </a:lnTo>
                  <a:lnTo>
                    <a:pt x="11964471" y="5259825"/>
                  </a:lnTo>
                  <a:lnTo>
                    <a:pt x="11962369" y="5257350"/>
                  </a:lnTo>
                  <a:lnTo>
                    <a:pt x="11960603" y="5255019"/>
                  </a:lnTo>
                  <a:close/>
                </a:path>
                <a:path w="17877790" h="11304905">
                  <a:moveTo>
                    <a:pt x="3650890" y="1711553"/>
                  </a:moveTo>
                  <a:lnTo>
                    <a:pt x="3647935" y="1711082"/>
                  </a:lnTo>
                  <a:lnTo>
                    <a:pt x="3644930" y="1709800"/>
                  </a:lnTo>
                  <a:lnTo>
                    <a:pt x="3642117" y="1708995"/>
                  </a:lnTo>
                  <a:lnTo>
                    <a:pt x="3639451" y="1710620"/>
                  </a:lnTo>
                  <a:lnTo>
                    <a:pt x="3638646" y="1713432"/>
                  </a:lnTo>
                  <a:lnTo>
                    <a:pt x="3637983" y="1715912"/>
                  </a:lnTo>
                  <a:lnTo>
                    <a:pt x="3639273" y="1718436"/>
                  </a:lnTo>
                  <a:lnTo>
                    <a:pt x="3641944" y="1719575"/>
                  </a:lnTo>
                  <a:lnTo>
                    <a:pt x="3642420" y="1719384"/>
                  </a:lnTo>
                  <a:lnTo>
                    <a:pt x="3645425" y="1720665"/>
                  </a:lnTo>
                  <a:lnTo>
                    <a:pt x="3648238" y="1721471"/>
                  </a:lnTo>
                  <a:lnTo>
                    <a:pt x="3650904" y="1719845"/>
                  </a:lnTo>
                  <a:lnTo>
                    <a:pt x="3652515" y="1714219"/>
                  </a:lnTo>
                  <a:lnTo>
                    <a:pt x="3650890" y="1711553"/>
                  </a:lnTo>
                  <a:close/>
                </a:path>
                <a:path w="17877790" h="11304905">
                  <a:moveTo>
                    <a:pt x="326780" y="290441"/>
                  </a:moveTo>
                  <a:lnTo>
                    <a:pt x="323539" y="290638"/>
                  </a:lnTo>
                  <a:lnTo>
                    <a:pt x="319926" y="295408"/>
                  </a:lnTo>
                  <a:lnTo>
                    <a:pt x="320122" y="298649"/>
                  </a:lnTo>
                  <a:lnTo>
                    <a:pt x="324894" y="302263"/>
                  </a:lnTo>
                  <a:lnTo>
                    <a:pt x="326229" y="302832"/>
                  </a:lnTo>
                  <a:lnTo>
                    <a:pt x="326086" y="303166"/>
                  </a:lnTo>
                  <a:lnTo>
                    <a:pt x="328089" y="304021"/>
                  </a:lnTo>
                  <a:lnTo>
                    <a:pt x="330804" y="303206"/>
                  </a:lnTo>
                  <a:lnTo>
                    <a:pt x="332326" y="301487"/>
                  </a:lnTo>
                  <a:lnTo>
                    <a:pt x="334133" y="299102"/>
                  </a:lnTo>
                  <a:lnTo>
                    <a:pt x="333937" y="295861"/>
                  </a:lnTo>
                  <a:lnTo>
                    <a:pt x="326780" y="290441"/>
                  </a:lnTo>
                  <a:close/>
                </a:path>
                <a:path w="17877790" h="11304905">
                  <a:moveTo>
                    <a:pt x="3733897" y="1734335"/>
                  </a:moveTo>
                  <a:lnTo>
                    <a:pt x="3730941" y="1733863"/>
                  </a:lnTo>
                  <a:lnTo>
                    <a:pt x="3728271" y="1732724"/>
                  </a:lnTo>
                  <a:lnTo>
                    <a:pt x="3725458" y="1731919"/>
                  </a:lnTo>
                  <a:lnTo>
                    <a:pt x="3722792" y="1733543"/>
                  </a:lnTo>
                  <a:lnTo>
                    <a:pt x="3721985" y="1736356"/>
                  </a:lnTo>
                  <a:lnTo>
                    <a:pt x="3721322" y="1738836"/>
                  </a:lnTo>
                  <a:lnTo>
                    <a:pt x="3722614" y="1741360"/>
                  </a:lnTo>
                  <a:lnTo>
                    <a:pt x="3724950" y="1742357"/>
                  </a:lnTo>
                  <a:lnTo>
                    <a:pt x="3725427" y="1742165"/>
                  </a:lnTo>
                  <a:lnTo>
                    <a:pt x="3728431" y="1743447"/>
                  </a:lnTo>
                  <a:lnTo>
                    <a:pt x="3731244" y="1744252"/>
                  </a:lnTo>
                  <a:lnTo>
                    <a:pt x="3733910" y="1742627"/>
                  </a:lnTo>
                  <a:lnTo>
                    <a:pt x="3735521" y="1737001"/>
                  </a:lnTo>
                  <a:lnTo>
                    <a:pt x="3733897" y="1734335"/>
                  </a:lnTo>
                  <a:close/>
                </a:path>
                <a:path w="17877790" h="11304905">
                  <a:moveTo>
                    <a:pt x="3817712" y="1757067"/>
                  </a:moveTo>
                  <a:lnTo>
                    <a:pt x="3814757" y="1756596"/>
                  </a:lnTo>
                  <a:lnTo>
                    <a:pt x="3811753" y="1755314"/>
                  </a:lnTo>
                  <a:lnTo>
                    <a:pt x="3808940" y="1754509"/>
                  </a:lnTo>
                  <a:lnTo>
                    <a:pt x="3806274" y="1756133"/>
                  </a:lnTo>
                  <a:lnTo>
                    <a:pt x="3805468" y="1758946"/>
                  </a:lnTo>
                  <a:lnTo>
                    <a:pt x="3804805" y="1761426"/>
                  </a:lnTo>
                  <a:lnTo>
                    <a:pt x="3806096" y="1763949"/>
                  </a:lnTo>
                  <a:lnTo>
                    <a:pt x="3808767" y="1765088"/>
                  </a:lnTo>
                  <a:lnTo>
                    <a:pt x="3809243" y="1764897"/>
                  </a:lnTo>
                  <a:lnTo>
                    <a:pt x="3812247" y="1766178"/>
                  </a:lnTo>
                  <a:lnTo>
                    <a:pt x="3815060" y="1766985"/>
                  </a:lnTo>
                  <a:lnTo>
                    <a:pt x="3817726" y="1765359"/>
                  </a:lnTo>
                  <a:lnTo>
                    <a:pt x="3819337" y="1759733"/>
                  </a:lnTo>
                  <a:lnTo>
                    <a:pt x="3817712" y="1757067"/>
                  </a:lnTo>
                  <a:close/>
                </a:path>
                <a:path w="17877790" h="11304905">
                  <a:moveTo>
                    <a:pt x="260016" y="235132"/>
                  </a:moveTo>
                  <a:lnTo>
                    <a:pt x="256776" y="235328"/>
                  </a:lnTo>
                  <a:lnTo>
                    <a:pt x="253163" y="240099"/>
                  </a:lnTo>
                  <a:lnTo>
                    <a:pt x="253359" y="243339"/>
                  </a:lnTo>
                  <a:lnTo>
                    <a:pt x="255744" y="245146"/>
                  </a:lnTo>
                  <a:lnTo>
                    <a:pt x="257988" y="247287"/>
                  </a:lnTo>
                  <a:lnTo>
                    <a:pt x="261326" y="248711"/>
                  </a:lnTo>
                  <a:lnTo>
                    <a:pt x="263899" y="248230"/>
                  </a:lnTo>
                  <a:lnTo>
                    <a:pt x="265421" y="246511"/>
                  </a:lnTo>
                  <a:lnTo>
                    <a:pt x="267228" y="244126"/>
                  </a:lnTo>
                  <a:lnTo>
                    <a:pt x="267031" y="240885"/>
                  </a:lnTo>
                  <a:lnTo>
                    <a:pt x="264645" y="239080"/>
                  </a:lnTo>
                  <a:lnTo>
                    <a:pt x="262402" y="236939"/>
                  </a:lnTo>
                  <a:lnTo>
                    <a:pt x="260016" y="235132"/>
                  </a:lnTo>
                  <a:close/>
                </a:path>
                <a:path w="17877790" h="11304905">
                  <a:moveTo>
                    <a:pt x="3901337" y="1779324"/>
                  </a:moveTo>
                  <a:lnTo>
                    <a:pt x="3898381" y="1778852"/>
                  </a:lnTo>
                  <a:lnTo>
                    <a:pt x="3895378" y="1777571"/>
                  </a:lnTo>
                  <a:lnTo>
                    <a:pt x="3892565" y="1776765"/>
                  </a:lnTo>
                  <a:lnTo>
                    <a:pt x="3889899" y="1778389"/>
                  </a:lnTo>
                  <a:lnTo>
                    <a:pt x="3889093" y="1781203"/>
                  </a:lnTo>
                  <a:lnTo>
                    <a:pt x="3888429" y="1783682"/>
                  </a:lnTo>
                  <a:lnTo>
                    <a:pt x="3889721" y="1786205"/>
                  </a:lnTo>
                  <a:lnTo>
                    <a:pt x="3892726" y="1787487"/>
                  </a:lnTo>
                  <a:lnTo>
                    <a:pt x="3893201" y="1787296"/>
                  </a:lnTo>
                  <a:lnTo>
                    <a:pt x="3895872" y="1788436"/>
                  </a:lnTo>
                  <a:lnTo>
                    <a:pt x="3898685" y="1789241"/>
                  </a:lnTo>
                  <a:lnTo>
                    <a:pt x="3901351" y="1787616"/>
                  </a:lnTo>
                  <a:lnTo>
                    <a:pt x="3902962" y="1781990"/>
                  </a:lnTo>
                  <a:lnTo>
                    <a:pt x="3901337" y="1779324"/>
                  </a:lnTo>
                  <a:close/>
                </a:path>
                <a:path w="17877790" h="11304905">
                  <a:moveTo>
                    <a:pt x="11906022" y="5188728"/>
                  </a:moveTo>
                  <a:lnTo>
                    <a:pt x="11902923" y="5188591"/>
                  </a:lnTo>
                  <a:lnTo>
                    <a:pt x="11898258" y="5192124"/>
                  </a:lnTo>
                  <a:lnTo>
                    <a:pt x="11898121" y="5195222"/>
                  </a:lnTo>
                  <a:lnTo>
                    <a:pt x="11899889" y="5197554"/>
                  </a:lnTo>
                  <a:lnTo>
                    <a:pt x="11901988" y="5200028"/>
                  </a:lnTo>
                  <a:lnTo>
                    <a:pt x="11902371" y="5200981"/>
                  </a:lnTo>
                  <a:lnTo>
                    <a:pt x="11905375" y="5202262"/>
                  </a:lnTo>
                  <a:lnTo>
                    <a:pt x="11907471" y="5201973"/>
                  </a:lnTo>
                  <a:lnTo>
                    <a:pt x="11909185" y="5200731"/>
                  </a:lnTo>
                  <a:lnTo>
                    <a:pt x="11911517" y="5198964"/>
                  </a:lnTo>
                  <a:lnTo>
                    <a:pt x="11911655" y="5195866"/>
                  </a:lnTo>
                  <a:lnTo>
                    <a:pt x="11909888" y="5193533"/>
                  </a:lnTo>
                  <a:lnTo>
                    <a:pt x="11907788" y="5191060"/>
                  </a:lnTo>
                  <a:lnTo>
                    <a:pt x="11906022" y="5188728"/>
                  </a:lnTo>
                  <a:close/>
                </a:path>
                <a:path w="17877790" h="11304905">
                  <a:moveTo>
                    <a:pt x="3984628" y="1801437"/>
                  </a:moveTo>
                  <a:lnTo>
                    <a:pt x="3981673" y="1800966"/>
                  </a:lnTo>
                  <a:lnTo>
                    <a:pt x="3979002" y="1799827"/>
                  </a:lnTo>
                  <a:lnTo>
                    <a:pt x="3976189" y="1799021"/>
                  </a:lnTo>
                  <a:lnTo>
                    <a:pt x="3973523" y="1800645"/>
                  </a:lnTo>
                  <a:lnTo>
                    <a:pt x="3972717" y="1803459"/>
                  </a:lnTo>
                  <a:lnTo>
                    <a:pt x="3972054" y="1805939"/>
                  </a:lnTo>
                  <a:lnTo>
                    <a:pt x="3973346" y="1808461"/>
                  </a:lnTo>
                  <a:lnTo>
                    <a:pt x="3975683" y="1809458"/>
                  </a:lnTo>
                  <a:lnTo>
                    <a:pt x="3976159" y="1809267"/>
                  </a:lnTo>
                  <a:lnTo>
                    <a:pt x="3979164" y="1810548"/>
                  </a:lnTo>
                  <a:lnTo>
                    <a:pt x="3981977" y="1811354"/>
                  </a:lnTo>
                  <a:lnTo>
                    <a:pt x="3984642" y="1809729"/>
                  </a:lnTo>
                  <a:lnTo>
                    <a:pt x="3986253" y="1804103"/>
                  </a:lnTo>
                  <a:lnTo>
                    <a:pt x="3984628" y="1801437"/>
                  </a:lnTo>
                  <a:close/>
                </a:path>
                <a:path w="17877790" h="11304905">
                  <a:moveTo>
                    <a:pt x="194824" y="178914"/>
                  </a:moveTo>
                  <a:lnTo>
                    <a:pt x="191250" y="178968"/>
                  </a:lnTo>
                  <a:lnTo>
                    <a:pt x="189443" y="181353"/>
                  </a:lnTo>
                  <a:lnTo>
                    <a:pt x="187445" y="183263"/>
                  </a:lnTo>
                  <a:lnTo>
                    <a:pt x="187499" y="186836"/>
                  </a:lnTo>
                  <a:lnTo>
                    <a:pt x="189885" y="188643"/>
                  </a:lnTo>
                  <a:lnTo>
                    <a:pt x="192128" y="190784"/>
                  </a:lnTo>
                  <a:lnTo>
                    <a:pt x="193797" y="191496"/>
                  </a:lnTo>
                  <a:lnTo>
                    <a:pt x="193321" y="191688"/>
                  </a:lnTo>
                  <a:lnTo>
                    <a:pt x="195324" y="192542"/>
                  </a:lnTo>
                  <a:lnTo>
                    <a:pt x="197897" y="192061"/>
                  </a:lnTo>
                  <a:lnTo>
                    <a:pt x="199419" y="190342"/>
                  </a:lnTo>
                  <a:lnTo>
                    <a:pt x="201417" y="188433"/>
                  </a:lnTo>
                  <a:lnTo>
                    <a:pt x="201363" y="184860"/>
                  </a:lnTo>
                  <a:lnTo>
                    <a:pt x="198977" y="183053"/>
                  </a:lnTo>
                  <a:lnTo>
                    <a:pt x="196734" y="180912"/>
                  </a:lnTo>
                  <a:lnTo>
                    <a:pt x="194824" y="178914"/>
                  </a:lnTo>
                  <a:close/>
                </a:path>
                <a:path w="17877790" h="11304905">
                  <a:moveTo>
                    <a:pt x="4068252" y="1823693"/>
                  </a:moveTo>
                  <a:lnTo>
                    <a:pt x="4065297" y="1823222"/>
                  </a:lnTo>
                  <a:lnTo>
                    <a:pt x="4062627" y="1822083"/>
                  </a:lnTo>
                  <a:lnTo>
                    <a:pt x="4059814" y="1821278"/>
                  </a:lnTo>
                  <a:lnTo>
                    <a:pt x="4057148" y="1822902"/>
                  </a:lnTo>
                  <a:lnTo>
                    <a:pt x="4056342" y="1825715"/>
                  </a:lnTo>
                  <a:lnTo>
                    <a:pt x="4055679" y="1828195"/>
                  </a:lnTo>
                  <a:lnTo>
                    <a:pt x="4056971" y="1830718"/>
                  </a:lnTo>
                  <a:lnTo>
                    <a:pt x="4059307" y="1831714"/>
                  </a:lnTo>
                  <a:lnTo>
                    <a:pt x="4059783" y="1831524"/>
                  </a:lnTo>
                  <a:lnTo>
                    <a:pt x="4062788" y="1832806"/>
                  </a:lnTo>
                  <a:lnTo>
                    <a:pt x="4065601" y="1833611"/>
                  </a:lnTo>
                  <a:lnTo>
                    <a:pt x="4068266" y="1831985"/>
                  </a:lnTo>
                  <a:lnTo>
                    <a:pt x="4069878" y="1826360"/>
                  </a:lnTo>
                  <a:lnTo>
                    <a:pt x="4068252" y="1823693"/>
                  </a:lnTo>
                  <a:close/>
                </a:path>
                <a:path w="17877790" h="11304905">
                  <a:moveTo>
                    <a:pt x="4152354" y="1845758"/>
                  </a:moveTo>
                  <a:lnTo>
                    <a:pt x="4149398" y="1845287"/>
                  </a:lnTo>
                  <a:lnTo>
                    <a:pt x="4146393" y="1844005"/>
                  </a:lnTo>
                  <a:lnTo>
                    <a:pt x="4143580" y="1843200"/>
                  </a:lnTo>
                  <a:lnTo>
                    <a:pt x="4140915" y="1844824"/>
                  </a:lnTo>
                  <a:lnTo>
                    <a:pt x="4140109" y="1847637"/>
                  </a:lnTo>
                  <a:lnTo>
                    <a:pt x="4139446" y="1850117"/>
                  </a:lnTo>
                  <a:lnTo>
                    <a:pt x="4140737" y="1852640"/>
                  </a:lnTo>
                  <a:lnTo>
                    <a:pt x="4143408" y="1853779"/>
                  </a:lnTo>
                  <a:lnTo>
                    <a:pt x="4143884" y="1853587"/>
                  </a:lnTo>
                  <a:lnTo>
                    <a:pt x="4146889" y="1854869"/>
                  </a:lnTo>
                  <a:lnTo>
                    <a:pt x="4149702" y="1855674"/>
                  </a:lnTo>
                  <a:lnTo>
                    <a:pt x="4152367" y="1854050"/>
                  </a:lnTo>
                  <a:lnTo>
                    <a:pt x="4153978" y="1848424"/>
                  </a:lnTo>
                  <a:lnTo>
                    <a:pt x="4152354" y="1845758"/>
                  </a:lnTo>
                  <a:close/>
                </a:path>
                <a:path w="17877790" h="11304905">
                  <a:moveTo>
                    <a:pt x="11849057" y="5123394"/>
                  </a:moveTo>
                  <a:lnTo>
                    <a:pt x="11845625" y="5123114"/>
                  </a:lnTo>
                  <a:lnTo>
                    <a:pt x="11841629" y="5126933"/>
                  </a:lnTo>
                  <a:lnTo>
                    <a:pt x="11841349" y="5130364"/>
                  </a:lnTo>
                  <a:lnTo>
                    <a:pt x="11843259" y="5132363"/>
                  </a:lnTo>
                  <a:lnTo>
                    <a:pt x="11845886" y="5135456"/>
                  </a:lnTo>
                  <a:lnTo>
                    <a:pt x="11848890" y="5136738"/>
                  </a:lnTo>
                  <a:lnTo>
                    <a:pt x="11851320" y="5136591"/>
                  </a:lnTo>
                  <a:lnTo>
                    <a:pt x="11852700" y="5135206"/>
                  </a:lnTo>
                  <a:lnTo>
                    <a:pt x="11854698" y="5133297"/>
                  </a:lnTo>
                  <a:lnTo>
                    <a:pt x="11854979" y="5129865"/>
                  </a:lnTo>
                  <a:lnTo>
                    <a:pt x="11853068" y="5127867"/>
                  </a:lnTo>
                  <a:lnTo>
                    <a:pt x="11850967" y="5125392"/>
                  </a:lnTo>
                  <a:lnTo>
                    <a:pt x="11849057" y="5123394"/>
                  </a:lnTo>
                  <a:close/>
                </a:path>
                <a:path w="17877790" h="11304905">
                  <a:moveTo>
                    <a:pt x="130536" y="121502"/>
                  </a:moveTo>
                  <a:lnTo>
                    <a:pt x="127295" y="121699"/>
                  </a:lnTo>
                  <a:lnTo>
                    <a:pt x="125297" y="123609"/>
                  </a:lnTo>
                  <a:lnTo>
                    <a:pt x="123633" y="125660"/>
                  </a:lnTo>
                  <a:lnTo>
                    <a:pt x="123829" y="128901"/>
                  </a:lnTo>
                  <a:lnTo>
                    <a:pt x="125738" y="130899"/>
                  </a:lnTo>
                  <a:lnTo>
                    <a:pt x="127982" y="133039"/>
                  </a:lnTo>
                  <a:lnTo>
                    <a:pt x="129651" y="133751"/>
                  </a:lnTo>
                  <a:lnTo>
                    <a:pt x="129175" y="133943"/>
                  </a:lnTo>
                  <a:lnTo>
                    <a:pt x="131178" y="134797"/>
                  </a:lnTo>
                  <a:lnTo>
                    <a:pt x="133748" y="134316"/>
                  </a:lnTo>
                  <a:lnTo>
                    <a:pt x="135272" y="132598"/>
                  </a:lnTo>
                  <a:lnTo>
                    <a:pt x="136937" y="130546"/>
                  </a:lnTo>
                  <a:lnTo>
                    <a:pt x="136740" y="127306"/>
                  </a:lnTo>
                  <a:lnTo>
                    <a:pt x="134831" y="125308"/>
                  </a:lnTo>
                  <a:lnTo>
                    <a:pt x="132588" y="123167"/>
                  </a:lnTo>
                  <a:lnTo>
                    <a:pt x="130536" y="121502"/>
                  </a:lnTo>
                  <a:close/>
                </a:path>
                <a:path w="17877790" h="11304905">
                  <a:moveTo>
                    <a:pt x="4236121" y="1867681"/>
                  </a:moveTo>
                  <a:lnTo>
                    <a:pt x="4233166" y="1867209"/>
                  </a:lnTo>
                  <a:lnTo>
                    <a:pt x="4230161" y="1865927"/>
                  </a:lnTo>
                  <a:lnTo>
                    <a:pt x="4227348" y="1865122"/>
                  </a:lnTo>
                  <a:lnTo>
                    <a:pt x="4224682" y="1866746"/>
                  </a:lnTo>
                  <a:lnTo>
                    <a:pt x="4223877" y="1869560"/>
                  </a:lnTo>
                  <a:lnTo>
                    <a:pt x="4223214" y="1872039"/>
                  </a:lnTo>
                  <a:lnTo>
                    <a:pt x="4224505" y="1874562"/>
                  </a:lnTo>
                  <a:lnTo>
                    <a:pt x="4227175" y="1875701"/>
                  </a:lnTo>
                  <a:lnTo>
                    <a:pt x="4227652" y="1875510"/>
                  </a:lnTo>
                  <a:lnTo>
                    <a:pt x="4230656" y="1876791"/>
                  </a:lnTo>
                  <a:lnTo>
                    <a:pt x="4233469" y="1877598"/>
                  </a:lnTo>
                  <a:lnTo>
                    <a:pt x="4236135" y="1875973"/>
                  </a:lnTo>
                  <a:lnTo>
                    <a:pt x="4237745" y="1870347"/>
                  </a:lnTo>
                  <a:lnTo>
                    <a:pt x="4236121" y="1867681"/>
                  </a:lnTo>
                  <a:close/>
                </a:path>
                <a:path w="17877790" h="11304905">
                  <a:moveTo>
                    <a:pt x="4319697" y="1889126"/>
                  </a:moveTo>
                  <a:lnTo>
                    <a:pt x="4316741" y="1888655"/>
                  </a:lnTo>
                  <a:lnTo>
                    <a:pt x="4313737" y="1887373"/>
                  </a:lnTo>
                  <a:lnTo>
                    <a:pt x="4310924" y="1886568"/>
                  </a:lnTo>
                  <a:lnTo>
                    <a:pt x="4308258" y="1888192"/>
                  </a:lnTo>
                  <a:lnTo>
                    <a:pt x="4307453" y="1891006"/>
                  </a:lnTo>
                  <a:lnTo>
                    <a:pt x="4306790" y="1893486"/>
                  </a:lnTo>
                  <a:lnTo>
                    <a:pt x="4308080" y="1896009"/>
                  </a:lnTo>
                  <a:lnTo>
                    <a:pt x="4311084" y="1897291"/>
                  </a:lnTo>
                  <a:lnTo>
                    <a:pt x="4311561" y="1897100"/>
                  </a:lnTo>
                  <a:lnTo>
                    <a:pt x="4314232" y="1898239"/>
                  </a:lnTo>
                  <a:lnTo>
                    <a:pt x="4317045" y="1899044"/>
                  </a:lnTo>
                  <a:lnTo>
                    <a:pt x="4319711" y="1897419"/>
                  </a:lnTo>
                  <a:lnTo>
                    <a:pt x="4321321" y="1891793"/>
                  </a:lnTo>
                  <a:lnTo>
                    <a:pt x="4319697" y="1889126"/>
                  </a:lnTo>
                  <a:close/>
                </a:path>
                <a:path w="17877790" h="11304905">
                  <a:moveTo>
                    <a:pt x="68530" y="61515"/>
                  </a:moveTo>
                  <a:lnTo>
                    <a:pt x="65290" y="61711"/>
                  </a:lnTo>
                  <a:lnTo>
                    <a:pt x="63292" y="63620"/>
                  </a:lnTo>
                  <a:lnTo>
                    <a:pt x="61151" y="65864"/>
                  </a:lnTo>
                  <a:lnTo>
                    <a:pt x="61347" y="69105"/>
                  </a:lnTo>
                  <a:lnTo>
                    <a:pt x="63256" y="71103"/>
                  </a:lnTo>
                  <a:lnTo>
                    <a:pt x="65500" y="73243"/>
                  </a:lnTo>
                  <a:lnTo>
                    <a:pt x="67169" y="73955"/>
                  </a:lnTo>
                  <a:lnTo>
                    <a:pt x="67361" y="74431"/>
                  </a:lnTo>
                  <a:lnTo>
                    <a:pt x="69030" y="75143"/>
                  </a:lnTo>
                  <a:lnTo>
                    <a:pt x="71460" y="74997"/>
                  </a:lnTo>
                  <a:lnTo>
                    <a:pt x="72982" y="73278"/>
                  </a:lnTo>
                  <a:lnTo>
                    <a:pt x="75123" y="71034"/>
                  </a:lnTo>
                  <a:lnTo>
                    <a:pt x="74926" y="67795"/>
                  </a:lnTo>
                  <a:lnTo>
                    <a:pt x="73017" y="65796"/>
                  </a:lnTo>
                  <a:lnTo>
                    <a:pt x="68530" y="61515"/>
                  </a:lnTo>
                  <a:close/>
                </a:path>
                <a:path w="17877790" h="11304905">
                  <a:moveTo>
                    <a:pt x="4403463" y="1911049"/>
                  </a:moveTo>
                  <a:lnTo>
                    <a:pt x="4400508" y="1910577"/>
                  </a:lnTo>
                  <a:lnTo>
                    <a:pt x="4397504" y="1909296"/>
                  </a:lnTo>
                  <a:lnTo>
                    <a:pt x="4394691" y="1908490"/>
                  </a:lnTo>
                  <a:lnTo>
                    <a:pt x="4392025" y="1910114"/>
                  </a:lnTo>
                  <a:lnTo>
                    <a:pt x="4391220" y="1912928"/>
                  </a:lnTo>
                  <a:lnTo>
                    <a:pt x="4390556" y="1915408"/>
                  </a:lnTo>
                  <a:lnTo>
                    <a:pt x="4391847" y="1917932"/>
                  </a:lnTo>
                  <a:lnTo>
                    <a:pt x="4394518" y="1919071"/>
                  </a:lnTo>
                  <a:lnTo>
                    <a:pt x="4394994" y="1918879"/>
                  </a:lnTo>
                  <a:lnTo>
                    <a:pt x="4397999" y="1920161"/>
                  </a:lnTo>
                  <a:lnTo>
                    <a:pt x="4400812" y="1920966"/>
                  </a:lnTo>
                  <a:lnTo>
                    <a:pt x="4403478" y="1919341"/>
                  </a:lnTo>
                  <a:lnTo>
                    <a:pt x="4405089" y="1913715"/>
                  </a:lnTo>
                  <a:lnTo>
                    <a:pt x="4403463" y="1911049"/>
                  </a:lnTo>
                  <a:close/>
                </a:path>
                <a:path w="17877790" h="11304905">
                  <a:moveTo>
                    <a:pt x="11790907" y="5059921"/>
                  </a:moveTo>
                  <a:lnTo>
                    <a:pt x="11787332" y="5059974"/>
                  </a:lnTo>
                  <a:lnTo>
                    <a:pt x="11785334" y="5061884"/>
                  </a:lnTo>
                  <a:lnTo>
                    <a:pt x="11783003" y="5063651"/>
                  </a:lnTo>
                  <a:lnTo>
                    <a:pt x="11783057" y="5067225"/>
                  </a:lnTo>
                  <a:lnTo>
                    <a:pt x="11784965" y="5069224"/>
                  </a:lnTo>
                  <a:lnTo>
                    <a:pt x="11787207" y="5071364"/>
                  </a:lnTo>
                  <a:lnTo>
                    <a:pt x="11787732" y="5071983"/>
                  </a:lnTo>
                  <a:lnTo>
                    <a:pt x="11789068" y="5072552"/>
                  </a:lnTo>
                  <a:lnTo>
                    <a:pt x="11788925" y="5072886"/>
                  </a:lnTo>
                  <a:lnTo>
                    <a:pt x="11790595" y="5073598"/>
                  </a:lnTo>
                  <a:lnTo>
                    <a:pt x="11793168" y="5073117"/>
                  </a:lnTo>
                  <a:lnTo>
                    <a:pt x="11794547" y="5071732"/>
                  </a:lnTo>
                  <a:lnTo>
                    <a:pt x="11796879" y="5069965"/>
                  </a:lnTo>
                  <a:lnTo>
                    <a:pt x="11796825" y="5066391"/>
                  </a:lnTo>
                  <a:lnTo>
                    <a:pt x="11794916" y="5064393"/>
                  </a:lnTo>
                  <a:lnTo>
                    <a:pt x="11792674" y="5062252"/>
                  </a:lnTo>
                  <a:lnTo>
                    <a:pt x="11790907" y="5059921"/>
                  </a:lnTo>
                  <a:close/>
                </a:path>
                <a:path w="17877790" h="11304905">
                  <a:moveTo>
                    <a:pt x="4486706" y="1932352"/>
                  </a:moveTo>
                  <a:lnTo>
                    <a:pt x="4483750" y="1931881"/>
                  </a:lnTo>
                  <a:lnTo>
                    <a:pt x="4481080" y="1930742"/>
                  </a:lnTo>
                  <a:lnTo>
                    <a:pt x="4478266" y="1929936"/>
                  </a:lnTo>
                  <a:lnTo>
                    <a:pt x="4475600" y="1931561"/>
                  </a:lnTo>
                  <a:lnTo>
                    <a:pt x="4474795" y="1934374"/>
                  </a:lnTo>
                  <a:lnTo>
                    <a:pt x="4474132" y="1936854"/>
                  </a:lnTo>
                  <a:lnTo>
                    <a:pt x="4475423" y="1939377"/>
                  </a:lnTo>
                  <a:lnTo>
                    <a:pt x="4478094" y="1940517"/>
                  </a:lnTo>
                  <a:lnTo>
                    <a:pt x="4478570" y="1940325"/>
                  </a:lnTo>
                  <a:lnTo>
                    <a:pt x="4481241" y="1941465"/>
                  </a:lnTo>
                  <a:lnTo>
                    <a:pt x="4484054" y="1942270"/>
                  </a:lnTo>
                  <a:lnTo>
                    <a:pt x="4486719" y="1940644"/>
                  </a:lnTo>
                  <a:lnTo>
                    <a:pt x="4488330" y="1935018"/>
                  </a:lnTo>
                  <a:lnTo>
                    <a:pt x="4486706" y="1932352"/>
                  </a:lnTo>
                  <a:close/>
                </a:path>
                <a:path w="17877790" h="11304905">
                  <a:moveTo>
                    <a:pt x="4570423" y="1953466"/>
                  </a:moveTo>
                  <a:lnTo>
                    <a:pt x="4567326" y="1953327"/>
                  </a:lnTo>
                  <a:lnTo>
                    <a:pt x="4564655" y="1952188"/>
                  </a:lnTo>
                  <a:lnTo>
                    <a:pt x="4561842" y="1951382"/>
                  </a:lnTo>
                  <a:lnTo>
                    <a:pt x="4559176" y="1953008"/>
                  </a:lnTo>
                  <a:lnTo>
                    <a:pt x="4558371" y="1955820"/>
                  </a:lnTo>
                  <a:lnTo>
                    <a:pt x="4557708" y="1958300"/>
                  </a:lnTo>
                  <a:lnTo>
                    <a:pt x="4558998" y="1960824"/>
                  </a:lnTo>
                  <a:lnTo>
                    <a:pt x="4561670" y="1961963"/>
                  </a:lnTo>
                  <a:lnTo>
                    <a:pt x="4562146" y="1961771"/>
                  </a:lnTo>
                  <a:lnTo>
                    <a:pt x="4564817" y="1962911"/>
                  </a:lnTo>
                  <a:lnTo>
                    <a:pt x="4567630" y="1963716"/>
                  </a:lnTo>
                  <a:lnTo>
                    <a:pt x="4570295" y="1962091"/>
                  </a:lnTo>
                  <a:lnTo>
                    <a:pt x="4571906" y="1956465"/>
                  </a:lnTo>
                  <a:lnTo>
                    <a:pt x="4570423" y="1953466"/>
                  </a:lnTo>
                  <a:close/>
                </a:path>
                <a:path w="17877790" h="11304905">
                  <a:moveTo>
                    <a:pt x="7570" y="0"/>
                  </a:moveTo>
                  <a:lnTo>
                    <a:pt x="3996" y="54"/>
                  </a:lnTo>
                  <a:lnTo>
                    <a:pt x="0" y="3874"/>
                  </a:lnTo>
                  <a:lnTo>
                    <a:pt x="53" y="7447"/>
                  </a:lnTo>
                  <a:lnTo>
                    <a:pt x="1963" y="9446"/>
                  </a:lnTo>
                  <a:lnTo>
                    <a:pt x="4207" y="11585"/>
                  </a:lnTo>
                  <a:lnTo>
                    <a:pt x="4732" y="12204"/>
                  </a:lnTo>
                  <a:lnTo>
                    <a:pt x="7736" y="13486"/>
                  </a:lnTo>
                  <a:lnTo>
                    <a:pt x="10309" y="13006"/>
                  </a:lnTo>
                  <a:lnTo>
                    <a:pt x="11688" y="11621"/>
                  </a:lnTo>
                  <a:lnTo>
                    <a:pt x="13829" y="9378"/>
                  </a:lnTo>
                  <a:lnTo>
                    <a:pt x="13633" y="6137"/>
                  </a:lnTo>
                  <a:lnTo>
                    <a:pt x="11723" y="4139"/>
                  </a:lnTo>
                  <a:lnTo>
                    <a:pt x="9480" y="1998"/>
                  </a:lnTo>
                  <a:lnTo>
                    <a:pt x="7570" y="0"/>
                  </a:lnTo>
                  <a:close/>
                </a:path>
                <a:path w="17877790" h="11304905">
                  <a:moveTo>
                    <a:pt x="11731182" y="4997355"/>
                  </a:moveTo>
                  <a:lnTo>
                    <a:pt x="11727944" y="4997552"/>
                  </a:lnTo>
                  <a:lnTo>
                    <a:pt x="11725946" y="4999461"/>
                  </a:lnTo>
                  <a:lnTo>
                    <a:pt x="11723804" y="5001704"/>
                  </a:lnTo>
                  <a:lnTo>
                    <a:pt x="11723999" y="5004945"/>
                  </a:lnTo>
                  <a:lnTo>
                    <a:pt x="11725910" y="5006942"/>
                  </a:lnTo>
                  <a:lnTo>
                    <a:pt x="11728154" y="5009083"/>
                  </a:lnTo>
                  <a:lnTo>
                    <a:pt x="11728345" y="5009560"/>
                  </a:lnTo>
                  <a:lnTo>
                    <a:pt x="11731683" y="5010984"/>
                  </a:lnTo>
                  <a:lnTo>
                    <a:pt x="11734114" y="5010836"/>
                  </a:lnTo>
                  <a:lnTo>
                    <a:pt x="11735636" y="5009119"/>
                  </a:lnTo>
                  <a:lnTo>
                    <a:pt x="11737776" y="5006875"/>
                  </a:lnTo>
                  <a:lnTo>
                    <a:pt x="11737579" y="5003634"/>
                  </a:lnTo>
                  <a:lnTo>
                    <a:pt x="11735670" y="5001637"/>
                  </a:lnTo>
                  <a:lnTo>
                    <a:pt x="11731182" y="4997355"/>
                  </a:lnTo>
                  <a:close/>
                </a:path>
                <a:path w="17877790" h="11304905">
                  <a:moveTo>
                    <a:pt x="4654142" y="1974578"/>
                  </a:moveTo>
                  <a:lnTo>
                    <a:pt x="4651044" y="1974440"/>
                  </a:lnTo>
                  <a:lnTo>
                    <a:pt x="4648373" y="1973301"/>
                  </a:lnTo>
                  <a:lnTo>
                    <a:pt x="4645561" y="1972495"/>
                  </a:lnTo>
                  <a:lnTo>
                    <a:pt x="4642894" y="1974120"/>
                  </a:lnTo>
                  <a:lnTo>
                    <a:pt x="4642089" y="1976932"/>
                  </a:lnTo>
                  <a:lnTo>
                    <a:pt x="4641426" y="1979412"/>
                  </a:lnTo>
                  <a:lnTo>
                    <a:pt x="4642717" y="1981936"/>
                  </a:lnTo>
                  <a:lnTo>
                    <a:pt x="4645387" y="1983075"/>
                  </a:lnTo>
                  <a:lnTo>
                    <a:pt x="4645864" y="1982883"/>
                  </a:lnTo>
                  <a:lnTo>
                    <a:pt x="4648534" y="1984023"/>
                  </a:lnTo>
                  <a:lnTo>
                    <a:pt x="4651347" y="1984828"/>
                  </a:lnTo>
                  <a:lnTo>
                    <a:pt x="4654013" y="1983203"/>
                  </a:lnTo>
                  <a:lnTo>
                    <a:pt x="4655624" y="1977577"/>
                  </a:lnTo>
                  <a:lnTo>
                    <a:pt x="4654142" y="1974578"/>
                  </a:lnTo>
                  <a:close/>
                </a:path>
                <a:path w="17877790" h="11304905">
                  <a:moveTo>
                    <a:pt x="4737383" y="1995881"/>
                  </a:moveTo>
                  <a:lnTo>
                    <a:pt x="4734285" y="1995744"/>
                  </a:lnTo>
                  <a:lnTo>
                    <a:pt x="4731615" y="1994605"/>
                  </a:lnTo>
                  <a:lnTo>
                    <a:pt x="4728802" y="1993799"/>
                  </a:lnTo>
                  <a:lnTo>
                    <a:pt x="4726136" y="1995423"/>
                  </a:lnTo>
                  <a:lnTo>
                    <a:pt x="4725331" y="1998237"/>
                  </a:lnTo>
                  <a:lnTo>
                    <a:pt x="4724668" y="2000716"/>
                  </a:lnTo>
                  <a:lnTo>
                    <a:pt x="4725959" y="2003239"/>
                  </a:lnTo>
                  <a:lnTo>
                    <a:pt x="4728296" y="2004236"/>
                  </a:lnTo>
                  <a:lnTo>
                    <a:pt x="4728772" y="2004045"/>
                  </a:lnTo>
                  <a:lnTo>
                    <a:pt x="4731776" y="2005326"/>
                  </a:lnTo>
                  <a:lnTo>
                    <a:pt x="4734589" y="2006132"/>
                  </a:lnTo>
                  <a:lnTo>
                    <a:pt x="4737256" y="2004506"/>
                  </a:lnTo>
                  <a:lnTo>
                    <a:pt x="4738866" y="1998880"/>
                  </a:lnTo>
                  <a:lnTo>
                    <a:pt x="4737383" y="1995881"/>
                  </a:lnTo>
                  <a:close/>
                </a:path>
                <a:path w="17877790" h="11304905">
                  <a:moveTo>
                    <a:pt x="4820959" y="2017327"/>
                  </a:moveTo>
                  <a:lnTo>
                    <a:pt x="4817861" y="2017190"/>
                  </a:lnTo>
                  <a:lnTo>
                    <a:pt x="4815191" y="2016051"/>
                  </a:lnTo>
                  <a:lnTo>
                    <a:pt x="4812378" y="2015245"/>
                  </a:lnTo>
                  <a:lnTo>
                    <a:pt x="4809712" y="2016869"/>
                  </a:lnTo>
                  <a:lnTo>
                    <a:pt x="4808906" y="2019683"/>
                  </a:lnTo>
                  <a:lnTo>
                    <a:pt x="4808244" y="2022161"/>
                  </a:lnTo>
                  <a:lnTo>
                    <a:pt x="4809534" y="2024685"/>
                  </a:lnTo>
                  <a:lnTo>
                    <a:pt x="4811872" y="2025682"/>
                  </a:lnTo>
                  <a:lnTo>
                    <a:pt x="4812348" y="2025491"/>
                  </a:lnTo>
                  <a:lnTo>
                    <a:pt x="4815352" y="2026772"/>
                  </a:lnTo>
                  <a:lnTo>
                    <a:pt x="4818165" y="2027577"/>
                  </a:lnTo>
                  <a:lnTo>
                    <a:pt x="4820831" y="2025952"/>
                  </a:lnTo>
                  <a:lnTo>
                    <a:pt x="4822441" y="2020327"/>
                  </a:lnTo>
                  <a:lnTo>
                    <a:pt x="4820959" y="2017327"/>
                  </a:lnTo>
                  <a:close/>
                </a:path>
                <a:path w="17877790" h="11304905">
                  <a:moveTo>
                    <a:pt x="11669797" y="4936842"/>
                  </a:moveTo>
                  <a:lnTo>
                    <a:pt x="11666556" y="4937038"/>
                  </a:lnTo>
                  <a:lnTo>
                    <a:pt x="11664558" y="4938949"/>
                  </a:lnTo>
                  <a:lnTo>
                    <a:pt x="11662418" y="4941191"/>
                  </a:lnTo>
                  <a:lnTo>
                    <a:pt x="11662614" y="4944431"/>
                  </a:lnTo>
                  <a:lnTo>
                    <a:pt x="11664524" y="4946430"/>
                  </a:lnTo>
                  <a:lnTo>
                    <a:pt x="11666766" y="4948570"/>
                  </a:lnTo>
                  <a:lnTo>
                    <a:pt x="11668436" y="4949282"/>
                  </a:lnTo>
                  <a:lnTo>
                    <a:pt x="11668626" y="4949758"/>
                  </a:lnTo>
                  <a:lnTo>
                    <a:pt x="11670295" y="4950470"/>
                  </a:lnTo>
                  <a:lnTo>
                    <a:pt x="11672726" y="4950323"/>
                  </a:lnTo>
                  <a:lnTo>
                    <a:pt x="11674248" y="4948605"/>
                  </a:lnTo>
                  <a:lnTo>
                    <a:pt x="11676389" y="4946361"/>
                  </a:lnTo>
                  <a:lnTo>
                    <a:pt x="11676193" y="4943122"/>
                  </a:lnTo>
                  <a:lnTo>
                    <a:pt x="11674284" y="4941124"/>
                  </a:lnTo>
                  <a:lnTo>
                    <a:pt x="11669797" y="4936842"/>
                  </a:lnTo>
                  <a:close/>
                </a:path>
                <a:path w="17877790" h="11304905">
                  <a:moveTo>
                    <a:pt x="4905011" y="2038582"/>
                  </a:moveTo>
                  <a:lnTo>
                    <a:pt x="4901913" y="2038444"/>
                  </a:lnTo>
                  <a:lnTo>
                    <a:pt x="4898909" y="2037163"/>
                  </a:lnTo>
                  <a:lnTo>
                    <a:pt x="4896096" y="2036357"/>
                  </a:lnTo>
                  <a:lnTo>
                    <a:pt x="4893430" y="2037982"/>
                  </a:lnTo>
                  <a:lnTo>
                    <a:pt x="4892625" y="2040795"/>
                  </a:lnTo>
                  <a:lnTo>
                    <a:pt x="4891962" y="2043274"/>
                  </a:lnTo>
                  <a:lnTo>
                    <a:pt x="4893253" y="2045797"/>
                  </a:lnTo>
                  <a:lnTo>
                    <a:pt x="4895923" y="2046937"/>
                  </a:lnTo>
                  <a:lnTo>
                    <a:pt x="4896734" y="2046888"/>
                  </a:lnTo>
                  <a:lnTo>
                    <a:pt x="4899404" y="2048027"/>
                  </a:lnTo>
                  <a:lnTo>
                    <a:pt x="4902217" y="2048832"/>
                  </a:lnTo>
                  <a:lnTo>
                    <a:pt x="4904883" y="2047208"/>
                  </a:lnTo>
                  <a:lnTo>
                    <a:pt x="4906493" y="2041582"/>
                  </a:lnTo>
                  <a:lnTo>
                    <a:pt x="4905011" y="2038582"/>
                  </a:lnTo>
                  <a:close/>
                </a:path>
                <a:path w="17877790" h="11304905">
                  <a:moveTo>
                    <a:pt x="4988587" y="2060028"/>
                  </a:moveTo>
                  <a:lnTo>
                    <a:pt x="4985489" y="2059890"/>
                  </a:lnTo>
                  <a:lnTo>
                    <a:pt x="4982485" y="2058609"/>
                  </a:lnTo>
                  <a:lnTo>
                    <a:pt x="4979672" y="2057803"/>
                  </a:lnTo>
                  <a:lnTo>
                    <a:pt x="4977006" y="2059428"/>
                  </a:lnTo>
                  <a:lnTo>
                    <a:pt x="4976201" y="2062241"/>
                  </a:lnTo>
                  <a:lnTo>
                    <a:pt x="4975538" y="2064720"/>
                  </a:lnTo>
                  <a:lnTo>
                    <a:pt x="4976829" y="2067244"/>
                  </a:lnTo>
                  <a:lnTo>
                    <a:pt x="4979833" y="2068525"/>
                  </a:lnTo>
                  <a:lnTo>
                    <a:pt x="4980310" y="2068334"/>
                  </a:lnTo>
                  <a:lnTo>
                    <a:pt x="4982980" y="2069473"/>
                  </a:lnTo>
                  <a:lnTo>
                    <a:pt x="4985793" y="2070278"/>
                  </a:lnTo>
                  <a:lnTo>
                    <a:pt x="4988458" y="2068654"/>
                  </a:lnTo>
                  <a:lnTo>
                    <a:pt x="4990069" y="2063028"/>
                  </a:lnTo>
                  <a:lnTo>
                    <a:pt x="4988587" y="2060028"/>
                  </a:lnTo>
                  <a:close/>
                </a:path>
                <a:path w="17877790" h="11304905">
                  <a:moveTo>
                    <a:pt x="11606696" y="4877571"/>
                  </a:moveTo>
                  <a:lnTo>
                    <a:pt x="11603457" y="4877766"/>
                  </a:lnTo>
                  <a:lnTo>
                    <a:pt x="11601458" y="4879676"/>
                  </a:lnTo>
                  <a:lnTo>
                    <a:pt x="11599793" y="4881729"/>
                  </a:lnTo>
                  <a:lnTo>
                    <a:pt x="11599989" y="4884968"/>
                  </a:lnTo>
                  <a:lnTo>
                    <a:pt x="11601898" y="4886966"/>
                  </a:lnTo>
                  <a:lnTo>
                    <a:pt x="11604142" y="4889107"/>
                  </a:lnTo>
                  <a:lnTo>
                    <a:pt x="11605811" y="4889819"/>
                  </a:lnTo>
                  <a:lnTo>
                    <a:pt x="11605669" y="4890153"/>
                  </a:lnTo>
                  <a:lnTo>
                    <a:pt x="11607337" y="4890865"/>
                  </a:lnTo>
                  <a:lnTo>
                    <a:pt x="11609910" y="4890384"/>
                  </a:lnTo>
                  <a:lnTo>
                    <a:pt x="11611432" y="4888667"/>
                  </a:lnTo>
                  <a:lnTo>
                    <a:pt x="11613097" y="4886614"/>
                  </a:lnTo>
                  <a:lnTo>
                    <a:pt x="11612902" y="4883374"/>
                  </a:lnTo>
                  <a:lnTo>
                    <a:pt x="11610993" y="4881376"/>
                  </a:lnTo>
                  <a:lnTo>
                    <a:pt x="11608748" y="4879236"/>
                  </a:lnTo>
                  <a:lnTo>
                    <a:pt x="11606696" y="4877571"/>
                  </a:lnTo>
                  <a:close/>
                </a:path>
                <a:path w="17877790" h="11304905">
                  <a:moveTo>
                    <a:pt x="5072305" y="2081140"/>
                  </a:moveTo>
                  <a:lnTo>
                    <a:pt x="5069207" y="2081003"/>
                  </a:lnTo>
                  <a:lnTo>
                    <a:pt x="5066202" y="2079721"/>
                  </a:lnTo>
                  <a:lnTo>
                    <a:pt x="5063389" y="2078915"/>
                  </a:lnTo>
                  <a:lnTo>
                    <a:pt x="5060724" y="2080541"/>
                  </a:lnTo>
                  <a:lnTo>
                    <a:pt x="5059919" y="2083353"/>
                  </a:lnTo>
                  <a:lnTo>
                    <a:pt x="5059255" y="2085833"/>
                  </a:lnTo>
                  <a:lnTo>
                    <a:pt x="5060547" y="2088355"/>
                  </a:lnTo>
                  <a:lnTo>
                    <a:pt x="5063552" y="2089637"/>
                  </a:lnTo>
                  <a:lnTo>
                    <a:pt x="5064027" y="2089446"/>
                  </a:lnTo>
                  <a:lnTo>
                    <a:pt x="5066698" y="2090585"/>
                  </a:lnTo>
                  <a:lnTo>
                    <a:pt x="5069511" y="2091390"/>
                  </a:lnTo>
                  <a:lnTo>
                    <a:pt x="5072176" y="2089766"/>
                  </a:lnTo>
                  <a:lnTo>
                    <a:pt x="5073787" y="2084140"/>
                  </a:lnTo>
                  <a:lnTo>
                    <a:pt x="5072305" y="2081140"/>
                  </a:lnTo>
                  <a:close/>
                </a:path>
                <a:path w="17877790" h="11304905">
                  <a:moveTo>
                    <a:pt x="5156023" y="2102252"/>
                  </a:moveTo>
                  <a:lnTo>
                    <a:pt x="5152925" y="2102114"/>
                  </a:lnTo>
                  <a:lnTo>
                    <a:pt x="5149921" y="2100833"/>
                  </a:lnTo>
                  <a:lnTo>
                    <a:pt x="5147108" y="2100028"/>
                  </a:lnTo>
                  <a:lnTo>
                    <a:pt x="5144442" y="2101653"/>
                  </a:lnTo>
                  <a:lnTo>
                    <a:pt x="5143637" y="2104465"/>
                  </a:lnTo>
                  <a:lnTo>
                    <a:pt x="5142974" y="2106945"/>
                  </a:lnTo>
                  <a:lnTo>
                    <a:pt x="5144265" y="2109468"/>
                  </a:lnTo>
                  <a:lnTo>
                    <a:pt x="5146936" y="2110607"/>
                  </a:lnTo>
                  <a:lnTo>
                    <a:pt x="5147746" y="2110558"/>
                  </a:lnTo>
                  <a:lnTo>
                    <a:pt x="5150416" y="2111697"/>
                  </a:lnTo>
                  <a:lnTo>
                    <a:pt x="5153229" y="2112503"/>
                  </a:lnTo>
                  <a:lnTo>
                    <a:pt x="5155895" y="2110878"/>
                  </a:lnTo>
                  <a:lnTo>
                    <a:pt x="5157505" y="2105252"/>
                  </a:lnTo>
                  <a:lnTo>
                    <a:pt x="5156023" y="2102252"/>
                  </a:lnTo>
                  <a:close/>
                </a:path>
                <a:path w="17877790" h="11304905">
                  <a:moveTo>
                    <a:pt x="11542834" y="4819159"/>
                  </a:moveTo>
                  <a:lnTo>
                    <a:pt x="11539595" y="4819354"/>
                  </a:lnTo>
                  <a:lnTo>
                    <a:pt x="11537454" y="4821598"/>
                  </a:lnTo>
                  <a:lnTo>
                    <a:pt x="11535456" y="4823507"/>
                  </a:lnTo>
                  <a:lnTo>
                    <a:pt x="11535651" y="4826748"/>
                  </a:lnTo>
                  <a:lnTo>
                    <a:pt x="11540138" y="4831030"/>
                  </a:lnTo>
                  <a:lnTo>
                    <a:pt x="11541807" y="4831741"/>
                  </a:lnTo>
                  <a:lnTo>
                    <a:pt x="11541330" y="4831933"/>
                  </a:lnTo>
                  <a:lnTo>
                    <a:pt x="11543333" y="4832787"/>
                  </a:lnTo>
                  <a:lnTo>
                    <a:pt x="11545906" y="4832306"/>
                  </a:lnTo>
                  <a:lnTo>
                    <a:pt x="11547428" y="4830587"/>
                  </a:lnTo>
                  <a:lnTo>
                    <a:pt x="11549427" y="4828677"/>
                  </a:lnTo>
                  <a:lnTo>
                    <a:pt x="11549231" y="4825438"/>
                  </a:lnTo>
                  <a:lnTo>
                    <a:pt x="11544745" y="4821157"/>
                  </a:lnTo>
                  <a:lnTo>
                    <a:pt x="11542834" y="4819159"/>
                  </a:lnTo>
                  <a:close/>
                </a:path>
                <a:path w="17877790" h="11304905">
                  <a:moveTo>
                    <a:pt x="5239123" y="2123890"/>
                  </a:moveTo>
                  <a:lnTo>
                    <a:pt x="5236167" y="2123418"/>
                  </a:lnTo>
                  <a:lnTo>
                    <a:pt x="5233497" y="2122279"/>
                  </a:lnTo>
                  <a:lnTo>
                    <a:pt x="5230684" y="2121474"/>
                  </a:lnTo>
                  <a:lnTo>
                    <a:pt x="5228017" y="2123099"/>
                  </a:lnTo>
                  <a:lnTo>
                    <a:pt x="5227212" y="2125911"/>
                  </a:lnTo>
                  <a:lnTo>
                    <a:pt x="5226549" y="2128391"/>
                  </a:lnTo>
                  <a:lnTo>
                    <a:pt x="5227840" y="2130915"/>
                  </a:lnTo>
                  <a:lnTo>
                    <a:pt x="5230177" y="2131912"/>
                  </a:lnTo>
                  <a:lnTo>
                    <a:pt x="5230653" y="2131720"/>
                  </a:lnTo>
                  <a:lnTo>
                    <a:pt x="5233658" y="2133002"/>
                  </a:lnTo>
                  <a:lnTo>
                    <a:pt x="5236471" y="2133807"/>
                  </a:lnTo>
                  <a:lnTo>
                    <a:pt x="5239137" y="2132182"/>
                  </a:lnTo>
                  <a:lnTo>
                    <a:pt x="5240747" y="2126556"/>
                  </a:lnTo>
                  <a:lnTo>
                    <a:pt x="5239123" y="2123890"/>
                  </a:lnTo>
                  <a:close/>
                </a:path>
                <a:path w="17877790" h="11304905">
                  <a:moveTo>
                    <a:pt x="5322841" y="2145002"/>
                  </a:moveTo>
                  <a:lnTo>
                    <a:pt x="5319743" y="2144864"/>
                  </a:lnTo>
                  <a:lnTo>
                    <a:pt x="5317072" y="2143725"/>
                  </a:lnTo>
                  <a:lnTo>
                    <a:pt x="5314259" y="2142920"/>
                  </a:lnTo>
                  <a:lnTo>
                    <a:pt x="5311593" y="2144545"/>
                  </a:lnTo>
                  <a:lnTo>
                    <a:pt x="5310788" y="2147359"/>
                  </a:lnTo>
                  <a:lnTo>
                    <a:pt x="5310125" y="2149837"/>
                  </a:lnTo>
                  <a:lnTo>
                    <a:pt x="5311416" y="2152361"/>
                  </a:lnTo>
                  <a:lnTo>
                    <a:pt x="5313753" y="2153358"/>
                  </a:lnTo>
                  <a:lnTo>
                    <a:pt x="5314229" y="2153166"/>
                  </a:lnTo>
                  <a:lnTo>
                    <a:pt x="5317234" y="2154448"/>
                  </a:lnTo>
                  <a:lnTo>
                    <a:pt x="5320047" y="2155253"/>
                  </a:lnTo>
                  <a:lnTo>
                    <a:pt x="5322713" y="2153628"/>
                  </a:lnTo>
                  <a:lnTo>
                    <a:pt x="5324323" y="2148002"/>
                  </a:lnTo>
                  <a:lnTo>
                    <a:pt x="5322841" y="2145002"/>
                  </a:lnTo>
                  <a:close/>
                </a:path>
                <a:path w="17877790" h="11304905">
                  <a:moveTo>
                    <a:pt x="11477927" y="4762273"/>
                  </a:moveTo>
                  <a:lnTo>
                    <a:pt x="11474687" y="4762470"/>
                  </a:lnTo>
                  <a:lnTo>
                    <a:pt x="11472880" y="4764855"/>
                  </a:lnTo>
                  <a:lnTo>
                    <a:pt x="11470740" y="4767098"/>
                  </a:lnTo>
                  <a:lnTo>
                    <a:pt x="11470935" y="4770338"/>
                  </a:lnTo>
                  <a:lnTo>
                    <a:pt x="11473321" y="4772145"/>
                  </a:lnTo>
                  <a:lnTo>
                    <a:pt x="11475565" y="4774286"/>
                  </a:lnTo>
                  <a:lnTo>
                    <a:pt x="11476899" y="4774855"/>
                  </a:lnTo>
                  <a:lnTo>
                    <a:pt x="11476757" y="4775189"/>
                  </a:lnTo>
                  <a:lnTo>
                    <a:pt x="11478759" y="4776043"/>
                  </a:lnTo>
                  <a:lnTo>
                    <a:pt x="11481332" y="4775562"/>
                  </a:lnTo>
                  <a:lnTo>
                    <a:pt x="11482855" y="4773844"/>
                  </a:lnTo>
                  <a:lnTo>
                    <a:pt x="11484995" y="4771601"/>
                  </a:lnTo>
                  <a:lnTo>
                    <a:pt x="11484800" y="4768361"/>
                  </a:lnTo>
                  <a:lnTo>
                    <a:pt x="11482415" y="4766555"/>
                  </a:lnTo>
                  <a:lnTo>
                    <a:pt x="11477927" y="4762273"/>
                  </a:lnTo>
                  <a:close/>
                </a:path>
                <a:path w="17877790" h="11304905">
                  <a:moveTo>
                    <a:pt x="5406559" y="2166115"/>
                  </a:moveTo>
                  <a:lnTo>
                    <a:pt x="5403461" y="2165976"/>
                  </a:lnTo>
                  <a:lnTo>
                    <a:pt x="5400791" y="2164837"/>
                  </a:lnTo>
                  <a:lnTo>
                    <a:pt x="5397978" y="2164032"/>
                  </a:lnTo>
                  <a:lnTo>
                    <a:pt x="5395312" y="2165657"/>
                  </a:lnTo>
                  <a:lnTo>
                    <a:pt x="5394506" y="2168471"/>
                  </a:lnTo>
                  <a:lnTo>
                    <a:pt x="5393844" y="2170949"/>
                  </a:lnTo>
                  <a:lnTo>
                    <a:pt x="5395134" y="2173473"/>
                  </a:lnTo>
                  <a:lnTo>
                    <a:pt x="5397471" y="2174470"/>
                  </a:lnTo>
                  <a:lnTo>
                    <a:pt x="5397947" y="2174278"/>
                  </a:lnTo>
                  <a:lnTo>
                    <a:pt x="5400952" y="2175560"/>
                  </a:lnTo>
                  <a:lnTo>
                    <a:pt x="5403765" y="2176365"/>
                  </a:lnTo>
                  <a:lnTo>
                    <a:pt x="5406430" y="2174741"/>
                  </a:lnTo>
                  <a:lnTo>
                    <a:pt x="5408041" y="2169114"/>
                  </a:lnTo>
                  <a:lnTo>
                    <a:pt x="5406559" y="2166115"/>
                  </a:lnTo>
                  <a:close/>
                </a:path>
                <a:path w="17877790" h="11304905">
                  <a:moveTo>
                    <a:pt x="5490468" y="2187703"/>
                  </a:moveTo>
                  <a:lnTo>
                    <a:pt x="5487371" y="2187565"/>
                  </a:lnTo>
                  <a:lnTo>
                    <a:pt x="5484366" y="2186283"/>
                  </a:lnTo>
                  <a:lnTo>
                    <a:pt x="5481553" y="2185478"/>
                  </a:lnTo>
                  <a:lnTo>
                    <a:pt x="5478887" y="2187103"/>
                  </a:lnTo>
                  <a:lnTo>
                    <a:pt x="5478082" y="2189917"/>
                  </a:lnTo>
                  <a:lnTo>
                    <a:pt x="5477419" y="2192395"/>
                  </a:lnTo>
                  <a:lnTo>
                    <a:pt x="5478710" y="2194919"/>
                  </a:lnTo>
                  <a:lnTo>
                    <a:pt x="5481715" y="2196201"/>
                  </a:lnTo>
                  <a:lnTo>
                    <a:pt x="5482190" y="2196009"/>
                  </a:lnTo>
                  <a:lnTo>
                    <a:pt x="5484861" y="2197148"/>
                  </a:lnTo>
                  <a:lnTo>
                    <a:pt x="5487674" y="2197953"/>
                  </a:lnTo>
                  <a:lnTo>
                    <a:pt x="5490339" y="2196329"/>
                  </a:lnTo>
                  <a:lnTo>
                    <a:pt x="5491951" y="2190702"/>
                  </a:lnTo>
                  <a:lnTo>
                    <a:pt x="5490468" y="2187703"/>
                  </a:lnTo>
                  <a:close/>
                </a:path>
                <a:path w="17877790" h="11304905">
                  <a:moveTo>
                    <a:pt x="11411163" y="4706963"/>
                  </a:moveTo>
                  <a:lnTo>
                    <a:pt x="11407922" y="4707159"/>
                  </a:lnTo>
                  <a:lnTo>
                    <a:pt x="11404309" y="4711930"/>
                  </a:lnTo>
                  <a:lnTo>
                    <a:pt x="11404506" y="4715171"/>
                  </a:lnTo>
                  <a:lnTo>
                    <a:pt x="11409277" y="4718784"/>
                  </a:lnTo>
                  <a:lnTo>
                    <a:pt x="11412617" y="4720209"/>
                  </a:lnTo>
                  <a:lnTo>
                    <a:pt x="11415190" y="4719728"/>
                  </a:lnTo>
                  <a:lnTo>
                    <a:pt x="11416712" y="4718010"/>
                  </a:lnTo>
                  <a:lnTo>
                    <a:pt x="11418518" y="4715624"/>
                  </a:lnTo>
                  <a:lnTo>
                    <a:pt x="11418322" y="4712383"/>
                  </a:lnTo>
                  <a:lnTo>
                    <a:pt x="11411163" y="4706963"/>
                  </a:lnTo>
                  <a:close/>
                </a:path>
                <a:path w="17877790" h="11304905">
                  <a:moveTo>
                    <a:pt x="5574236" y="2209626"/>
                  </a:moveTo>
                  <a:lnTo>
                    <a:pt x="5571280" y="2209154"/>
                  </a:lnTo>
                  <a:lnTo>
                    <a:pt x="5568275" y="2207873"/>
                  </a:lnTo>
                  <a:lnTo>
                    <a:pt x="5565463" y="2207066"/>
                  </a:lnTo>
                  <a:lnTo>
                    <a:pt x="5562797" y="2208691"/>
                  </a:lnTo>
                  <a:lnTo>
                    <a:pt x="5561991" y="2211505"/>
                  </a:lnTo>
                  <a:lnTo>
                    <a:pt x="5561328" y="2213985"/>
                  </a:lnTo>
                  <a:lnTo>
                    <a:pt x="5562619" y="2216507"/>
                  </a:lnTo>
                  <a:lnTo>
                    <a:pt x="5565290" y="2217647"/>
                  </a:lnTo>
                  <a:lnTo>
                    <a:pt x="5565766" y="2217455"/>
                  </a:lnTo>
                  <a:lnTo>
                    <a:pt x="5568771" y="2218737"/>
                  </a:lnTo>
                  <a:lnTo>
                    <a:pt x="5571584" y="2219542"/>
                  </a:lnTo>
                  <a:lnTo>
                    <a:pt x="5574249" y="2217918"/>
                  </a:lnTo>
                  <a:lnTo>
                    <a:pt x="5575860" y="2212291"/>
                  </a:lnTo>
                  <a:lnTo>
                    <a:pt x="5574236" y="2209626"/>
                  </a:lnTo>
                  <a:close/>
                </a:path>
                <a:path w="17877790" h="11304905">
                  <a:moveTo>
                    <a:pt x="5657811" y="2231072"/>
                  </a:moveTo>
                  <a:lnTo>
                    <a:pt x="5654856" y="2230600"/>
                  </a:lnTo>
                  <a:lnTo>
                    <a:pt x="5651851" y="2229319"/>
                  </a:lnTo>
                  <a:lnTo>
                    <a:pt x="5649038" y="2228513"/>
                  </a:lnTo>
                  <a:lnTo>
                    <a:pt x="5646373" y="2230138"/>
                  </a:lnTo>
                  <a:lnTo>
                    <a:pt x="5645567" y="2232951"/>
                  </a:lnTo>
                  <a:lnTo>
                    <a:pt x="5644904" y="2235431"/>
                  </a:lnTo>
                  <a:lnTo>
                    <a:pt x="5646195" y="2237954"/>
                  </a:lnTo>
                  <a:lnTo>
                    <a:pt x="5649199" y="2239235"/>
                  </a:lnTo>
                  <a:lnTo>
                    <a:pt x="5649676" y="2239044"/>
                  </a:lnTo>
                  <a:lnTo>
                    <a:pt x="5652347" y="2240183"/>
                  </a:lnTo>
                  <a:lnTo>
                    <a:pt x="5655160" y="2240988"/>
                  </a:lnTo>
                  <a:lnTo>
                    <a:pt x="5657825" y="2239364"/>
                  </a:lnTo>
                  <a:lnTo>
                    <a:pt x="5659436" y="2233737"/>
                  </a:lnTo>
                  <a:lnTo>
                    <a:pt x="5657811" y="2231072"/>
                  </a:lnTo>
                  <a:close/>
                </a:path>
                <a:path w="17877790" h="11304905">
                  <a:moveTo>
                    <a:pt x="11344307" y="4652798"/>
                  </a:moveTo>
                  <a:lnTo>
                    <a:pt x="11341067" y="4652993"/>
                  </a:lnTo>
                  <a:lnTo>
                    <a:pt x="11337454" y="4657765"/>
                  </a:lnTo>
                  <a:lnTo>
                    <a:pt x="11337649" y="4661005"/>
                  </a:lnTo>
                  <a:lnTo>
                    <a:pt x="11342421" y="4664619"/>
                  </a:lnTo>
                  <a:lnTo>
                    <a:pt x="11343755" y="4665188"/>
                  </a:lnTo>
                  <a:lnTo>
                    <a:pt x="11343613" y="4665522"/>
                  </a:lnTo>
                  <a:lnTo>
                    <a:pt x="11345616" y="4666377"/>
                  </a:lnTo>
                  <a:lnTo>
                    <a:pt x="11348332" y="4665562"/>
                  </a:lnTo>
                  <a:lnTo>
                    <a:pt x="11349854" y="4663844"/>
                  </a:lnTo>
                  <a:lnTo>
                    <a:pt x="11351661" y="4661457"/>
                  </a:lnTo>
                  <a:lnTo>
                    <a:pt x="11351466" y="4658218"/>
                  </a:lnTo>
                  <a:lnTo>
                    <a:pt x="11344307" y="4652798"/>
                  </a:lnTo>
                  <a:close/>
                </a:path>
                <a:path w="17877790" h="11304905">
                  <a:moveTo>
                    <a:pt x="5741578" y="2252994"/>
                  </a:moveTo>
                  <a:lnTo>
                    <a:pt x="5738623" y="2252522"/>
                  </a:lnTo>
                  <a:lnTo>
                    <a:pt x="5735618" y="2251241"/>
                  </a:lnTo>
                  <a:lnTo>
                    <a:pt x="5732805" y="2250436"/>
                  </a:lnTo>
                  <a:lnTo>
                    <a:pt x="5730140" y="2252060"/>
                  </a:lnTo>
                  <a:lnTo>
                    <a:pt x="5729334" y="2254873"/>
                  </a:lnTo>
                  <a:lnTo>
                    <a:pt x="5728671" y="2257353"/>
                  </a:lnTo>
                  <a:lnTo>
                    <a:pt x="5729962" y="2259876"/>
                  </a:lnTo>
                  <a:lnTo>
                    <a:pt x="5732633" y="2261015"/>
                  </a:lnTo>
                  <a:lnTo>
                    <a:pt x="5733109" y="2260825"/>
                  </a:lnTo>
                  <a:lnTo>
                    <a:pt x="5736113" y="2262106"/>
                  </a:lnTo>
                  <a:lnTo>
                    <a:pt x="5738926" y="2262911"/>
                  </a:lnTo>
                  <a:lnTo>
                    <a:pt x="5741592" y="2261286"/>
                  </a:lnTo>
                  <a:lnTo>
                    <a:pt x="5743203" y="2255660"/>
                  </a:lnTo>
                  <a:lnTo>
                    <a:pt x="5741578" y="2252994"/>
                  </a:lnTo>
                  <a:close/>
                </a:path>
                <a:path w="17877790" h="11304905">
                  <a:moveTo>
                    <a:pt x="11275929" y="4600350"/>
                  </a:moveTo>
                  <a:lnTo>
                    <a:pt x="11272689" y="4600546"/>
                  </a:lnTo>
                  <a:lnTo>
                    <a:pt x="11270882" y="4602931"/>
                  </a:lnTo>
                  <a:lnTo>
                    <a:pt x="11269217" y="4604984"/>
                  </a:lnTo>
                  <a:lnTo>
                    <a:pt x="11269413" y="4608223"/>
                  </a:lnTo>
                  <a:lnTo>
                    <a:pt x="11274185" y="4611837"/>
                  </a:lnTo>
                  <a:lnTo>
                    <a:pt x="11275520" y="4612407"/>
                  </a:lnTo>
                  <a:lnTo>
                    <a:pt x="11275044" y="4612598"/>
                  </a:lnTo>
                  <a:lnTo>
                    <a:pt x="11277380" y="4613595"/>
                  </a:lnTo>
                  <a:lnTo>
                    <a:pt x="11279762" y="4612638"/>
                  </a:lnTo>
                  <a:lnTo>
                    <a:pt x="11281284" y="4610920"/>
                  </a:lnTo>
                  <a:lnTo>
                    <a:pt x="11282948" y="4608868"/>
                  </a:lnTo>
                  <a:lnTo>
                    <a:pt x="11282753" y="4605627"/>
                  </a:lnTo>
                  <a:lnTo>
                    <a:pt x="11277981" y="4602014"/>
                  </a:lnTo>
                  <a:lnTo>
                    <a:pt x="11275929" y="4600350"/>
                  </a:lnTo>
                  <a:close/>
                </a:path>
                <a:path w="17877790" h="11304905">
                  <a:moveTo>
                    <a:pt x="5824678" y="2274631"/>
                  </a:moveTo>
                  <a:lnTo>
                    <a:pt x="5821722" y="2274160"/>
                  </a:lnTo>
                  <a:lnTo>
                    <a:pt x="5819052" y="2273021"/>
                  </a:lnTo>
                  <a:lnTo>
                    <a:pt x="5816239" y="2272216"/>
                  </a:lnTo>
                  <a:lnTo>
                    <a:pt x="5813573" y="2273840"/>
                  </a:lnTo>
                  <a:lnTo>
                    <a:pt x="5812767" y="2276653"/>
                  </a:lnTo>
                  <a:lnTo>
                    <a:pt x="5812104" y="2279133"/>
                  </a:lnTo>
                  <a:lnTo>
                    <a:pt x="5813395" y="2281655"/>
                  </a:lnTo>
                  <a:lnTo>
                    <a:pt x="5815732" y="2282652"/>
                  </a:lnTo>
                  <a:lnTo>
                    <a:pt x="5816209" y="2282461"/>
                  </a:lnTo>
                  <a:lnTo>
                    <a:pt x="5819213" y="2283743"/>
                  </a:lnTo>
                  <a:lnTo>
                    <a:pt x="5822026" y="2284548"/>
                  </a:lnTo>
                  <a:lnTo>
                    <a:pt x="5824692" y="2282924"/>
                  </a:lnTo>
                  <a:lnTo>
                    <a:pt x="5826302" y="2277298"/>
                  </a:lnTo>
                  <a:lnTo>
                    <a:pt x="5824678" y="2274631"/>
                  </a:lnTo>
                  <a:close/>
                </a:path>
                <a:path w="17877790" h="11304905">
                  <a:moveTo>
                    <a:pt x="5908779" y="2296696"/>
                  </a:moveTo>
                  <a:lnTo>
                    <a:pt x="5905824" y="2296225"/>
                  </a:lnTo>
                  <a:lnTo>
                    <a:pt x="5902819" y="2294943"/>
                  </a:lnTo>
                  <a:lnTo>
                    <a:pt x="5900006" y="2294138"/>
                  </a:lnTo>
                  <a:lnTo>
                    <a:pt x="5897341" y="2295762"/>
                  </a:lnTo>
                  <a:lnTo>
                    <a:pt x="5896535" y="2298576"/>
                  </a:lnTo>
                  <a:lnTo>
                    <a:pt x="5895872" y="2301055"/>
                  </a:lnTo>
                  <a:lnTo>
                    <a:pt x="5897163" y="2303578"/>
                  </a:lnTo>
                  <a:lnTo>
                    <a:pt x="5900167" y="2304859"/>
                  </a:lnTo>
                  <a:lnTo>
                    <a:pt x="5900643" y="2304668"/>
                  </a:lnTo>
                  <a:lnTo>
                    <a:pt x="5903315" y="2305807"/>
                  </a:lnTo>
                  <a:lnTo>
                    <a:pt x="5906127" y="2306614"/>
                  </a:lnTo>
                  <a:lnTo>
                    <a:pt x="5908793" y="2304989"/>
                  </a:lnTo>
                  <a:lnTo>
                    <a:pt x="5910404" y="2299362"/>
                  </a:lnTo>
                  <a:lnTo>
                    <a:pt x="5908779" y="2296696"/>
                  </a:lnTo>
                  <a:close/>
                </a:path>
                <a:path w="17877790" h="11304905">
                  <a:moveTo>
                    <a:pt x="11206932" y="4548427"/>
                  </a:moveTo>
                  <a:lnTo>
                    <a:pt x="11203692" y="4548624"/>
                  </a:lnTo>
                  <a:lnTo>
                    <a:pt x="11201885" y="4551010"/>
                  </a:lnTo>
                  <a:lnTo>
                    <a:pt x="11200555" y="4553204"/>
                  </a:lnTo>
                  <a:lnTo>
                    <a:pt x="11200750" y="4556444"/>
                  </a:lnTo>
                  <a:lnTo>
                    <a:pt x="11205523" y="4560057"/>
                  </a:lnTo>
                  <a:lnTo>
                    <a:pt x="11208860" y="4561481"/>
                  </a:lnTo>
                  <a:lnTo>
                    <a:pt x="11211098" y="4560858"/>
                  </a:lnTo>
                  <a:lnTo>
                    <a:pt x="11212763" y="4558806"/>
                  </a:lnTo>
                  <a:lnTo>
                    <a:pt x="11214093" y="4556612"/>
                  </a:lnTo>
                  <a:lnTo>
                    <a:pt x="11213898" y="4553372"/>
                  </a:lnTo>
                  <a:lnTo>
                    <a:pt x="11209126" y="4549757"/>
                  </a:lnTo>
                  <a:lnTo>
                    <a:pt x="11206932" y="4548427"/>
                  </a:lnTo>
                  <a:close/>
                </a:path>
                <a:path w="17877790" h="11304905">
                  <a:moveTo>
                    <a:pt x="5992545" y="2318618"/>
                  </a:moveTo>
                  <a:lnTo>
                    <a:pt x="5989590" y="2318147"/>
                  </a:lnTo>
                  <a:lnTo>
                    <a:pt x="5986586" y="2316865"/>
                  </a:lnTo>
                  <a:lnTo>
                    <a:pt x="5983773" y="2316060"/>
                  </a:lnTo>
                  <a:lnTo>
                    <a:pt x="5981107" y="2317684"/>
                  </a:lnTo>
                  <a:lnTo>
                    <a:pt x="5980301" y="2320498"/>
                  </a:lnTo>
                  <a:lnTo>
                    <a:pt x="5979638" y="2322977"/>
                  </a:lnTo>
                  <a:lnTo>
                    <a:pt x="5980930" y="2325501"/>
                  </a:lnTo>
                  <a:lnTo>
                    <a:pt x="5983600" y="2326641"/>
                  </a:lnTo>
                  <a:lnTo>
                    <a:pt x="5984076" y="2326449"/>
                  </a:lnTo>
                  <a:lnTo>
                    <a:pt x="5987080" y="2327731"/>
                  </a:lnTo>
                  <a:lnTo>
                    <a:pt x="5989894" y="2328536"/>
                  </a:lnTo>
                  <a:lnTo>
                    <a:pt x="5992560" y="2326911"/>
                  </a:lnTo>
                  <a:lnTo>
                    <a:pt x="5994170" y="2321285"/>
                  </a:lnTo>
                  <a:lnTo>
                    <a:pt x="5992545" y="2318618"/>
                  </a:lnTo>
                  <a:close/>
                </a:path>
                <a:path w="17877790" h="11304905">
                  <a:moveTo>
                    <a:pt x="6076171" y="2340875"/>
                  </a:moveTo>
                  <a:lnTo>
                    <a:pt x="6073215" y="2340403"/>
                  </a:lnTo>
                  <a:lnTo>
                    <a:pt x="6070211" y="2339122"/>
                  </a:lnTo>
                  <a:lnTo>
                    <a:pt x="6067398" y="2338316"/>
                  </a:lnTo>
                  <a:lnTo>
                    <a:pt x="6064733" y="2339941"/>
                  </a:lnTo>
                  <a:lnTo>
                    <a:pt x="6063927" y="2342754"/>
                  </a:lnTo>
                  <a:lnTo>
                    <a:pt x="6063264" y="2345234"/>
                  </a:lnTo>
                  <a:lnTo>
                    <a:pt x="6064555" y="2347756"/>
                  </a:lnTo>
                  <a:lnTo>
                    <a:pt x="6067225" y="2348896"/>
                  </a:lnTo>
                  <a:lnTo>
                    <a:pt x="6067701" y="2348704"/>
                  </a:lnTo>
                  <a:lnTo>
                    <a:pt x="6070706" y="2349986"/>
                  </a:lnTo>
                  <a:lnTo>
                    <a:pt x="6073519" y="2350791"/>
                  </a:lnTo>
                  <a:lnTo>
                    <a:pt x="6076185" y="2349167"/>
                  </a:lnTo>
                  <a:lnTo>
                    <a:pt x="6077795" y="2343541"/>
                  </a:lnTo>
                  <a:lnTo>
                    <a:pt x="6076171" y="2340875"/>
                  </a:lnTo>
                  <a:close/>
                </a:path>
                <a:path w="17877790" h="11304905">
                  <a:moveTo>
                    <a:pt x="11136981" y="4496888"/>
                  </a:moveTo>
                  <a:lnTo>
                    <a:pt x="11133934" y="4497560"/>
                  </a:lnTo>
                  <a:lnTo>
                    <a:pt x="11130320" y="4502331"/>
                  </a:lnTo>
                  <a:lnTo>
                    <a:pt x="11130991" y="4505380"/>
                  </a:lnTo>
                  <a:lnTo>
                    <a:pt x="11135764" y="4508995"/>
                  </a:lnTo>
                  <a:lnTo>
                    <a:pt x="11139101" y="4510419"/>
                  </a:lnTo>
                  <a:lnTo>
                    <a:pt x="11141674" y="4509938"/>
                  </a:lnTo>
                  <a:lnTo>
                    <a:pt x="11143005" y="4507743"/>
                  </a:lnTo>
                  <a:lnTo>
                    <a:pt x="11144811" y="4505357"/>
                  </a:lnTo>
                  <a:lnTo>
                    <a:pt x="11144140" y="4502308"/>
                  </a:lnTo>
                  <a:lnTo>
                    <a:pt x="11136981" y="4496888"/>
                  </a:lnTo>
                  <a:close/>
                </a:path>
                <a:path w="17877790" h="11304905">
                  <a:moveTo>
                    <a:pt x="6159795" y="2363131"/>
                  </a:moveTo>
                  <a:lnTo>
                    <a:pt x="6156840" y="2362659"/>
                  </a:lnTo>
                  <a:lnTo>
                    <a:pt x="6153835" y="2361378"/>
                  </a:lnTo>
                  <a:lnTo>
                    <a:pt x="6151022" y="2360573"/>
                  </a:lnTo>
                  <a:lnTo>
                    <a:pt x="6148357" y="2362197"/>
                  </a:lnTo>
                  <a:lnTo>
                    <a:pt x="6147551" y="2365010"/>
                  </a:lnTo>
                  <a:lnTo>
                    <a:pt x="6146888" y="2367490"/>
                  </a:lnTo>
                  <a:lnTo>
                    <a:pt x="6148180" y="2370013"/>
                  </a:lnTo>
                  <a:lnTo>
                    <a:pt x="6150851" y="2371152"/>
                  </a:lnTo>
                  <a:lnTo>
                    <a:pt x="6151326" y="2370960"/>
                  </a:lnTo>
                  <a:lnTo>
                    <a:pt x="6154331" y="2372242"/>
                  </a:lnTo>
                  <a:lnTo>
                    <a:pt x="6157143" y="2373048"/>
                  </a:lnTo>
                  <a:lnTo>
                    <a:pt x="6159809" y="2371423"/>
                  </a:lnTo>
                  <a:lnTo>
                    <a:pt x="6161420" y="2365797"/>
                  </a:lnTo>
                  <a:lnTo>
                    <a:pt x="6159795" y="2363131"/>
                  </a:lnTo>
                  <a:close/>
                </a:path>
                <a:path w="17877790" h="11304905">
                  <a:moveTo>
                    <a:pt x="11066319" y="4447016"/>
                  </a:moveTo>
                  <a:lnTo>
                    <a:pt x="11063271" y="4447689"/>
                  </a:lnTo>
                  <a:lnTo>
                    <a:pt x="11059657" y="4452461"/>
                  </a:lnTo>
                  <a:lnTo>
                    <a:pt x="11060330" y="4455510"/>
                  </a:lnTo>
                  <a:lnTo>
                    <a:pt x="11065102" y="4459123"/>
                  </a:lnTo>
                  <a:lnTo>
                    <a:pt x="11068440" y="4460547"/>
                  </a:lnTo>
                  <a:lnTo>
                    <a:pt x="11071012" y="4460067"/>
                  </a:lnTo>
                  <a:lnTo>
                    <a:pt x="11072343" y="4457872"/>
                  </a:lnTo>
                  <a:lnTo>
                    <a:pt x="11074150" y="4455487"/>
                  </a:lnTo>
                  <a:lnTo>
                    <a:pt x="11073477" y="4452438"/>
                  </a:lnTo>
                  <a:lnTo>
                    <a:pt x="11066319" y="4447016"/>
                  </a:lnTo>
                  <a:close/>
                </a:path>
                <a:path w="17877790" h="11304905">
                  <a:moveTo>
                    <a:pt x="6243420" y="2385387"/>
                  </a:moveTo>
                  <a:lnTo>
                    <a:pt x="6240465" y="2384916"/>
                  </a:lnTo>
                  <a:lnTo>
                    <a:pt x="6237460" y="2383634"/>
                  </a:lnTo>
                  <a:lnTo>
                    <a:pt x="6234647" y="2382829"/>
                  </a:lnTo>
                  <a:lnTo>
                    <a:pt x="6231982" y="2384453"/>
                  </a:lnTo>
                  <a:lnTo>
                    <a:pt x="6231176" y="2387267"/>
                  </a:lnTo>
                  <a:lnTo>
                    <a:pt x="6230513" y="2389746"/>
                  </a:lnTo>
                  <a:lnTo>
                    <a:pt x="6231804" y="2392269"/>
                  </a:lnTo>
                  <a:lnTo>
                    <a:pt x="6234475" y="2393408"/>
                  </a:lnTo>
                  <a:lnTo>
                    <a:pt x="6234950" y="2393216"/>
                  </a:lnTo>
                  <a:lnTo>
                    <a:pt x="6237956" y="2394498"/>
                  </a:lnTo>
                  <a:lnTo>
                    <a:pt x="6240769" y="2395304"/>
                  </a:lnTo>
                  <a:lnTo>
                    <a:pt x="6243434" y="2393679"/>
                  </a:lnTo>
                  <a:lnTo>
                    <a:pt x="6245045" y="2388053"/>
                  </a:lnTo>
                  <a:lnTo>
                    <a:pt x="6243420" y="2385387"/>
                  </a:lnTo>
                  <a:close/>
                </a:path>
                <a:path w="17877790" h="11304905">
                  <a:moveTo>
                    <a:pt x="6327094" y="2408453"/>
                  </a:moveTo>
                  <a:lnTo>
                    <a:pt x="6324138" y="2407982"/>
                  </a:lnTo>
                  <a:lnTo>
                    <a:pt x="6321134" y="2406700"/>
                  </a:lnTo>
                  <a:lnTo>
                    <a:pt x="6318321" y="2405895"/>
                  </a:lnTo>
                  <a:lnTo>
                    <a:pt x="6315655" y="2407519"/>
                  </a:lnTo>
                  <a:lnTo>
                    <a:pt x="6314850" y="2410333"/>
                  </a:lnTo>
                  <a:lnTo>
                    <a:pt x="6314187" y="2412813"/>
                  </a:lnTo>
                  <a:lnTo>
                    <a:pt x="6315477" y="2415335"/>
                  </a:lnTo>
                  <a:lnTo>
                    <a:pt x="6318148" y="2416474"/>
                  </a:lnTo>
                  <a:lnTo>
                    <a:pt x="6318625" y="2416283"/>
                  </a:lnTo>
                  <a:lnTo>
                    <a:pt x="6321629" y="2417565"/>
                  </a:lnTo>
                  <a:lnTo>
                    <a:pt x="6324442" y="2418370"/>
                  </a:lnTo>
                  <a:lnTo>
                    <a:pt x="6327108" y="2416746"/>
                  </a:lnTo>
                  <a:lnTo>
                    <a:pt x="6328719" y="2411118"/>
                  </a:lnTo>
                  <a:lnTo>
                    <a:pt x="6327094" y="2408453"/>
                  </a:lnTo>
                  <a:close/>
                </a:path>
                <a:path w="17877790" h="11304905">
                  <a:moveTo>
                    <a:pt x="10995232" y="4398148"/>
                  </a:moveTo>
                  <a:lnTo>
                    <a:pt x="10992182" y="4398820"/>
                  </a:lnTo>
                  <a:lnTo>
                    <a:pt x="10988568" y="4403592"/>
                  </a:lnTo>
                  <a:lnTo>
                    <a:pt x="10989241" y="4406642"/>
                  </a:lnTo>
                  <a:lnTo>
                    <a:pt x="10994012" y="4410254"/>
                  </a:lnTo>
                  <a:lnTo>
                    <a:pt x="10995015" y="4410682"/>
                  </a:lnTo>
                  <a:lnTo>
                    <a:pt x="10994872" y="4411016"/>
                  </a:lnTo>
                  <a:lnTo>
                    <a:pt x="10997209" y="4412012"/>
                  </a:lnTo>
                  <a:lnTo>
                    <a:pt x="10999925" y="4411199"/>
                  </a:lnTo>
                  <a:lnTo>
                    <a:pt x="11001254" y="4409004"/>
                  </a:lnTo>
                  <a:lnTo>
                    <a:pt x="11003062" y="4406617"/>
                  </a:lnTo>
                  <a:lnTo>
                    <a:pt x="11002388" y="4403569"/>
                  </a:lnTo>
                  <a:lnTo>
                    <a:pt x="10995232" y="4398148"/>
                  </a:lnTo>
                  <a:close/>
                </a:path>
                <a:path w="17877790" h="11304905">
                  <a:moveTo>
                    <a:pt x="6410576" y="2431043"/>
                  </a:moveTo>
                  <a:lnTo>
                    <a:pt x="6407621" y="2430571"/>
                  </a:lnTo>
                  <a:lnTo>
                    <a:pt x="6404616" y="2429289"/>
                  </a:lnTo>
                  <a:lnTo>
                    <a:pt x="6401803" y="2428484"/>
                  </a:lnTo>
                  <a:lnTo>
                    <a:pt x="6399137" y="2430109"/>
                  </a:lnTo>
                  <a:lnTo>
                    <a:pt x="6398332" y="2432923"/>
                  </a:lnTo>
                  <a:lnTo>
                    <a:pt x="6397669" y="2435403"/>
                  </a:lnTo>
                  <a:lnTo>
                    <a:pt x="6398961" y="2437925"/>
                  </a:lnTo>
                  <a:lnTo>
                    <a:pt x="6401631" y="2439065"/>
                  </a:lnTo>
                  <a:lnTo>
                    <a:pt x="6402107" y="2438873"/>
                  </a:lnTo>
                  <a:lnTo>
                    <a:pt x="6405111" y="2440155"/>
                  </a:lnTo>
                  <a:lnTo>
                    <a:pt x="6407924" y="2440960"/>
                  </a:lnTo>
                  <a:lnTo>
                    <a:pt x="6410590" y="2439336"/>
                  </a:lnTo>
                  <a:lnTo>
                    <a:pt x="6412201" y="2433708"/>
                  </a:lnTo>
                  <a:lnTo>
                    <a:pt x="6410576" y="2431043"/>
                  </a:lnTo>
                  <a:close/>
                </a:path>
                <a:path w="17877790" h="11304905">
                  <a:moveTo>
                    <a:pt x="10923047" y="4349996"/>
                  </a:moveTo>
                  <a:lnTo>
                    <a:pt x="10919666" y="4350526"/>
                  </a:lnTo>
                  <a:lnTo>
                    <a:pt x="10916904" y="4355266"/>
                  </a:lnTo>
                  <a:lnTo>
                    <a:pt x="10916720" y="4355582"/>
                  </a:lnTo>
                  <a:lnTo>
                    <a:pt x="10917248" y="4358965"/>
                  </a:lnTo>
                  <a:lnTo>
                    <a:pt x="10919777" y="4360438"/>
                  </a:lnTo>
                  <a:lnTo>
                    <a:pt x="10922164" y="4362245"/>
                  </a:lnTo>
                  <a:lnTo>
                    <a:pt x="10925500" y="4363669"/>
                  </a:lnTo>
                  <a:lnTo>
                    <a:pt x="10928216" y="4362854"/>
                  </a:lnTo>
                  <a:lnTo>
                    <a:pt x="10929356" y="4360972"/>
                  </a:lnTo>
                  <a:lnTo>
                    <a:pt x="10931019" y="4358131"/>
                  </a:lnTo>
                  <a:lnTo>
                    <a:pt x="10930490" y="4354750"/>
                  </a:lnTo>
                  <a:lnTo>
                    <a:pt x="10927961" y="4353276"/>
                  </a:lnTo>
                  <a:lnTo>
                    <a:pt x="10925575" y="4351469"/>
                  </a:lnTo>
                  <a:lnTo>
                    <a:pt x="10923047" y="4349996"/>
                  </a:lnTo>
                  <a:close/>
                </a:path>
                <a:path w="17877790" h="11304905">
                  <a:moveTo>
                    <a:pt x="6494251" y="2454109"/>
                  </a:moveTo>
                  <a:lnTo>
                    <a:pt x="6491295" y="2453638"/>
                  </a:lnTo>
                  <a:lnTo>
                    <a:pt x="6488290" y="2452356"/>
                  </a:lnTo>
                  <a:lnTo>
                    <a:pt x="6485477" y="2451550"/>
                  </a:lnTo>
                  <a:lnTo>
                    <a:pt x="6482811" y="2453176"/>
                  </a:lnTo>
                  <a:lnTo>
                    <a:pt x="6482005" y="2455989"/>
                  </a:lnTo>
                  <a:lnTo>
                    <a:pt x="6481343" y="2458468"/>
                  </a:lnTo>
                  <a:lnTo>
                    <a:pt x="6482634" y="2460992"/>
                  </a:lnTo>
                  <a:lnTo>
                    <a:pt x="6485305" y="2462131"/>
                  </a:lnTo>
                  <a:lnTo>
                    <a:pt x="6485780" y="2461939"/>
                  </a:lnTo>
                  <a:lnTo>
                    <a:pt x="6488785" y="2463221"/>
                  </a:lnTo>
                  <a:lnTo>
                    <a:pt x="6491598" y="2464026"/>
                  </a:lnTo>
                  <a:lnTo>
                    <a:pt x="6494263" y="2462402"/>
                  </a:lnTo>
                  <a:lnTo>
                    <a:pt x="6495874" y="2456775"/>
                  </a:lnTo>
                  <a:lnTo>
                    <a:pt x="6494251" y="2454109"/>
                  </a:lnTo>
                  <a:close/>
                </a:path>
                <a:path w="17877790" h="11304905">
                  <a:moveTo>
                    <a:pt x="10851104" y="4303130"/>
                  </a:moveTo>
                  <a:lnTo>
                    <a:pt x="10847721" y="4303660"/>
                  </a:lnTo>
                  <a:lnTo>
                    <a:pt x="10845144" y="4308084"/>
                  </a:lnTo>
                  <a:lnTo>
                    <a:pt x="10844775" y="4308716"/>
                  </a:lnTo>
                  <a:lnTo>
                    <a:pt x="10845447" y="4311764"/>
                  </a:lnTo>
                  <a:lnTo>
                    <a:pt x="10847691" y="4313905"/>
                  </a:lnTo>
                  <a:lnTo>
                    <a:pt x="10853699" y="4316468"/>
                  </a:lnTo>
                  <a:lnTo>
                    <a:pt x="10856414" y="4315653"/>
                  </a:lnTo>
                  <a:lnTo>
                    <a:pt x="10857364" y="4314087"/>
                  </a:lnTo>
                  <a:lnTo>
                    <a:pt x="10859218" y="4310932"/>
                  </a:lnTo>
                  <a:lnTo>
                    <a:pt x="10858546" y="4307883"/>
                  </a:lnTo>
                  <a:lnTo>
                    <a:pt x="10856302" y="4305742"/>
                  </a:lnTo>
                  <a:lnTo>
                    <a:pt x="10853631" y="4304602"/>
                  </a:lnTo>
                  <a:lnTo>
                    <a:pt x="10851104" y="4303130"/>
                  </a:lnTo>
                  <a:close/>
                </a:path>
                <a:path w="17877790" h="11304905">
                  <a:moveTo>
                    <a:pt x="6577782" y="2477509"/>
                  </a:moveTo>
                  <a:lnTo>
                    <a:pt x="6574827" y="2477038"/>
                  </a:lnTo>
                  <a:lnTo>
                    <a:pt x="6571822" y="2475756"/>
                  </a:lnTo>
                  <a:lnTo>
                    <a:pt x="6569009" y="2474951"/>
                  </a:lnTo>
                  <a:lnTo>
                    <a:pt x="6566342" y="2476576"/>
                  </a:lnTo>
                  <a:lnTo>
                    <a:pt x="6565537" y="2479388"/>
                  </a:lnTo>
                  <a:lnTo>
                    <a:pt x="6564874" y="2481868"/>
                  </a:lnTo>
                  <a:lnTo>
                    <a:pt x="6566165" y="2484392"/>
                  </a:lnTo>
                  <a:lnTo>
                    <a:pt x="6568836" y="2485531"/>
                  </a:lnTo>
                  <a:lnTo>
                    <a:pt x="6569311" y="2485339"/>
                  </a:lnTo>
                  <a:lnTo>
                    <a:pt x="6572316" y="2486621"/>
                  </a:lnTo>
                  <a:lnTo>
                    <a:pt x="6574795" y="2487284"/>
                  </a:lnTo>
                  <a:lnTo>
                    <a:pt x="6577796" y="2485801"/>
                  </a:lnTo>
                  <a:lnTo>
                    <a:pt x="6579406" y="2480175"/>
                  </a:lnTo>
                  <a:lnTo>
                    <a:pt x="6577782" y="2477509"/>
                  </a:lnTo>
                  <a:close/>
                </a:path>
                <a:path w="17877790" h="11304905">
                  <a:moveTo>
                    <a:pt x="10777874" y="4256504"/>
                  </a:moveTo>
                  <a:lnTo>
                    <a:pt x="10774492" y="4257034"/>
                  </a:lnTo>
                  <a:lnTo>
                    <a:pt x="10771915" y="4261459"/>
                  </a:lnTo>
                  <a:lnTo>
                    <a:pt x="10771546" y="4262091"/>
                  </a:lnTo>
                  <a:lnTo>
                    <a:pt x="10772218" y="4265140"/>
                  </a:lnTo>
                  <a:lnTo>
                    <a:pt x="10774462" y="4267280"/>
                  </a:lnTo>
                  <a:lnTo>
                    <a:pt x="10780136" y="4269700"/>
                  </a:lnTo>
                  <a:lnTo>
                    <a:pt x="10782851" y="4268886"/>
                  </a:lnTo>
                  <a:lnTo>
                    <a:pt x="10783801" y="4267318"/>
                  </a:lnTo>
                  <a:lnTo>
                    <a:pt x="10785654" y="4264164"/>
                  </a:lnTo>
                  <a:lnTo>
                    <a:pt x="10784983" y="4261115"/>
                  </a:lnTo>
                  <a:lnTo>
                    <a:pt x="10782739" y="4258974"/>
                  </a:lnTo>
                  <a:lnTo>
                    <a:pt x="10780068" y="4257834"/>
                  </a:lnTo>
                  <a:lnTo>
                    <a:pt x="10777874" y="4256504"/>
                  </a:lnTo>
                  <a:close/>
                </a:path>
                <a:path w="17877790" h="11304905">
                  <a:moveTo>
                    <a:pt x="6661455" y="2500575"/>
                  </a:moveTo>
                  <a:lnTo>
                    <a:pt x="6658500" y="2500104"/>
                  </a:lnTo>
                  <a:lnTo>
                    <a:pt x="6655496" y="2498823"/>
                  </a:lnTo>
                  <a:lnTo>
                    <a:pt x="6653016" y="2498160"/>
                  </a:lnTo>
                  <a:lnTo>
                    <a:pt x="6650351" y="2499785"/>
                  </a:lnTo>
                  <a:lnTo>
                    <a:pt x="6649212" y="2502455"/>
                  </a:lnTo>
                  <a:lnTo>
                    <a:pt x="6648406" y="2505269"/>
                  </a:lnTo>
                  <a:lnTo>
                    <a:pt x="6649697" y="2507791"/>
                  </a:lnTo>
                  <a:lnTo>
                    <a:pt x="6652033" y="2508788"/>
                  </a:lnTo>
                  <a:lnTo>
                    <a:pt x="6652176" y="2508454"/>
                  </a:lnTo>
                  <a:lnTo>
                    <a:pt x="6652510" y="2508596"/>
                  </a:lnTo>
                  <a:lnTo>
                    <a:pt x="6652987" y="2508405"/>
                  </a:lnTo>
                  <a:lnTo>
                    <a:pt x="6655991" y="2509687"/>
                  </a:lnTo>
                  <a:lnTo>
                    <a:pt x="6658470" y="2510351"/>
                  </a:lnTo>
                  <a:lnTo>
                    <a:pt x="6661469" y="2508868"/>
                  </a:lnTo>
                  <a:lnTo>
                    <a:pt x="6663080" y="2503242"/>
                  </a:lnTo>
                  <a:lnTo>
                    <a:pt x="6661455" y="2500575"/>
                  </a:lnTo>
                  <a:close/>
                </a:path>
                <a:path w="17877790" h="11304905">
                  <a:moveTo>
                    <a:pt x="6744844" y="2524310"/>
                  </a:moveTo>
                  <a:lnTo>
                    <a:pt x="6741889" y="2523838"/>
                  </a:lnTo>
                  <a:lnTo>
                    <a:pt x="6738884" y="2522557"/>
                  </a:lnTo>
                  <a:lnTo>
                    <a:pt x="6736405" y="2521894"/>
                  </a:lnTo>
                  <a:lnTo>
                    <a:pt x="6733739" y="2523519"/>
                  </a:lnTo>
                  <a:lnTo>
                    <a:pt x="6732600" y="2526189"/>
                  </a:lnTo>
                  <a:lnTo>
                    <a:pt x="6731795" y="2529002"/>
                  </a:lnTo>
                  <a:lnTo>
                    <a:pt x="6733085" y="2531525"/>
                  </a:lnTo>
                  <a:lnTo>
                    <a:pt x="6735422" y="2532522"/>
                  </a:lnTo>
                  <a:lnTo>
                    <a:pt x="6735564" y="2532188"/>
                  </a:lnTo>
                  <a:lnTo>
                    <a:pt x="6735898" y="2532330"/>
                  </a:lnTo>
                  <a:lnTo>
                    <a:pt x="6736375" y="2532139"/>
                  </a:lnTo>
                  <a:lnTo>
                    <a:pt x="6739380" y="2533421"/>
                  </a:lnTo>
                  <a:lnTo>
                    <a:pt x="6741859" y="2534084"/>
                  </a:lnTo>
                  <a:lnTo>
                    <a:pt x="6744524" y="2532459"/>
                  </a:lnTo>
                  <a:lnTo>
                    <a:pt x="6745664" y="2529788"/>
                  </a:lnTo>
                  <a:lnTo>
                    <a:pt x="6746326" y="2527310"/>
                  </a:lnTo>
                  <a:lnTo>
                    <a:pt x="6744844" y="2524310"/>
                  </a:lnTo>
                  <a:close/>
                </a:path>
                <a:path w="17877790" h="11304905">
                  <a:moveTo>
                    <a:pt x="10704218" y="4210880"/>
                  </a:moveTo>
                  <a:lnTo>
                    <a:pt x="10701170" y="4211553"/>
                  </a:lnTo>
                  <a:lnTo>
                    <a:pt x="10698592" y="4215977"/>
                  </a:lnTo>
                  <a:lnTo>
                    <a:pt x="10698224" y="4216609"/>
                  </a:lnTo>
                  <a:lnTo>
                    <a:pt x="10698754" y="4219992"/>
                  </a:lnTo>
                  <a:lnTo>
                    <a:pt x="10701139" y="4221799"/>
                  </a:lnTo>
                  <a:lnTo>
                    <a:pt x="10706814" y="4224220"/>
                  </a:lnTo>
                  <a:lnTo>
                    <a:pt x="10709529" y="4223405"/>
                  </a:lnTo>
                  <a:lnTo>
                    <a:pt x="10710480" y="4221837"/>
                  </a:lnTo>
                  <a:lnTo>
                    <a:pt x="10712333" y="4218683"/>
                  </a:lnTo>
                  <a:lnTo>
                    <a:pt x="10711803" y="4215299"/>
                  </a:lnTo>
                  <a:lnTo>
                    <a:pt x="10709418" y="4213493"/>
                  </a:lnTo>
                  <a:lnTo>
                    <a:pt x="10706747" y="4212353"/>
                  </a:lnTo>
                  <a:lnTo>
                    <a:pt x="10704218" y="4210880"/>
                  </a:lnTo>
                  <a:close/>
                </a:path>
                <a:path w="17877790" h="11304905">
                  <a:moveTo>
                    <a:pt x="6828425" y="2548520"/>
                  </a:moveTo>
                  <a:lnTo>
                    <a:pt x="6825469" y="2548049"/>
                  </a:lnTo>
                  <a:lnTo>
                    <a:pt x="6822465" y="2546767"/>
                  </a:lnTo>
                  <a:lnTo>
                    <a:pt x="6819652" y="2545962"/>
                  </a:lnTo>
                  <a:lnTo>
                    <a:pt x="6816986" y="2547586"/>
                  </a:lnTo>
                  <a:lnTo>
                    <a:pt x="6815846" y="2550257"/>
                  </a:lnTo>
                  <a:lnTo>
                    <a:pt x="6815041" y="2553069"/>
                  </a:lnTo>
                  <a:lnTo>
                    <a:pt x="6816331" y="2555593"/>
                  </a:lnTo>
                  <a:lnTo>
                    <a:pt x="6818668" y="2556590"/>
                  </a:lnTo>
                  <a:lnTo>
                    <a:pt x="6819145" y="2556399"/>
                  </a:lnTo>
                  <a:lnTo>
                    <a:pt x="6819479" y="2556541"/>
                  </a:lnTo>
                  <a:lnTo>
                    <a:pt x="6819956" y="2556350"/>
                  </a:lnTo>
                  <a:lnTo>
                    <a:pt x="6822960" y="2557631"/>
                  </a:lnTo>
                  <a:lnTo>
                    <a:pt x="6825439" y="2558294"/>
                  </a:lnTo>
                  <a:lnTo>
                    <a:pt x="6828105" y="2556669"/>
                  </a:lnTo>
                  <a:lnTo>
                    <a:pt x="6829244" y="2553999"/>
                  </a:lnTo>
                  <a:lnTo>
                    <a:pt x="6829907" y="2551519"/>
                  </a:lnTo>
                  <a:lnTo>
                    <a:pt x="6828425" y="2548520"/>
                  </a:lnTo>
                  <a:close/>
                </a:path>
                <a:path w="17877790" h="11304905">
                  <a:moveTo>
                    <a:pt x="10630134" y="4166257"/>
                  </a:moveTo>
                  <a:lnTo>
                    <a:pt x="10627085" y="4166930"/>
                  </a:lnTo>
                  <a:lnTo>
                    <a:pt x="10625980" y="4168827"/>
                  </a:lnTo>
                  <a:lnTo>
                    <a:pt x="10624281" y="4171652"/>
                  </a:lnTo>
                  <a:lnTo>
                    <a:pt x="10624810" y="4175035"/>
                  </a:lnTo>
                  <a:lnTo>
                    <a:pt x="10627197" y="4176841"/>
                  </a:lnTo>
                  <a:lnTo>
                    <a:pt x="10633207" y="4179405"/>
                  </a:lnTo>
                  <a:lnTo>
                    <a:pt x="10635920" y="4178590"/>
                  </a:lnTo>
                  <a:lnTo>
                    <a:pt x="10638201" y="4174829"/>
                  </a:lnTo>
                  <a:lnTo>
                    <a:pt x="10638581" y="4174202"/>
                  </a:lnTo>
                  <a:lnTo>
                    <a:pt x="10638052" y="4170819"/>
                  </a:lnTo>
                  <a:lnTo>
                    <a:pt x="10635666" y="4169012"/>
                  </a:lnTo>
                  <a:lnTo>
                    <a:pt x="10632663" y="4167731"/>
                  </a:lnTo>
                  <a:lnTo>
                    <a:pt x="10630134" y="4166257"/>
                  </a:lnTo>
                  <a:close/>
                </a:path>
                <a:path w="17877790" h="11304905">
                  <a:moveTo>
                    <a:pt x="6911671" y="2572587"/>
                  </a:moveTo>
                  <a:lnTo>
                    <a:pt x="6908716" y="2572116"/>
                  </a:lnTo>
                  <a:lnTo>
                    <a:pt x="6905711" y="2570834"/>
                  </a:lnTo>
                  <a:lnTo>
                    <a:pt x="6902898" y="2570029"/>
                  </a:lnTo>
                  <a:lnTo>
                    <a:pt x="6900232" y="2571654"/>
                  </a:lnTo>
                  <a:lnTo>
                    <a:pt x="6899093" y="2574324"/>
                  </a:lnTo>
                  <a:lnTo>
                    <a:pt x="6898287" y="2577137"/>
                  </a:lnTo>
                  <a:lnTo>
                    <a:pt x="6899579" y="2579662"/>
                  </a:lnTo>
                  <a:lnTo>
                    <a:pt x="6902249" y="2580801"/>
                  </a:lnTo>
                  <a:lnTo>
                    <a:pt x="6902725" y="2580609"/>
                  </a:lnTo>
                  <a:lnTo>
                    <a:pt x="6905730" y="2581891"/>
                  </a:lnTo>
                  <a:lnTo>
                    <a:pt x="6908543" y="2582696"/>
                  </a:lnTo>
                  <a:lnTo>
                    <a:pt x="6911209" y="2581071"/>
                  </a:lnTo>
                  <a:lnTo>
                    <a:pt x="6912348" y="2578400"/>
                  </a:lnTo>
                  <a:lnTo>
                    <a:pt x="6913153" y="2575587"/>
                  </a:lnTo>
                  <a:lnTo>
                    <a:pt x="6911671" y="2572587"/>
                  </a:lnTo>
                  <a:close/>
                </a:path>
                <a:path w="17877790" h="11304905">
                  <a:moveTo>
                    <a:pt x="10555907" y="4121969"/>
                  </a:moveTo>
                  <a:lnTo>
                    <a:pt x="10552859" y="4122642"/>
                  </a:lnTo>
                  <a:lnTo>
                    <a:pt x="10549913" y="4127698"/>
                  </a:lnTo>
                  <a:lnTo>
                    <a:pt x="10550584" y="4130746"/>
                  </a:lnTo>
                  <a:lnTo>
                    <a:pt x="10552971" y="4132553"/>
                  </a:lnTo>
                  <a:lnTo>
                    <a:pt x="10558980" y="4135116"/>
                  </a:lnTo>
                  <a:lnTo>
                    <a:pt x="10562029" y="4134445"/>
                  </a:lnTo>
                  <a:lnTo>
                    <a:pt x="10563026" y="4132107"/>
                  </a:lnTo>
                  <a:lnTo>
                    <a:pt x="10564497" y="4129579"/>
                  </a:lnTo>
                  <a:lnTo>
                    <a:pt x="10563826" y="4126530"/>
                  </a:lnTo>
                  <a:lnTo>
                    <a:pt x="10561440" y="4124723"/>
                  </a:lnTo>
                  <a:lnTo>
                    <a:pt x="10558435" y="4123441"/>
                  </a:lnTo>
                  <a:lnTo>
                    <a:pt x="10555907" y="4121969"/>
                  </a:lnTo>
                  <a:close/>
                </a:path>
                <a:path w="17877790" h="11304905">
                  <a:moveTo>
                    <a:pt x="6995109" y="2597131"/>
                  </a:moveTo>
                  <a:lnTo>
                    <a:pt x="6992154" y="2596660"/>
                  </a:lnTo>
                  <a:lnTo>
                    <a:pt x="6989149" y="2595378"/>
                  </a:lnTo>
                  <a:lnTo>
                    <a:pt x="6986336" y="2594573"/>
                  </a:lnTo>
                  <a:lnTo>
                    <a:pt x="6983671" y="2596197"/>
                  </a:lnTo>
                  <a:lnTo>
                    <a:pt x="6982531" y="2598868"/>
                  </a:lnTo>
                  <a:lnTo>
                    <a:pt x="6981726" y="2601682"/>
                  </a:lnTo>
                  <a:lnTo>
                    <a:pt x="6983016" y="2604204"/>
                  </a:lnTo>
                  <a:lnTo>
                    <a:pt x="6985687" y="2605344"/>
                  </a:lnTo>
                  <a:lnTo>
                    <a:pt x="6986164" y="2605152"/>
                  </a:lnTo>
                  <a:lnTo>
                    <a:pt x="6989168" y="2606434"/>
                  </a:lnTo>
                  <a:lnTo>
                    <a:pt x="6991981" y="2607239"/>
                  </a:lnTo>
                  <a:lnTo>
                    <a:pt x="6994647" y="2605615"/>
                  </a:lnTo>
                  <a:lnTo>
                    <a:pt x="6995786" y="2602944"/>
                  </a:lnTo>
                  <a:lnTo>
                    <a:pt x="6996592" y="2600132"/>
                  </a:lnTo>
                  <a:lnTo>
                    <a:pt x="6995109" y="2597131"/>
                  </a:lnTo>
                  <a:close/>
                </a:path>
                <a:path w="17877790" h="11304905">
                  <a:moveTo>
                    <a:pt x="10487072" y="4080769"/>
                  </a:moveTo>
                  <a:lnTo>
                    <a:pt x="10481396" y="4078348"/>
                  </a:lnTo>
                  <a:lnTo>
                    <a:pt x="10478014" y="4078878"/>
                  </a:lnTo>
                  <a:lnTo>
                    <a:pt x="10476875" y="4081548"/>
                  </a:lnTo>
                  <a:lnTo>
                    <a:pt x="10475402" y="4084077"/>
                  </a:lnTo>
                  <a:lnTo>
                    <a:pt x="10476075" y="4087125"/>
                  </a:lnTo>
                  <a:lnTo>
                    <a:pt x="10478460" y="4088932"/>
                  </a:lnTo>
                  <a:lnTo>
                    <a:pt x="10484469" y="4091495"/>
                  </a:lnTo>
                  <a:lnTo>
                    <a:pt x="10487661" y="4090489"/>
                  </a:lnTo>
                  <a:lnTo>
                    <a:pt x="10488657" y="4088153"/>
                  </a:lnTo>
                  <a:lnTo>
                    <a:pt x="10490130" y="4085624"/>
                  </a:lnTo>
                  <a:lnTo>
                    <a:pt x="10489457" y="4082576"/>
                  </a:lnTo>
                  <a:lnTo>
                    <a:pt x="10487072" y="4080769"/>
                  </a:lnTo>
                  <a:close/>
                </a:path>
                <a:path w="17877790" h="11304905">
                  <a:moveTo>
                    <a:pt x="7078070" y="2621867"/>
                  </a:moveTo>
                  <a:lnTo>
                    <a:pt x="7075115" y="2621395"/>
                  </a:lnTo>
                  <a:lnTo>
                    <a:pt x="7072111" y="2620113"/>
                  </a:lnTo>
                  <a:lnTo>
                    <a:pt x="7069298" y="2619308"/>
                  </a:lnTo>
                  <a:lnTo>
                    <a:pt x="7066632" y="2620933"/>
                  </a:lnTo>
                  <a:lnTo>
                    <a:pt x="7065493" y="2623604"/>
                  </a:lnTo>
                  <a:lnTo>
                    <a:pt x="7064688" y="2626417"/>
                  </a:lnTo>
                  <a:lnTo>
                    <a:pt x="7065979" y="2628941"/>
                  </a:lnTo>
                  <a:lnTo>
                    <a:pt x="7068649" y="2630080"/>
                  </a:lnTo>
                  <a:lnTo>
                    <a:pt x="7069125" y="2629888"/>
                  </a:lnTo>
                  <a:lnTo>
                    <a:pt x="7072130" y="2631170"/>
                  </a:lnTo>
                  <a:lnTo>
                    <a:pt x="7074943" y="2631975"/>
                  </a:lnTo>
                  <a:lnTo>
                    <a:pt x="7077942" y="2630493"/>
                  </a:lnTo>
                  <a:lnTo>
                    <a:pt x="7079553" y="2624866"/>
                  </a:lnTo>
                  <a:lnTo>
                    <a:pt x="7078070" y="2621867"/>
                  </a:lnTo>
                  <a:close/>
                </a:path>
                <a:path w="17877790" h="11304905">
                  <a:moveTo>
                    <a:pt x="10412084" y="4037339"/>
                  </a:moveTo>
                  <a:lnTo>
                    <a:pt x="10406409" y="4034919"/>
                  </a:lnTo>
                  <a:lnTo>
                    <a:pt x="10403027" y="4035449"/>
                  </a:lnTo>
                  <a:lnTo>
                    <a:pt x="10401888" y="4038119"/>
                  </a:lnTo>
                  <a:lnTo>
                    <a:pt x="10400415" y="4040647"/>
                  </a:lnTo>
                  <a:lnTo>
                    <a:pt x="10401421" y="4043839"/>
                  </a:lnTo>
                  <a:lnTo>
                    <a:pt x="10403806" y="4045645"/>
                  </a:lnTo>
                  <a:lnTo>
                    <a:pt x="10409815" y="4048209"/>
                  </a:lnTo>
                  <a:lnTo>
                    <a:pt x="10413007" y="4047202"/>
                  </a:lnTo>
                  <a:lnTo>
                    <a:pt x="10414004" y="4044865"/>
                  </a:lnTo>
                  <a:lnTo>
                    <a:pt x="10415477" y="4042337"/>
                  </a:lnTo>
                  <a:lnTo>
                    <a:pt x="10414470" y="4039147"/>
                  </a:lnTo>
                  <a:lnTo>
                    <a:pt x="10412084" y="4037339"/>
                  </a:lnTo>
                  <a:close/>
                </a:path>
                <a:path w="17877790" h="11304905">
                  <a:moveTo>
                    <a:pt x="7161225" y="2647079"/>
                  </a:moveTo>
                  <a:lnTo>
                    <a:pt x="7158269" y="2646607"/>
                  </a:lnTo>
                  <a:lnTo>
                    <a:pt x="7155264" y="2645325"/>
                  </a:lnTo>
                  <a:lnTo>
                    <a:pt x="7152451" y="2644520"/>
                  </a:lnTo>
                  <a:lnTo>
                    <a:pt x="7149784" y="2646145"/>
                  </a:lnTo>
                  <a:lnTo>
                    <a:pt x="7148645" y="2648815"/>
                  </a:lnTo>
                  <a:lnTo>
                    <a:pt x="7147840" y="2651628"/>
                  </a:lnTo>
                  <a:lnTo>
                    <a:pt x="7149131" y="2654151"/>
                  </a:lnTo>
                  <a:lnTo>
                    <a:pt x="7151803" y="2655291"/>
                  </a:lnTo>
                  <a:lnTo>
                    <a:pt x="7152280" y="2655100"/>
                  </a:lnTo>
                  <a:lnTo>
                    <a:pt x="7155283" y="2656381"/>
                  </a:lnTo>
                  <a:lnTo>
                    <a:pt x="7158096" y="2657186"/>
                  </a:lnTo>
                  <a:lnTo>
                    <a:pt x="7160761" y="2655562"/>
                  </a:lnTo>
                  <a:lnTo>
                    <a:pt x="7161900" y="2652892"/>
                  </a:lnTo>
                  <a:lnTo>
                    <a:pt x="7162706" y="2650078"/>
                  </a:lnTo>
                  <a:lnTo>
                    <a:pt x="7161225" y="2647079"/>
                  </a:lnTo>
                  <a:close/>
                </a:path>
                <a:path w="17877790" h="11304905">
                  <a:moveTo>
                    <a:pt x="10331137" y="3992156"/>
                  </a:moveTo>
                  <a:lnTo>
                    <a:pt x="10327613" y="3993021"/>
                  </a:lnTo>
                  <a:lnTo>
                    <a:pt x="10326474" y="3995691"/>
                  </a:lnTo>
                  <a:lnTo>
                    <a:pt x="10325000" y="3998219"/>
                  </a:lnTo>
                  <a:lnTo>
                    <a:pt x="10326007" y="4001411"/>
                  </a:lnTo>
                  <a:lnTo>
                    <a:pt x="10328392" y="4003218"/>
                  </a:lnTo>
                  <a:lnTo>
                    <a:pt x="10334401" y="4005781"/>
                  </a:lnTo>
                  <a:lnTo>
                    <a:pt x="10337593" y="4004775"/>
                  </a:lnTo>
                  <a:lnTo>
                    <a:pt x="10338590" y="4002437"/>
                  </a:lnTo>
                  <a:lnTo>
                    <a:pt x="10340062" y="3999910"/>
                  </a:lnTo>
                  <a:lnTo>
                    <a:pt x="10339056" y="3996718"/>
                  </a:lnTo>
                  <a:lnTo>
                    <a:pt x="10336670" y="3994911"/>
                  </a:lnTo>
                  <a:lnTo>
                    <a:pt x="10333665" y="3993629"/>
                  </a:lnTo>
                  <a:lnTo>
                    <a:pt x="10331137" y="3992156"/>
                  </a:lnTo>
                  <a:close/>
                </a:path>
                <a:path w="17877790" h="11304905">
                  <a:moveTo>
                    <a:pt x="7244378" y="2672291"/>
                  </a:moveTo>
                  <a:lnTo>
                    <a:pt x="7241422" y="2671819"/>
                  </a:lnTo>
                  <a:lnTo>
                    <a:pt x="7238417" y="2670537"/>
                  </a:lnTo>
                  <a:lnTo>
                    <a:pt x="7235604" y="2669732"/>
                  </a:lnTo>
                  <a:lnTo>
                    <a:pt x="7232938" y="2671356"/>
                  </a:lnTo>
                  <a:lnTo>
                    <a:pt x="7231799" y="2674027"/>
                  </a:lnTo>
                  <a:lnTo>
                    <a:pt x="7230994" y="2676840"/>
                  </a:lnTo>
                  <a:lnTo>
                    <a:pt x="7232285" y="2679364"/>
                  </a:lnTo>
                  <a:lnTo>
                    <a:pt x="7234622" y="2680360"/>
                  </a:lnTo>
                  <a:lnTo>
                    <a:pt x="7234764" y="2680027"/>
                  </a:lnTo>
                  <a:lnTo>
                    <a:pt x="7238436" y="2681593"/>
                  </a:lnTo>
                  <a:lnTo>
                    <a:pt x="7241249" y="2682398"/>
                  </a:lnTo>
                  <a:lnTo>
                    <a:pt x="7243915" y="2680773"/>
                  </a:lnTo>
                  <a:lnTo>
                    <a:pt x="7245054" y="2678103"/>
                  </a:lnTo>
                  <a:lnTo>
                    <a:pt x="7245860" y="2675289"/>
                  </a:lnTo>
                  <a:lnTo>
                    <a:pt x="7244378" y="2672291"/>
                  </a:lnTo>
                  <a:close/>
                </a:path>
                <a:path w="17877790" h="11304905">
                  <a:moveTo>
                    <a:pt x="10255914" y="3950204"/>
                  </a:moveTo>
                  <a:lnTo>
                    <a:pt x="10252388" y="3951067"/>
                  </a:lnTo>
                  <a:lnTo>
                    <a:pt x="10251248" y="3953738"/>
                  </a:lnTo>
                  <a:lnTo>
                    <a:pt x="10249775" y="3956267"/>
                  </a:lnTo>
                  <a:lnTo>
                    <a:pt x="10250782" y="3959458"/>
                  </a:lnTo>
                  <a:lnTo>
                    <a:pt x="10253168" y="3961265"/>
                  </a:lnTo>
                  <a:lnTo>
                    <a:pt x="10259178" y="3963829"/>
                  </a:lnTo>
                  <a:lnTo>
                    <a:pt x="10262368" y="3962821"/>
                  </a:lnTo>
                  <a:lnTo>
                    <a:pt x="10263364" y="3960485"/>
                  </a:lnTo>
                  <a:lnTo>
                    <a:pt x="10264837" y="3957956"/>
                  </a:lnTo>
                  <a:lnTo>
                    <a:pt x="10263831" y="3954765"/>
                  </a:lnTo>
                  <a:lnTo>
                    <a:pt x="10261446" y="3952958"/>
                  </a:lnTo>
                  <a:lnTo>
                    <a:pt x="10258442" y="3951677"/>
                  </a:lnTo>
                  <a:lnTo>
                    <a:pt x="10255914" y="3950204"/>
                  </a:lnTo>
                  <a:close/>
                </a:path>
                <a:path w="17877790" h="11304905">
                  <a:moveTo>
                    <a:pt x="7326912" y="2698027"/>
                  </a:moveTo>
                  <a:lnTo>
                    <a:pt x="7323957" y="2697555"/>
                  </a:lnTo>
                  <a:lnTo>
                    <a:pt x="7320952" y="2696274"/>
                  </a:lnTo>
                  <a:lnTo>
                    <a:pt x="7318139" y="2695468"/>
                  </a:lnTo>
                  <a:lnTo>
                    <a:pt x="7315473" y="2697092"/>
                  </a:lnTo>
                  <a:lnTo>
                    <a:pt x="7313336" y="2702101"/>
                  </a:lnTo>
                  <a:lnTo>
                    <a:pt x="7314819" y="2705100"/>
                  </a:lnTo>
                  <a:lnTo>
                    <a:pt x="7317156" y="2706097"/>
                  </a:lnTo>
                  <a:lnTo>
                    <a:pt x="7317633" y="2705905"/>
                  </a:lnTo>
                  <a:lnTo>
                    <a:pt x="7320970" y="2707329"/>
                  </a:lnTo>
                  <a:lnTo>
                    <a:pt x="7323783" y="2708134"/>
                  </a:lnTo>
                  <a:lnTo>
                    <a:pt x="7326449" y="2706510"/>
                  </a:lnTo>
                  <a:lnTo>
                    <a:pt x="7327589" y="2703839"/>
                  </a:lnTo>
                  <a:lnTo>
                    <a:pt x="7328394" y="2701027"/>
                  </a:lnTo>
                  <a:lnTo>
                    <a:pt x="7326912" y="2698027"/>
                  </a:lnTo>
                  <a:close/>
                </a:path>
                <a:path w="17877790" h="11304905">
                  <a:moveTo>
                    <a:pt x="10179930" y="3909112"/>
                  </a:moveTo>
                  <a:lnTo>
                    <a:pt x="10176403" y="3909975"/>
                  </a:lnTo>
                  <a:lnTo>
                    <a:pt x="10175264" y="3912645"/>
                  </a:lnTo>
                  <a:lnTo>
                    <a:pt x="10173933" y="3914840"/>
                  </a:lnTo>
                  <a:lnTo>
                    <a:pt x="10174940" y="3918031"/>
                  </a:lnTo>
                  <a:lnTo>
                    <a:pt x="10177327" y="3919838"/>
                  </a:lnTo>
                  <a:lnTo>
                    <a:pt x="10183334" y="3922401"/>
                  </a:lnTo>
                  <a:lnTo>
                    <a:pt x="10186526" y="3921394"/>
                  </a:lnTo>
                  <a:lnTo>
                    <a:pt x="10187523" y="3919058"/>
                  </a:lnTo>
                  <a:lnTo>
                    <a:pt x="10188854" y="3916863"/>
                  </a:lnTo>
                  <a:lnTo>
                    <a:pt x="10187847" y="3913673"/>
                  </a:lnTo>
                  <a:lnTo>
                    <a:pt x="10185462" y="3911866"/>
                  </a:lnTo>
                  <a:lnTo>
                    <a:pt x="10182458" y="3910585"/>
                  </a:lnTo>
                  <a:lnTo>
                    <a:pt x="10179930" y="3909112"/>
                  </a:lnTo>
                  <a:close/>
                </a:path>
                <a:path w="17877790" h="11304905">
                  <a:moveTo>
                    <a:pt x="7409305" y="2724097"/>
                  </a:moveTo>
                  <a:lnTo>
                    <a:pt x="7406349" y="2723626"/>
                  </a:lnTo>
                  <a:lnTo>
                    <a:pt x="7403344" y="2722344"/>
                  </a:lnTo>
                  <a:lnTo>
                    <a:pt x="7400531" y="2721539"/>
                  </a:lnTo>
                  <a:lnTo>
                    <a:pt x="7397864" y="2723164"/>
                  </a:lnTo>
                  <a:lnTo>
                    <a:pt x="7395728" y="2728171"/>
                  </a:lnTo>
                  <a:lnTo>
                    <a:pt x="7397211" y="2731170"/>
                  </a:lnTo>
                  <a:lnTo>
                    <a:pt x="7399548" y="2732167"/>
                  </a:lnTo>
                  <a:lnTo>
                    <a:pt x="7400025" y="2731977"/>
                  </a:lnTo>
                  <a:lnTo>
                    <a:pt x="7403362" y="2733400"/>
                  </a:lnTo>
                  <a:lnTo>
                    <a:pt x="7406175" y="2734206"/>
                  </a:lnTo>
                  <a:lnTo>
                    <a:pt x="7408841" y="2732580"/>
                  </a:lnTo>
                  <a:lnTo>
                    <a:pt x="7409980" y="2729911"/>
                  </a:lnTo>
                  <a:lnTo>
                    <a:pt x="7410786" y="2727097"/>
                  </a:lnTo>
                  <a:lnTo>
                    <a:pt x="7409305" y="2724097"/>
                  </a:lnTo>
                  <a:close/>
                </a:path>
                <a:path w="17877790" h="11304905">
                  <a:moveTo>
                    <a:pt x="10103946" y="3868019"/>
                  </a:moveTo>
                  <a:lnTo>
                    <a:pt x="10100419" y="3868882"/>
                  </a:lnTo>
                  <a:lnTo>
                    <a:pt x="10099280" y="3871552"/>
                  </a:lnTo>
                  <a:lnTo>
                    <a:pt x="10097807" y="3874081"/>
                  </a:lnTo>
                  <a:lnTo>
                    <a:pt x="10098814" y="3877273"/>
                  </a:lnTo>
                  <a:lnTo>
                    <a:pt x="10101342" y="3878746"/>
                  </a:lnTo>
                  <a:lnTo>
                    <a:pt x="10107350" y="3881309"/>
                  </a:lnTo>
                  <a:lnTo>
                    <a:pt x="10110542" y="3880302"/>
                  </a:lnTo>
                  <a:lnTo>
                    <a:pt x="10111539" y="3877965"/>
                  </a:lnTo>
                  <a:lnTo>
                    <a:pt x="10113012" y="3875438"/>
                  </a:lnTo>
                  <a:lnTo>
                    <a:pt x="10112005" y="3872246"/>
                  </a:lnTo>
                  <a:lnTo>
                    <a:pt x="10109478" y="3870773"/>
                  </a:lnTo>
                  <a:lnTo>
                    <a:pt x="10106474" y="3869491"/>
                  </a:lnTo>
                  <a:lnTo>
                    <a:pt x="10103946" y="3868019"/>
                  </a:lnTo>
                  <a:close/>
                </a:path>
                <a:path w="17877790" h="11304905">
                  <a:moveTo>
                    <a:pt x="7491696" y="2750169"/>
                  </a:moveTo>
                  <a:lnTo>
                    <a:pt x="7488741" y="2749697"/>
                  </a:lnTo>
                  <a:lnTo>
                    <a:pt x="7485735" y="2748415"/>
                  </a:lnTo>
                  <a:lnTo>
                    <a:pt x="7482922" y="2747610"/>
                  </a:lnTo>
                  <a:lnTo>
                    <a:pt x="7480256" y="2749234"/>
                  </a:lnTo>
                  <a:lnTo>
                    <a:pt x="7478120" y="2754241"/>
                  </a:lnTo>
                  <a:lnTo>
                    <a:pt x="7479603" y="2757241"/>
                  </a:lnTo>
                  <a:lnTo>
                    <a:pt x="7481940" y="2758238"/>
                  </a:lnTo>
                  <a:lnTo>
                    <a:pt x="7482417" y="2758047"/>
                  </a:lnTo>
                  <a:lnTo>
                    <a:pt x="7485754" y="2759471"/>
                  </a:lnTo>
                  <a:lnTo>
                    <a:pt x="7488567" y="2760276"/>
                  </a:lnTo>
                  <a:lnTo>
                    <a:pt x="7491233" y="2758651"/>
                  </a:lnTo>
                  <a:lnTo>
                    <a:pt x="7492372" y="2755981"/>
                  </a:lnTo>
                  <a:lnTo>
                    <a:pt x="7493177" y="2753168"/>
                  </a:lnTo>
                  <a:lnTo>
                    <a:pt x="7491696" y="2750169"/>
                  </a:lnTo>
                  <a:close/>
                </a:path>
                <a:path w="17877790" h="11304905">
                  <a:moveTo>
                    <a:pt x="10027343" y="3827450"/>
                  </a:moveTo>
                  <a:lnTo>
                    <a:pt x="10024151" y="3828457"/>
                  </a:lnTo>
                  <a:lnTo>
                    <a:pt x="10023011" y="3831128"/>
                  </a:lnTo>
                  <a:lnTo>
                    <a:pt x="10021538" y="3833655"/>
                  </a:lnTo>
                  <a:lnTo>
                    <a:pt x="10022545" y="3836847"/>
                  </a:lnTo>
                  <a:lnTo>
                    <a:pt x="10025074" y="3838319"/>
                  </a:lnTo>
                  <a:lnTo>
                    <a:pt x="10030748" y="3840740"/>
                  </a:lnTo>
                  <a:lnTo>
                    <a:pt x="10033939" y="3839735"/>
                  </a:lnTo>
                  <a:lnTo>
                    <a:pt x="10034936" y="3837398"/>
                  </a:lnTo>
                  <a:lnTo>
                    <a:pt x="10036409" y="3834870"/>
                  </a:lnTo>
                  <a:lnTo>
                    <a:pt x="10035403" y="3831678"/>
                  </a:lnTo>
                  <a:lnTo>
                    <a:pt x="10032874" y="3830205"/>
                  </a:lnTo>
                  <a:lnTo>
                    <a:pt x="10029871" y="3828924"/>
                  </a:lnTo>
                  <a:lnTo>
                    <a:pt x="10027343" y="3827450"/>
                  </a:lnTo>
                  <a:close/>
                </a:path>
                <a:path w="17877790" h="11304905">
                  <a:moveTo>
                    <a:pt x="7573995" y="2777383"/>
                  </a:moveTo>
                  <a:lnTo>
                    <a:pt x="7571182" y="2776578"/>
                  </a:lnTo>
                  <a:lnTo>
                    <a:pt x="7568177" y="2775296"/>
                  </a:lnTo>
                  <a:lnTo>
                    <a:pt x="7565364" y="2774491"/>
                  </a:lnTo>
                  <a:lnTo>
                    <a:pt x="7562698" y="2776114"/>
                  </a:lnTo>
                  <a:lnTo>
                    <a:pt x="7560562" y="2781123"/>
                  </a:lnTo>
                  <a:lnTo>
                    <a:pt x="7562045" y="2784122"/>
                  </a:lnTo>
                  <a:lnTo>
                    <a:pt x="7564381" y="2785119"/>
                  </a:lnTo>
                  <a:lnTo>
                    <a:pt x="7564858" y="2784928"/>
                  </a:lnTo>
                  <a:lnTo>
                    <a:pt x="7568196" y="2786351"/>
                  </a:lnTo>
                  <a:lnTo>
                    <a:pt x="7571009" y="2787156"/>
                  </a:lnTo>
                  <a:lnTo>
                    <a:pt x="7573675" y="2785532"/>
                  </a:lnTo>
                  <a:lnTo>
                    <a:pt x="7574814" y="2782861"/>
                  </a:lnTo>
                  <a:lnTo>
                    <a:pt x="7575619" y="2780049"/>
                  </a:lnTo>
                  <a:lnTo>
                    <a:pt x="7573995" y="2777383"/>
                  </a:lnTo>
                  <a:close/>
                </a:path>
                <a:path w="17877790" h="11304905">
                  <a:moveTo>
                    <a:pt x="9950597" y="3787218"/>
                  </a:moveTo>
                  <a:lnTo>
                    <a:pt x="9947406" y="3788223"/>
                  </a:lnTo>
                  <a:lnTo>
                    <a:pt x="9946266" y="3790894"/>
                  </a:lnTo>
                  <a:lnTo>
                    <a:pt x="9944794" y="3793422"/>
                  </a:lnTo>
                  <a:lnTo>
                    <a:pt x="9945800" y="3796613"/>
                  </a:lnTo>
                  <a:lnTo>
                    <a:pt x="9948327" y="3798086"/>
                  </a:lnTo>
                  <a:lnTo>
                    <a:pt x="9954004" y="3800508"/>
                  </a:lnTo>
                  <a:lnTo>
                    <a:pt x="9957052" y="3799835"/>
                  </a:lnTo>
                  <a:lnTo>
                    <a:pt x="9958191" y="3797163"/>
                  </a:lnTo>
                  <a:lnTo>
                    <a:pt x="9959663" y="3794635"/>
                  </a:lnTo>
                  <a:lnTo>
                    <a:pt x="9958657" y="3791445"/>
                  </a:lnTo>
                  <a:lnTo>
                    <a:pt x="9956129" y="3789972"/>
                  </a:lnTo>
                  <a:lnTo>
                    <a:pt x="9953126" y="3788691"/>
                  </a:lnTo>
                  <a:lnTo>
                    <a:pt x="9950597" y="3787218"/>
                  </a:lnTo>
                  <a:close/>
                </a:path>
                <a:path w="17877790" h="11304905">
                  <a:moveTo>
                    <a:pt x="7655960" y="2804455"/>
                  </a:moveTo>
                  <a:lnTo>
                    <a:pt x="7653147" y="2803650"/>
                  </a:lnTo>
                  <a:lnTo>
                    <a:pt x="7647471" y="2801228"/>
                  </a:lnTo>
                  <a:lnTo>
                    <a:pt x="7644805" y="2802854"/>
                  </a:lnTo>
                  <a:lnTo>
                    <a:pt x="7642669" y="2807861"/>
                  </a:lnTo>
                  <a:lnTo>
                    <a:pt x="7644152" y="2810860"/>
                  </a:lnTo>
                  <a:lnTo>
                    <a:pt x="7646489" y="2811857"/>
                  </a:lnTo>
                  <a:lnTo>
                    <a:pt x="7646631" y="2811523"/>
                  </a:lnTo>
                  <a:lnTo>
                    <a:pt x="7652641" y="2814087"/>
                  </a:lnTo>
                  <a:lnTo>
                    <a:pt x="7655305" y="2812462"/>
                  </a:lnTo>
                  <a:lnTo>
                    <a:pt x="7657441" y="2807454"/>
                  </a:lnTo>
                  <a:lnTo>
                    <a:pt x="7655960" y="2804455"/>
                  </a:lnTo>
                  <a:close/>
                </a:path>
                <a:path w="17877790" h="11304905">
                  <a:moveTo>
                    <a:pt x="9874044" y="3747459"/>
                  </a:moveTo>
                  <a:lnTo>
                    <a:pt x="9871186" y="3748608"/>
                  </a:lnTo>
                  <a:lnTo>
                    <a:pt x="9868240" y="3753664"/>
                  </a:lnTo>
                  <a:lnTo>
                    <a:pt x="9869246" y="3756856"/>
                  </a:lnTo>
                  <a:lnTo>
                    <a:pt x="9871774" y="3758329"/>
                  </a:lnTo>
                  <a:lnTo>
                    <a:pt x="9877448" y="3760749"/>
                  </a:lnTo>
                  <a:lnTo>
                    <a:pt x="9880497" y="3760077"/>
                  </a:lnTo>
                  <a:lnTo>
                    <a:pt x="9881636" y="3757407"/>
                  </a:lnTo>
                  <a:lnTo>
                    <a:pt x="9883109" y="3754878"/>
                  </a:lnTo>
                  <a:lnTo>
                    <a:pt x="9882104" y="3751687"/>
                  </a:lnTo>
                  <a:lnTo>
                    <a:pt x="9879576" y="3750213"/>
                  </a:lnTo>
                  <a:lnTo>
                    <a:pt x="9876573" y="3748932"/>
                  </a:lnTo>
                  <a:lnTo>
                    <a:pt x="9874044" y="3747459"/>
                  </a:lnTo>
                  <a:close/>
                </a:path>
                <a:path w="17877790" h="11304905">
                  <a:moveTo>
                    <a:pt x="7738117" y="2832003"/>
                  </a:moveTo>
                  <a:lnTo>
                    <a:pt x="7735304" y="2831198"/>
                  </a:lnTo>
                  <a:lnTo>
                    <a:pt x="7729628" y="2828777"/>
                  </a:lnTo>
                  <a:lnTo>
                    <a:pt x="7726962" y="2830402"/>
                  </a:lnTo>
                  <a:lnTo>
                    <a:pt x="7724826" y="2835409"/>
                  </a:lnTo>
                  <a:lnTo>
                    <a:pt x="7726308" y="2838410"/>
                  </a:lnTo>
                  <a:lnTo>
                    <a:pt x="7734653" y="2841969"/>
                  </a:lnTo>
                  <a:lnTo>
                    <a:pt x="7737319" y="2840344"/>
                  </a:lnTo>
                  <a:lnTo>
                    <a:pt x="7739598" y="2835003"/>
                  </a:lnTo>
                  <a:lnTo>
                    <a:pt x="7738117" y="2832003"/>
                  </a:lnTo>
                  <a:close/>
                </a:path>
                <a:path w="17877790" h="11304905">
                  <a:moveTo>
                    <a:pt x="9796871" y="3708228"/>
                  </a:moveTo>
                  <a:lnTo>
                    <a:pt x="9793680" y="3709233"/>
                  </a:lnTo>
                  <a:lnTo>
                    <a:pt x="9792541" y="3711904"/>
                  </a:lnTo>
                  <a:lnTo>
                    <a:pt x="9791068" y="3714432"/>
                  </a:lnTo>
                  <a:lnTo>
                    <a:pt x="9792073" y="3717623"/>
                  </a:lnTo>
                  <a:lnTo>
                    <a:pt x="9794602" y="3719097"/>
                  </a:lnTo>
                  <a:lnTo>
                    <a:pt x="9800278" y="3721518"/>
                  </a:lnTo>
                  <a:lnTo>
                    <a:pt x="9803325" y="3720844"/>
                  </a:lnTo>
                  <a:lnTo>
                    <a:pt x="9804464" y="3718173"/>
                  </a:lnTo>
                  <a:lnTo>
                    <a:pt x="9805937" y="3715646"/>
                  </a:lnTo>
                  <a:lnTo>
                    <a:pt x="9804931" y="3712454"/>
                  </a:lnTo>
                  <a:lnTo>
                    <a:pt x="9802403" y="3710981"/>
                  </a:lnTo>
                  <a:lnTo>
                    <a:pt x="9799399" y="3709700"/>
                  </a:lnTo>
                  <a:lnTo>
                    <a:pt x="9796871" y="3708228"/>
                  </a:lnTo>
                  <a:close/>
                </a:path>
                <a:path w="17877790" h="11304905">
                  <a:moveTo>
                    <a:pt x="7819797" y="2859743"/>
                  </a:moveTo>
                  <a:lnTo>
                    <a:pt x="7816984" y="2858938"/>
                  </a:lnTo>
                  <a:lnTo>
                    <a:pt x="7811308" y="2856516"/>
                  </a:lnTo>
                  <a:lnTo>
                    <a:pt x="7808642" y="2858142"/>
                  </a:lnTo>
                  <a:lnTo>
                    <a:pt x="7806506" y="2863149"/>
                  </a:lnTo>
                  <a:lnTo>
                    <a:pt x="7807989" y="2866148"/>
                  </a:lnTo>
                  <a:lnTo>
                    <a:pt x="7816336" y="2869709"/>
                  </a:lnTo>
                  <a:lnTo>
                    <a:pt x="7818999" y="2868084"/>
                  </a:lnTo>
                  <a:lnTo>
                    <a:pt x="7821278" y="2862742"/>
                  </a:lnTo>
                  <a:lnTo>
                    <a:pt x="7819797" y="2859743"/>
                  </a:lnTo>
                  <a:close/>
                </a:path>
                <a:path w="17877790" h="11304905">
                  <a:moveTo>
                    <a:pt x="9720367" y="3669280"/>
                  </a:moveTo>
                  <a:lnTo>
                    <a:pt x="9717509" y="3670428"/>
                  </a:lnTo>
                  <a:lnTo>
                    <a:pt x="9714563" y="3675485"/>
                  </a:lnTo>
                  <a:lnTo>
                    <a:pt x="9715570" y="3678676"/>
                  </a:lnTo>
                  <a:lnTo>
                    <a:pt x="9718097" y="3680149"/>
                  </a:lnTo>
                  <a:lnTo>
                    <a:pt x="9723771" y="3682570"/>
                  </a:lnTo>
                  <a:lnTo>
                    <a:pt x="9726820" y="3681897"/>
                  </a:lnTo>
                  <a:lnTo>
                    <a:pt x="9727960" y="3679226"/>
                  </a:lnTo>
                  <a:lnTo>
                    <a:pt x="9729433" y="3676698"/>
                  </a:lnTo>
                  <a:lnTo>
                    <a:pt x="9728427" y="3673507"/>
                  </a:lnTo>
                  <a:lnTo>
                    <a:pt x="9725899" y="3672034"/>
                  </a:lnTo>
                  <a:lnTo>
                    <a:pt x="9722895" y="3670752"/>
                  </a:lnTo>
                  <a:lnTo>
                    <a:pt x="9720367" y="3669280"/>
                  </a:lnTo>
                  <a:close/>
                </a:path>
                <a:path w="17877790" h="11304905">
                  <a:moveTo>
                    <a:pt x="9642910" y="3630715"/>
                  </a:moveTo>
                  <a:lnTo>
                    <a:pt x="9639717" y="3631721"/>
                  </a:lnTo>
                  <a:lnTo>
                    <a:pt x="9638578" y="3634391"/>
                  </a:lnTo>
                  <a:lnTo>
                    <a:pt x="9637105" y="3636920"/>
                  </a:lnTo>
                  <a:lnTo>
                    <a:pt x="9637969" y="3640445"/>
                  </a:lnTo>
                  <a:lnTo>
                    <a:pt x="9643645" y="3642867"/>
                  </a:lnTo>
                  <a:lnTo>
                    <a:pt x="9644170" y="3643484"/>
                  </a:lnTo>
                  <a:lnTo>
                    <a:pt x="9646506" y="3644480"/>
                  </a:lnTo>
                  <a:lnTo>
                    <a:pt x="9649697" y="3643475"/>
                  </a:lnTo>
                  <a:lnTo>
                    <a:pt x="9651976" y="3638134"/>
                  </a:lnTo>
                  <a:lnTo>
                    <a:pt x="9651112" y="3634608"/>
                  </a:lnTo>
                  <a:lnTo>
                    <a:pt x="9645438" y="3632188"/>
                  </a:lnTo>
                  <a:lnTo>
                    <a:pt x="9642910" y="3630715"/>
                  </a:lnTo>
                  <a:close/>
                </a:path>
                <a:path w="17877790" h="11304905">
                  <a:moveTo>
                    <a:pt x="7901669" y="2887959"/>
                  </a:moveTo>
                  <a:lnTo>
                    <a:pt x="7898855" y="2887154"/>
                  </a:lnTo>
                  <a:lnTo>
                    <a:pt x="7893180" y="2884733"/>
                  </a:lnTo>
                  <a:lnTo>
                    <a:pt x="7890513" y="2886358"/>
                  </a:lnTo>
                  <a:lnTo>
                    <a:pt x="7888377" y="2891365"/>
                  </a:lnTo>
                  <a:lnTo>
                    <a:pt x="7889860" y="2894365"/>
                  </a:lnTo>
                  <a:lnTo>
                    <a:pt x="7898205" y="2897925"/>
                  </a:lnTo>
                  <a:lnTo>
                    <a:pt x="7900871" y="2896300"/>
                  </a:lnTo>
                  <a:lnTo>
                    <a:pt x="7903150" y="2890959"/>
                  </a:lnTo>
                  <a:lnTo>
                    <a:pt x="7901669" y="2887959"/>
                  </a:lnTo>
                  <a:close/>
                </a:path>
                <a:path w="17877790" h="11304905">
                  <a:moveTo>
                    <a:pt x="9573463" y="3595568"/>
                  </a:moveTo>
                  <a:lnTo>
                    <a:pt x="9565118" y="3592008"/>
                  </a:lnTo>
                  <a:lnTo>
                    <a:pt x="9561926" y="3593014"/>
                  </a:lnTo>
                  <a:lnTo>
                    <a:pt x="9559648" y="3598355"/>
                  </a:lnTo>
                  <a:lnTo>
                    <a:pt x="9560512" y="3601880"/>
                  </a:lnTo>
                  <a:lnTo>
                    <a:pt x="9568857" y="3605440"/>
                  </a:lnTo>
                  <a:lnTo>
                    <a:pt x="9572049" y="3604433"/>
                  </a:lnTo>
                  <a:lnTo>
                    <a:pt x="9574327" y="3599093"/>
                  </a:lnTo>
                  <a:lnTo>
                    <a:pt x="9573463" y="3595568"/>
                  </a:lnTo>
                  <a:close/>
                </a:path>
                <a:path w="17877790" h="11304905">
                  <a:moveTo>
                    <a:pt x="7983255" y="2916843"/>
                  </a:moveTo>
                  <a:lnTo>
                    <a:pt x="7975242" y="2913425"/>
                  </a:lnTo>
                  <a:lnTo>
                    <a:pt x="7972243" y="2914908"/>
                  </a:lnTo>
                  <a:lnTo>
                    <a:pt x="7970107" y="2919915"/>
                  </a:lnTo>
                  <a:lnTo>
                    <a:pt x="7971256" y="2922772"/>
                  </a:lnTo>
                  <a:lnTo>
                    <a:pt x="7979934" y="2926474"/>
                  </a:lnTo>
                  <a:lnTo>
                    <a:pt x="7982600" y="2924850"/>
                  </a:lnTo>
                  <a:lnTo>
                    <a:pt x="7984879" y="2919509"/>
                  </a:lnTo>
                  <a:lnTo>
                    <a:pt x="7983255" y="2916843"/>
                  </a:lnTo>
                  <a:close/>
                </a:path>
                <a:path w="17877790" h="11304905">
                  <a:moveTo>
                    <a:pt x="9495580" y="3558005"/>
                  </a:moveTo>
                  <a:lnTo>
                    <a:pt x="9487234" y="3554445"/>
                  </a:lnTo>
                  <a:lnTo>
                    <a:pt x="9484042" y="3555450"/>
                  </a:lnTo>
                  <a:lnTo>
                    <a:pt x="9481906" y="3560459"/>
                  </a:lnTo>
                  <a:lnTo>
                    <a:pt x="9482770" y="3563983"/>
                  </a:lnTo>
                  <a:lnTo>
                    <a:pt x="9491116" y="3567544"/>
                  </a:lnTo>
                  <a:lnTo>
                    <a:pt x="9494307" y="3566538"/>
                  </a:lnTo>
                  <a:lnTo>
                    <a:pt x="9496443" y="3561529"/>
                  </a:lnTo>
                  <a:lnTo>
                    <a:pt x="9495580" y="3558005"/>
                  </a:lnTo>
                  <a:close/>
                </a:path>
                <a:path w="17877790" h="11304905">
                  <a:moveTo>
                    <a:pt x="8065175" y="2945869"/>
                  </a:moveTo>
                  <a:lnTo>
                    <a:pt x="8056830" y="2942309"/>
                  </a:lnTo>
                  <a:lnTo>
                    <a:pt x="8053830" y="2943790"/>
                  </a:lnTo>
                  <a:lnTo>
                    <a:pt x="8051551" y="2949133"/>
                  </a:lnTo>
                  <a:lnTo>
                    <a:pt x="8052700" y="2951989"/>
                  </a:lnTo>
                  <a:lnTo>
                    <a:pt x="8055371" y="2953129"/>
                  </a:lnTo>
                  <a:lnTo>
                    <a:pt x="8056182" y="2953080"/>
                  </a:lnTo>
                  <a:lnTo>
                    <a:pt x="8061522" y="2955358"/>
                  </a:lnTo>
                  <a:lnTo>
                    <a:pt x="8064521" y="2953876"/>
                  </a:lnTo>
                  <a:lnTo>
                    <a:pt x="8066800" y="2948535"/>
                  </a:lnTo>
                  <a:lnTo>
                    <a:pt x="8065175" y="2945869"/>
                  </a:lnTo>
                  <a:close/>
                </a:path>
                <a:path w="17877790" h="11304905">
                  <a:moveTo>
                    <a:pt x="9417838" y="3520108"/>
                  </a:moveTo>
                  <a:lnTo>
                    <a:pt x="9409492" y="3516547"/>
                  </a:lnTo>
                  <a:lnTo>
                    <a:pt x="9406299" y="3517553"/>
                  </a:lnTo>
                  <a:lnTo>
                    <a:pt x="9404021" y="3522894"/>
                  </a:lnTo>
                  <a:lnTo>
                    <a:pt x="9405027" y="3526086"/>
                  </a:lnTo>
                  <a:lnTo>
                    <a:pt x="9413374" y="3529647"/>
                  </a:lnTo>
                  <a:lnTo>
                    <a:pt x="9416564" y="3528640"/>
                  </a:lnTo>
                  <a:lnTo>
                    <a:pt x="9418842" y="3523298"/>
                  </a:lnTo>
                  <a:lnTo>
                    <a:pt x="9417838" y="3520108"/>
                  </a:lnTo>
                  <a:close/>
                </a:path>
                <a:path w="17877790" h="11304905">
                  <a:moveTo>
                    <a:pt x="8146476" y="2975420"/>
                  </a:moveTo>
                  <a:lnTo>
                    <a:pt x="8138132" y="2971861"/>
                  </a:lnTo>
                  <a:lnTo>
                    <a:pt x="8135132" y="2973342"/>
                  </a:lnTo>
                  <a:lnTo>
                    <a:pt x="8132854" y="2978683"/>
                  </a:lnTo>
                  <a:lnTo>
                    <a:pt x="8134002" y="2981541"/>
                  </a:lnTo>
                  <a:lnTo>
                    <a:pt x="8136673" y="2982680"/>
                  </a:lnTo>
                  <a:lnTo>
                    <a:pt x="8137150" y="2982489"/>
                  </a:lnTo>
                  <a:lnTo>
                    <a:pt x="8142824" y="2984909"/>
                  </a:lnTo>
                  <a:lnTo>
                    <a:pt x="8145824" y="2983427"/>
                  </a:lnTo>
                  <a:lnTo>
                    <a:pt x="8148103" y="2978086"/>
                  </a:lnTo>
                  <a:lnTo>
                    <a:pt x="8146476" y="2975420"/>
                  </a:lnTo>
                  <a:close/>
                </a:path>
                <a:path w="17877790" h="11304905">
                  <a:moveTo>
                    <a:pt x="9340145" y="3483021"/>
                  </a:moveTo>
                  <a:lnTo>
                    <a:pt x="9331799" y="3479461"/>
                  </a:lnTo>
                  <a:lnTo>
                    <a:pt x="9328606" y="3480467"/>
                  </a:lnTo>
                  <a:lnTo>
                    <a:pt x="9326328" y="3485808"/>
                  </a:lnTo>
                  <a:lnTo>
                    <a:pt x="9327335" y="3488999"/>
                  </a:lnTo>
                  <a:lnTo>
                    <a:pt x="9335682" y="3492559"/>
                  </a:lnTo>
                  <a:lnTo>
                    <a:pt x="9338871" y="3491553"/>
                  </a:lnTo>
                  <a:lnTo>
                    <a:pt x="9341149" y="3486212"/>
                  </a:lnTo>
                  <a:lnTo>
                    <a:pt x="9340145" y="3483021"/>
                  </a:lnTo>
                  <a:close/>
                </a:path>
                <a:path w="17877790" h="11304905">
                  <a:moveTo>
                    <a:pt x="8227637" y="3005305"/>
                  </a:moveTo>
                  <a:lnTo>
                    <a:pt x="8219292" y="3001745"/>
                  </a:lnTo>
                  <a:lnTo>
                    <a:pt x="8216291" y="3003228"/>
                  </a:lnTo>
                  <a:lnTo>
                    <a:pt x="8214013" y="3008569"/>
                  </a:lnTo>
                  <a:lnTo>
                    <a:pt x="8215162" y="3011427"/>
                  </a:lnTo>
                  <a:lnTo>
                    <a:pt x="8217833" y="3012566"/>
                  </a:lnTo>
                  <a:lnTo>
                    <a:pt x="8218309" y="3012375"/>
                  </a:lnTo>
                  <a:lnTo>
                    <a:pt x="8223983" y="3014795"/>
                  </a:lnTo>
                  <a:lnTo>
                    <a:pt x="8226983" y="3013312"/>
                  </a:lnTo>
                  <a:lnTo>
                    <a:pt x="8229262" y="3007971"/>
                  </a:lnTo>
                  <a:lnTo>
                    <a:pt x="8227637" y="3005305"/>
                  </a:lnTo>
                  <a:close/>
                </a:path>
                <a:path w="17877790" h="11304905">
                  <a:moveTo>
                    <a:pt x="9262119" y="3445791"/>
                  </a:moveTo>
                  <a:lnTo>
                    <a:pt x="9253772" y="3442231"/>
                  </a:lnTo>
                  <a:lnTo>
                    <a:pt x="9250580" y="3443237"/>
                  </a:lnTo>
                  <a:lnTo>
                    <a:pt x="9248301" y="3448578"/>
                  </a:lnTo>
                  <a:lnTo>
                    <a:pt x="9249308" y="3451770"/>
                  </a:lnTo>
                  <a:lnTo>
                    <a:pt x="9257655" y="3455331"/>
                  </a:lnTo>
                  <a:lnTo>
                    <a:pt x="9260845" y="3454323"/>
                  </a:lnTo>
                  <a:lnTo>
                    <a:pt x="9263123" y="3448982"/>
                  </a:lnTo>
                  <a:lnTo>
                    <a:pt x="9262119" y="3445791"/>
                  </a:lnTo>
                  <a:close/>
                </a:path>
                <a:path w="17877790" h="11304905">
                  <a:moveTo>
                    <a:pt x="8308511" y="3035858"/>
                  </a:moveTo>
                  <a:lnTo>
                    <a:pt x="8300167" y="3032298"/>
                  </a:lnTo>
                  <a:lnTo>
                    <a:pt x="8297167" y="3033780"/>
                  </a:lnTo>
                  <a:lnTo>
                    <a:pt x="8294888" y="3039122"/>
                  </a:lnTo>
                  <a:lnTo>
                    <a:pt x="8296037" y="3041979"/>
                  </a:lnTo>
                  <a:lnTo>
                    <a:pt x="8298708" y="3043118"/>
                  </a:lnTo>
                  <a:lnTo>
                    <a:pt x="8299185" y="3042927"/>
                  </a:lnTo>
                  <a:lnTo>
                    <a:pt x="8304859" y="3045347"/>
                  </a:lnTo>
                  <a:lnTo>
                    <a:pt x="8307858" y="3043866"/>
                  </a:lnTo>
                  <a:lnTo>
                    <a:pt x="8310137" y="3038523"/>
                  </a:lnTo>
                  <a:lnTo>
                    <a:pt x="8308511" y="3035858"/>
                  </a:lnTo>
                  <a:close/>
                </a:path>
                <a:path w="17877790" h="11304905">
                  <a:moveTo>
                    <a:pt x="9183948" y="3408896"/>
                  </a:moveTo>
                  <a:lnTo>
                    <a:pt x="9175602" y="3405336"/>
                  </a:lnTo>
                  <a:lnTo>
                    <a:pt x="9172412" y="3406341"/>
                  </a:lnTo>
                  <a:lnTo>
                    <a:pt x="9170133" y="3411684"/>
                  </a:lnTo>
                  <a:lnTo>
                    <a:pt x="9171139" y="3414874"/>
                  </a:lnTo>
                  <a:lnTo>
                    <a:pt x="9179485" y="3418434"/>
                  </a:lnTo>
                  <a:lnTo>
                    <a:pt x="9182675" y="3417428"/>
                  </a:lnTo>
                  <a:lnTo>
                    <a:pt x="9184954" y="3412086"/>
                  </a:lnTo>
                  <a:lnTo>
                    <a:pt x="9183948" y="3408896"/>
                  </a:lnTo>
                  <a:close/>
                </a:path>
                <a:path w="17877790" h="11304905">
                  <a:moveTo>
                    <a:pt x="8389101" y="3067079"/>
                  </a:moveTo>
                  <a:lnTo>
                    <a:pt x="8380757" y="3063520"/>
                  </a:lnTo>
                  <a:lnTo>
                    <a:pt x="8377757" y="3065001"/>
                  </a:lnTo>
                  <a:lnTo>
                    <a:pt x="8375479" y="3070342"/>
                  </a:lnTo>
                  <a:lnTo>
                    <a:pt x="8376627" y="3073200"/>
                  </a:lnTo>
                  <a:lnTo>
                    <a:pt x="8385306" y="3076902"/>
                  </a:lnTo>
                  <a:lnTo>
                    <a:pt x="8388306" y="3075419"/>
                  </a:lnTo>
                  <a:lnTo>
                    <a:pt x="8390584" y="3070078"/>
                  </a:lnTo>
                  <a:lnTo>
                    <a:pt x="8389101" y="3067079"/>
                  </a:lnTo>
                  <a:close/>
                </a:path>
                <a:path w="17877790" h="11304905">
                  <a:moveTo>
                    <a:pt x="9105637" y="3372335"/>
                  </a:moveTo>
                  <a:lnTo>
                    <a:pt x="9097291" y="3368775"/>
                  </a:lnTo>
                  <a:lnTo>
                    <a:pt x="9094100" y="3369780"/>
                  </a:lnTo>
                  <a:lnTo>
                    <a:pt x="9091822" y="3375122"/>
                  </a:lnTo>
                  <a:lnTo>
                    <a:pt x="9092827" y="3378313"/>
                  </a:lnTo>
                  <a:lnTo>
                    <a:pt x="9101173" y="3381873"/>
                  </a:lnTo>
                  <a:lnTo>
                    <a:pt x="9104365" y="3380867"/>
                  </a:lnTo>
                  <a:lnTo>
                    <a:pt x="9106644" y="3375526"/>
                  </a:lnTo>
                  <a:lnTo>
                    <a:pt x="9105637" y="3372335"/>
                  </a:lnTo>
                  <a:close/>
                </a:path>
                <a:path w="17877790" h="11304905">
                  <a:moveTo>
                    <a:pt x="8469549" y="3098633"/>
                  </a:moveTo>
                  <a:lnTo>
                    <a:pt x="8461204" y="3095073"/>
                  </a:lnTo>
                  <a:lnTo>
                    <a:pt x="8458204" y="3096556"/>
                  </a:lnTo>
                  <a:lnTo>
                    <a:pt x="8455926" y="3101896"/>
                  </a:lnTo>
                  <a:lnTo>
                    <a:pt x="8457075" y="3104754"/>
                  </a:lnTo>
                  <a:lnTo>
                    <a:pt x="8465420" y="3108314"/>
                  </a:lnTo>
                  <a:lnTo>
                    <a:pt x="8468420" y="3106831"/>
                  </a:lnTo>
                  <a:lnTo>
                    <a:pt x="8470698" y="3101491"/>
                  </a:lnTo>
                  <a:lnTo>
                    <a:pt x="8469549" y="3098633"/>
                  </a:lnTo>
                  <a:close/>
                </a:path>
                <a:path w="17877790" h="11304905">
                  <a:moveTo>
                    <a:pt x="9026992" y="3335630"/>
                  </a:moveTo>
                  <a:lnTo>
                    <a:pt x="9018644" y="3332070"/>
                  </a:lnTo>
                  <a:lnTo>
                    <a:pt x="9015455" y="3333077"/>
                  </a:lnTo>
                  <a:lnTo>
                    <a:pt x="9013176" y="3338418"/>
                  </a:lnTo>
                  <a:lnTo>
                    <a:pt x="9014183" y="3341609"/>
                  </a:lnTo>
                  <a:lnTo>
                    <a:pt x="9022528" y="3345168"/>
                  </a:lnTo>
                  <a:lnTo>
                    <a:pt x="9025720" y="3344163"/>
                  </a:lnTo>
                  <a:lnTo>
                    <a:pt x="9027998" y="3338822"/>
                  </a:lnTo>
                  <a:lnTo>
                    <a:pt x="9026992" y="3335630"/>
                  </a:lnTo>
                  <a:close/>
                </a:path>
                <a:path w="17877790" h="11304905">
                  <a:moveTo>
                    <a:pt x="8549855" y="3130521"/>
                  </a:moveTo>
                  <a:lnTo>
                    <a:pt x="8544178" y="3128100"/>
                  </a:lnTo>
                  <a:lnTo>
                    <a:pt x="8541366" y="3127294"/>
                  </a:lnTo>
                  <a:lnTo>
                    <a:pt x="8538509" y="3128444"/>
                  </a:lnTo>
                  <a:lnTo>
                    <a:pt x="8536231" y="3133785"/>
                  </a:lnTo>
                  <a:lnTo>
                    <a:pt x="8537379" y="3136641"/>
                  </a:lnTo>
                  <a:lnTo>
                    <a:pt x="8543389" y="3139205"/>
                  </a:lnTo>
                  <a:lnTo>
                    <a:pt x="8546202" y="3140010"/>
                  </a:lnTo>
                  <a:lnTo>
                    <a:pt x="8549059" y="3138862"/>
                  </a:lnTo>
                  <a:lnTo>
                    <a:pt x="8550198" y="3136192"/>
                  </a:lnTo>
                  <a:lnTo>
                    <a:pt x="8550903" y="3133730"/>
                  </a:lnTo>
                  <a:lnTo>
                    <a:pt x="8551003" y="3133379"/>
                  </a:lnTo>
                  <a:lnTo>
                    <a:pt x="8549855" y="3130521"/>
                  </a:lnTo>
                  <a:close/>
                </a:path>
                <a:path w="17877790" h="11304905">
                  <a:moveTo>
                    <a:pt x="8948252" y="3300069"/>
                  </a:moveTo>
                  <a:lnTo>
                    <a:pt x="8939908" y="3296510"/>
                  </a:lnTo>
                  <a:lnTo>
                    <a:pt x="8936715" y="3297516"/>
                  </a:lnTo>
                  <a:lnTo>
                    <a:pt x="8934437" y="3302857"/>
                  </a:lnTo>
                  <a:lnTo>
                    <a:pt x="8935444" y="3306048"/>
                  </a:lnTo>
                  <a:lnTo>
                    <a:pt x="8943789" y="3309607"/>
                  </a:lnTo>
                  <a:lnTo>
                    <a:pt x="8946980" y="3308602"/>
                  </a:lnTo>
                  <a:lnTo>
                    <a:pt x="8949258" y="3303261"/>
                  </a:lnTo>
                  <a:lnTo>
                    <a:pt x="8948252" y="3300069"/>
                  </a:lnTo>
                  <a:close/>
                </a:path>
                <a:path w="17877790" h="11304905">
                  <a:moveTo>
                    <a:pt x="8630209" y="3163219"/>
                  </a:moveTo>
                  <a:lnTo>
                    <a:pt x="8624534" y="3160798"/>
                  </a:lnTo>
                  <a:lnTo>
                    <a:pt x="8621720" y="3159992"/>
                  </a:lnTo>
                  <a:lnTo>
                    <a:pt x="8618862" y="3161141"/>
                  </a:lnTo>
                  <a:lnTo>
                    <a:pt x="8616584" y="3166482"/>
                  </a:lnTo>
                  <a:lnTo>
                    <a:pt x="8617733" y="3169340"/>
                  </a:lnTo>
                  <a:lnTo>
                    <a:pt x="8623409" y="3171762"/>
                  </a:lnTo>
                  <a:lnTo>
                    <a:pt x="8626221" y="3172567"/>
                  </a:lnTo>
                  <a:lnTo>
                    <a:pt x="8629081" y="3171418"/>
                  </a:lnTo>
                  <a:lnTo>
                    <a:pt x="8631359" y="3166077"/>
                  </a:lnTo>
                  <a:lnTo>
                    <a:pt x="8630209" y="3163219"/>
                  </a:lnTo>
                  <a:close/>
                </a:path>
                <a:path w="17877790" h="11304905">
                  <a:moveTo>
                    <a:pt x="8869037" y="3264700"/>
                  </a:moveTo>
                  <a:lnTo>
                    <a:pt x="8860692" y="3261141"/>
                  </a:lnTo>
                  <a:lnTo>
                    <a:pt x="8857834" y="3262289"/>
                  </a:lnTo>
                  <a:lnTo>
                    <a:pt x="8855556" y="3267630"/>
                  </a:lnTo>
                  <a:lnTo>
                    <a:pt x="8856562" y="3270822"/>
                  </a:lnTo>
                  <a:lnTo>
                    <a:pt x="8864907" y="3274382"/>
                  </a:lnTo>
                  <a:lnTo>
                    <a:pt x="8867765" y="3273233"/>
                  </a:lnTo>
                  <a:lnTo>
                    <a:pt x="8870044" y="3267892"/>
                  </a:lnTo>
                  <a:lnTo>
                    <a:pt x="8869037" y="3264700"/>
                  </a:lnTo>
                  <a:close/>
                </a:path>
                <a:path w="17877790" h="11304905">
                  <a:moveTo>
                    <a:pt x="8710137" y="3196919"/>
                  </a:moveTo>
                  <a:lnTo>
                    <a:pt x="8701791" y="3193358"/>
                  </a:lnTo>
                  <a:lnTo>
                    <a:pt x="8698933" y="3194507"/>
                  </a:lnTo>
                  <a:lnTo>
                    <a:pt x="8696655" y="3199848"/>
                  </a:lnTo>
                  <a:lnTo>
                    <a:pt x="8697803" y="3202706"/>
                  </a:lnTo>
                  <a:lnTo>
                    <a:pt x="8706150" y="3206267"/>
                  </a:lnTo>
                  <a:lnTo>
                    <a:pt x="8709005" y="3205117"/>
                  </a:lnTo>
                  <a:lnTo>
                    <a:pt x="8711284" y="3199776"/>
                  </a:lnTo>
                  <a:lnTo>
                    <a:pt x="8710137" y="3196919"/>
                  </a:lnTo>
                  <a:close/>
                </a:path>
                <a:path w="17877790" h="11304905">
                  <a:moveTo>
                    <a:pt x="8789587" y="3230809"/>
                  </a:moveTo>
                  <a:lnTo>
                    <a:pt x="8781242" y="3227250"/>
                  </a:lnTo>
                  <a:lnTo>
                    <a:pt x="8778384" y="3228398"/>
                  </a:lnTo>
                  <a:lnTo>
                    <a:pt x="8776105" y="3233739"/>
                  </a:lnTo>
                  <a:lnTo>
                    <a:pt x="8777254" y="3236597"/>
                  </a:lnTo>
                  <a:lnTo>
                    <a:pt x="8785599" y="3240157"/>
                  </a:lnTo>
                  <a:lnTo>
                    <a:pt x="8788457" y="3239008"/>
                  </a:lnTo>
                  <a:lnTo>
                    <a:pt x="8790735" y="3233667"/>
                  </a:lnTo>
                  <a:lnTo>
                    <a:pt x="8789587" y="323080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35838" y="39103"/>
              <a:ext cx="17294225" cy="11269980"/>
            </a:xfrm>
            <a:custGeom>
              <a:avLst/>
              <a:gdLst/>
              <a:ahLst/>
              <a:cxnLst/>
              <a:rect l="l" t="t" r="r" b="b"/>
              <a:pathLst>
                <a:path w="17294225" h="11269980">
                  <a:moveTo>
                    <a:pt x="16969367" y="11145754"/>
                  </a:moveTo>
                  <a:lnTo>
                    <a:pt x="16961355" y="11142336"/>
                  </a:lnTo>
                  <a:lnTo>
                    <a:pt x="16958498" y="11143484"/>
                  </a:lnTo>
                  <a:lnTo>
                    <a:pt x="16956219" y="11148826"/>
                  </a:lnTo>
                  <a:lnTo>
                    <a:pt x="16957368" y="11151683"/>
                  </a:lnTo>
                  <a:lnTo>
                    <a:pt x="16965380" y="11155100"/>
                  </a:lnTo>
                  <a:lnTo>
                    <a:pt x="16968235" y="11153951"/>
                  </a:lnTo>
                  <a:lnTo>
                    <a:pt x="16970513" y="11148610"/>
                  </a:lnTo>
                  <a:lnTo>
                    <a:pt x="16969367" y="11145754"/>
                  </a:lnTo>
                  <a:close/>
                </a:path>
                <a:path w="17294225" h="11269980">
                  <a:moveTo>
                    <a:pt x="16890390" y="11111670"/>
                  </a:moveTo>
                  <a:lnTo>
                    <a:pt x="16882381" y="11108254"/>
                  </a:lnTo>
                  <a:lnTo>
                    <a:pt x="16879521" y="11109401"/>
                  </a:lnTo>
                  <a:lnTo>
                    <a:pt x="16877243" y="11114742"/>
                  </a:lnTo>
                  <a:lnTo>
                    <a:pt x="16878394" y="11117601"/>
                  </a:lnTo>
                  <a:lnTo>
                    <a:pt x="16886403" y="11121017"/>
                  </a:lnTo>
                  <a:lnTo>
                    <a:pt x="16889261" y="11119869"/>
                  </a:lnTo>
                  <a:lnTo>
                    <a:pt x="16891539" y="11114527"/>
                  </a:lnTo>
                  <a:lnTo>
                    <a:pt x="16890390" y="11111670"/>
                  </a:lnTo>
                  <a:close/>
                </a:path>
                <a:path w="17294225" h="11269980">
                  <a:moveTo>
                    <a:pt x="17048577" y="11178358"/>
                  </a:moveTo>
                  <a:lnTo>
                    <a:pt x="17041233" y="11175226"/>
                  </a:lnTo>
                  <a:lnTo>
                    <a:pt x="17038376" y="11176374"/>
                  </a:lnTo>
                  <a:lnTo>
                    <a:pt x="17036240" y="11181381"/>
                  </a:lnTo>
                  <a:lnTo>
                    <a:pt x="17037722" y="11184381"/>
                  </a:lnTo>
                  <a:lnTo>
                    <a:pt x="17045063" y="11187513"/>
                  </a:lnTo>
                  <a:lnTo>
                    <a:pt x="17047921" y="11186364"/>
                  </a:lnTo>
                  <a:lnTo>
                    <a:pt x="17050057" y="11181357"/>
                  </a:lnTo>
                  <a:lnTo>
                    <a:pt x="17048577" y="11178358"/>
                  </a:lnTo>
                  <a:close/>
                </a:path>
                <a:path w="17294225" h="11269980">
                  <a:moveTo>
                    <a:pt x="16804308" y="11072977"/>
                  </a:moveTo>
                  <a:lnTo>
                    <a:pt x="16801116" y="11073983"/>
                  </a:lnTo>
                  <a:lnTo>
                    <a:pt x="16799787" y="11076967"/>
                  </a:lnTo>
                  <a:lnTo>
                    <a:pt x="16798646" y="11078848"/>
                  </a:lnTo>
                  <a:lnTo>
                    <a:pt x="16799653" y="11082040"/>
                  </a:lnTo>
                  <a:lnTo>
                    <a:pt x="16807666" y="11085458"/>
                  </a:lnTo>
                  <a:lnTo>
                    <a:pt x="16810522" y="11084308"/>
                  </a:lnTo>
                  <a:lnTo>
                    <a:pt x="16811709" y="11081658"/>
                  </a:lnTo>
                  <a:lnTo>
                    <a:pt x="16812849" y="11079777"/>
                  </a:lnTo>
                  <a:lnTo>
                    <a:pt x="16811843" y="11076586"/>
                  </a:lnTo>
                  <a:lnTo>
                    <a:pt x="16806503" y="11074308"/>
                  </a:lnTo>
                  <a:lnTo>
                    <a:pt x="16804308" y="11072977"/>
                  </a:lnTo>
                  <a:close/>
                </a:path>
                <a:path w="17294225" h="11269980">
                  <a:moveTo>
                    <a:pt x="17128975" y="11209102"/>
                  </a:moveTo>
                  <a:lnTo>
                    <a:pt x="17121632" y="11205970"/>
                  </a:lnTo>
                  <a:lnTo>
                    <a:pt x="17118774" y="11207118"/>
                  </a:lnTo>
                  <a:lnTo>
                    <a:pt x="17117635" y="11209789"/>
                  </a:lnTo>
                  <a:lnTo>
                    <a:pt x="17116972" y="11212268"/>
                  </a:lnTo>
                  <a:lnTo>
                    <a:pt x="17118121" y="11215125"/>
                  </a:lnTo>
                  <a:lnTo>
                    <a:pt x="17125464" y="11218257"/>
                  </a:lnTo>
                  <a:lnTo>
                    <a:pt x="17128319" y="11217108"/>
                  </a:lnTo>
                  <a:lnTo>
                    <a:pt x="17130598" y="11211767"/>
                  </a:lnTo>
                  <a:lnTo>
                    <a:pt x="17128975" y="11209102"/>
                  </a:lnTo>
                  <a:close/>
                </a:path>
                <a:path w="17294225" h="11269980">
                  <a:moveTo>
                    <a:pt x="16733816" y="11039356"/>
                  </a:moveTo>
                  <a:lnTo>
                    <a:pt x="16726139" y="11036082"/>
                  </a:lnTo>
                  <a:lnTo>
                    <a:pt x="16723090" y="11036754"/>
                  </a:lnTo>
                  <a:lnTo>
                    <a:pt x="16720811" y="11042095"/>
                  </a:lnTo>
                  <a:lnTo>
                    <a:pt x="16721484" y="11045144"/>
                  </a:lnTo>
                  <a:lnTo>
                    <a:pt x="16729497" y="11048562"/>
                  </a:lnTo>
                  <a:lnTo>
                    <a:pt x="16732353" y="11047413"/>
                  </a:lnTo>
                  <a:lnTo>
                    <a:pt x="16734489" y="11042405"/>
                  </a:lnTo>
                  <a:lnTo>
                    <a:pt x="16733816" y="11039356"/>
                  </a:lnTo>
                  <a:close/>
                </a:path>
                <a:path w="17294225" h="11269980">
                  <a:moveTo>
                    <a:pt x="17210562" y="11237985"/>
                  </a:moveTo>
                  <a:lnTo>
                    <a:pt x="17205219" y="11235706"/>
                  </a:lnTo>
                  <a:lnTo>
                    <a:pt x="17202408" y="11234902"/>
                  </a:lnTo>
                  <a:lnTo>
                    <a:pt x="17199884" y="11236193"/>
                  </a:lnTo>
                  <a:lnTo>
                    <a:pt x="17198745" y="11238864"/>
                  </a:lnTo>
                  <a:lnTo>
                    <a:pt x="17198272" y="11240634"/>
                  </a:lnTo>
                  <a:lnTo>
                    <a:pt x="17198082" y="11241343"/>
                  </a:lnTo>
                  <a:lnTo>
                    <a:pt x="17199231" y="11244200"/>
                  </a:lnTo>
                  <a:lnTo>
                    <a:pt x="17201568" y="11245197"/>
                  </a:lnTo>
                  <a:lnTo>
                    <a:pt x="17202045" y="11245006"/>
                  </a:lnTo>
                  <a:lnTo>
                    <a:pt x="17204713" y="11246145"/>
                  </a:lnTo>
                  <a:lnTo>
                    <a:pt x="17211851" y="11240508"/>
                  </a:lnTo>
                  <a:lnTo>
                    <a:pt x="17210562" y="11237985"/>
                  </a:lnTo>
                  <a:close/>
                </a:path>
                <a:path w="17294225" h="11269980">
                  <a:moveTo>
                    <a:pt x="16654356" y="10999937"/>
                  </a:moveTo>
                  <a:lnTo>
                    <a:pt x="16649016" y="10997659"/>
                  </a:lnTo>
                  <a:lnTo>
                    <a:pt x="16645967" y="10998332"/>
                  </a:lnTo>
                  <a:lnTo>
                    <a:pt x="16643831" y="11003339"/>
                  </a:lnTo>
                  <a:lnTo>
                    <a:pt x="16644503" y="11006388"/>
                  </a:lnTo>
                  <a:lnTo>
                    <a:pt x="16647032" y="11007862"/>
                  </a:lnTo>
                  <a:lnTo>
                    <a:pt x="16652372" y="11010139"/>
                  </a:lnTo>
                  <a:lnTo>
                    <a:pt x="16655564" y="11009133"/>
                  </a:lnTo>
                  <a:lnTo>
                    <a:pt x="16657557" y="11004460"/>
                  </a:lnTo>
                  <a:lnTo>
                    <a:pt x="16656885" y="11001410"/>
                  </a:lnTo>
                  <a:lnTo>
                    <a:pt x="16654356" y="10999937"/>
                  </a:lnTo>
                  <a:close/>
                </a:path>
                <a:path w="17294225" h="11269980">
                  <a:moveTo>
                    <a:pt x="17292384" y="11265392"/>
                  </a:moveTo>
                  <a:lnTo>
                    <a:pt x="17289570" y="11264586"/>
                  </a:lnTo>
                  <a:lnTo>
                    <a:pt x="17286899" y="11263447"/>
                  </a:lnTo>
                  <a:lnTo>
                    <a:pt x="17284088" y="11262642"/>
                  </a:lnTo>
                  <a:lnTo>
                    <a:pt x="17281564" y="11263933"/>
                  </a:lnTo>
                  <a:lnTo>
                    <a:pt x="17280425" y="11266603"/>
                  </a:lnTo>
                  <a:lnTo>
                    <a:pt x="17279620" y="11269452"/>
                  </a:lnTo>
                  <a:lnTo>
                    <a:pt x="17293234" y="11269452"/>
                  </a:lnTo>
                  <a:lnTo>
                    <a:pt x="17293675" y="11267915"/>
                  </a:lnTo>
                  <a:lnTo>
                    <a:pt x="17292384" y="11265392"/>
                  </a:lnTo>
                  <a:close/>
                </a:path>
                <a:path w="17294225" h="11269980">
                  <a:moveTo>
                    <a:pt x="16577611" y="10959704"/>
                  </a:moveTo>
                  <a:lnTo>
                    <a:pt x="16572271" y="10957426"/>
                  </a:lnTo>
                  <a:lnTo>
                    <a:pt x="16569222" y="10958098"/>
                  </a:lnTo>
                  <a:lnTo>
                    <a:pt x="16566943" y="10963439"/>
                  </a:lnTo>
                  <a:lnTo>
                    <a:pt x="16567616" y="10966488"/>
                  </a:lnTo>
                  <a:lnTo>
                    <a:pt x="16570144" y="10967962"/>
                  </a:lnTo>
                  <a:lnTo>
                    <a:pt x="16575484" y="10970239"/>
                  </a:lnTo>
                  <a:lnTo>
                    <a:pt x="16578676" y="10969233"/>
                  </a:lnTo>
                  <a:lnTo>
                    <a:pt x="16580812" y="10964226"/>
                  </a:lnTo>
                  <a:lnTo>
                    <a:pt x="16580139" y="10961177"/>
                  </a:lnTo>
                  <a:lnTo>
                    <a:pt x="16577611" y="10959704"/>
                  </a:lnTo>
                  <a:close/>
                </a:path>
                <a:path w="17294225" h="11269980">
                  <a:moveTo>
                    <a:pt x="16497287" y="10916760"/>
                  </a:moveTo>
                  <a:lnTo>
                    <a:pt x="16493906" y="10917291"/>
                  </a:lnTo>
                  <a:lnTo>
                    <a:pt x="16492767" y="10919961"/>
                  </a:lnTo>
                  <a:lnTo>
                    <a:pt x="16491294" y="10922489"/>
                  </a:lnTo>
                  <a:lnTo>
                    <a:pt x="16492108" y="10925204"/>
                  </a:lnTo>
                  <a:lnTo>
                    <a:pt x="16494495" y="10927011"/>
                  </a:lnTo>
                  <a:lnTo>
                    <a:pt x="16499834" y="10929289"/>
                  </a:lnTo>
                  <a:lnTo>
                    <a:pt x="16502884" y="10928617"/>
                  </a:lnTo>
                  <a:lnTo>
                    <a:pt x="16503880" y="10926280"/>
                  </a:lnTo>
                  <a:lnTo>
                    <a:pt x="16505353" y="10923752"/>
                  </a:lnTo>
                  <a:lnTo>
                    <a:pt x="16504539" y="10921037"/>
                  </a:lnTo>
                  <a:lnTo>
                    <a:pt x="16502153" y="10919230"/>
                  </a:lnTo>
                  <a:lnTo>
                    <a:pt x="16499482" y="10918090"/>
                  </a:lnTo>
                  <a:lnTo>
                    <a:pt x="16497287" y="10916760"/>
                  </a:lnTo>
                  <a:close/>
                </a:path>
                <a:path w="17294225" h="11269980">
                  <a:moveTo>
                    <a:pt x="16421539" y="10874190"/>
                  </a:moveTo>
                  <a:lnTo>
                    <a:pt x="16418157" y="10874720"/>
                  </a:lnTo>
                  <a:lnTo>
                    <a:pt x="16417018" y="10877390"/>
                  </a:lnTo>
                  <a:lnTo>
                    <a:pt x="16415687" y="10879584"/>
                  </a:lnTo>
                  <a:lnTo>
                    <a:pt x="16416360" y="10882634"/>
                  </a:lnTo>
                  <a:lnTo>
                    <a:pt x="16418745" y="10884440"/>
                  </a:lnTo>
                  <a:lnTo>
                    <a:pt x="16424086" y="10886718"/>
                  </a:lnTo>
                  <a:lnTo>
                    <a:pt x="16427136" y="10886046"/>
                  </a:lnTo>
                  <a:lnTo>
                    <a:pt x="16428132" y="10883709"/>
                  </a:lnTo>
                  <a:lnTo>
                    <a:pt x="16429463" y="10881515"/>
                  </a:lnTo>
                  <a:lnTo>
                    <a:pt x="16428790" y="10878467"/>
                  </a:lnTo>
                  <a:lnTo>
                    <a:pt x="16426404" y="10876659"/>
                  </a:lnTo>
                  <a:lnTo>
                    <a:pt x="16423733" y="10875520"/>
                  </a:lnTo>
                  <a:lnTo>
                    <a:pt x="16421539" y="10874190"/>
                  </a:lnTo>
                  <a:close/>
                </a:path>
                <a:path w="17294225" h="11269980">
                  <a:moveTo>
                    <a:pt x="16347504" y="10830377"/>
                  </a:moveTo>
                  <a:lnTo>
                    <a:pt x="16344455" y="10831049"/>
                  </a:lnTo>
                  <a:lnTo>
                    <a:pt x="16341509" y="10836106"/>
                  </a:lnTo>
                  <a:lnTo>
                    <a:pt x="16342182" y="10839154"/>
                  </a:lnTo>
                  <a:lnTo>
                    <a:pt x="16344567" y="10840961"/>
                  </a:lnTo>
                  <a:lnTo>
                    <a:pt x="16349909" y="10843240"/>
                  </a:lnTo>
                  <a:lnTo>
                    <a:pt x="16352958" y="10842568"/>
                  </a:lnTo>
                  <a:lnTo>
                    <a:pt x="16353955" y="10840231"/>
                  </a:lnTo>
                  <a:lnTo>
                    <a:pt x="16355428" y="10837703"/>
                  </a:lnTo>
                  <a:lnTo>
                    <a:pt x="16354756" y="10834654"/>
                  </a:lnTo>
                  <a:lnTo>
                    <a:pt x="16352371" y="10832847"/>
                  </a:lnTo>
                  <a:lnTo>
                    <a:pt x="16349699" y="10831708"/>
                  </a:lnTo>
                  <a:lnTo>
                    <a:pt x="16347504" y="10830377"/>
                  </a:lnTo>
                  <a:close/>
                </a:path>
                <a:path w="17294225" h="11269980">
                  <a:moveTo>
                    <a:pt x="16273420" y="10785754"/>
                  </a:moveTo>
                  <a:lnTo>
                    <a:pt x="16270372" y="10786426"/>
                  </a:lnTo>
                  <a:lnTo>
                    <a:pt x="16267425" y="10791483"/>
                  </a:lnTo>
                  <a:lnTo>
                    <a:pt x="16268098" y="10794532"/>
                  </a:lnTo>
                  <a:lnTo>
                    <a:pt x="16270483" y="10796338"/>
                  </a:lnTo>
                  <a:lnTo>
                    <a:pt x="16276158" y="10798759"/>
                  </a:lnTo>
                  <a:lnTo>
                    <a:pt x="16278874" y="10797945"/>
                  </a:lnTo>
                  <a:lnTo>
                    <a:pt x="16280204" y="10795750"/>
                  </a:lnTo>
                  <a:lnTo>
                    <a:pt x="16281677" y="10793222"/>
                  </a:lnTo>
                  <a:lnTo>
                    <a:pt x="16281005" y="10790173"/>
                  </a:lnTo>
                  <a:lnTo>
                    <a:pt x="16278618" y="10788366"/>
                  </a:lnTo>
                  <a:lnTo>
                    <a:pt x="16275947" y="10787227"/>
                  </a:lnTo>
                  <a:lnTo>
                    <a:pt x="16273420" y="10785754"/>
                  </a:lnTo>
                  <a:close/>
                </a:path>
                <a:path w="17294225" h="11269980">
                  <a:moveTo>
                    <a:pt x="16200573" y="10740081"/>
                  </a:moveTo>
                  <a:lnTo>
                    <a:pt x="16197716" y="10741230"/>
                  </a:lnTo>
                  <a:lnTo>
                    <a:pt x="16194624" y="10745040"/>
                  </a:lnTo>
                  <a:lnTo>
                    <a:pt x="16194386" y="10745333"/>
                  </a:lnTo>
                  <a:lnTo>
                    <a:pt x="16195394" y="10748525"/>
                  </a:lnTo>
                  <a:lnTo>
                    <a:pt x="16197304" y="10750524"/>
                  </a:lnTo>
                  <a:lnTo>
                    <a:pt x="16202978" y="10752944"/>
                  </a:lnTo>
                  <a:lnTo>
                    <a:pt x="16205551" y="10752463"/>
                  </a:lnTo>
                  <a:lnTo>
                    <a:pt x="16206692" y="10750582"/>
                  </a:lnTo>
                  <a:lnTo>
                    <a:pt x="16206882" y="10750269"/>
                  </a:lnTo>
                  <a:lnTo>
                    <a:pt x="16208546" y="10748217"/>
                  </a:lnTo>
                  <a:lnTo>
                    <a:pt x="16207875" y="10745169"/>
                  </a:lnTo>
                  <a:lnTo>
                    <a:pt x="16205631" y="10743028"/>
                  </a:lnTo>
                  <a:lnTo>
                    <a:pt x="16202960" y="10741888"/>
                  </a:lnTo>
                  <a:lnTo>
                    <a:pt x="16200573" y="10740081"/>
                  </a:lnTo>
                  <a:close/>
                </a:path>
                <a:path w="17294225" h="11269980">
                  <a:moveTo>
                    <a:pt x="16128487" y="10693549"/>
                  </a:moveTo>
                  <a:lnTo>
                    <a:pt x="16125105" y="10694079"/>
                  </a:lnTo>
                  <a:lnTo>
                    <a:pt x="16122445" y="10698468"/>
                  </a:lnTo>
                  <a:lnTo>
                    <a:pt x="16123116" y="10701517"/>
                  </a:lnTo>
                  <a:lnTo>
                    <a:pt x="16125025" y="10703515"/>
                  </a:lnTo>
                  <a:lnTo>
                    <a:pt x="16130703" y="10705936"/>
                  </a:lnTo>
                  <a:lnTo>
                    <a:pt x="16133273" y="10705454"/>
                  </a:lnTo>
                  <a:lnTo>
                    <a:pt x="16135935" y="10701066"/>
                  </a:lnTo>
                  <a:lnTo>
                    <a:pt x="16135262" y="10698017"/>
                  </a:lnTo>
                  <a:lnTo>
                    <a:pt x="16133353" y="10696019"/>
                  </a:lnTo>
                  <a:lnTo>
                    <a:pt x="16130682" y="10694880"/>
                  </a:lnTo>
                  <a:lnTo>
                    <a:pt x="16128487" y="10693549"/>
                  </a:lnTo>
                  <a:close/>
                </a:path>
                <a:path w="17294225" h="11269980">
                  <a:moveTo>
                    <a:pt x="16056781" y="10645205"/>
                  </a:moveTo>
                  <a:lnTo>
                    <a:pt x="16053397" y="10645735"/>
                  </a:lnTo>
                  <a:lnTo>
                    <a:pt x="16050735" y="10650124"/>
                  </a:lnTo>
                  <a:lnTo>
                    <a:pt x="16051267" y="10653507"/>
                  </a:lnTo>
                  <a:lnTo>
                    <a:pt x="16053462" y="10654838"/>
                  </a:lnTo>
                  <a:lnTo>
                    <a:pt x="16055846" y="10656644"/>
                  </a:lnTo>
                  <a:lnTo>
                    <a:pt x="16058851" y="10657926"/>
                  </a:lnTo>
                  <a:lnTo>
                    <a:pt x="16061424" y="10657445"/>
                  </a:lnTo>
                  <a:lnTo>
                    <a:pt x="16064085" y="10653056"/>
                  </a:lnTo>
                  <a:lnTo>
                    <a:pt x="16063554" y="10649672"/>
                  </a:lnTo>
                  <a:lnTo>
                    <a:pt x="16061360" y="10648343"/>
                  </a:lnTo>
                  <a:lnTo>
                    <a:pt x="16058975" y="10646536"/>
                  </a:lnTo>
                  <a:lnTo>
                    <a:pt x="16056781" y="10645205"/>
                  </a:lnTo>
                  <a:close/>
                </a:path>
                <a:path w="17294225" h="11269980">
                  <a:moveTo>
                    <a:pt x="15985691" y="10596337"/>
                  </a:moveTo>
                  <a:lnTo>
                    <a:pt x="15982643" y="10597009"/>
                  </a:lnTo>
                  <a:lnTo>
                    <a:pt x="15980979" y="10599061"/>
                  </a:lnTo>
                  <a:lnTo>
                    <a:pt x="15979648" y="10601256"/>
                  </a:lnTo>
                  <a:lnTo>
                    <a:pt x="15980321" y="10604304"/>
                  </a:lnTo>
                  <a:lnTo>
                    <a:pt x="15982372" y="10605969"/>
                  </a:lnTo>
                  <a:lnTo>
                    <a:pt x="15984759" y="10607775"/>
                  </a:lnTo>
                  <a:lnTo>
                    <a:pt x="15987762" y="10609057"/>
                  </a:lnTo>
                  <a:lnTo>
                    <a:pt x="15990478" y="10608242"/>
                  </a:lnTo>
                  <a:lnTo>
                    <a:pt x="15991665" y="10606381"/>
                  </a:lnTo>
                  <a:lnTo>
                    <a:pt x="15992995" y="10604187"/>
                  </a:lnTo>
                  <a:lnTo>
                    <a:pt x="15992324" y="10601139"/>
                  </a:lnTo>
                  <a:lnTo>
                    <a:pt x="15990273" y="10599475"/>
                  </a:lnTo>
                  <a:lnTo>
                    <a:pt x="15987886" y="10597667"/>
                  </a:lnTo>
                  <a:lnTo>
                    <a:pt x="15985691" y="10596337"/>
                  </a:lnTo>
                  <a:close/>
                </a:path>
                <a:path w="17294225" h="11269980">
                  <a:moveTo>
                    <a:pt x="15915839" y="10546417"/>
                  </a:moveTo>
                  <a:lnTo>
                    <a:pt x="15912792" y="10547090"/>
                  </a:lnTo>
                  <a:lnTo>
                    <a:pt x="15909463" y="10551193"/>
                  </a:lnTo>
                  <a:lnTo>
                    <a:pt x="15910135" y="10554242"/>
                  </a:lnTo>
                  <a:lnTo>
                    <a:pt x="15912186" y="10555906"/>
                  </a:lnTo>
                  <a:lnTo>
                    <a:pt x="15914572" y="10557713"/>
                  </a:lnTo>
                  <a:lnTo>
                    <a:pt x="15915573" y="10558140"/>
                  </a:lnTo>
                  <a:lnTo>
                    <a:pt x="15915431" y="10558474"/>
                  </a:lnTo>
                  <a:lnTo>
                    <a:pt x="15917434" y="10559329"/>
                  </a:lnTo>
                  <a:lnTo>
                    <a:pt x="15920149" y="10558514"/>
                  </a:lnTo>
                  <a:lnTo>
                    <a:pt x="15921338" y="10556653"/>
                  </a:lnTo>
                  <a:lnTo>
                    <a:pt x="15923002" y="10554601"/>
                  </a:lnTo>
                  <a:lnTo>
                    <a:pt x="15922331" y="10551553"/>
                  </a:lnTo>
                  <a:lnTo>
                    <a:pt x="15920278" y="10549889"/>
                  </a:lnTo>
                  <a:lnTo>
                    <a:pt x="15917892" y="10548082"/>
                  </a:lnTo>
                  <a:lnTo>
                    <a:pt x="15915839" y="10546417"/>
                  </a:lnTo>
                  <a:close/>
                </a:path>
                <a:path w="17294225" h="11269980">
                  <a:moveTo>
                    <a:pt x="15846082" y="10495354"/>
                  </a:moveTo>
                  <a:lnTo>
                    <a:pt x="15843034" y="10496026"/>
                  </a:lnTo>
                  <a:lnTo>
                    <a:pt x="15841369" y="10498078"/>
                  </a:lnTo>
                  <a:lnTo>
                    <a:pt x="15839562" y="10500464"/>
                  </a:lnTo>
                  <a:lnTo>
                    <a:pt x="15840233" y="10503512"/>
                  </a:lnTo>
                  <a:lnTo>
                    <a:pt x="15842286" y="10505177"/>
                  </a:lnTo>
                  <a:lnTo>
                    <a:pt x="15844672" y="10506984"/>
                  </a:lnTo>
                  <a:lnTo>
                    <a:pt x="15845673" y="10507411"/>
                  </a:lnTo>
                  <a:lnTo>
                    <a:pt x="15845864" y="10507887"/>
                  </a:lnTo>
                  <a:lnTo>
                    <a:pt x="15847868" y="10508742"/>
                  </a:lnTo>
                  <a:lnTo>
                    <a:pt x="15850248" y="10507784"/>
                  </a:lnTo>
                  <a:lnTo>
                    <a:pt x="15851770" y="10506066"/>
                  </a:lnTo>
                  <a:lnTo>
                    <a:pt x="15853577" y="10503680"/>
                  </a:lnTo>
                  <a:lnTo>
                    <a:pt x="15852906" y="10500632"/>
                  </a:lnTo>
                  <a:lnTo>
                    <a:pt x="15850855" y="10498967"/>
                  </a:lnTo>
                  <a:lnTo>
                    <a:pt x="15846082" y="10495354"/>
                  </a:lnTo>
                  <a:close/>
                </a:path>
                <a:path w="17294225" h="11269980">
                  <a:moveTo>
                    <a:pt x="15777085" y="10443432"/>
                  </a:moveTo>
                  <a:lnTo>
                    <a:pt x="15774036" y="10444104"/>
                  </a:lnTo>
                  <a:lnTo>
                    <a:pt x="15772372" y="10446156"/>
                  </a:lnTo>
                  <a:lnTo>
                    <a:pt x="15770565" y="10448542"/>
                  </a:lnTo>
                  <a:lnTo>
                    <a:pt x="15771237" y="10451591"/>
                  </a:lnTo>
                  <a:lnTo>
                    <a:pt x="15773288" y="10453255"/>
                  </a:lnTo>
                  <a:lnTo>
                    <a:pt x="15775675" y="10455061"/>
                  </a:lnTo>
                  <a:lnTo>
                    <a:pt x="15779012" y="10456485"/>
                  </a:lnTo>
                  <a:lnTo>
                    <a:pt x="15781251" y="10455862"/>
                  </a:lnTo>
                  <a:lnTo>
                    <a:pt x="15782774" y="10454144"/>
                  </a:lnTo>
                  <a:lnTo>
                    <a:pt x="15784581" y="10451758"/>
                  </a:lnTo>
                  <a:lnTo>
                    <a:pt x="15783909" y="10448710"/>
                  </a:lnTo>
                  <a:lnTo>
                    <a:pt x="15781857" y="10447045"/>
                  </a:lnTo>
                  <a:lnTo>
                    <a:pt x="15777085" y="10443432"/>
                  </a:lnTo>
                  <a:close/>
                </a:path>
                <a:path w="17294225" h="11269980">
                  <a:moveTo>
                    <a:pt x="15708849" y="10390649"/>
                  </a:moveTo>
                  <a:lnTo>
                    <a:pt x="15705466" y="10391180"/>
                  </a:lnTo>
                  <a:lnTo>
                    <a:pt x="15703802" y="10393232"/>
                  </a:lnTo>
                  <a:lnTo>
                    <a:pt x="15701995" y="10395617"/>
                  </a:lnTo>
                  <a:lnTo>
                    <a:pt x="15702666" y="10398666"/>
                  </a:lnTo>
                  <a:lnTo>
                    <a:pt x="15704719" y="10400331"/>
                  </a:lnTo>
                  <a:lnTo>
                    <a:pt x="15707105" y="10402138"/>
                  </a:lnTo>
                  <a:lnTo>
                    <a:pt x="15710443" y="10403562"/>
                  </a:lnTo>
                  <a:lnTo>
                    <a:pt x="15712681" y="10402938"/>
                  </a:lnTo>
                  <a:lnTo>
                    <a:pt x="15714203" y="10401220"/>
                  </a:lnTo>
                  <a:lnTo>
                    <a:pt x="15716010" y="10398834"/>
                  </a:lnTo>
                  <a:lnTo>
                    <a:pt x="15715339" y="10395786"/>
                  </a:lnTo>
                  <a:lnTo>
                    <a:pt x="15713287" y="10394121"/>
                  </a:lnTo>
                  <a:lnTo>
                    <a:pt x="15710901" y="10392314"/>
                  </a:lnTo>
                  <a:lnTo>
                    <a:pt x="15708849" y="10390649"/>
                  </a:lnTo>
                  <a:close/>
                </a:path>
                <a:path w="17294225" h="11269980">
                  <a:moveTo>
                    <a:pt x="15641232" y="10337343"/>
                  </a:moveTo>
                  <a:lnTo>
                    <a:pt x="15637847" y="10337873"/>
                  </a:lnTo>
                  <a:lnTo>
                    <a:pt x="15634518" y="10341977"/>
                  </a:lnTo>
                  <a:lnTo>
                    <a:pt x="15635049" y="10345360"/>
                  </a:lnTo>
                  <a:lnTo>
                    <a:pt x="15637102" y="10347025"/>
                  </a:lnTo>
                  <a:lnTo>
                    <a:pt x="15639486" y="10348830"/>
                  </a:lnTo>
                  <a:lnTo>
                    <a:pt x="15642826" y="10350255"/>
                  </a:lnTo>
                  <a:lnTo>
                    <a:pt x="15645064" y="10349632"/>
                  </a:lnTo>
                  <a:lnTo>
                    <a:pt x="15646586" y="10347914"/>
                  </a:lnTo>
                  <a:lnTo>
                    <a:pt x="15648251" y="10345861"/>
                  </a:lnTo>
                  <a:lnTo>
                    <a:pt x="15647719" y="10342478"/>
                  </a:lnTo>
                  <a:lnTo>
                    <a:pt x="15645668" y="10340814"/>
                  </a:lnTo>
                  <a:lnTo>
                    <a:pt x="15643284" y="10339008"/>
                  </a:lnTo>
                  <a:lnTo>
                    <a:pt x="15641232" y="10337343"/>
                  </a:lnTo>
                  <a:close/>
                </a:path>
                <a:path w="17294225" h="11269980">
                  <a:moveTo>
                    <a:pt x="15574231" y="10283511"/>
                  </a:moveTo>
                  <a:lnTo>
                    <a:pt x="15570991" y="10283707"/>
                  </a:lnTo>
                  <a:lnTo>
                    <a:pt x="15567664" y="10287811"/>
                  </a:lnTo>
                  <a:lnTo>
                    <a:pt x="15567858" y="10291051"/>
                  </a:lnTo>
                  <a:lnTo>
                    <a:pt x="15569910" y="10292715"/>
                  </a:lnTo>
                  <a:lnTo>
                    <a:pt x="15572296" y="10294523"/>
                  </a:lnTo>
                  <a:lnTo>
                    <a:pt x="15573631" y="10295092"/>
                  </a:lnTo>
                  <a:lnTo>
                    <a:pt x="15573489" y="10295425"/>
                  </a:lnTo>
                  <a:lnTo>
                    <a:pt x="15575492" y="10296280"/>
                  </a:lnTo>
                  <a:lnTo>
                    <a:pt x="15577731" y="10295657"/>
                  </a:lnTo>
                  <a:lnTo>
                    <a:pt x="15579252" y="10293938"/>
                  </a:lnTo>
                  <a:lnTo>
                    <a:pt x="15580916" y="10291887"/>
                  </a:lnTo>
                  <a:lnTo>
                    <a:pt x="15580722" y="10288647"/>
                  </a:lnTo>
                  <a:lnTo>
                    <a:pt x="15578670" y="10286983"/>
                  </a:lnTo>
                  <a:lnTo>
                    <a:pt x="15576284" y="10285175"/>
                  </a:lnTo>
                  <a:lnTo>
                    <a:pt x="15574231" y="10283511"/>
                  </a:lnTo>
                  <a:close/>
                </a:path>
                <a:path w="17294225" h="11269980">
                  <a:moveTo>
                    <a:pt x="15507801" y="10228343"/>
                  </a:moveTo>
                  <a:lnTo>
                    <a:pt x="15504562" y="10228540"/>
                  </a:lnTo>
                  <a:lnTo>
                    <a:pt x="15501233" y="10232643"/>
                  </a:lnTo>
                  <a:lnTo>
                    <a:pt x="15501430" y="10235884"/>
                  </a:lnTo>
                  <a:lnTo>
                    <a:pt x="15503482" y="10237548"/>
                  </a:lnTo>
                  <a:lnTo>
                    <a:pt x="15505866" y="10239354"/>
                  </a:lnTo>
                  <a:lnTo>
                    <a:pt x="15507202" y="10239924"/>
                  </a:lnTo>
                  <a:lnTo>
                    <a:pt x="15507060" y="10240259"/>
                  </a:lnTo>
                  <a:lnTo>
                    <a:pt x="15509063" y="10241113"/>
                  </a:lnTo>
                  <a:lnTo>
                    <a:pt x="15511302" y="10240490"/>
                  </a:lnTo>
                  <a:lnTo>
                    <a:pt x="15512825" y="10238771"/>
                  </a:lnTo>
                  <a:lnTo>
                    <a:pt x="15514489" y="10236720"/>
                  </a:lnTo>
                  <a:lnTo>
                    <a:pt x="15514292" y="10233479"/>
                  </a:lnTo>
                  <a:lnTo>
                    <a:pt x="15512239" y="10231815"/>
                  </a:lnTo>
                  <a:lnTo>
                    <a:pt x="15509853" y="10230007"/>
                  </a:lnTo>
                  <a:lnTo>
                    <a:pt x="15507801" y="10228343"/>
                  </a:lnTo>
                  <a:close/>
                </a:path>
                <a:path w="17294225" h="11269980">
                  <a:moveTo>
                    <a:pt x="15441992" y="10172651"/>
                  </a:moveTo>
                  <a:lnTo>
                    <a:pt x="15438752" y="10172847"/>
                  </a:lnTo>
                  <a:lnTo>
                    <a:pt x="15435423" y="10176951"/>
                  </a:lnTo>
                  <a:lnTo>
                    <a:pt x="15435618" y="10180191"/>
                  </a:lnTo>
                  <a:lnTo>
                    <a:pt x="15437671" y="10181856"/>
                  </a:lnTo>
                  <a:lnTo>
                    <a:pt x="15440057" y="10183663"/>
                  </a:lnTo>
                  <a:lnTo>
                    <a:pt x="15441391" y="10184232"/>
                  </a:lnTo>
                  <a:lnTo>
                    <a:pt x="15441249" y="10184566"/>
                  </a:lnTo>
                  <a:lnTo>
                    <a:pt x="15443252" y="10185421"/>
                  </a:lnTo>
                  <a:lnTo>
                    <a:pt x="15445490" y="10184797"/>
                  </a:lnTo>
                  <a:lnTo>
                    <a:pt x="15447012" y="10183079"/>
                  </a:lnTo>
                  <a:lnTo>
                    <a:pt x="15448677" y="10181027"/>
                  </a:lnTo>
                  <a:lnTo>
                    <a:pt x="15448482" y="10177787"/>
                  </a:lnTo>
                  <a:lnTo>
                    <a:pt x="15446430" y="10176123"/>
                  </a:lnTo>
                  <a:lnTo>
                    <a:pt x="15444044" y="10174316"/>
                  </a:lnTo>
                  <a:lnTo>
                    <a:pt x="15441992" y="10172651"/>
                  </a:lnTo>
                  <a:close/>
                </a:path>
                <a:path w="17294225" h="11269980">
                  <a:moveTo>
                    <a:pt x="15377084" y="10115765"/>
                  </a:moveTo>
                  <a:lnTo>
                    <a:pt x="15373844" y="10115962"/>
                  </a:lnTo>
                  <a:lnTo>
                    <a:pt x="15370515" y="10120066"/>
                  </a:lnTo>
                  <a:lnTo>
                    <a:pt x="15370711" y="10123306"/>
                  </a:lnTo>
                  <a:lnTo>
                    <a:pt x="15372763" y="10124970"/>
                  </a:lnTo>
                  <a:lnTo>
                    <a:pt x="15375007" y="10127111"/>
                  </a:lnTo>
                  <a:lnTo>
                    <a:pt x="15378344" y="10128534"/>
                  </a:lnTo>
                  <a:lnTo>
                    <a:pt x="15380440" y="10128245"/>
                  </a:lnTo>
                  <a:lnTo>
                    <a:pt x="15381962" y="10126527"/>
                  </a:lnTo>
                  <a:lnTo>
                    <a:pt x="15383627" y="10124475"/>
                  </a:lnTo>
                  <a:lnTo>
                    <a:pt x="15383432" y="10121235"/>
                  </a:lnTo>
                  <a:lnTo>
                    <a:pt x="15381380" y="10119571"/>
                  </a:lnTo>
                  <a:lnTo>
                    <a:pt x="15379137" y="10117430"/>
                  </a:lnTo>
                  <a:lnTo>
                    <a:pt x="15377084" y="10115765"/>
                  </a:lnTo>
                  <a:close/>
                </a:path>
                <a:path w="17294225" h="11269980">
                  <a:moveTo>
                    <a:pt x="15312653" y="10058689"/>
                  </a:moveTo>
                  <a:lnTo>
                    <a:pt x="15309413" y="10058885"/>
                  </a:lnTo>
                  <a:lnTo>
                    <a:pt x="15306084" y="10062989"/>
                  </a:lnTo>
                  <a:lnTo>
                    <a:pt x="15306279" y="10066229"/>
                  </a:lnTo>
                  <a:lnTo>
                    <a:pt x="15308333" y="10067894"/>
                  </a:lnTo>
                  <a:lnTo>
                    <a:pt x="15310576" y="10070034"/>
                  </a:lnTo>
                  <a:lnTo>
                    <a:pt x="15313914" y="10071458"/>
                  </a:lnTo>
                  <a:lnTo>
                    <a:pt x="15316009" y="10071168"/>
                  </a:lnTo>
                  <a:lnTo>
                    <a:pt x="15317531" y="10069450"/>
                  </a:lnTo>
                  <a:lnTo>
                    <a:pt x="15319196" y="10067398"/>
                  </a:lnTo>
                  <a:lnTo>
                    <a:pt x="15319001" y="10064158"/>
                  </a:lnTo>
                  <a:lnTo>
                    <a:pt x="15316949" y="10062494"/>
                  </a:lnTo>
                  <a:lnTo>
                    <a:pt x="15314705" y="10060353"/>
                  </a:lnTo>
                  <a:lnTo>
                    <a:pt x="15312653" y="10058689"/>
                  </a:lnTo>
                  <a:close/>
                </a:path>
                <a:path w="17294225" h="11269980">
                  <a:moveTo>
                    <a:pt x="15248793" y="10000276"/>
                  </a:moveTo>
                  <a:lnTo>
                    <a:pt x="15245886" y="10000615"/>
                  </a:lnTo>
                  <a:lnTo>
                    <a:pt x="15243887" y="10002524"/>
                  </a:lnTo>
                  <a:lnTo>
                    <a:pt x="15241748" y="10004768"/>
                  </a:lnTo>
                  <a:lnTo>
                    <a:pt x="15242084" y="10007674"/>
                  </a:lnTo>
                  <a:lnTo>
                    <a:pt x="15243994" y="10009673"/>
                  </a:lnTo>
                  <a:lnTo>
                    <a:pt x="15246238" y="10011813"/>
                  </a:lnTo>
                  <a:lnTo>
                    <a:pt x="15247906" y="10012525"/>
                  </a:lnTo>
                  <a:lnTo>
                    <a:pt x="15247764" y="10012859"/>
                  </a:lnTo>
                  <a:lnTo>
                    <a:pt x="15249767" y="10013713"/>
                  </a:lnTo>
                  <a:lnTo>
                    <a:pt x="15251864" y="10013424"/>
                  </a:lnTo>
                  <a:lnTo>
                    <a:pt x="15253385" y="10011705"/>
                  </a:lnTo>
                  <a:lnTo>
                    <a:pt x="15255526" y="10009462"/>
                  </a:lnTo>
                  <a:lnTo>
                    <a:pt x="15255189" y="10006557"/>
                  </a:lnTo>
                  <a:lnTo>
                    <a:pt x="15253279" y="10004559"/>
                  </a:lnTo>
                  <a:lnTo>
                    <a:pt x="15248793" y="10000276"/>
                  </a:lnTo>
                  <a:close/>
                </a:path>
                <a:path w="17294225" h="11269980">
                  <a:moveTo>
                    <a:pt x="15185265" y="9942007"/>
                  </a:moveTo>
                  <a:lnTo>
                    <a:pt x="15182358" y="9942345"/>
                  </a:lnTo>
                  <a:lnTo>
                    <a:pt x="15180361" y="9944255"/>
                  </a:lnTo>
                  <a:lnTo>
                    <a:pt x="15178220" y="9946499"/>
                  </a:lnTo>
                  <a:lnTo>
                    <a:pt x="15178556" y="9949404"/>
                  </a:lnTo>
                  <a:lnTo>
                    <a:pt x="15180466" y="9951402"/>
                  </a:lnTo>
                  <a:lnTo>
                    <a:pt x="15182710" y="9953543"/>
                  </a:lnTo>
                  <a:lnTo>
                    <a:pt x="15184379" y="9954255"/>
                  </a:lnTo>
                  <a:lnTo>
                    <a:pt x="15184236" y="9954589"/>
                  </a:lnTo>
                  <a:lnTo>
                    <a:pt x="15186239" y="9955443"/>
                  </a:lnTo>
                  <a:lnTo>
                    <a:pt x="15188336" y="9955154"/>
                  </a:lnTo>
                  <a:lnTo>
                    <a:pt x="15189858" y="9953436"/>
                  </a:lnTo>
                  <a:lnTo>
                    <a:pt x="15191999" y="9951193"/>
                  </a:lnTo>
                  <a:lnTo>
                    <a:pt x="15191659" y="9948286"/>
                  </a:lnTo>
                  <a:lnTo>
                    <a:pt x="15189750" y="9946287"/>
                  </a:lnTo>
                  <a:lnTo>
                    <a:pt x="15185265" y="9942007"/>
                  </a:lnTo>
                  <a:close/>
                </a:path>
                <a:path w="17294225" h="11269980">
                  <a:moveTo>
                    <a:pt x="15122831" y="9883020"/>
                  </a:moveTo>
                  <a:lnTo>
                    <a:pt x="15119590" y="9883216"/>
                  </a:lnTo>
                  <a:lnTo>
                    <a:pt x="15115594" y="9887035"/>
                  </a:lnTo>
                  <a:lnTo>
                    <a:pt x="15115791" y="9890276"/>
                  </a:lnTo>
                  <a:lnTo>
                    <a:pt x="15117700" y="9892273"/>
                  </a:lnTo>
                  <a:lnTo>
                    <a:pt x="15119944" y="9894415"/>
                  </a:lnTo>
                  <a:lnTo>
                    <a:pt x="15121613" y="9895127"/>
                  </a:lnTo>
                  <a:lnTo>
                    <a:pt x="15121471" y="9895460"/>
                  </a:lnTo>
                  <a:lnTo>
                    <a:pt x="15123474" y="9896315"/>
                  </a:lnTo>
                  <a:lnTo>
                    <a:pt x="15125570" y="9896025"/>
                  </a:lnTo>
                  <a:lnTo>
                    <a:pt x="15127092" y="9894307"/>
                  </a:lnTo>
                  <a:lnTo>
                    <a:pt x="15129090" y="9892398"/>
                  </a:lnTo>
                  <a:lnTo>
                    <a:pt x="15128894" y="9889158"/>
                  </a:lnTo>
                  <a:lnTo>
                    <a:pt x="15126984" y="9887159"/>
                  </a:lnTo>
                  <a:lnTo>
                    <a:pt x="15124740" y="9885018"/>
                  </a:lnTo>
                  <a:lnTo>
                    <a:pt x="15122831" y="9883020"/>
                  </a:lnTo>
                  <a:close/>
                </a:path>
                <a:path w="17294225" h="11269980">
                  <a:moveTo>
                    <a:pt x="15061018" y="9823508"/>
                  </a:moveTo>
                  <a:lnTo>
                    <a:pt x="15057777" y="9823705"/>
                  </a:lnTo>
                  <a:lnTo>
                    <a:pt x="15053782" y="9827524"/>
                  </a:lnTo>
                  <a:lnTo>
                    <a:pt x="15053975" y="9830764"/>
                  </a:lnTo>
                  <a:lnTo>
                    <a:pt x="15057796" y="9834761"/>
                  </a:lnTo>
                  <a:lnTo>
                    <a:pt x="15059464" y="9835472"/>
                  </a:lnTo>
                  <a:lnTo>
                    <a:pt x="15059656" y="9835948"/>
                  </a:lnTo>
                  <a:lnTo>
                    <a:pt x="15061659" y="9836803"/>
                  </a:lnTo>
                  <a:lnTo>
                    <a:pt x="15063898" y="9836180"/>
                  </a:lnTo>
                  <a:lnTo>
                    <a:pt x="15065276" y="9834795"/>
                  </a:lnTo>
                  <a:lnTo>
                    <a:pt x="15067275" y="9832885"/>
                  </a:lnTo>
                  <a:lnTo>
                    <a:pt x="15067079" y="9829645"/>
                  </a:lnTo>
                  <a:lnTo>
                    <a:pt x="15065169" y="9827646"/>
                  </a:lnTo>
                  <a:lnTo>
                    <a:pt x="15062927" y="9825507"/>
                  </a:lnTo>
                  <a:lnTo>
                    <a:pt x="15061018" y="9823508"/>
                  </a:lnTo>
                  <a:close/>
                </a:path>
                <a:path w="17294225" h="11269980">
                  <a:moveTo>
                    <a:pt x="14999296" y="9762852"/>
                  </a:moveTo>
                  <a:lnTo>
                    <a:pt x="14996055" y="9763048"/>
                  </a:lnTo>
                  <a:lnTo>
                    <a:pt x="14992059" y="9766868"/>
                  </a:lnTo>
                  <a:lnTo>
                    <a:pt x="14992256" y="9770108"/>
                  </a:lnTo>
                  <a:lnTo>
                    <a:pt x="14996075" y="9774104"/>
                  </a:lnTo>
                  <a:lnTo>
                    <a:pt x="14997745" y="9774816"/>
                  </a:lnTo>
                  <a:lnTo>
                    <a:pt x="14997602" y="9775151"/>
                  </a:lnTo>
                  <a:lnTo>
                    <a:pt x="14999604" y="9776005"/>
                  </a:lnTo>
                  <a:lnTo>
                    <a:pt x="15001843" y="9775382"/>
                  </a:lnTo>
                  <a:lnTo>
                    <a:pt x="15003223" y="9773998"/>
                  </a:lnTo>
                  <a:lnTo>
                    <a:pt x="15005221" y="9772088"/>
                  </a:lnTo>
                  <a:lnTo>
                    <a:pt x="15005025" y="9768847"/>
                  </a:lnTo>
                  <a:lnTo>
                    <a:pt x="14999296" y="9762852"/>
                  </a:lnTo>
                  <a:close/>
                </a:path>
                <a:path w="17294225" h="11269980">
                  <a:moveTo>
                    <a:pt x="14938053" y="9702006"/>
                  </a:moveTo>
                  <a:lnTo>
                    <a:pt x="14934953" y="9701868"/>
                  </a:lnTo>
                  <a:lnTo>
                    <a:pt x="14932955" y="9703777"/>
                  </a:lnTo>
                  <a:lnTo>
                    <a:pt x="14931528" y="9705536"/>
                  </a:lnTo>
                  <a:lnTo>
                    <a:pt x="14931290" y="9705829"/>
                  </a:lnTo>
                  <a:lnTo>
                    <a:pt x="14931153" y="9708927"/>
                  </a:lnTo>
                  <a:lnTo>
                    <a:pt x="14934973" y="9712924"/>
                  </a:lnTo>
                  <a:lnTo>
                    <a:pt x="14935497" y="9713542"/>
                  </a:lnTo>
                  <a:lnTo>
                    <a:pt x="14938502" y="9714824"/>
                  </a:lnTo>
                  <a:lnTo>
                    <a:pt x="14940740" y="9714200"/>
                  </a:lnTo>
                  <a:lnTo>
                    <a:pt x="14942120" y="9712816"/>
                  </a:lnTo>
                  <a:lnTo>
                    <a:pt x="14943546" y="9711057"/>
                  </a:lnTo>
                  <a:lnTo>
                    <a:pt x="14943785" y="9710764"/>
                  </a:lnTo>
                  <a:lnTo>
                    <a:pt x="14943922" y="9707666"/>
                  </a:lnTo>
                  <a:lnTo>
                    <a:pt x="14940104" y="9703671"/>
                  </a:lnTo>
                  <a:lnTo>
                    <a:pt x="14938053" y="9702006"/>
                  </a:lnTo>
                  <a:close/>
                </a:path>
                <a:path w="17294225" h="11269980">
                  <a:moveTo>
                    <a:pt x="14877760" y="9640776"/>
                  </a:moveTo>
                  <a:lnTo>
                    <a:pt x="14874661" y="9640637"/>
                  </a:lnTo>
                  <a:lnTo>
                    <a:pt x="14870665" y="9644457"/>
                  </a:lnTo>
                  <a:lnTo>
                    <a:pt x="14870527" y="9647555"/>
                  </a:lnTo>
                  <a:lnTo>
                    <a:pt x="14874346" y="9651551"/>
                  </a:lnTo>
                  <a:lnTo>
                    <a:pt x="14874538" y="9652027"/>
                  </a:lnTo>
                  <a:lnTo>
                    <a:pt x="14877875" y="9653451"/>
                  </a:lnTo>
                  <a:lnTo>
                    <a:pt x="14879972" y="9653161"/>
                  </a:lnTo>
                  <a:lnTo>
                    <a:pt x="14881352" y="9651777"/>
                  </a:lnTo>
                  <a:lnTo>
                    <a:pt x="14883350" y="9649868"/>
                  </a:lnTo>
                  <a:lnTo>
                    <a:pt x="14883488" y="9646770"/>
                  </a:lnTo>
                  <a:lnTo>
                    <a:pt x="14877760" y="9640776"/>
                  </a:lnTo>
                  <a:close/>
                </a:path>
                <a:path w="17294225" h="11269980">
                  <a:moveTo>
                    <a:pt x="14817753" y="9578878"/>
                  </a:moveTo>
                  <a:lnTo>
                    <a:pt x="14814656" y="9578741"/>
                  </a:lnTo>
                  <a:lnTo>
                    <a:pt x="14810659" y="9582560"/>
                  </a:lnTo>
                  <a:lnTo>
                    <a:pt x="14810519" y="9585657"/>
                  </a:lnTo>
                  <a:lnTo>
                    <a:pt x="14814339" y="9589654"/>
                  </a:lnTo>
                  <a:lnTo>
                    <a:pt x="14814530" y="9590130"/>
                  </a:lnTo>
                  <a:lnTo>
                    <a:pt x="14817868" y="9591554"/>
                  </a:lnTo>
                  <a:lnTo>
                    <a:pt x="14819965" y="9591264"/>
                  </a:lnTo>
                  <a:lnTo>
                    <a:pt x="14821344" y="9589880"/>
                  </a:lnTo>
                  <a:lnTo>
                    <a:pt x="14823342" y="9587970"/>
                  </a:lnTo>
                  <a:lnTo>
                    <a:pt x="14823482" y="9584873"/>
                  </a:lnTo>
                  <a:lnTo>
                    <a:pt x="14817753" y="9578878"/>
                  </a:lnTo>
                  <a:close/>
                </a:path>
                <a:path w="17294225" h="11269980">
                  <a:moveTo>
                    <a:pt x="14758364" y="9516456"/>
                  </a:moveTo>
                  <a:lnTo>
                    <a:pt x="14755265" y="9516317"/>
                  </a:lnTo>
                  <a:lnTo>
                    <a:pt x="14751268" y="9520136"/>
                  </a:lnTo>
                  <a:lnTo>
                    <a:pt x="14751130" y="9523234"/>
                  </a:lnTo>
                  <a:lnTo>
                    <a:pt x="14754951" y="9527231"/>
                  </a:lnTo>
                  <a:lnTo>
                    <a:pt x="14755141" y="9527707"/>
                  </a:lnTo>
                  <a:lnTo>
                    <a:pt x="14758480" y="9529131"/>
                  </a:lnTo>
                  <a:lnTo>
                    <a:pt x="14760575" y="9528841"/>
                  </a:lnTo>
                  <a:lnTo>
                    <a:pt x="14761955" y="9527457"/>
                  </a:lnTo>
                  <a:lnTo>
                    <a:pt x="14763954" y="9525547"/>
                  </a:lnTo>
                  <a:lnTo>
                    <a:pt x="14764091" y="9522450"/>
                  </a:lnTo>
                  <a:lnTo>
                    <a:pt x="14758364" y="9516456"/>
                  </a:lnTo>
                  <a:close/>
                </a:path>
                <a:path w="17294225" h="11269980">
                  <a:moveTo>
                    <a:pt x="14698785" y="9453557"/>
                  </a:moveTo>
                  <a:lnTo>
                    <a:pt x="14695684" y="9453417"/>
                  </a:lnTo>
                  <a:lnTo>
                    <a:pt x="14691688" y="9457237"/>
                  </a:lnTo>
                  <a:lnTo>
                    <a:pt x="14691551" y="9460335"/>
                  </a:lnTo>
                  <a:lnTo>
                    <a:pt x="14695370" y="9464331"/>
                  </a:lnTo>
                  <a:lnTo>
                    <a:pt x="14695895" y="9464950"/>
                  </a:lnTo>
                  <a:lnTo>
                    <a:pt x="14698899" y="9466232"/>
                  </a:lnTo>
                  <a:lnTo>
                    <a:pt x="14700996" y="9465942"/>
                  </a:lnTo>
                  <a:lnTo>
                    <a:pt x="14702375" y="9464558"/>
                  </a:lnTo>
                  <a:lnTo>
                    <a:pt x="14704374" y="9462649"/>
                  </a:lnTo>
                  <a:lnTo>
                    <a:pt x="14704511" y="9459551"/>
                  </a:lnTo>
                  <a:lnTo>
                    <a:pt x="14698785" y="9453557"/>
                  </a:lnTo>
                  <a:close/>
                </a:path>
                <a:path w="17294225" h="11269980">
                  <a:moveTo>
                    <a:pt x="14640297" y="9389940"/>
                  </a:moveTo>
                  <a:lnTo>
                    <a:pt x="14637200" y="9389803"/>
                  </a:lnTo>
                  <a:lnTo>
                    <a:pt x="14633203" y="9393622"/>
                  </a:lnTo>
                  <a:lnTo>
                    <a:pt x="14633066" y="9396719"/>
                  </a:lnTo>
                  <a:lnTo>
                    <a:pt x="14636885" y="9400716"/>
                  </a:lnTo>
                  <a:lnTo>
                    <a:pt x="14637410" y="9401335"/>
                  </a:lnTo>
                  <a:lnTo>
                    <a:pt x="14640414" y="9402616"/>
                  </a:lnTo>
                  <a:lnTo>
                    <a:pt x="14642511" y="9402327"/>
                  </a:lnTo>
                  <a:lnTo>
                    <a:pt x="14643890" y="9400943"/>
                  </a:lnTo>
                  <a:lnTo>
                    <a:pt x="14645889" y="9399033"/>
                  </a:lnTo>
                  <a:lnTo>
                    <a:pt x="14646026" y="9395936"/>
                  </a:lnTo>
                  <a:lnTo>
                    <a:pt x="14640297" y="9389940"/>
                  </a:lnTo>
                  <a:close/>
                </a:path>
                <a:path w="17294225" h="11269980">
                  <a:moveTo>
                    <a:pt x="14582289" y="9326133"/>
                  </a:moveTo>
                  <a:lnTo>
                    <a:pt x="14579192" y="9325995"/>
                  </a:lnTo>
                  <a:lnTo>
                    <a:pt x="14575195" y="9329815"/>
                  </a:lnTo>
                  <a:lnTo>
                    <a:pt x="14575057" y="9332913"/>
                  </a:lnTo>
                  <a:lnTo>
                    <a:pt x="14578875" y="9336908"/>
                  </a:lnTo>
                  <a:lnTo>
                    <a:pt x="14579400" y="9337527"/>
                  </a:lnTo>
                  <a:lnTo>
                    <a:pt x="14582407" y="9338810"/>
                  </a:lnTo>
                  <a:lnTo>
                    <a:pt x="14584503" y="9338520"/>
                  </a:lnTo>
                  <a:lnTo>
                    <a:pt x="14585882" y="9337136"/>
                  </a:lnTo>
                  <a:lnTo>
                    <a:pt x="14587880" y="9335226"/>
                  </a:lnTo>
                  <a:lnTo>
                    <a:pt x="14588018" y="9332128"/>
                  </a:lnTo>
                  <a:lnTo>
                    <a:pt x="14582289" y="9326133"/>
                  </a:lnTo>
                  <a:close/>
                </a:path>
                <a:path w="17294225" h="11269980">
                  <a:moveTo>
                    <a:pt x="14524755" y="9262135"/>
                  </a:moveTo>
                  <a:lnTo>
                    <a:pt x="14521658" y="9261997"/>
                  </a:lnTo>
                  <a:lnTo>
                    <a:pt x="14517661" y="9265816"/>
                  </a:lnTo>
                  <a:lnTo>
                    <a:pt x="14517524" y="9268914"/>
                  </a:lnTo>
                  <a:lnTo>
                    <a:pt x="14521343" y="9272910"/>
                  </a:lnTo>
                  <a:lnTo>
                    <a:pt x="14521868" y="9273529"/>
                  </a:lnTo>
                  <a:lnTo>
                    <a:pt x="14524873" y="9274811"/>
                  </a:lnTo>
                  <a:lnTo>
                    <a:pt x="14526969" y="9274521"/>
                  </a:lnTo>
                  <a:lnTo>
                    <a:pt x="14528349" y="9273136"/>
                  </a:lnTo>
                  <a:lnTo>
                    <a:pt x="14530347" y="9271227"/>
                  </a:lnTo>
                  <a:lnTo>
                    <a:pt x="14530484" y="9268130"/>
                  </a:lnTo>
                  <a:lnTo>
                    <a:pt x="14524755" y="9262135"/>
                  </a:lnTo>
                  <a:close/>
                </a:path>
                <a:path w="17294225" h="11269980">
                  <a:moveTo>
                    <a:pt x="14468175" y="9197752"/>
                  </a:moveTo>
                  <a:lnTo>
                    <a:pt x="14465077" y="9197615"/>
                  </a:lnTo>
                  <a:lnTo>
                    <a:pt x="14463079" y="9199525"/>
                  </a:lnTo>
                  <a:lnTo>
                    <a:pt x="14460889" y="9200958"/>
                  </a:lnTo>
                  <a:lnTo>
                    <a:pt x="14460609" y="9204389"/>
                  </a:lnTo>
                  <a:lnTo>
                    <a:pt x="14464429" y="9208387"/>
                  </a:lnTo>
                  <a:lnTo>
                    <a:pt x="14464954" y="9209006"/>
                  </a:lnTo>
                  <a:lnTo>
                    <a:pt x="14466289" y="9209575"/>
                  </a:lnTo>
                  <a:lnTo>
                    <a:pt x="14466146" y="9209909"/>
                  </a:lnTo>
                  <a:lnTo>
                    <a:pt x="14467816" y="9210621"/>
                  </a:lnTo>
                  <a:lnTo>
                    <a:pt x="14469911" y="9210331"/>
                  </a:lnTo>
                  <a:lnTo>
                    <a:pt x="14471291" y="9208946"/>
                  </a:lnTo>
                  <a:lnTo>
                    <a:pt x="14473481" y="9207513"/>
                  </a:lnTo>
                  <a:lnTo>
                    <a:pt x="14473761" y="9204082"/>
                  </a:lnTo>
                  <a:lnTo>
                    <a:pt x="14469942" y="9200084"/>
                  </a:lnTo>
                  <a:lnTo>
                    <a:pt x="14468175" y="9197752"/>
                  </a:lnTo>
                  <a:close/>
                </a:path>
                <a:path w="17294225" h="11269980">
                  <a:moveTo>
                    <a:pt x="14412023" y="9132371"/>
                  </a:moveTo>
                  <a:lnTo>
                    <a:pt x="14408590" y="9132090"/>
                  </a:lnTo>
                  <a:lnTo>
                    <a:pt x="14406591" y="9134000"/>
                  </a:lnTo>
                  <a:lnTo>
                    <a:pt x="14404401" y="9135433"/>
                  </a:lnTo>
                  <a:lnTo>
                    <a:pt x="14404122" y="9138864"/>
                  </a:lnTo>
                  <a:lnTo>
                    <a:pt x="14406032" y="9140862"/>
                  </a:lnTo>
                  <a:lnTo>
                    <a:pt x="14407799" y="9143195"/>
                  </a:lnTo>
                  <a:lnTo>
                    <a:pt x="14408323" y="9143813"/>
                  </a:lnTo>
                  <a:lnTo>
                    <a:pt x="14409659" y="9144383"/>
                  </a:lnTo>
                  <a:lnTo>
                    <a:pt x="14409517" y="9144716"/>
                  </a:lnTo>
                  <a:lnTo>
                    <a:pt x="14411186" y="9145428"/>
                  </a:lnTo>
                  <a:lnTo>
                    <a:pt x="14413282" y="9145139"/>
                  </a:lnTo>
                  <a:lnTo>
                    <a:pt x="14414661" y="9143755"/>
                  </a:lnTo>
                  <a:lnTo>
                    <a:pt x="14416851" y="9142322"/>
                  </a:lnTo>
                  <a:lnTo>
                    <a:pt x="14417131" y="9138890"/>
                  </a:lnTo>
                  <a:lnTo>
                    <a:pt x="14415222" y="9136892"/>
                  </a:lnTo>
                  <a:lnTo>
                    <a:pt x="14413457" y="9134560"/>
                  </a:lnTo>
                  <a:lnTo>
                    <a:pt x="14412023" y="9132371"/>
                  </a:lnTo>
                  <a:close/>
                </a:path>
                <a:path w="17294225" h="11269980">
                  <a:moveTo>
                    <a:pt x="14356012" y="9066653"/>
                  </a:moveTo>
                  <a:lnTo>
                    <a:pt x="14352581" y="9066374"/>
                  </a:lnTo>
                  <a:lnTo>
                    <a:pt x="14350582" y="9068283"/>
                  </a:lnTo>
                  <a:lnTo>
                    <a:pt x="14348392" y="9069716"/>
                  </a:lnTo>
                  <a:lnTo>
                    <a:pt x="14348113" y="9073148"/>
                  </a:lnTo>
                  <a:lnTo>
                    <a:pt x="14350023" y="9075147"/>
                  </a:lnTo>
                  <a:lnTo>
                    <a:pt x="14351788" y="9077478"/>
                  </a:lnTo>
                  <a:lnTo>
                    <a:pt x="14352313" y="9078097"/>
                  </a:lnTo>
                  <a:lnTo>
                    <a:pt x="14353648" y="9078666"/>
                  </a:lnTo>
                  <a:lnTo>
                    <a:pt x="14353505" y="9079000"/>
                  </a:lnTo>
                  <a:lnTo>
                    <a:pt x="14355175" y="9079712"/>
                  </a:lnTo>
                  <a:lnTo>
                    <a:pt x="14357273" y="9079423"/>
                  </a:lnTo>
                  <a:lnTo>
                    <a:pt x="14358652" y="9078039"/>
                  </a:lnTo>
                  <a:lnTo>
                    <a:pt x="14360843" y="9076605"/>
                  </a:lnTo>
                  <a:lnTo>
                    <a:pt x="14361122" y="9073174"/>
                  </a:lnTo>
                  <a:lnTo>
                    <a:pt x="14359213" y="9071176"/>
                  </a:lnTo>
                  <a:lnTo>
                    <a:pt x="14357446" y="9068843"/>
                  </a:lnTo>
                  <a:lnTo>
                    <a:pt x="14356012" y="9066653"/>
                  </a:lnTo>
                  <a:close/>
                </a:path>
                <a:path w="17294225" h="11269980">
                  <a:moveTo>
                    <a:pt x="14300144" y="9000603"/>
                  </a:moveTo>
                  <a:lnTo>
                    <a:pt x="14296712" y="9000323"/>
                  </a:lnTo>
                  <a:lnTo>
                    <a:pt x="14294714" y="9002232"/>
                  </a:lnTo>
                  <a:lnTo>
                    <a:pt x="14292859" y="9003808"/>
                  </a:lnTo>
                  <a:lnTo>
                    <a:pt x="14292244" y="9007098"/>
                  </a:lnTo>
                  <a:lnTo>
                    <a:pt x="14294154" y="9009096"/>
                  </a:lnTo>
                  <a:lnTo>
                    <a:pt x="14295921" y="9011428"/>
                  </a:lnTo>
                  <a:lnTo>
                    <a:pt x="14296305" y="9012381"/>
                  </a:lnTo>
                  <a:lnTo>
                    <a:pt x="14297639" y="9012950"/>
                  </a:lnTo>
                  <a:lnTo>
                    <a:pt x="14297829" y="9013426"/>
                  </a:lnTo>
                  <a:lnTo>
                    <a:pt x="14299499" y="9014138"/>
                  </a:lnTo>
                  <a:lnTo>
                    <a:pt x="14301593" y="9013848"/>
                  </a:lnTo>
                  <a:lnTo>
                    <a:pt x="14302974" y="9012464"/>
                  </a:lnTo>
                  <a:lnTo>
                    <a:pt x="14304972" y="9010554"/>
                  </a:lnTo>
                  <a:lnTo>
                    <a:pt x="14305586" y="9007265"/>
                  </a:lnTo>
                  <a:lnTo>
                    <a:pt x="14303676" y="9005266"/>
                  </a:lnTo>
                  <a:lnTo>
                    <a:pt x="14300144" y="9000603"/>
                  </a:lnTo>
                  <a:close/>
                </a:path>
                <a:path w="17294225" h="11269980">
                  <a:moveTo>
                    <a:pt x="14245086" y="8934504"/>
                  </a:moveTo>
                  <a:lnTo>
                    <a:pt x="14241796" y="8933890"/>
                  </a:lnTo>
                  <a:lnTo>
                    <a:pt x="14237799" y="8937708"/>
                  </a:lnTo>
                  <a:lnTo>
                    <a:pt x="14237185" y="8940998"/>
                  </a:lnTo>
                  <a:lnTo>
                    <a:pt x="14239095" y="8942996"/>
                  </a:lnTo>
                  <a:lnTo>
                    <a:pt x="14240863" y="8945328"/>
                  </a:lnTo>
                  <a:lnTo>
                    <a:pt x="14241246" y="8946281"/>
                  </a:lnTo>
                  <a:lnTo>
                    <a:pt x="14242580" y="8946850"/>
                  </a:lnTo>
                  <a:lnTo>
                    <a:pt x="14243056" y="8946659"/>
                  </a:lnTo>
                  <a:lnTo>
                    <a:pt x="14244726" y="8947371"/>
                  </a:lnTo>
                  <a:lnTo>
                    <a:pt x="14246680" y="8947415"/>
                  </a:lnTo>
                  <a:lnTo>
                    <a:pt x="14248060" y="8946031"/>
                  </a:lnTo>
                  <a:lnTo>
                    <a:pt x="14250057" y="8944121"/>
                  </a:lnTo>
                  <a:lnTo>
                    <a:pt x="14250672" y="8940832"/>
                  </a:lnTo>
                  <a:lnTo>
                    <a:pt x="14248762" y="8938834"/>
                  </a:lnTo>
                  <a:lnTo>
                    <a:pt x="14246994" y="8936502"/>
                  </a:lnTo>
                  <a:lnTo>
                    <a:pt x="14245086" y="8934504"/>
                  </a:lnTo>
                  <a:close/>
                </a:path>
                <a:path w="17294225" h="11269980">
                  <a:moveTo>
                    <a:pt x="14190312" y="8867736"/>
                  </a:moveTo>
                  <a:lnTo>
                    <a:pt x="14187023" y="8867122"/>
                  </a:lnTo>
                  <a:lnTo>
                    <a:pt x="14183026" y="8870942"/>
                  </a:lnTo>
                  <a:lnTo>
                    <a:pt x="14182555" y="8873897"/>
                  </a:lnTo>
                  <a:lnTo>
                    <a:pt x="14186089" y="8878561"/>
                  </a:lnTo>
                  <a:lnTo>
                    <a:pt x="14186472" y="8879514"/>
                  </a:lnTo>
                  <a:lnTo>
                    <a:pt x="14187807" y="8880083"/>
                  </a:lnTo>
                  <a:lnTo>
                    <a:pt x="14188284" y="8879892"/>
                  </a:lnTo>
                  <a:lnTo>
                    <a:pt x="14189953" y="8880604"/>
                  </a:lnTo>
                  <a:lnTo>
                    <a:pt x="14191906" y="8880648"/>
                  </a:lnTo>
                  <a:lnTo>
                    <a:pt x="14193286" y="8879263"/>
                  </a:lnTo>
                  <a:lnTo>
                    <a:pt x="14195285" y="8877354"/>
                  </a:lnTo>
                  <a:lnTo>
                    <a:pt x="14195756" y="8874399"/>
                  </a:lnTo>
                  <a:lnTo>
                    <a:pt x="14192222" y="8869734"/>
                  </a:lnTo>
                  <a:lnTo>
                    <a:pt x="14190312" y="8867736"/>
                  </a:lnTo>
                  <a:close/>
                </a:path>
                <a:path w="17294225" h="11269980">
                  <a:moveTo>
                    <a:pt x="14135681" y="8800636"/>
                  </a:moveTo>
                  <a:lnTo>
                    <a:pt x="14132726" y="8800163"/>
                  </a:lnTo>
                  <a:lnTo>
                    <a:pt x="14130394" y="8801931"/>
                  </a:lnTo>
                  <a:lnTo>
                    <a:pt x="14128396" y="8803841"/>
                  </a:lnTo>
                  <a:lnTo>
                    <a:pt x="14127924" y="8806796"/>
                  </a:lnTo>
                  <a:lnTo>
                    <a:pt x="14131459" y="8811460"/>
                  </a:lnTo>
                  <a:lnTo>
                    <a:pt x="14131842" y="8812413"/>
                  </a:lnTo>
                  <a:lnTo>
                    <a:pt x="14133176" y="8812982"/>
                  </a:lnTo>
                  <a:lnTo>
                    <a:pt x="14133653" y="8812791"/>
                  </a:lnTo>
                  <a:lnTo>
                    <a:pt x="14135323" y="8813503"/>
                  </a:lnTo>
                  <a:lnTo>
                    <a:pt x="14137276" y="8813547"/>
                  </a:lnTo>
                  <a:lnTo>
                    <a:pt x="14138656" y="8812163"/>
                  </a:lnTo>
                  <a:lnTo>
                    <a:pt x="14140654" y="8810253"/>
                  </a:lnTo>
                  <a:lnTo>
                    <a:pt x="14141126" y="8807298"/>
                  </a:lnTo>
                  <a:lnTo>
                    <a:pt x="14137592" y="8802634"/>
                  </a:lnTo>
                  <a:lnTo>
                    <a:pt x="14135681" y="8800636"/>
                  </a:lnTo>
                  <a:close/>
                </a:path>
                <a:path w="17294225" h="11269980">
                  <a:moveTo>
                    <a:pt x="14081525" y="8733342"/>
                  </a:moveTo>
                  <a:lnTo>
                    <a:pt x="14078570" y="8732871"/>
                  </a:lnTo>
                  <a:lnTo>
                    <a:pt x="14076238" y="8734638"/>
                  </a:lnTo>
                  <a:lnTo>
                    <a:pt x="14074239" y="8736548"/>
                  </a:lnTo>
                  <a:lnTo>
                    <a:pt x="14073770" y="8739504"/>
                  </a:lnTo>
                  <a:lnTo>
                    <a:pt x="14077302" y="8744167"/>
                  </a:lnTo>
                  <a:lnTo>
                    <a:pt x="14078020" y="8745263"/>
                  </a:lnTo>
                  <a:lnTo>
                    <a:pt x="14079355" y="8745832"/>
                  </a:lnTo>
                  <a:lnTo>
                    <a:pt x="14079497" y="8745498"/>
                  </a:lnTo>
                  <a:lnTo>
                    <a:pt x="14081167" y="8746210"/>
                  </a:lnTo>
                  <a:lnTo>
                    <a:pt x="14083120" y="8746254"/>
                  </a:lnTo>
                  <a:lnTo>
                    <a:pt x="14084499" y="8744870"/>
                  </a:lnTo>
                  <a:lnTo>
                    <a:pt x="14086498" y="8742960"/>
                  </a:lnTo>
                  <a:lnTo>
                    <a:pt x="14086969" y="8740005"/>
                  </a:lnTo>
                  <a:lnTo>
                    <a:pt x="14083435" y="8735341"/>
                  </a:lnTo>
                  <a:lnTo>
                    <a:pt x="14081525" y="8733342"/>
                  </a:lnTo>
                  <a:close/>
                </a:path>
                <a:path w="17294225" h="11269980">
                  <a:moveTo>
                    <a:pt x="14028325" y="8665668"/>
                  </a:moveTo>
                  <a:lnTo>
                    <a:pt x="14025369" y="8665196"/>
                  </a:lnTo>
                  <a:lnTo>
                    <a:pt x="14020704" y="8668730"/>
                  </a:lnTo>
                  <a:lnTo>
                    <a:pt x="14020233" y="8671686"/>
                  </a:lnTo>
                  <a:lnTo>
                    <a:pt x="14023767" y="8676350"/>
                  </a:lnTo>
                  <a:lnTo>
                    <a:pt x="14024484" y="8677445"/>
                  </a:lnTo>
                  <a:lnTo>
                    <a:pt x="14027489" y="8678727"/>
                  </a:lnTo>
                  <a:lnTo>
                    <a:pt x="14029442" y="8678770"/>
                  </a:lnTo>
                  <a:lnTo>
                    <a:pt x="14030822" y="8677386"/>
                  </a:lnTo>
                  <a:lnTo>
                    <a:pt x="14033154" y="8675619"/>
                  </a:lnTo>
                  <a:lnTo>
                    <a:pt x="14033627" y="8672665"/>
                  </a:lnTo>
                  <a:lnTo>
                    <a:pt x="14028325" y="8665668"/>
                  </a:lnTo>
                  <a:close/>
                </a:path>
                <a:path w="17294225" h="11269980">
                  <a:moveTo>
                    <a:pt x="13975121" y="8597992"/>
                  </a:moveTo>
                  <a:lnTo>
                    <a:pt x="13972166" y="8597521"/>
                  </a:lnTo>
                  <a:lnTo>
                    <a:pt x="13967502" y="8601055"/>
                  </a:lnTo>
                  <a:lnTo>
                    <a:pt x="13967030" y="8604011"/>
                  </a:lnTo>
                  <a:lnTo>
                    <a:pt x="13970564" y="8608674"/>
                  </a:lnTo>
                  <a:lnTo>
                    <a:pt x="13970947" y="8609627"/>
                  </a:lnTo>
                  <a:lnTo>
                    <a:pt x="13974285" y="8611051"/>
                  </a:lnTo>
                  <a:lnTo>
                    <a:pt x="13975906" y="8610952"/>
                  </a:lnTo>
                  <a:lnTo>
                    <a:pt x="13977619" y="8609711"/>
                  </a:lnTo>
                  <a:lnTo>
                    <a:pt x="13979952" y="8607944"/>
                  </a:lnTo>
                  <a:lnTo>
                    <a:pt x="13980423" y="8604988"/>
                  </a:lnTo>
                  <a:lnTo>
                    <a:pt x="13975121" y="8597992"/>
                  </a:lnTo>
                  <a:close/>
                </a:path>
                <a:path w="17294225" h="11269980">
                  <a:moveTo>
                    <a:pt x="13922204" y="8529648"/>
                  </a:moveTo>
                  <a:lnTo>
                    <a:pt x="13919248" y="8529177"/>
                  </a:lnTo>
                  <a:lnTo>
                    <a:pt x="13914584" y="8532712"/>
                  </a:lnTo>
                  <a:lnTo>
                    <a:pt x="13914114" y="8535668"/>
                  </a:lnTo>
                  <a:lnTo>
                    <a:pt x="13917647" y="8540331"/>
                  </a:lnTo>
                  <a:lnTo>
                    <a:pt x="13918029" y="8541284"/>
                  </a:lnTo>
                  <a:lnTo>
                    <a:pt x="13921367" y="8542708"/>
                  </a:lnTo>
                  <a:lnTo>
                    <a:pt x="13923130" y="8542276"/>
                  </a:lnTo>
                  <a:lnTo>
                    <a:pt x="13924701" y="8541368"/>
                  </a:lnTo>
                  <a:lnTo>
                    <a:pt x="13927032" y="8539601"/>
                  </a:lnTo>
                  <a:lnTo>
                    <a:pt x="13927505" y="8536646"/>
                  </a:lnTo>
                  <a:lnTo>
                    <a:pt x="13922204" y="8529648"/>
                  </a:lnTo>
                  <a:close/>
                </a:path>
                <a:path w="17294225" h="11269980">
                  <a:moveTo>
                    <a:pt x="13870096" y="8461257"/>
                  </a:moveTo>
                  <a:lnTo>
                    <a:pt x="13867140" y="8460785"/>
                  </a:lnTo>
                  <a:lnTo>
                    <a:pt x="13862476" y="8464319"/>
                  </a:lnTo>
                  <a:lnTo>
                    <a:pt x="13862004" y="8467275"/>
                  </a:lnTo>
                  <a:lnTo>
                    <a:pt x="13865539" y="8471939"/>
                  </a:lnTo>
                  <a:lnTo>
                    <a:pt x="13865922" y="8472892"/>
                  </a:lnTo>
                  <a:lnTo>
                    <a:pt x="13869260" y="8474315"/>
                  </a:lnTo>
                  <a:lnTo>
                    <a:pt x="13871022" y="8473884"/>
                  </a:lnTo>
                  <a:lnTo>
                    <a:pt x="13872594" y="8472976"/>
                  </a:lnTo>
                  <a:lnTo>
                    <a:pt x="13874925" y="8471208"/>
                  </a:lnTo>
                  <a:lnTo>
                    <a:pt x="13875398" y="8468253"/>
                  </a:lnTo>
                  <a:lnTo>
                    <a:pt x="13870096" y="8461257"/>
                  </a:lnTo>
                  <a:close/>
                </a:path>
                <a:path w="17294225" h="11269980">
                  <a:moveTo>
                    <a:pt x="13817939" y="8392055"/>
                  </a:moveTo>
                  <a:lnTo>
                    <a:pt x="13814983" y="8391583"/>
                  </a:lnTo>
                  <a:lnTo>
                    <a:pt x="13810320" y="8395117"/>
                  </a:lnTo>
                  <a:lnTo>
                    <a:pt x="13809849" y="8398073"/>
                  </a:lnTo>
                  <a:lnTo>
                    <a:pt x="13813382" y="8402737"/>
                  </a:lnTo>
                  <a:lnTo>
                    <a:pt x="13813764" y="8403689"/>
                  </a:lnTo>
                  <a:lnTo>
                    <a:pt x="13817103" y="8405113"/>
                  </a:lnTo>
                  <a:lnTo>
                    <a:pt x="13818866" y="8404682"/>
                  </a:lnTo>
                  <a:lnTo>
                    <a:pt x="13820436" y="8403773"/>
                  </a:lnTo>
                  <a:lnTo>
                    <a:pt x="13822768" y="8402006"/>
                  </a:lnTo>
                  <a:lnTo>
                    <a:pt x="13823241" y="8399051"/>
                  </a:lnTo>
                  <a:lnTo>
                    <a:pt x="13817939" y="8392055"/>
                  </a:lnTo>
                  <a:close/>
                </a:path>
                <a:path w="17294225" h="11269980">
                  <a:moveTo>
                    <a:pt x="13766450" y="8323137"/>
                  </a:moveTo>
                  <a:lnTo>
                    <a:pt x="13763494" y="8322666"/>
                  </a:lnTo>
                  <a:lnTo>
                    <a:pt x="13758831" y="8326200"/>
                  </a:lnTo>
                  <a:lnTo>
                    <a:pt x="13758358" y="8329154"/>
                  </a:lnTo>
                  <a:lnTo>
                    <a:pt x="13761893" y="8333820"/>
                  </a:lnTo>
                  <a:lnTo>
                    <a:pt x="13762276" y="8334772"/>
                  </a:lnTo>
                  <a:lnTo>
                    <a:pt x="13765614" y="8336196"/>
                  </a:lnTo>
                  <a:lnTo>
                    <a:pt x="13767377" y="8335764"/>
                  </a:lnTo>
                  <a:lnTo>
                    <a:pt x="13768948" y="8334856"/>
                  </a:lnTo>
                  <a:lnTo>
                    <a:pt x="13771281" y="8333089"/>
                  </a:lnTo>
                  <a:lnTo>
                    <a:pt x="13771752" y="8330135"/>
                  </a:lnTo>
                  <a:lnTo>
                    <a:pt x="13766450" y="8323137"/>
                  </a:lnTo>
                  <a:close/>
                </a:path>
                <a:path w="17294225" h="11269980">
                  <a:moveTo>
                    <a:pt x="13715246" y="8253552"/>
                  </a:moveTo>
                  <a:lnTo>
                    <a:pt x="13712291" y="8253081"/>
                  </a:lnTo>
                  <a:lnTo>
                    <a:pt x="13707627" y="8256615"/>
                  </a:lnTo>
                  <a:lnTo>
                    <a:pt x="13707155" y="8259571"/>
                  </a:lnTo>
                  <a:lnTo>
                    <a:pt x="13710689" y="8264235"/>
                  </a:lnTo>
                  <a:lnTo>
                    <a:pt x="13711072" y="8265187"/>
                  </a:lnTo>
                  <a:lnTo>
                    <a:pt x="13714411" y="8266612"/>
                  </a:lnTo>
                  <a:lnTo>
                    <a:pt x="13716173" y="8266179"/>
                  </a:lnTo>
                  <a:lnTo>
                    <a:pt x="13717744" y="8265272"/>
                  </a:lnTo>
                  <a:lnTo>
                    <a:pt x="13720076" y="8263504"/>
                  </a:lnTo>
                  <a:lnTo>
                    <a:pt x="13720548" y="8260548"/>
                  </a:lnTo>
                  <a:lnTo>
                    <a:pt x="13715246" y="8253552"/>
                  </a:lnTo>
                  <a:close/>
                </a:path>
                <a:path w="17294225" h="11269980">
                  <a:moveTo>
                    <a:pt x="13664520" y="8183776"/>
                  </a:moveTo>
                  <a:lnTo>
                    <a:pt x="13661564" y="8183305"/>
                  </a:lnTo>
                  <a:lnTo>
                    <a:pt x="13656900" y="8186840"/>
                  </a:lnTo>
                  <a:lnTo>
                    <a:pt x="13656427" y="8189795"/>
                  </a:lnTo>
                  <a:lnTo>
                    <a:pt x="13659963" y="8194459"/>
                  </a:lnTo>
                  <a:lnTo>
                    <a:pt x="13660345" y="8195411"/>
                  </a:lnTo>
                  <a:lnTo>
                    <a:pt x="13663684" y="8196835"/>
                  </a:lnTo>
                  <a:lnTo>
                    <a:pt x="13665446" y="8196403"/>
                  </a:lnTo>
                  <a:lnTo>
                    <a:pt x="13667018" y="8195495"/>
                  </a:lnTo>
                  <a:lnTo>
                    <a:pt x="13669349" y="8193728"/>
                  </a:lnTo>
                  <a:lnTo>
                    <a:pt x="13669819" y="8190773"/>
                  </a:lnTo>
                  <a:lnTo>
                    <a:pt x="13664520" y="8183776"/>
                  </a:lnTo>
                  <a:close/>
                </a:path>
                <a:path w="17294225" h="11269980">
                  <a:moveTo>
                    <a:pt x="13614124" y="8114143"/>
                  </a:moveTo>
                  <a:lnTo>
                    <a:pt x="13611168" y="8113671"/>
                  </a:lnTo>
                  <a:lnTo>
                    <a:pt x="13608978" y="8115104"/>
                  </a:lnTo>
                  <a:lnTo>
                    <a:pt x="13606981" y="8117013"/>
                  </a:lnTo>
                  <a:lnTo>
                    <a:pt x="13606509" y="8119969"/>
                  </a:lnTo>
                  <a:lnTo>
                    <a:pt x="13607942" y="8122159"/>
                  </a:lnTo>
                  <a:lnTo>
                    <a:pt x="13609710" y="8124491"/>
                  </a:lnTo>
                  <a:lnTo>
                    <a:pt x="13610091" y="8125444"/>
                  </a:lnTo>
                  <a:lnTo>
                    <a:pt x="13613430" y="8126868"/>
                  </a:lnTo>
                  <a:lnTo>
                    <a:pt x="13615193" y="8126436"/>
                  </a:lnTo>
                  <a:lnTo>
                    <a:pt x="13616765" y="8125528"/>
                  </a:lnTo>
                  <a:lnTo>
                    <a:pt x="13619096" y="8123760"/>
                  </a:lnTo>
                  <a:lnTo>
                    <a:pt x="13619235" y="8120662"/>
                  </a:lnTo>
                  <a:lnTo>
                    <a:pt x="13617801" y="8118473"/>
                  </a:lnTo>
                  <a:lnTo>
                    <a:pt x="13616033" y="8116140"/>
                  </a:lnTo>
                  <a:lnTo>
                    <a:pt x="13614124" y="8114143"/>
                  </a:lnTo>
                  <a:close/>
                </a:path>
                <a:path w="17294225" h="11269980">
                  <a:moveTo>
                    <a:pt x="13565158" y="8043933"/>
                  </a:moveTo>
                  <a:lnTo>
                    <a:pt x="13561870" y="8043319"/>
                  </a:lnTo>
                  <a:lnTo>
                    <a:pt x="13557489" y="8046187"/>
                  </a:lnTo>
                  <a:lnTo>
                    <a:pt x="13556877" y="8049476"/>
                  </a:lnTo>
                  <a:lnTo>
                    <a:pt x="13558311" y="8051666"/>
                  </a:lnTo>
                  <a:lnTo>
                    <a:pt x="13560077" y="8053998"/>
                  </a:lnTo>
                  <a:lnTo>
                    <a:pt x="13560461" y="8054951"/>
                  </a:lnTo>
                  <a:lnTo>
                    <a:pt x="13563797" y="8056374"/>
                  </a:lnTo>
                  <a:lnTo>
                    <a:pt x="13565415" y="8056275"/>
                  </a:lnTo>
                  <a:lnTo>
                    <a:pt x="13566988" y="8055368"/>
                  </a:lnTo>
                  <a:lnTo>
                    <a:pt x="13569177" y="8053934"/>
                  </a:lnTo>
                  <a:lnTo>
                    <a:pt x="13569792" y="8050645"/>
                  </a:lnTo>
                  <a:lnTo>
                    <a:pt x="13568360" y="8048456"/>
                  </a:lnTo>
                  <a:lnTo>
                    <a:pt x="13566592" y="8046123"/>
                  </a:lnTo>
                  <a:lnTo>
                    <a:pt x="13565158" y="8043933"/>
                  </a:lnTo>
                  <a:close/>
                </a:path>
                <a:path w="17294225" h="11269980">
                  <a:moveTo>
                    <a:pt x="13516144" y="7972916"/>
                  </a:moveTo>
                  <a:lnTo>
                    <a:pt x="13512855" y="7972302"/>
                  </a:lnTo>
                  <a:lnTo>
                    <a:pt x="13508475" y="7975168"/>
                  </a:lnTo>
                  <a:lnTo>
                    <a:pt x="13507862" y="7978457"/>
                  </a:lnTo>
                  <a:lnTo>
                    <a:pt x="13509296" y="7980647"/>
                  </a:lnTo>
                  <a:lnTo>
                    <a:pt x="13511062" y="7982979"/>
                  </a:lnTo>
                  <a:lnTo>
                    <a:pt x="13511445" y="7983932"/>
                  </a:lnTo>
                  <a:lnTo>
                    <a:pt x="13514784" y="7985356"/>
                  </a:lnTo>
                  <a:lnTo>
                    <a:pt x="13516403" y="7985257"/>
                  </a:lnTo>
                  <a:lnTo>
                    <a:pt x="13517975" y="7984349"/>
                  </a:lnTo>
                  <a:lnTo>
                    <a:pt x="13520164" y="7982917"/>
                  </a:lnTo>
                  <a:lnTo>
                    <a:pt x="13520778" y="7979628"/>
                  </a:lnTo>
                  <a:lnTo>
                    <a:pt x="13519345" y="7977438"/>
                  </a:lnTo>
                  <a:lnTo>
                    <a:pt x="13517578" y="7975106"/>
                  </a:lnTo>
                  <a:lnTo>
                    <a:pt x="13516144" y="7972916"/>
                  </a:lnTo>
                  <a:close/>
                </a:path>
                <a:path w="17294225" h="11269980">
                  <a:moveTo>
                    <a:pt x="13467606" y="7901705"/>
                  </a:moveTo>
                  <a:lnTo>
                    <a:pt x="13464316" y="7901093"/>
                  </a:lnTo>
                  <a:lnTo>
                    <a:pt x="13459938" y="7903958"/>
                  </a:lnTo>
                  <a:lnTo>
                    <a:pt x="13459324" y="7907248"/>
                  </a:lnTo>
                  <a:lnTo>
                    <a:pt x="13460757" y="7909438"/>
                  </a:lnTo>
                  <a:lnTo>
                    <a:pt x="13462524" y="7911770"/>
                  </a:lnTo>
                  <a:lnTo>
                    <a:pt x="13462907" y="7912723"/>
                  </a:lnTo>
                  <a:lnTo>
                    <a:pt x="13466245" y="7914147"/>
                  </a:lnTo>
                  <a:lnTo>
                    <a:pt x="13467865" y="7914048"/>
                  </a:lnTo>
                  <a:lnTo>
                    <a:pt x="13469436" y="7913140"/>
                  </a:lnTo>
                  <a:lnTo>
                    <a:pt x="13471625" y="7911706"/>
                  </a:lnTo>
                  <a:lnTo>
                    <a:pt x="13472240" y="7908418"/>
                  </a:lnTo>
                  <a:lnTo>
                    <a:pt x="13470806" y="7906228"/>
                  </a:lnTo>
                  <a:lnTo>
                    <a:pt x="13469040" y="7903896"/>
                  </a:lnTo>
                  <a:lnTo>
                    <a:pt x="13467606" y="7901705"/>
                  </a:lnTo>
                  <a:close/>
                </a:path>
                <a:path w="17294225" h="11269980">
                  <a:moveTo>
                    <a:pt x="13419353" y="7829829"/>
                  </a:moveTo>
                  <a:lnTo>
                    <a:pt x="13416063" y="7829215"/>
                  </a:lnTo>
                  <a:lnTo>
                    <a:pt x="13411685" y="7832081"/>
                  </a:lnTo>
                  <a:lnTo>
                    <a:pt x="13411071" y="7835371"/>
                  </a:lnTo>
                  <a:lnTo>
                    <a:pt x="13412503" y="7837561"/>
                  </a:lnTo>
                  <a:lnTo>
                    <a:pt x="13414270" y="7839892"/>
                  </a:lnTo>
                  <a:lnTo>
                    <a:pt x="13414987" y="7840987"/>
                  </a:lnTo>
                  <a:lnTo>
                    <a:pt x="13417992" y="7842269"/>
                  </a:lnTo>
                  <a:lnTo>
                    <a:pt x="13419611" y="7842170"/>
                  </a:lnTo>
                  <a:lnTo>
                    <a:pt x="13421182" y="7841263"/>
                  </a:lnTo>
                  <a:lnTo>
                    <a:pt x="13423372" y="7839829"/>
                  </a:lnTo>
                  <a:lnTo>
                    <a:pt x="13423987" y="7836540"/>
                  </a:lnTo>
                  <a:lnTo>
                    <a:pt x="13422554" y="7834350"/>
                  </a:lnTo>
                  <a:lnTo>
                    <a:pt x="13420786" y="7832018"/>
                  </a:lnTo>
                  <a:lnTo>
                    <a:pt x="13419353" y="7829829"/>
                  </a:lnTo>
                  <a:close/>
                </a:path>
                <a:path w="17294225" h="11269980">
                  <a:moveTo>
                    <a:pt x="13372386" y="7757710"/>
                  </a:moveTo>
                  <a:lnTo>
                    <a:pt x="13369097" y="7757096"/>
                  </a:lnTo>
                  <a:lnTo>
                    <a:pt x="13364717" y="7759964"/>
                  </a:lnTo>
                  <a:lnTo>
                    <a:pt x="13364103" y="7763252"/>
                  </a:lnTo>
                  <a:lnTo>
                    <a:pt x="13365537" y="7765442"/>
                  </a:lnTo>
                  <a:lnTo>
                    <a:pt x="13367303" y="7767774"/>
                  </a:lnTo>
                  <a:lnTo>
                    <a:pt x="13368020" y="7768870"/>
                  </a:lnTo>
                  <a:lnTo>
                    <a:pt x="13371023" y="7770150"/>
                  </a:lnTo>
                  <a:lnTo>
                    <a:pt x="13372642" y="7770052"/>
                  </a:lnTo>
                  <a:lnTo>
                    <a:pt x="13374216" y="7769145"/>
                  </a:lnTo>
                  <a:lnTo>
                    <a:pt x="13376404" y="7767712"/>
                  </a:lnTo>
                  <a:lnTo>
                    <a:pt x="13377020" y="7764422"/>
                  </a:lnTo>
                  <a:lnTo>
                    <a:pt x="13375587" y="7762233"/>
                  </a:lnTo>
                  <a:lnTo>
                    <a:pt x="13373819" y="7759900"/>
                  </a:lnTo>
                  <a:lnTo>
                    <a:pt x="13372386" y="7757710"/>
                  </a:lnTo>
                  <a:close/>
                </a:path>
                <a:path w="17294225" h="11269980">
                  <a:moveTo>
                    <a:pt x="13325846" y="7684591"/>
                  </a:moveTo>
                  <a:lnTo>
                    <a:pt x="13322556" y="7683977"/>
                  </a:lnTo>
                  <a:lnTo>
                    <a:pt x="13318176" y="7686844"/>
                  </a:lnTo>
                  <a:lnTo>
                    <a:pt x="13317632" y="7689768"/>
                  </a:lnTo>
                  <a:lnTo>
                    <a:pt x="13317563" y="7690135"/>
                  </a:lnTo>
                  <a:lnTo>
                    <a:pt x="13318996" y="7692323"/>
                  </a:lnTo>
                  <a:lnTo>
                    <a:pt x="13320620" y="7694989"/>
                  </a:lnTo>
                  <a:lnTo>
                    <a:pt x="13321338" y="7696083"/>
                  </a:lnTo>
                  <a:lnTo>
                    <a:pt x="13324343" y="7697365"/>
                  </a:lnTo>
                  <a:lnTo>
                    <a:pt x="13325959" y="7697266"/>
                  </a:lnTo>
                  <a:lnTo>
                    <a:pt x="13327533" y="7696359"/>
                  </a:lnTo>
                  <a:lnTo>
                    <a:pt x="13329723" y="7694925"/>
                  </a:lnTo>
                  <a:lnTo>
                    <a:pt x="13330269" y="7692003"/>
                  </a:lnTo>
                  <a:lnTo>
                    <a:pt x="13330338" y="7691637"/>
                  </a:lnTo>
                  <a:lnTo>
                    <a:pt x="13328904" y="7689447"/>
                  </a:lnTo>
                  <a:lnTo>
                    <a:pt x="13327279" y="7686781"/>
                  </a:lnTo>
                  <a:lnTo>
                    <a:pt x="13325846" y="7684591"/>
                  </a:lnTo>
                  <a:close/>
                </a:path>
                <a:path w="17294225" h="11269980">
                  <a:moveTo>
                    <a:pt x="13280308" y="7611899"/>
                  </a:moveTo>
                  <a:lnTo>
                    <a:pt x="13277018" y="7611285"/>
                  </a:lnTo>
                  <a:lnTo>
                    <a:pt x="13274827" y="7612718"/>
                  </a:lnTo>
                  <a:lnTo>
                    <a:pt x="13272305" y="7614010"/>
                  </a:lnTo>
                  <a:lnTo>
                    <a:pt x="13271691" y="7617299"/>
                  </a:lnTo>
                  <a:lnTo>
                    <a:pt x="13273124" y="7619487"/>
                  </a:lnTo>
                  <a:lnTo>
                    <a:pt x="13274749" y="7622154"/>
                  </a:lnTo>
                  <a:lnTo>
                    <a:pt x="13275466" y="7623249"/>
                  </a:lnTo>
                  <a:lnTo>
                    <a:pt x="13277134" y="7623960"/>
                  </a:lnTo>
                  <a:lnTo>
                    <a:pt x="13276992" y="7624294"/>
                  </a:lnTo>
                  <a:lnTo>
                    <a:pt x="13278327" y="7624864"/>
                  </a:lnTo>
                  <a:lnTo>
                    <a:pt x="13279948" y="7624766"/>
                  </a:lnTo>
                  <a:lnTo>
                    <a:pt x="13281519" y="7623858"/>
                  </a:lnTo>
                  <a:lnTo>
                    <a:pt x="13284043" y="7622568"/>
                  </a:lnTo>
                  <a:lnTo>
                    <a:pt x="13284656" y="7619279"/>
                  </a:lnTo>
                  <a:lnTo>
                    <a:pt x="13283223" y="7617089"/>
                  </a:lnTo>
                  <a:lnTo>
                    <a:pt x="13281598" y="7614422"/>
                  </a:lnTo>
                  <a:lnTo>
                    <a:pt x="13280308" y="7611899"/>
                  </a:lnTo>
                  <a:close/>
                </a:path>
                <a:path w="17294225" h="11269980">
                  <a:moveTo>
                    <a:pt x="13235196" y="7538205"/>
                  </a:moveTo>
                  <a:lnTo>
                    <a:pt x="13231906" y="7537591"/>
                  </a:lnTo>
                  <a:lnTo>
                    <a:pt x="13229717" y="7539025"/>
                  </a:lnTo>
                  <a:lnTo>
                    <a:pt x="13227193" y="7540316"/>
                  </a:lnTo>
                  <a:lnTo>
                    <a:pt x="13226579" y="7543605"/>
                  </a:lnTo>
                  <a:lnTo>
                    <a:pt x="13228012" y="7545793"/>
                  </a:lnTo>
                  <a:lnTo>
                    <a:pt x="13229637" y="7548460"/>
                  </a:lnTo>
                  <a:lnTo>
                    <a:pt x="13229878" y="7549746"/>
                  </a:lnTo>
                  <a:lnTo>
                    <a:pt x="13233216" y="7551170"/>
                  </a:lnTo>
                  <a:lnTo>
                    <a:pt x="13234836" y="7551072"/>
                  </a:lnTo>
                  <a:lnTo>
                    <a:pt x="13236408" y="7550164"/>
                  </a:lnTo>
                  <a:lnTo>
                    <a:pt x="13238931" y="7548874"/>
                  </a:lnTo>
                  <a:lnTo>
                    <a:pt x="13239545" y="7545585"/>
                  </a:lnTo>
                  <a:lnTo>
                    <a:pt x="13238111" y="7543395"/>
                  </a:lnTo>
                  <a:lnTo>
                    <a:pt x="13236487" y="7540729"/>
                  </a:lnTo>
                  <a:lnTo>
                    <a:pt x="13235196" y="7538205"/>
                  </a:lnTo>
                  <a:close/>
                </a:path>
                <a:path w="17294225" h="11269980">
                  <a:moveTo>
                    <a:pt x="13190561" y="7464320"/>
                  </a:moveTo>
                  <a:lnTo>
                    <a:pt x="13187272" y="7463706"/>
                  </a:lnTo>
                  <a:lnTo>
                    <a:pt x="13185082" y="7465140"/>
                  </a:lnTo>
                  <a:lnTo>
                    <a:pt x="13182558" y="7466431"/>
                  </a:lnTo>
                  <a:lnTo>
                    <a:pt x="13181944" y="7469720"/>
                  </a:lnTo>
                  <a:lnTo>
                    <a:pt x="13183378" y="7471909"/>
                  </a:lnTo>
                  <a:lnTo>
                    <a:pt x="13185003" y="7474575"/>
                  </a:lnTo>
                  <a:lnTo>
                    <a:pt x="13185244" y="7475862"/>
                  </a:lnTo>
                  <a:lnTo>
                    <a:pt x="13188247" y="7477143"/>
                  </a:lnTo>
                  <a:lnTo>
                    <a:pt x="13189868" y="7477045"/>
                  </a:lnTo>
                  <a:lnTo>
                    <a:pt x="13191438" y="7476136"/>
                  </a:lnTo>
                  <a:lnTo>
                    <a:pt x="13193962" y="7474846"/>
                  </a:lnTo>
                  <a:lnTo>
                    <a:pt x="13194576" y="7471557"/>
                  </a:lnTo>
                  <a:lnTo>
                    <a:pt x="13193143" y="7469368"/>
                  </a:lnTo>
                  <a:lnTo>
                    <a:pt x="13190561" y="7464320"/>
                  </a:lnTo>
                  <a:close/>
                </a:path>
                <a:path w="17294225" h="11269980">
                  <a:moveTo>
                    <a:pt x="13147071" y="7390528"/>
                  </a:moveTo>
                  <a:lnTo>
                    <a:pt x="13144257" y="7389723"/>
                  </a:lnTo>
                  <a:lnTo>
                    <a:pt x="13141733" y="7391014"/>
                  </a:lnTo>
                  <a:lnTo>
                    <a:pt x="13139544" y="7392448"/>
                  </a:lnTo>
                  <a:lnTo>
                    <a:pt x="13138737" y="7395261"/>
                  </a:lnTo>
                  <a:lnTo>
                    <a:pt x="13141321" y="7400307"/>
                  </a:lnTo>
                  <a:lnTo>
                    <a:pt x="13141562" y="7401595"/>
                  </a:lnTo>
                  <a:lnTo>
                    <a:pt x="13144899" y="7403018"/>
                  </a:lnTo>
                  <a:lnTo>
                    <a:pt x="13146519" y="7402919"/>
                  </a:lnTo>
                  <a:lnTo>
                    <a:pt x="13148090" y="7402012"/>
                  </a:lnTo>
                  <a:lnTo>
                    <a:pt x="13150279" y="7400578"/>
                  </a:lnTo>
                  <a:lnTo>
                    <a:pt x="13151086" y="7397766"/>
                  </a:lnTo>
                  <a:lnTo>
                    <a:pt x="13148503" y="7392718"/>
                  </a:lnTo>
                  <a:lnTo>
                    <a:pt x="13147071" y="7390528"/>
                  </a:lnTo>
                  <a:close/>
                </a:path>
                <a:path w="17294225" h="11269980">
                  <a:moveTo>
                    <a:pt x="13103863" y="7316069"/>
                  </a:moveTo>
                  <a:lnTo>
                    <a:pt x="13101049" y="7315264"/>
                  </a:lnTo>
                  <a:lnTo>
                    <a:pt x="13098527" y="7316554"/>
                  </a:lnTo>
                  <a:lnTo>
                    <a:pt x="13096336" y="7317988"/>
                  </a:lnTo>
                  <a:lnTo>
                    <a:pt x="13095532" y="7320802"/>
                  </a:lnTo>
                  <a:lnTo>
                    <a:pt x="13098114" y="7325848"/>
                  </a:lnTo>
                  <a:lnTo>
                    <a:pt x="13098354" y="7327135"/>
                  </a:lnTo>
                  <a:lnTo>
                    <a:pt x="13100357" y="7327989"/>
                  </a:lnTo>
                  <a:lnTo>
                    <a:pt x="13100499" y="7327655"/>
                  </a:lnTo>
                  <a:lnTo>
                    <a:pt x="13101835" y="7328225"/>
                  </a:lnTo>
                  <a:lnTo>
                    <a:pt x="13103313" y="7328461"/>
                  </a:lnTo>
                  <a:lnTo>
                    <a:pt x="13104884" y="7327552"/>
                  </a:lnTo>
                  <a:lnTo>
                    <a:pt x="13107074" y="7326120"/>
                  </a:lnTo>
                  <a:lnTo>
                    <a:pt x="13107878" y="7323306"/>
                  </a:lnTo>
                  <a:lnTo>
                    <a:pt x="13105296" y="7318259"/>
                  </a:lnTo>
                  <a:lnTo>
                    <a:pt x="13103863" y="7316069"/>
                  </a:lnTo>
                  <a:close/>
                </a:path>
                <a:path w="17294225" h="11269980">
                  <a:moveTo>
                    <a:pt x="13062085" y="7241036"/>
                  </a:moveTo>
                  <a:lnTo>
                    <a:pt x="13059272" y="7240230"/>
                  </a:lnTo>
                  <a:lnTo>
                    <a:pt x="13054225" y="7242811"/>
                  </a:lnTo>
                  <a:lnTo>
                    <a:pt x="13053421" y="7245626"/>
                  </a:lnTo>
                  <a:lnTo>
                    <a:pt x="13056002" y="7250673"/>
                  </a:lnTo>
                  <a:lnTo>
                    <a:pt x="13056243" y="7251960"/>
                  </a:lnTo>
                  <a:lnTo>
                    <a:pt x="13059580" y="7253383"/>
                  </a:lnTo>
                  <a:lnTo>
                    <a:pt x="13061059" y="7253618"/>
                  </a:lnTo>
                  <a:lnTo>
                    <a:pt x="13062630" y="7252711"/>
                  </a:lnTo>
                  <a:lnTo>
                    <a:pt x="13065153" y="7251419"/>
                  </a:lnTo>
                  <a:lnTo>
                    <a:pt x="13065958" y="7248606"/>
                  </a:lnTo>
                  <a:lnTo>
                    <a:pt x="13062085" y="7241036"/>
                  </a:lnTo>
                  <a:close/>
                </a:path>
                <a:path w="17294225" h="11269980">
                  <a:moveTo>
                    <a:pt x="13019782" y="7165384"/>
                  </a:moveTo>
                  <a:lnTo>
                    <a:pt x="13016970" y="7164578"/>
                  </a:lnTo>
                  <a:lnTo>
                    <a:pt x="13011922" y="7167160"/>
                  </a:lnTo>
                  <a:lnTo>
                    <a:pt x="13011117" y="7169972"/>
                  </a:lnTo>
                  <a:lnTo>
                    <a:pt x="13013698" y="7175020"/>
                  </a:lnTo>
                  <a:lnTo>
                    <a:pt x="13014273" y="7176449"/>
                  </a:lnTo>
                  <a:lnTo>
                    <a:pt x="13017278" y="7177731"/>
                  </a:lnTo>
                  <a:lnTo>
                    <a:pt x="13018897" y="7177632"/>
                  </a:lnTo>
                  <a:lnTo>
                    <a:pt x="13020326" y="7177058"/>
                  </a:lnTo>
                  <a:lnTo>
                    <a:pt x="13022850" y="7175766"/>
                  </a:lnTo>
                  <a:lnTo>
                    <a:pt x="13023655" y="7172954"/>
                  </a:lnTo>
                  <a:lnTo>
                    <a:pt x="13019782" y="7165384"/>
                  </a:lnTo>
                  <a:close/>
                </a:path>
                <a:path w="17294225" h="11269980">
                  <a:moveTo>
                    <a:pt x="12978766" y="7089490"/>
                  </a:moveTo>
                  <a:lnTo>
                    <a:pt x="12975952" y="7088685"/>
                  </a:lnTo>
                  <a:lnTo>
                    <a:pt x="12970905" y="7091268"/>
                  </a:lnTo>
                  <a:lnTo>
                    <a:pt x="12970100" y="7094080"/>
                  </a:lnTo>
                  <a:lnTo>
                    <a:pt x="12972683" y="7099127"/>
                  </a:lnTo>
                  <a:lnTo>
                    <a:pt x="12973257" y="7100555"/>
                  </a:lnTo>
                  <a:lnTo>
                    <a:pt x="12976260" y="7101837"/>
                  </a:lnTo>
                  <a:lnTo>
                    <a:pt x="12977882" y="7101740"/>
                  </a:lnTo>
                  <a:lnTo>
                    <a:pt x="12979310" y="7101166"/>
                  </a:lnTo>
                  <a:lnTo>
                    <a:pt x="12981833" y="7099875"/>
                  </a:lnTo>
                  <a:lnTo>
                    <a:pt x="12982638" y="7097062"/>
                  </a:lnTo>
                  <a:lnTo>
                    <a:pt x="12978766" y="7089490"/>
                  </a:lnTo>
                  <a:close/>
                </a:path>
                <a:path w="17294225" h="11269980">
                  <a:moveTo>
                    <a:pt x="12938559" y="7013549"/>
                  </a:moveTo>
                  <a:lnTo>
                    <a:pt x="12935746" y="7012743"/>
                  </a:lnTo>
                  <a:lnTo>
                    <a:pt x="12930699" y="7015325"/>
                  </a:lnTo>
                  <a:lnTo>
                    <a:pt x="12929894" y="7018139"/>
                  </a:lnTo>
                  <a:lnTo>
                    <a:pt x="12932475" y="7023186"/>
                  </a:lnTo>
                  <a:lnTo>
                    <a:pt x="12933192" y="7024281"/>
                  </a:lnTo>
                  <a:lnTo>
                    <a:pt x="12935053" y="7025470"/>
                  </a:lnTo>
                  <a:lnTo>
                    <a:pt x="12936053" y="7025897"/>
                  </a:lnTo>
                  <a:lnTo>
                    <a:pt x="12937675" y="7025799"/>
                  </a:lnTo>
                  <a:lnTo>
                    <a:pt x="12939103" y="7025224"/>
                  </a:lnTo>
                  <a:lnTo>
                    <a:pt x="12941627" y="7023933"/>
                  </a:lnTo>
                  <a:lnTo>
                    <a:pt x="12942432" y="7021119"/>
                  </a:lnTo>
                  <a:lnTo>
                    <a:pt x="12938559" y="7013549"/>
                  </a:lnTo>
                  <a:close/>
                </a:path>
                <a:path w="17294225" h="11269980">
                  <a:moveTo>
                    <a:pt x="12899306" y="6937225"/>
                  </a:moveTo>
                  <a:lnTo>
                    <a:pt x="12896158" y="6936277"/>
                  </a:lnTo>
                  <a:lnTo>
                    <a:pt x="12893634" y="6937568"/>
                  </a:lnTo>
                  <a:lnTo>
                    <a:pt x="12891254" y="6938525"/>
                  </a:lnTo>
                  <a:lnTo>
                    <a:pt x="12896466" y="6949429"/>
                  </a:lnTo>
                  <a:lnTo>
                    <a:pt x="12898087" y="6949331"/>
                  </a:lnTo>
                  <a:lnTo>
                    <a:pt x="12901896" y="6947799"/>
                  </a:lnTo>
                  <a:lnTo>
                    <a:pt x="12902845" y="6944653"/>
                  </a:lnTo>
                  <a:lnTo>
                    <a:pt x="12900262" y="6939606"/>
                  </a:lnTo>
                  <a:lnTo>
                    <a:pt x="12899306" y="6937225"/>
                  </a:lnTo>
                  <a:close/>
                </a:path>
                <a:path w="17294225" h="11269980">
                  <a:moveTo>
                    <a:pt x="12860193" y="6860566"/>
                  </a:moveTo>
                  <a:lnTo>
                    <a:pt x="12857188" y="6859284"/>
                  </a:lnTo>
                  <a:lnTo>
                    <a:pt x="12854666" y="6860575"/>
                  </a:lnTo>
                  <a:lnTo>
                    <a:pt x="12852284" y="6861532"/>
                  </a:lnTo>
                  <a:lnTo>
                    <a:pt x="12857497" y="6872437"/>
                  </a:lnTo>
                  <a:lnTo>
                    <a:pt x="12859117" y="6872338"/>
                  </a:lnTo>
                  <a:lnTo>
                    <a:pt x="12862927" y="6870807"/>
                  </a:lnTo>
                  <a:lnTo>
                    <a:pt x="12863875" y="6867660"/>
                  </a:lnTo>
                  <a:lnTo>
                    <a:pt x="12861293" y="6862613"/>
                  </a:lnTo>
                  <a:lnTo>
                    <a:pt x="12860193" y="6860566"/>
                  </a:lnTo>
                  <a:close/>
                </a:path>
                <a:path w="17294225" h="11269980">
                  <a:moveTo>
                    <a:pt x="12822510" y="6783333"/>
                  </a:moveTo>
                  <a:lnTo>
                    <a:pt x="12819506" y="6782052"/>
                  </a:lnTo>
                  <a:lnTo>
                    <a:pt x="12816982" y="6783343"/>
                  </a:lnTo>
                  <a:lnTo>
                    <a:pt x="12814600" y="6784299"/>
                  </a:lnTo>
                  <a:lnTo>
                    <a:pt x="12813320" y="6787305"/>
                  </a:lnTo>
                  <a:lnTo>
                    <a:pt x="12815902" y="6792351"/>
                  </a:lnTo>
                  <a:lnTo>
                    <a:pt x="12816618" y="6793446"/>
                  </a:lnTo>
                  <a:lnTo>
                    <a:pt x="12818478" y="6794634"/>
                  </a:lnTo>
                  <a:lnTo>
                    <a:pt x="12818336" y="6794968"/>
                  </a:lnTo>
                  <a:lnTo>
                    <a:pt x="12819337" y="6795396"/>
                  </a:lnTo>
                  <a:lnTo>
                    <a:pt x="12820958" y="6795298"/>
                  </a:lnTo>
                  <a:lnTo>
                    <a:pt x="12824767" y="6793765"/>
                  </a:lnTo>
                  <a:lnTo>
                    <a:pt x="12826049" y="6790761"/>
                  </a:lnTo>
                  <a:lnTo>
                    <a:pt x="12823467" y="6785714"/>
                  </a:lnTo>
                  <a:lnTo>
                    <a:pt x="12822510" y="6783333"/>
                  </a:lnTo>
                  <a:close/>
                </a:path>
                <a:path w="17294225" h="11269980">
                  <a:moveTo>
                    <a:pt x="12784968" y="6705767"/>
                  </a:moveTo>
                  <a:lnTo>
                    <a:pt x="12781966" y="6704486"/>
                  </a:lnTo>
                  <a:lnTo>
                    <a:pt x="12779442" y="6705777"/>
                  </a:lnTo>
                  <a:lnTo>
                    <a:pt x="12777060" y="6706733"/>
                  </a:lnTo>
                  <a:lnTo>
                    <a:pt x="12775779" y="6709738"/>
                  </a:lnTo>
                  <a:lnTo>
                    <a:pt x="12778360" y="6714785"/>
                  </a:lnTo>
                  <a:lnTo>
                    <a:pt x="12779077" y="6715880"/>
                  </a:lnTo>
                  <a:lnTo>
                    <a:pt x="12780937" y="6717068"/>
                  </a:lnTo>
                  <a:lnTo>
                    <a:pt x="12780795" y="6717401"/>
                  </a:lnTo>
                  <a:lnTo>
                    <a:pt x="12781796" y="6717829"/>
                  </a:lnTo>
                  <a:lnTo>
                    <a:pt x="12783417" y="6717731"/>
                  </a:lnTo>
                  <a:lnTo>
                    <a:pt x="12787227" y="6716200"/>
                  </a:lnTo>
                  <a:lnTo>
                    <a:pt x="12788509" y="6713195"/>
                  </a:lnTo>
                  <a:lnTo>
                    <a:pt x="12785926" y="6708147"/>
                  </a:lnTo>
                  <a:lnTo>
                    <a:pt x="12784968" y="6705767"/>
                  </a:lnTo>
                  <a:close/>
                </a:path>
                <a:path w="17294225" h="11269980">
                  <a:moveTo>
                    <a:pt x="12747905" y="6628009"/>
                  </a:moveTo>
                  <a:lnTo>
                    <a:pt x="12744901" y="6626727"/>
                  </a:lnTo>
                  <a:lnTo>
                    <a:pt x="12742377" y="6628019"/>
                  </a:lnTo>
                  <a:lnTo>
                    <a:pt x="12739997" y="6628975"/>
                  </a:lnTo>
                  <a:lnTo>
                    <a:pt x="12738714" y="6631980"/>
                  </a:lnTo>
                  <a:lnTo>
                    <a:pt x="12741296" y="6637026"/>
                  </a:lnTo>
                  <a:lnTo>
                    <a:pt x="12741679" y="6637979"/>
                  </a:lnTo>
                  <a:lnTo>
                    <a:pt x="12743873" y="6639310"/>
                  </a:lnTo>
                  <a:lnTo>
                    <a:pt x="12743731" y="6639644"/>
                  </a:lnTo>
                  <a:lnTo>
                    <a:pt x="12745065" y="6640213"/>
                  </a:lnTo>
                  <a:lnTo>
                    <a:pt x="12746352" y="6639972"/>
                  </a:lnTo>
                  <a:lnTo>
                    <a:pt x="12750162" y="6638441"/>
                  </a:lnTo>
                  <a:lnTo>
                    <a:pt x="12751445" y="6635437"/>
                  </a:lnTo>
                  <a:lnTo>
                    <a:pt x="12748861" y="6630390"/>
                  </a:lnTo>
                  <a:lnTo>
                    <a:pt x="12747905" y="6628009"/>
                  </a:lnTo>
                  <a:close/>
                </a:path>
                <a:path w="17294225" h="11269980">
                  <a:moveTo>
                    <a:pt x="12711459" y="6549725"/>
                  </a:moveTo>
                  <a:lnTo>
                    <a:pt x="12708455" y="6548444"/>
                  </a:lnTo>
                  <a:lnTo>
                    <a:pt x="12705931" y="6549735"/>
                  </a:lnTo>
                  <a:lnTo>
                    <a:pt x="12703549" y="6550692"/>
                  </a:lnTo>
                  <a:lnTo>
                    <a:pt x="12702269" y="6553697"/>
                  </a:lnTo>
                  <a:lnTo>
                    <a:pt x="12704851" y="6558743"/>
                  </a:lnTo>
                  <a:lnTo>
                    <a:pt x="12705091" y="6560030"/>
                  </a:lnTo>
                  <a:lnTo>
                    <a:pt x="12707285" y="6561360"/>
                  </a:lnTo>
                  <a:lnTo>
                    <a:pt x="12708287" y="6561787"/>
                  </a:lnTo>
                  <a:lnTo>
                    <a:pt x="12709573" y="6561547"/>
                  </a:lnTo>
                  <a:lnTo>
                    <a:pt x="12711002" y="6560974"/>
                  </a:lnTo>
                  <a:lnTo>
                    <a:pt x="12713716" y="6560158"/>
                  </a:lnTo>
                  <a:lnTo>
                    <a:pt x="12714998" y="6557153"/>
                  </a:lnTo>
                  <a:lnTo>
                    <a:pt x="12712416" y="6552107"/>
                  </a:lnTo>
                  <a:lnTo>
                    <a:pt x="12711459" y="6549725"/>
                  </a:lnTo>
                  <a:close/>
                </a:path>
                <a:path w="17294225" h="11269980">
                  <a:moveTo>
                    <a:pt x="12675824" y="6471393"/>
                  </a:moveTo>
                  <a:lnTo>
                    <a:pt x="12672819" y="6470111"/>
                  </a:lnTo>
                  <a:lnTo>
                    <a:pt x="12670295" y="6471402"/>
                  </a:lnTo>
                  <a:lnTo>
                    <a:pt x="12667581" y="6472218"/>
                  </a:lnTo>
                  <a:lnTo>
                    <a:pt x="12666299" y="6475222"/>
                  </a:lnTo>
                  <a:lnTo>
                    <a:pt x="12668880" y="6480269"/>
                  </a:lnTo>
                  <a:lnTo>
                    <a:pt x="12669121" y="6481556"/>
                  </a:lnTo>
                  <a:lnTo>
                    <a:pt x="12671315" y="6482885"/>
                  </a:lnTo>
                  <a:lnTo>
                    <a:pt x="12672651" y="6483455"/>
                  </a:lnTo>
                  <a:lnTo>
                    <a:pt x="12673794" y="6483549"/>
                  </a:lnTo>
                  <a:lnTo>
                    <a:pt x="12675223" y="6482975"/>
                  </a:lnTo>
                  <a:lnTo>
                    <a:pt x="12677939" y="6482160"/>
                  </a:lnTo>
                  <a:lnTo>
                    <a:pt x="12679220" y="6479156"/>
                  </a:lnTo>
                  <a:lnTo>
                    <a:pt x="12676638" y="6474108"/>
                  </a:lnTo>
                  <a:lnTo>
                    <a:pt x="12675824" y="6471393"/>
                  </a:lnTo>
                  <a:close/>
                </a:path>
                <a:path w="17294225" h="11269980">
                  <a:moveTo>
                    <a:pt x="12640188" y="6393061"/>
                  </a:moveTo>
                  <a:lnTo>
                    <a:pt x="12637183" y="6391780"/>
                  </a:lnTo>
                  <a:lnTo>
                    <a:pt x="12634660" y="6393071"/>
                  </a:lnTo>
                  <a:lnTo>
                    <a:pt x="12631944" y="6393886"/>
                  </a:lnTo>
                  <a:lnTo>
                    <a:pt x="12630663" y="6396889"/>
                  </a:lnTo>
                  <a:lnTo>
                    <a:pt x="12633245" y="6401936"/>
                  </a:lnTo>
                  <a:lnTo>
                    <a:pt x="12633485" y="6403223"/>
                  </a:lnTo>
                  <a:lnTo>
                    <a:pt x="12635679" y="6404553"/>
                  </a:lnTo>
                  <a:lnTo>
                    <a:pt x="12637014" y="6405123"/>
                  </a:lnTo>
                  <a:lnTo>
                    <a:pt x="12638158" y="6405217"/>
                  </a:lnTo>
                  <a:lnTo>
                    <a:pt x="12639587" y="6404642"/>
                  </a:lnTo>
                  <a:lnTo>
                    <a:pt x="12642303" y="6403827"/>
                  </a:lnTo>
                  <a:lnTo>
                    <a:pt x="12643584" y="6400823"/>
                  </a:lnTo>
                  <a:lnTo>
                    <a:pt x="12641001" y="6395776"/>
                  </a:lnTo>
                  <a:lnTo>
                    <a:pt x="12640188" y="6393061"/>
                  </a:lnTo>
                  <a:close/>
                </a:path>
                <a:path w="17294225" h="11269980">
                  <a:moveTo>
                    <a:pt x="12605028" y="6314538"/>
                  </a:moveTo>
                  <a:lnTo>
                    <a:pt x="12602024" y="6313257"/>
                  </a:lnTo>
                  <a:lnTo>
                    <a:pt x="12599500" y="6314547"/>
                  </a:lnTo>
                  <a:lnTo>
                    <a:pt x="12596785" y="6315362"/>
                  </a:lnTo>
                  <a:lnTo>
                    <a:pt x="12595503" y="6318366"/>
                  </a:lnTo>
                  <a:lnTo>
                    <a:pt x="12598086" y="6323413"/>
                  </a:lnTo>
                  <a:lnTo>
                    <a:pt x="12598326" y="6324699"/>
                  </a:lnTo>
                  <a:lnTo>
                    <a:pt x="12600520" y="6326030"/>
                  </a:lnTo>
                  <a:lnTo>
                    <a:pt x="12601856" y="6326599"/>
                  </a:lnTo>
                  <a:lnTo>
                    <a:pt x="12603000" y="6326693"/>
                  </a:lnTo>
                  <a:lnTo>
                    <a:pt x="12604428" y="6326118"/>
                  </a:lnTo>
                  <a:lnTo>
                    <a:pt x="12607143" y="6325304"/>
                  </a:lnTo>
                  <a:lnTo>
                    <a:pt x="12608425" y="6322299"/>
                  </a:lnTo>
                  <a:lnTo>
                    <a:pt x="12605843" y="6317253"/>
                  </a:lnTo>
                  <a:lnTo>
                    <a:pt x="12605028" y="6314538"/>
                  </a:lnTo>
                  <a:close/>
                </a:path>
                <a:path w="17294225" h="11269980">
                  <a:moveTo>
                    <a:pt x="12570011" y="6235679"/>
                  </a:moveTo>
                  <a:lnTo>
                    <a:pt x="12567007" y="6234398"/>
                  </a:lnTo>
                  <a:lnTo>
                    <a:pt x="12564483" y="6235689"/>
                  </a:lnTo>
                  <a:lnTo>
                    <a:pt x="12561769" y="6236504"/>
                  </a:lnTo>
                  <a:lnTo>
                    <a:pt x="12560487" y="6239510"/>
                  </a:lnTo>
                  <a:lnTo>
                    <a:pt x="12563069" y="6244556"/>
                  </a:lnTo>
                  <a:lnTo>
                    <a:pt x="12563309" y="6245842"/>
                  </a:lnTo>
                  <a:lnTo>
                    <a:pt x="12565503" y="6247172"/>
                  </a:lnTo>
                  <a:lnTo>
                    <a:pt x="12566839" y="6247741"/>
                  </a:lnTo>
                  <a:lnTo>
                    <a:pt x="12567983" y="6247836"/>
                  </a:lnTo>
                  <a:lnTo>
                    <a:pt x="12569411" y="6247262"/>
                  </a:lnTo>
                  <a:lnTo>
                    <a:pt x="12572127" y="6246447"/>
                  </a:lnTo>
                  <a:lnTo>
                    <a:pt x="12573408" y="6243443"/>
                  </a:lnTo>
                  <a:lnTo>
                    <a:pt x="12570825" y="6238394"/>
                  </a:lnTo>
                  <a:lnTo>
                    <a:pt x="12570011" y="6235679"/>
                  </a:lnTo>
                  <a:close/>
                </a:path>
                <a:path w="17294225" h="11269980">
                  <a:moveTo>
                    <a:pt x="12534993" y="6156822"/>
                  </a:moveTo>
                  <a:lnTo>
                    <a:pt x="12531990" y="6155541"/>
                  </a:lnTo>
                  <a:lnTo>
                    <a:pt x="12529465" y="6156832"/>
                  </a:lnTo>
                  <a:lnTo>
                    <a:pt x="12526750" y="6157647"/>
                  </a:lnTo>
                  <a:lnTo>
                    <a:pt x="12525469" y="6160651"/>
                  </a:lnTo>
                  <a:lnTo>
                    <a:pt x="12528050" y="6165697"/>
                  </a:lnTo>
                  <a:lnTo>
                    <a:pt x="12528291" y="6166984"/>
                  </a:lnTo>
                  <a:lnTo>
                    <a:pt x="12530486" y="6168315"/>
                  </a:lnTo>
                  <a:lnTo>
                    <a:pt x="12530343" y="6168649"/>
                  </a:lnTo>
                  <a:lnTo>
                    <a:pt x="12531679" y="6169218"/>
                  </a:lnTo>
                  <a:lnTo>
                    <a:pt x="12532823" y="6169312"/>
                  </a:lnTo>
                  <a:lnTo>
                    <a:pt x="12534251" y="6168737"/>
                  </a:lnTo>
                  <a:lnTo>
                    <a:pt x="12536966" y="6167922"/>
                  </a:lnTo>
                  <a:lnTo>
                    <a:pt x="12538248" y="6164918"/>
                  </a:lnTo>
                  <a:lnTo>
                    <a:pt x="12536956" y="6162394"/>
                  </a:lnTo>
                  <a:lnTo>
                    <a:pt x="12535808" y="6159538"/>
                  </a:lnTo>
                  <a:lnTo>
                    <a:pt x="12534993" y="6156822"/>
                  </a:lnTo>
                  <a:close/>
                </a:path>
                <a:path w="17294225" h="11269980">
                  <a:moveTo>
                    <a:pt x="12500310" y="6078108"/>
                  </a:moveTo>
                  <a:lnTo>
                    <a:pt x="12497497" y="6077303"/>
                  </a:lnTo>
                  <a:lnTo>
                    <a:pt x="12492068" y="6078932"/>
                  </a:lnTo>
                  <a:lnTo>
                    <a:pt x="12490787" y="6081936"/>
                  </a:lnTo>
                  <a:lnTo>
                    <a:pt x="12493368" y="6086983"/>
                  </a:lnTo>
                  <a:lnTo>
                    <a:pt x="12493608" y="6088270"/>
                  </a:lnTo>
                  <a:lnTo>
                    <a:pt x="12495802" y="6089600"/>
                  </a:lnTo>
                  <a:lnTo>
                    <a:pt x="12497138" y="6090170"/>
                  </a:lnTo>
                  <a:lnTo>
                    <a:pt x="12498282" y="6090263"/>
                  </a:lnTo>
                  <a:lnTo>
                    <a:pt x="12499711" y="6089689"/>
                  </a:lnTo>
                  <a:lnTo>
                    <a:pt x="12502426" y="6088874"/>
                  </a:lnTo>
                  <a:lnTo>
                    <a:pt x="12503708" y="6085870"/>
                  </a:lnTo>
                  <a:lnTo>
                    <a:pt x="12501125" y="6080822"/>
                  </a:lnTo>
                  <a:lnTo>
                    <a:pt x="12500310" y="6078108"/>
                  </a:lnTo>
                  <a:close/>
                </a:path>
                <a:path w="17294225" h="11269980">
                  <a:moveTo>
                    <a:pt x="12465150" y="5999584"/>
                  </a:moveTo>
                  <a:lnTo>
                    <a:pt x="12462146" y="5998302"/>
                  </a:lnTo>
                  <a:lnTo>
                    <a:pt x="12459622" y="5999594"/>
                  </a:lnTo>
                  <a:lnTo>
                    <a:pt x="12456907" y="6000407"/>
                  </a:lnTo>
                  <a:lnTo>
                    <a:pt x="12455625" y="6003412"/>
                  </a:lnTo>
                  <a:lnTo>
                    <a:pt x="12458208" y="6008459"/>
                  </a:lnTo>
                  <a:lnTo>
                    <a:pt x="12458448" y="6009745"/>
                  </a:lnTo>
                  <a:lnTo>
                    <a:pt x="12460643" y="6011076"/>
                  </a:lnTo>
                  <a:lnTo>
                    <a:pt x="12461978" y="6011646"/>
                  </a:lnTo>
                  <a:lnTo>
                    <a:pt x="12463122" y="6011739"/>
                  </a:lnTo>
                  <a:lnTo>
                    <a:pt x="12464551" y="6011165"/>
                  </a:lnTo>
                  <a:lnTo>
                    <a:pt x="12467266" y="6010350"/>
                  </a:lnTo>
                  <a:lnTo>
                    <a:pt x="12468547" y="6007346"/>
                  </a:lnTo>
                  <a:lnTo>
                    <a:pt x="12465965" y="6002299"/>
                  </a:lnTo>
                  <a:lnTo>
                    <a:pt x="12465150" y="5999584"/>
                  </a:lnTo>
                  <a:close/>
                </a:path>
                <a:path w="17294225" h="11269980">
                  <a:moveTo>
                    <a:pt x="12429657" y="5920917"/>
                  </a:moveTo>
                  <a:lnTo>
                    <a:pt x="12426653" y="5919636"/>
                  </a:lnTo>
                  <a:lnTo>
                    <a:pt x="12424129" y="5920927"/>
                  </a:lnTo>
                  <a:lnTo>
                    <a:pt x="12421414" y="5921742"/>
                  </a:lnTo>
                  <a:lnTo>
                    <a:pt x="12420133" y="5924746"/>
                  </a:lnTo>
                  <a:lnTo>
                    <a:pt x="12422715" y="5929793"/>
                  </a:lnTo>
                  <a:lnTo>
                    <a:pt x="12422955" y="5931079"/>
                  </a:lnTo>
                  <a:lnTo>
                    <a:pt x="12425149" y="5932410"/>
                  </a:lnTo>
                  <a:lnTo>
                    <a:pt x="12426485" y="5932979"/>
                  </a:lnTo>
                  <a:lnTo>
                    <a:pt x="12427629" y="5933073"/>
                  </a:lnTo>
                  <a:lnTo>
                    <a:pt x="12429058" y="5932498"/>
                  </a:lnTo>
                  <a:lnTo>
                    <a:pt x="12431772" y="5931683"/>
                  </a:lnTo>
                  <a:lnTo>
                    <a:pt x="12433053" y="5928680"/>
                  </a:lnTo>
                  <a:lnTo>
                    <a:pt x="12430472" y="5923633"/>
                  </a:lnTo>
                  <a:lnTo>
                    <a:pt x="12429657" y="5920917"/>
                  </a:lnTo>
                  <a:close/>
                </a:path>
                <a:path w="17294225" h="11269980">
                  <a:moveTo>
                    <a:pt x="12393354" y="5842301"/>
                  </a:moveTo>
                  <a:lnTo>
                    <a:pt x="12390350" y="5841020"/>
                  </a:lnTo>
                  <a:lnTo>
                    <a:pt x="12387826" y="5842310"/>
                  </a:lnTo>
                  <a:lnTo>
                    <a:pt x="12385445" y="5843267"/>
                  </a:lnTo>
                  <a:lnTo>
                    <a:pt x="12384163" y="5846271"/>
                  </a:lnTo>
                  <a:lnTo>
                    <a:pt x="12386746" y="5851319"/>
                  </a:lnTo>
                  <a:lnTo>
                    <a:pt x="12386986" y="5852606"/>
                  </a:lnTo>
                  <a:lnTo>
                    <a:pt x="12389180" y="5853936"/>
                  </a:lnTo>
                  <a:lnTo>
                    <a:pt x="12390516" y="5854506"/>
                  </a:lnTo>
                  <a:lnTo>
                    <a:pt x="12391802" y="5854265"/>
                  </a:lnTo>
                  <a:lnTo>
                    <a:pt x="12395612" y="5852733"/>
                  </a:lnTo>
                  <a:lnTo>
                    <a:pt x="12396893" y="5849729"/>
                  </a:lnTo>
                  <a:lnTo>
                    <a:pt x="12394312" y="5844682"/>
                  </a:lnTo>
                  <a:lnTo>
                    <a:pt x="12393354" y="5842301"/>
                  </a:lnTo>
                  <a:close/>
                </a:path>
                <a:path w="17294225" h="11269980">
                  <a:moveTo>
                    <a:pt x="12356624" y="5764686"/>
                  </a:moveTo>
                  <a:lnTo>
                    <a:pt x="12353619" y="5763404"/>
                  </a:lnTo>
                  <a:lnTo>
                    <a:pt x="12351095" y="5764694"/>
                  </a:lnTo>
                  <a:lnTo>
                    <a:pt x="12348715" y="5765652"/>
                  </a:lnTo>
                  <a:lnTo>
                    <a:pt x="12347432" y="5768656"/>
                  </a:lnTo>
                  <a:lnTo>
                    <a:pt x="12350014" y="5773703"/>
                  </a:lnTo>
                  <a:lnTo>
                    <a:pt x="12350731" y="5774798"/>
                  </a:lnTo>
                  <a:lnTo>
                    <a:pt x="12352592" y="5775985"/>
                  </a:lnTo>
                  <a:lnTo>
                    <a:pt x="12352449" y="5776320"/>
                  </a:lnTo>
                  <a:lnTo>
                    <a:pt x="12353451" y="5776748"/>
                  </a:lnTo>
                  <a:lnTo>
                    <a:pt x="12355071" y="5776650"/>
                  </a:lnTo>
                  <a:lnTo>
                    <a:pt x="12358881" y="5775117"/>
                  </a:lnTo>
                  <a:lnTo>
                    <a:pt x="12360163" y="5772114"/>
                  </a:lnTo>
                  <a:lnTo>
                    <a:pt x="12357581" y="5767066"/>
                  </a:lnTo>
                  <a:lnTo>
                    <a:pt x="12356624" y="5764686"/>
                  </a:lnTo>
                  <a:close/>
                </a:path>
                <a:path w="17294225" h="11269980">
                  <a:moveTo>
                    <a:pt x="12319416" y="5687261"/>
                  </a:moveTo>
                  <a:lnTo>
                    <a:pt x="12316412" y="5685980"/>
                  </a:lnTo>
                  <a:lnTo>
                    <a:pt x="12313888" y="5687271"/>
                  </a:lnTo>
                  <a:lnTo>
                    <a:pt x="12311507" y="5688227"/>
                  </a:lnTo>
                  <a:lnTo>
                    <a:pt x="12310226" y="5691233"/>
                  </a:lnTo>
                  <a:lnTo>
                    <a:pt x="12312808" y="5696279"/>
                  </a:lnTo>
                  <a:lnTo>
                    <a:pt x="12313524" y="5697374"/>
                  </a:lnTo>
                  <a:lnTo>
                    <a:pt x="12315384" y="5698562"/>
                  </a:lnTo>
                  <a:lnTo>
                    <a:pt x="12315242" y="5698896"/>
                  </a:lnTo>
                  <a:lnTo>
                    <a:pt x="12316244" y="5699323"/>
                  </a:lnTo>
                  <a:lnTo>
                    <a:pt x="12317864" y="5699225"/>
                  </a:lnTo>
                  <a:lnTo>
                    <a:pt x="12321673" y="5697693"/>
                  </a:lnTo>
                  <a:lnTo>
                    <a:pt x="12322955" y="5694689"/>
                  </a:lnTo>
                  <a:lnTo>
                    <a:pt x="12320373" y="5689643"/>
                  </a:lnTo>
                  <a:lnTo>
                    <a:pt x="12319416" y="5687261"/>
                  </a:lnTo>
                  <a:close/>
                </a:path>
                <a:path w="17294225" h="11269980">
                  <a:moveTo>
                    <a:pt x="12280732" y="5609601"/>
                  </a:moveTo>
                  <a:lnTo>
                    <a:pt x="12277585" y="5608654"/>
                  </a:lnTo>
                  <a:lnTo>
                    <a:pt x="12275062" y="5609944"/>
                  </a:lnTo>
                  <a:lnTo>
                    <a:pt x="12272681" y="5610902"/>
                  </a:lnTo>
                  <a:lnTo>
                    <a:pt x="12277893" y="5621806"/>
                  </a:lnTo>
                  <a:lnTo>
                    <a:pt x="12279514" y="5621708"/>
                  </a:lnTo>
                  <a:lnTo>
                    <a:pt x="12283323" y="5620177"/>
                  </a:lnTo>
                  <a:lnTo>
                    <a:pt x="12284271" y="5617029"/>
                  </a:lnTo>
                  <a:lnTo>
                    <a:pt x="12281689" y="5611982"/>
                  </a:lnTo>
                  <a:lnTo>
                    <a:pt x="12280732" y="5609601"/>
                  </a:lnTo>
                  <a:close/>
                </a:path>
                <a:path w="17294225" h="11269980">
                  <a:moveTo>
                    <a:pt x="12240810" y="5532992"/>
                  </a:moveTo>
                  <a:lnTo>
                    <a:pt x="12237996" y="5532187"/>
                  </a:lnTo>
                  <a:lnTo>
                    <a:pt x="12232950" y="5534769"/>
                  </a:lnTo>
                  <a:lnTo>
                    <a:pt x="12232145" y="5537581"/>
                  </a:lnTo>
                  <a:lnTo>
                    <a:pt x="12234726" y="5542629"/>
                  </a:lnTo>
                  <a:lnTo>
                    <a:pt x="12235443" y="5543724"/>
                  </a:lnTo>
                  <a:lnTo>
                    <a:pt x="12237304" y="5544912"/>
                  </a:lnTo>
                  <a:lnTo>
                    <a:pt x="12238304" y="5545339"/>
                  </a:lnTo>
                  <a:lnTo>
                    <a:pt x="12239926" y="5545241"/>
                  </a:lnTo>
                  <a:lnTo>
                    <a:pt x="12241354" y="5544666"/>
                  </a:lnTo>
                  <a:lnTo>
                    <a:pt x="12243878" y="5543375"/>
                  </a:lnTo>
                  <a:lnTo>
                    <a:pt x="12244683" y="5540563"/>
                  </a:lnTo>
                  <a:lnTo>
                    <a:pt x="12240810" y="5532992"/>
                  </a:lnTo>
                  <a:close/>
                </a:path>
                <a:path w="17294225" h="11269980">
                  <a:moveTo>
                    <a:pt x="12200462" y="5457384"/>
                  </a:moveTo>
                  <a:lnTo>
                    <a:pt x="12197648" y="5456578"/>
                  </a:lnTo>
                  <a:lnTo>
                    <a:pt x="12192600" y="5459161"/>
                  </a:lnTo>
                  <a:lnTo>
                    <a:pt x="12191796" y="5461974"/>
                  </a:lnTo>
                  <a:lnTo>
                    <a:pt x="12194378" y="5467020"/>
                  </a:lnTo>
                  <a:lnTo>
                    <a:pt x="12194618" y="5468307"/>
                  </a:lnTo>
                  <a:lnTo>
                    <a:pt x="12197956" y="5469730"/>
                  </a:lnTo>
                  <a:lnTo>
                    <a:pt x="12199577" y="5469632"/>
                  </a:lnTo>
                  <a:lnTo>
                    <a:pt x="12201006" y="5469058"/>
                  </a:lnTo>
                  <a:lnTo>
                    <a:pt x="12203529" y="5467768"/>
                  </a:lnTo>
                  <a:lnTo>
                    <a:pt x="12204333" y="5464954"/>
                  </a:lnTo>
                  <a:lnTo>
                    <a:pt x="12200462" y="5457384"/>
                  </a:lnTo>
                  <a:close/>
                </a:path>
                <a:path w="17294225" h="11269980">
                  <a:moveTo>
                    <a:pt x="1405739" y="853896"/>
                  </a:moveTo>
                  <a:lnTo>
                    <a:pt x="1397727" y="850478"/>
                  </a:lnTo>
                  <a:lnTo>
                    <a:pt x="1394870" y="851627"/>
                  </a:lnTo>
                  <a:lnTo>
                    <a:pt x="1392591" y="856968"/>
                  </a:lnTo>
                  <a:lnTo>
                    <a:pt x="1393740" y="859825"/>
                  </a:lnTo>
                  <a:lnTo>
                    <a:pt x="1401752" y="863243"/>
                  </a:lnTo>
                  <a:lnTo>
                    <a:pt x="1404609" y="862095"/>
                  </a:lnTo>
                  <a:lnTo>
                    <a:pt x="1406887" y="856753"/>
                  </a:lnTo>
                  <a:lnTo>
                    <a:pt x="1405739" y="853896"/>
                  </a:lnTo>
                  <a:close/>
                </a:path>
                <a:path w="17294225" h="11269980">
                  <a:moveTo>
                    <a:pt x="1484665" y="887168"/>
                  </a:moveTo>
                  <a:lnTo>
                    <a:pt x="1476987" y="883893"/>
                  </a:lnTo>
                  <a:lnTo>
                    <a:pt x="1474129" y="885042"/>
                  </a:lnTo>
                  <a:lnTo>
                    <a:pt x="1471851" y="890383"/>
                  </a:lnTo>
                  <a:lnTo>
                    <a:pt x="1473000" y="893240"/>
                  </a:lnTo>
                  <a:lnTo>
                    <a:pt x="1481012" y="896657"/>
                  </a:lnTo>
                  <a:lnTo>
                    <a:pt x="1483869" y="895509"/>
                  </a:lnTo>
                  <a:lnTo>
                    <a:pt x="1486147" y="890168"/>
                  </a:lnTo>
                  <a:lnTo>
                    <a:pt x="1484665" y="887168"/>
                  </a:lnTo>
                  <a:close/>
                </a:path>
                <a:path w="17294225" h="11269980">
                  <a:moveTo>
                    <a:pt x="1326573" y="819337"/>
                  </a:moveTo>
                  <a:lnTo>
                    <a:pt x="1321232" y="817059"/>
                  </a:lnTo>
                  <a:lnTo>
                    <a:pt x="1318419" y="816253"/>
                  </a:lnTo>
                  <a:lnTo>
                    <a:pt x="1315704" y="817068"/>
                  </a:lnTo>
                  <a:lnTo>
                    <a:pt x="1313425" y="822409"/>
                  </a:lnTo>
                  <a:lnTo>
                    <a:pt x="1314574" y="825266"/>
                  </a:lnTo>
                  <a:lnTo>
                    <a:pt x="1322586" y="828684"/>
                  </a:lnTo>
                  <a:lnTo>
                    <a:pt x="1325443" y="827536"/>
                  </a:lnTo>
                  <a:lnTo>
                    <a:pt x="1327722" y="822195"/>
                  </a:lnTo>
                  <a:lnTo>
                    <a:pt x="1326573" y="819337"/>
                  </a:lnTo>
                  <a:close/>
                </a:path>
                <a:path w="17294225" h="11269980">
                  <a:moveTo>
                    <a:pt x="1564877" y="920200"/>
                  </a:moveTo>
                  <a:lnTo>
                    <a:pt x="1556865" y="916782"/>
                  </a:lnTo>
                  <a:lnTo>
                    <a:pt x="1554008" y="917931"/>
                  </a:lnTo>
                  <a:lnTo>
                    <a:pt x="1551729" y="923273"/>
                  </a:lnTo>
                  <a:lnTo>
                    <a:pt x="1552878" y="926129"/>
                  </a:lnTo>
                  <a:lnTo>
                    <a:pt x="1555548" y="927268"/>
                  </a:lnTo>
                  <a:lnTo>
                    <a:pt x="1555690" y="926936"/>
                  </a:lnTo>
                  <a:lnTo>
                    <a:pt x="1561032" y="929214"/>
                  </a:lnTo>
                  <a:lnTo>
                    <a:pt x="1563889" y="928065"/>
                  </a:lnTo>
                  <a:lnTo>
                    <a:pt x="1566025" y="923058"/>
                  </a:lnTo>
                  <a:lnTo>
                    <a:pt x="1564877" y="920200"/>
                  </a:lnTo>
                  <a:close/>
                </a:path>
                <a:path w="17294225" h="11269980">
                  <a:moveTo>
                    <a:pt x="1240490" y="780643"/>
                  </a:moveTo>
                  <a:lnTo>
                    <a:pt x="1237299" y="781650"/>
                  </a:lnTo>
                  <a:lnTo>
                    <a:pt x="1235969" y="784635"/>
                  </a:lnTo>
                  <a:lnTo>
                    <a:pt x="1234829" y="786515"/>
                  </a:lnTo>
                  <a:lnTo>
                    <a:pt x="1235835" y="789707"/>
                  </a:lnTo>
                  <a:lnTo>
                    <a:pt x="1243847" y="793124"/>
                  </a:lnTo>
                  <a:lnTo>
                    <a:pt x="1246705" y="791975"/>
                  </a:lnTo>
                  <a:lnTo>
                    <a:pt x="1247891" y="789326"/>
                  </a:lnTo>
                  <a:lnTo>
                    <a:pt x="1249032" y="787444"/>
                  </a:lnTo>
                  <a:lnTo>
                    <a:pt x="1248026" y="784253"/>
                  </a:lnTo>
                  <a:lnTo>
                    <a:pt x="1242685" y="781974"/>
                  </a:lnTo>
                  <a:lnTo>
                    <a:pt x="1240490" y="780643"/>
                  </a:lnTo>
                  <a:close/>
                </a:path>
                <a:path w="17294225" h="11269980">
                  <a:moveTo>
                    <a:pt x="1644230" y="952471"/>
                  </a:moveTo>
                  <a:lnTo>
                    <a:pt x="1636885" y="949338"/>
                  </a:lnTo>
                  <a:lnTo>
                    <a:pt x="1634028" y="950487"/>
                  </a:lnTo>
                  <a:lnTo>
                    <a:pt x="1631893" y="955496"/>
                  </a:lnTo>
                  <a:lnTo>
                    <a:pt x="1633374" y="958494"/>
                  </a:lnTo>
                  <a:lnTo>
                    <a:pt x="1640718" y="961627"/>
                  </a:lnTo>
                  <a:lnTo>
                    <a:pt x="1643575" y="960479"/>
                  </a:lnTo>
                  <a:lnTo>
                    <a:pt x="1645712" y="955471"/>
                  </a:lnTo>
                  <a:lnTo>
                    <a:pt x="1644230" y="952471"/>
                  </a:lnTo>
                  <a:close/>
                </a:path>
                <a:path w="17294225" h="11269980">
                  <a:moveTo>
                    <a:pt x="1162512" y="744225"/>
                  </a:moveTo>
                  <a:lnTo>
                    <a:pt x="1159322" y="745230"/>
                  </a:lnTo>
                  <a:lnTo>
                    <a:pt x="1157814" y="748534"/>
                  </a:lnTo>
                  <a:lnTo>
                    <a:pt x="1156709" y="750430"/>
                  </a:lnTo>
                  <a:lnTo>
                    <a:pt x="1157715" y="753621"/>
                  </a:lnTo>
                  <a:lnTo>
                    <a:pt x="1165727" y="757038"/>
                  </a:lnTo>
                  <a:lnTo>
                    <a:pt x="1168584" y="755890"/>
                  </a:lnTo>
                  <a:lnTo>
                    <a:pt x="1169949" y="752921"/>
                  </a:lnTo>
                  <a:lnTo>
                    <a:pt x="1171054" y="751024"/>
                  </a:lnTo>
                  <a:lnTo>
                    <a:pt x="1170048" y="747834"/>
                  </a:lnTo>
                  <a:lnTo>
                    <a:pt x="1164707" y="745556"/>
                  </a:lnTo>
                  <a:lnTo>
                    <a:pt x="1162512" y="744225"/>
                  </a:lnTo>
                  <a:close/>
                </a:path>
                <a:path w="17294225" h="11269980">
                  <a:moveTo>
                    <a:pt x="1724819" y="983692"/>
                  </a:moveTo>
                  <a:lnTo>
                    <a:pt x="1717141" y="980417"/>
                  </a:lnTo>
                  <a:lnTo>
                    <a:pt x="1714284" y="981566"/>
                  </a:lnTo>
                  <a:lnTo>
                    <a:pt x="1713145" y="984236"/>
                  </a:lnTo>
                  <a:lnTo>
                    <a:pt x="1712482" y="986715"/>
                  </a:lnTo>
                  <a:lnTo>
                    <a:pt x="1713630" y="989573"/>
                  </a:lnTo>
                  <a:lnTo>
                    <a:pt x="1720974" y="992706"/>
                  </a:lnTo>
                  <a:lnTo>
                    <a:pt x="1723832" y="991557"/>
                  </a:lnTo>
                  <a:lnTo>
                    <a:pt x="1726110" y="986216"/>
                  </a:lnTo>
                  <a:lnTo>
                    <a:pt x="1724819" y="983692"/>
                  </a:lnTo>
                  <a:close/>
                </a:path>
                <a:path w="17294225" h="11269980">
                  <a:moveTo>
                    <a:pt x="1084628" y="706662"/>
                  </a:moveTo>
                  <a:lnTo>
                    <a:pt x="1081437" y="707667"/>
                  </a:lnTo>
                  <a:lnTo>
                    <a:pt x="1079159" y="713009"/>
                  </a:lnTo>
                  <a:lnTo>
                    <a:pt x="1079831" y="716058"/>
                  </a:lnTo>
                  <a:lnTo>
                    <a:pt x="1087842" y="719475"/>
                  </a:lnTo>
                  <a:lnTo>
                    <a:pt x="1090700" y="718326"/>
                  </a:lnTo>
                  <a:lnTo>
                    <a:pt x="1092836" y="713319"/>
                  </a:lnTo>
                  <a:lnTo>
                    <a:pt x="1092163" y="710271"/>
                  </a:lnTo>
                  <a:lnTo>
                    <a:pt x="1086822" y="707993"/>
                  </a:lnTo>
                  <a:lnTo>
                    <a:pt x="1084628" y="706662"/>
                  </a:lnTo>
                  <a:close/>
                </a:path>
                <a:path w="17294225" h="11269980">
                  <a:moveTo>
                    <a:pt x="1805552" y="1014579"/>
                  </a:moveTo>
                  <a:lnTo>
                    <a:pt x="1797874" y="1011304"/>
                  </a:lnTo>
                  <a:lnTo>
                    <a:pt x="1795016" y="1012452"/>
                  </a:lnTo>
                  <a:lnTo>
                    <a:pt x="1793877" y="1015123"/>
                  </a:lnTo>
                  <a:lnTo>
                    <a:pt x="1793214" y="1017601"/>
                  </a:lnTo>
                  <a:lnTo>
                    <a:pt x="1794363" y="1020459"/>
                  </a:lnTo>
                  <a:lnTo>
                    <a:pt x="1801707" y="1023592"/>
                  </a:lnTo>
                  <a:lnTo>
                    <a:pt x="1804564" y="1022443"/>
                  </a:lnTo>
                  <a:lnTo>
                    <a:pt x="1806843" y="1017102"/>
                  </a:lnTo>
                  <a:lnTo>
                    <a:pt x="1805552" y="1014579"/>
                  </a:lnTo>
                  <a:close/>
                </a:path>
                <a:path w="17294225" h="11269980">
                  <a:moveTo>
                    <a:pt x="1886044" y="1044178"/>
                  </a:moveTo>
                  <a:lnTo>
                    <a:pt x="1878366" y="1040903"/>
                  </a:lnTo>
                  <a:lnTo>
                    <a:pt x="1875842" y="1042195"/>
                  </a:lnTo>
                  <a:lnTo>
                    <a:pt x="1874703" y="1044865"/>
                  </a:lnTo>
                  <a:lnTo>
                    <a:pt x="1874040" y="1047344"/>
                  </a:lnTo>
                  <a:lnTo>
                    <a:pt x="1875189" y="1050202"/>
                  </a:lnTo>
                  <a:lnTo>
                    <a:pt x="1882867" y="1053477"/>
                  </a:lnTo>
                  <a:lnTo>
                    <a:pt x="1885390" y="1052186"/>
                  </a:lnTo>
                  <a:lnTo>
                    <a:pt x="1887668" y="1046845"/>
                  </a:lnTo>
                  <a:lnTo>
                    <a:pt x="1886044" y="1044178"/>
                  </a:lnTo>
                  <a:close/>
                </a:path>
                <a:path w="17294225" h="11269980">
                  <a:moveTo>
                    <a:pt x="1012561" y="671185"/>
                  </a:moveTo>
                  <a:lnTo>
                    <a:pt x="1007220" y="668907"/>
                  </a:lnTo>
                  <a:lnTo>
                    <a:pt x="1004171" y="669579"/>
                  </a:lnTo>
                  <a:lnTo>
                    <a:pt x="1002035" y="674587"/>
                  </a:lnTo>
                  <a:lnTo>
                    <a:pt x="1002565" y="677970"/>
                  </a:lnTo>
                  <a:lnTo>
                    <a:pt x="1010576" y="681387"/>
                  </a:lnTo>
                  <a:lnTo>
                    <a:pt x="1013768" y="680381"/>
                  </a:lnTo>
                  <a:lnTo>
                    <a:pt x="1015761" y="675707"/>
                  </a:lnTo>
                  <a:lnTo>
                    <a:pt x="1015089" y="672658"/>
                  </a:lnTo>
                  <a:lnTo>
                    <a:pt x="1012561" y="671185"/>
                  </a:lnTo>
                  <a:close/>
                </a:path>
                <a:path w="17294225" h="11269980">
                  <a:moveTo>
                    <a:pt x="1967488" y="1073396"/>
                  </a:moveTo>
                  <a:lnTo>
                    <a:pt x="1962481" y="1071260"/>
                  </a:lnTo>
                  <a:lnTo>
                    <a:pt x="1959668" y="1070455"/>
                  </a:lnTo>
                  <a:lnTo>
                    <a:pt x="1957144" y="1071745"/>
                  </a:lnTo>
                  <a:lnTo>
                    <a:pt x="1956005" y="1074416"/>
                  </a:lnTo>
                  <a:lnTo>
                    <a:pt x="1955531" y="1076187"/>
                  </a:lnTo>
                  <a:lnTo>
                    <a:pt x="1955342" y="1076896"/>
                  </a:lnTo>
                  <a:lnTo>
                    <a:pt x="1956490" y="1079752"/>
                  </a:lnTo>
                  <a:lnTo>
                    <a:pt x="1958827" y="1080749"/>
                  </a:lnTo>
                  <a:lnTo>
                    <a:pt x="1959303" y="1080559"/>
                  </a:lnTo>
                  <a:lnTo>
                    <a:pt x="1961974" y="1081698"/>
                  </a:lnTo>
                  <a:lnTo>
                    <a:pt x="1969113" y="1076062"/>
                  </a:lnTo>
                  <a:lnTo>
                    <a:pt x="1967488" y="1073396"/>
                  </a:lnTo>
                  <a:close/>
                </a:path>
                <a:path w="17294225" h="11269980">
                  <a:moveTo>
                    <a:pt x="935531" y="631619"/>
                  </a:moveTo>
                  <a:lnTo>
                    <a:pt x="930190" y="629341"/>
                  </a:lnTo>
                  <a:lnTo>
                    <a:pt x="927141" y="630013"/>
                  </a:lnTo>
                  <a:lnTo>
                    <a:pt x="925005" y="635020"/>
                  </a:lnTo>
                  <a:lnTo>
                    <a:pt x="925677" y="638070"/>
                  </a:lnTo>
                  <a:lnTo>
                    <a:pt x="928205" y="639543"/>
                  </a:lnTo>
                  <a:lnTo>
                    <a:pt x="933547" y="641821"/>
                  </a:lnTo>
                  <a:lnTo>
                    <a:pt x="936738" y="640815"/>
                  </a:lnTo>
                  <a:lnTo>
                    <a:pt x="938731" y="636141"/>
                  </a:lnTo>
                  <a:lnTo>
                    <a:pt x="938059" y="633092"/>
                  </a:lnTo>
                  <a:lnTo>
                    <a:pt x="935531" y="631619"/>
                  </a:lnTo>
                  <a:close/>
                </a:path>
                <a:path w="17294225" h="11269980">
                  <a:moveTo>
                    <a:pt x="2049217" y="1101946"/>
                  </a:moveTo>
                  <a:lnTo>
                    <a:pt x="2046404" y="1101141"/>
                  </a:lnTo>
                  <a:lnTo>
                    <a:pt x="2043733" y="1100002"/>
                  </a:lnTo>
                  <a:lnTo>
                    <a:pt x="2040920" y="1099196"/>
                  </a:lnTo>
                  <a:lnTo>
                    <a:pt x="2038397" y="1100488"/>
                  </a:lnTo>
                  <a:lnTo>
                    <a:pt x="2037258" y="1103158"/>
                  </a:lnTo>
                  <a:lnTo>
                    <a:pt x="2036785" y="1104929"/>
                  </a:lnTo>
                  <a:lnTo>
                    <a:pt x="2036595" y="1105636"/>
                  </a:lnTo>
                  <a:lnTo>
                    <a:pt x="2037744" y="1108494"/>
                  </a:lnTo>
                  <a:lnTo>
                    <a:pt x="2040081" y="1109491"/>
                  </a:lnTo>
                  <a:lnTo>
                    <a:pt x="2040557" y="1109299"/>
                  </a:lnTo>
                  <a:lnTo>
                    <a:pt x="2043227" y="1110439"/>
                  </a:lnTo>
                  <a:lnTo>
                    <a:pt x="2050366" y="1104804"/>
                  </a:lnTo>
                  <a:lnTo>
                    <a:pt x="2049217" y="1101946"/>
                  </a:lnTo>
                  <a:close/>
                </a:path>
                <a:path w="17294225" h="11269980">
                  <a:moveTo>
                    <a:pt x="854397" y="588724"/>
                  </a:moveTo>
                  <a:lnTo>
                    <a:pt x="851348" y="589396"/>
                  </a:lnTo>
                  <a:lnTo>
                    <a:pt x="850209" y="592067"/>
                  </a:lnTo>
                  <a:lnTo>
                    <a:pt x="848736" y="594595"/>
                  </a:lnTo>
                  <a:lnTo>
                    <a:pt x="849408" y="597644"/>
                  </a:lnTo>
                  <a:lnTo>
                    <a:pt x="851937" y="599117"/>
                  </a:lnTo>
                  <a:lnTo>
                    <a:pt x="857277" y="601396"/>
                  </a:lnTo>
                  <a:lnTo>
                    <a:pt x="860326" y="600723"/>
                  </a:lnTo>
                  <a:lnTo>
                    <a:pt x="861323" y="598387"/>
                  </a:lnTo>
                  <a:lnTo>
                    <a:pt x="862796" y="595858"/>
                  </a:lnTo>
                  <a:lnTo>
                    <a:pt x="862124" y="592809"/>
                  </a:lnTo>
                  <a:lnTo>
                    <a:pt x="859596" y="591336"/>
                  </a:lnTo>
                  <a:lnTo>
                    <a:pt x="856925" y="590197"/>
                  </a:lnTo>
                  <a:lnTo>
                    <a:pt x="854397" y="588724"/>
                  </a:lnTo>
                  <a:close/>
                </a:path>
                <a:path w="17294225" h="11269980">
                  <a:moveTo>
                    <a:pt x="2130755" y="1130020"/>
                  </a:moveTo>
                  <a:lnTo>
                    <a:pt x="2127942" y="1129214"/>
                  </a:lnTo>
                  <a:lnTo>
                    <a:pt x="2125272" y="1128075"/>
                  </a:lnTo>
                  <a:lnTo>
                    <a:pt x="2122459" y="1127270"/>
                  </a:lnTo>
                  <a:lnTo>
                    <a:pt x="2119935" y="1128560"/>
                  </a:lnTo>
                  <a:lnTo>
                    <a:pt x="2118796" y="1131231"/>
                  </a:lnTo>
                  <a:lnTo>
                    <a:pt x="2118322" y="1133003"/>
                  </a:lnTo>
                  <a:lnTo>
                    <a:pt x="2118133" y="1133711"/>
                  </a:lnTo>
                  <a:lnTo>
                    <a:pt x="2119282" y="1136568"/>
                  </a:lnTo>
                  <a:lnTo>
                    <a:pt x="2121618" y="1137564"/>
                  </a:lnTo>
                  <a:lnTo>
                    <a:pt x="2121760" y="1137232"/>
                  </a:lnTo>
                  <a:lnTo>
                    <a:pt x="2124764" y="1138513"/>
                  </a:lnTo>
                  <a:lnTo>
                    <a:pt x="2131904" y="1132876"/>
                  </a:lnTo>
                  <a:lnTo>
                    <a:pt x="2130755" y="1130020"/>
                  </a:lnTo>
                  <a:close/>
                </a:path>
                <a:path w="17294225" h="11269980">
                  <a:moveTo>
                    <a:pt x="778555" y="547298"/>
                  </a:moveTo>
                  <a:lnTo>
                    <a:pt x="775172" y="547828"/>
                  </a:lnTo>
                  <a:lnTo>
                    <a:pt x="774033" y="550498"/>
                  </a:lnTo>
                  <a:lnTo>
                    <a:pt x="772561" y="553025"/>
                  </a:lnTo>
                  <a:lnTo>
                    <a:pt x="773375" y="555741"/>
                  </a:lnTo>
                  <a:lnTo>
                    <a:pt x="775761" y="557548"/>
                  </a:lnTo>
                  <a:lnTo>
                    <a:pt x="781102" y="559826"/>
                  </a:lnTo>
                  <a:lnTo>
                    <a:pt x="784151" y="559153"/>
                  </a:lnTo>
                  <a:lnTo>
                    <a:pt x="785147" y="556817"/>
                  </a:lnTo>
                  <a:lnTo>
                    <a:pt x="786621" y="554289"/>
                  </a:lnTo>
                  <a:lnTo>
                    <a:pt x="785806" y="551574"/>
                  </a:lnTo>
                  <a:lnTo>
                    <a:pt x="783420" y="549767"/>
                  </a:lnTo>
                  <a:lnTo>
                    <a:pt x="780749" y="548628"/>
                  </a:lnTo>
                  <a:lnTo>
                    <a:pt x="778555" y="547298"/>
                  </a:lnTo>
                  <a:close/>
                </a:path>
                <a:path w="17294225" h="11269980">
                  <a:moveTo>
                    <a:pt x="2212578" y="1157426"/>
                  </a:moveTo>
                  <a:lnTo>
                    <a:pt x="2209765" y="1156620"/>
                  </a:lnTo>
                  <a:lnTo>
                    <a:pt x="2207094" y="1155481"/>
                  </a:lnTo>
                  <a:lnTo>
                    <a:pt x="2204281" y="1154676"/>
                  </a:lnTo>
                  <a:lnTo>
                    <a:pt x="2201757" y="1155967"/>
                  </a:lnTo>
                  <a:lnTo>
                    <a:pt x="2200618" y="1158637"/>
                  </a:lnTo>
                  <a:lnTo>
                    <a:pt x="2199813" y="1161450"/>
                  </a:lnTo>
                  <a:lnTo>
                    <a:pt x="2201104" y="1163973"/>
                  </a:lnTo>
                  <a:lnTo>
                    <a:pt x="2203441" y="1164970"/>
                  </a:lnTo>
                  <a:lnTo>
                    <a:pt x="2203583" y="1164636"/>
                  </a:lnTo>
                  <a:lnTo>
                    <a:pt x="2206588" y="1165918"/>
                  </a:lnTo>
                  <a:lnTo>
                    <a:pt x="2209401" y="1166723"/>
                  </a:lnTo>
                  <a:lnTo>
                    <a:pt x="2211924" y="1165433"/>
                  </a:lnTo>
                  <a:lnTo>
                    <a:pt x="2213063" y="1162762"/>
                  </a:lnTo>
                  <a:lnTo>
                    <a:pt x="2213868" y="1159949"/>
                  </a:lnTo>
                  <a:lnTo>
                    <a:pt x="2212578" y="1157426"/>
                  </a:lnTo>
                  <a:close/>
                </a:path>
                <a:path w="17294225" h="11269980">
                  <a:moveTo>
                    <a:pt x="2294543" y="1184498"/>
                  </a:moveTo>
                  <a:lnTo>
                    <a:pt x="2291730" y="1183692"/>
                  </a:lnTo>
                  <a:lnTo>
                    <a:pt x="2289059" y="1182553"/>
                  </a:lnTo>
                  <a:lnTo>
                    <a:pt x="2286246" y="1181748"/>
                  </a:lnTo>
                  <a:lnTo>
                    <a:pt x="2283722" y="1183039"/>
                  </a:lnTo>
                  <a:lnTo>
                    <a:pt x="2282583" y="1185709"/>
                  </a:lnTo>
                  <a:lnTo>
                    <a:pt x="2281778" y="1188523"/>
                  </a:lnTo>
                  <a:lnTo>
                    <a:pt x="2283069" y="1191047"/>
                  </a:lnTo>
                  <a:lnTo>
                    <a:pt x="2285406" y="1192044"/>
                  </a:lnTo>
                  <a:lnTo>
                    <a:pt x="2285548" y="1191710"/>
                  </a:lnTo>
                  <a:lnTo>
                    <a:pt x="2288552" y="1192991"/>
                  </a:lnTo>
                  <a:lnTo>
                    <a:pt x="2291365" y="1193797"/>
                  </a:lnTo>
                  <a:lnTo>
                    <a:pt x="2293889" y="1192505"/>
                  </a:lnTo>
                  <a:lnTo>
                    <a:pt x="2295029" y="1189834"/>
                  </a:lnTo>
                  <a:lnTo>
                    <a:pt x="2295834" y="1187022"/>
                  </a:lnTo>
                  <a:lnTo>
                    <a:pt x="2294543" y="1184498"/>
                  </a:lnTo>
                  <a:close/>
                </a:path>
                <a:path w="17294225" h="11269980">
                  <a:moveTo>
                    <a:pt x="703759" y="504345"/>
                  </a:moveTo>
                  <a:lnTo>
                    <a:pt x="700377" y="504874"/>
                  </a:lnTo>
                  <a:lnTo>
                    <a:pt x="699237" y="507545"/>
                  </a:lnTo>
                  <a:lnTo>
                    <a:pt x="697907" y="509739"/>
                  </a:lnTo>
                  <a:lnTo>
                    <a:pt x="698579" y="512788"/>
                  </a:lnTo>
                  <a:lnTo>
                    <a:pt x="700965" y="514595"/>
                  </a:lnTo>
                  <a:lnTo>
                    <a:pt x="706306" y="516873"/>
                  </a:lnTo>
                  <a:lnTo>
                    <a:pt x="709355" y="516200"/>
                  </a:lnTo>
                  <a:lnTo>
                    <a:pt x="710352" y="513863"/>
                  </a:lnTo>
                  <a:lnTo>
                    <a:pt x="711682" y="511670"/>
                  </a:lnTo>
                  <a:lnTo>
                    <a:pt x="711010" y="508620"/>
                  </a:lnTo>
                  <a:lnTo>
                    <a:pt x="708625" y="506813"/>
                  </a:lnTo>
                  <a:lnTo>
                    <a:pt x="705954" y="505674"/>
                  </a:lnTo>
                  <a:lnTo>
                    <a:pt x="703759" y="504345"/>
                  </a:lnTo>
                  <a:close/>
                </a:path>
                <a:path w="17294225" h="11269980">
                  <a:moveTo>
                    <a:pt x="12157874" y="5382399"/>
                  </a:moveTo>
                  <a:lnTo>
                    <a:pt x="12155060" y="5381593"/>
                  </a:lnTo>
                  <a:lnTo>
                    <a:pt x="12152538" y="5382885"/>
                  </a:lnTo>
                  <a:lnTo>
                    <a:pt x="12150347" y="5384319"/>
                  </a:lnTo>
                  <a:lnTo>
                    <a:pt x="12149542" y="5387132"/>
                  </a:lnTo>
                  <a:lnTo>
                    <a:pt x="12152124" y="5392179"/>
                  </a:lnTo>
                  <a:lnTo>
                    <a:pt x="12152365" y="5393466"/>
                  </a:lnTo>
                  <a:lnTo>
                    <a:pt x="12155702" y="5394889"/>
                  </a:lnTo>
                  <a:lnTo>
                    <a:pt x="12157322" y="5394791"/>
                  </a:lnTo>
                  <a:lnTo>
                    <a:pt x="12158894" y="5393883"/>
                  </a:lnTo>
                  <a:lnTo>
                    <a:pt x="12161084" y="5392449"/>
                  </a:lnTo>
                  <a:lnTo>
                    <a:pt x="12161889" y="5389637"/>
                  </a:lnTo>
                  <a:lnTo>
                    <a:pt x="12159308" y="5384589"/>
                  </a:lnTo>
                  <a:lnTo>
                    <a:pt x="12157874" y="5382399"/>
                  </a:lnTo>
                  <a:close/>
                </a:path>
                <a:path w="17294225" h="11269980">
                  <a:moveTo>
                    <a:pt x="2376174" y="1211427"/>
                  </a:moveTo>
                  <a:lnTo>
                    <a:pt x="2373361" y="1210622"/>
                  </a:lnTo>
                  <a:lnTo>
                    <a:pt x="2370690" y="1209483"/>
                  </a:lnTo>
                  <a:lnTo>
                    <a:pt x="2368211" y="1208820"/>
                  </a:lnTo>
                  <a:lnTo>
                    <a:pt x="2365687" y="1210111"/>
                  </a:lnTo>
                  <a:lnTo>
                    <a:pt x="2364548" y="1212782"/>
                  </a:lnTo>
                  <a:lnTo>
                    <a:pt x="2364075" y="1214552"/>
                  </a:lnTo>
                  <a:lnTo>
                    <a:pt x="2363885" y="1215261"/>
                  </a:lnTo>
                  <a:lnTo>
                    <a:pt x="2365176" y="1217785"/>
                  </a:lnTo>
                  <a:lnTo>
                    <a:pt x="2370517" y="1220063"/>
                  </a:lnTo>
                  <a:lnTo>
                    <a:pt x="2372996" y="1220726"/>
                  </a:lnTo>
                  <a:lnTo>
                    <a:pt x="2375520" y="1219435"/>
                  </a:lnTo>
                  <a:lnTo>
                    <a:pt x="2376659" y="1216765"/>
                  </a:lnTo>
                  <a:lnTo>
                    <a:pt x="2377465" y="1213951"/>
                  </a:lnTo>
                  <a:lnTo>
                    <a:pt x="2376174" y="1211427"/>
                  </a:lnTo>
                  <a:close/>
                </a:path>
                <a:path w="17294225" h="11269980">
                  <a:moveTo>
                    <a:pt x="634923" y="463143"/>
                  </a:moveTo>
                  <a:lnTo>
                    <a:pt x="632252" y="462004"/>
                  </a:lnTo>
                  <a:lnTo>
                    <a:pt x="626930" y="470782"/>
                  </a:lnTo>
                  <a:lnTo>
                    <a:pt x="630268" y="472207"/>
                  </a:lnTo>
                  <a:lnTo>
                    <a:pt x="630126" y="472541"/>
                  </a:lnTo>
                  <a:lnTo>
                    <a:pt x="632462" y="473537"/>
                  </a:lnTo>
                  <a:lnTo>
                    <a:pt x="635511" y="472865"/>
                  </a:lnTo>
                  <a:lnTo>
                    <a:pt x="636508" y="470527"/>
                  </a:lnTo>
                  <a:lnTo>
                    <a:pt x="637982" y="467999"/>
                  </a:lnTo>
                  <a:lnTo>
                    <a:pt x="637309" y="464950"/>
                  </a:lnTo>
                  <a:lnTo>
                    <a:pt x="634923" y="463143"/>
                  </a:lnTo>
                  <a:close/>
                </a:path>
                <a:path w="17294225" h="11269980">
                  <a:moveTo>
                    <a:pt x="2458374" y="1237022"/>
                  </a:moveTo>
                  <a:lnTo>
                    <a:pt x="2455419" y="1236551"/>
                  </a:lnTo>
                  <a:lnTo>
                    <a:pt x="2452748" y="1235412"/>
                  </a:lnTo>
                  <a:lnTo>
                    <a:pt x="2450269" y="1234749"/>
                  </a:lnTo>
                  <a:lnTo>
                    <a:pt x="2447746" y="1236039"/>
                  </a:lnTo>
                  <a:lnTo>
                    <a:pt x="2446607" y="1238710"/>
                  </a:lnTo>
                  <a:lnTo>
                    <a:pt x="2446133" y="1240480"/>
                  </a:lnTo>
                  <a:lnTo>
                    <a:pt x="2445944" y="1241189"/>
                  </a:lnTo>
                  <a:lnTo>
                    <a:pt x="2447235" y="1243713"/>
                  </a:lnTo>
                  <a:lnTo>
                    <a:pt x="2452576" y="1245991"/>
                  </a:lnTo>
                  <a:lnTo>
                    <a:pt x="2455055" y="1246654"/>
                  </a:lnTo>
                  <a:lnTo>
                    <a:pt x="2457579" y="1245362"/>
                  </a:lnTo>
                  <a:lnTo>
                    <a:pt x="2458718" y="1242692"/>
                  </a:lnTo>
                  <a:lnTo>
                    <a:pt x="2459523" y="1239880"/>
                  </a:lnTo>
                  <a:lnTo>
                    <a:pt x="2458374" y="1237022"/>
                  </a:lnTo>
                  <a:close/>
                </a:path>
                <a:path w="17294225" h="11269980">
                  <a:moveTo>
                    <a:pt x="2541051" y="1262425"/>
                  </a:moveTo>
                  <a:lnTo>
                    <a:pt x="2538096" y="1261953"/>
                  </a:lnTo>
                  <a:lnTo>
                    <a:pt x="2535425" y="1260814"/>
                  </a:lnTo>
                  <a:lnTo>
                    <a:pt x="2532946" y="1260151"/>
                  </a:lnTo>
                  <a:lnTo>
                    <a:pt x="2530422" y="1261443"/>
                  </a:lnTo>
                  <a:lnTo>
                    <a:pt x="2529283" y="1264113"/>
                  </a:lnTo>
                  <a:lnTo>
                    <a:pt x="2528620" y="1266592"/>
                  </a:lnTo>
                  <a:lnTo>
                    <a:pt x="2529911" y="1269116"/>
                  </a:lnTo>
                  <a:lnTo>
                    <a:pt x="2532248" y="1270113"/>
                  </a:lnTo>
                  <a:lnTo>
                    <a:pt x="2532390" y="1269779"/>
                  </a:lnTo>
                  <a:lnTo>
                    <a:pt x="2535395" y="1271061"/>
                  </a:lnTo>
                  <a:lnTo>
                    <a:pt x="2537874" y="1271724"/>
                  </a:lnTo>
                  <a:lnTo>
                    <a:pt x="2540398" y="1270432"/>
                  </a:lnTo>
                  <a:lnTo>
                    <a:pt x="2541537" y="1267761"/>
                  </a:lnTo>
                  <a:lnTo>
                    <a:pt x="2542200" y="1265283"/>
                  </a:lnTo>
                  <a:lnTo>
                    <a:pt x="2541051" y="1262425"/>
                  </a:lnTo>
                  <a:close/>
                </a:path>
                <a:path w="17294225" h="11269980">
                  <a:moveTo>
                    <a:pt x="556877" y="414859"/>
                  </a:moveTo>
                  <a:lnTo>
                    <a:pt x="553829" y="415531"/>
                  </a:lnTo>
                  <a:lnTo>
                    <a:pt x="552540" y="417743"/>
                  </a:lnTo>
                  <a:lnTo>
                    <a:pt x="552355" y="418059"/>
                  </a:lnTo>
                  <a:lnTo>
                    <a:pt x="550929" y="419817"/>
                  </a:lnTo>
                  <a:lnTo>
                    <a:pt x="550691" y="420111"/>
                  </a:lnTo>
                  <a:lnTo>
                    <a:pt x="551221" y="423494"/>
                  </a:lnTo>
                  <a:lnTo>
                    <a:pt x="553607" y="425301"/>
                  </a:lnTo>
                  <a:lnTo>
                    <a:pt x="556945" y="426725"/>
                  </a:lnTo>
                  <a:lnTo>
                    <a:pt x="556803" y="427059"/>
                  </a:lnTo>
                  <a:lnTo>
                    <a:pt x="559139" y="428055"/>
                  </a:lnTo>
                  <a:lnTo>
                    <a:pt x="561855" y="427240"/>
                  </a:lnTo>
                  <a:lnTo>
                    <a:pt x="562995" y="425359"/>
                  </a:lnTo>
                  <a:lnTo>
                    <a:pt x="563185" y="425046"/>
                  </a:lnTo>
                  <a:lnTo>
                    <a:pt x="564612" y="423287"/>
                  </a:lnTo>
                  <a:lnTo>
                    <a:pt x="564850" y="422994"/>
                  </a:lnTo>
                  <a:lnTo>
                    <a:pt x="564320" y="419611"/>
                  </a:lnTo>
                  <a:lnTo>
                    <a:pt x="561934" y="417804"/>
                  </a:lnTo>
                  <a:lnTo>
                    <a:pt x="559263" y="416665"/>
                  </a:lnTo>
                  <a:lnTo>
                    <a:pt x="556877" y="414859"/>
                  </a:lnTo>
                  <a:close/>
                </a:path>
                <a:path w="17294225" h="11269980">
                  <a:moveTo>
                    <a:pt x="2623394" y="1287686"/>
                  </a:moveTo>
                  <a:lnTo>
                    <a:pt x="2620439" y="1287213"/>
                  </a:lnTo>
                  <a:lnTo>
                    <a:pt x="2617769" y="1286074"/>
                  </a:lnTo>
                  <a:lnTo>
                    <a:pt x="2615290" y="1285411"/>
                  </a:lnTo>
                  <a:lnTo>
                    <a:pt x="2612766" y="1286703"/>
                  </a:lnTo>
                  <a:lnTo>
                    <a:pt x="2611626" y="1289374"/>
                  </a:lnTo>
                  <a:lnTo>
                    <a:pt x="2610964" y="1291852"/>
                  </a:lnTo>
                  <a:lnTo>
                    <a:pt x="2612255" y="1294376"/>
                  </a:lnTo>
                  <a:lnTo>
                    <a:pt x="2614591" y="1295373"/>
                  </a:lnTo>
                  <a:lnTo>
                    <a:pt x="2614400" y="1294897"/>
                  </a:lnTo>
                  <a:lnTo>
                    <a:pt x="2617738" y="1296321"/>
                  </a:lnTo>
                  <a:lnTo>
                    <a:pt x="2620217" y="1296984"/>
                  </a:lnTo>
                  <a:lnTo>
                    <a:pt x="2622741" y="1295694"/>
                  </a:lnTo>
                  <a:lnTo>
                    <a:pt x="2623880" y="1293022"/>
                  </a:lnTo>
                  <a:lnTo>
                    <a:pt x="2624543" y="1290543"/>
                  </a:lnTo>
                  <a:lnTo>
                    <a:pt x="2623394" y="1287686"/>
                  </a:lnTo>
                  <a:close/>
                </a:path>
                <a:path w="17294225" h="11269980">
                  <a:moveTo>
                    <a:pt x="484173" y="368852"/>
                  </a:moveTo>
                  <a:lnTo>
                    <a:pt x="480791" y="369381"/>
                  </a:lnTo>
                  <a:lnTo>
                    <a:pt x="478129" y="373770"/>
                  </a:lnTo>
                  <a:lnTo>
                    <a:pt x="478802" y="376819"/>
                  </a:lnTo>
                  <a:lnTo>
                    <a:pt x="480711" y="378817"/>
                  </a:lnTo>
                  <a:lnTo>
                    <a:pt x="486386" y="381238"/>
                  </a:lnTo>
                  <a:lnTo>
                    <a:pt x="488959" y="380757"/>
                  </a:lnTo>
                  <a:lnTo>
                    <a:pt x="491620" y="376368"/>
                  </a:lnTo>
                  <a:lnTo>
                    <a:pt x="490947" y="373320"/>
                  </a:lnTo>
                  <a:lnTo>
                    <a:pt x="489038" y="371322"/>
                  </a:lnTo>
                  <a:lnTo>
                    <a:pt x="486367" y="370183"/>
                  </a:lnTo>
                  <a:lnTo>
                    <a:pt x="484173" y="368852"/>
                  </a:lnTo>
                  <a:close/>
                </a:path>
                <a:path w="17294225" h="11269980">
                  <a:moveTo>
                    <a:pt x="2706023" y="1312278"/>
                  </a:moveTo>
                  <a:lnTo>
                    <a:pt x="2703067" y="1311807"/>
                  </a:lnTo>
                  <a:lnTo>
                    <a:pt x="2700396" y="1310668"/>
                  </a:lnTo>
                  <a:lnTo>
                    <a:pt x="2697917" y="1310005"/>
                  </a:lnTo>
                  <a:lnTo>
                    <a:pt x="2695393" y="1311296"/>
                  </a:lnTo>
                  <a:lnTo>
                    <a:pt x="2694255" y="1313966"/>
                  </a:lnTo>
                  <a:lnTo>
                    <a:pt x="2693591" y="1316446"/>
                  </a:lnTo>
                  <a:lnTo>
                    <a:pt x="2694883" y="1318969"/>
                  </a:lnTo>
                  <a:lnTo>
                    <a:pt x="2697220" y="1319966"/>
                  </a:lnTo>
                  <a:lnTo>
                    <a:pt x="2697696" y="1319774"/>
                  </a:lnTo>
                  <a:lnTo>
                    <a:pt x="2700366" y="1320913"/>
                  </a:lnTo>
                  <a:lnTo>
                    <a:pt x="2702846" y="1321576"/>
                  </a:lnTo>
                  <a:lnTo>
                    <a:pt x="2705845" y="1320094"/>
                  </a:lnTo>
                  <a:lnTo>
                    <a:pt x="2707171" y="1315136"/>
                  </a:lnTo>
                  <a:lnTo>
                    <a:pt x="2706023" y="1312278"/>
                  </a:lnTo>
                  <a:close/>
                </a:path>
                <a:path w="17294225" h="11269980">
                  <a:moveTo>
                    <a:pt x="2789127" y="1336681"/>
                  </a:moveTo>
                  <a:lnTo>
                    <a:pt x="2786171" y="1336209"/>
                  </a:lnTo>
                  <a:lnTo>
                    <a:pt x="2783501" y="1335070"/>
                  </a:lnTo>
                  <a:lnTo>
                    <a:pt x="2780688" y="1334265"/>
                  </a:lnTo>
                  <a:lnTo>
                    <a:pt x="2778498" y="1335697"/>
                  </a:lnTo>
                  <a:lnTo>
                    <a:pt x="2777359" y="1338368"/>
                  </a:lnTo>
                  <a:lnTo>
                    <a:pt x="2776696" y="1340847"/>
                  </a:lnTo>
                  <a:lnTo>
                    <a:pt x="2777987" y="1343371"/>
                  </a:lnTo>
                  <a:lnTo>
                    <a:pt x="2780324" y="1344367"/>
                  </a:lnTo>
                  <a:lnTo>
                    <a:pt x="2780800" y="1344176"/>
                  </a:lnTo>
                  <a:lnTo>
                    <a:pt x="2783471" y="1345315"/>
                  </a:lnTo>
                  <a:lnTo>
                    <a:pt x="2786284" y="1346121"/>
                  </a:lnTo>
                  <a:lnTo>
                    <a:pt x="2788473" y="1344688"/>
                  </a:lnTo>
                  <a:lnTo>
                    <a:pt x="2789612" y="1342017"/>
                  </a:lnTo>
                  <a:lnTo>
                    <a:pt x="2790417" y="1339204"/>
                  </a:lnTo>
                  <a:lnTo>
                    <a:pt x="2789127" y="1336681"/>
                  </a:lnTo>
                  <a:close/>
                </a:path>
                <a:path w="17294225" h="11269980">
                  <a:moveTo>
                    <a:pt x="412608" y="320174"/>
                  </a:moveTo>
                  <a:lnTo>
                    <a:pt x="409225" y="320704"/>
                  </a:lnTo>
                  <a:lnTo>
                    <a:pt x="406564" y="325092"/>
                  </a:lnTo>
                  <a:lnTo>
                    <a:pt x="407094" y="328476"/>
                  </a:lnTo>
                  <a:lnTo>
                    <a:pt x="409289" y="329805"/>
                  </a:lnTo>
                  <a:lnTo>
                    <a:pt x="411675" y="331612"/>
                  </a:lnTo>
                  <a:lnTo>
                    <a:pt x="414679" y="332894"/>
                  </a:lnTo>
                  <a:lnTo>
                    <a:pt x="417251" y="332414"/>
                  </a:lnTo>
                  <a:lnTo>
                    <a:pt x="419912" y="328025"/>
                  </a:lnTo>
                  <a:lnTo>
                    <a:pt x="419383" y="324642"/>
                  </a:lnTo>
                  <a:lnTo>
                    <a:pt x="417188" y="323311"/>
                  </a:lnTo>
                  <a:lnTo>
                    <a:pt x="414802" y="321504"/>
                  </a:lnTo>
                  <a:lnTo>
                    <a:pt x="412608" y="320174"/>
                  </a:lnTo>
                  <a:close/>
                </a:path>
                <a:path w="17294225" h="11269980">
                  <a:moveTo>
                    <a:pt x="12113523" y="5307847"/>
                  </a:moveTo>
                  <a:lnTo>
                    <a:pt x="12110234" y="5307232"/>
                  </a:lnTo>
                  <a:lnTo>
                    <a:pt x="12108044" y="5308665"/>
                  </a:lnTo>
                  <a:lnTo>
                    <a:pt x="12105521" y="5309957"/>
                  </a:lnTo>
                  <a:lnTo>
                    <a:pt x="12104905" y="5313246"/>
                  </a:lnTo>
                  <a:lnTo>
                    <a:pt x="12106340" y="5315435"/>
                  </a:lnTo>
                  <a:lnTo>
                    <a:pt x="12107965" y="5318102"/>
                  </a:lnTo>
                  <a:lnTo>
                    <a:pt x="12108205" y="5319388"/>
                  </a:lnTo>
                  <a:lnTo>
                    <a:pt x="12111544" y="5320813"/>
                  </a:lnTo>
                  <a:lnTo>
                    <a:pt x="12113163" y="5320714"/>
                  </a:lnTo>
                  <a:lnTo>
                    <a:pt x="12114735" y="5319806"/>
                  </a:lnTo>
                  <a:lnTo>
                    <a:pt x="12117257" y="5318515"/>
                  </a:lnTo>
                  <a:lnTo>
                    <a:pt x="12117872" y="5315226"/>
                  </a:lnTo>
                  <a:lnTo>
                    <a:pt x="12116439" y="5313036"/>
                  </a:lnTo>
                  <a:lnTo>
                    <a:pt x="12114814" y="5310369"/>
                  </a:lnTo>
                  <a:lnTo>
                    <a:pt x="12113523" y="5307847"/>
                  </a:lnTo>
                  <a:close/>
                </a:path>
                <a:path w="17294225" h="11269980">
                  <a:moveTo>
                    <a:pt x="2871705" y="1360464"/>
                  </a:moveTo>
                  <a:lnTo>
                    <a:pt x="2868750" y="1359992"/>
                  </a:lnTo>
                  <a:lnTo>
                    <a:pt x="2866079" y="1358853"/>
                  </a:lnTo>
                  <a:lnTo>
                    <a:pt x="2863266" y="1358048"/>
                  </a:lnTo>
                  <a:lnTo>
                    <a:pt x="2861077" y="1359480"/>
                  </a:lnTo>
                  <a:lnTo>
                    <a:pt x="2859938" y="1362152"/>
                  </a:lnTo>
                  <a:lnTo>
                    <a:pt x="2859275" y="1364630"/>
                  </a:lnTo>
                  <a:lnTo>
                    <a:pt x="2860566" y="1367154"/>
                  </a:lnTo>
                  <a:lnTo>
                    <a:pt x="2862903" y="1368151"/>
                  </a:lnTo>
                  <a:lnTo>
                    <a:pt x="2863378" y="1367959"/>
                  </a:lnTo>
                  <a:lnTo>
                    <a:pt x="2866049" y="1369098"/>
                  </a:lnTo>
                  <a:lnTo>
                    <a:pt x="2868862" y="1369904"/>
                  </a:lnTo>
                  <a:lnTo>
                    <a:pt x="2871052" y="1368470"/>
                  </a:lnTo>
                  <a:lnTo>
                    <a:pt x="2872191" y="1365800"/>
                  </a:lnTo>
                  <a:lnTo>
                    <a:pt x="2872997" y="1362986"/>
                  </a:lnTo>
                  <a:lnTo>
                    <a:pt x="2871705" y="1360464"/>
                  </a:lnTo>
                  <a:close/>
                </a:path>
                <a:path w="17294225" h="11269980">
                  <a:moveTo>
                    <a:pt x="341995" y="271113"/>
                  </a:moveTo>
                  <a:lnTo>
                    <a:pt x="338947" y="271786"/>
                  </a:lnTo>
                  <a:lnTo>
                    <a:pt x="335618" y="275890"/>
                  </a:lnTo>
                  <a:lnTo>
                    <a:pt x="336290" y="278939"/>
                  </a:lnTo>
                  <a:lnTo>
                    <a:pt x="338342" y="280604"/>
                  </a:lnTo>
                  <a:lnTo>
                    <a:pt x="340728" y="282410"/>
                  </a:lnTo>
                  <a:lnTo>
                    <a:pt x="341730" y="282837"/>
                  </a:lnTo>
                  <a:lnTo>
                    <a:pt x="341587" y="283171"/>
                  </a:lnTo>
                  <a:lnTo>
                    <a:pt x="343590" y="284025"/>
                  </a:lnTo>
                  <a:lnTo>
                    <a:pt x="346305" y="283211"/>
                  </a:lnTo>
                  <a:lnTo>
                    <a:pt x="347493" y="281350"/>
                  </a:lnTo>
                  <a:lnTo>
                    <a:pt x="349158" y="279298"/>
                  </a:lnTo>
                  <a:lnTo>
                    <a:pt x="348485" y="276250"/>
                  </a:lnTo>
                  <a:lnTo>
                    <a:pt x="346433" y="274585"/>
                  </a:lnTo>
                  <a:lnTo>
                    <a:pt x="344047" y="272778"/>
                  </a:lnTo>
                  <a:lnTo>
                    <a:pt x="341995" y="271113"/>
                  </a:lnTo>
                  <a:close/>
                </a:path>
                <a:path w="17294225" h="11269980">
                  <a:moveTo>
                    <a:pt x="2954761" y="1384054"/>
                  </a:moveTo>
                  <a:lnTo>
                    <a:pt x="2951805" y="1383583"/>
                  </a:lnTo>
                  <a:lnTo>
                    <a:pt x="2949135" y="1382444"/>
                  </a:lnTo>
                  <a:lnTo>
                    <a:pt x="2946322" y="1381638"/>
                  </a:lnTo>
                  <a:lnTo>
                    <a:pt x="2944132" y="1383072"/>
                  </a:lnTo>
                  <a:lnTo>
                    <a:pt x="2942993" y="1385742"/>
                  </a:lnTo>
                  <a:lnTo>
                    <a:pt x="2942330" y="1388222"/>
                  </a:lnTo>
                  <a:lnTo>
                    <a:pt x="2943621" y="1390746"/>
                  </a:lnTo>
                  <a:lnTo>
                    <a:pt x="2945958" y="1391743"/>
                  </a:lnTo>
                  <a:lnTo>
                    <a:pt x="2946434" y="1391551"/>
                  </a:lnTo>
                  <a:lnTo>
                    <a:pt x="2949104" y="1392690"/>
                  </a:lnTo>
                  <a:lnTo>
                    <a:pt x="2951917" y="1393495"/>
                  </a:lnTo>
                  <a:lnTo>
                    <a:pt x="2954107" y="1392062"/>
                  </a:lnTo>
                  <a:lnTo>
                    <a:pt x="2955247" y="1389391"/>
                  </a:lnTo>
                  <a:lnTo>
                    <a:pt x="2956052" y="1386578"/>
                  </a:lnTo>
                  <a:lnTo>
                    <a:pt x="2954761" y="1384054"/>
                  </a:lnTo>
                  <a:close/>
                </a:path>
                <a:path w="17294225" h="11269980">
                  <a:moveTo>
                    <a:pt x="3037958" y="1407312"/>
                  </a:moveTo>
                  <a:lnTo>
                    <a:pt x="3035003" y="1406841"/>
                  </a:lnTo>
                  <a:lnTo>
                    <a:pt x="3032332" y="1405702"/>
                  </a:lnTo>
                  <a:lnTo>
                    <a:pt x="3029519" y="1404896"/>
                  </a:lnTo>
                  <a:lnTo>
                    <a:pt x="3027329" y="1406330"/>
                  </a:lnTo>
                  <a:lnTo>
                    <a:pt x="3026191" y="1409000"/>
                  </a:lnTo>
                  <a:lnTo>
                    <a:pt x="3025527" y="1411480"/>
                  </a:lnTo>
                  <a:lnTo>
                    <a:pt x="3026818" y="1414004"/>
                  </a:lnTo>
                  <a:lnTo>
                    <a:pt x="3029155" y="1415000"/>
                  </a:lnTo>
                  <a:lnTo>
                    <a:pt x="3029631" y="1414809"/>
                  </a:lnTo>
                  <a:lnTo>
                    <a:pt x="3032302" y="1415948"/>
                  </a:lnTo>
                  <a:lnTo>
                    <a:pt x="3035115" y="1416753"/>
                  </a:lnTo>
                  <a:lnTo>
                    <a:pt x="3037639" y="1415462"/>
                  </a:lnTo>
                  <a:lnTo>
                    <a:pt x="3039250" y="1409836"/>
                  </a:lnTo>
                  <a:lnTo>
                    <a:pt x="3037958" y="1407312"/>
                  </a:lnTo>
                  <a:close/>
                </a:path>
                <a:path w="17294225" h="11269980">
                  <a:moveTo>
                    <a:pt x="272714" y="219858"/>
                  </a:moveTo>
                  <a:lnTo>
                    <a:pt x="269664" y="220531"/>
                  </a:lnTo>
                  <a:lnTo>
                    <a:pt x="268000" y="222584"/>
                  </a:lnTo>
                  <a:lnTo>
                    <a:pt x="266193" y="224969"/>
                  </a:lnTo>
                  <a:lnTo>
                    <a:pt x="266865" y="228018"/>
                  </a:lnTo>
                  <a:lnTo>
                    <a:pt x="268917" y="229683"/>
                  </a:lnTo>
                  <a:lnTo>
                    <a:pt x="271304" y="231488"/>
                  </a:lnTo>
                  <a:lnTo>
                    <a:pt x="272305" y="231916"/>
                  </a:lnTo>
                  <a:lnTo>
                    <a:pt x="272496" y="232392"/>
                  </a:lnTo>
                  <a:lnTo>
                    <a:pt x="274499" y="233246"/>
                  </a:lnTo>
                  <a:lnTo>
                    <a:pt x="276880" y="232290"/>
                  </a:lnTo>
                  <a:lnTo>
                    <a:pt x="278402" y="230571"/>
                  </a:lnTo>
                  <a:lnTo>
                    <a:pt x="280209" y="228186"/>
                  </a:lnTo>
                  <a:lnTo>
                    <a:pt x="279537" y="225137"/>
                  </a:lnTo>
                  <a:lnTo>
                    <a:pt x="277485" y="223472"/>
                  </a:lnTo>
                  <a:lnTo>
                    <a:pt x="272714" y="219858"/>
                  </a:lnTo>
                  <a:close/>
                </a:path>
                <a:path w="17294225" h="11269980">
                  <a:moveTo>
                    <a:pt x="3120965" y="1430094"/>
                  </a:moveTo>
                  <a:lnTo>
                    <a:pt x="3118343" y="1429765"/>
                  </a:lnTo>
                  <a:lnTo>
                    <a:pt x="3115672" y="1428626"/>
                  </a:lnTo>
                  <a:lnTo>
                    <a:pt x="3112717" y="1428154"/>
                  </a:lnTo>
                  <a:lnTo>
                    <a:pt x="3110193" y="1429444"/>
                  </a:lnTo>
                  <a:lnTo>
                    <a:pt x="3109388" y="1432258"/>
                  </a:lnTo>
                  <a:lnTo>
                    <a:pt x="3108725" y="1434738"/>
                  </a:lnTo>
                  <a:lnTo>
                    <a:pt x="3110016" y="1437260"/>
                  </a:lnTo>
                  <a:lnTo>
                    <a:pt x="3112687" y="1438399"/>
                  </a:lnTo>
                  <a:lnTo>
                    <a:pt x="3113163" y="1438208"/>
                  </a:lnTo>
                  <a:lnTo>
                    <a:pt x="3115834" y="1439347"/>
                  </a:lnTo>
                  <a:lnTo>
                    <a:pt x="3118789" y="1439819"/>
                  </a:lnTo>
                  <a:lnTo>
                    <a:pt x="3121312" y="1438528"/>
                  </a:lnTo>
                  <a:lnTo>
                    <a:pt x="3122118" y="1435715"/>
                  </a:lnTo>
                  <a:lnTo>
                    <a:pt x="3122589" y="1432760"/>
                  </a:lnTo>
                  <a:lnTo>
                    <a:pt x="3120965" y="1430094"/>
                  </a:lnTo>
                  <a:close/>
                </a:path>
                <a:path w="17294225" h="11269980">
                  <a:moveTo>
                    <a:pt x="12067508" y="5235345"/>
                  </a:moveTo>
                  <a:lnTo>
                    <a:pt x="12064220" y="5234731"/>
                  </a:lnTo>
                  <a:lnTo>
                    <a:pt x="12059839" y="5237599"/>
                  </a:lnTo>
                  <a:lnTo>
                    <a:pt x="12059294" y="5240522"/>
                  </a:lnTo>
                  <a:lnTo>
                    <a:pt x="12059226" y="5240888"/>
                  </a:lnTo>
                  <a:lnTo>
                    <a:pt x="12060659" y="5243078"/>
                  </a:lnTo>
                  <a:lnTo>
                    <a:pt x="12062426" y="5245410"/>
                  </a:lnTo>
                  <a:lnTo>
                    <a:pt x="12063144" y="5246506"/>
                  </a:lnTo>
                  <a:lnTo>
                    <a:pt x="12064812" y="5247217"/>
                  </a:lnTo>
                  <a:lnTo>
                    <a:pt x="12064670" y="5247551"/>
                  </a:lnTo>
                  <a:lnTo>
                    <a:pt x="12066005" y="5248121"/>
                  </a:lnTo>
                  <a:lnTo>
                    <a:pt x="12072000" y="5242391"/>
                  </a:lnTo>
                  <a:lnTo>
                    <a:pt x="12070566" y="5240201"/>
                  </a:lnTo>
                  <a:lnTo>
                    <a:pt x="12068942" y="5237535"/>
                  </a:lnTo>
                  <a:lnTo>
                    <a:pt x="12067508" y="5235345"/>
                  </a:lnTo>
                  <a:close/>
                </a:path>
                <a:path w="17294225" h="11269980">
                  <a:moveTo>
                    <a:pt x="3204447" y="1452684"/>
                  </a:moveTo>
                  <a:lnTo>
                    <a:pt x="3201491" y="1452212"/>
                  </a:lnTo>
                  <a:lnTo>
                    <a:pt x="3198821" y="1451073"/>
                  </a:lnTo>
                  <a:lnTo>
                    <a:pt x="3196008" y="1450268"/>
                  </a:lnTo>
                  <a:lnTo>
                    <a:pt x="3193342" y="1451892"/>
                  </a:lnTo>
                  <a:lnTo>
                    <a:pt x="3192536" y="1454705"/>
                  </a:lnTo>
                  <a:lnTo>
                    <a:pt x="3191873" y="1457185"/>
                  </a:lnTo>
                  <a:lnTo>
                    <a:pt x="3193165" y="1459708"/>
                  </a:lnTo>
                  <a:lnTo>
                    <a:pt x="3195835" y="1460847"/>
                  </a:lnTo>
                  <a:lnTo>
                    <a:pt x="3196311" y="1460656"/>
                  </a:lnTo>
                  <a:lnTo>
                    <a:pt x="3198982" y="1461795"/>
                  </a:lnTo>
                  <a:lnTo>
                    <a:pt x="3201938" y="1462266"/>
                  </a:lnTo>
                  <a:lnTo>
                    <a:pt x="3204461" y="1460976"/>
                  </a:lnTo>
                  <a:lnTo>
                    <a:pt x="3205266" y="1458162"/>
                  </a:lnTo>
                  <a:lnTo>
                    <a:pt x="3205737" y="1455208"/>
                  </a:lnTo>
                  <a:lnTo>
                    <a:pt x="3204447" y="1452684"/>
                  </a:lnTo>
                  <a:close/>
                </a:path>
                <a:path w="17294225" h="11269980">
                  <a:moveTo>
                    <a:pt x="204334" y="167411"/>
                  </a:moveTo>
                  <a:lnTo>
                    <a:pt x="200952" y="167942"/>
                  </a:lnTo>
                  <a:lnTo>
                    <a:pt x="197623" y="172044"/>
                  </a:lnTo>
                  <a:lnTo>
                    <a:pt x="198153" y="175427"/>
                  </a:lnTo>
                  <a:lnTo>
                    <a:pt x="200205" y="177092"/>
                  </a:lnTo>
                  <a:lnTo>
                    <a:pt x="202591" y="178899"/>
                  </a:lnTo>
                  <a:lnTo>
                    <a:pt x="205929" y="180323"/>
                  </a:lnTo>
                  <a:lnTo>
                    <a:pt x="208168" y="179699"/>
                  </a:lnTo>
                  <a:lnTo>
                    <a:pt x="209690" y="177981"/>
                  </a:lnTo>
                  <a:lnTo>
                    <a:pt x="211354" y="175930"/>
                  </a:lnTo>
                  <a:lnTo>
                    <a:pt x="210825" y="172546"/>
                  </a:lnTo>
                  <a:lnTo>
                    <a:pt x="208772" y="170883"/>
                  </a:lnTo>
                  <a:lnTo>
                    <a:pt x="206386" y="169076"/>
                  </a:lnTo>
                  <a:lnTo>
                    <a:pt x="204334" y="167411"/>
                  </a:lnTo>
                  <a:close/>
                </a:path>
                <a:path w="17294225" h="11269980">
                  <a:moveTo>
                    <a:pt x="3288072" y="1474940"/>
                  </a:moveTo>
                  <a:lnTo>
                    <a:pt x="3285116" y="1474469"/>
                  </a:lnTo>
                  <a:lnTo>
                    <a:pt x="3282446" y="1473330"/>
                  </a:lnTo>
                  <a:lnTo>
                    <a:pt x="3279633" y="1472524"/>
                  </a:lnTo>
                  <a:lnTo>
                    <a:pt x="3276967" y="1474148"/>
                  </a:lnTo>
                  <a:lnTo>
                    <a:pt x="3276161" y="1476962"/>
                  </a:lnTo>
                  <a:lnTo>
                    <a:pt x="3275498" y="1479441"/>
                  </a:lnTo>
                  <a:lnTo>
                    <a:pt x="3276789" y="1481964"/>
                  </a:lnTo>
                  <a:lnTo>
                    <a:pt x="3279126" y="1482961"/>
                  </a:lnTo>
                  <a:lnTo>
                    <a:pt x="3279268" y="1482627"/>
                  </a:lnTo>
                  <a:lnTo>
                    <a:pt x="3279602" y="1482769"/>
                  </a:lnTo>
                  <a:lnTo>
                    <a:pt x="3280078" y="1482578"/>
                  </a:lnTo>
                  <a:lnTo>
                    <a:pt x="3282749" y="1483717"/>
                  </a:lnTo>
                  <a:lnTo>
                    <a:pt x="3285562" y="1484522"/>
                  </a:lnTo>
                  <a:lnTo>
                    <a:pt x="3288227" y="1482898"/>
                  </a:lnTo>
                  <a:lnTo>
                    <a:pt x="3289034" y="1480085"/>
                  </a:lnTo>
                  <a:lnTo>
                    <a:pt x="3289696" y="1477606"/>
                  </a:lnTo>
                  <a:lnTo>
                    <a:pt x="3288072" y="1474940"/>
                  </a:lnTo>
                  <a:close/>
                </a:path>
                <a:path w="17294225" h="11269980">
                  <a:moveTo>
                    <a:pt x="3371362" y="1497054"/>
                  </a:moveTo>
                  <a:lnTo>
                    <a:pt x="3368407" y="1496582"/>
                  </a:lnTo>
                  <a:lnTo>
                    <a:pt x="3365736" y="1495443"/>
                  </a:lnTo>
                  <a:lnTo>
                    <a:pt x="3362923" y="1494638"/>
                  </a:lnTo>
                  <a:lnTo>
                    <a:pt x="3360258" y="1496262"/>
                  </a:lnTo>
                  <a:lnTo>
                    <a:pt x="3359452" y="1499076"/>
                  </a:lnTo>
                  <a:lnTo>
                    <a:pt x="3358789" y="1501555"/>
                  </a:lnTo>
                  <a:lnTo>
                    <a:pt x="3360080" y="1504078"/>
                  </a:lnTo>
                  <a:lnTo>
                    <a:pt x="3362417" y="1505075"/>
                  </a:lnTo>
                  <a:lnTo>
                    <a:pt x="3362559" y="1504741"/>
                  </a:lnTo>
                  <a:lnTo>
                    <a:pt x="3362893" y="1504883"/>
                  </a:lnTo>
                  <a:lnTo>
                    <a:pt x="3363370" y="1504692"/>
                  </a:lnTo>
                  <a:lnTo>
                    <a:pt x="3366040" y="1505831"/>
                  </a:lnTo>
                  <a:lnTo>
                    <a:pt x="3368853" y="1506636"/>
                  </a:lnTo>
                  <a:lnTo>
                    <a:pt x="3371518" y="1505012"/>
                  </a:lnTo>
                  <a:lnTo>
                    <a:pt x="3372325" y="1502199"/>
                  </a:lnTo>
                  <a:lnTo>
                    <a:pt x="3372988" y="1499719"/>
                  </a:lnTo>
                  <a:lnTo>
                    <a:pt x="3371362" y="1497054"/>
                  </a:lnTo>
                  <a:close/>
                </a:path>
                <a:path w="17294225" h="11269980">
                  <a:moveTo>
                    <a:pt x="137335" y="113580"/>
                  </a:moveTo>
                  <a:lnTo>
                    <a:pt x="134096" y="113775"/>
                  </a:lnTo>
                  <a:lnTo>
                    <a:pt x="130767" y="117879"/>
                  </a:lnTo>
                  <a:lnTo>
                    <a:pt x="130963" y="121119"/>
                  </a:lnTo>
                  <a:lnTo>
                    <a:pt x="133015" y="122784"/>
                  </a:lnTo>
                  <a:lnTo>
                    <a:pt x="135400" y="124591"/>
                  </a:lnTo>
                  <a:lnTo>
                    <a:pt x="136736" y="125161"/>
                  </a:lnTo>
                  <a:lnTo>
                    <a:pt x="136593" y="125495"/>
                  </a:lnTo>
                  <a:lnTo>
                    <a:pt x="138596" y="126349"/>
                  </a:lnTo>
                  <a:lnTo>
                    <a:pt x="140835" y="125725"/>
                  </a:lnTo>
                  <a:lnTo>
                    <a:pt x="142357" y="124007"/>
                  </a:lnTo>
                  <a:lnTo>
                    <a:pt x="144021" y="121955"/>
                  </a:lnTo>
                  <a:lnTo>
                    <a:pt x="143826" y="118715"/>
                  </a:lnTo>
                  <a:lnTo>
                    <a:pt x="141774" y="117050"/>
                  </a:lnTo>
                  <a:lnTo>
                    <a:pt x="139388" y="115243"/>
                  </a:lnTo>
                  <a:lnTo>
                    <a:pt x="137335" y="113580"/>
                  </a:lnTo>
                  <a:close/>
                </a:path>
                <a:path w="17294225" h="11269980">
                  <a:moveTo>
                    <a:pt x="3454796" y="1518834"/>
                  </a:moveTo>
                  <a:lnTo>
                    <a:pt x="3451840" y="1518362"/>
                  </a:lnTo>
                  <a:lnTo>
                    <a:pt x="3449170" y="1517223"/>
                  </a:lnTo>
                  <a:lnTo>
                    <a:pt x="3446357" y="1516418"/>
                  </a:lnTo>
                  <a:lnTo>
                    <a:pt x="3443691" y="1518042"/>
                  </a:lnTo>
                  <a:lnTo>
                    <a:pt x="3442886" y="1520856"/>
                  </a:lnTo>
                  <a:lnTo>
                    <a:pt x="3442223" y="1523334"/>
                  </a:lnTo>
                  <a:lnTo>
                    <a:pt x="3443514" y="1525858"/>
                  </a:lnTo>
                  <a:lnTo>
                    <a:pt x="3445850" y="1526855"/>
                  </a:lnTo>
                  <a:lnTo>
                    <a:pt x="3445993" y="1526521"/>
                  </a:lnTo>
                  <a:lnTo>
                    <a:pt x="3446327" y="1526663"/>
                  </a:lnTo>
                  <a:lnTo>
                    <a:pt x="3446802" y="1526472"/>
                  </a:lnTo>
                  <a:lnTo>
                    <a:pt x="3449473" y="1527611"/>
                  </a:lnTo>
                  <a:lnTo>
                    <a:pt x="3452286" y="1528417"/>
                  </a:lnTo>
                  <a:lnTo>
                    <a:pt x="3454952" y="1526792"/>
                  </a:lnTo>
                  <a:lnTo>
                    <a:pt x="3455758" y="1523979"/>
                  </a:lnTo>
                  <a:lnTo>
                    <a:pt x="3456421" y="1521499"/>
                  </a:lnTo>
                  <a:lnTo>
                    <a:pt x="3454796" y="1518834"/>
                  </a:lnTo>
                  <a:close/>
                </a:path>
                <a:path w="17294225" h="11269980">
                  <a:moveTo>
                    <a:pt x="12020399" y="5163562"/>
                  </a:moveTo>
                  <a:lnTo>
                    <a:pt x="12017109" y="5162948"/>
                  </a:lnTo>
                  <a:lnTo>
                    <a:pt x="12012730" y="5165815"/>
                  </a:lnTo>
                  <a:lnTo>
                    <a:pt x="12012117" y="5169104"/>
                  </a:lnTo>
                  <a:lnTo>
                    <a:pt x="12013551" y="5171293"/>
                  </a:lnTo>
                  <a:lnTo>
                    <a:pt x="12015316" y="5173625"/>
                  </a:lnTo>
                  <a:lnTo>
                    <a:pt x="12015699" y="5174577"/>
                  </a:lnTo>
                  <a:lnTo>
                    <a:pt x="12019038" y="5176002"/>
                  </a:lnTo>
                  <a:lnTo>
                    <a:pt x="12020658" y="5175904"/>
                  </a:lnTo>
                  <a:lnTo>
                    <a:pt x="12022229" y="5174995"/>
                  </a:lnTo>
                  <a:lnTo>
                    <a:pt x="12024418" y="5173562"/>
                  </a:lnTo>
                  <a:lnTo>
                    <a:pt x="12025033" y="5170274"/>
                  </a:lnTo>
                  <a:lnTo>
                    <a:pt x="12023599" y="5168084"/>
                  </a:lnTo>
                  <a:lnTo>
                    <a:pt x="12021832" y="5165751"/>
                  </a:lnTo>
                  <a:lnTo>
                    <a:pt x="12020399" y="5163562"/>
                  </a:lnTo>
                  <a:close/>
                </a:path>
                <a:path w="17294225" h="11269980">
                  <a:moveTo>
                    <a:pt x="3538037" y="1540137"/>
                  </a:moveTo>
                  <a:lnTo>
                    <a:pt x="3535416" y="1539808"/>
                  </a:lnTo>
                  <a:lnTo>
                    <a:pt x="3532746" y="1538669"/>
                  </a:lnTo>
                  <a:lnTo>
                    <a:pt x="3529933" y="1537864"/>
                  </a:lnTo>
                  <a:lnTo>
                    <a:pt x="3527267" y="1539488"/>
                  </a:lnTo>
                  <a:lnTo>
                    <a:pt x="3526461" y="1542302"/>
                  </a:lnTo>
                  <a:lnTo>
                    <a:pt x="3525798" y="1544781"/>
                  </a:lnTo>
                  <a:lnTo>
                    <a:pt x="3527089" y="1547304"/>
                  </a:lnTo>
                  <a:lnTo>
                    <a:pt x="3529426" y="1548301"/>
                  </a:lnTo>
                  <a:lnTo>
                    <a:pt x="3529903" y="1548109"/>
                  </a:lnTo>
                  <a:lnTo>
                    <a:pt x="3530236" y="1548252"/>
                  </a:lnTo>
                  <a:lnTo>
                    <a:pt x="3530712" y="1548061"/>
                  </a:lnTo>
                  <a:lnTo>
                    <a:pt x="3533382" y="1549200"/>
                  </a:lnTo>
                  <a:lnTo>
                    <a:pt x="3535862" y="1549863"/>
                  </a:lnTo>
                  <a:lnTo>
                    <a:pt x="3538528" y="1548238"/>
                  </a:lnTo>
                  <a:lnTo>
                    <a:pt x="3539334" y="1545425"/>
                  </a:lnTo>
                  <a:lnTo>
                    <a:pt x="3539996" y="1542946"/>
                  </a:lnTo>
                  <a:lnTo>
                    <a:pt x="3538037" y="1540137"/>
                  </a:lnTo>
                  <a:close/>
                </a:path>
                <a:path w="17294225" h="11269980">
                  <a:moveTo>
                    <a:pt x="71382" y="58221"/>
                  </a:moveTo>
                  <a:lnTo>
                    <a:pt x="68142" y="58416"/>
                  </a:lnTo>
                  <a:lnTo>
                    <a:pt x="64814" y="62520"/>
                  </a:lnTo>
                  <a:lnTo>
                    <a:pt x="65010" y="65761"/>
                  </a:lnTo>
                  <a:lnTo>
                    <a:pt x="67061" y="67425"/>
                  </a:lnTo>
                  <a:lnTo>
                    <a:pt x="69447" y="69232"/>
                  </a:lnTo>
                  <a:lnTo>
                    <a:pt x="70782" y="69802"/>
                  </a:lnTo>
                  <a:lnTo>
                    <a:pt x="70640" y="70136"/>
                  </a:lnTo>
                  <a:lnTo>
                    <a:pt x="72643" y="70990"/>
                  </a:lnTo>
                  <a:lnTo>
                    <a:pt x="74882" y="70367"/>
                  </a:lnTo>
                  <a:lnTo>
                    <a:pt x="76404" y="68648"/>
                  </a:lnTo>
                  <a:lnTo>
                    <a:pt x="78068" y="66597"/>
                  </a:lnTo>
                  <a:lnTo>
                    <a:pt x="77872" y="63356"/>
                  </a:lnTo>
                  <a:lnTo>
                    <a:pt x="75820" y="61691"/>
                  </a:lnTo>
                  <a:lnTo>
                    <a:pt x="73435" y="59884"/>
                  </a:lnTo>
                  <a:lnTo>
                    <a:pt x="71382" y="58221"/>
                  </a:lnTo>
                  <a:close/>
                </a:path>
                <a:path w="17294225" h="11269980">
                  <a:moveTo>
                    <a:pt x="3621280" y="1561441"/>
                  </a:moveTo>
                  <a:lnTo>
                    <a:pt x="3618658" y="1561112"/>
                  </a:lnTo>
                  <a:lnTo>
                    <a:pt x="3615988" y="1559973"/>
                  </a:lnTo>
                  <a:lnTo>
                    <a:pt x="3613508" y="1559310"/>
                  </a:lnTo>
                  <a:lnTo>
                    <a:pt x="3610843" y="1560934"/>
                  </a:lnTo>
                  <a:lnTo>
                    <a:pt x="3610037" y="1563748"/>
                  </a:lnTo>
                  <a:lnTo>
                    <a:pt x="3609374" y="1566227"/>
                  </a:lnTo>
                  <a:lnTo>
                    <a:pt x="3610665" y="1568750"/>
                  </a:lnTo>
                  <a:lnTo>
                    <a:pt x="3613002" y="1569747"/>
                  </a:lnTo>
                  <a:lnTo>
                    <a:pt x="3612811" y="1569271"/>
                  </a:lnTo>
                  <a:lnTo>
                    <a:pt x="3613144" y="1569413"/>
                  </a:lnTo>
                  <a:lnTo>
                    <a:pt x="3613620" y="1569223"/>
                  </a:lnTo>
                  <a:lnTo>
                    <a:pt x="3616291" y="1570362"/>
                  </a:lnTo>
                  <a:lnTo>
                    <a:pt x="3619104" y="1571167"/>
                  </a:lnTo>
                  <a:lnTo>
                    <a:pt x="3621770" y="1569542"/>
                  </a:lnTo>
                  <a:lnTo>
                    <a:pt x="3622575" y="1566728"/>
                  </a:lnTo>
                  <a:lnTo>
                    <a:pt x="3623238" y="1564249"/>
                  </a:lnTo>
                  <a:lnTo>
                    <a:pt x="3621280" y="1561441"/>
                  </a:lnTo>
                  <a:close/>
                </a:path>
                <a:path w="17294225" h="11269980">
                  <a:moveTo>
                    <a:pt x="3705332" y="1582695"/>
                  </a:moveTo>
                  <a:lnTo>
                    <a:pt x="3702376" y="1582224"/>
                  </a:lnTo>
                  <a:lnTo>
                    <a:pt x="3699705" y="1581085"/>
                  </a:lnTo>
                  <a:lnTo>
                    <a:pt x="3697226" y="1580422"/>
                  </a:lnTo>
                  <a:lnTo>
                    <a:pt x="3694560" y="1582047"/>
                  </a:lnTo>
                  <a:lnTo>
                    <a:pt x="3693755" y="1584860"/>
                  </a:lnTo>
                  <a:lnTo>
                    <a:pt x="3693092" y="1587339"/>
                  </a:lnTo>
                  <a:lnTo>
                    <a:pt x="3694382" y="1589863"/>
                  </a:lnTo>
                  <a:lnTo>
                    <a:pt x="3696719" y="1590860"/>
                  </a:lnTo>
                  <a:lnTo>
                    <a:pt x="3696862" y="1590526"/>
                  </a:lnTo>
                  <a:lnTo>
                    <a:pt x="3697195" y="1590668"/>
                  </a:lnTo>
                  <a:lnTo>
                    <a:pt x="3697672" y="1590477"/>
                  </a:lnTo>
                  <a:lnTo>
                    <a:pt x="3700342" y="1591616"/>
                  </a:lnTo>
                  <a:lnTo>
                    <a:pt x="3702822" y="1592279"/>
                  </a:lnTo>
                  <a:lnTo>
                    <a:pt x="3705488" y="1590654"/>
                  </a:lnTo>
                  <a:lnTo>
                    <a:pt x="3706293" y="1587841"/>
                  </a:lnTo>
                  <a:lnTo>
                    <a:pt x="3706956" y="1585362"/>
                  </a:lnTo>
                  <a:lnTo>
                    <a:pt x="3705332" y="1582695"/>
                  </a:lnTo>
                  <a:close/>
                </a:path>
                <a:path w="17294225" h="11269980">
                  <a:moveTo>
                    <a:pt x="7045" y="0"/>
                  </a:moveTo>
                  <a:lnTo>
                    <a:pt x="4138" y="338"/>
                  </a:lnTo>
                  <a:lnTo>
                    <a:pt x="2140" y="2247"/>
                  </a:lnTo>
                  <a:lnTo>
                    <a:pt x="0" y="4491"/>
                  </a:lnTo>
                  <a:lnTo>
                    <a:pt x="338" y="7397"/>
                  </a:lnTo>
                  <a:lnTo>
                    <a:pt x="2248" y="9395"/>
                  </a:lnTo>
                  <a:lnTo>
                    <a:pt x="4491" y="11536"/>
                  </a:lnTo>
                  <a:lnTo>
                    <a:pt x="6160" y="12248"/>
                  </a:lnTo>
                  <a:lnTo>
                    <a:pt x="6018" y="12582"/>
                  </a:lnTo>
                  <a:lnTo>
                    <a:pt x="8021" y="13436"/>
                  </a:lnTo>
                  <a:lnTo>
                    <a:pt x="10117" y="13147"/>
                  </a:lnTo>
                  <a:lnTo>
                    <a:pt x="11639" y="11429"/>
                  </a:lnTo>
                  <a:lnTo>
                    <a:pt x="13780" y="9185"/>
                  </a:lnTo>
                  <a:lnTo>
                    <a:pt x="13441" y="6280"/>
                  </a:lnTo>
                  <a:lnTo>
                    <a:pt x="11531" y="4281"/>
                  </a:lnTo>
                  <a:lnTo>
                    <a:pt x="7045" y="0"/>
                  </a:lnTo>
                  <a:close/>
                </a:path>
                <a:path w="17294225" h="11269980">
                  <a:moveTo>
                    <a:pt x="11970241" y="5092451"/>
                  </a:moveTo>
                  <a:lnTo>
                    <a:pt x="11967285" y="5091979"/>
                  </a:lnTo>
                  <a:lnTo>
                    <a:pt x="11962621" y="5095514"/>
                  </a:lnTo>
                  <a:lnTo>
                    <a:pt x="11962149" y="5098468"/>
                  </a:lnTo>
                  <a:lnTo>
                    <a:pt x="11965684" y="5103133"/>
                  </a:lnTo>
                  <a:lnTo>
                    <a:pt x="11966066" y="5104085"/>
                  </a:lnTo>
                  <a:lnTo>
                    <a:pt x="11969405" y="5105510"/>
                  </a:lnTo>
                  <a:lnTo>
                    <a:pt x="11971168" y="5105078"/>
                  </a:lnTo>
                  <a:lnTo>
                    <a:pt x="11972739" y="5104169"/>
                  </a:lnTo>
                  <a:lnTo>
                    <a:pt x="11975070" y="5102401"/>
                  </a:lnTo>
                  <a:lnTo>
                    <a:pt x="11975541" y="5099446"/>
                  </a:lnTo>
                  <a:lnTo>
                    <a:pt x="11970241" y="5092451"/>
                  </a:lnTo>
                  <a:close/>
                </a:path>
                <a:path w="17294225" h="11269980">
                  <a:moveTo>
                    <a:pt x="3789049" y="1603809"/>
                  </a:moveTo>
                  <a:lnTo>
                    <a:pt x="3786094" y="1603336"/>
                  </a:lnTo>
                  <a:lnTo>
                    <a:pt x="3783424" y="1602197"/>
                  </a:lnTo>
                  <a:lnTo>
                    <a:pt x="3780944" y="1601534"/>
                  </a:lnTo>
                  <a:lnTo>
                    <a:pt x="3778278" y="1603159"/>
                  </a:lnTo>
                  <a:lnTo>
                    <a:pt x="3777473" y="1605972"/>
                  </a:lnTo>
                  <a:lnTo>
                    <a:pt x="3777144" y="1608594"/>
                  </a:lnTo>
                  <a:lnTo>
                    <a:pt x="3778101" y="1610975"/>
                  </a:lnTo>
                  <a:lnTo>
                    <a:pt x="3780437" y="1611972"/>
                  </a:lnTo>
                  <a:lnTo>
                    <a:pt x="3780580" y="1611638"/>
                  </a:lnTo>
                  <a:lnTo>
                    <a:pt x="3780914" y="1611781"/>
                  </a:lnTo>
                  <a:lnTo>
                    <a:pt x="3781390" y="1611589"/>
                  </a:lnTo>
                  <a:lnTo>
                    <a:pt x="3784061" y="1612728"/>
                  </a:lnTo>
                  <a:lnTo>
                    <a:pt x="3786540" y="1613391"/>
                  </a:lnTo>
                  <a:lnTo>
                    <a:pt x="3789206" y="1611766"/>
                  </a:lnTo>
                  <a:lnTo>
                    <a:pt x="3790011" y="1608954"/>
                  </a:lnTo>
                  <a:lnTo>
                    <a:pt x="3790674" y="1606474"/>
                  </a:lnTo>
                  <a:lnTo>
                    <a:pt x="3789049" y="1603809"/>
                  </a:lnTo>
                  <a:close/>
                </a:path>
                <a:path w="17294225" h="11269980">
                  <a:moveTo>
                    <a:pt x="3872385" y="1623968"/>
                  </a:moveTo>
                  <a:lnTo>
                    <a:pt x="3869620" y="1623973"/>
                  </a:lnTo>
                  <a:lnTo>
                    <a:pt x="3866950" y="1622834"/>
                  </a:lnTo>
                  <a:lnTo>
                    <a:pt x="3864471" y="1622170"/>
                  </a:lnTo>
                  <a:lnTo>
                    <a:pt x="3861805" y="1623795"/>
                  </a:lnTo>
                  <a:lnTo>
                    <a:pt x="3861000" y="1626607"/>
                  </a:lnTo>
                  <a:lnTo>
                    <a:pt x="3860670" y="1629230"/>
                  </a:lnTo>
                  <a:lnTo>
                    <a:pt x="3861628" y="1631611"/>
                  </a:lnTo>
                  <a:lnTo>
                    <a:pt x="3863964" y="1632608"/>
                  </a:lnTo>
                  <a:lnTo>
                    <a:pt x="3864107" y="1632274"/>
                  </a:lnTo>
                  <a:lnTo>
                    <a:pt x="3864441" y="1632416"/>
                  </a:lnTo>
                  <a:lnTo>
                    <a:pt x="3864917" y="1632225"/>
                  </a:lnTo>
                  <a:lnTo>
                    <a:pt x="3867588" y="1633364"/>
                  </a:lnTo>
                  <a:lnTo>
                    <a:pt x="3870067" y="1634027"/>
                  </a:lnTo>
                  <a:lnTo>
                    <a:pt x="3872733" y="1632402"/>
                  </a:lnTo>
                  <a:lnTo>
                    <a:pt x="3873538" y="1629589"/>
                  </a:lnTo>
                  <a:lnTo>
                    <a:pt x="3874201" y="1627111"/>
                  </a:lnTo>
                  <a:lnTo>
                    <a:pt x="3872385" y="1623968"/>
                  </a:lnTo>
                  <a:close/>
                </a:path>
                <a:path w="17294225" h="11269980">
                  <a:moveTo>
                    <a:pt x="3956579" y="1644889"/>
                  </a:moveTo>
                  <a:lnTo>
                    <a:pt x="3953481" y="1644751"/>
                  </a:lnTo>
                  <a:lnTo>
                    <a:pt x="3950811" y="1643612"/>
                  </a:lnTo>
                  <a:lnTo>
                    <a:pt x="3948331" y="1642949"/>
                  </a:lnTo>
                  <a:lnTo>
                    <a:pt x="3945666" y="1644574"/>
                  </a:lnTo>
                  <a:lnTo>
                    <a:pt x="3944860" y="1647387"/>
                  </a:lnTo>
                  <a:lnTo>
                    <a:pt x="3944531" y="1650008"/>
                  </a:lnTo>
                  <a:lnTo>
                    <a:pt x="3945489" y="1652389"/>
                  </a:lnTo>
                  <a:lnTo>
                    <a:pt x="3947825" y="1653386"/>
                  </a:lnTo>
                  <a:lnTo>
                    <a:pt x="3947968" y="1653052"/>
                  </a:lnTo>
                  <a:lnTo>
                    <a:pt x="3948778" y="1653003"/>
                  </a:lnTo>
                  <a:lnTo>
                    <a:pt x="3951448" y="1654142"/>
                  </a:lnTo>
                  <a:lnTo>
                    <a:pt x="3953928" y="1654805"/>
                  </a:lnTo>
                  <a:lnTo>
                    <a:pt x="3956593" y="1653180"/>
                  </a:lnTo>
                  <a:lnTo>
                    <a:pt x="3957399" y="1650368"/>
                  </a:lnTo>
                  <a:lnTo>
                    <a:pt x="3958061" y="1647889"/>
                  </a:lnTo>
                  <a:lnTo>
                    <a:pt x="3956579" y="1644889"/>
                  </a:lnTo>
                  <a:close/>
                </a:path>
                <a:path w="17294225" h="11269980">
                  <a:moveTo>
                    <a:pt x="4039914" y="1665048"/>
                  </a:moveTo>
                  <a:lnTo>
                    <a:pt x="4037151" y="1665053"/>
                  </a:lnTo>
                  <a:lnTo>
                    <a:pt x="4034480" y="1663914"/>
                  </a:lnTo>
                  <a:lnTo>
                    <a:pt x="4032001" y="1663251"/>
                  </a:lnTo>
                  <a:lnTo>
                    <a:pt x="4029334" y="1664876"/>
                  </a:lnTo>
                  <a:lnTo>
                    <a:pt x="4028529" y="1667689"/>
                  </a:lnTo>
                  <a:lnTo>
                    <a:pt x="4028201" y="1670310"/>
                  </a:lnTo>
                  <a:lnTo>
                    <a:pt x="4029157" y="1672691"/>
                  </a:lnTo>
                  <a:lnTo>
                    <a:pt x="4031494" y="1673688"/>
                  </a:lnTo>
                  <a:lnTo>
                    <a:pt x="4032447" y="1673305"/>
                  </a:lnTo>
                  <a:lnTo>
                    <a:pt x="4035118" y="1674444"/>
                  </a:lnTo>
                  <a:lnTo>
                    <a:pt x="4037597" y="1675107"/>
                  </a:lnTo>
                  <a:lnTo>
                    <a:pt x="4040262" y="1673483"/>
                  </a:lnTo>
                  <a:lnTo>
                    <a:pt x="4041873" y="1667857"/>
                  </a:lnTo>
                  <a:lnTo>
                    <a:pt x="4039914" y="1665048"/>
                  </a:lnTo>
                  <a:close/>
                </a:path>
                <a:path w="17294225" h="11269980">
                  <a:moveTo>
                    <a:pt x="11919369" y="5023008"/>
                  </a:moveTo>
                  <a:lnTo>
                    <a:pt x="11916415" y="5022535"/>
                  </a:lnTo>
                  <a:lnTo>
                    <a:pt x="11911750" y="5026071"/>
                  </a:lnTo>
                  <a:lnTo>
                    <a:pt x="11911279" y="5029025"/>
                  </a:lnTo>
                  <a:lnTo>
                    <a:pt x="11914813" y="5033690"/>
                  </a:lnTo>
                  <a:lnTo>
                    <a:pt x="11915196" y="5034642"/>
                  </a:lnTo>
                  <a:lnTo>
                    <a:pt x="11918535" y="5036066"/>
                  </a:lnTo>
                  <a:lnTo>
                    <a:pt x="11920296" y="5035635"/>
                  </a:lnTo>
                  <a:lnTo>
                    <a:pt x="11921868" y="5034726"/>
                  </a:lnTo>
                  <a:lnTo>
                    <a:pt x="11924200" y="5032959"/>
                  </a:lnTo>
                  <a:lnTo>
                    <a:pt x="11924671" y="5030004"/>
                  </a:lnTo>
                  <a:lnTo>
                    <a:pt x="11919369" y="5023008"/>
                  </a:lnTo>
                  <a:close/>
                </a:path>
                <a:path w="17294225" h="11269980">
                  <a:moveTo>
                    <a:pt x="4124109" y="1685969"/>
                  </a:moveTo>
                  <a:lnTo>
                    <a:pt x="4121011" y="1685832"/>
                  </a:lnTo>
                  <a:lnTo>
                    <a:pt x="4118341" y="1684693"/>
                  </a:lnTo>
                  <a:lnTo>
                    <a:pt x="4115862" y="1684030"/>
                  </a:lnTo>
                  <a:lnTo>
                    <a:pt x="4113195" y="1685655"/>
                  </a:lnTo>
                  <a:lnTo>
                    <a:pt x="4112390" y="1688467"/>
                  </a:lnTo>
                  <a:lnTo>
                    <a:pt x="4112203" y="1690755"/>
                  </a:lnTo>
                  <a:lnTo>
                    <a:pt x="4113161" y="1693136"/>
                  </a:lnTo>
                  <a:lnTo>
                    <a:pt x="4115497" y="1694132"/>
                  </a:lnTo>
                  <a:lnTo>
                    <a:pt x="4115355" y="1694466"/>
                  </a:lnTo>
                  <a:lnTo>
                    <a:pt x="4116307" y="1694083"/>
                  </a:lnTo>
                  <a:lnTo>
                    <a:pt x="4118978" y="1695223"/>
                  </a:lnTo>
                  <a:lnTo>
                    <a:pt x="4121457" y="1695887"/>
                  </a:lnTo>
                  <a:lnTo>
                    <a:pt x="4124265" y="1693927"/>
                  </a:lnTo>
                  <a:lnTo>
                    <a:pt x="4124928" y="1691449"/>
                  </a:lnTo>
                  <a:lnTo>
                    <a:pt x="4125734" y="1688635"/>
                  </a:lnTo>
                  <a:lnTo>
                    <a:pt x="4124109" y="1685969"/>
                  </a:lnTo>
                  <a:close/>
                </a:path>
                <a:path w="17294225" h="11269980">
                  <a:moveTo>
                    <a:pt x="4207587" y="1705796"/>
                  </a:moveTo>
                  <a:lnTo>
                    <a:pt x="4204823" y="1705800"/>
                  </a:lnTo>
                  <a:lnTo>
                    <a:pt x="4202152" y="1704660"/>
                  </a:lnTo>
                  <a:lnTo>
                    <a:pt x="4199673" y="1703997"/>
                  </a:lnTo>
                  <a:lnTo>
                    <a:pt x="4197007" y="1705623"/>
                  </a:lnTo>
                  <a:lnTo>
                    <a:pt x="4196201" y="1708436"/>
                  </a:lnTo>
                  <a:lnTo>
                    <a:pt x="4196015" y="1710723"/>
                  </a:lnTo>
                  <a:lnTo>
                    <a:pt x="4196972" y="1713105"/>
                  </a:lnTo>
                  <a:lnTo>
                    <a:pt x="4199309" y="1714102"/>
                  </a:lnTo>
                  <a:lnTo>
                    <a:pt x="4199166" y="1714436"/>
                  </a:lnTo>
                  <a:lnTo>
                    <a:pt x="4200119" y="1714053"/>
                  </a:lnTo>
                  <a:lnTo>
                    <a:pt x="4202789" y="1715192"/>
                  </a:lnTo>
                  <a:lnTo>
                    <a:pt x="4205268" y="1715855"/>
                  </a:lnTo>
                  <a:lnTo>
                    <a:pt x="4208077" y="1713897"/>
                  </a:lnTo>
                  <a:lnTo>
                    <a:pt x="4208740" y="1711417"/>
                  </a:lnTo>
                  <a:lnTo>
                    <a:pt x="4209546" y="1708604"/>
                  </a:lnTo>
                  <a:lnTo>
                    <a:pt x="4207587" y="1705796"/>
                  </a:lnTo>
                  <a:close/>
                </a:path>
                <a:path w="17294225" h="11269980">
                  <a:moveTo>
                    <a:pt x="4291923" y="1726383"/>
                  </a:moveTo>
                  <a:lnTo>
                    <a:pt x="4288825" y="1726245"/>
                  </a:lnTo>
                  <a:lnTo>
                    <a:pt x="4286155" y="1725106"/>
                  </a:lnTo>
                  <a:lnTo>
                    <a:pt x="4283676" y="1724443"/>
                  </a:lnTo>
                  <a:lnTo>
                    <a:pt x="4281010" y="1726067"/>
                  </a:lnTo>
                  <a:lnTo>
                    <a:pt x="4280205" y="1728881"/>
                  </a:lnTo>
                  <a:lnTo>
                    <a:pt x="4280017" y="1731169"/>
                  </a:lnTo>
                  <a:lnTo>
                    <a:pt x="4280975" y="1733549"/>
                  </a:lnTo>
                  <a:lnTo>
                    <a:pt x="4283312" y="1734546"/>
                  </a:lnTo>
                  <a:lnTo>
                    <a:pt x="4283169" y="1734880"/>
                  </a:lnTo>
                  <a:lnTo>
                    <a:pt x="4284121" y="1734497"/>
                  </a:lnTo>
                  <a:lnTo>
                    <a:pt x="4286792" y="1735636"/>
                  </a:lnTo>
                  <a:lnTo>
                    <a:pt x="4289271" y="1736299"/>
                  </a:lnTo>
                  <a:lnTo>
                    <a:pt x="4292080" y="1734341"/>
                  </a:lnTo>
                  <a:lnTo>
                    <a:pt x="4292743" y="1731861"/>
                  </a:lnTo>
                  <a:lnTo>
                    <a:pt x="4293548" y="1729049"/>
                  </a:lnTo>
                  <a:lnTo>
                    <a:pt x="4291923" y="1726383"/>
                  </a:lnTo>
                  <a:close/>
                </a:path>
                <a:path w="17294225" h="11269980">
                  <a:moveTo>
                    <a:pt x="11866643" y="4955140"/>
                  </a:moveTo>
                  <a:lnTo>
                    <a:pt x="11863689" y="4954669"/>
                  </a:lnTo>
                  <a:lnTo>
                    <a:pt x="11861356" y="4956437"/>
                  </a:lnTo>
                  <a:lnTo>
                    <a:pt x="11859358" y="4958345"/>
                  </a:lnTo>
                  <a:lnTo>
                    <a:pt x="11858886" y="4961301"/>
                  </a:lnTo>
                  <a:lnTo>
                    <a:pt x="11862420" y="4965966"/>
                  </a:lnTo>
                  <a:lnTo>
                    <a:pt x="11862804" y="4966919"/>
                  </a:lnTo>
                  <a:lnTo>
                    <a:pt x="11864139" y="4967488"/>
                  </a:lnTo>
                  <a:lnTo>
                    <a:pt x="11864615" y="4967297"/>
                  </a:lnTo>
                  <a:lnTo>
                    <a:pt x="11866284" y="4968009"/>
                  </a:lnTo>
                  <a:lnTo>
                    <a:pt x="11868238" y="4968053"/>
                  </a:lnTo>
                  <a:lnTo>
                    <a:pt x="11869617" y="4966668"/>
                  </a:lnTo>
                  <a:lnTo>
                    <a:pt x="11871616" y="4964758"/>
                  </a:lnTo>
                  <a:lnTo>
                    <a:pt x="11872088" y="4961802"/>
                  </a:lnTo>
                  <a:lnTo>
                    <a:pt x="11868553" y="4957139"/>
                  </a:lnTo>
                  <a:lnTo>
                    <a:pt x="11866643" y="4955140"/>
                  </a:lnTo>
                  <a:close/>
                </a:path>
                <a:path w="17294225" h="11269980">
                  <a:moveTo>
                    <a:pt x="4375401" y="1746208"/>
                  </a:moveTo>
                  <a:lnTo>
                    <a:pt x="4372637" y="1746213"/>
                  </a:lnTo>
                  <a:lnTo>
                    <a:pt x="4369967" y="1745074"/>
                  </a:lnTo>
                  <a:lnTo>
                    <a:pt x="4367487" y="1744411"/>
                  </a:lnTo>
                  <a:lnTo>
                    <a:pt x="4364679" y="1746369"/>
                  </a:lnTo>
                  <a:lnTo>
                    <a:pt x="4364016" y="1748849"/>
                  </a:lnTo>
                  <a:lnTo>
                    <a:pt x="4363829" y="1751137"/>
                  </a:lnTo>
                  <a:lnTo>
                    <a:pt x="4364786" y="1753518"/>
                  </a:lnTo>
                  <a:lnTo>
                    <a:pt x="4367123" y="1754515"/>
                  </a:lnTo>
                  <a:lnTo>
                    <a:pt x="4366980" y="1754849"/>
                  </a:lnTo>
                  <a:lnTo>
                    <a:pt x="4367933" y="1754466"/>
                  </a:lnTo>
                  <a:lnTo>
                    <a:pt x="4370603" y="1755605"/>
                  </a:lnTo>
                  <a:lnTo>
                    <a:pt x="4373082" y="1756268"/>
                  </a:lnTo>
                  <a:lnTo>
                    <a:pt x="4375891" y="1754309"/>
                  </a:lnTo>
                  <a:lnTo>
                    <a:pt x="4376554" y="1751829"/>
                  </a:lnTo>
                  <a:lnTo>
                    <a:pt x="4377359" y="1749017"/>
                  </a:lnTo>
                  <a:lnTo>
                    <a:pt x="4375401" y="1746208"/>
                  </a:lnTo>
                  <a:close/>
                </a:path>
                <a:path w="17294225" h="11269980">
                  <a:moveTo>
                    <a:pt x="4459212" y="1766178"/>
                  </a:moveTo>
                  <a:lnTo>
                    <a:pt x="4456448" y="1766182"/>
                  </a:lnTo>
                  <a:lnTo>
                    <a:pt x="4453777" y="1765043"/>
                  </a:lnTo>
                  <a:lnTo>
                    <a:pt x="4451299" y="1764379"/>
                  </a:lnTo>
                  <a:lnTo>
                    <a:pt x="4448490" y="1766338"/>
                  </a:lnTo>
                  <a:lnTo>
                    <a:pt x="4447828" y="1768817"/>
                  </a:lnTo>
                  <a:lnTo>
                    <a:pt x="4447640" y="1771105"/>
                  </a:lnTo>
                  <a:lnTo>
                    <a:pt x="4448598" y="1773486"/>
                  </a:lnTo>
                  <a:lnTo>
                    <a:pt x="4450934" y="1774483"/>
                  </a:lnTo>
                  <a:lnTo>
                    <a:pt x="4450792" y="1774817"/>
                  </a:lnTo>
                  <a:lnTo>
                    <a:pt x="4451745" y="1774434"/>
                  </a:lnTo>
                  <a:lnTo>
                    <a:pt x="4454415" y="1775573"/>
                  </a:lnTo>
                  <a:lnTo>
                    <a:pt x="4456894" y="1776236"/>
                  </a:lnTo>
                  <a:lnTo>
                    <a:pt x="4459703" y="1774277"/>
                  </a:lnTo>
                  <a:lnTo>
                    <a:pt x="4460366" y="1771799"/>
                  </a:lnTo>
                  <a:lnTo>
                    <a:pt x="4461171" y="1768985"/>
                  </a:lnTo>
                  <a:lnTo>
                    <a:pt x="4459212" y="1766178"/>
                  </a:lnTo>
                  <a:close/>
                </a:path>
                <a:path w="17294225" h="11269980">
                  <a:moveTo>
                    <a:pt x="11811586" y="4889042"/>
                  </a:moveTo>
                  <a:lnTo>
                    <a:pt x="11808153" y="4888762"/>
                  </a:lnTo>
                  <a:lnTo>
                    <a:pt x="11806156" y="4890671"/>
                  </a:lnTo>
                  <a:lnTo>
                    <a:pt x="11803966" y="4892105"/>
                  </a:lnTo>
                  <a:lnTo>
                    <a:pt x="11803686" y="4895536"/>
                  </a:lnTo>
                  <a:lnTo>
                    <a:pt x="11805595" y="4897534"/>
                  </a:lnTo>
                  <a:lnTo>
                    <a:pt x="11807363" y="4899866"/>
                  </a:lnTo>
                  <a:lnTo>
                    <a:pt x="11807888" y="4900485"/>
                  </a:lnTo>
                  <a:lnTo>
                    <a:pt x="11809224" y="4901055"/>
                  </a:lnTo>
                  <a:lnTo>
                    <a:pt x="11809081" y="4901389"/>
                  </a:lnTo>
                  <a:lnTo>
                    <a:pt x="11810750" y="4902100"/>
                  </a:lnTo>
                  <a:lnTo>
                    <a:pt x="11812846" y="4901811"/>
                  </a:lnTo>
                  <a:lnTo>
                    <a:pt x="11814226" y="4900426"/>
                  </a:lnTo>
                  <a:lnTo>
                    <a:pt x="11816415" y="4898992"/>
                  </a:lnTo>
                  <a:lnTo>
                    <a:pt x="11816696" y="4895561"/>
                  </a:lnTo>
                  <a:lnTo>
                    <a:pt x="11814786" y="4893563"/>
                  </a:lnTo>
                  <a:lnTo>
                    <a:pt x="11813019" y="4891230"/>
                  </a:lnTo>
                  <a:lnTo>
                    <a:pt x="11811586" y="4889042"/>
                  </a:lnTo>
                  <a:close/>
                </a:path>
                <a:path w="17294225" h="11269980">
                  <a:moveTo>
                    <a:pt x="4542833" y="1785669"/>
                  </a:moveTo>
                  <a:lnTo>
                    <a:pt x="4540069" y="1785674"/>
                  </a:lnTo>
                  <a:lnTo>
                    <a:pt x="4537398" y="1784535"/>
                  </a:lnTo>
                  <a:lnTo>
                    <a:pt x="4534918" y="1783872"/>
                  </a:lnTo>
                  <a:lnTo>
                    <a:pt x="4532111" y="1785830"/>
                  </a:lnTo>
                  <a:lnTo>
                    <a:pt x="4531448" y="1788310"/>
                  </a:lnTo>
                  <a:lnTo>
                    <a:pt x="4531261" y="1790597"/>
                  </a:lnTo>
                  <a:lnTo>
                    <a:pt x="4532218" y="1792978"/>
                  </a:lnTo>
                  <a:lnTo>
                    <a:pt x="4534555" y="1793975"/>
                  </a:lnTo>
                  <a:lnTo>
                    <a:pt x="4534412" y="1794309"/>
                  </a:lnTo>
                  <a:lnTo>
                    <a:pt x="4535365" y="1793926"/>
                  </a:lnTo>
                  <a:lnTo>
                    <a:pt x="4538035" y="1795065"/>
                  </a:lnTo>
                  <a:lnTo>
                    <a:pt x="4540515" y="1795728"/>
                  </a:lnTo>
                  <a:lnTo>
                    <a:pt x="4543323" y="1793770"/>
                  </a:lnTo>
                  <a:lnTo>
                    <a:pt x="4543986" y="1791290"/>
                  </a:lnTo>
                  <a:lnTo>
                    <a:pt x="4544791" y="1788478"/>
                  </a:lnTo>
                  <a:lnTo>
                    <a:pt x="4542833" y="1785669"/>
                  </a:lnTo>
                  <a:close/>
                </a:path>
                <a:path w="17294225" h="11269980">
                  <a:moveTo>
                    <a:pt x="4626311" y="1805495"/>
                  </a:moveTo>
                  <a:lnTo>
                    <a:pt x="4623547" y="1805500"/>
                  </a:lnTo>
                  <a:lnTo>
                    <a:pt x="4620875" y="1804360"/>
                  </a:lnTo>
                  <a:lnTo>
                    <a:pt x="4618396" y="1803698"/>
                  </a:lnTo>
                  <a:lnTo>
                    <a:pt x="4615588" y="1805657"/>
                  </a:lnTo>
                  <a:lnTo>
                    <a:pt x="4614925" y="1808135"/>
                  </a:lnTo>
                  <a:lnTo>
                    <a:pt x="4614738" y="1810423"/>
                  </a:lnTo>
                  <a:lnTo>
                    <a:pt x="4615696" y="1812804"/>
                  </a:lnTo>
                  <a:lnTo>
                    <a:pt x="4618033" y="1813801"/>
                  </a:lnTo>
                  <a:lnTo>
                    <a:pt x="4617890" y="1814134"/>
                  </a:lnTo>
                  <a:lnTo>
                    <a:pt x="4618843" y="1813752"/>
                  </a:lnTo>
                  <a:lnTo>
                    <a:pt x="4621513" y="1814890"/>
                  </a:lnTo>
                  <a:lnTo>
                    <a:pt x="4623992" y="1815553"/>
                  </a:lnTo>
                  <a:lnTo>
                    <a:pt x="4626800" y="1813595"/>
                  </a:lnTo>
                  <a:lnTo>
                    <a:pt x="4627463" y="1811117"/>
                  </a:lnTo>
                  <a:lnTo>
                    <a:pt x="4628268" y="1808303"/>
                  </a:lnTo>
                  <a:lnTo>
                    <a:pt x="4626311" y="1805495"/>
                  </a:lnTo>
                  <a:close/>
                </a:path>
                <a:path w="17294225" h="11269980">
                  <a:moveTo>
                    <a:pt x="4710264" y="1825130"/>
                  </a:moveTo>
                  <a:lnTo>
                    <a:pt x="4707500" y="1825134"/>
                  </a:lnTo>
                  <a:lnTo>
                    <a:pt x="4704830" y="1823995"/>
                  </a:lnTo>
                  <a:lnTo>
                    <a:pt x="4702351" y="1823332"/>
                  </a:lnTo>
                  <a:lnTo>
                    <a:pt x="4699542" y="1825291"/>
                  </a:lnTo>
                  <a:lnTo>
                    <a:pt x="4698879" y="1827771"/>
                  </a:lnTo>
                  <a:lnTo>
                    <a:pt x="4698692" y="1830058"/>
                  </a:lnTo>
                  <a:lnTo>
                    <a:pt x="4699649" y="1832439"/>
                  </a:lnTo>
                  <a:lnTo>
                    <a:pt x="4701986" y="1833436"/>
                  </a:lnTo>
                  <a:lnTo>
                    <a:pt x="4701843" y="1833770"/>
                  </a:lnTo>
                  <a:lnTo>
                    <a:pt x="4702796" y="1833387"/>
                  </a:lnTo>
                  <a:lnTo>
                    <a:pt x="4705467" y="1834526"/>
                  </a:lnTo>
                  <a:lnTo>
                    <a:pt x="4707946" y="1835189"/>
                  </a:lnTo>
                  <a:lnTo>
                    <a:pt x="4710754" y="1833231"/>
                  </a:lnTo>
                  <a:lnTo>
                    <a:pt x="4711417" y="1830751"/>
                  </a:lnTo>
                  <a:lnTo>
                    <a:pt x="4712223" y="1827938"/>
                  </a:lnTo>
                  <a:lnTo>
                    <a:pt x="4710264" y="1825130"/>
                  </a:lnTo>
                  <a:close/>
                </a:path>
                <a:path w="17294225" h="11269980">
                  <a:moveTo>
                    <a:pt x="11754480" y="4824042"/>
                  </a:moveTo>
                  <a:lnTo>
                    <a:pt x="11751381" y="4823902"/>
                  </a:lnTo>
                  <a:lnTo>
                    <a:pt x="11747386" y="4827723"/>
                  </a:lnTo>
                  <a:lnTo>
                    <a:pt x="11747248" y="4830820"/>
                  </a:lnTo>
                  <a:lnTo>
                    <a:pt x="11751067" y="4834817"/>
                  </a:lnTo>
                  <a:lnTo>
                    <a:pt x="11751592" y="4835436"/>
                  </a:lnTo>
                  <a:lnTo>
                    <a:pt x="11754596" y="4836717"/>
                  </a:lnTo>
                  <a:lnTo>
                    <a:pt x="11756693" y="4836428"/>
                  </a:lnTo>
                  <a:lnTo>
                    <a:pt x="11758073" y="4835043"/>
                  </a:lnTo>
                  <a:lnTo>
                    <a:pt x="11760071" y="4833134"/>
                  </a:lnTo>
                  <a:lnTo>
                    <a:pt x="11760209" y="4830036"/>
                  </a:lnTo>
                  <a:lnTo>
                    <a:pt x="11754480" y="4824042"/>
                  </a:lnTo>
                  <a:close/>
                </a:path>
                <a:path w="17294225" h="11269980">
                  <a:moveTo>
                    <a:pt x="4794218" y="1844764"/>
                  </a:moveTo>
                  <a:lnTo>
                    <a:pt x="4791120" y="1844627"/>
                  </a:lnTo>
                  <a:lnTo>
                    <a:pt x="4788449" y="1843488"/>
                  </a:lnTo>
                  <a:lnTo>
                    <a:pt x="4785970" y="1842825"/>
                  </a:lnTo>
                  <a:lnTo>
                    <a:pt x="4783162" y="1844783"/>
                  </a:lnTo>
                  <a:lnTo>
                    <a:pt x="4782499" y="1847262"/>
                  </a:lnTo>
                  <a:lnTo>
                    <a:pt x="4782312" y="1849551"/>
                  </a:lnTo>
                  <a:lnTo>
                    <a:pt x="4783269" y="1851931"/>
                  </a:lnTo>
                  <a:lnTo>
                    <a:pt x="4785606" y="1852927"/>
                  </a:lnTo>
                  <a:lnTo>
                    <a:pt x="4785464" y="1853261"/>
                  </a:lnTo>
                  <a:lnTo>
                    <a:pt x="4786416" y="1852878"/>
                  </a:lnTo>
                  <a:lnTo>
                    <a:pt x="4789087" y="1854018"/>
                  </a:lnTo>
                  <a:lnTo>
                    <a:pt x="4791566" y="1854681"/>
                  </a:lnTo>
                  <a:lnTo>
                    <a:pt x="4794374" y="1852723"/>
                  </a:lnTo>
                  <a:lnTo>
                    <a:pt x="4795037" y="1850243"/>
                  </a:lnTo>
                  <a:lnTo>
                    <a:pt x="4795843" y="1847431"/>
                  </a:lnTo>
                  <a:lnTo>
                    <a:pt x="4794218" y="1844764"/>
                  </a:lnTo>
                  <a:close/>
                </a:path>
                <a:path w="17294225" h="11269980">
                  <a:moveTo>
                    <a:pt x="4878029" y="1864734"/>
                  </a:moveTo>
                  <a:lnTo>
                    <a:pt x="4874932" y="1864595"/>
                  </a:lnTo>
                  <a:lnTo>
                    <a:pt x="4872261" y="1863455"/>
                  </a:lnTo>
                  <a:lnTo>
                    <a:pt x="4869782" y="1862793"/>
                  </a:lnTo>
                  <a:lnTo>
                    <a:pt x="4866973" y="1864752"/>
                  </a:lnTo>
                  <a:lnTo>
                    <a:pt x="4866311" y="1867230"/>
                  </a:lnTo>
                  <a:lnTo>
                    <a:pt x="4866123" y="1869518"/>
                  </a:lnTo>
                  <a:lnTo>
                    <a:pt x="4867081" y="1871900"/>
                  </a:lnTo>
                  <a:lnTo>
                    <a:pt x="4869417" y="1872897"/>
                  </a:lnTo>
                  <a:lnTo>
                    <a:pt x="4869275" y="1873231"/>
                  </a:lnTo>
                  <a:lnTo>
                    <a:pt x="4870228" y="1872848"/>
                  </a:lnTo>
                  <a:lnTo>
                    <a:pt x="4872898" y="1873987"/>
                  </a:lnTo>
                  <a:lnTo>
                    <a:pt x="4875377" y="1874650"/>
                  </a:lnTo>
                  <a:lnTo>
                    <a:pt x="4878186" y="1872691"/>
                  </a:lnTo>
                  <a:lnTo>
                    <a:pt x="4878849" y="1870212"/>
                  </a:lnTo>
                  <a:lnTo>
                    <a:pt x="4879654" y="1867399"/>
                  </a:lnTo>
                  <a:lnTo>
                    <a:pt x="4878029" y="1864734"/>
                  </a:lnTo>
                  <a:close/>
                </a:path>
                <a:path w="17294225" h="11269980">
                  <a:moveTo>
                    <a:pt x="11696329" y="4760567"/>
                  </a:moveTo>
                  <a:lnTo>
                    <a:pt x="11693230" y="4760430"/>
                  </a:lnTo>
                  <a:lnTo>
                    <a:pt x="11689233" y="4764248"/>
                  </a:lnTo>
                  <a:lnTo>
                    <a:pt x="11689096" y="4767347"/>
                  </a:lnTo>
                  <a:lnTo>
                    <a:pt x="11692916" y="4771344"/>
                  </a:lnTo>
                  <a:lnTo>
                    <a:pt x="11693441" y="4771963"/>
                  </a:lnTo>
                  <a:lnTo>
                    <a:pt x="11696445" y="4773244"/>
                  </a:lnTo>
                  <a:lnTo>
                    <a:pt x="11698542" y="4772955"/>
                  </a:lnTo>
                  <a:lnTo>
                    <a:pt x="11699920" y="4771570"/>
                  </a:lnTo>
                  <a:lnTo>
                    <a:pt x="11701919" y="4769660"/>
                  </a:lnTo>
                  <a:lnTo>
                    <a:pt x="11702056" y="4766563"/>
                  </a:lnTo>
                  <a:lnTo>
                    <a:pt x="11696329" y="4760567"/>
                  </a:lnTo>
                  <a:close/>
                </a:path>
                <a:path w="17294225" h="11269980">
                  <a:moveTo>
                    <a:pt x="4961649" y="1884225"/>
                  </a:moveTo>
                  <a:lnTo>
                    <a:pt x="4958885" y="1884230"/>
                  </a:lnTo>
                  <a:lnTo>
                    <a:pt x="4956214" y="1883091"/>
                  </a:lnTo>
                  <a:lnTo>
                    <a:pt x="4953735" y="1882428"/>
                  </a:lnTo>
                  <a:lnTo>
                    <a:pt x="4950927" y="1884386"/>
                  </a:lnTo>
                  <a:lnTo>
                    <a:pt x="4950264" y="1886866"/>
                  </a:lnTo>
                  <a:lnTo>
                    <a:pt x="4950077" y="1889153"/>
                  </a:lnTo>
                  <a:lnTo>
                    <a:pt x="4951034" y="1891534"/>
                  </a:lnTo>
                  <a:lnTo>
                    <a:pt x="4953372" y="1892531"/>
                  </a:lnTo>
                  <a:lnTo>
                    <a:pt x="4953229" y="1892865"/>
                  </a:lnTo>
                  <a:lnTo>
                    <a:pt x="4954182" y="1892482"/>
                  </a:lnTo>
                  <a:lnTo>
                    <a:pt x="4956852" y="1893621"/>
                  </a:lnTo>
                  <a:lnTo>
                    <a:pt x="4959331" y="1894284"/>
                  </a:lnTo>
                  <a:lnTo>
                    <a:pt x="4962139" y="1892326"/>
                  </a:lnTo>
                  <a:lnTo>
                    <a:pt x="4962803" y="1889846"/>
                  </a:lnTo>
                  <a:lnTo>
                    <a:pt x="4963608" y="1887034"/>
                  </a:lnTo>
                  <a:lnTo>
                    <a:pt x="4961649" y="1884225"/>
                  </a:lnTo>
                  <a:close/>
                </a:path>
                <a:path w="17294225" h="11269980">
                  <a:moveTo>
                    <a:pt x="5045603" y="1903859"/>
                  </a:moveTo>
                  <a:lnTo>
                    <a:pt x="5042505" y="1903722"/>
                  </a:lnTo>
                  <a:lnTo>
                    <a:pt x="5039835" y="1902583"/>
                  </a:lnTo>
                  <a:lnTo>
                    <a:pt x="5037356" y="1901920"/>
                  </a:lnTo>
                  <a:lnTo>
                    <a:pt x="5034547" y="1903879"/>
                  </a:lnTo>
                  <a:lnTo>
                    <a:pt x="5033884" y="1906357"/>
                  </a:lnTo>
                  <a:lnTo>
                    <a:pt x="5033697" y="1908646"/>
                  </a:lnTo>
                  <a:lnTo>
                    <a:pt x="5034655" y="1911026"/>
                  </a:lnTo>
                  <a:lnTo>
                    <a:pt x="5036992" y="1912023"/>
                  </a:lnTo>
                  <a:lnTo>
                    <a:pt x="5036849" y="1912357"/>
                  </a:lnTo>
                  <a:lnTo>
                    <a:pt x="5037802" y="1911974"/>
                  </a:lnTo>
                  <a:lnTo>
                    <a:pt x="5040473" y="1913113"/>
                  </a:lnTo>
                  <a:lnTo>
                    <a:pt x="5042951" y="1913777"/>
                  </a:lnTo>
                  <a:lnTo>
                    <a:pt x="5045760" y="1911818"/>
                  </a:lnTo>
                  <a:lnTo>
                    <a:pt x="5046423" y="1909339"/>
                  </a:lnTo>
                  <a:lnTo>
                    <a:pt x="5047228" y="1906526"/>
                  </a:lnTo>
                  <a:lnTo>
                    <a:pt x="5045603" y="1903859"/>
                  </a:lnTo>
                  <a:close/>
                </a:path>
                <a:path w="17294225" h="11269980">
                  <a:moveTo>
                    <a:pt x="5129223" y="1923351"/>
                  </a:moveTo>
                  <a:lnTo>
                    <a:pt x="5126460" y="1923356"/>
                  </a:lnTo>
                  <a:lnTo>
                    <a:pt x="5123789" y="1922217"/>
                  </a:lnTo>
                  <a:lnTo>
                    <a:pt x="5121309" y="1921554"/>
                  </a:lnTo>
                  <a:lnTo>
                    <a:pt x="5118502" y="1923513"/>
                  </a:lnTo>
                  <a:lnTo>
                    <a:pt x="5117838" y="1925993"/>
                  </a:lnTo>
                  <a:lnTo>
                    <a:pt x="5117652" y="1928280"/>
                  </a:lnTo>
                  <a:lnTo>
                    <a:pt x="5118609" y="1930661"/>
                  </a:lnTo>
                  <a:lnTo>
                    <a:pt x="5120946" y="1931658"/>
                  </a:lnTo>
                  <a:lnTo>
                    <a:pt x="5120803" y="1931992"/>
                  </a:lnTo>
                  <a:lnTo>
                    <a:pt x="5121755" y="1931609"/>
                  </a:lnTo>
                  <a:lnTo>
                    <a:pt x="5124426" y="1932748"/>
                  </a:lnTo>
                  <a:lnTo>
                    <a:pt x="5126905" y="1933411"/>
                  </a:lnTo>
                  <a:lnTo>
                    <a:pt x="5129713" y="1931453"/>
                  </a:lnTo>
                  <a:lnTo>
                    <a:pt x="5130376" y="1928973"/>
                  </a:lnTo>
                  <a:lnTo>
                    <a:pt x="5131182" y="1926160"/>
                  </a:lnTo>
                  <a:lnTo>
                    <a:pt x="5129223" y="1923351"/>
                  </a:lnTo>
                  <a:close/>
                </a:path>
                <a:path w="17294225" h="11269980">
                  <a:moveTo>
                    <a:pt x="11637130" y="4698621"/>
                  </a:moveTo>
                  <a:lnTo>
                    <a:pt x="11634034" y="4698483"/>
                  </a:lnTo>
                  <a:lnTo>
                    <a:pt x="11630036" y="4702303"/>
                  </a:lnTo>
                  <a:lnTo>
                    <a:pt x="11629899" y="4705400"/>
                  </a:lnTo>
                  <a:lnTo>
                    <a:pt x="11633718" y="4709397"/>
                  </a:lnTo>
                  <a:lnTo>
                    <a:pt x="11633909" y="4709873"/>
                  </a:lnTo>
                  <a:lnTo>
                    <a:pt x="11635245" y="4710443"/>
                  </a:lnTo>
                  <a:lnTo>
                    <a:pt x="11635102" y="4710777"/>
                  </a:lnTo>
                  <a:lnTo>
                    <a:pt x="11637106" y="4711631"/>
                  </a:lnTo>
                  <a:lnTo>
                    <a:pt x="11639345" y="4711008"/>
                  </a:lnTo>
                  <a:lnTo>
                    <a:pt x="11640725" y="4709623"/>
                  </a:lnTo>
                  <a:lnTo>
                    <a:pt x="11642722" y="4707714"/>
                  </a:lnTo>
                  <a:lnTo>
                    <a:pt x="11642860" y="4704616"/>
                  </a:lnTo>
                  <a:lnTo>
                    <a:pt x="11637130" y="4698621"/>
                  </a:lnTo>
                  <a:close/>
                </a:path>
                <a:path w="17294225" h="11269980">
                  <a:moveTo>
                    <a:pt x="5213177" y="1942986"/>
                  </a:moveTo>
                  <a:lnTo>
                    <a:pt x="5210413" y="1942991"/>
                  </a:lnTo>
                  <a:lnTo>
                    <a:pt x="5207743" y="1941852"/>
                  </a:lnTo>
                  <a:lnTo>
                    <a:pt x="5205264" y="1941189"/>
                  </a:lnTo>
                  <a:lnTo>
                    <a:pt x="5202455" y="1943147"/>
                  </a:lnTo>
                  <a:lnTo>
                    <a:pt x="5201792" y="1945627"/>
                  </a:lnTo>
                  <a:lnTo>
                    <a:pt x="5201605" y="1947915"/>
                  </a:lnTo>
                  <a:lnTo>
                    <a:pt x="5202562" y="1950295"/>
                  </a:lnTo>
                  <a:lnTo>
                    <a:pt x="5204900" y="1951292"/>
                  </a:lnTo>
                  <a:lnTo>
                    <a:pt x="5204757" y="1951626"/>
                  </a:lnTo>
                  <a:lnTo>
                    <a:pt x="5205709" y="1951244"/>
                  </a:lnTo>
                  <a:lnTo>
                    <a:pt x="5208379" y="1952383"/>
                  </a:lnTo>
                  <a:lnTo>
                    <a:pt x="5210859" y="1953046"/>
                  </a:lnTo>
                  <a:lnTo>
                    <a:pt x="5213667" y="1951087"/>
                  </a:lnTo>
                  <a:lnTo>
                    <a:pt x="5214331" y="1948607"/>
                  </a:lnTo>
                  <a:lnTo>
                    <a:pt x="5215136" y="1945795"/>
                  </a:lnTo>
                  <a:lnTo>
                    <a:pt x="5213177" y="1942986"/>
                  </a:lnTo>
                  <a:close/>
                </a:path>
                <a:path w="17294225" h="11269980">
                  <a:moveTo>
                    <a:pt x="5297131" y="1962621"/>
                  </a:moveTo>
                  <a:lnTo>
                    <a:pt x="5294367" y="1962626"/>
                  </a:lnTo>
                  <a:lnTo>
                    <a:pt x="5291697" y="1961486"/>
                  </a:lnTo>
                  <a:lnTo>
                    <a:pt x="5289217" y="1960823"/>
                  </a:lnTo>
                  <a:lnTo>
                    <a:pt x="5286409" y="1962783"/>
                  </a:lnTo>
                  <a:lnTo>
                    <a:pt x="5285746" y="1965261"/>
                  </a:lnTo>
                  <a:lnTo>
                    <a:pt x="5285559" y="1967549"/>
                  </a:lnTo>
                  <a:lnTo>
                    <a:pt x="5286516" y="1969931"/>
                  </a:lnTo>
                  <a:lnTo>
                    <a:pt x="5288853" y="1970927"/>
                  </a:lnTo>
                  <a:lnTo>
                    <a:pt x="5288710" y="1971261"/>
                  </a:lnTo>
                  <a:lnTo>
                    <a:pt x="5289663" y="1970878"/>
                  </a:lnTo>
                  <a:lnTo>
                    <a:pt x="5292334" y="1972018"/>
                  </a:lnTo>
                  <a:lnTo>
                    <a:pt x="5294813" y="1972680"/>
                  </a:lnTo>
                  <a:lnTo>
                    <a:pt x="5297622" y="1970721"/>
                  </a:lnTo>
                  <a:lnTo>
                    <a:pt x="5298284" y="1968243"/>
                  </a:lnTo>
                  <a:lnTo>
                    <a:pt x="5299090" y="1965429"/>
                  </a:lnTo>
                  <a:lnTo>
                    <a:pt x="5297131" y="1962621"/>
                  </a:lnTo>
                  <a:close/>
                </a:path>
                <a:path w="17294225" h="11269980">
                  <a:moveTo>
                    <a:pt x="11575218" y="4637489"/>
                  </a:moveTo>
                  <a:lnTo>
                    <a:pt x="11571978" y="4637686"/>
                  </a:lnTo>
                  <a:lnTo>
                    <a:pt x="11567982" y="4641505"/>
                  </a:lnTo>
                  <a:lnTo>
                    <a:pt x="11568178" y="4644744"/>
                  </a:lnTo>
                  <a:lnTo>
                    <a:pt x="11570088" y="4646743"/>
                  </a:lnTo>
                  <a:lnTo>
                    <a:pt x="11572331" y="4648884"/>
                  </a:lnTo>
                  <a:lnTo>
                    <a:pt x="11574000" y="4649596"/>
                  </a:lnTo>
                  <a:lnTo>
                    <a:pt x="11573524" y="4649787"/>
                  </a:lnTo>
                  <a:lnTo>
                    <a:pt x="11575527" y="4650642"/>
                  </a:lnTo>
                  <a:lnTo>
                    <a:pt x="11577767" y="4650018"/>
                  </a:lnTo>
                  <a:lnTo>
                    <a:pt x="11579145" y="4648633"/>
                  </a:lnTo>
                  <a:lnTo>
                    <a:pt x="11581144" y="4646724"/>
                  </a:lnTo>
                  <a:lnTo>
                    <a:pt x="11580947" y="4643484"/>
                  </a:lnTo>
                  <a:lnTo>
                    <a:pt x="11575218" y="4637489"/>
                  </a:lnTo>
                  <a:close/>
                </a:path>
                <a:path w="17294225" h="11269980">
                  <a:moveTo>
                    <a:pt x="5380942" y="1982590"/>
                  </a:moveTo>
                  <a:lnTo>
                    <a:pt x="5378178" y="1982595"/>
                  </a:lnTo>
                  <a:lnTo>
                    <a:pt x="5375508" y="1981455"/>
                  </a:lnTo>
                  <a:lnTo>
                    <a:pt x="5373028" y="1980793"/>
                  </a:lnTo>
                  <a:lnTo>
                    <a:pt x="5370220" y="1982750"/>
                  </a:lnTo>
                  <a:lnTo>
                    <a:pt x="5369557" y="1985229"/>
                  </a:lnTo>
                  <a:lnTo>
                    <a:pt x="5369371" y="1987517"/>
                  </a:lnTo>
                  <a:lnTo>
                    <a:pt x="5370327" y="1989898"/>
                  </a:lnTo>
                  <a:lnTo>
                    <a:pt x="5372665" y="1990895"/>
                  </a:lnTo>
                  <a:lnTo>
                    <a:pt x="5372522" y="1991229"/>
                  </a:lnTo>
                  <a:lnTo>
                    <a:pt x="5373475" y="1990846"/>
                  </a:lnTo>
                  <a:lnTo>
                    <a:pt x="5376145" y="1991986"/>
                  </a:lnTo>
                  <a:lnTo>
                    <a:pt x="5378625" y="1992648"/>
                  </a:lnTo>
                  <a:lnTo>
                    <a:pt x="5381433" y="1990689"/>
                  </a:lnTo>
                  <a:lnTo>
                    <a:pt x="5382096" y="1988211"/>
                  </a:lnTo>
                  <a:lnTo>
                    <a:pt x="5382901" y="1985399"/>
                  </a:lnTo>
                  <a:lnTo>
                    <a:pt x="5380942" y="1982590"/>
                  </a:lnTo>
                  <a:close/>
                </a:path>
                <a:path w="17294225" h="11269980">
                  <a:moveTo>
                    <a:pt x="5464896" y="2002224"/>
                  </a:moveTo>
                  <a:lnTo>
                    <a:pt x="5462132" y="2002229"/>
                  </a:lnTo>
                  <a:lnTo>
                    <a:pt x="5459462" y="2001090"/>
                  </a:lnTo>
                  <a:lnTo>
                    <a:pt x="5456982" y="2000426"/>
                  </a:lnTo>
                  <a:lnTo>
                    <a:pt x="5454174" y="2002386"/>
                  </a:lnTo>
                  <a:lnTo>
                    <a:pt x="5453511" y="2004864"/>
                  </a:lnTo>
                  <a:lnTo>
                    <a:pt x="5453324" y="2007152"/>
                  </a:lnTo>
                  <a:lnTo>
                    <a:pt x="5454282" y="2009533"/>
                  </a:lnTo>
                  <a:lnTo>
                    <a:pt x="5456619" y="2010530"/>
                  </a:lnTo>
                  <a:lnTo>
                    <a:pt x="5456476" y="2010864"/>
                  </a:lnTo>
                  <a:lnTo>
                    <a:pt x="5457429" y="2010480"/>
                  </a:lnTo>
                  <a:lnTo>
                    <a:pt x="5460099" y="2011620"/>
                  </a:lnTo>
                  <a:lnTo>
                    <a:pt x="5462579" y="2012283"/>
                  </a:lnTo>
                  <a:lnTo>
                    <a:pt x="5465387" y="2010325"/>
                  </a:lnTo>
                  <a:lnTo>
                    <a:pt x="5466050" y="2007845"/>
                  </a:lnTo>
                  <a:lnTo>
                    <a:pt x="5466855" y="2005032"/>
                  </a:lnTo>
                  <a:lnTo>
                    <a:pt x="5464896" y="2002224"/>
                  </a:lnTo>
                  <a:close/>
                </a:path>
                <a:path w="17294225" h="11269980">
                  <a:moveTo>
                    <a:pt x="11512595" y="4578027"/>
                  </a:moveTo>
                  <a:lnTo>
                    <a:pt x="11509689" y="4578365"/>
                  </a:lnTo>
                  <a:lnTo>
                    <a:pt x="11507690" y="4580275"/>
                  </a:lnTo>
                  <a:lnTo>
                    <a:pt x="11505549" y="4582518"/>
                  </a:lnTo>
                  <a:lnTo>
                    <a:pt x="11505888" y="4585424"/>
                  </a:lnTo>
                  <a:lnTo>
                    <a:pt x="11507798" y="4587423"/>
                  </a:lnTo>
                  <a:lnTo>
                    <a:pt x="11510041" y="4589564"/>
                  </a:lnTo>
                  <a:lnTo>
                    <a:pt x="11511710" y="4590276"/>
                  </a:lnTo>
                  <a:lnTo>
                    <a:pt x="11511568" y="4590610"/>
                  </a:lnTo>
                  <a:lnTo>
                    <a:pt x="11513571" y="4591464"/>
                  </a:lnTo>
                  <a:lnTo>
                    <a:pt x="11515667" y="4591174"/>
                  </a:lnTo>
                  <a:lnTo>
                    <a:pt x="11517189" y="4589456"/>
                  </a:lnTo>
                  <a:lnTo>
                    <a:pt x="11519328" y="4587212"/>
                  </a:lnTo>
                  <a:lnTo>
                    <a:pt x="11518991" y="4584306"/>
                  </a:lnTo>
                  <a:lnTo>
                    <a:pt x="11517081" y="4582307"/>
                  </a:lnTo>
                  <a:lnTo>
                    <a:pt x="11512595" y="4578027"/>
                  </a:lnTo>
                  <a:close/>
                </a:path>
                <a:path w="17294225" h="11269980">
                  <a:moveTo>
                    <a:pt x="5549042" y="2022334"/>
                  </a:moveTo>
                  <a:lnTo>
                    <a:pt x="5545944" y="2022197"/>
                  </a:lnTo>
                  <a:lnTo>
                    <a:pt x="5543274" y="2021058"/>
                  </a:lnTo>
                  <a:lnTo>
                    <a:pt x="5540794" y="2020395"/>
                  </a:lnTo>
                  <a:lnTo>
                    <a:pt x="5538128" y="2022020"/>
                  </a:lnTo>
                  <a:lnTo>
                    <a:pt x="5537323" y="2024832"/>
                  </a:lnTo>
                  <a:lnTo>
                    <a:pt x="5537136" y="2027121"/>
                  </a:lnTo>
                  <a:lnTo>
                    <a:pt x="5538093" y="2029502"/>
                  </a:lnTo>
                  <a:lnTo>
                    <a:pt x="5540430" y="2030499"/>
                  </a:lnTo>
                  <a:lnTo>
                    <a:pt x="5540288" y="2030832"/>
                  </a:lnTo>
                  <a:lnTo>
                    <a:pt x="5541240" y="2030450"/>
                  </a:lnTo>
                  <a:lnTo>
                    <a:pt x="5543910" y="2031589"/>
                  </a:lnTo>
                  <a:lnTo>
                    <a:pt x="5546390" y="2032252"/>
                  </a:lnTo>
                  <a:lnTo>
                    <a:pt x="5549198" y="2030293"/>
                  </a:lnTo>
                  <a:lnTo>
                    <a:pt x="5549861" y="2027814"/>
                  </a:lnTo>
                  <a:lnTo>
                    <a:pt x="5550667" y="2025001"/>
                  </a:lnTo>
                  <a:lnTo>
                    <a:pt x="5549042" y="2022334"/>
                  </a:lnTo>
                  <a:close/>
                </a:path>
                <a:path w="17294225" h="11269980">
                  <a:moveTo>
                    <a:pt x="5632853" y="2042304"/>
                  </a:moveTo>
                  <a:lnTo>
                    <a:pt x="5630089" y="2042307"/>
                  </a:lnTo>
                  <a:lnTo>
                    <a:pt x="5627419" y="2041168"/>
                  </a:lnTo>
                  <a:lnTo>
                    <a:pt x="5624940" y="2040505"/>
                  </a:lnTo>
                  <a:lnTo>
                    <a:pt x="5622274" y="2042130"/>
                  </a:lnTo>
                  <a:lnTo>
                    <a:pt x="5621468" y="2044944"/>
                  </a:lnTo>
                  <a:lnTo>
                    <a:pt x="5621281" y="2047231"/>
                  </a:lnTo>
                  <a:lnTo>
                    <a:pt x="5622239" y="2049612"/>
                  </a:lnTo>
                  <a:lnTo>
                    <a:pt x="5624575" y="2050609"/>
                  </a:lnTo>
                  <a:lnTo>
                    <a:pt x="5624433" y="2050943"/>
                  </a:lnTo>
                  <a:lnTo>
                    <a:pt x="5625386" y="2050560"/>
                  </a:lnTo>
                  <a:lnTo>
                    <a:pt x="5628056" y="2051699"/>
                  </a:lnTo>
                  <a:lnTo>
                    <a:pt x="5630535" y="2052362"/>
                  </a:lnTo>
                  <a:lnTo>
                    <a:pt x="5633201" y="2050738"/>
                  </a:lnTo>
                  <a:lnTo>
                    <a:pt x="5634812" y="2045111"/>
                  </a:lnTo>
                  <a:lnTo>
                    <a:pt x="5632853" y="2042304"/>
                  </a:lnTo>
                  <a:close/>
                </a:path>
                <a:path w="17294225" h="11269980">
                  <a:moveTo>
                    <a:pt x="11448783" y="4520424"/>
                  </a:moveTo>
                  <a:lnTo>
                    <a:pt x="11445542" y="4520621"/>
                  </a:lnTo>
                  <a:lnTo>
                    <a:pt x="11442213" y="4524724"/>
                  </a:lnTo>
                  <a:lnTo>
                    <a:pt x="11442409" y="4527965"/>
                  </a:lnTo>
                  <a:lnTo>
                    <a:pt x="11444460" y="4529629"/>
                  </a:lnTo>
                  <a:lnTo>
                    <a:pt x="11446704" y="4531771"/>
                  </a:lnTo>
                  <a:lnTo>
                    <a:pt x="11450042" y="4533194"/>
                  </a:lnTo>
                  <a:lnTo>
                    <a:pt x="11452139" y="4532905"/>
                  </a:lnTo>
                  <a:lnTo>
                    <a:pt x="11453661" y="4531186"/>
                  </a:lnTo>
                  <a:lnTo>
                    <a:pt x="11455326" y="4529134"/>
                  </a:lnTo>
                  <a:lnTo>
                    <a:pt x="11455129" y="4525894"/>
                  </a:lnTo>
                  <a:lnTo>
                    <a:pt x="11453078" y="4524230"/>
                  </a:lnTo>
                  <a:lnTo>
                    <a:pt x="11450834" y="4522089"/>
                  </a:lnTo>
                  <a:lnTo>
                    <a:pt x="11448783" y="4520424"/>
                  </a:lnTo>
                  <a:close/>
                </a:path>
                <a:path w="17294225" h="11269980">
                  <a:moveTo>
                    <a:pt x="5716665" y="2062271"/>
                  </a:moveTo>
                  <a:lnTo>
                    <a:pt x="5713901" y="2062276"/>
                  </a:lnTo>
                  <a:lnTo>
                    <a:pt x="5711231" y="2061137"/>
                  </a:lnTo>
                  <a:lnTo>
                    <a:pt x="5708751" y="2060474"/>
                  </a:lnTo>
                  <a:lnTo>
                    <a:pt x="5705943" y="2062432"/>
                  </a:lnTo>
                  <a:lnTo>
                    <a:pt x="5705280" y="2064912"/>
                  </a:lnTo>
                  <a:lnTo>
                    <a:pt x="5705093" y="2067200"/>
                  </a:lnTo>
                  <a:lnTo>
                    <a:pt x="5706050" y="2069581"/>
                  </a:lnTo>
                  <a:lnTo>
                    <a:pt x="5708387" y="2070577"/>
                  </a:lnTo>
                  <a:lnTo>
                    <a:pt x="5708245" y="2070911"/>
                  </a:lnTo>
                  <a:lnTo>
                    <a:pt x="5709197" y="2070528"/>
                  </a:lnTo>
                  <a:lnTo>
                    <a:pt x="5711867" y="2071667"/>
                  </a:lnTo>
                  <a:lnTo>
                    <a:pt x="5714347" y="2072330"/>
                  </a:lnTo>
                  <a:lnTo>
                    <a:pt x="5717012" y="2070706"/>
                  </a:lnTo>
                  <a:lnTo>
                    <a:pt x="5718623" y="2065080"/>
                  </a:lnTo>
                  <a:lnTo>
                    <a:pt x="5716665" y="2062271"/>
                  </a:lnTo>
                  <a:close/>
                </a:path>
                <a:path w="17294225" h="11269980">
                  <a:moveTo>
                    <a:pt x="11383591" y="4464206"/>
                  </a:moveTo>
                  <a:lnTo>
                    <a:pt x="11380350" y="4464402"/>
                  </a:lnTo>
                  <a:lnTo>
                    <a:pt x="11377021" y="4468506"/>
                  </a:lnTo>
                  <a:lnTo>
                    <a:pt x="11377217" y="4471747"/>
                  </a:lnTo>
                  <a:lnTo>
                    <a:pt x="11379268" y="4473411"/>
                  </a:lnTo>
                  <a:lnTo>
                    <a:pt x="11381654" y="4475218"/>
                  </a:lnTo>
                  <a:lnTo>
                    <a:pt x="11382990" y="4475788"/>
                  </a:lnTo>
                  <a:lnTo>
                    <a:pt x="11382847" y="4476122"/>
                  </a:lnTo>
                  <a:lnTo>
                    <a:pt x="11384851" y="4476977"/>
                  </a:lnTo>
                  <a:lnTo>
                    <a:pt x="11387089" y="4476353"/>
                  </a:lnTo>
                  <a:lnTo>
                    <a:pt x="11388611" y="4474634"/>
                  </a:lnTo>
                  <a:lnTo>
                    <a:pt x="11390276" y="4472582"/>
                  </a:lnTo>
                  <a:lnTo>
                    <a:pt x="11390079" y="4469342"/>
                  </a:lnTo>
                  <a:lnTo>
                    <a:pt x="11388027" y="4467677"/>
                  </a:lnTo>
                  <a:lnTo>
                    <a:pt x="11385642" y="4465871"/>
                  </a:lnTo>
                  <a:lnTo>
                    <a:pt x="11383591" y="4464206"/>
                  </a:lnTo>
                  <a:close/>
                </a:path>
                <a:path w="17294225" h="11269980">
                  <a:moveTo>
                    <a:pt x="5800810" y="2082383"/>
                  </a:moveTo>
                  <a:lnTo>
                    <a:pt x="5798046" y="2082387"/>
                  </a:lnTo>
                  <a:lnTo>
                    <a:pt x="5795376" y="2081248"/>
                  </a:lnTo>
                  <a:lnTo>
                    <a:pt x="5792897" y="2080585"/>
                  </a:lnTo>
                  <a:lnTo>
                    <a:pt x="5790230" y="2082210"/>
                  </a:lnTo>
                  <a:lnTo>
                    <a:pt x="5789425" y="2085022"/>
                  </a:lnTo>
                  <a:lnTo>
                    <a:pt x="5789238" y="2087311"/>
                  </a:lnTo>
                  <a:lnTo>
                    <a:pt x="5790195" y="2089692"/>
                  </a:lnTo>
                  <a:lnTo>
                    <a:pt x="5792532" y="2090689"/>
                  </a:lnTo>
                  <a:lnTo>
                    <a:pt x="5792389" y="2091023"/>
                  </a:lnTo>
                  <a:lnTo>
                    <a:pt x="5793342" y="2090640"/>
                  </a:lnTo>
                  <a:lnTo>
                    <a:pt x="5796012" y="2091779"/>
                  </a:lnTo>
                  <a:lnTo>
                    <a:pt x="5798492" y="2092442"/>
                  </a:lnTo>
                  <a:lnTo>
                    <a:pt x="5801300" y="2090483"/>
                  </a:lnTo>
                  <a:lnTo>
                    <a:pt x="5801963" y="2088004"/>
                  </a:lnTo>
                  <a:lnTo>
                    <a:pt x="5802769" y="2085191"/>
                  </a:lnTo>
                  <a:lnTo>
                    <a:pt x="5800810" y="2082383"/>
                  </a:lnTo>
                  <a:close/>
                </a:path>
                <a:path w="17294225" h="11269980">
                  <a:moveTo>
                    <a:pt x="5884812" y="2102827"/>
                  </a:moveTo>
                  <a:lnTo>
                    <a:pt x="5881715" y="2102690"/>
                  </a:lnTo>
                  <a:lnTo>
                    <a:pt x="5879044" y="2101551"/>
                  </a:lnTo>
                  <a:lnTo>
                    <a:pt x="5876565" y="2100888"/>
                  </a:lnTo>
                  <a:lnTo>
                    <a:pt x="5873899" y="2102512"/>
                  </a:lnTo>
                  <a:lnTo>
                    <a:pt x="5873094" y="2105324"/>
                  </a:lnTo>
                  <a:lnTo>
                    <a:pt x="5872907" y="2107612"/>
                  </a:lnTo>
                  <a:lnTo>
                    <a:pt x="5873864" y="2109994"/>
                  </a:lnTo>
                  <a:lnTo>
                    <a:pt x="5876201" y="2110991"/>
                  </a:lnTo>
                  <a:lnTo>
                    <a:pt x="5876059" y="2111325"/>
                  </a:lnTo>
                  <a:lnTo>
                    <a:pt x="5877011" y="2110942"/>
                  </a:lnTo>
                  <a:lnTo>
                    <a:pt x="5879682" y="2112081"/>
                  </a:lnTo>
                  <a:lnTo>
                    <a:pt x="5882161" y="2112744"/>
                  </a:lnTo>
                  <a:lnTo>
                    <a:pt x="5884827" y="2111119"/>
                  </a:lnTo>
                  <a:lnTo>
                    <a:pt x="5885632" y="2108306"/>
                  </a:lnTo>
                  <a:lnTo>
                    <a:pt x="5886296" y="2105826"/>
                  </a:lnTo>
                  <a:lnTo>
                    <a:pt x="5884812" y="2102827"/>
                  </a:lnTo>
                  <a:close/>
                </a:path>
                <a:path w="17294225" h="11269980">
                  <a:moveTo>
                    <a:pt x="11317778" y="4408513"/>
                  </a:moveTo>
                  <a:lnTo>
                    <a:pt x="11314396" y="4409044"/>
                  </a:lnTo>
                  <a:lnTo>
                    <a:pt x="11311068" y="4413148"/>
                  </a:lnTo>
                  <a:lnTo>
                    <a:pt x="11311263" y="4416388"/>
                  </a:lnTo>
                  <a:lnTo>
                    <a:pt x="11313316" y="4418053"/>
                  </a:lnTo>
                  <a:lnTo>
                    <a:pt x="11315701" y="4419860"/>
                  </a:lnTo>
                  <a:lnTo>
                    <a:pt x="11317037" y="4420429"/>
                  </a:lnTo>
                  <a:lnTo>
                    <a:pt x="11316894" y="4420763"/>
                  </a:lnTo>
                  <a:lnTo>
                    <a:pt x="11318897" y="4421618"/>
                  </a:lnTo>
                  <a:lnTo>
                    <a:pt x="11321135" y="4420994"/>
                  </a:lnTo>
                  <a:lnTo>
                    <a:pt x="11322658" y="4419275"/>
                  </a:lnTo>
                  <a:lnTo>
                    <a:pt x="11324323" y="4417223"/>
                  </a:lnTo>
                  <a:lnTo>
                    <a:pt x="11324127" y="4413984"/>
                  </a:lnTo>
                  <a:lnTo>
                    <a:pt x="11322075" y="4412319"/>
                  </a:lnTo>
                  <a:lnTo>
                    <a:pt x="11319688" y="4410512"/>
                  </a:lnTo>
                  <a:lnTo>
                    <a:pt x="11317778" y="4408513"/>
                  </a:lnTo>
                  <a:close/>
                </a:path>
                <a:path w="17294225" h="11269980">
                  <a:moveTo>
                    <a:pt x="5968625" y="2122796"/>
                  </a:moveTo>
                  <a:lnTo>
                    <a:pt x="5965860" y="2122800"/>
                  </a:lnTo>
                  <a:lnTo>
                    <a:pt x="5963189" y="2121661"/>
                  </a:lnTo>
                  <a:lnTo>
                    <a:pt x="5960710" y="2120998"/>
                  </a:lnTo>
                  <a:lnTo>
                    <a:pt x="5958045" y="2122622"/>
                  </a:lnTo>
                  <a:lnTo>
                    <a:pt x="5957239" y="2125436"/>
                  </a:lnTo>
                  <a:lnTo>
                    <a:pt x="5956910" y="2128057"/>
                  </a:lnTo>
                  <a:lnTo>
                    <a:pt x="5957868" y="2130439"/>
                  </a:lnTo>
                  <a:lnTo>
                    <a:pt x="5960205" y="2131435"/>
                  </a:lnTo>
                  <a:lnTo>
                    <a:pt x="5960347" y="2131101"/>
                  </a:lnTo>
                  <a:lnTo>
                    <a:pt x="5961157" y="2131052"/>
                  </a:lnTo>
                  <a:lnTo>
                    <a:pt x="5963827" y="2132191"/>
                  </a:lnTo>
                  <a:lnTo>
                    <a:pt x="5966306" y="2132854"/>
                  </a:lnTo>
                  <a:lnTo>
                    <a:pt x="5968973" y="2131230"/>
                  </a:lnTo>
                  <a:lnTo>
                    <a:pt x="5969778" y="2128417"/>
                  </a:lnTo>
                  <a:lnTo>
                    <a:pt x="5970441" y="2125938"/>
                  </a:lnTo>
                  <a:lnTo>
                    <a:pt x="5968625" y="2122796"/>
                  </a:lnTo>
                  <a:close/>
                </a:path>
                <a:path w="17294225" h="11269980">
                  <a:moveTo>
                    <a:pt x="6052628" y="2143240"/>
                  </a:moveTo>
                  <a:lnTo>
                    <a:pt x="6049863" y="2143245"/>
                  </a:lnTo>
                  <a:lnTo>
                    <a:pt x="6047192" y="2142105"/>
                  </a:lnTo>
                  <a:lnTo>
                    <a:pt x="6044713" y="2141442"/>
                  </a:lnTo>
                  <a:lnTo>
                    <a:pt x="6042048" y="2143068"/>
                  </a:lnTo>
                  <a:lnTo>
                    <a:pt x="6041242" y="2145880"/>
                  </a:lnTo>
                  <a:lnTo>
                    <a:pt x="6040913" y="2148502"/>
                  </a:lnTo>
                  <a:lnTo>
                    <a:pt x="6041870" y="2150883"/>
                  </a:lnTo>
                  <a:lnTo>
                    <a:pt x="6044207" y="2151879"/>
                  </a:lnTo>
                  <a:lnTo>
                    <a:pt x="6044349" y="2151545"/>
                  </a:lnTo>
                  <a:lnTo>
                    <a:pt x="6044683" y="2151688"/>
                  </a:lnTo>
                  <a:lnTo>
                    <a:pt x="6045160" y="2151498"/>
                  </a:lnTo>
                  <a:lnTo>
                    <a:pt x="6047830" y="2152637"/>
                  </a:lnTo>
                  <a:lnTo>
                    <a:pt x="6050309" y="2153300"/>
                  </a:lnTo>
                  <a:lnTo>
                    <a:pt x="6052976" y="2151675"/>
                  </a:lnTo>
                  <a:lnTo>
                    <a:pt x="6053781" y="2148862"/>
                  </a:lnTo>
                  <a:lnTo>
                    <a:pt x="6054444" y="2146383"/>
                  </a:lnTo>
                  <a:lnTo>
                    <a:pt x="6052628" y="2143240"/>
                  </a:lnTo>
                  <a:close/>
                </a:path>
                <a:path w="17294225" h="11269980">
                  <a:moveTo>
                    <a:pt x="11250589" y="4354205"/>
                  </a:moveTo>
                  <a:lnTo>
                    <a:pt x="11247205" y="4354735"/>
                  </a:lnTo>
                  <a:lnTo>
                    <a:pt x="11243878" y="4358840"/>
                  </a:lnTo>
                  <a:lnTo>
                    <a:pt x="11244408" y="4362223"/>
                  </a:lnTo>
                  <a:lnTo>
                    <a:pt x="11246459" y="4363887"/>
                  </a:lnTo>
                  <a:lnTo>
                    <a:pt x="11248844" y="4365693"/>
                  </a:lnTo>
                  <a:lnTo>
                    <a:pt x="11252183" y="4367117"/>
                  </a:lnTo>
                  <a:lnTo>
                    <a:pt x="11254422" y="4366495"/>
                  </a:lnTo>
                  <a:lnTo>
                    <a:pt x="11255944" y="4364776"/>
                  </a:lnTo>
                  <a:lnTo>
                    <a:pt x="11257609" y="4362724"/>
                  </a:lnTo>
                  <a:lnTo>
                    <a:pt x="11257079" y="4359342"/>
                  </a:lnTo>
                  <a:lnTo>
                    <a:pt x="11255026" y="4357677"/>
                  </a:lnTo>
                  <a:lnTo>
                    <a:pt x="11252641" y="4355870"/>
                  </a:lnTo>
                  <a:lnTo>
                    <a:pt x="11250589" y="4354205"/>
                  </a:lnTo>
                  <a:close/>
                </a:path>
                <a:path w="17294225" h="11269980">
                  <a:moveTo>
                    <a:pt x="6136489" y="2164018"/>
                  </a:moveTo>
                  <a:lnTo>
                    <a:pt x="6133724" y="2164023"/>
                  </a:lnTo>
                  <a:lnTo>
                    <a:pt x="6131053" y="2162884"/>
                  </a:lnTo>
                  <a:lnTo>
                    <a:pt x="6128574" y="2162221"/>
                  </a:lnTo>
                  <a:lnTo>
                    <a:pt x="6125909" y="2163846"/>
                  </a:lnTo>
                  <a:lnTo>
                    <a:pt x="6125103" y="2166659"/>
                  </a:lnTo>
                  <a:lnTo>
                    <a:pt x="6124774" y="2169281"/>
                  </a:lnTo>
                  <a:lnTo>
                    <a:pt x="6125731" y="2171662"/>
                  </a:lnTo>
                  <a:lnTo>
                    <a:pt x="6128067" y="2172659"/>
                  </a:lnTo>
                  <a:lnTo>
                    <a:pt x="6128210" y="2172325"/>
                  </a:lnTo>
                  <a:lnTo>
                    <a:pt x="6128544" y="2172467"/>
                  </a:lnTo>
                  <a:lnTo>
                    <a:pt x="6129019" y="2172276"/>
                  </a:lnTo>
                  <a:lnTo>
                    <a:pt x="6131691" y="2173415"/>
                  </a:lnTo>
                  <a:lnTo>
                    <a:pt x="6134170" y="2174078"/>
                  </a:lnTo>
                  <a:lnTo>
                    <a:pt x="6136836" y="2172453"/>
                  </a:lnTo>
                  <a:lnTo>
                    <a:pt x="6137641" y="2169640"/>
                  </a:lnTo>
                  <a:lnTo>
                    <a:pt x="6138304" y="2167160"/>
                  </a:lnTo>
                  <a:lnTo>
                    <a:pt x="6136489" y="2164018"/>
                  </a:lnTo>
                  <a:close/>
                </a:path>
                <a:path w="17294225" h="11269980">
                  <a:moveTo>
                    <a:pt x="6220540" y="2185272"/>
                  </a:moveTo>
                  <a:lnTo>
                    <a:pt x="6217918" y="2184944"/>
                  </a:lnTo>
                  <a:lnTo>
                    <a:pt x="6215248" y="2183805"/>
                  </a:lnTo>
                  <a:lnTo>
                    <a:pt x="6212769" y="2183142"/>
                  </a:lnTo>
                  <a:lnTo>
                    <a:pt x="6210102" y="2184767"/>
                  </a:lnTo>
                  <a:lnTo>
                    <a:pt x="6209297" y="2187580"/>
                  </a:lnTo>
                  <a:lnTo>
                    <a:pt x="6208968" y="2190201"/>
                  </a:lnTo>
                  <a:lnTo>
                    <a:pt x="6209925" y="2192583"/>
                  </a:lnTo>
                  <a:lnTo>
                    <a:pt x="6212262" y="2193580"/>
                  </a:lnTo>
                  <a:lnTo>
                    <a:pt x="6212404" y="2193246"/>
                  </a:lnTo>
                  <a:lnTo>
                    <a:pt x="6212738" y="2193388"/>
                  </a:lnTo>
                  <a:lnTo>
                    <a:pt x="6213215" y="2193197"/>
                  </a:lnTo>
                  <a:lnTo>
                    <a:pt x="6215885" y="2194336"/>
                  </a:lnTo>
                  <a:lnTo>
                    <a:pt x="6218364" y="2194998"/>
                  </a:lnTo>
                  <a:lnTo>
                    <a:pt x="6221030" y="2193374"/>
                  </a:lnTo>
                  <a:lnTo>
                    <a:pt x="6221835" y="2190561"/>
                  </a:lnTo>
                  <a:lnTo>
                    <a:pt x="6222499" y="2188081"/>
                  </a:lnTo>
                  <a:lnTo>
                    <a:pt x="6220540" y="2185272"/>
                  </a:lnTo>
                  <a:close/>
                </a:path>
                <a:path w="17294225" h="11269980">
                  <a:moveTo>
                    <a:pt x="11182494" y="4301090"/>
                  </a:moveTo>
                  <a:lnTo>
                    <a:pt x="11179445" y="4301762"/>
                  </a:lnTo>
                  <a:lnTo>
                    <a:pt x="11177782" y="4303815"/>
                  </a:lnTo>
                  <a:lnTo>
                    <a:pt x="11175974" y="4306201"/>
                  </a:lnTo>
                  <a:lnTo>
                    <a:pt x="11176647" y="4309249"/>
                  </a:lnTo>
                  <a:lnTo>
                    <a:pt x="11178699" y="4310913"/>
                  </a:lnTo>
                  <a:lnTo>
                    <a:pt x="11181085" y="4312721"/>
                  </a:lnTo>
                  <a:lnTo>
                    <a:pt x="11184423" y="4314144"/>
                  </a:lnTo>
                  <a:lnTo>
                    <a:pt x="11186662" y="4313521"/>
                  </a:lnTo>
                  <a:lnTo>
                    <a:pt x="11188184" y="4311804"/>
                  </a:lnTo>
                  <a:lnTo>
                    <a:pt x="11189991" y="4309417"/>
                  </a:lnTo>
                  <a:lnTo>
                    <a:pt x="11189319" y="4306368"/>
                  </a:lnTo>
                  <a:lnTo>
                    <a:pt x="11187266" y="4304703"/>
                  </a:lnTo>
                  <a:lnTo>
                    <a:pt x="11182494" y="4301090"/>
                  </a:lnTo>
                  <a:close/>
                </a:path>
                <a:path w="17294225" h="11269980">
                  <a:moveTo>
                    <a:pt x="6304258" y="2206386"/>
                  </a:moveTo>
                  <a:lnTo>
                    <a:pt x="6301637" y="2206056"/>
                  </a:lnTo>
                  <a:lnTo>
                    <a:pt x="6298966" y="2204916"/>
                  </a:lnTo>
                  <a:lnTo>
                    <a:pt x="6296487" y="2204253"/>
                  </a:lnTo>
                  <a:lnTo>
                    <a:pt x="6293821" y="2205879"/>
                  </a:lnTo>
                  <a:lnTo>
                    <a:pt x="6293015" y="2208692"/>
                  </a:lnTo>
                  <a:lnTo>
                    <a:pt x="6292353" y="2211171"/>
                  </a:lnTo>
                  <a:lnTo>
                    <a:pt x="6293643" y="2213694"/>
                  </a:lnTo>
                  <a:lnTo>
                    <a:pt x="6295980" y="2214691"/>
                  </a:lnTo>
                  <a:lnTo>
                    <a:pt x="6296122" y="2214358"/>
                  </a:lnTo>
                  <a:lnTo>
                    <a:pt x="6296456" y="2214500"/>
                  </a:lnTo>
                  <a:lnTo>
                    <a:pt x="6296933" y="2214309"/>
                  </a:lnTo>
                  <a:lnTo>
                    <a:pt x="6299603" y="2215448"/>
                  </a:lnTo>
                  <a:lnTo>
                    <a:pt x="6302082" y="2216111"/>
                  </a:lnTo>
                  <a:lnTo>
                    <a:pt x="6304748" y="2214487"/>
                  </a:lnTo>
                  <a:lnTo>
                    <a:pt x="6305554" y="2211673"/>
                  </a:lnTo>
                  <a:lnTo>
                    <a:pt x="6306217" y="2209194"/>
                  </a:lnTo>
                  <a:lnTo>
                    <a:pt x="6304258" y="2206386"/>
                  </a:lnTo>
                  <a:close/>
                </a:path>
                <a:path w="17294225" h="11269980">
                  <a:moveTo>
                    <a:pt x="11113832" y="4249310"/>
                  </a:moveTo>
                  <a:lnTo>
                    <a:pt x="11110782" y="4249983"/>
                  </a:lnTo>
                  <a:lnTo>
                    <a:pt x="11109117" y="4252035"/>
                  </a:lnTo>
                  <a:lnTo>
                    <a:pt x="11107311" y="4254420"/>
                  </a:lnTo>
                  <a:lnTo>
                    <a:pt x="11107984" y="4257469"/>
                  </a:lnTo>
                  <a:lnTo>
                    <a:pt x="11110036" y="4259133"/>
                  </a:lnTo>
                  <a:lnTo>
                    <a:pt x="11112421" y="4260940"/>
                  </a:lnTo>
                  <a:lnTo>
                    <a:pt x="11113423" y="4261367"/>
                  </a:lnTo>
                  <a:lnTo>
                    <a:pt x="11113614" y="4261844"/>
                  </a:lnTo>
                  <a:lnTo>
                    <a:pt x="11115618" y="4262698"/>
                  </a:lnTo>
                  <a:lnTo>
                    <a:pt x="11117999" y="4261741"/>
                  </a:lnTo>
                  <a:lnTo>
                    <a:pt x="11119520" y="4260023"/>
                  </a:lnTo>
                  <a:lnTo>
                    <a:pt x="11121327" y="4257637"/>
                  </a:lnTo>
                  <a:lnTo>
                    <a:pt x="11120654" y="4254588"/>
                  </a:lnTo>
                  <a:lnTo>
                    <a:pt x="11118603" y="4252924"/>
                  </a:lnTo>
                  <a:lnTo>
                    <a:pt x="11113832" y="4249310"/>
                  </a:lnTo>
                  <a:close/>
                </a:path>
                <a:path w="17294225" h="11269980">
                  <a:moveTo>
                    <a:pt x="6388310" y="2227640"/>
                  </a:moveTo>
                  <a:lnTo>
                    <a:pt x="6385355" y="2227169"/>
                  </a:lnTo>
                  <a:lnTo>
                    <a:pt x="6382684" y="2226030"/>
                  </a:lnTo>
                  <a:lnTo>
                    <a:pt x="6380204" y="2225367"/>
                  </a:lnTo>
                  <a:lnTo>
                    <a:pt x="6377539" y="2226991"/>
                  </a:lnTo>
                  <a:lnTo>
                    <a:pt x="6376734" y="2229805"/>
                  </a:lnTo>
                  <a:lnTo>
                    <a:pt x="6376070" y="2232284"/>
                  </a:lnTo>
                  <a:lnTo>
                    <a:pt x="6377361" y="2234807"/>
                  </a:lnTo>
                  <a:lnTo>
                    <a:pt x="6379698" y="2235804"/>
                  </a:lnTo>
                  <a:lnTo>
                    <a:pt x="6379507" y="2235328"/>
                  </a:lnTo>
                  <a:lnTo>
                    <a:pt x="6379841" y="2235470"/>
                  </a:lnTo>
                  <a:lnTo>
                    <a:pt x="6380316" y="2235279"/>
                  </a:lnTo>
                  <a:lnTo>
                    <a:pt x="6382986" y="2236418"/>
                  </a:lnTo>
                  <a:lnTo>
                    <a:pt x="6385799" y="2237224"/>
                  </a:lnTo>
                  <a:lnTo>
                    <a:pt x="6388466" y="2235599"/>
                  </a:lnTo>
                  <a:lnTo>
                    <a:pt x="6389271" y="2232785"/>
                  </a:lnTo>
                  <a:lnTo>
                    <a:pt x="6389935" y="2230305"/>
                  </a:lnTo>
                  <a:lnTo>
                    <a:pt x="6388310" y="2227640"/>
                  </a:lnTo>
                  <a:close/>
                </a:path>
                <a:path w="17294225" h="11269980">
                  <a:moveTo>
                    <a:pt x="6472219" y="2249229"/>
                  </a:moveTo>
                  <a:lnTo>
                    <a:pt x="6469598" y="2248900"/>
                  </a:lnTo>
                  <a:lnTo>
                    <a:pt x="6466927" y="2247760"/>
                  </a:lnTo>
                  <a:lnTo>
                    <a:pt x="6464114" y="2246955"/>
                  </a:lnTo>
                  <a:lnTo>
                    <a:pt x="6461448" y="2248579"/>
                  </a:lnTo>
                  <a:lnTo>
                    <a:pt x="6460643" y="2251393"/>
                  </a:lnTo>
                  <a:lnTo>
                    <a:pt x="6459980" y="2253873"/>
                  </a:lnTo>
                  <a:lnTo>
                    <a:pt x="6461271" y="2256395"/>
                  </a:lnTo>
                  <a:lnTo>
                    <a:pt x="6463608" y="2257392"/>
                  </a:lnTo>
                  <a:lnTo>
                    <a:pt x="6463751" y="2257058"/>
                  </a:lnTo>
                  <a:lnTo>
                    <a:pt x="6464084" y="2257201"/>
                  </a:lnTo>
                  <a:lnTo>
                    <a:pt x="6464560" y="2257010"/>
                  </a:lnTo>
                  <a:lnTo>
                    <a:pt x="6467230" y="2258149"/>
                  </a:lnTo>
                  <a:lnTo>
                    <a:pt x="6470043" y="2258955"/>
                  </a:lnTo>
                  <a:lnTo>
                    <a:pt x="6472710" y="2257330"/>
                  </a:lnTo>
                  <a:lnTo>
                    <a:pt x="6473516" y="2254516"/>
                  </a:lnTo>
                  <a:lnTo>
                    <a:pt x="6474178" y="2252038"/>
                  </a:lnTo>
                  <a:lnTo>
                    <a:pt x="6472219" y="2249229"/>
                  </a:lnTo>
                  <a:close/>
                </a:path>
                <a:path w="17294225" h="11269980">
                  <a:moveTo>
                    <a:pt x="11044122" y="4199057"/>
                  </a:moveTo>
                  <a:lnTo>
                    <a:pt x="11041074" y="4199730"/>
                  </a:lnTo>
                  <a:lnTo>
                    <a:pt x="11037745" y="4203833"/>
                  </a:lnTo>
                  <a:lnTo>
                    <a:pt x="11038417" y="4206883"/>
                  </a:lnTo>
                  <a:lnTo>
                    <a:pt x="11040468" y="4208547"/>
                  </a:lnTo>
                  <a:lnTo>
                    <a:pt x="11042855" y="4210353"/>
                  </a:lnTo>
                  <a:lnTo>
                    <a:pt x="11043856" y="4210780"/>
                  </a:lnTo>
                  <a:lnTo>
                    <a:pt x="11043713" y="4211114"/>
                  </a:lnTo>
                  <a:lnTo>
                    <a:pt x="11045717" y="4211968"/>
                  </a:lnTo>
                  <a:lnTo>
                    <a:pt x="11048432" y="4211155"/>
                  </a:lnTo>
                  <a:lnTo>
                    <a:pt x="11049620" y="4209294"/>
                  </a:lnTo>
                  <a:lnTo>
                    <a:pt x="11051285" y="4207241"/>
                  </a:lnTo>
                  <a:lnTo>
                    <a:pt x="11050612" y="4204193"/>
                  </a:lnTo>
                  <a:lnTo>
                    <a:pt x="11048559" y="4202528"/>
                  </a:lnTo>
                  <a:lnTo>
                    <a:pt x="11046174" y="4200721"/>
                  </a:lnTo>
                  <a:lnTo>
                    <a:pt x="11044122" y="4199057"/>
                  </a:lnTo>
                  <a:close/>
                </a:path>
                <a:path w="17294225" h="11269980">
                  <a:moveTo>
                    <a:pt x="6556129" y="2270817"/>
                  </a:moveTo>
                  <a:lnTo>
                    <a:pt x="6553507" y="2270488"/>
                  </a:lnTo>
                  <a:lnTo>
                    <a:pt x="6550837" y="2269349"/>
                  </a:lnTo>
                  <a:lnTo>
                    <a:pt x="6548024" y="2268544"/>
                  </a:lnTo>
                  <a:lnTo>
                    <a:pt x="6545358" y="2270169"/>
                  </a:lnTo>
                  <a:lnTo>
                    <a:pt x="6544553" y="2272981"/>
                  </a:lnTo>
                  <a:lnTo>
                    <a:pt x="6543890" y="2275461"/>
                  </a:lnTo>
                  <a:lnTo>
                    <a:pt x="6545181" y="2277984"/>
                  </a:lnTo>
                  <a:lnTo>
                    <a:pt x="6547517" y="2278980"/>
                  </a:lnTo>
                  <a:lnTo>
                    <a:pt x="6547660" y="2278647"/>
                  </a:lnTo>
                  <a:lnTo>
                    <a:pt x="6547994" y="2278789"/>
                  </a:lnTo>
                  <a:lnTo>
                    <a:pt x="6548470" y="2278599"/>
                  </a:lnTo>
                  <a:lnTo>
                    <a:pt x="6551140" y="2279738"/>
                  </a:lnTo>
                  <a:lnTo>
                    <a:pt x="6553953" y="2280543"/>
                  </a:lnTo>
                  <a:lnTo>
                    <a:pt x="6556619" y="2278918"/>
                  </a:lnTo>
                  <a:lnTo>
                    <a:pt x="6557425" y="2276104"/>
                  </a:lnTo>
                  <a:lnTo>
                    <a:pt x="6558087" y="2273626"/>
                  </a:lnTo>
                  <a:lnTo>
                    <a:pt x="6556129" y="2270817"/>
                  </a:lnTo>
                  <a:close/>
                </a:path>
                <a:path w="17294225" h="11269980">
                  <a:moveTo>
                    <a:pt x="10973461" y="4149187"/>
                  </a:moveTo>
                  <a:lnTo>
                    <a:pt x="10970412" y="4149860"/>
                  </a:lnTo>
                  <a:lnTo>
                    <a:pt x="10968748" y="4151911"/>
                  </a:lnTo>
                  <a:lnTo>
                    <a:pt x="10967417" y="4154106"/>
                  </a:lnTo>
                  <a:lnTo>
                    <a:pt x="10968089" y="4157153"/>
                  </a:lnTo>
                  <a:lnTo>
                    <a:pt x="10970141" y="4158818"/>
                  </a:lnTo>
                  <a:lnTo>
                    <a:pt x="10972527" y="4160625"/>
                  </a:lnTo>
                  <a:lnTo>
                    <a:pt x="10975532" y="4161907"/>
                  </a:lnTo>
                  <a:lnTo>
                    <a:pt x="10978246" y="4161091"/>
                  </a:lnTo>
                  <a:lnTo>
                    <a:pt x="10979434" y="4159232"/>
                  </a:lnTo>
                  <a:lnTo>
                    <a:pt x="10980765" y="4157037"/>
                  </a:lnTo>
                  <a:lnTo>
                    <a:pt x="10980093" y="4153989"/>
                  </a:lnTo>
                  <a:lnTo>
                    <a:pt x="10978041" y="4152324"/>
                  </a:lnTo>
                  <a:lnTo>
                    <a:pt x="10975654" y="4150517"/>
                  </a:lnTo>
                  <a:lnTo>
                    <a:pt x="10973461" y="4149187"/>
                  </a:lnTo>
                  <a:close/>
                </a:path>
                <a:path w="17294225" h="11269980">
                  <a:moveTo>
                    <a:pt x="6640230" y="2292882"/>
                  </a:moveTo>
                  <a:lnTo>
                    <a:pt x="6637275" y="2292411"/>
                  </a:lnTo>
                  <a:lnTo>
                    <a:pt x="6634603" y="2291271"/>
                  </a:lnTo>
                  <a:lnTo>
                    <a:pt x="6631790" y="2290466"/>
                  </a:lnTo>
                  <a:lnTo>
                    <a:pt x="6629125" y="2292090"/>
                  </a:lnTo>
                  <a:lnTo>
                    <a:pt x="6628320" y="2294904"/>
                  </a:lnTo>
                  <a:lnTo>
                    <a:pt x="6627656" y="2297383"/>
                  </a:lnTo>
                  <a:lnTo>
                    <a:pt x="6628948" y="2299907"/>
                  </a:lnTo>
                  <a:lnTo>
                    <a:pt x="6631284" y="2300904"/>
                  </a:lnTo>
                  <a:lnTo>
                    <a:pt x="6631427" y="2300570"/>
                  </a:lnTo>
                  <a:lnTo>
                    <a:pt x="6631761" y="2300713"/>
                  </a:lnTo>
                  <a:lnTo>
                    <a:pt x="6632236" y="2300521"/>
                  </a:lnTo>
                  <a:lnTo>
                    <a:pt x="6634907" y="2301660"/>
                  </a:lnTo>
                  <a:lnTo>
                    <a:pt x="6637720" y="2302465"/>
                  </a:lnTo>
                  <a:lnTo>
                    <a:pt x="6640387" y="2300840"/>
                  </a:lnTo>
                  <a:lnTo>
                    <a:pt x="6641193" y="2298027"/>
                  </a:lnTo>
                  <a:lnTo>
                    <a:pt x="6641855" y="2295548"/>
                  </a:lnTo>
                  <a:lnTo>
                    <a:pt x="6640230" y="2292882"/>
                  </a:lnTo>
                  <a:close/>
                </a:path>
                <a:path w="17294225" h="11269980">
                  <a:moveTo>
                    <a:pt x="10902371" y="4100318"/>
                  </a:moveTo>
                  <a:lnTo>
                    <a:pt x="10898989" y="4100847"/>
                  </a:lnTo>
                  <a:lnTo>
                    <a:pt x="10896328" y="4105237"/>
                  </a:lnTo>
                  <a:lnTo>
                    <a:pt x="10896858" y="4108619"/>
                  </a:lnTo>
                  <a:lnTo>
                    <a:pt x="10899053" y="4109950"/>
                  </a:lnTo>
                  <a:lnTo>
                    <a:pt x="10901438" y="4111756"/>
                  </a:lnTo>
                  <a:lnTo>
                    <a:pt x="10904442" y="4113038"/>
                  </a:lnTo>
                  <a:lnTo>
                    <a:pt x="10907015" y="4112557"/>
                  </a:lnTo>
                  <a:lnTo>
                    <a:pt x="10909676" y="4108168"/>
                  </a:lnTo>
                  <a:lnTo>
                    <a:pt x="10909146" y="4104785"/>
                  </a:lnTo>
                  <a:lnTo>
                    <a:pt x="10906951" y="4103454"/>
                  </a:lnTo>
                  <a:lnTo>
                    <a:pt x="10904566" y="4101649"/>
                  </a:lnTo>
                  <a:lnTo>
                    <a:pt x="10902371" y="4100318"/>
                  </a:lnTo>
                  <a:close/>
                </a:path>
                <a:path w="17294225" h="11269980">
                  <a:moveTo>
                    <a:pt x="6723854" y="2315138"/>
                  </a:moveTo>
                  <a:lnTo>
                    <a:pt x="6720899" y="2314667"/>
                  </a:lnTo>
                  <a:lnTo>
                    <a:pt x="6718229" y="2313528"/>
                  </a:lnTo>
                  <a:lnTo>
                    <a:pt x="6715416" y="2312722"/>
                  </a:lnTo>
                  <a:lnTo>
                    <a:pt x="6712751" y="2314347"/>
                  </a:lnTo>
                  <a:lnTo>
                    <a:pt x="6711945" y="2317160"/>
                  </a:lnTo>
                  <a:lnTo>
                    <a:pt x="6711281" y="2319640"/>
                  </a:lnTo>
                  <a:lnTo>
                    <a:pt x="6712573" y="2322162"/>
                  </a:lnTo>
                  <a:lnTo>
                    <a:pt x="6715243" y="2323301"/>
                  </a:lnTo>
                  <a:lnTo>
                    <a:pt x="6715718" y="2323111"/>
                  </a:lnTo>
                  <a:lnTo>
                    <a:pt x="6718390" y="2324250"/>
                  </a:lnTo>
                  <a:lnTo>
                    <a:pt x="6721345" y="2324722"/>
                  </a:lnTo>
                  <a:lnTo>
                    <a:pt x="6723868" y="2323430"/>
                  </a:lnTo>
                  <a:lnTo>
                    <a:pt x="6724674" y="2320617"/>
                  </a:lnTo>
                  <a:lnTo>
                    <a:pt x="6725146" y="2317662"/>
                  </a:lnTo>
                  <a:lnTo>
                    <a:pt x="6723854" y="2315138"/>
                  </a:lnTo>
                  <a:close/>
                </a:path>
                <a:path w="17294225" h="11269980">
                  <a:moveTo>
                    <a:pt x="6807480" y="2337395"/>
                  </a:moveTo>
                  <a:lnTo>
                    <a:pt x="6804524" y="2336923"/>
                  </a:lnTo>
                  <a:lnTo>
                    <a:pt x="6801853" y="2335783"/>
                  </a:lnTo>
                  <a:lnTo>
                    <a:pt x="6798897" y="2335312"/>
                  </a:lnTo>
                  <a:lnTo>
                    <a:pt x="6796374" y="2336602"/>
                  </a:lnTo>
                  <a:lnTo>
                    <a:pt x="6795569" y="2339416"/>
                  </a:lnTo>
                  <a:lnTo>
                    <a:pt x="6794906" y="2341896"/>
                  </a:lnTo>
                  <a:lnTo>
                    <a:pt x="6796198" y="2344419"/>
                  </a:lnTo>
                  <a:lnTo>
                    <a:pt x="6798868" y="2345558"/>
                  </a:lnTo>
                  <a:lnTo>
                    <a:pt x="6799344" y="2345366"/>
                  </a:lnTo>
                  <a:lnTo>
                    <a:pt x="6802014" y="2346505"/>
                  </a:lnTo>
                  <a:lnTo>
                    <a:pt x="6804827" y="2347312"/>
                  </a:lnTo>
                  <a:lnTo>
                    <a:pt x="6807494" y="2345687"/>
                  </a:lnTo>
                  <a:lnTo>
                    <a:pt x="6809105" y="2340061"/>
                  </a:lnTo>
                  <a:lnTo>
                    <a:pt x="6807480" y="2337395"/>
                  </a:lnTo>
                  <a:close/>
                </a:path>
                <a:path w="17294225" h="11269980">
                  <a:moveTo>
                    <a:pt x="10831190" y="4052592"/>
                  </a:moveTo>
                  <a:lnTo>
                    <a:pt x="10827806" y="4053122"/>
                  </a:lnTo>
                  <a:lnTo>
                    <a:pt x="10825145" y="4057511"/>
                  </a:lnTo>
                  <a:lnTo>
                    <a:pt x="10825817" y="4060560"/>
                  </a:lnTo>
                  <a:lnTo>
                    <a:pt x="10827727" y="4062559"/>
                  </a:lnTo>
                  <a:lnTo>
                    <a:pt x="10833403" y="4064980"/>
                  </a:lnTo>
                  <a:lnTo>
                    <a:pt x="10835974" y="4064498"/>
                  </a:lnTo>
                  <a:lnTo>
                    <a:pt x="10838636" y="4060108"/>
                  </a:lnTo>
                  <a:lnTo>
                    <a:pt x="10837964" y="4057061"/>
                  </a:lnTo>
                  <a:lnTo>
                    <a:pt x="10836054" y="4055062"/>
                  </a:lnTo>
                  <a:lnTo>
                    <a:pt x="10833383" y="4053923"/>
                  </a:lnTo>
                  <a:lnTo>
                    <a:pt x="10831190" y="4052592"/>
                  </a:lnTo>
                  <a:close/>
                </a:path>
                <a:path w="17294225" h="11269980">
                  <a:moveTo>
                    <a:pt x="6890961" y="2359984"/>
                  </a:moveTo>
                  <a:lnTo>
                    <a:pt x="6888006" y="2359513"/>
                  </a:lnTo>
                  <a:lnTo>
                    <a:pt x="6885336" y="2358374"/>
                  </a:lnTo>
                  <a:lnTo>
                    <a:pt x="6882381" y="2357903"/>
                  </a:lnTo>
                  <a:lnTo>
                    <a:pt x="6879858" y="2359193"/>
                  </a:lnTo>
                  <a:lnTo>
                    <a:pt x="6879052" y="2362006"/>
                  </a:lnTo>
                  <a:lnTo>
                    <a:pt x="6878388" y="2364486"/>
                  </a:lnTo>
                  <a:lnTo>
                    <a:pt x="6879680" y="2367009"/>
                  </a:lnTo>
                  <a:lnTo>
                    <a:pt x="6882350" y="2368148"/>
                  </a:lnTo>
                  <a:lnTo>
                    <a:pt x="6882825" y="2367957"/>
                  </a:lnTo>
                  <a:lnTo>
                    <a:pt x="6885497" y="2369097"/>
                  </a:lnTo>
                  <a:lnTo>
                    <a:pt x="6888452" y="2369568"/>
                  </a:lnTo>
                  <a:lnTo>
                    <a:pt x="6890975" y="2368276"/>
                  </a:lnTo>
                  <a:lnTo>
                    <a:pt x="6891782" y="2365463"/>
                  </a:lnTo>
                  <a:lnTo>
                    <a:pt x="6892253" y="2362508"/>
                  </a:lnTo>
                  <a:lnTo>
                    <a:pt x="6890961" y="2359984"/>
                  </a:lnTo>
                  <a:close/>
                </a:path>
                <a:path w="17294225" h="11269980">
                  <a:moveTo>
                    <a:pt x="10758579" y="4005442"/>
                  </a:moveTo>
                  <a:lnTo>
                    <a:pt x="10755530" y="4006114"/>
                  </a:lnTo>
                  <a:lnTo>
                    <a:pt x="10754389" y="4007995"/>
                  </a:lnTo>
                  <a:lnTo>
                    <a:pt x="10754199" y="4008308"/>
                  </a:lnTo>
                  <a:lnTo>
                    <a:pt x="10752772" y="4010067"/>
                  </a:lnTo>
                  <a:lnTo>
                    <a:pt x="10752535" y="4010360"/>
                  </a:lnTo>
                  <a:lnTo>
                    <a:pt x="10753541" y="4013551"/>
                  </a:lnTo>
                  <a:lnTo>
                    <a:pt x="10755451" y="4015550"/>
                  </a:lnTo>
                  <a:lnTo>
                    <a:pt x="10761126" y="4017971"/>
                  </a:lnTo>
                  <a:lnTo>
                    <a:pt x="10763698" y="4017489"/>
                  </a:lnTo>
                  <a:lnTo>
                    <a:pt x="10764839" y="4015608"/>
                  </a:lnTo>
                  <a:lnTo>
                    <a:pt x="10765028" y="4015296"/>
                  </a:lnTo>
                  <a:lnTo>
                    <a:pt x="10766455" y="4013537"/>
                  </a:lnTo>
                  <a:lnTo>
                    <a:pt x="10766693" y="4013243"/>
                  </a:lnTo>
                  <a:lnTo>
                    <a:pt x="10765688" y="4010052"/>
                  </a:lnTo>
                  <a:lnTo>
                    <a:pt x="10763777" y="4008055"/>
                  </a:lnTo>
                  <a:lnTo>
                    <a:pt x="10761106" y="4006915"/>
                  </a:lnTo>
                  <a:lnTo>
                    <a:pt x="10758579" y="4005442"/>
                  </a:lnTo>
                  <a:close/>
                </a:path>
                <a:path w="17294225" h="11269980">
                  <a:moveTo>
                    <a:pt x="6973825" y="2383100"/>
                  </a:moveTo>
                  <a:lnTo>
                    <a:pt x="6970870" y="2382628"/>
                  </a:lnTo>
                  <a:lnTo>
                    <a:pt x="6968200" y="2381490"/>
                  </a:lnTo>
                  <a:lnTo>
                    <a:pt x="6965387" y="2380684"/>
                  </a:lnTo>
                  <a:lnTo>
                    <a:pt x="6962863" y="2381974"/>
                  </a:lnTo>
                  <a:lnTo>
                    <a:pt x="6962057" y="2384788"/>
                  </a:lnTo>
                  <a:lnTo>
                    <a:pt x="6961394" y="2387267"/>
                  </a:lnTo>
                  <a:lnTo>
                    <a:pt x="6962686" y="2389790"/>
                  </a:lnTo>
                  <a:lnTo>
                    <a:pt x="6965022" y="2390787"/>
                  </a:lnTo>
                  <a:lnTo>
                    <a:pt x="6965499" y="2390595"/>
                  </a:lnTo>
                  <a:lnTo>
                    <a:pt x="6968169" y="2391735"/>
                  </a:lnTo>
                  <a:lnTo>
                    <a:pt x="6970982" y="2392540"/>
                  </a:lnTo>
                  <a:lnTo>
                    <a:pt x="6973505" y="2391250"/>
                  </a:lnTo>
                  <a:lnTo>
                    <a:pt x="6975116" y="2385622"/>
                  </a:lnTo>
                  <a:lnTo>
                    <a:pt x="6973825" y="2383100"/>
                  </a:lnTo>
                  <a:close/>
                </a:path>
                <a:path w="17294225" h="11269980">
                  <a:moveTo>
                    <a:pt x="10685825" y="3958625"/>
                  </a:moveTo>
                  <a:lnTo>
                    <a:pt x="10682775" y="3959297"/>
                  </a:lnTo>
                  <a:lnTo>
                    <a:pt x="10681486" y="3961510"/>
                  </a:lnTo>
                  <a:lnTo>
                    <a:pt x="10681303" y="3961825"/>
                  </a:lnTo>
                  <a:lnTo>
                    <a:pt x="10679877" y="3963584"/>
                  </a:lnTo>
                  <a:lnTo>
                    <a:pt x="10679639" y="3963877"/>
                  </a:lnTo>
                  <a:lnTo>
                    <a:pt x="10680169" y="3967260"/>
                  </a:lnTo>
                  <a:lnTo>
                    <a:pt x="10682555" y="3969066"/>
                  </a:lnTo>
                  <a:lnTo>
                    <a:pt x="10685894" y="3970491"/>
                  </a:lnTo>
                  <a:lnTo>
                    <a:pt x="10685751" y="3970825"/>
                  </a:lnTo>
                  <a:lnTo>
                    <a:pt x="10688087" y="3971821"/>
                  </a:lnTo>
                  <a:lnTo>
                    <a:pt x="10690803" y="3971006"/>
                  </a:lnTo>
                  <a:lnTo>
                    <a:pt x="10691943" y="3969126"/>
                  </a:lnTo>
                  <a:lnTo>
                    <a:pt x="10692133" y="3968812"/>
                  </a:lnTo>
                  <a:lnTo>
                    <a:pt x="10693559" y="3967053"/>
                  </a:lnTo>
                  <a:lnTo>
                    <a:pt x="10693796" y="3966761"/>
                  </a:lnTo>
                  <a:lnTo>
                    <a:pt x="10693267" y="3963378"/>
                  </a:lnTo>
                  <a:lnTo>
                    <a:pt x="10690882" y="3961571"/>
                  </a:lnTo>
                  <a:lnTo>
                    <a:pt x="10688211" y="3960432"/>
                  </a:lnTo>
                  <a:lnTo>
                    <a:pt x="10685825" y="3958625"/>
                  </a:lnTo>
                  <a:close/>
                </a:path>
                <a:path w="17294225" h="11269980">
                  <a:moveTo>
                    <a:pt x="7057024" y="2406357"/>
                  </a:moveTo>
                  <a:lnTo>
                    <a:pt x="7054068" y="2405885"/>
                  </a:lnTo>
                  <a:lnTo>
                    <a:pt x="7051398" y="2404746"/>
                  </a:lnTo>
                  <a:lnTo>
                    <a:pt x="7048585" y="2403941"/>
                  </a:lnTo>
                  <a:lnTo>
                    <a:pt x="7046395" y="2405375"/>
                  </a:lnTo>
                  <a:lnTo>
                    <a:pt x="7045256" y="2408046"/>
                  </a:lnTo>
                  <a:lnTo>
                    <a:pt x="7044593" y="2410524"/>
                  </a:lnTo>
                  <a:lnTo>
                    <a:pt x="7045883" y="2413048"/>
                  </a:lnTo>
                  <a:lnTo>
                    <a:pt x="7048221" y="2414045"/>
                  </a:lnTo>
                  <a:lnTo>
                    <a:pt x="7048697" y="2413853"/>
                  </a:lnTo>
                  <a:lnTo>
                    <a:pt x="7051367" y="2414992"/>
                  </a:lnTo>
                  <a:lnTo>
                    <a:pt x="7054180" y="2415798"/>
                  </a:lnTo>
                  <a:lnTo>
                    <a:pt x="7056370" y="2414364"/>
                  </a:lnTo>
                  <a:lnTo>
                    <a:pt x="7057509" y="2411694"/>
                  </a:lnTo>
                  <a:lnTo>
                    <a:pt x="7058315" y="2408881"/>
                  </a:lnTo>
                  <a:lnTo>
                    <a:pt x="7057024" y="2406357"/>
                  </a:lnTo>
                  <a:close/>
                </a:path>
                <a:path w="17294225" h="11269980">
                  <a:moveTo>
                    <a:pt x="10612502" y="3913143"/>
                  </a:moveTo>
                  <a:lnTo>
                    <a:pt x="10609454" y="3913816"/>
                  </a:lnTo>
                  <a:lnTo>
                    <a:pt x="10606508" y="3918872"/>
                  </a:lnTo>
                  <a:lnTo>
                    <a:pt x="10607180" y="3921920"/>
                  </a:lnTo>
                  <a:lnTo>
                    <a:pt x="10609566" y="3923727"/>
                  </a:lnTo>
                  <a:lnTo>
                    <a:pt x="10615241" y="3926148"/>
                  </a:lnTo>
                  <a:lnTo>
                    <a:pt x="10617955" y="3925334"/>
                  </a:lnTo>
                  <a:lnTo>
                    <a:pt x="10619286" y="3923139"/>
                  </a:lnTo>
                  <a:lnTo>
                    <a:pt x="10620759" y="3920611"/>
                  </a:lnTo>
                  <a:lnTo>
                    <a:pt x="10620087" y="3917562"/>
                  </a:lnTo>
                  <a:lnTo>
                    <a:pt x="10617701" y="3915755"/>
                  </a:lnTo>
                  <a:lnTo>
                    <a:pt x="10615031" y="3914616"/>
                  </a:lnTo>
                  <a:lnTo>
                    <a:pt x="10612502" y="3913143"/>
                  </a:lnTo>
                  <a:close/>
                </a:path>
                <a:path w="17294225" h="11269980">
                  <a:moveTo>
                    <a:pt x="7140221" y="2429615"/>
                  </a:moveTo>
                  <a:lnTo>
                    <a:pt x="7137266" y="2429143"/>
                  </a:lnTo>
                  <a:lnTo>
                    <a:pt x="7134595" y="2428004"/>
                  </a:lnTo>
                  <a:lnTo>
                    <a:pt x="7131782" y="2427199"/>
                  </a:lnTo>
                  <a:lnTo>
                    <a:pt x="7129592" y="2428632"/>
                  </a:lnTo>
                  <a:lnTo>
                    <a:pt x="7128453" y="2431304"/>
                  </a:lnTo>
                  <a:lnTo>
                    <a:pt x="7127790" y="2433782"/>
                  </a:lnTo>
                  <a:lnTo>
                    <a:pt x="7129081" y="2436306"/>
                  </a:lnTo>
                  <a:lnTo>
                    <a:pt x="7131417" y="2437303"/>
                  </a:lnTo>
                  <a:lnTo>
                    <a:pt x="7131894" y="2437111"/>
                  </a:lnTo>
                  <a:lnTo>
                    <a:pt x="7134565" y="2438251"/>
                  </a:lnTo>
                  <a:lnTo>
                    <a:pt x="7137378" y="2439056"/>
                  </a:lnTo>
                  <a:lnTo>
                    <a:pt x="7139567" y="2437622"/>
                  </a:lnTo>
                  <a:lnTo>
                    <a:pt x="7140706" y="2434952"/>
                  </a:lnTo>
                  <a:lnTo>
                    <a:pt x="7141512" y="2432138"/>
                  </a:lnTo>
                  <a:lnTo>
                    <a:pt x="7140221" y="2429615"/>
                  </a:lnTo>
                  <a:close/>
                </a:path>
                <a:path w="17294225" h="11269980">
                  <a:moveTo>
                    <a:pt x="10538895" y="3868329"/>
                  </a:moveTo>
                  <a:lnTo>
                    <a:pt x="10535845" y="3869002"/>
                  </a:lnTo>
                  <a:lnTo>
                    <a:pt x="10532899" y="3874058"/>
                  </a:lnTo>
                  <a:lnTo>
                    <a:pt x="10533572" y="3877106"/>
                  </a:lnTo>
                  <a:lnTo>
                    <a:pt x="10535957" y="3878913"/>
                  </a:lnTo>
                  <a:lnTo>
                    <a:pt x="10541634" y="3881334"/>
                  </a:lnTo>
                  <a:lnTo>
                    <a:pt x="10544682" y="3880661"/>
                  </a:lnTo>
                  <a:lnTo>
                    <a:pt x="10545678" y="3878325"/>
                  </a:lnTo>
                  <a:lnTo>
                    <a:pt x="10547151" y="3875798"/>
                  </a:lnTo>
                  <a:lnTo>
                    <a:pt x="10546479" y="3872748"/>
                  </a:lnTo>
                  <a:lnTo>
                    <a:pt x="10544094" y="3870941"/>
                  </a:lnTo>
                  <a:lnTo>
                    <a:pt x="10541422" y="3869802"/>
                  </a:lnTo>
                  <a:lnTo>
                    <a:pt x="10538895" y="3868329"/>
                  </a:lnTo>
                  <a:close/>
                </a:path>
                <a:path w="17294225" h="11269980">
                  <a:moveTo>
                    <a:pt x="7223134" y="2453540"/>
                  </a:moveTo>
                  <a:lnTo>
                    <a:pt x="7220178" y="2453069"/>
                  </a:lnTo>
                  <a:lnTo>
                    <a:pt x="7217508" y="2451930"/>
                  </a:lnTo>
                  <a:lnTo>
                    <a:pt x="7214695" y="2451124"/>
                  </a:lnTo>
                  <a:lnTo>
                    <a:pt x="7212505" y="2452558"/>
                  </a:lnTo>
                  <a:lnTo>
                    <a:pt x="7211366" y="2455228"/>
                  </a:lnTo>
                  <a:lnTo>
                    <a:pt x="7210703" y="2457708"/>
                  </a:lnTo>
                  <a:lnTo>
                    <a:pt x="7211993" y="2460230"/>
                  </a:lnTo>
                  <a:lnTo>
                    <a:pt x="7214331" y="2461228"/>
                  </a:lnTo>
                  <a:lnTo>
                    <a:pt x="7214807" y="2461036"/>
                  </a:lnTo>
                  <a:lnTo>
                    <a:pt x="7217477" y="2462175"/>
                  </a:lnTo>
                  <a:lnTo>
                    <a:pt x="7220290" y="2462980"/>
                  </a:lnTo>
                  <a:lnTo>
                    <a:pt x="7222480" y="2461548"/>
                  </a:lnTo>
                  <a:lnTo>
                    <a:pt x="7223620" y="2458877"/>
                  </a:lnTo>
                  <a:lnTo>
                    <a:pt x="7224425" y="2456065"/>
                  </a:lnTo>
                  <a:lnTo>
                    <a:pt x="7223134" y="2453540"/>
                  </a:lnTo>
                  <a:close/>
                </a:path>
                <a:path w="17294225" h="11269980">
                  <a:moveTo>
                    <a:pt x="7306046" y="2477466"/>
                  </a:moveTo>
                  <a:lnTo>
                    <a:pt x="7303091" y="2476995"/>
                  </a:lnTo>
                  <a:lnTo>
                    <a:pt x="7300420" y="2475855"/>
                  </a:lnTo>
                  <a:lnTo>
                    <a:pt x="7297607" y="2475050"/>
                  </a:lnTo>
                  <a:lnTo>
                    <a:pt x="7295418" y="2476483"/>
                  </a:lnTo>
                  <a:lnTo>
                    <a:pt x="7294278" y="2479154"/>
                  </a:lnTo>
                  <a:lnTo>
                    <a:pt x="7293616" y="2481632"/>
                  </a:lnTo>
                  <a:lnTo>
                    <a:pt x="7294907" y="2484156"/>
                  </a:lnTo>
                  <a:lnTo>
                    <a:pt x="7297244" y="2485153"/>
                  </a:lnTo>
                  <a:lnTo>
                    <a:pt x="7297719" y="2484961"/>
                  </a:lnTo>
                  <a:lnTo>
                    <a:pt x="7300391" y="2486101"/>
                  </a:lnTo>
                  <a:lnTo>
                    <a:pt x="7302870" y="2486764"/>
                  </a:lnTo>
                  <a:lnTo>
                    <a:pt x="7305393" y="2485472"/>
                  </a:lnTo>
                  <a:lnTo>
                    <a:pt x="7306532" y="2482802"/>
                  </a:lnTo>
                  <a:lnTo>
                    <a:pt x="7307195" y="2480324"/>
                  </a:lnTo>
                  <a:lnTo>
                    <a:pt x="7306046" y="2477466"/>
                  </a:lnTo>
                  <a:close/>
                </a:path>
                <a:path w="17294225" h="11269980">
                  <a:moveTo>
                    <a:pt x="10464384" y="3824708"/>
                  </a:moveTo>
                  <a:lnTo>
                    <a:pt x="10461192" y="3825715"/>
                  </a:lnTo>
                  <a:lnTo>
                    <a:pt x="10458531" y="3830102"/>
                  </a:lnTo>
                  <a:lnTo>
                    <a:pt x="10459204" y="3833152"/>
                  </a:lnTo>
                  <a:lnTo>
                    <a:pt x="10461590" y="3834959"/>
                  </a:lnTo>
                  <a:lnTo>
                    <a:pt x="10466931" y="3837237"/>
                  </a:lnTo>
                  <a:lnTo>
                    <a:pt x="10469979" y="3836564"/>
                  </a:lnTo>
                  <a:lnTo>
                    <a:pt x="10470976" y="3834228"/>
                  </a:lnTo>
                  <a:lnTo>
                    <a:pt x="10472307" y="3832033"/>
                  </a:lnTo>
                  <a:lnTo>
                    <a:pt x="10471634" y="3828985"/>
                  </a:lnTo>
                  <a:lnTo>
                    <a:pt x="10469249" y="3827178"/>
                  </a:lnTo>
                  <a:lnTo>
                    <a:pt x="10466578" y="3826039"/>
                  </a:lnTo>
                  <a:lnTo>
                    <a:pt x="10464384" y="3824708"/>
                  </a:lnTo>
                  <a:close/>
                </a:path>
                <a:path w="17294225" h="11269980">
                  <a:moveTo>
                    <a:pt x="7388816" y="2501725"/>
                  </a:moveTo>
                  <a:lnTo>
                    <a:pt x="7385861" y="2501253"/>
                  </a:lnTo>
                  <a:lnTo>
                    <a:pt x="7383191" y="2500114"/>
                  </a:lnTo>
                  <a:lnTo>
                    <a:pt x="7380712" y="2499451"/>
                  </a:lnTo>
                  <a:lnTo>
                    <a:pt x="7378188" y="2500742"/>
                  </a:lnTo>
                  <a:lnTo>
                    <a:pt x="7377049" y="2503412"/>
                  </a:lnTo>
                  <a:lnTo>
                    <a:pt x="7376386" y="2505892"/>
                  </a:lnTo>
                  <a:lnTo>
                    <a:pt x="7377677" y="2508416"/>
                  </a:lnTo>
                  <a:lnTo>
                    <a:pt x="7380014" y="2509413"/>
                  </a:lnTo>
                  <a:lnTo>
                    <a:pt x="7380490" y="2509221"/>
                  </a:lnTo>
                  <a:lnTo>
                    <a:pt x="7383160" y="2510360"/>
                  </a:lnTo>
                  <a:lnTo>
                    <a:pt x="7385639" y="2511023"/>
                  </a:lnTo>
                  <a:lnTo>
                    <a:pt x="7388164" y="2509732"/>
                  </a:lnTo>
                  <a:lnTo>
                    <a:pt x="7389303" y="2507062"/>
                  </a:lnTo>
                  <a:lnTo>
                    <a:pt x="7389966" y="2504582"/>
                  </a:lnTo>
                  <a:lnTo>
                    <a:pt x="7388816" y="2501725"/>
                  </a:lnTo>
                  <a:close/>
                </a:path>
                <a:path w="17294225" h="11269980">
                  <a:moveTo>
                    <a:pt x="10390206" y="3781230"/>
                  </a:moveTo>
                  <a:lnTo>
                    <a:pt x="10386824" y="3781759"/>
                  </a:lnTo>
                  <a:lnTo>
                    <a:pt x="10385685" y="3784430"/>
                  </a:lnTo>
                  <a:lnTo>
                    <a:pt x="10384354" y="3786624"/>
                  </a:lnTo>
                  <a:lnTo>
                    <a:pt x="10385027" y="3789673"/>
                  </a:lnTo>
                  <a:lnTo>
                    <a:pt x="10387412" y="3791480"/>
                  </a:lnTo>
                  <a:lnTo>
                    <a:pt x="10392753" y="3793758"/>
                  </a:lnTo>
                  <a:lnTo>
                    <a:pt x="10395801" y="3793085"/>
                  </a:lnTo>
                  <a:lnTo>
                    <a:pt x="10396798" y="3790749"/>
                  </a:lnTo>
                  <a:lnTo>
                    <a:pt x="10398129" y="3788554"/>
                  </a:lnTo>
                  <a:lnTo>
                    <a:pt x="10397457" y="3785507"/>
                  </a:lnTo>
                  <a:lnTo>
                    <a:pt x="10395070" y="3783700"/>
                  </a:lnTo>
                  <a:lnTo>
                    <a:pt x="10392400" y="3782561"/>
                  </a:lnTo>
                  <a:lnTo>
                    <a:pt x="10390206" y="3781230"/>
                  </a:lnTo>
                  <a:close/>
                </a:path>
                <a:path w="17294225" h="11269980">
                  <a:moveTo>
                    <a:pt x="7471445" y="2526318"/>
                  </a:moveTo>
                  <a:lnTo>
                    <a:pt x="7468489" y="2525846"/>
                  </a:lnTo>
                  <a:lnTo>
                    <a:pt x="7465818" y="2524707"/>
                  </a:lnTo>
                  <a:lnTo>
                    <a:pt x="7463339" y="2524044"/>
                  </a:lnTo>
                  <a:lnTo>
                    <a:pt x="7460816" y="2525334"/>
                  </a:lnTo>
                  <a:lnTo>
                    <a:pt x="7459677" y="2528006"/>
                  </a:lnTo>
                  <a:lnTo>
                    <a:pt x="7459014" y="2530485"/>
                  </a:lnTo>
                  <a:lnTo>
                    <a:pt x="7460305" y="2533008"/>
                  </a:lnTo>
                  <a:lnTo>
                    <a:pt x="7462642" y="2534005"/>
                  </a:lnTo>
                  <a:lnTo>
                    <a:pt x="7462450" y="2533529"/>
                  </a:lnTo>
                  <a:lnTo>
                    <a:pt x="7465789" y="2534953"/>
                  </a:lnTo>
                  <a:lnTo>
                    <a:pt x="7468268" y="2535616"/>
                  </a:lnTo>
                  <a:lnTo>
                    <a:pt x="7470791" y="2534325"/>
                  </a:lnTo>
                  <a:lnTo>
                    <a:pt x="7471930" y="2531654"/>
                  </a:lnTo>
                  <a:lnTo>
                    <a:pt x="7472593" y="2529176"/>
                  </a:lnTo>
                  <a:lnTo>
                    <a:pt x="7471445" y="2526318"/>
                  </a:lnTo>
                  <a:close/>
                </a:path>
                <a:path w="17294225" h="11269980">
                  <a:moveTo>
                    <a:pt x="10315410" y="3738276"/>
                  </a:moveTo>
                  <a:lnTo>
                    <a:pt x="10312027" y="3738806"/>
                  </a:lnTo>
                  <a:lnTo>
                    <a:pt x="10310888" y="3741476"/>
                  </a:lnTo>
                  <a:lnTo>
                    <a:pt x="10309557" y="3743671"/>
                  </a:lnTo>
                  <a:lnTo>
                    <a:pt x="10310230" y="3746720"/>
                  </a:lnTo>
                  <a:lnTo>
                    <a:pt x="10312615" y="3748527"/>
                  </a:lnTo>
                  <a:lnTo>
                    <a:pt x="10317956" y="3750805"/>
                  </a:lnTo>
                  <a:lnTo>
                    <a:pt x="10321005" y="3750133"/>
                  </a:lnTo>
                  <a:lnTo>
                    <a:pt x="10322002" y="3747795"/>
                  </a:lnTo>
                  <a:lnTo>
                    <a:pt x="10323333" y="3745600"/>
                  </a:lnTo>
                  <a:lnTo>
                    <a:pt x="10322661" y="3742553"/>
                  </a:lnTo>
                  <a:lnTo>
                    <a:pt x="10320275" y="3740745"/>
                  </a:lnTo>
                  <a:lnTo>
                    <a:pt x="10317604" y="3739606"/>
                  </a:lnTo>
                  <a:lnTo>
                    <a:pt x="10315410" y="3738276"/>
                  </a:lnTo>
                  <a:close/>
                </a:path>
                <a:path w="17294225" h="11269980">
                  <a:moveTo>
                    <a:pt x="7553788" y="2551578"/>
                  </a:moveTo>
                  <a:lnTo>
                    <a:pt x="7550832" y="2551106"/>
                  </a:lnTo>
                  <a:lnTo>
                    <a:pt x="7548162" y="2549967"/>
                  </a:lnTo>
                  <a:lnTo>
                    <a:pt x="7545683" y="2549305"/>
                  </a:lnTo>
                  <a:lnTo>
                    <a:pt x="7543159" y="2550596"/>
                  </a:lnTo>
                  <a:lnTo>
                    <a:pt x="7542020" y="2553267"/>
                  </a:lnTo>
                  <a:lnTo>
                    <a:pt x="7541357" y="2555746"/>
                  </a:lnTo>
                  <a:lnTo>
                    <a:pt x="7542648" y="2558269"/>
                  </a:lnTo>
                  <a:lnTo>
                    <a:pt x="7544985" y="2559266"/>
                  </a:lnTo>
                  <a:lnTo>
                    <a:pt x="7545127" y="2558932"/>
                  </a:lnTo>
                  <a:lnTo>
                    <a:pt x="7548131" y="2560214"/>
                  </a:lnTo>
                  <a:lnTo>
                    <a:pt x="7550611" y="2560877"/>
                  </a:lnTo>
                  <a:lnTo>
                    <a:pt x="7553611" y="2559395"/>
                  </a:lnTo>
                  <a:lnTo>
                    <a:pt x="7554937" y="2554436"/>
                  </a:lnTo>
                  <a:lnTo>
                    <a:pt x="7553788" y="2551578"/>
                  </a:lnTo>
                  <a:close/>
                </a:path>
                <a:path w="17294225" h="11269980">
                  <a:moveTo>
                    <a:pt x="10240662" y="3696132"/>
                  </a:moveTo>
                  <a:lnTo>
                    <a:pt x="10237281" y="3696662"/>
                  </a:lnTo>
                  <a:lnTo>
                    <a:pt x="10236141" y="3699333"/>
                  </a:lnTo>
                  <a:lnTo>
                    <a:pt x="10234668" y="3701862"/>
                  </a:lnTo>
                  <a:lnTo>
                    <a:pt x="10235482" y="3704576"/>
                  </a:lnTo>
                  <a:lnTo>
                    <a:pt x="10237868" y="3706383"/>
                  </a:lnTo>
                  <a:lnTo>
                    <a:pt x="10243211" y="3708662"/>
                  </a:lnTo>
                  <a:lnTo>
                    <a:pt x="10246258" y="3707990"/>
                  </a:lnTo>
                  <a:lnTo>
                    <a:pt x="10247255" y="3705653"/>
                  </a:lnTo>
                  <a:lnTo>
                    <a:pt x="10248729" y="3703124"/>
                  </a:lnTo>
                  <a:lnTo>
                    <a:pt x="10247914" y="3700408"/>
                  </a:lnTo>
                  <a:lnTo>
                    <a:pt x="10245529" y="3698602"/>
                  </a:lnTo>
                  <a:lnTo>
                    <a:pt x="10242858" y="3697462"/>
                  </a:lnTo>
                  <a:lnTo>
                    <a:pt x="10240662" y="3696132"/>
                  </a:lnTo>
                  <a:close/>
                </a:path>
                <a:path w="17294225" h="11269980">
                  <a:moveTo>
                    <a:pt x="7636464" y="2576981"/>
                  </a:moveTo>
                  <a:lnTo>
                    <a:pt x="7633509" y="2576510"/>
                  </a:lnTo>
                  <a:lnTo>
                    <a:pt x="7630839" y="2575371"/>
                  </a:lnTo>
                  <a:lnTo>
                    <a:pt x="7628360" y="2574708"/>
                  </a:lnTo>
                  <a:lnTo>
                    <a:pt x="7625836" y="2576000"/>
                  </a:lnTo>
                  <a:lnTo>
                    <a:pt x="7624697" y="2578670"/>
                  </a:lnTo>
                  <a:lnTo>
                    <a:pt x="7624034" y="2581149"/>
                  </a:lnTo>
                  <a:lnTo>
                    <a:pt x="7625325" y="2583672"/>
                  </a:lnTo>
                  <a:lnTo>
                    <a:pt x="7627661" y="2584668"/>
                  </a:lnTo>
                  <a:lnTo>
                    <a:pt x="7627804" y="2584335"/>
                  </a:lnTo>
                  <a:lnTo>
                    <a:pt x="7630810" y="2585617"/>
                  </a:lnTo>
                  <a:lnTo>
                    <a:pt x="7633289" y="2586280"/>
                  </a:lnTo>
                  <a:lnTo>
                    <a:pt x="7635812" y="2584989"/>
                  </a:lnTo>
                  <a:lnTo>
                    <a:pt x="7636951" y="2582318"/>
                  </a:lnTo>
                  <a:lnTo>
                    <a:pt x="7637614" y="2579840"/>
                  </a:lnTo>
                  <a:lnTo>
                    <a:pt x="7636464" y="2576981"/>
                  </a:lnTo>
                  <a:close/>
                </a:path>
                <a:path w="17294225" h="11269980">
                  <a:moveTo>
                    <a:pt x="10164963" y="3654372"/>
                  </a:moveTo>
                  <a:lnTo>
                    <a:pt x="10161915" y="3655045"/>
                  </a:lnTo>
                  <a:lnTo>
                    <a:pt x="10158969" y="3660101"/>
                  </a:lnTo>
                  <a:lnTo>
                    <a:pt x="10159783" y="3662815"/>
                  </a:lnTo>
                  <a:lnTo>
                    <a:pt x="10162169" y="3664622"/>
                  </a:lnTo>
                  <a:lnTo>
                    <a:pt x="10167511" y="3666900"/>
                  </a:lnTo>
                  <a:lnTo>
                    <a:pt x="10170560" y="3666228"/>
                  </a:lnTo>
                  <a:lnTo>
                    <a:pt x="10171557" y="3663892"/>
                  </a:lnTo>
                  <a:lnTo>
                    <a:pt x="10173029" y="3661364"/>
                  </a:lnTo>
                  <a:lnTo>
                    <a:pt x="10172214" y="3658649"/>
                  </a:lnTo>
                  <a:lnTo>
                    <a:pt x="10169829" y="3656842"/>
                  </a:lnTo>
                  <a:lnTo>
                    <a:pt x="10167158" y="3655702"/>
                  </a:lnTo>
                  <a:lnTo>
                    <a:pt x="10164963" y="3654372"/>
                  </a:lnTo>
                  <a:close/>
                </a:path>
                <a:path w="17294225" h="11269980">
                  <a:moveTo>
                    <a:pt x="7718524" y="2602910"/>
                  </a:moveTo>
                  <a:lnTo>
                    <a:pt x="7715568" y="2602438"/>
                  </a:lnTo>
                  <a:lnTo>
                    <a:pt x="7712898" y="2601299"/>
                  </a:lnTo>
                  <a:lnTo>
                    <a:pt x="7710419" y="2600636"/>
                  </a:lnTo>
                  <a:lnTo>
                    <a:pt x="7707894" y="2601927"/>
                  </a:lnTo>
                  <a:lnTo>
                    <a:pt x="7706755" y="2604597"/>
                  </a:lnTo>
                  <a:lnTo>
                    <a:pt x="7706281" y="2606368"/>
                  </a:lnTo>
                  <a:lnTo>
                    <a:pt x="7706092" y="2607077"/>
                  </a:lnTo>
                  <a:lnTo>
                    <a:pt x="7707383" y="2609601"/>
                  </a:lnTo>
                  <a:lnTo>
                    <a:pt x="7712724" y="2611879"/>
                  </a:lnTo>
                  <a:lnTo>
                    <a:pt x="7715203" y="2612542"/>
                  </a:lnTo>
                  <a:lnTo>
                    <a:pt x="7717727" y="2611251"/>
                  </a:lnTo>
                  <a:lnTo>
                    <a:pt x="7718867" y="2608580"/>
                  </a:lnTo>
                  <a:lnTo>
                    <a:pt x="7719672" y="2605767"/>
                  </a:lnTo>
                  <a:lnTo>
                    <a:pt x="7718524" y="2602910"/>
                  </a:lnTo>
                  <a:close/>
                </a:path>
                <a:path w="17294225" h="11269980">
                  <a:moveTo>
                    <a:pt x="10088979" y="3613280"/>
                  </a:moveTo>
                  <a:lnTo>
                    <a:pt x="10085931" y="3613951"/>
                  </a:lnTo>
                  <a:lnTo>
                    <a:pt x="10084792" y="3616623"/>
                  </a:lnTo>
                  <a:lnTo>
                    <a:pt x="10083319" y="3619150"/>
                  </a:lnTo>
                  <a:lnTo>
                    <a:pt x="10083990" y="3622199"/>
                  </a:lnTo>
                  <a:lnTo>
                    <a:pt x="10086519" y="3623672"/>
                  </a:lnTo>
                  <a:lnTo>
                    <a:pt x="10089523" y="3624954"/>
                  </a:lnTo>
                  <a:lnTo>
                    <a:pt x="10089381" y="3625288"/>
                  </a:lnTo>
                  <a:lnTo>
                    <a:pt x="10091718" y="3626285"/>
                  </a:lnTo>
                  <a:lnTo>
                    <a:pt x="10094908" y="3625278"/>
                  </a:lnTo>
                  <a:lnTo>
                    <a:pt x="10095905" y="3622941"/>
                  </a:lnTo>
                  <a:lnTo>
                    <a:pt x="10097378" y="3620413"/>
                  </a:lnTo>
                  <a:lnTo>
                    <a:pt x="10096706" y="3617364"/>
                  </a:lnTo>
                  <a:lnTo>
                    <a:pt x="10094178" y="3615891"/>
                  </a:lnTo>
                  <a:lnTo>
                    <a:pt x="10091508" y="3614752"/>
                  </a:lnTo>
                  <a:lnTo>
                    <a:pt x="10088979" y="3613280"/>
                  </a:lnTo>
                  <a:close/>
                </a:path>
                <a:path w="17294225" h="11269980">
                  <a:moveTo>
                    <a:pt x="7800915" y="2628981"/>
                  </a:moveTo>
                  <a:lnTo>
                    <a:pt x="7797960" y="2628508"/>
                  </a:lnTo>
                  <a:lnTo>
                    <a:pt x="7795290" y="2627369"/>
                  </a:lnTo>
                  <a:lnTo>
                    <a:pt x="7792811" y="2626706"/>
                  </a:lnTo>
                  <a:lnTo>
                    <a:pt x="7790287" y="2627998"/>
                  </a:lnTo>
                  <a:lnTo>
                    <a:pt x="7789148" y="2630669"/>
                  </a:lnTo>
                  <a:lnTo>
                    <a:pt x="7788675" y="2632439"/>
                  </a:lnTo>
                  <a:lnTo>
                    <a:pt x="7788485" y="2633148"/>
                  </a:lnTo>
                  <a:lnTo>
                    <a:pt x="7789775" y="2635671"/>
                  </a:lnTo>
                  <a:lnTo>
                    <a:pt x="7795116" y="2637949"/>
                  </a:lnTo>
                  <a:lnTo>
                    <a:pt x="7797596" y="2638613"/>
                  </a:lnTo>
                  <a:lnTo>
                    <a:pt x="7800120" y="2637321"/>
                  </a:lnTo>
                  <a:lnTo>
                    <a:pt x="7801258" y="2634651"/>
                  </a:lnTo>
                  <a:lnTo>
                    <a:pt x="7802064" y="2631837"/>
                  </a:lnTo>
                  <a:lnTo>
                    <a:pt x="7800915" y="2628981"/>
                  </a:lnTo>
                  <a:close/>
                </a:path>
                <a:path w="17294225" h="11269980">
                  <a:moveTo>
                    <a:pt x="10017861" y="3574655"/>
                  </a:moveTo>
                  <a:lnTo>
                    <a:pt x="10012519" y="3572377"/>
                  </a:lnTo>
                  <a:lnTo>
                    <a:pt x="10009471" y="3573050"/>
                  </a:lnTo>
                  <a:lnTo>
                    <a:pt x="10007192" y="3578392"/>
                  </a:lnTo>
                  <a:lnTo>
                    <a:pt x="10007864" y="3581440"/>
                  </a:lnTo>
                  <a:lnTo>
                    <a:pt x="10010393" y="3582913"/>
                  </a:lnTo>
                  <a:lnTo>
                    <a:pt x="10015734" y="3585192"/>
                  </a:lnTo>
                  <a:lnTo>
                    <a:pt x="10018925" y="3584185"/>
                  </a:lnTo>
                  <a:lnTo>
                    <a:pt x="10021061" y="3579177"/>
                  </a:lnTo>
                  <a:lnTo>
                    <a:pt x="10020388" y="3576128"/>
                  </a:lnTo>
                  <a:lnTo>
                    <a:pt x="10017861" y="3574655"/>
                  </a:lnTo>
                  <a:close/>
                </a:path>
                <a:path w="17294225" h="11269980">
                  <a:moveTo>
                    <a:pt x="9941449" y="3534565"/>
                  </a:moveTo>
                  <a:lnTo>
                    <a:pt x="9936108" y="3532287"/>
                  </a:lnTo>
                  <a:lnTo>
                    <a:pt x="9932916" y="3533293"/>
                  </a:lnTo>
                  <a:lnTo>
                    <a:pt x="9930923" y="3537965"/>
                  </a:lnTo>
                  <a:lnTo>
                    <a:pt x="9931594" y="3541014"/>
                  </a:lnTo>
                  <a:lnTo>
                    <a:pt x="9934123" y="3542487"/>
                  </a:lnTo>
                  <a:lnTo>
                    <a:pt x="9939465" y="3544766"/>
                  </a:lnTo>
                  <a:lnTo>
                    <a:pt x="9942656" y="3543759"/>
                  </a:lnTo>
                  <a:lnTo>
                    <a:pt x="9944649" y="3539086"/>
                  </a:lnTo>
                  <a:lnTo>
                    <a:pt x="9943976" y="3536038"/>
                  </a:lnTo>
                  <a:lnTo>
                    <a:pt x="9941449" y="3534565"/>
                  </a:lnTo>
                  <a:close/>
                </a:path>
                <a:path w="17294225" h="11269980">
                  <a:moveTo>
                    <a:pt x="7883356" y="2655861"/>
                  </a:moveTo>
                  <a:lnTo>
                    <a:pt x="7880543" y="2655056"/>
                  </a:lnTo>
                  <a:lnTo>
                    <a:pt x="7877873" y="2653917"/>
                  </a:lnTo>
                  <a:lnTo>
                    <a:pt x="7875060" y="2653112"/>
                  </a:lnTo>
                  <a:lnTo>
                    <a:pt x="7872536" y="2654403"/>
                  </a:lnTo>
                  <a:lnTo>
                    <a:pt x="7871397" y="2657073"/>
                  </a:lnTo>
                  <a:lnTo>
                    <a:pt x="7870592" y="2659885"/>
                  </a:lnTo>
                  <a:lnTo>
                    <a:pt x="7871883" y="2662409"/>
                  </a:lnTo>
                  <a:lnTo>
                    <a:pt x="7874220" y="2663406"/>
                  </a:lnTo>
                  <a:lnTo>
                    <a:pt x="7874362" y="2663072"/>
                  </a:lnTo>
                  <a:lnTo>
                    <a:pt x="7877367" y="2664354"/>
                  </a:lnTo>
                  <a:lnTo>
                    <a:pt x="7880180" y="2665159"/>
                  </a:lnTo>
                  <a:lnTo>
                    <a:pt x="7882703" y="2663868"/>
                  </a:lnTo>
                  <a:lnTo>
                    <a:pt x="7883842" y="2661198"/>
                  </a:lnTo>
                  <a:lnTo>
                    <a:pt x="7884647" y="2658385"/>
                  </a:lnTo>
                  <a:lnTo>
                    <a:pt x="7883356" y="2655861"/>
                  </a:lnTo>
                  <a:close/>
                </a:path>
                <a:path w="17294225" h="11269980">
                  <a:moveTo>
                    <a:pt x="9865229" y="3494950"/>
                  </a:moveTo>
                  <a:lnTo>
                    <a:pt x="9859887" y="3492671"/>
                  </a:lnTo>
                  <a:lnTo>
                    <a:pt x="9856697" y="3493677"/>
                  </a:lnTo>
                  <a:lnTo>
                    <a:pt x="9854703" y="3498351"/>
                  </a:lnTo>
                  <a:lnTo>
                    <a:pt x="9855376" y="3501399"/>
                  </a:lnTo>
                  <a:lnTo>
                    <a:pt x="9857903" y="3502872"/>
                  </a:lnTo>
                  <a:lnTo>
                    <a:pt x="9863244" y="3505151"/>
                  </a:lnTo>
                  <a:lnTo>
                    <a:pt x="9866436" y="3504145"/>
                  </a:lnTo>
                  <a:lnTo>
                    <a:pt x="9868430" y="3499471"/>
                  </a:lnTo>
                  <a:lnTo>
                    <a:pt x="9867757" y="3496423"/>
                  </a:lnTo>
                  <a:lnTo>
                    <a:pt x="9865229" y="3494950"/>
                  </a:lnTo>
                  <a:close/>
                </a:path>
                <a:path w="17294225" h="11269980">
                  <a:moveTo>
                    <a:pt x="7965322" y="2682933"/>
                  </a:moveTo>
                  <a:lnTo>
                    <a:pt x="7962509" y="2682128"/>
                  </a:lnTo>
                  <a:lnTo>
                    <a:pt x="7959838" y="2680989"/>
                  </a:lnTo>
                  <a:lnTo>
                    <a:pt x="7957025" y="2680184"/>
                  </a:lnTo>
                  <a:lnTo>
                    <a:pt x="7954502" y="2681474"/>
                  </a:lnTo>
                  <a:lnTo>
                    <a:pt x="7953362" y="2684145"/>
                  </a:lnTo>
                  <a:lnTo>
                    <a:pt x="7952557" y="2686959"/>
                  </a:lnTo>
                  <a:lnTo>
                    <a:pt x="7953847" y="2689482"/>
                  </a:lnTo>
                  <a:lnTo>
                    <a:pt x="7956184" y="2690479"/>
                  </a:lnTo>
                  <a:lnTo>
                    <a:pt x="7956326" y="2690145"/>
                  </a:lnTo>
                  <a:lnTo>
                    <a:pt x="7959331" y="2691427"/>
                  </a:lnTo>
                  <a:lnTo>
                    <a:pt x="7962144" y="2692232"/>
                  </a:lnTo>
                  <a:lnTo>
                    <a:pt x="7964667" y="2690941"/>
                  </a:lnTo>
                  <a:lnTo>
                    <a:pt x="7965807" y="2688269"/>
                  </a:lnTo>
                  <a:lnTo>
                    <a:pt x="7966612" y="2685457"/>
                  </a:lnTo>
                  <a:lnTo>
                    <a:pt x="7965322" y="2682933"/>
                  </a:lnTo>
                  <a:close/>
                </a:path>
                <a:path w="17294225" h="11269980">
                  <a:moveTo>
                    <a:pt x="9788724" y="3456002"/>
                  </a:moveTo>
                  <a:lnTo>
                    <a:pt x="9783382" y="3453724"/>
                  </a:lnTo>
                  <a:lnTo>
                    <a:pt x="9780335" y="3454395"/>
                  </a:lnTo>
                  <a:lnTo>
                    <a:pt x="9778199" y="3459403"/>
                  </a:lnTo>
                  <a:lnTo>
                    <a:pt x="9778871" y="3462452"/>
                  </a:lnTo>
                  <a:lnTo>
                    <a:pt x="9781399" y="3463925"/>
                  </a:lnTo>
                  <a:lnTo>
                    <a:pt x="9786740" y="3466203"/>
                  </a:lnTo>
                  <a:lnTo>
                    <a:pt x="9789931" y="3465196"/>
                  </a:lnTo>
                  <a:lnTo>
                    <a:pt x="9791924" y="3460523"/>
                  </a:lnTo>
                  <a:lnTo>
                    <a:pt x="9791252" y="3457475"/>
                  </a:lnTo>
                  <a:lnTo>
                    <a:pt x="9788724" y="3456002"/>
                  </a:lnTo>
                  <a:close/>
                </a:path>
                <a:path w="17294225" h="11269980">
                  <a:moveTo>
                    <a:pt x="8047002" y="2710673"/>
                  </a:moveTo>
                  <a:lnTo>
                    <a:pt x="8044189" y="2709868"/>
                  </a:lnTo>
                  <a:lnTo>
                    <a:pt x="8041518" y="2708729"/>
                  </a:lnTo>
                  <a:lnTo>
                    <a:pt x="8038705" y="2707923"/>
                  </a:lnTo>
                  <a:lnTo>
                    <a:pt x="8036182" y="2709215"/>
                  </a:lnTo>
                  <a:lnTo>
                    <a:pt x="8035043" y="2711885"/>
                  </a:lnTo>
                  <a:lnTo>
                    <a:pt x="8034569" y="2713656"/>
                  </a:lnTo>
                  <a:lnTo>
                    <a:pt x="8034379" y="2714364"/>
                  </a:lnTo>
                  <a:lnTo>
                    <a:pt x="8035529" y="2717221"/>
                  </a:lnTo>
                  <a:lnTo>
                    <a:pt x="8037866" y="2718218"/>
                  </a:lnTo>
                  <a:lnTo>
                    <a:pt x="8038008" y="2717884"/>
                  </a:lnTo>
                  <a:lnTo>
                    <a:pt x="8041013" y="2719166"/>
                  </a:lnTo>
                  <a:lnTo>
                    <a:pt x="8043826" y="2719971"/>
                  </a:lnTo>
                  <a:lnTo>
                    <a:pt x="8046348" y="2718680"/>
                  </a:lnTo>
                  <a:lnTo>
                    <a:pt x="8047487" y="2716009"/>
                  </a:lnTo>
                  <a:lnTo>
                    <a:pt x="8047961" y="2714239"/>
                  </a:lnTo>
                  <a:lnTo>
                    <a:pt x="8048150" y="2713531"/>
                  </a:lnTo>
                  <a:lnTo>
                    <a:pt x="8047002" y="2710673"/>
                  </a:lnTo>
                  <a:close/>
                </a:path>
                <a:path w="17294225" h="11269980">
                  <a:moveTo>
                    <a:pt x="9714221" y="3417909"/>
                  </a:moveTo>
                  <a:lnTo>
                    <a:pt x="9706210" y="3414492"/>
                  </a:lnTo>
                  <a:lnTo>
                    <a:pt x="9703020" y="3415497"/>
                  </a:lnTo>
                  <a:lnTo>
                    <a:pt x="9701026" y="3420172"/>
                  </a:lnTo>
                  <a:lnTo>
                    <a:pt x="9701555" y="3423553"/>
                  </a:lnTo>
                  <a:lnTo>
                    <a:pt x="9709568" y="3426971"/>
                  </a:lnTo>
                  <a:lnTo>
                    <a:pt x="9712758" y="3425964"/>
                  </a:lnTo>
                  <a:lnTo>
                    <a:pt x="9714894" y="3420957"/>
                  </a:lnTo>
                  <a:lnTo>
                    <a:pt x="9714221" y="3417909"/>
                  </a:lnTo>
                  <a:close/>
                </a:path>
                <a:path w="17294225" h="11269980">
                  <a:moveTo>
                    <a:pt x="8128539" y="2738747"/>
                  </a:moveTo>
                  <a:lnTo>
                    <a:pt x="8125726" y="2737941"/>
                  </a:lnTo>
                  <a:lnTo>
                    <a:pt x="8123056" y="2736802"/>
                  </a:lnTo>
                  <a:lnTo>
                    <a:pt x="8120243" y="2735997"/>
                  </a:lnTo>
                  <a:lnTo>
                    <a:pt x="8117720" y="2737287"/>
                  </a:lnTo>
                  <a:lnTo>
                    <a:pt x="8116580" y="2739958"/>
                  </a:lnTo>
                  <a:lnTo>
                    <a:pt x="8116107" y="2741730"/>
                  </a:lnTo>
                  <a:lnTo>
                    <a:pt x="8115917" y="2742438"/>
                  </a:lnTo>
                  <a:lnTo>
                    <a:pt x="8117067" y="2745295"/>
                  </a:lnTo>
                  <a:lnTo>
                    <a:pt x="8119403" y="2746292"/>
                  </a:lnTo>
                  <a:lnTo>
                    <a:pt x="8119878" y="2746101"/>
                  </a:lnTo>
                  <a:lnTo>
                    <a:pt x="8122550" y="2747240"/>
                  </a:lnTo>
                  <a:lnTo>
                    <a:pt x="8125363" y="2748046"/>
                  </a:lnTo>
                  <a:lnTo>
                    <a:pt x="8127886" y="2746754"/>
                  </a:lnTo>
                  <a:lnTo>
                    <a:pt x="8129025" y="2744083"/>
                  </a:lnTo>
                  <a:lnTo>
                    <a:pt x="8129499" y="2742312"/>
                  </a:lnTo>
                  <a:lnTo>
                    <a:pt x="8129689" y="2741605"/>
                  </a:lnTo>
                  <a:lnTo>
                    <a:pt x="8128539" y="2738747"/>
                  </a:lnTo>
                  <a:close/>
                </a:path>
                <a:path w="17294225" h="11269980">
                  <a:moveTo>
                    <a:pt x="9637099" y="3379486"/>
                  </a:moveTo>
                  <a:lnTo>
                    <a:pt x="9629087" y="3376068"/>
                  </a:lnTo>
                  <a:lnTo>
                    <a:pt x="9626039" y="3376741"/>
                  </a:lnTo>
                  <a:lnTo>
                    <a:pt x="9623761" y="3382083"/>
                  </a:lnTo>
                  <a:lnTo>
                    <a:pt x="9624432" y="3385131"/>
                  </a:lnTo>
                  <a:lnTo>
                    <a:pt x="9632778" y="3388692"/>
                  </a:lnTo>
                  <a:lnTo>
                    <a:pt x="9635635" y="3387542"/>
                  </a:lnTo>
                  <a:lnTo>
                    <a:pt x="9637771" y="3382535"/>
                  </a:lnTo>
                  <a:lnTo>
                    <a:pt x="9637099" y="3379486"/>
                  </a:lnTo>
                  <a:close/>
                </a:path>
                <a:path w="17294225" h="11269980">
                  <a:moveTo>
                    <a:pt x="8209936" y="2767155"/>
                  </a:moveTo>
                  <a:lnTo>
                    <a:pt x="8207123" y="2766349"/>
                  </a:lnTo>
                  <a:lnTo>
                    <a:pt x="8204451" y="2765210"/>
                  </a:lnTo>
                  <a:lnTo>
                    <a:pt x="8201638" y="2764405"/>
                  </a:lnTo>
                  <a:lnTo>
                    <a:pt x="8199114" y="2765696"/>
                  </a:lnTo>
                  <a:lnTo>
                    <a:pt x="8197975" y="2768366"/>
                  </a:lnTo>
                  <a:lnTo>
                    <a:pt x="8197502" y="2770137"/>
                  </a:lnTo>
                  <a:lnTo>
                    <a:pt x="8197313" y="2770844"/>
                  </a:lnTo>
                  <a:lnTo>
                    <a:pt x="8198462" y="2773702"/>
                  </a:lnTo>
                  <a:lnTo>
                    <a:pt x="8200798" y="2774699"/>
                  </a:lnTo>
                  <a:lnTo>
                    <a:pt x="8201275" y="2774508"/>
                  </a:lnTo>
                  <a:lnTo>
                    <a:pt x="8203945" y="2775647"/>
                  </a:lnTo>
                  <a:lnTo>
                    <a:pt x="8206758" y="2776452"/>
                  </a:lnTo>
                  <a:lnTo>
                    <a:pt x="8209282" y="2775162"/>
                  </a:lnTo>
                  <a:lnTo>
                    <a:pt x="8210421" y="2772491"/>
                  </a:lnTo>
                  <a:lnTo>
                    <a:pt x="8210894" y="2770721"/>
                  </a:lnTo>
                  <a:lnTo>
                    <a:pt x="8211084" y="2770012"/>
                  </a:lnTo>
                  <a:lnTo>
                    <a:pt x="8209936" y="2767155"/>
                  </a:lnTo>
                  <a:close/>
                </a:path>
                <a:path w="17294225" h="11269980">
                  <a:moveTo>
                    <a:pt x="9559499" y="3341255"/>
                  </a:moveTo>
                  <a:lnTo>
                    <a:pt x="9551822" y="3337980"/>
                  </a:lnTo>
                  <a:lnTo>
                    <a:pt x="9548772" y="3338653"/>
                  </a:lnTo>
                  <a:lnTo>
                    <a:pt x="9546494" y="3343994"/>
                  </a:lnTo>
                  <a:lnTo>
                    <a:pt x="9547166" y="3347042"/>
                  </a:lnTo>
                  <a:lnTo>
                    <a:pt x="9555179" y="3350460"/>
                  </a:lnTo>
                  <a:lnTo>
                    <a:pt x="9558036" y="3349312"/>
                  </a:lnTo>
                  <a:lnTo>
                    <a:pt x="9560171" y="3344305"/>
                  </a:lnTo>
                  <a:lnTo>
                    <a:pt x="9559499" y="3341255"/>
                  </a:lnTo>
                  <a:close/>
                </a:path>
                <a:path w="17294225" h="11269980">
                  <a:moveTo>
                    <a:pt x="8290903" y="2796564"/>
                  </a:moveTo>
                  <a:lnTo>
                    <a:pt x="8285562" y="2794285"/>
                  </a:lnTo>
                  <a:lnTo>
                    <a:pt x="8282749" y="2793480"/>
                  </a:lnTo>
                  <a:lnTo>
                    <a:pt x="8280225" y="2794770"/>
                  </a:lnTo>
                  <a:lnTo>
                    <a:pt x="8279086" y="2797441"/>
                  </a:lnTo>
                  <a:lnTo>
                    <a:pt x="8278517" y="2799567"/>
                  </a:lnTo>
                  <a:lnTo>
                    <a:pt x="8278423" y="2799920"/>
                  </a:lnTo>
                  <a:lnTo>
                    <a:pt x="8279572" y="2802778"/>
                  </a:lnTo>
                  <a:lnTo>
                    <a:pt x="8284913" y="2805056"/>
                  </a:lnTo>
                  <a:lnTo>
                    <a:pt x="8287726" y="2805861"/>
                  </a:lnTo>
                  <a:lnTo>
                    <a:pt x="8290250" y="2804571"/>
                  </a:lnTo>
                  <a:lnTo>
                    <a:pt x="8291389" y="2801900"/>
                  </a:lnTo>
                  <a:lnTo>
                    <a:pt x="8291993" y="2799790"/>
                  </a:lnTo>
                  <a:lnTo>
                    <a:pt x="8292195" y="2799086"/>
                  </a:lnTo>
                  <a:lnTo>
                    <a:pt x="8290903" y="2796564"/>
                  </a:lnTo>
                  <a:close/>
                </a:path>
                <a:path w="17294225" h="11269980">
                  <a:moveTo>
                    <a:pt x="9474556" y="3299892"/>
                  </a:moveTo>
                  <a:lnTo>
                    <a:pt x="9471364" y="3300899"/>
                  </a:lnTo>
                  <a:lnTo>
                    <a:pt x="9469086" y="3306240"/>
                  </a:lnTo>
                  <a:lnTo>
                    <a:pt x="9469758" y="3309288"/>
                  </a:lnTo>
                  <a:lnTo>
                    <a:pt x="9477770" y="3312705"/>
                  </a:lnTo>
                  <a:lnTo>
                    <a:pt x="9480627" y="3311558"/>
                  </a:lnTo>
                  <a:lnTo>
                    <a:pt x="9482764" y="3306549"/>
                  </a:lnTo>
                  <a:lnTo>
                    <a:pt x="9482091" y="3303501"/>
                  </a:lnTo>
                  <a:lnTo>
                    <a:pt x="9476750" y="3301223"/>
                  </a:lnTo>
                  <a:lnTo>
                    <a:pt x="9474556" y="3299892"/>
                  </a:lnTo>
                  <a:close/>
                </a:path>
                <a:path w="17294225" h="11269980">
                  <a:moveTo>
                    <a:pt x="8372063" y="2826449"/>
                  </a:moveTo>
                  <a:lnTo>
                    <a:pt x="8364050" y="2823031"/>
                  </a:lnTo>
                  <a:lnTo>
                    <a:pt x="8361527" y="2824321"/>
                  </a:lnTo>
                  <a:lnTo>
                    <a:pt x="8360388" y="2826991"/>
                  </a:lnTo>
                  <a:lnTo>
                    <a:pt x="8359725" y="2829471"/>
                  </a:lnTo>
                  <a:lnTo>
                    <a:pt x="8360874" y="2832329"/>
                  </a:lnTo>
                  <a:lnTo>
                    <a:pt x="8368552" y="2835604"/>
                  </a:lnTo>
                  <a:lnTo>
                    <a:pt x="8371075" y="2834313"/>
                  </a:lnTo>
                  <a:lnTo>
                    <a:pt x="8373353" y="2828972"/>
                  </a:lnTo>
                  <a:lnTo>
                    <a:pt x="8372063" y="2826449"/>
                  </a:lnTo>
                  <a:close/>
                </a:path>
                <a:path w="17294225" h="11269980">
                  <a:moveTo>
                    <a:pt x="9404206" y="3265938"/>
                  </a:moveTo>
                  <a:lnTo>
                    <a:pt x="9396528" y="3262663"/>
                  </a:lnTo>
                  <a:lnTo>
                    <a:pt x="9393480" y="3263335"/>
                  </a:lnTo>
                  <a:lnTo>
                    <a:pt x="9391202" y="3268676"/>
                  </a:lnTo>
                  <a:lnTo>
                    <a:pt x="9391873" y="3271725"/>
                  </a:lnTo>
                  <a:lnTo>
                    <a:pt x="9399886" y="3275143"/>
                  </a:lnTo>
                  <a:lnTo>
                    <a:pt x="9402742" y="3273993"/>
                  </a:lnTo>
                  <a:lnTo>
                    <a:pt x="9404878" y="3268986"/>
                  </a:lnTo>
                  <a:lnTo>
                    <a:pt x="9404206" y="3265938"/>
                  </a:lnTo>
                  <a:close/>
                </a:path>
                <a:path w="17294225" h="11269980">
                  <a:moveTo>
                    <a:pt x="8452746" y="2856525"/>
                  </a:moveTo>
                  <a:lnTo>
                    <a:pt x="8445068" y="2853250"/>
                  </a:lnTo>
                  <a:lnTo>
                    <a:pt x="8442210" y="2854398"/>
                  </a:lnTo>
                  <a:lnTo>
                    <a:pt x="8441071" y="2857068"/>
                  </a:lnTo>
                  <a:lnTo>
                    <a:pt x="8440408" y="2859548"/>
                  </a:lnTo>
                  <a:lnTo>
                    <a:pt x="8441557" y="2862405"/>
                  </a:lnTo>
                  <a:lnTo>
                    <a:pt x="8448902" y="2865538"/>
                  </a:lnTo>
                  <a:lnTo>
                    <a:pt x="8451758" y="2864390"/>
                  </a:lnTo>
                  <a:lnTo>
                    <a:pt x="8454036" y="2859048"/>
                  </a:lnTo>
                  <a:lnTo>
                    <a:pt x="8452746" y="2856525"/>
                  </a:lnTo>
                  <a:close/>
                </a:path>
                <a:path w="17294225" h="11269980">
                  <a:moveTo>
                    <a:pt x="9326513" y="3228850"/>
                  </a:moveTo>
                  <a:lnTo>
                    <a:pt x="9318836" y="3225575"/>
                  </a:lnTo>
                  <a:lnTo>
                    <a:pt x="9315786" y="3226248"/>
                  </a:lnTo>
                  <a:lnTo>
                    <a:pt x="9314279" y="3229550"/>
                  </a:lnTo>
                  <a:lnTo>
                    <a:pt x="9313174" y="3231447"/>
                  </a:lnTo>
                  <a:lnTo>
                    <a:pt x="9314181" y="3234637"/>
                  </a:lnTo>
                  <a:lnTo>
                    <a:pt x="9322193" y="3238055"/>
                  </a:lnTo>
                  <a:lnTo>
                    <a:pt x="9325049" y="3236907"/>
                  </a:lnTo>
                  <a:lnTo>
                    <a:pt x="9326414" y="3233939"/>
                  </a:lnTo>
                  <a:lnTo>
                    <a:pt x="9327519" y="3232042"/>
                  </a:lnTo>
                  <a:lnTo>
                    <a:pt x="9326513" y="3228850"/>
                  </a:lnTo>
                  <a:close/>
                </a:path>
                <a:path w="17294225" h="11269980">
                  <a:moveTo>
                    <a:pt x="9241143" y="3188489"/>
                  </a:moveTo>
                  <a:lnTo>
                    <a:pt x="9237951" y="3189494"/>
                  </a:lnTo>
                  <a:lnTo>
                    <a:pt x="9236444" y="3192798"/>
                  </a:lnTo>
                  <a:lnTo>
                    <a:pt x="9235339" y="3194693"/>
                  </a:lnTo>
                  <a:lnTo>
                    <a:pt x="9236345" y="3197885"/>
                  </a:lnTo>
                  <a:lnTo>
                    <a:pt x="9244357" y="3201302"/>
                  </a:lnTo>
                  <a:lnTo>
                    <a:pt x="9247214" y="3200154"/>
                  </a:lnTo>
                  <a:lnTo>
                    <a:pt x="9248579" y="3197185"/>
                  </a:lnTo>
                  <a:lnTo>
                    <a:pt x="9249684" y="3195288"/>
                  </a:lnTo>
                  <a:lnTo>
                    <a:pt x="9248677" y="3192098"/>
                  </a:lnTo>
                  <a:lnTo>
                    <a:pt x="9243337" y="3189820"/>
                  </a:lnTo>
                  <a:lnTo>
                    <a:pt x="9241143" y="3188489"/>
                  </a:lnTo>
                  <a:close/>
                </a:path>
                <a:path w="17294225" h="11269980">
                  <a:moveTo>
                    <a:pt x="8533479" y="2887413"/>
                  </a:moveTo>
                  <a:lnTo>
                    <a:pt x="8525800" y="2884137"/>
                  </a:lnTo>
                  <a:lnTo>
                    <a:pt x="8522943" y="2885285"/>
                  </a:lnTo>
                  <a:lnTo>
                    <a:pt x="8521804" y="2887956"/>
                  </a:lnTo>
                  <a:lnTo>
                    <a:pt x="8521141" y="2890436"/>
                  </a:lnTo>
                  <a:lnTo>
                    <a:pt x="8522290" y="2893292"/>
                  </a:lnTo>
                  <a:lnTo>
                    <a:pt x="8529634" y="2896425"/>
                  </a:lnTo>
                  <a:lnTo>
                    <a:pt x="8532491" y="2895277"/>
                  </a:lnTo>
                  <a:lnTo>
                    <a:pt x="8534770" y="2889935"/>
                  </a:lnTo>
                  <a:lnTo>
                    <a:pt x="8533479" y="2887413"/>
                  </a:lnTo>
                  <a:close/>
                </a:path>
                <a:path w="17294225" h="11269980">
                  <a:moveTo>
                    <a:pt x="9162689" y="3152261"/>
                  </a:moveTo>
                  <a:lnTo>
                    <a:pt x="9159497" y="3153267"/>
                  </a:lnTo>
                  <a:lnTo>
                    <a:pt x="9158168" y="3156251"/>
                  </a:lnTo>
                  <a:lnTo>
                    <a:pt x="9157027" y="3158132"/>
                  </a:lnTo>
                  <a:lnTo>
                    <a:pt x="9158034" y="3161324"/>
                  </a:lnTo>
                  <a:lnTo>
                    <a:pt x="9166046" y="3164742"/>
                  </a:lnTo>
                  <a:lnTo>
                    <a:pt x="9168903" y="3163592"/>
                  </a:lnTo>
                  <a:lnTo>
                    <a:pt x="9170090" y="3160941"/>
                  </a:lnTo>
                  <a:lnTo>
                    <a:pt x="9171230" y="3159061"/>
                  </a:lnTo>
                  <a:lnTo>
                    <a:pt x="9170224" y="3155870"/>
                  </a:lnTo>
                  <a:lnTo>
                    <a:pt x="9164883" y="3153591"/>
                  </a:lnTo>
                  <a:lnTo>
                    <a:pt x="9162689" y="3152261"/>
                  </a:lnTo>
                  <a:close/>
                </a:path>
                <a:path w="17294225" h="11269980">
                  <a:moveTo>
                    <a:pt x="8613735" y="2918490"/>
                  </a:moveTo>
                  <a:lnTo>
                    <a:pt x="8606056" y="2915214"/>
                  </a:lnTo>
                  <a:lnTo>
                    <a:pt x="8603199" y="2916363"/>
                  </a:lnTo>
                  <a:lnTo>
                    <a:pt x="8601063" y="2921371"/>
                  </a:lnTo>
                  <a:lnTo>
                    <a:pt x="8602546" y="2924371"/>
                  </a:lnTo>
                  <a:lnTo>
                    <a:pt x="8609889" y="2927503"/>
                  </a:lnTo>
                  <a:lnTo>
                    <a:pt x="8612747" y="2926355"/>
                  </a:lnTo>
                  <a:lnTo>
                    <a:pt x="8614883" y="2921347"/>
                  </a:lnTo>
                  <a:lnTo>
                    <a:pt x="8613735" y="2918490"/>
                  </a:lnTo>
                  <a:close/>
                </a:path>
                <a:path w="17294225" h="11269980">
                  <a:moveTo>
                    <a:pt x="8693707" y="2950235"/>
                  </a:moveTo>
                  <a:lnTo>
                    <a:pt x="8686362" y="2947102"/>
                  </a:lnTo>
                  <a:lnTo>
                    <a:pt x="8683504" y="2948251"/>
                  </a:lnTo>
                  <a:lnTo>
                    <a:pt x="8681368" y="2953258"/>
                  </a:lnTo>
                  <a:lnTo>
                    <a:pt x="8682851" y="2956259"/>
                  </a:lnTo>
                  <a:lnTo>
                    <a:pt x="8690194" y="2959391"/>
                  </a:lnTo>
                  <a:lnTo>
                    <a:pt x="8693052" y="2958242"/>
                  </a:lnTo>
                  <a:lnTo>
                    <a:pt x="8695188" y="2953235"/>
                  </a:lnTo>
                  <a:lnTo>
                    <a:pt x="8693707" y="2950235"/>
                  </a:lnTo>
                  <a:close/>
                </a:path>
                <a:path w="17294225" h="11269980">
                  <a:moveTo>
                    <a:pt x="9091628" y="3119975"/>
                  </a:moveTo>
                  <a:lnTo>
                    <a:pt x="9083951" y="3116700"/>
                  </a:lnTo>
                  <a:lnTo>
                    <a:pt x="9080901" y="3117373"/>
                  </a:lnTo>
                  <a:lnTo>
                    <a:pt x="9079572" y="3120357"/>
                  </a:lnTo>
                  <a:lnTo>
                    <a:pt x="9078431" y="3122238"/>
                  </a:lnTo>
                  <a:lnTo>
                    <a:pt x="9079436" y="3125429"/>
                  </a:lnTo>
                  <a:lnTo>
                    <a:pt x="9087449" y="3128847"/>
                  </a:lnTo>
                  <a:lnTo>
                    <a:pt x="9090307" y="3127698"/>
                  </a:lnTo>
                  <a:lnTo>
                    <a:pt x="9091493" y="3125048"/>
                  </a:lnTo>
                  <a:lnTo>
                    <a:pt x="9092634" y="3123167"/>
                  </a:lnTo>
                  <a:lnTo>
                    <a:pt x="9091628" y="3119975"/>
                  </a:lnTo>
                  <a:close/>
                </a:path>
                <a:path w="17294225" h="11269980">
                  <a:moveTo>
                    <a:pt x="8774537" y="2982743"/>
                  </a:moveTo>
                  <a:lnTo>
                    <a:pt x="8766525" y="2979325"/>
                  </a:lnTo>
                  <a:lnTo>
                    <a:pt x="8763667" y="2980473"/>
                  </a:lnTo>
                  <a:lnTo>
                    <a:pt x="8761389" y="2985814"/>
                  </a:lnTo>
                  <a:lnTo>
                    <a:pt x="8762538" y="2988672"/>
                  </a:lnTo>
                  <a:lnTo>
                    <a:pt x="8770550" y="2992089"/>
                  </a:lnTo>
                  <a:lnTo>
                    <a:pt x="8773408" y="2990941"/>
                  </a:lnTo>
                  <a:lnTo>
                    <a:pt x="8775686" y="2985600"/>
                  </a:lnTo>
                  <a:lnTo>
                    <a:pt x="8774537" y="2982743"/>
                  </a:lnTo>
                  <a:close/>
                </a:path>
                <a:path w="17294225" h="11269980">
                  <a:moveTo>
                    <a:pt x="9012889" y="3084416"/>
                  </a:moveTo>
                  <a:lnTo>
                    <a:pt x="9004876" y="3080998"/>
                  </a:lnTo>
                  <a:lnTo>
                    <a:pt x="9002020" y="3082146"/>
                  </a:lnTo>
                  <a:lnTo>
                    <a:pt x="8999742" y="3087487"/>
                  </a:lnTo>
                  <a:lnTo>
                    <a:pt x="9000889" y="3090345"/>
                  </a:lnTo>
                  <a:lnTo>
                    <a:pt x="9008902" y="3093763"/>
                  </a:lnTo>
                  <a:lnTo>
                    <a:pt x="9011760" y="3092614"/>
                  </a:lnTo>
                  <a:lnTo>
                    <a:pt x="9014038" y="3087273"/>
                  </a:lnTo>
                  <a:lnTo>
                    <a:pt x="9012889" y="3084416"/>
                  </a:lnTo>
                  <a:close/>
                </a:path>
                <a:path w="17294225" h="11269980">
                  <a:moveTo>
                    <a:pt x="8854272" y="3015966"/>
                  </a:moveTo>
                  <a:lnTo>
                    <a:pt x="8846261" y="3012549"/>
                  </a:lnTo>
                  <a:lnTo>
                    <a:pt x="8843403" y="3013698"/>
                  </a:lnTo>
                  <a:lnTo>
                    <a:pt x="8841125" y="3019039"/>
                  </a:lnTo>
                  <a:lnTo>
                    <a:pt x="8842274" y="3021895"/>
                  </a:lnTo>
                  <a:lnTo>
                    <a:pt x="8850285" y="3025313"/>
                  </a:lnTo>
                  <a:lnTo>
                    <a:pt x="8853142" y="3024165"/>
                  </a:lnTo>
                  <a:lnTo>
                    <a:pt x="8855420" y="3018823"/>
                  </a:lnTo>
                  <a:lnTo>
                    <a:pt x="8854272" y="3015966"/>
                  </a:lnTo>
                  <a:close/>
                </a:path>
                <a:path w="17294225" h="11269980">
                  <a:moveTo>
                    <a:pt x="8933723" y="3049857"/>
                  </a:moveTo>
                  <a:lnTo>
                    <a:pt x="8925711" y="3046439"/>
                  </a:lnTo>
                  <a:lnTo>
                    <a:pt x="8922854" y="3047589"/>
                  </a:lnTo>
                  <a:lnTo>
                    <a:pt x="8920576" y="3052930"/>
                  </a:lnTo>
                  <a:lnTo>
                    <a:pt x="8921724" y="3055786"/>
                  </a:lnTo>
                  <a:lnTo>
                    <a:pt x="8929736" y="3059204"/>
                  </a:lnTo>
                  <a:lnTo>
                    <a:pt x="8932592" y="3058056"/>
                  </a:lnTo>
                  <a:lnTo>
                    <a:pt x="8934871" y="3052714"/>
                  </a:lnTo>
                  <a:lnTo>
                    <a:pt x="8933723" y="3049857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44722" y="11475"/>
              <a:ext cx="16932910" cy="11288395"/>
            </a:xfrm>
            <a:custGeom>
              <a:avLst/>
              <a:gdLst/>
              <a:ahLst/>
              <a:cxnLst/>
              <a:rect l="l" t="t" r="r" b="b"/>
              <a:pathLst>
                <a:path w="16932910" h="11288395">
                  <a:moveTo>
                    <a:pt x="16931609" y="11279392"/>
                  </a:moveTo>
                  <a:lnTo>
                    <a:pt x="16924268" y="11276260"/>
                  </a:lnTo>
                  <a:lnTo>
                    <a:pt x="16921410" y="11277408"/>
                  </a:lnTo>
                  <a:lnTo>
                    <a:pt x="16919417" y="11282082"/>
                  </a:lnTo>
                  <a:lnTo>
                    <a:pt x="16920566" y="11284939"/>
                  </a:lnTo>
                  <a:lnTo>
                    <a:pt x="16927907" y="11288071"/>
                  </a:lnTo>
                  <a:lnTo>
                    <a:pt x="16930764" y="11286923"/>
                  </a:lnTo>
                  <a:lnTo>
                    <a:pt x="16932758" y="11282249"/>
                  </a:lnTo>
                  <a:lnTo>
                    <a:pt x="16931609" y="11279392"/>
                  </a:lnTo>
                  <a:close/>
                </a:path>
                <a:path w="16932910" h="11288395">
                  <a:moveTo>
                    <a:pt x="16852870" y="11243831"/>
                  </a:moveTo>
                  <a:lnTo>
                    <a:pt x="16845861" y="11240841"/>
                  </a:lnTo>
                  <a:lnTo>
                    <a:pt x="16843005" y="11241991"/>
                  </a:lnTo>
                  <a:lnTo>
                    <a:pt x="16840869" y="11246998"/>
                  </a:lnTo>
                  <a:lnTo>
                    <a:pt x="16842016" y="11249855"/>
                  </a:lnTo>
                  <a:lnTo>
                    <a:pt x="16849026" y="11252845"/>
                  </a:lnTo>
                  <a:lnTo>
                    <a:pt x="16851883" y="11251697"/>
                  </a:lnTo>
                  <a:lnTo>
                    <a:pt x="16854019" y="11246689"/>
                  </a:lnTo>
                  <a:lnTo>
                    <a:pt x="16852870" y="11243831"/>
                  </a:lnTo>
                  <a:close/>
                </a:path>
                <a:path w="16932910" h="11288395">
                  <a:moveTo>
                    <a:pt x="16775703" y="11207363"/>
                  </a:moveTo>
                  <a:lnTo>
                    <a:pt x="16768694" y="11204373"/>
                  </a:lnTo>
                  <a:lnTo>
                    <a:pt x="16765502" y="11205379"/>
                  </a:lnTo>
                  <a:lnTo>
                    <a:pt x="16763508" y="11210052"/>
                  </a:lnTo>
                  <a:lnTo>
                    <a:pt x="16764515" y="11213244"/>
                  </a:lnTo>
                  <a:lnTo>
                    <a:pt x="16771858" y="11216376"/>
                  </a:lnTo>
                  <a:lnTo>
                    <a:pt x="16774716" y="11215228"/>
                  </a:lnTo>
                  <a:lnTo>
                    <a:pt x="16776710" y="11210554"/>
                  </a:lnTo>
                  <a:lnTo>
                    <a:pt x="16775703" y="11207363"/>
                  </a:lnTo>
                  <a:close/>
                </a:path>
                <a:path w="16932910" h="11288395">
                  <a:moveTo>
                    <a:pt x="16691762" y="11166427"/>
                  </a:moveTo>
                  <a:lnTo>
                    <a:pt x="16688570" y="11167433"/>
                  </a:lnTo>
                  <a:lnTo>
                    <a:pt x="16687573" y="11169770"/>
                  </a:lnTo>
                  <a:lnTo>
                    <a:pt x="16686243" y="11171964"/>
                  </a:lnTo>
                  <a:lnTo>
                    <a:pt x="16687249" y="11175156"/>
                  </a:lnTo>
                  <a:lnTo>
                    <a:pt x="16691921" y="11177149"/>
                  </a:lnTo>
                  <a:lnTo>
                    <a:pt x="16692115" y="11177626"/>
                  </a:lnTo>
                  <a:lnTo>
                    <a:pt x="16694450" y="11178622"/>
                  </a:lnTo>
                  <a:lnTo>
                    <a:pt x="16697166" y="11177808"/>
                  </a:lnTo>
                  <a:lnTo>
                    <a:pt x="16698162" y="11175471"/>
                  </a:lnTo>
                  <a:lnTo>
                    <a:pt x="16699635" y="11172943"/>
                  </a:lnTo>
                  <a:lnTo>
                    <a:pt x="16698629" y="11169751"/>
                  </a:lnTo>
                  <a:lnTo>
                    <a:pt x="16693957" y="11167758"/>
                  </a:lnTo>
                  <a:lnTo>
                    <a:pt x="16691762" y="11166427"/>
                  </a:lnTo>
                  <a:close/>
                </a:path>
                <a:path w="16932910" h="11288395">
                  <a:moveTo>
                    <a:pt x="16614874" y="11126528"/>
                  </a:moveTo>
                  <a:lnTo>
                    <a:pt x="16611683" y="11127533"/>
                  </a:lnTo>
                  <a:lnTo>
                    <a:pt x="16610686" y="11129870"/>
                  </a:lnTo>
                  <a:lnTo>
                    <a:pt x="16609355" y="11132064"/>
                  </a:lnTo>
                  <a:lnTo>
                    <a:pt x="16610362" y="11135256"/>
                  </a:lnTo>
                  <a:lnTo>
                    <a:pt x="16612554" y="11136586"/>
                  </a:lnTo>
                  <a:lnTo>
                    <a:pt x="16617563" y="11138723"/>
                  </a:lnTo>
                  <a:lnTo>
                    <a:pt x="16620278" y="11137908"/>
                  </a:lnTo>
                  <a:lnTo>
                    <a:pt x="16621275" y="11135570"/>
                  </a:lnTo>
                  <a:lnTo>
                    <a:pt x="16622606" y="11133376"/>
                  </a:lnTo>
                  <a:lnTo>
                    <a:pt x="16621599" y="11130185"/>
                  </a:lnTo>
                  <a:lnTo>
                    <a:pt x="16619404" y="11128855"/>
                  </a:lnTo>
                  <a:lnTo>
                    <a:pt x="16617069" y="11127859"/>
                  </a:lnTo>
                  <a:lnTo>
                    <a:pt x="16614874" y="11126528"/>
                  </a:lnTo>
                  <a:close/>
                </a:path>
                <a:path w="16932910" h="11288395">
                  <a:moveTo>
                    <a:pt x="16539082" y="11085911"/>
                  </a:moveTo>
                  <a:lnTo>
                    <a:pt x="16535890" y="11086917"/>
                  </a:lnTo>
                  <a:lnTo>
                    <a:pt x="16534893" y="11089254"/>
                  </a:lnTo>
                  <a:lnTo>
                    <a:pt x="16533563" y="11091448"/>
                  </a:lnTo>
                  <a:lnTo>
                    <a:pt x="16534569" y="11094639"/>
                  </a:lnTo>
                  <a:lnTo>
                    <a:pt x="16536762" y="11095969"/>
                  </a:lnTo>
                  <a:lnTo>
                    <a:pt x="16541770" y="11098106"/>
                  </a:lnTo>
                  <a:lnTo>
                    <a:pt x="16544486" y="11097291"/>
                  </a:lnTo>
                  <a:lnTo>
                    <a:pt x="16545483" y="11094954"/>
                  </a:lnTo>
                  <a:lnTo>
                    <a:pt x="16546813" y="11092760"/>
                  </a:lnTo>
                  <a:lnTo>
                    <a:pt x="16545807" y="11089569"/>
                  </a:lnTo>
                  <a:lnTo>
                    <a:pt x="16543614" y="11088239"/>
                  </a:lnTo>
                  <a:lnTo>
                    <a:pt x="16541277" y="11087242"/>
                  </a:lnTo>
                  <a:lnTo>
                    <a:pt x="16539082" y="11085911"/>
                  </a:lnTo>
                  <a:close/>
                </a:path>
                <a:path w="16932910" h="11288395">
                  <a:moveTo>
                    <a:pt x="16463523" y="11043816"/>
                  </a:moveTo>
                  <a:lnTo>
                    <a:pt x="16460333" y="11044823"/>
                  </a:lnTo>
                  <a:lnTo>
                    <a:pt x="16458340" y="11049496"/>
                  </a:lnTo>
                  <a:lnTo>
                    <a:pt x="16459155" y="11052211"/>
                  </a:lnTo>
                  <a:lnTo>
                    <a:pt x="16461205" y="11053875"/>
                  </a:lnTo>
                  <a:lnTo>
                    <a:pt x="16466545" y="11056153"/>
                  </a:lnTo>
                  <a:lnTo>
                    <a:pt x="16469261" y="11055338"/>
                  </a:lnTo>
                  <a:lnTo>
                    <a:pt x="16471254" y="11050665"/>
                  </a:lnTo>
                  <a:lnTo>
                    <a:pt x="16470442" y="11047950"/>
                  </a:lnTo>
                  <a:lnTo>
                    <a:pt x="16468389" y="11046286"/>
                  </a:lnTo>
                  <a:lnTo>
                    <a:pt x="16466052" y="11045289"/>
                  </a:lnTo>
                  <a:lnTo>
                    <a:pt x="16463523" y="11043816"/>
                  </a:lnTo>
                  <a:close/>
                </a:path>
                <a:path w="16932910" h="11288395">
                  <a:moveTo>
                    <a:pt x="16389873" y="11000956"/>
                  </a:moveTo>
                  <a:lnTo>
                    <a:pt x="16386489" y="11001486"/>
                  </a:lnTo>
                  <a:lnTo>
                    <a:pt x="16385493" y="11003823"/>
                  </a:lnTo>
                  <a:lnTo>
                    <a:pt x="16384542" y="11005391"/>
                  </a:lnTo>
                  <a:lnTo>
                    <a:pt x="16384162" y="11006017"/>
                  </a:lnTo>
                  <a:lnTo>
                    <a:pt x="16384836" y="11009067"/>
                  </a:lnTo>
                  <a:lnTo>
                    <a:pt x="16386887" y="11010731"/>
                  </a:lnTo>
                  <a:lnTo>
                    <a:pt x="16391893" y="11012866"/>
                  </a:lnTo>
                  <a:lnTo>
                    <a:pt x="16394800" y="11012528"/>
                  </a:lnTo>
                  <a:lnTo>
                    <a:pt x="16395797" y="11010191"/>
                  </a:lnTo>
                  <a:lnTo>
                    <a:pt x="16396747" y="11008624"/>
                  </a:lnTo>
                  <a:lnTo>
                    <a:pt x="16397127" y="11007997"/>
                  </a:lnTo>
                  <a:lnTo>
                    <a:pt x="16396456" y="11004948"/>
                  </a:lnTo>
                  <a:lnTo>
                    <a:pt x="16394404" y="11003283"/>
                  </a:lnTo>
                  <a:lnTo>
                    <a:pt x="16392066" y="11002286"/>
                  </a:lnTo>
                  <a:lnTo>
                    <a:pt x="16389873" y="11000956"/>
                  </a:lnTo>
                  <a:close/>
                </a:path>
                <a:path w="16932910" h="11288395">
                  <a:moveTo>
                    <a:pt x="16316120" y="10956475"/>
                  </a:moveTo>
                  <a:lnTo>
                    <a:pt x="16313073" y="10957149"/>
                  </a:lnTo>
                  <a:lnTo>
                    <a:pt x="16310792" y="10960910"/>
                  </a:lnTo>
                  <a:lnTo>
                    <a:pt x="16310412" y="10961537"/>
                  </a:lnTo>
                  <a:lnTo>
                    <a:pt x="16311084" y="10964585"/>
                  </a:lnTo>
                  <a:lnTo>
                    <a:pt x="16313136" y="10966250"/>
                  </a:lnTo>
                  <a:lnTo>
                    <a:pt x="16318144" y="10968387"/>
                  </a:lnTo>
                  <a:lnTo>
                    <a:pt x="16321050" y="10968048"/>
                  </a:lnTo>
                  <a:lnTo>
                    <a:pt x="16322047" y="10965711"/>
                  </a:lnTo>
                  <a:lnTo>
                    <a:pt x="16323378" y="10963517"/>
                  </a:lnTo>
                  <a:lnTo>
                    <a:pt x="16322704" y="10960467"/>
                  </a:lnTo>
                  <a:lnTo>
                    <a:pt x="16320653" y="10958803"/>
                  </a:lnTo>
                  <a:lnTo>
                    <a:pt x="16318315" y="10957806"/>
                  </a:lnTo>
                  <a:lnTo>
                    <a:pt x="16316120" y="10956475"/>
                  </a:lnTo>
                  <a:close/>
                </a:path>
                <a:path w="16932910" h="11288395">
                  <a:moveTo>
                    <a:pt x="16243133" y="10911136"/>
                  </a:moveTo>
                  <a:lnTo>
                    <a:pt x="16240084" y="10911809"/>
                  </a:lnTo>
                  <a:lnTo>
                    <a:pt x="16237802" y="10915571"/>
                  </a:lnTo>
                  <a:lnTo>
                    <a:pt x="16237422" y="10916197"/>
                  </a:lnTo>
                  <a:lnTo>
                    <a:pt x="16238096" y="10919247"/>
                  </a:lnTo>
                  <a:lnTo>
                    <a:pt x="16240147" y="10920911"/>
                  </a:lnTo>
                  <a:lnTo>
                    <a:pt x="16245155" y="10923047"/>
                  </a:lnTo>
                  <a:lnTo>
                    <a:pt x="16247869" y="10922232"/>
                  </a:lnTo>
                  <a:lnTo>
                    <a:pt x="16248661" y="10920992"/>
                  </a:lnTo>
                  <a:lnTo>
                    <a:pt x="16249057" y="10920372"/>
                  </a:lnTo>
                  <a:lnTo>
                    <a:pt x="16250388" y="10918177"/>
                  </a:lnTo>
                  <a:lnTo>
                    <a:pt x="16249716" y="10915129"/>
                  </a:lnTo>
                  <a:lnTo>
                    <a:pt x="16247664" y="10913464"/>
                  </a:lnTo>
                  <a:lnTo>
                    <a:pt x="16245328" y="10912467"/>
                  </a:lnTo>
                  <a:lnTo>
                    <a:pt x="16243133" y="10911136"/>
                  </a:lnTo>
                  <a:close/>
                </a:path>
                <a:path w="16932910" h="11288395">
                  <a:moveTo>
                    <a:pt x="16170855" y="10864128"/>
                  </a:moveTo>
                  <a:lnTo>
                    <a:pt x="16167807" y="10864800"/>
                  </a:lnTo>
                  <a:lnTo>
                    <a:pt x="16166856" y="10866368"/>
                  </a:lnTo>
                  <a:lnTo>
                    <a:pt x="16165371" y="10868891"/>
                  </a:lnTo>
                  <a:lnTo>
                    <a:pt x="16165003" y="10869523"/>
                  </a:lnTo>
                  <a:lnTo>
                    <a:pt x="16165818" y="10872238"/>
                  </a:lnTo>
                  <a:lnTo>
                    <a:pt x="16167727" y="10874236"/>
                  </a:lnTo>
                  <a:lnTo>
                    <a:pt x="16172736" y="10876372"/>
                  </a:lnTo>
                  <a:lnTo>
                    <a:pt x="16175449" y="10875557"/>
                  </a:lnTo>
                  <a:lnTo>
                    <a:pt x="16176241" y="10874317"/>
                  </a:lnTo>
                  <a:lnTo>
                    <a:pt x="16176637" y="10873697"/>
                  </a:lnTo>
                  <a:lnTo>
                    <a:pt x="16177742" y="10871801"/>
                  </a:lnTo>
                  <a:lnTo>
                    <a:pt x="16178110" y="10871168"/>
                  </a:lnTo>
                  <a:lnTo>
                    <a:pt x="16177296" y="10868453"/>
                  </a:lnTo>
                  <a:lnTo>
                    <a:pt x="16175386" y="10866455"/>
                  </a:lnTo>
                  <a:lnTo>
                    <a:pt x="16173049" y="10865458"/>
                  </a:lnTo>
                  <a:lnTo>
                    <a:pt x="16170855" y="10864128"/>
                  </a:lnTo>
                  <a:close/>
                </a:path>
                <a:path w="16932910" h="11288395">
                  <a:moveTo>
                    <a:pt x="16099198" y="10816595"/>
                  </a:moveTo>
                  <a:lnTo>
                    <a:pt x="16096148" y="10817267"/>
                  </a:lnTo>
                  <a:lnTo>
                    <a:pt x="16094817" y="10819461"/>
                  </a:lnTo>
                  <a:lnTo>
                    <a:pt x="16093154" y="10821513"/>
                  </a:lnTo>
                  <a:lnTo>
                    <a:pt x="16093825" y="10824562"/>
                  </a:lnTo>
                  <a:lnTo>
                    <a:pt x="16095734" y="10826560"/>
                  </a:lnTo>
                  <a:lnTo>
                    <a:pt x="16099074" y="10827985"/>
                  </a:lnTo>
                  <a:lnTo>
                    <a:pt x="16098597" y="10828175"/>
                  </a:lnTo>
                  <a:lnTo>
                    <a:pt x="16100600" y="10829030"/>
                  </a:lnTo>
                  <a:lnTo>
                    <a:pt x="16103316" y="10828215"/>
                  </a:lnTo>
                  <a:lnTo>
                    <a:pt x="16104504" y="10826355"/>
                  </a:lnTo>
                  <a:lnTo>
                    <a:pt x="16106168" y="10824303"/>
                  </a:lnTo>
                  <a:lnTo>
                    <a:pt x="16105497" y="10821255"/>
                  </a:lnTo>
                  <a:lnTo>
                    <a:pt x="16103587" y="10819256"/>
                  </a:lnTo>
                  <a:lnTo>
                    <a:pt x="16101249" y="10818259"/>
                  </a:lnTo>
                  <a:lnTo>
                    <a:pt x="16099198" y="10816595"/>
                  </a:lnTo>
                  <a:close/>
                </a:path>
                <a:path w="16932910" h="11288395">
                  <a:moveTo>
                    <a:pt x="16028585" y="10767535"/>
                  </a:moveTo>
                  <a:lnTo>
                    <a:pt x="16025535" y="10768207"/>
                  </a:lnTo>
                  <a:lnTo>
                    <a:pt x="16024205" y="10770401"/>
                  </a:lnTo>
                  <a:lnTo>
                    <a:pt x="16022398" y="10772787"/>
                  </a:lnTo>
                  <a:lnTo>
                    <a:pt x="16023072" y="10775836"/>
                  </a:lnTo>
                  <a:lnTo>
                    <a:pt x="16025266" y="10777166"/>
                  </a:lnTo>
                  <a:lnTo>
                    <a:pt x="16027316" y="10778830"/>
                  </a:lnTo>
                  <a:lnTo>
                    <a:pt x="16030322" y="10780112"/>
                  </a:lnTo>
                  <a:lnTo>
                    <a:pt x="16032894" y="10779631"/>
                  </a:lnTo>
                  <a:lnTo>
                    <a:pt x="16034082" y="10777771"/>
                  </a:lnTo>
                  <a:lnTo>
                    <a:pt x="16035889" y="10775385"/>
                  </a:lnTo>
                  <a:lnTo>
                    <a:pt x="16035215" y="10772336"/>
                  </a:lnTo>
                  <a:lnTo>
                    <a:pt x="16033021" y="10771006"/>
                  </a:lnTo>
                  <a:lnTo>
                    <a:pt x="16030971" y="10769342"/>
                  </a:lnTo>
                  <a:lnTo>
                    <a:pt x="16028585" y="10767535"/>
                  </a:lnTo>
                  <a:close/>
                </a:path>
                <a:path w="16932910" h="11288395">
                  <a:moveTo>
                    <a:pt x="15958590" y="10717949"/>
                  </a:moveTo>
                  <a:lnTo>
                    <a:pt x="15955541" y="10718621"/>
                  </a:lnTo>
                  <a:lnTo>
                    <a:pt x="15952212" y="10722725"/>
                  </a:lnTo>
                  <a:lnTo>
                    <a:pt x="15952886" y="10725774"/>
                  </a:lnTo>
                  <a:lnTo>
                    <a:pt x="15956990" y="10729103"/>
                  </a:lnTo>
                  <a:lnTo>
                    <a:pt x="15959993" y="10730384"/>
                  </a:lnTo>
                  <a:lnTo>
                    <a:pt x="15962567" y="10729903"/>
                  </a:lnTo>
                  <a:lnTo>
                    <a:pt x="15963755" y="10728043"/>
                  </a:lnTo>
                  <a:lnTo>
                    <a:pt x="15965418" y="10725990"/>
                  </a:lnTo>
                  <a:lnTo>
                    <a:pt x="15964747" y="10722942"/>
                  </a:lnTo>
                  <a:lnTo>
                    <a:pt x="15958590" y="10717949"/>
                  </a:lnTo>
                  <a:close/>
                </a:path>
                <a:path w="16932910" h="11288395">
                  <a:moveTo>
                    <a:pt x="15888882" y="10667696"/>
                  </a:moveTo>
                  <a:lnTo>
                    <a:pt x="15885974" y="10668033"/>
                  </a:lnTo>
                  <a:lnTo>
                    <a:pt x="15884310" y="10670086"/>
                  </a:lnTo>
                  <a:lnTo>
                    <a:pt x="15882980" y="10672280"/>
                  </a:lnTo>
                  <a:lnTo>
                    <a:pt x="15883318" y="10675187"/>
                  </a:lnTo>
                  <a:lnTo>
                    <a:pt x="15887423" y="10678516"/>
                  </a:lnTo>
                  <a:lnTo>
                    <a:pt x="15890426" y="10679797"/>
                  </a:lnTo>
                  <a:lnTo>
                    <a:pt x="15892998" y="10679316"/>
                  </a:lnTo>
                  <a:lnTo>
                    <a:pt x="15894187" y="10677455"/>
                  </a:lnTo>
                  <a:lnTo>
                    <a:pt x="15895518" y="10675261"/>
                  </a:lnTo>
                  <a:lnTo>
                    <a:pt x="15895180" y="10672355"/>
                  </a:lnTo>
                  <a:lnTo>
                    <a:pt x="15891077" y="10669027"/>
                  </a:lnTo>
                  <a:lnTo>
                    <a:pt x="15888882" y="10667696"/>
                  </a:lnTo>
                  <a:close/>
                </a:path>
                <a:path w="16932910" h="11288395">
                  <a:moveTo>
                    <a:pt x="15820217" y="10615915"/>
                  </a:moveTo>
                  <a:lnTo>
                    <a:pt x="15817311" y="10616254"/>
                  </a:lnTo>
                  <a:lnTo>
                    <a:pt x="15815646" y="10618306"/>
                  </a:lnTo>
                  <a:lnTo>
                    <a:pt x="15814316" y="10620500"/>
                  </a:lnTo>
                  <a:lnTo>
                    <a:pt x="15814653" y="10623406"/>
                  </a:lnTo>
                  <a:lnTo>
                    <a:pt x="15818758" y="10626735"/>
                  </a:lnTo>
                  <a:lnTo>
                    <a:pt x="15821763" y="10628017"/>
                  </a:lnTo>
                  <a:lnTo>
                    <a:pt x="15824002" y="10627394"/>
                  </a:lnTo>
                  <a:lnTo>
                    <a:pt x="15825525" y="10625676"/>
                  </a:lnTo>
                  <a:lnTo>
                    <a:pt x="15826855" y="10623482"/>
                  </a:lnTo>
                  <a:lnTo>
                    <a:pt x="15826515" y="10620575"/>
                  </a:lnTo>
                  <a:lnTo>
                    <a:pt x="15822412" y="10617246"/>
                  </a:lnTo>
                  <a:lnTo>
                    <a:pt x="15820217" y="10615915"/>
                  </a:lnTo>
                  <a:close/>
                </a:path>
                <a:path w="16932910" h="11288395">
                  <a:moveTo>
                    <a:pt x="15752173" y="10563610"/>
                  </a:moveTo>
                  <a:lnTo>
                    <a:pt x="15749267" y="10563949"/>
                  </a:lnTo>
                  <a:lnTo>
                    <a:pt x="15745938" y="10568052"/>
                  </a:lnTo>
                  <a:lnTo>
                    <a:pt x="15746276" y="10570958"/>
                  </a:lnTo>
                  <a:lnTo>
                    <a:pt x="15750380" y="10574288"/>
                  </a:lnTo>
                  <a:lnTo>
                    <a:pt x="15751382" y="10574715"/>
                  </a:lnTo>
                  <a:lnTo>
                    <a:pt x="15751240" y="10575049"/>
                  </a:lnTo>
                  <a:lnTo>
                    <a:pt x="15753243" y="10575904"/>
                  </a:lnTo>
                  <a:lnTo>
                    <a:pt x="15755482" y="10575280"/>
                  </a:lnTo>
                  <a:lnTo>
                    <a:pt x="15757004" y="10573562"/>
                  </a:lnTo>
                  <a:lnTo>
                    <a:pt x="15758668" y="10571510"/>
                  </a:lnTo>
                  <a:lnTo>
                    <a:pt x="15758329" y="10568603"/>
                  </a:lnTo>
                  <a:lnTo>
                    <a:pt x="15752173" y="10563610"/>
                  </a:lnTo>
                  <a:close/>
                </a:path>
                <a:path w="16932910" h="11288395">
                  <a:moveTo>
                    <a:pt x="15684222" y="10510161"/>
                  </a:moveTo>
                  <a:lnTo>
                    <a:pt x="15681314" y="10510499"/>
                  </a:lnTo>
                  <a:lnTo>
                    <a:pt x="15677985" y="10514602"/>
                  </a:lnTo>
                  <a:lnTo>
                    <a:pt x="15678325" y="10517509"/>
                  </a:lnTo>
                  <a:lnTo>
                    <a:pt x="15682429" y="10520838"/>
                  </a:lnTo>
                  <a:lnTo>
                    <a:pt x="15683763" y="10521408"/>
                  </a:lnTo>
                  <a:lnTo>
                    <a:pt x="15683287" y="10521599"/>
                  </a:lnTo>
                  <a:lnTo>
                    <a:pt x="15685290" y="10522454"/>
                  </a:lnTo>
                  <a:lnTo>
                    <a:pt x="15687529" y="10521831"/>
                  </a:lnTo>
                  <a:lnTo>
                    <a:pt x="15689051" y="10520112"/>
                  </a:lnTo>
                  <a:lnTo>
                    <a:pt x="15690715" y="10518060"/>
                  </a:lnTo>
                  <a:lnTo>
                    <a:pt x="15690378" y="10515155"/>
                  </a:lnTo>
                  <a:lnTo>
                    <a:pt x="15684222" y="10510161"/>
                  </a:lnTo>
                  <a:close/>
                </a:path>
                <a:path w="16932910" h="11288395">
                  <a:moveTo>
                    <a:pt x="15617364" y="10455995"/>
                  </a:moveTo>
                  <a:lnTo>
                    <a:pt x="15614458" y="10456333"/>
                  </a:lnTo>
                  <a:lnTo>
                    <a:pt x="15611130" y="10460438"/>
                  </a:lnTo>
                  <a:lnTo>
                    <a:pt x="15611469" y="10463344"/>
                  </a:lnTo>
                  <a:lnTo>
                    <a:pt x="15615572" y="10466672"/>
                  </a:lnTo>
                  <a:lnTo>
                    <a:pt x="15618577" y="10467954"/>
                  </a:lnTo>
                  <a:lnTo>
                    <a:pt x="15620673" y="10467665"/>
                  </a:lnTo>
                  <a:lnTo>
                    <a:pt x="15622196" y="10465947"/>
                  </a:lnTo>
                  <a:lnTo>
                    <a:pt x="15623860" y="10463895"/>
                  </a:lnTo>
                  <a:lnTo>
                    <a:pt x="15623520" y="10460988"/>
                  </a:lnTo>
                  <a:lnTo>
                    <a:pt x="15617364" y="10455995"/>
                  </a:lnTo>
                  <a:close/>
                </a:path>
                <a:path w="16932910" h="11288395">
                  <a:moveTo>
                    <a:pt x="15551128" y="10401304"/>
                  </a:moveTo>
                  <a:lnTo>
                    <a:pt x="15548220" y="10401642"/>
                  </a:lnTo>
                  <a:lnTo>
                    <a:pt x="15544891" y="10405746"/>
                  </a:lnTo>
                  <a:lnTo>
                    <a:pt x="15545231" y="10408653"/>
                  </a:lnTo>
                  <a:lnTo>
                    <a:pt x="15549335" y="10411982"/>
                  </a:lnTo>
                  <a:lnTo>
                    <a:pt x="15552339" y="10413263"/>
                  </a:lnTo>
                  <a:lnTo>
                    <a:pt x="15554435" y="10412974"/>
                  </a:lnTo>
                  <a:lnTo>
                    <a:pt x="15555956" y="10411255"/>
                  </a:lnTo>
                  <a:lnTo>
                    <a:pt x="15557621" y="10409203"/>
                  </a:lnTo>
                  <a:lnTo>
                    <a:pt x="15557284" y="10406298"/>
                  </a:lnTo>
                  <a:lnTo>
                    <a:pt x="15551128" y="10401304"/>
                  </a:lnTo>
                  <a:close/>
                </a:path>
                <a:path w="16932910" h="11288395">
                  <a:moveTo>
                    <a:pt x="15485792" y="10345420"/>
                  </a:moveTo>
                  <a:lnTo>
                    <a:pt x="15482553" y="10345616"/>
                  </a:lnTo>
                  <a:lnTo>
                    <a:pt x="15479225" y="10349721"/>
                  </a:lnTo>
                  <a:lnTo>
                    <a:pt x="15479419" y="10352960"/>
                  </a:lnTo>
                  <a:lnTo>
                    <a:pt x="15483524" y="10356289"/>
                  </a:lnTo>
                  <a:lnTo>
                    <a:pt x="15486862" y="10357713"/>
                  </a:lnTo>
                  <a:lnTo>
                    <a:pt x="15488957" y="10357423"/>
                  </a:lnTo>
                  <a:lnTo>
                    <a:pt x="15490479" y="10355705"/>
                  </a:lnTo>
                  <a:lnTo>
                    <a:pt x="15492144" y="10353653"/>
                  </a:lnTo>
                  <a:lnTo>
                    <a:pt x="15491948" y="10350414"/>
                  </a:lnTo>
                  <a:lnTo>
                    <a:pt x="15485792" y="10345420"/>
                  </a:lnTo>
                  <a:close/>
                </a:path>
                <a:path w="16932910" h="11288395">
                  <a:moveTo>
                    <a:pt x="15421411" y="10289153"/>
                  </a:moveTo>
                  <a:lnTo>
                    <a:pt x="15418169" y="10289349"/>
                  </a:lnTo>
                  <a:lnTo>
                    <a:pt x="15416505" y="10291401"/>
                  </a:lnTo>
                  <a:lnTo>
                    <a:pt x="15414506" y="10293310"/>
                  </a:lnTo>
                  <a:lnTo>
                    <a:pt x="15414704" y="10296551"/>
                  </a:lnTo>
                  <a:lnTo>
                    <a:pt x="15418808" y="10299880"/>
                  </a:lnTo>
                  <a:lnTo>
                    <a:pt x="15420142" y="10300449"/>
                  </a:lnTo>
                  <a:lnTo>
                    <a:pt x="15420000" y="10300783"/>
                  </a:lnTo>
                  <a:lnTo>
                    <a:pt x="15422003" y="10301637"/>
                  </a:lnTo>
                  <a:lnTo>
                    <a:pt x="15424100" y="10301348"/>
                  </a:lnTo>
                  <a:lnTo>
                    <a:pt x="15425621" y="10299629"/>
                  </a:lnTo>
                  <a:lnTo>
                    <a:pt x="15427619" y="10297720"/>
                  </a:lnTo>
                  <a:lnTo>
                    <a:pt x="15427425" y="10294481"/>
                  </a:lnTo>
                  <a:lnTo>
                    <a:pt x="15423320" y="10291151"/>
                  </a:lnTo>
                  <a:lnTo>
                    <a:pt x="15421411" y="10289153"/>
                  </a:lnTo>
                  <a:close/>
                </a:path>
                <a:path w="16932910" h="11288395">
                  <a:moveTo>
                    <a:pt x="15356980" y="10232076"/>
                  </a:moveTo>
                  <a:lnTo>
                    <a:pt x="15353738" y="10232272"/>
                  </a:lnTo>
                  <a:lnTo>
                    <a:pt x="15352074" y="10234324"/>
                  </a:lnTo>
                  <a:lnTo>
                    <a:pt x="15350075" y="10236233"/>
                  </a:lnTo>
                  <a:lnTo>
                    <a:pt x="15350273" y="10239474"/>
                  </a:lnTo>
                  <a:lnTo>
                    <a:pt x="15354376" y="10242803"/>
                  </a:lnTo>
                  <a:lnTo>
                    <a:pt x="15355711" y="10243372"/>
                  </a:lnTo>
                  <a:lnTo>
                    <a:pt x="15355902" y="10243848"/>
                  </a:lnTo>
                  <a:lnTo>
                    <a:pt x="15357572" y="10244560"/>
                  </a:lnTo>
                  <a:lnTo>
                    <a:pt x="15359811" y="10243937"/>
                  </a:lnTo>
                  <a:lnTo>
                    <a:pt x="15361191" y="10242553"/>
                  </a:lnTo>
                  <a:lnTo>
                    <a:pt x="15363188" y="10240643"/>
                  </a:lnTo>
                  <a:lnTo>
                    <a:pt x="15362994" y="10237404"/>
                  </a:lnTo>
                  <a:lnTo>
                    <a:pt x="15358889" y="10234074"/>
                  </a:lnTo>
                  <a:lnTo>
                    <a:pt x="15356980" y="10232076"/>
                  </a:lnTo>
                  <a:close/>
                </a:path>
                <a:path w="16932910" h="11288395">
                  <a:moveTo>
                    <a:pt x="15293168" y="10174474"/>
                  </a:moveTo>
                  <a:lnTo>
                    <a:pt x="15290068" y="10174336"/>
                  </a:lnTo>
                  <a:lnTo>
                    <a:pt x="15286740" y="10178440"/>
                  </a:lnTo>
                  <a:lnTo>
                    <a:pt x="15286603" y="10181538"/>
                  </a:lnTo>
                  <a:lnTo>
                    <a:pt x="15290706" y="10184867"/>
                  </a:lnTo>
                  <a:lnTo>
                    <a:pt x="15292041" y="10185436"/>
                  </a:lnTo>
                  <a:lnTo>
                    <a:pt x="15292233" y="10185913"/>
                  </a:lnTo>
                  <a:lnTo>
                    <a:pt x="15293902" y="10186625"/>
                  </a:lnTo>
                  <a:lnTo>
                    <a:pt x="15296141" y="10186001"/>
                  </a:lnTo>
                  <a:lnTo>
                    <a:pt x="15297520" y="10184617"/>
                  </a:lnTo>
                  <a:lnTo>
                    <a:pt x="15299185" y="10182565"/>
                  </a:lnTo>
                  <a:lnTo>
                    <a:pt x="15299321" y="10179467"/>
                  </a:lnTo>
                  <a:lnTo>
                    <a:pt x="15293168" y="10174474"/>
                  </a:lnTo>
                  <a:close/>
                </a:path>
                <a:path w="16932910" h="11288395">
                  <a:moveTo>
                    <a:pt x="15229923" y="10115536"/>
                  </a:moveTo>
                  <a:lnTo>
                    <a:pt x="15226826" y="10115399"/>
                  </a:lnTo>
                  <a:lnTo>
                    <a:pt x="15223497" y="10119503"/>
                  </a:lnTo>
                  <a:lnTo>
                    <a:pt x="15223360" y="10122601"/>
                  </a:lnTo>
                  <a:lnTo>
                    <a:pt x="15225412" y="10124265"/>
                  </a:lnTo>
                  <a:lnTo>
                    <a:pt x="15227322" y="10126264"/>
                  </a:lnTo>
                  <a:lnTo>
                    <a:pt x="15228657" y="10126833"/>
                  </a:lnTo>
                  <a:lnTo>
                    <a:pt x="15228848" y="10127309"/>
                  </a:lnTo>
                  <a:lnTo>
                    <a:pt x="15230518" y="10128021"/>
                  </a:lnTo>
                  <a:lnTo>
                    <a:pt x="15232755" y="10127398"/>
                  </a:lnTo>
                  <a:lnTo>
                    <a:pt x="15234135" y="10126013"/>
                  </a:lnTo>
                  <a:lnTo>
                    <a:pt x="15235800" y="10123961"/>
                  </a:lnTo>
                  <a:lnTo>
                    <a:pt x="15235937" y="10120864"/>
                  </a:lnTo>
                  <a:lnTo>
                    <a:pt x="15233885" y="10119199"/>
                  </a:lnTo>
                  <a:lnTo>
                    <a:pt x="15231975" y="10117200"/>
                  </a:lnTo>
                  <a:lnTo>
                    <a:pt x="15229923" y="10115536"/>
                  </a:lnTo>
                  <a:close/>
                </a:path>
                <a:path w="16932910" h="11288395">
                  <a:moveTo>
                    <a:pt x="15167157" y="10056407"/>
                  </a:moveTo>
                  <a:lnTo>
                    <a:pt x="15164394" y="10056412"/>
                  </a:lnTo>
                  <a:lnTo>
                    <a:pt x="15162395" y="10058322"/>
                  </a:lnTo>
                  <a:lnTo>
                    <a:pt x="15160731" y="10060374"/>
                  </a:lnTo>
                  <a:lnTo>
                    <a:pt x="15160737" y="10063138"/>
                  </a:lnTo>
                  <a:lnTo>
                    <a:pt x="15164553" y="10067133"/>
                  </a:lnTo>
                  <a:lnTo>
                    <a:pt x="15166225" y="10067846"/>
                  </a:lnTo>
                  <a:lnTo>
                    <a:pt x="15166082" y="10068181"/>
                  </a:lnTo>
                  <a:lnTo>
                    <a:pt x="15167751" y="10068893"/>
                  </a:lnTo>
                  <a:lnTo>
                    <a:pt x="15169990" y="10068269"/>
                  </a:lnTo>
                  <a:lnTo>
                    <a:pt x="15171370" y="10066885"/>
                  </a:lnTo>
                  <a:lnTo>
                    <a:pt x="15173034" y="10064833"/>
                  </a:lnTo>
                  <a:lnTo>
                    <a:pt x="15173028" y="10062068"/>
                  </a:lnTo>
                  <a:lnTo>
                    <a:pt x="15169209" y="10058072"/>
                  </a:lnTo>
                  <a:lnTo>
                    <a:pt x="15167157" y="10056407"/>
                  </a:lnTo>
                  <a:close/>
                </a:path>
                <a:path w="16932910" h="11288395">
                  <a:moveTo>
                    <a:pt x="15105010" y="9996754"/>
                  </a:moveTo>
                  <a:lnTo>
                    <a:pt x="15102244" y="9996758"/>
                  </a:lnTo>
                  <a:lnTo>
                    <a:pt x="15100246" y="9998667"/>
                  </a:lnTo>
                  <a:lnTo>
                    <a:pt x="15098581" y="10000719"/>
                  </a:lnTo>
                  <a:lnTo>
                    <a:pt x="15098587" y="10003484"/>
                  </a:lnTo>
                  <a:lnTo>
                    <a:pt x="15102407" y="10007480"/>
                  </a:lnTo>
                  <a:lnTo>
                    <a:pt x="15105744" y="10008904"/>
                  </a:lnTo>
                  <a:lnTo>
                    <a:pt x="15107841" y="10008615"/>
                  </a:lnTo>
                  <a:lnTo>
                    <a:pt x="15109221" y="10007230"/>
                  </a:lnTo>
                  <a:lnTo>
                    <a:pt x="15110885" y="10005178"/>
                  </a:lnTo>
                  <a:lnTo>
                    <a:pt x="15110879" y="10002414"/>
                  </a:lnTo>
                  <a:lnTo>
                    <a:pt x="15107063" y="9998418"/>
                  </a:lnTo>
                  <a:lnTo>
                    <a:pt x="15105010" y="9996754"/>
                  </a:lnTo>
                  <a:close/>
                </a:path>
                <a:path w="16932910" h="11288395">
                  <a:moveTo>
                    <a:pt x="15044149" y="9936859"/>
                  </a:moveTo>
                  <a:lnTo>
                    <a:pt x="15041383" y="9936863"/>
                  </a:lnTo>
                  <a:lnTo>
                    <a:pt x="15037386" y="9940682"/>
                  </a:lnTo>
                  <a:lnTo>
                    <a:pt x="15037391" y="9943446"/>
                  </a:lnTo>
                  <a:lnTo>
                    <a:pt x="15041211" y="9947443"/>
                  </a:lnTo>
                  <a:lnTo>
                    <a:pt x="15042879" y="9948155"/>
                  </a:lnTo>
                  <a:lnTo>
                    <a:pt x="15042737" y="9948489"/>
                  </a:lnTo>
                  <a:lnTo>
                    <a:pt x="15044406" y="9949201"/>
                  </a:lnTo>
                  <a:lnTo>
                    <a:pt x="15046502" y="9948911"/>
                  </a:lnTo>
                  <a:lnTo>
                    <a:pt x="15047882" y="9947527"/>
                  </a:lnTo>
                  <a:lnTo>
                    <a:pt x="15049880" y="9945617"/>
                  </a:lnTo>
                  <a:lnTo>
                    <a:pt x="15049878" y="9942854"/>
                  </a:lnTo>
                  <a:lnTo>
                    <a:pt x="15044149" y="9936859"/>
                  </a:lnTo>
                  <a:close/>
                </a:path>
                <a:path w="16932910" h="11288395">
                  <a:moveTo>
                    <a:pt x="14983379" y="9875820"/>
                  </a:moveTo>
                  <a:lnTo>
                    <a:pt x="14980616" y="9875825"/>
                  </a:lnTo>
                  <a:lnTo>
                    <a:pt x="14976619" y="9879644"/>
                  </a:lnTo>
                  <a:lnTo>
                    <a:pt x="14976623" y="9882408"/>
                  </a:lnTo>
                  <a:lnTo>
                    <a:pt x="14980442" y="9886404"/>
                  </a:lnTo>
                  <a:lnTo>
                    <a:pt x="14982112" y="9887117"/>
                  </a:lnTo>
                  <a:lnTo>
                    <a:pt x="14981970" y="9887451"/>
                  </a:lnTo>
                  <a:lnTo>
                    <a:pt x="14983639" y="9888163"/>
                  </a:lnTo>
                  <a:lnTo>
                    <a:pt x="14985736" y="9887874"/>
                  </a:lnTo>
                  <a:lnTo>
                    <a:pt x="14987115" y="9886489"/>
                  </a:lnTo>
                  <a:lnTo>
                    <a:pt x="14989113" y="9884580"/>
                  </a:lnTo>
                  <a:lnTo>
                    <a:pt x="14989108" y="9881816"/>
                  </a:lnTo>
                  <a:lnTo>
                    <a:pt x="14983379" y="9875820"/>
                  </a:lnTo>
                  <a:close/>
                </a:path>
                <a:path w="16932910" h="11288395">
                  <a:moveTo>
                    <a:pt x="14923230" y="9814257"/>
                  </a:moveTo>
                  <a:lnTo>
                    <a:pt x="14920132" y="9814119"/>
                  </a:lnTo>
                  <a:lnTo>
                    <a:pt x="14918134" y="9816029"/>
                  </a:lnTo>
                  <a:lnTo>
                    <a:pt x="14916278" y="9817604"/>
                  </a:lnTo>
                  <a:lnTo>
                    <a:pt x="14916141" y="9820702"/>
                  </a:lnTo>
                  <a:lnTo>
                    <a:pt x="14919960" y="9824698"/>
                  </a:lnTo>
                  <a:lnTo>
                    <a:pt x="14920485" y="9825317"/>
                  </a:lnTo>
                  <a:lnTo>
                    <a:pt x="14923155" y="9826456"/>
                  </a:lnTo>
                  <a:lnTo>
                    <a:pt x="14925252" y="9826167"/>
                  </a:lnTo>
                  <a:lnTo>
                    <a:pt x="14926632" y="9824783"/>
                  </a:lnTo>
                  <a:lnTo>
                    <a:pt x="14928488" y="9823207"/>
                  </a:lnTo>
                  <a:lnTo>
                    <a:pt x="14928625" y="9820109"/>
                  </a:lnTo>
                  <a:lnTo>
                    <a:pt x="14924805" y="9816112"/>
                  </a:lnTo>
                  <a:lnTo>
                    <a:pt x="14923230" y="9814257"/>
                  </a:lnTo>
                  <a:close/>
                </a:path>
                <a:path w="16932910" h="11288395">
                  <a:moveTo>
                    <a:pt x="14863698" y="9752167"/>
                  </a:moveTo>
                  <a:lnTo>
                    <a:pt x="14860601" y="9752030"/>
                  </a:lnTo>
                  <a:lnTo>
                    <a:pt x="14858603" y="9753940"/>
                  </a:lnTo>
                  <a:lnTo>
                    <a:pt x="14856747" y="9755516"/>
                  </a:lnTo>
                  <a:lnTo>
                    <a:pt x="14856610" y="9758613"/>
                  </a:lnTo>
                  <a:lnTo>
                    <a:pt x="14860427" y="9762609"/>
                  </a:lnTo>
                  <a:lnTo>
                    <a:pt x="14860952" y="9763227"/>
                  </a:lnTo>
                  <a:lnTo>
                    <a:pt x="14863624" y="9764367"/>
                  </a:lnTo>
                  <a:lnTo>
                    <a:pt x="14865721" y="9764078"/>
                  </a:lnTo>
                  <a:lnTo>
                    <a:pt x="14867101" y="9762694"/>
                  </a:lnTo>
                  <a:lnTo>
                    <a:pt x="14868957" y="9761118"/>
                  </a:lnTo>
                  <a:lnTo>
                    <a:pt x="14869094" y="9758020"/>
                  </a:lnTo>
                  <a:lnTo>
                    <a:pt x="14865275" y="9754024"/>
                  </a:lnTo>
                  <a:lnTo>
                    <a:pt x="14863698" y="9752167"/>
                  </a:lnTo>
                  <a:close/>
                </a:path>
                <a:path w="16932910" h="11288395">
                  <a:moveTo>
                    <a:pt x="14804310" y="9689744"/>
                  </a:moveTo>
                  <a:lnTo>
                    <a:pt x="14801213" y="9689607"/>
                  </a:lnTo>
                  <a:lnTo>
                    <a:pt x="14799215" y="9691517"/>
                  </a:lnTo>
                  <a:lnTo>
                    <a:pt x="14797359" y="9693093"/>
                  </a:lnTo>
                  <a:lnTo>
                    <a:pt x="14797219" y="9696190"/>
                  </a:lnTo>
                  <a:lnTo>
                    <a:pt x="14801038" y="9700186"/>
                  </a:lnTo>
                  <a:lnTo>
                    <a:pt x="14801230" y="9700662"/>
                  </a:lnTo>
                  <a:lnTo>
                    <a:pt x="14804234" y="9701944"/>
                  </a:lnTo>
                  <a:lnTo>
                    <a:pt x="14806332" y="9701656"/>
                  </a:lnTo>
                  <a:lnTo>
                    <a:pt x="14807712" y="9700271"/>
                  </a:lnTo>
                  <a:lnTo>
                    <a:pt x="14809567" y="9698695"/>
                  </a:lnTo>
                  <a:lnTo>
                    <a:pt x="14809705" y="9695597"/>
                  </a:lnTo>
                  <a:lnTo>
                    <a:pt x="14805886" y="9691600"/>
                  </a:lnTo>
                  <a:lnTo>
                    <a:pt x="14804310" y="9689744"/>
                  </a:lnTo>
                  <a:close/>
                </a:path>
                <a:path w="16932910" h="11288395">
                  <a:moveTo>
                    <a:pt x="14745873" y="9626939"/>
                  </a:moveTo>
                  <a:lnTo>
                    <a:pt x="14742775" y="9626801"/>
                  </a:lnTo>
                  <a:lnTo>
                    <a:pt x="14740777" y="9628710"/>
                  </a:lnTo>
                  <a:lnTo>
                    <a:pt x="14738921" y="9630286"/>
                  </a:lnTo>
                  <a:lnTo>
                    <a:pt x="14738783" y="9633384"/>
                  </a:lnTo>
                  <a:lnTo>
                    <a:pt x="14742603" y="9637382"/>
                  </a:lnTo>
                  <a:lnTo>
                    <a:pt x="14742795" y="9637858"/>
                  </a:lnTo>
                  <a:lnTo>
                    <a:pt x="14745798" y="9639139"/>
                  </a:lnTo>
                  <a:lnTo>
                    <a:pt x="14747894" y="9638849"/>
                  </a:lnTo>
                  <a:lnTo>
                    <a:pt x="14749274" y="9637465"/>
                  </a:lnTo>
                  <a:lnTo>
                    <a:pt x="14751130" y="9635889"/>
                  </a:lnTo>
                  <a:lnTo>
                    <a:pt x="14751268" y="9632791"/>
                  </a:lnTo>
                  <a:lnTo>
                    <a:pt x="14747449" y="9628795"/>
                  </a:lnTo>
                  <a:lnTo>
                    <a:pt x="14745873" y="9626939"/>
                  </a:lnTo>
                  <a:close/>
                </a:path>
                <a:path w="16932910" h="11288395">
                  <a:moveTo>
                    <a:pt x="14687388" y="9563324"/>
                  </a:moveTo>
                  <a:lnTo>
                    <a:pt x="14684291" y="9563186"/>
                  </a:lnTo>
                  <a:lnTo>
                    <a:pt x="14682292" y="9565095"/>
                  </a:lnTo>
                  <a:lnTo>
                    <a:pt x="14680436" y="9566671"/>
                  </a:lnTo>
                  <a:lnTo>
                    <a:pt x="14680299" y="9569768"/>
                  </a:lnTo>
                  <a:lnTo>
                    <a:pt x="14684119" y="9573766"/>
                  </a:lnTo>
                  <a:lnTo>
                    <a:pt x="14684645" y="9574385"/>
                  </a:lnTo>
                  <a:lnTo>
                    <a:pt x="14686980" y="9575381"/>
                  </a:lnTo>
                  <a:lnTo>
                    <a:pt x="14689076" y="9575091"/>
                  </a:lnTo>
                  <a:lnTo>
                    <a:pt x="14690455" y="9573707"/>
                  </a:lnTo>
                  <a:lnTo>
                    <a:pt x="14692645" y="9572274"/>
                  </a:lnTo>
                  <a:lnTo>
                    <a:pt x="14692783" y="9569176"/>
                  </a:lnTo>
                  <a:lnTo>
                    <a:pt x="14688964" y="9565179"/>
                  </a:lnTo>
                  <a:lnTo>
                    <a:pt x="14687388" y="9563324"/>
                  </a:lnTo>
                  <a:close/>
                </a:path>
                <a:path w="16932910" h="11288395">
                  <a:moveTo>
                    <a:pt x="14629712" y="9499658"/>
                  </a:moveTo>
                  <a:lnTo>
                    <a:pt x="14626757" y="9499187"/>
                  </a:lnTo>
                  <a:lnTo>
                    <a:pt x="14622760" y="9503006"/>
                  </a:lnTo>
                  <a:lnTo>
                    <a:pt x="14622289" y="9505961"/>
                  </a:lnTo>
                  <a:lnTo>
                    <a:pt x="14626108" y="9509958"/>
                  </a:lnTo>
                  <a:lnTo>
                    <a:pt x="14626633" y="9510577"/>
                  </a:lnTo>
                  <a:lnTo>
                    <a:pt x="14627969" y="9511147"/>
                  </a:lnTo>
                  <a:lnTo>
                    <a:pt x="14627826" y="9511480"/>
                  </a:lnTo>
                  <a:lnTo>
                    <a:pt x="14629496" y="9512192"/>
                  </a:lnTo>
                  <a:lnTo>
                    <a:pt x="14631591" y="9511902"/>
                  </a:lnTo>
                  <a:lnTo>
                    <a:pt x="14632971" y="9510518"/>
                  </a:lnTo>
                  <a:lnTo>
                    <a:pt x="14634970" y="9508608"/>
                  </a:lnTo>
                  <a:lnTo>
                    <a:pt x="14635441" y="9505653"/>
                  </a:lnTo>
                  <a:lnTo>
                    <a:pt x="14629712" y="9499658"/>
                  </a:lnTo>
                  <a:close/>
                </a:path>
                <a:path w="16932910" h="11288395">
                  <a:moveTo>
                    <a:pt x="14572657" y="9435469"/>
                  </a:moveTo>
                  <a:lnTo>
                    <a:pt x="14569700" y="9434997"/>
                  </a:lnTo>
                  <a:lnTo>
                    <a:pt x="14565703" y="9438816"/>
                  </a:lnTo>
                  <a:lnTo>
                    <a:pt x="14565232" y="9441771"/>
                  </a:lnTo>
                  <a:lnTo>
                    <a:pt x="14569051" y="9445767"/>
                  </a:lnTo>
                  <a:lnTo>
                    <a:pt x="14569576" y="9446386"/>
                  </a:lnTo>
                  <a:lnTo>
                    <a:pt x="14570912" y="9446956"/>
                  </a:lnTo>
                  <a:lnTo>
                    <a:pt x="14570769" y="9447290"/>
                  </a:lnTo>
                  <a:lnTo>
                    <a:pt x="14572439" y="9448002"/>
                  </a:lnTo>
                  <a:lnTo>
                    <a:pt x="14574534" y="9447712"/>
                  </a:lnTo>
                  <a:lnTo>
                    <a:pt x="14575914" y="9446328"/>
                  </a:lnTo>
                  <a:lnTo>
                    <a:pt x="14577913" y="9444418"/>
                  </a:lnTo>
                  <a:lnTo>
                    <a:pt x="14578384" y="9441463"/>
                  </a:lnTo>
                  <a:lnTo>
                    <a:pt x="14572657" y="9435469"/>
                  </a:lnTo>
                  <a:close/>
                </a:path>
                <a:path w="16932910" h="11288395">
                  <a:moveTo>
                    <a:pt x="14515885" y="9370611"/>
                  </a:moveTo>
                  <a:lnTo>
                    <a:pt x="14512930" y="9370140"/>
                  </a:lnTo>
                  <a:lnTo>
                    <a:pt x="14508933" y="9373959"/>
                  </a:lnTo>
                  <a:lnTo>
                    <a:pt x="14508462" y="9376914"/>
                  </a:lnTo>
                  <a:lnTo>
                    <a:pt x="14512281" y="9380911"/>
                  </a:lnTo>
                  <a:lnTo>
                    <a:pt x="14512806" y="9381529"/>
                  </a:lnTo>
                  <a:lnTo>
                    <a:pt x="14515811" y="9382811"/>
                  </a:lnTo>
                  <a:lnTo>
                    <a:pt x="14517764" y="9382855"/>
                  </a:lnTo>
                  <a:lnTo>
                    <a:pt x="14519144" y="9381471"/>
                  </a:lnTo>
                  <a:lnTo>
                    <a:pt x="14521142" y="9379562"/>
                  </a:lnTo>
                  <a:lnTo>
                    <a:pt x="14521614" y="9376606"/>
                  </a:lnTo>
                  <a:lnTo>
                    <a:pt x="14515885" y="9370611"/>
                  </a:lnTo>
                  <a:close/>
                </a:path>
                <a:path w="16932910" h="11288395">
                  <a:moveTo>
                    <a:pt x="14459731" y="9305228"/>
                  </a:moveTo>
                  <a:lnTo>
                    <a:pt x="14456776" y="9304757"/>
                  </a:lnTo>
                  <a:lnTo>
                    <a:pt x="14452779" y="9308576"/>
                  </a:lnTo>
                  <a:lnTo>
                    <a:pt x="14452308" y="9311531"/>
                  </a:lnTo>
                  <a:lnTo>
                    <a:pt x="14456128" y="9315528"/>
                  </a:lnTo>
                  <a:lnTo>
                    <a:pt x="14456652" y="9316146"/>
                  </a:lnTo>
                  <a:lnTo>
                    <a:pt x="14459657" y="9317428"/>
                  </a:lnTo>
                  <a:lnTo>
                    <a:pt x="14461611" y="9317472"/>
                  </a:lnTo>
                  <a:lnTo>
                    <a:pt x="14462990" y="9316088"/>
                  </a:lnTo>
                  <a:lnTo>
                    <a:pt x="14464989" y="9314178"/>
                  </a:lnTo>
                  <a:lnTo>
                    <a:pt x="14465460" y="9311223"/>
                  </a:lnTo>
                  <a:lnTo>
                    <a:pt x="14459731" y="9305228"/>
                  </a:lnTo>
                  <a:close/>
                </a:path>
                <a:path w="16932910" h="11288395">
                  <a:moveTo>
                    <a:pt x="14404055" y="9239654"/>
                  </a:moveTo>
                  <a:lnTo>
                    <a:pt x="14401099" y="9239182"/>
                  </a:lnTo>
                  <a:lnTo>
                    <a:pt x="14397103" y="9243002"/>
                  </a:lnTo>
                  <a:lnTo>
                    <a:pt x="14396632" y="9245957"/>
                  </a:lnTo>
                  <a:lnTo>
                    <a:pt x="14400451" y="9249953"/>
                  </a:lnTo>
                  <a:lnTo>
                    <a:pt x="14400977" y="9250573"/>
                  </a:lnTo>
                  <a:lnTo>
                    <a:pt x="14403980" y="9251854"/>
                  </a:lnTo>
                  <a:lnTo>
                    <a:pt x="14405934" y="9251898"/>
                  </a:lnTo>
                  <a:lnTo>
                    <a:pt x="14407314" y="9250513"/>
                  </a:lnTo>
                  <a:lnTo>
                    <a:pt x="14409313" y="9248604"/>
                  </a:lnTo>
                  <a:lnTo>
                    <a:pt x="14409784" y="9245649"/>
                  </a:lnTo>
                  <a:lnTo>
                    <a:pt x="14404055" y="9239654"/>
                  </a:lnTo>
                  <a:close/>
                </a:path>
                <a:path w="16932910" h="11288395">
                  <a:moveTo>
                    <a:pt x="14348854" y="9173888"/>
                  </a:moveTo>
                  <a:lnTo>
                    <a:pt x="14345754" y="9173749"/>
                  </a:lnTo>
                  <a:lnTo>
                    <a:pt x="14343900" y="9175325"/>
                  </a:lnTo>
                  <a:lnTo>
                    <a:pt x="14341901" y="9177235"/>
                  </a:lnTo>
                  <a:lnTo>
                    <a:pt x="14341763" y="9180333"/>
                  </a:lnTo>
                  <a:lnTo>
                    <a:pt x="14343338" y="9182189"/>
                  </a:lnTo>
                  <a:lnTo>
                    <a:pt x="14345249" y="9184187"/>
                  </a:lnTo>
                  <a:lnTo>
                    <a:pt x="14345774" y="9184806"/>
                  </a:lnTo>
                  <a:lnTo>
                    <a:pt x="14348778" y="9186087"/>
                  </a:lnTo>
                  <a:lnTo>
                    <a:pt x="14350732" y="9186132"/>
                  </a:lnTo>
                  <a:lnTo>
                    <a:pt x="14352112" y="9184747"/>
                  </a:lnTo>
                  <a:lnTo>
                    <a:pt x="14354110" y="9182838"/>
                  </a:lnTo>
                  <a:lnTo>
                    <a:pt x="14354248" y="9179740"/>
                  </a:lnTo>
                  <a:lnTo>
                    <a:pt x="14352672" y="9177884"/>
                  </a:lnTo>
                  <a:lnTo>
                    <a:pt x="14348854" y="9173888"/>
                  </a:lnTo>
                  <a:close/>
                </a:path>
                <a:path w="16932910" h="11288395">
                  <a:moveTo>
                    <a:pt x="14294079" y="9107120"/>
                  </a:moveTo>
                  <a:lnTo>
                    <a:pt x="14291124" y="9106649"/>
                  </a:lnTo>
                  <a:lnTo>
                    <a:pt x="14287127" y="9110468"/>
                  </a:lnTo>
                  <a:lnTo>
                    <a:pt x="14286990" y="9113566"/>
                  </a:lnTo>
                  <a:lnTo>
                    <a:pt x="14288566" y="9115421"/>
                  </a:lnTo>
                  <a:lnTo>
                    <a:pt x="14290476" y="9117420"/>
                  </a:lnTo>
                  <a:lnTo>
                    <a:pt x="14290859" y="9118373"/>
                  </a:lnTo>
                  <a:lnTo>
                    <a:pt x="14292193" y="9118942"/>
                  </a:lnTo>
                  <a:lnTo>
                    <a:pt x="14292336" y="9118608"/>
                  </a:lnTo>
                  <a:lnTo>
                    <a:pt x="14294005" y="9119320"/>
                  </a:lnTo>
                  <a:lnTo>
                    <a:pt x="14296102" y="9119031"/>
                  </a:lnTo>
                  <a:lnTo>
                    <a:pt x="14297338" y="9117980"/>
                  </a:lnTo>
                  <a:lnTo>
                    <a:pt x="14299337" y="9116070"/>
                  </a:lnTo>
                  <a:lnTo>
                    <a:pt x="14299475" y="9112973"/>
                  </a:lnTo>
                  <a:lnTo>
                    <a:pt x="14297899" y="9111116"/>
                  </a:lnTo>
                  <a:lnTo>
                    <a:pt x="14294079" y="9107120"/>
                  </a:lnTo>
                  <a:close/>
                </a:path>
                <a:path w="16932910" h="11288395">
                  <a:moveTo>
                    <a:pt x="14240594" y="9040113"/>
                  </a:moveTo>
                  <a:lnTo>
                    <a:pt x="14237494" y="9039975"/>
                  </a:lnTo>
                  <a:lnTo>
                    <a:pt x="14235638" y="9041550"/>
                  </a:lnTo>
                  <a:lnTo>
                    <a:pt x="14233306" y="9043317"/>
                  </a:lnTo>
                  <a:lnTo>
                    <a:pt x="14233169" y="9046416"/>
                  </a:lnTo>
                  <a:lnTo>
                    <a:pt x="14234746" y="9048272"/>
                  </a:lnTo>
                  <a:lnTo>
                    <a:pt x="14236513" y="9050604"/>
                  </a:lnTo>
                  <a:lnTo>
                    <a:pt x="14236897" y="9051557"/>
                  </a:lnTo>
                  <a:lnTo>
                    <a:pt x="14238231" y="9052126"/>
                  </a:lnTo>
                  <a:lnTo>
                    <a:pt x="14238373" y="9051792"/>
                  </a:lnTo>
                  <a:lnTo>
                    <a:pt x="14240043" y="9052504"/>
                  </a:lnTo>
                  <a:lnTo>
                    <a:pt x="14242139" y="9052215"/>
                  </a:lnTo>
                  <a:lnTo>
                    <a:pt x="14243377" y="9051165"/>
                  </a:lnTo>
                  <a:lnTo>
                    <a:pt x="14245708" y="9049397"/>
                  </a:lnTo>
                  <a:lnTo>
                    <a:pt x="14245844" y="9046299"/>
                  </a:lnTo>
                  <a:lnTo>
                    <a:pt x="14244268" y="9044443"/>
                  </a:lnTo>
                  <a:lnTo>
                    <a:pt x="14242360" y="9042445"/>
                  </a:lnTo>
                  <a:lnTo>
                    <a:pt x="14240594" y="9040113"/>
                  </a:lnTo>
                  <a:close/>
                </a:path>
                <a:path w="16932910" h="11288395">
                  <a:moveTo>
                    <a:pt x="14186295" y="8973154"/>
                  </a:moveTo>
                  <a:lnTo>
                    <a:pt x="14183198" y="8973016"/>
                  </a:lnTo>
                  <a:lnTo>
                    <a:pt x="14181342" y="8974592"/>
                  </a:lnTo>
                  <a:lnTo>
                    <a:pt x="14179010" y="8976359"/>
                  </a:lnTo>
                  <a:lnTo>
                    <a:pt x="14178872" y="8979457"/>
                  </a:lnTo>
                  <a:lnTo>
                    <a:pt x="14180447" y="8981312"/>
                  </a:lnTo>
                  <a:lnTo>
                    <a:pt x="14182215" y="8983645"/>
                  </a:lnTo>
                  <a:lnTo>
                    <a:pt x="14182598" y="8984598"/>
                  </a:lnTo>
                  <a:lnTo>
                    <a:pt x="14185601" y="8985879"/>
                  </a:lnTo>
                  <a:lnTo>
                    <a:pt x="14187698" y="8985590"/>
                  </a:lnTo>
                  <a:lnTo>
                    <a:pt x="14188936" y="8984539"/>
                  </a:lnTo>
                  <a:lnTo>
                    <a:pt x="14191268" y="8982772"/>
                  </a:lnTo>
                  <a:lnTo>
                    <a:pt x="14191405" y="8979674"/>
                  </a:lnTo>
                  <a:lnTo>
                    <a:pt x="14189829" y="8977818"/>
                  </a:lnTo>
                  <a:lnTo>
                    <a:pt x="14186295" y="8973154"/>
                  </a:lnTo>
                  <a:close/>
                </a:path>
                <a:path w="16932910" h="11288395">
                  <a:moveTo>
                    <a:pt x="14133284" y="8905955"/>
                  </a:moveTo>
                  <a:lnTo>
                    <a:pt x="14129853" y="8905675"/>
                  </a:lnTo>
                  <a:lnTo>
                    <a:pt x="14127997" y="8907251"/>
                  </a:lnTo>
                  <a:lnTo>
                    <a:pt x="14125808" y="8908684"/>
                  </a:lnTo>
                  <a:lnTo>
                    <a:pt x="14125529" y="8912117"/>
                  </a:lnTo>
                  <a:lnTo>
                    <a:pt x="14127104" y="8913972"/>
                  </a:lnTo>
                  <a:lnTo>
                    <a:pt x="14128871" y="8916304"/>
                  </a:lnTo>
                  <a:lnTo>
                    <a:pt x="14129253" y="8917256"/>
                  </a:lnTo>
                  <a:lnTo>
                    <a:pt x="14132257" y="8918537"/>
                  </a:lnTo>
                  <a:lnTo>
                    <a:pt x="14134356" y="8918249"/>
                  </a:lnTo>
                  <a:lnTo>
                    <a:pt x="14135593" y="8917199"/>
                  </a:lnTo>
                  <a:lnTo>
                    <a:pt x="14137783" y="8915765"/>
                  </a:lnTo>
                  <a:lnTo>
                    <a:pt x="14137919" y="8912667"/>
                  </a:lnTo>
                  <a:lnTo>
                    <a:pt x="14136486" y="8910477"/>
                  </a:lnTo>
                  <a:lnTo>
                    <a:pt x="14134718" y="8908145"/>
                  </a:lnTo>
                  <a:lnTo>
                    <a:pt x="14133284" y="8905955"/>
                  </a:lnTo>
                  <a:close/>
                </a:path>
                <a:path w="16932910" h="11288395">
                  <a:moveTo>
                    <a:pt x="14080226" y="8837946"/>
                  </a:moveTo>
                  <a:lnTo>
                    <a:pt x="14077128" y="8837808"/>
                  </a:lnTo>
                  <a:lnTo>
                    <a:pt x="14072749" y="8840675"/>
                  </a:lnTo>
                  <a:lnTo>
                    <a:pt x="14072610" y="8843773"/>
                  </a:lnTo>
                  <a:lnTo>
                    <a:pt x="14074044" y="8845963"/>
                  </a:lnTo>
                  <a:lnTo>
                    <a:pt x="14075812" y="8848295"/>
                  </a:lnTo>
                  <a:lnTo>
                    <a:pt x="14076195" y="8849248"/>
                  </a:lnTo>
                  <a:lnTo>
                    <a:pt x="14078865" y="8850386"/>
                  </a:lnTo>
                  <a:lnTo>
                    <a:pt x="14080962" y="8850097"/>
                  </a:lnTo>
                  <a:lnTo>
                    <a:pt x="14082198" y="8849046"/>
                  </a:lnTo>
                  <a:lnTo>
                    <a:pt x="14084388" y="8847613"/>
                  </a:lnTo>
                  <a:lnTo>
                    <a:pt x="14084526" y="8844516"/>
                  </a:lnTo>
                  <a:lnTo>
                    <a:pt x="14080226" y="8837946"/>
                  </a:lnTo>
                  <a:close/>
                </a:path>
                <a:path w="16932910" h="11288395">
                  <a:moveTo>
                    <a:pt x="14027642" y="8769746"/>
                  </a:moveTo>
                  <a:lnTo>
                    <a:pt x="14024544" y="8769608"/>
                  </a:lnTo>
                  <a:lnTo>
                    <a:pt x="14020165" y="8772474"/>
                  </a:lnTo>
                  <a:lnTo>
                    <a:pt x="14020026" y="8775572"/>
                  </a:lnTo>
                  <a:lnTo>
                    <a:pt x="14021460" y="8777762"/>
                  </a:lnTo>
                  <a:lnTo>
                    <a:pt x="14023228" y="8780095"/>
                  </a:lnTo>
                  <a:lnTo>
                    <a:pt x="14023611" y="8781047"/>
                  </a:lnTo>
                  <a:lnTo>
                    <a:pt x="14026615" y="8782329"/>
                  </a:lnTo>
                  <a:lnTo>
                    <a:pt x="14028711" y="8782039"/>
                  </a:lnTo>
                  <a:lnTo>
                    <a:pt x="14029948" y="8780988"/>
                  </a:lnTo>
                  <a:lnTo>
                    <a:pt x="14032138" y="8779555"/>
                  </a:lnTo>
                  <a:lnTo>
                    <a:pt x="14032276" y="8776457"/>
                  </a:lnTo>
                  <a:lnTo>
                    <a:pt x="14030843" y="8774267"/>
                  </a:lnTo>
                  <a:lnTo>
                    <a:pt x="14029075" y="8771935"/>
                  </a:lnTo>
                  <a:lnTo>
                    <a:pt x="14027642" y="8769746"/>
                  </a:lnTo>
                  <a:close/>
                </a:path>
                <a:path w="16932910" h="11288395">
                  <a:moveTo>
                    <a:pt x="13975392" y="8701688"/>
                  </a:moveTo>
                  <a:lnTo>
                    <a:pt x="13972294" y="8701550"/>
                  </a:lnTo>
                  <a:lnTo>
                    <a:pt x="13967915" y="8704416"/>
                  </a:lnTo>
                  <a:lnTo>
                    <a:pt x="13967777" y="8707514"/>
                  </a:lnTo>
                  <a:lnTo>
                    <a:pt x="13971360" y="8712988"/>
                  </a:lnTo>
                  <a:lnTo>
                    <a:pt x="13974365" y="8714270"/>
                  </a:lnTo>
                  <a:lnTo>
                    <a:pt x="13976461" y="8713981"/>
                  </a:lnTo>
                  <a:lnTo>
                    <a:pt x="13979554" y="8711354"/>
                  </a:lnTo>
                  <a:lnTo>
                    <a:pt x="13980027" y="8708399"/>
                  </a:lnTo>
                  <a:lnTo>
                    <a:pt x="13978593" y="8706209"/>
                  </a:lnTo>
                  <a:lnTo>
                    <a:pt x="13976825" y="8703877"/>
                  </a:lnTo>
                  <a:lnTo>
                    <a:pt x="13975392" y="8701688"/>
                  </a:lnTo>
                  <a:close/>
                </a:path>
                <a:path w="16932910" h="11288395">
                  <a:moveTo>
                    <a:pt x="13923427" y="8632962"/>
                  </a:moveTo>
                  <a:lnTo>
                    <a:pt x="13920471" y="8632490"/>
                  </a:lnTo>
                  <a:lnTo>
                    <a:pt x="13918283" y="8633923"/>
                  </a:lnTo>
                  <a:lnTo>
                    <a:pt x="13916426" y="8635499"/>
                  </a:lnTo>
                  <a:lnTo>
                    <a:pt x="13915953" y="8638455"/>
                  </a:lnTo>
                  <a:lnTo>
                    <a:pt x="13918821" y="8642834"/>
                  </a:lnTo>
                  <a:lnTo>
                    <a:pt x="13919203" y="8643786"/>
                  </a:lnTo>
                  <a:lnTo>
                    <a:pt x="13922208" y="8645068"/>
                  </a:lnTo>
                  <a:lnTo>
                    <a:pt x="13924304" y="8644778"/>
                  </a:lnTo>
                  <a:lnTo>
                    <a:pt x="13927397" y="8642152"/>
                  </a:lnTo>
                  <a:lnTo>
                    <a:pt x="13927870" y="8639197"/>
                  </a:lnTo>
                  <a:lnTo>
                    <a:pt x="13925002" y="8634816"/>
                  </a:lnTo>
                  <a:lnTo>
                    <a:pt x="13923427" y="8632962"/>
                  </a:lnTo>
                  <a:close/>
                </a:path>
                <a:path w="16932910" h="11288395">
                  <a:moveTo>
                    <a:pt x="13872271" y="8564187"/>
                  </a:moveTo>
                  <a:lnTo>
                    <a:pt x="13869315" y="8563715"/>
                  </a:lnTo>
                  <a:lnTo>
                    <a:pt x="13867125" y="8565149"/>
                  </a:lnTo>
                  <a:lnTo>
                    <a:pt x="13865270" y="8566724"/>
                  </a:lnTo>
                  <a:lnTo>
                    <a:pt x="13864800" y="8569679"/>
                  </a:lnTo>
                  <a:lnTo>
                    <a:pt x="13867666" y="8574059"/>
                  </a:lnTo>
                  <a:lnTo>
                    <a:pt x="13868049" y="8575012"/>
                  </a:lnTo>
                  <a:lnTo>
                    <a:pt x="13871052" y="8576293"/>
                  </a:lnTo>
                  <a:lnTo>
                    <a:pt x="13873150" y="8576004"/>
                  </a:lnTo>
                  <a:lnTo>
                    <a:pt x="13876244" y="8573377"/>
                  </a:lnTo>
                  <a:lnTo>
                    <a:pt x="13876712" y="8570422"/>
                  </a:lnTo>
                  <a:lnTo>
                    <a:pt x="13873846" y="8566042"/>
                  </a:lnTo>
                  <a:lnTo>
                    <a:pt x="13872271" y="8564187"/>
                  </a:lnTo>
                  <a:close/>
                </a:path>
                <a:path w="16932910" h="11288395">
                  <a:moveTo>
                    <a:pt x="13821067" y="8494602"/>
                  </a:moveTo>
                  <a:lnTo>
                    <a:pt x="13818111" y="8494129"/>
                  </a:lnTo>
                  <a:lnTo>
                    <a:pt x="13815922" y="8495563"/>
                  </a:lnTo>
                  <a:lnTo>
                    <a:pt x="13814066" y="8497139"/>
                  </a:lnTo>
                  <a:lnTo>
                    <a:pt x="13813593" y="8500095"/>
                  </a:lnTo>
                  <a:lnTo>
                    <a:pt x="13816461" y="8504474"/>
                  </a:lnTo>
                  <a:lnTo>
                    <a:pt x="13816844" y="8505426"/>
                  </a:lnTo>
                  <a:lnTo>
                    <a:pt x="13818512" y="8506138"/>
                  </a:lnTo>
                  <a:lnTo>
                    <a:pt x="13818655" y="8505804"/>
                  </a:lnTo>
                  <a:lnTo>
                    <a:pt x="13819990" y="8506374"/>
                  </a:lnTo>
                  <a:lnTo>
                    <a:pt x="13821944" y="8506419"/>
                  </a:lnTo>
                  <a:lnTo>
                    <a:pt x="13825037" y="8503792"/>
                  </a:lnTo>
                  <a:lnTo>
                    <a:pt x="13825509" y="8500836"/>
                  </a:lnTo>
                  <a:lnTo>
                    <a:pt x="13822642" y="8496457"/>
                  </a:lnTo>
                  <a:lnTo>
                    <a:pt x="13821067" y="8494602"/>
                  </a:lnTo>
                  <a:close/>
                </a:path>
                <a:path w="16932910" h="11288395">
                  <a:moveTo>
                    <a:pt x="13770532" y="8425302"/>
                  </a:moveTo>
                  <a:lnTo>
                    <a:pt x="13767576" y="8424830"/>
                  </a:lnTo>
                  <a:lnTo>
                    <a:pt x="13765385" y="8426264"/>
                  </a:lnTo>
                  <a:lnTo>
                    <a:pt x="13763531" y="8427839"/>
                  </a:lnTo>
                  <a:lnTo>
                    <a:pt x="13763059" y="8430794"/>
                  </a:lnTo>
                  <a:lnTo>
                    <a:pt x="13765925" y="8435174"/>
                  </a:lnTo>
                  <a:lnTo>
                    <a:pt x="13766308" y="8436126"/>
                  </a:lnTo>
                  <a:lnTo>
                    <a:pt x="13767977" y="8436838"/>
                  </a:lnTo>
                  <a:lnTo>
                    <a:pt x="13767786" y="8436362"/>
                  </a:lnTo>
                  <a:lnTo>
                    <a:pt x="13769121" y="8436932"/>
                  </a:lnTo>
                  <a:lnTo>
                    <a:pt x="13771074" y="8436976"/>
                  </a:lnTo>
                  <a:lnTo>
                    <a:pt x="13772312" y="8435925"/>
                  </a:lnTo>
                  <a:lnTo>
                    <a:pt x="13774502" y="8434492"/>
                  </a:lnTo>
                  <a:lnTo>
                    <a:pt x="13774973" y="8431538"/>
                  </a:lnTo>
                  <a:lnTo>
                    <a:pt x="13772107" y="8427158"/>
                  </a:lnTo>
                  <a:lnTo>
                    <a:pt x="13770532" y="8425302"/>
                  </a:lnTo>
                  <a:close/>
                </a:path>
                <a:path w="16932910" h="11288395">
                  <a:moveTo>
                    <a:pt x="13720613" y="8355476"/>
                  </a:moveTo>
                  <a:lnTo>
                    <a:pt x="13717657" y="8355004"/>
                  </a:lnTo>
                  <a:lnTo>
                    <a:pt x="13713278" y="8357871"/>
                  </a:lnTo>
                  <a:lnTo>
                    <a:pt x="13712805" y="8360827"/>
                  </a:lnTo>
                  <a:lnTo>
                    <a:pt x="13715672" y="8365206"/>
                  </a:lnTo>
                  <a:lnTo>
                    <a:pt x="13716055" y="8366159"/>
                  </a:lnTo>
                  <a:lnTo>
                    <a:pt x="13719057" y="8367440"/>
                  </a:lnTo>
                  <a:lnTo>
                    <a:pt x="13721010" y="8367483"/>
                  </a:lnTo>
                  <a:lnTo>
                    <a:pt x="13722250" y="8366434"/>
                  </a:lnTo>
                  <a:lnTo>
                    <a:pt x="13724440" y="8365000"/>
                  </a:lnTo>
                  <a:lnTo>
                    <a:pt x="13724913" y="8362045"/>
                  </a:lnTo>
                  <a:lnTo>
                    <a:pt x="13720613" y="8355476"/>
                  </a:lnTo>
                  <a:close/>
                </a:path>
                <a:path w="16932910" h="11288395">
                  <a:moveTo>
                    <a:pt x="13670837" y="8285316"/>
                  </a:moveTo>
                  <a:lnTo>
                    <a:pt x="13667882" y="8284845"/>
                  </a:lnTo>
                  <a:lnTo>
                    <a:pt x="13663502" y="8287712"/>
                  </a:lnTo>
                  <a:lnTo>
                    <a:pt x="13663032" y="8290668"/>
                  </a:lnTo>
                  <a:lnTo>
                    <a:pt x="13665898" y="8295046"/>
                  </a:lnTo>
                  <a:lnTo>
                    <a:pt x="13666281" y="8295999"/>
                  </a:lnTo>
                  <a:lnTo>
                    <a:pt x="13669286" y="8297281"/>
                  </a:lnTo>
                  <a:lnTo>
                    <a:pt x="13670905" y="8297182"/>
                  </a:lnTo>
                  <a:lnTo>
                    <a:pt x="13672477" y="8296274"/>
                  </a:lnTo>
                  <a:lnTo>
                    <a:pt x="13674667" y="8294841"/>
                  </a:lnTo>
                  <a:lnTo>
                    <a:pt x="13675136" y="8291886"/>
                  </a:lnTo>
                  <a:lnTo>
                    <a:pt x="13670837" y="8285316"/>
                  </a:lnTo>
                  <a:close/>
                </a:path>
                <a:path w="16932910" h="11288395">
                  <a:moveTo>
                    <a:pt x="13621681" y="8214633"/>
                  </a:moveTo>
                  <a:lnTo>
                    <a:pt x="13618724" y="8214161"/>
                  </a:lnTo>
                  <a:lnTo>
                    <a:pt x="13614345" y="8217028"/>
                  </a:lnTo>
                  <a:lnTo>
                    <a:pt x="13613875" y="8219983"/>
                  </a:lnTo>
                  <a:lnTo>
                    <a:pt x="13616741" y="8224363"/>
                  </a:lnTo>
                  <a:lnTo>
                    <a:pt x="13617124" y="8225315"/>
                  </a:lnTo>
                  <a:lnTo>
                    <a:pt x="13620128" y="8226597"/>
                  </a:lnTo>
                  <a:lnTo>
                    <a:pt x="13621749" y="8226499"/>
                  </a:lnTo>
                  <a:lnTo>
                    <a:pt x="13623319" y="8225590"/>
                  </a:lnTo>
                  <a:lnTo>
                    <a:pt x="13625509" y="8224156"/>
                  </a:lnTo>
                  <a:lnTo>
                    <a:pt x="13625981" y="8221202"/>
                  </a:lnTo>
                  <a:lnTo>
                    <a:pt x="13621681" y="8214633"/>
                  </a:lnTo>
                  <a:close/>
                </a:path>
                <a:path w="16932910" h="11288395">
                  <a:moveTo>
                    <a:pt x="13573475" y="8143564"/>
                  </a:moveTo>
                  <a:lnTo>
                    <a:pt x="13570520" y="8143093"/>
                  </a:lnTo>
                  <a:lnTo>
                    <a:pt x="13566140" y="8145959"/>
                  </a:lnTo>
                  <a:lnTo>
                    <a:pt x="13565670" y="8148916"/>
                  </a:lnTo>
                  <a:lnTo>
                    <a:pt x="13568538" y="8153297"/>
                  </a:lnTo>
                  <a:lnTo>
                    <a:pt x="13568919" y="8154247"/>
                  </a:lnTo>
                  <a:lnTo>
                    <a:pt x="13571924" y="8155529"/>
                  </a:lnTo>
                  <a:lnTo>
                    <a:pt x="13573544" y="8155432"/>
                  </a:lnTo>
                  <a:lnTo>
                    <a:pt x="13575115" y="8154523"/>
                  </a:lnTo>
                  <a:lnTo>
                    <a:pt x="13577305" y="8153090"/>
                  </a:lnTo>
                  <a:lnTo>
                    <a:pt x="13577775" y="8150133"/>
                  </a:lnTo>
                  <a:lnTo>
                    <a:pt x="13573475" y="8143564"/>
                  </a:lnTo>
                  <a:close/>
                </a:path>
                <a:path w="16932910" h="11288395">
                  <a:moveTo>
                    <a:pt x="13525556" y="8071829"/>
                  </a:moveTo>
                  <a:lnTo>
                    <a:pt x="13522601" y="8071358"/>
                  </a:lnTo>
                  <a:lnTo>
                    <a:pt x="13518221" y="8074225"/>
                  </a:lnTo>
                  <a:lnTo>
                    <a:pt x="13517750" y="8077180"/>
                  </a:lnTo>
                  <a:lnTo>
                    <a:pt x="13520617" y="8081560"/>
                  </a:lnTo>
                  <a:lnTo>
                    <a:pt x="13520999" y="8082512"/>
                  </a:lnTo>
                  <a:lnTo>
                    <a:pt x="13524002" y="8083793"/>
                  </a:lnTo>
                  <a:lnTo>
                    <a:pt x="13525624" y="8083696"/>
                  </a:lnTo>
                  <a:lnTo>
                    <a:pt x="13527195" y="8082787"/>
                  </a:lnTo>
                  <a:lnTo>
                    <a:pt x="13529384" y="8081355"/>
                  </a:lnTo>
                  <a:lnTo>
                    <a:pt x="13529856" y="8078399"/>
                  </a:lnTo>
                  <a:lnTo>
                    <a:pt x="13525556" y="8071829"/>
                  </a:lnTo>
                  <a:close/>
                </a:path>
                <a:path w="16932910" h="11288395">
                  <a:moveTo>
                    <a:pt x="13478447" y="8000046"/>
                  </a:moveTo>
                  <a:lnTo>
                    <a:pt x="13475491" y="7999574"/>
                  </a:lnTo>
                  <a:lnTo>
                    <a:pt x="13471112" y="8002442"/>
                  </a:lnTo>
                  <a:lnTo>
                    <a:pt x="13470641" y="8005397"/>
                  </a:lnTo>
                  <a:lnTo>
                    <a:pt x="13473507" y="8009775"/>
                  </a:lnTo>
                  <a:lnTo>
                    <a:pt x="13473890" y="8010728"/>
                  </a:lnTo>
                  <a:lnTo>
                    <a:pt x="13476895" y="8012010"/>
                  </a:lnTo>
                  <a:lnTo>
                    <a:pt x="13478515" y="8011911"/>
                  </a:lnTo>
                  <a:lnTo>
                    <a:pt x="13480086" y="8011003"/>
                  </a:lnTo>
                  <a:lnTo>
                    <a:pt x="13482276" y="8009570"/>
                  </a:lnTo>
                  <a:lnTo>
                    <a:pt x="13482747" y="8006616"/>
                  </a:lnTo>
                  <a:lnTo>
                    <a:pt x="13478447" y="8000046"/>
                  </a:lnTo>
                  <a:close/>
                </a:path>
                <a:path w="16932910" h="11288395">
                  <a:moveTo>
                    <a:pt x="13432432" y="7927545"/>
                  </a:moveTo>
                  <a:lnTo>
                    <a:pt x="13429477" y="7927074"/>
                  </a:lnTo>
                  <a:lnTo>
                    <a:pt x="13427287" y="7928507"/>
                  </a:lnTo>
                  <a:lnTo>
                    <a:pt x="13424764" y="7929798"/>
                  </a:lnTo>
                  <a:lnTo>
                    <a:pt x="13424351" y="7932383"/>
                  </a:lnTo>
                  <a:lnTo>
                    <a:pt x="13424292" y="7932754"/>
                  </a:lnTo>
                  <a:lnTo>
                    <a:pt x="13427159" y="7937133"/>
                  </a:lnTo>
                  <a:lnTo>
                    <a:pt x="13427542" y="7938085"/>
                  </a:lnTo>
                  <a:lnTo>
                    <a:pt x="13429211" y="7938797"/>
                  </a:lnTo>
                  <a:lnTo>
                    <a:pt x="13429068" y="7939131"/>
                  </a:lnTo>
                  <a:lnTo>
                    <a:pt x="13430403" y="7939700"/>
                  </a:lnTo>
                  <a:lnTo>
                    <a:pt x="13432024" y="7939602"/>
                  </a:lnTo>
                  <a:lnTo>
                    <a:pt x="13433594" y="7938694"/>
                  </a:lnTo>
                  <a:lnTo>
                    <a:pt x="13436118" y="7937402"/>
                  </a:lnTo>
                  <a:lnTo>
                    <a:pt x="13436530" y="7934817"/>
                  </a:lnTo>
                  <a:lnTo>
                    <a:pt x="13436589" y="7934449"/>
                  </a:lnTo>
                  <a:lnTo>
                    <a:pt x="13433723" y="7930069"/>
                  </a:lnTo>
                  <a:lnTo>
                    <a:pt x="13432432" y="7927545"/>
                  </a:lnTo>
                  <a:close/>
                </a:path>
                <a:path w="16932910" h="11288395">
                  <a:moveTo>
                    <a:pt x="13386417" y="7855044"/>
                  </a:moveTo>
                  <a:lnTo>
                    <a:pt x="13383604" y="7854239"/>
                  </a:lnTo>
                  <a:lnTo>
                    <a:pt x="13379225" y="7857106"/>
                  </a:lnTo>
                  <a:lnTo>
                    <a:pt x="13378520" y="7859567"/>
                  </a:lnTo>
                  <a:lnTo>
                    <a:pt x="13378419" y="7859918"/>
                  </a:lnTo>
                  <a:lnTo>
                    <a:pt x="13382003" y="7865393"/>
                  </a:lnTo>
                  <a:lnTo>
                    <a:pt x="13383673" y="7866105"/>
                  </a:lnTo>
                  <a:lnTo>
                    <a:pt x="13383195" y="7866296"/>
                  </a:lnTo>
                  <a:lnTo>
                    <a:pt x="13384531" y="7866866"/>
                  </a:lnTo>
                  <a:lnTo>
                    <a:pt x="13386151" y="7866768"/>
                  </a:lnTo>
                  <a:lnTo>
                    <a:pt x="13387722" y="7865859"/>
                  </a:lnTo>
                  <a:lnTo>
                    <a:pt x="13389911" y="7864427"/>
                  </a:lnTo>
                  <a:lnTo>
                    <a:pt x="13390616" y="7861965"/>
                  </a:lnTo>
                  <a:lnTo>
                    <a:pt x="13390717" y="7861613"/>
                  </a:lnTo>
                  <a:lnTo>
                    <a:pt x="13386417" y="7855044"/>
                  </a:lnTo>
                  <a:close/>
                </a:path>
                <a:path w="16932910" h="11288395">
                  <a:moveTo>
                    <a:pt x="13341164" y="7781685"/>
                  </a:moveTo>
                  <a:lnTo>
                    <a:pt x="13338350" y="7780879"/>
                  </a:lnTo>
                  <a:lnTo>
                    <a:pt x="13333971" y="7783746"/>
                  </a:lnTo>
                  <a:lnTo>
                    <a:pt x="13333267" y="7786207"/>
                  </a:lnTo>
                  <a:lnTo>
                    <a:pt x="13333166" y="7786558"/>
                  </a:lnTo>
                  <a:lnTo>
                    <a:pt x="13336749" y="7792033"/>
                  </a:lnTo>
                  <a:lnTo>
                    <a:pt x="13339419" y="7793172"/>
                  </a:lnTo>
                  <a:lnTo>
                    <a:pt x="13340897" y="7793408"/>
                  </a:lnTo>
                  <a:lnTo>
                    <a:pt x="13342469" y="7792500"/>
                  </a:lnTo>
                  <a:lnTo>
                    <a:pt x="13344658" y="7791066"/>
                  </a:lnTo>
                  <a:lnTo>
                    <a:pt x="13345363" y="7788605"/>
                  </a:lnTo>
                  <a:lnTo>
                    <a:pt x="13345464" y="7788254"/>
                  </a:lnTo>
                  <a:lnTo>
                    <a:pt x="13341164" y="7781685"/>
                  </a:lnTo>
                  <a:close/>
                </a:path>
                <a:path w="16932910" h="11288395">
                  <a:moveTo>
                    <a:pt x="13297672" y="7707893"/>
                  </a:moveTo>
                  <a:lnTo>
                    <a:pt x="13294525" y="7706945"/>
                  </a:lnTo>
                  <a:lnTo>
                    <a:pt x="13292336" y="7708379"/>
                  </a:lnTo>
                  <a:lnTo>
                    <a:pt x="13290288" y="7709479"/>
                  </a:lnTo>
                  <a:lnTo>
                    <a:pt x="13289343" y="7712626"/>
                  </a:lnTo>
                  <a:lnTo>
                    <a:pt x="13292207" y="7717004"/>
                  </a:lnTo>
                  <a:lnTo>
                    <a:pt x="13292782" y="7718433"/>
                  </a:lnTo>
                  <a:lnTo>
                    <a:pt x="13294451" y="7719145"/>
                  </a:lnTo>
                  <a:lnTo>
                    <a:pt x="13294260" y="7718669"/>
                  </a:lnTo>
                  <a:lnTo>
                    <a:pt x="13295595" y="7719238"/>
                  </a:lnTo>
                  <a:lnTo>
                    <a:pt x="13297073" y="7719474"/>
                  </a:lnTo>
                  <a:lnTo>
                    <a:pt x="13298645" y="7718566"/>
                  </a:lnTo>
                  <a:lnTo>
                    <a:pt x="13300691" y="7717467"/>
                  </a:lnTo>
                  <a:lnTo>
                    <a:pt x="13301639" y="7714321"/>
                  </a:lnTo>
                  <a:lnTo>
                    <a:pt x="13298771" y="7709940"/>
                  </a:lnTo>
                  <a:lnTo>
                    <a:pt x="13297672" y="7707893"/>
                  </a:lnTo>
                  <a:close/>
                </a:path>
                <a:path w="16932910" h="11288395">
                  <a:moveTo>
                    <a:pt x="13254132" y="7633291"/>
                  </a:moveTo>
                  <a:lnTo>
                    <a:pt x="13250985" y="7632343"/>
                  </a:lnTo>
                  <a:lnTo>
                    <a:pt x="13248796" y="7633777"/>
                  </a:lnTo>
                  <a:lnTo>
                    <a:pt x="13246748" y="7634877"/>
                  </a:lnTo>
                  <a:lnTo>
                    <a:pt x="13245801" y="7638023"/>
                  </a:lnTo>
                  <a:lnTo>
                    <a:pt x="13248667" y="7642402"/>
                  </a:lnTo>
                  <a:lnTo>
                    <a:pt x="13248908" y="7643688"/>
                  </a:lnTo>
                  <a:lnTo>
                    <a:pt x="13250911" y="7644543"/>
                  </a:lnTo>
                  <a:lnTo>
                    <a:pt x="13250720" y="7644067"/>
                  </a:lnTo>
                  <a:lnTo>
                    <a:pt x="13252055" y="7644636"/>
                  </a:lnTo>
                  <a:lnTo>
                    <a:pt x="13253676" y="7644538"/>
                  </a:lnTo>
                  <a:lnTo>
                    <a:pt x="13255104" y="7643965"/>
                  </a:lnTo>
                  <a:lnTo>
                    <a:pt x="13257151" y="7642865"/>
                  </a:lnTo>
                  <a:lnTo>
                    <a:pt x="13258098" y="7639718"/>
                  </a:lnTo>
                  <a:lnTo>
                    <a:pt x="13255232" y="7635339"/>
                  </a:lnTo>
                  <a:lnTo>
                    <a:pt x="13254132" y="7633291"/>
                  </a:lnTo>
                  <a:close/>
                </a:path>
                <a:path w="16932910" h="11288395">
                  <a:moveTo>
                    <a:pt x="13212212" y="7558591"/>
                  </a:moveTo>
                  <a:lnTo>
                    <a:pt x="13209065" y="7557643"/>
                  </a:lnTo>
                  <a:lnTo>
                    <a:pt x="13206876" y="7559077"/>
                  </a:lnTo>
                  <a:lnTo>
                    <a:pt x="13204494" y="7560034"/>
                  </a:lnTo>
                  <a:lnTo>
                    <a:pt x="13203546" y="7563182"/>
                  </a:lnTo>
                  <a:lnTo>
                    <a:pt x="13204980" y="7565372"/>
                  </a:lnTo>
                  <a:lnTo>
                    <a:pt x="13206272" y="7567894"/>
                  </a:lnTo>
                  <a:lnTo>
                    <a:pt x="13206513" y="7569180"/>
                  </a:lnTo>
                  <a:lnTo>
                    <a:pt x="13209851" y="7570604"/>
                  </a:lnTo>
                  <a:lnTo>
                    <a:pt x="13211471" y="7570507"/>
                  </a:lnTo>
                  <a:lnTo>
                    <a:pt x="13215279" y="7568976"/>
                  </a:lnTo>
                  <a:lnTo>
                    <a:pt x="13216227" y="7565828"/>
                  </a:lnTo>
                  <a:lnTo>
                    <a:pt x="13214794" y="7563638"/>
                  </a:lnTo>
                  <a:lnTo>
                    <a:pt x="13212212" y="7558591"/>
                  </a:lnTo>
                  <a:close/>
                </a:path>
                <a:path w="16932910" h="11288395">
                  <a:moveTo>
                    <a:pt x="13170243" y="7483081"/>
                  </a:moveTo>
                  <a:lnTo>
                    <a:pt x="13167096" y="7482133"/>
                  </a:lnTo>
                  <a:lnTo>
                    <a:pt x="13164906" y="7483566"/>
                  </a:lnTo>
                  <a:lnTo>
                    <a:pt x="13162383" y="7484858"/>
                  </a:lnTo>
                  <a:lnTo>
                    <a:pt x="13161435" y="7488005"/>
                  </a:lnTo>
                  <a:lnTo>
                    <a:pt x="13162869" y="7490195"/>
                  </a:lnTo>
                  <a:lnTo>
                    <a:pt x="13164159" y="7492719"/>
                  </a:lnTo>
                  <a:lnTo>
                    <a:pt x="13164400" y="7494004"/>
                  </a:lnTo>
                  <a:lnTo>
                    <a:pt x="13168073" y="7495571"/>
                  </a:lnTo>
                  <a:lnTo>
                    <a:pt x="13169359" y="7495330"/>
                  </a:lnTo>
                  <a:lnTo>
                    <a:pt x="13170787" y="7494757"/>
                  </a:lnTo>
                  <a:lnTo>
                    <a:pt x="13173311" y="7493465"/>
                  </a:lnTo>
                  <a:lnTo>
                    <a:pt x="13174259" y="7490318"/>
                  </a:lnTo>
                  <a:lnTo>
                    <a:pt x="13172825" y="7488128"/>
                  </a:lnTo>
                  <a:lnTo>
                    <a:pt x="13170243" y="7483081"/>
                  </a:lnTo>
                  <a:close/>
                </a:path>
                <a:path w="16932910" h="11288395">
                  <a:moveTo>
                    <a:pt x="13129417" y="7407665"/>
                  </a:moveTo>
                  <a:lnTo>
                    <a:pt x="13126606" y="7406861"/>
                  </a:lnTo>
                  <a:lnTo>
                    <a:pt x="13121558" y="7409442"/>
                  </a:lnTo>
                  <a:lnTo>
                    <a:pt x="13120753" y="7412254"/>
                  </a:lnTo>
                  <a:lnTo>
                    <a:pt x="13123334" y="7417302"/>
                  </a:lnTo>
                  <a:lnTo>
                    <a:pt x="13123575" y="7418588"/>
                  </a:lnTo>
                  <a:lnTo>
                    <a:pt x="13127246" y="7420155"/>
                  </a:lnTo>
                  <a:lnTo>
                    <a:pt x="13128533" y="7419914"/>
                  </a:lnTo>
                  <a:lnTo>
                    <a:pt x="13129962" y="7419340"/>
                  </a:lnTo>
                  <a:lnTo>
                    <a:pt x="13132486" y="7418048"/>
                  </a:lnTo>
                  <a:lnTo>
                    <a:pt x="13133291" y="7415236"/>
                  </a:lnTo>
                  <a:lnTo>
                    <a:pt x="13129417" y="7407665"/>
                  </a:lnTo>
                  <a:close/>
                </a:path>
                <a:path w="16932910" h="11288395">
                  <a:moveTo>
                    <a:pt x="13089068" y="7332057"/>
                  </a:moveTo>
                  <a:lnTo>
                    <a:pt x="13086398" y="7330918"/>
                  </a:lnTo>
                  <a:lnTo>
                    <a:pt x="13083874" y="7332209"/>
                  </a:lnTo>
                  <a:lnTo>
                    <a:pt x="13081684" y="7333643"/>
                  </a:lnTo>
                  <a:lnTo>
                    <a:pt x="13080546" y="7336313"/>
                  </a:lnTo>
                  <a:lnTo>
                    <a:pt x="13083128" y="7341359"/>
                  </a:lnTo>
                  <a:lnTo>
                    <a:pt x="13083369" y="7342646"/>
                  </a:lnTo>
                  <a:lnTo>
                    <a:pt x="13087040" y="7344212"/>
                  </a:lnTo>
                  <a:lnTo>
                    <a:pt x="13088327" y="7343972"/>
                  </a:lnTo>
                  <a:lnTo>
                    <a:pt x="13089756" y="7343397"/>
                  </a:lnTo>
                  <a:lnTo>
                    <a:pt x="13091946" y="7341965"/>
                  </a:lnTo>
                  <a:lnTo>
                    <a:pt x="13093083" y="7339294"/>
                  </a:lnTo>
                  <a:lnTo>
                    <a:pt x="13090502" y="7334247"/>
                  </a:lnTo>
                  <a:lnTo>
                    <a:pt x="13089068" y="7332057"/>
                  </a:lnTo>
                  <a:close/>
                </a:path>
                <a:path w="16932910" h="11288395">
                  <a:moveTo>
                    <a:pt x="13049623" y="7255256"/>
                  </a:moveTo>
                  <a:lnTo>
                    <a:pt x="13046953" y="7254117"/>
                  </a:lnTo>
                  <a:lnTo>
                    <a:pt x="13044430" y="7255407"/>
                  </a:lnTo>
                  <a:lnTo>
                    <a:pt x="13042239" y="7256841"/>
                  </a:lnTo>
                  <a:lnTo>
                    <a:pt x="13041100" y="7259512"/>
                  </a:lnTo>
                  <a:lnTo>
                    <a:pt x="13043681" y="7264560"/>
                  </a:lnTo>
                  <a:lnTo>
                    <a:pt x="13044064" y="7265512"/>
                  </a:lnTo>
                  <a:lnTo>
                    <a:pt x="13045925" y="7266701"/>
                  </a:lnTo>
                  <a:lnTo>
                    <a:pt x="13047595" y="7267413"/>
                  </a:lnTo>
                  <a:lnTo>
                    <a:pt x="13048880" y="7267172"/>
                  </a:lnTo>
                  <a:lnTo>
                    <a:pt x="13050309" y="7266598"/>
                  </a:lnTo>
                  <a:lnTo>
                    <a:pt x="13052499" y="7265164"/>
                  </a:lnTo>
                  <a:lnTo>
                    <a:pt x="13053639" y="7262493"/>
                  </a:lnTo>
                  <a:lnTo>
                    <a:pt x="13051057" y="7257445"/>
                  </a:lnTo>
                  <a:lnTo>
                    <a:pt x="13049623" y="7255256"/>
                  </a:lnTo>
                  <a:close/>
                </a:path>
                <a:path w="16932910" h="11288395">
                  <a:moveTo>
                    <a:pt x="13011321" y="7178549"/>
                  </a:moveTo>
                  <a:lnTo>
                    <a:pt x="13008651" y="7177410"/>
                  </a:lnTo>
                  <a:lnTo>
                    <a:pt x="13003604" y="7179993"/>
                  </a:lnTo>
                  <a:lnTo>
                    <a:pt x="13002464" y="7182662"/>
                  </a:lnTo>
                  <a:lnTo>
                    <a:pt x="13005047" y="7187709"/>
                  </a:lnTo>
                  <a:lnTo>
                    <a:pt x="13005762" y="7188804"/>
                  </a:lnTo>
                  <a:lnTo>
                    <a:pt x="13007623" y="7189992"/>
                  </a:lnTo>
                  <a:lnTo>
                    <a:pt x="13007481" y="7190326"/>
                  </a:lnTo>
                  <a:lnTo>
                    <a:pt x="13008817" y="7190896"/>
                  </a:lnTo>
                  <a:lnTo>
                    <a:pt x="13010103" y="7190655"/>
                  </a:lnTo>
                  <a:lnTo>
                    <a:pt x="13011532" y="7190081"/>
                  </a:lnTo>
                  <a:lnTo>
                    <a:pt x="13014055" y="7188789"/>
                  </a:lnTo>
                  <a:lnTo>
                    <a:pt x="13015195" y="7186121"/>
                  </a:lnTo>
                  <a:lnTo>
                    <a:pt x="13011321" y="7178549"/>
                  </a:lnTo>
                  <a:close/>
                </a:path>
                <a:path w="16932910" h="11288395">
                  <a:moveTo>
                    <a:pt x="12973638" y="7101316"/>
                  </a:moveTo>
                  <a:lnTo>
                    <a:pt x="12970826" y="7100511"/>
                  </a:lnTo>
                  <a:lnTo>
                    <a:pt x="12968445" y="7101467"/>
                  </a:lnTo>
                  <a:lnTo>
                    <a:pt x="12965921" y="7102759"/>
                  </a:lnTo>
                  <a:lnTo>
                    <a:pt x="12965115" y="7105572"/>
                  </a:lnTo>
                  <a:lnTo>
                    <a:pt x="12966073" y="7107954"/>
                  </a:lnTo>
                  <a:lnTo>
                    <a:pt x="12967364" y="7110478"/>
                  </a:lnTo>
                  <a:lnTo>
                    <a:pt x="12968087" y="7111575"/>
                  </a:lnTo>
                  <a:lnTo>
                    <a:pt x="12969941" y="7112760"/>
                  </a:lnTo>
                  <a:lnTo>
                    <a:pt x="12969799" y="7113094"/>
                  </a:lnTo>
                  <a:lnTo>
                    <a:pt x="12971134" y="7113663"/>
                  </a:lnTo>
                  <a:lnTo>
                    <a:pt x="12972420" y="7113424"/>
                  </a:lnTo>
                  <a:lnTo>
                    <a:pt x="12973849" y="7112850"/>
                  </a:lnTo>
                  <a:lnTo>
                    <a:pt x="12976372" y="7111558"/>
                  </a:lnTo>
                  <a:lnTo>
                    <a:pt x="12977178" y="7108744"/>
                  </a:lnTo>
                  <a:lnTo>
                    <a:pt x="12976220" y="7106363"/>
                  </a:lnTo>
                  <a:lnTo>
                    <a:pt x="12973638" y="7101316"/>
                  </a:lnTo>
                  <a:close/>
                </a:path>
                <a:path w="16932910" h="11288395">
                  <a:moveTo>
                    <a:pt x="12936575" y="7023558"/>
                  </a:moveTo>
                  <a:lnTo>
                    <a:pt x="12933761" y="7022753"/>
                  </a:lnTo>
                  <a:lnTo>
                    <a:pt x="12931380" y="7023710"/>
                  </a:lnTo>
                  <a:lnTo>
                    <a:pt x="12928857" y="7025002"/>
                  </a:lnTo>
                  <a:lnTo>
                    <a:pt x="12928050" y="7027814"/>
                  </a:lnTo>
                  <a:lnTo>
                    <a:pt x="12929008" y="7030195"/>
                  </a:lnTo>
                  <a:lnTo>
                    <a:pt x="12935355" y="7035664"/>
                  </a:lnTo>
                  <a:lnTo>
                    <a:pt x="12936784" y="7035090"/>
                  </a:lnTo>
                  <a:lnTo>
                    <a:pt x="12939307" y="7033799"/>
                  </a:lnTo>
                  <a:lnTo>
                    <a:pt x="12940114" y="7030986"/>
                  </a:lnTo>
                  <a:lnTo>
                    <a:pt x="12939156" y="7028606"/>
                  </a:lnTo>
                  <a:lnTo>
                    <a:pt x="12936575" y="7023558"/>
                  </a:lnTo>
                  <a:close/>
                </a:path>
                <a:path w="16932910" h="11288395">
                  <a:moveTo>
                    <a:pt x="12901129" y="6945703"/>
                  </a:moveTo>
                  <a:lnTo>
                    <a:pt x="12898316" y="6944898"/>
                  </a:lnTo>
                  <a:lnTo>
                    <a:pt x="12893077" y="6947003"/>
                  </a:lnTo>
                  <a:lnTo>
                    <a:pt x="12892272" y="6949815"/>
                  </a:lnTo>
                  <a:lnTo>
                    <a:pt x="12894187" y="6954578"/>
                  </a:lnTo>
                  <a:lnTo>
                    <a:pt x="12894904" y="6955673"/>
                  </a:lnTo>
                  <a:lnTo>
                    <a:pt x="12896763" y="6956861"/>
                  </a:lnTo>
                  <a:lnTo>
                    <a:pt x="12896956" y="6957338"/>
                  </a:lnTo>
                  <a:lnTo>
                    <a:pt x="12898291" y="6957907"/>
                  </a:lnTo>
                  <a:lnTo>
                    <a:pt x="12899435" y="6958001"/>
                  </a:lnTo>
                  <a:lnTo>
                    <a:pt x="12903720" y="6956277"/>
                  </a:lnTo>
                  <a:lnTo>
                    <a:pt x="12904526" y="6953463"/>
                  </a:lnTo>
                  <a:lnTo>
                    <a:pt x="12903569" y="6951082"/>
                  </a:lnTo>
                  <a:lnTo>
                    <a:pt x="12902278" y="6948561"/>
                  </a:lnTo>
                  <a:lnTo>
                    <a:pt x="12901129" y="6945703"/>
                  </a:lnTo>
                  <a:close/>
                </a:path>
                <a:path w="16932910" h="11288395">
                  <a:moveTo>
                    <a:pt x="12865970" y="6867179"/>
                  </a:moveTo>
                  <a:lnTo>
                    <a:pt x="12863633" y="6866182"/>
                  </a:lnTo>
                  <a:lnTo>
                    <a:pt x="12857919" y="6868479"/>
                  </a:lnTo>
                  <a:lnTo>
                    <a:pt x="12857113" y="6871293"/>
                  </a:lnTo>
                  <a:lnTo>
                    <a:pt x="12859602" y="6877483"/>
                  </a:lnTo>
                  <a:lnTo>
                    <a:pt x="12861463" y="6878672"/>
                  </a:lnTo>
                  <a:lnTo>
                    <a:pt x="12862798" y="6879241"/>
                  </a:lnTo>
                  <a:lnTo>
                    <a:pt x="12863941" y="6879334"/>
                  </a:lnTo>
                  <a:lnTo>
                    <a:pt x="12868227" y="6877610"/>
                  </a:lnTo>
                  <a:lnTo>
                    <a:pt x="12869032" y="6874798"/>
                  </a:lnTo>
                  <a:lnTo>
                    <a:pt x="12865970" y="6867179"/>
                  </a:lnTo>
                  <a:close/>
                </a:path>
                <a:path w="16932910" h="11288395">
                  <a:moveTo>
                    <a:pt x="12831621" y="6788606"/>
                  </a:moveTo>
                  <a:lnTo>
                    <a:pt x="12828950" y="6787466"/>
                  </a:lnTo>
                  <a:lnTo>
                    <a:pt x="12826568" y="6788424"/>
                  </a:lnTo>
                  <a:lnTo>
                    <a:pt x="12824044" y="6789715"/>
                  </a:lnTo>
                  <a:lnTo>
                    <a:pt x="12822905" y="6792385"/>
                  </a:lnTo>
                  <a:lnTo>
                    <a:pt x="12824820" y="6797148"/>
                  </a:lnTo>
                  <a:lnTo>
                    <a:pt x="12825061" y="6798434"/>
                  </a:lnTo>
                  <a:lnTo>
                    <a:pt x="12827256" y="6799764"/>
                  </a:lnTo>
                  <a:lnTo>
                    <a:pt x="12828591" y="6800334"/>
                  </a:lnTo>
                  <a:lnTo>
                    <a:pt x="12829736" y="6800428"/>
                  </a:lnTo>
                  <a:lnTo>
                    <a:pt x="12831163" y="6799854"/>
                  </a:lnTo>
                  <a:lnTo>
                    <a:pt x="12833687" y="6798563"/>
                  </a:lnTo>
                  <a:lnTo>
                    <a:pt x="12834826" y="6795893"/>
                  </a:lnTo>
                  <a:lnTo>
                    <a:pt x="12832911" y="6791129"/>
                  </a:lnTo>
                  <a:lnTo>
                    <a:pt x="12831621" y="6788606"/>
                  </a:lnTo>
                  <a:close/>
                </a:path>
                <a:path w="16932910" h="11288395">
                  <a:moveTo>
                    <a:pt x="12797890" y="6709508"/>
                  </a:moveTo>
                  <a:lnTo>
                    <a:pt x="12795219" y="6708369"/>
                  </a:lnTo>
                  <a:lnTo>
                    <a:pt x="12792837" y="6709326"/>
                  </a:lnTo>
                  <a:lnTo>
                    <a:pt x="12790315" y="6710617"/>
                  </a:lnTo>
                  <a:lnTo>
                    <a:pt x="12789175" y="6713288"/>
                  </a:lnTo>
                  <a:lnTo>
                    <a:pt x="12791089" y="6718050"/>
                  </a:lnTo>
                  <a:lnTo>
                    <a:pt x="12791330" y="6719336"/>
                  </a:lnTo>
                  <a:lnTo>
                    <a:pt x="12793524" y="6720667"/>
                  </a:lnTo>
                  <a:lnTo>
                    <a:pt x="12794859" y="6721236"/>
                  </a:lnTo>
                  <a:lnTo>
                    <a:pt x="12796003" y="6721330"/>
                  </a:lnTo>
                  <a:lnTo>
                    <a:pt x="12797432" y="6720755"/>
                  </a:lnTo>
                  <a:lnTo>
                    <a:pt x="12799955" y="6719465"/>
                  </a:lnTo>
                  <a:lnTo>
                    <a:pt x="12801094" y="6716794"/>
                  </a:lnTo>
                  <a:lnTo>
                    <a:pt x="12799180" y="6712032"/>
                  </a:lnTo>
                  <a:lnTo>
                    <a:pt x="12797890" y="6709508"/>
                  </a:lnTo>
                  <a:close/>
                </a:path>
                <a:path w="16932910" h="11288395">
                  <a:moveTo>
                    <a:pt x="12764635" y="6630218"/>
                  </a:moveTo>
                  <a:lnTo>
                    <a:pt x="12761965" y="6629079"/>
                  </a:lnTo>
                  <a:lnTo>
                    <a:pt x="12759583" y="6630036"/>
                  </a:lnTo>
                  <a:lnTo>
                    <a:pt x="12757059" y="6631326"/>
                  </a:lnTo>
                  <a:lnTo>
                    <a:pt x="12755920" y="6633998"/>
                  </a:lnTo>
                  <a:lnTo>
                    <a:pt x="12757835" y="6638761"/>
                  </a:lnTo>
                  <a:lnTo>
                    <a:pt x="12758075" y="6640047"/>
                  </a:lnTo>
                  <a:lnTo>
                    <a:pt x="12760270" y="6641378"/>
                  </a:lnTo>
                  <a:lnTo>
                    <a:pt x="12761606" y="6641948"/>
                  </a:lnTo>
                  <a:lnTo>
                    <a:pt x="12762749" y="6642041"/>
                  </a:lnTo>
                  <a:lnTo>
                    <a:pt x="12764178" y="6641466"/>
                  </a:lnTo>
                  <a:lnTo>
                    <a:pt x="12766702" y="6640175"/>
                  </a:lnTo>
                  <a:lnTo>
                    <a:pt x="12767841" y="6637504"/>
                  </a:lnTo>
                  <a:lnTo>
                    <a:pt x="12765926" y="6632742"/>
                  </a:lnTo>
                  <a:lnTo>
                    <a:pt x="12764635" y="6630218"/>
                  </a:lnTo>
                  <a:close/>
                </a:path>
                <a:path w="16932910" h="11288395">
                  <a:moveTo>
                    <a:pt x="12732666" y="6550689"/>
                  </a:moveTo>
                  <a:lnTo>
                    <a:pt x="12729663" y="6549407"/>
                  </a:lnTo>
                  <a:lnTo>
                    <a:pt x="12724900" y="6551321"/>
                  </a:lnTo>
                  <a:lnTo>
                    <a:pt x="12723618" y="6554326"/>
                  </a:lnTo>
                  <a:lnTo>
                    <a:pt x="12725531" y="6559088"/>
                  </a:lnTo>
                  <a:lnTo>
                    <a:pt x="12725772" y="6560374"/>
                  </a:lnTo>
                  <a:lnTo>
                    <a:pt x="12727968" y="6561705"/>
                  </a:lnTo>
                  <a:lnTo>
                    <a:pt x="12729303" y="6562274"/>
                  </a:lnTo>
                  <a:lnTo>
                    <a:pt x="12730446" y="6562367"/>
                  </a:lnTo>
                  <a:lnTo>
                    <a:pt x="12734256" y="6560837"/>
                  </a:lnTo>
                  <a:lnTo>
                    <a:pt x="12735538" y="6557832"/>
                  </a:lnTo>
                  <a:lnTo>
                    <a:pt x="12732666" y="6550689"/>
                  </a:lnTo>
                  <a:close/>
                </a:path>
                <a:path w="16932910" h="11288395">
                  <a:moveTo>
                    <a:pt x="12700841" y="6470825"/>
                  </a:moveTo>
                  <a:lnTo>
                    <a:pt x="12697837" y="6469544"/>
                  </a:lnTo>
                  <a:lnTo>
                    <a:pt x="12693074" y="6471457"/>
                  </a:lnTo>
                  <a:lnTo>
                    <a:pt x="12691792" y="6474462"/>
                  </a:lnTo>
                  <a:lnTo>
                    <a:pt x="12693707" y="6479226"/>
                  </a:lnTo>
                  <a:lnTo>
                    <a:pt x="12693947" y="6480511"/>
                  </a:lnTo>
                  <a:lnTo>
                    <a:pt x="12696142" y="6481841"/>
                  </a:lnTo>
                  <a:lnTo>
                    <a:pt x="12697477" y="6482411"/>
                  </a:lnTo>
                  <a:lnTo>
                    <a:pt x="12698621" y="6482505"/>
                  </a:lnTo>
                  <a:lnTo>
                    <a:pt x="12702430" y="6480974"/>
                  </a:lnTo>
                  <a:lnTo>
                    <a:pt x="12703712" y="6477968"/>
                  </a:lnTo>
                  <a:lnTo>
                    <a:pt x="12700841" y="6470825"/>
                  </a:lnTo>
                  <a:close/>
                </a:path>
                <a:path w="16932910" h="11288395">
                  <a:moveTo>
                    <a:pt x="12669491" y="6390771"/>
                  </a:moveTo>
                  <a:lnTo>
                    <a:pt x="12666486" y="6389489"/>
                  </a:lnTo>
                  <a:lnTo>
                    <a:pt x="12661725" y="6391403"/>
                  </a:lnTo>
                  <a:lnTo>
                    <a:pt x="12660443" y="6394408"/>
                  </a:lnTo>
                  <a:lnTo>
                    <a:pt x="12662357" y="6399169"/>
                  </a:lnTo>
                  <a:lnTo>
                    <a:pt x="12662597" y="6400456"/>
                  </a:lnTo>
                  <a:lnTo>
                    <a:pt x="12664791" y="6401786"/>
                  </a:lnTo>
                  <a:lnTo>
                    <a:pt x="12666126" y="6402356"/>
                  </a:lnTo>
                  <a:lnTo>
                    <a:pt x="12667271" y="6402449"/>
                  </a:lnTo>
                  <a:lnTo>
                    <a:pt x="12671081" y="6400919"/>
                  </a:lnTo>
                  <a:lnTo>
                    <a:pt x="12672363" y="6397914"/>
                  </a:lnTo>
                  <a:lnTo>
                    <a:pt x="12669491" y="6390771"/>
                  </a:lnTo>
                  <a:close/>
                </a:path>
                <a:path w="16932910" h="11288395">
                  <a:moveTo>
                    <a:pt x="12638284" y="6310382"/>
                  </a:moveTo>
                  <a:lnTo>
                    <a:pt x="12635279" y="6309100"/>
                  </a:lnTo>
                  <a:lnTo>
                    <a:pt x="12630518" y="6311014"/>
                  </a:lnTo>
                  <a:lnTo>
                    <a:pt x="12629236" y="6314019"/>
                  </a:lnTo>
                  <a:lnTo>
                    <a:pt x="12631723" y="6320208"/>
                  </a:lnTo>
                  <a:lnTo>
                    <a:pt x="12633918" y="6321540"/>
                  </a:lnTo>
                  <a:lnTo>
                    <a:pt x="12634919" y="6321967"/>
                  </a:lnTo>
                  <a:lnTo>
                    <a:pt x="12637493" y="6321486"/>
                  </a:lnTo>
                  <a:lnTo>
                    <a:pt x="12639873" y="6320529"/>
                  </a:lnTo>
                  <a:lnTo>
                    <a:pt x="12641154" y="6317525"/>
                  </a:lnTo>
                  <a:lnTo>
                    <a:pt x="12638284" y="6310382"/>
                  </a:lnTo>
                  <a:close/>
                </a:path>
                <a:path w="16932910" h="11288395">
                  <a:moveTo>
                    <a:pt x="12607887" y="6229943"/>
                  </a:moveTo>
                  <a:lnTo>
                    <a:pt x="12604882" y="6228661"/>
                  </a:lnTo>
                  <a:lnTo>
                    <a:pt x="12600120" y="6230576"/>
                  </a:lnTo>
                  <a:lnTo>
                    <a:pt x="12598838" y="6233581"/>
                  </a:lnTo>
                  <a:lnTo>
                    <a:pt x="12601326" y="6239772"/>
                  </a:lnTo>
                  <a:lnTo>
                    <a:pt x="12603520" y="6241101"/>
                  </a:lnTo>
                  <a:lnTo>
                    <a:pt x="12604522" y="6241528"/>
                  </a:lnTo>
                  <a:lnTo>
                    <a:pt x="12607096" y="6241049"/>
                  </a:lnTo>
                  <a:lnTo>
                    <a:pt x="12609476" y="6240091"/>
                  </a:lnTo>
                  <a:lnTo>
                    <a:pt x="12610758" y="6237087"/>
                  </a:lnTo>
                  <a:lnTo>
                    <a:pt x="12607887" y="6229943"/>
                  </a:lnTo>
                  <a:close/>
                </a:path>
                <a:path w="16932910" h="11288395">
                  <a:moveTo>
                    <a:pt x="12577489" y="6149506"/>
                  </a:moveTo>
                  <a:lnTo>
                    <a:pt x="12574484" y="6148224"/>
                  </a:lnTo>
                  <a:lnTo>
                    <a:pt x="12569723" y="6150138"/>
                  </a:lnTo>
                  <a:lnTo>
                    <a:pt x="12568441" y="6153143"/>
                  </a:lnTo>
                  <a:lnTo>
                    <a:pt x="12570930" y="6159333"/>
                  </a:lnTo>
                  <a:lnTo>
                    <a:pt x="12573123" y="6160664"/>
                  </a:lnTo>
                  <a:lnTo>
                    <a:pt x="12574125" y="6161092"/>
                  </a:lnTo>
                  <a:lnTo>
                    <a:pt x="12576698" y="6160611"/>
                  </a:lnTo>
                  <a:lnTo>
                    <a:pt x="12579078" y="6159653"/>
                  </a:lnTo>
                  <a:lnTo>
                    <a:pt x="12580360" y="6156649"/>
                  </a:lnTo>
                  <a:lnTo>
                    <a:pt x="12577489" y="6149506"/>
                  </a:lnTo>
                  <a:close/>
                </a:path>
                <a:path w="16932910" h="11288395">
                  <a:moveTo>
                    <a:pt x="12547092" y="6069067"/>
                  </a:moveTo>
                  <a:lnTo>
                    <a:pt x="12544087" y="6067785"/>
                  </a:lnTo>
                  <a:lnTo>
                    <a:pt x="12539325" y="6069700"/>
                  </a:lnTo>
                  <a:lnTo>
                    <a:pt x="12538043" y="6072705"/>
                  </a:lnTo>
                  <a:lnTo>
                    <a:pt x="12540533" y="6078896"/>
                  </a:lnTo>
                  <a:lnTo>
                    <a:pt x="12542726" y="6080225"/>
                  </a:lnTo>
                  <a:lnTo>
                    <a:pt x="12543727" y="6080652"/>
                  </a:lnTo>
                  <a:lnTo>
                    <a:pt x="12546301" y="6080173"/>
                  </a:lnTo>
                  <a:lnTo>
                    <a:pt x="12548681" y="6079215"/>
                  </a:lnTo>
                  <a:lnTo>
                    <a:pt x="12549963" y="6076211"/>
                  </a:lnTo>
                  <a:lnTo>
                    <a:pt x="12547092" y="6069067"/>
                  </a:lnTo>
                  <a:close/>
                </a:path>
                <a:path w="16932910" h="11288395">
                  <a:moveTo>
                    <a:pt x="12516695" y="5988630"/>
                  </a:moveTo>
                  <a:lnTo>
                    <a:pt x="12513690" y="5987349"/>
                  </a:lnTo>
                  <a:lnTo>
                    <a:pt x="12508928" y="5989263"/>
                  </a:lnTo>
                  <a:lnTo>
                    <a:pt x="12507647" y="5992266"/>
                  </a:lnTo>
                  <a:lnTo>
                    <a:pt x="12510135" y="5998457"/>
                  </a:lnTo>
                  <a:lnTo>
                    <a:pt x="12512328" y="5999788"/>
                  </a:lnTo>
                  <a:lnTo>
                    <a:pt x="12513330" y="6000216"/>
                  </a:lnTo>
                  <a:lnTo>
                    <a:pt x="12515903" y="5999735"/>
                  </a:lnTo>
                  <a:lnTo>
                    <a:pt x="12518285" y="5998777"/>
                  </a:lnTo>
                  <a:lnTo>
                    <a:pt x="12519566" y="5995774"/>
                  </a:lnTo>
                  <a:lnTo>
                    <a:pt x="12516695" y="5988630"/>
                  </a:lnTo>
                  <a:close/>
                </a:path>
                <a:path w="16932910" h="11288395">
                  <a:moveTo>
                    <a:pt x="12486489" y="5908667"/>
                  </a:moveTo>
                  <a:lnTo>
                    <a:pt x="12483485" y="5907386"/>
                  </a:lnTo>
                  <a:lnTo>
                    <a:pt x="12478722" y="5909301"/>
                  </a:lnTo>
                  <a:lnTo>
                    <a:pt x="12477440" y="5912305"/>
                  </a:lnTo>
                  <a:lnTo>
                    <a:pt x="12479354" y="5917067"/>
                  </a:lnTo>
                  <a:lnTo>
                    <a:pt x="12479595" y="5918353"/>
                  </a:lnTo>
                  <a:lnTo>
                    <a:pt x="12481790" y="5919684"/>
                  </a:lnTo>
                  <a:lnTo>
                    <a:pt x="12483125" y="5920253"/>
                  </a:lnTo>
                  <a:lnTo>
                    <a:pt x="12485697" y="5919773"/>
                  </a:lnTo>
                  <a:lnTo>
                    <a:pt x="12488078" y="5918816"/>
                  </a:lnTo>
                  <a:lnTo>
                    <a:pt x="12489360" y="5915812"/>
                  </a:lnTo>
                  <a:lnTo>
                    <a:pt x="12486489" y="5908667"/>
                  </a:lnTo>
                  <a:close/>
                </a:path>
                <a:path w="16932910" h="11288395">
                  <a:moveTo>
                    <a:pt x="12455616" y="5828421"/>
                  </a:moveTo>
                  <a:lnTo>
                    <a:pt x="12452611" y="5827139"/>
                  </a:lnTo>
                  <a:lnTo>
                    <a:pt x="12447849" y="5829054"/>
                  </a:lnTo>
                  <a:lnTo>
                    <a:pt x="12446567" y="5832058"/>
                  </a:lnTo>
                  <a:lnTo>
                    <a:pt x="12448481" y="5836821"/>
                  </a:lnTo>
                  <a:lnTo>
                    <a:pt x="12448722" y="5838106"/>
                  </a:lnTo>
                  <a:lnTo>
                    <a:pt x="12450915" y="5839437"/>
                  </a:lnTo>
                  <a:lnTo>
                    <a:pt x="12452251" y="5840007"/>
                  </a:lnTo>
                  <a:lnTo>
                    <a:pt x="12453395" y="5840100"/>
                  </a:lnTo>
                  <a:lnTo>
                    <a:pt x="12457205" y="5838569"/>
                  </a:lnTo>
                  <a:lnTo>
                    <a:pt x="12458486" y="5835566"/>
                  </a:lnTo>
                  <a:lnTo>
                    <a:pt x="12455616" y="5828421"/>
                  </a:lnTo>
                  <a:close/>
                </a:path>
                <a:path w="16932910" h="11288395">
                  <a:moveTo>
                    <a:pt x="12423931" y="5748224"/>
                  </a:moveTo>
                  <a:lnTo>
                    <a:pt x="12420927" y="5746942"/>
                  </a:lnTo>
                  <a:lnTo>
                    <a:pt x="12416164" y="5748857"/>
                  </a:lnTo>
                  <a:lnTo>
                    <a:pt x="12414883" y="5751861"/>
                  </a:lnTo>
                  <a:lnTo>
                    <a:pt x="12416797" y="5756622"/>
                  </a:lnTo>
                  <a:lnTo>
                    <a:pt x="12417037" y="5757909"/>
                  </a:lnTo>
                  <a:lnTo>
                    <a:pt x="12419233" y="5759240"/>
                  </a:lnTo>
                  <a:lnTo>
                    <a:pt x="12420568" y="5759809"/>
                  </a:lnTo>
                  <a:lnTo>
                    <a:pt x="12421712" y="5759903"/>
                  </a:lnTo>
                  <a:lnTo>
                    <a:pt x="12425521" y="5758372"/>
                  </a:lnTo>
                  <a:lnTo>
                    <a:pt x="12426802" y="5755367"/>
                  </a:lnTo>
                  <a:lnTo>
                    <a:pt x="12423931" y="5748224"/>
                  </a:lnTo>
                  <a:close/>
                </a:path>
                <a:path w="16932910" h="11288395">
                  <a:moveTo>
                    <a:pt x="12391629" y="5668552"/>
                  </a:moveTo>
                  <a:lnTo>
                    <a:pt x="12388959" y="5667413"/>
                  </a:lnTo>
                  <a:lnTo>
                    <a:pt x="12386577" y="5668370"/>
                  </a:lnTo>
                  <a:lnTo>
                    <a:pt x="12384055" y="5669661"/>
                  </a:lnTo>
                  <a:lnTo>
                    <a:pt x="12382916" y="5672332"/>
                  </a:lnTo>
                  <a:lnTo>
                    <a:pt x="12384830" y="5677093"/>
                  </a:lnTo>
                  <a:lnTo>
                    <a:pt x="12385069" y="5678379"/>
                  </a:lnTo>
                  <a:lnTo>
                    <a:pt x="12387264" y="5679710"/>
                  </a:lnTo>
                  <a:lnTo>
                    <a:pt x="12388599" y="5680280"/>
                  </a:lnTo>
                  <a:lnTo>
                    <a:pt x="12389743" y="5680373"/>
                  </a:lnTo>
                  <a:lnTo>
                    <a:pt x="12391172" y="5679799"/>
                  </a:lnTo>
                  <a:lnTo>
                    <a:pt x="12393695" y="5678507"/>
                  </a:lnTo>
                  <a:lnTo>
                    <a:pt x="12394834" y="5675837"/>
                  </a:lnTo>
                  <a:lnTo>
                    <a:pt x="12392919" y="5671075"/>
                  </a:lnTo>
                  <a:lnTo>
                    <a:pt x="12391629" y="5668552"/>
                  </a:lnTo>
                  <a:close/>
                </a:path>
                <a:path w="16932910" h="11288395">
                  <a:moveTo>
                    <a:pt x="12358374" y="5589263"/>
                  </a:moveTo>
                  <a:lnTo>
                    <a:pt x="12355703" y="5588123"/>
                  </a:lnTo>
                  <a:lnTo>
                    <a:pt x="12353323" y="5589080"/>
                  </a:lnTo>
                  <a:lnTo>
                    <a:pt x="12350799" y="5590371"/>
                  </a:lnTo>
                  <a:lnTo>
                    <a:pt x="12349660" y="5593041"/>
                  </a:lnTo>
                  <a:lnTo>
                    <a:pt x="12351574" y="5597804"/>
                  </a:lnTo>
                  <a:lnTo>
                    <a:pt x="12351814" y="5599091"/>
                  </a:lnTo>
                  <a:lnTo>
                    <a:pt x="12354008" y="5600421"/>
                  </a:lnTo>
                  <a:lnTo>
                    <a:pt x="12355343" y="5600991"/>
                  </a:lnTo>
                  <a:lnTo>
                    <a:pt x="12356488" y="5601084"/>
                  </a:lnTo>
                  <a:lnTo>
                    <a:pt x="12357917" y="5600510"/>
                  </a:lnTo>
                  <a:lnTo>
                    <a:pt x="12360441" y="5599219"/>
                  </a:lnTo>
                  <a:lnTo>
                    <a:pt x="12361580" y="5596547"/>
                  </a:lnTo>
                  <a:lnTo>
                    <a:pt x="12359666" y="5591786"/>
                  </a:lnTo>
                  <a:lnTo>
                    <a:pt x="12358374" y="5589263"/>
                  </a:lnTo>
                  <a:close/>
                </a:path>
                <a:path w="16932910" h="11288395">
                  <a:moveTo>
                    <a:pt x="12324310" y="5510022"/>
                  </a:moveTo>
                  <a:lnTo>
                    <a:pt x="12321496" y="5509216"/>
                  </a:lnTo>
                  <a:lnTo>
                    <a:pt x="12316258" y="5511322"/>
                  </a:lnTo>
                  <a:lnTo>
                    <a:pt x="12315453" y="5514135"/>
                  </a:lnTo>
                  <a:lnTo>
                    <a:pt x="12317941" y="5520326"/>
                  </a:lnTo>
                  <a:lnTo>
                    <a:pt x="12319801" y="5521514"/>
                  </a:lnTo>
                  <a:lnTo>
                    <a:pt x="12321137" y="5522084"/>
                  </a:lnTo>
                  <a:lnTo>
                    <a:pt x="12322281" y="5522177"/>
                  </a:lnTo>
                  <a:lnTo>
                    <a:pt x="12326567" y="5520455"/>
                  </a:lnTo>
                  <a:lnTo>
                    <a:pt x="12327373" y="5517641"/>
                  </a:lnTo>
                  <a:lnTo>
                    <a:pt x="12324310" y="5510022"/>
                  </a:lnTo>
                  <a:close/>
                </a:path>
                <a:path w="16932910" h="11288395">
                  <a:moveTo>
                    <a:pt x="1264883" y="748244"/>
                  </a:moveTo>
                  <a:lnTo>
                    <a:pt x="1257538" y="745112"/>
                  </a:lnTo>
                  <a:lnTo>
                    <a:pt x="1254681" y="746259"/>
                  </a:lnTo>
                  <a:lnTo>
                    <a:pt x="1252688" y="750933"/>
                  </a:lnTo>
                  <a:lnTo>
                    <a:pt x="1253836" y="753791"/>
                  </a:lnTo>
                  <a:lnTo>
                    <a:pt x="1261180" y="756923"/>
                  </a:lnTo>
                  <a:lnTo>
                    <a:pt x="1264038" y="755774"/>
                  </a:lnTo>
                  <a:lnTo>
                    <a:pt x="1266031" y="751101"/>
                  </a:lnTo>
                  <a:lnTo>
                    <a:pt x="1264883" y="748244"/>
                  </a:lnTo>
                  <a:close/>
                </a:path>
                <a:path w="16932910" h="11288395">
                  <a:moveTo>
                    <a:pt x="1343808" y="781517"/>
                  </a:moveTo>
                  <a:lnTo>
                    <a:pt x="1336798" y="778526"/>
                  </a:lnTo>
                  <a:lnTo>
                    <a:pt x="1333941" y="779674"/>
                  </a:lnTo>
                  <a:lnTo>
                    <a:pt x="1331947" y="784348"/>
                  </a:lnTo>
                  <a:lnTo>
                    <a:pt x="1333096" y="787205"/>
                  </a:lnTo>
                  <a:lnTo>
                    <a:pt x="1340106" y="790196"/>
                  </a:lnTo>
                  <a:lnTo>
                    <a:pt x="1342963" y="789047"/>
                  </a:lnTo>
                  <a:lnTo>
                    <a:pt x="1344957" y="784373"/>
                  </a:lnTo>
                  <a:lnTo>
                    <a:pt x="1343808" y="781517"/>
                  </a:lnTo>
                  <a:close/>
                </a:path>
                <a:path w="16932910" h="11288395">
                  <a:moveTo>
                    <a:pt x="1185525" y="713209"/>
                  </a:moveTo>
                  <a:lnTo>
                    <a:pt x="1178515" y="710219"/>
                  </a:lnTo>
                  <a:lnTo>
                    <a:pt x="1175657" y="711368"/>
                  </a:lnTo>
                  <a:lnTo>
                    <a:pt x="1173522" y="716374"/>
                  </a:lnTo>
                  <a:lnTo>
                    <a:pt x="1174670" y="719232"/>
                  </a:lnTo>
                  <a:lnTo>
                    <a:pt x="1181681" y="722222"/>
                  </a:lnTo>
                  <a:lnTo>
                    <a:pt x="1184538" y="721073"/>
                  </a:lnTo>
                  <a:lnTo>
                    <a:pt x="1186673" y="716067"/>
                  </a:lnTo>
                  <a:lnTo>
                    <a:pt x="1185525" y="713209"/>
                  </a:lnTo>
                  <a:close/>
                </a:path>
                <a:path w="16932910" h="11288395">
                  <a:moveTo>
                    <a:pt x="1423352" y="814264"/>
                  </a:moveTo>
                  <a:lnTo>
                    <a:pt x="1416342" y="811273"/>
                  </a:lnTo>
                  <a:lnTo>
                    <a:pt x="1413484" y="812422"/>
                  </a:lnTo>
                  <a:lnTo>
                    <a:pt x="1411491" y="817096"/>
                  </a:lnTo>
                  <a:lnTo>
                    <a:pt x="1412640" y="819952"/>
                  </a:lnTo>
                  <a:lnTo>
                    <a:pt x="1419650" y="822943"/>
                  </a:lnTo>
                  <a:lnTo>
                    <a:pt x="1422507" y="821795"/>
                  </a:lnTo>
                  <a:lnTo>
                    <a:pt x="1424501" y="817122"/>
                  </a:lnTo>
                  <a:lnTo>
                    <a:pt x="1423352" y="814264"/>
                  </a:lnTo>
                  <a:close/>
                </a:path>
                <a:path w="16932910" h="11288395">
                  <a:moveTo>
                    <a:pt x="1107788" y="678076"/>
                  </a:moveTo>
                  <a:lnTo>
                    <a:pt x="1100444" y="674943"/>
                  </a:lnTo>
                  <a:lnTo>
                    <a:pt x="1097586" y="676092"/>
                  </a:lnTo>
                  <a:lnTo>
                    <a:pt x="1095450" y="681099"/>
                  </a:lnTo>
                  <a:lnTo>
                    <a:pt x="1096599" y="683956"/>
                  </a:lnTo>
                  <a:lnTo>
                    <a:pt x="1103943" y="687089"/>
                  </a:lnTo>
                  <a:lnTo>
                    <a:pt x="1106800" y="685941"/>
                  </a:lnTo>
                  <a:lnTo>
                    <a:pt x="1108936" y="680934"/>
                  </a:lnTo>
                  <a:lnTo>
                    <a:pt x="1107788" y="678076"/>
                  </a:lnTo>
                  <a:close/>
                </a:path>
                <a:path w="16932910" h="11288395">
                  <a:moveTo>
                    <a:pt x="1503324" y="846009"/>
                  </a:moveTo>
                  <a:lnTo>
                    <a:pt x="1498650" y="844016"/>
                  </a:lnTo>
                  <a:lnTo>
                    <a:pt x="1496171" y="843353"/>
                  </a:lnTo>
                  <a:lnTo>
                    <a:pt x="1493314" y="844502"/>
                  </a:lnTo>
                  <a:lnTo>
                    <a:pt x="1491320" y="849175"/>
                  </a:lnTo>
                  <a:lnTo>
                    <a:pt x="1492468" y="852033"/>
                  </a:lnTo>
                  <a:lnTo>
                    <a:pt x="1497476" y="854169"/>
                  </a:lnTo>
                  <a:lnTo>
                    <a:pt x="1499955" y="854832"/>
                  </a:lnTo>
                  <a:lnTo>
                    <a:pt x="1502813" y="853683"/>
                  </a:lnTo>
                  <a:lnTo>
                    <a:pt x="1503809" y="851347"/>
                  </a:lnTo>
                  <a:lnTo>
                    <a:pt x="1504413" y="849236"/>
                  </a:lnTo>
                  <a:lnTo>
                    <a:pt x="1504615" y="848533"/>
                  </a:lnTo>
                  <a:lnTo>
                    <a:pt x="1503324" y="846009"/>
                  </a:lnTo>
                  <a:close/>
                </a:path>
                <a:path w="16932910" h="11288395">
                  <a:moveTo>
                    <a:pt x="1029810" y="641656"/>
                  </a:moveTo>
                  <a:lnTo>
                    <a:pt x="1022466" y="638523"/>
                  </a:lnTo>
                  <a:lnTo>
                    <a:pt x="1019609" y="639672"/>
                  </a:lnTo>
                  <a:lnTo>
                    <a:pt x="1017615" y="644346"/>
                  </a:lnTo>
                  <a:lnTo>
                    <a:pt x="1018621" y="647537"/>
                  </a:lnTo>
                  <a:lnTo>
                    <a:pt x="1025965" y="650670"/>
                  </a:lnTo>
                  <a:lnTo>
                    <a:pt x="1028823" y="649521"/>
                  </a:lnTo>
                  <a:lnTo>
                    <a:pt x="1030816" y="644848"/>
                  </a:lnTo>
                  <a:lnTo>
                    <a:pt x="1029810" y="641656"/>
                  </a:lnTo>
                  <a:close/>
                </a:path>
                <a:path w="16932910" h="11288395">
                  <a:moveTo>
                    <a:pt x="1583580" y="877087"/>
                  </a:moveTo>
                  <a:lnTo>
                    <a:pt x="1578907" y="875093"/>
                  </a:lnTo>
                  <a:lnTo>
                    <a:pt x="1576094" y="874288"/>
                  </a:lnTo>
                  <a:lnTo>
                    <a:pt x="1573570" y="875579"/>
                  </a:lnTo>
                  <a:lnTo>
                    <a:pt x="1571576" y="880252"/>
                  </a:lnTo>
                  <a:lnTo>
                    <a:pt x="1572725" y="883110"/>
                  </a:lnTo>
                  <a:lnTo>
                    <a:pt x="1575062" y="884107"/>
                  </a:lnTo>
                  <a:lnTo>
                    <a:pt x="1575538" y="883915"/>
                  </a:lnTo>
                  <a:lnTo>
                    <a:pt x="1577875" y="884912"/>
                  </a:lnTo>
                  <a:lnTo>
                    <a:pt x="1580688" y="885718"/>
                  </a:lnTo>
                  <a:lnTo>
                    <a:pt x="1583545" y="884570"/>
                  </a:lnTo>
                  <a:lnTo>
                    <a:pt x="1584681" y="880319"/>
                  </a:lnTo>
                  <a:lnTo>
                    <a:pt x="1584871" y="879610"/>
                  </a:lnTo>
                  <a:lnTo>
                    <a:pt x="1583580" y="877087"/>
                  </a:lnTo>
                  <a:close/>
                </a:path>
                <a:path w="16932910" h="11288395">
                  <a:moveTo>
                    <a:pt x="945583" y="601388"/>
                  </a:moveTo>
                  <a:lnTo>
                    <a:pt x="942392" y="602394"/>
                  </a:lnTo>
                  <a:lnTo>
                    <a:pt x="941015" y="605357"/>
                  </a:lnTo>
                  <a:lnTo>
                    <a:pt x="940064" y="606925"/>
                  </a:lnTo>
                  <a:lnTo>
                    <a:pt x="941070" y="610117"/>
                  </a:lnTo>
                  <a:lnTo>
                    <a:pt x="945744" y="612110"/>
                  </a:lnTo>
                  <a:lnTo>
                    <a:pt x="945935" y="612587"/>
                  </a:lnTo>
                  <a:lnTo>
                    <a:pt x="948272" y="613583"/>
                  </a:lnTo>
                  <a:lnTo>
                    <a:pt x="951130" y="612435"/>
                  </a:lnTo>
                  <a:lnTo>
                    <a:pt x="952507" y="609470"/>
                  </a:lnTo>
                  <a:lnTo>
                    <a:pt x="953457" y="607904"/>
                  </a:lnTo>
                  <a:lnTo>
                    <a:pt x="952451" y="604712"/>
                  </a:lnTo>
                  <a:lnTo>
                    <a:pt x="947778" y="602718"/>
                  </a:lnTo>
                  <a:lnTo>
                    <a:pt x="945583" y="601388"/>
                  </a:lnTo>
                  <a:close/>
                </a:path>
                <a:path w="16932910" h="11288395">
                  <a:moveTo>
                    <a:pt x="1664264" y="907164"/>
                  </a:moveTo>
                  <a:lnTo>
                    <a:pt x="1659590" y="905170"/>
                  </a:lnTo>
                  <a:lnTo>
                    <a:pt x="1656777" y="904365"/>
                  </a:lnTo>
                  <a:lnTo>
                    <a:pt x="1654253" y="905656"/>
                  </a:lnTo>
                  <a:lnTo>
                    <a:pt x="1652259" y="910329"/>
                  </a:lnTo>
                  <a:lnTo>
                    <a:pt x="1653408" y="913187"/>
                  </a:lnTo>
                  <a:lnTo>
                    <a:pt x="1655745" y="914184"/>
                  </a:lnTo>
                  <a:lnTo>
                    <a:pt x="1656221" y="913992"/>
                  </a:lnTo>
                  <a:lnTo>
                    <a:pt x="1658558" y="914989"/>
                  </a:lnTo>
                  <a:lnTo>
                    <a:pt x="1661371" y="915795"/>
                  </a:lnTo>
                  <a:lnTo>
                    <a:pt x="1663895" y="914503"/>
                  </a:lnTo>
                  <a:lnTo>
                    <a:pt x="1664892" y="912166"/>
                  </a:lnTo>
                  <a:lnTo>
                    <a:pt x="1665365" y="910396"/>
                  </a:lnTo>
                  <a:lnTo>
                    <a:pt x="1665554" y="909688"/>
                  </a:lnTo>
                  <a:lnTo>
                    <a:pt x="1664264" y="907164"/>
                  </a:lnTo>
                  <a:close/>
                </a:path>
                <a:path w="16932910" h="11288395">
                  <a:moveTo>
                    <a:pt x="868602" y="562632"/>
                  </a:moveTo>
                  <a:lnTo>
                    <a:pt x="865411" y="563638"/>
                  </a:lnTo>
                  <a:lnTo>
                    <a:pt x="864414" y="565974"/>
                  </a:lnTo>
                  <a:lnTo>
                    <a:pt x="862941" y="568503"/>
                  </a:lnTo>
                  <a:lnTo>
                    <a:pt x="863947" y="571694"/>
                  </a:lnTo>
                  <a:lnTo>
                    <a:pt x="871292" y="574826"/>
                  </a:lnTo>
                  <a:lnTo>
                    <a:pt x="874006" y="574012"/>
                  </a:lnTo>
                  <a:lnTo>
                    <a:pt x="875003" y="571675"/>
                  </a:lnTo>
                  <a:lnTo>
                    <a:pt x="876476" y="569148"/>
                  </a:lnTo>
                  <a:lnTo>
                    <a:pt x="875470" y="565956"/>
                  </a:lnTo>
                  <a:lnTo>
                    <a:pt x="870796" y="563962"/>
                  </a:lnTo>
                  <a:lnTo>
                    <a:pt x="868602" y="562632"/>
                  </a:lnTo>
                  <a:close/>
                </a:path>
                <a:path w="16932910" h="11288395">
                  <a:moveTo>
                    <a:pt x="1744756" y="936764"/>
                  </a:moveTo>
                  <a:lnTo>
                    <a:pt x="1742276" y="936101"/>
                  </a:lnTo>
                  <a:lnTo>
                    <a:pt x="1737602" y="934108"/>
                  </a:lnTo>
                  <a:lnTo>
                    <a:pt x="1734936" y="935733"/>
                  </a:lnTo>
                  <a:lnTo>
                    <a:pt x="1732943" y="940406"/>
                  </a:lnTo>
                  <a:lnTo>
                    <a:pt x="1734234" y="942929"/>
                  </a:lnTo>
                  <a:lnTo>
                    <a:pt x="1741578" y="946062"/>
                  </a:lnTo>
                  <a:lnTo>
                    <a:pt x="1744244" y="944438"/>
                  </a:lnTo>
                  <a:lnTo>
                    <a:pt x="1746238" y="939765"/>
                  </a:lnTo>
                  <a:lnTo>
                    <a:pt x="1744756" y="936764"/>
                  </a:lnTo>
                  <a:close/>
                </a:path>
                <a:path w="16932910" h="11288395">
                  <a:moveTo>
                    <a:pt x="12288532" y="5432023"/>
                  </a:moveTo>
                  <a:lnTo>
                    <a:pt x="12285719" y="5431218"/>
                  </a:lnTo>
                  <a:lnTo>
                    <a:pt x="12280480" y="5433324"/>
                  </a:lnTo>
                  <a:lnTo>
                    <a:pt x="12279675" y="5436137"/>
                  </a:lnTo>
                  <a:lnTo>
                    <a:pt x="12280632" y="5438518"/>
                  </a:lnTo>
                  <a:lnTo>
                    <a:pt x="12281924" y="5441041"/>
                  </a:lnTo>
                  <a:lnTo>
                    <a:pt x="12282639" y="5442136"/>
                  </a:lnTo>
                  <a:lnTo>
                    <a:pt x="12284500" y="5443324"/>
                  </a:lnTo>
                  <a:lnTo>
                    <a:pt x="12284358" y="5443658"/>
                  </a:lnTo>
                  <a:lnTo>
                    <a:pt x="12285693" y="5444228"/>
                  </a:lnTo>
                  <a:lnTo>
                    <a:pt x="12286838" y="5444321"/>
                  </a:lnTo>
                  <a:lnTo>
                    <a:pt x="12291123" y="5442599"/>
                  </a:lnTo>
                  <a:lnTo>
                    <a:pt x="12291928" y="5439785"/>
                  </a:lnTo>
                  <a:lnTo>
                    <a:pt x="12290970" y="5437405"/>
                  </a:lnTo>
                  <a:lnTo>
                    <a:pt x="12289680" y="5434881"/>
                  </a:lnTo>
                  <a:lnTo>
                    <a:pt x="12288532" y="5432023"/>
                  </a:lnTo>
                  <a:close/>
                </a:path>
                <a:path w="16932910" h="11288395">
                  <a:moveTo>
                    <a:pt x="1825390" y="966030"/>
                  </a:moveTo>
                  <a:lnTo>
                    <a:pt x="1818380" y="963040"/>
                  </a:lnTo>
                  <a:lnTo>
                    <a:pt x="1815714" y="964665"/>
                  </a:lnTo>
                  <a:lnTo>
                    <a:pt x="1813720" y="969340"/>
                  </a:lnTo>
                  <a:lnTo>
                    <a:pt x="1815011" y="971862"/>
                  </a:lnTo>
                  <a:lnTo>
                    <a:pt x="1822355" y="974995"/>
                  </a:lnTo>
                  <a:lnTo>
                    <a:pt x="1825021" y="973371"/>
                  </a:lnTo>
                  <a:lnTo>
                    <a:pt x="1827015" y="968696"/>
                  </a:lnTo>
                  <a:lnTo>
                    <a:pt x="1825390" y="966030"/>
                  </a:lnTo>
                  <a:close/>
                </a:path>
                <a:path w="16932910" h="11288395">
                  <a:moveTo>
                    <a:pt x="791906" y="523208"/>
                  </a:moveTo>
                  <a:lnTo>
                    <a:pt x="788715" y="524213"/>
                  </a:lnTo>
                  <a:lnTo>
                    <a:pt x="787718" y="526551"/>
                  </a:lnTo>
                  <a:lnTo>
                    <a:pt x="786387" y="528745"/>
                  </a:lnTo>
                  <a:lnTo>
                    <a:pt x="787393" y="531937"/>
                  </a:lnTo>
                  <a:lnTo>
                    <a:pt x="789588" y="533267"/>
                  </a:lnTo>
                  <a:lnTo>
                    <a:pt x="794595" y="535403"/>
                  </a:lnTo>
                  <a:lnTo>
                    <a:pt x="797310" y="534589"/>
                  </a:lnTo>
                  <a:lnTo>
                    <a:pt x="798307" y="532251"/>
                  </a:lnTo>
                  <a:lnTo>
                    <a:pt x="799638" y="530057"/>
                  </a:lnTo>
                  <a:lnTo>
                    <a:pt x="798631" y="526866"/>
                  </a:lnTo>
                  <a:lnTo>
                    <a:pt x="796437" y="525535"/>
                  </a:lnTo>
                  <a:lnTo>
                    <a:pt x="794100" y="524539"/>
                  </a:lnTo>
                  <a:lnTo>
                    <a:pt x="791906" y="523208"/>
                  </a:lnTo>
                  <a:close/>
                </a:path>
                <a:path w="16932910" h="11288395">
                  <a:moveTo>
                    <a:pt x="1907070" y="993771"/>
                  </a:moveTo>
                  <a:lnTo>
                    <a:pt x="1904591" y="993108"/>
                  </a:lnTo>
                  <a:lnTo>
                    <a:pt x="1899917" y="991114"/>
                  </a:lnTo>
                  <a:lnTo>
                    <a:pt x="1897251" y="992739"/>
                  </a:lnTo>
                  <a:lnTo>
                    <a:pt x="1895258" y="997412"/>
                  </a:lnTo>
                  <a:lnTo>
                    <a:pt x="1896549" y="999936"/>
                  </a:lnTo>
                  <a:lnTo>
                    <a:pt x="1903893" y="1003069"/>
                  </a:lnTo>
                  <a:lnTo>
                    <a:pt x="1906559" y="1001443"/>
                  </a:lnTo>
                  <a:lnTo>
                    <a:pt x="1908694" y="996437"/>
                  </a:lnTo>
                  <a:lnTo>
                    <a:pt x="1907070" y="993771"/>
                  </a:lnTo>
                  <a:close/>
                </a:path>
                <a:path w="16932910" h="11288395">
                  <a:moveTo>
                    <a:pt x="715922" y="482115"/>
                  </a:moveTo>
                  <a:lnTo>
                    <a:pt x="712730" y="483121"/>
                  </a:lnTo>
                  <a:lnTo>
                    <a:pt x="711733" y="485459"/>
                  </a:lnTo>
                  <a:lnTo>
                    <a:pt x="710403" y="487652"/>
                  </a:lnTo>
                  <a:lnTo>
                    <a:pt x="711409" y="490844"/>
                  </a:lnTo>
                  <a:lnTo>
                    <a:pt x="713604" y="492173"/>
                  </a:lnTo>
                  <a:lnTo>
                    <a:pt x="718611" y="494309"/>
                  </a:lnTo>
                  <a:lnTo>
                    <a:pt x="721326" y="493496"/>
                  </a:lnTo>
                  <a:lnTo>
                    <a:pt x="722322" y="491159"/>
                  </a:lnTo>
                  <a:lnTo>
                    <a:pt x="723653" y="488965"/>
                  </a:lnTo>
                  <a:lnTo>
                    <a:pt x="722647" y="485773"/>
                  </a:lnTo>
                  <a:lnTo>
                    <a:pt x="720453" y="484442"/>
                  </a:lnTo>
                  <a:lnTo>
                    <a:pt x="718116" y="483445"/>
                  </a:lnTo>
                  <a:lnTo>
                    <a:pt x="715922" y="482115"/>
                  </a:lnTo>
                  <a:close/>
                </a:path>
                <a:path w="16932910" h="11288395">
                  <a:moveTo>
                    <a:pt x="1988416" y="1021368"/>
                  </a:moveTo>
                  <a:lnTo>
                    <a:pt x="1985937" y="1020705"/>
                  </a:lnTo>
                  <a:lnTo>
                    <a:pt x="1981263" y="1018712"/>
                  </a:lnTo>
                  <a:lnTo>
                    <a:pt x="1978598" y="1020336"/>
                  </a:lnTo>
                  <a:lnTo>
                    <a:pt x="1976604" y="1025010"/>
                  </a:lnTo>
                  <a:lnTo>
                    <a:pt x="1977895" y="1027533"/>
                  </a:lnTo>
                  <a:lnTo>
                    <a:pt x="1985239" y="1030666"/>
                  </a:lnTo>
                  <a:lnTo>
                    <a:pt x="1987905" y="1029042"/>
                  </a:lnTo>
                  <a:lnTo>
                    <a:pt x="1990041" y="1024033"/>
                  </a:lnTo>
                  <a:lnTo>
                    <a:pt x="1988416" y="1021368"/>
                  </a:lnTo>
                  <a:close/>
                </a:path>
                <a:path w="16932910" h="11288395">
                  <a:moveTo>
                    <a:pt x="645563" y="442633"/>
                  </a:moveTo>
                  <a:lnTo>
                    <a:pt x="640556" y="440497"/>
                  </a:lnTo>
                  <a:lnTo>
                    <a:pt x="637507" y="441169"/>
                  </a:lnTo>
                  <a:lnTo>
                    <a:pt x="635514" y="445842"/>
                  </a:lnTo>
                  <a:lnTo>
                    <a:pt x="636328" y="448557"/>
                  </a:lnTo>
                  <a:lnTo>
                    <a:pt x="638381" y="450222"/>
                  </a:lnTo>
                  <a:lnTo>
                    <a:pt x="643722" y="452501"/>
                  </a:lnTo>
                  <a:lnTo>
                    <a:pt x="646437" y="451685"/>
                  </a:lnTo>
                  <a:lnTo>
                    <a:pt x="648430" y="447012"/>
                  </a:lnTo>
                  <a:lnTo>
                    <a:pt x="647615" y="444298"/>
                  </a:lnTo>
                  <a:lnTo>
                    <a:pt x="645563" y="442633"/>
                  </a:lnTo>
                  <a:close/>
                </a:path>
                <a:path w="16932910" h="11288395">
                  <a:moveTo>
                    <a:pt x="2070381" y="1048440"/>
                  </a:moveTo>
                  <a:lnTo>
                    <a:pt x="2067902" y="1047777"/>
                  </a:lnTo>
                  <a:lnTo>
                    <a:pt x="2063228" y="1045784"/>
                  </a:lnTo>
                  <a:lnTo>
                    <a:pt x="2060562" y="1047409"/>
                  </a:lnTo>
                  <a:lnTo>
                    <a:pt x="2058568" y="1052082"/>
                  </a:lnTo>
                  <a:lnTo>
                    <a:pt x="2059860" y="1054605"/>
                  </a:lnTo>
                  <a:lnTo>
                    <a:pt x="2062197" y="1055602"/>
                  </a:lnTo>
                  <a:lnTo>
                    <a:pt x="2062339" y="1055268"/>
                  </a:lnTo>
                  <a:lnTo>
                    <a:pt x="2067347" y="1057404"/>
                  </a:lnTo>
                  <a:lnTo>
                    <a:pt x="2070012" y="1055780"/>
                  </a:lnTo>
                  <a:lnTo>
                    <a:pt x="2072006" y="1051106"/>
                  </a:lnTo>
                  <a:lnTo>
                    <a:pt x="2070381" y="1048440"/>
                  </a:lnTo>
                  <a:close/>
                </a:path>
                <a:path w="16932910" h="11288395">
                  <a:moveTo>
                    <a:pt x="2152155" y="1075036"/>
                  </a:moveTo>
                  <a:lnTo>
                    <a:pt x="2149675" y="1074373"/>
                  </a:lnTo>
                  <a:lnTo>
                    <a:pt x="2145002" y="1072379"/>
                  </a:lnTo>
                  <a:lnTo>
                    <a:pt x="2142336" y="1074005"/>
                  </a:lnTo>
                  <a:lnTo>
                    <a:pt x="2141339" y="1076341"/>
                  </a:lnTo>
                  <a:lnTo>
                    <a:pt x="2140676" y="1078820"/>
                  </a:lnTo>
                  <a:lnTo>
                    <a:pt x="2141633" y="1081202"/>
                  </a:lnTo>
                  <a:lnTo>
                    <a:pt x="2143970" y="1082199"/>
                  </a:lnTo>
                  <a:lnTo>
                    <a:pt x="2144112" y="1081865"/>
                  </a:lnTo>
                  <a:lnTo>
                    <a:pt x="2149120" y="1084001"/>
                  </a:lnTo>
                  <a:lnTo>
                    <a:pt x="2151786" y="1082376"/>
                  </a:lnTo>
                  <a:lnTo>
                    <a:pt x="2153779" y="1077702"/>
                  </a:lnTo>
                  <a:lnTo>
                    <a:pt x="2152155" y="1075036"/>
                  </a:lnTo>
                  <a:close/>
                </a:path>
                <a:path w="16932910" h="11288395">
                  <a:moveTo>
                    <a:pt x="566712" y="397161"/>
                  </a:moveTo>
                  <a:lnTo>
                    <a:pt x="563330" y="397690"/>
                  </a:lnTo>
                  <a:lnTo>
                    <a:pt x="562333" y="400028"/>
                  </a:lnTo>
                  <a:lnTo>
                    <a:pt x="561383" y="401594"/>
                  </a:lnTo>
                  <a:lnTo>
                    <a:pt x="561003" y="402221"/>
                  </a:lnTo>
                  <a:lnTo>
                    <a:pt x="561675" y="405271"/>
                  </a:lnTo>
                  <a:lnTo>
                    <a:pt x="563727" y="406935"/>
                  </a:lnTo>
                  <a:lnTo>
                    <a:pt x="568734" y="409071"/>
                  </a:lnTo>
                  <a:lnTo>
                    <a:pt x="571641" y="408732"/>
                  </a:lnTo>
                  <a:lnTo>
                    <a:pt x="572638" y="406395"/>
                  </a:lnTo>
                  <a:lnTo>
                    <a:pt x="573588" y="404829"/>
                  </a:lnTo>
                  <a:lnTo>
                    <a:pt x="573968" y="404201"/>
                  </a:lnTo>
                  <a:lnTo>
                    <a:pt x="573296" y="401152"/>
                  </a:lnTo>
                  <a:lnTo>
                    <a:pt x="571244" y="399488"/>
                  </a:lnTo>
                  <a:lnTo>
                    <a:pt x="568907" y="398491"/>
                  </a:lnTo>
                  <a:lnTo>
                    <a:pt x="566712" y="397161"/>
                  </a:lnTo>
                  <a:close/>
                </a:path>
                <a:path w="16932910" h="11288395">
                  <a:moveTo>
                    <a:pt x="2234356" y="1100630"/>
                  </a:moveTo>
                  <a:lnTo>
                    <a:pt x="2231876" y="1099967"/>
                  </a:lnTo>
                  <a:lnTo>
                    <a:pt x="2227203" y="1097973"/>
                  </a:lnTo>
                  <a:lnTo>
                    <a:pt x="2224536" y="1099599"/>
                  </a:lnTo>
                  <a:lnTo>
                    <a:pt x="2223539" y="1101936"/>
                  </a:lnTo>
                  <a:lnTo>
                    <a:pt x="2222877" y="1104414"/>
                  </a:lnTo>
                  <a:lnTo>
                    <a:pt x="2223834" y="1106796"/>
                  </a:lnTo>
                  <a:lnTo>
                    <a:pt x="2226171" y="1107793"/>
                  </a:lnTo>
                  <a:lnTo>
                    <a:pt x="2226313" y="1107459"/>
                  </a:lnTo>
                  <a:lnTo>
                    <a:pt x="2231321" y="1109595"/>
                  </a:lnTo>
                  <a:lnTo>
                    <a:pt x="2233987" y="1107969"/>
                  </a:lnTo>
                  <a:lnTo>
                    <a:pt x="2235980" y="1103296"/>
                  </a:lnTo>
                  <a:lnTo>
                    <a:pt x="2234356" y="1100630"/>
                  </a:lnTo>
                  <a:close/>
                </a:path>
                <a:path w="16932910" h="11288395">
                  <a:moveTo>
                    <a:pt x="493296" y="352822"/>
                  </a:moveTo>
                  <a:lnTo>
                    <a:pt x="490247" y="353495"/>
                  </a:lnTo>
                  <a:lnTo>
                    <a:pt x="487586" y="357884"/>
                  </a:lnTo>
                  <a:lnTo>
                    <a:pt x="488258" y="360933"/>
                  </a:lnTo>
                  <a:lnTo>
                    <a:pt x="490310" y="362597"/>
                  </a:lnTo>
                  <a:lnTo>
                    <a:pt x="495318" y="364734"/>
                  </a:lnTo>
                  <a:lnTo>
                    <a:pt x="497890" y="364252"/>
                  </a:lnTo>
                  <a:lnTo>
                    <a:pt x="500552" y="359864"/>
                  </a:lnTo>
                  <a:lnTo>
                    <a:pt x="499879" y="356814"/>
                  </a:lnTo>
                  <a:lnTo>
                    <a:pt x="497827" y="355150"/>
                  </a:lnTo>
                  <a:lnTo>
                    <a:pt x="495491" y="354153"/>
                  </a:lnTo>
                  <a:lnTo>
                    <a:pt x="493296" y="352822"/>
                  </a:lnTo>
                  <a:close/>
                </a:path>
                <a:path w="16932910" h="11288395">
                  <a:moveTo>
                    <a:pt x="2316841" y="1125557"/>
                  </a:moveTo>
                  <a:lnTo>
                    <a:pt x="2314219" y="1125228"/>
                  </a:lnTo>
                  <a:lnTo>
                    <a:pt x="2311882" y="1124231"/>
                  </a:lnTo>
                  <a:lnTo>
                    <a:pt x="2309069" y="1123426"/>
                  </a:lnTo>
                  <a:lnTo>
                    <a:pt x="2306737" y="1125194"/>
                  </a:lnTo>
                  <a:lnTo>
                    <a:pt x="2305740" y="1127530"/>
                  </a:lnTo>
                  <a:lnTo>
                    <a:pt x="2305078" y="1130008"/>
                  </a:lnTo>
                  <a:lnTo>
                    <a:pt x="2306035" y="1132390"/>
                  </a:lnTo>
                  <a:lnTo>
                    <a:pt x="2308372" y="1133387"/>
                  </a:lnTo>
                  <a:lnTo>
                    <a:pt x="2308848" y="1133195"/>
                  </a:lnTo>
                  <a:lnTo>
                    <a:pt x="2311518" y="1134334"/>
                  </a:lnTo>
                  <a:lnTo>
                    <a:pt x="2314332" y="1135140"/>
                  </a:lnTo>
                  <a:lnTo>
                    <a:pt x="2316663" y="1133373"/>
                  </a:lnTo>
                  <a:lnTo>
                    <a:pt x="2317660" y="1131036"/>
                  </a:lnTo>
                  <a:lnTo>
                    <a:pt x="2318323" y="1128557"/>
                  </a:lnTo>
                  <a:lnTo>
                    <a:pt x="2316841" y="1125557"/>
                  </a:lnTo>
                  <a:close/>
                </a:path>
                <a:path w="16932910" h="11288395">
                  <a:moveTo>
                    <a:pt x="12251132" y="5354124"/>
                  </a:moveTo>
                  <a:lnTo>
                    <a:pt x="12248462" y="5352985"/>
                  </a:lnTo>
                  <a:lnTo>
                    <a:pt x="12243415" y="5355566"/>
                  </a:lnTo>
                  <a:lnTo>
                    <a:pt x="12242277" y="5358236"/>
                  </a:lnTo>
                  <a:lnTo>
                    <a:pt x="12244858" y="5363284"/>
                  </a:lnTo>
                  <a:lnTo>
                    <a:pt x="12245575" y="5364379"/>
                  </a:lnTo>
                  <a:lnTo>
                    <a:pt x="12247435" y="5365567"/>
                  </a:lnTo>
                  <a:lnTo>
                    <a:pt x="12247292" y="5365901"/>
                  </a:lnTo>
                  <a:lnTo>
                    <a:pt x="12248628" y="5366471"/>
                  </a:lnTo>
                  <a:lnTo>
                    <a:pt x="12249915" y="5366230"/>
                  </a:lnTo>
                  <a:lnTo>
                    <a:pt x="12251344" y="5365656"/>
                  </a:lnTo>
                  <a:lnTo>
                    <a:pt x="12253868" y="5364365"/>
                  </a:lnTo>
                  <a:lnTo>
                    <a:pt x="12255006" y="5361693"/>
                  </a:lnTo>
                  <a:lnTo>
                    <a:pt x="12251132" y="5354124"/>
                  </a:lnTo>
                  <a:close/>
                </a:path>
                <a:path w="16932910" h="11288395">
                  <a:moveTo>
                    <a:pt x="420258" y="306674"/>
                  </a:moveTo>
                  <a:lnTo>
                    <a:pt x="417209" y="307346"/>
                  </a:lnTo>
                  <a:lnTo>
                    <a:pt x="414929" y="311107"/>
                  </a:lnTo>
                  <a:lnTo>
                    <a:pt x="414548" y="311734"/>
                  </a:lnTo>
                  <a:lnTo>
                    <a:pt x="415220" y="314783"/>
                  </a:lnTo>
                  <a:lnTo>
                    <a:pt x="417272" y="316448"/>
                  </a:lnTo>
                  <a:lnTo>
                    <a:pt x="422280" y="318584"/>
                  </a:lnTo>
                  <a:lnTo>
                    <a:pt x="424995" y="317769"/>
                  </a:lnTo>
                  <a:lnTo>
                    <a:pt x="425787" y="316528"/>
                  </a:lnTo>
                  <a:lnTo>
                    <a:pt x="426183" y="315908"/>
                  </a:lnTo>
                  <a:lnTo>
                    <a:pt x="427514" y="313714"/>
                  </a:lnTo>
                  <a:lnTo>
                    <a:pt x="426841" y="310666"/>
                  </a:lnTo>
                  <a:lnTo>
                    <a:pt x="424789" y="309001"/>
                  </a:lnTo>
                  <a:lnTo>
                    <a:pt x="422452" y="308005"/>
                  </a:lnTo>
                  <a:lnTo>
                    <a:pt x="420258" y="306674"/>
                  </a:lnTo>
                  <a:close/>
                </a:path>
                <a:path w="16932910" h="11288395">
                  <a:moveTo>
                    <a:pt x="2399326" y="1150484"/>
                  </a:moveTo>
                  <a:lnTo>
                    <a:pt x="2396704" y="1150156"/>
                  </a:lnTo>
                  <a:lnTo>
                    <a:pt x="2394367" y="1149159"/>
                  </a:lnTo>
                  <a:lnTo>
                    <a:pt x="2391554" y="1148353"/>
                  </a:lnTo>
                  <a:lnTo>
                    <a:pt x="2389223" y="1150120"/>
                  </a:lnTo>
                  <a:lnTo>
                    <a:pt x="2388226" y="1152457"/>
                  </a:lnTo>
                  <a:lnTo>
                    <a:pt x="2387563" y="1154936"/>
                  </a:lnTo>
                  <a:lnTo>
                    <a:pt x="2388520" y="1157317"/>
                  </a:lnTo>
                  <a:lnTo>
                    <a:pt x="2390857" y="1158314"/>
                  </a:lnTo>
                  <a:lnTo>
                    <a:pt x="2390999" y="1157980"/>
                  </a:lnTo>
                  <a:lnTo>
                    <a:pt x="2394004" y="1159262"/>
                  </a:lnTo>
                  <a:lnTo>
                    <a:pt x="2396817" y="1160067"/>
                  </a:lnTo>
                  <a:lnTo>
                    <a:pt x="2399149" y="1158299"/>
                  </a:lnTo>
                  <a:lnTo>
                    <a:pt x="2400145" y="1155963"/>
                  </a:lnTo>
                  <a:lnTo>
                    <a:pt x="2400809" y="1153483"/>
                  </a:lnTo>
                  <a:lnTo>
                    <a:pt x="2399326" y="1150484"/>
                  </a:lnTo>
                  <a:close/>
                </a:path>
                <a:path w="16932910" h="11288395">
                  <a:moveTo>
                    <a:pt x="2481763" y="1174601"/>
                  </a:moveTo>
                  <a:lnTo>
                    <a:pt x="2479141" y="1174271"/>
                  </a:lnTo>
                  <a:lnTo>
                    <a:pt x="2476804" y="1173275"/>
                  </a:lnTo>
                  <a:lnTo>
                    <a:pt x="2473991" y="1172469"/>
                  </a:lnTo>
                  <a:lnTo>
                    <a:pt x="2471660" y="1174236"/>
                  </a:lnTo>
                  <a:lnTo>
                    <a:pt x="2470663" y="1176573"/>
                  </a:lnTo>
                  <a:lnTo>
                    <a:pt x="2469999" y="1179053"/>
                  </a:lnTo>
                  <a:lnTo>
                    <a:pt x="2470957" y="1181434"/>
                  </a:lnTo>
                  <a:lnTo>
                    <a:pt x="2473293" y="1182431"/>
                  </a:lnTo>
                  <a:lnTo>
                    <a:pt x="2473436" y="1182097"/>
                  </a:lnTo>
                  <a:lnTo>
                    <a:pt x="2476440" y="1183379"/>
                  </a:lnTo>
                  <a:lnTo>
                    <a:pt x="2479253" y="1184184"/>
                  </a:lnTo>
                  <a:lnTo>
                    <a:pt x="2481585" y="1182416"/>
                  </a:lnTo>
                  <a:lnTo>
                    <a:pt x="2482582" y="1180079"/>
                  </a:lnTo>
                  <a:lnTo>
                    <a:pt x="2483388" y="1177267"/>
                  </a:lnTo>
                  <a:lnTo>
                    <a:pt x="2481763" y="1174601"/>
                  </a:lnTo>
                  <a:close/>
                </a:path>
                <a:path w="16932910" h="11288395">
                  <a:moveTo>
                    <a:pt x="348600" y="259140"/>
                  </a:moveTo>
                  <a:lnTo>
                    <a:pt x="345551" y="259812"/>
                  </a:lnTo>
                  <a:lnTo>
                    <a:pt x="344220" y="262007"/>
                  </a:lnTo>
                  <a:lnTo>
                    <a:pt x="342556" y="264059"/>
                  </a:lnTo>
                  <a:lnTo>
                    <a:pt x="343228" y="267107"/>
                  </a:lnTo>
                  <a:lnTo>
                    <a:pt x="345138" y="269105"/>
                  </a:lnTo>
                  <a:lnTo>
                    <a:pt x="348476" y="270529"/>
                  </a:lnTo>
                  <a:lnTo>
                    <a:pt x="348000" y="270721"/>
                  </a:lnTo>
                  <a:lnTo>
                    <a:pt x="350003" y="271575"/>
                  </a:lnTo>
                  <a:lnTo>
                    <a:pt x="352718" y="270760"/>
                  </a:lnTo>
                  <a:lnTo>
                    <a:pt x="353906" y="268900"/>
                  </a:lnTo>
                  <a:lnTo>
                    <a:pt x="355570" y="266849"/>
                  </a:lnTo>
                  <a:lnTo>
                    <a:pt x="354898" y="263800"/>
                  </a:lnTo>
                  <a:lnTo>
                    <a:pt x="352988" y="261801"/>
                  </a:lnTo>
                  <a:lnTo>
                    <a:pt x="350652" y="260804"/>
                  </a:lnTo>
                  <a:lnTo>
                    <a:pt x="348600" y="259140"/>
                  </a:lnTo>
                  <a:close/>
                </a:path>
                <a:path w="16932910" h="11288395">
                  <a:moveTo>
                    <a:pt x="2564200" y="1198718"/>
                  </a:moveTo>
                  <a:lnTo>
                    <a:pt x="2561578" y="1198389"/>
                  </a:lnTo>
                  <a:lnTo>
                    <a:pt x="2559241" y="1197392"/>
                  </a:lnTo>
                  <a:lnTo>
                    <a:pt x="2556762" y="1196728"/>
                  </a:lnTo>
                  <a:lnTo>
                    <a:pt x="2554430" y="1198496"/>
                  </a:lnTo>
                  <a:lnTo>
                    <a:pt x="2553433" y="1200833"/>
                  </a:lnTo>
                  <a:lnTo>
                    <a:pt x="2552770" y="1203313"/>
                  </a:lnTo>
                  <a:lnTo>
                    <a:pt x="2553727" y="1205693"/>
                  </a:lnTo>
                  <a:lnTo>
                    <a:pt x="2556397" y="1206832"/>
                  </a:lnTo>
                  <a:lnTo>
                    <a:pt x="2556874" y="1206641"/>
                  </a:lnTo>
                  <a:lnTo>
                    <a:pt x="2559211" y="1207637"/>
                  </a:lnTo>
                  <a:lnTo>
                    <a:pt x="2561691" y="1208300"/>
                  </a:lnTo>
                  <a:lnTo>
                    <a:pt x="2564022" y="1206534"/>
                  </a:lnTo>
                  <a:lnTo>
                    <a:pt x="2565019" y="1204196"/>
                  </a:lnTo>
                  <a:lnTo>
                    <a:pt x="2565824" y="1201383"/>
                  </a:lnTo>
                  <a:lnTo>
                    <a:pt x="2564200" y="1198718"/>
                  </a:lnTo>
                  <a:close/>
                </a:path>
                <a:path w="16932910" h="11288395">
                  <a:moveTo>
                    <a:pt x="2646921" y="1222166"/>
                  </a:moveTo>
                  <a:lnTo>
                    <a:pt x="2644300" y="1221837"/>
                  </a:lnTo>
                  <a:lnTo>
                    <a:pt x="2641963" y="1220840"/>
                  </a:lnTo>
                  <a:lnTo>
                    <a:pt x="2639484" y="1220177"/>
                  </a:lnTo>
                  <a:lnTo>
                    <a:pt x="2637151" y="1221945"/>
                  </a:lnTo>
                  <a:lnTo>
                    <a:pt x="2635964" y="1224991"/>
                  </a:lnTo>
                  <a:lnTo>
                    <a:pt x="2635491" y="1226761"/>
                  </a:lnTo>
                  <a:lnTo>
                    <a:pt x="2636448" y="1229142"/>
                  </a:lnTo>
                  <a:lnTo>
                    <a:pt x="2638785" y="1230139"/>
                  </a:lnTo>
                  <a:lnTo>
                    <a:pt x="2638928" y="1229805"/>
                  </a:lnTo>
                  <a:lnTo>
                    <a:pt x="2639261" y="1229947"/>
                  </a:lnTo>
                  <a:lnTo>
                    <a:pt x="2639738" y="1229756"/>
                  </a:lnTo>
                  <a:lnTo>
                    <a:pt x="2642074" y="1230753"/>
                  </a:lnTo>
                  <a:lnTo>
                    <a:pt x="2644553" y="1231415"/>
                  </a:lnTo>
                  <a:lnTo>
                    <a:pt x="2646886" y="1229649"/>
                  </a:lnTo>
                  <a:lnTo>
                    <a:pt x="2648072" y="1226603"/>
                  </a:lnTo>
                  <a:lnTo>
                    <a:pt x="2648546" y="1224832"/>
                  </a:lnTo>
                  <a:lnTo>
                    <a:pt x="2646921" y="1222166"/>
                  </a:lnTo>
                  <a:close/>
                </a:path>
                <a:path w="16932910" h="11288395">
                  <a:moveTo>
                    <a:pt x="278321" y="210222"/>
                  </a:moveTo>
                  <a:lnTo>
                    <a:pt x="275272" y="210894"/>
                  </a:lnTo>
                  <a:lnTo>
                    <a:pt x="271943" y="214998"/>
                  </a:lnTo>
                  <a:lnTo>
                    <a:pt x="272615" y="218048"/>
                  </a:lnTo>
                  <a:lnTo>
                    <a:pt x="276719" y="221376"/>
                  </a:lnTo>
                  <a:lnTo>
                    <a:pt x="279724" y="222657"/>
                  </a:lnTo>
                  <a:lnTo>
                    <a:pt x="282294" y="222177"/>
                  </a:lnTo>
                  <a:lnTo>
                    <a:pt x="283484" y="220316"/>
                  </a:lnTo>
                  <a:lnTo>
                    <a:pt x="285149" y="218264"/>
                  </a:lnTo>
                  <a:lnTo>
                    <a:pt x="284477" y="215215"/>
                  </a:lnTo>
                  <a:lnTo>
                    <a:pt x="278321" y="210222"/>
                  </a:lnTo>
                  <a:close/>
                </a:path>
                <a:path w="16932910" h="11288395">
                  <a:moveTo>
                    <a:pt x="2729784" y="1245281"/>
                  </a:moveTo>
                  <a:lnTo>
                    <a:pt x="2727163" y="1244952"/>
                  </a:lnTo>
                  <a:lnTo>
                    <a:pt x="2724827" y="1243956"/>
                  </a:lnTo>
                  <a:lnTo>
                    <a:pt x="2722347" y="1243293"/>
                  </a:lnTo>
                  <a:lnTo>
                    <a:pt x="2720015" y="1245060"/>
                  </a:lnTo>
                  <a:lnTo>
                    <a:pt x="2718844" y="1248112"/>
                  </a:lnTo>
                  <a:lnTo>
                    <a:pt x="2718497" y="1249542"/>
                  </a:lnTo>
                  <a:lnTo>
                    <a:pt x="2719454" y="1251924"/>
                  </a:lnTo>
                  <a:lnTo>
                    <a:pt x="2722125" y="1253063"/>
                  </a:lnTo>
                  <a:lnTo>
                    <a:pt x="2722601" y="1252871"/>
                  </a:lnTo>
                  <a:lnTo>
                    <a:pt x="2724938" y="1253868"/>
                  </a:lnTo>
                  <a:lnTo>
                    <a:pt x="2727417" y="1254531"/>
                  </a:lnTo>
                  <a:lnTo>
                    <a:pt x="2729750" y="1252764"/>
                  </a:lnTo>
                  <a:lnTo>
                    <a:pt x="2730936" y="1249719"/>
                  </a:lnTo>
                  <a:lnTo>
                    <a:pt x="2731410" y="1247948"/>
                  </a:lnTo>
                  <a:lnTo>
                    <a:pt x="2729784" y="1245281"/>
                  </a:lnTo>
                  <a:close/>
                </a:path>
                <a:path w="16932910" h="11288395">
                  <a:moveTo>
                    <a:pt x="208135" y="160160"/>
                  </a:moveTo>
                  <a:lnTo>
                    <a:pt x="205229" y="160499"/>
                  </a:lnTo>
                  <a:lnTo>
                    <a:pt x="203564" y="162550"/>
                  </a:lnTo>
                  <a:lnTo>
                    <a:pt x="202234" y="164745"/>
                  </a:lnTo>
                  <a:lnTo>
                    <a:pt x="202572" y="167651"/>
                  </a:lnTo>
                  <a:lnTo>
                    <a:pt x="206676" y="170980"/>
                  </a:lnTo>
                  <a:lnTo>
                    <a:pt x="209681" y="172262"/>
                  </a:lnTo>
                  <a:lnTo>
                    <a:pt x="212253" y="171780"/>
                  </a:lnTo>
                  <a:lnTo>
                    <a:pt x="213442" y="169919"/>
                  </a:lnTo>
                  <a:lnTo>
                    <a:pt x="214772" y="167726"/>
                  </a:lnTo>
                  <a:lnTo>
                    <a:pt x="214433" y="164820"/>
                  </a:lnTo>
                  <a:lnTo>
                    <a:pt x="210330" y="161491"/>
                  </a:lnTo>
                  <a:lnTo>
                    <a:pt x="208135" y="160160"/>
                  </a:lnTo>
                  <a:close/>
                </a:path>
                <a:path w="16932910" h="11288395">
                  <a:moveTo>
                    <a:pt x="12212832" y="5277415"/>
                  </a:moveTo>
                  <a:lnTo>
                    <a:pt x="12210162" y="5276276"/>
                  </a:lnTo>
                  <a:lnTo>
                    <a:pt x="12207638" y="5277568"/>
                  </a:lnTo>
                  <a:lnTo>
                    <a:pt x="12205448" y="5279001"/>
                  </a:lnTo>
                  <a:lnTo>
                    <a:pt x="12204309" y="5281671"/>
                  </a:lnTo>
                  <a:lnTo>
                    <a:pt x="12206890" y="5286718"/>
                  </a:lnTo>
                  <a:lnTo>
                    <a:pt x="12207131" y="5288004"/>
                  </a:lnTo>
                  <a:lnTo>
                    <a:pt x="12210803" y="5289570"/>
                  </a:lnTo>
                  <a:lnTo>
                    <a:pt x="12212089" y="5289330"/>
                  </a:lnTo>
                  <a:lnTo>
                    <a:pt x="12213518" y="5288756"/>
                  </a:lnTo>
                  <a:lnTo>
                    <a:pt x="12215708" y="5287323"/>
                  </a:lnTo>
                  <a:lnTo>
                    <a:pt x="12216847" y="5284653"/>
                  </a:lnTo>
                  <a:lnTo>
                    <a:pt x="12214265" y="5279605"/>
                  </a:lnTo>
                  <a:lnTo>
                    <a:pt x="12212832" y="5277415"/>
                  </a:lnTo>
                  <a:close/>
                </a:path>
                <a:path w="16932910" h="11288395">
                  <a:moveTo>
                    <a:pt x="2812790" y="1268063"/>
                  </a:moveTo>
                  <a:lnTo>
                    <a:pt x="2810169" y="1267734"/>
                  </a:lnTo>
                  <a:lnTo>
                    <a:pt x="2807832" y="1266737"/>
                  </a:lnTo>
                  <a:lnTo>
                    <a:pt x="2805352" y="1266074"/>
                  </a:lnTo>
                  <a:lnTo>
                    <a:pt x="2803021" y="1267842"/>
                  </a:lnTo>
                  <a:lnTo>
                    <a:pt x="2801851" y="1270893"/>
                  </a:lnTo>
                  <a:lnTo>
                    <a:pt x="2801504" y="1272324"/>
                  </a:lnTo>
                  <a:lnTo>
                    <a:pt x="2802795" y="1274847"/>
                  </a:lnTo>
                  <a:lnTo>
                    <a:pt x="2805132" y="1275843"/>
                  </a:lnTo>
                  <a:lnTo>
                    <a:pt x="2805608" y="1275652"/>
                  </a:lnTo>
                  <a:lnTo>
                    <a:pt x="2807945" y="1276649"/>
                  </a:lnTo>
                  <a:lnTo>
                    <a:pt x="2810423" y="1277313"/>
                  </a:lnTo>
                  <a:lnTo>
                    <a:pt x="2813089" y="1275687"/>
                  </a:lnTo>
                  <a:lnTo>
                    <a:pt x="2814415" y="1270729"/>
                  </a:lnTo>
                  <a:lnTo>
                    <a:pt x="2812790" y="1268063"/>
                  </a:lnTo>
                  <a:close/>
                </a:path>
                <a:path w="16932910" h="11288395">
                  <a:moveTo>
                    <a:pt x="2895939" y="1290511"/>
                  </a:moveTo>
                  <a:lnTo>
                    <a:pt x="2893318" y="1290182"/>
                  </a:lnTo>
                  <a:lnTo>
                    <a:pt x="2890981" y="1289185"/>
                  </a:lnTo>
                  <a:lnTo>
                    <a:pt x="2888501" y="1288522"/>
                  </a:lnTo>
                  <a:lnTo>
                    <a:pt x="2885836" y="1290147"/>
                  </a:lnTo>
                  <a:lnTo>
                    <a:pt x="2885173" y="1292626"/>
                  </a:lnTo>
                  <a:lnTo>
                    <a:pt x="2884652" y="1294772"/>
                  </a:lnTo>
                  <a:lnTo>
                    <a:pt x="2885944" y="1297294"/>
                  </a:lnTo>
                  <a:lnTo>
                    <a:pt x="2888280" y="1298291"/>
                  </a:lnTo>
                  <a:lnTo>
                    <a:pt x="2888756" y="1298101"/>
                  </a:lnTo>
                  <a:lnTo>
                    <a:pt x="2891093" y="1299098"/>
                  </a:lnTo>
                  <a:lnTo>
                    <a:pt x="2893572" y="1299760"/>
                  </a:lnTo>
                  <a:lnTo>
                    <a:pt x="2896238" y="1298135"/>
                  </a:lnTo>
                  <a:lnTo>
                    <a:pt x="2897564" y="1293177"/>
                  </a:lnTo>
                  <a:lnTo>
                    <a:pt x="2895939" y="1290511"/>
                  </a:lnTo>
                  <a:close/>
                </a:path>
                <a:path w="16932910" h="11288395">
                  <a:moveTo>
                    <a:pt x="139806" y="108522"/>
                  </a:moveTo>
                  <a:lnTo>
                    <a:pt x="136899" y="108861"/>
                  </a:lnTo>
                  <a:lnTo>
                    <a:pt x="133570" y="112965"/>
                  </a:lnTo>
                  <a:lnTo>
                    <a:pt x="133909" y="115872"/>
                  </a:lnTo>
                  <a:lnTo>
                    <a:pt x="138013" y="119201"/>
                  </a:lnTo>
                  <a:lnTo>
                    <a:pt x="139014" y="119628"/>
                  </a:lnTo>
                  <a:lnTo>
                    <a:pt x="138872" y="119961"/>
                  </a:lnTo>
                  <a:lnTo>
                    <a:pt x="140875" y="120815"/>
                  </a:lnTo>
                  <a:lnTo>
                    <a:pt x="143113" y="120193"/>
                  </a:lnTo>
                  <a:lnTo>
                    <a:pt x="144636" y="118474"/>
                  </a:lnTo>
                  <a:lnTo>
                    <a:pt x="146300" y="116422"/>
                  </a:lnTo>
                  <a:lnTo>
                    <a:pt x="145962" y="113516"/>
                  </a:lnTo>
                  <a:lnTo>
                    <a:pt x="139806" y="108522"/>
                  </a:lnTo>
                  <a:close/>
                </a:path>
                <a:path w="16932910" h="11288395">
                  <a:moveTo>
                    <a:pt x="2978896" y="1312482"/>
                  </a:moveTo>
                  <a:lnTo>
                    <a:pt x="2976274" y="1312153"/>
                  </a:lnTo>
                  <a:lnTo>
                    <a:pt x="2973938" y="1311156"/>
                  </a:lnTo>
                  <a:lnTo>
                    <a:pt x="2971458" y="1310493"/>
                  </a:lnTo>
                  <a:lnTo>
                    <a:pt x="2968793" y="1312119"/>
                  </a:lnTo>
                  <a:lnTo>
                    <a:pt x="2968130" y="1314597"/>
                  </a:lnTo>
                  <a:lnTo>
                    <a:pt x="2967609" y="1316743"/>
                  </a:lnTo>
                  <a:lnTo>
                    <a:pt x="2968901" y="1319266"/>
                  </a:lnTo>
                  <a:lnTo>
                    <a:pt x="2971237" y="1320263"/>
                  </a:lnTo>
                  <a:lnTo>
                    <a:pt x="2971713" y="1320071"/>
                  </a:lnTo>
                  <a:lnTo>
                    <a:pt x="2974050" y="1321068"/>
                  </a:lnTo>
                  <a:lnTo>
                    <a:pt x="2976529" y="1321731"/>
                  </a:lnTo>
                  <a:lnTo>
                    <a:pt x="2979195" y="1320106"/>
                  </a:lnTo>
                  <a:lnTo>
                    <a:pt x="2980521" y="1315148"/>
                  </a:lnTo>
                  <a:lnTo>
                    <a:pt x="2978896" y="1312482"/>
                  </a:lnTo>
                  <a:close/>
                </a:path>
                <a:path w="16932910" h="11288395">
                  <a:moveTo>
                    <a:pt x="3062472" y="1333928"/>
                  </a:moveTo>
                  <a:lnTo>
                    <a:pt x="3059850" y="1333599"/>
                  </a:lnTo>
                  <a:lnTo>
                    <a:pt x="3057513" y="1332602"/>
                  </a:lnTo>
                  <a:lnTo>
                    <a:pt x="3055034" y="1331939"/>
                  </a:lnTo>
                  <a:lnTo>
                    <a:pt x="3052368" y="1333565"/>
                  </a:lnTo>
                  <a:lnTo>
                    <a:pt x="3051706" y="1336043"/>
                  </a:lnTo>
                  <a:lnTo>
                    <a:pt x="3051185" y="1338189"/>
                  </a:lnTo>
                  <a:lnTo>
                    <a:pt x="3052476" y="1340712"/>
                  </a:lnTo>
                  <a:lnTo>
                    <a:pt x="3054814" y="1341709"/>
                  </a:lnTo>
                  <a:lnTo>
                    <a:pt x="3055289" y="1341517"/>
                  </a:lnTo>
                  <a:lnTo>
                    <a:pt x="3057626" y="1342514"/>
                  </a:lnTo>
                  <a:lnTo>
                    <a:pt x="3060105" y="1343178"/>
                  </a:lnTo>
                  <a:lnTo>
                    <a:pt x="3062771" y="1341552"/>
                  </a:lnTo>
                  <a:lnTo>
                    <a:pt x="3064096" y="1336594"/>
                  </a:lnTo>
                  <a:lnTo>
                    <a:pt x="3062472" y="1333928"/>
                  </a:lnTo>
                  <a:close/>
                </a:path>
                <a:path w="16932910" h="11288395">
                  <a:moveTo>
                    <a:pt x="74382" y="56547"/>
                  </a:moveTo>
                  <a:lnTo>
                    <a:pt x="71196" y="60316"/>
                  </a:lnTo>
                  <a:lnTo>
                    <a:pt x="68343" y="64229"/>
                  </a:lnTo>
                  <a:lnTo>
                    <a:pt x="70395" y="65893"/>
                  </a:lnTo>
                  <a:lnTo>
                    <a:pt x="73400" y="67175"/>
                  </a:lnTo>
                  <a:lnTo>
                    <a:pt x="75638" y="66551"/>
                  </a:lnTo>
                  <a:lnTo>
                    <a:pt x="77160" y="64834"/>
                  </a:lnTo>
                  <a:lnTo>
                    <a:pt x="78825" y="62781"/>
                  </a:lnTo>
                  <a:lnTo>
                    <a:pt x="78487" y="59875"/>
                  </a:lnTo>
                  <a:lnTo>
                    <a:pt x="74382" y="56547"/>
                  </a:lnTo>
                  <a:close/>
                </a:path>
                <a:path w="16932910" h="11288395">
                  <a:moveTo>
                    <a:pt x="3145714" y="1355232"/>
                  </a:moveTo>
                  <a:lnTo>
                    <a:pt x="3143092" y="1354903"/>
                  </a:lnTo>
                  <a:lnTo>
                    <a:pt x="3140755" y="1353906"/>
                  </a:lnTo>
                  <a:lnTo>
                    <a:pt x="3138276" y="1353243"/>
                  </a:lnTo>
                  <a:lnTo>
                    <a:pt x="3135611" y="1354868"/>
                  </a:lnTo>
                  <a:lnTo>
                    <a:pt x="3134948" y="1357347"/>
                  </a:lnTo>
                  <a:lnTo>
                    <a:pt x="3134427" y="1359493"/>
                  </a:lnTo>
                  <a:lnTo>
                    <a:pt x="3135718" y="1362017"/>
                  </a:lnTo>
                  <a:lnTo>
                    <a:pt x="3138055" y="1363013"/>
                  </a:lnTo>
                  <a:lnTo>
                    <a:pt x="3138530" y="1362822"/>
                  </a:lnTo>
                  <a:lnTo>
                    <a:pt x="3140868" y="1363819"/>
                  </a:lnTo>
                  <a:lnTo>
                    <a:pt x="3143347" y="1364481"/>
                  </a:lnTo>
                  <a:lnTo>
                    <a:pt x="3146013" y="1362856"/>
                  </a:lnTo>
                  <a:lnTo>
                    <a:pt x="3147338" y="1357898"/>
                  </a:lnTo>
                  <a:lnTo>
                    <a:pt x="3145714" y="1355232"/>
                  </a:lnTo>
                  <a:close/>
                </a:path>
                <a:path w="16932910" h="11288395">
                  <a:moveTo>
                    <a:pt x="12172768" y="5201140"/>
                  </a:moveTo>
                  <a:lnTo>
                    <a:pt x="12169954" y="5200335"/>
                  </a:lnTo>
                  <a:lnTo>
                    <a:pt x="12164908" y="5202916"/>
                  </a:lnTo>
                  <a:lnTo>
                    <a:pt x="12164102" y="5205730"/>
                  </a:lnTo>
                  <a:lnTo>
                    <a:pt x="12166684" y="5210777"/>
                  </a:lnTo>
                  <a:lnTo>
                    <a:pt x="12166924" y="5212063"/>
                  </a:lnTo>
                  <a:lnTo>
                    <a:pt x="12170596" y="5213629"/>
                  </a:lnTo>
                  <a:lnTo>
                    <a:pt x="12171883" y="5213389"/>
                  </a:lnTo>
                  <a:lnTo>
                    <a:pt x="12173312" y="5212814"/>
                  </a:lnTo>
                  <a:lnTo>
                    <a:pt x="12175835" y="5211524"/>
                  </a:lnTo>
                  <a:lnTo>
                    <a:pt x="12176641" y="5208711"/>
                  </a:lnTo>
                  <a:lnTo>
                    <a:pt x="12172768" y="5201140"/>
                  </a:lnTo>
                  <a:close/>
                </a:path>
                <a:path w="16932910" h="11288395">
                  <a:moveTo>
                    <a:pt x="3229432" y="1376344"/>
                  </a:moveTo>
                  <a:lnTo>
                    <a:pt x="3226811" y="1376015"/>
                  </a:lnTo>
                  <a:lnTo>
                    <a:pt x="3224473" y="1375018"/>
                  </a:lnTo>
                  <a:lnTo>
                    <a:pt x="3221994" y="1374355"/>
                  </a:lnTo>
                  <a:lnTo>
                    <a:pt x="3219329" y="1375981"/>
                  </a:lnTo>
                  <a:lnTo>
                    <a:pt x="3218665" y="1378460"/>
                  </a:lnTo>
                  <a:lnTo>
                    <a:pt x="3218145" y="1380605"/>
                  </a:lnTo>
                  <a:lnTo>
                    <a:pt x="3219435" y="1383128"/>
                  </a:lnTo>
                  <a:lnTo>
                    <a:pt x="3221772" y="1384125"/>
                  </a:lnTo>
                  <a:lnTo>
                    <a:pt x="3222249" y="1383934"/>
                  </a:lnTo>
                  <a:lnTo>
                    <a:pt x="3224586" y="1384931"/>
                  </a:lnTo>
                  <a:lnTo>
                    <a:pt x="3227065" y="1385594"/>
                  </a:lnTo>
                  <a:lnTo>
                    <a:pt x="3229730" y="1383969"/>
                  </a:lnTo>
                  <a:lnTo>
                    <a:pt x="3231057" y="1379010"/>
                  </a:lnTo>
                  <a:lnTo>
                    <a:pt x="3229432" y="1376344"/>
                  </a:lnTo>
                  <a:close/>
                </a:path>
                <a:path w="16932910" h="11288395">
                  <a:moveTo>
                    <a:pt x="6569" y="0"/>
                  </a:moveTo>
                  <a:lnTo>
                    <a:pt x="3329" y="195"/>
                  </a:lnTo>
                  <a:lnTo>
                    <a:pt x="0" y="4300"/>
                  </a:lnTo>
                  <a:lnTo>
                    <a:pt x="196" y="7539"/>
                  </a:lnTo>
                  <a:lnTo>
                    <a:pt x="4300" y="10868"/>
                  </a:lnTo>
                  <a:lnTo>
                    <a:pt x="7638" y="12292"/>
                  </a:lnTo>
                  <a:lnTo>
                    <a:pt x="9734" y="12003"/>
                  </a:lnTo>
                  <a:lnTo>
                    <a:pt x="11256" y="10285"/>
                  </a:lnTo>
                  <a:lnTo>
                    <a:pt x="12921" y="8233"/>
                  </a:lnTo>
                  <a:lnTo>
                    <a:pt x="12725" y="4992"/>
                  </a:lnTo>
                  <a:lnTo>
                    <a:pt x="6569" y="0"/>
                  </a:lnTo>
                  <a:close/>
                </a:path>
                <a:path w="16932910" h="11288395">
                  <a:moveTo>
                    <a:pt x="3312816" y="1397315"/>
                  </a:moveTo>
                  <a:lnTo>
                    <a:pt x="3310195" y="1396985"/>
                  </a:lnTo>
                  <a:lnTo>
                    <a:pt x="3307858" y="1395988"/>
                  </a:lnTo>
                  <a:lnTo>
                    <a:pt x="3305379" y="1395325"/>
                  </a:lnTo>
                  <a:lnTo>
                    <a:pt x="3302713" y="1396950"/>
                  </a:lnTo>
                  <a:lnTo>
                    <a:pt x="3302050" y="1399430"/>
                  </a:lnTo>
                  <a:lnTo>
                    <a:pt x="3301530" y="1401575"/>
                  </a:lnTo>
                  <a:lnTo>
                    <a:pt x="3302820" y="1404098"/>
                  </a:lnTo>
                  <a:lnTo>
                    <a:pt x="3305157" y="1405095"/>
                  </a:lnTo>
                  <a:lnTo>
                    <a:pt x="3305633" y="1404904"/>
                  </a:lnTo>
                  <a:lnTo>
                    <a:pt x="3307971" y="1405901"/>
                  </a:lnTo>
                  <a:lnTo>
                    <a:pt x="3310450" y="1406563"/>
                  </a:lnTo>
                  <a:lnTo>
                    <a:pt x="3313114" y="1404939"/>
                  </a:lnTo>
                  <a:lnTo>
                    <a:pt x="3313778" y="1402459"/>
                  </a:lnTo>
                  <a:lnTo>
                    <a:pt x="3314584" y="1399646"/>
                  </a:lnTo>
                  <a:lnTo>
                    <a:pt x="3312816" y="1397315"/>
                  </a:lnTo>
                  <a:close/>
                </a:path>
                <a:path w="16932910" h="11288395">
                  <a:moveTo>
                    <a:pt x="3396485" y="1417617"/>
                  </a:moveTo>
                  <a:lnTo>
                    <a:pt x="3393863" y="1417288"/>
                  </a:lnTo>
                  <a:lnTo>
                    <a:pt x="3391526" y="1416291"/>
                  </a:lnTo>
                  <a:lnTo>
                    <a:pt x="3389047" y="1415628"/>
                  </a:lnTo>
                  <a:lnTo>
                    <a:pt x="3386382" y="1417252"/>
                  </a:lnTo>
                  <a:lnTo>
                    <a:pt x="3385719" y="1419732"/>
                  </a:lnTo>
                  <a:lnTo>
                    <a:pt x="3385198" y="1421877"/>
                  </a:lnTo>
                  <a:lnTo>
                    <a:pt x="3386490" y="1424400"/>
                  </a:lnTo>
                  <a:lnTo>
                    <a:pt x="3388826" y="1425397"/>
                  </a:lnTo>
                  <a:lnTo>
                    <a:pt x="3389302" y="1425205"/>
                  </a:lnTo>
                  <a:lnTo>
                    <a:pt x="3391639" y="1426202"/>
                  </a:lnTo>
                  <a:lnTo>
                    <a:pt x="3394118" y="1426866"/>
                  </a:lnTo>
                  <a:lnTo>
                    <a:pt x="3396784" y="1425241"/>
                  </a:lnTo>
                  <a:lnTo>
                    <a:pt x="3397447" y="1422761"/>
                  </a:lnTo>
                  <a:lnTo>
                    <a:pt x="3398252" y="1419949"/>
                  </a:lnTo>
                  <a:lnTo>
                    <a:pt x="3396485" y="1417617"/>
                  </a:lnTo>
                  <a:close/>
                </a:path>
                <a:path w="16932910" h="11288395">
                  <a:moveTo>
                    <a:pt x="12130372" y="5126632"/>
                  </a:moveTo>
                  <a:lnTo>
                    <a:pt x="12127224" y="5125684"/>
                  </a:lnTo>
                  <a:lnTo>
                    <a:pt x="12125035" y="5127118"/>
                  </a:lnTo>
                  <a:lnTo>
                    <a:pt x="12122988" y="5128218"/>
                  </a:lnTo>
                  <a:lnTo>
                    <a:pt x="12122040" y="5131364"/>
                  </a:lnTo>
                  <a:lnTo>
                    <a:pt x="12124906" y="5135744"/>
                  </a:lnTo>
                  <a:lnTo>
                    <a:pt x="12125147" y="5137030"/>
                  </a:lnTo>
                  <a:lnTo>
                    <a:pt x="12127149" y="5137884"/>
                  </a:lnTo>
                  <a:lnTo>
                    <a:pt x="12126958" y="5137408"/>
                  </a:lnTo>
                  <a:lnTo>
                    <a:pt x="12128294" y="5137978"/>
                  </a:lnTo>
                  <a:lnTo>
                    <a:pt x="12129913" y="5137880"/>
                  </a:lnTo>
                  <a:lnTo>
                    <a:pt x="12131342" y="5137305"/>
                  </a:lnTo>
                  <a:lnTo>
                    <a:pt x="12133389" y="5136205"/>
                  </a:lnTo>
                  <a:lnTo>
                    <a:pt x="12134338" y="5133059"/>
                  </a:lnTo>
                  <a:lnTo>
                    <a:pt x="12131470" y="5128679"/>
                  </a:lnTo>
                  <a:lnTo>
                    <a:pt x="12130372" y="5126632"/>
                  </a:lnTo>
                  <a:close/>
                </a:path>
                <a:path w="16932910" h="11288395">
                  <a:moveTo>
                    <a:pt x="3480154" y="1437919"/>
                  </a:moveTo>
                  <a:lnTo>
                    <a:pt x="3477533" y="1437590"/>
                  </a:lnTo>
                  <a:lnTo>
                    <a:pt x="3475196" y="1436593"/>
                  </a:lnTo>
                  <a:lnTo>
                    <a:pt x="3472716" y="1435930"/>
                  </a:lnTo>
                  <a:lnTo>
                    <a:pt x="3470051" y="1437555"/>
                  </a:lnTo>
                  <a:lnTo>
                    <a:pt x="3469388" y="1440034"/>
                  </a:lnTo>
                  <a:lnTo>
                    <a:pt x="3468867" y="1442179"/>
                  </a:lnTo>
                  <a:lnTo>
                    <a:pt x="3470158" y="1444703"/>
                  </a:lnTo>
                  <a:lnTo>
                    <a:pt x="3472495" y="1445700"/>
                  </a:lnTo>
                  <a:lnTo>
                    <a:pt x="3472971" y="1445508"/>
                  </a:lnTo>
                  <a:lnTo>
                    <a:pt x="3475308" y="1446505"/>
                  </a:lnTo>
                  <a:lnTo>
                    <a:pt x="3477787" y="1447168"/>
                  </a:lnTo>
                  <a:lnTo>
                    <a:pt x="3480453" y="1445543"/>
                  </a:lnTo>
                  <a:lnTo>
                    <a:pt x="3481116" y="1443063"/>
                  </a:lnTo>
                  <a:lnTo>
                    <a:pt x="3481921" y="1440251"/>
                  </a:lnTo>
                  <a:lnTo>
                    <a:pt x="3480154" y="1437919"/>
                  </a:lnTo>
                  <a:close/>
                </a:path>
                <a:path w="16932910" h="11288395">
                  <a:moveTo>
                    <a:pt x="3563965" y="1457888"/>
                  </a:moveTo>
                  <a:lnTo>
                    <a:pt x="3561343" y="1457559"/>
                  </a:lnTo>
                  <a:lnTo>
                    <a:pt x="3559007" y="1456562"/>
                  </a:lnTo>
                  <a:lnTo>
                    <a:pt x="3556529" y="1455898"/>
                  </a:lnTo>
                  <a:lnTo>
                    <a:pt x="3553862" y="1457523"/>
                  </a:lnTo>
                  <a:lnTo>
                    <a:pt x="3553200" y="1460002"/>
                  </a:lnTo>
                  <a:lnTo>
                    <a:pt x="3552679" y="1462147"/>
                  </a:lnTo>
                  <a:lnTo>
                    <a:pt x="3553970" y="1464671"/>
                  </a:lnTo>
                  <a:lnTo>
                    <a:pt x="3555972" y="1465526"/>
                  </a:lnTo>
                  <a:lnTo>
                    <a:pt x="3556115" y="1465192"/>
                  </a:lnTo>
                  <a:lnTo>
                    <a:pt x="3556925" y="1465143"/>
                  </a:lnTo>
                  <a:lnTo>
                    <a:pt x="3559262" y="1466139"/>
                  </a:lnTo>
                  <a:lnTo>
                    <a:pt x="3561741" y="1466802"/>
                  </a:lnTo>
                  <a:lnTo>
                    <a:pt x="3564408" y="1465177"/>
                  </a:lnTo>
                  <a:lnTo>
                    <a:pt x="3565734" y="1460219"/>
                  </a:lnTo>
                  <a:lnTo>
                    <a:pt x="3563965" y="1457888"/>
                  </a:lnTo>
                  <a:close/>
                </a:path>
                <a:path w="16932910" h="11288395">
                  <a:moveTo>
                    <a:pt x="3647586" y="1477380"/>
                  </a:moveTo>
                  <a:lnTo>
                    <a:pt x="3644822" y="1477384"/>
                  </a:lnTo>
                  <a:lnTo>
                    <a:pt x="3642485" y="1476387"/>
                  </a:lnTo>
                  <a:lnTo>
                    <a:pt x="3640006" y="1475725"/>
                  </a:lnTo>
                  <a:lnTo>
                    <a:pt x="3637341" y="1477349"/>
                  </a:lnTo>
                  <a:lnTo>
                    <a:pt x="3636677" y="1479829"/>
                  </a:lnTo>
                  <a:lnTo>
                    <a:pt x="3636157" y="1481973"/>
                  </a:lnTo>
                  <a:lnTo>
                    <a:pt x="3637447" y="1484497"/>
                  </a:lnTo>
                  <a:lnTo>
                    <a:pt x="3639450" y="1485351"/>
                  </a:lnTo>
                  <a:lnTo>
                    <a:pt x="3639593" y="1485017"/>
                  </a:lnTo>
                  <a:lnTo>
                    <a:pt x="3640403" y="1484968"/>
                  </a:lnTo>
                  <a:lnTo>
                    <a:pt x="3642740" y="1485965"/>
                  </a:lnTo>
                  <a:lnTo>
                    <a:pt x="3645219" y="1486628"/>
                  </a:lnTo>
                  <a:lnTo>
                    <a:pt x="3647885" y="1485004"/>
                  </a:lnTo>
                  <a:lnTo>
                    <a:pt x="3649210" y="1480046"/>
                  </a:lnTo>
                  <a:lnTo>
                    <a:pt x="3647586" y="1477380"/>
                  </a:lnTo>
                  <a:close/>
                </a:path>
                <a:path w="16932910" h="11288395">
                  <a:moveTo>
                    <a:pt x="3731540" y="1497014"/>
                  </a:moveTo>
                  <a:lnTo>
                    <a:pt x="3728776" y="1497019"/>
                  </a:lnTo>
                  <a:lnTo>
                    <a:pt x="3726439" y="1496022"/>
                  </a:lnTo>
                  <a:lnTo>
                    <a:pt x="3723960" y="1495359"/>
                  </a:lnTo>
                  <a:lnTo>
                    <a:pt x="3721294" y="1496984"/>
                  </a:lnTo>
                  <a:lnTo>
                    <a:pt x="3720631" y="1499463"/>
                  </a:lnTo>
                  <a:lnTo>
                    <a:pt x="3720111" y="1501609"/>
                  </a:lnTo>
                  <a:lnTo>
                    <a:pt x="3721402" y="1504133"/>
                  </a:lnTo>
                  <a:lnTo>
                    <a:pt x="3723405" y="1504987"/>
                  </a:lnTo>
                  <a:lnTo>
                    <a:pt x="3724357" y="1504604"/>
                  </a:lnTo>
                  <a:lnTo>
                    <a:pt x="3726694" y="1505601"/>
                  </a:lnTo>
                  <a:lnTo>
                    <a:pt x="3729507" y="1506406"/>
                  </a:lnTo>
                  <a:lnTo>
                    <a:pt x="3731838" y="1504638"/>
                  </a:lnTo>
                  <a:lnTo>
                    <a:pt x="3733165" y="1499680"/>
                  </a:lnTo>
                  <a:lnTo>
                    <a:pt x="3731540" y="1497014"/>
                  </a:lnTo>
                  <a:close/>
                </a:path>
                <a:path w="16932910" h="11288395">
                  <a:moveTo>
                    <a:pt x="12086070" y="5052890"/>
                  </a:moveTo>
                  <a:lnTo>
                    <a:pt x="12083257" y="5052083"/>
                  </a:lnTo>
                  <a:lnTo>
                    <a:pt x="12078877" y="5054951"/>
                  </a:lnTo>
                  <a:lnTo>
                    <a:pt x="12078173" y="5057412"/>
                  </a:lnTo>
                  <a:lnTo>
                    <a:pt x="12078072" y="5057763"/>
                  </a:lnTo>
                  <a:lnTo>
                    <a:pt x="12081655" y="5063238"/>
                  </a:lnTo>
                  <a:lnTo>
                    <a:pt x="12083325" y="5063950"/>
                  </a:lnTo>
                  <a:lnTo>
                    <a:pt x="12082849" y="5064142"/>
                  </a:lnTo>
                  <a:lnTo>
                    <a:pt x="12084184" y="5064712"/>
                  </a:lnTo>
                  <a:lnTo>
                    <a:pt x="12085803" y="5064613"/>
                  </a:lnTo>
                  <a:lnTo>
                    <a:pt x="12087375" y="5063705"/>
                  </a:lnTo>
                  <a:lnTo>
                    <a:pt x="12089564" y="5062271"/>
                  </a:lnTo>
                  <a:lnTo>
                    <a:pt x="12090269" y="5059810"/>
                  </a:lnTo>
                  <a:lnTo>
                    <a:pt x="12090370" y="5059459"/>
                  </a:lnTo>
                  <a:lnTo>
                    <a:pt x="12086070" y="5052890"/>
                  </a:lnTo>
                  <a:close/>
                </a:path>
                <a:path w="16932910" h="11288395">
                  <a:moveTo>
                    <a:pt x="3815302" y="1516173"/>
                  </a:moveTo>
                  <a:lnTo>
                    <a:pt x="3812538" y="1516177"/>
                  </a:lnTo>
                  <a:lnTo>
                    <a:pt x="3810202" y="1515181"/>
                  </a:lnTo>
                  <a:lnTo>
                    <a:pt x="3807389" y="1514375"/>
                  </a:lnTo>
                  <a:lnTo>
                    <a:pt x="3805056" y="1516142"/>
                  </a:lnTo>
                  <a:lnTo>
                    <a:pt x="3803730" y="1521100"/>
                  </a:lnTo>
                  <a:lnTo>
                    <a:pt x="3805164" y="1523290"/>
                  </a:lnTo>
                  <a:lnTo>
                    <a:pt x="3807167" y="1524145"/>
                  </a:lnTo>
                  <a:lnTo>
                    <a:pt x="3808119" y="1523761"/>
                  </a:lnTo>
                  <a:lnTo>
                    <a:pt x="3810456" y="1524758"/>
                  </a:lnTo>
                  <a:lnTo>
                    <a:pt x="3813269" y="1525564"/>
                  </a:lnTo>
                  <a:lnTo>
                    <a:pt x="3815601" y="1523797"/>
                  </a:lnTo>
                  <a:lnTo>
                    <a:pt x="3816927" y="1518838"/>
                  </a:lnTo>
                  <a:lnTo>
                    <a:pt x="3815302" y="1516173"/>
                  </a:lnTo>
                  <a:close/>
                </a:path>
                <a:path w="16932910" h="11288395">
                  <a:moveTo>
                    <a:pt x="3899398" y="1535473"/>
                  </a:moveTo>
                  <a:lnTo>
                    <a:pt x="3896634" y="1535478"/>
                  </a:lnTo>
                  <a:lnTo>
                    <a:pt x="3894298" y="1534481"/>
                  </a:lnTo>
                  <a:lnTo>
                    <a:pt x="3891485" y="1533676"/>
                  </a:lnTo>
                  <a:lnTo>
                    <a:pt x="3889153" y="1535442"/>
                  </a:lnTo>
                  <a:lnTo>
                    <a:pt x="3887827" y="1540402"/>
                  </a:lnTo>
                  <a:lnTo>
                    <a:pt x="3889260" y="1542591"/>
                  </a:lnTo>
                  <a:lnTo>
                    <a:pt x="3891262" y="1543446"/>
                  </a:lnTo>
                  <a:lnTo>
                    <a:pt x="3892215" y="1543063"/>
                  </a:lnTo>
                  <a:lnTo>
                    <a:pt x="3894552" y="1544060"/>
                  </a:lnTo>
                  <a:lnTo>
                    <a:pt x="3897365" y="1544865"/>
                  </a:lnTo>
                  <a:lnTo>
                    <a:pt x="3899698" y="1543098"/>
                  </a:lnTo>
                  <a:lnTo>
                    <a:pt x="3901024" y="1538139"/>
                  </a:lnTo>
                  <a:lnTo>
                    <a:pt x="3899398" y="1535473"/>
                  </a:lnTo>
                  <a:close/>
                </a:path>
                <a:path w="16932910" h="11288395">
                  <a:moveTo>
                    <a:pt x="3983303" y="1554298"/>
                  </a:moveTo>
                  <a:lnTo>
                    <a:pt x="3980539" y="1554303"/>
                  </a:lnTo>
                  <a:lnTo>
                    <a:pt x="3978202" y="1553306"/>
                  </a:lnTo>
                  <a:lnTo>
                    <a:pt x="3975389" y="1552501"/>
                  </a:lnTo>
                  <a:lnTo>
                    <a:pt x="3973058" y="1554268"/>
                  </a:lnTo>
                  <a:lnTo>
                    <a:pt x="3971732" y="1559226"/>
                  </a:lnTo>
                  <a:lnTo>
                    <a:pt x="3973165" y="1561416"/>
                  </a:lnTo>
                  <a:lnTo>
                    <a:pt x="3975168" y="1562270"/>
                  </a:lnTo>
                  <a:lnTo>
                    <a:pt x="3976120" y="1561887"/>
                  </a:lnTo>
                  <a:lnTo>
                    <a:pt x="3978457" y="1562884"/>
                  </a:lnTo>
                  <a:lnTo>
                    <a:pt x="3981270" y="1563689"/>
                  </a:lnTo>
                  <a:lnTo>
                    <a:pt x="3983602" y="1561921"/>
                  </a:lnTo>
                  <a:lnTo>
                    <a:pt x="3984928" y="1556964"/>
                  </a:lnTo>
                  <a:lnTo>
                    <a:pt x="3983303" y="1554298"/>
                  </a:lnTo>
                  <a:close/>
                </a:path>
                <a:path w="16932910" h="11288395">
                  <a:moveTo>
                    <a:pt x="12040674" y="4979863"/>
                  </a:moveTo>
                  <a:lnTo>
                    <a:pt x="12037719" y="4979392"/>
                  </a:lnTo>
                  <a:lnTo>
                    <a:pt x="12033339" y="4982258"/>
                  </a:lnTo>
                  <a:lnTo>
                    <a:pt x="12032867" y="4985214"/>
                  </a:lnTo>
                  <a:lnTo>
                    <a:pt x="12035734" y="4989593"/>
                  </a:lnTo>
                  <a:lnTo>
                    <a:pt x="12036117" y="4990546"/>
                  </a:lnTo>
                  <a:lnTo>
                    <a:pt x="12039122" y="4991828"/>
                  </a:lnTo>
                  <a:lnTo>
                    <a:pt x="12040741" y="4991729"/>
                  </a:lnTo>
                  <a:lnTo>
                    <a:pt x="12042312" y="4990821"/>
                  </a:lnTo>
                  <a:lnTo>
                    <a:pt x="12044502" y="4989387"/>
                  </a:lnTo>
                  <a:lnTo>
                    <a:pt x="12044974" y="4986433"/>
                  </a:lnTo>
                  <a:lnTo>
                    <a:pt x="12040674" y="4979863"/>
                  </a:lnTo>
                  <a:close/>
                </a:path>
                <a:path w="16932910" h="11288395">
                  <a:moveTo>
                    <a:pt x="4067065" y="1573456"/>
                  </a:moveTo>
                  <a:lnTo>
                    <a:pt x="4064301" y="1573461"/>
                  </a:lnTo>
                  <a:lnTo>
                    <a:pt x="4061965" y="1572464"/>
                  </a:lnTo>
                  <a:lnTo>
                    <a:pt x="4059152" y="1571659"/>
                  </a:lnTo>
                  <a:lnTo>
                    <a:pt x="4056820" y="1573426"/>
                  </a:lnTo>
                  <a:lnTo>
                    <a:pt x="4055494" y="1578385"/>
                  </a:lnTo>
                  <a:lnTo>
                    <a:pt x="4056928" y="1580573"/>
                  </a:lnTo>
                  <a:lnTo>
                    <a:pt x="4058930" y="1581428"/>
                  </a:lnTo>
                  <a:lnTo>
                    <a:pt x="4059883" y="1581045"/>
                  </a:lnTo>
                  <a:lnTo>
                    <a:pt x="4062220" y="1582041"/>
                  </a:lnTo>
                  <a:lnTo>
                    <a:pt x="4065033" y="1582847"/>
                  </a:lnTo>
                  <a:lnTo>
                    <a:pt x="4067365" y="1581081"/>
                  </a:lnTo>
                  <a:lnTo>
                    <a:pt x="4068691" y="1576122"/>
                  </a:lnTo>
                  <a:lnTo>
                    <a:pt x="4067065" y="1573456"/>
                  </a:lnTo>
                  <a:close/>
                </a:path>
                <a:path w="16932910" h="11288395">
                  <a:moveTo>
                    <a:pt x="4151447" y="1592088"/>
                  </a:moveTo>
                  <a:lnTo>
                    <a:pt x="4148683" y="1592093"/>
                  </a:lnTo>
                  <a:lnTo>
                    <a:pt x="4146347" y="1591097"/>
                  </a:lnTo>
                  <a:lnTo>
                    <a:pt x="4143534" y="1590291"/>
                  </a:lnTo>
                  <a:lnTo>
                    <a:pt x="4141201" y="1592059"/>
                  </a:lnTo>
                  <a:lnTo>
                    <a:pt x="4139875" y="1597017"/>
                  </a:lnTo>
                  <a:lnTo>
                    <a:pt x="4141309" y="1599207"/>
                  </a:lnTo>
                  <a:lnTo>
                    <a:pt x="4143311" y="1600061"/>
                  </a:lnTo>
                  <a:lnTo>
                    <a:pt x="4144263" y="1599678"/>
                  </a:lnTo>
                  <a:lnTo>
                    <a:pt x="4146601" y="1600675"/>
                  </a:lnTo>
                  <a:lnTo>
                    <a:pt x="4149414" y="1601480"/>
                  </a:lnTo>
                  <a:lnTo>
                    <a:pt x="4151746" y="1599714"/>
                  </a:lnTo>
                  <a:lnTo>
                    <a:pt x="4153072" y="1594755"/>
                  </a:lnTo>
                  <a:lnTo>
                    <a:pt x="4151447" y="1592088"/>
                  </a:lnTo>
                  <a:close/>
                </a:path>
                <a:path w="16932910" h="11288395">
                  <a:moveTo>
                    <a:pt x="4235352" y="1610914"/>
                  </a:moveTo>
                  <a:lnTo>
                    <a:pt x="4232588" y="1610918"/>
                  </a:lnTo>
                  <a:lnTo>
                    <a:pt x="4230251" y="1609921"/>
                  </a:lnTo>
                  <a:lnTo>
                    <a:pt x="4227438" y="1609116"/>
                  </a:lnTo>
                  <a:lnTo>
                    <a:pt x="4225106" y="1610883"/>
                  </a:lnTo>
                  <a:lnTo>
                    <a:pt x="4223780" y="1615842"/>
                  </a:lnTo>
                  <a:lnTo>
                    <a:pt x="4225213" y="1618032"/>
                  </a:lnTo>
                  <a:lnTo>
                    <a:pt x="4227217" y="1618887"/>
                  </a:lnTo>
                  <a:lnTo>
                    <a:pt x="4228169" y="1618503"/>
                  </a:lnTo>
                  <a:lnTo>
                    <a:pt x="4230506" y="1619500"/>
                  </a:lnTo>
                  <a:lnTo>
                    <a:pt x="4233319" y="1620306"/>
                  </a:lnTo>
                  <a:lnTo>
                    <a:pt x="4235650" y="1618538"/>
                  </a:lnTo>
                  <a:lnTo>
                    <a:pt x="4236977" y="1613580"/>
                  </a:lnTo>
                  <a:lnTo>
                    <a:pt x="4235352" y="1610914"/>
                  </a:lnTo>
                  <a:close/>
                </a:path>
                <a:path w="16932910" h="11288395">
                  <a:moveTo>
                    <a:pt x="11992946" y="4908605"/>
                  </a:moveTo>
                  <a:lnTo>
                    <a:pt x="11989990" y="4908133"/>
                  </a:lnTo>
                  <a:lnTo>
                    <a:pt x="11985610" y="4910999"/>
                  </a:lnTo>
                  <a:lnTo>
                    <a:pt x="11985138" y="4913955"/>
                  </a:lnTo>
                  <a:lnTo>
                    <a:pt x="11988006" y="4918334"/>
                  </a:lnTo>
                  <a:lnTo>
                    <a:pt x="11988388" y="4919286"/>
                  </a:lnTo>
                  <a:lnTo>
                    <a:pt x="11991393" y="4920568"/>
                  </a:lnTo>
                  <a:lnTo>
                    <a:pt x="11993013" y="4920470"/>
                  </a:lnTo>
                  <a:lnTo>
                    <a:pt x="11994584" y="4919561"/>
                  </a:lnTo>
                  <a:lnTo>
                    <a:pt x="11996773" y="4918129"/>
                  </a:lnTo>
                  <a:lnTo>
                    <a:pt x="11997246" y="4915173"/>
                  </a:lnTo>
                  <a:lnTo>
                    <a:pt x="11992946" y="4908605"/>
                  </a:lnTo>
                  <a:close/>
                </a:path>
                <a:path w="16932910" h="11288395">
                  <a:moveTo>
                    <a:pt x="4319399" y="1629405"/>
                  </a:moveTo>
                  <a:lnTo>
                    <a:pt x="4316635" y="1629409"/>
                  </a:lnTo>
                  <a:lnTo>
                    <a:pt x="4314299" y="1628413"/>
                  </a:lnTo>
                  <a:lnTo>
                    <a:pt x="4311486" y="1627608"/>
                  </a:lnTo>
                  <a:lnTo>
                    <a:pt x="4309153" y="1629374"/>
                  </a:lnTo>
                  <a:lnTo>
                    <a:pt x="4307827" y="1634332"/>
                  </a:lnTo>
                  <a:lnTo>
                    <a:pt x="4309261" y="1636522"/>
                  </a:lnTo>
                  <a:lnTo>
                    <a:pt x="4311264" y="1637377"/>
                  </a:lnTo>
                  <a:lnTo>
                    <a:pt x="4312216" y="1636993"/>
                  </a:lnTo>
                  <a:lnTo>
                    <a:pt x="4314553" y="1637990"/>
                  </a:lnTo>
                  <a:lnTo>
                    <a:pt x="4317366" y="1638796"/>
                  </a:lnTo>
                  <a:lnTo>
                    <a:pt x="4319699" y="1637028"/>
                  </a:lnTo>
                  <a:lnTo>
                    <a:pt x="4321024" y="1632071"/>
                  </a:lnTo>
                  <a:lnTo>
                    <a:pt x="4319399" y="1629405"/>
                  </a:lnTo>
                  <a:close/>
                </a:path>
                <a:path w="16932910" h="11288395">
                  <a:moveTo>
                    <a:pt x="4402778" y="1647610"/>
                  </a:moveTo>
                  <a:lnTo>
                    <a:pt x="4400014" y="1647615"/>
                  </a:lnTo>
                  <a:lnTo>
                    <a:pt x="4397678" y="1646618"/>
                  </a:lnTo>
                  <a:lnTo>
                    <a:pt x="4395199" y="1645955"/>
                  </a:lnTo>
                  <a:lnTo>
                    <a:pt x="4392867" y="1647723"/>
                  </a:lnTo>
                  <a:lnTo>
                    <a:pt x="4391540" y="1652681"/>
                  </a:lnTo>
                  <a:lnTo>
                    <a:pt x="4392974" y="1654871"/>
                  </a:lnTo>
                  <a:lnTo>
                    <a:pt x="4394643" y="1655583"/>
                  </a:lnTo>
                  <a:lnTo>
                    <a:pt x="4395595" y="1655200"/>
                  </a:lnTo>
                  <a:lnTo>
                    <a:pt x="4397932" y="1656197"/>
                  </a:lnTo>
                  <a:lnTo>
                    <a:pt x="4400745" y="1657002"/>
                  </a:lnTo>
                  <a:lnTo>
                    <a:pt x="4403078" y="1655234"/>
                  </a:lnTo>
                  <a:lnTo>
                    <a:pt x="4404404" y="1650276"/>
                  </a:lnTo>
                  <a:lnTo>
                    <a:pt x="4402778" y="1647610"/>
                  </a:lnTo>
                  <a:close/>
                </a:path>
                <a:path w="16932910" h="11288395">
                  <a:moveTo>
                    <a:pt x="4486634" y="1665625"/>
                  </a:moveTo>
                  <a:lnTo>
                    <a:pt x="4483870" y="1665630"/>
                  </a:lnTo>
                  <a:lnTo>
                    <a:pt x="4481533" y="1664633"/>
                  </a:lnTo>
                  <a:lnTo>
                    <a:pt x="4479054" y="1663970"/>
                  </a:lnTo>
                  <a:lnTo>
                    <a:pt x="4476723" y="1665737"/>
                  </a:lnTo>
                  <a:lnTo>
                    <a:pt x="4475397" y="1670696"/>
                  </a:lnTo>
                  <a:lnTo>
                    <a:pt x="4476830" y="1672885"/>
                  </a:lnTo>
                  <a:lnTo>
                    <a:pt x="4478832" y="1673739"/>
                  </a:lnTo>
                  <a:lnTo>
                    <a:pt x="4479786" y="1673356"/>
                  </a:lnTo>
                  <a:lnTo>
                    <a:pt x="4482122" y="1674353"/>
                  </a:lnTo>
                  <a:lnTo>
                    <a:pt x="4484601" y="1675017"/>
                  </a:lnTo>
                  <a:lnTo>
                    <a:pt x="4486933" y="1673249"/>
                  </a:lnTo>
                  <a:lnTo>
                    <a:pt x="4488259" y="1668290"/>
                  </a:lnTo>
                  <a:lnTo>
                    <a:pt x="4486634" y="1665625"/>
                  </a:lnTo>
                  <a:close/>
                </a:path>
                <a:path w="16932910" h="11288395">
                  <a:moveTo>
                    <a:pt x="11942979" y="4837969"/>
                  </a:moveTo>
                  <a:lnTo>
                    <a:pt x="11940023" y="4837497"/>
                  </a:lnTo>
                  <a:lnTo>
                    <a:pt x="11937833" y="4838931"/>
                  </a:lnTo>
                  <a:lnTo>
                    <a:pt x="11935977" y="4840506"/>
                  </a:lnTo>
                  <a:lnTo>
                    <a:pt x="11935506" y="4843462"/>
                  </a:lnTo>
                  <a:lnTo>
                    <a:pt x="11938374" y="4847841"/>
                  </a:lnTo>
                  <a:lnTo>
                    <a:pt x="11938756" y="4848794"/>
                  </a:lnTo>
                  <a:lnTo>
                    <a:pt x="11940425" y="4849505"/>
                  </a:lnTo>
                  <a:lnTo>
                    <a:pt x="11940567" y="4849171"/>
                  </a:lnTo>
                  <a:lnTo>
                    <a:pt x="11941903" y="4849741"/>
                  </a:lnTo>
                  <a:lnTo>
                    <a:pt x="11943857" y="4849786"/>
                  </a:lnTo>
                  <a:lnTo>
                    <a:pt x="11946949" y="4847159"/>
                  </a:lnTo>
                  <a:lnTo>
                    <a:pt x="11947422" y="4844205"/>
                  </a:lnTo>
                  <a:lnTo>
                    <a:pt x="11944554" y="4839825"/>
                  </a:lnTo>
                  <a:lnTo>
                    <a:pt x="11942979" y="4837969"/>
                  </a:lnTo>
                  <a:close/>
                </a:path>
                <a:path w="16932910" h="11288395">
                  <a:moveTo>
                    <a:pt x="4570348" y="1683974"/>
                  </a:moveTo>
                  <a:lnTo>
                    <a:pt x="4567584" y="1683977"/>
                  </a:lnTo>
                  <a:lnTo>
                    <a:pt x="4565247" y="1682981"/>
                  </a:lnTo>
                  <a:lnTo>
                    <a:pt x="4562768" y="1682318"/>
                  </a:lnTo>
                  <a:lnTo>
                    <a:pt x="4560435" y="1684085"/>
                  </a:lnTo>
                  <a:lnTo>
                    <a:pt x="4559109" y="1689043"/>
                  </a:lnTo>
                  <a:lnTo>
                    <a:pt x="4560543" y="1691233"/>
                  </a:lnTo>
                  <a:lnTo>
                    <a:pt x="4562546" y="1692088"/>
                  </a:lnTo>
                  <a:lnTo>
                    <a:pt x="4563499" y="1691705"/>
                  </a:lnTo>
                  <a:lnTo>
                    <a:pt x="4565835" y="1692701"/>
                  </a:lnTo>
                  <a:lnTo>
                    <a:pt x="4568314" y="1693364"/>
                  </a:lnTo>
                  <a:lnTo>
                    <a:pt x="4570647" y="1691597"/>
                  </a:lnTo>
                  <a:lnTo>
                    <a:pt x="4571972" y="1686639"/>
                  </a:lnTo>
                  <a:lnTo>
                    <a:pt x="4570348" y="1683974"/>
                  </a:lnTo>
                  <a:close/>
                </a:path>
                <a:path w="16932910" h="11288395">
                  <a:moveTo>
                    <a:pt x="4654204" y="1701988"/>
                  </a:moveTo>
                  <a:lnTo>
                    <a:pt x="4651440" y="1701992"/>
                  </a:lnTo>
                  <a:lnTo>
                    <a:pt x="4649103" y="1700995"/>
                  </a:lnTo>
                  <a:lnTo>
                    <a:pt x="4646624" y="1700333"/>
                  </a:lnTo>
                  <a:lnTo>
                    <a:pt x="4644291" y="1702100"/>
                  </a:lnTo>
                  <a:lnTo>
                    <a:pt x="4642966" y="1707057"/>
                  </a:lnTo>
                  <a:lnTo>
                    <a:pt x="4644399" y="1709247"/>
                  </a:lnTo>
                  <a:lnTo>
                    <a:pt x="4646402" y="1710101"/>
                  </a:lnTo>
                  <a:lnTo>
                    <a:pt x="4647354" y="1709718"/>
                  </a:lnTo>
                  <a:lnTo>
                    <a:pt x="4649692" y="1710715"/>
                  </a:lnTo>
                  <a:lnTo>
                    <a:pt x="4652170" y="1711380"/>
                  </a:lnTo>
                  <a:lnTo>
                    <a:pt x="4654503" y="1709612"/>
                  </a:lnTo>
                  <a:lnTo>
                    <a:pt x="4655829" y="1704654"/>
                  </a:lnTo>
                  <a:lnTo>
                    <a:pt x="4654204" y="1701988"/>
                  </a:lnTo>
                  <a:close/>
                </a:path>
                <a:path w="16932910" h="11288395">
                  <a:moveTo>
                    <a:pt x="4738059" y="1720002"/>
                  </a:moveTo>
                  <a:lnTo>
                    <a:pt x="4735295" y="1720006"/>
                  </a:lnTo>
                  <a:lnTo>
                    <a:pt x="4732960" y="1719009"/>
                  </a:lnTo>
                  <a:lnTo>
                    <a:pt x="4730480" y="1718346"/>
                  </a:lnTo>
                  <a:lnTo>
                    <a:pt x="4728148" y="1720114"/>
                  </a:lnTo>
                  <a:lnTo>
                    <a:pt x="4726822" y="1725072"/>
                  </a:lnTo>
                  <a:lnTo>
                    <a:pt x="4728255" y="1727262"/>
                  </a:lnTo>
                  <a:lnTo>
                    <a:pt x="4730258" y="1728117"/>
                  </a:lnTo>
                  <a:lnTo>
                    <a:pt x="4731210" y="1727733"/>
                  </a:lnTo>
                  <a:lnTo>
                    <a:pt x="4733547" y="1728730"/>
                  </a:lnTo>
                  <a:lnTo>
                    <a:pt x="4736026" y="1729393"/>
                  </a:lnTo>
                  <a:lnTo>
                    <a:pt x="4738358" y="1727627"/>
                  </a:lnTo>
                  <a:lnTo>
                    <a:pt x="4739685" y="1722668"/>
                  </a:lnTo>
                  <a:lnTo>
                    <a:pt x="4738059" y="1720002"/>
                  </a:lnTo>
                  <a:close/>
                </a:path>
                <a:path w="16932910" h="11288395">
                  <a:moveTo>
                    <a:pt x="11891489" y="4769051"/>
                  </a:moveTo>
                  <a:lnTo>
                    <a:pt x="11888392" y="4768914"/>
                  </a:lnTo>
                  <a:lnTo>
                    <a:pt x="11884012" y="4771780"/>
                  </a:lnTo>
                  <a:lnTo>
                    <a:pt x="11883874" y="4774879"/>
                  </a:lnTo>
                  <a:lnTo>
                    <a:pt x="11885308" y="4777069"/>
                  </a:lnTo>
                  <a:lnTo>
                    <a:pt x="11887075" y="4779400"/>
                  </a:lnTo>
                  <a:lnTo>
                    <a:pt x="11887458" y="4780352"/>
                  </a:lnTo>
                  <a:lnTo>
                    <a:pt x="11890463" y="4781634"/>
                  </a:lnTo>
                  <a:lnTo>
                    <a:pt x="11892558" y="4781345"/>
                  </a:lnTo>
                  <a:lnTo>
                    <a:pt x="11893795" y="4780295"/>
                  </a:lnTo>
                  <a:lnTo>
                    <a:pt x="11895986" y="4778861"/>
                  </a:lnTo>
                  <a:lnTo>
                    <a:pt x="11896123" y="4775762"/>
                  </a:lnTo>
                  <a:lnTo>
                    <a:pt x="11894690" y="4773574"/>
                  </a:lnTo>
                  <a:lnTo>
                    <a:pt x="11892923" y="4771241"/>
                  </a:lnTo>
                  <a:lnTo>
                    <a:pt x="11891489" y="4769051"/>
                  </a:lnTo>
                  <a:close/>
                </a:path>
                <a:path w="16932910" h="11288395">
                  <a:moveTo>
                    <a:pt x="4822249" y="1738160"/>
                  </a:moveTo>
                  <a:lnTo>
                    <a:pt x="4819485" y="1738163"/>
                  </a:lnTo>
                  <a:lnTo>
                    <a:pt x="4817148" y="1737167"/>
                  </a:lnTo>
                  <a:lnTo>
                    <a:pt x="4814669" y="1736503"/>
                  </a:lnTo>
                  <a:lnTo>
                    <a:pt x="4812337" y="1738271"/>
                  </a:lnTo>
                  <a:lnTo>
                    <a:pt x="4811010" y="1743229"/>
                  </a:lnTo>
                  <a:lnTo>
                    <a:pt x="4812444" y="1745419"/>
                  </a:lnTo>
                  <a:lnTo>
                    <a:pt x="4814447" y="1746274"/>
                  </a:lnTo>
                  <a:lnTo>
                    <a:pt x="4815400" y="1745891"/>
                  </a:lnTo>
                  <a:lnTo>
                    <a:pt x="4817736" y="1746888"/>
                  </a:lnTo>
                  <a:lnTo>
                    <a:pt x="4820215" y="1747550"/>
                  </a:lnTo>
                  <a:lnTo>
                    <a:pt x="4822548" y="1745783"/>
                  </a:lnTo>
                  <a:lnTo>
                    <a:pt x="4823874" y="1740825"/>
                  </a:lnTo>
                  <a:lnTo>
                    <a:pt x="4822249" y="1738160"/>
                  </a:lnTo>
                  <a:close/>
                </a:path>
                <a:path w="16932910" h="11288395">
                  <a:moveTo>
                    <a:pt x="4906105" y="1756174"/>
                  </a:moveTo>
                  <a:lnTo>
                    <a:pt x="4903341" y="1756179"/>
                  </a:lnTo>
                  <a:lnTo>
                    <a:pt x="4901004" y="1755182"/>
                  </a:lnTo>
                  <a:lnTo>
                    <a:pt x="4898525" y="1754519"/>
                  </a:lnTo>
                  <a:lnTo>
                    <a:pt x="4896193" y="1756285"/>
                  </a:lnTo>
                  <a:lnTo>
                    <a:pt x="4894867" y="1761243"/>
                  </a:lnTo>
                  <a:lnTo>
                    <a:pt x="4896300" y="1763433"/>
                  </a:lnTo>
                  <a:lnTo>
                    <a:pt x="4898303" y="1764287"/>
                  </a:lnTo>
                  <a:lnTo>
                    <a:pt x="4899256" y="1763905"/>
                  </a:lnTo>
                  <a:lnTo>
                    <a:pt x="4901592" y="1764901"/>
                  </a:lnTo>
                  <a:lnTo>
                    <a:pt x="4904072" y="1765564"/>
                  </a:lnTo>
                  <a:lnTo>
                    <a:pt x="4906404" y="1763798"/>
                  </a:lnTo>
                  <a:lnTo>
                    <a:pt x="4907730" y="1758840"/>
                  </a:lnTo>
                  <a:lnTo>
                    <a:pt x="4906105" y="1756174"/>
                  </a:lnTo>
                  <a:close/>
                </a:path>
                <a:path w="16932910" h="11288395">
                  <a:moveTo>
                    <a:pt x="11837335" y="4701760"/>
                  </a:moveTo>
                  <a:lnTo>
                    <a:pt x="11834236" y="4701622"/>
                  </a:lnTo>
                  <a:lnTo>
                    <a:pt x="11832381" y="4703197"/>
                  </a:lnTo>
                  <a:lnTo>
                    <a:pt x="11830383" y="4705107"/>
                  </a:lnTo>
                  <a:lnTo>
                    <a:pt x="11830245" y="4708204"/>
                  </a:lnTo>
                  <a:lnTo>
                    <a:pt x="11831821" y="4710060"/>
                  </a:lnTo>
                  <a:lnTo>
                    <a:pt x="11833731" y="4712059"/>
                  </a:lnTo>
                  <a:lnTo>
                    <a:pt x="11834114" y="4713012"/>
                  </a:lnTo>
                  <a:lnTo>
                    <a:pt x="11835448" y="4713581"/>
                  </a:lnTo>
                  <a:lnTo>
                    <a:pt x="11835591" y="4713247"/>
                  </a:lnTo>
                  <a:lnTo>
                    <a:pt x="11837260" y="4713959"/>
                  </a:lnTo>
                  <a:lnTo>
                    <a:pt x="11839357" y="4713670"/>
                  </a:lnTo>
                  <a:lnTo>
                    <a:pt x="11840594" y="4712619"/>
                  </a:lnTo>
                  <a:lnTo>
                    <a:pt x="11842592" y="4710708"/>
                  </a:lnTo>
                  <a:lnTo>
                    <a:pt x="11842730" y="4707612"/>
                  </a:lnTo>
                  <a:lnTo>
                    <a:pt x="11841154" y="4705755"/>
                  </a:lnTo>
                  <a:lnTo>
                    <a:pt x="11837335" y="4701760"/>
                  </a:lnTo>
                  <a:close/>
                </a:path>
                <a:path w="16932910" h="11288395">
                  <a:moveTo>
                    <a:pt x="4989961" y="1774187"/>
                  </a:moveTo>
                  <a:lnTo>
                    <a:pt x="4987196" y="1774192"/>
                  </a:lnTo>
                  <a:lnTo>
                    <a:pt x="4984860" y="1773195"/>
                  </a:lnTo>
                  <a:lnTo>
                    <a:pt x="4982381" y="1772532"/>
                  </a:lnTo>
                  <a:lnTo>
                    <a:pt x="4980049" y="1774300"/>
                  </a:lnTo>
                  <a:lnTo>
                    <a:pt x="4978723" y="1779258"/>
                  </a:lnTo>
                  <a:lnTo>
                    <a:pt x="4980157" y="1781448"/>
                  </a:lnTo>
                  <a:lnTo>
                    <a:pt x="4982159" y="1782303"/>
                  </a:lnTo>
                  <a:lnTo>
                    <a:pt x="4983111" y="1781919"/>
                  </a:lnTo>
                  <a:lnTo>
                    <a:pt x="4985449" y="1782916"/>
                  </a:lnTo>
                  <a:lnTo>
                    <a:pt x="4987928" y="1783579"/>
                  </a:lnTo>
                  <a:lnTo>
                    <a:pt x="4990260" y="1781813"/>
                  </a:lnTo>
                  <a:lnTo>
                    <a:pt x="4991586" y="1776854"/>
                  </a:lnTo>
                  <a:lnTo>
                    <a:pt x="4989961" y="1774187"/>
                  </a:lnTo>
                  <a:close/>
                </a:path>
                <a:path w="16932910" h="11288395">
                  <a:moveTo>
                    <a:pt x="5074150" y="1792344"/>
                  </a:moveTo>
                  <a:lnTo>
                    <a:pt x="5071386" y="1792349"/>
                  </a:lnTo>
                  <a:lnTo>
                    <a:pt x="5069050" y="1791353"/>
                  </a:lnTo>
                  <a:lnTo>
                    <a:pt x="5066570" y="1790690"/>
                  </a:lnTo>
                  <a:lnTo>
                    <a:pt x="5064239" y="1792456"/>
                  </a:lnTo>
                  <a:lnTo>
                    <a:pt x="5062912" y="1797415"/>
                  </a:lnTo>
                  <a:lnTo>
                    <a:pt x="5064345" y="1799605"/>
                  </a:lnTo>
                  <a:lnTo>
                    <a:pt x="5066348" y="1800460"/>
                  </a:lnTo>
                  <a:lnTo>
                    <a:pt x="5067301" y="1800077"/>
                  </a:lnTo>
                  <a:lnTo>
                    <a:pt x="5069638" y="1801074"/>
                  </a:lnTo>
                  <a:lnTo>
                    <a:pt x="5072117" y="1801736"/>
                  </a:lnTo>
                  <a:lnTo>
                    <a:pt x="5074449" y="1799969"/>
                  </a:lnTo>
                  <a:lnTo>
                    <a:pt x="5075775" y="1795011"/>
                  </a:lnTo>
                  <a:lnTo>
                    <a:pt x="5074150" y="1792344"/>
                  </a:lnTo>
                  <a:close/>
                </a:path>
                <a:path w="16932910" h="11288395">
                  <a:moveTo>
                    <a:pt x="11781992" y="4636327"/>
                  </a:moveTo>
                  <a:lnTo>
                    <a:pt x="11779036" y="4635856"/>
                  </a:lnTo>
                  <a:lnTo>
                    <a:pt x="11775039" y="4639675"/>
                  </a:lnTo>
                  <a:lnTo>
                    <a:pt x="11774568" y="4642629"/>
                  </a:lnTo>
                  <a:lnTo>
                    <a:pt x="11778387" y="4646627"/>
                  </a:lnTo>
                  <a:lnTo>
                    <a:pt x="11778913" y="4647246"/>
                  </a:lnTo>
                  <a:lnTo>
                    <a:pt x="11781917" y="4648527"/>
                  </a:lnTo>
                  <a:lnTo>
                    <a:pt x="11783871" y="4648571"/>
                  </a:lnTo>
                  <a:lnTo>
                    <a:pt x="11785250" y="4647186"/>
                  </a:lnTo>
                  <a:lnTo>
                    <a:pt x="11787248" y="4645277"/>
                  </a:lnTo>
                  <a:lnTo>
                    <a:pt x="11787720" y="4642321"/>
                  </a:lnTo>
                  <a:lnTo>
                    <a:pt x="11781992" y="4636327"/>
                  </a:lnTo>
                  <a:close/>
                </a:path>
                <a:path w="16932910" h="11288395">
                  <a:moveTo>
                    <a:pt x="5158007" y="1810360"/>
                  </a:moveTo>
                  <a:lnTo>
                    <a:pt x="5155243" y="1810365"/>
                  </a:lnTo>
                  <a:lnTo>
                    <a:pt x="5152905" y="1809368"/>
                  </a:lnTo>
                  <a:lnTo>
                    <a:pt x="5150426" y="1808705"/>
                  </a:lnTo>
                  <a:lnTo>
                    <a:pt x="5148094" y="1810471"/>
                  </a:lnTo>
                  <a:lnTo>
                    <a:pt x="5146769" y="1815429"/>
                  </a:lnTo>
                  <a:lnTo>
                    <a:pt x="5148202" y="1817619"/>
                  </a:lnTo>
                  <a:lnTo>
                    <a:pt x="5150204" y="1818474"/>
                  </a:lnTo>
                  <a:lnTo>
                    <a:pt x="5151157" y="1818091"/>
                  </a:lnTo>
                  <a:lnTo>
                    <a:pt x="5153494" y="1819087"/>
                  </a:lnTo>
                  <a:lnTo>
                    <a:pt x="5155973" y="1819750"/>
                  </a:lnTo>
                  <a:lnTo>
                    <a:pt x="5158305" y="1817984"/>
                  </a:lnTo>
                  <a:lnTo>
                    <a:pt x="5159631" y="1813026"/>
                  </a:lnTo>
                  <a:lnTo>
                    <a:pt x="5158007" y="1810360"/>
                  </a:lnTo>
                  <a:close/>
                </a:path>
                <a:path w="16932910" h="11288395">
                  <a:moveTo>
                    <a:pt x="5242196" y="1828516"/>
                  </a:moveTo>
                  <a:lnTo>
                    <a:pt x="5239432" y="1828520"/>
                  </a:lnTo>
                  <a:lnTo>
                    <a:pt x="5237095" y="1827523"/>
                  </a:lnTo>
                  <a:lnTo>
                    <a:pt x="5234616" y="1826861"/>
                  </a:lnTo>
                  <a:lnTo>
                    <a:pt x="5232284" y="1828629"/>
                  </a:lnTo>
                  <a:lnTo>
                    <a:pt x="5230959" y="1833587"/>
                  </a:lnTo>
                  <a:lnTo>
                    <a:pt x="5232391" y="1835776"/>
                  </a:lnTo>
                  <a:lnTo>
                    <a:pt x="5234395" y="1836631"/>
                  </a:lnTo>
                  <a:lnTo>
                    <a:pt x="5235347" y="1836248"/>
                  </a:lnTo>
                  <a:lnTo>
                    <a:pt x="5237683" y="1837244"/>
                  </a:lnTo>
                  <a:lnTo>
                    <a:pt x="5240162" y="1837908"/>
                  </a:lnTo>
                  <a:lnTo>
                    <a:pt x="5242494" y="1836140"/>
                  </a:lnTo>
                  <a:lnTo>
                    <a:pt x="5243821" y="1831182"/>
                  </a:lnTo>
                  <a:lnTo>
                    <a:pt x="5242196" y="1828516"/>
                  </a:lnTo>
                  <a:close/>
                </a:path>
                <a:path w="16932910" h="11288395">
                  <a:moveTo>
                    <a:pt x="5326386" y="1846673"/>
                  </a:moveTo>
                  <a:lnTo>
                    <a:pt x="5323622" y="1846678"/>
                  </a:lnTo>
                  <a:lnTo>
                    <a:pt x="5321285" y="1845681"/>
                  </a:lnTo>
                  <a:lnTo>
                    <a:pt x="5318806" y="1845018"/>
                  </a:lnTo>
                  <a:lnTo>
                    <a:pt x="5316474" y="1846785"/>
                  </a:lnTo>
                  <a:lnTo>
                    <a:pt x="5315148" y="1851744"/>
                  </a:lnTo>
                  <a:lnTo>
                    <a:pt x="5316581" y="1853933"/>
                  </a:lnTo>
                  <a:lnTo>
                    <a:pt x="5318584" y="1854787"/>
                  </a:lnTo>
                  <a:lnTo>
                    <a:pt x="5319536" y="1854405"/>
                  </a:lnTo>
                  <a:lnTo>
                    <a:pt x="5321873" y="1855402"/>
                  </a:lnTo>
                  <a:lnTo>
                    <a:pt x="5324352" y="1856065"/>
                  </a:lnTo>
                  <a:lnTo>
                    <a:pt x="5326684" y="1854297"/>
                  </a:lnTo>
                  <a:lnTo>
                    <a:pt x="5328011" y="1849339"/>
                  </a:lnTo>
                  <a:lnTo>
                    <a:pt x="5326386" y="1846673"/>
                  </a:lnTo>
                  <a:close/>
                </a:path>
                <a:path w="16932910" h="11288395">
                  <a:moveTo>
                    <a:pt x="11724744" y="4571661"/>
                  </a:moveTo>
                  <a:lnTo>
                    <a:pt x="11721646" y="4571524"/>
                  </a:lnTo>
                  <a:lnTo>
                    <a:pt x="11719647" y="4573433"/>
                  </a:lnTo>
                  <a:lnTo>
                    <a:pt x="11717791" y="4575009"/>
                  </a:lnTo>
                  <a:lnTo>
                    <a:pt x="11717654" y="4578106"/>
                  </a:lnTo>
                  <a:lnTo>
                    <a:pt x="11721474" y="4582103"/>
                  </a:lnTo>
                  <a:lnTo>
                    <a:pt x="11721998" y="4582722"/>
                  </a:lnTo>
                  <a:lnTo>
                    <a:pt x="11723334" y="4583291"/>
                  </a:lnTo>
                  <a:lnTo>
                    <a:pt x="11722381" y="4583674"/>
                  </a:lnTo>
                  <a:lnTo>
                    <a:pt x="11724049" y="4584386"/>
                  </a:lnTo>
                  <a:lnTo>
                    <a:pt x="11726147" y="4584097"/>
                  </a:lnTo>
                  <a:lnTo>
                    <a:pt x="11727527" y="4582712"/>
                  </a:lnTo>
                  <a:lnTo>
                    <a:pt x="11729859" y="4580944"/>
                  </a:lnTo>
                  <a:lnTo>
                    <a:pt x="11729997" y="4577847"/>
                  </a:lnTo>
                  <a:lnTo>
                    <a:pt x="11726177" y="4573851"/>
                  </a:lnTo>
                  <a:lnTo>
                    <a:pt x="11724744" y="4571661"/>
                  </a:lnTo>
                  <a:close/>
                </a:path>
                <a:path w="16932910" h="11288395">
                  <a:moveTo>
                    <a:pt x="5410575" y="1864830"/>
                  </a:moveTo>
                  <a:lnTo>
                    <a:pt x="5407811" y="1864835"/>
                  </a:lnTo>
                  <a:lnTo>
                    <a:pt x="5405474" y="1863838"/>
                  </a:lnTo>
                  <a:lnTo>
                    <a:pt x="5402995" y="1863175"/>
                  </a:lnTo>
                  <a:lnTo>
                    <a:pt x="5400663" y="1864942"/>
                  </a:lnTo>
                  <a:lnTo>
                    <a:pt x="5399337" y="1869900"/>
                  </a:lnTo>
                  <a:lnTo>
                    <a:pt x="5400770" y="1872090"/>
                  </a:lnTo>
                  <a:lnTo>
                    <a:pt x="5402774" y="1872945"/>
                  </a:lnTo>
                  <a:lnTo>
                    <a:pt x="5403726" y="1872561"/>
                  </a:lnTo>
                  <a:lnTo>
                    <a:pt x="5406062" y="1873558"/>
                  </a:lnTo>
                  <a:lnTo>
                    <a:pt x="5408542" y="1874221"/>
                  </a:lnTo>
                  <a:lnTo>
                    <a:pt x="5410873" y="1872454"/>
                  </a:lnTo>
                  <a:lnTo>
                    <a:pt x="5412200" y="1867497"/>
                  </a:lnTo>
                  <a:lnTo>
                    <a:pt x="5410575" y="1864830"/>
                  </a:lnTo>
                  <a:close/>
                </a:path>
                <a:path w="16932910" h="11288395">
                  <a:moveTo>
                    <a:pt x="5494765" y="1882986"/>
                  </a:moveTo>
                  <a:lnTo>
                    <a:pt x="5492001" y="1882991"/>
                  </a:lnTo>
                  <a:lnTo>
                    <a:pt x="5489665" y="1881995"/>
                  </a:lnTo>
                  <a:lnTo>
                    <a:pt x="5487185" y="1881332"/>
                  </a:lnTo>
                  <a:lnTo>
                    <a:pt x="5484853" y="1883099"/>
                  </a:lnTo>
                  <a:lnTo>
                    <a:pt x="5483527" y="1888058"/>
                  </a:lnTo>
                  <a:lnTo>
                    <a:pt x="5484961" y="1890246"/>
                  </a:lnTo>
                  <a:lnTo>
                    <a:pt x="5486964" y="1891101"/>
                  </a:lnTo>
                  <a:lnTo>
                    <a:pt x="5487916" y="1890719"/>
                  </a:lnTo>
                  <a:lnTo>
                    <a:pt x="5490252" y="1891716"/>
                  </a:lnTo>
                  <a:lnTo>
                    <a:pt x="5492731" y="1892378"/>
                  </a:lnTo>
                  <a:lnTo>
                    <a:pt x="5495064" y="1890611"/>
                  </a:lnTo>
                  <a:lnTo>
                    <a:pt x="5496390" y="1885653"/>
                  </a:lnTo>
                  <a:lnTo>
                    <a:pt x="5494765" y="1882986"/>
                  </a:lnTo>
                  <a:close/>
                </a:path>
                <a:path w="16932910" h="11288395">
                  <a:moveTo>
                    <a:pt x="11666641" y="4508997"/>
                  </a:moveTo>
                  <a:lnTo>
                    <a:pt x="11663543" y="4508860"/>
                  </a:lnTo>
                  <a:lnTo>
                    <a:pt x="11661545" y="4510770"/>
                  </a:lnTo>
                  <a:lnTo>
                    <a:pt x="11659690" y="4512345"/>
                  </a:lnTo>
                  <a:lnTo>
                    <a:pt x="11659552" y="4515443"/>
                  </a:lnTo>
                  <a:lnTo>
                    <a:pt x="11663371" y="4519440"/>
                  </a:lnTo>
                  <a:lnTo>
                    <a:pt x="11663896" y="4520059"/>
                  </a:lnTo>
                  <a:lnTo>
                    <a:pt x="11666566" y="4521198"/>
                  </a:lnTo>
                  <a:lnTo>
                    <a:pt x="11668663" y="4520908"/>
                  </a:lnTo>
                  <a:lnTo>
                    <a:pt x="11670043" y="4519524"/>
                  </a:lnTo>
                  <a:lnTo>
                    <a:pt x="11671899" y="4517948"/>
                  </a:lnTo>
                  <a:lnTo>
                    <a:pt x="11672036" y="4514850"/>
                  </a:lnTo>
                  <a:lnTo>
                    <a:pt x="11668217" y="4510854"/>
                  </a:lnTo>
                  <a:lnTo>
                    <a:pt x="11666641" y="4508997"/>
                  </a:lnTo>
                  <a:close/>
                </a:path>
                <a:path w="16932910" h="11288395">
                  <a:moveTo>
                    <a:pt x="5578812" y="1901478"/>
                  </a:moveTo>
                  <a:lnTo>
                    <a:pt x="5576048" y="1901483"/>
                  </a:lnTo>
                  <a:lnTo>
                    <a:pt x="5573711" y="1900486"/>
                  </a:lnTo>
                  <a:lnTo>
                    <a:pt x="5571232" y="1899823"/>
                  </a:lnTo>
                  <a:lnTo>
                    <a:pt x="5568900" y="1901589"/>
                  </a:lnTo>
                  <a:lnTo>
                    <a:pt x="5567574" y="1906549"/>
                  </a:lnTo>
                  <a:lnTo>
                    <a:pt x="5569007" y="1908737"/>
                  </a:lnTo>
                  <a:lnTo>
                    <a:pt x="5571011" y="1909592"/>
                  </a:lnTo>
                  <a:lnTo>
                    <a:pt x="5571963" y="1909209"/>
                  </a:lnTo>
                  <a:lnTo>
                    <a:pt x="5574299" y="1910205"/>
                  </a:lnTo>
                  <a:lnTo>
                    <a:pt x="5576779" y="1910868"/>
                  </a:lnTo>
                  <a:lnTo>
                    <a:pt x="5579111" y="1909102"/>
                  </a:lnTo>
                  <a:lnTo>
                    <a:pt x="5580437" y="1904143"/>
                  </a:lnTo>
                  <a:lnTo>
                    <a:pt x="5578812" y="1901478"/>
                  </a:lnTo>
                  <a:close/>
                </a:path>
                <a:path w="16932910" h="11288395">
                  <a:moveTo>
                    <a:pt x="5663335" y="1919777"/>
                  </a:moveTo>
                  <a:lnTo>
                    <a:pt x="5660571" y="1919782"/>
                  </a:lnTo>
                  <a:lnTo>
                    <a:pt x="5658235" y="1918785"/>
                  </a:lnTo>
                  <a:lnTo>
                    <a:pt x="5655421" y="1917979"/>
                  </a:lnTo>
                  <a:lnTo>
                    <a:pt x="5653090" y="1919747"/>
                  </a:lnTo>
                  <a:lnTo>
                    <a:pt x="5651764" y="1924705"/>
                  </a:lnTo>
                  <a:lnTo>
                    <a:pt x="5653197" y="1926895"/>
                  </a:lnTo>
                  <a:lnTo>
                    <a:pt x="5655533" y="1927891"/>
                  </a:lnTo>
                  <a:lnTo>
                    <a:pt x="5656487" y="1927509"/>
                  </a:lnTo>
                  <a:lnTo>
                    <a:pt x="5658823" y="1928505"/>
                  </a:lnTo>
                  <a:lnTo>
                    <a:pt x="5661302" y="1929168"/>
                  </a:lnTo>
                  <a:lnTo>
                    <a:pt x="5663635" y="1927401"/>
                  </a:lnTo>
                  <a:lnTo>
                    <a:pt x="5664960" y="1922442"/>
                  </a:lnTo>
                  <a:lnTo>
                    <a:pt x="5663335" y="1919777"/>
                  </a:lnTo>
                  <a:close/>
                </a:path>
                <a:path w="16932910" h="11288395">
                  <a:moveTo>
                    <a:pt x="11606206" y="4448101"/>
                  </a:moveTo>
                  <a:lnTo>
                    <a:pt x="11603443" y="4448106"/>
                  </a:lnTo>
                  <a:lnTo>
                    <a:pt x="11599446" y="4451926"/>
                  </a:lnTo>
                  <a:lnTo>
                    <a:pt x="11599452" y="4454690"/>
                  </a:lnTo>
                  <a:lnTo>
                    <a:pt x="11603269" y="4458686"/>
                  </a:lnTo>
                  <a:lnTo>
                    <a:pt x="11604940" y="4459399"/>
                  </a:lnTo>
                  <a:lnTo>
                    <a:pt x="11604797" y="4459733"/>
                  </a:lnTo>
                  <a:lnTo>
                    <a:pt x="11606466" y="4460444"/>
                  </a:lnTo>
                  <a:lnTo>
                    <a:pt x="11608562" y="4460155"/>
                  </a:lnTo>
                  <a:lnTo>
                    <a:pt x="11609942" y="4458770"/>
                  </a:lnTo>
                  <a:lnTo>
                    <a:pt x="11611939" y="4456861"/>
                  </a:lnTo>
                  <a:lnTo>
                    <a:pt x="11611935" y="4454096"/>
                  </a:lnTo>
                  <a:lnTo>
                    <a:pt x="11606206" y="4448101"/>
                  </a:lnTo>
                  <a:close/>
                </a:path>
                <a:path w="16932910" h="11288395">
                  <a:moveTo>
                    <a:pt x="5747382" y="1938267"/>
                  </a:moveTo>
                  <a:lnTo>
                    <a:pt x="5744618" y="1938272"/>
                  </a:lnTo>
                  <a:lnTo>
                    <a:pt x="5742282" y="1937276"/>
                  </a:lnTo>
                  <a:lnTo>
                    <a:pt x="5739469" y="1936470"/>
                  </a:lnTo>
                  <a:lnTo>
                    <a:pt x="5737137" y="1938238"/>
                  </a:lnTo>
                  <a:lnTo>
                    <a:pt x="5735811" y="1943196"/>
                  </a:lnTo>
                  <a:lnTo>
                    <a:pt x="5737244" y="1945385"/>
                  </a:lnTo>
                  <a:lnTo>
                    <a:pt x="5739248" y="1946239"/>
                  </a:lnTo>
                  <a:lnTo>
                    <a:pt x="5740200" y="1945856"/>
                  </a:lnTo>
                  <a:lnTo>
                    <a:pt x="5742537" y="1946853"/>
                  </a:lnTo>
                  <a:lnTo>
                    <a:pt x="5745350" y="1947658"/>
                  </a:lnTo>
                  <a:lnTo>
                    <a:pt x="5747682" y="1945892"/>
                  </a:lnTo>
                  <a:lnTo>
                    <a:pt x="5749008" y="1940934"/>
                  </a:lnTo>
                  <a:lnTo>
                    <a:pt x="5747382" y="1938267"/>
                  </a:lnTo>
                  <a:close/>
                </a:path>
                <a:path w="16932910" h="11288395">
                  <a:moveTo>
                    <a:pt x="5831430" y="1956757"/>
                  </a:moveTo>
                  <a:lnTo>
                    <a:pt x="5828666" y="1956762"/>
                  </a:lnTo>
                  <a:lnTo>
                    <a:pt x="5826329" y="1955765"/>
                  </a:lnTo>
                  <a:lnTo>
                    <a:pt x="5823516" y="1954960"/>
                  </a:lnTo>
                  <a:lnTo>
                    <a:pt x="5821185" y="1956728"/>
                  </a:lnTo>
                  <a:lnTo>
                    <a:pt x="5819858" y="1961686"/>
                  </a:lnTo>
                  <a:lnTo>
                    <a:pt x="5821291" y="1963876"/>
                  </a:lnTo>
                  <a:lnTo>
                    <a:pt x="5823294" y="1964730"/>
                  </a:lnTo>
                  <a:lnTo>
                    <a:pt x="5824247" y="1964347"/>
                  </a:lnTo>
                  <a:lnTo>
                    <a:pt x="5826584" y="1965344"/>
                  </a:lnTo>
                  <a:lnTo>
                    <a:pt x="5829397" y="1966150"/>
                  </a:lnTo>
                  <a:lnTo>
                    <a:pt x="5831729" y="1964383"/>
                  </a:lnTo>
                  <a:lnTo>
                    <a:pt x="5833055" y="1959424"/>
                  </a:lnTo>
                  <a:lnTo>
                    <a:pt x="5831430" y="1956757"/>
                  </a:lnTo>
                  <a:close/>
                </a:path>
                <a:path w="16932910" h="11288395">
                  <a:moveTo>
                    <a:pt x="11544342" y="4387780"/>
                  </a:moveTo>
                  <a:lnTo>
                    <a:pt x="11541579" y="4387784"/>
                  </a:lnTo>
                  <a:lnTo>
                    <a:pt x="11539581" y="4389694"/>
                  </a:lnTo>
                  <a:lnTo>
                    <a:pt x="11537918" y="4391746"/>
                  </a:lnTo>
                  <a:lnTo>
                    <a:pt x="11537921" y="4394510"/>
                  </a:lnTo>
                  <a:lnTo>
                    <a:pt x="11541740" y="4398507"/>
                  </a:lnTo>
                  <a:lnTo>
                    <a:pt x="11543409" y="4399219"/>
                  </a:lnTo>
                  <a:lnTo>
                    <a:pt x="11543267" y="4399553"/>
                  </a:lnTo>
                  <a:lnTo>
                    <a:pt x="11544935" y="4400264"/>
                  </a:lnTo>
                  <a:lnTo>
                    <a:pt x="11547176" y="4399641"/>
                  </a:lnTo>
                  <a:lnTo>
                    <a:pt x="11548556" y="4398257"/>
                  </a:lnTo>
                  <a:lnTo>
                    <a:pt x="11550220" y="4396204"/>
                  </a:lnTo>
                  <a:lnTo>
                    <a:pt x="11550214" y="4393440"/>
                  </a:lnTo>
                  <a:lnTo>
                    <a:pt x="11546395" y="4389445"/>
                  </a:lnTo>
                  <a:lnTo>
                    <a:pt x="11544342" y="4387780"/>
                  </a:lnTo>
                  <a:close/>
                </a:path>
                <a:path w="16932910" h="11288395">
                  <a:moveTo>
                    <a:pt x="5915669" y="1975725"/>
                  </a:moveTo>
                  <a:lnTo>
                    <a:pt x="5912905" y="1975730"/>
                  </a:lnTo>
                  <a:lnTo>
                    <a:pt x="5910568" y="1974733"/>
                  </a:lnTo>
                  <a:lnTo>
                    <a:pt x="5907755" y="1973928"/>
                  </a:lnTo>
                  <a:lnTo>
                    <a:pt x="5905423" y="1975694"/>
                  </a:lnTo>
                  <a:lnTo>
                    <a:pt x="5904097" y="1980654"/>
                  </a:lnTo>
                  <a:lnTo>
                    <a:pt x="5905531" y="1982844"/>
                  </a:lnTo>
                  <a:lnTo>
                    <a:pt x="5907533" y="1983698"/>
                  </a:lnTo>
                  <a:lnTo>
                    <a:pt x="5908486" y="1983315"/>
                  </a:lnTo>
                  <a:lnTo>
                    <a:pt x="5910823" y="1984312"/>
                  </a:lnTo>
                  <a:lnTo>
                    <a:pt x="5913636" y="1985117"/>
                  </a:lnTo>
                  <a:lnTo>
                    <a:pt x="5915967" y="1983349"/>
                  </a:lnTo>
                  <a:lnTo>
                    <a:pt x="5917294" y="1978391"/>
                  </a:lnTo>
                  <a:lnTo>
                    <a:pt x="5915669" y="1975725"/>
                  </a:lnTo>
                  <a:close/>
                </a:path>
                <a:path w="16932910" h="11288395">
                  <a:moveTo>
                    <a:pt x="6000049" y="1994358"/>
                  </a:moveTo>
                  <a:lnTo>
                    <a:pt x="5997285" y="1994363"/>
                  </a:lnTo>
                  <a:lnTo>
                    <a:pt x="5994949" y="1993367"/>
                  </a:lnTo>
                  <a:lnTo>
                    <a:pt x="5992135" y="1992561"/>
                  </a:lnTo>
                  <a:lnTo>
                    <a:pt x="5989804" y="1994328"/>
                  </a:lnTo>
                  <a:lnTo>
                    <a:pt x="5988479" y="1999286"/>
                  </a:lnTo>
                  <a:lnTo>
                    <a:pt x="5989912" y="2001476"/>
                  </a:lnTo>
                  <a:lnTo>
                    <a:pt x="5991914" y="2002330"/>
                  </a:lnTo>
                  <a:lnTo>
                    <a:pt x="5992867" y="2001947"/>
                  </a:lnTo>
                  <a:lnTo>
                    <a:pt x="5995204" y="2002944"/>
                  </a:lnTo>
                  <a:lnTo>
                    <a:pt x="5998017" y="2003749"/>
                  </a:lnTo>
                  <a:lnTo>
                    <a:pt x="6000349" y="2001982"/>
                  </a:lnTo>
                  <a:lnTo>
                    <a:pt x="6001674" y="1997025"/>
                  </a:lnTo>
                  <a:lnTo>
                    <a:pt x="6000049" y="1994358"/>
                  </a:lnTo>
                  <a:close/>
                </a:path>
                <a:path w="16932910" h="11288395">
                  <a:moveTo>
                    <a:pt x="11481625" y="4329460"/>
                  </a:moveTo>
                  <a:lnTo>
                    <a:pt x="11478528" y="4329323"/>
                  </a:lnTo>
                  <a:lnTo>
                    <a:pt x="11475199" y="4333427"/>
                  </a:lnTo>
                  <a:lnTo>
                    <a:pt x="11475061" y="4336525"/>
                  </a:lnTo>
                  <a:lnTo>
                    <a:pt x="11479165" y="4339853"/>
                  </a:lnTo>
                  <a:lnTo>
                    <a:pt x="11480501" y="4340423"/>
                  </a:lnTo>
                  <a:lnTo>
                    <a:pt x="11480692" y="4340899"/>
                  </a:lnTo>
                  <a:lnTo>
                    <a:pt x="11482361" y="4341611"/>
                  </a:lnTo>
                  <a:lnTo>
                    <a:pt x="11484600" y="4340989"/>
                  </a:lnTo>
                  <a:lnTo>
                    <a:pt x="11485980" y="4339604"/>
                  </a:lnTo>
                  <a:lnTo>
                    <a:pt x="11487979" y="4337696"/>
                  </a:lnTo>
                  <a:lnTo>
                    <a:pt x="11487781" y="4334454"/>
                  </a:lnTo>
                  <a:lnTo>
                    <a:pt x="11481625" y="4329460"/>
                  </a:lnTo>
                  <a:close/>
                </a:path>
                <a:path w="16932910" h="11288395">
                  <a:moveTo>
                    <a:pt x="6083955" y="2013183"/>
                  </a:moveTo>
                  <a:lnTo>
                    <a:pt x="6081191" y="2013188"/>
                  </a:lnTo>
                  <a:lnTo>
                    <a:pt x="6078854" y="2012191"/>
                  </a:lnTo>
                  <a:lnTo>
                    <a:pt x="6076041" y="2011385"/>
                  </a:lnTo>
                  <a:lnTo>
                    <a:pt x="6073710" y="2013153"/>
                  </a:lnTo>
                  <a:lnTo>
                    <a:pt x="6072383" y="2018111"/>
                  </a:lnTo>
                  <a:lnTo>
                    <a:pt x="6073816" y="2020300"/>
                  </a:lnTo>
                  <a:lnTo>
                    <a:pt x="6075820" y="2021154"/>
                  </a:lnTo>
                  <a:lnTo>
                    <a:pt x="6076772" y="2020773"/>
                  </a:lnTo>
                  <a:lnTo>
                    <a:pt x="6079108" y="2021769"/>
                  </a:lnTo>
                  <a:lnTo>
                    <a:pt x="6081921" y="2022574"/>
                  </a:lnTo>
                  <a:lnTo>
                    <a:pt x="6084254" y="2020807"/>
                  </a:lnTo>
                  <a:lnTo>
                    <a:pt x="6085580" y="2015849"/>
                  </a:lnTo>
                  <a:lnTo>
                    <a:pt x="6083955" y="2013183"/>
                  </a:lnTo>
                  <a:close/>
                </a:path>
                <a:path w="16932910" h="11288395">
                  <a:moveTo>
                    <a:pt x="11417672" y="4272192"/>
                  </a:moveTo>
                  <a:lnTo>
                    <a:pt x="11414432" y="4272389"/>
                  </a:lnTo>
                  <a:lnTo>
                    <a:pt x="11412767" y="4274441"/>
                  </a:lnTo>
                  <a:lnTo>
                    <a:pt x="11410768" y="4276351"/>
                  </a:lnTo>
                  <a:lnTo>
                    <a:pt x="11410964" y="4279590"/>
                  </a:lnTo>
                  <a:lnTo>
                    <a:pt x="11415069" y="4282920"/>
                  </a:lnTo>
                  <a:lnTo>
                    <a:pt x="11416403" y="4283489"/>
                  </a:lnTo>
                  <a:lnTo>
                    <a:pt x="11416261" y="4283823"/>
                  </a:lnTo>
                  <a:lnTo>
                    <a:pt x="11418263" y="4284677"/>
                  </a:lnTo>
                  <a:lnTo>
                    <a:pt x="11420360" y="4284387"/>
                  </a:lnTo>
                  <a:lnTo>
                    <a:pt x="11421882" y="4282669"/>
                  </a:lnTo>
                  <a:lnTo>
                    <a:pt x="11423880" y="4280760"/>
                  </a:lnTo>
                  <a:lnTo>
                    <a:pt x="11423685" y="4277520"/>
                  </a:lnTo>
                  <a:lnTo>
                    <a:pt x="11419580" y="4274190"/>
                  </a:lnTo>
                  <a:lnTo>
                    <a:pt x="11417672" y="4272192"/>
                  </a:lnTo>
                  <a:close/>
                </a:path>
                <a:path w="16932910" h="11288395">
                  <a:moveTo>
                    <a:pt x="6168052" y="2032483"/>
                  </a:moveTo>
                  <a:lnTo>
                    <a:pt x="6165288" y="2032488"/>
                  </a:lnTo>
                  <a:lnTo>
                    <a:pt x="6162951" y="2031491"/>
                  </a:lnTo>
                  <a:lnTo>
                    <a:pt x="6160138" y="2030686"/>
                  </a:lnTo>
                  <a:lnTo>
                    <a:pt x="6157806" y="2032453"/>
                  </a:lnTo>
                  <a:lnTo>
                    <a:pt x="6156480" y="2037412"/>
                  </a:lnTo>
                  <a:lnTo>
                    <a:pt x="6157912" y="2039601"/>
                  </a:lnTo>
                  <a:lnTo>
                    <a:pt x="6159915" y="2040456"/>
                  </a:lnTo>
                  <a:lnTo>
                    <a:pt x="6160868" y="2040073"/>
                  </a:lnTo>
                  <a:lnTo>
                    <a:pt x="6163206" y="2041070"/>
                  </a:lnTo>
                  <a:lnTo>
                    <a:pt x="6166019" y="2041875"/>
                  </a:lnTo>
                  <a:lnTo>
                    <a:pt x="6168350" y="2040108"/>
                  </a:lnTo>
                  <a:lnTo>
                    <a:pt x="6169676" y="2035149"/>
                  </a:lnTo>
                  <a:lnTo>
                    <a:pt x="6168052" y="2032483"/>
                  </a:lnTo>
                  <a:close/>
                </a:path>
                <a:path w="16932910" h="11288395">
                  <a:moveTo>
                    <a:pt x="6252147" y="2051784"/>
                  </a:moveTo>
                  <a:lnTo>
                    <a:pt x="6249383" y="2051789"/>
                  </a:lnTo>
                  <a:lnTo>
                    <a:pt x="6247046" y="2050792"/>
                  </a:lnTo>
                  <a:lnTo>
                    <a:pt x="6244233" y="2049987"/>
                  </a:lnTo>
                  <a:lnTo>
                    <a:pt x="6241902" y="2051754"/>
                  </a:lnTo>
                  <a:lnTo>
                    <a:pt x="6240575" y="2056713"/>
                  </a:lnTo>
                  <a:lnTo>
                    <a:pt x="6242009" y="2058903"/>
                  </a:lnTo>
                  <a:lnTo>
                    <a:pt x="6244012" y="2059757"/>
                  </a:lnTo>
                  <a:lnTo>
                    <a:pt x="6244965" y="2059374"/>
                  </a:lnTo>
                  <a:lnTo>
                    <a:pt x="6247301" y="2060371"/>
                  </a:lnTo>
                  <a:lnTo>
                    <a:pt x="6249780" y="2061034"/>
                  </a:lnTo>
                  <a:lnTo>
                    <a:pt x="6252446" y="2059409"/>
                  </a:lnTo>
                  <a:lnTo>
                    <a:pt x="6253772" y="2054450"/>
                  </a:lnTo>
                  <a:lnTo>
                    <a:pt x="6252147" y="2051784"/>
                  </a:lnTo>
                  <a:close/>
                </a:path>
                <a:path w="16932910" h="11288395">
                  <a:moveTo>
                    <a:pt x="11351669" y="4216024"/>
                  </a:moveTo>
                  <a:lnTo>
                    <a:pt x="11348762" y="4216361"/>
                  </a:lnTo>
                  <a:lnTo>
                    <a:pt x="11345433" y="4220466"/>
                  </a:lnTo>
                  <a:lnTo>
                    <a:pt x="11345772" y="4223372"/>
                  </a:lnTo>
                  <a:lnTo>
                    <a:pt x="11349875" y="4226701"/>
                  </a:lnTo>
                  <a:lnTo>
                    <a:pt x="11352880" y="4227983"/>
                  </a:lnTo>
                  <a:lnTo>
                    <a:pt x="11354977" y="4227694"/>
                  </a:lnTo>
                  <a:lnTo>
                    <a:pt x="11356499" y="4225976"/>
                  </a:lnTo>
                  <a:lnTo>
                    <a:pt x="11358164" y="4223924"/>
                  </a:lnTo>
                  <a:lnTo>
                    <a:pt x="11357825" y="4221017"/>
                  </a:lnTo>
                  <a:lnTo>
                    <a:pt x="11351669" y="4216024"/>
                  </a:lnTo>
                  <a:close/>
                </a:path>
                <a:path w="16932910" h="11288395">
                  <a:moveTo>
                    <a:pt x="6336577" y="2071228"/>
                  </a:moveTo>
                  <a:lnTo>
                    <a:pt x="6333813" y="2071233"/>
                  </a:lnTo>
                  <a:lnTo>
                    <a:pt x="6331476" y="2070236"/>
                  </a:lnTo>
                  <a:lnTo>
                    <a:pt x="6328998" y="2069572"/>
                  </a:lnTo>
                  <a:lnTo>
                    <a:pt x="6326332" y="2071198"/>
                  </a:lnTo>
                  <a:lnTo>
                    <a:pt x="6325006" y="2076156"/>
                  </a:lnTo>
                  <a:lnTo>
                    <a:pt x="6326438" y="2078345"/>
                  </a:lnTo>
                  <a:lnTo>
                    <a:pt x="6328442" y="2079200"/>
                  </a:lnTo>
                  <a:lnTo>
                    <a:pt x="6329394" y="2078817"/>
                  </a:lnTo>
                  <a:lnTo>
                    <a:pt x="6331732" y="2079814"/>
                  </a:lnTo>
                  <a:lnTo>
                    <a:pt x="6334211" y="2080477"/>
                  </a:lnTo>
                  <a:lnTo>
                    <a:pt x="6336877" y="2078851"/>
                  </a:lnTo>
                  <a:lnTo>
                    <a:pt x="6338202" y="2073893"/>
                  </a:lnTo>
                  <a:lnTo>
                    <a:pt x="6336577" y="2071228"/>
                  </a:lnTo>
                  <a:close/>
                </a:path>
                <a:path w="16932910" h="11288395">
                  <a:moveTo>
                    <a:pt x="6420532" y="2090862"/>
                  </a:moveTo>
                  <a:lnTo>
                    <a:pt x="6417768" y="2090867"/>
                  </a:lnTo>
                  <a:lnTo>
                    <a:pt x="6415430" y="2089870"/>
                  </a:lnTo>
                  <a:lnTo>
                    <a:pt x="6412951" y="2089207"/>
                  </a:lnTo>
                  <a:lnTo>
                    <a:pt x="6410286" y="2090832"/>
                  </a:lnTo>
                  <a:lnTo>
                    <a:pt x="6409623" y="2093311"/>
                  </a:lnTo>
                  <a:lnTo>
                    <a:pt x="6409103" y="2095456"/>
                  </a:lnTo>
                  <a:lnTo>
                    <a:pt x="6410394" y="2097980"/>
                  </a:lnTo>
                  <a:lnTo>
                    <a:pt x="6412397" y="2098834"/>
                  </a:lnTo>
                  <a:lnTo>
                    <a:pt x="6412539" y="2098500"/>
                  </a:lnTo>
                  <a:lnTo>
                    <a:pt x="6413349" y="2098451"/>
                  </a:lnTo>
                  <a:lnTo>
                    <a:pt x="6415686" y="2099448"/>
                  </a:lnTo>
                  <a:lnTo>
                    <a:pt x="6418165" y="2100111"/>
                  </a:lnTo>
                  <a:lnTo>
                    <a:pt x="6420830" y="2098486"/>
                  </a:lnTo>
                  <a:lnTo>
                    <a:pt x="6422156" y="2093529"/>
                  </a:lnTo>
                  <a:lnTo>
                    <a:pt x="6420532" y="2090862"/>
                  </a:lnTo>
                  <a:close/>
                </a:path>
                <a:path w="16932910" h="11288395">
                  <a:moveTo>
                    <a:pt x="11285431" y="4161332"/>
                  </a:moveTo>
                  <a:lnTo>
                    <a:pt x="11282525" y="4161671"/>
                  </a:lnTo>
                  <a:lnTo>
                    <a:pt x="11279196" y="4165776"/>
                  </a:lnTo>
                  <a:lnTo>
                    <a:pt x="11279535" y="4168682"/>
                  </a:lnTo>
                  <a:lnTo>
                    <a:pt x="11283638" y="4172011"/>
                  </a:lnTo>
                  <a:lnTo>
                    <a:pt x="11284973" y="4172580"/>
                  </a:lnTo>
                  <a:lnTo>
                    <a:pt x="11284498" y="4172772"/>
                  </a:lnTo>
                  <a:lnTo>
                    <a:pt x="11286500" y="4173626"/>
                  </a:lnTo>
                  <a:lnTo>
                    <a:pt x="11288739" y="4173002"/>
                  </a:lnTo>
                  <a:lnTo>
                    <a:pt x="11290261" y="4171285"/>
                  </a:lnTo>
                  <a:lnTo>
                    <a:pt x="11291926" y="4169233"/>
                  </a:lnTo>
                  <a:lnTo>
                    <a:pt x="11291587" y="4166326"/>
                  </a:lnTo>
                  <a:lnTo>
                    <a:pt x="11285431" y="4161332"/>
                  </a:lnTo>
                  <a:close/>
                </a:path>
                <a:path w="16932910" h="11288395">
                  <a:moveTo>
                    <a:pt x="6504820" y="2110639"/>
                  </a:moveTo>
                  <a:lnTo>
                    <a:pt x="6502056" y="2110644"/>
                  </a:lnTo>
                  <a:lnTo>
                    <a:pt x="6499719" y="2109647"/>
                  </a:lnTo>
                  <a:lnTo>
                    <a:pt x="6497239" y="2108984"/>
                  </a:lnTo>
                  <a:lnTo>
                    <a:pt x="6494572" y="2110609"/>
                  </a:lnTo>
                  <a:lnTo>
                    <a:pt x="6493910" y="2113087"/>
                  </a:lnTo>
                  <a:lnTo>
                    <a:pt x="6493389" y="2115233"/>
                  </a:lnTo>
                  <a:lnTo>
                    <a:pt x="6494680" y="2117757"/>
                  </a:lnTo>
                  <a:lnTo>
                    <a:pt x="6496683" y="2118612"/>
                  </a:lnTo>
                  <a:lnTo>
                    <a:pt x="6497494" y="2118563"/>
                  </a:lnTo>
                  <a:lnTo>
                    <a:pt x="6499830" y="2119559"/>
                  </a:lnTo>
                  <a:lnTo>
                    <a:pt x="6502309" y="2120222"/>
                  </a:lnTo>
                  <a:lnTo>
                    <a:pt x="6504976" y="2118597"/>
                  </a:lnTo>
                  <a:lnTo>
                    <a:pt x="6505639" y="2116119"/>
                  </a:lnTo>
                  <a:lnTo>
                    <a:pt x="6506444" y="2113305"/>
                  </a:lnTo>
                  <a:lnTo>
                    <a:pt x="6504820" y="2110639"/>
                  </a:lnTo>
                  <a:close/>
                </a:path>
                <a:path w="16932910" h="11288395">
                  <a:moveTo>
                    <a:pt x="11218623" y="4107976"/>
                  </a:moveTo>
                  <a:lnTo>
                    <a:pt x="11215716" y="4108315"/>
                  </a:lnTo>
                  <a:lnTo>
                    <a:pt x="11212388" y="4112419"/>
                  </a:lnTo>
                  <a:lnTo>
                    <a:pt x="11212727" y="4115326"/>
                  </a:lnTo>
                  <a:lnTo>
                    <a:pt x="11216831" y="4118654"/>
                  </a:lnTo>
                  <a:lnTo>
                    <a:pt x="11217831" y="4119081"/>
                  </a:lnTo>
                  <a:lnTo>
                    <a:pt x="11217689" y="4119415"/>
                  </a:lnTo>
                  <a:lnTo>
                    <a:pt x="11219692" y="4120269"/>
                  </a:lnTo>
                  <a:lnTo>
                    <a:pt x="11221931" y="4119647"/>
                  </a:lnTo>
                  <a:lnTo>
                    <a:pt x="11223453" y="4117928"/>
                  </a:lnTo>
                  <a:lnTo>
                    <a:pt x="11225118" y="4115877"/>
                  </a:lnTo>
                  <a:lnTo>
                    <a:pt x="11224779" y="4112970"/>
                  </a:lnTo>
                  <a:lnTo>
                    <a:pt x="11218623" y="4107976"/>
                  </a:lnTo>
                  <a:close/>
                </a:path>
                <a:path w="16932910" h="11288395">
                  <a:moveTo>
                    <a:pt x="6588489" y="2130941"/>
                  </a:moveTo>
                  <a:lnTo>
                    <a:pt x="6585867" y="2130612"/>
                  </a:lnTo>
                  <a:lnTo>
                    <a:pt x="6583530" y="2129615"/>
                  </a:lnTo>
                  <a:lnTo>
                    <a:pt x="6581051" y="2128952"/>
                  </a:lnTo>
                  <a:lnTo>
                    <a:pt x="6578385" y="2130577"/>
                  </a:lnTo>
                  <a:lnTo>
                    <a:pt x="6577722" y="2133057"/>
                  </a:lnTo>
                  <a:lnTo>
                    <a:pt x="6577202" y="2135202"/>
                  </a:lnTo>
                  <a:lnTo>
                    <a:pt x="6578491" y="2137725"/>
                  </a:lnTo>
                  <a:lnTo>
                    <a:pt x="6580829" y="2138722"/>
                  </a:lnTo>
                  <a:lnTo>
                    <a:pt x="6581306" y="2138531"/>
                  </a:lnTo>
                  <a:lnTo>
                    <a:pt x="6583642" y="2139528"/>
                  </a:lnTo>
                  <a:lnTo>
                    <a:pt x="6586121" y="2140190"/>
                  </a:lnTo>
                  <a:lnTo>
                    <a:pt x="6588787" y="2138566"/>
                  </a:lnTo>
                  <a:lnTo>
                    <a:pt x="6589450" y="2136087"/>
                  </a:lnTo>
                  <a:lnTo>
                    <a:pt x="6590255" y="2133273"/>
                  </a:lnTo>
                  <a:lnTo>
                    <a:pt x="6588489" y="2130941"/>
                  </a:lnTo>
                  <a:close/>
                </a:path>
                <a:path w="16932910" h="11288395">
                  <a:moveTo>
                    <a:pt x="6672157" y="2151244"/>
                  </a:moveTo>
                  <a:lnTo>
                    <a:pt x="6669536" y="2150915"/>
                  </a:lnTo>
                  <a:lnTo>
                    <a:pt x="6667199" y="2149918"/>
                  </a:lnTo>
                  <a:lnTo>
                    <a:pt x="6664719" y="2149255"/>
                  </a:lnTo>
                  <a:lnTo>
                    <a:pt x="6662054" y="2150879"/>
                  </a:lnTo>
                  <a:lnTo>
                    <a:pt x="6661391" y="2153359"/>
                  </a:lnTo>
                  <a:lnTo>
                    <a:pt x="6660870" y="2155505"/>
                  </a:lnTo>
                  <a:lnTo>
                    <a:pt x="6662162" y="2158028"/>
                  </a:lnTo>
                  <a:lnTo>
                    <a:pt x="6664499" y="2159024"/>
                  </a:lnTo>
                  <a:lnTo>
                    <a:pt x="6664974" y="2158833"/>
                  </a:lnTo>
                  <a:lnTo>
                    <a:pt x="6667312" y="2159830"/>
                  </a:lnTo>
                  <a:lnTo>
                    <a:pt x="6669791" y="2160492"/>
                  </a:lnTo>
                  <a:lnTo>
                    <a:pt x="6672456" y="2158868"/>
                  </a:lnTo>
                  <a:lnTo>
                    <a:pt x="6673119" y="2156389"/>
                  </a:lnTo>
                  <a:lnTo>
                    <a:pt x="6673925" y="2153575"/>
                  </a:lnTo>
                  <a:lnTo>
                    <a:pt x="6672157" y="2151244"/>
                  </a:lnTo>
                  <a:close/>
                </a:path>
                <a:path w="16932910" h="11288395">
                  <a:moveTo>
                    <a:pt x="11150245" y="4055530"/>
                  </a:moveTo>
                  <a:lnTo>
                    <a:pt x="11147338" y="4055868"/>
                  </a:lnTo>
                  <a:lnTo>
                    <a:pt x="11145674" y="4057919"/>
                  </a:lnTo>
                  <a:lnTo>
                    <a:pt x="11144343" y="4060114"/>
                  </a:lnTo>
                  <a:lnTo>
                    <a:pt x="11144682" y="4063020"/>
                  </a:lnTo>
                  <a:lnTo>
                    <a:pt x="11148787" y="4066350"/>
                  </a:lnTo>
                  <a:lnTo>
                    <a:pt x="11151790" y="4067631"/>
                  </a:lnTo>
                  <a:lnTo>
                    <a:pt x="11154362" y="4067149"/>
                  </a:lnTo>
                  <a:lnTo>
                    <a:pt x="11155551" y="4065289"/>
                  </a:lnTo>
                  <a:lnTo>
                    <a:pt x="11156881" y="4063095"/>
                  </a:lnTo>
                  <a:lnTo>
                    <a:pt x="11156543" y="4060190"/>
                  </a:lnTo>
                  <a:lnTo>
                    <a:pt x="11152438" y="4056860"/>
                  </a:lnTo>
                  <a:lnTo>
                    <a:pt x="11150245" y="4055530"/>
                  </a:lnTo>
                  <a:close/>
                </a:path>
                <a:path w="16932910" h="11288395">
                  <a:moveTo>
                    <a:pt x="6755826" y="2171546"/>
                  </a:moveTo>
                  <a:lnTo>
                    <a:pt x="6753205" y="2171217"/>
                  </a:lnTo>
                  <a:lnTo>
                    <a:pt x="6750868" y="2170220"/>
                  </a:lnTo>
                  <a:lnTo>
                    <a:pt x="6748388" y="2169557"/>
                  </a:lnTo>
                  <a:lnTo>
                    <a:pt x="6745723" y="2171181"/>
                  </a:lnTo>
                  <a:lnTo>
                    <a:pt x="6745060" y="2173661"/>
                  </a:lnTo>
                  <a:lnTo>
                    <a:pt x="6744540" y="2175807"/>
                  </a:lnTo>
                  <a:lnTo>
                    <a:pt x="6745830" y="2178330"/>
                  </a:lnTo>
                  <a:lnTo>
                    <a:pt x="6748167" y="2179327"/>
                  </a:lnTo>
                  <a:lnTo>
                    <a:pt x="6748643" y="2179136"/>
                  </a:lnTo>
                  <a:lnTo>
                    <a:pt x="6750980" y="2180132"/>
                  </a:lnTo>
                  <a:lnTo>
                    <a:pt x="6753459" y="2180795"/>
                  </a:lnTo>
                  <a:lnTo>
                    <a:pt x="6756125" y="2179170"/>
                  </a:lnTo>
                  <a:lnTo>
                    <a:pt x="6756788" y="2176690"/>
                  </a:lnTo>
                  <a:lnTo>
                    <a:pt x="6757593" y="2173878"/>
                  </a:lnTo>
                  <a:lnTo>
                    <a:pt x="6755826" y="2171546"/>
                  </a:lnTo>
                  <a:close/>
                </a:path>
                <a:path w="16932910" h="11288395">
                  <a:moveTo>
                    <a:pt x="11080962" y="4004274"/>
                  </a:moveTo>
                  <a:lnTo>
                    <a:pt x="11078057" y="4004613"/>
                  </a:lnTo>
                  <a:lnTo>
                    <a:pt x="11074727" y="4008717"/>
                  </a:lnTo>
                  <a:lnTo>
                    <a:pt x="11075400" y="4011766"/>
                  </a:lnTo>
                  <a:lnTo>
                    <a:pt x="11079504" y="4015094"/>
                  </a:lnTo>
                  <a:lnTo>
                    <a:pt x="11082509" y="4016376"/>
                  </a:lnTo>
                  <a:lnTo>
                    <a:pt x="11085081" y="4015896"/>
                  </a:lnTo>
                  <a:lnTo>
                    <a:pt x="11086268" y="4014034"/>
                  </a:lnTo>
                  <a:lnTo>
                    <a:pt x="11087933" y="4011982"/>
                  </a:lnTo>
                  <a:lnTo>
                    <a:pt x="11087261" y="4008933"/>
                  </a:lnTo>
                  <a:lnTo>
                    <a:pt x="11083157" y="4005605"/>
                  </a:lnTo>
                  <a:lnTo>
                    <a:pt x="11080962" y="4004274"/>
                  </a:lnTo>
                  <a:close/>
                </a:path>
                <a:path w="16932910" h="11288395">
                  <a:moveTo>
                    <a:pt x="6839353" y="2192183"/>
                  </a:moveTo>
                  <a:lnTo>
                    <a:pt x="6836732" y="2191852"/>
                  </a:lnTo>
                  <a:lnTo>
                    <a:pt x="6834394" y="2190855"/>
                  </a:lnTo>
                  <a:lnTo>
                    <a:pt x="6831915" y="2190193"/>
                  </a:lnTo>
                  <a:lnTo>
                    <a:pt x="6829249" y="2191818"/>
                  </a:lnTo>
                  <a:lnTo>
                    <a:pt x="6828587" y="2194296"/>
                  </a:lnTo>
                  <a:lnTo>
                    <a:pt x="6828066" y="2196442"/>
                  </a:lnTo>
                  <a:lnTo>
                    <a:pt x="6829357" y="2198966"/>
                  </a:lnTo>
                  <a:lnTo>
                    <a:pt x="6831694" y="2199963"/>
                  </a:lnTo>
                  <a:lnTo>
                    <a:pt x="6832170" y="2199771"/>
                  </a:lnTo>
                  <a:lnTo>
                    <a:pt x="6834507" y="2200768"/>
                  </a:lnTo>
                  <a:lnTo>
                    <a:pt x="6836986" y="2201431"/>
                  </a:lnTo>
                  <a:lnTo>
                    <a:pt x="6839652" y="2199806"/>
                  </a:lnTo>
                  <a:lnTo>
                    <a:pt x="6840978" y="2194848"/>
                  </a:lnTo>
                  <a:lnTo>
                    <a:pt x="6839353" y="2192183"/>
                  </a:lnTo>
                  <a:close/>
                </a:path>
                <a:path w="16932910" h="11288395">
                  <a:moveTo>
                    <a:pt x="6923071" y="2213295"/>
                  </a:moveTo>
                  <a:lnTo>
                    <a:pt x="6920449" y="2212966"/>
                  </a:lnTo>
                  <a:lnTo>
                    <a:pt x="6918112" y="2211969"/>
                  </a:lnTo>
                  <a:lnTo>
                    <a:pt x="6915634" y="2211305"/>
                  </a:lnTo>
                  <a:lnTo>
                    <a:pt x="6912968" y="2212930"/>
                  </a:lnTo>
                  <a:lnTo>
                    <a:pt x="6912305" y="2215409"/>
                  </a:lnTo>
                  <a:lnTo>
                    <a:pt x="6911784" y="2217555"/>
                  </a:lnTo>
                  <a:lnTo>
                    <a:pt x="6913076" y="2220079"/>
                  </a:lnTo>
                  <a:lnTo>
                    <a:pt x="6915412" y="2221075"/>
                  </a:lnTo>
                  <a:lnTo>
                    <a:pt x="6915888" y="2220884"/>
                  </a:lnTo>
                  <a:lnTo>
                    <a:pt x="6918225" y="2221881"/>
                  </a:lnTo>
                  <a:lnTo>
                    <a:pt x="6920704" y="2222543"/>
                  </a:lnTo>
                  <a:lnTo>
                    <a:pt x="6923370" y="2220918"/>
                  </a:lnTo>
                  <a:lnTo>
                    <a:pt x="6924696" y="2215960"/>
                  </a:lnTo>
                  <a:lnTo>
                    <a:pt x="6923071" y="2213295"/>
                  </a:lnTo>
                  <a:close/>
                </a:path>
                <a:path w="16932910" h="11288395">
                  <a:moveTo>
                    <a:pt x="11011396" y="3953687"/>
                  </a:moveTo>
                  <a:lnTo>
                    <a:pt x="11008347" y="3954360"/>
                  </a:lnTo>
                  <a:lnTo>
                    <a:pt x="11005018" y="3958464"/>
                  </a:lnTo>
                  <a:lnTo>
                    <a:pt x="11005691" y="3961512"/>
                  </a:lnTo>
                  <a:lnTo>
                    <a:pt x="11009794" y="3964841"/>
                  </a:lnTo>
                  <a:lnTo>
                    <a:pt x="11012798" y="3966122"/>
                  </a:lnTo>
                  <a:lnTo>
                    <a:pt x="11015371" y="3965641"/>
                  </a:lnTo>
                  <a:lnTo>
                    <a:pt x="11016559" y="3963781"/>
                  </a:lnTo>
                  <a:lnTo>
                    <a:pt x="11018224" y="3961729"/>
                  </a:lnTo>
                  <a:lnTo>
                    <a:pt x="11017552" y="3958681"/>
                  </a:lnTo>
                  <a:lnTo>
                    <a:pt x="11011396" y="3953687"/>
                  </a:lnTo>
                  <a:close/>
                </a:path>
                <a:path w="16932910" h="11288395">
                  <a:moveTo>
                    <a:pt x="7006455" y="2234264"/>
                  </a:moveTo>
                  <a:lnTo>
                    <a:pt x="7003833" y="2233935"/>
                  </a:lnTo>
                  <a:lnTo>
                    <a:pt x="7001497" y="2232939"/>
                  </a:lnTo>
                  <a:lnTo>
                    <a:pt x="6999018" y="2232276"/>
                  </a:lnTo>
                  <a:lnTo>
                    <a:pt x="6996352" y="2233900"/>
                  </a:lnTo>
                  <a:lnTo>
                    <a:pt x="6995689" y="2236380"/>
                  </a:lnTo>
                  <a:lnTo>
                    <a:pt x="6995169" y="2238524"/>
                  </a:lnTo>
                  <a:lnTo>
                    <a:pt x="6996460" y="2241048"/>
                  </a:lnTo>
                  <a:lnTo>
                    <a:pt x="6998796" y="2242045"/>
                  </a:lnTo>
                  <a:lnTo>
                    <a:pt x="6999273" y="2241853"/>
                  </a:lnTo>
                  <a:lnTo>
                    <a:pt x="7001609" y="2242850"/>
                  </a:lnTo>
                  <a:lnTo>
                    <a:pt x="7004089" y="2243513"/>
                  </a:lnTo>
                  <a:lnTo>
                    <a:pt x="7006754" y="2241888"/>
                  </a:lnTo>
                  <a:lnTo>
                    <a:pt x="7008080" y="2236929"/>
                  </a:lnTo>
                  <a:lnTo>
                    <a:pt x="7006455" y="2234264"/>
                  </a:lnTo>
                  <a:close/>
                </a:path>
                <a:path w="16932910" h="11288395">
                  <a:moveTo>
                    <a:pt x="10940449" y="3904485"/>
                  </a:moveTo>
                  <a:lnTo>
                    <a:pt x="10937401" y="3905156"/>
                  </a:lnTo>
                  <a:lnTo>
                    <a:pt x="10936070" y="3907351"/>
                  </a:lnTo>
                  <a:lnTo>
                    <a:pt x="10934406" y="3909404"/>
                  </a:lnTo>
                  <a:lnTo>
                    <a:pt x="10935078" y="3912452"/>
                  </a:lnTo>
                  <a:lnTo>
                    <a:pt x="10936987" y="3914450"/>
                  </a:lnTo>
                  <a:lnTo>
                    <a:pt x="10940326" y="3915874"/>
                  </a:lnTo>
                  <a:lnTo>
                    <a:pt x="10940184" y="3916208"/>
                  </a:lnTo>
                  <a:lnTo>
                    <a:pt x="10942186" y="3917062"/>
                  </a:lnTo>
                  <a:lnTo>
                    <a:pt x="10944902" y="3916247"/>
                  </a:lnTo>
                  <a:lnTo>
                    <a:pt x="10946089" y="3914388"/>
                  </a:lnTo>
                  <a:lnTo>
                    <a:pt x="10947754" y="3912335"/>
                  </a:lnTo>
                  <a:lnTo>
                    <a:pt x="10947082" y="3909286"/>
                  </a:lnTo>
                  <a:lnTo>
                    <a:pt x="10945173" y="3907289"/>
                  </a:lnTo>
                  <a:lnTo>
                    <a:pt x="10942835" y="3906292"/>
                  </a:lnTo>
                  <a:lnTo>
                    <a:pt x="10940449" y="3904485"/>
                  </a:lnTo>
                  <a:close/>
                </a:path>
                <a:path w="16932910" h="11288395">
                  <a:moveTo>
                    <a:pt x="7089697" y="2255568"/>
                  </a:moveTo>
                  <a:lnTo>
                    <a:pt x="7087075" y="2255239"/>
                  </a:lnTo>
                  <a:lnTo>
                    <a:pt x="7084738" y="2254242"/>
                  </a:lnTo>
                  <a:lnTo>
                    <a:pt x="7082259" y="2253579"/>
                  </a:lnTo>
                  <a:lnTo>
                    <a:pt x="7079594" y="2255203"/>
                  </a:lnTo>
                  <a:lnTo>
                    <a:pt x="7078931" y="2257683"/>
                  </a:lnTo>
                  <a:lnTo>
                    <a:pt x="7078410" y="2259828"/>
                  </a:lnTo>
                  <a:lnTo>
                    <a:pt x="7079702" y="2262352"/>
                  </a:lnTo>
                  <a:lnTo>
                    <a:pt x="7082038" y="2263348"/>
                  </a:lnTo>
                  <a:lnTo>
                    <a:pt x="7082514" y="2263157"/>
                  </a:lnTo>
                  <a:lnTo>
                    <a:pt x="7084851" y="2264154"/>
                  </a:lnTo>
                  <a:lnTo>
                    <a:pt x="7087330" y="2264817"/>
                  </a:lnTo>
                  <a:lnTo>
                    <a:pt x="7089996" y="2263192"/>
                  </a:lnTo>
                  <a:lnTo>
                    <a:pt x="7091322" y="2258234"/>
                  </a:lnTo>
                  <a:lnTo>
                    <a:pt x="7089697" y="2255568"/>
                  </a:lnTo>
                  <a:close/>
                </a:path>
                <a:path w="16932910" h="11288395">
                  <a:moveTo>
                    <a:pt x="10869409" y="3856426"/>
                  </a:moveTo>
                  <a:lnTo>
                    <a:pt x="10866361" y="3857098"/>
                  </a:lnTo>
                  <a:lnTo>
                    <a:pt x="10863889" y="3861173"/>
                  </a:lnTo>
                  <a:lnTo>
                    <a:pt x="10863699" y="3861486"/>
                  </a:lnTo>
                  <a:lnTo>
                    <a:pt x="10864372" y="3864536"/>
                  </a:lnTo>
                  <a:lnTo>
                    <a:pt x="10866282" y="3866534"/>
                  </a:lnTo>
                  <a:lnTo>
                    <a:pt x="10870954" y="3868527"/>
                  </a:lnTo>
                  <a:lnTo>
                    <a:pt x="10873669" y="3867712"/>
                  </a:lnTo>
                  <a:lnTo>
                    <a:pt x="10874660" y="3866162"/>
                  </a:lnTo>
                  <a:lnTo>
                    <a:pt x="10874858" y="3865851"/>
                  </a:lnTo>
                  <a:lnTo>
                    <a:pt x="10876522" y="3863800"/>
                  </a:lnTo>
                  <a:lnTo>
                    <a:pt x="10875850" y="3860751"/>
                  </a:lnTo>
                  <a:lnTo>
                    <a:pt x="10873940" y="3858754"/>
                  </a:lnTo>
                  <a:lnTo>
                    <a:pt x="10871604" y="3857757"/>
                  </a:lnTo>
                  <a:lnTo>
                    <a:pt x="10869409" y="3856426"/>
                  </a:lnTo>
                  <a:close/>
                </a:path>
                <a:path w="16932910" h="11288395">
                  <a:moveTo>
                    <a:pt x="7173131" y="2277348"/>
                  </a:moveTo>
                  <a:lnTo>
                    <a:pt x="7170509" y="2277019"/>
                  </a:lnTo>
                  <a:lnTo>
                    <a:pt x="7168172" y="2276022"/>
                  </a:lnTo>
                  <a:lnTo>
                    <a:pt x="7165693" y="2275359"/>
                  </a:lnTo>
                  <a:lnTo>
                    <a:pt x="7163027" y="2276983"/>
                  </a:lnTo>
                  <a:lnTo>
                    <a:pt x="7162364" y="2279463"/>
                  </a:lnTo>
                  <a:lnTo>
                    <a:pt x="7161844" y="2281608"/>
                  </a:lnTo>
                  <a:lnTo>
                    <a:pt x="7163135" y="2284132"/>
                  </a:lnTo>
                  <a:lnTo>
                    <a:pt x="7165472" y="2285128"/>
                  </a:lnTo>
                  <a:lnTo>
                    <a:pt x="7165948" y="2284937"/>
                  </a:lnTo>
                  <a:lnTo>
                    <a:pt x="7168285" y="2285934"/>
                  </a:lnTo>
                  <a:lnTo>
                    <a:pt x="7170764" y="2286597"/>
                  </a:lnTo>
                  <a:lnTo>
                    <a:pt x="7173430" y="2284971"/>
                  </a:lnTo>
                  <a:lnTo>
                    <a:pt x="7174755" y="2280014"/>
                  </a:lnTo>
                  <a:lnTo>
                    <a:pt x="7173131" y="2277348"/>
                  </a:lnTo>
                  <a:close/>
                </a:path>
                <a:path w="16932910" h="11288395">
                  <a:moveTo>
                    <a:pt x="7256422" y="2299462"/>
                  </a:moveTo>
                  <a:lnTo>
                    <a:pt x="7253800" y="2299133"/>
                  </a:lnTo>
                  <a:lnTo>
                    <a:pt x="7251463" y="2298136"/>
                  </a:lnTo>
                  <a:lnTo>
                    <a:pt x="7248984" y="2297473"/>
                  </a:lnTo>
                  <a:lnTo>
                    <a:pt x="7246318" y="2299097"/>
                  </a:lnTo>
                  <a:lnTo>
                    <a:pt x="7245655" y="2301577"/>
                  </a:lnTo>
                  <a:lnTo>
                    <a:pt x="7245135" y="2303722"/>
                  </a:lnTo>
                  <a:lnTo>
                    <a:pt x="7246425" y="2306245"/>
                  </a:lnTo>
                  <a:lnTo>
                    <a:pt x="7248762" y="2307242"/>
                  </a:lnTo>
                  <a:lnTo>
                    <a:pt x="7249239" y="2307051"/>
                  </a:lnTo>
                  <a:lnTo>
                    <a:pt x="7251576" y="2308048"/>
                  </a:lnTo>
                  <a:lnTo>
                    <a:pt x="7254055" y="2308711"/>
                  </a:lnTo>
                  <a:lnTo>
                    <a:pt x="7256720" y="2307086"/>
                  </a:lnTo>
                  <a:lnTo>
                    <a:pt x="7258046" y="2302128"/>
                  </a:lnTo>
                  <a:lnTo>
                    <a:pt x="7256422" y="2299462"/>
                  </a:lnTo>
                  <a:close/>
                </a:path>
                <a:path w="16932910" h="11288395">
                  <a:moveTo>
                    <a:pt x="10797751" y="3808892"/>
                  </a:moveTo>
                  <a:lnTo>
                    <a:pt x="10794845" y="3809231"/>
                  </a:lnTo>
                  <a:lnTo>
                    <a:pt x="10792267" y="3813655"/>
                  </a:lnTo>
                  <a:lnTo>
                    <a:pt x="10791899" y="3814287"/>
                  </a:lnTo>
                  <a:lnTo>
                    <a:pt x="10792713" y="3817001"/>
                  </a:lnTo>
                  <a:lnTo>
                    <a:pt x="10794623" y="3819000"/>
                  </a:lnTo>
                  <a:lnTo>
                    <a:pt x="10799631" y="3821136"/>
                  </a:lnTo>
                  <a:lnTo>
                    <a:pt x="10802346" y="3820321"/>
                  </a:lnTo>
                  <a:lnTo>
                    <a:pt x="10803137" y="3819081"/>
                  </a:lnTo>
                  <a:lnTo>
                    <a:pt x="10803534" y="3818461"/>
                  </a:lnTo>
                  <a:lnTo>
                    <a:pt x="10805006" y="3815932"/>
                  </a:lnTo>
                  <a:lnTo>
                    <a:pt x="10804191" y="3813218"/>
                  </a:lnTo>
                  <a:lnTo>
                    <a:pt x="10802283" y="3811220"/>
                  </a:lnTo>
                  <a:lnTo>
                    <a:pt x="10799945" y="3810223"/>
                  </a:lnTo>
                  <a:lnTo>
                    <a:pt x="10797751" y="3808892"/>
                  </a:lnTo>
                  <a:close/>
                </a:path>
                <a:path w="16932910" h="11288395">
                  <a:moveTo>
                    <a:pt x="7339236" y="2321767"/>
                  </a:moveTo>
                  <a:lnTo>
                    <a:pt x="7336614" y="2321438"/>
                  </a:lnTo>
                  <a:lnTo>
                    <a:pt x="7334278" y="2320441"/>
                  </a:lnTo>
                  <a:lnTo>
                    <a:pt x="7331799" y="2319778"/>
                  </a:lnTo>
                  <a:lnTo>
                    <a:pt x="7329133" y="2321403"/>
                  </a:lnTo>
                  <a:lnTo>
                    <a:pt x="7328470" y="2323882"/>
                  </a:lnTo>
                  <a:lnTo>
                    <a:pt x="7327950" y="2326027"/>
                  </a:lnTo>
                  <a:lnTo>
                    <a:pt x="7329240" y="2328551"/>
                  </a:lnTo>
                  <a:lnTo>
                    <a:pt x="7331578" y="2329548"/>
                  </a:lnTo>
                  <a:lnTo>
                    <a:pt x="7332053" y="2329356"/>
                  </a:lnTo>
                  <a:lnTo>
                    <a:pt x="7334390" y="2330353"/>
                  </a:lnTo>
                  <a:lnTo>
                    <a:pt x="7336870" y="2331016"/>
                  </a:lnTo>
                  <a:lnTo>
                    <a:pt x="7339535" y="2329390"/>
                  </a:lnTo>
                  <a:lnTo>
                    <a:pt x="7340861" y="2324432"/>
                  </a:lnTo>
                  <a:lnTo>
                    <a:pt x="7339236" y="2321767"/>
                  </a:lnTo>
                  <a:close/>
                </a:path>
                <a:path w="16932910" h="11288395">
                  <a:moveTo>
                    <a:pt x="10725189" y="3762551"/>
                  </a:moveTo>
                  <a:lnTo>
                    <a:pt x="10722140" y="3763223"/>
                  </a:lnTo>
                  <a:lnTo>
                    <a:pt x="10719860" y="3766985"/>
                  </a:lnTo>
                  <a:lnTo>
                    <a:pt x="10719480" y="3767612"/>
                  </a:lnTo>
                  <a:lnTo>
                    <a:pt x="10720151" y="3770661"/>
                  </a:lnTo>
                  <a:lnTo>
                    <a:pt x="10722203" y="3772324"/>
                  </a:lnTo>
                  <a:lnTo>
                    <a:pt x="10727211" y="3774461"/>
                  </a:lnTo>
                  <a:lnTo>
                    <a:pt x="10729925" y="3773647"/>
                  </a:lnTo>
                  <a:lnTo>
                    <a:pt x="10730717" y="3772406"/>
                  </a:lnTo>
                  <a:lnTo>
                    <a:pt x="10731113" y="3771786"/>
                  </a:lnTo>
                  <a:lnTo>
                    <a:pt x="10732444" y="3769592"/>
                  </a:lnTo>
                  <a:lnTo>
                    <a:pt x="10731773" y="3766543"/>
                  </a:lnTo>
                  <a:lnTo>
                    <a:pt x="10729720" y="3764878"/>
                  </a:lnTo>
                  <a:lnTo>
                    <a:pt x="10727384" y="3763882"/>
                  </a:lnTo>
                  <a:lnTo>
                    <a:pt x="10725189" y="3762551"/>
                  </a:lnTo>
                  <a:close/>
                </a:path>
                <a:path w="16932910" h="11288395">
                  <a:moveTo>
                    <a:pt x="7422243" y="2344549"/>
                  </a:moveTo>
                  <a:lnTo>
                    <a:pt x="7419621" y="2344220"/>
                  </a:lnTo>
                  <a:lnTo>
                    <a:pt x="7417284" y="2343223"/>
                  </a:lnTo>
                  <a:lnTo>
                    <a:pt x="7414805" y="2342560"/>
                  </a:lnTo>
                  <a:lnTo>
                    <a:pt x="7412473" y="2344327"/>
                  </a:lnTo>
                  <a:lnTo>
                    <a:pt x="7411303" y="2347378"/>
                  </a:lnTo>
                  <a:lnTo>
                    <a:pt x="7410956" y="2348809"/>
                  </a:lnTo>
                  <a:lnTo>
                    <a:pt x="7411912" y="2351190"/>
                  </a:lnTo>
                  <a:lnTo>
                    <a:pt x="7414583" y="2352329"/>
                  </a:lnTo>
                  <a:lnTo>
                    <a:pt x="7415060" y="2352138"/>
                  </a:lnTo>
                  <a:lnTo>
                    <a:pt x="7417396" y="2353134"/>
                  </a:lnTo>
                  <a:lnTo>
                    <a:pt x="7419875" y="2353797"/>
                  </a:lnTo>
                  <a:lnTo>
                    <a:pt x="7422208" y="2352030"/>
                  </a:lnTo>
                  <a:lnTo>
                    <a:pt x="7423393" y="2348985"/>
                  </a:lnTo>
                  <a:lnTo>
                    <a:pt x="7423867" y="2347214"/>
                  </a:lnTo>
                  <a:lnTo>
                    <a:pt x="7422243" y="2344549"/>
                  </a:lnTo>
                  <a:close/>
                </a:path>
                <a:path w="16932910" h="11288395">
                  <a:moveTo>
                    <a:pt x="10652343" y="3716878"/>
                  </a:moveTo>
                  <a:lnTo>
                    <a:pt x="10649294" y="3717550"/>
                  </a:lnTo>
                  <a:lnTo>
                    <a:pt x="10646632" y="3721939"/>
                  </a:lnTo>
                  <a:lnTo>
                    <a:pt x="10647305" y="3724988"/>
                  </a:lnTo>
                  <a:lnTo>
                    <a:pt x="10649356" y="3726653"/>
                  </a:lnTo>
                  <a:lnTo>
                    <a:pt x="10654363" y="3728789"/>
                  </a:lnTo>
                  <a:lnTo>
                    <a:pt x="10656936" y="3728308"/>
                  </a:lnTo>
                  <a:lnTo>
                    <a:pt x="10659598" y="3723919"/>
                  </a:lnTo>
                  <a:lnTo>
                    <a:pt x="10658926" y="3720870"/>
                  </a:lnTo>
                  <a:lnTo>
                    <a:pt x="10656874" y="3719205"/>
                  </a:lnTo>
                  <a:lnTo>
                    <a:pt x="10654537" y="3718208"/>
                  </a:lnTo>
                  <a:lnTo>
                    <a:pt x="10652343" y="3716878"/>
                  </a:lnTo>
                  <a:close/>
                </a:path>
                <a:path w="16932910" h="11288395">
                  <a:moveTo>
                    <a:pt x="7505439" y="2367806"/>
                  </a:moveTo>
                  <a:lnTo>
                    <a:pt x="7502818" y="2367476"/>
                  </a:lnTo>
                  <a:lnTo>
                    <a:pt x="7500481" y="2366479"/>
                  </a:lnTo>
                  <a:lnTo>
                    <a:pt x="7498002" y="2365816"/>
                  </a:lnTo>
                  <a:lnTo>
                    <a:pt x="7495670" y="2367584"/>
                  </a:lnTo>
                  <a:lnTo>
                    <a:pt x="7494500" y="2370636"/>
                  </a:lnTo>
                  <a:lnTo>
                    <a:pt x="7494153" y="2372066"/>
                  </a:lnTo>
                  <a:lnTo>
                    <a:pt x="7495110" y="2374448"/>
                  </a:lnTo>
                  <a:lnTo>
                    <a:pt x="7497781" y="2375587"/>
                  </a:lnTo>
                  <a:lnTo>
                    <a:pt x="7498256" y="2375395"/>
                  </a:lnTo>
                  <a:lnTo>
                    <a:pt x="7500594" y="2376392"/>
                  </a:lnTo>
                  <a:lnTo>
                    <a:pt x="7503073" y="2377055"/>
                  </a:lnTo>
                  <a:lnTo>
                    <a:pt x="7505405" y="2375287"/>
                  </a:lnTo>
                  <a:lnTo>
                    <a:pt x="7506591" y="2372243"/>
                  </a:lnTo>
                  <a:lnTo>
                    <a:pt x="7507064" y="2370471"/>
                  </a:lnTo>
                  <a:lnTo>
                    <a:pt x="7505439" y="2367806"/>
                  </a:lnTo>
                  <a:close/>
                </a:path>
                <a:path w="16932910" h="11288395">
                  <a:moveTo>
                    <a:pt x="10579068" y="3672206"/>
                  </a:moveTo>
                  <a:lnTo>
                    <a:pt x="10576020" y="3672879"/>
                  </a:lnTo>
                  <a:lnTo>
                    <a:pt x="10573739" y="3676640"/>
                  </a:lnTo>
                  <a:lnTo>
                    <a:pt x="10573359" y="3677267"/>
                  </a:lnTo>
                  <a:lnTo>
                    <a:pt x="10574030" y="3680316"/>
                  </a:lnTo>
                  <a:lnTo>
                    <a:pt x="10576083" y="3681981"/>
                  </a:lnTo>
                  <a:lnTo>
                    <a:pt x="10581090" y="3684117"/>
                  </a:lnTo>
                  <a:lnTo>
                    <a:pt x="10583997" y="3683779"/>
                  </a:lnTo>
                  <a:lnTo>
                    <a:pt x="10584994" y="3681441"/>
                  </a:lnTo>
                  <a:lnTo>
                    <a:pt x="10586324" y="3679248"/>
                  </a:lnTo>
                  <a:lnTo>
                    <a:pt x="10585652" y="3676198"/>
                  </a:lnTo>
                  <a:lnTo>
                    <a:pt x="10583600" y="3674534"/>
                  </a:lnTo>
                  <a:lnTo>
                    <a:pt x="10581263" y="3673537"/>
                  </a:lnTo>
                  <a:lnTo>
                    <a:pt x="10579068" y="3672206"/>
                  </a:lnTo>
                  <a:close/>
                </a:path>
                <a:path w="16932910" h="11288395">
                  <a:moveTo>
                    <a:pt x="7588304" y="2390921"/>
                  </a:moveTo>
                  <a:lnTo>
                    <a:pt x="7585682" y="2390592"/>
                  </a:lnTo>
                  <a:lnTo>
                    <a:pt x="7583345" y="2389595"/>
                  </a:lnTo>
                  <a:lnTo>
                    <a:pt x="7580866" y="2388932"/>
                  </a:lnTo>
                  <a:lnTo>
                    <a:pt x="7578535" y="2390699"/>
                  </a:lnTo>
                  <a:lnTo>
                    <a:pt x="7577348" y="2393745"/>
                  </a:lnTo>
                  <a:lnTo>
                    <a:pt x="7576874" y="2395516"/>
                  </a:lnTo>
                  <a:lnTo>
                    <a:pt x="7577831" y="2397897"/>
                  </a:lnTo>
                  <a:lnTo>
                    <a:pt x="7580168" y="2398894"/>
                  </a:lnTo>
                  <a:lnTo>
                    <a:pt x="7580311" y="2398560"/>
                  </a:lnTo>
                  <a:lnTo>
                    <a:pt x="7580644" y="2398703"/>
                  </a:lnTo>
                  <a:lnTo>
                    <a:pt x="7581120" y="2398511"/>
                  </a:lnTo>
                  <a:lnTo>
                    <a:pt x="7583457" y="2399508"/>
                  </a:lnTo>
                  <a:lnTo>
                    <a:pt x="7585937" y="2400171"/>
                  </a:lnTo>
                  <a:lnTo>
                    <a:pt x="7588269" y="2398403"/>
                  </a:lnTo>
                  <a:lnTo>
                    <a:pt x="7589455" y="2395357"/>
                  </a:lnTo>
                  <a:lnTo>
                    <a:pt x="7589928" y="2393587"/>
                  </a:lnTo>
                  <a:lnTo>
                    <a:pt x="7588304" y="2390921"/>
                  </a:lnTo>
                  <a:close/>
                </a:path>
                <a:path w="16932910" h="11288395">
                  <a:moveTo>
                    <a:pt x="10505319" y="3627726"/>
                  </a:moveTo>
                  <a:lnTo>
                    <a:pt x="10501936" y="3628257"/>
                  </a:lnTo>
                  <a:lnTo>
                    <a:pt x="10500939" y="3630594"/>
                  </a:lnTo>
                  <a:lnTo>
                    <a:pt x="10499989" y="3632160"/>
                  </a:lnTo>
                  <a:lnTo>
                    <a:pt x="10499609" y="3632788"/>
                  </a:lnTo>
                  <a:lnTo>
                    <a:pt x="10500280" y="3635836"/>
                  </a:lnTo>
                  <a:lnTo>
                    <a:pt x="10502332" y="3637500"/>
                  </a:lnTo>
                  <a:lnTo>
                    <a:pt x="10507339" y="3639636"/>
                  </a:lnTo>
                  <a:lnTo>
                    <a:pt x="10510246" y="3639298"/>
                  </a:lnTo>
                  <a:lnTo>
                    <a:pt x="10511243" y="3636961"/>
                  </a:lnTo>
                  <a:lnTo>
                    <a:pt x="10512193" y="3635394"/>
                  </a:lnTo>
                  <a:lnTo>
                    <a:pt x="10512573" y="3634767"/>
                  </a:lnTo>
                  <a:lnTo>
                    <a:pt x="10511902" y="3631718"/>
                  </a:lnTo>
                  <a:lnTo>
                    <a:pt x="10509849" y="3630053"/>
                  </a:lnTo>
                  <a:lnTo>
                    <a:pt x="10507512" y="3629056"/>
                  </a:lnTo>
                  <a:lnTo>
                    <a:pt x="10505319" y="3627726"/>
                  </a:lnTo>
                  <a:close/>
                </a:path>
                <a:path w="16932910" h="11288395">
                  <a:moveTo>
                    <a:pt x="7671359" y="2414513"/>
                  </a:moveTo>
                  <a:lnTo>
                    <a:pt x="7668737" y="2414184"/>
                  </a:lnTo>
                  <a:lnTo>
                    <a:pt x="7666401" y="2413187"/>
                  </a:lnTo>
                  <a:lnTo>
                    <a:pt x="7663588" y="2412382"/>
                  </a:lnTo>
                  <a:lnTo>
                    <a:pt x="7661256" y="2414148"/>
                  </a:lnTo>
                  <a:lnTo>
                    <a:pt x="7660259" y="2416485"/>
                  </a:lnTo>
                  <a:lnTo>
                    <a:pt x="7659595" y="2418965"/>
                  </a:lnTo>
                  <a:lnTo>
                    <a:pt x="7660552" y="2421345"/>
                  </a:lnTo>
                  <a:lnTo>
                    <a:pt x="7662889" y="2422342"/>
                  </a:lnTo>
                  <a:lnTo>
                    <a:pt x="7663366" y="2422151"/>
                  </a:lnTo>
                  <a:lnTo>
                    <a:pt x="7666370" y="2423432"/>
                  </a:lnTo>
                  <a:lnTo>
                    <a:pt x="7668849" y="2424095"/>
                  </a:lnTo>
                  <a:lnTo>
                    <a:pt x="7671181" y="2422329"/>
                  </a:lnTo>
                  <a:lnTo>
                    <a:pt x="7672178" y="2419991"/>
                  </a:lnTo>
                  <a:lnTo>
                    <a:pt x="7672983" y="2417179"/>
                  </a:lnTo>
                  <a:lnTo>
                    <a:pt x="7671359" y="2414513"/>
                  </a:lnTo>
                  <a:close/>
                </a:path>
                <a:path w="16932910" h="11288395">
                  <a:moveTo>
                    <a:pt x="10430806" y="3584105"/>
                  </a:moveTo>
                  <a:lnTo>
                    <a:pt x="10427758" y="3584778"/>
                  </a:lnTo>
                  <a:lnTo>
                    <a:pt x="10426762" y="3587114"/>
                  </a:lnTo>
                  <a:lnTo>
                    <a:pt x="10425288" y="3589643"/>
                  </a:lnTo>
                  <a:lnTo>
                    <a:pt x="10426103" y="3592357"/>
                  </a:lnTo>
                  <a:lnTo>
                    <a:pt x="10428155" y="3594021"/>
                  </a:lnTo>
                  <a:lnTo>
                    <a:pt x="10431160" y="3595303"/>
                  </a:lnTo>
                  <a:lnTo>
                    <a:pt x="10431018" y="3595637"/>
                  </a:lnTo>
                  <a:lnTo>
                    <a:pt x="10433021" y="3596492"/>
                  </a:lnTo>
                  <a:lnTo>
                    <a:pt x="10436069" y="3595820"/>
                  </a:lnTo>
                  <a:lnTo>
                    <a:pt x="10437066" y="3593483"/>
                  </a:lnTo>
                  <a:lnTo>
                    <a:pt x="10438539" y="3590955"/>
                  </a:lnTo>
                  <a:lnTo>
                    <a:pt x="10437724" y="3588240"/>
                  </a:lnTo>
                  <a:lnTo>
                    <a:pt x="10435672" y="3586575"/>
                  </a:lnTo>
                  <a:lnTo>
                    <a:pt x="10433335" y="3585578"/>
                  </a:lnTo>
                  <a:lnTo>
                    <a:pt x="10430806" y="3584105"/>
                  </a:lnTo>
                  <a:close/>
                </a:path>
                <a:path w="16932910" h="11288395">
                  <a:moveTo>
                    <a:pt x="7754129" y="2438771"/>
                  </a:moveTo>
                  <a:lnTo>
                    <a:pt x="7751508" y="2438442"/>
                  </a:lnTo>
                  <a:lnTo>
                    <a:pt x="7749171" y="2437445"/>
                  </a:lnTo>
                  <a:lnTo>
                    <a:pt x="7746357" y="2436640"/>
                  </a:lnTo>
                  <a:lnTo>
                    <a:pt x="7744025" y="2438408"/>
                  </a:lnTo>
                  <a:lnTo>
                    <a:pt x="7743028" y="2440745"/>
                  </a:lnTo>
                  <a:lnTo>
                    <a:pt x="7742366" y="2443223"/>
                  </a:lnTo>
                  <a:lnTo>
                    <a:pt x="7743323" y="2445605"/>
                  </a:lnTo>
                  <a:lnTo>
                    <a:pt x="7745660" y="2446602"/>
                  </a:lnTo>
                  <a:lnTo>
                    <a:pt x="7745802" y="2446268"/>
                  </a:lnTo>
                  <a:lnTo>
                    <a:pt x="7748807" y="2447549"/>
                  </a:lnTo>
                  <a:lnTo>
                    <a:pt x="7751620" y="2448355"/>
                  </a:lnTo>
                  <a:lnTo>
                    <a:pt x="7753952" y="2446587"/>
                  </a:lnTo>
                  <a:lnTo>
                    <a:pt x="7754948" y="2444251"/>
                  </a:lnTo>
                  <a:lnTo>
                    <a:pt x="7755754" y="2441437"/>
                  </a:lnTo>
                  <a:lnTo>
                    <a:pt x="7754129" y="2438771"/>
                  </a:lnTo>
                  <a:close/>
                </a:path>
                <a:path w="16932910" h="11288395">
                  <a:moveTo>
                    <a:pt x="10361209" y="3543764"/>
                  </a:moveTo>
                  <a:lnTo>
                    <a:pt x="10356202" y="3541628"/>
                  </a:lnTo>
                  <a:lnTo>
                    <a:pt x="10353154" y="3542300"/>
                  </a:lnTo>
                  <a:lnTo>
                    <a:pt x="10351161" y="3546974"/>
                  </a:lnTo>
                  <a:lnTo>
                    <a:pt x="10351974" y="3549689"/>
                  </a:lnTo>
                  <a:lnTo>
                    <a:pt x="10354027" y="3551353"/>
                  </a:lnTo>
                  <a:lnTo>
                    <a:pt x="10359368" y="3553632"/>
                  </a:lnTo>
                  <a:lnTo>
                    <a:pt x="10362082" y="3552816"/>
                  </a:lnTo>
                  <a:lnTo>
                    <a:pt x="10364076" y="3548143"/>
                  </a:lnTo>
                  <a:lnTo>
                    <a:pt x="10363262" y="3545429"/>
                  </a:lnTo>
                  <a:lnTo>
                    <a:pt x="10361209" y="3543764"/>
                  </a:lnTo>
                  <a:close/>
                </a:path>
                <a:path w="16932910" h="11288395">
                  <a:moveTo>
                    <a:pt x="7836281" y="2463556"/>
                  </a:moveTo>
                  <a:lnTo>
                    <a:pt x="7833659" y="2463227"/>
                  </a:lnTo>
                  <a:lnTo>
                    <a:pt x="7831322" y="2462230"/>
                  </a:lnTo>
                  <a:lnTo>
                    <a:pt x="7828509" y="2461425"/>
                  </a:lnTo>
                  <a:lnTo>
                    <a:pt x="7826177" y="2463193"/>
                  </a:lnTo>
                  <a:lnTo>
                    <a:pt x="7825181" y="2465529"/>
                  </a:lnTo>
                  <a:lnTo>
                    <a:pt x="7824517" y="2468008"/>
                  </a:lnTo>
                  <a:lnTo>
                    <a:pt x="7825475" y="2470389"/>
                  </a:lnTo>
                  <a:lnTo>
                    <a:pt x="7827812" y="2471386"/>
                  </a:lnTo>
                  <a:lnTo>
                    <a:pt x="7828288" y="2471194"/>
                  </a:lnTo>
                  <a:lnTo>
                    <a:pt x="7830959" y="2472333"/>
                  </a:lnTo>
                  <a:lnTo>
                    <a:pt x="7833772" y="2473139"/>
                  </a:lnTo>
                  <a:lnTo>
                    <a:pt x="7836103" y="2471372"/>
                  </a:lnTo>
                  <a:lnTo>
                    <a:pt x="7837100" y="2469035"/>
                  </a:lnTo>
                  <a:lnTo>
                    <a:pt x="7837763" y="2466556"/>
                  </a:lnTo>
                  <a:lnTo>
                    <a:pt x="7836281" y="2463556"/>
                  </a:lnTo>
                  <a:close/>
                </a:path>
                <a:path w="16932910" h="11288395">
                  <a:moveTo>
                    <a:pt x="10281264" y="3499008"/>
                  </a:moveTo>
                  <a:lnTo>
                    <a:pt x="10278074" y="3500015"/>
                  </a:lnTo>
                  <a:lnTo>
                    <a:pt x="10276080" y="3504688"/>
                  </a:lnTo>
                  <a:lnTo>
                    <a:pt x="10276894" y="3507403"/>
                  </a:lnTo>
                  <a:lnTo>
                    <a:pt x="10278946" y="3509068"/>
                  </a:lnTo>
                  <a:lnTo>
                    <a:pt x="10284287" y="3511347"/>
                  </a:lnTo>
                  <a:lnTo>
                    <a:pt x="10287003" y="3510532"/>
                  </a:lnTo>
                  <a:lnTo>
                    <a:pt x="10288997" y="3505857"/>
                  </a:lnTo>
                  <a:lnTo>
                    <a:pt x="10288181" y="3503143"/>
                  </a:lnTo>
                  <a:lnTo>
                    <a:pt x="10286129" y="3501478"/>
                  </a:lnTo>
                  <a:lnTo>
                    <a:pt x="10283793" y="3500482"/>
                  </a:lnTo>
                  <a:lnTo>
                    <a:pt x="10281264" y="3499008"/>
                  </a:lnTo>
                  <a:close/>
                </a:path>
                <a:path w="16932910" h="11288395">
                  <a:moveTo>
                    <a:pt x="7918766" y="2488483"/>
                  </a:moveTo>
                  <a:lnTo>
                    <a:pt x="7916144" y="2488154"/>
                  </a:lnTo>
                  <a:lnTo>
                    <a:pt x="7913808" y="2487158"/>
                  </a:lnTo>
                  <a:lnTo>
                    <a:pt x="7910995" y="2486353"/>
                  </a:lnTo>
                  <a:lnTo>
                    <a:pt x="7908663" y="2488119"/>
                  </a:lnTo>
                  <a:lnTo>
                    <a:pt x="7907666" y="2490455"/>
                  </a:lnTo>
                  <a:lnTo>
                    <a:pt x="7907003" y="2492934"/>
                  </a:lnTo>
                  <a:lnTo>
                    <a:pt x="7907960" y="2495316"/>
                  </a:lnTo>
                  <a:lnTo>
                    <a:pt x="7910297" y="2496313"/>
                  </a:lnTo>
                  <a:lnTo>
                    <a:pt x="7910582" y="2495645"/>
                  </a:lnTo>
                  <a:lnTo>
                    <a:pt x="7915590" y="2497781"/>
                  </a:lnTo>
                  <a:lnTo>
                    <a:pt x="7918256" y="2496156"/>
                  </a:lnTo>
                  <a:lnTo>
                    <a:pt x="7920249" y="2491482"/>
                  </a:lnTo>
                  <a:lnTo>
                    <a:pt x="7918766" y="2488483"/>
                  </a:lnTo>
                  <a:close/>
                </a:path>
                <a:path w="16932910" h="11288395">
                  <a:moveTo>
                    <a:pt x="10206232" y="3457532"/>
                  </a:moveTo>
                  <a:lnTo>
                    <a:pt x="10203041" y="3458539"/>
                  </a:lnTo>
                  <a:lnTo>
                    <a:pt x="10202044" y="3460876"/>
                  </a:lnTo>
                  <a:lnTo>
                    <a:pt x="10200713" y="3463071"/>
                  </a:lnTo>
                  <a:lnTo>
                    <a:pt x="10201720" y="3466261"/>
                  </a:lnTo>
                  <a:lnTo>
                    <a:pt x="10203914" y="3467592"/>
                  </a:lnTo>
                  <a:lnTo>
                    <a:pt x="10208921" y="3469728"/>
                  </a:lnTo>
                  <a:lnTo>
                    <a:pt x="10211637" y="3468913"/>
                  </a:lnTo>
                  <a:lnTo>
                    <a:pt x="10212633" y="3466577"/>
                  </a:lnTo>
                  <a:lnTo>
                    <a:pt x="10213964" y="3464382"/>
                  </a:lnTo>
                  <a:lnTo>
                    <a:pt x="10212958" y="3461190"/>
                  </a:lnTo>
                  <a:lnTo>
                    <a:pt x="10210764" y="3459860"/>
                  </a:lnTo>
                  <a:lnTo>
                    <a:pt x="10208427" y="3458863"/>
                  </a:lnTo>
                  <a:lnTo>
                    <a:pt x="10206232" y="3457532"/>
                  </a:lnTo>
                  <a:close/>
                </a:path>
                <a:path w="16932910" h="11288395">
                  <a:moveTo>
                    <a:pt x="8000682" y="2514745"/>
                  </a:moveTo>
                  <a:lnTo>
                    <a:pt x="7998203" y="2514082"/>
                  </a:lnTo>
                  <a:lnTo>
                    <a:pt x="7993529" y="2512089"/>
                  </a:lnTo>
                  <a:lnTo>
                    <a:pt x="7990864" y="2513713"/>
                  </a:lnTo>
                  <a:lnTo>
                    <a:pt x="7989867" y="2516050"/>
                  </a:lnTo>
                  <a:lnTo>
                    <a:pt x="7989204" y="2518530"/>
                  </a:lnTo>
                  <a:lnTo>
                    <a:pt x="7990162" y="2520910"/>
                  </a:lnTo>
                  <a:lnTo>
                    <a:pt x="7992498" y="2521907"/>
                  </a:lnTo>
                  <a:lnTo>
                    <a:pt x="7992641" y="2521573"/>
                  </a:lnTo>
                  <a:lnTo>
                    <a:pt x="7997648" y="2523709"/>
                  </a:lnTo>
                  <a:lnTo>
                    <a:pt x="8000313" y="2522085"/>
                  </a:lnTo>
                  <a:lnTo>
                    <a:pt x="8002307" y="2517410"/>
                  </a:lnTo>
                  <a:lnTo>
                    <a:pt x="8000682" y="2514745"/>
                  </a:lnTo>
                  <a:close/>
                </a:path>
                <a:path w="16932910" h="11288395">
                  <a:moveTo>
                    <a:pt x="10130724" y="3416248"/>
                  </a:moveTo>
                  <a:lnTo>
                    <a:pt x="10127532" y="3417255"/>
                  </a:lnTo>
                  <a:lnTo>
                    <a:pt x="10126536" y="3419591"/>
                  </a:lnTo>
                  <a:lnTo>
                    <a:pt x="10125206" y="3421786"/>
                  </a:lnTo>
                  <a:lnTo>
                    <a:pt x="10126213" y="3424977"/>
                  </a:lnTo>
                  <a:lnTo>
                    <a:pt x="10128408" y="3426308"/>
                  </a:lnTo>
                  <a:lnTo>
                    <a:pt x="10133414" y="3428443"/>
                  </a:lnTo>
                  <a:lnTo>
                    <a:pt x="10136129" y="3427628"/>
                  </a:lnTo>
                  <a:lnTo>
                    <a:pt x="10137126" y="3425292"/>
                  </a:lnTo>
                  <a:lnTo>
                    <a:pt x="10138457" y="3423097"/>
                  </a:lnTo>
                  <a:lnTo>
                    <a:pt x="10137450" y="3419907"/>
                  </a:lnTo>
                  <a:lnTo>
                    <a:pt x="10135256" y="3418576"/>
                  </a:lnTo>
                  <a:lnTo>
                    <a:pt x="10132919" y="3417579"/>
                  </a:lnTo>
                  <a:lnTo>
                    <a:pt x="10130724" y="3416248"/>
                  </a:lnTo>
                  <a:close/>
                </a:path>
                <a:path w="16932910" h="11288395">
                  <a:moveTo>
                    <a:pt x="8082740" y="2540673"/>
                  </a:moveTo>
                  <a:lnTo>
                    <a:pt x="8080261" y="2540010"/>
                  </a:lnTo>
                  <a:lnTo>
                    <a:pt x="8075587" y="2538016"/>
                  </a:lnTo>
                  <a:lnTo>
                    <a:pt x="8072922" y="2539642"/>
                  </a:lnTo>
                  <a:lnTo>
                    <a:pt x="8071925" y="2541978"/>
                  </a:lnTo>
                  <a:lnTo>
                    <a:pt x="8071262" y="2544457"/>
                  </a:lnTo>
                  <a:lnTo>
                    <a:pt x="8072219" y="2546839"/>
                  </a:lnTo>
                  <a:lnTo>
                    <a:pt x="8074556" y="2547836"/>
                  </a:lnTo>
                  <a:lnTo>
                    <a:pt x="8074698" y="2547502"/>
                  </a:lnTo>
                  <a:lnTo>
                    <a:pt x="8079706" y="2549638"/>
                  </a:lnTo>
                  <a:lnTo>
                    <a:pt x="8082372" y="2548013"/>
                  </a:lnTo>
                  <a:lnTo>
                    <a:pt x="8084366" y="2543339"/>
                  </a:lnTo>
                  <a:lnTo>
                    <a:pt x="8082740" y="2540673"/>
                  </a:lnTo>
                  <a:close/>
                </a:path>
                <a:path w="16932910" h="11288395">
                  <a:moveTo>
                    <a:pt x="10054789" y="3375965"/>
                  </a:moveTo>
                  <a:lnTo>
                    <a:pt x="10051598" y="3376972"/>
                  </a:lnTo>
                  <a:lnTo>
                    <a:pt x="10050602" y="3379308"/>
                  </a:lnTo>
                  <a:lnTo>
                    <a:pt x="10049271" y="3381503"/>
                  </a:lnTo>
                  <a:lnTo>
                    <a:pt x="10050276" y="3384694"/>
                  </a:lnTo>
                  <a:lnTo>
                    <a:pt x="10052471" y="3386025"/>
                  </a:lnTo>
                  <a:lnTo>
                    <a:pt x="10057478" y="3388161"/>
                  </a:lnTo>
                  <a:lnTo>
                    <a:pt x="10060193" y="3387346"/>
                  </a:lnTo>
                  <a:lnTo>
                    <a:pt x="10061190" y="3385009"/>
                  </a:lnTo>
                  <a:lnTo>
                    <a:pt x="10062521" y="3382814"/>
                  </a:lnTo>
                  <a:lnTo>
                    <a:pt x="10061515" y="3379624"/>
                  </a:lnTo>
                  <a:lnTo>
                    <a:pt x="10059320" y="3378293"/>
                  </a:lnTo>
                  <a:lnTo>
                    <a:pt x="10056983" y="3377296"/>
                  </a:lnTo>
                  <a:lnTo>
                    <a:pt x="10054789" y="3375965"/>
                  </a:lnTo>
                  <a:close/>
                </a:path>
                <a:path w="16932910" h="11288395">
                  <a:moveTo>
                    <a:pt x="8164656" y="2566936"/>
                  </a:moveTo>
                  <a:lnTo>
                    <a:pt x="8162177" y="2566273"/>
                  </a:lnTo>
                  <a:lnTo>
                    <a:pt x="8157504" y="2564280"/>
                  </a:lnTo>
                  <a:lnTo>
                    <a:pt x="8154838" y="2565904"/>
                  </a:lnTo>
                  <a:lnTo>
                    <a:pt x="8152844" y="2570577"/>
                  </a:lnTo>
                  <a:lnTo>
                    <a:pt x="8154136" y="2573101"/>
                  </a:lnTo>
                  <a:lnTo>
                    <a:pt x="8156472" y="2574098"/>
                  </a:lnTo>
                  <a:lnTo>
                    <a:pt x="8156615" y="2573764"/>
                  </a:lnTo>
                  <a:lnTo>
                    <a:pt x="8161622" y="2575900"/>
                  </a:lnTo>
                  <a:lnTo>
                    <a:pt x="8164288" y="2574274"/>
                  </a:lnTo>
                  <a:lnTo>
                    <a:pt x="8166281" y="2569601"/>
                  </a:lnTo>
                  <a:lnTo>
                    <a:pt x="8164656" y="2566936"/>
                  </a:lnTo>
                  <a:close/>
                </a:path>
                <a:path w="16932910" h="11288395">
                  <a:moveTo>
                    <a:pt x="9978378" y="3335874"/>
                  </a:moveTo>
                  <a:lnTo>
                    <a:pt x="9975187" y="3336881"/>
                  </a:lnTo>
                  <a:lnTo>
                    <a:pt x="9974190" y="3339218"/>
                  </a:lnTo>
                  <a:lnTo>
                    <a:pt x="9972718" y="3341746"/>
                  </a:lnTo>
                  <a:lnTo>
                    <a:pt x="9973866" y="3344602"/>
                  </a:lnTo>
                  <a:lnTo>
                    <a:pt x="9976061" y="3345933"/>
                  </a:lnTo>
                  <a:lnTo>
                    <a:pt x="9981067" y="3348068"/>
                  </a:lnTo>
                  <a:lnTo>
                    <a:pt x="9983782" y="3347254"/>
                  </a:lnTo>
                  <a:lnTo>
                    <a:pt x="9984779" y="3344917"/>
                  </a:lnTo>
                  <a:lnTo>
                    <a:pt x="9986109" y="3342724"/>
                  </a:lnTo>
                  <a:lnTo>
                    <a:pt x="9985104" y="3339532"/>
                  </a:lnTo>
                  <a:lnTo>
                    <a:pt x="9982909" y="3338201"/>
                  </a:lnTo>
                  <a:lnTo>
                    <a:pt x="9980572" y="3337204"/>
                  </a:lnTo>
                  <a:lnTo>
                    <a:pt x="9978378" y="3335874"/>
                  </a:lnTo>
                  <a:close/>
                </a:path>
                <a:path w="16932910" h="11288395">
                  <a:moveTo>
                    <a:pt x="8246287" y="2593865"/>
                  </a:moveTo>
                  <a:lnTo>
                    <a:pt x="8243808" y="2593203"/>
                  </a:lnTo>
                  <a:lnTo>
                    <a:pt x="8239134" y="2591209"/>
                  </a:lnTo>
                  <a:lnTo>
                    <a:pt x="8236469" y="2592833"/>
                  </a:lnTo>
                  <a:lnTo>
                    <a:pt x="8234475" y="2597508"/>
                  </a:lnTo>
                  <a:lnTo>
                    <a:pt x="8235767" y="2600030"/>
                  </a:lnTo>
                  <a:lnTo>
                    <a:pt x="8238103" y="2601027"/>
                  </a:lnTo>
                  <a:lnTo>
                    <a:pt x="8238246" y="2600693"/>
                  </a:lnTo>
                  <a:lnTo>
                    <a:pt x="8243253" y="2602829"/>
                  </a:lnTo>
                  <a:lnTo>
                    <a:pt x="8245919" y="2601205"/>
                  </a:lnTo>
                  <a:lnTo>
                    <a:pt x="8247913" y="2596531"/>
                  </a:lnTo>
                  <a:lnTo>
                    <a:pt x="8246287" y="2593865"/>
                  </a:lnTo>
                  <a:close/>
                </a:path>
                <a:path w="16932910" h="11288395">
                  <a:moveTo>
                    <a:pt x="9902491" y="3296401"/>
                  </a:moveTo>
                  <a:lnTo>
                    <a:pt x="9899300" y="3297408"/>
                  </a:lnTo>
                  <a:lnTo>
                    <a:pt x="9898304" y="3299744"/>
                  </a:lnTo>
                  <a:lnTo>
                    <a:pt x="9896831" y="3302272"/>
                  </a:lnTo>
                  <a:lnTo>
                    <a:pt x="9897979" y="3305130"/>
                  </a:lnTo>
                  <a:lnTo>
                    <a:pt x="9900173" y="3306461"/>
                  </a:lnTo>
                  <a:lnTo>
                    <a:pt x="9905182" y="3308597"/>
                  </a:lnTo>
                  <a:lnTo>
                    <a:pt x="9907896" y="3307782"/>
                  </a:lnTo>
                  <a:lnTo>
                    <a:pt x="9908893" y="3305445"/>
                  </a:lnTo>
                  <a:lnTo>
                    <a:pt x="9910366" y="3302917"/>
                  </a:lnTo>
                  <a:lnTo>
                    <a:pt x="9909217" y="3300059"/>
                  </a:lnTo>
                  <a:lnTo>
                    <a:pt x="9907023" y="3298729"/>
                  </a:lnTo>
                  <a:lnTo>
                    <a:pt x="9904686" y="3297732"/>
                  </a:lnTo>
                  <a:lnTo>
                    <a:pt x="9902491" y="3296401"/>
                  </a:lnTo>
                  <a:close/>
                </a:path>
                <a:path w="16932910" h="11288395">
                  <a:moveTo>
                    <a:pt x="8328110" y="2621271"/>
                  </a:moveTo>
                  <a:lnTo>
                    <a:pt x="8325631" y="2620608"/>
                  </a:lnTo>
                  <a:lnTo>
                    <a:pt x="8320958" y="2618615"/>
                  </a:lnTo>
                  <a:lnTo>
                    <a:pt x="8318291" y="2620239"/>
                  </a:lnTo>
                  <a:lnTo>
                    <a:pt x="8316298" y="2624912"/>
                  </a:lnTo>
                  <a:lnTo>
                    <a:pt x="8317589" y="2627436"/>
                  </a:lnTo>
                  <a:lnTo>
                    <a:pt x="8324933" y="2630569"/>
                  </a:lnTo>
                  <a:lnTo>
                    <a:pt x="8327599" y="2628945"/>
                  </a:lnTo>
                  <a:lnTo>
                    <a:pt x="8329735" y="2623938"/>
                  </a:lnTo>
                  <a:lnTo>
                    <a:pt x="8328110" y="2621271"/>
                  </a:lnTo>
                  <a:close/>
                </a:path>
                <a:path w="16932910" h="11288395">
                  <a:moveTo>
                    <a:pt x="9825987" y="3257453"/>
                  </a:moveTo>
                  <a:lnTo>
                    <a:pt x="9822795" y="3258460"/>
                  </a:lnTo>
                  <a:lnTo>
                    <a:pt x="9821430" y="3261428"/>
                  </a:lnTo>
                  <a:lnTo>
                    <a:pt x="9820325" y="3263325"/>
                  </a:lnTo>
                  <a:lnTo>
                    <a:pt x="9821333" y="3266516"/>
                  </a:lnTo>
                  <a:lnTo>
                    <a:pt x="9826005" y="3268509"/>
                  </a:lnTo>
                  <a:lnTo>
                    <a:pt x="9826482" y="3268319"/>
                  </a:lnTo>
                  <a:lnTo>
                    <a:pt x="9828818" y="3269316"/>
                  </a:lnTo>
                  <a:lnTo>
                    <a:pt x="9831534" y="3268501"/>
                  </a:lnTo>
                  <a:lnTo>
                    <a:pt x="9832910" y="3265537"/>
                  </a:lnTo>
                  <a:lnTo>
                    <a:pt x="9833861" y="3263970"/>
                  </a:lnTo>
                  <a:lnTo>
                    <a:pt x="9832855" y="3260778"/>
                  </a:lnTo>
                  <a:lnTo>
                    <a:pt x="9828181" y="3258784"/>
                  </a:lnTo>
                  <a:lnTo>
                    <a:pt x="9825987" y="3257453"/>
                  </a:lnTo>
                  <a:close/>
                </a:path>
                <a:path w="16932910" h="11288395">
                  <a:moveTo>
                    <a:pt x="8409314" y="2649203"/>
                  </a:moveTo>
                  <a:lnTo>
                    <a:pt x="8406835" y="2648540"/>
                  </a:lnTo>
                  <a:lnTo>
                    <a:pt x="8402161" y="2646546"/>
                  </a:lnTo>
                  <a:lnTo>
                    <a:pt x="8399495" y="2648170"/>
                  </a:lnTo>
                  <a:lnTo>
                    <a:pt x="8397501" y="2652845"/>
                  </a:lnTo>
                  <a:lnTo>
                    <a:pt x="8398793" y="2655368"/>
                  </a:lnTo>
                  <a:lnTo>
                    <a:pt x="8406136" y="2658500"/>
                  </a:lnTo>
                  <a:lnTo>
                    <a:pt x="8408802" y="2656876"/>
                  </a:lnTo>
                  <a:lnTo>
                    <a:pt x="8410939" y="2651868"/>
                  </a:lnTo>
                  <a:lnTo>
                    <a:pt x="8409314" y="2649203"/>
                  </a:lnTo>
                  <a:close/>
                </a:path>
                <a:path w="16932910" h="11288395">
                  <a:moveTo>
                    <a:pt x="9748863" y="3219031"/>
                  </a:moveTo>
                  <a:lnTo>
                    <a:pt x="9745672" y="3220038"/>
                  </a:lnTo>
                  <a:lnTo>
                    <a:pt x="9744295" y="3223001"/>
                  </a:lnTo>
                  <a:lnTo>
                    <a:pt x="9743344" y="3224569"/>
                  </a:lnTo>
                  <a:lnTo>
                    <a:pt x="9744351" y="3227761"/>
                  </a:lnTo>
                  <a:lnTo>
                    <a:pt x="9751695" y="3230894"/>
                  </a:lnTo>
                  <a:lnTo>
                    <a:pt x="9754411" y="3230079"/>
                  </a:lnTo>
                  <a:lnTo>
                    <a:pt x="9755788" y="3227114"/>
                  </a:lnTo>
                  <a:lnTo>
                    <a:pt x="9756738" y="3225547"/>
                  </a:lnTo>
                  <a:lnTo>
                    <a:pt x="9755732" y="3222356"/>
                  </a:lnTo>
                  <a:lnTo>
                    <a:pt x="9751058" y="3220362"/>
                  </a:lnTo>
                  <a:lnTo>
                    <a:pt x="9748863" y="3219031"/>
                  </a:lnTo>
                  <a:close/>
                </a:path>
                <a:path w="16932910" h="11288395">
                  <a:moveTo>
                    <a:pt x="8490425" y="2678278"/>
                  </a:moveTo>
                  <a:lnTo>
                    <a:pt x="8483414" y="2675288"/>
                  </a:lnTo>
                  <a:lnTo>
                    <a:pt x="8480748" y="2676911"/>
                  </a:lnTo>
                  <a:lnTo>
                    <a:pt x="8478755" y="2681585"/>
                  </a:lnTo>
                  <a:lnTo>
                    <a:pt x="8480046" y="2684109"/>
                  </a:lnTo>
                  <a:lnTo>
                    <a:pt x="8487389" y="2687241"/>
                  </a:lnTo>
                  <a:lnTo>
                    <a:pt x="8490057" y="2685617"/>
                  </a:lnTo>
                  <a:lnTo>
                    <a:pt x="8492050" y="2680943"/>
                  </a:lnTo>
                  <a:lnTo>
                    <a:pt x="8490425" y="2678278"/>
                  </a:lnTo>
                  <a:close/>
                </a:path>
                <a:path w="16932910" h="11288395">
                  <a:moveTo>
                    <a:pt x="9670930" y="3180659"/>
                  </a:moveTo>
                  <a:lnTo>
                    <a:pt x="9668072" y="3181806"/>
                  </a:lnTo>
                  <a:lnTo>
                    <a:pt x="9666079" y="3186480"/>
                  </a:lnTo>
                  <a:lnTo>
                    <a:pt x="9667085" y="3189671"/>
                  </a:lnTo>
                  <a:lnTo>
                    <a:pt x="9671759" y="3191665"/>
                  </a:lnTo>
                  <a:lnTo>
                    <a:pt x="9671616" y="3191999"/>
                  </a:lnTo>
                  <a:lnTo>
                    <a:pt x="9673954" y="3192996"/>
                  </a:lnTo>
                  <a:lnTo>
                    <a:pt x="9676811" y="3191847"/>
                  </a:lnTo>
                  <a:lnTo>
                    <a:pt x="9677808" y="3189511"/>
                  </a:lnTo>
                  <a:lnTo>
                    <a:pt x="9679139" y="3187316"/>
                  </a:lnTo>
                  <a:lnTo>
                    <a:pt x="9678132" y="3184125"/>
                  </a:lnTo>
                  <a:lnTo>
                    <a:pt x="9673459" y="3182132"/>
                  </a:lnTo>
                  <a:lnTo>
                    <a:pt x="9670930" y="3180659"/>
                  </a:lnTo>
                  <a:close/>
                </a:path>
                <a:path w="16932910" h="11288395">
                  <a:moveTo>
                    <a:pt x="8571535" y="2707352"/>
                  </a:moveTo>
                  <a:lnTo>
                    <a:pt x="8566862" y="2705359"/>
                  </a:lnTo>
                  <a:lnTo>
                    <a:pt x="8564382" y="2704695"/>
                  </a:lnTo>
                  <a:lnTo>
                    <a:pt x="8561858" y="2705987"/>
                  </a:lnTo>
                  <a:lnTo>
                    <a:pt x="8559865" y="2710660"/>
                  </a:lnTo>
                  <a:lnTo>
                    <a:pt x="8561156" y="2713184"/>
                  </a:lnTo>
                  <a:lnTo>
                    <a:pt x="8568501" y="2716317"/>
                  </a:lnTo>
                  <a:lnTo>
                    <a:pt x="8571167" y="2714692"/>
                  </a:lnTo>
                  <a:lnTo>
                    <a:pt x="8573161" y="2710019"/>
                  </a:lnTo>
                  <a:lnTo>
                    <a:pt x="8571535" y="2707352"/>
                  </a:lnTo>
                  <a:close/>
                </a:path>
                <a:path w="16932910" h="11288395">
                  <a:moveTo>
                    <a:pt x="9601200" y="3146178"/>
                  </a:moveTo>
                  <a:lnTo>
                    <a:pt x="9593856" y="3143046"/>
                  </a:lnTo>
                  <a:lnTo>
                    <a:pt x="9590998" y="3144194"/>
                  </a:lnTo>
                  <a:lnTo>
                    <a:pt x="9589005" y="3148868"/>
                  </a:lnTo>
                  <a:lnTo>
                    <a:pt x="9590011" y="3152060"/>
                  </a:lnTo>
                  <a:lnTo>
                    <a:pt x="9597354" y="3155192"/>
                  </a:lnTo>
                  <a:lnTo>
                    <a:pt x="9600212" y="3154043"/>
                  </a:lnTo>
                  <a:lnTo>
                    <a:pt x="9602206" y="3149370"/>
                  </a:lnTo>
                  <a:lnTo>
                    <a:pt x="9601200" y="3146178"/>
                  </a:lnTo>
                  <a:close/>
                </a:path>
                <a:path w="16932910" h="11288395">
                  <a:moveTo>
                    <a:pt x="9523649" y="3108758"/>
                  </a:moveTo>
                  <a:lnTo>
                    <a:pt x="9516305" y="3105625"/>
                  </a:lnTo>
                  <a:lnTo>
                    <a:pt x="9513448" y="3106774"/>
                  </a:lnTo>
                  <a:lnTo>
                    <a:pt x="9511454" y="3111448"/>
                  </a:lnTo>
                  <a:lnTo>
                    <a:pt x="9512461" y="3114639"/>
                  </a:lnTo>
                  <a:lnTo>
                    <a:pt x="9519804" y="3117772"/>
                  </a:lnTo>
                  <a:lnTo>
                    <a:pt x="9522662" y="3116623"/>
                  </a:lnTo>
                  <a:lnTo>
                    <a:pt x="9524656" y="3111949"/>
                  </a:lnTo>
                  <a:lnTo>
                    <a:pt x="9523649" y="3108758"/>
                  </a:lnTo>
                  <a:close/>
                </a:path>
                <a:path w="16932910" h="11288395">
                  <a:moveTo>
                    <a:pt x="8652837" y="2736904"/>
                  </a:moveTo>
                  <a:lnTo>
                    <a:pt x="8648164" y="2734910"/>
                  </a:lnTo>
                  <a:lnTo>
                    <a:pt x="8645350" y="2734105"/>
                  </a:lnTo>
                  <a:lnTo>
                    <a:pt x="8642826" y="2735396"/>
                  </a:lnTo>
                  <a:lnTo>
                    <a:pt x="8640833" y="2740069"/>
                  </a:lnTo>
                  <a:lnTo>
                    <a:pt x="8641981" y="2742927"/>
                  </a:lnTo>
                  <a:lnTo>
                    <a:pt x="8644319" y="2743924"/>
                  </a:lnTo>
                  <a:lnTo>
                    <a:pt x="8644795" y="2743733"/>
                  </a:lnTo>
                  <a:lnTo>
                    <a:pt x="8647132" y="2744730"/>
                  </a:lnTo>
                  <a:lnTo>
                    <a:pt x="8649945" y="2745535"/>
                  </a:lnTo>
                  <a:lnTo>
                    <a:pt x="8652469" y="2744243"/>
                  </a:lnTo>
                  <a:lnTo>
                    <a:pt x="8653466" y="2741906"/>
                  </a:lnTo>
                  <a:lnTo>
                    <a:pt x="8653939" y="2740136"/>
                  </a:lnTo>
                  <a:lnTo>
                    <a:pt x="8654128" y="2739428"/>
                  </a:lnTo>
                  <a:lnTo>
                    <a:pt x="8652837" y="2736904"/>
                  </a:lnTo>
                  <a:close/>
                </a:path>
                <a:path w="16932910" h="11288395">
                  <a:moveTo>
                    <a:pt x="9445956" y="3071671"/>
                  </a:moveTo>
                  <a:lnTo>
                    <a:pt x="9438612" y="3068539"/>
                  </a:lnTo>
                  <a:lnTo>
                    <a:pt x="9435755" y="3069687"/>
                  </a:lnTo>
                  <a:lnTo>
                    <a:pt x="9433762" y="3074360"/>
                  </a:lnTo>
                  <a:lnTo>
                    <a:pt x="9434768" y="3077552"/>
                  </a:lnTo>
                  <a:lnTo>
                    <a:pt x="9442112" y="3080684"/>
                  </a:lnTo>
                  <a:lnTo>
                    <a:pt x="9444969" y="3079535"/>
                  </a:lnTo>
                  <a:lnTo>
                    <a:pt x="9446963" y="3074862"/>
                  </a:lnTo>
                  <a:lnTo>
                    <a:pt x="9445956" y="3071671"/>
                  </a:lnTo>
                  <a:close/>
                </a:path>
                <a:path w="16932910" h="11288395">
                  <a:moveTo>
                    <a:pt x="8733378" y="2767314"/>
                  </a:moveTo>
                  <a:lnTo>
                    <a:pt x="8728704" y="2765321"/>
                  </a:lnTo>
                  <a:lnTo>
                    <a:pt x="8725891" y="2764515"/>
                  </a:lnTo>
                  <a:lnTo>
                    <a:pt x="8723368" y="2765806"/>
                  </a:lnTo>
                  <a:lnTo>
                    <a:pt x="8721375" y="2770479"/>
                  </a:lnTo>
                  <a:lnTo>
                    <a:pt x="8722522" y="2773337"/>
                  </a:lnTo>
                  <a:lnTo>
                    <a:pt x="8724860" y="2774334"/>
                  </a:lnTo>
                  <a:lnTo>
                    <a:pt x="8725336" y="2774142"/>
                  </a:lnTo>
                  <a:lnTo>
                    <a:pt x="8727673" y="2775139"/>
                  </a:lnTo>
                  <a:lnTo>
                    <a:pt x="8730486" y="2775944"/>
                  </a:lnTo>
                  <a:lnTo>
                    <a:pt x="8733010" y="2774653"/>
                  </a:lnTo>
                  <a:lnTo>
                    <a:pt x="8734006" y="2772317"/>
                  </a:lnTo>
                  <a:lnTo>
                    <a:pt x="8734480" y="2770546"/>
                  </a:lnTo>
                  <a:lnTo>
                    <a:pt x="8734669" y="2769838"/>
                  </a:lnTo>
                  <a:lnTo>
                    <a:pt x="8733378" y="2767314"/>
                  </a:lnTo>
                  <a:close/>
                </a:path>
                <a:path w="16932910" h="11288395">
                  <a:moveTo>
                    <a:pt x="9367979" y="3035252"/>
                  </a:moveTo>
                  <a:lnTo>
                    <a:pt x="9360634" y="3032119"/>
                  </a:lnTo>
                  <a:lnTo>
                    <a:pt x="9357777" y="3033268"/>
                  </a:lnTo>
                  <a:lnTo>
                    <a:pt x="9355784" y="3037941"/>
                  </a:lnTo>
                  <a:lnTo>
                    <a:pt x="9356790" y="3041132"/>
                  </a:lnTo>
                  <a:lnTo>
                    <a:pt x="9364134" y="3044265"/>
                  </a:lnTo>
                  <a:lnTo>
                    <a:pt x="9366992" y="3043117"/>
                  </a:lnTo>
                  <a:lnTo>
                    <a:pt x="9368985" y="3038444"/>
                  </a:lnTo>
                  <a:lnTo>
                    <a:pt x="9367979" y="3035252"/>
                  </a:lnTo>
                  <a:close/>
                </a:path>
                <a:path w="16932910" h="11288395">
                  <a:moveTo>
                    <a:pt x="8813634" y="2798392"/>
                  </a:moveTo>
                  <a:lnTo>
                    <a:pt x="8808962" y="2796399"/>
                  </a:lnTo>
                  <a:lnTo>
                    <a:pt x="8806148" y="2795593"/>
                  </a:lnTo>
                  <a:lnTo>
                    <a:pt x="8803624" y="2796885"/>
                  </a:lnTo>
                  <a:lnTo>
                    <a:pt x="8801631" y="2801558"/>
                  </a:lnTo>
                  <a:lnTo>
                    <a:pt x="8802780" y="2804415"/>
                  </a:lnTo>
                  <a:lnTo>
                    <a:pt x="8807787" y="2806551"/>
                  </a:lnTo>
                  <a:lnTo>
                    <a:pt x="8810266" y="2807215"/>
                  </a:lnTo>
                  <a:lnTo>
                    <a:pt x="8813123" y="2806066"/>
                  </a:lnTo>
                  <a:lnTo>
                    <a:pt x="8814120" y="2803729"/>
                  </a:lnTo>
                  <a:lnTo>
                    <a:pt x="8814724" y="2801619"/>
                  </a:lnTo>
                  <a:lnTo>
                    <a:pt x="8814925" y="2800916"/>
                  </a:lnTo>
                  <a:lnTo>
                    <a:pt x="8813634" y="2798392"/>
                  </a:lnTo>
                  <a:close/>
                </a:path>
                <a:path w="16932910" h="11288395">
                  <a:moveTo>
                    <a:pt x="9289859" y="2999166"/>
                  </a:moveTo>
                  <a:lnTo>
                    <a:pt x="9282514" y="2996033"/>
                  </a:lnTo>
                  <a:lnTo>
                    <a:pt x="9279657" y="2997182"/>
                  </a:lnTo>
                  <a:lnTo>
                    <a:pt x="9277521" y="3002189"/>
                  </a:lnTo>
                  <a:lnTo>
                    <a:pt x="9278669" y="3005047"/>
                  </a:lnTo>
                  <a:lnTo>
                    <a:pt x="9286014" y="3008180"/>
                  </a:lnTo>
                  <a:lnTo>
                    <a:pt x="9288871" y="3007031"/>
                  </a:lnTo>
                  <a:lnTo>
                    <a:pt x="9291007" y="3002023"/>
                  </a:lnTo>
                  <a:lnTo>
                    <a:pt x="9289859" y="2999166"/>
                  </a:lnTo>
                  <a:close/>
                </a:path>
                <a:path w="16932910" h="11288395">
                  <a:moveTo>
                    <a:pt x="8893605" y="2830137"/>
                  </a:moveTo>
                  <a:lnTo>
                    <a:pt x="8886596" y="2827147"/>
                  </a:lnTo>
                  <a:lnTo>
                    <a:pt x="8883739" y="2828296"/>
                  </a:lnTo>
                  <a:lnTo>
                    <a:pt x="8881745" y="2832971"/>
                  </a:lnTo>
                  <a:lnTo>
                    <a:pt x="8882893" y="2835827"/>
                  </a:lnTo>
                  <a:lnTo>
                    <a:pt x="8889903" y="2838817"/>
                  </a:lnTo>
                  <a:lnTo>
                    <a:pt x="8892760" y="2837670"/>
                  </a:lnTo>
                  <a:lnTo>
                    <a:pt x="8894754" y="2832995"/>
                  </a:lnTo>
                  <a:lnTo>
                    <a:pt x="8893605" y="2830137"/>
                  </a:lnTo>
                  <a:close/>
                </a:path>
                <a:path w="16932910" h="11288395">
                  <a:moveTo>
                    <a:pt x="9210978" y="2963940"/>
                  </a:moveTo>
                  <a:lnTo>
                    <a:pt x="9203967" y="2960950"/>
                  </a:lnTo>
                  <a:lnTo>
                    <a:pt x="9201110" y="2962098"/>
                  </a:lnTo>
                  <a:lnTo>
                    <a:pt x="9199116" y="2966772"/>
                  </a:lnTo>
                  <a:lnTo>
                    <a:pt x="9200265" y="2969629"/>
                  </a:lnTo>
                  <a:lnTo>
                    <a:pt x="9204938" y="2971622"/>
                  </a:lnTo>
                  <a:lnTo>
                    <a:pt x="9204796" y="2971956"/>
                  </a:lnTo>
                  <a:lnTo>
                    <a:pt x="9207133" y="2972953"/>
                  </a:lnTo>
                  <a:lnTo>
                    <a:pt x="9209990" y="2971806"/>
                  </a:lnTo>
                  <a:lnTo>
                    <a:pt x="9212127" y="2966797"/>
                  </a:lnTo>
                  <a:lnTo>
                    <a:pt x="9210978" y="2963940"/>
                  </a:lnTo>
                  <a:close/>
                </a:path>
                <a:path w="16932910" h="11288395">
                  <a:moveTo>
                    <a:pt x="8973626" y="2862694"/>
                  </a:moveTo>
                  <a:lnTo>
                    <a:pt x="8966282" y="2859561"/>
                  </a:lnTo>
                  <a:lnTo>
                    <a:pt x="8963425" y="2860709"/>
                  </a:lnTo>
                  <a:lnTo>
                    <a:pt x="8961431" y="2865384"/>
                  </a:lnTo>
                  <a:lnTo>
                    <a:pt x="8962580" y="2868240"/>
                  </a:lnTo>
                  <a:lnTo>
                    <a:pt x="8969590" y="2871231"/>
                  </a:lnTo>
                  <a:lnTo>
                    <a:pt x="8972446" y="2870083"/>
                  </a:lnTo>
                  <a:lnTo>
                    <a:pt x="8974440" y="2865408"/>
                  </a:lnTo>
                  <a:lnTo>
                    <a:pt x="8973626" y="2862694"/>
                  </a:lnTo>
                  <a:close/>
                </a:path>
                <a:path w="16932910" h="11288395">
                  <a:moveTo>
                    <a:pt x="9052694" y="2895633"/>
                  </a:moveTo>
                  <a:lnTo>
                    <a:pt x="9045683" y="2892642"/>
                  </a:lnTo>
                  <a:lnTo>
                    <a:pt x="9042827" y="2893790"/>
                  </a:lnTo>
                  <a:lnTo>
                    <a:pt x="9040833" y="2898465"/>
                  </a:lnTo>
                  <a:lnTo>
                    <a:pt x="9041981" y="2901322"/>
                  </a:lnTo>
                  <a:lnTo>
                    <a:pt x="9048991" y="2904313"/>
                  </a:lnTo>
                  <a:lnTo>
                    <a:pt x="9051849" y="2903164"/>
                  </a:lnTo>
                  <a:lnTo>
                    <a:pt x="9053843" y="2898489"/>
                  </a:lnTo>
                  <a:lnTo>
                    <a:pt x="9052694" y="2895633"/>
                  </a:lnTo>
                  <a:close/>
                </a:path>
                <a:path w="16932910" h="11288395">
                  <a:moveTo>
                    <a:pt x="9132146" y="2929524"/>
                  </a:moveTo>
                  <a:lnTo>
                    <a:pt x="9124801" y="2926391"/>
                  </a:lnTo>
                  <a:lnTo>
                    <a:pt x="9121944" y="2927539"/>
                  </a:lnTo>
                  <a:lnTo>
                    <a:pt x="9119950" y="2932213"/>
                  </a:lnTo>
                  <a:lnTo>
                    <a:pt x="9121099" y="2935071"/>
                  </a:lnTo>
                  <a:lnTo>
                    <a:pt x="9128443" y="2938204"/>
                  </a:lnTo>
                  <a:lnTo>
                    <a:pt x="9131300" y="2937055"/>
                  </a:lnTo>
                  <a:lnTo>
                    <a:pt x="9133294" y="2932380"/>
                  </a:lnTo>
                  <a:lnTo>
                    <a:pt x="9132146" y="292952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19125" y="34680"/>
              <a:ext cx="16581755" cy="11248390"/>
            </a:xfrm>
            <a:custGeom>
              <a:avLst/>
              <a:gdLst/>
              <a:ahLst/>
              <a:cxnLst/>
              <a:rect l="l" t="t" r="r" b="b"/>
              <a:pathLst>
                <a:path w="16581755" h="11248390">
                  <a:moveTo>
                    <a:pt x="16578419" y="11238626"/>
                  </a:moveTo>
                  <a:lnTo>
                    <a:pt x="16573744" y="11236632"/>
                  </a:lnTo>
                  <a:lnTo>
                    <a:pt x="16570695" y="11237304"/>
                  </a:lnTo>
                  <a:lnTo>
                    <a:pt x="16568701" y="11241978"/>
                  </a:lnTo>
                  <a:lnTo>
                    <a:pt x="16569516" y="11244693"/>
                  </a:lnTo>
                  <a:lnTo>
                    <a:pt x="16571711" y="11246024"/>
                  </a:lnTo>
                  <a:lnTo>
                    <a:pt x="16576720" y="11248161"/>
                  </a:lnTo>
                  <a:lnTo>
                    <a:pt x="16579433" y="11247345"/>
                  </a:lnTo>
                  <a:lnTo>
                    <a:pt x="16581427" y="11242671"/>
                  </a:lnTo>
                  <a:lnTo>
                    <a:pt x="16580614" y="11239957"/>
                  </a:lnTo>
                  <a:lnTo>
                    <a:pt x="16578419" y="11238626"/>
                  </a:lnTo>
                  <a:close/>
                </a:path>
                <a:path w="16581755" h="11248390">
                  <a:moveTo>
                    <a:pt x="16498286" y="11196158"/>
                  </a:moveTo>
                  <a:lnTo>
                    <a:pt x="16495237" y="11196830"/>
                  </a:lnTo>
                  <a:lnTo>
                    <a:pt x="16494240" y="11199167"/>
                  </a:lnTo>
                  <a:lnTo>
                    <a:pt x="16493051" y="11201028"/>
                  </a:lnTo>
                  <a:lnTo>
                    <a:pt x="16493724" y="11204076"/>
                  </a:lnTo>
                  <a:lnTo>
                    <a:pt x="16495919" y="11205407"/>
                  </a:lnTo>
                  <a:lnTo>
                    <a:pt x="16500927" y="11207544"/>
                  </a:lnTo>
                  <a:lnTo>
                    <a:pt x="16503500" y="11207063"/>
                  </a:lnTo>
                  <a:lnTo>
                    <a:pt x="16504497" y="11204726"/>
                  </a:lnTo>
                  <a:lnTo>
                    <a:pt x="16505683" y="11202865"/>
                  </a:lnTo>
                  <a:lnTo>
                    <a:pt x="16505010" y="11199816"/>
                  </a:lnTo>
                  <a:lnTo>
                    <a:pt x="16502815" y="11198485"/>
                  </a:lnTo>
                  <a:lnTo>
                    <a:pt x="16500481" y="11197489"/>
                  </a:lnTo>
                  <a:lnTo>
                    <a:pt x="16498286" y="11196158"/>
                  </a:lnTo>
                  <a:close/>
                </a:path>
                <a:path w="16581755" h="11248390">
                  <a:moveTo>
                    <a:pt x="16423682" y="11153681"/>
                  </a:moveTo>
                  <a:lnTo>
                    <a:pt x="16420632" y="11154353"/>
                  </a:lnTo>
                  <a:lnTo>
                    <a:pt x="16419636" y="11156690"/>
                  </a:lnTo>
                  <a:lnTo>
                    <a:pt x="16418305" y="11158884"/>
                  </a:lnTo>
                  <a:lnTo>
                    <a:pt x="16419120" y="11161599"/>
                  </a:lnTo>
                  <a:lnTo>
                    <a:pt x="16421172" y="11163264"/>
                  </a:lnTo>
                  <a:lnTo>
                    <a:pt x="16426178" y="11165400"/>
                  </a:lnTo>
                  <a:lnTo>
                    <a:pt x="16428894" y="11164585"/>
                  </a:lnTo>
                  <a:lnTo>
                    <a:pt x="16429748" y="11162582"/>
                  </a:lnTo>
                  <a:lnTo>
                    <a:pt x="16431079" y="11160388"/>
                  </a:lnTo>
                  <a:lnTo>
                    <a:pt x="16430264" y="11157672"/>
                  </a:lnTo>
                  <a:lnTo>
                    <a:pt x="16428211" y="11156008"/>
                  </a:lnTo>
                  <a:lnTo>
                    <a:pt x="16425874" y="11155011"/>
                  </a:lnTo>
                  <a:lnTo>
                    <a:pt x="16423682" y="11153681"/>
                  </a:lnTo>
                  <a:close/>
                </a:path>
                <a:path w="16581755" h="11248390">
                  <a:moveTo>
                    <a:pt x="16349028" y="11110394"/>
                  </a:moveTo>
                  <a:lnTo>
                    <a:pt x="16345979" y="11111066"/>
                  </a:lnTo>
                  <a:lnTo>
                    <a:pt x="16344982" y="11113403"/>
                  </a:lnTo>
                  <a:lnTo>
                    <a:pt x="16343652" y="11115597"/>
                  </a:lnTo>
                  <a:lnTo>
                    <a:pt x="16344464" y="11118311"/>
                  </a:lnTo>
                  <a:lnTo>
                    <a:pt x="16346517" y="11119976"/>
                  </a:lnTo>
                  <a:lnTo>
                    <a:pt x="16351525" y="11122112"/>
                  </a:lnTo>
                  <a:lnTo>
                    <a:pt x="16354240" y="11121298"/>
                  </a:lnTo>
                  <a:lnTo>
                    <a:pt x="16355095" y="11119294"/>
                  </a:lnTo>
                  <a:lnTo>
                    <a:pt x="16356426" y="11117100"/>
                  </a:lnTo>
                  <a:lnTo>
                    <a:pt x="16355611" y="11114385"/>
                  </a:lnTo>
                  <a:lnTo>
                    <a:pt x="16353558" y="11112720"/>
                  </a:lnTo>
                  <a:lnTo>
                    <a:pt x="16351223" y="11111724"/>
                  </a:lnTo>
                  <a:lnTo>
                    <a:pt x="16349028" y="11110394"/>
                  </a:lnTo>
                  <a:close/>
                </a:path>
                <a:path w="16581755" h="11248390">
                  <a:moveTo>
                    <a:pt x="16275610" y="11066055"/>
                  </a:moveTo>
                  <a:lnTo>
                    <a:pt x="16272897" y="11066871"/>
                  </a:lnTo>
                  <a:lnTo>
                    <a:pt x="16270236" y="11071259"/>
                  </a:lnTo>
                  <a:lnTo>
                    <a:pt x="16271051" y="11073974"/>
                  </a:lnTo>
                  <a:lnTo>
                    <a:pt x="16273101" y="11075638"/>
                  </a:lnTo>
                  <a:lnTo>
                    <a:pt x="16278109" y="11077775"/>
                  </a:lnTo>
                  <a:lnTo>
                    <a:pt x="16280822" y="11076959"/>
                  </a:lnTo>
                  <a:lnTo>
                    <a:pt x="16281677" y="11074956"/>
                  </a:lnTo>
                  <a:lnTo>
                    <a:pt x="16283007" y="11072762"/>
                  </a:lnTo>
                  <a:lnTo>
                    <a:pt x="16282195" y="11070048"/>
                  </a:lnTo>
                  <a:lnTo>
                    <a:pt x="16280142" y="11068383"/>
                  </a:lnTo>
                  <a:lnTo>
                    <a:pt x="16277805" y="11067386"/>
                  </a:lnTo>
                  <a:lnTo>
                    <a:pt x="16275610" y="11066055"/>
                  </a:lnTo>
                  <a:close/>
                </a:path>
                <a:path w="16581755" h="11248390">
                  <a:moveTo>
                    <a:pt x="16203431" y="11020667"/>
                  </a:moveTo>
                  <a:lnTo>
                    <a:pt x="16200383" y="11021340"/>
                  </a:lnTo>
                  <a:lnTo>
                    <a:pt x="16199243" y="11023221"/>
                  </a:lnTo>
                  <a:lnTo>
                    <a:pt x="16199053" y="11023534"/>
                  </a:lnTo>
                  <a:lnTo>
                    <a:pt x="16197626" y="11025293"/>
                  </a:lnTo>
                  <a:lnTo>
                    <a:pt x="16197388" y="11025586"/>
                  </a:lnTo>
                  <a:lnTo>
                    <a:pt x="16198060" y="11028634"/>
                  </a:lnTo>
                  <a:lnTo>
                    <a:pt x="16200112" y="11030299"/>
                  </a:lnTo>
                  <a:lnTo>
                    <a:pt x="16203117" y="11031581"/>
                  </a:lnTo>
                  <a:lnTo>
                    <a:pt x="16203309" y="11032057"/>
                  </a:lnTo>
                  <a:lnTo>
                    <a:pt x="16205312" y="11032912"/>
                  </a:lnTo>
                  <a:lnTo>
                    <a:pt x="16207694" y="11031955"/>
                  </a:lnTo>
                  <a:lnTo>
                    <a:pt x="16208684" y="11030405"/>
                  </a:lnTo>
                  <a:lnTo>
                    <a:pt x="16208882" y="11030095"/>
                  </a:lnTo>
                  <a:lnTo>
                    <a:pt x="16210309" y="11028335"/>
                  </a:lnTo>
                  <a:lnTo>
                    <a:pt x="16210547" y="11028042"/>
                  </a:lnTo>
                  <a:lnTo>
                    <a:pt x="16209871" y="11024992"/>
                  </a:lnTo>
                  <a:lnTo>
                    <a:pt x="16207821" y="11023329"/>
                  </a:lnTo>
                  <a:lnTo>
                    <a:pt x="16205483" y="11022331"/>
                  </a:lnTo>
                  <a:lnTo>
                    <a:pt x="16203431" y="11020667"/>
                  </a:lnTo>
                  <a:close/>
                </a:path>
                <a:path w="16581755" h="11248390">
                  <a:moveTo>
                    <a:pt x="16131204" y="10974469"/>
                  </a:moveTo>
                  <a:lnTo>
                    <a:pt x="16128297" y="10974807"/>
                  </a:lnTo>
                  <a:lnTo>
                    <a:pt x="16125826" y="10978883"/>
                  </a:lnTo>
                  <a:lnTo>
                    <a:pt x="16125636" y="10979196"/>
                  </a:lnTo>
                  <a:lnTo>
                    <a:pt x="16125976" y="10982103"/>
                  </a:lnTo>
                  <a:lnTo>
                    <a:pt x="16128028" y="10983768"/>
                  </a:lnTo>
                  <a:lnTo>
                    <a:pt x="16133368" y="10986046"/>
                  </a:lnTo>
                  <a:lnTo>
                    <a:pt x="16135607" y="10985422"/>
                  </a:lnTo>
                  <a:lnTo>
                    <a:pt x="16136597" y="10983872"/>
                  </a:lnTo>
                  <a:lnTo>
                    <a:pt x="16138126" y="10981368"/>
                  </a:lnTo>
                  <a:lnTo>
                    <a:pt x="16137787" y="10978461"/>
                  </a:lnTo>
                  <a:lnTo>
                    <a:pt x="16135736" y="10976797"/>
                  </a:lnTo>
                  <a:lnTo>
                    <a:pt x="16133399" y="10975800"/>
                  </a:lnTo>
                  <a:lnTo>
                    <a:pt x="16131204" y="10974469"/>
                  </a:lnTo>
                  <a:close/>
                </a:path>
                <a:path w="16581755" h="11248390">
                  <a:moveTo>
                    <a:pt x="16060022" y="10926744"/>
                  </a:moveTo>
                  <a:lnTo>
                    <a:pt x="16057114" y="10927082"/>
                  </a:lnTo>
                  <a:lnTo>
                    <a:pt x="16054644" y="10931158"/>
                  </a:lnTo>
                  <a:lnTo>
                    <a:pt x="16054454" y="10931471"/>
                  </a:lnTo>
                  <a:lnTo>
                    <a:pt x="16054935" y="10934044"/>
                  </a:lnTo>
                  <a:lnTo>
                    <a:pt x="16056845" y="10936042"/>
                  </a:lnTo>
                  <a:lnTo>
                    <a:pt x="16062185" y="10938320"/>
                  </a:lnTo>
                  <a:lnTo>
                    <a:pt x="16064424" y="10937697"/>
                  </a:lnTo>
                  <a:lnTo>
                    <a:pt x="16065415" y="10936147"/>
                  </a:lnTo>
                  <a:lnTo>
                    <a:pt x="16066943" y="10933642"/>
                  </a:lnTo>
                  <a:lnTo>
                    <a:pt x="16066463" y="10931070"/>
                  </a:lnTo>
                  <a:lnTo>
                    <a:pt x="16064553" y="10929072"/>
                  </a:lnTo>
                  <a:lnTo>
                    <a:pt x="16062216" y="10928075"/>
                  </a:lnTo>
                  <a:lnTo>
                    <a:pt x="16060022" y="10926744"/>
                  </a:lnTo>
                  <a:close/>
                </a:path>
                <a:path w="16581755" h="11248390">
                  <a:moveTo>
                    <a:pt x="15988933" y="10877875"/>
                  </a:moveTo>
                  <a:lnTo>
                    <a:pt x="15986027" y="10878214"/>
                  </a:lnTo>
                  <a:lnTo>
                    <a:pt x="15984696" y="10880408"/>
                  </a:lnTo>
                  <a:lnTo>
                    <a:pt x="15983508" y="10882268"/>
                  </a:lnTo>
                  <a:lnTo>
                    <a:pt x="15983846" y="10885175"/>
                  </a:lnTo>
                  <a:lnTo>
                    <a:pt x="15985756" y="10887173"/>
                  </a:lnTo>
                  <a:lnTo>
                    <a:pt x="15991096" y="10889451"/>
                  </a:lnTo>
                  <a:lnTo>
                    <a:pt x="15993335" y="10888828"/>
                  </a:lnTo>
                  <a:lnTo>
                    <a:pt x="15995711" y="10885107"/>
                  </a:lnTo>
                  <a:lnTo>
                    <a:pt x="15995374" y="10882201"/>
                  </a:lnTo>
                  <a:lnTo>
                    <a:pt x="15993464" y="10880203"/>
                  </a:lnTo>
                  <a:lnTo>
                    <a:pt x="15991126" y="10879206"/>
                  </a:lnTo>
                  <a:lnTo>
                    <a:pt x="15988933" y="10877875"/>
                  </a:lnTo>
                  <a:close/>
                </a:path>
                <a:path w="16581755" h="11248390">
                  <a:moveTo>
                    <a:pt x="15919081" y="10827955"/>
                  </a:moveTo>
                  <a:lnTo>
                    <a:pt x="15916508" y="10828436"/>
                  </a:lnTo>
                  <a:lnTo>
                    <a:pt x="15914843" y="10830488"/>
                  </a:lnTo>
                  <a:lnTo>
                    <a:pt x="15913513" y="10832683"/>
                  </a:lnTo>
                  <a:lnTo>
                    <a:pt x="15913997" y="10835256"/>
                  </a:lnTo>
                  <a:lnTo>
                    <a:pt x="15918099" y="10838584"/>
                  </a:lnTo>
                  <a:lnTo>
                    <a:pt x="15920769" y="10839723"/>
                  </a:lnTo>
                  <a:lnTo>
                    <a:pt x="15923341" y="10839243"/>
                  </a:lnTo>
                  <a:lnTo>
                    <a:pt x="15924528" y="10837382"/>
                  </a:lnTo>
                  <a:lnTo>
                    <a:pt x="15925859" y="10835187"/>
                  </a:lnTo>
                  <a:lnTo>
                    <a:pt x="15925379" y="10832615"/>
                  </a:lnTo>
                  <a:lnTo>
                    <a:pt x="15921276" y="10829286"/>
                  </a:lnTo>
                  <a:lnTo>
                    <a:pt x="15919081" y="10827955"/>
                  </a:lnTo>
                  <a:close/>
                </a:path>
                <a:path w="16581755" h="11248390">
                  <a:moveTo>
                    <a:pt x="15849848" y="10777511"/>
                  </a:moveTo>
                  <a:lnTo>
                    <a:pt x="15847275" y="10777991"/>
                  </a:lnTo>
                  <a:lnTo>
                    <a:pt x="15843946" y="10782096"/>
                  </a:lnTo>
                  <a:lnTo>
                    <a:pt x="15844427" y="10784668"/>
                  </a:lnTo>
                  <a:lnTo>
                    <a:pt x="15848532" y="10787997"/>
                  </a:lnTo>
                  <a:lnTo>
                    <a:pt x="15849533" y="10788424"/>
                  </a:lnTo>
                  <a:lnTo>
                    <a:pt x="15849390" y="10788758"/>
                  </a:lnTo>
                  <a:lnTo>
                    <a:pt x="15851060" y="10789470"/>
                  </a:lnTo>
                  <a:lnTo>
                    <a:pt x="15853632" y="10788989"/>
                  </a:lnTo>
                  <a:lnTo>
                    <a:pt x="15854820" y="10787129"/>
                  </a:lnTo>
                  <a:lnTo>
                    <a:pt x="15856485" y="10785076"/>
                  </a:lnTo>
                  <a:lnTo>
                    <a:pt x="15856005" y="10782504"/>
                  </a:lnTo>
                  <a:lnTo>
                    <a:pt x="15849848" y="10777511"/>
                  </a:lnTo>
                  <a:close/>
                </a:path>
                <a:path w="16581755" h="11248390">
                  <a:moveTo>
                    <a:pt x="15781853" y="10726016"/>
                  </a:moveTo>
                  <a:lnTo>
                    <a:pt x="15778946" y="10726354"/>
                  </a:lnTo>
                  <a:lnTo>
                    <a:pt x="15777282" y="10728406"/>
                  </a:lnTo>
                  <a:lnTo>
                    <a:pt x="15775760" y="10730124"/>
                  </a:lnTo>
                  <a:lnTo>
                    <a:pt x="15776097" y="10733031"/>
                  </a:lnTo>
                  <a:lnTo>
                    <a:pt x="15780201" y="10736360"/>
                  </a:lnTo>
                  <a:lnTo>
                    <a:pt x="15781204" y="10736787"/>
                  </a:lnTo>
                  <a:lnTo>
                    <a:pt x="15781062" y="10737121"/>
                  </a:lnTo>
                  <a:lnTo>
                    <a:pt x="15782730" y="10737832"/>
                  </a:lnTo>
                  <a:lnTo>
                    <a:pt x="15785303" y="10737351"/>
                  </a:lnTo>
                  <a:lnTo>
                    <a:pt x="15786491" y="10735491"/>
                  </a:lnTo>
                  <a:lnTo>
                    <a:pt x="15788013" y="10733773"/>
                  </a:lnTo>
                  <a:lnTo>
                    <a:pt x="15787673" y="10730866"/>
                  </a:lnTo>
                  <a:lnTo>
                    <a:pt x="15783572" y="10727538"/>
                  </a:lnTo>
                  <a:lnTo>
                    <a:pt x="15781853" y="10726016"/>
                  </a:lnTo>
                  <a:close/>
                </a:path>
                <a:path w="16581755" h="11248390">
                  <a:moveTo>
                    <a:pt x="15713807" y="10673710"/>
                  </a:moveTo>
                  <a:lnTo>
                    <a:pt x="15710902" y="10674049"/>
                  </a:lnTo>
                  <a:lnTo>
                    <a:pt x="15709238" y="10676101"/>
                  </a:lnTo>
                  <a:lnTo>
                    <a:pt x="15707716" y="10677819"/>
                  </a:lnTo>
                  <a:lnTo>
                    <a:pt x="15708053" y="10680726"/>
                  </a:lnTo>
                  <a:lnTo>
                    <a:pt x="15712157" y="10684054"/>
                  </a:lnTo>
                  <a:lnTo>
                    <a:pt x="15714828" y="10685194"/>
                  </a:lnTo>
                  <a:lnTo>
                    <a:pt x="15717259" y="10685047"/>
                  </a:lnTo>
                  <a:lnTo>
                    <a:pt x="15718447" y="10683186"/>
                  </a:lnTo>
                  <a:lnTo>
                    <a:pt x="15719969" y="10681468"/>
                  </a:lnTo>
                  <a:lnTo>
                    <a:pt x="15719629" y="10678561"/>
                  </a:lnTo>
                  <a:lnTo>
                    <a:pt x="15715526" y="10675232"/>
                  </a:lnTo>
                  <a:lnTo>
                    <a:pt x="15713807" y="10673710"/>
                  </a:lnTo>
                  <a:close/>
                </a:path>
                <a:path w="16581755" h="11248390">
                  <a:moveTo>
                    <a:pt x="15646475" y="10619736"/>
                  </a:moveTo>
                  <a:lnTo>
                    <a:pt x="15643568" y="10620074"/>
                  </a:lnTo>
                  <a:lnTo>
                    <a:pt x="15640239" y="10624178"/>
                  </a:lnTo>
                  <a:lnTo>
                    <a:pt x="15640579" y="10627085"/>
                  </a:lnTo>
                  <a:lnTo>
                    <a:pt x="15644683" y="10630414"/>
                  </a:lnTo>
                  <a:lnTo>
                    <a:pt x="15647686" y="10631696"/>
                  </a:lnTo>
                  <a:lnTo>
                    <a:pt x="15649782" y="10631405"/>
                  </a:lnTo>
                  <a:lnTo>
                    <a:pt x="15651304" y="10629687"/>
                  </a:lnTo>
                  <a:lnTo>
                    <a:pt x="15652969" y="10627635"/>
                  </a:lnTo>
                  <a:lnTo>
                    <a:pt x="15652631" y="10624729"/>
                  </a:lnTo>
                  <a:lnTo>
                    <a:pt x="15646475" y="10619736"/>
                  </a:lnTo>
                  <a:close/>
                </a:path>
                <a:path w="16581755" h="11248390">
                  <a:moveTo>
                    <a:pt x="15579476" y="10565904"/>
                  </a:moveTo>
                  <a:lnTo>
                    <a:pt x="15576712" y="10565909"/>
                  </a:lnTo>
                  <a:lnTo>
                    <a:pt x="15573383" y="10570013"/>
                  </a:lnTo>
                  <a:lnTo>
                    <a:pt x="15573721" y="10572919"/>
                  </a:lnTo>
                  <a:lnTo>
                    <a:pt x="15577825" y="10576248"/>
                  </a:lnTo>
                  <a:lnTo>
                    <a:pt x="15580828" y="10577529"/>
                  </a:lnTo>
                  <a:lnTo>
                    <a:pt x="15583069" y="10576907"/>
                  </a:lnTo>
                  <a:lnTo>
                    <a:pt x="15584450" y="10575522"/>
                  </a:lnTo>
                  <a:lnTo>
                    <a:pt x="15586113" y="10573470"/>
                  </a:lnTo>
                  <a:lnTo>
                    <a:pt x="15585774" y="10570563"/>
                  </a:lnTo>
                  <a:lnTo>
                    <a:pt x="15581669" y="10567234"/>
                  </a:lnTo>
                  <a:lnTo>
                    <a:pt x="15579476" y="10565904"/>
                  </a:lnTo>
                  <a:close/>
                </a:path>
                <a:path w="16581755" h="11248390">
                  <a:moveTo>
                    <a:pt x="15514048" y="10511164"/>
                  </a:moveTo>
                  <a:lnTo>
                    <a:pt x="15511285" y="10511168"/>
                  </a:lnTo>
                  <a:lnTo>
                    <a:pt x="15507955" y="10515272"/>
                  </a:lnTo>
                  <a:lnTo>
                    <a:pt x="15507959" y="10518036"/>
                  </a:lnTo>
                  <a:lnTo>
                    <a:pt x="15512063" y="10521365"/>
                  </a:lnTo>
                  <a:lnTo>
                    <a:pt x="15513399" y="10521935"/>
                  </a:lnTo>
                  <a:lnTo>
                    <a:pt x="15513257" y="10522269"/>
                  </a:lnTo>
                  <a:lnTo>
                    <a:pt x="15514926" y="10522981"/>
                  </a:lnTo>
                  <a:lnTo>
                    <a:pt x="15517166" y="10522358"/>
                  </a:lnTo>
                  <a:lnTo>
                    <a:pt x="15518544" y="10520973"/>
                  </a:lnTo>
                  <a:lnTo>
                    <a:pt x="15520209" y="10518921"/>
                  </a:lnTo>
                  <a:lnTo>
                    <a:pt x="15520204" y="10516157"/>
                  </a:lnTo>
                  <a:lnTo>
                    <a:pt x="15514048" y="10511164"/>
                  </a:lnTo>
                  <a:close/>
                </a:path>
                <a:path w="16581755" h="11248390">
                  <a:moveTo>
                    <a:pt x="15448713" y="10455279"/>
                  </a:moveTo>
                  <a:lnTo>
                    <a:pt x="15445950" y="10455285"/>
                  </a:lnTo>
                  <a:lnTo>
                    <a:pt x="15442620" y="10459389"/>
                  </a:lnTo>
                  <a:lnTo>
                    <a:pt x="15442627" y="10462153"/>
                  </a:lnTo>
                  <a:lnTo>
                    <a:pt x="15446728" y="10465481"/>
                  </a:lnTo>
                  <a:lnTo>
                    <a:pt x="15448065" y="10466051"/>
                  </a:lnTo>
                  <a:lnTo>
                    <a:pt x="15447922" y="10466385"/>
                  </a:lnTo>
                  <a:lnTo>
                    <a:pt x="15449592" y="10467097"/>
                  </a:lnTo>
                  <a:lnTo>
                    <a:pt x="15451830" y="10466473"/>
                  </a:lnTo>
                  <a:lnTo>
                    <a:pt x="15453210" y="10465089"/>
                  </a:lnTo>
                  <a:lnTo>
                    <a:pt x="15454874" y="10463037"/>
                  </a:lnTo>
                  <a:lnTo>
                    <a:pt x="15454869" y="10460273"/>
                  </a:lnTo>
                  <a:lnTo>
                    <a:pt x="15448713" y="10455279"/>
                  </a:lnTo>
                  <a:close/>
                </a:path>
                <a:path w="16581755" h="11248390">
                  <a:moveTo>
                    <a:pt x="15383997" y="10398870"/>
                  </a:moveTo>
                  <a:lnTo>
                    <a:pt x="15381234" y="10398875"/>
                  </a:lnTo>
                  <a:lnTo>
                    <a:pt x="15377905" y="10402979"/>
                  </a:lnTo>
                  <a:lnTo>
                    <a:pt x="15377911" y="10405744"/>
                  </a:lnTo>
                  <a:lnTo>
                    <a:pt x="15382012" y="10409072"/>
                  </a:lnTo>
                  <a:lnTo>
                    <a:pt x="15383349" y="10409642"/>
                  </a:lnTo>
                  <a:lnTo>
                    <a:pt x="15383206" y="10409975"/>
                  </a:lnTo>
                  <a:lnTo>
                    <a:pt x="15384876" y="10410687"/>
                  </a:lnTo>
                  <a:lnTo>
                    <a:pt x="15387114" y="10410064"/>
                  </a:lnTo>
                  <a:lnTo>
                    <a:pt x="15388494" y="10408679"/>
                  </a:lnTo>
                  <a:lnTo>
                    <a:pt x="15390158" y="10406628"/>
                  </a:lnTo>
                  <a:lnTo>
                    <a:pt x="15390153" y="10403864"/>
                  </a:lnTo>
                  <a:lnTo>
                    <a:pt x="15383997" y="10398870"/>
                  </a:lnTo>
                  <a:close/>
                </a:path>
                <a:path w="16581755" h="11248390">
                  <a:moveTo>
                    <a:pt x="15320233" y="10342078"/>
                  </a:moveTo>
                  <a:lnTo>
                    <a:pt x="15317472" y="10342083"/>
                  </a:lnTo>
                  <a:lnTo>
                    <a:pt x="15314142" y="10346187"/>
                  </a:lnTo>
                  <a:lnTo>
                    <a:pt x="15314145" y="10348951"/>
                  </a:lnTo>
                  <a:lnTo>
                    <a:pt x="15316197" y="10350615"/>
                  </a:lnTo>
                  <a:lnTo>
                    <a:pt x="15317916" y="10352137"/>
                  </a:lnTo>
                  <a:lnTo>
                    <a:pt x="15321254" y="10353561"/>
                  </a:lnTo>
                  <a:lnTo>
                    <a:pt x="15323351" y="10353273"/>
                  </a:lnTo>
                  <a:lnTo>
                    <a:pt x="15324731" y="10351888"/>
                  </a:lnTo>
                  <a:lnTo>
                    <a:pt x="15326396" y="10349836"/>
                  </a:lnTo>
                  <a:lnTo>
                    <a:pt x="15326390" y="10347072"/>
                  </a:lnTo>
                  <a:lnTo>
                    <a:pt x="15320233" y="10342078"/>
                  </a:lnTo>
                  <a:close/>
                </a:path>
                <a:path w="16581755" h="11248390">
                  <a:moveTo>
                    <a:pt x="15256899" y="10284285"/>
                  </a:moveTo>
                  <a:lnTo>
                    <a:pt x="15253799" y="10284146"/>
                  </a:lnTo>
                  <a:lnTo>
                    <a:pt x="15252135" y="10286198"/>
                  </a:lnTo>
                  <a:lnTo>
                    <a:pt x="15250612" y="10287916"/>
                  </a:lnTo>
                  <a:lnTo>
                    <a:pt x="15250476" y="10291015"/>
                  </a:lnTo>
                  <a:lnTo>
                    <a:pt x="15252527" y="10292679"/>
                  </a:lnTo>
                  <a:lnTo>
                    <a:pt x="15254246" y="10294202"/>
                  </a:lnTo>
                  <a:lnTo>
                    <a:pt x="15257583" y="10295626"/>
                  </a:lnTo>
                  <a:lnTo>
                    <a:pt x="15259680" y="10295336"/>
                  </a:lnTo>
                  <a:lnTo>
                    <a:pt x="15261059" y="10293951"/>
                  </a:lnTo>
                  <a:lnTo>
                    <a:pt x="15262581" y="10292233"/>
                  </a:lnTo>
                  <a:lnTo>
                    <a:pt x="15262721" y="10289136"/>
                  </a:lnTo>
                  <a:lnTo>
                    <a:pt x="15258616" y="10285807"/>
                  </a:lnTo>
                  <a:lnTo>
                    <a:pt x="15256899" y="10284285"/>
                  </a:lnTo>
                  <a:close/>
                </a:path>
                <a:path w="16581755" h="11248390">
                  <a:moveTo>
                    <a:pt x="15194322" y="10225632"/>
                  </a:moveTo>
                  <a:lnTo>
                    <a:pt x="15191225" y="10225495"/>
                  </a:lnTo>
                  <a:lnTo>
                    <a:pt x="15189560" y="10227546"/>
                  </a:lnTo>
                  <a:lnTo>
                    <a:pt x="15188038" y="10229264"/>
                  </a:lnTo>
                  <a:lnTo>
                    <a:pt x="15187902" y="10232363"/>
                  </a:lnTo>
                  <a:lnTo>
                    <a:pt x="15189953" y="10234027"/>
                  </a:lnTo>
                  <a:lnTo>
                    <a:pt x="15191672" y="10235549"/>
                  </a:lnTo>
                  <a:lnTo>
                    <a:pt x="15194676" y="10236831"/>
                  </a:lnTo>
                  <a:lnTo>
                    <a:pt x="15196771" y="10236541"/>
                  </a:lnTo>
                  <a:lnTo>
                    <a:pt x="15198151" y="10235157"/>
                  </a:lnTo>
                  <a:lnTo>
                    <a:pt x="15200007" y="10233581"/>
                  </a:lnTo>
                  <a:lnTo>
                    <a:pt x="15200145" y="10230483"/>
                  </a:lnTo>
                  <a:lnTo>
                    <a:pt x="15196040" y="10227154"/>
                  </a:lnTo>
                  <a:lnTo>
                    <a:pt x="15194322" y="10225632"/>
                  </a:lnTo>
                  <a:close/>
                </a:path>
                <a:path w="16581755" h="11248390">
                  <a:moveTo>
                    <a:pt x="15132225" y="10166788"/>
                  </a:moveTo>
                  <a:lnTo>
                    <a:pt x="15129125" y="10166650"/>
                  </a:lnTo>
                  <a:lnTo>
                    <a:pt x="15127460" y="10168702"/>
                  </a:lnTo>
                  <a:lnTo>
                    <a:pt x="15125605" y="10170278"/>
                  </a:lnTo>
                  <a:lnTo>
                    <a:pt x="15125468" y="10173375"/>
                  </a:lnTo>
                  <a:lnTo>
                    <a:pt x="15127521" y="10175041"/>
                  </a:lnTo>
                  <a:lnTo>
                    <a:pt x="15129238" y="10176562"/>
                  </a:lnTo>
                  <a:lnTo>
                    <a:pt x="15130575" y="10177132"/>
                  </a:lnTo>
                  <a:lnTo>
                    <a:pt x="15130432" y="10177467"/>
                  </a:lnTo>
                  <a:lnTo>
                    <a:pt x="15132100" y="10178178"/>
                  </a:lnTo>
                  <a:lnTo>
                    <a:pt x="15134197" y="10177889"/>
                  </a:lnTo>
                  <a:lnTo>
                    <a:pt x="15135577" y="10176504"/>
                  </a:lnTo>
                  <a:lnTo>
                    <a:pt x="15137433" y="10174929"/>
                  </a:lnTo>
                  <a:lnTo>
                    <a:pt x="15137571" y="10171831"/>
                  </a:lnTo>
                  <a:lnTo>
                    <a:pt x="15135518" y="10170166"/>
                  </a:lnTo>
                  <a:lnTo>
                    <a:pt x="15133801" y="10168645"/>
                  </a:lnTo>
                  <a:lnTo>
                    <a:pt x="15132225" y="10166788"/>
                  </a:lnTo>
                  <a:close/>
                </a:path>
                <a:path w="16581755" h="11248390">
                  <a:moveTo>
                    <a:pt x="15070694" y="10106608"/>
                  </a:moveTo>
                  <a:lnTo>
                    <a:pt x="15067789" y="10106947"/>
                  </a:lnTo>
                  <a:lnTo>
                    <a:pt x="15064077" y="10110099"/>
                  </a:lnTo>
                  <a:lnTo>
                    <a:pt x="15064414" y="10113005"/>
                  </a:lnTo>
                  <a:lnTo>
                    <a:pt x="15067567" y="10116718"/>
                  </a:lnTo>
                  <a:lnTo>
                    <a:pt x="15070571" y="10117999"/>
                  </a:lnTo>
                  <a:lnTo>
                    <a:pt x="15072667" y="10117709"/>
                  </a:lnTo>
                  <a:lnTo>
                    <a:pt x="15074047" y="10116324"/>
                  </a:lnTo>
                  <a:lnTo>
                    <a:pt x="15075903" y="10114749"/>
                  </a:lnTo>
                  <a:lnTo>
                    <a:pt x="15075564" y="10111843"/>
                  </a:lnTo>
                  <a:lnTo>
                    <a:pt x="15073988" y="10109986"/>
                  </a:lnTo>
                  <a:lnTo>
                    <a:pt x="15072270" y="10108464"/>
                  </a:lnTo>
                  <a:lnTo>
                    <a:pt x="15070694" y="10106608"/>
                  </a:lnTo>
                  <a:close/>
                </a:path>
                <a:path w="16581755" h="11248390">
                  <a:moveTo>
                    <a:pt x="15009640" y="10046237"/>
                  </a:moveTo>
                  <a:lnTo>
                    <a:pt x="15006736" y="10046576"/>
                  </a:lnTo>
                  <a:lnTo>
                    <a:pt x="15003023" y="10049728"/>
                  </a:lnTo>
                  <a:lnTo>
                    <a:pt x="15003362" y="10052634"/>
                  </a:lnTo>
                  <a:lnTo>
                    <a:pt x="15006513" y="10056346"/>
                  </a:lnTo>
                  <a:lnTo>
                    <a:pt x="15008183" y="10057058"/>
                  </a:lnTo>
                  <a:lnTo>
                    <a:pt x="15007705" y="10057249"/>
                  </a:lnTo>
                  <a:lnTo>
                    <a:pt x="15009375" y="10057962"/>
                  </a:lnTo>
                  <a:lnTo>
                    <a:pt x="15011471" y="10057672"/>
                  </a:lnTo>
                  <a:lnTo>
                    <a:pt x="15012850" y="10056287"/>
                  </a:lnTo>
                  <a:lnTo>
                    <a:pt x="15014706" y="10054711"/>
                  </a:lnTo>
                  <a:lnTo>
                    <a:pt x="15014367" y="10051805"/>
                  </a:lnTo>
                  <a:lnTo>
                    <a:pt x="15009640" y="10046237"/>
                  </a:lnTo>
                  <a:close/>
                </a:path>
                <a:path w="16581755" h="11248390">
                  <a:moveTo>
                    <a:pt x="14948872" y="9985199"/>
                  </a:moveTo>
                  <a:lnTo>
                    <a:pt x="14945966" y="9985537"/>
                  </a:lnTo>
                  <a:lnTo>
                    <a:pt x="14942254" y="9988690"/>
                  </a:lnTo>
                  <a:lnTo>
                    <a:pt x="14942593" y="9991595"/>
                  </a:lnTo>
                  <a:lnTo>
                    <a:pt x="14945745" y="9995308"/>
                  </a:lnTo>
                  <a:lnTo>
                    <a:pt x="14947413" y="9996019"/>
                  </a:lnTo>
                  <a:lnTo>
                    <a:pt x="14946937" y="9996211"/>
                  </a:lnTo>
                  <a:lnTo>
                    <a:pt x="14948607" y="9996923"/>
                  </a:lnTo>
                  <a:lnTo>
                    <a:pt x="14950702" y="9996633"/>
                  </a:lnTo>
                  <a:lnTo>
                    <a:pt x="14952082" y="9995249"/>
                  </a:lnTo>
                  <a:lnTo>
                    <a:pt x="14953604" y="9993531"/>
                  </a:lnTo>
                  <a:lnTo>
                    <a:pt x="14953599" y="9990766"/>
                  </a:lnTo>
                  <a:lnTo>
                    <a:pt x="14948872" y="9985199"/>
                  </a:lnTo>
                  <a:close/>
                </a:path>
                <a:path w="16581755" h="11248390">
                  <a:moveTo>
                    <a:pt x="14889199" y="9923444"/>
                  </a:moveTo>
                  <a:lnTo>
                    <a:pt x="14886435" y="9923449"/>
                  </a:lnTo>
                  <a:lnTo>
                    <a:pt x="14884579" y="9925025"/>
                  </a:lnTo>
                  <a:lnTo>
                    <a:pt x="14883153" y="9926783"/>
                  </a:lnTo>
                  <a:lnTo>
                    <a:pt x="14882915" y="9927076"/>
                  </a:lnTo>
                  <a:lnTo>
                    <a:pt x="14882920" y="9929840"/>
                  </a:lnTo>
                  <a:lnTo>
                    <a:pt x="14886072" y="9933552"/>
                  </a:lnTo>
                  <a:lnTo>
                    <a:pt x="14887740" y="9934264"/>
                  </a:lnTo>
                  <a:lnTo>
                    <a:pt x="14887598" y="9934598"/>
                  </a:lnTo>
                  <a:lnTo>
                    <a:pt x="14889268" y="9935310"/>
                  </a:lnTo>
                  <a:lnTo>
                    <a:pt x="14891363" y="9935021"/>
                  </a:lnTo>
                  <a:lnTo>
                    <a:pt x="14892743" y="9933637"/>
                  </a:lnTo>
                  <a:lnTo>
                    <a:pt x="14894170" y="9931877"/>
                  </a:lnTo>
                  <a:lnTo>
                    <a:pt x="14894407" y="9931584"/>
                  </a:lnTo>
                  <a:lnTo>
                    <a:pt x="14894402" y="9928820"/>
                  </a:lnTo>
                  <a:lnTo>
                    <a:pt x="14891251" y="9925108"/>
                  </a:lnTo>
                  <a:lnTo>
                    <a:pt x="14889199" y="9923444"/>
                  </a:lnTo>
                  <a:close/>
                </a:path>
                <a:path w="16581755" h="11248390">
                  <a:moveTo>
                    <a:pt x="14830144" y="9861164"/>
                  </a:moveTo>
                  <a:lnTo>
                    <a:pt x="14827381" y="9861168"/>
                  </a:lnTo>
                  <a:lnTo>
                    <a:pt x="14825525" y="9862744"/>
                  </a:lnTo>
                  <a:lnTo>
                    <a:pt x="14824098" y="9864503"/>
                  </a:lnTo>
                  <a:lnTo>
                    <a:pt x="14823860" y="9864796"/>
                  </a:lnTo>
                  <a:lnTo>
                    <a:pt x="14823864" y="9867560"/>
                  </a:lnTo>
                  <a:lnTo>
                    <a:pt x="14827544" y="9871892"/>
                  </a:lnTo>
                  <a:lnTo>
                    <a:pt x="14830213" y="9873030"/>
                  </a:lnTo>
                  <a:lnTo>
                    <a:pt x="14832308" y="9872740"/>
                  </a:lnTo>
                  <a:lnTo>
                    <a:pt x="14833688" y="9871356"/>
                  </a:lnTo>
                  <a:lnTo>
                    <a:pt x="14835115" y="9869597"/>
                  </a:lnTo>
                  <a:lnTo>
                    <a:pt x="14835353" y="9869304"/>
                  </a:lnTo>
                  <a:lnTo>
                    <a:pt x="14835348" y="9866540"/>
                  </a:lnTo>
                  <a:lnTo>
                    <a:pt x="14832197" y="9862829"/>
                  </a:lnTo>
                  <a:lnTo>
                    <a:pt x="14830144" y="9861164"/>
                  </a:lnTo>
                  <a:close/>
                </a:path>
                <a:path w="16581755" h="11248390">
                  <a:moveTo>
                    <a:pt x="14771565" y="9798692"/>
                  </a:moveTo>
                  <a:lnTo>
                    <a:pt x="14768802" y="9798697"/>
                  </a:lnTo>
                  <a:lnTo>
                    <a:pt x="14766946" y="9800272"/>
                  </a:lnTo>
                  <a:lnTo>
                    <a:pt x="14764947" y="9802182"/>
                  </a:lnTo>
                  <a:lnTo>
                    <a:pt x="14764952" y="9804946"/>
                  </a:lnTo>
                  <a:lnTo>
                    <a:pt x="14768629" y="9809276"/>
                  </a:lnTo>
                  <a:lnTo>
                    <a:pt x="14771299" y="9810415"/>
                  </a:lnTo>
                  <a:lnTo>
                    <a:pt x="14773254" y="9810460"/>
                  </a:lnTo>
                  <a:lnTo>
                    <a:pt x="14774634" y="9809076"/>
                  </a:lnTo>
                  <a:lnTo>
                    <a:pt x="14776632" y="9807166"/>
                  </a:lnTo>
                  <a:lnTo>
                    <a:pt x="14776626" y="9804402"/>
                  </a:lnTo>
                  <a:lnTo>
                    <a:pt x="14773474" y="9800690"/>
                  </a:lnTo>
                  <a:lnTo>
                    <a:pt x="14771565" y="9798692"/>
                  </a:lnTo>
                  <a:close/>
                </a:path>
                <a:path w="16581755" h="11248390">
                  <a:moveTo>
                    <a:pt x="14713129" y="9735886"/>
                  </a:moveTo>
                  <a:lnTo>
                    <a:pt x="14710366" y="9735891"/>
                  </a:lnTo>
                  <a:lnTo>
                    <a:pt x="14708510" y="9737467"/>
                  </a:lnTo>
                  <a:lnTo>
                    <a:pt x="14706511" y="9739376"/>
                  </a:lnTo>
                  <a:lnTo>
                    <a:pt x="14706516" y="9742140"/>
                  </a:lnTo>
                  <a:lnTo>
                    <a:pt x="14709668" y="9745851"/>
                  </a:lnTo>
                  <a:lnTo>
                    <a:pt x="14709859" y="9746329"/>
                  </a:lnTo>
                  <a:lnTo>
                    <a:pt x="14712864" y="9747610"/>
                  </a:lnTo>
                  <a:lnTo>
                    <a:pt x="14714817" y="9747653"/>
                  </a:lnTo>
                  <a:lnTo>
                    <a:pt x="14716197" y="9746269"/>
                  </a:lnTo>
                  <a:lnTo>
                    <a:pt x="14718195" y="9744360"/>
                  </a:lnTo>
                  <a:lnTo>
                    <a:pt x="14718190" y="9741596"/>
                  </a:lnTo>
                  <a:lnTo>
                    <a:pt x="14715039" y="9737885"/>
                  </a:lnTo>
                  <a:lnTo>
                    <a:pt x="14713129" y="9735886"/>
                  </a:lnTo>
                  <a:close/>
                </a:path>
                <a:path w="16581755" h="11248390">
                  <a:moveTo>
                    <a:pt x="14655454" y="9672221"/>
                  </a:moveTo>
                  <a:lnTo>
                    <a:pt x="14652690" y="9672226"/>
                  </a:lnTo>
                  <a:lnTo>
                    <a:pt x="14650834" y="9673802"/>
                  </a:lnTo>
                  <a:lnTo>
                    <a:pt x="14648835" y="9675711"/>
                  </a:lnTo>
                  <a:lnTo>
                    <a:pt x="14648840" y="9678475"/>
                  </a:lnTo>
                  <a:lnTo>
                    <a:pt x="14651992" y="9682187"/>
                  </a:lnTo>
                  <a:lnTo>
                    <a:pt x="14652183" y="9682663"/>
                  </a:lnTo>
                  <a:lnTo>
                    <a:pt x="14655188" y="9683945"/>
                  </a:lnTo>
                  <a:lnTo>
                    <a:pt x="14657141" y="9683989"/>
                  </a:lnTo>
                  <a:lnTo>
                    <a:pt x="14658521" y="9682605"/>
                  </a:lnTo>
                  <a:lnTo>
                    <a:pt x="14660519" y="9680695"/>
                  </a:lnTo>
                  <a:lnTo>
                    <a:pt x="14660514" y="9677931"/>
                  </a:lnTo>
                  <a:lnTo>
                    <a:pt x="14657364" y="9674219"/>
                  </a:lnTo>
                  <a:lnTo>
                    <a:pt x="14655454" y="9672221"/>
                  </a:lnTo>
                  <a:close/>
                </a:path>
                <a:path w="16581755" h="11248390">
                  <a:moveTo>
                    <a:pt x="14598590" y="9608508"/>
                  </a:moveTo>
                  <a:lnTo>
                    <a:pt x="14595491" y="9608370"/>
                  </a:lnTo>
                  <a:lnTo>
                    <a:pt x="14591778" y="9611521"/>
                  </a:lnTo>
                  <a:lnTo>
                    <a:pt x="14591641" y="9614619"/>
                  </a:lnTo>
                  <a:lnTo>
                    <a:pt x="14594792" y="9618330"/>
                  </a:lnTo>
                  <a:lnTo>
                    <a:pt x="14594983" y="9618807"/>
                  </a:lnTo>
                  <a:lnTo>
                    <a:pt x="14597987" y="9620088"/>
                  </a:lnTo>
                  <a:lnTo>
                    <a:pt x="14599944" y="9620133"/>
                  </a:lnTo>
                  <a:lnTo>
                    <a:pt x="14601324" y="9618749"/>
                  </a:lnTo>
                  <a:lnTo>
                    <a:pt x="14603321" y="9616840"/>
                  </a:lnTo>
                  <a:lnTo>
                    <a:pt x="14603317" y="9614076"/>
                  </a:lnTo>
                  <a:lnTo>
                    <a:pt x="14598590" y="9608508"/>
                  </a:lnTo>
                  <a:close/>
                </a:path>
                <a:path w="16581755" h="11248390">
                  <a:moveTo>
                    <a:pt x="14542152" y="9543792"/>
                  </a:moveTo>
                  <a:lnTo>
                    <a:pt x="14539052" y="9543654"/>
                  </a:lnTo>
                  <a:lnTo>
                    <a:pt x="14535341" y="9546806"/>
                  </a:lnTo>
                  <a:lnTo>
                    <a:pt x="14535202" y="9549904"/>
                  </a:lnTo>
                  <a:lnTo>
                    <a:pt x="14538356" y="9553616"/>
                  </a:lnTo>
                  <a:lnTo>
                    <a:pt x="14538547" y="9554092"/>
                  </a:lnTo>
                  <a:lnTo>
                    <a:pt x="14541552" y="9555374"/>
                  </a:lnTo>
                  <a:lnTo>
                    <a:pt x="14543648" y="9555084"/>
                  </a:lnTo>
                  <a:lnTo>
                    <a:pt x="14546741" y="9552458"/>
                  </a:lnTo>
                  <a:lnTo>
                    <a:pt x="14546879" y="9549360"/>
                  </a:lnTo>
                  <a:lnTo>
                    <a:pt x="14542152" y="9543792"/>
                  </a:lnTo>
                  <a:close/>
                </a:path>
                <a:path w="16581755" h="11248390">
                  <a:moveTo>
                    <a:pt x="14485379" y="9478934"/>
                  </a:moveTo>
                  <a:lnTo>
                    <a:pt x="14482282" y="9478797"/>
                  </a:lnTo>
                  <a:lnTo>
                    <a:pt x="14478570" y="9481948"/>
                  </a:lnTo>
                  <a:lnTo>
                    <a:pt x="14478432" y="9485047"/>
                  </a:lnTo>
                  <a:lnTo>
                    <a:pt x="14482109" y="9489377"/>
                  </a:lnTo>
                  <a:lnTo>
                    <a:pt x="14484780" y="9490516"/>
                  </a:lnTo>
                  <a:lnTo>
                    <a:pt x="14486876" y="9490226"/>
                  </a:lnTo>
                  <a:lnTo>
                    <a:pt x="14489969" y="9487601"/>
                  </a:lnTo>
                  <a:lnTo>
                    <a:pt x="14490107" y="9484502"/>
                  </a:lnTo>
                  <a:lnTo>
                    <a:pt x="14485379" y="9478934"/>
                  </a:lnTo>
                  <a:close/>
                </a:path>
                <a:path w="16581755" h="11248390">
                  <a:moveTo>
                    <a:pt x="14429703" y="9413360"/>
                  </a:moveTo>
                  <a:lnTo>
                    <a:pt x="14426605" y="9413222"/>
                  </a:lnTo>
                  <a:lnTo>
                    <a:pt x="14422894" y="9416374"/>
                  </a:lnTo>
                  <a:lnTo>
                    <a:pt x="14422756" y="9419472"/>
                  </a:lnTo>
                  <a:lnTo>
                    <a:pt x="14426433" y="9423803"/>
                  </a:lnTo>
                  <a:lnTo>
                    <a:pt x="14429103" y="9424942"/>
                  </a:lnTo>
                  <a:lnTo>
                    <a:pt x="14431198" y="9424652"/>
                  </a:lnTo>
                  <a:lnTo>
                    <a:pt x="14434292" y="9422025"/>
                  </a:lnTo>
                  <a:lnTo>
                    <a:pt x="14434429" y="9418927"/>
                  </a:lnTo>
                  <a:lnTo>
                    <a:pt x="14429703" y="9413360"/>
                  </a:lnTo>
                  <a:close/>
                </a:path>
                <a:path w="16581755" h="11248390">
                  <a:moveTo>
                    <a:pt x="14374835" y="9347737"/>
                  </a:moveTo>
                  <a:lnTo>
                    <a:pt x="14371737" y="9347599"/>
                  </a:lnTo>
                  <a:lnTo>
                    <a:pt x="14369881" y="9349175"/>
                  </a:lnTo>
                  <a:lnTo>
                    <a:pt x="14367692" y="9350608"/>
                  </a:lnTo>
                  <a:lnTo>
                    <a:pt x="14367554" y="9353706"/>
                  </a:lnTo>
                  <a:lnTo>
                    <a:pt x="14371231" y="9358036"/>
                  </a:lnTo>
                  <a:lnTo>
                    <a:pt x="14372565" y="9358605"/>
                  </a:lnTo>
                  <a:lnTo>
                    <a:pt x="14372757" y="9359083"/>
                  </a:lnTo>
                  <a:lnTo>
                    <a:pt x="14374092" y="9359652"/>
                  </a:lnTo>
                  <a:lnTo>
                    <a:pt x="14376190" y="9359362"/>
                  </a:lnTo>
                  <a:lnTo>
                    <a:pt x="14379283" y="9356736"/>
                  </a:lnTo>
                  <a:lnTo>
                    <a:pt x="14379421" y="9353639"/>
                  </a:lnTo>
                  <a:lnTo>
                    <a:pt x="14376267" y="9349926"/>
                  </a:lnTo>
                  <a:lnTo>
                    <a:pt x="14374835" y="9347737"/>
                  </a:lnTo>
                  <a:close/>
                </a:path>
                <a:path w="16581755" h="11248390">
                  <a:moveTo>
                    <a:pt x="14320111" y="9281779"/>
                  </a:moveTo>
                  <a:lnTo>
                    <a:pt x="14317014" y="9281642"/>
                  </a:lnTo>
                  <a:lnTo>
                    <a:pt x="14315158" y="9283218"/>
                  </a:lnTo>
                  <a:lnTo>
                    <a:pt x="14312968" y="9284651"/>
                  </a:lnTo>
                  <a:lnTo>
                    <a:pt x="14312829" y="9287749"/>
                  </a:lnTo>
                  <a:lnTo>
                    <a:pt x="14316507" y="9292079"/>
                  </a:lnTo>
                  <a:lnTo>
                    <a:pt x="14317841" y="9292649"/>
                  </a:lnTo>
                  <a:lnTo>
                    <a:pt x="14317699" y="9292982"/>
                  </a:lnTo>
                  <a:lnTo>
                    <a:pt x="14319035" y="9293552"/>
                  </a:lnTo>
                  <a:lnTo>
                    <a:pt x="14321130" y="9293262"/>
                  </a:lnTo>
                  <a:lnTo>
                    <a:pt x="14322368" y="9292211"/>
                  </a:lnTo>
                  <a:lnTo>
                    <a:pt x="14324558" y="9290778"/>
                  </a:lnTo>
                  <a:lnTo>
                    <a:pt x="14324695" y="9287680"/>
                  </a:lnTo>
                  <a:lnTo>
                    <a:pt x="14321544" y="9283969"/>
                  </a:lnTo>
                  <a:lnTo>
                    <a:pt x="14320111" y="9281779"/>
                  </a:lnTo>
                  <a:close/>
                </a:path>
                <a:path w="16581755" h="11248390">
                  <a:moveTo>
                    <a:pt x="14265864" y="9215632"/>
                  </a:moveTo>
                  <a:lnTo>
                    <a:pt x="14262907" y="9215159"/>
                  </a:lnTo>
                  <a:lnTo>
                    <a:pt x="14261051" y="9216735"/>
                  </a:lnTo>
                  <a:lnTo>
                    <a:pt x="14258861" y="9218168"/>
                  </a:lnTo>
                  <a:lnTo>
                    <a:pt x="14258723" y="9221266"/>
                  </a:lnTo>
                  <a:lnTo>
                    <a:pt x="14262400" y="9225596"/>
                  </a:lnTo>
                  <a:lnTo>
                    <a:pt x="14263736" y="9226167"/>
                  </a:lnTo>
                  <a:lnTo>
                    <a:pt x="14263594" y="9226500"/>
                  </a:lnTo>
                  <a:lnTo>
                    <a:pt x="14264930" y="9227070"/>
                  </a:lnTo>
                  <a:lnTo>
                    <a:pt x="14267025" y="9226780"/>
                  </a:lnTo>
                  <a:lnTo>
                    <a:pt x="14268262" y="9225730"/>
                  </a:lnTo>
                  <a:lnTo>
                    <a:pt x="14270453" y="9224296"/>
                  </a:lnTo>
                  <a:lnTo>
                    <a:pt x="14270591" y="9221199"/>
                  </a:lnTo>
                  <a:lnTo>
                    <a:pt x="14265864" y="9215632"/>
                  </a:lnTo>
                  <a:close/>
                </a:path>
                <a:path w="16581755" h="11248390">
                  <a:moveTo>
                    <a:pt x="14212041" y="9148481"/>
                  </a:moveTo>
                  <a:lnTo>
                    <a:pt x="14209087" y="9148009"/>
                  </a:lnTo>
                  <a:lnTo>
                    <a:pt x="14205374" y="9151161"/>
                  </a:lnTo>
                  <a:lnTo>
                    <a:pt x="14204903" y="9154117"/>
                  </a:lnTo>
                  <a:lnTo>
                    <a:pt x="14208054" y="9157828"/>
                  </a:lnTo>
                  <a:lnTo>
                    <a:pt x="14208437" y="9158781"/>
                  </a:lnTo>
                  <a:lnTo>
                    <a:pt x="14211108" y="9159920"/>
                  </a:lnTo>
                  <a:lnTo>
                    <a:pt x="14213204" y="9159630"/>
                  </a:lnTo>
                  <a:lnTo>
                    <a:pt x="14216297" y="9157004"/>
                  </a:lnTo>
                  <a:lnTo>
                    <a:pt x="14216769" y="9154048"/>
                  </a:lnTo>
                  <a:lnTo>
                    <a:pt x="14212041" y="9148481"/>
                  </a:lnTo>
                  <a:close/>
                </a:path>
                <a:path w="16581755" h="11248390">
                  <a:moveTo>
                    <a:pt x="14158696" y="9081140"/>
                  </a:moveTo>
                  <a:lnTo>
                    <a:pt x="14155742" y="9080668"/>
                  </a:lnTo>
                  <a:lnTo>
                    <a:pt x="14152030" y="9083819"/>
                  </a:lnTo>
                  <a:lnTo>
                    <a:pt x="14151558" y="9086774"/>
                  </a:lnTo>
                  <a:lnTo>
                    <a:pt x="14154709" y="9090487"/>
                  </a:lnTo>
                  <a:lnTo>
                    <a:pt x="14155092" y="9091439"/>
                  </a:lnTo>
                  <a:lnTo>
                    <a:pt x="14157762" y="9092578"/>
                  </a:lnTo>
                  <a:lnTo>
                    <a:pt x="14159858" y="9092288"/>
                  </a:lnTo>
                  <a:lnTo>
                    <a:pt x="14162951" y="9089662"/>
                  </a:lnTo>
                  <a:lnTo>
                    <a:pt x="14163424" y="9086707"/>
                  </a:lnTo>
                  <a:lnTo>
                    <a:pt x="14158696" y="9081140"/>
                  </a:lnTo>
                  <a:close/>
                </a:path>
                <a:path w="16581755" h="11248390">
                  <a:moveTo>
                    <a:pt x="14105828" y="9013606"/>
                  </a:moveTo>
                  <a:lnTo>
                    <a:pt x="14102873" y="9013135"/>
                  </a:lnTo>
                  <a:lnTo>
                    <a:pt x="14099161" y="9016286"/>
                  </a:lnTo>
                  <a:lnTo>
                    <a:pt x="14098688" y="9019241"/>
                  </a:lnTo>
                  <a:lnTo>
                    <a:pt x="14101841" y="9022953"/>
                  </a:lnTo>
                  <a:lnTo>
                    <a:pt x="14102224" y="9023906"/>
                  </a:lnTo>
                  <a:lnTo>
                    <a:pt x="14103558" y="9024475"/>
                  </a:lnTo>
                  <a:lnTo>
                    <a:pt x="14103700" y="9024141"/>
                  </a:lnTo>
                  <a:lnTo>
                    <a:pt x="14105036" y="9024711"/>
                  </a:lnTo>
                  <a:lnTo>
                    <a:pt x="14106991" y="9024756"/>
                  </a:lnTo>
                  <a:lnTo>
                    <a:pt x="14110085" y="9022130"/>
                  </a:lnTo>
                  <a:lnTo>
                    <a:pt x="14110555" y="9019174"/>
                  </a:lnTo>
                  <a:lnTo>
                    <a:pt x="14105828" y="9013606"/>
                  </a:lnTo>
                  <a:close/>
                </a:path>
                <a:path w="16581755" h="11248390">
                  <a:moveTo>
                    <a:pt x="14053578" y="8945548"/>
                  </a:moveTo>
                  <a:lnTo>
                    <a:pt x="14050623" y="8945077"/>
                  </a:lnTo>
                  <a:lnTo>
                    <a:pt x="14046911" y="8948228"/>
                  </a:lnTo>
                  <a:lnTo>
                    <a:pt x="14046439" y="8951184"/>
                  </a:lnTo>
                  <a:lnTo>
                    <a:pt x="14049591" y="8954895"/>
                  </a:lnTo>
                  <a:lnTo>
                    <a:pt x="14049973" y="8955848"/>
                  </a:lnTo>
                  <a:lnTo>
                    <a:pt x="14051308" y="8956417"/>
                  </a:lnTo>
                  <a:lnTo>
                    <a:pt x="14051450" y="8956083"/>
                  </a:lnTo>
                  <a:lnTo>
                    <a:pt x="14052786" y="8956653"/>
                  </a:lnTo>
                  <a:lnTo>
                    <a:pt x="14054741" y="8956698"/>
                  </a:lnTo>
                  <a:lnTo>
                    <a:pt x="14057835" y="8954071"/>
                  </a:lnTo>
                  <a:lnTo>
                    <a:pt x="14058305" y="8951116"/>
                  </a:lnTo>
                  <a:lnTo>
                    <a:pt x="14053578" y="8945548"/>
                  </a:lnTo>
                  <a:close/>
                </a:path>
                <a:path w="16581755" h="11248390">
                  <a:moveTo>
                    <a:pt x="14001470" y="8877156"/>
                  </a:moveTo>
                  <a:lnTo>
                    <a:pt x="13998515" y="8876685"/>
                  </a:lnTo>
                  <a:lnTo>
                    <a:pt x="13994803" y="8879836"/>
                  </a:lnTo>
                  <a:lnTo>
                    <a:pt x="13994332" y="8882792"/>
                  </a:lnTo>
                  <a:lnTo>
                    <a:pt x="13997483" y="8886503"/>
                  </a:lnTo>
                  <a:lnTo>
                    <a:pt x="13997866" y="8887456"/>
                  </a:lnTo>
                  <a:lnTo>
                    <a:pt x="13999200" y="8888025"/>
                  </a:lnTo>
                  <a:lnTo>
                    <a:pt x="13999343" y="8887691"/>
                  </a:lnTo>
                  <a:lnTo>
                    <a:pt x="14000678" y="8888260"/>
                  </a:lnTo>
                  <a:lnTo>
                    <a:pt x="14002634" y="8888306"/>
                  </a:lnTo>
                  <a:lnTo>
                    <a:pt x="14005727" y="8885680"/>
                  </a:lnTo>
                  <a:lnTo>
                    <a:pt x="14006197" y="8882724"/>
                  </a:lnTo>
                  <a:lnTo>
                    <a:pt x="14001470" y="8877156"/>
                  </a:lnTo>
                  <a:close/>
                </a:path>
                <a:path w="16581755" h="11248390">
                  <a:moveTo>
                    <a:pt x="13949839" y="8808572"/>
                  </a:moveTo>
                  <a:lnTo>
                    <a:pt x="13946884" y="8808100"/>
                  </a:lnTo>
                  <a:lnTo>
                    <a:pt x="13943172" y="8811253"/>
                  </a:lnTo>
                  <a:lnTo>
                    <a:pt x="13942700" y="8814209"/>
                  </a:lnTo>
                  <a:lnTo>
                    <a:pt x="13945852" y="8817919"/>
                  </a:lnTo>
                  <a:lnTo>
                    <a:pt x="13946235" y="8818872"/>
                  </a:lnTo>
                  <a:lnTo>
                    <a:pt x="13947570" y="8819442"/>
                  </a:lnTo>
                  <a:lnTo>
                    <a:pt x="13947713" y="8819108"/>
                  </a:lnTo>
                  <a:lnTo>
                    <a:pt x="13949047" y="8819677"/>
                  </a:lnTo>
                  <a:lnTo>
                    <a:pt x="13951001" y="8819721"/>
                  </a:lnTo>
                  <a:lnTo>
                    <a:pt x="13954094" y="8817095"/>
                  </a:lnTo>
                  <a:lnTo>
                    <a:pt x="13954424" y="8814474"/>
                  </a:lnTo>
                  <a:lnTo>
                    <a:pt x="13952990" y="8812284"/>
                  </a:lnTo>
                  <a:lnTo>
                    <a:pt x="13949839" y="8808572"/>
                  </a:lnTo>
                  <a:close/>
                </a:path>
                <a:path w="16581755" h="11248390">
                  <a:moveTo>
                    <a:pt x="13899161" y="8739607"/>
                  </a:moveTo>
                  <a:lnTo>
                    <a:pt x="13896538" y="8739277"/>
                  </a:lnTo>
                  <a:lnTo>
                    <a:pt x="13892158" y="8742143"/>
                  </a:lnTo>
                  <a:lnTo>
                    <a:pt x="13891831" y="8744765"/>
                  </a:lnTo>
                  <a:lnTo>
                    <a:pt x="13894698" y="8749145"/>
                  </a:lnTo>
                  <a:lnTo>
                    <a:pt x="13895080" y="8750097"/>
                  </a:lnTo>
                  <a:lnTo>
                    <a:pt x="13896415" y="8750667"/>
                  </a:lnTo>
                  <a:lnTo>
                    <a:pt x="13896558" y="8750333"/>
                  </a:lnTo>
                  <a:lnTo>
                    <a:pt x="13897893" y="8750903"/>
                  </a:lnTo>
                  <a:lnTo>
                    <a:pt x="13899846" y="8750947"/>
                  </a:lnTo>
                  <a:lnTo>
                    <a:pt x="13901084" y="8749896"/>
                  </a:lnTo>
                  <a:lnTo>
                    <a:pt x="13903274" y="8748462"/>
                  </a:lnTo>
                  <a:lnTo>
                    <a:pt x="13903604" y="8745842"/>
                  </a:lnTo>
                  <a:lnTo>
                    <a:pt x="13902170" y="8743652"/>
                  </a:lnTo>
                  <a:lnTo>
                    <a:pt x="13900594" y="8741797"/>
                  </a:lnTo>
                  <a:lnTo>
                    <a:pt x="13899161" y="8739607"/>
                  </a:lnTo>
                  <a:close/>
                </a:path>
                <a:path w="16581755" h="11248390">
                  <a:moveTo>
                    <a:pt x="13848290" y="8670164"/>
                  </a:moveTo>
                  <a:lnTo>
                    <a:pt x="13845668" y="8669834"/>
                  </a:lnTo>
                  <a:lnTo>
                    <a:pt x="13841289" y="8672701"/>
                  </a:lnTo>
                  <a:lnTo>
                    <a:pt x="13840959" y="8675323"/>
                  </a:lnTo>
                  <a:lnTo>
                    <a:pt x="13843825" y="8679702"/>
                  </a:lnTo>
                  <a:lnTo>
                    <a:pt x="13844208" y="8680654"/>
                  </a:lnTo>
                  <a:lnTo>
                    <a:pt x="13846879" y="8681794"/>
                  </a:lnTo>
                  <a:lnTo>
                    <a:pt x="13848835" y="8681839"/>
                  </a:lnTo>
                  <a:lnTo>
                    <a:pt x="13850072" y="8680788"/>
                  </a:lnTo>
                  <a:lnTo>
                    <a:pt x="13852261" y="8679355"/>
                  </a:lnTo>
                  <a:lnTo>
                    <a:pt x="13852589" y="8676732"/>
                  </a:lnTo>
                  <a:lnTo>
                    <a:pt x="13848290" y="8670164"/>
                  </a:lnTo>
                  <a:close/>
                </a:path>
                <a:path w="16581755" h="11248390">
                  <a:moveTo>
                    <a:pt x="13797420" y="8600721"/>
                  </a:moveTo>
                  <a:lnTo>
                    <a:pt x="13794799" y="8600393"/>
                  </a:lnTo>
                  <a:lnTo>
                    <a:pt x="13790419" y="8603259"/>
                  </a:lnTo>
                  <a:lnTo>
                    <a:pt x="13790090" y="8605880"/>
                  </a:lnTo>
                  <a:lnTo>
                    <a:pt x="13793673" y="8611355"/>
                  </a:lnTo>
                  <a:lnTo>
                    <a:pt x="13796009" y="8612351"/>
                  </a:lnTo>
                  <a:lnTo>
                    <a:pt x="13797964" y="8612395"/>
                  </a:lnTo>
                  <a:lnTo>
                    <a:pt x="13799200" y="8611344"/>
                  </a:lnTo>
                  <a:lnTo>
                    <a:pt x="13801390" y="8609912"/>
                  </a:lnTo>
                  <a:lnTo>
                    <a:pt x="13801719" y="8607291"/>
                  </a:lnTo>
                  <a:lnTo>
                    <a:pt x="13797420" y="8600721"/>
                  </a:lnTo>
                  <a:close/>
                </a:path>
                <a:path w="16581755" h="11248390">
                  <a:moveTo>
                    <a:pt x="13747501" y="8530895"/>
                  </a:moveTo>
                  <a:lnTo>
                    <a:pt x="13744881" y="8530566"/>
                  </a:lnTo>
                  <a:lnTo>
                    <a:pt x="13740501" y="8533433"/>
                  </a:lnTo>
                  <a:lnTo>
                    <a:pt x="13740171" y="8536055"/>
                  </a:lnTo>
                  <a:lnTo>
                    <a:pt x="13743037" y="8540435"/>
                  </a:lnTo>
                  <a:lnTo>
                    <a:pt x="13743421" y="8541388"/>
                  </a:lnTo>
                  <a:lnTo>
                    <a:pt x="13746090" y="8542526"/>
                  </a:lnTo>
                  <a:lnTo>
                    <a:pt x="13748043" y="8542570"/>
                  </a:lnTo>
                  <a:lnTo>
                    <a:pt x="13749283" y="8541520"/>
                  </a:lnTo>
                  <a:lnTo>
                    <a:pt x="13751473" y="8540087"/>
                  </a:lnTo>
                  <a:lnTo>
                    <a:pt x="13751801" y="8537464"/>
                  </a:lnTo>
                  <a:lnTo>
                    <a:pt x="13747501" y="8530895"/>
                  </a:lnTo>
                  <a:close/>
                </a:path>
                <a:path w="16581755" h="11248390">
                  <a:moveTo>
                    <a:pt x="13698060" y="8460878"/>
                  </a:moveTo>
                  <a:lnTo>
                    <a:pt x="13695439" y="8460550"/>
                  </a:lnTo>
                  <a:lnTo>
                    <a:pt x="13691059" y="8463417"/>
                  </a:lnTo>
                  <a:lnTo>
                    <a:pt x="13690729" y="8466037"/>
                  </a:lnTo>
                  <a:lnTo>
                    <a:pt x="13693596" y="8470417"/>
                  </a:lnTo>
                  <a:lnTo>
                    <a:pt x="13693978" y="8471369"/>
                  </a:lnTo>
                  <a:lnTo>
                    <a:pt x="13696649" y="8472508"/>
                  </a:lnTo>
                  <a:lnTo>
                    <a:pt x="13698605" y="8472553"/>
                  </a:lnTo>
                  <a:lnTo>
                    <a:pt x="13699842" y="8471504"/>
                  </a:lnTo>
                  <a:lnTo>
                    <a:pt x="13702032" y="8470070"/>
                  </a:lnTo>
                  <a:lnTo>
                    <a:pt x="13702360" y="8467448"/>
                  </a:lnTo>
                  <a:lnTo>
                    <a:pt x="13698060" y="8460878"/>
                  </a:lnTo>
                  <a:close/>
                </a:path>
                <a:path w="16581755" h="11248390">
                  <a:moveTo>
                    <a:pt x="13649236" y="8390337"/>
                  </a:moveTo>
                  <a:lnTo>
                    <a:pt x="13646281" y="8389866"/>
                  </a:lnTo>
                  <a:lnTo>
                    <a:pt x="13644091" y="8391298"/>
                  </a:lnTo>
                  <a:lnTo>
                    <a:pt x="13642044" y="8392397"/>
                  </a:lnTo>
                  <a:lnTo>
                    <a:pt x="13641573" y="8395353"/>
                  </a:lnTo>
                  <a:lnTo>
                    <a:pt x="13644441" y="8399734"/>
                  </a:lnTo>
                  <a:lnTo>
                    <a:pt x="13644824" y="8400686"/>
                  </a:lnTo>
                  <a:lnTo>
                    <a:pt x="13647828" y="8401968"/>
                  </a:lnTo>
                  <a:lnTo>
                    <a:pt x="13649447" y="8401869"/>
                  </a:lnTo>
                  <a:lnTo>
                    <a:pt x="13650684" y="8400818"/>
                  </a:lnTo>
                  <a:lnTo>
                    <a:pt x="13652875" y="8399385"/>
                  </a:lnTo>
                  <a:lnTo>
                    <a:pt x="13653158" y="8397137"/>
                  </a:lnTo>
                  <a:lnTo>
                    <a:pt x="13653205" y="8396763"/>
                  </a:lnTo>
                  <a:lnTo>
                    <a:pt x="13650335" y="8392385"/>
                  </a:lnTo>
                  <a:lnTo>
                    <a:pt x="13649236" y="8390337"/>
                  </a:lnTo>
                  <a:close/>
                </a:path>
                <a:path w="16581755" h="11248390">
                  <a:moveTo>
                    <a:pt x="13600413" y="8319794"/>
                  </a:moveTo>
                  <a:lnTo>
                    <a:pt x="13597316" y="8319656"/>
                  </a:lnTo>
                  <a:lnTo>
                    <a:pt x="13593221" y="8321856"/>
                  </a:lnTo>
                  <a:lnTo>
                    <a:pt x="13592809" y="8324443"/>
                  </a:lnTo>
                  <a:lnTo>
                    <a:pt x="13592750" y="8324812"/>
                  </a:lnTo>
                  <a:lnTo>
                    <a:pt x="13595617" y="8329192"/>
                  </a:lnTo>
                  <a:lnTo>
                    <a:pt x="13596000" y="8330145"/>
                  </a:lnTo>
                  <a:lnTo>
                    <a:pt x="13599002" y="8331425"/>
                  </a:lnTo>
                  <a:lnTo>
                    <a:pt x="13600622" y="8331327"/>
                  </a:lnTo>
                  <a:lnTo>
                    <a:pt x="13601861" y="8330277"/>
                  </a:lnTo>
                  <a:lnTo>
                    <a:pt x="13603909" y="8329177"/>
                  </a:lnTo>
                  <a:lnTo>
                    <a:pt x="13604322" y="8326591"/>
                  </a:lnTo>
                  <a:lnTo>
                    <a:pt x="13604381" y="8326221"/>
                  </a:lnTo>
                  <a:lnTo>
                    <a:pt x="13601512" y="8321842"/>
                  </a:lnTo>
                  <a:lnTo>
                    <a:pt x="13600413" y="8319794"/>
                  </a:lnTo>
                  <a:close/>
                </a:path>
                <a:path w="16581755" h="11248390">
                  <a:moveTo>
                    <a:pt x="13552543" y="8248869"/>
                  </a:moveTo>
                  <a:lnTo>
                    <a:pt x="13549731" y="8248064"/>
                  </a:lnTo>
                  <a:lnTo>
                    <a:pt x="13547541" y="8249498"/>
                  </a:lnTo>
                  <a:lnTo>
                    <a:pt x="13545827" y="8250740"/>
                  </a:lnTo>
                  <a:lnTo>
                    <a:pt x="13545121" y="8253201"/>
                  </a:lnTo>
                  <a:lnTo>
                    <a:pt x="13545020" y="8253553"/>
                  </a:lnTo>
                  <a:lnTo>
                    <a:pt x="13547889" y="8257933"/>
                  </a:lnTo>
                  <a:lnTo>
                    <a:pt x="13548272" y="8258884"/>
                  </a:lnTo>
                  <a:lnTo>
                    <a:pt x="13551275" y="8260165"/>
                  </a:lnTo>
                  <a:lnTo>
                    <a:pt x="13552897" y="8260069"/>
                  </a:lnTo>
                  <a:lnTo>
                    <a:pt x="13554134" y="8259018"/>
                  </a:lnTo>
                  <a:lnTo>
                    <a:pt x="13555847" y="8257777"/>
                  </a:lnTo>
                  <a:lnTo>
                    <a:pt x="13556551" y="8255315"/>
                  </a:lnTo>
                  <a:lnTo>
                    <a:pt x="13556652" y="8254963"/>
                  </a:lnTo>
                  <a:lnTo>
                    <a:pt x="13553784" y="8250583"/>
                  </a:lnTo>
                  <a:lnTo>
                    <a:pt x="13552543" y="8248869"/>
                  </a:lnTo>
                  <a:close/>
                </a:path>
                <a:path w="16581755" h="11248390">
                  <a:moveTo>
                    <a:pt x="13505911" y="8176894"/>
                  </a:moveTo>
                  <a:lnTo>
                    <a:pt x="13503096" y="8176088"/>
                  </a:lnTo>
                  <a:lnTo>
                    <a:pt x="13498717" y="8178955"/>
                  </a:lnTo>
                  <a:lnTo>
                    <a:pt x="13498013" y="8181417"/>
                  </a:lnTo>
                  <a:lnTo>
                    <a:pt x="13497913" y="8181768"/>
                  </a:lnTo>
                  <a:lnTo>
                    <a:pt x="13500779" y="8186148"/>
                  </a:lnTo>
                  <a:lnTo>
                    <a:pt x="13501162" y="8187100"/>
                  </a:lnTo>
                  <a:lnTo>
                    <a:pt x="13502831" y="8187812"/>
                  </a:lnTo>
                  <a:lnTo>
                    <a:pt x="13502688" y="8188146"/>
                  </a:lnTo>
                  <a:lnTo>
                    <a:pt x="13504358" y="8188858"/>
                  </a:lnTo>
                  <a:lnTo>
                    <a:pt x="13505978" y="8188760"/>
                  </a:lnTo>
                  <a:lnTo>
                    <a:pt x="13507216" y="8187709"/>
                  </a:lnTo>
                  <a:lnTo>
                    <a:pt x="13509404" y="8186276"/>
                  </a:lnTo>
                  <a:lnTo>
                    <a:pt x="13510110" y="8183815"/>
                  </a:lnTo>
                  <a:lnTo>
                    <a:pt x="13510211" y="8183463"/>
                  </a:lnTo>
                  <a:lnTo>
                    <a:pt x="13505911" y="8176894"/>
                  </a:lnTo>
                  <a:close/>
                </a:path>
                <a:path w="16581755" h="11248390">
                  <a:moveTo>
                    <a:pt x="13459418" y="8104585"/>
                  </a:moveTo>
                  <a:lnTo>
                    <a:pt x="13456605" y="8103780"/>
                  </a:lnTo>
                  <a:lnTo>
                    <a:pt x="13452227" y="8106646"/>
                  </a:lnTo>
                  <a:lnTo>
                    <a:pt x="13451522" y="8109107"/>
                  </a:lnTo>
                  <a:lnTo>
                    <a:pt x="13451422" y="8109459"/>
                  </a:lnTo>
                  <a:lnTo>
                    <a:pt x="13454288" y="8113839"/>
                  </a:lnTo>
                  <a:lnTo>
                    <a:pt x="13454671" y="8114791"/>
                  </a:lnTo>
                  <a:lnTo>
                    <a:pt x="13458010" y="8116215"/>
                  </a:lnTo>
                  <a:lnTo>
                    <a:pt x="13459487" y="8116451"/>
                  </a:lnTo>
                  <a:lnTo>
                    <a:pt x="13460724" y="8115400"/>
                  </a:lnTo>
                  <a:lnTo>
                    <a:pt x="13462914" y="8113966"/>
                  </a:lnTo>
                  <a:lnTo>
                    <a:pt x="13463619" y="8111506"/>
                  </a:lnTo>
                  <a:lnTo>
                    <a:pt x="13463719" y="8111154"/>
                  </a:lnTo>
                  <a:lnTo>
                    <a:pt x="13459418" y="8104585"/>
                  </a:lnTo>
                  <a:close/>
                </a:path>
                <a:path w="16581755" h="11248390">
                  <a:moveTo>
                    <a:pt x="13413881" y="8031894"/>
                  </a:moveTo>
                  <a:lnTo>
                    <a:pt x="13411067" y="8031088"/>
                  </a:lnTo>
                  <a:lnTo>
                    <a:pt x="13406688" y="8033954"/>
                  </a:lnTo>
                  <a:lnTo>
                    <a:pt x="13405984" y="8036415"/>
                  </a:lnTo>
                  <a:lnTo>
                    <a:pt x="13405883" y="8036767"/>
                  </a:lnTo>
                  <a:lnTo>
                    <a:pt x="13408749" y="8041146"/>
                  </a:lnTo>
                  <a:lnTo>
                    <a:pt x="13409132" y="8042099"/>
                  </a:lnTo>
                  <a:lnTo>
                    <a:pt x="13412471" y="8043523"/>
                  </a:lnTo>
                  <a:lnTo>
                    <a:pt x="13413949" y="8043759"/>
                  </a:lnTo>
                  <a:lnTo>
                    <a:pt x="13415186" y="8042708"/>
                  </a:lnTo>
                  <a:lnTo>
                    <a:pt x="13417375" y="8041274"/>
                  </a:lnTo>
                  <a:lnTo>
                    <a:pt x="13418080" y="8038814"/>
                  </a:lnTo>
                  <a:lnTo>
                    <a:pt x="13418180" y="8038462"/>
                  </a:lnTo>
                  <a:lnTo>
                    <a:pt x="13413881" y="8031894"/>
                  </a:lnTo>
                  <a:close/>
                </a:path>
                <a:path w="16581755" h="11248390">
                  <a:moveTo>
                    <a:pt x="13368960" y="7958676"/>
                  </a:moveTo>
                  <a:lnTo>
                    <a:pt x="13366148" y="7957871"/>
                  </a:lnTo>
                  <a:lnTo>
                    <a:pt x="13361768" y="7960736"/>
                  </a:lnTo>
                  <a:lnTo>
                    <a:pt x="13361063" y="7963197"/>
                  </a:lnTo>
                  <a:lnTo>
                    <a:pt x="13360963" y="7963549"/>
                  </a:lnTo>
                  <a:lnTo>
                    <a:pt x="13363829" y="7967929"/>
                  </a:lnTo>
                  <a:lnTo>
                    <a:pt x="13364212" y="7968882"/>
                  </a:lnTo>
                  <a:lnTo>
                    <a:pt x="13367551" y="7970306"/>
                  </a:lnTo>
                  <a:lnTo>
                    <a:pt x="13369170" y="7970207"/>
                  </a:lnTo>
                  <a:lnTo>
                    <a:pt x="13372455" y="7968057"/>
                  </a:lnTo>
                  <a:lnTo>
                    <a:pt x="13373160" y="7965595"/>
                  </a:lnTo>
                  <a:lnTo>
                    <a:pt x="13373260" y="7965244"/>
                  </a:lnTo>
                  <a:lnTo>
                    <a:pt x="13368960" y="7958676"/>
                  </a:lnTo>
                  <a:close/>
                </a:path>
                <a:path w="16581755" h="11248390">
                  <a:moveTo>
                    <a:pt x="13324992" y="7885075"/>
                  </a:moveTo>
                  <a:lnTo>
                    <a:pt x="13322180" y="7884270"/>
                  </a:lnTo>
                  <a:lnTo>
                    <a:pt x="13317800" y="7887136"/>
                  </a:lnTo>
                  <a:lnTo>
                    <a:pt x="13317096" y="7889597"/>
                  </a:lnTo>
                  <a:lnTo>
                    <a:pt x="13316995" y="7889949"/>
                  </a:lnTo>
                  <a:lnTo>
                    <a:pt x="13319861" y="7894329"/>
                  </a:lnTo>
                  <a:lnTo>
                    <a:pt x="13320244" y="7895281"/>
                  </a:lnTo>
                  <a:lnTo>
                    <a:pt x="13323583" y="7896705"/>
                  </a:lnTo>
                  <a:lnTo>
                    <a:pt x="13325204" y="7896607"/>
                  </a:lnTo>
                  <a:lnTo>
                    <a:pt x="13328489" y="7894457"/>
                  </a:lnTo>
                  <a:lnTo>
                    <a:pt x="13329192" y="7891996"/>
                  </a:lnTo>
                  <a:lnTo>
                    <a:pt x="13329293" y="7891644"/>
                  </a:lnTo>
                  <a:lnTo>
                    <a:pt x="13324992" y="7885075"/>
                  </a:lnTo>
                  <a:close/>
                </a:path>
                <a:path w="16581755" h="11248390">
                  <a:moveTo>
                    <a:pt x="13282121" y="7810758"/>
                  </a:moveTo>
                  <a:lnTo>
                    <a:pt x="13279308" y="7809953"/>
                  </a:lnTo>
                  <a:lnTo>
                    <a:pt x="13277119" y="7811387"/>
                  </a:lnTo>
                  <a:lnTo>
                    <a:pt x="13274595" y="7812678"/>
                  </a:lnTo>
                  <a:lnTo>
                    <a:pt x="13273788" y="7815490"/>
                  </a:lnTo>
                  <a:lnTo>
                    <a:pt x="13276656" y="7819869"/>
                  </a:lnTo>
                  <a:lnTo>
                    <a:pt x="13277229" y="7821298"/>
                  </a:lnTo>
                  <a:lnTo>
                    <a:pt x="13280234" y="7822580"/>
                  </a:lnTo>
                  <a:lnTo>
                    <a:pt x="13281855" y="7822482"/>
                  </a:lnTo>
                  <a:lnTo>
                    <a:pt x="13285138" y="7820331"/>
                  </a:lnTo>
                  <a:lnTo>
                    <a:pt x="13285944" y="7817519"/>
                  </a:lnTo>
                  <a:lnTo>
                    <a:pt x="13284511" y="7815330"/>
                  </a:lnTo>
                  <a:lnTo>
                    <a:pt x="13283411" y="7813282"/>
                  </a:lnTo>
                  <a:lnTo>
                    <a:pt x="13282121" y="7810758"/>
                  </a:lnTo>
                  <a:close/>
                </a:path>
                <a:path w="16581755" h="11248390">
                  <a:moveTo>
                    <a:pt x="13240059" y="7736392"/>
                  </a:moveTo>
                  <a:lnTo>
                    <a:pt x="13237244" y="7735586"/>
                  </a:lnTo>
                  <a:lnTo>
                    <a:pt x="13235055" y="7737020"/>
                  </a:lnTo>
                  <a:lnTo>
                    <a:pt x="13232531" y="7738312"/>
                  </a:lnTo>
                  <a:lnTo>
                    <a:pt x="13231726" y="7741124"/>
                  </a:lnTo>
                  <a:lnTo>
                    <a:pt x="13233160" y="7743314"/>
                  </a:lnTo>
                  <a:lnTo>
                    <a:pt x="13234259" y="7745360"/>
                  </a:lnTo>
                  <a:lnTo>
                    <a:pt x="13234833" y="7746789"/>
                  </a:lnTo>
                  <a:lnTo>
                    <a:pt x="13237838" y="7748071"/>
                  </a:lnTo>
                  <a:lnTo>
                    <a:pt x="13239458" y="7747972"/>
                  </a:lnTo>
                  <a:lnTo>
                    <a:pt x="13240552" y="7747257"/>
                  </a:lnTo>
                  <a:lnTo>
                    <a:pt x="13243076" y="7745965"/>
                  </a:lnTo>
                  <a:lnTo>
                    <a:pt x="13243881" y="7743153"/>
                  </a:lnTo>
                  <a:lnTo>
                    <a:pt x="13242449" y="7740963"/>
                  </a:lnTo>
                  <a:lnTo>
                    <a:pt x="13241349" y="7738916"/>
                  </a:lnTo>
                  <a:lnTo>
                    <a:pt x="13240059" y="7736392"/>
                  </a:lnTo>
                  <a:close/>
                </a:path>
                <a:path w="16581755" h="11248390">
                  <a:moveTo>
                    <a:pt x="13198139" y="7661693"/>
                  </a:moveTo>
                  <a:lnTo>
                    <a:pt x="13195324" y="7660886"/>
                  </a:lnTo>
                  <a:lnTo>
                    <a:pt x="13193278" y="7661986"/>
                  </a:lnTo>
                  <a:lnTo>
                    <a:pt x="13191088" y="7663420"/>
                  </a:lnTo>
                  <a:lnTo>
                    <a:pt x="13190282" y="7666233"/>
                  </a:lnTo>
                  <a:lnTo>
                    <a:pt x="13192482" y="7670328"/>
                  </a:lnTo>
                  <a:lnTo>
                    <a:pt x="13192722" y="7671613"/>
                  </a:lnTo>
                  <a:lnTo>
                    <a:pt x="13196061" y="7673037"/>
                  </a:lnTo>
                  <a:lnTo>
                    <a:pt x="13197680" y="7672939"/>
                  </a:lnTo>
                  <a:lnTo>
                    <a:pt x="13200965" y="7670790"/>
                  </a:lnTo>
                  <a:lnTo>
                    <a:pt x="13201770" y="7667977"/>
                  </a:lnTo>
                  <a:lnTo>
                    <a:pt x="13199572" y="7663882"/>
                  </a:lnTo>
                  <a:lnTo>
                    <a:pt x="13198139" y="7661693"/>
                  </a:lnTo>
                  <a:close/>
                </a:path>
                <a:path w="16581755" h="11248390">
                  <a:moveTo>
                    <a:pt x="13157789" y="7586084"/>
                  </a:moveTo>
                  <a:lnTo>
                    <a:pt x="13154976" y="7585279"/>
                  </a:lnTo>
                  <a:lnTo>
                    <a:pt x="13152929" y="7586379"/>
                  </a:lnTo>
                  <a:lnTo>
                    <a:pt x="13150739" y="7587811"/>
                  </a:lnTo>
                  <a:lnTo>
                    <a:pt x="13149934" y="7590625"/>
                  </a:lnTo>
                  <a:lnTo>
                    <a:pt x="13152132" y="7594720"/>
                  </a:lnTo>
                  <a:lnTo>
                    <a:pt x="13152373" y="7596006"/>
                  </a:lnTo>
                  <a:lnTo>
                    <a:pt x="13155710" y="7597430"/>
                  </a:lnTo>
                  <a:lnTo>
                    <a:pt x="13157331" y="7597332"/>
                  </a:lnTo>
                  <a:lnTo>
                    <a:pt x="13160616" y="7595182"/>
                  </a:lnTo>
                  <a:lnTo>
                    <a:pt x="13161422" y="7592368"/>
                  </a:lnTo>
                  <a:lnTo>
                    <a:pt x="13159222" y="7588274"/>
                  </a:lnTo>
                  <a:lnTo>
                    <a:pt x="13157789" y="7586084"/>
                  </a:lnTo>
                  <a:close/>
                </a:path>
                <a:path w="16581755" h="11248390">
                  <a:moveTo>
                    <a:pt x="13118059" y="7509952"/>
                  </a:moveTo>
                  <a:lnTo>
                    <a:pt x="13115245" y="7509146"/>
                  </a:lnTo>
                  <a:lnTo>
                    <a:pt x="13113199" y="7510246"/>
                  </a:lnTo>
                  <a:lnTo>
                    <a:pt x="13111009" y="7511680"/>
                  </a:lnTo>
                  <a:lnTo>
                    <a:pt x="13110203" y="7514492"/>
                  </a:lnTo>
                  <a:lnTo>
                    <a:pt x="13112403" y="7518586"/>
                  </a:lnTo>
                  <a:lnTo>
                    <a:pt x="13112643" y="7519873"/>
                  </a:lnTo>
                  <a:lnTo>
                    <a:pt x="13115981" y="7521296"/>
                  </a:lnTo>
                  <a:lnTo>
                    <a:pt x="13117601" y="7521198"/>
                  </a:lnTo>
                  <a:lnTo>
                    <a:pt x="13120885" y="7519049"/>
                  </a:lnTo>
                  <a:lnTo>
                    <a:pt x="13121690" y="7516236"/>
                  </a:lnTo>
                  <a:lnTo>
                    <a:pt x="13119492" y="7512141"/>
                  </a:lnTo>
                  <a:lnTo>
                    <a:pt x="13118059" y="7509952"/>
                  </a:lnTo>
                  <a:close/>
                </a:path>
                <a:path w="16581755" h="11248390">
                  <a:moveTo>
                    <a:pt x="13079614" y="7433578"/>
                  </a:moveTo>
                  <a:lnTo>
                    <a:pt x="13077135" y="7432914"/>
                  </a:lnTo>
                  <a:lnTo>
                    <a:pt x="13074755" y="7433871"/>
                  </a:lnTo>
                  <a:lnTo>
                    <a:pt x="13072231" y="7435163"/>
                  </a:lnTo>
                  <a:lnTo>
                    <a:pt x="13071568" y="7437642"/>
                  </a:lnTo>
                  <a:lnTo>
                    <a:pt x="13072525" y="7440024"/>
                  </a:lnTo>
                  <a:lnTo>
                    <a:pt x="13073624" y="7442070"/>
                  </a:lnTo>
                  <a:lnTo>
                    <a:pt x="13073864" y="7443357"/>
                  </a:lnTo>
                  <a:lnTo>
                    <a:pt x="13077203" y="7444781"/>
                  </a:lnTo>
                  <a:lnTo>
                    <a:pt x="13078681" y="7445017"/>
                  </a:lnTo>
                  <a:lnTo>
                    <a:pt x="13079776" y="7444301"/>
                  </a:lnTo>
                  <a:lnTo>
                    <a:pt x="13082299" y="7443009"/>
                  </a:lnTo>
                  <a:lnTo>
                    <a:pt x="13082962" y="7440530"/>
                  </a:lnTo>
                  <a:lnTo>
                    <a:pt x="13082005" y="7438148"/>
                  </a:lnTo>
                  <a:lnTo>
                    <a:pt x="13080906" y="7436101"/>
                  </a:lnTo>
                  <a:lnTo>
                    <a:pt x="13079614" y="7433578"/>
                  </a:lnTo>
                  <a:close/>
                </a:path>
                <a:path w="16581755" h="11248390">
                  <a:moveTo>
                    <a:pt x="13041931" y="7356345"/>
                  </a:moveTo>
                  <a:lnTo>
                    <a:pt x="13039118" y="7355540"/>
                  </a:lnTo>
                  <a:lnTo>
                    <a:pt x="13034356" y="7357455"/>
                  </a:lnTo>
                  <a:lnTo>
                    <a:pt x="13033552" y="7360266"/>
                  </a:lnTo>
                  <a:lnTo>
                    <a:pt x="13035848" y="7365982"/>
                  </a:lnTo>
                  <a:lnTo>
                    <a:pt x="13037708" y="7367170"/>
                  </a:lnTo>
                  <a:lnTo>
                    <a:pt x="13039043" y="7367739"/>
                  </a:lnTo>
                  <a:lnTo>
                    <a:pt x="13040522" y="7367975"/>
                  </a:lnTo>
                  <a:lnTo>
                    <a:pt x="13041617" y="7367258"/>
                  </a:lnTo>
                  <a:lnTo>
                    <a:pt x="13043997" y="7366301"/>
                  </a:lnTo>
                  <a:lnTo>
                    <a:pt x="13044803" y="7363489"/>
                  </a:lnTo>
                  <a:lnTo>
                    <a:pt x="13041931" y="7356345"/>
                  </a:lnTo>
                  <a:close/>
                </a:path>
                <a:path w="16581755" h="11248390">
                  <a:moveTo>
                    <a:pt x="13005059" y="7279063"/>
                  </a:moveTo>
                  <a:lnTo>
                    <a:pt x="13002247" y="7278257"/>
                  </a:lnTo>
                  <a:lnTo>
                    <a:pt x="12997483" y="7280172"/>
                  </a:lnTo>
                  <a:lnTo>
                    <a:pt x="12996678" y="7282985"/>
                  </a:lnTo>
                  <a:lnTo>
                    <a:pt x="12998974" y="7288701"/>
                  </a:lnTo>
                  <a:lnTo>
                    <a:pt x="13000836" y="7289888"/>
                  </a:lnTo>
                  <a:lnTo>
                    <a:pt x="13002171" y="7290458"/>
                  </a:lnTo>
                  <a:lnTo>
                    <a:pt x="13003643" y="7290692"/>
                  </a:lnTo>
                  <a:lnTo>
                    <a:pt x="13004743" y="7289976"/>
                  </a:lnTo>
                  <a:lnTo>
                    <a:pt x="13007124" y="7289020"/>
                  </a:lnTo>
                  <a:lnTo>
                    <a:pt x="13007930" y="7286207"/>
                  </a:lnTo>
                  <a:lnTo>
                    <a:pt x="13005059" y="7279063"/>
                  </a:lnTo>
                  <a:close/>
                </a:path>
                <a:path w="16581755" h="11248390">
                  <a:moveTo>
                    <a:pt x="12969138" y="7201399"/>
                  </a:moveTo>
                  <a:lnTo>
                    <a:pt x="12966325" y="7200594"/>
                  </a:lnTo>
                  <a:lnTo>
                    <a:pt x="12963944" y="7201551"/>
                  </a:lnTo>
                  <a:lnTo>
                    <a:pt x="12961228" y="7202366"/>
                  </a:lnTo>
                  <a:lnTo>
                    <a:pt x="12960423" y="7205178"/>
                  </a:lnTo>
                  <a:lnTo>
                    <a:pt x="12962338" y="7209940"/>
                  </a:lnTo>
                  <a:lnTo>
                    <a:pt x="12963054" y="7211035"/>
                  </a:lnTo>
                  <a:lnTo>
                    <a:pt x="12964915" y="7212223"/>
                  </a:lnTo>
                  <a:lnTo>
                    <a:pt x="12964773" y="7212557"/>
                  </a:lnTo>
                  <a:lnTo>
                    <a:pt x="12965774" y="7212984"/>
                  </a:lnTo>
                  <a:lnTo>
                    <a:pt x="12967251" y="7213220"/>
                  </a:lnTo>
                  <a:lnTo>
                    <a:pt x="12968346" y="7212503"/>
                  </a:lnTo>
                  <a:lnTo>
                    <a:pt x="12970727" y="7211547"/>
                  </a:lnTo>
                  <a:lnTo>
                    <a:pt x="12971867" y="7208876"/>
                  </a:lnTo>
                  <a:lnTo>
                    <a:pt x="12969953" y="7204114"/>
                  </a:lnTo>
                  <a:lnTo>
                    <a:pt x="12969138" y="7201399"/>
                  </a:lnTo>
                  <a:close/>
                </a:path>
                <a:path w="16581755" h="11248390">
                  <a:moveTo>
                    <a:pt x="12933837" y="7123210"/>
                  </a:moveTo>
                  <a:lnTo>
                    <a:pt x="12931164" y="7122070"/>
                  </a:lnTo>
                  <a:lnTo>
                    <a:pt x="12926403" y="7123984"/>
                  </a:lnTo>
                  <a:lnTo>
                    <a:pt x="12925264" y="7126654"/>
                  </a:lnTo>
                  <a:lnTo>
                    <a:pt x="12927178" y="7131417"/>
                  </a:lnTo>
                  <a:lnTo>
                    <a:pt x="12927895" y="7132512"/>
                  </a:lnTo>
                  <a:lnTo>
                    <a:pt x="12929755" y="7133700"/>
                  </a:lnTo>
                  <a:lnTo>
                    <a:pt x="12929613" y="7134034"/>
                  </a:lnTo>
                  <a:lnTo>
                    <a:pt x="12930614" y="7134461"/>
                  </a:lnTo>
                  <a:lnTo>
                    <a:pt x="12932092" y="7134697"/>
                  </a:lnTo>
                  <a:lnTo>
                    <a:pt x="12933187" y="7133980"/>
                  </a:lnTo>
                  <a:lnTo>
                    <a:pt x="12935568" y="7133023"/>
                  </a:lnTo>
                  <a:lnTo>
                    <a:pt x="12936707" y="7130351"/>
                  </a:lnTo>
                  <a:lnTo>
                    <a:pt x="12933837" y="7123210"/>
                  </a:lnTo>
                  <a:close/>
                </a:path>
                <a:path w="16581755" h="11248390">
                  <a:moveTo>
                    <a:pt x="12899487" y="7044637"/>
                  </a:moveTo>
                  <a:lnTo>
                    <a:pt x="12896815" y="7043497"/>
                  </a:lnTo>
                  <a:lnTo>
                    <a:pt x="12892053" y="7045411"/>
                  </a:lnTo>
                  <a:lnTo>
                    <a:pt x="12890914" y="7048082"/>
                  </a:lnTo>
                  <a:lnTo>
                    <a:pt x="12892829" y="7052845"/>
                  </a:lnTo>
                  <a:lnTo>
                    <a:pt x="12893545" y="7053940"/>
                  </a:lnTo>
                  <a:lnTo>
                    <a:pt x="12895405" y="7055128"/>
                  </a:lnTo>
                  <a:lnTo>
                    <a:pt x="12895263" y="7055461"/>
                  </a:lnTo>
                  <a:lnTo>
                    <a:pt x="12896265" y="7055888"/>
                  </a:lnTo>
                  <a:lnTo>
                    <a:pt x="12897742" y="7056125"/>
                  </a:lnTo>
                  <a:lnTo>
                    <a:pt x="12898838" y="7055408"/>
                  </a:lnTo>
                  <a:lnTo>
                    <a:pt x="12901218" y="7054451"/>
                  </a:lnTo>
                  <a:lnTo>
                    <a:pt x="12902357" y="7051779"/>
                  </a:lnTo>
                  <a:lnTo>
                    <a:pt x="12899487" y="7044637"/>
                  </a:lnTo>
                  <a:close/>
                </a:path>
                <a:path w="16581755" h="11248390">
                  <a:moveTo>
                    <a:pt x="12866708" y="6965155"/>
                  </a:moveTo>
                  <a:lnTo>
                    <a:pt x="12864037" y="6964015"/>
                  </a:lnTo>
                  <a:lnTo>
                    <a:pt x="12859275" y="6965930"/>
                  </a:lnTo>
                  <a:lnTo>
                    <a:pt x="12859093" y="6970983"/>
                  </a:lnTo>
                  <a:lnTo>
                    <a:pt x="12860624" y="6974792"/>
                  </a:lnTo>
                  <a:lnTo>
                    <a:pt x="12862485" y="6975979"/>
                  </a:lnTo>
                  <a:lnTo>
                    <a:pt x="12863487" y="6976407"/>
                  </a:lnTo>
                  <a:lnTo>
                    <a:pt x="12864965" y="6976644"/>
                  </a:lnTo>
                  <a:lnTo>
                    <a:pt x="12866058" y="6975926"/>
                  </a:lnTo>
                  <a:lnTo>
                    <a:pt x="12868440" y="6974970"/>
                  </a:lnTo>
                  <a:lnTo>
                    <a:pt x="12868622" y="6969917"/>
                  </a:lnTo>
                  <a:lnTo>
                    <a:pt x="12866708" y="6965155"/>
                  </a:lnTo>
                  <a:close/>
                </a:path>
                <a:path w="16581755" h="11248390">
                  <a:moveTo>
                    <a:pt x="12834262" y="6885816"/>
                  </a:moveTo>
                  <a:lnTo>
                    <a:pt x="12831593" y="6884677"/>
                  </a:lnTo>
                  <a:lnTo>
                    <a:pt x="12826830" y="6886593"/>
                  </a:lnTo>
                  <a:lnTo>
                    <a:pt x="12826648" y="6891644"/>
                  </a:lnTo>
                  <a:lnTo>
                    <a:pt x="12828180" y="6895453"/>
                  </a:lnTo>
                  <a:lnTo>
                    <a:pt x="12830041" y="6896642"/>
                  </a:lnTo>
                  <a:lnTo>
                    <a:pt x="12831043" y="6897069"/>
                  </a:lnTo>
                  <a:lnTo>
                    <a:pt x="12832663" y="6896971"/>
                  </a:lnTo>
                  <a:lnTo>
                    <a:pt x="12835996" y="6895631"/>
                  </a:lnTo>
                  <a:lnTo>
                    <a:pt x="12836177" y="6890580"/>
                  </a:lnTo>
                  <a:lnTo>
                    <a:pt x="12834262" y="6885816"/>
                  </a:lnTo>
                  <a:close/>
                </a:path>
                <a:path w="16581755" h="11248390">
                  <a:moveTo>
                    <a:pt x="12802772" y="6806096"/>
                  </a:moveTo>
                  <a:lnTo>
                    <a:pt x="12800101" y="6804957"/>
                  </a:lnTo>
                  <a:lnTo>
                    <a:pt x="12795338" y="6806870"/>
                  </a:lnTo>
                  <a:lnTo>
                    <a:pt x="12795156" y="6811923"/>
                  </a:lnTo>
                  <a:lnTo>
                    <a:pt x="12796114" y="6814303"/>
                  </a:lnTo>
                  <a:lnTo>
                    <a:pt x="12796354" y="6815590"/>
                  </a:lnTo>
                  <a:lnTo>
                    <a:pt x="12798549" y="6816921"/>
                  </a:lnTo>
                  <a:lnTo>
                    <a:pt x="12799549" y="6817348"/>
                  </a:lnTo>
                  <a:lnTo>
                    <a:pt x="12801170" y="6817249"/>
                  </a:lnTo>
                  <a:lnTo>
                    <a:pt x="12804504" y="6815910"/>
                  </a:lnTo>
                  <a:lnTo>
                    <a:pt x="12804686" y="6810858"/>
                  </a:lnTo>
                  <a:lnTo>
                    <a:pt x="12802772" y="6806096"/>
                  </a:lnTo>
                  <a:close/>
                </a:path>
                <a:path w="16581755" h="11248390">
                  <a:moveTo>
                    <a:pt x="12772374" y="6725658"/>
                  </a:moveTo>
                  <a:lnTo>
                    <a:pt x="12769704" y="6724519"/>
                  </a:lnTo>
                  <a:lnTo>
                    <a:pt x="12764941" y="6726434"/>
                  </a:lnTo>
                  <a:lnTo>
                    <a:pt x="12763802" y="6729104"/>
                  </a:lnTo>
                  <a:lnTo>
                    <a:pt x="12765716" y="6733865"/>
                  </a:lnTo>
                  <a:lnTo>
                    <a:pt x="12765956" y="6735152"/>
                  </a:lnTo>
                  <a:lnTo>
                    <a:pt x="12768151" y="6736483"/>
                  </a:lnTo>
                  <a:lnTo>
                    <a:pt x="12768293" y="6736149"/>
                  </a:lnTo>
                  <a:lnTo>
                    <a:pt x="12769295" y="6736576"/>
                  </a:lnTo>
                  <a:lnTo>
                    <a:pt x="12770772" y="6736811"/>
                  </a:lnTo>
                  <a:lnTo>
                    <a:pt x="12774106" y="6735471"/>
                  </a:lnTo>
                  <a:lnTo>
                    <a:pt x="12775245" y="6732801"/>
                  </a:lnTo>
                  <a:lnTo>
                    <a:pt x="12772374" y="6725658"/>
                  </a:lnTo>
                  <a:close/>
                </a:path>
                <a:path w="16581755" h="11248390">
                  <a:moveTo>
                    <a:pt x="12742310" y="6645362"/>
                  </a:moveTo>
                  <a:lnTo>
                    <a:pt x="12739640" y="6644223"/>
                  </a:lnTo>
                  <a:lnTo>
                    <a:pt x="12734878" y="6646137"/>
                  </a:lnTo>
                  <a:lnTo>
                    <a:pt x="12733739" y="6648808"/>
                  </a:lnTo>
                  <a:lnTo>
                    <a:pt x="12735653" y="6653570"/>
                  </a:lnTo>
                  <a:lnTo>
                    <a:pt x="12735893" y="6654857"/>
                  </a:lnTo>
                  <a:lnTo>
                    <a:pt x="12738087" y="6656187"/>
                  </a:lnTo>
                  <a:lnTo>
                    <a:pt x="12738229" y="6655853"/>
                  </a:lnTo>
                  <a:lnTo>
                    <a:pt x="12739231" y="6656280"/>
                  </a:lnTo>
                  <a:lnTo>
                    <a:pt x="12740709" y="6656516"/>
                  </a:lnTo>
                  <a:lnTo>
                    <a:pt x="12741662" y="6656133"/>
                  </a:lnTo>
                  <a:lnTo>
                    <a:pt x="12743709" y="6655033"/>
                  </a:lnTo>
                  <a:lnTo>
                    <a:pt x="12745182" y="6652506"/>
                  </a:lnTo>
                  <a:lnTo>
                    <a:pt x="12742310" y="6645362"/>
                  </a:lnTo>
                  <a:close/>
                </a:path>
                <a:path w="16581755" h="11248390">
                  <a:moveTo>
                    <a:pt x="12710528" y="6563545"/>
                  </a:moveTo>
                  <a:lnTo>
                    <a:pt x="12708147" y="6564502"/>
                  </a:lnTo>
                  <a:lnTo>
                    <a:pt x="12706099" y="6565602"/>
                  </a:lnTo>
                  <a:lnTo>
                    <a:pt x="12704627" y="6568130"/>
                  </a:lnTo>
                  <a:lnTo>
                    <a:pt x="12706541" y="6572891"/>
                  </a:lnTo>
                  <a:lnTo>
                    <a:pt x="12706782" y="6574178"/>
                  </a:lnTo>
                  <a:lnTo>
                    <a:pt x="12708977" y="6575509"/>
                  </a:lnTo>
                  <a:lnTo>
                    <a:pt x="12709119" y="6575175"/>
                  </a:lnTo>
                  <a:lnTo>
                    <a:pt x="12710455" y="6575745"/>
                  </a:lnTo>
                  <a:lnTo>
                    <a:pt x="12711598" y="6575837"/>
                  </a:lnTo>
                  <a:lnTo>
                    <a:pt x="12712550" y="6575455"/>
                  </a:lnTo>
                  <a:lnTo>
                    <a:pt x="12714598" y="6574355"/>
                  </a:lnTo>
                  <a:lnTo>
                    <a:pt x="12716071" y="6571827"/>
                  </a:lnTo>
                  <a:lnTo>
                    <a:pt x="12714157" y="6567066"/>
                  </a:lnTo>
                  <a:lnTo>
                    <a:pt x="12713057" y="6565018"/>
                  </a:lnTo>
                  <a:lnTo>
                    <a:pt x="12710528" y="6563545"/>
                  </a:lnTo>
                  <a:close/>
                </a:path>
                <a:path w="16581755" h="11248390">
                  <a:moveTo>
                    <a:pt x="12682370" y="6482483"/>
                  </a:moveTo>
                  <a:lnTo>
                    <a:pt x="12679989" y="6483441"/>
                  </a:lnTo>
                  <a:lnTo>
                    <a:pt x="12677941" y="6484541"/>
                  </a:lnTo>
                  <a:lnTo>
                    <a:pt x="12676469" y="6487068"/>
                  </a:lnTo>
                  <a:lnTo>
                    <a:pt x="12678384" y="6491830"/>
                  </a:lnTo>
                  <a:lnTo>
                    <a:pt x="12678624" y="6493117"/>
                  </a:lnTo>
                  <a:lnTo>
                    <a:pt x="12680818" y="6494447"/>
                  </a:lnTo>
                  <a:lnTo>
                    <a:pt x="12681294" y="6494256"/>
                  </a:lnTo>
                  <a:lnTo>
                    <a:pt x="12682296" y="6494683"/>
                  </a:lnTo>
                  <a:lnTo>
                    <a:pt x="12683440" y="6494776"/>
                  </a:lnTo>
                  <a:lnTo>
                    <a:pt x="12684393" y="6494393"/>
                  </a:lnTo>
                  <a:lnTo>
                    <a:pt x="12686439" y="6493294"/>
                  </a:lnTo>
                  <a:lnTo>
                    <a:pt x="12687912" y="6490767"/>
                  </a:lnTo>
                  <a:lnTo>
                    <a:pt x="12685998" y="6486004"/>
                  </a:lnTo>
                  <a:lnTo>
                    <a:pt x="12684900" y="6483957"/>
                  </a:lnTo>
                  <a:lnTo>
                    <a:pt x="12682370" y="6482483"/>
                  </a:lnTo>
                  <a:close/>
                </a:path>
                <a:path w="16581755" h="11248390">
                  <a:moveTo>
                    <a:pt x="12655022" y="6401373"/>
                  </a:moveTo>
                  <a:lnTo>
                    <a:pt x="12650260" y="6403288"/>
                  </a:lnTo>
                  <a:lnTo>
                    <a:pt x="12649154" y="6405184"/>
                  </a:lnTo>
                  <a:lnTo>
                    <a:pt x="12648786" y="6405815"/>
                  </a:lnTo>
                  <a:lnTo>
                    <a:pt x="12650701" y="6410578"/>
                  </a:lnTo>
                  <a:lnTo>
                    <a:pt x="12650940" y="6411864"/>
                  </a:lnTo>
                  <a:lnTo>
                    <a:pt x="12653136" y="6413194"/>
                  </a:lnTo>
                  <a:lnTo>
                    <a:pt x="12654471" y="6413764"/>
                  </a:lnTo>
                  <a:lnTo>
                    <a:pt x="12655611" y="6413857"/>
                  </a:lnTo>
                  <a:lnTo>
                    <a:pt x="12658949" y="6412518"/>
                  </a:lnTo>
                  <a:lnTo>
                    <a:pt x="12660053" y="6410621"/>
                  </a:lnTo>
                  <a:lnTo>
                    <a:pt x="12660421" y="6409990"/>
                  </a:lnTo>
                  <a:lnTo>
                    <a:pt x="12657550" y="6402846"/>
                  </a:lnTo>
                  <a:lnTo>
                    <a:pt x="12655022" y="6401373"/>
                  </a:lnTo>
                  <a:close/>
                </a:path>
                <a:path w="16581755" h="11248390">
                  <a:moveTo>
                    <a:pt x="12628148" y="6320071"/>
                  </a:moveTo>
                  <a:lnTo>
                    <a:pt x="12623387" y="6321985"/>
                  </a:lnTo>
                  <a:lnTo>
                    <a:pt x="12622283" y="6323882"/>
                  </a:lnTo>
                  <a:lnTo>
                    <a:pt x="12621915" y="6324515"/>
                  </a:lnTo>
                  <a:lnTo>
                    <a:pt x="12623829" y="6329276"/>
                  </a:lnTo>
                  <a:lnTo>
                    <a:pt x="12624069" y="6330563"/>
                  </a:lnTo>
                  <a:lnTo>
                    <a:pt x="12626263" y="6331892"/>
                  </a:lnTo>
                  <a:lnTo>
                    <a:pt x="12627599" y="6332462"/>
                  </a:lnTo>
                  <a:lnTo>
                    <a:pt x="12628742" y="6332556"/>
                  </a:lnTo>
                  <a:lnTo>
                    <a:pt x="12632076" y="6331216"/>
                  </a:lnTo>
                  <a:lnTo>
                    <a:pt x="12633180" y="6329320"/>
                  </a:lnTo>
                  <a:lnTo>
                    <a:pt x="12633548" y="6328688"/>
                  </a:lnTo>
                  <a:lnTo>
                    <a:pt x="12630679" y="6321544"/>
                  </a:lnTo>
                  <a:lnTo>
                    <a:pt x="12628148" y="6320071"/>
                  </a:lnTo>
                  <a:close/>
                </a:path>
                <a:path w="16581755" h="11248390">
                  <a:moveTo>
                    <a:pt x="12601086" y="6238294"/>
                  </a:moveTo>
                  <a:lnTo>
                    <a:pt x="12596324" y="6240208"/>
                  </a:lnTo>
                  <a:lnTo>
                    <a:pt x="12595219" y="6242104"/>
                  </a:lnTo>
                  <a:lnTo>
                    <a:pt x="12594851" y="6242736"/>
                  </a:lnTo>
                  <a:lnTo>
                    <a:pt x="12597338" y="6248926"/>
                  </a:lnTo>
                  <a:lnTo>
                    <a:pt x="12599533" y="6250257"/>
                  </a:lnTo>
                  <a:lnTo>
                    <a:pt x="12600535" y="6250684"/>
                  </a:lnTo>
                  <a:lnTo>
                    <a:pt x="12601679" y="6250778"/>
                  </a:lnTo>
                  <a:lnTo>
                    <a:pt x="12605013" y="6249439"/>
                  </a:lnTo>
                  <a:lnTo>
                    <a:pt x="12606117" y="6247542"/>
                  </a:lnTo>
                  <a:lnTo>
                    <a:pt x="12606485" y="6246910"/>
                  </a:lnTo>
                  <a:lnTo>
                    <a:pt x="12603615" y="6239767"/>
                  </a:lnTo>
                  <a:lnTo>
                    <a:pt x="12601086" y="6238294"/>
                  </a:lnTo>
                  <a:close/>
                </a:path>
                <a:path w="16581755" h="11248390">
                  <a:moveTo>
                    <a:pt x="12575023" y="6156944"/>
                  </a:moveTo>
                  <a:lnTo>
                    <a:pt x="12570262" y="6158858"/>
                  </a:lnTo>
                  <a:lnTo>
                    <a:pt x="12569156" y="6160753"/>
                  </a:lnTo>
                  <a:lnTo>
                    <a:pt x="12568788" y="6161385"/>
                  </a:lnTo>
                  <a:lnTo>
                    <a:pt x="12569745" y="6163766"/>
                  </a:lnTo>
                  <a:lnTo>
                    <a:pt x="12570369" y="6166005"/>
                  </a:lnTo>
                  <a:lnTo>
                    <a:pt x="12570943" y="6167434"/>
                  </a:lnTo>
                  <a:lnTo>
                    <a:pt x="12573138" y="6168765"/>
                  </a:lnTo>
                  <a:lnTo>
                    <a:pt x="12574473" y="6169335"/>
                  </a:lnTo>
                  <a:lnTo>
                    <a:pt x="12575616" y="6169428"/>
                  </a:lnTo>
                  <a:lnTo>
                    <a:pt x="12578951" y="6168088"/>
                  </a:lnTo>
                  <a:lnTo>
                    <a:pt x="12580056" y="6166191"/>
                  </a:lnTo>
                  <a:lnTo>
                    <a:pt x="12580424" y="6165559"/>
                  </a:lnTo>
                  <a:lnTo>
                    <a:pt x="12577551" y="6158415"/>
                  </a:lnTo>
                  <a:lnTo>
                    <a:pt x="12575023" y="6156944"/>
                  </a:lnTo>
                  <a:close/>
                </a:path>
                <a:path w="16581755" h="11248390">
                  <a:moveTo>
                    <a:pt x="12549104" y="6075259"/>
                  </a:moveTo>
                  <a:lnTo>
                    <a:pt x="12544341" y="6077172"/>
                  </a:lnTo>
                  <a:lnTo>
                    <a:pt x="12543237" y="6079069"/>
                  </a:lnTo>
                  <a:lnTo>
                    <a:pt x="12542869" y="6079701"/>
                  </a:lnTo>
                  <a:lnTo>
                    <a:pt x="12543826" y="6082083"/>
                  </a:lnTo>
                  <a:lnTo>
                    <a:pt x="12544449" y="6084320"/>
                  </a:lnTo>
                  <a:lnTo>
                    <a:pt x="12545023" y="6085749"/>
                  </a:lnTo>
                  <a:lnTo>
                    <a:pt x="12547217" y="6087080"/>
                  </a:lnTo>
                  <a:lnTo>
                    <a:pt x="12548219" y="6087507"/>
                  </a:lnTo>
                  <a:lnTo>
                    <a:pt x="12549363" y="6087600"/>
                  </a:lnTo>
                  <a:lnTo>
                    <a:pt x="12552697" y="6086260"/>
                  </a:lnTo>
                  <a:lnTo>
                    <a:pt x="12553801" y="6084364"/>
                  </a:lnTo>
                  <a:lnTo>
                    <a:pt x="12554169" y="6083732"/>
                  </a:lnTo>
                  <a:lnTo>
                    <a:pt x="12553213" y="6081351"/>
                  </a:lnTo>
                  <a:lnTo>
                    <a:pt x="12552590" y="6079114"/>
                  </a:lnTo>
                  <a:lnTo>
                    <a:pt x="12551632" y="6076732"/>
                  </a:lnTo>
                  <a:lnTo>
                    <a:pt x="12549104" y="6075259"/>
                  </a:lnTo>
                  <a:close/>
                </a:path>
                <a:path w="16581755" h="11248390">
                  <a:moveTo>
                    <a:pt x="12523327" y="5993240"/>
                  </a:moveTo>
                  <a:lnTo>
                    <a:pt x="12518565" y="5995155"/>
                  </a:lnTo>
                  <a:lnTo>
                    <a:pt x="12517459" y="5997051"/>
                  </a:lnTo>
                  <a:lnTo>
                    <a:pt x="12517092" y="5997682"/>
                  </a:lnTo>
                  <a:lnTo>
                    <a:pt x="12518048" y="6000063"/>
                  </a:lnTo>
                  <a:lnTo>
                    <a:pt x="12518671" y="6002303"/>
                  </a:lnTo>
                  <a:lnTo>
                    <a:pt x="12519388" y="6003398"/>
                  </a:lnTo>
                  <a:lnTo>
                    <a:pt x="12521440" y="6005061"/>
                  </a:lnTo>
                  <a:lnTo>
                    <a:pt x="12522775" y="6005631"/>
                  </a:lnTo>
                  <a:lnTo>
                    <a:pt x="12523920" y="6005724"/>
                  </a:lnTo>
                  <a:lnTo>
                    <a:pt x="12527253" y="6004385"/>
                  </a:lnTo>
                  <a:lnTo>
                    <a:pt x="12528358" y="6002488"/>
                  </a:lnTo>
                  <a:lnTo>
                    <a:pt x="12528725" y="6001857"/>
                  </a:lnTo>
                  <a:lnTo>
                    <a:pt x="12525855" y="5994713"/>
                  </a:lnTo>
                  <a:lnTo>
                    <a:pt x="12523327" y="5993240"/>
                  </a:lnTo>
                  <a:close/>
                </a:path>
                <a:path w="16581755" h="11248390">
                  <a:moveTo>
                    <a:pt x="12497407" y="5911556"/>
                  </a:moveTo>
                  <a:lnTo>
                    <a:pt x="12492645" y="5913470"/>
                  </a:lnTo>
                  <a:lnTo>
                    <a:pt x="12491539" y="5915366"/>
                  </a:lnTo>
                  <a:lnTo>
                    <a:pt x="12491170" y="5915998"/>
                  </a:lnTo>
                  <a:lnTo>
                    <a:pt x="12492128" y="5918378"/>
                  </a:lnTo>
                  <a:lnTo>
                    <a:pt x="12492752" y="5920618"/>
                  </a:lnTo>
                  <a:lnTo>
                    <a:pt x="12493326" y="5922047"/>
                  </a:lnTo>
                  <a:lnTo>
                    <a:pt x="12495521" y="5923378"/>
                  </a:lnTo>
                  <a:lnTo>
                    <a:pt x="12496521" y="5923804"/>
                  </a:lnTo>
                  <a:lnTo>
                    <a:pt x="12497666" y="5923898"/>
                  </a:lnTo>
                  <a:lnTo>
                    <a:pt x="12500999" y="5922559"/>
                  </a:lnTo>
                  <a:lnTo>
                    <a:pt x="12502104" y="5920662"/>
                  </a:lnTo>
                  <a:lnTo>
                    <a:pt x="12502473" y="5920030"/>
                  </a:lnTo>
                  <a:lnTo>
                    <a:pt x="12501515" y="5917648"/>
                  </a:lnTo>
                  <a:lnTo>
                    <a:pt x="12500892" y="5915409"/>
                  </a:lnTo>
                  <a:lnTo>
                    <a:pt x="12499935" y="5913027"/>
                  </a:lnTo>
                  <a:lnTo>
                    <a:pt x="12497407" y="5911556"/>
                  </a:lnTo>
                  <a:close/>
                </a:path>
                <a:path w="16581755" h="11248390">
                  <a:moveTo>
                    <a:pt x="12471152" y="5829728"/>
                  </a:moveTo>
                  <a:lnTo>
                    <a:pt x="12466390" y="5831642"/>
                  </a:lnTo>
                  <a:lnTo>
                    <a:pt x="12465286" y="5833539"/>
                  </a:lnTo>
                  <a:lnTo>
                    <a:pt x="12464918" y="5834171"/>
                  </a:lnTo>
                  <a:lnTo>
                    <a:pt x="12467406" y="5840363"/>
                  </a:lnTo>
                  <a:lnTo>
                    <a:pt x="12469600" y="5841692"/>
                  </a:lnTo>
                  <a:lnTo>
                    <a:pt x="12470268" y="5841977"/>
                  </a:lnTo>
                  <a:lnTo>
                    <a:pt x="12471408" y="5842070"/>
                  </a:lnTo>
                  <a:lnTo>
                    <a:pt x="12474746" y="5840731"/>
                  </a:lnTo>
                  <a:lnTo>
                    <a:pt x="12475850" y="5838834"/>
                  </a:lnTo>
                  <a:lnTo>
                    <a:pt x="12476218" y="5838202"/>
                  </a:lnTo>
                  <a:lnTo>
                    <a:pt x="12475261" y="5835822"/>
                  </a:lnTo>
                  <a:lnTo>
                    <a:pt x="12474638" y="5833583"/>
                  </a:lnTo>
                  <a:lnTo>
                    <a:pt x="12473682" y="5831202"/>
                  </a:lnTo>
                  <a:lnTo>
                    <a:pt x="12471152" y="5829728"/>
                  </a:lnTo>
                  <a:close/>
                </a:path>
                <a:path w="16581755" h="11248390">
                  <a:moveTo>
                    <a:pt x="12445233" y="5748044"/>
                  </a:moveTo>
                  <a:lnTo>
                    <a:pt x="12440471" y="5749958"/>
                  </a:lnTo>
                  <a:lnTo>
                    <a:pt x="12439366" y="5751854"/>
                  </a:lnTo>
                  <a:lnTo>
                    <a:pt x="12438997" y="5752487"/>
                  </a:lnTo>
                  <a:lnTo>
                    <a:pt x="12440912" y="5757249"/>
                  </a:lnTo>
                  <a:lnTo>
                    <a:pt x="12441151" y="5758535"/>
                  </a:lnTo>
                  <a:lnTo>
                    <a:pt x="12443347" y="5759866"/>
                  </a:lnTo>
                  <a:lnTo>
                    <a:pt x="12444349" y="5760294"/>
                  </a:lnTo>
                  <a:lnTo>
                    <a:pt x="12445492" y="5760386"/>
                  </a:lnTo>
                  <a:lnTo>
                    <a:pt x="12448826" y="5759046"/>
                  </a:lnTo>
                  <a:lnTo>
                    <a:pt x="12449931" y="5757151"/>
                  </a:lnTo>
                  <a:lnTo>
                    <a:pt x="12450300" y="5756517"/>
                  </a:lnTo>
                  <a:lnTo>
                    <a:pt x="12449342" y="5754137"/>
                  </a:lnTo>
                  <a:lnTo>
                    <a:pt x="12448718" y="5751898"/>
                  </a:lnTo>
                  <a:lnTo>
                    <a:pt x="12447761" y="5749516"/>
                  </a:lnTo>
                  <a:lnTo>
                    <a:pt x="12445233" y="5748044"/>
                  </a:lnTo>
                  <a:close/>
                </a:path>
                <a:path w="16581755" h="11248390">
                  <a:moveTo>
                    <a:pt x="12418361" y="5666742"/>
                  </a:moveTo>
                  <a:lnTo>
                    <a:pt x="12413599" y="5668656"/>
                  </a:lnTo>
                  <a:lnTo>
                    <a:pt x="12412494" y="5670553"/>
                  </a:lnTo>
                  <a:lnTo>
                    <a:pt x="12412126" y="5671185"/>
                  </a:lnTo>
                  <a:lnTo>
                    <a:pt x="12414040" y="5675947"/>
                  </a:lnTo>
                  <a:lnTo>
                    <a:pt x="12414280" y="5677233"/>
                  </a:lnTo>
                  <a:lnTo>
                    <a:pt x="12416474" y="5678564"/>
                  </a:lnTo>
                  <a:lnTo>
                    <a:pt x="12417810" y="5679133"/>
                  </a:lnTo>
                  <a:lnTo>
                    <a:pt x="12418954" y="5679227"/>
                  </a:lnTo>
                  <a:lnTo>
                    <a:pt x="12422288" y="5677886"/>
                  </a:lnTo>
                  <a:lnTo>
                    <a:pt x="12423392" y="5675991"/>
                  </a:lnTo>
                  <a:lnTo>
                    <a:pt x="12423760" y="5675358"/>
                  </a:lnTo>
                  <a:lnTo>
                    <a:pt x="12420889" y="5668216"/>
                  </a:lnTo>
                  <a:lnTo>
                    <a:pt x="12418361" y="5666742"/>
                  </a:lnTo>
                  <a:close/>
                </a:path>
                <a:path w="16581755" h="11248390">
                  <a:moveTo>
                    <a:pt x="12390821" y="5585155"/>
                  </a:moveTo>
                  <a:lnTo>
                    <a:pt x="12388439" y="5586113"/>
                  </a:lnTo>
                  <a:lnTo>
                    <a:pt x="12386391" y="5587213"/>
                  </a:lnTo>
                  <a:lnTo>
                    <a:pt x="12384920" y="5589741"/>
                  </a:lnTo>
                  <a:lnTo>
                    <a:pt x="12386834" y="5594502"/>
                  </a:lnTo>
                  <a:lnTo>
                    <a:pt x="12387074" y="5595789"/>
                  </a:lnTo>
                  <a:lnTo>
                    <a:pt x="12389269" y="5597120"/>
                  </a:lnTo>
                  <a:lnTo>
                    <a:pt x="12389744" y="5596928"/>
                  </a:lnTo>
                  <a:lnTo>
                    <a:pt x="12390746" y="5597355"/>
                  </a:lnTo>
                  <a:lnTo>
                    <a:pt x="12391890" y="5597448"/>
                  </a:lnTo>
                  <a:lnTo>
                    <a:pt x="12392843" y="5597065"/>
                  </a:lnTo>
                  <a:lnTo>
                    <a:pt x="12394890" y="5595967"/>
                  </a:lnTo>
                  <a:lnTo>
                    <a:pt x="12396363" y="5593438"/>
                  </a:lnTo>
                  <a:lnTo>
                    <a:pt x="12394448" y="5588676"/>
                  </a:lnTo>
                  <a:lnTo>
                    <a:pt x="12393348" y="5586628"/>
                  </a:lnTo>
                  <a:lnTo>
                    <a:pt x="12390821" y="5585155"/>
                  </a:lnTo>
                  <a:close/>
                </a:path>
                <a:path w="16581755" h="11248390">
                  <a:moveTo>
                    <a:pt x="12362520" y="5504428"/>
                  </a:moveTo>
                  <a:lnTo>
                    <a:pt x="12360139" y="5505386"/>
                  </a:lnTo>
                  <a:lnTo>
                    <a:pt x="12358091" y="5506485"/>
                  </a:lnTo>
                  <a:lnTo>
                    <a:pt x="12356619" y="5509013"/>
                  </a:lnTo>
                  <a:lnTo>
                    <a:pt x="12358533" y="5513774"/>
                  </a:lnTo>
                  <a:lnTo>
                    <a:pt x="12358773" y="5515061"/>
                  </a:lnTo>
                  <a:lnTo>
                    <a:pt x="12360968" y="5516392"/>
                  </a:lnTo>
                  <a:lnTo>
                    <a:pt x="12361110" y="5516058"/>
                  </a:lnTo>
                  <a:lnTo>
                    <a:pt x="12362446" y="5516628"/>
                  </a:lnTo>
                  <a:lnTo>
                    <a:pt x="12363590" y="5516721"/>
                  </a:lnTo>
                  <a:lnTo>
                    <a:pt x="12364543" y="5516338"/>
                  </a:lnTo>
                  <a:lnTo>
                    <a:pt x="12366589" y="5515239"/>
                  </a:lnTo>
                  <a:lnTo>
                    <a:pt x="12368062" y="5512712"/>
                  </a:lnTo>
                  <a:lnTo>
                    <a:pt x="12366147" y="5507948"/>
                  </a:lnTo>
                  <a:lnTo>
                    <a:pt x="12365048" y="5505901"/>
                  </a:lnTo>
                  <a:lnTo>
                    <a:pt x="12362520" y="5504428"/>
                  </a:lnTo>
                  <a:close/>
                </a:path>
                <a:path w="16581755" h="11248390">
                  <a:moveTo>
                    <a:pt x="12335745" y="5424746"/>
                  </a:moveTo>
                  <a:lnTo>
                    <a:pt x="12333075" y="5423607"/>
                  </a:lnTo>
                  <a:lnTo>
                    <a:pt x="12328312" y="5425522"/>
                  </a:lnTo>
                  <a:lnTo>
                    <a:pt x="12327173" y="5428192"/>
                  </a:lnTo>
                  <a:lnTo>
                    <a:pt x="12329088" y="5432955"/>
                  </a:lnTo>
                  <a:lnTo>
                    <a:pt x="12329328" y="5434240"/>
                  </a:lnTo>
                  <a:lnTo>
                    <a:pt x="12331523" y="5435571"/>
                  </a:lnTo>
                  <a:lnTo>
                    <a:pt x="12331665" y="5435237"/>
                  </a:lnTo>
                  <a:lnTo>
                    <a:pt x="12332667" y="5435664"/>
                  </a:lnTo>
                  <a:lnTo>
                    <a:pt x="12334145" y="5435900"/>
                  </a:lnTo>
                  <a:lnTo>
                    <a:pt x="12337478" y="5434561"/>
                  </a:lnTo>
                  <a:lnTo>
                    <a:pt x="12338617" y="5431891"/>
                  </a:lnTo>
                  <a:lnTo>
                    <a:pt x="12335745" y="5424746"/>
                  </a:lnTo>
                  <a:close/>
                </a:path>
                <a:path w="16581755" h="11248390">
                  <a:moveTo>
                    <a:pt x="1054130" y="594627"/>
                  </a:moveTo>
                  <a:lnTo>
                    <a:pt x="1047120" y="591636"/>
                  </a:lnTo>
                  <a:lnTo>
                    <a:pt x="1044262" y="592785"/>
                  </a:lnTo>
                  <a:lnTo>
                    <a:pt x="1042269" y="597459"/>
                  </a:lnTo>
                  <a:lnTo>
                    <a:pt x="1043417" y="600316"/>
                  </a:lnTo>
                  <a:lnTo>
                    <a:pt x="1050427" y="603307"/>
                  </a:lnTo>
                  <a:lnTo>
                    <a:pt x="1053285" y="602158"/>
                  </a:lnTo>
                  <a:lnTo>
                    <a:pt x="1055279" y="597484"/>
                  </a:lnTo>
                  <a:lnTo>
                    <a:pt x="1054130" y="594627"/>
                  </a:lnTo>
                  <a:close/>
                </a:path>
                <a:path w="16581755" h="11248390">
                  <a:moveTo>
                    <a:pt x="1133247" y="628375"/>
                  </a:moveTo>
                  <a:lnTo>
                    <a:pt x="1126237" y="625385"/>
                  </a:lnTo>
                  <a:lnTo>
                    <a:pt x="1123379" y="626534"/>
                  </a:lnTo>
                  <a:lnTo>
                    <a:pt x="1121386" y="631207"/>
                  </a:lnTo>
                  <a:lnTo>
                    <a:pt x="1122534" y="634065"/>
                  </a:lnTo>
                  <a:lnTo>
                    <a:pt x="1129544" y="637055"/>
                  </a:lnTo>
                  <a:lnTo>
                    <a:pt x="1132402" y="635906"/>
                  </a:lnTo>
                  <a:lnTo>
                    <a:pt x="1134396" y="631233"/>
                  </a:lnTo>
                  <a:lnTo>
                    <a:pt x="1133247" y="628375"/>
                  </a:lnTo>
                  <a:close/>
                </a:path>
                <a:path w="16581755" h="11248390">
                  <a:moveTo>
                    <a:pt x="975489" y="560686"/>
                  </a:moveTo>
                  <a:lnTo>
                    <a:pt x="970816" y="558693"/>
                  </a:lnTo>
                  <a:lnTo>
                    <a:pt x="967256" y="567039"/>
                  </a:lnTo>
                  <a:lnTo>
                    <a:pt x="971595" y="568890"/>
                  </a:lnTo>
                  <a:lnTo>
                    <a:pt x="974310" y="568075"/>
                  </a:lnTo>
                  <a:lnTo>
                    <a:pt x="975307" y="565738"/>
                  </a:lnTo>
                  <a:lnTo>
                    <a:pt x="976638" y="563544"/>
                  </a:lnTo>
                  <a:lnTo>
                    <a:pt x="975489" y="560686"/>
                  </a:lnTo>
                  <a:close/>
                </a:path>
                <a:path w="16581755" h="11248390">
                  <a:moveTo>
                    <a:pt x="1212315" y="661314"/>
                  </a:moveTo>
                  <a:lnTo>
                    <a:pt x="1205305" y="658323"/>
                  </a:lnTo>
                  <a:lnTo>
                    <a:pt x="1202781" y="659615"/>
                  </a:lnTo>
                  <a:lnTo>
                    <a:pt x="1201784" y="661951"/>
                  </a:lnTo>
                  <a:lnTo>
                    <a:pt x="1201264" y="664097"/>
                  </a:lnTo>
                  <a:lnTo>
                    <a:pt x="1202078" y="666812"/>
                  </a:lnTo>
                  <a:lnTo>
                    <a:pt x="1209089" y="669802"/>
                  </a:lnTo>
                  <a:lnTo>
                    <a:pt x="1211613" y="668511"/>
                  </a:lnTo>
                  <a:lnTo>
                    <a:pt x="1213606" y="663838"/>
                  </a:lnTo>
                  <a:lnTo>
                    <a:pt x="1212315" y="661314"/>
                  </a:lnTo>
                  <a:close/>
                </a:path>
                <a:path w="16581755" h="11248390">
                  <a:moveTo>
                    <a:pt x="897561" y="525077"/>
                  </a:moveTo>
                  <a:lnTo>
                    <a:pt x="890550" y="522086"/>
                  </a:lnTo>
                  <a:lnTo>
                    <a:pt x="887835" y="522901"/>
                  </a:lnTo>
                  <a:lnTo>
                    <a:pt x="885842" y="527575"/>
                  </a:lnTo>
                  <a:lnTo>
                    <a:pt x="886656" y="530290"/>
                  </a:lnTo>
                  <a:lnTo>
                    <a:pt x="893667" y="533280"/>
                  </a:lnTo>
                  <a:lnTo>
                    <a:pt x="896382" y="532465"/>
                  </a:lnTo>
                  <a:lnTo>
                    <a:pt x="898375" y="527792"/>
                  </a:lnTo>
                  <a:lnTo>
                    <a:pt x="897561" y="525077"/>
                  </a:lnTo>
                  <a:close/>
                </a:path>
                <a:path w="16581755" h="11248390">
                  <a:moveTo>
                    <a:pt x="1291810" y="693251"/>
                  </a:moveTo>
                  <a:lnTo>
                    <a:pt x="1284800" y="690260"/>
                  </a:lnTo>
                  <a:lnTo>
                    <a:pt x="1282276" y="691552"/>
                  </a:lnTo>
                  <a:lnTo>
                    <a:pt x="1281279" y="693889"/>
                  </a:lnTo>
                  <a:lnTo>
                    <a:pt x="1280711" y="696013"/>
                  </a:lnTo>
                  <a:lnTo>
                    <a:pt x="1280617" y="696367"/>
                  </a:lnTo>
                  <a:lnTo>
                    <a:pt x="1281574" y="698749"/>
                  </a:lnTo>
                  <a:lnTo>
                    <a:pt x="1288584" y="701739"/>
                  </a:lnTo>
                  <a:lnTo>
                    <a:pt x="1291108" y="700448"/>
                  </a:lnTo>
                  <a:lnTo>
                    <a:pt x="1293101" y="695774"/>
                  </a:lnTo>
                  <a:lnTo>
                    <a:pt x="1291810" y="693251"/>
                  </a:lnTo>
                  <a:close/>
                </a:path>
                <a:path w="16581755" h="11248390">
                  <a:moveTo>
                    <a:pt x="1372066" y="724329"/>
                  </a:moveTo>
                  <a:lnTo>
                    <a:pt x="1365056" y="721339"/>
                  </a:lnTo>
                  <a:lnTo>
                    <a:pt x="1362532" y="722630"/>
                  </a:lnTo>
                  <a:lnTo>
                    <a:pt x="1361536" y="724966"/>
                  </a:lnTo>
                  <a:lnTo>
                    <a:pt x="1360967" y="727092"/>
                  </a:lnTo>
                  <a:lnTo>
                    <a:pt x="1360873" y="727446"/>
                  </a:lnTo>
                  <a:lnTo>
                    <a:pt x="1361830" y="729826"/>
                  </a:lnTo>
                  <a:lnTo>
                    <a:pt x="1368841" y="732817"/>
                  </a:lnTo>
                  <a:lnTo>
                    <a:pt x="1371363" y="731526"/>
                  </a:lnTo>
                  <a:lnTo>
                    <a:pt x="1373357" y="726853"/>
                  </a:lnTo>
                  <a:lnTo>
                    <a:pt x="1372066" y="724329"/>
                  </a:lnTo>
                  <a:close/>
                </a:path>
                <a:path w="16581755" h="11248390">
                  <a:moveTo>
                    <a:pt x="819917" y="488800"/>
                  </a:moveTo>
                  <a:lnTo>
                    <a:pt x="812906" y="485810"/>
                  </a:lnTo>
                  <a:lnTo>
                    <a:pt x="810191" y="486625"/>
                  </a:lnTo>
                  <a:lnTo>
                    <a:pt x="808340" y="490965"/>
                  </a:lnTo>
                  <a:lnTo>
                    <a:pt x="809013" y="494013"/>
                  </a:lnTo>
                  <a:lnTo>
                    <a:pt x="813686" y="496006"/>
                  </a:lnTo>
                  <a:lnTo>
                    <a:pt x="813544" y="496340"/>
                  </a:lnTo>
                  <a:lnTo>
                    <a:pt x="815880" y="497337"/>
                  </a:lnTo>
                  <a:lnTo>
                    <a:pt x="818595" y="496523"/>
                  </a:lnTo>
                  <a:lnTo>
                    <a:pt x="820589" y="491850"/>
                  </a:lnTo>
                  <a:lnTo>
                    <a:pt x="819917" y="488800"/>
                  </a:lnTo>
                  <a:close/>
                </a:path>
                <a:path w="16581755" h="11248390">
                  <a:moveTo>
                    <a:pt x="1452416" y="754263"/>
                  </a:moveTo>
                  <a:lnTo>
                    <a:pt x="1445406" y="751272"/>
                  </a:lnTo>
                  <a:lnTo>
                    <a:pt x="1442882" y="752564"/>
                  </a:lnTo>
                  <a:lnTo>
                    <a:pt x="1441885" y="754901"/>
                  </a:lnTo>
                  <a:lnTo>
                    <a:pt x="1441317" y="757025"/>
                  </a:lnTo>
                  <a:lnTo>
                    <a:pt x="1441222" y="757379"/>
                  </a:lnTo>
                  <a:lnTo>
                    <a:pt x="1442180" y="759761"/>
                  </a:lnTo>
                  <a:lnTo>
                    <a:pt x="1449190" y="762751"/>
                  </a:lnTo>
                  <a:lnTo>
                    <a:pt x="1451713" y="761460"/>
                  </a:lnTo>
                  <a:lnTo>
                    <a:pt x="1453707" y="756787"/>
                  </a:lnTo>
                  <a:lnTo>
                    <a:pt x="1452416" y="754263"/>
                  </a:lnTo>
                  <a:close/>
                </a:path>
                <a:path w="16581755" h="11248390">
                  <a:moveTo>
                    <a:pt x="743127" y="450520"/>
                  </a:moveTo>
                  <a:lnTo>
                    <a:pt x="736117" y="447529"/>
                  </a:lnTo>
                  <a:lnTo>
                    <a:pt x="733402" y="448344"/>
                  </a:lnTo>
                  <a:lnTo>
                    <a:pt x="731408" y="453019"/>
                  </a:lnTo>
                  <a:lnTo>
                    <a:pt x="732081" y="456067"/>
                  </a:lnTo>
                  <a:lnTo>
                    <a:pt x="739091" y="459057"/>
                  </a:lnTo>
                  <a:lnTo>
                    <a:pt x="741806" y="458243"/>
                  </a:lnTo>
                  <a:lnTo>
                    <a:pt x="743800" y="453569"/>
                  </a:lnTo>
                  <a:lnTo>
                    <a:pt x="743127" y="450520"/>
                  </a:lnTo>
                  <a:close/>
                </a:path>
                <a:path w="16581755" h="11248390">
                  <a:moveTo>
                    <a:pt x="1533050" y="783530"/>
                  </a:moveTo>
                  <a:lnTo>
                    <a:pt x="1526040" y="780539"/>
                  </a:lnTo>
                  <a:lnTo>
                    <a:pt x="1523516" y="781831"/>
                  </a:lnTo>
                  <a:lnTo>
                    <a:pt x="1522520" y="784167"/>
                  </a:lnTo>
                  <a:lnTo>
                    <a:pt x="1522046" y="785938"/>
                  </a:lnTo>
                  <a:lnTo>
                    <a:pt x="1521857" y="786646"/>
                  </a:lnTo>
                  <a:lnTo>
                    <a:pt x="1522814" y="789028"/>
                  </a:lnTo>
                  <a:lnTo>
                    <a:pt x="1525150" y="790025"/>
                  </a:lnTo>
                  <a:lnTo>
                    <a:pt x="1525293" y="789691"/>
                  </a:lnTo>
                  <a:lnTo>
                    <a:pt x="1529966" y="791684"/>
                  </a:lnTo>
                  <a:lnTo>
                    <a:pt x="1532490" y="790393"/>
                  </a:lnTo>
                  <a:lnTo>
                    <a:pt x="1534341" y="786053"/>
                  </a:lnTo>
                  <a:lnTo>
                    <a:pt x="1533050" y="783530"/>
                  </a:lnTo>
                  <a:close/>
                </a:path>
                <a:path w="16581755" h="11248390">
                  <a:moveTo>
                    <a:pt x="664477" y="411053"/>
                  </a:moveTo>
                  <a:lnTo>
                    <a:pt x="659803" y="409059"/>
                  </a:lnTo>
                  <a:lnTo>
                    <a:pt x="656755" y="409731"/>
                  </a:lnTo>
                  <a:lnTo>
                    <a:pt x="654761" y="414404"/>
                  </a:lnTo>
                  <a:lnTo>
                    <a:pt x="655576" y="417120"/>
                  </a:lnTo>
                  <a:lnTo>
                    <a:pt x="657770" y="418450"/>
                  </a:lnTo>
                  <a:lnTo>
                    <a:pt x="662778" y="420586"/>
                  </a:lnTo>
                  <a:lnTo>
                    <a:pt x="665493" y="419771"/>
                  </a:lnTo>
                  <a:lnTo>
                    <a:pt x="667486" y="415098"/>
                  </a:lnTo>
                  <a:lnTo>
                    <a:pt x="666671" y="412384"/>
                  </a:lnTo>
                  <a:lnTo>
                    <a:pt x="664477" y="411053"/>
                  </a:lnTo>
                  <a:close/>
                </a:path>
                <a:path w="16581755" h="11248390">
                  <a:moveTo>
                    <a:pt x="1613969" y="812128"/>
                  </a:moveTo>
                  <a:lnTo>
                    <a:pt x="1606959" y="809138"/>
                  </a:lnTo>
                  <a:lnTo>
                    <a:pt x="1604436" y="810430"/>
                  </a:lnTo>
                  <a:lnTo>
                    <a:pt x="1603439" y="812767"/>
                  </a:lnTo>
                  <a:lnTo>
                    <a:pt x="1602965" y="814537"/>
                  </a:lnTo>
                  <a:lnTo>
                    <a:pt x="1602776" y="815245"/>
                  </a:lnTo>
                  <a:lnTo>
                    <a:pt x="1603733" y="817626"/>
                  </a:lnTo>
                  <a:lnTo>
                    <a:pt x="1606070" y="818622"/>
                  </a:lnTo>
                  <a:lnTo>
                    <a:pt x="1606212" y="818290"/>
                  </a:lnTo>
                  <a:lnTo>
                    <a:pt x="1610886" y="820283"/>
                  </a:lnTo>
                  <a:lnTo>
                    <a:pt x="1613409" y="818992"/>
                  </a:lnTo>
                  <a:lnTo>
                    <a:pt x="1615403" y="814319"/>
                  </a:lnTo>
                  <a:lnTo>
                    <a:pt x="1613969" y="812128"/>
                  </a:lnTo>
                  <a:close/>
                </a:path>
                <a:path w="16581755" h="11248390">
                  <a:moveTo>
                    <a:pt x="583868" y="368776"/>
                  </a:moveTo>
                  <a:lnTo>
                    <a:pt x="580820" y="369448"/>
                  </a:lnTo>
                  <a:lnTo>
                    <a:pt x="579823" y="371785"/>
                  </a:lnTo>
                  <a:lnTo>
                    <a:pt x="578492" y="373980"/>
                  </a:lnTo>
                  <a:lnTo>
                    <a:pt x="579307" y="376694"/>
                  </a:lnTo>
                  <a:lnTo>
                    <a:pt x="581501" y="378025"/>
                  </a:lnTo>
                  <a:lnTo>
                    <a:pt x="586509" y="380161"/>
                  </a:lnTo>
                  <a:lnTo>
                    <a:pt x="589081" y="379681"/>
                  </a:lnTo>
                  <a:lnTo>
                    <a:pt x="590078" y="377344"/>
                  </a:lnTo>
                  <a:lnTo>
                    <a:pt x="591409" y="375149"/>
                  </a:lnTo>
                  <a:lnTo>
                    <a:pt x="590594" y="372433"/>
                  </a:lnTo>
                  <a:lnTo>
                    <a:pt x="588399" y="371104"/>
                  </a:lnTo>
                  <a:lnTo>
                    <a:pt x="586062" y="370107"/>
                  </a:lnTo>
                  <a:lnTo>
                    <a:pt x="583868" y="368776"/>
                  </a:lnTo>
                  <a:close/>
                </a:path>
                <a:path w="16581755" h="11248390">
                  <a:moveTo>
                    <a:pt x="1695458" y="839392"/>
                  </a:moveTo>
                  <a:lnTo>
                    <a:pt x="1692979" y="838729"/>
                  </a:lnTo>
                  <a:lnTo>
                    <a:pt x="1690642" y="837732"/>
                  </a:lnTo>
                  <a:lnTo>
                    <a:pt x="1688163" y="837069"/>
                  </a:lnTo>
                  <a:lnTo>
                    <a:pt x="1685640" y="838361"/>
                  </a:lnTo>
                  <a:lnTo>
                    <a:pt x="1684643" y="840697"/>
                  </a:lnTo>
                  <a:lnTo>
                    <a:pt x="1683980" y="843177"/>
                  </a:lnTo>
                  <a:lnTo>
                    <a:pt x="1684936" y="845558"/>
                  </a:lnTo>
                  <a:lnTo>
                    <a:pt x="1687273" y="846555"/>
                  </a:lnTo>
                  <a:lnTo>
                    <a:pt x="1687750" y="846363"/>
                  </a:lnTo>
                  <a:lnTo>
                    <a:pt x="1690086" y="847360"/>
                  </a:lnTo>
                  <a:lnTo>
                    <a:pt x="1692566" y="848023"/>
                  </a:lnTo>
                  <a:lnTo>
                    <a:pt x="1695089" y="846732"/>
                  </a:lnTo>
                  <a:lnTo>
                    <a:pt x="1696086" y="844394"/>
                  </a:lnTo>
                  <a:lnTo>
                    <a:pt x="1696749" y="841916"/>
                  </a:lnTo>
                  <a:lnTo>
                    <a:pt x="1695458" y="839392"/>
                  </a:lnTo>
                  <a:close/>
                </a:path>
                <a:path w="16581755" h="11248390">
                  <a:moveTo>
                    <a:pt x="508837" y="327300"/>
                  </a:moveTo>
                  <a:lnTo>
                    <a:pt x="505788" y="327973"/>
                  </a:lnTo>
                  <a:lnTo>
                    <a:pt x="504791" y="330310"/>
                  </a:lnTo>
                  <a:lnTo>
                    <a:pt x="503461" y="332504"/>
                  </a:lnTo>
                  <a:lnTo>
                    <a:pt x="504133" y="335552"/>
                  </a:lnTo>
                  <a:lnTo>
                    <a:pt x="506327" y="336883"/>
                  </a:lnTo>
                  <a:lnTo>
                    <a:pt x="511335" y="339018"/>
                  </a:lnTo>
                  <a:lnTo>
                    <a:pt x="514049" y="338205"/>
                  </a:lnTo>
                  <a:lnTo>
                    <a:pt x="514904" y="336201"/>
                  </a:lnTo>
                  <a:lnTo>
                    <a:pt x="516234" y="334008"/>
                  </a:lnTo>
                  <a:lnTo>
                    <a:pt x="515562" y="330958"/>
                  </a:lnTo>
                  <a:lnTo>
                    <a:pt x="513368" y="329628"/>
                  </a:lnTo>
                  <a:lnTo>
                    <a:pt x="511031" y="328631"/>
                  </a:lnTo>
                  <a:lnTo>
                    <a:pt x="508837" y="327300"/>
                  </a:lnTo>
                  <a:close/>
                </a:path>
                <a:path w="16581755" h="11248390">
                  <a:moveTo>
                    <a:pt x="1776947" y="866655"/>
                  </a:moveTo>
                  <a:lnTo>
                    <a:pt x="1774468" y="865993"/>
                  </a:lnTo>
                  <a:lnTo>
                    <a:pt x="1772131" y="864996"/>
                  </a:lnTo>
                  <a:lnTo>
                    <a:pt x="1769652" y="864333"/>
                  </a:lnTo>
                  <a:lnTo>
                    <a:pt x="1767128" y="865624"/>
                  </a:lnTo>
                  <a:lnTo>
                    <a:pt x="1766131" y="867961"/>
                  </a:lnTo>
                  <a:lnTo>
                    <a:pt x="1765468" y="870440"/>
                  </a:lnTo>
                  <a:lnTo>
                    <a:pt x="1766759" y="872964"/>
                  </a:lnTo>
                  <a:lnTo>
                    <a:pt x="1768762" y="873818"/>
                  </a:lnTo>
                  <a:lnTo>
                    <a:pt x="1768905" y="873484"/>
                  </a:lnTo>
                  <a:lnTo>
                    <a:pt x="1771575" y="874624"/>
                  </a:lnTo>
                  <a:lnTo>
                    <a:pt x="1774055" y="875287"/>
                  </a:lnTo>
                  <a:lnTo>
                    <a:pt x="1776578" y="873995"/>
                  </a:lnTo>
                  <a:lnTo>
                    <a:pt x="1777575" y="871659"/>
                  </a:lnTo>
                  <a:lnTo>
                    <a:pt x="1778238" y="869179"/>
                  </a:lnTo>
                  <a:lnTo>
                    <a:pt x="1776947" y="866655"/>
                  </a:lnTo>
                  <a:close/>
                </a:path>
                <a:path w="16581755" h="11248390">
                  <a:moveTo>
                    <a:pt x="1858102" y="893778"/>
                  </a:moveTo>
                  <a:lnTo>
                    <a:pt x="1855623" y="893114"/>
                  </a:lnTo>
                  <a:lnTo>
                    <a:pt x="1853286" y="892117"/>
                  </a:lnTo>
                  <a:lnTo>
                    <a:pt x="1850807" y="891454"/>
                  </a:lnTo>
                  <a:lnTo>
                    <a:pt x="1848617" y="892888"/>
                  </a:lnTo>
                  <a:lnTo>
                    <a:pt x="1847620" y="895224"/>
                  </a:lnTo>
                  <a:lnTo>
                    <a:pt x="1847273" y="896654"/>
                  </a:lnTo>
                  <a:lnTo>
                    <a:pt x="1847099" y="897369"/>
                  </a:lnTo>
                  <a:lnTo>
                    <a:pt x="1848390" y="899893"/>
                  </a:lnTo>
                  <a:lnTo>
                    <a:pt x="1853064" y="901887"/>
                  </a:lnTo>
                  <a:lnTo>
                    <a:pt x="1855543" y="902550"/>
                  </a:lnTo>
                  <a:lnTo>
                    <a:pt x="1857733" y="901116"/>
                  </a:lnTo>
                  <a:lnTo>
                    <a:pt x="1858730" y="898780"/>
                  </a:lnTo>
                  <a:lnTo>
                    <a:pt x="1859393" y="896300"/>
                  </a:lnTo>
                  <a:lnTo>
                    <a:pt x="1858102" y="893778"/>
                  </a:lnTo>
                  <a:close/>
                </a:path>
                <a:path w="16581755" h="11248390">
                  <a:moveTo>
                    <a:pt x="433898" y="284681"/>
                  </a:moveTo>
                  <a:lnTo>
                    <a:pt x="430850" y="285352"/>
                  </a:lnTo>
                  <a:lnTo>
                    <a:pt x="429853" y="287690"/>
                  </a:lnTo>
                  <a:lnTo>
                    <a:pt x="428522" y="289883"/>
                  </a:lnTo>
                  <a:lnTo>
                    <a:pt x="429337" y="292599"/>
                  </a:lnTo>
                  <a:lnTo>
                    <a:pt x="431389" y="294263"/>
                  </a:lnTo>
                  <a:lnTo>
                    <a:pt x="436396" y="296399"/>
                  </a:lnTo>
                  <a:lnTo>
                    <a:pt x="439111" y="295584"/>
                  </a:lnTo>
                  <a:lnTo>
                    <a:pt x="439965" y="293582"/>
                  </a:lnTo>
                  <a:lnTo>
                    <a:pt x="441296" y="291387"/>
                  </a:lnTo>
                  <a:lnTo>
                    <a:pt x="440481" y="288673"/>
                  </a:lnTo>
                  <a:lnTo>
                    <a:pt x="438429" y="287008"/>
                  </a:lnTo>
                  <a:lnTo>
                    <a:pt x="436092" y="286012"/>
                  </a:lnTo>
                  <a:lnTo>
                    <a:pt x="433898" y="284681"/>
                  </a:lnTo>
                  <a:close/>
                </a:path>
                <a:path w="16581755" h="11248390">
                  <a:moveTo>
                    <a:pt x="12305540" y="5344785"/>
                  </a:moveTo>
                  <a:lnTo>
                    <a:pt x="12302869" y="5343645"/>
                  </a:lnTo>
                  <a:lnTo>
                    <a:pt x="12298107" y="5345561"/>
                  </a:lnTo>
                  <a:lnTo>
                    <a:pt x="12297925" y="5350612"/>
                  </a:lnTo>
                  <a:lnTo>
                    <a:pt x="12298881" y="5352993"/>
                  </a:lnTo>
                  <a:lnTo>
                    <a:pt x="12299122" y="5354279"/>
                  </a:lnTo>
                  <a:lnTo>
                    <a:pt x="12301317" y="5355609"/>
                  </a:lnTo>
                  <a:lnTo>
                    <a:pt x="12302319" y="5356037"/>
                  </a:lnTo>
                  <a:lnTo>
                    <a:pt x="12303939" y="5355939"/>
                  </a:lnTo>
                  <a:lnTo>
                    <a:pt x="12307272" y="5354599"/>
                  </a:lnTo>
                  <a:lnTo>
                    <a:pt x="12307454" y="5349548"/>
                  </a:lnTo>
                  <a:lnTo>
                    <a:pt x="12305540" y="5344785"/>
                  </a:lnTo>
                  <a:close/>
                </a:path>
                <a:path w="16581755" h="11248390">
                  <a:moveTo>
                    <a:pt x="1939827" y="919563"/>
                  </a:moveTo>
                  <a:lnTo>
                    <a:pt x="1937347" y="918900"/>
                  </a:lnTo>
                  <a:lnTo>
                    <a:pt x="1935010" y="917904"/>
                  </a:lnTo>
                  <a:lnTo>
                    <a:pt x="1932531" y="917241"/>
                  </a:lnTo>
                  <a:lnTo>
                    <a:pt x="1930341" y="918673"/>
                  </a:lnTo>
                  <a:lnTo>
                    <a:pt x="1929344" y="921010"/>
                  </a:lnTo>
                  <a:lnTo>
                    <a:pt x="1928997" y="922441"/>
                  </a:lnTo>
                  <a:lnTo>
                    <a:pt x="1928824" y="923156"/>
                  </a:lnTo>
                  <a:lnTo>
                    <a:pt x="1930115" y="925679"/>
                  </a:lnTo>
                  <a:lnTo>
                    <a:pt x="1934789" y="927673"/>
                  </a:lnTo>
                  <a:lnTo>
                    <a:pt x="1937268" y="928337"/>
                  </a:lnTo>
                  <a:lnTo>
                    <a:pt x="1939458" y="926903"/>
                  </a:lnTo>
                  <a:lnTo>
                    <a:pt x="1940455" y="924566"/>
                  </a:lnTo>
                  <a:lnTo>
                    <a:pt x="1941118" y="922086"/>
                  </a:lnTo>
                  <a:lnTo>
                    <a:pt x="1939827" y="919563"/>
                  </a:lnTo>
                  <a:close/>
                </a:path>
                <a:path w="16581755" h="11248390">
                  <a:moveTo>
                    <a:pt x="359863" y="240869"/>
                  </a:moveTo>
                  <a:lnTo>
                    <a:pt x="356815" y="241540"/>
                  </a:lnTo>
                  <a:lnTo>
                    <a:pt x="355818" y="243877"/>
                  </a:lnTo>
                  <a:lnTo>
                    <a:pt x="354487" y="246071"/>
                  </a:lnTo>
                  <a:lnTo>
                    <a:pt x="355302" y="248786"/>
                  </a:lnTo>
                  <a:lnTo>
                    <a:pt x="357354" y="250451"/>
                  </a:lnTo>
                  <a:lnTo>
                    <a:pt x="362361" y="252587"/>
                  </a:lnTo>
                  <a:lnTo>
                    <a:pt x="365076" y="251772"/>
                  </a:lnTo>
                  <a:lnTo>
                    <a:pt x="365931" y="249769"/>
                  </a:lnTo>
                  <a:lnTo>
                    <a:pt x="367261" y="247575"/>
                  </a:lnTo>
                  <a:lnTo>
                    <a:pt x="366447" y="244860"/>
                  </a:lnTo>
                  <a:lnTo>
                    <a:pt x="364394" y="243196"/>
                  </a:lnTo>
                  <a:lnTo>
                    <a:pt x="362057" y="242199"/>
                  </a:lnTo>
                  <a:lnTo>
                    <a:pt x="359863" y="240869"/>
                  </a:lnTo>
                  <a:close/>
                </a:path>
                <a:path w="16581755" h="11248390">
                  <a:moveTo>
                    <a:pt x="2022027" y="945157"/>
                  </a:moveTo>
                  <a:lnTo>
                    <a:pt x="2019548" y="944494"/>
                  </a:lnTo>
                  <a:lnTo>
                    <a:pt x="2017211" y="943497"/>
                  </a:lnTo>
                  <a:lnTo>
                    <a:pt x="2014732" y="942835"/>
                  </a:lnTo>
                  <a:lnTo>
                    <a:pt x="2012542" y="944268"/>
                  </a:lnTo>
                  <a:lnTo>
                    <a:pt x="2011546" y="946605"/>
                  </a:lnTo>
                  <a:lnTo>
                    <a:pt x="2011025" y="948750"/>
                  </a:lnTo>
                  <a:lnTo>
                    <a:pt x="2012316" y="951273"/>
                  </a:lnTo>
                  <a:lnTo>
                    <a:pt x="2014319" y="952127"/>
                  </a:lnTo>
                  <a:lnTo>
                    <a:pt x="2014461" y="951795"/>
                  </a:lnTo>
                  <a:lnTo>
                    <a:pt x="2017132" y="952934"/>
                  </a:lnTo>
                  <a:lnTo>
                    <a:pt x="2019611" y="953597"/>
                  </a:lnTo>
                  <a:lnTo>
                    <a:pt x="2021801" y="952163"/>
                  </a:lnTo>
                  <a:lnTo>
                    <a:pt x="2022798" y="949827"/>
                  </a:lnTo>
                  <a:lnTo>
                    <a:pt x="2023318" y="947681"/>
                  </a:lnTo>
                  <a:lnTo>
                    <a:pt x="2022027" y="945157"/>
                  </a:lnTo>
                  <a:close/>
                </a:path>
                <a:path w="16581755" h="11248390">
                  <a:moveTo>
                    <a:pt x="287684" y="195480"/>
                  </a:moveTo>
                  <a:lnTo>
                    <a:pt x="284636" y="196152"/>
                  </a:lnTo>
                  <a:lnTo>
                    <a:pt x="283495" y="198033"/>
                  </a:lnTo>
                  <a:lnTo>
                    <a:pt x="283305" y="198347"/>
                  </a:lnTo>
                  <a:lnTo>
                    <a:pt x="281878" y="200106"/>
                  </a:lnTo>
                  <a:lnTo>
                    <a:pt x="281641" y="200398"/>
                  </a:lnTo>
                  <a:lnTo>
                    <a:pt x="282313" y="203447"/>
                  </a:lnTo>
                  <a:lnTo>
                    <a:pt x="284365" y="205112"/>
                  </a:lnTo>
                  <a:lnTo>
                    <a:pt x="287369" y="206393"/>
                  </a:lnTo>
                  <a:lnTo>
                    <a:pt x="287227" y="206727"/>
                  </a:lnTo>
                  <a:lnTo>
                    <a:pt x="289230" y="207582"/>
                  </a:lnTo>
                  <a:lnTo>
                    <a:pt x="291611" y="206624"/>
                  </a:lnTo>
                  <a:lnTo>
                    <a:pt x="292601" y="205073"/>
                  </a:lnTo>
                  <a:lnTo>
                    <a:pt x="292799" y="204764"/>
                  </a:lnTo>
                  <a:lnTo>
                    <a:pt x="294226" y="203005"/>
                  </a:lnTo>
                  <a:lnTo>
                    <a:pt x="294463" y="202712"/>
                  </a:lnTo>
                  <a:lnTo>
                    <a:pt x="293791" y="199663"/>
                  </a:lnTo>
                  <a:lnTo>
                    <a:pt x="291739" y="197999"/>
                  </a:lnTo>
                  <a:lnTo>
                    <a:pt x="289402" y="197002"/>
                  </a:lnTo>
                  <a:lnTo>
                    <a:pt x="287684" y="195480"/>
                  </a:lnTo>
                  <a:close/>
                </a:path>
                <a:path w="16581755" h="11248390">
                  <a:moveTo>
                    <a:pt x="2104321" y="969608"/>
                  </a:moveTo>
                  <a:lnTo>
                    <a:pt x="2101700" y="969279"/>
                  </a:lnTo>
                  <a:lnTo>
                    <a:pt x="2099363" y="968283"/>
                  </a:lnTo>
                  <a:lnTo>
                    <a:pt x="2096884" y="967620"/>
                  </a:lnTo>
                  <a:lnTo>
                    <a:pt x="2094694" y="969052"/>
                  </a:lnTo>
                  <a:lnTo>
                    <a:pt x="2093697" y="971390"/>
                  </a:lnTo>
                  <a:lnTo>
                    <a:pt x="2093177" y="973534"/>
                  </a:lnTo>
                  <a:lnTo>
                    <a:pt x="2094468" y="976058"/>
                  </a:lnTo>
                  <a:lnTo>
                    <a:pt x="2096470" y="976912"/>
                  </a:lnTo>
                  <a:lnTo>
                    <a:pt x="2096613" y="976578"/>
                  </a:lnTo>
                  <a:lnTo>
                    <a:pt x="2099284" y="977718"/>
                  </a:lnTo>
                  <a:lnTo>
                    <a:pt x="2101763" y="978380"/>
                  </a:lnTo>
                  <a:lnTo>
                    <a:pt x="2103952" y="976948"/>
                  </a:lnTo>
                  <a:lnTo>
                    <a:pt x="2104949" y="974611"/>
                  </a:lnTo>
                  <a:lnTo>
                    <a:pt x="2105612" y="972132"/>
                  </a:lnTo>
                  <a:lnTo>
                    <a:pt x="2104321" y="969608"/>
                  </a:lnTo>
                  <a:close/>
                </a:path>
                <a:path w="16581755" h="11248390">
                  <a:moveTo>
                    <a:pt x="2186758" y="993724"/>
                  </a:moveTo>
                  <a:lnTo>
                    <a:pt x="2184136" y="993395"/>
                  </a:lnTo>
                  <a:lnTo>
                    <a:pt x="2181799" y="992398"/>
                  </a:lnTo>
                  <a:lnTo>
                    <a:pt x="2179320" y="991736"/>
                  </a:lnTo>
                  <a:lnTo>
                    <a:pt x="2177130" y="993169"/>
                  </a:lnTo>
                  <a:lnTo>
                    <a:pt x="2176134" y="995505"/>
                  </a:lnTo>
                  <a:lnTo>
                    <a:pt x="2175613" y="997651"/>
                  </a:lnTo>
                  <a:lnTo>
                    <a:pt x="2176904" y="1000175"/>
                  </a:lnTo>
                  <a:lnTo>
                    <a:pt x="2178907" y="1001029"/>
                  </a:lnTo>
                  <a:lnTo>
                    <a:pt x="2178716" y="1000553"/>
                  </a:lnTo>
                  <a:lnTo>
                    <a:pt x="2181720" y="1001835"/>
                  </a:lnTo>
                  <a:lnTo>
                    <a:pt x="2184199" y="1002498"/>
                  </a:lnTo>
                  <a:lnTo>
                    <a:pt x="2186389" y="1001064"/>
                  </a:lnTo>
                  <a:lnTo>
                    <a:pt x="2187386" y="998728"/>
                  </a:lnTo>
                  <a:lnTo>
                    <a:pt x="2188049" y="996248"/>
                  </a:lnTo>
                  <a:lnTo>
                    <a:pt x="2186758" y="993724"/>
                  </a:lnTo>
                  <a:close/>
                </a:path>
                <a:path w="16581755" h="11248390">
                  <a:moveTo>
                    <a:pt x="220321" y="151751"/>
                  </a:moveTo>
                  <a:lnTo>
                    <a:pt x="217984" y="150755"/>
                  </a:lnTo>
                  <a:lnTo>
                    <a:pt x="215274" y="154333"/>
                  </a:lnTo>
                  <a:lnTo>
                    <a:pt x="212613" y="158722"/>
                  </a:lnTo>
                  <a:lnTo>
                    <a:pt x="217954" y="161000"/>
                  </a:lnTo>
                  <a:lnTo>
                    <a:pt x="220193" y="160376"/>
                  </a:lnTo>
                  <a:lnTo>
                    <a:pt x="221381" y="158517"/>
                  </a:lnTo>
                  <a:lnTo>
                    <a:pt x="222712" y="156322"/>
                  </a:lnTo>
                  <a:lnTo>
                    <a:pt x="222373" y="153416"/>
                  </a:lnTo>
                  <a:lnTo>
                    <a:pt x="220321" y="151751"/>
                  </a:lnTo>
                  <a:close/>
                </a:path>
                <a:path w="16581755" h="11248390">
                  <a:moveTo>
                    <a:pt x="2269336" y="1017507"/>
                  </a:moveTo>
                  <a:lnTo>
                    <a:pt x="2266715" y="1017179"/>
                  </a:lnTo>
                  <a:lnTo>
                    <a:pt x="2264378" y="1016182"/>
                  </a:lnTo>
                  <a:lnTo>
                    <a:pt x="2261899" y="1015519"/>
                  </a:lnTo>
                  <a:lnTo>
                    <a:pt x="2259710" y="1016951"/>
                  </a:lnTo>
                  <a:lnTo>
                    <a:pt x="2258713" y="1019289"/>
                  </a:lnTo>
                  <a:lnTo>
                    <a:pt x="2258192" y="1021435"/>
                  </a:lnTo>
                  <a:lnTo>
                    <a:pt x="2259482" y="1023958"/>
                  </a:lnTo>
                  <a:lnTo>
                    <a:pt x="2261486" y="1024813"/>
                  </a:lnTo>
                  <a:lnTo>
                    <a:pt x="2261294" y="1024336"/>
                  </a:lnTo>
                  <a:lnTo>
                    <a:pt x="2264299" y="1025618"/>
                  </a:lnTo>
                  <a:lnTo>
                    <a:pt x="2266778" y="1026281"/>
                  </a:lnTo>
                  <a:lnTo>
                    <a:pt x="2268968" y="1024847"/>
                  </a:lnTo>
                  <a:lnTo>
                    <a:pt x="2269965" y="1022510"/>
                  </a:lnTo>
                  <a:lnTo>
                    <a:pt x="2270627" y="1020031"/>
                  </a:lnTo>
                  <a:lnTo>
                    <a:pt x="2269336" y="1017507"/>
                  </a:lnTo>
                  <a:close/>
                </a:path>
                <a:path w="16581755" h="11248390">
                  <a:moveTo>
                    <a:pt x="144225" y="100746"/>
                  </a:moveTo>
                  <a:lnTo>
                    <a:pt x="141318" y="101084"/>
                  </a:lnTo>
                  <a:lnTo>
                    <a:pt x="138847" y="105161"/>
                  </a:lnTo>
                  <a:lnTo>
                    <a:pt x="138657" y="105474"/>
                  </a:lnTo>
                  <a:lnTo>
                    <a:pt x="139138" y="108046"/>
                  </a:lnTo>
                  <a:lnTo>
                    <a:pt x="141048" y="110044"/>
                  </a:lnTo>
                  <a:lnTo>
                    <a:pt x="146389" y="112323"/>
                  </a:lnTo>
                  <a:lnTo>
                    <a:pt x="148628" y="111699"/>
                  </a:lnTo>
                  <a:lnTo>
                    <a:pt x="149617" y="110149"/>
                  </a:lnTo>
                  <a:lnTo>
                    <a:pt x="151146" y="107644"/>
                  </a:lnTo>
                  <a:lnTo>
                    <a:pt x="150666" y="105072"/>
                  </a:lnTo>
                  <a:lnTo>
                    <a:pt x="148756" y="103073"/>
                  </a:lnTo>
                  <a:lnTo>
                    <a:pt x="146419" y="102076"/>
                  </a:lnTo>
                  <a:lnTo>
                    <a:pt x="144225" y="100746"/>
                  </a:lnTo>
                  <a:close/>
                </a:path>
                <a:path w="16581755" h="11248390">
                  <a:moveTo>
                    <a:pt x="2352058" y="1040957"/>
                  </a:moveTo>
                  <a:lnTo>
                    <a:pt x="2349436" y="1040628"/>
                  </a:lnTo>
                  <a:lnTo>
                    <a:pt x="2347099" y="1039631"/>
                  </a:lnTo>
                  <a:lnTo>
                    <a:pt x="2344620" y="1038968"/>
                  </a:lnTo>
                  <a:lnTo>
                    <a:pt x="2342431" y="1040401"/>
                  </a:lnTo>
                  <a:lnTo>
                    <a:pt x="2340579" y="1044741"/>
                  </a:lnTo>
                  <a:lnTo>
                    <a:pt x="2341871" y="1047264"/>
                  </a:lnTo>
                  <a:lnTo>
                    <a:pt x="2344207" y="1048261"/>
                  </a:lnTo>
                  <a:lnTo>
                    <a:pt x="2344683" y="1048069"/>
                  </a:lnTo>
                  <a:lnTo>
                    <a:pt x="2347020" y="1049066"/>
                  </a:lnTo>
                  <a:lnTo>
                    <a:pt x="2349500" y="1049729"/>
                  </a:lnTo>
                  <a:lnTo>
                    <a:pt x="2351689" y="1048297"/>
                  </a:lnTo>
                  <a:lnTo>
                    <a:pt x="2352686" y="1045959"/>
                  </a:lnTo>
                  <a:lnTo>
                    <a:pt x="2353349" y="1043480"/>
                  </a:lnTo>
                  <a:lnTo>
                    <a:pt x="2352058" y="1040957"/>
                  </a:lnTo>
                  <a:close/>
                </a:path>
                <a:path w="16581755" h="11248390">
                  <a:moveTo>
                    <a:pt x="12273714" y="5264922"/>
                  </a:moveTo>
                  <a:lnTo>
                    <a:pt x="12271043" y="5263782"/>
                  </a:lnTo>
                  <a:lnTo>
                    <a:pt x="12266281" y="5265697"/>
                  </a:lnTo>
                  <a:lnTo>
                    <a:pt x="12266099" y="5270749"/>
                  </a:lnTo>
                  <a:lnTo>
                    <a:pt x="12267631" y="5274558"/>
                  </a:lnTo>
                  <a:lnTo>
                    <a:pt x="12269490" y="5275746"/>
                  </a:lnTo>
                  <a:lnTo>
                    <a:pt x="12270492" y="5276173"/>
                  </a:lnTo>
                  <a:lnTo>
                    <a:pt x="12271970" y="5276409"/>
                  </a:lnTo>
                  <a:lnTo>
                    <a:pt x="12273065" y="5275692"/>
                  </a:lnTo>
                  <a:lnTo>
                    <a:pt x="12275446" y="5274736"/>
                  </a:lnTo>
                  <a:lnTo>
                    <a:pt x="12275628" y="5269684"/>
                  </a:lnTo>
                  <a:lnTo>
                    <a:pt x="12273714" y="5264922"/>
                  </a:lnTo>
                  <a:close/>
                </a:path>
                <a:path w="16581755" h="11248390">
                  <a:moveTo>
                    <a:pt x="2435064" y="1063738"/>
                  </a:moveTo>
                  <a:lnTo>
                    <a:pt x="2432443" y="1063408"/>
                  </a:lnTo>
                  <a:lnTo>
                    <a:pt x="2430106" y="1062411"/>
                  </a:lnTo>
                  <a:lnTo>
                    <a:pt x="2427627" y="1061749"/>
                  </a:lnTo>
                  <a:lnTo>
                    <a:pt x="2425437" y="1063182"/>
                  </a:lnTo>
                  <a:lnTo>
                    <a:pt x="2423586" y="1067522"/>
                  </a:lnTo>
                  <a:lnTo>
                    <a:pt x="2424876" y="1070046"/>
                  </a:lnTo>
                  <a:lnTo>
                    <a:pt x="2427213" y="1071042"/>
                  </a:lnTo>
                  <a:lnTo>
                    <a:pt x="2427690" y="1070851"/>
                  </a:lnTo>
                  <a:lnTo>
                    <a:pt x="2430027" y="1071848"/>
                  </a:lnTo>
                  <a:lnTo>
                    <a:pt x="2432506" y="1072511"/>
                  </a:lnTo>
                  <a:lnTo>
                    <a:pt x="2434695" y="1071078"/>
                  </a:lnTo>
                  <a:lnTo>
                    <a:pt x="2435692" y="1068741"/>
                  </a:lnTo>
                  <a:lnTo>
                    <a:pt x="2436356" y="1066261"/>
                  </a:lnTo>
                  <a:lnTo>
                    <a:pt x="2435064" y="1063738"/>
                  </a:lnTo>
                  <a:close/>
                </a:path>
                <a:path w="16581755" h="11248390">
                  <a:moveTo>
                    <a:pt x="74707" y="50970"/>
                  </a:moveTo>
                  <a:lnTo>
                    <a:pt x="72134" y="51451"/>
                  </a:lnTo>
                  <a:lnTo>
                    <a:pt x="68806" y="55554"/>
                  </a:lnTo>
                  <a:lnTo>
                    <a:pt x="69286" y="58126"/>
                  </a:lnTo>
                  <a:lnTo>
                    <a:pt x="73390" y="61456"/>
                  </a:lnTo>
                  <a:lnTo>
                    <a:pt x="74392" y="61883"/>
                  </a:lnTo>
                  <a:lnTo>
                    <a:pt x="74583" y="62359"/>
                  </a:lnTo>
                  <a:lnTo>
                    <a:pt x="76252" y="63071"/>
                  </a:lnTo>
                  <a:lnTo>
                    <a:pt x="78825" y="62590"/>
                  </a:lnTo>
                  <a:lnTo>
                    <a:pt x="80014" y="60729"/>
                  </a:lnTo>
                  <a:lnTo>
                    <a:pt x="81344" y="58535"/>
                  </a:lnTo>
                  <a:lnTo>
                    <a:pt x="80863" y="55962"/>
                  </a:lnTo>
                  <a:lnTo>
                    <a:pt x="74707" y="50970"/>
                  </a:lnTo>
                  <a:close/>
                </a:path>
                <a:path w="16581755" h="11248390">
                  <a:moveTo>
                    <a:pt x="2517737" y="1086377"/>
                  </a:moveTo>
                  <a:lnTo>
                    <a:pt x="2515115" y="1086048"/>
                  </a:lnTo>
                  <a:lnTo>
                    <a:pt x="2512778" y="1085051"/>
                  </a:lnTo>
                  <a:lnTo>
                    <a:pt x="2510299" y="1084388"/>
                  </a:lnTo>
                  <a:lnTo>
                    <a:pt x="2508109" y="1085822"/>
                  </a:lnTo>
                  <a:lnTo>
                    <a:pt x="2506258" y="1090161"/>
                  </a:lnTo>
                  <a:lnTo>
                    <a:pt x="2507549" y="1092685"/>
                  </a:lnTo>
                  <a:lnTo>
                    <a:pt x="2509886" y="1093682"/>
                  </a:lnTo>
                  <a:lnTo>
                    <a:pt x="2510362" y="1093490"/>
                  </a:lnTo>
                  <a:lnTo>
                    <a:pt x="2512699" y="1094487"/>
                  </a:lnTo>
                  <a:lnTo>
                    <a:pt x="2515178" y="1095150"/>
                  </a:lnTo>
                  <a:lnTo>
                    <a:pt x="2517701" y="1093860"/>
                  </a:lnTo>
                  <a:lnTo>
                    <a:pt x="2519028" y="1088900"/>
                  </a:lnTo>
                  <a:lnTo>
                    <a:pt x="2517737" y="1086377"/>
                  </a:lnTo>
                  <a:close/>
                </a:path>
                <a:path w="16581755" h="11248390">
                  <a:moveTo>
                    <a:pt x="2600836" y="1108014"/>
                  </a:moveTo>
                  <a:lnTo>
                    <a:pt x="2598215" y="1107685"/>
                  </a:lnTo>
                  <a:lnTo>
                    <a:pt x="2595878" y="1106688"/>
                  </a:lnTo>
                  <a:lnTo>
                    <a:pt x="2593398" y="1106025"/>
                  </a:lnTo>
                  <a:lnTo>
                    <a:pt x="2590874" y="1107317"/>
                  </a:lnTo>
                  <a:lnTo>
                    <a:pt x="2590211" y="1109796"/>
                  </a:lnTo>
                  <a:lnTo>
                    <a:pt x="2589357" y="1111798"/>
                  </a:lnTo>
                  <a:lnTo>
                    <a:pt x="2590648" y="1114322"/>
                  </a:lnTo>
                  <a:lnTo>
                    <a:pt x="2592985" y="1115319"/>
                  </a:lnTo>
                  <a:lnTo>
                    <a:pt x="2593462" y="1115128"/>
                  </a:lnTo>
                  <a:lnTo>
                    <a:pt x="2595798" y="1116125"/>
                  </a:lnTo>
                  <a:lnTo>
                    <a:pt x="2598277" y="1116787"/>
                  </a:lnTo>
                  <a:lnTo>
                    <a:pt x="2600801" y="1115497"/>
                  </a:lnTo>
                  <a:lnTo>
                    <a:pt x="2602127" y="1110538"/>
                  </a:lnTo>
                  <a:lnTo>
                    <a:pt x="2600836" y="1108014"/>
                  </a:lnTo>
                  <a:close/>
                </a:path>
                <a:path w="16581755" h="11248390">
                  <a:moveTo>
                    <a:pt x="6092" y="0"/>
                  </a:moveTo>
                  <a:lnTo>
                    <a:pt x="3186" y="337"/>
                  </a:lnTo>
                  <a:lnTo>
                    <a:pt x="1522" y="2390"/>
                  </a:lnTo>
                  <a:lnTo>
                    <a:pt x="0" y="4108"/>
                  </a:lnTo>
                  <a:lnTo>
                    <a:pt x="338" y="7015"/>
                  </a:lnTo>
                  <a:lnTo>
                    <a:pt x="4442" y="10343"/>
                  </a:lnTo>
                  <a:lnTo>
                    <a:pt x="5444" y="10770"/>
                  </a:lnTo>
                  <a:lnTo>
                    <a:pt x="5301" y="11104"/>
                  </a:lnTo>
                  <a:lnTo>
                    <a:pt x="6970" y="11816"/>
                  </a:lnTo>
                  <a:lnTo>
                    <a:pt x="9543" y="11335"/>
                  </a:lnTo>
                  <a:lnTo>
                    <a:pt x="10731" y="9475"/>
                  </a:lnTo>
                  <a:lnTo>
                    <a:pt x="12253" y="7757"/>
                  </a:lnTo>
                  <a:lnTo>
                    <a:pt x="11915" y="4850"/>
                  </a:lnTo>
                  <a:lnTo>
                    <a:pt x="7810" y="1522"/>
                  </a:lnTo>
                  <a:lnTo>
                    <a:pt x="6092" y="0"/>
                  </a:lnTo>
                  <a:close/>
                </a:path>
                <a:path w="16581755" h="11248390">
                  <a:moveTo>
                    <a:pt x="2683935" y="1129651"/>
                  </a:moveTo>
                  <a:lnTo>
                    <a:pt x="2681314" y="1129322"/>
                  </a:lnTo>
                  <a:lnTo>
                    <a:pt x="2678977" y="1128326"/>
                  </a:lnTo>
                  <a:lnTo>
                    <a:pt x="2676498" y="1127663"/>
                  </a:lnTo>
                  <a:lnTo>
                    <a:pt x="2673974" y="1128954"/>
                  </a:lnTo>
                  <a:lnTo>
                    <a:pt x="2673311" y="1131434"/>
                  </a:lnTo>
                  <a:lnTo>
                    <a:pt x="2672315" y="1133770"/>
                  </a:lnTo>
                  <a:lnTo>
                    <a:pt x="2673748" y="1135960"/>
                  </a:lnTo>
                  <a:lnTo>
                    <a:pt x="2676084" y="1136957"/>
                  </a:lnTo>
                  <a:lnTo>
                    <a:pt x="2676561" y="1136765"/>
                  </a:lnTo>
                  <a:lnTo>
                    <a:pt x="2678897" y="1137762"/>
                  </a:lnTo>
                  <a:lnTo>
                    <a:pt x="2681377" y="1138425"/>
                  </a:lnTo>
                  <a:lnTo>
                    <a:pt x="2683900" y="1137135"/>
                  </a:lnTo>
                  <a:lnTo>
                    <a:pt x="2685226" y="1132175"/>
                  </a:lnTo>
                  <a:lnTo>
                    <a:pt x="2683935" y="1129651"/>
                  </a:lnTo>
                  <a:close/>
                </a:path>
                <a:path w="16581755" h="11248390">
                  <a:moveTo>
                    <a:pt x="2767177" y="1150956"/>
                  </a:moveTo>
                  <a:lnTo>
                    <a:pt x="2764555" y="1150627"/>
                  </a:lnTo>
                  <a:lnTo>
                    <a:pt x="2762219" y="1149631"/>
                  </a:lnTo>
                  <a:lnTo>
                    <a:pt x="2759740" y="1148966"/>
                  </a:lnTo>
                  <a:lnTo>
                    <a:pt x="2757216" y="1150258"/>
                  </a:lnTo>
                  <a:lnTo>
                    <a:pt x="2755890" y="1155217"/>
                  </a:lnTo>
                  <a:lnTo>
                    <a:pt x="2756990" y="1157263"/>
                  </a:lnTo>
                  <a:lnTo>
                    <a:pt x="2758993" y="1158118"/>
                  </a:lnTo>
                  <a:lnTo>
                    <a:pt x="2759135" y="1157784"/>
                  </a:lnTo>
                  <a:lnTo>
                    <a:pt x="2759469" y="1157926"/>
                  </a:lnTo>
                  <a:lnTo>
                    <a:pt x="2759945" y="1157735"/>
                  </a:lnTo>
                  <a:lnTo>
                    <a:pt x="2762282" y="1158732"/>
                  </a:lnTo>
                  <a:lnTo>
                    <a:pt x="2764761" y="1159395"/>
                  </a:lnTo>
                  <a:lnTo>
                    <a:pt x="2767284" y="1158104"/>
                  </a:lnTo>
                  <a:lnTo>
                    <a:pt x="2767947" y="1155625"/>
                  </a:lnTo>
                  <a:lnTo>
                    <a:pt x="2768468" y="1153479"/>
                  </a:lnTo>
                  <a:lnTo>
                    <a:pt x="2767177" y="1150956"/>
                  </a:lnTo>
                  <a:close/>
                </a:path>
                <a:path w="16581755" h="11248390">
                  <a:moveTo>
                    <a:pt x="12240174" y="5186300"/>
                  </a:moveTo>
                  <a:lnTo>
                    <a:pt x="12237504" y="5185161"/>
                  </a:lnTo>
                  <a:lnTo>
                    <a:pt x="12232742" y="5187075"/>
                  </a:lnTo>
                  <a:lnTo>
                    <a:pt x="12231603" y="5189745"/>
                  </a:lnTo>
                  <a:lnTo>
                    <a:pt x="12233517" y="5194508"/>
                  </a:lnTo>
                  <a:lnTo>
                    <a:pt x="12234232" y="5195602"/>
                  </a:lnTo>
                  <a:lnTo>
                    <a:pt x="12236093" y="5196791"/>
                  </a:lnTo>
                  <a:lnTo>
                    <a:pt x="12235951" y="5197125"/>
                  </a:lnTo>
                  <a:lnTo>
                    <a:pt x="12236952" y="5197552"/>
                  </a:lnTo>
                  <a:lnTo>
                    <a:pt x="12238430" y="5197788"/>
                  </a:lnTo>
                  <a:lnTo>
                    <a:pt x="12239525" y="5197071"/>
                  </a:lnTo>
                  <a:lnTo>
                    <a:pt x="12241907" y="5196114"/>
                  </a:lnTo>
                  <a:lnTo>
                    <a:pt x="12243047" y="5193442"/>
                  </a:lnTo>
                  <a:lnTo>
                    <a:pt x="12240174" y="5186300"/>
                  </a:lnTo>
                  <a:close/>
                </a:path>
                <a:path w="16581755" h="11248390">
                  <a:moveTo>
                    <a:pt x="2850370" y="1171450"/>
                  </a:moveTo>
                  <a:lnTo>
                    <a:pt x="2847748" y="1171121"/>
                  </a:lnTo>
                  <a:lnTo>
                    <a:pt x="2845412" y="1170124"/>
                  </a:lnTo>
                  <a:lnTo>
                    <a:pt x="2843266" y="1169603"/>
                  </a:lnTo>
                  <a:lnTo>
                    <a:pt x="2840743" y="1170894"/>
                  </a:lnTo>
                  <a:lnTo>
                    <a:pt x="2839417" y="1175853"/>
                  </a:lnTo>
                  <a:lnTo>
                    <a:pt x="2840517" y="1177899"/>
                  </a:lnTo>
                  <a:lnTo>
                    <a:pt x="2842520" y="1178754"/>
                  </a:lnTo>
                  <a:lnTo>
                    <a:pt x="2842662" y="1178420"/>
                  </a:lnTo>
                  <a:lnTo>
                    <a:pt x="2842996" y="1178562"/>
                  </a:lnTo>
                  <a:lnTo>
                    <a:pt x="2843471" y="1178372"/>
                  </a:lnTo>
                  <a:lnTo>
                    <a:pt x="2845808" y="1179369"/>
                  </a:lnTo>
                  <a:lnTo>
                    <a:pt x="2847954" y="1179889"/>
                  </a:lnTo>
                  <a:lnTo>
                    <a:pt x="2850477" y="1178598"/>
                  </a:lnTo>
                  <a:lnTo>
                    <a:pt x="2851803" y="1173640"/>
                  </a:lnTo>
                  <a:lnTo>
                    <a:pt x="2850370" y="1171450"/>
                  </a:lnTo>
                  <a:close/>
                </a:path>
                <a:path w="16581755" h="11248390">
                  <a:moveTo>
                    <a:pt x="2933705" y="1191609"/>
                  </a:moveTo>
                  <a:lnTo>
                    <a:pt x="2931084" y="1191280"/>
                  </a:lnTo>
                  <a:lnTo>
                    <a:pt x="2928747" y="1190283"/>
                  </a:lnTo>
                  <a:lnTo>
                    <a:pt x="2926459" y="1190097"/>
                  </a:lnTo>
                  <a:lnTo>
                    <a:pt x="2923936" y="1191387"/>
                  </a:lnTo>
                  <a:lnTo>
                    <a:pt x="2922610" y="1196346"/>
                  </a:lnTo>
                  <a:lnTo>
                    <a:pt x="2923709" y="1198394"/>
                  </a:lnTo>
                  <a:lnTo>
                    <a:pt x="2925712" y="1199248"/>
                  </a:lnTo>
                  <a:lnTo>
                    <a:pt x="2926188" y="1199057"/>
                  </a:lnTo>
                  <a:lnTo>
                    <a:pt x="2926522" y="1199199"/>
                  </a:lnTo>
                  <a:lnTo>
                    <a:pt x="2926998" y="1199008"/>
                  </a:lnTo>
                  <a:lnTo>
                    <a:pt x="2929335" y="1200005"/>
                  </a:lnTo>
                  <a:lnTo>
                    <a:pt x="2931957" y="1200334"/>
                  </a:lnTo>
                  <a:lnTo>
                    <a:pt x="2934147" y="1198900"/>
                  </a:lnTo>
                  <a:lnTo>
                    <a:pt x="2934810" y="1196420"/>
                  </a:lnTo>
                  <a:lnTo>
                    <a:pt x="2935139" y="1193799"/>
                  </a:lnTo>
                  <a:lnTo>
                    <a:pt x="2933705" y="1191609"/>
                  </a:lnTo>
                  <a:close/>
                </a:path>
                <a:path w="16581755" h="11248390">
                  <a:moveTo>
                    <a:pt x="3016898" y="1212104"/>
                  </a:moveTo>
                  <a:lnTo>
                    <a:pt x="3014277" y="1211774"/>
                  </a:lnTo>
                  <a:lnTo>
                    <a:pt x="3011940" y="1210777"/>
                  </a:lnTo>
                  <a:lnTo>
                    <a:pt x="3009319" y="1210448"/>
                  </a:lnTo>
                  <a:lnTo>
                    <a:pt x="3007128" y="1211882"/>
                  </a:lnTo>
                  <a:lnTo>
                    <a:pt x="3006466" y="1214360"/>
                  </a:lnTo>
                  <a:lnTo>
                    <a:pt x="3005945" y="1216506"/>
                  </a:lnTo>
                  <a:lnTo>
                    <a:pt x="3007044" y="1218553"/>
                  </a:lnTo>
                  <a:lnTo>
                    <a:pt x="3009715" y="1219693"/>
                  </a:lnTo>
                  <a:lnTo>
                    <a:pt x="3010191" y="1219501"/>
                  </a:lnTo>
                  <a:lnTo>
                    <a:pt x="3012528" y="1220498"/>
                  </a:lnTo>
                  <a:lnTo>
                    <a:pt x="3015150" y="1220827"/>
                  </a:lnTo>
                  <a:lnTo>
                    <a:pt x="3017340" y="1219393"/>
                  </a:lnTo>
                  <a:lnTo>
                    <a:pt x="3018002" y="1216915"/>
                  </a:lnTo>
                  <a:lnTo>
                    <a:pt x="3018331" y="1214293"/>
                  </a:lnTo>
                  <a:lnTo>
                    <a:pt x="3016898" y="1212104"/>
                  </a:lnTo>
                  <a:close/>
                </a:path>
                <a:path w="16581755" h="11248390">
                  <a:moveTo>
                    <a:pt x="3100710" y="1232072"/>
                  </a:moveTo>
                  <a:lnTo>
                    <a:pt x="3098087" y="1231743"/>
                  </a:lnTo>
                  <a:lnTo>
                    <a:pt x="3095751" y="1230746"/>
                  </a:lnTo>
                  <a:lnTo>
                    <a:pt x="3093130" y="1230417"/>
                  </a:lnTo>
                  <a:lnTo>
                    <a:pt x="3090940" y="1231850"/>
                  </a:lnTo>
                  <a:lnTo>
                    <a:pt x="3090277" y="1234329"/>
                  </a:lnTo>
                  <a:lnTo>
                    <a:pt x="3089756" y="1236474"/>
                  </a:lnTo>
                  <a:lnTo>
                    <a:pt x="3090856" y="1238522"/>
                  </a:lnTo>
                  <a:lnTo>
                    <a:pt x="3093527" y="1239661"/>
                  </a:lnTo>
                  <a:lnTo>
                    <a:pt x="3094003" y="1239469"/>
                  </a:lnTo>
                  <a:lnTo>
                    <a:pt x="3096340" y="1240466"/>
                  </a:lnTo>
                  <a:lnTo>
                    <a:pt x="3098961" y="1240795"/>
                  </a:lnTo>
                  <a:lnTo>
                    <a:pt x="3101151" y="1239361"/>
                  </a:lnTo>
                  <a:lnTo>
                    <a:pt x="3101814" y="1236883"/>
                  </a:lnTo>
                  <a:lnTo>
                    <a:pt x="3102143" y="1234262"/>
                  </a:lnTo>
                  <a:lnTo>
                    <a:pt x="3100710" y="1232072"/>
                  </a:lnTo>
                  <a:close/>
                </a:path>
                <a:path w="16581755" h="11248390">
                  <a:moveTo>
                    <a:pt x="12205682" y="5108061"/>
                  </a:moveTo>
                  <a:lnTo>
                    <a:pt x="12202869" y="5107256"/>
                  </a:lnTo>
                  <a:lnTo>
                    <a:pt x="12200488" y="5108212"/>
                  </a:lnTo>
                  <a:lnTo>
                    <a:pt x="12197774" y="5109027"/>
                  </a:lnTo>
                  <a:lnTo>
                    <a:pt x="12196968" y="5111841"/>
                  </a:lnTo>
                  <a:lnTo>
                    <a:pt x="12199264" y="5117554"/>
                  </a:lnTo>
                  <a:lnTo>
                    <a:pt x="12201126" y="5118743"/>
                  </a:lnTo>
                  <a:lnTo>
                    <a:pt x="12201317" y="5119219"/>
                  </a:lnTo>
                  <a:lnTo>
                    <a:pt x="12202318" y="5119647"/>
                  </a:lnTo>
                  <a:lnTo>
                    <a:pt x="12203796" y="5119882"/>
                  </a:lnTo>
                  <a:lnTo>
                    <a:pt x="12204891" y="5119166"/>
                  </a:lnTo>
                  <a:lnTo>
                    <a:pt x="12207606" y="5118352"/>
                  </a:lnTo>
                  <a:lnTo>
                    <a:pt x="12208412" y="5115538"/>
                  </a:lnTo>
                  <a:lnTo>
                    <a:pt x="12206497" y="5110775"/>
                  </a:lnTo>
                  <a:lnTo>
                    <a:pt x="12205682" y="5108061"/>
                  </a:lnTo>
                  <a:close/>
                </a:path>
                <a:path w="16581755" h="11248390">
                  <a:moveTo>
                    <a:pt x="3184330" y="1251564"/>
                  </a:moveTo>
                  <a:lnTo>
                    <a:pt x="3181708" y="1251234"/>
                  </a:lnTo>
                  <a:lnTo>
                    <a:pt x="3179372" y="1250238"/>
                  </a:lnTo>
                  <a:lnTo>
                    <a:pt x="3176750" y="1249909"/>
                  </a:lnTo>
                  <a:lnTo>
                    <a:pt x="3174560" y="1251343"/>
                  </a:lnTo>
                  <a:lnTo>
                    <a:pt x="3173897" y="1253821"/>
                  </a:lnTo>
                  <a:lnTo>
                    <a:pt x="3173376" y="1255967"/>
                  </a:lnTo>
                  <a:lnTo>
                    <a:pt x="3174476" y="1258013"/>
                  </a:lnTo>
                  <a:lnTo>
                    <a:pt x="3177147" y="1259152"/>
                  </a:lnTo>
                  <a:lnTo>
                    <a:pt x="3177622" y="1258962"/>
                  </a:lnTo>
                  <a:lnTo>
                    <a:pt x="3179959" y="1259959"/>
                  </a:lnTo>
                  <a:lnTo>
                    <a:pt x="3182581" y="1260288"/>
                  </a:lnTo>
                  <a:lnTo>
                    <a:pt x="3184771" y="1258854"/>
                  </a:lnTo>
                  <a:lnTo>
                    <a:pt x="3185434" y="1256376"/>
                  </a:lnTo>
                  <a:lnTo>
                    <a:pt x="3185763" y="1253754"/>
                  </a:lnTo>
                  <a:lnTo>
                    <a:pt x="3184330" y="1251564"/>
                  </a:lnTo>
                  <a:close/>
                </a:path>
                <a:path w="16581755" h="11248390">
                  <a:moveTo>
                    <a:pt x="3268093" y="1270722"/>
                  </a:moveTo>
                  <a:lnTo>
                    <a:pt x="3265470" y="1270392"/>
                  </a:lnTo>
                  <a:lnTo>
                    <a:pt x="3263134" y="1269396"/>
                  </a:lnTo>
                  <a:lnTo>
                    <a:pt x="3260512" y="1269067"/>
                  </a:lnTo>
                  <a:lnTo>
                    <a:pt x="3258323" y="1270501"/>
                  </a:lnTo>
                  <a:lnTo>
                    <a:pt x="3257659" y="1272980"/>
                  </a:lnTo>
                  <a:lnTo>
                    <a:pt x="3257139" y="1275125"/>
                  </a:lnTo>
                  <a:lnTo>
                    <a:pt x="3258239" y="1277172"/>
                  </a:lnTo>
                  <a:lnTo>
                    <a:pt x="3260575" y="1278169"/>
                  </a:lnTo>
                  <a:lnTo>
                    <a:pt x="3261385" y="1278120"/>
                  </a:lnTo>
                  <a:lnTo>
                    <a:pt x="3263722" y="1279117"/>
                  </a:lnTo>
                  <a:lnTo>
                    <a:pt x="3266344" y="1279446"/>
                  </a:lnTo>
                  <a:lnTo>
                    <a:pt x="3268533" y="1278013"/>
                  </a:lnTo>
                  <a:lnTo>
                    <a:pt x="3269196" y="1275533"/>
                  </a:lnTo>
                  <a:lnTo>
                    <a:pt x="3269526" y="1272911"/>
                  </a:lnTo>
                  <a:lnTo>
                    <a:pt x="3268093" y="1270722"/>
                  </a:lnTo>
                  <a:close/>
                </a:path>
                <a:path w="16581755" h="11248390">
                  <a:moveTo>
                    <a:pt x="3351806" y="1289070"/>
                  </a:moveTo>
                  <a:lnTo>
                    <a:pt x="3349042" y="1289075"/>
                  </a:lnTo>
                  <a:lnTo>
                    <a:pt x="3346705" y="1288078"/>
                  </a:lnTo>
                  <a:lnTo>
                    <a:pt x="3344083" y="1287749"/>
                  </a:lnTo>
                  <a:lnTo>
                    <a:pt x="3341893" y="1289182"/>
                  </a:lnTo>
                  <a:lnTo>
                    <a:pt x="3341230" y="1291662"/>
                  </a:lnTo>
                  <a:lnTo>
                    <a:pt x="3340710" y="1293807"/>
                  </a:lnTo>
                  <a:lnTo>
                    <a:pt x="3341809" y="1295855"/>
                  </a:lnTo>
                  <a:lnTo>
                    <a:pt x="3344146" y="1296852"/>
                  </a:lnTo>
                  <a:lnTo>
                    <a:pt x="3344956" y="1296803"/>
                  </a:lnTo>
                  <a:lnTo>
                    <a:pt x="3347293" y="1297800"/>
                  </a:lnTo>
                  <a:lnTo>
                    <a:pt x="3349915" y="1298128"/>
                  </a:lnTo>
                  <a:lnTo>
                    <a:pt x="3352105" y="1296695"/>
                  </a:lnTo>
                  <a:lnTo>
                    <a:pt x="3352768" y="1294215"/>
                  </a:lnTo>
                  <a:lnTo>
                    <a:pt x="3353096" y="1291594"/>
                  </a:lnTo>
                  <a:lnTo>
                    <a:pt x="3351806" y="1289070"/>
                  </a:lnTo>
                  <a:close/>
                </a:path>
                <a:path w="16581755" h="11248390">
                  <a:moveTo>
                    <a:pt x="3435710" y="1307895"/>
                  </a:moveTo>
                  <a:lnTo>
                    <a:pt x="3432946" y="1307899"/>
                  </a:lnTo>
                  <a:lnTo>
                    <a:pt x="3430610" y="1306902"/>
                  </a:lnTo>
                  <a:lnTo>
                    <a:pt x="3427988" y="1306573"/>
                  </a:lnTo>
                  <a:lnTo>
                    <a:pt x="3425798" y="1308007"/>
                  </a:lnTo>
                  <a:lnTo>
                    <a:pt x="3425135" y="1310485"/>
                  </a:lnTo>
                  <a:lnTo>
                    <a:pt x="3424615" y="1312631"/>
                  </a:lnTo>
                  <a:lnTo>
                    <a:pt x="3425715" y="1314679"/>
                  </a:lnTo>
                  <a:lnTo>
                    <a:pt x="3428051" y="1315676"/>
                  </a:lnTo>
                  <a:lnTo>
                    <a:pt x="3428861" y="1315627"/>
                  </a:lnTo>
                  <a:lnTo>
                    <a:pt x="3431198" y="1316623"/>
                  </a:lnTo>
                  <a:lnTo>
                    <a:pt x="3433820" y="1316952"/>
                  </a:lnTo>
                  <a:lnTo>
                    <a:pt x="3436010" y="1315519"/>
                  </a:lnTo>
                  <a:lnTo>
                    <a:pt x="3436672" y="1313040"/>
                  </a:lnTo>
                  <a:lnTo>
                    <a:pt x="3437002" y="1310418"/>
                  </a:lnTo>
                  <a:lnTo>
                    <a:pt x="3435710" y="1307895"/>
                  </a:lnTo>
                  <a:close/>
                </a:path>
                <a:path w="16581755" h="11248390">
                  <a:moveTo>
                    <a:pt x="12168476" y="5030637"/>
                  </a:moveTo>
                  <a:lnTo>
                    <a:pt x="12165662" y="5029831"/>
                  </a:lnTo>
                  <a:lnTo>
                    <a:pt x="12160901" y="5031745"/>
                  </a:lnTo>
                  <a:lnTo>
                    <a:pt x="12160095" y="5034559"/>
                  </a:lnTo>
                  <a:lnTo>
                    <a:pt x="12161053" y="5036939"/>
                  </a:lnTo>
                  <a:lnTo>
                    <a:pt x="12162151" y="5038986"/>
                  </a:lnTo>
                  <a:lnTo>
                    <a:pt x="12162534" y="5039939"/>
                  </a:lnTo>
                  <a:lnTo>
                    <a:pt x="12164394" y="5041127"/>
                  </a:lnTo>
                  <a:lnTo>
                    <a:pt x="12164252" y="5041461"/>
                  </a:lnTo>
                  <a:lnTo>
                    <a:pt x="12165587" y="5042031"/>
                  </a:lnTo>
                  <a:lnTo>
                    <a:pt x="12167065" y="5042267"/>
                  </a:lnTo>
                  <a:lnTo>
                    <a:pt x="12168160" y="5041550"/>
                  </a:lnTo>
                  <a:lnTo>
                    <a:pt x="12170542" y="5040592"/>
                  </a:lnTo>
                  <a:lnTo>
                    <a:pt x="12171347" y="5037780"/>
                  </a:lnTo>
                  <a:lnTo>
                    <a:pt x="12168476" y="5030637"/>
                  </a:lnTo>
                  <a:close/>
                </a:path>
                <a:path w="16581755" h="11248390">
                  <a:moveTo>
                    <a:pt x="3519758" y="1326385"/>
                  </a:moveTo>
                  <a:lnTo>
                    <a:pt x="3516994" y="1326390"/>
                  </a:lnTo>
                  <a:lnTo>
                    <a:pt x="3514657" y="1325394"/>
                  </a:lnTo>
                  <a:lnTo>
                    <a:pt x="3512035" y="1325065"/>
                  </a:lnTo>
                  <a:lnTo>
                    <a:pt x="3509845" y="1326498"/>
                  </a:lnTo>
                  <a:lnTo>
                    <a:pt x="3509183" y="1328977"/>
                  </a:lnTo>
                  <a:lnTo>
                    <a:pt x="3508662" y="1331123"/>
                  </a:lnTo>
                  <a:lnTo>
                    <a:pt x="3509762" y="1333169"/>
                  </a:lnTo>
                  <a:lnTo>
                    <a:pt x="3511765" y="1334023"/>
                  </a:lnTo>
                  <a:lnTo>
                    <a:pt x="3511956" y="1334500"/>
                  </a:lnTo>
                  <a:lnTo>
                    <a:pt x="3512909" y="1334117"/>
                  </a:lnTo>
                  <a:lnTo>
                    <a:pt x="3515245" y="1335113"/>
                  </a:lnTo>
                  <a:lnTo>
                    <a:pt x="3517867" y="1335444"/>
                  </a:lnTo>
                  <a:lnTo>
                    <a:pt x="3520057" y="1334010"/>
                  </a:lnTo>
                  <a:lnTo>
                    <a:pt x="3520720" y="1331532"/>
                  </a:lnTo>
                  <a:lnTo>
                    <a:pt x="3521049" y="1328909"/>
                  </a:lnTo>
                  <a:lnTo>
                    <a:pt x="3519758" y="1326385"/>
                  </a:lnTo>
                  <a:close/>
                </a:path>
                <a:path w="16581755" h="11248390">
                  <a:moveTo>
                    <a:pt x="3603471" y="1344734"/>
                  </a:moveTo>
                  <a:lnTo>
                    <a:pt x="3600707" y="1344738"/>
                  </a:lnTo>
                  <a:lnTo>
                    <a:pt x="3598371" y="1343741"/>
                  </a:lnTo>
                  <a:lnTo>
                    <a:pt x="3595748" y="1343412"/>
                  </a:lnTo>
                  <a:lnTo>
                    <a:pt x="3593559" y="1344846"/>
                  </a:lnTo>
                  <a:lnTo>
                    <a:pt x="3592896" y="1347326"/>
                  </a:lnTo>
                  <a:lnTo>
                    <a:pt x="3592375" y="1349471"/>
                  </a:lnTo>
                  <a:lnTo>
                    <a:pt x="3593475" y="1351518"/>
                  </a:lnTo>
                  <a:lnTo>
                    <a:pt x="3595478" y="1352372"/>
                  </a:lnTo>
                  <a:lnTo>
                    <a:pt x="3595669" y="1352848"/>
                  </a:lnTo>
                  <a:lnTo>
                    <a:pt x="3596622" y="1352465"/>
                  </a:lnTo>
                  <a:lnTo>
                    <a:pt x="3598959" y="1353462"/>
                  </a:lnTo>
                  <a:lnTo>
                    <a:pt x="3601581" y="1353791"/>
                  </a:lnTo>
                  <a:lnTo>
                    <a:pt x="3603770" y="1352359"/>
                  </a:lnTo>
                  <a:lnTo>
                    <a:pt x="3604433" y="1349879"/>
                  </a:lnTo>
                  <a:lnTo>
                    <a:pt x="3604762" y="1347257"/>
                  </a:lnTo>
                  <a:lnTo>
                    <a:pt x="3603471" y="1344734"/>
                  </a:lnTo>
                  <a:close/>
                </a:path>
                <a:path w="16581755" h="11248390">
                  <a:moveTo>
                    <a:pt x="3687326" y="1362749"/>
                  </a:moveTo>
                  <a:lnTo>
                    <a:pt x="3684563" y="1362753"/>
                  </a:lnTo>
                  <a:lnTo>
                    <a:pt x="3682226" y="1361756"/>
                  </a:lnTo>
                  <a:lnTo>
                    <a:pt x="3679605" y="1361427"/>
                  </a:lnTo>
                  <a:lnTo>
                    <a:pt x="3677415" y="1362861"/>
                  </a:lnTo>
                  <a:lnTo>
                    <a:pt x="3676752" y="1365339"/>
                  </a:lnTo>
                  <a:lnTo>
                    <a:pt x="3676231" y="1367485"/>
                  </a:lnTo>
                  <a:lnTo>
                    <a:pt x="3677331" y="1369533"/>
                  </a:lnTo>
                  <a:lnTo>
                    <a:pt x="3679334" y="1370387"/>
                  </a:lnTo>
                  <a:lnTo>
                    <a:pt x="3679525" y="1370864"/>
                  </a:lnTo>
                  <a:lnTo>
                    <a:pt x="3680478" y="1370481"/>
                  </a:lnTo>
                  <a:lnTo>
                    <a:pt x="3682814" y="1371477"/>
                  </a:lnTo>
                  <a:lnTo>
                    <a:pt x="3685436" y="1371806"/>
                  </a:lnTo>
                  <a:lnTo>
                    <a:pt x="3687626" y="1370372"/>
                  </a:lnTo>
                  <a:lnTo>
                    <a:pt x="3688289" y="1367894"/>
                  </a:lnTo>
                  <a:lnTo>
                    <a:pt x="3688618" y="1365272"/>
                  </a:lnTo>
                  <a:lnTo>
                    <a:pt x="3687326" y="1362749"/>
                  </a:lnTo>
                  <a:close/>
                </a:path>
                <a:path w="16581755" h="11248390">
                  <a:moveTo>
                    <a:pt x="12129363" y="4953978"/>
                  </a:moveTo>
                  <a:lnTo>
                    <a:pt x="12126551" y="4953173"/>
                  </a:lnTo>
                  <a:lnTo>
                    <a:pt x="12124504" y="4954272"/>
                  </a:lnTo>
                  <a:lnTo>
                    <a:pt x="12122313" y="4955705"/>
                  </a:lnTo>
                  <a:lnTo>
                    <a:pt x="12121508" y="4958519"/>
                  </a:lnTo>
                  <a:lnTo>
                    <a:pt x="12123708" y="4962613"/>
                  </a:lnTo>
                  <a:lnTo>
                    <a:pt x="12123948" y="4963900"/>
                  </a:lnTo>
                  <a:lnTo>
                    <a:pt x="12127286" y="4965324"/>
                  </a:lnTo>
                  <a:lnTo>
                    <a:pt x="12128907" y="4965226"/>
                  </a:lnTo>
                  <a:lnTo>
                    <a:pt x="12132191" y="4963076"/>
                  </a:lnTo>
                  <a:lnTo>
                    <a:pt x="12132996" y="4960262"/>
                  </a:lnTo>
                  <a:lnTo>
                    <a:pt x="12130797" y="4956167"/>
                  </a:lnTo>
                  <a:lnTo>
                    <a:pt x="12129363" y="4953978"/>
                  </a:lnTo>
                  <a:close/>
                </a:path>
                <a:path w="16581755" h="11248390">
                  <a:moveTo>
                    <a:pt x="3771325" y="1380429"/>
                  </a:moveTo>
                  <a:lnTo>
                    <a:pt x="3768561" y="1380434"/>
                  </a:lnTo>
                  <a:lnTo>
                    <a:pt x="3766224" y="1379437"/>
                  </a:lnTo>
                  <a:lnTo>
                    <a:pt x="3763602" y="1379108"/>
                  </a:lnTo>
                  <a:lnTo>
                    <a:pt x="3761413" y="1380541"/>
                  </a:lnTo>
                  <a:lnTo>
                    <a:pt x="3760750" y="1383020"/>
                  </a:lnTo>
                  <a:lnTo>
                    <a:pt x="3760230" y="1385165"/>
                  </a:lnTo>
                  <a:lnTo>
                    <a:pt x="3761329" y="1387212"/>
                  </a:lnTo>
                  <a:lnTo>
                    <a:pt x="3763332" y="1388067"/>
                  </a:lnTo>
                  <a:lnTo>
                    <a:pt x="3763523" y="1388543"/>
                  </a:lnTo>
                  <a:lnTo>
                    <a:pt x="3764476" y="1388160"/>
                  </a:lnTo>
                  <a:lnTo>
                    <a:pt x="3766813" y="1389157"/>
                  </a:lnTo>
                  <a:lnTo>
                    <a:pt x="3769434" y="1389487"/>
                  </a:lnTo>
                  <a:lnTo>
                    <a:pt x="3771624" y="1388053"/>
                  </a:lnTo>
                  <a:lnTo>
                    <a:pt x="3772287" y="1385574"/>
                  </a:lnTo>
                  <a:lnTo>
                    <a:pt x="3772616" y="1382953"/>
                  </a:lnTo>
                  <a:lnTo>
                    <a:pt x="3771325" y="1380429"/>
                  </a:lnTo>
                  <a:close/>
                </a:path>
                <a:path w="16581755" h="11248390">
                  <a:moveTo>
                    <a:pt x="3855323" y="1398110"/>
                  </a:moveTo>
                  <a:lnTo>
                    <a:pt x="3852560" y="1398114"/>
                  </a:lnTo>
                  <a:lnTo>
                    <a:pt x="3850223" y="1397117"/>
                  </a:lnTo>
                  <a:lnTo>
                    <a:pt x="3847601" y="1396788"/>
                  </a:lnTo>
                  <a:lnTo>
                    <a:pt x="3845411" y="1398222"/>
                  </a:lnTo>
                  <a:lnTo>
                    <a:pt x="3844748" y="1400701"/>
                  </a:lnTo>
                  <a:lnTo>
                    <a:pt x="3844228" y="1402846"/>
                  </a:lnTo>
                  <a:lnTo>
                    <a:pt x="3845328" y="1404894"/>
                  </a:lnTo>
                  <a:lnTo>
                    <a:pt x="3847330" y="1405748"/>
                  </a:lnTo>
                  <a:lnTo>
                    <a:pt x="3847522" y="1406224"/>
                  </a:lnTo>
                  <a:lnTo>
                    <a:pt x="3848475" y="1405841"/>
                  </a:lnTo>
                  <a:lnTo>
                    <a:pt x="3850811" y="1406838"/>
                  </a:lnTo>
                  <a:lnTo>
                    <a:pt x="3853433" y="1407167"/>
                  </a:lnTo>
                  <a:lnTo>
                    <a:pt x="3855622" y="1405734"/>
                  </a:lnTo>
                  <a:lnTo>
                    <a:pt x="3856286" y="1403255"/>
                  </a:lnTo>
                  <a:lnTo>
                    <a:pt x="3856615" y="1400633"/>
                  </a:lnTo>
                  <a:lnTo>
                    <a:pt x="3855323" y="1398110"/>
                  </a:lnTo>
                  <a:close/>
                </a:path>
                <a:path w="16581755" h="11248390">
                  <a:moveTo>
                    <a:pt x="3939322" y="1415790"/>
                  </a:moveTo>
                  <a:lnTo>
                    <a:pt x="3936558" y="1415795"/>
                  </a:lnTo>
                  <a:lnTo>
                    <a:pt x="3934221" y="1414798"/>
                  </a:lnTo>
                  <a:lnTo>
                    <a:pt x="3931599" y="1414469"/>
                  </a:lnTo>
                  <a:lnTo>
                    <a:pt x="3929409" y="1415903"/>
                  </a:lnTo>
                  <a:lnTo>
                    <a:pt x="3928747" y="1418381"/>
                  </a:lnTo>
                  <a:lnTo>
                    <a:pt x="3928226" y="1420527"/>
                  </a:lnTo>
                  <a:lnTo>
                    <a:pt x="3929325" y="1422575"/>
                  </a:lnTo>
                  <a:lnTo>
                    <a:pt x="3931329" y="1423429"/>
                  </a:lnTo>
                  <a:lnTo>
                    <a:pt x="3931186" y="1423763"/>
                  </a:lnTo>
                  <a:lnTo>
                    <a:pt x="3931519" y="1423905"/>
                  </a:lnTo>
                  <a:lnTo>
                    <a:pt x="3932472" y="1423522"/>
                  </a:lnTo>
                  <a:lnTo>
                    <a:pt x="3934809" y="1424519"/>
                  </a:lnTo>
                  <a:lnTo>
                    <a:pt x="3937431" y="1424848"/>
                  </a:lnTo>
                  <a:lnTo>
                    <a:pt x="3939620" y="1423414"/>
                  </a:lnTo>
                  <a:lnTo>
                    <a:pt x="3940283" y="1420936"/>
                  </a:lnTo>
                  <a:lnTo>
                    <a:pt x="3940612" y="1418314"/>
                  </a:lnTo>
                  <a:lnTo>
                    <a:pt x="3939322" y="1415790"/>
                  </a:lnTo>
                  <a:close/>
                </a:path>
                <a:path w="16581755" h="11248390">
                  <a:moveTo>
                    <a:pt x="12088823" y="4877895"/>
                  </a:moveTo>
                  <a:lnTo>
                    <a:pt x="12086010" y="4877090"/>
                  </a:lnTo>
                  <a:lnTo>
                    <a:pt x="12083821" y="4878522"/>
                  </a:lnTo>
                  <a:lnTo>
                    <a:pt x="12081297" y="4879813"/>
                  </a:lnTo>
                  <a:lnTo>
                    <a:pt x="12080492" y="4882626"/>
                  </a:lnTo>
                  <a:lnTo>
                    <a:pt x="12081924" y="4884815"/>
                  </a:lnTo>
                  <a:lnTo>
                    <a:pt x="12083025" y="4886864"/>
                  </a:lnTo>
                  <a:lnTo>
                    <a:pt x="12083598" y="4888292"/>
                  </a:lnTo>
                  <a:lnTo>
                    <a:pt x="12086603" y="4889574"/>
                  </a:lnTo>
                  <a:lnTo>
                    <a:pt x="12088224" y="4889476"/>
                  </a:lnTo>
                  <a:lnTo>
                    <a:pt x="12089318" y="4888759"/>
                  </a:lnTo>
                  <a:lnTo>
                    <a:pt x="12091842" y="4887467"/>
                  </a:lnTo>
                  <a:lnTo>
                    <a:pt x="12092647" y="4884655"/>
                  </a:lnTo>
                  <a:lnTo>
                    <a:pt x="12091214" y="4882465"/>
                  </a:lnTo>
                  <a:lnTo>
                    <a:pt x="12090115" y="4880417"/>
                  </a:lnTo>
                  <a:lnTo>
                    <a:pt x="12088823" y="4877895"/>
                  </a:lnTo>
                  <a:close/>
                </a:path>
                <a:path w="16581755" h="11248390">
                  <a:moveTo>
                    <a:pt x="4023462" y="1433137"/>
                  </a:moveTo>
                  <a:lnTo>
                    <a:pt x="4020698" y="1433142"/>
                  </a:lnTo>
                  <a:lnTo>
                    <a:pt x="4018361" y="1432145"/>
                  </a:lnTo>
                  <a:lnTo>
                    <a:pt x="4015740" y="1431816"/>
                  </a:lnTo>
                  <a:lnTo>
                    <a:pt x="4013550" y="1433250"/>
                  </a:lnTo>
                  <a:lnTo>
                    <a:pt x="4012887" y="1435728"/>
                  </a:lnTo>
                  <a:lnTo>
                    <a:pt x="4012366" y="1437874"/>
                  </a:lnTo>
                  <a:lnTo>
                    <a:pt x="4013467" y="1439921"/>
                  </a:lnTo>
                  <a:lnTo>
                    <a:pt x="4015470" y="1440775"/>
                  </a:lnTo>
                  <a:lnTo>
                    <a:pt x="4015327" y="1441109"/>
                  </a:lnTo>
                  <a:lnTo>
                    <a:pt x="4015661" y="1441251"/>
                  </a:lnTo>
                  <a:lnTo>
                    <a:pt x="4016613" y="1440870"/>
                  </a:lnTo>
                  <a:lnTo>
                    <a:pt x="4018949" y="1441866"/>
                  </a:lnTo>
                  <a:lnTo>
                    <a:pt x="4021571" y="1442195"/>
                  </a:lnTo>
                  <a:lnTo>
                    <a:pt x="4023761" y="1440761"/>
                  </a:lnTo>
                  <a:lnTo>
                    <a:pt x="4024424" y="1438283"/>
                  </a:lnTo>
                  <a:lnTo>
                    <a:pt x="4024753" y="1435661"/>
                  </a:lnTo>
                  <a:lnTo>
                    <a:pt x="4023462" y="1433137"/>
                  </a:lnTo>
                  <a:close/>
                </a:path>
                <a:path w="16581755" h="11248390">
                  <a:moveTo>
                    <a:pt x="4107603" y="1450484"/>
                  </a:moveTo>
                  <a:lnTo>
                    <a:pt x="4104839" y="1450488"/>
                  </a:lnTo>
                  <a:lnTo>
                    <a:pt x="4102502" y="1449491"/>
                  </a:lnTo>
                  <a:lnTo>
                    <a:pt x="4099880" y="1449162"/>
                  </a:lnTo>
                  <a:lnTo>
                    <a:pt x="4097691" y="1450596"/>
                  </a:lnTo>
                  <a:lnTo>
                    <a:pt x="4097028" y="1453076"/>
                  </a:lnTo>
                  <a:lnTo>
                    <a:pt x="4096507" y="1455221"/>
                  </a:lnTo>
                  <a:lnTo>
                    <a:pt x="4097607" y="1457268"/>
                  </a:lnTo>
                  <a:lnTo>
                    <a:pt x="4099943" y="1458264"/>
                  </a:lnTo>
                  <a:lnTo>
                    <a:pt x="4100896" y="1457881"/>
                  </a:lnTo>
                  <a:lnTo>
                    <a:pt x="4103233" y="1458878"/>
                  </a:lnTo>
                  <a:lnTo>
                    <a:pt x="4105712" y="1459542"/>
                  </a:lnTo>
                  <a:lnTo>
                    <a:pt x="4108044" y="1457775"/>
                  </a:lnTo>
                  <a:lnTo>
                    <a:pt x="4108707" y="1455295"/>
                  </a:lnTo>
                  <a:lnTo>
                    <a:pt x="4109228" y="1453149"/>
                  </a:lnTo>
                  <a:lnTo>
                    <a:pt x="4107603" y="1450484"/>
                  </a:lnTo>
                  <a:close/>
                </a:path>
                <a:path w="16581755" h="11248390">
                  <a:moveTo>
                    <a:pt x="4191886" y="1467498"/>
                  </a:moveTo>
                  <a:lnTo>
                    <a:pt x="4189122" y="1467502"/>
                  </a:lnTo>
                  <a:lnTo>
                    <a:pt x="4186785" y="1466506"/>
                  </a:lnTo>
                  <a:lnTo>
                    <a:pt x="4184306" y="1465843"/>
                  </a:lnTo>
                  <a:lnTo>
                    <a:pt x="4181974" y="1467609"/>
                  </a:lnTo>
                  <a:lnTo>
                    <a:pt x="4181311" y="1470089"/>
                  </a:lnTo>
                  <a:lnTo>
                    <a:pt x="4180790" y="1472233"/>
                  </a:lnTo>
                  <a:lnTo>
                    <a:pt x="4181890" y="1474281"/>
                  </a:lnTo>
                  <a:lnTo>
                    <a:pt x="4184227" y="1475278"/>
                  </a:lnTo>
                  <a:lnTo>
                    <a:pt x="4185179" y="1474895"/>
                  </a:lnTo>
                  <a:lnTo>
                    <a:pt x="4187516" y="1475891"/>
                  </a:lnTo>
                  <a:lnTo>
                    <a:pt x="4190137" y="1476220"/>
                  </a:lnTo>
                  <a:lnTo>
                    <a:pt x="4192327" y="1474788"/>
                  </a:lnTo>
                  <a:lnTo>
                    <a:pt x="4192990" y="1472308"/>
                  </a:lnTo>
                  <a:lnTo>
                    <a:pt x="4193177" y="1470021"/>
                  </a:lnTo>
                  <a:lnTo>
                    <a:pt x="4191886" y="1467498"/>
                  </a:lnTo>
                  <a:close/>
                </a:path>
                <a:path w="16581755" h="11248390">
                  <a:moveTo>
                    <a:pt x="12045808" y="4803911"/>
                  </a:moveTo>
                  <a:lnTo>
                    <a:pt x="12042996" y="4803106"/>
                  </a:lnTo>
                  <a:lnTo>
                    <a:pt x="12038617" y="4805973"/>
                  </a:lnTo>
                  <a:lnTo>
                    <a:pt x="12037912" y="4808433"/>
                  </a:lnTo>
                  <a:lnTo>
                    <a:pt x="12037811" y="4808785"/>
                  </a:lnTo>
                  <a:lnTo>
                    <a:pt x="12040678" y="4813165"/>
                  </a:lnTo>
                  <a:lnTo>
                    <a:pt x="12041061" y="4814118"/>
                  </a:lnTo>
                  <a:lnTo>
                    <a:pt x="12044399" y="4815542"/>
                  </a:lnTo>
                  <a:lnTo>
                    <a:pt x="12046019" y="4815443"/>
                  </a:lnTo>
                  <a:lnTo>
                    <a:pt x="12049303" y="4813292"/>
                  </a:lnTo>
                  <a:lnTo>
                    <a:pt x="12050008" y="4810832"/>
                  </a:lnTo>
                  <a:lnTo>
                    <a:pt x="12050108" y="4810480"/>
                  </a:lnTo>
                  <a:lnTo>
                    <a:pt x="12045808" y="4803911"/>
                  </a:lnTo>
                  <a:close/>
                </a:path>
                <a:path w="16581755" h="11248390">
                  <a:moveTo>
                    <a:pt x="4276169" y="1484509"/>
                  </a:moveTo>
                  <a:lnTo>
                    <a:pt x="4273405" y="1484514"/>
                  </a:lnTo>
                  <a:lnTo>
                    <a:pt x="4271068" y="1483518"/>
                  </a:lnTo>
                  <a:lnTo>
                    <a:pt x="4268589" y="1482855"/>
                  </a:lnTo>
                  <a:lnTo>
                    <a:pt x="4266257" y="1484622"/>
                  </a:lnTo>
                  <a:lnTo>
                    <a:pt x="4265594" y="1487101"/>
                  </a:lnTo>
                  <a:lnTo>
                    <a:pt x="4265073" y="1489247"/>
                  </a:lnTo>
                  <a:lnTo>
                    <a:pt x="4266173" y="1491294"/>
                  </a:lnTo>
                  <a:lnTo>
                    <a:pt x="4268509" y="1492291"/>
                  </a:lnTo>
                  <a:lnTo>
                    <a:pt x="4269462" y="1491908"/>
                  </a:lnTo>
                  <a:lnTo>
                    <a:pt x="4271799" y="1492905"/>
                  </a:lnTo>
                  <a:lnTo>
                    <a:pt x="4274278" y="1493568"/>
                  </a:lnTo>
                  <a:lnTo>
                    <a:pt x="4276610" y="1491800"/>
                  </a:lnTo>
                  <a:lnTo>
                    <a:pt x="4277273" y="1489321"/>
                  </a:lnTo>
                  <a:lnTo>
                    <a:pt x="4277794" y="1487176"/>
                  </a:lnTo>
                  <a:lnTo>
                    <a:pt x="4276169" y="1484509"/>
                  </a:lnTo>
                  <a:close/>
                </a:path>
                <a:path w="16581755" h="11248390">
                  <a:moveTo>
                    <a:pt x="4359785" y="1501238"/>
                  </a:moveTo>
                  <a:lnTo>
                    <a:pt x="4357020" y="1501243"/>
                  </a:lnTo>
                  <a:lnTo>
                    <a:pt x="4354683" y="1500246"/>
                  </a:lnTo>
                  <a:lnTo>
                    <a:pt x="4352204" y="1499583"/>
                  </a:lnTo>
                  <a:lnTo>
                    <a:pt x="4349872" y="1501351"/>
                  </a:lnTo>
                  <a:lnTo>
                    <a:pt x="4349209" y="1503829"/>
                  </a:lnTo>
                  <a:lnTo>
                    <a:pt x="4348688" y="1505975"/>
                  </a:lnTo>
                  <a:lnTo>
                    <a:pt x="4349788" y="1508023"/>
                  </a:lnTo>
                  <a:lnTo>
                    <a:pt x="4352125" y="1509020"/>
                  </a:lnTo>
                  <a:lnTo>
                    <a:pt x="4353077" y="1508636"/>
                  </a:lnTo>
                  <a:lnTo>
                    <a:pt x="4355414" y="1509633"/>
                  </a:lnTo>
                  <a:lnTo>
                    <a:pt x="4357893" y="1510296"/>
                  </a:lnTo>
                  <a:lnTo>
                    <a:pt x="4360225" y="1508528"/>
                  </a:lnTo>
                  <a:lnTo>
                    <a:pt x="4360888" y="1506050"/>
                  </a:lnTo>
                  <a:lnTo>
                    <a:pt x="4361409" y="1503904"/>
                  </a:lnTo>
                  <a:lnTo>
                    <a:pt x="4359785" y="1501238"/>
                  </a:lnTo>
                  <a:close/>
                </a:path>
                <a:path w="16581755" h="11248390">
                  <a:moveTo>
                    <a:pt x="4443734" y="1518109"/>
                  </a:moveTo>
                  <a:lnTo>
                    <a:pt x="4440969" y="1518114"/>
                  </a:lnTo>
                  <a:lnTo>
                    <a:pt x="4438633" y="1517117"/>
                  </a:lnTo>
                  <a:lnTo>
                    <a:pt x="4436153" y="1516454"/>
                  </a:lnTo>
                  <a:lnTo>
                    <a:pt x="4433822" y="1518222"/>
                  </a:lnTo>
                  <a:lnTo>
                    <a:pt x="4433158" y="1520700"/>
                  </a:lnTo>
                  <a:lnTo>
                    <a:pt x="4432638" y="1522845"/>
                  </a:lnTo>
                  <a:lnTo>
                    <a:pt x="4433737" y="1524892"/>
                  </a:lnTo>
                  <a:lnTo>
                    <a:pt x="4436074" y="1525889"/>
                  </a:lnTo>
                  <a:lnTo>
                    <a:pt x="4437027" y="1525506"/>
                  </a:lnTo>
                  <a:lnTo>
                    <a:pt x="4439364" y="1526503"/>
                  </a:lnTo>
                  <a:lnTo>
                    <a:pt x="4441843" y="1527166"/>
                  </a:lnTo>
                  <a:lnTo>
                    <a:pt x="4444174" y="1525399"/>
                  </a:lnTo>
                  <a:lnTo>
                    <a:pt x="4444837" y="1522921"/>
                  </a:lnTo>
                  <a:lnTo>
                    <a:pt x="4445358" y="1520775"/>
                  </a:lnTo>
                  <a:lnTo>
                    <a:pt x="4443734" y="1518109"/>
                  </a:lnTo>
                  <a:close/>
                </a:path>
                <a:path w="16581755" h="11248390">
                  <a:moveTo>
                    <a:pt x="12001222" y="4730836"/>
                  </a:moveTo>
                  <a:lnTo>
                    <a:pt x="11998409" y="4730031"/>
                  </a:lnTo>
                  <a:lnTo>
                    <a:pt x="11994029" y="4732897"/>
                  </a:lnTo>
                  <a:lnTo>
                    <a:pt x="11993325" y="4735358"/>
                  </a:lnTo>
                  <a:lnTo>
                    <a:pt x="11993224" y="4735710"/>
                  </a:lnTo>
                  <a:lnTo>
                    <a:pt x="11996091" y="4740090"/>
                  </a:lnTo>
                  <a:lnTo>
                    <a:pt x="11996474" y="4741042"/>
                  </a:lnTo>
                  <a:lnTo>
                    <a:pt x="11999812" y="4742466"/>
                  </a:lnTo>
                  <a:lnTo>
                    <a:pt x="12001289" y="4742702"/>
                  </a:lnTo>
                  <a:lnTo>
                    <a:pt x="12002527" y="4741651"/>
                  </a:lnTo>
                  <a:lnTo>
                    <a:pt x="12004717" y="4740217"/>
                  </a:lnTo>
                  <a:lnTo>
                    <a:pt x="12005421" y="4737757"/>
                  </a:lnTo>
                  <a:lnTo>
                    <a:pt x="12005522" y="4737405"/>
                  </a:lnTo>
                  <a:lnTo>
                    <a:pt x="12001222" y="4730836"/>
                  </a:lnTo>
                  <a:close/>
                </a:path>
                <a:path w="16581755" h="11248390">
                  <a:moveTo>
                    <a:pt x="4527825" y="1534646"/>
                  </a:moveTo>
                  <a:lnTo>
                    <a:pt x="4525061" y="1534651"/>
                  </a:lnTo>
                  <a:lnTo>
                    <a:pt x="4522725" y="1533654"/>
                  </a:lnTo>
                  <a:lnTo>
                    <a:pt x="4520245" y="1532991"/>
                  </a:lnTo>
                  <a:lnTo>
                    <a:pt x="4517913" y="1534758"/>
                  </a:lnTo>
                  <a:lnTo>
                    <a:pt x="4517250" y="1537237"/>
                  </a:lnTo>
                  <a:lnTo>
                    <a:pt x="4516729" y="1539383"/>
                  </a:lnTo>
                  <a:lnTo>
                    <a:pt x="4517829" y="1541429"/>
                  </a:lnTo>
                  <a:lnTo>
                    <a:pt x="4520166" y="1542426"/>
                  </a:lnTo>
                  <a:lnTo>
                    <a:pt x="4521117" y="1542044"/>
                  </a:lnTo>
                  <a:lnTo>
                    <a:pt x="4523455" y="1543041"/>
                  </a:lnTo>
                  <a:lnTo>
                    <a:pt x="4525934" y="1543704"/>
                  </a:lnTo>
                  <a:lnTo>
                    <a:pt x="4528266" y="1541936"/>
                  </a:lnTo>
                  <a:lnTo>
                    <a:pt x="4529592" y="1536978"/>
                  </a:lnTo>
                  <a:lnTo>
                    <a:pt x="4527825" y="1534646"/>
                  </a:lnTo>
                  <a:close/>
                </a:path>
                <a:path w="16581755" h="11248390">
                  <a:moveTo>
                    <a:pt x="4611774" y="1551516"/>
                  </a:moveTo>
                  <a:lnTo>
                    <a:pt x="4609010" y="1551521"/>
                  </a:lnTo>
                  <a:lnTo>
                    <a:pt x="4606674" y="1550525"/>
                  </a:lnTo>
                  <a:lnTo>
                    <a:pt x="4604193" y="1549861"/>
                  </a:lnTo>
                  <a:lnTo>
                    <a:pt x="4601862" y="1551628"/>
                  </a:lnTo>
                  <a:lnTo>
                    <a:pt x="4601199" y="1554107"/>
                  </a:lnTo>
                  <a:lnTo>
                    <a:pt x="4600679" y="1556252"/>
                  </a:lnTo>
                  <a:lnTo>
                    <a:pt x="4601778" y="1558300"/>
                  </a:lnTo>
                  <a:lnTo>
                    <a:pt x="4604115" y="1559297"/>
                  </a:lnTo>
                  <a:lnTo>
                    <a:pt x="4605068" y="1558914"/>
                  </a:lnTo>
                  <a:lnTo>
                    <a:pt x="4607404" y="1559911"/>
                  </a:lnTo>
                  <a:lnTo>
                    <a:pt x="4609883" y="1560574"/>
                  </a:lnTo>
                  <a:lnTo>
                    <a:pt x="4612216" y="1558806"/>
                  </a:lnTo>
                  <a:lnTo>
                    <a:pt x="4613541" y="1553849"/>
                  </a:lnTo>
                  <a:lnTo>
                    <a:pt x="4611774" y="1551516"/>
                  </a:lnTo>
                  <a:close/>
                </a:path>
                <a:path w="16581755" h="11248390">
                  <a:moveTo>
                    <a:pt x="4695866" y="1568052"/>
                  </a:moveTo>
                  <a:lnTo>
                    <a:pt x="4693102" y="1568057"/>
                  </a:lnTo>
                  <a:lnTo>
                    <a:pt x="4690766" y="1567061"/>
                  </a:lnTo>
                  <a:lnTo>
                    <a:pt x="4688286" y="1566397"/>
                  </a:lnTo>
                  <a:lnTo>
                    <a:pt x="4685953" y="1568165"/>
                  </a:lnTo>
                  <a:lnTo>
                    <a:pt x="4685290" y="1570645"/>
                  </a:lnTo>
                  <a:lnTo>
                    <a:pt x="4684770" y="1572789"/>
                  </a:lnTo>
                  <a:lnTo>
                    <a:pt x="4685870" y="1574837"/>
                  </a:lnTo>
                  <a:lnTo>
                    <a:pt x="4688206" y="1575834"/>
                  </a:lnTo>
                  <a:lnTo>
                    <a:pt x="4689159" y="1575451"/>
                  </a:lnTo>
                  <a:lnTo>
                    <a:pt x="4691496" y="1576448"/>
                  </a:lnTo>
                  <a:lnTo>
                    <a:pt x="4693975" y="1577110"/>
                  </a:lnTo>
                  <a:lnTo>
                    <a:pt x="4696307" y="1575344"/>
                  </a:lnTo>
                  <a:lnTo>
                    <a:pt x="4696970" y="1572864"/>
                  </a:lnTo>
                  <a:lnTo>
                    <a:pt x="4697491" y="1570719"/>
                  </a:lnTo>
                  <a:lnTo>
                    <a:pt x="4695866" y="1568052"/>
                  </a:lnTo>
                  <a:close/>
                </a:path>
                <a:path w="16581755" h="11248390">
                  <a:moveTo>
                    <a:pt x="11954255" y="4658719"/>
                  </a:moveTo>
                  <a:lnTo>
                    <a:pt x="11951300" y="4658246"/>
                  </a:lnTo>
                  <a:lnTo>
                    <a:pt x="11949111" y="4659680"/>
                  </a:lnTo>
                  <a:lnTo>
                    <a:pt x="11947063" y="4660780"/>
                  </a:lnTo>
                  <a:lnTo>
                    <a:pt x="11946651" y="4663365"/>
                  </a:lnTo>
                  <a:lnTo>
                    <a:pt x="11946592" y="4663735"/>
                  </a:lnTo>
                  <a:lnTo>
                    <a:pt x="11949458" y="4668115"/>
                  </a:lnTo>
                  <a:lnTo>
                    <a:pt x="11949841" y="4669067"/>
                  </a:lnTo>
                  <a:lnTo>
                    <a:pt x="11952845" y="4670349"/>
                  </a:lnTo>
                  <a:lnTo>
                    <a:pt x="11954465" y="4670251"/>
                  </a:lnTo>
                  <a:lnTo>
                    <a:pt x="11955703" y="4669200"/>
                  </a:lnTo>
                  <a:lnTo>
                    <a:pt x="11957415" y="4667957"/>
                  </a:lnTo>
                  <a:lnTo>
                    <a:pt x="11958121" y="4665497"/>
                  </a:lnTo>
                  <a:lnTo>
                    <a:pt x="11958221" y="4665145"/>
                  </a:lnTo>
                  <a:lnTo>
                    <a:pt x="11955355" y="4660766"/>
                  </a:lnTo>
                  <a:lnTo>
                    <a:pt x="11954255" y="4658719"/>
                  </a:lnTo>
                  <a:close/>
                </a:path>
                <a:path w="16581755" h="11248390">
                  <a:moveTo>
                    <a:pt x="4779957" y="1584590"/>
                  </a:moveTo>
                  <a:lnTo>
                    <a:pt x="4777194" y="1584594"/>
                  </a:lnTo>
                  <a:lnTo>
                    <a:pt x="4774856" y="1583597"/>
                  </a:lnTo>
                  <a:lnTo>
                    <a:pt x="4772377" y="1582934"/>
                  </a:lnTo>
                  <a:lnTo>
                    <a:pt x="4770045" y="1584702"/>
                  </a:lnTo>
                  <a:lnTo>
                    <a:pt x="4769383" y="1587181"/>
                  </a:lnTo>
                  <a:lnTo>
                    <a:pt x="4768862" y="1589327"/>
                  </a:lnTo>
                  <a:lnTo>
                    <a:pt x="4769961" y="1591374"/>
                  </a:lnTo>
                  <a:lnTo>
                    <a:pt x="4772298" y="1592371"/>
                  </a:lnTo>
                  <a:lnTo>
                    <a:pt x="4773251" y="1591988"/>
                  </a:lnTo>
                  <a:lnTo>
                    <a:pt x="4775587" y="1592985"/>
                  </a:lnTo>
                  <a:lnTo>
                    <a:pt x="4778066" y="1593647"/>
                  </a:lnTo>
                  <a:lnTo>
                    <a:pt x="4780399" y="1591880"/>
                  </a:lnTo>
                  <a:lnTo>
                    <a:pt x="4781725" y="1586922"/>
                  </a:lnTo>
                  <a:lnTo>
                    <a:pt x="4779957" y="1584590"/>
                  </a:lnTo>
                  <a:close/>
                </a:path>
                <a:path w="16581755" h="11248390">
                  <a:moveTo>
                    <a:pt x="4864049" y="1601126"/>
                  </a:moveTo>
                  <a:lnTo>
                    <a:pt x="4861285" y="1601131"/>
                  </a:lnTo>
                  <a:lnTo>
                    <a:pt x="4858948" y="1600134"/>
                  </a:lnTo>
                  <a:lnTo>
                    <a:pt x="4856469" y="1599471"/>
                  </a:lnTo>
                  <a:lnTo>
                    <a:pt x="4854137" y="1601239"/>
                  </a:lnTo>
                  <a:lnTo>
                    <a:pt x="4853474" y="1603718"/>
                  </a:lnTo>
                  <a:lnTo>
                    <a:pt x="4852953" y="1605863"/>
                  </a:lnTo>
                  <a:lnTo>
                    <a:pt x="4854053" y="1607911"/>
                  </a:lnTo>
                  <a:lnTo>
                    <a:pt x="4856389" y="1608908"/>
                  </a:lnTo>
                  <a:lnTo>
                    <a:pt x="4857342" y="1608525"/>
                  </a:lnTo>
                  <a:lnTo>
                    <a:pt x="4859679" y="1609522"/>
                  </a:lnTo>
                  <a:lnTo>
                    <a:pt x="4862158" y="1610185"/>
                  </a:lnTo>
                  <a:lnTo>
                    <a:pt x="4864490" y="1608417"/>
                  </a:lnTo>
                  <a:lnTo>
                    <a:pt x="4865816" y="1603459"/>
                  </a:lnTo>
                  <a:lnTo>
                    <a:pt x="4864049" y="1601126"/>
                  </a:lnTo>
                  <a:close/>
                </a:path>
                <a:path w="16581755" h="11248390">
                  <a:moveTo>
                    <a:pt x="11905099" y="4588034"/>
                  </a:moveTo>
                  <a:lnTo>
                    <a:pt x="11902477" y="4587704"/>
                  </a:lnTo>
                  <a:lnTo>
                    <a:pt x="11898097" y="4590571"/>
                  </a:lnTo>
                  <a:lnTo>
                    <a:pt x="11897769" y="4593194"/>
                  </a:lnTo>
                  <a:lnTo>
                    <a:pt x="11900635" y="4597572"/>
                  </a:lnTo>
                  <a:lnTo>
                    <a:pt x="11901018" y="4598525"/>
                  </a:lnTo>
                  <a:lnTo>
                    <a:pt x="11903688" y="4599664"/>
                  </a:lnTo>
                  <a:lnTo>
                    <a:pt x="11905641" y="4599708"/>
                  </a:lnTo>
                  <a:lnTo>
                    <a:pt x="11906879" y="4598657"/>
                  </a:lnTo>
                  <a:lnTo>
                    <a:pt x="11909069" y="4597225"/>
                  </a:lnTo>
                  <a:lnTo>
                    <a:pt x="11909399" y="4594603"/>
                  </a:lnTo>
                  <a:lnTo>
                    <a:pt x="11905099" y="4588034"/>
                  </a:lnTo>
                  <a:close/>
                </a:path>
                <a:path w="16581755" h="11248390">
                  <a:moveTo>
                    <a:pt x="4948141" y="1617663"/>
                  </a:moveTo>
                  <a:lnTo>
                    <a:pt x="4945377" y="1617668"/>
                  </a:lnTo>
                  <a:lnTo>
                    <a:pt x="4943039" y="1616671"/>
                  </a:lnTo>
                  <a:lnTo>
                    <a:pt x="4940560" y="1616008"/>
                  </a:lnTo>
                  <a:lnTo>
                    <a:pt x="4938229" y="1617775"/>
                  </a:lnTo>
                  <a:lnTo>
                    <a:pt x="4937566" y="1620255"/>
                  </a:lnTo>
                  <a:lnTo>
                    <a:pt x="4937045" y="1622400"/>
                  </a:lnTo>
                  <a:lnTo>
                    <a:pt x="4938144" y="1624448"/>
                  </a:lnTo>
                  <a:lnTo>
                    <a:pt x="4940481" y="1625445"/>
                  </a:lnTo>
                  <a:lnTo>
                    <a:pt x="4941433" y="1625062"/>
                  </a:lnTo>
                  <a:lnTo>
                    <a:pt x="4943771" y="1626059"/>
                  </a:lnTo>
                  <a:lnTo>
                    <a:pt x="4946250" y="1626722"/>
                  </a:lnTo>
                  <a:lnTo>
                    <a:pt x="4948582" y="1624954"/>
                  </a:lnTo>
                  <a:lnTo>
                    <a:pt x="4949908" y="1619995"/>
                  </a:lnTo>
                  <a:lnTo>
                    <a:pt x="4948141" y="1617663"/>
                  </a:lnTo>
                  <a:close/>
                </a:path>
                <a:path w="16581755" h="11248390">
                  <a:moveTo>
                    <a:pt x="5032374" y="1633866"/>
                  </a:moveTo>
                  <a:lnTo>
                    <a:pt x="5029611" y="1633871"/>
                  </a:lnTo>
                  <a:lnTo>
                    <a:pt x="5027274" y="1632874"/>
                  </a:lnTo>
                  <a:lnTo>
                    <a:pt x="5024795" y="1632212"/>
                  </a:lnTo>
                  <a:lnTo>
                    <a:pt x="5022463" y="1633978"/>
                  </a:lnTo>
                  <a:lnTo>
                    <a:pt x="5021800" y="1636458"/>
                  </a:lnTo>
                  <a:lnTo>
                    <a:pt x="5021279" y="1638602"/>
                  </a:lnTo>
                  <a:lnTo>
                    <a:pt x="5022379" y="1640650"/>
                  </a:lnTo>
                  <a:lnTo>
                    <a:pt x="5024715" y="1641646"/>
                  </a:lnTo>
                  <a:lnTo>
                    <a:pt x="5025668" y="1641264"/>
                  </a:lnTo>
                  <a:lnTo>
                    <a:pt x="5028005" y="1642261"/>
                  </a:lnTo>
                  <a:lnTo>
                    <a:pt x="5030484" y="1642923"/>
                  </a:lnTo>
                  <a:lnTo>
                    <a:pt x="5032816" y="1641157"/>
                  </a:lnTo>
                  <a:lnTo>
                    <a:pt x="5034142" y="1636199"/>
                  </a:lnTo>
                  <a:lnTo>
                    <a:pt x="5032374" y="1633866"/>
                  </a:lnTo>
                  <a:close/>
                </a:path>
                <a:path w="16581755" h="11248390">
                  <a:moveTo>
                    <a:pt x="5116466" y="1650403"/>
                  </a:moveTo>
                  <a:lnTo>
                    <a:pt x="5113702" y="1650408"/>
                  </a:lnTo>
                  <a:lnTo>
                    <a:pt x="5111365" y="1649411"/>
                  </a:lnTo>
                  <a:lnTo>
                    <a:pt x="5108886" y="1648748"/>
                  </a:lnTo>
                  <a:lnTo>
                    <a:pt x="5106554" y="1650515"/>
                  </a:lnTo>
                  <a:lnTo>
                    <a:pt x="5105891" y="1652995"/>
                  </a:lnTo>
                  <a:lnTo>
                    <a:pt x="5105370" y="1655140"/>
                  </a:lnTo>
                  <a:lnTo>
                    <a:pt x="5106470" y="1657187"/>
                  </a:lnTo>
                  <a:lnTo>
                    <a:pt x="5108807" y="1658183"/>
                  </a:lnTo>
                  <a:lnTo>
                    <a:pt x="5109759" y="1657802"/>
                  </a:lnTo>
                  <a:lnTo>
                    <a:pt x="5112096" y="1658799"/>
                  </a:lnTo>
                  <a:lnTo>
                    <a:pt x="5114575" y="1659461"/>
                  </a:lnTo>
                  <a:lnTo>
                    <a:pt x="5116908" y="1657694"/>
                  </a:lnTo>
                  <a:lnTo>
                    <a:pt x="5118233" y="1652736"/>
                  </a:lnTo>
                  <a:lnTo>
                    <a:pt x="5116466" y="1650403"/>
                  </a:lnTo>
                  <a:close/>
                </a:path>
                <a:path w="16581755" h="11248390">
                  <a:moveTo>
                    <a:pt x="11854278" y="4519402"/>
                  </a:moveTo>
                  <a:lnTo>
                    <a:pt x="11851322" y="4518930"/>
                  </a:lnTo>
                  <a:lnTo>
                    <a:pt x="11847609" y="4522081"/>
                  </a:lnTo>
                  <a:lnTo>
                    <a:pt x="11847138" y="4525036"/>
                  </a:lnTo>
                  <a:lnTo>
                    <a:pt x="11850289" y="4528748"/>
                  </a:lnTo>
                  <a:lnTo>
                    <a:pt x="11850672" y="4529701"/>
                  </a:lnTo>
                  <a:lnTo>
                    <a:pt x="11852008" y="4530270"/>
                  </a:lnTo>
                  <a:lnTo>
                    <a:pt x="11852150" y="4529937"/>
                  </a:lnTo>
                  <a:lnTo>
                    <a:pt x="11853486" y="4530506"/>
                  </a:lnTo>
                  <a:lnTo>
                    <a:pt x="11855439" y="4530550"/>
                  </a:lnTo>
                  <a:lnTo>
                    <a:pt x="11858533" y="4527923"/>
                  </a:lnTo>
                  <a:lnTo>
                    <a:pt x="11859005" y="4524969"/>
                  </a:lnTo>
                  <a:lnTo>
                    <a:pt x="11854278" y="4519402"/>
                  </a:lnTo>
                  <a:close/>
                </a:path>
                <a:path w="16581755" h="11248390">
                  <a:moveTo>
                    <a:pt x="5200892" y="1667083"/>
                  </a:moveTo>
                  <a:lnTo>
                    <a:pt x="5198127" y="1667087"/>
                  </a:lnTo>
                  <a:lnTo>
                    <a:pt x="5195791" y="1666091"/>
                  </a:lnTo>
                  <a:lnTo>
                    <a:pt x="5193312" y="1665428"/>
                  </a:lnTo>
                  <a:lnTo>
                    <a:pt x="5190980" y="1667194"/>
                  </a:lnTo>
                  <a:lnTo>
                    <a:pt x="5190316" y="1669674"/>
                  </a:lnTo>
                  <a:lnTo>
                    <a:pt x="5189796" y="1671818"/>
                  </a:lnTo>
                  <a:lnTo>
                    <a:pt x="5190895" y="1673866"/>
                  </a:lnTo>
                  <a:lnTo>
                    <a:pt x="5193233" y="1674863"/>
                  </a:lnTo>
                  <a:lnTo>
                    <a:pt x="5194185" y="1674480"/>
                  </a:lnTo>
                  <a:lnTo>
                    <a:pt x="5196522" y="1675477"/>
                  </a:lnTo>
                  <a:lnTo>
                    <a:pt x="5199001" y="1676140"/>
                  </a:lnTo>
                  <a:lnTo>
                    <a:pt x="5201332" y="1674373"/>
                  </a:lnTo>
                  <a:lnTo>
                    <a:pt x="5202658" y="1669415"/>
                  </a:lnTo>
                  <a:lnTo>
                    <a:pt x="5200892" y="1667083"/>
                  </a:lnTo>
                  <a:close/>
                </a:path>
                <a:path w="16581755" h="11248390">
                  <a:moveTo>
                    <a:pt x="5284983" y="1683618"/>
                  </a:moveTo>
                  <a:lnTo>
                    <a:pt x="5282219" y="1683623"/>
                  </a:lnTo>
                  <a:lnTo>
                    <a:pt x="5279883" y="1682626"/>
                  </a:lnTo>
                  <a:lnTo>
                    <a:pt x="5277404" y="1681964"/>
                  </a:lnTo>
                  <a:lnTo>
                    <a:pt x="5275072" y="1683731"/>
                  </a:lnTo>
                  <a:lnTo>
                    <a:pt x="5274408" y="1686211"/>
                  </a:lnTo>
                  <a:lnTo>
                    <a:pt x="5273888" y="1688355"/>
                  </a:lnTo>
                  <a:lnTo>
                    <a:pt x="5274987" y="1690403"/>
                  </a:lnTo>
                  <a:lnTo>
                    <a:pt x="5277324" y="1691400"/>
                  </a:lnTo>
                  <a:lnTo>
                    <a:pt x="5278276" y="1691017"/>
                  </a:lnTo>
                  <a:lnTo>
                    <a:pt x="5280613" y="1692014"/>
                  </a:lnTo>
                  <a:lnTo>
                    <a:pt x="5283093" y="1692677"/>
                  </a:lnTo>
                  <a:lnTo>
                    <a:pt x="5285424" y="1690910"/>
                  </a:lnTo>
                  <a:lnTo>
                    <a:pt x="5286750" y="1685951"/>
                  </a:lnTo>
                  <a:lnTo>
                    <a:pt x="5284983" y="1683618"/>
                  </a:lnTo>
                  <a:close/>
                </a:path>
                <a:path w="16581755" h="11248390">
                  <a:moveTo>
                    <a:pt x="11801409" y="4451868"/>
                  </a:moveTo>
                  <a:lnTo>
                    <a:pt x="11798453" y="4451397"/>
                  </a:lnTo>
                  <a:lnTo>
                    <a:pt x="11794741" y="4454549"/>
                  </a:lnTo>
                  <a:lnTo>
                    <a:pt x="11794269" y="4457504"/>
                  </a:lnTo>
                  <a:lnTo>
                    <a:pt x="11797422" y="4461216"/>
                  </a:lnTo>
                  <a:lnTo>
                    <a:pt x="11797805" y="4462168"/>
                  </a:lnTo>
                  <a:lnTo>
                    <a:pt x="11800475" y="4463306"/>
                  </a:lnTo>
                  <a:lnTo>
                    <a:pt x="11802570" y="4463018"/>
                  </a:lnTo>
                  <a:lnTo>
                    <a:pt x="11805664" y="4460391"/>
                  </a:lnTo>
                  <a:lnTo>
                    <a:pt x="11806136" y="4457436"/>
                  </a:lnTo>
                  <a:lnTo>
                    <a:pt x="11801409" y="4451868"/>
                  </a:lnTo>
                  <a:close/>
                </a:path>
                <a:path w="16581755" h="11248390">
                  <a:moveTo>
                    <a:pt x="5369409" y="1700298"/>
                  </a:moveTo>
                  <a:lnTo>
                    <a:pt x="5366645" y="1700302"/>
                  </a:lnTo>
                  <a:lnTo>
                    <a:pt x="5364308" y="1699306"/>
                  </a:lnTo>
                  <a:lnTo>
                    <a:pt x="5361829" y="1698643"/>
                  </a:lnTo>
                  <a:lnTo>
                    <a:pt x="5359496" y="1700410"/>
                  </a:lnTo>
                  <a:lnTo>
                    <a:pt x="5358834" y="1702889"/>
                  </a:lnTo>
                  <a:lnTo>
                    <a:pt x="5358313" y="1705035"/>
                  </a:lnTo>
                  <a:lnTo>
                    <a:pt x="5359413" y="1707082"/>
                  </a:lnTo>
                  <a:lnTo>
                    <a:pt x="5361749" y="1708079"/>
                  </a:lnTo>
                  <a:lnTo>
                    <a:pt x="5362702" y="1707696"/>
                  </a:lnTo>
                  <a:lnTo>
                    <a:pt x="5365038" y="1708693"/>
                  </a:lnTo>
                  <a:lnTo>
                    <a:pt x="5367518" y="1709356"/>
                  </a:lnTo>
                  <a:lnTo>
                    <a:pt x="5369850" y="1707588"/>
                  </a:lnTo>
                  <a:lnTo>
                    <a:pt x="5371176" y="1702630"/>
                  </a:lnTo>
                  <a:lnTo>
                    <a:pt x="5369409" y="1700298"/>
                  </a:lnTo>
                  <a:close/>
                </a:path>
                <a:path w="16581755" h="11248390">
                  <a:moveTo>
                    <a:pt x="5453501" y="1716835"/>
                  </a:moveTo>
                  <a:lnTo>
                    <a:pt x="5450737" y="1716840"/>
                  </a:lnTo>
                  <a:lnTo>
                    <a:pt x="5448399" y="1715843"/>
                  </a:lnTo>
                  <a:lnTo>
                    <a:pt x="5445920" y="1715180"/>
                  </a:lnTo>
                  <a:lnTo>
                    <a:pt x="5443588" y="1716948"/>
                  </a:lnTo>
                  <a:lnTo>
                    <a:pt x="5442926" y="1719426"/>
                  </a:lnTo>
                  <a:lnTo>
                    <a:pt x="5442405" y="1721572"/>
                  </a:lnTo>
                  <a:lnTo>
                    <a:pt x="5443504" y="1723619"/>
                  </a:lnTo>
                  <a:lnTo>
                    <a:pt x="5445841" y="1724616"/>
                  </a:lnTo>
                  <a:lnTo>
                    <a:pt x="5446794" y="1724233"/>
                  </a:lnTo>
                  <a:lnTo>
                    <a:pt x="5449130" y="1725230"/>
                  </a:lnTo>
                  <a:lnTo>
                    <a:pt x="5451609" y="1725893"/>
                  </a:lnTo>
                  <a:lnTo>
                    <a:pt x="5453941" y="1724125"/>
                  </a:lnTo>
                  <a:lnTo>
                    <a:pt x="5454605" y="1721647"/>
                  </a:lnTo>
                  <a:lnTo>
                    <a:pt x="5455125" y="1719501"/>
                  </a:lnTo>
                  <a:lnTo>
                    <a:pt x="5453501" y="1716835"/>
                  </a:lnTo>
                  <a:close/>
                </a:path>
                <a:path w="16581755" h="11248390">
                  <a:moveTo>
                    <a:pt x="11746492" y="4385434"/>
                  </a:moveTo>
                  <a:lnTo>
                    <a:pt x="11743395" y="4385296"/>
                  </a:lnTo>
                  <a:lnTo>
                    <a:pt x="11739683" y="4388449"/>
                  </a:lnTo>
                  <a:lnTo>
                    <a:pt x="11739546" y="4391546"/>
                  </a:lnTo>
                  <a:lnTo>
                    <a:pt x="11743222" y="4395877"/>
                  </a:lnTo>
                  <a:lnTo>
                    <a:pt x="11745892" y="4397016"/>
                  </a:lnTo>
                  <a:lnTo>
                    <a:pt x="11747988" y="4396726"/>
                  </a:lnTo>
                  <a:lnTo>
                    <a:pt x="11751081" y="4394100"/>
                  </a:lnTo>
                  <a:lnTo>
                    <a:pt x="11751219" y="4391002"/>
                  </a:lnTo>
                  <a:lnTo>
                    <a:pt x="11746492" y="4385434"/>
                  </a:lnTo>
                  <a:close/>
                </a:path>
                <a:path w="16581755" h="11248390">
                  <a:moveTo>
                    <a:pt x="5537925" y="1733514"/>
                  </a:moveTo>
                  <a:lnTo>
                    <a:pt x="5535161" y="1733519"/>
                  </a:lnTo>
                  <a:lnTo>
                    <a:pt x="5532825" y="1732522"/>
                  </a:lnTo>
                  <a:lnTo>
                    <a:pt x="5530346" y="1731859"/>
                  </a:lnTo>
                  <a:lnTo>
                    <a:pt x="5528014" y="1733626"/>
                  </a:lnTo>
                  <a:lnTo>
                    <a:pt x="5527350" y="1736105"/>
                  </a:lnTo>
                  <a:lnTo>
                    <a:pt x="5526830" y="1738251"/>
                  </a:lnTo>
                  <a:lnTo>
                    <a:pt x="5527929" y="1740299"/>
                  </a:lnTo>
                  <a:lnTo>
                    <a:pt x="5530266" y="1741295"/>
                  </a:lnTo>
                  <a:lnTo>
                    <a:pt x="5531218" y="1740912"/>
                  </a:lnTo>
                  <a:lnTo>
                    <a:pt x="5533556" y="1741909"/>
                  </a:lnTo>
                  <a:lnTo>
                    <a:pt x="5536035" y="1742572"/>
                  </a:lnTo>
                  <a:lnTo>
                    <a:pt x="5538367" y="1740805"/>
                  </a:lnTo>
                  <a:lnTo>
                    <a:pt x="5539030" y="1738325"/>
                  </a:lnTo>
                  <a:lnTo>
                    <a:pt x="5539551" y="1736180"/>
                  </a:lnTo>
                  <a:lnTo>
                    <a:pt x="5537925" y="1733514"/>
                  </a:lnTo>
                  <a:close/>
                </a:path>
                <a:path w="16581755" h="11248390">
                  <a:moveTo>
                    <a:pt x="5622209" y="1750527"/>
                  </a:moveTo>
                  <a:lnTo>
                    <a:pt x="5619445" y="1750532"/>
                  </a:lnTo>
                  <a:lnTo>
                    <a:pt x="5617108" y="1749535"/>
                  </a:lnTo>
                  <a:lnTo>
                    <a:pt x="5614629" y="1748872"/>
                  </a:lnTo>
                  <a:lnTo>
                    <a:pt x="5612297" y="1750639"/>
                  </a:lnTo>
                  <a:lnTo>
                    <a:pt x="5611634" y="1753119"/>
                  </a:lnTo>
                  <a:lnTo>
                    <a:pt x="5611114" y="1755263"/>
                  </a:lnTo>
                  <a:lnTo>
                    <a:pt x="5612213" y="1757311"/>
                  </a:lnTo>
                  <a:lnTo>
                    <a:pt x="5614550" y="1758308"/>
                  </a:lnTo>
                  <a:lnTo>
                    <a:pt x="5615502" y="1757925"/>
                  </a:lnTo>
                  <a:lnTo>
                    <a:pt x="5617838" y="1758921"/>
                  </a:lnTo>
                  <a:lnTo>
                    <a:pt x="5620318" y="1759584"/>
                  </a:lnTo>
                  <a:lnTo>
                    <a:pt x="5622650" y="1757818"/>
                  </a:lnTo>
                  <a:lnTo>
                    <a:pt x="5623313" y="1755338"/>
                  </a:lnTo>
                  <a:lnTo>
                    <a:pt x="5623833" y="1753194"/>
                  </a:lnTo>
                  <a:lnTo>
                    <a:pt x="5622209" y="1750527"/>
                  </a:lnTo>
                  <a:close/>
                </a:path>
                <a:path w="16581755" h="11248390">
                  <a:moveTo>
                    <a:pt x="11690389" y="4320861"/>
                  </a:moveTo>
                  <a:lnTo>
                    <a:pt x="11687624" y="4320866"/>
                  </a:lnTo>
                  <a:lnTo>
                    <a:pt x="11685768" y="4322442"/>
                  </a:lnTo>
                  <a:lnTo>
                    <a:pt x="11683770" y="4324352"/>
                  </a:lnTo>
                  <a:lnTo>
                    <a:pt x="11683774" y="4327115"/>
                  </a:lnTo>
                  <a:lnTo>
                    <a:pt x="11686926" y="4330828"/>
                  </a:lnTo>
                  <a:lnTo>
                    <a:pt x="11687118" y="4331304"/>
                  </a:lnTo>
                  <a:lnTo>
                    <a:pt x="11690122" y="4332585"/>
                  </a:lnTo>
                  <a:lnTo>
                    <a:pt x="11692076" y="4332630"/>
                  </a:lnTo>
                  <a:lnTo>
                    <a:pt x="11693456" y="4331245"/>
                  </a:lnTo>
                  <a:lnTo>
                    <a:pt x="11695454" y="4329336"/>
                  </a:lnTo>
                  <a:lnTo>
                    <a:pt x="11695449" y="4326572"/>
                  </a:lnTo>
                  <a:lnTo>
                    <a:pt x="11692298" y="4322860"/>
                  </a:lnTo>
                  <a:lnTo>
                    <a:pt x="11690389" y="4320861"/>
                  </a:lnTo>
                  <a:close/>
                </a:path>
                <a:path w="16581755" h="11248390">
                  <a:moveTo>
                    <a:pt x="5706634" y="1767206"/>
                  </a:moveTo>
                  <a:lnTo>
                    <a:pt x="5703870" y="1767210"/>
                  </a:lnTo>
                  <a:lnTo>
                    <a:pt x="5701534" y="1766213"/>
                  </a:lnTo>
                  <a:lnTo>
                    <a:pt x="5699054" y="1765551"/>
                  </a:lnTo>
                  <a:lnTo>
                    <a:pt x="5696722" y="1767318"/>
                  </a:lnTo>
                  <a:lnTo>
                    <a:pt x="5696059" y="1769798"/>
                  </a:lnTo>
                  <a:lnTo>
                    <a:pt x="5695538" y="1771944"/>
                  </a:lnTo>
                  <a:lnTo>
                    <a:pt x="5696638" y="1773990"/>
                  </a:lnTo>
                  <a:lnTo>
                    <a:pt x="5698974" y="1774987"/>
                  </a:lnTo>
                  <a:lnTo>
                    <a:pt x="5699927" y="1774604"/>
                  </a:lnTo>
                  <a:lnTo>
                    <a:pt x="5702264" y="1775601"/>
                  </a:lnTo>
                  <a:lnTo>
                    <a:pt x="5704881" y="1775929"/>
                  </a:lnTo>
                  <a:lnTo>
                    <a:pt x="5707076" y="1774497"/>
                  </a:lnTo>
                  <a:lnTo>
                    <a:pt x="5707739" y="1772018"/>
                  </a:lnTo>
                  <a:lnTo>
                    <a:pt x="5707925" y="1769729"/>
                  </a:lnTo>
                  <a:lnTo>
                    <a:pt x="5706634" y="1767206"/>
                  </a:lnTo>
                  <a:close/>
                </a:path>
                <a:path w="16581755" h="11248390">
                  <a:moveTo>
                    <a:pt x="5790917" y="1784220"/>
                  </a:moveTo>
                  <a:lnTo>
                    <a:pt x="5788154" y="1784224"/>
                  </a:lnTo>
                  <a:lnTo>
                    <a:pt x="5785817" y="1783227"/>
                  </a:lnTo>
                  <a:lnTo>
                    <a:pt x="5783337" y="1782564"/>
                  </a:lnTo>
                  <a:lnTo>
                    <a:pt x="5781005" y="1784332"/>
                  </a:lnTo>
                  <a:lnTo>
                    <a:pt x="5780343" y="1786810"/>
                  </a:lnTo>
                  <a:lnTo>
                    <a:pt x="5779822" y="1788956"/>
                  </a:lnTo>
                  <a:lnTo>
                    <a:pt x="5780921" y="1791003"/>
                  </a:lnTo>
                  <a:lnTo>
                    <a:pt x="5783258" y="1792000"/>
                  </a:lnTo>
                  <a:lnTo>
                    <a:pt x="5784211" y="1791617"/>
                  </a:lnTo>
                  <a:lnTo>
                    <a:pt x="5786547" y="1792614"/>
                  </a:lnTo>
                  <a:lnTo>
                    <a:pt x="5789026" y="1793277"/>
                  </a:lnTo>
                  <a:lnTo>
                    <a:pt x="5791358" y="1791509"/>
                  </a:lnTo>
                  <a:lnTo>
                    <a:pt x="5792021" y="1789031"/>
                  </a:lnTo>
                  <a:lnTo>
                    <a:pt x="5792542" y="1786885"/>
                  </a:lnTo>
                  <a:lnTo>
                    <a:pt x="5790917" y="1784220"/>
                  </a:lnTo>
                  <a:close/>
                </a:path>
                <a:path w="16581755" h="11248390">
                  <a:moveTo>
                    <a:pt x="11632095" y="4257722"/>
                  </a:moveTo>
                  <a:lnTo>
                    <a:pt x="11629330" y="4257727"/>
                  </a:lnTo>
                  <a:lnTo>
                    <a:pt x="11627474" y="4259303"/>
                  </a:lnTo>
                  <a:lnTo>
                    <a:pt x="11626047" y="4261062"/>
                  </a:lnTo>
                  <a:lnTo>
                    <a:pt x="11625810" y="4261354"/>
                  </a:lnTo>
                  <a:lnTo>
                    <a:pt x="11625815" y="4264119"/>
                  </a:lnTo>
                  <a:lnTo>
                    <a:pt x="11629491" y="4268448"/>
                  </a:lnTo>
                  <a:lnTo>
                    <a:pt x="11631829" y="4269445"/>
                  </a:lnTo>
                  <a:lnTo>
                    <a:pt x="11633925" y="4269157"/>
                  </a:lnTo>
                  <a:lnTo>
                    <a:pt x="11635304" y="4267772"/>
                  </a:lnTo>
                  <a:lnTo>
                    <a:pt x="11637302" y="4265863"/>
                  </a:lnTo>
                  <a:lnTo>
                    <a:pt x="11637298" y="4263099"/>
                  </a:lnTo>
                  <a:lnTo>
                    <a:pt x="11634146" y="4259387"/>
                  </a:lnTo>
                  <a:lnTo>
                    <a:pt x="11632095" y="4257722"/>
                  </a:lnTo>
                  <a:close/>
                </a:path>
                <a:path w="16581755" h="11248390">
                  <a:moveTo>
                    <a:pt x="5875200" y="1801232"/>
                  </a:moveTo>
                  <a:lnTo>
                    <a:pt x="5872436" y="1801237"/>
                  </a:lnTo>
                  <a:lnTo>
                    <a:pt x="5870099" y="1800240"/>
                  </a:lnTo>
                  <a:lnTo>
                    <a:pt x="5867478" y="1799911"/>
                  </a:lnTo>
                  <a:lnTo>
                    <a:pt x="5865288" y="1801345"/>
                  </a:lnTo>
                  <a:lnTo>
                    <a:pt x="5864625" y="1803823"/>
                  </a:lnTo>
                  <a:lnTo>
                    <a:pt x="5864104" y="1805969"/>
                  </a:lnTo>
                  <a:lnTo>
                    <a:pt x="5865204" y="1808016"/>
                  </a:lnTo>
                  <a:lnTo>
                    <a:pt x="5867540" y="1809013"/>
                  </a:lnTo>
                  <a:lnTo>
                    <a:pt x="5868494" y="1808630"/>
                  </a:lnTo>
                  <a:lnTo>
                    <a:pt x="5870830" y="1809627"/>
                  </a:lnTo>
                  <a:lnTo>
                    <a:pt x="5873452" y="1809956"/>
                  </a:lnTo>
                  <a:lnTo>
                    <a:pt x="5875642" y="1808523"/>
                  </a:lnTo>
                  <a:lnTo>
                    <a:pt x="5876305" y="1806044"/>
                  </a:lnTo>
                  <a:lnTo>
                    <a:pt x="5876491" y="1803756"/>
                  </a:lnTo>
                  <a:lnTo>
                    <a:pt x="5875200" y="1801232"/>
                  </a:lnTo>
                  <a:close/>
                </a:path>
                <a:path w="16581755" h="11248390">
                  <a:moveTo>
                    <a:pt x="5959817" y="1818387"/>
                  </a:moveTo>
                  <a:lnTo>
                    <a:pt x="5957053" y="1818392"/>
                  </a:lnTo>
                  <a:lnTo>
                    <a:pt x="5954716" y="1817396"/>
                  </a:lnTo>
                  <a:lnTo>
                    <a:pt x="5952095" y="1817067"/>
                  </a:lnTo>
                  <a:lnTo>
                    <a:pt x="5949905" y="1818499"/>
                  </a:lnTo>
                  <a:lnTo>
                    <a:pt x="5949242" y="1820979"/>
                  </a:lnTo>
                  <a:lnTo>
                    <a:pt x="5948721" y="1823125"/>
                  </a:lnTo>
                  <a:lnTo>
                    <a:pt x="5949820" y="1825172"/>
                  </a:lnTo>
                  <a:lnTo>
                    <a:pt x="5952157" y="1826169"/>
                  </a:lnTo>
                  <a:lnTo>
                    <a:pt x="5953110" y="1825786"/>
                  </a:lnTo>
                  <a:lnTo>
                    <a:pt x="5955447" y="1826783"/>
                  </a:lnTo>
                  <a:lnTo>
                    <a:pt x="5957926" y="1827446"/>
                  </a:lnTo>
                  <a:lnTo>
                    <a:pt x="5960259" y="1825678"/>
                  </a:lnTo>
                  <a:lnTo>
                    <a:pt x="5960922" y="1823199"/>
                  </a:lnTo>
                  <a:lnTo>
                    <a:pt x="5961442" y="1821054"/>
                  </a:lnTo>
                  <a:lnTo>
                    <a:pt x="5959817" y="1818387"/>
                  </a:lnTo>
                  <a:close/>
                </a:path>
                <a:path w="16581755" h="11248390">
                  <a:moveTo>
                    <a:pt x="11572278" y="4196301"/>
                  </a:moveTo>
                  <a:lnTo>
                    <a:pt x="11569373" y="4196639"/>
                  </a:lnTo>
                  <a:lnTo>
                    <a:pt x="11565660" y="4199791"/>
                  </a:lnTo>
                  <a:lnTo>
                    <a:pt x="11565999" y="4202697"/>
                  </a:lnTo>
                  <a:lnTo>
                    <a:pt x="11569150" y="4206409"/>
                  </a:lnTo>
                  <a:lnTo>
                    <a:pt x="11570820" y="4207121"/>
                  </a:lnTo>
                  <a:lnTo>
                    <a:pt x="11570343" y="4207313"/>
                  </a:lnTo>
                  <a:lnTo>
                    <a:pt x="11572013" y="4208025"/>
                  </a:lnTo>
                  <a:lnTo>
                    <a:pt x="11574108" y="4207735"/>
                  </a:lnTo>
                  <a:lnTo>
                    <a:pt x="11575488" y="4206350"/>
                  </a:lnTo>
                  <a:lnTo>
                    <a:pt x="11577343" y="4204775"/>
                  </a:lnTo>
                  <a:lnTo>
                    <a:pt x="11577005" y="4201868"/>
                  </a:lnTo>
                  <a:lnTo>
                    <a:pt x="11572278" y="4196301"/>
                  </a:lnTo>
                  <a:close/>
                </a:path>
                <a:path w="16581755" h="11248390">
                  <a:moveTo>
                    <a:pt x="6043958" y="1835735"/>
                  </a:moveTo>
                  <a:lnTo>
                    <a:pt x="6041193" y="1835739"/>
                  </a:lnTo>
                  <a:lnTo>
                    <a:pt x="6038857" y="1834743"/>
                  </a:lnTo>
                  <a:lnTo>
                    <a:pt x="6036235" y="1834414"/>
                  </a:lnTo>
                  <a:lnTo>
                    <a:pt x="6034046" y="1835847"/>
                  </a:lnTo>
                  <a:lnTo>
                    <a:pt x="6033383" y="1838326"/>
                  </a:lnTo>
                  <a:lnTo>
                    <a:pt x="6032862" y="1840471"/>
                  </a:lnTo>
                  <a:lnTo>
                    <a:pt x="6033962" y="1842518"/>
                  </a:lnTo>
                  <a:lnTo>
                    <a:pt x="6035965" y="1843373"/>
                  </a:lnTo>
                  <a:lnTo>
                    <a:pt x="6035822" y="1843707"/>
                  </a:lnTo>
                  <a:lnTo>
                    <a:pt x="6036156" y="1843849"/>
                  </a:lnTo>
                  <a:lnTo>
                    <a:pt x="6037108" y="1843466"/>
                  </a:lnTo>
                  <a:lnTo>
                    <a:pt x="6039445" y="1844463"/>
                  </a:lnTo>
                  <a:lnTo>
                    <a:pt x="6042067" y="1844791"/>
                  </a:lnTo>
                  <a:lnTo>
                    <a:pt x="6044256" y="1843359"/>
                  </a:lnTo>
                  <a:lnTo>
                    <a:pt x="6044919" y="1840879"/>
                  </a:lnTo>
                  <a:lnTo>
                    <a:pt x="6045249" y="1838259"/>
                  </a:lnTo>
                  <a:lnTo>
                    <a:pt x="6043958" y="1835735"/>
                  </a:lnTo>
                  <a:close/>
                </a:path>
                <a:path w="16581755" h="11248390">
                  <a:moveTo>
                    <a:pt x="6128433" y="1853223"/>
                  </a:moveTo>
                  <a:lnTo>
                    <a:pt x="6125668" y="1853228"/>
                  </a:lnTo>
                  <a:lnTo>
                    <a:pt x="6123332" y="1852231"/>
                  </a:lnTo>
                  <a:lnTo>
                    <a:pt x="6120710" y="1851902"/>
                  </a:lnTo>
                  <a:lnTo>
                    <a:pt x="6118520" y="1853336"/>
                  </a:lnTo>
                  <a:lnTo>
                    <a:pt x="6117857" y="1855816"/>
                  </a:lnTo>
                  <a:lnTo>
                    <a:pt x="6117337" y="1857960"/>
                  </a:lnTo>
                  <a:lnTo>
                    <a:pt x="6118436" y="1860008"/>
                  </a:lnTo>
                  <a:lnTo>
                    <a:pt x="6120439" y="1860862"/>
                  </a:lnTo>
                  <a:lnTo>
                    <a:pt x="6120630" y="1861338"/>
                  </a:lnTo>
                  <a:lnTo>
                    <a:pt x="6121583" y="1860955"/>
                  </a:lnTo>
                  <a:lnTo>
                    <a:pt x="6123919" y="1861952"/>
                  </a:lnTo>
                  <a:lnTo>
                    <a:pt x="6126541" y="1862281"/>
                  </a:lnTo>
                  <a:lnTo>
                    <a:pt x="6128731" y="1860849"/>
                  </a:lnTo>
                  <a:lnTo>
                    <a:pt x="6129394" y="1858369"/>
                  </a:lnTo>
                  <a:lnTo>
                    <a:pt x="6129724" y="1855747"/>
                  </a:lnTo>
                  <a:lnTo>
                    <a:pt x="6128433" y="1853223"/>
                  </a:lnTo>
                  <a:close/>
                </a:path>
                <a:path w="16581755" h="11248390">
                  <a:moveTo>
                    <a:pt x="11511751" y="4136548"/>
                  </a:moveTo>
                  <a:lnTo>
                    <a:pt x="11508654" y="4136411"/>
                  </a:lnTo>
                  <a:lnTo>
                    <a:pt x="11506989" y="4138463"/>
                  </a:lnTo>
                  <a:lnTo>
                    <a:pt x="11505133" y="4140039"/>
                  </a:lnTo>
                  <a:lnTo>
                    <a:pt x="11504995" y="4143137"/>
                  </a:lnTo>
                  <a:lnTo>
                    <a:pt x="11507047" y="4144801"/>
                  </a:lnTo>
                  <a:lnTo>
                    <a:pt x="11508765" y="4146323"/>
                  </a:lnTo>
                  <a:lnTo>
                    <a:pt x="11510099" y="4146893"/>
                  </a:lnTo>
                  <a:lnTo>
                    <a:pt x="11509957" y="4147226"/>
                  </a:lnTo>
                  <a:lnTo>
                    <a:pt x="11511626" y="4147939"/>
                  </a:lnTo>
                  <a:lnTo>
                    <a:pt x="11513723" y="4147649"/>
                  </a:lnTo>
                  <a:lnTo>
                    <a:pt x="11515103" y="4146266"/>
                  </a:lnTo>
                  <a:lnTo>
                    <a:pt x="11516959" y="4144689"/>
                  </a:lnTo>
                  <a:lnTo>
                    <a:pt x="11517097" y="4141591"/>
                  </a:lnTo>
                  <a:lnTo>
                    <a:pt x="11515044" y="4139926"/>
                  </a:lnTo>
                  <a:lnTo>
                    <a:pt x="11513327" y="4138404"/>
                  </a:lnTo>
                  <a:lnTo>
                    <a:pt x="11511751" y="4136548"/>
                  </a:lnTo>
                  <a:close/>
                </a:path>
                <a:path w="16581755" h="11248390">
                  <a:moveTo>
                    <a:pt x="6212764" y="1871046"/>
                  </a:moveTo>
                  <a:lnTo>
                    <a:pt x="6210000" y="1871051"/>
                  </a:lnTo>
                  <a:lnTo>
                    <a:pt x="6207663" y="1870054"/>
                  </a:lnTo>
                  <a:lnTo>
                    <a:pt x="6205041" y="1869725"/>
                  </a:lnTo>
                  <a:lnTo>
                    <a:pt x="6202853" y="1871158"/>
                  </a:lnTo>
                  <a:lnTo>
                    <a:pt x="6202189" y="1873638"/>
                  </a:lnTo>
                  <a:lnTo>
                    <a:pt x="6201669" y="1875784"/>
                  </a:lnTo>
                  <a:lnTo>
                    <a:pt x="6202768" y="1877831"/>
                  </a:lnTo>
                  <a:lnTo>
                    <a:pt x="6204771" y="1878686"/>
                  </a:lnTo>
                  <a:lnTo>
                    <a:pt x="6204962" y="1879162"/>
                  </a:lnTo>
                  <a:lnTo>
                    <a:pt x="6205915" y="1878779"/>
                  </a:lnTo>
                  <a:lnTo>
                    <a:pt x="6208252" y="1879776"/>
                  </a:lnTo>
                  <a:lnTo>
                    <a:pt x="6210874" y="1880105"/>
                  </a:lnTo>
                  <a:lnTo>
                    <a:pt x="6213063" y="1878671"/>
                  </a:lnTo>
                  <a:lnTo>
                    <a:pt x="6213725" y="1876192"/>
                  </a:lnTo>
                  <a:lnTo>
                    <a:pt x="6214055" y="1873570"/>
                  </a:lnTo>
                  <a:lnTo>
                    <a:pt x="6212764" y="1871046"/>
                  </a:lnTo>
                  <a:close/>
                </a:path>
                <a:path w="16581755" h="11248390">
                  <a:moveTo>
                    <a:pt x="6297097" y="1888870"/>
                  </a:moveTo>
                  <a:lnTo>
                    <a:pt x="6294332" y="1888875"/>
                  </a:lnTo>
                  <a:lnTo>
                    <a:pt x="6291996" y="1887878"/>
                  </a:lnTo>
                  <a:lnTo>
                    <a:pt x="6289374" y="1887549"/>
                  </a:lnTo>
                  <a:lnTo>
                    <a:pt x="6287184" y="1888982"/>
                  </a:lnTo>
                  <a:lnTo>
                    <a:pt x="6286521" y="1891461"/>
                  </a:lnTo>
                  <a:lnTo>
                    <a:pt x="6286001" y="1893606"/>
                  </a:lnTo>
                  <a:lnTo>
                    <a:pt x="6287100" y="1895653"/>
                  </a:lnTo>
                  <a:lnTo>
                    <a:pt x="6289103" y="1896508"/>
                  </a:lnTo>
                  <a:lnTo>
                    <a:pt x="6289295" y="1896984"/>
                  </a:lnTo>
                  <a:lnTo>
                    <a:pt x="6290247" y="1896601"/>
                  </a:lnTo>
                  <a:lnTo>
                    <a:pt x="6292584" y="1897598"/>
                  </a:lnTo>
                  <a:lnTo>
                    <a:pt x="6295205" y="1897927"/>
                  </a:lnTo>
                  <a:lnTo>
                    <a:pt x="6297395" y="1896494"/>
                  </a:lnTo>
                  <a:lnTo>
                    <a:pt x="6298058" y="1894015"/>
                  </a:lnTo>
                  <a:lnTo>
                    <a:pt x="6298387" y="1891394"/>
                  </a:lnTo>
                  <a:lnTo>
                    <a:pt x="6297097" y="1888870"/>
                  </a:lnTo>
                  <a:close/>
                </a:path>
                <a:path w="16581755" h="11248390">
                  <a:moveTo>
                    <a:pt x="11448984" y="4077419"/>
                  </a:moveTo>
                  <a:lnTo>
                    <a:pt x="11445886" y="4077282"/>
                  </a:lnTo>
                  <a:lnTo>
                    <a:pt x="11444221" y="4079334"/>
                  </a:lnTo>
                  <a:lnTo>
                    <a:pt x="11442699" y="4081051"/>
                  </a:lnTo>
                  <a:lnTo>
                    <a:pt x="11442562" y="4084150"/>
                  </a:lnTo>
                  <a:lnTo>
                    <a:pt x="11444614" y="4085815"/>
                  </a:lnTo>
                  <a:lnTo>
                    <a:pt x="11446332" y="4087337"/>
                  </a:lnTo>
                  <a:lnTo>
                    <a:pt x="11449336" y="4088618"/>
                  </a:lnTo>
                  <a:lnTo>
                    <a:pt x="11451433" y="4088329"/>
                  </a:lnTo>
                  <a:lnTo>
                    <a:pt x="11452813" y="4086944"/>
                  </a:lnTo>
                  <a:lnTo>
                    <a:pt x="11454335" y="4085226"/>
                  </a:lnTo>
                  <a:lnTo>
                    <a:pt x="11454472" y="4082128"/>
                  </a:lnTo>
                  <a:lnTo>
                    <a:pt x="11452420" y="4080464"/>
                  </a:lnTo>
                  <a:lnTo>
                    <a:pt x="11448984" y="4077419"/>
                  </a:lnTo>
                  <a:close/>
                </a:path>
                <a:path w="16581755" h="11248390">
                  <a:moveTo>
                    <a:pt x="6381094" y="1906549"/>
                  </a:moveTo>
                  <a:lnTo>
                    <a:pt x="6378330" y="1906554"/>
                  </a:lnTo>
                  <a:lnTo>
                    <a:pt x="6375994" y="1905558"/>
                  </a:lnTo>
                  <a:lnTo>
                    <a:pt x="6373373" y="1905229"/>
                  </a:lnTo>
                  <a:lnTo>
                    <a:pt x="6371182" y="1906663"/>
                  </a:lnTo>
                  <a:lnTo>
                    <a:pt x="6370519" y="1909142"/>
                  </a:lnTo>
                  <a:lnTo>
                    <a:pt x="6369999" y="1911287"/>
                  </a:lnTo>
                  <a:lnTo>
                    <a:pt x="6371098" y="1913334"/>
                  </a:lnTo>
                  <a:lnTo>
                    <a:pt x="6373101" y="1914189"/>
                  </a:lnTo>
                  <a:lnTo>
                    <a:pt x="6373293" y="1914665"/>
                  </a:lnTo>
                  <a:lnTo>
                    <a:pt x="6374245" y="1914282"/>
                  </a:lnTo>
                  <a:lnTo>
                    <a:pt x="6376582" y="1915279"/>
                  </a:lnTo>
                  <a:lnTo>
                    <a:pt x="6379204" y="1915608"/>
                  </a:lnTo>
                  <a:lnTo>
                    <a:pt x="6381394" y="1914176"/>
                  </a:lnTo>
                  <a:lnTo>
                    <a:pt x="6382057" y="1911696"/>
                  </a:lnTo>
                  <a:lnTo>
                    <a:pt x="6382386" y="1909074"/>
                  </a:lnTo>
                  <a:lnTo>
                    <a:pt x="6381094" y="1906549"/>
                  </a:lnTo>
                  <a:close/>
                </a:path>
                <a:path w="16581755" h="11248390">
                  <a:moveTo>
                    <a:pt x="6464808" y="1924899"/>
                  </a:moveTo>
                  <a:lnTo>
                    <a:pt x="6462043" y="1924903"/>
                  </a:lnTo>
                  <a:lnTo>
                    <a:pt x="6459707" y="1923906"/>
                  </a:lnTo>
                  <a:lnTo>
                    <a:pt x="6457085" y="1923578"/>
                  </a:lnTo>
                  <a:lnTo>
                    <a:pt x="6454896" y="1925010"/>
                  </a:lnTo>
                  <a:lnTo>
                    <a:pt x="6454233" y="1927490"/>
                  </a:lnTo>
                  <a:lnTo>
                    <a:pt x="6453712" y="1929636"/>
                  </a:lnTo>
                  <a:lnTo>
                    <a:pt x="6454812" y="1931683"/>
                  </a:lnTo>
                  <a:lnTo>
                    <a:pt x="6456815" y="1932538"/>
                  </a:lnTo>
                  <a:lnTo>
                    <a:pt x="6457005" y="1933014"/>
                  </a:lnTo>
                  <a:lnTo>
                    <a:pt x="6457958" y="1932631"/>
                  </a:lnTo>
                  <a:lnTo>
                    <a:pt x="6460296" y="1933628"/>
                  </a:lnTo>
                  <a:lnTo>
                    <a:pt x="6462917" y="1933957"/>
                  </a:lnTo>
                  <a:lnTo>
                    <a:pt x="6465106" y="1932523"/>
                  </a:lnTo>
                  <a:lnTo>
                    <a:pt x="6465769" y="1930043"/>
                  </a:lnTo>
                  <a:lnTo>
                    <a:pt x="6466099" y="1927422"/>
                  </a:lnTo>
                  <a:lnTo>
                    <a:pt x="6464808" y="1924899"/>
                  </a:lnTo>
                  <a:close/>
                </a:path>
                <a:path w="16581755" h="11248390">
                  <a:moveTo>
                    <a:pt x="11385171" y="4019818"/>
                  </a:moveTo>
                  <a:lnTo>
                    <a:pt x="11382408" y="4019823"/>
                  </a:lnTo>
                  <a:lnTo>
                    <a:pt x="11379079" y="4023927"/>
                  </a:lnTo>
                  <a:lnTo>
                    <a:pt x="11379083" y="4026690"/>
                  </a:lnTo>
                  <a:lnTo>
                    <a:pt x="11381135" y="4028354"/>
                  </a:lnTo>
                  <a:lnTo>
                    <a:pt x="11382854" y="4029877"/>
                  </a:lnTo>
                  <a:lnTo>
                    <a:pt x="11384189" y="4030446"/>
                  </a:lnTo>
                  <a:lnTo>
                    <a:pt x="11384381" y="4030923"/>
                  </a:lnTo>
                  <a:lnTo>
                    <a:pt x="11386050" y="4031635"/>
                  </a:lnTo>
                  <a:lnTo>
                    <a:pt x="11388288" y="4031011"/>
                  </a:lnTo>
                  <a:lnTo>
                    <a:pt x="11389668" y="4029626"/>
                  </a:lnTo>
                  <a:lnTo>
                    <a:pt x="11391333" y="4027575"/>
                  </a:lnTo>
                  <a:lnTo>
                    <a:pt x="11391327" y="4024812"/>
                  </a:lnTo>
                  <a:lnTo>
                    <a:pt x="11385171" y="4019818"/>
                  </a:lnTo>
                  <a:close/>
                </a:path>
                <a:path w="16581755" h="11248390">
                  <a:moveTo>
                    <a:pt x="6548998" y="1943056"/>
                  </a:moveTo>
                  <a:lnTo>
                    <a:pt x="6546234" y="1943061"/>
                  </a:lnTo>
                  <a:lnTo>
                    <a:pt x="6543897" y="1942064"/>
                  </a:lnTo>
                  <a:lnTo>
                    <a:pt x="6541275" y="1941735"/>
                  </a:lnTo>
                  <a:lnTo>
                    <a:pt x="6539086" y="1943168"/>
                  </a:lnTo>
                  <a:lnTo>
                    <a:pt x="6538422" y="1945647"/>
                  </a:lnTo>
                  <a:lnTo>
                    <a:pt x="6537902" y="1947792"/>
                  </a:lnTo>
                  <a:lnTo>
                    <a:pt x="6539002" y="1949839"/>
                  </a:lnTo>
                  <a:lnTo>
                    <a:pt x="6541004" y="1950694"/>
                  </a:lnTo>
                  <a:lnTo>
                    <a:pt x="6541196" y="1951170"/>
                  </a:lnTo>
                  <a:lnTo>
                    <a:pt x="6542148" y="1950787"/>
                  </a:lnTo>
                  <a:lnTo>
                    <a:pt x="6544485" y="1951784"/>
                  </a:lnTo>
                  <a:lnTo>
                    <a:pt x="6547107" y="1952113"/>
                  </a:lnTo>
                  <a:lnTo>
                    <a:pt x="6549297" y="1950679"/>
                  </a:lnTo>
                  <a:lnTo>
                    <a:pt x="6549959" y="1948201"/>
                  </a:lnTo>
                  <a:lnTo>
                    <a:pt x="6550288" y="1945580"/>
                  </a:lnTo>
                  <a:lnTo>
                    <a:pt x="6548998" y="1943056"/>
                  </a:lnTo>
                  <a:close/>
                </a:path>
                <a:path w="16581755" h="11248390">
                  <a:moveTo>
                    <a:pt x="11319979" y="3963600"/>
                  </a:moveTo>
                  <a:lnTo>
                    <a:pt x="11317216" y="3963605"/>
                  </a:lnTo>
                  <a:lnTo>
                    <a:pt x="11313887" y="3967709"/>
                  </a:lnTo>
                  <a:lnTo>
                    <a:pt x="11313891" y="3970471"/>
                  </a:lnTo>
                  <a:lnTo>
                    <a:pt x="11317996" y="3973801"/>
                  </a:lnTo>
                  <a:lnTo>
                    <a:pt x="11319331" y="3974371"/>
                  </a:lnTo>
                  <a:lnTo>
                    <a:pt x="11319189" y="3974705"/>
                  </a:lnTo>
                  <a:lnTo>
                    <a:pt x="11320857" y="3975416"/>
                  </a:lnTo>
                  <a:lnTo>
                    <a:pt x="11323096" y="3974793"/>
                  </a:lnTo>
                  <a:lnTo>
                    <a:pt x="11324476" y="3973409"/>
                  </a:lnTo>
                  <a:lnTo>
                    <a:pt x="11326140" y="3971357"/>
                  </a:lnTo>
                  <a:lnTo>
                    <a:pt x="11326135" y="3968594"/>
                  </a:lnTo>
                  <a:lnTo>
                    <a:pt x="11319979" y="3963600"/>
                  </a:lnTo>
                  <a:close/>
                </a:path>
                <a:path w="16581755" h="11248390">
                  <a:moveTo>
                    <a:pt x="6632711" y="1961403"/>
                  </a:moveTo>
                  <a:lnTo>
                    <a:pt x="6629947" y="1961408"/>
                  </a:lnTo>
                  <a:lnTo>
                    <a:pt x="6627611" y="1960412"/>
                  </a:lnTo>
                  <a:lnTo>
                    <a:pt x="6624989" y="1960083"/>
                  </a:lnTo>
                  <a:lnTo>
                    <a:pt x="6622799" y="1961516"/>
                  </a:lnTo>
                  <a:lnTo>
                    <a:pt x="6622136" y="1963995"/>
                  </a:lnTo>
                  <a:lnTo>
                    <a:pt x="6621616" y="1966141"/>
                  </a:lnTo>
                  <a:lnTo>
                    <a:pt x="6622715" y="1968188"/>
                  </a:lnTo>
                  <a:lnTo>
                    <a:pt x="6625052" y="1969185"/>
                  </a:lnTo>
                  <a:lnTo>
                    <a:pt x="6625862" y="1969136"/>
                  </a:lnTo>
                  <a:lnTo>
                    <a:pt x="6628198" y="1970133"/>
                  </a:lnTo>
                  <a:lnTo>
                    <a:pt x="6630821" y="1970462"/>
                  </a:lnTo>
                  <a:lnTo>
                    <a:pt x="6633010" y="1969028"/>
                  </a:lnTo>
                  <a:lnTo>
                    <a:pt x="6633673" y="1966550"/>
                  </a:lnTo>
                  <a:lnTo>
                    <a:pt x="6634002" y="1963928"/>
                  </a:lnTo>
                  <a:lnTo>
                    <a:pt x="6632711" y="1961403"/>
                  </a:lnTo>
                  <a:close/>
                </a:path>
                <a:path w="16581755" h="11248390">
                  <a:moveTo>
                    <a:pt x="6716616" y="1980229"/>
                  </a:moveTo>
                  <a:lnTo>
                    <a:pt x="6713852" y="1980234"/>
                  </a:lnTo>
                  <a:lnTo>
                    <a:pt x="6711515" y="1979237"/>
                  </a:lnTo>
                  <a:lnTo>
                    <a:pt x="6708894" y="1978907"/>
                  </a:lnTo>
                  <a:lnTo>
                    <a:pt x="6706704" y="1980340"/>
                  </a:lnTo>
                  <a:lnTo>
                    <a:pt x="6706040" y="1982820"/>
                  </a:lnTo>
                  <a:lnTo>
                    <a:pt x="6705520" y="1984966"/>
                  </a:lnTo>
                  <a:lnTo>
                    <a:pt x="6706619" y="1987012"/>
                  </a:lnTo>
                  <a:lnTo>
                    <a:pt x="6708957" y="1988009"/>
                  </a:lnTo>
                  <a:lnTo>
                    <a:pt x="6709766" y="1987961"/>
                  </a:lnTo>
                  <a:lnTo>
                    <a:pt x="6712102" y="1988958"/>
                  </a:lnTo>
                  <a:lnTo>
                    <a:pt x="6714725" y="1989287"/>
                  </a:lnTo>
                  <a:lnTo>
                    <a:pt x="6716915" y="1987853"/>
                  </a:lnTo>
                  <a:lnTo>
                    <a:pt x="6717578" y="1985373"/>
                  </a:lnTo>
                  <a:lnTo>
                    <a:pt x="6717907" y="1982751"/>
                  </a:lnTo>
                  <a:lnTo>
                    <a:pt x="6716616" y="1980229"/>
                  </a:lnTo>
                  <a:close/>
                </a:path>
                <a:path w="16581755" h="11248390">
                  <a:moveTo>
                    <a:pt x="11254026" y="3908241"/>
                  </a:moveTo>
                  <a:lnTo>
                    <a:pt x="11251120" y="3908580"/>
                  </a:lnTo>
                  <a:lnTo>
                    <a:pt x="11247791" y="3912684"/>
                  </a:lnTo>
                  <a:lnTo>
                    <a:pt x="11248130" y="3915589"/>
                  </a:lnTo>
                  <a:lnTo>
                    <a:pt x="11252234" y="3918918"/>
                  </a:lnTo>
                  <a:lnTo>
                    <a:pt x="11255237" y="3920200"/>
                  </a:lnTo>
                  <a:lnTo>
                    <a:pt x="11257334" y="3919910"/>
                  </a:lnTo>
                  <a:lnTo>
                    <a:pt x="11258856" y="3918193"/>
                  </a:lnTo>
                  <a:lnTo>
                    <a:pt x="11260521" y="3916141"/>
                  </a:lnTo>
                  <a:lnTo>
                    <a:pt x="11260182" y="3913235"/>
                  </a:lnTo>
                  <a:lnTo>
                    <a:pt x="11254026" y="3908241"/>
                  </a:lnTo>
                  <a:close/>
                </a:path>
                <a:path w="16581755" h="11248390">
                  <a:moveTo>
                    <a:pt x="6800236" y="1999720"/>
                  </a:moveTo>
                  <a:lnTo>
                    <a:pt x="6797614" y="1999391"/>
                  </a:lnTo>
                  <a:lnTo>
                    <a:pt x="6795277" y="1998394"/>
                  </a:lnTo>
                  <a:lnTo>
                    <a:pt x="6792655" y="1998065"/>
                  </a:lnTo>
                  <a:lnTo>
                    <a:pt x="6790466" y="1999499"/>
                  </a:lnTo>
                  <a:lnTo>
                    <a:pt x="6789804" y="2001978"/>
                  </a:lnTo>
                  <a:lnTo>
                    <a:pt x="6789283" y="2004124"/>
                  </a:lnTo>
                  <a:lnTo>
                    <a:pt x="6790382" y="2006171"/>
                  </a:lnTo>
                  <a:lnTo>
                    <a:pt x="6792720" y="2007168"/>
                  </a:lnTo>
                  <a:lnTo>
                    <a:pt x="6793529" y="2007119"/>
                  </a:lnTo>
                  <a:lnTo>
                    <a:pt x="6795866" y="2008116"/>
                  </a:lnTo>
                  <a:lnTo>
                    <a:pt x="6798488" y="2008445"/>
                  </a:lnTo>
                  <a:lnTo>
                    <a:pt x="6800677" y="2007011"/>
                  </a:lnTo>
                  <a:lnTo>
                    <a:pt x="6801340" y="2004532"/>
                  </a:lnTo>
                  <a:lnTo>
                    <a:pt x="6801669" y="2001910"/>
                  </a:lnTo>
                  <a:lnTo>
                    <a:pt x="6800236" y="1999720"/>
                  </a:lnTo>
                  <a:close/>
                </a:path>
                <a:path w="16581755" h="11248390">
                  <a:moveTo>
                    <a:pt x="11187218" y="3854885"/>
                  </a:moveTo>
                  <a:lnTo>
                    <a:pt x="11184312" y="3855224"/>
                  </a:lnTo>
                  <a:lnTo>
                    <a:pt x="11182648" y="3857276"/>
                  </a:lnTo>
                  <a:lnTo>
                    <a:pt x="11181125" y="3858994"/>
                  </a:lnTo>
                  <a:lnTo>
                    <a:pt x="11181464" y="3861900"/>
                  </a:lnTo>
                  <a:lnTo>
                    <a:pt x="11185568" y="3865229"/>
                  </a:lnTo>
                  <a:lnTo>
                    <a:pt x="11188239" y="3866369"/>
                  </a:lnTo>
                  <a:lnTo>
                    <a:pt x="11190335" y="3866078"/>
                  </a:lnTo>
                  <a:lnTo>
                    <a:pt x="11193379" y="3862643"/>
                  </a:lnTo>
                  <a:lnTo>
                    <a:pt x="11193040" y="3859736"/>
                  </a:lnTo>
                  <a:lnTo>
                    <a:pt x="11188936" y="3856408"/>
                  </a:lnTo>
                  <a:lnTo>
                    <a:pt x="11187218" y="3854885"/>
                  </a:lnTo>
                  <a:close/>
                </a:path>
                <a:path w="16581755" h="11248390">
                  <a:moveTo>
                    <a:pt x="6883999" y="2018880"/>
                  </a:moveTo>
                  <a:lnTo>
                    <a:pt x="6881377" y="2018551"/>
                  </a:lnTo>
                  <a:lnTo>
                    <a:pt x="6879040" y="2017554"/>
                  </a:lnTo>
                  <a:lnTo>
                    <a:pt x="6876418" y="2017225"/>
                  </a:lnTo>
                  <a:lnTo>
                    <a:pt x="6874229" y="2018657"/>
                  </a:lnTo>
                  <a:lnTo>
                    <a:pt x="6873565" y="2021137"/>
                  </a:lnTo>
                  <a:lnTo>
                    <a:pt x="6873045" y="2023281"/>
                  </a:lnTo>
                  <a:lnTo>
                    <a:pt x="6874144" y="2025329"/>
                  </a:lnTo>
                  <a:lnTo>
                    <a:pt x="6876816" y="2026468"/>
                  </a:lnTo>
                  <a:lnTo>
                    <a:pt x="6877291" y="2026277"/>
                  </a:lnTo>
                  <a:lnTo>
                    <a:pt x="6879628" y="2027273"/>
                  </a:lnTo>
                  <a:lnTo>
                    <a:pt x="6882250" y="2027603"/>
                  </a:lnTo>
                  <a:lnTo>
                    <a:pt x="6884440" y="2026169"/>
                  </a:lnTo>
                  <a:lnTo>
                    <a:pt x="6885103" y="2023690"/>
                  </a:lnTo>
                  <a:lnTo>
                    <a:pt x="6885432" y="2021069"/>
                  </a:lnTo>
                  <a:lnTo>
                    <a:pt x="6883999" y="2018880"/>
                  </a:lnTo>
                  <a:close/>
                </a:path>
                <a:path w="16581755" h="11248390">
                  <a:moveTo>
                    <a:pt x="6967618" y="2038371"/>
                  </a:moveTo>
                  <a:lnTo>
                    <a:pt x="6964997" y="2038042"/>
                  </a:lnTo>
                  <a:lnTo>
                    <a:pt x="6962659" y="2037045"/>
                  </a:lnTo>
                  <a:lnTo>
                    <a:pt x="6960038" y="2036716"/>
                  </a:lnTo>
                  <a:lnTo>
                    <a:pt x="6957849" y="2038150"/>
                  </a:lnTo>
                  <a:lnTo>
                    <a:pt x="6957186" y="2040629"/>
                  </a:lnTo>
                  <a:lnTo>
                    <a:pt x="6956666" y="2042775"/>
                  </a:lnTo>
                  <a:lnTo>
                    <a:pt x="6957765" y="2044821"/>
                  </a:lnTo>
                  <a:lnTo>
                    <a:pt x="6960435" y="2045960"/>
                  </a:lnTo>
                  <a:lnTo>
                    <a:pt x="6960912" y="2045770"/>
                  </a:lnTo>
                  <a:lnTo>
                    <a:pt x="6963248" y="2046767"/>
                  </a:lnTo>
                  <a:lnTo>
                    <a:pt x="6965870" y="2047096"/>
                  </a:lnTo>
                  <a:lnTo>
                    <a:pt x="6968060" y="2045662"/>
                  </a:lnTo>
                  <a:lnTo>
                    <a:pt x="6968722" y="2043183"/>
                  </a:lnTo>
                  <a:lnTo>
                    <a:pt x="6969051" y="2040561"/>
                  </a:lnTo>
                  <a:lnTo>
                    <a:pt x="6967618" y="2038371"/>
                  </a:lnTo>
                  <a:close/>
                </a:path>
                <a:path w="16581755" h="11248390">
                  <a:moveTo>
                    <a:pt x="11119650" y="3802388"/>
                  </a:moveTo>
                  <a:lnTo>
                    <a:pt x="11116601" y="3803061"/>
                  </a:lnTo>
                  <a:lnTo>
                    <a:pt x="11113557" y="3806497"/>
                  </a:lnTo>
                  <a:lnTo>
                    <a:pt x="11113895" y="3809404"/>
                  </a:lnTo>
                  <a:lnTo>
                    <a:pt x="11117999" y="3812733"/>
                  </a:lnTo>
                  <a:lnTo>
                    <a:pt x="11119001" y="3813160"/>
                  </a:lnTo>
                  <a:lnTo>
                    <a:pt x="11118858" y="3813494"/>
                  </a:lnTo>
                  <a:lnTo>
                    <a:pt x="11120528" y="3814206"/>
                  </a:lnTo>
                  <a:lnTo>
                    <a:pt x="11123100" y="3813725"/>
                  </a:lnTo>
                  <a:lnTo>
                    <a:pt x="11124288" y="3811864"/>
                  </a:lnTo>
                  <a:lnTo>
                    <a:pt x="11125810" y="3810145"/>
                  </a:lnTo>
                  <a:lnTo>
                    <a:pt x="11125472" y="3807240"/>
                  </a:lnTo>
                  <a:lnTo>
                    <a:pt x="11121368" y="3803910"/>
                  </a:lnTo>
                  <a:lnTo>
                    <a:pt x="11119650" y="3802388"/>
                  </a:lnTo>
                  <a:close/>
                </a:path>
                <a:path w="16581755" h="11248390">
                  <a:moveTo>
                    <a:pt x="7051097" y="2058197"/>
                  </a:moveTo>
                  <a:lnTo>
                    <a:pt x="7048475" y="2057868"/>
                  </a:lnTo>
                  <a:lnTo>
                    <a:pt x="7046138" y="2056871"/>
                  </a:lnTo>
                  <a:lnTo>
                    <a:pt x="7043516" y="2056542"/>
                  </a:lnTo>
                  <a:lnTo>
                    <a:pt x="7041326" y="2057976"/>
                  </a:lnTo>
                  <a:lnTo>
                    <a:pt x="7040664" y="2060454"/>
                  </a:lnTo>
                  <a:lnTo>
                    <a:pt x="7040143" y="2062600"/>
                  </a:lnTo>
                  <a:lnTo>
                    <a:pt x="7041242" y="2064647"/>
                  </a:lnTo>
                  <a:lnTo>
                    <a:pt x="7043913" y="2065787"/>
                  </a:lnTo>
                  <a:lnTo>
                    <a:pt x="7044389" y="2065595"/>
                  </a:lnTo>
                  <a:lnTo>
                    <a:pt x="7046726" y="2066592"/>
                  </a:lnTo>
                  <a:lnTo>
                    <a:pt x="7049348" y="2066921"/>
                  </a:lnTo>
                  <a:lnTo>
                    <a:pt x="7051537" y="2065487"/>
                  </a:lnTo>
                  <a:lnTo>
                    <a:pt x="7052201" y="2063009"/>
                  </a:lnTo>
                  <a:lnTo>
                    <a:pt x="7052530" y="2060387"/>
                  </a:lnTo>
                  <a:lnTo>
                    <a:pt x="7051097" y="2058197"/>
                  </a:lnTo>
                  <a:close/>
                </a:path>
                <a:path w="16581755" h="11248390">
                  <a:moveTo>
                    <a:pt x="11050510" y="3750799"/>
                  </a:moveTo>
                  <a:lnTo>
                    <a:pt x="11047938" y="3751281"/>
                  </a:lnTo>
                  <a:lnTo>
                    <a:pt x="11044609" y="3755386"/>
                  </a:lnTo>
                  <a:lnTo>
                    <a:pt x="11045090" y="3757958"/>
                  </a:lnTo>
                  <a:lnTo>
                    <a:pt x="11049194" y="3761287"/>
                  </a:lnTo>
                  <a:lnTo>
                    <a:pt x="11050196" y="3761714"/>
                  </a:lnTo>
                  <a:lnTo>
                    <a:pt x="11050054" y="3762047"/>
                  </a:lnTo>
                  <a:lnTo>
                    <a:pt x="11051723" y="3762759"/>
                  </a:lnTo>
                  <a:lnTo>
                    <a:pt x="11054295" y="3762278"/>
                  </a:lnTo>
                  <a:lnTo>
                    <a:pt x="11055483" y="3760418"/>
                  </a:lnTo>
                  <a:lnTo>
                    <a:pt x="11057147" y="3758366"/>
                  </a:lnTo>
                  <a:lnTo>
                    <a:pt x="11056666" y="3755793"/>
                  </a:lnTo>
                  <a:lnTo>
                    <a:pt x="11050510" y="3750799"/>
                  </a:lnTo>
                  <a:close/>
                </a:path>
                <a:path w="16581755" h="11248390">
                  <a:moveTo>
                    <a:pt x="7134716" y="2077690"/>
                  </a:moveTo>
                  <a:lnTo>
                    <a:pt x="7132094" y="2077361"/>
                  </a:lnTo>
                  <a:lnTo>
                    <a:pt x="7129757" y="2076364"/>
                  </a:lnTo>
                  <a:lnTo>
                    <a:pt x="7127136" y="2076034"/>
                  </a:lnTo>
                  <a:lnTo>
                    <a:pt x="7124946" y="2077467"/>
                  </a:lnTo>
                  <a:lnTo>
                    <a:pt x="7123620" y="2082427"/>
                  </a:lnTo>
                  <a:lnTo>
                    <a:pt x="7124721" y="2084473"/>
                  </a:lnTo>
                  <a:lnTo>
                    <a:pt x="7126723" y="2085328"/>
                  </a:lnTo>
                  <a:lnTo>
                    <a:pt x="7127199" y="2085136"/>
                  </a:lnTo>
                  <a:lnTo>
                    <a:pt x="7127533" y="2085278"/>
                  </a:lnTo>
                  <a:lnTo>
                    <a:pt x="7128010" y="2085087"/>
                  </a:lnTo>
                  <a:lnTo>
                    <a:pt x="7130345" y="2086083"/>
                  </a:lnTo>
                  <a:lnTo>
                    <a:pt x="7132630" y="2086270"/>
                  </a:lnTo>
                  <a:lnTo>
                    <a:pt x="7135157" y="2084980"/>
                  </a:lnTo>
                  <a:lnTo>
                    <a:pt x="7135820" y="2082501"/>
                  </a:lnTo>
                  <a:lnTo>
                    <a:pt x="7136150" y="2079878"/>
                  </a:lnTo>
                  <a:lnTo>
                    <a:pt x="7134716" y="2077690"/>
                  </a:lnTo>
                  <a:close/>
                </a:path>
                <a:path w="16581755" h="11248390">
                  <a:moveTo>
                    <a:pt x="7217766" y="2098517"/>
                  </a:moveTo>
                  <a:lnTo>
                    <a:pt x="7215144" y="2098188"/>
                  </a:lnTo>
                  <a:lnTo>
                    <a:pt x="7212808" y="2097191"/>
                  </a:lnTo>
                  <a:lnTo>
                    <a:pt x="7210663" y="2096671"/>
                  </a:lnTo>
                  <a:lnTo>
                    <a:pt x="7208140" y="2097961"/>
                  </a:lnTo>
                  <a:lnTo>
                    <a:pt x="7206813" y="2102920"/>
                  </a:lnTo>
                  <a:lnTo>
                    <a:pt x="7207913" y="2104967"/>
                  </a:lnTo>
                  <a:lnTo>
                    <a:pt x="7209916" y="2105821"/>
                  </a:lnTo>
                  <a:lnTo>
                    <a:pt x="7210058" y="2105488"/>
                  </a:lnTo>
                  <a:lnTo>
                    <a:pt x="7210392" y="2105631"/>
                  </a:lnTo>
                  <a:lnTo>
                    <a:pt x="7210867" y="2105439"/>
                  </a:lnTo>
                  <a:lnTo>
                    <a:pt x="7213205" y="2106436"/>
                  </a:lnTo>
                  <a:lnTo>
                    <a:pt x="7215350" y="2106956"/>
                  </a:lnTo>
                  <a:lnTo>
                    <a:pt x="7217874" y="2105665"/>
                  </a:lnTo>
                  <a:lnTo>
                    <a:pt x="7219200" y="2100707"/>
                  </a:lnTo>
                  <a:lnTo>
                    <a:pt x="7217766" y="2098517"/>
                  </a:lnTo>
                  <a:close/>
                </a:path>
                <a:path w="16581755" h="11248390">
                  <a:moveTo>
                    <a:pt x="10980801" y="3700547"/>
                  </a:moveTo>
                  <a:lnTo>
                    <a:pt x="10977895" y="3700885"/>
                  </a:lnTo>
                  <a:lnTo>
                    <a:pt x="10975235" y="3705274"/>
                  </a:lnTo>
                  <a:lnTo>
                    <a:pt x="10975572" y="3708180"/>
                  </a:lnTo>
                  <a:lnTo>
                    <a:pt x="10977481" y="3710179"/>
                  </a:lnTo>
                  <a:lnTo>
                    <a:pt x="10980820" y="3711603"/>
                  </a:lnTo>
                  <a:lnTo>
                    <a:pt x="10980962" y="3711269"/>
                  </a:lnTo>
                  <a:lnTo>
                    <a:pt x="10982632" y="3711981"/>
                  </a:lnTo>
                  <a:lnTo>
                    <a:pt x="10985204" y="3711500"/>
                  </a:lnTo>
                  <a:lnTo>
                    <a:pt x="10987580" y="3707779"/>
                  </a:lnTo>
                  <a:lnTo>
                    <a:pt x="10987243" y="3704872"/>
                  </a:lnTo>
                  <a:lnTo>
                    <a:pt x="10985332" y="3702875"/>
                  </a:lnTo>
                  <a:lnTo>
                    <a:pt x="10982995" y="3701878"/>
                  </a:lnTo>
                  <a:lnTo>
                    <a:pt x="10980801" y="3700547"/>
                  </a:lnTo>
                  <a:close/>
                </a:path>
                <a:path w="16581755" h="11248390">
                  <a:moveTo>
                    <a:pt x="7301294" y="2119153"/>
                  </a:moveTo>
                  <a:lnTo>
                    <a:pt x="7298672" y="2118824"/>
                  </a:lnTo>
                  <a:lnTo>
                    <a:pt x="7296335" y="2117827"/>
                  </a:lnTo>
                  <a:lnTo>
                    <a:pt x="7294190" y="2117306"/>
                  </a:lnTo>
                  <a:lnTo>
                    <a:pt x="7291665" y="2118598"/>
                  </a:lnTo>
                  <a:lnTo>
                    <a:pt x="7290340" y="2123556"/>
                  </a:lnTo>
                  <a:lnTo>
                    <a:pt x="7291439" y="2125603"/>
                  </a:lnTo>
                  <a:lnTo>
                    <a:pt x="7293442" y="2126458"/>
                  </a:lnTo>
                  <a:lnTo>
                    <a:pt x="7293585" y="2126124"/>
                  </a:lnTo>
                  <a:lnTo>
                    <a:pt x="7293919" y="2126267"/>
                  </a:lnTo>
                  <a:lnTo>
                    <a:pt x="7294396" y="2126075"/>
                  </a:lnTo>
                  <a:lnTo>
                    <a:pt x="7296731" y="2127072"/>
                  </a:lnTo>
                  <a:lnTo>
                    <a:pt x="7298877" y="2127592"/>
                  </a:lnTo>
                  <a:lnTo>
                    <a:pt x="7301401" y="2126301"/>
                  </a:lnTo>
                  <a:lnTo>
                    <a:pt x="7302064" y="2123821"/>
                  </a:lnTo>
                  <a:lnTo>
                    <a:pt x="7302584" y="2121677"/>
                  </a:lnTo>
                  <a:lnTo>
                    <a:pt x="7301294" y="2119153"/>
                  </a:lnTo>
                  <a:close/>
                </a:path>
                <a:path w="16581755" h="11248390">
                  <a:moveTo>
                    <a:pt x="10910522" y="3651628"/>
                  </a:moveTo>
                  <a:lnTo>
                    <a:pt x="10907616" y="3651967"/>
                  </a:lnTo>
                  <a:lnTo>
                    <a:pt x="10905145" y="3656042"/>
                  </a:lnTo>
                  <a:lnTo>
                    <a:pt x="10904955" y="3656356"/>
                  </a:lnTo>
                  <a:lnTo>
                    <a:pt x="10905435" y="3658928"/>
                  </a:lnTo>
                  <a:lnTo>
                    <a:pt x="10907345" y="3660927"/>
                  </a:lnTo>
                  <a:lnTo>
                    <a:pt x="10912686" y="3663206"/>
                  </a:lnTo>
                  <a:lnTo>
                    <a:pt x="10914925" y="3662582"/>
                  </a:lnTo>
                  <a:lnTo>
                    <a:pt x="10915916" y="3661031"/>
                  </a:lnTo>
                  <a:lnTo>
                    <a:pt x="10917443" y="3658527"/>
                  </a:lnTo>
                  <a:lnTo>
                    <a:pt x="10916963" y="3655954"/>
                  </a:lnTo>
                  <a:lnTo>
                    <a:pt x="10915054" y="3653956"/>
                  </a:lnTo>
                  <a:lnTo>
                    <a:pt x="10912717" y="3652959"/>
                  </a:lnTo>
                  <a:lnTo>
                    <a:pt x="10910522" y="3651628"/>
                  </a:lnTo>
                  <a:close/>
                </a:path>
                <a:path w="16581755" h="11248390">
                  <a:moveTo>
                    <a:pt x="7385011" y="2140265"/>
                  </a:moveTo>
                  <a:lnTo>
                    <a:pt x="7382389" y="2139936"/>
                  </a:lnTo>
                  <a:lnTo>
                    <a:pt x="7380054" y="2138939"/>
                  </a:lnTo>
                  <a:lnTo>
                    <a:pt x="7377574" y="2138276"/>
                  </a:lnTo>
                  <a:lnTo>
                    <a:pt x="7375050" y="2139567"/>
                  </a:lnTo>
                  <a:lnTo>
                    <a:pt x="7373724" y="2144526"/>
                  </a:lnTo>
                  <a:lnTo>
                    <a:pt x="7374823" y="2146573"/>
                  </a:lnTo>
                  <a:lnTo>
                    <a:pt x="7376826" y="2147428"/>
                  </a:lnTo>
                  <a:lnTo>
                    <a:pt x="7376969" y="2147094"/>
                  </a:lnTo>
                  <a:lnTo>
                    <a:pt x="7377303" y="2147236"/>
                  </a:lnTo>
                  <a:lnTo>
                    <a:pt x="7377779" y="2147045"/>
                  </a:lnTo>
                  <a:lnTo>
                    <a:pt x="7380116" y="2148041"/>
                  </a:lnTo>
                  <a:lnTo>
                    <a:pt x="7382595" y="2148704"/>
                  </a:lnTo>
                  <a:lnTo>
                    <a:pt x="7385119" y="2147413"/>
                  </a:lnTo>
                  <a:lnTo>
                    <a:pt x="7385782" y="2144935"/>
                  </a:lnTo>
                  <a:lnTo>
                    <a:pt x="7386303" y="2142789"/>
                  </a:lnTo>
                  <a:lnTo>
                    <a:pt x="7385011" y="2140265"/>
                  </a:lnTo>
                  <a:close/>
                </a:path>
                <a:path w="16581755" h="11248390">
                  <a:moveTo>
                    <a:pt x="10839959" y="3603379"/>
                  </a:moveTo>
                  <a:lnTo>
                    <a:pt x="10837054" y="3603717"/>
                  </a:lnTo>
                  <a:lnTo>
                    <a:pt x="10834582" y="3607793"/>
                  </a:lnTo>
                  <a:lnTo>
                    <a:pt x="10834392" y="3608106"/>
                  </a:lnTo>
                  <a:lnTo>
                    <a:pt x="10834872" y="3610679"/>
                  </a:lnTo>
                  <a:lnTo>
                    <a:pt x="10836781" y="3612676"/>
                  </a:lnTo>
                  <a:lnTo>
                    <a:pt x="10842123" y="3614955"/>
                  </a:lnTo>
                  <a:lnTo>
                    <a:pt x="10844361" y="3614332"/>
                  </a:lnTo>
                  <a:lnTo>
                    <a:pt x="10845351" y="3612781"/>
                  </a:lnTo>
                  <a:lnTo>
                    <a:pt x="10846880" y="3610276"/>
                  </a:lnTo>
                  <a:lnTo>
                    <a:pt x="10846399" y="3607703"/>
                  </a:lnTo>
                  <a:lnTo>
                    <a:pt x="10844489" y="3605706"/>
                  </a:lnTo>
                  <a:lnTo>
                    <a:pt x="10842154" y="3604710"/>
                  </a:lnTo>
                  <a:lnTo>
                    <a:pt x="10839959" y="3603379"/>
                  </a:lnTo>
                  <a:close/>
                </a:path>
                <a:path w="16581755" h="11248390">
                  <a:moveTo>
                    <a:pt x="7468253" y="2161568"/>
                  </a:moveTo>
                  <a:lnTo>
                    <a:pt x="7465631" y="2161239"/>
                  </a:lnTo>
                  <a:lnTo>
                    <a:pt x="7463295" y="2160243"/>
                  </a:lnTo>
                  <a:lnTo>
                    <a:pt x="7460816" y="2159580"/>
                  </a:lnTo>
                  <a:lnTo>
                    <a:pt x="7458292" y="2160871"/>
                  </a:lnTo>
                  <a:lnTo>
                    <a:pt x="7457629" y="2163349"/>
                  </a:lnTo>
                  <a:lnTo>
                    <a:pt x="7456632" y="2165687"/>
                  </a:lnTo>
                  <a:lnTo>
                    <a:pt x="7458065" y="2167877"/>
                  </a:lnTo>
                  <a:lnTo>
                    <a:pt x="7460402" y="2168874"/>
                  </a:lnTo>
                  <a:lnTo>
                    <a:pt x="7460879" y="2168682"/>
                  </a:lnTo>
                  <a:lnTo>
                    <a:pt x="7463216" y="2169679"/>
                  </a:lnTo>
                  <a:lnTo>
                    <a:pt x="7465695" y="2170342"/>
                  </a:lnTo>
                  <a:lnTo>
                    <a:pt x="7468218" y="2169051"/>
                  </a:lnTo>
                  <a:lnTo>
                    <a:pt x="7469544" y="2164092"/>
                  </a:lnTo>
                  <a:lnTo>
                    <a:pt x="7468253" y="2161568"/>
                  </a:lnTo>
                  <a:close/>
                </a:path>
                <a:path w="16581755" h="11248390">
                  <a:moveTo>
                    <a:pt x="10768158" y="3556178"/>
                  </a:moveTo>
                  <a:lnTo>
                    <a:pt x="10765252" y="3556517"/>
                  </a:lnTo>
                  <a:lnTo>
                    <a:pt x="10762781" y="3560592"/>
                  </a:lnTo>
                  <a:lnTo>
                    <a:pt x="10762591" y="3560906"/>
                  </a:lnTo>
                  <a:lnTo>
                    <a:pt x="10762929" y="3563813"/>
                  </a:lnTo>
                  <a:lnTo>
                    <a:pt x="10764980" y="3565477"/>
                  </a:lnTo>
                  <a:lnTo>
                    <a:pt x="10770322" y="3567755"/>
                  </a:lnTo>
                  <a:lnTo>
                    <a:pt x="10772561" y="3567132"/>
                  </a:lnTo>
                  <a:lnTo>
                    <a:pt x="10773551" y="3565581"/>
                  </a:lnTo>
                  <a:lnTo>
                    <a:pt x="10775080" y="3563077"/>
                  </a:lnTo>
                  <a:lnTo>
                    <a:pt x="10774741" y="3560170"/>
                  </a:lnTo>
                  <a:lnTo>
                    <a:pt x="10772689" y="3558505"/>
                  </a:lnTo>
                  <a:lnTo>
                    <a:pt x="10770353" y="3557509"/>
                  </a:lnTo>
                  <a:lnTo>
                    <a:pt x="10768158" y="3556178"/>
                  </a:lnTo>
                  <a:close/>
                </a:path>
                <a:path w="16581755" h="11248390">
                  <a:moveTo>
                    <a:pt x="7551353" y="2183207"/>
                  </a:moveTo>
                  <a:lnTo>
                    <a:pt x="7548732" y="2182877"/>
                  </a:lnTo>
                  <a:lnTo>
                    <a:pt x="7546395" y="2181880"/>
                  </a:lnTo>
                  <a:lnTo>
                    <a:pt x="7543915" y="2181217"/>
                  </a:lnTo>
                  <a:lnTo>
                    <a:pt x="7541391" y="2182508"/>
                  </a:lnTo>
                  <a:lnTo>
                    <a:pt x="7540729" y="2184987"/>
                  </a:lnTo>
                  <a:lnTo>
                    <a:pt x="7539874" y="2186990"/>
                  </a:lnTo>
                  <a:lnTo>
                    <a:pt x="7541166" y="2189515"/>
                  </a:lnTo>
                  <a:lnTo>
                    <a:pt x="7543502" y="2190511"/>
                  </a:lnTo>
                  <a:lnTo>
                    <a:pt x="7543978" y="2190320"/>
                  </a:lnTo>
                  <a:lnTo>
                    <a:pt x="7546315" y="2191317"/>
                  </a:lnTo>
                  <a:lnTo>
                    <a:pt x="7548795" y="2191980"/>
                  </a:lnTo>
                  <a:lnTo>
                    <a:pt x="7551318" y="2190688"/>
                  </a:lnTo>
                  <a:lnTo>
                    <a:pt x="7552644" y="2185730"/>
                  </a:lnTo>
                  <a:lnTo>
                    <a:pt x="7551353" y="2183207"/>
                  </a:lnTo>
                  <a:close/>
                </a:path>
                <a:path w="16581755" h="11248390">
                  <a:moveTo>
                    <a:pt x="7634168" y="2205511"/>
                  </a:moveTo>
                  <a:lnTo>
                    <a:pt x="7631546" y="2205182"/>
                  </a:lnTo>
                  <a:lnTo>
                    <a:pt x="7629209" y="2204185"/>
                  </a:lnTo>
                  <a:lnTo>
                    <a:pt x="7626730" y="2203523"/>
                  </a:lnTo>
                  <a:lnTo>
                    <a:pt x="7624540" y="2204956"/>
                  </a:lnTo>
                  <a:lnTo>
                    <a:pt x="7622689" y="2209296"/>
                  </a:lnTo>
                  <a:lnTo>
                    <a:pt x="7623980" y="2211820"/>
                  </a:lnTo>
                  <a:lnTo>
                    <a:pt x="7626317" y="2212817"/>
                  </a:lnTo>
                  <a:lnTo>
                    <a:pt x="7626793" y="2212625"/>
                  </a:lnTo>
                  <a:lnTo>
                    <a:pt x="7629130" y="2213622"/>
                  </a:lnTo>
                  <a:lnTo>
                    <a:pt x="7631609" y="2214285"/>
                  </a:lnTo>
                  <a:lnTo>
                    <a:pt x="7633798" y="2212851"/>
                  </a:lnTo>
                  <a:lnTo>
                    <a:pt x="7634795" y="2210515"/>
                  </a:lnTo>
                  <a:lnTo>
                    <a:pt x="7635458" y="2208035"/>
                  </a:lnTo>
                  <a:lnTo>
                    <a:pt x="7634168" y="2205511"/>
                  </a:lnTo>
                  <a:close/>
                </a:path>
                <a:path w="16581755" h="11248390">
                  <a:moveTo>
                    <a:pt x="10696215" y="3509313"/>
                  </a:moveTo>
                  <a:lnTo>
                    <a:pt x="10693167" y="3509985"/>
                  </a:lnTo>
                  <a:lnTo>
                    <a:pt x="10692026" y="3511866"/>
                  </a:lnTo>
                  <a:lnTo>
                    <a:pt x="10691836" y="3512180"/>
                  </a:lnTo>
                  <a:lnTo>
                    <a:pt x="10690409" y="3513939"/>
                  </a:lnTo>
                  <a:lnTo>
                    <a:pt x="10690172" y="3514231"/>
                  </a:lnTo>
                  <a:lnTo>
                    <a:pt x="10690843" y="3517280"/>
                  </a:lnTo>
                  <a:lnTo>
                    <a:pt x="10692894" y="3518944"/>
                  </a:lnTo>
                  <a:lnTo>
                    <a:pt x="10695901" y="3520226"/>
                  </a:lnTo>
                  <a:lnTo>
                    <a:pt x="10696091" y="3520702"/>
                  </a:lnTo>
                  <a:lnTo>
                    <a:pt x="10698094" y="3521557"/>
                  </a:lnTo>
                  <a:lnTo>
                    <a:pt x="10700475" y="3520599"/>
                  </a:lnTo>
                  <a:lnTo>
                    <a:pt x="10701465" y="3519048"/>
                  </a:lnTo>
                  <a:lnTo>
                    <a:pt x="10701663" y="3518739"/>
                  </a:lnTo>
                  <a:lnTo>
                    <a:pt x="10703090" y="3516980"/>
                  </a:lnTo>
                  <a:lnTo>
                    <a:pt x="10703327" y="3516687"/>
                  </a:lnTo>
                  <a:lnTo>
                    <a:pt x="10702656" y="3513639"/>
                  </a:lnTo>
                  <a:lnTo>
                    <a:pt x="10700603" y="3511974"/>
                  </a:lnTo>
                  <a:lnTo>
                    <a:pt x="10698267" y="3510978"/>
                  </a:lnTo>
                  <a:lnTo>
                    <a:pt x="10696215" y="3509313"/>
                  </a:lnTo>
                  <a:close/>
                </a:path>
                <a:path w="16581755" h="11248390">
                  <a:moveTo>
                    <a:pt x="7716982" y="2227817"/>
                  </a:moveTo>
                  <a:lnTo>
                    <a:pt x="7714361" y="2227488"/>
                  </a:lnTo>
                  <a:lnTo>
                    <a:pt x="7712024" y="2226491"/>
                  </a:lnTo>
                  <a:lnTo>
                    <a:pt x="7709545" y="2225828"/>
                  </a:lnTo>
                  <a:lnTo>
                    <a:pt x="7707355" y="2227262"/>
                  </a:lnTo>
                  <a:lnTo>
                    <a:pt x="7705504" y="2231601"/>
                  </a:lnTo>
                  <a:lnTo>
                    <a:pt x="7706795" y="2234125"/>
                  </a:lnTo>
                  <a:lnTo>
                    <a:pt x="7709131" y="2235122"/>
                  </a:lnTo>
                  <a:lnTo>
                    <a:pt x="7709607" y="2234930"/>
                  </a:lnTo>
                  <a:lnTo>
                    <a:pt x="7711944" y="2235927"/>
                  </a:lnTo>
                  <a:lnTo>
                    <a:pt x="7714424" y="2236590"/>
                  </a:lnTo>
                  <a:lnTo>
                    <a:pt x="7716613" y="2235156"/>
                  </a:lnTo>
                  <a:lnTo>
                    <a:pt x="7717610" y="2232819"/>
                  </a:lnTo>
                  <a:lnTo>
                    <a:pt x="7718273" y="2230340"/>
                  </a:lnTo>
                  <a:lnTo>
                    <a:pt x="7716982" y="2227817"/>
                  </a:lnTo>
                  <a:close/>
                </a:path>
                <a:path w="16581755" h="11248390">
                  <a:moveTo>
                    <a:pt x="10623225" y="3463973"/>
                  </a:moveTo>
                  <a:lnTo>
                    <a:pt x="10620177" y="3464646"/>
                  </a:lnTo>
                  <a:lnTo>
                    <a:pt x="10619227" y="3466213"/>
                  </a:lnTo>
                  <a:lnTo>
                    <a:pt x="10618054" y="3468081"/>
                  </a:lnTo>
                  <a:lnTo>
                    <a:pt x="10617658" y="3468701"/>
                  </a:lnTo>
                  <a:lnTo>
                    <a:pt x="10618331" y="3471749"/>
                  </a:lnTo>
                  <a:lnTo>
                    <a:pt x="10620382" y="3473413"/>
                  </a:lnTo>
                  <a:lnTo>
                    <a:pt x="10625389" y="3475549"/>
                  </a:lnTo>
                  <a:lnTo>
                    <a:pt x="10628105" y="3474734"/>
                  </a:lnTo>
                  <a:lnTo>
                    <a:pt x="10628959" y="3472732"/>
                  </a:lnTo>
                  <a:lnTo>
                    <a:pt x="10629751" y="3471492"/>
                  </a:lnTo>
                  <a:lnTo>
                    <a:pt x="10630147" y="3470871"/>
                  </a:lnTo>
                  <a:lnTo>
                    <a:pt x="10629474" y="3467823"/>
                  </a:lnTo>
                  <a:lnTo>
                    <a:pt x="10627423" y="3466159"/>
                  </a:lnTo>
                  <a:lnTo>
                    <a:pt x="10625086" y="3465162"/>
                  </a:lnTo>
                  <a:lnTo>
                    <a:pt x="10623225" y="3463973"/>
                  </a:lnTo>
                  <a:close/>
                </a:path>
                <a:path w="16581755" h="11248390">
                  <a:moveTo>
                    <a:pt x="7799988" y="2250598"/>
                  </a:moveTo>
                  <a:lnTo>
                    <a:pt x="7797367" y="2250269"/>
                  </a:lnTo>
                  <a:lnTo>
                    <a:pt x="7795030" y="2249273"/>
                  </a:lnTo>
                  <a:lnTo>
                    <a:pt x="7792551" y="2248610"/>
                  </a:lnTo>
                  <a:lnTo>
                    <a:pt x="7790360" y="2250043"/>
                  </a:lnTo>
                  <a:lnTo>
                    <a:pt x="7788509" y="2254383"/>
                  </a:lnTo>
                  <a:lnTo>
                    <a:pt x="7789801" y="2256907"/>
                  </a:lnTo>
                  <a:lnTo>
                    <a:pt x="7792138" y="2257904"/>
                  </a:lnTo>
                  <a:lnTo>
                    <a:pt x="7792613" y="2257712"/>
                  </a:lnTo>
                  <a:lnTo>
                    <a:pt x="7794951" y="2258709"/>
                  </a:lnTo>
                  <a:lnTo>
                    <a:pt x="7797430" y="2259372"/>
                  </a:lnTo>
                  <a:lnTo>
                    <a:pt x="7799619" y="2257938"/>
                  </a:lnTo>
                  <a:lnTo>
                    <a:pt x="7800616" y="2255601"/>
                  </a:lnTo>
                  <a:lnTo>
                    <a:pt x="7801279" y="2253122"/>
                  </a:lnTo>
                  <a:lnTo>
                    <a:pt x="7799988" y="2250598"/>
                  </a:lnTo>
                  <a:close/>
                </a:path>
                <a:path w="16581755" h="11248390">
                  <a:moveTo>
                    <a:pt x="10549760" y="3418826"/>
                  </a:moveTo>
                  <a:lnTo>
                    <a:pt x="10546710" y="3419498"/>
                  </a:lnTo>
                  <a:lnTo>
                    <a:pt x="10545714" y="3421834"/>
                  </a:lnTo>
                  <a:lnTo>
                    <a:pt x="10544383" y="3424029"/>
                  </a:lnTo>
                  <a:lnTo>
                    <a:pt x="10545199" y="3426743"/>
                  </a:lnTo>
                  <a:lnTo>
                    <a:pt x="10547251" y="3428408"/>
                  </a:lnTo>
                  <a:lnTo>
                    <a:pt x="10552258" y="3430544"/>
                  </a:lnTo>
                  <a:lnTo>
                    <a:pt x="10554974" y="3429729"/>
                  </a:lnTo>
                  <a:lnTo>
                    <a:pt x="10555828" y="3427727"/>
                  </a:lnTo>
                  <a:lnTo>
                    <a:pt x="10557157" y="3425532"/>
                  </a:lnTo>
                  <a:lnTo>
                    <a:pt x="10556343" y="3422818"/>
                  </a:lnTo>
                  <a:lnTo>
                    <a:pt x="10554292" y="3421153"/>
                  </a:lnTo>
                  <a:lnTo>
                    <a:pt x="10551955" y="3420156"/>
                  </a:lnTo>
                  <a:lnTo>
                    <a:pt x="10549760" y="3418826"/>
                  </a:lnTo>
                  <a:close/>
                </a:path>
                <a:path w="16581755" h="11248390">
                  <a:moveTo>
                    <a:pt x="7882042" y="2273763"/>
                  </a:moveTo>
                  <a:lnTo>
                    <a:pt x="7879420" y="2273434"/>
                  </a:lnTo>
                  <a:lnTo>
                    <a:pt x="7877083" y="2272437"/>
                  </a:lnTo>
                  <a:lnTo>
                    <a:pt x="7874604" y="2271774"/>
                  </a:lnTo>
                  <a:lnTo>
                    <a:pt x="7872415" y="2273207"/>
                  </a:lnTo>
                  <a:lnTo>
                    <a:pt x="7871418" y="2275544"/>
                  </a:lnTo>
                  <a:lnTo>
                    <a:pt x="7870897" y="2277690"/>
                  </a:lnTo>
                  <a:lnTo>
                    <a:pt x="7872188" y="2280212"/>
                  </a:lnTo>
                  <a:lnTo>
                    <a:pt x="7874192" y="2281067"/>
                  </a:lnTo>
                  <a:lnTo>
                    <a:pt x="7874000" y="2280590"/>
                  </a:lnTo>
                  <a:lnTo>
                    <a:pt x="7877004" y="2281872"/>
                  </a:lnTo>
                  <a:lnTo>
                    <a:pt x="7879483" y="2282535"/>
                  </a:lnTo>
                  <a:lnTo>
                    <a:pt x="7881674" y="2281103"/>
                  </a:lnTo>
                  <a:lnTo>
                    <a:pt x="7882671" y="2278765"/>
                  </a:lnTo>
                  <a:lnTo>
                    <a:pt x="7883334" y="2276286"/>
                  </a:lnTo>
                  <a:lnTo>
                    <a:pt x="7882042" y="2273763"/>
                  </a:lnTo>
                  <a:close/>
                </a:path>
                <a:path w="16581755" h="11248390">
                  <a:moveTo>
                    <a:pt x="10476202" y="3374822"/>
                  </a:moveTo>
                  <a:lnTo>
                    <a:pt x="10473152" y="3375494"/>
                  </a:lnTo>
                  <a:lnTo>
                    <a:pt x="10472156" y="3377830"/>
                  </a:lnTo>
                  <a:lnTo>
                    <a:pt x="10470825" y="3380024"/>
                  </a:lnTo>
                  <a:lnTo>
                    <a:pt x="10471640" y="3382740"/>
                  </a:lnTo>
                  <a:lnTo>
                    <a:pt x="10473693" y="3384404"/>
                  </a:lnTo>
                  <a:lnTo>
                    <a:pt x="10478700" y="3386540"/>
                  </a:lnTo>
                  <a:lnTo>
                    <a:pt x="10481414" y="3385725"/>
                  </a:lnTo>
                  <a:lnTo>
                    <a:pt x="10482268" y="3383723"/>
                  </a:lnTo>
                  <a:lnTo>
                    <a:pt x="10483599" y="3381528"/>
                  </a:lnTo>
                  <a:lnTo>
                    <a:pt x="10482785" y="3378814"/>
                  </a:lnTo>
                  <a:lnTo>
                    <a:pt x="10480732" y="3377149"/>
                  </a:lnTo>
                  <a:lnTo>
                    <a:pt x="10478396" y="3376153"/>
                  </a:lnTo>
                  <a:lnTo>
                    <a:pt x="10476202" y="3374822"/>
                  </a:lnTo>
                  <a:close/>
                </a:path>
                <a:path w="16581755" h="11248390">
                  <a:moveTo>
                    <a:pt x="7964621" y="2297545"/>
                  </a:moveTo>
                  <a:lnTo>
                    <a:pt x="7961999" y="2297216"/>
                  </a:lnTo>
                  <a:lnTo>
                    <a:pt x="7959663" y="2296219"/>
                  </a:lnTo>
                  <a:lnTo>
                    <a:pt x="7957183" y="2295556"/>
                  </a:lnTo>
                  <a:lnTo>
                    <a:pt x="7954994" y="2296990"/>
                  </a:lnTo>
                  <a:lnTo>
                    <a:pt x="7953997" y="2299327"/>
                  </a:lnTo>
                  <a:lnTo>
                    <a:pt x="7953477" y="2301472"/>
                  </a:lnTo>
                  <a:lnTo>
                    <a:pt x="7954767" y="2303996"/>
                  </a:lnTo>
                  <a:lnTo>
                    <a:pt x="7956770" y="2304850"/>
                  </a:lnTo>
                  <a:lnTo>
                    <a:pt x="7956579" y="2304374"/>
                  </a:lnTo>
                  <a:lnTo>
                    <a:pt x="7959583" y="2305655"/>
                  </a:lnTo>
                  <a:lnTo>
                    <a:pt x="7962062" y="2306318"/>
                  </a:lnTo>
                  <a:lnTo>
                    <a:pt x="7964251" y="2304886"/>
                  </a:lnTo>
                  <a:lnTo>
                    <a:pt x="7965248" y="2302548"/>
                  </a:lnTo>
                  <a:lnTo>
                    <a:pt x="7965911" y="2300069"/>
                  </a:lnTo>
                  <a:lnTo>
                    <a:pt x="7964621" y="2297545"/>
                  </a:lnTo>
                  <a:close/>
                </a:path>
                <a:path w="16581755" h="11248390">
                  <a:moveTo>
                    <a:pt x="10402023" y="3331343"/>
                  </a:moveTo>
                  <a:lnTo>
                    <a:pt x="10398974" y="3332014"/>
                  </a:lnTo>
                  <a:lnTo>
                    <a:pt x="10397977" y="3334352"/>
                  </a:lnTo>
                  <a:lnTo>
                    <a:pt x="10396647" y="3336545"/>
                  </a:lnTo>
                  <a:lnTo>
                    <a:pt x="10397463" y="3339261"/>
                  </a:lnTo>
                  <a:lnTo>
                    <a:pt x="10399514" y="3340926"/>
                  </a:lnTo>
                  <a:lnTo>
                    <a:pt x="10404522" y="3343062"/>
                  </a:lnTo>
                  <a:lnTo>
                    <a:pt x="10407237" y="3342247"/>
                  </a:lnTo>
                  <a:lnTo>
                    <a:pt x="10408092" y="3340243"/>
                  </a:lnTo>
                  <a:lnTo>
                    <a:pt x="10409422" y="3338050"/>
                  </a:lnTo>
                  <a:lnTo>
                    <a:pt x="10408607" y="3335334"/>
                  </a:lnTo>
                  <a:lnTo>
                    <a:pt x="10406555" y="3333671"/>
                  </a:lnTo>
                  <a:lnTo>
                    <a:pt x="10404218" y="3332674"/>
                  </a:lnTo>
                  <a:lnTo>
                    <a:pt x="10402023" y="3331343"/>
                  </a:lnTo>
                  <a:close/>
                </a:path>
                <a:path w="16581755" h="11248390">
                  <a:moveTo>
                    <a:pt x="8046773" y="2322330"/>
                  </a:moveTo>
                  <a:lnTo>
                    <a:pt x="8042766" y="2320621"/>
                  </a:lnTo>
                  <a:lnTo>
                    <a:pt x="8040915" y="2324960"/>
                  </a:lnTo>
                  <a:lnTo>
                    <a:pt x="8039961" y="2328895"/>
                  </a:lnTo>
                  <a:lnTo>
                    <a:pt x="8039874" y="2329252"/>
                  </a:lnTo>
                  <a:lnTo>
                    <a:pt x="8041877" y="2330107"/>
                  </a:lnTo>
                  <a:lnTo>
                    <a:pt x="8044356" y="2330769"/>
                  </a:lnTo>
                  <a:lnTo>
                    <a:pt x="8046546" y="2329336"/>
                  </a:lnTo>
                  <a:lnTo>
                    <a:pt x="8047542" y="2326999"/>
                  </a:lnTo>
                  <a:lnTo>
                    <a:pt x="8048206" y="2324520"/>
                  </a:lnTo>
                  <a:lnTo>
                    <a:pt x="8046773" y="2322330"/>
                  </a:lnTo>
                  <a:close/>
                </a:path>
                <a:path w="16581755" h="11248390">
                  <a:moveTo>
                    <a:pt x="10328087" y="3289150"/>
                  </a:moveTo>
                  <a:lnTo>
                    <a:pt x="10325038" y="3289823"/>
                  </a:lnTo>
                  <a:lnTo>
                    <a:pt x="10324041" y="3292159"/>
                  </a:lnTo>
                  <a:lnTo>
                    <a:pt x="10322710" y="3294354"/>
                  </a:lnTo>
                  <a:lnTo>
                    <a:pt x="10323526" y="3297070"/>
                  </a:lnTo>
                  <a:lnTo>
                    <a:pt x="10325578" y="3298734"/>
                  </a:lnTo>
                  <a:lnTo>
                    <a:pt x="10330585" y="3300870"/>
                  </a:lnTo>
                  <a:lnTo>
                    <a:pt x="10333300" y="3300055"/>
                  </a:lnTo>
                  <a:lnTo>
                    <a:pt x="10334155" y="3298052"/>
                  </a:lnTo>
                  <a:lnTo>
                    <a:pt x="10335486" y="3295857"/>
                  </a:lnTo>
                  <a:lnTo>
                    <a:pt x="10334671" y="3293142"/>
                  </a:lnTo>
                  <a:lnTo>
                    <a:pt x="10332618" y="3291478"/>
                  </a:lnTo>
                  <a:lnTo>
                    <a:pt x="10330282" y="3290481"/>
                  </a:lnTo>
                  <a:lnTo>
                    <a:pt x="10328087" y="3289150"/>
                  </a:lnTo>
                  <a:close/>
                </a:path>
                <a:path w="16581755" h="11248390">
                  <a:moveTo>
                    <a:pt x="8129066" y="2346781"/>
                  </a:moveTo>
                  <a:lnTo>
                    <a:pt x="8126587" y="2346118"/>
                  </a:lnTo>
                  <a:lnTo>
                    <a:pt x="8124251" y="2345121"/>
                  </a:lnTo>
                  <a:lnTo>
                    <a:pt x="8121772" y="2344459"/>
                  </a:lnTo>
                  <a:lnTo>
                    <a:pt x="8119581" y="2345891"/>
                  </a:lnTo>
                  <a:lnTo>
                    <a:pt x="8118584" y="2348228"/>
                  </a:lnTo>
                  <a:lnTo>
                    <a:pt x="8118064" y="2350373"/>
                  </a:lnTo>
                  <a:lnTo>
                    <a:pt x="8119356" y="2352897"/>
                  </a:lnTo>
                  <a:lnTo>
                    <a:pt x="8121358" y="2353751"/>
                  </a:lnTo>
                  <a:lnTo>
                    <a:pt x="8121501" y="2353417"/>
                  </a:lnTo>
                  <a:lnTo>
                    <a:pt x="8124172" y="2354557"/>
                  </a:lnTo>
                  <a:lnTo>
                    <a:pt x="8126651" y="2355219"/>
                  </a:lnTo>
                  <a:lnTo>
                    <a:pt x="8128840" y="2353787"/>
                  </a:lnTo>
                  <a:lnTo>
                    <a:pt x="8129837" y="2351449"/>
                  </a:lnTo>
                  <a:lnTo>
                    <a:pt x="8130500" y="2348971"/>
                  </a:lnTo>
                  <a:lnTo>
                    <a:pt x="8129066" y="2346781"/>
                  </a:lnTo>
                  <a:close/>
                </a:path>
                <a:path w="16581755" h="11248390">
                  <a:moveTo>
                    <a:pt x="10253340" y="3247008"/>
                  </a:moveTo>
                  <a:lnTo>
                    <a:pt x="10250291" y="3247679"/>
                  </a:lnTo>
                  <a:lnTo>
                    <a:pt x="10249294" y="3250016"/>
                  </a:lnTo>
                  <a:lnTo>
                    <a:pt x="10247964" y="3252210"/>
                  </a:lnTo>
                  <a:lnTo>
                    <a:pt x="10248637" y="3255259"/>
                  </a:lnTo>
                  <a:lnTo>
                    <a:pt x="10250831" y="3256590"/>
                  </a:lnTo>
                  <a:lnTo>
                    <a:pt x="10255837" y="3258726"/>
                  </a:lnTo>
                  <a:lnTo>
                    <a:pt x="10258553" y="3257911"/>
                  </a:lnTo>
                  <a:lnTo>
                    <a:pt x="10259407" y="3255909"/>
                  </a:lnTo>
                  <a:lnTo>
                    <a:pt x="10260738" y="3253714"/>
                  </a:lnTo>
                  <a:lnTo>
                    <a:pt x="10260067" y="3250665"/>
                  </a:lnTo>
                  <a:lnTo>
                    <a:pt x="10257872" y="3249334"/>
                  </a:lnTo>
                  <a:lnTo>
                    <a:pt x="10255535" y="3248337"/>
                  </a:lnTo>
                  <a:lnTo>
                    <a:pt x="10253340" y="3247008"/>
                  </a:lnTo>
                  <a:close/>
                </a:path>
                <a:path w="16581755" h="11248390">
                  <a:moveTo>
                    <a:pt x="8211410" y="2372041"/>
                  </a:moveTo>
                  <a:lnTo>
                    <a:pt x="8207070" y="2370190"/>
                  </a:lnTo>
                  <a:lnTo>
                    <a:pt x="8205219" y="2374529"/>
                  </a:lnTo>
                  <a:lnTo>
                    <a:pt x="8204217" y="2378443"/>
                  </a:lnTo>
                  <a:lnTo>
                    <a:pt x="8204126" y="2378799"/>
                  </a:lnTo>
                  <a:lnTo>
                    <a:pt x="8206514" y="2379818"/>
                  </a:lnTo>
                  <a:lnTo>
                    <a:pt x="8208994" y="2380481"/>
                  </a:lnTo>
                  <a:lnTo>
                    <a:pt x="8211183" y="2379046"/>
                  </a:lnTo>
                  <a:lnTo>
                    <a:pt x="8212180" y="2376709"/>
                  </a:lnTo>
                  <a:lnTo>
                    <a:pt x="8212843" y="2374231"/>
                  </a:lnTo>
                  <a:lnTo>
                    <a:pt x="8211410" y="2372041"/>
                  </a:lnTo>
                  <a:close/>
                </a:path>
                <a:path w="16581755" h="11248390">
                  <a:moveTo>
                    <a:pt x="10177689" y="3206056"/>
                  </a:moveTo>
                  <a:lnTo>
                    <a:pt x="10174641" y="3206729"/>
                  </a:lnTo>
                  <a:lnTo>
                    <a:pt x="10173645" y="3209066"/>
                  </a:lnTo>
                  <a:lnTo>
                    <a:pt x="10172314" y="3211260"/>
                  </a:lnTo>
                  <a:lnTo>
                    <a:pt x="10173128" y="3213974"/>
                  </a:lnTo>
                  <a:lnTo>
                    <a:pt x="10175323" y="3215305"/>
                  </a:lnTo>
                  <a:lnTo>
                    <a:pt x="10180331" y="3217442"/>
                  </a:lnTo>
                  <a:lnTo>
                    <a:pt x="10182903" y="3216960"/>
                  </a:lnTo>
                  <a:lnTo>
                    <a:pt x="10183900" y="3214624"/>
                  </a:lnTo>
                  <a:lnTo>
                    <a:pt x="10185230" y="3212430"/>
                  </a:lnTo>
                  <a:lnTo>
                    <a:pt x="10184415" y="3209715"/>
                  </a:lnTo>
                  <a:lnTo>
                    <a:pt x="10182221" y="3208384"/>
                  </a:lnTo>
                  <a:lnTo>
                    <a:pt x="10179884" y="3207387"/>
                  </a:lnTo>
                  <a:lnTo>
                    <a:pt x="10177689" y="3206056"/>
                  </a:lnTo>
                  <a:close/>
                </a:path>
                <a:path w="16581755" h="11248390">
                  <a:moveTo>
                    <a:pt x="8293135" y="2397827"/>
                  </a:moveTo>
                  <a:lnTo>
                    <a:pt x="8290655" y="2397164"/>
                  </a:lnTo>
                  <a:lnTo>
                    <a:pt x="8288318" y="2396167"/>
                  </a:lnTo>
                  <a:lnTo>
                    <a:pt x="8285840" y="2395504"/>
                  </a:lnTo>
                  <a:lnTo>
                    <a:pt x="8283650" y="2396938"/>
                  </a:lnTo>
                  <a:lnTo>
                    <a:pt x="8282653" y="2399275"/>
                  </a:lnTo>
                  <a:lnTo>
                    <a:pt x="8282306" y="2400706"/>
                  </a:lnTo>
                  <a:lnTo>
                    <a:pt x="8282132" y="2401420"/>
                  </a:lnTo>
                  <a:lnTo>
                    <a:pt x="8283422" y="2403943"/>
                  </a:lnTo>
                  <a:lnTo>
                    <a:pt x="8288097" y="2405937"/>
                  </a:lnTo>
                  <a:lnTo>
                    <a:pt x="8290575" y="2406600"/>
                  </a:lnTo>
                  <a:lnTo>
                    <a:pt x="8292765" y="2405167"/>
                  </a:lnTo>
                  <a:lnTo>
                    <a:pt x="8293762" y="2402830"/>
                  </a:lnTo>
                  <a:lnTo>
                    <a:pt x="8294425" y="2400350"/>
                  </a:lnTo>
                  <a:lnTo>
                    <a:pt x="8293135" y="2397827"/>
                  </a:lnTo>
                  <a:close/>
                </a:path>
                <a:path w="16581755" h="11248390">
                  <a:moveTo>
                    <a:pt x="10102039" y="3165106"/>
                  </a:moveTo>
                  <a:lnTo>
                    <a:pt x="10099325" y="3165921"/>
                  </a:lnTo>
                  <a:lnTo>
                    <a:pt x="10097332" y="3170595"/>
                  </a:lnTo>
                  <a:lnTo>
                    <a:pt x="10098145" y="3173310"/>
                  </a:lnTo>
                  <a:lnTo>
                    <a:pt x="10100340" y="3174640"/>
                  </a:lnTo>
                  <a:lnTo>
                    <a:pt x="10102677" y="3175637"/>
                  </a:lnTo>
                  <a:lnTo>
                    <a:pt x="10102200" y="3175828"/>
                  </a:lnTo>
                  <a:lnTo>
                    <a:pt x="10104537" y="3176825"/>
                  </a:lnTo>
                  <a:lnTo>
                    <a:pt x="10107253" y="3176011"/>
                  </a:lnTo>
                  <a:lnTo>
                    <a:pt x="10108250" y="3173673"/>
                  </a:lnTo>
                  <a:lnTo>
                    <a:pt x="10109580" y="3171480"/>
                  </a:lnTo>
                  <a:lnTo>
                    <a:pt x="10108765" y="3168764"/>
                  </a:lnTo>
                  <a:lnTo>
                    <a:pt x="10106571" y="3167434"/>
                  </a:lnTo>
                  <a:lnTo>
                    <a:pt x="10104234" y="3166437"/>
                  </a:lnTo>
                  <a:lnTo>
                    <a:pt x="10102039" y="3165106"/>
                  </a:lnTo>
                  <a:close/>
                </a:path>
                <a:path w="16581755" h="11248390">
                  <a:moveTo>
                    <a:pt x="8375192" y="2423755"/>
                  </a:moveTo>
                  <a:lnTo>
                    <a:pt x="8372713" y="2423093"/>
                  </a:lnTo>
                  <a:lnTo>
                    <a:pt x="8370376" y="2422096"/>
                  </a:lnTo>
                  <a:lnTo>
                    <a:pt x="8368230" y="2421575"/>
                  </a:lnTo>
                  <a:lnTo>
                    <a:pt x="8365708" y="2422865"/>
                  </a:lnTo>
                  <a:lnTo>
                    <a:pt x="8364711" y="2425203"/>
                  </a:lnTo>
                  <a:lnTo>
                    <a:pt x="8364048" y="2427681"/>
                  </a:lnTo>
                  <a:lnTo>
                    <a:pt x="8365339" y="2430205"/>
                  </a:lnTo>
                  <a:lnTo>
                    <a:pt x="8367342" y="2431059"/>
                  </a:lnTo>
                  <a:lnTo>
                    <a:pt x="8367484" y="2430725"/>
                  </a:lnTo>
                  <a:lnTo>
                    <a:pt x="8370155" y="2431865"/>
                  </a:lnTo>
                  <a:lnTo>
                    <a:pt x="8372634" y="2432527"/>
                  </a:lnTo>
                  <a:lnTo>
                    <a:pt x="8374823" y="2431095"/>
                  </a:lnTo>
                  <a:lnTo>
                    <a:pt x="8375820" y="2428758"/>
                  </a:lnTo>
                  <a:lnTo>
                    <a:pt x="8376484" y="2426280"/>
                  </a:lnTo>
                  <a:lnTo>
                    <a:pt x="8375192" y="2423755"/>
                  </a:lnTo>
                  <a:close/>
                </a:path>
                <a:path w="16581755" h="11248390">
                  <a:moveTo>
                    <a:pt x="10030969" y="3127293"/>
                  </a:moveTo>
                  <a:lnTo>
                    <a:pt x="10026296" y="3125299"/>
                  </a:lnTo>
                  <a:lnTo>
                    <a:pt x="10023247" y="3125972"/>
                  </a:lnTo>
                  <a:lnTo>
                    <a:pt x="10021253" y="3130645"/>
                  </a:lnTo>
                  <a:lnTo>
                    <a:pt x="10022068" y="3133361"/>
                  </a:lnTo>
                  <a:lnTo>
                    <a:pt x="10024263" y="3134691"/>
                  </a:lnTo>
                  <a:lnTo>
                    <a:pt x="10029270" y="3136827"/>
                  </a:lnTo>
                  <a:lnTo>
                    <a:pt x="10031985" y="3136012"/>
                  </a:lnTo>
                  <a:lnTo>
                    <a:pt x="10033978" y="3131339"/>
                  </a:lnTo>
                  <a:lnTo>
                    <a:pt x="10033164" y="3128624"/>
                  </a:lnTo>
                  <a:lnTo>
                    <a:pt x="10030969" y="3127293"/>
                  </a:lnTo>
                  <a:close/>
                </a:path>
                <a:path w="16581755" h="11248390">
                  <a:moveTo>
                    <a:pt x="8456824" y="2450685"/>
                  </a:moveTo>
                  <a:lnTo>
                    <a:pt x="8454345" y="2450023"/>
                  </a:lnTo>
                  <a:lnTo>
                    <a:pt x="8452008" y="2449026"/>
                  </a:lnTo>
                  <a:lnTo>
                    <a:pt x="8449528" y="2448362"/>
                  </a:lnTo>
                  <a:lnTo>
                    <a:pt x="8447006" y="2449653"/>
                  </a:lnTo>
                  <a:lnTo>
                    <a:pt x="8446009" y="2451990"/>
                  </a:lnTo>
                  <a:lnTo>
                    <a:pt x="8445346" y="2454470"/>
                  </a:lnTo>
                  <a:lnTo>
                    <a:pt x="8446636" y="2456993"/>
                  </a:lnTo>
                  <a:lnTo>
                    <a:pt x="8448639" y="2457848"/>
                  </a:lnTo>
                  <a:lnTo>
                    <a:pt x="8448782" y="2457514"/>
                  </a:lnTo>
                  <a:lnTo>
                    <a:pt x="8451452" y="2458653"/>
                  </a:lnTo>
                  <a:lnTo>
                    <a:pt x="8453931" y="2459316"/>
                  </a:lnTo>
                  <a:lnTo>
                    <a:pt x="8456454" y="2458024"/>
                  </a:lnTo>
                  <a:lnTo>
                    <a:pt x="8457451" y="2455687"/>
                  </a:lnTo>
                  <a:lnTo>
                    <a:pt x="8458114" y="2453209"/>
                  </a:lnTo>
                  <a:lnTo>
                    <a:pt x="8456824" y="2450685"/>
                  </a:lnTo>
                  <a:close/>
                </a:path>
                <a:path w="16581755" h="11248390">
                  <a:moveTo>
                    <a:pt x="9957420" y="3088817"/>
                  </a:moveTo>
                  <a:lnTo>
                    <a:pt x="9950075" y="3085684"/>
                  </a:lnTo>
                  <a:lnTo>
                    <a:pt x="9947361" y="3086499"/>
                  </a:lnTo>
                  <a:lnTo>
                    <a:pt x="9945367" y="3091172"/>
                  </a:lnTo>
                  <a:lnTo>
                    <a:pt x="9946182" y="3093888"/>
                  </a:lnTo>
                  <a:lnTo>
                    <a:pt x="9948376" y="3095218"/>
                  </a:lnTo>
                  <a:lnTo>
                    <a:pt x="9953383" y="3097354"/>
                  </a:lnTo>
                  <a:lnTo>
                    <a:pt x="9956099" y="3096539"/>
                  </a:lnTo>
                  <a:lnTo>
                    <a:pt x="9958092" y="3091866"/>
                  </a:lnTo>
                  <a:lnTo>
                    <a:pt x="9957420" y="3088817"/>
                  </a:lnTo>
                  <a:close/>
                </a:path>
                <a:path w="16581755" h="11248390">
                  <a:moveTo>
                    <a:pt x="8538312" y="2477948"/>
                  </a:moveTo>
                  <a:lnTo>
                    <a:pt x="8535833" y="2477285"/>
                  </a:lnTo>
                  <a:lnTo>
                    <a:pt x="8533496" y="2476289"/>
                  </a:lnTo>
                  <a:lnTo>
                    <a:pt x="8531017" y="2475626"/>
                  </a:lnTo>
                  <a:lnTo>
                    <a:pt x="8528493" y="2476917"/>
                  </a:lnTo>
                  <a:lnTo>
                    <a:pt x="8527496" y="2479253"/>
                  </a:lnTo>
                  <a:lnTo>
                    <a:pt x="8526833" y="2481733"/>
                  </a:lnTo>
                  <a:lnTo>
                    <a:pt x="8527791" y="2484113"/>
                  </a:lnTo>
                  <a:lnTo>
                    <a:pt x="8530128" y="2485110"/>
                  </a:lnTo>
                  <a:lnTo>
                    <a:pt x="8530605" y="2484919"/>
                  </a:lnTo>
                  <a:lnTo>
                    <a:pt x="8532942" y="2485916"/>
                  </a:lnTo>
                  <a:lnTo>
                    <a:pt x="8535420" y="2486578"/>
                  </a:lnTo>
                  <a:lnTo>
                    <a:pt x="8537944" y="2485288"/>
                  </a:lnTo>
                  <a:lnTo>
                    <a:pt x="8538941" y="2482951"/>
                  </a:lnTo>
                  <a:lnTo>
                    <a:pt x="8539604" y="2480472"/>
                  </a:lnTo>
                  <a:lnTo>
                    <a:pt x="8538312" y="2477948"/>
                  </a:lnTo>
                  <a:close/>
                </a:path>
                <a:path w="16581755" h="11248390">
                  <a:moveTo>
                    <a:pt x="9880724" y="3049393"/>
                  </a:moveTo>
                  <a:lnTo>
                    <a:pt x="9873713" y="3046402"/>
                  </a:lnTo>
                  <a:lnTo>
                    <a:pt x="9870999" y="3047218"/>
                  </a:lnTo>
                  <a:lnTo>
                    <a:pt x="9869005" y="3051891"/>
                  </a:lnTo>
                  <a:lnTo>
                    <a:pt x="9869677" y="3054940"/>
                  </a:lnTo>
                  <a:lnTo>
                    <a:pt x="9876687" y="3057931"/>
                  </a:lnTo>
                  <a:lnTo>
                    <a:pt x="9879403" y="3057116"/>
                  </a:lnTo>
                  <a:lnTo>
                    <a:pt x="9881396" y="3052442"/>
                  </a:lnTo>
                  <a:lnTo>
                    <a:pt x="9880724" y="3049393"/>
                  </a:lnTo>
                  <a:close/>
                </a:path>
                <a:path w="16581755" h="11248390">
                  <a:moveTo>
                    <a:pt x="8619232" y="2506548"/>
                  </a:moveTo>
                  <a:lnTo>
                    <a:pt x="8616753" y="2505885"/>
                  </a:lnTo>
                  <a:lnTo>
                    <a:pt x="8612079" y="2503891"/>
                  </a:lnTo>
                  <a:lnTo>
                    <a:pt x="8609556" y="2505181"/>
                  </a:lnTo>
                  <a:lnTo>
                    <a:pt x="8608559" y="2507519"/>
                  </a:lnTo>
                  <a:lnTo>
                    <a:pt x="8608085" y="2509290"/>
                  </a:lnTo>
                  <a:lnTo>
                    <a:pt x="8607896" y="2509998"/>
                  </a:lnTo>
                  <a:lnTo>
                    <a:pt x="8608853" y="2512379"/>
                  </a:lnTo>
                  <a:lnTo>
                    <a:pt x="8611191" y="2513376"/>
                  </a:lnTo>
                  <a:lnTo>
                    <a:pt x="8611333" y="2513043"/>
                  </a:lnTo>
                  <a:lnTo>
                    <a:pt x="8616005" y="2515036"/>
                  </a:lnTo>
                  <a:lnTo>
                    <a:pt x="8618529" y="2513745"/>
                  </a:lnTo>
                  <a:lnTo>
                    <a:pt x="8620523" y="2509070"/>
                  </a:lnTo>
                  <a:lnTo>
                    <a:pt x="8619232" y="2506548"/>
                  </a:lnTo>
                  <a:close/>
                </a:path>
                <a:path w="16581755" h="11248390">
                  <a:moveTo>
                    <a:pt x="9803934" y="3011113"/>
                  </a:moveTo>
                  <a:lnTo>
                    <a:pt x="9796924" y="3008123"/>
                  </a:lnTo>
                  <a:lnTo>
                    <a:pt x="9794210" y="3008938"/>
                  </a:lnTo>
                  <a:lnTo>
                    <a:pt x="9792216" y="3013612"/>
                  </a:lnTo>
                  <a:lnTo>
                    <a:pt x="9792887" y="3016661"/>
                  </a:lnTo>
                  <a:lnTo>
                    <a:pt x="9799898" y="3019651"/>
                  </a:lnTo>
                  <a:lnTo>
                    <a:pt x="9802612" y="3018836"/>
                  </a:lnTo>
                  <a:lnTo>
                    <a:pt x="9804606" y="3014161"/>
                  </a:lnTo>
                  <a:lnTo>
                    <a:pt x="9803934" y="3011113"/>
                  </a:lnTo>
                  <a:close/>
                </a:path>
                <a:path w="16581755" h="11248390">
                  <a:moveTo>
                    <a:pt x="8700009" y="2535481"/>
                  </a:moveTo>
                  <a:lnTo>
                    <a:pt x="8692998" y="2532490"/>
                  </a:lnTo>
                  <a:lnTo>
                    <a:pt x="8690474" y="2533781"/>
                  </a:lnTo>
                  <a:lnTo>
                    <a:pt x="8689477" y="2536117"/>
                  </a:lnTo>
                  <a:lnTo>
                    <a:pt x="8689004" y="2537887"/>
                  </a:lnTo>
                  <a:lnTo>
                    <a:pt x="8688814" y="2538597"/>
                  </a:lnTo>
                  <a:lnTo>
                    <a:pt x="8689772" y="2540978"/>
                  </a:lnTo>
                  <a:lnTo>
                    <a:pt x="8692108" y="2541974"/>
                  </a:lnTo>
                  <a:lnTo>
                    <a:pt x="8692251" y="2541640"/>
                  </a:lnTo>
                  <a:lnTo>
                    <a:pt x="8696925" y="2543634"/>
                  </a:lnTo>
                  <a:lnTo>
                    <a:pt x="8699448" y="2542342"/>
                  </a:lnTo>
                  <a:lnTo>
                    <a:pt x="8701441" y="2537670"/>
                  </a:lnTo>
                  <a:lnTo>
                    <a:pt x="8700009" y="2535481"/>
                  </a:lnTo>
                  <a:close/>
                </a:path>
                <a:path w="16581755" h="11248390">
                  <a:moveTo>
                    <a:pt x="9727145" y="2972834"/>
                  </a:moveTo>
                  <a:lnTo>
                    <a:pt x="9720135" y="2969843"/>
                  </a:lnTo>
                  <a:lnTo>
                    <a:pt x="9717419" y="2970658"/>
                  </a:lnTo>
                  <a:lnTo>
                    <a:pt x="9715426" y="2975332"/>
                  </a:lnTo>
                  <a:lnTo>
                    <a:pt x="9716098" y="2978380"/>
                  </a:lnTo>
                  <a:lnTo>
                    <a:pt x="9723109" y="2981370"/>
                  </a:lnTo>
                  <a:lnTo>
                    <a:pt x="9725823" y="2980556"/>
                  </a:lnTo>
                  <a:lnTo>
                    <a:pt x="9727816" y="2975883"/>
                  </a:lnTo>
                  <a:lnTo>
                    <a:pt x="9727145" y="2972834"/>
                  </a:lnTo>
                  <a:close/>
                </a:path>
                <a:path w="16581755" h="11248390">
                  <a:moveTo>
                    <a:pt x="9650070" y="2935220"/>
                  </a:moveTo>
                  <a:lnTo>
                    <a:pt x="9643061" y="2932230"/>
                  </a:lnTo>
                  <a:lnTo>
                    <a:pt x="9640345" y="2933045"/>
                  </a:lnTo>
                  <a:lnTo>
                    <a:pt x="9638351" y="2937720"/>
                  </a:lnTo>
                  <a:lnTo>
                    <a:pt x="9639024" y="2940768"/>
                  </a:lnTo>
                  <a:lnTo>
                    <a:pt x="9646035" y="2943759"/>
                  </a:lnTo>
                  <a:lnTo>
                    <a:pt x="9648749" y="2942944"/>
                  </a:lnTo>
                  <a:lnTo>
                    <a:pt x="9650743" y="2938270"/>
                  </a:lnTo>
                  <a:lnTo>
                    <a:pt x="9650070" y="2935220"/>
                  </a:lnTo>
                  <a:close/>
                </a:path>
                <a:path w="16581755" h="11248390">
                  <a:moveTo>
                    <a:pt x="8780785" y="2564412"/>
                  </a:moveTo>
                  <a:lnTo>
                    <a:pt x="8773775" y="2561422"/>
                  </a:lnTo>
                  <a:lnTo>
                    <a:pt x="8771252" y="2562713"/>
                  </a:lnTo>
                  <a:lnTo>
                    <a:pt x="8770255" y="2565051"/>
                  </a:lnTo>
                  <a:lnTo>
                    <a:pt x="8769687" y="2567176"/>
                  </a:lnTo>
                  <a:lnTo>
                    <a:pt x="8769592" y="2567530"/>
                  </a:lnTo>
                  <a:lnTo>
                    <a:pt x="8770548" y="2569910"/>
                  </a:lnTo>
                  <a:lnTo>
                    <a:pt x="8777559" y="2572901"/>
                  </a:lnTo>
                  <a:lnTo>
                    <a:pt x="8780081" y="2571610"/>
                  </a:lnTo>
                  <a:lnTo>
                    <a:pt x="8782075" y="2566936"/>
                  </a:lnTo>
                  <a:lnTo>
                    <a:pt x="8780785" y="2564412"/>
                  </a:lnTo>
                  <a:close/>
                </a:path>
                <a:path w="16581755" h="11248390">
                  <a:moveTo>
                    <a:pt x="9572235" y="2898468"/>
                  </a:moveTo>
                  <a:lnTo>
                    <a:pt x="9565224" y="2895477"/>
                  </a:lnTo>
                  <a:lnTo>
                    <a:pt x="9562510" y="2896293"/>
                  </a:lnTo>
                  <a:lnTo>
                    <a:pt x="9560516" y="2900966"/>
                  </a:lnTo>
                  <a:lnTo>
                    <a:pt x="9561331" y="2903682"/>
                  </a:lnTo>
                  <a:lnTo>
                    <a:pt x="9568342" y="2906672"/>
                  </a:lnTo>
                  <a:lnTo>
                    <a:pt x="9571056" y="2905857"/>
                  </a:lnTo>
                  <a:lnTo>
                    <a:pt x="9573050" y="2901184"/>
                  </a:lnTo>
                  <a:lnTo>
                    <a:pt x="9572235" y="2898468"/>
                  </a:lnTo>
                  <a:close/>
                </a:path>
                <a:path w="16581755" h="11248390">
                  <a:moveTo>
                    <a:pt x="8861468" y="2594489"/>
                  </a:moveTo>
                  <a:lnTo>
                    <a:pt x="8854458" y="2591499"/>
                  </a:lnTo>
                  <a:lnTo>
                    <a:pt x="8851935" y="2592790"/>
                  </a:lnTo>
                  <a:lnTo>
                    <a:pt x="8850938" y="2595127"/>
                  </a:lnTo>
                  <a:lnTo>
                    <a:pt x="8850370" y="2597252"/>
                  </a:lnTo>
                  <a:lnTo>
                    <a:pt x="8850275" y="2597606"/>
                  </a:lnTo>
                  <a:lnTo>
                    <a:pt x="8851233" y="2599988"/>
                  </a:lnTo>
                  <a:lnTo>
                    <a:pt x="8858242" y="2602978"/>
                  </a:lnTo>
                  <a:lnTo>
                    <a:pt x="8860766" y="2601687"/>
                  </a:lnTo>
                  <a:lnTo>
                    <a:pt x="8862760" y="2597013"/>
                  </a:lnTo>
                  <a:lnTo>
                    <a:pt x="8861468" y="2594489"/>
                  </a:lnTo>
                  <a:close/>
                </a:path>
                <a:path w="16581755" h="11248390">
                  <a:moveTo>
                    <a:pt x="9494733" y="2861858"/>
                  </a:moveTo>
                  <a:lnTo>
                    <a:pt x="9487723" y="2858867"/>
                  </a:lnTo>
                  <a:lnTo>
                    <a:pt x="9485008" y="2859681"/>
                  </a:lnTo>
                  <a:lnTo>
                    <a:pt x="9483014" y="2864355"/>
                  </a:lnTo>
                  <a:lnTo>
                    <a:pt x="9483829" y="2867070"/>
                  </a:lnTo>
                  <a:lnTo>
                    <a:pt x="9490840" y="2870061"/>
                  </a:lnTo>
                  <a:lnTo>
                    <a:pt x="9493555" y="2869246"/>
                  </a:lnTo>
                  <a:lnTo>
                    <a:pt x="9495549" y="2864572"/>
                  </a:lnTo>
                  <a:lnTo>
                    <a:pt x="9494733" y="2861858"/>
                  </a:lnTo>
                  <a:close/>
                </a:path>
                <a:path w="16581755" h="11248390">
                  <a:moveTo>
                    <a:pt x="8941533" y="2625091"/>
                  </a:moveTo>
                  <a:lnTo>
                    <a:pt x="8934523" y="2622101"/>
                  </a:lnTo>
                  <a:lnTo>
                    <a:pt x="8932000" y="2623392"/>
                  </a:lnTo>
                  <a:lnTo>
                    <a:pt x="8931003" y="2625729"/>
                  </a:lnTo>
                  <a:lnTo>
                    <a:pt x="8930434" y="2627854"/>
                  </a:lnTo>
                  <a:lnTo>
                    <a:pt x="8930340" y="2628207"/>
                  </a:lnTo>
                  <a:lnTo>
                    <a:pt x="8931296" y="2630588"/>
                  </a:lnTo>
                  <a:lnTo>
                    <a:pt x="8938307" y="2633579"/>
                  </a:lnTo>
                  <a:lnTo>
                    <a:pt x="8940830" y="2632289"/>
                  </a:lnTo>
                  <a:lnTo>
                    <a:pt x="8942824" y="2627616"/>
                  </a:lnTo>
                  <a:lnTo>
                    <a:pt x="8941533" y="2625091"/>
                  </a:lnTo>
                  <a:close/>
                </a:path>
                <a:path w="16581755" h="11248390">
                  <a:moveTo>
                    <a:pt x="9417089" y="2825580"/>
                  </a:moveTo>
                  <a:lnTo>
                    <a:pt x="9410078" y="2822590"/>
                  </a:lnTo>
                  <a:lnTo>
                    <a:pt x="9407364" y="2823405"/>
                  </a:lnTo>
                  <a:lnTo>
                    <a:pt x="9405370" y="2828078"/>
                  </a:lnTo>
                  <a:lnTo>
                    <a:pt x="9406185" y="2830794"/>
                  </a:lnTo>
                  <a:lnTo>
                    <a:pt x="9413196" y="2833784"/>
                  </a:lnTo>
                  <a:lnTo>
                    <a:pt x="9415910" y="2832969"/>
                  </a:lnTo>
                  <a:lnTo>
                    <a:pt x="9417904" y="2828296"/>
                  </a:lnTo>
                  <a:lnTo>
                    <a:pt x="9417089" y="2825580"/>
                  </a:lnTo>
                  <a:close/>
                </a:path>
                <a:path w="16581755" h="11248390">
                  <a:moveTo>
                    <a:pt x="9021646" y="2656503"/>
                  </a:moveTo>
                  <a:lnTo>
                    <a:pt x="9014637" y="2653513"/>
                  </a:lnTo>
                  <a:lnTo>
                    <a:pt x="9012114" y="2654805"/>
                  </a:lnTo>
                  <a:lnTo>
                    <a:pt x="9011118" y="2657141"/>
                  </a:lnTo>
                  <a:lnTo>
                    <a:pt x="9010548" y="2659266"/>
                  </a:lnTo>
                  <a:lnTo>
                    <a:pt x="9010453" y="2659620"/>
                  </a:lnTo>
                  <a:lnTo>
                    <a:pt x="9011409" y="2662001"/>
                  </a:lnTo>
                  <a:lnTo>
                    <a:pt x="9018420" y="2664991"/>
                  </a:lnTo>
                  <a:lnTo>
                    <a:pt x="9020944" y="2663700"/>
                  </a:lnTo>
                  <a:lnTo>
                    <a:pt x="9022938" y="2659027"/>
                  </a:lnTo>
                  <a:lnTo>
                    <a:pt x="9021646" y="2656503"/>
                  </a:lnTo>
                  <a:close/>
                </a:path>
                <a:path w="16581755" h="11248390">
                  <a:moveTo>
                    <a:pt x="9338684" y="2790162"/>
                  </a:moveTo>
                  <a:lnTo>
                    <a:pt x="9331674" y="2787172"/>
                  </a:lnTo>
                  <a:lnTo>
                    <a:pt x="9328959" y="2787987"/>
                  </a:lnTo>
                  <a:lnTo>
                    <a:pt x="9327772" y="2790638"/>
                  </a:lnTo>
                  <a:lnTo>
                    <a:pt x="9326632" y="2792518"/>
                  </a:lnTo>
                  <a:lnTo>
                    <a:pt x="9327781" y="2795376"/>
                  </a:lnTo>
                  <a:lnTo>
                    <a:pt x="9334790" y="2798366"/>
                  </a:lnTo>
                  <a:lnTo>
                    <a:pt x="9337506" y="2797551"/>
                  </a:lnTo>
                  <a:lnTo>
                    <a:pt x="9338692" y="2794901"/>
                  </a:lnTo>
                  <a:lnTo>
                    <a:pt x="9339833" y="2793020"/>
                  </a:lnTo>
                  <a:lnTo>
                    <a:pt x="9338684" y="2790162"/>
                  </a:lnTo>
                  <a:close/>
                </a:path>
                <a:path w="16581755" h="11248390">
                  <a:moveTo>
                    <a:pt x="9101000" y="2688774"/>
                  </a:moveTo>
                  <a:lnTo>
                    <a:pt x="9093989" y="2685783"/>
                  </a:lnTo>
                  <a:lnTo>
                    <a:pt x="9091465" y="2687075"/>
                  </a:lnTo>
                  <a:lnTo>
                    <a:pt x="9089614" y="2691414"/>
                  </a:lnTo>
                  <a:lnTo>
                    <a:pt x="9090763" y="2694272"/>
                  </a:lnTo>
                  <a:lnTo>
                    <a:pt x="9097774" y="2697262"/>
                  </a:lnTo>
                  <a:lnTo>
                    <a:pt x="9100298" y="2695971"/>
                  </a:lnTo>
                  <a:lnTo>
                    <a:pt x="9101294" y="2693635"/>
                  </a:lnTo>
                  <a:lnTo>
                    <a:pt x="9101815" y="2691489"/>
                  </a:lnTo>
                  <a:lnTo>
                    <a:pt x="9101000" y="2688774"/>
                  </a:lnTo>
                  <a:close/>
                </a:path>
                <a:path w="16581755" h="11248390">
                  <a:moveTo>
                    <a:pt x="9260137" y="2755078"/>
                  </a:moveTo>
                  <a:lnTo>
                    <a:pt x="9253127" y="2752087"/>
                  </a:lnTo>
                  <a:lnTo>
                    <a:pt x="9250270" y="2753237"/>
                  </a:lnTo>
                  <a:lnTo>
                    <a:pt x="9248276" y="2757911"/>
                  </a:lnTo>
                  <a:lnTo>
                    <a:pt x="9249424" y="2760767"/>
                  </a:lnTo>
                  <a:lnTo>
                    <a:pt x="9256435" y="2763758"/>
                  </a:lnTo>
                  <a:lnTo>
                    <a:pt x="9259292" y="2762610"/>
                  </a:lnTo>
                  <a:lnTo>
                    <a:pt x="9261286" y="2757936"/>
                  </a:lnTo>
                  <a:lnTo>
                    <a:pt x="9260137" y="2755078"/>
                  </a:lnTo>
                  <a:close/>
                </a:path>
                <a:path w="16581755" h="11248390">
                  <a:moveTo>
                    <a:pt x="9181020" y="2721329"/>
                  </a:moveTo>
                  <a:lnTo>
                    <a:pt x="9174010" y="2718339"/>
                  </a:lnTo>
                  <a:lnTo>
                    <a:pt x="9171152" y="2719488"/>
                  </a:lnTo>
                  <a:lnTo>
                    <a:pt x="9169158" y="2724162"/>
                  </a:lnTo>
                  <a:lnTo>
                    <a:pt x="9170307" y="2727019"/>
                  </a:lnTo>
                  <a:lnTo>
                    <a:pt x="9177318" y="2730009"/>
                  </a:lnTo>
                  <a:lnTo>
                    <a:pt x="9180175" y="2728862"/>
                  </a:lnTo>
                  <a:lnTo>
                    <a:pt x="9182169" y="2724187"/>
                  </a:lnTo>
                  <a:lnTo>
                    <a:pt x="9181020" y="2721329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25574" y="1004"/>
              <a:ext cx="16366490" cy="11278870"/>
            </a:xfrm>
            <a:custGeom>
              <a:avLst/>
              <a:gdLst/>
              <a:ahLst/>
              <a:cxnLst/>
              <a:rect l="l" t="t" r="r" b="b"/>
              <a:pathLst>
                <a:path w="16366490" h="11278870">
                  <a:moveTo>
                    <a:pt x="16359490" y="11267637"/>
                  </a:moveTo>
                  <a:lnTo>
                    <a:pt x="16356584" y="11267975"/>
                  </a:lnTo>
                  <a:lnTo>
                    <a:pt x="16355587" y="11270312"/>
                  </a:lnTo>
                  <a:lnTo>
                    <a:pt x="16354795" y="11271552"/>
                  </a:lnTo>
                  <a:lnTo>
                    <a:pt x="16354399" y="11272172"/>
                  </a:lnTo>
                  <a:lnTo>
                    <a:pt x="16354882" y="11274746"/>
                  </a:lnTo>
                  <a:lnTo>
                    <a:pt x="16356935" y="11276411"/>
                  </a:lnTo>
                  <a:lnTo>
                    <a:pt x="16361607" y="11278404"/>
                  </a:lnTo>
                  <a:lnTo>
                    <a:pt x="16364180" y="11277923"/>
                  </a:lnTo>
                  <a:lnTo>
                    <a:pt x="16365034" y="11275920"/>
                  </a:lnTo>
                  <a:lnTo>
                    <a:pt x="16365827" y="11274679"/>
                  </a:lnTo>
                  <a:lnTo>
                    <a:pt x="16366222" y="11274060"/>
                  </a:lnTo>
                  <a:lnTo>
                    <a:pt x="16365741" y="11271486"/>
                  </a:lnTo>
                  <a:lnTo>
                    <a:pt x="16363689" y="11269822"/>
                  </a:lnTo>
                  <a:lnTo>
                    <a:pt x="16361685" y="11268968"/>
                  </a:lnTo>
                  <a:lnTo>
                    <a:pt x="16359490" y="11267637"/>
                  </a:lnTo>
                  <a:close/>
                </a:path>
                <a:path w="16366490" h="11278870">
                  <a:moveTo>
                    <a:pt x="16286693" y="11222774"/>
                  </a:moveTo>
                  <a:lnTo>
                    <a:pt x="16284123" y="11223255"/>
                  </a:lnTo>
                  <a:lnTo>
                    <a:pt x="16281842" y="11227017"/>
                  </a:lnTo>
                  <a:lnTo>
                    <a:pt x="16281461" y="11227644"/>
                  </a:lnTo>
                  <a:lnTo>
                    <a:pt x="16281940" y="11230216"/>
                  </a:lnTo>
                  <a:lnTo>
                    <a:pt x="16283993" y="11231880"/>
                  </a:lnTo>
                  <a:lnTo>
                    <a:pt x="16288667" y="11233874"/>
                  </a:lnTo>
                  <a:lnTo>
                    <a:pt x="16291240" y="11233394"/>
                  </a:lnTo>
                  <a:lnTo>
                    <a:pt x="16292095" y="11231391"/>
                  </a:lnTo>
                  <a:lnTo>
                    <a:pt x="16293425" y="11229197"/>
                  </a:lnTo>
                  <a:lnTo>
                    <a:pt x="16292944" y="11226624"/>
                  </a:lnTo>
                  <a:lnTo>
                    <a:pt x="16290892" y="11224959"/>
                  </a:lnTo>
                  <a:lnTo>
                    <a:pt x="16288888" y="11224104"/>
                  </a:lnTo>
                  <a:lnTo>
                    <a:pt x="16286693" y="11222774"/>
                  </a:lnTo>
                  <a:close/>
                </a:path>
                <a:path w="16366490" h="11278870">
                  <a:moveTo>
                    <a:pt x="16214181" y="11177243"/>
                  </a:moveTo>
                  <a:lnTo>
                    <a:pt x="16211608" y="11177724"/>
                  </a:lnTo>
                  <a:lnTo>
                    <a:pt x="16209327" y="11181486"/>
                  </a:lnTo>
                  <a:lnTo>
                    <a:pt x="16208947" y="11182113"/>
                  </a:lnTo>
                  <a:lnTo>
                    <a:pt x="16209428" y="11184685"/>
                  </a:lnTo>
                  <a:lnTo>
                    <a:pt x="16211480" y="11186350"/>
                  </a:lnTo>
                  <a:lnTo>
                    <a:pt x="16216152" y="11188343"/>
                  </a:lnTo>
                  <a:lnTo>
                    <a:pt x="16218726" y="11187862"/>
                  </a:lnTo>
                  <a:lnTo>
                    <a:pt x="16219580" y="11185859"/>
                  </a:lnTo>
                  <a:lnTo>
                    <a:pt x="16220911" y="11183665"/>
                  </a:lnTo>
                  <a:lnTo>
                    <a:pt x="16220432" y="11181094"/>
                  </a:lnTo>
                  <a:lnTo>
                    <a:pt x="16218379" y="11179429"/>
                  </a:lnTo>
                  <a:lnTo>
                    <a:pt x="16216376" y="11178574"/>
                  </a:lnTo>
                  <a:lnTo>
                    <a:pt x="16214181" y="11177243"/>
                  </a:lnTo>
                  <a:close/>
                </a:path>
                <a:path w="16366490" h="11278870">
                  <a:moveTo>
                    <a:pt x="16142572" y="11130520"/>
                  </a:moveTo>
                  <a:lnTo>
                    <a:pt x="16139999" y="11131001"/>
                  </a:lnTo>
                  <a:lnTo>
                    <a:pt x="16138858" y="11132882"/>
                  </a:lnTo>
                  <a:lnTo>
                    <a:pt x="16137480" y="11135056"/>
                  </a:lnTo>
                  <a:lnTo>
                    <a:pt x="16137819" y="11137962"/>
                  </a:lnTo>
                  <a:lnTo>
                    <a:pt x="16139871" y="11139627"/>
                  </a:lnTo>
                  <a:lnTo>
                    <a:pt x="16144544" y="11141620"/>
                  </a:lnTo>
                  <a:lnTo>
                    <a:pt x="16146782" y="11140997"/>
                  </a:lnTo>
                  <a:lnTo>
                    <a:pt x="16148961" y="11137586"/>
                  </a:lnTo>
                  <a:lnTo>
                    <a:pt x="16149159" y="11137276"/>
                  </a:lnTo>
                  <a:lnTo>
                    <a:pt x="16148821" y="11134369"/>
                  </a:lnTo>
                  <a:lnTo>
                    <a:pt x="16146770" y="11132706"/>
                  </a:lnTo>
                  <a:lnTo>
                    <a:pt x="16144767" y="11131851"/>
                  </a:lnTo>
                  <a:lnTo>
                    <a:pt x="16142572" y="11130520"/>
                  </a:lnTo>
                  <a:close/>
                </a:path>
                <a:path w="16366490" h="11278870">
                  <a:moveTo>
                    <a:pt x="16072199" y="11082746"/>
                  </a:moveTo>
                  <a:lnTo>
                    <a:pt x="16069292" y="11083084"/>
                  </a:lnTo>
                  <a:lnTo>
                    <a:pt x="16067962" y="11085278"/>
                  </a:lnTo>
                  <a:lnTo>
                    <a:pt x="16066440" y="11086996"/>
                  </a:lnTo>
                  <a:lnTo>
                    <a:pt x="16066923" y="11089571"/>
                  </a:lnTo>
                  <a:lnTo>
                    <a:pt x="16068832" y="11091568"/>
                  </a:lnTo>
                  <a:lnTo>
                    <a:pt x="16071501" y="11092707"/>
                  </a:lnTo>
                  <a:lnTo>
                    <a:pt x="16071359" y="11093040"/>
                  </a:lnTo>
                  <a:lnTo>
                    <a:pt x="16073362" y="11093895"/>
                  </a:lnTo>
                  <a:lnTo>
                    <a:pt x="16075601" y="11093272"/>
                  </a:lnTo>
                  <a:lnTo>
                    <a:pt x="16076789" y="11091411"/>
                  </a:lnTo>
                  <a:lnTo>
                    <a:pt x="16078309" y="11089692"/>
                  </a:lnTo>
                  <a:lnTo>
                    <a:pt x="16077830" y="11087120"/>
                  </a:lnTo>
                  <a:lnTo>
                    <a:pt x="16075920" y="11085122"/>
                  </a:lnTo>
                  <a:lnTo>
                    <a:pt x="16073918" y="11084268"/>
                  </a:lnTo>
                  <a:lnTo>
                    <a:pt x="16072199" y="11082746"/>
                  </a:lnTo>
                  <a:close/>
                </a:path>
                <a:path w="16366490" h="11278870">
                  <a:moveTo>
                    <a:pt x="16001730" y="11033352"/>
                  </a:moveTo>
                  <a:lnTo>
                    <a:pt x="15998823" y="11033690"/>
                  </a:lnTo>
                  <a:lnTo>
                    <a:pt x="15997492" y="11035885"/>
                  </a:lnTo>
                  <a:lnTo>
                    <a:pt x="15995828" y="11037937"/>
                  </a:lnTo>
                  <a:lnTo>
                    <a:pt x="15996309" y="11040509"/>
                  </a:lnTo>
                  <a:lnTo>
                    <a:pt x="15998219" y="11042508"/>
                  </a:lnTo>
                  <a:lnTo>
                    <a:pt x="16002891" y="11044501"/>
                  </a:lnTo>
                  <a:lnTo>
                    <a:pt x="16004989" y="11044212"/>
                  </a:lnTo>
                  <a:lnTo>
                    <a:pt x="16006177" y="11042351"/>
                  </a:lnTo>
                  <a:lnTo>
                    <a:pt x="16007841" y="11040299"/>
                  </a:lnTo>
                  <a:lnTo>
                    <a:pt x="16007026" y="11037583"/>
                  </a:lnTo>
                  <a:lnTo>
                    <a:pt x="16005450" y="11035728"/>
                  </a:lnTo>
                  <a:lnTo>
                    <a:pt x="16003447" y="11034874"/>
                  </a:lnTo>
                  <a:lnTo>
                    <a:pt x="16001730" y="11033352"/>
                  </a:lnTo>
                  <a:close/>
                </a:path>
                <a:path w="16366490" h="11278870">
                  <a:moveTo>
                    <a:pt x="15932212" y="10983574"/>
                  </a:moveTo>
                  <a:lnTo>
                    <a:pt x="15929162" y="10984247"/>
                  </a:lnTo>
                  <a:lnTo>
                    <a:pt x="15927974" y="10986107"/>
                  </a:lnTo>
                  <a:lnTo>
                    <a:pt x="15926310" y="10988160"/>
                  </a:lnTo>
                  <a:lnTo>
                    <a:pt x="15927126" y="10990875"/>
                  </a:lnTo>
                  <a:lnTo>
                    <a:pt x="15928702" y="10992730"/>
                  </a:lnTo>
                  <a:lnTo>
                    <a:pt x="15933374" y="10994723"/>
                  </a:lnTo>
                  <a:lnTo>
                    <a:pt x="15935469" y="10994434"/>
                  </a:lnTo>
                  <a:lnTo>
                    <a:pt x="15936658" y="10992574"/>
                  </a:lnTo>
                  <a:lnTo>
                    <a:pt x="15938322" y="10990522"/>
                  </a:lnTo>
                  <a:lnTo>
                    <a:pt x="15937508" y="10987807"/>
                  </a:lnTo>
                  <a:lnTo>
                    <a:pt x="15935934" y="10985951"/>
                  </a:lnTo>
                  <a:lnTo>
                    <a:pt x="15933930" y="10985096"/>
                  </a:lnTo>
                  <a:lnTo>
                    <a:pt x="15932212" y="10983574"/>
                  </a:lnTo>
                  <a:close/>
                </a:path>
                <a:path w="16366490" h="11278870">
                  <a:moveTo>
                    <a:pt x="15862978" y="10933130"/>
                  </a:moveTo>
                  <a:lnTo>
                    <a:pt x="15860406" y="10933611"/>
                  </a:lnTo>
                  <a:lnTo>
                    <a:pt x="15858884" y="10935329"/>
                  </a:lnTo>
                  <a:lnTo>
                    <a:pt x="15857696" y="10937189"/>
                  </a:lnTo>
                  <a:lnTo>
                    <a:pt x="15858033" y="10940095"/>
                  </a:lnTo>
                  <a:lnTo>
                    <a:pt x="15859609" y="10941952"/>
                  </a:lnTo>
                  <a:lnTo>
                    <a:pt x="15862615" y="10943233"/>
                  </a:lnTo>
                  <a:lnTo>
                    <a:pt x="15862472" y="10943567"/>
                  </a:lnTo>
                  <a:lnTo>
                    <a:pt x="15864475" y="10944422"/>
                  </a:lnTo>
                  <a:lnTo>
                    <a:pt x="15866713" y="10943798"/>
                  </a:lnTo>
                  <a:lnTo>
                    <a:pt x="15867759" y="10942271"/>
                  </a:lnTo>
                  <a:lnTo>
                    <a:pt x="15869090" y="10940077"/>
                  </a:lnTo>
                  <a:lnTo>
                    <a:pt x="15868607" y="10937504"/>
                  </a:lnTo>
                  <a:lnTo>
                    <a:pt x="15865172" y="10934460"/>
                  </a:lnTo>
                  <a:lnTo>
                    <a:pt x="15862978" y="10933130"/>
                  </a:lnTo>
                  <a:close/>
                </a:path>
                <a:path w="16366490" h="11278870">
                  <a:moveTo>
                    <a:pt x="15794934" y="10880825"/>
                  </a:moveTo>
                  <a:lnTo>
                    <a:pt x="15792360" y="10881305"/>
                  </a:lnTo>
                  <a:lnTo>
                    <a:pt x="15790838" y="10883023"/>
                  </a:lnTo>
                  <a:lnTo>
                    <a:pt x="15789507" y="10885217"/>
                  </a:lnTo>
                  <a:lnTo>
                    <a:pt x="15789989" y="10887790"/>
                  </a:lnTo>
                  <a:lnTo>
                    <a:pt x="15793425" y="10890835"/>
                  </a:lnTo>
                  <a:lnTo>
                    <a:pt x="15796430" y="10892117"/>
                  </a:lnTo>
                  <a:lnTo>
                    <a:pt x="15798669" y="10891493"/>
                  </a:lnTo>
                  <a:lnTo>
                    <a:pt x="15799715" y="10889967"/>
                  </a:lnTo>
                  <a:lnTo>
                    <a:pt x="15801046" y="10887772"/>
                  </a:lnTo>
                  <a:lnTo>
                    <a:pt x="15800564" y="10885199"/>
                  </a:lnTo>
                  <a:lnTo>
                    <a:pt x="15797128" y="10882155"/>
                  </a:lnTo>
                  <a:lnTo>
                    <a:pt x="15794934" y="10880825"/>
                  </a:lnTo>
                  <a:close/>
                </a:path>
                <a:path w="16366490" h="11278870">
                  <a:moveTo>
                    <a:pt x="15727698" y="10828469"/>
                  </a:moveTo>
                  <a:lnTo>
                    <a:pt x="15725127" y="10828951"/>
                  </a:lnTo>
                  <a:lnTo>
                    <a:pt x="15723605" y="10830669"/>
                  </a:lnTo>
                  <a:lnTo>
                    <a:pt x="15721941" y="10832721"/>
                  </a:lnTo>
                  <a:lnTo>
                    <a:pt x="15722419" y="10835293"/>
                  </a:lnTo>
                  <a:lnTo>
                    <a:pt x="15725858" y="10838338"/>
                  </a:lnTo>
                  <a:lnTo>
                    <a:pt x="15726858" y="10838765"/>
                  </a:lnTo>
                  <a:lnTo>
                    <a:pt x="15726716" y="10839099"/>
                  </a:lnTo>
                  <a:lnTo>
                    <a:pt x="15728719" y="10839954"/>
                  </a:lnTo>
                  <a:lnTo>
                    <a:pt x="15730957" y="10839330"/>
                  </a:lnTo>
                  <a:lnTo>
                    <a:pt x="15732003" y="10837803"/>
                  </a:lnTo>
                  <a:lnTo>
                    <a:pt x="15733667" y="10835751"/>
                  </a:lnTo>
                  <a:lnTo>
                    <a:pt x="15733186" y="10833178"/>
                  </a:lnTo>
                  <a:lnTo>
                    <a:pt x="15729750" y="10830134"/>
                  </a:lnTo>
                  <a:lnTo>
                    <a:pt x="15727698" y="10828469"/>
                  </a:lnTo>
                  <a:close/>
                </a:path>
                <a:path w="16366490" h="11278870">
                  <a:moveTo>
                    <a:pt x="15661035" y="10774781"/>
                  </a:moveTo>
                  <a:lnTo>
                    <a:pt x="15658461" y="10775261"/>
                  </a:lnTo>
                  <a:lnTo>
                    <a:pt x="15656938" y="10776979"/>
                  </a:lnTo>
                  <a:lnTo>
                    <a:pt x="15655275" y="10779032"/>
                  </a:lnTo>
                  <a:lnTo>
                    <a:pt x="15655756" y="10781605"/>
                  </a:lnTo>
                  <a:lnTo>
                    <a:pt x="15659192" y="10784648"/>
                  </a:lnTo>
                  <a:lnTo>
                    <a:pt x="15660193" y="10785075"/>
                  </a:lnTo>
                  <a:lnTo>
                    <a:pt x="15660050" y="10785409"/>
                  </a:lnTo>
                  <a:lnTo>
                    <a:pt x="15662054" y="10786264"/>
                  </a:lnTo>
                  <a:lnTo>
                    <a:pt x="15663958" y="10785498"/>
                  </a:lnTo>
                  <a:lnTo>
                    <a:pt x="15665337" y="10784113"/>
                  </a:lnTo>
                  <a:lnTo>
                    <a:pt x="15666860" y="10782395"/>
                  </a:lnTo>
                  <a:lnTo>
                    <a:pt x="15666522" y="10779489"/>
                  </a:lnTo>
                  <a:lnTo>
                    <a:pt x="15663086" y="10776445"/>
                  </a:lnTo>
                  <a:lnTo>
                    <a:pt x="15661035" y="10774781"/>
                  </a:lnTo>
                  <a:close/>
                </a:path>
                <a:path w="16366490" h="11278870">
                  <a:moveTo>
                    <a:pt x="15594987" y="10720566"/>
                  </a:moveTo>
                  <a:lnTo>
                    <a:pt x="15592080" y="10720904"/>
                  </a:lnTo>
                  <a:lnTo>
                    <a:pt x="15589036" y="10724340"/>
                  </a:lnTo>
                  <a:lnTo>
                    <a:pt x="15589374" y="10727246"/>
                  </a:lnTo>
                  <a:lnTo>
                    <a:pt x="15592812" y="10730291"/>
                  </a:lnTo>
                  <a:lnTo>
                    <a:pt x="15593813" y="10730718"/>
                  </a:lnTo>
                  <a:lnTo>
                    <a:pt x="15593671" y="10731052"/>
                  </a:lnTo>
                  <a:lnTo>
                    <a:pt x="15595674" y="10731907"/>
                  </a:lnTo>
                  <a:lnTo>
                    <a:pt x="15597579" y="10731141"/>
                  </a:lnTo>
                  <a:lnTo>
                    <a:pt x="15598958" y="10729756"/>
                  </a:lnTo>
                  <a:lnTo>
                    <a:pt x="15600480" y="10728039"/>
                  </a:lnTo>
                  <a:lnTo>
                    <a:pt x="15600141" y="10725132"/>
                  </a:lnTo>
                  <a:lnTo>
                    <a:pt x="15594987" y="10720566"/>
                  </a:lnTo>
                  <a:close/>
                </a:path>
                <a:path w="16366490" h="11278870">
                  <a:moveTo>
                    <a:pt x="15529367" y="10665349"/>
                  </a:moveTo>
                  <a:lnTo>
                    <a:pt x="15526463" y="10665689"/>
                  </a:lnTo>
                  <a:lnTo>
                    <a:pt x="15523419" y="10669125"/>
                  </a:lnTo>
                  <a:lnTo>
                    <a:pt x="15523755" y="10672030"/>
                  </a:lnTo>
                  <a:lnTo>
                    <a:pt x="15527192" y="10675075"/>
                  </a:lnTo>
                  <a:lnTo>
                    <a:pt x="15530197" y="10676357"/>
                  </a:lnTo>
                  <a:lnTo>
                    <a:pt x="15531959" y="10675924"/>
                  </a:lnTo>
                  <a:lnTo>
                    <a:pt x="15533338" y="10674540"/>
                  </a:lnTo>
                  <a:lnTo>
                    <a:pt x="15534861" y="10672822"/>
                  </a:lnTo>
                  <a:lnTo>
                    <a:pt x="15534522" y="10669916"/>
                  </a:lnTo>
                  <a:lnTo>
                    <a:pt x="15529367" y="10665349"/>
                  </a:lnTo>
                  <a:close/>
                </a:path>
                <a:path w="16366490" h="11278870">
                  <a:moveTo>
                    <a:pt x="15464509" y="10609273"/>
                  </a:moveTo>
                  <a:lnTo>
                    <a:pt x="15461604" y="10609613"/>
                  </a:lnTo>
                  <a:lnTo>
                    <a:pt x="15458560" y="10613049"/>
                  </a:lnTo>
                  <a:lnTo>
                    <a:pt x="15458897" y="10615954"/>
                  </a:lnTo>
                  <a:lnTo>
                    <a:pt x="15462334" y="10618999"/>
                  </a:lnTo>
                  <a:lnTo>
                    <a:pt x="15465339" y="10620281"/>
                  </a:lnTo>
                  <a:lnTo>
                    <a:pt x="15467102" y="10619849"/>
                  </a:lnTo>
                  <a:lnTo>
                    <a:pt x="15468480" y="10618464"/>
                  </a:lnTo>
                  <a:lnTo>
                    <a:pt x="15470002" y="10616746"/>
                  </a:lnTo>
                  <a:lnTo>
                    <a:pt x="15469663" y="10613840"/>
                  </a:lnTo>
                  <a:lnTo>
                    <a:pt x="15464509" y="10609273"/>
                  </a:lnTo>
                  <a:close/>
                </a:path>
                <a:path w="16366490" h="11278870">
                  <a:moveTo>
                    <a:pt x="15400270" y="10552673"/>
                  </a:moveTo>
                  <a:lnTo>
                    <a:pt x="15397363" y="10553011"/>
                  </a:lnTo>
                  <a:lnTo>
                    <a:pt x="15394318" y="10556447"/>
                  </a:lnTo>
                  <a:lnTo>
                    <a:pt x="15394658" y="10559355"/>
                  </a:lnTo>
                  <a:lnTo>
                    <a:pt x="15398094" y="10562398"/>
                  </a:lnTo>
                  <a:lnTo>
                    <a:pt x="15401100" y="10563681"/>
                  </a:lnTo>
                  <a:lnTo>
                    <a:pt x="15402862" y="10563248"/>
                  </a:lnTo>
                  <a:lnTo>
                    <a:pt x="15404242" y="10561864"/>
                  </a:lnTo>
                  <a:lnTo>
                    <a:pt x="15405764" y="10560146"/>
                  </a:lnTo>
                  <a:lnTo>
                    <a:pt x="15405424" y="10557239"/>
                  </a:lnTo>
                  <a:lnTo>
                    <a:pt x="15400270" y="10552673"/>
                  </a:lnTo>
                  <a:close/>
                </a:path>
                <a:path w="16366490" h="11278870">
                  <a:moveTo>
                    <a:pt x="15336649" y="10495548"/>
                  </a:moveTo>
                  <a:lnTo>
                    <a:pt x="15333743" y="10495886"/>
                  </a:lnTo>
                  <a:lnTo>
                    <a:pt x="15332220" y="10497604"/>
                  </a:lnTo>
                  <a:lnTo>
                    <a:pt x="15330364" y="10499180"/>
                  </a:lnTo>
                  <a:lnTo>
                    <a:pt x="15330703" y="10502086"/>
                  </a:lnTo>
                  <a:lnTo>
                    <a:pt x="15334139" y="10505130"/>
                  </a:lnTo>
                  <a:lnTo>
                    <a:pt x="15335473" y="10505699"/>
                  </a:lnTo>
                  <a:lnTo>
                    <a:pt x="15335331" y="10506033"/>
                  </a:lnTo>
                  <a:lnTo>
                    <a:pt x="15337001" y="10506745"/>
                  </a:lnTo>
                  <a:lnTo>
                    <a:pt x="15338764" y="10506314"/>
                  </a:lnTo>
                  <a:lnTo>
                    <a:pt x="15340144" y="10504929"/>
                  </a:lnTo>
                  <a:lnTo>
                    <a:pt x="15342000" y="10503354"/>
                  </a:lnTo>
                  <a:lnTo>
                    <a:pt x="15341662" y="10500447"/>
                  </a:lnTo>
                  <a:lnTo>
                    <a:pt x="15338226" y="10497403"/>
                  </a:lnTo>
                  <a:lnTo>
                    <a:pt x="15336649" y="10495548"/>
                  </a:lnTo>
                  <a:close/>
                </a:path>
                <a:path w="16366490" h="11278870">
                  <a:moveTo>
                    <a:pt x="15273646" y="10437896"/>
                  </a:moveTo>
                  <a:lnTo>
                    <a:pt x="15270884" y="10437901"/>
                  </a:lnTo>
                  <a:lnTo>
                    <a:pt x="15267839" y="10441337"/>
                  </a:lnTo>
                  <a:lnTo>
                    <a:pt x="15267842" y="10444101"/>
                  </a:lnTo>
                  <a:lnTo>
                    <a:pt x="15271281" y="10447145"/>
                  </a:lnTo>
                  <a:lnTo>
                    <a:pt x="15272615" y="10447714"/>
                  </a:lnTo>
                  <a:lnTo>
                    <a:pt x="15272472" y="10448049"/>
                  </a:lnTo>
                  <a:lnTo>
                    <a:pt x="15274142" y="10448761"/>
                  </a:lnTo>
                  <a:lnTo>
                    <a:pt x="15275903" y="10448328"/>
                  </a:lnTo>
                  <a:lnTo>
                    <a:pt x="15277283" y="10446944"/>
                  </a:lnTo>
                  <a:lnTo>
                    <a:pt x="15278805" y="10445226"/>
                  </a:lnTo>
                  <a:lnTo>
                    <a:pt x="15278800" y="10442462"/>
                  </a:lnTo>
                  <a:lnTo>
                    <a:pt x="15273646" y="10437896"/>
                  </a:lnTo>
                  <a:close/>
                </a:path>
                <a:path w="16366490" h="11278870">
                  <a:moveTo>
                    <a:pt x="15211689" y="10378718"/>
                  </a:moveTo>
                  <a:lnTo>
                    <a:pt x="15208926" y="10378723"/>
                  </a:lnTo>
                  <a:lnTo>
                    <a:pt x="15207404" y="10380441"/>
                  </a:lnTo>
                  <a:lnTo>
                    <a:pt x="15205740" y="10382493"/>
                  </a:lnTo>
                  <a:lnTo>
                    <a:pt x="15205744" y="10385257"/>
                  </a:lnTo>
                  <a:lnTo>
                    <a:pt x="15209180" y="10388301"/>
                  </a:lnTo>
                  <a:lnTo>
                    <a:pt x="15212518" y="10389725"/>
                  </a:lnTo>
                  <a:lnTo>
                    <a:pt x="15214281" y="10389293"/>
                  </a:lnTo>
                  <a:lnTo>
                    <a:pt x="15215661" y="10387909"/>
                  </a:lnTo>
                  <a:lnTo>
                    <a:pt x="15217182" y="10386190"/>
                  </a:lnTo>
                  <a:lnTo>
                    <a:pt x="15217177" y="10383426"/>
                  </a:lnTo>
                  <a:lnTo>
                    <a:pt x="15213741" y="10380382"/>
                  </a:lnTo>
                  <a:lnTo>
                    <a:pt x="15211689" y="10378718"/>
                  </a:lnTo>
                  <a:close/>
                </a:path>
                <a:path w="16366490" h="11278870">
                  <a:moveTo>
                    <a:pt x="15149876" y="10319207"/>
                  </a:moveTo>
                  <a:lnTo>
                    <a:pt x="15147111" y="10319211"/>
                  </a:lnTo>
                  <a:lnTo>
                    <a:pt x="15145589" y="10320929"/>
                  </a:lnTo>
                  <a:lnTo>
                    <a:pt x="15143924" y="10322981"/>
                  </a:lnTo>
                  <a:lnTo>
                    <a:pt x="15143929" y="10325745"/>
                  </a:lnTo>
                  <a:lnTo>
                    <a:pt x="15147366" y="10328789"/>
                  </a:lnTo>
                  <a:lnTo>
                    <a:pt x="15148702" y="10329359"/>
                  </a:lnTo>
                  <a:lnTo>
                    <a:pt x="15148892" y="10329835"/>
                  </a:lnTo>
                  <a:lnTo>
                    <a:pt x="15150562" y="10330547"/>
                  </a:lnTo>
                  <a:lnTo>
                    <a:pt x="15152326" y="10330115"/>
                  </a:lnTo>
                  <a:lnTo>
                    <a:pt x="15153705" y="10328731"/>
                  </a:lnTo>
                  <a:lnTo>
                    <a:pt x="15155369" y="10326679"/>
                  </a:lnTo>
                  <a:lnTo>
                    <a:pt x="15155364" y="10323914"/>
                  </a:lnTo>
                  <a:lnTo>
                    <a:pt x="15151928" y="10320871"/>
                  </a:lnTo>
                  <a:lnTo>
                    <a:pt x="15149876" y="10319207"/>
                  </a:lnTo>
                  <a:close/>
                </a:path>
                <a:path w="16366490" h="11278870">
                  <a:moveTo>
                    <a:pt x="15088680" y="10259170"/>
                  </a:moveTo>
                  <a:lnTo>
                    <a:pt x="15085917" y="10259174"/>
                  </a:lnTo>
                  <a:lnTo>
                    <a:pt x="15084395" y="10260892"/>
                  </a:lnTo>
                  <a:lnTo>
                    <a:pt x="15082730" y="10262944"/>
                  </a:lnTo>
                  <a:lnTo>
                    <a:pt x="15082734" y="10265708"/>
                  </a:lnTo>
                  <a:lnTo>
                    <a:pt x="15086170" y="10268752"/>
                  </a:lnTo>
                  <a:lnTo>
                    <a:pt x="15087507" y="10269322"/>
                  </a:lnTo>
                  <a:lnTo>
                    <a:pt x="15087698" y="10269798"/>
                  </a:lnTo>
                  <a:lnTo>
                    <a:pt x="15089367" y="10270510"/>
                  </a:lnTo>
                  <a:lnTo>
                    <a:pt x="15091129" y="10270078"/>
                  </a:lnTo>
                  <a:lnTo>
                    <a:pt x="15092509" y="10268694"/>
                  </a:lnTo>
                  <a:lnTo>
                    <a:pt x="15094173" y="10266642"/>
                  </a:lnTo>
                  <a:lnTo>
                    <a:pt x="15094169" y="10263878"/>
                  </a:lnTo>
                  <a:lnTo>
                    <a:pt x="15090733" y="10260834"/>
                  </a:lnTo>
                  <a:lnTo>
                    <a:pt x="15088680" y="10259170"/>
                  </a:lnTo>
                  <a:close/>
                </a:path>
                <a:path w="16366490" h="11278870">
                  <a:moveTo>
                    <a:pt x="15028102" y="10198606"/>
                  </a:moveTo>
                  <a:lnTo>
                    <a:pt x="15025340" y="10198613"/>
                  </a:lnTo>
                  <a:lnTo>
                    <a:pt x="15023484" y="10200188"/>
                  </a:lnTo>
                  <a:lnTo>
                    <a:pt x="15022216" y="10201620"/>
                  </a:lnTo>
                  <a:lnTo>
                    <a:pt x="15021962" y="10201906"/>
                  </a:lnTo>
                  <a:lnTo>
                    <a:pt x="15021967" y="10204670"/>
                  </a:lnTo>
                  <a:lnTo>
                    <a:pt x="15023545" y="10206527"/>
                  </a:lnTo>
                  <a:lnTo>
                    <a:pt x="15025260" y="10208048"/>
                  </a:lnTo>
                  <a:lnTo>
                    <a:pt x="15028598" y="10209471"/>
                  </a:lnTo>
                  <a:lnTo>
                    <a:pt x="15030218" y="10209374"/>
                  </a:lnTo>
                  <a:lnTo>
                    <a:pt x="15031597" y="10207989"/>
                  </a:lnTo>
                  <a:lnTo>
                    <a:pt x="15032866" y="10206557"/>
                  </a:lnTo>
                  <a:lnTo>
                    <a:pt x="15033119" y="10206271"/>
                  </a:lnTo>
                  <a:lnTo>
                    <a:pt x="15033114" y="10203507"/>
                  </a:lnTo>
                  <a:lnTo>
                    <a:pt x="15031539" y="10201651"/>
                  </a:lnTo>
                  <a:lnTo>
                    <a:pt x="15028102" y="10198606"/>
                  </a:lnTo>
                  <a:close/>
                </a:path>
                <a:path w="16366490" h="11278870">
                  <a:moveTo>
                    <a:pt x="14968479" y="10137662"/>
                  </a:moveTo>
                  <a:lnTo>
                    <a:pt x="14965714" y="10137666"/>
                  </a:lnTo>
                  <a:lnTo>
                    <a:pt x="14962002" y="10140817"/>
                  </a:lnTo>
                  <a:lnTo>
                    <a:pt x="14962006" y="10143582"/>
                  </a:lnTo>
                  <a:lnTo>
                    <a:pt x="14963583" y="10145438"/>
                  </a:lnTo>
                  <a:lnTo>
                    <a:pt x="14965302" y="10146960"/>
                  </a:lnTo>
                  <a:lnTo>
                    <a:pt x="14966971" y="10147672"/>
                  </a:lnTo>
                  <a:lnTo>
                    <a:pt x="14966828" y="10148006"/>
                  </a:lnTo>
                  <a:lnTo>
                    <a:pt x="14968498" y="10148718"/>
                  </a:lnTo>
                  <a:lnTo>
                    <a:pt x="14970118" y="10148620"/>
                  </a:lnTo>
                  <a:lnTo>
                    <a:pt x="14971497" y="10147235"/>
                  </a:lnTo>
                  <a:lnTo>
                    <a:pt x="14973353" y="10145659"/>
                  </a:lnTo>
                  <a:lnTo>
                    <a:pt x="14973348" y="10142896"/>
                  </a:lnTo>
                  <a:lnTo>
                    <a:pt x="14971773" y="10141040"/>
                  </a:lnTo>
                  <a:lnTo>
                    <a:pt x="14970054" y="10139518"/>
                  </a:lnTo>
                  <a:lnTo>
                    <a:pt x="14968479" y="10137662"/>
                  </a:lnTo>
                  <a:close/>
                </a:path>
                <a:path w="16366490" h="11278870">
                  <a:moveTo>
                    <a:pt x="14909283" y="10075716"/>
                  </a:moveTo>
                  <a:lnTo>
                    <a:pt x="14906517" y="10075720"/>
                  </a:lnTo>
                  <a:lnTo>
                    <a:pt x="14902805" y="10078871"/>
                  </a:lnTo>
                  <a:lnTo>
                    <a:pt x="14902810" y="10081635"/>
                  </a:lnTo>
                  <a:lnTo>
                    <a:pt x="14905961" y="10085347"/>
                  </a:lnTo>
                  <a:lnTo>
                    <a:pt x="14909300" y="10086771"/>
                  </a:lnTo>
                  <a:lnTo>
                    <a:pt x="14910921" y="10086674"/>
                  </a:lnTo>
                  <a:lnTo>
                    <a:pt x="14912301" y="10085289"/>
                  </a:lnTo>
                  <a:lnTo>
                    <a:pt x="14914156" y="10083713"/>
                  </a:lnTo>
                  <a:lnTo>
                    <a:pt x="14914152" y="10080950"/>
                  </a:lnTo>
                  <a:lnTo>
                    <a:pt x="14912576" y="10079093"/>
                  </a:lnTo>
                  <a:lnTo>
                    <a:pt x="14910857" y="10077572"/>
                  </a:lnTo>
                  <a:lnTo>
                    <a:pt x="14909283" y="10075716"/>
                  </a:lnTo>
                  <a:close/>
                </a:path>
                <a:path w="16366490" h="11278870">
                  <a:moveTo>
                    <a:pt x="14850702" y="10013243"/>
                  </a:moveTo>
                  <a:lnTo>
                    <a:pt x="14847939" y="10013248"/>
                  </a:lnTo>
                  <a:lnTo>
                    <a:pt x="14844228" y="10016400"/>
                  </a:lnTo>
                  <a:lnTo>
                    <a:pt x="14844233" y="10019164"/>
                  </a:lnTo>
                  <a:lnTo>
                    <a:pt x="14847910" y="10023495"/>
                  </a:lnTo>
                  <a:lnTo>
                    <a:pt x="14850579" y="10024634"/>
                  </a:lnTo>
                  <a:lnTo>
                    <a:pt x="14852198" y="10024535"/>
                  </a:lnTo>
                  <a:lnTo>
                    <a:pt x="14853578" y="10023150"/>
                  </a:lnTo>
                  <a:lnTo>
                    <a:pt x="14855434" y="10021575"/>
                  </a:lnTo>
                  <a:lnTo>
                    <a:pt x="14855430" y="10018810"/>
                  </a:lnTo>
                  <a:lnTo>
                    <a:pt x="14850702" y="10013243"/>
                  </a:lnTo>
                  <a:close/>
                </a:path>
                <a:path w="16366490" h="11278870">
                  <a:moveTo>
                    <a:pt x="14792268" y="9950438"/>
                  </a:moveTo>
                  <a:lnTo>
                    <a:pt x="14789502" y="9950442"/>
                  </a:lnTo>
                  <a:lnTo>
                    <a:pt x="14785790" y="9953593"/>
                  </a:lnTo>
                  <a:lnTo>
                    <a:pt x="14785794" y="9956358"/>
                  </a:lnTo>
                  <a:lnTo>
                    <a:pt x="14789471" y="9960688"/>
                  </a:lnTo>
                  <a:lnTo>
                    <a:pt x="14792143" y="9961828"/>
                  </a:lnTo>
                  <a:lnTo>
                    <a:pt x="14793906" y="9961396"/>
                  </a:lnTo>
                  <a:lnTo>
                    <a:pt x="14796998" y="9958770"/>
                  </a:lnTo>
                  <a:lnTo>
                    <a:pt x="14796995" y="9956006"/>
                  </a:lnTo>
                  <a:lnTo>
                    <a:pt x="14792268" y="9950438"/>
                  </a:lnTo>
                  <a:close/>
                </a:path>
                <a:path w="16366490" h="11278870">
                  <a:moveTo>
                    <a:pt x="14734783" y="9887249"/>
                  </a:moveTo>
                  <a:lnTo>
                    <a:pt x="14732020" y="9887254"/>
                  </a:lnTo>
                  <a:lnTo>
                    <a:pt x="14728308" y="9890406"/>
                  </a:lnTo>
                  <a:lnTo>
                    <a:pt x="14728313" y="9893170"/>
                  </a:lnTo>
                  <a:lnTo>
                    <a:pt x="14731989" y="9897500"/>
                  </a:lnTo>
                  <a:lnTo>
                    <a:pt x="14734659" y="9898639"/>
                  </a:lnTo>
                  <a:lnTo>
                    <a:pt x="14736422" y="9898207"/>
                  </a:lnTo>
                  <a:lnTo>
                    <a:pt x="14739514" y="9895580"/>
                  </a:lnTo>
                  <a:lnTo>
                    <a:pt x="14739510" y="9892817"/>
                  </a:lnTo>
                  <a:lnTo>
                    <a:pt x="14734783" y="9887249"/>
                  </a:lnTo>
                  <a:close/>
                </a:path>
                <a:path w="16366490" h="11278870">
                  <a:moveTo>
                    <a:pt x="14677584" y="9823393"/>
                  </a:moveTo>
                  <a:lnTo>
                    <a:pt x="14674820" y="9823398"/>
                  </a:lnTo>
                  <a:lnTo>
                    <a:pt x="14671108" y="9826550"/>
                  </a:lnTo>
                  <a:lnTo>
                    <a:pt x="14671113" y="9829313"/>
                  </a:lnTo>
                  <a:lnTo>
                    <a:pt x="14674791" y="9833644"/>
                  </a:lnTo>
                  <a:lnTo>
                    <a:pt x="14677460" y="9834783"/>
                  </a:lnTo>
                  <a:lnTo>
                    <a:pt x="14679222" y="9834351"/>
                  </a:lnTo>
                  <a:lnTo>
                    <a:pt x="14682315" y="9831724"/>
                  </a:lnTo>
                  <a:lnTo>
                    <a:pt x="14682311" y="9828961"/>
                  </a:lnTo>
                  <a:lnTo>
                    <a:pt x="14677584" y="9823393"/>
                  </a:lnTo>
                  <a:close/>
                </a:path>
                <a:path w="16366490" h="11278870">
                  <a:moveTo>
                    <a:pt x="14621003" y="9759011"/>
                  </a:moveTo>
                  <a:lnTo>
                    <a:pt x="14618239" y="9759017"/>
                  </a:lnTo>
                  <a:lnTo>
                    <a:pt x="14614529" y="9762168"/>
                  </a:lnTo>
                  <a:lnTo>
                    <a:pt x="14614532" y="9764932"/>
                  </a:lnTo>
                  <a:lnTo>
                    <a:pt x="14617684" y="9768644"/>
                  </a:lnTo>
                  <a:lnTo>
                    <a:pt x="14617875" y="9769120"/>
                  </a:lnTo>
                  <a:lnTo>
                    <a:pt x="14620880" y="9770402"/>
                  </a:lnTo>
                  <a:lnTo>
                    <a:pt x="14622642" y="9769969"/>
                  </a:lnTo>
                  <a:lnTo>
                    <a:pt x="14623879" y="9768919"/>
                  </a:lnTo>
                  <a:lnTo>
                    <a:pt x="14625401" y="9767201"/>
                  </a:lnTo>
                  <a:lnTo>
                    <a:pt x="14625730" y="9764579"/>
                  </a:lnTo>
                  <a:lnTo>
                    <a:pt x="14621003" y="9759011"/>
                  </a:lnTo>
                  <a:close/>
                </a:path>
                <a:path w="16366490" h="11278870">
                  <a:moveTo>
                    <a:pt x="14565091" y="9694915"/>
                  </a:moveTo>
                  <a:lnTo>
                    <a:pt x="14562470" y="9694586"/>
                  </a:lnTo>
                  <a:lnTo>
                    <a:pt x="14558758" y="9697737"/>
                  </a:lnTo>
                  <a:lnTo>
                    <a:pt x="14558429" y="9700360"/>
                  </a:lnTo>
                  <a:lnTo>
                    <a:pt x="14561580" y="9704071"/>
                  </a:lnTo>
                  <a:lnTo>
                    <a:pt x="14561771" y="9704547"/>
                  </a:lnTo>
                  <a:lnTo>
                    <a:pt x="14563106" y="9705117"/>
                  </a:lnTo>
                  <a:lnTo>
                    <a:pt x="14562964" y="9705450"/>
                  </a:lnTo>
                  <a:lnTo>
                    <a:pt x="14564633" y="9706162"/>
                  </a:lnTo>
                  <a:lnTo>
                    <a:pt x="14566395" y="9705730"/>
                  </a:lnTo>
                  <a:lnTo>
                    <a:pt x="14569488" y="9703104"/>
                  </a:lnTo>
                  <a:lnTo>
                    <a:pt x="14569818" y="9700483"/>
                  </a:lnTo>
                  <a:lnTo>
                    <a:pt x="14565091" y="9694915"/>
                  </a:lnTo>
                  <a:close/>
                </a:path>
                <a:path w="16366490" h="11278870">
                  <a:moveTo>
                    <a:pt x="14509271" y="9629674"/>
                  </a:moveTo>
                  <a:lnTo>
                    <a:pt x="14506650" y="9629346"/>
                  </a:lnTo>
                  <a:lnTo>
                    <a:pt x="14502939" y="9632497"/>
                  </a:lnTo>
                  <a:lnTo>
                    <a:pt x="14502609" y="9635119"/>
                  </a:lnTo>
                  <a:lnTo>
                    <a:pt x="14505760" y="9638830"/>
                  </a:lnTo>
                  <a:lnTo>
                    <a:pt x="14505952" y="9639306"/>
                  </a:lnTo>
                  <a:lnTo>
                    <a:pt x="14507287" y="9639876"/>
                  </a:lnTo>
                  <a:lnTo>
                    <a:pt x="14507145" y="9640210"/>
                  </a:lnTo>
                  <a:lnTo>
                    <a:pt x="14508814" y="9640922"/>
                  </a:lnTo>
                  <a:lnTo>
                    <a:pt x="14510576" y="9640490"/>
                  </a:lnTo>
                  <a:lnTo>
                    <a:pt x="14513670" y="9637864"/>
                  </a:lnTo>
                  <a:lnTo>
                    <a:pt x="14513998" y="9635242"/>
                  </a:lnTo>
                  <a:lnTo>
                    <a:pt x="14509271" y="9629674"/>
                  </a:lnTo>
                  <a:close/>
                </a:path>
                <a:path w="16366490" h="11278870">
                  <a:moveTo>
                    <a:pt x="14454405" y="9564052"/>
                  </a:moveTo>
                  <a:lnTo>
                    <a:pt x="14451783" y="9563722"/>
                  </a:lnTo>
                  <a:lnTo>
                    <a:pt x="14448071" y="9566873"/>
                  </a:lnTo>
                  <a:lnTo>
                    <a:pt x="14447741" y="9569494"/>
                  </a:lnTo>
                  <a:lnTo>
                    <a:pt x="14450893" y="9573206"/>
                  </a:lnTo>
                  <a:lnTo>
                    <a:pt x="14451085" y="9573684"/>
                  </a:lnTo>
                  <a:lnTo>
                    <a:pt x="14452421" y="9574253"/>
                  </a:lnTo>
                  <a:lnTo>
                    <a:pt x="14452279" y="9574587"/>
                  </a:lnTo>
                  <a:lnTo>
                    <a:pt x="14453947" y="9575298"/>
                  </a:lnTo>
                  <a:lnTo>
                    <a:pt x="14455710" y="9574867"/>
                  </a:lnTo>
                  <a:lnTo>
                    <a:pt x="14458803" y="9572241"/>
                  </a:lnTo>
                  <a:lnTo>
                    <a:pt x="14459132" y="9569619"/>
                  </a:lnTo>
                  <a:lnTo>
                    <a:pt x="14454405" y="9564052"/>
                  </a:lnTo>
                  <a:close/>
                </a:path>
                <a:path w="16366490" h="11278870">
                  <a:moveTo>
                    <a:pt x="14399345" y="9497951"/>
                  </a:moveTo>
                  <a:lnTo>
                    <a:pt x="14396724" y="9497622"/>
                  </a:lnTo>
                  <a:lnTo>
                    <a:pt x="14393013" y="9500774"/>
                  </a:lnTo>
                  <a:lnTo>
                    <a:pt x="14392683" y="9503395"/>
                  </a:lnTo>
                  <a:lnTo>
                    <a:pt x="14396361" y="9507726"/>
                  </a:lnTo>
                  <a:lnTo>
                    <a:pt x="14399030" y="9508865"/>
                  </a:lnTo>
                  <a:lnTo>
                    <a:pt x="14400653" y="9508767"/>
                  </a:lnTo>
                  <a:lnTo>
                    <a:pt x="14403745" y="9506141"/>
                  </a:lnTo>
                  <a:lnTo>
                    <a:pt x="14404073" y="9503519"/>
                  </a:lnTo>
                  <a:lnTo>
                    <a:pt x="14399345" y="9497951"/>
                  </a:lnTo>
                  <a:close/>
                </a:path>
                <a:path w="16366490" h="11278870">
                  <a:moveTo>
                    <a:pt x="14345098" y="9431803"/>
                  </a:moveTo>
                  <a:lnTo>
                    <a:pt x="14342476" y="9431473"/>
                  </a:lnTo>
                  <a:lnTo>
                    <a:pt x="14338764" y="9434625"/>
                  </a:lnTo>
                  <a:lnTo>
                    <a:pt x="14338436" y="9437247"/>
                  </a:lnTo>
                  <a:lnTo>
                    <a:pt x="14342114" y="9441578"/>
                  </a:lnTo>
                  <a:lnTo>
                    <a:pt x="14344784" y="9442717"/>
                  </a:lnTo>
                  <a:lnTo>
                    <a:pt x="14346403" y="9442618"/>
                  </a:lnTo>
                  <a:lnTo>
                    <a:pt x="14349496" y="9439992"/>
                  </a:lnTo>
                  <a:lnTo>
                    <a:pt x="14349825" y="9437371"/>
                  </a:lnTo>
                  <a:lnTo>
                    <a:pt x="14345098" y="9431803"/>
                  </a:lnTo>
                  <a:close/>
                </a:path>
                <a:path w="16366490" h="11278870">
                  <a:moveTo>
                    <a:pt x="14291611" y="9364795"/>
                  </a:moveTo>
                  <a:lnTo>
                    <a:pt x="14288990" y="9364466"/>
                  </a:lnTo>
                  <a:lnTo>
                    <a:pt x="14285278" y="9367617"/>
                  </a:lnTo>
                  <a:lnTo>
                    <a:pt x="14284948" y="9370240"/>
                  </a:lnTo>
                  <a:lnTo>
                    <a:pt x="14288625" y="9374570"/>
                  </a:lnTo>
                  <a:lnTo>
                    <a:pt x="14291294" y="9375708"/>
                  </a:lnTo>
                  <a:lnTo>
                    <a:pt x="14292915" y="9375611"/>
                  </a:lnTo>
                  <a:lnTo>
                    <a:pt x="14296008" y="9372984"/>
                  </a:lnTo>
                  <a:lnTo>
                    <a:pt x="14296338" y="9370362"/>
                  </a:lnTo>
                  <a:lnTo>
                    <a:pt x="14291611" y="9364795"/>
                  </a:lnTo>
                  <a:close/>
                </a:path>
                <a:path w="16366490" h="11278870">
                  <a:moveTo>
                    <a:pt x="14238791" y="9298072"/>
                  </a:moveTo>
                  <a:lnTo>
                    <a:pt x="14235836" y="9297601"/>
                  </a:lnTo>
                  <a:lnTo>
                    <a:pt x="14233980" y="9299177"/>
                  </a:lnTo>
                  <a:lnTo>
                    <a:pt x="14232266" y="9300419"/>
                  </a:lnTo>
                  <a:lnTo>
                    <a:pt x="14231795" y="9303374"/>
                  </a:lnTo>
                  <a:lnTo>
                    <a:pt x="14235472" y="9307704"/>
                  </a:lnTo>
                  <a:lnTo>
                    <a:pt x="14238142" y="9308843"/>
                  </a:lnTo>
                  <a:lnTo>
                    <a:pt x="14239761" y="9308745"/>
                  </a:lnTo>
                  <a:lnTo>
                    <a:pt x="14240998" y="9307694"/>
                  </a:lnTo>
                  <a:lnTo>
                    <a:pt x="14242712" y="9306452"/>
                  </a:lnTo>
                  <a:lnTo>
                    <a:pt x="14243184" y="9303498"/>
                  </a:lnTo>
                  <a:lnTo>
                    <a:pt x="14240032" y="9299786"/>
                  </a:lnTo>
                  <a:lnTo>
                    <a:pt x="14238791" y="9298072"/>
                  </a:lnTo>
                  <a:close/>
                </a:path>
                <a:path w="16366490" h="11278870">
                  <a:moveTo>
                    <a:pt x="14186063" y="9230205"/>
                  </a:moveTo>
                  <a:lnTo>
                    <a:pt x="14183110" y="9229734"/>
                  </a:lnTo>
                  <a:lnTo>
                    <a:pt x="14181254" y="9231310"/>
                  </a:lnTo>
                  <a:lnTo>
                    <a:pt x="14179540" y="9232551"/>
                  </a:lnTo>
                  <a:lnTo>
                    <a:pt x="14179069" y="9235507"/>
                  </a:lnTo>
                  <a:lnTo>
                    <a:pt x="14182220" y="9239219"/>
                  </a:lnTo>
                  <a:lnTo>
                    <a:pt x="14182603" y="9240171"/>
                  </a:lnTo>
                  <a:lnTo>
                    <a:pt x="14183937" y="9240740"/>
                  </a:lnTo>
                  <a:lnTo>
                    <a:pt x="14183746" y="9240264"/>
                  </a:lnTo>
                  <a:lnTo>
                    <a:pt x="14185415" y="9240976"/>
                  </a:lnTo>
                  <a:lnTo>
                    <a:pt x="14187037" y="9240879"/>
                  </a:lnTo>
                  <a:lnTo>
                    <a:pt x="14188274" y="9239828"/>
                  </a:lnTo>
                  <a:lnTo>
                    <a:pt x="14189988" y="9238586"/>
                  </a:lnTo>
                  <a:lnTo>
                    <a:pt x="14190457" y="9235631"/>
                  </a:lnTo>
                  <a:lnTo>
                    <a:pt x="14187306" y="9231919"/>
                  </a:lnTo>
                  <a:lnTo>
                    <a:pt x="14186063" y="9230205"/>
                  </a:lnTo>
                  <a:close/>
                </a:path>
                <a:path w="16366490" h="11278870">
                  <a:moveTo>
                    <a:pt x="14134149" y="9162290"/>
                  </a:moveTo>
                  <a:lnTo>
                    <a:pt x="14131194" y="9161819"/>
                  </a:lnTo>
                  <a:lnTo>
                    <a:pt x="14129338" y="9163393"/>
                  </a:lnTo>
                  <a:lnTo>
                    <a:pt x="14127624" y="9164636"/>
                  </a:lnTo>
                  <a:lnTo>
                    <a:pt x="14127153" y="9167591"/>
                  </a:lnTo>
                  <a:lnTo>
                    <a:pt x="14128729" y="9169447"/>
                  </a:lnTo>
                  <a:lnTo>
                    <a:pt x="14129970" y="9171160"/>
                  </a:lnTo>
                  <a:lnTo>
                    <a:pt x="14130353" y="9172113"/>
                  </a:lnTo>
                  <a:lnTo>
                    <a:pt x="14131687" y="9172682"/>
                  </a:lnTo>
                  <a:lnTo>
                    <a:pt x="14131830" y="9172349"/>
                  </a:lnTo>
                  <a:lnTo>
                    <a:pt x="14133165" y="9172918"/>
                  </a:lnTo>
                  <a:lnTo>
                    <a:pt x="14134784" y="9172820"/>
                  </a:lnTo>
                  <a:lnTo>
                    <a:pt x="14136022" y="9171770"/>
                  </a:lnTo>
                  <a:lnTo>
                    <a:pt x="14137736" y="9170527"/>
                  </a:lnTo>
                  <a:lnTo>
                    <a:pt x="14138207" y="9167571"/>
                  </a:lnTo>
                  <a:lnTo>
                    <a:pt x="14136632" y="9165716"/>
                  </a:lnTo>
                  <a:lnTo>
                    <a:pt x="14134149" y="9162290"/>
                  </a:lnTo>
                  <a:close/>
                </a:path>
                <a:path w="16366490" h="11278870">
                  <a:moveTo>
                    <a:pt x="14082709" y="9094183"/>
                  </a:moveTo>
                  <a:lnTo>
                    <a:pt x="14079753" y="9093711"/>
                  </a:lnTo>
                  <a:lnTo>
                    <a:pt x="14077897" y="9095286"/>
                  </a:lnTo>
                  <a:lnTo>
                    <a:pt x="14075850" y="9096385"/>
                  </a:lnTo>
                  <a:lnTo>
                    <a:pt x="14075379" y="9099341"/>
                  </a:lnTo>
                  <a:lnTo>
                    <a:pt x="14076955" y="9101197"/>
                  </a:lnTo>
                  <a:lnTo>
                    <a:pt x="14078196" y="9102911"/>
                  </a:lnTo>
                  <a:lnTo>
                    <a:pt x="14078579" y="9103863"/>
                  </a:lnTo>
                  <a:lnTo>
                    <a:pt x="14081584" y="9105145"/>
                  </a:lnTo>
                  <a:lnTo>
                    <a:pt x="14083204" y="9105047"/>
                  </a:lnTo>
                  <a:lnTo>
                    <a:pt x="14084441" y="9103996"/>
                  </a:lnTo>
                  <a:lnTo>
                    <a:pt x="14086488" y="9102896"/>
                  </a:lnTo>
                  <a:lnTo>
                    <a:pt x="14086960" y="9099941"/>
                  </a:lnTo>
                  <a:lnTo>
                    <a:pt x="14083808" y="9096230"/>
                  </a:lnTo>
                  <a:lnTo>
                    <a:pt x="14082709" y="9094183"/>
                  </a:lnTo>
                  <a:close/>
                </a:path>
                <a:path w="16366490" h="11278870">
                  <a:moveTo>
                    <a:pt x="14031411" y="9025740"/>
                  </a:moveTo>
                  <a:lnTo>
                    <a:pt x="14028456" y="9025269"/>
                  </a:lnTo>
                  <a:lnTo>
                    <a:pt x="14026599" y="9026845"/>
                  </a:lnTo>
                  <a:lnTo>
                    <a:pt x="14024553" y="9027945"/>
                  </a:lnTo>
                  <a:lnTo>
                    <a:pt x="14024080" y="9030901"/>
                  </a:lnTo>
                  <a:lnTo>
                    <a:pt x="14025656" y="9032757"/>
                  </a:lnTo>
                  <a:lnTo>
                    <a:pt x="14026898" y="9034469"/>
                  </a:lnTo>
                  <a:lnTo>
                    <a:pt x="14027281" y="9035422"/>
                  </a:lnTo>
                  <a:lnTo>
                    <a:pt x="14029953" y="9036562"/>
                  </a:lnTo>
                  <a:lnTo>
                    <a:pt x="14031572" y="9036463"/>
                  </a:lnTo>
                  <a:lnTo>
                    <a:pt x="14032810" y="9035413"/>
                  </a:lnTo>
                  <a:lnTo>
                    <a:pt x="14034857" y="9034314"/>
                  </a:lnTo>
                  <a:lnTo>
                    <a:pt x="14035329" y="9031358"/>
                  </a:lnTo>
                  <a:lnTo>
                    <a:pt x="14033754" y="9029502"/>
                  </a:lnTo>
                  <a:lnTo>
                    <a:pt x="14032510" y="9027788"/>
                  </a:lnTo>
                  <a:lnTo>
                    <a:pt x="14031411" y="9025740"/>
                  </a:lnTo>
                  <a:close/>
                </a:path>
                <a:path w="16366490" h="11278870">
                  <a:moveTo>
                    <a:pt x="13980256" y="8956967"/>
                  </a:moveTo>
                  <a:lnTo>
                    <a:pt x="13977301" y="8956496"/>
                  </a:lnTo>
                  <a:lnTo>
                    <a:pt x="13975446" y="8958071"/>
                  </a:lnTo>
                  <a:lnTo>
                    <a:pt x="13973398" y="8959169"/>
                  </a:lnTo>
                  <a:lnTo>
                    <a:pt x="13972926" y="8962125"/>
                  </a:lnTo>
                  <a:lnTo>
                    <a:pt x="13974502" y="8963981"/>
                  </a:lnTo>
                  <a:lnTo>
                    <a:pt x="13975743" y="8965695"/>
                  </a:lnTo>
                  <a:lnTo>
                    <a:pt x="13976126" y="8966647"/>
                  </a:lnTo>
                  <a:lnTo>
                    <a:pt x="13977461" y="8967217"/>
                  </a:lnTo>
                  <a:lnTo>
                    <a:pt x="13977319" y="8967551"/>
                  </a:lnTo>
                  <a:lnTo>
                    <a:pt x="13978654" y="8968121"/>
                  </a:lnTo>
                  <a:lnTo>
                    <a:pt x="13980276" y="8968023"/>
                  </a:lnTo>
                  <a:lnTo>
                    <a:pt x="13981512" y="8966972"/>
                  </a:lnTo>
                  <a:lnTo>
                    <a:pt x="13983702" y="8965538"/>
                  </a:lnTo>
                  <a:lnTo>
                    <a:pt x="13984172" y="8962583"/>
                  </a:lnTo>
                  <a:lnTo>
                    <a:pt x="13982597" y="8960727"/>
                  </a:lnTo>
                  <a:lnTo>
                    <a:pt x="13981355" y="8959014"/>
                  </a:lnTo>
                  <a:lnTo>
                    <a:pt x="13980256" y="8956967"/>
                  </a:lnTo>
                  <a:close/>
                </a:path>
                <a:path w="16366490" h="11278870">
                  <a:moveTo>
                    <a:pt x="13930196" y="8887474"/>
                  </a:moveTo>
                  <a:lnTo>
                    <a:pt x="13927241" y="8887003"/>
                  </a:lnTo>
                  <a:lnTo>
                    <a:pt x="13925384" y="8888579"/>
                  </a:lnTo>
                  <a:lnTo>
                    <a:pt x="13923194" y="8890012"/>
                  </a:lnTo>
                  <a:lnTo>
                    <a:pt x="13922723" y="8892967"/>
                  </a:lnTo>
                  <a:lnTo>
                    <a:pt x="13924298" y="8894823"/>
                  </a:lnTo>
                  <a:lnTo>
                    <a:pt x="13925540" y="8896537"/>
                  </a:lnTo>
                  <a:lnTo>
                    <a:pt x="13925924" y="8897490"/>
                  </a:lnTo>
                  <a:lnTo>
                    <a:pt x="13928927" y="8898771"/>
                  </a:lnTo>
                  <a:lnTo>
                    <a:pt x="13930549" y="8898673"/>
                  </a:lnTo>
                  <a:lnTo>
                    <a:pt x="13931786" y="8897623"/>
                  </a:lnTo>
                  <a:lnTo>
                    <a:pt x="13933976" y="8896190"/>
                  </a:lnTo>
                  <a:lnTo>
                    <a:pt x="13934446" y="8893234"/>
                  </a:lnTo>
                  <a:lnTo>
                    <a:pt x="13932870" y="8891377"/>
                  </a:lnTo>
                  <a:lnTo>
                    <a:pt x="13931629" y="8889664"/>
                  </a:lnTo>
                  <a:lnTo>
                    <a:pt x="13930196" y="8887474"/>
                  </a:lnTo>
                  <a:close/>
                </a:path>
                <a:path w="16366490" h="11278870">
                  <a:moveTo>
                    <a:pt x="13880133" y="8817982"/>
                  </a:moveTo>
                  <a:lnTo>
                    <a:pt x="13877178" y="8817511"/>
                  </a:lnTo>
                  <a:lnTo>
                    <a:pt x="13873468" y="8820662"/>
                  </a:lnTo>
                  <a:lnTo>
                    <a:pt x="13872663" y="8823476"/>
                  </a:lnTo>
                  <a:lnTo>
                    <a:pt x="13874238" y="8825331"/>
                  </a:lnTo>
                  <a:lnTo>
                    <a:pt x="13875480" y="8827045"/>
                  </a:lnTo>
                  <a:lnTo>
                    <a:pt x="13875863" y="8827998"/>
                  </a:lnTo>
                  <a:lnTo>
                    <a:pt x="13878867" y="8829279"/>
                  </a:lnTo>
                  <a:lnTo>
                    <a:pt x="13880486" y="8829181"/>
                  </a:lnTo>
                  <a:lnTo>
                    <a:pt x="13883580" y="8826554"/>
                  </a:lnTo>
                  <a:lnTo>
                    <a:pt x="13884386" y="8823742"/>
                  </a:lnTo>
                  <a:lnTo>
                    <a:pt x="13882810" y="8821887"/>
                  </a:lnTo>
                  <a:lnTo>
                    <a:pt x="13881566" y="8820173"/>
                  </a:lnTo>
                  <a:lnTo>
                    <a:pt x="13880133" y="8817982"/>
                  </a:lnTo>
                  <a:close/>
                </a:path>
                <a:path w="16366490" h="11278870">
                  <a:moveTo>
                    <a:pt x="13830074" y="8748491"/>
                  </a:moveTo>
                  <a:lnTo>
                    <a:pt x="13827262" y="8747685"/>
                  </a:lnTo>
                  <a:lnTo>
                    <a:pt x="13823551" y="8750838"/>
                  </a:lnTo>
                  <a:lnTo>
                    <a:pt x="13822744" y="8753651"/>
                  </a:lnTo>
                  <a:lnTo>
                    <a:pt x="13824320" y="8755507"/>
                  </a:lnTo>
                  <a:lnTo>
                    <a:pt x="13825562" y="8757221"/>
                  </a:lnTo>
                  <a:lnTo>
                    <a:pt x="13825945" y="8758172"/>
                  </a:lnTo>
                  <a:lnTo>
                    <a:pt x="13828948" y="8759453"/>
                  </a:lnTo>
                  <a:lnTo>
                    <a:pt x="13830568" y="8759356"/>
                  </a:lnTo>
                  <a:lnTo>
                    <a:pt x="13833661" y="8756729"/>
                  </a:lnTo>
                  <a:lnTo>
                    <a:pt x="13834468" y="8753916"/>
                  </a:lnTo>
                  <a:lnTo>
                    <a:pt x="13832892" y="8752060"/>
                  </a:lnTo>
                  <a:lnTo>
                    <a:pt x="13831650" y="8750348"/>
                  </a:lnTo>
                  <a:lnTo>
                    <a:pt x="13830074" y="8748491"/>
                  </a:lnTo>
                  <a:close/>
                </a:path>
                <a:path w="16366490" h="11278870">
                  <a:moveTo>
                    <a:pt x="13780967" y="8678617"/>
                  </a:moveTo>
                  <a:lnTo>
                    <a:pt x="13778488" y="8677954"/>
                  </a:lnTo>
                  <a:lnTo>
                    <a:pt x="13776298" y="8679388"/>
                  </a:lnTo>
                  <a:lnTo>
                    <a:pt x="13774442" y="8680963"/>
                  </a:lnTo>
                  <a:lnTo>
                    <a:pt x="13773779" y="8683442"/>
                  </a:lnTo>
                  <a:lnTo>
                    <a:pt x="13775212" y="8685632"/>
                  </a:lnTo>
                  <a:lnTo>
                    <a:pt x="13776454" y="8687345"/>
                  </a:lnTo>
                  <a:lnTo>
                    <a:pt x="13776836" y="8688297"/>
                  </a:lnTo>
                  <a:lnTo>
                    <a:pt x="13779841" y="8689579"/>
                  </a:lnTo>
                  <a:lnTo>
                    <a:pt x="13781460" y="8689480"/>
                  </a:lnTo>
                  <a:lnTo>
                    <a:pt x="13784554" y="8686855"/>
                  </a:lnTo>
                  <a:lnTo>
                    <a:pt x="13785217" y="8684377"/>
                  </a:lnTo>
                  <a:lnTo>
                    <a:pt x="13783784" y="8682186"/>
                  </a:lnTo>
                  <a:lnTo>
                    <a:pt x="13782543" y="8680473"/>
                  </a:lnTo>
                  <a:lnTo>
                    <a:pt x="13780967" y="8678617"/>
                  </a:lnTo>
                  <a:close/>
                </a:path>
                <a:path w="16366490" h="11278870">
                  <a:moveTo>
                    <a:pt x="13732144" y="8608076"/>
                  </a:moveTo>
                  <a:lnTo>
                    <a:pt x="13729664" y="8607413"/>
                  </a:lnTo>
                  <a:lnTo>
                    <a:pt x="13727475" y="8608846"/>
                  </a:lnTo>
                  <a:lnTo>
                    <a:pt x="13725620" y="8610420"/>
                  </a:lnTo>
                  <a:lnTo>
                    <a:pt x="13724955" y="8612900"/>
                  </a:lnTo>
                  <a:lnTo>
                    <a:pt x="13726389" y="8615090"/>
                  </a:lnTo>
                  <a:lnTo>
                    <a:pt x="13727630" y="8616803"/>
                  </a:lnTo>
                  <a:lnTo>
                    <a:pt x="13728013" y="8617756"/>
                  </a:lnTo>
                  <a:lnTo>
                    <a:pt x="13731018" y="8619038"/>
                  </a:lnTo>
                  <a:lnTo>
                    <a:pt x="13732637" y="8618939"/>
                  </a:lnTo>
                  <a:lnTo>
                    <a:pt x="13735731" y="8616312"/>
                  </a:lnTo>
                  <a:lnTo>
                    <a:pt x="13736394" y="8613834"/>
                  </a:lnTo>
                  <a:lnTo>
                    <a:pt x="13734961" y="8611644"/>
                  </a:lnTo>
                  <a:lnTo>
                    <a:pt x="13733719" y="8609931"/>
                  </a:lnTo>
                  <a:lnTo>
                    <a:pt x="13732144" y="8608076"/>
                  </a:lnTo>
                  <a:close/>
                </a:path>
                <a:path w="16366490" h="11278870">
                  <a:moveTo>
                    <a:pt x="13683654" y="8537674"/>
                  </a:moveTo>
                  <a:lnTo>
                    <a:pt x="13681174" y="8537012"/>
                  </a:lnTo>
                  <a:lnTo>
                    <a:pt x="13678985" y="8538445"/>
                  </a:lnTo>
                  <a:lnTo>
                    <a:pt x="13677128" y="8540021"/>
                  </a:lnTo>
                  <a:lnTo>
                    <a:pt x="13676466" y="8542501"/>
                  </a:lnTo>
                  <a:lnTo>
                    <a:pt x="13677900" y="8544691"/>
                  </a:lnTo>
                  <a:lnTo>
                    <a:pt x="13679142" y="8546403"/>
                  </a:lnTo>
                  <a:lnTo>
                    <a:pt x="13679524" y="8547356"/>
                  </a:lnTo>
                  <a:lnTo>
                    <a:pt x="13682530" y="8548638"/>
                  </a:lnTo>
                  <a:lnTo>
                    <a:pt x="13684149" y="8548539"/>
                  </a:lnTo>
                  <a:lnTo>
                    <a:pt x="13687241" y="8545913"/>
                  </a:lnTo>
                  <a:lnTo>
                    <a:pt x="13687905" y="8543434"/>
                  </a:lnTo>
                  <a:lnTo>
                    <a:pt x="13686472" y="8541244"/>
                  </a:lnTo>
                  <a:lnTo>
                    <a:pt x="13685231" y="8539530"/>
                  </a:lnTo>
                  <a:lnTo>
                    <a:pt x="13683654" y="8537674"/>
                  </a:lnTo>
                  <a:close/>
                </a:path>
                <a:path w="16366490" h="11278870">
                  <a:moveTo>
                    <a:pt x="13635116" y="8466465"/>
                  </a:moveTo>
                  <a:lnTo>
                    <a:pt x="13632635" y="8465802"/>
                  </a:lnTo>
                  <a:lnTo>
                    <a:pt x="13630445" y="8467235"/>
                  </a:lnTo>
                  <a:lnTo>
                    <a:pt x="13628590" y="8468812"/>
                  </a:lnTo>
                  <a:lnTo>
                    <a:pt x="13627929" y="8471291"/>
                  </a:lnTo>
                  <a:lnTo>
                    <a:pt x="13629361" y="8473480"/>
                  </a:lnTo>
                  <a:lnTo>
                    <a:pt x="13630604" y="8475193"/>
                  </a:lnTo>
                  <a:lnTo>
                    <a:pt x="13630987" y="8476146"/>
                  </a:lnTo>
                  <a:lnTo>
                    <a:pt x="13632656" y="8476858"/>
                  </a:lnTo>
                  <a:lnTo>
                    <a:pt x="13632464" y="8476381"/>
                  </a:lnTo>
                  <a:lnTo>
                    <a:pt x="13633799" y="8476951"/>
                  </a:lnTo>
                  <a:lnTo>
                    <a:pt x="13635276" y="8477186"/>
                  </a:lnTo>
                  <a:lnTo>
                    <a:pt x="13636514" y="8476135"/>
                  </a:lnTo>
                  <a:lnTo>
                    <a:pt x="13638703" y="8474703"/>
                  </a:lnTo>
                  <a:lnTo>
                    <a:pt x="13639367" y="8472225"/>
                  </a:lnTo>
                  <a:lnTo>
                    <a:pt x="13637933" y="8470035"/>
                  </a:lnTo>
                  <a:lnTo>
                    <a:pt x="13636692" y="8468321"/>
                  </a:lnTo>
                  <a:lnTo>
                    <a:pt x="13635116" y="8466465"/>
                  </a:lnTo>
                  <a:close/>
                </a:path>
                <a:path w="16366490" h="11278870">
                  <a:moveTo>
                    <a:pt x="13588340" y="8394824"/>
                  </a:moveTo>
                  <a:lnTo>
                    <a:pt x="13585861" y="8394161"/>
                  </a:lnTo>
                  <a:lnTo>
                    <a:pt x="13581482" y="8397027"/>
                  </a:lnTo>
                  <a:lnTo>
                    <a:pt x="13581007" y="8398798"/>
                  </a:lnTo>
                  <a:lnTo>
                    <a:pt x="13580817" y="8399506"/>
                  </a:lnTo>
                  <a:lnTo>
                    <a:pt x="13582251" y="8401695"/>
                  </a:lnTo>
                  <a:lnTo>
                    <a:pt x="13583350" y="8403743"/>
                  </a:lnTo>
                  <a:lnTo>
                    <a:pt x="13583733" y="8404695"/>
                  </a:lnTo>
                  <a:lnTo>
                    <a:pt x="13585402" y="8405407"/>
                  </a:lnTo>
                  <a:lnTo>
                    <a:pt x="13585545" y="8405074"/>
                  </a:lnTo>
                  <a:lnTo>
                    <a:pt x="13586880" y="8405643"/>
                  </a:lnTo>
                  <a:lnTo>
                    <a:pt x="13588502" y="8405546"/>
                  </a:lnTo>
                  <a:lnTo>
                    <a:pt x="13591786" y="8403396"/>
                  </a:lnTo>
                  <a:lnTo>
                    <a:pt x="13592259" y="8401625"/>
                  </a:lnTo>
                  <a:lnTo>
                    <a:pt x="13592449" y="8400916"/>
                  </a:lnTo>
                  <a:lnTo>
                    <a:pt x="13591015" y="8398726"/>
                  </a:lnTo>
                  <a:lnTo>
                    <a:pt x="13589774" y="8397014"/>
                  </a:lnTo>
                  <a:lnTo>
                    <a:pt x="13588340" y="8394824"/>
                  </a:lnTo>
                  <a:close/>
                </a:path>
                <a:path w="16366490" h="11278870">
                  <a:moveTo>
                    <a:pt x="13542040" y="8322991"/>
                  </a:moveTo>
                  <a:lnTo>
                    <a:pt x="13534853" y="8327815"/>
                  </a:lnTo>
                  <a:lnTo>
                    <a:pt x="13537051" y="8331910"/>
                  </a:lnTo>
                  <a:lnTo>
                    <a:pt x="13537434" y="8332863"/>
                  </a:lnTo>
                  <a:lnTo>
                    <a:pt x="13540439" y="8334145"/>
                  </a:lnTo>
                  <a:lnTo>
                    <a:pt x="13542060" y="8334047"/>
                  </a:lnTo>
                  <a:lnTo>
                    <a:pt x="13545344" y="8331896"/>
                  </a:lnTo>
                  <a:lnTo>
                    <a:pt x="13545626" y="8329648"/>
                  </a:lnTo>
                  <a:lnTo>
                    <a:pt x="13545673" y="8329274"/>
                  </a:lnTo>
                  <a:lnTo>
                    <a:pt x="13543473" y="8325181"/>
                  </a:lnTo>
                  <a:lnTo>
                    <a:pt x="13542040" y="8322991"/>
                  </a:lnTo>
                  <a:close/>
                </a:path>
                <a:path w="16366490" h="11278870">
                  <a:moveTo>
                    <a:pt x="13496359" y="8250633"/>
                  </a:moveTo>
                  <a:lnTo>
                    <a:pt x="13489171" y="8255457"/>
                  </a:lnTo>
                  <a:lnTo>
                    <a:pt x="13491370" y="8259552"/>
                  </a:lnTo>
                  <a:lnTo>
                    <a:pt x="13491753" y="8260505"/>
                  </a:lnTo>
                  <a:lnTo>
                    <a:pt x="13494758" y="8261787"/>
                  </a:lnTo>
                  <a:lnTo>
                    <a:pt x="13496378" y="8261688"/>
                  </a:lnTo>
                  <a:lnTo>
                    <a:pt x="13499663" y="8259538"/>
                  </a:lnTo>
                  <a:lnTo>
                    <a:pt x="13499946" y="8257290"/>
                  </a:lnTo>
                  <a:lnTo>
                    <a:pt x="13499993" y="8256916"/>
                  </a:lnTo>
                  <a:lnTo>
                    <a:pt x="13497793" y="8252822"/>
                  </a:lnTo>
                  <a:lnTo>
                    <a:pt x="13496359" y="8250633"/>
                  </a:lnTo>
                  <a:close/>
                </a:path>
                <a:path w="16366490" h="11278870">
                  <a:moveTo>
                    <a:pt x="13451297" y="8177750"/>
                  </a:moveTo>
                  <a:lnTo>
                    <a:pt x="13448675" y="8177419"/>
                  </a:lnTo>
                  <a:lnTo>
                    <a:pt x="13446629" y="8178519"/>
                  </a:lnTo>
                  <a:lnTo>
                    <a:pt x="13444439" y="8179952"/>
                  </a:lnTo>
                  <a:lnTo>
                    <a:pt x="13444157" y="8182199"/>
                  </a:lnTo>
                  <a:lnTo>
                    <a:pt x="13444110" y="8182574"/>
                  </a:lnTo>
                  <a:lnTo>
                    <a:pt x="13446308" y="8186669"/>
                  </a:lnTo>
                  <a:lnTo>
                    <a:pt x="13446691" y="8187622"/>
                  </a:lnTo>
                  <a:lnTo>
                    <a:pt x="13449695" y="8188903"/>
                  </a:lnTo>
                  <a:lnTo>
                    <a:pt x="13451316" y="8188805"/>
                  </a:lnTo>
                  <a:lnTo>
                    <a:pt x="13454601" y="8186654"/>
                  </a:lnTo>
                  <a:lnTo>
                    <a:pt x="13454883" y="8184407"/>
                  </a:lnTo>
                  <a:lnTo>
                    <a:pt x="13454930" y="8184032"/>
                  </a:lnTo>
                  <a:lnTo>
                    <a:pt x="13452730" y="8179938"/>
                  </a:lnTo>
                  <a:lnTo>
                    <a:pt x="13451297" y="8177750"/>
                  </a:lnTo>
                  <a:close/>
                </a:path>
                <a:path w="16366490" h="11278870">
                  <a:moveTo>
                    <a:pt x="13407187" y="8104483"/>
                  </a:moveTo>
                  <a:lnTo>
                    <a:pt x="13404707" y="8103820"/>
                  </a:lnTo>
                  <a:lnTo>
                    <a:pt x="13402661" y="8104919"/>
                  </a:lnTo>
                  <a:lnTo>
                    <a:pt x="13400472" y="8106351"/>
                  </a:lnTo>
                  <a:lnTo>
                    <a:pt x="13400190" y="8108599"/>
                  </a:lnTo>
                  <a:lnTo>
                    <a:pt x="13400143" y="8108974"/>
                  </a:lnTo>
                  <a:lnTo>
                    <a:pt x="13402341" y="8113069"/>
                  </a:lnTo>
                  <a:lnTo>
                    <a:pt x="13402724" y="8114021"/>
                  </a:lnTo>
                  <a:lnTo>
                    <a:pt x="13405728" y="8115303"/>
                  </a:lnTo>
                  <a:lnTo>
                    <a:pt x="13407348" y="8115204"/>
                  </a:lnTo>
                  <a:lnTo>
                    <a:pt x="13410633" y="8113054"/>
                  </a:lnTo>
                  <a:lnTo>
                    <a:pt x="13410916" y="8110806"/>
                  </a:lnTo>
                  <a:lnTo>
                    <a:pt x="13410963" y="8110432"/>
                  </a:lnTo>
                  <a:lnTo>
                    <a:pt x="13408763" y="8106338"/>
                  </a:lnTo>
                  <a:lnTo>
                    <a:pt x="13407187" y="8104483"/>
                  </a:lnTo>
                  <a:close/>
                </a:path>
                <a:path w="16366490" h="11278870">
                  <a:moveTo>
                    <a:pt x="13364840" y="8030785"/>
                  </a:moveTo>
                  <a:lnTo>
                    <a:pt x="13362027" y="8029979"/>
                  </a:lnTo>
                  <a:lnTo>
                    <a:pt x="13357933" y="8032178"/>
                  </a:lnTo>
                  <a:lnTo>
                    <a:pt x="13357127" y="8034990"/>
                  </a:lnTo>
                  <a:lnTo>
                    <a:pt x="13359326" y="8039085"/>
                  </a:lnTo>
                  <a:lnTo>
                    <a:pt x="13359709" y="8040038"/>
                  </a:lnTo>
                  <a:lnTo>
                    <a:pt x="13361377" y="8040749"/>
                  </a:lnTo>
                  <a:lnTo>
                    <a:pt x="13361235" y="8041083"/>
                  </a:lnTo>
                  <a:lnTo>
                    <a:pt x="13362570" y="8041653"/>
                  </a:lnTo>
                  <a:lnTo>
                    <a:pt x="13364191" y="8041555"/>
                  </a:lnTo>
                  <a:lnTo>
                    <a:pt x="13365286" y="8040838"/>
                  </a:lnTo>
                  <a:lnTo>
                    <a:pt x="13367334" y="8039738"/>
                  </a:lnTo>
                  <a:lnTo>
                    <a:pt x="13368139" y="8036926"/>
                  </a:lnTo>
                  <a:lnTo>
                    <a:pt x="13364840" y="8030785"/>
                  </a:lnTo>
                  <a:close/>
                </a:path>
                <a:path w="16366490" h="11278870">
                  <a:moveTo>
                    <a:pt x="13322919" y="7956084"/>
                  </a:moveTo>
                  <a:lnTo>
                    <a:pt x="13320107" y="7955279"/>
                  </a:lnTo>
                  <a:lnTo>
                    <a:pt x="13316013" y="7957478"/>
                  </a:lnTo>
                  <a:lnTo>
                    <a:pt x="13315207" y="7960290"/>
                  </a:lnTo>
                  <a:lnTo>
                    <a:pt x="13317406" y="7964385"/>
                  </a:lnTo>
                  <a:lnTo>
                    <a:pt x="13317647" y="7965672"/>
                  </a:lnTo>
                  <a:lnTo>
                    <a:pt x="13320651" y="7966953"/>
                  </a:lnTo>
                  <a:lnTo>
                    <a:pt x="13322271" y="7966855"/>
                  </a:lnTo>
                  <a:lnTo>
                    <a:pt x="13323366" y="7966138"/>
                  </a:lnTo>
                  <a:lnTo>
                    <a:pt x="13325414" y="7965038"/>
                  </a:lnTo>
                  <a:lnTo>
                    <a:pt x="13326219" y="7962226"/>
                  </a:lnTo>
                  <a:lnTo>
                    <a:pt x="13322919" y="7956084"/>
                  </a:lnTo>
                  <a:close/>
                </a:path>
                <a:path w="16366490" h="11278870">
                  <a:moveTo>
                    <a:pt x="13281477" y="7881193"/>
                  </a:moveTo>
                  <a:lnTo>
                    <a:pt x="13278663" y="7880387"/>
                  </a:lnTo>
                  <a:lnTo>
                    <a:pt x="13274568" y="7882587"/>
                  </a:lnTo>
                  <a:lnTo>
                    <a:pt x="13273764" y="7885400"/>
                  </a:lnTo>
                  <a:lnTo>
                    <a:pt x="13275963" y="7889493"/>
                  </a:lnTo>
                  <a:lnTo>
                    <a:pt x="13276203" y="7890780"/>
                  </a:lnTo>
                  <a:lnTo>
                    <a:pt x="13279208" y="7892062"/>
                  </a:lnTo>
                  <a:lnTo>
                    <a:pt x="13280828" y="7891963"/>
                  </a:lnTo>
                  <a:lnTo>
                    <a:pt x="13281922" y="7891248"/>
                  </a:lnTo>
                  <a:lnTo>
                    <a:pt x="13283970" y="7890148"/>
                  </a:lnTo>
                  <a:lnTo>
                    <a:pt x="13284774" y="7887335"/>
                  </a:lnTo>
                  <a:lnTo>
                    <a:pt x="13281477" y="7881193"/>
                  </a:lnTo>
                  <a:close/>
                </a:path>
                <a:path w="16366490" h="11278870">
                  <a:moveTo>
                    <a:pt x="13240793" y="7805442"/>
                  </a:moveTo>
                  <a:lnTo>
                    <a:pt x="13237981" y="7804637"/>
                  </a:lnTo>
                  <a:lnTo>
                    <a:pt x="13233887" y="7806836"/>
                  </a:lnTo>
                  <a:lnTo>
                    <a:pt x="13233080" y="7809649"/>
                  </a:lnTo>
                  <a:lnTo>
                    <a:pt x="13235279" y="7813743"/>
                  </a:lnTo>
                  <a:lnTo>
                    <a:pt x="13235853" y="7815172"/>
                  </a:lnTo>
                  <a:lnTo>
                    <a:pt x="13237523" y="7815884"/>
                  </a:lnTo>
                  <a:lnTo>
                    <a:pt x="13237665" y="7815550"/>
                  </a:lnTo>
                  <a:lnTo>
                    <a:pt x="13238667" y="7815978"/>
                  </a:lnTo>
                  <a:lnTo>
                    <a:pt x="13240145" y="7816213"/>
                  </a:lnTo>
                  <a:lnTo>
                    <a:pt x="13241240" y="7815497"/>
                  </a:lnTo>
                  <a:lnTo>
                    <a:pt x="13243286" y="7814398"/>
                  </a:lnTo>
                  <a:lnTo>
                    <a:pt x="13244092" y="7811584"/>
                  </a:lnTo>
                  <a:lnTo>
                    <a:pt x="13240793" y="7805442"/>
                  </a:lnTo>
                  <a:close/>
                </a:path>
                <a:path w="16366490" h="11278870">
                  <a:moveTo>
                    <a:pt x="13201397" y="7729452"/>
                  </a:moveTo>
                  <a:lnTo>
                    <a:pt x="13198584" y="7728647"/>
                  </a:lnTo>
                  <a:lnTo>
                    <a:pt x="13194489" y="7730846"/>
                  </a:lnTo>
                  <a:lnTo>
                    <a:pt x="13193684" y="7733658"/>
                  </a:lnTo>
                  <a:lnTo>
                    <a:pt x="13195884" y="7737753"/>
                  </a:lnTo>
                  <a:lnTo>
                    <a:pt x="13196457" y="7739182"/>
                  </a:lnTo>
                  <a:lnTo>
                    <a:pt x="13198127" y="7739894"/>
                  </a:lnTo>
                  <a:lnTo>
                    <a:pt x="13198269" y="7739560"/>
                  </a:lnTo>
                  <a:lnTo>
                    <a:pt x="13199271" y="7739987"/>
                  </a:lnTo>
                  <a:lnTo>
                    <a:pt x="13200747" y="7740223"/>
                  </a:lnTo>
                  <a:lnTo>
                    <a:pt x="13201843" y="7739506"/>
                  </a:lnTo>
                  <a:lnTo>
                    <a:pt x="13203890" y="7738406"/>
                  </a:lnTo>
                  <a:lnTo>
                    <a:pt x="13204696" y="7735593"/>
                  </a:lnTo>
                  <a:lnTo>
                    <a:pt x="13201397" y="7729452"/>
                  </a:lnTo>
                  <a:close/>
                </a:path>
                <a:path w="16366490" h="11278870">
                  <a:moveTo>
                    <a:pt x="13163288" y="7653220"/>
                  </a:moveTo>
                  <a:lnTo>
                    <a:pt x="13160474" y="7652415"/>
                  </a:lnTo>
                  <a:lnTo>
                    <a:pt x="13158426" y="7653515"/>
                  </a:lnTo>
                  <a:lnTo>
                    <a:pt x="13156045" y="7654472"/>
                  </a:lnTo>
                  <a:lnTo>
                    <a:pt x="13155239" y="7657285"/>
                  </a:lnTo>
                  <a:lnTo>
                    <a:pt x="13157440" y="7661379"/>
                  </a:lnTo>
                  <a:lnTo>
                    <a:pt x="13157679" y="7662666"/>
                  </a:lnTo>
                  <a:lnTo>
                    <a:pt x="13160683" y="7663948"/>
                  </a:lnTo>
                  <a:lnTo>
                    <a:pt x="13162162" y="7664182"/>
                  </a:lnTo>
                  <a:lnTo>
                    <a:pt x="13163257" y="7663467"/>
                  </a:lnTo>
                  <a:lnTo>
                    <a:pt x="13165638" y="7662509"/>
                  </a:lnTo>
                  <a:lnTo>
                    <a:pt x="13166442" y="7659696"/>
                  </a:lnTo>
                  <a:lnTo>
                    <a:pt x="13164244" y="7655601"/>
                  </a:lnTo>
                  <a:lnTo>
                    <a:pt x="13163288" y="7653220"/>
                  </a:lnTo>
                  <a:close/>
                </a:path>
                <a:path w="16366490" h="11278870">
                  <a:moveTo>
                    <a:pt x="13125652" y="7576799"/>
                  </a:moveTo>
                  <a:lnTo>
                    <a:pt x="13122980" y="7575659"/>
                  </a:lnTo>
                  <a:lnTo>
                    <a:pt x="13118888" y="7577857"/>
                  </a:lnTo>
                  <a:lnTo>
                    <a:pt x="13118848" y="7582576"/>
                  </a:lnTo>
                  <a:lnTo>
                    <a:pt x="13119947" y="7584623"/>
                  </a:lnTo>
                  <a:lnTo>
                    <a:pt x="13120187" y="7585910"/>
                  </a:lnTo>
                  <a:lnTo>
                    <a:pt x="13123193" y="7587192"/>
                  </a:lnTo>
                  <a:lnTo>
                    <a:pt x="13124669" y="7587427"/>
                  </a:lnTo>
                  <a:lnTo>
                    <a:pt x="13125764" y="7586710"/>
                  </a:lnTo>
                  <a:lnTo>
                    <a:pt x="13127812" y="7585610"/>
                  </a:lnTo>
                  <a:lnTo>
                    <a:pt x="13127851" y="7580893"/>
                  </a:lnTo>
                  <a:lnTo>
                    <a:pt x="13125652" y="7576799"/>
                  </a:lnTo>
                  <a:close/>
                </a:path>
                <a:path w="16366490" h="11278870">
                  <a:moveTo>
                    <a:pt x="13089590" y="7499467"/>
                  </a:moveTo>
                  <a:lnTo>
                    <a:pt x="13086919" y="7498327"/>
                  </a:lnTo>
                  <a:lnTo>
                    <a:pt x="13084872" y="7499427"/>
                  </a:lnTo>
                  <a:lnTo>
                    <a:pt x="13082491" y="7500385"/>
                  </a:lnTo>
                  <a:lnTo>
                    <a:pt x="13082451" y="7505102"/>
                  </a:lnTo>
                  <a:lnTo>
                    <a:pt x="13083550" y="7507148"/>
                  </a:lnTo>
                  <a:lnTo>
                    <a:pt x="13083933" y="7508101"/>
                  </a:lnTo>
                  <a:lnTo>
                    <a:pt x="13085794" y="7509291"/>
                  </a:lnTo>
                  <a:lnTo>
                    <a:pt x="13085652" y="7509624"/>
                  </a:lnTo>
                  <a:lnTo>
                    <a:pt x="13086654" y="7510051"/>
                  </a:lnTo>
                  <a:lnTo>
                    <a:pt x="13088125" y="7510285"/>
                  </a:lnTo>
                  <a:lnTo>
                    <a:pt x="13089225" y="7509569"/>
                  </a:lnTo>
                  <a:lnTo>
                    <a:pt x="13091607" y="7508613"/>
                  </a:lnTo>
                  <a:lnTo>
                    <a:pt x="13091646" y="7503895"/>
                  </a:lnTo>
                  <a:lnTo>
                    <a:pt x="13090547" y="7501848"/>
                  </a:lnTo>
                  <a:lnTo>
                    <a:pt x="13089590" y="7499467"/>
                  </a:lnTo>
                  <a:close/>
                </a:path>
                <a:path w="16366490" h="11278870">
                  <a:moveTo>
                    <a:pt x="13054145" y="7421611"/>
                  </a:moveTo>
                  <a:lnTo>
                    <a:pt x="13051809" y="7420615"/>
                  </a:lnTo>
                  <a:lnTo>
                    <a:pt x="13047046" y="7422528"/>
                  </a:lnTo>
                  <a:lnTo>
                    <a:pt x="13047007" y="7427246"/>
                  </a:lnTo>
                  <a:lnTo>
                    <a:pt x="13048106" y="7429293"/>
                  </a:lnTo>
                  <a:lnTo>
                    <a:pt x="13048488" y="7430246"/>
                  </a:lnTo>
                  <a:lnTo>
                    <a:pt x="13050349" y="7431434"/>
                  </a:lnTo>
                  <a:lnTo>
                    <a:pt x="13050207" y="7431768"/>
                  </a:lnTo>
                  <a:lnTo>
                    <a:pt x="13051209" y="7432196"/>
                  </a:lnTo>
                  <a:lnTo>
                    <a:pt x="13052687" y="7432431"/>
                  </a:lnTo>
                  <a:lnTo>
                    <a:pt x="13053782" y="7431715"/>
                  </a:lnTo>
                  <a:lnTo>
                    <a:pt x="13056162" y="7430757"/>
                  </a:lnTo>
                  <a:lnTo>
                    <a:pt x="13056203" y="7426040"/>
                  </a:lnTo>
                  <a:lnTo>
                    <a:pt x="13055101" y="7423993"/>
                  </a:lnTo>
                  <a:lnTo>
                    <a:pt x="13054145" y="7421611"/>
                  </a:lnTo>
                  <a:close/>
                </a:path>
                <a:path w="16366490" h="11278870">
                  <a:moveTo>
                    <a:pt x="13019796" y="7343038"/>
                  </a:moveTo>
                  <a:lnTo>
                    <a:pt x="13017460" y="7342042"/>
                  </a:lnTo>
                  <a:lnTo>
                    <a:pt x="13012697" y="7343955"/>
                  </a:lnTo>
                  <a:lnTo>
                    <a:pt x="13012657" y="7348674"/>
                  </a:lnTo>
                  <a:lnTo>
                    <a:pt x="13013756" y="7350721"/>
                  </a:lnTo>
                  <a:lnTo>
                    <a:pt x="13014139" y="7351674"/>
                  </a:lnTo>
                  <a:lnTo>
                    <a:pt x="13016000" y="7352862"/>
                  </a:lnTo>
                  <a:lnTo>
                    <a:pt x="13015858" y="7353195"/>
                  </a:lnTo>
                  <a:lnTo>
                    <a:pt x="13016859" y="7353622"/>
                  </a:lnTo>
                  <a:lnTo>
                    <a:pt x="13018479" y="7353526"/>
                  </a:lnTo>
                  <a:lnTo>
                    <a:pt x="13021812" y="7352185"/>
                  </a:lnTo>
                  <a:lnTo>
                    <a:pt x="13021853" y="7347466"/>
                  </a:lnTo>
                  <a:lnTo>
                    <a:pt x="13020752" y="7345418"/>
                  </a:lnTo>
                  <a:lnTo>
                    <a:pt x="13019796" y="7343038"/>
                  </a:lnTo>
                  <a:close/>
                </a:path>
                <a:path w="16366490" h="11278870">
                  <a:moveTo>
                    <a:pt x="12986257" y="7264416"/>
                  </a:moveTo>
                  <a:lnTo>
                    <a:pt x="12983919" y="7263419"/>
                  </a:lnTo>
                  <a:lnTo>
                    <a:pt x="12979157" y="7265334"/>
                  </a:lnTo>
                  <a:lnTo>
                    <a:pt x="12979116" y="7270053"/>
                  </a:lnTo>
                  <a:lnTo>
                    <a:pt x="12980218" y="7272100"/>
                  </a:lnTo>
                  <a:lnTo>
                    <a:pt x="12980601" y="7273052"/>
                  </a:lnTo>
                  <a:lnTo>
                    <a:pt x="12982461" y="7274240"/>
                  </a:lnTo>
                  <a:lnTo>
                    <a:pt x="12982318" y="7274574"/>
                  </a:lnTo>
                  <a:lnTo>
                    <a:pt x="12983654" y="7275144"/>
                  </a:lnTo>
                  <a:lnTo>
                    <a:pt x="12984939" y="7274903"/>
                  </a:lnTo>
                  <a:lnTo>
                    <a:pt x="12988273" y="7273564"/>
                  </a:lnTo>
                  <a:lnTo>
                    <a:pt x="12988313" y="7268845"/>
                  </a:lnTo>
                  <a:lnTo>
                    <a:pt x="12987214" y="7266798"/>
                  </a:lnTo>
                  <a:lnTo>
                    <a:pt x="12986257" y="7264416"/>
                  </a:lnTo>
                  <a:close/>
                </a:path>
                <a:path w="16366490" h="11278870">
                  <a:moveTo>
                    <a:pt x="12953953" y="7184744"/>
                  </a:moveTo>
                  <a:lnTo>
                    <a:pt x="12951617" y="7183747"/>
                  </a:lnTo>
                  <a:lnTo>
                    <a:pt x="12946855" y="7185662"/>
                  </a:lnTo>
                  <a:lnTo>
                    <a:pt x="12946815" y="7190380"/>
                  </a:lnTo>
                  <a:lnTo>
                    <a:pt x="12948156" y="7193713"/>
                  </a:lnTo>
                  <a:lnTo>
                    <a:pt x="12950016" y="7194902"/>
                  </a:lnTo>
                  <a:lnTo>
                    <a:pt x="12951018" y="7195330"/>
                  </a:lnTo>
                  <a:lnTo>
                    <a:pt x="12952304" y="7195087"/>
                  </a:lnTo>
                  <a:lnTo>
                    <a:pt x="12955637" y="7193748"/>
                  </a:lnTo>
                  <a:lnTo>
                    <a:pt x="12955677" y="7189031"/>
                  </a:lnTo>
                  <a:lnTo>
                    <a:pt x="12953953" y="7184744"/>
                  </a:lnTo>
                  <a:close/>
                </a:path>
                <a:path w="16366490" h="11278870">
                  <a:moveTo>
                    <a:pt x="12922605" y="7104689"/>
                  </a:moveTo>
                  <a:lnTo>
                    <a:pt x="12920268" y="7103692"/>
                  </a:lnTo>
                  <a:lnTo>
                    <a:pt x="12915505" y="7105607"/>
                  </a:lnTo>
                  <a:lnTo>
                    <a:pt x="12915465" y="7110325"/>
                  </a:lnTo>
                  <a:lnTo>
                    <a:pt x="12916089" y="7112563"/>
                  </a:lnTo>
                  <a:lnTo>
                    <a:pt x="12916664" y="7113992"/>
                  </a:lnTo>
                  <a:lnTo>
                    <a:pt x="12918524" y="7115180"/>
                  </a:lnTo>
                  <a:lnTo>
                    <a:pt x="12918666" y="7114846"/>
                  </a:lnTo>
                  <a:lnTo>
                    <a:pt x="12919668" y="7115273"/>
                  </a:lnTo>
                  <a:lnTo>
                    <a:pt x="12920812" y="7115367"/>
                  </a:lnTo>
                  <a:lnTo>
                    <a:pt x="12924144" y="7114027"/>
                  </a:lnTo>
                  <a:lnTo>
                    <a:pt x="12924185" y="7109310"/>
                  </a:lnTo>
                  <a:lnTo>
                    <a:pt x="12923561" y="7107071"/>
                  </a:lnTo>
                  <a:lnTo>
                    <a:pt x="12922605" y="7104689"/>
                  </a:lnTo>
                  <a:close/>
                </a:path>
                <a:path w="16366490" h="11278870">
                  <a:moveTo>
                    <a:pt x="12890061" y="7023731"/>
                  </a:moveTo>
                  <a:lnTo>
                    <a:pt x="12887680" y="7024688"/>
                  </a:lnTo>
                  <a:lnTo>
                    <a:pt x="12885633" y="7025788"/>
                  </a:lnTo>
                  <a:lnTo>
                    <a:pt x="12885259" y="7030363"/>
                  </a:lnTo>
                  <a:lnTo>
                    <a:pt x="12885883" y="7032601"/>
                  </a:lnTo>
                  <a:lnTo>
                    <a:pt x="12886457" y="7034030"/>
                  </a:lnTo>
                  <a:lnTo>
                    <a:pt x="12888318" y="7035218"/>
                  </a:lnTo>
                  <a:lnTo>
                    <a:pt x="12888461" y="7034885"/>
                  </a:lnTo>
                  <a:lnTo>
                    <a:pt x="12889462" y="7035312"/>
                  </a:lnTo>
                  <a:lnTo>
                    <a:pt x="12890605" y="7035405"/>
                  </a:lnTo>
                  <a:lnTo>
                    <a:pt x="12891558" y="7035022"/>
                  </a:lnTo>
                  <a:lnTo>
                    <a:pt x="12893604" y="7033923"/>
                  </a:lnTo>
                  <a:lnTo>
                    <a:pt x="12893978" y="7029348"/>
                  </a:lnTo>
                  <a:lnTo>
                    <a:pt x="12893356" y="7027109"/>
                  </a:lnTo>
                  <a:lnTo>
                    <a:pt x="12892256" y="7025062"/>
                  </a:lnTo>
                  <a:lnTo>
                    <a:pt x="12890061" y="7023731"/>
                  </a:lnTo>
                  <a:close/>
                </a:path>
                <a:path w="16366490" h="11278870">
                  <a:moveTo>
                    <a:pt x="12860332" y="6943578"/>
                  </a:moveTo>
                  <a:lnTo>
                    <a:pt x="12856045" y="6945301"/>
                  </a:lnTo>
                  <a:lnTo>
                    <a:pt x="12855531" y="6950211"/>
                  </a:lnTo>
                  <a:lnTo>
                    <a:pt x="12856154" y="6952448"/>
                  </a:lnTo>
                  <a:lnTo>
                    <a:pt x="12856728" y="6953877"/>
                  </a:lnTo>
                  <a:lnTo>
                    <a:pt x="12858588" y="6955065"/>
                  </a:lnTo>
                  <a:lnTo>
                    <a:pt x="12858730" y="6954731"/>
                  </a:lnTo>
                  <a:lnTo>
                    <a:pt x="12859732" y="6955159"/>
                  </a:lnTo>
                  <a:lnTo>
                    <a:pt x="12860876" y="6955252"/>
                  </a:lnTo>
                  <a:lnTo>
                    <a:pt x="12861828" y="6954869"/>
                  </a:lnTo>
                  <a:lnTo>
                    <a:pt x="12863875" y="6953770"/>
                  </a:lnTo>
                  <a:lnTo>
                    <a:pt x="12864248" y="6949195"/>
                  </a:lnTo>
                  <a:lnTo>
                    <a:pt x="12863626" y="6946956"/>
                  </a:lnTo>
                  <a:lnTo>
                    <a:pt x="12862527" y="6944909"/>
                  </a:lnTo>
                  <a:lnTo>
                    <a:pt x="12860332" y="6943578"/>
                  </a:lnTo>
                  <a:close/>
                </a:path>
                <a:path w="16366490" h="11278870">
                  <a:moveTo>
                    <a:pt x="12834559" y="6864323"/>
                  </a:moveTo>
                  <a:lnTo>
                    <a:pt x="12831889" y="6863184"/>
                  </a:lnTo>
                  <a:lnTo>
                    <a:pt x="12829649" y="6863807"/>
                  </a:lnTo>
                  <a:lnTo>
                    <a:pt x="12827745" y="6864574"/>
                  </a:lnTo>
                  <a:lnTo>
                    <a:pt x="12827229" y="6869483"/>
                  </a:lnTo>
                  <a:lnTo>
                    <a:pt x="12827853" y="6871721"/>
                  </a:lnTo>
                  <a:lnTo>
                    <a:pt x="12828093" y="6873007"/>
                  </a:lnTo>
                  <a:lnTo>
                    <a:pt x="12830288" y="6874338"/>
                  </a:lnTo>
                  <a:lnTo>
                    <a:pt x="12830430" y="6874004"/>
                  </a:lnTo>
                  <a:lnTo>
                    <a:pt x="12831431" y="6874431"/>
                  </a:lnTo>
                  <a:lnTo>
                    <a:pt x="12832575" y="6874524"/>
                  </a:lnTo>
                  <a:lnTo>
                    <a:pt x="12835432" y="6873377"/>
                  </a:lnTo>
                  <a:lnTo>
                    <a:pt x="12835948" y="6868467"/>
                  </a:lnTo>
                  <a:lnTo>
                    <a:pt x="12835325" y="6866228"/>
                  </a:lnTo>
                  <a:lnTo>
                    <a:pt x="12834559" y="6864323"/>
                  </a:lnTo>
                  <a:close/>
                </a:path>
                <a:path w="16366490" h="11278870">
                  <a:moveTo>
                    <a:pt x="12807544" y="6783355"/>
                  </a:moveTo>
                  <a:lnTo>
                    <a:pt x="12804874" y="6782216"/>
                  </a:lnTo>
                  <a:lnTo>
                    <a:pt x="12800397" y="6783463"/>
                  </a:lnTo>
                  <a:lnTo>
                    <a:pt x="12799880" y="6788372"/>
                  </a:lnTo>
                  <a:lnTo>
                    <a:pt x="12800504" y="6790611"/>
                  </a:lnTo>
                  <a:lnTo>
                    <a:pt x="12800744" y="6791898"/>
                  </a:lnTo>
                  <a:lnTo>
                    <a:pt x="12802939" y="6793227"/>
                  </a:lnTo>
                  <a:lnTo>
                    <a:pt x="12803940" y="6793654"/>
                  </a:lnTo>
                  <a:lnTo>
                    <a:pt x="12805080" y="6793747"/>
                  </a:lnTo>
                  <a:lnTo>
                    <a:pt x="12806036" y="6793366"/>
                  </a:lnTo>
                  <a:lnTo>
                    <a:pt x="12808274" y="6792742"/>
                  </a:lnTo>
                  <a:lnTo>
                    <a:pt x="12808791" y="6787833"/>
                  </a:lnTo>
                  <a:lnTo>
                    <a:pt x="12807544" y="6783355"/>
                  </a:lnTo>
                  <a:close/>
                </a:path>
                <a:path w="16366490" h="11278870">
                  <a:moveTo>
                    <a:pt x="12781006" y="6702197"/>
                  </a:moveTo>
                  <a:lnTo>
                    <a:pt x="12778334" y="6701057"/>
                  </a:lnTo>
                  <a:lnTo>
                    <a:pt x="12773857" y="6702303"/>
                  </a:lnTo>
                  <a:lnTo>
                    <a:pt x="12772719" y="6704975"/>
                  </a:lnTo>
                  <a:lnTo>
                    <a:pt x="12773965" y="6709451"/>
                  </a:lnTo>
                  <a:lnTo>
                    <a:pt x="12774206" y="6710738"/>
                  </a:lnTo>
                  <a:lnTo>
                    <a:pt x="12776401" y="6712069"/>
                  </a:lnTo>
                  <a:lnTo>
                    <a:pt x="12777402" y="6712496"/>
                  </a:lnTo>
                  <a:lnTo>
                    <a:pt x="12778545" y="6712589"/>
                  </a:lnTo>
                  <a:lnTo>
                    <a:pt x="12779498" y="6712206"/>
                  </a:lnTo>
                  <a:lnTo>
                    <a:pt x="12781737" y="6711584"/>
                  </a:lnTo>
                  <a:lnTo>
                    <a:pt x="12782876" y="6708913"/>
                  </a:lnTo>
                  <a:lnTo>
                    <a:pt x="12781006" y="6702197"/>
                  </a:lnTo>
                  <a:close/>
                </a:path>
                <a:path w="16366490" h="11278870">
                  <a:moveTo>
                    <a:pt x="12755228" y="6620177"/>
                  </a:moveTo>
                  <a:lnTo>
                    <a:pt x="12752558" y="6619038"/>
                  </a:lnTo>
                  <a:lnTo>
                    <a:pt x="12748081" y="6620285"/>
                  </a:lnTo>
                  <a:lnTo>
                    <a:pt x="12746942" y="6622956"/>
                  </a:lnTo>
                  <a:lnTo>
                    <a:pt x="12748188" y="6627434"/>
                  </a:lnTo>
                  <a:lnTo>
                    <a:pt x="12748436" y="6628724"/>
                  </a:lnTo>
                  <a:lnTo>
                    <a:pt x="12750623" y="6630051"/>
                  </a:lnTo>
                  <a:lnTo>
                    <a:pt x="12751625" y="6630478"/>
                  </a:lnTo>
                  <a:lnTo>
                    <a:pt x="12752768" y="6630571"/>
                  </a:lnTo>
                  <a:lnTo>
                    <a:pt x="12753720" y="6630188"/>
                  </a:lnTo>
                  <a:lnTo>
                    <a:pt x="12755959" y="6629565"/>
                  </a:lnTo>
                  <a:lnTo>
                    <a:pt x="12757099" y="6626894"/>
                  </a:lnTo>
                  <a:lnTo>
                    <a:pt x="12755228" y="6620177"/>
                  </a:lnTo>
                  <a:close/>
                </a:path>
                <a:path w="16366490" h="11278870">
                  <a:moveTo>
                    <a:pt x="12730786" y="6538729"/>
                  </a:moveTo>
                  <a:lnTo>
                    <a:pt x="12728116" y="6537590"/>
                  </a:lnTo>
                  <a:lnTo>
                    <a:pt x="12725877" y="6538214"/>
                  </a:lnTo>
                  <a:lnTo>
                    <a:pt x="12723305" y="6538694"/>
                  </a:lnTo>
                  <a:lnTo>
                    <a:pt x="12722165" y="6541365"/>
                  </a:lnTo>
                  <a:lnTo>
                    <a:pt x="12723412" y="6545842"/>
                  </a:lnTo>
                  <a:lnTo>
                    <a:pt x="12723653" y="6547129"/>
                  </a:lnTo>
                  <a:lnTo>
                    <a:pt x="12725846" y="6548459"/>
                  </a:lnTo>
                  <a:lnTo>
                    <a:pt x="12725704" y="6548793"/>
                  </a:lnTo>
                  <a:lnTo>
                    <a:pt x="12726706" y="6549220"/>
                  </a:lnTo>
                  <a:lnTo>
                    <a:pt x="12727850" y="6549314"/>
                  </a:lnTo>
                  <a:lnTo>
                    <a:pt x="12728802" y="6548931"/>
                  </a:lnTo>
                  <a:lnTo>
                    <a:pt x="12731375" y="6548450"/>
                  </a:lnTo>
                  <a:lnTo>
                    <a:pt x="12732514" y="6545780"/>
                  </a:lnTo>
                  <a:lnTo>
                    <a:pt x="12731267" y="6541301"/>
                  </a:lnTo>
                  <a:lnTo>
                    <a:pt x="12730786" y="6538729"/>
                  </a:lnTo>
                  <a:close/>
                </a:path>
                <a:path w="16366490" h="11278870">
                  <a:moveTo>
                    <a:pt x="12703959" y="6455473"/>
                  </a:moveTo>
                  <a:lnTo>
                    <a:pt x="12699481" y="6456720"/>
                  </a:lnTo>
                  <a:lnTo>
                    <a:pt x="12698009" y="6459249"/>
                  </a:lnTo>
                  <a:lnTo>
                    <a:pt x="12699255" y="6463726"/>
                  </a:lnTo>
                  <a:lnTo>
                    <a:pt x="12699641" y="6464680"/>
                  </a:lnTo>
                  <a:lnTo>
                    <a:pt x="12701690" y="6466342"/>
                  </a:lnTo>
                  <a:lnTo>
                    <a:pt x="12701547" y="6466676"/>
                  </a:lnTo>
                  <a:lnTo>
                    <a:pt x="12702549" y="6467103"/>
                  </a:lnTo>
                  <a:lnTo>
                    <a:pt x="12703693" y="6467197"/>
                  </a:lnTo>
                  <a:lnTo>
                    <a:pt x="12704645" y="6466815"/>
                  </a:lnTo>
                  <a:lnTo>
                    <a:pt x="12706884" y="6466191"/>
                  </a:lnTo>
                  <a:lnTo>
                    <a:pt x="12708356" y="6463663"/>
                  </a:lnTo>
                  <a:lnTo>
                    <a:pt x="12706487" y="6456946"/>
                  </a:lnTo>
                  <a:lnTo>
                    <a:pt x="12703959" y="6455473"/>
                  </a:lnTo>
                  <a:close/>
                </a:path>
                <a:path w="16366490" h="11278870">
                  <a:moveTo>
                    <a:pt x="12680277" y="6373166"/>
                  </a:moveTo>
                  <a:lnTo>
                    <a:pt x="12675799" y="6374411"/>
                  </a:lnTo>
                  <a:lnTo>
                    <a:pt x="12674327" y="6376941"/>
                  </a:lnTo>
                  <a:lnTo>
                    <a:pt x="12675575" y="6381418"/>
                  </a:lnTo>
                  <a:lnTo>
                    <a:pt x="12675956" y="6382370"/>
                  </a:lnTo>
                  <a:lnTo>
                    <a:pt x="12678009" y="6384035"/>
                  </a:lnTo>
                  <a:lnTo>
                    <a:pt x="12677866" y="6384369"/>
                  </a:lnTo>
                  <a:lnTo>
                    <a:pt x="12678868" y="6384796"/>
                  </a:lnTo>
                  <a:lnTo>
                    <a:pt x="12680011" y="6384889"/>
                  </a:lnTo>
                  <a:lnTo>
                    <a:pt x="12680964" y="6384506"/>
                  </a:lnTo>
                  <a:lnTo>
                    <a:pt x="12683202" y="6383884"/>
                  </a:lnTo>
                  <a:lnTo>
                    <a:pt x="12684676" y="6381355"/>
                  </a:lnTo>
                  <a:lnTo>
                    <a:pt x="12682806" y="6374639"/>
                  </a:lnTo>
                  <a:lnTo>
                    <a:pt x="12680277" y="6373166"/>
                  </a:lnTo>
                  <a:close/>
                </a:path>
                <a:path w="16366490" h="11278870">
                  <a:moveTo>
                    <a:pt x="12657548" y="6290475"/>
                  </a:moveTo>
                  <a:lnTo>
                    <a:pt x="12653071" y="6291721"/>
                  </a:lnTo>
                  <a:lnTo>
                    <a:pt x="12651598" y="6294250"/>
                  </a:lnTo>
                  <a:lnTo>
                    <a:pt x="12652845" y="6298727"/>
                  </a:lnTo>
                  <a:lnTo>
                    <a:pt x="12653086" y="6300014"/>
                  </a:lnTo>
                  <a:lnTo>
                    <a:pt x="12655137" y="6301678"/>
                  </a:lnTo>
                  <a:lnTo>
                    <a:pt x="12656140" y="6302106"/>
                  </a:lnTo>
                  <a:lnTo>
                    <a:pt x="12657283" y="6302199"/>
                  </a:lnTo>
                  <a:lnTo>
                    <a:pt x="12658235" y="6301816"/>
                  </a:lnTo>
                  <a:lnTo>
                    <a:pt x="12660473" y="6301192"/>
                  </a:lnTo>
                  <a:lnTo>
                    <a:pt x="12661947" y="6298665"/>
                  </a:lnTo>
                  <a:lnTo>
                    <a:pt x="12660077" y="6291948"/>
                  </a:lnTo>
                  <a:lnTo>
                    <a:pt x="12657548" y="6290475"/>
                  </a:lnTo>
                  <a:close/>
                </a:path>
                <a:path w="16366490" h="11278870">
                  <a:moveTo>
                    <a:pt x="12635154" y="6207926"/>
                  </a:moveTo>
                  <a:lnTo>
                    <a:pt x="12630677" y="6209173"/>
                  </a:lnTo>
                  <a:lnTo>
                    <a:pt x="12629204" y="6211702"/>
                  </a:lnTo>
                  <a:lnTo>
                    <a:pt x="12630450" y="6216179"/>
                  </a:lnTo>
                  <a:lnTo>
                    <a:pt x="12630690" y="6217465"/>
                  </a:lnTo>
                  <a:lnTo>
                    <a:pt x="12632743" y="6219130"/>
                  </a:lnTo>
                  <a:lnTo>
                    <a:pt x="12633743" y="6219557"/>
                  </a:lnTo>
                  <a:lnTo>
                    <a:pt x="12634887" y="6219650"/>
                  </a:lnTo>
                  <a:lnTo>
                    <a:pt x="12635840" y="6219267"/>
                  </a:lnTo>
                  <a:lnTo>
                    <a:pt x="12638079" y="6218644"/>
                  </a:lnTo>
                  <a:lnTo>
                    <a:pt x="12639552" y="6216116"/>
                  </a:lnTo>
                  <a:lnTo>
                    <a:pt x="12637683" y="6209399"/>
                  </a:lnTo>
                  <a:lnTo>
                    <a:pt x="12635154" y="6207926"/>
                  </a:lnTo>
                  <a:close/>
                </a:path>
                <a:path w="16366490" h="11278870">
                  <a:moveTo>
                    <a:pt x="12612568" y="6124902"/>
                  </a:moveTo>
                  <a:lnTo>
                    <a:pt x="12608090" y="6126149"/>
                  </a:lnTo>
                  <a:lnTo>
                    <a:pt x="12606618" y="6128677"/>
                  </a:lnTo>
                  <a:lnTo>
                    <a:pt x="12607864" y="6133155"/>
                  </a:lnTo>
                  <a:lnTo>
                    <a:pt x="12608438" y="6134584"/>
                  </a:lnTo>
                  <a:lnTo>
                    <a:pt x="12610489" y="6136248"/>
                  </a:lnTo>
                  <a:lnTo>
                    <a:pt x="12611157" y="6136533"/>
                  </a:lnTo>
                  <a:lnTo>
                    <a:pt x="12612301" y="6136626"/>
                  </a:lnTo>
                  <a:lnTo>
                    <a:pt x="12613254" y="6136243"/>
                  </a:lnTo>
                  <a:lnTo>
                    <a:pt x="12615493" y="6135620"/>
                  </a:lnTo>
                  <a:lnTo>
                    <a:pt x="12616965" y="6133091"/>
                  </a:lnTo>
                  <a:lnTo>
                    <a:pt x="12615097" y="6126375"/>
                  </a:lnTo>
                  <a:lnTo>
                    <a:pt x="12612568" y="6124902"/>
                  </a:lnTo>
                  <a:close/>
                </a:path>
                <a:path w="16366490" h="11278870">
                  <a:moveTo>
                    <a:pt x="12590983" y="6042304"/>
                  </a:moveTo>
                  <a:lnTo>
                    <a:pt x="12586504" y="6043551"/>
                  </a:lnTo>
                  <a:lnTo>
                    <a:pt x="12585033" y="6046079"/>
                  </a:lnTo>
                  <a:lnTo>
                    <a:pt x="12586280" y="6050557"/>
                  </a:lnTo>
                  <a:lnTo>
                    <a:pt x="12586853" y="6051985"/>
                  </a:lnTo>
                  <a:lnTo>
                    <a:pt x="12588905" y="6053649"/>
                  </a:lnTo>
                  <a:lnTo>
                    <a:pt x="12589572" y="6053934"/>
                  </a:lnTo>
                  <a:lnTo>
                    <a:pt x="12590717" y="6054028"/>
                  </a:lnTo>
                  <a:lnTo>
                    <a:pt x="12591669" y="6053645"/>
                  </a:lnTo>
                  <a:lnTo>
                    <a:pt x="12593908" y="6053022"/>
                  </a:lnTo>
                  <a:lnTo>
                    <a:pt x="12595381" y="6050494"/>
                  </a:lnTo>
                  <a:lnTo>
                    <a:pt x="12593512" y="6043778"/>
                  </a:lnTo>
                  <a:lnTo>
                    <a:pt x="12590983" y="6042304"/>
                  </a:lnTo>
                  <a:close/>
                </a:path>
                <a:path w="16366490" h="11278870">
                  <a:moveTo>
                    <a:pt x="12569207" y="5959231"/>
                  </a:moveTo>
                  <a:lnTo>
                    <a:pt x="12564729" y="5960477"/>
                  </a:lnTo>
                  <a:lnTo>
                    <a:pt x="12563256" y="5963006"/>
                  </a:lnTo>
                  <a:lnTo>
                    <a:pt x="12564503" y="5967484"/>
                  </a:lnTo>
                  <a:lnTo>
                    <a:pt x="12565078" y="5968912"/>
                  </a:lnTo>
                  <a:lnTo>
                    <a:pt x="12567129" y="5970576"/>
                  </a:lnTo>
                  <a:lnTo>
                    <a:pt x="12567271" y="5970242"/>
                  </a:lnTo>
                  <a:lnTo>
                    <a:pt x="12568941" y="5970954"/>
                  </a:lnTo>
                  <a:lnTo>
                    <a:pt x="12569894" y="5970572"/>
                  </a:lnTo>
                  <a:lnTo>
                    <a:pt x="12572133" y="5969948"/>
                  </a:lnTo>
                  <a:lnTo>
                    <a:pt x="12573604" y="5967420"/>
                  </a:lnTo>
                  <a:lnTo>
                    <a:pt x="12571735" y="5960704"/>
                  </a:lnTo>
                  <a:lnTo>
                    <a:pt x="12569207" y="5959231"/>
                  </a:lnTo>
                  <a:close/>
                </a:path>
                <a:path w="16366490" h="11278870">
                  <a:moveTo>
                    <a:pt x="12547622" y="5876634"/>
                  </a:moveTo>
                  <a:lnTo>
                    <a:pt x="12543145" y="5877880"/>
                  </a:lnTo>
                  <a:lnTo>
                    <a:pt x="12541671" y="5880408"/>
                  </a:lnTo>
                  <a:lnTo>
                    <a:pt x="12542918" y="5884886"/>
                  </a:lnTo>
                  <a:lnTo>
                    <a:pt x="12543493" y="5886315"/>
                  </a:lnTo>
                  <a:lnTo>
                    <a:pt x="12545545" y="5887979"/>
                  </a:lnTo>
                  <a:lnTo>
                    <a:pt x="12546213" y="5888264"/>
                  </a:lnTo>
                  <a:lnTo>
                    <a:pt x="12547357" y="5888358"/>
                  </a:lnTo>
                  <a:lnTo>
                    <a:pt x="12548308" y="5887974"/>
                  </a:lnTo>
                  <a:lnTo>
                    <a:pt x="12550548" y="5887351"/>
                  </a:lnTo>
                  <a:lnTo>
                    <a:pt x="12552020" y="5884823"/>
                  </a:lnTo>
                  <a:lnTo>
                    <a:pt x="12550150" y="5878107"/>
                  </a:lnTo>
                  <a:lnTo>
                    <a:pt x="12547622" y="5876634"/>
                  </a:lnTo>
                  <a:close/>
                </a:path>
                <a:path w="16366490" h="11278870">
                  <a:moveTo>
                    <a:pt x="12526179" y="5793703"/>
                  </a:moveTo>
                  <a:lnTo>
                    <a:pt x="12521702" y="5794949"/>
                  </a:lnTo>
                  <a:lnTo>
                    <a:pt x="12520229" y="5797478"/>
                  </a:lnTo>
                  <a:lnTo>
                    <a:pt x="12521475" y="5801954"/>
                  </a:lnTo>
                  <a:lnTo>
                    <a:pt x="12522050" y="5803383"/>
                  </a:lnTo>
                  <a:lnTo>
                    <a:pt x="12524102" y="5805048"/>
                  </a:lnTo>
                  <a:lnTo>
                    <a:pt x="12524770" y="5805333"/>
                  </a:lnTo>
                  <a:lnTo>
                    <a:pt x="12525914" y="5805426"/>
                  </a:lnTo>
                  <a:lnTo>
                    <a:pt x="12526867" y="5805043"/>
                  </a:lnTo>
                  <a:lnTo>
                    <a:pt x="12529105" y="5804420"/>
                  </a:lnTo>
                  <a:lnTo>
                    <a:pt x="12530577" y="5801892"/>
                  </a:lnTo>
                  <a:lnTo>
                    <a:pt x="12528708" y="5795175"/>
                  </a:lnTo>
                  <a:lnTo>
                    <a:pt x="12526179" y="5793703"/>
                  </a:lnTo>
                  <a:close/>
                </a:path>
                <a:path w="16366490" h="11278870">
                  <a:moveTo>
                    <a:pt x="12504595" y="5711106"/>
                  </a:moveTo>
                  <a:lnTo>
                    <a:pt x="12500117" y="5712352"/>
                  </a:lnTo>
                  <a:lnTo>
                    <a:pt x="12498645" y="5714880"/>
                  </a:lnTo>
                  <a:lnTo>
                    <a:pt x="12499891" y="5719358"/>
                  </a:lnTo>
                  <a:lnTo>
                    <a:pt x="12500132" y="5720644"/>
                  </a:lnTo>
                  <a:lnTo>
                    <a:pt x="12502183" y="5722308"/>
                  </a:lnTo>
                  <a:lnTo>
                    <a:pt x="12503185" y="5722736"/>
                  </a:lnTo>
                  <a:lnTo>
                    <a:pt x="12504329" y="5722829"/>
                  </a:lnTo>
                  <a:lnTo>
                    <a:pt x="12505281" y="5722446"/>
                  </a:lnTo>
                  <a:lnTo>
                    <a:pt x="12507521" y="5721823"/>
                  </a:lnTo>
                  <a:lnTo>
                    <a:pt x="12508993" y="5719293"/>
                  </a:lnTo>
                  <a:lnTo>
                    <a:pt x="12507123" y="5712579"/>
                  </a:lnTo>
                  <a:lnTo>
                    <a:pt x="12504595" y="5711106"/>
                  </a:lnTo>
                  <a:close/>
                </a:path>
                <a:path w="16366490" h="11278870">
                  <a:moveTo>
                    <a:pt x="12481866" y="5628414"/>
                  </a:moveTo>
                  <a:lnTo>
                    <a:pt x="12477389" y="5629661"/>
                  </a:lnTo>
                  <a:lnTo>
                    <a:pt x="12475916" y="5632189"/>
                  </a:lnTo>
                  <a:lnTo>
                    <a:pt x="12477162" y="5636667"/>
                  </a:lnTo>
                  <a:lnTo>
                    <a:pt x="12477403" y="5637952"/>
                  </a:lnTo>
                  <a:lnTo>
                    <a:pt x="12479455" y="5639617"/>
                  </a:lnTo>
                  <a:lnTo>
                    <a:pt x="12480457" y="5640044"/>
                  </a:lnTo>
                  <a:lnTo>
                    <a:pt x="12481601" y="5640138"/>
                  </a:lnTo>
                  <a:lnTo>
                    <a:pt x="12482554" y="5639755"/>
                  </a:lnTo>
                  <a:lnTo>
                    <a:pt x="12484791" y="5639132"/>
                  </a:lnTo>
                  <a:lnTo>
                    <a:pt x="12486264" y="5636603"/>
                  </a:lnTo>
                  <a:lnTo>
                    <a:pt x="12484394" y="5629887"/>
                  </a:lnTo>
                  <a:lnTo>
                    <a:pt x="12481866" y="5628414"/>
                  </a:lnTo>
                  <a:close/>
                </a:path>
                <a:path w="16366490" h="11278870">
                  <a:moveTo>
                    <a:pt x="12458853" y="5546392"/>
                  </a:moveTo>
                  <a:lnTo>
                    <a:pt x="12454375" y="5547637"/>
                  </a:lnTo>
                  <a:lnTo>
                    <a:pt x="12452903" y="5550167"/>
                  </a:lnTo>
                  <a:lnTo>
                    <a:pt x="12454149" y="5554643"/>
                  </a:lnTo>
                  <a:lnTo>
                    <a:pt x="12454532" y="5555596"/>
                  </a:lnTo>
                  <a:lnTo>
                    <a:pt x="12456583" y="5557260"/>
                  </a:lnTo>
                  <a:lnTo>
                    <a:pt x="12456441" y="5557594"/>
                  </a:lnTo>
                  <a:lnTo>
                    <a:pt x="12457443" y="5558021"/>
                  </a:lnTo>
                  <a:lnTo>
                    <a:pt x="12458587" y="5558115"/>
                  </a:lnTo>
                  <a:lnTo>
                    <a:pt x="12459539" y="5557732"/>
                  </a:lnTo>
                  <a:lnTo>
                    <a:pt x="12461778" y="5557108"/>
                  </a:lnTo>
                  <a:lnTo>
                    <a:pt x="12463250" y="5554580"/>
                  </a:lnTo>
                  <a:lnTo>
                    <a:pt x="12461382" y="5547865"/>
                  </a:lnTo>
                  <a:lnTo>
                    <a:pt x="12458853" y="5546392"/>
                  </a:lnTo>
                  <a:close/>
                </a:path>
                <a:path w="16366490" h="11278870">
                  <a:moveTo>
                    <a:pt x="12437700" y="5465557"/>
                  </a:moveTo>
                  <a:lnTo>
                    <a:pt x="12435030" y="5464418"/>
                  </a:lnTo>
                  <a:lnTo>
                    <a:pt x="12432791" y="5465040"/>
                  </a:lnTo>
                  <a:lnTo>
                    <a:pt x="12430218" y="5465521"/>
                  </a:lnTo>
                  <a:lnTo>
                    <a:pt x="12429079" y="5468191"/>
                  </a:lnTo>
                  <a:lnTo>
                    <a:pt x="12430326" y="5472670"/>
                  </a:lnTo>
                  <a:lnTo>
                    <a:pt x="12430566" y="5473956"/>
                  </a:lnTo>
                  <a:lnTo>
                    <a:pt x="12432760" y="5475287"/>
                  </a:lnTo>
                  <a:lnTo>
                    <a:pt x="12432618" y="5475621"/>
                  </a:lnTo>
                  <a:lnTo>
                    <a:pt x="12433619" y="5476048"/>
                  </a:lnTo>
                  <a:lnTo>
                    <a:pt x="12434763" y="5476141"/>
                  </a:lnTo>
                  <a:lnTo>
                    <a:pt x="12435716" y="5475758"/>
                  </a:lnTo>
                  <a:lnTo>
                    <a:pt x="12438289" y="5475277"/>
                  </a:lnTo>
                  <a:lnTo>
                    <a:pt x="12439427" y="5472606"/>
                  </a:lnTo>
                  <a:lnTo>
                    <a:pt x="12438181" y="5468129"/>
                  </a:lnTo>
                  <a:lnTo>
                    <a:pt x="12437700" y="5465557"/>
                  </a:lnTo>
                  <a:close/>
                </a:path>
                <a:path w="16366490" h="11278870">
                  <a:moveTo>
                    <a:pt x="985835" y="535983"/>
                  </a:moveTo>
                  <a:lnTo>
                    <a:pt x="979158" y="533135"/>
                  </a:lnTo>
                  <a:lnTo>
                    <a:pt x="976777" y="534092"/>
                  </a:lnTo>
                  <a:lnTo>
                    <a:pt x="974784" y="538766"/>
                  </a:lnTo>
                  <a:lnTo>
                    <a:pt x="975741" y="541146"/>
                  </a:lnTo>
                  <a:lnTo>
                    <a:pt x="982418" y="543994"/>
                  </a:lnTo>
                  <a:lnTo>
                    <a:pt x="984799" y="543038"/>
                  </a:lnTo>
                  <a:lnTo>
                    <a:pt x="986792" y="538364"/>
                  </a:lnTo>
                  <a:lnTo>
                    <a:pt x="985835" y="535983"/>
                  </a:lnTo>
                  <a:close/>
                </a:path>
                <a:path w="16366490" h="11278870">
                  <a:moveTo>
                    <a:pt x="907195" y="502043"/>
                  </a:moveTo>
                  <a:lnTo>
                    <a:pt x="900518" y="499195"/>
                  </a:lnTo>
                  <a:lnTo>
                    <a:pt x="898137" y="500152"/>
                  </a:lnTo>
                  <a:lnTo>
                    <a:pt x="896286" y="504492"/>
                  </a:lnTo>
                  <a:lnTo>
                    <a:pt x="897100" y="507206"/>
                  </a:lnTo>
                  <a:lnTo>
                    <a:pt x="903777" y="510054"/>
                  </a:lnTo>
                  <a:lnTo>
                    <a:pt x="906158" y="509097"/>
                  </a:lnTo>
                  <a:lnTo>
                    <a:pt x="908009" y="504758"/>
                  </a:lnTo>
                  <a:lnTo>
                    <a:pt x="907195" y="502043"/>
                  </a:lnTo>
                  <a:close/>
                </a:path>
                <a:path w="16366490" h="11278870">
                  <a:moveTo>
                    <a:pt x="1064903" y="568921"/>
                  </a:moveTo>
                  <a:lnTo>
                    <a:pt x="1058226" y="566073"/>
                  </a:lnTo>
                  <a:lnTo>
                    <a:pt x="1055845" y="567031"/>
                  </a:lnTo>
                  <a:lnTo>
                    <a:pt x="1053852" y="571704"/>
                  </a:lnTo>
                  <a:lnTo>
                    <a:pt x="1054809" y="574086"/>
                  </a:lnTo>
                  <a:lnTo>
                    <a:pt x="1061486" y="576934"/>
                  </a:lnTo>
                  <a:lnTo>
                    <a:pt x="1063867" y="575976"/>
                  </a:lnTo>
                  <a:lnTo>
                    <a:pt x="1065860" y="571303"/>
                  </a:lnTo>
                  <a:lnTo>
                    <a:pt x="1064903" y="568921"/>
                  </a:lnTo>
                  <a:close/>
                </a:path>
                <a:path w="16366490" h="11278870">
                  <a:moveTo>
                    <a:pt x="829315" y="467243"/>
                  </a:moveTo>
                  <a:lnTo>
                    <a:pt x="822972" y="464538"/>
                  </a:lnTo>
                  <a:lnTo>
                    <a:pt x="820257" y="465353"/>
                  </a:lnTo>
                  <a:lnTo>
                    <a:pt x="818406" y="469692"/>
                  </a:lnTo>
                  <a:lnTo>
                    <a:pt x="819221" y="472408"/>
                  </a:lnTo>
                  <a:lnTo>
                    <a:pt x="825563" y="475113"/>
                  </a:lnTo>
                  <a:lnTo>
                    <a:pt x="828278" y="474298"/>
                  </a:lnTo>
                  <a:lnTo>
                    <a:pt x="830129" y="469958"/>
                  </a:lnTo>
                  <a:lnTo>
                    <a:pt x="829315" y="467243"/>
                  </a:lnTo>
                  <a:close/>
                </a:path>
                <a:path w="16366490" h="11278870">
                  <a:moveTo>
                    <a:pt x="1144399" y="600858"/>
                  </a:moveTo>
                  <a:lnTo>
                    <a:pt x="1137722" y="598010"/>
                  </a:lnTo>
                  <a:lnTo>
                    <a:pt x="1135341" y="598968"/>
                  </a:lnTo>
                  <a:lnTo>
                    <a:pt x="1133347" y="603641"/>
                  </a:lnTo>
                  <a:lnTo>
                    <a:pt x="1134304" y="606022"/>
                  </a:lnTo>
                  <a:lnTo>
                    <a:pt x="1140981" y="608871"/>
                  </a:lnTo>
                  <a:lnTo>
                    <a:pt x="1143362" y="607913"/>
                  </a:lnTo>
                  <a:lnTo>
                    <a:pt x="1145355" y="603240"/>
                  </a:lnTo>
                  <a:lnTo>
                    <a:pt x="1144399" y="600858"/>
                  </a:lnTo>
                  <a:close/>
                </a:path>
                <a:path w="16366490" h="11278870">
                  <a:moveTo>
                    <a:pt x="751671" y="430967"/>
                  </a:moveTo>
                  <a:lnTo>
                    <a:pt x="745328" y="428261"/>
                  </a:lnTo>
                  <a:lnTo>
                    <a:pt x="742613" y="429075"/>
                  </a:lnTo>
                  <a:lnTo>
                    <a:pt x="740619" y="433750"/>
                  </a:lnTo>
                  <a:lnTo>
                    <a:pt x="741434" y="436465"/>
                  </a:lnTo>
                  <a:lnTo>
                    <a:pt x="747777" y="439171"/>
                  </a:lnTo>
                  <a:lnTo>
                    <a:pt x="750634" y="438022"/>
                  </a:lnTo>
                  <a:lnTo>
                    <a:pt x="752485" y="433681"/>
                  </a:lnTo>
                  <a:lnTo>
                    <a:pt x="751671" y="430967"/>
                  </a:lnTo>
                  <a:close/>
                </a:path>
                <a:path w="16366490" h="11278870">
                  <a:moveTo>
                    <a:pt x="1224320" y="631794"/>
                  </a:moveTo>
                  <a:lnTo>
                    <a:pt x="1217644" y="628946"/>
                  </a:lnTo>
                  <a:lnTo>
                    <a:pt x="1215263" y="629904"/>
                  </a:lnTo>
                  <a:lnTo>
                    <a:pt x="1213269" y="634577"/>
                  </a:lnTo>
                  <a:lnTo>
                    <a:pt x="1214560" y="637101"/>
                  </a:lnTo>
                  <a:lnTo>
                    <a:pt x="1218900" y="638952"/>
                  </a:lnTo>
                  <a:lnTo>
                    <a:pt x="1221379" y="639615"/>
                  </a:lnTo>
                  <a:lnTo>
                    <a:pt x="1223760" y="638658"/>
                  </a:lnTo>
                  <a:lnTo>
                    <a:pt x="1224757" y="636320"/>
                  </a:lnTo>
                  <a:lnTo>
                    <a:pt x="1225278" y="634176"/>
                  </a:lnTo>
                  <a:lnTo>
                    <a:pt x="1224320" y="631794"/>
                  </a:lnTo>
                  <a:close/>
                </a:path>
                <a:path w="16366490" h="11278870">
                  <a:moveTo>
                    <a:pt x="674503" y="394498"/>
                  </a:moveTo>
                  <a:lnTo>
                    <a:pt x="670163" y="392647"/>
                  </a:lnTo>
                  <a:lnTo>
                    <a:pt x="669225" y="394614"/>
                  </a:lnTo>
                  <a:lnTo>
                    <a:pt x="668131" y="396909"/>
                  </a:lnTo>
                  <a:lnTo>
                    <a:pt x="667193" y="398877"/>
                  </a:lnTo>
                  <a:lnTo>
                    <a:pt x="666412" y="400517"/>
                  </a:lnTo>
                  <a:lnTo>
                    <a:pt x="670418" y="402225"/>
                  </a:lnTo>
                  <a:lnTo>
                    <a:pt x="673133" y="401410"/>
                  </a:lnTo>
                  <a:lnTo>
                    <a:pt x="673987" y="399407"/>
                  </a:lnTo>
                  <a:lnTo>
                    <a:pt x="675318" y="397213"/>
                  </a:lnTo>
                  <a:lnTo>
                    <a:pt x="674503" y="394498"/>
                  </a:lnTo>
                  <a:close/>
                </a:path>
                <a:path w="16366490" h="11278870">
                  <a:moveTo>
                    <a:pt x="1304193" y="661920"/>
                  </a:moveTo>
                  <a:lnTo>
                    <a:pt x="1299854" y="660069"/>
                  </a:lnTo>
                  <a:lnTo>
                    <a:pt x="1297708" y="659549"/>
                  </a:lnTo>
                  <a:lnTo>
                    <a:pt x="1295328" y="660505"/>
                  </a:lnTo>
                  <a:lnTo>
                    <a:pt x="1293477" y="664845"/>
                  </a:lnTo>
                  <a:lnTo>
                    <a:pt x="1294767" y="667368"/>
                  </a:lnTo>
                  <a:lnTo>
                    <a:pt x="1299107" y="669220"/>
                  </a:lnTo>
                  <a:lnTo>
                    <a:pt x="1301253" y="669740"/>
                  </a:lnTo>
                  <a:lnTo>
                    <a:pt x="1303634" y="668783"/>
                  </a:lnTo>
                  <a:lnTo>
                    <a:pt x="1304630" y="666447"/>
                  </a:lnTo>
                  <a:lnTo>
                    <a:pt x="1305104" y="664675"/>
                  </a:lnTo>
                  <a:lnTo>
                    <a:pt x="1305294" y="663967"/>
                  </a:lnTo>
                  <a:lnTo>
                    <a:pt x="1304193" y="661920"/>
                  </a:lnTo>
                  <a:close/>
                </a:path>
                <a:path w="16366490" h="11278870">
                  <a:moveTo>
                    <a:pt x="598047" y="356361"/>
                  </a:moveTo>
                  <a:lnTo>
                    <a:pt x="593708" y="354510"/>
                  </a:lnTo>
                  <a:lnTo>
                    <a:pt x="589622" y="362237"/>
                  </a:lnTo>
                  <a:lnTo>
                    <a:pt x="593962" y="364088"/>
                  </a:lnTo>
                  <a:lnTo>
                    <a:pt x="596677" y="363273"/>
                  </a:lnTo>
                  <a:lnTo>
                    <a:pt x="597532" y="361270"/>
                  </a:lnTo>
                  <a:lnTo>
                    <a:pt x="598719" y="359410"/>
                  </a:lnTo>
                  <a:lnTo>
                    <a:pt x="598047" y="356361"/>
                  </a:lnTo>
                  <a:close/>
                </a:path>
                <a:path w="16366490" h="11278870">
                  <a:moveTo>
                    <a:pt x="1384495" y="691044"/>
                  </a:moveTo>
                  <a:lnTo>
                    <a:pt x="1380155" y="689193"/>
                  </a:lnTo>
                  <a:lnTo>
                    <a:pt x="1378010" y="688672"/>
                  </a:lnTo>
                  <a:lnTo>
                    <a:pt x="1375628" y="689630"/>
                  </a:lnTo>
                  <a:lnTo>
                    <a:pt x="1373777" y="693969"/>
                  </a:lnTo>
                  <a:lnTo>
                    <a:pt x="1375068" y="696493"/>
                  </a:lnTo>
                  <a:lnTo>
                    <a:pt x="1379407" y="698344"/>
                  </a:lnTo>
                  <a:lnTo>
                    <a:pt x="1381553" y="698865"/>
                  </a:lnTo>
                  <a:lnTo>
                    <a:pt x="1383934" y="697907"/>
                  </a:lnTo>
                  <a:lnTo>
                    <a:pt x="1384931" y="695571"/>
                  </a:lnTo>
                  <a:lnTo>
                    <a:pt x="1385404" y="693800"/>
                  </a:lnTo>
                  <a:lnTo>
                    <a:pt x="1385594" y="693091"/>
                  </a:lnTo>
                  <a:lnTo>
                    <a:pt x="1384495" y="691044"/>
                  </a:lnTo>
                  <a:close/>
                </a:path>
                <a:path w="16366490" h="11278870">
                  <a:moveTo>
                    <a:pt x="1465414" y="719643"/>
                  </a:moveTo>
                  <a:lnTo>
                    <a:pt x="1461074" y="717792"/>
                  </a:lnTo>
                  <a:lnTo>
                    <a:pt x="1458928" y="717271"/>
                  </a:lnTo>
                  <a:lnTo>
                    <a:pt x="1456547" y="718229"/>
                  </a:lnTo>
                  <a:lnTo>
                    <a:pt x="1454696" y="722568"/>
                  </a:lnTo>
                  <a:lnTo>
                    <a:pt x="1455987" y="725092"/>
                  </a:lnTo>
                  <a:lnTo>
                    <a:pt x="1460326" y="726943"/>
                  </a:lnTo>
                  <a:lnTo>
                    <a:pt x="1462472" y="727464"/>
                  </a:lnTo>
                  <a:lnTo>
                    <a:pt x="1464853" y="726506"/>
                  </a:lnTo>
                  <a:lnTo>
                    <a:pt x="1465850" y="724169"/>
                  </a:lnTo>
                  <a:lnTo>
                    <a:pt x="1466323" y="722399"/>
                  </a:lnTo>
                  <a:lnTo>
                    <a:pt x="1466513" y="721690"/>
                  </a:lnTo>
                  <a:lnTo>
                    <a:pt x="1465414" y="719643"/>
                  </a:lnTo>
                  <a:close/>
                </a:path>
                <a:path w="16366490" h="11278870">
                  <a:moveTo>
                    <a:pt x="515293" y="313564"/>
                  </a:moveTo>
                  <a:lnTo>
                    <a:pt x="512578" y="314379"/>
                  </a:lnTo>
                  <a:lnTo>
                    <a:pt x="511582" y="316715"/>
                  </a:lnTo>
                  <a:lnTo>
                    <a:pt x="510251" y="318910"/>
                  </a:lnTo>
                  <a:lnTo>
                    <a:pt x="511065" y="321625"/>
                  </a:lnTo>
                  <a:lnTo>
                    <a:pt x="513260" y="322956"/>
                  </a:lnTo>
                  <a:lnTo>
                    <a:pt x="517600" y="324807"/>
                  </a:lnTo>
                  <a:lnTo>
                    <a:pt x="520314" y="323992"/>
                  </a:lnTo>
                  <a:lnTo>
                    <a:pt x="521169" y="321988"/>
                  </a:lnTo>
                  <a:lnTo>
                    <a:pt x="522499" y="319795"/>
                  </a:lnTo>
                  <a:lnTo>
                    <a:pt x="521685" y="317079"/>
                  </a:lnTo>
                  <a:lnTo>
                    <a:pt x="519491" y="315749"/>
                  </a:lnTo>
                  <a:lnTo>
                    <a:pt x="517488" y="314894"/>
                  </a:lnTo>
                  <a:lnTo>
                    <a:pt x="515293" y="313564"/>
                  </a:lnTo>
                  <a:close/>
                </a:path>
                <a:path w="16366490" h="11278870">
                  <a:moveTo>
                    <a:pt x="12412733" y="5383489"/>
                  </a:moveTo>
                  <a:lnTo>
                    <a:pt x="12410062" y="5382350"/>
                  </a:lnTo>
                  <a:lnTo>
                    <a:pt x="12405584" y="5383597"/>
                  </a:lnTo>
                  <a:lnTo>
                    <a:pt x="12404445" y="5386267"/>
                  </a:lnTo>
                  <a:lnTo>
                    <a:pt x="12405692" y="5390744"/>
                  </a:lnTo>
                  <a:lnTo>
                    <a:pt x="12405932" y="5392030"/>
                  </a:lnTo>
                  <a:lnTo>
                    <a:pt x="12408127" y="5393361"/>
                  </a:lnTo>
                  <a:lnTo>
                    <a:pt x="12409127" y="5393788"/>
                  </a:lnTo>
                  <a:lnTo>
                    <a:pt x="12410273" y="5393882"/>
                  </a:lnTo>
                  <a:lnTo>
                    <a:pt x="12411225" y="5393499"/>
                  </a:lnTo>
                  <a:lnTo>
                    <a:pt x="12413463" y="5392875"/>
                  </a:lnTo>
                  <a:lnTo>
                    <a:pt x="12414604" y="5390206"/>
                  </a:lnTo>
                  <a:lnTo>
                    <a:pt x="12412733" y="5383489"/>
                  </a:lnTo>
                  <a:close/>
                </a:path>
                <a:path w="16366490" h="11278870">
                  <a:moveTo>
                    <a:pt x="1546284" y="747432"/>
                  </a:moveTo>
                  <a:lnTo>
                    <a:pt x="1541944" y="745580"/>
                  </a:lnTo>
                  <a:lnTo>
                    <a:pt x="1539465" y="744918"/>
                  </a:lnTo>
                  <a:lnTo>
                    <a:pt x="1537417" y="746017"/>
                  </a:lnTo>
                  <a:lnTo>
                    <a:pt x="1535566" y="750357"/>
                  </a:lnTo>
                  <a:lnTo>
                    <a:pt x="1536857" y="752881"/>
                  </a:lnTo>
                  <a:lnTo>
                    <a:pt x="1541197" y="754732"/>
                  </a:lnTo>
                  <a:lnTo>
                    <a:pt x="1543676" y="755395"/>
                  </a:lnTo>
                  <a:lnTo>
                    <a:pt x="1545724" y="754295"/>
                  </a:lnTo>
                  <a:lnTo>
                    <a:pt x="1546721" y="751958"/>
                  </a:lnTo>
                  <a:lnTo>
                    <a:pt x="1547194" y="750188"/>
                  </a:lnTo>
                  <a:lnTo>
                    <a:pt x="1547383" y="749479"/>
                  </a:lnTo>
                  <a:lnTo>
                    <a:pt x="1546284" y="747432"/>
                  </a:lnTo>
                  <a:close/>
                </a:path>
                <a:path w="16366490" h="11278870">
                  <a:moveTo>
                    <a:pt x="444174" y="274940"/>
                  </a:moveTo>
                  <a:lnTo>
                    <a:pt x="440168" y="273231"/>
                  </a:lnTo>
                  <a:lnTo>
                    <a:pt x="437261" y="273570"/>
                  </a:lnTo>
                  <a:lnTo>
                    <a:pt x="435267" y="278245"/>
                  </a:lnTo>
                  <a:lnTo>
                    <a:pt x="435749" y="280816"/>
                  </a:lnTo>
                  <a:lnTo>
                    <a:pt x="437943" y="282147"/>
                  </a:lnTo>
                  <a:lnTo>
                    <a:pt x="442283" y="283998"/>
                  </a:lnTo>
                  <a:lnTo>
                    <a:pt x="444998" y="283183"/>
                  </a:lnTo>
                  <a:lnTo>
                    <a:pt x="446849" y="278844"/>
                  </a:lnTo>
                  <a:lnTo>
                    <a:pt x="446368" y="276271"/>
                  </a:lnTo>
                  <a:lnTo>
                    <a:pt x="444174" y="274940"/>
                  </a:lnTo>
                  <a:close/>
                </a:path>
                <a:path w="16366490" h="11278870">
                  <a:moveTo>
                    <a:pt x="1627915" y="774361"/>
                  </a:moveTo>
                  <a:lnTo>
                    <a:pt x="1625435" y="773698"/>
                  </a:lnTo>
                  <a:lnTo>
                    <a:pt x="1623433" y="772844"/>
                  </a:lnTo>
                  <a:lnTo>
                    <a:pt x="1620954" y="772181"/>
                  </a:lnTo>
                  <a:lnTo>
                    <a:pt x="1618906" y="773281"/>
                  </a:lnTo>
                  <a:lnTo>
                    <a:pt x="1617909" y="775617"/>
                  </a:lnTo>
                  <a:lnTo>
                    <a:pt x="1617562" y="777047"/>
                  </a:lnTo>
                  <a:lnTo>
                    <a:pt x="1617389" y="777763"/>
                  </a:lnTo>
                  <a:lnTo>
                    <a:pt x="1618346" y="780144"/>
                  </a:lnTo>
                  <a:lnTo>
                    <a:pt x="1620349" y="780999"/>
                  </a:lnTo>
                  <a:lnTo>
                    <a:pt x="1620491" y="780665"/>
                  </a:lnTo>
                  <a:lnTo>
                    <a:pt x="1622828" y="781662"/>
                  </a:lnTo>
                  <a:lnTo>
                    <a:pt x="1625307" y="782325"/>
                  </a:lnTo>
                  <a:lnTo>
                    <a:pt x="1627355" y="781225"/>
                  </a:lnTo>
                  <a:lnTo>
                    <a:pt x="1628352" y="778887"/>
                  </a:lnTo>
                  <a:lnTo>
                    <a:pt x="1628698" y="777458"/>
                  </a:lnTo>
                  <a:lnTo>
                    <a:pt x="1628872" y="776743"/>
                  </a:lnTo>
                  <a:lnTo>
                    <a:pt x="1627915" y="774361"/>
                  </a:lnTo>
                  <a:close/>
                </a:path>
                <a:path w="16366490" h="11278870">
                  <a:moveTo>
                    <a:pt x="369427" y="232798"/>
                  </a:moveTo>
                  <a:lnTo>
                    <a:pt x="365421" y="231089"/>
                  </a:lnTo>
                  <a:lnTo>
                    <a:pt x="362515" y="231427"/>
                  </a:lnTo>
                  <a:lnTo>
                    <a:pt x="360664" y="235767"/>
                  </a:lnTo>
                  <a:lnTo>
                    <a:pt x="361145" y="238339"/>
                  </a:lnTo>
                  <a:lnTo>
                    <a:pt x="363197" y="240003"/>
                  </a:lnTo>
                  <a:lnTo>
                    <a:pt x="367536" y="241854"/>
                  </a:lnTo>
                  <a:lnTo>
                    <a:pt x="370251" y="241041"/>
                  </a:lnTo>
                  <a:lnTo>
                    <a:pt x="371960" y="237035"/>
                  </a:lnTo>
                  <a:lnTo>
                    <a:pt x="371479" y="234462"/>
                  </a:lnTo>
                  <a:lnTo>
                    <a:pt x="369427" y="232798"/>
                  </a:lnTo>
                  <a:close/>
                </a:path>
                <a:path w="16366490" h="11278870">
                  <a:moveTo>
                    <a:pt x="1709497" y="800481"/>
                  </a:moveTo>
                  <a:lnTo>
                    <a:pt x="1707018" y="799818"/>
                  </a:lnTo>
                  <a:lnTo>
                    <a:pt x="1705015" y="798963"/>
                  </a:lnTo>
                  <a:lnTo>
                    <a:pt x="1702535" y="798300"/>
                  </a:lnTo>
                  <a:lnTo>
                    <a:pt x="1700488" y="799400"/>
                  </a:lnTo>
                  <a:lnTo>
                    <a:pt x="1699491" y="801737"/>
                  </a:lnTo>
                  <a:lnTo>
                    <a:pt x="1699144" y="803168"/>
                  </a:lnTo>
                  <a:lnTo>
                    <a:pt x="1698971" y="803882"/>
                  </a:lnTo>
                  <a:lnTo>
                    <a:pt x="1699928" y="806264"/>
                  </a:lnTo>
                  <a:lnTo>
                    <a:pt x="1701931" y="807118"/>
                  </a:lnTo>
                  <a:lnTo>
                    <a:pt x="1702073" y="806784"/>
                  </a:lnTo>
                  <a:lnTo>
                    <a:pt x="1706747" y="808778"/>
                  </a:lnTo>
                  <a:lnTo>
                    <a:pt x="1708936" y="807345"/>
                  </a:lnTo>
                  <a:lnTo>
                    <a:pt x="1710788" y="803004"/>
                  </a:lnTo>
                  <a:lnTo>
                    <a:pt x="1709497" y="800481"/>
                  </a:lnTo>
                  <a:close/>
                </a:path>
                <a:path w="16366490" h="11278870">
                  <a:moveTo>
                    <a:pt x="291435" y="188087"/>
                  </a:moveTo>
                  <a:lnTo>
                    <a:pt x="288529" y="188424"/>
                  </a:lnTo>
                  <a:lnTo>
                    <a:pt x="287532" y="190762"/>
                  </a:lnTo>
                  <a:lnTo>
                    <a:pt x="286740" y="192002"/>
                  </a:lnTo>
                  <a:lnTo>
                    <a:pt x="286344" y="192621"/>
                  </a:lnTo>
                  <a:lnTo>
                    <a:pt x="286825" y="195194"/>
                  </a:lnTo>
                  <a:lnTo>
                    <a:pt x="288877" y="196859"/>
                  </a:lnTo>
                  <a:lnTo>
                    <a:pt x="293550" y="198852"/>
                  </a:lnTo>
                  <a:lnTo>
                    <a:pt x="296123" y="198371"/>
                  </a:lnTo>
                  <a:lnTo>
                    <a:pt x="296977" y="196369"/>
                  </a:lnTo>
                  <a:lnTo>
                    <a:pt x="297769" y="195128"/>
                  </a:lnTo>
                  <a:lnTo>
                    <a:pt x="298165" y="194508"/>
                  </a:lnTo>
                  <a:lnTo>
                    <a:pt x="297684" y="191936"/>
                  </a:lnTo>
                  <a:lnTo>
                    <a:pt x="295632" y="190272"/>
                  </a:lnTo>
                  <a:lnTo>
                    <a:pt x="293629" y="189417"/>
                  </a:lnTo>
                  <a:lnTo>
                    <a:pt x="291435" y="188087"/>
                  </a:lnTo>
                  <a:close/>
                </a:path>
                <a:path w="16366490" h="11278870">
                  <a:moveTo>
                    <a:pt x="1791221" y="826267"/>
                  </a:moveTo>
                  <a:lnTo>
                    <a:pt x="1788742" y="825604"/>
                  </a:lnTo>
                  <a:lnTo>
                    <a:pt x="1784402" y="823753"/>
                  </a:lnTo>
                  <a:lnTo>
                    <a:pt x="1782212" y="825187"/>
                  </a:lnTo>
                  <a:lnTo>
                    <a:pt x="1781216" y="827523"/>
                  </a:lnTo>
                  <a:lnTo>
                    <a:pt x="1780869" y="828953"/>
                  </a:lnTo>
                  <a:lnTo>
                    <a:pt x="1780695" y="829669"/>
                  </a:lnTo>
                  <a:lnTo>
                    <a:pt x="1781653" y="832049"/>
                  </a:lnTo>
                  <a:lnTo>
                    <a:pt x="1783655" y="832903"/>
                  </a:lnTo>
                  <a:lnTo>
                    <a:pt x="1783798" y="832569"/>
                  </a:lnTo>
                  <a:lnTo>
                    <a:pt x="1788472" y="834563"/>
                  </a:lnTo>
                  <a:lnTo>
                    <a:pt x="1790661" y="833131"/>
                  </a:lnTo>
                  <a:lnTo>
                    <a:pt x="1792655" y="828457"/>
                  </a:lnTo>
                  <a:lnTo>
                    <a:pt x="1791221" y="826267"/>
                  </a:lnTo>
                  <a:close/>
                </a:path>
                <a:path w="16366490" h="11278870">
                  <a:moveTo>
                    <a:pt x="1872897" y="851242"/>
                  </a:moveTo>
                  <a:lnTo>
                    <a:pt x="1870418" y="850580"/>
                  </a:lnTo>
                  <a:lnTo>
                    <a:pt x="1866078" y="848728"/>
                  </a:lnTo>
                  <a:lnTo>
                    <a:pt x="1863888" y="850162"/>
                  </a:lnTo>
                  <a:lnTo>
                    <a:pt x="1862892" y="852498"/>
                  </a:lnTo>
                  <a:lnTo>
                    <a:pt x="1862544" y="853929"/>
                  </a:lnTo>
                  <a:lnTo>
                    <a:pt x="1862371" y="854644"/>
                  </a:lnTo>
                  <a:lnTo>
                    <a:pt x="1863328" y="857026"/>
                  </a:lnTo>
                  <a:lnTo>
                    <a:pt x="1865331" y="857880"/>
                  </a:lnTo>
                  <a:lnTo>
                    <a:pt x="1865473" y="857546"/>
                  </a:lnTo>
                  <a:lnTo>
                    <a:pt x="1870147" y="859540"/>
                  </a:lnTo>
                  <a:lnTo>
                    <a:pt x="1872337" y="858106"/>
                  </a:lnTo>
                  <a:lnTo>
                    <a:pt x="1874330" y="853432"/>
                  </a:lnTo>
                  <a:lnTo>
                    <a:pt x="1872897" y="851242"/>
                  </a:lnTo>
                  <a:close/>
                </a:path>
                <a:path w="16366490" h="11278870">
                  <a:moveTo>
                    <a:pt x="218780" y="142890"/>
                  </a:moveTo>
                  <a:lnTo>
                    <a:pt x="216207" y="143371"/>
                  </a:lnTo>
                  <a:lnTo>
                    <a:pt x="213926" y="147132"/>
                  </a:lnTo>
                  <a:lnTo>
                    <a:pt x="213546" y="147759"/>
                  </a:lnTo>
                  <a:lnTo>
                    <a:pt x="214027" y="150331"/>
                  </a:lnTo>
                  <a:lnTo>
                    <a:pt x="216079" y="151996"/>
                  </a:lnTo>
                  <a:lnTo>
                    <a:pt x="220753" y="153989"/>
                  </a:lnTo>
                  <a:lnTo>
                    <a:pt x="223325" y="153508"/>
                  </a:lnTo>
                  <a:lnTo>
                    <a:pt x="224180" y="151506"/>
                  </a:lnTo>
                  <a:lnTo>
                    <a:pt x="225510" y="149311"/>
                  </a:lnTo>
                  <a:lnTo>
                    <a:pt x="225029" y="146739"/>
                  </a:lnTo>
                  <a:lnTo>
                    <a:pt x="222977" y="145075"/>
                  </a:lnTo>
                  <a:lnTo>
                    <a:pt x="220974" y="144220"/>
                  </a:lnTo>
                  <a:lnTo>
                    <a:pt x="218780" y="142890"/>
                  </a:lnTo>
                  <a:close/>
                </a:path>
                <a:path w="16366490" h="11278870">
                  <a:moveTo>
                    <a:pt x="1955333" y="875360"/>
                  </a:moveTo>
                  <a:lnTo>
                    <a:pt x="1952712" y="875031"/>
                  </a:lnTo>
                  <a:lnTo>
                    <a:pt x="1948372" y="873180"/>
                  </a:lnTo>
                  <a:lnTo>
                    <a:pt x="1946183" y="874612"/>
                  </a:lnTo>
                  <a:lnTo>
                    <a:pt x="1945186" y="876949"/>
                  </a:lnTo>
                  <a:lnTo>
                    <a:pt x="1944839" y="878380"/>
                  </a:lnTo>
                  <a:lnTo>
                    <a:pt x="1944665" y="879095"/>
                  </a:lnTo>
                  <a:lnTo>
                    <a:pt x="1945622" y="881477"/>
                  </a:lnTo>
                  <a:lnTo>
                    <a:pt x="1947624" y="882331"/>
                  </a:lnTo>
                  <a:lnTo>
                    <a:pt x="1947767" y="881997"/>
                  </a:lnTo>
                  <a:lnTo>
                    <a:pt x="1952441" y="883991"/>
                  </a:lnTo>
                  <a:lnTo>
                    <a:pt x="1954631" y="882557"/>
                  </a:lnTo>
                  <a:lnTo>
                    <a:pt x="1956624" y="877884"/>
                  </a:lnTo>
                  <a:lnTo>
                    <a:pt x="1955333" y="875360"/>
                  </a:lnTo>
                  <a:close/>
                </a:path>
                <a:path w="16366490" h="11278870">
                  <a:moveTo>
                    <a:pt x="146552" y="96691"/>
                  </a:moveTo>
                  <a:lnTo>
                    <a:pt x="143979" y="97172"/>
                  </a:lnTo>
                  <a:lnTo>
                    <a:pt x="142838" y="99053"/>
                  </a:lnTo>
                  <a:lnTo>
                    <a:pt x="141460" y="101227"/>
                  </a:lnTo>
                  <a:lnTo>
                    <a:pt x="141799" y="104132"/>
                  </a:lnTo>
                  <a:lnTo>
                    <a:pt x="143851" y="105797"/>
                  </a:lnTo>
                  <a:lnTo>
                    <a:pt x="148524" y="107791"/>
                  </a:lnTo>
                  <a:lnTo>
                    <a:pt x="150763" y="107168"/>
                  </a:lnTo>
                  <a:lnTo>
                    <a:pt x="152942" y="103757"/>
                  </a:lnTo>
                  <a:lnTo>
                    <a:pt x="153139" y="103447"/>
                  </a:lnTo>
                  <a:lnTo>
                    <a:pt x="152801" y="100541"/>
                  </a:lnTo>
                  <a:lnTo>
                    <a:pt x="150749" y="98876"/>
                  </a:lnTo>
                  <a:lnTo>
                    <a:pt x="148746" y="98022"/>
                  </a:lnTo>
                  <a:lnTo>
                    <a:pt x="146552" y="96691"/>
                  </a:lnTo>
                  <a:close/>
                </a:path>
                <a:path w="16366490" h="11278870">
                  <a:moveTo>
                    <a:pt x="2037102" y="899192"/>
                  </a:moveTo>
                  <a:lnTo>
                    <a:pt x="2034481" y="898862"/>
                  </a:lnTo>
                  <a:lnTo>
                    <a:pt x="2030475" y="897153"/>
                  </a:lnTo>
                  <a:lnTo>
                    <a:pt x="2028285" y="898587"/>
                  </a:lnTo>
                  <a:lnTo>
                    <a:pt x="2027288" y="900924"/>
                  </a:lnTo>
                  <a:lnTo>
                    <a:pt x="2026625" y="903403"/>
                  </a:lnTo>
                  <a:lnTo>
                    <a:pt x="2027725" y="905450"/>
                  </a:lnTo>
                  <a:lnTo>
                    <a:pt x="2029727" y="906304"/>
                  </a:lnTo>
                  <a:lnTo>
                    <a:pt x="2029536" y="905828"/>
                  </a:lnTo>
                  <a:lnTo>
                    <a:pt x="2034210" y="907822"/>
                  </a:lnTo>
                  <a:lnTo>
                    <a:pt x="2036399" y="906389"/>
                  </a:lnTo>
                  <a:lnTo>
                    <a:pt x="2038393" y="901715"/>
                  </a:lnTo>
                  <a:lnTo>
                    <a:pt x="2037102" y="899192"/>
                  </a:lnTo>
                  <a:close/>
                </a:path>
                <a:path w="16366490" h="11278870">
                  <a:moveTo>
                    <a:pt x="12386813" y="5301804"/>
                  </a:moveTo>
                  <a:lnTo>
                    <a:pt x="12384143" y="5300665"/>
                  </a:lnTo>
                  <a:lnTo>
                    <a:pt x="12379665" y="5301912"/>
                  </a:lnTo>
                  <a:lnTo>
                    <a:pt x="12378525" y="5304583"/>
                  </a:lnTo>
                  <a:lnTo>
                    <a:pt x="12379773" y="5309060"/>
                  </a:lnTo>
                  <a:lnTo>
                    <a:pt x="12380013" y="5310347"/>
                  </a:lnTo>
                  <a:lnTo>
                    <a:pt x="12382207" y="5311677"/>
                  </a:lnTo>
                  <a:lnTo>
                    <a:pt x="12383209" y="5312105"/>
                  </a:lnTo>
                  <a:lnTo>
                    <a:pt x="12384348" y="5312196"/>
                  </a:lnTo>
                  <a:lnTo>
                    <a:pt x="12385304" y="5311815"/>
                  </a:lnTo>
                  <a:lnTo>
                    <a:pt x="12387543" y="5311191"/>
                  </a:lnTo>
                  <a:lnTo>
                    <a:pt x="12388682" y="5308521"/>
                  </a:lnTo>
                  <a:lnTo>
                    <a:pt x="12386813" y="5301804"/>
                  </a:lnTo>
                  <a:close/>
                </a:path>
                <a:path w="16366490" h="11278870">
                  <a:moveTo>
                    <a:pt x="2119490" y="922498"/>
                  </a:moveTo>
                  <a:lnTo>
                    <a:pt x="2116868" y="922169"/>
                  </a:lnTo>
                  <a:lnTo>
                    <a:pt x="2114865" y="921314"/>
                  </a:lnTo>
                  <a:lnTo>
                    <a:pt x="2112720" y="920794"/>
                  </a:lnTo>
                  <a:lnTo>
                    <a:pt x="2110530" y="922228"/>
                  </a:lnTo>
                  <a:lnTo>
                    <a:pt x="2109533" y="924564"/>
                  </a:lnTo>
                  <a:lnTo>
                    <a:pt x="2109013" y="926710"/>
                  </a:lnTo>
                  <a:lnTo>
                    <a:pt x="2110112" y="928757"/>
                  </a:lnTo>
                  <a:lnTo>
                    <a:pt x="2114786" y="930751"/>
                  </a:lnTo>
                  <a:lnTo>
                    <a:pt x="2116931" y="931271"/>
                  </a:lnTo>
                  <a:lnTo>
                    <a:pt x="2119121" y="929837"/>
                  </a:lnTo>
                  <a:lnTo>
                    <a:pt x="2120117" y="927501"/>
                  </a:lnTo>
                  <a:lnTo>
                    <a:pt x="2120781" y="925022"/>
                  </a:lnTo>
                  <a:lnTo>
                    <a:pt x="2119490" y="922498"/>
                  </a:lnTo>
                  <a:close/>
                </a:path>
                <a:path w="16366490" h="11278870">
                  <a:moveTo>
                    <a:pt x="76038" y="49250"/>
                  </a:moveTo>
                  <a:lnTo>
                    <a:pt x="73131" y="49589"/>
                  </a:lnTo>
                  <a:lnTo>
                    <a:pt x="71800" y="51784"/>
                  </a:lnTo>
                  <a:lnTo>
                    <a:pt x="70278" y="53502"/>
                  </a:lnTo>
                  <a:lnTo>
                    <a:pt x="70759" y="56074"/>
                  </a:lnTo>
                  <a:lnTo>
                    <a:pt x="72669" y="58072"/>
                  </a:lnTo>
                  <a:lnTo>
                    <a:pt x="75339" y="59212"/>
                  </a:lnTo>
                  <a:lnTo>
                    <a:pt x="75197" y="59546"/>
                  </a:lnTo>
                  <a:lnTo>
                    <a:pt x="77200" y="60400"/>
                  </a:lnTo>
                  <a:lnTo>
                    <a:pt x="79438" y="59776"/>
                  </a:lnTo>
                  <a:lnTo>
                    <a:pt x="80626" y="57917"/>
                  </a:lnTo>
                  <a:lnTo>
                    <a:pt x="82149" y="56198"/>
                  </a:lnTo>
                  <a:lnTo>
                    <a:pt x="81668" y="53625"/>
                  </a:lnTo>
                  <a:lnTo>
                    <a:pt x="79759" y="51627"/>
                  </a:lnTo>
                  <a:lnTo>
                    <a:pt x="77756" y="50772"/>
                  </a:lnTo>
                  <a:lnTo>
                    <a:pt x="76038" y="49250"/>
                  </a:lnTo>
                  <a:close/>
                </a:path>
                <a:path w="16366490" h="11278870">
                  <a:moveTo>
                    <a:pt x="2202162" y="945137"/>
                  </a:moveTo>
                  <a:lnTo>
                    <a:pt x="2199540" y="944808"/>
                  </a:lnTo>
                  <a:lnTo>
                    <a:pt x="2197537" y="943954"/>
                  </a:lnTo>
                  <a:lnTo>
                    <a:pt x="2195392" y="943433"/>
                  </a:lnTo>
                  <a:lnTo>
                    <a:pt x="2193202" y="944867"/>
                  </a:lnTo>
                  <a:lnTo>
                    <a:pt x="2192032" y="947918"/>
                  </a:lnTo>
                  <a:lnTo>
                    <a:pt x="2191685" y="949349"/>
                  </a:lnTo>
                  <a:lnTo>
                    <a:pt x="2192785" y="951395"/>
                  </a:lnTo>
                  <a:lnTo>
                    <a:pt x="2194788" y="952250"/>
                  </a:lnTo>
                  <a:lnTo>
                    <a:pt x="2194930" y="951917"/>
                  </a:lnTo>
                  <a:lnTo>
                    <a:pt x="2197601" y="953056"/>
                  </a:lnTo>
                  <a:lnTo>
                    <a:pt x="2199746" y="953577"/>
                  </a:lnTo>
                  <a:lnTo>
                    <a:pt x="2201935" y="952143"/>
                  </a:lnTo>
                  <a:lnTo>
                    <a:pt x="2203105" y="949091"/>
                  </a:lnTo>
                  <a:lnTo>
                    <a:pt x="2203453" y="947661"/>
                  </a:lnTo>
                  <a:lnTo>
                    <a:pt x="2202162" y="945137"/>
                  </a:lnTo>
                  <a:close/>
                </a:path>
                <a:path w="16366490" h="11278870">
                  <a:moveTo>
                    <a:pt x="5900" y="0"/>
                  </a:moveTo>
                  <a:lnTo>
                    <a:pt x="2852" y="671"/>
                  </a:lnTo>
                  <a:lnTo>
                    <a:pt x="1664" y="2532"/>
                  </a:lnTo>
                  <a:lnTo>
                    <a:pt x="0" y="4583"/>
                  </a:lnTo>
                  <a:lnTo>
                    <a:pt x="814" y="7299"/>
                  </a:lnTo>
                  <a:lnTo>
                    <a:pt x="2390" y="9155"/>
                  </a:lnTo>
                  <a:lnTo>
                    <a:pt x="7063" y="11148"/>
                  </a:lnTo>
                  <a:lnTo>
                    <a:pt x="9160" y="10859"/>
                  </a:lnTo>
                  <a:lnTo>
                    <a:pt x="10348" y="8998"/>
                  </a:lnTo>
                  <a:lnTo>
                    <a:pt x="12012" y="6946"/>
                  </a:lnTo>
                  <a:lnTo>
                    <a:pt x="11198" y="4231"/>
                  </a:lnTo>
                  <a:lnTo>
                    <a:pt x="9622" y="2375"/>
                  </a:lnTo>
                  <a:lnTo>
                    <a:pt x="7619" y="1521"/>
                  </a:lnTo>
                  <a:lnTo>
                    <a:pt x="5900" y="0"/>
                  </a:lnTo>
                  <a:close/>
                </a:path>
                <a:path w="16366490" h="11278870">
                  <a:moveTo>
                    <a:pt x="2284977" y="967442"/>
                  </a:moveTo>
                  <a:lnTo>
                    <a:pt x="2282355" y="967113"/>
                  </a:lnTo>
                  <a:lnTo>
                    <a:pt x="2280352" y="966259"/>
                  </a:lnTo>
                  <a:lnTo>
                    <a:pt x="2278206" y="965738"/>
                  </a:lnTo>
                  <a:lnTo>
                    <a:pt x="2276017" y="967172"/>
                  </a:lnTo>
                  <a:lnTo>
                    <a:pt x="2274847" y="970224"/>
                  </a:lnTo>
                  <a:lnTo>
                    <a:pt x="2274500" y="971654"/>
                  </a:lnTo>
                  <a:lnTo>
                    <a:pt x="2275599" y="973702"/>
                  </a:lnTo>
                  <a:lnTo>
                    <a:pt x="2277936" y="974698"/>
                  </a:lnTo>
                  <a:lnTo>
                    <a:pt x="2278412" y="974507"/>
                  </a:lnTo>
                  <a:lnTo>
                    <a:pt x="2280415" y="975361"/>
                  </a:lnTo>
                  <a:lnTo>
                    <a:pt x="2282560" y="975882"/>
                  </a:lnTo>
                  <a:lnTo>
                    <a:pt x="2284750" y="974448"/>
                  </a:lnTo>
                  <a:lnTo>
                    <a:pt x="2285920" y="971397"/>
                  </a:lnTo>
                  <a:lnTo>
                    <a:pt x="2286268" y="969966"/>
                  </a:lnTo>
                  <a:lnTo>
                    <a:pt x="2284977" y="967442"/>
                  </a:lnTo>
                  <a:close/>
                </a:path>
                <a:path w="16366490" h="11278870">
                  <a:moveTo>
                    <a:pt x="2367600" y="989271"/>
                  </a:moveTo>
                  <a:lnTo>
                    <a:pt x="2364978" y="988942"/>
                  </a:lnTo>
                  <a:lnTo>
                    <a:pt x="2362975" y="988088"/>
                  </a:lnTo>
                  <a:lnTo>
                    <a:pt x="2360830" y="987567"/>
                  </a:lnTo>
                  <a:lnTo>
                    <a:pt x="2358640" y="989001"/>
                  </a:lnTo>
                  <a:lnTo>
                    <a:pt x="2357470" y="992053"/>
                  </a:lnTo>
                  <a:lnTo>
                    <a:pt x="2357123" y="993483"/>
                  </a:lnTo>
                  <a:lnTo>
                    <a:pt x="2358223" y="995529"/>
                  </a:lnTo>
                  <a:lnTo>
                    <a:pt x="2360559" y="996526"/>
                  </a:lnTo>
                  <a:lnTo>
                    <a:pt x="2361036" y="996335"/>
                  </a:lnTo>
                  <a:lnTo>
                    <a:pt x="2363039" y="997189"/>
                  </a:lnTo>
                  <a:lnTo>
                    <a:pt x="2365184" y="997710"/>
                  </a:lnTo>
                  <a:lnTo>
                    <a:pt x="2367374" y="996277"/>
                  </a:lnTo>
                  <a:lnTo>
                    <a:pt x="2368544" y="993226"/>
                  </a:lnTo>
                  <a:lnTo>
                    <a:pt x="2368891" y="991795"/>
                  </a:lnTo>
                  <a:lnTo>
                    <a:pt x="2367600" y="989271"/>
                  </a:lnTo>
                  <a:close/>
                </a:path>
                <a:path w="16366490" h="11278870">
                  <a:moveTo>
                    <a:pt x="2450700" y="1010909"/>
                  </a:moveTo>
                  <a:lnTo>
                    <a:pt x="2448078" y="1010580"/>
                  </a:lnTo>
                  <a:lnTo>
                    <a:pt x="2446075" y="1009725"/>
                  </a:lnTo>
                  <a:lnTo>
                    <a:pt x="2443596" y="1009063"/>
                  </a:lnTo>
                  <a:lnTo>
                    <a:pt x="2441406" y="1010496"/>
                  </a:lnTo>
                  <a:lnTo>
                    <a:pt x="2440743" y="1012975"/>
                  </a:lnTo>
                  <a:lnTo>
                    <a:pt x="2440222" y="1015121"/>
                  </a:lnTo>
                  <a:lnTo>
                    <a:pt x="2441322" y="1017167"/>
                  </a:lnTo>
                  <a:lnTo>
                    <a:pt x="2443659" y="1018164"/>
                  </a:lnTo>
                  <a:lnTo>
                    <a:pt x="2444135" y="1017972"/>
                  </a:lnTo>
                  <a:lnTo>
                    <a:pt x="2446138" y="1018827"/>
                  </a:lnTo>
                  <a:lnTo>
                    <a:pt x="2448283" y="1019348"/>
                  </a:lnTo>
                  <a:lnTo>
                    <a:pt x="2450807" y="1018057"/>
                  </a:lnTo>
                  <a:lnTo>
                    <a:pt x="2451470" y="1015578"/>
                  </a:lnTo>
                  <a:lnTo>
                    <a:pt x="2451990" y="1013433"/>
                  </a:lnTo>
                  <a:lnTo>
                    <a:pt x="2450700" y="1010909"/>
                  </a:lnTo>
                  <a:close/>
                </a:path>
                <a:path w="16366490" h="11278870">
                  <a:moveTo>
                    <a:pt x="2533750" y="1031736"/>
                  </a:moveTo>
                  <a:lnTo>
                    <a:pt x="2531128" y="1031407"/>
                  </a:lnTo>
                  <a:lnTo>
                    <a:pt x="2529125" y="1030553"/>
                  </a:lnTo>
                  <a:lnTo>
                    <a:pt x="2526646" y="1029890"/>
                  </a:lnTo>
                  <a:lnTo>
                    <a:pt x="2524456" y="1031324"/>
                  </a:lnTo>
                  <a:lnTo>
                    <a:pt x="2523794" y="1033802"/>
                  </a:lnTo>
                  <a:lnTo>
                    <a:pt x="2523273" y="1035948"/>
                  </a:lnTo>
                  <a:lnTo>
                    <a:pt x="2524372" y="1037995"/>
                  </a:lnTo>
                  <a:lnTo>
                    <a:pt x="2526709" y="1038992"/>
                  </a:lnTo>
                  <a:lnTo>
                    <a:pt x="2527185" y="1038801"/>
                  </a:lnTo>
                  <a:lnTo>
                    <a:pt x="2529188" y="1039655"/>
                  </a:lnTo>
                  <a:lnTo>
                    <a:pt x="2531667" y="1040318"/>
                  </a:lnTo>
                  <a:lnTo>
                    <a:pt x="2533858" y="1038884"/>
                  </a:lnTo>
                  <a:lnTo>
                    <a:pt x="2535183" y="1033926"/>
                  </a:lnTo>
                  <a:lnTo>
                    <a:pt x="2533750" y="1031736"/>
                  </a:lnTo>
                  <a:close/>
                </a:path>
                <a:path w="16366490" h="11278870">
                  <a:moveTo>
                    <a:pt x="12359131" y="5220551"/>
                  </a:moveTo>
                  <a:lnTo>
                    <a:pt x="12356460" y="5219412"/>
                  </a:lnTo>
                  <a:lnTo>
                    <a:pt x="12354221" y="5220036"/>
                  </a:lnTo>
                  <a:lnTo>
                    <a:pt x="12352316" y="5220801"/>
                  </a:lnTo>
                  <a:lnTo>
                    <a:pt x="12351801" y="5225711"/>
                  </a:lnTo>
                  <a:lnTo>
                    <a:pt x="12352424" y="5227950"/>
                  </a:lnTo>
                  <a:lnTo>
                    <a:pt x="12352665" y="5229236"/>
                  </a:lnTo>
                  <a:lnTo>
                    <a:pt x="12354858" y="5230567"/>
                  </a:lnTo>
                  <a:lnTo>
                    <a:pt x="12355001" y="5230233"/>
                  </a:lnTo>
                  <a:lnTo>
                    <a:pt x="12356002" y="5230660"/>
                  </a:lnTo>
                  <a:lnTo>
                    <a:pt x="12357145" y="5230753"/>
                  </a:lnTo>
                  <a:lnTo>
                    <a:pt x="12360003" y="5229604"/>
                  </a:lnTo>
                  <a:lnTo>
                    <a:pt x="12360519" y="5224695"/>
                  </a:lnTo>
                  <a:lnTo>
                    <a:pt x="12359897" y="5222456"/>
                  </a:lnTo>
                  <a:lnTo>
                    <a:pt x="12359131" y="5220551"/>
                  </a:lnTo>
                  <a:close/>
                </a:path>
                <a:path w="16366490" h="11278870">
                  <a:moveTo>
                    <a:pt x="2616943" y="1052229"/>
                  </a:moveTo>
                  <a:lnTo>
                    <a:pt x="2614321" y="1051900"/>
                  </a:lnTo>
                  <a:lnTo>
                    <a:pt x="2612318" y="1051046"/>
                  </a:lnTo>
                  <a:lnTo>
                    <a:pt x="2609839" y="1050383"/>
                  </a:lnTo>
                  <a:lnTo>
                    <a:pt x="2607649" y="1051817"/>
                  </a:lnTo>
                  <a:lnTo>
                    <a:pt x="2606986" y="1054297"/>
                  </a:lnTo>
                  <a:lnTo>
                    <a:pt x="2606466" y="1056441"/>
                  </a:lnTo>
                  <a:lnTo>
                    <a:pt x="2607565" y="1058489"/>
                  </a:lnTo>
                  <a:lnTo>
                    <a:pt x="2609902" y="1059486"/>
                  </a:lnTo>
                  <a:lnTo>
                    <a:pt x="2610378" y="1059294"/>
                  </a:lnTo>
                  <a:lnTo>
                    <a:pt x="2612381" y="1060149"/>
                  </a:lnTo>
                  <a:lnTo>
                    <a:pt x="2614860" y="1060811"/>
                  </a:lnTo>
                  <a:lnTo>
                    <a:pt x="2617050" y="1059379"/>
                  </a:lnTo>
                  <a:lnTo>
                    <a:pt x="2618376" y="1054420"/>
                  </a:lnTo>
                  <a:lnTo>
                    <a:pt x="2616943" y="1052229"/>
                  </a:lnTo>
                  <a:close/>
                </a:path>
                <a:path w="16366490" h="11278870">
                  <a:moveTo>
                    <a:pt x="2700278" y="1072390"/>
                  </a:moveTo>
                  <a:lnTo>
                    <a:pt x="2697656" y="1072061"/>
                  </a:lnTo>
                  <a:lnTo>
                    <a:pt x="2695653" y="1071207"/>
                  </a:lnTo>
                  <a:lnTo>
                    <a:pt x="2693174" y="1070544"/>
                  </a:lnTo>
                  <a:lnTo>
                    <a:pt x="2690985" y="1071977"/>
                  </a:lnTo>
                  <a:lnTo>
                    <a:pt x="2690322" y="1074456"/>
                  </a:lnTo>
                  <a:lnTo>
                    <a:pt x="2689801" y="1076602"/>
                  </a:lnTo>
                  <a:lnTo>
                    <a:pt x="2690901" y="1078648"/>
                  </a:lnTo>
                  <a:lnTo>
                    <a:pt x="2693237" y="1079645"/>
                  </a:lnTo>
                  <a:lnTo>
                    <a:pt x="2693714" y="1079454"/>
                  </a:lnTo>
                  <a:lnTo>
                    <a:pt x="2695717" y="1080308"/>
                  </a:lnTo>
                  <a:lnTo>
                    <a:pt x="2698196" y="1080971"/>
                  </a:lnTo>
                  <a:lnTo>
                    <a:pt x="2700385" y="1079538"/>
                  </a:lnTo>
                  <a:lnTo>
                    <a:pt x="2701711" y="1074579"/>
                  </a:lnTo>
                  <a:lnTo>
                    <a:pt x="2700278" y="1072390"/>
                  </a:lnTo>
                  <a:close/>
                </a:path>
                <a:path w="16366490" h="11278870">
                  <a:moveTo>
                    <a:pt x="2783564" y="1091740"/>
                  </a:moveTo>
                  <a:lnTo>
                    <a:pt x="2780942" y="1091411"/>
                  </a:lnTo>
                  <a:lnTo>
                    <a:pt x="2778940" y="1090556"/>
                  </a:lnTo>
                  <a:lnTo>
                    <a:pt x="2776461" y="1089893"/>
                  </a:lnTo>
                  <a:lnTo>
                    <a:pt x="2774271" y="1091326"/>
                  </a:lnTo>
                  <a:lnTo>
                    <a:pt x="2773608" y="1093806"/>
                  </a:lnTo>
                  <a:lnTo>
                    <a:pt x="2773087" y="1095951"/>
                  </a:lnTo>
                  <a:lnTo>
                    <a:pt x="2774186" y="1097999"/>
                  </a:lnTo>
                  <a:lnTo>
                    <a:pt x="2776523" y="1098996"/>
                  </a:lnTo>
                  <a:lnTo>
                    <a:pt x="2776999" y="1098804"/>
                  </a:lnTo>
                  <a:lnTo>
                    <a:pt x="2779002" y="1099659"/>
                  </a:lnTo>
                  <a:lnTo>
                    <a:pt x="2781482" y="1100321"/>
                  </a:lnTo>
                  <a:lnTo>
                    <a:pt x="2783672" y="1098888"/>
                  </a:lnTo>
                  <a:lnTo>
                    <a:pt x="2784997" y="1093930"/>
                  </a:lnTo>
                  <a:lnTo>
                    <a:pt x="2783564" y="1091740"/>
                  </a:lnTo>
                  <a:close/>
                </a:path>
                <a:path w="16366490" h="11278870">
                  <a:moveTo>
                    <a:pt x="2867184" y="1111233"/>
                  </a:moveTo>
                  <a:lnTo>
                    <a:pt x="2864563" y="1110904"/>
                  </a:lnTo>
                  <a:lnTo>
                    <a:pt x="2862560" y="1110049"/>
                  </a:lnTo>
                  <a:lnTo>
                    <a:pt x="2860080" y="1109386"/>
                  </a:lnTo>
                  <a:lnTo>
                    <a:pt x="2857890" y="1110819"/>
                  </a:lnTo>
                  <a:lnTo>
                    <a:pt x="2857227" y="1113298"/>
                  </a:lnTo>
                  <a:lnTo>
                    <a:pt x="2856707" y="1115443"/>
                  </a:lnTo>
                  <a:lnTo>
                    <a:pt x="2857806" y="1117490"/>
                  </a:lnTo>
                  <a:lnTo>
                    <a:pt x="2860144" y="1118487"/>
                  </a:lnTo>
                  <a:lnTo>
                    <a:pt x="2860620" y="1118296"/>
                  </a:lnTo>
                  <a:lnTo>
                    <a:pt x="2862623" y="1119150"/>
                  </a:lnTo>
                  <a:lnTo>
                    <a:pt x="2865102" y="1119813"/>
                  </a:lnTo>
                  <a:lnTo>
                    <a:pt x="2867292" y="1118380"/>
                  </a:lnTo>
                  <a:lnTo>
                    <a:pt x="2868618" y="1113421"/>
                  </a:lnTo>
                  <a:lnTo>
                    <a:pt x="2867184" y="1111233"/>
                  </a:lnTo>
                  <a:close/>
                </a:path>
                <a:path w="16366490" h="11278870">
                  <a:moveTo>
                    <a:pt x="12328301" y="5138352"/>
                  </a:moveTo>
                  <a:lnTo>
                    <a:pt x="12325920" y="5139308"/>
                  </a:lnTo>
                  <a:lnTo>
                    <a:pt x="12323873" y="5140408"/>
                  </a:lnTo>
                  <a:lnTo>
                    <a:pt x="12323499" y="5144984"/>
                  </a:lnTo>
                  <a:lnTo>
                    <a:pt x="12324123" y="5147222"/>
                  </a:lnTo>
                  <a:lnTo>
                    <a:pt x="12324697" y="5148651"/>
                  </a:lnTo>
                  <a:lnTo>
                    <a:pt x="12326557" y="5149839"/>
                  </a:lnTo>
                  <a:lnTo>
                    <a:pt x="12326700" y="5149505"/>
                  </a:lnTo>
                  <a:lnTo>
                    <a:pt x="12327701" y="5149932"/>
                  </a:lnTo>
                  <a:lnTo>
                    <a:pt x="12328845" y="5150026"/>
                  </a:lnTo>
                  <a:lnTo>
                    <a:pt x="12329798" y="5149643"/>
                  </a:lnTo>
                  <a:lnTo>
                    <a:pt x="12331844" y="5148544"/>
                  </a:lnTo>
                  <a:lnTo>
                    <a:pt x="12332219" y="5143968"/>
                  </a:lnTo>
                  <a:lnTo>
                    <a:pt x="12331595" y="5141729"/>
                  </a:lnTo>
                  <a:lnTo>
                    <a:pt x="12330496" y="5139683"/>
                  </a:lnTo>
                  <a:lnTo>
                    <a:pt x="12328301" y="5138352"/>
                  </a:lnTo>
                  <a:close/>
                </a:path>
                <a:path w="16366490" h="11278870">
                  <a:moveTo>
                    <a:pt x="2950612" y="1130248"/>
                  </a:moveTo>
                  <a:lnTo>
                    <a:pt x="2947991" y="1129919"/>
                  </a:lnTo>
                  <a:lnTo>
                    <a:pt x="2945988" y="1129064"/>
                  </a:lnTo>
                  <a:lnTo>
                    <a:pt x="2943509" y="1128402"/>
                  </a:lnTo>
                  <a:lnTo>
                    <a:pt x="2941320" y="1129834"/>
                  </a:lnTo>
                  <a:lnTo>
                    <a:pt x="2940657" y="1132314"/>
                  </a:lnTo>
                  <a:lnTo>
                    <a:pt x="2940137" y="1134459"/>
                  </a:lnTo>
                  <a:lnTo>
                    <a:pt x="2941236" y="1136506"/>
                  </a:lnTo>
                  <a:lnTo>
                    <a:pt x="2943573" y="1137503"/>
                  </a:lnTo>
                  <a:lnTo>
                    <a:pt x="2944049" y="1137311"/>
                  </a:lnTo>
                  <a:lnTo>
                    <a:pt x="2946052" y="1138166"/>
                  </a:lnTo>
                  <a:lnTo>
                    <a:pt x="2948531" y="1138829"/>
                  </a:lnTo>
                  <a:lnTo>
                    <a:pt x="2950720" y="1137396"/>
                  </a:lnTo>
                  <a:lnTo>
                    <a:pt x="2952046" y="1132438"/>
                  </a:lnTo>
                  <a:lnTo>
                    <a:pt x="2950612" y="1130248"/>
                  </a:lnTo>
                  <a:close/>
                </a:path>
                <a:path w="16366490" h="11278870">
                  <a:moveTo>
                    <a:pt x="3034184" y="1148930"/>
                  </a:moveTo>
                  <a:lnTo>
                    <a:pt x="3031563" y="1148601"/>
                  </a:lnTo>
                  <a:lnTo>
                    <a:pt x="3029559" y="1147746"/>
                  </a:lnTo>
                  <a:lnTo>
                    <a:pt x="3027080" y="1147083"/>
                  </a:lnTo>
                  <a:lnTo>
                    <a:pt x="3024890" y="1148517"/>
                  </a:lnTo>
                  <a:lnTo>
                    <a:pt x="3024227" y="1150997"/>
                  </a:lnTo>
                  <a:lnTo>
                    <a:pt x="3023707" y="1153141"/>
                  </a:lnTo>
                  <a:lnTo>
                    <a:pt x="3024806" y="1155189"/>
                  </a:lnTo>
                  <a:lnTo>
                    <a:pt x="3026809" y="1156043"/>
                  </a:lnTo>
                  <a:lnTo>
                    <a:pt x="3026952" y="1155709"/>
                  </a:lnTo>
                  <a:lnTo>
                    <a:pt x="3027285" y="1155851"/>
                  </a:lnTo>
                  <a:lnTo>
                    <a:pt x="3027762" y="1155660"/>
                  </a:lnTo>
                  <a:lnTo>
                    <a:pt x="3029765" y="1156515"/>
                  </a:lnTo>
                  <a:lnTo>
                    <a:pt x="3032244" y="1157177"/>
                  </a:lnTo>
                  <a:lnTo>
                    <a:pt x="3034434" y="1155745"/>
                  </a:lnTo>
                  <a:lnTo>
                    <a:pt x="3035097" y="1153265"/>
                  </a:lnTo>
                  <a:lnTo>
                    <a:pt x="3035617" y="1151119"/>
                  </a:lnTo>
                  <a:lnTo>
                    <a:pt x="3034184" y="1148930"/>
                  </a:lnTo>
                  <a:close/>
                </a:path>
                <a:path w="16366490" h="11278870">
                  <a:moveTo>
                    <a:pt x="3117897" y="1167278"/>
                  </a:moveTo>
                  <a:lnTo>
                    <a:pt x="3115275" y="1166949"/>
                  </a:lnTo>
                  <a:lnTo>
                    <a:pt x="3113273" y="1166095"/>
                  </a:lnTo>
                  <a:lnTo>
                    <a:pt x="3110793" y="1165432"/>
                  </a:lnTo>
                  <a:lnTo>
                    <a:pt x="3108604" y="1166865"/>
                  </a:lnTo>
                  <a:lnTo>
                    <a:pt x="3107941" y="1169344"/>
                  </a:lnTo>
                  <a:lnTo>
                    <a:pt x="3107421" y="1171490"/>
                  </a:lnTo>
                  <a:lnTo>
                    <a:pt x="3108520" y="1173538"/>
                  </a:lnTo>
                  <a:lnTo>
                    <a:pt x="3110523" y="1174392"/>
                  </a:lnTo>
                  <a:lnTo>
                    <a:pt x="3110665" y="1174058"/>
                  </a:lnTo>
                  <a:lnTo>
                    <a:pt x="3111475" y="1174009"/>
                  </a:lnTo>
                  <a:lnTo>
                    <a:pt x="3113478" y="1174863"/>
                  </a:lnTo>
                  <a:lnTo>
                    <a:pt x="3115957" y="1175526"/>
                  </a:lnTo>
                  <a:lnTo>
                    <a:pt x="3118147" y="1174092"/>
                  </a:lnTo>
                  <a:lnTo>
                    <a:pt x="3118810" y="1171613"/>
                  </a:lnTo>
                  <a:lnTo>
                    <a:pt x="3119331" y="1169468"/>
                  </a:lnTo>
                  <a:lnTo>
                    <a:pt x="3117897" y="1167278"/>
                  </a:lnTo>
                  <a:close/>
                </a:path>
                <a:path w="16366490" h="11278870">
                  <a:moveTo>
                    <a:pt x="3201753" y="1185293"/>
                  </a:moveTo>
                  <a:lnTo>
                    <a:pt x="3199132" y="1184964"/>
                  </a:lnTo>
                  <a:lnTo>
                    <a:pt x="3197128" y="1184110"/>
                  </a:lnTo>
                  <a:lnTo>
                    <a:pt x="3194649" y="1183447"/>
                  </a:lnTo>
                  <a:lnTo>
                    <a:pt x="3192459" y="1184879"/>
                  </a:lnTo>
                  <a:lnTo>
                    <a:pt x="3191796" y="1187359"/>
                  </a:lnTo>
                  <a:lnTo>
                    <a:pt x="3191276" y="1189504"/>
                  </a:lnTo>
                  <a:lnTo>
                    <a:pt x="3192375" y="1191551"/>
                  </a:lnTo>
                  <a:lnTo>
                    <a:pt x="3194379" y="1192406"/>
                  </a:lnTo>
                  <a:lnTo>
                    <a:pt x="3194521" y="1192072"/>
                  </a:lnTo>
                  <a:lnTo>
                    <a:pt x="3195331" y="1192023"/>
                  </a:lnTo>
                  <a:lnTo>
                    <a:pt x="3197334" y="1192877"/>
                  </a:lnTo>
                  <a:lnTo>
                    <a:pt x="3199813" y="1193540"/>
                  </a:lnTo>
                  <a:lnTo>
                    <a:pt x="3202003" y="1192108"/>
                  </a:lnTo>
                  <a:lnTo>
                    <a:pt x="3202666" y="1189628"/>
                  </a:lnTo>
                  <a:lnTo>
                    <a:pt x="3203186" y="1187483"/>
                  </a:lnTo>
                  <a:lnTo>
                    <a:pt x="3201753" y="1185293"/>
                  </a:lnTo>
                  <a:close/>
                </a:path>
                <a:path w="16366490" h="11278870">
                  <a:moveTo>
                    <a:pt x="12300148" y="5060054"/>
                  </a:moveTo>
                  <a:lnTo>
                    <a:pt x="12297811" y="5059057"/>
                  </a:lnTo>
                  <a:lnTo>
                    <a:pt x="12293049" y="5060972"/>
                  </a:lnTo>
                  <a:lnTo>
                    <a:pt x="12293008" y="5065689"/>
                  </a:lnTo>
                  <a:lnTo>
                    <a:pt x="12294348" y="5069023"/>
                  </a:lnTo>
                  <a:lnTo>
                    <a:pt x="12296209" y="5070212"/>
                  </a:lnTo>
                  <a:lnTo>
                    <a:pt x="12296352" y="5069878"/>
                  </a:lnTo>
                  <a:lnTo>
                    <a:pt x="12297353" y="5070305"/>
                  </a:lnTo>
                  <a:lnTo>
                    <a:pt x="12298496" y="5070398"/>
                  </a:lnTo>
                  <a:lnTo>
                    <a:pt x="12301831" y="5069058"/>
                  </a:lnTo>
                  <a:lnTo>
                    <a:pt x="12301870" y="5064340"/>
                  </a:lnTo>
                  <a:lnTo>
                    <a:pt x="12300148" y="5060054"/>
                  </a:lnTo>
                  <a:close/>
                </a:path>
                <a:path w="16366490" h="11278870">
                  <a:moveTo>
                    <a:pt x="3285226" y="1202354"/>
                  </a:moveTo>
                  <a:lnTo>
                    <a:pt x="3282462" y="1202359"/>
                  </a:lnTo>
                  <a:lnTo>
                    <a:pt x="3280459" y="1201505"/>
                  </a:lnTo>
                  <a:lnTo>
                    <a:pt x="3278314" y="1200984"/>
                  </a:lnTo>
                  <a:lnTo>
                    <a:pt x="3276124" y="1202418"/>
                  </a:lnTo>
                  <a:lnTo>
                    <a:pt x="3275461" y="1204897"/>
                  </a:lnTo>
                  <a:lnTo>
                    <a:pt x="3274940" y="1207042"/>
                  </a:lnTo>
                  <a:lnTo>
                    <a:pt x="3276040" y="1209090"/>
                  </a:lnTo>
                  <a:lnTo>
                    <a:pt x="3278043" y="1209944"/>
                  </a:lnTo>
                  <a:lnTo>
                    <a:pt x="3278185" y="1209611"/>
                  </a:lnTo>
                  <a:lnTo>
                    <a:pt x="3278996" y="1209561"/>
                  </a:lnTo>
                  <a:lnTo>
                    <a:pt x="3280998" y="1210416"/>
                  </a:lnTo>
                  <a:lnTo>
                    <a:pt x="3283144" y="1210936"/>
                  </a:lnTo>
                  <a:lnTo>
                    <a:pt x="3285334" y="1209503"/>
                  </a:lnTo>
                  <a:lnTo>
                    <a:pt x="3285996" y="1207024"/>
                  </a:lnTo>
                  <a:lnTo>
                    <a:pt x="3286517" y="1204878"/>
                  </a:lnTo>
                  <a:lnTo>
                    <a:pt x="3285226" y="1202354"/>
                  </a:lnTo>
                  <a:close/>
                </a:path>
                <a:path w="16366490" h="11278870">
                  <a:moveTo>
                    <a:pt x="3369224" y="1220035"/>
                  </a:moveTo>
                  <a:lnTo>
                    <a:pt x="3366460" y="1220040"/>
                  </a:lnTo>
                  <a:lnTo>
                    <a:pt x="3364457" y="1219186"/>
                  </a:lnTo>
                  <a:lnTo>
                    <a:pt x="3362312" y="1218665"/>
                  </a:lnTo>
                  <a:lnTo>
                    <a:pt x="3360123" y="1220098"/>
                  </a:lnTo>
                  <a:lnTo>
                    <a:pt x="3359460" y="1222578"/>
                  </a:lnTo>
                  <a:lnTo>
                    <a:pt x="3358938" y="1224723"/>
                  </a:lnTo>
                  <a:lnTo>
                    <a:pt x="3360038" y="1226771"/>
                  </a:lnTo>
                  <a:lnTo>
                    <a:pt x="3362041" y="1227625"/>
                  </a:lnTo>
                  <a:lnTo>
                    <a:pt x="3362183" y="1227292"/>
                  </a:lnTo>
                  <a:lnTo>
                    <a:pt x="3362994" y="1227243"/>
                  </a:lnTo>
                  <a:lnTo>
                    <a:pt x="3364996" y="1228097"/>
                  </a:lnTo>
                  <a:lnTo>
                    <a:pt x="3367142" y="1228617"/>
                  </a:lnTo>
                  <a:lnTo>
                    <a:pt x="3369332" y="1227184"/>
                  </a:lnTo>
                  <a:lnTo>
                    <a:pt x="3369995" y="1224704"/>
                  </a:lnTo>
                  <a:lnTo>
                    <a:pt x="3370515" y="1222559"/>
                  </a:lnTo>
                  <a:lnTo>
                    <a:pt x="3369224" y="1220035"/>
                  </a:lnTo>
                  <a:close/>
                </a:path>
                <a:path w="16366490" h="11278870">
                  <a:moveTo>
                    <a:pt x="3452697" y="1237098"/>
                  </a:moveTo>
                  <a:lnTo>
                    <a:pt x="3450266" y="1237245"/>
                  </a:lnTo>
                  <a:lnTo>
                    <a:pt x="3448264" y="1236391"/>
                  </a:lnTo>
                  <a:lnTo>
                    <a:pt x="3446118" y="1235870"/>
                  </a:lnTo>
                  <a:lnTo>
                    <a:pt x="3443929" y="1237303"/>
                  </a:lnTo>
                  <a:lnTo>
                    <a:pt x="3443266" y="1239783"/>
                  </a:lnTo>
                  <a:lnTo>
                    <a:pt x="3442746" y="1241927"/>
                  </a:lnTo>
                  <a:lnTo>
                    <a:pt x="3443845" y="1243975"/>
                  </a:lnTo>
                  <a:lnTo>
                    <a:pt x="3445848" y="1244829"/>
                  </a:lnTo>
                  <a:lnTo>
                    <a:pt x="3446801" y="1244446"/>
                  </a:lnTo>
                  <a:lnTo>
                    <a:pt x="3448804" y="1245300"/>
                  </a:lnTo>
                  <a:lnTo>
                    <a:pt x="3450949" y="1245821"/>
                  </a:lnTo>
                  <a:lnTo>
                    <a:pt x="3453281" y="1244054"/>
                  </a:lnTo>
                  <a:lnTo>
                    <a:pt x="3454322" y="1239764"/>
                  </a:lnTo>
                  <a:lnTo>
                    <a:pt x="3452697" y="1237098"/>
                  </a:lnTo>
                  <a:close/>
                </a:path>
                <a:path w="16366490" h="11278870">
                  <a:moveTo>
                    <a:pt x="12268705" y="4981143"/>
                  </a:moveTo>
                  <a:lnTo>
                    <a:pt x="12266368" y="4980146"/>
                  </a:lnTo>
                  <a:lnTo>
                    <a:pt x="12261604" y="4982061"/>
                  </a:lnTo>
                  <a:lnTo>
                    <a:pt x="12261565" y="4986778"/>
                  </a:lnTo>
                  <a:lnTo>
                    <a:pt x="12262714" y="4989636"/>
                  </a:lnTo>
                  <a:lnTo>
                    <a:pt x="12264574" y="4990824"/>
                  </a:lnTo>
                  <a:lnTo>
                    <a:pt x="12264767" y="4991300"/>
                  </a:lnTo>
                  <a:lnTo>
                    <a:pt x="12266101" y="4991869"/>
                  </a:lnTo>
                  <a:lnTo>
                    <a:pt x="12267387" y="4991630"/>
                  </a:lnTo>
                  <a:lnTo>
                    <a:pt x="12270722" y="4990290"/>
                  </a:lnTo>
                  <a:lnTo>
                    <a:pt x="12270761" y="4985572"/>
                  </a:lnTo>
                  <a:lnTo>
                    <a:pt x="12269662" y="4983525"/>
                  </a:lnTo>
                  <a:lnTo>
                    <a:pt x="12268705" y="4981143"/>
                  </a:lnTo>
                  <a:close/>
                </a:path>
                <a:path w="16366490" h="11278870">
                  <a:moveTo>
                    <a:pt x="3536838" y="1254444"/>
                  </a:moveTo>
                  <a:lnTo>
                    <a:pt x="3534074" y="1254448"/>
                  </a:lnTo>
                  <a:lnTo>
                    <a:pt x="3532071" y="1253594"/>
                  </a:lnTo>
                  <a:lnTo>
                    <a:pt x="3529926" y="1253074"/>
                  </a:lnTo>
                  <a:lnTo>
                    <a:pt x="3527736" y="1254508"/>
                  </a:lnTo>
                  <a:lnTo>
                    <a:pt x="3527073" y="1256987"/>
                  </a:lnTo>
                  <a:lnTo>
                    <a:pt x="3526552" y="1259132"/>
                  </a:lnTo>
                  <a:lnTo>
                    <a:pt x="3527652" y="1261179"/>
                  </a:lnTo>
                  <a:lnTo>
                    <a:pt x="3529655" y="1262034"/>
                  </a:lnTo>
                  <a:lnTo>
                    <a:pt x="3530607" y="1261651"/>
                  </a:lnTo>
                  <a:lnTo>
                    <a:pt x="3532610" y="1262505"/>
                  </a:lnTo>
                  <a:lnTo>
                    <a:pt x="3534755" y="1263026"/>
                  </a:lnTo>
                  <a:lnTo>
                    <a:pt x="3536946" y="1261593"/>
                  </a:lnTo>
                  <a:lnTo>
                    <a:pt x="3537609" y="1259114"/>
                  </a:lnTo>
                  <a:lnTo>
                    <a:pt x="3538129" y="1256968"/>
                  </a:lnTo>
                  <a:lnTo>
                    <a:pt x="3536838" y="1254444"/>
                  </a:lnTo>
                  <a:close/>
                </a:path>
                <a:path w="16366490" h="11278870">
                  <a:moveTo>
                    <a:pt x="3620929" y="1270982"/>
                  </a:moveTo>
                  <a:lnTo>
                    <a:pt x="3618166" y="1270986"/>
                  </a:lnTo>
                  <a:lnTo>
                    <a:pt x="3616162" y="1270131"/>
                  </a:lnTo>
                  <a:lnTo>
                    <a:pt x="3614017" y="1269611"/>
                  </a:lnTo>
                  <a:lnTo>
                    <a:pt x="3611827" y="1271044"/>
                  </a:lnTo>
                  <a:lnTo>
                    <a:pt x="3611164" y="1273523"/>
                  </a:lnTo>
                  <a:lnTo>
                    <a:pt x="3610644" y="1275669"/>
                  </a:lnTo>
                  <a:lnTo>
                    <a:pt x="3611743" y="1277716"/>
                  </a:lnTo>
                  <a:lnTo>
                    <a:pt x="3613747" y="1278571"/>
                  </a:lnTo>
                  <a:lnTo>
                    <a:pt x="3614699" y="1278188"/>
                  </a:lnTo>
                  <a:lnTo>
                    <a:pt x="3616702" y="1279042"/>
                  </a:lnTo>
                  <a:lnTo>
                    <a:pt x="3618847" y="1279562"/>
                  </a:lnTo>
                  <a:lnTo>
                    <a:pt x="3621037" y="1278129"/>
                  </a:lnTo>
                  <a:lnTo>
                    <a:pt x="3621700" y="1275650"/>
                  </a:lnTo>
                  <a:lnTo>
                    <a:pt x="3622221" y="1273505"/>
                  </a:lnTo>
                  <a:lnTo>
                    <a:pt x="3620929" y="1270982"/>
                  </a:lnTo>
                  <a:close/>
                </a:path>
                <a:path w="16366490" h="11278870">
                  <a:moveTo>
                    <a:pt x="3704545" y="1287709"/>
                  </a:moveTo>
                  <a:lnTo>
                    <a:pt x="3702115" y="1287856"/>
                  </a:lnTo>
                  <a:lnTo>
                    <a:pt x="3700112" y="1287002"/>
                  </a:lnTo>
                  <a:lnTo>
                    <a:pt x="3697967" y="1286482"/>
                  </a:lnTo>
                  <a:lnTo>
                    <a:pt x="3695777" y="1287915"/>
                  </a:lnTo>
                  <a:lnTo>
                    <a:pt x="3695113" y="1290394"/>
                  </a:lnTo>
                  <a:lnTo>
                    <a:pt x="3694593" y="1292539"/>
                  </a:lnTo>
                  <a:lnTo>
                    <a:pt x="3695692" y="1294587"/>
                  </a:lnTo>
                  <a:lnTo>
                    <a:pt x="3697695" y="1295441"/>
                  </a:lnTo>
                  <a:lnTo>
                    <a:pt x="3698648" y="1295058"/>
                  </a:lnTo>
                  <a:lnTo>
                    <a:pt x="3700651" y="1295913"/>
                  </a:lnTo>
                  <a:lnTo>
                    <a:pt x="3702796" y="1296433"/>
                  </a:lnTo>
                  <a:lnTo>
                    <a:pt x="3704986" y="1295000"/>
                  </a:lnTo>
                  <a:lnTo>
                    <a:pt x="3706312" y="1290042"/>
                  </a:lnTo>
                  <a:lnTo>
                    <a:pt x="3704545" y="1287709"/>
                  </a:lnTo>
                  <a:close/>
                </a:path>
                <a:path w="16366490" h="11278870">
                  <a:moveTo>
                    <a:pt x="3788779" y="1303912"/>
                  </a:moveTo>
                  <a:lnTo>
                    <a:pt x="3786349" y="1304059"/>
                  </a:lnTo>
                  <a:lnTo>
                    <a:pt x="3784346" y="1303205"/>
                  </a:lnTo>
                  <a:lnTo>
                    <a:pt x="3782201" y="1302685"/>
                  </a:lnTo>
                  <a:lnTo>
                    <a:pt x="3780011" y="1304117"/>
                  </a:lnTo>
                  <a:lnTo>
                    <a:pt x="3779348" y="1306597"/>
                  </a:lnTo>
                  <a:lnTo>
                    <a:pt x="3778827" y="1308743"/>
                  </a:lnTo>
                  <a:lnTo>
                    <a:pt x="3779926" y="1310790"/>
                  </a:lnTo>
                  <a:lnTo>
                    <a:pt x="3781930" y="1311645"/>
                  </a:lnTo>
                  <a:lnTo>
                    <a:pt x="3782882" y="1311262"/>
                  </a:lnTo>
                  <a:lnTo>
                    <a:pt x="3784885" y="1312116"/>
                  </a:lnTo>
                  <a:lnTo>
                    <a:pt x="3787030" y="1312637"/>
                  </a:lnTo>
                  <a:lnTo>
                    <a:pt x="3789220" y="1311203"/>
                  </a:lnTo>
                  <a:lnTo>
                    <a:pt x="3790546" y="1306245"/>
                  </a:lnTo>
                  <a:lnTo>
                    <a:pt x="3788779" y="1303912"/>
                  </a:lnTo>
                  <a:close/>
                </a:path>
                <a:path w="16366490" h="11278870">
                  <a:moveTo>
                    <a:pt x="12234355" y="4902571"/>
                  </a:moveTo>
                  <a:lnTo>
                    <a:pt x="12232018" y="4901574"/>
                  </a:lnTo>
                  <a:lnTo>
                    <a:pt x="12227255" y="4903487"/>
                  </a:lnTo>
                  <a:lnTo>
                    <a:pt x="12227216" y="4908205"/>
                  </a:lnTo>
                  <a:lnTo>
                    <a:pt x="12228316" y="4910253"/>
                  </a:lnTo>
                  <a:lnTo>
                    <a:pt x="12228698" y="4911205"/>
                  </a:lnTo>
                  <a:lnTo>
                    <a:pt x="12230560" y="4912394"/>
                  </a:lnTo>
                  <a:lnTo>
                    <a:pt x="12230417" y="4912728"/>
                  </a:lnTo>
                  <a:lnTo>
                    <a:pt x="12231418" y="4913155"/>
                  </a:lnTo>
                  <a:lnTo>
                    <a:pt x="12232896" y="4913390"/>
                  </a:lnTo>
                  <a:lnTo>
                    <a:pt x="12233991" y="4912674"/>
                  </a:lnTo>
                  <a:lnTo>
                    <a:pt x="12236372" y="4911716"/>
                  </a:lnTo>
                  <a:lnTo>
                    <a:pt x="12236412" y="4906999"/>
                  </a:lnTo>
                  <a:lnTo>
                    <a:pt x="12235313" y="4904953"/>
                  </a:lnTo>
                  <a:lnTo>
                    <a:pt x="12234355" y="4902571"/>
                  </a:lnTo>
                  <a:close/>
                </a:path>
                <a:path w="16366490" h="11278870">
                  <a:moveTo>
                    <a:pt x="3873062" y="1320925"/>
                  </a:moveTo>
                  <a:lnTo>
                    <a:pt x="3870298" y="1320930"/>
                  </a:lnTo>
                  <a:lnTo>
                    <a:pt x="3868295" y="1320076"/>
                  </a:lnTo>
                  <a:lnTo>
                    <a:pt x="3866150" y="1319555"/>
                  </a:lnTo>
                  <a:lnTo>
                    <a:pt x="3863818" y="1321322"/>
                  </a:lnTo>
                  <a:lnTo>
                    <a:pt x="3863297" y="1323468"/>
                  </a:lnTo>
                  <a:lnTo>
                    <a:pt x="3862919" y="1325278"/>
                  </a:lnTo>
                  <a:lnTo>
                    <a:pt x="3864018" y="1327326"/>
                  </a:lnTo>
                  <a:lnTo>
                    <a:pt x="3866022" y="1328180"/>
                  </a:lnTo>
                  <a:lnTo>
                    <a:pt x="3865545" y="1328372"/>
                  </a:lnTo>
                  <a:lnTo>
                    <a:pt x="3865879" y="1328514"/>
                  </a:lnTo>
                  <a:lnTo>
                    <a:pt x="3866832" y="1328131"/>
                  </a:lnTo>
                  <a:lnTo>
                    <a:pt x="3868835" y="1328986"/>
                  </a:lnTo>
                  <a:lnTo>
                    <a:pt x="3870980" y="1329506"/>
                  </a:lnTo>
                  <a:lnTo>
                    <a:pt x="3873169" y="1328073"/>
                  </a:lnTo>
                  <a:lnTo>
                    <a:pt x="3874495" y="1323115"/>
                  </a:lnTo>
                  <a:lnTo>
                    <a:pt x="3873062" y="1320925"/>
                  </a:lnTo>
                  <a:close/>
                </a:path>
                <a:path w="16366490" h="11278870">
                  <a:moveTo>
                    <a:pt x="3957105" y="1336652"/>
                  </a:moveTo>
                  <a:lnTo>
                    <a:pt x="3954341" y="1336657"/>
                  </a:lnTo>
                  <a:lnTo>
                    <a:pt x="3952337" y="1335803"/>
                  </a:lnTo>
                  <a:lnTo>
                    <a:pt x="3950191" y="1335282"/>
                  </a:lnTo>
                  <a:lnTo>
                    <a:pt x="3948003" y="1336715"/>
                  </a:lnTo>
                  <a:lnTo>
                    <a:pt x="3947340" y="1339195"/>
                  </a:lnTo>
                  <a:lnTo>
                    <a:pt x="3946962" y="1341007"/>
                  </a:lnTo>
                  <a:lnTo>
                    <a:pt x="3948061" y="1343054"/>
                  </a:lnTo>
                  <a:lnTo>
                    <a:pt x="3950064" y="1343908"/>
                  </a:lnTo>
                  <a:lnTo>
                    <a:pt x="3949587" y="1344100"/>
                  </a:lnTo>
                  <a:lnTo>
                    <a:pt x="3949921" y="1344242"/>
                  </a:lnTo>
                  <a:lnTo>
                    <a:pt x="3950874" y="1343859"/>
                  </a:lnTo>
                  <a:lnTo>
                    <a:pt x="3952877" y="1344714"/>
                  </a:lnTo>
                  <a:lnTo>
                    <a:pt x="3955022" y="1345234"/>
                  </a:lnTo>
                  <a:lnTo>
                    <a:pt x="3957354" y="1343466"/>
                  </a:lnTo>
                  <a:lnTo>
                    <a:pt x="3957875" y="1341321"/>
                  </a:lnTo>
                  <a:lnTo>
                    <a:pt x="3958538" y="1338842"/>
                  </a:lnTo>
                  <a:lnTo>
                    <a:pt x="3957105" y="1336652"/>
                  </a:lnTo>
                  <a:close/>
                </a:path>
                <a:path w="16366490" h="11278870">
                  <a:moveTo>
                    <a:pt x="4041005" y="1352713"/>
                  </a:moveTo>
                  <a:lnTo>
                    <a:pt x="4038574" y="1352860"/>
                  </a:lnTo>
                  <a:lnTo>
                    <a:pt x="4036571" y="1352006"/>
                  </a:lnTo>
                  <a:lnTo>
                    <a:pt x="4034426" y="1351485"/>
                  </a:lnTo>
                  <a:lnTo>
                    <a:pt x="4032094" y="1353252"/>
                  </a:lnTo>
                  <a:lnTo>
                    <a:pt x="4031574" y="1355398"/>
                  </a:lnTo>
                  <a:lnTo>
                    <a:pt x="4031195" y="1357208"/>
                  </a:lnTo>
                  <a:lnTo>
                    <a:pt x="4032295" y="1359256"/>
                  </a:lnTo>
                  <a:lnTo>
                    <a:pt x="4034298" y="1360110"/>
                  </a:lnTo>
                  <a:lnTo>
                    <a:pt x="4033822" y="1360302"/>
                  </a:lnTo>
                  <a:lnTo>
                    <a:pt x="4034156" y="1360444"/>
                  </a:lnTo>
                  <a:lnTo>
                    <a:pt x="4035108" y="1360061"/>
                  </a:lnTo>
                  <a:lnTo>
                    <a:pt x="4037111" y="1360915"/>
                  </a:lnTo>
                  <a:lnTo>
                    <a:pt x="4039256" y="1361436"/>
                  </a:lnTo>
                  <a:lnTo>
                    <a:pt x="4041588" y="1359670"/>
                  </a:lnTo>
                  <a:lnTo>
                    <a:pt x="4042109" y="1357524"/>
                  </a:lnTo>
                  <a:lnTo>
                    <a:pt x="4042772" y="1355045"/>
                  </a:lnTo>
                  <a:lnTo>
                    <a:pt x="4041005" y="1352713"/>
                  </a:lnTo>
                  <a:close/>
                </a:path>
                <a:path w="16366490" h="11278870">
                  <a:moveTo>
                    <a:pt x="12198101" y="4824764"/>
                  </a:moveTo>
                  <a:lnTo>
                    <a:pt x="12195429" y="4823624"/>
                  </a:lnTo>
                  <a:lnTo>
                    <a:pt x="12191334" y="4825823"/>
                  </a:lnTo>
                  <a:lnTo>
                    <a:pt x="12191295" y="4830541"/>
                  </a:lnTo>
                  <a:lnTo>
                    <a:pt x="12192395" y="4832588"/>
                  </a:lnTo>
                  <a:lnTo>
                    <a:pt x="12192636" y="4833874"/>
                  </a:lnTo>
                  <a:lnTo>
                    <a:pt x="12195641" y="4835156"/>
                  </a:lnTo>
                  <a:lnTo>
                    <a:pt x="12197117" y="4835392"/>
                  </a:lnTo>
                  <a:lnTo>
                    <a:pt x="12198213" y="4834675"/>
                  </a:lnTo>
                  <a:lnTo>
                    <a:pt x="12200260" y="4833576"/>
                  </a:lnTo>
                  <a:lnTo>
                    <a:pt x="12200299" y="4828857"/>
                  </a:lnTo>
                  <a:lnTo>
                    <a:pt x="12198101" y="4824764"/>
                  </a:lnTo>
                  <a:close/>
                </a:path>
                <a:path w="16366490" h="11278870">
                  <a:moveTo>
                    <a:pt x="4125523" y="1368248"/>
                  </a:moveTo>
                  <a:lnTo>
                    <a:pt x="4122759" y="1368253"/>
                  </a:lnTo>
                  <a:lnTo>
                    <a:pt x="4120757" y="1367399"/>
                  </a:lnTo>
                  <a:lnTo>
                    <a:pt x="4118610" y="1366878"/>
                  </a:lnTo>
                  <a:lnTo>
                    <a:pt x="4116279" y="1368644"/>
                  </a:lnTo>
                  <a:lnTo>
                    <a:pt x="4115758" y="1370790"/>
                  </a:lnTo>
                  <a:lnTo>
                    <a:pt x="4115714" y="1372745"/>
                  </a:lnTo>
                  <a:lnTo>
                    <a:pt x="4116480" y="1374649"/>
                  </a:lnTo>
                  <a:lnTo>
                    <a:pt x="4118483" y="1375503"/>
                  </a:lnTo>
                  <a:lnTo>
                    <a:pt x="4118006" y="1375694"/>
                  </a:lnTo>
                  <a:lnTo>
                    <a:pt x="4118340" y="1375837"/>
                  </a:lnTo>
                  <a:lnTo>
                    <a:pt x="4119293" y="1375455"/>
                  </a:lnTo>
                  <a:lnTo>
                    <a:pt x="4121295" y="1376309"/>
                  </a:lnTo>
                  <a:lnTo>
                    <a:pt x="4123441" y="1376830"/>
                  </a:lnTo>
                  <a:lnTo>
                    <a:pt x="4125773" y="1375062"/>
                  </a:lnTo>
                  <a:lnTo>
                    <a:pt x="4126294" y="1372917"/>
                  </a:lnTo>
                  <a:lnTo>
                    <a:pt x="4126956" y="1370438"/>
                  </a:lnTo>
                  <a:lnTo>
                    <a:pt x="4125523" y="1368248"/>
                  </a:lnTo>
                  <a:close/>
                </a:path>
                <a:path w="16366490" h="11278870">
                  <a:moveTo>
                    <a:pt x="4209566" y="1383975"/>
                  </a:moveTo>
                  <a:lnTo>
                    <a:pt x="4207136" y="1384122"/>
                  </a:lnTo>
                  <a:lnTo>
                    <a:pt x="4205133" y="1383268"/>
                  </a:lnTo>
                  <a:lnTo>
                    <a:pt x="4202987" y="1382747"/>
                  </a:lnTo>
                  <a:lnTo>
                    <a:pt x="4200656" y="1384514"/>
                  </a:lnTo>
                  <a:lnTo>
                    <a:pt x="4200135" y="1386660"/>
                  </a:lnTo>
                  <a:lnTo>
                    <a:pt x="4200091" y="1388613"/>
                  </a:lnTo>
                  <a:lnTo>
                    <a:pt x="4200856" y="1390518"/>
                  </a:lnTo>
                  <a:lnTo>
                    <a:pt x="4202859" y="1391372"/>
                  </a:lnTo>
                  <a:lnTo>
                    <a:pt x="4202383" y="1391564"/>
                  </a:lnTo>
                  <a:lnTo>
                    <a:pt x="4202717" y="1391706"/>
                  </a:lnTo>
                  <a:lnTo>
                    <a:pt x="4203669" y="1391323"/>
                  </a:lnTo>
                  <a:lnTo>
                    <a:pt x="4205672" y="1392177"/>
                  </a:lnTo>
                  <a:lnTo>
                    <a:pt x="4207818" y="1392698"/>
                  </a:lnTo>
                  <a:lnTo>
                    <a:pt x="4210149" y="1390931"/>
                  </a:lnTo>
                  <a:lnTo>
                    <a:pt x="4210670" y="1388786"/>
                  </a:lnTo>
                  <a:lnTo>
                    <a:pt x="4211333" y="1386307"/>
                  </a:lnTo>
                  <a:lnTo>
                    <a:pt x="4209566" y="1383975"/>
                  </a:lnTo>
                  <a:close/>
                </a:path>
                <a:path w="16366490" h="11278870">
                  <a:moveTo>
                    <a:pt x="4293274" y="1399559"/>
                  </a:moveTo>
                  <a:lnTo>
                    <a:pt x="4290845" y="1399705"/>
                  </a:lnTo>
                  <a:lnTo>
                    <a:pt x="4288842" y="1398851"/>
                  </a:lnTo>
                  <a:lnTo>
                    <a:pt x="4286696" y="1398330"/>
                  </a:lnTo>
                  <a:lnTo>
                    <a:pt x="4284364" y="1400098"/>
                  </a:lnTo>
                  <a:lnTo>
                    <a:pt x="4283843" y="1402244"/>
                  </a:lnTo>
                  <a:lnTo>
                    <a:pt x="4283800" y="1404197"/>
                  </a:lnTo>
                  <a:lnTo>
                    <a:pt x="4284565" y="1406102"/>
                  </a:lnTo>
                  <a:lnTo>
                    <a:pt x="4286568" y="1406956"/>
                  </a:lnTo>
                  <a:lnTo>
                    <a:pt x="4286092" y="1407148"/>
                  </a:lnTo>
                  <a:lnTo>
                    <a:pt x="4286426" y="1407291"/>
                  </a:lnTo>
                  <a:lnTo>
                    <a:pt x="4287378" y="1406907"/>
                  </a:lnTo>
                  <a:lnTo>
                    <a:pt x="4289381" y="1407762"/>
                  </a:lnTo>
                  <a:lnTo>
                    <a:pt x="4291526" y="1408282"/>
                  </a:lnTo>
                  <a:lnTo>
                    <a:pt x="4293859" y="1406516"/>
                  </a:lnTo>
                  <a:lnTo>
                    <a:pt x="4294379" y="1404370"/>
                  </a:lnTo>
                  <a:lnTo>
                    <a:pt x="4295042" y="1401890"/>
                  </a:lnTo>
                  <a:lnTo>
                    <a:pt x="4293274" y="1399559"/>
                  </a:lnTo>
                  <a:close/>
                </a:path>
                <a:path w="16366490" h="11278870">
                  <a:moveTo>
                    <a:pt x="12160083" y="4747388"/>
                  </a:moveTo>
                  <a:lnTo>
                    <a:pt x="12157271" y="4746583"/>
                  </a:lnTo>
                  <a:lnTo>
                    <a:pt x="12153176" y="4748782"/>
                  </a:lnTo>
                  <a:lnTo>
                    <a:pt x="12152370" y="4751595"/>
                  </a:lnTo>
                  <a:lnTo>
                    <a:pt x="12154570" y="4755689"/>
                  </a:lnTo>
                  <a:lnTo>
                    <a:pt x="12155145" y="4757118"/>
                  </a:lnTo>
                  <a:lnTo>
                    <a:pt x="12156813" y="4757830"/>
                  </a:lnTo>
                  <a:lnTo>
                    <a:pt x="12156955" y="4757496"/>
                  </a:lnTo>
                  <a:lnTo>
                    <a:pt x="12157957" y="4757923"/>
                  </a:lnTo>
                  <a:lnTo>
                    <a:pt x="12159434" y="4758159"/>
                  </a:lnTo>
                  <a:lnTo>
                    <a:pt x="12160529" y="4757442"/>
                  </a:lnTo>
                  <a:lnTo>
                    <a:pt x="12162576" y="4756343"/>
                  </a:lnTo>
                  <a:lnTo>
                    <a:pt x="12163382" y="4753530"/>
                  </a:lnTo>
                  <a:lnTo>
                    <a:pt x="12160083" y="4747388"/>
                  </a:lnTo>
                  <a:close/>
                </a:path>
                <a:path w="16366490" h="11278870">
                  <a:moveTo>
                    <a:pt x="4377126" y="1414810"/>
                  </a:moveTo>
                  <a:lnTo>
                    <a:pt x="4374696" y="1414957"/>
                  </a:lnTo>
                  <a:lnTo>
                    <a:pt x="4372692" y="1414102"/>
                  </a:lnTo>
                  <a:lnTo>
                    <a:pt x="4370547" y="1413582"/>
                  </a:lnTo>
                  <a:lnTo>
                    <a:pt x="4368216" y="1415349"/>
                  </a:lnTo>
                  <a:lnTo>
                    <a:pt x="4367695" y="1417494"/>
                  </a:lnTo>
                  <a:lnTo>
                    <a:pt x="4367651" y="1419447"/>
                  </a:lnTo>
                  <a:lnTo>
                    <a:pt x="4368416" y="1421353"/>
                  </a:lnTo>
                  <a:lnTo>
                    <a:pt x="4370419" y="1422207"/>
                  </a:lnTo>
                  <a:lnTo>
                    <a:pt x="4369943" y="1422398"/>
                  </a:lnTo>
                  <a:lnTo>
                    <a:pt x="4370276" y="1422541"/>
                  </a:lnTo>
                  <a:lnTo>
                    <a:pt x="4371229" y="1422158"/>
                  </a:lnTo>
                  <a:lnTo>
                    <a:pt x="4373232" y="1423012"/>
                  </a:lnTo>
                  <a:lnTo>
                    <a:pt x="4375378" y="1423533"/>
                  </a:lnTo>
                  <a:lnTo>
                    <a:pt x="4377710" y="1421766"/>
                  </a:lnTo>
                  <a:lnTo>
                    <a:pt x="4378230" y="1419621"/>
                  </a:lnTo>
                  <a:lnTo>
                    <a:pt x="4378893" y="1417142"/>
                  </a:lnTo>
                  <a:lnTo>
                    <a:pt x="4377126" y="1414810"/>
                  </a:lnTo>
                  <a:close/>
                </a:path>
                <a:path w="16366490" h="11278870">
                  <a:moveTo>
                    <a:pt x="4461645" y="1430345"/>
                  </a:moveTo>
                  <a:lnTo>
                    <a:pt x="4458881" y="1430350"/>
                  </a:lnTo>
                  <a:lnTo>
                    <a:pt x="4456878" y="1429496"/>
                  </a:lnTo>
                  <a:lnTo>
                    <a:pt x="4454733" y="1428975"/>
                  </a:lnTo>
                  <a:lnTo>
                    <a:pt x="4452400" y="1430741"/>
                  </a:lnTo>
                  <a:lnTo>
                    <a:pt x="4451879" y="1432887"/>
                  </a:lnTo>
                  <a:lnTo>
                    <a:pt x="4451835" y="1434841"/>
                  </a:lnTo>
                  <a:lnTo>
                    <a:pt x="4452935" y="1436888"/>
                  </a:lnTo>
                  <a:lnTo>
                    <a:pt x="4454604" y="1437600"/>
                  </a:lnTo>
                  <a:lnTo>
                    <a:pt x="4454128" y="1437791"/>
                  </a:lnTo>
                  <a:lnTo>
                    <a:pt x="4454462" y="1437934"/>
                  </a:lnTo>
                  <a:lnTo>
                    <a:pt x="4455414" y="1437551"/>
                  </a:lnTo>
                  <a:lnTo>
                    <a:pt x="4457418" y="1438405"/>
                  </a:lnTo>
                  <a:lnTo>
                    <a:pt x="4459563" y="1438926"/>
                  </a:lnTo>
                  <a:lnTo>
                    <a:pt x="4461894" y="1437159"/>
                  </a:lnTo>
                  <a:lnTo>
                    <a:pt x="4462415" y="1435013"/>
                  </a:lnTo>
                  <a:lnTo>
                    <a:pt x="4463078" y="1432535"/>
                  </a:lnTo>
                  <a:lnTo>
                    <a:pt x="4461645" y="1430345"/>
                  </a:lnTo>
                  <a:close/>
                </a:path>
                <a:path w="16366490" h="11278870">
                  <a:moveTo>
                    <a:pt x="4545304" y="1445119"/>
                  </a:moveTo>
                  <a:lnTo>
                    <a:pt x="4542874" y="1445266"/>
                  </a:lnTo>
                  <a:lnTo>
                    <a:pt x="4540871" y="1444412"/>
                  </a:lnTo>
                  <a:lnTo>
                    <a:pt x="4538725" y="1443891"/>
                  </a:lnTo>
                  <a:lnTo>
                    <a:pt x="4536394" y="1445658"/>
                  </a:lnTo>
                  <a:lnTo>
                    <a:pt x="4535873" y="1447804"/>
                  </a:lnTo>
                  <a:lnTo>
                    <a:pt x="4535829" y="1449757"/>
                  </a:lnTo>
                  <a:lnTo>
                    <a:pt x="4536929" y="1451804"/>
                  </a:lnTo>
                  <a:lnTo>
                    <a:pt x="4538597" y="1452516"/>
                  </a:lnTo>
                  <a:lnTo>
                    <a:pt x="4538122" y="1452708"/>
                  </a:lnTo>
                  <a:lnTo>
                    <a:pt x="4538456" y="1452850"/>
                  </a:lnTo>
                  <a:lnTo>
                    <a:pt x="4539408" y="1452467"/>
                  </a:lnTo>
                  <a:lnTo>
                    <a:pt x="4541411" y="1453322"/>
                  </a:lnTo>
                  <a:lnTo>
                    <a:pt x="4543556" y="1453842"/>
                  </a:lnTo>
                  <a:lnTo>
                    <a:pt x="4545888" y="1452076"/>
                  </a:lnTo>
                  <a:lnTo>
                    <a:pt x="4546408" y="1449930"/>
                  </a:lnTo>
                  <a:lnTo>
                    <a:pt x="4547071" y="1447451"/>
                  </a:lnTo>
                  <a:lnTo>
                    <a:pt x="4545304" y="1445119"/>
                  </a:lnTo>
                  <a:close/>
                </a:path>
                <a:path w="16366490" h="11278870">
                  <a:moveTo>
                    <a:pt x="12120403" y="4672065"/>
                  </a:moveTo>
                  <a:lnTo>
                    <a:pt x="12117589" y="4671259"/>
                  </a:lnTo>
                  <a:lnTo>
                    <a:pt x="12113495" y="4673459"/>
                  </a:lnTo>
                  <a:lnTo>
                    <a:pt x="12112689" y="4676273"/>
                  </a:lnTo>
                  <a:lnTo>
                    <a:pt x="12114888" y="4680366"/>
                  </a:lnTo>
                  <a:lnTo>
                    <a:pt x="12115128" y="4681653"/>
                  </a:lnTo>
                  <a:lnTo>
                    <a:pt x="12118132" y="4682934"/>
                  </a:lnTo>
                  <a:lnTo>
                    <a:pt x="12119753" y="4682836"/>
                  </a:lnTo>
                  <a:lnTo>
                    <a:pt x="12120848" y="4682119"/>
                  </a:lnTo>
                  <a:lnTo>
                    <a:pt x="12122894" y="4681019"/>
                  </a:lnTo>
                  <a:lnTo>
                    <a:pt x="12123701" y="4678207"/>
                  </a:lnTo>
                  <a:lnTo>
                    <a:pt x="12120403" y="4672065"/>
                  </a:lnTo>
                  <a:close/>
                </a:path>
                <a:path w="16366490" h="11278870">
                  <a:moveTo>
                    <a:pt x="4629490" y="1460512"/>
                  </a:moveTo>
                  <a:lnTo>
                    <a:pt x="4627059" y="1460659"/>
                  </a:lnTo>
                  <a:lnTo>
                    <a:pt x="4625056" y="1459805"/>
                  </a:lnTo>
                  <a:lnTo>
                    <a:pt x="4622911" y="1459284"/>
                  </a:lnTo>
                  <a:lnTo>
                    <a:pt x="4620579" y="1461051"/>
                  </a:lnTo>
                  <a:lnTo>
                    <a:pt x="4620058" y="1463197"/>
                  </a:lnTo>
                  <a:lnTo>
                    <a:pt x="4620014" y="1465151"/>
                  </a:lnTo>
                  <a:lnTo>
                    <a:pt x="4621113" y="1467197"/>
                  </a:lnTo>
                  <a:lnTo>
                    <a:pt x="4622783" y="1467909"/>
                  </a:lnTo>
                  <a:lnTo>
                    <a:pt x="4622307" y="1468101"/>
                  </a:lnTo>
                  <a:lnTo>
                    <a:pt x="4622640" y="1468243"/>
                  </a:lnTo>
                  <a:lnTo>
                    <a:pt x="4623593" y="1467862"/>
                  </a:lnTo>
                  <a:lnTo>
                    <a:pt x="4625595" y="1468716"/>
                  </a:lnTo>
                  <a:lnTo>
                    <a:pt x="4627741" y="1469236"/>
                  </a:lnTo>
                  <a:lnTo>
                    <a:pt x="4630073" y="1467469"/>
                  </a:lnTo>
                  <a:lnTo>
                    <a:pt x="4630594" y="1465323"/>
                  </a:lnTo>
                  <a:lnTo>
                    <a:pt x="4631256" y="1462844"/>
                  </a:lnTo>
                  <a:lnTo>
                    <a:pt x="4629490" y="1460512"/>
                  </a:lnTo>
                  <a:close/>
                </a:path>
                <a:path w="16366490" h="11278870">
                  <a:moveTo>
                    <a:pt x="4713816" y="1475571"/>
                  </a:moveTo>
                  <a:lnTo>
                    <a:pt x="4711052" y="1475576"/>
                  </a:lnTo>
                  <a:lnTo>
                    <a:pt x="4709049" y="1474721"/>
                  </a:lnTo>
                  <a:lnTo>
                    <a:pt x="4706904" y="1474201"/>
                  </a:lnTo>
                  <a:lnTo>
                    <a:pt x="4704572" y="1475969"/>
                  </a:lnTo>
                  <a:lnTo>
                    <a:pt x="4704051" y="1478113"/>
                  </a:lnTo>
                  <a:lnTo>
                    <a:pt x="4704007" y="1480067"/>
                  </a:lnTo>
                  <a:lnTo>
                    <a:pt x="4705107" y="1482114"/>
                  </a:lnTo>
                  <a:lnTo>
                    <a:pt x="4706776" y="1482826"/>
                  </a:lnTo>
                  <a:lnTo>
                    <a:pt x="4706300" y="1483017"/>
                  </a:lnTo>
                  <a:lnTo>
                    <a:pt x="4706634" y="1483160"/>
                  </a:lnTo>
                  <a:lnTo>
                    <a:pt x="4707586" y="1482778"/>
                  </a:lnTo>
                  <a:lnTo>
                    <a:pt x="4709589" y="1483632"/>
                  </a:lnTo>
                  <a:lnTo>
                    <a:pt x="4711734" y="1484153"/>
                  </a:lnTo>
                  <a:lnTo>
                    <a:pt x="4714067" y="1482385"/>
                  </a:lnTo>
                  <a:lnTo>
                    <a:pt x="4714587" y="1480241"/>
                  </a:lnTo>
                  <a:lnTo>
                    <a:pt x="4715250" y="1477761"/>
                  </a:lnTo>
                  <a:lnTo>
                    <a:pt x="4713816" y="1475571"/>
                  </a:lnTo>
                  <a:close/>
                </a:path>
                <a:path w="16366490" h="11278870">
                  <a:moveTo>
                    <a:pt x="12078197" y="4598033"/>
                  </a:moveTo>
                  <a:lnTo>
                    <a:pt x="12075384" y="4597228"/>
                  </a:lnTo>
                  <a:lnTo>
                    <a:pt x="12071290" y="4599427"/>
                  </a:lnTo>
                  <a:lnTo>
                    <a:pt x="12070584" y="4601888"/>
                  </a:lnTo>
                  <a:lnTo>
                    <a:pt x="12070483" y="4602240"/>
                  </a:lnTo>
                  <a:lnTo>
                    <a:pt x="12072683" y="4606334"/>
                  </a:lnTo>
                  <a:lnTo>
                    <a:pt x="12073066" y="4607287"/>
                  </a:lnTo>
                  <a:lnTo>
                    <a:pt x="12076404" y="4608711"/>
                  </a:lnTo>
                  <a:lnTo>
                    <a:pt x="12078025" y="4608612"/>
                  </a:lnTo>
                  <a:lnTo>
                    <a:pt x="12079120" y="4607896"/>
                  </a:lnTo>
                  <a:lnTo>
                    <a:pt x="12080975" y="4606321"/>
                  </a:lnTo>
                  <a:lnTo>
                    <a:pt x="12081638" y="4603841"/>
                  </a:lnTo>
                  <a:lnTo>
                    <a:pt x="12079440" y="4599746"/>
                  </a:lnTo>
                  <a:lnTo>
                    <a:pt x="12078197" y="4598033"/>
                  </a:lnTo>
                  <a:close/>
                </a:path>
                <a:path w="16366490" h="11278870">
                  <a:moveTo>
                    <a:pt x="4797810" y="1490487"/>
                  </a:moveTo>
                  <a:lnTo>
                    <a:pt x="4795380" y="1490635"/>
                  </a:lnTo>
                  <a:lnTo>
                    <a:pt x="4793377" y="1489780"/>
                  </a:lnTo>
                  <a:lnTo>
                    <a:pt x="4791232" y="1489260"/>
                  </a:lnTo>
                  <a:lnTo>
                    <a:pt x="4788900" y="1491026"/>
                  </a:lnTo>
                  <a:lnTo>
                    <a:pt x="4788379" y="1493172"/>
                  </a:lnTo>
                  <a:lnTo>
                    <a:pt x="4788335" y="1495127"/>
                  </a:lnTo>
                  <a:lnTo>
                    <a:pt x="4789434" y="1497174"/>
                  </a:lnTo>
                  <a:lnTo>
                    <a:pt x="4791103" y="1497886"/>
                  </a:lnTo>
                  <a:lnTo>
                    <a:pt x="4790627" y="1498078"/>
                  </a:lnTo>
                  <a:lnTo>
                    <a:pt x="4790961" y="1498220"/>
                  </a:lnTo>
                  <a:lnTo>
                    <a:pt x="4791913" y="1497837"/>
                  </a:lnTo>
                  <a:lnTo>
                    <a:pt x="4793916" y="1498691"/>
                  </a:lnTo>
                  <a:lnTo>
                    <a:pt x="4796062" y="1499212"/>
                  </a:lnTo>
                  <a:lnTo>
                    <a:pt x="4798728" y="1497587"/>
                  </a:lnTo>
                  <a:lnTo>
                    <a:pt x="4798915" y="1495298"/>
                  </a:lnTo>
                  <a:lnTo>
                    <a:pt x="4799577" y="1492820"/>
                  </a:lnTo>
                  <a:lnTo>
                    <a:pt x="4797810" y="1490487"/>
                  </a:lnTo>
                  <a:close/>
                </a:path>
                <a:path w="16366490" h="11278870">
                  <a:moveTo>
                    <a:pt x="4882137" y="1505546"/>
                  </a:moveTo>
                  <a:lnTo>
                    <a:pt x="4879707" y="1505694"/>
                  </a:lnTo>
                  <a:lnTo>
                    <a:pt x="4877705" y="1504839"/>
                  </a:lnTo>
                  <a:lnTo>
                    <a:pt x="4875559" y="1504319"/>
                  </a:lnTo>
                  <a:lnTo>
                    <a:pt x="4873227" y="1506087"/>
                  </a:lnTo>
                  <a:lnTo>
                    <a:pt x="4872707" y="1508231"/>
                  </a:lnTo>
                  <a:lnTo>
                    <a:pt x="4872662" y="1510185"/>
                  </a:lnTo>
                  <a:lnTo>
                    <a:pt x="4873761" y="1512233"/>
                  </a:lnTo>
                  <a:lnTo>
                    <a:pt x="4875431" y="1512945"/>
                  </a:lnTo>
                  <a:lnTo>
                    <a:pt x="4874955" y="1513137"/>
                  </a:lnTo>
                  <a:lnTo>
                    <a:pt x="4875288" y="1513279"/>
                  </a:lnTo>
                  <a:lnTo>
                    <a:pt x="4876241" y="1512896"/>
                  </a:lnTo>
                  <a:lnTo>
                    <a:pt x="4878244" y="1513750"/>
                  </a:lnTo>
                  <a:lnTo>
                    <a:pt x="4880389" y="1514271"/>
                  </a:lnTo>
                  <a:lnTo>
                    <a:pt x="4883055" y="1512645"/>
                  </a:lnTo>
                  <a:lnTo>
                    <a:pt x="4883241" y="1510358"/>
                  </a:lnTo>
                  <a:lnTo>
                    <a:pt x="4883905" y="1507879"/>
                  </a:lnTo>
                  <a:lnTo>
                    <a:pt x="4882137" y="1505546"/>
                  </a:lnTo>
                  <a:close/>
                </a:path>
                <a:path w="16366490" h="11278870">
                  <a:moveTo>
                    <a:pt x="4966465" y="1520605"/>
                  </a:moveTo>
                  <a:lnTo>
                    <a:pt x="4963701" y="1520610"/>
                  </a:lnTo>
                  <a:lnTo>
                    <a:pt x="4961698" y="1519756"/>
                  </a:lnTo>
                  <a:lnTo>
                    <a:pt x="4959553" y="1519235"/>
                  </a:lnTo>
                  <a:lnTo>
                    <a:pt x="4956887" y="1520859"/>
                  </a:lnTo>
                  <a:lnTo>
                    <a:pt x="4956700" y="1523148"/>
                  </a:lnTo>
                  <a:lnTo>
                    <a:pt x="4956656" y="1525102"/>
                  </a:lnTo>
                  <a:lnTo>
                    <a:pt x="4957755" y="1527149"/>
                  </a:lnTo>
                  <a:lnTo>
                    <a:pt x="4959424" y="1527861"/>
                  </a:lnTo>
                  <a:lnTo>
                    <a:pt x="4958948" y="1528053"/>
                  </a:lnTo>
                  <a:lnTo>
                    <a:pt x="4959282" y="1528195"/>
                  </a:lnTo>
                  <a:lnTo>
                    <a:pt x="4960234" y="1527812"/>
                  </a:lnTo>
                  <a:lnTo>
                    <a:pt x="4962237" y="1528667"/>
                  </a:lnTo>
                  <a:lnTo>
                    <a:pt x="4964383" y="1529187"/>
                  </a:lnTo>
                  <a:lnTo>
                    <a:pt x="4966715" y="1527419"/>
                  </a:lnTo>
                  <a:lnTo>
                    <a:pt x="4967235" y="1525274"/>
                  </a:lnTo>
                  <a:lnTo>
                    <a:pt x="4967898" y="1522795"/>
                  </a:lnTo>
                  <a:lnTo>
                    <a:pt x="4966465" y="1520605"/>
                  </a:lnTo>
                  <a:close/>
                </a:path>
                <a:path w="16366490" h="11278870">
                  <a:moveTo>
                    <a:pt x="12033420" y="4524482"/>
                  </a:moveTo>
                  <a:lnTo>
                    <a:pt x="12026231" y="4529307"/>
                  </a:lnTo>
                  <a:lnTo>
                    <a:pt x="12028431" y="4533401"/>
                  </a:lnTo>
                  <a:lnTo>
                    <a:pt x="12028814" y="4534354"/>
                  </a:lnTo>
                  <a:lnTo>
                    <a:pt x="12031819" y="4535636"/>
                  </a:lnTo>
                  <a:lnTo>
                    <a:pt x="12033438" y="4535537"/>
                  </a:lnTo>
                  <a:lnTo>
                    <a:pt x="12036722" y="4533388"/>
                  </a:lnTo>
                  <a:lnTo>
                    <a:pt x="12037005" y="4531140"/>
                  </a:lnTo>
                  <a:lnTo>
                    <a:pt x="12037052" y="4530766"/>
                  </a:lnTo>
                  <a:lnTo>
                    <a:pt x="12034853" y="4526672"/>
                  </a:lnTo>
                  <a:lnTo>
                    <a:pt x="12033420" y="4524482"/>
                  </a:lnTo>
                  <a:close/>
                </a:path>
                <a:path w="16366490" h="11278870">
                  <a:moveTo>
                    <a:pt x="5050459" y="1535522"/>
                  </a:moveTo>
                  <a:lnTo>
                    <a:pt x="5048028" y="1535669"/>
                  </a:lnTo>
                  <a:lnTo>
                    <a:pt x="5046025" y="1534815"/>
                  </a:lnTo>
                  <a:lnTo>
                    <a:pt x="5043880" y="1534294"/>
                  </a:lnTo>
                  <a:lnTo>
                    <a:pt x="5041214" y="1535920"/>
                  </a:lnTo>
                  <a:lnTo>
                    <a:pt x="5041028" y="1538207"/>
                  </a:lnTo>
                  <a:lnTo>
                    <a:pt x="5040983" y="1540161"/>
                  </a:lnTo>
                  <a:lnTo>
                    <a:pt x="5042082" y="1542208"/>
                  </a:lnTo>
                  <a:lnTo>
                    <a:pt x="5043752" y="1542920"/>
                  </a:lnTo>
                  <a:lnTo>
                    <a:pt x="5043275" y="1543112"/>
                  </a:lnTo>
                  <a:lnTo>
                    <a:pt x="5043609" y="1543254"/>
                  </a:lnTo>
                  <a:lnTo>
                    <a:pt x="5044562" y="1542871"/>
                  </a:lnTo>
                  <a:lnTo>
                    <a:pt x="5046565" y="1543726"/>
                  </a:lnTo>
                  <a:lnTo>
                    <a:pt x="5048710" y="1544246"/>
                  </a:lnTo>
                  <a:lnTo>
                    <a:pt x="5051042" y="1542479"/>
                  </a:lnTo>
                  <a:lnTo>
                    <a:pt x="5051563" y="1540334"/>
                  </a:lnTo>
                  <a:lnTo>
                    <a:pt x="5052226" y="1537854"/>
                  </a:lnTo>
                  <a:lnTo>
                    <a:pt x="5050459" y="1535522"/>
                  </a:lnTo>
                  <a:close/>
                </a:path>
                <a:path w="16366490" h="11278870">
                  <a:moveTo>
                    <a:pt x="5134785" y="1550582"/>
                  </a:moveTo>
                  <a:lnTo>
                    <a:pt x="5132356" y="1550728"/>
                  </a:lnTo>
                  <a:lnTo>
                    <a:pt x="5130353" y="1549874"/>
                  </a:lnTo>
                  <a:lnTo>
                    <a:pt x="5128207" y="1549353"/>
                  </a:lnTo>
                  <a:lnTo>
                    <a:pt x="5125541" y="1550979"/>
                  </a:lnTo>
                  <a:lnTo>
                    <a:pt x="5125355" y="1553266"/>
                  </a:lnTo>
                  <a:lnTo>
                    <a:pt x="5125311" y="1555220"/>
                  </a:lnTo>
                  <a:lnTo>
                    <a:pt x="5126410" y="1557268"/>
                  </a:lnTo>
                  <a:lnTo>
                    <a:pt x="5128079" y="1557979"/>
                  </a:lnTo>
                  <a:lnTo>
                    <a:pt x="5127603" y="1558171"/>
                  </a:lnTo>
                  <a:lnTo>
                    <a:pt x="5127937" y="1558314"/>
                  </a:lnTo>
                  <a:lnTo>
                    <a:pt x="5128889" y="1557930"/>
                  </a:lnTo>
                  <a:lnTo>
                    <a:pt x="5130892" y="1558785"/>
                  </a:lnTo>
                  <a:lnTo>
                    <a:pt x="5133038" y="1559305"/>
                  </a:lnTo>
                  <a:lnTo>
                    <a:pt x="5135370" y="1557538"/>
                  </a:lnTo>
                  <a:lnTo>
                    <a:pt x="5135890" y="1555393"/>
                  </a:lnTo>
                  <a:lnTo>
                    <a:pt x="5136553" y="1552913"/>
                  </a:lnTo>
                  <a:lnTo>
                    <a:pt x="5134785" y="1550582"/>
                  </a:lnTo>
                  <a:close/>
                </a:path>
                <a:path w="16366490" h="11278870">
                  <a:moveTo>
                    <a:pt x="11986645" y="4452840"/>
                  </a:moveTo>
                  <a:lnTo>
                    <a:pt x="11984165" y="4452177"/>
                  </a:lnTo>
                  <a:lnTo>
                    <a:pt x="11981975" y="4453610"/>
                  </a:lnTo>
                  <a:lnTo>
                    <a:pt x="11980119" y="4455187"/>
                  </a:lnTo>
                  <a:lnTo>
                    <a:pt x="11979456" y="4457665"/>
                  </a:lnTo>
                  <a:lnTo>
                    <a:pt x="11980890" y="4459855"/>
                  </a:lnTo>
                  <a:lnTo>
                    <a:pt x="11982131" y="4461569"/>
                  </a:lnTo>
                  <a:lnTo>
                    <a:pt x="11982514" y="4462521"/>
                  </a:lnTo>
                  <a:lnTo>
                    <a:pt x="11984183" y="4463233"/>
                  </a:lnTo>
                  <a:lnTo>
                    <a:pt x="11984326" y="4462899"/>
                  </a:lnTo>
                  <a:lnTo>
                    <a:pt x="11985661" y="4463469"/>
                  </a:lnTo>
                  <a:lnTo>
                    <a:pt x="11987139" y="4463705"/>
                  </a:lnTo>
                  <a:lnTo>
                    <a:pt x="11990231" y="4461079"/>
                  </a:lnTo>
                  <a:lnTo>
                    <a:pt x="11990895" y="4458599"/>
                  </a:lnTo>
                  <a:lnTo>
                    <a:pt x="11989462" y="4456410"/>
                  </a:lnTo>
                  <a:lnTo>
                    <a:pt x="11988220" y="4454696"/>
                  </a:lnTo>
                  <a:lnTo>
                    <a:pt x="11986645" y="4452840"/>
                  </a:lnTo>
                  <a:close/>
                </a:path>
                <a:path w="16366490" h="11278870">
                  <a:moveTo>
                    <a:pt x="5219114" y="1565640"/>
                  </a:moveTo>
                  <a:lnTo>
                    <a:pt x="5216683" y="1565787"/>
                  </a:lnTo>
                  <a:lnTo>
                    <a:pt x="5214680" y="1564933"/>
                  </a:lnTo>
                  <a:lnTo>
                    <a:pt x="5212535" y="1564412"/>
                  </a:lnTo>
                  <a:lnTo>
                    <a:pt x="5209869" y="1566038"/>
                  </a:lnTo>
                  <a:lnTo>
                    <a:pt x="5209681" y="1568326"/>
                  </a:lnTo>
                  <a:lnTo>
                    <a:pt x="5209637" y="1570279"/>
                  </a:lnTo>
                  <a:lnTo>
                    <a:pt x="5210737" y="1572326"/>
                  </a:lnTo>
                  <a:lnTo>
                    <a:pt x="5212407" y="1573039"/>
                  </a:lnTo>
                  <a:lnTo>
                    <a:pt x="5211930" y="1573230"/>
                  </a:lnTo>
                  <a:lnTo>
                    <a:pt x="5212264" y="1573372"/>
                  </a:lnTo>
                  <a:lnTo>
                    <a:pt x="5213216" y="1572989"/>
                  </a:lnTo>
                  <a:lnTo>
                    <a:pt x="5215220" y="1573844"/>
                  </a:lnTo>
                  <a:lnTo>
                    <a:pt x="5217365" y="1574364"/>
                  </a:lnTo>
                  <a:lnTo>
                    <a:pt x="5219696" y="1572598"/>
                  </a:lnTo>
                  <a:lnTo>
                    <a:pt x="5220218" y="1570452"/>
                  </a:lnTo>
                  <a:lnTo>
                    <a:pt x="5220881" y="1567972"/>
                  </a:lnTo>
                  <a:lnTo>
                    <a:pt x="5219114" y="1565640"/>
                  </a:lnTo>
                  <a:close/>
                </a:path>
                <a:path w="16366490" h="11278870">
                  <a:moveTo>
                    <a:pt x="5303583" y="1580366"/>
                  </a:moveTo>
                  <a:lnTo>
                    <a:pt x="5301153" y="1580514"/>
                  </a:lnTo>
                  <a:lnTo>
                    <a:pt x="5299150" y="1579659"/>
                  </a:lnTo>
                  <a:lnTo>
                    <a:pt x="5297004" y="1579138"/>
                  </a:lnTo>
                  <a:lnTo>
                    <a:pt x="5294338" y="1580763"/>
                  </a:lnTo>
                  <a:lnTo>
                    <a:pt x="5294152" y="1583051"/>
                  </a:lnTo>
                  <a:lnTo>
                    <a:pt x="5294108" y="1585004"/>
                  </a:lnTo>
                  <a:lnTo>
                    <a:pt x="5295208" y="1587052"/>
                  </a:lnTo>
                  <a:lnTo>
                    <a:pt x="5296876" y="1587764"/>
                  </a:lnTo>
                  <a:lnTo>
                    <a:pt x="5296400" y="1587955"/>
                  </a:lnTo>
                  <a:lnTo>
                    <a:pt x="5296733" y="1588097"/>
                  </a:lnTo>
                  <a:lnTo>
                    <a:pt x="5297686" y="1587714"/>
                  </a:lnTo>
                  <a:lnTo>
                    <a:pt x="5299689" y="1588569"/>
                  </a:lnTo>
                  <a:lnTo>
                    <a:pt x="5301835" y="1589089"/>
                  </a:lnTo>
                  <a:lnTo>
                    <a:pt x="5304167" y="1587323"/>
                  </a:lnTo>
                  <a:lnTo>
                    <a:pt x="5304687" y="1585177"/>
                  </a:lnTo>
                  <a:lnTo>
                    <a:pt x="5305350" y="1582699"/>
                  </a:lnTo>
                  <a:lnTo>
                    <a:pt x="5303583" y="1580366"/>
                  </a:lnTo>
                  <a:close/>
                </a:path>
                <a:path w="16366490" h="11278870">
                  <a:moveTo>
                    <a:pt x="5387910" y="1595425"/>
                  </a:moveTo>
                  <a:lnTo>
                    <a:pt x="5385480" y="1595571"/>
                  </a:lnTo>
                  <a:lnTo>
                    <a:pt x="5383477" y="1594717"/>
                  </a:lnTo>
                  <a:lnTo>
                    <a:pt x="5381332" y="1594196"/>
                  </a:lnTo>
                  <a:lnTo>
                    <a:pt x="5379000" y="1595964"/>
                  </a:lnTo>
                  <a:lnTo>
                    <a:pt x="5378479" y="1598110"/>
                  </a:lnTo>
                  <a:lnTo>
                    <a:pt x="5378435" y="1600064"/>
                  </a:lnTo>
                  <a:lnTo>
                    <a:pt x="5379534" y="1602110"/>
                  </a:lnTo>
                  <a:lnTo>
                    <a:pt x="5381204" y="1602822"/>
                  </a:lnTo>
                  <a:lnTo>
                    <a:pt x="5380727" y="1603014"/>
                  </a:lnTo>
                  <a:lnTo>
                    <a:pt x="5381061" y="1603156"/>
                  </a:lnTo>
                  <a:lnTo>
                    <a:pt x="5382014" y="1602773"/>
                  </a:lnTo>
                  <a:lnTo>
                    <a:pt x="5384017" y="1603628"/>
                  </a:lnTo>
                  <a:lnTo>
                    <a:pt x="5386161" y="1604149"/>
                  </a:lnTo>
                  <a:lnTo>
                    <a:pt x="5388827" y="1602524"/>
                  </a:lnTo>
                  <a:lnTo>
                    <a:pt x="5389014" y="1600236"/>
                  </a:lnTo>
                  <a:lnTo>
                    <a:pt x="5389678" y="1597756"/>
                  </a:lnTo>
                  <a:lnTo>
                    <a:pt x="5387910" y="1595425"/>
                  </a:lnTo>
                  <a:close/>
                </a:path>
                <a:path w="16366490" h="11278870">
                  <a:moveTo>
                    <a:pt x="11938489" y="4382583"/>
                  </a:moveTo>
                  <a:lnTo>
                    <a:pt x="11935676" y="4381778"/>
                  </a:lnTo>
                  <a:lnTo>
                    <a:pt x="11931964" y="4384929"/>
                  </a:lnTo>
                  <a:lnTo>
                    <a:pt x="11931158" y="4387741"/>
                  </a:lnTo>
                  <a:lnTo>
                    <a:pt x="11932734" y="4389597"/>
                  </a:lnTo>
                  <a:lnTo>
                    <a:pt x="11933976" y="4391311"/>
                  </a:lnTo>
                  <a:lnTo>
                    <a:pt x="11934359" y="4392264"/>
                  </a:lnTo>
                  <a:lnTo>
                    <a:pt x="11937363" y="4393545"/>
                  </a:lnTo>
                  <a:lnTo>
                    <a:pt x="11938984" y="4393447"/>
                  </a:lnTo>
                  <a:lnTo>
                    <a:pt x="11942077" y="4390821"/>
                  </a:lnTo>
                  <a:lnTo>
                    <a:pt x="11942881" y="4388007"/>
                  </a:lnTo>
                  <a:lnTo>
                    <a:pt x="11941306" y="4386153"/>
                  </a:lnTo>
                  <a:lnTo>
                    <a:pt x="11940064" y="4384439"/>
                  </a:lnTo>
                  <a:lnTo>
                    <a:pt x="11938489" y="4382583"/>
                  </a:lnTo>
                  <a:close/>
                </a:path>
                <a:path w="16366490" h="11278870">
                  <a:moveTo>
                    <a:pt x="5472572" y="1610627"/>
                  </a:moveTo>
                  <a:lnTo>
                    <a:pt x="5470141" y="1610774"/>
                  </a:lnTo>
                  <a:lnTo>
                    <a:pt x="5468138" y="1609919"/>
                  </a:lnTo>
                  <a:lnTo>
                    <a:pt x="5465993" y="1609399"/>
                  </a:lnTo>
                  <a:lnTo>
                    <a:pt x="5463661" y="1611165"/>
                  </a:lnTo>
                  <a:lnTo>
                    <a:pt x="5463140" y="1613311"/>
                  </a:lnTo>
                  <a:lnTo>
                    <a:pt x="5463096" y="1615264"/>
                  </a:lnTo>
                  <a:lnTo>
                    <a:pt x="5464196" y="1617312"/>
                  </a:lnTo>
                  <a:lnTo>
                    <a:pt x="5465865" y="1618024"/>
                  </a:lnTo>
                  <a:lnTo>
                    <a:pt x="5465389" y="1618215"/>
                  </a:lnTo>
                  <a:lnTo>
                    <a:pt x="5465722" y="1618358"/>
                  </a:lnTo>
                  <a:lnTo>
                    <a:pt x="5466675" y="1617975"/>
                  </a:lnTo>
                  <a:lnTo>
                    <a:pt x="5468678" y="1618829"/>
                  </a:lnTo>
                  <a:lnTo>
                    <a:pt x="5470823" y="1619350"/>
                  </a:lnTo>
                  <a:lnTo>
                    <a:pt x="5473489" y="1617726"/>
                  </a:lnTo>
                  <a:lnTo>
                    <a:pt x="5473676" y="1615437"/>
                  </a:lnTo>
                  <a:lnTo>
                    <a:pt x="5474338" y="1612959"/>
                  </a:lnTo>
                  <a:lnTo>
                    <a:pt x="5472572" y="1610627"/>
                  </a:lnTo>
                  <a:close/>
                </a:path>
                <a:path w="16366490" h="11278870">
                  <a:moveTo>
                    <a:pt x="5556756" y="1626019"/>
                  </a:moveTo>
                  <a:lnTo>
                    <a:pt x="5554326" y="1626166"/>
                  </a:lnTo>
                  <a:lnTo>
                    <a:pt x="5552323" y="1625312"/>
                  </a:lnTo>
                  <a:lnTo>
                    <a:pt x="5550177" y="1624791"/>
                  </a:lnTo>
                  <a:lnTo>
                    <a:pt x="5547846" y="1626558"/>
                  </a:lnTo>
                  <a:lnTo>
                    <a:pt x="5547326" y="1628704"/>
                  </a:lnTo>
                  <a:lnTo>
                    <a:pt x="5547281" y="1630658"/>
                  </a:lnTo>
                  <a:lnTo>
                    <a:pt x="5548380" y="1632706"/>
                  </a:lnTo>
                  <a:lnTo>
                    <a:pt x="5550049" y="1633418"/>
                  </a:lnTo>
                  <a:lnTo>
                    <a:pt x="5549573" y="1633608"/>
                  </a:lnTo>
                  <a:lnTo>
                    <a:pt x="5549907" y="1633751"/>
                  </a:lnTo>
                  <a:lnTo>
                    <a:pt x="5550859" y="1633369"/>
                  </a:lnTo>
                  <a:lnTo>
                    <a:pt x="5552862" y="1634223"/>
                  </a:lnTo>
                  <a:lnTo>
                    <a:pt x="5555007" y="1634744"/>
                  </a:lnTo>
                  <a:lnTo>
                    <a:pt x="5557340" y="1632976"/>
                  </a:lnTo>
                  <a:lnTo>
                    <a:pt x="5557861" y="1630830"/>
                  </a:lnTo>
                  <a:lnTo>
                    <a:pt x="5558523" y="1628352"/>
                  </a:lnTo>
                  <a:lnTo>
                    <a:pt x="5556756" y="1626019"/>
                  </a:lnTo>
                  <a:close/>
                </a:path>
                <a:path w="16366490" h="11278870">
                  <a:moveTo>
                    <a:pt x="11887476" y="4313474"/>
                  </a:moveTo>
                  <a:lnTo>
                    <a:pt x="11884520" y="4313003"/>
                  </a:lnTo>
                  <a:lnTo>
                    <a:pt x="11882665" y="4314578"/>
                  </a:lnTo>
                  <a:lnTo>
                    <a:pt x="11880618" y="4315678"/>
                  </a:lnTo>
                  <a:lnTo>
                    <a:pt x="11880146" y="4318634"/>
                  </a:lnTo>
                  <a:lnTo>
                    <a:pt x="11883298" y="4322345"/>
                  </a:lnTo>
                  <a:lnTo>
                    <a:pt x="11883680" y="4323298"/>
                  </a:lnTo>
                  <a:lnTo>
                    <a:pt x="11886350" y="4324436"/>
                  </a:lnTo>
                  <a:lnTo>
                    <a:pt x="11887971" y="4324338"/>
                  </a:lnTo>
                  <a:lnTo>
                    <a:pt x="11889207" y="4323288"/>
                  </a:lnTo>
                  <a:lnTo>
                    <a:pt x="11890921" y="4322046"/>
                  </a:lnTo>
                  <a:lnTo>
                    <a:pt x="11891393" y="4319091"/>
                  </a:lnTo>
                  <a:lnTo>
                    <a:pt x="11889817" y="4317234"/>
                  </a:lnTo>
                  <a:lnTo>
                    <a:pt x="11888576" y="4315521"/>
                  </a:lnTo>
                  <a:lnTo>
                    <a:pt x="11887476" y="4313474"/>
                  </a:lnTo>
                  <a:close/>
                </a:path>
                <a:path w="16366490" h="11278870">
                  <a:moveTo>
                    <a:pt x="5641418" y="1641221"/>
                  </a:moveTo>
                  <a:lnTo>
                    <a:pt x="5638987" y="1641368"/>
                  </a:lnTo>
                  <a:lnTo>
                    <a:pt x="5636984" y="1640513"/>
                  </a:lnTo>
                  <a:lnTo>
                    <a:pt x="5634839" y="1639993"/>
                  </a:lnTo>
                  <a:lnTo>
                    <a:pt x="5632507" y="1641760"/>
                  </a:lnTo>
                  <a:lnTo>
                    <a:pt x="5631987" y="1643905"/>
                  </a:lnTo>
                  <a:lnTo>
                    <a:pt x="5631942" y="1645860"/>
                  </a:lnTo>
                  <a:lnTo>
                    <a:pt x="5633041" y="1647906"/>
                  </a:lnTo>
                  <a:lnTo>
                    <a:pt x="5634711" y="1648618"/>
                  </a:lnTo>
                  <a:lnTo>
                    <a:pt x="5634235" y="1648809"/>
                  </a:lnTo>
                  <a:lnTo>
                    <a:pt x="5634569" y="1648952"/>
                  </a:lnTo>
                  <a:lnTo>
                    <a:pt x="5635521" y="1648569"/>
                  </a:lnTo>
                  <a:lnTo>
                    <a:pt x="5637524" y="1649423"/>
                  </a:lnTo>
                  <a:lnTo>
                    <a:pt x="5639669" y="1649944"/>
                  </a:lnTo>
                  <a:lnTo>
                    <a:pt x="5641859" y="1648511"/>
                  </a:lnTo>
                  <a:lnTo>
                    <a:pt x="5643185" y="1643553"/>
                  </a:lnTo>
                  <a:lnTo>
                    <a:pt x="5641418" y="1641221"/>
                  </a:lnTo>
                  <a:close/>
                </a:path>
                <a:path w="16366490" h="11278870">
                  <a:moveTo>
                    <a:pt x="5725745" y="1656280"/>
                  </a:moveTo>
                  <a:lnTo>
                    <a:pt x="5723315" y="1656427"/>
                  </a:lnTo>
                  <a:lnTo>
                    <a:pt x="5721312" y="1655573"/>
                  </a:lnTo>
                  <a:lnTo>
                    <a:pt x="5719166" y="1655052"/>
                  </a:lnTo>
                  <a:lnTo>
                    <a:pt x="5716835" y="1656819"/>
                  </a:lnTo>
                  <a:lnTo>
                    <a:pt x="5716314" y="1658964"/>
                  </a:lnTo>
                  <a:lnTo>
                    <a:pt x="5716270" y="1660919"/>
                  </a:lnTo>
                  <a:lnTo>
                    <a:pt x="5717369" y="1662966"/>
                  </a:lnTo>
                  <a:lnTo>
                    <a:pt x="5719038" y="1663678"/>
                  </a:lnTo>
                  <a:lnTo>
                    <a:pt x="5718562" y="1663870"/>
                  </a:lnTo>
                  <a:lnTo>
                    <a:pt x="5718896" y="1664012"/>
                  </a:lnTo>
                  <a:lnTo>
                    <a:pt x="5719848" y="1663629"/>
                  </a:lnTo>
                  <a:lnTo>
                    <a:pt x="5721851" y="1664483"/>
                  </a:lnTo>
                  <a:lnTo>
                    <a:pt x="5723997" y="1665004"/>
                  </a:lnTo>
                  <a:lnTo>
                    <a:pt x="5726329" y="1663236"/>
                  </a:lnTo>
                  <a:lnTo>
                    <a:pt x="5726849" y="1661090"/>
                  </a:lnTo>
                  <a:lnTo>
                    <a:pt x="5727512" y="1658612"/>
                  </a:lnTo>
                  <a:lnTo>
                    <a:pt x="5725745" y="1656280"/>
                  </a:lnTo>
                  <a:close/>
                </a:path>
                <a:path w="16366490" h="11278870">
                  <a:moveTo>
                    <a:pt x="11834274" y="4245798"/>
                  </a:moveTo>
                  <a:lnTo>
                    <a:pt x="11831652" y="4245469"/>
                  </a:lnTo>
                  <a:lnTo>
                    <a:pt x="11827941" y="4248621"/>
                  </a:lnTo>
                  <a:lnTo>
                    <a:pt x="11827610" y="4251242"/>
                  </a:lnTo>
                  <a:lnTo>
                    <a:pt x="11831288" y="4255573"/>
                  </a:lnTo>
                  <a:lnTo>
                    <a:pt x="11833958" y="4256712"/>
                  </a:lnTo>
                  <a:lnTo>
                    <a:pt x="11835578" y="4256614"/>
                  </a:lnTo>
                  <a:lnTo>
                    <a:pt x="11838671" y="4253987"/>
                  </a:lnTo>
                  <a:lnTo>
                    <a:pt x="11839001" y="4251367"/>
                  </a:lnTo>
                  <a:lnTo>
                    <a:pt x="11834274" y="4245798"/>
                  </a:lnTo>
                  <a:close/>
                </a:path>
                <a:path w="16366490" h="11278870">
                  <a:moveTo>
                    <a:pt x="5810598" y="1671957"/>
                  </a:moveTo>
                  <a:lnTo>
                    <a:pt x="5807834" y="1671962"/>
                  </a:lnTo>
                  <a:lnTo>
                    <a:pt x="5805831" y="1671108"/>
                  </a:lnTo>
                  <a:lnTo>
                    <a:pt x="5803685" y="1670587"/>
                  </a:lnTo>
                  <a:lnTo>
                    <a:pt x="5801353" y="1672354"/>
                  </a:lnTo>
                  <a:lnTo>
                    <a:pt x="5800833" y="1674500"/>
                  </a:lnTo>
                  <a:lnTo>
                    <a:pt x="5800788" y="1676454"/>
                  </a:lnTo>
                  <a:lnTo>
                    <a:pt x="5801554" y="1678358"/>
                  </a:lnTo>
                  <a:lnTo>
                    <a:pt x="5803557" y="1679212"/>
                  </a:lnTo>
                  <a:lnTo>
                    <a:pt x="5803081" y="1679404"/>
                  </a:lnTo>
                  <a:lnTo>
                    <a:pt x="5803415" y="1679546"/>
                  </a:lnTo>
                  <a:lnTo>
                    <a:pt x="5804367" y="1679163"/>
                  </a:lnTo>
                  <a:lnTo>
                    <a:pt x="5806370" y="1680017"/>
                  </a:lnTo>
                  <a:lnTo>
                    <a:pt x="5808516" y="1680538"/>
                  </a:lnTo>
                  <a:lnTo>
                    <a:pt x="5810848" y="1678772"/>
                  </a:lnTo>
                  <a:lnTo>
                    <a:pt x="5811369" y="1676626"/>
                  </a:lnTo>
                  <a:lnTo>
                    <a:pt x="5812031" y="1674147"/>
                  </a:lnTo>
                  <a:lnTo>
                    <a:pt x="5810598" y="1671957"/>
                  </a:lnTo>
                  <a:close/>
                </a:path>
                <a:path w="16366490" h="11278870">
                  <a:moveTo>
                    <a:pt x="5894783" y="1687350"/>
                  </a:moveTo>
                  <a:lnTo>
                    <a:pt x="5892353" y="1687498"/>
                  </a:lnTo>
                  <a:lnTo>
                    <a:pt x="5890349" y="1686643"/>
                  </a:lnTo>
                  <a:lnTo>
                    <a:pt x="5888204" y="1686123"/>
                  </a:lnTo>
                  <a:lnTo>
                    <a:pt x="5885872" y="1687889"/>
                  </a:lnTo>
                  <a:lnTo>
                    <a:pt x="5885352" y="1690035"/>
                  </a:lnTo>
                  <a:lnTo>
                    <a:pt x="5885307" y="1691989"/>
                  </a:lnTo>
                  <a:lnTo>
                    <a:pt x="5886073" y="1693894"/>
                  </a:lnTo>
                  <a:lnTo>
                    <a:pt x="5888076" y="1694749"/>
                  </a:lnTo>
                  <a:lnTo>
                    <a:pt x="5887599" y="1694940"/>
                  </a:lnTo>
                  <a:lnTo>
                    <a:pt x="5887933" y="1695082"/>
                  </a:lnTo>
                  <a:lnTo>
                    <a:pt x="5888885" y="1694699"/>
                  </a:lnTo>
                  <a:lnTo>
                    <a:pt x="5890888" y="1695554"/>
                  </a:lnTo>
                  <a:lnTo>
                    <a:pt x="5893034" y="1696074"/>
                  </a:lnTo>
                  <a:lnTo>
                    <a:pt x="5895367" y="1694307"/>
                  </a:lnTo>
                  <a:lnTo>
                    <a:pt x="5895887" y="1692161"/>
                  </a:lnTo>
                  <a:lnTo>
                    <a:pt x="5896550" y="1689683"/>
                  </a:lnTo>
                  <a:lnTo>
                    <a:pt x="5894783" y="1687350"/>
                  </a:lnTo>
                  <a:close/>
                </a:path>
                <a:path w="16366490" h="11278870">
                  <a:moveTo>
                    <a:pt x="11780216" y="4180127"/>
                  </a:moveTo>
                  <a:lnTo>
                    <a:pt x="11777595" y="4179798"/>
                  </a:lnTo>
                  <a:lnTo>
                    <a:pt x="11773883" y="4182949"/>
                  </a:lnTo>
                  <a:lnTo>
                    <a:pt x="11773555" y="4185570"/>
                  </a:lnTo>
                  <a:lnTo>
                    <a:pt x="11776706" y="4189282"/>
                  </a:lnTo>
                  <a:lnTo>
                    <a:pt x="11776897" y="4189758"/>
                  </a:lnTo>
                  <a:lnTo>
                    <a:pt x="11778232" y="4190327"/>
                  </a:lnTo>
                  <a:lnTo>
                    <a:pt x="11778089" y="4190661"/>
                  </a:lnTo>
                  <a:lnTo>
                    <a:pt x="11779759" y="4191374"/>
                  </a:lnTo>
                  <a:lnTo>
                    <a:pt x="11781522" y="4190942"/>
                  </a:lnTo>
                  <a:lnTo>
                    <a:pt x="11784615" y="4188316"/>
                  </a:lnTo>
                  <a:lnTo>
                    <a:pt x="11784944" y="4185694"/>
                  </a:lnTo>
                  <a:lnTo>
                    <a:pt x="11780216" y="4180127"/>
                  </a:lnTo>
                  <a:close/>
                </a:path>
                <a:path w="16366490" h="11278870">
                  <a:moveTo>
                    <a:pt x="5979302" y="1702886"/>
                  </a:moveTo>
                  <a:lnTo>
                    <a:pt x="5976872" y="1703033"/>
                  </a:lnTo>
                  <a:lnTo>
                    <a:pt x="5974868" y="1702178"/>
                  </a:lnTo>
                  <a:lnTo>
                    <a:pt x="5972723" y="1701658"/>
                  </a:lnTo>
                  <a:lnTo>
                    <a:pt x="5970390" y="1703425"/>
                  </a:lnTo>
                  <a:lnTo>
                    <a:pt x="5969870" y="1705570"/>
                  </a:lnTo>
                  <a:lnTo>
                    <a:pt x="5969826" y="1707524"/>
                  </a:lnTo>
                  <a:lnTo>
                    <a:pt x="5970592" y="1709429"/>
                  </a:lnTo>
                  <a:lnTo>
                    <a:pt x="5972595" y="1710283"/>
                  </a:lnTo>
                  <a:lnTo>
                    <a:pt x="5972119" y="1710474"/>
                  </a:lnTo>
                  <a:lnTo>
                    <a:pt x="5972452" y="1710616"/>
                  </a:lnTo>
                  <a:lnTo>
                    <a:pt x="5973405" y="1710234"/>
                  </a:lnTo>
                  <a:lnTo>
                    <a:pt x="5975408" y="1711088"/>
                  </a:lnTo>
                  <a:lnTo>
                    <a:pt x="5977553" y="1711609"/>
                  </a:lnTo>
                  <a:lnTo>
                    <a:pt x="5979885" y="1709842"/>
                  </a:lnTo>
                  <a:lnTo>
                    <a:pt x="5980406" y="1707698"/>
                  </a:lnTo>
                  <a:lnTo>
                    <a:pt x="5981069" y="1705218"/>
                  </a:lnTo>
                  <a:lnTo>
                    <a:pt x="5979302" y="1702886"/>
                  </a:lnTo>
                  <a:close/>
                </a:path>
                <a:path w="16366490" h="11278870">
                  <a:moveTo>
                    <a:pt x="6063678" y="1718755"/>
                  </a:moveTo>
                  <a:lnTo>
                    <a:pt x="6061248" y="1718902"/>
                  </a:lnTo>
                  <a:lnTo>
                    <a:pt x="6059245" y="1718047"/>
                  </a:lnTo>
                  <a:lnTo>
                    <a:pt x="6057099" y="1717527"/>
                  </a:lnTo>
                  <a:lnTo>
                    <a:pt x="6054768" y="1719294"/>
                  </a:lnTo>
                  <a:lnTo>
                    <a:pt x="6054247" y="1721439"/>
                  </a:lnTo>
                  <a:lnTo>
                    <a:pt x="6053869" y="1723251"/>
                  </a:lnTo>
                  <a:lnTo>
                    <a:pt x="6054968" y="1725299"/>
                  </a:lnTo>
                  <a:lnTo>
                    <a:pt x="6056971" y="1726153"/>
                  </a:lnTo>
                  <a:lnTo>
                    <a:pt x="6056495" y="1726345"/>
                  </a:lnTo>
                  <a:lnTo>
                    <a:pt x="6056828" y="1726487"/>
                  </a:lnTo>
                  <a:lnTo>
                    <a:pt x="6057781" y="1726104"/>
                  </a:lnTo>
                  <a:lnTo>
                    <a:pt x="6059784" y="1726958"/>
                  </a:lnTo>
                  <a:lnTo>
                    <a:pt x="6061929" y="1727479"/>
                  </a:lnTo>
                  <a:lnTo>
                    <a:pt x="6064119" y="1726045"/>
                  </a:lnTo>
                  <a:lnTo>
                    <a:pt x="6065445" y="1721087"/>
                  </a:lnTo>
                  <a:lnTo>
                    <a:pt x="6063678" y="1718755"/>
                  </a:lnTo>
                  <a:close/>
                </a:path>
                <a:path w="16366490" h="11278870">
                  <a:moveTo>
                    <a:pt x="11723922" y="4115078"/>
                  </a:moveTo>
                  <a:lnTo>
                    <a:pt x="11721157" y="4115082"/>
                  </a:lnTo>
                  <a:lnTo>
                    <a:pt x="11717445" y="4118233"/>
                  </a:lnTo>
                  <a:lnTo>
                    <a:pt x="11717450" y="4120997"/>
                  </a:lnTo>
                  <a:lnTo>
                    <a:pt x="11721127" y="4125328"/>
                  </a:lnTo>
                  <a:lnTo>
                    <a:pt x="11723797" y="4126467"/>
                  </a:lnTo>
                  <a:lnTo>
                    <a:pt x="11725561" y="4126035"/>
                  </a:lnTo>
                  <a:lnTo>
                    <a:pt x="11728653" y="4123409"/>
                  </a:lnTo>
                  <a:lnTo>
                    <a:pt x="11728649" y="4120645"/>
                  </a:lnTo>
                  <a:lnTo>
                    <a:pt x="11723922" y="4115078"/>
                  </a:lnTo>
                  <a:close/>
                </a:path>
                <a:path w="16366490" h="11278870">
                  <a:moveTo>
                    <a:pt x="6148722" y="1734909"/>
                  </a:moveTo>
                  <a:lnTo>
                    <a:pt x="6145958" y="1734914"/>
                  </a:lnTo>
                  <a:lnTo>
                    <a:pt x="6143955" y="1734059"/>
                  </a:lnTo>
                  <a:lnTo>
                    <a:pt x="6141810" y="1733539"/>
                  </a:lnTo>
                  <a:lnTo>
                    <a:pt x="6139477" y="1735306"/>
                  </a:lnTo>
                  <a:lnTo>
                    <a:pt x="6138957" y="1737451"/>
                  </a:lnTo>
                  <a:lnTo>
                    <a:pt x="6138579" y="1739263"/>
                  </a:lnTo>
                  <a:lnTo>
                    <a:pt x="6139678" y="1741309"/>
                  </a:lnTo>
                  <a:lnTo>
                    <a:pt x="6141681" y="1742163"/>
                  </a:lnTo>
                  <a:lnTo>
                    <a:pt x="6141205" y="1742355"/>
                  </a:lnTo>
                  <a:lnTo>
                    <a:pt x="6141539" y="1742497"/>
                  </a:lnTo>
                  <a:lnTo>
                    <a:pt x="6142492" y="1742114"/>
                  </a:lnTo>
                  <a:lnTo>
                    <a:pt x="6144495" y="1742969"/>
                  </a:lnTo>
                  <a:lnTo>
                    <a:pt x="6146639" y="1743490"/>
                  </a:lnTo>
                  <a:lnTo>
                    <a:pt x="6148972" y="1741723"/>
                  </a:lnTo>
                  <a:lnTo>
                    <a:pt x="6149492" y="1739578"/>
                  </a:lnTo>
                  <a:lnTo>
                    <a:pt x="6150155" y="1737099"/>
                  </a:lnTo>
                  <a:lnTo>
                    <a:pt x="6148722" y="1734909"/>
                  </a:lnTo>
                  <a:close/>
                </a:path>
                <a:path w="16366490" h="11278870">
                  <a:moveTo>
                    <a:pt x="6232765" y="1750635"/>
                  </a:moveTo>
                  <a:lnTo>
                    <a:pt x="6230000" y="1750640"/>
                  </a:lnTo>
                  <a:lnTo>
                    <a:pt x="6227997" y="1749786"/>
                  </a:lnTo>
                  <a:lnTo>
                    <a:pt x="6225852" y="1749265"/>
                  </a:lnTo>
                  <a:lnTo>
                    <a:pt x="6223663" y="1750698"/>
                  </a:lnTo>
                  <a:lnTo>
                    <a:pt x="6223000" y="1753178"/>
                  </a:lnTo>
                  <a:lnTo>
                    <a:pt x="6222621" y="1754989"/>
                  </a:lnTo>
                  <a:lnTo>
                    <a:pt x="6223721" y="1757037"/>
                  </a:lnTo>
                  <a:lnTo>
                    <a:pt x="6225724" y="1757891"/>
                  </a:lnTo>
                  <a:lnTo>
                    <a:pt x="6225247" y="1758083"/>
                  </a:lnTo>
                  <a:lnTo>
                    <a:pt x="6225581" y="1758225"/>
                  </a:lnTo>
                  <a:lnTo>
                    <a:pt x="6226534" y="1757842"/>
                  </a:lnTo>
                  <a:lnTo>
                    <a:pt x="6228537" y="1758697"/>
                  </a:lnTo>
                  <a:lnTo>
                    <a:pt x="6230682" y="1759217"/>
                  </a:lnTo>
                  <a:lnTo>
                    <a:pt x="6233014" y="1757450"/>
                  </a:lnTo>
                  <a:lnTo>
                    <a:pt x="6233535" y="1755304"/>
                  </a:lnTo>
                  <a:lnTo>
                    <a:pt x="6234198" y="1752825"/>
                  </a:lnTo>
                  <a:lnTo>
                    <a:pt x="6232765" y="1750635"/>
                  </a:lnTo>
                  <a:close/>
                </a:path>
                <a:path w="16366490" h="11278870">
                  <a:moveTo>
                    <a:pt x="11665961" y="4052081"/>
                  </a:moveTo>
                  <a:lnTo>
                    <a:pt x="11663198" y="4052085"/>
                  </a:lnTo>
                  <a:lnTo>
                    <a:pt x="11659486" y="4055236"/>
                  </a:lnTo>
                  <a:lnTo>
                    <a:pt x="11659491" y="4058000"/>
                  </a:lnTo>
                  <a:lnTo>
                    <a:pt x="11663167" y="4062331"/>
                  </a:lnTo>
                  <a:lnTo>
                    <a:pt x="11665837" y="4063470"/>
                  </a:lnTo>
                  <a:lnTo>
                    <a:pt x="11667457" y="4063372"/>
                  </a:lnTo>
                  <a:lnTo>
                    <a:pt x="11668837" y="4061987"/>
                  </a:lnTo>
                  <a:lnTo>
                    <a:pt x="11670694" y="4060411"/>
                  </a:lnTo>
                  <a:lnTo>
                    <a:pt x="11670688" y="4057648"/>
                  </a:lnTo>
                  <a:lnTo>
                    <a:pt x="11665961" y="4052081"/>
                  </a:lnTo>
                  <a:close/>
                </a:path>
                <a:path w="16366490" h="11278870">
                  <a:moveTo>
                    <a:pt x="6317141" y="1766504"/>
                  </a:moveTo>
                  <a:lnTo>
                    <a:pt x="6314376" y="1766509"/>
                  </a:lnTo>
                  <a:lnTo>
                    <a:pt x="6312374" y="1765655"/>
                  </a:lnTo>
                  <a:lnTo>
                    <a:pt x="6310228" y="1765134"/>
                  </a:lnTo>
                  <a:lnTo>
                    <a:pt x="6308039" y="1766568"/>
                  </a:lnTo>
                  <a:lnTo>
                    <a:pt x="6307376" y="1769047"/>
                  </a:lnTo>
                  <a:lnTo>
                    <a:pt x="6306855" y="1771192"/>
                  </a:lnTo>
                  <a:lnTo>
                    <a:pt x="6307955" y="1773239"/>
                  </a:lnTo>
                  <a:lnTo>
                    <a:pt x="6309958" y="1774094"/>
                  </a:lnTo>
                  <a:lnTo>
                    <a:pt x="6310911" y="1773711"/>
                  </a:lnTo>
                  <a:lnTo>
                    <a:pt x="6312914" y="1774565"/>
                  </a:lnTo>
                  <a:lnTo>
                    <a:pt x="6315059" y="1775085"/>
                  </a:lnTo>
                  <a:lnTo>
                    <a:pt x="6317391" y="1773319"/>
                  </a:lnTo>
                  <a:lnTo>
                    <a:pt x="6317912" y="1771173"/>
                  </a:lnTo>
                  <a:lnTo>
                    <a:pt x="6318575" y="1768695"/>
                  </a:lnTo>
                  <a:lnTo>
                    <a:pt x="6317141" y="1766504"/>
                  </a:lnTo>
                  <a:close/>
                </a:path>
                <a:path w="16366490" h="11278870">
                  <a:moveTo>
                    <a:pt x="6401375" y="1782708"/>
                  </a:moveTo>
                  <a:lnTo>
                    <a:pt x="6398610" y="1782712"/>
                  </a:lnTo>
                  <a:lnTo>
                    <a:pt x="6396607" y="1781858"/>
                  </a:lnTo>
                  <a:lnTo>
                    <a:pt x="6394462" y="1781337"/>
                  </a:lnTo>
                  <a:lnTo>
                    <a:pt x="6392273" y="1782770"/>
                  </a:lnTo>
                  <a:lnTo>
                    <a:pt x="6391609" y="1785250"/>
                  </a:lnTo>
                  <a:lnTo>
                    <a:pt x="6391089" y="1787395"/>
                  </a:lnTo>
                  <a:lnTo>
                    <a:pt x="6392189" y="1789442"/>
                  </a:lnTo>
                  <a:lnTo>
                    <a:pt x="6394192" y="1790297"/>
                  </a:lnTo>
                  <a:lnTo>
                    <a:pt x="6395145" y="1789914"/>
                  </a:lnTo>
                  <a:lnTo>
                    <a:pt x="6397148" y="1790768"/>
                  </a:lnTo>
                  <a:lnTo>
                    <a:pt x="6399293" y="1791288"/>
                  </a:lnTo>
                  <a:lnTo>
                    <a:pt x="6401482" y="1789856"/>
                  </a:lnTo>
                  <a:lnTo>
                    <a:pt x="6402809" y="1784898"/>
                  </a:lnTo>
                  <a:lnTo>
                    <a:pt x="6401375" y="1782708"/>
                  </a:lnTo>
                  <a:close/>
                </a:path>
                <a:path w="16366490" h="11278870">
                  <a:moveTo>
                    <a:pt x="11606002" y="3990992"/>
                  </a:moveTo>
                  <a:lnTo>
                    <a:pt x="11603239" y="3990997"/>
                  </a:lnTo>
                  <a:lnTo>
                    <a:pt x="11601383" y="3992573"/>
                  </a:lnTo>
                  <a:lnTo>
                    <a:pt x="11600114" y="3994005"/>
                  </a:lnTo>
                  <a:lnTo>
                    <a:pt x="11599860" y="3994291"/>
                  </a:lnTo>
                  <a:lnTo>
                    <a:pt x="11599865" y="3997055"/>
                  </a:lnTo>
                  <a:lnTo>
                    <a:pt x="11601442" y="3998911"/>
                  </a:lnTo>
                  <a:lnTo>
                    <a:pt x="11603159" y="4000433"/>
                  </a:lnTo>
                  <a:lnTo>
                    <a:pt x="11606498" y="4001857"/>
                  </a:lnTo>
                  <a:lnTo>
                    <a:pt x="11608118" y="4001759"/>
                  </a:lnTo>
                  <a:lnTo>
                    <a:pt x="11609496" y="4000375"/>
                  </a:lnTo>
                  <a:lnTo>
                    <a:pt x="11610765" y="3998943"/>
                  </a:lnTo>
                  <a:lnTo>
                    <a:pt x="11611019" y="3998657"/>
                  </a:lnTo>
                  <a:lnTo>
                    <a:pt x="11611014" y="3995892"/>
                  </a:lnTo>
                  <a:lnTo>
                    <a:pt x="11609439" y="3994036"/>
                  </a:lnTo>
                  <a:lnTo>
                    <a:pt x="11606002" y="3990992"/>
                  </a:lnTo>
                  <a:close/>
                </a:path>
                <a:path w="16366490" h="11278870">
                  <a:moveTo>
                    <a:pt x="6485133" y="1799102"/>
                  </a:moveTo>
                  <a:lnTo>
                    <a:pt x="6482369" y="1799107"/>
                  </a:lnTo>
                  <a:lnTo>
                    <a:pt x="6480366" y="1798253"/>
                  </a:lnTo>
                  <a:lnTo>
                    <a:pt x="6478220" y="1797732"/>
                  </a:lnTo>
                  <a:lnTo>
                    <a:pt x="6476031" y="1799165"/>
                  </a:lnTo>
                  <a:lnTo>
                    <a:pt x="6475368" y="1801645"/>
                  </a:lnTo>
                  <a:lnTo>
                    <a:pt x="6474848" y="1803789"/>
                  </a:lnTo>
                  <a:lnTo>
                    <a:pt x="6475947" y="1805837"/>
                  </a:lnTo>
                  <a:lnTo>
                    <a:pt x="6477950" y="1806691"/>
                  </a:lnTo>
                  <a:lnTo>
                    <a:pt x="6478902" y="1806308"/>
                  </a:lnTo>
                  <a:lnTo>
                    <a:pt x="6480905" y="1807162"/>
                  </a:lnTo>
                  <a:lnTo>
                    <a:pt x="6483051" y="1807683"/>
                  </a:lnTo>
                  <a:lnTo>
                    <a:pt x="6485240" y="1806250"/>
                  </a:lnTo>
                  <a:lnTo>
                    <a:pt x="6486565" y="1801292"/>
                  </a:lnTo>
                  <a:lnTo>
                    <a:pt x="6485133" y="1799102"/>
                  </a:lnTo>
                  <a:close/>
                </a:path>
                <a:path w="16366490" h="11278870">
                  <a:moveTo>
                    <a:pt x="6569225" y="1815638"/>
                  </a:moveTo>
                  <a:lnTo>
                    <a:pt x="6566461" y="1815643"/>
                  </a:lnTo>
                  <a:lnTo>
                    <a:pt x="6564458" y="1814788"/>
                  </a:lnTo>
                  <a:lnTo>
                    <a:pt x="6562312" y="1814268"/>
                  </a:lnTo>
                  <a:lnTo>
                    <a:pt x="6560123" y="1815702"/>
                  </a:lnTo>
                  <a:lnTo>
                    <a:pt x="6559460" y="1818182"/>
                  </a:lnTo>
                  <a:lnTo>
                    <a:pt x="6558939" y="1820326"/>
                  </a:lnTo>
                  <a:lnTo>
                    <a:pt x="6560039" y="1822374"/>
                  </a:lnTo>
                  <a:lnTo>
                    <a:pt x="6562041" y="1823228"/>
                  </a:lnTo>
                  <a:lnTo>
                    <a:pt x="6562993" y="1822845"/>
                  </a:lnTo>
                  <a:lnTo>
                    <a:pt x="6564996" y="1823699"/>
                  </a:lnTo>
                  <a:lnTo>
                    <a:pt x="6567142" y="1824220"/>
                  </a:lnTo>
                  <a:lnTo>
                    <a:pt x="6569331" y="1822787"/>
                  </a:lnTo>
                  <a:lnTo>
                    <a:pt x="6569994" y="1820307"/>
                  </a:lnTo>
                  <a:lnTo>
                    <a:pt x="6570515" y="1818162"/>
                  </a:lnTo>
                  <a:lnTo>
                    <a:pt x="6569225" y="1815638"/>
                  </a:lnTo>
                  <a:close/>
                </a:path>
                <a:path w="16366490" h="11278870">
                  <a:moveTo>
                    <a:pt x="11545140" y="3931098"/>
                  </a:moveTo>
                  <a:lnTo>
                    <a:pt x="11542377" y="3931102"/>
                  </a:lnTo>
                  <a:lnTo>
                    <a:pt x="11540855" y="3932821"/>
                  </a:lnTo>
                  <a:lnTo>
                    <a:pt x="11539191" y="3934872"/>
                  </a:lnTo>
                  <a:lnTo>
                    <a:pt x="11539195" y="3937637"/>
                  </a:lnTo>
                  <a:lnTo>
                    <a:pt x="11542631" y="3940681"/>
                  </a:lnTo>
                  <a:lnTo>
                    <a:pt x="11543967" y="3941250"/>
                  </a:lnTo>
                  <a:lnTo>
                    <a:pt x="11544158" y="3941727"/>
                  </a:lnTo>
                  <a:lnTo>
                    <a:pt x="11545827" y="3942438"/>
                  </a:lnTo>
                  <a:lnTo>
                    <a:pt x="11547590" y="3942006"/>
                  </a:lnTo>
                  <a:lnTo>
                    <a:pt x="11548969" y="3940622"/>
                  </a:lnTo>
                  <a:lnTo>
                    <a:pt x="11550634" y="3938571"/>
                  </a:lnTo>
                  <a:lnTo>
                    <a:pt x="11550629" y="3935806"/>
                  </a:lnTo>
                  <a:lnTo>
                    <a:pt x="11547193" y="3932763"/>
                  </a:lnTo>
                  <a:lnTo>
                    <a:pt x="11545140" y="3931098"/>
                  </a:lnTo>
                  <a:close/>
                </a:path>
                <a:path w="16366490" h="11278870">
                  <a:moveTo>
                    <a:pt x="6652839" y="1832368"/>
                  </a:moveTo>
                  <a:lnTo>
                    <a:pt x="6650410" y="1832514"/>
                  </a:lnTo>
                  <a:lnTo>
                    <a:pt x="6648407" y="1831659"/>
                  </a:lnTo>
                  <a:lnTo>
                    <a:pt x="6646261" y="1831139"/>
                  </a:lnTo>
                  <a:lnTo>
                    <a:pt x="6644072" y="1832573"/>
                  </a:lnTo>
                  <a:lnTo>
                    <a:pt x="6643409" y="1835051"/>
                  </a:lnTo>
                  <a:lnTo>
                    <a:pt x="6642888" y="1837197"/>
                  </a:lnTo>
                  <a:lnTo>
                    <a:pt x="6643988" y="1839244"/>
                  </a:lnTo>
                  <a:lnTo>
                    <a:pt x="6645990" y="1840099"/>
                  </a:lnTo>
                  <a:lnTo>
                    <a:pt x="6646943" y="1839716"/>
                  </a:lnTo>
                  <a:lnTo>
                    <a:pt x="6648945" y="1840570"/>
                  </a:lnTo>
                  <a:lnTo>
                    <a:pt x="6651091" y="1841091"/>
                  </a:lnTo>
                  <a:lnTo>
                    <a:pt x="6653281" y="1839657"/>
                  </a:lnTo>
                  <a:lnTo>
                    <a:pt x="6653943" y="1837178"/>
                  </a:lnTo>
                  <a:lnTo>
                    <a:pt x="6654464" y="1835032"/>
                  </a:lnTo>
                  <a:lnTo>
                    <a:pt x="6652839" y="1832368"/>
                  </a:lnTo>
                  <a:close/>
                </a:path>
                <a:path w="16366490" h="11278870">
                  <a:moveTo>
                    <a:pt x="6736980" y="1849714"/>
                  </a:moveTo>
                  <a:lnTo>
                    <a:pt x="6734550" y="1849861"/>
                  </a:lnTo>
                  <a:lnTo>
                    <a:pt x="6732548" y="1849007"/>
                  </a:lnTo>
                  <a:lnTo>
                    <a:pt x="6730402" y="1848486"/>
                  </a:lnTo>
                  <a:lnTo>
                    <a:pt x="6728211" y="1849919"/>
                  </a:lnTo>
                  <a:lnTo>
                    <a:pt x="6727548" y="1852398"/>
                  </a:lnTo>
                  <a:lnTo>
                    <a:pt x="6727028" y="1854544"/>
                  </a:lnTo>
                  <a:lnTo>
                    <a:pt x="6728129" y="1856590"/>
                  </a:lnTo>
                  <a:lnTo>
                    <a:pt x="6730131" y="1857445"/>
                  </a:lnTo>
                  <a:lnTo>
                    <a:pt x="6731084" y="1857063"/>
                  </a:lnTo>
                  <a:lnTo>
                    <a:pt x="6733086" y="1857917"/>
                  </a:lnTo>
                  <a:lnTo>
                    <a:pt x="6735232" y="1858438"/>
                  </a:lnTo>
                  <a:lnTo>
                    <a:pt x="6737421" y="1857004"/>
                  </a:lnTo>
                  <a:lnTo>
                    <a:pt x="6738084" y="1854524"/>
                  </a:lnTo>
                  <a:lnTo>
                    <a:pt x="6738605" y="1852380"/>
                  </a:lnTo>
                  <a:lnTo>
                    <a:pt x="6736980" y="1849714"/>
                  </a:lnTo>
                  <a:close/>
                </a:path>
                <a:path w="16366490" h="11278870">
                  <a:moveTo>
                    <a:pt x="11483042" y="3872253"/>
                  </a:moveTo>
                  <a:lnTo>
                    <a:pt x="11480136" y="3872592"/>
                  </a:lnTo>
                  <a:lnTo>
                    <a:pt x="11478614" y="3874311"/>
                  </a:lnTo>
                  <a:lnTo>
                    <a:pt x="11476757" y="3875887"/>
                  </a:lnTo>
                  <a:lnTo>
                    <a:pt x="11477097" y="3878793"/>
                  </a:lnTo>
                  <a:lnTo>
                    <a:pt x="11480532" y="3881837"/>
                  </a:lnTo>
                  <a:lnTo>
                    <a:pt x="11481867" y="3882406"/>
                  </a:lnTo>
                  <a:lnTo>
                    <a:pt x="11481724" y="3882740"/>
                  </a:lnTo>
                  <a:lnTo>
                    <a:pt x="11483394" y="3883452"/>
                  </a:lnTo>
                  <a:lnTo>
                    <a:pt x="11485157" y="3883020"/>
                  </a:lnTo>
                  <a:lnTo>
                    <a:pt x="11486537" y="3881636"/>
                  </a:lnTo>
                  <a:lnTo>
                    <a:pt x="11488392" y="3880061"/>
                  </a:lnTo>
                  <a:lnTo>
                    <a:pt x="11488054" y="3877154"/>
                  </a:lnTo>
                  <a:lnTo>
                    <a:pt x="11484618" y="3874110"/>
                  </a:lnTo>
                  <a:lnTo>
                    <a:pt x="11483042" y="3872253"/>
                  </a:lnTo>
                  <a:close/>
                </a:path>
                <a:path w="16366490" h="11278870">
                  <a:moveTo>
                    <a:pt x="6821121" y="1867061"/>
                  </a:moveTo>
                  <a:lnTo>
                    <a:pt x="6818357" y="1867066"/>
                  </a:lnTo>
                  <a:lnTo>
                    <a:pt x="6816354" y="1866211"/>
                  </a:lnTo>
                  <a:lnTo>
                    <a:pt x="6814208" y="1865691"/>
                  </a:lnTo>
                  <a:lnTo>
                    <a:pt x="6812019" y="1867123"/>
                  </a:lnTo>
                  <a:lnTo>
                    <a:pt x="6811356" y="1869603"/>
                  </a:lnTo>
                  <a:lnTo>
                    <a:pt x="6810836" y="1871749"/>
                  </a:lnTo>
                  <a:lnTo>
                    <a:pt x="6811935" y="1873795"/>
                  </a:lnTo>
                  <a:lnTo>
                    <a:pt x="6813938" y="1874649"/>
                  </a:lnTo>
                  <a:lnTo>
                    <a:pt x="6814080" y="1874316"/>
                  </a:lnTo>
                  <a:lnTo>
                    <a:pt x="6814890" y="1874268"/>
                  </a:lnTo>
                  <a:lnTo>
                    <a:pt x="6816893" y="1875122"/>
                  </a:lnTo>
                  <a:lnTo>
                    <a:pt x="6819038" y="1875642"/>
                  </a:lnTo>
                  <a:lnTo>
                    <a:pt x="6821228" y="1874209"/>
                  </a:lnTo>
                  <a:lnTo>
                    <a:pt x="6821891" y="1871729"/>
                  </a:lnTo>
                  <a:lnTo>
                    <a:pt x="6822412" y="1869584"/>
                  </a:lnTo>
                  <a:lnTo>
                    <a:pt x="6821121" y="1867061"/>
                  </a:lnTo>
                  <a:close/>
                </a:path>
                <a:path w="16366490" h="11278870">
                  <a:moveTo>
                    <a:pt x="11419088" y="3814986"/>
                  </a:moveTo>
                  <a:lnTo>
                    <a:pt x="11416180" y="3815323"/>
                  </a:lnTo>
                  <a:lnTo>
                    <a:pt x="11413135" y="3818760"/>
                  </a:lnTo>
                  <a:lnTo>
                    <a:pt x="11413475" y="3821667"/>
                  </a:lnTo>
                  <a:lnTo>
                    <a:pt x="11416912" y="3824711"/>
                  </a:lnTo>
                  <a:lnTo>
                    <a:pt x="11419917" y="3825992"/>
                  </a:lnTo>
                  <a:lnTo>
                    <a:pt x="11421678" y="3825561"/>
                  </a:lnTo>
                  <a:lnTo>
                    <a:pt x="11423058" y="3824176"/>
                  </a:lnTo>
                  <a:lnTo>
                    <a:pt x="11424580" y="3822458"/>
                  </a:lnTo>
                  <a:lnTo>
                    <a:pt x="11424242" y="3819551"/>
                  </a:lnTo>
                  <a:lnTo>
                    <a:pt x="11419088" y="3814986"/>
                  </a:lnTo>
                  <a:close/>
                </a:path>
                <a:path w="16366490" h="11278870">
                  <a:moveTo>
                    <a:pt x="6904928" y="1884265"/>
                  </a:moveTo>
                  <a:lnTo>
                    <a:pt x="6902164" y="1884270"/>
                  </a:lnTo>
                  <a:lnTo>
                    <a:pt x="6900161" y="1883416"/>
                  </a:lnTo>
                  <a:lnTo>
                    <a:pt x="6898016" y="1882894"/>
                  </a:lnTo>
                  <a:lnTo>
                    <a:pt x="6895826" y="1884328"/>
                  </a:lnTo>
                  <a:lnTo>
                    <a:pt x="6895163" y="1886807"/>
                  </a:lnTo>
                  <a:lnTo>
                    <a:pt x="6894643" y="1888952"/>
                  </a:lnTo>
                  <a:lnTo>
                    <a:pt x="6895742" y="1891000"/>
                  </a:lnTo>
                  <a:lnTo>
                    <a:pt x="6897745" y="1891854"/>
                  </a:lnTo>
                  <a:lnTo>
                    <a:pt x="6897887" y="1891520"/>
                  </a:lnTo>
                  <a:lnTo>
                    <a:pt x="6898697" y="1891471"/>
                  </a:lnTo>
                  <a:lnTo>
                    <a:pt x="6900700" y="1892326"/>
                  </a:lnTo>
                  <a:lnTo>
                    <a:pt x="6902845" y="1892846"/>
                  </a:lnTo>
                  <a:lnTo>
                    <a:pt x="6905035" y="1891412"/>
                  </a:lnTo>
                  <a:lnTo>
                    <a:pt x="6905697" y="1888934"/>
                  </a:lnTo>
                  <a:lnTo>
                    <a:pt x="6906218" y="1886788"/>
                  </a:lnTo>
                  <a:lnTo>
                    <a:pt x="6904928" y="1884265"/>
                  </a:lnTo>
                  <a:close/>
                </a:path>
                <a:path w="16366490" h="11278870">
                  <a:moveTo>
                    <a:pt x="6988975" y="1902755"/>
                  </a:moveTo>
                  <a:lnTo>
                    <a:pt x="6986353" y="1902426"/>
                  </a:lnTo>
                  <a:lnTo>
                    <a:pt x="6984350" y="1901572"/>
                  </a:lnTo>
                  <a:lnTo>
                    <a:pt x="6981871" y="1900909"/>
                  </a:lnTo>
                  <a:lnTo>
                    <a:pt x="6979681" y="1902343"/>
                  </a:lnTo>
                  <a:lnTo>
                    <a:pt x="6979018" y="1904821"/>
                  </a:lnTo>
                  <a:lnTo>
                    <a:pt x="6978498" y="1906967"/>
                  </a:lnTo>
                  <a:lnTo>
                    <a:pt x="6979598" y="1909015"/>
                  </a:lnTo>
                  <a:lnTo>
                    <a:pt x="6981601" y="1909869"/>
                  </a:lnTo>
                  <a:lnTo>
                    <a:pt x="6981743" y="1909535"/>
                  </a:lnTo>
                  <a:lnTo>
                    <a:pt x="6982553" y="1909486"/>
                  </a:lnTo>
                  <a:lnTo>
                    <a:pt x="6984556" y="1910340"/>
                  </a:lnTo>
                  <a:lnTo>
                    <a:pt x="6987035" y="1911003"/>
                  </a:lnTo>
                  <a:lnTo>
                    <a:pt x="6989225" y="1909570"/>
                  </a:lnTo>
                  <a:lnTo>
                    <a:pt x="6989888" y="1907091"/>
                  </a:lnTo>
                  <a:lnTo>
                    <a:pt x="6990408" y="1904945"/>
                  </a:lnTo>
                  <a:lnTo>
                    <a:pt x="6988975" y="1902755"/>
                  </a:lnTo>
                  <a:close/>
                </a:path>
                <a:path w="16366490" h="11278870">
                  <a:moveTo>
                    <a:pt x="11354562" y="3759052"/>
                  </a:moveTo>
                  <a:lnTo>
                    <a:pt x="11351656" y="3759391"/>
                  </a:lnTo>
                  <a:lnTo>
                    <a:pt x="11348612" y="3762827"/>
                  </a:lnTo>
                  <a:lnTo>
                    <a:pt x="11348951" y="3765734"/>
                  </a:lnTo>
                  <a:lnTo>
                    <a:pt x="11352387" y="3768778"/>
                  </a:lnTo>
                  <a:lnTo>
                    <a:pt x="11353721" y="3769348"/>
                  </a:lnTo>
                  <a:lnTo>
                    <a:pt x="11353246" y="3769540"/>
                  </a:lnTo>
                  <a:lnTo>
                    <a:pt x="11355249" y="3770394"/>
                  </a:lnTo>
                  <a:lnTo>
                    <a:pt x="11357153" y="3769628"/>
                  </a:lnTo>
                  <a:lnTo>
                    <a:pt x="11358533" y="3768243"/>
                  </a:lnTo>
                  <a:lnTo>
                    <a:pt x="11360056" y="3766525"/>
                  </a:lnTo>
                  <a:lnTo>
                    <a:pt x="11359717" y="3763618"/>
                  </a:lnTo>
                  <a:lnTo>
                    <a:pt x="11354562" y="3759052"/>
                  </a:lnTo>
                  <a:close/>
                </a:path>
                <a:path w="16366490" h="11278870">
                  <a:moveTo>
                    <a:pt x="7072831" y="1920770"/>
                  </a:moveTo>
                  <a:lnTo>
                    <a:pt x="7070209" y="1920440"/>
                  </a:lnTo>
                  <a:lnTo>
                    <a:pt x="7068206" y="1919586"/>
                  </a:lnTo>
                  <a:lnTo>
                    <a:pt x="7065727" y="1918923"/>
                  </a:lnTo>
                  <a:lnTo>
                    <a:pt x="7063537" y="1920356"/>
                  </a:lnTo>
                  <a:lnTo>
                    <a:pt x="7062874" y="1922836"/>
                  </a:lnTo>
                  <a:lnTo>
                    <a:pt x="7062353" y="1924982"/>
                  </a:lnTo>
                  <a:lnTo>
                    <a:pt x="7063453" y="1927028"/>
                  </a:lnTo>
                  <a:lnTo>
                    <a:pt x="7065456" y="1927883"/>
                  </a:lnTo>
                  <a:lnTo>
                    <a:pt x="7065598" y="1927549"/>
                  </a:lnTo>
                  <a:lnTo>
                    <a:pt x="7066409" y="1927500"/>
                  </a:lnTo>
                  <a:lnTo>
                    <a:pt x="7068412" y="1928354"/>
                  </a:lnTo>
                  <a:lnTo>
                    <a:pt x="7070891" y="1929019"/>
                  </a:lnTo>
                  <a:lnTo>
                    <a:pt x="7073081" y="1927585"/>
                  </a:lnTo>
                  <a:lnTo>
                    <a:pt x="7073744" y="1925105"/>
                  </a:lnTo>
                  <a:lnTo>
                    <a:pt x="7074265" y="1922959"/>
                  </a:lnTo>
                  <a:lnTo>
                    <a:pt x="7072831" y="1920770"/>
                  </a:lnTo>
                  <a:close/>
                </a:path>
                <a:path w="16366490" h="11278870">
                  <a:moveTo>
                    <a:pt x="11289134" y="3704312"/>
                  </a:moveTo>
                  <a:lnTo>
                    <a:pt x="11286228" y="3704651"/>
                  </a:lnTo>
                  <a:lnTo>
                    <a:pt x="11283184" y="3708087"/>
                  </a:lnTo>
                  <a:lnTo>
                    <a:pt x="11283523" y="3710994"/>
                  </a:lnTo>
                  <a:lnTo>
                    <a:pt x="11286959" y="3714038"/>
                  </a:lnTo>
                  <a:lnTo>
                    <a:pt x="11287960" y="3714466"/>
                  </a:lnTo>
                  <a:lnTo>
                    <a:pt x="11287818" y="3714799"/>
                  </a:lnTo>
                  <a:lnTo>
                    <a:pt x="11289821" y="3715654"/>
                  </a:lnTo>
                  <a:lnTo>
                    <a:pt x="11291725" y="3714888"/>
                  </a:lnTo>
                  <a:lnTo>
                    <a:pt x="11293105" y="3713503"/>
                  </a:lnTo>
                  <a:lnTo>
                    <a:pt x="11294628" y="3711785"/>
                  </a:lnTo>
                  <a:lnTo>
                    <a:pt x="11294289" y="3708878"/>
                  </a:lnTo>
                  <a:lnTo>
                    <a:pt x="11289134" y="3704312"/>
                  </a:lnTo>
                  <a:close/>
                </a:path>
                <a:path w="16366490" h="11278870">
                  <a:moveTo>
                    <a:pt x="7156544" y="1939119"/>
                  </a:moveTo>
                  <a:lnTo>
                    <a:pt x="7153923" y="1938789"/>
                  </a:lnTo>
                  <a:lnTo>
                    <a:pt x="7151920" y="1937935"/>
                  </a:lnTo>
                  <a:lnTo>
                    <a:pt x="7149441" y="1937272"/>
                  </a:lnTo>
                  <a:lnTo>
                    <a:pt x="7147251" y="1938706"/>
                  </a:lnTo>
                  <a:lnTo>
                    <a:pt x="7146588" y="1941184"/>
                  </a:lnTo>
                  <a:lnTo>
                    <a:pt x="7146067" y="1943330"/>
                  </a:lnTo>
                  <a:lnTo>
                    <a:pt x="7147166" y="1945377"/>
                  </a:lnTo>
                  <a:lnTo>
                    <a:pt x="7149170" y="1946232"/>
                  </a:lnTo>
                  <a:lnTo>
                    <a:pt x="7149312" y="1945898"/>
                  </a:lnTo>
                  <a:lnTo>
                    <a:pt x="7150122" y="1945848"/>
                  </a:lnTo>
                  <a:lnTo>
                    <a:pt x="7152125" y="1946703"/>
                  </a:lnTo>
                  <a:lnTo>
                    <a:pt x="7154604" y="1947366"/>
                  </a:lnTo>
                  <a:lnTo>
                    <a:pt x="7156794" y="1945932"/>
                  </a:lnTo>
                  <a:lnTo>
                    <a:pt x="7157456" y="1943453"/>
                  </a:lnTo>
                  <a:lnTo>
                    <a:pt x="7157977" y="1941308"/>
                  </a:lnTo>
                  <a:lnTo>
                    <a:pt x="7156544" y="1939119"/>
                  </a:lnTo>
                  <a:close/>
                </a:path>
                <a:path w="16366490" h="11278870">
                  <a:moveTo>
                    <a:pt x="7240115" y="1957801"/>
                  </a:moveTo>
                  <a:lnTo>
                    <a:pt x="7237494" y="1957472"/>
                  </a:lnTo>
                  <a:lnTo>
                    <a:pt x="7235490" y="1956617"/>
                  </a:lnTo>
                  <a:lnTo>
                    <a:pt x="7233011" y="1955954"/>
                  </a:lnTo>
                  <a:lnTo>
                    <a:pt x="7230822" y="1957388"/>
                  </a:lnTo>
                  <a:lnTo>
                    <a:pt x="7230159" y="1959867"/>
                  </a:lnTo>
                  <a:lnTo>
                    <a:pt x="7229639" y="1962011"/>
                  </a:lnTo>
                  <a:lnTo>
                    <a:pt x="7230738" y="1964059"/>
                  </a:lnTo>
                  <a:lnTo>
                    <a:pt x="7232741" y="1964913"/>
                  </a:lnTo>
                  <a:lnTo>
                    <a:pt x="7232883" y="1964579"/>
                  </a:lnTo>
                  <a:lnTo>
                    <a:pt x="7233217" y="1964722"/>
                  </a:lnTo>
                  <a:lnTo>
                    <a:pt x="7233693" y="1964530"/>
                  </a:lnTo>
                  <a:lnTo>
                    <a:pt x="7235696" y="1965384"/>
                  </a:lnTo>
                  <a:lnTo>
                    <a:pt x="7238175" y="1966047"/>
                  </a:lnTo>
                  <a:lnTo>
                    <a:pt x="7240365" y="1964615"/>
                  </a:lnTo>
                  <a:lnTo>
                    <a:pt x="7241028" y="1962135"/>
                  </a:lnTo>
                  <a:lnTo>
                    <a:pt x="7241548" y="1959991"/>
                  </a:lnTo>
                  <a:lnTo>
                    <a:pt x="7240115" y="1957801"/>
                  </a:lnTo>
                  <a:close/>
                </a:path>
                <a:path w="16366490" h="11278870">
                  <a:moveTo>
                    <a:pt x="11221658" y="3650672"/>
                  </a:moveTo>
                  <a:lnTo>
                    <a:pt x="11219087" y="3651152"/>
                  </a:lnTo>
                  <a:lnTo>
                    <a:pt x="11217565" y="3652871"/>
                  </a:lnTo>
                  <a:lnTo>
                    <a:pt x="11216234" y="3655065"/>
                  </a:lnTo>
                  <a:lnTo>
                    <a:pt x="11216715" y="3657637"/>
                  </a:lnTo>
                  <a:lnTo>
                    <a:pt x="11220151" y="3660682"/>
                  </a:lnTo>
                  <a:lnTo>
                    <a:pt x="11222822" y="3661821"/>
                  </a:lnTo>
                  <a:lnTo>
                    <a:pt x="11225062" y="3661198"/>
                  </a:lnTo>
                  <a:lnTo>
                    <a:pt x="11226107" y="3659672"/>
                  </a:lnTo>
                  <a:lnTo>
                    <a:pt x="11227772" y="3657619"/>
                  </a:lnTo>
                  <a:lnTo>
                    <a:pt x="11227290" y="3655046"/>
                  </a:lnTo>
                  <a:lnTo>
                    <a:pt x="11223853" y="3652003"/>
                  </a:lnTo>
                  <a:lnTo>
                    <a:pt x="11221658" y="3650672"/>
                  </a:lnTo>
                  <a:close/>
                </a:path>
                <a:path w="16366490" h="11278870">
                  <a:moveTo>
                    <a:pt x="7323686" y="1976482"/>
                  </a:moveTo>
                  <a:lnTo>
                    <a:pt x="7321065" y="1976153"/>
                  </a:lnTo>
                  <a:lnTo>
                    <a:pt x="7319062" y="1975299"/>
                  </a:lnTo>
                  <a:lnTo>
                    <a:pt x="7316583" y="1974636"/>
                  </a:lnTo>
                  <a:lnTo>
                    <a:pt x="7314392" y="1976070"/>
                  </a:lnTo>
                  <a:lnTo>
                    <a:pt x="7313729" y="1978549"/>
                  </a:lnTo>
                  <a:lnTo>
                    <a:pt x="7313209" y="1980694"/>
                  </a:lnTo>
                  <a:lnTo>
                    <a:pt x="7314309" y="1982742"/>
                  </a:lnTo>
                  <a:lnTo>
                    <a:pt x="7316646" y="1983738"/>
                  </a:lnTo>
                  <a:lnTo>
                    <a:pt x="7317122" y="1983547"/>
                  </a:lnTo>
                  <a:lnTo>
                    <a:pt x="7319125" y="1984401"/>
                  </a:lnTo>
                  <a:lnTo>
                    <a:pt x="7321604" y="1985064"/>
                  </a:lnTo>
                  <a:lnTo>
                    <a:pt x="7323794" y="1983630"/>
                  </a:lnTo>
                  <a:lnTo>
                    <a:pt x="7325120" y="1978672"/>
                  </a:lnTo>
                  <a:lnTo>
                    <a:pt x="7323686" y="1976482"/>
                  </a:lnTo>
                  <a:close/>
                </a:path>
                <a:path w="16366490" h="11278870">
                  <a:moveTo>
                    <a:pt x="11153949" y="3598509"/>
                  </a:moveTo>
                  <a:lnTo>
                    <a:pt x="11151375" y="3598990"/>
                  </a:lnTo>
                  <a:lnTo>
                    <a:pt x="11149853" y="3600708"/>
                  </a:lnTo>
                  <a:lnTo>
                    <a:pt x="11148523" y="3602902"/>
                  </a:lnTo>
                  <a:lnTo>
                    <a:pt x="11149004" y="3605475"/>
                  </a:lnTo>
                  <a:lnTo>
                    <a:pt x="11152440" y="3608518"/>
                  </a:lnTo>
                  <a:lnTo>
                    <a:pt x="11155445" y="3609800"/>
                  </a:lnTo>
                  <a:lnTo>
                    <a:pt x="11157683" y="3609177"/>
                  </a:lnTo>
                  <a:lnTo>
                    <a:pt x="11158729" y="3607650"/>
                  </a:lnTo>
                  <a:lnTo>
                    <a:pt x="11160059" y="3605456"/>
                  </a:lnTo>
                  <a:lnTo>
                    <a:pt x="11159579" y="3602884"/>
                  </a:lnTo>
                  <a:lnTo>
                    <a:pt x="11156142" y="3599839"/>
                  </a:lnTo>
                  <a:lnTo>
                    <a:pt x="11153949" y="3598509"/>
                  </a:lnTo>
                  <a:close/>
                </a:path>
                <a:path w="16366490" h="11278870">
                  <a:moveTo>
                    <a:pt x="7406972" y="1995833"/>
                  </a:moveTo>
                  <a:lnTo>
                    <a:pt x="7404351" y="1995502"/>
                  </a:lnTo>
                  <a:lnTo>
                    <a:pt x="7402348" y="1994648"/>
                  </a:lnTo>
                  <a:lnTo>
                    <a:pt x="7399869" y="1993985"/>
                  </a:lnTo>
                  <a:lnTo>
                    <a:pt x="7397679" y="1995419"/>
                  </a:lnTo>
                  <a:lnTo>
                    <a:pt x="7397016" y="1997899"/>
                  </a:lnTo>
                  <a:lnTo>
                    <a:pt x="7396495" y="2000044"/>
                  </a:lnTo>
                  <a:lnTo>
                    <a:pt x="7397595" y="2002091"/>
                  </a:lnTo>
                  <a:lnTo>
                    <a:pt x="7399931" y="2003087"/>
                  </a:lnTo>
                  <a:lnTo>
                    <a:pt x="7400408" y="2002896"/>
                  </a:lnTo>
                  <a:lnTo>
                    <a:pt x="7402411" y="2003751"/>
                  </a:lnTo>
                  <a:lnTo>
                    <a:pt x="7404890" y="2004415"/>
                  </a:lnTo>
                  <a:lnTo>
                    <a:pt x="7407080" y="2002981"/>
                  </a:lnTo>
                  <a:lnTo>
                    <a:pt x="7408407" y="1998022"/>
                  </a:lnTo>
                  <a:lnTo>
                    <a:pt x="7406972" y="1995833"/>
                  </a:lnTo>
                  <a:close/>
                </a:path>
                <a:path w="16366490" h="11278870">
                  <a:moveTo>
                    <a:pt x="7490592" y="2015324"/>
                  </a:moveTo>
                  <a:lnTo>
                    <a:pt x="7487970" y="2014995"/>
                  </a:lnTo>
                  <a:lnTo>
                    <a:pt x="7485967" y="2014141"/>
                  </a:lnTo>
                  <a:lnTo>
                    <a:pt x="7483488" y="2013478"/>
                  </a:lnTo>
                  <a:lnTo>
                    <a:pt x="7481299" y="2014912"/>
                  </a:lnTo>
                  <a:lnTo>
                    <a:pt x="7480637" y="2017391"/>
                  </a:lnTo>
                  <a:lnTo>
                    <a:pt x="7480116" y="2019536"/>
                  </a:lnTo>
                  <a:lnTo>
                    <a:pt x="7481215" y="2021584"/>
                  </a:lnTo>
                  <a:lnTo>
                    <a:pt x="7483552" y="2022581"/>
                  </a:lnTo>
                  <a:lnTo>
                    <a:pt x="7484028" y="2022389"/>
                  </a:lnTo>
                  <a:lnTo>
                    <a:pt x="7486030" y="2023243"/>
                  </a:lnTo>
                  <a:lnTo>
                    <a:pt x="7488510" y="2023906"/>
                  </a:lnTo>
                  <a:lnTo>
                    <a:pt x="7490700" y="2022472"/>
                  </a:lnTo>
                  <a:lnTo>
                    <a:pt x="7492026" y="2017514"/>
                  </a:lnTo>
                  <a:lnTo>
                    <a:pt x="7490592" y="2015324"/>
                  </a:lnTo>
                  <a:close/>
                </a:path>
                <a:path w="16366490" h="11278870">
                  <a:moveTo>
                    <a:pt x="11085334" y="3547538"/>
                  </a:moveTo>
                  <a:lnTo>
                    <a:pt x="11082618" y="3548353"/>
                  </a:lnTo>
                  <a:lnTo>
                    <a:pt x="11081096" y="3550072"/>
                  </a:lnTo>
                  <a:lnTo>
                    <a:pt x="11079433" y="3552124"/>
                  </a:lnTo>
                  <a:lnTo>
                    <a:pt x="11080247" y="3554839"/>
                  </a:lnTo>
                  <a:lnTo>
                    <a:pt x="11081823" y="3556695"/>
                  </a:lnTo>
                  <a:lnTo>
                    <a:pt x="11086497" y="3558689"/>
                  </a:lnTo>
                  <a:lnTo>
                    <a:pt x="11088593" y="3558399"/>
                  </a:lnTo>
                  <a:lnTo>
                    <a:pt x="11089781" y="3556538"/>
                  </a:lnTo>
                  <a:lnTo>
                    <a:pt x="11091446" y="3554487"/>
                  </a:lnTo>
                  <a:lnTo>
                    <a:pt x="11090631" y="3551771"/>
                  </a:lnTo>
                  <a:lnTo>
                    <a:pt x="11089056" y="3549915"/>
                  </a:lnTo>
                  <a:lnTo>
                    <a:pt x="11087052" y="3549061"/>
                  </a:lnTo>
                  <a:lnTo>
                    <a:pt x="11085334" y="3547538"/>
                  </a:lnTo>
                  <a:close/>
                </a:path>
                <a:path w="16366490" h="11278870">
                  <a:moveTo>
                    <a:pt x="7573594" y="2035341"/>
                  </a:moveTo>
                  <a:lnTo>
                    <a:pt x="7570972" y="2035013"/>
                  </a:lnTo>
                  <a:lnTo>
                    <a:pt x="7568970" y="2034158"/>
                  </a:lnTo>
                  <a:lnTo>
                    <a:pt x="7566490" y="2033495"/>
                  </a:lnTo>
                  <a:lnTo>
                    <a:pt x="7564300" y="2034929"/>
                  </a:lnTo>
                  <a:lnTo>
                    <a:pt x="7563637" y="2037407"/>
                  </a:lnTo>
                  <a:lnTo>
                    <a:pt x="7563116" y="2039553"/>
                  </a:lnTo>
                  <a:lnTo>
                    <a:pt x="7564217" y="2041601"/>
                  </a:lnTo>
                  <a:lnTo>
                    <a:pt x="7566553" y="2042598"/>
                  </a:lnTo>
                  <a:lnTo>
                    <a:pt x="7567030" y="2042406"/>
                  </a:lnTo>
                  <a:lnTo>
                    <a:pt x="7569033" y="2043261"/>
                  </a:lnTo>
                  <a:lnTo>
                    <a:pt x="7571512" y="2043923"/>
                  </a:lnTo>
                  <a:lnTo>
                    <a:pt x="7573702" y="2042490"/>
                  </a:lnTo>
                  <a:lnTo>
                    <a:pt x="7575028" y="2037532"/>
                  </a:lnTo>
                  <a:lnTo>
                    <a:pt x="7573594" y="2035341"/>
                  </a:lnTo>
                  <a:close/>
                </a:path>
                <a:path w="16366490" h="11278870">
                  <a:moveTo>
                    <a:pt x="11015958" y="3497427"/>
                  </a:moveTo>
                  <a:lnTo>
                    <a:pt x="11012910" y="3498100"/>
                  </a:lnTo>
                  <a:lnTo>
                    <a:pt x="11011721" y="3499961"/>
                  </a:lnTo>
                  <a:lnTo>
                    <a:pt x="11010057" y="3502012"/>
                  </a:lnTo>
                  <a:lnTo>
                    <a:pt x="11010538" y="3504586"/>
                  </a:lnTo>
                  <a:lnTo>
                    <a:pt x="11012448" y="3506584"/>
                  </a:lnTo>
                  <a:lnTo>
                    <a:pt x="11017121" y="3508578"/>
                  </a:lnTo>
                  <a:lnTo>
                    <a:pt x="11019218" y="3508288"/>
                  </a:lnTo>
                  <a:lnTo>
                    <a:pt x="11020407" y="3506427"/>
                  </a:lnTo>
                  <a:lnTo>
                    <a:pt x="11022071" y="3504376"/>
                  </a:lnTo>
                  <a:lnTo>
                    <a:pt x="11021590" y="3501803"/>
                  </a:lnTo>
                  <a:lnTo>
                    <a:pt x="11019680" y="3499804"/>
                  </a:lnTo>
                  <a:lnTo>
                    <a:pt x="11017677" y="3498950"/>
                  </a:lnTo>
                  <a:lnTo>
                    <a:pt x="11015958" y="3497427"/>
                  </a:lnTo>
                  <a:close/>
                </a:path>
                <a:path w="16366490" h="11278870">
                  <a:moveTo>
                    <a:pt x="7656929" y="2055502"/>
                  </a:moveTo>
                  <a:lnTo>
                    <a:pt x="7654308" y="2055173"/>
                  </a:lnTo>
                  <a:lnTo>
                    <a:pt x="7652305" y="2054319"/>
                  </a:lnTo>
                  <a:lnTo>
                    <a:pt x="7649825" y="2053656"/>
                  </a:lnTo>
                  <a:lnTo>
                    <a:pt x="7647636" y="2055089"/>
                  </a:lnTo>
                  <a:lnTo>
                    <a:pt x="7646973" y="2057567"/>
                  </a:lnTo>
                  <a:lnTo>
                    <a:pt x="7646452" y="2059713"/>
                  </a:lnTo>
                  <a:lnTo>
                    <a:pt x="7647552" y="2061760"/>
                  </a:lnTo>
                  <a:lnTo>
                    <a:pt x="7649888" y="2062757"/>
                  </a:lnTo>
                  <a:lnTo>
                    <a:pt x="7650365" y="2062566"/>
                  </a:lnTo>
                  <a:lnTo>
                    <a:pt x="7652367" y="2063420"/>
                  </a:lnTo>
                  <a:lnTo>
                    <a:pt x="7654847" y="2064083"/>
                  </a:lnTo>
                  <a:lnTo>
                    <a:pt x="7657037" y="2062649"/>
                  </a:lnTo>
                  <a:lnTo>
                    <a:pt x="7658362" y="2057692"/>
                  </a:lnTo>
                  <a:lnTo>
                    <a:pt x="7656929" y="2055502"/>
                  </a:lnTo>
                  <a:close/>
                </a:path>
                <a:path w="16366490" h="11278870">
                  <a:moveTo>
                    <a:pt x="10945871" y="3448986"/>
                  </a:moveTo>
                  <a:lnTo>
                    <a:pt x="10942965" y="3449325"/>
                  </a:lnTo>
                  <a:lnTo>
                    <a:pt x="10941635" y="3451519"/>
                  </a:lnTo>
                  <a:lnTo>
                    <a:pt x="10940113" y="3453237"/>
                  </a:lnTo>
                  <a:lnTo>
                    <a:pt x="10940594" y="3455810"/>
                  </a:lnTo>
                  <a:lnTo>
                    <a:pt x="10942502" y="3457809"/>
                  </a:lnTo>
                  <a:lnTo>
                    <a:pt x="10945172" y="3458948"/>
                  </a:lnTo>
                  <a:lnTo>
                    <a:pt x="10945030" y="3459281"/>
                  </a:lnTo>
                  <a:lnTo>
                    <a:pt x="10947033" y="3460136"/>
                  </a:lnTo>
                  <a:lnTo>
                    <a:pt x="10949273" y="3459513"/>
                  </a:lnTo>
                  <a:lnTo>
                    <a:pt x="10950461" y="3457652"/>
                  </a:lnTo>
                  <a:lnTo>
                    <a:pt x="10951983" y="3455933"/>
                  </a:lnTo>
                  <a:lnTo>
                    <a:pt x="10951502" y="3453361"/>
                  </a:lnTo>
                  <a:lnTo>
                    <a:pt x="10949592" y="3451363"/>
                  </a:lnTo>
                  <a:lnTo>
                    <a:pt x="10947590" y="3450508"/>
                  </a:lnTo>
                  <a:lnTo>
                    <a:pt x="10945871" y="3448986"/>
                  </a:lnTo>
                  <a:close/>
                </a:path>
                <a:path w="16366490" h="11278870">
                  <a:moveTo>
                    <a:pt x="7739979" y="2076330"/>
                  </a:moveTo>
                  <a:lnTo>
                    <a:pt x="7737358" y="2076001"/>
                  </a:lnTo>
                  <a:lnTo>
                    <a:pt x="7735355" y="2075146"/>
                  </a:lnTo>
                  <a:lnTo>
                    <a:pt x="7732875" y="2074483"/>
                  </a:lnTo>
                  <a:lnTo>
                    <a:pt x="7730686" y="2075916"/>
                  </a:lnTo>
                  <a:lnTo>
                    <a:pt x="7730023" y="2078395"/>
                  </a:lnTo>
                  <a:lnTo>
                    <a:pt x="7729502" y="2080540"/>
                  </a:lnTo>
                  <a:lnTo>
                    <a:pt x="7730602" y="2082587"/>
                  </a:lnTo>
                  <a:lnTo>
                    <a:pt x="7732939" y="2083584"/>
                  </a:lnTo>
                  <a:lnTo>
                    <a:pt x="7733416" y="2083393"/>
                  </a:lnTo>
                  <a:lnTo>
                    <a:pt x="7735419" y="2084248"/>
                  </a:lnTo>
                  <a:lnTo>
                    <a:pt x="7737898" y="2084910"/>
                  </a:lnTo>
                  <a:lnTo>
                    <a:pt x="7740087" y="2083478"/>
                  </a:lnTo>
                  <a:lnTo>
                    <a:pt x="7741413" y="2078520"/>
                  </a:lnTo>
                  <a:lnTo>
                    <a:pt x="7739979" y="2076330"/>
                  </a:lnTo>
                  <a:close/>
                </a:path>
                <a:path w="16366490" h="11278870">
                  <a:moveTo>
                    <a:pt x="10874831" y="3400927"/>
                  </a:moveTo>
                  <a:lnTo>
                    <a:pt x="10871925" y="3401266"/>
                  </a:lnTo>
                  <a:lnTo>
                    <a:pt x="10870784" y="3403147"/>
                  </a:lnTo>
                  <a:lnTo>
                    <a:pt x="10869406" y="3405320"/>
                  </a:lnTo>
                  <a:lnTo>
                    <a:pt x="10869745" y="3408227"/>
                  </a:lnTo>
                  <a:lnTo>
                    <a:pt x="10871797" y="3409892"/>
                  </a:lnTo>
                  <a:lnTo>
                    <a:pt x="10876471" y="3411885"/>
                  </a:lnTo>
                  <a:lnTo>
                    <a:pt x="10878709" y="3411261"/>
                  </a:lnTo>
                  <a:lnTo>
                    <a:pt x="10880887" y="3407851"/>
                  </a:lnTo>
                  <a:lnTo>
                    <a:pt x="10881085" y="3407541"/>
                  </a:lnTo>
                  <a:lnTo>
                    <a:pt x="10880746" y="3404635"/>
                  </a:lnTo>
                  <a:lnTo>
                    <a:pt x="10878695" y="3402970"/>
                  </a:lnTo>
                  <a:lnTo>
                    <a:pt x="10876691" y="3402116"/>
                  </a:lnTo>
                  <a:lnTo>
                    <a:pt x="10874831" y="3400927"/>
                  </a:lnTo>
                  <a:close/>
                </a:path>
                <a:path w="16366490" h="11278870">
                  <a:moveTo>
                    <a:pt x="7823363" y="2097299"/>
                  </a:moveTo>
                  <a:lnTo>
                    <a:pt x="7820742" y="2096970"/>
                  </a:lnTo>
                  <a:lnTo>
                    <a:pt x="7818739" y="2096116"/>
                  </a:lnTo>
                  <a:lnTo>
                    <a:pt x="7816594" y="2095595"/>
                  </a:lnTo>
                  <a:lnTo>
                    <a:pt x="7814070" y="2096887"/>
                  </a:lnTo>
                  <a:lnTo>
                    <a:pt x="7813407" y="2099365"/>
                  </a:lnTo>
                  <a:lnTo>
                    <a:pt x="7812887" y="2101510"/>
                  </a:lnTo>
                  <a:lnTo>
                    <a:pt x="7813987" y="2103558"/>
                  </a:lnTo>
                  <a:lnTo>
                    <a:pt x="7816324" y="2104554"/>
                  </a:lnTo>
                  <a:lnTo>
                    <a:pt x="7816800" y="2104363"/>
                  </a:lnTo>
                  <a:lnTo>
                    <a:pt x="7818803" y="2105217"/>
                  </a:lnTo>
                  <a:lnTo>
                    <a:pt x="7820948" y="2105738"/>
                  </a:lnTo>
                  <a:lnTo>
                    <a:pt x="7823471" y="2104447"/>
                  </a:lnTo>
                  <a:lnTo>
                    <a:pt x="7824134" y="2101969"/>
                  </a:lnTo>
                  <a:lnTo>
                    <a:pt x="7824655" y="2099823"/>
                  </a:lnTo>
                  <a:lnTo>
                    <a:pt x="7823363" y="2097299"/>
                  </a:lnTo>
                  <a:close/>
                </a:path>
                <a:path w="16366490" h="11278870">
                  <a:moveTo>
                    <a:pt x="7906130" y="2118794"/>
                  </a:moveTo>
                  <a:lnTo>
                    <a:pt x="7903508" y="2118465"/>
                  </a:lnTo>
                  <a:lnTo>
                    <a:pt x="7901505" y="2117611"/>
                  </a:lnTo>
                  <a:lnTo>
                    <a:pt x="7899360" y="2117091"/>
                  </a:lnTo>
                  <a:lnTo>
                    <a:pt x="7897170" y="2118524"/>
                  </a:lnTo>
                  <a:lnTo>
                    <a:pt x="7896000" y="2121576"/>
                  </a:lnTo>
                  <a:lnTo>
                    <a:pt x="7895653" y="2123006"/>
                  </a:lnTo>
                  <a:lnTo>
                    <a:pt x="7896753" y="2125053"/>
                  </a:lnTo>
                  <a:lnTo>
                    <a:pt x="7899089" y="2126049"/>
                  </a:lnTo>
                  <a:lnTo>
                    <a:pt x="7899565" y="2125858"/>
                  </a:lnTo>
                  <a:lnTo>
                    <a:pt x="7901568" y="2126712"/>
                  </a:lnTo>
                  <a:lnTo>
                    <a:pt x="7903714" y="2127233"/>
                  </a:lnTo>
                  <a:lnTo>
                    <a:pt x="7905903" y="2125800"/>
                  </a:lnTo>
                  <a:lnTo>
                    <a:pt x="7907073" y="2122749"/>
                  </a:lnTo>
                  <a:lnTo>
                    <a:pt x="7907420" y="2121318"/>
                  </a:lnTo>
                  <a:lnTo>
                    <a:pt x="7906130" y="2118794"/>
                  </a:lnTo>
                  <a:close/>
                </a:path>
                <a:path w="16366490" h="11278870">
                  <a:moveTo>
                    <a:pt x="10802696" y="3353585"/>
                  </a:moveTo>
                  <a:lnTo>
                    <a:pt x="10800123" y="3354066"/>
                  </a:lnTo>
                  <a:lnTo>
                    <a:pt x="10797842" y="3357827"/>
                  </a:lnTo>
                  <a:lnTo>
                    <a:pt x="10797462" y="3358454"/>
                  </a:lnTo>
                  <a:lnTo>
                    <a:pt x="10797943" y="3361027"/>
                  </a:lnTo>
                  <a:lnTo>
                    <a:pt x="10799996" y="3362692"/>
                  </a:lnTo>
                  <a:lnTo>
                    <a:pt x="10804670" y="3364686"/>
                  </a:lnTo>
                  <a:lnTo>
                    <a:pt x="10806908" y="3364062"/>
                  </a:lnTo>
                  <a:lnTo>
                    <a:pt x="10807700" y="3362822"/>
                  </a:lnTo>
                  <a:lnTo>
                    <a:pt x="10808097" y="3362201"/>
                  </a:lnTo>
                  <a:lnTo>
                    <a:pt x="10809427" y="3360008"/>
                  </a:lnTo>
                  <a:lnTo>
                    <a:pt x="10808946" y="3357435"/>
                  </a:lnTo>
                  <a:lnTo>
                    <a:pt x="10806895" y="3355770"/>
                  </a:lnTo>
                  <a:lnTo>
                    <a:pt x="10804891" y="3354916"/>
                  </a:lnTo>
                  <a:lnTo>
                    <a:pt x="10802696" y="3353585"/>
                  </a:lnTo>
                  <a:close/>
                </a:path>
                <a:path w="16366490" h="11278870">
                  <a:moveTo>
                    <a:pt x="7989087" y="2140766"/>
                  </a:moveTo>
                  <a:lnTo>
                    <a:pt x="7986465" y="2140437"/>
                  </a:lnTo>
                  <a:lnTo>
                    <a:pt x="7984462" y="2139582"/>
                  </a:lnTo>
                  <a:lnTo>
                    <a:pt x="7982317" y="2139062"/>
                  </a:lnTo>
                  <a:lnTo>
                    <a:pt x="7980127" y="2140496"/>
                  </a:lnTo>
                  <a:lnTo>
                    <a:pt x="7978957" y="2143547"/>
                  </a:lnTo>
                  <a:lnTo>
                    <a:pt x="7978609" y="2144978"/>
                  </a:lnTo>
                  <a:lnTo>
                    <a:pt x="7979709" y="2147024"/>
                  </a:lnTo>
                  <a:lnTo>
                    <a:pt x="7982046" y="2148021"/>
                  </a:lnTo>
                  <a:lnTo>
                    <a:pt x="7982522" y="2147829"/>
                  </a:lnTo>
                  <a:lnTo>
                    <a:pt x="7984526" y="2148684"/>
                  </a:lnTo>
                  <a:lnTo>
                    <a:pt x="7986671" y="2149204"/>
                  </a:lnTo>
                  <a:lnTo>
                    <a:pt x="7988860" y="2147771"/>
                  </a:lnTo>
                  <a:lnTo>
                    <a:pt x="7990030" y="2144720"/>
                  </a:lnTo>
                  <a:lnTo>
                    <a:pt x="7990377" y="2143289"/>
                  </a:lnTo>
                  <a:lnTo>
                    <a:pt x="7989087" y="2140766"/>
                  </a:lnTo>
                  <a:close/>
                </a:path>
                <a:path w="16366490" h="11278870">
                  <a:moveTo>
                    <a:pt x="10730803" y="3307529"/>
                  </a:moveTo>
                  <a:lnTo>
                    <a:pt x="10728230" y="3308010"/>
                  </a:lnTo>
                  <a:lnTo>
                    <a:pt x="10725950" y="3311772"/>
                  </a:lnTo>
                  <a:lnTo>
                    <a:pt x="10725570" y="3312399"/>
                  </a:lnTo>
                  <a:lnTo>
                    <a:pt x="10726050" y="3314971"/>
                  </a:lnTo>
                  <a:lnTo>
                    <a:pt x="10728101" y="3316636"/>
                  </a:lnTo>
                  <a:lnTo>
                    <a:pt x="10732775" y="3318630"/>
                  </a:lnTo>
                  <a:lnTo>
                    <a:pt x="10735347" y="3318148"/>
                  </a:lnTo>
                  <a:lnTo>
                    <a:pt x="10736202" y="3316145"/>
                  </a:lnTo>
                  <a:lnTo>
                    <a:pt x="10737532" y="3313951"/>
                  </a:lnTo>
                  <a:lnTo>
                    <a:pt x="10737051" y="3311378"/>
                  </a:lnTo>
                  <a:lnTo>
                    <a:pt x="10735000" y="3309714"/>
                  </a:lnTo>
                  <a:lnTo>
                    <a:pt x="10732997" y="3308859"/>
                  </a:lnTo>
                  <a:lnTo>
                    <a:pt x="10730803" y="3307529"/>
                  </a:lnTo>
                  <a:close/>
                </a:path>
                <a:path w="16366490" h="11278870">
                  <a:moveTo>
                    <a:pt x="8071425" y="2163262"/>
                  </a:moveTo>
                  <a:lnTo>
                    <a:pt x="8068803" y="2162934"/>
                  </a:lnTo>
                  <a:lnTo>
                    <a:pt x="8066800" y="2162079"/>
                  </a:lnTo>
                  <a:lnTo>
                    <a:pt x="8064655" y="2161559"/>
                  </a:lnTo>
                  <a:lnTo>
                    <a:pt x="8062465" y="2162991"/>
                  </a:lnTo>
                  <a:lnTo>
                    <a:pt x="8061295" y="2166044"/>
                  </a:lnTo>
                  <a:lnTo>
                    <a:pt x="8060948" y="2167473"/>
                  </a:lnTo>
                  <a:lnTo>
                    <a:pt x="8062048" y="2169521"/>
                  </a:lnTo>
                  <a:lnTo>
                    <a:pt x="8064051" y="2170375"/>
                  </a:lnTo>
                  <a:lnTo>
                    <a:pt x="8064193" y="2170041"/>
                  </a:lnTo>
                  <a:lnTo>
                    <a:pt x="8066864" y="2171180"/>
                  </a:lnTo>
                  <a:lnTo>
                    <a:pt x="8069009" y="2171701"/>
                  </a:lnTo>
                  <a:lnTo>
                    <a:pt x="8071199" y="2170268"/>
                  </a:lnTo>
                  <a:lnTo>
                    <a:pt x="8072369" y="2167216"/>
                  </a:lnTo>
                  <a:lnTo>
                    <a:pt x="8072716" y="2165787"/>
                  </a:lnTo>
                  <a:lnTo>
                    <a:pt x="8071425" y="2163262"/>
                  </a:lnTo>
                  <a:close/>
                </a:path>
                <a:path w="16366490" h="11278870">
                  <a:moveTo>
                    <a:pt x="10658148" y="3262332"/>
                  </a:moveTo>
                  <a:lnTo>
                    <a:pt x="10655241" y="3262671"/>
                  </a:lnTo>
                  <a:lnTo>
                    <a:pt x="10654244" y="3265008"/>
                  </a:lnTo>
                  <a:lnTo>
                    <a:pt x="10653294" y="3266576"/>
                  </a:lnTo>
                  <a:lnTo>
                    <a:pt x="10652913" y="3267203"/>
                  </a:lnTo>
                  <a:lnTo>
                    <a:pt x="10653395" y="3269775"/>
                  </a:lnTo>
                  <a:lnTo>
                    <a:pt x="10655446" y="3271439"/>
                  </a:lnTo>
                  <a:lnTo>
                    <a:pt x="10660119" y="3273432"/>
                  </a:lnTo>
                  <a:lnTo>
                    <a:pt x="10662693" y="3272951"/>
                  </a:lnTo>
                  <a:lnTo>
                    <a:pt x="10663547" y="3270949"/>
                  </a:lnTo>
                  <a:lnTo>
                    <a:pt x="10664497" y="3269382"/>
                  </a:lnTo>
                  <a:lnTo>
                    <a:pt x="10664877" y="3268754"/>
                  </a:lnTo>
                  <a:lnTo>
                    <a:pt x="10664396" y="3266181"/>
                  </a:lnTo>
                  <a:lnTo>
                    <a:pt x="10662345" y="3264517"/>
                  </a:lnTo>
                  <a:lnTo>
                    <a:pt x="10660342" y="3263662"/>
                  </a:lnTo>
                  <a:lnTo>
                    <a:pt x="10658148" y="3262332"/>
                  </a:lnTo>
                  <a:close/>
                </a:path>
                <a:path w="16366490" h="11278870">
                  <a:moveTo>
                    <a:pt x="8154097" y="2185901"/>
                  </a:moveTo>
                  <a:lnTo>
                    <a:pt x="8151475" y="2185573"/>
                  </a:lnTo>
                  <a:lnTo>
                    <a:pt x="8149472" y="2184718"/>
                  </a:lnTo>
                  <a:lnTo>
                    <a:pt x="8147327" y="2184198"/>
                  </a:lnTo>
                  <a:lnTo>
                    <a:pt x="8145137" y="2185630"/>
                  </a:lnTo>
                  <a:lnTo>
                    <a:pt x="8144140" y="2187968"/>
                  </a:lnTo>
                  <a:lnTo>
                    <a:pt x="8143620" y="2190112"/>
                  </a:lnTo>
                  <a:lnTo>
                    <a:pt x="8144721" y="2192160"/>
                  </a:lnTo>
                  <a:lnTo>
                    <a:pt x="8146723" y="2193014"/>
                  </a:lnTo>
                  <a:lnTo>
                    <a:pt x="8146532" y="2192538"/>
                  </a:lnTo>
                  <a:lnTo>
                    <a:pt x="8151205" y="2194531"/>
                  </a:lnTo>
                  <a:lnTo>
                    <a:pt x="8153394" y="2193099"/>
                  </a:lnTo>
                  <a:lnTo>
                    <a:pt x="8155388" y="2188426"/>
                  </a:lnTo>
                  <a:lnTo>
                    <a:pt x="8154097" y="2185901"/>
                  </a:lnTo>
                  <a:close/>
                </a:path>
                <a:path w="16366490" h="11278870">
                  <a:moveTo>
                    <a:pt x="10584589" y="3218328"/>
                  </a:moveTo>
                  <a:lnTo>
                    <a:pt x="10581682" y="3218667"/>
                  </a:lnTo>
                  <a:lnTo>
                    <a:pt x="10580685" y="3221004"/>
                  </a:lnTo>
                  <a:lnTo>
                    <a:pt x="10579892" y="3222244"/>
                  </a:lnTo>
                  <a:lnTo>
                    <a:pt x="10579497" y="3222864"/>
                  </a:lnTo>
                  <a:lnTo>
                    <a:pt x="10579978" y="3225437"/>
                  </a:lnTo>
                  <a:lnTo>
                    <a:pt x="10582030" y="3227101"/>
                  </a:lnTo>
                  <a:lnTo>
                    <a:pt x="10586704" y="3229095"/>
                  </a:lnTo>
                  <a:lnTo>
                    <a:pt x="10589275" y="3228613"/>
                  </a:lnTo>
                  <a:lnTo>
                    <a:pt x="10590130" y="3226611"/>
                  </a:lnTo>
                  <a:lnTo>
                    <a:pt x="10590922" y="3225371"/>
                  </a:lnTo>
                  <a:lnTo>
                    <a:pt x="10591318" y="3224750"/>
                  </a:lnTo>
                  <a:lnTo>
                    <a:pt x="10590838" y="3222178"/>
                  </a:lnTo>
                  <a:lnTo>
                    <a:pt x="10588786" y="3220513"/>
                  </a:lnTo>
                  <a:lnTo>
                    <a:pt x="10586784" y="3219659"/>
                  </a:lnTo>
                  <a:lnTo>
                    <a:pt x="10584589" y="3218328"/>
                  </a:lnTo>
                  <a:close/>
                </a:path>
                <a:path w="16366490" h="11278870">
                  <a:moveTo>
                    <a:pt x="8236485" y="2209209"/>
                  </a:moveTo>
                  <a:lnTo>
                    <a:pt x="8233863" y="2208878"/>
                  </a:lnTo>
                  <a:lnTo>
                    <a:pt x="8229857" y="2207170"/>
                  </a:lnTo>
                  <a:lnTo>
                    <a:pt x="8227669" y="2208604"/>
                  </a:lnTo>
                  <a:lnTo>
                    <a:pt x="8226672" y="2210940"/>
                  </a:lnTo>
                  <a:lnTo>
                    <a:pt x="8226009" y="2213420"/>
                  </a:lnTo>
                  <a:lnTo>
                    <a:pt x="8227107" y="2215467"/>
                  </a:lnTo>
                  <a:lnTo>
                    <a:pt x="8229111" y="2216322"/>
                  </a:lnTo>
                  <a:lnTo>
                    <a:pt x="8229253" y="2215988"/>
                  </a:lnTo>
                  <a:lnTo>
                    <a:pt x="8233593" y="2217839"/>
                  </a:lnTo>
                  <a:lnTo>
                    <a:pt x="8235782" y="2216405"/>
                  </a:lnTo>
                  <a:lnTo>
                    <a:pt x="8237775" y="2211731"/>
                  </a:lnTo>
                  <a:lnTo>
                    <a:pt x="8236485" y="2209209"/>
                  </a:lnTo>
                  <a:close/>
                </a:path>
                <a:path w="16366490" h="11278870">
                  <a:moveTo>
                    <a:pt x="10511221" y="3174800"/>
                  </a:moveTo>
                  <a:lnTo>
                    <a:pt x="10508506" y="3175616"/>
                  </a:lnTo>
                  <a:lnTo>
                    <a:pt x="10506526" y="3178716"/>
                  </a:lnTo>
                  <a:lnTo>
                    <a:pt x="10506130" y="3179336"/>
                  </a:lnTo>
                  <a:lnTo>
                    <a:pt x="10506610" y="3181909"/>
                  </a:lnTo>
                  <a:lnTo>
                    <a:pt x="10508662" y="3183574"/>
                  </a:lnTo>
                  <a:lnTo>
                    <a:pt x="10511333" y="3184713"/>
                  </a:lnTo>
                  <a:lnTo>
                    <a:pt x="10510857" y="3184903"/>
                  </a:lnTo>
                  <a:lnTo>
                    <a:pt x="10512860" y="3185757"/>
                  </a:lnTo>
                  <a:lnTo>
                    <a:pt x="10515575" y="3184944"/>
                  </a:lnTo>
                  <a:lnTo>
                    <a:pt x="10516429" y="3182940"/>
                  </a:lnTo>
                  <a:lnTo>
                    <a:pt x="10517617" y="3181081"/>
                  </a:lnTo>
                  <a:lnTo>
                    <a:pt x="10517137" y="3178508"/>
                  </a:lnTo>
                  <a:lnTo>
                    <a:pt x="10515085" y="3176843"/>
                  </a:lnTo>
                  <a:lnTo>
                    <a:pt x="10513082" y="3175989"/>
                  </a:lnTo>
                  <a:lnTo>
                    <a:pt x="10511221" y="3174800"/>
                  </a:lnTo>
                  <a:close/>
                </a:path>
                <a:path w="16366490" h="11278870">
                  <a:moveTo>
                    <a:pt x="8319255" y="2233467"/>
                  </a:moveTo>
                  <a:lnTo>
                    <a:pt x="8316634" y="2233138"/>
                  </a:lnTo>
                  <a:lnTo>
                    <a:pt x="8312293" y="2231287"/>
                  </a:lnTo>
                  <a:lnTo>
                    <a:pt x="8310104" y="2232719"/>
                  </a:lnTo>
                  <a:lnTo>
                    <a:pt x="8309107" y="2235057"/>
                  </a:lnTo>
                  <a:lnTo>
                    <a:pt x="8308760" y="2236487"/>
                  </a:lnTo>
                  <a:lnTo>
                    <a:pt x="8308586" y="2237202"/>
                  </a:lnTo>
                  <a:lnTo>
                    <a:pt x="8309545" y="2239584"/>
                  </a:lnTo>
                  <a:lnTo>
                    <a:pt x="8311547" y="2240439"/>
                  </a:lnTo>
                  <a:lnTo>
                    <a:pt x="8311689" y="2240105"/>
                  </a:lnTo>
                  <a:lnTo>
                    <a:pt x="8316363" y="2242098"/>
                  </a:lnTo>
                  <a:lnTo>
                    <a:pt x="8318553" y="2240664"/>
                  </a:lnTo>
                  <a:lnTo>
                    <a:pt x="8320546" y="2235991"/>
                  </a:lnTo>
                  <a:lnTo>
                    <a:pt x="8319255" y="2233467"/>
                  </a:lnTo>
                  <a:close/>
                </a:path>
                <a:path w="16366490" h="11278870">
                  <a:moveTo>
                    <a:pt x="10441098" y="3133841"/>
                  </a:moveTo>
                  <a:lnTo>
                    <a:pt x="10437093" y="3132132"/>
                  </a:lnTo>
                  <a:lnTo>
                    <a:pt x="10434186" y="3132471"/>
                  </a:lnTo>
                  <a:lnTo>
                    <a:pt x="10432193" y="3137143"/>
                  </a:lnTo>
                  <a:lnTo>
                    <a:pt x="10432674" y="3139716"/>
                  </a:lnTo>
                  <a:lnTo>
                    <a:pt x="10434868" y="3141047"/>
                  </a:lnTo>
                  <a:lnTo>
                    <a:pt x="10439208" y="3142898"/>
                  </a:lnTo>
                  <a:lnTo>
                    <a:pt x="10441923" y="3142084"/>
                  </a:lnTo>
                  <a:lnTo>
                    <a:pt x="10443774" y="3137745"/>
                  </a:lnTo>
                  <a:lnTo>
                    <a:pt x="10443151" y="3135506"/>
                  </a:lnTo>
                  <a:lnTo>
                    <a:pt x="10441098" y="3133841"/>
                  </a:lnTo>
                  <a:close/>
                </a:path>
                <a:path w="16366490" h="11278870">
                  <a:moveTo>
                    <a:pt x="8401073" y="2258108"/>
                  </a:moveTo>
                  <a:lnTo>
                    <a:pt x="8398594" y="2257446"/>
                  </a:lnTo>
                  <a:lnTo>
                    <a:pt x="8394255" y="2255595"/>
                  </a:lnTo>
                  <a:lnTo>
                    <a:pt x="8392065" y="2257028"/>
                  </a:lnTo>
                  <a:lnTo>
                    <a:pt x="8391068" y="2259365"/>
                  </a:lnTo>
                  <a:lnTo>
                    <a:pt x="8390720" y="2260796"/>
                  </a:lnTo>
                  <a:lnTo>
                    <a:pt x="8390547" y="2261511"/>
                  </a:lnTo>
                  <a:lnTo>
                    <a:pt x="8391505" y="2263892"/>
                  </a:lnTo>
                  <a:lnTo>
                    <a:pt x="8393508" y="2264746"/>
                  </a:lnTo>
                  <a:lnTo>
                    <a:pt x="8393651" y="2264412"/>
                  </a:lnTo>
                  <a:lnTo>
                    <a:pt x="8398323" y="2266405"/>
                  </a:lnTo>
                  <a:lnTo>
                    <a:pt x="8400512" y="2264973"/>
                  </a:lnTo>
                  <a:lnTo>
                    <a:pt x="8402506" y="2260298"/>
                  </a:lnTo>
                  <a:lnTo>
                    <a:pt x="8401073" y="2258108"/>
                  </a:lnTo>
                  <a:close/>
                </a:path>
                <a:path w="16366490" h="11278870">
                  <a:moveTo>
                    <a:pt x="10366494" y="3091363"/>
                  </a:moveTo>
                  <a:lnTo>
                    <a:pt x="10362489" y="3089654"/>
                  </a:lnTo>
                  <a:lnTo>
                    <a:pt x="10359582" y="3089993"/>
                  </a:lnTo>
                  <a:lnTo>
                    <a:pt x="10357588" y="3094666"/>
                  </a:lnTo>
                  <a:lnTo>
                    <a:pt x="10358069" y="3097239"/>
                  </a:lnTo>
                  <a:lnTo>
                    <a:pt x="10360263" y="3098570"/>
                  </a:lnTo>
                  <a:lnTo>
                    <a:pt x="10364604" y="3100421"/>
                  </a:lnTo>
                  <a:lnTo>
                    <a:pt x="10367318" y="3099606"/>
                  </a:lnTo>
                  <a:lnTo>
                    <a:pt x="10369169" y="3095267"/>
                  </a:lnTo>
                  <a:lnTo>
                    <a:pt x="10368689" y="3092694"/>
                  </a:lnTo>
                  <a:lnTo>
                    <a:pt x="10366494" y="3091363"/>
                  </a:lnTo>
                  <a:close/>
                </a:path>
                <a:path w="16366490" h="11278870">
                  <a:moveTo>
                    <a:pt x="8483083" y="2283227"/>
                  </a:moveTo>
                  <a:lnTo>
                    <a:pt x="8480603" y="2282564"/>
                  </a:lnTo>
                  <a:lnTo>
                    <a:pt x="8476263" y="2280713"/>
                  </a:lnTo>
                  <a:lnTo>
                    <a:pt x="8474073" y="2282147"/>
                  </a:lnTo>
                  <a:lnTo>
                    <a:pt x="8473077" y="2284483"/>
                  </a:lnTo>
                  <a:lnTo>
                    <a:pt x="8472730" y="2285914"/>
                  </a:lnTo>
                  <a:lnTo>
                    <a:pt x="8472556" y="2286629"/>
                  </a:lnTo>
                  <a:lnTo>
                    <a:pt x="8473514" y="2289009"/>
                  </a:lnTo>
                  <a:lnTo>
                    <a:pt x="8475516" y="2289863"/>
                  </a:lnTo>
                  <a:lnTo>
                    <a:pt x="8475658" y="2289531"/>
                  </a:lnTo>
                  <a:lnTo>
                    <a:pt x="8480333" y="2291525"/>
                  </a:lnTo>
                  <a:lnTo>
                    <a:pt x="8482523" y="2290091"/>
                  </a:lnTo>
                  <a:lnTo>
                    <a:pt x="8484516" y="2285418"/>
                  </a:lnTo>
                  <a:lnTo>
                    <a:pt x="8483083" y="2283227"/>
                  </a:lnTo>
                  <a:close/>
                </a:path>
                <a:path w="16366490" h="11278870">
                  <a:moveTo>
                    <a:pt x="10287598" y="3047845"/>
                  </a:moveTo>
                  <a:lnTo>
                    <a:pt x="10284884" y="3048659"/>
                  </a:lnTo>
                  <a:lnTo>
                    <a:pt x="10282890" y="3053334"/>
                  </a:lnTo>
                  <a:lnTo>
                    <a:pt x="10283371" y="3055907"/>
                  </a:lnTo>
                  <a:lnTo>
                    <a:pt x="10285566" y="3057236"/>
                  </a:lnTo>
                  <a:lnTo>
                    <a:pt x="10289906" y="3059088"/>
                  </a:lnTo>
                  <a:lnTo>
                    <a:pt x="10292620" y="3058274"/>
                  </a:lnTo>
                  <a:lnTo>
                    <a:pt x="10294472" y="3053933"/>
                  </a:lnTo>
                  <a:lnTo>
                    <a:pt x="10293990" y="3051361"/>
                  </a:lnTo>
                  <a:lnTo>
                    <a:pt x="10291795" y="3050030"/>
                  </a:lnTo>
                  <a:lnTo>
                    <a:pt x="10289793" y="3049176"/>
                  </a:lnTo>
                  <a:lnTo>
                    <a:pt x="10287598" y="3047845"/>
                  </a:lnTo>
                  <a:close/>
                </a:path>
                <a:path w="16366490" h="11278870">
                  <a:moveTo>
                    <a:pt x="8564949" y="2308680"/>
                  </a:moveTo>
                  <a:lnTo>
                    <a:pt x="8562470" y="2308017"/>
                  </a:lnTo>
                  <a:lnTo>
                    <a:pt x="8558131" y="2306166"/>
                  </a:lnTo>
                  <a:lnTo>
                    <a:pt x="8555940" y="2307598"/>
                  </a:lnTo>
                  <a:lnTo>
                    <a:pt x="8554943" y="2309934"/>
                  </a:lnTo>
                  <a:lnTo>
                    <a:pt x="8554596" y="2311365"/>
                  </a:lnTo>
                  <a:lnTo>
                    <a:pt x="8554423" y="2312080"/>
                  </a:lnTo>
                  <a:lnTo>
                    <a:pt x="8555380" y="2314462"/>
                  </a:lnTo>
                  <a:lnTo>
                    <a:pt x="8557384" y="2315316"/>
                  </a:lnTo>
                  <a:lnTo>
                    <a:pt x="8557526" y="2314983"/>
                  </a:lnTo>
                  <a:lnTo>
                    <a:pt x="8562199" y="2316976"/>
                  </a:lnTo>
                  <a:lnTo>
                    <a:pt x="8564389" y="2315542"/>
                  </a:lnTo>
                  <a:lnTo>
                    <a:pt x="8566241" y="2311203"/>
                  </a:lnTo>
                  <a:lnTo>
                    <a:pt x="8564949" y="2308680"/>
                  </a:lnTo>
                  <a:close/>
                </a:path>
                <a:path w="16366490" h="11278870">
                  <a:moveTo>
                    <a:pt x="10216338" y="3009556"/>
                  </a:moveTo>
                  <a:lnTo>
                    <a:pt x="10211999" y="3007705"/>
                  </a:lnTo>
                  <a:lnTo>
                    <a:pt x="10209759" y="3008329"/>
                  </a:lnTo>
                  <a:lnTo>
                    <a:pt x="10207098" y="3012717"/>
                  </a:lnTo>
                  <a:lnTo>
                    <a:pt x="10207912" y="3015431"/>
                  </a:lnTo>
                  <a:lnTo>
                    <a:pt x="10210107" y="3016762"/>
                  </a:lnTo>
                  <a:lnTo>
                    <a:pt x="10214447" y="3018613"/>
                  </a:lnTo>
                  <a:lnTo>
                    <a:pt x="10217162" y="3017799"/>
                  </a:lnTo>
                  <a:lnTo>
                    <a:pt x="10218016" y="3015796"/>
                  </a:lnTo>
                  <a:lnTo>
                    <a:pt x="10219347" y="3013602"/>
                  </a:lnTo>
                  <a:lnTo>
                    <a:pt x="10218532" y="3010887"/>
                  </a:lnTo>
                  <a:lnTo>
                    <a:pt x="10216338" y="3009556"/>
                  </a:lnTo>
                  <a:close/>
                </a:path>
                <a:path w="16366490" h="11278870">
                  <a:moveTo>
                    <a:pt x="8646531" y="2334799"/>
                  </a:moveTo>
                  <a:lnTo>
                    <a:pt x="8644052" y="2334137"/>
                  </a:lnTo>
                  <a:lnTo>
                    <a:pt x="8642049" y="2333282"/>
                  </a:lnTo>
                  <a:lnTo>
                    <a:pt x="8639570" y="2332618"/>
                  </a:lnTo>
                  <a:lnTo>
                    <a:pt x="8637523" y="2333718"/>
                  </a:lnTo>
                  <a:lnTo>
                    <a:pt x="8636526" y="2336055"/>
                  </a:lnTo>
                  <a:lnTo>
                    <a:pt x="8636179" y="2337486"/>
                  </a:lnTo>
                  <a:lnTo>
                    <a:pt x="8636005" y="2338201"/>
                  </a:lnTo>
                  <a:lnTo>
                    <a:pt x="8636963" y="2340582"/>
                  </a:lnTo>
                  <a:lnTo>
                    <a:pt x="8638965" y="2341436"/>
                  </a:lnTo>
                  <a:lnTo>
                    <a:pt x="8639107" y="2341103"/>
                  </a:lnTo>
                  <a:lnTo>
                    <a:pt x="8641445" y="2342100"/>
                  </a:lnTo>
                  <a:lnTo>
                    <a:pt x="8643924" y="2342763"/>
                  </a:lnTo>
                  <a:lnTo>
                    <a:pt x="8645971" y="2341663"/>
                  </a:lnTo>
                  <a:lnTo>
                    <a:pt x="8646968" y="2339326"/>
                  </a:lnTo>
                  <a:lnTo>
                    <a:pt x="8647315" y="2337895"/>
                  </a:lnTo>
                  <a:lnTo>
                    <a:pt x="8647489" y="2337180"/>
                  </a:lnTo>
                  <a:lnTo>
                    <a:pt x="8646531" y="2334799"/>
                  </a:lnTo>
                  <a:close/>
                </a:path>
                <a:path w="16366490" h="11278870">
                  <a:moveTo>
                    <a:pt x="10136729" y="2967706"/>
                  </a:moveTo>
                  <a:lnTo>
                    <a:pt x="10134015" y="2968522"/>
                  </a:lnTo>
                  <a:lnTo>
                    <a:pt x="10132623" y="2971478"/>
                  </a:lnTo>
                  <a:lnTo>
                    <a:pt x="10131831" y="2972719"/>
                  </a:lnTo>
                  <a:lnTo>
                    <a:pt x="10132645" y="2975434"/>
                  </a:lnTo>
                  <a:lnTo>
                    <a:pt x="10134839" y="2976765"/>
                  </a:lnTo>
                  <a:lnTo>
                    <a:pt x="10139179" y="2978616"/>
                  </a:lnTo>
                  <a:lnTo>
                    <a:pt x="10141893" y="2977801"/>
                  </a:lnTo>
                  <a:lnTo>
                    <a:pt x="10143144" y="2975177"/>
                  </a:lnTo>
                  <a:lnTo>
                    <a:pt x="10143937" y="2973936"/>
                  </a:lnTo>
                  <a:lnTo>
                    <a:pt x="10143122" y="2971223"/>
                  </a:lnTo>
                  <a:lnTo>
                    <a:pt x="10140927" y="2969892"/>
                  </a:lnTo>
                  <a:lnTo>
                    <a:pt x="10138924" y="2969037"/>
                  </a:lnTo>
                  <a:lnTo>
                    <a:pt x="10136729" y="2967706"/>
                  </a:lnTo>
                  <a:close/>
                </a:path>
                <a:path w="16366490" h="11278870">
                  <a:moveTo>
                    <a:pt x="8727829" y="2361587"/>
                  </a:moveTo>
                  <a:lnTo>
                    <a:pt x="8725349" y="2360924"/>
                  </a:lnTo>
                  <a:lnTo>
                    <a:pt x="8723346" y="2360069"/>
                  </a:lnTo>
                  <a:lnTo>
                    <a:pt x="8720867" y="2359406"/>
                  </a:lnTo>
                  <a:lnTo>
                    <a:pt x="8718820" y="2360506"/>
                  </a:lnTo>
                  <a:lnTo>
                    <a:pt x="8717823" y="2362842"/>
                  </a:lnTo>
                  <a:lnTo>
                    <a:pt x="8717476" y="2364273"/>
                  </a:lnTo>
                  <a:lnTo>
                    <a:pt x="8717302" y="2364988"/>
                  </a:lnTo>
                  <a:lnTo>
                    <a:pt x="8718260" y="2367369"/>
                  </a:lnTo>
                  <a:lnTo>
                    <a:pt x="8720264" y="2368223"/>
                  </a:lnTo>
                  <a:lnTo>
                    <a:pt x="8720406" y="2367889"/>
                  </a:lnTo>
                  <a:lnTo>
                    <a:pt x="8722742" y="2368886"/>
                  </a:lnTo>
                  <a:lnTo>
                    <a:pt x="8725222" y="2369549"/>
                  </a:lnTo>
                  <a:lnTo>
                    <a:pt x="8727268" y="2368450"/>
                  </a:lnTo>
                  <a:lnTo>
                    <a:pt x="8728265" y="2366112"/>
                  </a:lnTo>
                  <a:lnTo>
                    <a:pt x="8728612" y="2364683"/>
                  </a:lnTo>
                  <a:lnTo>
                    <a:pt x="8728785" y="2363968"/>
                  </a:lnTo>
                  <a:lnTo>
                    <a:pt x="8727829" y="2361587"/>
                  </a:lnTo>
                  <a:close/>
                </a:path>
                <a:path w="16366490" h="11278870">
                  <a:moveTo>
                    <a:pt x="10060845" y="2928234"/>
                  </a:moveTo>
                  <a:lnTo>
                    <a:pt x="10058129" y="2929049"/>
                  </a:lnTo>
                  <a:lnTo>
                    <a:pt x="10056737" y="2932005"/>
                  </a:lnTo>
                  <a:lnTo>
                    <a:pt x="10055944" y="2933246"/>
                  </a:lnTo>
                  <a:lnTo>
                    <a:pt x="10056616" y="2936295"/>
                  </a:lnTo>
                  <a:lnTo>
                    <a:pt x="10063292" y="2939143"/>
                  </a:lnTo>
                  <a:lnTo>
                    <a:pt x="10066008" y="2938328"/>
                  </a:lnTo>
                  <a:lnTo>
                    <a:pt x="10067258" y="2935705"/>
                  </a:lnTo>
                  <a:lnTo>
                    <a:pt x="10068050" y="2934465"/>
                  </a:lnTo>
                  <a:lnTo>
                    <a:pt x="10067379" y="2931416"/>
                  </a:lnTo>
                  <a:lnTo>
                    <a:pt x="10063038" y="2929564"/>
                  </a:lnTo>
                  <a:lnTo>
                    <a:pt x="10060845" y="2928234"/>
                  </a:lnTo>
                  <a:close/>
                </a:path>
                <a:path w="16366490" h="11278870">
                  <a:moveTo>
                    <a:pt x="8808841" y="2389042"/>
                  </a:moveTo>
                  <a:lnTo>
                    <a:pt x="8806361" y="2388378"/>
                  </a:lnTo>
                  <a:lnTo>
                    <a:pt x="8804359" y="2387524"/>
                  </a:lnTo>
                  <a:lnTo>
                    <a:pt x="8802213" y="2387004"/>
                  </a:lnTo>
                  <a:lnTo>
                    <a:pt x="8799833" y="2387960"/>
                  </a:lnTo>
                  <a:lnTo>
                    <a:pt x="8797982" y="2392301"/>
                  </a:lnTo>
                  <a:lnTo>
                    <a:pt x="8799272" y="2394825"/>
                  </a:lnTo>
                  <a:lnTo>
                    <a:pt x="8803611" y="2396676"/>
                  </a:lnTo>
                  <a:lnTo>
                    <a:pt x="8806091" y="2397339"/>
                  </a:lnTo>
                  <a:lnTo>
                    <a:pt x="8808139" y="2396239"/>
                  </a:lnTo>
                  <a:lnTo>
                    <a:pt x="8809136" y="2393902"/>
                  </a:lnTo>
                  <a:lnTo>
                    <a:pt x="8809609" y="2392130"/>
                  </a:lnTo>
                  <a:lnTo>
                    <a:pt x="8809798" y="2391423"/>
                  </a:lnTo>
                  <a:lnTo>
                    <a:pt x="8808841" y="2389042"/>
                  </a:lnTo>
                  <a:close/>
                </a:path>
                <a:path w="16366490" h="11278870">
                  <a:moveTo>
                    <a:pt x="9984339" y="2889286"/>
                  </a:moveTo>
                  <a:lnTo>
                    <a:pt x="9981624" y="2890101"/>
                  </a:lnTo>
                  <a:lnTo>
                    <a:pt x="9980231" y="2893058"/>
                  </a:lnTo>
                  <a:lnTo>
                    <a:pt x="9979439" y="2894298"/>
                  </a:lnTo>
                  <a:lnTo>
                    <a:pt x="9980111" y="2897348"/>
                  </a:lnTo>
                  <a:lnTo>
                    <a:pt x="9986789" y="2900196"/>
                  </a:lnTo>
                  <a:lnTo>
                    <a:pt x="9989503" y="2899381"/>
                  </a:lnTo>
                  <a:lnTo>
                    <a:pt x="9990754" y="2896757"/>
                  </a:lnTo>
                  <a:lnTo>
                    <a:pt x="9991546" y="2895518"/>
                  </a:lnTo>
                  <a:lnTo>
                    <a:pt x="9990873" y="2892468"/>
                  </a:lnTo>
                  <a:lnTo>
                    <a:pt x="9986534" y="2890617"/>
                  </a:lnTo>
                  <a:lnTo>
                    <a:pt x="9984339" y="2889286"/>
                  </a:lnTo>
                  <a:close/>
                </a:path>
                <a:path w="16366490" h="11278870">
                  <a:moveTo>
                    <a:pt x="8889761" y="2417641"/>
                  </a:moveTo>
                  <a:lnTo>
                    <a:pt x="8885420" y="2415789"/>
                  </a:lnTo>
                  <a:lnTo>
                    <a:pt x="8883275" y="2415269"/>
                  </a:lnTo>
                  <a:lnTo>
                    <a:pt x="8880894" y="2416227"/>
                  </a:lnTo>
                  <a:lnTo>
                    <a:pt x="8879043" y="2420566"/>
                  </a:lnTo>
                  <a:lnTo>
                    <a:pt x="8880334" y="2423088"/>
                  </a:lnTo>
                  <a:lnTo>
                    <a:pt x="8884674" y="2424940"/>
                  </a:lnTo>
                  <a:lnTo>
                    <a:pt x="8886819" y="2425460"/>
                  </a:lnTo>
                  <a:lnTo>
                    <a:pt x="8889200" y="2424504"/>
                  </a:lnTo>
                  <a:lnTo>
                    <a:pt x="8890197" y="2422167"/>
                  </a:lnTo>
                  <a:lnTo>
                    <a:pt x="8890670" y="2420397"/>
                  </a:lnTo>
                  <a:lnTo>
                    <a:pt x="8890860" y="2419688"/>
                  </a:lnTo>
                  <a:lnTo>
                    <a:pt x="8889761" y="2417641"/>
                  </a:lnTo>
                  <a:close/>
                </a:path>
                <a:path w="16366490" h="11278870">
                  <a:moveTo>
                    <a:pt x="9908026" y="2850815"/>
                  </a:moveTo>
                  <a:lnTo>
                    <a:pt x="9905312" y="2851631"/>
                  </a:lnTo>
                  <a:lnTo>
                    <a:pt x="9903935" y="2854594"/>
                  </a:lnTo>
                  <a:lnTo>
                    <a:pt x="9902984" y="2856162"/>
                  </a:lnTo>
                  <a:lnTo>
                    <a:pt x="9903799" y="2858875"/>
                  </a:lnTo>
                  <a:lnTo>
                    <a:pt x="9910475" y="2861723"/>
                  </a:lnTo>
                  <a:lnTo>
                    <a:pt x="9913190" y="2860910"/>
                  </a:lnTo>
                  <a:lnTo>
                    <a:pt x="9914425" y="2858279"/>
                  </a:lnTo>
                  <a:lnTo>
                    <a:pt x="9915374" y="2856712"/>
                  </a:lnTo>
                  <a:lnTo>
                    <a:pt x="9914559" y="2853997"/>
                  </a:lnTo>
                  <a:lnTo>
                    <a:pt x="9910220" y="2852146"/>
                  </a:lnTo>
                  <a:lnTo>
                    <a:pt x="9908026" y="2850815"/>
                  </a:lnTo>
                  <a:close/>
                </a:path>
                <a:path w="16366490" h="11278870">
                  <a:moveTo>
                    <a:pt x="8970203" y="2446430"/>
                  </a:moveTo>
                  <a:lnTo>
                    <a:pt x="8965863" y="2444579"/>
                  </a:lnTo>
                  <a:lnTo>
                    <a:pt x="8963719" y="2444058"/>
                  </a:lnTo>
                  <a:lnTo>
                    <a:pt x="8961337" y="2445016"/>
                  </a:lnTo>
                  <a:lnTo>
                    <a:pt x="8959486" y="2449356"/>
                  </a:lnTo>
                  <a:lnTo>
                    <a:pt x="8960777" y="2451879"/>
                  </a:lnTo>
                  <a:lnTo>
                    <a:pt x="8965117" y="2453730"/>
                  </a:lnTo>
                  <a:lnTo>
                    <a:pt x="8967262" y="2454251"/>
                  </a:lnTo>
                  <a:lnTo>
                    <a:pt x="8969642" y="2453294"/>
                  </a:lnTo>
                  <a:lnTo>
                    <a:pt x="8970639" y="2450957"/>
                  </a:lnTo>
                  <a:lnTo>
                    <a:pt x="8971113" y="2449186"/>
                  </a:lnTo>
                  <a:lnTo>
                    <a:pt x="8971303" y="2448477"/>
                  </a:lnTo>
                  <a:lnTo>
                    <a:pt x="8970203" y="2446430"/>
                  </a:lnTo>
                  <a:close/>
                </a:path>
                <a:path w="16366490" h="11278870">
                  <a:moveTo>
                    <a:pt x="9831094" y="2812870"/>
                  </a:moveTo>
                  <a:lnTo>
                    <a:pt x="9828379" y="2813683"/>
                  </a:lnTo>
                  <a:lnTo>
                    <a:pt x="9827002" y="2816648"/>
                  </a:lnTo>
                  <a:lnTo>
                    <a:pt x="9826051" y="2818215"/>
                  </a:lnTo>
                  <a:lnTo>
                    <a:pt x="9826867" y="2820930"/>
                  </a:lnTo>
                  <a:lnTo>
                    <a:pt x="9833542" y="2823777"/>
                  </a:lnTo>
                  <a:lnTo>
                    <a:pt x="9836257" y="2822964"/>
                  </a:lnTo>
                  <a:lnTo>
                    <a:pt x="9837492" y="2820333"/>
                  </a:lnTo>
                  <a:lnTo>
                    <a:pt x="9838443" y="2818765"/>
                  </a:lnTo>
                  <a:lnTo>
                    <a:pt x="9837628" y="2816050"/>
                  </a:lnTo>
                  <a:lnTo>
                    <a:pt x="9833288" y="2814199"/>
                  </a:lnTo>
                  <a:lnTo>
                    <a:pt x="9831094" y="2812870"/>
                  </a:lnTo>
                  <a:close/>
                </a:path>
                <a:path w="16366490" h="11278870">
                  <a:moveTo>
                    <a:pt x="9754211" y="2775733"/>
                  </a:moveTo>
                  <a:lnTo>
                    <a:pt x="9751495" y="2776547"/>
                  </a:lnTo>
                  <a:lnTo>
                    <a:pt x="9750499" y="2778883"/>
                  </a:lnTo>
                  <a:lnTo>
                    <a:pt x="9749168" y="2781078"/>
                  </a:lnTo>
                  <a:lnTo>
                    <a:pt x="9749984" y="2783794"/>
                  </a:lnTo>
                  <a:lnTo>
                    <a:pt x="9754323" y="2785645"/>
                  </a:lnTo>
                  <a:lnTo>
                    <a:pt x="9754848" y="2786264"/>
                  </a:lnTo>
                  <a:lnTo>
                    <a:pt x="9756851" y="2787118"/>
                  </a:lnTo>
                  <a:lnTo>
                    <a:pt x="9759709" y="2785969"/>
                  </a:lnTo>
                  <a:lnTo>
                    <a:pt x="9761560" y="2781630"/>
                  </a:lnTo>
                  <a:lnTo>
                    <a:pt x="9760745" y="2778914"/>
                  </a:lnTo>
                  <a:lnTo>
                    <a:pt x="9756406" y="2777063"/>
                  </a:lnTo>
                  <a:lnTo>
                    <a:pt x="9754211" y="2775733"/>
                  </a:lnTo>
                  <a:close/>
                </a:path>
                <a:path w="16366490" h="11278870">
                  <a:moveTo>
                    <a:pt x="9050837" y="2475698"/>
                  </a:moveTo>
                  <a:lnTo>
                    <a:pt x="9046498" y="2473847"/>
                  </a:lnTo>
                  <a:lnTo>
                    <a:pt x="9044353" y="2473325"/>
                  </a:lnTo>
                  <a:lnTo>
                    <a:pt x="9041971" y="2474282"/>
                  </a:lnTo>
                  <a:lnTo>
                    <a:pt x="9040120" y="2478622"/>
                  </a:lnTo>
                  <a:lnTo>
                    <a:pt x="9041411" y="2481146"/>
                  </a:lnTo>
                  <a:lnTo>
                    <a:pt x="9045751" y="2482997"/>
                  </a:lnTo>
                  <a:lnTo>
                    <a:pt x="9047896" y="2483518"/>
                  </a:lnTo>
                  <a:lnTo>
                    <a:pt x="9050278" y="2482560"/>
                  </a:lnTo>
                  <a:lnTo>
                    <a:pt x="9051275" y="2480224"/>
                  </a:lnTo>
                  <a:lnTo>
                    <a:pt x="9051708" y="2478436"/>
                  </a:lnTo>
                  <a:lnTo>
                    <a:pt x="9051795" y="2478078"/>
                  </a:lnTo>
                  <a:lnTo>
                    <a:pt x="9050837" y="2475698"/>
                  </a:lnTo>
                  <a:close/>
                </a:path>
                <a:path w="16366490" h="11278870">
                  <a:moveTo>
                    <a:pt x="9682861" y="2741352"/>
                  </a:moveTo>
                  <a:lnTo>
                    <a:pt x="9676518" y="2738646"/>
                  </a:lnTo>
                  <a:lnTo>
                    <a:pt x="9673802" y="2739461"/>
                  </a:lnTo>
                  <a:lnTo>
                    <a:pt x="9671809" y="2744134"/>
                  </a:lnTo>
                  <a:lnTo>
                    <a:pt x="9672624" y="2746849"/>
                  </a:lnTo>
                  <a:lnTo>
                    <a:pt x="9678967" y="2749554"/>
                  </a:lnTo>
                  <a:lnTo>
                    <a:pt x="9681825" y="2748407"/>
                  </a:lnTo>
                  <a:lnTo>
                    <a:pt x="9683676" y="2744067"/>
                  </a:lnTo>
                  <a:lnTo>
                    <a:pt x="9682861" y="2741352"/>
                  </a:lnTo>
                  <a:close/>
                </a:path>
                <a:path w="16366490" h="11278870">
                  <a:moveTo>
                    <a:pt x="9131378" y="2506108"/>
                  </a:moveTo>
                  <a:lnTo>
                    <a:pt x="9124702" y="2503260"/>
                  </a:lnTo>
                  <a:lnTo>
                    <a:pt x="9122321" y="2504217"/>
                  </a:lnTo>
                  <a:lnTo>
                    <a:pt x="9120328" y="2508891"/>
                  </a:lnTo>
                  <a:lnTo>
                    <a:pt x="9121618" y="2511413"/>
                  </a:lnTo>
                  <a:lnTo>
                    <a:pt x="9123622" y="2512268"/>
                  </a:lnTo>
                  <a:lnTo>
                    <a:pt x="9123764" y="2511934"/>
                  </a:lnTo>
                  <a:lnTo>
                    <a:pt x="9128104" y="2513785"/>
                  </a:lnTo>
                  <a:lnTo>
                    <a:pt x="9130485" y="2512829"/>
                  </a:lnTo>
                  <a:lnTo>
                    <a:pt x="9132336" y="2508489"/>
                  </a:lnTo>
                  <a:lnTo>
                    <a:pt x="9131378" y="2506108"/>
                  </a:lnTo>
                  <a:close/>
                </a:path>
                <a:path w="16366490" h="11278870">
                  <a:moveTo>
                    <a:pt x="9605217" y="2705074"/>
                  </a:moveTo>
                  <a:lnTo>
                    <a:pt x="9598874" y="2702369"/>
                  </a:lnTo>
                  <a:lnTo>
                    <a:pt x="9596160" y="2703184"/>
                  </a:lnTo>
                  <a:lnTo>
                    <a:pt x="9594167" y="2707858"/>
                  </a:lnTo>
                  <a:lnTo>
                    <a:pt x="9594980" y="2710573"/>
                  </a:lnTo>
                  <a:lnTo>
                    <a:pt x="9601323" y="2713278"/>
                  </a:lnTo>
                  <a:lnTo>
                    <a:pt x="9604038" y="2712463"/>
                  </a:lnTo>
                  <a:lnTo>
                    <a:pt x="9606031" y="2707789"/>
                  </a:lnTo>
                  <a:lnTo>
                    <a:pt x="9605217" y="2705074"/>
                  </a:lnTo>
                  <a:close/>
                </a:path>
                <a:path w="16366490" h="11278870">
                  <a:moveTo>
                    <a:pt x="9211158" y="2537377"/>
                  </a:moveTo>
                  <a:lnTo>
                    <a:pt x="9204482" y="2534528"/>
                  </a:lnTo>
                  <a:lnTo>
                    <a:pt x="9202101" y="2535486"/>
                  </a:lnTo>
                  <a:lnTo>
                    <a:pt x="9200108" y="2540160"/>
                  </a:lnTo>
                  <a:lnTo>
                    <a:pt x="9201398" y="2542683"/>
                  </a:lnTo>
                  <a:lnTo>
                    <a:pt x="9207740" y="2545389"/>
                  </a:lnTo>
                  <a:lnTo>
                    <a:pt x="9210122" y="2544432"/>
                  </a:lnTo>
                  <a:lnTo>
                    <a:pt x="9212116" y="2539758"/>
                  </a:lnTo>
                  <a:lnTo>
                    <a:pt x="9211158" y="2537377"/>
                  </a:lnTo>
                  <a:close/>
                </a:path>
                <a:path w="16366490" h="11278870">
                  <a:moveTo>
                    <a:pt x="9290654" y="2569315"/>
                  </a:moveTo>
                  <a:lnTo>
                    <a:pt x="9283977" y="2566467"/>
                  </a:lnTo>
                  <a:lnTo>
                    <a:pt x="9281596" y="2567423"/>
                  </a:lnTo>
                  <a:lnTo>
                    <a:pt x="9279602" y="2572098"/>
                  </a:lnTo>
                  <a:lnTo>
                    <a:pt x="9280560" y="2574478"/>
                  </a:lnTo>
                  <a:lnTo>
                    <a:pt x="9287237" y="2577326"/>
                  </a:lnTo>
                  <a:lnTo>
                    <a:pt x="9289617" y="2576369"/>
                  </a:lnTo>
                  <a:lnTo>
                    <a:pt x="9291611" y="2571695"/>
                  </a:lnTo>
                  <a:lnTo>
                    <a:pt x="9290654" y="2569315"/>
                  </a:lnTo>
                  <a:close/>
                </a:path>
                <a:path w="16366490" h="11278870">
                  <a:moveTo>
                    <a:pt x="9527002" y="2670133"/>
                  </a:moveTo>
                  <a:lnTo>
                    <a:pt x="9519993" y="2667143"/>
                  </a:lnTo>
                  <a:lnTo>
                    <a:pt x="9517612" y="2668100"/>
                  </a:lnTo>
                  <a:lnTo>
                    <a:pt x="9515760" y="2672440"/>
                  </a:lnTo>
                  <a:lnTo>
                    <a:pt x="9516576" y="2675155"/>
                  </a:lnTo>
                  <a:lnTo>
                    <a:pt x="9523585" y="2678145"/>
                  </a:lnTo>
                  <a:lnTo>
                    <a:pt x="9525967" y="2677189"/>
                  </a:lnTo>
                  <a:lnTo>
                    <a:pt x="9527819" y="2672848"/>
                  </a:lnTo>
                  <a:lnTo>
                    <a:pt x="9527002" y="2670133"/>
                  </a:lnTo>
                  <a:close/>
                </a:path>
                <a:path w="16366490" h="11278870">
                  <a:moveTo>
                    <a:pt x="9369530" y="2601777"/>
                  </a:moveTo>
                  <a:lnTo>
                    <a:pt x="9363187" y="2599071"/>
                  </a:lnTo>
                  <a:lnTo>
                    <a:pt x="9360806" y="2600027"/>
                  </a:lnTo>
                  <a:lnTo>
                    <a:pt x="9358812" y="2604702"/>
                  </a:lnTo>
                  <a:lnTo>
                    <a:pt x="9359770" y="2607084"/>
                  </a:lnTo>
                  <a:lnTo>
                    <a:pt x="9366446" y="2609932"/>
                  </a:lnTo>
                  <a:lnTo>
                    <a:pt x="9368828" y="2608974"/>
                  </a:lnTo>
                  <a:lnTo>
                    <a:pt x="9370822" y="2604300"/>
                  </a:lnTo>
                  <a:lnTo>
                    <a:pt x="9369530" y="2601777"/>
                  </a:lnTo>
                  <a:close/>
                </a:path>
                <a:path w="16366490" h="11278870">
                  <a:moveTo>
                    <a:pt x="9448647" y="2635526"/>
                  </a:moveTo>
                  <a:lnTo>
                    <a:pt x="9441971" y="2632678"/>
                  </a:lnTo>
                  <a:lnTo>
                    <a:pt x="9439590" y="2633634"/>
                  </a:lnTo>
                  <a:lnTo>
                    <a:pt x="9437596" y="2638309"/>
                  </a:lnTo>
                  <a:lnTo>
                    <a:pt x="9438554" y="2640690"/>
                  </a:lnTo>
                  <a:lnTo>
                    <a:pt x="9445229" y="2643538"/>
                  </a:lnTo>
                  <a:lnTo>
                    <a:pt x="9447611" y="2642581"/>
                  </a:lnTo>
                  <a:lnTo>
                    <a:pt x="9449605" y="2637906"/>
                  </a:lnTo>
                  <a:lnTo>
                    <a:pt x="9448647" y="2635526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37946" y="13721"/>
              <a:ext cx="16310511" cy="1128821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54895" y="3769518"/>
              <a:ext cx="3978936" cy="1340273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2450187" y="6868900"/>
              <a:ext cx="3863975" cy="1497965"/>
            </a:xfrm>
            <a:custGeom>
              <a:avLst/>
              <a:gdLst/>
              <a:ahLst/>
              <a:cxnLst/>
              <a:rect l="l" t="t" r="r" b="b"/>
              <a:pathLst>
                <a:path w="3863975" h="1497965">
                  <a:moveTo>
                    <a:pt x="250083" y="0"/>
                  </a:moveTo>
                  <a:lnTo>
                    <a:pt x="0" y="432931"/>
                  </a:lnTo>
                  <a:lnTo>
                    <a:pt x="168589" y="432931"/>
                  </a:lnTo>
                  <a:lnTo>
                    <a:pt x="168589" y="734086"/>
                  </a:lnTo>
                  <a:lnTo>
                    <a:pt x="170094" y="782288"/>
                  </a:lnTo>
                  <a:lnTo>
                    <a:pt x="174549" y="829702"/>
                  </a:lnTo>
                  <a:lnTo>
                    <a:pt x="181864" y="876240"/>
                  </a:lnTo>
                  <a:lnTo>
                    <a:pt x="191948" y="921809"/>
                  </a:lnTo>
                  <a:lnTo>
                    <a:pt x="204712" y="966322"/>
                  </a:lnTo>
                  <a:lnTo>
                    <a:pt x="220066" y="1009687"/>
                  </a:lnTo>
                  <a:lnTo>
                    <a:pt x="237919" y="1051814"/>
                  </a:lnTo>
                  <a:lnTo>
                    <a:pt x="258180" y="1092614"/>
                  </a:lnTo>
                  <a:lnTo>
                    <a:pt x="280761" y="1131996"/>
                  </a:lnTo>
                  <a:lnTo>
                    <a:pt x="305570" y="1169871"/>
                  </a:lnTo>
                  <a:lnTo>
                    <a:pt x="332518" y="1206148"/>
                  </a:lnTo>
                  <a:lnTo>
                    <a:pt x="361514" y="1240737"/>
                  </a:lnTo>
                  <a:lnTo>
                    <a:pt x="392468" y="1273548"/>
                  </a:lnTo>
                  <a:lnTo>
                    <a:pt x="425291" y="1304492"/>
                  </a:lnTo>
                  <a:lnTo>
                    <a:pt x="459891" y="1333477"/>
                  </a:lnTo>
                  <a:lnTo>
                    <a:pt x="496179" y="1360414"/>
                  </a:lnTo>
                  <a:lnTo>
                    <a:pt x="534064" y="1385214"/>
                  </a:lnTo>
                  <a:lnTo>
                    <a:pt x="573457" y="1407785"/>
                  </a:lnTo>
                  <a:lnTo>
                    <a:pt x="614267" y="1428038"/>
                  </a:lnTo>
                  <a:lnTo>
                    <a:pt x="656404" y="1445883"/>
                  </a:lnTo>
                  <a:lnTo>
                    <a:pt x="699778" y="1461230"/>
                  </a:lnTo>
                  <a:lnTo>
                    <a:pt x="744299" y="1473988"/>
                  </a:lnTo>
                  <a:lnTo>
                    <a:pt x="789876" y="1484068"/>
                  </a:lnTo>
                  <a:lnTo>
                    <a:pt x="836420" y="1491379"/>
                  </a:lnTo>
                  <a:lnTo>
                    <a:pt x="883840" y="1495832"/>
                  </a:lnTo>
                  <a:lnTo>
                    <a:pt x="932045" y="1497336"/>
                  </a:lnTo>
                  <a:lnTo>
                    <a:pt x="3780088" y="1497336"/>
                  </a:lnTo>
                  <a:lnTo>
                    <a:pt x="3812661" y="1490765"/>
                  </a:lnTo>
                  <a:lnTo>
                    <a:pt x="3839256" y="1472842"/>
                  </a:lnTo>
                  <a:lnTo>
                    <a:pt x="3857183" y="1446255"/>
                  </a:lnTo>
                  <a:lnTo>
                    <a:pt x="3863756" y="1413691"/>
                  </a:lnTo>
                  <a:lnTo>
                    <a:pt x="3857183" y="1381127"/>
                  </a:lnTo>
                  <a:lnTo>
                    <a:pt x="3839256" y="1354540"/>
                  </a:lnTo>
                  <a:lnTo>
                    <a:pt x="3812661" y="1336618"/>
                  </a:lnTo>
                  <a:lnTo>
                    <a:pt x="3780172" y="1330130"/>
                  </a:lnTo>
                  <a:lnTo>
                    <a:pt x="932045" y="1330130"/>
                  </a:lnTo>
                  <a:lnTo>
                    <a:pt x="883220" y="1328150"/>
                  </a:lnTo>
                  <a:lnTo>
                    <a:pt x="835469" y="1322314"/>
                  </a:lnTo>
                  <a:lnTo>
                    <a:pt x="788946" y="1312776"/>
                  </a:lnTo>
                  <a:lnTo>
                    <a:pt x="743805" y="1299691"/>
                  </a:lnTo>
                  <a:lnTo>
                    <a:pt x="700203" y="1283214"/>
                  </a:lnTo>
                  <a:lnTo>
                    <a:pt x="658292" y="1263499"/>
                  </a:lnTo>
                  <a:lnTo>
                    <a:pt x="618229" y="1240700"/>
                  </a:lnTo>
                  <a:lnTo>
                    <a:pt x="580167" y="1214973"/>
                  </a:lnTo>
                  <a:lnTo>
                    <a:pt x="544262" y="1186471"/>
                  </a:lnTo>
                  <a:lnTo>
                    <a:pt x="510667" y="1155351"/>
                  </a:lnTo>
                  <a:lnTo>
                    <a:pt x="479538" y="1121765"/>
                  </a:lnTo>
                  <a:lnTo>
                    <a:pt x="451028" y="1085869"/>
                  </a:lnTo>
                  <a:lnTo>
                    <a:pt x="425294" y="1047818"/>
                  </a:lnTo>
                  <a:lnTo>
                    <a:pt x="402489" y="1007765"/>
                  </a:lnTo>
                  <a:lnTo>
                    <a:pt x="382769" y="965866"/>
                  </a:lnTo>
                  <a:lnTo>
                    <a:pt x="366287" y="922275"/>
                  </a:lnTo>
                  <a:lnTo>
                    <a:pt x="353198" y="877147"/>
                  </a:lnTo>
                  <a:lnTo>
                    <a:pt x="343658" y="830637"/>
                  </a:lnTo>
                  <a:lnTo>
                    <a:pt x="337821" y="782898"/>
                  </a:lnTo>
                  <a:lnTo>
                    <a:pt x="335840" y="734086"/>
                  </a:lnTo>
                  <a:lnTo>
                    <a:pt x="335840" y="432931"/>
                  </a:lnTo>
                  <a:lnTo>
                    <a:pt x="500083" y="432931"/>
                  </a:lnTo>
                  <a:lnTo>
                    <a:pt x="250083" y="0"/>
                  </a:lnTo>
                  <a:close/>
                </a:path>
              </a:pathLst>
            </a:custGeom>
            <a:solidFill>
              <a:srgbClr val="C73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978814" y="7151615"/>
              <a:ext cx="3978936" cy="1340273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5811329" y="5905582"/>
              <a:ext cx="3340735" cy="628650"/>
            </a:xfrm>
            <a:custGeom>
              <a:avLst/>
              <a:gdLst/>
              <a:ahLst/>
              <a:cxnLst/>
              <a:rect l="l" t="t" r="r" b="b"/>
              <a:pathLst>
                <a:path w="3340734" h="628650">
                  <a:moveTo>
                    <a:pt x="560844" y="308584"/>
                  </a:moveTo>
                  <a:lnTo>
                    <a:pt x="553288" y="270802"/>
                  </a:lnTo>
                  <a:lnTo>
                    <a:pt x="532676" y="239903"/>
                  </a:lnTo>
                  <a:lnTo>
                    <a:pt x="502132" y="219062"/>
                  </a:lnTo>
                  <a:lnTo>
                    <a:pt x="464769" y="211416"/>
                  </a:lnTo>
                  <a:lnTo>
                    <a:pt x="243179" y="211416"/>
                  </a:lnTo>
                  <a:lnTo>
                    <a:pt x="234683" y="213156"/>
                  </a:lnTo>
                  <a:lnTo>
                    <a:pt x="227736" y="217881"/>
                  </a:lnTo>
                  <a:lnTo>
                    <a:pt x="223062" y="224904"/>
                  </a:lnTo>
                  <a:lnTo>
                    <a:pt x="221348" y="233489"/>
                  </a:lnTo>
                  <a:lnTo>
                    <a:pt x="223062" y="242087"/>
                  </a:lnTo>
                  <a:lnTo>
                    <a:pt x="227736" y="249097"/>
                  </a:lnTo>
                  <a:lnTo>
                    <a:pt x="234683" y="253834"/>
                  </a:lnTo>
                  <a:lnTo>
                    <a:pt x="243179" y="255574"/>
                  </a:lnTo>
                  <a:lnTo>
                    <a:pt x="464769" y="255574"/>
                  </a:lnTo>
                  <a:lnTo>
                    <a:pt x="485152" y="259740"/>
                  </a:lnTo>
                  <a:lnTo>
                    <a:pt x="501815" y="271119"/>
                  </a:lnTo>
                  <a:lnTo>
                    <a:pt x="513067" y="287972"/>
                  </a:lnTo>
                  <a:lnTo>
                    <a:pt x="517194" y="308584"/>
                  </a:lnTo>
                  <a:lnTo>
                    <a:pt x="517194" y="316560"/>
                  </a:lnTo>
                  <a:lnTo>
                    <a:pt x="513067" y="337185"/>
                  </a:lnTo>
                  <a:lnTo>
                    <a:pt x="501815" y="354037"/>
                  </a:lnTo>
                  <a:lnTo>
                    <a:pt x="485152" y="365404"/>
                  </a:lnTo>
                  <a:lnTo>
                    <a:pt x="464769" y="369582"/>
                  </a:lnTo>
                  <a:lnTo>
                    <a:pt x="199212" y="369582"/>
                  </a:lnTo>
                  <a:lnTo>
                    <a:pt x="178828" y="365404"/>
                  </a:lnTo>
                  <a:lnTo>
                    <a:pt x="162166" y="354037"/>
                  </a:lnTo>
                  <a:lnTo>
                    <a:pt x="150926" y="337185"/>
                  </a:lnTo>
                  <a:lnTo>
                    <a:pt x="146799" y="316560"/>
                  </a:lnTo>
                  <a:lnTo>
                    <a:pt x="146799" y="24625"/>
                  </a:lnTo>
                  <a:lnTo>
                    <a:pt x="145084" y="16040"/>
                  </a:lnTo>
                  <a:lnTo>
                    <a:pt x="140398" y="9017"/>
                  </a:lnTo>
                  <a:lnTo>
                    <a:pt x="133464" y="4279"/>
                  </a:lnTo>
                  <a:lnTo>
                    <a:pt x="124968" y="2552"/>
                  </a:lnTo>
                  <a:lnTo>
                    <a:pt x="116471" y="4279"/>
                  </a:lnTo>
                  <a:lnTo>
                    <a:pt x="109537" y="9017"/>
                  </a:lnTo>
                  <a:lnTo>
                    <a:pt x="104851" y="16040"/>
                  </a:lnTo>
                  <a:lnTo>
                    <a:pt x="103136" y="24625"/>
                  </a:lnTo>
                  <a:lnTo>
                    <a:pt x="103136" y="316560"/>
                  </a:lnTo>
                  <a:lnTo>
                    <a:pt x="110705" y="354355"/>
                  </a:lnTo>
                  <a:lnTo>
                    <a:pt x="131318" y="385241"/>
                  </a:lnTo>
                  <a:lnTo>
                    <a:pt x="161848" y="406095"/>
                  </a:lnTo>
                  <a:lnTo>
                    <a:pt x="199212" y="413740"/>
                  </a:lnTo>
                  <a:lnTo>
                    <a:pt x="464769" y="413740"/>
                  </a:lnTo>
                  <a:lnTo>
                    <a:pt x="502145" y="406082"/>
                  </a:lnTo>
                  <a:lnTo>
                    <a:pt x="532676" y="385241"/>
                  </a:lnTo>
                  <a:lnTo>
                    <a:pt x="553288" y="354355"/>
                  </a:lnTo>
                  <a:lnTo>
                    <a:pt x="560844" y="316560"/>
                  </a:lnTo>
                  <a:lnTo>
                    <a:pt x="560844" y="308584"/>
                  </a:lnTo>
                  <a:close/>
                </a:path>
                <a:path w="3340734" h="628650">
                  <a:moveTo>
                    <a:pt x="663981" y="308571"/>
                  </a:moveTo>
                  <a:lnTo>
                    <a:pt x="658710" y="262432"/>
                  </a:lnTo>
                  <a:lnTo>
                    <a:pt x="643699" y="220052"/>
                  </a:lnTo>
                  <a:lnTo>
                    <a:pt x="620153" y="182638"/>
                  </a:lnTo>
                  <a:lnTo>
                    <a:pt x="589292" y="151409"/>
                  </a:lnTo>
                  <a:lnTo>
                    <a:pt x="552297" y="127609"/>
                  </a:lnTo>
                  <a:lnTo>
                    <a:pt x="510387" y="112420"/>
                  </a:lnTo>
                  <a:lnTo>
                    <a:pt x="464769" y="107099"/>
                  </a:lnTo>
                  <a:lnTo>
                    <a:pt x="264617" y="107099"/>
                  </a:lnTo>
                  <a:lnTo>
                    <a:pt x="264617" y="22085"/>
                  </a:lnTo>
                  <a:lnTo>
                    <a:pt x="262902" y="13487"/>
                  </a:lnTo>
                  <a:lnTo>
                    <a:pt x="258229" y="6477"/>
                  </a:lnTo>
                  <a:lnTo>
                    <a:pt x="251282" y="1739"/>
                  </a:lnTo>
                  <a:lnTo>
                    <a:pt x="242798" y="0"/>
                  </a:lnTo>
                  <a:lnTo>
                    <a:pt x="234302" y="1739"/>
                  </a:lnTo>
                  <a:lnTo>
                    <a:pt x="227355" y="6477"/>
                  </a:lnTo>
                  <a:lnTo>
                    <a:pt x="222681" y="13487"/>
                  </a:lnTo>
                  <a:lnTo>
                    <a:pt x="220967" y="22085"/>
                  </a:lnTo>
                  <a:lnTo>
                    <a:pt x="220967" y="128485"/>
                  </a:lnTo>
                  <a:lnTo>
                    <a:pt x="243166" y="151244"/>
                  </a:lnTo>
                  <a:lnTo>
                    <a:pt x="464769" y="151244"/>
                  </a:lnTo>
                  <a:lnTo>
                    <a:pt x="513880" y="159283"/>
                  </a:lnTo>
                  <a:lnTo>
                    <a:pt x="556577" y="181648"/>
                  </a:lnTo>
                  <a:lnTo>
                    <a:pt x="590270" y="215722"/>
                  </a:lnTo>
                  <a:lnTo>
                    <a:pt x="612381" y="258902"/>
                  </a:lnTo>
                  <a:lnTo>
                    <a:pt x="620318" y="308571"/>
                  </a:lnTo>
                  <a:lnTo>
                    <a:pt x="620318" y="317563"/>
                  </a:lnTo>
                  <a:lnTo>
                    <a:pt x="612381" y="367245"/>
                  </a:lnTo>
                  <a:lnTo>
                    <a:pt x="590270" y="410425"/>
                  </a:lnTo>
                  <a:lnTo>
                    <a:pt x="556577" y="444500"/>
                  </a:lnTo>
                  <a:lnTo>
                    <a:pt x="513880" y="466852"/>
                  </a:lnTo>
                  <a:lnTo>
                    <a:pt x="464769" y="474891"/>
                  </a:lnTo>
                  <a:lnTo>
                    <a:pt x="199212" y="474891"/>
                  </a:lnTo>
                  <a:lnTo>
                    <a:pt x="150101" y="466852"/>
                  </a:lnTo>
                  <a:lnTo>
                    <a:pt x="107403" y="444500"/>
                  </a:lnTo>
                  <a:lnTo>
                    <a:pt x="73710" y="410425"/>
                  </a:lnTo>
                  <a:lnTo>
                    <a:pt x="51600" y="367245"/>
                  </a:lnTo>
                  <a:lnTo>
                    <a:pt x="43662" y="317563"/>
                  </a:lnTo>
                  <a:lnTo>
                    <a:pt x="43662" y="234683"/>
                  </a:lnTo>
                  <a:lnTo>
                    <a:pt x="41948" y="226098"/>
                  </a:lnTo>
                  <a:lnTo>
                    <a:pt x="37261" y="219075"/>
                  </a:lnTo>
                  <a:lnTo>
                    <a:pt x="30327" y="214350"/>
                  </a:lnTo>
                  <a:lnTo>
                    <a:pt x="21831" y="212610"/>
                  </a:lnTo>
                  <a:lnTo>
                    <a:pt x="13335" y="214350"/>
                  </a:lnTo>
                  <a:lnTo>
                    <a:pt x="6400" y="219075"/>
                  </a:lnTo>
                  <a:lnTo>
                    <a:pt x="1727" y="226098"/>
                  </a:lnTo>
                  <a:lnTo>
                    <a:pt x="0" y="234683"/>
                  </a:lnTo>
                  <a:lnTo>
                    <a:pt x="0" y="317563"/>
                  </a:lnTo>
                  <a:lnTo>
                    <a:pt x="5270" y="363702"/>
                  </a:lnTo>
                  <a:lnTo>
                    <a:pt x="20281" y="406095"/>
                  </a:lnTo>
                  <a:lnTo>
                    <a:pt x="43827" y="443509"/>
                  </a:lnTo>
                  <a:lnTo>
                    <a:pt x="74688" y="474726"/>
                  </a:lnTo>
                  <a:lnTo>
                    <a:pt x="111683" y="498538"/>
                  </a:lnTo>
                  <a:lnTo>
                    <a:pt x="153593" y="513715"/>
                  </a:lnTo>
                  <a:lnTo>
                    <a:pt x="199212" y="519049"/>
                  </a:lnTo>
                  <a:lnTo>
                    <a:pt x="464769" y="519049"/>
                  </a:lnTo>
                  <a:lnTo>
                    <a:pt x="510387" y="513715"/>
                  </a:lnTo>
                  <a:lnTo>
                    <a:pt x="552297" y="498538"/>
                  </a:lnTo>
                  <a:lnTo>
                    <a:pt x="589292" y="474726"/>
                  </a:lnTo>
                  <a:lnTo>
                    <a:pt x="620153" y="443509"/>
                  </a:lnTo>
                  <a:lnTo>
                    <a:pt x="643699" y="406095"/>
                  </a:lnTo>
                  <a:lnTo>
                    <a:pt x="658710" y="363702"/>
                  </a:lnTo>
                  <a:lnTo>
                    <a:pt x="663981" y="317563"/>
                  </a:lnTo>
                  <a:lnTo>
                    <a:pt x="663981" y="308571"/>
                  </a:lnTo>
                  <a:close/>
                </a:path>
                <a:path w="3340734" h="628650">
                  <a:moveTo>
                    <a:pt x="1376959" y="129463"/>
                  </a:moveTo>
                  <a:lnTo>
                    <a:pt x="1375244" y="120878"/>
                  </a:lnTo>
                  <a:lnTo>
                    <a:pt x="1370558" y="113855"/>
                  </a:lnTo>
                  <a:lnTo>
                    <a:pt x="1363624" y="109118"/>
                  </a:lnTo>
                  <a:lnTo>
                    <a:pt x="1355128" y="107391"/>
                  </a:lnTo>
                  <a:lnTo>
                    <a:pt x="920762" y="107391"/>
                  </a:lnTo>
                  <a:lnTo>
                    <a:pt x="875144" y="112725"/>
                  </a:lnTo>
                  <a:lnTo>
                    <a:pt x="833234" y="127901"/>
                  </a:lnTo>
                  <a:lnTo>
                    <a:pt x="796239" y="151701"/>
                  </a:lnTo>
                  <a:lnTo>
                    <a:pt x="765378" y="182930"/>
                  </a:lnTo>
                  <a:lnTo>
                    <a:pt x="741832" y="220345"/>
                  </a:lnTo>
                  <a:lnTo>
                    <a:pt x="726821" y="262724"/>
                  </a:lnTo>
                  <a:lnTo>
                    <a:pt x="721550" y="308864"/>
                  </a:lnTo>
                  <a:lnTo>
                    <a:pt x="721550" y="394296"/>
                  </a:lnTo>
                  <a:lnTo>
                    <a:pt x="723277" y="402882"/>
                  </a:lnTo>
                  <a:lnTo>
                    <a:pt x="727951" y="409905"/>
                  </a:lnTo>
                  <a:lnTo>
                    <a:pt x="734885" y="414629"/>
                  </a:lnTo>
                  <a:lnTo>
                    <a:pt x="743381" y="416369"/>
                  </a:lnTo>
                  <a:lnTo>
                    <a:pt x="751878" y="414629"/>
                  </a:lnTo>
                  <a:lnTo>
                    <a:pt x="758812" y="409905"/>
                  </a:lnTo>
                  <a:lnTo>
                    <a:pt x="763498" y="402882"/>
                  </a:lnTo>
                  <a:lnTo>
                    <a:pt x="765213" y="394296"/>
                  </a:lnTo>
                  <a:lnTo>
                    <a:pt x="765213" y="308864"/>
                  </a:lnTo>
                  <a:lnTo>
                    <a:pt x="773150" y="259194"/>
                  </a:lnTo>
                  <a:lnTo>
                    <a:pt x="795261" y="216014"/>
                  </a:lnTo>
                  <a:lnTo>
                    <a:pt x="828954" y="181940"/>
                  </a:lnTo>
                  <a:lnTo>
                    <a:pt x="871651" y="159575"/>
                  </a:lnTo>
                  <a:lnTo>
                    <a:pt x="920762" y="151549"/>
                  </a:lnTo>
                  <a:lnTo>
                    <a:pt x="1355128" y="151549"/>
                  </a:lnTo>
                  <a:lnTo>
                    <a:pt x="1363624" y="149809"/>
                  </a:lnTo>
                  <a:lnTo>
                    <a:pt x="1370558" y="145072"/>
                  </a:lnTo>
                  <a:lnTo>
                    <a:pt x="1375244" y="138061"/>
                  </a:lnTo>
                  <a:lnTo>
                    <a:pt x="1376959" y="129463"/>
                  </a:lnTo>
                  <a:close/>
                </a:path>
                <a:path w="3340734" h="628650">
                  <a:moveTo>
                    <a:pt x="1645577" y="501916"/>
                  </a:moveTo>
                  <a:lnTo>
                    <a:pt x="1643862" y="493318"/>
                  </a:lnTo>
                  <a:lnTo>
                    <a:pt x="1639189" y="486308"/>
                  </a:lnTo>
                  <a:lnTo>
                    <a:pt x="1632242" y="481571"/>
                  </a:lnTo>
                  <a:lnTo>
                    <a:pt x="1623758" y="479831"/>
                  </a:lnTo>
                  <a:lnTo>
                    <a:pt x="1620177" y="480161"/>
                  </a:lnTo>
                  <a:lnTo>
                    <a:pt x="1538287" y="480161"/>
                  </a:lnTo>
                  <a:lnTo>
                    <a:pt x="1489176" y="472122"/>
                  </a:lnTo>
                  <a:lnTo>
                    <a:pt x="1446479" y="449770"/>
                  </a:lnTo>
                  <a:lnTo>
                    <a:pt x="1412798" y="415683"/>
                  </a:lnTo>
                  <a:lnTo>
                    <a:pt x="1390688" y="372503"/>
                  </a:lnTo>
                  <a:lnTo>
                    <a:pt x="1382737" y="322834"/>
                  </a:lnTo>
                  <a:lnTo>
                    <a:pt x="1382737" y="229463"/>
                  </a:lnTo>
                  <a:lnTo>
                    <a:pt x="1379105" y="222910"/>
                  </a:lnTo>
                  <a:lnTo>
                    <a:pt x="1373555" y="218909"/>
                  </a:lnTo>
                  <a:lnTo>
                    <a:pt x="1369568" y="214477"/>
                  </a:lnTo>
                  <a:lnTo>
                    <a:pt x="1363840" y="211696"/>
                  </a:lnTo>
                  <a:lnTo>
                    <a:pt x="920788" y="211696"/>
                  </a:lnTo>
                  <a:lnTo>
                    <a:pt x="883424" y="219341"/>
                  </a:lnTo>
                  <a:lnTo>
                    <a:pt x="852881" y="240195"/>
                  </a:lnTo>
                  <a:lnTo>
                    <a:pt x="832269" y="271081"/>
                  </a:lnTo>
                  <a:lnTo>
                    <a:pt x="824712" y="308864"/>
                  </a:lnTo>
                  <a:lnTo>
                    <a:pt x="824712" y="394296"/>
                  </a:lnTo>
                  <a:lnTo>
                    <a:pt x="826427" y="402882"/>
                  </a:lnTo>
                  <a:lnTo>
                    <a:pt x="831100" y="409905"/>
                  </a:lnTo>
                  <a:lnTo>
                    <a:pt x="838047" y="414629"/>
                  </a:lnTo>
                  <a:lnTo>
                    <a:pt x="846543" y="416369"/>
                  </a:lnTo>
                  <a:lnTo>
                    <a:pt x="855027" y="414629"/>
                  </a:lnTo>
                  <a:lnTo>
                    <a:pt x="861974" y="409905"/>
                  </a:lnTo>
                  <a:lnTo>
                    <a:pt x="866648" y="402882"/>
                  </a:lnTo>
                  <a:lnTo>
                    <a:pt x="868362" y="394296"/>
                  </a:lnTo>
                  <a:lnTo>
                    <a:pt x="868362" y="308864"/>
                  </a:lnTo>
                  <a:lnTo>
                    <a:pt x="872490" y="288251"/>
                  </a:lnTo>
                  <a:lnTo>
                    <a:pt x="883742" y="271399"/>
                  </a:lnTo>
                  <a:lnTo>
                    <a:pt x="900404" y="260019"/>
                  </a:lnTo>
                  <a:lnTo>
                    <a:pt x="920788" y="255854"/>
                  </a:lnTo>
                  <a:lnTo>
                    <a:pt x="1339088" y="255854"/>
                  </a:lnTo>
                  <a:lnTo>
                    <a:pt x="1339088" y="322834"/>
                  </a:lnTo>
                  <a:lnTo>
                    <a:pt x="1344358" y="368973"/>
                  </a:lnTo>
                  <a:lnTo>
                    <a:pt x="1359369" y="411365"/>
                  </a:lnTo>
                  <a:lnTo>
                    <a:pt x="1382903" y="448779"/>
                  </a:lnTo>
                  <a:lnTo>
                    <a:pt x="1413776" y="479996"/>
                  </a:lnTo>
                  <a:lnTo>
                    <a:pt x="1450759" y="503809"/>
                  </a:lnTo>
                  <a:lnTo>
                    <a:pt x="1492669" y="518985"/>
                  </a:lnTo>
                  <a:lnTo>
                    <a:pt x="1538287" y="524319"/>
                  </a:lnTo>
                  <a:lnTo>
                    <a:pt x="1601927" y="524319"/>
                  </a:lnTo>
                  <a:lnTo>
                    <a:pt x="1601927" y="606183"/>
                  </a:lnTo>
                  <a:lnTo>
                    <a:pt x="1603641" y="614768"/>
                  </a:lnTo>
                  <a:lnTo>
                    <a:pt x="1608328" y="621792"/>
                  </a:lnTo>
                  <a:lnTo>
                    <a:pt x="1615262" y="626516"/>
                  </a:lnTo>
                  <a:lnTo>
                    <a:pt x="1623758" y="628256"/>
                  </a:lnTo>
                  <a:lnTo>
                    <a:pt x="1632242" y="626516"/>
                  </a:lnTo>
                  <a:lnTo>
                    <a:pt x="1639189" y="621792"/>
                  </a:lnTo>
                  <a:lnTo>
                    <a:pt x="1643862" y="614768"/>
                  </a:lnTo>
                  <a:lnTo>
                    <a:pt x="1645577" y="606183"/>
                  </a:lnTo>
                  <a:lnTo>
                    <a:pt x="1645577" y="501916"/>
                  </a:lnTo>
                  <a:close/>
                </a:path>
                <a:path w="3340734" h="628650">
                  <a:moveTo>
                    <a:pt x="1899920" y="237413"/>
                  </a:moveTo>
                  <a:lnTo>
                    <a:pt x="1898192" y="228815"/>
                  </a:lnTo>
                  <a:lnTo>
                    <a:pt x="1893519" y="221805"/>
                  </a:lnTo>
                  <a:lnTo>
                    <a:pt x="1886585" y="217068"/>
                  </a:lnTo>
                  <a:lnTo>
                    <a:pt x="1878088" y="215328"/>
                  </a:lnTo>
                  <a:lnTo>
                    <a:pt x="1869592" y="217068"/>
                  </a:lnTo>
                  <a:lnTo>
                    <a:pt x="1862658" y="221805"/>
                  </a:lnTo>
                  <a:lnTo>
                    <a:pt x="1857971" y="228815"/>
                  </a:lnTo>
                  <a:lnTo>
                    <a:pt x="1856257" y="237413"/>
                  </a:lnTo>
                  <a:lnTo>
                    <a:pt x="1856257" y="321360"/>
                  </a:lnTo>
                  <a:lnTo>
                    <a:pt x="1852129" y="341972"/>
                  </a:lnTo>
                  <a:lnTo>
                    <a:pt x="1840890" y="358838"/>
                  </a:lnTo>
                  <a:lnTo>
                    <a:pt x="1824228" y="370205"/>
                  </a:lnTo>
                  <a:lnTo>
                    <a:pt x="1803844" y="374383"/>
                  </a:lnTo>
                  <a:lnTo>
                    <a:pt x="1538274" y="374383"/>
                  </a:lnTo>
                  <a:lnTo>
                    <a:pt x="1517891" y="370205"/>
                  </a:lnTo>
                  <a:lnTo>
                    <a:pt x="1501228" y="358838"/>
                  </a:lnTo>
                  <a:lnTo>
                    <a:pt x="1489989" y="341972"/>
                  </a:lnTo>
                  <a:lnTo>
                    <a:pt x="1485861" y="321360"/>
                  </a:lnTo>
                  <a:lnTo>
                    <a:pt x="1485861" y="236880"/>
                  </a:lnTo>
                  <a:lnTo>
                    <a:pt x="1484147" y="228295"/>
                  </a:lnTo>
                  <a:lnTo>
                    <a:pt x="1479461" y="221272"/>
                  </a:lnTo>
                  <a:lnTo>
                    <a:pt x="1472526" y="216535"/>
                  </a:lnTo>
                  <a:lnTo>
                    <a:pt x="1464030" y="214807"/>
                  </a:lnTo>
                  <a:lnTo>
                    <a:pt x="1455547" y="216535"/>
                  </a:lnTo>
                  <a:lnTo>
                    <a:pt x="1448600" y="221272"/>
                  </a:lnTo>
                  <a:lnTo>
                    <a:pt x="1443926" y="228295"/>
                  </a:lnTo>
                  <a:lnTo>
                    <a:pt x="1442212" y="236880"/>
                  </a:lnTo>
                  <a:lnTo>
                    <a:pt x="1442212" y="321360"/>
                  </a:lnTo>
                  <a:lnTo>
                    <a:pt x="1449768" y="359156"/>
                  </a:lnTo>
                  <a:lnTo>
                    <a:pt x="1470380" y="390042"/>
                  </a:lnTo>
                  <a:lnTo>
                    <a:pt x="1500924" y="410883"/>
                  </a:lnTo>
                  <a:lnTo>
                    <a:pt x="1538274" y="418528"/>
                  </a:lnTo>
                  <a:lnTo>
                    <a:pt x="1803844" y="418528"/>
                  </a:lnTo>
                  <a:lnTo>
                    <a:pt x="1841207" y="410883"/>
                  </a:lnTo>
                  <a:lnTo>
                    <a:pt x="1871751" y="390042"/>
                  </a:lnTo>
                  <a:lnTo>
                    <a:pt x="1892350" y="359143"/>
                  </a:lnTo>
                  <a:lnTo>
                    <a:pt x="1899920" y="321360"/>
                  </a:lnTo>
                  <a:lnTo>
                    <a:pt x="1899920" y="237413"/>
                  </a:lnTo>
                  <a:close/>
                </a:path>
                <a:path w="3340734" h="628650">
                  <a:moveTo>
                    <a:pt x="2520010" y="309511"/>
                  </a:moveTo>
                  <a:lnTo>
                    <a:pt x="2512441" y="271729"/>
                  </a:lnTo>
                  <a:lnTo>
                    <a:pt x="2491829" y="240830"/>
                  </a:lnTo>
                  <a:lnTo>
                    <a:pt x="2461298" y="219989"/>
                  </a:lnTo>
                  <a:lnTo>
                    <a:pt x="2423934" y="212344"/>
                  </a:lnTo>
                  <a:lnTo>
                    <a:pt x="2158377" y="212344"/>
                  </a:lnTo>
                  <a:lnTo>
                    <a:pt x="2121014" y="219989"/>
                  </a:lnTo>
                  <a:lnTo>
                    <a:pt x="2090470" y="240842"/>
                  </a:lnTo>
                  <a:lnTo>
                    <a:pt x="2069858" y="271729"/>
                  </a:lnTo>
                  <a:lnTo>
                    <a:pt x="2062302" y="309511"/>
                  </a:lnTo>
                  <a:lnTo>
                    <a:pt x="2062302" y="411149"/>
                  </a:lnTo>
                  <a:lnTo>
                    <a:pt x="2064016" y="419735"/>
                  </a:lnTo>
                  <a:lnTo>
                    <a:pt x="2068690" y="426758"/>
                  </a:lnTo>
                  <a:lnTo>
                    <a:pt x="2075637" y="431482"/>
                  </a:lnTo>
                  <a:lnTo>
                    <a:pt x="2084133" y="433222"/>
                  </a:lnTo>
                  <a:lnTo>
                    <a:pt x="2092617" y="431482"/>
                  </a:lnTo>
                  <a:lnTo>
                    <a:pt x="2099564" y="426758"/>
                  </a:lnTo>
                  <a:lnTo>
                    <a:pt x="2104237" y="419735"/>
                  </a:lnTo>
                  <a:lnTo>
                    <a:pt x="2105952" y="411149"/>
                  </a:lnTo>
                  <a:lnTo>
                    <a:pt x="2105952" y="309511"/>
                  </a:lnTo>
                  <a:lnTo>
                    <a:pt x="2110079" y="288899"/>
                  </a:lnTo>
                  <a:lnTo>
                    <a:pt x="2121331" y="272046"/>
                  </a:lnTo>
                  <a:lnTo>
                    <a:pt x="2137994" y="260667"/>
                  </a:lnTo>
                  <a:lnTo>
                    <a:pt x="2158377" y="256501"/>
                  </a:lnTo>
                  <a:lnTo>
                    <a:pt x="2423934" y="256501"/>
                  </a:lnTo>
                  <a:lnTo>
                    <a:pt x="2444318" y="260667"/>
                  </a:lnTo>
                  <a:lnTo>
                    <a:pt x="2460980" y="272046"/>
                  </a:lnTo>
                  <a:lnTo>
                    <a:pt x="2472220" y="288899"/>
                  </a:lnTo>
                  <a:lnTo>
                    <a:pt x="2476347" y="309511"/>
                  </a:lnTo>
                  <a:lnTo>
                    <a:pt x="2476347" y="411657"/>
                  </a:lnTo>
                  <a:lnTo>
                    <a:pt x="2478062" y="420255"/>
                  </a:lnTo>
                  <a:lnTo>
                    <a:pt x="2482748" y="427266"/>
                  </a:lnTo>
                  <a:lnTo>
                    <a:pt x="2489682" y="432003"/>
                  </a:lnTo>
                  <a:lnTo>
                    <a:pt x="2498179" y="433743"/>
                  </a:lnTo>
                  <a:lnTo>
                    <a:pt x="2506675" y="432003"/>
                  </a:lnTo>
                  <a:lnTo>
                    <a:pt x="2513609" y="427266"/>
                  </a:lnTo>
                  <a:lnTo>
                    <a:pt x="2518295" y="420255"/>
                  </a:lnTo>
                  <a:lnTo>
                    <a:pt x="2520010" y="411657"/>
                  </a:lnTo>
                  <a:lnTo>
                    <a:pt x="2520010" y="309511"/>
                  </a:lnTo>
                  <a:close/>
                </a:path>
                <a:path w="3340734" h="628650">
                  <a:moveTo>
                    <a:pt x="2623121" y="309511"/>
                  </a:moveTo>
                  <a:lnTo>
                    <a:pt x="2617851" y="263372"/>
                  </a:lnTo>
                  <a:lnTo>
                    <a:pt x="2602852" y="220992"/>
                  </a:lnTo>
                  <a:lnTo>
                    <a:pt x="2579306" y="183578"/>
                  </a:lnTo>
                  <a:lnTo>
                    <a:pt x="2548432" y="152349"/>
                  </a:lnTo>
                  <a:lnTo>
                    <a:pt x="2511450" y="128549"/>
                  </a:lnTo>
                  <a:lnTo>
                    <a:pt x="2469540" y="113372"/>
                  </a:lnTo>
                  <a:lnTo>
                    <a:pt x="2423922" y="108038"/>
                  </a:lnTo>
                  <a:lnTo>
                    <a:pt x="2158352" y="108038"/>
                  </a:lnTo>
                  <a:lnTo>
                    <a:pt x="2112734" y="113372"/>
                  </a:lnTo>
                  <a:lnTo>
                    <a:pt x="2070836" y="128549"/>
                  </a:lnTo>
                  <a:lnTo>
                    <a:pt x="2033841" y="152349"/>
                  </a:lnTo>
                  <a:lnTo>
                    <a:pt x="2002967" y="183578"/>
                  </a:lnTo>
                  <a:lnTo>
                    <a:pt x="1979434" y="220992"/>
                  </a:lnTo>
                  <a:lnTo>
                    <a:pt x="1964423" y="263372"/>
                  </a:lnTo>
                  <a:lnTo>
                    <a:pt x="1959152" y="309511"/>
                  </a:lnTo>
                  <a:lnTo>
                    <a:pt x="1959152" y="311962"/>
                  </a:lnTo>
                  <a:lnTo>
                    <a:pt x="1959559" y="314312"/>
                  </a:lnTo>
                  <a:lnTo>
                    <a:pt x="1960283" y="316509"/>
                  </a:lnTo>
                  <a:lnTo>
                    <a:pt x="1959686" y="318503"/>
                  </a:lnTo>
                  <a:lnTo>
                    <a:pt x="1959368" y="320624"/>
                  </a:lnTo>
                  <a:lnTo>
                    <a:pt x="1959368" y="322821"/>
                  </a:lnTo>
                  <a:lnTo>
                    <a:pt x="1951431" y="372491"/>
                  </a:lnTo>
                  <a:lnTo>
                    <a:pt x="1929320" y="415671"/>
                  </a:lnTo>
                  <a:lnTo>
                    <a:pt x="1895627" y="449745"/>
                  </a:lnTo>
                  <a:lnTo>
                    <a:pt x="1852942" y="472109"/>
                  </a:lnTo>
                  <a:lnTo>
                    <a:pt x="1803819" y="480148"/>
                  </a:lnTo>
                  <a:lnTo>
                    <a:pt x="1728241" y="480148"/>
                  </a:lnTo>
                  <a:lnTo>
                    <a:pt x="1719745" y="481876"/>
                  </a:lnTo>
                  <a:lnTo>
                    <a:pt x="1712810" y="486613"/>
                  </a:lnTo>
                  <a:lnTo>
                    <a:pt x="1708124" y="493636"/>
                  </a:lnTo>
                  <a:lnTo>
                    <a:pt x="1706410" y="502221"/>
                  </a:lnTo>
                  <a:lnTo>
                    <a:pt x="1706410" y="602792"/>
                  </a:lnTo>
                  <a:lnTo>
                    <a:pt x="1708124" y="611390"/>
                  </a:lnTo>
                  <a:lnTo>
                    <a:pt x="1712810" y="618401"/>
                  </a:lnTo>
                  <a:lnTo>
                    <a:pt x="1719745" y="623138"/>
                  </a:lnTo>
                  <a:lnTo>
                    <a:pt x="1728241" y="624865"/>
                  </a:lnTo>
                  <a:lnTo>
                    <a:pt x="1736737" y="623138"/>
                  </a:lnTo>
                  <a:lnTo>
                    <a:pt x="1743671" y="618401"/>
                  </a:lnTo>
                  <a:lnTo>
                    <a:pt x="1748358" y="611390"/>
                  </a:lnTo>
                  <a:lnTo>
                    <a:pt x="1750072" y="602792"/>
                  </a:lnTo>
                  <a:lnTo>
                    <a:pt x="1750072" y="524306"/>
                  </a:lnTo>
                  <a:lnTo>
                    <a:pt x="1803819" y="524306"/>
                  </a:lnTo>
                  <a:lnTo>
                    <a:pt x="1849450" y="518972"/>
                  </a:lnTo>
                  <a:lnTo>
                    <a:pt x="1891347" y="503796"/>
                  </a:lnTo>
                  <a:lnTo>
                    <a:pt x="1928342" y="479983"/>
                  </a:lnTo>
                  <a:lnTo>
                    <a:pt x="1959203" y="448754"/>
                  </a:lnTo>
                  <a:lnTo>
                    <a:pt x="1982749" y="411353"/>
                  </a:lnTo>
                  <a:lnTo>
                    <a:pt x="1997760" y="368960"/>
                  </a:lnTo>
                  <a:lnTo>
                    <a:pt x="2003031" y="322821"/>
                  </a:lnTo>
                  <a:lnTo>
                    <a:pt x="2003031" y="320382"/>
                  </a:lnTo>
                  <a:lnTo>
                    <a:pt x="2002624" y="318020"/>
                  </a:lnTo>
                  <a:lnTo>
                    <a:pt x="2001888" y="315823"/>
                  </a:lnTo>
                  <a:lnTo>
                    <a:pt x="2002485" y="313829"/>
                  </a:lnTo>
                  <a:lnTo>
                    <a:pt x="2002815" y="311708"/>
                  </a:lnTo>
                  <a:lnTo>
                    <a:pt x="2002815" y="309511"/>
                  </a:lnTo>
                  <a:lnTo>
                    <a:pt x="2010752" y="259842"/>
                  </a:lnTo>
                  <a:lnTo>
                    <a:pt x="2032863" y="216662"/>
                  </a:lnTo>
                  <a:lnTo>
                    <a:pt x="2066556" y="182587"/>
                  </a:lnTo>
                  <a:lnTo>
                    <a:pt x="2109241" y="160223"/>
                  </a:lnTo>
                  <a:lnTo>
                    <a:pt x="2158352" y="152196"/>
                  </a:lnTo>
                  <a:lnTo>
                    <a:pt x="2423922" y="152196"/>
                  </a:lnTo>
                  <a:lnTo>
                    <a:pt x="2473033" y="160223"/>
                  </a:lnTo>
                  <a:lnTo>
                    <a:pt x="2515730" y="182587"/>
                  </a:lnTo>
                  <a:lnTo>
                    <a:pt x="2549423" y="216662"/>
                  </a:lnTo>
                  <a:lnTo>
                    <a:pt x="2571521" y="259842"/>
                  </a:lnTo>
                  <a:lnTo>
                    <a:pt x="2579471" y="309511"/>
                  </a:lnTo>
                  <a:lnTo>
                    <a:pt x="2579471" y="411657"/>
                  </a:lnTo>
                  <a:lnTo>
                    <a:pt x="2581186" y="420255"/>
                  </a:lnTo>
                  <a:lnTo>
                    <a:pt x="2585859" y="427266"/>
                  </a:lnTo>
                  <a:lnTo>
                    <a:pt x="2592806" y="432003"/>
                  </a:lnTo>
                  <a:lnTo>
                    <a:pt x="2601290" y="433743"/>
                  </a:lnTo>
                  <a:lnTo>
                    <a:pt x="2609786" y="432003"/>
                  </a:lnTo>
                  <a:lnTo>
                    <a:pt x="2616733" y="427266"/>
                  </a:lnTo>
                  <a:lnTo>
                    <a:pt x="2621407" y="420255"/>
                  </a:lnTo>
                  <a:lnTo>
                    <a:pt x="2623121" y="411657"/>
                  </a:lnTo>
                  <a:lnTo>
                    <a:pt x="2623121" y="309511"/>
                  </a:lnTo>
                  <a:close/>
                </a:path>
                <a:path w="3340734" h="628650">
                  <a:moveTo>
                    <a:pt x="3237077" y="310781"/>
                  </a:moveTo>
                  <a:lnTo>
                    <a:pt x="3229521" y="272986"/>
                  </a:lnTo>
                  <a:lnTo>
                    <a:pt x="3208909" y="242100"/>
                  </a:lnTo>
                  <a:lnTo>
                    <a:pt x="3178365" y="221259"/>
                  </a:lnTo>
                  <a:lnTo>
                    <a:pt x="3141002" y="213614"/>
                  </a:lnTo>
                  <a:lnTo>
                    <a:pt x="2875445" y="213614"/>
                  </a:lnTo>
                  <a:lnTo>
                    <a:pt x="2838081" y="221259"/>
                  </a:lnTo>
                  <a:lnTo>
                    <a:pt x="2807538" y="242100"/>
                  </a:lnTo>
                  <a:lnTo>
                    <a:pt x="2786926" y="272999"/>
                  </a:lnTo>
                  <a:lnTo>
                    <a:pt x="2779369" y="310781"/>
                  </a:lnTo>
                  <a:lnTo>
                    <a:pt x="2779369" y="318757"/>
                  </a:lnTo>
                  <a:lnTo>
                    <a:pt x="2786938" y="356552"/>
                  </a:lnTo>
                  <a:lnTo>
                    <a:pt x="2807538" y="387438"/>
                  </a:lnTo>
                  <a:lnTo>
                    <a:pt x="2838081" y="408279"/>
                  </a:lnTo>
                  <a:lnTo>
                    <a:pt x="2875445" y="415925"/>
                  </a:lnTo>
                  <a:lnTo>
                    <a:pt x="3097047" y="415925"/>
                  </a:lnTo>
                  <a:lnTo>
                    <a:pt x="3112478" y="378244"/>
                  </a:lnTo>
                  <a:lnTo>
                    <a:pt x="2875445" y="371779"/>
                  </a:lnTo>
                  <a:lnTo>
                    <a:pt x="2855061" y="367601"/>
                  </a:lnTo>
                  <a:lnTo>
                    <a:pt x="2838399" y="356222"/>
                  </a:lnTo>
                  <a:lnTo>
                    <a:pt x="2827159" y="339369"/>
                  </a:lnTo>
                  <a:lnTo>
                    <a:pt x="2823032" y="318757"/>
                  </a:lnTo>
                  <a:lnTo>
                    <a:pt x="2823032" y="310781"/>
                  </a:lnTo>
                  <a:lnTo>
                    <a:pt x="2827159" y="290169"/>
                  </a:lnTo>
                  <a:lnTo>
                    <a:pt x="2838399" y="273316"/>
                  </a:lnTo>
                  <a:lnTo>
                    <a:pt x="2855061" y="261937"/>
                  </a:lnTo>
                  <a:lnTo>
                    <a:pt x="2875445" y="257771"/>
                  </a:lnTo>
                  <a:lnTo>
                    <a:pt x="3141002" y="257771"/>
                  </a:lnTo>
                  <a:lnTo>
                    <a:pt x="3161385" y="261937"/>
                  </a:lnTo>
                  <a:lnTo>
                    <a:pt x="3178048" y="273316"/>
                  </a:lnTo>
                  <a:lnTo>
                    <a:pt x="3189300" y="290169"/>
                  </a:lnTo>
                  <a:lnTo>
                    <a:pt x="3193427" y="310781"/>
                  </a:lnTo>
                  <a:lnTo>
                    <a:pt x="3193427" y="602716"/>
                  </a:lnTo>
                  <a:lnTo>
                    <a:pt x="3195142" y="611314"/>
                  </a:lnTo>
                  <a:lnTo>
                    <a:pt x="3199815" y="618324"/>
                  </a:lnTo>
                  <a:lnTo>
                    <a:pt x="3206762" y="623062"/>
                  </a:lnTo>
                  <a:lnTo>
                    <a:pt x="3215246" y="624801"/>
                  </a:lnTo>
                  <a:lnTo>
                    <a:pt x="3223742" y="623062"/>
                  </a:lnTo>
                  <a:lnTo>
                    <a:pt x="3230689" y="618324"/>
                  </a:lnTo>
                  <a:lnTo>
                    <a:pt x="3235363" y="611314"/>
                  </a:lnTo>
                  <a:lnTo>
                    <a:pt x="3237077" y="602716"/>
                  </a:lnTo>
                  <a:lnTo>
                    <a:pt x="3237077" y="310781"/>
                  </a:lnTo>
                  <a:close/>
                </a:path>
                <a:path w="3340734" h="628650">
                  <a:moveTo>
                    <a:pt x="3340214" y="309765"/>
                  </a:moveTo>
                  <a:lnTo>
                    <a:pt x="3334943" y="263626"/>
                  </a:lnTo>
                  <a:lnTo>
                    <a:pt x="3319932" y="221234"/>
                  </a:lnTo>
                  <a:lnTo>
                    <a:pt x="3296386" y="183819"/>
                  </a:lnTo>
                  <a:lnTo>
                    <a:pt x="3265525" y="152603"/>
                  </a:lnTo>
                  <a:lnTo>
                    <a:pt x="3228530" y="128790"/>
                  </a:lnTo>
                  <a:lnTo>
                    <a:pt x="3186620" y="113614"/>
                  </a:lnTo>
                  <a:lnTo>
                    <a:pt x="3141002" y="108280"/>
                  </a:lnTo>
                  <a:lnTo>
                    <a:pt x="2875445" y="108305"/>
                  </a:lnTo>
                  <a:lnTo>
                    <a:pt x="2829826" y="113626"/>
                  </a:lnTo>
                  <a:lnTo>
                    <a:pt x="2787916" y="128816"/>
                  </a:lnTo>
                  <a:lnTo>
                    <a:pt x="2750921" y="152615"/>
                  </a:lnTo>
                  <a:lnTo>
                    <a:pt x="2720060" y="183845"/>
                  </a:lnTo>
                  <a:lnTo>
                    <a:pt x="2696514" y="221259"/>
                  </a:lnTo>
                  <a:lnTo>
                    <a:pt x="2681503" y="263639"/>
                  </a:lnTo>
                  <a:lnTo>
                    <a:pt x="2676233" y="309778"/>
                  </a:lnTo>
                  <a:lnTo>
                    <a:pt x="2676233" y="318770"/>
                  </a:lnTo>
                  <a:lnTo>
                    <a:pt x="2681503" y="364909"/>
                  </a:lnTo>
                  <a:lnTo>
                    <a:pt x="2696514" y="407301"/>
                  </a:lnTo>
                  <a:lnTo>
                    <a:pt x="2720060" y="444715"/>
                  </a:lnTo>
                  <a:lnTo>
                    <a:pt x="2750921" y="475932"/>
                  </a:lnTo>
                  <a:lnTo>
                    <a:pt x="2787916" y="499745"/>
                  </a:lnTo>
                  <a:lnTo>
                    <a:pt x="2829826" y="514921"/>
                  </a:lnTo>
                  <a:lnTo>
                    <a:pt x="2875445" y="520255"/>
                  </a:lnTo>
                  <a:lnTo>
                    <a:pt x="3081032" y="520255"/>
                  </a:lnTo>
                  <a:lnTo>
                    <a:pt x="3081032" y="603034"/>
                  </a:lnTo>
                  <a:lnTo>
                    <a:pt x="3082747" y="611619"/>
                  </a:lnTo>
                  <a:lnTo>
                    <a:pt x="3087433" y="618642"/>
                  </a:lnTo>
                  <a:lnTo>
                    <a:pt x="3094367" y="623366"/>
                  </a:lnTo>
                  <a:lnTo>
                    <a:pt x="3102864" y="625106"/>
                  </a:lnTo>
                  <a:lnTo>
                    <a:pt x="3111360" y="623366"/>
                  </a:lnTo>
                  <a:lnTo>
                    <a:pt x="3118294" y="618642"/>
                  </a:lnTo>
                  <a:lnTo>
                    <a:pt x="3122968" y="611619"/>
                  </a:lnTo>
                  <a:lnTo>
                    <a:pt x="3124695" y="603034"/>
                  </a:lnTo>
                  <a:lnTo>
                    <a:pt x="3124695" y="498246"/>
                  </a:lnTo>
                  <a:lnTo>
                    <a:pt x="3122968" y="489661"/>
                  </a:lnTo>
                  <a:lnTo>
                    <a:pt x="3118294" y="482638"/>
                  </a:lnTo>
                  <a:lnTo>
                    <a:pt x="3111360" y="477901"/>
                  </a:lnTo>
                  <a:lnTo>
                    <a:pt x="3102864" y="476173"/>
                  </a:lnTo>
                  <a:lnTo>
                    <a:pt x="3100209" y="476351"/>
                  </a:lnTo>
                  <a:lnTo>
                    <a:pt x="3097047" y="476084"/>
                  </a:lnTo>
                  <a:lnTo>
                    <a:pt x="2875445" y="476084"/>
                  </a:lnTo>
                  <a:lnTo>
                    <a:pt x="2826334" y="468045"/>
                  </a:lnTo>
                  <a:lnTo>
                    <a:pt x="2783636" y="445693"/>
                  </a:lnTo>
                  <a:lnTo>
                    <a:pt x="2749943" y="411607"/>
                  </a:lnTo>
                  <a:lnTo>
                    <a:pt x="2727833" y="368427"/>
                  </a:lnTo>
                  <a:lnTo>
                    <a:pt x="2719895" y="318757"/>
                  </a:lnTo>
                  <a:lnTo>
                    <a:pt x="2719895" y="309765"/>
                  </a:lnTo>
                  <a:lnTo>
                    <a:pt x="2727833" y="260096"/>
                  </a:lnTo>
                  <a:lnTo>
                    <a:pt x="2749943" y="216916"/>
                  </a:lnTo>
                  <a:lnTo>
                    <a:pt x="2783636" y="182829"/>
                  </a:lnTo>
                  <a:lnTo>
                    <a:pt x="2826334" y="160477"/>
                  </a:lnTo>
                  <a:lnTo>
                    <a:pt x="2875445" y="152438"/>
                  </a:lnTo>
                  <a:lnTo>
                    <a:pt x="3141002" y="152438"/>
                  </a:lnTo>
                  <a:lnTo>
                    <a:pt x="3190113" y="160477"/>
                  </a:lnTo>
                  <a:lnTo>
                    <a:pt x="3232810" y="182829"/>
                  </a:lnTo>
                  <a:lnTo>
                    <a:pt x="3266503" y="216916"/>
                  </a:lnTo>
                  <a:lnTo>
                    <a:pt x="3288614" y="260096"/>
                  </a:lnTo>
                  <a:lnTo>
                    <a:pt x="3296551" y="309765"/>
                  </a:lnTo>
                  <a:lnTo>
                    <a:pt x="3296551" y="392645"/>
                  </a:lnTo>
                  <a:lnTo>
                    <a:pt x="3298266" y="401231"/>
                  </a:lnTo>
                  <a:lnTo>
                    <a:pt x="3302952" y="408254"/>
                  </a:lnTo>
                  <a:lnTo>
                    <a:pt x="3309886" y="412991"/>
                  </a:lnTo>
                  <a:lnTo>
                    <a:pt x="3318383" y="414718"/>
                  </a:lnTo>
                  <a:lnTo>
                    <a:pt x="3326879" y="412991"/>
                  </a:lnTo>
                  <a:lnTo>
                    <a:pt x="3333813" y="408254"/>
                  </a:lnTo>
                  <a:lnTo>
                    <a:pt x="3338487" y="401231"/>
                  </a:lnTo>
                  <a:lnTo>
                    <a:pt x="3340214" y="392645"/>
                  </a:lnTo>
                  <a:lnTo>
                    <a:pt x="3340214" y="309765"/>
                  </a:lnTo>
                  <a:close/>
                </a:path>
              </a:pathLst>
            </a:custGeom>
            <a:solidFill>
              <a:srgbClr val="112D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753599" y="5245913"/>
              <a:ext cx="1999939" cy="199993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023976" y="3579031"/>
              <a:ext cx="831215" cy="831850"/>
            </a:xfrm>
            <a:custGeom>
              <a:avLst/>
              <a:gdLst/>
              <a:ahLst/>
              <a:cxnLst/>
              <a:rect l="l" t="t" r="r" b="b"/>
              <a:pathLst>
                <a:path w="831215" h="831850">
                  <a:moveTo>
                    <a:pt x="389839" y="60921"/>
                  </a:moveTo>
                  <a:lnTo>
                    <a:pt x="372592" y="18110"/>
                  </a:lnTo>
                  <a:lnTo>
                    <a:pt x="331050" y="0"/>
                  </a:lnTo>
                  <a:lnTo>
                    <a:pt x="330085" y="0"/>
                  </a:lnTo>
                  <a:lnTo>
                    <a:pt x="330085" y="26162"/>
                  </a:lnTo>
                  <a:lnTo>
                    <a:pt x="330085" y="26924"/>
                  </a:lnTo>
                  <a:lnTo>
                    <a:pt x="329679" y="37172"/>
                  </a:lnTo>
                  <a:lnTo>
                    <a:pt x="329107" y="52362"/>
                  </a:lnTo>
                  <a:lnTo>
                    <a:pt x="330085" y="52362"/>
                  </a:lnTo>
                  <a:lnTo>
                    <a:pt x="334746" y="52527"/>
                  </a:lnTo>
                  <a:lnTo>
                    <a:pt x="337553" y="56692"/>
                  </a:lnTo>
                  <a:lnTo>
                    <a:pt x="337489" y="59956"/>
                  </a:lnTo>
                  <a:lnTo>
                    <a:pt x="337489" y="437857"/>
                  </a:lnTo>
                  <a:lnTo>
                    <a:pt x="333971" y="441363"/>
                  </a:lnTo>
                  <a:lnTo>
                    <a:pt x="329742" y="441363"/>
                  </a:lnTo>
                  <a:lnTo>
                    <a:pt x="60058" y="441363"/>
                  </a:lnTo>
                  <a:lnTo>
                    <a:pt x="57746" y="441363"/>
                  </a:lnTo>
                  <a:lnTo>
                    <a:pt x="56134" y="440512"/>
                  </a:lnTo>
                  <a:lnTo>
                    <a:pt x="55181" y="439508"/>
                  </a:lnTo>
                  <a:lnTo>
                    <a:pt x="52781" y="436981"/>
                  </a:lnTo>
                  <a:lnTo>
                    <a:pt x="52616" y="435241"/>
                  </a:lnTo>
                  <a:lnTo>
                    <a:pt x="52641" y="434619"/>
                  </a:lnTo>
                  <a:lnTo>
                    <a:pt x="52654" y="57708"/>
                  </a:lnTo>
                  <a:lnTo>
                    <a:pt x="53594" y="55816"/>
                  </a:lnTo>
                  <a:lnTo>
                    <a:pt x="54686" y="54711"/>
                  </a:lnTo>
                  <a:lnTo>
                    <a:pt x="56273" y="53136"/>
                  </a:lnTo>
                  <a:lnTo>
                    <a:pt x="58318" y="52362"/>
                  </a:lnTo>
                  <a:lnTo>
                    <a:pt x="60058" y="52362"/>
                  </a:lnTo>
                  <a:lnTo>
                    <a:pt x="329107" y="52362"/>
                  </a:lnTo>
                  <a:lnTo>
                    <a:pt x="330060" y="26924"/>
                  </a:lnTo>
                  <a:lnTo>
                    <a:pt x="330085" y="0"/>
                  </a:lnTo>
                  <a:lnTo>
                    <a:pt x="60058" y="0"/>
                  </a:lnTo>
                  <a:lnTo>
                    <a:pt x="59893" y="0"/>
                  </a:lnTo>
                  <a:lnTo>
                    <a:pt x="17665" y="17691"/>
                  </a:lnTo>
                  <a:lnTo>
                    <a:pt x="317" y="59956"/>
                  </a:lnTo>
                  <a:lnTo>
                    <a:pt x="304" y="432612"/>
                  </a:lnTo>
                  <a:lnTo>
                    <a:pt x="1257" y="445160"/>
                  </a:lnTo>
                  <a:lnTo>
                    <a:pt x="26517" y="483476"/>
                  </a:lnTo>
                  <a:lnTo>
                    <a:pt x="60058" y="493725"/>
                  </a:lnTo>
                  <a:lnTo>
                    <a:pt x="329742" y="493725"/>
                  </a:lnTo>
                  <a:lnTo>
                    <a:pt x="353110" y="488988"/>
                  </a:lnTo>
                  <a:lnTo>
                    <a:pt x="372224" y="476097"/>
                  </a:lnTo>
                  <a:lnTo>
                    <a:pt x="385114" y="456996"/>
                  </a:lnTo>
                  <a:lnTo>
                    <a:pt x="389839" y="433616"/>
                  </a:lnTo>
                  <a:lnTo>
                    <a:pt x="389839" y="60921"/>
                  </a:lnTo>
                  <a:close/>
                </a:path>
                <a:path w="831215" h="831850">
                  <a:moveTo>
                    <a:pt x="390182" y="604139"/>
                  </a:moveTo>
                  <a:lnTo>
                    <a:pt x="372300" y="562495"/>
                  </a:lnTo>
                  <a:lnTo>
                    <a:pt x="337832" y="546773"/>
                  </a:lnTo>
                  <a:lnTo>
                    <a:pt x="337832" y="605129"/>
                  </a:lnTo>
                  <a:lnTo>
                    <a:pt x="337832" y="760653"/>
                  </a:lnTo>
                  <a:lnTo>
                    <a:pt x="337477" y="760996"/>
                  </a:lnTo>
                  <a:lnTo>
                    <a:pt x="337477" y="773252"/>
                  </a:lnTo>
                  <a:lnTo>
                    <a:pt x="336867" y="775119"/>
                  </a:lnTo>
                  <a:lnTo>
                    <a:pt x="335114" y="776871"/>
                  </a:lnTo>
                  <a:lnTo>
                    <a:pt x="334010" y="777963"/>
                  </a:lnTo>
                  <a:lnTo>
                    <a:pt x="332105" y="778903"/>
                  </a:lnTo>
                  <a:lnTo>
                    <a:pt x="329730" y="778903"/>
                  </a:lnTo>
                  <a:lnTo>
                    <a:pt x="60210" y="778903"/>
                  </a:lnTo>
                  <a:lnTo>
                    <a:pt x="59715" y="778903"/>
                  </a:lnTo>
                  <a:lnTo>
                    <a:pt x="59715" y="805154"/>
                  </a:lnTo>
                  <a:lnTo>
                    <a:pt x="59410" y="821397"/>
                  </a:lnTo>
                  <a:lnTo>
                    <a:pt x="59309" y="826300"/>
                  </a:lnTo>
                  <a:lnTo>
                    <a:pt x="59715" y="805154"/>
                  </a:lnTo>
                  <a:lnTo>
                    <a:pt x="59715" y="778903"/>
                  </a:lnTo>
                  <a:lnTo>
                    <a:pt x="55740" y="778903"/>
                  </a:lnTo>
                  <a:lnTo>
                    <a:pt x="52311" y="775119"/>
                  </a:lnTo>
                  <a:lnTo>
                    <a:pt x="52311" y="602615"/>
                  </a:lnTo>
                  <a:lnTo>
                    <a:pt x="52959" y="601243"/>
                  </a:lnTo>
                  <a:lnTo>
                    <a:pt x="54178" y="600100"/>
                  </a:lnTo>
                  <a:lnTo>
                    <a:pt x="56134" y="598246"/>
                  </a:lnTo>
                  <a:lnTo>
                    <a:pt x="58077" y="597573"/>
                  </a:lnTo>
                  <a:lnTo>
                    <a:pt x="60058" y="597573"/>
                  </a:lnTo>
                  <a:lnTo>
                    <a:pt x="330085" y="597573"/>
                  </a:lnTo>
                  <a:lnTo>
                    <a:pt x="334403" y="597573"/>
                  </a:lnTo>
                  <a:lnTo>
                    <a:pt x="337756" y="600925"/>
                  </a:lnTo>
                  <a:lnTo>
                    <a:pt x="337832" y="605129"/>
                  </a:lnTo>
                  <a:lnTo>
                    <a:pt x="337832" y="546773"/>
                  </a:lnTo>
                  <a:lnTo>
                    <a:pt x="330085" y="545223"/>
                  </a:lnTo>
                  <a:lnTo>
                    <a:pt x="60058" y="545223"/>
                  </a:lnTo>
                  <a:lnTo>
                    <a:pt x="18173" y="562089"/>
                  </a:lnTo>
                  <a:lnTo>
                    <a:pt x="0" y="604139"/>
                  </a:lnTo>
                  <a:lnTo>
                    <a:pt x="101" y="771842"/>
                  </a:lnTo>
                  <a:lnTo>
                    <a:pt x="4699" y="794550"/>
                  </a:lnTo>
                  <a:lnTo>
                    <a:pt x="17538" y="813498"/>
                  </a:lnTo>
                  <a:lnTo>
                    <a:pt x="36398" y="826300"/>
                  </a:lnTo>
                  <a:lnTo>
                    <a:pt x="59220" y="831253"/>
                  </a:lnTo>
                  <a:lnTo>
                    <a:pt x="59715" y="831253"/>
                  </a:lnTo>
                  <a:lnTo>
                    <a:pt x="329730" y="831253"/>
                  </a:lnTo>
                  <a:lnTo>
                    <a:pt x="341350" y="830135"/>
                  </a:lnTo>
                  <a:lnTo>
                    <a:pt x="379399" y="805154"/>
                  </a:lnTo>
                  <a:lnTo>
                    <a:pt x="386499" y="790346"/>
                  </a:lnTo>
                  <a:lnTo>
                    <a:pt x="388543" y="783983"/>
                  </a:lnTo>
                  <a:lnTo>
                    <a:pt x="390182" y="782332"/>
                  </a:lnTo>
                  <a:lnTo>
                    <a:pt x="390182" y="771842"/>
                  </a:lnTo>
                  <a:lnTo>
                    <a:pt x="390182" y="752983"/>
                  </a:lnTo>
                  <a:lnTo>
                    <a:pt x="390182" y="604139"/>
                  </a:lnTo>
                  <a:close/>
                </a:path>
                <a:path w="831215" h="831850">
                  <a:moveTo>
                    <a:pt x="496062" y="231635"/>
                  </a:moveTo>
                  <a:lnTo>
                    <a:pt x="495566" y="231140"/>
                  </a:lnTo>
                  <a:lnTo>
                    <a:pt x="478040" y="249618"/>
                  </a:lnTo>
                  <a:lnTo>
                    <a:pt x="496062" y="231635"/>
                  </a:lnTo>
                  <a:close/>
                </a:path>
                <a:path w="831215" h="831850">
                  <a:moveTo>
                    <a:pt x="830884" y="398627"/>
                  </a:moveTo>
                  <a:lnTo>
                    <a:pt x="830795" y="397624"/>
                  </a:lnTo>
                  <a:lnTo>
                    <a:pt x="829932" y="386181"/>
                  </a:lnTo>
                  <a:lnTo>
                    <a:pt x="826554" y="374827"/>
                  </a:lnTo>
                  <a:lnTo>
                    <a:pt x="794994" y="342544"/>
                  </a:lnTo>
                  <a:lnTo>
                    <a:pt x="794994" y="373735"/>
                  </a:lnTo>
                  <a:lnTo>
                    <a:pt x="793902" y="374827"/>
                  </a:lnTo>
                  <a:lnTo>
                    <a:pt x="775995" y="391731"/>
                  </a:lnTo>
                  <a:lnTo>
                    <a:pt x="776478" y="392239"/>
                  </a:lnTo>
                  <a:lnTo>
                    <a:pt x="778103" y="393865"/>
                  </a:lnTo>
                  <a:lnTo>
                    <a:pt x="778459" y="395236"/>
                  </a:lnTo>
                  <a:lnTo>
                    <a:pt x="778535" y="396608"/>
                  </a:lnTo>
                  <a:lnTo>
                    <a:pt x="778510" y="775385"/>
                  </a:lnTo>
                  <a:lnTo>
                    <a:pt x="774992" y="778548"/>
                  </a:lnTo>
                  <a:lnTo>
                    <a:pt x="771105" y="778548"/>
                  </a:lnTo>
                  <a:lnTo>
                    <a:pt x="501091" y="778548"/>
                  </a:lnTo>
                  <a:lnTo>
                    <a:pt x="498119" y="778548"/>
                  </a:lnTo>
                  <a:lnTo>
                    <a:pt x="497154" y="778040"/>
                  </a:lnTo>
                  <a:lnTo>
                    <a:pt x="496201" y="777024"/>
                  </a:lnTo>
                  <a:lnTo>
                    <a:pt x="478256" y="794029"/>
                  </a:lnTo>
                  <a:lnTo>
                    <a:pt x="496201" y="777024"/>
                  </a:lnTo>
                  <a:lnTo>
                    <a:pt x="495706" y="776516"/>
                  </a:lnTo>
                  <a:lnTo>
                    <a:pt x="494093" y="774903"/>
                  </a:lnTo>
                  <a:lnTo>
                    <a:pt x="493623" y="773125"/>
                  </a:lnTo>
                  <a:lnTo>
                    <a:pt x="493661" y="772147"/>
                  </a:lnTo>
                  <a:lnTo>
                    <a:pt x="493687" y="395236"/>
                  </a:lnTo>
                  <a:lnTo>
                    <a:pt x="494614" y="393331"/>
                  </a:lnTo>
                  <a:lnTo>
                    <a:pt x="495706" y="392239"/>
                  </a:lnTo>
                  <a:lnTo>
                    <a:pt x="497230" y="390728"/>
                  </a:lnTo>
                  <a:lnTo>
                    <a:pt x="499389" y="389864"/>
                  </a:lnTo>
                  <a:lnTo>
                    <a:pt x="501091" y="389864"/>
                  </a:lnTo>
                  <a:lnTo>
                    <a:pt x="771105" y="389864"/>
                  </a:lnTo>
                  <a:lnTo>
                    <a:pt x="773417" y="389864"/>
                  </a:lnTo>
                  <a:lnTo>
                    <a:pt x="775030" y="390728"/>
                  </a:lnTo>
                  <a:lnTo>
                    <a:pt x="775995" y="391731"/>
                  </a:lnTo>
                  <a:lnTo>
                    <a:pt x="794994" y="373735"/>
                  </a:lnTo>
                  <a:lnTo>
                    <a:pt x="794994" y="342544"/>
                  </a:lnTo>
                  <a:lnTo>
                    <a:pt x="794118" y="342061"/>
                  </a:lnTo>
                  <a:lnTo>
                    <a:pt x="783132" y="338747"/>
                  </a:lnTo>
                  <a:lnTo>
                    <a:pt x="783831" y="338747"/>
                  </a:lnTo>
                  <a:lnTo>
                    <a:pt x="771105" y="337515"/>
                  </a:lnTo>
                  <a:lnTo>
                    <a:pt x="501091" y="337515"/>
                  </a:lnTo>
                  <a:lnTo>
                    <a:pt x="489115" y="338747"/>
                  </a:lnTo>
                  <a:lnTo>
                    <a:pt x="477850" y="342290"/>
                  </a:lnTo>
                  <a:lnTo>
                    <a:pt x="474903" y="343903"/>
                  </a:lnTo>
                  <a:lnTo>
                    <a:pt x="474903" y="797204"/>
                  </a:lnTo>
                  <a:lnTo>
                    <a:pt x="474776" y="797318"/>
                  </a:lnTo>
                  <a:lnTo>
                    <a:pt x="474903" y="797204"/>
                  </a:lnTo>
                  <a:lnTo>
                    <a:pt x="474903" y="343903"/>
                  </a:lnTo>
                  <a:lnTo>
                    <a:pt x="445858" y="374599"/>
                  </a:lnTo>
                  <a:lnTo>
                    <a:pt x="441553" y="395236"/>
                  </a:lnTo>
                  <a:lnTo>
                    <a:pt x="441515" y="395630"/>
                  </a:lnTo>
                  <a:lnTo>
                    <a:pt x="441426" y="396608"/>
                  </a:lnTo>
                  <a:lnTo>
                    <a:pt x="441325" y="770140"/>
                  </a:lnTo>
                  <a:lnTo>
                    <a:pt x="442252" y="782574"/>
                  </a:lnTo>
                  <a:lnTo>
                    <a:pt x="458787" y="813536"/>
                  </a:lnTo>
                  <a:lnTo>
                    <a:pt x="467550" y="821004"/>
                  </a:lnTo>
                  <a:lnTo>
                    <a:pt x="478078" y="826693"/>
                  </a:lnTo>
                  <a:lnTo>
                    <a:pt x="489381" y="830110"/>
                  </a:lnTo>
                  <a:lnTo>
                    <a:pt x="501091" y="831253"/>
                  </a:lnTo>
                  <a:lnTo>
                    <a:pt x="527265" y="831253"/>
                  </a:lnTo>
                  <a:lnTo>
                    <a:pt x="527265" y="830897"/>
                  </a:lnTo>
                  <a:lnTo>
                    <a:pt x="771105" y="830897"/>
                  </a:lnTo>
                  <a:lnTo>
                    <a:pt x="794575" y="826122"/>
                  </a:lnTo>
                  <a:lnTo>
                    <a:pt x="813396" y="813257"/>
                  </a:lnTo>
                  <a:lnTo>
                    <a:pt x="819137" y="804722"/>
                  </a:lnTo>
                  <a:lnTo>
                    <a:pt x="826147" y="794156"/>
                  </a:lnTo>
                  <a:lnTo>
                    <a:pt x="826236" y="794029"/>
                  </a:lnTo>
                  <a:lnTo>
                    <a:pt x="830795" y="771144"/>
                  </a:lnTo>
                  <a:lnTo>
                    <a:pt x="830859" y="398627"/>
                  </a:lnTo>
                  <a:close/>
                </a:path>
                <a:path w="831215" h="831850">
                  <a:moveTo>
                    <a:pt x="831202" y="59258"/>
                  </a:moveTo>
                  <a:lnTo>
                    <a:pt x="826211" y="36233"/>
                  </a:lnTo>
                  <a:lnTo>
                    <a:pt x="813257" y="17322"/>
                  </a:lnTo>
                  <a:lnTo>
                    <a:pt x="794016" y="4749"/>
                  </a:lnTo>
                  <a:lnTo>
                    <a:pt x="778852" y="2184"/>
                  </a:lnTo>
                  <a:lnTo>
                    <a:pt x="778852" y="60223"/>
                  </a:lnTo>
                  <a:lnTo>
                    <a:pt x="778852" y="228422"/>
                  </a:lnTo>
                  <a:lnTo>
                    <a:pt x="778230" y="229946"/>
                  </a:lnTo>
                  <a:lnTo>
                    <a:pt x="778103" y="230238"/>
                  </a:lnTo>
                  <a:lnTo>
                    <a:pt x="775258" y="233057"/>
                  </a:lnTo>
                  <a:lnTo>
                    <a:pt x="773569" y="233692"/>
                  </a:lnTo>
                  <a:lnTo>
                    <a:pt x="771944" y="233692"/>
                  </a:lnTo>
                  <a:lnTo>
                    <a:pt x="771448" y="233692"/>
                  </a:lnTo>
                  <a:lnTo>
                    <a:pt x="501434" y="233692"/>
                  </a:lnTo>
                  <a:lnTo>
                    <a:pt x="499554" y="233692"/>
                  </a:lnTo>
                  <a:lnTo>
                    <a:pt x="497700" y="233057"/>
                  </a:lnTo>
                  <a:lnTo>
                    <a:pt x="496074" y="231635"/>
                  </a:lnTo>
                  <a:lnTo>
                    <a:pt x="478066" y="249618"/>
                  </a:lnTo>
                  <a:lnTo>
                    <a:pt x="495554" y="231140"/>
                  </a:lnTo>
                  <a:lnTo>
                    <a:pt x="494372" y="229946"/>
                  </a:lnTo>
                  <a:lnTo>
                    <a:pt x="493687" y="227812"/>
                  </a:lnTo>
                  <a:lnTo>
                    <a:pt x="493687" y="56553"/>
                  </a:lnTo>
                  <a:lnTo>
                    <a:pt x="496836" y="53035"/>
                  </a:lnTo>
                  <a:lnTo>
                    <a:pt x="501091" y="53035"/>
                  </a:lnTo>
                  <a:lnTo>
                    <a:pt x="771105" y="53035"/>
                  </a:lnTo>
                  <a:lnTo>
                    <a:pt x="772071" y="53035"/>
                  </a:lnTo>
                  <a:lnTo>
                    <a:pt x="774179" y="53035"/>
                  </a:lnTo>
                  <a:lnTo>
                    <a:pt x="775474" y="53606"/>
                  </a:lnTo>
                  <a:lnTo>
                    <a:pt x="777849" y="55930"/>
                  </a:lnTo>
                  <a:lnTo>
                    <a:pt x="778814" y="57785"/>
                  </a:lnTo>
                  <a:lnTo>
                    <a:pt x="778852" y="60223"/>
                  </a:lnTo>
                  <a:lnTo>
                    <a:pt x="778852" y="2184"/>
                  </a:lnTo>
                  <a:lnTo>
                    <a:pt x="771105" y="863"/>
                  </a:lnTo>
                  <a:lnTo>
                    <a:pt x="771105" y="698"/>
                  </a:lnTo>
                  <a:lnTo>
                    <a:pt x="770140" y="698"/>
                  </a:lnTo>
                  <a:lnTo>
                    <a:pt x="501091" y="698"/>
                  </a:lnTo>
                  <a:lnTo>
                    <a:pt x="500176" y="863"/>
                  </a:lnTo>
                  <a:lnTo>
                    <a:pt x="478053" y="5295"/>
                  </a:lnTo>
                  <a:lnTo>
                    <a:pt x="459041" y="17945"/>
                  </a:lnTo>
                  <a:lnTo>
                    <a:pt x="446100" y="36817"/>
                  </a:lnTo>
                  <a:lnTo>
                    <a:pt x="441502" y="59258"/>
                  </a:lnTo>
                  <a:lnTo>
                    <a:pt x="441515" y="228422"/>
                  </a:lnTo>
                  <a:lnTo>
                    <a:pt x="459041" y="268655"/>
                  </a:lnTo>
                  <a:lnTo>
                    <a:pt x="501434" y="286016"/>
                  </a:lnTo>
                  <a:lnTo>
                    <a:pt x="770928" y="286016"/>
                  </a:lnTo>
                  <a:lnTo>
                    <a:pt x="771448" y="259842"/>
                  </a:lnTo>
                  <a:lnTo>
                    <a:pt x="771144" y="276263"/>
                  </a:lnTo>
                  <a:lnTo>
                    <a:pt x="771042" y="281584"/>
                  </a:lnTo>
                  <a:lnTo>
                    <a:pt x="770953" y="286016"/>
                  </a:lnTo>
                  <a:lnTo>
                    <a:pt x="771448" y="285927"/>
                  </a:lnTo>
                  <a:lnTo>
                    <a:pt x="794410" y="281584"/>
                  </a:lnTo>
                  <a:lnTo>
                    <a:pt x="813562" y="268808"/>
                  </a:lnTo>
                  <a:lnTo>
                    <a:pt x="826477" y="249770"/>
                  </a:lnTo>
                  <a:lnTo>
                    <a:pt x="831138" y="226949"/>
                  </a:lnTo>
                  <a:lnTo>
                    <a:pt x="831202" y="59258"/>
                  </a:lnTo>
                  <a:close/>
                </a:path>
              </a:pathLst>
            </a:custGeom>
            <a:solidFill>
              <a:srgbClr val="7F70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805892" y="1162268"/>
              <a:ext cx="6596657" cy="9046844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6824510" y="7840236"/>
              <a:ext cx="769620" cy="821690"/>
            </a:xfrm>
            <a:custGeom>
              <a:avLst/>
              <a:gdLst/>
              <a:ahLst/>
              <a:cxnLst/>
              <a:rect l="l" t="t" r="r" b="b"/>
              <a:pathLst>
                <a:path w="769620" h="821690">
                  <a:moveTo>
                    <a:pt x="410870" y="153860"/>
                  </a:moveTo>
                  <a:lnTo>
                    <a:pt x="384695" y="153860"/>
                  </a:lnTo>
                  <a:lnTo>
                    <a:pt x="384695" y="153365"/>
                  </a:lnTo>
                  <a:lnTo>
                    <a:pt x="179832" y="153365"/>
                  </a:lnTo>
                  <a:lnTo>
                    <a:pt x="153657" y="153365"/>
                  </a:lnTo>
                  <a:lnTo>
                    <a:pt x="153657" y="206705"/>
                  </a:lnTo>
                  <a:lnTo>
                    <a:pt x="153657" y="230835"/>
                  </a:lnTo>
                  <a:lnTo>
                    <a:pt x="206006" y="230835"/>
                  </a:lnTo>
                  <a:lnTo>
                    <a:pt x="206006" y="206705"/>
                  </a:lnTo>
                  <a:lnTo>
                    <a:pt x="206006" y="206222"/>
                  </a:lnTo>
                  <a:lnTo>
                    <a:pt x="256095" y="206222"/>
                  </a:lnTo>
                  <a:lnTo>
                    <a:pt x="256095" y="359003"/>
                  </a:lnTo>
                  <a:lnTo>
                    <a:pt x="231038" y="359003"/>
                  </a:lnTo>
                  <a:lnTo>
                    <a:pt x="231038" y="411365"/>
                  </a:lnTo>
                  <a:lnTo>
                    <a:pt x="333476" y="411365"/>
                  </a:lnTo>
                  <a:lnTo>
                    <a:pt x="333476" y="359003"/>
                  </a:lnTo>
                  <a:lnTo>
                    <a:pt x="308444" y="359003"/>
                  </a:lnTo>
                  <a:lnTo>
                    <a:pt x="308444" y="206222"/>
                  </a:lnTo>
                  <a:lnTo>
                    <a:pt x="358521" y="206222"/>
                  </a:lnTo>
                  <a:lnTo>
                    <a:pt x="358521" y="206705"/>
                  </a:lnTo>
                  <a:lnTo>
                    <a:pt x="358521" y="230835"/>
                  </a:lnTo>
                  <a:lnTo>
                    <a:pt x="410870" y="230835"/>
                  </a:lnTo>
                  <a:lnTo>
                    <a:pt x="410870" y="206705"/>
                  </a:lnTo>
                  <a:lnTo>
                    <a:pt x="384695" y="206705"/>
                  </a:lnTo>
                  <a:lnTo>
                    <a:pt x="384695" y="206222"/>
                  </a:lnTo>
                  <a:lnTo>
                    <a:pt x="410870" y="206222"/>
                  </a:lnTo>
                  <a:lnTo>
                    <a:pt x="410870" y="153860"/>
                  </a:lnTo>
                  <a:close/>
                </a:path>
                <a:path w="769620" h="821690">
                  <a:moveTo>
                    <a:pt x="589559" y="615442"/>
                  </a:moveTo>
                  <a:lnTo>
                    <a:pt x="179832" y="615442"/>
                  </a:lnTo>
                  <a:lnTo>
                    <a:pt x="179832" y="667791"/>
                  </a:lnTo>
                  <a:lnTo>
                    <a:pt x="589559" y="667791"/>
                  </a:lnTo>
                  <a:lnTo>
                    <a:pt x="589559" y="615442"/>
                  </a:lnTo>
                  <a:close/>
                </a:path>
                <a:path w="769620" h="821690">
                  <a:moveTo>
                    <a:pt x="589559" y="461581"/>
                  </a:moveTo>
                  <a:lnTo>
                    <a:pt x="179832" y="461581"/>
                  </a:lnTo>
                  <a:lnTo>
                    <a:pt x="179832" y="513930"/>
                  </a:lnTo>
                  <a:lnTo>
                    <a:pt x="589559" y="513930"/>
                  </a:lnTo>
                  <a:lnTo>
                    <a:pt x="589559" y="461581"/>
                  </a:lnTo>
                  <a:close/>
                </a:path>
                <a:path w="769620" h="821690">
                  <a:moveTo>
                    <a:pt x="589559" y="307721"/>
                  </a:moveTo>
                  <a:lnTo>
                    <a:pt x="512737" y="307721"/>
                  </a:lnTo>
                  <a:lnTo>
                    <a:pt x="512737" y="360070"/>
                  </a:lnTo>
                  <a:lnTo>
                    <a:pt x="589559" y="360070"/>
                  </a:lnTo>
                  <a:lnTo>
                    <a:pt x="589559" y="307721"/>
                  </a:lnTo>
                  <a:close/>
                </a:path>
                <a:path w="769620" h="821690">
                  <a:moveTo>
                    <a:pt x="589559" y="153860"/>
                  </a:moveTo>
                  <a:lnTo>
                    <a:pt x="512737" y="153860"/>
                  </a:lnTo>
                  <a:lnTo>
                    <a:pt x="512737" y="206222"/>
                  </a:lnTo>
                  <a:lnTo>
                    <a:pt x="589559" y="206222"/>
                  </a:lnTo>
                  <a:lnTo>
                    <a:pt x="589559" y="153860"/>
                  </a:lnTo>
                  <a:close/>
                </a:path>
                <a:path w="769620" h="821690">
                  <a:moveTo>
                    <a:pt x="769391" y="175933"/>
                  </a:moveTo>
                  <a:lnTo>
                    <a:pt x="767867" y="160667"/>
                  </a:lnTo>
                  <a:lnTo>
                    <a:pt x="763397" y="146024"/>
                  </a:lnTo>
                  <a:lnTo>
                    <a:pt x="756081" y="132486"/>
                  </a:lnTo>
                  <a:lnTo>
                    <a:pt x="746036" y="120535"/>
                  </a:lnTo>
                  <a:lnTo>
                    <a:pt x="709701" y="158229"/>
                  </a:lnTo>
                  <a:lnTo>
                    <a:pt x="714298" y="162661"/>
                  </a:lnTo>
                  <a:lnTo>
                    <a:pt x="717029" y="169138"/>
                  </a:lnTo>
                  <a:lnTo>
                    <a:pt x="717029" y="744181"/>
                  </a:lnTo>
                  <a:lnTo>
                    <a:pt x="715073" y="753999"/>
                  </a:lnTo>
                  <a:lnTo>
                    <a:pt x="709701" y="761974"/>
                  </a:lnTo>
                  <a:lnTo>
                    <a:pt x="701751" y="767334"/>
                  </a:lnTo>
                  <a:lnTo>
                    <a:pt x="691997" y="769289"/>
                  </a:lnTo>
                  <a:lnTo>
                    <a:pt x="77393" y="769289"/>
                  </a:lnTo>
                  <a:lnTo>
                    <a:pt x="67640" y="767334"/>
                  </a:lnTo>
                  <a:lnTo>
                    <a:pt x="59690" y="761974"/>
                  </a:lnTo>
                  <a:lnTo>
                    <a:pt x="54330" y="753999"/>
                  </a:lnTo>
                  <a:lnTo>
                    <a:pt x="52362" y="744181"/>
                  </a:lnTo>
                  <a:lnTo>
                    <a:pt x="52362" y="77470"/>
                  </a:lnTo>
                  <a:lnTo>
                    <a:pt x="77393" y="52362"/>
                  </a:lnTo>
                  <a:lnTo>
                    <a:pt x="589559" y="52362"/>
                  </a:lnTo>
                  <a:lnTo>
                    <a:pt x="596201" y="52362"/>
                  </a:lnTo>
                  <a:lnTo>
                    <a:pt x="602437" y="54914"/>
                  </a:lnTo>
                  <a:lnTo>
                    <a:pt x="606894" y="59385"/>
                  </a:lnTo>
                  <a:lnTo>
                    <a:pt x="607275" y="59753"/>
                  </a:lnTo>
                  <a:lnTo>
                    <a:pt x="709701" y="158229"/>
                  </a:lnTo>
                  <a:lnTo>
                    <a:pt x="745934" y="120535"/>
                  </a:lnTo>
                  <a:lnTo>
                    <a:pt x="643940" y="22390"/>
                  </a:lnTo>
                  <a:lnTo>
                    <a:pt x="604431" y="1435"/>
                  </a:lnTo>
                  <a:lnTo>
                    <a:pt x="589559" y="0"/>
                  </a:lnTo>
                  <a:lnTo>
                    <a:pt x="77393" y="0"/>
                  </a:lnTo>
                  <a:lnTo>
                    <a:pt x="47231" y="6083"/>
                  </a:lnTo>
                  <a:lnTo>
                    <a:pt x="22644" y="22682"/>
                  </a:lnTo>
                  <a:lnTo>
                    <a:pt x="6070" y="47307"/>
                  </a:lnTo>
                  <a:lnTo>
                    <a:pt x="0" y="77470"/>
                  </a:lnTo>
                  <a:lnTo>
                    <a:pt x="0" y="744181"/>
                  </a:lnTo>
                  <a:lnTo>
                    <a:pt x="6070" y="774344"/>
                  </a:lnTo>
                  <a:lnTo>
                    <a:pt x="22644" y="798969"/>
                  </a:lnTo>
                  <a:lnTo>
                    <a:pt x="47231" y="815568"/>
                  </a:lnTo>
                  <a:lnTo>
                    <a:pt x="77393" y="821651"/>
                  </a:lnTo>
                  <a:lnTo>
                    <a:pt x="691997" y="821651"/>
                  </a:lnTo>
                  <a:lnTo>
                    <a:pt x="722160" y="815568"/>
                  </a:lnTo>
                  <a:lnTo>
                    <a:pt x="746747" y="798969"/>
                  </a:lnTo>
                  <a:lnTo>
                    <a:pt x="763320" y="774344"/>
                  </a:lnTo>
                  <a:lnTo>
                    <a:pt x="769391" y="744181"/>
                  </a:lnTo>
                  <a:lnTo>
                    <a:pt x="769391" y="175933"/>
                  </a:lnTo>
                  <a:close/>
                </a:path>
              </a:pathLst>
            </a:custGeom>
            <a:solidFill>
              <a:srgbClr val="C63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726275" y="3012390"/>
              <a:ext cx="3638479" cy="26989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726275" y="9106445"/>
              <a:ext cx="3638479" cy="269897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10967" y="5654278"/>
              <a:ext cx="3496365" cy="785316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910779"/>
              <a:ext cx="20104100" cy="818770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7072" y="4313239"/>
              <a:ext cx="20032345" cy="5941695"/>
            </a:xfrm>
            <a:custGeom>
              <a:avLst/>
              <a:gdLst/>
              <a:ahLst/>
              <a:cxnLst/>
              <a:rect l="l" t="t" r="r" b="b"/>
              <a:pathLst>
                <a:path w="20032345" h="5941695">
                  <a:moveTo>
                    <a:pt x="16707" y="2209024"/>
                  </a:moveTo>
                  <a:lnTo>
                    <a:pt x="9893" y="2209275"/>
                  </a:lnTo>
                  <a:lnTo>
                    <a:pt x="6088" y="2213570"/>
                  </a:lnTo>
                  <a:lnTo>
                    <a:pt x="3947" y="2215813"/>
                  </a:lnTo>
                  <a:lnTo>
                    <a:pt x="0" y="2220442"/>
                  </a:lnTo>
                  <a:lnTo>
                    <a:pt x="249" y="2227257"/>
                  </a:lnTo>
                  <a:lnTo>
                    <a:pt x="4545" y="2231061"/>
                  </a:lnTo>
                  <a:lnTo>
                    <a:pt x="5261" y="2232156"/>
                  </a:lnTo>
                  <a:lnTo>
                    <a:pt x="11604" y="2234862"/>
                  </a:lnTo>
                  <a:lnTo>
                    <a:pt x="16749" y="2233901"/>
                  </a:lnTo>
                  <a:lnTo>
                    <a:pt x="19793" y="2230464"/>
                  </a:lnTo>
                  <a:lnTo>
                    <a:pt x="21934" y="2228220"/>
                  </a:lnTo>
                  <a:lnTo>
                    <a:pt x="25882" y="2223591"/>
                  </a:lnTo>
                  <a:lnTo>
                    <a:pt x="25632" y="2216776"/>
                  </a:lnTo>
                  <a:lnTo>
                    <a:pt x="21337" y="2212971"/>
                  </a:lnTo>
                  <a:lnTo>
                    <a:pt x="16707" y="2209024"/>
                  </a:lnTo>
                  <a:close/>
                </a:path>
                <a:path w="20032345" h="5941695">
                  <a:moveTo>
                    <a:pt x="75311" y="2145639"/>
                  </a:moveTo>
                  <a:lnTo>
                    <a:pt x="68831" y="2146031"/>
                  </a:lnTo>
                  <a:lnTo>
                    <a:pt x="64692" y="2150184"/>
                  </a:lnTo>
                  <a:lnTo>
                    <a:pt x="62551" y="2152428"/>
                  </a:lnTo>
                  <a:lnTo>
                    <a:pt x="58603" y="2157057"/>
                  </a:lnTo>
                  <a:lnTo>
                    <a:pt x="58995" y="2163538"/>
                  </a:lnTo>
                  <a:lnTo>
                    <a:pt x="63148" y="2167677"/>
                  </a:lnTo>
                  <a:lnTo>
                    <a:pt x="63865" y="2168772"/>
                  </a:lnTo>
                  <a:lnTo>
                    <a:pt x="66202" y="2169769"/>
                  </a:lnTo>
                  <a:lnTo>
                    <a:pt x="66344" y="2169434"/>
                  </a:lnTo>
                  <a:lnTo>
                    <a:pt x="70350" y="2171143"/>
                  </a:lnTo>
                  <a:lnTo>
                    <a:pt x="75351" y="2170515"/>
                  </a:lnTo>
                  <a:lnTo>
                    <a:pt x="78397" y="2167078"/>
                  </a:lnTo>
                  <a:lnTo>
                    <a:pt x="80538" y="2164836"/>
                  </a:lnTo>
                  <a:lnTo>
                    <a:pt x="84485" y="2160206"/>
                  </a:lnTo>
                  <a:lnTo>
                    <a:pt x="84093" y="2153726"/>
                  </a:lnTo>
                  <a:lnTo>
                    <a:pt x="79940" y="2149587"/>
                  </a:lnTo>
                  <a:lnTo>
                    <a:pt x="75311" y="2145639"/>
                  </a:lnTo>
                  <a:close/>
                </a:path>
                <a:path w="20032345" h="5941695">
                  <a:moveTo>
                    <a:pt x="134916" y="2082681"/>
                  </a:moveTo>
                  <a:lnTo>
                    <a:pt x="128102" y="2082931"/>
                  </a:lnTo>
                  <a:lnTo>
                    <a:pt x="123963" y="2087084"/>
                  </a:lnTo>
                  <a:lnTo>
                    <a:pt x="121822" y="2089327"/>
                  </a:lnTo>
                  <a:lnTo>
                    <a:pt x="117683" y="2093480"/>
                  </a:lnTo>
                  <a:lnTo>
                    <a:pt x="117933" y="2100294"/>
                  </a:lnTo>
                  <a:lnTo>
                    <a:pt x="122086" y="2104433"/>
                  </a:lnTo>
                  <a:lnTo>
                    <a:pt x="122803" y="2105529"/>
                  </a:lnTo>
                  <a:lnTo>
                    <a:pt x="129145" y="2108234"/>
                  </a:lnTo>
                  <a:lnTo>
                    <a:pt x="134148" y="2107606"/>
                  </a:lnTo>
                  <a:lnTo>
                    <a:pt x="137192" y="2104170"/>
                  </a:lnTo>
                  <a:lnTo>
                    <a:pt x="139333" y="2101926"/>
                  </a:lnTo>
                  <a:lnTo>
                    <a:pt x="143472" y="2097773"/>
                  </a:lnTo>
                  <a:lnTo>
                    <a:pt x="143222" y="2090958"/>
                  </a:lnTo>
                  <a:lnTo>
                    <a:pt x="134916" y="2082681"/>
                  </a:lnTo>
                  <a:close/>
                </a:path>
                <a:path w="20032345" h="5941695">
                  <a:moveTo>
                    <a:pt x="194712" y="2020200"/>
                  </a:moveTo>
                  <a:lnTo>
                    <a:pt x="187899" y="2020449"/>
                  </a:lnTo>
                  <a:lnTo>
                    <a:pt x="183760" y="2024602"/>
                  </a:lnTo>
                  <a:lnTo>
                    <a:pt x="181619" y="2026846"/>
                  </a:lnTo>
                  <a:lnTo>
                    <a:pt x="177480" y="2030998"/>
                  </a:lnTo>
                  <a:lnTo>
                    <a:pt x="177729" y="2037813"/>
                  </a:lnTo>
                  <a:lnTo>
                    <a:pt x="181882" y="2041952"/>
                  </a:lnTo>
                  <a:lnTo>
                    <a:pt x="182599" y="2043047"/>
                  </a:lnTo>
                  <a:lnTo>
                    <a:pt x="188941" y="2045752"/>
                  </a:lnTo>
                  <a:lnTo>
                    <a:pt x="193945" y="2045124"/>
                  </a:lnTo>
                  <a:lnTo>
                    <a:pt x="196989" y="2041688"/>
                  </a:lnTo>
                  <a:lnTo>
                    <a:pt x="199129" y="2039445"/>
                  </a:lnTo>
                  <a:lnTo>
                    <a:pt x="203268" y="2035292"/>
                  </a:lnTo>
                  <a:lnTo>
                    <a:pt x="203019" y="2028477"/>
                  </a:lnTo>
                  <a:lnTo>
                    <a:pt x="194712" y="2020200"/>
                  </a:lnTo>
                  <a:close/>
                </a:path>
                <a:path w="20032345" h="5941695">
                  <a:moveTo>
                    <a:pt x="254367" y="1958052"/>
                  </a:moveTo>
                  <a:lnTo>
                    <a:pt x="247553" y="1958301"/>
                  </a:lnTo>
                  <a:lnTo>
                    <a:pt x="243414" y="1962454"/>
                  </a:lnTo>
                  <a:lnTo>
                    <a:pt x="241273" y="1964698"/>
                  </a:lnTo>
                  <a:lnTo>
                    <a:pt x="237134" y="1968850"/>
                  </a:lnTo>
                  <a:lnTo>
                    <a:pt x="237384" y="1975665"/>
                  </a:lnTo>
                  <a:lnTo>
                    <a:pt x="241536" y="1979804"/>
                  </a:lnTo>
                  <a:lnTo>
                    <a:pt x="242587" y="1981041"/>
                  </a:lnTo>
                  <a:lnTo>
                    <a:pt x="248595" y="1983604"/>
                  </a:lnTo>
                  <a:lnTo>
                    <a:pt x="253265" y="1982834"/>
                  </a:lnTo>
                  <a:lnTo>
                    <a:pt x="256643" y="1979540"/>
                  </a:lnTo>
                  <a:lnTo>
                    <a:pt x="258784" y="1977296"/>
                  </a:lnTo>
                  <a:lnTo>
                    <a:pt x="262923" y="1973143"/>
                  </a:lnTo>
                  <a:lnTo>
                    <a:pt x="262673" y="1966329"/>
                  </a:lnTo>
                  <a:lnTo>
                    <a:pt x="254367" y="1958052"/>
                  </a:lnTo>
                  <a:close/>
                </a:path>
                <a:path w="20032345" h="5941695">
                  <a:moveTo>
                    <a:pt x="315356" y="1896473"/>
                  </a:moveTo>
                  <a:lnTo>
                    <a:pt x="308542" y="1896722"/>
                  </a:lnTo>
                  <a:lnTo>
                    <a:pt x="304403" y="1900875"/>
                  </a:lnTo>
                  <a:lnTo>
                    <a:pt x="302262" y="1903119"/>
                  </a:lnTo>
                  <a:lnTo>
                    <a:pt x="297790" y="1907130"/>
                  </a:lnTo>
                  <a:lnTo>
                    <a:pt x="298039" y="1913944"/>
                  </a:lnTo>
                  <a:lnTo>
                    <a:pt x="302192" y="1918083"/>
                  </a:lnTo>
                  <a:lnTo>
                    <a:pt x="303242" y="1919321"/>
                  </a:lnTo>
                  <a:lnTo>
                    <a:pt x="305580" y="1920318"/>
                  </a:lnTo>
                  <a:lnTo>
                    <a:pt x="305771" y="1920793"/>
                  </a:lnTo>
                  <a:lnTo>
                    <a:pt x="309443" y="1922360"/>
                  </a:lnTo>
                  <a:lnTo>
                    <a:pt x="314112" y="1921589"/>
                  </a:lnTo>
                  <a:lnTo>
                    <a:pt x="317490" y="1918295"/>
                  </a:lnTo>
                  <a:lnTo>
                    <a:pt x="319631" y="1916051"/>
                  </a:lnTo>
                  <a:lnTo>
                    <a:pt x="323770" y="1911898"/>
                  </a:lnTo>
                  <a:lnTo>
                    <a:pt x="323519" y="1905085"/>
                  </a:lnTo>
                  <a:lnTo>
                    <a:pt x="319366" y="1900946"/>
                  </a:lnTo>
                  <a:lnTo>
                    <a:pt x="315356" y="1896473"/>
                  </a:lnTo>
                  <a:close/>
                </a:path>
                <a:path w="20032345" h="5941695">
                  <a:moveTo>
                    <a:pt x="9341241" y="5672042"/>
                  </a:moveTo>
                  <a:lnTo>
                    <a:pt x="9327888" y="5666347"/>
                  </a:lnTo>
                  <a:lnTo>
                    <a:pt x="9321697" y="5668836"/>
                  </a:lnTo>
                  <a:lnTo>
                    <a:pt x="9316998" y="5679852"/>
                  </a:lnTo>
                  <a:lnTo>
                    <a:pt x="9319487" y="5686043"/>
                  </a:lnTo>
                  <a:lnTo>
                    <a:pt x="9332839" y="5691739"/>
                  </a:lnTo>
                  <a:lnTo>
                    <a:pt x="9339030" y="5689251"/>
                  </a:lnTo>
                  <a:lnTo>
                    <a:pt x="9343729" y="5678234"/>
                  </a:lnTo>
                  <a:lnTo>
                    <a:pt x="9341241" y="5672042"/>
                  </a:lnTo>
                  <a:close/>
                </a:path>
                <a:path w="20032345" h="5941695">
                  <a:moveTo>
                    <a:pt x="9420976" y="5705267"/>
                  </a:moveTo>
                  <a:lnTo>
                    <a:pt x="9407289" y="5699429"/>
                  </a:lnTo>
                  <a:lnTo>
                    <a:pt x="9401290" y="5702393"/>
                  </a:lnTo>
                  <a:lnTo>
                    <a:pt x="9396733" y="5713076"/>
                  </a:lnTo>
                  <a:lnTo>
                    <a:pt x="9399222" y="5719266"/>
                  </a:lnTo>
                  <a:lnTo>
                    <a:pt x="9404563" y="5721545"/>
                  </a:lnTo>
                  <a:lnTo>
                    <a:pt x="9405039" y="5721353"/>
                  </a:lnTo>
                  <a:lnTo>
                    <a:pt x="9413385" y="5724913"/>
                  </a:lnTo>
                  <a:lnTo>
                    <a:pt x="9419385" y="5721949"/>
                  </a:lnTo>
                  <a:lnTo>
                    <a:pt x="9423942" y="5711266"/>
                  </a:lnTo>
                  <a:lnTo>
                    <a:pt x="9420976" y="5705267"/>
                  </a:lnTo>
                  <a:close/>
                </a:path>
                <a:path w="20032345" h="5941695">
                  <a:moveTo>
                    <a:pt x="9262836" y="5636626"/>
                  </a:moveTo>
                  <a:lnTo>
                    <a:pt x="9249817" y="5631072"/>
                  </a:lnTo>
                  <a:lnTo>
                    <a:pt x="9243292" y="5633419"/>
                  </a:lnTo>
                  <a:lnTo>
                    <a:pt x="9241014" y="5638760"/>
                  </a:lnTo>
                  <a:lnTo>
                    <a:pt x="9238259" y="5644292"/>
                  </a:lnTo>
                  <a:lnTo>
                    <a:pt x="9240605" y="5650817"/>
                  </a:lnTo>
                  <a:lnTo>
                    <a:pt x="9253957" y="5656513"/>
                  </a:lnTo>
                  <a:lnTo>
                    <a:pt x="9260483" y="5654166"/>
                  </a:lnTo>
                  <a:lnTo>
                    <a:pt x="9265182" y="5643150"/>
                  </a:lnTo>
                  <a:lnTo>
                    <a:pt x="9262836" y="5636626"/>
                  </a:lnTo>
                  <a:close/>
                </a:path>
                <a:path w="20032345" h="5941695">
                  <a:moveTo>
                    <a:pt x="9495843" y="5733256"/>
                  </a:moveTo>
                  <a:lnTo>
                    <a:pt x="9493172" y="5732117"/>
                  </a:lnTo>
                  <a:lnTo>
                    <a:pt x="9487688" y="5730172"/>
                  </a:lnTo>
                  <a:lnTo>
                    <a:pt x="9481689" y="5733137"/>
                  </a:lnTo>
                  <a:lnTo>
                    <a:pt x="9477132" y="5743819"/>
                  </a:lnTo>
                  <a:lnTo>
                    <a:pt x="9479763" y="5749677"/>
                  </a:lnTo>
                  <a:lnTo>
                    <a:pt x="9485105" y="5751955"/>
                  </a:lnTo>
                  <a:lnTo>
                    <a:pt x="9485581" y="5751764"/>
                  </a:lnTo>
                  <a:lnTo>
                    <a:pt x="9488918" y="5753188"/>
                  </a:lnTo>
                  <a:lnTo>
                    <a:pt x="9495723" y="5733600"/>
                  </a:lnTo>
                  <a:lnTo>
                    <a:pt x="9495843" y="5733256"/>
                  </a:lnTo>
                  <a:close/>
                </a:path>
                <a:path w="20032345" h="5941695">
                  <a:moveTo>
                    <a:pt x="9172076" y="5593175"/>
                  </a:moveTo>
                  <a:lnTo>
                    <a:pt x="9165216" y="5595378"/>
                  </a:lnTo>
                  <a:lnTo>
                    <a:pt x="9162290" y="5602022"/>
                  </a:lnTo>
                  <a:lnTo>
                    <a:pt x="9160184" y="5606252"/>
                  </a:lnTo>
                  <a:lnTo>
                    <a:pt x="9162530" y="5612777"/>
                  </a:lnTo>
                  <a:lnTo>
                    <a:pt x="9167728" y="5615390"/>
                  </a:lnTo>
                  <a:lnTo>
                    <a:pt x="9176074" y="5618949"/>
                  </a:lnTo>
                  <a:lnTo>
                    <a:pt x="9182456" y="5616937"/>
                  </a:lnTo>
                  <a:lnTo>
                    <a:pt x="9185383" y="5610294"/>
                  </a:lnTo>
                  <a:lnTo>
                    <a:pt x="9187489" y="5606063"/>
                  </a:lnTo>
                  <a:lnTo>
                    <a:pt x="9185143" y="5599538"/>
                  </a:lnTo>
                  <a:lnTo>
                    <a:pt x="9179944" y="5596926"/>
                  </a:lnTo>
                  <a:lnTo>
                    <a:pt x="9177274" y="5595787"/>
                  </a:lnTo>
                  <a:lnTo>
                    <a:pt x="9172076" y="5593175"/>
                  </a:lnTo>
                  <a:close/>
                </a:path>
                <a:path w="20032345" h="5941695">
                  <a:moveTo>
                    <a:pt x="376061" y="1835562"/>
                  </a:moveTo>
                  <a:lnTo>
                    <a:pt x="369389" y="1835478"/>
                  </a:lnTo>
                  <a:lnTo>
                    <a:pt x="365250" y="1839631"/>
                  </a:lnTo>
                  <a:lnTo>
                    <a:pt x="363109" y="1841875"/>
                  </a:lnTo>
                  <a:lnTo>
                    <a:pt x="358970" y="1846028"/>
                  </a:lnTo>
                  <a:lnTo>
                    <a:pt x="358886" y="1852699"/>
                  </a:lnTo>
                  <a:lnTo>
                    <a:pt x="363040" y="1856838"/>
                  </a:lnTo>
                  <a:lnTo>
                    <a:pt x="364091" y="1858076"/>
                  </a:lnTo>
                  <a:lnTo>
                    <a:pt x="370099" y="1860639"/>
                  </a:lnTo>
                  <a:lnTo>
                    <a:pt x="374768" y="1859869"/>
                  </a:lnTo>
                  <a:lnTo>
                    <a:pt x="378003" y="1856909"/>
                  </a:lnTo>
                  <a:lnTo>
                    <a:pt x="380144" y="1854665"/>
                  </a:lnTo>
                  <a:lnTo>
                    <a:pt x="384283" y="1850512"/>
                  </a:lnTo>
                  <a:lnTo>
                    <a:pt x="384367" y="1843840"/>
                  </a:lnTo>
                  <a:lnTo>
                    <a:pt x="376061" y="1835562"/>
                  </a:lnTo>
                  <a:close/>
                </a:path>
                <a:path w="20032345" h="5941695">
                  <a:moveTo>
                    <a:pt x="9582530" y="5763132"/>
                  </a:moveTo>
                  <a:lnTo>
                    <a:pt x="9576904" y="5761521"/>
                  </a:lnTo>
                  <a:lnTo>
                    <a:pt x="9574234" y="5760382"/>
                  </a:lnTo>
                  <a:lnTo>
                    <a:pt x="9568607" y="5758771"/>
                  </a:lnTo>
                  <a:lnTo>
                    <a:pt x="9562608" y="5761736"/>
                  </a:lnTo>
                  <a:lnTo>
                    <a:pt x="9559465" y="5770655"/>
                  </a:lnTo>
                  <a:lnTo>
                    <a:pt x="9558861" y="5772370"/>
                  </a:lnTo>
                  <a:lnTo>
                    <a:pt x="9561492" y="5778226"/>
                  </a:lnTo>
                  <a:lnTo>
                    <a:pt x="9566500" y="5780363"/>
                  </a:lnTo>
                  <a:lnTo>
                    <a:pt x="9566976" y="5780172"/>
                  </a:lnTo>
                  <a:lnTo>
                    <a:pt x="9570314" y="5781596"/>
                  </a:lnTo>
                  <a:lnTo>
                    <a:pt x="9575940" y="5783206"/>
                  </a:lnTo>
                  <a:lnTo>
                    <a:pt x="9581939" y="5780242"/>
                  </a:lnTo>
                  <a:lnTo>
                    <a:pt x="9583884" y="5774758"/>
                  </a:lnTo>
                  <a:lnTo>
                    <a:pt x="9585495" y="5769132"/>
                  </a:lnTo>
                  <a:lnTo>
                    <a:pt x="9582530" y="5763132"/>
                  </a:lnTo>
                  <a:close/>
                </a:path>
                <a:path w="20032345" h="5941695">
                  <a:moveTo>
                    <a:pt x="9095712" y="5553894"/>
                  </a:moveTo>
                  <a:lnTo>
                    <a:pt x="9088995" y="5555763"/>
                  </a:lnTo>
                  <a:lnTo>
                    <a:pt x="9083629" y="5566495"/>
                  </a:lnTo>
                  <a:lnTo>
                    <a:pt x="9085641" y="5572878"/>
                  </a:lnTo>
                  <a:lnTo>
                    <a:pt x="9090699" y="5575824"/>
                  </a:lnTo>
                  <a:lnTo>
                    <a:pt x="9099378" y="5579526"/>
                  </a:lnTo>
                  <a:lnTo>
                    <a:pt x="9105427" y="5577371"/>
                  </a:lnTo>
                  <a:lnTo>
                    <a:pt x="9107897" y="5572506"/>
                  </a:lnTo>
                  <a:lnTo>
                    <a:pt x="9110651" y="5566973"/>
                  </a:lnTo>
                  <a:lnTo>
                    <a:pt x="9108638" y="5560591"/>
                  </a:lnTo>
                  <a:lnTo>
                    <a:pt x="9103582" y="5557645"/>
                  </a:lnTo>
                  <a:lnTo>
                    <a:pt x="9100911" y="5556506"/>
                  </a:lnTo>
                  <a:lnTo>
                    <a:pt x="9095712" y="5553894"/>
                  </a:lnTo>
                  <a:close/>
                </a:path>
                <a:path w="20032345" h="5941695">
                  <a:moveTo>
                    <a:pt x="9664731" y="5788727"/>
                  </a:moveTo>
                  <a:lnTo>
                    <a:pt x="9658962" y="5787450"/>
                  </a:lnTo>
                  <a:lnTo>
                    <a:pt x="9656291" y="5786311"/>
                  </a:lnTo>
                  <a:lnTo>
                    <a:pt x="9650665" y="5784700"/>
                  </a:lnTo>
                  <a:lnTo>
                    <a:pt x="9644524" y="5787999"/>
                  </a:lnTo>
                  <a:lnTo>
                    <a:pt x="9642913" y="5793624"/>
                  </a:lnTo>
                  <a:lnTo>
                    <a:pt x="9641111" y="5798775"/>
                  </a:lnTo>
                  <a:lnTo>
                    <a:pt x="9643884" y="5804297"/>
                  </a:lnTo>
                  <a:lnTo>
                    <a:pt x="9649559" y="5806718"/>
                  </a:lnTo>
                  <a:lnTo>
                    <a:pt x="9650370" y="5806669"/>
                  </a:lnTo>
                  <a:lnTo>
                    <a:pt x="9653040" y="5807808"/>
                  </a:lnTo>
                  <a:lnTo>
                    <a:pt x="9658666" y="5809419"/>
                  </a:lnTo>
                  <a:lnTo>
                    <a:pt x="9664807" y="5806121"/>
                  </a:lnTo>
                  <a:lnTo>
                    <a:pt x="9668029" y="5794869"/>
                  </a:lnTo>
                  <a:lnTo>
                    <a:pt x="9664731" y="5788727"/>
                  </a:lnTo>
                  <a:close/>
                </a:path>
                <a:path w="20032345" h="5941695">
                  <a:moveTo>
                    <a:pt x="9020822" y="5512084"/>
                  </a:moveTo>
                  <a:lnTo>
                    <a:pt x="9014107" y="5513954"/>
                  </a:lnTo>
                  <a:lnTo>
                    <a:pt x="9008215" y="5524066"/>
                  </a:lnTo>
                  <a:lnTo>
                    <a:pt x="9010085" y="5530782"/>
                  </a:lnTo>
                  <a:lnTo>
                    <a:pt x="9014999" y="5534062"/>
                  </a:lnTo>
                  <a:lnTo>
                    <a:pt x="9024013" y="5537907"/>
                  </a:lnTo>
                  <a:lnTo>
                    <a:pt x="9029584" y="5535944"/>
                  </a:lnTo>
                  <a:lnTo>
                    <a:pt x="9032387" y="5531222"/>
                  </a:lnTo>
                  <a:lnTo>
                    <a:pt x="9035476" y="5525831"/>
                  </a:lnTo>
                  <a:lnTo>
                    <a:pt x="9033465" y="5519450"/>
                  </a:lnTo>
                  <a:lnTo>
                    <a:pt x="9028550" y="5516169"/>
                  </a:lnTo>
                  <a:lnTo>
                    <a:pt x="9025879" y="5515030"/>
                  </a:lnTo>
                  <a:lnTo>
                    <a:pt x="9020822" y="5512084"/>
                  </a:lnTo>
                  <a:close/>
                </a:path>
                <a:path w="20032345" h="5941695">
                  <a:moveTo>
                    <a:pt x="9747309" y="5812510"/>
                  </a:moveTo>
                  <a:lnTo>
                    <a:pt x="9741541" y="5811232"/>
                  </a:lnTo>
                  <a:lnTo>
                    <a:pt x="9738871" y="5810093"/>
                  </a:lnTo>
                  <a:lnTo>
                    <a:pt x="9733245" y="5808483"/>
                  </a:lnTo>
                  <a:lnTo>
                    <a:pt x="9727436" y="5811923"/>
                  </a:lnTo>
                  <a:lnTo>
                    <a:pt x="9725826" y="5817549"/>
                  </a:lnTo>
                  <a:lnTo>
                    <a:pt x="9724500" y="5822508"/>
                  </a:lnTo>
                  <a:lnTo>
                    <a:pt x="9727274" y="5828031"/>
                  </a:lnTo>
                  <a:lnTo>
                    <a:pt x="9732281" y="5830167"/>
                  </a:lnTo>
                  <a:lnTo>
                    <a:pt x="9733424" y="5830261"/>
                  </a:lnTo>
                  <a:lnTo>
                    <a:pt x="9736095" y="5831400"/>
                  </a:lnTo>
                  <a:lnTo>
                    <a:pt x="9741721" y="5833011"/>
                  </a:lnTo>
                  <a:lnTo>
                    <a:pt x="9747529" y="5829570"/>
                  </a:lnTo>
                  <a:lnTo>
                    <a:pt x="9750751" y="5818317"/>
                  </a:lnTo>
                  <a:lnTo>
                    <a:pt x="9747309" y="5812510"/>
                  </a:lnTo>
                  <a:close/>
                </a:path>
                <a:path w="20032345" h="5941695">
                  <a:moveTo>
                    <a:pt x="8946789" y="5468271"/>
                  </a:moveTo>
                  <a:lnTo>
                    <a:pt x="8940214" y="5469807"/>
                  </a:lnTo>
                  <a:lnTo>
                    <a:pt x="8937268" y="5474864"/>
                  </a:lnTo>
                  <a:lnTo>
                    <a:pt x="8934180" y="5480254"/>
                  </a:lnTo>
                  <a:lnTo>
                    <a:pt x="8935859" y="5486494"/>
                  </a:lnTo>
                  <a:lnTo>
                    <a:pt x="8940630" y="5490108"/>
                  </a:lnTo>
                  <a:lnTo>
                    <a:pt x="8949309" y="5493810"/>
                  </a:lnTo>
                  <a:lnTo>
                    <a:pt x="8955074" y="5492323"/>
                  </a:lnTo>
                  <a:lnTo>
                    <a:pt x="8957877" y="5487600"/>
                  </a:lnTo>
                  <a:lnTo>
                    <a:pt x="8960965" y="5482210"/>
                  </a:lnTo>
                  <a:lnTo>
                    <a:pt x="8959430" y="5475636"/>
                  </a:lnTo>
                  <a:lnTo>
                    <a:pt x="8954515" y="5472356"/>
                  </a:lnTo>
                  <a:lnTo>
                    <a:pt x="8951845" y="5471217"/>
                  </a:lnTo>
                  <a:lnTo>
                    <a:pt x="8946789" y="5468271"/>
                  </a:lnTo>
                  <a:close/>
                </a:path>
                <a:path w="20032345" h="5941695">
                  <a:moveTo>
                    <a:pt x="9830979" y="5832812"/>
                  </a:moveTo>
                  <a:lnTo>
                    <a:pt x="9825068" y="5831869"/>
                  </a:lnTo>
                  <a:lnTo>
                    <a:pt x="9822397" y="5830730"/>
                  </a:lnTo>
                  <a:lnTo>
                    <a:pt x="9816629" y="5829452"/>
                  </a:lnTo>
                  <a:lnTo>
                    <a:pt x="9810822" y="5832893"/>
                  </a:lnTo>
                  <a:lnTo>
                    <a:pt x="9809545" y="5838662"/>
                  </a:lnTo>
                  <a:lnTo>
                    <a:pt x="9808075" y="5843954"/>
                  </a:lnTo>
                  <a:lnTo>
                    <a:pt x="9810992" y="5849144"/>
                  </a:lnTo>
                  <a:lnTo>
                    <a:pt x="9816333" y="5851422"/>
                  </a:lnTo>
                  <a:lnTo>
                    <a:pt x="9817618" y="5851181"/>
                  </a:lnTo>
                  <a:lnTo>
                    <a:pt x="9820290" y="5852321"/>
                  </a:lnTo>
                  <a:lnTo>
                    <a:pt x="9826058" y="5853598"/>
                  </a:lnTo>
                  <a:lnTo>
                    <a:pt x="9831867" y="5850157"/>
                  </a:lnTo>
                  <a:lnTo>
                    <a:pt x="9834420" y="5838620"/>
                  </a:lnTo>
                  <a:lnTo>
                    <a:pt x="9830979" y="5832812"/>
                  </a:lnTo>
                  <a:close/>
                </a:path>
                <a:path w="20032345" h="5941695">
                  <a:moveTo>
                    <a:pt x="8874084" y="5422264"/>
                  </a:moveTo>
                  <a:lnTo>
                    <a:pt x="8867510" y="5423801"/>
                  </a:lnTo>
                  <a:lnTo>
                    <a:pt x="8860950" y="5433629"/>
                  </a:lnTo>
                  <a:lnTo>
                    <a:pt x="8862487" y="5440202"/>
                  </a:lnTo>
                  <a:lnTo>
                    <a:pt x="8867258" y="5443816"/>
                  </a:lnTo>
                  <a:lnTo>
                    <a:pt x="8876271" y="5447660"/>
                  </a:lnTo>
                  <a:lnTo>
                    <a:pt x="8882035" y="5446174"/>
                  </a:lnTo>
                  <a:lnTo>
                    <a:pt x="8884696" y="5441785"/>
                  </a:lnTo>
                  <a:lnTo>
                    <a:pt x="8887976" y="5436871"/>
                  </a:lnTo>
                  <a:lnTo>
                    <a:pt x="8886441" y="5430297"/>
                  </a:lnTo>
                  <a:lnTo>
                    <a:pt x="8881669" y="5426683"/>
                  </a:lnTo>
                  <a:lnTo>
                    <a:pt x="8878998" y="5425544"/>
                  </a:lnTo>
                  <a:lnTo>
                    <a:pt x="8874084" y="5422264"/>
                  </a:lnTo>
                  <a:close/>
                </a:path>
                <a:path w="20032345" h="5941695">
                  <a:moveTo>
                    <a:pt x="9915168" y="5850969"/>
                  </a:moveTo>
                  <a:lnTo>
                    <a:pt x="9909400" y="5849692"/>
                  </a:lnTo>
                  <a:lnTo>
                    <a:pt x="9900534" y="5848278"/>
                  </a:lnTo>
                  <a:lnTo>
                    <a:pt x="9895060" y="5851861"/>
                  </a:lnTo>
                  <a:lnTo>
                    <a:pt x="9893783" y="5857629"/>
                  </a:lnTo>
                  <a:lnTo>
                    <a:pt x="9892791" y="5862730"/>
                  </a:lnTo>
                  <a:lnTo>
                    <a:pt x="9895373" y="5867776"/>
                  </a:lnTo>
                  <a:lnTo>
                    <a:pt x="9900046" y="5869770"/>
                  </a:lnTo>
                  <a:lnTo>
                    <a:pt x="9900188" y="5869437"/>
                  </a:lnTo>
                  <a:lnTo>
                    <a:pt x="9902191" y="5870292"/>
                  </a:lnTo>
                  <a:lnTo>
                    <a:pt x="9905147" y="5870762"/>
                  </a:lnTo>
                  <a:lnTo>
                    <a:pt x="9910915" y="5872039"/>
                  </a:lnTo>
                  <a:lnTo>
                    <a:pt x="9916532" y="5868122"/>
                  </a:lnTo>
                  <a:lnTo>
                    <a:pt x="9919086" y="5856584"/>
                  </a:lnTo>
                  <a:lnTo>
                    <a:pt x="9915168" y="5850969"/>
                  </a:lnTo>
                  <a:close/>
                </a:path>
                <a:path w="20032345" h="5941695">
                  <a:moveTo>
                    <a:pt x="8802568" y="5374397"/>
                  </a:moveTo>
                  <a:lnTo>
                    <a:pt x="8795802" y="5375457"/>
                  </a:lnTo>
                  <a:lnTo>
                    <a:pt x="8789243" y="5385285"/>
                  </a:lnTo>
                  <a:lnTo>
                    <a:pt x="8790303" y="5392051"/>
                  </a:lnTo>
                  <a:lnTo>
                    <a:pt x="8795217" y="5395330"/>
                  </a:lnTo>
                  <a:lnTo>
                    <a:pt x="8797602" y="5397137"/>
                  </a:lnTo>
                  <a:lnTo>
                    <a:pt x="8799605" y="5397991"/>
                  </a:lnTo>
                  <a:lnTo>
                    <a:pt x="8799463" y="5398325"/>
                  </a:lnTo>
                  <a:lnTo>
                    <a:pt x="8804136" y="5400319"/>
                  </a:lnTo>
                  <a:lnTo>
                    <a:pt x="8809566" y="5398690"/>
                  </a:lnTo>
                  <a:lnTo>
                    <a:pt x="8812561" y="5394444"/>
                  </a:lnTo>
                  <a:lnTo>
                    <a:pt x="8815841" y="5389529"/>
                  </a:lnTo>
                  <a:lnTo>
                    <a:pt x="8814781" y="5382763"/>
                  </a:lnTo>
                  <a:lnTo>
                    <a:pt x="8809867" y="5379484"/>
                  </a:lnTo>
                  <a:lnTo>
                    <a:pt x="8807482" y="5377677"/>
                  </a:lnTo>
                  <a:lnTo>
                    <a:pt x="8802568" y="5374397"/>
                  </a:lnTo>
                  <a:close/>
                </a:path>
                <a:path w="20032345" h="5941695">
                  <a:moveTo>
                    <a:pt x="9999737" y="5867314"/>
                  </a:moveTo>
                  <a:lnTo>
                    <a:pt x="9990870" y="5865900"/>
                  </a:lnTo>
                  <a:lnTo>
                    <a:pt x="9985102" y="5864623"/>
                  </a:lnTo>
                  <a:lnTo>
                    <a:pt x="9979484" y="5868540"/>
                  </a:lnTo>
                  <a:lnTo>
                    <a:pt x="9978541" y="5874451"/>
                  </a:lnTo>
                  <a:lnTo>
                    <a:pt x="9977550" y="5879551"/>
                  </a:lnTo>
                  <a:lnTo>
                    <a:pt x="9980608" y="5884406"/>
                  </a:lnTo>
                  <a:lnTo>
                    <a:pt x="9984947" y="5886257"/>
                  </a:lnTo>
                  <a:lnTo>
                    <a:pt x="9984755" y="5885782"/>
                  </a:lnTo>
                  <a:lnTo>
                    <a:pt x="9987093" y="5886779"/>
                  </a:lnTo>
                  <a:lnTo>
                    <a:pt x="9990049" y="5887250"/>
                  </a:lnTo>
                  <a:lnTo>
                    <a:pt x="9995817" y="5888527"/>
                  </a:lnTo>
                  <a:lnTo>
                    <a:pt x="10001435" y="5884610"/>
                  </a:lnTo>
                  <a:lnTo>
                    <a:pt x="10002378" y="5878699"/>
                  </a:lnTo>
                  <a:lnTo>
                    <a:pt x="10003654" y="5872930"/>
                  </a:lnTo>
                  <a:lnTo>
                    <a:pt x="9999737" y="5867314"/>
                  </a:lnTo>
                  <a:close/>
                </a:path>
                <a:path w="20032345" h="5941695">
                  <a:moveTo>
                    <a:pt x="8732240" y="5324669"/>
                  </a:moveTo>
                  <a:lnTo>
                    <a:pt x="8725808" y="5325871"/>
                  </a:lnTo>
                  <a:lnTo>
                    <a:pt x="8718807" y="5335116"/>
                  </a:lnTo>
                  <a:lnTo>
                    <a:pt x="8718581" y="5335414"/>
                  </a:lnTo>
                  <a:lnTo>
                    <a:pt x="8719783" y="5341846"/>
                  </a:lnTo>
                  <a:lnTo>
                    <a:pt x="8726941" y="5347267"/>
                  </a:lnTo>
                  <a:lnTo>
                    <a:pt x="8728944" y="5348121"/>
                  </a:lnTo>
                  <a:lnTo>
                    <a:pt x="8728801" y="5348455"/>
                  </a:lnTo>
                  <a:lnTo>
                    <a:pt x="8733475" y="5350449"/>
                  </a:lnTo>
                  <a:lnTo>
                    <a:pt x="8738763" y="5349152"/>
                  </a:lnTo>
                  <a:lnTo>
                    <a:pt x="8741544" y="5345210"/>
                  </a:lnTo>
                  <a:lnTo>
                    <a:pt x="8745371" y="5340135"/>
                  </a:lnTo>
                  <a:lnTo>
                    <a:pt x="8744170" y="5333704"/>
                  </a:lnTo>
                  <a:lnTo>
                    <a:pt x="8732240" y="5324669"/>
                  </a:lnTo>
                  <a:close/>
                </a:path>
                <a:path w="20032345" h="5941695">
                  <a:moveTo>
                    <a:pt x="438243" y="1774887"/>
                  </a:moveTo>
                  <a:lnTo>
                    <a:pt x="431237" y="1774661"/>
                  </a:lnTo>
                  <a:lnTo>
                    <a:pt x="427098" y="1778814"/>
                  </a:lnTo>
                  <a:lnTo>
                    <a:pt x="424957" y="1781057"/>
                  </a:lnTo>
                  <a:lnTo>
                    <a:pt x="420819" y="1785211"/>
                  </a:lnTo>
                  <a:lnTo>
                    <a:pt x="420592" y="1792216"/>
                  </a:lnTo>
                  <a:lnTo>
                    <a:pt x="424746" y="1796354"/>
                  </a:lnTo>
                  <a:lnTo>
                    <a:pt x="425462" y="1797449"/>
                  </a:lnTo>
                  <a:lnTo>
                    <a:pt x="428133" y="1798589"/>
                  </a:lnTo>
                  <a:lnTo>
                    <a:pt x="428609" y="1798398"/>
                  </a:lnTo>
                  <a:lnTo>
                    <a:pt x="432281" y="1799964"/>
                  </a:lnTo>
                  <a:lnTo>
                    <a:pt x="446549" y="1783165"/>
                  </a:lnTo>
                  <a:lnTo>
                    <a:pt x="438243" y="1774887"/>
                  </a:lnTo>
                  <a:close/>
                </a:path>
                <a:path w="20032345" h="5941695">
                  <a:moveTo>
                    <a:pt x="10084491" y="5881371"/>
                  </a:moveTo>
                  <a:lnTo>
                    <a:pt x="10069714" y="5879014"/>
                  </a:lnTo>
                  <a:lnTo>
                    <a:pt x="10064431" y="5883074"/>
                  </a:lnTo>
                  <a:lnTo>
                    <a:pt x="10063546" y="5888615"/>
                  </a:lnTo>
                  <a:lnTo>
                    <a:pt x="10063487" y="5888984"/>
                  </a:lnTo>
                  <a:lnTo>
                    <a:pt x="10062971" y="5893893"/>
                  </a:lnTo>
                  <a:lnTo>
                    <a:pt x="10065697" y="5898607"/>
                  </a:lnTo>
                  <a:lnTo>
                    <a:pt x="10070036" y="5900458"/>
                  </a:lnTo>
                  <a:lnTo>
                    <a:pt x="10070178" y="5900125"/>
                  </a:lnTo>
                  <a:lnTo>
                    <a:pt x="10072515" y="5901122"/>
                  </a:lnTo>
                  <a:lnTo>
                    <a:pt x="10081381" y="5902535"/>
                  </a:lnTo>
                  <a:lnTo>
                    <a:pt x="10086664" y="5898477"/>
                  </a:lnTo>
                  <a:lnTo>
                    <a:pt x="10088491" y="5887024"/>
                  </a:lnTo>
                  <a:lnTo>
                    <a:pt x="10088550" y="5886654"/>
                  </a:lnTo>
                  <a:lnTo>
                    <a:pt x="10084491" y="5881371"/>
                  </a:lnTo>
                  <a:close/>
                </a:path>
                <a:path w="20032345" h="5941695">
                  <a:moveTo>
                    <a:pt x="8663292" y="5273557"/>
                  </a:moveTo>
                  <a:lnTo>
                    <a:pt x="8656669" y="5274282"/>
                  </a:lnTo>
                  <a:lnTo>
                    <a:pt x="8649441" y="5283826"/>
                  </a:lnTo>
                  <a:lnTo>
                    <a:pt x="8650168" y="5290449"/>
                  </a:lnTo>
                  <a:lnTo>
                    <a:pt x="8657325" y="5295869"/>
                  </a:lnTo>
                  <a:lnTo>
                    <a:pt x="8659662" y="5296866"/>
                  </a:lnTo>
                  <a:lnTo>
                    <a:pt x="8659520" y="5297200"/>
                  </a:lnTo>
                  <a:lnTo>
                    <a:pt x="8664193" y="5299193"/>
                  </a:lnTo>
                  <a:lnTo>
                    <a:pt x="8669480" y="5297899"/>
                  </a:lnTo>
                  <a:lnTo>
                    <a:pt x="8672333" y="5293987"/>
                  </a:lnTo>
                  <a:lnTo>
                    <a:pt x="8675947" y="5289215"/>
                  </a:lnTo>
                  <a:lnTo>
                    <a:pt x="8675220" y="5282591"/>
                  </a:lnTo>
                  <a:lnTo>
                    <a:pt x="8663292" y="5273557"/>
                  </a:lnTo>
                  <a:close/>
                </a:path>
                <a:path w="20032345" h="5941695">
                  <a:moveTo>
                    <a:pt x="10169958" y="5893760"/>
                  </a:moveTo>
                  <a:lnTo>
                    <a:pt x="10161091" y="5892345"/>
                  </a:lnTo>
                  <a:lnTo>
                    <a:pt x="10155514" y="5891544"/>
                  </a:lnTo>
                  <a:lnTo>
                    <a:pt x="10150232" y="5895605"/>
                  </a:lnTo>
                  <a:lnTo>
                    <a:pt x="10149289" y="5901516"/>
                  </a:lnTo>
                  <a:lnTo>
                    <a:pt x="10148439" y="5906283"/>
                  </a:lnTo>
                  <a:lnTo>
                    <a:pt x="10166989" y="5914590"/>
                  </a:lnTo>
                  <a:lnTo>
                    <a:pt x="10172273" y="5910531"/>
                  </a:lnTo>
                  <a:lnTo>
                    <a:pt x="10173217" y="5904621"/>
                  </a:lnTo>
                  <a:lnTo>
                    <a:pt x="10173964" y="5899414"/>
                  </a:lnTo>
                  <a:lnTo>
                    <a:pt x="10174017" y="5899044"/>
                  </a:lnTo>
                  <a:lnTo>
                    <a:pt x="10169958" y="5893760"/>
                  </a:lnTo>
                  <a:close/>
                </a:path>
                <a:path w="20032345" h="5941695">
                  <a:moveTo>
                    <a:pt x="8595674" y="5220249"/>
                  </a:moveTo>
                  <a:lnTo>
                    <a:pt x="8588717" y="5220834"/>
                  </a:lnTo>
                  <a:lnTo>
                    <a:pt x="8585104" y="5225606"/>
                  </a:lnTo>
                  <a:lnTo>
                    <a:pt x="8581299" y="5229901"/>
                  </a:lnTo>
                  <a:lnTo>
                    <a:pt x="8581883" y="5236858"/>
                  </a:lnTo>
                  <a:lnTo>
                    <a:pt x="8589039" y="5242278"/>
                  </a:lnTo>
                  <a:lnTo>
                    <a:pt x="8589899" y="5243039"/>
                  </a:lnTo>
                  <a:lnTo>
                    <a:pt x="8591568" y="5243751"/>
                  </a:lnTo>
                  <a:lnTo>
                    <a:pt x="8591425" y="5244085"/>
                  </a:lnTo>
                  <a:lnTo>
                    <a:pt x="8595765" y="5245936"/>
                  </a:lnTo>
                  <a:lnTo>
                    <a:pt x="8600719" y="5244498"/>
                  </a:lnTo>
                  <a:lnTo>
                    <a:pt x="8603905" y="5240728"/>
                  </a:lnTo>
                  <a:lnTo>
                    <a:pt x="8607710" y="5236433"/>
                  </a:lnTo>
                  <a:lnTo>
                    <a:pt x="8607127" y="5229476"/>
                  </a:lnTo>
                  <a:lnTo>
                    <a:pt x="8599969" y="5224055"/>
                  </a:lnTo>
                  <a:lnTo>
                    <a:pt x="8595674" y="5220249"/>
                  </a:lnTo>
                  <a:close/>
                </a:path>
                <a:path w="20032345" h="5941695">
                  <a:moveTo>
                    <a:pt x="10255705" y="5902717"/>
                  </a:moveTo>
                  <a:lnTo>
                    <a:pt x="10249650" y="5902108"/>
                  </a:lnTo>
                  <a:lnTo>
                    <a:pt x="10246696" y="5901636"/>
                  </a:lnTo>
                  <a:lnTo>
                    <a:pt x="10240976" y="5901169"/>
                  </a:lnTo>
                  <a:lnTo>
                    <a:pt x="10235694" y="5905230"/>
                  </a:lnTo>
                  <a:lnTo>
                    <a:pt x="10234607" y="5915814"/>
                  </a:lnTo>
                  <a:lnTo>
                    <a:pt x="10234568" y="5916192"/>
                  </a:lnTo>
                  <a:lnTo>
                    <a:pt x="10237101" y="5920429"/>
                  </a:lnTo>
                  <a:lnTo>
                    <a:pt x="10241441" y="5922280"/>
                  </a:lnTo>
                  <a:lnTo>
                    <a:pt x="10241584" y="5921946"/>
                  </a:lnTo>
                  <a:lnTo>
                    <a:pt x="10242586" y="5922373"/>
                  </a:lnTo>
                  <a:lnTo>
                    <a:pt x="10244730" y="5922893"/>
                  </a:lnTo>
                  <a:lnTo>
                    <a:pt x="10247685" y="5923365"/>
                  </a:lnTo>
                  <a:lnTo>
                    <a:pt x="10253404" y="5923832"/>
                  </a:lnTo>
                  <a:lnTo>
                    <a:pt x="10258687" y="5919773"/>
                  </a:lnTo>
                  <a:lnTo>
                    <a:pt x="10259296" y="5913719"/>
                  </a:lnTo>
                  <a:lnTo>
                    <a:pt x="10259763" y="5908000"/>
                  </a:lnTo>
                  <a:lnTo>
                    <a:pt x="10255705" y="5902717"/>
                  </a:lnTo>
                  <a:close/>
                </a:path>
                <a:path w="20032345" h="5941695">
                  <a:moveTo>
                    <a:pt x="8528768" y="5165274"/>
                  </a:moveTo>
                  <a:lnTo>
                    <a:pt x="8522288" y="5165666"/>
                  </a:lnTo>
                  <a:lnTo>
                    <a:pt x="8518340" y="5170296"/>
                  </a:lnTo>
                  <a:lnTo>
                    <a:pt x="8514726" y="5175067"/>
                  </a:lnTo>
                  <a:lnTo>
                    <a:pt x="8515119" y="5181548"/>
                  </a:lnTo>
                  <a:lnTo>
                    <a:pt x="8519748" y="5185496"/>
                  </a:lnTo>
                  <a:lnTo>
                    <a:pt x="8522134" y="5187302"/>
                  </a:lnTo>
                  <a:lnTo>
                    <a:pt x="8522994" y="5188064"/>
                  </a:lnTo>
                  <a:lnTo>
                    <a:pt x="8529002" y="5190627"/>
                  </a:lnTo>
                  <a:lnTo>
                    <a:pt x="8534146" y="5189664"/>
                  </a:lnTo>
                  <a:lnTo>
                    <a:pt x="8537334" y="5185893"/>
                  </a:lnTo>
                  <a:lnTo>
                    <a:pt x="8540947" y="5181122"/>
                  </a:lnTo>
                  <a:lnTo>
                    <a:pt x="8540555" y="5174641"/>
                  </a:lnTo>
                  <a:lnTo>
                    <a:pt x="8535926" y="5170694"/>
                  </a:lnTo>
                  <a:lnTo>
                    <a:pt x="8528768" y="5165274"/>
                  </a:lnTo>
                  <a:close/>
                </a:path>
                <a:path w="20032345" h="5941695">
                  <a:moveTo>
                    <a:pt x="499665" y="1715071"/>
                  </a:moveTo>
                  <a:lnTo>
                    <a:pt x="492659" y="1714845"/>
                  </a:lnTo>
                  <a:lnTo>
                    <a:pt x="488520" y="1718998"/>
                  </a:lnTo>
                  <a:lnTo>
                    <a:pt x="486522" y="1720907"/>
                  </a:lnTo>
                  <a:lnTo>
                    <a:pt x="482383" y="1725060"/>
                  </a:lnTo>
                  <a:lnTo>
                    <a:pt x="482156" y="1732066"/>
                  </a:lnTo>
                  <a:lnTo>
                    <a:pt x="486309" y="1736205"/>
                  </a:lnTo>
                  <a:lnTo>
                    <a:pt x="487360" y="1737442"/>
                  </a:lnTo>
                  <a:lnTo>
                    <a:pt x="493702" y="1740148"/>
                  </a:lnTo>
                  <a:lnTo>
                    <a:pt x="498372" y="1739377"/>
                  </a:lnTo>
                  <a:lnTo>
                    <a:pt x="501607" y="1736417"/>
                  </a:lnTo>
                  <a:lnTo>
                    <a:pt x="503605" y="1734507"/>
                  </a:lnTo>
                  <a:lnTo>
                    <a:pt x="507744" y="1730354"/>
                  </a:lnTo>
                  <a:lnTo>
                    <a:pt x="507970" y="1723349"/>
                  </a:lnTo>
                  <a:lnTo>
                    <a:pt x="499665" y="1715071"/>
                  </a:lnTo>
                  <a:close/>
                </a:path>
                <a:path w="20032345" h="5941695">
                  <a:moveTo>
                    <a:pt x="10341019" y="5909912"/>
                  </a:moveTo>
                  <a:lnTo>
                    <a:pt x="10335299" y="5909445"/>
                  </a:lnTo>
                  <a:lnTo>
                    <a:pt x="10332202" y="5909307"/>
                  </a:lnTo>
                  <a:lnTo>
                    <a:pt x="10326482" y="5908840"/>
                  </a:lnTo>
                  <a:lnTo>
                    <a:pt x="10321390" y="5913376"/>
                  </a:lnTo>
                  <a:lnTo>
                    <a:pt x="10320550" y="5923670"/>
                  </a:lnTo>
                  <a:lnTo>
                    <a:pt x="10323418" y="5928049"/>
                  </a:lnTo>
                  <a:lnTo>
                    <a:pt x="10328425" y="5930185"/>
                  </a:lnTo>
                  <a:lnTo>
                    <a:pt x="10330711" y="5930373"/>
                  </a:lnTo>
                  <a:lnTo>
                    <a:pt x="10333810" y="5930510"/>
                  </a:lnTo>
                  <a:lnTo>
                    <a:pt x="10339529" y="5930977"/>
                  </a:lnTo>
                  <a:lnTo>
                    <a:pt x="10344621" y="5926441"/>
                  </a:lnTo>
                  <a:lnTo>
                    <a:pt x="10345554" y="5915002"/>
                  </a:lnTo>
                  <a:lnTo>
                    <a:pt x="10341019" y="5909912"/>
                  </a:lnTo>
                  <a:close/>
                </a:path>
                <a:path w="20032345" h="5941695">
                  <a:moveTo>
                    <a:pt x="8464053" y="5108865"/>
                  </a:moveTo>
                  <a:lnTo>
                    <a:pt x="8457097" y="5109449"/>
                  </a:lnTo>
                  <a:lnTo>
                    <a:pt x="8449487" y="5118040"/>
                  </a:lnTo>
                  <a:lnTo>
                    <a:pt x="8450069" y="5124996"/>
                  </a:lnTo>
                  <a:lnTo>
                    <a:pt x="8454365" y="5128801"/>
                  </a:lnTo>
                  <a:lnTo>
                    <a:pt x="8456608" y="5130942"/>
                  </a:lnTo>
                  <a:lnTo>
                    <a:pt x="8457469" y="5131704"/>
                  </a:lnTo>
                  <a:lnTo>
                    <a:pt x="8463477" y="5134267"/>
                  </a:lnTo>
                  <a:lnTo>
                    <a:pt x="8468622" y="5133304"/>
                  </a:lnTo>
                  <a:lnTo>
                    <a:pt x="8475471" y="5125572"/>
                  </a:lnTo>
                  <a:lnTo>
                    <a:pt x="8474887" y="5118616"/>
                  </a:lnTo>
                  <a:lnTo>
                    <a:pt x="8470592" y="5114811"/>
                  </a:lnTo>
                  <a:lnTo>
                    <a:pt x="8468349" y="5112670"/>
                  </a:lnTo>
                  <a:lnTo>
                    <a:pt x="8464053" y="5108865"/>
                  </a:lnTo>
                  <a:close/>
                </a:path>
                <a:path w="20032345" h="5941695">
                  <a:moveTo>
                    <a:pt x="8400049" y="5050786"/>
                  </a:moveTo>
                  <a:lnTo>
                    <a:pt x="8393236" y="5051037"/>
                  </a:lnTo>
                  <a:lnTo>
                    <a:pt x="8389430" y="5055332"/>
                  </a:lnTo>
                  <a:lnTo>
                    <a:pt x="8385483" y="5059961"/>
                  </a:lnTo>
                  <a:lnTo>
                    <a:pt x="8385732" y="5066776"/>
                  </a:lnTo>
                  <a:lnTo>
                    <a:pt x="8390028" y="5070581"/>
                  </a:lnTo>
                  <a:lnTo>
                    <a:pt x="8392271" y="5072721"/>
                  </a:lnTo>
                  <a:lnTo>
                    <a:pt x="8392988" y="5073816"/>
                  </a:lnTo>
                  <a:lnTo>
                    <a:pt x="8399330" y="5076521"/>
                  </a:lnTo>
                  <a:lnTo>
                    <a:pt x="8404475" y="5075560"/>
                  </a:lnTo>
                  <a:lnTo>
                    <a:pt x="8407519" y="5072124"/>
                  </a:lnTo>
                  <a:lnTo>
                    <a:pt x="8411467" y="5067494"/>
                  </a:lnTo>
                  <a:lnTo>
                    <a:pt x="8411218" y="5060680"/>
                  </a:lnTo>
                  <a:lnTo>
                    <a:pt x="8406922" y="5056875"/>
                  </a:lnTo>
                  <a:lnTo>
                    <a:pt x="8404678" y="5054734"/>
                  </a:lnTo>
                  <a:lnTo>
                    <a:pt x="8400049" y="5050786"/>
                  </a:lnTo>
                  <a:close/>
                </a:path>
                <a:path w="20032345" h="5941695">
                  <a:moveTo>
                    <a:pt x="10427188" y="5915102"/>
                  </a:moveTo>
                  <a:lnTo>
                    <a:pt x="10421326" y="5914970"/>
                  </a:lnTo>
                  <a:lnTo>
                    <a:pt x="10412033" y="5914556"/>
                  </a:lnTo>
                  <a:lnTo>
                    <a:pt x="10406942" y="5919092"/>
                  </a:lnTo>
                  <a:lnTo>
                    <a:pt x="10406808" y="5924954"/>
                  </a:lnTo>
                  <a:lnTo>
                    <a:pt x="10406769" y="5929673"/>
                  </a:lnTo>
                  <a:lnTo>
                    <a:pt x="10409444" y="5933575"/>
                  </a:lnTo>
                  <a:lnTo>
                    <a:pt x="10414785" y="5935854"/>
                  </a:lnTo>
                  <a:lnTo>
                    <a:pt x="10417406" y="5936182"/>
                  </a:lnTo>
                  <a:lnTo>
                    <a:pt x="10420505" y="5936320"/>
                  </a:lnTo>
                  <a:lnTo>
                    <a:pt x="10426368" y="5936453"/>
                  </a:lnTo>
                  <a:lnTo>
                    <a:pt x="10431458" y="5931918"/>
                  </a:lnTo>
                  <a:lnTo>
                    <a:pt x="10431723" y="5920194"/>
                  </a:lnTo>
                  <a:lnTo>
                    <a:pt x="10427188" y="5915102"/>
                  </a:lnTo>
                  <a:close/>
                </a:path>
                <a:path w="20032345" h="5941695">
                  <a:moveTo>
                    <a:pt x="8337807" y="4992276"/>
                  </a:moveTo>
                  <a:lnTo>
                    <a:pt x="8330994" y="4992526"/>
                  </a:lnTo>
                  <a:lnTo>
                    <a:pt x="8322716" y="5000832"/>
                  </a:lnTo>
                  <a:lnTo>
                    <a:pt x="8322965" y="5007646"/>
                  </a:lnTo>
                  <a:lnTo>
                    <a:pt x="8327118" y="5011785"/>
                  </a:lnTo>
                  <a:lnTo>
                    <a:pt x="8329362" y="5013926"/>
                  </a:lnTo>
                  <a:lnTo>
                    <a:pt x="8330079" y="5015021"/>
                  </a:lnTo>
                  <a:lnTo>
                    <a:pt x="8336420" y="5017726"/>
                  </a:lnTo>
                  <a:lnTo>
                    <a:pt x="8341424" y="5017098"/>
                  </a:lnTo>
                  <a:lnTo>
                    <a:pt x="8344467" y="5013662"/>
                  </a:lnTo>
                  <a:lnTo>
                    <a:pt x="8348607" y="5009509"/>
                  </a:lnTo>
                  <a:lnTo>
                    <a:pt x="8348358" y="5002695"/>
                  </a:lnTo>
                  <a:lnTo>
                    <a:pt x="8344204" y="4998556"/>
                  </a:lnTo>
                  <a:lnTo>
                    <a:pt x="8341960" y="4996416"/>
                  </a:lnTo>
                  <a:lnTo>
                    <a:pt x="8337807" y="4992276"/>
                  </a:lnTo>
                  <a:close/>
                </a:path>
                <a:path w="20032345" h="5941695">
                  <a:moveTo>
                    <a:pt x="10512926" y="5918532"/>
                  </a:moveTo>
                  <a:lnTo>
                    <a:pt x="10507064" y="5918399"/>
                  </a:lnTo>
                  <a:lnTo>
                    <a:pt x="10504300" y="5918403"/>
                  </a:lnTo>
                  <a:lnTo>
                    <a:pt x="10498438" y="5918270"/>
                  </a:lnTo>
                  <a:lnTo>
                    <a:pt x="10493346" y="5922806"/>
                  </a:lnTo>
                  <a:lnTo>
                    <a:pt x="10493213" y="5928668"/>
                  </a:lnTo>
                  <a:lnTo>
                    <a:pt x="10492839" y="5933243"/>
                  </a:lnTo>
                  <a:lnTo>
                    <a:pt x="10495515" y="5937147"/>
                  </a:lnTo>
                  <a:lnTo>
                    <a:pt x="10500522" y="5939283"/>
                  </a:lnTo>
                  <a:lnTo>
                    <a:pt x="10503143" y="5939611"/>
                  </a:lnTo>
                  <a:lnTo>
                    <a:pt x="10512437" y="5940024"/>
                  </a:lnTo>
                  <a:lnTo>
                    <a:pt x="10517195" y="5935346"/>
                  </a:lnTo>
                  <a:lnTo>
                    <a:pt x="10517328" y="5929484"/>
                  </a:lnTo>
                  <a:lnTo>
                    <a:pt x="10517603" y="5923288"/>
                  </a:lnTo>
                  <a:lnTo>
                    <a:pt x="10512926" y="5918532"/>
                  </a:lnTo>
                  <a:close/>
                </a:path>
                <a:path w="20032345" h="5941695">
                  <a:moveTo>
                    <a:pt x="562898" y="1655634"/>
                  </a:moveTo>
                  <a:lnTo>
                    <a:pt x="556226" y="1655550"/>
                  </a:lnTo>
                  <a:lnTo>
                    <a:pt x="551753" y="1659561"/>
                  </a:lnTo>
                  <a:lnTo>
                    <a:pt x="549754" y="1661470"/>
                  </a:lnTo>
                  <a:lnTo>
                    <a:pt x="545281" y="1665480"/>
                  </a:lnTo>
                  <a:lnTo>
                    <a:pt x="545055" y="1672486"/>
                  </a:lnTo>
                  <a:lnTo>
                    <a:pt x="549208" y="1676625"/>
                  </a:lnTo>
                  <a:lnTo>
                    <a:pt x="550259" y="1677862"/>
                  </a:lnTo>
                  <a:lnTo>
                    <a:pt x="552929" y="1679001"/>
                  </a:lnTo>
                  <a:lnTo>
                    <a:pt x="552787" y="1679335"/>
                  </a:lnTo>
                  <a:lnTo>
                    <a:pt x="556459" y="1680901"/>
                  </a:lnTo>
                  <a:lnTo>
                    <a:pt x="561128" y="1680131"/>
                  </a:lnTo>
                  <a:lnTo>
                    <a:pt x="564363" y="1677171"/>
                  </a:lnTo>
                  <a:lnTo>
                    <a:pt x="566362" y="1675261"/>
                  </a:lnTo>
                  <a:lnTo>
                    <a:pt x="570835" y="1671251"/>
                  </a:lnTo>
                  <a:lnTo>
                    <a:pt x="570919" y="1664579"/>
                  </a:lnTo>
                  <a:lnTo>
                    <a:pt x="562898" y="1655634"/>
                  </a:lnTo>
                  <a:close/>
                </a:path>
                <a:path w="20032345" h="5941695">
                  <a:moveTo>
                    <a:pt x="8276278" y="4932097"/>
                  </a:moveTo>
                  <a:lnTo>
                    <a:pt x="8269606" y="4932013"/>
                  </a:lnTo>
                  <a:lnTo>
                    <a:pt x="8261328" y="4940319"/>
                  </a:lnTo>
                  <a:lnTo>
                    <a:pt x="8261244" y="4946991"/>
                  </a:lnTo>
                  <a:lnTo>
                    <a:pt x="8265397" y="4951130"/>
                  </a:lnTo>
                  <a:lnTo>
                    <a:pt x="8267641" y="4953271"/>
                  </a:lnTo>
                  <a:lnTo>
                    <a:pt x="8268692" y="4954508"/>
                  </a:lnTo>
                  <a:lnTo>
                    <a:pt x="8274366" y="4956928"/>
                  </a:lnTo>
                  <a:lnTo>
                    <a:pt x="8278894" y="4956492"/>
                  </a:lnTo>
                  <a:lnTo>
                    <a:pt x="8282271" y="4953198"/>
                  </a:lnTo>
                  <a:lnTo>
                    <a:pt x="8286410" y="4949045"/>
                  </a:lnTo>
                  <a:lnTo>
                    <a:pt x="8286494" y="4942373"/>
                  </a:lnTo>
                  <a:lnTo>
                    <a:pt x="8282341" y="4938234"/>
                  </a:lnTo>
                  <a:lnTo>
                    <a:pt x="8280431" y="4936235"/>
                  </a:lnTo>
                  <a:lnTo>
                    <a:pt x="8276278" y="4932097"/>
                  </a:lnTo>
                  <a:close/>
                </a:path>
                <a:path w="20032345" h="5941695">
                  <a:moveTo>
                    <a:pt x="10598848" y="5919672"/>
                  </a:moveTo>
                  <a:lnTo>
                    <a:pt x="10592987" y="5919539"/>
                  </a:lnTo>
                  <a:lnTo>
                    <a:pt x="10583885" y="5919603"/>
                  </a:lnTo>
                  <a:lnTo>
                    <a:pt x="10579463" y="5924423"/>
                  </a:lnTo>
                  <a:lnTo>
                    <a:pt x="10579329" y="5930284"/>
                  </a:lnTo>
                  <a:lnTo>
                    <a:pt x="10579432" y="5934669"/>
                  </a:lnTo>
                  <a:lnTo>
                    <a:pt x="10581773" y="5938429"/>
                  </a:lnTo>
                  <a:lnTo>
                    <a:pt x="10586780" y="5940565"/>
                  </a:lnTo>
                  <a:lnTo>
                    <a:pt x="10589736" y="5941037"/>
                  </a:lnTo>
                  <a:lnTo>
                    <a:pt x="10592833" y="5941175"/>
                  </a:lnTo>
                  <a:lnTo>
                    <a:pt x="10599171" y="5941116"/>
                  </a:lnTo>
                  <a:lnTo>
                    <a:pt x="10603595" y="5936297"/>
                  </a:lnTo>
                  <a:lnTo>
                    <a:pt x="10603728" y="5930434"/>
                  </a:lnTo>
                  <a:lnTo>
                    <a:pt x="10603670" y="5924096"/>
                  </a:lnTo>
                  <a:lnTo>
                    <a:pt x="10598848" y="5919672"/>
                  </a:lnTo>
                  <a:close/>
                </a:path>
                <a:path w="20032345" h="5941695">
                  <a:moveTo>
                    <a:pt x="8216271" y="4870200"/>
                  </a:moveTo>
                  <a:lnTo>
                    <a:pt x="8209266" y="4869972"/>
                  </a:lnTo>
                  <a:lnTo>
                    <a:pt x="8200988" y="4878279"/>
                  </a:lnTo>
                  <a:lnTo>
                    <a:pt x="8200761" y="4885285"/>
                  </a:lnTo>
                  <a:lnTo>
                    <a:pt x="8204915" y="4889424"/>
                  </a:lnTo>
                  <a:lnTo>
                    <a:pt x="8207157" y="4891564"/>
                  </a:lnTo>
                  <a:lnTo>
                    <a:pt x="8207875" y="4892659"/>
                  </a:lnTo>
                  <a:lnTo>
                    <a:pt x="8214217" y="4895365"/>
                  </a:lnTo>
                  <a:lnTo>
                    <a:pt x="8218886" y="4894594"/>
                  </a:lnTo>
                  <a:lnTo>
                    <a:pt x="8222122" y="4891634"/>
                  </a:lnTo>
                  <a:lnTo>
                    <a:pt x="8226260" y="4887481"/>
                  </a:lnTo>
                  <a:lnTo>
                    <a:pt x="8226487" y="4880476"/>
                  </a:lnTo>
                  <a:lnTo>
                    <a:pt x="8222333" y="4876337"/>
                  </a:lnTo>
                  <a:lnTo>
                    <a:pt x="8220424" y="4874339"/>
                  </a:lnTo>
                  <a:lnTo>
                    <a:pt x="8216271" y="4870200"/>
                  </a:lnTo>
                  <a:close/>
                </a:path>
                <a:path w="20032345" h="5941695">
                  <a:moveTo>
                    <a:pt x="10684484" y="5918717"/>
                  </a:moveTo>
                  <a:lnTo>
                    <a:pt x="10678480" y="5918918"/>
                  </a:lnTo>
                  <a:lnTo>
                    <a:pt x="10675716" y="5918923"/>
                  </a:lnTo>
                  <a:lnTo>
                    <a:pt x="10669712" y="5919124"/>
                  </a:lnTo>
                  <a:lnTo>
                    <a:pt x="10664953" y="5923801"/>
                  </a:lnTo>
                  <a:lnTo>
                    <a:pt x="10665154" y="5929806"/>
                  </a:lnTo>
                  <a:lnTo>
                    <a:pt x="10665258" y="5934190"/>
                  </a:lnTo>
                  <a:lnTo>
                    <a:pt x="10667933" y="5938094"/>
                  </a:lnTo>
                  <a:lnTo>
                    <a:pt x="10672941" y="5940230"/>
                  </a:lnTo>
                  <a:lnTo>
                    <a:pt x="10676038" y="5940366"/>
                  </a:lnTo>
                  <a:lnTo>
                    <a:pt x="10678802" y="5940362"/>
                  </a:lnTo>
                  <a:lnTo>
                    <a:pt x="10684807" y="5940161"/>
                  </a:lnTo>
                  <a:lnTo>
                    <a:pt x="10689564" y="5935484"/>
                  </a:lnTo>
                  <a:lnTo>
                    <a:pt x="10689162" y="5923475"/>
                  </a:lnTo>
                  <a:lnTo>
                    <a:pt x="10684484" y="5918717"/>
                  </a:lnTo>
                  <a:close/>
                </a:path>
                <a:path w="20032345" h="5941695">
                  <a:moveTo>
                    <a:pt x="625988" y="1596529"/>
                  </a:moveTo>
                  <a:lnTo>
                    <a:pt x="619316" y="1596446"/>
                  </a:lnTo>
                  <a:lnTo>
                    <a:pt x="614843" y="1600456"/>
                  </a:lnTo>
                  <a:lnTo>
                    <a:pt x="612845" y="1602365"/>
                  </a:lnTo>
                  <a:lnTo>
                    <a:pt x="608372" y="1606376"/>
                  </a:lnTo>
                  <a:lnTo>
                    <a:pt x="608288" y="1613048"/>
                  </a:lnTo>
                  <a:lnTo>
                    <a:pt x="612299" y="1617521"/>
                  </a:lnTo>
                  <a:lnTo>
                    <a:pt x="613207" y="1619092"/>
                  </a:lnTo>
                  <a:lnTo>
                    <a:pt x="615878" y="1620231"/>
                  </a:lnTo>
                  <a:lnTo>
                    <a:pt x="616020" y="1619897"/>
                  </a:lnTo>
                  <a:lnTo>
                    <a:pt x="619692" y="1621463"/>
                  </a:lnTo>
                  <a:lnTo>
                    <a:pt x="624218" y="1621027"/>
                  </a:lnTo>
                  <a:lnTo>
                    <a:pt x="627454" y="1618068"/>
                  </a:lnTo>
                  <a:lnTo>
                    <a:pt x="629452" y="1616158"/>
                  </a:lnTo>
                  <a:lnTo>
                    <a:pt x="633925" y="1612147"/>
                  </a:lnTo>
                  <a:lnTo>
                    <a:pt x="634009" y="1605474"/>
                  </a:lnTo>
                  <a:lnTo>
                    <a:pt x="625988" y="1596529"/>
                  </a:lnTo>
                  <a:close/>
                </a:path>
                <a:path w="20032345" h="5941695">
                  <a:moveTo>
                    <a:pt x="8157359" y="4807586"/>
                  </a:moveTo>
                  <a:lnTo>
                    <a:pt x="8150829" y="4807167"/>
                  </a:lnTo>
                  <a:lnTo>
                    <a:pt x="8146357" y="4811177"/>
                  </a:lnTo>
                  <a:lnTo>
                    <a:pt x="8142218" y="4815331"/>
                  </a:lnTo>
                  <a:lnTo>
                    <a:pt x="8141799" y="4821861"/>
                  </a:lnTo>
                  <a:lnTo>
                    <a:pt x="8145810" y="4826333"/>
                  </a:lnTo>
                  <a:lnTo>
                    <a:pt x="8147719" y="4828331"/>
                  </a:lnTo>
                  <a:lnTo>
                    <a:pt x="8148628" y="4829903"/>
                  </a:lnTo>
                  <a:lnTo>
                    <a:pt x="8151298" y="4831042"/>
                  </a:lnTo>
                  <a:lnTo>
                    <a:pt x="8151441" y="4830708"/>
                  </a:lnTo>
                  <a:lnTo>
                    <a:pt x="8155112" y="4832274"/>
                  </a:lnTo>
                  <a:lnTo>
                    <a:pt x="8159640" y="4831838"/>
                  </a:lnTo>
                  <a:lnTo>
                    <a:pt x="8162876" y="4828877"/>
                  </a:lnTo>
                  <a:lnTo>
                    <a:pt x="8167015" y="4824724"/>
                  </a:lnTo>
                  <a:lnTo>
                    <a:pt x="8167431" y="4818195"/>
                  </a:lnTo>
                  <a:lnTo>
                    <a:pt x="8163421" y="4813722"/>
                  </a:lnTo>
                  <a:lnTo>
                    <a:pt x="8161512" y="4811724"/>
                  </a:lnTo>
                  <a:lnTo>
                    <a:pt x="8157359" y="4807586"/>
                  </a:lnTo>
                  <a:close/>
                </a:path>
                <a:path w="20032345" h="5941695">
                  <a:moveTo>
                    <a:pt x="10770070" y="5916952"/>
                  </a:moveTo>
                  <a:lnTo>
                    <a:pt x="10764066" y="5917153"/>
                  </a:lnTo>
                  <a:lnTo>
                    <a:pt x="10761301" y="5917158"/>
                  </a:lnTo>
                  <a:lnTo>
                    <a:pt x="10755631" y="5917501"/>
                  </a:lnTo>
                  <a:lnTo>
                    <a:pt x="10750873" y="5922178"/>
                  </a:lnTo>
                  <a:lnTo>
                    <a:pt x="10751075" y="5928182"/>
                  </a:lnTo>
                  <a:lnTo>
                    <a:pt x="10751176" y="5932567"/>
                  </a:lnTo>
                  <a:lnTo>
                    <a:pt x="10753994" y="5936137"/>
                  </a:lnTo>
                  <a:lnTo>
                    <a:pt x="10759002" y="5938273"/>
                  </a:lnTo>
                  <a:lnTo>
                    <a:pt x="10762100" y="5938411"/>
                  </a:lnTo>
                  <a:lnTo>
                    <a:pt x="10764865" y="5938406"/>
                  </a:lnTo>
                  <a:lnTo>
                    <a:pt x="10770535" y="5938063"/>
                  </a:lnTo>
                  <a:lnTo>
                    <a:pt x="10775292" y="5933384"/>
                  </a:lnTo>
                  <a:lnTo>
                    <a:pt x="10775091" y="5927379"/>
                  </a:lnTo>
                  <a:lnTo>
                    <a:pt x="10774748" y="5921710"/>
                  </a:lnTo>
                  <a:lnTo>
                    <a:pt x="10770070" y="5916952"/>
                  </a:lnTo>
                  <a:close/>
                </a:path>
                <a:path w="20032345" h="5941695">
                  <a:moveTo>
                    <a:pt x="8099826" y="4743587"/>
                  </a:moveTo>
                  <a:lnTo>
                    <a:pt x="8092819" y="4743360"/>
                  </a:lnTo>
                  <a:lnTo>
                    <a:pt x="8084160" y="4750713"/>
                  </a:lnTo>
                  <a:lnTo>
                    <a:pt x="8083599" y="4757578"/>
                  </a:lnTo>
                  <a:lnTo>
                    <a:pt x="8087610" y="4762050"/>
                  </a:lnTo>
                  <a:lnTo>
                    <a:pt x="8089520" y="4764049"/>
                  </a:lnTo>
                  <a:lnTo>
                    <a:pt x="8090762" y="4765762"/>
                  </a:lnTo>
                  <a:lnTo>
                    <a:pt x="8096770" y="4768325"/>
                  </a:lnTo>
                  <a:lnTo>
                    <a:pt x="8101297" y="4767888"/>
                  </a:lnTo>
                  <a:lnTo>
                    <a:pt x="8104532" y="4764928"/>
                  </a:lnTo>
                  <a:lnTo>
                    <a:pt x="8108863" y="4761251"/>
                  </a:lnTo>
                  <a:lnTo>
                    <a:pt x="8109423" y="4754389"/>
                  </a:lnTo>
                  <a:lnTo>
                    <a:pt x="8105413" y="4749916"/>
                  </a:lnTo>
                  <a:lnTo>
                    <a:pt x="8103503" y="4747918"/>
                  </a:lnTo>
                  <a:lnTo>
                    <a:pt x="8099826" y="4743587"/>
                  </a:lnTo>
                  <a:close/>
                </a:path>
                <a:path w="20032345" h="5941695">
                  <a:moveTo>
                    <a:pt x="10856175" y="5913042"/>
                  </a:moveTo>
                  <a:lnTo>
                    <a:pt x="10850171" y="5913242"/>
                  </a:lnTo>
                  <a:lnTo>
                    <a:pt x="10847265" y="5913579"/>
                  </a:lnTo>
                  <a:lnTo>
                    <a:pt x="10841594" y="5913923"/>
                  </a:lnTo>
                  <a:lnTo>
                    <a:pt x="10837170" y="5918745"/>
                  </a:lnTo>
                  <a:lnTo>
                    <a:pt x="10837371" y="5924748"/>
                  </a:lnTo>
                  <a:lnTo>
                    <a:pt x="10837617" y="5928799"/>
                  </a:lnTo>
                  <a:lnTo>
                    <a:pt x="10840100" y="5932226"/>
                  </a:lnTo>
                  <a:lnTo>
                    <a:pt x="10845107" y="5934362"/>
                  </a:lnTo>
                  <a:lnTo>
                    <a:pt x="10848540" y="5934642"/>
                  </a:lnTo>
                  <a:lnTo>
                    <a:pt x="10851447" y="5934304"/>
                  </a:lnTo>
                  <a:lnTo>
                    <a:pt x="10857117" y="5933960"/>
                  </a:lnTo>
                  <a:lnTo>
                    <a:pt x="10861541" y="5929141"/>
                  </a:lnTo>
                  <a:lnTo>
                    <a:pt x="10861339" y="5923136"/>
                  </a:lnTo>
                  <a:lnTo>
                    <a:pt x="10860997" y="5917466"/>
                  </a:lnTo>
                  <a:lnTo>
                    <a:pt x="10856175" y="5913042"/>
                  </a:lnTo>
                  <a:close/>
                </a:path>
                <a:path w="20032345" h="5941695">
                  <a:moveTo>
                    <a:pt x="8043530" y="4678538"/>
                  </a:moveTo>
                  <a:lnTo>
                    <a:pt x="8036858" y="4678453"/>
                  </a:lnTo>
                  <a:lnTo>
                    <a:pt x="8027530" y="4685521"/>
                  </a:lnTo>
                  <a:lnTo>
                    <a:pt x="8026970" y="4692385"/>
                  </a:lnTo>
                  <a:lnTo>
                    <a:pt x="8030980" y="4696858"/>
                  </a:lnTo>
                  <a:lnTo>
                    <a:pt x="8032748" y="4699191"/>
                  </a:lnTo>
                  <a:lnTo>
                    <a:pt x="8033655" y="4700762"/>
                  </a:lnTo>
                  <a:lnTo>
                    <a:pt x="8039998" y="4703467"/>
                  </a:lnTo>
                  <a:lnTo>
                    <a:pt x="8044526" y="4703031"/>
                  </a:lnTo>
                  <a:lnTo>
                    <a:pt x="8047618" y="4700405"/>
                  </a:lnTo>
                  <a:lnTo>
                    <a:pt x="8052283" y="4696870"/>
                  </a:lnTo>
                  <a:lnTo>
                    <a:pt x="8052843" y="4690006"/>
                  </a:lnTo>
                  <a:lnTo>
                    <a:pt x="8048832" y="4685533"/>
                  </a:lnTo>
                  <a:lnTo>
                    <a:pt x="8043530" y="4678538"/>
                  </a:lnTo>
                  <a:close/>
                </a:path>
                <a:path w="20032345" h="5941695">
                  <a:moveTo>
                    <a:pt x="689461" y="1538378"/>
                  </a:moveTo>
                  <a:lnTo>
                    <a:pt x="671904" y="1554562"/>
                  </a:lnTo>
                  <a:lnTo>
                    <a:pt x="675915" y="1559036"/>
                  </a:lnTo>
                  <a:lnTo>
                    <a:pt x="676823" y="1560607"/>
                  </a:lnTo>
                  <a:lnTo>
                    <a:pt x="679493" y="1561746"/>
                  </a:lnTo>
                  <a:lnTo>
                    <a:pt x="679636" y="1561412"/>
                  </a:lnTo>
                  <a:lnTo>
                    <a:pt x="683308" y="1562978"/>
                  </a:lnTo>
                  <a:lnTo>
                    <a:pt x="697625" y="1546990"/>
                  </a:lnTo>
                  <a:lnTo>
                    <a:pt x="693614" y="1542517"/>
                  </a:lnTo>
                  <a:lnTo>
                    <a:pt x="689461" y="1538378"/>
                  </a:lnTo>
                  <a:close/>
                </a:path>
                <a:path w="20032345" h="5941695">
                  <a:moveTo>
                    <a:pt x="10941992" y="5907034"/>
                  </a:moveTo>
                  <a:lnTo>
                    <a:pt x="10936322" y="5907377"/>
                  </a:lnTo>
                  <a:lnTo>
                    <a:pt x="10933415" y="5907716"/>
                  </a:lnTo>
                  <a:lnTo>
                    <a:pt x="10927269" y="5908250"/>
                  </a:lnTo>
                  <a:lnTo>
                    <a:pt x="10923038" y="5913547"/>
                  </a:lnTo>
                  <a:lnTo>
                    <a:pt x="10923625" y="5923268"/>
                  </a:lnTo>
                  <a:lnTo>
                    <a:pt x="10926109" y="5926695"/>
                  </a:lnTo>
                  <a:lnTo>
                    <a:pt x="10931450" y="5928974"/>
                  </a:lnTo>
                  <a:lnTo>
                    <a:pt x="10934882" y="5929254"/>
                  </a:lnTo>
                  <a:lnTo>
                    <a:pt x="10937789" y="5928915"/>
                  </a:lnTo>
                  <a:lnTo>
                    <a:pt x="10943935" y="5928381"/>
                  </a:lnTo>
                  <a:lnTo>
                    <a:pt x="10948167" y="5923083"/>
                  </a:lnTo>
                  <a:lnTo>
                    <a:pt x="10947823" y="5917413"/>
                  </a:lnTo>
                  <a:lnTo>
                    <a:pt x="10947289" y="5911266"/>
                  </a:lnTo>
                  <a:lnTo>
                    <a:pt x="10941992" y="5907034"/>
                  </a:lnTo>
                  <a:close/>
                </a:path>
                <a:path w="20032345" h="5941695">
                  <a:moveTo>
                    <a:pt x="7987995" y="4612629"/>
                  </a:moveTo>
                  <a:lnTo>
                    <a:pt x="7981132" y="4612069"/>
                  </a:lnTo>
                  <a:lnTo>
                    <a:pt x="7976802" y="4615746"/>
                  </a:lnTo>
                  <a:lnTo>
                    <a:pt x="7972329" y="4619757"/>
                  </a:lnTo>
                  <a:lnTo>
                    <a:pt x="7971769" y="4626620"/>
                  </a:lnTo>
                  <a:lnTo>
                    <a:pt x="7975446" y="4630950"/>
                  </a:lnTo>
                  <a:lnTo>
                    <a:pt x="7977213" y="4633282"/>
                  </a:lnTo>
                  <a:lnTo>
                    <a:pt x="7978263" y="4634520"/>
                  </a:lnTo>
                  <a:lnTo>
                    <a:pt x="7981125" y="4636135"/>
                  </a:lnTo>
                  <a:lnTo>
                    <a:pt x="7984797" y="4637701"/>
                  </a:lnTo>
                  <a:lnTo>
                    <a:pt x="7989324" y="4637264"/>
                  </a:lnTo>
                  <a:lnTo>
                    <a:pt x="7992417" y="4634639"/>
                  </a:lnTo>
                  <a:lnTo>
                    <a:pt x="7996890" y="4630628"/>
                  </a:lnTo>
                  <a:lnTo>
                    <a:pt x="7997450" y="4623765"/>
                  </a:lnTo>
                  <a:lnTo>
                    <a:pt x="7993773" y="4619434"/>
                  </a:lnTo>
                  <a:lnTo>
                    <a:pt x="7992006" y="4617101"/>
                  </a:lnTo>
                  <a:lnTo>
                    <a:pt x="7987995" y="4612629"/>
                  </a:lnTo>
                  <a:close/>
                </a:path>
                <a:path w="20032345" h="5941695">
                  <a:moveTo>
                    <a:pt x="11027092" y="5899932"/>
                  </a:moveTo>
                  <a:lnTo>
                    <a:pt x="11012560" y="5901625"/>
                  </a:lnTo>
                  <a:lnTo>
                    <a:pt x="11007994" y="5906779"/>
                  </a:lnTo>
                  <a:lnTo>
                    <a:pt x="11008671" y="5912593"/>
                  </a:lnTo>
                  <a:lnTo>
                    <a:pt x="11009059" y="5916309"/>
                  </a:lnTo>
                  <a:lnTo>
                    <a:pt x="11011875" y="5919877"/>
                  </a:lnTo>
                  <a:lnTo>
                    <a:pt x="11015214" y="5921302"/>
                  </a:lnTo>
                  <a:lnTo>
                    <a:pt x="11015072" y="5921635"/>
                  </a:lnTo>
                  <a:lnTo>
                    <a:pt x="11016741" y="5922348"/>
                  </a:lnTo>
                  <a:lnTo>
                    <a:pt x="11020315" y="5922293"/>
                  </a:lnTo>
                  <a:lnTo>
                    <a:pt x="11029034" y="5921279"/>
                  </a:lnTo>
                  <a:lnTo>
                    <a:pt x="11033601" y="5916124"/>
                  </a:lnTo>
                  <a:lnTo>
                    <a:pt x="11032247" y="5904498"/>
                  </a:lnTo>
                  <a:lnTo>
                    <a:pt x="11027092" y="5899932"/>
                  </a:lnTo>
                  <a:close/>
                </a:path>
                <a:path w="20032345" h="5941695">
                  <a:moveTo>
                    <a:pt x="7933698" y="4545670"/>
                  </a:moveTo>
                  <a:lnTo>
                    <a:pt x="7926836" y="4545110"/>
                  </a:lnTo>
                  <a:lnTo>
                    <a:pt x="7917507" y="4552179"/>
                  </a:lnTo>
                  <a:lnTo>
                    <a:pt x="7916947" y="4559043"/>
                  </a:lnTo>
                  <a:lnTo>
                    <a:pt x="7922249" y="4566038"/>
                  </a:lnTo>
                  <a:lnTo>
                    <a:pt x="7923633" y="4567418"/>
                  </a:lnTo>
                  <a:lnTo>
                    <a:pt x="7926494" y="4569033"/>
                  </a:lnTo>
                  <a:lnTo>
                    <a:pt x="7926352" y="4569367"/>
                  </a:lnTo>
                  <a:lnTo>
                    <a:pt x="7929690" y="4570791"/>
                  </a:lnTo>
                  <a:lnTo>
                    <a:pt x="7934217" y="4570355"/>
                  </a:lnTo>
                  <a:lnTo>
                    <a:pt x="7937310" y="4567729"/>
                  </a:lnTo>
                  <a:lnTo>
                    <a:pt x="7941974" y="4564195"/>
                  </a:lnTo>
                  <a:lnTo>
                    <a:pt x="7942535" y="4557331"/>
                  </a:lnTo>
                  <a:lnTo>
                    <a:pt x="7933698" y="4545670"/>
                  </a:lnTo>
                  <a:close/>
                </a:path>
                <a:path w="20032345" h="5941695">
                  <a:moveTo>
                    <a:pt x="753936" y="1480654"/>
                  </a:moveTo>
                  <a:lnTo>
                    <a:pt x="747407" y="1480236"/>
                  </a:lnTo>
                  <a:lnTo>
                    <a:pt x="742934" y="1484246"/>
                  </a:lnTo>
                  <a:lnTo>
                    <a:pt x="740936" y="1486156"/>
                  </a:lnTo>
                  <a:lnTo>
                    <a:pt x="736463" y="1490167"/>
                  </a:lnTo>
                  <a:lnTo>
                    <a:pt x="736045" y="1496696"/>
                  </a:lnTo>
                  <a:lnTo>
                    <a:pt x="740056" y="1501168"/>
                  </a:lnTo>
                  <a:lnTo>
                    <a:pt x="740964" y="1502740"/>
                  </a:lnTo>
                  <a:lnTo>
                    <a:pt x="747307" y="1505445"/>
                  </a:lnTo>
                  <a:lnTo>
                    <a:pt x="751833" y="1505009"/>
                  </a:lnTo>
                  <a:lnTo>
                    <a:pt x="755068" y="1502049"/>
                  </a:lnTo>
                  <a:lnTo>
                    <a:pt x="757067" y="1500140"/>
                  </a:lnTo>
                  <a:lnTo>
                    <a:pt x="761539" y="1496129"/>
                  </a:lnTo>
                  <a:lnTo>
                    <a:pt x="761957" y="1489600"/>
                  </a:lnTo>
                  <a:lnTo>
                    <a:pt x="753936" y="1480654"/>
                  </a:lnTo>
                  <a:close/>
                </a:path>
                <a:path w="20032345" h="5941695">
                  <a:moveTo>
                    <a:pt x="11112427" y="5891353"/>
                  </a:moveTo>
                  <a:lnTo>
                    <a:pt x="11097896" y="5893045"/>
                  </a:lnTo>
                  <a:lnTo>
                    <a:pt x="11093663" y="5898343"/>
                  </a:lnTo>
                  <a:lnTo>
                    <a:pt x="11094340" y="5904155"/>
                  </a:lnTo>
                  <a:lnTo>
                    <a:pt x="11094919" y="5908348"/>
                  </a:lnTo>
                  <a:lnTo>
                    <a:pt x="11097546" y="5911441"/>
                  </a:lnTo>
                  <a:lnTo>
                    <a:pt x="11102553" y="5913577"/>
                  </a:lnTo>
                  <a:lnTo>
                    <a:pt x="11106127" y="5913523"/>
                  </a:lnTo>
                  <a:lnTo>
                    <a:pt x="11114846" y="5912507"/>
                  </a:lnTo>
                  <a:lnTo>
                    <a:pt x="11119079" y="5907211"/>
                  </a:lnTo>
                  <a:lnTo>
                    <a:pt x="11117725" y="5895585"/>
                  </a:lnTo>
                  <a:lnTo>
                    <a:pt x="11112427" y="5891353"/>
                  </a:lnTo>
                  <a:close/>
                </a:path>
                <a:path w="20032345" h="5941695">
                  <a:moveTo>
                    <a:pt x="7880829" y="4478138"/>
                  </a:moveTo>
                  <a:lnTo>
                    <a:pt x="7874109" y="4477243"/>
                  </a:lnTo>
                  <a:lnTo>
                    <a:pt x="7864780" y="4484312"/>
                  </a:lnTo>
                  <a:lnTo>
                    <a:pt x="7863887" y="4491033"/>
                  </a:lnTo>
                  <a:lnTo>
                    <a:pt x="7869188" y="4498029"/>
                  </a:lnTo>
                  <a:lnTo>
                    <a:pt x="7870096" y="4499600"/>
                  </a:lnTo>
                  <a:lnTo>
                    <a:pt x="7873292" y="4501359"/>
                  </a:lnTo>
                  <a:lnTo>
                    <a:pt x="7876964" y="4502925"/>
                  </a:lnTo>
                  <a:lnTo>
                    <a:pt x="7881013" y="4502680"/>
                  </a:lnTo>
                  <a:lnTo>
                    <a:pt x="7884107" y="4500053"/>
                  </a:lnTo>
                  <a:lnTo>
                    <a:pt x="7888771" y="4496519"/>
                  </a:lnTo>
                  <a:lnTo>
                    <a:pt x="7889665" y="4489798"/>
                  </a:lnTo>
                  <a:lnTo>
                    <a:pt x="7880829" y="4478138"/>
                  </a:lnTo>
                  <a:close/>
                </a:path>
                <a:path w="20032345" h="5941695">
                  <a:moveTo>
                    <a:pt x="11198000" y="5881295"/>
                  </a:moveTo>
                  <a:lnTo>
                    <a:pt x="11183468" y="5882988"/>
                  </a:lnTo>
                  <a:lnTo>
                    <a:pt x="11179235" y="5888284"/>
                  </a:lnTo>
                  <a:lnTo>
                    <a:pt x="11179912" y="5894097"/>
                  </a:lnTo>
                  <a:lnTo>
                    <a:pt x="11180491" y="5898290"/>
                  </a:lnTo>
                  <a:lnTo>
                    <a:pt x="11183118" y="5901384"/>
                  </a:lnTo>
                  <a:lnTo>
                    <a:pt x="11187791" y="5903377"/>
                  </a:lnTo>
                  <a:lnTo>
                    <a:pt x="11191698" y="5903466"/>
                  </a:lnTo>
                  <a:lnTo>
                    <a:pt x="11200418" y="5902450"/>
                  </a:lnTo>
                  <a:lnTo>
                    <a:pt x="11204650" y="5897154"/>
                  </a:lnTo>
                  <a:lnTo>
                    <a:pt x="11203296" y="5885528"/>
                  </a:lnTo>
                  <a:lnTo>
                    <a:pt x="11198000" y="5881295"/>
                  </a:lnTo>
                  <a:close/>
                </a:path>
                <a:path w="20032345" h="5941695">
                  <a:moveTo>
                    <a:pt x="818602" y="1423406"/>
                  </a:moveTo>
                  <a:lnTo>
                    <a:pt x="811739" y="1422846"/>
                  </a:lnTo>
                  <a:lnTo>
                    <a:pt x="807266" y="1426856"/>
                  </a:lnTo>
                  <a:lnTo>
                    <a:pt x="804934" y="1428624"/>
                  </a:lnTo>
                  <a:lnTo>
                    <a:pt x="800604" y="1432301"/>
                  </a:lnTo>
                  <a:lnTo>
                    <a:pt x="800044" y="1439163"/>
                  </a:lnTo>
                  <a:lnTo>
                    <a:pt x="804054" y="1443636"/>
                  </a:lnTo>
                  <a:lnTo>
                    <a:pt x="804962" y="1445207"/>
                  </a:lnTo>
                  <a:lnTo>
                    <a:pt x="811639" y="1448055"/>
                  </a:lnTo>
                  <a:lnTo>
                    <a:pt x="816165" y="1447619"/>
                  </a:lnTo>
                  <a:lnTo>
                    <a:pt x="819401" y="1444659"/>
                  </a:lnTo>
                  <a:lnTo>
                    <a:pt x="821399" y="1442749"/>
                  </a:lnTo>
                  <a:lnTo>
                    <a:pt x="825730" y="1439072"/>
                  </a:lnTo>
                  <a:lnTo>
                    <a:pt x="826290" y="1432209"/>
                  </a:lnTo>
                  <a:lnTo>
                    <a:pt x="822279" y="1427735"/>
                  </a:lnTo>
                  <a:lnTo>
                    <a:pt x="818602" y="1423406"/>
                  </a:lnTo>
                  <a:close/>
                </a:path>
                <a:path w="20032345" h="5941695">
                  <a:moveTo>
                    <a:pt x="7828197" y="4409127"/>
                  </a:moveTo>
                  <a:lnTo>
                    <a:pt x="7821476" y="4408233"/>
                  </a:lnTo>
                  <a:lnTo>
                    <a:pt x="7812148" y="4415302"/>
                  </a:lnTo>
                  <a:lnTo>
                    <a:pt x="7811254" y="4422022"/>
                  </a:lnTo>
                  <a:lnTo>
                    <a:pt x="7816555" y="4429019"/>
                  </a:lnTo>
                  <a:lnTo>
                    <a:pt x="7817797" y="4430732"/>
                  </a:lnTo>
                  <a:lnTo>
                    <a:pt x="7820993" y="4432490"/>
                  </a:lnTo>
                  <a:lnTo>
                    <a:pt x="7824331" y="4433914"/>
                  </a:lnTo>
                  <a:lnTo>
                    <a:pt x="7828524" y="4433335"/>
                  </a:lnTo>
                  <a:lnTo>
                    <a:pt x="7831475" y="4431042"/>
                  </a:lnTo>
                  <a:lnTo>
                    <a:pt x="7836139" y="4427508"/>
                  </a:lnTo>
                  <a:lnTo>
                    <a:pt x="7837033" y="4420787"/>
                  </a:lnTo>
                  <a:lnTo>
                    <a:pt x="7828197" y="4409127"/>
                  </a:lnTo>
                  <a:close/>
                </a:path>
                <a:path w="20032345" h="5941695">
                  <a:moveTo>
                    <a:pt x="11283188" y="5870286"/>
                  </a:moveTo>
                  <a:lnTo>
                    <a:pt x="11268656" y="5871979"/>
                  </a:lnTo>
                  <a:lnTo>
                    <a:pt x="11264757" y="5877418"/>
                  </a:lnTo>
                  <a:lnTo>
                    <a:pt x="11265435" y="5883231"/>
                  </a:lnTo>
                  <a:lnTo>
                    <a:pt x="11265823" y="5886947"/>
                  </a:lnTo>
                  <a:lnTo>
                    <a:pt x="11268449" y="5890040"/>
                  </a:lnTo>
                  <a:lnTo>
                    <a:pt x="11273456" y="5892176"/>
                  </a:lnTo>
                  <a:lnTo>
                    <a:pt x="11277363" y="5892265"/>
                  </a:lnTo>
                  <a:lnTo>
                    <a:pt x="11286082" y="5891249"/>
                  </a:lnTo>
                  <a:lnTo>
                    <a:pt x="11289981" y="5885810"/>
                  </a:lnTo>
                  <a:lnTo>
                    <a:pt x="11288626" y="5874185"/>
                  </a:lnTo>
                  <a:lnTo>
                    <a:pt x="11283188" y="5870286"/>
                  </a:lnTo>
                  <a:close/>
                </a:path>
                <a:path w="20032345" h="5941695">
                  <a:moveTo>
                    <a:pt x="7777184" y="4340018"/>
                  </a:moveTo>
                  <a:lnTo>
                    <a:pt x="7770464" y="4339124"/>
                  </a:lnTo>
                  <a:lnTo>
                    <a:pt x="7765800" y="4342658"/>
                  </a:lnTo>
                  <a:lnTo>
                    <a:pt x="7760801" y="4346050"/>
                  </a:lnTo>
                  <a:lnTo>
                    <a:pt x="7759907" y="4352772"/>
                  </a:lnTo>
                  <a:lnTo>
                    <a:pt x="7765208" y="4359768"/>
                  </a:lnTo>
                  <a:lnTo>
                    <a:pt x="7766450" y="4361481"/>
                  </a:lnTo>
                  <a:lnTo>
                    <a:pt x="7767978" y="4362527"/>
                  </a:lnTo>
                  <a:lnTo>
                    <a:pt x="7772985" y="4364663"/>
                  </a:lnTo>
                  <a:lnTo>
                    <a:pt x="7776701" y="4364276"/>
                  </a:lnTo>
                  <a:lnTo>
                    <a:pt x="7779986" y="4362126"/>
                  </a:lnTo>
                  <a:lnTo>
                    <a:pt x="7784984" y="4358734"/>
                  </a:lnTo>
                  <a:lnTo>
                    <a:pt x="7785878" y="4352012"/>
                  </a:lnTo>
                  <a:lnTo>
                    <a:pt x="7780576" y="4345017"/>
                  </a:lnTo>
                  <a:lnTo>
                    <a:pt x="7777184" y="4340018"/>
                  </a:lnTo>
                  <a:close/>
                </a:path>
                <a:path w="20032345" h="5941695">
                  <a:moveTo>
                    <a:pt x="11368087" y="5857179"/>
                  </a:moveTo>
                  <a:lnTo>
                    <a:pt x="11362132" y="5858190"/>
                  </a:lnTo>
                  <a:lnTo>
                    <a:pt x="11359225" y="5858529"/>
                  </a:lnTo>
                  <a:lnTo>
                    <a:pt x="11353604" y="5859682"/>
                  </a:lnTo>
                  <a:lnTo>
                    <a:pt x="11349371" y="5864979"/>
                  </a:lnTo>
                  <a:lnTo>
                    <a:pt x="11350383" y="5870935"/>
                  </a:lnTo>
                  <a:lnTo>
                    <a:pt x="11351105" y="5874793"/>
                  </a:lnTo>
                  <a:lnTo>
                    <a:pt x="11353396" y="5877744"/>
                  </a:lnTo>
                  <a:lnTo>
                    <a:pt x="11358404" y="5879880"/>
                  </a:lnTo>
                  <a:lnTo>
                    <a:pt x="11362311" y="5879968"/>
                  </a:lnTo>
                  <a:lnTo>
                    <a:pt x="11365218" y="5879630"/>
                  </a:lnTo>
                  <a:lnTo>
                    <a:pt x="11371173" y="5878619"/>
                  </a:lnTo>
                  <a:lnTo>
                    <a:pt x="11375406" y="5873322"/>
                  </a:lnTo>
                  <a:lnTo>
                    <a:pt x="11373384" y="5861411"/>
                  </a:lnTo>
                  <a:lnTo>
                    <a:pt x="11368087" y="5857179"/>
                  </a:lnTo>
                  <a:close/>
                </a:path>
                <a:path w="20032345" h="5941695">
                  <a:moveTo>
                    <a:pt x="883936" y="1366443"/>
                  </a:moveTo>
                  <a:lnTo>
                    <a:pt x="877073" y="1365883"/>
                  </a:lnTo>
                  <a:lnTo>
                    <a:pt x="872600" y="1369894"/>
                  </a:lnTo>
                  <a:lnTo>
                    <a:pt x="870268" y="1371659"/>
                  </a:lnTo>
                  <a:lnTo>
                    <a:pt x="865938" y="1375337"/>
                  </a:lnTo>
                  <a:lnTo>
                    <a:pt x="865377" y="1382200"/>
                  </a:lnTo>
                  <a:lnTo>
                    <a:pt x="869388" y="1386673"/>
                  </a:lnTo>
                  <a:lnTo>
                    <a:pt x="870296" y="1388244"/>
                  </a:lnTo>
                  <a:lnTo>
                    <a:pt x="873301" y="1389526"/>
                  </a:lnTo>
                  <a:lnTo>
                    <a:pt x="872824" y="1389717"/>
                  </a:lnTo>
                  <a:lnTo>
                    <a:pt x="876162" y="1391141"/>
                  </a:lnTo>
                  <a:lnTo>
                    <a:pt x="880832" y="1390371"/>
                  </a:lnTo>
                  <a:lnTo>
                    <a:pt x="883925" y="1387744"/>
                  </a:lnTo>
                  <a:lnTo>
                    <a:pt x="890921" y="1382442"/>
                  </a:lnTo>
                  <a:lnTo>
                    <a:pt x="891481" y="1375580"/>
                  </a:lnTo>
                  <a:lnTo>
                    <a:pt x="887471" y="1371107"/>
                  </a:lnTo>
                  <a:lnTo>
                    <a:pt x="883936" y="1366443"/>
                  </a:lnTo>
                  <a:close/>
                </a:path>
                <a:path w="20032345" h="5941695">
                  <a:moveTo>
                    <a:pt x="7727409" y="4269859"/>
                  </a:moveTo>
                  <a:lnTo>
                    <a:pt x="7720831" y="4268630"/>
                  </a:lnTo>
                  <a:lnTo>
                    <a:pt x="7715832" y="4272023"/>
                  </a:lnTo>
                  <a:lnTo>
                    <a:pt x="7711168" y="4275557"/>
                  </a:lnTo>
                  <a:lnTo>
                    <a:pt x="7709940" y="4282136"/>
                  </a:lnTo>
                  <a:lnTo>
                    <a:pt x="7713333" y="4287134"/>
                  </a:lnTo>
                  <a:lnTo>
                    <a:pt x="7715099" y="4289465"/>
                  </a:lnTo>
                  <a:lnTo>
                    <a:pt x="7716007" y="4291037"/>
                  </a:lnTo>
                  <a:lnTo>
                    <a:pt x="7717869" y="4292226"/>
                  </a:lnTo>
                  <a:lnTo>
                    <a:pt x="7723209" y="4294504"/>
                  </a:lnTo>
                  <a:lnTo>
                    <a:pt x="7726926" y="4294116"/>
                  </a:lnTo>
                  <a:lnTo>
                    <a:pt x="7730210" y="4291966"/>
                  </a:lnTo>
                  <a:lnTo>
                    <a:pt x="7734874" y="4288432"/>
                  </a:lnTo>
                  <a:lnTo>
                    <a:pt x="7736102" y="4281853"/>
                  </a:lnTo>
                  <a:lnTo>
                    <a:pt x="7732710" y="4276855"/>
                  </a:lnTo>
                  <a:lnTo>
                    <a:pt x="7727409" y="4269859"/>
                  </a:lnTo>
                  <a:close/>
                </a:path>
                <a:path w="20032345" h="5941695">
                  <a:moveTo>
                    <a:pt x="11453272" y="5843406"/>
                  </a:moveTo>
                  <a:lnTo>
                    <a:pt x="11447317" y="5844417"/>
                  </a:lnTo>
                  <a:lnTo>
                    <a:pt x="11444410" y="5844756"/>
                  </a:lnTo>
                  <a:lnTo>
                    <a:pt x="11438455" y="5845766"/>
                  </a:lnTo>
                  <a:lnTo>
                    <a:pt x="11434556" y="5851206"/>
                  </a:lnTo>
                  <a:lnTo>
                    <a:pt x="11435566" y="5857160"/>
                  </a:lnTo>
                  <a:lnTo>
                    <a:pt x="11436288" y="5861020"/>
                  </a:lnTo>
                  <a:lnTo>
                    <a:pt x="11438581" y="5863970"/>
                  </a:lnTo>
                  <a:lnTo>
                    <a:pt x="11443923" y="5866249"/>
                  </a:lnTo>
                  <a:lnTo>
                    <a:pt x="11447972" y="5866004"/>
                  </a:lnTo>
                  <a:lnTo>
                    <a:pt x="11450878" y="5865665"/>
                  </a:lnTo>
                  <a:lnTo>
                    <a:pt x="11456833" y="5864653"/>
                  </a:lnTo>
                  <a:lnTo>
                    <a:pt x="11460732" y="5859214"/>
                  </a:lnTo>
                  <a:lnTo>
                    <a:pt x="11458710" y="5847304"/>
                  </a:lnTo>
                  <a:lnTo>
                    <a:pt x="11453272" y="5843406"/>
                  </a:lnTo>
                  <a:close/>
                </a:path>
                <a:path w="20032345" h="5941695">
                  <a:moveTo>
                    <a:pt x="7678060" y="4198698"/>
                  </a:moveTo>
                  <a:lnTo>
                    <a:pt x="7671482" y="4197470"/>
                  </a:lnTo>
                  <a:lnTo>
                    <a:pt x="7661485" y="4204254"/>
                  </a:lnTo>
                  <a:lnTo>
                    <a:pt x="7660258" y="4210833"/>
                  </a:lnTo>
                  <a:lnTo>
                    <a:pt x="7663650" y="4215831"/>
                  </a:lnTo>
                  <a:lnTo>
                    <a:pt x="7665416" y="4218163"/>
                  </a:lnTo>
                  <a:lnTo>
                    <a:pt x="7666516" y="4220211"/>
                  </a:lnTo>
                  <a:lnTo>
                    <a:pt x="7668377" y="4221398"/>
                  </a:lnTo>
                  <a:lnTo>
                    <a:pt x="7673384" y="4223534"/>
                  </a:lnTo>
                  <a:lnTo>
                    <a:pt x="7677100" y="4223147"/>
                  </a:lnTo>
                  <a:lnTo>
                    <a:pt x="7680385" y="4220997"/>
                  </a:lnTo>
                  <a:lnTo>
                    <a:pt x="7685384" y="4217605"/>
                  </a:lnTo>
                  <a:lnTo>
                    <a:pt x="7686611" y="4211026"/>
                  </a:lnTo>
                  <a:lnTo>
                    <a:pt x="7683219" y="4206029"/>
                  </a:lnTo>
                  <a:lnTo>
                    <a:pt x="7681452" y="4203696"/>
                  </a:lnTo>
                  <a:lnTo>
                    <a:pt x="7678060" y="4198698"/>
                  </a:lnTo>
                  <a:close/>
                </a:path>
                <a:path w="20032345" h="5941695">
                  <a:moveTo>
                    <a:pt x="11537596" y="5828872"/>
                  </a:moveTo>
                  <a:lnTo>
                    <a:pt x="11531641" y="5829882"/>
                  </a:lnTo>
                  <a:lnTo>
                    <a:pt x="11528734" y="5830221"/>
                  </a:lnTo>
                  <a:lnTo>
                    <a:pt x="11523113" y="5831374"/>
                  </a:lnTo>
                  <a:lnTo>
                    <a:pt x="11519214" y="5836814"/>
                  </a:lnTo>
                  <a:lnTo>
                    <a:pt x="11520226" y="5842769"/>
                  </a:lnTo>
                  <a:lnTo>
                    <a:pt x="11521089" y="5846293"/>
                  </a:lnTo>
                  <a:lnTo>
                    <a:pt x="11523382" y="5849244"/>
                  </a:lnTo>
                  <a:lnTo>
                    <a:pt x="11528389" y="5851380"/>
                  </a:lnTo>
                  <a:lnTo>
                    <a:pt x="11532773" y="5851277"/>
                  </a:lnTo>
                  <a:lnTo>
                    <a:pt x="11535680" y="5850938"/>
                  </a:lnTo>
                  <a:lnTo>
                    <a:pt x="11541301" y="5849785"/>
                  </a:lnTo>
                  <a:lnTo>
                    <a:pt x="11545199" y="5844346"/>
                  </a:lnTo>
                  <a:lnTo>
                    <a:pt x="11544188" y="5838391"/>
                  </a:lnTo>
                  <a:lnTo>
                    <a:pt x="11543035" y="5832770"/>
                  </a:lnTo>
                  <a:lnTo>
                    <a:pt x="11537596" y="5828872"/>
                  </a:lnTo>
                  <a:close/>
                </a:path>
                <a:path w="20032345" h="5941695">
                  <a:moveTo>
                    <a:pt x="949987" y="1310574"/>
                  </a:moveTo>
                  <a:lnTo>
                    <a:pt x="943266" y="1309680"/>
                  </a:lnTo>
                  <a:lnTo>
                    <a:pt x="938793" y="1313691"/>
                  </a:lnTo>
                  <a:lnTo>
                    <a:pt x="936461" y="1315458"/>
                  </a:lnTo>
                  <a:lnTo>
                    <a:pt x="931988" y="1319468"/>
                  </a:lnTo>
                  <a:lnTo>
                    <a:pt x="931094" y="1326189"/>
                  </a:lnTo>
                  <a:lnTo>
                    <a:pt x="935105" y="1330662"/>
                  </a:lnTo>
                  <a:lnTo>
                    <a:pt x="936155" y="1331899"/>
                  </a:lnTo>
                  <a:lnTo>
                    <a:pt x="939017" y="1333515"/>
                  </a:lnTo>
                  <a:lnTo>
                    <a:pt x="942689" y="1335081"/>
                  </a:lnTo>
                  <a:lnTo>
                    <a:pt x="947216" y="1334644"/>
                  </a:lnTo>
                  <a:lnTo>
                    <a:pt x="950309" y="1332018"/>
                  </a:lnTo>
                  <a:lnTo>
                    <a:pt x="952641" y="1330252"/>
                  </a:lnTo>
                  <a:lnTo>
                    <a:pt x="957114" y="1326241"/>
                  </a:lnTo>
                  <a:lnTo>
                    <a:pt x="958008" y="1319519"/>
                  </a:lnTo>
                  <a:lnTo>
                    <a:pt x="949987" y="1310574"/>
                  </a:lnTo>
                  <a:close/>
                </a:path>
                <a:path w="20032345" h="5941695">
                  <a:moveTo>
                    <a:pt x="7630190" y="4127774"/>
                  </a:moveTo>
                  <a:lnTo>
                    <a:pt x="7623754" y="4126211"/>
                  </a:lnTo>
                  <a:lnTo>
                    <a:pt x="7613758" y="4132996"/>
                  </a:lnTo>
                  <a:lnTo>
                    <a:pt x="7612196" y="4139432"/>
                  </a:lnTo>
                  <a:lnTo>
                    <a:pt x="7615588" y="4144429"/>
                  </a:lnTo>
                  <a:lnTo>
                    <a:pt x="7617355" y="4146762"/>
                  </a:lnTo>
                  <a:lnTo>
                    <a:pt x="7618597" y="4148475"/>
                  </a:lnTo>
                  <a:lnTo>
                    <a:pt x="7619982" y="4149855"/>
                  </a:lnTo>
                  <a:lnTo>
                    <a:pt x="7625323" y="4152133"/>
                  </a:lnTo>
                  <a:lnTo>
                    <a:pt x="7628897" y="4152080"/>
                  </a:lnTo>
                  <a:lnTo>
                    <a:pt x="7632181" y="4149930"/>
                  </a:lnTo>
                  <a:lnTo>
                    <a:pt x="7637179" y="4146538"/>
                  </a:lnTo>
                  <a:lnTo>
                    <a:pt x="7638740" y="4140102"/>
                  </a:lnTo>
                  <a:lnTo>
                    <a:pt x="7635348" y="4135103"/>
                  </a:lnTo>
                  <a:lnTo>
                    <a:pt x="7633582" y="4132771"/>
                  </a:lnTo>
                  <a:lnTo>
                    <a:pt x="7630190" y="4127774"/>
                  </a:lnTo>
                  <a:close/>
                </a:path>
                <a:path w="20032345" h="5941695">
                  <a:moveTo>
                    <a:pt x="11622015" y="5813192"/>
                  </a:moveTo>
                  <a:lnTo>
                    <a:pt x="11616392" y="5814346"/>
                  </a:lnTo>
                  <a:lnTo>
                    <a:pt x="11613487" y="5814685"/>
                  </a:lnTo>
                  <a:lnTo>
                    <a:pt x="11607531" y="5815695"/>
                  </a:lnTo>
                  <a:lnTo>
                    <a:pt x="11603825" y="5821611"/>
                  </a:lnTo>
                  <a:lnTo>
                    <a:pt x="11604977" y="5827232"/>
                  </a:lnTo>
                  <a:lnTo>
                    <a:pt x="11605507" y="5830615"/>
                  </a:lnTo>
                  <a:lnTo>
                    <a:pt x="11608134" y="5833707"/>
                  </a:lnTo>
                  <a:lnTo>
                    <a:pt x="11611139" y="5834989"/>
                  </a:lnTo>
                  <a:lnTo>
                    <a:pt x="11611330" y="5835465"/>
                  </a:lnTo>
                  <a:lnTo>
                    <a:pt x="11613000" y="5836178"/>
                  </a:lnTo>
                  <a:lnTo>
                    <a:pt x="11615286" y="5836365"/>
                  </a:lnTo>
                  <a:lnTo>
                    <a:pt x="11617383" y="5836075"/>
                  </a:lnTo>
                  <a:lnTo>
                    <a:pt x="11620431" y="5835402"/>
                  </a:lnTo>
                  <a:lnTo>
                    <a:pt x="11626386" y="5834391"/>
                  </a:lnTo>
                  <a:lnTo>
                    <a:pt x="11630095" y="5828476"/>
                  </a:lnTo>
                  <a:lnTo>
                    <a:pt x="11628941" y="5822855"/>
                  </a:lnTo>
                  <a:lnTo>
                    <a:pt x="11627930" y="5816900"/>
                  </a:lnTo>
                  <a:lnTo>
                    <a:pt x="11622015" y="5813192"/>
                  </a:lnTo>
                  <a:close/>
                </a:path>
                <a:path w="20032345" h="5941695">
                  <a:moveTo>
                    <a:pt x="1016229" y="1255181"/>
                  </a:moveTo>
                  <a:lnTo>
                    <a:pt x="1009366" y="1254622"/>
                  </a:lnTo>
                  <a:lnTo>
                    <a:pt x="1005035" y="1258298"/>
                  </a:lnTo>
                  <a:lnTo>
                    <a:pt x="1002703" y="1260066"/>
                  </a:lnTo>
                  <a:lnTo>
                    <a:pt x="998230" y="1264076"/>
                  </a:lnTo>
                  <a:lnTo>
                    <a:pt x="997670" y="1270940"/>
                  </a:lnTo>
                  <a:lnTo>
                    <a:pt x="1002397" y="1276507"/>
                  </a:lnTo>
                  <a:lnTo>
                    <a:pt x="1005260" y="1278122"/>
                  </a:lnTo>
                  <a:lnTo>
                    <a:pt x="1008931" y="1279689"/>
                  </a:lnTo>
                  <a:lnTo>
                    <a:pt x="1013458" y="1279252"/>
                  </a:lnTo>
                  <a:lnTo>
                    <a:pt x="1016551" y="1276626"/>
                  </a:lnTo>
                  <a:lnTo>
                    <a:pt x="1018883" y="1274858"/>
                  </a:lnTo>
                  <a:lnTo>
                    <a:pt x="1023356" y="1270848"/>
                  </a:lnTo>
                  <a:lnTo>
                    <a:pt x="1023916" y="1263985"/>
                  </a:lnTo>
                  <a:lnTo>
                    <a:pt x="1020239" y="1259655"/>
                  </a:lnTo>
                  <a:lnTo>
                    <a:pt x="1016229" y="1255181"/>
                  </a:lnTo>
                  <a:close/>
                </a:path>
                <a:path w="20032345" h="5941695">
                  <a:moveTo>
                    <a:pt x="7583031" y="4055178"/>
                  </a:moveTo>
                  <a:lnTo>
                    <a:pt x="7576595" y="4053618"/>
                  </a:lnTo>
                  <a:lnTo>
                    <a:pt x="7566598" y="4060402"/>
                  </a:lnTo>
                  <a:lnTo>
                    <a:pt x="7565038" y="4066838"/>
                  </a:lnTo>
                  <a:lnTo>
                    <a:pt x="7568430" y="4071835"/>
                  </a:lnTo>
                  <a:lnTo>
                    <a:pt x="7570053" y="4074501"/>
                  </a:lnTo>
                  <a:lnTo>
                    <a:pt x="7571296" y="4076215"/>
                  </a:lnTo>
                  <a:lnTo>
                    <a:pt x="7572680" y="4077595"/>
                  </a:lnTo>
                  <a:lnTo>
                    <a:pt x="7578021" y="4079874"/>
                  </a:lnTo>
                  <a:lnTo>
                    <a:pt x="7581737" y="4079485"/>
                  </a:lnTo>
                  <a:lnTo>
                    <a:pt x="7584880" y="4077669"/>
                  </a:lnTo>
                  <a:lnTo>
                    <a:pt x="7589878" y="4074277"/>
                  </a:lnTo>
                  <a:lnTo>
                    <a:pt x="7591106" y="4067699"/>
                  </a:lnTo>
                  <a:lnTo>
                    <a:pt x="7588048" y="4062843"/>
                  </a:lnTo>
                  <a:lnTo>
                    <a:pt x="7586423" y="4060177"/>
                  </a:lnTo>
                  <a:lnTo>
                    <a:pt x="7583031" y="4055178"/>
                  </a:lnTo>
                  <a:close/>
                </a:path>
                <a:path w="20032345" h="5941695">
                  <a:moveTo>
                    <a:pt x="11706334" y="5795894"/>
                  </a:moveTo>
                  <a:lnTo>
                    <a:pt x="11700712" y="5797047"/>
                  </a:lnTo>
                  <a:lnTo>
                    <a:pt x="11697665" y="5797721"/>
                  </a:lnTo>
                  <a:lnTo>
                    <a:pt x="11692043" y="5798873"/>
                  </a:lnTo>
                  <a:lnTo>
                    <a:pt x="11688336" y="5804787"/>
                  </a:lnTo>
                  <a:lnTo>
                    <a:pt x="11689490" y="5810409"/>
                  </a:lnTo>
                  <a:lnTo>
                    <a:pt x="11689876" y="5814125"/>
                  </a:lnTo>
                  <a:lnTo>
                    <a:pt x="11692646" y="5816885"/>
                  </a:lnTo>
                  <a:lnTo>
                    <a:pt x="11697319" y="5818879"/>
                  </a:lnTo>
                  <a:lnTo>
                    <a:pt x="11699465" y="5819399"/>
                  </a:lnTo>
                  <a:lnTo>
                    <a:pt x="11701703" y="5818776"/>
                  </a:lnTo>
                  <a:lnTo>
                    <a:pt x="11704752" y="5818104"/>
                  </a:lnTo>
                  <a:lnTo>
                    <a:pt x="11710706" y="5817094"/>
                  </a:lnTo>
                  <a:lnTo>
                    <a:pt x="11714414" y="5811178"/>
                  </a:lnTo>
                  <a:lnTo>
                    <a:pt x="11713260" y="5805556"/>
                  </a:lnTo>
                  <a:lnTo>
                    <a:pt x="11712250" y="5799601"/>
                  </a:lnTo>
                  <a:lnTo>
                    <a:pt x="11706334" y="5795894"/>
                  </a:lnTo>
                  <a:close/>
                </a:path>
                <a:path w="20032345" h="5941695">
                  <a:moveTo>
                    <a:pt x="7536683" y="3982536"/>
                  </a:moveTo>
                  <a:lnTo>
                    <a:pt x="7529770" y="3981166"/>
                  </a:lnTo>
                  <a:lnTo>
                    <a:pt x="7524914" y="3984224"/>
                  </a:lnTo>
                  <a:lnTo>
                    <a:pt x="7519725" y="3987140"/>
                  </a:lnTo>
                  <a:lnTo>
                    <a:pt x="7518354" y="3994053"/>
                  </a:lnTo>
                  <a:lnTo>
                    <a:pt x="7521413" y="3998908"/>
                  </a:lnTo>
                  <a:lnTo>
                    <a:pt x="7523038" y="4001573"/>
                  </a:lnTo>
                  <a:lnTo>
                    <a:pt x="7524280" y="4003287"/>
                  </a:lnTo>
                  <a:lnTo>
                    <a:pt x="7525998" y="4004808"/>
                  </a:lnTo>
                  <a:lnTo>
                    <a:pt x="7528001" y="4005663"/>
                  </a:lnTo>
                  <a:lnTo>
                    <a:pt x="7527859" y="4005997"/>
                  </a:lnTo>
                  <a:lnTo>
                    <a:pt x="7530863" y="4007278"/>
                  </a:lnTo>
                  <a:lnTo>
                    <a:pt x="7534580" y="4006891"/>
                  </a:lnTo>
                  <a:lnTo>
                    <a:pt x="7537722" y="4005075"/>
                  </a:lnTo>
                  <a:lnTo>
                    <a:pt x="7542912" y="4002159"/>
                  </a:lnTo>
                  <a:lnTo>
                    <a:pt x="7544282" y="3995247"/>
                  </a:lnTo>
                  <a:lnTo>
                    <a:pt x="7541223" y="3990391"/>
                  </a:lnTo>
                  <a:lnTo>
                    <a:pt x="7539598" y="3987726"/>
                  </a:lnTo>
                  <a:lnTo>
                    <a:pt x="7536683" y="3982536"/>
                  </a:lnTo>
                  <a:close/>
                </a:path>
                <a:path w="20032345" h="5941695">
                  <a:moveTo>
                    <a:pt x="11790320" y="5778452"/>
                  </a:moveTo>
                  <a:lnTo>
                    <a:pt x="11784699" y="5779606"/>
                  </a:lnTo>
                  <a:lnTo>
                    <a:pt x="11781650" y="5780279"/>
                  </a:lnTo>
                  <a:lnTo>
                    <a:pt x="11776029" y="5781432"/>
                  </a:lnTo>
                  <a:lnTo>
                    <a:pt x="11772322" y="5787348"/>
                  </a:lnTo>
                  <a:lnTo>
                    <a:pt x="11773476" y="5792969"/>
                  </a:lnTo>
                  <a:lnTo>
                    <a:pt x="11774339" y="5796494"/>
                  </a:lnTo>
                  <a:lnTo>
                    <a:pt x="11776773" y="5799110"/>
                  </a:lnTo>
                  <a:lnTo>
                    <a:pt x="11781781" y="5801246"/>
                  </a:lnTo>
                  <a:lnTo>
                    <a:pt x="11783928" y="5801767"/>
                  </a:lnTo>
                  <a:lnTo>
                    <a:pt x="11786166" y="5801143"/>
                  </a:lnTo>
                  <a:lnTo>
                    <a:pt x="11789215" y="5800472"/>
                  </a:lnTo>
                  <a:lnTo>
                    <a:pt x="11794836" y="5799318"/>
                  </a:lnTo>
                  <a:lnTo>
                    <a:pt x="11798542" y="5793402"/>
                  </a:lnTo>
                  <a:lnTo>
                    <a:pt x="11796235" y="5782160"/>
                  </a:lnTo>
                  <a:lnTo>
                    <a:pt x="11790320" y="5778452"/>
                  </a:lnTo>
                  <a:close/>
                </a:path>
                <a:path w="20032345" h="5941695">
                  <a:moveTo>
                    <a:pt x="1082996" y="1200409"/>
                  </a:moveTo>
                  <a:lnTo>
                    <a:pt x="1076467" y="1199990"/>
                  </a:lnTo>
                  <a:lnTo>
                    <a:pt x="1069470" y="1205292"/>
                  </a:lnTo>
                  <a:lnTo>
                    <a:pt x="1064664" y="1209160"/>
                  </a:lnTo>
                  <a:lnTo>
                    <a:pt x="1064246" y="1215689"/>
                  </a:lnTo>
                  <a:lnTo>
                    <a:pt x="1067780" y="1220353"/>
                  </a:lnTo>
                  <a:lnTo>
                    <a:pt x="1069165" y="1221733"/>
                  </a:lnTo>
                  <a:lnTo>
                    <a:pt x="1072026" y="1223350"/>
                  </a:lnTo>
                  <a:lnTo>
                    <a:pt x="1071884" y="1223682"/>
                  </a:lnTo>
                  <a:lnTo>
                    <a:pt x="1075222" y="1225106"/>
                  </a:lnTo>
                  <a:lnTo>
                    <a:pt x="1079749" y="1224671"/>
                  </a:lnTo>
                  <a:lnTo>
                    <a:pt x="1082842" y="1222044"/>
                  </a:lnTo>
                  <a:lnTo>
                    <a:pt x="1085174" y="1220277"/>
                  </a:lnTo>
                  <a:lnTo>
                    <a:pt x="1089981" y="1216409"/>
                  </a:lnTo>
                  <a:lnTo>
                    <a:pt x="1090399" y="1209880"/>
                  </a:lnTo>
                  <a:lnTo>
                    <a:pt x="1086864" y="1205215"/>
                  </a:lnTo>
                  <a:lnTo>
                    <a:pt x="1082996" y="1200409"/>
                  </a:lnTo>
                  <a:close/>
                </a:path>
                <a:path w="20032345" h="5941695">
                  <a:moveTo>
                    <a:pt x="7491287" y="3909510"/>
                  </a:moveTo>
                  <a:lnTo>
                    <a:pt x="7484517" y="3907806"/>
                  </a:lnTo>
                  <a:lnTo>
                    <a:pt x="7474805" y="3913922"/>
                  </a:lnTo>
                  <a:lnTo>
                    <a:pt x="7473101" y="3920692"/>
                  </a:lnTo>
                  <a:lnTo>
                    <a:pt x="7476159" y="3925548"/>
                  </a:lnTo>
                  <a:lnTo>
                    <a:pt x="7477784" y="3928214"/>
                  </a:lnTo>
                  <a:lnTo>
                    <a:pt x="7479026" y="3929927"/>
                  </a:lnTo>
                  <a:lnTo>
                    <a:pt x="7480744" y="3931449"/>
                  </a:lnTo>
                  <a:lnTo>
                    <a:pt x="7485751" y="3933585"/>
                  </a:lnTo>
                  <a:lnTo>
                    <a:pt x="7489326" y="3933532"/>
                  </a:lnTo>
                  <a:lnTo>
                    <a:pt x="7492468" y="3931715"/>
                  </a:lnTo>
                  <a:lnTo>
                    <a:pt x="7497324" y="3928658"/>
                  </a:lnTo>
                  <a:lnTo>
                    <a:pt x="7499028" y="3921887"/>
                  </a:lnTo>
                  <a:lnTo>
                    <a:pt x="7495970" y="3917032"/>
                  </a:lnTo>
                  <a:lnTo>
                    <a:pt x="7494344" y="3914366"/>
                  </a:lnTo>
                  <a:lnTo>
                    <a:pt x="7491287" y="3909510"/>
                  </a:lnTo>
                  <a:close/>
                </a:path>
                <a:path w="20032345" h="5941695">
                  <a:moveTo>
                    <a:pt x="11874543" y="5759534"/>
                  </a:moveTo>
                  <a:lnTo>
                    <a:pt x="11868780" y="5761022"/>
                  </a:lnTo>
                  <a:lnTo>
                    <a:pt x="11865731" y="5761693"/>
                  </a:lnTo>
                  <a:lnTo>
                    <a:pt x="11859776" y="5762705"/>
                  </a:lnTo>
                  <a:lnTo>
                    <a:pt x="11856068" y="5768620"/>
                  </a:lnTo>
                  <a:lnTo>
                    <a:pt x="11857555" y="5774384"/>
                  </a:lnTo>
                  <a:lnTo>
                    <a:pt x="11858419" y="5777909"/>
                  </a:lnTo>
                  <a:lnTo>
                    <a:pt x="11860854" y="5780525"/>
                  </a:lnTo>
                  <a:lnTo>
                    <a:pt x="11863857" y="5781806"/>
                  </a:lnTo>
                  <a:lnTo>
                    <a:pt x="11863715" y="5782140"/>
                  </a:lnTo>
                  <a:lnTo>
                    <a:pt x="11865718" y="5782995"/>
                  </a:lnTo>
                  <a:lnTo>
                    <a:pt x="11868007" y="5783182"/>
                  </a:lnTo>
                  <a:lnTo>
                    <a:pt x="11870246" y="5782559"/>
                  </a:lnTo>
                  <a:lnTo>
                    <a:pt x="11873295" y="5781886"/>
                  </a:lnTo>
                  <a:lnTo>
                    <a:pt x="11879250" y="5780875"/>
                  </a:lnTo>
                  <a:lnTo>
                    <a:pt x="11882957" y="5774960"/>
                  </a:lnTo>
                  <a:lnTo>
                    <a:pt x="11881469" y="5769196"/>
                  </a:lnTo>
                  <a:lnTo>
                    <a:pt x="11880459" y="5763241"/>
                  </a:lnTo>
                  <a:lnTo>
                    <a:pt x="11874543" y="5759534"/>
                  </a:lnTo>
                  <a:close/>
                </a:path>
                <a:path w="20032345" h="5941695">
                  <a:moveTo>
                    <a:pt x="7446317" y="3835483"/>
                  </a:moveTo>
                  <a:lnTo>
                    <a:pt x="7439881" y="3833921"/>
                  </a:lnTo>
                  <a:lnTo>
                    <a:pt x="7434692" y="3836836"/>
                  </a:lnTo>
                  <a:lnTo>
                    <a:pt x="7429836" y="3839895"/>
                  </a:lnTo>
                  <a:lnTo>
                    <a:pt x="7428275" y="3846330"/>
                  </a:lnTo>
                  <a:lnTo>
                    <a:pt x="7431191" y="3851520"/>
                  </a:lnTo>
                  <a:lnTo>
                    <a:pt x="7432815" y="3854187"/>
                  </a:lnTo>
                  <a:lnTo>
                    <a:pt x="7433915" y="3856234"/>
                  </a:lnTo>
                  <a:lnTo>
                    <a:pt x="7435632" y="3857756"/>
                  </a:lnTo>
                  <a:lnTo>
                    <a:pt x="7437635" y="3858611"/>
                  </a:lnTo>
                  <a:lnTo>
                    <a:pt x="7437777" y="3858277"/>
                  </a:lnTo>
                  <a:lnTo>
                    <a:pt x="7440782" y="3859558"/>
                  </a:lnTo>
                  <a:lnTo>
                    <a:pt x="7444357" y="3859505"/>
                  </a:lnTo>
                  <a:lnTo>
                    <a:pt x="7447499" y="3857688"/>
                  </a:lnTo>
                  <a:lnTo>
                    <a:pt x="7452355" y="3854630"/>
                  </a:lnTo>
                  <a:lnTo>
                    <a:pt x="7453917" y="3848194"/>
                  </a:lnTo>
                  <a:lnTo>
                    <a:pt x="7451000" y="3843005"/>
                  </a:lnTo>
                  <a:lnTo>
                    <a:pt x="7449376" y="3840339"/>
                  </a:lnTo>
                  <a:lnTo>
                    <a:pt x="7446317" y="3835483"/>
                  </a:lnTo>
                  <a:close/>
                </a:path>
                <a:path w="20032345" h="5941695">
                  <a:moveTo>
                    <a:pt x="1150765" y="1146062"/>
                  </a:moveTo>
                  <a:lnTo>
                    <a:pt x="1143901" y="1145502"/>
                  </a:lnTo>
                  <a:lnTo>
                    <a:pt x="1132241" y="1154338"/>
                  </a:lnTo>
                  <a:lnTo>
                    <a:pt x="1131681" y="1161201"/>
                  </a:lnTo>
                  <a:lnTo>
                    <a:pt x="1135215" y="1165865"/>
                  </a:lnTo>
                  <a:lnTo>
                    <a:pt x="1136123" y="1167437"/>
                  </a:lnTo>
                  <a:lnTo>
                    <a:pt x="1139319" y="1169194"/>
                  </a:lnTo>
                  <a:lnTo>
                    <a:pt x="1139462" y="1168861"/>
                  </a:lnTo>
                  <a:lnTo>
                    <a:pt x="1143134" y="1170427"/>
                  </a:lnTo>
                  <a:lnTo>
                    <a:pt x="1147184" y="1170181"/>
                  </a:lnTo>
                  <a:lnTo>
                    <a:pt x="1150277" y="1167556"/>
                  </a:lnTo>
                  <a:lnTo>
                    <a:pt x="1157274" y="1162254"/>
                  </a:lnTo>
                  <a:lnTo>
                    <a:pt x="1157833" y="1155390"/>
                  </a:lnTo>
                  <a:lnTo>
                    <a:pt x="1150765" y="1146062"/>
                  </a:lnTo>
                  <a:close/>
                </a:path>
                <a:path w="20032345" h="5941695">
                  <a:moveTo>
                    <a:pt x="11958240" y="5739996"/>
                  </a:moveTo>
                  <a:lnTo>
                    <a:pt x="11952477" y="5741484"/>
                  </a:lnTo>
                  <a:lnTo>
                    <a:pt x="11949427" y="5742157"/>
                  </a:lnTo>
                  <a:lnTo>
                    <a:pt x="11943807" y="5743310"/>
                  </a:lnTo>
                  <a:lnTo>
                    <a:pt x="11940099" y="5749225"/>
                  </a:lnTo>
                  <a:lnTo>
                    <a:pt x="11941586" y="5754988"/>
                  </a:lnTo>
                  <a:lnTo>
                    <a:pt x="11942450" y="5758513"/>
                  </a:lnTo>
                  <a:lnTo>
                    <a:pt x="11944884" y="5761130"/>
                  </a:lnTo>
                  <a:lnTo>
                    <a:pt x="11949892" y="5763266"/>
                  </a:lnTo>
                  <a:lnTo>
                    <a:pt x="11952180" y="5763453"/>
                  </a:lnTo>
                  <a:lnTo>
                    <a:pt x="11954419" y="5762829"/>
                  </a:lnTo>
                  <a:lnTo>
                    <a:pt x="11957467" y="5762157"/>
                  </a:lnTo>
                  <a:lnTo>
                    <a:pt x="11963088" y="5761005"/>
                  </a:lnTo>
                  <a:lnTo>
                    <a:pt x="11966795" y="5755089"/>
                  </a:lnTo>
                  <a:lnTo>
                    <a:pt x="11965307" y="5749325"/>
                  </a:lnTo>
                  <a:lnTo>
                    <a:pt x="11964155" y="5743703"/>
                  </a:lnTo>
                  <a:lnTo>
                    <a:pt x="11958240" y="5739996"/>
                  </a:lnTo>
                  <a:close/>
                </a:path>
                <a:path w="20032345" h="5941695">
                  <a:moveTo>
                    <a:pt x="7402159" y="3761407"/>
                  </a:moveTo>
                  <a:lnTo>
                    <a:pt x="7395723" y="3759844"/>
                  </a:lnTo>
                  <a:lnTo>
                    <a:pt x="7385344" y="3765676"/>
                  </a:lnTo>
                  <a:lnTo>
                    <a:pt x="7383782" y="3772112"/>
                  </a:lnTo>
                  <a:lnTo>
                    <a:pt x="7386698" y="3777301"/>
                  </a:lnTo>
                  <a:lnTo>
                    <a:pt x="7388323" y="3779968"/>
                  </a:lnTo>
                  <a:lnTo>
                    <a:pt x="7389423" y="3782015"/>
                  </a:lnTo>
                  <a:lnTo>
                    <a:pt x="7391140" y="3783537"/>
                  </a:lnTo>
                  <a:lnTo>
                    <a:pt x="7396482" y="3785816"/>
                  </a:lnTo>
                  <a:lnTo>
                    <a:pt x="7400055" y="3785762"/>
                  </a:lnTo>
                  <a:lnTo>
                    <a:pt x="7403197" y="3783945"/>
                  </a:lnTo>
                  <a:lnTo>
                    <a:pt x="7408053" y="3780887"/>
                  </a:lnTo>
                  <a:lnTo>
                    <a:pt x="7409615" y="3774451"/>
                  </a:lnTo>
                  <a:lnTo>
                    <a:pt x="7406699" y="3769261"/>
                  </a:lnTo>
                  <a:lnTo>
                    <a:pt x="7405075" y="3766596"/>
                  </a:lnTo>
                  <a:lnTo>
                    <a:pt x="7402159" y="3761407"/>
                  </a:lnTo>
                  <a:close/>
                </a:path>
                <a:path w="20032345" h="5941695">
                  <a:moveTo>
                    <a:pt x="12042079" y="5720124"/>
                  </a:moveTo>
                  <a:lnTo>
                    <a:pt x="12036315" y="5721612"/>
                  </a:lnTo>
                  <a:lnTo>
                    <a:pt x="12033267" y="5722285"/>
                  </a:lnTo>
                  <a:lnTo>
                    <a:pt x="12027504" y="5723772"/>
                  </a:lnTo>
                  <a:lnTo>
                    <a:pt x="12023939" y="5729354"/>
                  </a:lnTo>
                  <a:lnTo>
                    <a:pt x="12025425" y="5735118"/>
                  </a:lnTo>
                  <a:lnTo>
                    <a:pt x="12026289" y="5738643"/>
                  </a:lnTo>
                  <a:lnTo>
                    <a:pt x="12028724" y="5741258"/>
                  </a:lnTo>
                  <a:lnTo>
                    <a:pt x="12034065" y="5743537"/>
                  </a:lnTo>
                  <a:lnTo>
                    <a:pt x="12036353" y="5743725"/>
                  </a:lnTo>
                  <a:lnTo>
                    <a:pt x="12038591" y="5743101"/>
                  </a:lnTo>
                  <a:lnTo>
                    <a:pt x="12041306" y="5742286"/>
                  </a:lnTo>
                  <a:lnTo>
                    <a:pt x="12046927" y="5741133"/>
                  </a:lnTo>
                  <a:lnTo>
                    <a:pt x="12050635" y="5735218"/>
                  </a:lnTo>
                  <a:lnTo>
                    <a:pt x="12049147" y="5729454"/>
                  </a:lnTo>
                  <a:lnTo>
                    <a:pt x="12047994" y="5723832"/>
                  </a:lnTo>
                  <a:lnTo>
                    <a:pt x="12042079" y="5720124"/>
                  </a:lnTo>
                  <a:close/>
                </a:path>
                <a:path w="20032345" h="5941695">
                  <a:moveTo>
                    <a:pt x="1218440" y="1092860"/>
                  </a:moveTo>
                  <a:lnTo>
                    <a:pt x="1211719" y="1091966"/>
                  </a:lnTo>
                  <a:lnTo>
                    <a:pt x="1204723" y="1097266"/>
                  </a:lnTo>
                  <a:lnTo>
                    <a:pt x="1200392" y="1100944"/>
                  </a:lnTo>
                  <a:lnTo>
                    <a:pt x="1199498" y="1107665"/>
                  </a:lnTo>
                  <a:lnTo>
                    <a:pt x="1203033" y="1112329"/>
                  </a:lnTo>
                  <a:lnTo>
                    <a:pt x="1203941" y="1113900"/>
                  </a:lnTo>
                  <a:lnTo>
                    <a:pt x="1207137" y="1115658"/>
                  </a:lnTo>
                  <a:lnTo>
                    <a:pt x="1210475" y="1117082"/>
                  </a:lnTo>
                  <a:lnTo>
                    <a:pt x="1214526" y="1116837"/>
                  </a:lnTo>
                  <a:lnTo>
                    <a:pt x="1217619" y="1114211"/>
                  </a:lnTo>
                  <a:lnTo>
                    <a:pt x="1224615" y="1108909"/>
                  </a:lnTo>
                  <a:lnTo>
                    <a:pt x="1225509" y="1102188"/>
                  </a:lnTo>
                  <a:lnTo>
                    <a:pt x="1218440" y="1092860"/>
                  </a:lnTo>
                  <a:close/>
                </a:path>
                <a:path w="20032345" h="5941695">
                  <a:moveTo>
                    <a:pt x="7358142" y="3686996"/>
                  </a:moveTo>
                  <a:lnTo>
                    <a:pt x="7351706" y="3685435"/>
                  </a:lnTo>
                  <a:lnTo>
                    <a:pt x="7341327" y="3691265"/>
                  </a:lnTo>
                  <a:lnTo>
                    <a:pt x="7339765" y="3697702"/>
                  </a:lnTo>
                  <a:lnTo>
                    <a:pt x="7342681" y="3702891"/>
                  </a:lnTo>
                  <a:lnTo>
                    <a:pt x="7344306" y="3705557"/>
                  </a:lnTo>
                  <a:lnTo>
                    <a:pt x="7345405" y="3707605"/>
                  </a:lnTo>
                  <a:lnTo>
                    <a:pt x="7347124" y="3709127"/>
                  </a:lnTo>
                  <a:lnTo>
                    <a:pt x="7352132" y="3711263"/>
                  </a:lnTo>
                  <a:lnTo>
                    <a:pt x="7355705" y="3711209"/>
                  </a:lnTo>
                  <a:lnTo>
                    <a:pt x="7358848" y="3709392"/>
                  </a:lnTo>
                  <a:lnTo>
                    <a:pt x="7364037" y="3706477"/>
                  </a:lnTo>
                  <a:lnTo>
                    <a:pt x="7365599" y="3700041"/>
                  </a:lnTo>
                  <a:lnTo>
                    <a:pt x="7362683" y="3694851"/>
                  </a:lnTo>
                  <a:lnTo>
                    <a:pt x="7361058" y="3692185"/>
                  </a:lnTo>
                  <a:lnTo>
                    <a:pt x="7358142" y="3686996"/>
                  </a:lnTo>
                  <a:close/>
                </a:path>
                <a:path w="20032345" h="5941695">
                  <a:moveTo>
                    <a:pt x="12125535" y="5699300"/>
                  </a:moveTo>
                  <a:lnTo>
                    <a:pt x="12119772" y="5700788"/>
                  </a:lnTo>
                  <a:lnTo>
                    <a:pt x="12117057" y="5701604"/>
                  </a:lnTo>
                  <a:lnTo>
                    <a:pt x="12111293" y="5703090"/>
                  </a:lnTo>
                  <a:lnTo>
                    <a:pt x="12107729" y="5708672"/>
                  </a:lnTo>
                  <a:lnTo>
                    <a:pt x="12109215" y="5714436"/>
                  </a:lnTo>
                  <a:lnTo>
                    <a:pt x="12110080" y="5717961"/>
                  </a:lnTo>
                  <a:lnTo>
                    <a:pt x="12112514" y="5720578"/>
                  </a:lnTo>
                  <a:lnTo>
                    <a:pt x="12117187" y="5722571"/>
                  </a:lnTo>
                  <a:lnTo>
                    <a:pt x="12119809" y="5722901"/>
                  </a:lnTo>
                  <a:lnTo>
                    <a:pt x="12122049" y="5722277"/>
                  </a:lnTo>
                  <a:lnTo>
                    <a:pt x="12124763" y="5721462"/>
                  </a:lnTo>
                  <a:lnTo>
                    <a:pt x="12130527" y="5719976"/>
                  </a:lnTo>
                  <a:lnTo>
                    <a:pt x="12134091" y="5714393"/>
                  </a:lnTo>
                  <a:lnTo>
                    <a:pt x="12131117" y="5702866"/>
                  </a:lnTo>
                  <a:lnTo>
                    <a:pt x="12125535" y="5699300"/>
                  </a:lnTo>
                  <a:close/>
                </a:path>
                <a:path w="20032345" h="5941695">
                  <a:moveTo>
                    <a:pt x="7314602" y="3612394"/>
                  </a:moveTo>
                  <a:lnTo>
                    <a:pt x="7308166" y="3610833"/>
                  </a:lnTo>
                  <a:lnTo>
                    <a:pt x="7297787" y="3616663"/>
                  </a:lnTo>
                  <a:lnTo>
                    <a:pt x="7296225" y="3623100"/>
                  </a:lnTo>
                  <a:lnTo>
                    <a:pt x="7299140" y="3628290"/>
                  </a:lnTo>
                  <a:lnTo>
                    <a:pt x="7300433" y="3630813"/>
                  </a:lnTo>
                  <a:lnTo>
                    <a:pt x="7301866" y="3633003"/>
                  </a:lnTo>
                  <a:lnTo>
                    <a:pt x="7303584" y="3634525"/>
                  </a:lnTo>
                  <a:lnTo>
                    <a:pt x="7308592" y="3636661"/>
                  </a:lnTo>
                  <a:lnTo>
                    <a:pt x="7312165" y="3636607"/>
                  </a:lnTo>
                  <a:lnTo>
                    <a:pt x="7315307" y="3634790"/>
                  </a:lnTo>
                  <a:lnTo>
                    <a:pt x="7320497" y="3631874"/>
                  </a:lnTo>
                  <a:lnTo>
                    <a:pt x="7322058" y="3625440"/>
                  </a:lnTo>
                  <a:lnTo>
                    <a:pt x="7319143" y="3620249"/>
                  </a:lnTo>
                  <a:lnTo>
                    <a:pt x="7317518" y="3617584"/>
                  </a:lnTo>
                  <a:lnTo>
                    <a:pt x="7314602" y="3612394"/>
                  </a:lnTo>
                  <a:close/>
                </a:path>
                <a:path w="20032345" h="5941695">
                  <a:moveTo>
                    <a:pt x="1286641" y="1040276"/>
                  </a:moveTo>
                  <a:lnTo>
                    <a:pt x="1279920" y="1039382"/>
                  </a:lnTo>
                  <a:lnTo>
                    <a:pt x="1268259" y="1048218"/>
                  </a:lnTo>
                  <a:lnTo>
                    <a:pt x="1267366" y="1054938"/>
                  </a:lnTo>
                  <a:lnTo>
                    <a:pt x="1270900" y="1059602"/>
                  </a:lnTo>
                  <a:lnTo>
                    <a:pt x="1272142" y="1061316"/>
                  </a:lnTo>
                  <a:lnTo>
                    <a:pt x="1275338" y="1063074"/>
                  </a:lnTo>
                  <a:lnTo>
                    <a:pt x="1278676" y="1064498"/>
                  </a:lnTo>
                  <a:lnTo>
                    <a:pt x="1282726" y="1064253"/>
                  </a:lnTo>
                  <a:lnTo>
                    <a:pt x="1285819" y="1061627"/>
                  </a:lnTo>
                  <a:lnTo>
                    <a:pt x="1292816" y="1056325"/>
                  </a:lnTo>
                  <a:lnTo>
                    <a:pt x="1293710" y="1049604"/>
                  </a:lnTo>
                  <a:lnTo>
                    <a:pt x="1286641" y="1040276"/>
                  </a:lnTo>
                  <a:close/>
                </a:path>
                <a:path w="20032345" h="5941695">
                  <a:moveTo>
                    <a:pt x="12208659" y="5678335"/>
                  </a:moveTo>
                  <a:lnTo>
                    <a:pt x="12202894" y="5679822"/>
                  </a:lnTo>
                  <a:lnTo>
                    <a:pt x="12200180" y="5680637"/>
                  </a:lnTo>
                  <a:lnTo>
                    <a:pt x="12194416" y="5682125"/>
                  </a:lnTo>
                  <a:lnTo>
                    <a:pt x="12191184" y="5687849"/>
                  </a:lnTo>
                  <a:lnTo>
                    <a:pt x="12192672" y="5693612"/>
                  </a:lnTo>
                  <a:lnTo>
                    <a:pt x="12193343" y="5696661"/>
                  </a:lnTo>
                  <a:lnTo>
                    <a:pt x="12195779" y="5699279"/>
                  </a:lnTo>
                  <a:lnTo>
                    <a:pt x="12200786" y="5701415"/>
                  </a:lnTo>
                  <a:lnTo>
                    <a:pt x="12203409" y="5701743"/>
                  </a:lnTo>
                  <a:lnTo>
                    <a:pt x="12205646" y="5701120"/>
                  </a:lnTo>
                  <a:lnTo>
                    <a:pt x="12208362" y="5700305"/>
                  </a:lnTo>
                  <a:lnTo>
                    <a:pt x="12214125" y="5698818"/>
                  </a:lnTo>
                  <a:lnTo>
                    <a:pt x="12217356" y="5693094"/>
                  </a:lnTo>
                  <a:lnTo>
                    <a:pt x="12214383" y="5681566"/>
                  </a:lnTo>
                  <a:lnTo>
                    <a:pt x="12208659" y="5678335"/>
                  </a:lnTo>
                  <a:close/>
                </a:path>
                <a:path w="20032345" h="5941695">
                  <a:moveTo>
                    <a:pt x="7271539" y="3537601"/>
                  </a:moveTo>
                  <a:lnTo>
                    <a:pt x="7265102" y="3536039"/>
                  </a:lnTo>
                  <a:lnTo>
                    <a:pt x="7254723" y="3541870"/>
                  </a:lnTo>
                  <a:lnTo>
                    <a:pt x="7253161" y="3548307"/>
                  </a:lnTo>
                  <a:lnTo>
                    <a:pt x="7256077" y="3553496"/>
                  </a:lnTo>
                  <a:lnTo>
                    <a:pt x="7257368" y="3556020"/>
                  </a:lnTo>
                  <a:lnTo>
                    <a:pt x="7258801" y="3558209"/>
                  </a:lnTo>
                  <a:lnTo>
                    <a:pt x="7260520" y="3559731"/>
                  </a:lnTo>
                  <a:lnTo>
                    <a:pt x="7265528" y="3561867"/>
                  </a:lnTo>
                  <a:lnTo>
                    <a:pt x="7269102" y="3561813"/>
                  </a:lnTo>
                  <a:lnTo>
                    <a:pt x="7272244" y="3559998"/>
                  </a:lnTo>
                  <a:lnTo>
                    <a:pt x="7277433" y="3557082"/>
                  </a:lnTo>
                  <a:lnTo>
                    <a:pt x="7278995" y="3550646"/>
                  </a:lnTo>
                  <a:lnTo>
                    <a:pt x="7276079" y="3545456"/>
                  </a:lnTo>
                  <a:lnTo>
                    <a:pt x="7274454" y="3542791"/>
                  </a:lnTo>
                  <a:lnTo>
                    <a:pt x="7271539" y="3537601"/>
                  </a:lnTo>
                  <a:close/>
                </a:path>
                <a:path w="20032345" h="5941695">
                  <a:moveTo>
                    <a:pt x="12292208" y="5656368"/>
                  </a:moveTo>
                  <a:lnTo>
                    <a:pt x="12286445" y="5657855"/>
                  </a:lnTo>
                  <a:lnTo>
                    <a:pt x="12283730" y="5658670"/>
                  </a:lnTo>
                  <a:lnTo>
                    <a:pt x="12277966" y="5660157"/>
                  </a:lnTo>
                  <a:lnTo>
                    <a:pt x="12274734" y="5665880"/>
                  </a:lnTo>
                  <a:lnTo>
                    <a:pt x="12276222" y="5671644"/>
                  </a:lnTo>
                  <a:lnTo>
                    <a:pt x="12277227" y="5674835"/>
                  </a:lnTo>
                  <a:lnTo>
                    <a:pt x="12279329" y="5677310"/>
                  </a:lnTo>
                  <a:lnTo>
                    <a:pt x="12284336" y="5679446"/>
                  </a:lnTo>
                  <a:lnTo>
                    <a:pt x="12286958" y="5679776"/>
                  </a:lnTo>
                  <a:lnTo>
                    <a:pt x="12289196" y="5679152"/>
                  </a:lnTo>
                  <a:lnTo>
                    <a:pt x="12291912" y="5678337"/>
                  </a:lnTo>
                  <a:lnTo>
                    <a:pt x="12297675" y="5676850"/>
                  </a:lnTo>
                  <a:lnTo>
                    <a:pt x="12300906" y="5671126"/>
                  </a:lnTo>
                  <a:lnTo>
                    <a:pt x="12297931" y="5659599"/>
                  </a:lnTo>
                  <a:lnTo>
                    <a:pt x="12292208" y="5656368"/>
                  </a:lnTo>
                  <a:close/>
                </a:path>
                <a:path w="20032345" h="5941695">
                  <a:moveTo>
                    <a:pt x="1355225" y="988645"/>
                  </a:moveTo>
                  <a:lnTo>
                    <a:pt x="1348503" y="987751"/>
                  </a:lnTo>
                  <a:lnTo>
                    <a:pt x="1336843" y="996587"/>
                  </a:lnTo>
                  <a:lnTo>
                    <a:pt x="1335949" y="1003307"/>
                  </a:lnTo>
                  <a:lnTo>
                    <a:pt x="1339483" y="1007971"/>
                  </a:lnTo>
                  <a:lnTo>
                    <a:pt x="1340725" y="1009685"/>
                  </a:lnTo>
                  <a:lnTo>
                    <a:pt x="1342252" y="1010731"/>
                  </a:lnTo>
                  <a:lnTo>
                    <a:pt x="1347259" y="1012867"/>
                  </a:lnTo>
                  <a:lnTo>
                    <a:pt x="1351452" y="1012287"/>
                  </a:lnTo>
                  <a:lnTo>
                    <a:pt x="1354403" y="1009994"/>
                  </a:lnTo>
                  <a:lnTo>
                    <a:pt x="1361399" y="1004694"/>
                  </a:lnTo>
                  <a:lnTo>
                    <a:pt x="1362293" y="997973"/>
                  </a:lnTo>
                  <a:lnTo>
                    <a:pt x="1355225" y="988645"/>
                  </a:lnTo>
                  <a:close/>
                </a:path>
                <a:path w="20032345" h="5941695">
                  <a:moveTo>
                    <a:pt x="7228332" y="3463141"/>
                  </a:moveTo>
                  <a:lnTo>
                    <a:pt x="7222038" y="3461246"/>
                  </a:lnTo>
                  <a:lnTo>
                    <a:pt x="7216849" y="3464162"/>
                  </a:lnTo>
                  <a:lnTo>
                    <a:pt x="7211993" y="3467220"/>
                  </a:lnTo>
                  <a:lnTo>
                    <a:pt x="7210098" y="3473514"/>
                  </a:lnTo>
                  <a:lnTo>
                    <a:pt x="7213013" y="3478704"/>
                  </a:lnTo>
                  <a:lnTo>
                    <a:pt x="7214304" y="3481227"/>
                  </a:lnTo>
                  <a:lnTo>
                    <a:pt x="7215404" y="3483274"/>
                  </a:lnTo>
                  <a:lnTo>
                    <a:pt x="7217455" y="3484939"/>
                  </a:lnTo>
                  <a:lnTo>
                    <a:pt x="7222463" y="3487075"/>
                  </a:lnTo>
                  <a:lnTo>
                    <a:pt x="7226037" y="3487021"/>
                  </a:lnTo>
                  <a:lnTo>
                    <a:pt x="7229180" y="3485204"/>
                  </a:lnTo>
                  <a:lnTo>
                    <a:pt x="7234035" y="3482146"/>
                  </a:lnTo>
                  <a:lnTo>
                    <a:pt x="7235931" y="3475853"/>
                  </a:lnTo>
                  <a:lnTo>
                    <a:pt x="7233015" y="3470664"/>
                  </a:lnTo>
                  <a:lnTo>
                    <a:pt x="7231390" y="3467997"/>
                  </a:lnTo>
                  <a:lnTo>
                    <a:pt x="7228332" y="3463141"/>
                  </a:lnTo>
                  <a:close/>
                </a:path>
                <a:path w="20032345" h="5941695">
                  <a:moveTo>
                    <a:pt x="12375424" y="5634258"/>
                  </a:moveTo>
                  <a:lnTo>
                    <a:pt x="12369661" y="5635746"/>
                  </a:lnTo>
                  <a:lnTo>
                    <a:pt x="12366945" y="5636561"/>
                  </a:lnTo>
                  <a:lnTo>
                    <a:pt x="12361182" y="5638047"/>
                  </a:lnTo>
                  <a:lnTo>
                    <a:pt x="12357950" y="5643771"/>
                  </a:lnTo>
                  <a:lnTo>
                    <a:pt x="12359438" y="5649535"/>
                  </a:lnTo>
                  <a:lnTo>
                    <a:pt x="12360443" y="5652725"/>
                  </a:lnTo>
                  <a:lnTo>
                    <a:pt x="12362545" y="5655200"/>
                  </a:lnTo>
                  <a:lnTo>
                    <a:pt x="12367552" y="5657336"/>
                  </a:lnTo>
                  <a:lnTo>
                    <a:pt x="12370174" y="5657665"/>
                  </a:lnTo>
                  <a:lnTo>
                    <a:pt x="12372412" y="5657041"/>
                  </a:lnTo>
                  <a:lnTo>
                    <a:pt x="12375127" y="5656227"/>
                  </a:lnTo>
                  <a:lnTo>
                    <a:pt x="12380891" y="5654739"/>
                  </a:lnTo>
                  <a:lnTo>
                    <a:pt x="12384123" y="5649017"/>
                  </a:lnTo>
                  <a:lnTo>
                    <a:pt x="12381148" y="5637489"/>
                  </a:lnTo>
                  <a:lnTo>
                    <a:pt x="12375424" y="5634258"/>
                  </a:lnTo>
                  <a:close/>
                </a:path>
                <a:path w="20032345" h="5941695">
                  <a:moveTo>
                    <a:pt x="1425000" y="937916"/>
                  </a:moveTo>
                  <a:lnTo>
                    <a:pt x="1418422" y="936689"/>
                  </a:lnTo>
                  <a:lnTo>
                    <a:pt x="1411426" y="941990"/>
                  </a:lnTo>
                  <a:lnTo>
                    <a:pt x="1406428" y="945383"/>
                  </a:lnTo>
                  <a:lnTo>
                    <a:pt x="1405533" y="952103"/>
                  </a:lnTo>
                  <a:lnTo>
                    <a:pt x="1409068" y="956767"/>
                  </a:lnTo>
                  <a:lnTo>
                    <a:pt x="1410310" y="958481"/>
                  </a:lnTo>
                  <a:lnTo>
                    <a:pt x="1411837" y="959527"/>
                  </a:lnTo>
                  <a:lnTo>
                    <a:pt x="1416844" y="961663"/>
                  </a:lnTo>
                  <a:lnTo>
                    <a:pt x="1420561" y="961275"/>
                  </a:lnTo>
                  <a:lnTo>
                    <a:pt x="1423845" y="959125"/>
                  </a:lnTo>
                  <a:lnTo>
                    <a:pt x="1430841" y="953823"/>
                  </a:lnTo>
                  <a:lnTo>
                    <a:pt x="1432069" y="947245"/>
                  </a:lnTo>
                  <a:lnTo>
                    <a:pt x="1425000" y="937916"/>
                  </a:lnTo>
                  <a:close/>
                </a:path>
                <a:path w="20032345" h="5941695">
                  <a:moveTo>
                    <a:pt x="7186221" y="3387966"/>
                  </a:moveTo>
                  <a:lnTo>
                    <a:pt x="7179927" y="3386070"/>
                  </a:lnTo>
                  <a:lnTo>
                    <a:pt x="7169547" y="3391902"/>
                  </a:lnTo>
                  <a:lnTo>
                    <a:pt x="7167968" y="3397147"/>
                  </a:lnTo>
                  <a:lnTo>
                    <a:pt x="7167653" y="3398195"/>
                  </a:lnTo>
                  <a:lnTo>
                    <a:pt x="7170568" y="3403385"/>
                  </a:lnTo>
                  <a:lnTo>
                    <a:pt x="7171859" y="3405908"/>
                  </a:lnTo>
                  <a:lnTo>
                    <a:pt x="7172959" y="3407956"/>
                  </a:lnTo>
                  <a:lnTo>
                    <a:pt x="7175011" y="3409620"/>
                  </a:lnTo>
                  <a:lnTo>
                    <a:pt x="7179684" y="3411614"/>
                  </a:lnTo>
                  <a:lnTo>
                    <a:pt x="7183116" y="3411895"/>
                  </a:lnTo>
                  <a:lnTo>
                    <a:pt x="7186258" y="3410078"/>
                  </a:lnTo>
                  <a:lnTo>
                    <a:pt x="7191448" y="3407163"/>
                  </a:lnTo>
                  <a:lnTo>
                    <a:pt x="7193027" y="3401918"/>
                  </a:lnTo>
                  <a:lnTo>
                    <a:pt x="7193343" y="3400869"/>
                  </a:lnTo>
                  <a:lnTo>
                    <a:pt x="7190427" y="3395678"/>
                  </a:lnTo>
                  <a:lnTo>
                    <a:pt x="7189136" y="3393155"/>
                  </a:lnTo>
                  <a:lnTo>
                    <a:pt x="7186221" y="3387966"/>
                  </a:lnTo>
                  <a:close/>
                </a:path>
                <a:path w="20032345" h="5941695">
                  <a:moveTo>
                    <a:pt x="12458591" y="5611338"/>
                  </a:moveTo>
                  <a:lnTo>
                    <a:pt x="12452826" y="5612824"/>
                  </a:lnTo>
                  <a:lnTo>
                    <a:pt x="12450112" y="5613640"/>
                  </a:lnTo>
                  <a:lnTo>
                    <a:pt x="12444348" y="5615126"/>
                  </a:lnTo>
                  <a:lnTo>
                    <a:pt x="12441118" y="5620850"/>
                  </a:lnTo>
                  <a:lnTo>
                    <a:pt x="12442604" y="5626615"/>
                  </a:lnTo>
                  <a:lnTo>
                    <a:pt x="12443611" y="5629806"/>
                  </a:lnTo>
                  <a:lnTo>
                    <a:pt x="12445711" y="5632280"/>
                  </a:lnTo>
                  <a:lnTo>
                    <a:pt x="12450718" y="5634416"/>
                  </a:lnTo>
                  <a:lnTo>
                    <a:pt x="12453341" y="5634745"/>
                  </a:lnTo>
                  <a:lnTo>
                    <a:pt x="12455580" y="5634122"/>
                  </a:lnTo>
                  <a:lnTo>
                    <a:pt x="12458295" y="5633308"/>
                  </a:lnTo>
                  <a:lnTo>
                    <a:pt x="12464059" y="5631820"/>
                  </a:lnTo>
                  <a:lnTo>
                    <a:pt x="12467288" y="5626096"/>
                  </a:lnTo>
                  <a:lnTo>
                    <a:pt x="12464315" y="5614568"/>
                  </a:lnTo>
                  <a:lnTo>
                    <a:pt x="12458591" y="5611338"/>
                  </a:lnTo>
                  <a:close/>
                </a:path>
                <a:path w="20032345" h="5941695">
                  <a:moveTo>
                    <a:pt x="7144585" y="3312597"/>
                  </a:moveTo>
                  <a:lnTo>
                    <a:pt x="7137957" y="3310560"/>
                  </a:lnTo>
                  <a:lnTo>
                    <a:pt x="7132768" y="3313475"/>
                  </a:lnTo>
                  <a:lnTo>
                    <a:pt x="7127721" y="3316058"/>
                  </a:lnTo>
                  <a:lnTo>
                    <a:pt x="7125898" y="3321988"/>
                  </a:lnTo>
                  <a:lnTo>
                    <a:pt x="7125683" y="3322686"/>
                  </a:lnTo>
                  <a:lnTo>
                    <a:pt x="7128599" y="3327875"/>
                  </a:lnTo>
                  <a:lnTo>
                    <a:pt x="7129890" y="3330399"/>
                  </a:lnTo>
                  <a:lnTo>
                    <a:pt x="7130989" y="3332446"/>
                  </a:lnTo>
                  <a:lnTo>
                    <a:pt x="7133041" y="3334111"/>
                  </a:lnTo>
                  <a:lnTo>
                    <a:pt x="7138048" y="3336247"/>
                  </a:lnTo>
                  <a:lnTo>
                    <a:pt x="7141289" y="3336050"/>
                  </a:lnTo>
                  <a:lnTo>
                    <a:pt x="7144289" y="3334567"/>
                  </a:lnTo>
                  <a:lnTo>
                    <a:pt x="7149336" y="3331986"/>
                  </a:lnTo>
                  <a:lnTo>
                    <a:pt x="7151159" y="3326056"/>
                  </a:lnTo>
                  <a:lnTo>
                    <a:pt x="7151373" y="3325358"/>
                  </a:lnTo>
                  <a:lnTo>
                    <a:pt x="7148458" y="3320168"/>
                  </a:lnTo>
                  <a:lnTo>
                    <a:pt x="7144585" y="3312597"/>
                  </a:lnTo>
                  <a:close/>
                </a:path>
                <a:path w="20032345" h="5941695">
                  <a:moveTo>
                    <a:pt x="1495587" y="887140"/>
                  </a:moveTo>
                  <a:lnTo>
                    <a:pt x="1489008" y="885912"/>
                  </a:lnTo>
                  <a:lnTo>
                    <a:pt x="1484010" y="889304"/>
                  </a:lnTo>
                  <a:lnTo>
                    <a:pt x="1477015" y="894605"/>
                  </a:lnTo>
                  <a:lnTo>
                    <a:pt x="1475854" y="900819"/>
                  </a:lnTo>
                  <a:lnTo>
                    <a:pt x="1475786" y="901183"/>
                  </a:lnTo>
                  <a:lnTo>
                    <a:pt x="1479178" y="906182"/>
                  </a:lnTo>
                  <a:lnTo>
                    <a:pt x="1480086" y="907753"/>
                  </a:lnTo>
                  <a:lnTo>
                    <a:pt x="1481947" y="908941"/>
                  </a:lnTo>
                  <a:lnTo>
                    <a:pt x="1487288" y="911220"/>
                  </a:lnTo>
                  <a:lnTo>
                    <a:pt x="1491005" y="910832"/>
                  </a:lnTo>
                  <a:lnTo>
                    <a:pt x="1494289" y="908682"/>
                  </a:lnTo>
                  <a:lnTo>
                    <a:pt x="1501286" y="903381"/>
                  </a:lnTo>
                  <a:lnTo>
                    <a:pt x="1502445" y="897167"/>
                  </a:lnTo>
                  <a:lnTo>
                    <a:pt x="1502513" y="896802"/>
                  </a:lnTo>
                  <a:lnTo>
                    <a:pt x="1499122" y="891803"/>
                  </a:lnTo>
                  <a:lnTo>
                    <a:pt x="1495587" y="887140"/>
                  </a:lnTo>
                  <a:close/>
                </a:path>
                <a:path w="20032345" h="5941695">
                  <a:moveTo>
                    <a:pt x="12541758" y="5588417"/>
                  </a:moveTo>
                  <a:lnTo>
                    <a:pt x="12535994" y="5589905"/>
                  </a:lnTo>
                  <a:lnTo>
                    <a:pt x="12533279" y="5590719"/>
                  </a:lnTo>
                  <a:lnTo>
                    <a:pt x="12527515" y="5592207"/>
                  </a:lnTo>
                  <a:lnTo>
                    <a:pt x="12524284" y="5597931"/>
                  </a:lnTo>
                  <a:lnTo>
                    <a:pt x="12525771" y="5603694"/>
                  </a:lnTo>
                  <a:lnTo>
                    <a:pt x="12526778" y="5606886"/>
                  </a:lnTo>
                  <a:lnTo>
                    <a:pt x="12528879" y="5609361"/>
                  </a:lnTo>
                  <a:lnTo>
                    <a:pt x="12531883" y="5610642"/>
                  </a:lnTo>
                  <a:lnTo>
                    <a:pt x="12531741" y="5610975"/>
                  </a:lnTo>
                  <a:lnTo>
                    <a:pt x="12533744" y="5611829"/>
                  </a:lnTo>
                  <a:lnTo>
                    <a:pt x="12536507" y="5611825"/>
                  </a:lnTo>
                  <a:lnTo>
                    <a:pt x="12538746" y="5611202"/>
                  </a:lnTo>
                  <a:lnTo>
                    <a:pt x="12541461" y="5610387"/>
                  </a:lnTo>
                  <a:lnTo>
                    <a:pt x="12547225" y="5608900"/>
                  </a:lnTo>
                  <a:lnTo>
                    <a:pt x="12550456" y="5603176"/>
                  </a:lnTo>
                  <a:lnTo>
                    <a:pt x="12547482" y="5591648"/>
                  </a:lnTo>
                  <a:lnTo>
                    <a:pt x="12541758" y="5588417"/>
                  </a:lnTo>
                  <a:close/>
                </a:path>
                <a:path w="20032345" h="5941695">
                  <a:moveTo>
                    <a:pt x="7103234" y="3236563"/>
                  </a:moveTo>
                  <a:lnTo>
                    <a:pt x="7096607" y="3234525"/>
                  </a:lnTo>
                  <a:lnTo>
                    <a:pt x="7091417" y="3237440"/>
                  </a:lnTo>
                  <a:lnTo>
                    <a:pt x="7086371" y="3240022"/>
                  </a:lnTo>
                  <a:lnTo>
                    <a:pt x="7084547" y="3245953"/>
                  </a:lnTo>
                  <a:lnTo>
                    <a:pt x="7084333" y="3246651"/>
                  </a:lnTo>
                  <a:lnTo>
                    <a:pt x="7087249" y="3251840"/>
                  </a:lnTo>
                  <a:lnTo>
                    <a:pt x="7088539" y="3254364"/>
                  </a:lnTo>
                  <a:lnTo>
                    <a:pt x="7089639" y="3256410"/>
                  </a:lnTo>
                  <a:lnTo>
                    <a:pt x="7091691" y="3258075"/>
                  </a:lnTo>
                  <a:lnTo>
                    <a:pt x="7096699" y="3260211"/>
                  </a:lnTo>
                  <a:lnTo>
                    <a:pt x="7099939" y="3260015"/>
                  </a:lnTo>
                  <a:lnTo>
                    <a:pt x="7102938" y="3258533"/>
                  </a:lnTo>
                  <a:lnTo>
                    <a:pt x="7107985" y="3255951"/>
                  </a:lnTo>
                  <a:lnTo>
                    <a:pt x="7109809" y="3250020"/>
                  </a:lnTo>
                  <a:lnTo>
                    <a:pt x="7110023" y="3249324"/>
                  </a:lnTo>
                  <a:lnTo>
                    <a:pt x="7107107" y="3244133"/>
                  </a:lnTo>
                  <a:lnTo>
                    <a:pt x="7103234" y="3236563"/>
                  </a:lnTo>
                  <a:close/>
                </a:path>
                <a:path w="20032345" h="5941695">
                  <a:moveTo>
                    <a:pt x="12624542" y="5564545"/>
                  </a:moveTo>
                  <a:lnTo>
                    <a:pt x="12618778" y="5566033"/>
                  </a:lnTo>
                  <a:lnTo>
                    <a:pt x="12610633" y="5568476"/>
                  </a:lnTo>
                  <a:lnTo>
                    <a:pt x="12607402" y="5574201"/>
                  </a:lnTo>
                  <a:lnTo>
                    <a:pt x="12608889" y="5579964"/>
                  </a:lnTo>
                  <a:lnTo>
                    <a:pt x="12609896" y="5583155"/>
                  </a:lnTo>
                  <a:lnTo>
                    <a:pt x="12611997" y="5585630"/>
                  </a:lnTo>
                  <a:lnTo>
                    <a:pt x="12617004" y="5587766"/>
                  </a:lnTo>
                  <a:lnTo>
                    <a:pt x="12619768" y="5587760"/>
                  </a:lnTo>
                  <a:lnTo>
                    <a:pt x="12622007" y="5587137"/>
                  </a:lnTo>
                  <a:lnTo>
                    <a:pt x="12630151" y="5584694"/>
                  </a:lnTo>
                  <a:lnTo>
                    <a:pt x="12633382" y="5578970"/>
                  </a:lnTo>
                  <a:lnTo>
                    <a:pt x="12631895" y="5573207"/>
                  </a:lnTo>
                  <a:lnTo>
                    <a:pt x="12630266" y="5567776"/>
                  </a:lnTo>
                  <a:lnTo>
                    <a:pt x="12624542" y="5564545"/>
                  </a:lnTo>
                  <a:close/>
                </a:path>
                <a:path w="20032345" h="5941695">
                  <a:moveTo>
                    <a:pt x="1566556" y="837315"/>
                  </a:moveTo>
                  <a:lnTo>
                    <a:pt x="1559978" y="836088"/>
                  </a:lnTo>
                  <a:lnTo>
                    <a:pt x="1554980" y="839480"/>
                  </a:lnTo>
                  <a:lnTo>
                    <a:pt x="1552648" y="841246"/>
                  </a:lnTo>
                  <a:lnTo>
                    <a:pt x="1547650" y="844638"/>
                  </a:lnTo>
                  <a:lnTo>
                    <a:pt x="1546422" y="851216"/>
                  </a:lnTo>
                  <a:lnTo>
                    <a:pt x="1549814" y="856215"/>
                  </a:lnTo>
                  <a:lnTo>
                    <a:pt x="1550913" y="858262"/>
                  </a:lnTo>
                  <a:lnTo>
                    <a:pt x="1552774" y="859451"/>
                  </a:lnTo>
                  <a:lnTo>
                    <a:pt x="1557781" y="861587"/>
                  </a:lnTo>
                  <a:lnTo>
                    <a:pt x="1561498" y="861199"/>
                  </a:lnTo>
                  <a:lnTo>
                    <a:pt x="1564782" y="859048"/>
                  </a:lnTo>
                  <a:lnTo>
                    <a:pt x="1567115" y="857281"/>
                  </a:lnTo>
                  <a:lnTo>
                    <a:pt x="1572112" y="853890"/>
                  </a:lnTo>
                  <a:lnTo>
                    <a:pt x="1573340" y="847311"/>
                  </a:lnTo>
                  <a:lnTo>
                    <a:pt x="1566556" y="837315"/>
                  </a:lnTo>
                  <a:close/>
                </a:path>
                <a:path w="20032345" h="5941695">
                  <a:moveTo>
                    <a:pt x="7061884" y="3160528"/>
                  </a:moveTo>
                  <a:lnTo>
                    <a:pt x="7055256" y="3158490"/>
                  </a:lnTo>
                  <a:lnTo>
                    <a:pt x="7050067" y="3161406"/>
                  </a:lnTo>
                  <a:lnTo>
                    <a:pt x="7045020" y="3163988"/>
                  </a:lnTo>
                  <a:lnTo>
                    <a:pt x="7043196" y="3169917"/>
                  </a:lnTo>
                  <a:lnTo>
                    <a:pt x="7042982" y="3170615"/>
                  </a:lnTo>
                  <a:lnTo>
                    <a:pt x="7045898" y="3175804"/>
                  </a:lnTo>
                  <a:lnTo>
                    <a:pt x="7047188" y="3178328"/>
                  </a:lnTo>
                  <a:lnTo>
                    <a:pt x="7048288" y="3180375"/>
                  </a:lnTo>
                  <a:lnTo>
                    <a:pt x="7050340" y="3182040"/>
                  </a:lnTo>
                  <a:lnTo>
                    <a:pt x="7055348" y="3184176"/>
                  </a:lnTo>
                  <a:lnTo>
                    <a:pt x="7058588" y="3183980"/>
                  </a:lnTo>
                  <a:lnTo>
                    <a:pt x="7061588" y="3182497"/>
                  </a:lnTo>
                  <a:lnTo>
                    <a:pt x="7066635" y="3179915"/>
                  </a:lnTo>
                  <a:lnTo>
                    <a:pt x="7068458" y="3173986"/>
                  </a:lnTo>
                  <a:lnTo>
                    <a:pt x="7068673" y="3173289"/>
                  </a:lnTo>
                  <a:lnTo>
                    <a:pt x="7065757" y="3168099"/>
                  </a:lnTo>
                  <a:lnTo>
                    <a:pt x="7061884" y="3160528"/>
                  </a:lnTo>
                  <a:close/>
                </a:path>
                <a:path w="20032345" h="5941695">
                  <a:moveTo>
                    <a:pt x="12707660" y="5540815"/>
                  </a:moveTo>
                  <a:lnTo>
                    <a:pt x="12701896" y="5542302"/>
                  </a:lnTo>
                  <a:lnTo>
                    <a:pt x="12693752" y="5544746"/>
                  </a:lnTo>
                  <a:lnTo>
                    <a:pt x="12690520" y="5550470"/>
                  </a:lnTo>
                  <a:lnTo>
                    <a:pt x="12692007" y="5556235"/>
                  </a:lnTo>
                  <a:lnTo>
                    <a:pt x="12693014" y="5559425"/>
                  </a:lnTo>
                  <a:lnTo>
                    <a:pt x="12695113" y="5561899"/>
                  </a:lnTo>
                  <a:lnTo>
                    <a:pt x="12700122" y="5564036"/>
                  </a:lnTo>
                  <a:lnTo>
                    <a:pt x="12702886" y="5564031"/>
                  </a:lnTo>
                  <a:lnTo>
                    <a:pt x="12705125" y="5563408"/>
                  </a:lnTo>
                  <a:lnTo>
                    <a:pt x="12713269" y="5560963"/>
                  </a:lnTo>
                  <a:lnTo>
                    <a:pt x="12716501" y="5555241"/>
                  </a:lnTo>
                  <a:lnTo>
                    <a:pt x="12715013" y="5549476"/>
                  </a:lnTo>
                  <a:lnTo>
                    <a:pt x="12713384" y="5544046"/>
                  </a:lnTo>
                  <a:lnTo>
                    <a:pt x="12707660" y="5540815"/>
                  </a:lnTo>
                  <a:close/>
                </a:path>
                <a:path w="20032345" h="5941695">
                  <a:moveTo>
                    <a:pt x="1637909" y="788443"/>
                  </a:moveTo>
                  <a:lnTo>
                    <a:pt x="1631330" y="787215"/>
                  </a:lnTo>
                  <a:lnTo>
                    <a:pt x="1626332" y="790607"/>
                  </a:lnTo>
                  <a:lnTo>
                    <a:pt x="1624000" y="792374"/>
                  </a:lnTo>
                  <a:lnTo>
                    <a:pt x="1619002" y="795766"/>
                  </a:lnTo>
                  <a:lnTo>
                    <a:pt x="1625795" y="811291"/>
                  </a:lnTo>
                  <a:lnTo>
                    <a:pt x="1625938" y="810956"/>
                  </a:lnTo>
                  <a:lnTo>
                    <a:pt x="1629276" y="812380"/>
                  </a:lnTo>
                  <a:lnTo>
                    <a:pt x="1632850" y="812327"/>
                  </a:lnTo>
                  <a:lnTo>
                    <a:pt x="1636134" y="810177"/>
                  </a:lnTo>
                  <a:lnTo>
                    <a:pt x="1638467" y="808409"/>
                  </a:lnTo>
                  <a:lnTo>
                    <a:pt x="1643465" y="805017"/>
                  </a:lnTo>
                  <a:lnTo>
                    <a:pt x="1644693" y="798439"/>
                  </a:lnTo>
                  <a:lnTo>
                    <a:pt x="1637909" y="788443"/>
                  </a:lnTo>
                  <a:close/>
                </a:path>
                <a:path w="20032345" h="5941695">
                  <a:moveTo>
                    <a:pt x="7021486" y="3084110"/>
                  </a:moveTo>
                  <a:lnTo>
                    <a:pt x="7014858" y="3082073"/>
                  </a:lnTo>
                  <a:lnTo>
                    <a:pt x="7009669" y="3084988"/>
                  </a:lnTo>
                  <a:lnTo>
                    <a:pt x="7004288" y="3087427"/>
                  </a:lnTo>
                  <a:lnTo>
                    <a:pt x="7002357" y="3093706"/>
                  </a:lnTo>
                  <a:lnTo>
                    <a:pt x="7002251" y="3094054"/>
                  </a:lnTo>
                  <a:lnTo>
                    <a:pt x="7005166" y="3099244"/>
                  </a:lnTo>
                  <a:lnTo>
                    <a:pt x="7006457" y="3101768"/>
                  </a:lnTo>
                  <a:lnTo>
                    <a:pt x="7007414" y="3104149"/>
                  </a:lnTo>
                  <a:lnTo>
                    <a:pt x="7009466" y="3105814"/>
                  </a:lnTo>
                  <a:lnTo>
                    <a:pt x="7014473" y="3107950"/>
                  </a:lnTo>
                  <a:lnTo>
                    <a:pt x="7017714" y="3107754"/>
                  </a:lnTo>
                  <a:lnTo>
                    <a:pt x="7020713" y="3106271"/>
                  </a:lnTo>
                  <a:lnTo>
                    <a:pt x="7026094" y="3103832"/>
                  </a:lnTo>
                  <a:lnTo>
                    <a:pt x="7028025" y="3097553"/>
                  </a:lnTo>
                  <a:lnTo>
                    <a:pt x="7028132" y="3097204"/>
                  </a:lnTo>
                  <a:lnTo>
                    <a:pt x="7025216" y="3092014"/>
                  </a:lnTo>
                  <a:lnTo>
                    <a:pt x="7023925" y="3089491"/>
                  </a:lnTo>
                  <a:lnTo>
                    <a:pt x="7021486" y="3084110"/>
                  </a:lnTo>
                  <a:close/>
                </a:path>
                <a:path w="20032345" h="5941695">
                  <a:moveTo>
                    <a:pt x="12790444" y="5516943"/>
                  </a:moveTo>
                  <a:lnTo>
                    <a:pt x="12784681" y="5518430"/>
                  </a:lnTo>
                  <a:lnTo>
                    <a:pt x="12776536" y="5520874"/>
                  </a:lnTo>
                  <a:lnTo>
                    <a:pt x="12773305" y="5526598"/>
                  </a:lnTo>
                  <a:lnTo>
                    <a:pt x="12774791" y="5532361"/>
                  </a:lnTo>
                  <a:lnTo>
                    <a:pt x="12775798" y="5535553"/>
                  </a:lnTo>
                  <a:lnTo>
                    <a:pt x="12777899" y="5538028"/>
                  </a:lnTo>
                  <a:lnTo>
                    <a:pt x="12782905" y="5540163"/>
                  </a:lnTo>
                  <a:lnTo>
                    <a:pt x="12785670" y="5540159"/>
                  </a:lnTo>
                  <a:lnTo>
                    <a:pt x="12787909" y="5539535"/>
                  </a:lnTo>
                  <a:lnTo>
                    <a:pt x="12796054" y="5537091"/>
                  </a:lnTo>
                  <a:lnTo>
                    <a:pt x="12799285" y="5531367"/>
                  </a:lnTo>
                  <a:lnTo>
                    <a:pt x="12797797" y="5525603"/>
                  </a:lnTo>
                  <a:lnTo>
                    <a:pt x="12796168" y="5520174"/>
                  </a:lnTo>
                  <a:lnTo>
                    <a:pt x="12790444" y="5516943"/>
                  </a:lnTo>
                  <a:close/>
                </a:path>
                <a:path w="20032345" h="5941695">
                  <a:moveTo>
                    <a:pt x="6980612" y="3007884"/>
                  </a:moveTo>
                  <a:lnTo>
                    <a:pt x="6974127" y="3005512"/>
                  </a:lnTo>
                  <a:lnTo>
                    <a:pt x="6968937" y="3008428"/>
                  </a:lnTo>
                  <a:lnTo>
                    <a:pt x="6963890" y="3011010"/>
                  </a:lnTo>
                  <a:lnTo>
                    <a:pt x="6961643" y="3017154"/>
                  </a:lnTo>
                  <a:lnTo>
                    <a:pt x="6961518" y="3017494"/>
                  </a:lnTo>
                  <a:lnTo>
                    <a:pt x="6964433" y="3022684"/>
                  </a:lnTo>
                  <a:lnTo>
                    <a:pt x="6967017" y="3027731"/>
                  </a:lnTo>
                  <a:lnTo>
                    <a:pt x="6968734" y="3029253"/>
                  </a:lnTo>
                  <a:lnTo>
                    <a:pt x="6973742" y="3031389"/>
                  </a:lnTo>
                  <a:lnTo>
                    <a:pt x="6976982" y="3031192"/>
                  </a:lnTo>
                  <a:lnTo>
                    <a:pt x="6979981" y="3029711"/>
                  </a:lnTo>
                  <a:lnTo>
                    <a:pt x="6985362" y="3027271"/>
                  </a:lnTo>
                  <a:lnTo>
                    <a:pt x="6987293" y="3020993"/>
                  </a:lnTo>
                  <a:lnTo>
                    <a:pt x="6987400" y="3020644"/>
                  </a:lnTo>
                  <a:lnTo>
                    <a:pt x="6984485" y="3015454"/>
                  </a:lnTo>
                  <a:lnTo>
                    <a:pt x="6980612" y="3007884"/>
                  </a:lnTo>
                  <a:close/>
                </a:path>
                <a:path w="20032345" h="5941695">
                  <a:moveTo>
                    <a:pt x="1710502" y="741284"/>
                  </a:moveTo>
                  <a:lnTo>
                    <a:pt x="1704067" y="739723"/>
                  </a:lnTo>
                  <a:lnTo>
                    <a:pt x="1699069" y="743115"/>
                  </a:lnTo>
                  <a:lnTo>
                    <a:pt x="1696403" y="744739"/>
                  </a:lnTo>
                  <a:lnTo>
                    <a:pt x="1691405" y="748131"/>
                  </a:lnTo>
                  <a:lnTo>
                    <a:pt x="1689843" y="754568"/>
                  </a:lnTo>
                  <a:lnTo>
                    <a:pt x="1693235" y="759565"/>
                  </a:lnTo>
                  <a:lnTo>
                    <a:pt x="1694477" y="761279"/>
                  </a:lnTo>
                  <a:lnTo>
                    <a:pt x="1695861" y="762659"/>
                  </a:lnTo>
                  <a:lnTo>
                    <a:pt x="1701202" y="764937"/>
                  </a:lnTo>
                  <a:lnTo>
                    <a:pt x="1704776" y="764883"/>
                  </a:lnTo>
                  <a:lnTo>
                    <a:pt x="1708060" y="762734"/>
                  </a:lnTo>
                  <a:lnTo>
                    <a:pt x="1710727" y="761108"/>
                  </a:lnTo>
                  <a:lnTo>
                    <a:pt x="1715725" y="757717"/>
                  </a:lnTo>
                  <a:lnTo>
                    <a:pt x="1717286" y="751280"/>
                  </a:lnTo>
                  <a:lnTo>
                    <a:pt x="1710502" y="741284"/>
                  </a:lnTo>
                  <a:close/>
                </a:path>
                <a:path w="20032345" h="5941695">
                  <a:moveTo>
                    <a:pt x="12873704" y="5492878"/>
                  </a:moveTo>
                  <a:lnTo>
                    <a:pt x="12867941" y="5494366"/>
                  </a:lnTo>
                  <a:lnTo>
                    <a:pt x="12859795" y="5496809"/>
                  </a:lnTo>
                  <a:lnTo>
                    <a:pt x="12856565" y="5502534"/>
                  </a:lnTo>
                  <a:lnTo>
                    <a:pt x="12858051" y="5508297"/>
                  </a:lnTo>
                  <a:lnTo>
                    <a:pt x="12859058" y="5511489"/>
                  </a:lnTo>
                  <a:lnTo>
                    <a:pt x="12861159" y="5513962"/>
                  </a:lnTo>
                  <a:lnTo>
                    <a:pt x="12866167" y="5516099"/>
                  </a:lnTo>
                  <a:lnTo>
                    <a:pt x="12868930" y="5516095"/>
                  </a:lnTo>
                  <a:lnTo>
                    <a:pt x="12871169" y="5515471"/>
                  </a:lnTo>
                  <a:lnTo>
                    <a:pt x="12873885" y="5514657"/>
                  </a:lnTo>
                  <a:lnTo>
                    <a:pt x="12879648" y="5513170"/>
                  </a:lnTo>
                  <a:lnTo>
                    <a:pt x="12882544" y="5507303"/>
                  </a:lnTo>
                  <a:lnTo>
                    <a:pt x="12879570" y="5495775"/>
                  </a:lnTo>
                  <a:lnTo>
                    <a:pt x="12873704" y="5492878"/>
                  </a:lnTo>
                  <a:close/>
                </a:path>
                <a:path w="20032345" h="5941695">
                  <a:moveTo>
                    <a:pt x="6940547" y="2931608"/>
                  </a:moveTo>
                  <a:lnTo>
                    <a:pt x="6934063" y="2929237"/>
                  </a:lnTo>
                  <a:lnTo>
                    <a:pt x="6928874" y="2932152"/>
                  </a:lnTo>
                  <a:lnTo>
                    <a:pt x="6923826" y="2934735"/>
                  </a:lnTo>
                  <a:lnTo>
                    <a:pt x="6921579" y="2940877"/>
                  </a:lnTo>
                  <a:lnTo>
                    <a:pt x="6921454" y="2941219"/>
                  </a:lnTo>
                  <a:lnTo>
                    <a:pt x="6924369" y="2946409"/>
                  </a:lnTo>
                  <a:lnTo>
                    <a:pt x="6926952" y="2951455"/>
                  </a:lnTo>
                  <a:lnTo>
                    <a:pt x="6928670" y="2952977"/>
                  </a:lnTo>
                  <a:lnTo>
                    <a:pt x="6933677" y="2955114"/>
                  </a:lnTo>
                  <a:lnTo>
                    <a:pt x="6936917" y="2954917"/>
                  </a:lnTo>
                  <a:lnTo>
                    <a:pt x="6939917" y="2953435"/>
                  </a:lnTo>
                  <a:lnTo>
                    <a:pt x="6944965" y="2950853"/>
                  </a:lnTo>
                  <a:lnTo>
                    <a:pt x="6947212" y="2944710"/>
                  </a:lnTo>
                  <a:lnTo>
                    <a:pt x="6947336" y="2944369"/>
                  </a:lnTo>
                  <a:lnTo>
                    <a:pt x="6944421" y="2939179"/>
                  </a:lnTo>
                  <a:lnTo>
                    <a:pt x="6940547" y="2931608"/>
                  </a:lnTo>
                  <a:close/>
                </a:path>
                <a:path w="20032345" h="5941695">
                  <a:moveTo>
                    <a:pt x="12956630" y="5468672"/>
                  </a:moveTo>
                  <a:lnTo>
                    <a:pt x="12950867" y="5470160"/>
                  </a:lnTo>
                  <a:lnTo>
                    <a:pt x="12948153" y="5470974"/>
                  </a:lnTo>
                  <a:lnTo>
                    <a:pt x="12942388" y="5472461"/>
                  </a:lnTo>
                  <a:lnTo>
                    <a:pt x="12939491" y="5478327"/>
                  </a:lnTo>
                  <a:lnTo>
                    <a:pt x="12940979" y="5484092"/>
                  </a:lnTo>
                  <a:lnTo>
                    <a:pt x="12941984" y="5487283"/>
                  </a:lnTo>
                  <a:lnTo>
                    <a:pt x="12944086" y="5489757"/>
                  </a:lnTo>
                  <a:lnTo>
                    <a:pt x="12949093" y="5491893"/>
                  </a:lnTo>
                  <a:lnTo>
                    <a:pt x="12951715" y="5492223"/>
                  </a:lnTo>
                  <a:lnTo>
                    <a:pt x="12954095" y="5491265"/>
                  </a:lnTo>
                  <a:lnTo>
                    <a:pt x="12962240" y="5488821"/>
                  </a:lnTo>
                  <a:lnTo>
                    <a:pt x="12965471" y="5483097"/>
                  </a:lnTo>
                  <a:lnTo>
                    <a:pt x="12963985" y="5477333"/>
                  </a:lnTo>
                  <a:lnTo>
                    <a:pt x="12962356" y="5471903"/>
                  </a:lnTo>
                  <a:lnTo>
                    <a:pt x="12956630" y="5468672"/>
                  </a:lnTo>
                  <a:close/>
                </a:path>
                <a:path w="20032345" h="5941695">
                  <a:moveTo>
                    <a:pt x="1783097" y="694125"/>
                  </a:moveTo>
                  <a:lnTo>
                    <a:pt x="1776184" y="692755"/>
                  </a:lnTo>
                  <a:lnTo>
                    <a:pt x="1771328" y="695814"/>
                  </a:lnTo>
                  <a:lnTo>
                    <a:pt x="1768663" y="697438"/>
                  </a:lnTo>
                  <a:lnTo>
                    <a:pt x="1763807" y="700496"/>
                  </a:lnTo>
                  <a:lnTo>
                    <a:pt x="1762437" y="707409"/>
                  </a:lnTo>
                  <a:lnTo>
                    <a:pt x="1765495" y="712265"/>
                  </a:lnTo>
                  <a:lnTo>
                    <a:pt x="1766737" y="713977"/>
                  </a:lnTo>
                  <a:lnTo>
                    <a:pt x="1768455" y="715500"/>
                  </a:lnTo>
                  <a:lnTo>
                    <a:pt x="1773463" y="717636"/>
                  </a:lnTo>
                  <a:lnTo>
                    <a:pt x="1777179" y="717249"/>
                  </a:lnTo>
                  <a:lnTo>
                    <a:pt x="1780321" y="715432"/>
                  </a:lnTo>
                  <a:lnTo>
                    <a:pt x="1782988" y="713807"/>
                  </a:lnTo>
                  <a:lnTo>
                    <a:pt x="1787843" y="710749"/>
                  </a:lnTo>
                  <a:lnTo>
                    <a:pt x="1789213" y="703838"/>
                  </a:lnTo>
                  <a:lnTo>
                    <a:pt x="1783097" y="694125"/>
                  </a:lnTo>
                  <a:close/>
                </a:path>
                <a:path w="20032345" h="5941695">
                  <a:moveTo>
                    <a:pt x="6901245" y="2854474"/>
                  </a:moveTo>
                  <a:lnTo>
                    <a:pt x="6894759" y="2852102"/>
                  </a:lnTo>
                  <a:lnTo>
                    <a:pt x="6884380" y="2857933"/>
                  </a:lnTo>
                  <a:lnTo>
                    <a:pt x="6882259" y="2863735"/>
                  </a:lnTo>
                  <a:lnTo>
                    <a:pt x="6882009" y="2864418"/>
                  </a:lnTo>
                  <a:lnTo>
                    <a:pt x="6884924" y="2869608"/>
                  </a:lnTo>
                  <a:lnTo>
                    <a:pt x="6887506" y="2874655"/>
                  </a:lnTo>
                  <a:lnTo>
                    <a:pt x="6889224" y="2876177"/>
                  </a:lnTo>
                  <a:lnTo>
                    <a:pt x="6894566" y="2878455"/>
                  </a:lnTo>
                  <a:lnTo>
                    <a:pt x="6897806" y="2878259"/>
                  </a:lnTo>
                  <a:lnTo>
                    <a:pt x="6900806" y="2876776"/>
                  </a:lnTo>
                  <a:lnTo>
                    <a:pt x="6905996" y="2873861"/>
                  </a:lnTo>
                  <a:lnTo>
                    <a:pt x="6908118" y="2868058"/>
                  </a:lnTo>
                  <a:lnTo>
                    <a:pt x="6908367" y="2867376"/>
                  </a:lnTo>
                  <a:lnTo>
                    <a:pt x="6905451" y="2862186"/>
                  </a:lnTo>
                  <a:lnTo>
                    <a:pt x="6904160" y="2859663"/>
                  </a:lnTo>
                  <a:lnTo>
                    <a:pt x="6901245" y="2854474"/>
                  </a:lnTo>
                  <a:close/>
                </a:path>
                <a:path w="20032345" h="5941695">
                  <a:moveTo>
                    <a:pt x="13039700" y="5444132"/>
                  </a:moveTo>
                  <a:lnTo>
                    <a:pt x="13033935" y="5445620"/>
                  </a:lnTo>
                  <a:lnTo>
                    <a:pt x="13031221" y="5446434"/>
                  </a:lnTo>
                  <a:lnTo>
                    <a:pt x="13025457" y="5447922"/>
                  </a:lnTo>
                  <a:lnTo>
                    <a:pt x="13022560" y="5453786"/>
                  </a:lnTo>
                  <a:lnTo>
                    <a:pt x="13024048" y="5459550"/>
                  </a:lnTo>
                  <a:lnTo>
                    <a:pt x="13025053" y="5462742"/>
                  </a:lnTo>
                  <a:lnTo>
                    <a:pt x="13027154" y="5465217"/>
                  </a:lnTo>
                  <a:lnTo>
                    <a:pt x="13032161" y="5467352"/>
                  </a:lnTo>
                  <a:lnTo>
                    <a:pt x="13034784" y="5467682"/>
                  </a:lnTo>
                  <a:lnTo>
                    <a:pt x="13037165" y="5466724"/>
                  </a:lnTo>
                  <a:lnTo>
                    <a:pt x="13039879" y="5465910"/>
                  </a:lnTo>
                  <a:lnTo>
                    <a:pt x="13045643" y="5464422"/>
                  </a:lnTo>
                  <a:lnTo>
                    <a:pt x="13048541" y="5458556"/>
                  </a:lnTo>
                  <a:lnTo>
                    <a:pt x="13045566" y="5447029"/>
                  </a:lnTo>
                  <a:lnTo>
                    <a:pt x="13039700" y="5444132"/>
                  </a:lnTo>
                  <a:close/>
                </a:path>
                <a:path w="20032345" h="5941695">
                  <a:moveTo>
                    <a:pt x="1856933" y="648681"/>
                  </a:moveTo>
                  <a:lnTo>
                    <a:pt x="1850163" y="646977"/>
                  </a:lnTo>
                  <a:lnTo>
                    <a:pt x="1845307" y="650035"/>
                  </a:lnTo>
                  <a:lnTo>
                    <a:pt x="1842642" y="651659"/>
                  </a:lnTo>
                  <a:lnTo>
                    <a:pt x="1837786" y="654718"/>
                  </a:lnTo>
                  <a:lnTo>
                    <a:pt x="1836082" y="661487"/>
                  </a:lnTo>
                  <a:lnTo>
                    <a:pt x="1839140" y="666343"/>
                  </a:lnTo>
                  <a:lnTo>
                    <a:pt x="1840382" y="668057"/>
                  </a:lnTo>
                  <a:lnTo>
                    <a:pt x="1842100" y="669579"/>
                  </a:lnTo>
                  <a:lnTo>
                    <a:pt x="1847107" y="671715"/>
                  </a:lnTo>
                  <a:lnTo>
                    <a:pt x="1850681" y="671661"/>
                  </a:lnTo>
                  <a:lnTo>
                    <a:pt x="1853823" y="669844"/>
                  </a:lnTo>
                  <a:lnTo>
                    <a:pt x="1856489" y="668220"/>
                  </a:lnTo>
                  <a:lnTo>
                    <a:pt x="1861345" y="665162"/>
                  </a:lnTo>
                  <a:lnTo>
                    <a:pt x="1863050" y="658391"/>
                  </a:lnTo>
                  <a:lnTo>
                    <a:pt x="1856933" y="648681"/>
                  </a:lnTo>
                  <a:close/>
                </a:path>
                <a:path w="20032345" h="5941695">
                  <a:moveTo>
                    <a:pt x="6861941" y="2777339"/>
                  </a:moveTo>
                  <a:lnTo>
                    <a:pt x="6855314" y="2775301"/>
                  </a:lnTo>
                  <a:lnTo>
                    <a:pt x="6850267" y="2777883"/>
                  </a:lnTo>
                  <a:lnTo>
                    <a:pt x="6845077" y="2780798"/>
                  </a:lnTo>
                  <a:lnTo>
                    <a:pt x="6843253" y="2786728"/>
                  </a:lnTo>
                  <a:lnTo>
                    <a:pt x="6843039" y="2787426"/>
                  </a:lnTo>
                  <a:lnTo>
                    <a:pt x="6848204" y="2797521"/>
                  </a:lnTo>
                  <a:lnTo>
                    <a:pt x="6849920" y="2799042"/>
                  </a:lnTo>
                  <a:lnTo>
                    <a:pt x="6852258" y="2800039"/>
                  </a:lnTo>
                  <a:lnTo>
                    <a:pt x="6852400" y="2799705"/>
                  </a:lnTo>
                  <a:lnTo>
                    <a:pt x="6855405" y="2800987"/>
                  </a:lnTo>
                  <a:lnTo>
                    <a:pt x="6868729" y="2790098"/>
                  </a:lnTo>
                  <a:lnTo>
                    <a:pt x="6864856" y="2782528"/>
                  </a:lnTo>
                  <a:lnTo>
                    <a:pt x="6861941" y="2777339"/>
                  </a:lnTo>
                  <a:close/>
                </a:path>
                <a:path w="20032345" h="5941695">
                  <a:moveTo>
                    <a:pt x="13122626" y="5419926"/>
                  </a:moveTo>
                  <a:lnTo>
                    <a:pt x="13116863" y="5421413"/>
                  </a:lnTo>
                  <a:lnTo>
                    <a:pt x="13114147" y="5422227"/>
                  </a:lnTo>
                  <a:lnTo>
                    <a:pt x="13108384" y="5423714"/>
                  </a:lnTo>
                  <a:lnTo>
                    <a:pt x="13105487" y="5429581"/>
                  </a:lnTo>
                  <a:lnTo>
                    <a:pt x="13106973" y="5435345"/>
                  </a:lnTo>
                  <a:lnTo>
                    <a:pt x="13107980" y="5438536"/>
                  </a:lnTo>
                  <a:lnTo>
                    <a:pt x="13110080" y="5441010"/>
                  </a:lnTo>
                  <a:lnTo>
                    <a:pt x="13115088" y="5443146"/>
                  </a:lnTo>
                  <a:lnTo>
                    <a:pt x="13117710" y="5443475"/>
                  </a:lnTo>
                  <a:lnTo>
                    <a:pt x="13120091" y="5442519"/>
                  </a:lnTo>
                  <a:lnTo>
                    <a:pt x="13122805" y="5441704"/>
                  </a:lnTo>
                  <a:lnTo>
                    <a:pt x="13128570" y="5440216"/>
                  </a:lnTo>
                  <a:lnTo>
                    <a:pt x="13131467" y="5434350"/>
                  </a:lnTo>
                  <a:lnTo>
                    <a:pt x="13128493" y="5422823"/>
                  </a:lnTo>
                  <a:lnTo>
                    <a:pt x="13122626" y="5419926"/>
                  </a:lnTo>
                  <a:close/>
                </a:path>
                <a:path w="20032345" h="5941695">
                  <a:moveTo>
                    <a:pt x="6823448" y="2700155"/>
                  </a:moveTo>
                  <a:lnTo>
                    <a:pt x="6817154" y="2698260"/>
                  </a:lnTo>
                  <a:lnTo>
                    <a:pt x="6811773" y="2700699"/>
                  </a:lnTo>
                  <a:lnTo>
                    <a:pt x="6806251" y="2703473"/>
                  </a:lnTo>
                  <a:lnTo>
                    <a:pt x="6804355" y="2709766"/>
                  </a:lnTo>
                  <a:lnTo>
                    <a:pt x="6806795" y="2715147"/>
                  </a:lnTo>
                  <a:lnTo>
                    <a:pt x="6808085" y="2717670"/>
                  </a:lnTo>
                  <a:lnTo>
                    <a:pt x="6809043" y="2720052"/>
                  </a:lnTo>
                  <a:lnTo>
                    <a:pt x="6811094" y="2721717"/>
                  </a:lnTo>
                  <a:lnTo>
                    <a:pt x="6816435" y="2723995"/>
                  </a:lnTo>
                  <a:lnTo>
                    <a:pt x="6819533" y="2724132"/>
                  </a:lnTo>
                  <a:lnTo>
                    <a:pt x="6822533" y="2722649"/>
                  </a:lnTo>
                  <a:lnTo>
                    <a:pt x="6828056" y="2719876"/>
                  </a:lnTo>
                  <a:lnTo>
                    <a:pt x="6829951" y="2713582"/>
                  </a:lnTo>
                  <a:lnTo>
                    <a:pt x="6827512" y="2708202"/>
                  </a:lnTo>
                  <a:lnTo>
                    <a:pt x="6826221" y="2705678"/>
                  </a:lnTo>
                  <a:lnTo>
                    <a:pt x="6823448" y="2700155"/>
                  </a:lnTo>
                  <a:close/>
                </a:path>
                <a:path w="20032345" h="5941695">
                  <a:moveTo>
                    <a:pt x="1930769" y="603235"/>
                  </a:moveTo>
                  <a:lnTo>
                    <a:pt x="1910060" y="615709"/>
                  </a:lnTo>
                  <a:lnTo>
                    <a:pt x="1912976" y="620898"/>
                  </a:lnTo>
                  <a:lnTo>
                    <a:pt x="1914075" y="622945"/>
                  </a:lnTo>
                  <a:lnTo>
                    <a:pt x="1915793" y="624467"/>
                  </a:lnTo>
                  <a:lnTo>
                    <a:pt x="1920467" y="626461"/>
                  </a:lnTo>
                  <a:lnTo>
                    <a:pt x="1924041" y="626407"/>
                  </a:lnTo>
                  <a:lnTo>
                    <a:pt x="1927183" y="624591"/>
                  </a:lnTo>
                  <a:lnTo>
                    <a:pt x="1929849" y="622966"/>
                  </a:lnTo>
                  <a:lnTo>
                    <a:pt x="1935038" y="620051"/>
                  </a:lnTo>
                  <a:lnTo>
                    <a:pt x="1936600" y="613614"/>
                  </a:lnTo>
                  <a:lnTo>
                    <a:pt x="1930769" y="603235"/>
                  </a:lnTo>
                  <a:close/>
                </a:path>
                <a:path w="20032345" h="5941695">
                  <a:moveTo>
                    <a:pt x="13205694" y="5395386"/>
                  </a:moveTo>
                  <a:lnTo>
                    <a:pt x="13199931" y="5396872"/>
                  </a:lnTo>
                  <a:lnTo>
                    <a:pt x="13197216" y="5397687"/>
                  </a:lnTo>
                  <a:lnTo>
                    <a:pt x="13191452" y="5399174"/>
                  </a:lnTo>
                  <a:lnTo>
                    <a:pt x="13188555" y="5405041"/>
                  </a:lnTo>
                  <a:lnTo>
                    <a:pt x="13190042" y="5410804"/>
                  </a:lnTo>
                  <a:lnTo>
                    <a:pt x="13191048" y="5413996"/>
                  </a:lnTo>
                  <a:lnTo>
                    <a:pt x="13193150" y="5416471"/>
                  </a:lnTo>
                  <a:lnTo>
                    <a:pt x="13198157" y="5418607"/>
                  </a:lnTo>
                  <a:lnTo>
                    <a:pt x="13200778" y="5418935"/>
                  </a:lnTo>
                  <a:lnTo>
                    <a:pt x="13203160" y="5417978"/>
                  </a:lnTo>
                  <a:lnTo>
                    <a:pt x="13205874" y="5417163"/>
                  </a:lnTo>
                  <a:lnTo>
                    <a:pt x="13211638" y="5415676"/>
                  </a:lnTo>
                  <a:lnTo>
                    <a:pt x="13214536" y="5409810"/>
                  </a:lnTo>
                  <a:lnTo>
                    <a:pt x="13211561" y="5398283"/>
                  </a:lnTo>
                  <a:lnTo>
                    <a:pt x="13205694" y="5395386"/>
                  </a:lnTo>
                  <a:close/>
                </a:path>
                <a:path w="20032345" h="5941695">
                  <a:moveTo>
                    <a:pt x="6784954" y="2622972"/>
                  </a:moveTo>
                  <a:lnTo>
                    <a:pt x="6778661" y="2621077"/>
                  </a:lnTo>
                  <a:lnTo>
                    <a:pt x="6773281" y="2623516"/>
                  </a:lnTo>
                  <a:lnTo>
                    <a:pt x="6767758" y="2626289"/>
                  </a:lnTo>
                  <a:lnTo>
                    <a:pt x="6765862" y="2632583"/>
                  </a:lnTo>
                  <a:lnTo>
                    <a:pt x="6768301" y="2637964"/>
                  </a:lnTo>
                  <a:lnTo>
                    <a:pt x="6769592" y="2640487"/>
                  </a:lnTo>
                  <a:lnTo>
                    <a:pt x="6770549" y="2642868"/>
                  </a:lnTo>
                  <a:lnTo>
                    <a:pt x="6772602" y="2644532"/>
                  </a:lnTo>
                  <a:lnTo>
                    <a:pt x="6777942" y="2646810"/>
                  </a:lnTo>
                  <a:lnTo>
                    <a:pt x="6781040" y="2646947"/>
                  </a:lnTo>
                  <a:lnTo>
                    <a:pt x="6784040" y="2645466"/>
                  </a:lnTo>
                  <a:lnTo>
                    <a:pt x="6789563" y="2642693"/>
                  </a:lnTo>
                  <a:lnTo>
                    <a:pt x="6791459" y="2636399"/>
                  </a:lnTo>
                  <a:lnTo>
                    <a:pt x="6789019" y="2631019"/>
                  </a:lnTo>
                  <a:lnTo>
                    <a:pt x="6787728" y="2628495"/>
                  </a:lnTo>
                  <a:lnTo>
                    <a:pt x="6784954" y="2622972"/>
                  </a:lnTo>
                  <a:close/>
                </a:path>
                <a:path w="20032345" h="5941695">
                  <a:moveTo>
                    <a:pt x="2005370" y="559695"/>
                  </a:moveTo>
                  <a:lnTo>
                    <a:pt x="1998935" y="558134"/>
                  </a:lnTo>
                  <a:lnTo>
                    <a:pt x="1993745" y="561049"/>
                  </a:lnTo>
                  <a:lnTo>
                    <a:pt x="1991079" y="562674"/>
                  </a:lnTo>
                  <a:lnTo>
                    <a:pt x="1985890" y="565590"/>
                  </a:lnTo>
                  <a:lnTo>
                    <a:pt x="1992398" y="581781"/>
                  </a:lnTo>
                  <a:lnTo>
                    <a:pt x="1992207" y="581305"/>
                  </a:lnTo>
                  <a:lnTo>
                    <a:pt x="1995211" y="582587"/>
                  </a:lnTo>
                  <a:lnTo>
                    <a:pt x="1998786" y="582533"/>
                  </a:lnTo>
                  <a:lnTo>
                    <a:pt x="2001927" y="580717"/>
                  </a:lnTo>
                  <a:lnTo>
                    <a:pt x="2004451" y="579427"/>
                  </a:lnTo>
                  <a:lnTo>
                    <a:pt x="2009641" y="576510"/>
                  </a:lnTo>
                  <a:lnTo>
                    <a:pt x="2011202" y="570074"/>
                  </a:lnTo>
                  <a:lnTo>
                    <a:pt x="2005370" y="559695"/>
                  </a:lnTo>
                  <a:close/>
                </a:path>
                <a:path w="20032345" h="5941695">
                  <a:moveTo>
                    <a:pt x="13288621" y="5371178"/>
                  </a:moveTo>
                  <a:lnTo>
                    <a:pt x="13282857" y="5372666"/>
                  </a:lnTo>
                  <a:lnTo>
                    <a:pt x="13274712" y="5375110"/>
                  </a:lnTo>
                  <a:lnTo>
                    <a:pt x="13271481" y="5380834"/>
                  </a:lnTo>
                  <a:lnTo>
                    <a:pt x="13272968" y="5386598"/>
                  </a:lnTo>
                  <a:lnTo>
                    <a:pt x="13273974" y="5389789"/>
                  </a:lnTo>
                  <a:lnTo>
                    <a:pt x="13276076" y="5392263"/>
                  </a:lnTo>
                  <a:lnTo>
                    <a:pt x="13281084" y="5394399"/>
                  </a:lnTo>
                  <a:lnTo>
                    <a:pt x="13283847" y="5394394"/>
                  </a:lnTo>
                  <a:lnTo>
                    <a:pt x="13286086" y="5393772"/>
                  </a:lnTo>
                  <a:lnTo>
                    <a:pt x="13294231" y="5391328"/>
                  </a:lnTo>
                  <a:lnTo>
                    <a:pt x="13297462" y="5385604"/>
                  </a:lnTo>
                  <a:lnTo>
                    <a:pt x="13295975" y="5379840"/>
                  </a:lnTo>
                  <a:lnTo>
                    <a:pt x="13294345" y="5374409"/>
                  </a:lnTo>
                  <a:lnTo>
                    <a:pt x="13288621" y="5371178"/>
                  </a:lnTo>
                  <a:close/>
                </a:path>
                <a:path w="20032345" h="5941695">
                  <a:moveTo>
                    <a:pt x="6746747" y="2545121"/>
                  </a:moveTo>
                  <a:lnTo>
                    <a:pt x="6740452" y="2543225"/>
                  </a:lnTo>
                  <a:lnTo>
                    <a:pt x="6735071" y="2545664"/>
                  </a:lnTo>
                  <a:lnTo>
                    <a:pt x="6729548" y="2548437"/>
                  </a:lnTo>
                  <a:lnTo>
                    <a:pt x="6727654" y="2554731"/>
                  </a:lnTo>
                  <a:lnTo>
                    <a:pt x="6730094" y="2560112"/>
                  </a:lnTo>
                  <a:lnTo>
                    <a:pt x="6731384" y="2562636"/>
                  </a:lnTo>
                  <a:lnTo>
                    <a:pt x="6732341" y="2565017"/>
                  </a:lnTo>
                  <a:lnTo>
                    <a:pt x="6734393" y="2566682"/>
                  </a:lnTo>
                  <a:lnTo>
                    <a:pt x="6739733" y="2568960"/>
                  </a:lnTo>
                  <a:lnTo>
                    <a:pt x="6742832" y="2569097"/>
                  </a:lnTo>
                  <a:lnTo>
                    <a:pt x="6745832" y="2567614"/>
                  </a:lnTo>
                  <a:lnTo>
                    <a:pt x="6751355" y="2564841"/>
                  </a:lnTo>
                  <a:lnTo>
                    <a:pt x="6753250" y="2558548"/>
                  </a:lnTo>
                  <a:lnTo>
                    <a:pt x="6750810" y="2553167"/>
                  </a:lnTo>
                  <a:lnTo>
                    <a:pt x="6749520" y="2550643"/>
                  </a:lnTo>
                  <a:lnTo>
                    <a:pt x="6746747" y="2545121"/>
                  </a:lnTo>
                  <a:close/>
                </a:path>
                <a:path w="20032345" h="5941695">
                  <a:moveTo>
                    <a:pt x="13371882" y="5347115"/>
                  </a:moveTo>
                  <a:lnTo>
                    <a:pt x="13366117" y="5348602"/>
                  </a:lnTo>
                  <a:lnTo>
                    <a:pt x="13357972" y="5351046"/>
                  </a:lnTo>
                  <a:lnTo>
                    <a:pt x="13354741" y="5356770"/>
                  </a:lnTo>
                  <a:lnTo>
                    <a:pt x="13356229" y="5362534"/>
                  </a:lnTo>
                  <a:lnTo>
                    <a:pt x="13357234" y="5365726"/>
                  </a:lnTo>
                  <a:lnTo>
                    <a:pt x="13359336" y="5368201"/>
                  </a:lnTo>
                  <a:lnTo>
                    <a:pt x="13364343" y="5370337"/>
                  </a:lnTo>
                  <a:lnTo>
                    <a:pt x="13367108" y="5370332"/>
                  </a:lnTo>
                  <a:lnTo>
                    <a:pt x="13369346" y="5369708"/>
                  </a:lnTo>
                  <a:lnTo>
                    <a:pt x="13377491" y="5367263"/>
                  </a:lnTo>
                  <a:lnTo>
                    <a:pt x="13380722" y="5361540"/>
                  </a:lnTo>
                  <a:lnTo>
                    <a:pt x="13379235" y="5355777"/>
                  </a:lnTo>
                  <a:lnTo>
                    <a:pt x="13377606" y="5350346"/>
                  </a:lnTo>
                  <a:lnTo>
                    <a:pt x="13371882" y="5347115"/>
                  </a:lnTo>
                  <a:close/>
                </a:path>
                <a:path w="20032345" h="5941695">
                  <a:moveTo>
                    <a:pt x="2080404" y="517918"/>
                  </a:moveTo>
                  <a:lnTo>
                    <a:pt x="2074111" y="516022"/>
                  </a:lnTo>
                  <a:lnTo>
                    <a:pt x="2068921" y="518938"/>
                  </a:lnTo>
                  <a:lnTo>
                    <a:pt x="2066397" y="520229"/>
                  </a:lnTo>
                  <a:lnTo>
                    <a:pt x="2061208" y="523144"/>
                  </a:lnTo>
                  <a:lnTo>
                    <a:pt x="2059418" y="529088"/>
                  </a:lnTo>
                  <a:lnTo>
                    <a:pt x="2059313" y="529438"/>
                  </a:lnTo>
                  <a:lnTo>
                    <a:pt x="2062228" y="534628"/>
                  </a:lnTo>
                  <a:lnTo>
                    <a:pt x="2063328" y="536675"/>
                  </a:lnTo>
                  <a:lnTo>
                    <a:pt x="2065380" y="538339"/>
                  </a:lnTo>
                  <a:lnTo>
                    <a:pt x="2070053" y="540333"/>
                  </a:lnTo>
                  <a:lnTo>
                    <a:pt x="2073485" y="540613"/>
                  </a:lnTo>
                  <a:lnTo>
                    <a:pt x="2076627" y="538797"/>
                  </a:lnTo>
                  <a:lnTo>
                    <a:pt x="2079151" y="537506"/>
                  </a:lnTo>
                  <a:lnTo>
                    <a:pt x="2084340" y="534590"/>
                  </a:lnTo>
                  <a:lnTo>
                    <a:pt x="2086131" y="528646"/>
                  </a:lnTo>
                  <a:lnTo>
                    <a:pt x="2086236" y="528297"/>
                  </a:lnTo>
                  <a:lnTo>
                    <a:pt x="2080404" y="517918"/>
                  </a:lnTo>
                  <a:close/>
                </a:path>
                <a:path w="20032345" h="5941695">
                  <a:moveTo>
                    <a:pt x="6709205" y="2467554"/>
                  </a:moveTo>
                  <a:lnTo>
                    <a:pt x="6702913" y="2465657"/>
                  </a:lnTo>
                  <a:lnTo>
                    <a:pt x="6697531" y="2468098"/>
                  </a:lnTo>
                  <a:lnTo>
                    <a:pt x="6692009" y="2470871"/>
                  </a:lnTo>
                  <a:lnTo>
                    <a:pt x="6690113" y="2477164"/>
                  </a:lnTo>
                  <a:lnTo>
                    <a:pt x="6692553" y="2482545"/>
                  </a:lnTo>
                  <a:lnTo>
                    <a:pt x="6693843" y="2485069"/>
                  </a:lnTo>
                  <a:lnTo>
                    <a:pt x="6694800" y="2487450"/>
                  </a:lnTo>
                  <a:lnTo>
                    <a:pt x="6696852" y="2489115"/>
                  </a:lnTo>
                  <a:lnTo>
                    <a:pt x="6702193" y="2491393"/>
                  </a:lnTo>
                  <a:lnTo>
                    <a:pt x="6705291" y="2491531"/>
                  </a:lnTo>
                  <a:lnTo>
                    <a:pt x="6708291" y="2490048"/>
                  </a:lnTo>
                  <a:lnTo>
                    <a:pt x="6713480" y="2487132"/>
                  </a:lnTo>
                  <a:lnTo>
                    <a:pt x="6715709" y="2480981"/>
                  </a:lnTo>
                  <a:lnTo>
                    <a:pt x="6713270" y="2475601"/>
                  </a:lnTo>
                  <a:lnTo>
                    <a:pt x="6711979" y="2473076"/>
                  </a:lnTo>
                  <a:lnTo>
                    <a:pt x="6709205" y="2467554"/>
                  </a:lnTo>
                  <a:close/>
                </a:path>
                <a:path w="20032345" h="5941695">
                  <a:moveTo>
                    <a:pt x="13455142" y="5323051"/>
                  </a:moveTo>
                  <a:lnTo>
                    <a:pt x="13449378" y="5324539"/>
                  </a:lnTo>
                  <a:lnTo>
                    <a:pt x="13441233" y="5326983"/>
                  </a:lnTo>
                  <a:lnTo>
                    <a:pt x="13438002" y="5332707"/>
                  </a:lnTo>
                  <a:lnTo>
                    <a:pt x="13439489" y="5338470"/>
                  </a:lnTo>
                  <a:lnTo>
                    <a:pt x="13440496" y="5341661"/>
                  </a:lnTo>
                  <a:lnTo>
                    <a:pt x="13442597" y="5344136"/>
                  </a:lnTo>
                  <a:lnTo>
                    <a:pt x="13447604" y="5346272"/>
                  </a:lnTo>
                  <a:lnTo>
                    <a:pt x="13450368" y="5346267"/>
                  </a:lnTo>
                  <a:lnTo>
                    <a:pt x="13452607" y="5345645"/>
                  </a:lnTo>
                  <a:lnTo>
                    <a:pt x="13460752" y="5343201"/>
                  </a:lnTo>
                  <a:lnTo>
                    <a:pt x="13463983" y="5337475"/>
                  </a:lnTo>
                  <a:lnTo>
                    <a:pt x="13462495" y="5331712"/>
                  </a:lnTo>
                  <a:lnTo>
                    <a:pt x="13460866" y="5326282"/>
                  </a:lnTo>
                  <a:lnTo>
                    <a:pt x="13455142" y="5323051"/>
                  </a:lnTo>
                  <a:close/>
                </a:path>
                <a:path w="20032345" h="5941695">
                  <a:moveTo>
                    <a:pt x="2156439" y="476567"/>
                  </a:moveTo>
                  <a:lnTo>
                    <a:pt x="2149812" y="474529"/>
                  </a:lnTo>
                  <a:lnTo>
                    <a:pt x="2144623" y="477445"/>
                  </a:lnTo>
                  <a:lnTo>
                    <a:pt x="2137052" y="481318"/>
                  </a:lnTo>
                  <a:lnTo>
                    <a:pt x="2135014" y="487945"/>
                  </a:lnTo>
                  <a:lnTo>
                    <a:pt x="2137930" y="493134"/>
                  </a:lnTo>
                  <a:lnTo>
                    <a:pt x="2139029" y="495182"/>
                  </a:lnTo>
                  <a:lnTo>
                    <a:pt x="2141081" y="496846"/>
                  </a:lnTo>
                  <a:lnTo>
                    <a:pt x="2146088" y="498982"/>
                  </a:lnTo>
                  <a:lnTo>
                    <a:pt x="2149329" y="498786"/>
                  </a:lnTo>
                  <a:lnTo>
                    <a:pt x="2152329" y="497303"/>
                  </a:lnTo>
                  <a:lnTo>
                    <a:pt x="2159899" y="493431"/>
                  </a:lnTo>
                  <a:lnTo>
                    <a:pt x="2161937" y="486804"/>
                  </a:lnTo>
                  <a:lnTo>
                    <a:pt x="2159022" y="481614"/>
                  </a:lnTo>
                  <a:lnTo>
                    <a:pt x="2156439" y="476567"/>
                  </a:lnTo>
                  <a:close/>
                </a:path>
                <a:path w="20032345" h="5941695">
                  <a:moveTo>
                    <a:pt x="6671665" y="2389987"/>
                  </a:moveTo>
                  <a:lnTo>
                    <a:pt x="6665514" y="2387758"/>
                  </a:lnTo>
                  <a:lnTo>
                    <a:pt x="6660133" y="2390197"/>
                  </a:lnTo>
                  <a:lnTo>
                    <a:pt x="6654944" y="2393113"/>
                  </a:lnTo>
                  <a:lnTo>
                    <a:pt x="6652715" y="2399266"/>
                  </a:lnTo>
                  <a:lnTo>
                    <a:pt x="6655153" y="2404645"/>
                  </a:lnTo>
                  <a:lnTo>
                    <a:pt x="6656444" y="2407168"/>
                  </a:lnTo>
                  <a:lnTo>
                    <a:pt x="6657402" y="2409550"/>
                  </a:lnTo>
                  <a:lnTo>
                    <a:pt x="6659454" y="2411214"/>
                  </a:lnTo>
                  <a:lnTo>
                    <a:pt x="6664795" y="2413493"/>
                  </a:lnTo>
                  <a:lnTo>
                    <a:pt x="6667893" y="2413630"/>
                  </a:lnTo>
                  <a:lnTo>
                    <a:pt x="6670892" y="2412149"/>
                  </a:lnTo>
                  <a:lnTo>
                    <a:pt x="6676082" y="2409233"/>
                  </a:lnTo>
                  <a:lnTo>
                    <a:pt x="6678312" y="2403081"/>
                  </a:lnTo>
                  <a:lnTo>
                    <a:pt x="6675872" y="2397700"/>
                  </a:lnTo>
                  <a:lnTo>
                    <a:pt x="6674581" y="2395178"/>
                  </a:lnTo>
                  <a:lnTo>
                    <a:pt x="6671665" y="2389987"/>
                  </a:lnTo>
                  <a:close/>
                </a:path>
                <a:path w="20032345" h="5941695">
                  <a:moveTo>
                    <a:pt x="13538117" y="5299655"/>
                  </a:moveTo>
                  <a:lnTo>
                    <a:pt x="13532354" y="5301142"/>
                  </a:lnTo>
                  <a:lnTo>
                    <a:pt x="13524208" y="5303585"/>
                  </a:lnTo>
                  <a:lnTo>
                    <a:pt x="13520978" y="5309310"/>
                  </a:lnTo>
                  <a:lnTo>
                    <a:pt x="13522465" y="5315075"/>
                  </a:lnTo>
                  <a:lnTo>
                    <a:pt x="13523471" y="5318265"/>
                  </a:lnTo>
                  <a:lnTo>
                    <a:pt x="13525571" y="5320740"/>
                  </a:lnTo>
                  <a:lnTo>
                    <a:pt x="13530579" y="5322875"/>
                  </a:lnTo>
                  <a:lnTo>
                    <a:pt x="13533344" y="5322871"/>
                  </a:lnTo>
                  <a:lnTo>
                    <a:pt x="13535582" y="5322247"/>
                  </a:lnTo>
                  <a:lnTo>
                    <a:pt x="13543727" y="5319803"/>
                  </a:lnTo>
                  <a:lnTo>
                    <a:pt x="13546957" y="5314079"/>
                  </a:lnTo>
                  <a:lnTo>
                    <a:pt x="13545470" y="5308315"/>
                  </a:lnTo>
                  <a:lnTo>
                    <a:pt x="13543841" y="5302886"/>
                  </a:lnTo>
                  <a:lnTo>
                    <a:pt x="13538117" y="5299655"/>
                  </a:lnTo>
                  <a:close/>
                </a:path>
                <a:path w="20032345" h="5941695">
                  <a:moveTo>
                    <a:pt x="2232857" y="436169"/>
                  </a:moveTo>
                  <a:lnTo>
                    <a:pt x="2226372" y="433798"/>
                  </a:lnTo>
                  <a:lnTo>
                    <a:pt x="2221183" y="436713"/>
                  </a:lnTo>
                  <a:lnTo>
                    <a:pt x="2213612" y="440586"/>
                  </a:lnTo>
                  <a:lnTo>
                    <a:pt x="2211240" y="447071"/>
                  </a:lnTo>
                  <a:lnTo>
                    <a:pt x="2214156" y="452260"/>
                  </a:lnTo>
                  <a:lnTo>
                    <a:pt x="2215447" y="454784"/>
                  </a:lnTo>
                  <a:lnTo>
                    <a:pt x="2217165" y="456306"/>
                  </a:lnTo>
                  <a:lnTo>
                    <a:pt x="2222172" y="458442"/>
                  </a:lnTo>
                  <a:lnTo>
                    <a:pt x="2225413" y="458246"/>
                  </a:lnTo>
                  <a:lnTo>
                    <a:pt x="2228412" y="456764"/>
                  </a:lnTo>
                  <a:lnTo>
                    <a:pt x="2235983" y="452890"/>
                  </a:lnTo>
                  <a:lnTo>
                    <a:pt x="2238355" y="446406"/>
                  </a:lnTo>
                  <a:lnTo>
                    <a:pt x="2235440" y="441216"/>
                  </a:lnTo>
                  <a:lnTo>
                    <a:pt x="2232857" y="436169"/>
                  </a:lnTo>
                  <a:close/>
                </a:path>
                <a:path w="20032345" h="5941695">
                  <a:moveTo>
                    <a:pt x="6634744" y="2311895"/>
                  </a:moveTo>
                  <a:lnTo>
                    <a:pt x="6628592" y="2309666"/>
                  </a:lnTo>
                  <a:lnTo>
                    <a:pt x="6623211" y="2312105"/>
                  </a:lnTo>
                  <a:lnTo>
                    <a:pt x="6617688" y="2314879"/>
                  </a:lnTo>
                  <a:lnTo>
                    <a:pt x="6615458" y="2321029"/>
                  </a:lnTo>
                  <a:lnTo>
                    <a:pt x="6617898" y="2326411"/>
                  </a:lnTo>
                  <a:lnTo>
                    <a:pt x="6620479" y="2331458"/>
                  </a:lnTo>
                  <a:lnTo>
                    <a:pt x="6622532" y="2333122"/>
                  </a:lnTo>
                  <a:lnTo>
                    <a:pt x="6624868" y="2334119"/>
                  </a:lnTo>
                  <a:lnTo>
                    <a:pt x="6624726" y="2334453"/>
                  </a:lnTo>
                  <a:lnTo>
                    <a:pt x="6627397" y="2335592"/>
                  </a:lnTo>
                  <a:lnTo>
                    <a:pt x="6630494" y="2335730"/>
                  </a:lnTo>
                  <a:lnTo>
                    <a:pt x="6633494" y="2334248"/>
                  </a:lnTo>
                  <a:lnTo>
                    <a:pt x="6639018" y="2331474"/>
                  </a:lnTo>
                  <a:lnTo>
                    <a:pt x="6641247" y="2325324"/>
                  </a:lnTo>
                  <a:lnTo>
                    <a:pt x="6638808" y="2319942"/>
                  </a:lnTo>
                  <a:lnTo>
                    <a:pt x="6637517" y="2317418"/>
                  </a:lnTo>
                  <a:lnTo>
                    <a:pt x="6634744" y="2311895"/>
                  </a:lnTo>
                  <a:close/>
                </a:path>
                <a:path w="20032345" h="5941695">
                  <a:moveTo>
                    <a:pt x="13621902" y="5276210"/>
                  </a:moveTo>
                  <a:lnTo>
                    <a:pt x="13616139" y="5277697"/>
                  </a:lnTo>
                  <a:lnTo>
                    <a:pt x="13613425" y="5278512"/>
                  </a:lnTo>
                  <a:lnTo>
                    <a:pt x="13607660" y="5279998"/>
                  </a:lnTo>
                  <a:lnTo>
                    <a:pt x="13604429" y="5285722"/>
                  </a:lnTo>
                  <a:lnTo>
                    <a:pt x="13605916" y="5291486"/>
                  </a:lnTo>
                  <a:lnTo>
                    <a:pt x="13606923" y="5294678"/>
                  </a:lnTo>
                  <a:lnTo>
                    <a:pt x="13609024" y="5297153"/>
                  </a:lnTo>
                  <a:lnTo>
                    <a:pt x="13614031" y="5299288"/>
                  </a:lnTo>
                  <a:lnTo>
                    <a:pt x="13616652" y="5299617"/>
                  </a:lnTo>
                  <a:lnTo>
                    <a:pt x="13618891" y="5298994"/>
                  </a:lnTo>
                  <a:lnTo>
                    <a:pt x="13621607" y="5298179"/>
                  </a:lnTo>
                  <a:lnTo>
                    <a:pt x="13627370" y="5296692"/>
                  </a:lnTo>
                  <a:lnTo>
                    <a:pt x="13630601" y="5290968"/>
                  </a:lnTo>
                  <a:lnTo>
                    <a:pt x="13627627" y="5279441"/>
                  </a:lnTo>
                  <a:lnTo>
                    <a:pt x="13621902" y="5276210"/>
                  </a:lnTo>
                  <a:close/>
                </a:path>
                <a:path w="20032345" h="5941695">
                  <a:moveTo>
                    <a:pt x="6597487" y="2233661"/>
                  </a:moveTo>
                  <a:lnTo>
                    <a:pt x="6591336" y="2231432"/>
                  </a:lnTo>
                  <a:lnTo>
                    <a:pt x="6585955" y="2233872"/>
                  </a:lnTo>
                  <a:lnTo>
                    <a:pt x="6580765" y="2236787"/>
                  </a:lnTo>
                  <a:lnTo>
                    <a:pt x="6578536" y="2242939"/>
                  </a:lnTo>
                  <a:lnTo>
                    <a:pt x="6580975" y="2248319"/>
                  </a:lnTo>
                  <a:lnTo>
                    <a:pt x="6582266" y="2250843"/>
                  </a:lnTo>
                  <a:lnTo>
                    <a:pt x="6583224" y="2253223"/>
                  </a:lnTo>
                  <a:lnTo>
                    <a:pt x="6585276" y="2254888"/>
                  </a:lnTo>
                  <a:lnTo>
                    <a:pt x="6590617" y="2257166"/>
                  </a:lnTo>
                  <a:lnTo>
                    <a:pt x="6593715" y="2257304"/>
                  </a:lnTo>
                  <a:lnTo>
                    <a:pt x="6596714" y="2255822"/>
                  </a:lnTo>
                  <a:lnTo>
                    <a:pt x="6601904" y="2252907"/>
                  </a:lnTo>
                  <a:lnTo>
                    <a:pt x="6604133" y="2246755"/>
                  </a:lnTo>
                  <a:lnTo>
                    <a:pt x="6601694" y="2241375"/>
                  </a:lnTo>
                  <a:lnTo>
                    <a:pt x="6600403" y="2238851"/>
                  </a:lnTo>
                  <a:lnTo>
                    <a:pt x="6597487" y="2233661"/>
                  </a:lnTo>
                  <a:close/>
                </a:path>
                <a:path w="20032345" h="5941695">
                  <a:moveTo>
                    <a:pt x="2310325" y="397009"/>
                  </a:moveTo>
                  <a:lnTo>
                    <a:pt x="2304032" y="395112"/>
                  </a:lnTo>
                  <a:lnTo>
                    <a:pt x="2298651" y="397551"/>
                  </a:lnTo>
                  <a:lnTo>
                    <a:pt x="2296127" y="398843"/>
                  </a:lnTo>
                  <a:lnTo>
                    <a:pt x="2290604" y="401616"/>
                  </a:lnTo>
                  <a:lnTo>
                    <a:pt x="2288709" y="407910"/>
                  </a:lnTo>
                  <a:lnTo>
                    <a:pt x="2291148" y="413291"/>
                  </a:lnTo>
                  <a:lnTo>
                    <a:pt x="2292105" y="415672"/>
                  </a:lnTo>
                  <a:lnTo>
                    <a:pt x="2294157" y="417337"/>
                  </a:lnTo>
                  <a:lnTo>
                    <a:pt x="2299498" y="419616"/>
                  </a:lnTo>
                  <a:lnTo>
                    <a:pt x="2302596" y="419753"/>
                  </a:lnTo>
                  <a:lnTo>
                    <a:pt x="2305596" y="418271"/>
                  </a:lnTo>
                  <a:lnTo>
                    <a:pt x="2308120" y="416979"/>
                  </a:lnTo>
                  <a:lnTo>
                    <a:pt x="2313643" y="414206"/>
                  </a:lnTo>
                  <a:lnTo>
                    <a:pt x="2315538" y="407912"/>
                  </a:lnTo>
                  <a:lnTo>
                    <a:pt x="2313099" y="402532"/>
                  </a:lnTo>
                  <a:lnTo>
                    <a:pt x="2310325" y="397009"/>
                  </a:lnTo>
                  <a:close/>
                </a:path>
                <a:path w="20032345" h="5941695">
                  <a:moveTo>
                    <a:pt x="13705403" y="5253432"/>
                  </a:moveTo>
                  <a:lnTo>
                    <a:pt x="13699640" y="5254919"/>
                  </a:lnTo>
                  <a:lnTo>
                    <a:pt x="13696925" y="5255733"/>
                  </a:lnTo>
                  <a:lnTo>
                    <a:pt x="13691161" y="5257221"/>
                  </a:lnTo>
                  <a:lnTo>
                    <a:pt x="13687930" y="5262945"/>
                  </a:lnTo>
                  <a:lnTo>
                    <a:pt x="13689417" y="5268708"/>
                  </a:lnTo>
                  <a:lnTo>
                    <a:pt x="13690423" y="5271899"/>
                  </a:lnTo>
                  <a:lnTo>
                    <a:pt x="13692525" y="5274374"/>
                  </a:lnTo>
                  <a:lnTo>
                    <a:pt x="13697532" y="5276510"/>
                  </a:lnTo>
                  <a:lnTo>
                    <a:pt x="13700153" y="5276839"/>
                  </a:lnTo>
                  <a:lnTo>
                    <a:pt x="13702392" y="5276215"/>
                  </a:lnTo>
                  <a:lnTo>
                    <a:pt x="13705107" y="5275402"/>
                  </a:lnTo>
                  <a:lnTo>
                    <a:pt x="13710871" y="5273914"/>
                  </a:lnTo>
                  <a:lnTo>
                    <a:pt x="13714102" y="5268190"/>
                  </a:lnTo>
                  <a:lnTo>
                    <a:pt x="13711127" y="5256663"/>
                  </a:lnTo>
                  <a:lnTo>
                    <a:pt x="13705403" y="5253432"/>
                  </a:lnTo>
                  <a:close/>
                </a:path>
                <a:path w="20032345" h="5941695">
                  <a:moveTo>
                    <a:pt x="6560089" y="2155762"/>
                  </a:moveTo>
                  <a:lnTo>
                    <a:pt x="6553796" y="2153865"/>
                  </a:lnTo>
                  <a:lnTo>
                    <a:pt x="6548415" y="2156305"/>
                  </a:lnTo>
                  <a:lnTo>
                    <a:pt x="6542891" y="2159078"/>
                  </a:lnTo>
                  <a:lnTo>
                    <a:pt x="6540996" y="2165372"/>
                  </a:lnTo>
                  <a:lnTo>
                    <a:pt x="6543436" y="2170753"/>
                  </a:lnTo>
                  <a:lnTo>
                    <a:pt x="6544726" y="2173277"/>
                  </a:lnTo>
                  <a:lnTo>
                    <a:pt x="6545683" y="2175658"/>
                  </a:lnTo>
                  <a:lnTo>
                    <a:pt x="6547736" y="2177321"/>
                  </a:lnTo>
                  <a:lnTo>
                    <a:pt x="6553076" y="2179599"/>
                  </a:lnTo>
                  <a:lnTo>
                    <a:pt x="6556174" y="2179738"/>
                  </a:lnTo>
                  <a:lnTo>
                    <a:pt x="6559174" y="2178255"/>
                  </a:lnTo>
                  <a:lnTo>
                    <a:pt x="6564697" y="2175482"/>
                  </a:lnTo>
                  <a:lnTo>
                    <a:pt x="6566593" y="2169189"/>
                  </a:lnTo>
                  <a:lnTo>
                    <a:pt x="6564153" y="2163808"/>
                  </a:lnTo>
                  <a:lnTo>
                    <a:pt x="6562862" y="2161284"/>
                  </a:lnTo>
                  <a:lnTo>
                    <a:pt x="6560089" y="2155762"/>
                  </a:lnTo>
                  <a:close/>
                </a:path>
                <a:path w="20032345" h="5941695">
                  <a:moveTo>
                    <a:pt x="13788761" y="5230988"/>
                  </a:moveTo>
                  <a:lnTo>
                    <a:pt x="13782998" y="5232475"/>
                  </a:lnTo>
                  <a:lnTo>
                    <a:pt x="13780283" y="5233290"/>
                  </a:lnTo>
                  <a:lnTo>
                    <a:pt x="13774519" y="5234777"/>
                  </a:lnTo>
                  <a:lnTo>
                    <a:pt x="13771290" y="5240501"/>
                  </a:lnTo>
                  <a:lnTo>
                    <a:pt x="13772776" y="5246264"/>
                  </a:lnTo>
                  <a:lnTo>
                    <a:pt x="13773783" y="5249456"/>
                  </a:lnTo>
                  <a:lnTo>
                    <a:pt x="13775883" y="5251930"/>
                  </a:lnTo>
                  <a:lnTo>
                    <a:pt x="13780891" y="5254065"/>
                  </a:lnTo>
                  <a:lnTo>
                    <a:pt x="13783511" y="5254395"/>
                  </a:lnTo>
                  <a:lnTo>
                    <a:pt x="13785750" y="5253772"/>
                  </a:lnTo>
                  <a:lnTo>
                    <a:pt x="13788466" y="5252957"/>
                  </a:lnTo>
                  <a:lnTo>
                    <a:pt x="13794230" y="5251471"/>
                  </a:lnTo>
                  <a:lnTo>
                    <a:pt x="13797460" y="5245746"/>
                  </a:lnTo>
                  <a:lnTo>
                    <a:pt x="13794485" y="5234219"/>
                  </a:lnTo>
                  <a:lnTo>
                    <a:pt x="13788761" y="5230988"/>
                  </a:lnTo>
                  <a:close/>
                </a:path>
                <a:path w="20032345" h="5941695">
                  <a:moveTo>
                    <a:pt x="2387558" y="359325"/>
                  </a:moveTo>
                  <a:lnTo>
                    <a:pt x="2366084" y="369893"/>
                  </a:lnTo>
                  <a:lnTo>
                    <a:pt x="2368523" y="375274"/>
                  </a:lnTo>
                  <a:lnTo>
                    <a:pt x="2369814" y="377798"/>
                  </a:lnTo>
                  <a:lnTo>
                    <a:pt x="2371866" y="379462"/>
                  </a:lnTo>
                  <a:lnTo>
                    <a:pt x="2374203" y="380459"/>
                  </a:lnTo>
                  <a:lnTo>
                    <a:pt x="2373727" y="380651"/>
                  </a:lnTo>
                  <a:lnTo>
                    <a:pt x="2376397" y="381790"/>
                  </a:lnTo>
                  <a:lnTo>
                    <a:pt x="2379495" y="381927"/>
                  </a:lnTo>
                  <a:lnTo>
                    <a:pt x="2382495" y="380444"/>
                  </a:lnTo>
                  <a:lnTo>
                    <a:pt x="2385019" y="379154"/>
                  </a:lnTo>
                  <a:lnTo>
                    <a:pt x="2390542" y="376381"/>
                  </a:lnTo>
                  <a:lnTo>
                    <a:pt x="2392771" y="370230"/>
                  </a:lnTo>
                  <a:lnTo>
                    <a:pt x="2390332" y="364848"/>
                  </a:lnTo>
                  <a:lnTo>
                    <a:pt x="2387558" y="359325"/>
                  </a:lnTo>
                  <a:close/>
                </a:path>
                <a:path w="20032345" h="5941695">
                  <a:moveTo>
                    <a:pt x="6520929" y="2078292"/>
                  </a:moveTo>
                  <a:lnTo>
                    <a:pt x="6514301" y="2076254"/>
                  </a:lnTo>
                  <a:lnTo>
                    <a:pt x="6509254" y="2078836"/>
                  </a:lnTo>
                  <a:lnTo>
                    <a:pt x="6504064" y="2081751"/>
                  </a:lnTo>
                  <a:lnTo>
                    <a:pt x="6502241" y="2087682"/>
                  </a:lnTo>
                  <a:lnTo>
                    <a:pt x="6502026" y="2088380"/>
                  </a:lnTo>
                  <a:lnTo>
                    <a:pt x="6507191" y="2098473"/>
                  </a:lnTo>
                  <a:lnTo>
                    <a:pt x="6508908" y="2099995"/>
                  </a:lnTo>
                  <a:lnTo>
                    <a:pt x="6514250" y="2102274"/>
                  </a:lnTo>
                  <a:lnTo>
                    <a:pt x="6517489" y="2102078"/>
                  </a:lnTo>
                  <a:lnTo>
                    <a:pt x="6520489" y="2100595"/>
                  </a:lnTo>
                  <a:lnTo>
                    <a:pt x="6525678" y="2097680"/>
                  </a:lnTo>
                  <a:lnTo>
                    <a:pt x="6527503" y="2091749"/>
                  </a:lnTo>
                  <a:lnTo>
                    <a:pt x="6527717" y="2091053"/>
                  </a:lnTo>
                  <a:lnTo>
                    <a:pt x="6523844" y="2083482"/>
                  </a:lnTo>
                  <a:lnTo>
                    <a:pt x="6520929" y="2078292"/>
                  </a:lnTo>
                  <a:close/>
                </a:path>
                <a:path w="20032345" h="5941695">
                  <a:moveTo>
                    <a:pt x="13872120" y="5208544"/>
                  </a:moveTo>
                  <a:lnTo>
                    <a:pt x="13866357" y="5210030"/>
                  </a:lnTo>
                  <a:lnTo>
                    <a:pt x="13863641" y="5210845"/>
                  </a:lnTo>
                  <a:lnTo>
                    <a:pt x="13857877" y="5212333"/>
                  </a:lnTo>
                  <a:lnTo>
                    <a:pt x="13854648" y="5218058"/>
                  </a:lnTo>
                  <a:lnTo>
                    <a:pt x="13856134" y="5223821"/>
                  </a:lnTo>
                  <a:lnTo>
                    <a:pt x="13857141" y="5227013"/>
                  </a:lnTo>
                  <a:lnTo>
                    <a:pt x="13859241" y="5229486"/>
                  </a:lnTo>
                  <a:lnTo>
                    <a:pt x="13864249" y="5231622"/>
                  </a:lnTo>
                  <a:lnTo>
                    <a:pt x="13866871" y="5231951"/>
                  </a:lnTo>
                  <a:lnTo>
                    <a:pt x="13869110" y="5231329"/>
                  </a:lnTo>
                  <a:lnTo>
                    <a:pt x="13871824" y="5230514"/>
                  </a:lnTo>
                  <a:lnTo>
                    <a:pt x="13877588" y="5229027"/>
                  </a:lnTo>
                  <a:lnTo>
                    <a:pt x="13880818" y="5223303"/>
                  </a:lnTo>
                  <a:lnTo>
                    <a:pt x="13877844" y="5211775"/>
                  </a:lnTo>
                  <a:lnTo>
                    <a:pt x="13872120" y="5208544"/>
                  </a:lnTo>
                  <a:close/>
                </a:path>
                <a:path w="20032345" h="5941695">
                  <a:moveTo>
                    <a:pt x="2466843" y="323306"/>
                  </a:moveTo>
                  <a:lnTo>
                    <a:pt x="2460358" y="320935"/>
                  </a:lnTo>
                  <a:lnTo>
                    <a:pt x="2454977" y="323375"/>
                  </a:lnTo>
                  <a:lnTo>
                    <a:pt x="2452120" y="324523"/>
                  </a:lnTo>
                  <a:lnTo>
                    <a:pt x="2446739" y="326962"/>
                  </a:lnTo>
                  <a:lnTo>
                    <a:pt x="2444367" y="333447"/>
                  </a:lnTo>
                  <a:lnTo>
                    <a:pt x="2446807" y="338828"/>
                  </a:lnTo>
                  <a:lnTo>
                    <a:pt x="2448098" y="341352"/>
                  </a:lnTo>
                  <a:lnTo>
                    <a:pt x="2450007" y="343350"/>
                  </a:lnTo>
                  <a:lnTo>
                    <a:pt x="2455348" y="345628"/>
                  </a:lnTo>
                  <a:lnTo>
                    <a:pt x="2458589" y="345432"/>
                  </a:lnTo>
                  <a:lnTo>
                    <a:pt x="2461446" y="344283"/>
                  </a:lnTo>
                  <a:lnTo>
                    <a:pt x="2463970" y="342993"/>
                  </a:lnTo>
                  <a:lnTo>
                    <a:pt x="2469350" y="340554"/>
                  </a:lnTo>
                  <a:lnTo>
                    <a:pt x="2471722" y="334068"/>
                  </a:lnTo>
                  <a:lnTo>
                    <a:pt x="2466843" y="323306"/>
                  </a:lnTo>
                  <a:close/>
                </a:path>
                <a:path w="20032345" h="5941695">
                  <a:moveTo>
                    <a:pt x="6481341" y="2001825"/>
                  </a:moveTo>
                  <a:lnTo>
                    <a:pt x="6474855" y="1999454"/>
                  </a:lnTo>
                  <a:lnTo>
                    <a:pt x="6469666" y="2002369"/>
                  </a:lnTo>
                  <a:lnTo>
                    <a:pt x="6464619" y="2004952"/>
                  </a:lnTo>
                  <a:lnTo>
                    <a:pt x="6462371" y="2011094"/>
                  </a:lnTo>
                  <a:lnTo>
                    <a:pt x="6462247" y="2011436"/>
                  </a:lnTo>
                  <a:lnTo>
                    <a:pt x="6465162" y="2016626"/>
                  </a:lnTo>
                  <a:lnTo>
                    <a:pt x="6467744" y="2021673"/>
                  </a:lnTo>
                  <a:lnTo>
                    <a:pt x="6469463" y="2023195"/>
                  </a:lnTo>
                  <a:lnTo>
                    <a:pt x="6474470" y="2025331"/>
                  </a:lnTo>
                  <a:lnTo>
                    <a:pt x="6477710" y="2025135"/>
                  </a:lnTo>
                  <a:lnTo>
                    <a:pt x="6480709" y="2023652"/>
                  </a:lnTo>
                  <a:lnTo>
                    <a:pt x="6486091" y="2021212"/>
                  </a:lnTo>
                  <a:lnTo>
                    <a:pt x="6488021" y="2014935"/>
                  </a:lnTo>
                  <a:lnTo>
                    <a:pt x="6488129" y="2014586"/>
                  </a:lnTo>
                  <a:lnTo>
                    <a:pt x="6485214" y="2009396"/>
                  </a:lnTo>
                  <a:lnTo>
                    <a:pt x="6481341" y="2001825"/>
                  </a:lnTo>
                  <a:close/>
                </a:path>
                <a:path w="20032345" h="5941695">
                  <a:moveTo>
                    <a:pt x="13955145" y="5185958"/>
                  </a:moveTo>
                  <a:lnTo>
                    <a:pt x="13949382" y="5187445"/>
                  </a:lnTo>
                  <a:lnTo>
                    <a:pt x="13946666" y="5188260"/>
                  </a:lnTo>
                  <a:lnTo>
                    <a:pt x="13940903" y="5189747"/>
                  </a:lnTo>
                  <a:lnTo>
                    <a:pt x="13937671" y="5195471"/>
                  </a:lnTo>
                  <a:lnTo>
                    <a:pt x="13939158" y="5201235"/>
                  </a:lnTo>
                  <a:lnTo>
                    <a:pt x="13940164" y="5204425"/>
                  </a:lnTo>
                  <a:lnTo>
                    <a:pt x="13942266" y="5206900"/>
                  </a:lnTo>
                  <a:lnTo>
                    <a:pt x="13947273" y="5209036"/>
                  </a:lnTo>
                  <a:lnTo>
                    <a:pt x="13949895" y="5209366"/>
                  </a:lnTo>
                  <a:lnTo>
                    <a:pt x="13952134" y="5208742"/>
                  </a:lnTo>
                  <a:lnTo>
                    <a:pt x="13954848" y="5207928"/>
                  </a:lnTo>
                  <a:lnTo>
                    <a:pt x="13960612" y="5206440"/>
                  </a:lnTo>
                  <a:lnTo>
                    <a:pt x="13963844" y="5200716"/>
                  </a:lnTo>
                  <a:lnTo>
                    <a:pt x="13960869" y="5189189"/>
                  </a:lnTo>
                  <a:lnTo>
                    <a:pt x="13955145" y="5185958"/>
                  </a:lnTo>
                  <a:close/>
                </a:path>
                <a:path w="20032345" h="5941695">
                  <a:moveTo>
                    <a:pt x="2546559" y="289050"/>
                  </a:moveTo>
                  <a:lnTo>
                    <a:pt x="2540217" y="286344"/>
                  </a:lnTo>
                  <a:lnTo>
                    <a:pt x="2534836" y="288785"/>
                  </a:lnTo>
                  <a:lnTo>
                    <a:pt x="2526264" y="292229"/>
                  </a:lnTo>
                  <a:lnTo>
                    <a:pt x="2523558" y="298572"/>
                  </a:lnTo>
                  <a:lnTo>
                    <a:pt x="2525998" y="303953"/>
                  </a:lnTo>
                  <a:lnTo>
                    <a:pt x="2526955" y="306334"/>
                  </a:lnTo>
                  <a:lnTo>
                    <a:pt x="2529198" y="308475"/>
                  </a:lnTo>
                  <a:lnTo>
                    <a:pt x="2531535" y="309472"/>
                  </a:lnTo>
                  <a:lnTo>
                    <a:pt x="2531727" y="309948"/>
                  </a:lnTo>
                  <a:lnTo>
                    <a:pt x="2534064" y="310945"/>
                  </a:lnTo>
                  <a:lnTo>
                    <a:pt x="2537161" y="311082"/>
                  </a:lnTo>
                  <a:lnTo>
                    <a:pt x="2548590" y="306489"/>
                  </a:lnTo>
                  <a:lnTo>
                    <a:pt x="2551296" y="300146"/>
                  </a:lnTo>
                  <a:lnTo>
                    <a:pt x="2548856" y="294766"/>
                  </a:lnTo>
                  <a:lnTo>
                    <a:pt x="2546559" y="289050"/>
                  </a:lnTo>
                  <a:close/>
                </a:path>
                <a:path w="20032345" h="5941695">
                  <a:moveTo>
                    <a:pt x="6440800" y="1925741"/>
                  </a:moveTo>
                  <a:lnTo>
                    <a:pt x="6434172" y="1923704"/>
                  </a:lnTo>
                  <a:lnTo>
                    <a:pt x="6428983" y="1926619"/>
                  </a:lnTo>
                  <a:lnTo>
                    <a:pt x="6423936" y="1929201"/>
                  </a:lnTo>
                  <a:lnTo>
                    <a:pt x="6422112" y="1935132"/>
                  </a:lnTo>
                  <a:lnTo>
                    <a:pt x="6421898" y="1935828"/>
                  </a:lnTo>
                  <a:lnTo>
                    <a:pt x="6424813" y="1941018"/>
                  </a:lnTo>
                  <a:lnTo>
                    <a:pt x="6426104" y="1943541"/>
                  </a:lnTo>
                  <a:lnTo>
                    <a:pt x="6427204" y="1945589"/>
                  </a:lnTo>
                  <a:lnTo>
                    <a:pt x="6429256" y="1947253"/>
                  </a:lnTo>
                  <a:lnTo>
                    <a:pt x="6434264" y="1949390"/>
                  </a:lnTo>
                  <a:lnTo>
                    <a:pt x="6437504" y="1949193"/>
                  </a:lnTo>
                  <a:lnTo>
                    <a:pt x="6440503" y="1947711"/>
                  </a:lnTo>
                  <a:lnTo>
                    <a:pt x="6445550" y="1945130"/>
                  </a:lnTo>
                  <a:lnTo>
                    <a:pt x="6447374" y="1939199"/>
                  </a:lnTo>
                  <a:lnTo>
                    <a:pt x="6447589" y="1938501"/>
                  </a:lnTo>
                  <a:lnTo>
                    <a:pt x="6444673" y="1933312"/>
                  </a:lnTo>
                  <a:lnTo>
                    <a:pt x="6440800" y="1925741"/>
                  </a:lnTo>
                  <a:close/>
                </a:path>
                <a:path w="20032345" h="5941695">
                  <a:moveTo>
                    <a:pt x="14038455" y="5162704"/>
                  </a:moveTo>
                  <a:lnTo>
                    <a:pt x="14032690" y="5164191"/>
                  </a:lnTo>
                  <a:lnTo>
                    <a:pt x="14029975" y="5165006"/>
                  </a:lnTo>
                  <a:lnTo>
                    <a:pt x="14024212" y="5166493"/>
                  </a:lnTo>
                  <a:lnTo>
                    <a:pt x="14020981" y="5172217"/>
                  </a:lnTo>
                  <a:lnTo>
                    <a:pt x="14022468" y="5177980"/>
                  </a:lnTo>
                  <a:lnTo>
                    <a:pt x="14023474" y="5181172"/>
                  </a:lnTo>
                  <a:lnTo>
                    <a:pt x="14025575" y="5183646"/>
                  </a:lnTo>
                  <a:lnTo>
                    <a:pt x="14030582" y="5185782"/>
                  </a:lnTo>
                  <a:lnTo>
                    <a:pt x="14033204" y="5186112"/>
                  </a:lnTo>
                  <a:lnTo>
                    <a:pt x="14035442" y="5185488"/>
                  </a:lnTo>
                  <a:lnTo>
                    <a:pt x="14038157" y="5184673"/>
                  </a:lnTo>
                  <a:lnTo>
                    <a:pt x="14043921" y="5183186"/>
                  </a:lnTo>
                  <a:lnTo>
                    <a:pt x="14047153" y="5177463"/>
                  </a:lnTo>
                  <a:lnTo>
                    <a:pt x="14044180" y="5165935"/>
                  </a:lnTo>
                  <a:lnTo>
                    <a:pt x="14038455" y="5162704"/>
                  </a:lnTo>
                  <a:close/>
                </a:path>
                <a:path w="20032345" h="5941695">
                  <a:moveTo>
                    <a:pt x="2625992" y="255462"/>
                  </a:moveTo>
                  <a:lnTo>
                    <a:pt x="2619649" y="252756"/>
                  </a:lnTo>
                  <a:lnTo>
                    <a:pt x="2614268" y="255195"/>
                  </a:lnTo>
                  <a:lnTo>
                    <a:pt x="2605696" y="258641"/>
                  </a:lnTo>
                  <a:lnTo>
                    <a:pt x="2602990" y="264985"/>
                  </a:lnTo>
                  <a:lnTo>
                    <a:pt x="2605430" y="270366"/>
                  </a:lnTo>
                  <a:lnTo>
                    <a:pt x="2606579" y="273222"/>
                  </a:lnTo>
                  <a:lnTo>
                    <a:pt x="2608488" y="275220"/>
                  </a:lnTo>
                  <a:lnTo>
                    <a:pt x="2613829" y="277499"/>
                  </a:lnTo>
                  <a:lnTo>
                    <a:pt x="2616593" y="277494"/>
                  </a:lnTo>
                  <a:lnTo>
                    <a:pt x="2628022" y="272901"/>
                  </a:lnTo>
                  <a:lnTo>
                    <a:pt x="2630728" y="266558"/>
                  </a:lnTo>
                  <a:lnTo>
                    <a:pt x="2628289" y="261176"/>
                  </a:lnTo>
                  <a:lnTo>
                    <a:pt x="2625992" y="255462"/>
                  </a:lnTo>
                  <a:close/>
                </a:path>
                <a:path w="20032345" h="5941695">
                  <a:moveTo>
                    <a:pt x="6398974" y="1849897"/>
                  </a:moveTo>
                  <a:lnTo>
                    <a:pt x="6392679" y="1848002"/>
                  </a:lnTo>
                  <a:lnTo>
                    <a:pt x="6382301" y="1853834"/>
                  </a:lnTo>
                  <a:lnTo>
                    <a:pt x="6380615" y="1859428"/>
                  </a:lnTo>
                  <a:lnTo>
                    <a:pt x="6380405" y="1860128"/>
                  </a:lnTo>
                  <a:lnTo>
                    <a:pt x="6383320" y="1865316"/>
                  </a:lnTo>
                  <a:lnTo>
                    <a:pt x="6384612" y="1867840"/>
                  </a:lnTo>
                  <a:lnTo>
                    <a:pt x="6385711" y="1869887"/>
                  </a:lnTo>
                  <a:lnTo>
                    <a:pt x="6387763" y="1871552"/>
                  </a:lnTo>
                  <a:lnTo>
                    <a:pt x="6392436" y="1873546"/>
                  </a:lnTo>
                  <a:lnTo>
                    <a:pt x="6396011" y="1873492"/>
                  </a:lnTo>
                  <a:lnTo>
                    <a:pt x="6399010" y="1872009"/>
                  </a:lnTo>
                  <a:lnTo>
                    <a:pt x="6404057" y="1869428"/>
                  </a:lnTo>
                  <a:lnTo>
                    <a:pt x="6405774" y="1863847"/>
                  </a:lnTo>
                  <a:lnTo>
                    <a:pt x="6406096" y="1862800"/>
                  </a:lnTo>
                  <a:lnTo>
                    <a:pt x="6403180" y="1857611"/>
                  </a:lnTo>
                  <a:lnTo>
                    <a:pt x="6401889" y="1855087"/>
                  </a:lnTo>
                  <a:lnTo>
                    <a:pt x="6398974" y="1849897"/>
                  </a:lnTo>
                  <a:close/>
                </a:path>
                <a:path w="20032345" h="5941695">
                  <a:moveTo>
                    <a:pt x="14121286" y="5139641"/>
                  </a:moveTo>
                  <a:lnTo>
                    <a:pt x="14115523" y="5141128"/>
                  </a:lnTo>
                  <a:lnTo>
                    <a:pt x="14107378" y="5143573"/>
                  </a:lnTo>
                  <a:lnTo>
                    <a:pt x="14104148" y="5149297"/>
                  </a:lnTo>
                  <a:lnTo>
                    <a:pt x="14105634" y="5155061"/>
                  </a:lnTo>
                  <a:lnTo>
                    <a:pt x="14106641" y="5158253"/>
                  </a:lnTo>
                  <a:lnTo>
                    <a:pt x="14108742" y="5160726"/>
                  </a:lnTo>
                  <a:lnTo>
                    <a:pt x="14111745" y="5162007"/>
                  </a:lnTo>
                  <a:lnTo>
                    <a:pt x="14111271" y="5162200"/>
                  </a:lnTo>
                  <a:lnTo>
                    <a:pt x="14113274" y="5163054"/>
                  </a:lnTo>
                  <a:lnTo>
                    <a:pt x="14116038" y="5163049"/>
                  </a:lnTo>
                  <a:lnTo>
                    <a:pt x="14118277" y="5162426"/>
                  </a:lnTo>
                  <a:lnTo>
                    <a:pt x="14120991" y="5161611"/>
                  </a:lnTo>
                  <a:lnTo>
                    <a:pt x="14126755" y="5160124"/>
                  </a:lnTo>
                  <a:lnTo>
                    <a:pt x="14129986" y="5154401"/>
                  </a:lnTo>
                  <a:lnTo>
                    <a:pt x="14127011" y="5142872"/>
                  </a:lnTo>
                  <a:lnTo>
                    <a:pt x="14121286" y="5139641"/>
                  </a:lnTo>
                  <a:close/>
                </a:path>
                <a:path w="20032345" h="5941695">
                  <a:moveTo>
                    <a:pt x="2706046" y="224112"/>
                  </a:moveTo>
                  <a:lnTo>
                    <a:pt x="2700038" y="221549"/>
                  </a:lnTo>
                  <a:lnTo>
                    <a:pt x="2694466" y="223512"/>
                  </a:lnTo>
                  <a:lnTo>
                    <a:pt x="2691608" y="224661"/>
                  </a:lnTo>
                  <a:lnTo>
                    <a:pt x="2686227" y="227100"/>
                  </a:lnTo>
                  <a:lnTo>
                    <a:pt x="2683664" y="233109"/>
                  </a:lnTo>
                  <a:lnTo>
                    <a:pt x="2685627" y="238681"/>
                  </a:lnTo>
                  <a:lnTo>
                    <a:pt x="2686775" y="241539"/>
                  </a:lnTo>
                  <a:lnTo>
                    <a:pt x="2688685" y="243537"/>
                  </a:lnTo>
                  <a:lnTo>
                    <a:pt x="2691356" y="244676"/>
                  </a:lnTo>
                  <a:lnTo>
                    <a:pt x="2691832" y="244485"/>
                  </a:lnTo>
                  <a:lnTo>
                    <a:pt x="2694169" y="245482"/>
                  </a:lnTo>
                  <a:lnTo>
                    <a:pt x="2696791" y="245811"/>
                  </a:lnTo>
                  <a:lnTo>
                    <a:pt x="2702506" y="243513"/>
                  </a:lnTo>
                  <a:lnTo>
                    <a:pt x="2707886" y="241074"/>
                  </a:lnTo>
                  <a:lnTo>
                    <a:pt x="2710450" y="235065"/>
                  </a:lnTo>
                  <a:lnTo>
                    <a:pt x="2708486" y="229493"/>
                  </a:lnTo>
                  <a:lnTo>
                    <a:pt x="2706046" y="224112"/>
                  </a:lnTo>
                  <a:close/>
                </a:path>
                <a:path w="20032345" h="5941695">
                  <a:moveTo>
                    <a:pt x="6356670" y="1774245"/>
                  </a:moveTo>
                  <a:lnTo>
                    <a:pt x="6350234" y="1772684"/>
                  </a:lnTo>
                  <a:lnTo>
                    <a:pt x="6339855" y="1778515"/>
                  </a:lnTo>
                  <a:lnTo>
                    <a:pt x="6338293" y="1784951"/>
                  </a:lnTo>
                  <a:lnTo>
                    <a:pt x="6341209" y="1790141"/>
                  </a:lnTo>
                  <a:lnTo>
                    <a:pt x="6342500" y="1792664"/>
                  </a:lnTo>
                  <a:lnTo>
                    <a:pt x="6343933" y="1794854"/>
                  </a:lnTo>
                  <a:lnTo>
                    <a:pt x="6345652" y="1796376"/>
                  </a:lnTo>
                  <a:lnTo>
                    <a:pt x="6350659" y="1798512"/>
                  </a:lnTo>
                  <a:lnTo>
                    <a:pt x="6354233" y="1798458"/>
                  </a:lnTo>
                  <a:lnTo>
                    <a:pt x="6357375" y="1796642"/>
                  </a:lnTo>
                  <a:lnTo>
                    <a:pt x="6362565" y="1793726"/>
                  </a:lnTo>
                  <a:lnTo>
                    <a:pt x="6364127" y="1787290"/>
                  </a:lnTo>
                  <a:lnTo>
                    <a:pt x="6361211" y="1782101"/>
                  </a:lnTo>
                  <a:lnTo>
                    <a:pt x="6359586" y="1779434"/>
                  </a:lnTo>
                  <a:lnTo>
                    <a:pt x="6356670" y="1774245"/>
                  </a:lnTo>
                  <a:close/>
                </a:path>
                <a:path w="20032345" h="5941695">
                  <a:moveTo>
                    <a:pt x="14204405" y="5115912"/>
                  </a:moveTo>
                  <a:lnTo>
                    <a:pt x="14198642" y="5117398"/>
                  </a:lnTo>
                  <a:lnTo>
                    <a:pt x="14190497" y="5119842"/>
                  </a:lnTo>
                  <a:lnTo>
                    <a:pt x="14187264" y="5125567"/>
                  </a:lnTo>
                  <a:lnTo>
                    <a:pt x="14188752" y="5131331"/>
                  </a:lnTo>
                  <a:lnTo>
                    <a:pt x="14189758" y="5134521"/>
                  </a:lnTo>
                  <a:lnTo>
                    <a:pt x="14191860" y="5136996"/>
                  </a:lnTo>
                  <a:lnTo>
                    <a:pt x="14196868" y="5139132"/>
                  </a:lnTo>
                  <a:lnTo>
                    <a:pt x="14199632" y="5139128"/>
                  </a:lnTo>
                  <a:lnTo>
                    <a:pt x="14201870" y="5138504"/>
                  </a:lnTo>
                  <a:lnTo>
                    <a:pt x="14210015" y="5136060"/>
                  </a:lnTo>
                  <a:lnTo>
                    <a:pt x="14213245" y="5130335"/>
                  </a:lnTo>
                  <a:lnTo>
                    <a:pt x="14211758" y="5124572"/>
                  </a:lnTo>
                  <a:lnTo>
                    <a:pt x="14210129" y="5119143"/>
                  </a:lnTo>
                  <a:lnTo>
                    <a:pt x="14204405" y="5115912"/>
                  </a:lnTo>
                  <a:close/>
                </a:path>
                <a:path w="20032345" h="5941695">
                  <a:moveTo>
                    <a:pt x="6313130" y="1699643"/>
                  </a:moveTo>
                  <a:lnTo>
                    <a:pt x="6306694" y="1698082"/>
                  </a:lnTo>
                  <a:lnTo>
                    <a:pt x="6296314" y="1703914"/>
                  </a:lnTo>
                  <a:lnTo>
                    <a:pt x="6294753" y="1710349"/>
                  </a:lnTo>
                  <a:lnTo>
                    <a:pt x="6297668" y="1715539"/>
                  </a:lnTo>
                  <a:lnTo>
                    <a:pt x="6299293" y="1718205"/>
                  </a:lnTo>
                  <a:lnTo>
                    <a:pt x="6300393" y="1720252"/>
                  </a:lnTo>
                  <a:lnTo>
                    <a:pt x="6302112" y="1721774"/>
                  </a:lnTo>
                  <a:lnTo>
                    <a:pt x="6307119" y="1723910"/>
                  </a:lnTo>
                  <a:lnTo>
                    <a:pt x="6310693" y="1723857"/>
                  </a:lnTo>
                  <a:lnTo>
                    <a:pt x="6313835" y="1722040"/>
                  </a:lnTo>
                  <a:lnTo>
                    <a:pt x="6319024" y="1719125"/>
                  </a:lnTo>
                  <a:lnTo>
                    <a:pt x="6320586" y="1712689"/>
                  </a:lnTo>
                  <a:lnTo>
                    <a:pt x="6317671" y="1707499"/>
                  </a:lnTo>
                  <a:lnTo>
                    <a:pt x="6316046" y="1704832"/>
                  </a:lnTo>
                  <a:lnTo>
                    <a:pt x="6313130" y="1699643"/>
                  </a:lnTo>
                  <a:close/>
                </a:path>
                <a:path w="20032345" h="5941695">
                  <a:moveTo>
                    <a:pt x="2781477" y="191578"/>
                  </a:moveTo>
                  <a:lnTo>
                    <a:pt x="2775905" y="193541"/>
                  </a:lnTo>
                  <a:lnTo>
                    <a:pt x="2773047" y="194690"/>
                  </a:lnTo>
                  <a:lnTo>
                    <a:pt x="2767475" y="196654"/>
                  </a:lnTo>
                  <a:lnTo>
                    <a:pt x="2764915" y="201875"/>
                  </a:lnTo>
                  <a:lnTo>
                    <a:pt x="2764435" y="202855"/>
                  </a:lnTo>
                  <a:lnTo>
                    <a:pt x="2766399" y="208427"/>
                  </a:lnTo>
                  <a:lnTo>
                    <a:pt x="2767547" y="211284"/>
                  </a:lnTo>
                  <a:lnTo>
                    <a:pt x="2769790" y="213425"/>
                  </a:lnTo>
                  <a:lnTo>
                    <a:pt x="2774798" y="215561"/>
                  </a:lnTo>
                  <a:lnTo>
                    <a:pt x="2777562" y="215556"/>
                  </a:lnTo>
                  <a:lnTo>
                    <a:pt x="2782992" y="213926"/>
                  </a:lnTo>
                  <a:lnTo>
                    <a:pt x="2788564" y="211963"/>
                  </a:lnTo>
                  <a:lnTo>
                    <a:pt x="2791124" y="206742"/>
                  </a:lnTo>
                  <a:lnTo>
                    <a:pt x="2791604" y="205763"/>
                  </a:lnTo>
                  <a:lnTo>
                    <a:pt x="2787677" y="194618"/>
                  </a:lnTo>
                  <a:lnTo>
                    <a:pt x="2781477" y="191578"/>
                  </a:lnTo>
                  <a:close/>
                </a:path>
                <a:path w="20032345" h="5941695">
                  <a:moveTo>
                    <a:pt x="14287189" y="5092038"/>
                  </a:moveTo>
                  <a:lnTo>
                    <a:pt x="14281424" y="5093525"/>
                  </a:lnTo>
                  <a:lnTo>
                    <a:pt x="14273280" y="5095970"/>
                  </a:lnTo>
                  <a:lnTo>
                    <a:pt x="14270049" y="5101694"/>
                  </a:lnTo>
                  <a:lnTo>
                    <a:pt x="14271537" y="5107459"/>
                  </a:lnTo>
                  <a:lnTo>
                    <a:pt x="14272542" y="5110649"/>
                  </a:lnTo>
                  <a:lnTo>
                    <a:pt x="14274643" y="5113124"/>
                  </a:lnTo>
                  <a:lnTo>
                    <a:pt x="14279652" y="5115261"/>
                  </a:lnTo>
                  <a:lnTo>
                    <a:pt x="14282415" y="5115255"/>
                  </a:lnTo>
                  <a:lnTo>
                    <a:pt x="14284654" y="5114631"/>
                  </a:lnTo>
                  <a:lnTo>
                    <a:pt x="14292800" y="5112188"/>
                  </a:lnTo>
                  <a:lnTo>
                    <a:pt x="14296030" y="5106463"/>
                  </a:lnTo>
                  <a:lnTo>
                    <a:pt x="14294543" y="5100700"/>
                  </a:lnTo>
                  <a:lnTo>
                    <a:pt x="14292914" y="5095270"/>
                  </a:lnTo>
                  <a:lnTo>
                    <a:pt x="14287189" y="5092038"/>
                  </a:lnTo>
                  <a:close/>
                </a:path>
                <a:path w="20032345" h="5941695">
                  <a:moveTo>
                    <a:pt x="6268018" y="1625950"/>
                  </a:moveTo>
                  <a:lnTo>
                    <a:pt x="6261248" y="1624246"/>
                  </a:lnTo>
                  <a:lnTo>
                    <a:pt x="6251537" y="1630362"/>
                  </a:lnTo>
                  <a:lnTo>
                    <a:pt x="6249833" y="1637131"/>
                  </a:lnTo>
                  <a:lnTo>
                    <a:pt x="6252891" y="1641988"/>
                  </a:lnTo>
                  <a:lnTo>
                    <a:pt x="6254517" y="1644653"/>
                  </a:lnTo>
                  <a:lnTo>
                    <a:pt x="6255758" y="1646367"/>
                  </a:lnTo>
                  <a:lnTo>
                    <a:pt x="6257476" y="1647889"/>
                  </a:lnTo>
                  <a:lnTo>
                    <a:pt x="6262484" y="1650025"/>
                  </a:lnTo>
                  <a:lnTo>
                    <a:pt x="6266058" y="1649972"/>
                  </a:lnTo>
                  <a:lnTo>
                    <a:pt x="6269200" y="1648155"/>
                  </a:lnTo>
                  <a:lnTo>
                    <a:pt x="6274056" y="1645097"/>
                  </a:lnTo>
                  <a:lnTo>
                    <a:pt x="6275760" y="1638327"/>
                  </a:lnTo>
                  <a:lnTo>
                    <a:pt x="6272701" y="1633471"/>
                  </a:lnTo>
                  <a:lnTo>
                    <a:pt x="6271077" y="1630805"/>
                  </a:lnTo>
                  <a:lnTo>
                    <a:pt x="6268018" y="1625950"/>
                  </a:lnTo>
                  <a:close/>
                </a:path>
                <a:path w="20032345" h="5941695">
                  <a:moveTo>
                    <a:pt x="2863206" y="163705"/>
                  </a:moveTo>
                  <a:lnTo>
                    <a:pt x="2857634" y="165668"/>
                  </a:lnTo>
                  <a:lnTo>
                    <a:pt x="2854918" y="166483"/>
                  </a:lnTo>
                  <a:lnTo>
                    <a:pt x="2849012" y="168304"/>
                  </a:lnTo>
                  <a:lnTo>
                    <a:pt x="2846133" y="174178"/>
                  </a:lnTo>
                  <a:lnTo>
                    <a:pt x="2845973" y="174504"/>
                  </a:lnTo>
                  <a:lnTo>
                    <a:pt x="2847937" y="180076"/>
                  </a:lnTo>
                  <a:lnTo>
                    <a:pt x="2848942" y="183268"/>
                  </a:lnTo>
                  <a:lnTo>
                    <a:pt x="2851186" y="185409"/>
                  </a:lnTo>
                  <a:lnTo>
                    <a:pt x="2856193" y="187545"/>
                  </a:lnTo>
                  <a:lnTo>
                    <a:pt x="2858815" y="187874"/>
                  </a:lnTo>
                  <a:lnTo>
                    <a:pt x="2864245" y="186244"/>
                  </a:lnTo>
                  <a:lnTo>
                    <a:pt x="2870151" y="184423"/>
                  </a:lnTo>
                  <a:lnTo>
                    <a:pt x="2873030" y="178549"/>
                  </a:lnTo>
                  <a:lnTo>
                    <a:pt x="2873190" y="178223"/>
                  </a:lnTo>
                  <a:lnTo>
                    <a:pt x="2871227" y="172651"/>
                  </a:lnTo>
                  <a:lnTo>
                    <a:pt x="2869406" y="166744"/>
                  </a:lnTo>
                  <a:lnTo>
                    <a:pt x="2863206" y="163705"/>
                  </a:lnTo>
                  <a:close/>
                </a:path>
                <a:path w="20032345" h="5941695">
                  <a:moveTo>
                    <a:pt x="14369974" y="5068166"/>
                  </a:moveTo>
                  <a:lnTo>
                    <a:pt x="14364210" y="5069654"/>
                  </a:lnTo>
                  <a:lnTo>
                    <a:pt x="14356065" y="5072098"/>
                  </a:lnTo>
                  <a:lnTo>
                    <a:pt x="14352834" y="5077822"/>
                  </a:lnTo>
                  <a:lnTo>
                    <a:pt x="14354322" y="5083586"/>
                  </a:lnTo>
                  <a:lnTo>
                    <a:pt x="14355327" y="5086777"/>
                  </a:lnTo>
                  <a:lnTo>
                    <a:pt x="14357427" y="5089252"/>
                  </a:lnTo>
                  <a:lnTo>
                    <a:pt x="14362435" y="5091388"/>
                  </a:lnTo>
                  <a:lnTo>
                    <a:pt x="14365057" y="5091716"/>
                  </a:lnTo>
                  <a:lnTo>
                    <a:pt x="14367438" y="5090760"/>
                  </a:lnTo>
                  <a:lnTo>
                    <a:pt x="14375584" y="5088314"/>
                  </a:lnTo>
                  <a:lnTo>
                    <a:pt x="14378813" y="5082591"/>
                  </a:lnTo>
                  <a:lnTo>
                    <a:pt x="14377325" y="5076827"/>
                  </a:lnTo>
                  <a:lnTo>
                    <a:pt x="14375697" y="5071397"/>
                  </a:lnTo>
                  <a:lnTo>
                    <a:pt x="14369974" y="5068166"/>
                  </a:lnTo>
                  <a:close/>
                </a:path>
                <a:path w="20032345" h="5941695">
                  <a:moveTo>
                    <a:pt x="6222098" y="1552305"/>
                  </a:moveTo>
                  <a:lnTo>
                    <a:pt x="6215185" y="1550935"/>
                  </a:lnTo>
                  <a:lnTo>
                    <a:pt x="6205473" y="1557052"/>
                  </a:lnTo>
                  <a:lnTo>
                    <a:pt x="6204104" y="1563963"/>
                  </a:lnTo>
                  <a:lnTo>
                    <a:pt x="6207162" y="1568820"/>
                  </a:lnTo>
                  <a:lnTo>
                    <a:pt x="6208788" y="1571487"/>
                  </a:lnTo>
                  <a:lnTo>
                    <a:pt x="6210028" y="1573198"/>
                  </a:lnTo>
                  <a:lnTo>
                    <a:pt x="6211747" y="1574721"/>
                  </a:lnTo>
                  <a:lnTo>
                    <a:pt x="6216754" y="1576857"/>
                  </a:lnTo>
                  <a:lnTo>
                    <a:pt x="6220470" y="1576470"/>
                  </a:lnTo>
                  <a:lnTo>
                    <a:pt x="6223612" y="1574653"/>
                  </a:lnTo>
                  <a:lnTo>
                    <a:pt x="6228468" y="1571595"/>
                  </a:lnTo>
                  <a:lnTo>
                    <a:pt x="6229838" y="1564683"/>
                  </a:lnTo>
                  <a:lnTo>
                    <a:pt x="6226781" y="1559827"/>
                  </a:lnTo>
                  <a:lnTo>
                    <a:pt x="6225155" y="1557161"/>
                  </a:lnTo>
                  <a:lnTo>
                    <a:pt x="6222098" y="1552305"/>
                  </a:lnTo>
                  <a:close/>
                </a:path>
                <a:path w="20032345" h="5941695">
                  <a:moveTo>
                    <a:pt x="2945032" y="137452"/>
                  </a:moveTo>
                  <a:lnTo>
                    <a:pt x="2936888" y="139896"/>
                  </a:lnTo>
                  <a:lnTo>
                    <a:pt x="2931316" y="141859"/>
                  </a:lnTo>
                  <a:lnTo>
                    <a:pt x="2927942" y="147917"/>
                  </a:lnTo>
                  <a:lnTo>
                    <a:pt x="2929906" y="153489"/>
                  </a:lnTo>
                  <a:lnTo>
                    <a:pt x="2931054" y="156346"/>
                  </a:lnTo>
                  <a:lnTo>
                    <a:pt x="2933489" y="158964"/>
                  </a:lnTo>
                  <a:lnTo>
                    <a:pt x="2936159" y="160103"/>
                  </a:lnTo>
                  <a:lnTo>
                    <a:pt x="2935683" y="160294"/>
                  </a:lnTo>
                  <a:lnTo>
                    <a:pt x="2938020" y="161291"/>
                  </a:lnTo>
                  <a:lnTo>
                    <a:pt x="2940308" y="161478"/>
                  </a:lnTo>
                  <a:lnTo>
                    <a:pt x="2945738" y="159848"/>
                  </a:lnTo>
                  <a:lnTo>
                    <a:pt x="2951644" y="158027"/>
                  </a:lnTo>
                  <a:lnTo>
                    <a:pt x="2954684" y="151827"/>
                  </a:lnTo>
                  <a:lnTo>
                    <a:pt x="2953054" y="146397"/>
                  </a:lnTo>
                  <a:lnTo>
                    <a:pt x="2951233" y="140491"/>
                  </a:lnTo>
                  <a:lnTo>
                    <a:pt x="2945032" y="137452"/>
                  </a:lnTo>
                  <a:close/>
                </a:path>
                <a:path w="20032345" h="5941695">
                  <a:moveTo>
                    <a:pt x="14452901" y="5043960"/>
                  </a:moveTo>
                  <a:lnTo>
                    <a:pt x="14447137" y="5045448"/>
                  </a:lnTo>
                  <a:lnTo>
                    <a:pt x="14444422" y="5046262"/>
                  </a:lnTo>
                  <a:lnTo>
                    <a:pt x="14438658" y="5047750"/>
                  </a:lnTo>
                  <a:lnTo>
                    <a:pt x="14435761" y="5053615"/>
                  </a:lnTo>
                  <a:lnTo>
                    <a:pt x="14437247" y="5059379"/>
                  </a:lnTo>
                  <a:lnTo>
                    <a:pt x="14438254" y="5062570"/>
                  </a:lnTo>
                  <a:lnTo>
                    <a:pt x="14440688" y="5065187"/>
                  </a:lnTo>
                  <a:lnTo>
                    <a:pt x="14445362" y="5067181"/>
                  </a:lnTo>
                  <a:lnTo>
                    <a:pt x="14447985" y="5067510"/>
                  </a:lnTo>
                  <a:lnTo>
                    <a:pt x="14450366" y="5066554"/>
                  </a:lnTo>
                  <a:lnTo>
                    <a:pt x="14453080" y="5065738"/>
                  </a:lnTo>
                  <a:lnTo>
                    <a:pt x="14458845" y="5064251"/>
                  </a:lnTo>
                  <a:lnTo>
                    <a:pt x="14461741" y="5058384"/>
                  </a:lnTo>
                  <a:lnTo>
                    <a:pt x="14458766" y="5046857"/>
                  </a:lnTo>
                  <a:lnTo>
                    <a:pt x="14452901" y="5043960"/>
                  </a:lnTo>
                  <a:close/>
                </a:path>
                <a:path w="20032345" h="5941695">
                  <a:moveTo>
                    <a:pt x="6175273" y="1479854"/>
                  </a:moveTo>
                  <a:lnTo>
                    <a:pt x="6168836" y="1478292"/>
                  </a:lnTo>
                  <a:lnTo>
                    <a:pt x="6158841" y="1485076"/>
                  </a:lnTo>
                  <a:lnTo>
                    <a:pt x="6157278" y="1491512"/>
                  </a:lnTo>
                  <a:lnTo>
                    <a:pt x="6160670" y="1496510"/>
                  </a:lnTo>
                  <a:lnTo>
                    <a:pt x="6162438" y="1498842"/>
                  </a:lnTo>
                  <a:lnTo>
                    <a:pt x="6163680" y="1500555"/>
                  </a:lnTo>
                  <a:lnTo>
                    <a:pt x="6165064" y="1501935"/>
                  </a:lnTo>
                  <a:lnTo>
                    <a:pt x="6167067" y="1502790"/>
                  </a:lnTo>
                  <a:lnTo>
                    <a:pt x="6166925" y="1503124"/>
                  </a:lnTo>
                  <a:lnTo>
                    <a:pt x="6170263" y="1504548"/>
                  </a:lnTo>
                  <a:lnTo>
                    <a:pt x="6173837" y="1504494"/>
                  </a:lnTo>
                  <a:lnTo>
                    <a:pt x="6177121" y="1502344"/>
                  </a:lnTo>
                  <a:lnTo>
                    <a:pt x="6182119" y="1498952"/>
                  </a:lnTo>
                  <a:lnTo>
                    <a:pt x="6183681" y="1492516"/>
                  </a:lnTo>
                  <a:lnTo>
                    <a:pt x="6180289" y="1487517"/>
                  </a:lnTo>
                  <a:lnTo>
                    <a:pt x="6178665" y="1484851"/>
                  </a:lnTo>
                  <a:lnTo>
                    <a:pt x="6175273" y="1479854"/>
                  </a:lnTo>
                  <a:close/>
                </a:path>
                <a:path w="20032345" h="5941695">
                  <a:moveTo>
                    <a:pt x="3028627" y="113530"/>
                  </a:moveTo>
                  <a:lnTo>
                    <a:pt x="3022863" y="115017"/>
                  </a:lnTo>
                  <a:lnTo>
                    <a:pt x="3014718" y="117461"/>
                  </a:lnTo>
                  <a:lnTo>
                    <a:pt x="3011487" y="123185"/>
                  </a:lnTo>
                  <a:lnTo>
                    <a:pt x="3012974" y="128949"/>
                  </a:lnTo>
                  <a:lnTo>
                    <a:pt x="3013980" y="132140"/>
                  </a:lnTo>
                  <a:lnTo>
                    <a:pt x="3016082" y="134614"/>
                  </a:lnTo>
                  <a:lnTo>
                    <a:pt x="3019087" y="135896"/>
                  </a:lnTo>
                  <a:lnTo>
                    <a:pt x="3018610" y="136087"/>
                  </a:lnTo>
                  <a:lnTo>
                    <a:pt x="3020613" y="136941"/>
                  </a:lnTo>
                  <a:lnTo>
                    <a:pt x="3023377" y="136938"/>
                  </a:lnTo>
                  <a:lnTo>
                    <a:pt x="3025616" y="136314"/>
                  </a:lnTo>
                  <a:lnTo>
                    <a:pt x="3028331" y="135499"/>
                  </a:lnTo>
                  <a:lnTo>
                    <a:pt x="3034094" y="134013"/>
                  </a:lnTo>
                  <a:lnTo>
                    <a:pt x="3037325" y="128288"/>
                  </a:lnTo>
                  <a:lnTo>
                    <a:pt x="3034351" y="116760"/>
                  </a:lnTo>
                  <a:lnTo>
                    <a:pt x="3028627" y="113530"/>
                  </a:lnTo>
                  <a:close/>
                </a:path>
                <a:path w="20032345" h="5941695">
                  <a:moveTo>
                    <a:pt x="14535777" y="5018943"/>
                  </a:moveTo>
                  <a:lnTo>
                    <a:pt x="14530014" y="5020430"/>
                  </a:lnTo>
                  <a:lnTo>
                    <a:pt x="14527298" y="5021245"/>
                  </a:lnTo>
                  <a:lnTo>
                    <a:pt x="14521392" y="5023066"/>
                  </a:lnTo>
                  <a:lnTo>
                    <a:pt x="14518496" y="5028933"/>
                  </a:lnTo>
                  <a:lnTo>
                    <a:pt x="14519983" y="5034697"/>
                  </a:lnTo>
                  <a:lnTo>
                    <a:pt x="14520990" y="5037888"/>
                  </a:lnTo>
                  <a:lnTo>
                    <a:pt x="14523424" y="5040505"/>
                  </a:lnTo>
                  <a:lnTo>
                    <a:pt x="14528431" y="5042641"/>
                  </a:lnTo>
                  <a:lnTo>
                    <a:pt x="14530718" y="5042827"/>
                  </a:lnTo>
                  <a:lnTo>
                    <a:pt x="14536149" y="5041198"/>
                  </a:lnTo>
                  <a:lnTo>
                    <a:pt x="14542055" y="5039376"/>
                  </a:lnTo>
                  <a:lnTo>
                    <a:pt x="14544953" y="5033510"/>
                  </a:lnTo>
                  <a:lnTo>
                    <a:pt x="14543465" y="5027747"/>
                  </a:lnTo>
                  <a:lnTo>
                    <a:pt x="14541644" y="5021841"/>
                  </a:lnTo>
                  <a:lnTo>
                    <a:pt x="14535777" y="5018943"/>
                  </a:lnTo>
                  <a:close/>
                </a:path>
                <a:path w="20032345" h="5941695">
                  <a:moveTo>
                    <a:pt x="6127162" y="1407642"/>
                  </a:moveTo>
                  <a:lnTo>
                    <a:pt x="6120583" y="1406414"/>
                  </a:lnTo>
                  <a:lnTo>
                    <a:pt x="6110587" y="1413199"/>
                  </a:lnTo>
                  <a:lnTo>
                    <a:pt x="6109359" y="1419778"/>
                  </a:lnTo>
                  <a:lnTo>
                    <a:pt x="6112751" y="1424775"/>
                  </a:lnTo>
                  <a:lnTo>
                    <a:pt x="6114519" y="1427108"/>
                  </a:lnTo>
                  <a:lnTo>
                    <a:pt x="6115761" y="1428820"/>
                  </a:lnTo>
                  <a:lnTo>
                    <a:pt x="6117479" y="1430342"/>
                  </a:lnTo>
                  <a:lnTo>
                    <a:pt x="6122486" y="1432478"/>
                  </a:lnTo>
                  <a:lnTo>
                    <a:pt x="6126203" y="1432092"/>
                  </a:lnTo>
                  <a:lnTo>
                    <a:pt x="6129487" y="1429941"/>
                  </a:lnTo>
                  <a:lnTo>
                    <a:pt x="6134485" y="1426549"/>
                  </a:lnTo>
                  <a:lnTo>
                    <a:pt x="6135712" y="1419970"/>
                  </a:lnTo>
                  <a:lnTo>
                    <a:pt x="6132320" y="1414973"/>
                  </a:lnTo>
                  <a:lnTo>
                    <a:pt x="6130554" y="1412641"/>
                  </a:lnTo>
                  <a:lnTo>
                    <a:pt x="6127162" y="1407642"/>
                  </a:lnTo>
                  <a:close/>
                </a:path>
                <a:path w="20032345" h="5941695">
                  <a:moveTo>
                    <a:pt x="3113129" y="91179"/>
                  </a:moveTo>
                  <a:lnTo>
                    <a:pt x="3107365" y="92666"/>
                  </a:lnTo>
                  <a:lnTo>
                    <a:pt x="3104317" y="93339"/>
                  </a:lnTo>
                  <a:lnTo>
                    <a:pt x="3098553" y="94826"/>
                  </a:lnTo>
                  <a:lnTo>
                    <a:pt x="3094988" y="100408"/>
                  </a:lnTo>
                  <a:lnTo>
                    <a:pt x="3096475" y="106172"/>
                  </a:lnTo>
                  <a:lnTo>
                    <a:pt x="3097005" y="109554"/>
                  </a:lnTo>
                  <a:lnTo>
                    <a:pt x="3099440" y="112171"/>
                  </a:lnTo>
                  <a:lnTo>
                    <a:pt x="3104781" y="114449"/>
                  </a:lnTo>
                  <a:lnTo>
                    <a:pt x="3107403" y="114778"/>
                  </a:lnTo>
                  <a:lnTo>
                    <a:pt x="3109641" y="114156"/>
                  </a:lnTo>
                  <a:lnTo>
                    <a:pt x="3112356" y="113341"/>
                  </a:lnTo>
                  <a:lnTo>
                    <a:pt x="3118120" y="111853"/>
                  </a:lnTo>
                  <a:lnTo>
                    <a:pt x="3121685" y="106271"/>
                  </a:lnTo>
                  <a:lnTo>
                    <a:pt x="3118711" y="94744"/>
                  </a:lnTo>
                  <a:lnTo>
                    <a:pt x="3113129" y="91179"/>
                  </a:lnTo>
                  <a:close/>
                </a:path>
                <a:path w="20032345" h="5941695">
                  <a:moveTo>
                    <a:pt x="14618179" y="4994119"/>
                  </a:moveTo>
                  <a:lnTo>
                    <a:pt x="14610034" y="4996563"/>
                  </a:lnTo>
                  <a:lnTo>
                    <a:pt x="14604128" y="4998384"/>
                  </a:lnTo>
                  <a:lnTo>
                    <a:pt x="14601089" y="5004584"/>
                  </a:lnTo>
                  <a:lnTo>
                    <a:pt x="14602719" y="5010014"/>
                  </a:lnTo>
                  <a:lnTo>
                    <a:pt x="14603724" y="5013205"/>
                  </a:lnTo>
                  <a:lnTo>
                    <a:pt x="14606158" y="5015822"/>
                  </a:lnTo>
                  <a:lnTo>
                    <a:pt x="14611166" y="5017958"/>
                  </a:lnTo>
                  <a:lnTo>
                    <a:pt x="14613454" y="5018145"/>
                  </a:lnTo>
                  <a:lnTo>
                    <a:pt x="14618883" y="5016516"/>
                  </a:lnTo>
                  <a:lnTo>
                    <a:pt x="14624790" y="5014694"/>
                  </a:lnTo>
                  <a:lnTo>
                    <a:pt x="14627829" y="5008494"/>
                  </a:lnTo>
                  <a:lnTo>
                    <a:pt x="14626200" y="5003064"/>
                  </a:lnTo>
                  <a:lnTo>
                    <a:pt x="14624378" y="4997158"/>
                  </a:lnTo>
                  <a:lnTo>
                    <a:pt x="14618179" y="4994119"/>
                  </a:lnTo>
                  <a:close/>
                </a:path>
                <a:path w="20032345" h="5941695">
                  <a:moveTo>
                    <a:pt x="6078004" y="1336958"/>
                  </a:moveTo>
                  <a:lnTo>
                    <a:pt x="6071426" y="1335730"/>
                  </a:lnTo>
                  <a:lnTo>
                    <a:pt x="6066428" y="1339122"/>
                  </a:lnTo>
                  <a:lnTo>
                    <a:pt x="6061764" y="1342656"/>
                  </a:lnTo>
                  <a:lnTo>
                    <a:pt x="6060536" y="1349235"/>
                  </a:lnTo>
                  <a:lnTo>
                    <a:pt x="6063928" y="1354234"/>
                  </a:lnTo>
                  <a:lnTo>
                    <a:pt x="6065696" y="1356565"/>
                  </a:lnTo>
                  <a:lnTo>
                    <a:pt x="6066603" y="1358136"/>
                  </a:lnTo>
                  <a:lnTo>
                    <a:pt x="6068464" y="1359324"/>
                  </a:lnTo>
                  <a:lnTo>
                    <a:pt x="6073805" y="1361603"/>
                  </a:lnTo>
                  <a:lnTo>
                    <a:pt x="6077522" y="1361215"/>
                  </a:lnTo>
                  <a:lnTo>
                    <a:pt x="6080806" y="1359066"/>
                  </a:lnTo>
                  <a:lnTo>
                    <a:pt x="6085471" y="1355530"/>
                  </a:lnTo>
                  <a:lnTo>
                    <a:pt x="6086698" y="1348953"/>
                  </a:lnTo>
                  <a:lnTo>
                    <a:pt x="6083306" y="1343954"/>
                  </a:lnTo>
                  <a:lnTo>
                    <a:pt x="6078004" y="1336958"/>
                  </a:lnTo>
                  <a:close/>
                </a:path>
                <a:path w="20032345" h="5941695">
                  <a:moveTo>
                    <a:pt x="3196825" y="71643"/>
                  </a:moveTo>
                  <a:lnTo>
                    <a:pt x="3191204" y="72795"/>
                  </a:lnTo>
                  <a:lnTo>
                    <a:pt x="3188156" y="73467"/>
                  </a:lnTo>
                  <a:lnTo>
                    <a:pt x="3182201" y="74479"/>
                  </a:lnTo>
                  <a:lnTo>
                    <a:pt x="3178493" y="80394"/>
                  </a:lnTo>
                  <a:lnTo>
                    <a:pt x="3179981" y="86157"/>
                  </a:lnTo>
                  <a:lnTo>
                    <a:pt x="3180844" y="89683"/>
                  </a:lnTo>
                  <a:lnTo>
                    <a:pt x="3183279" y="92299"/>
                  </a:lnTo>
                  <a:lnTo>
                    <a:pt x="3186284" y="93581"/>
                  </a:lnTo>
                  <a:lnTo>
                    <a:pt x="3186475" y="94057"/>
                  </a:lnTo>
                  <a:lnTo>
                    <a:pt x="3188478" y="94911"/>
                  </a:lnTo>
                  <a:lnTo>
                    <a:pt x="3190765" y="95099"/>
                  </a:lnTo>
                  <a:lnTo>
                    <a:pt x="3193004" y="94476"/>
                  </a:lnTo>
                  <a:lnTo>
                    <a:pt x="3195719" y="93660"/>
                  </a:lnTo>
                  <a:lnTo>
                    <a:pt x="3201341" y="92507"/>
                  </a:lnTo>
                  <a:lnTo>
                    <a:pt x="3205048" y="86592"/>
                  </a:lnTo>
                  <a:lnTo>
                    <a:pt x="3202741" y="75349"/>
                  </a:lnTo>
                  <a:lnTo>
                    <a:pt x="3196825" y="71643"/>
                  </a:lnTo>
                  <a:close/>
                </a:path>
                <a:path w="20032345" h="5941695">
                  <a:moveTo>
                    <a:pt x="14700580" y="4969293"/>
                  </a:moveTo>
                  <a:lnTo>
                    <a:pt x="14692436" y="4971738"/>
                  </a:lnTo>
                  <a:lnTo>
                    <a:pt x="14686529" y="4973559"/>
                  </a:lnTo>
                  <a:lnTo>
                    <a:pt x="14683488" y="4979758"/>
                  </a:lnTo>
                  <a:lnTo>
                    <a:pt x="14685118" y="4985188"/>
                  </a:lnTo>
                  <a:lnTo>
                    <a:pt x="14686124" y="4988380"/>
                  </a:lnTo>
                  <a:lnTo>
                    <a:pt x="14688560" y="4990998"/>
                  </a:lnTo>
                  <a:lnTo>
                    <a:pt x="14693567" y="4993134"/>
                  </a:lnTo>
                  <a:lnTo>
                    <a:pt x="14695856" y="4993320"/>
                  </a:lnTo>
                  <a:lnTo>
                    <a:pt x="14701285" y="4991691"/>
                  </a:lnTo>
                  <a:lnTo>
                    <a:pt x="14707191" y="4989869"/>
                  </a:lnTo>
                  <a:lnTo>
                    <a:pt x="14710231" y="4983669"/>
                  </a:lnTo>
                  <a:lnTo>
                    <a:pt x="14708600" y="4978239"/>
                  </a:lnTo>
                  <a:lnTo>
                    <a:pt x="14706780" y="4972333"/>
                  </a:lnTo>
                  <a:lnTo>
                    <a:pt x="14700580" y="4969293"/>
                  </a:lnTo>
                  <a:close/>
                </a:path>
                <a:path w="20032345" h="5941695">
                  <a:moveTo>
                    <a:pt x="6027418" y="1266847"/>
                  </a:moveTo>
                  <a:lnTo>
                    <a:pt x="6020698" y="1265954"/>
                  </a:lnTo>
                  <a:lnTo>
                    <a:pt x="6016034" y="1269488"/>
                  </a:lnTo>
                  <a:lnTo>
                    <a:pt x="6011036" y="1272880"/>
                  </a:lnTo>
                  <a:lnTo>
                    <a:pt x="6010142" y="1279601"/>
                  </a:lnTo>
                  <a:lnTo>
                    <a:pt x="6015444" y="1286598"/>
                  </a:lnTo>
                  <a:lnTo>
                    <a:pt x="6016686" y="1288311"/>
                  </a:lnTo>
                  <a:lnTo>
                    <a:pt x="6018212" y="1289356"/>
                  </a:lnTo>
                  <a:lnTo>
                    <a:pt x="6023219" y="1291492"/>
                  </a:lnTo>
                  <a:lnTo>
                    <a:pt x="6026936" y="1291104"/>
                  </a:lnTo>
                  <a:lnTo>
                    <a:pt x="6030221" y="1288955"/>
                  </a:lnTo>
                  <a:lnTo>
                    <a:pt x="6035219" y="1285563"/>
                  </a:lnTo>
                  <a:lnTo>
                    <a:pt x="6036113" y="1278842"/>
                  </a:lnTo>
                  <a:lnTo>
                    <a:pt x="6030811" y="1271845"/>
                  </a:lnTo>
                  <a:lnTo>
                    <a:pt x="6027418" y="1266847"/>
                  </a:lnTo>
                  <a:close/>
                </a:path>
                <a:path w="20032345" h="5941695">
                  <a:moveTo>
                    <a:pt x="3281907" y="53484"/>
                  </a:moveTo>
                  <a:lnTo>
                    <a:pt x="3276286" y="54638"/>
                  </a:lnTo>
                  <a:lnTo>
                    <a:pt x="3273237" y="55310"/>
                  </a:lnTo>
                  <a:lnTo>
                    <a:pt x="3267282" y="56321"/>
                  </a:lnTo>
                  <a:lnTo>
                    <a:pt x="3263574" y="62236"/>
                  </a:lnTo>
                  <a:lnTo>
                    <a:pt x="3264728" y="67857"/>
                  </a:lnTo>
                  <a:lnTo>
                    <a:pt x="3265260" y="71241"/>
                  </a:lnTo>
                  <a:lnTo>
                    <a:pt x="3267884" y="74333"/>
                  </a:lnTo>
                  <a:lnTo>
                    <a:pt x="3272892" y="76469"/>
                  </a:lnTo>
                  <a:lnTo>
                    <a:pt x="3275180" y="76655"/>
                  </a:lnTo>
                  <a:lnTo>
                    <a:pt x="3277275" y="76367"/>
                  </a:lnTo>
                  <a:lnTo>
                    <a:pt x="3280325" y="75694"/>
                  </a:lnTo>
                  <a:lnTo>
                    <a:pt x="3286280" y="74683"/>
                  </a:lnTo>
                  <a:lnTo>
                    <a:pt x="3289986" y="68768"/>
                  </a:lnTo>
                  <a:lnTo>
                    <a:pt x="3288833" y="63146"/>
                  </a:lnTo>
                  <a:lnTo>
                    <a:pt x="3287822" y="57191"/>
                  </a:lnTo>
                  <a:lnTo>
                    <a:pt x="3281907" y="53484"/>
                  </a:lnTo>
                  <a:close/>
                </a:path>
                <a:path w="20032345" h="5941695">
                  <a:moveTo>
                    <a:pt x="5975405" y="1197312"/>
                  </a:moveTo>
                  <a:lnTo>
                    <a:pt x="5968684" y="1196418"/>
                  </a:lnTo>
                  <a:lnTo>
                    <a:pt x="5959355" y="1203486"/>
                  </a:lnTo>
                  <a:lnTo>
                    <a:pt x="5958462" y="1210207"/>
                  </a:lnTo>
                  <a:lnTo>
                    <a:pt x="5963764" y="1217204"/>
                  </a:lnTo>
                  <a:lnTo>
                    <a:pt x="5965005" y="1218917"/>
                  </a:lnTo>
                  <a:lnTo>
                    <a:pt x="5968201" y="1220675"/>
                  </a:lnTo>
                  <a:lnTo>
                    <a:pt x="5971539" y="1222099"/>
                  </a:lnTo>
                  <a:lnTo>
                    <a:pt x="5975589" y="1221855"/>
                  </a:lnTo>
                  <a:lnTo>
                    <a:pt x="5978683" y="1219228"/>
                  </a:lnTo>
                  <a:lnTo>
                    <a:pt x="5983347" y="1215694"/>
                  </a:lnTo>
                  <a:lnTo>
                    <a:pt x="5984240" y="1208972"/>
                  </a:lnTo>
                  <a:lnTo>
                    <a:pt x="5975405" y="1197312"/>
                  </a:lnTo>
                  <a:close/>
                </a:path>
                <a:path w="20032345" h="5941695">
                  <a:moveTo>
                    <a:pt x="14783124" y="4944136"/>
                  </a:moveTo>
                  <a:lnTo>
                    <a:pt x="14774979" y="4946580"/>
                  </a:lnTo>
                  <a:lnTo>
                    <a:pt x="14769073" y="4948400"/>
                  </a:lnTo>
                  <a:lnTo>
                    <a:pt x="14766032" y="4954600"/>
                  </a:lnTo>
                  <a:lnTo>
                    <a:pt x="14767661" y="4960029"/>
                  </a:lnTo>
                  <a:lnTo>
                    <a:pt x="14768668" y="4963221"/>
                  </a:lnTo>
                  <a:lnTo>
                    <a:pt x="14771104" y="4965839"/>
                  </a:lnTo>
                  <a:lnTo>
                    <a:pt x="14776112" y="4967975"/>
                  </a:lnTo>
                  <a:lnTo>
                    <a:pt x="14778399" y="4968161"/>
                  </a:lnTo>
                  <a:lnTo>
                    <a:pt x="14783830" y="4966532"/>
                  </a:lnTo>
                  <a:lnTo>
                    <a:pt x="14789735" y="4964711"/>
                  </a:lnTo>
                  <a:lnTo>
                    <a:pt x="14792774" y="4958510"/>
                  </a:lnTo>
                  <a:lnTo>
                    <a:pt x="14791145" y="4953081"/>
                  </a:lnTo>
                  <a:lnTo>
                    <a:pt x="14789323" y="4947175"/>
                  </a:lnTo>
                  <a:lnTo>
                    <a:pt x="14783124" y="4944136"/>
                  </a:lnTo>
                  <a:close/>
                </a:path>
                <a:path w="20032345" h="5941695">
                  <a:moveTo>
                    <a:pt x="5922821" y="1129112"/>
                  </a:moveTo>
                  <a:lnTo>
                    <a:pt x="5915958" y="1128551"/>
                  </a:lnTo>
                  <a:lnTo>
                    <a:pt x="5906630" y="1135620"/>
                  </a:lnTo>
                  <a:lnTo>
                    <a:pt x="5906069" y="1142483"/>
                  </a:lnTo>
                  <a:lnTo>
                    <a:pt x="5911371" y="1149479"/>
                  </a:lnTo>
                  <a:lnTo>
                    <a:pt x="5912279" y="1151051"/>
                  </a:lnTo>
                  <a:lnTo>
                    <a:pt x="5915475" y="1152808"/>
                  </a:lnTo>
                  <a:lnTo>
                    <a:pt x="5915617" y="1152475"/>
                  </a:lnTo>
                  <a:lnTo>
                    <a:pt x="5919289" y="1154041"/>
                  </a:lnTo>
                  <a:lnTo>
                    <a:pt x="5923340" y="1153796"/>
                  </a:lnTo>
                  <a:lnTo>
                    <a:pt x="5926433" y="1151170"/>
                  </a:lnTo>
                  <a:lnTo>
                    <a:pt x="5931097" y="1147636"/>
                  </a:lnTo>
                  <a:lnTo>
                    <a:pt x="5931658" y="1140771"/>
                  </a:lnTo>
                  <a:lnTo>
                    <a:pt x="5922821" y="1129112"/>
                  </a:lnTo>
                  <a:close/>
                </a:path>
                <a:path w="20032345" h="5941695">
                  <a:moveTo>
                    <a:pt x="3366993" y="38090"/>
                  </a:moveTo>
                  <a:lnTo>
                    <a:pt x="3361038" y="39101"/>
                  </a:lnTo>
                  <a:lnTo>
                    <a:pt x="3358131" y="39439"/>
                  </a:lnTo>
                  <a:lnTo>
                    <a:pt x="3352176" y="40451"/>
                  </a:lnTo>
                  <a:lnTo>
                    <a:pt x="3348277" y="45890"/>
                  </a:lnTo>
                  <a:lnTo>
                    <a:pt x="3349288" y="51845"/>
                  </a:lnTo>
                  <a:lnTo>
                    <a:pt x="3350010" y="55703"/>
                  </a:lnTo>
                  <a:lnTo>
                    <a:pt x="3352302" y="58655"/>
                  </a:lnTo>
                  <a:lnTo>
                    <a:pt x="3357644" y="60933"/>
                  </a:lnTo>
                  <a:lnTo>
                    <a:pt x="3361694" y="60687"/>
                  </a:lnTo>
                  <a:lnTo>
                    <a:pt x="3364600" y="60350"/>
                  </a:lnTo>
                  <a:lnTo>
                    <a:pt x="3370556" y="59339"/>
                  </a:lnTo>
                  <a:lnTo>
                    <a:pt x="3374454" y="53899"/>
                  </a:lnTo>
                  <a:lnTo>
                    <a:pt x="3372432" y="41989"/>
                  </a:lnTo>
                  <a:lnTo>
                    <a:pt x="3366993" y="38090"/>
                  </a:lnTo>
                  <a:close/>
                </a:path>
                <a:path w="20032345" h="5941695">
                  <a:moveTo>
                    <a:pt x="14865333" y="4918833"/>
                  </a:moveTo>
                  <a:lnTo>
                    <a:pt x="14857189" y="4921279"/>
                  </a:lnTo>
                  <a:lnTo>
                    <a:pt x="14851616" y="4923241"/>
                  </a:lnTo>
                  <a:lnTo>
                    <a:pt x="14848243" y="4929299"/>
                  </a:lnTo>
                  <a:lnTo>
                    <a:pt x="14850206" y="4934871"/>
                  </a:lnTo>
                  <a:lnTo>
                    <a:pt x="14851355" y="4937729"/>
                  </a:lnTo>
                  <a:lnTo>
                    <a:pt x="14853790" y="4940346"/>
                  </a:lnTo>
                  <a:lnTo>
                    <a:pt x="14856461" y="4941486"/>
                  </a:lnTo>
                  <a:lnTo>
                    <a:pt x="14855984" y="4941676"/>
                  </a:lnTo>
                  <a:lnTo>
                    <a:pt x="14858321" y="4942673"/>
                  </a:lnTo>
                  <a:lnTo>
                    <a:pt x="14860610" y="4942859"/>
                  </a:lnTo>
                  <a:lnTo>
                    <a:pt x="14866039" y="4941230"/>
                  </a:lnTo>
                  <a:lnTo>
                    <a:pt x="14871945" y="4939410"/>
                  </a:lnTo>
                  <a:lnTo>
                    <a:pt x="14874984" y="4933209"/>
                  </a:lnTo>
                  <a:lnTo>
                    <a:pt x="14873354" y="4927779"/>
                  </a:lnTo>
                  <a:lnTo>
                    <a:pt x="14871533" y="4921874"/>
                  </a:lnTo>
                  <a:lnTo>
                    <a:pt x="14865333" y="4918833"/>
                  </a:lnTo>
                  <a:close/>
                </a:path>
                <a:path w="20032345" h="5941695">
                  <a:moveTo>
                    <a:pt x="5867856" y="1061867"/>
                  </a:moveTo>
                  <a:lnTo>
                    <a:pt x="5860993" y="1061308"/>
                  </a:lnTo>
                  <a:lnTo>
                    <a:pt x="5856662" y="1064984"/>
                  </a:lnTo>
                  <a:lnTo>
                    <a:pt x="5852190" y="1068995"/>
                  </a:lnTo>
                  <a:lnTo>
                    <a:pt x="5851629" y="1075858"/>
                  </a:lnTo>
                  <a:lnTo>
                    <a:pt x="5855306" y="1080189"/>
                  </a:lnTo>
                  <a:lnTo>
                    <a:pt x="5857074" y="1082520"/>
                  </a:lnTo>
                  <a:lnTo>
                    <a:pt x="5858458" y="1083900"/>
                  </a:lnTo>
                  <a:lnTo>
                    <a:pt x="5861320" y="1085515"/>
                  </a:lnTo>
                  <a:lnTo>
                    <a:pt x="5864658" y="1086939"/>
                  </a:lnTo>
                  <a:lnTo>
                    <a:pt x="5869184" y="1086504"/>
                  </a:lnTo>
                  <a:lnTo>
                    <a:pt x="5872278" y="1083877"/>
                  </a:lnTo>
                  <a:lnTo>
                    <a:pt x="5876750" y="1079866"/>
                  </a:lnTo>
                  <a:lnTo>
                    <a:pt x="5877311" y="1073003"/>
                  </a:lnTo>
                  <a:lnTo>
                    <a:pt x="5873634" y="1068672"/>
                  </a:lnTo>
                  <a:lnTo>
                    <a:pt x="5871866" y="1066340"/>
                  </a:lnTo>
                  <a:lnTo>
                    <a:pt x="5867856" y="1061867"/>
                  </a:lnTo>
                  <a:close/>
                </a:path>
                <a:path w="20032345" h="5941695">
                  <a:moveTo>
                    <a:pt x="3452275" y="25937"/>
                  </a:moveTo>
                  <a:lnTo>
                    <a:pt x="3437743" y="27629"/>
                  </a:lnTo>
                  <a:lnTo>
                    <a:pt x="3433845" y="33069"/>
                  </a:lnTo>
                  <a:lnTo>
                    <a:pt x="3434522" y="38881"/>
                  </a:lnTo>
                  <a:lnTo>
                    <a:pt x="3434909" y="42598"/>
                  </a:lnTo>
                  <a:lnTo>
                    <a:pt x="3437536" y="45691"/>
                  </a:lnTo>
                  <a:lnTo>
                    <a:pt x="3442543" y="47827"/>
                  </a:lnTo>
                  <a:lnTo>
                    <a:pt x="3446451" y="47915"/>
                  </a:lnTo>
                  <a:lnTo>
                    <a:pt x="3455170" y="46900"/>
                  </a:lnTo>
                  <a:lnTo>
                    <a:pt x="3459068" y="41460"/>
                  </a:lnTo>
                  <a:lnTo>
                    <a:pt x="3457714" y="29835"/>
                  </a:lnTo>
                  <a:lnTo>
                    <a:pt x="3452275" y="25937"/>
                  </a:lnTo>
                  <a:close/>
                </a:path>
                <a:path w="20032345" h="5941695">
                  <a:moveTo>
                    <a:pt x="14947686" y="4893198"/>
                  </a:moveTo>
                  <a:lnTo>
                    <a:pt x="14942113" y="4895162"/>
                  </a:lnTo>
                  <a:lnTo>
                    <a:pt x="14939398" y="4895977"/>
                  </a:lnTo>
                  <a:lnTo>
                    <a:pt x="14933827" y="4897940"/>
                  </a:lnTo>
                  <a:lnTo>
                    <a:pt x="14930630" y="4903679"/>
                  </a:lnTo>
                  <a:lnTo>
                    <a:pt x="14930452" y="4903998"/>
                  </a:lnTo>
                  <a:lnTo>
                    <a:pt x="14932415" y="4909570"/>
                  </a:lnTo>
                  <a:lnTo>
                    <a:pt x="14933564" y="4912428"/>
                  </a:lnTo>
                  <a:lnTo>
                    <a:pt x="14936000" y="4915046"/>
                  </a:lnTo>
                  <a:lnTo>
                    <a:pt x="14941008" y="4917182"/>
                  </a:lnTo>
                  <a:lnTo>
                    <a:pt x="14943295" y="4917368"/>
                  </a:lnTo>
                  <a:lnTo>
                    <a:pt x="14948726" y="4915738"/>
                  </a:lnTo>
                  <a:lnTo>
                    <a:pt x="14954297" y="4913775"/>
                  </a:lnTo>
                  <a:lnTo>
                    <a:pt x="14957492" y="4908035"/>
                  </a:lnTo>
                  <a:lnTo>
                    <a:pt x="14957670" y="4907716"/>
                  </a:lnTo>
                  <a:lnTo>
                    <a:pt x="14953743" y="4896571"/>
                  </a:lnTo>
                  <a:lnTo>
                    <a:pt x="14947686" y="4893198"/>
                  </a:lnTo>
                  <a:close/>
                </a:path>
                <a:path w="20032345" h="5941695">
                  <a:moveTo>
                    <a:pt x="5812321" y="995960"/>
                  </a:moveTo>
                  <a:lnTo>
                    <a:pt x="5805458" y="995399"/>
                  </a:lnTo>
                  <a:lnTo>
                    <a:pt x="5800986" y="999410"/>
                  </a:lnTo>
                  <a:lnTo>
                    <a:pt x="5796321" y="1002944"/>
                  </a:lnTo>
                  <a:lnTo>
                    <a:pt x="5795761" y="1009807"/>
                  </a:lnTo>
                  <a:lnTo>
                    <a:pt x="5799772" y="1014280"/>
                  </a:lnTo>
                  <a:lnTo>
                    <a:pt x="5801539" y="1016613"/>
                  </a:lnTo>
                  <a:lnTo>
                    <a:pt x="5802447" y="1018184"/>
                  </a:lnTo>
                  <a:lnTo>
                    <a:pt x="5808789" y="1020889"/>
                  </a:lnTo>
                  <a:lnTo>
                    <a:pt x="5813316" y="1020453"/>
                  </a:lnTo>
                  <a:lnTo>
                    <a:pt x="5816409" y="1017826"/>
                  </a:lnTo>
                  <a:lnTo>
                    <a:pt x="5821073" y="1014291"/>
                  </a:lnTo>
                  <a:lnTo>
                    <a:pt x="5821634" y="1007428"/>
                  </a:lnTo>
                  <a:lnTo>
                    <a:pt x="5817623" y="1002956"/>
                  </a:lnTo>
                  <a:lnTo>
                    <a:pt x="5812321" y="995960"/>
                  </a:lnTo>
                  <a:close/>
                </a:path>
                <a:path w="20032345" h="5941695">
                  <a:moveTo>
                    <a:pt x="3538274" y="14878"/>
                  </a:moveTo>
                  <a:lnTo>
                    <a:pt x="3523742" y="16571"/>
                  </a:lnTo>
                  <a:lnTo>
                    <a:pt x="3519510" y="21868"/>
                  </a:lnTo>
                  <a:lnTo>
                    <a:pt x="3520187" y="27680"/>
                  </a:lnTo>
                  <a:lnTo>
                    <a:pt x="3520766" y="31872"/>
                  </a:lnTo>
                  <a:lnTo>
                    <a:pt x="3523392" y="34966"/>
                  </a:lnTo>
                  <a:lnTo>
                    <a:pt x="3528065" y="36959"/>
                  </a:lnTo>
                  <a:lnTo>
                    <a:pt x="3531973" y="37048"/>
                  </a:lnTo>
                  <a:lnTo>
                    <a:pt x="3540693" y="36033"/>
                  </a:lnTo>
                  <a:lnTo>
                    <a:pt x="3544925" y="30736"/>
                  </a:lnTo>
                  <a:lnTo>
                    <a:pt x="3543571" y="19111"/>
                  </a:lnTo>
                  <a:lnTo>
                    <a:pt x="3538274" y="14878"/>
                  </a:lnTo>
                  <a:close/>
                </a:path>
                <a:path w="20032345" h="5941695">
                  <a:moveTo>
                    <a:pt x="5754931" y="931627"/>
                  </a:moveTo>
                  <a:lnTo>
                    <a:pt x="5748401" y="931209"/>
                  </a:lnTo>
                  <a:lnTo>
                    <a:pt x="5739456" y="939230"/>
                  </a:lnTo>
                  <a:lnTo>
                    <a:pt x="5739038" y="945760"/>
                  </a:lnTo>
                  <a:lnTo>
                    <a:pt x="5743049" y="950233"/>
                  </a:lnTo>
                  <a:lnTo>
                    <a:pt x="5744959" y="952231"/>
                  </a:lnTo>
                  <a:lnTo>
                    <a:pt x="5745867" y="953803"/>
                  </a:lnTo>
                  <a:lnTo>
                    <a:pt x="5752209" y="956508"/>
                  </a:lnTo>
                  <a:lnTo>
                    <a:pt x="5756735" y="956071"/>
                  </a:lnTo>
                  <a:lnTo>
                    <a:pt x="5759971" y="953110"/>
                  </a:lnTo>
                  <a:lnTo>
                    <a:pt x="5764444" y="949100"/>
                  </a:lnTo>
                  <a:lnTo>
                    <a:pt x="5764862" y="942571"/>
                  </a:lnTo>
                  <a:lnTo>
                    <a:pt x="5760851" y="938099"/>
                  </a:lnTo>
                  <a:lnTo>
                    <a:pt x="5758942" y="936100"/>
                  </a:lnTo>
                  <a:lnTo>
                    <a:pt x="5754931" y="931627"/>
                  </a:lnTo>
                  <a:close/>
                </a:path>
                <a:path w="20032345" h="5941695">
                  <a:moveTo>
                    <a:pt x="3624802" y="7202"/>
                  </a:moveTo>
                  <a:lnTo>
                    <a:pt x="3619132" y="7545"/>
                  </a:lnTo>
                  <a:lnTo>
                    <a:pt x="3616226" y="7883"/>
                  </a:lnTo>
                  <a:lnTo>
                    <a:pt x="3610079" y="8419"/>
                  </a:lnTo>
                  <a:lnTo>
                    <a:pt x="3605513" y="13572"/>
                  </a:lnTo>
                  <a:lnTo>
                    <a:pt x="3606190" y="19386"/>
                  </a:lnTo>
                  <a:lnTo>
                    <a:pt x="3606435" y="23435"/>
                  </a:lnTo>
                  <a:lnTo>
                    <a:pt x="3608919" y="26863"/>
                  </a:lnTo>
                  <a:lnTo>
                    <a:pt x="3614260" y="29141"/>
                  </a:lnTo>
                  <a:lnTo>
                    <a:pt x="3617691" y="29421"/>
                  </a:lnTo>
                  <a:lnTo>
                    <a:pt x="3620598" y="29082"/>
                  </a:lnTo>
                  <a:lnTo>
                    <a:pt x="3626745" y="28548"/>
                  </a:lnTo>
                  <a:lnTo>
                    <a:pt x="3630977" y="23251"/>
                  </a:lnTo>
                  <a:lnTo>
                    <a:pt x="3630634" y="17580"/>
                  </a:lnTo>
                  <a:lnTo>
                    <a:pt x="3630099" y="11434"/>
                  </a:lnTo>
                  <a:lnTo>
                    <a:pt x="3624802" y="7202"/>
                  </a:lnTo>
                  <a:close/>
                </a:path>
                <a:path w="20032345" h="5941695">
                  <a:moveTo>
                    <a:pt x="15030229" y="4868039"/>
                  </a:moveTo>
                  <a:lnTo>
                    <a:pt x="15024657" y="4870004"/>
                  </a:lnTo>
                  <a:lnTo>
                    <a:pt x="15021943" y="4870819"/>
                  </a:lnTo>
                  <a:lnTo>
                    <a:pt x="15016370" y="4872782"/>
                  </a:lnTo>
                  <a:lnTo>
                    <a:pt x="15013174" y="4878521"/>
                  </a:lnTo>
                  <a:lnTo>
                    <a:pt x="15012996" y="4878840"/>
                  </a:lnTo>
                  <a:lnTo>
                    <a:pt x="15014959" y="4884411"/>
                  </a:lnTo>
                  <a:lnTo>
                    <a:pt x="15016108" y="4887269"/>
                  </a:lnTo>
                  <a:lnTo>
                    <a:pt x="15018542" y="4889885"/>
                  </a:lnTo>
                  <a:lnTo>
                    <a:pt x="15023550" y="4892021"/>
                  </a:lnTo>
                  <a:lnTo>
                    <a:pt x="15025837" y="4892207"/>
                  </a:lnTo>
                  <a:lnTo>
                    <a:pt x="15031268" y="4890579"/>
                  </a:lnTo>
                  <a:lnTo>
                    <a:pt x="15036839" y="4888616"/>
                  </a:lnTo>
                  <a:lnTo>
                    <a:pt x="15040036" y="4882877"/>
                  </a:lnTo>
                  <a:lnTo>
                    <a:pt x="15040214" y="4882558"/>
                  </a:lnTo>
                  <a:lnTo>
                    <a:pt x="15036287" y="4871413"/>
                  </a:lnTo>
                  <a:lnTo>
                    <a:pt x="15030229" y="4868039"/>
                  </a:lnTo>
                  <a:close/>
                </a:path>
                <a:path w="20032345" h="5941695">
                  <a:moveTo>
                    <a:pt x="5696112" y="867869"/>
                  </a:moveTo>
                  <a:lnTo>
                    <a:pt x="5689440" y="867785"/>
                  </a:lnTo>
                  <a:lnTo>
                    <a:pt x="5680494" y="875806"/>
                  </a:lnTo>
                  <a:lnTo>
                    <a:pt x="5680411" y="882478"/>
                  </a:lnTo>
                  <a:lnTo>
                    <a:pt x="5684421" y="886951"/>
                  </a:lnTo>
                  <a:lnTo>
                    <a:pt x="5686331" y="888949"/>
                  </a:lnTo>
                  <a:lnTo>
                    <a:pt x="5687381" y="890186"/>
                  </a:lnTo>
                  <a:lnTo>
                    <a:pt x="5690052" y="891325"/>
                  </a:lnTo>
                  <a:lnTo>
                    <a:pt x="5689910" y="891659"/>
                  </a:lnTo>
                  <a:lnTo>
                    <a:pt x="5693582" y="893226"/>
                  </a:lnTo>
                  <a:lnTo>
                    <a:pt x="5698250" y="892456"/>
                  </a:lnTo>
                  <a:lnTo>
                    <a:pt x="5701486" y="889495"/>
                  </a:lnTo>
                  <a:lnTo>
                    <a:pt x="5705959" y="885484"/>
                  </a:lnTo>
                  <a:lnTo>
                    <a:pt x="5706043" y="878813"/>
                  </a:lnTo>
                  <a:lnTo>
                    <a:pt x="5702032" y="874341"/>
                  </a:lnTo>
                  <a:lnTo>
                    <a:pt x="5700122" y="872342"/>
                  </a:lnTo>
                  <a:lnTo>
                    <a:pt x="5696112" y="867869"/>
                  </a:lnTo>
                  <a:close/>
                </a:path>
                <a:path w="20032345" h="5941695">
                  <a:moveTo>
                    <a:pt x="3711335" y="2290"/>
                  </a:moveTo>
                  <a:lnTo>
                    <a:pt x="3705332" y="2490"/>
                  </a:lnTo>
                  <a:lnTo>
                    <a:pt x="3702425" y="2829"/>
                  </a:lnTo>
                  <a:lnTo>
                    <a:pt x="3696754" y="3172"/>
                  </a:lnTo>
                  <a:lnTo>
                    <a:pt x="3691997" y="7851"/>
                  </a:lnTo>
                  <a:lnTo>
                    <a:pt x="3692198" y="13855"/>
                  </a:lnTo>
                  <a:lnTo>
                    <a:pt x="3692301" y="18238"/>
                  </a:lnTo>
                  <a:lnTo>
                    <a:pt x="3695118" y="21808"/>
                  </a:lnTo>
                  <a:lnTo>
                    <a:pt x="3698790" y="23374"/>
                  </a:lnTo>
                  <a:lnTo>
                    <a:pt x="3698599" y="22898"/>
                  </a:lnTo>
                  <a:lnTo>
                    <a:pt x="3700268" y="23610"/>
                  </a:lnTo>
                  <a:lnTo>
                    <a:pt x="3703366" y="23748"/>
                  </a:lnTo>
                  <a:lnTo>
                    <a:pt x="3706130" y="23743"/>
                  </a:lnTo>
                  <a:lnTo>
                    <a:pt x="3711800" y="23400"/>
                  </a:lnTo>
                  <a:lnTo>
                    <a:pt x="3716558" y="18722"/>
                  </a:lnTo>
                  <a:lnTo>
                    <a:pt x="3716358" y="12717"/>
                  </a:lnTo>
                  <a:lnTo>
                    <a:pt x="3716014" y="7047"/>
                  </a:lnTo>
                  <a:lnTo>
                    <a:pt x="3711335" y="2290"/>
                  </a:lnTo>
                  <a:close/>
                </a:path>
                <a:path w="20032345" h="5941695">
                  <a:moveTo>
                    <a:pt x="5635771" y="805828"/>
                  </a:moveTo>
                  <a:lnTo>
                    <a:pt x="5629099" y="805745"/>
                  </a:lnTo>
                  <a:lnTo>
                    <a:pt x="5620821" y="814051"/>
                  </a:lnTo>
                  <a:lnTo>
                    <a:pt x="5620736" y="820724"/>
                  </a:lnTo>
                  <a:lnTo>
                    <a:pt x="5624890" y="824862"/>
                  </a:lnTo>
                  <a:lnTo>
                    <a:pt x="5626800" y="826860"/>
                  </a:lnTo>
                  <a:lnTo>
                    <a:pt x="5627850" y="828098"/>
                  </a:lnTo>
                  <a:lnTo>
                    <a:pt x="5634191" y="830803"/>
                  </a:lnTo>
                  <a:lnTo>
                    <a:pt x="5638862" y="830033"/>
                  </a:lnTo>
                  <a:lnTo>
                    <a:pt x="5642097" y="827073"/>
                  </a:lnTo>
                  <a:lnTo>
                    <a:pt x="5646236" y="822920"/>
                  </a:lnTo>
                  <a:lnTo>
                    <a:pt x="5646320" y="816248"/>
                  </a:lnTo>
                  <a:lnTo>
                    <a:pt x="5642167" y="812109"/>
                  </a:lnTo>
                  <a:lnTo>
                    <a:pt x="5639924" y="809968"/>
                  </a:lnTo>
                  <a:lnTo>
                    <a:pt x="5635771" y="805828"/>
                  </a:lnTo>
                  <a:close/>
                </a:path>
                <a:path w="20032345" h="5941695">
                  <a:moveTo>
                    <a:pt x="15112582" y="4842405"/>
                  </a:moveTo>
                  <a:lnTo>
                    <a:pt x="15107009" y="4844367"/>
                  </a:lnTo>
                  <a:lnTo>
                    <a:pt x="15104295" y="4845183"/>
                  </a:lnTo>
                  <a:lnTo>
                    <a:pt x="15098722" y="4847147"/>
                  </a:lnTo>
                  <a:lnTo>
                    <a:pt x="15095525" y="4852885"/>
                  </a:lnTo>
                  <a:lnTo>
                    <a:pt x="15095348" y="4853203"/>
                  </a:lnTo>
                  <a:lnTo>
                    <a:pt x="15097311" y="4858776"/>
                  </a:lnTo>
                  <a:lnTo>
                    <a:pt x="15098460" y="4861633"/>
                  </a:lnTo>
                  <a:lnTo>
                    <a:pt x="15100897" y="4864251"/>
                  </a:lnTo>
                  <a:lnTo>
                    <a:pt x="15105904" y="4866387"/>
                  </a:lnTo>
                  <a:lnTo>
                    <a:pt x="15108190" y="4866573"/>
                  </a:lnTo>
                  <a:lnTo>
                    <a:pt x="15113622" y="4864944"/>
                  </a:lnTo>
                  <a:lnTo>
                    <a:pt x="15119193" y="4862981"/>
                  </a:lnTo>
                  <a:lnTo>
                    <a:pt x="15122388" y="4857242"/>
                  </a:lnTo>
                  <a:lnTo>
                    <a:pt x="15122566" y="4856923"/>
                  </a:lnTo>
                  <a:lnTo>
                    <a:pt x="15118639" y="4845778"/>
                  </a:lnTo>
                  <a:lnTo>
                    <a:pt x="15112582" y="4842405"/>
                  </a:lnTo>
                  <a:close/>
                </a:path>
                <a:path w="20032345" h="5941695">
                  <a:moveTo>
                    <a:pt x="3797540" y="0"/>
                  </a:moveTo>
                  <a:lnTo>
                    <a:pt x="3791536" y="200"/>
                  </a:lnTo>
                  <a:lnTo>
                    <a:pt x="3788772" y="204"/>
                  </a:lnTo>
                  <a:lnTo>
                    <a:pt x="3782767" y="406"/>
                  </a:lnTo>
                  <a:lnTo>
                    <a:pt x="3778010" y="5084"/>
                  </a:lnTo>
                  <a:lnTo>
                    <a:pt x="3778211" y="11088"/>
                  </a:lnTo>
                  <a:lnTo>
                    <a:pt x="3778314" y="15472"/>
                  </a:lnTo>
                  <a:lnTo>
                    <a:pt x="3780988" y="19375"/>
                  </a:lnTo>
                  <a:lnTo>
                    <a:pt x="3784660" y="20942"/>
                  </a:lnTo>
                  <a:lnTo>
                    <a:pt x="3784803" y="20608"/>
                  </a:lnTo>
                  <a:lnTo>
                    <a:pt x="3786138" y="21177"/>
                  </a:lnTo>
                  <a:lnTo>
                    <a:pt x="3789094" y="21649"/>
                  </a:lnTo>
                  <a:lnTo>
                    <a:pt x="3791858" y="21644"/>
                  </a:lnTo>
                  <a:lnTo>
                    <a:pt x="3797862" y="21443"/>
                  </a:lnTo>
                  <a:lnTo>
                    <a:pt x="3802619" y="16766"/>
                  </a:lnTo>
                  <a:lnTo>
                    <a:pt x="3802218" y="4756"/>
                  </a:lnTo>
                  <a:lnTo>
                    <a:pt x="3797540" y="0"/>
                  </a:lnTo>
                  <a:close/>
                </a:path>
                <a:path w="20032345" h="5941695">
                  <a:moveTo>
                    <a:pt x="5574193" y="744839"/>
                  </a:moveTo>
                  <a:lnTo>
                    <a:pt x="5567378" y="745089"/>
                  </a:lnTo>
                  <a:lnTo>
                    <a:pt x="5559100" y="753396"/>
                  </a:lnTo>
                  <a:lnTo>
                    <a:pt x="5559350" y="760209"/>
                  </a:lnTo>
                  <a:lnTo>
                    <a:pt x="5563503" y="764349"/>
                  </a:lnTo>
                  <a:lnTo>
                    <a:pt x="5565412" y="766347"/>
                  </a:lnTo>
                  <a:lnTo>
                    <a:pt x="5566463" y="767584"/>
                  </a:lnTo>
                  <a:lnTo>
                    <a:pt x="5572806" y="770290"/>
                  </a:lnTo>
                  <a:lnTo>
                    <a:pt x="5577808" y="769661"/>
                  </a:lnTo>
                  <a:lnTo>
                    <a:pt x="5580852" y="766226"/>
                  </a:lnTo>
                  <a:lnTo>
                    <a:pt x="5584991" y="762073"/>
                  </a:lnTo>
                  <a:lnTo>
                    <a:pt x="5584742" y="755257"/>
                  </a:lnTo>
                  <a:lnTo>
                    <a:pt x="5580589" y="751119"/>
                  </a:lnTo>
                  <a:lnTo>
                    <a:pt x="5578345" y="748978"/>
                  </a:lnTo>
                  <a:lnTo>
                    <a:pt x="5574193" y="744839"/>
                  </a:lnTo>
                  <a:close/>
                </a:path>
                <a:path w="20032345" h="5941695">
                  <a:moveTo>
                    <a:pt x="3884274" y="1091"/>
                  </a:moveTo>
                  <a:lnTo>
                    <a:pt x="3878412" y="958"/>
                  </a:lnTo>
                  <a:lnTo>
                    <a:pt x="3875314" y="821"/>
                  </a:lnTo>
                  <a:lnTo>
                    <a:pt x="3869452" y="687"/>
                  </a:lnTo>
                  <a:lnTo>
                    <a:pt x="3864695" y="5366"/>
                  </a:lnTo>
                  <a:lnTo>
                    <a:pt x="3864562" y="11227"/>
                  </a:lnTo>
                  <a:lnTo>
                    <a:pt x="3864189" y="15802"/>
                  </a:lnTo>
                  <a:lnTo>
                    <a:pt x="3866863" y="19706"/>
                  </a:lnTo>
                  <a:lnTo>
                    <a:pt x="3870870" y="21415"/>
                  </a:lnTo>
                  <a:lnTo>
                    <a:pt x="3871012" y="21081"/>
                  </a:lnTo>
                  <a:lnTo>
                    <a:pt x="3872347" y="21650"/>
                  </a:lnTo>
                  <a:lnTo>
                    <a:pt x="3874969" y="21979"/>
                  </a:lnTo>
                  <a:lnTo>
                    <a:pt x="3878066" y="22118"/>
                  </a:lnTo>
                  <a:lnTo>
                    <a:pt x="3883928" y="22251"/>
                  </a:lnTo>
                  <a:lnTo>
                    <a:pt x="3888686" y="17573"/>
                  </a:lnTo>
                  <a:lnTo>
                    <a:pt x="3888953" y="5848"/>
                  </a:lnTo>
                  <a:lnTo>
                    <a:pt x="3884274" y="1091"/>
                  </a:lnTo>
                  <a:close/>
                </a:path>
                <a:path w="20032345" h="5941695">
                  <a:moveTo>
                    <a:pt x="15195268" y="4816912"/>
                  </a:moveTo>
                  <a:lnTo>
                    <a:pt x="15189695" y="4818876"/>
                  </a:lnTo>
                  <a:lnTo>
                    <a:pt x="15186981" y="4819690"/>
                  </a:lnTo>
                  <a:lnTo>
                    <a:pt x="15181408" y="4821654"/>
                  </a:lnTo>
                  <a:lnTo>
                    <a:pt x="15178211" y="4827393"/>
                  </a:lnTo>
                  <a:lnTo>
                    <a:pt x="15178033" y="4827712"/>
                  </a:lnTo>
                  <a:lnTo>
                    <a:pt x="15179998" y="4833284"/>
                  </a:lnTo>
                  <a:lnTo>
                    <a:pt x="15181147" y="4836141"/>
                  </a:lnTo>
                  <a:lnTo>
                    <a:pt x="15183580" y="4838757"/>
                  </a:lnTo>
                  <a:lnTo>
                    <a:pt x="15188588" y="4840893"/>
                  </a:lnTo>
                  <a:lnTo>
                    <a:pt x="15190875" y="4841080"/>
                  </a:lnTo>
                  <a:lnTo>
                    <a:pt x="15196306" y="4839451"/>
                  </a:lnTo>
                  <a:lnTo>
                    <a:pt x="15201878" y="4837488"/>
                  </a:lnTo>
                  <a:lnTo>
                    <a:pt x="15205075" y="4831749"/>
                  </a:lnTo>
                  <a:lnTo>
                    <a:pt x="15205252" y="4831431"/>
                  </a:lnTo>
                  <a:lnTo>
                    <a:pt x="15201326" y="4820285"/>
                  </a:lnTo>
                  <a:lnTo>
                    <a:pt x="15195268" y="4816912"/>
                  </a:lnTo>
                  <a:close/>
                </a:path>
                <a:path w="20032345" h="5941695">
                  <a:moveTo>
                    <a:pt x="5510758" y="685426"/>
                  </a:moveTo>
                  <a:lnTo>
                    <a:pt x="5503944" y="685676"/>
                  </a:lnTo>
                  <a:lnTo>
                    <a:pt x="5500139" y="689971"/>
                  </a:lnTo>
                  <a:lnTo>
                    <a:pt x="5496191" y="694600"/>
                  </a:lnTo>
                  <a:lnTo>
                    <a:pt x="5496441" y="701414"/>
                  </a:lnTo>
                  <a:lnTo>
                    <a:pt x="5500736" y="705220"/>
                  </a:lnTo>
                  <a:lnTo>
                    <a:pt x="5502979" y="707361"/>
                  </a:lnTo>
                  <a:lnTo>
                    <a:pt x="5503696" y="708456"/>
                  </a:lnTo>
                  <a:lnTo>
                    <a:pt x="5510037" y="711161"/>
                  </a:lnTo>
                  <a:lnTo>
                    <a:pt x="5515184" y="710199"/>
                  </a:lnTo>
                  <a:lnTo>
                    <a:pt x="5518228" y="706763"/>
                  </a:lnTo>
                  <a:lnTo>
                    <a:pt x="5522176" y="702133"/>
                  </a:lnTo>
                  <a:lnTo>
                    <a:pt x="5521926" y="695320"/>
                  </a:lnTo>
                  <a:lnTo>
                    <a:pt x="5517631" y="691514"/>
                  </a:lnTo>
                  <a:lnTo>
                    <a:pt x="5515387" y="689373"/>
                  </a:lnTo>
                  <a:lnTo>
                    <a:pt x="5510758" y="685426"/>
                  </a:lnTo>
                  <a:close/>
                </a:path>
                <a:path w="20032345" h="5941695">
                  <a:moveTo>
                    <a:pt x="3970679" y="4805"/>
                  </a:moveTo>
                  <a:lnTo>
                    <a:pt x="3964959" y="4338"/>
                  </a:lnTo>
                  <a:lnTo>
                    <a:pt x="3955666" y="3925"/>
                  </a:lnTo>
                  <a:lnTo>
                    <a:pt x="3950908" y="8603"/>
                  </a:lnTo>
                  <a:lnTo>
                    <a:pt x="3950442" y="14322"/>
                  </a:lnTo>
                  <a:lnTo>
                    <a:pt x="3950402" y="19041"/>
                  </a:lnTo>
                  <a:lnTo>
                    <a:pt x="3952935" y="23277"/>
                  </a:lnTo>
                  <a:lnTo>
                    <a:pt x="3957942" y="25413"/>
                  </a:lnTo>
                  <a:lnTo>
                    <a:pt x="3960564" y="25742"/>
                  </a:lnTo>
                  <a:lnTo>
                    <a:pt x="3969857" y="26156"/>
                  </a:lnTo>
                  <a:lnTo>
                    <a:pt x="3974615" y="21477"/>
                  </a:lnTo>
                  <a:lnTo>
                    <a:pt x="3975082" y="15757"/>
                  </a:lnTo>
                  <a:lnTo>
                    <a:pt x="3975357" y="9562"/>
                  </a:lnTo>
                  <a:lnTo>
                    <a:pt x="3970679" y="4805"/>
                  </a:lnTo>
                  <a:close/>
                </a:path>
                <a:path w="20032345" h="5941695">
                  <a:moveTo>
                    <a:pt x="5445709" y="628873"/>
                  </a:moveTo>
                  <a:lnTo>
                    <a:pt x="5438894" y="629124"/>
                  </a:lnTo>
                  <a:lnTo>
                    <a:pt x="5434947" y="633753"/>
                  </a:lnTo>
                  <a:lnTo>
                    <a:pt x="5431142" y="638048"/>
                  </a:lnTo>
                  <a:lnTo>
                    <a:pt x="5431391" y="644862"/>
                  </a:lnTo>
                  <a:lnTo>
                    <a:pt x="5436020" y="648810"/>
                  </a:lnTo>
                  <a:lnTo>
                    <a:pt x="5438406" y="650617"/>
                  </a:lnTo>
                  <a:lnTo>
                    <a:pt x="5439265" y="651378"/>
                  </a:lnTo>
                  <a:lnTo>
                    <a:pt x="5445274" y="653942"/>
                  </a:lnTo>
                  <a:lnTo>
                    <a:pt x="5450420" y="652979"/>
                  </a:lnTo>
                  <a:lnTo>
                    <a:pt x="5457269" y="645248"/>
                  </a:lnTo>
                  <a:lnTo>
                    <a:pt x="5456685" y="638292"/>
                  </a:lnTo>
                  <a:lnTo>
                    <a:pt x="5452390" y="634486"/>
                  </a:lnTo>
                  <a:lnTo>
                    <a:pt x="5450004" y="632679"/>
                  </a:lnTo>
                  <a:lnTo>
                    <a:pt x="5445709" y="628873"/>
                  </a:lnTo>
                  <a:close/>
                </a:path>
                <a:path w="20032345" h="5941695">
                  <a:moveTo>
                    <a:pt x="4057280" y="11758"/>
                  </a:moveTo>
                  <a:lnTo>
                    <a:pt x="4051227" y="11149"/>
                  </a:lnTo>
                  <a:lnTo>
                    <a:pt x="4048271" y="10678"/>
                  </a:lnTo>
                  <a:lnTo>
                    <a:pt x="4042552" y="10210"/>
                  </a:lnTo>
                  <a:lnTo>
                    <a:pt x="4037269" y="14271"/>
                  </a:lnTo>
                  <a:lnTo>
                    <a:pt x="4036182" y="24855"/>
                  </a:lnTo>
                  <a:lnTo>
                    <a:pt x="4036144" y="25233"/>
                  </a:lnTo>
                  <a:lnTo>
                    <a:pt x="4039011" y="29612"/>
                  </a:lnTo>
                  <a:lnTo>
                    <a:pt x="4043017" y="31321"/>
                  </a:lnTo>
                  <a:lnTo>
                    <a:pt x="4043159" y="30988"/>
                  </a:lnTo>
                  <a:lnTo>
                    <a:pt x="4044160" y="31415"/>
                  </a:lnTo>
                  <a:lnTo>
                    <a:pt x="4046306" y="31934"/>
                  </a:lnTo>
                  <a:lnTo>
                    <a:pt x="4049261" y="32407"/>
                  </a:lnTo>
                  <a:lnTo>
                    <a:pt x="4054980" y="32874"/>
                  </a:lnTo>
                  <a:lnTo>
                    <a:pt x="4060263" y="28814"/>
                  </a:lnTo>
                  <a:lnTo>
                    <a:pt x="4060872" y="22761"/>
                  </a:lnTo>
                  <a:lnTo>
                    <a:pt x="4061339" y="17042"/>
                  </a:lnTo>
                  <a:lnTo>
                    <a:pt x="4057280" y="11758"/>
                  </a:lnTo>
                  <a:close/>
                </a:path>
                <a:path w="20032345" h="5941695">
                  <a:moveTo>
                    <a:pt x="5379563" y="573039"/>
                  </a:moveTo>
                  <a:lnTo>
                    <a:pt x="5372941" y="573765"/>
                  </a:lnTo>
                  <a:lnTo>
                    <a:pt x="5368993" y="578394"/>
                  </a:lnTo>
                  <a:lnTo>
                    <a:pt x="5365188" y="582689"/>
                  </a:lnTo>
                  <a:lnTo>
                    <a:pt x="5365914" y="589312"/>
                  </a:lnTo>
                  <a:lnTo>
                    <a:pt x="5370543" y="593260"/>
                  </a:lnTo>
                  <a:lnTo>
                    <a:pt x="5372929" y="595067"/>
                  </a:lnTo>
                  <a:lnTo>
                    <a:pt x="5373788" y="595828"/>
                  </a:lnTo>
                  <a:lnTo>
                    <a:pt x="5375457" y="596540"/>
                  </a:lnTo>
                  <a:lnTo>
                    <a:pt x="5375649" y="597016"/>
                  </a:lnTo>
                  <a:lnTo>
                    <a:pt x="5379654" y="598725"/>
                  </a:lnTo>
                  <a:lnTo>
                    <a:pt x="5384800" y="597763"/>
                  </a:lnTo>
                  <a:lnTo>
                    <a:pt x="5391934" y="589364"/>
                  </a:lnTo>
                  <a:lnTo>
                    <a:pt x="5391208" y="582741"/>
                  </a:lnTo>
                  <a:lnTo>
                    <a:pt x="5386579" y="578793"/>
                  </a:lnTo>
                  <a:lnTo>
                    <a:pt x="5384193" y="576986"/>
                  </a:lnTo>
                  <a:lnTo>
                    <a:pt x="5379563" y="573039"/>
                  </a:lnTo>
                  <a:close/>
                </a:path>
                <a:path w="20032345" h="5941695">
                  <a:moveTo>
                    <a:pt x="15277336" y="4791945"/>
                  </a:moveTo>
                  <a:lnTo>
                    <a:pt x="15269191" y="4794389"/>
                  </a:lnTo>
                  <a:lnTo>
                    <a:pt x="15263618" y="4796353"/>
                  </a:lnTo>
                  <a:lnTo>
                    <a:pt x="15260245" y="4802411"/>
                  </a:lnTo>
                  <a:lnTo>
                    <a:pt x="15262207" y="4807982"/>
                  </a:lnTo>
                  <a:lnTo>
                    <a:pt x="15263356" y="4810840"/>
                  </a:lnTo>
                  <a:lnTo>
                    <a:pt x="15265790" y="4813456"/>
                  </a:lnTo>
                  <a:lnTo>
                    <a:pt x="15268460" y="4814595"/>
                  </a:lnTo>
                  <a:lnTo>
                    <a:pt x="15267986" y="4814788"/>
                  </a:lnTo>
                  <a:lnTo>
                    <a:pt x="15270322" y="4815784"/>
                  </a:lnTo>
                  <a:lnTo>
                    <a:pt x="15272611" y="4815971"/>
                  </a:lnTo>
                  <a:lnTo>
                    <a:pt x="15278040" y="4814342"/>
                  </a:lnTo>
                  <a:lnTo>
                    <a:pt x="15283947" y="4812522"/>
                  </a:lnTo>
                  <a:lnTo>
                    <a:pt x="15286985" y="4806321"/>
                  </a:lnTo>
                  <a:lnTo>
                    <a:pt x="15285357" y="4800890"/>
                  </a:lnTo>
                  <a:lnTo>
                    <a:pt x="15283535" y="4794984"/>
                  </a:lnTo>
                  <a:lnTo>
                    <a:pt x="15277336" y="4791945"/>
                  </a:lnTo>
                  <a:close/>
                </a:path>
                <a:path w="20032345" h="5941695">
                  <a:moveTo>
                    <a:pt x="4142791" y="22193"/>
                  </a:moveTo>
                  <a:lnTo>
                    <a:pt x="4133924" y="20779"/>
                  </a:lnTo>
                  <a:lnTo>
                    <a:pt x="4128348" y="19977"/>
                  </a:lnTo>
                  <a:lnTo>
                    <a:pt x="4123065" y="24037"/>
                  </a:lnTo>
                  <a:lnTo>
                    <a:pt x="4122122" y="29949"/>
                  </a:lnTo>
                  <a:lnTo>
                    <a:pt x="4121272" y="34715"/>
                  </a:lnTo>
                  <a:lnTo>
                    <a:pt x="4139824" y="43024"/>
                  </a:lnTo>
                  <a:lnTo>
                    <a:pt x="4145107" y="38964"/>
                  </a:lnTo>
                  <a:lnTo>
                    <a:pt x="4146050" y="33053"/>
                  </a:lnTo>
                  <a:lnTo>
                    <a:pt x="4146797" y="27847"/>
                  </a:lnTo>
                  <a:lnTo>
                    <a:pt x="4146850" y="27476"/>
                  </a:lnTo>
                  <a:lnTo>
                    <a:pt x="4142791" y="22193"/>
                  </a:lnTo>
                  <a:close/>
                </a:path>
                <a:path w="20032345" h="5941695">
                  <a:moveTo>
                    <a:pt x="5311612" y="519590"/>
                  </a:moveTo>
                  <a:lnTo>
                    <a:pt x="5304989" y="520316"/>
                  </a:lnTo>
                  <a:lnTo>
                    <a:pt x="5297762" y="529859"/>
                  </a:lnTo>
                  <a:lnTo>
                    <a:pt x="5298488" y="536482"/>
                  </a:lnTo>
                  <a:lnTo>
                    <a:pt x="5305645" y="541903"/>
                  </a:lnTo>
                  <a:lnTo>
                    <a:pt x="5307982" y="542900"/>
                  </a:lnTo>
                  <a:lnTo>
                    <a:pt x="5307840" y="543232"/>
                  </a:lnTo>
                  <a:lnTo>
                    <a:pt x="5312513" y="545226"/>
                  </a:lnTo>
                  <a:lnTo>
                    <a:pt x="5317801" y="543931"/>
                  </a:lnTo>
                  <a:lnTo>
                    <a:pt x="5320654" y="540019"/>
                  </a:lnTo>
                  <a:lnTo>
                    <a:pt x="5324267" y="535247"/>
                  </a:lnTo>
                  <a:lnTo>
                    <a:pt x="5323541" y="528624"/>
                  </a:lnTo>
                  <a:lnTo>
                    <a:pt x="5311612" y="519590"/>
                  </a:lnTo>
                  <a:close/>
                </a:path>
                <a:path w="20032345" h="5941695">
                  <a:moveTo>
                    <a:pt x="5241471" y="467573"/>
                  </a:moveTo>
                  <a:lnTo>
                    <a:pt x="5235040" y="468777"/>
                  </a:lnTo>
                  <a:lnTo>
                    <a:pt x="5228038" y="478021"/>
                  </a:lnTo>
                  <a:lnTo>
                    <a:pt x="5227813" y="478320"/>
                  </a:lnTo>
                  <a:lnTo>
                    <a:pt x="5229015" y="484751"/>
                  </a:lnTo>
                  <a:lnTo>
                    <a:pt x="5236172" y="490172"/>
                  </a:lnTo>
                  <a:lnTo>
                    <a:pt x="5238509" y="491169"/>
                  </a:lnTo>
                  <a:lnTo>
                    <a:pt x="5238033" y="491360"/>
                  </a:lnTo>
                  <a:lnTo>
                    <a:pt x="5242706" y="493354"/>
                  </a:lnTo>
                  <a:lnTo>
                    <a:pt x="5247994" y="492057"/>
                  </a:lnTo>
                  <a:lnTo>
                    <a:pt x="5250775" y="488115"/>
                  </a:lnTo>
                  <a:lnTo>
                    <a:pt x="5254602" y="483040"/>
                  </a:lnTo>
                  <a:lnTo>
                    <a:pt x="5253400" y="476608"/>
                  </a:lnTo>
                  <a:lnTo>
                    <a:pt x="5241471" y="467573"/>
                  </a:lnTo>
                  <a:close/>
                </a:path>
                <a:path w="20032345" h="5941695">
                  <a:moveTo>
                    <a:pt x="4228733" y="34390"/>
                  </a:moveTo>
                  <a:lnTo>
                    <a:pt x="4213957" y="32032"/>
                  </a:lnTo>
                  <a:lnTo>
                    <a:pt x="4208340" y="35949"/>
                  </a:lnTo>
                  <a:lnTo>
                    <a:pt x="4207397" y="41860"/>
                  </a:lnTo>
                  <a:lnTo>
                    <a:pt x="4206739" y="47103"/>
                  </a:lnTo>
                  <a:lnTo>
                    <a:pt x="4209463" y="51817"/>
                  </a:lnTo>
                  <a:lnTo>
                    <a:pt x="4213803" y="53668"/>
                  </a:lnTo>
                  <a:lnTo>
                    <a:pt x="4213945" y="53334"/>
                  </a:lnTo>
                  <a:lnTo>
                    <a:pt x="4216281" y="54331"/>
                  </a:lnTo>
                  <a:lnTo>
                    <a:pt x="4225148" y="55745"/>
                  </a:lnTo>
                  <a:lnTo>
                    <a:pt x="4230765" y="51828"/>
                  </a:lnTo>
                  <a:lnTo>
                    <a:pt x="4232651" y="40007"/>
                  </a:lnTo>
                  <a:lnTo>
                    <a:pt x="4228733" y="34390"/>
                  </a:lnTo>
                  <a:close/>
                </a:path>
                <a:path w="20032345" h="5941695">
                  <a:moveTo>
                    <a:pt x="15360354" y="4766594"/>
                  </a:moveTo>
                  <a:lnTo>
                    <a:pt x="15352209" y="4769038"/>
                  </a:lnTo>
                  <a:lnTo>
                    <a:pt x="15346303" y="4770860"/>
                  </a:lnTo>
                  <a:lnTo>
                    <a:pt x="15343264" y="4777059"/>
                  </a:lnTo>
                  <a:lnTo>
                    <a:pt x="15344894" y="4782490"/>
                  </a:lnTo>
                  <a:lnTo>
                    <a:pt x="15345900" y="4785681"/>
                  </a:lnTo>
                  <a:lnTo>
                    <a:pt x="15348333" y="4788297"/>
                  </a:lnTo>
                  <a:lnTo>
                    <a:pt x="15353342" y="4790434"/>
                  </a:lnTo>
                  <a:lnTo>
                    <a:pt x="15355629" y="4790620"/>
                  </a:lnTo>
                  <a:lnTo>
                    <a:pt x="15361059" y="4788991"/>
                  </a:lnTo>
                  <a:lnTo>
                    <a:pt x="15366966" y="4787170"/>
                  </a:lnTo>
                  <a:lnTo>
                    <a:pt x="15370006" y="4780971"/>
                  </a:lnTo>
                  <a:lnTo>
                    <a:pt x="15368376" y="4775540"/>
                  </a:lnTo>
                  <a:lnTo>
                    <a:pt x="15366555" y="4769634"/>
                  </a:lnTo>
                  <a:lnTo>
                    <a:pt x="15360354" y="4766594"/>
                  </a:lnTo>
                  <a:close/>
                </a:path>
                <a:path w="20032345" h="5941695">
                  <a:moveTo>
                    <a:pt x="5171001" y="418180"/>
                  </a:moveTo>
                  <a:lnTo>
                    <a:pt x="5164235" y="419240"/>
                  </a:lnTo>
                  <a:lnTo>
                    <a:pt x="5157676" y="429068"/>
                  </a:lnTo>
                  <a:lnTo>
                    <a:pt x="5158736" y="435833"/>
                  </a:lnTo>
                  <a:lnTo>
                    <a:pt x="5163649" y="439113"/>
                  </a:lnTo>
                  <a:lnTo>
                    <a:pt x="5166035" y="440920"/>
                  </a:lnTo>
                  <a:lnTo>
                    <a:pt x="5168038" y="441775"/>
                  </a:lnTo>
                  <a:lnTo>
                    <a:pt x="5167896" y="442108"/>
                  </a:lnTo>
                  <a:lnTo>
                    <a:pt x="5172569" y="444102"/>
                  </a:lnTo>
                  <a:lnTo>
                    <a:pt x="5178000" y="442472"/>
                  </a:lnTo>
                  <a:lnTo>
                    <a:pt x="5180995" y="438226"/>
                  </a:lnTo>
                  <a:lnTo>
                    <a:pt x="5184275" y="433312"/>
                  </a:lnTo>
                  <a:lnTo>
                    <a:pt x="5183215" y="426547"/>
                  </a:lnTo>
                  <a:lnTo>
                    <a:pt x="5178301" y="423267"/>
                  </a:lnTo>
                  <a:lnTo>
                    <a:pt x="5175915" y="421460"/>
                  </a:lnTo>
                  <a:lnTo>
                    <a:pt x="5171001" y="418180"/>
                  </a:lnTo>
                  <a:close/>
                </a:path>
                <a:path w="20032345" h="5941695">
                  <a:moveTo>
                    <a:pt x="4313635" y="50878"/>
                  </a:moveTo>
                  <a:lnTo>
                    <a:pt x="4307867" y="49600"/>
                  </a:lnTo>
                  <a:lnTo>
                    <a:pt x="4304912" y="49129"/>
                  </a:lnTo>
                  <a:lnTo>
                    <a:pt x="4299143" y="47852"/>
                  </a:lnTo>
                  <a:lnTo>
                    <a:pt x="4293526" y="51769"/>
                  </a:lnTo>
                  <a:lnTo>
                    <a:pt x="4292250" y="57538"/>
                  </a:lnTo>
                  <a:lnTo>
                    <a:pt x="4291258" y="62638"/>
                  </a:lnTo>
                  <a:lnTo>
                    <a:pt x="4293839" y="67686"/>
                  </a:lnTo>
                  <a:lnTo>
                    <a:pt x="4298513" y="69680"/>
                  </a:lnTo>
                  <a:lnTo>
                    <a:pt x="4298655" y="69346"/>
                  </a:lnTo>
                  <a:lnTo>
                    <a:pt x="4300658" y="70200"/>
                  </a:lnTo>
                  <a:lnTo>
                    <a:pt x="4309524" y="71614"/>
                  </a:lnTo>
                  <a:lnTo>
                    <a:pt x="4314999" y="68031"/>
                  </a:lnTo>
                  <a:lnTo>
                    <a:pt x="4316276" y="62263"/>
                  </a:lnTo>
                  <a:lnTo>
                    <a:pt x="4317219" y="56352"/>
                  </a:lnTo>
                  <a:lnTo>
                    <a:pt x="4313635" y="50878"/>
                  </a:lnTo>
                  <a:close/>
                </a:path>
                <a:path w="20032345" h="5941695">
                  <a:moveTo>
                    <a:pt x="5098390" y="371029"/>
                  </a:moveTo>
                  <a:lnTo>
                    <a:pt x="5091816" y="372565"/>
                  </a:lnTo>
                  <a:lnTo>
                    <a:pt x="5085256" y="382393"/>
                  </a:lnTo>
                  <a:lnTo>
                    <a:pt x="5086792" y="388968"/>
                  </a:lnTo>
                  <a:lnTo>
                    <a:pt x="5091564" y="392581"/>
                  </a:lnTo>
                  <a:lnTo>
                    <a:pt x="5095904" y="394432"/>
                  </a:lnTo>
                  <a:lnTo>
                    <a:pt x="5095761" y="394766"/>
                  </a:lnTo>
                  <a:lnTo>
                    <a:pt x="5100435" y="396759"/>
                  </a:lnTo>
                  <a:lnTo>
                    <a:pt x="5106341" y="394939"/>
                  </a:lnTo>
                  <a:lnTo>
                    <a:pt x="5109003" y="390549"/>
                  </a:lnTo>
                  <a:lnTo>
                    <a:pt x="5112282" y="385636"/>
                  </a:lnTo>
                  <a:lnTo>
                    <a:pt x="5110746" y="379061"/>
                  </a:lnTo>
                  <a:lnTo>
                    <a:pt x="5105975" y="375448"/>
                  </a:lnTo>
                  <a:lnTo>
                    <a:pt x="5103304" y="374308"/>
                  </a:lnTo>
                  <a:lnTo>
                    <a:pt x="5098390" y="371029"/>
                  </a:lnTo>
                  <a:close/>
                </a:path>
                <a:path w="20032345" h="5941695">
                  <a:moveTo>
                    <a:pt x="4397731" y="70178"/>
                  </a:moveTo>
                  <a:lnTo>
                    <a:pt x="4391820" y="69236"/>
                  </a:lnTo>
                  <a:lnTo>
                    <a:pt x="4389150" y="68096"/>
                  </a:lnTo>
                  <a:lnTo>
                    <a:pt x="4383381" y="66820"/>
                  </a:lnTo>
                  <a:lnTo>
                    <a:pt x="4377574" y="70261"/>
                  </a:lnTo>
                  <a:lnTo>
                    <a:pt x="4376297" y="76029"/>
                  </a:lnTo>
                  <a:lnTo>
                    <a:pt x="4374828" y="81321"/>
                  </a:lnTo>
                  <a:lnTo>
                    <a:pt x="4377744" y="86510"/>
                  </a:lnTo>
                  <a:lnTo>
                    <a:pt x="4383085" y="88788"/>
                  </a:lnTo>
                  <a:lnTo>
                    <a:pt x="4384371" y="88549"/>
                  </a:lnTo>
                  <a:lnTo>
                    <a:pt x="4387042" y="89688"/>
                  </a:lnTo>
                  <a:lnTo>
                    <a:pt x="4392811" y="90965"/>
                  </a:lnTo>
                  <a:lnTo>
                    <a:pt x="4398619" y="87523"/>
                  </a:lnTo>
                  <a:lnTo>
                    <a:pt x="4401172" y="75986"/>
                  </a:lnTo>
                  <a:lnTo>
                    <a:pt x="4397731" y="70178"/>
                  </a:lnTo>
                  <a:close/>
                </a:path>
                <a:path w="20032345" h="5941695">
                  <a:moveTo>
                    <a:pt x="5023780" y="325788"/>
                  </a:moveTo>
                  <a:lnTo>
                    <a:pt x="5017065" y="327658"/>
                  </a:lnTo>
                  <a:lnTo>
                    <a:pt x="5011173" y="337771"/>
                  </a:lnTo>
                  <a:lnTo>
                    <a:pt x="5013043" y="344487"/>
                  </a:lnTo>
                  <a:lnTo>
                    <a:pt x="5017956" y="347767"/>
                  </a:lnTo>
                  <a:lnTo>
                    <a:pt x="5026636" y="351469"/>
                  </a:lnTo>
                  <a:lnTo>
                    <a:pt x="5032542" y="349649"/>
                  </a:lnTo>
                  <a:lnTo>
                    <a:pt x="5035346" y="344926"/>
                  </a:lnTo>
                  <a:lnTo>
                    <a:pt x="5038291" y="339870"/>
                  </a:lnTo>
                  <a:lnTo>
                    <a:pt x="5036422" y="333152"/>
                  </a:lnTo>
                  <a:lnTo>
                    <a:pt x="5031507" y="329874"/>
                  </a:lnTo>
                  <a:lnTo>
                    <a:pt x="5028837" y="328734"/>
                  </a:lnTo>
                  <a:lnTo>
                    <a:pt x="5023780" y="325788"/>
                  </a:lnTo>
                  <a:close/>
                </a:path>
                <a:path w="20032345" h="5941695">
                  <a:moveTo>
                    <a:pt x="4481548" y="92911"/>
                  </a:moveTo>
                  <a:lnTo>
                    <a:pt x="4475779" y="91634"/>
                  </a:lnTo>
                  <a:lnTo>
                    <a:pt x="4473109" y="90495"/>
                  </a:lnTo>
                  <a:lnTo>
                    <a:pt x="4467149" y="88742"/>
                  </a:lnTo>
                  <a:lnTo>
                    <a:pt x="4461340" y="92183"/>
                  </a:lnTo>
                  <a:lnTo>
                    <a:pt x="4459730" y="97809"/>
                  </a:lnTo>
                  <a:lnTo>
                    <a:pt x="4458261" y="103101"/>
                  </a:lnTo>
                  <a:lnTo>
                    <a:pt x="4460701" y="108481"/>
                  </a:lnTo>
                  <a:lnTo>
                    <a:pt x="4466043" y="110760"/>
                  </a:lnTo>
                  <a:lnTo>
                    <a:pt x="4467186" y="110854"/>
                  </a:lnTo>
                  <a:lnTo>
                    <a:pt x="4469857" y="111994"/>
                  </a:lnTo>
                  <a:lnTo>
                    <a:pt x="4475817" y="113747"/>
                  </a:lnTo>
                  <a:lnTo>
                    <a:pt x="4481625" y="110304"/>
                  </a:lnTo>
                  <a:lnTo>
                    <a:pt x="4483235" y="104680"/>
                  </a:lnTo>
                  <a:lnTo>
                    <a:pt x="4484989" y="98719"/>
                  </a:lnTo>
                  <a:lnTo>
                    <a:pt x="4481548" y="92911"/>
                  </a:lnTo>
                  <a:close/>
                </a:path>
                <a:path w="20032345" h="5941695">
                  <a:moveTo>
                    <a:pt x="4948224" y="283693"/>
                  </a:moveTo>
                  <a:lnTo>
                    <a:pt x="4941508" y="285563"/>
                  </a:lnTo>
                  <a:lnTo>
                    <a:pt x="4936283" y="295962"/>
                  </a:lnTo>
                  <a:lnTo>
                    <a:pt x="4938153" y="302678"/>
                  </a:lnTo>
                  <a:lnTo>
                    <a:pt x="4943209" y="305624"/>
                  </a:lnTo>
                  <a:lnTo>
                    <a:pt x="4951889" y="309326"/>
                  </a:lnTo>
                  <a:lnTo>
                    <a:pt x="4957938" y="307171"/>
                  </a:lnTo>
                  <a:lnTo>
                    <a:pt x="4963020" y="297107"/>
                  </a:lnTo>
                  <a:lnTo>
                    <a:pt x="4961150" y="290391"/>
                  </a:lnTo>
                  <a:lnTo>
                    <a:pt x="4956093" y="287445"/>
                  </a:lnTo>
                  <a:lnTo>
                    <a:pt x="4953422" y="286306"/>
                  </a:lnTo>
                  <a:lnTo>
                    <a:pt x="4948224" y="283693"/>
                  </a:lnTo>
                  <a:close/>
                </a:path>
                <a:path w="20032345" h="5941695">
                  <a:moveTo>
                    <a:pt x="4564559" y="118456"/>
                  </a:moveTo>
                  <a:lnTo>
                    <a:pt x="4558932" y="116845"/>
                  </a:lnTo>
                  <a:lnTo>
                    <a:pt x="4556262" y="115706"/>
                  </a:lnTo>
                  <a:lnTo>
                    <a:pt x="4550778" y="113762"/>
                  </a:lnTo>
                  <a:lnTo>
                    <a:pt x="4544637" y="117060"/>
                  </a:lnTo>
                  <a:lnTo>
                    <a:pt x="4541494" y="125979"/>
                  </a:lnTo>
                  <a:lnTo>
                    <a:pt x="4540889" y="127694"/>
                  </a:lnTo>
                  <a:lnTo>
                    <a:pt x="4543520" y="133551"/>
                  </a:lnTo>
                  <a:lnTo>
                    <a:pt x="4548528" y="135687"/>
                  </a:lnTo>
                  <a:lnTo>
                    <a:pt x="4548670" y="135353"/>
                  </a:lnTo>
                  <a:lnTo>
                    <a:pt x="4552342" y="136920"/>
                  </a:lnTo>
                  <a:lnTo>
                    <a:pt x="4557826" y="138864"/>
                  </a:lnTo>
                  <a:lnTo>
                    <a:pt x="4563968" y="135566"/>
                  </a:lnTo>
                  <a:lnTo>
                    <a:pt x="4567857" y="124599"/>
                  </a:lnTo>
                  <a:lnTo>
                    <a:pt x="4564559" y="118456"/>
                  </a:lnTo>
                  <a:close/>
                </a:path>
                <a:path w="20032345" h="5941695">
                  <a:moveTo>
                    <a:pt x="4871336" y="243793"/>
                  </a:moveTo>
                  <a:lnTo>
                    <a:pt x="4864477" y="245997"/>
                  </a:lnTo>
                  <a:lnTo>
                    <a:pt x="4861550" y="252641"/>
                  </a:lnTo>
                  <a:lnTo>
                    <a:pt x="4859445" y="256871"/>
                  </a:lnTo>
                  <a:lnTo>
                    <a:pt x="4861790" y="263396"/>
                  </a:lnTo>
                  <a:lnTo>
                    <a:pt x="4866989" y="266009"/>
                  </a:lnTo>
                  <a:lnTo>
                    <a:pt x="4875335" y="269569"/>
                  </a:lnTo>
                  <a:lnTo>
                    <a:pt x="4881717" y="267557"/>
                  </a:lnTo>
                  <a:lnTo>
                    <a:pt x="4884644" y="260913"/>
                  </a:lnTo>
                  <a:lnTo>
                    <a:pt x="4886750" y="256682"/>
                  </a:lnTo>
                  <a:lnTo>
                    <a:pt x="4884404" y="250157"/>
                  </a:lnTo>
                  <a:lnTo>
                    <a:pt x="4879205" y="247545"/>
                  </a:lnTo>
                  <a:lnTo>
                    <a:pt x="4876535" y="246406"/>
                  </a:lnTo>
                  <a:lnTo>
                    <a:pt x="4871336" y="243793"/>
                  </a:lnTo>
                  <a:close/>
                </a:path>
                <a:path w="20032345" h="5941695">
                  <a:moveTo>
                    <a:pt x="4646145" y="147341"/>
                  </a:moveTo>
                  <a:lnTo>
                    <a:pt x="4640662" y="145395"/>
                  </a:lnTo>
                  <a:lnTo>
                    <a:pt x="4637991" y="144256"/>
                  </a:lnTo>
                  <a:lnTo>
                    <a:pt x="4632507" y="142312"/>
                  </a:lnTo>
                  <a:lnTo>
                    <a:pt x="4626508" y="145276"/>
                  </a:lnTo>
                  <a:lnTo>
                    <a:pt x="4621951" y="155960"/>
                  </a:lnTo>
                  <a:lnTo>
                    <a:pt x="4624582" y="161816"/>
                  </a:lnTo>
                  <a:lnTo>
                    <a:pt x="4633262" y="165519"/>
                  </a:lnTo>
                  <a:lnTo>
                    <a:pt x="4638745" y="167463"/>
                  </a:lnTo>
                  <a:lnTo>
                    <a:pt x="4644744" y="164499"/>
                  </a:lnTo>
                  <a:lnTo>
                    <a:pt x="4647023" y="159158"/>
                  </a:lnTo>
                  <a:lnTo>
                    <a:pt x="4648619" y="154708"/>
                  </a:lnTo>
                  <a:lnTo>
                    <a:pt x="4649110" y="153340"/>
                  </a:lnTo>
                  <a:lnTo>
                    <a:pt x="4646145" y="147341"/>
                  </a:lnTo>
                  <a:close/>
                </a:path>
                <a:path w="20032345" h="5941695">
                  <a:moveTo>
                    <a:pt x="4805901" y="213120"/>
                  </a:moveTo>
                  <a:lnTo>
                    <a:pt x="4792548" y="207424"/>
                  </a:lnTo>
                  <a:lnTo>
                    <a:pt x="4786357" y="209912"/>
                  </a:lnTo>
                  <a:lnTo>
                    <a:pt x="4781800" y="220594"/>
                  </a:lnTo>
                  <a:lnTo>
                    <a:pt x="4784146" y="227119"/>
                  </a:lnTo>
                  <a:lnTo>
                    <a:pt x="4797500" y="232815"/>
                  </a:lnTo>
                  <a:lnTo>
                    <a:pt x="4803691" y="230327"/>
                  </a:lnTo>
                  <a:lnTo>
                    <a:pt x="4808247" y="219644"/>
                  </a:lnTo>
                  <a:lnTo>
                    <a:pt x="4805901" y="213120"/>
                  </a:lnTo>
                  <a:close/>
                </a:path>
                <a:path w="20032345" h="5941695">
                  <a:moveTo>
                    <a:pt x="4726927" y="179037"/>
                  </a:moveTo>
                  <a:lnTo>
                    <a:pt x="4713573" y="173341"/>
                  </a:lnTo>
                  <a:lnTo>
                    <a:pt x="4707240" y="176163"/>
                  </a:lnTo>
                  <a:lnTo>
                    <a:pt x="4702684" y="186846"/>
                  </a:lnTo>
                  <a:lnTo>
                    <a:pt x="4705172" y="193036"/>
                  </a:lnTo>
                  <a:lnTo>
                    <a:pt x="4718525" y="198732"/>
                  </a:lnTo>
                  <a:lnTo>
                    <a:pt x="4724858" y="195910"/>
                  </a:lnTo>
                  <a:lnTo>
                    <a:pt x="4729415" y="185228"/>
                  </a:lnTo>
                  <a:lnTo>
                    <a:pt x="4726927" y="179037"/>
                  </a:lnTo>
                  <a:close/>
                </a:path>
                <a:path w="20032345" h="5941695">
                  <a:moveTo>
                    <a:pt x="15442897" y="4741435"/>
                  </a:moveTo>
                  <a:lnTo>
                    <a:pt x="15434753" y="4743880"/>
                  </a:lnTo>
                  <a:lnTo>
                    <a:pt x="15428846" y="4745701"/>
                  </a:lnTo>
                  <a:lnTo>
                    <a:pt x="15425808" y="4751901"/>
                  </a:lnTo>
                  <a:lnTo>
                    <a:pt x="15427437" y="4757331"/>
                  </a:lnTo>
                  <a:lnTo>
                    <a:pt x="15428444" y="4760522"/>
                  </a:lnTo>
                  <a:lnTo>
                    <a:pt x="15430878" y="4763139"/>
                  </a:lnTo>
                  <a:lnTo>
                    <a:pt x="15435885" y="4765275"/>
                  </a:lnTo>
                  <a:lnTo>
                    <a:pt x="15438173" y="4765462"/>
                  </a:lnTo>
                  <a:lnTo>
                    <a:pt x="15443603" y="4763832"/>
                  </a:lnTo>
                  <a:lnTo>
                    <a:pt x="15449509" y="4762011"/>
                  </a:lnTo>
                  <a:lnTo>
                    <a:pt x="15452549" y="4755812"/>
                  </a:lnTo>
                  <a:lnTo>
                    <a:pt x="15450920" y="4750381"/>
                  </a:lnTo>
                  <a:lnTo>
                    <a:pt x="15449100" y="4744476"/>
                  </a:lnTo>
                  <a:lnTo>
                    <a:pt x="15442897" y="4741435"/>
                  </a:lnTo>
                  <a:close/>
                </a:path>
                <a:path w="20032345" h="5941695">
                  <a:moveTo>
                    <a:pt x="15525967" y="4716896"/>
                  </a:moveTo>
                  <a:lnTo>
                    <a:pt x="15520203" y="4718382"/>
                  </a:lnTo>
                  <a:lnTo>
                    <a:pt x="15517488" y="4719197"/>
                  </a:lnTo>
                  <a:lnTo>
                    <a:pt x="15511582" y="4721018"/>
                  </a:lnTo>
                  <a:lnTo>
                    <a:pt x="15508686" y="4726885"/>
                  </a:lnTo>
                  <a:lnTo>
                    <a:pt x="15510172" y="4732649"/>
                  </a:lnTo>
                  <a:lnTo>
                    <a:pt x="15511179" y="4735840"/>
                  </a:lnTo>
                  <a:lnTo>
                    <a:pt x="15513613" y="4738457"/>
                  </a:lnTo>
                  <a:lnTo>
                    <a:pt x="15518621" y="4740593"/>
                  </a:lnTo>
                  <a:lnTo>
                    <a:pt x="15520909" y="4740780"/>
                  </a:lnTo>
                  <a:lnTo>
                    <a:pt x="15526339" y="4739149"/>
                  </a:lnTo>
                  <a:lnTo>
                    <a:pt x="15532244" y="4737329"/>
                  </a:lnTo>
                  <a:lnTo>
                    <a:pt x="15535142" y="4731462"/>
                  </a:lnTo>
                  <a:lnTo>
                    <a:pt x="15533654" y="4725698"/>
                  </a:lnTo>
                  <a:lnTo>
                    <a:pt x="15531833" y="4719793"/>
                  </a:lnTo>
                  <a:lnTo>
                    <a:pt x="15525967" y="4716896"/>
                  </a:lnTo>
                  <a:close/>
                </a:path>
                <a:path w="20032345" h="5941695">
                  <a:moveTo>
                    <a:pt x="15608560" y="4692546"/>
                  </a:moveTo>
                  <a:lnTo>
                    <a:pt x="15602797" y="4694034"/>
                  </a:lnTo>
                  <a:lnTo>
                    <a:pt x="15600081" y="4694849"/>
                  </a:lnTo>
                  <a:lnTo>
                    <a:pt x="15594318" y="4696336"/>
                  </a:lnTo>
                  <a:lnTo>
                    <a:pt x="15591420" y="4702202"/>
                  </a:lnTo>
                  <a:lnTo>
                    <a:pt x="15592906" y="4707965"/>
                  </a:lnTo>
                  <a:lnTo>
                    <a:pt x="15593913" y="4711157"/>
                  </a:lnTo>
                  <a:lnTo>
                    <a:pt x="15596015" y="4713632"/>
                  </a:lnTo>
                  <a:lnTo>
                    <a:pt x="15601023" y="4715768"/>
                  </a:lnTo>
                  <a:lnTo>
                    <a:pt x="15603644" y="4716097"/>
                  </a:lnTo>
                  <a:lnTo>
                    <a:pt x="15606025" y="4715140"/>
                  </a:lnTo>
                  <a:lnTo>
                    <a:pt x="15608740" y="4714326"/>
                  </a:lnTo>
                  <a:lnTo>
                    <a:pt x="15614504" y="4712838"/>
                  </a:lnTo>
                  <a:lnTo>
                    <a:pt x="15617400" y="4706971"/>
                  </a:lnTo>
                  <a:lnTo>
                    <a:pt x="15614425" y="4695444"/>
                  </a:lnTo>
                  <a:lnTo>
                    <a:pt x="15608560" y="4692546"/>
                  </a:lnTo>
                  <a:close/>
                </a:path>
                <a:path w="20032345" h="5941695">
                  <a:moveTo>
                    <a:pt x="15691343" y="4668673"/>
                  </a:moveTo>
                  <a:lnTo>
                    <a:pt x="15685579" y="4670161"/>
                  </a:lnTo>
                  <a:lnTo>
                    <a:pt x="15677434" y="4672605"/>
                  </a:lnTo>
                  <a:lnTo>
                    <a:pt x="15674204" y="4678330"/>
                  </a:lnTo>
                  <a:lnTo>
                    <a:pt x="15675691" y="4684093"/>
                  </a:lnTo>
                  <a:lnTo>
                    <a:pt x="15676697" y="4687285"/>
                  </a:lnTo>
                  <a:lnTo>
                    <a:pt x="15678798" y="4689759"/>
                  </a:lnTo>
                  <a:lnTo>
                    <a:pt x="15683805" y="4691895"/>
                  </a:lnTo>
                  <a:lnTo>
                    <a:pt x="15686570" y="4691891"/>
                  </a:lnTo>
                  <a:lnTo>
                    <a:pt x="15688808" y="4691267"/>
                  </a:lnTo>
                  <a:lnTo>
                    <a:pt x="15696952" y="4688823"/>
                  </a:lnTo>
                  <a:lnTo>
                    <a:pt x="15700185" y="4683099"/>
                  </a:lnTo>
                  <a:lnTo>
                    <a:pt x="15698698" y="4677336"/>
                  </a:lnTo>
                  <a:lnTo>
                    <a:pt x="15697068" y="4671905"/>
                  </a:lnTo>
                  <a:lnTo>
                    <a:pt x="15691343" y="4668673"/>
                  </a:lnTo>
                  <a:close/>
                </a:path>
                <a:path w="20032345" h="5941695">
                  <a:moveTo>
                    <a:pt x="15774463" y="4644944"/>
                  </a:moveTo>
                  <a:lnTo>
                    <a:pt x="15768698" y="4646431"/>
                  </a:lnTo>
                  <a:lnTo>
                    <a:pt x="15760554" y="4648876"/>
                  </a:lnTo>
                  <a:lnTo>
                    <a:pt x="15757322" y="4654600"/>
                  </a:lnTo>
                  <a:lnTo>
                    <a:pt x="15758809" y="4660363"/>
                  </a:lnTo>
                  <a:lnTo>
                    <a:pt x="15759815" y="4663554"/>
                  </a:lnTo>
                  <a:lnTo>
                    <a:pt x="15761917" y="4666029"/>
                  </a:lnTo>
                  <a:lnTo>
                    <a:pt x="15764922" y="4667311"/>
                  </a:lnTo>
                  <a:lnTo>
                    <a:pt x="15764446" y="4667502"/>
                  </a:lnTo>
                  <a:lnTo>
                    <a:pt x="15766448" y="4668356"/>
                  </a:lnTo>
                  <a:lnTo>
                    <a:pt x="15769212" y="4668352"/>
                  </a:lnTo>
                  <a:lnTo>
                    <a:pt x="15771450" y="4667729"/>
                  </a:lnTo>
                  <a:lnTo>
                    <a:pt x="15774165" y="4666914"/>
                  </a:lnTo>
                  <a:lnTo>
                    <a:pt x="15779929" y="4665427"/>
                  </a:lnTo>
                  <a:lnTo>
                    <a:pt x="15783160" y="4659702"/>
                  </a:lnTo>
                  <a:lnTo>
                    <a:pt x="15780186" y="4648175"/>
                  </a:lnTo>
                  <a:lnTo>
                    <a:pt x="15774463" y="4644944"/>
                  </a:lnTo>
                  <a:close/>
                </a:path>
                <a:path w="20032345" h="5941695">
                  <a:moveTo>
                    <a:pt x="15857628" y="4622024"/>
                  </a:moveTo>
                  <a:lnTo>
                    <a:pt x="15851865" y="4623511"/>
                  </a:lnTo>
                  <a:lnTo>
                    <a:pt x="15849150" y="4624326"/>
                  </a:lnTo>
                  <a:lnTo>
                    <a:pt x="15843386" y="4625813"/>
                  </a:lnTo>
                  <a:lnTo>
                    <a:pt x="15840156" y="4631537"/>
                  </a:lnTo>
                  <a:lnTo>
                    <a:pt x="15841642" y="4637302"/>
                  </a:lnTo>
                  <a:lnTo>
                    <a:pt x="15842649" y="4640492"/>
                  </a:lnTo>
                  <a:lnTo>
                    <a:pt x="15844750" y="4642967"/>
                  </a:lnTo>
                  <a:lnTo>
                    <a:pt x="15849757" y="4645103"/>
                  </a:lnTo>
                  <a:lnTo>
                    <a:pt x="15852378" y="4645431"/>
                  </a:lnTo>
                  <a:lnTo>
                    <a:pt x="15854617" y="4644808"/>
                  </a:lnTo>
                  <a:lnTo>
                    <a:pt x="15857332" y="4643994"/>
                  </a:lnTo>
                  <a:lnTo>
                    <a:pt x="15863096" y="4642506"/>
                  </a:lnTo>
                  <a:lnTo>
                    <a:pt x="15866326" y="4636782"/>
                  </a:lnTo>
                  <a:lnTo>
                    <a:pt x="15863352" y="4625255"/>
                  </a:lnTo>
                  <a:lnTo>
                    <a:pt x="15857628" y="4622024"/>
                  </a:lnTo>
                  <a:close/>
                </a:path>
                <a:path w="20032345" h="5941695">
                  <a:moveTo>
                    <a:pt x="15941129" y="4599246"/>
                  </a:moveTo>
                  <a:lnTo>
                    <a:pt x="15935365" y="4600734"/>
                  </a:lnTo>
                  <a:lnTo>
                    <a:pt x="15932651" y="4601549"/>
                  </a:lnTo>
                  <a:lnTo>
                    <a:pt x="15926887" y="4603035"/>
                  </a:lnTo>
                  <a:lnTo>
                    <a:pt x="15923657" y="4608760"/>
                  </a:lnTo>
                  <a:lnTo>
                    <a:pt x="15925143" y="4614523"/>
                  </a:lnTo>
                  <a:lnTo>
                    <a:pt x="15926150" y="4617715"/>
                  </a:lnTo>
                  <a:lnTo>
                    <a:pt x="15928251" y="4620188"/>
                  </a:lnTo>
                  <a:lnTo>
                    <a:pt x="15933258" y="4622324"/>
                  </a:lnTo>
                  <a:lnTo>
                    <a:pt x="15935878" y="4622654"/>
                  </a:lnTo>
                  <a:lnTo>
                    <a:pt x="15938117" y="4622031"/>
                  </a:lnTo>
                  <a:lnTo>
                    <a:pt x="15940833" y="4621216"/>
                  </a:lnTo>
                  <a:lnTo>
                    <a:pt x="15946597" y="4619728"/>
                  </a:lnTo>
                  <a:lnTo>
                    <a:pt x="15949826" y="4614004"/>
                  </a:lnTo>
                  <a:lnTo>
                    <a:pt x="15946853" y="4602477"/>
                  </a:lnTo>
                  <a:lnTo>
                    <a:pt x="15941129" y="4599246"/>
                  </a:lnTo>
                  <a:close/>
                </a:path>
                <a:path w="20032345" h="5941695">
                  <a:moveTo>
                    <a:pt x="16024822" y="4576945"/>
                  </a:moveTo>
                  <a:lnTo>
                    <a:pt x="16019058" y="4578432"/>
                  </a:lnTo>
                  <a:lnTo>
                    <a:pt x="16010912" y="4580877"/>
                  </a:lnTo>
                  <a:lnTo>
                    <a:pt x="16007349" y="4586458"/>
                  </a:lnTo>
                  <a:lnTo>
                    <a:pt x="16008836" y="4592221"/>
                  </a:lnTo>
                  <a:lnTo>
                    <a:pt x="16009366" y="4595604"/>
                  </a:lnTo>
                  <a:lnTo>
                    <a:pt x="16011800" y="4598221"/>
                  </a:lnTo>
                  <a:lnTo>
                    <a:pt x="16014804" y="4599503"/>
                  </a:lnTo>
                  <a:lnTo>
                    <a:pt x="16014946" y="4599169"/>
                  </a:lnTo>
                  <a:lnTo>
                    <a:pt x="16016950" y="4600023"/>
                  </a:lnTo>
                  <a:lnTo>
                    <a:pt x="16019572" y="4600352"/>
                  </a:lnTo>
                  <a:lnTo>
                    <a:pt x="16021810" y="4599729"/>
                  </a:lnTo>
                  <a:lnTo>
                    <a:pt x="16029955" y="4597284"/>
                  </a:lnTo>
                  <a:lnTo>
                    <a:pt x="16033520" y="4591703"/>
                  </a:lnTo>
                  <a:lnTo>
                    <a:pt x="16032032" y="4585939"/>
                  </a:lnTo>
                  <a:lnTo>
                    <a:pt x="16030403" y="4580510"/>
                  </a:lnTo>
                  <a:lnTo>
                    <a:pt x="16024822" y="4576945"/>
                  </a:lnTo>
                  <a:close/>
                </a:path>
                <a:path w="20032345" h="5941695">
                  <a:moveTo>
                    <a:pt x="16108755" y="4555930"/>
                  </a:moveTo>
                  <a:lnTo>
                    <a:pt x="16102991" y="4557418"/>
                  </a:lnTo>
                  <a:lnTo>
                    <a:pt x="16100275" y="4558232"/>
                  </a:lnTo>
                  <a:lnTo>
                    <a:pt x="16094510" y="4559718"/>
                  </a:lnTo>
                  <a:lnTo>
                    <a:pt x="16090946" y="4565300"/>
                  </a:lnTo>
                  <a:lnTo>
                    <a:pt x="16092433" y="4571064"/>
                  </a:lnTo>
                  <a:lnTo>
                    <a:pt x="16093297" y="4574589"/>
                  </a:lnTo>
                  <a:lnTo>
                    <a:pt x="16095734" y="4577206"/>
                  </a:lnTo>
                  <a:lnTo>
                    <a:pt x="16100407" y="4579200"/>
                  </a:lnTo>
                  <a:lnTo>
                    <a:pt x="16103028" y="4579528"/>
                  </a:lnTo>
                  <a:lnTo>
                    <a:pt x="16105267" y="4578906"/>
                  </a:lnTo>
                  <a:lnTo>
                    <a:pt x="16107981" y="4578091"/>
                  </a:lnTo>
                  <a:lnTo>
                    <a:pt x="16113745" y="4576604"/>
                  </a:lnTo>
                  <a:lnTo>
                    <a:pt x="16117310" y="4571021"/>
                  </a:lnTo>
                  <a:lnTo>
                    <a:pt x="16114335" y="4559494"/>
                  </a:lnTo>
                  <a:lnTo>
                    <a:pt x="16108755" y="4555930"/>
                  </a:lnTo>
                  <a:close/>
                </a:path>
                <a:path w="20032345" h="5941695">
                  <a:moveTo>
                    <a:pt x="16192735" y="4535725"/>
                  </a:moveTo>
                  <a:lnTo>
                    <a:pt x="16186972" y="4537212"/>
                  </a:lnTo>
                  <a:lnTo>
                    <a:pt x="16183923" y="4537884"/>
                  </a:lnTo>
                  <a:lnTo>
                    <a:pt x="16178302" y="4539037"/>
                  </a:lnTo>
                  <a:lnTo>
                    <a:pt x="16174594" y="4544953"/>
                  </a:lnTo>
                  <a:lnTo>
                    <a:pt x="16176082" y="4550716"/>
                  </a:lnTo>
                  <a:lnTo>
                    <a:pt x="16176945" y="4554242"/>
                  </a:lnTo>
                  <a:lnTo>
                    <a:pt x="16179380" y="4556859"/>
                  </a:lnTo>
                  <a:lnTo>
                    <a:pt x="16184388" y="4558995"/>
                  </a:lnTo>
                  <a:lnTo>
                    <a:pt x="16186675" y="4559181"/>
                  </a:lnTo>
                  <a:lnTo>
                    <a:pt x="16188914" y="4558558"/>
                  </a:lnTo>
                  <a:lnTo>
                    <a:pt x="16191962" y="4557885"/>
                  </a:lnTo>
                  <a:lnTo>
                    <a:pt x="16197584" y="4556733"/>
                  </a:lnTo>
                  <a:lnTo>
                    <a:pt x="16201290" y="4550816"/>
                  </a:lnTo>
                  <a:lnTo>
                    <a:pt x="16199804" y="4545053"/>
                  </a:lnTo>
                  <a:lnTo>
                    <a:pt x="16198650" y="4539431"/>
                  </a:lnTo>
                  <a:lnTo>
                    <a:pt x="16192735" y="4535725"/>
                  </a:lnTo>
                  <a:close/>
                </a:path>
                <a:path w="20032345" h="5941695">
                  <a:moveTo>
                    <a:pt x="16276958" y="4516806"/>
                  </a:moveTo>
                  <a:lnTo>
                    <a:pt x="16271194" y="4518293"/>
                  </a:lnTo>
                  <a:lnTo>
                    <a:pt x="16268145" y="4518965"/>
                  </a:lnTo>
                  <a:lnTo>
                    <a:pt x="16262190" y="4519976"/>
                  </a:lnTo>
                  <a:lnTo>
                    <a:pt x="16258483" y="4525891"/>
                  </a:lnTo>
                  <a:lnTo>
                    <a:pt x="16259970" y="4531655"/>
                  </a:lnTo>
                  <a:lnTo>
                    <a:pt x="16260834" y="4535180"/>
                  </a:lnTo>
                  <a:lnTo>
                    <a:pt x="16263268" y="4537797"/>
                  </a:lnTo>
                  <a:lnTo>
                    <a:pt x="16266272" y="4539079"/>
                  </a:lnTo>
                  <a:lnTo>
                    <a:pt x="16266130" y="4539411"/>
                  </a:lnTo>
                  <a:lnTo>
                    <a:pt x="16268133" y="4540266"/>
                  </a:lnTo>
                  <a:lnTo>
                    <a:pt x="16270422" y="4540454"/>
                  </a:lnTo>
                  <a:lnTo>
                    <a:pt x="16272661" y="4539831"/>
                  </a:lnTo>
                  <a:lnTo>
                    <a:pt x="16275710" y="4539158"/>
                  </a:lnTo>
                  <a:lnTo>
                    <a:pt x="16281665" y="4538148"/>
                  </a:lnTo>
                  <a:lnTo>
                    <a:pt x="16285373" y="4532233"/>
                  </a:lnTo>
                  <a:lnTo>
                    <a:pt x="16283885" y="4526469"/>
                  </a:lnTo>
                  <a:lnTo>
                    <a:pt x="16282875" y="4520513"/>
                  </a:lnTo>
                  <a:lnTo>
                    <a:pt x="16276958" y="4516806"/>
                  </a:lnTo>
                  <a:close/>
                </a:path>
                <a:path w="20032345" h="5941695">
                  <a:moveTo>
                    <a:pt x="16361037" y="4498221"/>
                  </a:moveTo>
                  <a:lnTo>
                    <a:pt x="16355416" y="4499374"/>
                  </a:lnTo>
                  <a:lnTo>
                    <a:pt x="16352366" y="4500046"/>
                  </a:lnTo>
                  <a:lnTo>
                    <a:pt x="16346745" y="4501200"/>
                  </a:lnTo>
                  <a:lnTo>
                    <a:pt x="16343038" y="4507114"/>
                  </a:lnTo>
                  <a:lnTo>
                    <a:pt x="16344192" y="4512736"/>
                  </a:lnTo>
                  <a:lnTo>
                    <a:pt x="16344913" y="4516595"/>
                  </a:lnTo>
                  <a:lnTo>
                    <a:pt x="16347349" y="4519213"/>
                  </a:lnTo>
                  <a:lnTo>
                    <a:pt x="16350354" y="4520495"/>
                  </a:lnTo>
                  <a:lnTo>
                    <a:pt x="16350497" y="4520161"/>
                  </a:lnTo>
                  <a:lnTo>
                    <a:pt x="16352499" y="4521015"/>
                  </a:lnTo>
                  <a:lnTo>
                    <a:pt x="16354643" y="4521535"/>
                  </a:lnTo>
                  <a:lnTo>
                    <a:pt x="16356883" y="4520912"/>
                  </a:lnTo>
                  <a:lnTo>
                    <a:pt x="16359932" y="4520239"/>
                  </a:lnTo>
                  <a:lnTo>
                    <a:pt x="16365553" y="4519086"/>
                  </a:lnTo>
                  <a:lnTo>
                    <a:pt x="16369260" y="4513171"/>
                  </a:lnTo>
                  <a:lnTo>
                    <a:pt x="16366954" y="4501927"/>
                  </a:lnTo>
                  <a:lnTo>
                    <a:pt x="16361037" y="4498221"/>
                  </a:lnTo>
                  <a:close/>
                </a:path>
                <a:path w="20032345" h="5941695">
                  <a:moveTo>
                    <a:pt x="16445835" y="4480731"/>
                  </a:moveTo>
                  <a:lnTo>
                    <a:pt x="16440213" y="4481884"/>
                  </a:lnTo>
                  <a:lnTo>
                    <a:pt x="16437164" y="4482557"/>
                  </a:lnTo>
                  <a:lnTo>
                    <a:pt x="16431208" y="4483567"/>
                  </a:lnTo>
                  <a:lnTo>
                    <a:pt x="16427501" y="4489482"/>
                  </a:lnTo>
                  <a:lnTo>
                    <a:pt x="16428655" y="4495104"/>
                  </a:lnTo>
                  <a:lnTo>
                    <a:pt x="16429042" y="4498820"/>
                  </a:lnTo>
                  <a:lnTo>
                    <a:pt x="16431810" y="4501580"/>
                  </a:lnTo>
                  <a:lnTo>
                    <a:pt x="16436818" y="4503716"/>
                  </a:lnTo>
                  <a:lnTo>
                    <a:pt x="16439106" y="4503903"/>
                  </a:lnTo>
                  <a:lnTo>
                    <a:pt x="16441203" y="4503613"/>
                  </a:lnTo>
                  <a:lnTo>
                    <a:pt x="16444252" y="4502941"/>
                  </a:lnTo>
                  <a:lnTo>
                    <a:pt x="16450207" y="4501930"/>
                  </a:lnTo>
                  <a:lnTo>
                    <a:pt x="16453913" y="4496014"/>
                  </a:lnTo>
                  <a:lnTo>
                    <a:pt x="16452759" y="4490393"/>
                  </a:lnTo>
                  <a:lnTo>
                    <a:pt x="16451750" y="4484437"/>
                  </a:lnTo>
                  <a:lnTo>
                    <a:pt x="16445835" y="4480731"/>
                  </a:lnTo>
                  <a:close/>
                </a:path>
                <a:path w="20032345" h="5941695">
                  <a:moveTo>
                    <a:pt x="16530394" y="4464717"/>
                  </a:moveTo>
                  <a:lnTo>
                    <a:pt x="16524439" y="4465729"/>
                  </a:lnTo>
                  <a:lnTo>
                    <a:pt x="16521534" y="4466069"/>
                  </a:lnTo>
                  <a:lnTo>
                    <a:pt x="16515913" y="4467221"/>
                  </a:lnTo>
                  <a:lnTo>
                    <a:pt x="16512013" y="4472660"/>
                  </a:lnTo>
                  <a:lnTo>
                    <a:pt x="16513025" y="4478615"/>
                  </a:lnTo>
                  <a:lnTo>
                    <a:pt x="16513887" y="4482141"/>
                  </a:lnTo>
                  <a:lnTo>
                    <a:pt x="16516181" y="4485091"/>
                  </a:lnTo>
                  <a:lnTo>
                    <a:pt x="16519519" y="4486515"/>
                  </a:lnTo>
                  <a:lnTo>
                    <a:pt x="16519376" y="4486848"/>
                  </a:lnTo>
                  <a:lnTo>
                    <a:pt x="16521046" y="4487561"/>
                  </a:lnTo>
                  <a:lnTo>
                    <a:pt x="16523333" y="4487747"/>
                  </a:lnTo>
                  <a:lnTo>
                    <a:pt x="16525429" y="4487458"/>
                  </a:lnTo>
                  <a:lnTo>
                    <a:pt x="16528477" y="4486785"/>
                  </a:lnTo>
                  <a:lnTo>
                    <a:pt x="16534100" y="4485632"/>
                  </a:lnTo>
                  <a:lnTo>
                    <a:pt x="16537999" y="4480193"/>
                  </a:lnTo>
                  <a:lnTo>
                    <a:pt x="16536987" y="4474238"/>
                  </a:lnTo>
                  <a:lnTo>
                    <a:pt x="16535834" y="4468617"/>
                  </a:lnTo>
                  <a:lnTo>
                    <a:pt x="16530394" y="4464717"/>
                  </a:lnTo>
                  <a:close/>
                </a:path>
                <a:path w="20032345" h="5941695">
                  <a:moveTo>
                    <a:pt x="16615671" y="4449800"/>
                  </a:moveTo>
                  <a:lnTo>
                    <a:pt x="16609715" y="4450812"/>
                  </a:lnTo>
                  <a:lnTo>
                    <a:pt x="16606811" y="4451150"/>
                  </a:lnTo>
                  <a:lnTo>
                    <a:pt x="16600856" y="4452162"/>
                  </a:lnTo>
                  <a:lnTo>
                    <a:pt x="16596956" y="4457600"/>
                  </a:lnTo>
                  <a:lnTo>
                    <a:pt x="16597968" y="4463556"/>
                  </a:lnTo>
                  <a:lnTo>
                    <a:pt x="16598832" y="4467080"/>
                  </a:lnTo>
                  <a:lnTo>
                    <a:pt x="16601124" y="4470031"/>
                  </a:lnTo>
                  <a:lnTo>
                    <a:pt x="16604461" y="4471455"/>
                  </a:lnTo>
                  <a:lnTo>
                    <a:pt x="16604319" y="4471789"/>
                  </a:lnTo>
                  <a:lnTo>
                    <a:pt x="16605989" y="4472501"/>
                  </a:lnTo>
                  <a:lnTo>
                    <a:pt x="16610372" y="4472398"/>
                  </a:lnTo>
                  <a:lnTo>
                    <a:pt x="16613279" y="4472060"/>
                  </a:lnTo>
                  <a:lnTo>
                    <a:pt x="16619234" y="4471049"/>
                  </a:lnTo>
                  <a:lnTo>
                    <a:pt x="16623133" y="4465609"/>
                  </a:lnTo>
                  <a:lnTo>
                    <a:pt x="16621111" y="4453699"/>
                  </a:lnTo>
                  <a:lnTo>
                    <a:pt x="16615671" y="4449800"/>
                  </a:lnTo>
                  <a:close/>
                </a:path>
                <a:path w="20032345" h="5941695">
                  <a:moveTo>
                    <a:pt x="16700806" y="4435216"/>
                  </a:moveTo>
                  <a:lnTo>
                    <a:pt x="16694851" y="4436228"/>
                  </a:lnTo>
                  <a:lnTo>
                    <a:pt x="16691945" y="4436567"/>
                  </a:lnTo>
                  <a:lnTo>
                    <a:pt x="16685991" y="4437577"/>
                  </a:lnTo>
                  <a:lnTo>
                    <a:pt x="16682092" y="4443016"/>
                  </a:lnTo>
                  <a:lnTo>
                    <a:pt x="16683102" y="4448971"/>
                  </a:lnTo>
                  <a:lnTo>
                    <a:pt x="16683824" y="4452831"/>
                  </a:lnTo>
                  <a:lnTo>
                    <a:pt x="16686116" y="4455780"/>
                  </a:lnTo>
                  <a:lnTo>
                    <a:pt x="16691457" y="4458059"/>
                  </a:lnTo>
                  <a:lnTo>
                    <a:pt x="16695507" y="4457814"/>
                  </a:lnTo>
                  <a:lnTo>
                    <a:pt x="16698414" y="4457476"/>
                  </a:lnTo>
                  <a:lnTo>
                    <a:pt x="16704369" y="4456464"/>
                  </a:lnTo>
                  <a:lnTo>
                    <a:pt x="16708269" y="4451025"/>
                  </a:lnTo>
                  <a:lnTo>
                    <a:pt x="16706247" y="4439115"/>
                  </a:lnTo>
                  <a:lnTo>
                    <a:pt x="16700806" y="4435216"/>
                  </a:lnTo>
                  <a:close/>
                </a:path>
                <a:path w="20032345" h="5941695">
                  <a:moveTo>
                    <a:pt x="16786374" y="4422396"/>
                  </a:moveTo>
                  <a:lnTo>
                    <a:pt x="16777655" y="4423411"/>
                  </a:lnTo>
                  <a:lnTo>
                    <a:pt x="16771700" y="4424422"/>
                  </a:lnTo>
                  <a:lnTo>
                    <a:pt x="16767802" y="4429861"/>
                  </a:lnTo>
                  <a:lnTo>
                    <a:pt x="16768478" y="4435675"/>
                  </a:lnTo>
                  <a:lnTo>
                    <a:pt x="16768866" y="4439391"/>
                  </a:lnTo>
                  <a:lnTo>
                    <a:pt x="16771492" y="4442484"/>
                  </a:lnTo>
                  <a:lnTo>
                    <a:pt x="16776834" y="4444763"/>
                  </a:lnTo>
                  <a:lnTo>
                    <a:pt x="16780741" y="4444851"/>
                  </a:lnTo>
                  <a:lnTo>
                    <a:pt x="16783648" y="4444512"/>
                  </a:lnTo>
                  <a:lnTo>
                    <a:pt x="16789602" y="4443502"/>
                  </a:lnTo>
                  <a:lnTo>
                    <a:pt x="16793500" y="4438062"/>
                  </a:lnTo>
                  <a:lnTo>
                    <a:pt x="16792823" y="4432248"/>
                  </a:lnTo>
                  <a:lnTo>
                    <a:pt x="16791812" y="4426293"/>
                  </a:lnTo>
                  <a:lnTo>
                    <a:pt x="16786374" y="4422396"/>
                  </a:lnTo>
                  <a:close/>
                </a:path>
                <a:path w="20032345" h="5941695">
                  <a:moveTo>
                    <a:pt x="16871514" y="4410577"/>
                  </a:moveTo>
                  <a:lnTo>
                    <a:pt x="16856983" y="4412268"/>
                  </a:lnTo>
                  <a:lnTo>
                    <a:pt x="16853082" y="4417708"/>
                  </a:lnTo>
                  <a:lnTo>
                    <a:pt x="16853759" y="4423520"/>
                  </a:lnTo>
                  <a:lnTo>
                    <a:pt x="16854147" y="4427236"/>
                  </a:lnTo>
                  <a:lnTo>
                    <a:pt x="16856773" y="4430330"/>
                  </a:lnTo>
                  <a:lnTo>
                    <a:pt x="16861781" y="4432466"/>
                  </a:lnTo>
                  <a:lnTo>
                    <a:pt x="16865690" y="4432555"/>
                  </a:lnTo>
                  <a:lnTo>
                    <a:pt x="16874409" y="4431540"/>
                  </a:lnTo>
                  <a:lnTo>
                    <a:pt x="16878307" y="4426100"/>
                  </a:lnTo>
                  <a:lnTo>
                    <a:pt x="16876953" y="4414474"/>
                  </a:lnTo>
                  <a:lnTo>
                    <a:pt x="16871514" y="4410577"/>
                  </a:lnTo>
                  <a:close/>
                </a:path>
                <a:path w="20032345" h="5941695">
                  <a:moveTo>
                    <a:pt x="16957178" y="4399375"/>
                  </a:moveTo>
                  <a:lnTo>
                    <a:pt x="16942646" y="4401068"/>
                  </a:lnTo>
                  <a:lnTo>
                    <a:pt x="16938415" y="4406364"/>
                  </a:lnTo>
                  <a:lnTo>
                    <a:pt x="16939092" y="4412178"/>
                  </a:lnTo>
                  <a:lnTo>
                    <a:pt x="16939671" y="4416370"/>
                  </a:lnTo>
                  <a:lnTo>
                    <a:pt x="16942295" y="4419462"/>
                  </a:lnTo>
                  <a:lnTo>
                    <a:pt x="16946971" y="4421457"/>
                  </a:lnTo>
                  <a:lnTo>
                    <a:pt x="16950877" y="4421545"/>
                  </a:lnTo>
                  <a:lnTo>
                    <a:pt x="16959596" y="4420529"/>
                  </a:lnTo>
                  <a:lnTo>
                    <a:pt x="16963828" y="4415232"/>
                  </a:lnTo>
                  <a:lnTo>
                    <a:pt x="16962474" y="4403606"/>
                  </a:lnTo>
                  <a:lnTo>
                    <a:pt x="16957178" y="4399375"/>
                  </a:lnTo>
                  <a:close/>
                </a:path>
                <a:path w="20032345" h="5941695">
                  <a:moveTo>
                    <a:pt x="17042942" y="4389795"/>
                  </a:moveTo>
                  <a:lnTo>
                    <a:pt x="17028409" y="4391487"/>
                  </a:lnTo>
                  <a:lnTo>
                    <a:pt x="17024176" y="4396782"/>
                  </a:lnTo>
                  <a:lnTo>
                    <a:pt x="17024853" y="4402596"/>
                  </a:lnTo>
                  <a:lnTo>
                    <a:pt x="17025432" y="4406788"/>
                  </a:lnTo>
                  <a:lnTo>
                    <a:pt x="17028058" y="4409882"/>
                  </a:lnTo>
                  <a:lnTo>
                    <a:pt x="17033065" y="4412017"/>
                  </a:lnTo>
                  <a:lnTo>
                    <a:pt x="17036640" y="4411964"/>
                  </a:lnTo>
                  <a:lnTo>
                    <a:pt x="17045359" y="4410949"/>
                  </a:lnTo>
                  <a:lnTo>
                    <a:pt x="17049592" y="4405652"/>
                  </a:lnTo>
                  <a:lnTo>
                    <a:pt x="17048238" y="4394026"/>
                  </a:lnTo>
                  <a:lnTo>
                    <a:pt x="17042942" y="4389795"/>
                  </a:lnTo>
                  <a:close/>
                </a:path>
                <a:path w="20032345" h="5941695">
                  <a:moveTo>
                    <a:pt x="17129086" y="4381164"/>
                  </a:moveTo>
                  <a:lnTo>
                    <a:pt x="17114554" y="4382857"/>
                  </a:lnTo>
                  <a:lnTo>
                    <a:pt x="17109989" y="4388012"/>
                  </a:lnTo>
                  <a:lnTo>
                    <a:pt x="17110665" y="4393824"/>
                  </a:lnTo>
                  <a:lnTo>
                    <a:pt x="17111053" y="4397541"/>
                  </a:lnTo>
                  <a:lnTo>
                    <a:pt x="17113872" y="4401110"/>
                  </a:lnTo>
                  <a:lnTo>
                    <a:pt x="17117209" y="4402534"/>
                  </a:lnTo>
                  <a:lnTo>
                    <a:pt x="17117067" y="4402868"/>
                  </a:lnTo>
                  <a:lnTo>
                    <a:pt x="17118736" y="4403580"/>
                  </a:lnTo>
                  <a:lnTo>
                    <a:pt x="17122311" y="4403528"/>
                  </a:lnTo>
                  <a:lnTo>
                    <a:pt x="17131030" y="4402511"/>
                  </a:lnTo>
                  <a:lnTo>
                    <a:pt x="17135596" y="4397356"/>
                  </a:lnTo>
                  <a:lnTo>
                    <a:pt x="17134242" y="4385731"/>
                  </a:lnTo>
                  <a:lnTo>
                    <a:pt x="17129086" y="4381164"/>
                  </a:lnTo>
                  <a:close/>
                </a:path>
                <a:path w="20032345" h="5941695">
                  <a:moveTo>
                    <a:pt x="17214658" y="4371107"/>
                  </a:moveTo>
                  <a:lnTo>
                    <a:pt x="17200125" y="4372800"/>
                  </a:lnTo>
                  <a:lnTo>
                    <a:pt x="17196228" y="4378240"/>
                  </a:lnTo>
                  <a:lnTo>
                    <a:pt x="17196906" y="4384052"/>
                  </a:lnTo>
                  <a:lnTo>
                    <a:pt x="17197150" y="4388103"/>
                  </a:lnTo>
                  <a:lnTo>
                    <a:pt x="17199777" y="4391196"/>
                  </a:lnTo>
                  <a:lnTo>
                    <a:pt x="17203115" y="4392619"/>
                  </a:lnTo>
                  <a:lnTo>
                    <a:pt x="17203257" y="4392285"/>
                  </a:lnTo>
                  <a:lnTo>
                    <a:pt x="17204927" y="4392998"/>
                  </a:lnTo>
                  <a:lnTo>
                    <a:pt x="17208835" y="4393088"/>
                  </a:lnTo>
                  <a:lnTo>
                    <a:pt x="17217552" y="4392070"/>
                  </a:lnTo>
                  <a:lnTo>
                    <a:pt x="17221452" y="4386632"/>
                  </a:lnTo>
                  <a:lnTo>
                    <a:pt x="17220098" y="4375006"/>
                  </a:lnTo>
                  <a:lnTo>
                    <a:pt x="17214658" y="4371107"/>
                  </a:lnTo>
                  <a:close/>
                </a:path>
                <a:path w="20032345" h="5941695">
                  <a:moveTo>
                    <a:pt x="17300371" y="4360716"/>
                  </a:moveTo>
                  <a:lnTo>
                    <a:pt x="17285839" y="4362409"/>
                  </a:lnTo>
                  <a:lnTo>
                    <a:pt x="17281608" y="4367706"/>
                  </a:lnTo>
                  <a:lnTo>
                    <a:pt x="17282284" y="4373518"/>
                  </a:lnTo>
                  <a:lnTo>
                    <a:pt x="17282864" y="4377711"/>
                  </a:lnTo>
                  <a:lnTo>
                    <a:pt x="17285491" y="4380805"/>
                  </a:lnTo>
                  <a:lnTo>
                    <a:pt x="17290164" y="4382798"/>
                  </a:lnTo>
                  <a:lnTo>
                    <a:pt x="17294073" y="4382887"/>
                  </a:lnTo>
                  <a:lnTo>
                    <a:pt x="17302792" y="4381872"/>
                  </a:lnTo>
                  <a:lnTo>
                    <a:pt x="17307024" y="4376574"/>
                  </a:lnTo>
                  <a:lnTo>
                    <a:pt x="17305669" y="4364949"/>
                  </a:lnTo>
                  <a:lnTo>
                    <a:pt x="17300371" y="4360716"/>
                  </a:lnTo>
                  <a:close/>
                </a:path>
                <a:path w="20032345" h="5941695">
                  <a:moveTo>
                    <a:pt x="17386135" y="4351136"/>
                  </a:moveTo>
                  <a:lnTo>
                    <a:pt x="17371602" y="4352828"/>
                  </a:lnTo>
                  <a:lnTo>
                    <a:pt x="17367371" y="4358125"/>
                  </a:lnTo>
                  <a:lnTo>
                    <a:pt x="17368048" y="4363938"/>
                  </a:lnTo>
                  <a:lnTo>
                    <a:pt x="17368627" y="4368130"/>
                  </a:lnTo>
                  <a:lnTo>
                    <a:pt x="17371254" y="4371224"/>
                  </a:lnTo>
                  <a:lnTo>
                    <a:pt x="17375927" y="4373217"/>
                  </a:lnTo>
                  <a:lnTo>
                    <a:pt x="17379836" y="4373306"/>
                  </a:lnTo>
                  <a:lnTo>
                    <a:pt x="17388553" y="4372290"/>
                  </a:lnTo>
                  <a:lnTo>
                    <a:pt x="17392786" y="4366994"/>
                  </a:lnTo>
                  <a:lnTo>
                    <a:pt x="17391433" y="4355367"/>
                  </a:lnTo>
                  <a:lnTo>
                    <a:pt x="17386135" y="4351136"/>
                  </a:lnTo>
                  <a:close/>
                </a:path>
                <a:path w="20032345" h="5941695">
                  <a:moveTo>
                    <a:pt x="17471898" y="4341555"/>
                  </a:moveTo>
                  <a:lnTo>
                    <a:pt x="17457365" y="4343247"/>
                  </a:lnTo>
                  <a:lnTo>
                    <a:pt x="17453134" y="4348545"/>
                  </a:lnTo>
                  <a:lnTo>
                    <a:pt x="17453811" y="4354357"/>
                  </a:lnTo>
                  <a:lnTo>
                    <a:pt x="17454390" y="4358549"/>
                  </a:lnTo>
                  <a:lnTo>
                    <a:pt x="17457016" y="4361643"/>
                  </a:lnTo>
                  <a:lnTo>
                    <a:pt x="17462024" y="4363779"/>
                  </a:lnTo>
                  <a:lnTo>
                    <a:pt x="17465596" y="4363724"/>
                  </a:lnTo>
                  <a:lnTo>
                    <a:pt x="17474315" y="4362709"/>
                  </a:lnTo>
                  <a:lnTo>
                    <a:pt x="17478549" y="4357413"/>
                  </a:lnTo>
                  <a:lnTo>
                    <a:pt x="17477196" y="4345787"/>
                  </a:lnTo>
                  <a:lnTo>
                    <a:pt x="17471898" y="4341555"/>
                  </a:lnTo>
                  <a:close/>
                </a:path>
                <a:path w="20032345" h="5941695">
                  <a:moveTo>
                    <a:pt x="17557902" y="4333260"/>
                  </a:moveTo>
                  <a:lnTo>
                    <a:pt x="17543370" y="4334952"/>
                  </a:lnTo>
                  <a:lnTo>
                    <a:pt x="17538805" y="4340107"/>
                  </a:lnTo>
                  <a:lnTo>
                    <a:pt x="17539481" y="4345919"/>
                  </a:lnTo>
                  <a:lnTo>
                    <a:pt x="17539869" y="4349637"/>
                  </a:lnTo>
                  <a:lnTo>
                    <a:pt x="17542685" y="4353205"/>
                  </a:lnTo>
                  <a:lnTo>
                    <a:pt x="17546023" y="4354628"/>
                  </a:lnTo>
                  <a:lnTo>
                    <a:pt x="17545881" y="4354962"/>
                  </a:lnTo>
                  <a:lnTo>
                    <a:pt x="17547550" y="4355674"/>
                  </a:lnTo>
                  <a:lnTo>
                    <a:pt x="17551125" y="4355621"/>
                  </a:lnTo>
                  <a:lnTo>
                    <a:pt x="17559844" y="4354606"/>
                  </a:lnTo>
                  <a:lnTo>
                    <a:pt x="17564410" y="4349451"/>
                  </a:lnTo>
                  <a:lnTo>
                    <a:pt x="17563055" y="4337826"/>
                  </a:lnTo>
                  <a:lnTo>
                    <a:pt x="17557902" y="4333260"/>
                  </a:lnTo>
                  <a:close/>
                </a:path>
                <a:path w="20032345" h="5941695">
                  <a:moveTo>
                    <a:pt x="17644096" y="4325441"/>
                  </a:moveTo>
                  <a:lnTo>
                    <a:pt x="17629564" y="4327134"/>
                  </a:lnTo>
                  <a:lnTo>
                    <a:pt x="17624998" y="4332289"/>
                  </a:lnTo>
                  <a:lnTo>
                    <a:pt x="17625675" y="4338101"/>
                  </a:lnTo>
                  <a:lnTo>
                    <a:pt x="17625921" y="4342151"/>
                  </a:lnTo>
                  <a:lnTo>
                    <a:pt x="17628405" y="4345579"/>
                  </a:lnTo>
                  <a:lnTo>
                    <a:pt x="17632077" y="4347145"/>
                  </a:lnTo>
                  <a:lnTo>
                    <a:pt x="17632219" y="4346811"/>
                  </a:lnTo>
                  <a:lnTo>
                    <a:pt x="17633889" y="4347523"/>
                  </a:lnTo>
                  <a:lnTo>
                    <a:pt x="17637321" y="4347803"/>
                  </a:lnTo>
                  <a:lnTo>
                    <a:pt x="17646038" y="4346787"/>
                  </a:lnTo>
                  <a:lnTo>
                    <a:pt x="17650606" y="4341633"/>
                  </a:lnTo>
                  <a:lnTo>
                    <a:pt x="17649251" y="4330008"/>
                  </a:lnTo>
                  <a:lnTo>
                    <a:pt x="17644096" y="4325441"/>
                  </a:lnTo>
                  <a:close/>
                </a:path>
                <a:path w="20032345" h="5941695">
                  <a:moveTo>
                    <a:pt x="17730581" y="4319719"/>
                  </a:moveTo>
                  <a:lnTo>
                    <a:pt x="17724577" y="4319920"/>
                  </a:lnTo>
                  <a:lnTo>
                    <a:pt x="17721670" y="4320259"/>
                  </a:lnTo>
                  <a:lnTo>
                    <a:pt x="17715523" y="4320793"/>
                  </a:lnTo>
                  <a:lnTo>
                    <a:pt x="17711674" y="4325464"/>
                  </a:lnTo>
                  <a:lnTo>
                    <a:pt x="17711433" y="4325756"/>
                  </a:lnTo>
                  <a:lnTo>
                    <a:pt x="17711633" y="4331759"/>
                  </a:lnTo>
                  <a:lnTo>
                    <a:pt x="17711878" y="4335811"/>
                  </a:lnTo>
                  <a:lnTo>
                    <a:pt x="17714363" y="4339237"/>
                  </a:lnTo>
                  <a:lnTo>
                    <a:pt x="17719705" y="4341515"/>
                  </a:lnTo>
                  <a:lnTo>
                    <a:pt x="17723136" y="4341797"/>
                  </a:lnTo>
                  <a:lnTo>
                    <a:pt x="17726043" y="4341458"/>
                  </a:lnTo>
                  <a:lnTo>
                    <a:pt x="17732190" y="4340923"/>
                  </a:lnTo>
                  <a:lnTo>
                    <a:pt x="17736040" y="4336252"/>
                  </a:lnTo>
                  <a:lnTo>
                    <a:pt x="17736280" y="4335960"/>
                  </a:lnTo>
                  <a:lnTo>
                    <a:pt x="17736079" y="4329956"/>
                  </a:lnTo>
                  <a:lnTo>
                    <a:pt x="17735544" y="4323809"/>
                  </a:lnTo>
                  <a:lnTo>
                    <a:pt x="17730581" y="4319719"/>
                  </a:lnTo>
                  <a:close/>
                </a:path>
                <a:path w="20032345" h="5941695">
                  <a:moveTo>
                    <a:pt x="17816781" y="4314664"/>
                  </a:moveTo>
                  <a:lnTo>
                    <a:pt x="17810775" y="4314865"/>
                  </a:lnTo>
                  <a:lnTo>
                    <a:pt x="17807870" y="4315204"/>
                  </a:lnTo>
                  <a:lnTo>
                    <a:pt x="17801864" y="4315405"/>
                  </a:lnTo>
                  <a:lnTo>
                    <a:pt x="17797440" y="4320226"/>
                  </a:lnTo>
                  <a:lnTo>
                    <a:pt x="17797641" y="4326230"/>
                  </a:lnTo>
                  <a:lnTo>
                    <a:pt x="17798079" y="4330756"/>
                  </a:lnTo>
                  <a:lnTo>
                    <a:pt x="17800563" y="4334184"/>
                  </a:lnTo>
                  <a:lnTo>
                    <a:pt x="17804235" y="4335750"/>
                  </a:lnTo>
                  <a:lnTo>
                    <a:pt x="17804378" y="4335415"/>
                  </a:lnTo>
                  <a:lnTo>
                    <a:pt x="17805713" y="4335985"/>
                  </a:lnTo>
                  <a:lnTo>
                    <a:pt x="17809144" y="4336265"/>
                  </a:lnTo>
                  <a:lnTo>
                    <a:pt x="17812051" y="4335927"/>
                  </a:lnTo>
                  <a:lnTo>
                    <a:pt x="17817721" y="4335583"/>
                  </a:lnTo>
                  <a:lnTo>
                    <a:pt x="17822144" y="4330764"/>
                  </a:lnTo>
                  <a:lnTo>
                    <a:pt x="17821945" y="4324759"/>
                  </a:lnTo>
                  <a:lnTo>
                    <a:pt x="17821601" y="4319088"/>
                  </a:lnTo>
                  <a:lnTo>
                    <a:pt x="17816781" y="4314664"/>
                  </a:lnTo>
                  <a:close/>
                </a:path>
                <a:path w="20032345" h="5941695">
                  <a:moveTo>
                    <a:pt x="17903079" y="4311230"/>
                  </a:moveTo>
                  <a:lnTo>
                    <a:pt x="17897075" y="4311432"/>
                  </a:lnTo>
                  <a:lnTo>
                    <a:pt x="17894310" y="4311436"/>
                  </a:lnTo>
                  <a:lnTo>
                    <a:pt x="17888640" y="4311779"/>
                  </a:lnTo>
                  <a:lnTo>
                    <a:pt x="17883882" y="4316457"/>
                  </a:lnTo>
                  <a:lnTo>
                    <a:pt x="17884082" y="4322461"/>
                  </a:lnTo>
                  <a:lnTo>
                    <a:pt x="17884185" y="4326846"/>
                  </a:lnTo>
                  <a:lnTo>
                    <a:pt x="17887003" y="4330416"/>
                  </a:lnTo>
                  <a:lnTo>
                    <a:pt x="17890675" y="4331982"/>
                  </a:lnTo>
                  <a:lnTo>
                    <a:pt x="17890199" y="4332172"/>
                  </a:lnTo>
                  <a:lnTo>
                    <a:pt x="17891869" y="4332884"/>
                  </a:lnTo>
                  <a:lnTo>
                    <a:pt x="17894966" y="4333023"/>
                  </a:lnTo>
                  <a:lnTo>
                    <a:pt x="17897873" y="4332684"/>
                  </a:lnTo>
                  <a:lnTo>
                    <a:pt x="17903543" y="4332340"/>
                  </a:lnTo>
                  <a:lnTo>
                    <a:pt x="17908300" y="4327662"/>
                  </a:lnTo>
                  <a:lnTo>
                    <a:pt x="17908098" y="4321658"/>
                  </a:lnTo>
                  <a:lnTo>
                    <a:pt x="17907755" y="4315987"/>
                  </a:lnTo>
                  <a:lnTo>
                    <a:pt x="17903079" y="4311230"/>
                  </a:lnTo>
                  <a:close/>
                </a:path>
                <a:path w="20032345" h="5941695">
                  <a:moveTo>
                    <a:pt x="17989424" y="4308605"/>
                  </a:moveTo>
                  <a:lnTo>
                    <a:pt x="17983420" y="4308807"/>
                  </a:lnTo>
                  <a:lnTo>
                    <a:pt x="17980655" y="4308810"/>
                  </a:lnTo>
                  <a:lnTo>
                    <a:pt x="17974651" y="4309011"/>
                  </a:lnTo>
                  <a:lnTo>
                    <a:pt x="17969896" y="4313691"/>
                  </a:lnTo>
                  <a:lnTo>
                    <a:pt x="17970096" y="4319694"/>
                  </a:lnTo>
                  <a:lnTo>
                    <a:pt x="17970199" y="4324078"/>
                  </a:lnTo>
                  <a:lnTo>
                    <a:pt x="17973015" y="4327647"/>
                  </a:lnTo>
                  <a:lnTo>
                    <a:pt x="17976688" y="4329214"/>
                  </a:lnTo>
                  <a:lnTo>
                    <a:pt x="17976545" y="4329548"/>
                  </a:lnTo>
                  <a:lnTo>
                    <a:pt x="17977880" y="4330117"/>
                  </a:lnTo>
                  <a:lnTo>
                    <a:pt x="17980978" y="4330255"/>
                  </a:lnTo>
                  <a:lnTo>
                    <a:pt x="17983742" y="4330251"/>
                  </a:lnTo>
                  <a:lnTo>
                    <a:pt x="17989746" y="4330050"/>
                  </a:lnTo>
                  <a:lnTo>
                    <a:pt x="17994504" y="4325372"/>
                  </a:lnTo>
                  <a:lnTo>
                    <a:pt x="17994103" y="4313364"/>
                  </a:lnTo>
                  <a:lnTo>
                    <a:pt x="17989424" y="4308605"/>
                  </a:lnTo>
                  <a:close/>
                </a:path>
                <a:path w="20032345" h="5941695">
                  <a:moveTo>
                    <a:pt x="18075961" y="4306457"/>
                  </a:moveTo>
                  <a:lnTo>
                    <a:pt x="18069957" y="4306659"/>
                  </a:lnTo>
                  <a:lnTo>
                    <a:pt x="18067193" y="4306662"/>
                  </a:lnTo>
                  <a:lnTo>
                    <a:pt x="18061189" y="4306863"/>
                  </a:lnTo>
                  <a:lnTo>
                    <a:pt x="18056433" y="4311542"/>
                  </a:lnTo>
                  <a:lnTo>
                    <a:pt x="18056633" y="4317546"/>
                  </a:lnTo>
                  <a:lnTo>
                    <a:pt x="18056736" y="4321930"/>
                  </a:lnTo>
                  <a:lnTo>
                    <a:pt x="18059410" y="4325833"/>
                  </a:lnTo>
                  <a:lnTo>
                    <a:pt x="18063082" y="4327399"/>
                  </a:lnTo>
                  <a:lnTo>
                    <a:pt x="18063224" y="4327065"/>
                  </a:lnTo>
                  <a:lnTo>
                    <a:pt x="18064560" y="4327635"/>
                  </a:lnTo>
                  <a:lnTo>
                    <a:pt x="18067517" y="4328107"/>
                  </a:lnTo>
                  <a:lnTo>
                    <a:pt x="18070279" y="4328101"/>
                  </a:lnTo>
                  <a:lnTo>
                    <a:pt x="18076284" y="4327902"/>
                  </a:lnTo>
                  <a:lnTo>
                    <a:pt x="18081042" y="4323224"/>
                  </a:lnTo>
                  <a:lnTo>
                    <a:pt x="18080641" y="4311216"/>
                  </a:lnTo>
                  <a:lnTo>
                    <a:pt x="18075961" y="4306457"/>
                  </a:lnTo>
                  <a:close/>
                </a:path>
                <a:path w="20032345" h="5941695">
                  <a:moveTo>
                    <a:pt x="18162647" y="4306739"/>
                  </a:moveTo>
                  <a:lnTo>
                    <a:pt x="18156786" y="4306607"/>
                  </a:lnTo>
                  <a:lnTo>
                    <a:pt x="18147683" y="4306669"/>
                  </a:lnTo>
                  <a:lnTo>
                    <a:pt x="18143260" y="4311490"/>
                  </a:lnTo>
                  <a:lnTo>
                    <a:pt x="18143127" y="4317353"/>
                  </a:lnTo>
                  <a:lnTo>
                    <a:pt x="18143229" y="4321736"/>
                  </a:lnTo>
                  <a:lnTo>
                    <a:pt x="18145903" y="4325638"/>
                  </a:lnTo>
                  <a:lnTo>
                    <a:pt x="18150912" y="4327775"/>
                  </a:lnTo>
                  <a:lnTo>
                    <a:pt x="18153869" y="4328248"/>
                  </a:lnTo>
                  <a:lnTo>
                    <a:pt x="18162969" y="4328183"/>
                  </a:lnTo>
                  <a:lnTo>
                    <a:pt x="18167393" y="4323363"/>
                  </a:lnTo>
                  <a:lnTo>
                    <a:pt x="18167527" y="4317501"/>
                  </a:lnTo>
                  <a:lnTo>
                    <a:pt x="18167468" y="4311163"/>
                  </a:lnTo>
                  <a:lnTo>
                    <a:pt x="18162647" y="4306739"/>
                  </a:lnTo>
                  <a:close/>
                </a:path>
                <a:path w="20032345" h="5941695">
                  <a:moveTo>
                    <a:pt x="18249239" y="4308165"/>
                  </a:moveTo>
                  <a:lnTo>
                    <a:pt x="18243377" y="4308032"/>
                  </a:lnTo>
                  <a:lnTo>
                    <a:pt x="18240279" y="4307894"/>
                  </a:lnTo>
                  <a:lnTo>
                    <a:pt x="18234417" y="4307762"/>
                  </a:lnTo>
                  <a:lnTo>
                    <a:pt x="18229660" y="4312440"/>
                  </a:lnTo>
                  <a:lnTo>
                    <a:pt x="18229528" y="4318302"/>
                  </a:lnTo>
                  <a:lnTo>
                    <a:pt x="18229297" y="4322544"/>
                  </a:lnTo>
                  <a:lnTo>
                    <a:pt x="18231970" y="4326447"/>
                  </a:lnTo>
                  <a:lnTo>
                    <a:pt x="18237646" y="4328867"/>
                  </a:lnTo>
                  <a:lnTo>
                    <a:pt x="18240266" y="4329196"/>
                  </a:lnTo>
                  <a:lnTo>
                    <a:pt x="18243031" y="4329191"/>
                  </a:lnTo>
                  <a:lnTo>
                    <a:pt x="18248893" y="4329324"/>
                  </a:lnTo>
                  <a:lnTo>
                    <a:pt x="18253652" y="4324646"/>
                  </a:lnTo>
                  <a:lnTo>
                    <a:pt x="18253918" y="4312923"/>
                  </a:lnTo>
                  <a:lnTo>
                    <a:pt x="18249239" y="4308165"/>
                  </a:lnTo>
                  <a:close/>
                </a:path>
                <a:path w="20032345" h="5941695">
                  <a:moveTo>
                    <a:pt x="18335879" y="4310402"/>
                  </a:moveTo>
                  <a:lnTo>
                    <a:pt x="18330018" y="4310268"/>
                  </a:lnTo>
                  <a:lnTo>
                    <a:pt x="18326920" y="4310130"/>
                  </a:lnTo>
                  <a:lnTo>
                    <a:pt x="18321057" y="4309997"/>
                  </a:lnTo>
                  <a:lnTo>
                    <a:pt x="18315966" y="4314533"/>
                  </a:lnTo>
                  <a:lnTo>
                    <a:pt x="18315833" y="4320395"/>
                  </a:lnTo>
                  <a:lnTo>
                    <a:pt x="18315460" y="4324970"/>
                  </a:lnTo>
                  <a:lnTo>
                    <a:pt x="18335058" y="4331753"/>
                  </a:lnTo>
                  <a:lnTo>
                    <a:pt x="18340149" y="4327215"/>
                  </a:lnTo>
                  <a:lnTo>
                    <a:pt x="18340415" y="4315492"/>
                  </a:lnTo>
                  <a:lnTo>
                    <a:pt x="18335879" y="4310402"/>
                  </a:lnTo>
                  <a:close/>
                </a:path>
                <a:path w="20032345" h="5941695">
                  <a:moveTo>
                    <a:pt x="18421759" y="4313497"/>
                  </a:moveTo>
                  <a:lnTo>
                    <a:pt x="18415898" y="4313363"/>
                  </a:lnTo>
                  <a:lnTo>
                    <a:pt x="18412799" y="4313225"/>
                  </a:lnTo>
                  <a:lnTo>
                    <a:pt x="18406937" y="4313093"/>
                  </a:lnTo>
                  <a:lnTo>
                    <a:pt x="18401846" y="4317629"/>
                  </a:lnTo>
                  <a:lnTo>
                    <a:pt x="18401714" y="4323490"/>
                  </a:lnTo>
                  <a:lnTo>
                    <a:pt x="18401675" y="4328208"/>
                  </a:lnTo>
                  <a:lnTo>
                    <a:pt x="18404348" y="4332111"/>
                  </a:lnTo>
                  <a:lnTo>
                    <a:pt x="18409356" y="4334247"/>
                  </a:lnTo>
                  <a:lnTo>
                    <a:pt x="18411979" y="4334577"/>
                  </a:lnTo>
                  <a:lnTo>
                    <a:pt x="18415075" y="4334714"/>
                  </a:lnTo>
                  <a:lnTo>
                    <a:pt x="18420937" y="4334846"/>
                  </a:lnTo>
                  <a:lnTo>
                    <a:pt x="18426030" y="4330311"/>
                  </a:lnTo>
                  <a:lnTo>
                    <a:pt x="18426296" y="4318588"/>
                  </a:lnTo>
                  <a:lnTo>
                    <a:pt x="18421759" y="4313497"/>
                  </a:lnTo>
                  <a:close/>
                </a:path>
                <a:path w="20032345" h="5941695">
                  <a:moveTo>
                    <a:pt x="18508213" y="4318019"/>
                  </a:moveTo>
                  <a:lnTo>
                    <a:pt x="18502494" y="4317553"/>
                  </a:lnTo>
                  <a:lnTo>
                    <a:pt x="18499395" y="4317415"/>
                  </a:lnTo>
                  <a:lnTo>
                    <a:pt x="18493534" y="4317281"/>
                  </a:lnTo>
                  <a:lnTo>
                    <a:pt x="18488443" y="4321819"/>
                  </a:lnTo>
                  <a:lnTo>
                    <a:pt x="18487975" y="4327538"/>
                  </a:lnTo>
                  <a:lnTo>
                    <a:pt x="18487936" y="4332255"/>
                  </a:lnTo>
                  <a:lnTo>
                    <a:pt x="18490470" y="4336492"/>
                  </a:lnTo>
                  <a:lnTo>
                    <a:pt x="18495477" y="4338628"/>
                  </a:lnTo>
                  <a:lnTo>
                    <a:pt x="18498098" y="4338958"/>
                  </a:lnTo>
                  <a:lnTo>
                    <a:pt x="18501196" y="4339096"/>
                  </a:lnTo>
                  <a:lnTo>
                    <a:pt x="18507058" y="4339228"/>
                  </a:lnTo>
                  <a:lnTo>
                    <a:pt x="18512150" y="4334693"/>
                  </a:lnTo>
                  <a:lnTo>
                    <a:pt x="18512616" y="4328973"/>
                  </a:lnTo>
                  <a:lnTo>
                    <a:pt x="18512891" y="4322777"/>
                  </a:lnTo>
                  <a:lnTo>
                    <a:pt x="18508213" y="4318019"/>
                  </a:lnTo>
                  <a:close/>
                </a:path>
                <a:path w="20032345" h="5941695">
                  <a:moveTo>
                    <a:pt x="18594289" y="4324355"/>
                  </a:moveTo>
                  <a:lnTo>
                    <a:pt x="18588570" y="4323889"/>
                  </a:lnTo>
                  <a:lnTo>
                    <a:pt x="18585471" y="4323751"/>
                  </a:lnTo>
                  <a:lnTo>
                    <a:pt x="18579752" y="4323283"/>
                  </a:lnTo>
                  <a:lnTo>
                    <a:pt x="18574660" y="4327819"/>
                  </a:lnTo>
                  <a:lnTo>
                    <a:pt x="18573820" y="4338115"/>
                  </a:lnTo>
                  <a:lnTo>
                    <a:pt x="18576688" y="4342494"/>
                  </a:lnTo>
                  <a:lnTo>
                    <a:pt x="18581695" y="4344630"/>
                  </a:lnTo>
                  <a:lnTo>
                    <a:pt x="18583982" y="4344816"/>
                  </a:lnTo>
                  <a:lnTo>
                    <a:pt x="18587081" y="4344954"/>
                  </a:lnTo>
                  <a:lnTo>
                    <a:pt x="18592800" y="4345422"/>
                  </a:lnTo>
                  <a:lnTo>
                    <a:pt x="18597891" y="4340885"/>
                  </a:lnTo>
                  <a:lnTo>
                    <a:pt x="18598825" y="4329447"/>
                  </a:lnTo>
                  <a:lnTo>
                    <a:pt x="18594289" y="4324355"/>
                  </a:lnTo>
                  <a:close/>
                </a:path>
                <a:path w="20032345" h="5941695">
                  <a:moveTo>
                    <a:pt x="18681082" y="4331785"/>
                  </a:moveTo>
                  <a:lnTo>
                    <a:pt x="18675029" y="4331176"/>
                  </a:lnTo>
                  <a:lnTo>
                    <a:pt x="18671930" y="4331038"/>
                  </a:lnTo>
                  <a:lnTo>
                    <a:pt x="18665877" y="4330430"/>
                  </a:lnTo>
                  <a:lnTo>
                    <a:pt x="18660786" y="4334966"/>
                  </a:lnTo>
                  <a:lnTo>
                    <a:pt x="18659977" y="4344878"/>
                  </a:lnTo>
                  <a:lnTo>
                    <a:pt x="18659945" y="4345260"/>
                  </a:lnTo>
                  <a:lnTo>
                    <a:pt x="18662813" y="4349639"/>
                  </a:lnTo>
                  <a:lnTo>
                    <a:pt x="18666819" y="4351348"/>
                  </a:lnTo>
                  <a:lnTo>
                    <a:pt x="18666961" y="4351015"/>
                  </a:lnTo>
                  <a:lnTo>
                    <a:pt x="18667962" y="4351442"/>
                  </a:lnTo>
                  <a:lnTo>
                    <a:pt x="18670108" y="4351961"/>
                  </a:lnTo>
                  <a:lnTo>
                    <a:pt x="18673063" y="4352434"/>
                  </a:lnTo>
                  <a:lnTo>
                    <a:pt x="18678783" y="4352900"/>
                  </a:lnTo>
                  <a:lnTo>
                    <a:pt x="18684208" y="4348507"/>
                  </a:lnTo>
                  <a:lnTo>
                    <a:pt x="18685141" y="4337068"/>
                  </a:lnTo>
                  <a:lnTo>
                    <a:pt x="18681082" y="4331785"/>
                  </a:lnTo>
                  <a:close/>
                </a:path>
                <a:path w="20032345" h="5941695">
                  <a:moveTo>
                    <a:pt x="18766970" y="4340407"/>
                  </a:moveTo>
                  <a:lnTo>
                    <a:pt x="18760917" y="4339799"/>
                  </a:lnTo>
                  <a:lnTo>
                    <a:pt x="18757963" y="4339328"/>
                  </a:lnTo>
                  <a:lnTo>
                    <a:pt x="18751910" y="4338719"/>
                  </a:lnTo>
                  <a:lnTo>
                    <a:pt x="18746627" y="4342778"/>
                  </a:lnTo>
                  <a:lnTo>
                    <a:pt x="18745501" y="4353740"/>
                  </a:lnTo>
                  <a:lnTo>
                    <a:pt x="18748033" y="4357978"/>
                  </a:lnTo>
                  <a:lnTo>
                    <a:pt x="18753374" y="4360256"/>
                  </a:lnTo>
                  <a:lnTo>
                    <a:pt x="18755520" y="4360777"/>
                  </a:lnTo>
                  <a:lnTo>
                    <a:pt x="18758476" y="4361248"/>
                  </a:lnTo>
                  <a:lnTo>
                    <a:pt x="18764530" y="4361857"/>
                  </a:lnTo>
                  <a:lnTo>
                    <a:pt x="18769811" y="4357797"/>
                  </a:lnTo>
                  <a:lnTo>
                    <a:pt x="18771030" y="4345691"/>
                  </a:lnTo>
                  <a:lnTo>
                    <a:pt x="18766970" y="4340407"/>
                  </a:lnTo>
                  <a:close/>
                </a:path>
                <a:path w="20032345" h="5941695">
                  <a:moveTo>
                    <a:pt x="18852909" y="4349841"/>
                  </a:moveTo>
                  <a:lnTo>
                    <a:pt x="18846855" y="4349232"/>
                  </a:lnTo>
                  <a:lnTo>
                    <a:pt x="18843899" y="4348760"/>
                  </a:lnTo>
                  <a:lnTo>
                    <a:pt x="18837846" y="4348151"/>
                  </a:lnTo>
                  <a:lnTo>
                    <a:pt x="18832564" y="4352211"/>
                  </a:lnTo>
                  <a:lnTo>
                    <a:pt x="18831954" y="4358264"/>
                  </a:lnTo>
                  <a:lnTo>
                    <a:pt x="18831104" y="4363031"/>
                  </a:lnTo>
                  <a:lnTo>
                    <a:pt x="18850467" y="4371290"/>
                  </a:lnTo>
                  <a:lnTo>
                    <a:pt x="18855750" y="4367231"/>
                  </a:lnTo>
                  <a:lnTo>
                    <a:pt x="18856968" y="4355124"/>
                  </a:lnTo>
                  <a:lnTo>
                    <a:pt x="18852909" y="4349841"/>
                  </a:lnTo>
                  <a:close/>
                </a:path>
                <a:path w="20032345" h="5941695">
                  <a:moveTo>
                    <a:pt x="18938660" y="4361562"/>
                  </a:moveTo>
                  <a:lnTo>
                    <a:pt x="18923883" y="4359205"/>
                  </a:lnTo>
                  <a:lnTo>
                    <a:pt x="18918600" y="4363265"/>
                  </a:lnTo>
                  <a:lnTo>
                    <a:pt x="18917716" y="4368806"/>
                  </a:lnTo>
                  <a:lnTo>
                    <a:pt x="18916808" y="4373942"/>
                  </a:lnTo>
                  <a:lnTo>
                    <a:pt x="18919531" y="4378654"/>
                  </a:lnTo>
                  <a:lnTo>
                    <a:pt x="18924872" y="4380933"/>
                  </a:lnTo>
                  <a:lnTo>
                    <a:pt x="18926684" y="4381311"/>
                  </a:lnTo>
                  <a:lnTo>
                    <a:pt x="18935552" y="4382727"/>
                  </a:lnTo>
                  <a:lnTo>
                    <a:pt x="18940833" y="4378667"/>
                  </a:lnTo>
                  <a:lnTo>
                    <a:pt x="18942659" y="4367214"/>
                  </a:lnTo>
                  <a:lnTo>
                    <a:pt x="18942718" y="4366845"/>
                  </a:lnTo>
                  <a:lnTo>
                    <a:pt x="18938660" y="4361562"/>
                  </a:lnTo>
                  <a:close/>
                </a:path>
                <a:path w="20032345" h="5941695">
                  <a:moveTo>
                    <a:pt x="19023936" y="4373475"/>
                  </a:moveTo>
                  <a:lnTo>
                    <a:pt x="19009160" y="4371117"/>
                  </a:lnTo>
                  <a:lnTo>
                    <a:pt x="19003876" y="4375176"/>
                  </a:lnTo>
                  <a:lnTo>
                    <a:pt x="19002992" y="4380718"/>
                  </a:lnTo>
                  <a:lnTo>
                    <a:pt x="19002933" y="4381087"/>
                  </a:lnTo>
                  <a:lnTo>
                    <a:pt x="19002417" y="4385997"/>
                  </a:lnTo>
                  <a:lnTo>
                    <a:pt x="19005140" y="4390710"/>
                  </a:lnTo>
                  <a:lnTo>
                    <a:pt x="19009481" y="4392561"/>
                  </a:lnTo>
                  <a:lnTo>
                    <a:pt x="19009623" y="4392227"/>
                  </a:lnTo>
                  <a:lnTo>
                    <a:pt x="19011960" y="4393224"/>
                  </a:lnTo>
                  <a:lnTo>
                    <a:pt x="19020826" y="4394638"/>
                  </a:lnTo>
                  <a:lnTo>
                    <a:pt x="19026111" y="4390579"/>
                  </a:lnTo>
                  <a:lnTo>
                    <a:pt x="19027938" y="4379127"/>
                  </a:lnTo>
                  <a:lnTo>
                    <a:pt x="19027997" y="4378758"/>
                  </a:lnTo>
                  <a:lnTo>
                    <a:pt x="19023936" y="4373475"/>
                  </a:lnTo>
                  <a:close/>
                </a:path>
                <a:path w="20032345" h="5941695">
                  <a:moveTo>
                    <a:pt x="19109451" y="4386673"/>
                  </a:moveTo>
                  <a:lnTo>
                    <a:pt x="19094675" y="4384316"/>
                  </a:lnTo>
                  <a:lnTo>
                    <a:pt x="19089057" y="4388232"/>
                  </a:lnTo>
                  <a:lnTo>
                    <a:pt x="19088114" y="4394144"/>
                  </a:lnTo>
                  <a:lnTo>
                    <a:pt x="19087456" y="4399387"/>
                  </a:lnTo>
                  <a:lnTo>
                    <a:pt x="19090181" y="4404101"/>
                  </a:lnTo>
                  <a:lnTo>
                    <a:pt x="19094522" y="4405952"/>
                  </a:lnTo>
                  <a:lnTo>
                    <a:pt x="19094665" y="4405617"/>
                  </a:lnTo>
                  <a:lnTo>
                    <a:pt x="19097001" y="4406614"/>
                  </a:lnTo>
                  <a:lnTo>
                    <a:pt x="19105866" y="4408029"/>
                  </a:lnTo>
                  <a:lnTo>
                    <a:pt x="19111483" y="4404112"/>
                  </a:lnTo>
                  <a:lnTo>
                    <a:pt x="19113370" y="4392291"/>
                  </a:lnTo>
                  <a:lnTo>
                    <a:pt x="19109451" y="4386673"/>
                  </a:lnTo>
                  <a:close/>
                </a:path>
                <a:path w="20032345" h="5941695">
                  <a:moveTo>
                    <a:pt x="19194446" y="4402017"/>
                  </a:moveTo>
                  <a:lnTo>
                    <a:pt x="19185581" y="4400603"/>
                  </a:lnTo>
                  <a:lnTo>
                    <a:pt x="19179812" y="4399326"/>
                  </a:lnTo>
                  <a:lnTo>
                    <a:pt x="19174195" y="4403243"/>
                  </a:lnTo>
                  <a:lnTo>
                    <a:pt x="19173252" y="4409154"/>
                  </a:lnTo>
                  <a:lnTo>
                    <a:pt x="19172260" y="4414254"/>
                  </a:lnTo>
                  <a:lnTo>
                    <a:pt x="19175320" y="4419110"/>
                  </a:lnTo>
                  <a:lnTo>
                    <a:pt x="19179659" y="4420961"/>
                  </a:lnTo>
                  <a:lnTo>
                    <a:pt x="19179467" y="4420486"/>
                  </a:lnTo>
                  <a:lnTo>
                    <a:pt x="19181804" y="4421483"/>
                  </a:lnTo>
                  <a:lnTo>
                    <a:pt x="19184758" y="4421953"/>
                  </a:lnTo>
                  <a:lnTo>
                    <a:pt x="19190527" y="4423230"/>
                  </a:lnTo>
                  <a:lnTo>
                    <a:pt x="19196145" y="4419314"/>
                  </a:lnTo>
                  <a:lnTo>
                    <a:pt x="19197088" y="4413403"/>
                  </a:lnTo>
                  <a:lnTo>
                    <a:pt x="19198365" y="4407633"/>
                  </a:lnTo>
                  <a:lnTo>
                    <a:pt x="19194446" y="4402017"/>
                  </a:lnTo>
                  <a:close/>
                </a:path>
                <a:path w="20032345" h="5941695">
                  <a:moveTo>
                    <a:pt x="19279349" y="4418505"/>
                  </a:moveTo>
                  <a:lnTo>
                    <a:pt x="19273580" y="4417228"/>
                  </a:lnTo>
                  <a:lnTo>
                    <a:pt x="19270624" y="4416756"/>
                  </a:lnTo>
                  <a:lnTo>
                    <a:pt x="19264856" y="4415480"/>
                  </a:lnTo>
                  <a:lnTo>
                    <a:pt x="19259240" y="4419397"/>
                  </a:lnTo>
                  <a:lnTo>
                    <a:pt x="19257963" y="4425166"/>
                  </a:lnTo>
                  <a:lnTo>
                    <a:pt x="19257112" y="4429932"/>
                  </a:lnTo>
                  <a:lnTo>
                    <a:pt x="19259694" y="4434979"/>
                  </a:lnTo>
                  <a:lnTo>
                    <a:pt x="19266370" y="4437827"/>
                  </a:lnTo>
                  <a:lnTo>
                    <a:pt x="19269327" y="4438299"/>
                  </a:lnTo>
                  <a:lnTo>
                    <a:pt x="19275095" y="4439576"/>
                  </a:lnTo>
                  <a:lnTo>
                    <a:pt x="19280712" y="4435657"/>
                  </a:lnTo>
                  <a:lnTo>
                    <a:pt x="19283265" y="4424120"/>
                  </a:lnTo>
                  <a:lnTo>
                    <a:pt x="19279349" y="4418505"/>
                  </a:lnTo>
                  <a:close/>
                </a:path>
                <a:path w="20032345" h="5941695">
                  <a:moveTo>
                    <a:pt x="19363966" y="4435661"/>
                  </a:moveTo>
                  <a:lnTo>
                    <a:pt x="19358198" y="4434384"/>
                  </a:lnTo>
                  <a:lnTo>
                    <a:pt x="19349330" y="4432969"/>
                  </a:lnTo>
                  <a:lnTo>
                    <a:pt x="19343858" y="4436552"/>
                  </a:lnTo>
                  <a:lnTo>
                    <a:pt x="19342580" y="4442320"/>
                  </a:lnTo>
                  <a:lnTo>
                    <a:pt x="19341587" y="4447422"/>
                  </a:lnTo>
                  <a:lnTo>
                    <a:pt x="19344169" y="4452468"/>
                  </a:lnTo>
                  <a:lnTo>
                    <a:pt x="19348843" y="4454462"/>
                  </a:lnTo>
                  <a:lnTo>
                    <a:pt x="19348985" y="4454128"/>
                  </a:lnTo>
                  <a:lnTo>
                    <a:pt x="19350988" y="4454982"/>
                  </a:lnTo>
                  <a:lnTo>
                    <a:pt x="19359855" y="4456398"/>
                  </a:lnTo>
                  <a:lnTo>
                    <a:pt x="19365329" y="4452813"/>
                  </a:lnTo>
                  <a:lnTo>
                    <a:pt x="19366606" y="4447045"/>
                  </a:lnTo>
                  <a:lnTo>
                    <a:pt x="19367548" y="4441134"/>
                  </a:lnTo>
                  <a:lnTo>
                    <a:pt x="19363966" y="4435661"/>
                  </a:lnTo>
                  <a:close/>
                </a:path>
                <a:path w="20032345" h="5941695">
                  <a:moveTo>
                    <a:pt x="19448395" y="4455103"/>
                  </a:moveTo>
                  <a:lnTo>
                    <a:pt x="19442484" y="4454160"/>
                  </a:lnTo>
                  <a:lnTo>
                    <a:pt x="19439813" y="4453020"/>
                  </a:lnTo>
                  <a:lnTo>
                    <a:pt x="19434044" y="4451744"/>
                  </a:lnTo>
                  <a:lnTo>
                    <a:pt x="19428237" y="4455185"/>
                  </a:lnTo>
                  <a:lnTo>
                    <a:pt x="19426960" y="4460953"/>
                  </a:lnTo>
                  <a:lnTo>
                    <a:pt x="19425968" y="4466054"/>
                  </a:lnTo>
                  <a:lnTo>
                    <a:pt x="19428551" y="4471102"/>
                  </a:lnTo>
                  <a:lnTo>
                    <a:pt x="19433558" y="4473238"/>
                  </a:lnTo>
                  <a:lnTo>
                    <a:pt x="19435179" y="4473140"/>
                  </a:lnTo>
                  <a:lnTo>
                    <a:pt x="19437850" y="4474279"/>
                  </a:lnTo>
                  <a:lnTo>
                    <a:pt x="19443618" y="4475556"/>
                  </a:lnTo>
                  <a:lnTo>
                    <a:pt x="19449426" y="4472115"/>
                  </a:lnTo>
                  <a:lnTo>
                    <a:pt x="19451979" y="4460578"/>
                  </a:lnTo>
                  <a:lnTo>
                    <a:pt x="19448395" y="4455103"/>
                  </a:lnTo>
                  <a:close/>
                </a:path>
                <a:path w="20032345" h="5941695">
                  <a:moveTo>
                    <a:pt x="19532684" y="4474881"/>
                  </a:moveTo>
                  <a:lnTo>
                    <a:pt x="19526774" y="4473937"/>
                  </a:lnTo>
                  <a:lnTo>
                    <a:pt x="19524103" y="4472798"/>
                  </a:lnTo>
                  <a:lnTo>
                    <a:pt x="19518333" y="4471521"/>
                  </a:lnTo>
                  <a:lnTo>
                    <a:pt x="19512525" y="4474963"/>
                  </a:lnTo>
                  <a:lnTo>
                    <a:pt x="19511248" y="4480731"/>
                  </a:lnTo>
                  <a:lnTo>
                    <a:pt x="19509780" y="4486023"/>
                  </a:lnTo>
                  <a:lnTo>
                    <a:pt x="19512696" y="4491212"/>
                  </a:lnTo>
                  <a:lnTo>
                    <a:pt x="19518037" y="4493491"/>
                  </a:lnTo>
                  <a:lnTo>
                    <a:pt x="19519322" y="4493250"/>
                  </a:lnTo>
                  <a:lnTo>
                    <a:pt x="19521994" y="4494389"/>
                  </a:lnTo>
                  <a:lnTo>
                    <a:pt x="19527762" y="4495666"/>
                  </a:lnTo>
                  <a:lnTo>
                    <a:pt x="19533570" y="4492225"/>
                  </a:lnTo>
                  <a:lnTo>
                    <a:pt x="19536124" y="4480688"/>
                  </a:lnTo>
                  <a:lnTo>
                    <a:pt x="19532684" y="4474881"/>
                  </a:lnTo>
                  <a:close/>
                </a:path>
                <a:path w="20032345" h="5941695">
                  <a:moveTo>
                    <a:pt x="19616259" y="4496327"/>
                  </a:moveTo>
                  <a:lnTo>
                    <a:pt x="19610348" y="4495383"/>
                  </a:lnTo>
                  <a:lnTo>
                    <a:pt x="19607677" y="4494243"/>
                  </a:lnTo>
                  <a:lnTo>
                    <a:pt x="19602051" y="4492633"/>
                  </a:lnTo>
                  <a:lnTo>
                    <a:pt x="19596243" y="4496074"/>
                  </a:lnTo>
                  <a:lnTo>
                    <a:pt x="19594632" y="4501701"/>
                  </a:lnTo>
                  <a:lnTo>
                    <a:pt x="19593305" y="4506659"/>
                  </a:lnTo>
                  <a:lnTo>
                    <a:pt x="19596081" y="4512182"/>
                  </a:lnTo>
                  <a:lnTo>
                    <a:pt x="19600754" y="4514176"/>
                  </a:lnTo>
                  <a:lnTo>
                    <a:pt x="19600612" y="4514510"/>
                  </a:lnTo>
                  <a:lnTo>
                    <a:pt x="19600946" y="4514652"/>
                  </a:lnTo>
                  <a:lnTo>
                    <a:pt x="19602231" y="4514411"/>
                  </a:lnTo>
                  <a:lnTo>
                    <a:pt x="19604902" y="4515551"/>
                  </a:lnTo>
                  <a:lnTo>
                    <a:pt x="19610528" y="4517161"/>
                  </a:lnTo>
                  <a:lnTo>
                    <a:pt x="19616337" y="4513721"/>
                  </a:lnTo>
                  <a:lnTo>
                    <a:pt x="19619558" y="4502469"/>
                  </a:lnTo>
                  <a:lnTo>
                    <a:pt x="19616259" y="4496327"/>
                  </a:lnTo>
                  <a:close/>
                </a:path>
                <a:path w="20032345" h="5941695">
                  <a:moveTo>
                    <a:pt x="19699740" y="4518916"/>
                  </a:moveTo>
                  <a:lnTo>
                    <a:pt x="19693972" y="4517640"/>
                  </a:lnTo>
                  <a:lnTo>
                    <a:pt x="19691303" y="4516501"/>
                  </a:lnTo>
                  <a:lnTo>
                    <a:pt x="19685678" y="4514890"/>
                  </a:lnTo>
                  <a:lnTo>
                    <a:pt x="19679868" y="4518331"/>
                  </a:lnTo>
                  <a:lnTo>
                    <a:pt x="19678258" y="4523957"/>
                  </a:lnTo>
                  <a:lnTo>
                    <a:pt x="19676790" y="4529249"/>
                  </a:lnTo>
                  <a:lnTo>
                    <a:pt x="19679229" y="4534630"/>
                  </a:lnTo>
                  <a:lnTo>
                    <a:pt x="19684236" y="4536766"/>
                  </a:lnTo>
                  <a:lnTo>
                    <a:pt x="19684379" y="4536432"/>
                  </a:lnTo>
                  <a:lnTo>
                    <a:pt x="19684713" y="4536574"/>
                  </a:lnTo>
                  <a:lnTo>
                    <a:pt x="19685856" y="4536667"/>
                  </a:lnTo>
                  <a:lnTo>
                    <a:pt x="19688527" y="4537807"/>
                  </a:lnTo>
                  <a:lnTo>
                    <a:pt x="19694152" y="4539418"/>
                  </a:lnTo>
                  <a:lnTo>
                    <a:pt x="19699960" y="4535976"/>
                  </a:lnTo>
                  <a:lnTo>
                    <a:pt x="19703183" y="4524725"/>
                  </a:lnTo>
                  <a:lnTo>
                    <a:pt x="19699740" y="4518916"/>
                  </a:lnTo>
                  <a:close/>
                </a:path>
                <a:path w="20032345" h="5941695">
                  <a:moveTo>
                    <a:pt x="19782987" y="4542984"/>
                  </a:moveTo>
                  <a:lnTo>
                    <a:pt x="19777219" y="4541707"/>
                  </a:lnTo>
                  <a:lnTo>
                    <a:pt x="19774550" y="4540568"/>
                  </a:lnTo>
                  <a:lnTo>
                    <a:pt x="19768924" y="4538958"/>
                  </a:lnTo>
                  <a:lnTo>
                    <a:pt x="19762781" y="4542256"/>
                  </a:lnTo>
                  <a:lnTo>
                    <a:pt x="19761170" y="4547883"/>
                  </a:lnTo>
                  <a:lnTo>
                    <a:pt x="19759368" y="4553033"/>
                  </a:lnTo>
                  <a:lnTo>
                    <a:pt x="19762141" y="4558555"/>
                  </a:lnTo>
                  <a:lnTo>
                    <a:pt x="19767816" y="4560976"/>
                  </a:lnTo>
                  <a:lnTo>
                    <a:pt x="19768625" y="4560927"/>
                  </a:lnTo>
                  <a:lnTo>
                    <a:pt x="19771297" y="4562066"/>
                  </a:lnTo>
                  <a:lnTo>
                    <a:pt x="19776923" y="4563677"/>
                  </a:lnTo>
                  <a:lnTo>
                    <a:pt x="19783065" y="4560378"/>
                  </a:lnTo>
                  <a:lnTo>
                    <a:pt x="19786286" y="4549126"/>
                  </a:lnTo>
                  <a:lnTo>
                    <a:pt x="19782987" y="4542984"/>
                  </a:lnTo>
                  <a:close/>
                </a:path>
                <a:path w="20032345" h="5941695">
                  <a:moveTo>
                    <a:pt x="19865664" y="4568387"/>
                  </a:moveTo>
                  <a:lnTo>
                    <a:pt x="19860038" y="4566776"/>
                  </a:lnTo>
                  <a:lnTo>
                    <a:pt x="19857369" y="4565638"/>
                  </a:lnTo>
                  <a:lnTo>
                    <a:pt x="19851885" y="4563693"/>
                  </a:lnTo>
                  <a:lnTo>
                    <a:pt x="19845743" y="4566991"/>
                  </a:lnTo>
                  <a:lnTo>
                    <a:pt x="19844132" y="4572618"/>
                  </a:lnTo>
                  <a:lnTo>
                    <a:pt x="19842188" y="4578101"/>
                  </a:lnTo>
                  <a:lnTo>
                    <a:pt x="19844960" y="4583625"/>
                  </a:lnTo>
                  <a:lnTo>
                    <a:pt x="19849968" y="4585761"/>
                  </a:lnTo>
                  <a:lnTo>
                    <a:pt x="19850110" y="4585426"/>
                  </a:lnTo>
                  <a:lnTo>
                    <a:pt x="19853782" y="4586992"/>
                  </a:lnTo>
                  <a:lnTo>
                    <a:pt x="19859266" y="4588937"/>
                  </a:lnTo>
                  <a:lnTo>
                    <a:pt x="19865407" y="4585638"/>
                  </a:lnTo>
                  <a:lnTo>
                    <a:pt x="19867018" y="4580012"/>
                  </a:lnTo>
                  <a:lnTo>
                    <a:pt x="19869106" y="4574195"/>
                  </a:lnTo>
                  <a:lnTo>
                    <a:pt x="19865664" y="4568387"/>
                  </a:lnTo>
                  <a:close/>
                </a:path>
                <a:path w="20032345" h="5941695">
                  <a:moveTo>
                    <a:pt x="19947913" y="4594791"/>
                  </a:moveTo>
                  <a:lnTo>
                    <a:pt x="19942287" y="4593180"/>
                  </a:lnTo>
                  <a:lnTo>
                    <a:pt x="19939618" y="4592042"/>
                  </a:lnTo>
                  <a:lnTo>
                    <a:pt x="19933992" y="4590431"/>
                  </a:lnTo>
                  <a:lnTo>
                    <a:pt x="19927992" y="4593396"/>
                  </a:lnTo>
                  <a:lnTo>
                    <a:pt x="19924850" y="4602315"/>
                  </a:lnTo>
                  <a:lnTo>
                    <a:pt x="19924246" y="4604029"/>
                  </a:lnTo>
                  <a:lnTo>
                    <a:pt x="19926875" y="4609886"/>
                  </a:lnTo>
                  <a:lnTo>
                    <a:pt x="19931883" y="4612023"/>
                  </a:lnTo>
                  <a:lnTo>
                    <a:pt x="19932026" y="4611689"/>
                  </a:lnTo>
                  <a:lnTo>
                    <a:pt x="19935699" y="4613255"/>
                  </a:lnTo>
                  <a:lnTo>
                    <a:pt x="19941325" y="4614866"/>
                  </a:lnTo>
                  <a:lnTo>
                    <a:pt x="19947656" y="4612043"/>
                  </a:lnTo>
                  <a:lnTo>
                    <a:pt x="19950879" y="4600792"/>
                  </a:lnTo>
                  <a:lnTo>
                    <a:pt x="19947913" y="4594791"/>
                  </a:lnTo>
                  <a:close/>
                </a:path>
                <a:path w="20032345" h="5941695">
                  <a:moveTo>
                    <a:pt x="20029453" y="4622865"/>
                  </a:moveTo>
                  <a:lnTo>
                    <a:pt x="20023827" y="4621255"/>
                  </a:lnTo>
                  <a:lnTo>
                    <a:pt x="20021156" y="4620115"/>
                  </a:lnTo>
                  <a:lnTo>
                    <a:pt x="20015672" y="4618171"/>
                  </a:lnTo>
                  <a:lnTo>
                    <a:pt x="20009672" y="4621135"/>
                  </a:lnTo>
                  <a:lnTo>
                    <a:pt x="20006286" y="4630739"/>
                  </a:lnTo>
                  <a:lnTo>
                    <a:pt x="20005926" y="4631768"/>
                  </a:lnTo>
                  <a:lnTo>
                    <a:pt x="20008557" y="4637627"/>
                  </a:lnTo>
                  <a:lnTo>
                    <a:pt x="20016902" y="4641187"/>
                  </a:lnTo>
                  <a:lnTo>
                    <a:pt x="20022386" y="4643131"/>
                  </a:lnTo>
                  <a:lnTo>
                    <a:pt x="20028386" y="4640167"/>
                  </a:lnTo>
                  <a:lnTo>
                    <a:pt x="20031789" y="4630570"/>
                  </a:lnTo>
                  <a:lnTo>
                    <a:pt x="20032275" y="4629198"/>
                  </a:lnTo>
                  <a:lnTo>
                    <a:pt x="20029453" y="4622865"/>
                  </a:lnTo>
                  <a:close/>
                </a:path>
              </a:pathLst>
            </a:custGeom>
            <a:solidFill>
              <a:srgbClr val="D3568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6" y="4407553"/>
              <a:ext cx="20100142" cy="600879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0" y="4502118"/>
              <a:ext cx="20092670" cy="6081395"/>
            </a:xfrm>
            <a:custGeom>
              <a:avLst/>
              <a:gdLst/>
              <a:ahLst/>
              <a:cxnLst/>
              <a:rect l="l" t="t" r="r" b="b"/>
              <a:pathLst>
                <a:path w="20092670" h="6081395">
                  <a:moveTo>
                    <a:pt x="10089" y="2571508"/>
                  </a:moveTo>
                  <a:lnTo>
                    <a:pt x="3466" y="2572234"/>
                  </a:lnTo>
                  <a:lnTo>
                    <a:pt x="0" y="2576148"/>
                  </a:lnTo>
                  <a:lnTo>
                    <a:pt x="0" y="2594067"/>
                  </a:lnTo>
                  <a:lnTo>
                    <a:pt x="6033" y="2596641"/>
                  </a:lnTo>
                  <a:lnTo>
                    <a:pt x="10892" y="2595525"/>
                  </a:lnTo>
                  <a:lnTo>
                    <a:pt x="13937" y="2592088"/>
                  </a:lnTo>
                  <a:lnTo>
                    <a:pt x="15600" y="2590037"/>
                  </a:lnTo>
                  <a:lnTo>
                    <a:pt x="19405" y="2585742"/>
                  </a:lnTo>
                  <a:lnTo>
                    <a:pt x="18680" y="2579119"/>
                  </a:lnTo>
                  <a:lnTo>
                    <a:pt x="10089" y="2571508"/>
                  </a:lnTo>
                  <a:close/>
                </a:path>
                <a:path w="20092670" h="6081395">
                  <a:moveTo>
                    <a:pt x="66115" y="2505840"/>
                  </a:moveTo>
                  <a:lnTo>
                    <a:pt x="59492" y="2506566"/>
                  </a:lnTo>
                  <a:lnTo>
                    <a:pt x="55687" y="2510862"/>
                  </a:lnTo>
                  <a:lnTo>
                    <a:pt x="54023" y="2512913"/>
                  </a:lnTo>
                  <a:lnTo>
                    <a:pt x="50075" y="2517542"/>
                  </a:lnTo>
                  <a:lnTo>
                    <a:pt x="50801" y="2524166"/>
                  </a:lnTo>
                  <a:lnTo>
                    <a:pt x="55956" y="2528732"/>
                  </a:lnTo>
                  <a:lnTo>
                    <a:pt x="62298" y="2531437"/>
                  </a:lnTo>
                  <a:lnTo>
                    <a:pt x="67110" y="2530333"/>
                  </a:lnTo>
                  <a:lnTo>
                    <a:pt x="70154" y="2526897"/>
                  </a:lnTo>
                  <a:lnTo>
                    <a:pt x="71818" y="2524845"/>
                  </a:lnTo>
                  <a:lnTo>
                    <a:pt x="75766" y="2520216"/>
                  </a:lnTo>
                  <a:lnTo>
                    <a:pt x="75040" y="2513593"/>
                  </a:lnTo>
                  <a:lnTo>
                    <a:pt x="70744" y="2509788"/>
                  </a:lnTo>
                  <a:lnTo>
                    <a:pt x="66115" y="2505840"/>
                  </a:lnTo>
                  <a:close/>
                </a:path>
                <a:path w="20092670" h="6081395">
                  <a:moveTo>
                    <a:pt x="122525" y="2441124"/>
                  </a:moveTo>
                  <a:lnTo>
                    <a:pt x="115901" y="2441850"/>
                  </a:lnTo>
                  <a:lnTo>
                    <a:pt x="112096" y="2446146"/>
                  </a:lnTo>
                  <a:lnTo>
                    <a:pt x="110432" y="2448197"/>
                  </a:lnTo>
                  <a:lnTo>
                    <a:pt x="106485" y="2452826"/>
                  </a:lnTo>
                  <a:lnTo>
                    <a:pt x="107211" y="2459450"/>
                  </a:lnTo>
                  <a:lnTo>
                    <a:pt x="112365" y="2464016"/>
                  </a:lnTo>
                  <a:lnTo>
                    <a:pt x="118706" y="2466721"/>
                  </a:lnTo>
                  <a:lnTo>
                    <a:pt x="123519" y="2465617"/>
                  </a:lnTo>
                  <a:lnTo>
                    <a:pt x="126563" y="2462181"/>
                  </a:lnTo>
                  <a:lnTo>
                    <a:pt x="128228" y="2460129"/>
                  </a:lnTo>
                  <a:lnTo>
                    <a:pt x="132175" y="2455500"/>
                  </a:lnTo>
                  <a:lnTo>
                    <a:pt x="131449" y="2448877"/>
                  </a:lnTo>
                  <a:lnTo>
                    <a:pt x="127154" y="2445072"/>
                  </a:lnTo>
                  <a:lnTo>
                    <a:pt x="122525" y="2441124"/>
                  </a:lnTo>
                  <a:close/>
                </a:path>
                <a:path w="20092670" h="6081395">
                  <a:moveTo>
                    <a:pt x="180269" y="2376978"/>
                  </a:moveTo>
                  <a:lnTo>
                    <a:pt x="173455" y="2377227"/>
                  </a:lnTo>
                  <a:lnTo>
                    <a:pt x="169650" y="2381523"/>
                  </a:lnTo>
                  <a:lnTo>
                    <a:pt x="167985" y="2383575"/>
                  </a:lnTo>
                  <a:lnTo>
                    <a:pt x="164180" y="2387870"/>
                  </a:lnTo>
                  <a:lnTo>
                    <a:pt x="164430" y="2394685"/>
                  </a:lnTo>
                  <a:lnTo>
                    <a:pt x="168725" y="2398490"/>
                  </a:lnTo>
                  <a:lnTo>
                    <a:pt x="169442" y="2399585"/>
                  </a:lnTo>
                  <a:lnTo>
                    <a:pt x="175785" y="2402290"/>
                  </a:lnTo>
                  <a:lnTo>
                    <a:pt x="180596" y="2401187"/>
                  </a:lnTo>
                  <a:lnTo>
                    <a:pt x="183640" y="2397750"/>
                  </a:lnTo>
                  <a:lnTo>
                    <a:pt x="185305" y="2395698"/>
                  </a:lnTo>
                  <a:lnTo>
                    <a:pt x="189110" y="2391402"/>
                  </a:lnTo>
                  <a:lnTo>
                    <a:pt x="188860" y="2384588"/>
                  </a:lnTo>
                  <a:lnTo>
                    <a:pt x="180269" y="2376978"/>
                  </a:lnTo>
                  <a:close/>
                </a:path>
                <a:path w="20092670" h="6081395">
                  <a:moveTo>
                    <a:pt x="237538" y="2313022"/>
                  </a:moveTo>
                  <a:lnTo>
                    <a:pt x="230723" y="2313273"/>
                  </a:lnTo>
                  <a:lnTo>
                    <a:pt x="226918" y="2317568"/>
                  </a:lnTo>
                  <a:lnTo>
                    <a:pt x="225254" y="2319620"/>
                  </a:lnTo>
                  <a:lnTo>
                    <a:pt x="221449" y="2323915"/>
                  </a:lnTo>
                  <a:lnTo>
                    <a:pt x="221698" y="2330730"/>
                  </a:lnTo>
                  <a:lnTo>
                    <a:pt x="225994" y="2334535"/>
                  </a:lnTo>
                  <a:lnTo>
                    <a:pt x="226710" y="2335630"/>
                  </a:lnTo>
                  <a:lnTo>
                    <a:pt x="233052" y="2338336"/>
                  </a:lnTo>
                  <a:lnTo>
                    <a:pt x="237864" y="2337231"/>
                  </a:lnTo>
                  <a:lnTo>
                    <a:pt x="240909" y="2333794"/>
                  </a:lnTo>
                  <a:lnTo>
                    <a:pt x="242573" y="2331743"/>
                  </a:lnTo>
                  <a:lnTo>
                    <a:pt x="246378" y="2327448"/>
                  </a:lnTo>
                  <a:lnTo>
                    <a:pt x="246128" y="2320632"/>
                  </a:lnTo>
                  <a:lnTo>
                    <a:pt x="237538" y="2313022"/>
                  </a:lnTo>
                  <a:close/>
                </a:path>
                <a:path w="20092670" h="6081395">
                  <a:moveTo>
                    <a:pt x="295140" y="2249210"/>
                  </a:moveTo>
                  <a:lnTo>
                    <a:pt x="288326" y="2249460"/>
                  </a:lnTo>
                  <a:lnTo>
                    <a:pt x="284520" y="2253755"/>
                  </a:lnTo>
                  <a:lnTo>
                    <a:pt x="282856" y="2255808"/>
                  </a:lnTo>
                  <a:lnTo>
                    <a:pt x="279051" y="2260103"/>
                  </a:lnTo>
                  <a:lnTo>
                    <a:pt x="279301" y="2266917"/>
                  </a:lnTo>
                  <a:lnTo>
                    <a:pt x="283596" y="2270722"/>
                  </a:lnTo>
                  <a:lnTo>
                    <a:pt x="284648" y="2271961"/>
                  </a:lnTo>
                  <a:lnTo>
                    <a:pt x="286649" y="2272814"/>
                  </a:lnTo>
                  <a:lnTo>
                    <a:pt x="286792" y="2272480"/>
                  </a:lnTo>
                  <a:lnTo>
                    <a:pt x="290798" y="2274189"/>
                  </a:lnTo>
                  <a:lnTo>
                    <a:pt x="295467" y="2273419"/>
                  </a:lnTo>
                  <a:lnTo>
                    <a:pt x="298511" y="2269983"/>
                  </a:lnTo>
                  <a:lnTo>
                    <a:pt x="300175" y="2267930"/>
                  </a:lnTo>
                  <a:lnTo>
                    <a:pt x="303980" y="2263635"/>
                  </a:lnTo>
                  <a:lnTo>
                    <a:pt x="303730" y="2256821"/>
                  </a:lnTo>
                  <a:lnTo>
                    <a:pt x="295140" y="2249210"/>
                  </a:lnTo>
                  <a:close/>
                </a:path>
                <a:path w="20092670" h="6081395">
                  <a:moveTo>
                    <a:pt x="353267" y="2186016"/>
                  </a:moveTo>
                  <a:lnTo>
                    <a:pt x="346452" y="2186267"/>
                  </a:lnTo>
                  <a:lnTo>
                    <a:pt x="342647" y="2190562"/>
                  </a:lnTo>
                  <a:lnTo>
                    <a:pt x="340984" y="2192613"/>
                  </a:lnTo>
                  <a:lnTo>
                    <a:pt x="337179" y="2196909"/>
                  </a:lnTo>
                  <a:lnTo>
                    <a:pt x="337428" y="2203724"/>
                  </a:lnTo>
                  <a:lnTo>
                    <a:pt x="341723" y="2207529"/>
                  </a:lnTo>
                  <a:lnTo>
                    <a:pt x="342440" y="2208624"/>
                  </a:lnTo>
                  <a:lnTo>
                    <a:pt x="344777" y="2209621"/>
                  </a:lnTo>
                  <a:lnTo>
                    <a:pt x="344585" y="2209144"/>
                  </a:lnTo>
                  <a:lnTo>
                    <a:pt x="348591" y="2210853"/>
                  </a:lnTo>
                  <a:lnTo>
                    <a:pt x="353260" y="2210082"/>
                  </a:lnTo>
                  <a:lnTo>
                    <a:pt x="357827" y="2204928"/>
                  </a:lnTo>
                  <a:lnTo>
                    <a:pt x="361966" y="2200774"/>
                  </a:lnTo>
                  <a:lnTo>
                    <a:pt x="361716" y="2193961"/>
                  </a:lnTo>
                  <a:lnTo>
                    <a:pt x="357420" y="2190155"/>
                  </a:lnTo>
                  <a:lnTo>
                    <a:pt x="353267" y="2186016"/>
                  </a:lnTo>
                  <a:close/>
                </a:path>
                <a:path w="20092670" h="6081395">
                  <a:moveTo>
                    <a:pt x="412253" y="2123584"/>
                  </a:moveTo>
                  <a:lnTo>
                    <a:pt x="405773" y="2123976"/>
                  </a:lnTo>
                  <a:lnTo>
                    <a:pt x="401634" y="2128129"/>
                  </a:lnTo>
                  <a:lnTo>
                    <a:pt x="400366" y="2129560"/>
                  </a:lnTo>
                  <a:lnTo>
                    <a:pt x="400112" y="2129847"/>
                  </a:lnTo>
                  <a:lnTo>
                    <a:pt x="395973" y="2134000"/>
                  </a:lnTo>
                  <a:lnTo>
                    <a:pt x="396365" y="2140480"/>
                  </a:lnTo>
                  <a:lnTo>
                    <a:pt x="400518" y="2144619"/>
                  </a:lnTo>
                  <a:lnTo>
                    <a:pt x="401235" y="2145714"/>
                  </a:lnTo>
                  <a:lnTo>
                    <a:pt x="403572" y="2146711"/>
                  </a:lnTo>
                  <a:lnTo>
                    <a:pt x="403430" y="2147045"/>
                  </a:lnTo>
                  <a:lnTo>
                    <a:pt x="407436" y="2148754"/>
                  </a:lnTo>
                  <a:lnTo>
                    <a:pt x="412104" y="2147984"/>
                  </a:lnTo>
                  <a:lnTo>
                    <a:pt x="415149" y="2144547"/>
                  </a:lnTo>
                  <a:lnTo>
                    <a:pt x="416575" y="2142788"/>
                  </a:lnTo>
                  <a:lnTo>
                    <a:pt x="416813" y="2142494"/>
                  </a:lnTo>
                  <a:lnTo>
                    <a:pt x="420952" y="2138342"/>
                  </a:lnTo>
                  <a:lnTo>
                    <a:pt x="420560" y="2131861"/>
                  </a:lnTo>
                  <a:lnTo>
                    <a:pt x="412253" y="2123584"/>
                  </a:lnTo>
                  <a:close/>
                </a:path>
                <a:path w="20092670" h="6081395">
                  <a:moveTo>
                    <a:pt x="471716" y="2060960"/>
                  </a:moveTo>
                  <a:lnTo>
                    <a:pt x="465236" y="2061352"/>
                  </a:lnTo>
                  <a:lnTo>
                    <a:pt x="461097" y="2065505"/>
                  </a:lnTo>
                  <a:lnTo>
                    <a:pt x="459432" y="2067557"/>
                  </a:lnTo>
                  <a:lnTo>
                    <a:pt x="455293" y="2071710"/>
                  </a:lnTo>
                  <a:lnTo>
                    <a:pt x="455686" y="2078190"/>
                  </a:lnTo>
                  <a:lnTo>
                    <a:pt x="459839" y="2082329"/>
                  </a:lnTo>
                  <a:lnTo>
                    <a:pt x="460555" y="2083424"/>
                  </a:lnTo>
                  <a:lnTo>
                    <a:pt x="462892" y="2084421"/>
                  </a:lnTo>
                  <a:lnTo>
                    <a:pt x="463035" y="2084087"/>
                  </a:lnTo>
                  <a:lnTo>
                    <a:pt x="467040" y="2085796"/>
                  </a:lnTo>
                  <a:lnTo>
                    <a:pt x="471709" y="2085025"/>
                  </a:lnTo>
                  <a:lnTo>
                    <a:pt x="476275" y="2079871"/>
                  </a:lnTo>
                  <a:lnTo>
                    <a:pt x="480414" y="2075718"/>
                  </a:lnTo>
                  <a:lnTo>
                    <a:pt x="480022" y="2069238"/>
                  </a:lnTo>
                  <a:lnTo>
                    <a:pt x="471716" y="2060960"/>
                  </a:lnTo>
                  <a:close/>
                </a:path>
                <a:path w="20092670" h="6081395">
                  <a:moveTo>
                    <a:pt x="531562" y="1999288"/>
                  </a:moveTo>
                  <a:lnTo>
                    <a:pt x="524890" y="1999204"/>
                  </a:lnTo>
                  <a:lnTo>
                    <a:pt x="520751" y="2003357"/>
                  </a:lnTo>
                  <a:lnTo>
                    <a:pt x="515424" y="2009370"/>
                  </a:lnTo>
                  <a:lnTo>
                    <a:pt x="515340" y="2016042"/>
                  </a:lnTo>
                  <a:lnTo>
                    <a:pt x="519493" y="2020181"/>
                  </a:lnTo>
                  <a:lnTo>
                    <a:pt x="520209" y="2021276"/>
                  </a:lnTo>
                  <a:lnTo>
                    <a:pt x="526885" y="2024124"/>
                  </a:lnTo>
                  <a:lnTo>
                    <a:pt x="531555" y="2023353"/>
                  </a:lnTo>
                  <a:lnTo>
                    <a:pt x="539927" y="2013903"/>
                  </a:lnTo>
                  <a:lnTo>
                    <a:pt x="540010" y="2007232"/>
                  </a:lnTo>
                  <a:lnTo>
                    <a:pt x="535857" y="2003093"/>
                  </a:lnTo>
                  <a:lnTo>
                    <a:pt x="531562" y="1999288"/>
                  </a:lnTo>
                  <a:close/>
                </a:path>
                <a:path w="20092670" h="6081395">
                  <a:moveTo>
                    <a:pt x="9596439" y="5809246"/>
                  </a:moveTo>
                  <a:lnTo>
                    <a:pt x="9583421" y="5803693"/>
                  </a:lnTo>
                  <a:lnTo>
                    <a:pt x="9577229" y="5806182"/>
                  </a:lnTo>
                  <a:lnTo>
                    <a:pt x="9572673" y="5816864"/>
                  </a:lnTo>
                  <a:lnTo>
                    <a:pt x="9575161" y="5823056"/>
                  </a:lnTo>
                  <a:lnTo>
                    <a:pt x="9588180" y="5828609"/>
                  </a:lnTo>
                  <a:lnTo>
                    <a:pt x="9594371" y="5826120"/>
                  </a:lnTo>
                  <a:lnTo>
                    <a:pt x="9598928" y="5815438"/>
                  </a:lnTo>
                  <a:lnTo>
                    <a:pt x="9596439" y="5809246"/>
                  </a:lnTo>
                  <a:close/>
                </a:path>
                <a:path w="20092670" h="6081395">
                  <a:moveTo>
                    <a:pt x="9518084" y="5774639"/>
                  </a:moveTo>
                  <a:lnTo>
                    <a:pt x="9505064" y="5769086"/>
                  </a:lnTo>
                  <a:lnTo>
                    <a:pt x="9498874" y="5771574"/>
                  </a:lnTo>
                  <a:lnTo>
                    <a:pt x="9494317" y="5782257"/>
                  </a:lnTo>
                  <a:lnTo>
                    <a:pt x="9496663" y="5788781"/>
                  </a:lnTo>
                  <a:lnTo>
                    <a:pt x="9509683" y="5794335"/>
                  </a:lnTo>
                  <a:lnTo>
                    <a:pt x="9515873" y="5791847"/>
                  </a:lnTo>
                  <a:lnTo>
                    <a:pt x="9520430" y="5781164"/>
                  </a:lnTo>
                  <a:lnTo>
                    <a:pt x="9518084" y="5774639"/>
                  </a:lnTo>
                  <a:close/>
                </a:path>
                <a:path w="20092670" h="6081395">
                  <a:moveTo>
                    <a:pt x="9676269" y="5841327"/>
                  </a:moveTo>
                  <a:lnTo>
                    <a:pt x="9662916" y="5835631"/>
                  </a:lnTo>
                  <a:lnTo>
                    <a:pt x="9656916" y="5838595"/>
                  </a:lnTo>
                  <a:lnTo>
                    <a:pt x="9652359" y="5849277"/>
                  </a:lnTo>
                  <a:lnTo>
                    <a:pt x="9654990" y="5855135"/>
                  </a:lnTo>
                  <a:lnTo>
                    <a:pt x="9668343" y="5860831"/>
                  </a:lnTo>
                  <a:lnTo>
                    <a:pt x="9674342" y="5857866"/>
                  </a:lnTo>
                  <a:lnTo>
                    <a:pt x="9678899" y="5847184"/>
                  </a:lnTo>
                  <a:lnTo>
                    <a:pt x="9676269" y="5841327"/>
                  </a:lnTo>
                  <a:close/>
                </a:path>
                <a:path w="20092670" h="6081395">
                  <a:moveTo>
                    <a:pt x="9434957" y="5736418"/>
                  </a:moveTo>
                  <a:lnTo>
                    <a:pt x="9427279" y="5733142"/>
                  </a:lnTo>
                  <a:lnTo>
                    <a:pt x="9420896" y="5735154"/>
                  </a:lnTo>
                  <a:lnTo>
                    <a:pt x="9416339" y="5745837"/>
                  </a:lnTo>
                  <a:lnTo>
                    <a:pt x="9418351" y="5752220"/>
                  </a:lnTo>
                  <a:lnTo>
                    <a:pt x="9423549" y="5754832"/>
                  </a:lnTo>
                  <a:lnTo>
                    <a:pt x="9431228" y="5758108"/>
                  </a:lnTo>
                  <a:lnTo>
                    <a:pt x="9437611" y="5756095"/>
                  </a:lnTo>
                  <a:lnTo>
                    <a:pt x="9442167" y="5745413"/>
                  </a:lnTo>
                  <a:lnTo>
                    <a:pt x="9440156" y="5739030"/>
                  </a:lnTo>
                  <a:lnTo>
                    <a:pt x="9434957" y="5736418"/>
                  </a:lnTo>
                  <a:close/>
                </a:path>
                <a:path w="20092670" h="6081395">
                  <a:moveTo>
                    <a:pt x="9756094" y="5870642"/>
                  </a:moveTo>
                  <a:lnTo>
                    <a:pt x="9750609" y="5868697"/>
                  </a:lnTo>
                  <a:lnTo>
                    <a:pt x="9748273" y="5867701"/>
                  </a:lnTo>
                  <a:lnTo>
                    <a:pt x="9742789" y="5865756"/>
                  </a:lnTo>
                  <a:lnTo>
                    <a:pt x="9737124" y="5868863"/>
                  </a:lnTo>
                  <a:lnTo>
                    <a:pt x="9734846" y="5874204"/>
                  </a:lnTo>
                  <a:lnTo>
                    <a:pt x="9733404" y="5878325"/>
                  </a:lnTo>
                  <a:lnTo>
                    <a:pt x="9733044" y="5879354"/>
                  </a:lnTo>
                  <a:lnTo>
                    <a:pt x="9735673" y="5885212"/>
                  </a:lnTo>
                  <a:lnTo>
                    <a:pt x="9743685" y="5888629"/>
                  </a:lnTo>
                  <a:lnTo>
                    <a:pt x="9749169" y="5890574"/>
                  </a:lnTo>
                  <a:lnTo>
                    <a:pt x="9754835" y="5887467"/>
                  </a:lnTo>
                  <a:lnTo>
                    <a:pt x="9757113" y="5882126"/>
                  </a:lnTo>
                  <a:lnTo>
                    <a:pt x="9758572" y="5878012"/>
                  </a:lnTo>
                  <a:lnTo>
                    <a:pt x="9759058" y="5876642"/>
                  </a:lnTo>
                  <a:lnTo>
                    <a:pt x="9756094" y="5870642"/>
                  </a:lnTo>
                  <a:close/>
                </a:path>
                <a:path w="20092670" h="6081395">
                  <a:moveTo>
                    <a:pt x="9350965" y="5694672"/>
                  </a:moveTo>
                  <a:lnTo>
                    <a:pt x="9344583" y="5696684"/>
                  </a:lnTo>
                  <a:lnTo>
                    <a:pt x="9339358" y="5707081"/>
                  </a:lnTo>
                  <a:lnTo>
                    <a:pt x="9341370" y="5713464"/>
                  </a:lnTo>
                  <a:lnTo>
                    <a:pt x="9346427" y="5716409"/>
                  </a:lnTo>
                  <a:lnTo>
                    <a:pt x="9354438" y="5719827"/>
                  </a:lnTo>
                  <a:lnTo>
                    <a:pt x="9360487" y="5717673"/>
                  </a:lnTo>
                  <a:lnTo>
                    <a:pt x="9365569" y="5707609"/>
                  </a:lnTo>
                  <a:lnTo>
                    <a:pt x="9363557" y="5701227"/>
                  </a:lnTo>
                  <a:lnTo>
                    <a:pt x="9358501" y="5698280"/>
                  </a:lnTo>
                  <a:lnTo>
                    <a:pt x="9356164" y="5697283"/>
                  </a:lnTo>
                  <a:lnTo>
                    <a:pt x="9350965" y="5694672"/>
                  </a:lnTo>
                  <a:close/>
                </a:path>
                <a:path w="20092670" h="6081395">
                  <a:moveTo>
                    <a:pt x="9837391" y="5897429"/>
                  </a:moveTo>
                  <a:lnTo>
                    <a:pt x="9831765" y="5895819"/>
                  </a:lnTo>
                  <a:lnTo>
                    <a:pt x="9829428" y="5894822"/>
                  </a:lnTo>
                  <a:lnTo>
                    <a:pt x="9823802" y="5893211"/>
                  </a:lnTo>
                  <a:lnTo>
                    <a:pt x="9818136" y="5896318"/>
                  </a:lnTo>
                  <a:lnTo>
                    <a:pt x="9814246" y="5907286"/>
                  </a:lnTo>
                  <a:lnTo>
                    <a:pt x="9817020" y="5912809"/>
                  </a:lnTo>
                  <a:lnTo>
                    <a:pt x="9822027" y="5914945"/>
                  </a:lnTo>
                  <a:lnTo>
                    <a:pt x="9822170" y="5914611"/>
                  </a:lnTo>
                  <a:lnTo>
                    <a:pt x="9825509" y="5916036"/>
                  </a:lnTo>
                  <a:lnTo>
                    <a:pt x="9831135" y="5917646"/>
                  </a:lnTo>
                  <a:lnTo>
                    <a:pt x="9836799" y="5914538"/>
                  </a:lnTo>
                  <a:lnTo>
                    <a:pt x="9838744" y="5909055"/>
                  </a:lnTo>
                  <a:lnTo>
                    <a:pt x="9840355" y="5903429"/>
                  </a:lnTo>
                  <a:lnTo>
                    <a:pt x="9837391" y="5897429"/>
                  </a:lnTo>
                  <a:close/>
                </a:path>
                <a:path w="20092670" h="6081395">
                  <a:moveTo>
                    <a:pt x="9275506" y="5654196"/>
                  </a:moveTo>
                  <a:lnTo>
                    <a:pt x="9269123" y="5656209"/>
                  </a:lnTo>
                  <a:lnTo>
                    <a:pt x="9263231" y="5666322"/>
                  </a:lnTo>
                  <a:lnTo>
                    <a:pt x="9265102" y="5673038"/>
                  </a:lnTo>
                  <a:lnTo>
                    <a:pt x="9270158" y="5675984"/>
                  </a:lnTo>
                  <a:lnTo>
                    <a:pt x="9278504" y="5679544"/>
                  </a:lnTo>
                  <a:lnTo>
                    <a:pt x="9284410" y="5677724"/>
                  </a:lnTo>
                  <a:lnTo>
                    <a:pt x="9286880" y="5672859"/>
                  </a:lnTo>
                  <a:lnTo>
                    <a:pt x="9289826" y="5667803"/>
                  </a:lnTo>
                  <a:lnTo>
                    <a:pt x="9287956" y="5661086"/>
                  </a:lnTo>
                  <a:lnTo>
                    <a:pt x="9282900" y="5658140"/>
                  </a:lnTo>
                  <a:lnTo>
                    <a:pt x="9280562" y="5657143"/>
                  </a:lnTo>
                  <a:lnTo>
                    <a:pt x="9275506" y="5654196"/>
                  </a:lnTo>
                  <a:close/>
                </a:path>
                <a:path w="20092670" h="6081395">
                  <a:moveTo>
                    <a:pt x="9919257" y="5922882"/>
                  </a:moveTo>
                  <a:lnTo>
                    <a:pt x="9913488" y="5921605"/>
                  </a:lnTo>
                  <a:lnTo>
                    <a:pt x="9911152" y="5920609"/>
                  </a:lnTo>
                  <a:lnTo>
                    <a:pt x="9905527" y="5918997"/>
                  </a:lnTo>
                  <a:lnTo>
                    <a:pt x="9899527" y="5921962"/>
                  </a:lnTo>
                  <a:lnTo>
                    <a:pt x="9897915" y="5927588"/>
                  </a:lnTo>
                  <a:lnTo>
                    <a:pt x="9896447" y="5932881"/>
                  </a:lnTo>
                  <a:lnTo>
                    <a:pt x="9898887" y="5938261"/>
                  </a:lnTo>
                  <a:lnTo>
                    <a:pt x="9903895" y="5940397"/>
                  </a:lnTo>
                  <a:lnTo>
                    <a:pt x="9904370" y="5940206"/>
                  </a:lnTo>
                  <a:lnTo>
                    <a:pt x="9907708" y="5941630"/>
                  </a:lnTo>
                  <a:lnTo>
                    <a:pt x="9913001" y="5943099"/>
                  </a:lnTo>
                  <a:lnTo>
                    <a:pt x="9919000" y="5940133"/>
                  </a:lnTo>
                  <a:lnTo>
                    <a:pt x="9922222" y="5928882"/>
                  </a:lnTo>
                  <a:lnTo>
                    <a:pt x="9919257" y="5922882"/>
                  </a:lnTo>
                  <a:close/>
                </a:path>
                <a:path w="20092670" h="6081395">
                  <a:moveTo>
                    <a:pt x="591933" y="1938235"/>
                  </a:moveTo>
                  <a:lnTo>
                    <a:pt x="585261" y="1938151"/>
                  </a:lnTo>
                  <a:lnTo>
                    <a:pt x="581121" y="1942304"/>
                  </a:lnTo>
                  <a:lnTo>
                    <a:pt x="579266" y="1943880"/>
                  </a:lnTo>
                  <a:lnTo>
                    <a:pt x="575127" y="1948033"/>
                  </a:lnTo>
                  <a:lnTo>
                    <a:pt x="575043" y="1954704"/>
                  </a:lnTo>
                  <a:lnTo>
                    <a:pt x="579196" y="1958843"/>
                  </a:lnTo>
                  <a:lnTo>
                    <a:pt x="580248" y="1960081"/>
                  </a:lnTo>
                  <a:lnTo>
                    <a:pt x="586589" y="1962786"/>
                  </a:lnTo>
                  <a:lnTo>
                    <a:pt x="590924" y="1961874"/>
                  </a:lnTo>
                  <a:lnTo>
                    <a:pt x="594160" y="1958913"/>
                  </a:lnTo>
                  <a:lnTo>
                    <a:pt x="596016" y="1957337"/>
                  </a:lnTo>
                  <a:lnTo>
                    <a:pt x="600155" y="1953184"/>
                  </a:lnTo>
                  <a:lnTo>
                    <a:pt x="600239" y="1946513"/>
                  </a:lnTo>
                  <a:lnTo>
                    <a:pt x="591933" y="1938235"/>
                  </a:lnTo>
                  <a:close/>
                </a:path>
                <a:path w="20092670" h="6081395">
                  <a:moveTo>
                    <a:pt x="9200616" y="5612387"/>
                  </a:moveTo>
                  <a:lnTo>
                    <a:pt x="9194377" y="5614066"/>
                  </a:lnTo>
                  <a:lnTo>
                    <a:pt x="9188485" y="5624178"/>
                  </a:lnTo>
                  <a:lnTo>
                    <a:pt x="9190163" y="5630419"/>
                  </a:lnTo>
                  <a:lnTo>
                    <a:pt x="9195077" y="5633699"/>
                  </a:lnTo>
                  <a:lnTo>
                    <a:pt x="9203422" y="5637259"/>
                  </a:lnTo>
                  <a:lnTo>
                    <a:pt x="9208852" y="5635629"/>
                  </a:lnTo>
                  <a:lnTo>
                    <a:pt x="9211656" y="5630907"/>
                  </a:lnTo>
                  <a:lnTo>
                    <a:pt x="9214602" y="5625851"/>
                  </a:lnTo>
                  <a:lnTo>
                    <a:pt x="9212924" y="5619610"/>
                  </a:lnTo>
                  <a:lnTo>
                    <a:pt x="9208010" y="5616330"/>
                  </a:lnTo>
                  <a:lnTo>
                    <a:pt x="9205673" y="5615333"/>
                  </a:lnTo>
                  <a:lnTo>
                    <a:pt x="9200616" y="5612387"/>
                  </a:lnTo>
                  <a:close/>
                </a:path>
                <a:path w="20092670" h="6081395">
                  <a:moveTo>
                    <a:pt x="10001644" y="5946187"/>
                  </a:moveTo>
                  <a:lnTo>
                    <a:pt x="9995876" y="5944911"/>
                  </a:lnTo>
                  <a:lnTo>
                    <a:pt x="9993540" y="5943914"/>
                  </a:lnTo>
                  <a:lnTo>
                    <a:pt x="9987914" y="5942304"/>
                  </a:lnTo>
                  <a:lnTo>
                    <a:pt x="9982106" y="5945745"/>
                  </a:lnTo>
                  <a:lnTo>
                    <a:pt x="9980495" y="5951371"/>
                  </a:lnTo>
                  <a:lnTo>
                    <a:pt x="9979027" y="5956663"/>
                  </a:lnTo>
                  <a:lnTo>
                    <a:pt x="9981941" y="5961852"/>
                  </a:lnTo>
                  <a:lnTo>
                    <a:pt x="9986949" y="5963988"/>
                  </a:lnTo>
                  <a:lnTo>
                    <a:pt x="9988093" y="5964082"/>
                  </a:lnTo>
                  <a:lnTo>
                    <a:pt x="9990430" y="5965079"/>
                  </a:lnTo>
                  <a:lnTo>
                    <a:pt x="9996056" y="5966689"/>
                  </a:lnTo>
                  <a:lnTo>
                    <a:pt x="10001864" y="5963249"/>
                  </a:lnTo>
                  <a:lnTo>
                    <a:pt x="10005086" y="5951997"/>
                  </a:lnTo>
                  <a:lnTo>
                    <a:pt x="10001644" y="5946187"/>
                  </a:lnTo>
                  <a:close/>
                </a:path>
                <a:path w="20092670" h="6081395">
                  <a:moveTo>
                    <a:pt x="9127868" y="5568335"/>
                  </a:moveTo>
                  <a:lnTo>
                    <a:pt x="9121294" y="5569871"/>
                  </a:lnTo>
                  <a:lnTo>
                    <a:pt x="9118348" y="5574927"/>
                  </a:lnTo>
                  <a:lnTo>
                    <a:pt x="9115068" y="5579841"/>
                  </a:lnTo>
                  <a:lnTo>
                    <a:pt x="9116604" y="5586415"/>
                  </a:lnTo>
                  <a:lnTo>
                    <a:pt x="9121518" y="5589695"/>
                  </a:lnTo>
                  <a:lnTo>
                    <a:pt x="9125191" y="5591262"/>
                  </a:lnTo>
                  <a:lnTo>
                    <a:pt x="9125048" y="5591595"/>
                  </a:lnTo>
                  <a:lnTo>
                    <a:pt x="9129721" y="5593589"/>
                  </a:lnTo>
                  <a:lnTo>
                    <a:pt x="9135628" y="5591768"/>
                  </a:lnTo>
                  <a:lnTo>
                    <a:pt x="9138289" y="5587380"/>
                  </a:lnTo>
                  <a:lnTo>
                    <a:pt x="9141569" y="5582465"/>
                  </a:lnTo>
                  <a:lnTo>
                    <a:pt x="9140032" y="5575891"/>
                  </a:lnTo>
                  <a:lnTo>
                    <a:pt x="9135118" y="5572611"/>
                  </a:lnTo>
                  <a:lnTo>
                    <a:pt x="9132782" y="5571615"/>
                  </a:lnTo>
                  <a:lnTo>
                    <a:pt x="9127868" y="5568335"/>
                  </a:lnTo>
                  <a:close/>
                </a:path>
                <a:path w="20092670" h="6081395">
                  <a:moveTo>
                    <a:pt x="10084838" y="5966682"/>
                  </a:moveTo>
                  <a:lnTo>
                    <a:pt x="10078927" y="5965739"/>
                  </a:lnTo>
                  <a:lnTo>
                    <a:pt x="10076590" y="5964742"/>
                  </a:lnTo>
                  <a:lnTo>
                    <a:pt x="10070822" y="5963465"/>
                  </a:lnTo>
                  <a:lnTo>
                    <a:pt x="10065014" y="5966906"/>
                  </a:lnTo>
                  <a:lnTo>
                    <a:pt x="10063736" y="5972674"/>
                  </a:lnTo>
                  <a:lnTo>
                    <a:pt x="10062744" y="5977775"/>
                  </a:lnTo>
                  <a:lnTo>
                    <a:pt x="10065327" y="5982823"/>
                  </a:lnTo>
                  <a:lnTo>
                    <a:pt x="10070000" y="5984817"/>
                  </a:lnTo>
                  <a:lnTo>
                    <a:pt x="10069858" y="5985150"/>
                  </a:lnTo>
                  <a:lnTo>
                    <a:pt x="10070526" y="5985435"/>
                  </a:lnTo>
                  <a:lnTo>
                    <a:pt x="10071811" y="5985194"/>
                  </a:lnTo>
                  <a:lnTo>
                    <a:pt x="10074148" y="5986191"/>
                  </a:lnTo>
                  <a:lnTo>
                    <a:pt x="10079917" y="5987468"/>
                  </a:lnTo>
                  <a:lnTo>
                    <a:pt x="10085724" y="5984027"/>
                  </a:lnTo>
                  <a:lnTo>
                    <a:pt x="10088279" y="5972490"/>
                  </a:lnTo>
                  <a:lnTo>
                    <a:pt x="10084838" y="5966682"/>
                  </a:lnTo>
                  <a:close/>
                </a:path>
                <a:path w="20092670" h="6081395">
                  <a:moveTo>
                    <a:pt x="9055163" y="5522327"/>
                  </a:moveTo>
                  <a:lnTo>
                    <a:pt x="9048732" y="5523529"/>
                  </a:lnTo>
                  <a:lnTo>
                    <a:pt x="9045452" y="5528443"/>
                  </a:lnTo>
                  <a:lnTo>
                    <a:pt x="9042506" y="5533500"/>
                  </a:lnTo>
                  <a:lnTo>
                    <a:pt x="9043709" y="5539932"/>
                  </a:lnTo>
                  <a:lnTo>
                    <a:pt x="9048481" y="5543546"/>
                  </a:lnTo>
                  <a:lnTo>
                    <a:pt x="9057160" y="5547248"/>
                  </a:lnTo>
                  <a:lnTo>
                    <a:pt x="9062590" y="5545619"/>
                  </a:lnTo>
                  <a:lnTo>
                    <a:pt x="9065585" y="5541372"/>
                  </a:lnTo>
                  <a:lnTo>
                    <a:pt x="9068531" y="5536316"/>
                  </a:lnTo>
                  <a:lnTo>
                    <a:pt x="9067328" y="5529884"/>
                  </a:lnTo>
                  <a:lnTo>
                    <a:pt x="9062557" y="5526271"/>
                  </a:lnTo>
                  <a:lnTo>
                    <a:pt x="9060219" y="5525274"/>
                  </a:lnTo>
                  <a:lnTo>
                    <a:pt x="9055163" y="5522327"/>
                  </a:lnTo>
                  <a:close/>
                </a:path>
                <a:path w="20092670" h="6081395">
                  <a:moveTo>
                    <a:pt x="10168458" y="5986174"/>
                  </a:moveTo>
                  <a:lnTo>
                    <a:pt x="10162547" y="5985231"/>
                  </a:lnTo>
                  <a:lnTo>
                    <a:pt x="10160211" y="5984234"/>
                  </a:lnTo>
                  <a:lnTo>
                    <a:pt x="10154443" y="5982957"/>
                  </a:lnTo>
                  <a:lnTo>
                    <a:pt x="10148968" y="5986540"/>
                  </a:lnTo>
                  <a:lnTo>
                    <a:pt x="10147691" y="5992309"/>
                  </a:lnTo>
                  <a:lnTo>
                    <a:pt x="10146507" y="5996934"/>
                  </a:lnTo>
                  <a:lnTo>
                    <a:pt x="10149089" y="6001981"/>
                  </a:lnTo>
                  <a:lnTo>
                    <a:pt x="10153762" y="6003974"/>
                  </a:lnTo>
                  <a:lnTo>
                    <a:pt x="10153620" y="6004308"/>
                  </a:lnTo>
                  <a:lnTo>
                    <a:pt x="10154288" y="6004593"/>
                  </a:lnTo>
                  <a:lnTo>
                    <a:pt x="10155908" y="6004495"/>
                  </a:lnTo>
                  <a:lnTo>
                    <a:pt x="10158244" y="6005491"/>
                  </a:lnTo>
                  <a:lnTo>
                    <a:pt x="10164013" y="6006768"/>
                  </a:lnTo>
                  <a:lnTo>
                    <a:pt x="10169486" y="6003185"/>
                  </a:lnTo>
                  <a:lnTo>
                    <a:pt x="10172041" y="5991648"/>
                  </a:lnTo>
                  <a:lnTo>
                    <a:pt x="10168458" y="5986174"/>
                  </a:lnTo>
                  <a:close/>
                </a:path>
                <a:path w="20092670" h="6081395">
                  <a:moveTo>
                    <a:pt x="8984124" y="5474269"/>
                  </a:moveTo>
                  <a:lnTo>
                    <a:pt x="8977692" y="5475472"/>
                  </a:lnTo>
                  <a:lnTo>
                    <a:pt x="8971133" y="5485300"/>
                  </a:lnTo>
                  <a:lnTo>
                    <a:pt x="8972335" y="5491730"/>
                  </a:lnTo>
                  <a:lnTo>
                    <a:pt x="8976964" y="5495678"/>
                  </a:lnTo>
                  <a:lnTo>
                    <a:pt x="8985643" y="5499380"/>
                  </a:lnTo>
                  <a:lnTo>
                    <a:pt x="8990931" y="5498085"/>
                  </a:lnTo>
                  <a:lnTo>
                    <a:pt x="8993926" y="5493838"/>
                  </a:lnTo>
                  <a:lnTo>
                    <a:pt x="8997206" y="5488924"/>
                  </a:lnTo>
                  <a:lnTo>
                    <a:pt x="8996004" y="5482493"/>
                  </a:lnTo>
                  <a:lnTo>
                    <a:pt x="8991374" y="5478545"/>
                  </a:lnTo>
                  <a:lnTo>
                    <a:pt x="8989038" y="5477549"/>
                  </a:lnTo>
                  <a:lnTo>
                    <a:pt x="8984124" y="5474269"/>
                  </a:lnTo>
                  <a:close/>
                </a:path>
                <a:path w="20092670" h="6081395">
                  <a:moveTo>
                    <a:pt x="10252976" y="6001709"/>
                  </a:moveTo>
                  <a:lnTo>
                    <a:pt x="10247065" y="6000766"/>
                  </a:lnTo>
                  <a:lnTo>
                    <a:pt x="10244444" y="6000437"/>
                  </a:lnTo>
                  <a:lnTo>
                    <a:pt x="10238533" y="5999494"/>
                  </a:lnTo>
                  <a:lnTo>
                    <a:pt x="10233394" y="6003220"/>
                  </a:lnTo>
                  <a:lnTo>
                    <a:pt x="10232116" y="6008988"/>
                  </a:lnTo>
                  <a:lnTo>
                    <a:pt x="10231124" y="6014089"/>
                  </a:lnTo>
                  <a:lnTo>
                    <a:pt x="10233848" y="6018802"/>
                  </a:lnTo>
                  <a:lnTo>
                    <a:pt x="10238188" y="6020654"/>
                  </a:lnTo>
                  <a:lnTo>
                    <a:pt x="10238663" y="6020462"/>
                  </a:lnTo>
                  <a:lnTo>
                    <a:pt x="10240668" y="6021317"/>
                  </a:lnTo>
                  <a:lnTo>
                    <a:pt x="10243288" y="6021646"/>
                  </a:lnTo>
                  <a:lnTo>
                    <a:pt x="10249200" y="6022589"/>
                  </a:lnTo>
                  <a:lnTo>
                    <a:pt x="10254339" y="6018863"/>
                  </a:lnTo>
                  <a:lnTo>
                    <a:pt x="10255616" y="6013094"/>
                  </a:lnTo>
                  <a:lnTo>
                    <a:pt x="10256559" y="6007183"/>
                  </a:lnTo>
                  <a:lnTo>
                    <a:pt x="10252976" y="6001709"/>
                  </a:lnTo>
                  <a:close/>
                </a:path>
                <a:path w="20092670" h="6081395">
                  <a:moveTo>
                    <a:pt x="8914321" y="5425159"/>
                  </a:moveTo>
                  <a:lnTo>
                    <a:pt x="8907699" y="5425885"/>
                  </a:lnTo>
                  <a:lnTo>
                    <a:pt x="8901344" y="5435406"/>
                  </a:lnTo>
                  <a:lnTo>
                    <a:pt x="8901139" y="5435714"/>
                  </a:lnTo>
                  <a:lnTo>
                    <a:pt x="8902006" y="5442002"/>
                  </a:lnTo>
                  <a:lnTo>
                    <a:pt x="8906778" y="5445617"/>
                  </a:lnTo>
                  <a:lnTo>
                    <a:pt x="8908830" y="5447281"/>
                  </a:lnTo>
                  <a:lnTo>
                    <a:pt x="8910833" y="5448135"/>
                  </a:lnTo>
                  <a:lnTo>
                    <a:pt x="8911025" y="5448611"/>
                  </a:lnTo>
                  <a:lnTo>
                    <a:pt x="8915365" y="5450463"/>
                  </a:lnTo>
                  <a:lnTo>
                    <a:pt x="8920652" y="5449167"/>
                  </a:lnTo>
                  <a:lnTo>
                    <a:pt x="8923433" y="5445224"/>
                  </a:lnTo>
                  <a:lnTo>
                    <a:pt x="8927261" y="5440149"/>
                  </a:lnTo>
                  <a:lnTo>
                    <a:pt x="8926059" y="5433717"/>
                  </a:lnTo>
                  <a:lnTo>
                    <a:pt x="8921287" y="5430103"/>
                  </a:lnTo>
                  <a:lnTo>
                    <a:pt x="8919235" y="5428439"/>
                  </a:lnTo>
                  <a:lnTo>
                    <a:pt x="8914321" y="5425159"/>
                  </a:lnTo>
                  <a:close/>
                </a:path>
                <a:path w="20092670" h="6081395">
                  <a:moveTo>
                    <a:pt x="10337303" y="6016769"/>
                  </a:moveTo>
                  <a:lnTo>
                    <a:pt x="10331393" y="6015825"/>
                  </a:lnTo>
                  <a:lnTo>
                    <a:pt x="10328771" y="6015496"/>
                  </a:lnTo>
                  <a:lnTo>
                    <a:pt x="10323194" y="6014695"/>
                  </a:lnTo>
                  <a:lnTo>
                    <a:pt x="10317720" y="6018279"/>
                  </a:lnTo>
                  <a:lnTo>
                    <a:pt x="10316777" y="6024190"/>
                  </a:lnTo>
                  <a:lnTo>
                    <a:pt x="10315928" y="6028957"/>
                  </a:lnTo>
                  <a:lnTo>
                    <a:pt x="10318652" y="6033670"/>
                  </a:lnTo>
                  <a:lnTo>
                    <a:pt x="10322991" y="6035521"/>
                  </a:lnTo>
                  <a:lnTo>
                    <a:pt x="10323134" y="6035187"/>
                  </a:lnTo>
                  <a:lnTo>
                    <a:pt x="10325471" y="6036184"/>
                  </a:lnTo>
                  <a:lnTo>
                    <a:pt x="10328092" y="6036513"/>
                  </a:lnTo>
                  <a:lnTo>
                    <a:pt x="10333669" y="6037314"/>
                  </a:lnTo>
                  <a:lnTo>
                    <a:pt x="10339143" y="6033731"/>
                  </a:lnTo>
                  <a:lnTo>
                    <a:pt x="10340087" y="6027819"/>
                  </a:lnTo>
                  <a:lnTo>
                    <a:pt x="10340888" y="6022243"/>
                  </a:lnTo>
                  <a:lnTo>
                    <a:pt x="10337303" y="6016769"/>
                  </a:lnTo>
                  <a:close/>
                </a:path>
                <a:path w="20092670" h="6081395">
                  <a:moveTo>
                    <a:pt x="652303" y="1877181"/>
                  </a:moveTo>
                  <a:lnTo>
                    <a:pt x="645632" y="1877097"/>
                  </a:lnTo>
                  <a:lnTo>
                    <a:pt x="641493" y="1881251"/>
                  </a:lnTo>
                  <a:lnTo>
                    <a:pt x="639637" y="1882826"/>
                  </a:lnTo>
                  <a:lnTo>
                    <a:pt x="635498" y="1886979"/>
                  </a:lnTo>
                  <a:lnTo>
                    <a:pt x="635414" y="1893651"/>
                  </a:lnTo>
                  <a:lnTo>
                    <a:pt x="639567" y="1897790"/>
                  </a:lnTo>
                  <a:lnTo>
                    <a:pt x="640617" y="1899027"/>
                  </a:lnTo>
                  <a:lnTo>
                    <a:pt x="646960" y="1901733"/>
                  </a:lnTo>
                  <a:lnTo>
                    <a:pt x="651295" y="1900820"/>
                  </a:lnTo>
                  <a:lnTo>
                    <a:pt x="654531" y="1897860"/>
                  </a:lnTo>
                  <a:lnTo>
                    <a:pt x="656387" y="1896284"/>
                  </a:lnTo>
                  <a:lnTo>
                    <a:pt x="660525" y="1892131"/>
                  </a:lnTo>
                  <a:lnTo>
                    <a:pt x="660609" y="1885459"/>
                  </a:lnTo>
                  <a:lnTo>
                    <a:pt x="652303" y="1877181"/>
                  </a:lnTo>
                  <a:close/>
                </a:path>
                <a:path w="20092670" h="6081395">
                  <a:moveTo>
                    <a:pt x="8845707" y="5374189"/>
                  </a:moveTo>
                  <a:lnTo>
                    <a:pt x="8839084" y="5374915"/>
                  </a:lnTo>
                  <a:lnTo>
                    <a:pt x="8835470" y="5379687"/>
                  </a:lnTo>
                  <a:lnTo>
                    <a:pt x="8831999" y="5384124"/>
                  </a:lnTo>
                  <a:lnTo>
                    <a:pt x="8832724" y="5390747"/>
                  </a:lnTo>
                  <a:lnTo>
                    <a:pt x="8837497" y="5394361"/>
                  </a:lnTo>
                  <a:lnTo>
                    <a:pt x="8839548" y="5396026"/>
                  </a:lnTo>
                  <a:lnTo>
                    <a:pt x="8841885" y="5397023"/>
                  </a:lnTo>
                  <a:lnTo>
                    <a:pt x="8841743" y="5397356"/>
                  </a:lnTo>
                  <a:lnTo>
                    <a:pt x="8846083" y="5399208"/>
                  </a:lnTo>
                  <a:lnTo>
                    <a:pt x="8851370" y="5397912"/>
                  </a:lnTo>
                  <a:lnTo>
                    <a:pt x="8854223" y="5393999"/>
                  </a:lnTo>
                  <a:lnTo>
                    <a:pt x="8857694" y="5389561"/>
                  </a:lnTo>
                  <a:lnTo>
                    <a:pt x="8856968" y="5382938"/>
                  </a:lnTo>
                  <a:lnTo>
                    <a:pt x="8852197" y="5379325"/>
                  </a:lnTo>
                  <a:lnTo>
                    <a:pt x="8850145" y="5377661"/>
                  </a:lnTo>
                  <a:lnTo>
                    <a:pt x="8845707" y="5374189"/>
                  </a:lnTo>
                  <a:close/>
                </a:path>
                <a:path w="20092670" h="6081395">
                  <a:moveTo>
                    <a:pt x="10421769" y="6028729"/>
                  </a:moveTo>
                  <a:lnTo>
                    <a:pt x="10416192" y="6027928"/>
                  </a:lnTo>
                  <a:lnTo>
                    <a:pt x="10413570" y="6027600"/>
                  </a:lnTo>
                  <a:lnTo>
                    <a:pt x="10407851" y="6027133"/>
                  </a:lnTo>
                  <a:lnTo>
                    <a:pt x="10402569" y="6031193"/>
                  </a:lnTo>
                  <a:lnTo>
                    <a:pt x="10401768" y="6036770"/>
                  </a:lnTo>
                  <a:lnTo>
                    <a:pt x="10401254" y="6041681"/>
                  </a:lnTo>
                  <a:lnTo>
                    <a:pt x="10403785" y="6045917"/>
                  </a:lnTo>
                  <a:lnTo>
                    <a:pt x="10409126" y="6048195"/>
                  </a:lnTo>
                  <a:lnTo>
                    <a:pt x="10410937" y="6048573"/>
                  </a:lnTo>
                  <a:lnTo>
                    <a:pt x="10413559" y="6048902"/>
                  </a:lnTo>
                  <a:lnTo>
                    <a:pt x="10419278" y="6049369"/>
                  </a:lnTo>
                  <a:lnTo>
                    <a:pt x="10424560" y="6045309"/>
                  </a:lnTo>
                  <a:lnTo>
                    <a:pt x="10426163" y="6034155"/>
                  </a:lnTo>
                  <a:lnTo>
                    <a:pt x="10421769" y="6028729"/>
                  </a:lnTo>
                  <a:close/>
                </a:path>
                <a:path w="20092670" h="6081395">
                  <a:moveTo>
                    <a:pt x="8778089" y="5320883"/>
                  </a:moveTo>
                  <a:lnTo>
                    <a:pt x="8771323" y="5321942"/>
                  </a:lnTo>
                  <a:lnTo>
                    <a:pt x="8767853" y="5326380"/>
                  </a:lnTo>
                  <a:lnTo>
                    <a:pt x="8763905" y="5331009"/>
                  </a:lnTo>
                  <a:lnTo>
                    <a:pt x="8764965" y="5337775"/>
                  </a:lnTo>
                  <a:lnTo>
                    <a:pt x="8769403" y="5341246"/>
                  </a:lnTo>
                  <a:lnTo>
                    <a:pt x="8771455" y="5342910"/>
                  </a:lnTo>
                  <a:lnTo>
                    <a:pt x="8772314" y="5343671"/>
                  </a:lnTo>
                  <a:lnTo>
                    <a:pt x="8778322" y="5346234"/>
                  </a:lnTo>
                  <a:lnTo>
                    <a:pt x="8783134" y="5345130"/>
                  </a:lnTo>
                  <a:lnTo>
                    <a:pt x="8790268" y="5336731"/>
                  </a:lnTo>
                  <a:lnTo>
                    <a:pt x="8789208" y="5329966"/>
                  </a:lnTo>
                  <a:lnTo>
                    <a:pt x="8784771" y="5326495"/>
                  </a:lnTo>
                  <a:lnTo>
                    <a:pt x="8782718" y="5324831"/>
                  </a:lnTo>
                  <a:lnTo>
                    <a:pt x="8778089" y="5320883"/>
                  </a:lnTo>
                  <a:close/>
                </a:path>
                <a:path w="20092670" h="6081395">
                  <a:moveTo>
                    <a:pt x="10506755" y="6038546"/>
                  </a:moveTo>
                  <a:lnTo>
                    <a:pt x="10501035" y="6038080"/>
                  </a:lnTo>
                  <a:lnTo>
                    <a:pt x="10498414" y="6037749"/>
                  </a:lnTo>
                  <a:lnTo>
                    <a:pt x="10492837" y="6036949"/>
                  </a:lnTo>
                  <a:lnTo>
                    <a:pt x="10487412" y="6041343"/>
                  </a:lnTo>
                  <a:lnTo>
                    <a:pt x="10486944" y="6047061"/>
                  </a:lnTo>
                  <a:lnTo>
                    <a:pt x="10486429" y="6051972"/>
                  </a:lnTo>
                  <a:lnTo>
                    <a:pt x="10489295" y="6056350"/>
                  </a:lnTo>
                  <a:lnTo>
                    <a:pt x="10493302" y="6058060"/>
                  </a:lnTo>
                  <a:lnTo>
                    <a:pt x="10493444" y="6057726"/>
                  </a:lnTo>
                  <a:lnTo>
                    <a:pt x="10494111" y="6058010"/>
                  </a:lnTo>
                  <a:lnTo>
                    <a:pt x="10496257" y="6058531"/>
                  </a:lnTo>
                  <a:lnTo>
                    <a:pt x="10498879" y="6058860"/>
                  </a:lnTo>
                  <a:lnTo>
                    <a:pt x="10504455" y="6059661"/>
                  </a:lnTo>
                  <a:lnTo>
                    <a:pt x="10509880" y="6055268"/>
                  </a:lnTo>
                  <a:lnTo>
                    <a:pt x="10510346" y="6049548"/>
                  </a:lnTo>
                  <a:lnTo>
                    <a:pt x="10511148" y="6043971"/>
                  </a:lnTo>
                  <a:lnTo>
                    <a:pt x="10506755" y="6038546"/>
                  </a:lnTo>
                  <a:close/>
                </a:path>
                <a:path w="20092670" h="6081395">
                  <a:moveTo>
                    <a:pt x="8711425" y="5267193"/>
                  </a:moveTo>
                  <a:lnTo>
                    <a:pt x="8704802" y="5267919"/>
                  </a:lnTo>
                  <a:lnTo>
                    <a:pt x="8700996" y="5272214"/>
                  </a:lnTo>
                  <a:lnTo>
                    <a:pt x="8697525" y="5276652"/>
                  </a:lnTo>
                  <a:lnTo>
                    <a:pt x="8698251" y="5283275"/>
                  </a:lnTo>
                  <a:lnTo>
                    <a:pt x="8702547" y="5287080"/>
                  </a:lnTo>
                  <a:lnTo>
                    <a:pt x="8704599" y="5288745"/>
                  </a:lnTo>
                  <a:lnTo>
                    <a:pt x="8705458" y="5289506"/>
                  </a:lnTo>
                  <a:lnTo>
                    <a:pt x="8711466" y="5292069"/>
                  </a:lnTo>
                  <a:lnTo>
                    <a:pt x="8716278" y="5290964"/>
                  </a:lnTo>
                  <a:lnTo>
                    <a:pt x="8719464" y="5287194"/>
                  </a:lnTo>
                  <a:lnTo>
                    <a:pt x="8722936" y="5282757"/>
                  </a:lnTo>
                  <a:lnTo>
                    <a:pt x="8722210" y="5276134"/>
                  </a:lnTo>
                  <a:lnTo>
                    <a:pt x="8717914" y="5272329"/>
                  </a:lnTo>
                  <a:lnTo>
                    <a:pt x="8715863" y="5270664"/>
                  </a:lnTo>
                  <a:lnTo>
                    <a:pt x="8711425" y="5267193"/>
                  </a:lnTo>
                  <a:close/>
                </a:path>
                <a:path w="20092670" h="6081395">
                  <a:moveTo>
                    <a:pt x="10592309" y="6047025"/>
                  </a:moveTo>
                  <a:lnTo>
                    <a:pt x="10586590" y="6046558"/>
                  </a:lnTo>
                  <a:lnTo>
                    <a:pt x="10583967" y="6046230"/>
                  </a:lnTo>
                  <a:lnTo>
                    <a:pt x="10577914" y="6045621"/>
                  </a:lnTo>
                  <a:lnTo>
                    <a:pt x="10572825" y="6050157"/>
                  </a:lnTo>
                  <a:lnTo>
                    <a:pt x="10571984" y="6060452"/>
                  </a:lnTo>
                  <a:lnTo>
                    <a:pt x="10574851" y="6064831"/>
                  </a:lnTo>
                  <a:lnTo>
                    <a:pt x="10579859" y="6066967"/>
                  </a:lnTo>
                  <a:lnTo>
                    <a:pt x="10582003" y="6067488"/>
                  </a:lnTo>
                  <a:lnTo>
                    <a:pt x="10584625" y="6067816"/>
                  </a:lnTo>
                  <a:lnTo>
                    <a:pt x="10590674" y="6068425"/>
                  </a:lnTo>
                  <a:lnTo>
                    <a:pt x="10595770" y="6063890"/>
                  </a:lnTo>
                  <a:lnTo>
                    <a:pt x="10596236" y="6058170"/>
                  </a:lnTo>
                  <a:lnTo>
                    <a:pt x="10596845" y="6052117"/>
                  </a:lnTo>
                  <a:lnTo>
                    <a:pt x="10592309" y="6047025"/>
                  </a:lnTo>
                  <a:close/>
                </a:path>
                <a:path w="20092670" h="6081395">
                  <a:moveTo>
                    <a:pt x="8645948" y="5211642"/>
                  </a:moveTo>
                  <a:lnTo>
                    <a:pt x="8639325" y="5212369"/>
                  </a:lnTo>
                  <a:lnTo>
                    <a:pt x="8635520" y="5216664"/>
                  </a:lnTo>
                  <a:lnTo>
                    <a:pt x="8631572" y="5221293"/>
                  </a:lnTo>
                  <a:lnTo>
                    <a:pt x="8632298" y="5227917"/>
                  </a:lnTo>
                  <a:lnTo>
                    <a:pt x="8636594" y="5231722"/>
                  </a:lnTo>
                  <a:lnTo>
                    <a:pt x="8638645" y="5233386"/>
                  </a:lnTo>
                  <a:lnTo>
                    <a:pt x="8639504" y="5234147"/>
                  </a:lnTo>
                  <a:lnTo>
                    <a:pt x="8645847" y="5236853"/>
                  </a:lnTo>
                  <a:lnTo>
                    <a:pt x="8650657" y="5235749"/>
                  </a:lnTo>
                  <a:lnTo>
                    <a:pt x="8653703" y="5232312"/>
                  </a:lnTo>
                  <a:lnTo>
                    <a:pt x="8657651" y="5227683"/>
                  </a:lnTo>
                  <a:lnTo>
                    <a:pt x="8656925" y="5221060"/>
                  </a:lnTo>
                  <a:lnTo>
                    <a:pt x="8652629" y="5217255"/>
                  </a:lnTo>
                  <a:lnTo>
                    <a:pt x="8650577" y="5215590"/>
                  </a:lnTo>
                  <a:lnTo>
                    <a:pt x="8645948" y="5211642"/>
                  </a:lnTo>
                  <a:close/>
                </a:path>
                <a:path w="20092670" h="6081395">
                  <a:moveTo>
                    <a:pt x="713342" y="1816413"/>
                  </a:moveTo>
                  <a:lnTo>
                    <a:pt x="706671" y="1816329"/>
                  </a:lnTo>
                  <a:lnTo>
                    <a:pt x="702531" y="1820482"/>
                  </a:lnTo>
                  <a:lnTo>
                    <a:pt x="700676" y="1822057"/>
                  </a:lnTo>
                  <a:lnTo>
                    <a:pt x="696537" y="1826211"/>
                  </a:lnTo>
                  <a:lnTo>
                    <a:pt x="696452" y="1832882"/>
                  </a:lnTo>
                  <a:lnTo>
                    <a:pt x="700605" y="1837021"/>
                  </a:lnTo>
                  <a:lnTo>
                    <a:pt x="701658" y="1838261"/>
                  </a:lnTo>
                  <a:lnTo>
                    <a:pt x="707998" y="1840965"/>
                  </a:lnTo>
                  <a:lnTo>
                    <a:pt x="712334" y="1840051"/>
                  </a:lnTo>
                  <a:lnTo>
                    <a:pt x="715569" y="1837091"/>
                  </a:lnTo>
                  <a:lnTo>
                    <a:pt x="717425" y="1835515"/>
                  </a:lnTo>
                  <a:lnTo>
                    <a:pt x="721564" y="1831362"/>
                  </a:lnTo>
                  <a:lnTo>
                    <a:pt x="721648" y="1824690"/>
                  </a:lnTo>
                  <a:lnTo>
                    <a:pt x="713342" y="1816413"/>
                  </a:lnTo>
                  <a:close/>
                </a:path>
                <a:path w="20092670" h="6081395">
                  <a:moveTo>
                    <a:pt x="10677434" y="6053744"/>
                  </a:moveTo>
                  <a:lnTo>
                    <a:pt x="10671714" y="6053278"/>
                  </a:lnTo>
                  <a:lnTo>
                    <a:pt x="10669092" y="6052949"/>
                  </a:lnTo>
                  <a:lnTo>
                    <a:pt x="10663373" y="6052482"/>
                  </a:lnTo>
                  <a:lnTo>
                    <a:pt x="10658281" y="6057018"/>
                  </a:lnTo>
                  <a:lnTo>
                    <a:pt x="10657472" y="6066931"/>
                  </a:lnTo>
                  <a:lnTo>
                    <a:pt x="10657441" y="6067312"/>
                  </a:lnTo>
                  <a:lnTo>
                    <a:pt x="10660116" y="6071216"/>
                  </a:lnTo>
                  <a:lnTo>
                    <a:pt x="10664122" y="6072925"/>
                  </a:lnTo>
                  <a:lnTo>
                    <a:pt x="10664314" y="6073400"/>
                  </a:lnTo>
                  <a:lnTo>
                    <a:pt x="10665315" y="6073827"/>
                  </a:lnTo>
                  <a:lnTo>
                    <a:pt x="10667937" y="6074157"/>
                  </a:lnTo>
                  <a:lnTo>
                    <a:pt x="10675944" y="6074811"/>
                  </a:lnTo>
                  <a:lnTo>
                    <a:pt x="10681035" y="6070274"/>
                  </a:lnTo>
                  <a:lnTo>
                    <a:pt x="10681969" y="6058836"/>
                  </a:lnTo>
                  <a:lnTo>
                    <a:pt x="10677434" y="6053744"/>
                  </a:lnTo>
                  <a:close/>
                </a:path>
                <a:path w="20092670" h="6081395">
                  <a:moveTo>
                    <a:pt x="8582518" y="5154993"/>
                  </a:moveTo>
                  <a:lnTo>
                    <a:pt x="8575703" y="5155244"/>
                  </a:lnTo>
                  <a:lnTo>
                    <a:pt x="8568094" y="5163834"/>
                  </a:lnTo>
                  <a:lnTo>
                    <a:pt x="8568343" y="5170648"/>
                  </a:lnTo>
                  <a:lnTo>
                    <a:pt x="8574357" y="5175975"/>
                  </a:lnTo>
                  <a:lnTo>
                    <a:pt x="8575408" y="5177213"/>
                  </a:lnTo>
                  <a:lnTo>
                    <a:pt x="8581750" y="5179919"/>
                  </a:lnTo>
                  <a:lnTo>
                    <a:pt x="8586561" y="5178814"/>
                  </a:lnTo>
                  <a:lnTo>
                    <a:pt x="8593411" y="5171082"/>
                  </a:lnTo>
                  <a:lnTo>
                    <a:pt x="8593161" y="5164268"/>
                  </a:lnTo>
                  <a:lnTo>
                    <a:pt x="8588865" y="5160463"/>
                  </a:lnTo>
                  <a:lnTo>
                    <a:pt x="8586813" y="5158797"/>
                  </a:lnTo>
                  <a:lnTo>
                    <a:pt x="8582518" y="5154993"/>
                  </a:lnTo>
                  <a:close/>
                </a:path>
                <a:path w="20092670" h="6081395">
                  <a:moveTo>
                    <a:pt x="10762693" y="6057365"/>
                  </a:moveTo>
                  <a:lnTo>
                    <a:pt x="10756831" y="6057232"/>
                  </a:lnTo>
                  <a:lnTo>
                    <a:pt x="10748826" y="6056578"/>
                  </a:lnTo>
                  <a:lnTo>
                    <a:pt x="10743735" y="6061114"/>
                  </a:lnTo>
                  <a:lnTo>
                    <a:pt x="10743601" y="6066975"/>
                  </a:lnTo>
                  <a:lnTo>
                    <a:pt x="10743227" y="6071552"/>
                  </a:lnTo>
                  <a:lnTo>
                    <a:pt x="10745903" y="6075454"/>
                  </a:lnTo>
                  <a:lnTo>
                    <a:pt x="10749908" y="6077162"/>
                  </a:lnTo>
                  <a:lnTo>
                    <a:pt x="10749765" y="6077497"/>
                  </a:lnTo>
                  <a:lnTo>
                    <a:pt x="10750767" y="6077924"/>
                  </a:lnTo>
                  <a:lnTo>
                    <a:pt x="10756011" y="6078583"/>
                  </a:lnTo>
                  <a:lnTo>
                    <a:pt x="10761873" y="6078716"/>
                  </a:lnTo>
                  <a:lnTo>
                    <a:pt x="10766964" y="6074180"/>
                  </a:lnTo>
                  <a:lnTo>
                    <a:pt x="10767230" y="6062456"/>
                  </a:lnTo>
                  <a:lnTo>
                    <a:pt x="10762693" y="6057365"/>
                  </a:lnTo>
                  <a:close/>
                </a:path>
                <a:path w="20092670" h="6081395">
                  <a:moveTo>
                    <a:pt x="8519325" y="5096865"/>
                  </a:moveTo>
                  <a:lnTo>
                    <a:pt x="8512844" y="5097258"/>
                  </a:lnTo>
                  <a:lnTo>
                    <a:pt x="8504566" y="5105563"/>
                  </a:lnTo>
                  <a:lnTo>
                    <a:pt x="8504958" y="5112044"/>
                  </a:lnTo>
                  <a:lnTo>
                    <a:pt x="8509111" y="5116183"/>
                  </a:lnTo>
                  <a:lnTo>
                    <a:pt x="8511163" y="5117848"/>
                  </a:lnTo>
                  <a:lnTo>
                    <a:pt x="8511880" y="5118943"/>
                  </a:lnTo>
                  <a:lnTo>
                    <a:pt x="8517889" y="5121506"/>
                  </a:lnTo>
                  <a:lnTo>
                    <a:pt x="8522557" y="5120735"/>
                  </a:lnTo>
                  <a:lnTo>
                    <a:pt x="8525602" y="5117299"/>
                  </a:lnTo>
                  <a:lnTo>
                    <a:pt x="8529740" y="5113146"/>
                  </a:lnTo>
                  <a:lnTo>
                    <a:pt x="8529349" y="5106666"/>
                  </a:lnTo>
                  <a:lnTo>
                    <a:pt x="8525196" y="5102527"/>
                  </a:lnTo>
                  <a:lnTo>
                    <a:pt x="8523477" y="5101005"/>
                  </a:lnTo>
                  <a:lnTo>
                    <a:pt x="8519325" y="5096865"/>
                  </a:lnTo>
                  <a:close/>
                </a:path>
                <a:path w="20092670" h="6081395">
                  <a:moveTo>
                    <a:pt x="10848191" y="6059507"/>
                  </a:moveTo>
                  <a:lnTo>
                    <a:pt x="10842329" y="6059374"/>
                  </a:lnTo>
                  <a:lnTo>
                    <a:pt x="10839899" y="6059520"/>
                  </a:lnTo>
                  <a:lnTo>
                    <a:pt x="10834037" y="6059388"/>
                  </a:lnTo>
                  <a:lnTo>
                    <a:pt x="10829279" y="6064066"/>
                  </a:lnTo>
                  <a:lnTo>
                    <a:pt x="10829147" y="6069928"/>
                  </a:lnTo>
                  <a:lnTo>
                    <a:pt x="10829250" y="6074312"/>
                  </a:lnTo>
                  <a:lnTo>
                    <a:pt x="10831591" y="6078074"/>
                  </a:lnTo>
                  <a:lnTo>
                    <a:pt x="10836932" y="6080353"/>
                  </a:lnTo>
                  <a:lnTo>
                    <a:pt x="10839554" y="6080680"/>
                  </a:lnTo>
                  <a:lnTo>
                    <a:pt x="10841983" y="6080533"/>
                  </a:lnTo>
                  <a:lnTo>
                    <a:pt x="10847845" y="6080666"/>
                  </a:lnTo>
                  <a:lnTo>
                    <a:pt x="10852603" y="6075988"/>
                  </a:lnTo>
                  <a:lnTo>
                    <a:pt x="10852869" y="6064264"/>
                  </a:lnTo>
                  <a:lnTo>
                    <a:pt x="10848191" y="6059507"/>
                  </a:lnTo>
                  <a:close/>
                </a:path>
                <a:path w="20092670" h="6081395">
                  <a:moveTo>
                    <a:pt x="8457986" y="5037163"/>
                  </a:moveTo>
                  <a:lnTo>
                    <a:pt x="8451314" y="5037079"/>
                  </a:lnTo>
                  <a:lnTo>
                    <a:pt x="8447175" y="5041233"/>
                  </a:lnTo>
                  <a:lnTo>
                    <a:pt x="8443370" y="5045528"/>
                  </a:lnTo>
                  <a:lnTo>
                    <a:pt x="8443287" y="5052199"/>
                  </a:lnTo>
                  <a:lnTo>
                    <a:pt x="8447439" y="5056338"/>
                  </a:lnTo>
                  <a:lnTo>
                    <a:pt x="8449348" y="5058335"/>
                  </a:lnTo>
                  <a:lnTo>
                    <a:pt x="8450066" y="5059432"/>
                  </a:lnTo>
                  <a:lnTo>
                    <a:pt x="8452402" y="5060428"/>
                  </a:lnTo>
                  <a:lnTo>
                    <a:pt x="8452544" y="5060094"/>
                  </a:lnTo>
                  <a:lnTo>
                    <a:pt x="8456550" y="5061803"/>
                  </a:lnTo>
                  <a:lnTo>
                    <a:pt x="8461220" y="5061032"/>
                  </a:lnTo>
                  <a:lnTo>
                    <a:pt x="8468069" y="5053301"/>
                  </a:lnTo>
                  <a:lnTo>
                    <a:pt x="8468153" y="5046629"/>
                  </a:lnTo>
                  <a:lnTo>
                    <a:pt x="8464001" y="5042491"/>
                  </a:lnTo>
                  <a:lnTo>
                    <a:pt x="8457986" y="5037163"/>
                  </a:lnTo>
                  <a:close/>
                </a:path>
                <a:path w="20092670" h="6081395">
                  <a:moveTo>
                    <a:pt x="774906" y="1756264"/>
                  </a:moveTo>
                  <a:lnTo>
                    <a:pt x="768234" y="1756178"/>
                  </a:lnTo>
                  <a:lnTo>
                    <a:pt x="764095" y="1760332"/>
                  </a:lnTo>
                  <a:lnTo>
                    <a:pt x="762239" y="1761907"/>
                  </a:lnTo>
                  <a:lnTo>
                    <a:pt x="758100" y="1766060"/>
                  </a:lnTo>
                  <a:lnTo>
                    <a:pt x="758016" y="1772732"/>
                  </a:lnTo>
                  <a:lnTo>
                    <a:pt x="762169" y="1776872"/>
                  </a:lnTo>
                  <a:lnTo>
                    <a:pt x="762886" y="1777967"/>
                  </a:lnTo>
                  <a:lnTo>
                    <a:pt x="769562" y="1780815"/>
                  </a:lnTo>
                  <a:lnTo>
                    <a:pt x="773898" y="1779901"/>
                  </a:lnTo>
                  <a:lnTo>
                    <a:pt x="777133" y="1776942"/>
                  </a:lnTo>
                  <a:lnTo>
                    <a:pt x="778989" y="1775365"/>
                  </a:lnTo>
                  <a:lnTo>
                    <a:pt x="783128" y="1771213"/>
                  </a:lnTo>
                  <a:lnTo>
                    <a:pt x="783211" y="1764542"/>
                  </a:lnTo>
                  <a:lnTo>
                    <a:pt x="774906" y="1756264"/>
                  </a:lnTo>
                  <a:close/>
                </a:path>
                <a:path w="20092670" h="6081395">
                  <a:moveTo>
                    <a:pt x="10933589" y="6060030"/>
                  </a:moveTo>
                  <a:lnTo>
                    <a:pt x="10927727" y="6059897"/>
                  </a:lnTo>
                  <a:lnTo>
                    <a:pt x="10925298" y="6060044"/>
                  </a:lnTo>
                  <a:lnTo>
                    <a:pt x="10919436" y="6059911"/>
                  </a:lnTo>
                  <a:lnTo>
                    <a:pt x="10915013" y="6064731"/>
                  </a:lnTo>
                  <a:lnTo>
                    <a:pt x="10914880" y="6070592"/>
                  </a:lnTo>
                  <a:lnTo>
                    <a:pt x="10914983" y="6074977"/>
                  </a:lnTo>
                  <a:lnTo>
                    <a:pt x="10917658" y="6078881"/>
                  </a:lnTo>
                  <a:lnTo>
                    <a:pt x="10921329" y="6080447"/>
                  </a:lnTo>
                  <a:lnTo>
                    <a:pt x="10921472" y="6080113"/>
                  </a:lnTo>
                  <a:lnTo>
                    <a:pt x="10922473" y="6080541"/>
                  </a:lnTo>
                  <a:lnTo>
                    <a:pt x="10925429" y="6081012"/>
                  </a:lnTo>
                  <a:lnTo>
                    <a:pt x="10927859" y="6080865"/>
                  </a:lnTo>
                  <a:lnTo>
                    <a:pt x="10933720" y="6080998"/>
                  </a:lnTo>
                  <a:lnTo>
                    <a:pt x="10938145" y="6076177"/>
                  </a:lnTo>
                  <a:lnTo>
                    <a:pt x="10938411" y="6064454"/>
                  </a:lnTo>
                  <a:lnTo>
                    <a:pt x="10933589" y="6060030"/>
                  </a:lnTo>
                  <a:close/>
                </a:path>
                <a:path w="20092670" h="6081395">
                  <a:moveTo>
                    <a:pt x="8397409" y="4976601"/>
                  </a:moveTo>
                  <a:lnTo>
                    <a:pt x="8390737" y="4976517"/>
                  </a:lnTo>
                  <a:lnTo>
                    <a:pt x="8382459" y="4984823"/>
                  </a:lnTo>
                  <a:lnTo>
                    <a:pt x="8382375" y="4991495"/>
                  </a:lnTo>
                  <a:lnTo>
                    <a:pt x="8386528" y="4995634"/>
                  </a:lnTo>
                  <a:lnTo>
                    <a:pt x="8389155" y="4998726"/>
                  </a:lnTo>
                  <a:lnTo>
                    <a:pt x="8395498" y="5001432"/>
                  </a:lnTo>
                  <a:lnTo>
                    <a:pt x="8399832" y="5000519"/>
                  </a:lnTo>
                  <a:lnTo>
                    <a:pt x="8403068" y="4997559"/>
                  </a:lnTo>
                  <a:lnTo>
                    <a:pt x="8407207" y="4993406"/>
                  </a:lnTo>
                  <a:lnTo>
                    <a:pt x="8407291" y="4986734"/>
                  </a:lnTo>
                  <a:lnTo>
                    <a:pt x="8403138" y="4982595"/>
                  </a:lnTo>
                  <a:lnTo>
                    <a:pt x="8401562" y="4980740"/>
                  </a:lnTo>
                  <a:lnTo>
                    <a:pt x="8397409" y="4976601"/>
                  </a:lnTo>
                  <a:close/>
                </a:path>
                <a:path w="20092670" h="6081395">
                  <a:moveTo>
                    <a:pt x="11019367" y="6058741"/>
                  </a:moveTo>
                  <a:lnTo>
                    <a:pt x="11013363" y="6058942"/>
                  </a:lnTo>
                  <a:lnTo>
                    <a:pt x="11005262" y="6059432"/>
                  </a:lnTo>
                  <a:lnTo>
                    <a:pt x="11000504" y="6064109"/>
                  </a:lnTo>
                  <a:lnTo>
                    <a:pt x="11000706" y="6070114"/>
                  </a:lnTo>
                  <a:lnTo>
                    <a:pt x="11000474" y="6074355"/>
                  </a:lnTo>
                  <a:lnTo>
                    <a:pt x="11003292" y="6077925"/>
                  </a:lnTo>
                  <a:lnTo>
                    <a:pt x="11006964" y="6079491"/>
                  </a:lnTo>
                  <a:lnTo>
                    <a:pt x="11007106" y="6079157"/>
                  </a:lnTo>
                  <a:lnTo>
                    <a:pt x="11008442" y="6079727"/>
                  </a:lnTo>
                  <a:lnTo>
                    <a:pt x="11011540" y="6079865"/>
                  </a:lnTo>
                  <a:lnTo>
                    <a:pt x="11013970" y="6079717"/>
                  </a:lnTo>
                  <a:lnTo>
                    <a:pt x="11019497" y="6079708"/>
                  </a:lnTo>
                  <a:lnTo>
                    <a:pt x="11024255" y="6075030"/>
                  </a:lnTo>
                  <a:lnTo>
                    <a:pt x="11024055" y="6069026"/>
                  </a:lnTo>
                  <a:lnTo>
                    <a:pt x="11024046" y="6063499"/>
                  </a:lnTo>
                  <a:lnTo>
                    <a:pt x="11019367" y="6058741"/>
                  </a:lnTo>
                  <a:close/>
                </a:path>
                <a:path w="20092670" h="6081395">
                  <a:moveTo>
                    <a:pt x="8337736" y="4914845"/>
                  </a:moveTo>
                  <a:lnTo>
                    <a:pt x="8331063" y="4914762"/>
                  </a:lnTo>
                  <a:lnTo>
                    <a:pt x="8326925" y="4918914"/>
                  </a:lnTo>
                  <a:lnTo>
                    <a:pt x="8322452" y="4922925"/>
                  </a:lnTo>
                  <a:lnTo>
                    <a:pt x="8322368" y="4929597"/>
                  </a:lnTo>
                  <a:lnTo>
                    <a:pt x="8326521" y="4933736"/>
                  </a:lnTo>
                  <a:lnTo>
                    <a:pt x="8329147" y="4936828"/>
                  </a:lnTo>
                  <a:lnTo>
                    <a:pt x="8331818" y="4937967"/>
                  </a:lnTo>
                  <a:lnTo>
                    <a:pt x="8331342" y="4938159"/>
                  </a:lnTo>
                  <a:lnTo>
                    <a:pt x="8335348" y="4939868"/>
                  </a:lnTo>
                  <a:lnTo>
                    <a:pt x="8339682" y="4938956"/>
                  </a:lnTo>
                  <a:lnTo>
                    <a:pt x="8342919" y="4935995"/>
                  </a:lnTo>
                  <a:lnTo>
                    <a:pt x="8347249" y="4932318"/>
                  </a:lnTo>
                  <a:lnTo>
                    <a:pt x="8347475" y="4925313"/>
                  </a:lnTo>
                  <a:lnTo>
                    <a:pt x="8343322" y="4921174"/>
                  </a:lnTo>
                  <a:lnTo>
                    <a:pt x="8341747" y="4919319"/>
                  </a:lnTo>
                  <a:lnTo>
                    <a:pt x="8337736" y="4914845"/>
                  </a:lnTo>
                  <a:close/>
                </a:path>
                <a:path w="20092670" h="6081395">
                  <a:moveTo>
                    <a:pt x="836995" y="1696733"/>
                  </a:moveTo>
                  <a:lnTo>
                    <a:pt x="830323" y="1696648"/>
                  </a:lnTo>
                  <a:lnTo>
                    <a:pt x="826184" y="1700801"/>
                  </a:lnTo>
                  <a:lnTo>
                    <a:pt x="824328" y="1702377"/>
                  </a:lnTo>
                  <a:lnTo>
                    <a:pt x="819856" y="1706387"/>
                  </a:lnTo>
                  <a:lnTo>
                    <a:pt x="819771" y="1713059"/>
                  </a:lnTo>
                  <a:lnTo>
                    <a:pt x="823924" y="1717198"/>
                  </a:lnTo>
                  <a:lnTo>
                    <a:pt x="824641" y="1718293"/>
                  </a:lnTo>
                  <a:lnTo>
                    <a:pt x="827311" y="1719433"/>
                  </a:lnTo>
                  <a:lnTo>
                    <a:pt x="827169" y="1719766"/>
                  </a:lnTo>
                  <a:lnTo>
                    <a:pt x="831175" y="1721475"/>
                  </a:lnTo>
                  <a:lnTo>
                    <a:pt x="835510" y="1720562"/>
                  </a:lnTo>
                  <a:lnTo>
                    <a:pt x="838746" y="1717602"/>
                  </a:lnTo>
                  <a:lnTo>
                    <a:pt x="840602" y="1716026"/>
                  </a:lnTo>
                  <a:lnTo>
                    <a:pt x="845074" y="1712016"/>
                  </a:lnTo>
                  <a:lnTo>
                    <a:pt x="845159" y="1705344"/>
                  </a:lnTo>
                  <a:lnTo>
                    <a:pt x="841006" y="1701205"/>
                  </a:lnTo>
                  <a:lnTo>
                    <a:pt x="836995" y="1696733"/>
                  </a:lnTo>
                  <a:close/>
                </a:path>
                <a:path w="20092670" h="6081395">
                  <a:moveTo>
                    <a:pt x="8279634" y="4852183"/>
                  </a:moveTo>
                  <a:lnTo>
                    <a:pt x="8273104" y="4851764"/>
                  </a:lnTo>
                  <a:lnTo>
                    <a:pt x="8264158" y="4859785"/>
                  </a:lnTo>
                  <a:lnTo>
                    <a:pt x="8263741" y="4866316"/>
                  </a:lnTo>
                  <a:lnTo>
                    <a:pt x="8267752" y="4870788"/>
                  </a:lnTo>
                  <a:lnTo>
                    <a:pt x="8269327" y="4872644"/>
                  </a:lnTo>
                  <a:lnTo>
                    <a:pt x="8270235" y="4874215"/>
                  </a:lnTo>
                  <a:lnTo>
                    <a:pt x="8276912" y="4877063"/>
                  </a:lnTo>
                  <a:lnTo>
                    <a:pt x="8281104" y="4876483"/>
                  </a:lnTo>
                  <a:lnTo>
                    <a:pt x="8284340" y="4873523"/>
                  </a:lnTo>
                  <a:lnTo>
                    <a:pt x="8288812" y="4869513"/>
                  </a:lnTo>
                  <a:lnTo>
                    <a:pt x="8289230" y="4862984"/>
                  </a:lnTo>
                  <a:lnTo>
                    <a:pt x="8285220" y="4858511"/>
                  </a:lnTo>
                  <a:lnTo>
                    <a:pt x="8283644" y="4856655"/>
                  </a:lnTo>
                  <a:lnTo>
                    <a:pt x="8279634" y="4852183"/>
                  </a:lnTo>
                  <a:close/>
                </a:path>
                <a:path w="20092670" h="6081395">
                  <a:moveTo>
                    <a:pt x="11104711" y="6055689"/>
                  </a:moveTo>
                  <a:lnTo>
                    <a:pt x="11090940" y="6056522"/>
                  </a:lnTo>
                  <a:lnTo>
                    <a:pt x="11086042" y="6061534"/>
                  </a:lnTo>
                  <a:lnTo>
                    <a:pt x="11086385" y="6067205"/>
                  </a:lnTo>
                  <a:lnTo>
                    <a:pt x="11086487" y="6071588"/>
                  </a:lnTo>
                  <a:lnTo>
                    <a:pt x="11088970" y="6075016"/>
                  </a:lnTo>
                  <a:lnTo>
                    <a:pt x="11094311" y="6077294"/>
                  </a:lnTo>
                  <a:lnTo>
                    <a:pt x="11097410" y="6077432"/>
                  </a:lnTo>
                  <a:lnTo>
                    <a:pt x="11105510" y="6076942"/>
                  </a:lnTo>
                  <a:lnTo>
                    <a:pt x="11110411" y="6071929"/>
                  </a:lnTo>
                  <a:lnTo>
                    <a:pt x="11109724" y="6060588"/>
                  </a:lnTo>
                  <a:lnTo>
                    <a:pt x="11104711" y="6055689"/>
                  </a:lnTo>
                  <a:close/>
                </a:path>
                <a:path w="20092670" h="6081395">
                  <a:moveTo>
                    <a:pt x="8222434" y="4788326"/>
                  </a:moveTo>
                  <a:lnTo>
                    <a:pt x="8215905" y="4787908"/>
                  </a:lnTo>
                  <a:lnTo>
                    <a:pt x="8206960" y="4795929"/>
                  </a:lnTo>
                  <a:lnTo>
                    <a:pt x="8206541" y="4802459"/>
                  </a:lnTo>
                  <a:lnTo>
                    <a:pt x="8210552" y="4806931"/>
                  </a:lnTo>
                  <a:lnTo>
                    <a:pt x="8212127" y="4808787"/>
                  </a:lnTo>
                  <a:lnTo>
                    <a:pt x="8213036" y="4810359"/>
                  </a:lnTo>
                  <a:lnTo>
                    <a:pt x="8219712" y="4813207"/>
                  </a:lnTo>
                  <a:lnTo>
                    <a:pt x="8224048" y="4812294"/>
                  </a:lnTo>
                  <a:lnTo>
                    <a:pt x="8227141" y="4809667"/>
                  </a:lnTo>
                  <a:lnTo>
                    <a:pt x="8231614" y="4805656"/>
                  </a:lnTo>
                  <a:lnTo>
                    <a:pt x="8231697" y="4798985"/>
                  </a:lnTo>
                  <a:lnTo>
                    <a:pt x="8226445" y="4792798"/>
                  </a:lnTo>
                  <a:lnTo>
                    <a:pt x="8222434" y="4788326"/>
                  </a:lnTo>
                  <a:close/>
                </a:path>
                <a:path w="20092670" h="6081395">
                  <a:moveTo>
                    <a:pt x="11190151" y="6051494"/>
                  </a:moveTo>
                  <a:lnTo>
                    <a:pt x="11176379" y="6052327"/>
                  </a:lnTo>
                  <a:lnTo>
                    <a:pt x="11172067" y="6057195"/>
                  </a:lnTo>
                  <a:lnTo>
                    <a:pt x="11171814" y="6057481"/>
                  </a:lnTo>
                  <a:lnTo>
                    <a:pt x="11172402" y="6067202"/>
                  </a:lnTo>
                  <a:lnTo>
                    <a:pt x="11174885" y="6070629"/>
                  </a:lnTo>
                  <a:lnTo>
                    <a:pt x="11179893" y="6072765"/>
                  </a:lnTo>
                  <a:lnTo>
                    <a:pt x="11183325" y="6073045"/>
                  </a:lnTo>
                  <a:lnTo>
                    <a:pt x="11191425" y="6072554"/>
                  </a:lnTo>
                  <a:lnTo>
                    <a:pt x="11195738" y="6067686"/>
                  </a:lnTo>
                  <a:lnTo>
                    <a:pt x="11195991" y="6067400"/>
                  </a:lnTo>
                  <a:lnTo>
                    <a:pt x="11195305" y="6056060"/>
                  </a:lnTo>
                  <a:lnTo>
                    <a:pt x="11190151" y="6051494"/>
                  </a:lnTo>
                  <a:close/>
                </a:path>
                <a:path w="20092670" h="6081395">
                  <a:moveTo>
                    <a:pt x="899467" y="1638153"/>
                  </a:moveTo>
                  <a:lnTo>
                    <a:pt x="892604" y="1637593"/>
                  </a:lnTo>
                  <a:lnTo>
                    <a:pt x="888464" y="1641747"/>
                  </a:lnTo>
                  <a:lnTo>
                    <a:pt x="886609" y="1643322"/>
                  </a:lnTo>
                  <a:lnTo>
                    <a:pt x="882612" y="1647141"/>
                  </a:lnTo>
                  <a:lnTo>
                    <a:pt x="882052" y="1654005"/>
                  </a:lnTo>
                  <a:lnTo>
                    <a:pt x="886205" y="1658144"/>
                  </a:lnTo>
                  <a:lnTo>
                    <a:pt x="887255" y="1659381"/>
                  </a:lnTo>
                  <a:lnTo>
                    <a:pt x="893597" y="1662087"/>
                  </a:lnTo>
                  <a:lnTo>
                    <a:pt x="897791" y="1661507"/>
                  </a:lnTo>
                  <a:lnTo>
                    <a:pt x="901027" y="1658547"/>
                  </a:lnTo>
                  <a:lnTo>
                    <a:pt x="902882" y="1656971"/>
                  </a:lnTo>
                  <a:lnTo>
                    <a:pt x="906879" y="1653152"/>
                  </a:lnTo>
                  <a:lnTo>
                    <a:pt x="907105" y="1646146"/>
                  </a:lnTo>
                  <a:lnTo>
                    <a:pt x="899467" y="1638153"/>
                  </a:lnTo>
                  <a:close/>
                </a:path>
                <a:path w="20092670" h="6081395">
                  <a:moveTo>
                    <a:pt x="8166188" y="4724086"/>
                  </a:moveTo>
                  <a:lnTo>
                    <a:pt x="8159325" y="4723527"/>
                  </a:lnTo>
                  <a:lnTo>
                    <a:pt x="8150664" y="4730880"/>
                  </a:lnTo>
                  <a:lnTo>
                    <a:pt x="8150104" y="4737744"/>
                  </a:lnTo>
                  <a:lnTo>
                    <a:pt x="8155356" y="4743930"/>
                  </a:lnTo>
                  <a:lnTo>
                    <a:pt x="8156264" y="4745501"/>
                  </a:lnTo>
                  <a:lnTo>
                    <a:pt x="8162940" y="4748349"/>
                  </a:lnTo>
                  <a:lnTo>
                    <a:pt x="8167133" y="4747770"/>
                  </a:lnTo>
                  <a:lnTo>
                    <a:pt x="8174557" y="4741467"/>
                  </a:lnTo>
                  <a:lnTo>
                    <a:pt x="8175117" y="4734603"/>
                  </a:lnTo>
                  <a:lnTo>
                    <a:pt x="8166188" y="4724086"/>
                  </a:lnTo>
                  <a:close/>
                </a:path>
                <a:path w="20092670" h="6081395">
                  <a:moveTo>
                    <a:pt x="11275157" y="6045535"/>
                  </a:moveTo>
                  <a:lnTo>
                    <a:pt x="11261386" y="6046369"/>
                  </a:lnTo>
                  <a:lnTo>
                    <a:pt x="11257153" y="6051666"/>
                  </a:lnTo>
                  <a:lnTo>
                    <a:pt x="11257741" y="6061387"/>
                  </a:lnTo>
                  <a:lnTo>
                    <a:pt x="11260560" y="6064956"/>
                  </a:lnTo>
                  <a:lnTo>
                    <a:pt x="11263898" y="6066380"/>
                  </a:lnTo>
                  <a:lnTo>
                    <a:pt x="11264040" y="6066046"/>
                  </a:lnTo>
                  <a:lnTo>
                    <a:pt x="11265376" y="6066616"/>
                  </a:lnTo>
                  <a:lnTo>
                    <a:pt x="11268808" y="6066896"/>
                  </a:lnTo>
                  <a:lnTo>
                    <a:pt x="11276908" y="6066405"/>
                  </a:lnTo>
                  <a:lnTo>
                    <a:pt x="11281140" y="6061108"/>
                  </a:lnTo>
                  <a:lnTo>
                    <a:pt x="11280454" y="6049768"/>
                  </a:lnTo>
                  <a:lnTo>
                    <a:pt x="11275157" y="6045535"/>
                  </a:lnTo>
                  <a:close/>
                </a:path>
                <a:path w="20092670" h="6081395">
                  <a:moveTo>
                    <a:pt x="8110987" y="4658322"/>
                  </a:moveTo>
                  <a:lnTo>
                    <a:pt x="8104124" y="4657760"/>
                  </a:lnTo>
                  <a:lnTo>
                    <a:pt x="8095463" y="4665113"/>
                  </a:lnTo>
                  <a:lnTo>
                    <a:pt x="8094902" y="4671978"/>
                  </a:lnTo>
                  <a:lnTo>
                    <a:pt x="8101205" y="4679401"/>
                  </a:lnTo>
                  <a:lnTo>
                    <a:pt x="8104067" y="4681017"/>
                  </a:lnTo>
                  <a:lnTo>
                    <a:pt x="8107406" y="4682441"/>
                  </a:lnTo>
                  <a:lnTo>
                    <a:pt x="8111599" y="4681861"/>
                  </a:lnTo>
                  <a:lnTo>
                    <a:pt x="8114691" y="4679235"/>
                  </a:lnTo>
                  <a:lnTo>
                    <a:pt x="8119356" y="4675701"/>
                  </a:lnTo>
                  <a:lnTo>
                    <a:pt x="8119916" y="4668838"/>
                  </a:lnTo>
                  <a:lnTo>
                    <a:pt x="8110987" y="4658322"/>
                  </a:lnTo>
                  <a:close/>
                </a:path>
                <a:path w="20092670" h="6081395">
                  <a:moveTo>
                    <a:pt x="11360542" y="6037767"/>
                  </a:moveTo>
                  <a:lnTo>
                    <a:pt x="11354729" y="6038444"/>
                  </a:lnTo>
                  <a:lnTo>
                    <a:pt x="11352299" y="6038590"/>
                  </a:lnTo>
                  <a:lnTo>
                    <a:pt x="11346294" y="6038791"/>
                  </a:lnTo>
                  <a:lnTo>
                    <a:pt x="11342062" y="6044087"/>
                  </a:lnTo>
                  <a:lnTo>
                    <a:pt x="11342740" y="6049900"/>
                  </a:lnTo>
                  <a:lnTo>
                    <a:pt x="11343318" y="6054093"/>
                  </a:lnTo>
                  <a:lnTo>
                    <a:pt x="11345945" y="6057186"/>
                  </a:lnTo>
                  <a:lnTo>
                    <a:pt x="11349284" y="6058610"/>
                  </a:lnTo>
                  <a:lnTo>
                    <a:pt x="11348806" y="6058802"/>
                  </a:lnTo>
                  <a:lnTo>
                    <a:pt x="11350476" y="6059514"/>
                  </a:lnTo>
                  <a:lnTo>
                    <a:pt x="11354049" y="6059459"/>
                  </a:lnTo>
                  <a:lnTo>
                    <a:pt x="11356480" y="6059313"/>
                  </a:lnTo>
                  <a:lnTo>
                    <a:pt x="11362484" y="6059111"/>
                  </a:lnTo>
                  <a:lnTo>
                    <a:pt x="11366716" y="6053816"/>
                  </a:lnTo>
                  <a:lnTo>
                    <a:pt x="11366040" y="6048003"/>
                  </a:lnTo>
                  <a:lnTo>
                    <a:pt x="11365839" y="6041999"/>
                  </a:lnTo>
                  <a:lnTo>
                    <a:pt x="11360542" y="6037767"/>
                  </a:lnTo>
                  <a:close/>
                </a:path>
                <a:path w="20092670" h="6081395">
                  <a:moveTo>
                    <a:pt x="962224" y="1578907"/>
                  </a:moveTo>
                  <a:lnTo>
                    <a:pt x="955694" y="1578489"/>
                  </a:lnTo>
                  <a:lnTo>
                    <a:pt x="951221" y="1582500"/>
                  </a:lnTo>
                  <a:lnTo>
                    <a:pt x="949366" y="1584075"/>
                  </a:lnTo>
                  <a:lnTo>
                    <a:pt x="945369" y="1587894"/>
                  </a:lnTo>
                  <a:lnTo>
                    <a:pt x="944951" y="1594424"/>
                  </a:lnTo>
                  <a:lnTo>
                    <a:pt x="948961" y="1598897"/>
                  </a:lnTo>
                  <a:lnTo>
                    <a:pt x="949869" y="1600468"/>
                  </a:lnTo>
                  <a:lnTo>
                    <a:pt x="952540" y="1601607"/>
                  </a:lnTo>
                  <a:lnTo>
                    <a:pt x="952348" y="1601132"/>
                  </a:lnTo>
                  <a:lnTo>
                    <a:pt x="956354" y="1602840"/>
                  </a:lnTo>
                  <a:lnTo>
                    <a:pt x="960548" y="1602260"/>
                  </a:lnTo>
                  <a:lnTo>
                    <a:pt x="963783" y="1599301"/>
                  </a:lnTo>
                  <a:lnTo>
                    <a:pt x="965639" y="1597725"/>
                  </a:lnTo>
                  <a:lnTo>
                    <a:pt x="969635" y="1593906"/>
                  </a:lnTo>
                  <a:lnTo>
                    <a:pt x="970053" y="1587376"/>
                  </a:lnTo>
                  <a:lnTo>
                    <a:pt x="966043" y="1582904"/>
                  </a:lnTo>
                  <a:lnTo>
                    <a:pt x="962224" y="1578907"/>
                  </a:lnTo>
                  <a:close/>
                </a:path>
                <a:path w="20092670" h="6081395">
                  <a:moveTo>
                    <a:pt x="8056405" y="4592029"/>
                  </a:moveTo>
                  <a:lnTo>
                    <a:pt x="8040272" y="4604876"/>
                  </a:lnTo>
                  <a:lnTo>
                    <a:pt x="8043806" y="4609541"/>
                  </a:lnTo>
                  <a:lnTo>
                    <a:pt x="8045382" y="4611396"/>
                  </a:lnTo>
                  <a:lnTo>
                    <a:pt x="8046766" y="4612776"/>
                  </a:lnTo>
                  <a:lnTo>
                    <a:pt x="8049628" y="4614391"/>
                  </a:lnTo>
                  <a:lnTo>
                    <a:pt x="8052967" y="4615815"/>
                  </a:lnTo>
                  <a:lnTo>
                    <a:pt x="8057016" y="4615570"/>
                  </a:lnTo>
                  <a:lnTo>
                    <a:pt x="8060110" y="4612944"/>
                  </a:lnTo>
                  <a:lnTo>
                    <a:pt x="8064774" y="4609410"/>
                  </a:lnTo>
                  <a:lnTo>
                    <a:pt x="8065192" y="4602880"/>
                  </a:lnTo>
                  <a:lnTo>
                    <a:pt x="8061657" y="4598216"/>
                  </a:lnTo>
                  <a:lnTo>
                    <a:pt x="8056405" y="4592029"/>
                  </a:lnTo>
                  <a:close/>
                </a:path>
                <a:path w="20092670" h="6081395">
                  <a:moveTo>
                    <a:pt x="11445828" y="6028377"/>
                  </a:moveTo>
                  <a:lnTo>
                    <a:pt x="11440016" y="6029054"/>
                  </a:lnTo>
                  <a:lnTo>
                    <a:pt x="11437585" y="6029201"/>
                  </a:lnTo>
                  <a:lnTo>
                    <a:pt x="11431773" y="6029877"/>
                  </a:lnTo>
                  <a:lnTo>
                    <a:pt x="11427540" y="6035174"/>
                  </a:lnTo>
                  <a:lnTo>
                    <a:pt x="11428218" y="6040987"/>
                  </a:lnTo>
                  <a:lnTo>
                    <a:pt x="11428463" y="6045038"/>
                  </a:lnTo>
                  <a:lnTo>
                    <a:pt x="11431089" y="6048130"/>
                  </a:lnTo>
                  <a:lnTo>
                    <a:pt x="11436430" y="6050408"/>
                  </a:lnTo>
                  <a:lnTo>
                    <a:pt x="11440004" y="6050354"/>
                  </a:lnTo>
                  <a:lnTo>
                    <a:pt x="11442434" y="6050208"/>
                  </a:lnTo>
                  <a:lnTo>
                    <a:pt x="11448247" y="6049531"/>
                  </a:lnTo>
                  <a:lnTo>
                    <a:pt x="11452480" y="6044234"/>
                  </a:lnTo>
                  <a:lnTo>
                    <a:pt x="11451124" y="6032608"/>
                  </a:lnTo>
                  <a:lnTo>
                    <a:pt x="11445828" y="6028377"/>
                  </a:lnTo>
                  <a:close/>
                </a:path>
                <a:path w="20092670" h="6081395">
                  <a:moveTo>
                    <a:pt x="8003679" y="4524164"/>
                  </a:moveTo>
                  <a:lnTo>
                    <a:pt x="7997292" y="4523411"/>
                  </a:lnTo>
                  <a:lnTo>
                    <a:pt x="7992627" y="4526946"/>
                  </a:lnTo>
                  <a:lnTo>
                    <a:pt x="7987821" y="4530813"/>
                  </a:lnTo>
                  <a:lnTo>
                    <a:pt x="7987069" y="4537201"/>
                  </a:lnTo>
                  <a:lnTo>
                    <a:pt x="7990603" y="4541866"/>
                  </a:lnTo>
                  <a:lnTo>
                    <a:pt x="7992179" y="4543721"/>
                  </a:lnTo>
                  <a:lnTo>
                    <a:pt x="7993087" y="4545292"/>
                  </a:lnTo>
                  <a:lnTo>
                    <a:pt x="7996283" y="4547050"/>
                  </a:lnTo>
                  <a:lnTo>
                    <a:pt x="7999955" y="4548616"/>
                  </a:lnTo>
                  <a:lnTo>
                    <a:pt x="8004005" y="4548371"/>
                  </a:lnTo>
                  <a:lnTo>
                    <a:pt x="8007098" y="4545745"/>
                  </a:lnTo>
                  <a:lnTo>
                    <a:pt x="8011905" y="4541877"/>
                  </a:lnTo>
                  <a:lnTo>
                    <a:pt x="8012657" y="4535490"/>
                  </a:lnTo>
                  <a:lnTo>
                    <a:pt x="8009122" y="4530825"/>
                  </a:lnTo>
                  <a:lnTo>
                    <a:pt x="8007547" y="4528969"/>
                  </a:lnTo>
                  <a:lnTo>
                    <a:pt x="8003679" y="4524164"/>
                  </a:lnTo>
                  <a:close/>
                </a:path>
                <a:path w="20092670" h="6081395">
                  <a:moveTo>
                    <a:pt x="11530398" y="6017892"/>
                  </a:moveTo>
                  <a:lnTo>
                    <a:pt x="11524586" y="6018569"/>
                  </a:lnTo>
                  <a:lnTo>
                    <a:pt x="11522013" y="6019049"/>
                  </a:lnTo>
                  <a:lnTo>
                    <a:pt x="11516200" y="6019727"/>
                  </a:lnTo>
                  <a:lnTo>
                    <a:pt x="11512302" y="6025165"/>
                  </a:lnTo>
                  <a:lnTo>
                    <a:pt x="11512978" y="6030978"/>
                  </a:lnTo>
                  <a:lnTo>
                    <a:pt x="11513366" y="6034694"/>
                  </a:lnTo>
                  <a:lnTo>
                    <a:pt x="11515993" y="6037788"/>
                  </a:lnTo>
                  <a:lnTo>
                    <a:pt x="11521000" y="6039924"/>
                  </a:lnTo>
                  <a:lnTo>
                    <a:pt x="11524909" y="6040013"/>
                  </a:lnTo>
                  <a:lnTo>
                    <a:pt x="11527480" y="6039532"/>
                  </a:lnTo>
                  <a:lnTo>
                    <a:pt x="11533294" y="6038856"/>
                  </a:lnTo>
                  <a:lnTo>
                    <a:pt x="11537192" y="6033415"/>
                  </a:lnTo>
                  <a:lnTo>
                    <a:pt x="11535838" y="6021790"/>
                  </a:lnTo>
                  <a:lnTo>
                    <a:pt x="11530398" y="6017892"/>
                  </a:lnTo>
                  <a:close/>
                </a:path>
                <a:path w="20092670" h="6081395">
                  <a:moveTo>
                    <a:pt x="1026031" y="1520898"/>
                  </a:moveTo>
                  <a:lnTo>
                    <a:pt x="1019501" y="1520480"/>
                  </a:lnTo>
                  <a:lnTo>
                    <a:pt x="1015029" y="1524491"/>
                  </a:lnTo>
                  <a:lnTo>
                    <a:pt x="1013172" y="1526067"/>
                  </a:lnTo>
                  <a:lnTo>
                    <a:pt x="1008699" y="1530078"/>
                  </a:lnTo>
                  <a:lnTo>
                    <a:pt x="1008282" y="1536607"/>
                  </a:lnTo>
                  <a:lnTo>
                    <a:pt x="1012293" y="1541080"/>
                  </a:lnTo>
                  <a:lnTo>
                    <a:pt x="1013201" y="1542651"/>
                  </a:lnTo>
                  <a:lnTo>
                    <a:pt x="1019877" y="1545498"/>
                  </a:lnTo>
                  <a:lnTo>
                    <a:pt x="1024070" y="1544920"/>
                  </a:lnTo>
                  <a:lnTo>
                    <a:pt x="1027305" y="1541960"/>
                  </a:lnTo>
                  <a:lnTo>
                    <a:pt x="1029162" y="1540383"/>
                  </a:lnTo>
                  <a:lnTo>
                    <a:pt x="1033634" y="1536372"/>
                  </a:lnTo>
                  <a:lnTo>
                    <a:pt x="1034052" y="1529844"/>
                  </a:lnTo>
                  <a:lnTo>
                    <a:pt x="1026031" y="1520898"/>
                  </a:lnTo>
                  <a:close/>
                </a:path>
                <a:path w="20092670" h="6081395">
                  <a:moveTo>
                    <a:pt x="7951763" y="4456247"/>
                  </a:moveTo>
                  <a:lnTo>
                    <a:pt x="7945042" y="4455353"/>
                  </a:lnTo>
                  <a:lnTo>
                    <a:pt x="7935714" y="4462422"/>
                  </a:lnTo>
                  <a:lnTo>
                    <a:pt x="7934819" y="4469144"/>
                  </a:lnTo>
                  <a:lnTo>
                    <a:pt x="7938353" y="4473807"/>
                  </a:lnTo>
                  <a:lnTo>
                    <a:pt x="7939929" y="4475663"/>
                  </a:lnTo>
                  <a:lnTo>
                    <a:pt x="7940837" y="4477234"/>
                  </a:lnTo>
                  <a:lnTo>
                    <a:pt x="7944034" y="4478991"/>
                  </a:lnTo>
                  <a:lnTo>
                    <a:pt x="7947705" y="4480557"/>
                  </a:lnTo>
                  <a:lnTo>
                    <a:pt x="7951898" y="4479979"/>
                  </a:lnTo>
                  <a:lnTo>
                    <a:pt x="7954847" y="4477687"/>
                  </a:lnTo>
                  <a:lnTo>
                    <a:pt x="7959512" y="4474152"/>
                  </a:lnTo>
                  <a:lnTo>
                    <a:pt x="7960407" y="4467431"/>
                  </a:lnTo>
                  <a:lnTo>
                    <a:pt x="7956872" y="4462768"/>
                  </a:lnTo>
                  <a:lnTo>
                    <a:pt x="7955297" y="4460912"/>
                  </a:lnTo>
                  <a:lnTo>
                    <a:pt x="7951763" y="4456247"/>
                  </a:lnTo>
                  <a:close/>
                </a:path>
                <a:path w="20092670" h="6081395">
                  <a:moveTo>
                    <a:pt x="11615396" y="6006405"/>
                  </a:moveTo>
                  <a:lnTo>
                    <a:pt x="11609583" y="6007083"/>
                  </a:lnTo>
                  <a:lnTo>
                    <a:pt x="11607010" y="6007564"/>
                  </a:lnTo>
                  <a:lnTo>
                    <a:pt x="11601197" y="6008241"/>
                  </a:lnTo>
                  <a:lnTo>
                    <a:pt x="11597299" y="6013680"/>
                  </a:lnTo>
                  <a:lnTo>
                    <a:pt x="11597976" y="6019493"/>
                  </a:lnTo>
                  <a:lnTo>
                    <a:pt x="11598697" y="6023351"/>
                  </a:lnTo>
                  <a:lnTo>
                    <a:pt x="11600989" y="6026303"/>
                  </a:lnTo>
                  <a:lnTo>
                    <a:pt x="11605997" y="6028439"/>
                  </a:lnTo>
                  <a:lnTo>
                    <a:pt x="11609905" y="6028528"/>
                  </a:lnTo>
                  <a:lnTo>
                    <a:pt x="11612479" y="6028046"/>
                  </a:lnTo>
                  <a:lnTo>
                    <a:pt x="11618291" y="6027369"/>
                  </a:lnTo>
                  <a:lnTo>
                    <a:pt x="11622189" y="6021929"/>
                  </a:lnTo>
                  <a:lnTo>
                    <a:pt x="11620835" y="6010304"/>
                  </a:lnTo>
                  <a:lnTo>
                    <a:pt x="11615396" y="6006405"/>
                  </a:lnTo>
                  <a:close/>
                </a:path>
                <a:path w="20092670" h="6081395">
                  <a:moveTo>
                    <a:pt x="7900465" y="4387806"/>
                  </a:moveTo>
                  <a:lnTo>
                    <a:pt x="7893887" y="4386578"/>
                  </a:lnTo>
                  <a:lnTo>
                    <a:pt x="7884558" y="4393648"/>
                  </a:lnTo>
                  <a:lnTo>
                    <a:pt x="7883330" y="4400226"/>
                  </a:lnTo>
                  <a:lnTo>
                    <a:pt x="7886865" y="4404890"/>
                  </a:lnTo>
                  <a:lnTo>
                    <a:pt x="7888440" y="4406746"/>
                  </a:lnTo>
                  <a:lnTo>
                    <a:pt x="7889682" y="4408460"/>
                  </a:lnTo>
                  <a:lnTo>
                    <a:pt x="7891208" y="4409505"/>
                  </a:lnTo>
                  <a:lnTo>
                    <a:pt x="7892878" y="4410218"/>
                  </a:lnTo>
                  <a:lnTo>
                    <a:pt x="7892736" y="4410550"/>
                  </a:lnTo>
                  <a:lnTo>
                    <a:pt x="7896074" y="4411974"/>
                  </a:lnTo>
                  <a:lnTo>
                    <a:pt x="7900124" y="4411730"/>
                  </a:lnTo>
                  <a:lnTo>
                    <a:pt x="7903075" y="4409437"/>
                  </a:lnTo>
                  <a:lnTo>
                    <a:pt x="7907739" y="4405903"/>
                  </a:lnTo>
                  <a:lnTo>
                    <a:pt x="7908967" y="4399324"/>
                  </a:lnTo>
                  <a:lnTo>
                    <a:pt x="7905433" y="4394659"/>
                  </a:lnTo>
                  <a:lnTo>
                    <a:pt x="7903999" y="4392471"/>
                  </a:lnTo>
                  <a:lnTo>
                    <a:pt x="7900465" y="4387806"/>
                  </a:lnTo>
                  <a:close/>
                </a:path>
                <a:path w="20092670" h="6081395">
                  <a:moveTo>
                    <a:pt x="11699628" y="5993015"/>
                  </a:moveTo>
                  <a:lnTo>
                    <a:pt x="11693673" y="5994026"/>
                  </a:lnTo>
                  <a:lnTo>
                    <a:pt x="11691098" y="5994507"/>
                  </a:lnTo>
                  <a:lnTo>
                    <a:pt x="11685620" y="5995326"/>
                  </a:lnTo>
                  <a:lnTo>
                    <a:pt x="11681388" y="6000623"/>
                  </a:lnTo>
                  <a:lnTo>
                    <a:pt x="11682399" y="6006578"/>
                  </a:lnTo>
                  <a:lnTo>
                    <a:pt x="11683120" y="6010437"/>
                  </a:lnTo>
                  <a:lnTo>
                    <a:pt x="11685413" y="6013387"/>
                  </a:lnTo>
                  <a:lnTo>
                    <a:pt x="11688752" y="6014811"/>
                  </a:lnTo>
                  <a:lnTo>
                    <a:pt x="11688893" y="6014478"/>
                  </a:lnTo>
                  <a:lnTo>
                    <a:pt x="11690562" y="6015190"/>
                  </a:lnTo>
                  <a:lnTo>
                    <a:pt x="11694470" y="6015279"/>
                  </a:lnTo>
                  <a:lnTo>
                    <a:pt x="11697044" y="6014798"/>
                  </a:lnTo>
                  <a:lnTo>
                    <a:pt x="11702856" y="6014120"/>
                  </a:lnTo>
                  <a:lnTo>
                    <a:pt x="11706755" y="6008681"/>
                  </a:lnTo>
                  <a:lnTo>
                    <a:pt x="11705743" y="6002726"/>
                  </a:lnTo>
                  <a:lnTo>
                    <a:pt x="11705067" y="5996913"/>
                  </a:lnTo>
                  <a:lnTo>
                    <a:pt x="11699628" y="5993015"/>
                  </a:lnTo>
                  <a:close/>
                </a:path>
                <a:path w="20092670" h="6081395">
                  <a:moveTo>
                    <a:pt x="1089695" y="1463223"/>
                  </a:moveTo>
                  <a:lnTo>
                    <a:pt x="1083166" y="1462805"/>
                  </a:lnTo>
                  <a:lnTo>
                    <a:pt x="1078693" y="1466815"/>
                  </a:lnTo>
                  <a:lnTo>
                    <a:pt x="1076837" y="1468391"/>
                  </a:lnTo>
                  <a:lnTo>
                    <a:pt x="1072365" y="1472401"/>
                  </a:lnTo>
                  <a:lnTo>
                    <a:pt x="1071946" y="1478932"/>
                  </a:lnTo>
                  <a:lnTo>
                    <a:pt x="1075957" y="1483404"/>
                  </a:lnTo>
                  <a:lnTo>
                    <a:pt x="1076865" y="1484975"/>
                  </a:lnTo>
                  <a:lnTo>
                    <a:pt x="1079536" y="1486114"/>
                  </a:lnTo>
                  <a:lnTo>
                    <a:pt x="1080012" y="1485923"/>
                  </a:lnTo>
                  <a:lnTo>
                    <a:pt x="1083684" y="1487489"/>
                  </a:lnTo>
                  <a:lnTo>
                    <a:pt x="1087876" y="1486911"/>
                  </a:lnTo>
                  <a:lnTo>
                    <a:pt x="1091112" y="1483950"/>
                  </a:lnTo>
                  <a:lnTo>
                    <a:pt x="1097298" y="1478698"/>
                  </a:lnTo>
                  <a:lnTo>
                    <a:pt x="1097716" y="1472169"/>
                  </a:lnTo>
                  <a:lnTo>
                    <a:pt x="1089695" y="1463223"/>
                  </a:lnTo>
                  <a:close/>
                </a:path>
                <a:path w="20092670" h="6081395">
                  <a:moveTo>
                    <a:pt x="7850213" y="4317838"/>
                  </a:moveTo>
                  <a:lnTo>
                    <a:pt x="7843635" y="4316610"/>
                  </a:lnTo>
                  <a:lnTo>
                    <a:pt x="7834306" y="4323679"/>
                  </a:lnTo>
                  <a:lnTo>
                    <a:pt x="7833079" y="4330257"/>
                  </a:lnTo>
                  <a:lnTo>
                    <a:pt x="7836613" y="4334922"/>
                  </a:lnTo>
                  <a:lnTo>
                    <a:pt x="7838047" y="4337112"/>
                  </a:lnTo>
                  <a:lnTo>
                    <a:pt x="7839288" y="4338826"/>
                  </a:lnTo>
                  <a:lnTo>
                    <a:pt x="7840815" y="4339871"/>
                  </a:lnTo>
                  <a:lnTo>
                    <a:pt x="7845822" y="4342007"/>
                  </a:lnTo>
                  <a:lnTo>
                    <a:pt x="7849872" y="4341762"/>
                  </a:lnTo>
                  <a:lnTo>
                    <a:pt x="7852824" y="4339469"/>
                  </a:lnTo>
                  <a:lnTo>
                    <a:pt x="7857488" y="4335935"/>
                  </a:lnTo>
                  <a:lnTo>
                    <a:pt x="7858715" y="4329356"/>
                  </a:lnTo>
                  <a:lnTo>
                    <a:pt x="7855180" y="4324692"/>
                  </a:lnTo>
                  <a:lnTo>
                    <a:pt x="7853747" y="4322503"/>
                  </a:lnTo>
                  <a:lnTo>
                    <a:pt x="7850213" y="4317838"/>
                  </a:lnTo>
                  <a:close/>
                </a:path>
                <a:path w="20092670" h="6081395">
                  <a:moveTo>
                    <a:pt x="11784001" y="5979290"/>
                  </a:moveTo>
                  <a:lnTo>
                    <a:pt x="11778380" y="5980443"/>
                  </a:lnTo>
                  <a:lnTo>
                    <a:pt x="11775807" y="5980924"/>
                  </a:lnTo>
                  <a:lnTo>
                    <a:pt x="11769852" y="5981935"/>
                  </a:lnTo>
                  <a:lnTo>
                    <a:pt x="11765953" y="5987374"/>
                  </a:lnTo>
                  <a:lnTo>
                    <a:pt x="11767106" y="5992995"/>
                  </a:lnTo>
                  <a:lnTo>
                    <a:pt x="11767636" y="5996378"/>
                  </a:lnTo>
                  <a:lnTo>
                    <a:pt x="11769929" y="5999329"/>
                  </a:lnTo>
                  <a:lnTo>
                    <a:pt x="11773268" y="6000754"/>
                  </a:lnTo>
                  <a:lnTo>
                    <a:pt x="11773126" y="6001088"/>
                  </a:lnTo>
                  <a:lnTo>
                    <a:pt x="11775128" y="6001942"/>
                  </a:lnTo>
                  <a:lnTo>
                    <a:pt x="11779179" y="6001696"/>
                  </a:lnTo>
                  <a:lnTo>
                    <a:pt x="11781750" y="6001216"/>
                  </a:lnTo>
                  <a:lnTo>
                    <a:pt x="11787706" y="6000205"/>
                  </a:lnTo>
                  <a:lnTo>
                    <a:pt x="11791605" y="5994765"/>
                  </a:lnTo>
                  <a:lnTo>
                    <a:pt x="11790452" y="5989144"/>
                  </a:lnTo>
                  <a:lnTo>
                    <a:pt x="11789441" y="5983188"/>
                  </a:lnTo>
                  <a:lnTo>
                    <a:pt x="11784001" y="5979290"/>
                  </a:lnTo>
                  <a:close/>
                </a:path>
                <a:path w="20092670" h="6081395">
                  <a:moveTo>
                    <a:pt x="7801581" y="4247773"/>
                  </a:moveTo>
                  <a:lnTo>
                    <a:pt x="7795004" y="4246545"/>
                  </a:lnTo>
                  <a:lnTo>
                    <a:pt x="7790005" y="4249937"/>
                  </a:lnTo>
                  <a:lnTo>
                    <a:pt x="7785150" y="4252995"/>
                  </a:lnTo>
                  <a:lnTo>
                    <a:pt x="7783922" y="4259573"/>
                  </a:lnTo>
                  <a:lnTo>
                    <a:pt x="7787314" y="4264571"/>
                  </a:lnTo>
                  <a:lnTo>
                    <a:pt x="7788747" y="4266761"/>
                  </a:lnTo>
                  <a:lnTo>
                    <a:pt x="7789655" y="4268332"/>
                  </a:lnTo>
                  <a:lnTo>
                    <a:pt x="7791515" y="4269520"/>
                  </a:lnTo>
                  <a:lnTo>
                    <a:pt x="7793184" y="4270232"/>
                  </a:lnTo>
                  <a:lnTo>
                    <a:pt x="7793042" y="4270566"/>
                  </a:lnTo>
                  <a:lnTo>
                    <a:pt x="7796380" y="4271990"/>
                  </a:lnTo>
                  <a:lnTo>
                    <a:pt x="7800097" y="4271602"/>
                  </a:lnTo>
                  <a:lnTo>
                    <a:pt x="7803381" y="4269453"/>
                  </a:lnTo>
                  <a:lnTo>
                    <a:pt x="7808237" y="4266394"/>
                  </a:lnTo>
                  <a:lnTo>
                    <a:pt x="7809465" y="4259816"/>
                  </a:lnTo>
                  <a:lnTo>
                    <a:pt x="7806073" y="4254818"/>
                  </a:lnTo>
                  <a:lnTo>
                    <a:pt x="7804640" y="4252628"/>
                  </a:lnTo>
                  <a:lnTo>
                    <a:pt x="7801581" y="4247773"/>
                  </a:lnTo>
                  <a:close/>
                </a:path>
                <a:path w="20092670" h="6081395">
                  <a:moveTo>
                    <a:pt x="1154028" y="1405833"/>
                  </a:moveTo>
                  <a:lnTo>
                    <a:pt x="1147356" y="1405749"/>
                  </a:lnTo>
                  <a:lnTo>
                    <a:pt x="1141169" y="1411001"/>
                  </a:lnTo>
                  <a:lnTo>
                    <a:pt x="1136697" y="1415011"/>
                  </a:lnTo>
                  <a:lnTo>
                    <a:pt x="1136613" y="1421684"/>
                  </a:lnTo>
                  <a:lnTo>
                    <a:pt x="1140290" y="1426014"/>
                  </a:lnTo>
                  <a:lnTo>
                    <a:pt x="1141532" y="1427728"/>
                  </a:lnTo>
                  <a:lnTo>
                    <a:pt x="1147874" y="1430433"/>
                  </a:lnTo>
                  <a:lnTo>
                    <a:pt x="1152210" y="1429520"/>
                  </a:lnTo>
                  <a:lnTo>
                    <a:pt x="1157158" y="1425318"/>
                  </a:lnTo>
                  <a:lnTo>
                    <a:pt x="1161631" y="1421308"/>
                  </a:lnTo>
                  <a:lnTo>
                    <a:pt x="1161715" y="1414636"/>
                  </a:lnTo>
                  <a:lnTo>
                    <a:pt x="1158038" y="1410306"/>
                  </a:lnTo>
                  <a:lnTo>
                    <a:pt x="1154028" y="1405833"/>
                  </a:lnTo>
                  <a:close/>
                </a:path>
                <a:path w="20092670" h="6081395">
                  <a:moveTo>
                    <a:pt x="11867943" y="5963803"/>
                  </a:moveTo>
                  <a:lnTo>
                    <a:pt x="11862321" y="5964956"/>
                  </a:lnTo>
                  <a:lnTo>
                    <a:pt x="11859749" y="5965438"/>
                  </a:lnTo>
                  <a:lnTo>
                    <a:pt x="11854128" y="5966591"/>
                  </a:lnTo>
                  <a:lnTo>
                    <a:pt x="11850228" y="5972029"/>
                  </a:lnTo>
                  <a:lnTo>
                    <a:pt x="11851382" y="5977651"/>
                  </a:lnTo>
                  <a:lnTo>
                    <a:pt x="11851913" y="5981034"/>
                  </a:lnTo>
                  <a:lnTo>
                    <a:pt x="11854539" y="5984128"/>
                  </a:lnTo>
                  <a:lnTo>
                    <a:pt x="11859213" y="5986121"/>
                  </a:lnTo>
                  <a:lnTo>
                    <a:pt x="11863597" y="5986018"/>
                  </a:lnTo>
                  <a:lnTo>
                    <a:pt x="11866170" y="5985537"/>
                  </a:lnTo>
                  <a:lnTo>
                    <a:pt x="11871791" y="5984383"/>
                  </a:lnTo>
                  <a:lnTo>
                    <a:pt x="11875688" y="5978944"/>
                  </a:lnTo>
                  <a:lnTo>
                    <a:pt x="11873383" y="5967702"/>
                  </a:lnTo>
                  <a:lnTo>
                    <a:pt x="11867943" y="5963803"/>
                  </a:lnTo>
                  <a:close/>
                </a:path>
                <a:path w="20092670" h="6081395">
                  <a:moveTo>
                    <a:pt x="7752567" y="4176754"/>
                  </a:moveTo>
                  <a:lnTo>
                    <a:pt x="7745988" y="4175526"/>
                  </a:lnTo>
                  <a:lnTo>
                    <a:pt x="7741133" y="4178584"/>
                  </a:lnTo>
                  <a:lnTo>
                    <a:pt x="7736611" y="4181785"/>
                  </a:lnTo>
                  <a:lnTo>
                    <a:pt x="7735383" y="4188363"/>
                  </a:lnTo>
                  <a:lnTo>
                    <a:pt x="7738441" y="4193219"/>
                  </a:lnTo>
                  <a:lnTo>
                    <a:pt x="7739874" y="4195409"/>
                  </a:lnTo>
                  <a:lnTo>
                    <a:pt x="7741116" y="4197122"/>
                  </a:lnTo>
                  <a:lnTo>
                    <a:pt x="7742835" y="4198644"/>
                  </a:lnTo>
                  <a:lnTo>
                    <a:pt x="7744504" y="4199356"/>
                  </a:lnTo>
                  <a:lnTo>
                    <a:pt x="7744646" y="4199023"/>
                  </a:lnTo>
                  <a:lnTo>
                    <a:pt x="7747651" y="4200305"/>
                  </a:lnTo>
                  <a:lnTo>
                    <a:pt x="7751225" y="4200251"/>
                  </a:lnTo>
                  <a:lnTo>
                    <a:pt x="7754510" y="4198100"/>
                  </a:lnTo>
                  <a:lnTo>
                    <a:pt x="7759032" y="4194900"/>
                  </a:lnTo>
                  <a:lnTo>
                    <a:pt x="7760259" y="4188321"/>
                  </a:lnTo>
                  <a:lnTo>
                    <a:pt x="7757201" y="4183465"/>
                  </a:lnTo>
                  <a:lnTo>
                    <a:pt x="7755767" y="4181276"/>
                  </a:lnTo>
                  <a:lnTo>
                    <a:pt x="7752567" y="4176754"/>
                  </a:lnTo>
                  <a:close/>
                </a:path>
                <a:path w="20092670" h="6081395">
                  <a:moveTo>
                    <a:pt x="11952312" y="5947314"/>
                  </a:moveTo>
                  <a:lnTo>
                    <a:pt x="11946691" y="5948467"/>
                  </a:lnTo>
                  <a:lnTo>
                    <a:pt x="11944118" y="5948948"/>
                  </a:lnTo>
                  <a:lnTo>
                    <a:pt x="11938163" y="5949960"/>
                  </a:lnTo>
                  <a:lnTo>
                    <a:pt x="11934599" y="5955541"/>
                  </a:lnTo>
                  <a:lnTo>
                    <a:pt x="11935752" y="5961163"/>
                  </a:lnTo>
                  <a:lnTo>
                    <a:pt x="11936474" y="5965021"/>
                  </a:lnTo>
                  <a:lnTo>
                    <a:pt x="11938908" y="5967638"/>
                  </a:lnTo>
                  <a:lnTo>
                    <a:pt x="11943582" y="5969631"/>
                  </a:lnTo>
                  <a:lnTo>
                    <a:pt x="11945870" y="5969819"/>
                  </a:lnTo>
                  <a:lnTo>
                    <a:pt x="11947966" y="5969530"/>
                  </a:lnTo>
                  <a:lnTo>
                    <a:pt x="11950538" y="5969048"/>
                  </a:lnTo>
                  <a:lnTo>
                    <a:pt x="11956493" y="5968037"/>
                  </a:lnTo>
                  <a:lnTo>
                    <a:pt x="11960058" y="5962456"/>
                  </a:lnTo>
                  <a:lnTo>
                    <a:pt x="11958904" y="5956834"/>
                  </a:lnTo>
                  <a:lnTo>
                    <a:pt x="11957894" y="5950879"/>
                  </a:lnTo>
                  <a:lnTo>
                    <a:pt x="11952312" y="5947314"/>
                  </a:lnTo>
                  <a:close/>
                </a:path>
                <a:path w="20092670" h="6081395">
                  <a:moveTo>
                    <a:pt x="1218935" y="1349870"/>
                  </a:moveTo>
                  <a:lnTo>
                    <a:pt x="1212405" y="1349452"/>
                  </a:lnTo>
                  <a:lnTo>
                    <a:pt x="1206219" y="1354705"/>
                  </a:lnTo>
                  <a:lnTo>
                    <a:pt x="1201746" y="1358715"/>
                  </a:lnTo>
                  <a:lnTo>
                    <a:pt x="1201328" y="1365246"/>
                  </a:lnTo>
                  <a:lnTo>
                    <a:pt x="1205005" y="1369576"/>
                  </a:lnTo>
                  <a:lnTo>
                    <a:pt x="1205913" y="1371147"/>
                  </a:lnTo>
                  <a:lnTo>
                    <a:pt x="1212589" y="1373995"/>
                  </a:lnTo>
                  <a:lnTo>
                    <a:pt x="1216783" y="1373416"/>
                  </a:lnTo>
                  <a:lnTo>
                    <a:pt x="1221731" y="1369214"/>
                  </a:lnTo>
                  <a:lnTo>
                    <a:pt x="1226204" y="1365203"/>
                  </a:lnTo>
                  <a:lnTo>
                    <a:pt x="1226622" y="1358674"/>
                  </a:lnTo>
                  <a:lnTo>
                    <a:pt x="1222945" y="1354343"/>
                  </a:lnTo>
                  <a:lnTo>
                    <a:pt x="1218935" y="1349870"/>
                  </a:lnTo>
                  <a:close/>
                </a:path>
                <a:path w="20092670" h="6081395">
                  <a:moveTo>
                    <a:pt x="7705172" y="4105638"/>
                  </a:moveTo>
                  <a:lnTo>
                    <a:pt x="7698594" y="4104409"/>
                  </a:lnTo>
                  <a:lnTo>
                    <a:pt x="7688883" y="4110526"/>
                  </a:lnTo>
                  <a:lnTo>
                    <a:pt x="7687656" y="4117105"/>
                  </a:lnTo>
                  <a:lnTo>
                    <a:pt x="7690714" y="4121960"/>
                  </a:lnTo>
                  <a:lnTo>
                    <a:pt x="7692147" y="4124150"/>
                  </a:lnTo>
                  <a:lnTo>
                    <a:pt x="7693389" y="4125864"/>
                  </a:lnTo>
                  <a:lnTo>
                    <a:pt x="7694774" y="4127243"/>
                  </a:lnTo>
                  <a:lnTo>
                    <a:pt x="7699781" y="4129378"/>
                  </a:lnTo>
                  <a:lnTo>
                    <a:pt x="7703497" y="4128992"/>
                  </a:lnTo>
                  <a:lnTo>
                    <a:pt x="7706639" y="4127176"/>
                  </a:lnTo>
                  <a:lnTo>
                    <a:pt x="7711494" y="4124117"/>
                  </a:lnTo>
                  <a:lnTo>
                    <a:pt x="7712722" y="4117538"/>
                  </a:lnTo>
                  <a:lnTo>
                    <a:pt x="7709664" y="4112682"/>
                  </a:lnTo>
                  <a:lnTo>
                    <a:pt x="7708230" y="4110493"/>
                  </a:lnTo>
                  <a:lnTo>
                    <a:pt x="7705172" y="4105638"/>
                  </a:lnTo>
                  <a:close/>
                </a:path>
                <a:path w="20092670" h="6081395">
                  <a:moveTo>
                    <a:pt x="12035822" y="5930065"/>
                  </a:moveTo>
                  <a:lnTo>
                    <a:pt x="12030200" y="5931217"/>
                  </a:lnTo>
                  <a:lnTo>
                    <a:pt x="12027628" y="5931699"/>
                  </a:lnTo>
                  <a:lnTo>
                    <a:pt x="12021865" y="5933186"/>
                  </a:lnTo>
                  <a:lnTo>
                    <a:pt x="12018300" y="5938768"/>
                  </a:lnTo>
                  <a:lnTo>
                    <a:pt x="12019454" y="5944390"/>
                  </a:lnTo>
                  <a:lnTo>
                    <a:pt x="12020318" y="5947915"/>
                  </a:lnTo>
                  <a:lnTo>
                    <a:pt x="12022752" y="5950531"/>
                  </a:lnTo>
                  <a:lnTo>
                    <a:pt x="12027760" y="5952667"/>
                  </a:lnTo>
                  <a:lnTo>
                    <a:pt x="12029904" y="5953188"/>
                  </a:lnTo>
                  <a:lnTo>
                    <a:pt x="12032143" y="5952565"/>
                  </a:lnTo>
                  <a:lnTo>
                    <a:pt x="12034715" y="5952083"/>
                  </a:lnTo>
                  <a:lnTo>
                    <a:pt x="12040480" y="5950596"/>
                  </a:lnTo>
                  <a:lnTo>
                    <a:pt x="12044045" y="5945014"/>
                  </a:lnTo>
                  <a:lnTo>
                    <a:pt x="12042891" y="5939393"/>
                  </a:lnTo>
                  <a:lnTo>
                    <a:pt x="12041404" y="5933630"/>
                  </a:lnTo>
                  <a:lnTo>
                    <a:pt x="12035822" y="5930065"/>
                  </a:lnTo>
                  <a:close/>
                </a:path>
                <a:path w="20092670" h="6081395">
                  <a:moveTo>
                    <a:pt x="7658539" y="4033662"/>
                  </a:moveTo>
                  <a:lnTo>
                    <a:pt x="7651961" y="4032435"/>
                  </a:lnTo>
                  <a:lnTo>
                    <a:pt x="7642250" y="4038550"/>
                  </a:lnTo>
                  <a:lnTo>
                    <a:pt x="7641021" y="4045130"/>
                  </a:lnTo>
                  <a:lnTo>
                    <a:pt x="7644080" y="4049985"/>
                  </a:lnTo>
                  <a:lnTo>
                    <a:pt x="7645514" y="4052175"/>
                  </a:lnTo>
                  <a:lnTo>
                    <a:pt x="7646755" y="4053887"/>
                  </a:lnTo>
                  <a:lnTo>
                    <a:pt x="7648139" y="4055268"/>
                  </a:lnTo>
                  <a:lnTo>
                    <a:pt x="7653146" y="4057404"/>
                  </a:lnTo>
                  <a:lnTo>
                    <a:pt x="7656864" y="4057017"/>
                  </a:lnTo>
                  <a:lnTo>
                    <a:pt x="7660006" y="4055200"/>
                  </a:lnTo>
                  <a:lnTo>
                    <a:pt x="7664862" y="4052142"/>
                  </a:lnTo>
                  <a:lnTo>
                    <a:pt x="7666089" y="4045563"/>
                  </a:lnTo>
                  <a:lnTo>
                    <a:pt x="7663031" y="4040708"/>
                  </a:lnTo>
                  <a:lnTo>
                    <a:pt x="7661598" y="4038518"/>
                  </a:lnTo>
                  <a:lnTo>
                    <a:pt x="7658539" y="4033662"/>
                  </a:lnTo>
                  <a:close/>
                </a:path>
                <a:path w="20092670" h="6081395">
                  <a:moveTo>
                    <a:pt x="1284509" y="1294193"/>
                  </a:moveTo>
                  <a:lnTo>
                    <a:pt x="1277646" y="1293634"/>
                  </a:lnTo>
                  <a:lnTo>
                    <a:pt x="1267129" y="1302563"/>
                  </a:lnTo>
                  <a:lnTo>
                    <a:pt x="1266568" y="1309426"/>
                  </a:lnTo>
                  <a:lnTo>
                    <a:pt x="1270245" y="1313757"/>
                  </a:lnTo>
                  <a:lnTo>
                    <a:pt x="1271153" y="1315328"/>
                  </a:lnTo>
                  <a:lnTo>
                    <a:pt x="1277830" y="1318176"/>
                  </a:lnTo>
                  <a:lnTo>
                    <a:pt x="1282022" y="1317597"/>
                  </a:lnTo>
                  <a:lnTo>
                    <a:pt x="1291302" y="1309718"/>
                  </a:lnTo>
                  <a:lnTo>
                    <a:pt x="1291863" y="1302854"/>
                  </a:lnTo>
                  <a:lnTo>
                    <a:pt x="1284509" y="1294193"/>
                  </a:lnTo>
                  <a:close/>
                </a:path>
                <a:path w="20092670" h="6081395">
                  <a:moveTo>
                    <a:pt x="12119426" y="5911671"/>
                  </a:moveTo>
                  <a:lnTo>
                    <a:pt x="12113805" y="5912824"/>
                  </a:lnTo>
                  <a:lnTo>
                    <a:pt x="12111232" y="5913305"/>
                  </a:lnTo>
                  <a:lnTo>
                    <a:pt x="12105468" y="5914793"/>
                  </a:lnTo>
                  <a:lnTo>
                    <a:pt x="12101904" y="5920375"/>
                  </a:lnTo>
                  <a:lnTo>
                    <a:pt x="12103056" y="5925996"/>
                  </a:lnTo>
                  <a:lnTo>
                    <a:pt x="12103921" y="5929521"/>
                  </a:lnTo>
                  <a:lnTo>
                    <a:pt x="12106355" y="5932137"/>
                  </a:lnTo>
                  <a:lnTo>
                    <a:pt x="12111362" y="5934273"/>
                  </a:lnTo>
                  <a:lnTo>
                    <a:pt x="12113508" y="5934794"/>
                  </a:lnTo>
                  <a:lnTo>
                    <a:pt x="12115747" y="5934170"/>
                  </a:lnTo>
                  <a:lnTo>
                    <a:pt x="12118320" y="5933690"/>
                  </a:lnTo>
                  <a:lnTo>
                    <a:pt x="12124084" y="5932202"/>
                  </a:lnTo>
                  <a:lnTo>
                    <a:pt x="12127648" y="5926621"/>
                  </a:lnTo>
                  <a:lnTo>
                    <a:pt x="12126494" y="5921000"/>
                  </a:lnTo>
                  <a:lnTo>
                    <a:pt x="12125008" y="5915236"/>
                  </a:lnTo>
                  <a:lnTo>
                    <a:pt x="12119426" y="5911671"/>
                  </a:lnTo>
                  <a:close/>
                </a:path>
                <a:path w="20092670" h="6081395">
                  <a:moveTo>
                    <a:pt x="7612525" y="3961162"/>
                  </a:moveTo>
                  <a:lnTo>
                    <a:pt x="7606088" y="3959600"/>
                  </a:lnTo>
                  <a:lnTo>
                    <a:pt x="7596377" y="3965717"/>
                  </a:lnTo>
                  <a:lnTo>
                    <a:pt x="7594816" y="3972152"/>
                  </a:lnTo>
                  <a:lnTo>
                    <a:pt x="7597873" y="3977008"/>
                  </a:lnTo>
                  <a:lnTo>
                    <a:pt x="7599307" y="3979198"/>
                  </a:lnTo>
                  <a:lnTo>
                    <a:pt x="7600549" y="3980912"/>
                  </a:lnTo>
                  <a:lnTo>
                    <a:pt x="7602268" y="3982433"/>
                  </a:lnTo>
                  <a:lnTo>
                    <a:pt x="7606941" y="3984426"/>
                  </a:lnTo>
                  <a:lnTo>
                    <a:pt x="7610514" y="3984373"/>
                  </a:lnTo>
                  <a:lnTo>
                    <a:pt x="7613656" y="3982557"/>
                  </a:lnTo>
                  <a:lnTo>
                    <a:pt x="7618512" y="3979499"/>
                  </a:lnTo>
                  <a:lnTo>
                    <a:pt x="7620075" y="3973063"/>
                  </a:lnTo>
                  <a:lnTo>
                    <a:pt x="7617017" y="3968208"/>
                  </a:lnTo>
                  <a:lnTo>
                    <a:pt x="7615583" y="3966018"/>
                  </a:lnTo>
                  <a:lnTo>
                    <a:pt x="7612525" y="3961162"/>
                  </a:lnTo>
                  <a:close/>
                </a:path>
                <a:path w="20092670" h="6081395">
                  <a:moveTo>
                    <a:pt x="12203123" y="5892134"/>
                  </a:moveTo>
                  <a:lnTo>
                    <a:pt x="12197359" y="5893622"/>
                  </a:lnTo>
                  <a:lnTo>
                    <a:pt x="12194787" y="5894102"/>
                  </a:lnTo>
                  <a:lnTo>
                    <a:pt x="12189024" y="5895588"/>
                  </a:lnTo>
                  <a:lnTo>
                    <a:pt x="12185458" y="5901170"/>
                  </a:lnTo>
                  <a:lnTo>
                    <a:pt x="12186945" y="5906934"/>
                  </a:lnTo>
                  <a:lnTo>
                    <a:pt x="12187475" y="5910316"/>
                  </a:lnTo>
                  <a:lnTo>
                    <a:pt x="12189910" y="5912933"/>
                  </a:lnTo>
                  <a:lnTo>
                    <a:pt x="12195251" y="5915212"/>
                  </a:lnTo>
                  <a:lnTo>
                    <a:pt x="12197539" y="5915399"/>
                  </a:lnTo>
                  <a:lnTo>
                    <a:pt x="12199778" y="5914775"/>
                  </a:lnTo>
                  <a:lnTo>
                    <a:pt x="12202351" y="5914295"/>
                  </a:lnTo>
                  <a:lnTo>
                    <a:pt x="12208114" y="5912809"/>
                  </a:lnTo>
                  <a:lnTo>
                    <a:pt x="12211679" y="5907227"/>
                  </a:lnTo>
                  <a:lnTo>
                    <a:pt x="12208705" y="5895699"/>
                  </a:lnTo>
                  <a:lnTo>
                    <a:pt x="12203123" y="5892134"/>
                  </a:lnTo>
                  <a:close/>
                </a:path>
                <a:path w="20092670" h="6081395">
                  <a:moveTo>
                    <a:pt x="1350274" y="1238993"/>
                  </a:moveTo>
                  <a:lnTo>
                    <a:pt x="1343411" y="1238433"/>
                  </a:lnTo>
                  <a:lnTo>
                    <a:pt x="1332894" y="1247362"/>
                  </a:lnTo>
                  <a:lnTo>
                    <a:pt x="1332335" y="1254225"/>
                  </a:lnTo>
                  <a:lnTo>
                    <a:pt x="1337062" y="1259793"/>
                  </a:lnTo>
                  <a:lnTo>
                    <a:pt x="1339924" y="1261408"/>
                  </a:lnTo>
                  <a:lnTo>
                    <a:pt x="1343596" y="1262974"/>
                  </a:lnTo>
                  <a:lnTo>
                    <a:pt x="1347789" y="1262395"/>
                  </a:lnTo>
                  <a:lnTo>
                    <a:pt x="1357068" y="1254517"/>
                  </a:lnTo>
                  <a:lnTo>
                    <a:pt x="1357628" y="1247654"/>
                  </a:lnTo>
                  <a:lnTo>
                    <a:pt x="1350274" y="1238993"/>
                  </a:lnTo>
                  <a:close/>
                </a:path>
                <a:path w="20092670" h="6081395">
                  <a:moveTo>
                    <a:pt x="7567938" y="3888086"/>
                  </a:moveTo>
                  <a:lnTo>
                    <a:pt x="7561169" y="3886382"/>
                  </a:lnTo>
                  <a:lnTo>
                    <a:pt x="7551458" y="3892498"/>
                  </a:lnTo>
                  <a:lnTo>
                    <a:pt x="7549754" y="3899269"/>
                  </a:lnTo>
                  <a:lnTo>
                    <a:pt x="7552812" y="3904124"/>
                  </a:lnTo>
                  <a:lnTo>
                    <a:pt x="7554245" y="3906314"/>
                  </a:lnTo>
                  <a:lnTo>
                    <a:pt x="7555487" y="3908027"/>
                  </a:lnTo>
                  <a:lnTo>
                    <a:pt x="7557205" y="3909549"/>
                  </a:lnTo>
                  <a:lnTo>
                    <a:pt x="7562212" y="3911685"/>
                  </a:lnTo>
                  <a:lnTo>
                    <a:pt x="7565787" y="3911631"/>
                  </a:lnTo>
                  <a:lnTo>
                    <a:pt x="7568929" y="3909815"/>
                  </a:lnTo>
                  <a:lnTo>
                    <a:pt x="7573785" y="3906757"/>
                  </a:lnTo>
                  <a:lnTo>
                    <a:pt x="7575489" y="3899987"/>
                  </a:lnTo>
                  <a:lnTo>
                    <a:pt x="7572430" y="3895132"/>
                  </a:lnTo>
                  <a:lnTo>
                    <a:pt x="7570997" y="3892943"/>
                  </a:lnTo>
                  <a:lnTo>
                    <a:pt x="7567938" y="3888086"/>
                  </a:lnTo>
                  <a:close/>
                </a:path>
                <a:path w="20092670" h="6081395">
                  <a:moveTo>
                    <a:pt x="12286103" y="5871501"/>
                  </a:moveTo>
                  <a:lnTo>
                    <a:pt x="12280340" y="5872989"/>
                  </a:lnTo>
                  <a:lnTo>
                    <a:pt x="12278101" y="5873612"/>
                  </a:lnTo>
                  <a:lnTo>
                    <a:pt x="12272336" y="5875099"/>
                  </a:lnTo>
                  <a:lnTo>
                    <a:pt x="12268772" y="5880681"/>
                  </a:lnTo>
                  <a:lnTo>
                    <a:pt x="12270259" y="5886445"/>
                  </a:lnTo>
                  <a:lnTo>
                    <a:pt x="12270789" y="5889827"/>
                  </a:lnTo>
                  <a:lnTo>
                    <a:pt x="12273224" y="5892444"/>
                  </a:lnTo>
                  <a:lnTo>
                    <a:pt x="12278232" y="5894580"/>
                  </a:lnTo>
                  <a:lnTo>
                    <a:pt x="12280519" y="5894767"/>
                  </a:lnTo>
                  <a:lnTo>
                    <a:pt x="12282757" y="5894143"/>
                  </a:lnTo>
                  <a:lnTo>
                    <a:pt x="12285330" y="5893662"/>
                  </a:lnTo>
                  <a:lnTo>
                    <a:pt x="12291093" y="5892175"/>
                  </a:lnTo>
                  <a:lnTo>
                    <a:pt x="12294659" y="5886594"/>
                  </a:lnTo>
                  <a:lnTo>
                    <a:pt x="12291685" y="5875066"/>
                  </a:lnTo>
                  <a:lnTo>
                    <a:pt x="12286103" y="5871501"/>
                  </a:lnTo>
                  <a:close/>
                </a:path>
                <a:path w="20092670" h="6081395">
                  <a:moveTo>
                    <a:pt x="7523972" y="3814486"/>
                  </a:moveTo>
                  <a:lnTo>
                    <a:pt x="7517201" y="3812782"/>
                  </a:lnTo>
                  <a:lnTo>
                    <a:pt x="7512346" y="3815840"/>
                  </a:lnTo>
                  <a:lnTo>
                    <a:pt x="7507156" y="3818756"/>
                  </a:lnTo>
                  <a:lnTo>
                    <a:pt x="7505452" y="3825526"/>
                  </a:lnTo>
                  <a:lnTo>
                    <a:pt x="7508510" y="3830382"/>
                  </a:lnTo>
                  <a:lnTo>
                    <a:pt x="7509943" y="3832572"/>
                  </a:lnTo>
                  <a:lnTo>
                    <a:pt x="7511042" y="3834619"/>
                  </a:lnTo>
                  <a:lnTo>
                    <a:pt x="7512761" y="3836141"/>
                  </a:lnTo>
                  <a:lnTo>
                    <a:pt x="7517769" y="3838277"/>
                  </a:lnTo>
                  <a:lnTo>
                    <a:pt x="7521343" y="3838222"/>
                  </a:lnTo>
                  <a:lnTo>
                    <a:pt x="7524485" y="3836406"/>
                  </a:lnTo>
                  <a:lnTo>
                    <a:pt x="7529674" y="3833490"/>
                  </a:lnTo>
                  <a:lnTo>
                    <a:pt x="7531379" y="3826721"/>
                  </a:lnTo>
                  <a:lnTo>
                    <a:pt x="7528320" y="3821866"/>
                  </a:lnTo>
                  <a:lnTo>
                    <a:pt x="7526887" y="3819676"/>
                  </a:lnTo>
                  <a:lnTo>
                    <a:pt x="7523972" y="3814486"/>
                  </a:lnTo>
                  <a:close/>
                </a:path>
                <a:path w="20092670" h="6081395">
                  <a:moveTo>
                    <a:pt x="1416899" y="1184554"/>
                  </a:moveTo>
                  <a:lnTo>
                    <a:pt x="1410036" y="1183993"/>
                  </a:lnTo>
                  <a:lnTo>
                    <a:pt x="1403850" y="1189245"/>
                  </a:lnTo>
                  <a:lnTo>
                    <a:pt x="1399186" y="1192780"/>
                  </a:lnTo>
                  <a:lnTo>
                    <a:pt x="1398626" y="1199643"/>
                  </a:lnTo>
                  <a:lnTo>
                    <a:pt x="1403353" y="1205210"/>
                  </a:lnTo>
                  <a:lnTo>
                    <a:pt x="1406215" y="1206826"/>
                  </a:lnTo>
                  <a:lnTo>
                    <a:pt x="1406072" y="1207160"/>
                  </a:lnTo>
                  <a:lnTo>
                    <a:pt x="1409744" y="1208727"/>
                  </a:lnTo>
                  <a:lnTo>
                    <a:pt x="1413937" y="1208147"/>
                  </a:lnTo>
                  <a:lnTo>
                    <a:pt x="1418886" y="1203945"/>
                  </a:lnTo>
                  <a:lnTo>
                    <a:pt x="1423550" y="1200411"/>
                  </a:lnTo>
                  <a:lnTo>
                    <a:pt x="1424111" y="1193548"/>
                  </a:lnTo>
                  <a:lnTo>
                    <a:pt x="1420434" y="1189218"/>
                  </a:lnTo>
                  <a:lnTo>
                    <a:pt x="1416899" y="1184554"/>
                  </a:lnTo>
                  <a:close/>
                </a:path>
                <a:path w="20092670" h="6081395">
                  <a:moveTo>
                    <a:pt x="12368940" y="5851202"/>
                  </a:moveTo>
                  <a:lnTo>
                    <a:pt x="12363176" y="5852690"/>
                  </a:lnTo>
                  <a:lnTo>
                    <a:pt x="12360604" y="5853171"/>
                  </a:lnTo>
                  <a:lnTo>
                    <a:pt x="12355174" y="5854800"/>
                  </a:lnTo>
                  <a:lnTo>
                    <a:pt x="12351610" y="5860382"/>
                  </a:lnTo>
                  <a:lnTo>
                    <a:pt x="12353097" y="5866146"/>
                  </a:lnTo>
                  <a:lnTo>
                    <a:pt x="12354103" y="5869337"/>
                  </a:lnTo>
                  <a:lnTo>
                    <a:pt x="12356205" y="5871812"/>
                  </a:lnTo>
                  <a:lnTo>
                    <a:pt x="12361545" y="5874089"/>
                  </a:lnTo>
                  <a:lnTo>
                    <a:pt x="12364167" y="5874419"/>
                  </a:lnTo>
                  <a:lnTo>
                    <a:pt x="12368644" y="5873172"/>
                  </a:lnTo>
                  <a:lnTo>
                    <a:pt x="12374075" y="5871543"/>
                  </a:lnTo>
                  <a:lnTo>
                    <a:pt x="12377638" y="5865961"/>
                  </a:lnTo>
                  <a:lnTo>
                    <a:pt x="12376152" y="5860198"/>
                  </a:lnTo>
                  <a:lnTo>
                    <a:pt x="12374521" y="5854768"/>
                  </a:lnTo>
                  <a:lnTo>
                    <a:pt x="12368940" y="5851202"/>
                  </a:lnTo>
                  <a:close/>
                </a:path>
                <a:path w="20092670" h="6081395">
                  <a:moveTo>
                    <a:pt x="7480146" y="3740552"/>
                  </a:moveTo>
                  <a:lnTo>
                    <a:pt x="7473710" y="3738990"/>
                  </a:lnTo>
                  <a:lnTo>
                    <a:pt x="7463331" y="3744821"/>
                  </a:lnTo>
                  <a:lnTo>
                    <a:pt x="7461769" y="3751258"/>
                  </a:lnTo>
                  <a:lnTo>
                    <a:pt x="7464685" y="3756448"/>
                  </a:lnTo>
                  <a:lnTo>
                    <a:pt x="7466118" y="3758637"/>
                  </a:lnTo>
                  <a:lnTo>
                    <a:pt x="7467218" y="3760684"/>
                  </a:lnTo>
                  <a:lnTo>
                    <a:pt x="7468936" y="3762206"/>
                  </a:lnTo>
                  <a:lnTo>
                    <a:pt x="7474278" y="3764485"/>
                  </a:lnTo>
                  <a:lnTo>
                    <a:pt x="7477518" y="3764288"/>
                  </a:lnTo>
                  <a:lnTo>
                    <a:pt x="7480659" y="3762472"/>
                  </a:lnTo>
                  <a:lnTo>
                    <a:pt x="7485849" y="3759556"/>
                  </a:lnTo>
                  <a:lnTo>
                    <a:pt x="7487411" y="3753121"/>
                  </a:lnTo>
                  <a:lnTo>
                    <a:pt x="7484495" y="3747931"/>
                  </a:lnTo>
                  <a:lnTo>
                    <a:pt x="7483062" y="3745741"/>
                  </a:lnTo>
                  <a:lnTo>
                    <a:pt x="7480146" y="3740552"/>
                  </a:lnTo>
                  <a:close/>
                </a:path>
                <a:path w="20092670" h="6081395">
                  <a:moveTo>
                    <a:pt x="12451681" y="5829284"/>
                  </a:moveTo>
                  <a:lnTo>
                    <a:pt x="12445917" y="5830771"/>
                  </a:lnTo>
                  <a:lnTo>
                    <a:pt x="12443678" y="5831395"/>
                  </a:lnTo>
                  <a:lnTo>
                    <a:pt x="12437914" y="5832882"/>
                  </a:lnTo>
                  <a:lnTo>
                    <a:pt x="12434684" y="5838605"/>
                  </a:lnTo>
                  <a:lnTo>
                    <a:pt x="12436170" y="5844369"/>
                  </a:lnTo>
                  <a:lnTo>
                    <a:pt x="12437177" y="5847560"/>
                  </a:lnTo>
                  <a:lnTo>
                    <a:pt x="12439278" y="5850035"/>
                  </a:lnTo>
                  <a:lnTo>
                    <a:pt x="12444286" y="5852171"/>
                  </a:lnTo>
                  <a:lnTo>
                    <a:pt x="12446907" y="5852500"/>
                  </a:lnTo>
                  <a:lnTo>
                    <a:pt x="12451383" y="5851254"/>
                  </a:lnTo>
                  <a:lnTo>
                    <a:pt x="12457147" y="5849767"/>
                  </a:lnTo>
                  <a:lnTo>
                    <a:pt x="12460379" y="5844042"/>
                  </a:lnTo>
                  <a:lnTo>
                    <a:pt x="12457405" y="5832515"/>
                  </a:lnTo>
                  <a:lnTo>
                    <a:pt x="12451681" y="5829284"/>
                  </a:lnTo>
                  <a:close/>
                </a:path>
                <a:path w="20092670" h="6081395">
                  <a:moveTo>
                    <a:pt x="1483382" y="1130448"/>
                  </a:moveTo>
                  <a:lnTo>
                    <a:pt x="1476995" y="1129696"/>
                  </a:lnTo>
                  <a:lnTo>
                    <a:pt x="1472331" y="1133230"/>
                  </a:lnTo>
                  <a:lnTo>
                    <a:pt x="1466144" y="1138482"/>
                  </a:lnTo>
                  <a:lnTo>
                    <a:pt x="1465393" y="1144870"/>
                  </a:lnTo>
                  <a:lnTo>
                    <a:pt x="1468927" y="1149534"/>
                  </a:lnTo>
                  <a:lnTo>
                    <a:pt x="1470312" y="1150913"/>
                  </a:lnTo>
                  <a:lnTo>
                    <a:pt x="1473174" y="1152529"/>
                  </a:lnTo>
                  <a:lnTo>
                    <a:pt x="1476512" y="1153953"/>
                  </a:lnTo>
                  <a:lnTo>
                    <a:pt x="1480562" y="1153708"/>
                  </a:lnTo>
                  <a:lnTo>
                    <a:pt x="1489841" y="1145829"/>
                  </a:lnTo>
                  <a:lnTo>
                    <a:pt x="1490593" y="1139442"/>
                  </a:lnTo>
                  <a:lnTo>
                    <a:pt x="1487059" y="1134778"/>
                  </a:lnTo>
                  <a:lnTo>
                    <a:pt x="1483382" y="1130448"/>
                  </a:lnTo>
                  <a:close/>
                </a:path>
                <a:path w="20092670" h="6081395">
                  <a:moveTo>
                    <a:pt x="7437131" y="3666569"/>
                  </a:moveTo>
                  <a:lnTo>
                    <a:pt x="7430838" y="3664673"/>
                  </a:lnTo>
                  <a:lnTo>
                    <a:pt x="7425648" y="3667589"/>
                  </a:lnTo>
                  <a:lnTo>
                    <a:pt x="7420793" y="3670648"/>
                  </a:lnTo>
                  <a:lnTo>
                    <a:pt x="7418897" y="3676941"/>
                  </a:lnTo>
                  <a:lnTo>
                    <a:pt x="7421813" y="3682131"/>
                  </a:lnTo>
                  <a:lnTo>
                    <a:pt x="7424012" y="3686225"/>
                  </a:lnTo>
                  <a:lnTo>
                    <a:pt x="7425730" y="3687748"/>
                  </a:lnTo>
                  <a:lnTo>
                    <a:pt x="7431405" y="3690168"/>
                  </a:lnTo>
                  <a:lnTo>
                    <a:pt x="7434645" y="3689972"/>
                  </a:lnTo>
                  <a:lnTo>
                    <a:pt x="7437788" y="3688155"/>
                  </a:lnTo>
                  <a:lnTo>
                    <a:pt x="7442643" y="3685098"/>
                  </a:lnTo>
                  <a:lnTo>
                    <a:pt x="7444539" y="3678804"/>
                  </a:lnTo>
                  <a:lnTo>
                    <a:pt x="7441623" y="3673615"/>
                  </a:lnTo>
                  <a:lnTo>
                    <a:pt x="7440190" y="3671425"/>
                  </a:lnTo>
                  <a:lnTo>
                    <a:pt x="7437131" y="3666569"/>
                  </a:lnTo>
                  <a:close/>
                </a:path>
                <a:path w="20092670" h="6081395">
                  <a:moveTo>
                    <a:pt x="12534562" y="5807032"/>
                  </a:moveTo>
                  <a:lnTo>
                    <a:pt x="12528798" y="5808519"/>
                  </a:lnTo>
                  <a:lnTo>
                    <a:pt x="12526560" y="5809143"/>
                  </a:lnTo>
                  <a:lnTo>
                    <a:pt x="12520797" y="5810629"/>
                  </a:lnTo>
                  <a:lnTo>
                    <a:pt x="12517566" y="5816353"/>
                  </a:lnTo>
                  <a:lnTo>
                    <a:pt x="12519053" y="5822117"/>
                  </a:lnTo>
                  <a:lnTo>
                    <a:pt x="12520059" y="5825308"/>
                  </a:lnTo>
                  <a:lnTo>
                    <a:pt x="12522159" y="5827783"/>
                  </a:lnTo>
                  <a:lnTo>
                    <a:pt x="12527167" y="5829919"/>
                  </a:lnTo>
                  <a:lnTo>
                    <a:pt x="12529789" y="5830249"/>
                  </a:lnTo>
                  <a:lnTo>
                    <a:pt x="12534267" y="5829001"/>
                  </a:lnTo>
                  <a:lnTo>
                    <a:pt x="12540030" y="5827515"/>
                  </a:lnTo>
                  <a:lnTo>
                    <a:pt x="12543261" y="5821790"/>
                  </a:lnTo>
                  <a:lnTo>
                    <a:pt x="12540287" y="5810262"/>
                  </a:lnTo>
                  <a:lnTo>
                    <a:pt x="12534562" y="5807032"/>
                  </a:lnTo>
                  <a:close/>
                </a:path>
                <a:path w="20092670" h="6081395">
                  <a:moveTo>
                    <a:pt x="7393924" y="3592110"/>
                  </a:moveTo>
                  <a:lnTo>
                    <a:pt x="7387632" y="3590214"/>
                  </a:lnTo>
                  <a:lnTo>
                    <a:pt x="7377253" y="3596046"/>
                  </a:lnTo>
                  <a:lnTo>
                    <a:pt x="7375357" y="3602339"/>
                  </a:lnTo>
                  <a:lnTo>
                    <a:pt x="7378273" y="3607529"/>
                  </a:lnTo>
                  <a:lnTo>
                    <a:pt x="7381139" y="3611908"/>
                  </a:lnTo>
                  <a:lnTo>
                    <a:pt x="7382857" y="3613430"/>
                  </a:lnTo>
                  <a:lnTo>
                    <a:pt x="7387864" y="3615566"/>
                  </a:lnTo>
                  <a:lnTo>
                    <a:pt x="7391105" y="3615370"/>
                  </a:lnTo>
                  <a:lnTo>
                    <a:pt x="7394247" y="3613554"/>
                  </a:lnTo>
                  <a:lnTo>
                    <a:pt x="7399103" y="3610495"/>
                  </a:lnTo>
                  <a:lnTo>
                    <a:pt x="7400999" y="3604202"/>
                  </a:lnTo>
                  <a:lnTo>
                    <a:pt x="7398083" y="3599013"/>
                  </a:lnTo>
                  <a:lnTo>
                    <a:pt x="7396983" y="3596965"/>
                  </a:lnTo>
                  <a:lnTo>
                    <a:pt x="7393924" y="3592110"/>
                  </a:lnTo>
                  <a:close/>
                </a:path>
                <a:path w="20092670" h="6081395">
                  <a:moveTo>
                    <a:pt x="1550723" y="1077102"/>
                  </a:moveTo>
                  <a:lnTo>
                    <a:pt x="1544336" y="1076351"/>
                  </a:lnTo>
                  <a:lnTo>
                    <a:pt x="1539672" y="1079885"/>
                  </a:lnTo>
                  <a:lnTo>
                    <a:pt x="1537816" y="1081461"/>
                  </a:lnTo>
                  <a:lnTo>
                    <a:pt x="1533152" y="1084996"/>
                  </a:lnTo>
                  <a:lnTo>
                    <a:pt x="1532400" y="1091383"/>
                  </a:lnTo>
                  <a:lnTo>
                    <a:pt x="1535935" y="1096047"/>
                  </a:lnTo>
                  <a:lnTo>
                    <a:pt x="1536843" y="1097618"/>
                  </a:lnTo>
                  <a:lnTo>
                    <a:pt x="1540039" y="1099375"/>
                  </a:lnTo>
                  <a:lnTo>
                    <a:pt x="1539563" y="1099567"/>
                  </a:lnTo>
                  <a:lnTo>
                    <a:pt x="1543235" y="1101133"/>
                  </a:lnTo>
                  <a:lnTo>
                    <a:pt x="1547285" y="1100888"/>
                  </a:lnTo>
                  <a:lnTo>
                    <a:pt x="1552234" y="1096686"/>
                  </a:lnTo>
                  <a:lnTo>
                    <a:pt x="1557041" y="1092818"/>
                  </a:lnTo>
                  <a:lnTo>
                    <a:pt x="1557792" y="1086431"/>
                  </a:lnTo>
                  <a:lnTo>
                    <a:pt x="1550723" y="1077102"/>
                  </a:lnTo>
                  <a:close/>
                </a:path>
                <a:path w="20092670" h="6081395">
                  <a:moveTo>
                    <a:pt x="12616729" y="5783685"/>
                  </a:moveTo>
                  <a:lnTo>
                    <a:pt x="12610964" y="5785171"/>
                  </a:lnTo>
                  <a:lnTo>
                    <a:pt x="12608725" y="5785794"/>
                  </a:lnTo>
                  <a:lnTo>
                    <a:pt x="12603295" y="5787425"/>
                  </a:lnTo>
                  <a:lnTo>
                    <a:pt x="12599924" y="5793482"/>
                  </a:lnTo>
                  <a:lnTo>
                    <a:pt x="12601552" y="5798913"/>
                  </a:lnTo>
                  <a:lnTo>
                    <a:pt x="12602559" y="5802103"/>
                  </a:lnTo>
                  <a:lnTo>
                    <a:pt x="12604993" y="5804720"/>
                  </a:lnTo>
                  <a:lnTo>
                    <a:pt x="12607663" y="5805859"/>
                  </a:lnTo>
                  <a:lnTo>
                    <a:pt x="12607806" y="5805525"/>
                  </a:lnTo>
                  <a:lnTo>
                    <a:pt x="12609809" y="5806380"/>
                  </a:lnTo>
                  <a:lnTo>
                    <a:pt x="12612431" y="5806710"/>
                  </a:lnTo>
                  <a:lnTo>
                    <a:pt x="12616908" y="5805463"/>
                  </a:lnTo>
                  <a:lnTo>
                    <a:pt x="12622338" y="5803832"/>
                  </a:lnTo>
                  <a:lnTo>
                    <a:pt x="12625568" y="5798109"/>
                  </a:lnTo>
                  <a:lnTo>
                    <a:pt x="12624082" y="5792345"/>
                  </a:lnTo>
                  <a:lnTo>
                    <a:pt x="12622453" y="5786916"/>
                  </a:lnTo>
                  <a:lnTo>
                    <a:pt x="12616729" y="5783685"/>
                  </a:lnTo>
                  <a:close/>
                </a:path>
                <a:path w="20092670" h="6081395">
                  <a:moveTo>
                    <a:pt x="7352004" y="3517410"/>
                  </a:moveTo>
                  <a:lnTo>
                    <a:pt x="7345711" y="3515514"/>
                  </a:lnTo>
                  <a:lnTo>
                    <a:pt x="7335332" y="3521345"/>
                  </a:lnTo>
                  <a:lnTo>
                    <a:pt x="7333437" y="3527639"/>
                  </a:lnTo>
                  <a:lnTo>
                    <a:pt x="7336353" y="3532829"/>
                  </a:lnTo>
                  <a:lnTo>
                    <a:pt x="7337451" y="3534877"/>
                  </a:lnTo>
                  <a:lnTo>
                    <a:pt x="7338885" y="3537066"/>
                  </a:lnTo>
                  <a:lnTo>
                    <a:pt x="7340603" y="3538588"/>
                  </a:lnTo>
                  <a:lnTo>
                    <a:pt x="7345945" y="3540866"/>
                  </a:lnTo>
                  <a:lnTo>
                    <a:pt x="7349185" y="3540670"/>
                  </a:lnTo>
                  <a:lnTo>
                    <a:pt x="7352185" y="3539188"/>
                  </a:lnTo>
                  <a:lnTo>
                    <a:pt x="7357374" y="3536273"/>
                  </a:lnTo>
                  <a:lnTo>
                    <a:pt x="7359269" y="3529979"/>
                  </a:lnTo>
                  <a:lnTo>
                    <a:pt x="7356354" y="3524789"/>
                  </a:lnTo>
                  <a:lnTo>
                    <a:pt x="7354920" y="3522600"/>
                  </a:lnTo>
                  <a:lnTo>
                    <a:pt x="7352004" y="3517410"/>
                  </a:lnTo>
                  <a:close/>
                </a:path>
                <a:path w="20092670" h="6081395">
                  <a:moveTo>
                    <a:pt x="12699178" y="5759670"/>
                  </a:moveTo>
                  <a:lnTo>
                    <a:pt x="12693748" y="5761299"/>
                  </a:lnTo>
                  <a:lnTo>
                    <a:pt x="12691510" y="5761923"/>
                  </a:lnTo>
                  <a:lnTo>
                    <a:pt x="12686080" y="5763553"/>
                  </a:lnTo>
                  <a:lnTo>
                    <a:pt x="12682707" y="5769610"/>
                  </a:lnTo>
                  <a:lnTo>
                    <a:pt x="12684336" y="5775040"/>
                  </a:lnTo>
                  <a:lnTo>
                    <a:pt x="12685009" y="5778088"/>
                  </a:lnTo>
                  <a:lnTo>
                    <a:pt x="12687443" y="5780705"/>
                  </a:lnTo>
                  <a:lnTo>
                    <a:pt x="12692451" y="5782842"/>
                  </a:lnTo>
                  <a:lnTo>
                    <a:pt x="12695215" y="5782837"/>
                  </a:lnTo>
                  <a:lnTo>
                    <a:pt x="12699691" y="5781590"/>
                  </a:lnTo>
                  <a:lnTo>
                    <a:pt x="12705122" y="5779961"/>
                  </a:lnTo>
                  <a:lnTo>
                    <a:pt x="12708495" y="5773904"/>
                  </a:lnTo>
                  <a:lnTo>
                    <a:pt x="12705236" y="5763043"/>
                  </a:lnTo>
                  <a:lnTo>
                    <a:pt x="12699178" y="5759670"/>
                  </a:lnTo>
                  <a:close/>
                </a:path>
                <a:path w="20092670" h="6081395">
                  <a:moveTo>
                    <a:pt x="1618924" y="1024519"/>
                  </a:moveTo>
                  <a:lnTo>
                    <a:pt x="1612203" y="1023625"/>
                  </a:lnTo>
                  <a:lnTo>
                    <a:pt x="1607539" y="1027159"/>
                  </a:lnTo>
                  <a:lnTo>
                    <a:pt x="1605683" y="1028735"/>
                  </a:lnTo>
                  <a:lnTo>
                    <a:pt x="1601019" y="1032269"/>
                  </a:lnTo>
                  <a:lnTo>
                    <a:pt x="1600124" y="1038990"/>
                  </a:lnTo>
                  <a:lnTo>
                    <a:pt x="1603659" y="1043654"/>
                  </a:lnTo>
                  <a:lnTo>
                    <a:pt x="1604567" y="1045225"/>
                  </a:lnTo>
                  <a:lnTo>
                    <a:pt x="1607764" y="1046983"/>
                  </a:lnTo>
                  <a:lnTo>
                    <a:pt x="1611435" y="1048549"/>
                  </a:lnTo>
                  <a:lnTo>
                    <a:pt x="1615628" y="1047970"/>
                  </a:lnTo>
                  <a:lnTo>
                    <a:pt x="1618579" y="1045678"/>
                  </a:lnTo>
                  <a:lnTo>
                    <a:pt x="1620435" y="1044102"/>
                  </a:lnTo>
                  <a:lnTo>
                    <a:pt x="1625099" y="1040568"/>
                  </a:lnTo>
                  <a:lnTo>
                    <a:pt x="1625993" y="1033847"/>
                  </a:lnTo>
                  <a:lnTo>
                    <a:pt x="1618924" y="1024519"/>
                  </a:lnTo>
                  <a:close/>
                </a:path>
                <a:path w="20092670" h="6081395">
                  <a:moveTo>
                    <a:pt x="7310227" y="3442377"/>
                  </a:moveTo>
                  <a:lnTo>
                    <a:pt x="7303933" y="3440480"/>
                  </a:lnTo>
                  <a:lnTo>
                    <a:pt x="7293555" y="3446312"/>
                  </a:lnTo>
                  <a:lnTo>
                    <a:pt x="7291659" y="3452606"/>
                  </a:lnTo>
                  <a:lnTo>
                    <a:pt x="7294575" y="3457795"/>
                  </a:lnTo>
                  <a:lnTo>
                    <a:pt x="7296774" y="3461890"/>
                  </a:lnTo>
                  <a:lnTo>
                    <a:pt x="7298826" y="3463555"/>
                  </a:lnTo>
                  <a:lnTo>
                    <a:pt x="7303833" y="3465691"/>
                  </a:lnTo>
                  <a:lnTo>
                    <a:pt x="7307074" y="3465495"/>
                  </a:lnTo>
                  <a:lnTo>
                    <a:pt x="7310073" y="3464012"/>
                  </a:lnTo>
                  <a:lnTo>
                    <a:pt x="7315263" y="3461096"/>
                  </a:lnTo>
                  <a:lnTo>
                    <a:pt x="7317159" y="3454803"/>
                  </a:lnTo>
                  <a:lnTo>
                    <a:pt x="7314243" y="3449614"/>
                  </a:lnTo>
                  <a:lnTo>
                    <a:pt x="7313143" y="3447566"/>
                  </a:lnTo>
                  <a:lnTo>
                    <a:pt x="7310227" y="3442377"/>
                  </a:lnTo>
                  <a:close/>
                </a:path>
                <a:path w="20092670" h="6081395">
                  <a:moveTo>
                    <a:pt x="12781628" y="5735655"/>
                  </a:moveTo>
                  <a:lnTo>
                    <a:pt x="12776198" y="5737284"/>
                  </a:lnTo>
                  <a:lnTo>
                    <a:pt x="12773960" y="5737908"/>
                  </a:lnTo>
                  <a:lnTo>
                    <a:pt x="12768196" y="5739394"/>
                  </a:lnTo>
                  <a:lnTo>
                    <a:pt x="12765157" y="5745595"/>
                  </a:lnTo>
                  <a:lnTo>
                    <a:pt x="12766786" y="5751024"/>
                  </a:lnTo>
                  <a:lnTo>
                    <a:pt x="12767458" y="5754074"/>
                  </a:lnTo>
                  <a:lnTo>
                    <a:pt x="12769893" y="5756691"/>
                  </a:lnTo>
                  <a:lnTo>
                    <a:pt x="12774900" y="5758827"/>
                  </a:lnTo>
                  <a:lnTo>
                    <a:pt x="12777522" y="5759156"/>
                  </a:lnTo>
                  <a:lnTo>
                    <a:pt x="12779904" y="5758198"/>
                  </a:lnTo>
                  <a:lnTo>
                    <a:pt x="12782143" y="5757575"/>
                  </a:lnTo>
                  <a:lnTo>
                    <a:pt x="12787906" y="5756088"/>
                  </a:lnTo>
                  <a:lnTo>
                    <a:pt x="12790946" y="5749888"/>
                  </a:lnTo>
                  <a:lnTo>
                    <a:pt x="12789315" y="5744458"/>
                  </a:lnTo>
                  <a:lnTo>
                    <a:pt x="12787829" y="5738695"/>
                  </a:lnTo>
                  <a:lnTo>
                    <a:pt x="12781628" y="5735655"/>
                  </a:lnTo>
                  <a:close/>
                </a:path>
                <a:path w="20092670" h="6081395">
                  <a:moveTo>
                    <a:pt x="7269401" y="3366959"/>
                  </a:moveTo>
                  <a:lnTo>
                    <a:pt x="7263108" y="3365064"/>
                  </a:lnTo>
                  <a:lnTo>
                    <a:pt x="7252729" y="3370895"/>
                  </a:lnTo>
                  <a:lnTo>
                    <a:pt x="7250834" y="3377190"/>
                  </a:lnTo>
                  <a:lnTo>
                    <a:pt x="7253750" y="3382379"/>
                  </a:lnTo>
                  <a:lnTo>
                    <a:pt x="7255948" y="3386473"/>
                  </a:lnTo>
                  <a:lnTo>
                    <a:pt x="7258001" y="3388138"/>
                  </a:lnTo>
                  <a:lnTo>
                    <a:pt x="7263009" y="3390274"/>
                  </a:lnTo>
                  <a:lnTo>
                    <a:pt x="7266248" y="3390078"/>
                  </a:lnTo>
                  <a:lnTo>
                    <a:pt x="7269248" y="3388596"/>
                  </a:lnTo>
                  <a:lnTo>
                    <a:pt x="7274437" y="3385680"/>
                  </a:lnTo>
                  <a:lnTo>
                    <a:pt x="7276333" y="3379387"/>
                  </a:lnTo>
                  <a:lnTo>
                    <a:pt x="7273417" y="3374196"/>
                  </a:lnTo>
                  <a:lnTo>
                    <a:pt x="7272318" y="3372149"/>
                  </a:lnTo>
                  <a:lnTo>
                    <a:pt x="7269401" y="3366959"/>
                  </a:lnTo>
                  <a:close/>
                </a:path>
                <a:path w="20092670" h="6081395">
                  <a:moveTo>
                    <a:pt x="1687174" y="972745"/>
                  </a:moveTo>
                  <a:lnTo>
                    <a:pt x="1680453" y="971851"/>
                  </a:lnTo>
                  <a:lnTo>
                    <a:pt x="1675789" y="975385"/>
                  </a:lnTo>
                  <a:lnTo>
                    <a:pt x="1673933" y="976960"/>
                  </a:lnTo>
                  <a:lnTo>
                    <a:pt x="1669269" y="980496"/>
                  </a:lnTo>
                  <a:lnTo>
                    <a:pt x="1668375" y="987216"/>
                  </a:lnTo>
                  <a:lnTo>
                    <a:pt x="1671909" y="991880"/>
                  </a:lnTo>
                  <a:lnTo>
                    <a:pt x="1673151" y="993594"/>
                  </a:lnTo>
                  <a:lnTo>
                    <a:pt x="1676347" y="995352"/>
                  </a:lnTo>
                  <a:lnTo>
                    <a:pt x="1679685" y="996776"/>
                  </a:lnTo>
                  <a:lnTo>
                    <a:pt x="1683878" y="996196"/>
                  </a:lnTo>
                  <a:lnTo>
                    <a:pt x="1686828" y="993904"/>
                  </a:lnTo>
                  <a:lnTo>
                    <a:pt x="1688684" y="992328"/>
                  </a:lnTo>
                  <a:lnTo>
                    <a:pt x="1693348" y="988794"/>
                  </a:lnTo>
                  <a:lnTo>
                    <a:pt x="1694242" y="982073"/>
                  </a:lnTo>
                  <a:lnTo>
                    <a:pt x="1687174" y="972745"/>
                  </a:lnTo>
                  <a:close/>
                </a:path>
                <a:path w="20092670" h="6081395">
                  <a:moveTo>
                    <a:pt x="12863554" y="5711021"/>
                  </a:moveTo>
                  <a:lnTo>
                    <a:pt x="12858124" y="5712651"/>
                  </a:lnTo>
                  <a:lnTo>
                    <a:pt x="12855885" y="5713273"/>
                  </a:lnTo>
                  <a:lnTo>
                    <a:pt x="12850121" y="5714761"/>
                  </a:lnTo>
                  <a:lnTo>
                    <a:pt x="12847081" y="5720961"/>
                  </a:lnTo>
                  <a:lnTo>
                    <a:pt x="12849525" y="5729106"/>
                  </a:lnTo>
                  <a:lnTo>
                    <a:pt x="12851961" y="5731724"/>
                  </a:lnTo>
                  <a:lnTo>
                    <a:pt x="12854631" y="5732863"/>
                  </a:lnTo>
                  <a:lnTo>
                    <a:pt x="12854489" y="5733195"/>
                  </a:lnTo>
                  <a:lnTo>
                    <a:pt x="12856826" y="5734192"/>
                  </a:lnTo>
                  <a:lnTo>
                    <a:pt x="12859446" y="5734522"/>
                  </a:lnTo>
                  <a:lnTo>
                    <a:pt x="12861828" y="5733565"/>
                  </a:lnTo>
                  <a:lnTo>
                    <a:pt x="12864067" y="5732941"/>
                  </a:lnTo>
                  <a:lnTo>
                    <a:pt x="12869832" y="5731455"/>
                  </a:lnTo>
                  <a:lnTo>
                    <a:pt x="12872870" y="5725254"/>
                  </a:lnTo>
                  <a:lnTo>
                    <a:pt x="12871241" y="5719824"/>
                  </a:lnTo>
                  <a:lnTo>
                    <a:pt x="12869753" y="5714060"/>
                  </a:lnTo>
                  <a:lnTo>
                    <a:pt x="12863554" y="5711021"/>
                  </a:lnTo>
                  <a:close/>
                </a:path>
                <a:path w="20092670" h="6081395">
                  <a:moveTo>
                    <a:pt x="7228910" y="3291686"/>
                  </a:moveTo>
                  <a:lnTo>
                    <a:pt x="7222617" y="3289789"/>
                  </a:lnTo>
                  <a:lnTo>
                    <a:pt x="7217569" y="3292372"/>
                  </a:lnTo>
                  <a:lnTo>
                    <a:pt x="7212380" y="3295288"/>
                  </a:lnTo>
                  <a:lnTo>
                    <a:pt x="7210523" y="3300414"/>
                  </a:lnTo>
                  <a:lnTo>
                    <a:pt x="7210151" y="3301439"/>
                  </a:lnTo>
                  <a:lnTo>
                    <a:pt x="7213066" y="3306629"/>
                  </a:lnTo>
                  <a:lnTo>
                    <a:pt x="7215265" y="3310723"/>
                  </a:lnTo>
                  <a:lnTo>
                    <a:pt x="7217318" y="3312388"/>
                  </a:lnTo>
                  <a:lnTo>
                    <a:pt x="7219321" y="3313242"/>
                  </a:lnTo>
                  <a:lnTo>
                    <a:pt x="7219178" y="3313576"/>
                  </a:lnTo>
                  <a:lnTo>
                    <a:pt x="7222183" y="3314858"/>
                  </a:lnTo>
                  <a:lnTo>
                    <a:pt x="7235842" y="3304112"/>
                  </a:lnTo>
                  <a:lnTo>
                    <a:pt x="7232926" y="3298923"/>
                  </a:lnTo>
                  <a:lnTo>
                    <a:pt x="7231826" y="3296875"/>
                  </a:lnTo>
                  <a:lnTo>
                    <a:pt x="7228910" y="3291686"/>
                  </a:lnTo>
                  <a:close/>
                </a:path>
                <a:path w="20092670" h="6081395">
                  <a:moveTo>
                    <a:pt x="1756616" y="921875"/>
                  </a:moveTo>
                  <a:lnTo>
                    <a:pt x="1750038" y="920647"/>
                  </a:lnTo>
                  <a:lnTo>
                    <a:pt x="1745373" y="924181"/>
                  </a:lnTo>
                  <a:lnTo>
                    <a:pt x="1743184" y="925614"/>
                  </a:lnTo>
                  <a:lnTo>
                    <a:pt x="1738520" y="929149"/>
                  </a:lnTo>
                  <a:lnTo>
                    <a:pt x="1737291" y="935728"/>
                  </a:lnTo>
                  <a:lnTo>
                    <a:pt x="1740826" y="940391"/>
                  </a:lnTo>
                  <a:lnTo>
                    <a:pt x="1742068" y="942105"/>
                  </a:lnTo>
                  <a:lnTo>
                    <a:pt x="1743595" y="943151"/>
                  </a:lnTo>
                  <a:lnTo>
                    <a:pt x="1748602" y="945287"/>
                  </a:lnTo>
                  <a:lnTo>
                    <a:pt x="1752653" y="945041"/>
                  </a:lnTo>
                  <a:lnTo>
                    <a:pt x="1755603" y="942750"/>
                  </a:lnTo>
                  <a:lnTo>
                    <a:pt x="1757793" y="941316"/>
                  </a:lnTo>
                  <a:lnTo>
                    <a:pt x="1762457" y="937781"/>
                  </a:lnTo>
                  <a:lnTo>
                    <a:pt x="1763685" y="931203"/>
                  </a:lnTo>
                  <a:lnTo>
                    <a:pt x="1756616" y="921875"/>
                  </a:lnTo>
                  <a:close/>
                </a:path>
                <a:path w="20092670" h="6081395">
                  <a:moveTo>
                    <a:pt x="12945430" y="5685577"/>
                  </a:moveTo>
                  <a:lnTo>
                    <a:pt x="12940000" y="5687208"/>
                  </a:lnTo>
                  <a:lnTo>
                    <a:pt x="12937762" y="5687830"/>
                  </a:lnTo>
                  <a:lnTo>
                    <a:pt x="12932331" y="5689460"/>
                  </a:lnTo>
                  <a:lnTo>
                    <a:pt x="12929290" y="5695660"/>
                  </a:lnTo>
                  <a:lnTo>
                    <a:pt x="12930921" y="5701090"/>
                  </a:lnTo>
                  <a:lnTo>
                    <a:pt x="12931927" y="5704282"/>
                  </a:lnTo>
                  <a:lnTo>
                    <a:pt x="12934170" y="5706422"/>
                  </a:lnTo>
                  <a:lnTo>
                    <a:pt x="12936841" y="5707562"/>
                  </a:lnTo>
                  <a:lnTo>
                    <a:pt x="12936699" y="5707896"/>
                  </a:lnTo>
                  <a:lnTo>
                    <a:pt x="12939035" y="5708892"/>
                  </a:lnTo>
                  <a:lnTo>
                    <a:pt x="12941657" y="5709220"/>
                  </a:lnTo>
                  <a:lnTo>
                    <a:pt x="12946420" y="5707307"/>
                  </a:lnTo>
                  <a:lnTo>
                    <a:pt x="12951849" y="5705678"/>
                  </a:lnTo>
                  <a:lnTo>
                    <a:pt x="12954889" y="5699477"/>
                  </a:lnTo>
                  <a:lnTo>
                    <a:pt x="12951630" y="5688617"/>
                  </a:lnTo>
                  <a:lnTo>
                    <a:pt x="12945430" y="5685577"/>
                  </a:lnTo>
                  <a:close/>
                </a:path>
                <a:path w="20092670" h="6081395">
                  <a:moveTo>
                    <a:pt x="7188846" y="3215411"/>
                  </a:moveTo>
                  <a:lnTo>
                    <a:pt x="7182553" y="3213514"/>
                  </a:lnTo>
                  <a:lnTo>
                    <a:pt x="7177506" y="3216096"/>
                  </a:lnTo>
                  <a:lnTo>
                    <a:pt x="7172316" y="3219012"/>
                  </a:lnTo>
                  <a:lnTo>
                    <a:pt x="7170736" y="3224257"/>
                  </a:lnTo>
                  <a:lnTo>
                    <a:pt x="7170420" y="3225306"/>
                  </a:lnTo>
                  <a:lnTo>
                    <a:pt x="7173003" y="3230353"/>
                  </a:lnTo>
                  <a:lnTo>
                    <a:pt x="7174102" y="3232400"/>
                  </a:lnTo>
                  <a:lnTo>
                    <a:pt x="7175059" y="3234782"/>
                  </a:lnTo>
                  <a:lnTo>
                    <a:pt x="7177111" y="3236447"/>
                  </a:lnTo>
                  <a:lnTo>
                    <a:pt x="7182119" y="3238583"/>
                  </a:lnTo>
                  <a:lnTo>
                    <a:pt x="7185359" y="3238386"/>
                  </a:lnTo>
                  <a:lnTo>
                    <a:pt x="7188358" y="3236903"/>
                  </a:lnTo>
                  <a:lnTo>
                    <a:pt x="7193548" y="3233988"/>
                  </a:lnTo>
                  <a:lnTo>
                    <a:pt x="7195128" y="3228743"/>
                  </a:lnTo>
                  <a:lnTo>
                    <a:pt x="7195444" y="3227694"/>
                  </a:lnTo>
                  <a:lnTo>
                    <a:pt x="7192863" y="3222647"/>
                  </a:lnTo>
                  <a:lnTo>
                    <a:pt x="7191762" y="3220600"/>
                  </a:lnTo>
                  <a:lnTo>
                    <a:pt x="7188846" y="3215411"/>
                  </a:lnTo>
                  <a:close/>
                </a:path>
                <a:path w="20092670" h="6081395">
                  <a:moveTo>
                    <a:pt x="13027115" y="5659658"/>
                  </a:moveTo>
                  <a:lnTo>
                    <a:pt x="13021685" y="5661288"/>
                  </a:lnTo>
                  <a:lnTo>
                    <a:pt x="13019444" y="5661911"/>
                  </a:lnTo>
                  <a:lnTo>
                    <a:pt x="13014015" y="5663540"/>
                  </a:lnTo>
                  <a:lnTo>
                    <a:pt x="13010975" y="5669740"/>
                  </a:lnTo>
                  <a:lnTo>
                    <a:pt x="13012606" y="5675170"/>
                  </a:lnTo>
                  <a:lnTo>
                    <a:pt x="13013611" y="5678362"/>
                  </a:lnTo>
                  <a:lnTo>
                    <a:pt x="13015855" y="5680502"/>
                  </a:lnTo>
                  <a:lnTo>
                    <a:pt x="13018525" y="5681641"/>
                  </a:lnTo>
                  <a:lnTo>
                    <a:pt x="13018383" y="5681974"/>
                  </a:lnTo>
                  <a:lnTo>
                    <a:pt x="13020720" y="5682971"/>
                  </a:lnTo>
                  <a:lnTo>
                    <a:pt x="13023342" y="5683301"/>
                  </a:lnTo>
                  <a:lnTo>
                    <a:pt x="13028104" y="5681387"/>
                  </a:lnTo>
                  <a:lnTo>
                    <a:pt x="13033533" y="5679758"/>
                  </a:lnTo>
                  <a:lnTo>
                    <a:pt x="13036574" y="5673556"/>
                  </a:lnTo>
                  <a:lnTo>
                    <a:pt x="13033315" y="5662697"/>
                  </a:lnTo>
                  <a:lnTo>
                    <a:pt x="13027115" y="5659658"/>
                  </a:lnTo>
                  <a:close/>
                </a:path>
                <a:path w="20092670" h="6081395">
                  <a:moveTo>
                    <a:pt x="1826250" y="871481"/>
                  </a:moveTo>
                  <a:lnTo>
                    <a:pt x="1819671" y="870253"/>
                  </a:lnTo>
                  <a:lnTo>
                    <a:pt x="1815007" y="873787"/>
                  </a:lnTo>
                  <a:lnTo>
                    <a:pt x="1812818" y="875220"/>
                  </a:lnTo>
                  <a:lnTo>
                    <a:pt x="1808153" y="878755"/>
                  </a:lnTo>
                  <a:lnTo>
                    <a:pt x="1806926" y="885333"/>
                  </a:lnTo>
                  <a:lnTo>
                    <a:pt x="1810460" y="889997"/>
                  </a:lnTo>
                  <a:lnTo>
                    <a:pt x="1811702" y="891711"/>
                  </a:lnTo>
                  <a:lnTo>
                    <a:pt x="1813229" y="892757"/>
                  </a:lnTo>
                  <a:lnTo>
                    <a:pt x="1818236" y="894893"/>
                  </a:lnTo>
                  <a:lnTo>
                    <a:pt x="1822287" y="894647"/>
                  </a:lnTo>
                  <a:lnTo>
                    <a:pt x="1825238" y="892354"/>
                  </a:lnTo>
                  <a:lnTo>
                    <a:pt x="1827427" y="890922"/>
                  </a:lnTo>
                  <a:lnTo>
                    <a:pt x="1832091" y="887388"/>
                  </a:lnTo>
                  <a:lnTo>
                    <a:pt x="1833319" y="880809"/>
                  </a:lnTo>
                  <a:lnTo>
                    <a:pt x="1826250" y="871481"/>
                  </a:lnTo>
                  <a:close/>
                </a:path>
                <a:path w="20092670" h="6081395">
                  <a:moveTo>
                    <a:pt x="7149116" y="3139277"/>
                  </a:moveTo>
                  <a:lnTo>
                    <a:pt x="7142488" y="3137239"/>
                  </a:lnTo>
                  <a:lnTo>
                    <a:pt x="7132395" y="3142402"/>
                  </a:lnTo>
                  <a:lnTo>
                    <a:pt x="7130571" y="3148333"/>
                  </a:lnTo>
                  <a:lnTo>
                    <a:pt x="7130356" y="3149031"/>
                  </a:lnTo>
                  <a:lnTo>
                    <a:pt x="7132938" y="3154078"/>
                  </a:lnTo>
                  <a:lnTo>
                    <a:pt x="7134038" y="3156124"/>
                  </a:lnTo>
                  <a:lnTo>
                    <a:pt x="7135328" y="3158648"/>
                  </a:lnTo>
                  <a:lnTo>
                    <a:pt x="7137047" y="3160170"/>
                  </a:lnTo>
                  <a:lnTo>
                    <a:pt x="7142054" y="3162306"/>
                  </a:lnTo>
                  <a:lnTo>
                    <a:pt x="7145294" y="3162110"/>
                  </a:lnTo>
                  <a:lnTo>
                    <a:pt x="7148294" y="3160628"/>
                  </a:lnTo>
                  <a:lnTo>
                    <a:pt x="7153341" y="3158046"/>
                  </a:lnTo>
                  <a:lnTo>
                    <a:pt x="7155164" y="3152115"/>
                  </a:lnTo>
                  <a:lnTo>
                    <a:pt x="7155379" y="3151419"/>
                  </a:lnTo>
                  <a:lnTo>
                    <a:pt x="7152797" y="3146371"/>
                  </a:lnTo>
                  <a:lnTo>
                    <a:pt x="7151698" y="3144325"/>
                  </a:lnTo>
                  <a:lnTo>
                    <a:pt x="7149116" y="3139277"/>
                  </a:lnTo>
                  <a:close/>
                </a:path>
                <a:path w="20092670" h="6081395">
                  <a:moveTo>
                    <a:pt x="13109226" y="5632736"/>
                  </a:moveTo>
                  <a:lnTo>
                    <a:pt x="13103654" y="5634699"/>
                  </a:lnTo>
                  <a:lnTo>
                    <a:pt x="13101272" y="5635656"/>
                  </a:lnTo>
                  <a:lnTo>
                    <a:pt x="13095700" y="5637620"/>
                  </a:lnTo>
                  <a:lnTo>
                    <a:pt x="13092469" y="5643345"/>
                  </a:lnTo>
                  <a:lnTo>
                    <a:pt x="13094433" y="5648917"/>
                  </a:lnTo>
                  <a:lnTo>
                    <a:pt x="13095438" y="5652108"/>
                  </a:lnTo>
                  <a:lnTo>
                    <a:pt x="13097683" y="5654248"/>
                  </a:lnTo>
                  <a:lnTo>
                    <a:pt x="13100353" y="5655387"/>
                  </a:lnTo>
                  <a:lnTo>
                    <a:pt x="13100495" y="5655054"/>
                  </a:lnTo>
                  <a:lnTo>
                    <a:pt x="13102832" y="5656051"/>
                  </a:lnTo>
                  <a:lnTo>
                    <a:pt x="13105120" y="5656238"/>
                  </a:lnTo>
                  <a:lnTo>
                    <a:pt x="13107835" y="5655423"/>
                  </a:lnTo>
                  <a:lnTo>
                    <a:pt x="13110074" y="5654799"/>
                  </a:lnTo>
                  <a:lnTo>
                    <a:pt x="13115503" y="5653170"/>
                  </a:lnTo>
                  <a:lnTo>
                    <a:pt x="13118699" y="5647431"/>
                  </a:lnTo>
                  <a:lnTo>
                    <a:pt x="13118877" y="5647112"/>
                  </a:lnTo>
                  <a:lnTo>
                    <a:pt x="13116913" y="5641539"/>
                  </a:lnTo>
                  <a:lnTo>
                    <a:pt x="13115284" y="5636109"/>
                  </a:lnTo>
                  <a:lnTo>
                    <a:pt x="13109226" y="5632736"/>
                  </a:lnTo>
                  <a:close/>
                </a:path>
                <a:path w="20092670" h="6081395">
                  <a:moveTo>
                    <a:pt x="7110004" y="3062619"/>
                  </a:moveTo>
                  <a:lnTo>
                    <a:pt x="7103376" y="3060581"/>
                  </a:lnTo>
                  <a:lnTo>
                    <a:pt x="7093282" y="3065744"/>
                  </a:lnTo>
                  <a:lnTo>
                    <a:pt x="7091459" y="3071674"/>
                  </a:lnTo>
                  <a:lnTo>
                    <a:pt x="7091245" y="3072372"/>
                  </a:lnTo>
                  <a:lnTo>
                    <a:pt x="7093826" y="3077419"/>
                  </a:lnTo>
                  <a:lnTo>
                    <a:pt x="7094926" y="3079466"/>
                  </a:lnTo>
                  <a:lnTo>
                    <a:pt x="7096216" y="3081989"/>
                  </a:lnTo>
                  <a:lnTo>
                    <a:pt x="7097935" y="3083512"/>
                  </a:lnTo>
                  <a:lnTo>
                    <a:pt x="7100272" y="3084509"/>
                  </a:lnTo>
                  <a:lnTo>
                    <a:pt x="7100414" y="3084175"/>
                  </a:lnTo>
                  <a:lnTo>
                    <a:pt x="7103085" y="3085314"/>
                  </a:lnTo>
                  <a:lnTo>
                    <a:pt x="7116268" y="3074761"/>
                  </a:lnTo>
                  <a:lnTo>
                    <a:pt x="7113686" y="3069713"/>
                  </a:lnTo>
                  <a:lnTo>
                    <a:pt x="7112586" y="3067665"/>
                  </a:lnTo>
                  <a:lnTo>
                    <a:pt x="7110004" y="3062619"/>
                  </a:lnTo>
                  <a:close/>
                </a:path>
                <a:path w="20092670" h="6081395">
                  <a:moveTo>
                    <a:pt x="1897077" y="821990"/>
                  </a:moveTo>
                  <a:lnTo>
                    <a:pt x="1890833" y="820904"/>
                  </a:lnTo>
                  <a:lnTo>
                    <a:pt x="1885835" y="824296"/>
                  </a:lnTo>
                  <a:lnTo>
                    <a:pt x="1883645" y="825729"/>
                  </a:lnTo>
                  <a:lnTo>
                    <a:pt x="1878647" y="829121"/>
                  </a:lnTo>
                  <a:lnTo>
                    <a:pt x="1877561" y="835366"/>
                  </a:lnTo>
                  <a:lnTo>
                    <a:pt x="1880953" y="840364"/>
                  </a:lnTo>
                  <a:lnTo>
                    <a:pt x="1881861" y="841936"/>
                  </a:lnTo>
                  <a:lnTo>
                    <a:pt x="1883722" y="843124"/>
                  </a:lnTo>
                  <a:lnTo>
                    <a:pt x="1885391" y="843836"/>
                  </a:lnTo>
                  <a:lnTo>
                    <a:pt x="1885248" y="844170"/>
                  </a:lnTo>
                  <a:lnTo>
                    <a:pt x="1888587" y="845594"/>
                  </a:lnTo>
                  <a:lnTo>
                    <a:pt x="1892303" y="845206"/>
                  </a:lnTo>
                  <a:lnTo>
                    <a:pt x="1897778" y="841622"/>
                  </a:lnTo>
                  <a:lnTo>
                    <a:pt x="1902776" y="838230"/>
                  </a:lnTo>
                  <a:lnTo>
                    <a:pt x="1903861" y="831985"/>
                  </a:lnTo>
                  <a:lnTo>
                    <a:pt x="1897077" y="821990"/>
                  </a:lnTo>
                  <a:close/>
                </a:path>
                <a:path w="20092670" h="6081395">
                  <a:moveTo>
                    <a:pt x="13191053" y="5606482"/>
                  </a:moveTo>
                  <a:lnTo>
                    <a:pt x="13185480" y="5608446"/>
                  </a:lnTo>
                  <a:lnTo>
                    <a:pt x="13183100" y="5609403"/>
                  </a:lnTo>
                  <a:lnTo>
                    <a:pt x="13177527" y="5611367"/>
                  </a:lnTo>
                  <a:lnTo>
                    <a:pt x="13174476" y="5616773"/>
                  </a:lnTo>
                  <a:lnTo>
                    <a:pt x="13174296" y="5617091"/>
                  </a:lnTo>
                  <a:lnTo>
                    <a:pt x="13176260" y="5622663"/>
                  </a:lnTo>
                  <a:lnTo>
                    <a:pt x="13177266" y="5625854"/>
                  </a:lnTo>
                  <a:lnTo>
                    <a:pt x="13179510" y="5627995"/>
                  </a:lnTo>
                  <a:lnTo>
                    <a:pt x="13184518" y="5630131"/>
                  </a:lnTo>
                  <a:lnTo>
                    <a:pt x="13186805" y="5630317"/>
                  </a:lnTo>
                  <a:lnTo>
                    <a:pt x="13189520" y="5629503"/>
                  </a:lnTo>
                  <a:lnTo>
                    <a:pt x="13191900" y="5628545"/>
                  </a:lnTo>
                  <a:lnTo>
                    <a:pt x="13197473" y="5626583"/>
                  </a:lnTo>
                  <a:lnTo>
                    <a:pt x="13200524" y="5621177"/>
                  </a:lnTo>
                  <a:lnTo>
                    <a:pt x="13200704" y="5620859"/>
                  </a:lnTo>
                  <a:lnTo>
                    <a:pt x="13196777" y="5609713"/>
                  </a:lnTo>
                  <a:lnTo>
                    <a:pt x="13191053" y="5606482"/>
                  </a:lnTo>
                  <a:close/>
                </a:path>
                <a:path w="20092670" h="6081395">
                  <a:moveTo>
                    <a:pt x="7071560" y="2986245"/>
                  </a:moveTo>
                  <a:lnTo>
                    <a:pt x="7064933" y="2984208"/>
                  </a:lnTo>
                  <a:lnTo>
                    <a:pt x="7059886" y="2986789"/>
                  </a:lnTo>
                  <a:lnTo>
                    <a:pt x="7054505" y="2989228"/>
                  </a:lnTo>
                  <a:lnTo>
                    <a:pt x="7052574" y="2995508"/>
                  </a:lnTo>
                  <a:lnTo>
                    <a:pt x="7052467" y="2995856"/>
                  </a:lnTo>
                  <a:lnTo>
                    <a:pt x="7055049" y="3000902"/>
                  </a:lnTo>
                  <a:lnTo>
                    <a:pt x="7056148" y="3002950"/>
                  </a:lnTo>
                  <a:lnTo>
                    <a:pt x="7057438" y="3005474"/>
                  </a:lnTo>
                  <a:lnTo>
                    <a:pt x="7059157" y="3006996"/>
                  </a:lnTo>
                  <a:lnTo>
                    <a:pt x="7064164" y="3009132"/>
                  </a:lnTo>
                  <a:lnTo>
                    <a:pt x="7067262" y="3009269"/>
                  </a:lnTo>
                  <a:lnTo>
                    <a:pt x="7070262" y="3007788"/>
                  </a:lnTo>
                  <a:lnTo>
                    <a:pt x="7075642" y="3005348"/>
                  </a:lnTo>
                  <a:lnTo>
                    <a:pt x="7077574" y="2999069"/>
                  </a:lnTo>
                  <a:lnTo>
                    <a:pt x="7077681" y="2998720"/>
                  </a:lnTo>
                  <a:lnTo>
                    <a:pt x="7075099" y="2993673"/>
                  </a:lnTo>
                  <a:lnTo>
                    <a:pt x="7074000" y="2991626"/>
                  </a:lnTo>
                  <a:lnTo>
                    <a:pt x="7071560" y="2986245"/>
                  </a:lnTo>
                  <a:close/>
                </a:path>
                <a:path w="20092670" h="6081395">
                  <a:moveTo>
                    <a:pt x="1967953" y="773309"/>
                  </a:moveTo>
                  <a:lnTo>
                    <a:pt x="1961517" y="771747"/>
                  </a:lnTo>
                  <a:lnTo>
                    <a:pt x="1956519" y="775139"/>
                  </a:lnTo>
                  <a:lnTo>
                    <a:pt x="1954329" y="776573"/>
                  </a:lnTo>
                  <a:lnTo>
                    <a:pt x="1949807" y="779773"/>
                  </a:lnTo>
                  <a:lnTo>
                    <a:pt x="1948246" y="786209"/>
                  </a:lnTo>
                  <a:lnTo>
                    <a:pt x="1951638" y="791207"/>
                  </a:lnTo>
                  <a:lnTo>
                    <a:pt x="1952737" y="793254"/>
                  </a:lnTo>
                  <a:lnTo>
                    <a:pt x="1954598" y="794443"/>
                  </a:lnTo>
                  <a:lnTo>
                    <a:pt x="1956267" y="795155"/>
                  </a:lnTo>
                  <a:lnTo>
                    <a:pt x="1956409" y="794821"/>
                  </a:lnTo>
                  <a:lnTo>
                    <a:pt x="1959414" y="796102"/>
                  </a:lnTo>
                  <a:lnTo>
                    <a:pt x="1962988" y="796048"/>
                  </a:lnTo>
                  <a:lnTo>
                    <a:pt x="1968462" y="792465"/>
                  </a:lnTo>
                  <a:lnTo>
                    <a:pt x="1972984" y="789265"/>
                  </a:lnTo>
                  <a:lnTo>
                    <a:pt x="1974545" y="782829"/>
                  </a:lnTo>
                  <a:lnTo>
                    <a:pt x="1971153" y="777831"/>
                  </a:lnTo>
                  <a:lnTo>
                    <a:pt x="1967953" y="773309"/>
                  </a:lnTo>
                  <a:close/>
                </a:path>
                <a:path w="20092670" h="6081395">
                  <a:moveTo>
                    <a:pt x="13272830" y="5579419"/>
                  </a:moveTo>
                  <a:lnTo>
                    <a:pt x="13267258" y="5581382"/>
                  </a:lnTo>
                  <a:lnTo>
                    <a:pt x="13264878" y="5582340"/>
                  </a:lnTo>
                  <a:lnTo>
                    <a:pt x="13259305" y="5584303"/>
                  </a:lnTo>
                  <a:lnTo>
                    <a:pt x="13256434" y="5589391"/>
                  </a:lnTo>
                  <a:lnTo>
                    <a:pt x="13256075" y="5590027"/>
                  </a:lnTo>
                  <a:lnTo>
                    <a:pt x="13258038" y="5595599"/>
                  </a:lnTo>
                  <a:lnTo>
                    <a:pt x="13259044" y="5598791"/>
                  </a:lnTo>
                  <a:lnTo>
                    <a:pt x="13261287" y="5600932"/>
                  </a:lnTo>
                  <a:lnTo>
                    <a:pt x="13263958" y="5602071"/>
                  </a:lnTo>
                  <a:lnTo>
                    <a:pt x="13264433" y="5601879"/>
                  </a:lnTo>
                  <a:lnTo>
                    <a:pt x="13266771" y="5602876"/>
                  </a:lnTo>
                  <a:lnTo>
                    <a:pt x="13269058" y="5603062"/>
                  </a:lnTo>
                  <a:lnTo>
                    <a:pt x="13271773" y="5602247"/>
                  </a:lnTo>
                  <a:lnTo>
                    <a:pt x="13274155" y="5601290"/>
                  </a:lnTo>
                  <a:lnTo>
                    <a:pt x="13279728" y="5599328"/>
                  </a:lnTo>
                  <a:lnTo>
                    <a:pt x="13282302" y="5594113"/>
                  </a:lnTo>
                  <a:lnTo>
                    <a:pt x="13282624" y="5593461"/>
                  </a:lnTo>
                  <a:lnTo>
                    <a:pt x="13278696" y="5582317"/>
                  </a:lnTo>
                  <a:lnTo>
                    <a:pt x="13272830" y="5579419"/>
                  </a:lnTo>
                  <a:close/>
                </a:path>
                <a:path w="20092670" h="6081395">
                  <a:moveTo>
                    <a:pt x="7033877" y="2909012"/>
                  </a:moveTo>
                  <a:lnTo>
                    <a:pt x="7027249" y="2906975"/>
                  </a:lnTo>
                  <a:lnTo>
                    <a:pt x="7022202" y="2909556"/>
                  </a:lnTo>
                  <a:lnTo>
                    <a:pt x="7016821" y="2911997"/>
                  </a:lnTo>
                  <a:lnTo>
                    <a:pt x="7014783" y="2918623"/>
                  </a:lnTo>
                  <a:lnTo>
                    <a:pt x="7017365" y="2923671"/>
                  </a:lnTo>
                  <a:lnTo>
                    <a:pt x="7018323" y="2926051"/>
                  </a:lnTo>
                  <a:lnTo>
                    <a:pt x="7019614" y="2928575"/>
                  </a:lnTo>
                  <a:lnTo>
                    <a:pt x="7021332" y="2930097"/>
                  </a:lnTo>
                  <a:lnTo>
                    <a:pt x="7026339" y="2932233"/>
                  </a:lnTo>
                  <a:lnTo>
                    <a:pt x="7029437" y="2932371"/>
                  </a:lnTo>
                  <a:lnTo>
                    <a:pt x="7032437" y="2930889"/>
                  </a:lnTo>
                  <a:lnTo>
                    <a:pt x="7037818" y="2928449"/>
                  </a:lnTo>
                  <a:lnTo>
                    <a:pt x="7039856" y="2921823"/>
                  </a:lnTo>
                  <a:lnTo>
                    <a:pt x="7037274" y="2916775"/>
                  </a:lnTo>
                  <a:lnTo>
                    <a:pt x="7036317" y="2914393"/>
                  </a:lnTo>
                  <a:lnTo>
                    <a:pt x="7033877" y="2909012"/>
                  </a:lnTo>
                  <a:close/>
                </a:path>
                <a:path w="20092670" h="6081395">
                  <a:moveTo>
                    <a:pt x="13353941" y="5552070"/>
                  </a:moveTo>
                  <a:lnTo>
                    <a:pt x="13348369" y="5554034"/>
                  </a:lnTo>
                  <a:lnTo>
                    <a:pt x="13345987" y="5554991"/>
                  </a:lnTo>
                  <a:lnTo>
                    <a:pt x="13340415" y="5556954"/>
                  </a:lnTo>
                  <a:lnTo>
                    <a:pt x="13337840" y="5562169"/>
                  </a:lnTo>
                  <a:lnTo>
                    <a:pt x="13337518" y="5562821"/>
                  </a:lnTo>
                  <a:lnTo>
                    <a:pt x="13339481" y="5568393"/>
                  </a:lnTo>
                  <a:lnTo>
                    <a:pt x="13340488" y="5571584"/>
                  </a:lnTo>
                  <a:lnTo>
                    <a:pt x="13342732" y="5573726"/>
                  </a:lnTo>
                  <a:lnTo>
                    <a:pt x="13345402" y="5574864"/>
                  </a:lnTo>
                  <a:lnTo>
                    <a:pt x="13345544" y="5574531"/>
                  </a:lnTo>
                  <a:lnTo>
                    <a:pt x="13347881" y="5575528"/>
                  </a:lnTo>
                  <a:lnTo>
                    <a:pt x="13350168" y="5575714"/>
                  </a:lnTo>
                  <a:lnTo>
                    <a:pt x="13352884" y="5574899"/>
                  </a:lnTo>
                  <a:lnTo>
                    <a:pt x="13355264" y="5573942"/>
                  </a:lnTo>
                  <a:lnTo>
                    <a:pt x="13360837" y="5571979"/>
                  </a:lnTo>
                  <a:lnTo>
                    <a:pt x="13363412" y="5566764"/>
                  </a:lnTo>
                  <a:lnTo>
                    <a:pt x="13363734" y="5566112"/>
                  </a:lnTo>
                  <a:lnTo>
                    <a:pt x="13359808" y="5554967"/>
                  </a:lnTo>
                  <a:lnTo>
                    <a:pt x="13353941" y="5552070"/>
                  </a:lnTo>
                  <a:close/>
                </a:path>
                <a:path w="20092670" h="6081395">
                  <a:moveTo>
                    <a:pt x="2039688" y="725389"/>
                  </a:moveTo>
                  <a:lnTo>
                    <a:pt x="2033110" y="724161"/>
                  </a:lnTo>
                  <a:lnTo>
                    <a:pt x="2028254" y="727220"/>
                  </a:lnTo>
                  <a:lnTo>
                    <a:pt x="2026064" y="728653"/>
                  </a:lnTo>
                  <a:lnTo>
                    <a:pt x="2021209" y="731712"/>
                  </a:lnTo>
                  <a:lnTo>
                    <a:pt x="2030672" y="748375"/>
                  </a:lnTo>
                  <a:lnTo>
                    <a:pt x="2034389" y="747987"/>
                  </a:lnTo>
                  <a:lnTo>
                    <a:pt x="2037531" y="746171"/>
                  </a:lnTo>
                  <a:lnTo>
                    <a:pt x="2039721" y="744738"/>
                  </a:lnTo>
                  <a:lnTo>
                    <a:pt x="2044576" y="741680"/>
                  </a:lnTo>
                  <a:lnTo>
                    <a:pt x="2045804" y="735101"/>
                  </a:lnTo>
                  <a:lnTo>
                    <a:pt x="2039688" y="725389"/>
                  </a:lnTo>
                  <a:close/>
                </a:path>
                <a:path w="20092670" h="6081395">
                  <a:moveTo>
                    <a:pt x="6995576" y="2832305"/>
                  </a:moveTo>
                  <a:lnTo>
                    <a:pt x="6989424" y="2830076"/>
                  </a:lnTo>
                  <a:lnTo>
                    <a:pt x="6984043" y="2832515"/>
                  </a:lnTo>
                  <a:lnTo>
                    <a:pt x="6978996" y="2835097"/>
                  </a:lnTo>
                  <a:lnTo>
                    <a:pt x="6976767" y="2841248"/>
                  </a:lnTo>
                  <a:lnTo>
                    <a:pt x="6979206" y="2846628"/>
                  </a:lnTo>
                  <a:lnTo>
                    <a:pt x="6981120" y="2851391"/>
                  </a:lnTo>
                  <a:lnTo>
                    <a:pt x="6983172" y="2853056"/>
                  </a:lnTo>
                  <a:lnTo>
                    <a:pt x="6985509" y="2854053"/>
                  </a:lnTo>
                  <a:lnTo>
                    <a:pt x="6985651" y="2853719"/>
                  </a:lnTo>
                  <a:lnTo>
                    <a:pt x="6988322" y="2854858"/>
                  </a:lnTo>
                  <a:lnTo>
                    <a:pt x="6991420" y="2854995"/>
                  </a:lnTo>
                  <a:lnTo>
                    <a:pt x="6994420" y="2853513"/>
                  </a:lnTo>
                  <a:lnTo>
                    <a:pt x="6999467" y="2850931"/>
                  </a:lnTo>
                  <a:lnTo>
                    <a:pt x="7001696" y="2844780"/>
                  </a:lnTo>
                  <a:lnTo>
                    <a:pt x="6999256" y="2839399"/>
                  </a:lnTo>
                  <a:lnTo>
                    <a:pt x="6998157" y="2837352"/>
                  </a:lnTo>
                  <a:lnTo>
                    <a:pt x="6995576" y="2832305"/>
                  </a:lnTo>
                  <a:close/>
                </a:path>
                <a:path w="20092670" h="6081395">
                  <a:moveTo>
                    <a:pt x="13435527" y="5524531"/>
                  </a:moveTo>
                  <a:lnTo>
                    <a:pt x="13429955" y="5526495"/>
                  </a:lnTo>
                  <a:lnTo>
                    <a:pt x="13427574" y="5527451"/>
                  </a:lnTo>
                  <a:lnTo>
                    <a:pt x="13422002" y="5529414"/>
                  </a:lnTo>
                  <a:lnTo>
                    <a:pt x="13419426" y="5534628"/>
                  </a:lnTo>
                  <a:lnTo>
                    <a:pt x="13419104" y="5535280"/>
                  </a:lnTo>
                  <a:lnTo>
                    <a:pt x="13421068" y="5540853"/>
                  </a:lnTo>
                  <a:lnTo>
                    <a:pt x="13422073" y="5544044"/>
                  </a:lnTo>
                  <a:lnTo>
                    <a:pt x="13424317" y="5546185"/>
                  </a:lnTo>
                  <a:lnTo>
                    <a:pt x="13426987" y="5547324"/>
                  </a:lnTo>
                  <a:lnTo>
                    <a:pt x="13427130" y="5546990"/>
                  </a:lnTo>
                  <a:lnTo>
                    <a:pt x="13429467" y="5547987"/>
                  </a:lnTo>
                  <a:lnTo>
                    <a:pt x="13431755" y="5548174"/>
                  </a:lnTo>
                  <a:lnTo>
                    <a:pt x="13434470" y="5547358"/>
                  </a:lnTo>
                  <a:lnTo>
                    <a:pt x="13436852" y="5546403"/>
                  </a:lnTo>
                  <a:lnTo>
                    <a:pt x="13442424" y="5544439"/>
                  </a:lnTo>
                  <a:lnTo>
                    <a:pt x="13444999" y="5539224"/>
                  </a:lnTo>
                  <a:lnTo>
                    <a:pt x="13445321" y="5538572"/>
                  </a:lnTo>
                  <a:lnTo>
                    <a:pt x="13441394" y="5527428"/>
                  </a:lnTo>
                  <a:lnTo>
                    <a:pt x="13435527" y="5524531"/>
                  </a:lnTo>
                  <a:close/>
                </a:path>
                <a:path w="20092670" h="6081395">
                  <a:moveTo>
                    <a:pt x="6958369" y="2754881"/>
                  </a:moveTo>
                  <a:lnTo>
                    <a:pt x="6952217" y="2752652"/>
                  </a:lnTo>
                  <a:lnTo>
                    <a:pt x="6946837" y="2755091"/>
                  </a:lnTo>
                  <a:lnTo>
                    <a:pt x="6941790" y="2757673"/>
                  </a:lnTo>
                  <a:lnTo>
                    <a:pt x="6939560" y="2763824"/>
                  </a:lnTo>
                  <a:lnTo>
                    <a:pt x="6941999" y="2769205"/>
                  </a:lnTo>
                  <a:lnTo>
                    <a:pt x="6943913" y="2773967"/>
                  </a:lnTo>
                  <a:lnTo>
                    <a:pt x="6945966" y="2775632"/>
                  </a:lnTo>
                  <a:lnTo>
                    <a:pt x="6950973" y="2777768"/>
                  </a:lnTo>
                  <a:lnTo>
                    <a:pt x="6954071" y="2777905"/>
                  </a:lnTo>
                  <a:lnTo>
                    <a:pt x="6957070" y="2776423"/>
                  </a:lnTo>
                  <a:lnTo>
                    <a:pt x="6962117" y="2773841"/>
                  </a:lnTo>
                  <a:lnTo>
                    <a:pt x="6964347" y="2767689"/>
                  </a:lnTo>
                  <a:lnTo>
                    <a:pt x="6961907" y="2762309"/>
                  </a:lnTo>
                  <a:lnTo>
                    <a:pt x="6960951" y="2759928"/>
                  </a:lnTo>
                  <a:lnTo>
                    <a:pt x="6958369" y="2754881"/>
                  </a:lnTo>
                  <a:close/>
                </a:path>
                <a:path w="20092670" h="6081395">
                  <a:moveTo>
                    <a:pt x="2111806" y="678422"/>
                  </a:moveTo>
                  <a:lnTo>
                    <a:pt x="2105227" y="677194"/>
                  </a:lnTo>
                  <a:lnTo>
                    <a:pt x="2100372" y="680252"/>
                  </a:lnTo>
                  <a:lnTo>
                    <a:pt x="2098183" y="681685"/>
                  </a:lnTo>
                  <a:lnTo>
                    <a:pt x="2093327" y="684744"/>
                  </a:lnTo>
                  <a:lnTo>
                    <a:pt x="2102790" y="701407"/>
                  </a:lnTo>
                  <a:lnTo>
                    <a:pt x="2106507" y="701019"/>
                  </a:lnTo>
                  <a:lnTo>
                    <a:pt x="2109649" y="699204"/>
                  </a:lnTo>
                  <a:lnTo>
                    <a:pt x="2111839" y="697771"/>
                  </a:lnTo>
                  <a:lnTo>
                    <a:pt x="2116695" y="694712"/>
                  </a:lnTo>
                  <a:lnTo>
                    <a:pt x="2117922" y="688133"/>
                  </a:lnTo>
                  <a:lnTo>
                    <a:pt x="2111806" y="678422"/>
                  </a:lnTo>
                  <a:close/>
                </a:path>
                <a:path w="20092670" h="6081395">
                  <a:moveTo>
                    <a:pt x="13516781" y="5496848"/>
                  </a:moveTo>
                  <a:lnTo>
                    <a:pt x="13511209" y="5498811"/>
                  </a:lnTo>
                  <a:lnTo>
                    <a:pt x="13508826" y="5499768"/>
                  </a:lnTo>
                  <a:lnTo>
                    <a:pt x="13503254" y="5501731"/>
                  </a:lnTo>
                  <a:lnTo>
                    <a:pt x="13500679" y="5506946"/>
                  </a:lnTo>
                  <a:lnTo>
                    <a:pt x="13500357" y="5507598"/>
                  </a:lnTo>
                  <a:lnTo>
                    <a:pt x="13502321" y="5513171"/>
                  </a:lnTo>
                  <a:lnTo>
                    <a:pt x="13503326" y="5516361"/>
                  </a:lnTo>
                  <a:lnTo>
                    <a:pt x="13505570" y="5518503"/>
                  </a:lnTo>
                  <a:lnTo>
                    <a:pt x="13508240" y="5519641"/>
                  </a:lnTo>
                  <a:lnTo>
                    <a:pt x="13508383" y="5519308"/>
                  </a:lnTo>
                  <a:lnTo>
                    <a:pt x="13510386" y="5520162"/>
                  </a:lnTo>
                  <a:lnTo>
                    <a:pt x="13513008" y="5520491"/>
                  </a:lnTo>
                  <a:lnTo>
                    <a:pt x="13515722" y="5519677"/>
                  </a:lnTo>
                  <a:lnTo>
                    <a:pt x="13518104" y="5518720"/>
                  </a:lnTo>
                  <a:lnTo>
                    <a:pt x="13523676" y="5516756"/>
                  </a:lnTo>
                  <a:lnTo>
                    <a:pt x="13526252" y="5511542"/>
                  </a:lnTo>
                  <a:lnTo>
                    <a:pt x="13526574" y="5510891"/>
                  </a:lnTo>
                  <a:lnTo>
                    <a:pt x="13522647" y="5499746"/>
                  </a:lnTo>
                  <a:lnTo>
                    <a:pt x="13516781" y="5496848"/>
                  </a:lnTo>
                  <a:close/>
                </a:path>
                <a:path w="20092670" h="6081395">
                  <a:moveTo>
                    <a:pt x="6921971" y="2677408"/>
                  </a:moveTo>
                  <a:lnTo>
                    <a:pt x="6915820" y="2675178"/>
                  </a:lnTo>
                  <a:lnTo>
                    <a:pt x="6905058" y="2680058"/>
                  </a:lnTo>
                  <a:lnTo>
                    <a:pt x="6902829" y="2686208"/>
                  </a:lnTo>
                  <a:lnTo>
                    <a:pt x="6905268" y="2691590"/>
                  </a:lnTo>
                  <a:lnTo>
                    <a:pt x="6907183" y="2696352"/>
                  </a:lnTo>
                  <a:lnTo>
                    <a:pt x="6909235" y="2698016"/>
                  </a:lnTo>
                  <a:lnTo>
                    <a:pt x="6911572" y="2699013"/>
                  </a:lnTo>
                  <a:lnTo>
                    <a:pt x="6911429" y="2699347"/>
                  </a:lnTo>
                  <a:lnTo>
                    <a:pt x="6914100" y="2700486"/>
                  </a:lnTo>
                  <a:lnTo>
                    <a:pt x="6917340" y="2700290"/>
                  </a:lnTo>
                  <a:lnTo>
                    <a:pt x="6920198" y="2699141"/>
                  </a:lnTo>
                  <a:lnTo>
                    <a:pt x="6925579" y="2696701"/>
                  </a:lnTo>
                  <a:lnTo>
                    <a:pt x="6927807" y="2690550"/>
                  </a:lnTo>
                  <a:lnTo>
                    <a:pt x="6925368" y="2685170"/>
                  </a:lnTo>
                  <a:lnTo>
                    <a:pt x="6924411" y="2682788"/>
                  </a:lnTo>
                  <a:lnTo>
                    <a:pt x="6921971" y="2677408"/>
                  </a:lnTo>
                  <a:close/>
                </a:path>
                <a:path w="20092670" h="6081395">
                  <a:moveTo>
                    <a:pt x="2184498" y="632884"/>
                  </a:moveTo>
                  <a:lnTo>
                    <a:pt x="2178062" y="631322"/>
                  </a:lnTo>
                  <a:lnTo>
                    <a:pt x="2173207" y="634380"/>
                  </a:lnTo>
                  <a:lnTo>
                    <a:pt x="2171017" y="635813"/>
                  </a:lnTo>
                  <a:lnTo>
                    <a:pt x="2166161" y="638871"/>
                  </a:lnTo>
                  <a:lnTo>
                    <a:pt x="2175625" y="655534"/>
                  </a:lnTo>
                  <a:lnTo>
                    <a:pt x="2179199" y="655482"/>
                  </a:lnTo>
                  <a:lnTo>
                    <a:pt x="2182341" y="653665"/>
                  </a:lnTo>
                  <a:lnTo>
                    <a:pt x="2184531" y="652231"/>
                  </a:lnTo>
                  <a:lnTo>
                    <a:pt x="2189387" y="649173"/>
                  </a:lnTo>
                  <a:lnTo>
                    <a:pt x="2190949" y="642737"/>
                  </a:lnTo>
                  <a:lnTo>
                    <a:pt x="2187890" y="637882"/>
                  </a:lnTo>
                  <a:lnTo>
                    <a:pt x="2184498" y="632884"/>
                  </a:lnTo>
                  <a:close/>
                </a:path>
                <a:path w="20092670" h="6081395">
                  <a:moveTo>
                    <a:pt x="13598366" y="5469308"/>
                  </a:moveTo>
                  <a:lnTo>
                    <a:pt x="13592794" y="5471272"/>
                  </a:lnTo>
                  <a:lnTo>
                    <a:pt x="13590414" y="5472230"/>
                  </a:lnTo>
                  <a:lnTo>
                    <a:pt x="13584841" y="5474192"/>
                  </a:lnTo>
                  <a:lnTo>
                    <a:pt x="13582265" y="5479407"/>
                  </a:lnTo>
                  <a:lnTo>
                    <a:pt x="13581944" y="5480059"/>
                  </a:lnTo>
                  <a:lnTo>
                    <a:pt x="13583907" y="5485631"/>
                  </a:lnTo>
                  <a:lnTo>
                    <a:pt x="13584913" y="5488821"/>
                  </a:lnTo>
                  <a:lnTo>
                    <a:pt x="13587156" y="5490962"/>
                  </a:lnTo>
                  <a:lnTo>
                    <a:pt x="13589827" y="5492101"/>
                  </a:lnTo>
                  <a:lnTo>
                    <a:pt x="13589970" y="5491768"/>
                  </a:lnTo>
                  <a:lnTo>
                    <a:pt x="13591973" y="5492622"/>
                  </a:lnTo>
                  <a:lnTo>
                    <a:pt x="13594594" y="5492951"/>
                  </a:lnTo>
                  <a:lnTo>
                    <a:pt x="13597309" y="5492137"/>
                  </a:lnTo>
                  <a:lnTo>
                    <a:pt x="13599691" y="5491180"/>
                  </a:lnTo>
                  <a:lnTo>
                    <a:pt x="13605262" y="5489217"/>
                  </a:lnTo>
                  <a:lnTo>
                    <a:pt x="13607838" y="5484002"/>
                  </a:lnTo>
                  <a:lnTo>
                    <a:pt x="13608160" y="5483349"/>
                  </a:lnTo>
                  <a:lnTo>
                    <a:pt x="13604233" y="5472205"/>
                  </a:lnTo>
                  <a:lnTo>
                    <a:pt x="13598366" y="5469308"/>
                  </a:lnTo>
                  <a:close/>
                </a:path>
                <a:path w="20092670" h="6081395">
                  <a:moveTo>
                    <a:pt x="6885717" y="2599600"/>
                  </a:moveTo>
                  <a:lnTo>
                    <a:pt x="6879565" y="2597371"/>
                  </a:lnTo>
                  <a:lnTo>
                    <a:pt x="6868804" y="2602251"/>
                  </a:lnTo>
                  <a:lnTo>
                    <a:pt x="6866575" y="2608401"/>
                  </a:lnTo>
                  <a:lnTo>
                    <a:pt x="6869014" y="2613783"/>
                  </a:lnTo>
                  <a:lnTo>
                    <a:pt x="6870929" y="2618544"/>
                  </a:lnTo>
                  <a:lnTo>
                    <a:pt x="6872980" y="2620210"/>
                  </a:lnTo>
                  <a:lnTo>
                    <a:pt x="6875317" y="2621207"/>
                  </a:lnTo>
                  <a:lnTo>
                    <a:pt x="6875175" y="2621540"/>
                  </a:lnTo>
                  <a:lnTo>
                    <a:pt x="6877845" y="2622679"/>
                  </a:lnTo>
                  <a:lnTo>
                    <a:pt x="6881085" y="2622483"/>
                  </a:lnTo>
                  <a:lnTo>
                    <a:pt x="6883943" y="2621335"/>
                  </a:lnTo>
                  <a:lnTo>
                    <a:pt x="6889323" y="2618895"/>
                  </a:lnTo>
                  <a:lnTo>
                    <a:pt x="6891553" y="2612744"/>
                  </a:lnTo>
                  <a:lnTo>
                    <a:pt x="6889114" y="2607362"/>
                  </a:lnTo>
                  <a:lnTo>
                    <a:pt x="6888157" y="2604981"/>
                  </a:lnTo>
                  <a:lnTo>
                    <a:pt x="6885717" y="2599600"/>
                  </a:lnTo>
                  <a:close/>
                </a:path>
                <a:path w="20092670" h="6081395">
                  <a:moveTo>
                    <a:pt x="2258334" y="587439"/>
                  </a:moveTo>
                  <a:lnTo>
                    <a:pt x="2251564" y="585735"/>
                  </a:lnTo>
                  <a:lnTo>
                    <a:pt x="2246708" y="588793"/>
                  </a:lnTo>
                  <a:lnTo>
                    <a:pt x="2244519" y="590227"/>
                  </a:lnTo>
                  <a:lnTo>
                    <a:pt x="2239663" y="593285"/>
                  </a:lnTo>
                  <a:lnTo>
                    <a:pt x="2237959" y="600055"/>
                  </a:lnTo>
                  <a:lnTo>
                    <a:pt x="2241017" y="604910"/>
                  </a:lnTo>
                  <a:lnTo>
                    <a:pt x="2242117" y="606957"/>
                  </a:lnTo>
                  <a:lnTo>
                    <a:pt x="2243835" y="608479"/>
                  </a:lnTo>
                  <a:lnTo>
                    <a:pt x="2245838" y="609334"/>
                  </a:lnTo>
                  <a:lnTo>
                    <a:pt x="2245980" y="609000"/>
                  </a:lnTo>
                  <a:lnTo>
                    <a:pt x="2248984" y="610281"/>
                  </a:lnTo>
                  <a:lnTo>
                    <a:pt x="2252559" y="610227"/>
                  </a:lnTo>
                  <a:lnTo>
                    <a:pt x="2255701" y="608412"/>
                  </a:lnTo>
                  <a:lnTo>
                    <a:pt x="2257890" y="606978"/>
                  </a:lnTo>
                  <a:lnTo>
                    <a:pt x="2262746" y="603919"/>
                  </a:lnTo>
                  <a:lnTo>
                    <a:pt x="2264450" y="597150"/>
                  </a:lnTo>
                  <a:lnTo>
                    <a:pt x="2258334" y="587439"/>
                  </a:lnTo>
                  <a:close/>
                </a:path>
                <a:path w="20092670" h="6081395">
                  <a:moveTo>
                    <a:pt x="13679427" y="5441150"/>
                  </a:moveTo>
                  <a:lnTo>
                    <a:pt x="13673856" y="5443113"/>
                  </a:lnTo>
                  <a:lnTo>
                    <a:pt x="13671475" y="5444069"/>
                  </a:lnTo>
                  <a:lnTo>
                    <a:pt x="13665902" y="5446034"/>
                  </a:lnTo>
                  <a:lnTo>
                    <a:pt x="13663327" y="5451248"/>
                  </a:lnTo>
                  <a:lnTo>
                    <a:pt x="13663005" y="5451900"/>
                  </a:lnTo>
                  <a:lnTo>
                    <a:pt x="13664968" y="5457472"/>
                  </a:lnTo>
                  <a:lnTo>
                    <a:pt x="13665975" y="5460664"/>
                  </a:lnTo>
                  <a:lnTo>
                    <a:pt x="13668217" y="5462804"/>
                  </a:lnTo>
                  <a:lnTo>
                    <a:pt x="13672892" y="5464798"/>
                  </a:lnTo>
                  <a:lnTo>
                    <a:pt x="13675655" y="5464793"/>
                  </a:lnTo>
                  <a:lnTo>
                    <a:pt x="13678371" y="5463978"/>
                  </a:lnTo>
                  <a:lnTo>
                    <a:pt x="13680752" y="5463021"/>
                  </a:lnTo>
                  <a:lnTo>
                    <a:pt x="13686324" y="5461058"/>
                  </a:lnTo>
                  <a:lnTo>
                    <a:pt x="13688899" y="5455843"/>
                  </a:lnTo>
                  <a:lnTo>
                    <a:pt x="13689221" y="5455191"/>
                  </a:lnTo>
                  <a:lnTo>
                    <a:pt x="13685294" y="5444046"/>
                  </a:lnTo>
                  <a:lnTo>
                    <a:pt x="13679427" y="5441150"/>
                  </a:lnTo>
                  <a:close/>
                </a:path>
                <a:path w="20092670" h="6081395">
                  <a:moveTo>
                    <a:pt x="6849748" y="2521126"/>
                  </a:moveTo>
                  <a:lnTo>
                    <a:pt x="6843597" y="2518896"/>
                  </a:lnTo>
                  <a:lnTo>
                    <a:pt x="6832835" y="2523776"/>
                  </a:lnTo>
                  <a:lnTo>
                    <a:pt x="6830605" y="2529927"/>
                  </a:lnTo>
                  <a:lnTo>
                    <a:pt x="6833044" y="2535307"/>
                  </a:lnTo>
                  <a:lnTo>
                    <a:pt x="6835151" y="2540547"/>
                  </a:lnTo>
                  <a:lnTo>
                    <a:pt x="6837202" y="2542211"/>
                  </a:lnTo>
                  <a:lnTo>
                    <a:pt x="6841875" y="2544205"/>
                  </a:lnTo>
                  <a:lnTo>
                    <a:pt x="6845115" y="2544008"/>
                  </a:lnTo>
                  <a:lnTo>
                    <a:pt x="6847973" y="2542860"/>
                  </a:lnTo>
                  <a:lnTo>
                    <a:pt x="6853354" y="2540420"/>
                  </a:lnTo>
                  <a:lnTo>
                    <a:pt x="6855584" y="2534269"/>
                  </a:lnTo>
                  <a:lnTo>
                    <a:pt x="6853144" y="2528889"/>
                  </a:lnTo>
                  <a:lnTo>
                    <a:pt x="6852188" y="2526507"/>
                  </a:lnTo>
                  <a:lnTo>
                    <a:pt x="6849748" y="2521126"/>
                  </a:lnTo>
                  <a:close/>
                </a:path>
                <a:path w="20092670" h="6081395">
                  <a:moveTo>
                    <a:pt x="2332602" y="543756"/>
                  </a:moveTo>
                  <a:lnTo>
                    <a:pt x="2326166" y="542195"/>
                  </a:lnTo>
                  <a:lnTo>
                    <a:pt x="2320976" y="545110"/>
                  </a:lnTo>
                  <a:lnTo>
                    <a:pt x="2318787" y="546543"/>
                  </a:lnTo>
                  <a:lnTo>
                    <a:pt x="2313597" y="549459"/>
                  </a:lnTo>
                  <a:lnTo>
                    <a:pt x="2312209" y="555180"/>
                  </a:lnTo>
                  <a:lnTo>
                    <a:pt x="2312036" y="555896"/>
                  </a:lnTo>
                  <a:lnTo>
                    <a:pt x="2314952" y="561085"/>
                  </a:lnTo>
                  <a:lnTo>
                    <a:pt x="2316051" y="563132"/>
                  </a:lnTo>
                  <a:lnTo>
                    <a:pt x="2317769" y="564654"/>
                  </a:lnTo>
                  <a:lnTo>
                    <a:pt x="2323110" y="566933"/>
                  </a:lnTo>
                  <a:lnTo>
                    <a:pt x="2326350" y="566736"/>
                  </a:lnTo>
                  <a:lnTo>
                    <a:pt x="2329492" y="564921"/>
                  </a:lnTo>
                  <a:lnTo>
                    <a:pt x="2331682" y="563487"/>
                  </a:lnTo>
                  <a:lnTo>
                    <a:pt x="2336872" y="560571"/>
                  </a:lnTo>
                  <a:lnTo>
                    <a:pt x="2338260" y="554849"/>
                  </a:lnTo>
                  <a:lnTo>
                    <a:pt x="2338434" y="554135"/>
                  </a:lnTo>
                  <a:lnTo>
                    <a:pt x="2332602" y="543756"/>
                  </a:lnTo>
                  <a:close/>
                </a:path>
                <a:path w="20092670" h="6081395">
                  <a:moveTo>
                    <a:pt x="13760680" y="5413468"/>
                  </a:moveTo>
                  <a:lnTo>
                    <a:pt x="13755109" y="5415431"/>
                  </a:lnTo>
                  <a:lnTo>
                    <a:pt x="13752727" y="5416388"/>
                  </a:lnTo>
                  <a:lnTo>
                    <a:pt x="13747154" y="5418351"/>
                  </a:lnTo>
                  <a:lnTo>
                    <a:pt x="13744580" y="5423566"/>
                  </a:lnTo>
                  <a:lnTo>
                    <a:pt x="13744258" y="5424218"/>
                  </a:lnTo>
                  <a:lnTo>
                    <a:pt x="13746221" y="5429790"/>
                  </a:lnTo>
                  <a:lnTo>
                    <a:pt x="13747370" y="5432647"/>
                  </a:lnTo>
                  <a:lnTo>
                    <a:pt x="13749613" y="5434788"/>
                  </a:lnTo>
                  <a:lnTo>
                    <a:pt x="13752284" y="5435928"/>
                  </a:lnTo>
                  <a:lnTo>
                    <a:pt x="13751806" y="5436119"/>
                  </a:lnTo>
                  <a:lnTo>
                    <a:pt x="13754144" y="5437116"/>
                  </a:lnTo>
                  <a:lnTo>
                    <a:pt x="13756908" y="5437111"/>
                  </a:lnTo>
                  <a:lnTo>
                    <a:pt x="13759624" y="5436296"/>
                  </a:lnTo>
                  <a:lnTo>
                    <a:pt x="13762004" y="5435339"/>
                  </a:lnTo>
                  <a:lnTo>
                    <a:pt x="13767576" y="5433375"/>
                  </a:lnTo>
                  <a:lnTo>
                    <a:pt x="13770152" y="5428161"/>
                  </a:lnTo>
                  <a:lnTo>
                    <a:pt x="13770474" y="5427509"/>
                  </a:lnTo>
                  <a:lnTo>
                    <a:pt x="13766547" y="5416364"/>
                  </a:lnTo>
                  <a:lnTo>
                    <a:pt x="13760680" y="5413468"/>
                  </a:lnTo>
                  <a:close/>
                </a:path>
                <a:path w="20092670" h="6081395">
                  <a:moveTo>
                    <a:pt x="6814112" y="2442794"/>
                  </a:moveTo>
                  <a:lnTo>
                    <a:pt x="6807960" y="2440565"/>
                  </a:lnTo>
                  <a:lnTo>
                    <a:pt x="6797199" y="2445443"/>
                  </a:lnTo>
                  <a:lnTo>
                    <a:pt x="6794969" y="2451594"/>
                  </a:lnTo>
                  <a:lnTo>
                    <a:pt x="6797409" y="2456975"/>
                  </a:lnTo>
                  <a:lnTo>
                    <a:pt x="6798366" y="2459357"/>
                  </a:lnTo>
                  <a:lnTo>
                    <a:pt x="6799658" y="2461881"/>
                  </a:lnTo>
                  <a:lnTo>
                    <a:pt x="6801567" y="2463879"/>
                  </a:lnTo>
                  <a:lnTo>
                    <a:pt x="6803903" y="2464876"/>
                  </a:lnTo>
                  <a:lnTo>
                    <a:pt x="6804046" y="2464542"/>
                  </a:lnTo>
                  <a:lnTo>
                    <a:pt x="6806382" y="2465538"/>
                  </a:lnTo>
                  <a:lnTo>
                    <a:pt x="6809480" y="2465676"/>
                  </a:lnTo>
                  <a:lnTo>
                    <a:pt x="6812338" y="2464527"/>
                  </a:lnTo>
                  <a:lnTo>
                    <a:pt x="6817718" y="2462088"/>
                  </a:lnTo>
                  <a:lnTo>
                    <a:pt x="6819948" y="2455936"/>
                  </a:lnTo>
                  <a:lnTo>
                    <a:pt x="6817508" y="2450556"/>
                  </a:lnTo>
                  <a:lnTo>
                    <a:pt x="6816552" y="2448175"/>
                  </a:lnTo>
                  <a:lnTo>
                    <a:pt x="6814112" y="2442794"/>
                  </a:lnTo>
                  <a:close/>
                </a:path>
                <a:path w="20092670" h="6081395">
                  <a:moveTo>
                    <a:pt x="13841742" y="5385309"/>
                  </a:moveTo>
                  <a:lnTo>
                    <a:pt x="13836170" y="5387272"/>
                  </a:lnTo>
                  <a:lnTo>
                    <a:pt x="13833787" y="5388229"/>
                  </a:lnTo>
                  <a:lnTo>
                    <a:pt x="13828216" y="5390192"/>
                  </a:lnTo>
                  <a:lnTo>
                    <a:pt x="13825640" y="5395408"/>
                  </a:lnTo>
                  <a:lnTo>
                    <a:pt x="13825319" y="5396058"/>
                  </a:lnTo>
                  <a:lnTo>
                    <a:pt x="13827283" y="5401631"/>
                  </a:lnTo>
                  <a:lnTo>
                    <a:pt x="13828097" y="5404346"/>
                  </a:lnTo>
                  <a:lnTo>
                    <a:pt x="13830340" y="5406487"/>
                  </a:lnTo>
                  <a:lnTo>
                    <a:pt x="13833010" y="5407626"/>
                  </a:lnTo>
                  <a:lnTo>
                    <a:pt x="13832868" y="5407960"/>
                  </a:lnTo>
                  <a:lnTo>
                    <a:pt x="13835205" y="5408957"/>
                  </a:lnTo>
                  <a:lnTo>
                    <a:pt x="13837970" y="5408952"/>
                  </a:lnTo>
                  <a:lnTo>
                    <a:pt x="13840684" y="5408137"/>
                  </a:lnTo>
                  <a:lnTo>
                    <a:pt x="13843065" y="5407180"/>
                  </a:lnTo>
                  <a:lnTo>
                    <a:pt x="13848637" y="5405217"/>
                  </a:lnTo>
                  <a:lnTo>
                    <a:pt x="13851214" y="5400002"/>
                  </a:lnTo>
                  <a:lnTo>
                    <a:pt x="13851536" y="5399350"/>
                  </a:lnTo>
                  <a:lnTo>
                    <a:pt x="13847609" y="5388206"/>
                  </a:lnTo>
                  <a:lnTo>
                    <a:pt x="13841742" y="5385309"/>
                  </a:lnTo>
                  <a:close/>
                </a:path>
                <a:path w="20092670" h="6081395">
                  <a:moveTo>
                    <a:pt x="2406825" y="502028"/>
                  </a:moveTo>
                  <a:lnTo>
                    <a:pt x="2400531" y="500132"/>
                  </a:lnTo>
                  <a:lnTo>
                    <a:pt x="2395342" y="503048"/>
                  </a:lnTo>
                  <a:lnTo>
                    <a:pt x="2393295" y="504148"/>
                  </a:lnTo>
                  <a:lnTo>
                    <a:pt x="2388106" y="507063"/>
                  </a:lnTo>
                  <a:lnTo>
                    <a:pt x="2386210" y="513357"/>
                  </a:lnTo>
                  <a:lnTo>
                    <a:pt x="2389126" y="518546"/>
                  </a:lnTo>
                  <a:lnTo>
                    <a:pt x="2390559" y="520736"/>
                  </a:lnTo>
                  <a:lnTo>
                    <a:pt x="2392277" y="522258"/>
                  </a:lnTo>
                  <a:lnTo>
                    <a:pt x="2394280" y="523112"/>
                  </a:lnTo>
                  <a:lnTo>
                    <a:pt x="2394138" y="523446"/>
                  </a:lnTo>
                  <a:lnTo>
                    <a:pt x="2397142" y="524728"/>
                  </a:lnTo>
                  <a:lnTo>
                    <a:pt x="2400383" y="524532"/>
                  </a:lnTo>
                  <a:lnTo>
                    <a:pt x="2403382" y="523050"/>
                  </a:lnTo>
                  <a:lnTo>
                    <a:pt x="2405572" y="521616"/>
                  </a:lnTo>
                  <a:lnTo>
                    <a:pt x="2410762" y="518699"/>
                  </a:lnTo>
                  <a:lnTo>
                    <a:pt x="2412657" y="512407"/>
                  </a:lnTo>
                  <a:lnTo>
                    <a:pt x="2406825" y="502028"/>
                  </a:lnTo>
                  <a:close/>
                </a:path>
                <a:path w="20092670" h="6081395">
                  <a:moveTo>
                    <a:pt x="6779144" y="2364746"/>
                  </a:moveTo>
                  <a:lnTo>
                    <a:pt x="6773135" y="2362183"/>
                  </a:lnTo>
                  <a:lnTo>
                    <a:pt x="6762372" y="2367062"/>
                  </a:lnTo>
                  <a:lnTo>
                    <a:pt x="6759810" y="2373070"/>
                  </a:lnTo>
                  <a:lnTo>
                    <a:pt x="6762250" y="2378452"/>
                  </a:lnTo>
                  <a:lnTo>
                    <a:pt x="6763206" y="2380833"/>
                  </a:lnTo>
                  <a:lnTo>
                    <a:pt x="6764500" y="2383359"/>
                  </a:lnTo>
                  <a:lnTo>
                    <a:pt x="6766407" y="2385355"/>
                  </a:lnTo>
                  <a:lnTo>
                    <a:pt x="6771415" y="2387491"/>
                  </a:lnTo>
                  <a:lnTo>
                    <a:pt x="6774178" y="2387487"/>
                  </a:lnTo>
                  <a:lnTo>
                    <a:pt x="6777036" y="2386338"/>
                  </a:lnTo>
                  <a:lnTo>
                    <a:pt x="6782416" y="2383897"/>
                  </a:lnTo>
                  <a:lnTo>
                    <a:pt x="6784979" y="2377890"/>
                  </a:lnTo>
                  <a:lnTo>
                    <a:pt x="6782540" y="2372508"/>
                  </a:lnTo>
                  <a:lnTo>
                    <a:pt x="6781584" y="2370127"/>
                  </a:lnTo>
                  <a:lnTo>
                    <a:pt x="6779144" y="2364746"/>
                  </a:lnTo>
                  <a:close/>
                </a:path>
                <a:path w="20092670" h="6081395">
                  <a:moveTo>
                    <a:pt x="13922421" y="5356198"/>
                  </a:moveTo>
                  <a:lnTo>
                    <a:pt x="13916849" y="5358161"/>
                  </a:lnTo>
                  <a:lnTo>
                    <a:pt x="13909229" y="5361225"/>
                  </a:lnTo>
                  <a:lnTo>
                    <a:pt x="13906815" y="5366113"/>
                  </a:lnTo>
                  <a:lnTo>
                    <a:pt x="13906332" y="5367091"/>
                  </a:lnTo>
                  <a:lnTo>
                    <a:pt x="13908295" y="5372663"/>
                  </a:lnTo>
                  <a:lnTo>
                    <a:pt x="13909110" y="5375378"/>
                  </a:lnTo>
                  <a:lnTo>
                    <a:pt x="13911352" y="5377517"/>
                  </a:lnTo>
                  <a:lnTo>
                    <a:pt x="13916359" y="5379653"/>
                  </a:lnTo>
                  <a:lnTo>
                    <a:pt x="13919123" y="5379650"/>
                  </a:lnTo>
                  <a:lnTo>
                    <a:pt x="13921839" y="5378835"/>
                  </a:lnTo>
                  <a:lnTo>
                    <a:pt x="13929458" y="5375772"/>
                  </a:lnTo>
                  <a:lnTo>
                    <a:pt x="13931872" y="5370884"/>
                  </a:lnTo>
                  <a:lnTo>
                    <a:pt x="13932355" y="5369906"/>
                  </a:lnTo>
                  <a:lnTo>
                    <a:pt x="13930392" y="5364334"/>
                  </a:lnTo>
                  <a:lnTo>
                    <a:pt x="13928286" y="5359094"/>
                  </a:lnTo>
                  <a:lnTo>
                    <a:pt x="13922421" y="5356198"/>
                  </a:lnTo>
                  <a:close/>
                </a:path>
                <a:path w="20092670" h="6081395">
                  <a:moveTo>
                    <a:pt x="6744652" y="2286507"/>
                  </a:moveTo>
                  <a:lnTo>
                    <a:pt x="6738643" y="2283944"/>
                  </a:lnTo>
                  <a:lnTo>
                    <a:pt x="6727881" y="2288823"/>
                  </a:lnTo>
                  <a:lnTo>
                    <a:pt x="6725318" y="2294832"/>
                  </a:lnTo>
                  <a:lnTo>
                    <a:pt x="6727758" y="2300213"/>
                  </a:lnTo>
                  <a:lnTo>
                    <a:pt x="6728714" y="2302594"/>
                  </a:lnTo>
                  <a:lnTo>
                    <a:pt x="6730005" y="2305118"/>
                  </a:lnTo>
                  <a:lnTo>
                    <a:pt x="6731915" y="2307115"/>
                  </a:lnTo>
                  <a:lnTo>
                    <a:pt x="6736923" y="2309252"/>
                  </a:lnTo>
                  <a:lnTo>
                    <a:pt x="6739686" y="2309248"/>
                  </a:lnTo>
                  <a:lnTo>
                    <a:pt x="6742544" y="2308099"/>
                  </a:lnTo>
                  <a:lnTo>
                    <a:pt x="6747924" y="2305659"/>
                  </a:lnTo>
                  <a:lnTo>
                    <a:pt x="6750487" y="2299650"/>
                  </a:lnTo>
                  <a:lnTo>
                    <a:pt x="6748048" y="2294270"/>
                  </a:lnTo>
                  <a:lnTo>
                    <a:pt x="6747091" y="2291889"/>
                  </a:lnTo>
                  <a:lnTo>
                    <a:pt x="6744652" y="2286507"/>
                  </a:lnTo>
                  <a:close/>
                </a:path>
                <a:path w="20092670" h="6081395">
                  <a:moveTo>
                    <a:pt x="2481859" y="460250"/>
                  </a:moveTo>
                  <a:lnTo>
                    <a:pt x="2475566" y="458354"/>
                  </a:lnTo>
                  <a:lnTo>
                    <a:pt x="2470377" y="461269"/>
                  </a:lnTo>
                  <a:lnTo>
                    <a:pt x="2468329" y="462369"/>
                  </a:lnTo>
                  <a:lnTo>
                    <a:pt x="2463139" y="465285"/>
                  </a:lnTo>
                  <a:lnTo>
                    <a:pt x="2461244" y="471579"/>
                  </a:lnTo>
                  <a:lnTo>
                    <a:pt x="2464160" y="476768"/>
                  </a:lnTo>
                  <a:lnTo>
                    <a:pt x="2465259" y="478816"/>
                  </a:lnTo>
                  <a:lnTo>
                    <a:pt x="2467311" y="480480"/>
                  </a:lnTo>
                  <a:lnTo>
                    <a:pt x="2472318" y="482616"/>
                  </a:lnTo>
                  <a:lnTo>
                    <a:pt x="2475559" y="482420"/>
                  </a:lnTo>
                  <a:lnTo>
                    <a:pt x="2478559" y="480937"/>
                  </a:lnTo>
                  <a:lnTo>
                    <a:pt x="2480605" y="479838"/>
                  </a:lnTo>
                  <a:lnTo>
                    <a:pt x="2485795" y="476922"/>
                  </a:lnTo>
                  <a:lnTo>
                    <a:pt x="2487691" y="470628"/>
                  </a:lnTo>
                  <a:lnTo>
                    <a:pt x="2481859" y="460250"/>
                  </a:lnTo>
                  <a:close/>
                </a:path>
                <a:path w="20092670" h="6081395">
                  <a:moveTo>
                    <a:pt x="14003240" y="5326753"/>
                  </a:moveTo>
                  <a:lnTo>
                    <a:pt x="13997668" y="5328716"/>
                  </a:lnTo>
                  <a:lnTo>
                    <a:pt x="13990049" y="5331779"/>
                  </a:lnTo>
                  <a:lnTo>
                    <a:pt x="13987635" y="5336667"/>
                  </a:lnTo>
                  <a:lnTo>
                    <a:pt x="13987152" y="5337645"/>
                  </a:lnTo>
                  <a:lnTo>
                    <a:pt x="13989115" y="5343219"/>
                  </a:lnTo>
                  <a:lnTo>
                    <a:pt x="13990264" y="5346075"/>
                  </a:lnTo>
                  <a:lnTo>
                    <a:pt x="13992174" y="5348074"/>
                  </a:lnTo>
                  <a:lnTo>
                    <a:pt x="13997182" y="5350210"/>
                  </a:lnTo>
                  <a:lnTo>
                    <a:pt x="13999944" y="5350205"/>
                  </a:lnTo>
                  <a:lnTo>
                    <a:pt x="14002659" y="5349389"/>
                  </a:lnTo>
                  <a:lnTo>
                    <a:pt x="14010280" y="5346327"/>
                  </a:lnTo>
                  <a:lnTo>
                    <a:pt x="14012695" y="5341439"/>
                  </a:lnTo>
                  <a:lnTo>
                    <a:pt x="14013177" y="5340461"/>
                  </a:lnTo>
                  <a:lnTo>
                    <a:pt x="14011214" y="5334889"/>
                  </a:lnTo>
                  <a:lnTo>
                    <a:pt x="14009108" y="5329649"/>
                  </a:lnTo>
                  <a:lnTo>
                    <a:pt x="14003240" y="5326753"/>
                  </a:lnTo>
                  <a:close/>
                </a:path>
                <a:path w="20092670" h="6081395">
                  <a:moveTo>
                    <a:pt x="6709300" y="2207508"/>
                  </a:moveTo>
                  <a:lnTo>
                    <a:pt x="6703149" y="2205278"/>
                  </a:lnTo>
                  <a:lnTo>
                    <a:pt x="6692388" y="2210157"/>
                  </a:lnTo>
                  <a:lnTo>
                    <a:pt x="6690159" y="2216308"/>
                  </a:lnTo>
                  <a:lnTo>
                    <a:pt x="6692598" y="2221689"/>
                  </a:lnTo>
                  <a:lnTo>
                    <a:pt x="6693555" y="2224070"/>
                  </a:lnTo>
                  <a:lnTo>
                    <a:pt x="6694846" y="2226594"/>
                  </a:lnTo>
                  <a:lnTo>
                    <a:pt x="6696756" y="2228593"/>
                  </a:lnTo>
                  <a:lnTo>
                    <a:pt x="6699093" y="2229589"/>
                  </a:lnTo>
                  <a:lnTo>
                    <a:pt x="6699235" y="2229255"/>
                  </a:lnTo>
                  <a:lnTo>
                    <a:pt x="6701572" y="2230252"/>
                  </a:lnTo>
                  <a:lnTo>
                    <a:pt x="6704669" y="2230390"/>
                  </a:lnTo>
                  <a:lnTo>
                    <a:pt x="6707527" y="2229241"/>
                  </a:lnTo>
                  <a:lnTo>
                    <a:pt x="6712908" y="2226802"/>
                  </a:lnTo>
                  <a:lnTo>
                    <a:pt x="6715136" y="2220650"/>
                  </a:lnTo>
                  <a:lnTo>
                    <a:pt x="6712697" y="2215270"/>
                  </a:lnTo>
                  <a:lnTo>
                    <a:pt x="6711740" y="2212888"/>
                  </a:lnTo>
                  <a:lnTo>
                    <a:pt x="6709300" y="2207508"/>
                  </a:lnTo>
                  <a:close/>
                </a:path>
                <a:path w="20092670" h="6081395">
                  <a:moveTo>
                    <a:pt x="2558469" y="420327"/>
                  </a:moveTo>
                  <a:lnTo>
                    <a:pt x="2551841" y="418290"/>
                  </a:lnTo>
                  <a:lnTo>
                    <a:pt x="2546794" y="420872"/>
                  </a:lnTo>
                  <a:lnTo>
                    <a:pt x="2544747" y="421971"/>
                  </a:lnTo>
                  <a:lnTo>
                    <a:pt x="2539699" y="424554"/>
                  </a:lnTo>
                  <a:lnTo>
                    <a:pt x="2537662" y="431180"/>
                  </a:lnTo>
                  <a:lnTo>
                    <a:pt x="2540244" y="436228"/>
                  </a:lnTo>
                  <a:lnTo>
                    <a:pt x="2541201" y="438608"/>
                  </a:lnTo>
                  <a:lnTo>
                    <a:pt x="2543253" y="440273"/>
                  </a:lnTo>
                  <a:lnTo>
                    <a:pt x="2548260" y="442409"/>
                  </a:lnTo>
                  <a:lnTo>
                    <a:pt x="2551500" y="442214"/>
                  </a:lnTo>
                  <a:lnTo>
                    <a:pt x="2554500" y="440731"/>
                  </a:lnTo>
                  <a:lnTo>
                    <a:pt x="2556548" y="439631"/>
                  </a:lnTo>
                  <a:lnTo>
                    <a:pt x="2561737" y="436716"/>
                  </a:lnTo>
                  <a:lnTo>
                    <a:pt x="2563632" y="430422"/>
                  </a:lnTo>
                  <a:lnTo>
                    <a:pt x="2558469" y="420327"/>
                  </a:lnTo>
                  <a:close/>
                </a:path>
                <a:path w="20092670" h="6081395">
                  <a:moveTo>
                    <a:pt x="14089545" y="5299252"/>
                  </a:moveTo>
                  <a:lnTo>
                    <a:pt x="14083537" y="5296689"/>
                  </a:lnTo>
                  <a:lnTo>
                    <a:pt x="14077965" y="5298653"/>
                  </a:lnTo>
                  <a:lnTo>
                    <a:pt x="14075584" y="5299610"/>
                  </a:lnTo>
                  <a:lnTo>
                    <a:pt x="14070012" y="5301573"/>
                  </a:lnTo>
                  <a:lnTo>
                    <a:pt x="14067448" y="5307583"/>
                  </a:lnTo>
                  <a:lnTo>
                    <a:pt x="14069411" y="5313155"/>
                  </a:lnTo>
                  <a:lnTo>
                    <a:pt x="14070560" y="5316012"/>
                  </a:lnTo>
                  <a:lnTo>
                    <a:pt x="14072468" y="5318009"/>
                  </a:lnTo>
                  <a:lnTo>
                    <a:pt x="14075139" y="5319149"/>
                  </a:lnTo>
                  <a:lnTo>
                    <a:pt x="14075616" y="5318957"/>
                  </a:lnTo>
                  <a:lnTo>
                    <a:pt x="14077953" y="5319954"/>
                  </a:lnTo>
                  <a:lnTo>
                    <a:pt x="14080717" y="5319949"/>
                  </a:lnTo>
                  <a:lnTo>
                    <a:pt x="14083431" y="5319135"/>
                  </a:lnTo>
                  <a:lnTo>
                    <a:pt x="14091051" y="5316072"/>
                  </a:lnTo>
                  <a:lnTo>
                    <a:pt x="14093614" y="5310064"/>
                  </a:lnTo>
                  <a:lnTo>
                    <a:pt x="14091651" y="5304491"/>
                  </a:lnTo>
                  <a:lnTo>
                    <a:pt x="14089545" y="5299252"/>
                  </a:lnTo>
                  <a:close/>
                </a:path>
                <a:path w="20092670" h="6081395">
                  <a:moveTo>
                    <a:pt x="6673714" y="2129985"/>
                  </a:moveTo>
                  <a:lnTo>
                    <a:pt x="6667563" y="2127756"/>
                  </a:lnTo>
                  <a:lnTo>
                    <a:pt x="6656801" y="2132636"/>
                  </a:lnTo>
                  <a:lnTo>
                    <a:pt x="6654571" y="2138787"/>
                  </a:lnTo>
                  <a:lnTo>
                    <a:pt x="6657011" y="2144167"/>
                  </a:lnTo>
                  <a:lnTo>
                    <a:pt x="6658926" y="2148929"/>
                  </a:lnTo>
                  <a:lnTo>
                    <a:pt x="6660978" y="2150594"/>
                  </a:lnTo>
                  <a:lnTo>
                    <a:pt x="6663315" y="2151591"/>
                  </a:lnTo>
                  <a:lnTo>
                    <a:pt x="6663172" y="2151925"/>
                  </a:lnTo>
                  <a:lnTo>
                    <a:pt x="6665843" y="2153064"/>
                  </a:lnTo>
                  <a:lnTo>
                    <a:pt x="6669082" y="2152868"/>
                  </a:lnTo>
                  <a:lnTo>
                    <a:pt x="6671940" y="2151719"/>
                  </a:lnTo>
                  <a:lnTo>
                    <a:pt x="6677320" y="2149280"/>
                  </a:lnTo>
                  <a:lnTo>
                    <a:pt x="6679550" y="2143129"/>
                  </a:lnTo>
                  <a:lnTo>
                    <a:pt x="6677110" y="2137747"/>
                  </a:lnTo>
                  <a:lnTo>
                    <a:pt x="6676154" y="2135366"/>
                  </a:lnTo>
                  <a:lnTo>
                    <a:pt x="6673714" y="2129985"/>
                  </a:lnTo>
                  <a:close/>
                </a:path>
                <a:path w="20092670" h="6081395">
                  <a:moveTo>
                    <a:pt x="2635461" y="381358"/>
                  </a:moveTo>
                  <a:lnTo>
                    <a:pt x="2628833" y="379321"/>
                  </a:lnTo>
                  <a:lnTo>
                    <a:pt x="2623786" y="381902"/>
                  </a:lnTo>
                  <a:lnTo>
                    <a:pt x="2621405" y="382860"/>
                  </a:lnTo>
                  <a:lnTo>
                    <a:pt x="2616024" y="385299"/>
                  </a:lnTo>
                  <a:lnTo>
                    <a:pt x="2613986" y="391927"/>
                  </a:lnTo>
                  <a:lnTo>
                    <a:pt x="2617859" y="399497"/>
                  </a:lnTo>
                  <a:lnTo>
                    <a:pt x="2619577" y="401019"/>
                  </a:lnTo>
                  <a:lnTo>
                    <a:pt x="2624918" y="403298"/>
                  </a:lnTo>
                  <a:lnTo>
                    <a:pt x="2628016" y="403435"/>
                  </a:lnTo>
                  <a:lnTo>
                    <a:pt x="2631016" y="401953"/>
                  </a:lnTo>
                  <a:lnTo>
                    <a:pt x="2633064" y="400854"/>
                  </a:lnTo>
                  <a:lnTo>
                    <a:pt x="2638445" y="398413"/>
                  </a:lnTo>
                  <a:lnTo>
                    <a:pt x="2640482" y="391787"/>
                  </a:lnTo>
                  <a:lnTo>
                    <a:pt x="2637900" y="386739"/>
                  </a:lnTo>
                  <a:lnTo>
                    <a:pt x="2635461" y="381358"/>
                  </a:lnTo>
                  <a:close/>
                </a:path>
                <a:path w="20092670" h="6081395">
                  <a:moveTo>
                    <a:pt x="14169507" y="5269047"/>
                  </a:moveTo>
                  <a:lnTo>
                    <a:pt x="14163500" y="5266485"/>
                  </a:lnTo>
                  <a:lnTo>
                    <a:pt x="14157927" y="5268447"/>
                  </a:lnTo>
                  <a:lnTo>
                    <a:pt x="14150306" y="5271509"/>
                  </a:lnTo>
                  <a:lnTo>
                    <a:pt x="14147743" y="5277518"/>
                  </a:lnTo>
                  <a:lnTo>
                    <a:pt x="14149706" y="5283090"/>
                  </a:lnTo>
                  <a:lnTo>
                    <a:pt x="14150854" y="5285948"/>
                  </a:lnTo>
                  <a:lnTo>
                    <a:pt x="14152764" y="5287947"/>
                  </a:lnTo>
                  <a:lnTo>
                    <a:pt x="14155436" y="5289086"/>
                  </a:lnTo>
                  <a:lnTo>
                    <a:pt x="14155578" y="5288752"/>
                  </a:lnTo>
                  <a:lnTo>
                    <a:pt x="14157914" y="5289749"/>
                  </a:lnTo>
                  <a:lnTo>
                    <a:pt x="14160679" y="5289744"/>
                  </a:lnTo>
                  <a:lnTo>
                    <a:pt x="14163394" y="5288929"/>
                  </a:lnTo>
                  <a:lnTo>
                    <a:pt x="14171013" y="5285868"/>
                  </a:lnTo>
                  <a:lnTo>
                    <a:pt x="14173577" y="5279858"/>
                  </a:lnTo>
                  <a:lnTo>
                    <a:pt x="14171613" y="5274285"/>
                  </a:lnTo>
                  <a:lnTo>
                    <a:pt x="14169507" y="5269047"/>
                  </a:lnTo>
                  <a:close/>
                </a:path>
                <a:path w="20092670" h="6081395">
                  <a:moveTo>
                    <a:pt x="6636792" y="2051894"/>
                  </a:moveTo>
                  <a:lnTo>
                    <a:pt x="6630641" y="2049664"/>
                  </a:lnTo>
                  <a:lnTo>
                    <a:pt x="6625260" y="2052104"/>
                  </a:lnTo>
                  <a:lnTo>
                    <a:pt x="6620213" y="2054686"/>
                  </a:lnTo>
                  <a:lnTo>
                    <a:pt x="6617983" y="2060837"/>
                  </a:lnTo>
                  <a:lnTo>
                    <a:pt x="6620423" y="2066218"/>
                  </a:lnTo>
                  <a:lnTo>
                    <a:pt x="6622337" y="2070980"/>
                  </a:lnTo>
                  <a:lnTo>
                    <a:pt x="6624389" y="2072644"/>
                  </a:lnTo>
                  <a:lnTo>
                    <a:pt x="6629396" y="2074780"/>
                  </a:lnTo>
                  <a:lnTo>
                    <a:pt x="6632495" y="2074918"/>
                  </a:lnTo>
                  <a:lnTo>
                    <a:pt x="6635494" y="2073436"/>
                  </a:lnTo>
                  <a:lnTo>
                    <a:pt x="6640541" y="2070854"/>
                  </a:lnTo>
                  <a:lnTo>
                    <a:pt x="6642770" y="2064703"/>
                  </a:lnTo>
                  <a:lnTo>
                    <a:pt x="6640330" y="2059322"/>
                  </a:lnTo>
                  <a:lnTo>
                    <a:pt x="6639374" y="2056941"/>
                  </a:lnTo>
                  <a:lnTo>
                    <a:pt x="6636792" y="2051894"/>
                  </a:lnTo>
                  <a:close/>
                </a:path>
                <a:path w="20092670" h="6081395">
                  <a:moveTo>
                    <a:pt x="2712409" y="344343"/>
                  </a:moveTo>
                  <a:lnTo>
                    <a:pt x="2706257" y="342113"/>
                  </a:lnTo>
                  <a:lnTo>
                    <a:pt x="2700877" y="344553"/>
                  </a:lnTo>
                  <a:lnTo>
                    <a:pt x="2698496" y="345510"/>
                  </a:lnTo>
                  <a:lnTo>
                    <a:pt x="2693448" y="348093"/>
                  </a:lnTo>
                  <a:lnTo>
                    <a:pt x="2691219" y="354243"/>
                  </a:lnTo>
                  <a:lnTo>
                    <a:pt x="2693658" y="359625"/>
                  </a:lnTo>
                  <a:lnTo>
                    <a:pt x="2694615" y="362006"/>
                  </a:lnTo>
                  <a:lnTo>
                    <a:pt x="2696668" y="363670"/>
                  </a:lnTo>
                  <a:lnTo>
                    <a:pt x="2701675" y="365806"/>
                  </a:lnTo>
                  <a:lnTo>
                    <a:pt x="2704773" y="365944"/>
                  </a:lnTo>
                  <a:lnTo>
                    <a:pt x="2707773" y="364461"/>
                  </a:lnTo>
                  <a:lnTo>
                    <a:pt x="2710154" y="363504"/>
                  </a:lnTo>
                  <a:lnTo>
                    <a:pt x="2715201" y="360922"/>
                  </a:lnTo>
                  <a:lnTo>
                    <a:pt x="2717430" y="354771"/>
                  </a:lnTo>
                  <a:lnTo>
                    <a:pt x="2714991" y="349389"/>
                  </a:lnTo>
                  <a:lnTo>
                    <a:pt x="2712409" y="344343"/>
                  </a:lnTo>
                  <a:close/>
                </a:path>
                <a:path w="20092670" h="6081395">
                  <a:moveTo>
                    <a:pt x="6599109" y="1974661"/>
                  </a:moveTo>
                  <a:lnTo>
                    <a:pt x="6592481" y="1972623"/>
                  </a:lnTo>
                  <a:lnTo>
                    <a:pt x="6587434" y="1975204"/>
                  </a:lnTo>
                  <a:lnTo>
                    <a:pt x="6582053" y="1977645"/>
                  </a:lnTo>
                  <a:lnTo>
                    <a:pt x="6580016" y="1984273"/>
                  </a:lnTo>
                  <a:lnTo>
                    <a:pt x="6582597" y="1989319"/>
                  </a:lnTo>
                  <a:lnTo>
                    <a:pt x="6583697" y="1991367"/>
                  </a:lnTo>
                  <a:lnTo>
                    <a:pt x="6584988" y="1993891"/>
                  </a:lnTo>
                  <a:lnTo>
                    <a:pt x="6586705" y="1995412"/>
                  </a:lnTo>
                  <a:lnTo>
                    <a:pt x="6589042" y="1996409"/>
                  </a:lnTo>
                  <a:lnTo>
                    <a:pt x="6588900" y="1996743"/>
                  </a:lnTo>
                  <a:lnTo>
                    <a:pt x="6591570" y="1997882"/>
                  </a:lnTo>
                  <a:lnTo>
                    <a:pt x="6594668" y="1998020"/>
                  </a:lnTo>
                  <a:lnTo>
                    <a:pt x="6597668" y="1996537"/>
                  </a:lnTo>
                  <a:lnTo>
                    <a:pt x="6603049" y="1994098"/>
                  </a:lnTo>
                  <a:lnTo>
                    <a:pt x="6605087" y="1987470"/>
                  </a:lnTo>
                  <a:lnTo>
                    <a:pt x="6602506" y="1982423"/>
                  </a:lnTo>
                  <a:lnTo>
                    <a:pt x="6601549" y="1980041"/>
                  </a:lnTo>
                  <a:lnTo>
                    <a:pt x="6599109" y="1974661"/>
                  </a:lnTo>
                  <a:close/>
                </a:path>
                <a:path w="20092670" h="6081395">
                  <a:moveTo>
                    <a:pt x="14250088" y="5238316"/>
                  </a:moveTo>
                  <a:lnTo>
                    <a:pt x="14244079" y="5235752"/>
                  </a:lnTo>
                  <a:lnTo>
                    <a:pt x="14238506" y="5237715"/>
                  </a:lnTo>
                  <a:lnTo>
                    <a:pt x="14230887" y="5240779"/>
                  </a:lnTo>
                  <a:lnTo>
                    <a:pt x="14228324" y="5246788"/>
                  </a:lnTo>
                  <a:lnTo>
                    <a:pt x="14230287" y="5252360"/>
                  </a:lnTo>
                  <a:lnTo>
                    <a:pt x="14231436" y="5255218"/>
                  </a:lnTo>
                  <a:lnTo>
                    <a:pt x="14233346" y="5257217"/>
                  </a:lnTo>
                  <a:lnTo>
                    <a:pt x="14236016" y="5258356"/>
                  </a:lnTo>
                  <a:lnTo>
                    <a:pt x="14236158" y="5258022"/>
                  </a:lnTo>
                  <a:lnTo>
                    <a:pt x="14238495" y="5259019"/>
                  </a:lnTo>
                  <a:lnTo>
                    <a:pt x="14241258" y="5259013"/>
                  </a:lnTo>
                  <a:lnTo>
                    <a:pt x="14243973" y="5258198"/>
                  </a:lnTo>
                  <a:lnTo>
                    <a:pt x="14251594" y="5255136"/>
                  </a:lnTo>
                  <a:lnTo>
                    <a:pt x="14254157" y="5249127"/>
                  </a:lnTo>
                  <a:lnTo>
                    <a:pt x="14252195" y="5243554"/>
                  </a:lnTo>
                  <a:lnTo>
                    <a:pt x="14250088" y="5238316"/>
                  </a:lnTo>
                  <a:close/>
                </a:path>
                <a:path w="20092670" h="6081395">
                  <a:moveTo>
                    <a:pt x="2790691" y="307898"/>
                  </a:moveTo>
                  <a:lnTo>
                    <a:pt x="2784540" y="305668"/>
                  </a:lnTo>
                  <a:lnTo>
                    <a:pt x="2779160" y="308108"/>
                  </a:lnTo>
                  <a:lnTo>
                    <a:pt x="2776779" y="309064"/>
                  </a:lnTo>
                  <a:lnTo>
                    <a:pt x="2771398" y="311504"/>
                  </a:lnTo>
                  <a:lnTo>
                    <a:pt x="2769168" y="317656"/>
                  </a:lnTo>
                  <a:lnTo>
                    <a:pt x="2771608" y="323036"/>
                  </a:lnTo>
                  <a:lnTo>
                    <a:pt x="2772899" y="325560"/>
                  </a:lnTo>
                  <a:lnTo>
                    <a:pt x="2774808" y="327558"/>
                  </a:lnTo>
                  <a:lnTo>
                    <a:pt x="2777145" y="328555"/>
                  </a:lnTo>
                  <a:lnTo>
                    <a:pt x="2777288" y="328221"/>
                  </a:lnTo>
                  <a:lnTo>
                    <a:pt x="2779624" y="329218"/>
                  </a:lnTo>
                  <a:lnTo>
                    <a:pt x="2782722" y="329356"/>
                  </a:lnTo>
                  <a:lnTo>
                    <a:pt x="2787960" y="327250"/>
                  </a:lnTo>
                  <a:lnTo>
                    <a:pt x="2793342" y="324810"/>
                  </a:lnTo>
                  <a:lnTo>
                    <a:pt x="2795571" y="318659"/>
                  </a:lnTo>
                  <a:lnTo>
                    <a:pt x="2790691" y="307898"/>
                  </a:lnTo>
                  <a:close/>
                </a:path>
                <a:path w="20092670" h="6081395">
                  <a:moveTo>
                    <a:pt x="6560331" y="1898145"/>
                  </a:moveTo>
                  <a:lnTo>
                    <a:pt x="6553703" y="1896107"/>
                  </a:lnTo>
                  <a:lnTo>
                    <a:pt x="6543609" y="1901271"/>
                  </a:lnTo>
                  <a:lnTo>
                    <a:pt x="6541786" y="1907201"/>
                  </a:lnTo>
                  <a:lnTo>
                    <a:pt x="6541572" y="1907898"/>
                  </a:lnTo>
                  <a:lnTo>
                    <a:pt x="6544154" y="1912946"/>
                  </a:lnTo>
                  <a:lnTo>
                    <a:pt x="6545252" y="1914993"/>
                  </a:lnTo>
                  <a:lnTo>
                    <a:pt x="6546544" y="1917516"/>
                  </a:lnTo>
                  <a:lnTo>
                    <a:pt x="6548262" y="1919038"/>
                  </a:lnTo>
                  <a:lnTo>
                    <a:pt x="6550599" y="1920035"/>
                  </a:lnTo>
                  <a:lnTo>
                    <a:pt x="6550741" y="1919701"/>
                  </a:lnTo>
                  <a:lnTo>
                    <a:pt x="6553412" y="1920840"/>
                  </a:lnTo>
                  <a:lnTo>
                    <a:pt x="6566594" y="1910286"/>
                  </a:lnTo>
                  <a:lnTo>
                    <a:pt x="6564012" y="1905240"/>
                  </a:lnTo>
                  <a:lnTo>
                    <a:pt x="6562913" y="1903193"/>
                  </a:lnTo>
                  <a:lnTo>
                    <a:pt x="6560331" y="1898145"/>
                  </a:lnTo>
                  <a:close/>
                </a:path>
                <a:path w="20092670" h="6081395">
                  <a:moveTo>
                    <a:pt x="14330001" y="5207300"/>
                  </a:moveTo>
                  <a:lnTo>
                    <a:pt x="14323657" y="5204594"/>
                  </a:lnTo>
                  <a:lnTo>
                    <a:pt x="14310799" y="5209764"/>
                  </a:lnTo>
                  <a:lnTo>
                    <a:pt x="14308094" y="5216105"/>
                  </a:lnTo>
                  <a:lnTo>
                    <a:pt x="14311348" y="5224202"/>
                  </a:lnTo>
                  <a:lnTo>
                    <a:pt x="14313259" y="5226200"/>
                  </a:lnTo>
                  <a:lnTo>
                    <a:pt x="14315929" y="5227339"/>
                  </a:lnTo>
                  <a:lnTo>
                    <a:pt x="14316071" y="5227005"/>
                  </a:lnTo>
                  <a:lnTo>
                    <a:pt x="14318408" y="5228002"/>
                  </a:lnTo>
                  <a:lnTo>
                    <a:pt x="14321027" y="5228331"/>
                  </a:lnTo>
                  <a:lnTo>
                    <a:pt x="14331506" y="5224120"/>
                  </a:lnTo>
                  <a:lnTo>
                    <a:pt x="14334212" y="5217777"/>
                  </a:lnTo>
                  <a:lnTo>
                    <a:pt x="14330001" y="5207300"/>
                  </a:lnTo>
                  <a:close/>
                </a:path>
                <a:path w="20092670" h="6081395">
                  <a:moveTo>
                    <a:pt x="2869598" y="273691"/>
                  </a:moveTo>
                  <a:lnTo>
                    <a:pt x="2863589" y="271127"/>
                  </a:lnTo>
                  <a:lnTo>
                    <a:pt x="2858208" y="273566"/>
                  </a:lnTo>
                  <a:lnTo>
                    <a:pt x="2855828" y="274523"/>
                  </a:lnTo>
                  <a:lnTo>
                    <a:pt x="2850255" y="276487"/>
                  </a:lnTo>
                  <a:lnTo>
                    <a:pt x="2847550" y="282830"/>
                  </a:lnTo>
                  <a:lnTo>
                    <a:pt x="2849989" y="288210"/>
                  </a:lnTo>
                  <a:lnTo>
                    <a:pt x="2851280" y="290734"/>
                  </a:lnTo>
                  <a:lnTo>
                    <a:pt x="2853190" y="292733"/>
                  </a:lnTo>
                  <a:lnTo>
                    <a:pt x="2858531" y="295011"/>
                  </a:lnTo>
                  <a:lnTo>
                    <a:pt x="2861295" y="295006"/>
                  </a:lnTo>
                  <a:lnTo>
                    <a:pt x="2866533" y="292901"/>
                  </a:lnTo>
                  <a:lnTo>
                    <a:pt x="2871915" y="290461"/>
                  </a:lnTo>
                  <a:lnTo>
                    <a:pt x="2874477" y="284451"/>
                  </a:lnTo>
                  <a:lnTo>
                    <a:pt x="2869598" y="273691"/>
                  </a:lnTo>
                  <a:close/>
                </a:path>
                <a:path w="20092670" h="6081395">
                  <a:moveTo>
                    <a:pt x="6520600" y="1822012"/>
                  </a:moveTo>
                  <a:lnTo>
                    <a:pt x="6514306" y="1820116"/>
                  </a:lnTo>
                  <a:lnTo>
                    <a:pt x="6509259" y="1822698"/>
                  </a:lnTo>
                  <a:lnTo>
                    <a:pt x="6504070" y="1825615"/>
                  </a:lnTo>
                  <a:lnTo>
                    <a:pt x="6502491" y="1830858"/>
                  </a:lnTo>
                  <a:lnTo>
                    <a:pt x="6502175" y="1831907"/>
                  </a:lnTo>
                  <a:lnTo>
                    <a:pt x="6504756" y="1836955"/>
                  </a:lnTo>
                  <a:lnTo>
                    <a:pt x="6506956" y="1841049"/>
                  </a:lnTo>
                  <a:lnTo>
                    <a:pt x="6509008" y="1842714"/>
                  </a:lnTo>
                  <a:lnTo>
                    <a:pt x="6511011" y="1843568"/>
                  </a:lnTo>
                  <a:lnTo>
                    <a:pt x="6510868" y="1843902"/>
                  </a:lnTo>
                  <a:lnTo>
                    <a:pt x="6513873" y="1845184"/>
                  </a:lnTo>
                  <a:lnTo>
                    <a:pt x="6517113" y="1844987"/>
                  </a:lnTo>
                  <a:lnTo>
                    <a:pt x="6520113" y="1843505"/>
                  </a:lnTo>
                  <a:lnTo>
                    <a:pt x="6525302" y="1840589"/>
                  </a:lnTo>
                  <a:lnTo>
                    <a:pt x="6526882" y="1835346"/>
                  </a:lnTo>
                  <a:lnTo>
                    <a:pt x="6527198" y="1834297"/>
                  </a:lnTo>
                  <a:lnTo>
                    <a:pt x="6524616" y="1829249"/>
                  </a:lnTo>
                  <a:lnTo>
                    <a:pt x="6523516" y="1827201"/>
                  </a:lnTo>
                  <a:lnTo>
                    <a:pt x="6520600" y="1822012"/>
                  </a:lnTo>
                  <a:close/>
                </a:path>
                <a:path w="20092670" h="6081395">
                  <a:moveTo>
                    <a:pt x="14409723" y="5175807"/>
                  </a:moveTo>
                  <a:lnTo>
                    <a:pt x="14403379" y="5173101"/>
                  </a:lnTo>
                  <a:lnTo>
                    <a:pt x="14390521" y="5178271"/>
                  </a:lnTo>
                  <a:lnTo>
                    <a:pt x="14387815" y="5184614"/>
                  </a:lnTo>
                  <a:lnTo>
                    <a:pt x="14391069" y="5192709"/>
                  </a:lnTo>
                  <a:lnTo>
                    <a:pt x="14393313" y="5194851"/>
                  </a:lnTo>
                  <a:lnTo>
                    <a:pt x="14395650" y="5195848"/>
                  </a:lnTo>
                  <a:lnTo>
                    <a:pt x="14395793" y="5195514"/>
                  </a:lnTo>
                  <a:lnTo>
                    <a:pt x="14398129" y="5196510"/>
                  </a:lnTo>
                  <a:lnTo>
                    <a:pt x="14400749" y="5196838"/>
                  </a:lnTo>
                  <a:lnTo>
                    <a:pt x="14411227" y="5192627"/>
                  </a:lnTo>
                  <a:lnTo>
                    <a:pt x="14413933" y="5186284"/>
                  </a:lnTo>
                  <a:lnTo>
                    <a:pt x="14409723" y="5175807"/>
                  </a:lnTo>
                  <a:close/>
                </a:path>
                <a:path w="20092670" h="6081395">
                  <a:moveTo>
                    <a:pt x="2949080" y="240911"/>
                  </a:moveTo>
                  <a:lnTo>
                    <a:pt x="2942737" y="238206"/>
                  </a:lnTo>
                  <a:lnTo>
                    <a:pt x="2929878" y="243375"/>
                  </a:lnTo>
                  <a:lnTo>
                    <a:pt x="2927173" y="249718"/>
                  </a:lnTo>
                  <a:lnTo>
                    <a:pt x="2929278" y="254956"/>
                  </a:lnTo>
                  <a:lnTo>
                    <a:pt x="2930569" y="257480"/>
                  </a:lnTo>
                  <a:lnTo>
                    <a:pt x="2932813" y="259621"/>
                  </a:lnTo>
                  <a:lnTo>
                    <a:pt x="2935150" y="260617"/>
                  </a:lnTo>
                  <a:lnTo>
                    <a:pt x="2934673" y="260809"/>
                  </a:lnTo>
                  <a:lnTo>
                    <a:pt x="2937344" y="261948"/>
                  </a:lnTo>
                  <a:lnTo>
                    <a:pt x="2940108" y="261943"/>
                  </a:lnTo>
                  <a:lnTo>
                    <a:pt x="2950585" y="257731"/>
                  </a:lnTo>
                  <a:lnTo>
                    <a:pt x="2953291" y="251389"/>
                  </a:lnTo>
                  <a:lnTo>
                    <a:pt x="2949080" y="240911"/>
                  </a:lnTo>
                  <a:close/>
                </a:path>
                <a:path w="20092670" h="6081395">
                  <a:moveTo>
                    <a:pt x="6479726" y="1745786"/>
                  </a:moveTo>
                  <a:lnTo>
                    <a:pt x="6473433" y="1743889"/>
                  </a:lnTo>
                  <a:lnTo>
                    <a:pt x="6463054" y="1749721"/>
                  </a:lnTo>
                  <a:lnTo>
                    <a:pt x="6461158" y="1756015"/>
                  </a:lnTo>
                  <a:lnTo>
                    <a:pt x="6464074" y="1761204"/>
                  </a:lnTo>
                  <a:lnTo>
                    <a:pt x="6466274" y="1765300"/>
                  </a:lnTo>
                  <a:lnTo>
                    <a:pt x="6468325" y="1766964"/>
                  </a:lnTo>
                  <a:lnTo>
                    <a:pt x="6473333" y="1769100"/>
                  </a:lnTo>
                  <a:lnTo>
                    <a:pt x="6476572" y="1768903"/>
                  </a:lnTo>
                  <a:lnTo>
                    <a:pt x="6479572" y="1767420"/>
                  </a:lnTo>
                  <a:lnTo>
                    <a:pt x="6484762" y="1764505"/>
                  </a:lnTo>
                  <a:lnTo>
                    <a:pt x="6486658" y="1758211"/>
                  </a:lnTo>
                  <a:lnTo>
                    <a:pt x="6483741" y="1753022"/>
                  </a:lnTo>
                  <a:lnTo>
                    <a:pt x="6482642" y="1750975"/>
                  </a:lnTo>
                  <a:lnTo>
                    <a:pt x="6479726" y="1745786"/>
                  </a:lnTo>
                  <a:close/>
                </a:path>
                <a:path w="20092670" h="6081395">
                  <a:moveTo>
                    <a:pt x="14489586" y="5143982"/>
                  </a:moveTo>
                  <a:lnTo>
                    <a:pt x="14483242" y="5141276"/>
                  </a:lnTo>
                  <a:lnTo>
                    <a:pt x="14470384" y="5146445"/>
                  </a:lnTo>
                  <a:lnTo>
                    <a:pt x="14467678" y="5152788"/>
                  </a:lnTo>
                  <a:lnTo>
                    <a:pt x="14470933" y="5160884"/>
                  </a:lnTo>
                  <a:lnTo>
                    <a:pt x="14473177" y="5163024"/>
                  </a:lnTo>
                  <a:lnTo>
                    <a:pt x="14475514" y="5164021"/>
                  </a:lnTo>
                  <a:lnTo>
                    <a:pt x="14475321" y="5163545"/>
                  </a:lnTo>
                  <a:lnTo>
                    <a:pt x="14477992" y="5164684"/>
                  </a:lnTo>
                  <a:lnTo>
                    <a:pt x="14480614" y="5165014"/>
                  </a:lnTo>
                  <a:lnTo>
                    <a:pt x="14491091" y="5160801"/>
                  </a:lnTo>
                  <a:lnTo>
                    <a:pt x="14493796" y="5154459"/>
                  </a:lnTo>
                  <a:lnTo>
                    <a:pt x="14489586" y="5143982"/>
                  </a:lnTo>
                  <a:close/>
                </a:path>
                <a:path w="20092670" h="6081395">
                  <a:moveTo>
                    <a:pt x="6437948" y="1670751"/>
                  </a:moveTo>
                  <a:lnTo>
                    <a:pt x="6431655" y="1668857"/>
                  </a:lnTo>
                  <a:lnTo>
                    <a:pt x="6421276" y="1674687"/>
                  </a:lnTo>
                  <a:lnTo>
                    <a:pt x="6419380" y="1680981"/>
                  </a:lnTo>
                  <a:lnTo>
                    <a:pt x="6422296" y="1686171"/>
                  </a:lnTo>
                  <a:lnTo>
                    <a:pt x="6425163" y="1690550"/>
                  </a:lnTo>
                  <a:lnTo>
                    <a:pt x="6426881" y="1692072"/>
                  </a:lnTo>
                  <a:lnTo>
                    <a:pt x="6431555" y="1694066"/>
                  </a:lnTo>
                  <a:lnTo>
                    <a:pt x="6434795" y="1693869"/>
                  </a:lnTo>
                  <a:lnTo>
                    <a:pt x="6437794" y="1692388"/>
                  </a:lnTo>
                  <a:lnTo>
                    <a:pt x="6442984" y="1689472"/>
                  </a:lnTo>
                  <a:lnTo>
                    <a:pt x="6444880" y="1683179"/>
                  </a:lnTo>
                  <a:lnTo>
                    <a:pt x="6441964" y="1677988"/>
                  </a:lnTo>
                  <a:lnTo>
                    <a:pt x="6440864" y="1675941"/>
                  </a:lnTo>
                  <a:lnTo>
                    <a:pt x="6437948" y="1670751"/>
                  </a:lnTo>
                  <a:close/>
                </a:path>
                <a:path w="20092670" h="6081395">
                  <a:moveTo>
                    <a:pt x="3028800" y="209419"/>
                  </a:moveTo>
                  <a:lnTo>
                    <a:pt x="3022791" y="206856"/>
                  </a:lnTo>
                  <a:lnTo>
                    <a:pt x="3017219" y="208819"/>
                  </a:lnTo>
                  <a:lnTo>
                    <a:pt x="3009599" y="211883"/>
                  </a:lnTo>
                  <a:lnTo>
                    <a:pt x="3007036" y="217891"/>
                  </a:lnTo>
                  <a:lnTo>
                    <a:pt x="3008999" y="223464"/>
                  </a:lnTo>
                  <a:lnTo>
                    <a:pt x="3010148" y="226322"/>
                  </a:lnTo>
                  <a:lnTo>
                    <a:pt x="3012058" y="228319"/>
                  </a:lnTo>
                  <a:lnTo>
                    <a:pt x="3014729" y="229458"/>
                  </a:lnTo>
                  <a:lnTo>
                    <a:pt x="3014871" y="229124"/>
                  </a:lnTo>
                  <a:lnTo>
                    <a:pt x="3017208" y="230121"/>
                  </a:lnTo>
                  <a:lnTo>
                    <a:pt x="3019971" y="230117"/>
                  </a:lnTo>
                  <a:lnTo>
                    <a:pt x="3022686" y="229302"/>
                  </a:lnTo>
                  <a:lnTo>
                    <a:pt x="3030307" y="226238"/>
                  </a:lnTo>
                  <a:lnTo>
                    <a:pt x="3032869" y="220231"/>
                  </a:lnTo>
                  <a:lnTo>
                    <a:pt x="3030906" y="214657"/>
                  </a:lnTo>
                  <a:lnTo>
                    <a:pt x="3028800" y="209419"/>
                  </a:lnTo>
                  <a:close/>
                </a:path>
                <a:path w="20092670" h="6081395">
                  <a:moveTo>
                    <a:pt x="14569114" y="5112013"/>
                  </a:moveTo>
                  <a:lnTo>
                    <a:pt x="14562630" y="5109642"/>
                  </a:lnTo>
                  <a:lnTo>
                    <a:pt x="14549771" y="5114809"/>
                  </a:lnTo>
                  <a:lnTo>
                    <a:pt x="14547066" y="5121152"/>
                  </a:lnTo>
                  <a:lnTo>
                    <a:pt x="14549171" y="5126391"/>
                  </a:lnTo>
                  <a:lnTo>
                    <a:pt x="14550462" y="5128914"/>
                  </a:lnTo>
                  <a:lnTo>
                    <a:pt x="14552706" y="5131055"/>
                  </a:lnTo>
                  <a:lnTo>
                    <a:pt x="14555042" y="5132052"/>
                  </a:lnTo>
                  <a:lnTo>
                    <a:pt x="14554566" y="5132243"/>
                  </a:lnTo>
                  <a:lnTo>
                    <a:pt x="14557237" y="5133383"/>
                  </a:lnTo>
                  <a:lnTo>
                    <a:pt x="14560002" y="5133378"/>
                  </a:lnTo>
                  <a:lnTo>
                    <a:pt x="14565240" y="5131273"/>
                  </a:lnTo>
                  <a:lnTo>
                    <a:pt x="14570811" y="5129310"/>
                  </a:lnTo>
                  <a:lnTo>
                    <a:pt x="14572559" y="5124530"/>
                  </a:lnTo>
                  <a:lnTo>
                    <a:pt x="14573184" y="5122823"/>
                  </a:lnTo>
                  <a:lnTo>
                    <a:pt x="14571078" y="5117585"/>
                  </a:lnTo>
                  <a:lnTo>
                    <a:pt x="14569114" y="5112013"/>
                  </a:lnTo>
                  <a:close/>
                </a:path>
                <a:path w="20092670" h="6081395">
                  <a:moveTo>
                    <a:pt x="6395361" y="1595767"/>
                  </a:moveTo>
                  <a:lnTo>
                    <a:pt x="6388925" y="1594205"/>
                  </a:lnTo>
                  <a:lnTo>
                    <a:pt x="6378545" y="1600037"/>
                  </a:lnTo>
                  <a:lnTo>
                    <a:pt x="6376984" y="1606473"/>
                  </a:lnTo>
                  <a:lnTo>
                    <a:pt x="6379899" y="1611662"/>
                  </a:lnTo>
                  <a:lnTo>
                    <a:pt x="6381333" y="1613852"/>
                  </a:lnTo>
                  <a:lnTo>
                    <a:pt x="6382433" y="1615899"/>
                  </a:lnTo>
                  <a:lnTo>
                    <a:pt x="6384151" y="1617421"/>
                  </a:lnTo>
                  <a:lnTo>
                    <a:pt x="6389492" y="1619699"/>
                  </a:lnTo>
                  <a:lnTo>
                    <a:pt x="6392732" y="1619504"/>
                  </a:lnTo>
                  <a:lnTo>
                    <a:pt x="6395874" y="1617687"/>
                  </a:lnTo>
                  <a:lnTo>
                    <a:pt x="6401064" y="1614772"/>
                  </a:lnTo>
                  <a:lnTo>
                    <a:pt x="6402625" y="1608336"/>
                  </a:lnTo>
                  <a:lnTo>
                    <a:pt x="6399710" y="1603147"/>
                  </a:lnTo>
                  <a:lnTo>
                    <a:pt x="6398277" y="1600957"/>
                  </a:lnTo>
                  <a:lnTo>
                    <a:pt x="6395361" y="1595767"/>
                  </a:lnTo>
                  <a:close/>
                </a:path>
                <a:path w="20092670" h="6081395">
                  <a:moveTo>
                    <a:pt x="3104422" y="177363"/>
                  </a:moveTo>
                  <a:lnTo>
                    <a:pt x="3098850" y="179326"/>
                  </a:lnTo>
                  <a:lnTo>
                    <a:pt x="3096469" y="180283"/>
                  </a:lnTo>
                  <a:lnTo>
                    <a:pt x="3090896" y="182246"/>
                  </a:lnTo>
                  <a:lnTo>
                    <a:pt x="3088322" y="187461"/>
                  </a:lnTo>
                  <a:lnTo>
                    <a:pt x="3088000" y="188113"/>
                  </a:lnTo>
                  <a:lnTo>
                    <a:pt x="3089963" y="193685"/>
                  </a:lnTo>
                  <a:lnTo>
                    <a:pt x="3090778" y="196400"/>
                  </a:lnTo>
                  <a:lnTo>
                    <a:pt x="3093021" y="198540"/>
                  </a:lnTo>
                  <a:lnTo>
                    <a:pt x="3095692" y="199679"/>
                  </a:lnTo>
                  <a:lnTo>
                    <a:pt x="3095549" y="200014"/>
                  </a:lnTo>
                  <a:lnTo>
                    <a:pt x="3097886" y="201011"/>
                  </a:lnTo>
                  <a:lnTo>
                    <a:pt x="3100650" y="201006"/>
                  </a:lnTo>
                  <a:lnTo>
                    <a:pt x="3103365" y="200191"/>
                  </a:lnTo>
                  <a:lnTo>
                    <a:pt x="3105746" y="199233"/>
                  </a:lnTo>
                  <a:lnTo>
                    <a:pt x="3111318" y="197270"/>
                  </a:lnTo>
                  <a:lnTo>
                    <a:pt x="3113894" y="192056"/>
                  </a:lnTo>
                  <a:lnTo>
                    <a:pt x="3114216" y="191404"/>
                  </a:lnTo>
                  <a:lnTo>
                    <a:pt x="3110289" y="180259"/>
                  </a:lnTo>
                  <a:lnTo>
                    <a:pt x="3104422" y="177363"/>
                  </a:lnTo>
                  <a:close/>
                </a:path>
                <a:path w="20092670" h="6081395">
                  <a:moveTo>
                    <a:pt x="14649263" y="5079520"/>
                  </a:moveTo>
                  <a:lnTo>
                    <a:pt x="14642778" y="5077148"/>
                  </a:lnTo>
                  <a:lnTo>
                    <a:pt x="14635160" y="5080211"/>
                  </a:lnTo>
                  <a:lnTo>
                    <a:pt x="14629587" y="5082174"/>
                  </a:lnTo>
                  <a:lnTo>
                    <a:pt x="14627839" y="5086952"/>
                  </a:lnTo>
                  <a:lnTo>
                    <a:pt x="14627215" y="5088659"/>
                  </a:lnTo>
                  <a:lnTo>
                    <a:pt x="14630278" y="5096279"/>
                  </a:lnTo>
                  <a:lnTo>
                    <a:pt x="14632521" y="5098419"/>
                  </a:lnTo>
                  <a:lnTo>
                    <a:pt x="14634857" y="5099416"/>
                  </a:lnTo>
                  <a:lnTo>
                    <a:pt x="14634714" y="5099750"/>
                  </a:lnTo>
                  <a:lnTo>
                    <a:pt x="14637385" y="5100889"/>
                  </a:lnTo>
                  <a:lnTo>
                    <a:pt x="14640150" y="5100885"/>
                  </a:lnTo>
                  <a:lnTo>
                    <a:pt x="14645388" y="5098779"/>
                  </a:lnTo>
                  <a:lnTo>
                    <a:pt x="14650960" y="5096815"/>
                  </a:lnTo>
                  <a:lnTo>
                    <a:pt x="14652708" y="5092037"/>
                  </a:lnTo>
                  <a:lnTo>
                    <a:pt x="14653332" y="5090330"/>
                  </a:lnTo>
                  <a:lnTo>
                    <a:pt x="14651226" y="5085092"/>
                  </a:lnTo>
                  <a:lnTo>
                    <a:pt x="14649263" y="5079520"/>
                  </a:lnTo>
                  <a:close/>
                </a:path>
                <a:path w="20092670" h="6081395">
                  <a:moveTo>
                    <a:pt x="6351060" y="1522024"/>
                  </a:moveTo>
                  <a:lnTo>
                    <a:pt x="6344290" y="1520320"/>
                  </a:lnTo>
                  <a:lnTo>
                    <a:pt x="6334579" y="1526437"/>
                  </a:lnTo>
                  <a:lnTo>
                    <a:pt x="6332874" y="1533207"/>
                  </a:lnTo>
                  <a:lnTo>
                    <a:pt x="6335932" y="1538062"/>
                  </a:lnTo>
                  <a:lnTo>
                    <a:pt x="6337366" y="1540252"/>
                  </a:lnTo>
                  <a:lnTo>
                    <a:pt x="6338607" y="1541966"/>
                  </a:lnTo>
                  <a:lnTo>
                    <a:pt x="6340326" y="1543488"/>
                  </a:lnTo>
                  <a:lnTo>
                    <a:pt x="6345333" y="1545624"/>
                  </a:lnTo>
                  <a:lnTo>
                    <a:pt x="6348907" y="1545570"/>
                  </a:lnTo>
                  <a:lnTo>
                    <a:pt x="6352049" y="1543753"/>
                  </a:lnTo>
                  <a:lnTo>
                    <a:pt x="6356905" y="1540695"/>
                  </a:lnTo>
                  <a:lnTo>
                    <a:pt x="6358609" y="1533925"/>
                  </a:lnTo>
                  <a:lnTo>
                    <a:pt x="6355550" y="1529070"/>
                  </a:lnTo>
                  <a:lnTo>
                    <a:pt x="6354117" y="1526880"/>
                  </a:lnTo>
                  <a:lnTo>
                    <a:pt x="6351060" y="1522024"/>
                  </a:lnTo>
                  <a:close/>
                </a:path>
                <a:path w="20092670" h="6081395">
                  <a:moveTo>
                    <a:pt x="3185818" y="149347"/>
                  </a:moveTo>
                  <a:lnTo>
                    <a:pt x="3180245" y="151309"/>
                  </a:lnTo>
                  <a:lnTo>
                    <a:pt x="3177864" y="152267"/>
                  </a:lnTo>
                  <a:lnTo>
                    <a:pt x="3172292" y="154230"/>
                  </a:lnTo>
                  <a:lnTo>
                    <a:pt x="3169241" y="159636"/>
                  </a:lnTo>
                  <a:lnTo>
                    <a:pt x="3169061" y="159954"/>
                  </a:lnTo>
                  <a:lnTo>
                    <a:pt x="3171025" y="165526"/>
                  </a:lnTo>
                  <a:lnTo>
                    <a:pt x="3172030" y="168718"/>
                  </a:lnTo>
                  <a:lnTo>
                    <a:pt x="3174274" y="170858"/>
                  </a:lnTo>
                  <a:lnTo>
                    <a:pt x="3179281" y="172994"/>
                  </a:lnTo>
                  <a:lnTo>
                    <a:pt x="3181569" y="173181"/>
                  </a:lnTo>
                  <a:lnTo>
                    <a:pt x="3184284" y="172366"/>
                  </a:lnTo>
                  <a:lnTo>
                    <a:pt x="3186665" y="171408"/>
                  </a:lnTo>
                  <a:lnTo>
                    <a:pt x="3192237" y="169446"/>
                  </a:lnTo>
                  <a:lnTo>
                    <a:pt x="3195289" y="164039"/>
                  </a:lnTo>
                  <a:lnTo>
                    <a:pt x="3195468" y="163721"/>
                  </a:lnTo>
                  <a:lnTo>
                    <a:pt x="3191541" y="152577"/>
                  </a:lnTo>
                  <a:lnTo>
                    <a:pt x="3185818" y="149347"/>
                  </a:lnTo>
                  <a:close/>
                </a:path>
                <a:path w="20092670" h="6081395">
                  <a:moveTo>
                    <a:pt x="14728602" y="5047076"/>
                  </a:moveTo>
                  <a:lnTo>
                    <a:pt x="14722116" y="5044704"/>
                  </a:lnTo>
                  <a:lnTo>
                    <a:pt x="14714496" y="5047766"/>
                  </a:lnTo>
                  <a:lnTo>
                    <a:pt x="14708925" y="5049730"/>
                  </a:lnTo>
                  <a:lnTo>
                    <a:pt x="14707177" y="5054508"/>
                  </a:lnTo>
                  <a:lnTo>
                    <a:pt x="14706553" y="5056215"/>
                  </a:lnTo>
                  <a:lnTo>
                    <a:pt x="14709616" y="5063834"/>
                  </a:lnTo>
                  <a:lnTo>
                    <a:pt x="14711860" y="5065975"/>
                  </a:lnTo>
                  <a:lnTo>
                    <a:pt x="14714196" y="5066972"/>
                  </a:lnTo>
                  <a:lnTo>
                    <a:pt x="14714053" y="5067306"/>
                  </a:lnTo>
                  <a:lnTo>
                    <a:pt x="14716724" y="5068445"/>
                  </a:lnTo>
                  <a:lnTo>
                    <a:pt x="14719487" y="5068440"/>
                  </a:lnTo>
                  <a:lnTo>
                    <a:pt x="14724727" y="5066335"/>
                  </a:lnTo>
                  <a:lnTo>
                    <a:pt x="14730299" y="5064371"/>
                  </a:lnTo>
                  <a:lnTo>
                    <a:pt x="14732048" y="5059593"/>
                  </a:lnTo>
                  <a:lnTo>
                    <a:pt x="14732672" y="5057886"/>
                  </a:lnTo>
                  <a:lnTo>
                    <a:pt x="14730565" y="5052648"/>
                  </a:lnTo>
                  <a:lnTo>
                    <a:pt x="14728602" y="5047076"/>
                  </a:lnTo>
                  <a:close/>
                </a:path>
                <a:path w="20092670" h="6081395">
                  <a:moveTo>
                    <a:pt x="6305521" y="1449332"/>
                  </a:moveTo>
                  <a:lnTo>
                    <a:pt x="6299085" y="1447770"/>
                  </a:lnTo>
                  <a:lnTo>
                    <a:pt x="6289374" y="1453886"/>
                  </a:lnTo>
                  <a:lnTo>
                    <a:pt x="6287812" y="1460324"/>
                  </a:lnTo>
                  <a:lnTo>
                    <a:pt x="6290870" y="1465178"/>
                  </a:lnTo>
                  <a:lnTo>
                    <a:pt x="6292303" y="1467368"/>
                  </a:lnTo>
                  <a:lnTo>
                    <a:pt x="6293545" y="1469082"/>
                  </a:lnTo>
                  <a:lnTo>
                    <a:pt x="6295264" y="1470605"/>
                  </a:lnTo>
                  <a:lnTo>
                    <a:pt x="6299937" y="1472598"/>
                  </a:lnTo>
                  <a:lnTo>
                    <a:pt x="6303511" y="1472543"/>
                  </a:lnTo>
                  <a:lnTo>
                    <a:pt x="6306653" y="1470727"/>
                  </a:lnTo>
                  <a:lnTo>
                    <a:pt x="6311508" y="1467669"/>
                  </a:lnTo>
                  <a:lnTo>
                    <a:pt x="6313071" y="1461233"/>
                  </a:lnTo>
                  <a:lnTo>
                    <a:pt x="6310013" y="1456378"/>
                  </a:lnTo>
                  <a:lnTo>
                    <a:pt x="6308579" y="1454188"/>
                  </a:lnTo>
                  <a:lnTo>
                    <a:pt x="6305521" y="1449332"/>
                  </a:lnTo>
                  <a:close/>
                </a:path>
                <a:path w="20092670" h="6081395">
                  <a:moveTo>
                    <a:pt x="3267551" y="124236"/>
                  </a:moveTo>
                  <a:lnTo>
                    <a:pt x="3262121" y="125866"/>
                  </a:lnTo>
                  <a:lnTo>
                    <a:pt x="3259883" y="126490"/>
                  </a:lnTo>
                  <a:lnTo>
                    <a:pt x="3254119" y="127976"/>
                  </a:lnTo>
                  <a:lnTo>
                    <a:pt x="3251079" y="134176"/>
                  </a:lnTo>
                  <a:lnTo>
                    <a:pt x="3253523" y="142321"/>
                  </a:lnTo>
                  <a:lnTo>
                    <a:pt x="3255958" y="144939"/>
                  </a:lnTo>
                  <a:lnTo>
                    <a:pt x="3258629" y="146078"/>
                  </a:lnTo>
                  <a:lnTo>
                    <a:pt x="3258487" y="146411"/>
                  </a:lnTo>
                  <a:lnTo>
                    <a:pt x="3260824" y="147407"/>
                  </a:lnTo>
                  <a:lnTo>
                    <a:pt x="3263445" y="147738"/>
                  </a:lnTo>
                  <a:lnTo>
                    <a:pt x="3265826" y="146780"/>
                  </a:lnTo>
                  <a:lnTo>
                    <a:pt x="3268065" y="146158"/>
                  </a:lnTo>
                  <a:lnTo>
                    <a:pt x="3273829" y="144670"/>
                  </a:lnTo>
                  <a:lnTo>
                    <a:pt x="3276868" y="138469"/>
                  </a:lnTo>
                  <a:lnTo>
                    <a:pt x="3275238" y="133040"/>
                  </a:lnTo>
                  <a:lnTo>
                    <a:pt x="3273751" y="127276"/>
                  </a:lnTo>
                  <a:lnTo>
                    <a:pt x="3267551" y="124236"/>
                  </a:lnTo>
                  <a:close/>
                </a:path>
                <a:path w="20092670" h="6081395">
                  <a:moveTo>
                    <a:pt x="6259649" y="1376498"/>
                  </a:moveTo>
                  <a:lnTo>
                    <a:pt x="6253070" y="1375270"/>
                  </a:lnTo>
                  <a:lnTo>
                    <a:pt x="6243359" y="1381386"/>
                  </a:lnTo>
                  <a:lnTo>
                    <a:pt x="6242131" y="1387964"/>
                  </a:lnTo>
                  <a:lnTo>
                    <a:pt x="6245189" y="1392820"/>
                  </a:lnTo>
                  <a:lnTo>
                    <a:pt x="6246622" y="1395010"/>
                  </a:lnTo>
                  <a:lnTo>
                    <a:pt x="6247864" y="1396723"/>
                  </a:lnTo>
                  <a:lnTo>
                    <a:pt x="6249249" y="1398103"/>
                  </a:lnTo>
                  <a:lnTo>
                    <a:pt x="6254256" y="1400239"/>
                  </a:lnTo>
                  <a:lnTo>
                    <a:pt x="6257972" y="1399852"/>
                  </a:lnTo>
                  <a:lnTo>
                    <a:pt x="6261115" y="1398035"/>
                  </a:lnTo>
                  <a:lnTo>
                    <a:pt x="6265970" y="1394977"/>
                  </a:lnTo>
                  <a:lnTo>
                    <a:pt x="6267198" y="1388399"/>
                  </a:lnTo>
                  <a:lnTo>
                    <a:pt x="6264141" y="1383543"/>
                  </a:lnTo>
                  <a:lnTo>
                    <a:pt x="6262707" y="1381354"/>
                  </a:lnTo>
                  <a:lnTo>
                    <a:pt x="6259649" y="1376498"/>
                  </a:lnTo>
                  <a:close/>
                </a:path>
                <a:path w="20092670" h="6081395">
                  <a:moveTo>
                    <a:pt x="14807748" y="5014155"/>
                  </a:moveTo>
                  <a:lnTo>
                    <a:pt x="14801406" y="5011449"/>
                  </a:lnTo>
                  <a:lnTo>
                    <a:pt x="14796026" y="5013889"/>
                  </a:lnTo>
                  <a:lnTo>
                    <a:pt x="14793645" y="5014845"/>
                  </a:lnTo>
                  <a:lnTo>
                    <a:pt x="14788072" y="5016809"/>
                  </a:lnTo>
                  <a:lnTo>
                    <a:pt x="14786325" y="5021587"/>
                  </a:lnTo>
                  <a:lnTo>
                    <a:pt x="14785701" y="5023294"/>
                  </a:lnTo>
                  <a:lnTo>
                    <a:pt x="14788763" y="5030914"/>
                  </a:lnTo>
                  <a:lnTo>
                    <a:pt x="14791005" y="5033054"/>
                  </a:lnTo>
                  <a:lnTo>
                    <a:pt x="14793342" y="5034051"/>
                  </a:lnTo>
                  <a:lnTo>
                    <a:pt x="14793200" y="5034385"/>
                  </a:lnTo>
                  <a:lnTo>
                    <a:pt x="14795870" y="5035524"/>
                  </a:lnTo>
                  <a:lnTo>
                    <a:pt x="14798635" y="5035520"/>
                  </a:lnTo>
                  <a:lnTo>
                    <a:pt x="14803874" y="5033413"/>
                  </a:lnTo>
                  <a:lnTo>
                    <a:pt x="14809446" y="5031450"/>
                  </a:lnTo>
                  <a:lnTo>
                    <a:pt x="14812151" y="5025107"/>
                  </a:lnTo>
                  <a:lnTo>
                    <a:pt x="14809712" y="5019727"/>
                  </a:lnTo>
                  <a:lnTo>
                    <a:pt x="14807748" y="5014155"/>
                  </a:lnTo>
                  <a:close/>
                </a:path>
                <a:path w="20092670" h="6081395">
                  <a:moveTo>
                    <a:pt x="3350669" y="100506"/>
                  </a:moveTo>
                  <a:lnTo>
                    <a:pt x="3344905" y="101994"/>
                  </a:lnTo>
                  <a:lnTo>
                    <a:pt x="3342666" y="102617"/>
                  </a:lnTo>
                  <a:lnTo>
                    <a:pt x="3336903" y="104104"/>
                  </a:lnTo>
                  <a:lnTo>
                    <a:pt x="3333672" y="109828"/>
                  </a:lnTo>
                  <a:lnTo>
                    <a:pt x="3335159" y="115591"/>
                  </a:lnTo>
                  <a:lnTo>
                    <a:pt x="3336165" y="118783"/>
                  </a:lnTo>
                  <a:lnTo>
                    <a:pt x="3338266" y="121257"/>
                  </a:lnTo>
                  <a:lnTo>
                    <a:pt x="3343274" y="123393"/>
                  </a:lnTo>
                  <a:lnTo>
                    <a:pt x="3345895" y="123723"/>
                  </a:lnTo>
                  <a:lnTo>
                    <a:pt x="3350373" y="122476"/>
                  </a:lnTo>
                  <a:lnTo>
                    <a:pt x="3356136" y="120989"/>
                  </a:lnTo>
                  <a:lnTo>
                    <a:pt x="3359367" y="115265"/>
                  </a:lnTo>
                  <a:lnTo>
                    <a:pt x="3356393" y="103737"/>
                  </a:lnTo>
                  <a:lnTo>
                    <a:pt x="3350669" y="100506"/>
                  </a:lnTo>
                  <a:close/>
                </a:path>
                <a:path w="20092670" h="6081395">
                  <a:moveTo>
                    <a:pt x="6211730" y="1304763"/>
                  </a:moveTo>
                  <a:lnTo>
                    <a:pt x="6205292" y="1303201"/>
                  </a:lnTo>
                  <a:lnTo>
                    <a:pt x="6200294" y="1306593"/>
                  </a:lnTo>
                  <a:lnTo>
                    <a:pt x="6195773" y="1309793"/>
                  </a:lnTo>
                  <a:lnTo>
                    <a:pt x="6194545" y="1316372"/>
                  </a:lnTo>
                  <a:lnTo>
                    <a:pt x="6197603" y="1321227"/>
                  </a:lnTo>
                  <a:lnTo>
                    <a:pt x="6199037" y="1323417"/>
                  </a:lnTo>
                  <a:lnTo>
                    <a:pt x="6200137" y="1325465"/>
                  </a:lnTo>
                  <a:lnTo>
                    <a:pt x="6201996" y="1326653"/>
                  </a:lnTo>
                  <a:lnTo>
                    <a:pt x="6203666" y="1327365"/>
                  </a:lnTo>
                  <a:lnTo>
                    <a:pt x="6203808" y="1327031"/>
                  </a:lnTo>
                  <a:lnTo>
                    <a:pt x="6206813" y="1328313"/>
                  </a:lnTo>
                  <a:lnTo>
                    <a:pt x="6210387" y="1328259"/>
                  </a:lnTo>
                  <a:lnTo>
                    <a:pt x="6213672" y="1326109"/>
                  </a:lnTo>
                  <a:lnTo>
                    <a:pt x="6218193" y="1322909"/>
                  </a:lnTo>
                  <a:lnTo>
                    <a:pt x="6219756" y="1316472"/>
                  </a:lnTo>
                  <a:lnTo>
                    <a:pt x="6216363" y="1311474"/>
                  </a:lnTo>
                  <a:lnTo>
                    <a:pt x="6214930" y="1309284"/>
                  </a:lnTo>
                  <a:lnTo>
                    <a:pt x="6211730" y="1304763"/>
                  </a:lnTo>
                  <a:close/>
                </a:path>
                <a:path w="20092670" h="6081395">
                  <a:moveTo>
                    <a:pt x="14887038" y="4980899"/>
                  </a:moveTo>
                  <a:lnTo>
                    <a:pt x="14880694" y="4978193"/>
                  </a:lnTo>
                  <a:lnTo>
                    <a:pt x="14875313" y="4980634"/>
                  </a:lnTo>
                  <a:lnTo>
                    <a:pt x="14872933" y="4981590"/>
                  </a:lnTo>
                  <a:lnTo>
                    <a:pt x="14867360" y="4983554"/>
                  </a:lnTo>
                  <a:lnTo>
                    <a:pt x="14864654" y="4989897"/>
                  </a:lnTo>
                  <a:lnTo>
                    <a:pt x="14867095" y="4995278"/>
                  </a:lnTo>
                  <a:lnTo>
                    <a:pt x="14868051" y="4997659"/>
                  </a:lnTo>
                  <a:lnTo>
                    <a:pt x="14870295" y="4999799"/>
                  </a:lnTo>
                  <a:lnTo>
                    <a:pt x="14872633" y="5000796"/>
                  </a:lnTo>
                  <a:lnTo>
                    <a:pt x="14872490" y="5001131"/>
                  </a:lnTo>
                  <a:lnTo>
                    <a:pt x="14875160" y="5002270"/>
                  </a:lnTo>
                  <a:lnTo>
                    <a:pt x="14877925" y="5002265"/>
                  </a:lnTo>
                  <a:lnTo>
                    <a:pt x="14883164" y="5000159"/>
                  </a:lnTo>
                  <a:lnTo>
                    <a:pt x="14888736" y="4998196"/>
                  </a:lnTo>
                  <a:lnTo>
                    <a:pt x="14891441" y="4991853"/>
                  </a:lnTo>
                  <a:lnTo>
                    <a:pt x="14889002" y="4986473"/>
                  </a:lnTo>
                  <a:lnTo>
                    <a:pt x="14887038" y="4980899"/>
                  </a:lnTo>
                  <a:close/>
                </a:path>
                <a:path w="20092670" h="6081395">
                  <a:moveTo>
                    <a:pt x="3434076" y="78873"/>
                  </a:moveTo>
                  <a:lnTo>
                    <a:pt x="3428313" y="80359"/>
                  </a:lnTo>
                  <a:lnTo>
                    <a:pt x="3426074" y="80983"/>
                  </a:lnTo>
                  <a:lnTo>
                    <a:pt x="3420310" y="82471"/>
                  </a:lnTo>
                  <a:lnTo>
                    <a:pt x="3416746" y="88051"/>
                  </a:lnTo>
                  <a:lnTo>
                    <a:pt x="3418233" y="93815"/>
                  </a:lnTo>
                  <a:lnTo>
                    <a:pt x="3418762" y="97198"/>
                  </a:lnTo>
                  <a:lnTo>
                    <a:pt x="3421197" y="99815"/>
                  </a:lnTo>
                  <a:lnTo>
                    <a:pt x="3426205" y="101951"/>
                  </a:lnTo>
                  <a:lnTo>
                    <a:pt x="3428493" y="102138"/>
                  </a:lnTo>
                  <a:lnTo>
                    <a:pt x="3430732" y="101514"/>
                  </a:lnTo>
                  <a:lnTo>
                    <a:pt x="3433304" y="101033"/>
                  </a:lnTo>
                  <a:lnTo>
                    <a:pt x="3439068" y="99546"/>
                  </a:lnTo>
                  <a:lnTo>
                    <a:pt x="3442632" y="93965"/>
                  </a:lnTo>
                  <a:lnTo>
                    <a:pt x="3439658" y="82438"/>
                  </a:lnTo>
                  <a:lnTo>
                    <a:pt x="3434076" y="78873"/>
                  </a:lnTo>
                  <a:close/>
                </a:path>
                <a:path w="20092670" h="6081395">
                  <a:moveTo>
                    <a:pt x="6163048" y="1233886"/>
                  </a:moveTo>
                  <a:lnTo>
                    <a:pt x="6156470" y="1232659"/>
                  </a:lnTo>
                  <a:lnTo>
                    <a:pt x="6151806" y="1236193"/>
                  </a:lnTo>
                  <a:lnTo>
                    <a:pt x="6146808" y="1239585"/>
                  </a:lnTo>
                  <a:lnTo>
                    <a:pt x="6145580" y="1246163"/>
                  </a:lnTo>
                  <a:lnTo>
                    <a:pt x="6149114" y="1250828"/>
                  </a:lnTo>
                  <a:lnTo>
                    <a:pt x="6150547" y="1253018"/>
                  </a:lnTo>
                  <a:lnTo>
                    <a:pt x="6151455" y="1254589"/>
                  </a:lnTo>
                  <a:lnTo>
                    <a:pt x="6153316" y="1255776"/>
                  </a:lnTo>
                  <a:lnTo>
                    <a:pt x="6154985" y="1256488"/>
                  </a:lnTo>
                  <a:lnTo>
                    <a:pt x="6154843" y="1256822"/>
                  </a:lnTo>
                  <a:lnTo>
                    <a:pt x="6158181" y="1258246"/>
                  </a:lnTo>
                  <a:lnTo>
                    <a:pt x="6161895" y="1257859"/>
                  </a:lnTo>
                  <a:lnTo>
                    <a:pt x="6165182" y="1255709"/>
                  </a:lnTo>
                  <a:lnTo>
                    <a:pt x="6170180" y="1252317"/>
                  </a:lnTo>
                  <a:lnTo>
                    <a:pt x="6171408" y="1245739"/>
                  </a:lnTo>
                  <a:lnTo>
                    <a:pt x="6167874" y="1241074"/>
                  </a:lnTo>
                  <a:lnTo>
                    <a:pt x="6166440" y="1238884"/>
                  </a:lnTo>
                  <a:lnTo>
                    <a:pt x="6163048" y="1233886"/>
                  </a:lnTo>
                  <a:close/>
                </a:path>
                <a:path w="20092670" h="6081395">
                  <a:moveTo>
                    <a:pt x="14966327" y="4947644"/>
                  </a:moveTo>
                  <a:lnTo>
                    <a:pt x="14959984" y="4944939"/>
                  </a:lnTo>
                  <a:lnTo>
                    <a:pt x="14954603" y="4947379"/>
                  </a:lnTo>
                  <a:lnTo>
                    <a:pt x="14952223" y="4948336"/>
                  </a:lnTo>
                  <a:lnTo>
                    <a:pt x="14946650" y="4950300"/>
                  </a:lnTo>
                  <a:lnTo>
                    <a:pt x="14943945" y="4956641"/>
                  </a:lnTo>
                  <a:lnTo>
                    <a:pt x="14946385" y="4962023"/>
                  </a:lnTo>
                  <a:lnTo>
                    <a:pt x="14947342" y="4964403"/>
                  </a:lnTo>
                  <a:lnTo>
                    <a:pt x="14949585" y="4966544"/>
                  </a:lnTo>
                  <a:lnTo>
                    <a:pt x="14951923" y="4967541"/>
                  </a:lnTo>
                  <a:lnTo>
                    <a:pt x="14951780" y="4967877"/>
                  </a:lnTo>
                  <a:lnTo>
                    <a:pt x="14954450" y="4969015"/>
                  </a:lnTo>
                  <a:lnTo>
                    <a:pt x="14957214" y="4969009"/>
                  </a:lnTo>
                  <a:lnTo>
                    <a:pt x="14962451" y="4966904"/>
                  </a:lnTo>
                  <a:lnTo>
                    <a:pt x="14968023" y="4964941"/>
                  </a:lnTo>
                  <a:lnTo>
                    <a:pt x="14969757" y="4960156"/>
                  </a:lnTo>
                  <a:lnTo>
                    <a:pt x="14970253" y="4958789"/>
                  </a:lnTo>
                  <a:lnTo>
                    <a:pt x="14966327" y="4947644"/>
                  </a:lnTo>
                  <a:close/>
                </a:path>
                <a:path w="20092670" h="6081395">
                  <a:moveTo>
                    <a:pt x="3518299" y="59954"/>
                  </a:moveTo>
                  <a:lnTo>
                    <a:pt x="3512677" y="61108"/>
                  </a:lnTo>
                  <a:lnTo>
                    <a:pt x="3510105" y="61588"/>
                  </a:lnTo>
                  <a:lnTo>
                    <a:pt x="3504341" y="63074"/>
                  </a:lnTo>
                  <a:lnTo>
                    <a:pt x="3500776" y="68657"/>
                  </a:lnTo>
                  <a:lnTo>
                    <a:pt x="3501929" y="74278"/>
                  </a:lnTo>
                  <a:lnTo>
                    <a:pt x="3502793" y="77803"/>
                  </a:lnTo>
                  <a:lnTo>
                    <a:pt x="3505228" y="80420"/>
                  </a:lnTo>
                  <a:lnTo>
                    <a:pt x="3510236" y="82556"/>
                  </a:lnTo>
                  <a:lnTo>
                    <a:pt x="3512381" y="83076"/>
                  </a:lnTo>
                  <a:lnTo>
                    <a:pt x="3514620" y="82453"/>
                  </a:lnTo>
                  <a:lnTo>
                    <a:pt x="3517192" y="81972"/>
                  </a:lnTo>
                  <a:lnTo>
                    <a:pt x="3522956" y="80485"/>
                  </a:lnTo>
                  <a:lnTo>
                    <a:pt x="3526521" y="74903"/>
                  </a:lnTo>
                  <a:lnTo>
                    <a:pt x="3525368" y="69282"/>
                  </a:lnTo>
                  <a:lnTo>
                    <a:pt x="3523880" y="63519"/>
                  </a:lnTo>
                  <a:lnTo>
                    <a:pt x="3518299" y="59954"/>
                  </a:lnTo>
                  <a:close/>
                </a:path>
                <a:path w="20092670" h="6081395">
                  <a:moveTo>
                    <a:pt x="6112654" y="1164252"/>
                  </a:moveTo>
                  <a:lnTo>
                    <a:pt x="6106076" y="1163025"/>
                  </a:lnTo>
                  <a:lnTo>
                    <a:pt x="6096747" y="1170093"/>
                  </a:lnTo>
                  <a:lnTo>
                    <a:pt x="6095520" y="1176672"/>
                  </a:lnTo>
                  <a:lnTo>
                    <a:pt x="6099054" y="1181337"/>
                  </a:lnTo>
                  <a:lnTo>
                    <a:pt x="6100487" y="1183527"/>
                  </a:lnTo>
                  <a:lnTo>
                    <a:pt x="6101729" y="1185240"/>
                  </a:lnTo>
                  <a:lnTo>
                    <a:pt x="6103256" y="1186285"/>
                  </a:lnTo>
                  <a:lnTo>
                    <a:pt x="6108264" y="1188421"/>
                  </a:lnTo>
                  <a:lnTo>
                    <a:pt x="6112313" y="1188177"/>
                  </a:lnTo>
                  <a:lnTo>
                    <a:pt x="6115264" y="1185883"/>
                  </a:lnTo>
                  <a:lnTo>
                    <a:pt x="6119928" y="1182349"/>
                  </a:lnTo>
                  <a:lnTo>
                    <a:pt x="6121156" y="1175771"/>
                  </a:lnTo>
                  <a:lnTo>
                    <a:pt x="6117622" y="1171107"/>
                  </a:lnTo>
                  <a:lnTo>
                    <a:pt x="6116189" y="1168917"/>
                  </a:lnTo>
                  <a:lnTo>
                    <a:pt x="6112654" y="1164252"/>
                  </a:lnTo>
                  <a:close/>
                </a:path>
                <a:path w="20092670" h="6081395">
                  <a:moveTo>
                    <a:pt x="6061166" y="1095335"/>
                  </a:moveTo>
                  <a:lnTo>
                    <a:pt x="6054445" y="1094442"/>
                  </a:lnTo>
                  <a:lnTo>
                    <a:pt x="6045117" y="1101510"/>
                  </a:lnTo>
                  <a:lnTo>
                    <a:pt x="6044222" y="1108231"/>
                  </a:lnTo>
                  <a:lnTo>
                    <a:pt x="6047756" y="1112896"/>
                  </a:lnTo>
                  <a:lnTo>
                    <a:pt x="6049332" y="1114752"/>
                  </a:lnTo>
                  <a:lnTo>
                    <a:pt x="6050240" y="1116323"/>
                  </a:lnTo>
                  <a:lnTo>
                    <a:pt x="6053437" y="1118080"/>
                  </a:lnTo>
                  <a:lnTo>
                    <a:pt x="6057108" y="1119646"/>
                  </a:lnTo>
                  <a:lnTo>
                    <a:pt x="6061300" y="1119068"/>
                  </a:lnTo>
                  <a:lnTo>
                    <a:pt x="6064251" y="1116775"/>
                  </a:lnTo>
                  <a:lnTo>
                    <a:pt x="6068915" y="1113241"/>
                  </a:lnTo>
                  <a:lnTo>
                    <a:pt x="6069810" y="1106520"/>
                  </a:lnTo>
                  <a:lnTo>
                    <a:pt x="6066276" y="1101855"/>
                  </a:lnTo>
                  <a:lnTo>
                    <a:pt x="6064700" y="1099999"/>
                  </a:lnTo>
                  <a:lnTo>
                    <a:pt x="6061166" y="1095335"/>
                  </a:lnTo>
                  <a:close/>
                </a:path>
                <a:path w="20092670" h="6081395">
                  <a:moveTo>
                    <a:pt x="3602667" y="43465"/>
                  </a:moveTo>
                  <a:lnTo>
                    <a:pt x="3597046" y="44618"/>
                  </a:lnTo>
                  <a:lnTo>
                    <a:pt x="3594474" y="45099"/>
                  </a:lnTo>
                  <a:lnTo>
                    <a:pt x="3588853" y="46252"/>
                  </a:lnTo>
                  <a:lnTo>
                    <a:pt x="3584954" y="51691"/>
                  </a:lnTo>
                  <a:lnTo>
                    <a:pt x="3586107" y="57314"/>
                  </a:lnTo>
                  <a:lnTo>
                    <a:pt x="3586637" y="60696"/>
                  </a:lnTo>
                  <a:lnTo>
                    <a:pt x="3589263" y="63789"/>
                  </a:lnTo>
                  <a:lnTo>
                    <a:pt x="3593937" y="65783"/>
                  </a:lnTo>
                  <a:lnTo>
                    <a:pt x="3598321" y="65680"/>
                  </a:lnTo>
                  <a:lnTo>
                    <a:pt x="3600894" y="65198"/>
                  </a:lnTo>
                  <a:lnTo>
                    <a:pt x="3606515" y="64046"/>
                  </a:lnTo>
                  <a:lnTo>
                    <a:pt x="3610414" y="58606"/>
                  </a:lnTo>
                  <a:lnTo>
                    <a:pt x="3608107" y="47364"/>
                  </a:lnTo>
                  <a:lnTo>
                    <a:pt x="3602667" y="43465"/>
                  </a:lnTo>
                  <a:close/>
                </a:path>
                <a:path w="20092670" h="6081395">
                  <a:moveTo>
                    <a:pt x="15045282" y="4914247"/>
                  </a:moveTo>
                  <a:lnTo>
                    <a:pt x="15038940" y="4911542"/>
                  </a:lnTo>
                  <a:lnTo>
                    <a:pt x="15033560" y="4913983"/>
                  </a:lnTo>
                  <a:lnTo>
                    <a:pt x="15031180" y="4914939"/>
                  </a:lnTo>
                  <a:lnTo>
                    <a:pt x="15025607" y="4916902"/>
                  </a:lnTo>
                  <a:lnTo>
                    <a:pt x="15022901" y="4923245"/>
                  </a:lnTo>
                  <a:lnTo>
                    <a:pt x="15025341" y="4928627"/>
                  </a:lnTo>
                  <a:lnTo>
                    <a:pt x="15026298" y="4931007"/>
                  </a:lnTo>
                  <a:lnTo>
                    <a:pt x="15028539" y="4933147"/>
                  </a:lnTo>
                  <a:lnTo>
                    <a:pt x="15030876" y="4934144"/>
                  </a:lnTo>
                  <a:lnTo>
                    <a:pt x="15030734" y="4934478"/>
                  </a:lnTo>
                  <a:lnTo>
                    <a:pt x="15033405" y="4935617"/>
                  </a:lnTo>
                  <a:lnTo>
                    <a:pt x="15036170" y="4935612"/>
                  </a:lnTo>
                  <a:lnTo>
                    <a:pt x="15041408" y="4933507"/>
                  </a:lnTo>
                  <a:lnTo>
                    <a:pt x="15046980" y="4931543"/>
                  </a:lnTo>
                  <a:lnTo>
                    <a:pt x="15049685" y="4925201"/>
                  </a:lnTo>
                  <a:lnTo>
                    <a:pt x="15047246" y="4919821"/>
                  </a:lnTo>
                  <a:lnTo>
                    <a:pt x="15045282" y="4914247"/>
                  </a:lnTo>
                  <a:close/>
                </a:path>
                <a:path w="20092670" h="6081395">
                  <a:moveTo>
                    <a:pt x="6007487" y="1027852"/>
                  </a:moveTo>
                  <a:lnTo>
                    <a:pt x="6001099" y="1027100"/>
                  </a:lnTo>
                  <a:lnTo>
                    <a:pt x="5996435" y="1030635"/>
                  </a:lnTo>
                  <a:lnTo>
                    <a:pt x="5992105" y="1034311"/>
                  </a:lnTo>
                  <a:lnTo>
                    <a:pt x="5991353" y="1040698"/>
                  </a:lnTo>
                  <a:lnTo>
                    <a:pt x="5994888" y="1045362"/>
                  </a:lnTo>
                  <a:lnTo>
                    <a:pt x="5996463" y="1047218"/>
                  </a:lnTo>
                  <a:lnTo>
                    <a:pt x="5997705" y="1048931"/>
                  </a:lnTo>
                  <a:lnTo>
                    <a:pt x="6000568" y="1050547"/>
                  </a:lnTo>
                  <a:lnTo>
                    <a:pt x="6000376" y="1050071"/>
                  </a:lnTo>
                  <a:lnTo>
                    <a:pt x="6004048" y="1051637"/>
                  </a:lnTo>
                  <a:lnTo>
                    <a:pt x="6008099" y="1051392"/>
                  </a:lnTo>
                  <a:lnTo>
                    <a:pt x="6015522" y="1045089"/>
                  </a:lnTo>
                  <a:lnTo>
                    <a:pt x="6016230" y="1039078"/>
                  </a:lnTo>
                  <a:lnTo>
                    <a:pt x="6016274" y="1038701"/>
                  </a:lnTo>
                  <a:lnTo>
                    <a:pt x="6012740" y="1034038"/>
                  </a:lnTo>
                  <a:lnTo>
                    <a:pt x="6007487" y="1027852"/>
                  </a:lnTo>
                  <a:close/>
                </a:path>
                <a:path w="20092670" h="6081395">
                  <a:moveTo>
                    <a:pt x="3687660" y="29215"/>
                  </a:moveTo>
                  <a:lnTo>
                    <a:pt x="3681848" y="29891"/>
                  </a:lnTo>
                  <a:lnTo>
                    <a:pt x="3679275" y="30373"/>
                  </a:lnTo>
                  <a:lnTo>
                    <a:pt x="3673796" y="31193"/>
                  </a:lnTo>
                  <a:lnTo>
                    <a:pt x="3669898" y="36632"/>
                  </a:lnTo>
                  <a:lnTo>
                    <a:pt x="3670575" y="42445"/>
                  </a:lnTo>
                  <a:lnTo>
                    <a:pt x="3671296" y="46303"/>
                  </a:lnTo>
                  <a:lnTo>
                    <a:pt x="3673589" y="49254"/>
                  </a:lnTo>
                  <a:lnTo>
                    <a:pt x="3676927" y="50678"/>
                  </a:lnTo>
                  <a:lnTo>
                    <a:pt x="3677069" y="50344"/>
                  </a:lnTo>
                  <a:lnTo>
                    <a:pt x="3678739" y="51056"/>
                  </a:lnTo>
                  <a:lnTo>
                    <a:pt x="3682646" y="51144"/>
                  </a:lnTo>
                  <a:lnTo>
                    <a:pt x="3685218" y="50664"/>
                  </a:lnTo>
                  <a:lnTo>
                    <a:pt x="3690698" y="49844"/>
                  </a:lnTo>
                  <a:lnTo>
                    <a:pt x="3694596" y="44405"/>
                  </a:lnTo>
                  <a:lnTo>
                    <a:pt x="3693919" y="38592"/>
                  </a:lnTo>
                  <a:lnTo>
                    <a:pt x="3693099" y="33114"/>
                  </a:lnTo>
                  <a:lnTo>
                    <a:pt x="3687660" y="29215"/>
                  </a:lnTo>
                  <a:close/>
                </a:path>
                <a:path w="20092670" h="6081395">
                  <a:moveTo>
                    <a:pt x="15124381" y="4880517"/>
                  </a:moveTo>
                  <a:lnTo>
                    <a:pt x="15118039" y="4877812"/>
                  </a:lnTo>
                  <a:lnTo>
                    <a:pt x="15112659" y="4880251"/>
                  </a:lnTo>
                  <a:lnTo>
                    <a:pt x="15110276" y="4881208"/>
                  </a:lnTo>
                  <a:lnTo>
                    <a:pt x="15104702" y="4883171"/>
                  </a:lnTo>
                  <a:lnTo>
                    <a:pt x="15101997" y="4889513"/>
                  </a:lnTo>
                  <a:lnTo>
                    <a:pt x="15104437" y="4894895"/>
                  </a:lnTo>
                  <a:lnTo>
                    <a:pt x="15105727" y="4897419"/>
                  </a:lnTo>
                  <a:lnTo>
                    <a:pt x="15107638" y="4899416"/>
                  </a:lnTo>
                  <a:lnTo>
                    <a:pt x="15109975" y="4900413"/>
                  </a:lnTo>
                  <a:lnTo>
                    <a:pt x="15109833" y="4900747"/>
                  </a:lnTo>
                  <a:lnTo>
                    <a:pt x="15112503" y="4901886"/>
                  </a:lnTo>
                  <a:lnTo>
                    <a:pt x="15115268" y="4901883"/>
                  </a:lnTo>
                  <a:lnTo>
                    <a:pt x="15120506" y="4899776"/>
                  </a:lnTo>
                  <a:lnTo>
                    <a:pt x="15126078" y="4897813"/>
                  </a:lnTo>
                  <a:lnTo>
                    <a:pt x="15128784" y="4891471"/>
                  </a:lnTo>
                  <a:lnTo>
                    <a:pt x="15126345" y="4886089"/>
                  </a:lnTo>
                  <a:lnTo>
                    <a:pt x="15124381" y="4880517"/>
                  </a:lnTo>
                  <a:close/>
                </a:path>
                <a:path w="20092670" h="6081395">
                  <a:moveTo>
                    <a:pt x="5953381" y="961369"/>
                  </a:moveTo>
                  <a:lnTo>
                    <a:pt x="5946517" y="960809"/>
                  </a:lnTo>
                  <a:lnTo>
                    <a:pt x="5937857" y="968162"/>
                  </a:lnTo>
                  <a:lnTo>
                    <a:pt x="5937297" y="975026"/>
                  </a:lnTo>
                  <a:lnTo>
                    <a:pt x="5943599" y="982450"/>
                  </a:lnTo>
                  <a:lnTo>
                    <a:pt x="5946462" y="984064"/>
                  </a:lnTo>
                  <a:lnTo>
                    <a:pt x="5950134" y="985631"/>
                  </a:lnTo>
                  <a:lnTo>
                    <a:pt x="5954326" y="985052"/>
                  </a:lnTo>
                  <a:lnTo>
                    <a:pt x="5961750" y="978749"/>
                  </a:lnTo>
                  <a:lnTo>
                    <a:pt x="5962311" y="971886"/>
                  </a:lnTo>
                  <a:lnTo>
                    <a:pt x="5953381" y="961369"/>
                  </a:lnTo>
                  <a:close/>
                </a:path>
                <a:path w="20092670" h="6081395">
                  <a:moveTo>
                    <a:pt x="3773134" y="17537"/>
                  </a:moveTo>
                  <a:lnTo>
                    <a:pt x="3767321" y="18215"/>
                  </a:lnTo>
                  <a:lnTo>
                    <a:pt x="3764891" y="18362"/>
                  </a:lnTo>
                  <a:lnTo>
                    <a:pt x="3759078" y="19039"/>
                  </a:lnTo>
                  <a:lnTo>
                    <a:pt x="3754846" y="24336"/>
                  </a:lnTo>
                  <a:lnTo>
                    <a:pt x="3755523" y="30148"/>
                  </a:lnTo>
                  <a:lnTo>
                    <a:pt x="3755768" y="34199"/>
                  </a:lnTo>
                  <a:lnTo>
                    <a:pt x="3758394" y="37292"/>
                  </a:lnTo>
                  <a:lnTo>
                    <a:pt x="3763402" y="39428"/>
                  </a:lnTo>
                  <a:lnTo>
                    <a:pt x="3767309" y="39517"/>
                  </a:lnTo>
                  <a:lnTo>
                    <a:pt x="3769740" y="39370"/>
                  </a:lnTo>
                  <a:lnTo>
                    <a:pt x="3775553" y="38692"/>
                  </a:lnTo>
                  <a:lnTo>
                    <a:pt x="3779785" y="33395"/>
                  </a:lnTo>
                  <a:lnTo>
                    <a:pt x="3778431" y="21770"/>
                  </a:lnTo>
                  <a:lnTo>
                    <a:pt x="3773134" y="17537"/>
                  </a:lnTo>
                  <a:close/>
                </a:path>
                <a:path w="20092670" h="6081395">
                  <a:moveTo>
                    <a:pt x="5897036" y="895510"/>
                  </a:moveTo>
                  <a:lnTo>
                    <a:pt x="5890364" y="895426"/>
                  </a:lnTo>
                  <a:lnTo>
                    <a:pt x="5886034" y="899102"/>
                  </a:lnTo>
                  <a:lnTo>
                    <a:pt x="5881561" y="903113"/>
                  </a:lnTo>
                  <a:lnTo>
                    <a:pt x="5881478" y="909785"/>
                  </a:lnTo>
                  <a:lnTo>
                    <a:pt x="5886730" y="915972"/>
                  </a:lnTo>
                  <a:lnTo>
                    <a:pt x="5887638" y="917543"/>
                  </a:lnTo>
                  <a:lnTo>
                    <a:pt x="5890642" y="918825"/>
                  </a:lnTo>
                  <a:lnTo>
                    <a:pt x="5890785" y="918490"/>
                  </a:lnTo>
                  <a:lnTo>
                    <a:pt x="5894457" y="920056"/>
                  </a:lnTo>
                  <a:lnTo>
                    <a:pt x="5898649" y="919478"/>
                  </a:lnTo>
                  <a:lnTo>
                    <a:pt x="5901742" y="916852"/>
                  </a:lnTo>
                  <a:lnTo>
                    <a:pt x="5906215" y="912840"/>
                  </a:lnTo>
                  <a:lnTo>
                    <a:pt x="5906299" y="906170"/>
                  </a:lnTo>
                  <a:lnTo>
                    <a:pt x="5901047" y="899983"/>
                  </a:lnTo>
                  <a:lnTo>
                    <a:pt x="5897036" y="895510"/>
                  </a:lnTo>
                  <a:close/>
                </a:path>
                <a:path w="20092670" h="6081395">
                  <a:moveTo>
                    <a:pt x="3858803" y="9101"/>
                  </a:moveTo>
                  <a:lnTo>
                    <a:pt x="3852990" y="9777"/>
                  </a:lnTo>
                  <a:lnTo>
                    <a:pt x="3844890" y="10268"/>
                  </a:lnTo>
                  <a:lnTo>
                    <a:pt x="3840324" y="15423"/>
                  </a:lnTo>
                  <a:lnTo>
                    <a:pt x="3852311" y="30794"/>
                  </a:lnTo>
                  <a:lnTo>
                    <a:pt x="3860412" y="30305"/>
                  </a:lnTo>
                  <a:lnTo>
                    <a:pt x="3864978" y="25150"/>
                  </a:lnTo>
                  <a:lnTo>
                    <a:pt x="3864301" y="19337"/>
                  </a:lnTo>
                  <a:lnTo>
                    <a:pt x="3863958" y="13666"/>
                  </a:lnTo>
                  <a:lnTo>
                    <a:pt x="3858803" y="9101"/>
                  </a:lnTo>
                  <a:close/>
                </a:path>
                <a:path w="20092670" h="6081395">
                  <a:moveTo>
                    <a:pt x="15203479" y="4846786"/>
                  </a:moveTo>
                  <a:lnTo>
                    <a:pt x="15197135" y="4844080"/>
                  </a:lnTo>
                  <a:lnTo>
                    <a:pt x="15191755" y="4846519"/>
                  </a:lnTo>
                  <a:lnTo>
                    <a:pt x="15189374" y="4847477"/>
                  </a:lnTo>
                  <a:lnTo>
                    <a:pt x="15183801" y="4849440"/>
                  </a:lnTo>
                  <a:lnTo>
                    <a:pt x="15181096" y="4855783"/>
                  </a:lnTo>
                  <a:lnTo>
                    <a:pt x="15183536" y="4861165"/>
                  </a:lnTo>
                  <a:lnTo>
                    <a:pt x="15184826" y="4863687"/>
                  </a:lnTo>
                  <a:lnTo>
                    <a:pt x="15186736" y="4865686"/>
                  </a:lnTo>
                  <a:lnTo>
                    <a:pt x="15189074" y="4866683"/>
                  </a:lnTo>
                  <a:lnTo>
                    <a:pt x="15188931" y="4867017"/>
                  </a:lnTo>
                  <a:lnTo>
                    <a:pt x="15191601" y="4868155"/>
                  </a:lnTo>
                  <a:lnTo>
                    <a:pt x="15194367" y="4868151"/>
                  </a:lnTo>
                  <a:lnTo>
                    <a:pt x="15199605" y="4866046"/>
                  </a:lnTo>
                  <a:lnTo>
                    <a:pt x="15205177" y="4864082"/>
                  </a:lnTo>
                  <a:lnTo>
                    <a:pt x="15207882" y="4857740"/>
                  </a:lnTo>
                  <a:lnTo>
                    <a:pt x="15205443" y="4852358"/>
                  </a:lnTo>
                  <a:lnTo>
                    <a:pt x="15203479" y="4846786"/>
                  </a:lnTo>
                  <a:close/>
                </a:path>
                <a:path w="20092670" h="6081395">
                  <a:moveTo>
                    <a:pt x="5839361" y="831845"/>
                  </a:moveTo>
                  <a:lnTo>
                    <a:pt x="5832832" y="831428"/>
                  </a:lnTo>
                  <a:lnTo>
                    <a:pt x="5828359" y="835438"/>
                  </a:lnTo>
                  <a:lnTo>
                    <a:pt x="5824362" y="839257"/>
                  </a:lnTo>
                  <a:lnTo>
                    <a:pt x="5823944" y="845786"/>
                  </a:lnTo>
                  <a:lnTo>
                    <a:pt x="5827955" y="850260"/>
                  </a:lnTo>
                  <a:lnTo>
                    <a:pt x="5829530" y="852116"/>
                  </a:lnTo>
                  <a:lnTo>
                    <a:pt x="5830439" y="853686"/>
                  </a:lnTo>
                  <a:lnTo>
                    <a:pt x="5833109" y="854825"/>
                  </a:lnTo>
                  <a:lnTo>
                    <a:pt x="5832919" y="854349"/>
                  </a:lnTo>
                  <a:lnTo>
                    <a:pt x="5836924" y="856058"/>
                  </a:lnTo>
                  <a:lnTo>
                    <a:pt x="5841117" y="855478"/>
                  </a:lnTo>
                  <a:lnTo>
                    <a:pt x="5844352" y="852519"/>
                  </a:lnTo>
                  <a:lnTo>
                    <a:pt x="5848349" y="848700"/>
                  </a:lnTo>
                  <a:lnTo>
                    <a:pt x="5848767" y="842170"/>
                  </a:lnTo>
                  <a:lnTo>
                    <a:pt x="5844756" y="837698"/>
                  </a:lnTo>
                  <a:lnTo>
                    <a:pt x="5843180" y="835842"/>
                  </a:lnTo>
                  <a:lnTo>
                    <a:pt x="5839361" y="831845"/>
                  </a:lnTo>
                  <a:close/>
                </a:path>
                <a:path w="20092670" h="6081395">
                  <a:moveTo>
                    <a:pt x="3944762" y="2760"/>
                  </a:moveTo>
                  <a:lnTo>
                    <a:pt x="3930991" y="3593"/>
                  </a:lnTo>
                  <a:lnTo>
                    <a:pt x="3926679" y="8461"/>
                  </a:lnTo>
                  <a:lnTo>
                    <a:pt x="3926425" y="8747"/>
                  </a:lnTo>
                  <a:lnTo>
                    <a:pt x="3927013" y="18469"/>
                  </a:lnTo>
                  <a:lnTo>
                    <a:pt x="3929497" y="21896"/>
                  </a:lnTo>
                  <a:lnTo>
                    <a:pt x="3934505" y="24032"/>
                  </a:lnTo>
                  <a:lnTo>
                    <a:pt x="3937937" y="24312"/>
                  </a:lnTo>
                  <a:lnTo>
                    <a:pt x="3946037" y="23821"/>
                  </a:lnTo>
                  <a:lnTo>
                    <a:pt x="3950349" y="18953"/>
                  </a:lnTo>
                  <a:lnTo>
                    <a:pt x="3950603" y="18666"/>
                  </a:lnTo>
                  <a:lnTo>
                    <a:pt x="3949917" y="7326"/>
                  </a:lnTo>
                  <a:lnTo>
                    <a:pt x="3944762" y="2760"/>
                  </a:lnTo>
                  <a:close/>
                </a:path>
                <a:path w="20092670" h="6081395">
                  <a:moveTo>
                    <a:pt x="5780115" y="769088"/>
                  </a:moveTo>
                  <a:lnTo>
                    <a:pt x="5773443" y="769004"/>
                  </a:lnTo>
                  <a:lnTo>
                    <a:pt x="5765165" y="777310"/>
                  </a:lnTo>
                  <a:lnTo>
                    <a:pt x="5765081" y="783982"/>
                  </a:lnTo>
                  <a:lnTo>
                    <a:pt x="5769234" y="788121"/>
                  </a:lnTo>
                  <a:lnTo>
                    <a:pt x="5770809" y="789977"/>
                  </a:lnTo>
                  <a:lnTo>
                    <a:pt x="5771526" y="791072"/>
                  </a:lnTo>
                  <a:lnTo>
                    <a:pt x="5777869" y="793778"/>
                  </a:lnTo>
                  <a:lnTo>
                    <a:pt x="5782205" y="792865"/>
                  </a:lnTo>
                  <a:lnTo>
                    <a:pt x="5785440" y="789905"/>
                  </a:lnTo>
                  <a:lnTo>
                    <a:pt x="5789913" y="785895"/>
                  </a:lnTo>
                  <a:lnTo>
                    <a:pt x="5789997" y="779221"/>
                  </a:lnTo>
                  <a:lnTo>
                    <a:pt x="5785843" y="775083"/>
                  </a:lnTo>
                  <a:lnTo>
                    <a:pt x="5784268" y="773227"/>
                  </a:lnTo>
                  <a:lnTo>
                    <a:pt x="5780115" y="769088"/>
                  </a:lnTo>
                  <a:close/>
                </a:path>
                <a:path w="20092670" h="6081395">
                  <a:moveTo>
                    <a:pt x="15282575" y="4813055"/>
                  </a:moveTo>
                  <a:lnTo>
                    <a:pt x="15276234" y="4810350"/>
                  </a:lnTo>
                  <a:lnTo>
                    <a:pt x="15270853" y="4812789"/>
                  </a:lnTo>
                  <a:lnTo>
                    <a:pt x="15268472" y="4813746"/>
                  </a:lnTo>
                  <a:lnTo>
                    <a:pt x="15262899" y="4815710"/>
                  </a:lnTo>
                  <a:lnTo>
                    <a:pt x="15260194" y="4822052"/>
                  </a:lnTo>
                  <a:lnTo>
                    <a:pt x="15262634" y="4827432"/>
                  </a:lnTo>
                  <a:lnTo>
                    <a:pt x="15263925" y="4829956"/>
                  </a:lnTo>
                  <a:lnTo>
                    <a:pt x="15265835" y="4831955"/>
                  </a:lnTo>
                  <a:lnTo>
                    <a:pt x="15268172" y="4832952"/>
                  </a:lnTo>
                  <a:lnTo>
                    <a:pt x="15268030" y="4833286"/>
                  </a:lnTo>
                  <a:lnTo>
                    <a:pt x="15270700" y="4834425"/>
                  </a:lnTo>
                  <a:lnTo>
                    <a:pt x="15273463" y="4834420"/>
                  </a:lnTo>
                  <a:lnTo>
                    <a:pt x="15278701" y="4832314"/>
                  </a:lnTo>
                  <a:lnTo>
                    <a:pt x="15284273" y="4830351"/>
                  </a:lnTo>
                  <a:lnTo>
                    <a:pt x="15286978" y="4824008"/>
                  </a:lnTo>
                  <a:lnTo>
                    <a:pt x="15284540" y="4818627"/>
                  </a:lnTo>
                  <a:lnTo>
                    <a:pt x="15282575" y="4813055"/>
                  </a:lnTo>
                  <a:close/>
                </a:path>
                <a:path w="20092670" h="6081395">
                  <a:moveTo>
                    <a:pt x="4031109" y="135"/>
                  </a:moveTo>
                  <a:lnTo>
                    <a:pt x="4025105" y="337"/>
                  </a:lnTo>
                  <a:lnTo>
                    <a:pt x="4022675" y="483"/>
                  </a:lnTo>
                  <a:lnTo>
                    <a:pt x="4016813" y="350"/>
                  </a:lnTo>
                  <a:lnTo>
                    <a:pt x="4012055" y="5028"/>
                  </a:lnTo>
                  <a:lnTo>
                    <a:pt x="4012256" y="11032"/>
                  </a:lnTo>
                  <a:lnTo>
                    <a:pt x="4012358" y="15417"/>
                  </a:lnTo>
                  <a:lnTo>
                    <a:pt x="4015177" y="18986"/>
                  </a:lnTo>
                  <a:lnTo>
                    <a:pt x="4018849" y="20552"/>
                  </a:lnTo>
                  <a:lnTo>
                    <a:pt x="4018372" y="20744"/>
                  </a:lnTo>
                  <a:lnTo>
                    <a:pt x="4019708" y="21313"/>
                  </a:lnTo>
                  <a:lnTo>
                    <a:pt x="4022806" y="21451"/>
                  </a:lnTo>
                  <a:lnTo>
                    <a:pt x="4025235" y="21305"/>
                  </a:lnTo>
                  <a:lnTo>
                    <a:pt x="4031097" y="21437"/>
                  </a:lnTo>
                  <a:lnTo>
                    <a:pt x="4035855" y="16759"/>
                  </a:lnTo>
                  <a:lnTo>
                    <a:pt x="4035654" y="10755"/>
                  </a:lnTo>
                  <a:lnTo>
                    <a:pt x="4035787" y="4894"/>
                  </a:lnTo>
                  <a:lnTo>
                    <a:pt x="4031109" y="135"/>
                  </a:lnTo>
                  <a:close/>
                </a:path>
                <a:path w="20092670" h="6081395">
                  <a:moveTo>
                    <a:pt x="5719204" y="708384"/>
                  </a:moveTo>
                  <a:lnTo>
                    <a:pt x="5712532" y="708300"/>
                  </a:lnTo>
                  <a:lnTo>
                    <a:pt x="5708393" y="712452"/>
                  </a:lnTo>
                  <a:lnTo>
                    <a:pt x="5704589" y="716748"/>
                  </a:lnTo>
                  <a:lnTo>
                    <a:pt x="5704504" y="723421"/>
                  </a:lnTo>
                  <a:lnTo>
                    <a:pt x="5708657" y="727559"/>
                  </a:lnTo>
                  <a:lnTo>
                    <a:pt x="5710375" y="729081"/>
                  </a:lnTo>
                  <a:lnTo>
                    <a:pt x="5711426" y="730318"/>
                  </a:lnTo>
                  <a:lnTo>
                    <a:pt x="5717768" y="733024"/>
                  </a:lnTo>
                  <a:lnTo>
                    <a:pt x="5722104" y="732111"/>
                  </a:lnTo>
                  <a:lnTo>
                    <a:pt x="5725339" y="729151"/>
                  </a:lnTo>
                  <a:lnTo>
                    <a:pt x="5729478" y="724998"/>
                  </a:lnTo>
                  <a:lnTo>
                    <a:pt x="5729562" y="718326"/>
                  </a:lnTo>
                  <a:lnTo>
                    <a:pt x="5725409" y="714187"/>
                  </a:lnTo>
                  <a:lnTo>
                    <a:pt x="5723499" y="712188"/>
                  </a:lnTo>
                  <a:lnTo>
                    <a:pt x="5719204" y="708384"/>
                  </a:lnTo>
                  <a:close/>
                </a:path>
                <a:path w="20092670" h="6081395">
                  <a:moveTo>
                    <a:pt x="4117126" y="132"/>
                  </a:moveTo>
                  <a:lnTo>
                    <a:pt x="4111265" y="0"/>
                  </a:lnTo>
                  <a:lnTo>
                    <a:pt x="4108834" y="147"/>
                  </a:lnTo>
                  <a:lnTo>
                    <a:pt x="4102972" y="14"/>
                  </a:lnTo>
                  <a:lnTo>
                    <a:pt x="4098215" y="4692"/>
                  </a:lnTo>
                  <a:lnTo>
                    <a:pt x="4098082" y="10554"/>
                  </a:lnTo>
                  <a:lnTo>
                    <a:pt x="4098184" y="14938"/>
                  </a:lnTo>
                  <a:lnTo>
                    <a:pt x="4100860" y="18840"/>
                  </a:lnTo>
                  <a:lnTo>
                    <a:pt x="4105868" y="20976"/>
                  </a:lnTo>
                  <a:lnTo>
                    <a:pt x="4108489" y="21306"/>
                  </a:lnTo>
                  <a:lnTo>
                    <a:pt x="4110919" y="21159"/>
                  </a:lnTo>
                  <a:lnTo>
                    <a:pt x="4116781" y="21292"/>
                  </a:lnTo>
                  <a:lnTo>
                    <a:pt x="4121539" y="16614"/>
                  </a:lnTo>
                  <a:lnTo>
                    <a:pt x="4121805" y="4890"/>
                  </a:lnTo>
                  <a:lnTo>
                    <a:pt x="4117126" y="132"/>
                  </a:lnTo>
                  <a:close/>
                </a:path>
                <a:path w="20092670" h="6081395">
                  <a:moveTo>
                    <a:pt x="5656914" y="649063"/>
                  </a:moveTo>
                  <a:lnTo>
                    <a:pt x="5650099" y="649313"/>
                  </a:lnTo>
                  <a:lnTo>
                    <a:pt x="5642489" y="657904"/>
                  </a:lnTo>
                  <a:lnTo>
                    <a:pt x="5642739" y="664718"/>
                  </a:lnTo>
                  <a:lnTo>
                    <a:pt x="5648752" y="670046"/>
                  </a:lnTo>
                  <a:lnTo>
                    <a:pt x="5649469" y="671141"/>
                  </a:lnTo>
                  <a:lnTo>
                    <a:pt x="5651806" y="672137"/>
                  </a:lnTo>
                  <a:lnTo>
                    <a:pt x="5651948" y="671803"/>
                  </a:lnTo>
                  <a:lnTo>
                    <a:pt x="5655954" y="673512"/>
                  </a:lnTo>
                  <a:lnTo>
                    <a:pt x="5660623" y="672741"/>
                  </a:lnTo>
                  <a:lnTo>
                    <a:pt x="5663667" y="669305"/>
                  </a:lnTo>
                  <a:lnTo>
                    <a:pt x="5667806" y="665153"/>
                  </a:lnTo>
                  <a:lnTo>
                    <a:pt x="5667556" y="658338"/>
                  </a:lnTo>
                  <a:lnTo>
                    <a:pt x="5663261" y="654533"/>
                  </a:lnTo>
                  <a:lnTo>
                    <a:pt x="5661209" y="652868"/>
                  </a:lnTo>
                  <a:lnTo>
                    <a:pt x="5656914" y="649063"/>
                  </a:lnTo>
                  <a:close/>
                </a:path>
                <a:path w="20092670" h="6081395">
                  <a:moveTo>
                    <a:pt x="15361340" y="4779182"/>
                  </a:moveTo>
                  <a:lnTo>
                    <a:pt x="15354998" y="4776477"/>
                  </a:lnTo>
                  <a:lnTo>
                    <a:pt x="15349617" y="4778915"/>
                  </a:lnTo>
                  <a:lnTo>
                    <a:pt x="15347236" y="4779873"/>
                  </a:lnTo>
                  <a:lnTo>
                    <a:pt x="15341665" y="4781836"/>
                  </a:lnTo>
                  <a:lnTo>
                    <a:pt x="15338959" y="4788179"/>
                  </a:lnTo>
                  <a:lnTo>
                    <a:pt x="15341398" y="4793561"/>
                  </a:lnTo>
                  <a:lnTo>
                    <a:pt x="15342690" y="4796083"/>
                  </a:lnTo>
                  <a:lnTo>
                    <a:pt x="15344600" y="4798082"/>
                  </a:lnTo>
                  <a:lnTo>
                    <a:pt x="15346936" y="4799079"/>
                  </a:lnTo>
                  <a:lnTo>
                    <a:pt x="15346793" y="4799413"/>
                  </a:lnTo>
                  <a:lnTo>
                    <a:pt x="15349464" y="4800552"/>
                  </a:lnTo>
                  <a:lnTo>
                    <a:pt x="15352227" y="4800546"/>
                  </a:lnTo>
                  <a:lnTo>
                    <a:pt x="15357464" y="4798441"/>
                  </a:lnTo>
                  <a:lnTo>
                    <a:pt x="15363038" y="4796477"/>
                  </a:lnTo>
                  <a:lnTo>
                    <a:pt x="15365743" y="4790135"/>
                  </a:lnTo>
                  <a:lnTo>
                    <a:pt x="15363303" y="4784753"/>
                  </a:lnTo>
                  <a:lnTo>
                    <a:pt x="15361340" y="4779182"/>
                  </a:lnTo>
                  <a:close/>
                </a:path>
                <a:path w="20092670" h="6081395">
                  <a:moveTo>
                    <a:pt x="4202721" y="3895"/>
                  </a:moveTo>
                  <a:lnTo>
                    <a:pt x="4188995" y="2774"/>
                  </a:lnTo>
                  <a:lnTo>
                    <a:pt x="4184237" y="7453"/>
                  </a:lnTo>
                  <a:lnTo>
                    <a:pt x="4183396" y="17748"/>
                  </a:lnTo>
                  <a:lnTo>
                    <a:pt x="4186072" y="21652"/>
                  </a:lnTo>
                  <a:lnTo>
                    <a:pt x="4190745" y="23645"/>
                  </a:lnTo>
                  <a:lnTo>
                    <a:pt x="4195989" y="24303"/>
                  </a:lnTo>
                  <a:lnTo>
                    <a:pt x="4201708" y="24770"/>
                  </a:lnTo>
                  <a:lnTo>
                    <a:pt x="4206466" y="20092"/>
                  </a:lnTo>
                  <a:lnTo>
                    <a:pt x="4207399" y="8653"/>
                  </a:lnTo>
                  <a:lnTo>
                    <a:pt x="4202721" y="3895"/>
                  </a:lnTo>
                  <a:close/>
                </a:path>
                <a:path w="20092670" h="6081395">
                  <a:moveTo>
                    <a:pt x="5592433" y="591176"/>
                  </a:moveTo>
                  <a:lnTo>
                    <a:pt x="5585810" y="591903"/>
                  </a:lnTo>
                  <a:lnTo>
                    <a:pt x="5582005" y="596198"/>
                  </a:lnTo>
                  <a:lnTo>
                    <a:pt x="5578058" y="600828"/>
                  </a:lnTo>
                  <a:lnTo>
                    <a:pt x="5578784" y="607450"/>
                  </a:lnTo>
                  <a:lnTo>
                    <a:pt x="5583079" y="611255"/>
                  </a:lnTo>
                  <a:lnTo>
                    <a:pt x="5585131" y="612919"/>
                  </a:lnTo>
                  <a:lnTo>
                    <a:pt x="5585990" y="613680"/>
                  </a:lnTo>
                  <a:lnTo>
                    <a:pt x="5592333" y="616386"/>
                  </a:lnTo>
                  <a:lnTo>
                    <a:pt x="5597144" y="615282"/>
                  </a:lnTo>
                  <a:lnTo>
                    <a:pt x="5600188" y="611846"/>
                  </a:lnTo>
                  <a:lnTo>
                    <a:pt x="5604136" y="607216"/>
                  </a:lnTo>
                  <a:lnTo>
                    <a:pt x="5603410" y="600593"/>
                  </a:lnTo>
                  <a:lnTo>
                    <a:pt x="5599115" y="596788"/>
                  </a:lnTo>
                  <a:lnTo>
                    <a:pt x="5597062" y="595124"/>
                  </a:lnTo>
                  <a:lnTo>
                    <a:pt x="5592433" y="591176"/>
                  </a:lnTo>
                  <a:close/>
                </a:path>
                <a:path w="20092670" h="6081395">
                  <a:moveTo>
                    <a:pt x="4289273" y="10039"/>
                  </a:moveTo>
                  <a:lnTo>
                    <a:pt x="4283554" y="9573"/>
                  </a:lnTo>
                  <a:lnTo>
                    <a:pt x="4280933" y="9243"/>
                  </a:lnTo>
                  <a:lnTo>
                    <a:pt x="4274879" y="8634"/>
                  </a:lnTo>
                  <a:lnTo>
                    <a:pt x="4269788" y="13170"/>
                  </a:lnTo>
                  <a:lnTo>
                    <a:pt x="4268947" y="23465"/>
                  </a:lnTo>
                  <a:lnTo>
                    <a:pt x="4271814" y="27844"/>
                  </a:lnTo>
                  <a:lnTo>
                    <a:pt x="4276822" y="29980"/>
                  </a:lnTo>
                  <a:lnTo>
                    <a:pt x="4278967" y="30500"/>
                  </a:lnTo>
                  <a:lnTo>
                    <a:pt x="4281589" y="30829"/>
                  </a:lnTo>
                  <a:lnTo>
                    <a:pt x="4287304" y="31296"/>
                  </a:lnTo>
                  <a:lnTo>
                    <a:pt x="4292732" y="26904"/>
                  </a:lnTo>
                  <a:lnTo>
                    <a:pt x="4293667" y="15464"/>
                  </a:lnTo>
                  <a:lnTo>
                    <a:pt x="4289273" y="10039"/>
                  </a:lnTo>
                  <a:close/>
                </a:path>
                <a:path w="20092670" h="6081395">
                  <a:moveTo>
                    <a:pt x="5526957" y="535626"/>
                  </a:moveTo>
                  <a:lnTo>
                    <a:pt x="5520334" y="536352"/>
                  </a:lnTo>
                  <a:lnTo>
                    <a:pt x="5516529" y="540647"/>
                  </a:lnTo>
                  <a:lnTo>
                    <a:pt x="5513057" y="545086"/>
                  </a:lnTo>
                  <a:lnTo>
                    <a:pt x="5513783" y="551709"/>
                  </a:lnTo>
                  <a:lnTo>
                    <a:pt x="5518079" y="555513"/>
                  </a:lnTo>
                  <a:lnTo>
                    <a:pt x="5520131" y="557177"/>
                  </a:lnTo>
                  <a:lnTo>
                    <a:pt x="5520656" y="557796"/>
                  </a:lnTo>
                  <a:lnTo>
                    <a:pt x="5526999" y="560502"/>
                  </a:lnTo>
                  <a:lnTo>
                    <a:pt x="5531810" y="559398"/>
                  </a:lnTo>
                  <a:lnTo>
                    <a:pt x="5534996" y="555628"/>
                  </a:lnTo>
                  <a:lnTo>
                    <a:pt x="5538467" y="551190"/>
                  </a:lnTo>
                  <a:lnTo>
                    <a:pt x="5537741" y="544568"/>
                  </a:lnTo>
                  <a:lnTo>
                    <a:pt x="5533446" y="540762"/>
                  </a:lnTo>
                  <a:lnTo>
                    <a:pt x="5531394" y="539098"/>
                  </a:lnTo>
                  <a:lnTo>
                    <a:pt x="5526957" y="535626"/>
                  </a:lnTo>
                  <a:close/>
                </a:path>
                <a:path w="20092670" h="6081395">
                  <a:moveTo>
                    <a:pt x="15440296" y="4745785"/>
                  </a:moveTo>
                  <a:lnTo>
                    <a:pt x="15433954" y="4743080"/>
                  </a:lnTo>
                  <a:lnTo>
                    <a:pt x="15428573" y="4745519"/>
                  </a:lnTo>
                  <a:lnTo>
                    <a:pt x="15426193" y="4746477"/>
                  </a:lnTo>
                  <a:lnTo>
                    <a:pt x="15420621" y="4748440"/>
                  </a:lnTo>
                  <a:lnTo>
                    <a:pt x="15417915" y="4754782"/>
                  </a:lnTo>
                  <a:lnTo>
                    <a:pt x="15420354" y="4760164"/>
                  </a:lnTo>
                  <a:lnTo>
                    <a:pt x="15421646" y="4762687"/>
                  </a:lnTo>
                  <a:lnTo>
                    <a:pt x="15423553" y="4764684"/>
                  </a:lnTo>
                  <a:lnTo>
                    <a:pt x="15425889" y="4765681"/>
                  </a:lnTo>
                  <a:lnTo>
                    <a:pt x="15425747" y="4766015"/>
                  </a:lnTo>
                  <a:lnTo>
                    <a:pt x="15428418" y="4767154"/>
                  </a:lnTo>
                  <a:lnTo>
                    <a:pt x="15431183" y="4767150"/>
                  </a:lnTo>
                  <a:lnTo>
                    <a:pt x="15436421" y="4765044"/>
                  </a:lnTo>
                  <a:lnTo>
                    <a:pt x="15441994" y="4763080"/>
                  </a:lnTo>
                  <a:lnTo>
                    <a:pt x="15444699" y="4756739"/>
                  </a:lnTo>
                  <a:lnTo>
                    <a:pt x="15442259" y="4751357"/>
                  </a:lnTo>
                  <a:lnTo>
                    <a:pt x="15440296" y="4745785"/>
                  </a:lnTo>
                  <a:close/>
                </a:path>
                <a:path w="20092670" h="6081395">
                  <a:moveTo>
                    <a:pt x="4374735" y="19664"/>
                  </a:moveTo>
                  <a:lnTo>
                    <a:pt x="4369158" y="18863"/>
                  </a:lnTo>
                  <a:lnTo>
                    <a:pt x="4366536" y="18534"/>
                  </a:lnTo>
                  <a:lnTo>
                    <a:pt x="4360960" y="17733"/>
                  </a:lnTo>
                  <a:lnTo>
                    <a:pt x="4355534" y="22126"/>
                  </a:lnTo>
                  <a:lnTo>
                    <a:pt x="4354733" y="27704"/>
                  </a:lnTo>
                  <a:lnTo>
                    <a:pt x="4354217" y="32613"/>
                  </a:lnTo>
                  <a:lnTo>
                    <a:pt x="4356750" y="36850"/>
                  </a:lnTo>
                  <a:lnTo>
                    <a:pt x="4362092" y="39128"/>
                  </a:lnTo>
                  <a:lnTo>
                    <a:pt x="4363904" y="39506"/>
                  </a:lnTo>
                  <a:lnTo>
                    <a:pt x="4366525" y="39835"/>
                  </a:lnTo>
                  <a:lnTo>
                    <a:pt x="4372102" y="40636"/>
                  </a:lnTo>
                  <a:lnTo>
                    <a:pt x="4377528" y="36242"/>
                  </a:lnTo>
                  <a:lnTo>
                    <a:pt x="4379075" y="25460"/>
                  </a:lnTo>
                  <a:lnTo>
                    <a:pt x="4379129" y="25089"/>
                  </a:lnTo>
                  <a:lnTo>
                    <a:pt x="4374735" y="19664"/>
                  </a:lnTo>
                  <a:close/>
                </a:path>
                <a:path w="20092670" h="6081395">
                  <a:moveTo>
                    <a:pt x="5459338" y="482320"/>
                  </a:moveTo>
                  <a:lnTo>
                    <a:pt x="5452716" y="483045"/>
                  </a:lnTo>
                  <a:lnTo>
                    <a:pt x="5449103" y="487817"/>
                  </a:lnTo>
                  <a:lnTo>
                    <a:pt x="5445631" y="492255"/>
                  </a:lnTo>
                  <a:lnTo>
                    <a:pt x="5446357" y="498877"/>
                  </a:lnTo>
                  <a:lnTo>
                    <a:pt x="5451129" y="502491"/>
                  </a:lnTo>
                  <a:lnTo>
                    <a:pt x="5453181" y="504156"/>
                  </a:lnTo>
                  <a:lnTo>
                    <a:pt x="5455517" y="505153"/>
                  </a:lnTo>
                  <a:lnTo>
                    <a:pt x="5455375" y="505487"/>
                  </a:lnTo>
                  <a:lnTo>
                    <a:pt x="5459715" y="507338"/>
                  </a:lnTo>
                  <a:lnTo>
                    <a:pt x="5465002" y="506041"/>
                  </a:lnTo>
                  <a:lnTo>
                    <a:pt x="5467855" y="502129"/>
                  </a:lnTo>
                  <a:lnTo>
                    <a:pt x="5471326" y="497692"/>
                  </a:lnTo>
                  <a:lnTo>
                    <a:pt x="5470600" y="491069"/>
                  </a:lnTo>
                  <a:lnTo>
                    <a:pt x="5465828" y="487456"/>
                  </a:lnTo>
                  <a:lnTo>
                    <a:pt x="5463776" y="485791"/>
                  </a:lnTo>
                  <a:lnTo>
                    <a:pt x="5459338" y="482320"/>
                  </a:lnTo>
                  <a:close/>
                </a:path>
                <a:path w="20092670" h="6081395">
                  <a:moveTo>
                    <a:pt x="5390199" y="430731"/>
                  </a:moveTo>
                  <a:lnTo>
                    <a:pt x="5377017" y="441284"/>
                  </a:lnTo>
                  <a:lnTo>
                    <a:pt x="5377885" y="447574"/>
                  </a:lnTo>
                  <a:lnTo>
                    <a:pt x="5382656" y="451188"/>
                  </a:lnTo>
                  <a:lnTo>
                    <a:pt x="5384708" y="452853"/>
                  </a:lnTo>
                  <a:lnTo>
                    <a:pt x="5386711" y="453707"/>
                  </a:lnTo>
                  <a:lnTo>
                    <a:pt x="5386903" y="454183"/>
                  </a:lnTo>
                  <a:lnTo>
                    <a:pt x="5391243" y="456034"/>
                  </a:lnTo>
                  <a:lnTo>
                    <a:pt x="5396530" y="454739"/>
                  </a:lnTo>
                  <a:lnTo>
                    <a:pt x="5399312" y="450795"/>
                  </a:lnTo>
                  <a:lnTo>
                    <a:pt x="5402601" y="445885"/>
                  </a:lnTo>
                  <a:lnTo>
                    <a:pt x="5402805" y="445579"/>
                  </a:lnTo>
                  <a:lnTo>
                    <a:pt x="5401937" y="439289"/>
                  </a:lnTo>
                  <a:lnTo>
                    <a:pt x="5397165" y="435676"/>
                  </a:lnTo>
                  <a:lnTo>
                    <a:pt x="5395113" y="434011"/>
                  </a:lnTo>
                  <a:lnTo>
                    <a:pt x="5390199" y="430731"/>
                  </a:lnTo>
                  <a:close/>
                </a:path>
                <a:path w="20092670" h="6081395">
                  <a:moveTo>
                    <a:pt x="4460251" y="32862"/>
                  </a:moveTo>
                  <a:lnTo>
                    <a:pt x="4454340" y="31919"/>
                  </a:lnTo>
                  <a:lnTo>
                    <a:pt x="4451718" y="31590"/>
                  </a:lnTo>
                  <a:lnTo>
                    <a:pt x="4445807" y="30647"/>
                  </a:lnTo>
                  <a:lnTo>
                    <a:pt x="4440333" y="34230"/>
                  </a:lnTo>
                  <a:lnTo>
                    <a:pt x="4439390" y="40141"/>
                  </a:lnTo>
                  <a:lnTo>
                    <a:pt x="4438540" y="44908"/>
                  </a:lnTo>
                  <a:lnTo>
                    <a:pt x="4441264" y="49622"/>
                  </a:lnTo>
                  <a:lnTo>
                    <a:pt x="4447941" y="52470"/>
                  </a:lnTo>
                  <a:lnTo>
                    <a:pt x="4450563" y="52799"/>
                  </a:lnTo>
                  <a:lnTo>
                    <a:pt x="4456473" y="53741"/>
                  </a:lnTo>
                  <a:lnTo>
                    <a:pt x="4461948" y="50158"/>
                  </a:lnTo>
                  <a:lnTo>
                    <a:pt x="4463834" y="38337"/>
                  </a:lnTo>
                  <a:lnTo>
                    <a:pt x="4460251" y="32862"/>
                  </a:lnTo>
                  <a:close/>
                </a:path>
                <a:path w="20092670" h="6081395">
                  <a:moveTo>
                    <a:pt x="5319110" y="381862"/>
                  </a:moveTo>
                  <a:lnTo>
                    <a:pt x="5312679" y="383064"/>
                  </a:lnTo>
                  <a:lnTo>
                    <a:pt x="5309399" y="387978"/>
                  </a:lnTo>
                  <a:lnTo>
                    <a:pt x="5306261" y="392559"/>
                  </a:lnTo>
                  <a:lnTo>
                    <a:pt x="5307322" y="399323"/>
                  </a:lnTo>
                  <a:lnTo>
                    <a:pt x="5312093" y="402937"/>
                  </a:lnTo>
                  <a:lnTo>
                    <a:pt x="5316433" y="404788"/>
                  </a:lnTo>
                  <a:lnTo>
                    <a:pt x="5315957" y="404980"/>
                  </a:lnTo>
                  <a:lnTo>
                    <a:pt x="5320630" y="406974"/>
                  </a:lnTo>
                  <a:lnTo>
                    <a:pt x="5326060" y="405344"/>
                  </a:lnTo>
                  <a:lnTo>
                    <a:pt x="5329055" y="401098"/>
                  </a:lnTo>
                  <a:lnTo>
                    <a:pt x="5332193" y="396517"/>
                  </a:lnTo>
                  <a:lnTo>
                    <a:pt x="5331133" y="389752"/>
                  </a:lnTo>
                  <a:lnTo>
                    <a:pt x="5326361" y="386138"/>
                  </a:lnTo>
                  <a:lnTo>
                    <a:pt x="5324025" y="385141"/>
                  </a:lnTo>
                  <a:lnTo>
                    <a:pt x="5319110" y="381862"/>
                  </a:lnTo>
                  <a:close/>
                </a:path>
                <a:path w="20092670" h="6081395">
                  <a:moveTo>
                    <a:pt x="4544534" y="49875"/>
                  </a:moveTo>
                  <a:lnTo>
                    <a:pt x="4538623" y="48932"/>
                  </a:lnTo>
                  <a:lnTo>
                    <a:pt x="4536286" y="47936"/>
                  </a:lnTo>
                  <a:lnTo>
                    <a:pt x="4530518" y="46658"/>
                  </a:lnTo>
                  <a:lnTo>
                    <a:pt x="4525043" y="50242"/>
                  </a:lnTo>
                  <a:lnTo>
                    <a:pt x="4523766" y="56010"/>
                  </a:lnTo>
                  <a:lnTo>
                    <a:pt x="4522583" y="60634"/>
                  </a:lnTo>
                  <a:lnTo>
                    <a:pt x="4525165" y="65681"/>
                  </a:lnTo>
                  <a:lnTo>
                    <a:pt x="4529838" y="67675"/>
                  </a:lnTo>
                  <a:lnTo>
                    <a:pt x="4529696" y="68009"/>
                  </a:lnTo>
                  <a:lnTo>
                    <a:pt x="4530364" y="68293"/>
                  </a:lnTo>
                  <a:lnTo>
                    <a:pt x="4531984" y="68195"/>
                  </a:lnTo>
                  <a:lnTo>
                    <a:pt x="4534321" y="69192"/>
                  </a:lnTo>
                  <a:lnTo>
                    <a:pt x="4540089" y="70469"/>
                  </a:lnTo>
                  <a:lnTo>
                    <a:pt x="4545563" y="66885"/>
                  </a:lnTo>
                  <a:lnTo>
                    <a:pt x="4548117" y="55349"/>
                  </a:lnTo>
                  <a:lnTo>
                    <a:pt x="4544534" y="49875"/>
                  </a:lnTo>
                  <a:close/>
                </a:path>
                <a:path w="20092670" h="6081395">
                  <a:moveTo>
                    <a:pt x="5247025" y="335330"/>
                  </a:moveTo>
                  <a:lnTo>
                    <a:pt x="5240451" y="336867"/>
                  </a:lnTo>
                  <a:lnTo>
                    <a:pt x="5237504" y="341923"/>
                  </a:lnTo>
                  <a:lnTo>
                    <a:pt x="5234225" y="346837"/>
                  </a:lnTo>
                  <a:lnTo>
                    <a:pt x="5235903" y="353077"/>
                  </a:lnTo>
                  <a:lnTo>
                    <a:pt x="5240675" y="356689"/>
                  </a:lnTo>
                  <a:lnTo>
                    <a:pt x="5244347" y="358256"/>
                  </a:lnTo>
                  <a:lnTo>
                    <a:pt x="5244205" y="358590"/>
                  </a:lnTo>
                  <a:lnTo>
                    <a:pt x="5248878" y="360583"/>
                  </a:lnTo>
                  <a:lnTo>
                    <a:pt x="5254785" y="358763"/>
                  </a:lnTo>
                  <a:lnTo>
                    <a:pt x="5257446" y="354374"/>
                  </a:lnTo>
                  <a:lnTo>
                    <a:pt x="5260726" y="349460"/>
                  </a:lnTo>
                  <a:lnTo>
                    <a:pt x="5259047" y="343221"/>
                  </a:lnTo>
                  <a:lnTo>
                    <a:pt x="5254275" y="339607"/>
                  </a:lnTo>
                  <a:lnTo>
                    <a:pt x="5251939" y="338610"/>
                  </a:lnTo>
                  <a:lnTo>
                    <a:pt x="5247025" y="335330"/>
                  </a:lnTo>
                  <a:close/>
                </a:path>
                <a:path w="20092670" h="6081395">
                  <a:moveTo>
                    <a:pt x="4627820" y="69224"/>
                  </a:moveTo>
                  <a:lnTo>
                    <a:pt x="4622052" y="67948"/>
                  </a:lnTo>
                  <a:lnTo>
                    <a:pt x="4620049" y="67093"/>
                  </a:lnTo>
                  <a:lnTo>
                    <a:pt x="4614423" y="65483"/>
                  </a:lnTo>
                  <a:lnTo>
                    <a:pt x="4608948" y="69066"/>
                  </a:lnTo>
                  <a:lnTo>
                    <a:pt x="4607338" y="74692"/>
                  </a:lnTo>
                  <a:lnTo>
                    <a:pt x="4606203" y="80126"/>
                  </a:lnTo>
                  <a:lnTo>
                    <a:pt x="4608785" y="85174"/>
                  </a:lnTo>
                  <a:lnTo>
                    <a:pt x="4613458" y="87168"/>
                  </a:lnTo>
                  <a:lnTo>
                    <a:pt x="4612934" y="86549"/>
                  </a:lnTo>
                  <a:lnTo>
                    <a:pt x="4613601" y="86834"/>
                  </a:lnTo>
                  <a:lnTo>
                    <a:pt x="4614745" y="86927"/>
                  </a:lnTo>
                  <a:lnTo>
                    <a:pt x="4617082" y="87924"/>
                  </a:lnTo>
                  <a:lnTo>
                    <a:pt x="4622708" y="89535"/>
                  </a:lnTo>
                  <a:lnTo>
                    <a:pt x="4628182" y="85951"/>
                  </a:lnTo>
                  <a:lnTo>
                    <a:pt x="4631404" y="74699"/>
                  </a:lnTo>
                  <a:lnTo>
                    <a:pt x="4627820" y="69224"/>
                  </a:lnTo>
                  <a:close/>
                </a:path>
                <a:path w="20092670" h="6081395">
                  <a:moveTo>
                    <a:pt x="15519395" y="4712054"/>
                  </a:moveTo>
                  <a:lnTo>
                    <a:pt x="15513051" y="4709348"/>
                  </a:lnTo>
                  <a:lnTo>
                    <a:pt x="15507670" y="4711788"/>
                  </a:lnTo>
                  <a:lnTo>
                    <a:pt x="15505289" y="4712745"/>
                  </a:lnTo>
                  <a:lnTo>
                    <a:pt x="15499717" y="4714708"/>
                  </a:lnTo>
                  <a:lnTo>
                    <a:pt x="15497011" y="4721051"/>
                  </a:lnTo>
                  <a:lnTo>
                    <a:pt x="15499451" y="4726431"/>
                  </a:lnTo>
                  <a:lnTo>
                    <a:pt x="15500408" y="4728813"/>
                  </a:lnTo>
                  <a:lnTo>
                    <a:pt x="15502652" y="4730954"/>
                  </a:lnTo>
                  <a:lnTo>
                    <a:pt x="15504988" y="4731950"/>
                  </a:lnTo>
                  <a:lnTo>
                    <a:pt x="15504846" y="4732284"/>
                  </a:lnTo>
                  <a:lnTo>
                    <a:pt x="15507517" y="4733424"/>
                  </a:lnTo>
                  <a:lnTo>
                    <a:pt x="15510281" y="4733419"/>
                  </a:lnTo>
                  <a:lnTo>
                    <a:pt x="15515519" y="4731314"/>
                  </a:lnTo>
                  <a:lnTo>
                    <a:pt x="15521091" y="4729349"/>
                  </a:lnTo>
                  <a:lnTo>
                    <a:pt x="15523797" y="4723008"/>
                  </a:lnTo>
                  <a:lnTo>
                    <a:pt x="15521358" y="4717626"/>
                  </a:lnTo>
                  <a:lnTo>
                    <a:pt x="15519395" y="4712054"/>
                  </a:lnTo>
                  <a:close/>
                </a:path>
                <a:path w="20092670" h="6081395">
                  <a:moveTo>
                    <a:pt x="5172656" y="291375"/>
                  </a:moveTo>
                  <a:lnTo>
                    <a:pt x="5166416" y="293053"/>
                  </a:lnTo>
                  <a:lnTo>
                    <a:pt x="5160524" y="303166"/>
                  </a:lnTo>
                  <a:lnTo>
                    <a:pt x="5162202" y="309406"/>
                  </a:lnTo>
                  <a:lnTo>
                    <a:pt x="5167116" y="312686"/>
                  </a:lnTo>
                  <a:lnTo>
                    <a:pt x="5170455" y="314110"/>
                  </a:lnTo>
                  <a:lnTo>
                    <a:pt x="5170312" y="314444"/>
                  </a:lnTo>
                  <a:lnTo>
                    <a:pt x="5175320" y="316580"/>
                  </a:lnTo>
                  <a:lnTo>
                    <a:pt x="5180892" y="314617"/>
                  </a:lnTo>
                  <a:lnTo>
                    <a:pt x="5183695" y="309894"/>
                  </a:lnTo>
                  <a:lnTo>
                    <a:pt x="5186641" y="304838"/>
                  </a:lnTo>
                  <a:lnTo>
                    <a:pt x="5184963" y="298597"/>
                  </a:lnTo>
                  <a:lnTo>
                    <a:pt x="5180049" y="295318"/>
                  </a:lnTo>
                  <a:lnTo>
                    <a:pt x="5177712" y="294321"/>
                  </a:lnTo>
                  <a:lnTo>
                    <a:pt x="5172656" y="291375"/>
                  </a:lnTo>
                  <a:close/>
                </a:path>
                <a:path w="20092670" h="6081395">
                  <a:moveTo>
                    <a:pt x="4711494" y="92291"/>
                  </a:moveTo>
                  <a:lnTo>
                    <a:pt x="4705725" y="91014"/>
                  </a:lnTo>
                  <a:lnTo>
                    <a:pt x="4703388" y="90017"/>
                  </a:lnTo>
                  <a:lnTo>
                    <a:pt x="4697762" y="88407"/>
                  </a:lnTo>
                  <a:lnTo>
                    <a:pt x="4691763" y="91371"/>
                  </a:lnTo>
                  <a:lnTo>
                    <a:pt x="4690152" y="96997"/>
                  </a:lnTo>
                  <a:lnTo>
                    <a:pt x="4688684" y="102289"/>
                  </a:lnTo>
                  <a:lnTo>
                    <a:pt x="4691123" y="107671"/>
                  </a:lnTo>
                  <a:lnTo>
                    <a:pt x="4696131" y="109807"/>
                  </a:lnTo>
                  <a:lnTo>
                    <a:pt x="4696273" y="109473"/>
                  </a:lnTo>
                  <a:lnTo>
                    <a:pt x="4699611" y="110897"/>
                  </a:lnTo>
                  <a:lnTo>
                    <a:pt x="4705237" y="112508"/>
                  </a:lnTo>
                  <a:lnTo>
                    <a:pt x="4711237" y="109543"/>
                  </a:lnTo>
                  <a:lnTo>
                    <a:pt x="4714459" y="98291"/>
                  </a:lnTo>
                  <a:lnTo>
                    <a:pt x="4711494" y="92291"/>
                  </a:lnTo>
                  <a:close/>
                </a:path>
                <a:path w="20092670" h="6081395">
                  <a:moveTo>
                    <a:pt x="5096956" y="249614"/>
                  </a:moveTo>
                  <a:lnTo>
                    <a:pt x="5090574" y="251626"/>
                  </a:lnTo>
                  <a:lnTo>
                    <a:pt x="5085349" y="262025"/>
                  </a:lnTo>
                  <a:lnTo>
                    <a:pt x="5087362" y="268407"/>
                  </a:lnTo>
                  <a:lnTo>
                    <a:pt x="5092418" y="271353"/>
                  </a:lnTo>
                  <a:lnTo>
                    <a:pt x="5100430" y="274771"/>
                  </a:lnTo>
                  <a:lnTo>
                    <a:pt x="5106479" y="272615"/>
                  </a:lnTo>
                  <a:lnTo>
                    <a:pt x="5111561" y="262552"/>
                  </a:lnTo>
                  <a:lnTo>
                    <a:pt x="5109548" y="256169"/>
                  </a:lnTo>
                  <a:lnTo>
                    <a:pt x="5104492" y="253223"/>
                  </a:lnTo>
                  <a:lnTo>
                    <a:pt x="5102155" y="252226"/>
                  </a:lnTo>
                  <a:lnTo>
                    <a:pt x="5096956" y="249614"/>
                  </a:lnTo>
                  <a:close/>
                </a:path>
                <a:path w="20092670" h="6081395">
                  <a:moveTo>
                    <a:pt x="4793744" y="118695"/>
                  </a:moveTo>
                  <a:lnTo>
                    <a:pt x="4788117" y="117084"/>
                  </a:lnTo>
                  <a:lnTo>
                    <a:pt x="4785781" y="116088"/>
                  </a:lnTo>
                  <a:lnTo>
                    <a:pt x="4780297" y="114143"/>
                  </a:lnTo>
                  <a:lnTo>
                    <a:pt x="4774297" y="117109"/>
                  </a:lnTo>
                  <a:lnTo>
                    <a:pt x="4771031" y="126368"/>
                  </a:lnTo>
                  <a:lnTo>
                    <a:pt x="4770551" y="127742"/>
                  </a:lnTo>
                  <a:lnTo>
                    <a:pt x="4773182" y="133599"/>
                  </a:lnTo>
                  <a:lnTo>
                    <a:pt x="4778189" y="135735"/>
                  </a:lnTo>
                  <a:lnTo>
                    <a:pt x="4778332" y="135401"/>
                  </a:lnTo>
                  <a:lnTo>
                    <a:pt x="4781336" y="136682"/>
                  </a:lnTo>
                  <a:lnTo>
                    <a:pt x="4786820" y="138627"/>
                  </a:lnTo>
                  <a:lnTo>
                    <a:pt x="4792819" y="135662"/>
                  </a:lnTo>
                  <a:lnTo>
                    <a:pt x="4796100" y="126409"/>
                  </a:lnTo>
                  <a:lnTo>
                    <a:pt x="4796708" y="124695"/>
                  </a:lnTo>
                  <a:lnTo>
                    <a:pt x="4793744" y="118695"/>
                  </a:lnTo>
                  <a:close/>
                </a:path>
                <a:path w="20092670" h="6081395">
                  <a:moveTo>
                    <a:pt x="5019975" y="210858"/>
                  </a:moveTo>
                  <a:lnTo>
                    <a:pt x="5013451" y="213204"/>
                  </a:lnTo>
                  <a:lnTo>
                    <a:pt x="5011172" y="218545"/>
                  </a:lnTo>
                  <a:lnTo>
                    <a:pt x="5008418" y="224078"/>
                  </a:lnTo>
                  <a:lnTo>
                    <a:pt x="5010764" y="230602"/>
                  </a:lnTo>
                  <a:lnTo>
                    <a:pt x="5023783" y="236156"/>
                  </a:lnTo>
                  <a:lnTo>
                    <a:pt x="5030166" y="234144"/>
                  </a:lnTo>
                  <a:lnTo>
                    <a:pt x="5034722" y="223462"/>
                  </a:lnTo>
                  <a:lnTo>
                    <a:pt x="5032710" y="217080"/>
                  </a:lnTo>
                  <a:lnTo>
                    <a:pt x="5027511" y="214467"/>
                  </a:lnTo>
                  <a:lnTo>
                    <a:pt x="5025174" y="213470"/>
                  </a:lnTo>
                  <a:lnTo>
                    <a:pt x="5019975" y="210858"/>
                  </a:lnTo>
                  <a:close/>
                </a:path>
                <a:path w="20092670" h="6081395">
                  <a:moveTo>
                    <a:pt x="4874427" y="148772"/>
                  </a:moveTo>
                  <a:lnTo>
                    <a:pt x="4861408" y="143218"/>
                  </a:lnTo>
                  <a:lnTo>
                    <a:pt x="4855408" y="146184"/>
                  </a:lnTo>
                  <a:lnTo>
                    <a:pt x="4853129" y="151525"/>
                  </a:lnTo>
                  <a:lnTo>
                    <a:pt x="4851428" y="156323"/>
                  </a:lnTo>
                  <a:lnTo>
                    <a:pt x="4851185" y="157009"/>
                  </a:lnTo>
                  <a:lnTo>
                    <a:pt x="4853482" y="162723"/>
                  </a:lnTo>
                  <a:lnTo>
                    <a:pt x="4866835" y="168419"/>
                  </a:lnTo>
                  <a:lnTo>
                    <a:pt x="4872834" y="165454"/>
                  </a:lnTo>
                  <a:lnTo>
                    <a:pt x="4877391" y="154772"/>
                  </a:lnTo>
                  <a:lnTo>
                    <a:pt x="4874427" y="148772"/>
                  </a:lnTo>
                  <a:close/>
                </a:path>
                <a:path w="20092670" h="6081395">
                  <a:moveTo>
                    <a:pt x="4953971" y="181519"/>
                  </a:moveTo>
                  <a:lnTo>
                    <a:pt x="4940952" y="175965"/>
                  </a:lnTo>
                  <a:lnTo>
                    <a:pt x="4934761" y="178455"/>
                  </a:lnTo>
                  <a:lnTo>
                    <a:pt x="4930204" y="189137"/>
                  </a:lnTo>
                  <a:lnTo>
                    <a:pt x="4932692" y="195328"/>
                  </a:lnTo>
                  <a:lnTo>
                    <a:pt x="4945712" y="200881"/>
                  </a:lnTo>
                  <a:lnTo>
                    <a:pt x="4951902" y="198393"/>
                  </a:lnTo>
                  <a:lnTo>
                    <a:pt x="4956459" y="187711"/>
                  </a:lnTo>
                  <a:lnTo>
                    <a:pt x="4953971" y="181519"/>
                  </a:lnTo>
                  <a:close/>
                </a:path>
                <a:path w="20092670" h="6081395">
                  <a:moveTo>
                    <a:pt x="15598493" y="4678324"/>
                  </a:moveTo>
                  <a:lnTo>
                    <a:pt x="15592149" y="4675618"/>
                  </a:lnTo>
                  <a:lnTo>
                    <a:pt x="15586768" y="4678057"/>
                  </a:lnTo>
                  <a:lnTo>
                    <a:pt x="15584387" y="4679014"/>
                  </a:lnTo>
                  <a:lnTo>
                    <a:pt x="15578815" y="4680977"/>
                  </a:lnTo>
                  <a:lnTo>
                    <a:pt x="15576110" y="4687320"/>
                  </a:lnTo>
                  <a:lnTo>
                    <a:pt x="15578549" y="4692702"/>
                  </a:lnTo>
                  <a:lnTo>
                    <a:pt x="15579507" y="4695082"/>
                  </a:lnTo>
                  <a:lnTo>
                    <a:pt x="15581750" y="4697223"/>
                  </a:lnTo>
                  <a:lnTo>
                    <a:pt x="15584087" y="4698220"/>
                  </a:lnTo>
                  <a:lnTo>
                    <a:pt x="15583944" y="4698554"/>
                  </a:lnTo>
                  <a:lnTo>
                    <a:pt x="15586615" y="4699693"/>
                  </a:lnTo>
                  <a:lnTo>
                    <a:pt x="15589377" y="4699688"/>
                  </a:lnTo>
                  <a:lnTo>
                    <a:pt x="15594618" y="4697583"/>
                  </a:lnTo>
                  <a:lnTo>
                    <a:pt x="15600190" y="4695619"/>
                  </a:lnTo>
                  <a:lnTo>
                    <a:pt x="15602896" y="4689276"/>
                  </a:lnTo>
                  <a:lnTo>
                    <a:pt x="15600456" y="4683896"/>
                  </a:lnTo>
                  <a:lnTo>
                    <a:pt x="15598493" y="4678324"/>
                  </a:lnTo>
                  <a:close/>
                </a:path>
                <a:path w="20092670" h="6081395">
                  <a:moveTo>
                    <a:pt x="15677447" y="4644926"/>
                  </a:moveTo>
                  <a:lnTo>
                    <a:pt x="15671105" y="4642221"/>
                  </a:lnTo>
                  <a:lnTo>
                    <a:pt x="15665724" y="4644660"/>
                  </a:lnTo>
                  <a:lnTo>
                    <a:pt x="15663343" y="4645618"/>
                  </a:lnTo>
                  <a:lnTo>
                    <a:pt x="15657772" y="4647581"/>
                  </a:lnTo>
                  <a:lnTo>
                    <a:pt x="15655066" y="4653924"/>
                  </a:lnTo>
                  <a:lnTo>
                    <a:pt x="15657505" y="4659304"/>
                  </a:lnTo>
                  <a:lnTo>
                    <a:pt x="15658463" y="4661686"/>
                  </a:lnTo>
                  <a:lnTo>
                    <a:pt x="15660705" y="4663826"/>
                  </a:lnTo>
                  <a:lnTo>
                    <a:pt x="15663043" y="4664823"/>
                  </a:lnTo>
                  <a:lnTo>
                    <a:pt x="15662900" y="4665157"/>
                  </a:lnTo>
                  <a:lnTo>
                    <a:pt x="15665571" y="4666297"/>
                  </a:lnTo>
                  <a:lnTo>
                    <a:pt x="15668334" y="4666291"/>
                  </a:lnTo>
                  <a:lnTo>
                    <a:pt x="15673571" y="4664185"/>
                  </a:lnTo>
                  <a:lnTo>
                    <a:pt x="15679144" y="4662221"/>
                  </a:lnTo>
                  <a:lnTo>
                    <a:pt x="15681849" y="4655878"/>
                  </a:lnTo>
                  <a:lnTo>
                    <a:pt x="15679410" y="4650498"/>
                  </a:lnTo>
                  <a:lnTo>
                    <a:pt x="15677447" y="4644926"/>
                  </a:lnTo>
                  <a:close/>
                </a:path>
                <a:path w="20092670" h="6081395">
                  <a:moveTo>
                    <a:pt x="15756737" y="4611672"/>
                  </a:moveTo>
                  <a:lnTo>
                    <a:pt x="15750395" y="4608967"/>
                  </a:lnTo>
                  <a:lnTo>
                    <a:pt x="15745014" y="4611406"/>
                  </a:lnTo>
                  <a:lnTo>
                    <a:pt x="15742632" y="4612361"/>
                  </a:lnTo>
                  <a:lnTo>
                    <a:pt x="15737059" y="4614326"/>
                  </a:lnTo>
                  <a:lnTo>
                    <a:pt x="15735312" y="4619104"/>
                  </a:lnTo>
                  <a:lnTo>
                    <a:pt x="15734688" y="4620811"/>
                  </a:lnTo>
                  <a:lnTo>
                    <a:pt x="15737750" y="4628430"/>
                  </a:lnTo>
                  <a:lnTo>
                    <a:pt x="15739994" y="4630571"/>
                  </a:lnTo>
                  <a:lnTo>
                    <a:pt x="15742330" y="4631568"/>
                  </a:lnTo>
                  <a:lnTo>
                    <a:pt x="15742188" y="4631901"/>
                  </a:lnTo>
                  <a:lnTo>
                    <a:pt x="15744860" y="4633040"/>
                  </a:lnTo>
                  <a:lnTo>
                    <a:pt x="15747624" y="4633037"/>
                  </a:lnTo>
                  <a:lnTo>
                    <a:pt x="15752862" y="4630930"/>
                  </a:lnTo>
                  <a:lnTo>
                    <a:pt x="15758434" y="4628967"/>
                  </a:lnTo>
                  <a:lnTo>
                    <a:pt x="15761139" y="4622624"/>
                  </a:lnTo>
                  <a:lnTo>
                    <a:pt x="15758700" y="4617244"/>
                  </a:lnTo>
                  <a:lnTo>
                    <a:pt x="15756737" y="4611672"/>
                  </a:lnTo>
                  <a:close/>
                </a:path>
                <a:path w="20092670" h="6081395">
                  <a:moveTo>
                    <a:pt x="15836217" y="4578892"/>
                  </a:moveTo>
                  <a:lnTo>
                    <a:pt x="15829733" y="4576521"/>
                  </a:lnTo>
                  <a:lnTo>
                    <a:pt x="15822114" y="4579585"/>
                  </a:lnTo>
                  <a:lnTo>
                    <a:pt x="15816541" y="4581548"/>
                  </a:lnTo>
                  <a:lnTo>
                    <a:pt x="15814793" y="4586326"/>
                  </a:lnTo>
                  <a:lnTo>
                    <a:pt x="15814169" y="4588033"/>
                  </a:lnTo>
                  <a:lnTo>
                    <a:pt x="15817232" y="4595651"/>
                  </a:lnTo>
                  <a:lnTo>
                    <a:pt x="15819476" y="4597792"/>
                  </a:lnTo>
                  <a:lnTo>
                    <a:pt x="15821813" y="4598789"/>
                  </a:lnTo>
                  <a:lnTo>
                    <a:pt x="15821671" y="4599124"/>
                  </a:lnTo>
                  <a:lnTo>
                    <a:pt x="15824341" y="4600263"/>
                  </a:lnTo>
                  <a:lnTo>
                    <a:pt x="15827104" y="4600257"/>
                  </a:lnTo>
                  <a:lnTo>
                    <a:pt x="15832342" y="4598153"/>
                  </a:lnTo>
                  <a:lnTo>
                    <a:pt x="15837914" y="4596189"/>
                  </a:lnTo>
                  <a:lnTo>
                    <a:pt x="15839662" y="4591410"/>
                  </a:lnTo>
                  <a:lnTo>
                    <a:pt x="15840286" y="4589703"/>
                  </a:lnTo>
                  <a:lnTo>
                    <a:pt x="15838180" y="4584465"/>
                  </a:lnTo>
                  <a:lnTo>
                    <a:pt x="15836217" y="4578892"/>
                  </a:lnTo>
                  <a:close/>
                </a:path>
                <a:path w="20092670" h="6081395">
                  <a:moveTo>
                    <a:pt x="15915414" y="4546782"/>
                  </a:moveTo>
                  <a:lnTo>
                    <a:pt x="15909070" y="4544076"/>
                  </a:lnTo>
                  <a:lnTo>
                    <a:pt x="15901451" y="4547139"/>
                  </a:lnTo>
                  <a:lnTo>
                    <a:pt x="15895879" y="4549102"/>
                  </a:lnTo>
                  <a:lnTo>
                    <a:pt x="15894131" y="4553881"/>
                  </a:lnTo>
                  <a:lnTo>
                    <a:pt x="15893507" y="4555588"/>
                  </a:lnTo>
                  <a:lnTo>
                    <a:pt x="15896570" y="4563207"/>
                  </a:lnTo>
                  <a:lnTo>
                    <a:pt x="15898814" y="4565348"/>
                  </a:lnTo>
                  <a:lnTo>
                    <a:pt x="15901150" y="4566344"/>
                  </a:lnTo>
                  <a:lnTo>
                    <a:pt x="15901008" y="4566678"/>
                  </a:lnTo>
                  <a:lnTo>
                    <a:pt x="15903679" y="4567818"/>
                  </a:lnTo>
                  <a:lnTo>
                    <a:pt x="15906443" y="4567813"/>
                  </a:lnTo>
                  <a:lnTo>
                    <a:pt x="15916919" y="4563602"/>
                  </a:lnTo>
                  <a:lnTo>
                    <a:pt x="15919625" y="4557259"/>
                  </a:lnTo>
                  <a:lnTo>
                    <a:pt x="15915414" y="4546782"/>
                  </a:lnTo>
                  <a:close/>
                </a:path>
                <a:path w="20092670" h="6081395">
                  <a:moveTo>
                    <a:pt x="15994894" y="4514003"/>
                  </a:moveTo>
                  <a:lnTo>
                    <a:pt x="15988552" y="4511298"/>
                  </a:lnTo>
                  <a:lnTo>
                    <a:pt x="15975695" y="4516467"/>
                  </a:lnTo>
                  <a:lnTo>
                    <a:pt x="15972989" y="4522809"/>
                  </a:lnTo>
                  <a:lnTo>
                    <a:pt x="15976243" y="4530905"/>
                  </a:lnTo>
                  <a:lnTo>
                    <a:pt x="15978485" y="4533045"/>
                  </a:lnTo>
                  <a:lnTo>
                    <a:pt x="15983160" y="4535040"/>
                  </a:lnTo>
                  <a:lnTo>
                    <a:pt x="15985924" y="4535035"/>
                  </a:lnTo>
                  <a:lnTo>
                    <a:pt x="15996400" y="4530824"/>
                  </a:lnTo>
                  <a:lnTo>
                    <a:pt x="15999106" y="4524480"/>
                  </a:lnTo>
                  <a:lnTo>
                    <a:pt x="15994894" y="4514003"/>
                  </a:lnTo>
                  <a:close/>
                </a:path>
                <a:path w="20092670" h="6081395">
                  <a:moveTo>
                    <a:pt x="16074757" y="4482178"/>
                  </a:moveTo>
                  <a:lnTo>
                    <a:pt x="16068415" y="4479473"/>
                  </a:lnTo>
                  <a:lnTo>
                    <a:pt x="16055558" y="4484641"/>
                  </a:lnTo>
                  <a:lnTo>
                    <a:pt x="16052852" y="4490984"/>
                  </a:lnTo>
                  <a:lnTo>
                    <a:pt x="16056106" y="4499079"/>
                  </a:lnTo>
                  <a:lnTo>
                    <a:pt x="16058015" y="4501078"/>
                  </a:lnTo>
                  <a:lnTo>
                    <a:pt x="16060685" y="4502217"/>
                  </a:lnTo>
                  <a:lnTo>
                    <a:pt x="16060828" y="4501883"/>
                  </a:lnTo>
                  <a:lnTo>
                    <a:pt x="16063165" y="4502880"/>
                  </a:lnTo>
                  <a:lnTo>
                    <a:pt x="16065787" y="4503209"/>
                  </a:lnTo>
                  <a:lnTo>
                    <a:pt x="16076263" y="4498997"/>
                  </a:lnTo>
                  <a:lnTo>
                    <a:pt x="16078969" y="4492654"/>
                  </a:lnTo>
                  <a:lnTo>
                    <a:pt x="16074757" y="4482178"/>
                  </a:lnTo>
                  <a:close/>
                </a:path>
                <a:path w="20092670" h="6081395">
                  <a:moveTo>
                    <a:pt x="16154671" y="4451161"/>
                  </a:moveTo>
                  <a:lnTo>
                    <a:pt x="16148662" y="4448598"/>
                  </a:lnTo>
                  <a:lnTo>
                    <a:pt x="16143090" y="4450562"/>
                  </a:lnTo>
                  <a:lnTo>
                    <a:pt x="16135470" y="4453625"/>
                  </a:lnTo>
                  <a:lnTo>
                    <a:pt x="16132765" y="4459967"/>
                  </a:lnTo>
                  <a:lnTo>
                    <a:pt x="16136019" y="4468063"/>
                  </a:lnTo>
                  <a:lnTo>
                    <a:pt x="16137928" y="4470062"/>
                  </a:lnTo>
                  <a:lnTo>
                    <a:pt x="16140598" y="4471201"/>
                  </a:lnTo>
                  <a:lnTo>
                    <a:pt x="16140740" y="4470866"/>
                  </a:lnTo>
                  <a:lnTo>
                    <a:pt x="16143078" y="4471863"/>
                  </a:lnTo>
                  <a:lnTo>
                    <a:pt x="16145700" y="4472192"/>
                  </a:lnTo>
                  <a:lnTo>
                    <a:pt x="16156176" y="4467981"/>
                  </a:lnTo>
                  <a:lnTo>
                    <a:pt x="16158739" y="4461972"/>
                  </a:lnTo>
                  <a:lnTo>
                    <a:pt x="16156776" y="4456401"/>
                  </a:lnTo>
                  <a:lnTo>
                    <a:pt x="16154671" y="4451161"/>
                  </a:lnTo>
                  <a:close/>
                </a:path>
                <a:path w="20092670" h="6081395">
                  <a:moveTo>
                    <a:pt x="16234917" y="4420288"/>
                  </a:moveTo>
                  <a:lnTo>
                    <a:pt x="16228909" y="4417726"/>
                  </a:lnTo>
                  <a:lnTo>
                    <a:pt x="16223336" y="4419688"/>
                  </a:lnTo>
                  <a:lnTo>
                    <a:pt x="16215718" y="4422751"/>
                  </a:lnTo>
                  <a:lnTo>
                    <a:pt x="16213155" y="4428760"/>
                  </a:lnTo>
                  <a:lnTo>
                    <a:pt x="16215117" y="4434333"/>
                  </a:lnTo>
                  <a:lnTo>
                    <a:pt x="16216267" y="4437190"/>
                  </a:lnTo>
                  <a:lnTo>
                    <a:pt x="16218174" y="4439188"/>
                  </a:lnTo>
                  <a:lnTo>
                    <a:pt x="16220845" y="4440327"/>
                  </a:lnTo>
                  <a:lnTo>
                    <a:pt x="16220988" y="4439993"/>
                  </a:lnTo>
                  <a:lnTo>
                    <a:pt x="16223324" y="4440990"/>
                  </a:lnTo>
                  <a:lnTo>
                    <a:pt x="16226088" y="4440985"/>
                  </a:lnTo>
                  <a:lnTo>
                    <a:pt x="16228803" y="4440171"/>
                  </a:lnTo>
                  <a:lnTo>
                    <a:pt x="16236423" y="4437107"/>
                  </a:lnTo>
                  <a:lnTo>
                    <a:pt x="16238986" y="4431100"/>
                  </a:lnTo>
                  <a:lnTo>
                    <a:pt x="16237022" y="4425526"/>
                  </a:lnTo>
                  <a:lnTo>
                    <a:pt x="16234917" y="4420288"/>
                  </a:lnTo>
                  <a:close/>
                </a:path>
                <a:path w="20092670" h="6081395">
                  <a:moveTo>
                    <a:pt x="16309538" y="4387803"/>
                  </a:moveTo>
                  <a:lnTo>
                    <a:pt x="16303965" y="4389768"/>
                  </a:lnTo>
                  <a:lnTo>
                    <a:pt x="16296346" y="4392830"/>
                  </a:lnTo>
                  <a:lnTo>
                    <a:pt x="16293932" y="4397719"/>
                  </a:lnTo>
                  <a:lnTo>
                    <a:pt x="16293449" y="4398697"/>
                  </a:lnTo>
                  <a:lnTo>
                    <a:pt x="16295412" y="4404269"/>
                  </a:lnTo>
                  <a:lnTo>
                    <a:pt x="16296563" y="4407128"/>
                  </a:lnTo>
                  <a:lnTo>
                    <a:pt x="16298471" y="4409125"/>
                  </a:lnTo>
                  <a:lnTo>
                    <a:pt x="16303478" y="4411261"/>
                  </a:lnTo>
                  <a:lnTo>
                    <a:pt x="16306242" y="4411257"/>
                  </a:lnTo>
                  <a:lnTo>
                    <a:pt x="16308958" y="4410442"/>
                  </a:lnTo>
                  <a:lnTo>
                    <a:pt x="16316576" y="4407378"/>
                  </a:lnTo>
                  <a:lnTo>
                    <a:pt x="16318991" y="4402490"/>
                  </a:lnTo>
                  <a:lnTo>
                    <a:pt x="16319475" y="4401512"/>
                  </a:lnTo>
                  <a:lnTo>
                    <a:pt x="16317510" y="4395940"/>
                  </a:lnTo>
                  <a:lnTo>
                    <a:pt x="16315405" y="4390701"/>
                  </a:lnTo>
                  <a:lnTo>
                    <a:pt x="16309538" y="4387803"/>
                  </a:lnTo>
                  <a:close/>
                </a:path>
                <a:path w="20092670" h="6081395">
                  <a:moveTo>
                    <a:pt x="16390550" y="4358836"/>
                  </a:moveTo>
                  <a:lnTo>
                    <a:pt x="16384977" y="4360798"/>
                  </a:lnTo>
                  <a:lnTo>
                    <a:pt x="16382596" y="4361756"/>
                  </a:lnTo>
                  <a:lnTo>
                    <a:pt x="16377025" y="4363719"/>
                  </a:lnTo>
                  <a:lnTo>
                    <a:pt x="16374611" y="4368608"/>
                  </a:lnTo>
                  <a:lnTo>
                    <a:pt x="16374129" y="4369586"/>
                  </a:lnTo>
                  <a:lnTo>
                    <a:pt x="16376092" y="4375158"/>
                  </a:lnTo>
                  <a:lnTo>
                    <a:pt x="16376907" y="4377873"/>
                  </a:lnTo>
                  <a:lnTo>
                    <a:pt x="16379148" y="4380013"/>
                  </a:lnTo>
                  <a:lnTo>
                    <a:pt x="16384490" y="4382292"/>
                  </a:lnTo>
                  <a:lnTo>
                    <a:pt x="16387255" y="4382288"/>
                  </a:lnTo>
                  <a:lnTo>
                    <a:pt x="16389969" y="4381472"/>
                  </a:lnTo>
                  <a:lnTo>
                    <a:pt x="16397589" y="4378409"/>
                  </a:lnTo>
                  <a:lnTo>
                    <a:pt x="16400003" y="4373521"/>
                  </a:lnTo>
                  <a:lnTo>
                    <a:pt x="16400486" y="4372543"/>
                  </a:lnTo>
                  <a:lnTo>
                    <a:pt x="16398523" y="4366971"/>
                  </a:lnTo>
                  <a:lnTo>
                    <a:pt x="16396416" y="4361733"/>
                  </a:lnTo>
                  <a:lnTo>
                    <a:pt x="16390550" y="4358836"/>
                  </a:lnTo>
                  <a:close/>
                </a:path>
                <a:path w="20092670" h="6081395">
                  <a:moveTo>
                    <a:pt x="16471563" y="4329867"/>
                  </a:moveTo>
                  <a:lnTo>
                    <a:pt x="16465992" y="4331830"/>
                  </a:lnTo>
                  <a:lnTo>
                    <a:pt x="16463608" y="4332787"/>
                  </a:lnTo>
                  <a:lnTo>
                    <a:pt x="16458035" y="4334751"/>
                  </a:lnTo>
                  <a:lnTo>
                    <a:pt x="16455462" y="4339965"/>
                  </a:lnTo>
                  <a:lnTo>
                    <a:pt x="16455140" y="4340617"/>
                  </a:lnTo>
                  <a:lnTo>
                    <a:pt x="16457104" y="4346190"/>
                  </a:lnTo>
                  <a:lnTo>
                    <a:pt x="16458109" y="4349380"/>
                  </a:lnTo>
                  <a:lnTo>
                    <a:pt x="16460352" y="4351521"/>
                  </a:lnTo>
                  <a:lnTo>
                    <a:pt x="16465025" y="4353514"/>
                  </a:lnTo>
                  <a:lnTo>
                    <a:pt x="16467790" y="4353510"/>
                  </a:lnTo>
                  <a:lnTo>
                    <a:pt x="16470505" y="4352696"/>
                  </a:lnTo>
                  <a:lnTo>
                    <a:pt x="16472885" y="4351738"/>
                  </a:lnTo>
                  <a:lnTo>
                    <a:pt x="16478458" y="4349774"/>
                  </a:lnTo>
                  <a:lnTo>
                    <a:pt x="16481033" y="4344561"/>
                  </a:lnTo>
                  <a:lnTo>
                    <a:pt x="16481356" y="4343909"/>
                  </a:lnTo>
                  <a:lnTo>
                    <a:pt x="16477429" y="4332764"/>
                  </a:lnTo>
                  <a:lnTo>
                    <a:pt x="16471563" y="4329867"/>
                  </a:lnTo>
                  <a:close/>
                </a:path>
                <a:path w="20092670" h="6081395">
                  <a:moveTo>
                    <a:pt x="16552814" y="4302184"/>
                  </a:moveTo>
                  <a:lnTo>
                    <a:pt x="16547242" y="4304148"/>
                  </a:lnTo>
                  <a:lnTo>
                    <a:pt x="16544861" y="4305104"/>
                  </a:lnTo>
                  <a:lnTo>
                    <a:pt x="16539288" y="4307068"/>
                  </a:lnTo>
                  <a:lnTo>
                    <a:pt x="16536714" y="4312283"/>
                  </a:lnTo>
                  <a:lnTo>
                    <a:pt x="16536393" y="4312935"/>
                  </a:lnTo>
                  <a:lnTo>
                    <a:pt x="16538357" y="4318508"/>
                  </a:lnTo>
                  <a:lnTo>
                    <a:pt x="16539362" y="4321699"/>
                  </a:lnTo>
                  <a:lnTo>
                    <a:pt x="16541605" y="4323838"/>
                  </a:lnTo>
                  <a:lnTo>
                    <a:pt x="16544276" y="4324978"/>
                  </a:lnTo>
                  <a:lnTo>
                    <a:pt x="16544419" y="4324644"/>
                  </a:lnTo>
                  <a:lnTo>
                    <a:pt x="16546755" y="4325640"/>
                  </a:lnTo>
                  <a:lnTo>
                    <a:pt x="16549039" y="4325827"/>
                  </a:lnTo>
                  <a:lnTo>
                    <a:pt x="16551758" y="4325013"/>
                  </a:lnTo>
                  <a:lnTo>
                    <a:pt x="16554139" y="4324056"/>
                  </a:lnTo>
                  <a:lnTo>
                    <a:pt x="16559710" y="4322093"/>
                  </a:lnTo>
                  <a:lnTo>
                    <a:pt x="16562286" y="4316878"/>
                  </a:lnTo>
                  <a:lnTo>
                    <a:pt x="16562609" y="4316227"/>
                  </a:lnTo>
                  <a:lnTo>
                    <a:pt x="16558682" y="4305081"/>
                  </a:lnTo>
                  <a:lnTo>
                    <a:pt x="16552814" y="4302184"/>
                  </a:lnTo>
                  <a:close/>
                </a:path>
                <a:path w="20092670" h="6081395">
                  <a:moveTo>
                    <a:pt x="16634785" y="4275597"/>
                  </a:moveTo>
                  <a:lnTo>
                    <a:pt x="16629213" y="4277561"/>
                  </a:lnTo>
                  <a:lnTo>
                    <a:pt x="16626831" y="4278518"/>
                  </a:lnTo>
                  <a:lnTo>
                    <a:pt x="16621402" y="4280148"/>
                  </a:lnTo>
                  <a:lnTo>
                    <a:pt x="16618205" y="4285886"/>
                  </a:lnTo>
                  <a:lnTo>
                    <a:pt x="16618027" y="4286205"/>
                  </a:lnTo>
                  <a:lnTo>
                    <a:pt x="16619990" y="4291777"/>
                  </a:lnTo>
                  <a:lnTo>
                    <a:pt x="16620997" y="4294967"/>
                  </a:lnTo>
                  <a:lnTo>
                    <a:pt x="16623242" y="4297109"/>
                  </a:lnTo>
                  <a:lnTo>
                    <a:pt x="16628250" y="4299245"/>
                  </a:lnTo>
                  <a:lnTo>
                    <a:pt x="16630870" y="4299575"/>
                  </a:lnTo>
                  <a:lnTo>
                    <a:pt x="16635632" y="4297660"/>
                  </a:lnTo>
                  <a:lnTo>
                    <a:pt x="16641205" y="4295697"/>
                  </a:lnTo>
                  <a:lnTo>
                    <a:pt x="16644435" y="4289973"/>
                  </a:lnTo>
                  <a:lnTo>
                    <a:pt x="16640508" y="4278827"/>
                  </a:lnTo>
                  <a:lnTo>
                    <a:pt x="16634785" y="4275597"/>
                  </a:lnTo>
                  <a:close/>
                </a:path>
                <a:path w="20092670" h="6081395">
                  <a:moveTo>
                    <a:pt x="16716327" y="4250011"/>
                  </a:moveTo>
                  <a:lnTo>
                    <a:pt x="16710896" y="4251640"/>
                  </a:lnTo>
                  <a:lnTo>
                    <a:pt x="16708516" y="4252597"/>
                  </a:lnTo>
                  <a:lnTo>
                    <a:pt x="16703086" y="4254227"/>
                  </a:lnTo>
                  <a:lnTo>
                    <a:pt x="16700045" y="4260427"/>
                  </a:lnTo>
                  <a:lnTo>
                    <a:pt x="16701674" y="4265857"/>
                  </a:lnTo>
                  <a:lnTo>
                    <a:pt x="16702823" y="4268715"/>
                  </a:lnTo>
                  <a:lnTo>
                    <a:pt x="16704926" y="4271190"/>
                  </a:lnTo>
                  <a:lnTo>
                    <a:pt x="16709598" y="4273183"/>
                  </a:lnTo>
                  <a:lnTo>
                    <a:pt x="16712220" y="4273511"/>
                  </a:lnTo>
                  <a:lnTo>
                    <a:pt x="16714602" y="4272555"/>
                  </a:lnTo>
                  <a:lnTo>
                    <a:pt x="16716840" y="4271931"/>
                  </a:lnTo>
                  <a:lnTo>
                    <a:pt x="16722603" y="4270444"/>
                  </a:lnTo>
                  <a:lnTo>
                    <a:pt x="16725644" y="4264245"/>
                  </a:lnTo>
                  <a:lnTo>
                    <a:pt x="16724014" y="4258815"/>
                  </a:lnTo>
                  <a:lnTo>
                    <a:pt x="16722528" y="4253051"/>
                  </a:lnTo>
                  <a:lnTo>
                    <a:pt x="16716327" y="4250011"/>
                  </a:lnTo>
                  <a:close/>
                </a:path>
                <a:path w="20092670" h="6081395">
                  <a:moveTo>
                    <a:pt x="16798585" y="4225520"/>
                  </a:moveTo>
                  <a:lnTo>
                    <a:pt x="16793156" y="4227149"/>
                  </a:lnTo>
                  <a:lnTo>
                    <a:pt x="16790918" y="4227773"/>
                  </a:lnTo>
                  <a:lnTo>
                    <a:pt x="16785487" y="4229402"/>
                  </a:lnTo>
                  <a:lnTo>
                    <a:pt x="16782112" y="4235459"/>
                  </a:lnTo>
                  <a:lnTo>
                    <a:pt x="16783742" y="4240890"/>
                  </a:lnTo>
                  <a:lnTo>
                    <a:pt x="16784748" y="4244080"/>
                  </a:lnTo>
                  <a:lnTo>
                    <a:pt x="16787184" y="4246698"/>
                  </a:lnTo>
                  <a:lnTo>
                    <a:pt x="16791858" y="4248691"/>
                  </a:lnTo>
                  <a:lnTo>
                    <a:pt x="16794622" y="4248688"/>
                  </a:lnTo>
                  <a:lnTo>
                    <a:pt x="16799099" y="4247441"/>
                  </a:lnTo>
                  <a:lnTo>
                    <a:pt x="16804529" y="4245810"/>
                  </a:lnTo>
                  <a:lnTo>
                    <a:pt x="16807901" y="4239753"/>
                  </a:lnTo>
                  <a:lnTo>
                    <a:pt x="16804643" y="4228893"/>
                  </a:lnTo>
                  <a:lnTo>
                    <a:pt x="16798585" y="4225520"/>
                  </a:lnTo>
                  <a:close/>
                </a:path>
                <a:path w="20092670" h="6081395">
                  <a:moveTo>
                    <a:pt x="16882228" y="4202408"/>
                  </a:moveTo>
                  <a:lnTo>
                    <a:pt x="16876465" y="4203895"/>
                  </a:lnTo>
                  <a:lnTo>
                    <a:pt x="16873891" y="4204376"/>
                  </a:lnTo>
                  <a:lnTo>
                    <a:pt x="16868128" y="4205863"/>
                  </a:lnTo>
                  <a:lnTo>
                    <a:pt x="16864897" y="4211587"/>
                  </a:lnTo>
                  <a:lnTo>
                    <a:pt x="16866385" y="4217352"/>
                  </a:lnTo>
                  <a:lnTo>
                    <a:pt x="16867391" y="4220543"/>
                  </a:lnTo>
                  <a:lnTo>
                    <a:pt x="16869492" y="4223017"/>
                  </a:lnTo>
                  <a:lnTo>
                    <a:pt x="16874833" y="4225295"/>
                  </a:lnTo>
                  <a:lnTo>
                    <a:pt x="16877454" y="4225624"/>
                  </a:lnTo>
                  <a:lnTo>
                    <a:pt x="16881933" y="4224378"/>
                  </a:lnTo>
                  <a:lnTo>
                    <a:pt x="16887697" y="4222891"/>
                  </a:lnTo>
                  <a:lnTo>
                    <a:pt x="16890928" y="4217167"/>
                  </a:lnTo>
                  <a:lnTo>
                    <a:pt x="16887953" y="4205640"/>
                  </a:lnTo>
                  <a:lnTo>
                    <a:pt x="16882228" y="4202408"/>
                  </a:lnTo>
                  <a:close/>
                </a:path>
                <a:path w="20092670" h="6081395">
                  <a:moveTo>
                    <a:pt x="16965112" y="4180156"/>
                  </a:moveTo>
                  <a:lnTo>
                    <a:pt x="16959347" y="4181644"/>
                  </a:lnTo>
                  <a:lnTo>
                    <a:pt x="16957108" y="4182265"/>
                  </a:lnTo>
                  <a:lnTo>
                    <a:pt x="16951678" y="4183896"/>
                  </a:lnTo>
                  <a:lnTo>
                    <a:pt x="16948113" y="4189477"/>
                  </a:lnTo>
                  <a:lnTo>
                    <a:pt x="16949601" y="4195241"/>
                  </a:lnTo>
                  <a:lnTo>
                    <a:pt x="16950607" y="4198433"/>
                  </a:lnTo>
                  <a:lnTo>
                    <a:pt x="16952707" y="4200906"/>
                  </a:lnTo>
                  <a:lnTo>
                    <a:pt x="16957382" y="4202900"/>
                  </a:lnTo>
                  <a:lnTo>
                    <a:pt x="16960004" y="4203231"/>
                  </a:lnTo>
                  <a:lnTo>
                    <a:pt x="16962242" y="4202607"/>
                  </a:lnTo>
                  <a:lnTo>
                    <a:pt x="16964815" y="4202126"/>
                  </a:lnTo>
                  <a:lnTo>
                    <a:pt x="16970245" y="4200495"/>
                  </a:lnTo>
                  <a:lnTo>
                    <a:pt x="16973809" y="4194915"/>
                  </a:lnTo>
                  <a:lnTo>
                    <a:pt x="16972321" y="4189151"/>
                  </a:lnTo>
                  <a:lnTo>
                    <a:pt x="16970693" y="4183721"/>
                  </a:lnTo>
                  <a:lnTo>
                    <a:pt x="16965112" y="4180156"/>
                  </a:lnTo>
                  <a:close/>
                </a:path>
                <a:path w="20092670" h="6081395">
                  <a:moveTo>
                    <a:pt x="17049377" y="4159284"/>
                  </a:moveTo>
                  <a:lnTo>
                    <a:pt x="17043613" y="4160770"/>
                  </a:lnTo>
                  <a:lnTo>
                    <a:pt x="17041041" y="4161252"/>
                  </a:lnTo>
                  <a:lnTo>
                    <a:pt x="17035278" y="4162738"/>
                  </a:lnTo>
                  <a:lnTo>
                    <a:pt x="17031713" y="4168320"/>
                  </a:lnTo>
                  <a:lnTo>
                    <a:pt x="17033200" y="4174083"/>
                  </a:lnTo>
                  <a:lnTo>
                    <a:pt x="17033730" y="4177466"/>
                  </a:lnTo>
                  <a:lnTo>
                    <a:pt x="17036164" y="4180083"/>
                  </a:lnTo>
                  <a:lnTo>
                    <a:pt x="17041505" y="4182362"/>
                  </a:lnTo>
                  <a:lnTo>
                    <a:pt x="17043792" y="4182548"/>
                  </a:lnTo>
                  <a:lnTo>
                    <a:pt x="17046031" y="4181925"/>
                  </a:lnTo>
                  <a:lnTo>
                    <a:pt x="17048604" y="4181444"/>
                  </a:lnTo>
                  <a:lnTo>
                    <a:pt x="17054368" y="4179957"/>
                  </a:lnTo>
                  <a:lnTo>
                    <a:pt x="17057933" y="4174375"/>
                  </a:lnTo>
                  <a:lnTo>
                    <a:pt x="17054958" y="4162847"/>
                  </a:lnTo>
                  <a:lnTo>
                    <a:pt x="17049377" y="4159284"/>
                  </a:lnTo>
                  <a:close/>
                </a:path>
                <a:path w="20092670" h="6081395">
                  <a:moveTo>
                    <a:pt x="17133265" y="4140222"/>
                  </a:moveTo>
                  <a:lnTo>
                    <a:pt x="17127644" y="4141375"/>
                  </a:lnTo>
                  <a:lnTo>
                    <a:pt x="17125071" y="4141856"/>
                  </a:lnTo>
                  <a:lnTo>
                    <a:pt x="17119308" y="4143343"/>
                  </a:lnTo>
                  <a:lnTo>
                    <a:pt x="17115743" y="4148924"/>
                  </a:lnTo>
                  <a:lnTo>
                    <a:pt x="17116895" y="4154546"/>
                  </a:lnTo>
                  <a:lnTo>
                    <a:pt x="17117760" y="4158071"/>
                  </a:lnTo>
                  <a:lnTo>
                    <a:pt x="17120194" y="4160688"/>
                  </a:lnTo>
                  <a:lnTo>
                    <a:pt x="17125201" y="4162824"/>
                  </a:lnTo>
                  <a:lnTo>
                    <a:pt x="17127348" y="4163345"/>
                  </a:lnTo>
                  <a:lnTo>
                    <a:pt x="17129587" y="4162721"/>
                  </a:lnTo>
                  <a:lnTo>
                    <a:pt x="17132160" y="4162240"/>
                  </a:lnTo>
                  <a:lnTo>
                    <a:pt x="17137923" y="4160754"/>
                  </a:lnTo>
                  <a:lnTo>
                    <a:pt x="17141488" y="4155172"/>
                  </a:lnTo>
                  <a:lnTo>
                    <a:pt x="17140334" y="4149551"/>
                  </a:lnTo>
                  <a:lnTo>
                    <a:pt x="17138848" y="4143786"/>
                  </a:lnTo>
                  <a:lnTo>
                    <a:pt x="17133265" y="4140222"/>
                  </a:lnTo>
                  <a:close/>
                </a:path>
                <a:path w="20092670" h="6081395">
                  <a:moveTo>
                    <a:pt x="17217394" y="4122447"/>
                  </a:moveTo>
                  <a:lnTo>
                    <a:pt x="17211773" y="4123600"/>
                  </a:lnTo>
                  <a:lnTo>
                    <a:pt x="17209200" y="4124081"/>
                  </a:lnTo>
                  <a:lnTo>
                    <a:pt x="17203579" y="4125234"/>
                  </a:lnTo>
                  <a:lnTo>
                    <a:pt x="17200014" y="4130816"/>
                  </a:lnTo>
                  <a:lnTo>
                    <a:pt x="17201167" y="4136438"/>
                  </a:lnTo>
                  <a:lnTo>
                    <a:pt x="17201889" y="4140296"/>
                  </a:lnTo>
                  <a:lnTo>
                    <a:pt x="17204323" y="4142913"/>
                  </a:lnTo>
                  <a:lnTo>
                    <a:pt x="17208665" y="4144765"/>
                  </a:lnTo>
                  <a:lnTo>
                    <a:pt x="17210952" y="4144951"/>
                  </a:lnTo>
                  <a:lnTo>
                    <a:pt x="17213047" y="4144661"/>
                  </a:lnTo>
                  <a:lnTo>
                    <a:pt x="17215620" y="4144180"/>
                  </a:lnTo>
                  <a:lnTo>
                    <a:pt x="17221575" y="4143170"/>
                  </a:lnTo>
                  <a:lnTo>
                    <a:pt x="17225140" y="4137588"/>
                  </a:lnTo>
                  <a:lnTo>
                    <a:pt x="17223987" y="4131967"/>
                  </a:lnTo>
                  <a:lnTo>
                    <a:pt x="17222976" y="4126012"/>
                  </a:lnTo>
                  <a:lnTo>
                    <a:pt x="17217394" y="4122447"/>
                  </a:lnTo>
                  <a:close/>
                </a:path>
                <a:path w="20092670" h="6081395">
                  <a:moveTo>
                    <a:pt x="17301479" y="4106626"/>
                  </a:moveTo>
                  <a:lnTo>
                    <a:pt x="17295858" y="4107780"/>
                  </a:lnTo>
                  <a:lnTo>
                    <a:pt x="17293285" y="4108261"/>
                  </a:lnTo>
                  <a:lnTo>
                    <a:pt x="17287664" y="4109414"/>
                  </a:lnTo>
                  <a:lnTo>
                    <a:pt x="17284099" y="4114995"/>
                  </a:lnTo>
                  <a:lnTo>
                    <a:pt x="17285252" y="4120616"/>
                  </a:lnTo>
                  <a:lnTo>
                    <a:pt x="17286116" y="4124141"/>
                  </a:lnTo>
                  <a:lnTo>
                    <a:pt x="17288550" y="4126759"/>
                  </a:lnTo>
                  <a:lnTo>
                    <a:pt x="17293223" y="4128752"/>
                  </a:lnTo>
                  <a:lnTo>
                    <a:pt x="17295370" y="4129273"/>
                  </a:lnTo>
                  <a:lnTo>
                    <a:pt x="17297609" y="4128650"/>
                  </a:lnTo>
                  <a:lnTo>
                    <a:pt x="17300181" y="4128169"/>
                  </a:lnTo>
                  <a:lnTo>
                    <a:pt x="17305804" y="4127015"/>
                  </a:lnTo>
                  <a:lnTo>
                    <a:pt x="17309366" y="4121432"/>
                  </a:lnTo>
                  <a:lnTo>
                    <a:pt x="17307060" y="4110190"/>
                  </a:lnTo>
                  <a:lnTo>
                    <a:pt x="17301479" y="4106626"/>
                  </a:lnTo>
                  <a:close/>
                </a:path>
                <a:path w="20092670" h="6081395">
                  <a:moveTo>
                    <a:pt x="17386324" y="4089946"/>
                  </a:moveTo>
                  <a:lnTo>
                    <a:pt x="17380702" y="4091098"/>
                  </a:lnTo>
                  <a:lnTo>
                    <a:pt x="17378130" y="4091580"/>
                  </a:lnTo>
                  <a:lnTo>
                    <a:pt x="17372509" y="4092734"/>
                  </a:lnTo>
                  <a:lnTo>
                    <a:pt x="17368611" y="4098173"/>
                  </a:lnTo>
                  <a:lnTo>
                    <a:pt x="17369765" y="4103795"/>
                  </a:lnTo>
                  <a:lnTo>
                    <a:pt x="17370294" y="4107176"/>
                  </a:lnTo>
                  <a:lnTo>
                    <a:pt x="17372920" y="4110269"/>
                  </a:lnTo>
                  <a:lnTo>
                    <a:pt x="17377594" y="4112263"/>
                  </a:lnTo>
                  <a:lnTo>
                    <a:pt x="17381977" y="4112160"/>
                  </a:lnTo>
                  <a:lnTo>
                    <a:pt x="17384550" y="4111680"/>
                  </a:lnTo>
                  <a:lnTo>
                    <a:pt x="17390171" y="4110526"/>
                  </a:lnTo>
                  <a:lnTo>
                    <a:pt x="17394070" y="4105087"/>
                  </a:lnTo>
                  <a:lnTo>
                    <a:pt x="17391763" y="4093844"/>
                  </a:lnTo>
                  <a:lnTo>
                    <a:pt x="17386324" y="4089946"/>
                  </a:lnTo>
                  <a:close/>
                </a:path>
                <a:path w="20092670" h="6081395">
                  <a:moveTo>
                    <a:pt x="17471267" y="4074885"/>
                  </a:moveTo>
                  <a:lnTo>
                    <a:pt x="17465646" y="4076039"/>
                  </a:lnTo>
                  <a:lnTo>
                    <a:pt x="17463073" y="4076520"/>
                  </a:lnTo>
                  <a:lnTo>
                    <a:pt x="17457118" y="4077530"/>
                  </a:lnTo>
                  <a:lnTo>
                    <a:pt x="17453220" y="4082970"/>
                  </a:lnTo>
                  <a:lnTo>
                    <a:pt x="17454374" y="4088591"/>
                  </a:lnTo>
                  <a:lnTo>
                    <a:pt x="17454903" y="4091974"/>
                  </a:lnTo>
                  <a:lnTo>
                    <a:pt x="17457195" y="4094925"/>
                  </a:lnTo>
                  <a:lnTo>
                    <a:pt x="17460534" y="4096349"/>
                  </a:lnTo>
                  <a:lnTo>
                    <a:pt x="17460391" y="4096683"/>
                  </a:lnTo>
                  <a:lnTo>
                    <a:pt x="17462394" y="4097537"/>
                  </a:lnTo>
                  <a:lnTo>
                    <a:pt x="17466444" y="4097291"/>
                  </a:lnTo>
                  <a:lnTo>
                    <a:pt x="17469018" y="4096811"/>
                  </a:lnTo>
                  <a:lnTo>
                    <a:pt x="17474974" y="4095801"/>
                  </a:lnTo>
                  <a:lnTo>
                    <a:pt x="17478728" y="4090695"/>
                  </a:lnTo>
                  <a:lnTo>
                    <a:pt x="17476706" y="4078785"/>
                  </a:lnTo>
                  <a:lnTo>
                    <a:pt x="17471267" y="4074885"/>
                  </a:lnTo>
                  <a:close/>
                </a:path>
                <a:path w="20092670" h="6081395">
                  <a:moveTo>
                    <a:pt x="17555926" y="4060493"/>
                  </a:moveTo>
                  <a:lnTo>
                    <a:pt x="17549972" y="4061504"/>
                  </a:lnTo>
                  <a:lnTo>
                    <a:pt x="17547400" y="4061985"/>
                  </a:lnTo>
                  <a:lnTo>
                    <a:pt x="17541920" y="4062805"/>
                  </a:lnTo>
                  <a:lnTo>
                    <a:pt x="17537687" y="4068102"/>
                  </a:lnTo>
                  <a:lnTo>
                    <a:pt x="17538697" y="4074056"/>
                  </a:lnTo>
                  <a:lnTo>
                    <a:pt x="17539419" y="4077915"/>
                  </a:lnTo>
                  <a:lnTo>
                    <a:pt x="17541712" y="4080866"/>
                  </a:lnTo>
                  <a:lnTo>
                    <a:pt x="17545050" y="4082290"/>
                  </a:lnTo>
                  <a:lnTo>
                    <a:pt x="17545192" y="4081956"/>
                  </a:lnTo>
                  <a:lnTo>
                    <a:pt x="17546862" y="4082668"/>
                  </a:lnTo>
                  <a:lnTo>
                    <a:pt x="17550771" y="4082757"/>
                  </a:lnTo>
                  <a:lnTo>
                    <a:pt x="17553342" y="4082277"/>
                  </a:lnTo>
                  <a:lnTo>
                    <a:pt x="17559156" y="4081599"/>
                  </a:lnTo>
                  <a:lnTo>
                    <a:pt x="17563052" y="4076159"/>
                  </a:lnTo>
                  <a:lnTo>
                    <a:pt x="17562042" y="4070205"/>
                  </a:lnTo>
                  <a:lnTo>
                    <a:pt x="17561364" y="4064392"/>
                  </a:lnTo>
                  <a:lnTo>
                    <a:pt x="17555926" y="4060493"/>
                  </a:lnTo>
                  <a:close/>
                </a:path>
                <a:path w="20092670" h="6081395">
                  <a:moveTo>
                    <a:pt x="17641015" y="4047863"/>
                  </a:moveTo>
                  <a:lnTo>
                    <a:pt x="17635203" y="4048540"/>
                  </a:lnTo>
                  <a:lnTo>
                    <a:pt x="17632631" y="4049022"/>
                  </a:lnTo>
                  <a:lnTo>
                    <a:pt x="17626818" y="4049698"/>
                  </a:lnTo>
                  <a:lnTo>
                    <a:pt x="17622920" y="4055138"/>
                  </a:lnTo>
                  <a:lnTo>
                    <a:pt x="17623597" y="4060950"/>
                  </a:lnTo>
                  <a:lnTo>
                    <a:pt x="17624319" y="4064810"/>
                  </a:lnTo>
                  <a:lnTo>
                    <a:pt x="17626611" y="4067760"/>
                  </a:lnTo>
                  <a:lnTo>
                    <a:pt x="17631618" y="4069896"/>
                  </a:lnTo>
                  <a:lnTo>
                    <a:pt x="17635527" y="4069985"/>
                  </a:lnTo>
                  <a:lnTo>
                    <a:pt x="17638100" y="4069504"/>
                  </a:lnTo>
                  <a:lnTo>
                    <a:pt x="17643912" y="4068827"/>
                  </a:lnTo>
                  <a:lnTo>
                    <a:pt x="17647810" y="4063387"/>
                  </a:lnTo>
                  <a:lnTo>
                    <a:pt x="17646456" y="4051762"/>
                  </a:lnTo>
                  <a:lnTo>
                    <a:pt x="17641015" y="4047863"/>
                  </a:lnTo>
                  <a:close/>
                </a:path>
                <a:path w="20092670" h="6081395">
                  <a:moveTo>
                    <a:pt x="17725872" y="4036712"/>
                  </a:moveTo>
                  <a:lnTo>
                    <a:pt x="17720058" y="4037389"/>
                  </a:lnTo>
                  <a:lnTo>
                    <a:pt x="17717629" y="4037535"/>
                  </a:lnTo>
                  <a:lnTo>
                    <a:pt x="17712149" y="4038355"/>
                  </a:lnTo>
                  <a:lnTo>
                    <a:pt x="17707918" y="4043652"/>
                  </a:lnTo>
                  <a:lnTo>
                    <a:pt x="17708596" y="4049465"/>
                  </a:lnTo>
                  <a:lnTo>
                    <a:pt x="17708983" y="4053182"/>
                  </a:lnTo>
                  <a:lnTo>
                    <a:pt x="17711609" y="4056275"/>
                  </a:lnTo>
                  <a:lnTo>
                    <a:pt x="17716616" y="4058411"/>
                  </a:lnTo>
                  <a:lnTo>
                    <a:pt x="17720524" y="4058499"/>
                  </a:lnTo>
                  <a:lnTo>
                    <a:pt x="17722953" y="4058352"/>
                  </a:lnTo>
                  <a:lnTo>
                    <a:pt x="17728432" y="4057532"/>
                  </a:lnTo>
                  <a:lnTo>
                    <a:pt x="17732666" y="4052235"/>
                  </a:lnTo>
                  <a:lnTo>
                    <a:pt x="17731989" y="4046423"/>
                  </a:lnTo>
                  <a:lnTo>
                    <a:pt x="17731169" y="4040944"/>
                  </a:lnTo>
                  <a:lnTo>
                    <a:pt x="17725872" y="4036712"/>
                  </a:lnTo>
                  <a:close/>
                </a:path>
                <a:path w="20092670" h="6081395">
                  <a:moveTo>
                    <a:pt x="17811920" y="4026463"/>
                  </a:moveTo>
                  <a:lnTo>
                    <a:pt x="17806106" y="4027140"/>
                  </a:lnTo>
                  <a:lnTo>
                    <a:pt x="17803677" y="4027287"/>
                  </a:lnTo>
                  <a:lnTo>
                    <a:pt x="17797864" y="4027964"/>
                  </a:lnTo>
                  <a:lnTo>
                    <a:pt x="17793632" y="4033261"/>
                  </a:lnTo>
                  <a:lnTo>
                    <a:pt x="17794309" y="4039074"/>
                  </a:lnTo>
                  <a:lnTo>
                    <a:pt x="17794555" y="4043125"/>
                  </a:lnTo>
                  <a:lnTo>
                    <a:pt x="17797181" y="4046217"/>
                  </a:lnTo>
                  <a:lnTo>
                    <a:pt x="17802521" y="4048495"/>
                  </a:lnTo>
                  <a:lnTo>
                    <a:pt x="17806095" y="4048442"/>
                  </a:lnTo>
                  <a:lnTo>
                    <a:pt x="17808524" y="4048295"/>
                  </a:lnTo>
                  <a:lnTo>
                    <a:pt x="17814337" y="4047617"/>
                  </a:lnTo>
                  <a:lnTo>
                    <a:pt x="17818570" y="4042320"/>
                  </a:lnTo>
                  <a:lnTo>
                    <a:pt x="17817216" y="4030695"/>
                  </a:lnTo>
                  <a:lnTo>
                    <a:pt x="17811920" y="4026463"/>
                  </a:lnTo>
                  <a:close/>
                </a:path>
                <a:path w="20092670" h="6081395">
                  <a:moveTo>
                    <a:pt x="17897113" y="4018218"/>
                  </a:moveTo>
                  <a:lnTo>
                    <a:pt x="17891301" y="4018894"/>
                  </a:lnTo>
                  <a:lnTo>
                    <a:pt x="17883200" y="4019385"/>
                  </a:lnTo>
                  <a:lnTo>
                    <a:pt x="17878633" y="4024539"/>
                  </a:lnTo>
                  <a:lnTo>
                    <a:pt x="17890620" y="4039911"/>
                  </a:lnTo>
                  <a:lnTo>
                    <a:pt x="17898720" y="4039421"/>
                  </a:lnTo>
                  <a:lnTo>
                    <a:pt x="17903288" y="4034267"/>
                  </a:lnTo>
                  <a:lnTo>
                    <a:pt x="17902611" y="4028455"/>
                  </a:lnTo>
                  <a:lnTo>
                    <a:pt x="17902268" y="4022783"/>
                  </a:lnTo>
                  <a:lnTo>
                    <a:pt x="17897113" y="4018218"/>
                  </a:lnTo>
                  <a:close/>
                </a:path>
                <a:path w="20092670" h="6081395">
                  <a:moveTo>
                    <a:pt x="17982880" y="4011400"/>
                  </a:moveTo>
                  <a:lnTo>
                    <a:pt x="17974779" y="4011891"/>
                  </a:lnTo>
                  <a:lnTo>
                    <a:pt x="17968775" y="4012091"/>
                  </a:lnTo>
                  <a:lnTo>
                    <a:pt x="17964543" y="4017388"/>
                  </a:lnTo>
                  <a:lnTo>
                    <a:pt x="17965131" y="4027109"/>
                  </a:lnTo>
                  <a:lnTo>
                    <a:pt x="17967615" y="4030536"/>
                  </a:lnTo>
                  <a:lnTo>
                    <a:pt x="17971288" y="4032103"/>
                  </a:lnTo>
                  <a:lnTo>
                    <a:pt x="17971765" y="4031910"/>
                  </a:lnTo>
                  <a:lnTo>
                    <a:pt x="17973100" y="4032480"/>
                  </a:lnTo>
                  <a:lnTo>
                    <a:pt x="17976531" y="4032761"/>
                  </a:lnTo>
                  <a:lnTo>
                    <a:pt x="17984632" y="4032270"/>
                  </a:lnTo>
                  <a:lnTo>
                    <a:pt x="17988863" y="4026973"/>
                  </a:lnTo>
                  <a:lnTo>
                    <a:pt x="17988177" y="4015632"/>
                  </a:lnTo>
                  <a:lnTo>
                    <a:pt x="17982880" y="4011400"/>
                  </a:lnTo>
                  <a:close/>
                </a:path>
                <a:path w="20092670" h="6081395">
                  <a:moveTo>
                    <a:pt x="18068745" y="4006203"/>
                  </a:moveTo>
                  <a:lnTo>
                    <a:pt x="18054974" y="4007036"/>
                  </a:lnTo>
                  <a:lnTo>
                    <a:pt x="18050663" y="4011904"/>
                  </a:lnTo>
                  <a:lnTo>
                    <a:pt x="18050409" y="4012191"/>
                  </a:lnTo>
                  <a:lnTo>
                    <a:pt x="18050997" y="4021912"/>
                  </a:lnTo>
                  <a:lnTo>
                    <a:pt x="18053482" y="4025338"/>
                  </a:lnTo>
                  <a:lnTo>
                    <a:pt x="18058823" y="4027616"/>
                  </a:lnTo>
                  <a:lnTo>
                    <a:pt x="18061919" y="4027755"/>
                  </a:lnTo>
                  <a:lnTo>
                    <a:pt x="18070020" y="4027264"/>
                  </a:lnTo>
                  <a:lnTo>
                    <a:pt x="18074333" y="4022396"/>
                  </a:lnTo>
                  <a:lnTo>
                    <a:pt x="18074587" y="4022110"/>
                  </a:lnTo>
                  <a:lnTo>
                    <a:pt x="18073901" y="4010769"/>
                  </a:lnTo>
                  <a:lnTo>
                    <a:pt x="18068745" y="4006203"/>
                  </a:lnTo>
                  <a:close/>
                </a:path>
                <a:path w="20092670" h="6081395">
                  <a:moveTo>
                    <a:pt x="18155328" y="4002100"/>
                  </a:moveTo>
                  <a:lnTo>
                    <a:pt x="18149324" y="4002302"/>
                  </a:lnTo>
                  <a:lnTo>
                    <a:pt x="18141223" y="4002791"/>
                  </a:lnTo>
                  <a:lnTo>
                    <a:pt x="18136465" y="4007469"/>
                  </a:lnTo>
                  <a:lnTo>
                    <a:pt x="18136667" y="4013474"/>
                  </a:lnTo>
                  <a:lnTo>
                    <a:pt x="18136769" y="4017859"/>
                  </a:lnTo>
                  <a:lnTo>
                    <a:pt x="18139253" y="4021285"/>
                  </a:lnTo>
                  <a:lnTo>
                    <a:pt x="18144595" y="4023564"/>
                  </a:lnTo>
                  <a:lnTo>
                    <a:pt x="18147692" y="4023702"/>
                  </a:lnTo>
                  <a:lnTo>
                    <a:pt x="18155793" y="4023211"/>
                  </a:lnTo>
                  <a:lnTo>
                    <a:pt x="18160551" y="4018533"/>
                  </a:lnTo>
                  <a:lnTo>
                    <a:pt x="18160350" y="4012529"/>
                  </a:lnTo>
                  <a:lnTo>
                    <a:pt x="18160007" y="4006859"/>
                  </a:lnTo>
                  <a:lnTo>
                    <a:pt x="18155328" y="4002100"/>
                  </a:lnTo>
                  <a:close/>
                </a:path>
                <a:path w="20092670" h="6081395">
                  <a:moveTo>
                    <a:pt x="18241057" y="4000002"/>
                  </a:moveTo>
                  <a:lnTo>
                    <a:pt x="18235052" y="4000203"/>
                  </a:lnTo>
                  <a:lnTo>
                    <a:pt x="18232623" y="4000351"/>
                  </a:lnTo>
                  <a:lnTo>
                    <a:pt x="18226762" y="4000217"/>
                  </a:lnTo>
                  <a:lnTo>
                    <a:pt x="18222002" y="4004895"/>
                  </a:lnTo>
                  <a:lnTo>
                    <a:pt x="18222204" y="4010899"/>
                  </a:lnTo>
                  <a:lnTo>
                    <a:pt x="18222306" y="4015284"/>
                  </a:lnTo>
                  <a:lnTo>
                    <a:pt x="18225125" y="4018853"/>
                  </a:lnTo>
                  <a:lnTo>
                    <a:pt x="18228797" y="4020419"/>
                  </a:lnTo>
                  <a:lnTo>
                    <a:pt x="18228321" y="4020610"/>
                  </a:lnTo>
                  <a:lnTo>
                    <a:pt x="18229655" y="4021180"/>
                  </a:lnTo>
                  <a:lnTo>
                    <a:pt x="18232753" y="4021317"/>
                  </a:lnTo>
                  <a:lnTo>
                    <a:pt x="18235182" y="4021171"/>
                  </a:lnTo>
                  <a:lnTo>
                    <a:pt x="18241045" y="4021304"/>
                  </a:lnTo>
                  <a:lnTo>
                    <a:pt x="18245803" y="4016626"/>
                  </a:lnTo>
                  <a:lnTo>
                    <a:pt x="18245602" y="4010622"/>
                  </a:lnTo>
                  <a:lnTo>
                    <a:pt x="18245736" y="4004760"/>
                  </a:lnTo>
                  <a:lnTo>
                    <a:pt x="18241057" y="4000002"/>
                  </a:lnTo>
                  <a:close/>
                </a:path>
                <a:path w="20092670" h="6081395">
                  <a:moveTo>
                    <a:pt x="18327025" y="3999188"/>
                  </a:moveTo>
                  <a:lnTo>
                    <a:pt x="18321163" y="3999056"/>
                  </a:lnTo>
                  <a:lnTo>
                    <a:pt x="18318733" y="3999203"/>
                  </a:lnTo>
                  <a:lnTo>
                    <a:pt x="18312872" y="3999071"/>
                  </a:lnTo>
                  <a:lnTo>
                    <a:pt x="18308446" y="4003891"/>
                  </a:lnTo>
                  <a:lnTo>
                    <a:pt x="18308314" y="4009753"/>
                  </a:lnTo>
                  <a:lnTo>
                    <a:pt x="18308417" y="4014136"/>
                  </a:lnTo>
                  <a:lnTo>
                    <a:pt x="18311092" y="4018040"/>
                  </a:lnTo>
                  <a:lnTo>
                    <a:pt x="18314765" y="4019607"/>
                  </a:lnTo>
                  <a:lnTo>
                    <a:pt x="18314907" y="4019273"/>
                  </a:lnTo>
                  <a:lnTo>
                    <a:pt x="18315909" y="4019700"/>
                  </a:lnTo>
                  <a:lnTo>
                    <a:pt x="18318864" y="4020171"/>
                  </a:lnTo>
                  <a:lnTo>
                    <a:pt x="18321293" y="4020023"/>
                  </a:lnTo>
                  <a:lnTo>
                    <a:pt x="18327155" y="4020156"/>
                  </a:lnTo>
                  <a:lnTo>
                    <a:pt x="18331580" y="4015337"/>
                  </a:lnTo>
                  <a:lnTo>
                    <a:pt x="18331846" y="4003613"/>
                  </a:lnTo>
                  <a:lnTo>
                    <a:pt x="18327025" y="3999188"/>
                  </a:lnTo>
                  <a:close/>
                </a:path>
                <a:path w="20092670" h="6081395">
                  <a:moveTo>
                    <a:pt x="18413092" y="3999997"/>
                  </a:moveTo>
                  <a:lnTo>
                    <a:pt x="18407230" y="3999864"/>
                  </a:lnTo>
                  <a:lnTo>
                    <a:pt x="18404799" y="4000011"/>
                  </a:lnTo>
                  <a:lnTo>
                    <a:pt x="18398938" y="3999877"/>
                  </a:lnTo>
                  <a:lnTo>
                    <a:pt x="18394179" y="4004555"/>
                  </a:lnTo>
                  <a:lnTo>
                    <a:pt x="18394046" y="4010417"/>
                  </a:lnTo>
                  <a:lnTo>
                    <a:pt x="18394149" y="4014801"/>
                  </a:lnTo>
                  <a:lnTo>
                    <a:pt x="18396825" y="4018705"/>
                  </a:lnTo>
                  <a:lnTo>
                    <a:pt x="18401833" y="4020841"/>
                  </a:lnTo>
                  <a:lnTo>
                    <a:pt x="18404454" y="4021169"/>
                  </a:lnTo>
                  <a:lnTo>
                    <a:pt x="18406883" y="4021022"/>
                  </a:lnTo>
                  <a:lnTo>
                    <a:pt x="18412745" y="4021156"/>
                  </a:lnTo>
                  <a:lnTo>
                    <a:pt x="18417504" y="4016478"/>
                  </a:lnTo>
                  <a:lnTo>
                    <a:pt x="18417770" y="4004754"/>
                  </a:lnTo>
                  <a:lnTo>
                    <a:pt x="18413092" y="3999997"/>
                  </a:lnTo>
                  <a:close/>
                </a:path>
                <a:path w="20092670" h="6081395">
                  <a:moveTo>
                    <a:pt x="18499255" y="4002423"/>
                  </a:moveTo>
                  <a:lnTo>
                    <a:pt x="18493393" y="4002291"/>
                  </a:lnTo>
                  <a:lnTo>
                    <a:pt x="18491105" y="4002104"/>
                  </a:lnTo>
                  <a:lnTo>
                    <a:pt x="18485244" y="4001970"/>
                  </a:lnTo>
                  <a:lnTo>
                    <a:pt x="18480153" y="4006506"/>
                  </a:lnTo>
                  <a:lnTo>
                    <a:pt x="18480019" y="4012368"/>
                  </a:lnTo>
                  <a:lnTo>
                    <a:pt x="18479646" y="4016944"/>
                  </a:lnTo>
                  <a:lnTo>
                    <a:pt x="18498434" y="4023775"/>
                  </a:lnTo>
                  <a:lnTo>
                    <a:pt x="18503524" y="4019238"/>
                  </a:lnTo>
                  <a:lnTo>
                    <a:pt x="18503791" y="4007516"/>
                  </a:lnTo>
                  <a:lnTo>
                    <a:pt x="18499255" y="4002423"/>
                  </a:lnTo>
                  <a:close/>
                </a:path>
                <a:path w="20092670" h="6081395">
                  <a:moveTo>
                    <a:pt x="18584900" y="4006997"/>
                  </a:moveTo>
                  <a:lnTo>
                    <a:pt x="18571173" y="4005876"/>
                  </a:lnTo>
                  <a:lnTo>
                    <a:pt x="18566416" y="4010555"/>
                  </a:lnTo>
                  <a:lnTo>
                    <a:pt x="18565575" y="4020850"/>
                  </a:lnTo>
                  <a:lnTo>
                    <a:pt x="18568249" y="4024752"/>
                  </a:lnTo>
                  <a:lnTo>
                    <a:pt x="18572923" y="4026745"/>
                  </a:lnTo>
                  <a:lnTo>
                    <a:pt x="18578168" y="4027404"/>
                  </a:lnTo>
                  <a:lnTo>
                    <a:pt x="18583887" y="4027871"/>
                  </a:lnTo>
                  <a:lnTo>
                    <a:pt x="18588978" y="4023336"/>
                  </a:lnTo>
                  <a:lnTo>
                    <a:pt x="18589111" y="4017473"/>
                  </a:lnTo>
                  <a:lnTo>
                    <a:pt x="18589578" y="4011754"/>
                  </a:lnTo>
                  <a:lnTo>
                    <a:pt x="18584900" y="4006997"/>
                  </a:lnTo>
                  <a:close/>
                </a:path>
                <a:path w="20092670" h="6081395">
                  <a:moveTo>
                    <a:pt x="18671403" y="4012330"/>
                  </a:moveTo>
                  <a:lnTo>
                    <a:pt x="18665683" y="4011863"/>
                  </a:lnTo>
                  <a:lnTo>
                    <a:pt x="18663062" y="4011534"/>
                  </a:lnTo>
                  <a:lnTo>
                    <a:pt x="18657342" y="4011068"/>
                  </a:lnTo>
                  <a:lnTo>
                    <a:pt x="18652250" y="4015603"/>
                  </a:lnTo>
                  <a:lnTo>
                    <a:pt x="18651442" y="4025517"/>
                  </a:lnTo>
                  <a:lnTo>
                    <a:pt x="18651411" y="4025898"/>
                  </a:lnTo>
                  <a:lnTo>
                    <a:pt x="18653944" y="4030136"/>
                  </a:lnTo>
                  <a:lnTo>
                    <a:pt x="18659617" y="4032556"/>
                  </a:lnTo>
                  <a:lnTo>
                    <a:pt x="18669914" y="4033396"/>
                  </a:lnTo>
                  <a:lnTo>
                    <a:pt x="18675005" y="4028860"/>
                  </a:lnTo>
                  <a:lnTo>
                    <a:pt x="18675938" y="4017421"/>
                  </a:lnTo>
                  <a:lnTo>
                    <a:pt x="18671403" y="4012330"/>
                  </a:lnTo>
                  <a:close/>
                </a:path>
                <a:path w="20092670" h="6081395">
                  <a:moveTo>
                    <a:pt x="18756717" y="4019525"/>
                  </a:moveTo>
                  <a:lnTo>
                    <a:pt x="18750998" y="4019057"/>
                  </a:lnTo>
                  <a:lnTo>
                    <a:pt x="18748376" y="4018728"/>
                  </a:lnTo>
                  <a:lnTo>
                    <a:pt x="18742656" y="4018261"/>
                  </a:lnTo>
                  <a:lnTo>
                    <a:pt x="18737232" y="4022655"/>
                  </a:lnTo>
                  <a:lnTo>
                    <a:pt x="18736391" y="4032949"/>
                  </a:lnTo>
                  <a:lnTo>
                    <a:pt x="18739258" y="4037329"/>
                  </a:lnTo>
                  <a:lnTo>
                    <a:pt x="18744265" y="4039465"/>
                  </a:lnTo>
                  <a:lnTo>
                    <a:pt x="18746410" y="4039986"/>
                  </a:lnTo>
                  <a:lnTo>
                    <a:pt x="18749032" y="4040315"/>
                  </a:lnTo>
                  <a:lnTo>
                    <a:pt x="18755086" y="4040924"/>
                  </a:lnTo>
                  <a:lnTo>
                    <a:pt x="18760177" y="4036388"/>
                  </a:lnTo>
                  <a:lnTo>
                    <a:pt x="18760644" y="4030669"/>
                  </a:lnTo>
                  <a:lnTo>
                    <a:pt x="18761253" y="4024615"/>
                  </a:lnTo>
                  <a:lnTo>
                    <a:pt x="18756717" y="4019525"/>
                  </a:lnTo>
                  <a:close/>
                </a:path>
                <a:path w="20092670" h="6081395">
                  <a:moveTo>
                    <a:pt x="18842272" y="4028005"/>
                  </a:moveTo>
                  <a:lnTo>
                    <a:pt x="18836553" y="4027539"/>
                  </a:lnTo>
                  <a:lnTo>
                    <a:pt x="18833931" y="4027208"/>
                  </a:lnTo>
                  <a:lnTo>
                    <a:pt x="18828354" y="4026408"/>
                  </a:lnTo>
                  <a:lnTo>
                    <a:pt x="18822930" y="4030802"/>
                  </a:lnTo>
                  <a:lnTo>
                    <a:pt x="18822462" y="4036520"/>
                  </a:lnTo>
                  <a:lnTo>
                    <a:pt x="18821946" y="4041430"/>
                  </a:lnTo>
                  <a:lnTo>
                    <a:pt x="18824814" y="4045810"/>
                  </a:lnTo>
                  <a:lnTo>
                    <a:pt x="18828820" y="4047519"/>
                  </a:lnTo>
                  <a:lnTo>
                    <a:pt x="18828963" y="4047185"/>
                  </a:lnTo>
                  <a:lnTo>
                    <a:pt x="18829631" y="4047470"/>
                  </a:lnTo>
                  <a:lnTo>
                    <a:pt x="18831774" y="4047990"/>
                  </a:lnTo>
                  <a:lnTo>
                    <a:pt x="18834396" y="4048319"/>
                  </a:lnTo>
                  <a:lnTo>
                    <a:pt x="18839973" y="4049119"/>
                  </a:lnTo>
                  <a:lnTo>
                    <a:pt x="18845397" y="4044727"/>
                  </a:lnTo>
                  <a:lnTo>
                    <a:pt x="18845865" y="4039008"/>
                  </a:lnTo>
                  <a:lnTo>
                    <a:pt x="18846666" y="4033430"/>
                  </a:lnTo>
                  <a:lnTo>
                    <a:pt x="18842272" y="4028005"/>
                  </a:lnTo>
                  <a:close/>
                </a:path>
                <a:path w="20092670" h="6081395">
                  <a:moveTo>
                    <a:pt x="18927640" y="4038773"/>
                  </a:moveTo>
                  <a:lnTo>
                    <a:pt x="18922063" y="4037972"/>
                  </a:lnTo>
                  <a:lnTo>
                    <a:pt x="18919443" y="4037644"/>
                  </a:lnTo>
                  <a:lnTo>
                    <a:pt x="18913867" y="4036843"/>
                  </a:lnTo>
                  <a:lnTo>
                    <a:pt x="18908441" y="4041236"/>
                  </a:lnTo>
                  <a:lnTo>
                    <a:pt x="18907640" y="4046813"/>
                  </a:lnTo>
                  <a:lnTo>
                    <a:pt x="18907124" y="4051724"/>
                  </a:lnTo>
                  <a:lnTo>
                    <a:pt x="18909656" y="4055959"/>
                  </a:lnTo>
                  <a:lnTo>
                    <a:pt x="18914997" y="4058238"/>
                  </a:lnTo>
                  <a:lnTo>
                    <a:pt x="18916809" y="4058616"/>
                  </a:lnTo>
                  <a:lnTo>
                    <a:pt x="18919431" y="4058945"/>
                  </a:lnTo>
                  <a:lnTo>
                    <a:pt x="18925008" y="4059746"/>
                  </a:lnTo>
                  <a:lnTo>
                    <a:pt x="18930434" y="4055352"/>
                  </a:lnTo>
                  <a:lnTo>
                    <a:pt x="18931982" y="4044571"/>
                  </a:lnTo>
                  <a:lnTo>
                    <a:pt x="18932036" y="4044199"/>
                  </a:lnTo>
                  <a:lnTo>
                    <a:pt x="18927640" y="4038773"/>
                  </a:lnTo>
                  <a:close/>
                </a:path>
                <a:path w="20092670" h="6081395">
                  <a:moveTo>
                    <a:pt x="19013585" y="4050970"/>
                  </a:moveTo>
                  <a:lnTo>
                    <a:pt x="19007674" y="4050028"/>
                  </a:lnTo>
                  <a:lnTo>
                    <a:pt x="19005052" y="4049698"/>
                  </a:lnTo>
                  <a:lnTo>
                    <a:pt x="18999141" y="4048754"/>
                  </a:lnTo>
                  <a:lnTo>
                    <a:pt x="18994000" y="4052481"/>
                  </a:lnTo>
                  <a:lnTo>
                    <a:pt x="18993057" y="4058392"/>
                  </a:lnTo>
                  <a:lnTo>
                    <a:pt x="18992208" y="4063159"/>
                  </a:lnTo>
                  <a:lnTo>
                    <a:pt x="18994932" y="4067873"/>
                  </a:lnTo>
                  <a:lnTo>
                    <a:pt x="19001941" y="4070862"/>
                  </a:lnTo>
                  <a:lnTo>
                    <a:pt x="19004563" y="4071191"/>
                  </a:lnTo>
                  <a:lnTo>
                    <a:pt x="19010616" y="4071800"/>
                  </a:lnTo>
                  <a:lnTo>
                    <a:pt x="19015757" y="4068075"/>
                  </a:lnTo>
                  <a:lnTo>
                    <a:pt x="19016701" y="4062165"/>
                  </a:lnTo>
                  <a:lnTo>
                    <a:pt x="19017272" y="4056488"/>
                  </a:lnTo>
                  <a:lnTo>
                    <a:pt x="19017310" y="4056111"/>
                  </a:lnTo>
                  <a:lnTo>
                    <a:pt x="19013585" y="4050970"/>
                  </a:lnTo>
                  <a:close/>
                </a:path>
                <a:path w="20092670" h="6081395">
                  <a:moveTo>
                    <a:pt x="19098147" y="4064551"/>
                  </a:moveTo>
                  <a:lnTo>
                    <a:pt x="19092236" y="4063608"/>
                  </a:lnTo>
                  <a:lnTo>
                    <a:pt x="19089614" y="4063279"/>
                  </a:lnTo>
                  <a:lnTo>
                    <a:pt x="19084037" y="4062479"/>
                  </a:lnTo>
                  <a:lnTo>
                    <a:pt x="19078565" y="4066063"/>
                  </a:lnTo>
                  <a:lnTo>
                    <a:pt x="19077622" y="4071973"/>
                  </a:lnTo>
                  <a:lnTo>
                    <a:pt x="19076771" y="4076740"/>
                  </a:lnTo>
                  <a:lnTo>
                    <a:pt x="19079495" y="4081453"/>
                  </a:lnTo>
                  <a:lnTo>
                    <a:pt x="19085838" y="4084159"/>
                  </a:lnTo>
                  <a:lnTo>
                    <a:pt x="19088460" y="4084488"/>
                  </a:lnTo>
                  <a:lnTo>
                    <a:pt x="19094371" y="4085431"/>
                  </a:lnTo>
                  <a:lnTo>
                    <a:pt x="19099843" y="4081847"/>
                  </a:lnTo>
                  <a:lnTo>
                    <a:pt x="19101730" y="4070026"/>
                  </a:lnTo>
                  <a:lnTo>
                    <a:pt x="19098147" y="4064551"/>
                  </a:lnTo>
                  <a:close/>
                </a:path>
                <a:path w="20092670" h="6081395">
                  <a:moveTo>
                    <a:pt x="19183285" y="4079562"/>
                  </a:moveTo>
                  <a:lnTo>
                    <a:pt x="19177232" y="4078952"/>
                  </a:lnTo>
                  <a:lnTo>
                    <a:pt x="19174895" y="4077955"/>
                  </a:lnTo>
                  <a:lnTo>
                    <a:pt x="19168984" y="4077012"/>
                  </a:lnTo>
                  <a:lnTo>
                    <a:pt x="19163844" y="4080738"/>
                  </a:lnTo>
                  <a:lnTo>
                    <a:pt x="19162567" y="4086507"/>
                  </a:lnTo>
                  <a:lnTo>
                    <a:pt x="19161575" y="4091609"/>
                  </a:lnTo>
                  <a:lnTo>
                    <a:pt x="19164298" y="4096321"/>
                  </a:lnTo>
                  <a:lnTo>
                    <a:pt x="19170975" y="4099169"/>
                  </a:lnTo>
                  <a:lnTo>
                    <a:pt x="19173597" y="4099498"/>
                  </a:lnTo>
                  <a:lnTo>
                    <a:pt x="19179508" y="4100441"/>
                  </a:lnTo>
                  <a:lnTo>
                    <a:pt x="19184981" y="4096857"/>
                  </a:lnTo>
                  <a:lnTo>
                    <a:pt x="19186867" y="4085035"/>
                  </a:lnTo>
                  <a:lnTo>
                    <a:pt x="19183285" y="4079562"/>
                  </a:lnTo>
                  <a:close/>
                </a:path>
                <a:path w="20092670" h="6081395">
                  <a:moveTo>
                    <a:pt x="19267568" y="4096576"/>
                  </a:moveTo>
                  <a:lnTo>
                    <a:pt x="19261515" y="4095966"/>
                  </a:lnTo>
                  <a:lnTo>
                    <a:pt x="19259178" y="4094969"/>
                  </a:lnTo>
                  <a:lnTo>
                    <a:pt x="19253410" y="4093692"/>
                  </a:lnTo>
                  <a:lnTo>
                    <a:pt x="19247936" y="4097275"/>
                  </a:lnTo>
                  <a:lnTo>
                    <a:pt x="19246659" y="4103044"/>
                  </a:lnTo>
                  <a:lnTo>
                    <a:pt x="19245476" y="4107668"/>
                  </a:lnTo>
                  <a:lnTo>
                    <a:pt x="19248056" y="4112715"/>
                  </a:lnTo>
                  <a:lnTo>
                    <a:pt x="19253397" y="4114994"/>
                  </a:lnTo>
                  <a:lnTo>
                    <a:pt x="19255018" y="4114896"/>
                  </a:lnTo>
                  <a:lnTo>
                    <a:pt x="19257354" y="4115892"/>
                  </a:lnTo>
                  <a:lnTo>
                    <a:pt x="19263123" y="4117169"/>
                  </a:lnTo>
                  <a:lnTo>
                    <a:pt x="19268596" y="4113585"/>
                  </a:lnTo>
                  <a:lnTo>
                    <a:pt x="19269874" y="4107817"/>
                  </a:lnTo>
                  <a:lnTo>
                    <a:pt x="19271008" y="4102383"/>
                  </a:lnTo>
                  <a:lnTo>
                    <a:pt x="19267568" y="4096576"/>
                  </a:lnTo>
                  <a:close/>
                </a:path>
                <a:path w="20092670" h="6081395">
                  <a:moveTo>
                    <a:pt x="19351424" y="4114589"/>
                  </a:moveTo>
                  <a:lnTo>
                    <a:pt x="19345513" y="4113646"/>
                  </a:lnTo>
                  <a:lnTo>
                    <a:pt x="19343176" y="4112649"/>
                  </a:lnTo>
                  <a:lnTo>
                    <a:pt x="19337741" y="4111515"/>
                  </a:lnTo>
                  <a:lnTo>
                    <a:pt x="19331932" y="4114956"/>
                  </a:lnTo>
                  <a:lnTo>
                    <a:pt x="19330656" y="4120724"/>
                  </a:lnTo>
                  <a:lnTo>
                    <a:pt x="19329663" y="4125824"/>
                  </a:lnTo>
                  <a:lnTo>
                    <a:pt x="19332247" y="4130872"/>
                  </a:lnTo>
                  <a:lnTo>
                    <a:pt x="19337254" y="4133008"/>
                  </a:lnTo>
                  <a:lnTo>
                    <a:pt x="19338873" y="4132909"/>
                  </a:lnTo>
                  <a:lnTo>
                    <a:pt x="19341211" y="4133906"/>
                  </a:lnTo>
                  <a:lnTo>
                    <a:pt x="19346645" y="4135042"/>
                  </a:lnTo>
                  <a:lnTo>
                    <a:pt x="19352452" y="4131601"/>
                  </a:lnTo>
                  <a:lnTo>
                    <a:pt x="19355006" y="4120062"/>
                  </a:lnTo>
                  <a:lnTo>
                    <a:pt x="19351424" y="4114589"/>
                  </a:lnTo>
                  <a:close/>
                </a:path>
                <a:path w="20092670" h="6081395">
                  <a:moveTo>
                    <a:pt x="19435094" y="4134892"/>
                  </a:moveTo>
                  <a:lnTo>
                    <a:pt x="19429182" y="4133948"/>
                  </a:lnTo>
                  <a:lnTo>
                    <a:pt x="19426846" y="4132952"/>
                  </a:lnTo>
                  <a:lnTo>
                    <a:pt x="19421220" y="4131341"/>
                  </a:lnTo>
                  <a:lnTo>
                    <a:pt x="19415412" y="4134782"/>
                  </a:lnTo>
                  <a:lnTo>
                    <a:pt x="19414134" y="4140550"/>
                  </a:lnTo>
                  <a:lnTo>
                    <a:pt x="19413142" y="4145651"/>
                  </a:lnTo>
                  <a:lnTo>
                    <a:pt x="19415726" y="4150699"/>
                  </a:lnTo>
                  <a:lnTo>
                    <a:pt x="19420399" y="4152693"/>
                  </a:lnTo>
                  <a:lnTo>
                    <a:pt x="19419923" y="4152884"/>
                  </a:lnTo>
                  <a:lnTo>
                    <a:pt x="19420590" y="4153169"/>
                  </a:lnTo>
                  <a:lnTo>
                    <a:pt x="19421876" y="4152928"/>
                  </a:lnTo>
                  <a:lnTo>
                    <a:pt x="19424213" y="4153925"/>
                  </a:lnTo>
                  <a:lnTo>
                    <a:pt x="19429839" y="4155536"/>
                  </a:lnTo>
                  <a:lnTo>
                    <a:pt x="19435647" y="4152095"/>
                  </a:lnTo>
                  <a:lnTo>
                    <a:pt x="19436924" y="4146326"/>
                  </a:lnTo>
                  <a:lnTo>
                    <a:pt x="19438534" y="4140700"/>
                  </a:lnTo>
                  <a:lnTo>
                    <a:pt x="19435094" y="4134892"/>
                  </a:lnTo>
                  <a:close/>
                </a:path>
                <a:path w="20092670" h="6081395">
                  <a:moveTo>
                    <a:pt x="19518670" y="4156338"/>
                  </a:moveTo>
                  <a:lnTo>
                    <a:pt x="19512902" y="4155061"/>
                  </a:lnTo>
                  <a:lnTo>
                    <a:pt x="19510564" y="4154064"/>
                  </a:lnTo>
                  <a:lnTo>
                    <a:pt x="19504938" y="4152454"/>
                  </a:lnTo>
                  <a:lnTo>
                    <a:pt x="19499131" y="4155895"/>
                  </a:lnTo>
                  <a:lnTo>
                    <a:pt x="19497520" y="4161521"/>
                  </a:lnTo>
                  <a:lnTo>
                    <a:pt x="19496050" y="4166813"/>
                  </a:lnTo>
                  <a:lnTo>
                    <a:pt x="19498966" y="4172002"/>
                  </a:lnTo>
                  <a:lnTo>
                    <a:pt x="19503973" y="4174138"/>
                  </a:lnTo>
                  <a:lnTo>
                    <a:pt x="19505116" y="4174231"/>
                  </a:lnTo>
                  <a:lnTo>
                    <a:pt x="19507454" y="4175228"/>
                  </a:lnTo>
                  <a:lnTo>
                    <a:pt x="19513080" y="4176839"/>
                  </a:lnTo>
                  <a:lnTo>
                    <a:pt x="19518888" y="4173398"/>
                  </a:lnTo>
                  <a:lnTo>
                    <a:pt x="19522110" y="4162146"/>
                  </a:lnTo>
                  <a:lnTo>
                    <a:pt x="19518670" y="4156338"/>
                  </a:lnTo>
                  <a:close/>
                </a:path>
                <a:path w="20092670" h="6081395">
                  <a:moveTo>
                    <a:pt x="19601341" y="4178976"/>
                  </a:moveTo>
                  <a:lnTo>
                    <a:pt x="19595572" y="4177700"/>
                  </a:lnTo>
                  <a:lnTo>
                    <a:pt x="19593235" y="4176703"/>
                  </a:lnTo>
                  <a:lnTo>
                    <a:pt x="19587467" y="4175426"/>
                  </a:lnTo>
                  <a:lnTo>
                    <a:pt x="19581801" y="4178533"/>
                  </a:lnTo>
                  <a:lnTo>
                    <a:pt x="19580191" y="4184159"/>
                  </a:lnTo>
                  <a:lnTo>
                    <a:pt x="19578865" y="4189117"/>
                  </a:lnTo>
                  <a:lnTo>
                    <a:pt x="19581639" y="4194642"/>
                  </a:lnTo>
                  <a:lnTo>
                    <a:pt x="19586980" y="4196920"/>
                  </a:lnTo>
                  <a:lnTo>
                    <a:pt x="19587789" y="4196871"/>
                  </a:lnTo>
                  <a:lnTo>
                    <a:pt x="19590127" y="4197868"/>
                  </a:lnTo>
                  <a:lnTo>
                    <a:pt x="19595895" y="4199144"/>
                  </a:lnTo>
                  <a:lnTo>
                    <a:pt x="19601561" y="4196038"/>
                  </a:lnTo>
                  <a:lnTo>
                    <a:pt x="19603172" y="4190412"/>
                  </a:lnTo>
                  <a:lnTo>
                    <a:pt x="19604449" y="4184643"/>
                  </a:lnTo>
                  <a:lnTo>
                    <a:pt x="19601341" y="4178976"/>
                  </a:lnTo>
                  <a:close/>
                </a:path>
                <a:path w="20092670" h="6081395">
                  <a:moveTo>
                    <a:pt x="19683968" y="4203570"/>
                  </a:moveTo>
                  <a:lnTo>
                    <a:pt x="19678342" y="4201959"/>
                  </a:lnTo>
                  <a:lnTo>
                    <a:pt x="19676007" y="4200963"/>
                  </a:lnTo>
                  <a:lnTo>
                    <a:pt x="19670381" y="4199353"/>
                  </a:lnTo>
                  <a:lnTo>
                    <a:pt x="19664381" y="4202317"/>
                  </a:lnTo>
                  <a:lnTo>
                    <a:pt x="19662770" y="4207943"/>
                  </a:lnTo>
                  <a:lnTo>
                    <a:pt x="19661302" y="4213235"/>
                  </a:lnTo>
                  <a:lnTo>
                    <a:pt x="19663742" y="4218615"/>
                  </a:lnTo>
                  <a:lnTo>
                    <a:pt x="19668749" y="4220751"/>
                  </a:lnTo>
                  <a:lnTo>
                    <a:pt x="19668891" y="4220418"/>
                  </a:lnTo>
                  <a:lnTo>
                    <a:pt x="19672229" y="4221842"/>
                  </a:lnTo>
                  <a:lnTo>
                    <a:pt x="19677855" y="4223453"/>
                  </a:lnTo>
                  <a:lnTo>
                    <a:pt x="19683854" y="4220487"/>
                  </a:lnTo>
                  <a:lnTo>
                    <a:pt x="19687077" y="4209235"/>
                  </a:lnTo>
                  <a:lnTo>
                    <a:pt x="19683968" y="4203570"/>
                  </a:lnTo>
                  <a:close/>
                </a:path>
                <a:path w="20092670" h="6081395">
                  <a:moveTo>
                    <a:pt x="19766029" y="4229498"/>
                  </a:moveTo>
                  <a:lnTo>
                    <a:pt x="19760403" y="4227888"/>
                  </a:lnTo>
                  <a:lnTo>
                    <a:pt x="19758066" y="4226891"/>
                  </a:lnTo>
                  <a:lnTo>
                    <a:pt x="19752439" y="4225280"/>
                  </a:lnTo>
                  <a:lnTo>
                    <a:pt x="19746773" y="4228387"/>
                  </a:lnTo>
                  <a:lnTo>
                    <a:pt x="19743631" y="4237305"/>
                  </a:lnTo>
                  <a:lnTo>
                    <a:pt x="19743027" y="4239020"/>
                  </a:lnTo>
                  <a:lnTo>
                    <a:pt x="19745799" y="4244544"/>
                  </a:lnTo>
                  <a:lnTo>
                    <a:pt x="19754146" y="4248104"/>
                  </a:lnTo>
                  <a:lnTo>
                    <a:pt x="19759772" y="4249715"/>
                  </a:lnTo>
                  <a:lnTo>
                    <a:pt x="19765438" y="4246607"/>
                  </a:lnTo>
                  <a:lnTo>
                    <a:pt x="19767383" y="4241124"/>
                  </a:lnTo>
                  <a:lnTo>
                    <a:pt x="19768993" y="4235498"/>
                  </a:lnTo>
                  <a:lnTo>
                    <a:pt x="19766029" y="4229498"/>
                  </a:lnTo>
                  <a:close/>
                </a:path>
                <a:path w="20092670" h="6081395">
                  <a:moveTo>
                    <a:pt x="19847851" y="4256904"/>
                  </a:moveTo>
                  <a:lnTo>
                    <a:pt x="19842225" y="4255294"/>
                  </a:lnTo>
                  <a:lnTo>
                    <a:pt x="19839888" y="4254297"/>
                  </a:lnTo>
                  <a:lnTo>
                    <a:pt x="19834404" y="4252352"/>
                  </a:lnTo>
                  <a:lnTo>
                    <a:pt x="19828404" y="4255316"/>
                  </a:lnTo>
                  <a:lnTo>
                    <a:pt x="19825138" y="4264577"/>
                  </a:lnTo>
                  <a:lnTo>
                    <a:pt x="19824658" y="4265950"/>
                  </a:lnTo>
                  <a:lnTo>
                    <a:pt x="19827289" y="4271808"/>
                  </a:lnTo>
                  <a:lnTo>
                    <a:pt x="19832296" y="4273944"/>
                  </a:lnTo>
                  <a:lnTo>
                    <a:pt x="19832439" y="4273610"/>
                  </a:lnTo>
                  <a:lnTo>
                    <a:pt x="19835443" y="4274891"/>
                  </a:lnTo>
                  <a:lnTo>
                    <a:pt x="19840926" y="4276836"/>
                  </a:lnTo>
                  <a:lnTo>
                    <a:pt x="19846926" y="4273872"/>
                  </a:lnTo>
                  <a:lnTo>
                    <a:pt x="19850208" y="4264617"/>
                  </a:lnTo>
                  <a:lnTo>
                    <a:pt x="19850816" y="4262903"/>
                  </a:lnTo>
                  <a:lnTo>
                    <a:pt x="19847851" y="4256904"/>
                  </a:lnTo>
                  <a:close/>
                </a:path>
                <a:path w="20092670" h="6081395">
                  <a:moveTo>
                    <a:pt x="19928770" y="4285503"/>
                  </a:moveTo>
                  <a:lnTo>
                    <a:pt x="19923286" y="4283559"/>
                  </a:lnTo>
                  <a:lnTo>
                    <a:pt x="19920949" y="4282562"/>
                  </a:lnTo>
                  <a:lnTo>
                    <a:pt x="19915466" y="4280617"/>
                  </a:lnTo>
                  <a:lnTo>
                    <a:pt x="19909799" y="4283724"/>
                  </a:lnTo>
                  <a:lnTo>
                    <a:pt x="19907521" y="4289065"/>
                  </a:lnTo>
                  <a:lnTo>
                    <a:pt x="19906062" y="4293179"/>
                  </a:lnTo>
                  <a:lnTo>
                    <a:pt x="19905576" y="4294549"/>
                  </a:lnTo>
                  <a:lnTo>
                    <a:pt x="19908208" y="4300407"/>
                  </a:lnTo>
                  <a:lnTo>
                    <a:pt x="19913215" y="4302543"/>
                  </a:lnTo>
                  <a:lnTo>
                    <a:pt x="19913358" y="4302209"/>
                  </a:lnTo>
                  <a:lnTo>
                    <a:pt x="19916361" y="4303490"/>
                  </a:lnTo>
                  <a:lnTo>
                    <a:pt x="19921845" y="4305435"/>
                  </a:lnTo>
                  <a:lnTo>
                    <a:pt x="19927511" y="4302328"/>
                  </a:lnTo>
                  <a:lnTo>
                    <a:pt x="19929790" y="4296987"/>
                  </a:lnTo>
                  <a:lnTo>
                    <a:pt x="19931248" y="4292873"/>
                  </a:lnTo>
                  <a:lnTo>
                    <a:pt x="19931735" y="4291502"/>
                  </a:lnTo>
                  <a:lnTo>
                    <a:pt x="19928770" y="4285503"/>
                  </a:lnTo>
                  <a:close/>
                </a:path>
                <a:path w="20092670" h="6081395">
                  <a:moveTo>
                    <a:pt x="20009168" y="4316248"/>
                  </a:moveTo>
                  <a:lnTo>
                    <a:pt x="19996148" y="4310694"/>
                  </a:lnTo>
                  <a:lnTo>
                    <a:pt x="19990149" y="4313659"/>
                  </a:lnTo>
                  <a:lnTo>
                    <a:pt x="19987871" y="4319000"/>
                  </a:lnTo>
                  <a:lnTo>
                    <a:pt x="19986170" y="4323798"/>
                  </a:lnTo>
                  <a:lnTo>
                    <a:pt x="19985927" y="4324484"/>
                  </a:lnTo>
                  <a:lnTo>
                    <a:pt x="19988224" y="4330198"/>
                  </a:lnTo>
                  <a:lnTo>
                    <a:pt x="20001577" y="4335894"/>
                  </a:lnTo>
                  <a:lnTo>
                    <a:pt x="20007576" y="4332929"/>
                  </a:lnTo>
                  <a:lnTo>
                    <a:pt x="20012133" y="4322247"/>
                  </a:lnTo>
                  <a:lnTo>
                    <a:pt x="20009168" y="4316248"/>
                  </a:lnTo>
                  <a:close/>
                </a:path>
                <a:path w="20092670" h="6081395">
                  <a:moveTo>
                    <a:pt x="20089616" y="4347802"/>
                  </a:moveTo>
                  <a:lnTo>
                    <a:pt x="20081937" y="4344526"/>
                  </a:lnTo>
                  <a:lnTo>
                    <a:pt x="20076120" y="4342439"/>
                  </a:lnTo>
                  <a:lnTo>
                    <a:pt x="20070263" y="4345070"/>
                  </a:lnTo>
                  <a:lnTo>
                    <a:pt x="20065706" y="4355752"/>
                  </a:lnTo>
                  <a:lnTo>
                    <a:pt x="20068195" y="4361943"/>
                  </a:lnTo>
                  <a:lnTo>
                    <a:pt x="20075873" y="4365218"/>
                  </a:lnTo>
                  <a:lnTo>
                    <a:pt x="20081356" y="4367164"/>
                  </a:lnTo>
                  <a:lnTo>
                    <a:pt x="20087547" y="4364676"/>
                  </a:lnTo>
                  <a:lnTo>
                    <a:pt x="20092104" y="4353992"/>
                  </a:lnTo>
                  <a:lnTo>
                    <a:pt x="20089616" y="4347802"/>
                  </a:lnTo>
                  <a:close/>
                </a:path>
              </a:pathLst>
            </a:custGeom>
            <a:solidFill>
              <a:srgbClr val="D3459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595887"/>
              <a:ext cx="20051755" cy="616182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4689382"/>
              <a:ext cx="20085050" cy="6245225"/>
            </a:xfrm>
            <a:custGeom>
              <a:avLst/>
              <a:gdLst/>
              <a:ahLst/>
              <a:cxnLst/>
              <a:rect l="l" t="t" r="r" b="b"/>
              <a:pathLst>
                <a:path w="20085050" h="6245225">
                  <a:moveTo>
                    <a:pt x="0" y="2941695"/>
                  </a:moveTo>
                  <a:lnTo>
                    <a:pt x="0" y="2954840"/>
                  </a:lnTo>
                  <a:lnTo>
                    <a:pt x="3557" y="2950825"/>
                  </a:lnTo>
                  <a:lnTo>
                    <a:pt x="2830" y="2944203"/>
                  </a:lnTo>
                  <a:lnTo>
                    <a:pt x="0" y="2941695"/>
                  </a:lnTo>
                  <a:close/>
                </a:path>
                <a:path w="20085050" h="6245225">
                  <a:moveTo>
                    <a:pt x="49456" y="2870973"/>
                  </a:moveTo>
                  <a:lnTo>
                    <a:pt x="42833" y="2871699"/>
                  </a:lnTo>
                  <a:lnTo>
                    <a:pt x="39028" y="2875994"/>
                  </a:lnTo>
                  <a:lnTo>
                    <a:pt x="37648" y="2877378"/>
                  </a:lnTo>
                  <a:lnTo>
                    <a:pt x="33843" y="2881674"/>
                  </a:lnTo>
                  <a:lnTo>
                    <a:pt x="34569" y="2888297"/>
                  </a:lnTo>
                  <a:lnTo>
                    <a:pt x="38864" y="2892103"/>
                  </a:lnTo>
                  <a:lnTo>
                    <a:pt x="39390" y="2892721"/>
                  </a:lnTo>
                  <a:lnTo>
                    <a:pt x="45731" y="2895426"/>
                  </a:lnTo>
                  <a:lnTo>
                    <a:pt x="50544" y="2894322"/>
                  </a:lnTo>
                  <a:lnTo>
                    <a:pt x="53588" y="2890886"/>
                  </a:lnTo>
                  <a:lnTo>
                    <a:pt x="54968" y="2889501"/>
                  </a:lnTo>
                  <a:lnTo>
                    <a:pt x="58773" y="2885206"/>
                  </a:lnTo>
                  <a:lnTo>
                    <a:pt x="58047" y="2878583"/>
                  </a:lnTo>
                  <a:lnTo>
                    <a:pt x="49456" y="2870973"/>
                  </a:lnTo>
                  <a:close/>
                </a:path>
                <a:path w="20085050" h="6245225">
                  <a:moveTo>
                    <a:pt x="104672" y="2805354"/>
                  </a:moveTo>
                  <a:lnTo>
                    <a:pt x="98050" y="2806080"/>
                  </a:lnTo>
                  <a:lnTo>
                    <a:pt x="94244" y="2810375"/>
                  </a:lnTo>
                  <a:lnTo>
                    <a:pt x="92865" y="2811760"/>
                  </a:lnTo>
                  <a:lnTo>
                    <a:pt x="89059" y="2816055"/>
                  </a:lnTo>
                  <a:lnTo>
                    <a:pt x="89786" y="2822678"/>
                  </a:lnTo>
                  <a:lnTo>
                    <a:pt x="94081" y="2826483"/>
                  </a:lnTo>
                  <a:lnTo>
                    <a:pt x="94607" y="2827102"/>
                  </a:lnTo>
                  <a:lnTo>
                    <a:pt x="96609" y="2827956"/>
                  </a:lnTo>
                  <a:lnTo>
                    <a:pt x="96801" y="2828432"/>
                  </a:lnTo>
                  <a:lnTo>
                    <a:pt x="100807" y="2830141"/>
                  </a:lnTo>
                  <a:lnTo>
                    <a:pt x="105618" y="2829037"/>
                  </a:lnTo>
                  <a:lnTo>
                    <a:pt x="113989" y="2819587"/>
                  </a:lnTo>
                  <a:lnTo>
                    <a:pt x="113263" y="2812964"/>
                  </a:lnTo>
                  <a:lnTo>
                    <a:pt x="104672" y="2805354"/>
                  </a:lnTo>
                  <a:close/>
                </a:path>
                <a:path w="20085050" h="6245225">
                  <a:moveTo>
                    <a:pt x="159746" y="2740068"/>
                  </a:moveTo>
                  <a:lnTo>
                    <a:pt x="153124" y="2740794"/>
                  </a:lnTo>
                  <a:lnTo>
                    <a:pt x="149319" y="2745089"/>
                  </a:lnTo>
                  <a:lnTo>
                    <a:pt x="147938" y="2746475"/>
                  </a:lnTo>
                  <a:lnTo>
                    <a:pt x="144133" y="2750770"/>
                  </a:lnTo>
                  <a:lnTo>
                    <a:pt x="144860" y="2757392"/>
                  </a:lnTo>
                  <a:lnTo>
                    <a:pt x="150014" y="2761959"/>
                  </a:lnTo>
                  <a:lnTo>
                    <a:pt x="156023" y="2764522"/>
                  </a:lnTo>
                  <a:lnTo>
                    <a:pt x="160834" y="2763417"/>
                  </a:lnTo>
                  <a:lnTo>
                    <a:pt x="163878" y="2759981"/>
                  </a:lnTo>
                  <a:lnTo>
                    <a:pt x="165258" y="2758597"/>
                  </a:lnTo>
                  <a:lnTo>
                    <a:pt x="169063" y="2754302"/>
                  </a:lnTo>
                  <a:lnTo>
                    <a:pt x="168337" y="2747678"/>
                  </a:lnTo>
                  <a:lnTo>
                    <a:pt x="159746" y="2740068"/>
                  </a:lnTo>
                  <a:close/>
                </a:path>
                <a:path w="20085050" h="6245225">
                  <a:moveTo>
                    <a:pt x="215154" y="2674925"/>
                  </a:moveTo>
                  <a:lnTo>
                    <a:pt x="208674" y="2675318"/>
                  </a:lnTo>
                  <a:lnTo>
                    <a:pt x="204868" y="2679613"/>
                  </a:lnTo>
                  <a:lnTo>
                    <a:pt x="203489" y="2680997"/>
                  </a:lnTo>
                  <a:lnTo>
                    <a:pt x="200017" y="2685435"/>
                  </a:lnTo>
                  <a:lnTo>
                    <a:pt x="200410" y="2691915"/>
                  </a:lnTo>
                  <a:lnTo>
                    <a:pt x="205566" y="2696482"/>
                  </a:lnTo>
                  <a:lnTo>
                    <a:pt x="211573" y="2699045"/>
                  </a:lnTo>
                  <a:lnTo>
                    <a:pt x="216385" y="2697940"/>
                  </a:lnTo>
                  <a:lnTo>
                    <a:pt x="219429" y="2694503"/>
                  </a:lnTo>
                  <a:lnTo>
                    <a:pt x="220808" y="2693120"/>
                  </a:lnTo>
                  <a:lnTo>
                    <a:pt x="224280" y="2688682"/>
                  </a:lnTo>
                  <a:lnTo>
                    <a:pt x="223887" y="2682202"/>
                  </a:lnTo>
                  <a:lnTo>
                    <a:pt x="219592" y="2678397"/>
                  </a:lnTo>
                  <a:lnTo>
                    <a:pt x="215154" y="2674925"/>
                  </a:lnTo>
                  <a:close/>
                </a:path>
                <a:path w="20085050" h="6245225">
                  <a:moveTo>
                    <a:pt x="271421" y="2610543"/>
                  </a:moveTo>
                  <a:lnTo>
                    <a:pt x="264941" y="2610935"/>
                  </a:lnTo>
                  <a:lnTo>
                    <a:pt x="261135" y="2615231"/>
                  </a:lnTo>
                  <a:lnTo>
                    <a:pt x="259755" y="2616615"/>
                  </a:lnTo>
                  <a:lnTo>
                    <a:pt x="255950" y="2620911"/>
                  </a:lnTo>
                  <a:lnTo>
                    <a:pt x="256343" y="2627391"/>
                  </a:lnTo>
                  <a:lnTo>
                    <a:pt x="261497" y="2631957"/>
                  </a:lnTo>
                  <a:lnTo>
                    <a:pt x="267840" y="2634662"/>
                  </a:lnTo>
                  <a:lnTo>
                    <a:pt x="272651" y="2633558"/>
                  </a:lnTo>
                  <a:lnTo>
                    <a:pt x="275695" y="2630122"/>
                  </a:lnTo>
                  <a:lnTo>
                    <a:pt x="277075" y="2628738"/>
                  </a:lnTo>
                  <a:lnTo>
                    <a:pt x="280546" y="2624300"/>
                  </a:lnTo>
                  <a:lnTo>
                    <a:pt x="280154" y="2617819"/>
                  </a:lnTo>
                  <a:lnTo>
                    <a:pt x="275859" y="2614014"/>
                  </a:lnTo>
                  <a:lnTo>
                    <a:pt x="271421" y="2610543"/>
                  </a:lnTo>
                  <a:close/>
                </a:path>
                <a:path w="20085050" h="6245225">
                  <a:moveTo>
                    <a:pt x="327973" y="2545493"/>
                  </a:moveTo>
                  <a:lnTo>
                    <a:pt x="321492" y="2545886"/>
                  </a:lnTo>
                  <a:lnTo>
                    <a:pt x="312360" y="2556195"/>
                  </a:lnTo>
                  <a:lnTo>
                    <a:pt x="312752" y="2562675"/>
                  </a:lnTo>
                  <a:lnTo>
                    <a:pt x="317908" y="2567242"/>
                  </a:lnTo>
                  <a:lnTo>
                    <a:pt x="323915" y="2569805"/>
                  </a:lnTo>
                  <a:lnTo>
                    <a:pt x="328727" y="2568700"/>
                  </a:lnTo>
                  <a:lnTo>
                    <a:pt x="331771" y="2565263"/>
                  </a:lnTo>
                  <a:lnTo>
                    <a:pt x="333150" y="2563880"/>
                  </a:lnTo>
                  <a:lnTo>
                    <a:pt x="336956" y="2559584"/>
                  </a:lnTo>
                  <a:lnTo>
                    <a:pt x="336563" y="2553103"/>
                  </a:lnTo>
                  <a:lnTo>
                    <a:pt x="327973" y="2545493"/>
                  </a:lnTo>
                  <a:close/>
                </a:path>
                <a:path w="20085050" h="6245225">
                  <a:moveTo>
                    <a:pt x="384764" y="2481730"/>
                  </a:moveTo>
                  <a:lnTo>
                    <a:pt x="378284" y="2482122"/>
                  </a:lnTo>
                  <a:lnTo>
                    <a:pt x="374479" y="2486417"/>
                  </a:lnTo>
                  <a:lnTo>
                    <a:pt x="373100" y="2487802"/>
                  </a:lnTo>
                  <a:lnTo>
                    <a:pt x="369295" y="2492097"/>
                  </a:lnTo>
                  <a:lnTo>
                    <a:pt x="369686" y="2498578"/>
                  </a:lnTo>
                  <a:lnTo>
                    <a:pt x="374841" y="2503144"/>
                  </a:lnTo>
                  <a:lnTo>
                    <a:pt x="376844" y="2503999"/>
                  </a:lnTo>
                  <a:lnTo>
                    <a:pt x="376701" y="2504332"/>
                  </a:lnTo>
                  <a:lnTo>
                    <a:pt x="380707" y="2506041"/>
                  </a:lnTo>
                  <a:lnTo>
                    <a:pt x="385518" y="2504937"/>
                  </a:lnTo>
                  <a:lnTo>
                    <a:pt x="388563" y="2501501"/>
                  </a:lnTo>
                  <a:lnTo>
                    <a:pt x="389943" y="2500116"/>
                  </a:lnTo>
                  <a:lnTo>
                    <a:pt x="393748" y="2495821"/>
                  </a:lnTo>
                  <a:lnTo>
                    <a:pt x="393355" y="2489340"/>
                  </a:lnTo>
                  <a:lnTo>
                    <a:pt x="384764" y="2481730"/>
                  </a:lnTo>
                  <a:close/>
                </a:path>
                <a:path w="20085050" h="6245225">
                  <a:moveTo>
                    <a:pt x="441699" y="2417632"/>
                  </a:moveTo>
                  <a:lnTo>
                    <a:pt x="435218" y="2418025"/>
                  </a:lnTo>
                  <a:lnTo>
                    <a:pt x="431413" y="2422321"/>
                  </a:lnTo>
                  <a:lnTo>
                    <a:pt x="430034" y="2423705"/>
                  </a:lnTo>
                  <a:lnTo>
                    <a:pt x="426229" y="2428000"/>
                  </a:lnTo>
                  <a:lnTo>
                    <a:pt x="426621" y="2434480"/>
                  </a:lnTo>
                  <a:lnTo>
                    <a:pt x="430916" y="2438285"/>
                  </a:lnTo>
                  <a:lnTo>
                    <a:pt x="431635" y="2439382"/>
                  </a:lnTo>
                  <a:lnTo>
                    <a:pt x="433636" y="2440235"/>
                  </a:lnTo>
                  <a:lnTo>
                    <a:pt x="433778" y="2439901"/>
                  </a:lnTo>
                  <a:lnTo>
                    <a:pt x="437784" y="2441609"/>
                  </a:lnTo>
                  <a:lnTo>
                    <a:pt x="442453" y="2440839"/>
                  </a:lnTo>
                  <a:lnTo>
                    <a:pt x="445497" y="2437403"/>
                  </a:lnTo>
                  <a:lnTo>
                    <a:pt x="446877" y="2436019"/>
                  </a:lnTo>
                  <a:lnTo>
                    <a:pt x="450682" y="2431723"/>
                  </a:lnTo>
                  <a:lnTo>
                    <a:pt x="450290" y="2425242"/>
                  </a:lnTo>
                  <a:lnTo>
                    <a:pt x="441699" y="2417632"/>
                  </a:lnTo>
                  <a:close/>
                </a:path>
                <a:path w="20085050" h="6245225">
                  <a:moveTo>
                    <a:pt x="499492" y="2354296"/>
                  </a:moveTo>
                  <a:lnTo>
                    <a:pt x="492678" y="2354546"/>
                  </a:lnTo>
                  <a:lnTo>
                    <a:pt x="488873" y="2358841"/>
                  </a:lnTo>
                  <a:lnTo>
                    <a:pt x="487494" y="2360225"/>
                  </a:lnTo>
                  <a:lnTo>
                    <a:pt x="483831" y="2364188"/>
                  </a:lnTo>
                  <a:lnTo>
                    <a:pt x="484081" y="2371002"/>
                  </a:lnTo>
                  <a:lnTo>
                    <a:pt x="488376" y="2374807"/>
                  </a:lnTo>
                  <a:lnTo>
                    <a:pt x="489093" y="2375902"/>
                  </a:lnTo>
                  <a:lnTo>
                    <a:pt x="495434" y="2378607"/>
                  </a:lnTo>
                  <a:lnTo>
                    <a:pt x="500104" y="2377837"/>
                  </a:lnTo>
                  <a:lnTo>
                    <a:pt x="503149" y="2374400"/>
                  </a:lnTo>
                  <a:lnTo>
                    <a:pt x="504528" y="2373016"/>
                  </a:lnTo>
                  <a:lnTo>
                    <a:pt x="508080" y="2369007"/>
                  </a:lnTo>
                  <a:lnTo>
                    <a:pt x="508333" y="2368721"/>
                  </a:lnTo>
                  <a:lnTo>
                    <a:pt x="508083" y="2361907"/>
                  </a:lnTo>
                  <a:lnTo>
                    <a:pt x="499492" y="2354296"/>
                  </a:lnTo>
                  <a:close/>
                </a:path>
                <a:path w="20085050" h="6245225">
                  <a:moveTo>
                    <a:pt x="557287" y="2290960"/>
                  </a:moveTo>
                  <a:lnTo>
                    <a:pt x="550472" y="2291209"/>
                  </a:lnTo>
                  <a:lnTo>
                    <a:pt x="546667" y="2295505"/>
                  </a:lnTo>
                  <a:lnTo>
                    <a:pt x="541148" y="2301043"/>
                  </a:lnTo>
                  <a:lnTo>
                    <a:pt x="541398" y="2307857"/>
                  </a:lnTo>
                  <a:lnTo>
                    <a:pt x="545694" y="2311663"/>
                  </a:lnTo>
                  <a:lnTo>
                    <a:pt x="546744" y="2312899"/>
                  </a:lnTo>
                  <a:lnTo>
                    <a:pt x="548747" y="2313754"/>
                  </a:lnTo>
                  <a:lnTo>
                    <a:pt x="549223" y="2313563"/>
                  </a:lnTo>
                  <a:lnTo>
                    <a:pt x="553229" y="2315272"/>
                  </a:lnTo>
                  <a:lnTo>
                    <a:pt x="557898" y="2314501"/>
                  </a:lnTo>
                  <a:lnTo>
                    <a:pt x="560942" y="2311065"/>
                  </a:lnTo>
                  <a:lnTo>
                    <a:pt x="562322" y="2309680"/>
                  </a:lnTo>
                  <a:lnTo>
                    <a:pt x="566127" y="2305384"/>
                  </a:lnTo>
                  <a:lnTo>
                    <a:pt x="565877" y="2298571"/>
                  </a:lnTo>
                  <a:lnTo>
                    <a:pt x="557287" y="2290960"/>
                  </a:lnTo>
                  <a:close/>
                </a:path>
                <a:path w="20085050" h="6245225">
                  <a:moveTo>
                    <a:pt x="615414" y="2227766"/>
                  </a:moveTo>
                  <a:lnTo>
                    <a:pt x="608600" y="2228016"/>
                  </a:lnTo>
                  <a:lnTo>
                    <a:pt x="604794" y="2232312"/>
                  </a:lnTo>
                  <a:lnTo>
                    <a:pt x="599276" y="2237849"/>
                  </a:lnTo>
                  <a:lnTo>
                    <a:pt x="599527" y="2244664"/>
                  </a:lnTo>
                  <a:lnTo>
                    <a:pt x="603821" y="2248468"/>
                  </a:lnTo>
                  <a:lnTo>
                    <a:pt x="604538" y="2249564"/>
                  </a:lnTo>
                  <a:lnTo>
                    <a:pt x="610880" y="2252269"/>
                  </a:lnTo>
                  <a:lnTo>
                    <a:pt x="615549" y="2251498"/>
                  </a:lnTo>
                  <a:lnTo>
                    <a:pt x="618593" y="2248062"/>
                  </a:lnTo>
                  <a:lnTo>
                    <a:pt x="624112" y="2242524"/>
                  </a:lnTo>
                  <a:lnTo>
                    <a:pt x="623862" y="2235710"/>
                  </a:lnTo>
                  <a:lnTo>
                    <a:pt x="619567" y="2231905"/>
                  </a:lnTo>
                  <a:lnTo>
                    <a:pt x="615414" y="2227766"/>
                  </a:lnTo>
                  <a:close/>
                </a:path>
                <a:path w="20085050" h="6245225">
                  <a:moveTo>
                    <a:pt x="673924" y="2165525"/>
                  </a:moveTo>
                  <a:lnTo>
                    <a:pt x="667110" y="2165774"/>
                  </a:lnTo>
                  <a:lnTo>
                    <a:pt x="663305" y="2170070"/>
                  </a:lnTo>
                  <a:lnTo>
                    <a:pt x="661925" y="2171455"/>
                  </a:lnTo>
                  <a:lnTo>
                    <a:pt x="658120" y="2175750"/>
                  </a:lnTo>
                  <a:lnTo>
                    <a:pt x="658036" y="2182422"/>
                  </a:lnTo>
                  <a:lnTo>
                    <a:pt x="662331" y="2186227"/>
                  </a:lnTo>
                  <a:lnTo>
                    <a:pt x="663048" y="2187322"/>
                  </a:lnTo>
                  <a:lnTo>
                    <a:pt x="669390" y="2190027"/>
                  </a:lnTo>
                  <a:lnTo>
                    <a:pt x="674059" y="2189257"/>
                  </a:lnTo>
                  <a:lnTo>
                    <a:pt x="677104" y="2185820"/>
                  </a:lnTo>
                  <a:lnTo>
                    <a:pt x="682622" y="2180283"/>
                  </a:lnTo>
                  <a:lnTo>
                    <a:pt x="682372" y="2173469"/>
                  </a:lnTo>
                  <a:lnTo>
                    <a:pt x="678077" y="2169664"/>
                  </a:lnTo>
                  <a:lnTo>
                    <a:pt x="673924" y="2165525"/>
                  </a:lnTo>
                  <a:close/>
                </a:path>
                <a:path w="20085050" h="6245225">
                  <a:moveTo>
                    <a:pt x="732626" y="2103760"/>
                  </a:moveTo>
                  <a:lnTo>
                    <a:pt x="726288" y="2103818"/>
                  </a:lnTo>
                  <a:lnTo>
                    <a:pt x="720769" y="2109355"/>
                  </a:lnTo>
                  <a:lnTo>
                    <a:pt x="716965" y="2113652"/>
                  </a:lnTo>
                  <a:lnTo>
                    <a:pt x="717022" y="2119989"/>
                  </a:lnTo>
                  <a:lnTo>
                    <a:pt x="721175" y="2124128"/>
                  </a:lnTo>
                  <a:lnTo>
                    <a:pt x="721892" y="2125223"/>
                  </a:lnTo>
                  <a:lnTo>
                    <a:pt x="728234" y="2127928"/>
                  </a:lnTo>
                  <a:lnTo>
                    <a:pt x="732904" y="2127158"/>
                  </a:lnTo>
                  <a:lnTo>
                    <a:pt x="735948" y="2123721"/>
                  </a:lnTo>
                  <a:lnTo>
                    <a:pt x="737327" y="2122338"/>
                  </a:lnTo>
                  <a:lnTo>
                    <a:pt x="741133" y="2118042"/>
                  </a:lnTo>
                  <a:lnTo>
                    <a:pt x="741074" y="2111705"/>
                  </a:lnTo>
                  <a:lnTo>
                    <a:pt x="736921" y="2107565"/>
                  </a:lnTo>
                  <a:lnTo>
                    <a:pt x="732626" y="2103760"/>
                  </a:lnTo>
                  <a:close/>
                </a:path>
                <a:path w="20085050" h="6245225">
                  <a:moveTo>
                    <a:pt x="9822268" y="5960189"/>
                  </a:moveTo>
                  <a:lnTo>
                    <a:pt x="9809583" y="5954777"/>
                  </a:lnTo>
                  <a:lnTo>
                    <a:pt x="9803392" y="5957266"/>
                  </a:lnTo>
                  <a:lnTo>
                    <a:pt x="9798836" y="5967949"/>
                  </a:lnTo>
                  <a:lnTo>
                    <a:pt x="9801324" y="5974140"/>
                  </a:lnTo>
                  <a:lnTo>
                    <a:pt x="9814009" y="5979551"/>
                  </a:lnTo>
                  <a:lnTo>
                    <a:pt x="9820200" y="5977062"/>
                  </a:lnTo>
                  <a:lnTo>
                    <a:pt x="9824757" y="5966380"/>
                  </a:lnTo>
                  <a:lnTo>
                    <a:pt x="9822268" y="5960189"/>
                  </a:lnTo>
                  <a:close/>
                </a:path>
                <a:path w="20085050" h="6245225">
                  <a:moveTo>
                    <a:pt x="9744296" y="5926533"/>
                  </a:moveTo>
                  <a:lnTo>
                    <a:pt x="9731610" y="5921122"/>
                  </a:lnTo>
                  <a:lnTo>
                    <a:pt x="9725561" y="5923276"/>
                  </a:lnTo>
                  <a:lnTo>
                    <a:pt x="9721147" y="5933625"/>
                  </a:lnTo>
                  <a:lnTo>
                    <a:pt x="9723159" y="5940008"/>
                  </a:lnTo>
                  <a:lnTo>
                    <a:pt x="9735846" y="5945419"/>
                  </a:lnTo>
                  <a:lnTo>
                    <a:pt x="9741893" y="5943264"/>
                  </a:lnTo>
                  <a:lnTo>
                    <a:pt x="9746450" y="5932582"/>
                  </a:lnTo>
                  <a:lnTo>
                    <a:pt x="9744296" y="5926533"/>
                  </a:lnTo>
                  <a:close/>
                </a:path>
                <a:path w="20085050" h="6245225">
                  <a:moveTo>
                    <a:pt x="9901287" y="5992317"/>
                  </a:moveTo>
                  <a:lnTo>
                    <a:pt x="9893944" y="5989184"/>
                  </a:lnTo>
                  <a:lnTo>
                    <a:pt x="9888460" y="5987240"/>
                  </a:lnTo>
                  <a:lnTo>
                    <a:pt x="9882602" y="5989871"/>
                  </a:lnTo>
                  <a:lnTo>
                    <a:pt x="9880324" y="5995213"/>
                  </a:lnTo>
                  <a:lnTo>
                    <a:pt x="9878623" y="6000010"/>
                  </a:lnTo>
                  <a:lnTo>
                    <a:pt x="9878379" y="6000696"/>
                  </a:lnTo>
                  <a:lnTo>
                    <a:pt x="9881011" y="6006553"/>
                  </a:lnTo>
                  <a:lnTo>
                    <a:pt x="9888354" y="6009686"/>
                  </a:lnTo>
                  <a:lnTo>
                    <a:pt x="9893838" y="6011630"/>
                  </a:lnTo>
                  <a:lnTo>
                    <a:pt x="9899696" y="6008999"/>
                  </a:lnTo>
                  <a:lnTo>
                    <a:pt x="9901975" y="6003658"/>
                  </a:lnTo>
                  <a:lnTo>
                    <a:pt x="9903676" y="5998860"/>
                  </a:lnTo>
                  <a:lnTo>
                    <a:pt x="9903919" y="5998175"/>
                  </a:lnTo>
                  <a:lnTo>
                    <a:pt x="9901287" y="5992317"/>
                  </a:lnTo>
                  <a:close/>
                </a:path>
                <a:path w="20085050" h="6245225">
                  <a:moveTo>
                    <a:pt x="9654299" y="5884988"/>
                  </a:moveTo>
                  <a:lnTo>
                    <a:pt x="9647917" y="5887000"/>
                  </a:lnTo>
                  <a:lnTo>
                    <a:pt x="9645149" y="5893316"/>
                  </a:lnTo>
                  <a:lnTo>
                    <a:pt x="9643027" y="5897540"/>
                  </a:lnTo>
                  <a:lnTo>
                    <a:pt x="9645039" y="5903922"/>
                  </a:lnTo>
                  <a:lnTo>
                    <a:pt x="9658058" y="5909476"/>
                  </a:lnTo>
                  <a:lnTo>
                    <a:pt x="9664107" y="5907321"/>
                  </a:lnTo>
                  <a:lnTo>
                    <a:pt x="9666733" y="5901339"/>
                  </a:lnTo>
                  <a:lnTo>
                    <a:pt x="9668855" y="5897115"/>
                  </a:lnTo>
                  <a:lnTo>
                    <a:pt x="9666700" y="5891067"/>
                  </a:lnTo>
                  <a:lnTo>
                    <a:pt x="9661501" y="5888455"/>
                  </a:lnTo>
                  <a:lnTo>
                    <a:pt x="9659498" y="5887600"/>
                  </a:lnTo>
                  <a:lnTo>
                    <a:pt x="9654299" y="5884988"/>
                  </a:lnTo>
                  <a:close/>
                </a:path>
                <a:path w="20085050" h="6245225">
                  <a:moveTo>
                    <a:pt x="9980827" y="6022300"/>
                  </a:moveTo>
                  <a:lnTo>
                    <a:pt x="9975343" y="6020355"/>
                  </a:lnTo>
                  <a:lnTo>
                    <a:pt x="9973340" y="6019501"/>
                  </a:lnTo>
                  <a:lnTo>
                    <a:pt x="9967857" y="6017557"/>
                  </a:lnTo>
                  <a:lnTo>
                    <a:pt x="9962333" y="6020331"/>
                  </a:lnTo>
                  <a:lnTo>
                    <a:pt x="9960055" y="6025672"/>
                  </a:lnTo>
                  <a:lnTo>
                    <a:pt x="9958493" y="6030135"/>
                  </a:lnTo>
                  <a:lnTo>
                    <a:pt x="9958253" y="6030822"/>
                  </a:lnTo>
                  <a:lnTo>
                    <a:pt x="9960884" y="6036679"/>
                  </a:lnTo>
                  <a:lnTo>
                    <a:pt x="9968228" y="6039811"/>
                  </a:lnTo>
                  <a:lnTo>
                    <a:pt x="9973711" y="6041756"/>
                  </a:lnTo>
                  <a:lnTo>
                    <a:pt x="9979235" y="6038983"/>
                  </a:lnTo>
                  <a:lnTo>
                    <a:pt x="9981514" y="6033642"/>
                  </a:lnTo>
                  <a:lnTo>
                    <a:pt x="9983093" y="6029187"/>
                  </a:lnTo>
                  <a:lnTo>
                    <a:pt x="9983458" y="6028158"/>
                  </a:lnTo>
                  <a:lnTo>
                    <a:pt x="9980827" y="6022300"/>
                  </a:lnTo>
                  <a:close/>
                </a:path>
                <a:path w="20085050" h="6245225">
                  <a:moveTo>
                    <a:pt x="9577845" y="5846851"/>
                  </a:moveTo>
                  <a:lnTo>
                    <a:pt x="9571461" y="5848862"/>
                  </a:lnTo>
                  <a:lnTo>
                    <a:pt x="9566237" y="5859260"/>
                  </a:lnTo>
                  <a:lnTo>
                    <a:pt x="9568392" y="5865309"/>
                  </a:lnTo>
                  <a:lnTo>
                    <a:pt x="9573448" y="5868256"/>
                  </a:lnTo>
                  <a:lnTo>
                    <a:pt x="9581126" y="5871531"/>
                  </a:lnTo>
                  <a:lnTo>
                    <a:pt x="9587175" y="5869375"/>
                  </a:lnTo>
                  <a:lnTo>
                    <a:pt x="9592257" y="5859311"/>
                  </a:lnTo>
                  <a:lnTo>
                    <a:pt x="9590103" y="5853263"/>
                  </a:lnTo>
                  <a:lnTo>
                    <a:pt x="9585046" y="5850317"/>
                  </a:lnTo>
                  <a:lnTo>
                    <a:pt x="9583043" y="5849463"/>
                  </a:lnTo>
                  <a:lnTo>
                    <a:pt x="9577845" y="5846851"/>
                  </a:lnTo>
                  <a:close/>
                </a:path>
                <a:path w="20085050" h="6245225">
                  <a:moveTo>
                    <a:pt x="10061030" y="6049804"/>
                  </a:moveTo>
                  <a:lnTo>
                    <a:pt x="10055404" y="6048194"/>
                  </a:lnTo>
                  <a:lnTo>
                    <a:pt x="10053401" y="6047339"/>
                  </a:lnTo>
                  <a:lnTo>
                    <a:pt x="10047917" y="6045395"/>
                  </a:lnTo>
                  <a:lnTo>
                    <a:pt x="10042252" y="6048502"/>
                  </a:lnTo>
                  <a:lnTo>
                    <a:pt x="10040307" y="6053985"/>
                  </a:lnTo>
                  <a:lnTo>
                    <a:pt x="10038838" y="6059277"/>
                  </a:lnTo>
                  <a:lnTo>
                    <a:pt x="10041278" y="6064659"/>
                  </a:lnTo>
                  <a:lnTo>
                    <a:pt x="10048956" y="6067934"/>
                  </a:lnTo>
                  <a:lnTo>
                    <a:pt x="10054105" y="6069736"/>
                  </a:lnTo>
                  <a:lnTo>
                    <a:pt x="10060105" y="6066772"/>
                  </a:lnTo>
                  <a:lnTo>
                    <a:pt x="10063387" y="6057517"/>
                  </a:lnTo>
                  <a:lnTo>
                    <a:pt x="10063995" y="6055804"/>
                  </a:lnTo>
                  <a:lnTo>
                    <a:pt x="10061030" y="6049804"/>
                  </a:lnTo>
                  <a:close/>
                </a:path>
                <a:path w="20085050" h="6245225">
                  <a:moveTo>
                    <a:pt x="9502768" y="5807328"/>
                  </a:moveTo>
                  <a:lnTo>
                    <a:pt x="9496194" y="5808864"/>
                  </a:lnTo>
                  <a:lnTo>
                    <a:pt x="9490970" y="5819262"/>
                  </a:lnTo>
                  <a:lnTo>
                    <a:pt x="9492648" y="5825503"/>
                  </a:lnTo>
                  <a:lnTo>
                    <a:pt x="9497705" y="5828449"/>
                  </a:lnTo>
                  <a:lnTo>
                    <a:pt x="9505382" y="5831724"/>
                  </a:lnTo>
                  <a:lnTo>
                    <a:pt x="9511289" y="5829903"/>
                  </a:lnTo>
                  <a:lnTo>
                    <a:pt x="9516371" y="5819839"/>
                  </a:lnTo>
                  <a:lnTo>
                    <a:pt x="9514692" y="5813598"/>
                  </a:lnTo>
                  <a:lnTo>
                    <a:pt x="9509636" y="5810653"/>
                  </a:lnTo>
                  <a:lnTo>
                    <a:pt x="9507633" y="5809798"/>
                  </a:lnTo>
                  <a:lnTo>
                    <a:pt x="9502768" y="5807328"/>
                  </a:lnTo>
                  <a:close/>
                </a:path>
                <a:path w="20085050" h="6245225">
                  <a:moveTo>
                    <a:pt x="10142753" y="6075591"/>
                  </a:moveTo>
                  <a:lnTo>
                    <a:pt x="10137127" y="6073980"/>
                  </a:lnTo>
                  <a:lnTo>
                    <a:pt x="10135124" y="6073126"/>
                  </a:lnTo>
                  <a:lnTo>
                    <a:pt x="10129498" y="6071515"/>
                  </a:lnTo>
                  <a:lnTo>
                    <a:pt x="10123500" y="6074479"/>
                  </a:lnTo>
                  <a:lnTo>
                    <a:pt x="10121889" y="6080105"/>
                  </a:lnTo>
                  <a:lnTo>
                    <a:pt x="10120087" y="6085255"/>
                  </a:lnTo>
                  <a:lnTo>
                    <a:pt x="10122860" y="6090778"/>
                  </a:lnTo>
                  <a:lnTo>
                    <a:pt x="10127534" y="6092772"/>
                  </a:lnTo>
                  <a:lnTo>
                    <a:pt x="10128343" y="6092723"/>
                  </a:lnTo>
                  <a:lnTo>
                    <a:pt x="10131348" y="6094004"/>
                  </a:lnTo>
                  <a:lnTo>
                    <a:pt x="10136640" y="6095472"/>
                  </a:lnTo>
                  <a:lnTo>
                    <a:pt x="10142639" y="6092508"/>
                  </a:lnTo>
                  <a:lnTo>
                    <a:pt x="10145861" y="6081257"/>
                  </a:lnTo>
                  <a:lnTo>
                    <a:pt x="10142753" y="6075591"/>
                  </a:lnTo>
                  <a:close/>
                </a:path>
                <a:path w="20085050" h="6245225">
                  <a:moveTo>
                    <a:pt x="9428689" y="5765470"/>
                  </a:moveTo>
                  <a:lnTo>
                    <a:pt x="9422449" y="5767149"/>
                  </a:lnTo>
                  <a:lnTo>
                    <a:pt x="9416557" y="5777261"/>
                  </a:lnTo>
                  <a:lnTo>
                    <a:pt x="9418235" y="5783502"/>
                  </a:lnTo>
                  <a:lnTo>
                    <a:pt x="9423149" y="5786782"/>
                  </a:lnTo>
                  <a:lnTo>
                    <a:pt x="9431161" y="5790199"/>
                  </a:lnTo>
                  <a:lnTo>
                    <a:pt x="9436591" y="5788570"/>
                  </a:lnTo>
                  <a:lnTo>
                    <a:pt x="9439395" y="5783847"/>
                  </a:lnTo>
                  <a:lnTo>
                    <a:pt x="9442341" y="5778791"/>
                  </a:lnTo>
                  <a:lnTo>
                    <a:pt x="9440662" y="5772550"/>
                  </a:lnTo>
                  <a:lnTo>
                    <a:pt x="9435748" y="5769270"/>
                  </a:lnTo>
                  <a:lnTo>
                    <a:pt x="9433746" y="5768416"/>
                  </a:lnTo>
                  <a:lnTo>
                    <a:pt x="9428689" y="5765470"/>
                  </a:lnTo>
                  <a:close/>
                </a:path>
                <a:path w="20085050" h="6245225">
                  <a:moveTo>
                    <a:pt x="10224523" y="6099422"/>
                  </a:moveTo>
                  <a:lnTo>
                    <a:pt x="10218754" y="6098145"/>
                  </a:lnTo>
                  <a:lnTo>
                    <a:pt x="10216752" y="6097291"/>
                  </a:lnTo>
                  <a:lnTo>
                    <a:pt x="10211126" y="6095680"/>
                  </a:lnTo>
                  <a:lnTo>
                    <a:pt x="10205460" y="6098787"/>
                  </a:lnTo>
                  <a:lnTo>
                    <a:pt x="10203849" y="6104413"/>
                  </a:lnTo>
                  <a:lnTo>
                    <a:pt x="10202381" y="6109706"/>
                  </a:lnTo>
                  <a:lnTo>
                    <a:pt x="10204962" y="6114753"/>
                  </a:lnTo>
                  <a:lnTo>
                    <a:pt x="10209970" y="6116889"/>
                  </a:lnTo>
                  <a:lnTo>
                    <a:pt x="10211115" y="6116982"/>
                  </a:lnTo>
                  <a:lnTo>
                    <a:pt x="10213117" y="6117836"/>
                  </a:lnTo>
                  <a:lnTo>
                    <a:pt x="10218743" y="6119447"/>
                  </a:lnTo>
                  <a:lnTo>
                    <a:pt x="10224409" y="6116341"/>
                  </a:lnTo>
                  <a:lnTo>
                    <a:pt x="10227630" y="6105088"/>
                  </a:lnTo>
                  <a:lnTo>
                    <a:pt x="10224523" y="6099422"/>
                  </a:lnTo>
                  <a:close/>
                </a:path>
                <a:path w="20085050" h="6245225">
                  <a:moveTo>
                    <a:pt x="9355180" y="5722276"/>
                  </a:moveTo>
                  <a:lnTo>
                    <a:pt x="9348606" y="5723813"/>
                  </a:lnTo>
                  <a:lnTo>
                    <a:pt x="9345659" y="5728869"/>
                  </a:lnTo>
                  <a:lnTo>
                    <a:pt x="9342522" y="5733449"/>
                  </a:lnTo>
                  <a:lnTo>
                    <a:pt x="9344058" y="5740022"/>
                  </a:lnTo>
                  <a:lnTo>
                    <a:pt x="9348972" y="5743302"/>
                  </a:lnTo>
                  <a:lnTo>
                    <a:pt x="9352311" y="5744726"/>
                  </a:lnTo>
                  <a:lnTo>
                    <a:pt x="9352168" y="5745061"/>
                  </a:lnTo>
                  <a:lnTo>
                    <a:pt x="9356841" y="5747054"/>
                  </a:lnTo>
                  <a:lnTo>
                    <a:pt x="9362414" y="5745091"/>
                  </a:lnTo>
                  <a:lnTo>
                    <a:pt x="9365075" y="5740702"/>
                  </a:lnTo>
                  <a:lnTo>
                    <a:pt x="9368213" y="5736122"/>
                  </a:lnTo>
                  <a:lnTo>
                    <a:pt x="9366677" y="5729547"/>
                  </a:lnTo>
                  <a:lnTo>
                    <a:pt x="9361763" y="5726267"/>
                  </a:lnTo>
                  <a:lnTo>
                    <a:pt x="9359760" y="5725413"/>
                  </a:lnTo>
                  <a:lnTo>
                    <a:pt x="9355180" y="5722276"/>
                  </a:lnTo>
                  <a:close/>
                </a:path>
                <a:path w="20085050" h="6245225">
                  <a:moveTo>
                    <a:pt x="10306812" y="6121109"/>
                  </a:moveTo>
                  <a:lnTo>
                    <a:pt x="10301044" y="6119832"/>
                  </a:lnTo>
                  <a:lnTo>
                    <a:pt x="10299042" y="6118978"/>
                  </a:lnTo>
                  <a:lnTo>
                    <a:pt x="10293273" y="6117701"/>
                  </a:lnTo>
                  <a:lnTo>
                    <a:pt x="10287940" y="6120951"/>
                  </a:lnTo>
                  <a:lnTo>
                    <a:pt x="10286330" y="6126577"/>
                  </a:lnTo>
                  <a:lnTo>
                    <a:pt x="10285004" y="6131535"/>
                  </a:lnTo>
                  <a:lnTo>
                    <a:pt x="10287586" y="6136582"/>
                  </a:lnTo>
                  <a:lnTo>
                    <a:pt x="10292927" y="6138860"/>
                  </a:lnTo>
                  <a:lnTo>
                    <a:pt x="10294071" y="6138953"/>
                  </a:lnTo>
                  <a:lnTo>
                    <a:pt x="10296075" y="6139808"/>
                  </a:lnTo>
                  <a:lnTo>
                    <a:pt x="10301843" y="6141085"/>
                  </a:lnTo>
                  <a:lnTo>
                    <a:pt x="10307174" y="6137835"/>
                  </a:lnTo>
                  <a:lnTo>
                    <a:pt x="10308785" y="6132209"/>
                  </a:lnTo>
                  <a:lnTo>
                    <a:pt x="10310061" y="6126441"/>
                  </a:lnTo>
                  <a:lnTo>
                    <a:pt x="10306812" y="6121109"/>
                  </a:lnTo>
                  <a:close/>
                </a:path>
                <a:path w="20085050" h="6245225">
                  <a:moveTo>
                    <a:pt x="9282048" y="5677271"/>
                  </a:moveTo>
                  <a:lnTo>
                    <a:pt x="9275951" y="5678615"/>
                  </a:lnTo>
                  <a:lnTo>
                    <a:pt x="9272670" y="5683529"/>
                  </a:lnTo>
                  <a:lnTo>
                    <a:pt x="9269725" y="5688586"/>
                  </a:lnTo>
                  <a:lnTo>
                    <a:pt x="9271069" y="5694683"/>
                  </a:lnTo>
                  <a:lnTo>
                    <a:pt x="9275841" y="5698297"/>
                  </a:lnTo>
                  <a:lnTo>
                    <a:pt x="9284186" y="5701856"/>
                  </a:lnTo>
                  <a:lnTo>
                    <a:pt x="9289616" y="5700227"/>
                  </a:lnTo>
                  <a:lnTo>
                    <a:pt x="9292277" y="5695838"/>
                  </a:lnTo>
                  <a:lnTo>
                    <a:pt x="9295223" y="5690782"/>
                  </a:lnTo>
                  <a:lnTo>
                    <a:pt x="9294021" y="5684351"/>
                  </a:lnTo>
                  <a:lnTo>
                    <a:pt x="9289107" y="5681071"/>
                  </a:lnTo>
                  <a:lnTo>
                    <a:pt x="9287104" y="5680216"/>
                  </a:lnTo>
                  <a:lnTo>
                    <a:pt x="9282048" y="5677271"/>
                  </a:lnTo>
                  <a:close/>
                </a:path>
                <a:path w="20085050" h="6245225">
                  <a:moveTo>
                    <a:pt x="10389622" y="6140651"/>
                  </a:moveTo>
                  <a:lnTo>
                    <a:pt x="10383712" y="6139707"/>
                  </a:lnTo>
                  <a:lnTo>
                    <a:pt x="10381708" y="6138853"/>
                  </a:lnTo>
                  <a:lnTo>
                    <a:pt x="10376082" y="6137242"/>
                  </a:lnTo>
                  <a:lnTo>
                    <a:pt x="10370609" y="6140826"/>
                  </a:lnTo>
                  <a:lnTo>
                    <a:pt x="10369331" y="6146594"/>
                  </a:lnTo>
                  <a:lnTo>
                    <a:pt x="10368148" y="6151218"/>
                  </a:lnTo>
                  <a:lnTo>
                    <a:pt x="10370729" y="6156266"/>
                  </a:lnTo>
                  <a:lnTo>
                    <a:pt x="10375403" y="6158260"/>
                  </a:lnTo>
                  <a:lnTo>
                    <a:pt x="10375261" y="6158592"/>
                  </a:lnTo>
                  <a:lnTo>
                    <a:pt x="10375595" y="6158735"/>
                  </a:lnTo>
                  <a:lnTo>
                    <a:pt x="10377214" y="6158637"/>
                  </a:lnTo>
                  <a:lnTo>
                    <a:pt x="10379218" y="6159491"/>
                  </a:lnTo>
                  <a:lnTo>
                    <a:pt x="10384845" y="6161103"/>
                  </a:lnTo>
                  <a:lnTo>
                    <a:pt x="10390317" y="6157519"/>
                  </a:lnTo>
                  <a:lnTo>
                    <a:pt x="10391595" y="6151751"/>
                  </a:lnTo>
                  <a:lnTo>
                    <a:pt x="10393206" y="6146125"/>
                  </a:lnTo>
                  <a:lnTo>
                    <a:pt x="10389622" y="6140651"/>
                  </a:lnTo>
                  <a:close/>
                </a:path>
                <a:path w="20085050" h="6245225">
                  <a:moveTo>
                    <a:pt x="791804" y="2041803"/>
                  </a:moveTo>
                  <a:lnTo>
                    <a:pt x="785466" y="2041861"/>
                  </a:lnTo>
                  <a:lnTo>
                    <a:pt x="779947" y="2047398"/>
                  </a:lnTo>
                  <a:lnTo>
                    <a:pt x="776142" y="2051694"/>
                  </a:lnTo>
                  <a:lnTo>
                    <a:pt x="776202" y="2058033"/>
                  </a:lnTo>
                  <a:lnTo>
                    <a:pt x="780354" y="2062171"/>
                  </a:lnTo>
                  <a:lnTo>
                    <a:pt x="781072" y="2063267"/>
                  </a:lnTo>
                  <a:lnTo>
                    <a:pt x="783406" y="2064263"/>
                  </a:lnTo>
                  <a:lnTo>
                    <a:pt x="783549" y="2063929"/>
                  </a:lnTo>
                  <a:lnTo>
                    <a:pt x="787555" y="2065638"/>
                  </a:lnTo>
                  <a:lnTo>
                    <a:pt x="792224" y="2064867"/>
                  </a:lnTo>
                  <a:lnTo>
                    <a:pt x="795126" y="2061765"/>
                  </a:lnTo>
                  <a:lnTo>
                    <a:pt x="796505" y="2060381"/>
                  </a:lnTo>
                  <a:lnTo>
                    <a:pt x="800311" y="2056085"/>
                  </a:lnTo>
                  <a:lnTo>
                    <a:pt x="800252" y="2049747"/>
                  </a:lnTo>
                  <a:lnTo>
                    <a:pt x="796099" y="2045608"/>
                  </a:lnTo>
                  <a:lnTo>
                    <a:pt x="791804" y="2041803"/>
                  </a:lnTo>
                  <a:close/>
                </a:path>
                <a:path w="20085050" h="6245225">
                  <a:moveTo>
                    <a:pt x="9211583" y="5630640"/>
                  </a:moveTo>
                  <a:lnTo>
                    <a:pt x="9205150" y="5631843"/>
                  </a:lnTo>
                  <a:lnTo>
                    <a:pt x="9198590" y="5641671"/>
                  </a:lnTo>
                  <a:lnTo>
                    <a:pt x="9199793" y="5648103"/>
                  </a:lnTo>
                  <a:lnTo>
                    <a:pt x="9204565" y="5651716"/>
                  </a:lnTo>
                  <a:lnTo>
                    <a:pt x="9212576" y="5655133"/>
                  </a:lnTo>
                  <a:lnTo>
                    <a:pt x="9217864" y="5653838"/>
                  </a:lnTo>
                  <a:lnTo>
                    <a:pt x="9220859" y="5649591"/>
                  </a:lnTo>
                  <a:lnTo>
                    <a:pt x="9224139" y="5644677"/>
                  </a:lnTo>
                  <a:lnTo>
                    <a:pt x="9222937" y="5638246"/>
                  </a:lnTo>
                  <a:lnTo>
                    <a:pt x="9218165" y="5634632"/>
                  </a:lnTo>
                  <a:lnTo>
                    <a:pt x="9216162" y="5633778"/>
                  </a:lnTo>
                  <a:lnTo>
                    <a:pt x="9211583" y="5630640"/>
                  </a:lnTo>
                  <a:close/>
                </a:path>
                <a:path w="20085050" h="6245225">
                  <a:moveTo>
                    <a:pt x="10473095" y="6157712"/>
                  </a:moveTo>
                  <a:lnTo>
                    <a:pt x="10467184" y="6156769"/>
                  </a:lnTo>
                  <a:lnTo>
                    <a:pt x="10465182" y="6155915"/>
                  </a:lnTo>
                  <a:lnTo>
                    <a:pt x="10459746" y="6154780"/>
                  </a:lnTo>
                  <a:lnTo>
                    <a:pt x="10454130" y="6158697"/>
                  </a:lnTo>
                  <a:lnTo>
                    <a:pt x="10452996" y="6164132"/>
                  </a:lnTo>
                  <a:lnTo>
                    <a:pt x="10452004" y="6169233"/>
                  </a:lnTo>
                  <a:lnTo>
                    <a:pt x="10454727" y="6173947"/>
                  </a:lnTo>
                  <a:lnTo>
                    <a:pt x="10459735" y="6176083"/>
                  </a:lnTo>
                  <a:lnTo>
                    <a:pt x="10461355" y="6175984"/>
                  </a:lnTo>
                  <a:lnTo>
                    <a:pt x="10463358" y="6176838"/>
                  </a:lnTo>
                  <a:lnTo>
                    <a:pt x="10468792" y="6177972"/>
                  </a:lnTo>
                  <a:lnTo>
                    <a:pt x="10474267" y="6174389"/>
                  </a:lnTo>
                  <a:lnTo>
                    <a:pt x="10475544" y="6168621"/>
                  </a:lnTo>
                  <a:lnTo>
                    <a:pt x="10476678" y="6163186"/>
                  </a:lnTo>
                  <a:lnTo>
                    <a:pt x="10473095" y="6157712"/>
                  </a:lnTo>
                  <a:close/>
                </a:path>
                <a:path w="20085050" h="6245225">
                  <a:moveTo>
                    <a:pt x="9140876" y="5582724"/>
                  </a:moveTo>
                  <a:lnTo>
                    <a:pt x="9134587" y="5583592"/>
                  </a:lnTo>
                  <a:lnTo>
                    <a:pt x="9131307" y="5588506"/>
                  </a:lnTo>
                  <a:lnTo>
                    <a:pt x="9128169" y="5593086"/>
                  </a:lnTo>
                  <a:lnTo>
                    <a:pt x="9129372" y="5599518"/>
                  </a:lnTo>
                  <a:lnTo>
                    <a:pt x="9133668" y="5603323"/>
                  </a:lnTo>
                  <a:lnTo>
                    <a:pt x="9137673" y="5605031"/>
                  </a:lnTo>
                  <a:lnTo>
                    <a:pt x="9137531" y="5605366"/>
                  </a:lnTo>
                  <a:lnTo>
                    <a:pt x="9141870" y="5607217"/>
                  </a:lnTo>
                  <a:lnTo>
                    <a:pt x="9147158" y="5605921"/>
                  </a:lnTo>
                  <a:lnTo>
                    <a:pt x="9150153" y="5601675"/>
                  </a:lnTo>
                  <a:lnTo>
                    <a:pt x="9153290" y="5597094"/>
                  </a:lnTo>
                  <a:lnTo>
                    <a:pt x="9152564" y="5590472"/>
                  </a:lnTo>
                  <a:lnTo>
                    <a:pt x="9147792" y="5586858"/>
                  </a:lnTo>
                  <a:lnTo>
                    <a:pt x="9145790" y="5586004"/>
                  </a:lnTo>
                  <a:lnTo>
                    <a:pt x="9140876" y="5582724"/>
                  </a:lnTo>
                  <a:close/>
                </a:path>
                <a:path w="20085050" h="6245225">
                  <a:moveTo>
                    <a:pt x="10556612" y="6172820"/>
                  </a:moveTo>
                  <a:lnTo>
                    <a:pt x="10550893" y="6172353"/>
                  </a:lnTo>
                  <a:lnTo>
                    <a:pt x="10548890" y="6171499"/>
                  </a:lnTo>
                  <a:lnTo>
                    <a:pt x="10543313" y="6170698"/>
                  </a:lnTo>
                  <a:lnTo>
                    <a:pt x="10537697" y="6174616"/>
                  </a:lnTo>
                  <a:lnTo>
                    <a:pt x="10536896" y="6180193"/>
                  </a:lnTo>
                  <a:lnTo>
                    <a:pt x="10536047" y="6184960"/>
                  </a:lnTo>
                  <a:lnTo>
                    <a:pt x="10538771" y="6189673"/>
                  </a:lnTo>
                  <a:lnTo>
                    <a:pt x="10543110" y="6191524"/>
                  </a:lnTo>
                  <a:lnTo>
                    <a:pt x="10542919" y="6191048"/>
                  </a:lnTo>
                  <a:lnTo>
                    <a:pt x="10543920" y="6191475"/>
                  </a:lnTo>
                  <a:lnTo>
                    <a:pt x="10545541" y="6191377"/>
                  </a:lnTo>
                  <a:lnTo>
                    <a:pt x="10547543" y="6192231"/>
                  </a:lnTo>
                  <a:lnTo>
                    <a:pt x="10552979" y="6193367"/>
                  </a:lnTo>
                  <a:lnTo>
                    <a:pt x="10558595" y="6189449"/>
                  </a:lnTo>
                  <a:lnTo>
                    <a:pt x="10559395" y="6183872"/>
                  </a:lnTo>
                  <a:lnTo>
                    <a:pt x="10560529" y="6178437"/>
                  </a:lnTo>
                  <a:lnTo>
                    <a:pt x="10556612" y="6172820"/>
                  </a:lnTo>
                  <a:close/>
                </a:path>
                <a:path w="20085050" h="6245225">
                  <a:moveTo>
                    <a:pt x="9071834" y="5532755"/>
                  </a:moveTo>
                  <a:lnTo>
                    <a:pt x="9065403" y="5533958"/>
                  </a:lnTo>
                  <a:lnTo>
                    <a:pt x="9062164" y="5538100"/>
                  </a:lnTo>
                  <a:lnTo>
                    <a:pt x="9058544" y="5542869"/>
                  </a:lnTo>
                  <a:lnTo>
                    <a:pt x="9058318" y="5543167"/>
                  </a:lnTo>
                  <a:lnTo>
                    <a:pt x="9059520" y="5549599"/>
                  </a:lnTo>
                  <a:lnTo>
                    <a:pt x="9063816" y="5553404"/>
                  </a:lnTo>
                  <a:lnTo>
                    <a:pt x="9068155" y="5555255"/>
                  </a:lnTo>
                  <a:lnTo>
                    <a:pt x="9067679" y="5555446"/>
                  </a:lnTo>
                  <a:lnTo>
                    <a:pt x="9072019" y="5557297"/>
                  </a:lnTo>
                  <a:lnTo>
                    <a:pt x="9077306" y="5556001"/>
                  </a:lnTo>
                  <a:lnTo>
                    <a:pt x="9079940" y="5552390"/>
                  </a:lnTo>
                  <a:lnTo>
                    <a:pt x="9083547" y="5547616"/>
                  </a:lnTo>
                  <a:lnTo>
                    <a:pt x="9083772" y="5547317"/>
                  </a:lnTo>
                  <a:lnTo>
                    <a:pt x="9082571" y="5540886"/>
                  </a:lnTo>
                  <a:lnTo>
                    <a:pt x="9078275" y="5537082"/>
                  </a:lnTo>
                  <a:lnTo>
                    <a:pt x="9076272" y="5536227"/>
                  </a:lnTo>
                  <a:lnTo>
                    <a:pt x="9071834" y="5532755"/>
                  </a:lnTo>
                  <a:close/>
                </a:path>
                <a:path w="20085050" h="6245225">
                  <a:moveTo>
                    <a:pt x="10640700" y="6186593"/>
                  </a:moveTo>
                  <a:lnTo>
                    <a:pt x="10634980" y="6186127"/>
                  </a:lnTo>
                  <a:lnTo>
                    <a:pt x="10632977" y="6185272"/>
                  </a:lnTo>
                  <a:lnTo>
                    <a:pt x="10627400" y="6184471"/>
                  </a:lnTo>
                  <a:lnTo>
                    <a:pt x="10622117" y="6188531"/>
                  </a:lnTo>
                  <a:lnTo>
                    <a:pt x="10621370" y="6193736"/>
                  </a:lnTo>
                  <a:lnTo>
                    <a:pt x="10621316" y="6194108"/>
                  </a:lnTo>
                  <a:lnTo>
                    <a:pt x="10620943" y="6198684"/>
                  </a:lnTo>
                  <a:lnTo>
                    <a:pt x="10623333" y="6203254"/>
                  </a:lnTo>
                  <a:lnTo>
                    <a:pt x="10628340" y="6205390"/>
                  </a:lnTo>
                  <a:lnTo>
                    <a:pt x="10630295" y="6205435"/>
                  </a:lnTo>
                  <a:lnTo>
                    <a:pt x="10632298" y="6206289"/>
                  </a:lnTo>
                  <a:lnTo>
                    <a:pt x="10637875" y="6207090"/>
                  </a:lnTo>
                  <a:lnTo>
                    <a:pt x="10643158" y="6203030"/>
                  </a:lnTo>
                  <a:lnTo>
                    <a:pt x="10644759" y="6191876"/>
                  </a:lnTo>
                  <a:lnTo>
                    <a:pt x="10640700" y="6186593"/>
                  </a:lnTo>
                  <a:close/>
                </a:path>
                <a:path w="20085050" h="6245225">
                  <a:moveTo>
                    <a:pt x="9003696" y="5481594"/>
                  </a:moveTo>
                  <a:lnTo>
                    <a:pt x="8996931" y="5482654"/>
                  </a:lnTo>
                  <a:lnTo>
                    <a:pt x="8989988" y="5491530"/>
                  </a:lnTo>
                  <a:lnTo>
                    <a:pt x="8991048" y="5498295"/>
                  </a:lnTo>
                  <a:lnTo>
                    <a:pt x="8995343" y="5502100"/>
                  </a:lnTo>
                  <a:lnTo>
                    <a:pt x="8999683" y="5503951"/>
                  </a:lnTo>
                  <a:lnTo>
                    <a:pt x="8999541" y="5504285"/>
                  </a:lnTo>
                  <a:lnTo>
                    <a:pt x="9003881" y="5506136"/>
                  </a:lnTo>
                  <a:lnTo>
                    <a:pt x="9009168" y="5504840"/>
                  </a:lnTo>
                  <a:lnTo>
                    <a:pt x="9012020" y="5500928"/>
                  </a:lnTo>
                  <a:lnTo>
                    <a:pt x="9015492" y="5496490"/>
                  </a:lnTo>
                  <a:lnTo>
                    <a:pt x="9014432" y="5489725"/>
                  </a:lnTo>
                  <a:lnTo>
                    <a:pt x="9010137" y="5485920"/>
                  </a:lnTo>
                  <a:lnTo>
                    <a:pt x="9008134" y="5485065"/>
                  </a:lnTo>
                  <a:lnTo>
                    <a:pt x="9003696" y="5481594"/>
                  </a:lnTo>
                  <a:close/>
                </a:path>
                <a:path w="20085050" h="6245225">
                  <a:moveTo>
                    <a:pt x="10725733" y="6197219"/>
                  </a:moveTo>
                  <a:lnTo>
                    <a:pt x="10720157" y="6196418"/>
                  </a:lnTo>
                  <a:lnTo>
                    <a:pt x="10717870" y="6196231"/>
                  </a:lnTo>
                  <a:lnTo>
                    <a:pt x="10711817" y="6195622"/>
                  </a:lnTo>
                  <a:lnTo>
                    <a:pt x="10706868" y="6199825"/>
                  </a:lnTo>
                  <a:lnTo>
                    <a:pt x="10706066" y="6205401"/>
                  </a:lnTo>
                  <a:lnTo>
                    <a:pt x="10705551" y="6210311"/>
                  </a:lnTo>
                  <a:lnTo>
                    <a:pt x="10708417" y="6214690"/>
                  </a:lnTo>
                  <a:lnTo>
                    <a:pt x="10712424" y="6216399"/>
                  </a:lnTo>
                  <a:lnTo>
                    <a:pt x="10712566" y="6216066"/>
                  </a:lnTo>
                  <a:lnTo>
                    <a:pt x="10713567" y="6216493"/>
                  </a:lnTo>
                  <a:lnTo>
                    <a:pt x="10715379" y="6216871"/>
                  </a:lnTo>
                  <a:lnTo>
                    <a:pt x="10717332" y="6216915"/>
                  </a:lnTo>
                  <a:lnTo>
                    <a:pt x="10723242" y="6217858"/>
                  </a:lnTo>
                  <a:lnTo>
                    <a:pt x="10728192" y="6213656"/>
                  </a:lnTo>
                  <a:lnTo>
                    <a:pt x="10728992" y="6208079"/>
                  </a:lnTo>
                  <a:lnTo>
                    <a:pt x="10729936" y="6202169"/>
                  </a:lnTo>
                  <a:lnTo>
                    <a:pt x="10725733" y="6197219"/>
                  </a:lnTo>
                  <a:close/>
                </a:path>
                <a:path w="20085050" h="6245225">
                  <a:moveTo>
                    <a:pt x="851841" y="1980607"/>
                  </a:moveTo>
                  <a:lnTo>
                    <a:pt x="845503" y="1980666"/>
                  </a:lnTo>
                  <a:lnTo>
                    <a:pt x="835845" y="1990356"/>
                  </a:lnTo>
                  <a:lnTo>
                    <a:pt x="835903" y="1996694"/>
                  </a:lnTo>
                  <a:lnTo>
                    <a:pt x="840056" y="2000833"/>
                  </a:lnTo>
                  <a:lnTo>
                    <a:pt x="840773" y="2001928"/>
                  </a:lnTo>
                  <a:lnTo>
                    <a:pt x="847115" y="2004634"/>
                  </a:lnTo>
                  <a:lnTo>
                    <a:pt x="851785" y="2003864"/>
                  </a:lnTo>
                  <a:lnTo>
                    <a:pt x="854687" y="2000761"/>
                  </a:lnTo>
                  <a:lnTo>
                    <a:pt x="860205" y="1995223"/>
                  </a:lnTo>
                  <a:lnTo>
                    <a:pt x="860147" y="1988885"/>
                  </a:lnTo>
                  <a:lnTo>
                    <a:pt x="851841" y="1980607"/>
                  </a:lnTo>
                  <a:close/>
                </a:path>
                <a:path w="20085050" h="6245225">
                  <a:moveTo>
                    <a:pt x="8936745" y="5428572"/>
                  </a:moveTo>
                  <a:lnTo>
                    <a:pt x="8930123" y="5429298"/>
                  </a:lnTo>
                  <a:lnTo>
                    <a:pt x="8923180" y="5438173"/>
                  </a:lnTo>
                  <a:lnTo>
                    <a:pt x="8923906" y="5444796"/>
                  </a:lnTo>
                  <a:lnTo>
                    <a:pt x="8928344" y="5448268"/>
                  </a:lnTo>
                  <a:lnTo>
                    <a:pt x="8930921" y="5450550"/>
                  </a:lnTo>
                  <a:lnTo>
                    <a:pt x="8936262" y="5452829"/>
                  </a:lnTo>
                  <a:lnTo>
                    <a:pt x="8941073" y="5451725"/>
                  </a:lnTo>
                  <a:lnTo>
                    <a:pt x="8944260" y="5447955"/>
                  </a:lnTo>
                  <a:lnTo>
                    <a:pt x="8947731" y="5443517"/>
                  </a:lnTo>
                  <a:lnTo>
                    <a:pt x="8947006" y="5436894"/>
                  </a:lnTo>
                  <a:lnTo>
                    <a:pt x="8942568" y="5433423"/>
                  </a:lnTo>
                  <a:lnTo>
                    <a:pt x="8941183" y="5432043"/>
                  </a:lnTo>
                  <a:lnTo>
                    <a:pt x="8936745" y="5428572"/>
                  </a:lnTo>
                  <a:close/>
                </a:path>
                <a:path w="20085050" h="6245225">
                  <a:moveTo>
                    <a:pt x="10810195" y="6206417"/>
                  </a:moveTo>
                  <a:lnTo>
                    <a:pt x="10804476" y="6205950"/>
                  </a:lnTo>
                  <a:lnTo>
                    <a:pt x="10802522" y="6205905"/>
                  </a:lnTo>
                  <a:lnTo>
                    <a:pt x="10796801" y="6205438"/>
                  </a:lnTo>
                  <a:lnTo>
                    <a:pt x="10791519" y="6209497"/>
                  </a:lnTo>
                  <a:lnTo>
                    <a:pt x="10791052" y="6215217"/>
                  </a:lnTo>
                  <a:lnTo>
                    <a:pt x="10790345" y="6219651"/>
                  </a:lnTo>
                  <a:lnTo>
                    <a:pt x="10793211" y="6224030"/>
                  </a:lnTo>
                  <a:lnTo>
                    <a:pt x="10797885" y="6226024"/>
                  </a:lnTo>
                  <a:lnTo>
                    <a:pt x="10800031" y="6226544"/>
                  </a:lnTo>
                  <a:lnTo>
                    <a:pt x="10808037" y="6227198"/>
                  </a:lnTo>
                  <a:lnTo>
                    <a:pt x="10813320" y="6223138"/>
                  </a:lnTo>
                  <a:lnTo>
                    <a:pt x="10814255" y="6211699"/>
                  </a:lnTo>
                  <a:lnTo>
                    <a:pt x="10810195" y="6206417"/>
                  </a:lnTo>
                  <a:close/>
                </a:path>
                <a:path w="20085050" h="6245225">
                  <a:moveTo>
                    <a:pt x="8871701" y="5374784"/>
                  </a:moveTo>
                  <a:lnTo>
                    <a:pt x="8865077" y="5375510"/>
                  </a:lnTo>
                  <a:lnTo>
                    <a:pt x="8857467" y="5384100"/>
                  </a:lnTo>
                  <a:lnTo>
                    <a:pt x="8858194" y="5390724"/>
                  </a:lnTo>
                  <a:lnTo>
                    <a:pt x="8862489" y="5394529"/>
                  </a:lnTo>
                  <a:lnTo>
                    <a:pt x="8863874" y="5395909"/>
                  </a:lnTo>
                  <a:lnTo>
                    <a:pt x="8864399" y="5396527"/>
                  </a:lnTo>
                  <a:lnTo>
                    <a:pt x="8871075" y="5399375"/>
                  </a:lnTo>
                  <a:lnTo>
                    <a:pt x="8875886" y="5398271"/>
                  </a:lnTo>
                  <a:lnTo>
                    <a:pt x="8882736" y="5390539"/>
                  </a:lnTo>
                  <a:lnTo>
                    <a:pt x="8882010" y="5383917"/>
                  </a:lnTo>
                  <a:lnTo>
                    <a:pt x="8871701" y="5374784"/>
                  </a:lnTo>
                  <a:close/>
                </a:path>
                <a:path w="20085050" h="6245225">
                  <a:moveTo>
                    <a:pt x="10894890" y="6214136"/>
                  </a:moveTo>
                  <a:lnTo>
                    <a:pt x="10889171" y="6213669"/>
                  </a:lnTo>
                  <a:lnTo>
                    <a:pt x="10887218" y="6213625"/>
                  </a:lnTo>
                  <a:lnTo>
                    <a:pt x="10881498" y="6213158"/>
                  </a:lnTo>
                  <a:lnTo>
                    <a:pt x="10876549" y="6217359"/>
                  </a:lnTo>
                  <a:lnTo>
                    <a:pt x="10876082" y="6223079"/>
                  </a:lnTo>
                  <a:lnTo>
                    <a:pt x="10875852" y="6227321"/>
                  </a:lnTo>
                  <a:lnTo>
                    <a:pt x="10878384" y="6231557"/>
                  </a:lnTo>
                  <a:lnTo>
                    <a:pt x="10882390" y="6233266"/>
                  </a:lnTo>
                  <a:lnTo>
                    <a:pt x="10882247" y="6233601"/>
                  </a:lnTo>
                  <a:lnTo>
                    <a:pt x="10883249" y="6234028"/>
                  </a:lnTo>
                  <a:lnTo>
                    <a:pt x="10885537" y="6234215"/>
                  </a:lnTo>
                  <a:lnTo>
                    <a:pt x="10887490" y="6234258"/>
                  </a:lnTo>
                  <a:lnTo>
                    <a:pt x="10893210" y="6234725"/>
                  </a:lnTo>
                  <a:lnTo>
                    <a:pt x="10898159" y="6230524"/>
                  </a:lnTo>
                  <a:lnTo>
                    <a:pt x="10899093" y="6219085"/>
                  </a:lnTo>
                  <a:lnTo>
                    <a:pt x="10894890" y="6214136"/>
                  </a:lnTo>
                  <a:close/>
                </a:path>
                <a:path w="20085050" h="6245225">
                  <a:moveTo>
                    <a:pt x="8806082" y="5319567"/>
                  </a:moveTo>
                  <a:lnTo>
                    <a:pt x="8799601" y="5319961"/>
                  </a:lnTo>
                  <a:lnTo>
                    <a:pt x="8791991" y="5328551"/>
                  </a:lnTo>
                  <a:lnTo>
                    <a:pt x="8792383" y="5335031"/>
                  </a:lnTo>
                  <a:lnTo>
                    <a:pt x="8799256" y="5341120"/>
                  </a:lnTo>
                  <a:lnTo>
                    <a:pt x="8801258" y="5341974"/>
                  </a:lnTo>
                  <a:lnTo>
                    <a:pt x="8801116" y="5342308"/>
                  </a:lnTo>
                  <a:lnTo>
                    <a:pt x="8805122" y="5344016"/>
                  </a:lnTo>
                  <a:lnTo>
                    <a:pt x="8809933" y="5342911"/>
                  </a:lnTo>
                  <a:lnTo>
                    <a:pt x="8812977" y="5339476"/>
                  </a:lnTo>
                  <a:lnTo>
                    <a:pt x="8816449" y="5335038"/>
                  </a:lnTo>
                  <a:lnTo>
                    <a:pt x="8816057" y="5328558"/>
                  </a:lnTo>
                  <a:lnTo>
                    <a:pt x="8811762" y="5324753"/>
                  </a:lnTo>
                  <a:lnTo>
                    <a:pt x="8810377" y="5323372"/>
                  </a:lnTo>
                  <a:lnTo>
                    <a:pt x="8806082" y="5319567"/>
                  </a:lnTo>
                  <a:close/>
                </a:path>
                <a:path w="20085050" h="6245225">
                  <a:moveTo>
                    <a:pt x="10979582" y="6219092"/>
                  </a:moveTo>
                  <a:lnTo>
                    <a:pt x="10973863" y="6218625"/>
                  </a:lnTo>
                  <a:lnTo>
                    <a:pt x="10966046" y="6218447"/>
                  </a:lnTo>
                  <a:lnTo>
                    <a:pt x="10961432" y="6222791"/>
                  </a:lnTo>
                  <a:lnTo>
                    <a:pt x="10960592" y="6233086"/>
                  </a:lnTo>
                  <a:lnTo>
                    <a:pt x="10963267" y="6236990"/>
                  </a:lnTo>
                  <a:lnTo>
                    <a:pt x="10968274" y="6239126"/>
                  </a:lnTo>
                  <a:lnTo>
                    <a:pt x="10970896" y="6239455"/>
                  </a:lnTo>
                  <a:lnTo>
                    <a:pt x="10978711" y="6239632"/>
                  </a:lnTo>
                  <a:lnTo>
                    <a:pt x="10983327" y="6235287"/>
                  </a:lnTo>
                  <a:lnTo>
                    <a:pt x="10983793" y="6229568"/>
                  </a:lnTo>
                  <a:lnTo>
                    <a:pt x="10983927" y="6223706"/>
                  </a:lnTo>
                  <a:lnTo>
                    <a:pt x="10979582" y="6219092"/>
                  </a:lnTo>
                  <a:close/>
                </a:path>
                <a:path w="20085050" h="6245225">
                  <a:moveTo>
                    <a:pt x="8742319" y="5262775"/>
                  </a:moveTo>
                  <a:lnTo>
                    <a:pt x="8735837" y="5263168"/>
                  </a:lnTo>
                  <a:lnTo>
                    <a:pt x="8728227" y="5271759"/>
                  </a:lnTo>
                  <a:lnTo>
                    <a:pt x="8728619" y="5278239"/>
                  </a:lnTo>
                  <a:lnTo>
                    <a:pt x="8734632" y="5283567"/>
                  </a:lnTo>
                  <a:lnTo>
                    <a:pt x="8735349" y="5284661"/>
                  </a:lnTo>
                  <a:lnTo>
                    <a:pt x="8737352" y="5285515"/>
                  </a:lnTo>
                  <a:lnTo>
                    <a:pt x="8737162" y="5285039"/>
                  </a:lnTo>
                  <a:lnTo>
                    <a:pt x="8741168" y="5286748"/>
                  </a:lnTo>
                  <a:lnTo>
                    <a:pt x="8745836" y="5285977"/>
                  </a:lnTo>
                  <a:lnTo>
                    <a:pt x="8752685" y="5278245"/>
                  </a:lnTo>
                  <a:lnTo>
                    <a:pt x="8752293" y="5271766"/>
                  </a:lnTo>
                  <a:lnTo>
                    <a:pt x="8747998" y="5267961"/>
                  </a:lnTo>
                  <a:lnTo>
                    <a:pt x="8746614" y="5266581"/>
                  </a:lnTo>
                  <a:lnTo>
                    <a:pt x="8742319" y="5262775"/>
                  </a:lnTo>
                  <a:close/>
                </a:path>
                <a:path w="20085050" h="6245225">
                  <a:moveTo>
                    <a:pt x="911402" y="1919603"/>
                  </a:moveTo>
                  <a:lnTo>
                    <a:pt x="905064" y="1919662"/>
                  </a:lnTo>
                  <a:lnTo>
                    <a:pt x="899545" y="1925199"/>
                  </a:lnTo>
                  <a:lnTo>
                    <a:pt x="895548" y="1929019"/>
                  </a:lnTo>
                  <a:lnTo>
                    <a:pt x="895464" y="1935690"/>
                  </a:lnTo>
                  <a:lnTo>
                    <a:pt x="899617" y="1939829"/>
                  </a:lnTo>
                  <a:lnTo>
                    <a:pt x="900668" y="1941066"/>
                  </a:lnTo>
                  <a:lnTo>
                    <a:pt x="906677" y="1943629"/>
                  </a:lnTo>
                  <a:lnTo>
                    <a:pt x="911346" y="1942859"/>
                  </a:lnTo>
                  <a:lnTo>
                    <a:pt x="914247" y="1939756"/>
                  </a:lnTo>
                  <a:lnTo>
                    <a:pt x="919766" y="1934220"/>
                  </a:lnTo>
                  <a:lnTo>
                    <a:pt x="919708" y="1927881"/>
                  </a:lnTo>
                  <a:lnTo>
                    <a:pt x="911402" y="1919603"/>
                  </a:lnTo>
                  <a:close/>
                </a:path>
                <a:path w="20085050" h="6245225">
                  <a:moveTo>
                    <a:pt x="11064509" y="6222569"/>
                  </a:moveTo>
                  <a:lnTo>
                    <a:pt x="11056692" y="6222391"/>
                  </a:lnTo>
                  <a:lnTo>
                    <a:pt x="11051166" y="6222401"/>
                  </a:lnTo>
                  <a:lnTo>
                    <a:pt x="11046216" y="6226603"/>
                  </a:lnTo>
                  <a:lnTo>
                    <a:pt x="11046083" y="6232466"/>
                  </a:lnTo>
                  <a:lnTo>
                    <a:pt x="11046185" y="6236849"/>
                  </a:lnTo>
                  <a:lnTo>
                    <a:pt x="11048861" y="6240752"/>
                  </a:lnTo>
                  <a:lnTo>
                    <a:pt x="11053536" y="6242746"/>
                  </a:lnTo>
                  <a:lnTo>
                    <a:pt x="11056157" y="6243076"/>
                  </a:lnTo>
                  <a:lnTo>
                    <a:pt x="11058111" y="6243120"/>
                  </a:lnTo>
                  <a:lnTo>
                    <a:pt x="11063639" y="6243110"/>
                  </a:lnTo>
                  <a:lnTo>
                    <a:pt x="11068587" y="6238908"/>
                  </a:lnTo>
                  <a:lnTo>
                    <a:pt x="11068721" y="6233047"/>
                  </a:lnTo>
                  <a:lnTo>
                    <a:pt x="11068711" y="6227518"/>
                  </a:lnTo>
                  <a:lnTo>
                    <a:pt x="11064509" y="6222569"/>
                  </a:lnTo>
                  <a:close/>
                </a:path>
                <a:path w="20085050" h="6245225">
                  <a:moveTo>
                    <a:pt x="8680268" y="5204742"/>
                  </a:moveTo>
                  <a:lnTo>
                    <a:pt x="8673788" y="5205134"/>
                  </a:lnTo>
                  <a:lnTo>
                    <a:pt x="8665510" y="5213439"/>
                  </a:lnTo>
                  <a:lnTo>
                    <a:pt x="8665760" y="5220253"/>
                  </a:lnTo>
                  <a:lnTo>
                    <a:pt x="8670055" y="5224059"/>
                  </a:lnTo>
                  <a:lnTo>
                    <a:pt x="8671439" y="5225439"/>
                  </a:lnTo>
                  <a:lnTo>
                    <a:pt x="8672156" y="5226534"/>
                  </a:lnTo>
                  <a:lnTo>
                    <a:pt x="8678499" y="5229240"/>
                  </a:lnTo>
                  <a:lnTo>
                    <a:pt x="8683168" y="5228468"/>
                  </a:lnTo>
                  <a:lnTo>
                    <a:pt x="8686212" y="5225033"/>
                  </a:lnTo>
                  <a:lnTo>
                    <a:pt x="8690351" y="5220879"/>
                  </a:lnTo>
                  <a:lnTo>
                    <a:pt x="8690100" y="5214065"/>
                  </a:lnTo>
                  <a:lnTo>
                    <a:pt x="8685805" y="5210260"/>
                  </a:lnTo>
                  <a:lnTo>
                    <a:pt x="8680268" y="5204742"/>
                  </a:lnTo>
                  <a:close/>
                </a:path>
                <a:path w="20085050" h="6245225">
                  <a:moveTo>
                    <a:pt x="8618360" y="5146374"/>
                  </a:moveTo>
                  <a:lnTo>
                    <a:pt x="8612022" y="5146433"/>
                  </a:lnTo>
                  <a:lnTo>
                    <a:pt x="8603745" y="5154738"/>
                  </a:lnTo>
                  <a:lnTo>
                    <a:pt x="8603803" y="5161076"/>
                  </a:lnTo>
                  <a:lnTo>
                    <a:pt x="8609340" y="5166595"/>
                  </a:lnTo>
                  <a:lnTo>
                    <a:pt x="8610057" y="5167689"/>
                  </a:lnTo>
                  <a:lnTo>
                    <a:pt x="8616400" y="5170395"/>
                  </a:lnTo>
                  <a:lnTo>
                    <a:pt x="8621069" y="5169625"/>
                  </a:lnTo>
                  <a:lnTo>
                    <a:pt x="8623971" y="5166522"/>
                  </a:lnTo>
                  <a:lnTo>
                    <a:pt x="8628109" y="5162369"/>
                  </a:lnTo>
                  <a:lnTo>
                    <a:pt x="8628051" y="5156031"/>
                  </a:lnTo>
                  <a:lnTo>
                    <a:pt x="8618360" y="5146374"/>
                  </a:lnTo>
                  <a:close/>
                </a:path>
                <a:path w="20085050" h="6245225">
                  <a:moveTo>
                    <a:pt x="11149957" y="6223902"/>
                  </a:moveTo>
                  <a:lnTo>
                    <a:pt x="11142142" y="6223725"/>
                  </a:lnTo>
                  <a:lnTo>
                    <a:pt x="11136138" y="6223926"/>
                  </a:lnTo>
                  <a:lnTo>
                    <a:pt x="11131855" y="6228412"/>
                  </a:lnTo>
                  <a:lnTo>
                    <a:pt x="11131723" y="6234274"/>
                  </a:lnTo>
                  <a:lnTo>
                    <a:pt x="11131492" y="6238516"/>
                  </a:lnTo>
                  <a:lnTo>
                    <a:pt x="11134167" y="6242419"/>
                  </a:lnTo>
                  <a:lnTo>
                    <a:pt x="11137839" y="6243985"/>
                  </a:lnTo>
                  <a:lnTo>
                    <a:pt x="11137648" y="6243509"/>
                  </a:lnTo>
                  <a:lnTo>
                    <a:pt x="11138982" y="6244078"/>
                  </a:lnTo>
                  <a:lnTo>
                    <a:pt x="11141604" y="6244407"/>
                  </a:lnTo>
                  <a:lnTo>
                    <a:pt x="11143559" y="6244452"/>
                  </a:lnTo>
                  <a:lnTo>
                    <a:pt x="11149754" y="6244728"/>
                  </a:lnTo>
                  <a:lnTo>
                    <a:pt x="11154036" y="6240240"/>
                  </a:lnTo>
                  <a:lnTo>
                    <a:pt x="11154169" y="6234378"/>
                  </a:lnTo>
                  <a:lnTo>
                    <a:pt x="11154444" y="6228183"/>
                  </a:lnTo>
                  <a:lnTo>
                    <a:pt x="11149957" y="6223902"/>
                  </a:lnTo>
                  <a:close/>
                </a:path>
                <a:path w="20085050" h="6245225">
                  <a:moveTo>
                    <a:pt x="971964" y="1859026"/>
                  </a:moveTo>
                  <a:lnTo>
                    <a:pt x="965292" y="1858942"/>
                  </a:lnTo>
                  <a:lnTo>
                    <a:pt x="959773" y="1864480"/>
                  </a:lnTo>
                  <a:lnTo>
                    <a:pt x="955776" y="1868299"/>
                  </a:lnTo>
                  <a:lnTo>
                    <a:pt x="955693" y="1874971"/>
                  </a:lnTo>
                  <a:lnTo>
                    <a:pt x="959846" y="1879110"/>
                  </a:lnTo>
                  <a:lnTo>
                    <a:pt x="960896" y="1880347"/>
                  </a:lnTo>
                  <a:lnTo>
                    <a:pt x="966904" y="1882910"/>
                  </a:lnTo>
                  <a:lnTo>
                    <a:pt x="971240" y="1881997"/>
                  </a:lnTo>
                  <a:lnTo>
                    <a:pt x="974475" y="1879037"/>
                  </a:lnTo>
                  <a:lnTo>
                    <a:pt x="975855" y="1877653"/>
                  </a:lnTo>
                  <a:lnTo>
                    <a:pt x="979852" y="1873834"/>
                  </a:lnTo>
                  <a:lnTo>
                    <a:pt x="979936" y="1867161"/>
                  </a:lnTo>
                  <a:lnTo>
                    <a:pt x="975783" y="1863023"/>
                  </a:lnTo>
                  <a:lnTo>
                    <a:pt x="971964" y="1859026"/>
                  </a:lnTo>
                  <a:close/>
                </a:path>
                <a:path w="20085050" h="6245225">
                  <a:moveTo>
                    <a:pt x="8557499" y="5086479"/>
                  </a:moveTo>
                  <a:lnTo>
                    <a:pt x="8550827" y="5086395"/>
                  </a:lnTo>
                  <a:lnTo>
                    <a:pt x="8546688" y="5090548"/>
                  </a:lnTo>
                  <a:lnTo>
                    <a:pt x="8542692" y="5094367"/>
                  </a:lnTo>
                  <a:lnTo>
                    <a:pt x="8542607" y="5101039"/>
                  </a:lnTo>
                  <a:lnTo>
                    <a:pt x="8548145" y="5106558"/>
                  </a:lnTo>
                  <a:lnTo>
                    <a:pt x="8549195" y="5107795"/>
                  </a:lnTo>
                  <a:lnTo>
                    <a:pt x="8555204" y="5110359"/>
                  </a:lnTo>
                  <a:lnTo>
                    <a:pt x="8559539" y="5109446"/>
                  </a:lnTo>
                  <a:lnTo>
                    <a:pt x="8562775" y="5106486"/>
                  </a:lnTo>
                  <a:lnTo>
                    <a:pt x="8566771" y="5102667"/>
                  </a:lnTo>
                  <a:lnTo>
                    <a:pt x="8566855" y="5095995"/>
                  </a:lnTo>
                  <a:lnTo>
                    <a:pt x="8561318" y="5090476"/>
                  </a:lnTo>
                  <a:lnTo>
                    <a:pt x="8557499" y="5086479"/>
                  </a:lnTo>
                  <a:close/>
                </a:path>
                <a:path w="20085050" h="6245225">
                  <a:moveTo>
                    <a:pt x="11235022" y="6224283"/>
                  </a:moveTo>
                  <a:lnTo>
                    <a:pt x="11227205" y="6224104"/>
                  </a:lnTo>
                  <a:lnTo>
                    <a:pt x="11221201" y="6224305"/>
                  </a:lnTo>
                  <a:lnTo>
                    <a:pt x="11216778" y="6229126"/>
                  </a:lnTo>
                  <a:lnTo>
                    <a:pt x="11216788" y="6234654"/>
                  </a:lnTo>
                  <a:lnTo>
                    <a:pt x="11216556" y="6238896"/>
                  </a:lnTo>
                  <a:lnTo>
                    <a:pt x="11219375" y="6242465"/>
                  </a:lnTo>
                  <a:lnTo>
                    <a:pt x="11224382" y="6244601"/>
                  </a:lnTo>
                  <a:lnTo>
                    <a:pt x="11227337" y="6245072"/>
                  </a:lnTo>
                  <a:lnTo>
                    <a:pt x="11229292" y="6245118"/>
                  </a:lnTo>
                  <a:lnTo>
                    <a:pt x="11235296" y="6244916"/>
                  </a:lnTo>
                  <a:lnTo>
                    <a:pt x="11239719" y="6240095"/>
                  </a:lnTo>
                  <a:lnTo>
                    <a:pt x="11239710" y="6234568"/>
                  </a:lnTo>
                  <a:lnTo>
                    <a:pt x="11239509" y="6228564"/>
                  </a:lnTo>
                  <a:lnTo>
                    <a:pt x="11235022" y="6224283"/>
                  </a:lnTo>
                  <a:close/>
                </a:path>
                <a:path w="20085050" h="6245225">
                  <a:moveTo>
                    <a:pt x="8497875" y="5025534"/>
                  </a:moveTo>
                  <a:lnTo>
                    <a:pt x="8491345" y="5025116"/>
                  </a:lnTo>
                  <a:lnTo>
                    <a:pt x="8483067" y="5033422"/>
                  </a:lnTo>
                  <a:lnTo>
                    <a:pt x="8482649" y="5039952"/>
                  </a:lnTo>
                  <a:lnTo>
                    <a:pt x="8488187" y="5045470"/>
                  </a:lnTo>
                  <a:lnTo>
                    <a:pt x="8488904" y="5046566"/>
                  </a:lnTo>
                  <a:lnTo>
                    <a:pt x="8495580" y="5049413"/>
                  </a:lnTo>
                  <a:lnTo>
                    <a:pt x="8499772" y="5048834"/>
                  </a:lnTo>
                  <a:lnTo>
                    <a:pt x="8503007" y="5045874"/>
                  </a:lnTo>
                  <a:lnTo>
                    <a:pt x="8507147" y="5041720"/>
                  </a:lnTo>
                  <a:lnTo>
                    <a:pt x="8507565" y="5035191"/>
                  </a:lnTo>
                  <a:lnTo>
                    <a:pt x="8497875" y="5025534"/>
                  </a:lnTo>
                  <a:close/>
                </a:path>
                <a:path w="20085050" h="6245225">
                  <a:moveTo>
                    <a:pt x="11319892" y="6221422"/>
                  </a:moveTo>
                  <a:lnTo>
                    <a:pt x="11314220" y="6221765"/>
                  </a:lnTo>
                  <a:lnTo>
                    <a:pt x="11312266" y="6221720"/>
                  </a:lnTo>
                  <a:lnTo>
                    <a:pt x="11306596" y="6222063"/>
                  </a:lnTo>
                  <a:lnTo>
                    <a:pt x="11301839" y="6226742"/>
                  </a:lnTo>
                  <a:lnTo>
                    <a:pt x="11302182" y="6232412"/>
                  </a:lnTo>
                  <a:lnTo>
                    <a:pt x="11302285" y="6236796"/>
                  </a:lnTo>
                  <a:lnTo>
                    <a:pt x="11304768" y="6240223"/>
                  </a:lnTo>
                  <a:lnTo>
                    <a:pt x="11309775" y="6242359"/>
                  </a:lnTo>
                  <a:lnTo>
                    <a:pt x="11312874" y="6242497"/>
                  </a:lnTo>
                  <a:lnTo>
                    <a:pt x="11314828" y="6242541"/>
                  </a:lnTo>
                  <a:lnTo>
                    <a:pt x="11320498" y="6242198"/>
                  </a:lnTo>
                  <a:lnTo>
                    <a:pt x="11325256" y="6237521"/>
                  </a:lnTo>
                  <a:lnTo>
                    <a:pt x="11324570" y="6226180"/>
                  </a:lnTo>
                  <a:lnTo>
                    <a:pt x="11319892" y="6221422"/>
                  </a:lnTo>
                  <a:close/>
                </a:path>
                <a:path w="20085050" h="6245225">
                  <a:moveTo>
                    <a:pt x="8438819" y="4963253"/>
                  </a:moveTo>
                  <a:lnTo>
                    <a:pt x="8432147" y="4963169"/>
                  </a:lnTo>
                  <a:lnTo>
                    <a:pt x="8428150" y="4966988"/>
                  </a:lnTo>
                  <a:lnTo>
                    <a:pt x="8424011" y="4971141"/>
                  </a:lnTo>
                  <a:lnTo>
                    <a:pt x="8423929" y="4977814"/>
                  </a:lnTo>
                  <a:lnTo>
                    <a:pt x="8427748" y="4981810"/>
                  </a:lnTo>
                  <a:lnTo>
                    <a:pt x="8429132" y="4983189"/>
                  </a:lnTo>
                  <a:lnTo>
                    <a:pt x="8430183" y="4984427"/>
                  </a:lnTo>
                  <a:lnTo>
                    <a:pt x="8436525" y="4987133"/>
                  </a:lnTo>
                  <a:lnTo>
                    <a:pt x="8440718" y="4986553"/>
                  </a:lnTo>
                  <a:lnTo>
                    <a:pt x="8443953" y="4983593"/>
                  </a:lnTo>
                  <a:lnTo>
                    <a:pt x="8448092" y="4979440"/>
                  </a:lnTo>
                  <a:lnTo>
                    <a:pt x="8448176" y="4972768"/>
                  </a:lnTo>
                  <a:lnTo>
                    <a:pt x="8444357" y="4968772"/>
                  </a:lnTo>
                  <a:lnTo>
                    <a:pt x="8438819" y="4963253"/>
                  </a:lnTo>
                  <a:close/>
                </a:path>
                <a:path w="20085050" h="6245225">
                  <a:moveTo>
                    <a:pt x="1032717" y="1798925"/>
                  </a:moveTo>
                  <a:lnTo>
                    <a:pt x="1026046" y="1798842"/>
                  </a:lnTo>
                  <a:lnTo>
                    <a:pt x="1020527" y="1804379"/>
                  </a:lnTo>
                  <a:lnTo>
                    <a:pt x="1016530" y="1808199"/>
                  </a:lnTo>
                  <a:lnTo>
                    <a:pt x="1016446" y="1814871"/>
                  </a:lnTo>
                  <a:lnTo>
                    <a:pt x="1020599" y="1819009"/>
                  </a:lnTo>
                  <a:lnTo>
                    <a:pt x="1021650" y="1820247"/>
                  </a:lnTo>
                  <a:lnTo>
                    <a:pt x="1027658" y="1822810"/>
                  </a:lnTo>
                  <a:lnTo>
                    <a:pt x="1031994" y="1821897"/>
                  </a:lnTo>
                  <a:lnTo>
                    <a:pt x="1035229" y="1818936"/>
                  </a:lnTo>
                  <a:lnTo>
                    <a:pt x="1036609" y="1817552"/>
                  </a:lnTo>
                  <a:lnTo>
                    <a:pt x="1040606" y="1813733"/>
                  </a:lnTo>
                  <a:lnTo>
                    <a:pt x="1040690" y="1807061"/>
                  </a:lnTo>
                  <a:lnTo>
                    <a:pt x="1036536" y="1802922"/>
                  </a:lnTo>
                  <a:lnTo>
                    <a:pt x="1032717" y="1798925"/>
                  </a:lnTo>
                  <a:close/>
                </a:path>
                <a:path w="20085050" h="6245225">
                  <a:moveTo>
                    <a:pt x="11404711" y="6217751"/>
                  </a:moveTo>
                  <a:lnTo>
                    <a:pt x="11399041" y="6218094"/>
                  </a:lnTo>
                  <a:lnTo>
                    <a:pt x="11396944" y="6218383"/>
                  </a:lnTo>
                  <a:lnTo>
                    <a:pt x="11391274" y="6218727"/>
                  </a:lnTo>
                  <a:lnTo>
                    <a:pt x="11386850" y="6223548"/>
                  </a:lnTo>
                  <a:lnTo>
                    <a:pt x="11387439" y="6233268"/>
                  </a:lnTo>
                  <a:lnTo>
                    <a:pt x="11389922" y="6236696"/>
                  </a:lnTo>
                  <a:lnTo>
                    <a:pt x="11394929" y="6238832"/>
                  </a:lnTo>
                  <a:lnTo>
                    <a:pt x="11398028" y="6238969"/>
                  </a:lnTo>
                  <a:lnTo>
                    <a:pt x="11400123" y="6238679"/>
                  </a:lnTo>
                  <a:lnTo>
                    <a:pt x="11405794" y="6238336"/>
                  </a:lnTo>
                  <a:lnTo>
                    <a:pt x="11410218" y="6233516"/>
                  </a:lnTo>
                  <a:lnTo>
                    <a:pt x="11409532" y="6222175"/>
                  </a:lnTo>
                  <a:lnTo>
                    <a:pt x="11404711" y="6217751"/>
                  </a:lnTo>
                  <a:close/>
                </a:path>
                <a:path w="20085050" h="6245225">
                  <a:moveTo>
                    <a:pt x="8382003" y="4900349"/>
                  </a:moveTo>
                  <a:lnTo>
                    <a:pt x="8375332" y="4900266"/>
                  </a:lnTo>
                  <a:lnTo>
                    <a:pt x="8366671" y="4907620"/>
                  </a:lnTo>
                  <a:lnTo>
                    <a:pt x="8366587" y="4914291"/>
                  </a:lnTo>
                  <a:lnTo>
                    <a:pt x="8370263" y="4918621"/>
                  </a:lnTo>
                  <a:lnTo>
                    <a:pt x="8371648" y="4920002"/>
                  </a:lnTo>
                  <a:lnTo>
                    <a:pt x="8372556" y="4921572"/>
                  </a:lnTo>
                  <a:lnTo>
                    <a:pt x="8378899" y="4924278"/>
                  </a:lnTo>
                  <a:lnTo>
                    <a:pt x="8383233" y="4923364"/>
                  </a:lnTo>
                  <a:lnTo>
                    <a:pt x="8390657" y="4917061"/>
                  </a:lnTo>
                  <a:lnTo>
                    <a:pt x="8390742" y="4910390"/>
                  </a:lnTo>
                  <a:lnTo>
                    <a:pt x="8387064" y="4906059"/>
                  </a:lnTo>
                  <a:lnTo>
                    <a:pt x="8385680" y="4904680"/>
                  </a:lnTo>
                  <a:lnTo>
                    <a:pt x="8382003" y="4900349"/>
                  </a:lnTo>
                  <a:close/>
                </a:path>
                <a:path w="20085050" h="6245225">
                  <a:moveTo>
                    <a:pt x="11490243" y="6212412"/>
                  </a:moveTo>
                  <a:lnTo>
                    <a:pt x="11484573" y="6212755"/>
                  </a:lnTo>
                  <a:lnTo>
                    <a:pt x="11482476" y="6213045"/>
                  </a:lnTo>
                  <a:lnTo>
                    <a:pt x="11476664" y="6213722"/>
                  </a:lnTo>
                  <a:lnTo>
                    <a:pt x="11472573" y="6218685"/>
                  </a:lnTo>
                  <a:lnTo>
                    <a:pt x="11472917" y="6224355"/>
                  </a:lnTo>
                  <a:lnTo>
                    <a:pt x="11473304" y="6228072"/>
                  </a:lnTo>
                  <a:lnTo>
                    <a:pt x="11475788" y="6231499"/>
                  </a:lnTo>
                  <a:lnTo>
                    <a:pt x="11480796" y="6233635"/>
                  </a:lnTo>
                  <a:lnTo>
                    <a:pt x="11484228" y="6233915"/>
                  </a:lnTo>
                  <a:lnTo>
                    <a:pt x="11486323" y="6233625"/>
                  </a:lnTo>
                  <a:lnTo>
                    <a:pt x="11492136" y="6232948"/>
                  </a:lnTo>
                  <a:lnTo>
                    <a:pt x="11496226" y="6227985"/>
                  </a:lnTo>
                  <a:lnTo>
                    <a:pt x="11495883" y="6222314"/>
                  </a:lnTo>
                  <a:lnTo>
                    <a:pt x="11495206" y="6216502"/>
                  </a:lnTo>
                  <a:lnTo>
                    <a:pt x="11490243" y="6212412"/>
                  </a:lnTo>
                  <a:close/>
                </a:path>
                <a:path w="20085050" h="6245225">
                  <a:moveTo>
                    <a:pt x="8325329" y="4837112"/>
                  </a:moveTo>
                  <a:lnTo>
                    <a:pt x="8318799" y="4836694"/>
                  </a:lnTo>
                  <a:lnTo>
                    <a:pt x="8310139" y="4844048"/>
                  </a:lnTo>
                  <a:lnTo>
                    <a:pt x="8309721" y="4850576"/>
                  </a:lnTo>
                  <a:lnTo>
                    <a:pt x="8313399" y="4854909"/>
                  </a:lnTo>
                  <a:lnTo>
                    <a:pt x="8314783" y="4856287"/>
                  </a:lnTo>
                  <a:lnTo>
                    <a:pt x="8315691" y="4857859"/>
                  </a:lnTo>
                  <a:lnTo>
                    <a:pt x="8318362" y="4858998"/>
                  </a:lnTo>
                  <a:lnTo>
                    <a:pt x="8318219" y="4859332"/>
                  </a:lnTo>
                  <a:lnTo>
                    <a:pt x="8321891" y="4860898"/>
                  </a:lnTo>
                  <a:lnTo>
                    <a:pt x="8326084" y="4860320"/>
                  </a:lnTo>
                  <a:lnTo>
                    <a:pt x="8333507" y="4854016"/>
                  </a:lnTo>
                  <a:lnTo>
                    <a:pt x="8333926" y="4847487"/>
                  </a:lnTo>
                  <a:lnTo>
                    <a:pt x="8330248" y="4843156"/>
                  </a:lnTo>
                  <a:lnTo>
                    <a:pt x="8329006" y="4841443"/>
                  </a:lnTo>
                  <a:lnTo>
                    <a:pt x="8325329" y="4837112"/>
                  </a:lnTo>
                  <a:close/>
                </a:path>
                <a:path w="20085050" h="6245225">
                  <a:moveTo>
                    <a:pt x="1094473" y="1739252"/>
                  </a:moveTo>
                  <a:lnTo>
                    <a:pt x="1087943" y="1738834"/>
                  </a:lnTo>
                  <a:lnTo>
                    <a:pt x="1078286" y="1748525"/>
                  </a:lnTo>
                  <a:lnTo>
                    <a:pt x="1077868" y="1755053"/>
                  </a:lnTo>
                  <a:lnTo>
                    <a:pt x="1082021" y="1759193"/>
                  </a:lnTo>
                  <a:lnTo>
                    <a:pt x="1083072" y="1760431"/>
                  </a:lnTo>
                  <a:lnTo>
                    <a:pt x="1085408" y="1761428"/>
                  </a:lnTo>
                  <a:lnTo>
                    <a:pt x="1085599" y="1761903"/>
                  </a:lnTo>
                  <a:lnTo>
                    <a:pt x="1089272" y="1763470"/>
                  </a:lnTo>
                  <a:lnTo>
                    <a:pt x="1093607" y="1762556"/>
                  </a:lnTo>
                  <a:lnTo>
                    <a:pt x="1096843" y="1759597"/>
                  </a:lnTo>
                  <a:lnTo>
                    <a:pt x="1102361" y="1754060"/>
                  </a:lnTo>
                  <a:lnTo>
                    <a:pt x="1102779" y="1747530"/>
                  </a:lnTo>
                  <a:lnTo>
                    <a:pt x="1094473" y="1739252"/>
                  </a:lnTo>
                  <a:close/>
                </a:path>
                <a:path w="20085050" h="6245225">
                  <a:moveTo>
                    <a:pt x="11575485" y="6204977"/>
                  </a:moveTo>
                  <a:lnTo>
                    <a:pt x="11569671" y="6205654"/>
                  </a:lnTo>
                  <a:lnTo>
                    <a:pt x="11567576" y="6205943"/>
                  </a:lnTo>
                  <a:lnTo>
                    <a:pt x="11561763" y="6206621"/>
                  </a:lnTo>
                  <a:lnTo>
                    <a:pt x="11557339" y="6211441"/>
                  </a:lnTo>
                  <a:lnTo>
                    <a:pt x="11558017" y="6217254"/>
                  </a:lnTo>
                  <a:lnTo>
                    <a:pt x="11558263" y="6221304"/>
                  </a:lnTo>
                  <a:lnTo>
                    <a:pt x="11560888" y="6224397"/>
                  </a:lnTo>
                  <a:lnTo>
                    <a:pt x="11565896" y="6226533"/>
                  </a:lnTo>
                  <a:lnTo>
                    <a:pt x="11569327" y="6226813"/>
                  </a:lnTo>
                  <a:lnTo>
                    <a:pt x="11571424" y="6226523"/>
                  </a:lnTo>
                  <a:lnTo>
                    <a:pt x="11577236" y="6225847"/>
                  </a:lnTo>
                  <a:lnTo>
                    <a:pt x="11581660" y="6221026"/>
                  </a:lnTo>
                  <a:lnTo>
                    <a:pt x="11580306" y="6209401"/>
                  </a:lnTo>
                  <a:lnTo>
                    <a:pt x="11575485" y="6204977"/>
                  </a:lnTo>
                  <a:close/>
                </a:path>
                <a:path w="20085050" h="6245225">
                  <a:moveTo>
                    <a:pt x="8269510" y="4771871"/>
                  </a:moveTo>
                  <a:lnTo>
                    <a:pt x="8262980" y="4771453"/>
                  </a:lnTo>
                  <a:lnTo>
                    <a:pt x="8254320" y="4778807"/>
                  </a:lnTo>
                  <a:lnTo>
                    <a:pt x="8253902" y="4785336"/>
                  </a:lnTo>
                  <a:lnTo>
                    <a:pt x="8257579" y="4789667"/>
                  </a:lnTo>
                  <a:lnTo>
                    <a:pt x="8258821" y="4791381"/>
                  </a:lnTo>
                  <a:lnTo>
                    <a:pt x="8259730" y="4792952"/>
                  </a:lnTo>
                  <a:lnTo>
                    <a:pt x="8262733" y="4794233"/>
                  </a:lnTo>
                  <a:lnTo>
                    <a:pt x="8262257" y="4794425"/>
                  </a:lnTo>
                  <a:lnTo>
                    <a:pt x="8265929" y="4795991"/>
                  </a:lnTo>
                  <a:lnTo>
                    <a:pt x="8270121" y="4795412"/>
                  </a:lnTo>
                  <a:lnTo>
                    <a:pt x="8273215" y="4792785"/>
                  </a:lnTo>
                  <a:lnTo>
                    <a:pt x="8277687" y="4788775"/>
                  </a:lnTo>
                  <a:lnTo>
                    <a:pt x="8278106" y="4782246"/>
                  </a:lnTo>
                  <a:lnTo>
                    <a:pt x="8274429" y="4777915"/>
                  </a:lnTo>
                  <a:lnTo>
                    <a:pt x="8273187" y="4776202"/>
                  </a:lnTo>
                  <a:lnTo>
                    <a:pt x="8269510" y="4771871"/>
                  </a:lnTo>
                  <a:close/>
                </a:path>
                <a:path w="20085050" h="6245225">
                  <a:moveTo>
                    <a:pt x="11660153" y="6196112"/>
                  </a:moveTo>
                  <a:lnTo>
                    <a:pt x="11654341" y="6196789"/>
                  </a:lnTo>
                  <a:lnTo>
                    <a:pt x="11652244" y="6197079"/>
                  </a:lnTo>
                  <a:lnTo>
                    <a:pt x="11646432" y="6197755"/>
                  </a:lnTo>
                  <a:lnTo>
                    <a:pt x="11642341" y="6202719"/>
                  </a:lnTo>
                  <a:lnTo>
                    <a:pt x="11643019" y="6208532"/>
                  </a:lnTo>
                  <a:lnTo>
                    <a:pt x="11643264" y="6212582"/>
                  </a:lnTo>
                  <a:lnTo>
                    <a:pt x="11645890" y="6215675"/>
                  </a:lnTo>
                  <a:lnTo>
                    <a:pt x="11650897" y="6217811"/>
                  </a:lnTo>
                  <a:lnTo>
                    <a:pt x="11654471" y="6217757"/>
                  </a:lnTo>
                  <a:lnTo>
                    <a:pt x="11656568" y="6217468"/>
                  </a:lnTo>
                  <a:lnTo>
                    <a:pt x="11662380" y="6216791"/>
                  </a:lnTo>
                  <a:lnTo>
                    <a:pt x="11666471" y="6211827"/>
                  </a:lnTo>
                  <a:lnTo>
                    <a:pt x="11665117" y="6200202"/>
                  </a:lnTo>
                  <a:lnTo>
                    <a:pt x="11660153" y="6196112"/>
                  </a:lnTo>
                  <a:close/>
                </a:path>
                <a:path w="20085050" h="6245225">
                  <a:moveTo>
                    <a:pt x="8215453" y="4706200"/>
                  </a:moveTo>
                  <a:lnTo>
                    <a:pt x="8208590" y="4705639"/>
                  </a:lnTo>
                  <a:lnTo>
                    <a:pt x="8204259" y="4709316"/>
                  </a:lnTo>
                  <a:lnTo>
                    <a:pt x="8199595" y="4712851"/>
                  </a:lnTo>
                  <a:lnTo>
                    <a:pt x="8199035" y="4719713"/>
                  </a:lnTo>
                  <a:lnTo>
                    <a:pt x="8202712" y="4724044"/>
                  </a:lnTo>
                  <a:lnTo>
                    <a:pt x="8203954" y="4725757"/>
                  </a:lnTo>
                  <a:lnTo>
                    <a:pt x="8205005" y="4726994"/>
                  </a:lnTo>
                  <a:lnTo>
                    <a:pt x="8207867" y="4728609"/>
                  </a:lnTo>
                  <a:lnTo>
                    <a:pt x="8211539" y="4730176"/>
                  </a:lnTo>
                  <a:lnTo>
                    <a:pt x="8215588" y="4729931"/>
                  </a:lnTo>
                  <a:lnTo>
                    <a:pt x="8218682" y="4727305"/>
                  </a:lnTo>
                  <a:lnTo>
                    <a:pt x="8223346" y="4723770"/>
                  </a:lnTo>
                  <a:lnTo>
                    <a:pt x="8223906" y="4716908"/>
                  </a:lnTo>
                  <a:lnTo>
                    <a:pt x="8220230" y="4712577"/>
                  </a:lnTo>
                  <a:lnTo>
                    <a:pt x="8218988" y="4710864"/>
                  </a:lnTo>
                  <a:lnTo>
                    <a:pt x="8215453" y="4706200"/>
                  </a:lnTo>
                  <a:close/>
                </a:path>
                <a:path w="20085050" h="6245225">
                  <a:moveTo>
                    <a:pt x="1155943" y="1680246"/>
                  </a:moveTo>
                  <a:lnTo>
                    <a:pt x="1149414" y="1679828"/>
                  </a:lnTo>
                  <a:lnTo>
                    <a:pt x="1139756" y="1689519"/>
                  </a:lnTo>
                  <a:lnTo>
                    <a:pt x="1139338" y="1696049"/>
                  </a:lnTo>
                  <a:lnTo>
                    <a:pt x="1143491" y="1700187"/>
                  </a:lnTo>
                  <a:lnTo>
                    <a:pt x="1144208" y="1701282"/>
                  </a:lnTo>
                  <a:lnTo>
                    <a:pt x="1150884" y="1704130"/>
                  </a:lnTo>
                  <a:lnTo>
                    <a:pt x="1155077" y="1703551"/>
                  </a:lnTo>
                  <a:lnTo>
                    <a:pt x="1158313" y="1700591"/>
                  </a:lnTo>
                  <a:lnTo>
                    <a:pt x="1163831" y="1695054"/>
                  </a:lnTo>
                  <a:lnTo>
                    <a:pt x="1164249" y="1688524"/>
                  </a:lnTo>
                  <a:lnTo>
                    <a:pt x="1155943" y="1680246"/>
                  </a:lnTo>
                  <a:close/>
                </a:path>
                <a:path w="20085050" h="6245225">
                  <a:moveTo>
                    <a:pt x="11744581" y="6185961"/>
                  </a:moveTo>
                  <a:lnTo>
                    <a:pt x="11738768" y="6186638"/>
                  </a:lnTo>
                  <a:lnTo>
                    <a:pt x="11736672" y="6186927"/>
                  </a:lnTo>
                  <a:lnTo>
                    <a:pt x="11731193" y="6187747"/>
                  </a:lnTo>
                  <a:lnTo>
                    <a:pt x="11727103" y="6192710"/>
                  </a:lnTo>
                  <a:lnTo>
                    <a:pt x="11727779" y="6198522"/>
                  </a:lnTo>
                  <a:lnTo>
                    <a:pt x="11728501" y="6202382"/>
                  </a:lnTo>
                  <a:lnTo>
                    <a:pt x="11730792" y="6205333"/>
                  </a:lnTo>
                  <a:lnTo>
                    <a:pt x="11735467" y="6207327"/>
                  </a:lnTo>
                  <a:lnTo>
                    <a:pt x="11739374" y="6207415"/>
                  </a:lnTo>
                  <a:lnTo>
                    <a:pt x="11741471" y="6207126"/>
                  </a:lnTo>
                  <a:lnTo>
                    <a:pt x="11747284" y="6206449"/>
                  </a:lnTo>
                  <a:lnTo>
                    <a:pt x="11751040" y="6201343"/>
                  </a:lnTo>
                  <a:lnTo>
                    <a:pt x="11749686" y="6189718"/>
                  </a:lnTo>
                  <a:lnTo>
                    <a:pt x="11744581" y="6185961"/>
                  </a:lnTo>
                  <a:close/>
                </a:path>
                <a:path w="20085050" h="6245225">
                  <a:moveTo>
                    <a:pt x="8161205" y="4640051"/>
                  </a:moveTo>
                  <a:lnTo>
                    <a:pt x="8154818" y="4639299"/>
                  </a:lnTo>
                  <a:lnTo>
                    <a:pt x="8150154" y="4642834"/>
                  </a:lnTo>
                  <a:lnTo>
                    <a:pt x="8145823" y="4646510"/>
                  </a:lnTo>
                  <a:lnTo>
                    <a:pt x="8145071" y="4652897"/>
                  </a:lnTo>
                  <a:lnTo>
                    <a:pt x="8148605" y="4657562"/>
                  </a:lnTo>
                  <a:lnTo>
                    <a:pt x="8149848" y="4659276"/>
                  </a:lnTo>
                  <a:lnTo>
                    <a:pt x="8151232" y="4660655"/>
                  </a:lnTo>
                  <a:lnTo>
                    <a:pt x="8154094" y="4662270"/>
                  </a:lnTo>
                  <a:lnTo>
                    <a:pt x="8157432" y="4663694"/>
                  </a:lnTo>
                  <a:lnTo>
                    <a:pt x="8161483" y="4663448"/>
                  </a:lnTo>
                  <a:lnTo>
                    <a:pt x="8168907" y="4657145"/>
                  </a:lnTo>
                  <a:lnTo>
                    <a:pt x="8169800" y="4650425"/>
                  </a:lnTo>
                  <a:lnTo>
                    <a:pt x="8166124" y="4646094"/>
                  </a:lnTo>
                  <a:lnTo>
                    <a:pt x="8164882" y="4644381"/>
                  </a:lnTo>
                  <a:lnTo>
                    <a:pt x="8161205" y="4640051"/>
                  </a:lnTo>
                  <a:close/>
                </a:path>
                <a:path w="20085050" h="6245225">
                  <a:moveTo>
                    <a:pt x="11829245" y="6174333"/>
                  </a:moveTo>
                  <a:lnTo>
                    <a:pt x="11823765" y="6175153"/>
                  </a:lnTo>
                  <a:lnTo>
                    <a:pt x="11821669" y="6175442"/>
                  </a:lnTo>
                  <a:lnTo>
                    <a:pt x="11815856" y="6176119"/>
                  </a:lnTo>
                  <a:lnTo>
                    <a:pt x="11812100" y="6181225"/>
                  </a:lnTo>
                  <a:lnTo>
                    <a:pt x="11812776" y="6187037"/>
                  </a:lnTo>
                  <a:lnTo>
                    <a:pt x="11813164" y="6190754"/>
                  </a:lnTo>
                  <a:lnTo>
                    <a:pt x="11815457" y="6193704"/>
                  </a:lnTo>
                  <a:lnTo>
                    <a:pt x="11818796" y="6195128"/>
                  </a:lnTo>
                  <a:lnTo>
                    <a:pt x="11819271" y="6194937"/>
                  </a:lnTo>
                  <a:lnTo>
                    <a:pt x="11820940" y="6195649"/>
                  </a:lnTo>
                  <a:lnTo>
                    <a:pt x="11824849" y="6195738"/>
                  </a:lnTo>
                  <a:lnTo>
                    <a:pt x="11826945" y="6195448"/>
                  </a:lnTo>
                  <a:lnTo>
                    <a:pt x="11832423" y="6194629"/>
                  </a:lnTo>
                  <a:lnTo>
                    <a:pt x="11836180" y="6189523"/>
                  </a:lnTo>
                  <a:lnTo>
                    <a:pt x="11835503" y="6183710"/>
                  </a:lnTo>
                  <a:lnTo>
                    <a:pt x="11834683" y="6178231"/>
                  </a:lnTo>
                  <a:lnTo>
                    <a:pt x="11829245" y="6174333"/>
                  </a:lnTo>
                  <a:close/>
                </a:path>
                <a:path w="20085050" h="6245225">
                  <a:moveTo>
                    <a:pt x="8108669" y="4572660"/>
                  </a:moveTo>
                  <a:lnTo>
                    <a:pt x="8102283" y="4571908"/>
                  </a:lnTo>
                  <a:lnTo>
                    <a:pt x="8092955" y="4578977"/>
                  </a:lnTo>
                  <a:lnTo>
                    <a:pt x="8092204" y="4585365"/>
                  </a:lnTo>
                  <a:lnTo>
                    <a:pt x="8095737" y="4590028"/>
                  </a:lnTo>
                  <a:lnTo>
                    <a:pt x="8098221" y="4593456"/>
                  </a:lnTo>
                  <a:lnTo>
                    <a:pt x="8101083" y="4595071"/>
                  </a:lnTo>
                  <a:lnTo>
                    <a:pt x="8104421" y="4596495"/>
                  </a:lnTo>
                  <a:lnTo>
                    <a:pt x="8108614" y="4595916"/>
                  </a:lnTo>
                  <a:lnTo>
                    <a:pt x="8111564" y="4593624"/>
                  </a:lnTo>
                  <a:lnTo>
                    <a:pt x="8116228" y="4590090"/>
                  </a:lnTo>
                  <a:lnTo>
                    <a:pt x="8116981" y="4583702"/>
                  </a:lnTo>
                  <a:lnTo>
                    <a:pt x="8113446" y="4579038"/>
                  </a:lnTo>
                  <a:lnTo>
                    <a:pt x="8112204" y="4577324"/>
                  </a:lnTo>
                  <a:lnTo>
                    <a:pt x="8108669" y="4572660"/>
                  </a:lnTo>
                  <a:close/>
                </a:path>
                <a:path w="20085050" h="6245225">
                  <a:moveTo>
                    <a:pt x="1218223" y="1621192"/>
                  </a:moveTo>
                  <a:lnTo>
                    <a:pt x="1211694" y="1620774"/>
                  </a:lnTo>
                  <a:lnTo>
                    <a:pt x="1202036" y="1630464"/>
                  </a:lnTo>
                  <a:lnTo>
                    <a:pt x="1201619" y="1636994"/>
                  </a:lnTo>
                  <a:lnTo>
                    <a:pt x="1205772" y="1641132"/>
                  </a:lnTo>
                  <a:lnTo>
                    <a:pt x="1206488" y="1642227"/>
                  </a:lnTo>
                  <a:lnTo>
                    <a:pt x="1213164" y="1645075"/>
                  </a:lnTo>
                  <a:lnTo>
                    <a:pt x="1217358" y="1644497"/>
                  </a:lnTo>
                  <a:lnTo>
                    <a:pt x="1220593" y="1641536"/>
                  </a:lnTo>
                  <a:lnTo>
                    <a:pt x="1226112" y="1635998"/>
                  </a:lnTo>
                  <a:lnTo>
                    <a:pt x="1226529" y="1629470"/>
                  </a:lnTo>
                  <a:lnTo>
                    <a:pt x="1218223" y="1621192"/>
                  </a:lnTo>
                  <a:close/>
                </a:path>
                <a:path w="20085050" h="6245225">
                  <a:moveTo>
                    <a:pt x="11913141" y="6160799"/>
                  </a:moveTo>
                  <a:lnTo>
                    <a:pt x="11907662" y="6161619"/>
                  </a:lnTo>
                  <a:lnTo>
                    <a:pt x="11905567" y="6161909"/>
                  </a:lnTo>
                  <a:lnTo>
                    <a:pt x="11899612" y="6162919"/>
                  </a:lnTo>
                  <a:lnTo>
                    <a:pt x="11896047" y="6168501"/>
                  </a:lnTo>
                  <a:lnTo>
                    <a:pt x="11896866" y="6173979"/>
                  </a:lnTo>
                  <a:lnTo>
                    <a:pt x="11897396" y="6177363"/>
                  </a:lnTo>
                  <a:lnTo>
                    <a:pt x="11900022" y="6180455"/>
                  </a:lnTo>
                  <a:lnTo>
                    <a:pt x="11905030" y="6182592"/>
                  </a:lnTo>
                  <a:lnTo>
                    <a:pt x="11908937" y="6182681"/>
                  </a:lnTo>
                  <a:lnTo>
                    <a:pt x="11911033" y="6182391"/>
                  </a:lnTo>
                  <a:lnTo>
                    <a:pt x="11916990" y="6181379"/>
                  </a:lnTo>
                  <a:lnTo>
                    <a:pt x="11920745" y="6176274"/>
                  </a:lnTo>
                  <a:lnTo>
                    <a:pt x="11918723" y="6164364"/>
                  </a:lnTo>
                  <a:lnTo>
                    <a:pt x="11913141" y="6160799"/>
                  </a:lnTo>
                  <a:close/>
                </a:path>
                <a:path w="20085050" h="6245225">
                  <a:moveTo>
                    <a:pt x="8056612" y="4505078"/>
                  </a:moveTo>
                  <a:lnTo>
                    <a:pt x="8050225" y="4504326"/>
                  </a:lnTo>
                  <a:lnTo>
                    <a:pt x="8040897" y="4511395"/>
                  </a:lnTo>
                  <a:lnTo>
                    <a:pt x="8040144" y="4517782"/>
                  </a:lnTo>
                  <a:lnTo>
                    <a:pt x="8043679" y="4522447"/>
                  </a:lnTo>
                  <a:lnTo>
                    <a:pt x="8044920" y="4524160"/>
                  </a:lnTo>
                  <a:lnTo>
                    <a:pt x="8045828" y="4525731"/>
                  </a:lnTo>
                  <a:lnTo>
                    <a:pt x="8049025" y="4527490"/>
                  </a:lnTo>
                  <a:lnTo>
                    <a:pt x="8049167" y="4527155"/>
                  </a:lnTo>
                  <a:lnTo>
                    <a:pt x="8052505" y="4528579"/>
                  </a:lnTo>
                  <a:lnTo>
                    <a:pt x="8056556" y="4528334"/>
                  </a:lnTo>
                  <a:lnTo>
                    <a:pt x="8059506" y="4526042"/>
                  </a:lnTo>
                  <a:lnTo>
                    <a:pt x="8064171" y="4522507"/>
                  </a:lnTo>
                  <a:lnTo>
                    <a:pt x="8064922" y="4516120"/>
                  </a:lnTo>
                  <a:lnTo>
                    <a:pt x="8061387" y="4511456"/>
                  </a:lnTo>
                  <a:lnTo>
                    <a:pt x="8060146" y="4509743"/>
                  </a:lnTo>
                  <a:lnTo>
                    <a:pt x="8056612" y="4505078"/>
                  </a:lnTo>
                  <a:close/>
                </a:path>
                <a:path w="20085050" h="6245225">
                  <a:moveTo>
                    <a:pt x="11997275" y="6145789"/>
                  </a:moveTo>
                  <a:lnTo>
                    <a:pt x="11991654" y="6146942"/>
                  </a:lnTo>
                  <a:lnTo>
                    <a:pt x="11989557" y="6147231"/>
                  </a:lnTo>
                  <a:lnTo>
                    <a:pt x="11983936" y="6148385"/>
                  </a:lnTo>
                  <a:lnTo>
                    <a:pt x="11980038" y="6153824"/>
                  </a:lnTo>
                  <a:lnTo>
                    <a:pt x="11981190" y="6159445"/>
                  </a:lnTo>
                  <a:lnTo>
                    <a:pt x="11982056" y="6162972"/>
                  </a:lnTo>
                  <a:lnTo>
                    <a:pt x="11984348" y="6165921"/>
                  </a:lnTo>
                  <a:lnTo>
                    <a:pt x="11989355" y="6168057"/>
                  </a:lnTo>
                  <a:lnTo>
                    <a:pt x="11993405" y="6167813"/>
                  </a:lnTo>
                  <a:lnTo>
                    <a:pt x="11995501" y="6167523"/>
                  </a:lnTo>
                  <a:lnTo>
                    <a:pt x="12001122" y="6166369"/>
                  </a:lnTo>
                  <a:lnTo>
                    <a:pt x="12005021" y="6160931"/>
                  </a:lnTo>
                  <a:lnTo>
                    <a:pt x="12002714" y="6149687"/>
                  </a:lnTo>
                  <a:lnTo>
                    <a:pt x="11997275" y="6145789"/>
                  </a:lnTo>
                  <a:close/>
                </a:path>
                <a:path w="20085050" h="6245225">
                  <a:moveTo>
                    <a:pt x="8005505" y="4437113"/>
                  </a:moveTo>
                  <a:lnTo>
                    <a:pt x="7998927" y="4435886"/>
                  </a:lnTo>
                  <a:lnTo>
                    <a:pt x="7994263" y="4439420"/>
                  </a:lnTo>
                  <a:lnTo>
                    <a:pt x="7989741" y="4442620"/>
                  </a:lnTo>
                  <a:lnTo>
                    <a:pt x="7988513" y="4449199"/>
                  </a:lnTo>
                  <a:lnTo>
                    <a:pt x="7992048" y="4453863"/>
                  </a:lnTo>
                  <a:lnTo>
                    <a:pt x="7994531" y="4457290"/>
                  </a:lnTo>
                  <a:lnTo>
                    <a:pt x="7997727" y="4459047"/>
                  </a:lnTo>
                  <a:lnTo>
                    <a:pt x="8000732" y="4460329"/>
                  </a:lnTo>
                  <a:lnTo>
                    <a:pt x="8004782" y="4460085"/>
                  </a:lnTo>
                  <a:lnTo>
                    <a:pt x="8007733" y="4457792"/>
                  </a:lnTo>
                  <a:lnTo>
                    <a:pt x="8012255" y="4454592"/>
                  </a:lnTo>
                  <a:lnTo>
                    <a:pt x="8013483" y="4448012"/>
                  </a:lnTo>
                  <a:lnTo>
                    <a:pt x="8009948" y="4443348"/>
                  </a:lnTo>
                  <a:lnTo>
                    <a:pt x="8008706" y="4441634"/>
                  </a:lnTo>
                  <a:lnTo>
                    <a:pt x="8005505" y="4437113"/>
                  </a:lnTo>
                  <a:close/>
                </a:path>
                <a:path w="20085050" h="6245225">
                  <a:moveTo>
                    <a:pt x="1280695" y="1562612"/>
                  </a:moveTo>
                  <a:lnTo>
                    <a:pt x="1274023" y="1562529"/>
                  </a:lnTo>
                  <a:lnTo>
                    <a:pt x="1270027" y="1566348"/>
                  </a:lnTo>
                  <a:lnTo>
                    <a:pt x="1268648" y="1567732"/>
                  </a:lnTo>
                  <a:lnTo>
                    <a:pt x="1264175" y="1571742"/>
                  </a:lnTo>
                  <a:lnTo>
                    <a:pt x="1264091" y="1578414"/>
                  </a:lnTo>
                  <a:lnTo>
                    <a:pt x="1267910" y="1582411"/>
                  </a:lnTo>
                  <a:lnTo>
                    <a:pt x="1268818" y="1583983"/>
                  </a:lnTo>
                  <a:lnTo>
                    <a:pt x="1275160" y="1586688"/>
                  </a:lnTo>
                  <a:lnTo>
                    <a:pt x="1279353" y="1586109"/>
                  </a:lnTo>
                  <a:lnTo>
                    <a:pt x="1282588" y="1583149"/>
                  </a:lnTo>
                  <a:lnTo>
                    <a:pt x="1283968" y="1581764"/>
                  </a:lnTo>
                  <a:lnTo>
                    <a:pt x="1288441" y="1577754"/>
                  </a:lnTo>
                  <a:lnTo>
                    <a:pt x="1288525" y="1571082"/>
                  </a:lnTo>
                  <a:lnTo>
                    <a:pt x="1284707" y="1567086"/>
                  </a:lnTo>
                  <a:lnTo>
                    <a:pt x="1280695" y="1562612"/>
                  </a:lnTo>
                  <a:close/>
                </a:path>
                <a:path w="20085050" h="6245225">
                  <a:moveTo>
                    <a:pt x="12081359" y="6129968"/>
                  </a:moveTo>
                  <a:lnTo>
                    <a:pt x="12075738" y="6131121"/>
                  </a:lnTo>
                  <a:lnTo>
                    <a:pt x="12073642" y="6131411"/>
                  </a:lnTo>
                  <a:lnTo>
                    <a:pt x="12067687" y="6132422"/>
                  </a:lnTo>
                  <a:lnTo>
                    <a:pt x="12064123" y="6138003"/>
                  </a:lnTo>
                  <a:lnTo>
                    <a:pt x="12065276" y="6143625"/>
                  </a:lnTo>
                  <a:lnTo>
                    <a:pt x="12065997" y="6147483"/>
                  </a:lnTo>
                  <a:lnTo>
                    <a:pt x="12068431" y="6150100"/>
                  </a:lnTo>
                  <a:lnTo>
                    <a:pt x="12073106" y="6152094"/>
                  </a:lnTo>
                  <a:lnTo>
                    <a:pt x="12077489" y="6151991"/>
                  </a:lnTo>
                  <a:lnTo>
                    <a:pt x="12079585" y="6151702"/>
                  </a:lnTo>
                  <a:lnTo>
                    <a:pt x="12085541" y="6150691"/>
                  </a:lnTo>
                  <a:lnTo>
                    <a:pt x="12089106" y="6145109"/>
                  </a:lnTo>
                  <a:lnTo>
                    <a:pt x="12087953" y="6139487"/>
                  </a:lnTo>
                  <a:lnTo>
                    <a:pt x="12086942" y="6133532"/>
                  </a:lnTo>
                  <a:lnTo>
                    <a:pt x="12081359" y="6129968"/>
                  </a:lnTo>
                  <a:close/>
                </a:path>
                <a:path w="20085050" h="6245225">
                  <a:moveTo>
                    <a:pt x="7955303" y="4367955"/>
                  </a:moveTo>
                  <a:lnTo>
                    <a:pt x="7948723" y="4366727"/>
                  </a:lnTo>
                  <a:lnTo>
                    <a:pt x="7944059" y="4370262"/>
                  </a:lnTo>
                  <a:lnTo>
                    <a:pt x="7939537" y="4373463"/>
                  </a:lnTo>
                  <a:lnTo>
                    <a:pt x="7938310" y="4380041"/>
                  </a:lnTo>
                  <a:lnTo>
                    <a:pt x="7941845" y="4384705"/>
                  </a:lnTo>
                  <a:lnTo>
                    <a:pt x="7944329" y="4388132"/>
                  </a:lnTo>
                  <a:lnTo>
                    <a:pt x="7945856" y="4389178"/>
                  </a:lnTo>
                  <a:lnTo>
                    <a:pt x="7950529" y="4391171"/>
                  </a:lnTo>
                  <a:lnTo>
                    <a:pt x="7954579" y="4390927"/>
                  </a:lnTo>
                  <a:lnTo>
                    <a:pt x="7957530" y="4388634"/>
                  </a:lnTo>
                  <a:lnTo>
                    <a:pt x="7962052" y="4385434"/>
                  </a:lnTo>
                  <a:lnTo>
                    <a:pt x="7963279" y="4378855"/>
                  </a:lnTo>
                  <a:lnTo>
                    <a:pt x="7959745" y="4374190"/>
                  </a:lnTo>
                  <a:lnTo>
                    <a:pt x="7958504" y="4372477"/>
                  </a:lnTo>
                  <a:lnTo>
                    <a:pt x="7955303" y="4367955"/>
                  </a:lnTo>
                  <a:close/>
                </a:path>
                <a:path w="20085050" h="6245225">
                  <a:moveTo>
                    <a:pt x="1344026" y="1504795"/>
                  </a:moveTo>
                  <a:lnTo>
                    <a:pt x="1337354" y="1504711"/>
                  </a:lnTo>
                  <a:lnTo>
                    <a:pt x="1333024" y="1508388"/>
                  </a:lnTo>
                  <a:lnTo>
                    <a:pt x="1331644" y="1509773"/>
                  </a:lnTo>
                  <a:lnTo>
                    <a:pt x="1327314" y="1513449"/>
                  </a:lnTo>
                  <a:lnTo>
                    <a:pt x="1327230" y="1520121"/>
                  </a:lnTo>
                  <a:lnTo>
                    <a:pt x="1330907" y="1524452"/>
                  </a:lnTo>
                  <a:lnTo>
                    <a:pt x="1331815" y="1526022"/>
                  </a:lnTo>
                  <a:lnTo>
                    <a:pt x="1338158" y="1528728"/>
                  </a:lnTo>
                  <a:lnTo>
                    <a:pt x="1342350" y="1528149"/>
                  </a:lnTo>
                  <a:lnTo>
                    <a:pt x="1345586" y="1525188"/>
                  </a:lnTo>
                  <a:lnTo>
                    <a:pt x="1346965" y="1523805"/>
                  </a:lnTo>
                  <a:lnTo>
                    <a:pt x="1351296" y="1520128"/>
                  </a:lnTo>
                  <a:lnTo>
                    <a:pt x="1351380" y="1513455"/>
                  </a:lnTo>
                  <a:lnTo>
                    <a:pt x="1344026" y="1504795"/>
                  </a:lnTo>
                  <a:close/>
                </a:path>
                <a:path w="20085050" h="6245225">
                  <a:moveTo>
                    <a:pt x="7906529" y="4298223"/>
                  </a:moveTo>
                  <a:lnTo>
                    <a:pt x="7899808" y="4297329"/>
                  </a:lnTo>
                  <a:lnTo>
                    <a:pt x="7895286" y="4300530"/>
                  </a:lnTo>
                  <a:lnTo>
                    <a:pt x="7890288" y="4303921"/>
                  </a:lnTo>
                  <a:lnTo>
                    <a:pt x="7898275" y="4320349"/>
                  </a:lnTo>
                  <a:lnTo>
                    <a:pt x="7898467" y="4320825"/>
                  </a:lnTo>
                  <a:lnTo>
                    <a:pt x="7901471" y="4322107"/>
                  </a:lnTo>
                  <a:lnTo>
                    <a:pt x="7905520" y="4321862"/>
                  </a:lnTo>
                  <a:lnTo>
                    <a:pt x="7908471" y="4319570"/>
                  </a:lnTo>
                  <a:lnTo>
                    <a:pt x="7913469" y="4316178"/>
                  </a:lnTo>
                  <a:lnTo>
                    <a:pt x="7914363" y="4309457"/>
                  </a:lnTo>
                  <a:lnTo>
                    <a:pt x="7911163" y="4304934"/>
                  </a:lnTo>
                  <a:lnTo>
                    <a:pt x="7909920" y="4303221"/>
                  </a:lnTo>
                  <a:lnTo>
                    <a:pt x="7906529" y="4298223"/>
                  </a:lnTo>
                  <a:close/>
                </a:path>
                <a:path w="20085050" h="6245225">
                  <a:moveTo>
                    <a:pt x="12164728" y="6113053"/>
                  </a:moveTo>
                  <a:lnTo>
                    <a:pt x="12159107" y="6114206"/>
                  </a:lnTo>
                  <a:lnTo>
                    <a:pt x="12157009" y="6114495"/>
                  </a:lnTo>
                  <a:lnTo>
                    <a:pt x="12151388" y="6115648"/>
                  </a:lnTo>
                  <a:lnTo>
                    <a:pt x="12147824" y="6121230"/>
                  </a:lnTo>
                  <a:lnTo>
                    <a:pt x="12148977" y="6126851"/>
                  </a:lnTo>
                  <a:lnTo>
                    <a:pt x="12149507" y="6130234"/>
                  </a:lnTo>
                  <a:lnTo>
                    <a:pt x="12151941" y="6132851"/>
                  </a:lnTo>
                  <a:lnTo>
                    <a:pt x="12156949" y="6134987"/>
                  </a:lnTo>
                  <a:lnTo>
                    <a:pt x="12159094" y="6135507"/>
                  </a:lnTo>
                  <a:lnTo>
                    <a:pt x="12161334" y="6134884"/>
                  </a:lnTo>
                  <a:lnTo>
                    <a:pt x="12163429" y="6134594"/>
                  </a:lnTo>
                  <a:lnTo>
                    <a:pt x="12169050" y="6133441"/>
                  </a:lnTo>
                  <a:lnTo>
                    <a:pt x="12172616" y="6127859"/>
                  </a:lnTo>
                  <a:lnTo>
                    <a:pt x="12170310" y="6116617"/>
                  </a:lnTo>
                  <a:lnTo>
                    <a:pt x="12164728" y="6113053"/>
                  </a:lnTo>
                  <a:close/>
                </a:path>
                <a:path w="20085050" h="6245225">
                  <a:moveTo>
                    <a:pt x="7858039" y="4227823"/>
                  </a:moveTo>
                  <a:lnTo>
                    <a:pt x="7851795" y="4226738"/>
                  </a:lnTo>
                  <a:lnTo>
                    <a:pt x="7846940" y="4229796"/>
                  </a:lnTo>
                  <a:lnTo>
                    <a:pt x="7842275" y="4233331"/>
                  </a:lnTo>
                  <a:lnTo>
                    <a:pt x="7841190" y="4239575"/>
                  </a:lnTo>
                  <a:lnTo>
                    <a:pt x="7844248" y="4244431"/>
                  </a:lnTo>
                  <a:lnTo>
                    <a:pt x="7845489" y="4246144"/>
                  </a:lnTo>
                  <a:lnTo>
                    <a:pt x="7846259" y="4248051"/>
                  </a:lnTo>
                  <a:lnTo>
                    <a:pt x="7848117" y="4249238"/>
                  </a:lnTo>
                  <a:lnTo>
                    <a:pt x="7849785" y="4249950"/>
                  </a:lnTo>
                  <a:lnTo>
                    <a:pt x="7850261" y="4249758"/>
                  </a:lnTo>
                  <a:lnTo>
                    <a:pt x="7853266" y="4251040"/>
                  </a:lnTo>
                  <a:lnTo>
                    <a:pt x="7857174" y="4251129"/>
                  </a:lnTo>
                  <a:lnTo>
                    <a:pt x="7860125" y="4248836"/>
                  </a:lnTo>
                  <a:lnTo>
                    <a:pt x="7864789" y="4245301"/>
                  </a:lnTo>
                  <a:lnTo>
                    <a:pt x="7865874" y="4239056"/>
                  </a:lnTo>
                  <a:lnTo>
                    <a:pt x="7862816" y="4234201"/>
                  </a:lnTo>
                  <a:lnTo>
                    <a:pt x="7861574" y="4232488"/>
                  </a:lnTo>
                  <a:lnTo>
                    <a:pt x="7858039" y="4227823"/>
                  </a:lnTo>
                  <a:close/>
                </a:path>
                <a:path w="20085050" h="6245225">
                  <a:moveTo>
                    <a:pt x="12247998" y="6094516"/>
                  </a:moveTo>
                  <a:lnTo>
                    <a:pt x="12242377" y="6095669"/>
                  </a:lnTo>
                  <a:lnTo>
                    <a:pt x="12240279" y="6095958"/>
                  </a:lnTo>
                  <a:lnTo>
                    <a:pt x="12234992" y="6097254"/>
                  </a:lnTo>
                  <a:lnTo>
                    <a:pt x="12231427" y="6102836"/>
                  </a:lnTo>
                  <a:lnTo>
                    <a:pt x="12232580" y="6108458"/>
                  </a:lnTo>
                  <a:lnTo>
                    <a:pt x="12233110" y="6111840"/>
                  </a:lnTo>
                  <a:lnTo>
                    <a:pt x="12235545" y="6114457"/>
                  </a:lnTo>
                  <a:lnTo>
                    <a:pt x="12238550" y="6115739"/>
                  </a:lnTo>
                  <a:lnTo>
                    <a:pt x="12238693" y="6115405"/>
                  </a:lnTo>
                  <a:lnTo>
                    <a:pt x="12240695" y="6116259"/>
                  </a:lnTo>
                  <a:lnTo>
                    <a:pt x="12242841" y="6116780"/>
                  </a:lnTo>
                  <a:lnTo>
                    <a:pt x="12245079" y="6116156"/>
                  </a:lnTo>
                  <a:lnTo>
                    <a:pt x="12247175" y="6115867"/>
                  </a:lnTo>
                  <a:lnTo>
                    <a:pt x="12252797" y="6114714"/>
                  </a:lnTo>
                  <a:lnTo>
                    <a:pt x="12256028" y="6108990"/>
                  </a:lnTo>
                  <a:lnTo>
                    <a:pt x="12253722" y="6097748"/>
                  </a:lnTo>
                  <a:lnTo>
                    <a:pt x="12247998" y="6094516"/>
                  </a:lnTo>
                  <a:close/>
                </a:path>
                <a:path w="20085050" h="6245225">
                  <a:moveTo>
                    <a:pt x="1407549" y="1447454"/>
                  </a:moveTo>
                  <a:lnTo>
                    <a:pt x="1400877" y="1447369"/>
                  </a:lnTo>
                  <a:lnTo>
                    <a:pt x="1396546" y="1451046"/>
                  </a:lnTo>
                  <a:lnTo>
                    <a:pt x="1395166" y="1452432"/>
                  </a:lnTo>
                  <a:lnTo>
                    <a:pt x="1390836" y="1456108"/>
                  </a:lnTo>
                  <a:lnTo>
                    <a:pt x="1390752" y="1462779"/>
                  </a:lnTo>
                  <a:lnTo>
                    <a:pt x="1394429" y="1467110"/>
                  </a:lnTo>
                  <a:lnTo>
                    <a:pt x="1395337" y="1468680"/>
                  </a:lnTo>
                  <a:lnTo>
                    <a:pt x="1401680" y="1471386"/>
                  </a:lnTo>
                  <a:lnTo>
                    <a:pt x="1406015" y="1470474"/>
                  </a:lnTo>
                  <a:lnTo>
                    <a:pt x="1409108" y="1467848"/>
                  </a:lnTo>
                  <a:lnTo>
                    <a:pt x="1410488" y="1466463"/>
                  </a:lnTo>
                  <a:lnTo>
                    <a:pt x="1414819" y="1462786"/>
                  </a:lnTo>
                  <a:lnTo>
                    <a:pt x="1414902" y="1456115"/>
                  </a:lnTo>
                  <a:lnTo>
                    <a:pt x="1407549" y="1447454"/>
                  </a:lnTo>
                  <a:close/>
                </a:path>
                <a:path w="20085050" h="6245225">
                  <a:moveTo>
                    <a:pt x="7810169" y="4156899"/>
                  </a:moveTo>
                  <a:lnTo>
                    <a:pt x="7803924" y="4155813"/>
                  </a:lnTo>
                  <a:lnTo>
                    <a:pt x="7799068" y="4158871"/>
                  </a:lnTo>
                  <a:lnTo>
                    <a:pt x="7794070" y="4162263"/>
                  </a:lnTo>
                  <a:lnTo>
                    <a:pt x="7792986" y="4168508"/>
                  </a:lnTo>
                  <a:lnTo>
                    <a:pt x="7796044" y="4173364"/>
                  </a:lnTo>
                  <a:lnTo>
                    <a:pt x="7798527" y="4176790"/>
                  </a:lnTo>
                  <a:lnTo>
                    <a:pt x="7800245" y="4178313"/>
                  </a:lnTo>
                  <a:lnTo>
                    <a:pt x="7804919" y="4180307"/>
                  </a:lnTo>
                  <a:lnTo>
                    <a:pt x="7808635" y="4179919"/>
                  </a:lnTo>
                  <a:lnTo>
                    <a:pt x="7811777" y="4178102"/>
                  </a:lnTo>
                  <a:lnTo>
                    <a:pt x="7816775" y="4174711"/>
                  </a:lnTo>
                  <a:lnTo>
                    <a:pt x="7817861" y="4168466"/>
                  </a:lnTo>
                  <a:lnTo>
                    <a:pt x="7814803" y="4163611"/>
                  </a:lnTo>
                  <a:lnTo>
                    <a:pt x="7813560" y="4161897"/>
                  </a:lnTo>
                  <a:lnTo>
                    <a:pt x="7810169" y="4156899"/>
                  </a:lnTo>
                  <a:close/>
                </a:path>
                <a:path w="20085050" h="6245225">
                  <a:moveTo>
                    <a:pt x="12330883" y="6075027"/>
                  </a:moveTo>
                  <a:lnTo>
                    <a:pt x="12325262" y="6076181"/>
                  </a:lnTo>
                  <a:lnTo>
                    <a:pt x="12323167" y="6076471"/>
                  </a:lnTo>
                  <a:lnTo>
                    <a:pt x="12317545" y="6077623"/>
                  </a:lnTo>
                  <a:lnTo>
                    <a:pt x="12314315" y="6083348"/>
                  </a:lnTo>
                  <a:lnTo>
                    <a:pt x="12315468" y="6088968"/>
                  </a:lnTo>
                  <a:lnTo>
                    <a:pt x="12316332" y="6092494"/>
                  </a:lnTo>
                  <a:lnTo>
                    <a:pt x="12318432" y="6094968"/>
                  </a:lnTo>
                  <a:lnTo>
                    <a:pt x="12323439" y="6097104"/>
                  </a:lnTo>
                  <a:lnTo>
                    <a:pt x="12325727" y="6097291"/>
                  </a:lnTo>
                  <a:lnTo>
                    <a:pt x="12327967" y="6096668"/>
                  </a:lnTo>
                  <a:lnTo>
                    <a:pt x="12330062" y="6096378"/>
                  </a:lnTo>
                  <a:lnTo>
                    <a:pt x="12335683" y="6095225"/>
                  </a:lnTo>
                  <a:lnTo>
                    <a:pt x="12338914" y="6089501"/>
                  </a:lnTo>
                  <a:lnTo>
                    <a:pt x="12336608" y="6078258"/>
                  </a:lnTo>
                  <a:lnTo>
                    <a:pt x="12330883" y="6075027"/>
                  </a:lnTo>
                  <a:close/>
                </a:path>
                <a:path w="20085050" h="6245225">
                  <a:moveTo>
                    <a:pt x="7763585" y="4085733"/>
                  </a:moveTo>
                  <a:lnTo>
                    <a:pt x="7757006" y="4084506"/>
                  </a:lnTo>
                  <a:lnTo>
                    <a:pt x="7747295" y="4090622"/>
                  </a:lnTo>
                  <a:lnTo>
                    <a:pt x="7746066" y="4097200"/>
                  </a:lnTo>
                  <a:lnTo>
                    <a:pt x="7749125" y="4102055"/>
                  </a:lnTo>
                  <a:lnTo>
                    <a:pt x="7751609" y="4105483"/>
                  </a:lnTo>
                  <a:lnTo>
                    <a:pt x="7753328" y="4107005"/>
                  </a:lnTo>
                  <a:lnTo>
                    <a:pt x="7758002" y="4108998"/>
                  </a:lnTo>
                  <a:lnTo>
                    <a:pt x="7761717" y="4108611"/>
                  </a:lnTo>
                  <a:lnTo>
                    <a:pt x="7764860" y="4106794"/>
                  </a:lnTo>
                  <a:lnTo>
                    <a:pt x="7769715" y="4103736"/>
                  </a:lnTo>
                  <a:lnTo>
                    <a:pt x="7770944" y="4097158"/>
                  </a:lnTo>
                  <a:lnTo>
                    <a:pt x="7767885" y="4092303"/>
                  </a:lnTo>
                  <a:lnTo>
                    <a:pt x="7766643" y="4090589"/>
                  </a:lnTo>
                  <a:lnTo>
                    <a:pt x="7763585" y="4085733"/>
                  </a:lnTo>
                  <a:close/>
                </a:path>
                <a:path w="20085050" h="6245225">
                  <a:moveTo>
                    <a:pt x="1471120" y="1390922"/>
                  </a:moveTo>
                  <a:lnTo>
                    <a:pt x="1464590" y="1390505"/>
                  </a:lnTo>
                  <a:lnTo>
                    <a:pt x="1460260" y="1394181"/>
                  </a:lnTo>
                  <a:lnTo>
                    <a:pt x="1458880" y="1395566"/>
                  </a:lnTo>
                  <a:lnTo>
                    <a:pt x="1454884" y="1399385"/>
                  </a:lnTo>
                  <a:lnTo>
                    <a:pt x="1454466" y="1405914"/>
                  </a:lnTo>
                  <a:lnTo>
                    <a:pt x="1458143" y="1410245"/>
                  </a:lnTo>
                  <a:lnTo>
                    <a:pt x="1459051" y="1411817"/>
                  </a:lnTo>
                  <a:lnTo>
                    <a:pt x="1461722" y="1412956"/>
                  </a:lnTo>
                  <a:lnTo>
                    <a:pt x="1461530" y="1412479"/>
                  </a:lnTo>
                  <a:lnTo>
                    <a:pt x="1465202" y="1414045"/>
                  </a:lnTo>
                  <a:lnTo>
                    <a:pt x="1469395" y="1413467"/>
                  </a:lnTo>
                  <a:lnTo>
                    <a:pt x="1472488" y="1410840"/>
                  </a:lnTo>
                  <a:lnTo>
                    <a:pt x="1474202" y="1409599"/>
                  </a:lnTo>
                  <a:lnTo>
                    <a:pt x="1478198" y="1405780"/>
                  </a:lnTo>
                  <a:lnTo>
                    <a:pt x="1478616" y="1399250"/>
                  </a:lnTo>
                  <a:lnTo>
                    <a:pt x="1474939" y="1394919"/>
                  </a:lnTo>
                  <a:lnTo>
                    <a:pt x="1471120" y="1390922"/>
                  </a:lnTo>
                  <a:close/>
                </a:path>
                <a:path w="20085050" h="6245225">
                  <a:moveTo>
                    <a:pt x="12413672" y="6053918"/>
                  </a:moveTo>
                  <a:lnTo>
                    <a:pt x="12407909" y="6055406"/>
                  </a:lnTo>
                  <a:lnTo>
                    <a:pt x="12405813" y="6055696"/>
                  </a:lnTo>
                  <a:lnTo>
                    <a:pt x="12400525" y="6056990"/>
                  </a:lnTo>
                  <a:lnTo>
                    <a:pt x="12396960" y="6062573"/>
                  </a:lnTo>
                  <a:lnTo>
                    <a:pt x="12398446" y="6068337"/>
                  </a:lnTo>
                  <a:lnTo>
                    <a:pt x="12399453" y="6071528"/>
                  </a:lnTo>
                  <a:lnTo>
                    <a:pt x="12401555" y="6074002"/>
                  </a:lnTo>
                  <a:lnTo>
                    <a:pt x="12404559" y="6075284"/>
                  </a:lnTo>
                  <a:lnTo>
                    <a:pt x="12404416" y="6075617"/>
                  </a:lnTo>
                  <a:lnTo>
                    <a:pt x="12406419" y="6076472"/>
                  </a:lnTo>
                  <a:lnTo>
                    <a:pt x="12408707" y="6076659"/>
                  </a:lnTo>
                  <a:lnTo>
                    <a:pt x="12413184" y="6075413"/>
                  </a:lnTo>
                  <a:lnTo>
                    <a:pt x="12418472" y="6074116"/>
                  </a:lnTo>
                  <a:lnTo>
                    <a:pt x="12422036" y="6068535"/>
                  </a:lnTo>
                  <a:lnTo>
                    <a:pt x="12420550" y="6062771"/>
                  </a:lnTo>
                  <a:lnTo>
                    <a:pt x="12419254" y="6057484"/>
                  </a:lnTo>
                  <a:lnTo>
                    <a:pt x="12413672" y="6053918"/>
                  </a:lnTo>
                  <a:close/>
                </a:path>
                <a:path w="20085050" h="6245225">
                  <a:moveTo>
                    <a:pt x="7717619" y="4014042"/>
                  </a:moveTo>
                  <a:lnTo>
                    <a:pt x="7711183" y="4012481"/>
                  </a:lnTo>
                  <a:lnTo>
                    <a:pt x="7701472" y="4018597"/>
                  </a:lnTo>
                  <a:lnTo>
                    <a:pt x="7699910" y="4025033"/>
                  </a:lnTo>
                  <a:lnTo>
                    <a:pt x="7702969" y="4029889"/>
                  </a:lnTo>
                  <a:lnTo>
                    <a:pt x="7705452" y="4033315"/>
                  </a:lnTo>
                  <a:lnTo>
                    <a:pt x="7706836" y="4034696"/>
                  </a:lnTo>
                  <a:lnTo>
                    <a:pt x="7711844" y="4036832"/>
                  </a:lnTo>
                  <a:lnTo>
                    <a:pt x="7715417" y="4036778"/>
                  </a:lnTo>
                  <a:lnTo>
                    <a:pt x="7718559" y="4034962"/>
                  </a:lnTo>
                  <a:lnTo>
                    <a:pt x="7723415" y="4031903"/>
                  </a:lnTo>
                  <a:lnTo>
                    <a:pt x="7724978" y="4025467"/>
                  </a:lnTo>
                  <a:lnTo>
                    <a:pt x="7721920" y="4020611"/>
                  </a:lnTo>
                  <a:lnTo>
                    <a:pt x="7720677" y="4018897"/>
                  </a:lnTo>
                  <a:lnTo>
                    <a:pt x="7717619" y="4014042"/>
                  </a:lnTo>
                  <a:close/>
                </a:path>
                <a:path w="20085050" h="6245225">
                  <a:moveTo>
                    <a:pt x="12495888" y="6031382"/>
                  </a:moveTo>
                  <a:lnTo>
                    <a:pt x="12490457" y="6033011"/>
                  </a:lnTo>
                  <a:lnTo>
                    <a:pt x="12488218" y="6033635"/>
                  </a:lnTo>
                  <a:lnTo>
                    <a:pt x="12482455" y="6035122"/>
                  </a:lnTo>
                  <a:lnTo>
                    <a:pt x="12479223" y="6040846"/>
                  </a:lnTo>
                  <a:lnTo>
                    <a:pt x="12491256" y="6054263"/>
                  </a:lnTo>
                  <a:lnTo>
                    <a:pt x="12495734" y="6053018"/>
                  </a:lnTo>
                  <a:lnTo>
                    <a:pt x="12501497" y="6051531"/>
                  </a:lnTo>
                  <a:lnTo>
                    <a:pt x="12504727" y="6045805"/>
                  </a:lnTo>
                  <a:lnTo>
                    <a:pt x="12503098" y="6040376"/>
                  </a:lnTo>
                  <a:lnTo>
                    <a:pt x="12501612" y="6034613"/>
                  </a:lnTo>
                  <a:lnTo>
                    <a:pt x="12495888" y="6031382"/>
                  </a:lnTo>
                  <a:close/>
                </a:path>
                <a:path w="20085050" h="6245225">
                  <a:moveTo>
                    <a:pt x="1535693" y="1334818"/>
                  </a:moveTo>
                  <a:lnTo>
                    <a:pt x="1529163" y="1334400"/>
                  </a:lnTo>
                  <a:lnTo>
                    <a:pt x="1524833" y="1338077"/>
                  </a:lnTo>
                  <a:lnTo>
                    <a:pt x="1523453" y="1339461"/>
                  </a:lnTo>
                  <a:lnTo>
                    <a:pt x="1519123" y="1343139"/>
                  </a:lnTo>
                  <a:lnTo>
                    <a:pt x="1518705" y="1349667"/>
                  </a:lnTo>
                  <a:lnTo>
                    <a:pt x="1522382" y="1353998"/>
                  </a:lnTo>
                  <a:lnTo>
                    <a:pt x="1523624" y="1355711"/>
                  </a:lnTo>
                  <a:lnTo>
                    <a:pt x="1529299" y="1358132"/>
                  </a:lnTo>
                  <a:lnTo>
                    <a:pt x="1533491" y="1357553"/>
                  </a:lnTo>
                  <a:lnTo>
                    <a:pt x="1536584" y="1354928"/>
                  </a:lnTo>
                  <a:lnTo>
                    <a:pt x="1538298" y="1353685"/>
                  </a:lnTo>
                  <a:lnTo>
                    <a:pt x="1542628" y="1350008"/>
                  </a:lnTo>
                  <a:lnTo>
                    <a:pt x="1543047" y="1343478"/>
                  </a:lnTo>
                  <a:lnTo>
                    <a:pt x="1535693" y="1334818"/>
                  </a:lnTo>
                  <a:close/>
                </a:path>
                <a:path w="20085050" h="6245225">
                  <a:moveTo>
                    <a:pt x="7672272" y="3941827"/>
                  </a:moveTo>
                  <a:lnTo>
                    <a:pt x="7665836" y="3940265"/>
                  </a:lnTo>
                  <a:lnTo>
                    <a:pt x="7656125" y="3946381"/>
                  </a:lnTo>
                  <a:lnTo>
                    <a:pt x="7654563" y="3952817"/>
                  </a:lnTo>
                  <a:lnTo>
                    <a:pt x="7657622" y="3957673"/>
                  </a:lnTo>
                  <a:lnTo>
                    <a:pt x="7660105" y="3961100"/>
                  </a:lnTo>
                  <a:lnTo>
                    <a:pt x="7661489" y="3962480"/>
                  </a:lnTo>
                  <a:lnTo>
                    <a:pt x="7666830" y="3964758"/>
                  </a:lnTo>
                  <a:lnTo>
                    <a:pt x="7670070" y="3964562"/>
                  </a:lnTo>
                  <a:lnTo>
                    <a:pt x="7673213" y="3962746"/>
                  </a:lnTo>
                  <a:lnTo>
                    <a:pt x="7678068" y="3959688"/>
                  </a:lnTo>
                  <a:lnTo>
                    <a:pt x="7679630" y="3953251"/>
                  </a:lnTo>
                  <a:lnTo>
                    <a:pt x="7676572" y="3948395"/>
                  </a:lnTo>
                  <a:lnTo>
                    <a:pt x="7675330" y="3946682"/>
                  </a:lnTo>
                  <a:lnTo>
                    <a:pt x="7672272" y="3941827"/>
                  </a:lnTo>
                  <a:close/>
                </a:path>
                <a:path w="20085050" h="6245225">
                  <a:moveTo>
                    <a:pt x="12577911" y="6008369"/>
                  </a:moveTo>
                  <a:lnTo>
                    <a:pt x="12572481" y="6009998"/>
                  </a:lnTo>
                  <a:lnTo>
                    <a:pt x="12570575" y="6010763"/>
                  </a:lnTo>
                  <a:lnTo>
                    <a:pt x="12565146" y="6012393"/>
                  </a:lnTo>
                  <a:lnTo>
                    <a:pt x="12561915" y="6018117"/>
                  </a:lnTo>
                  <a:lnTo>
                    <a:pt x="12563544" y="6023547"/>
                  </a:lnTo>
                  <a:lnTo>
                    <a:pt x="12564217" y="6026595"/>
                  </a:lnTo>
                  <a:lnTo>
                    <a:pt x="12566650" y="6029213"/>
                  </a:lnTo>
                  <a:lnTo>
                    <a:pt x="12569322" y="6030352"/>
                  </a:lnTo>
                  <a:lnTo>
                    <a:pt x="12569464" y="6030018"/>
                  </a:lnTo>
                  <a:lnTo>
                    <a:pt x="12571468" y="6030872"/>
                  </a:lnTo>
                  <a:lnTo>
                    <a:pt x="12574088" y="6031202"/>
                  </a:lnTo>
                  <a:lnTo>
                    <a:pt x="12576327" y="6030579"/>
                  </a:lnTo>
                  <a:lnTo>
                    <a:pt x="12578233" y="6029813"/>
                  </a:lnTo>
                  <a:lnTo>
                    <a:pt x="12583663" y="6028183"/>
                  </a:lnTo>
                  <a:lnTo>
                    <a:pt x="12586893" y="6022459"/>
                  </a:lnTo>
                  <a:lnTo>
                    <a:pt x="12583634" y="6011599"/>
                  </a:lnTo>
                  <a:lnTo>
                    <a:pt x="12577911" y="6008369"/>
                  </a:lnTo>
                  <a:close/>
                </a:path>
                <a:path w="20085050" h="6245225">
                  <a:moveTo>
                    <a:pt x="7627210" y="3868943"/>
                  </a:moveTo>
                  <a:lnTo>
                    <a:pt x="7620774" y="3867382"/>
                  </a:lnTo>
                  <a:lnTo>
                    <a:pt x="7611063" y="3873498"/>
                  </a:lnTo>
                  <a:lnTo>
                    <a:pt x="7609500" y="3879933"/>
                  </a:lnTo>
                  <a:lnTo>
                    <a:pt x="7612559" y="3884790"/>
                  </a:lnTo>
                  <a:lnTo>
                    <a:pt x="7615043" y="3888217"/>
                  </a:lnTo>
                  <a:lnTo>
                    <a:pt x="7616761" y="3889738"/>
                  </a:lnTo>
                  <a:lnTo>
                    <a:pt x="7621435" y="3891732"/>
                  </a:lnTo>
                  <a:lnTo>
                    <a:pt x="7624674" y="3891535"/>
                  </a:lnTo>
                  <a:lnTo>
                    <a:pt x="7627817" y="3889720"/>
                  </a:lnTo>
                  <a:lnTo>
                    <a:pt x="7633006" y="3886804"/>
                  </a:lnTo>
                  <a:lnTo>
                    <a:pt x="7634568" y="3880368"/>
                  </a:lnTo>
                  <a:lnTo>
                    <a:pt x="7631510" y="3875512"/>
                  </a:lnTo>
                  <a:lnTo>
                    <a:pt x="7630268" y="3873799"/>
                  </a:lnTo>
                  <a:lnTo>
                    <a:pt x="7627210" y="3868943"/>
                  </a:lnTo>
                  <a:close/>
                </a:path>
                <a:path w="20085050" h="6245225">
                  <a:moveTo>
                    <a:pt x="1600934" y="1278999"/>
                  </a:moveTo>
                  <a:lnTo>
                    <a:pt x="1594404" y="1278581"/>
                  </a:lnTo>
                  <a:lnTo>
                    <a:pt x="1590074" y="1282258"/>
                  </a:lnTo>
                  <a:lnTo>
                    <a:pt x="1588360" y="1283499"/>
                  </a:lnTo>
                  <a:lnTo>
                    <a:pt x="1584030" y="1287176"/>
                  </a:lnTo>
                  <a:lnTo>
                    <a:pt x="1583612" y="1293705"/>
                  </a:lnTo>
                  <a:lnTo>
                    <a:pt x="1587289" y="1298036"/>
                  </a:lnTo>
                  <a:lnTo>
                    <a:pt x="1588197" y="1299607"/>
                  </a:lnTo>
                  <a:lnTo>
                    <a:pt x="1594540" y="1302313"/>
                  </a:lnTo>
                  <a:lnTo>
                    <a:pt x="1598732" y="1301734"/>
                  </a:lnTo>
                  <a:lnTo>
                    <a:pt x="1601825" y="1299107"/>
                  </a:lnTo>
                  <a:lnTo>
                    <a:pt x="1603539" y="1297866"/>
                  </a:lnTo>
                  <a:lnTo>
                    <a:pt x="1607869" y="1294189"/>
                  </a:lnTo>
                  <a:lnTo>
                    <a:pt x="1608287" y="1287660"/>
                  </a:lnTo>
                  <a:lnTo>
                    <a:pt x="1600934" y="1278999"/>
                  </a:lnTo>
                  <a:close/>
                </a:path>
                <a:path w="20085050" h="6245225">
                  <a:moveTo>
                    <a:pt x="12659741" y="5984878"/>
                  </a:moveTo>
                  <a:lnTo>
                    <a:pt x="12654312" y="5986508"/>
                  </a:lnTo>
                  <a:lnTo>
                    <a:pt x="12652408" y="5987274"/>
                  </a:lnTo>
                  <a:lnTo>
                    <a:pt x="12646978" y="5988904"/>
                  </a:lnTo>
                  <a:lnTo>
                    <a:pt x="12643746" y="5994627"/>
                  </a:lnTo>
                  <a:lnTo>
                    <a:pt x="12645376" y="6000057"/>
                  </a:lnTo>
                  <a:lnTo>
                    <a:pt x="12646525" y="6002914"/>
                  </a:lnTo>
                  <a:lnTo>
                    <a:pt x="12648626" y="6005389"/>
                  </a:lnTo>
                  <a:lnTo>
                    <a:pt x="12651297" y="6006528"/>
                  </a:lnTo>
                  <a:lnTo>
                    <a:pt x="12650819" y="6006720"/>
                  </a:lnTo>
                  <a:lnTo>
                    <a:pt x="12652822" y="6007574"/>
                  </a:lnTo>
                  <a:lnTo>
                    <a:pt x="12655586" y="6007569"/>
                  </a:lnTo>
                  <a:lnTo>
                    <a:pt x="12660064" y="6006322"/>
                  </a:lnTo>
                  <a:lnTo>
                    <a:pt x="12665829" y="6004836"/>
                  </a:lnTo>
                  <a:lnTo>
                    <a:pt x="12668724" y="5998969"/>
                  </a:lnTo>
                  <a:lnTo>
                    <a:pt x="12667096" y="5993539"/>
                  </a:lnTo>
                  <a:lnTo>
                    <a:pt x="12665608" y="5987775"/>
                  </a:lnTo>
                  <a:lnTo>
                    <a:pt x="12659741" y="5984878"/>
                  </a:lnTo>
                  <a:close/>
                </a:path>
                <a:path w="20085050" h="6245225">
                  <a:moveTo>
                    <a:pt x="7584052" y="3795294"/>
                  </a:moveTo>
                  <a:lnTo>
                    <a:pt x="7577616" y="3793732"/>
                  </a:lnTo>
                  <a:lnTo>
                    <a:pt x="7572761" y="3796790"/>
                  </a:lnTo>
                  <a:lnTo>
                    <a:pt x="7567571" y="3799706"/>
                  </a:lnTo>
                  <a:lnTo>
                    <a:pt x="7566009" y="3806143"/>
                  </a:lnTo>
                  <a:lnTo>
                    <a:pt x="7569067" y="3810998"/>
                  </a:lnTo>
                  <a:lnTo>
                    <a:pt x="7570309" y="3812711"/>
                  </a:lnTo>
                  <a:lnTo>
                    <a:pt x="7571408" y="3814759"/>
                  </a:lnTo>
                  <a:lnTo>
                    <a:pt x="7573127" y="3816281"/>
                  </a:lnTo>
                  <a:lnTo>
                    <a:pt x="7578135" y="3818417"/>
                  </a:lnTo>
                  <a:lnTo>
                    <a:pt x="7581375" y="3818221"/>
                  </a:lnTo>
                  <a:lnTo>
                    <a:pt x="7584518" y="3816404"/>
                  </a:lnTo>
                  <a:lnTo>
                    <a:pt x="7589373" y="3813347"/>
                  </a:lnTo>
                  <a:lnTo>
                    <a:pt x="7591269" y="3807052"/>
                  </a:lnTo>
                  <a:lnTo>
                    <a:pt x="7588210" y="3802196"/>
                  </a:lnTo>
                  <a:lnTo>
                    <a:pt x="7586968" y="3800483"/>
                  </a:lnTo>
                  <a:lnTo>
                    <a:pt x="7584052" y="3795294"/>
                  </a:lnTo>
                  <a:close/>
                </a:path>
                <a:path w="20085050" h="6245225">
                  <a:moveTo>
                    <a:pt x="12741142" y="5959626"/>
                  </a:moveTo>
                  <a:lnTo>
                    <a:pt x="12735712" y="5961256"/>
                  </a:lnTo>
                  <a:lnTo>
                    <a:pt x="12733806" y="5962022"/>
                  </a:lnTo>
                  <a:lnTo>
                    <a:pt x="12728377" y="5963651"/>
                  </a:lnTo>
                  <a:lnTo>
                    <a:pt x="12725480" y="5969518"/>
                  </a:lnTo>
                  <a:lnTo>
                    <a:pt x="12727109" y="5974947"/>
                  </a:lnTo>
                  <a:lnTo>
                    <a:pt x="12728116" y="5978139"/>
                  </a:lnTo>
                  <a:lnTo>
                    <a:pt x="12730358" y="5980280"/>
                  </a:lnTo>
                  <a:lnTo>
                    <a:pt x="12735033" y="5982274"/>
                  </a:lnTo>
                  <a:lnTo>
                    <a:pt x="12737654" y="5982602"/>
                  </a:lnTo>
                  <a:lnTo>
                    <a:pt x="12741941" y="5980879"/>
                  </a:lnTo>
                  <a:lnTo>
                    <a:pt x="12747370" y="5979249"/>
                  </a:lnTo>
                  <a:lnTo>
                    <a:pt x="12750267" y="5973384"/>
                  </a:lnTo>
                  <a:lnTo>
                    <a:pt x="12747008" y="5962523"/>
                  </a:lnTo>
                  <a:lnTo>
                    <a:pt x="12741142" y="5959626"/>
                  </a:lnTo>
                  <a:close/>
                </a:path>
                <a:path w="20085050" h="6245225">
                  <a:moveTo>
                    <a:pt x="1666365" y="1223656"/>
                  </a:moveTo>
                  <a:lnTo>
                    <a:pt x="1659836" y="1223238"/>
                  </a:lnTo>
                  <a:lnTo>
                    <a:pt x="1655506" y="1226915"/>
                  </a:lnTo>
                  <a:lnTo>
                    <a:pt x="1653792" y="1228157"/>
                  </a:lnTo>
                  <a:lnTo>
                    <a:pt x="1649319" y="1232167"/>
                  </a:lnTo>
                  <a:lnTo>
                    <a:pt x="1648902" y="1238696"/>
                  </a:lnTo>
                  <a:lnTo>
                    <a:pt x="1653629" y="1244264"/>
                  </a:lnTo>
                  <a:lnTo>
                    <a:pt x="1656491" y="1245879"/>
                  </a:lnTo>
                  <a:lnTo>
                    <a:pt x="1660163" y="1247446"/>
                  </a:lnTo>
                  <a:lnTo>
                    <a:pt x="1664356" y="1246868"/>
                  </a:lnTo>
                  <a:lnTo>
                    <a:pt x="1667449" y="1244241"/>
                  </a:lnTo>
                  <a:lnTo>
                    <a:pt x="1669163" y="1242999"/>
                  </a:lnTo>
                  <a:lnTo>
                    <a:pt x="1673635" y="1238988"/>
                  </a:lnTo>
                  <a:lnTo>
                    <a:pt x="1674386" y="1232602"/>
                  </a:lnTo>
                  <a:lnTo>
                    <a:pt x="1666365" y="1223656"/>
                  </a:lnTo>
                  <a:close/>
                </a:path>
                <a:path w="20085050" h="6245225">
                  <a:moveTo>
                    <a:pt x="7540419" y="3721836"/>
                  </a:moveTo>
                  <a:lnTo>
                    <a:pt x="7534459" y="3720083"/>
                  </a:lnTo>
                  <a:lnTo>
                    <a:pt x="7529270" y="3722998"/>
                  </a:lnTo>
                  <a:lnTo>
                    <a:pt x="7524415" y="3726056"/>
                  </a:lnTo>
                  <a:lnTo>
                    <a:pt x="7522661" y="3732016"/>
                  </a:lnTo>
                  <a:lnTo>
                    <a:pt x="7525577" y="3737206"/>
                  </a:lnTo>
                  <a:lnTo>
                    <a:pt x="7526818" y="3738919"/>
                  </a:lnTo>
                  <a:lnTo>
                    <a:pt x="7527918" y="3740966"/>
                  </a:lnTo>
                  <a:lnTo>
                    <a:pt x="7529636" y="3742490"/>
                  </a:lnTo>
                  <a:lnTo>
                    <a:pt x="7534643" y="3744626"/>
                  </a:lnTo>
                  <a:lnTo>
                    <a:pt x="7537884" y="3744428"/>
                  </a:lnTo>
                  <a:lnTo>
                    <a:pt x="7541025" y="3742612"/>
                  </a:lnTo>
                  <a:lnTo>
                    <a:pt x="7545881" y="3739554"/>
                  </a:lnTo>
                  <a:lnTo>
                    <a:pt x="7547777" y="3733261"/>
                  </a:lnTo>
                  <a:lnTo>
                    <a:pt x="7544719" y="3728404"/>
                  </a:lnTo>
                  <a:lnTo>
                    <a:pt x="7543477" y="3726691"/>
                  </a:lnTo>
                  <a:lnTo>
                    <a:pt x="7540419" y="3721836"/>
                  </a:lnTo>
                  <a:close/>
                </a:path>
                <a:path w="20085050" h="6245225">
                  <a:moveTo>
                    <a:pt x="12822827" y="5933706"/>
                  </a:moveTo>
                  <a:lnTo>
                    <a:pt x="12817397" y="5935336"/>
                  </a:lnTo>
                  <a:lnTo>
                    <a:pt x="12815492" y="5936101"/>
                  </a:lnTo>
                  <a:lnTo>
                    <a:pt x="12810061" y="5937731"/>
                  </a:lnTo>
                  <a:lnTo>
                    <a:pt x="12807164" y="5943597"/>
                  </a:lnTo>
                  <a:lnTo>
                    <a:pt x="12808794" y="5949028"/>
                  </a:lnTo>
                  <a:lnTo>
                    <a:pt x="12809801" y="5952219"/>
                  </a:lnTo>
                  <a:lnTo>
                    <a:pt x="12812043" y="5954359"/>
                  </a:lnTo>
                  <a:lnTo>
                    <a:pt x="12816717" y="5956353"/>
                  </a:lnTo>
                  <a:lnTo>
                    <a:pt x="12819339" y="5956682"/>
                  </a:lnTo>
                  <a:lnTo>
                    <a:pt x="12823624" y="5954960"/>
                  </a:lnTo>
                  <a:lnTo>
                    <a:pt x="12829055" y="5953330"/>
                  </a:lnTo>
                  <a:lnTo>
                    <a:pt x="12831952" y="5947463"/>
                  </a:lnTo>
                  <a:lnTo>
                    <a:pt x="12828693" y="5936604"/>
                  </a:lnTo>
                  <a:lnTo>
                    <a:pt x="12822827" y="5933706"/>
                  </a:lnTo>
                  <a:close/>
                </a:path>
                <a:path w="20085050" h="6245225">
                  <a:moveTo>
                    <a:pt x="7498882" y="3648088"/>
                  </a:moveTo>
                  <a:lnTo>
                    <a:pt x="7492445" y="3646527"/>
                  </a:lnTo>
                  <a:lnTo>
                    <a:pt x="7482351" y="3651691"/>
                  </a:lnTo>
                  <a:lnTo>
                    <a:pt x="7480772" y="3656936"/>
                  </a:lnTo>
                  <a:lnTo>
                    <a:pt x="7480456" y="3657985"/>
                  </a:lnTo>
                  <a:lnTo>
                    <a:pt x="7483372" y="3663174"/>
                  </a:lnTo>
                  <a:lnTo>
                    <a:pt x="7484613" y="3664887"/>
                  </a:lnTo>
                  <a:lnTo>
                    <a:pt x="7485713" y="3666935"/>
                  </a:lnTo>
                  <a:lnTo>
                    <a:pt x="7487431" y="3668457"/>
                  </a:lnTo>
                  <a:lnTo>
                    <a:pt x="7489434" y="3669312"/>
                  </a:lnTo>
                  <a:lnTo>
                    <a:pt x="7489292" y="3669645"/>
                  </a:lnTo>
                  <a:lnTo>
                    <a:pt x="7492296" y="3670927"/>
                  </a:lnTo>
                  <a:lnTo>
                    <a:pt x="7495536" y="3670730"/>
                  </a:lnTo>
                  <a:lnTo>
                    <a:pt x="7498536" y="3669247"/>
                  </a:lnTo>
                  <a:lnTo>
                    <a:pt x="7503583" y="3666666"/>
                  </a:lnTo>
                  <a:lnTo>
                    <a:pt x="7505163" y="3661422"/>
                  </a:lnTo>
                  <a:lnTo>
                    <a:pt x="7505479" y="3660372"/>
                  </a:lnTo>
                  <a:lnTo>
                    <a:pt x="7502563" y="3655184"/>
                  </a:lnTo>
                  <a:lnTo>
                    <a:pt x="7501464" y="3653136"/>
                  </a:lnTo>
                  <a:lnTo>
                    <a:pt x="7498882" y="3648088"/>
                  </a:lnTo>
                  <a:close/>
                </a:path>
                <a:path w="20085050" h="6245225">
                  <a:moveTo>
                    <a:pt x="1732656" y="1169074"/>
                  </a:moveTo>
                  <a:lnTo>
                    <a:pt x="1725793" y="1168513"/>
                  </a:lnTo>
                  <a:lnTo>
                    <a:pt x="1721463" y="1172190"/>
                  </a:lnTo>
                  <a:lnTo>
                    <a:pt x="1719749" y="1173432"/>
                  </a:lnTo>
                  <a:lnTo>
                    <a:pt x="1715419" y="1177109"/>
                  </a:lnTo>
                  <a:lnTo>
                    <a:pt x="1714525" y="1183830"/>
                  </a:lnTo>
                  <a:lnTo>
                    <a:pt x="1719252" y="1189398"/>
                  </a:lnTo>
                  <a:lnTo>
                    <a:pt x="1722114" y="1191014"/>
                  </a:lnTo>
                  <a:lnTo>
                    <a:pt x="1725786" y="1192580"/>
                  </a:lnTo>
                  <a:lnTo>
                    <a:pt x="1729837" y="1192333"/>
                  </a:lnTo>
                  <a:lnTo>
                    <a:pt x="1732930" y="1189707"/>
                  </a:lnTo>
                  <a:lnTo>
                    <a:pt x="1734643" y="1188466"/>
                  </a:lnTo>
                  <a:lnTo>
                    <a:pt x="1739307" y="1184931"/>
                  </a:lnTo>
                  <a:lnTo>
                    <a:pt x="1739867" y="1178069"/>
                  </a:lnTo>
                  <a:lnTo>
                    <a:pt x="1736191" y="1173738"/>
                  </a:lnTo>
                  <a:lnTo>
                    <a:pt x="1732656" y="1169074"/>
                  </a:lnTo>
                  <a:close/>
                </a:path>
                <a:path w="20085050" h="6245225">
                  <a:moveTo>
                    <a:pt x="12904270" y="5906500"/>
                  </a:moveTo>
                  <a:lnTo>
                    <a:pt x="12898698" y="5908463"/>
                  </a:lnTo>
                  <a:lnTo>
                    <a:pt x="12891555" y="5911335"/>
                  </a:lnTo>
                  <a:lnTo>
                    <a:pt x="12888503" y="5916741"/>
                  </a:lnTo>
                  <a:lnTo>
                    <a:pt x="12888324" y="5917059"/>
                  </a:lnTo>
                  <a:lnTo>
                    <a:pt x="12890287" y="5922631"/>
                  </a:lnTo>
                  <a:lnTo>
                    <a:pt x="12890959" y="5925681"/>
                  </a:lnTo>
                  <a:lnTo>
                    <a:pt x="12893202" y="5927821"/>
                  </a:lnTo>
                  <a:lnTo>
                    <a:pt x="12895873" y="5928961"/>
                  </a:lnTo>
                  <a:lnTo>
                    <a:pt x="12896158" y="5928292"/>
                  </a:lnTo>
                  <a:lnTo>
                    <a:pt x="12898496" y="5929289"/>
                  </a:lnTo>
                  <a:lnTo>
                    <a:pt x="12901116" y="5929619"/>
                  </a:lnTo>
                  <a:lnTo>
                    <a:pt x="12905403" y="5927896"/>
                  </a:lnTo>
                  <a:lnTo>
                    <a:pt x="12910498" y="5926124"/>
                  </a:lnTo>
                  <a:lnTo>
                    <a:pt x="12913550" y="5920718"/>
                  </a:lnTo>
                  <a:lnTo>
                    <a:pt x="12913729" y="5920400"/>
                  </a:lnTo>
                  <a:lnTo>
                    <a:pt x="12909994" y="5909731"/>
                  </a:lnTo>
                  <a:lnTo>
                    <a:pt x="12904270" y="5906500"/>
                  </a:lnTo>
                  <a:close/>
                </a:path>
                <a:path w="20085050" h="6245225">
                  <a:moveTo>
                    <a:pt x="7456628" y="3573246"/>
                  </a:moveTo>
                  <a:lnTo>
                    <a:pt x="7450191" y="3571685"/>
                  </a:lnTo>
                  <a:lnTo>
                    <a:pt x="7440097" y="3576849"/>
                  </a:lnTo>
                  <a:lnTo>
                    <a:pt x="7438518" y="3582093"/>
                  </a:lnTo>
                  <a:lnTo>
                    <a:pt x="7438202" y="3583142"/>
                  </a:lnTo>
                  <a:lnTo>
                    <a:pt x="7441117" y="3588332"/>
                  </a:lnTo>
                  <a:lnTo>
                    <a:pt x="7442217" y="3590380"/>
                  </a:lnTo>
                  <a:lnTo>
                    <a:pt x="7443650" y="3592569"/>
                  </a:lnTo>
                  <a:lnTo>
                    <a:pt x="7445369" y="3594091"/>
                  </a:lnTo>
                  <a:lnTo>
                    <a:pt x="7450043" y="3596084"/>
                  </a:lnTo>
                  <a:lnTo>
                    <a:pt x="7453282" y="3595888"/>
                  </a:lnTo>
                  <a:lnTo>
                    <a:pt x="7456282" y="3594405"/>
                  </a:lnTo>
                  <a:lnTo>
                    <a:pt x="7461329" y="3591823"/>
                  </a:lnTo>
                  <a:lnTo>
                    <a:pt x="7462909" y="3586580"/>
                  </a:lnTo>
                  <a:lnTo>
                    <a:pt x="7463225" y="3585530"/>
                  </a:lnTo>
                  <a:lnTo>
                    <a:pt x="7460309" y="3580341"/>
                  </a:lnTo>
                  <a:lnTo>
                    <a:pt x="7459210" y="3578293"/>
                  </a:lnTo>
                  <a:lnTo>
                    <a:pt x="7456628" y="3573246"/>
                  </a:lnTo>
                  <a:close/>
                </a:path>
                <a:path w="20085050" h="6245225">
                  <a:moveTo>
                    <a:pt x="1798855" y="1115635"/>
                  </a:moveTo>
                  <a:lnTo>
                    <a:pt x="1792133" y="1114741"/>
                  </a:lnTo>
                  <a:lnTo>
                    <a:pt x="1787802" y="1118418"/>
                  </a:lnTo>
                  <a:lnTo>
                    <a:pt x="1786089" y="1119660"/>
                  </a:lnTo>
                  <a:lnTo>
                    <a:pt x="1781759" y="1123337"/>
                  </a:lnTo>
                  <a:lnTo>
                    <a:pt x="1780865" y="1130058"/>
                  </a:lnTo>
                  <a:lnTo>
                    <a:pt x="1785593" y="1135625"/>
                  </a:lnTo>
                  <a:lnTo>
                    <a:pt x="1788454" y="1137240"/>
                  </a:lnTo>
                  <a:lnTo>
                    <a:pt x="1792127" y="1138807"/>
                  </a:lnTo>
                  <a:lnTo>
                    <a:pt x="1796177" y="1138562"/>
                  </a:lnTo>
                  <a:lnTo>
                    <a:pt x="1799270" y="1135935"/>
                  </a:lnTo>
                  <a:lnTo>
                    <a:pt x="1800983" y="1134694"/>
                  </a:lnTo>
                  <a:lnTo>
                    <a:pt x="1805314" y="1131016"/>
                  </a:lnTo>
                  <a:lnTo>
                    <a:pt x="1806208" y="1124296"/>
                  </a:lnTo>
                  <a:lnTo>
                    <a:pt x="1798855" y="1115635"/>
                  </a:lnTo>
                  <a:close/>
                </a:path>
                <a:path w="20085050" h="6245225">
                  <a:moveTo>
                    <a:pt x="12985046" y="5879009"/>
                  </a:moveTo>
                  <a:lnTo>
                    <a:pt x="12979474" y="5880973"/>
                  </a:lnTo>
                  <a:lnTo>
                    <a:pt x="12977569" y="5881739"/>
                  </a:lnTo>
                  <a:lnTo>
                    <a:pt x="12971997" y="5883702"/>
                  </a:lnTo>
                  <a:lnTo>
                    <a:pt x="12969261" y="5889242"/>
                  </a:lnTo>
                  <a:lnTo>
                    <a:pt x="12969100" y="5889568"/>
                  </a:lnTo>
                  <a:lnTo>
                    <a:pt x="12971063" y="5895140"/>
                  </a:lnTo>
                  <a:lnTo>
                    <a:pt x="12971878" y="5897856"/>
                  </a:lnTo>
                  <a:lnTo>
                    <a:pt x="12974121" y="5899996"/>
                  </a:lnTo>
                  <a:lnTo>
                    <a:pt x="12979463" y="5902275"/>
                  </a:lnTo>
                  <a:lnTo>
                    <a:pt x="12982084" y="5902604"/>
                  </a:lnTo>
                  <a:lnTo>
                    <a:pt x="12986371" y="5900881"/>
                  </a:lnTo>
                  <a:lnTo>
                    <a:pt x="12991943" y="5898918"/>
                  </a:lnTo>
                  <a:lnTo>
                    <a:pt x="12994679" y="5893377"/>
                  </a:lnTo>
                  <a:lnTo>
                    <a:pt x="12994840" y="5893051"/>
                  </a:lnTo>
                  <a:lnTo>
                    <a:pt x="12990913" y="5881907"/>
                  </a:lnTo>
                  <a:lnTo>
                    <a:pt x="12985046" y="5879009"/>
                  </a:lnTo>
                  <a:close/>
                </a:path>
                <a:path w="20085050" h="6245225">
                  <a:moveTo>
                    <a:pt x="7415660" y="3498163"/>
                  </a:moveTo>
                  <a:lnTo>
                    <a:pt x="7409224" y="3496602"/>
                  </a:lnTo>
                  <a:lnTo>
                    <a:pt x="7399130" y="3501766"/>
                  </a:lnTo>
                  <a:lnTo>
                    <a:pt x="7397568" y="3508202"/>
                  </a:lnTo>
                  <a:lnTo>
                    <a:pt x="7400150" y="3513249"/>
                  </a:lnTo>
                  <a:lnTo>
                    <a:pt x="7402349" y="3517344"/>
                  </a:lnTo>
                  <a:lnTo>
                    <a:pt x="7404401" y="3519008"/>
                  </a:lnTo>
                  <a:lnTo>
                    <a:pt x="7409075" y="3521002"/>
                  </a:lnTo>
                  <a:lnTo>
                    <a:pt x="7412315" y="3520806"/>
                  </a:lnTo>
                  <a:lnTo>
                    <a:pt x="7415315" y="3519323"/>
                  </a:lnTo>
                  <a:lnTo>
                    <a:pt x="7420362" y="3516742"/>
                  </a:lnTo>
                  <a:lnTo>
                    <a:pt x="7421923" y="3510305"/>
                  </a:lnTo>
                  <a:lnTo>
                    <a:pt x="7419341" y="3505259"/>
                  </a:lnTo>
                  <a:lnTo>
                    <a:pt x="7418242" y="3503211"/>
                  </a:lnTo>
                  <a:lnTo>
                    <a:pt x="7415660" y="3498163"/>
                  </a:lnTo>
                  <a:close/>
                </a:path>
                <a:path w="20085050" h="6245225">
                  <a:moveTo>
                    <a:pt x="13065440" y="5850566"/>
                  </a:moveTo>
                  <a:lnTo>
                    <a:pt x="13059868" y="5852529"/>
                  </a:lnTo>
                  <a:lnTo>
                    <a:pt x="13057963" y="5853295"/>
                  </a:lnTo>
                  <a:lnTo>
                    <a:pt x="13052391" y="5855258"/>
                  </a:lnTo>
                  <a:lnTo>
                    <a:pt x="13049655" y="5860799"/>
                  </a:lnTo>
                  <a:lnTo>
                    <a:pt x="13049494" y="5861125"/>
                  </a:lnTo>
                  <a:lnTo>
                    <a:pt x="13051458" y="5866698"/>
                  </a:lnTo>
                  <a:lnTo>
                    <a:pt x="13052606" y="5869555"/>
                  </a:lnTo>
                  <a:lnTo>
                    <a:pt x="13054516" y="5871553"/>
                  </a:lnTo>
                  <a:lnTo>
                    <a:pt x="13057186" y="5872692"/>
                  </a:lnTo>
                  <a:lnTo>
                    <a:pt x="13057043" y="5873026"/>
                  </a:lnTo>
                  <a:lnTo>
                    <a:pt x="13059381" y="5874023"/>
                  </a:lnTo>
                  <a:lnTo>
                    <a:pt x="13062145" y="5874018"/>
                  </a:lnTo>
                  <a:lnTo>
                    <a:pt x="13064859" y="5873204"/>
                  </a:lnTo>
                  <a:lnTo>
                    <a:pt x="13066763" y="5872437"/>
                  </a:lnTo>
                  <a:lnTo>
                    <a:pt x="13072337" y="5870474"/>
                  </a:lnTo>
                  <a:lnTo>
                    <a:pt x="13075073" y="5864934"/>
                  </a:lnTo>
                  <a:lnTo>
                    <a:pt x="13075234" y="5864608"/>
                  </a:lnTo>
                  <a:lnTo>
                    <a:pt x="13071307" y="5853464"/>
                  </a:lnTo>
                  <a:lnTo>
                    <a:pt x="13065440" y="5850566"/>
                  </a:lnTo>
                  <a:close/>
                </a:path>
                <a:path w="20085050" h="6245225">
                  <a:moveTo>
                    <a:pt x="7375694" y="3423509"/>
                  </a:moveTo>
                  <a:lnTo>
                    <a:pt x="7369400" y="3421613"/>
                  </a:lnTo>
                  <a:lnTo>
                    <a:pt x="7359306" y="3426776"/>
                  </a:lnTo>
                  <a:lnTo>
                    <a:pt x="7357622" y="3432371"/>
                  </a:lnTo>
                  <a:lnTo>
                    <a:pt x="7357411" y="3433070"/>
                  </a:lnTo>
                  <a:lnTo>
                    <a:pt x="7359993" y="3438117"/>
                  </a:lnTo>
                  <a:lnTo>
                    <a:pt x="7360758" y="3440022"/>
                  </a:lnTo>
                  <a:lnTo>
                    <a:pt x="7361857" y="3442069"/>
                  </a:lnTo>
                  <a:lnTo>
                    <a:pt x="7363910" y="3443734"/>
                  </a:lnTo>
                  <a:lnTo>
                    <a:pt x="7365913" y="3444589"/>
                  </a:lnTo>
                  <a:lnTo>
                    <a:pt x="7366104" y="3445065"/>
                  </a:lnTo>
                  <a:lnTo>
                    <a:pt x="7368774" y="3446204"/>
                  </a:lnTo>
                  <a:lnTo>
                    <a:pt x="7372015" y="3446007"/>
                  </a:lnTo>
                  <a:lnTo>
                    <a:pt x="7375014" y="3444525"/>
                  </a:lnTo>
                  <a:lnTo>
                    <a:pt x="7380062" y="3441943"/>
                  </a:lnTo>
                  <a:lnTo>
                    <a:pt x="7381747" y="3436349"/>
                  </a:lnTo>
                  <a:lnTo>
                    <a:pt x="7381958" y="3435650"/>
                  </a:lnTo>
                  <a:lnTo>
                    <a:pt x="7379376" y="3430603"/>
                  </a:lnTo>
                  <a:lnTo>
                    <a:pt x="7378276" y="3428556"/>
                  </a:lnTo>
                  <a:lnTo>
                    <a:pt x="7375694" y="3423509"/>
                  </a:lnTo>
                  <a:close/>
                </a:path>
                <a:path w="20085050" h="6245225">
                  <a:moveTo>
                    <a:pt x="1865862" y="1062148"/>
                  </a:moveTo>
                  <a:lnTo>
                    <a:pt x="1859475" y="1061396"/>
                  </a:lnTo>
                  <a:lnTo>
                    <a:pt x="1854811" y="1064931"/>
                  </a:lnTo>
                  <a:lnTo>
                    <a:pt x="1853097" y="1066173"/>
                  </a:lnTo>
                  <a:lnTo>
                    <a:pt x="1848433" y="1069707"/>
                  </a:lnTo>
                  <a:lnTo>
                    <a:pt x="1847681" y="1076095"/>
                  </a:lnTo>
                  <a:lnTo>
                    <a:pt x="1851216" y="1080759"/>
                  </a:lnTo>
                  <a:lnTo>
                    <a:pt x="1852457" y="1082472"/>
                  </a:lnTo>
                  <a:lnTo>
                    <a:pt x="1855320" y="1084087"/>
                  </a:lnTo>
                  <a:lnTo>
                    <a:pt x="1855796" y="1083896"/>
                  </a:lnTo>
                  <a:lnTo>
                    <a:pt x="1859134" y="1085320"/>
                  </a:lnTo>
                  <a:lnTo>
                    <a:pt x="1863184" y="1085075"/>
                  </a:lnTo>
                  <a:lnTo>
                    <a:pt x="1866278" y="1082448"/>
                  </a:lnTo>
                  <a:lnTo>
                    <a:pt x="1867991" y="1081206"/>
                  </a:lnTo>
                  <a:lnTo>
                    <a:pt x="1872321" y="1077530"/>
                  </a:lnTo>
                  <a:lnTo>
                    <a:pt x="1873216" y="1070809"/>
                  </a:lnTo>
                  <a:lnTo>
                    <a:pt x="1865862" y="1062148"/>
                  </a:lnTo>
                  <a:close/>
                </a:path>
                <a:path w="20085050" h="6245225">
                  <a:moveTo>
                    <a:pt x="7335679" y="3348042"/>
                  </a:moveTo>
                  <a:lnTo>
                    <a:pt x="7329384" y="3346147"/>
                  </a:lnTo>
                  <a:lnTo>
                    <a:pt x="7319290" y="3351311"/>
                  </a:lnTo>
                  <a:lnTo>
                    <a:pt x="7317605" y="3356905"/>
                  </a:lnTo>
                  <a:lnTo>
                    <a:pt x="7317395" y="3357605"/>
                  </a:lnTo>
                  <a:lnTo>
                    <a:pt x="7319977" y="3362652"/>
                  </a:lnTo>
                  <a:lnTo>
                    <a:pt x="7320743" y="3364557"/>
                  </a:lnTo>
                  <a:lnTo>
                    <a:pt x="7321842" y="3366604"/>
                  </a:lnTo>
                  <a:lnTo>
                    <a:pt x="7323894" y="3368269"/>
                  </a:lnTo>
                  <a:lnTo>
                    <a:pt x="7325897" y="3369123"/>
                  </a:lnTo>
                  <a:lnTo>
                    <a:pt x="7325755" y="3369456"/>
                  </a:lnTo>
                  <a:lnTo>
                    <a:pt x="7328426" y="3370596"/>
                  </a:lnTo>
                  <a:lnTo>
                    <a:pt x="7331666" y="3370400"/>
                  </a:lnTo>
                  <a:lnTo>
                    <a:pt x="7334666" y="3368917"/>
                  </a:lnTo>
                  <a:lnTo>
                    <a:pt x="7339713" y="3366336"/>
                  </a:lnTo>
                  <a:lnTo>
                    <a:pt x="7341397" y="3360741"/>
                  </a:lnTo>
                  <a:lnTo>
                    <a:pt x="7341608" y="3360042"/>
                  </a:lnTo>
                  <a:lnTo>
                    <a:pt x="7339026" y="3354995"/>
                  </a:lnTo>
                  <a:lnTo>
                    <a:pt x="7338261" y="3353090"/>
                  </a:lnTo>
                  <a:lnTo>
                    <a:pt x="7335679" y="3348042"/>
                  </a:lnTo>
                  <a:close/>
                </a:path>
                <a:path w="20085050" h="6245225">
                  <a:moveTo>
                    <a:pt x="13144975" y="5821362"/>
                  </a:moveTo>
                  <a:lnTo>
                    <a:pt x="13139403" y="5823325"/>
                  </a:lnTo>
                  <a:lnTo>
                    <a:pt x="13132259" y="5826197"/>
                  </a:lnTo>
                  <a:lnTo>
                    <a:pt x="13129684" y="5831411"/>
                  </a:lnTo>
                  <a:lnTo>
                    <a:pt x="13129362" y="5832062"/>
                  </a:lnTo>
                  <a:lnTo>
                    <a:pt x="13131325" y="5837635"/>
                  </a:lnTo>
                  <a:lnTo>
                    <a:pt x="13132475" y="5840493"/>
                  </a:lnTo>
                  <a:lnTo>
                    <a:pt x="13134383" y="5842491"/>
                  </a:lnTo>
                  <a:lnTo>
                    <a:pt x="13139390" y="5844627"/>
                  </a:lnTo>
                  <a:lnTo>
                    <a:pt x="13142155" y="5844622"/>
                  </a:lnTo>
                  <a:lnTo>
                    <a:pt x="13144870" y="5843808"/>
                  </a:lnTo>
                  <a:lnTo>
                    <a:pt x="13152013" y="5840936"/>
                  </a:lnTo>
                  <a:lnTo>
                    <a:pt x="13154588" y="5835722"/>
                  </a:lnTo>
                  <a:lnTo>
                    <a:pt x="13154910" y="5835070"/>
                  </a:lnTo>
                  <a:lnTo>
                    <a:pt x="13152946" y="5829497"/>
                  </a:lnTo>
                  <a:lnTo>
                    <a:pt x="13150841" y="5824259"/>
                  </a:lnTo>
                  <a:lnTo>
                    <a:pt x="13144975" y="5821362"/>
                  </a:lnTo>
                  <a:close/>
                </a:path>
                <a:path w="20085050" h="6245225">
                  <a:moveTo>
                    <a:pt x="1932919" y="1009471"/>
                  </a:moveTo>
                  <a:lnTo>
                    <a:pt x="1926531" y="1008719"/>
                  </a:lnTo>
                  <a:lnTo>
                    <a:pt x="1921867" y="1012254"/>
                  </a:lnTo>
                  <a:lnTo>
                    <a:pt x="1920154" y="1013495"/>
                  </a:lnTo>
                  <a:lnTo>
                    <a:pt x="1915490" y="1017030"/>
                  </a:lnTo>
                  <a:lnTo>
                    <a:pt x="1914738" y="1023417"/>
                  </a:lnTo>
                  <a:lnTo>
                    <a:pt x="1918272" y="1028081"/>
                  </a:lnTo>
                  <a:lnTo>
                    <a:pt x="1919180" y="1029652"/>
                  </a:lnTo>
                  <a:lnTo>
                    <a:pt x="1922376" y="1031410"/>
                  </a:lnTo>
                  <a:lnTo>
                    <a:pt x="1925714" y="1032834"/>
                  </a:lnTo>
                  <a:lnTo>
                    <a:pt x="1929907" y="1032255"/>
                  </a:lnTo>
                  <a:lnTo>
                    <a:pt x="1932858" y="1029962"/>
                  </a:lnTo>
                  <a:lnTo>
                    <a:pt x="1934571" y="1028721"/>
                  </a:lnTo>
                  <a:lnTo>
                    <a:pt x="1939235" y="1025187"/>
                  </a:lnTo>
                  <a:lnTo>
                    <a:pt x="1939987" y="1018800"/>
                  </a:lnTo>
                  <a:lnTo>
                    <a:pt x="1932919" y="1009471"/>
                  </a:lnTo>
                  <a:close/>
                </a:path>
                <a:path w="20085050" h="6245225">
                  <a:moveTo>
                    <a:pt x="7296759" y="3271861"/>
                  </a:moveTo>
                  <a:lnTo>
                    <a:pt x="7290464" y="3269965"/>
                  </a:lnTo>
                  <a:lnTo>
                    <a:pt x="7280370" y="3275128"/>
                  </a:lnTo>
                  <a:lnTo>
                    <a:pt x="7278685" y="3280724"/>
                  </a:lnTo>
                  <a:lnTo>
                    <a:pt x="7278475" y="3281423"/>
                  </a:lnTo>
                  <a:lnTo>
                    <a:pt x="7281057" y="3286470"/>
                  </a:lnTo>
                  <a:lnTo>
                    <a:pt x="7282780" y="3290756"/>
                  </a:lnTo>
                  <a:lnTo>
                    <a:pt x="7284831" y="3292420"/>
                  </a:lnTo>
                  <a:lnTo>
                    <a:pt x="7286835" y="3293275"/>
                  </a:lnTo>
                  <a:lnTo>
                    <a:pt x="7286977" y="3292940"/>
                  </a:lnTo>
                  <a:lnTo>
                    <a:pt x="7289648" y="3294079"/>
                  </a:lnTo>
                  <a:lnTo>
                    <a:pt x="7302688" y="3283860"/>
                  </a:lnTo>
                  <a:lnTo>
                    <a:pt x="7300106" y="3278812"/>
                  </a:lnTo>
                  <a:lnTo>
                    <a:pt x="7299340" y="3276908"/>
                  </a:lnTo>
                  <a:lnTo>
                    <a:pt x="7296759" y="3271861"/>
                  </a:lnTo>
                  <a:close/>
                </a:path>
                <a:path w="20085050" h="6245225">
                  <a:moveTo>
                    <a:pt x="13230469" y="5793910"/>
                  </a:moveTo>
                  <a:lnTo>
                    <a:pt x="13224126" y="5791205"/>
                  </a:lnTo>
                  <a:lnTo>
                    <a:pt x="13211745" y="5796182"/>
                  </a:lnTo>
                  <a:lnTo>
                    <a:pt x="13209039" y="5802525"/>
                  </a:lnTo>
                  <a:lnTo>
                    <a:pt x="13212293" y="5810621"/>
                  </a:lnTo>
                  <a:lnTo>
                    <a:pt x="13214203" y="5812619"/>
                  </a:lnTo>
                  <a:lnTo>
                    <a:pt x="13216873" y="5813758"/>
                  </a:lnTo>
                  <a:lnTo>
                    <a:pt x="13217016" y="5813424"/>
                  </a:lnTo>
                  <a:lnTo>
                    <a:pt x="13219353" y="5814421"/>
                  </a:lnTo>
                  <a:lnTo>
                    <a:pt x="13222116" y="5814416"/>
                  </a:lnTo>
                  <a:lnTo>
                    <a:pt x="13224832" y="5813601"/>
                  </a:lnTo>
                  <a:lnTo>
                    <a:pt x="13231975" y="5810730"/>
                  </a:lnTo>
                  <a:lnTo>
                    <a:pt x="13234681" y="5804387"/>
                  </a:lnTo>
                  <a:lnTo>
                    <a:pt x="13230469" y="5793910"/>
                  </a:lnTo>
                  <a:close/>
                </a:path>
                <a:path w="20085050" h="6245225">
                  <a:moveTo>
                    <a:pt x="2000692" y="957888"/>
                  </a:moveTo>
                  <a:lnTo>
                    <a:pt x="1994447" y="956803"/>
                  </a:lnTo>
                  <a:lnTo>
                    <a:pt x="1989783" y="960337"/>
                  </a:lnTo>
                  <a:lnTo>
                    <a:pt x="1988070" y="961579"/>
                  </a:lnTo>
                  <a:lnTo>
                    <a:pt x="1983405" y="965114"/>
                  </a:lnTo>
                  <a:lnTo>
                    <a:pt x="1982654" y="971501"/>
                  </a:lnTo>
                  <a:lnTo>
                    <a:pt x="1986188" y="976165"/>
                  </a:lnTo>
                  <a:lnTo>
                    <a:pt x="1987096" y="977737"/>
                  </a:lnTo>
                  <a:lnTo>
                    <a:pt x="1990292" y="979494"/>
                  </a:lnTo>
                  <a:lnTo>
                    <a:pt x="1990434" y="979161"/>
                  </a:lnTo>
                  <a:lnTo>
                    <a:pt x="1993773" y="980585"/>
                  </a:lnTo>
                  <a:lnTo>
                    <a:pt x="1997823" y="980339"/>
                  </a:lnTo>
                  <a:lnTo>
                    <a:pt x="2000774" y="978047"/>
                  </a:lnTo>
                  <a:lnTo>
                    <a:pt x="2002487" y="976805"/>
                  </a:lnTo>
                  <a:lnTo>
                    <a:pt x="2006818" y="973128"/>
                  </a:lnTo>
                  <a:lnTo>
                    <a:pt x="2007903" y="966883"/>
                  </a:lnTo>
                  <a:lnTo>
                    <a:pt x="2004369" y="962219"/>
                  </a:lnTo>
                  <a:lnTo>
                    <a:pt x="2000692" y="957888"/>
                  </a:lnTo>
                  <a:close/>
                </a:path>
                <a:path w="20085050" h="6245225">
                  <a:moveTo>
                    <a:pt x="7258171" y="3195821"/>
                  </a:moveTo>
                  <a:lnTo>
                    <a:pt x="7251878" y="3193926"/>
                  </a:lnTo>
                  <a:lnTo>
                    <a:pt x="7246831" y="3196507"/>
                  </a:lnTo>
                  <a:lnTo>
                    <a:pt x="7241450" y="3198947"/>
                  </a:lnTo>
                  <a:lnTo>
                    <a:pt x="7239660" y="3204891"/>
                  </a:lnTo>
                  <a:lnTo>
                    <a:pt x="7239555" y="3205240"/>
                  </a:lnTo>
                  <a:lnTo>
                    <a:pt x="7242136" y="3210288"/>
                  </a:lnTo>
                  <a:lnTo>
                    <a:pt x="7243860" y="3214574"/>
                  </a:lnTo>
                  <a:lnTo>
                    <a:pt x="7245578" y="3216095"/>
                  </a:lnTo>
                  <a:lnTo>
                    <a:pt x="7250585" y="3218231"/>
                  </a:lnTo>
                  <a:lnTo>
                    <a:pt x="7253683" y="3218369"/>
                  </a:lnTo>
                  <a:lnTo>
                    <a:pt x="7256682" y="3216887"/>
                  </a:lnTo>
                  <a:lnTo>
                    <a:pt x="7262063" y="3214447"/>
                  </a:lnTo>
                  <a:lnTo>
                    <a:pt x="7263854" y="3208503"/>
                  </a:lnTo>
                  <a:lnTo>
                    <a:pt x="7263959" y="3208153"/>
                  </a:lnTo>
                  <a:lnTo>
                    <a:pt x="7261377" y="3203107"/>
                  </a:lnTo>
                  <a:lnTo>
                    <a:pt x="7260611" y="3201202"/>
                  </a:lnTo>
                  <a:lnTo>
                    <a:pt x="7258171" y="3195821"/>
                  </a:lnTo>
                  <a:close/>
                </a:path>
                <a:path w="20085050" h="6245225">
                  <a:moveTo>
                    <a:pt x="13310240" y="5763229"/>
                  </a:moveTo>
                  <a:lnTo>
                    <a:pt x="13304231" y="5760665"/>
                  </a:lnTo>
                  <a:lnTo>
                    <a:pt x="13297087" y="5763536"/>
                  </a:lnTo>
                  <a:lnTo>
                    <a:pt x="13291706" y="5765976"/>
                  </a:lnTo>
                  <a:lnTo>
                    <a:pt x="13289143" y="5771985"/>
                  </a:lnTo>
                  <a:lnTo>
                    <a:pt x="13291248" y="5777224"/>
                  </a:lnTo>
                  <a:lnTo>
                    <a:pt x="13292063" y="5779939"/>
                  </a:lnTo>
                  <a:lnTo>
                    <a:pt x="13294307" y="5782079"/>
                  </a:lnTo>
                  <a:lnTo>
                    <a:pt x="13296645" y="5783076"/>
                  </a:lnTo>
                  <a:lnTo>
                    <a:pt x="13297120" y="5782884"/>
                  </a:lnTo>
                  <a:lnTo>
                    <a:pt x="13299456" y="5783881"/>
                  </a:lnTo>
                  <a:lnTo>
                    <a:pt x="13314784" y="5773848"/>
                  </a:lnTo>
                  <a:lnTo>
                    <a:pt x="13312679" y="5768610"/>
                  </a:lnTo>
                  <a:lnTo>
                    <a:pt x="13310240" y="5763229"/>
                  </a:lnTo>
                  <a:close/>
                </a:path>
                <a:path w="20085050" h="6245225">
                  <a:moveTo>
                    <a:pt x="7219728" y="3119448"/>
                  </a:moveTo>
                  <a:lnTo>
                    <a:pt x="7213576" y="3117218"/>
                  </a:lnTo>
                  <a:lnTo>
                    <a:pt x="7203483" y="3122382"/>
                  </a:lnTo>
                  <a:lnTo>
                    <a:pt x="7201377" y="3128191"/>
                  </a:lnTo>
                  <a:lnTo>
                    <a:pt x="7201253" y="3128533"/>
                  </a:lnTo>
                  <a:lnTo>
                    <a:pt x="7203835" y="3133580"/>
                  </a:lnTo>
                  <a:lnTo>
                    <a:pt x="7204600" y="3135485"/>
                  </a:lnTo>
                  <a:lnTo>
                    <a:pt x="7205891" y="3138008"/>
                  </a:lnTo>
                  <a:lnTo>
                    <a:pt x="7207609" y="3139530"/>
                  </a:lnTo>
                  <a:lnTo>
                    <a:pt x="7212284" y="3141524"/>
                  </a:lnTo>
                  <a:lnTo>
                    <a:pt x="7215382" y="3141662"/>
                  </a:lnTo>
                  <a:lnTo>
                    <a:pt x="7218381" y="3140180"/>
                  </a:lnTo>
                  <a:lnTo>
                    <a:pt x="7223428" y="3137598"/>
                  </a:lnTo>
                  <a:lnTo>
                    <a:pt x="7225534" y="3131788"/>
                  </a:lnTo>
                  <a:lnTo>
                    <a:pt x="7225658" y="3131446"/>
                  </a:lnTo>
                  <a:lnTo>
                    <a:pt x="7223076" y="3126399"/>
                  </a:lnTo>
                  <a:lnTo>
                    <a:pt x="7222310" y="3124494"/>
                  </a:lnTo>
                  <a:lnTo>
                    <a:pt x="7219728" y="3119448"/>
                  </a:lnTo>
                  <a:close/>
                </a:path>
                <a:path w="20085050" h="6245225">
                  <a:moveTo>
                    <a:pt x="2069801" y="906876"/>
                  </a:moveTo>
                  <a:lnTo>
                    <a:pt x="2063222" y="905648"/>
                  </a:lnTo>
                  <a:lnTo>
                    <a:pt x="2058558" y="909182"/>
                  </a:lnTo>
                  <a:lnTo>
                    <a:pt x="2056845" y="910424"/>
                  </a:lnTo>
                  <a:lnTo>
                    <a:pt x="2052323" y="913625"/>
                  </a:lnTo>
                  <a:lnTo>
                    <a:pt x="2051095" y="920203"/>
                  </a:lnTo>
                  <a:lnTo>
                    <a:pt x="2054629" y="924868"/>
                  </a:lnTo>
                  <a:lnTo>
                    <a:pt x="2055872" y="926581"/>
                  </a:lnTo>
                  <a:lnTo>
                    <a:pt x="2059067" y="928339"/>
                  </a:lnTo>
                  <a:lnTo>
                    <a:pt x="2062072" y="929621"/>
                  </a:lnTo>
                  <a:lnTo>
                    <a:pt x="2066122" y="929376"/>
                  </a:lnTo>
                  <a:lnTo>
                    <a:pt x="2069073" y="927083"/>
                  </a:lnTo>
                  <a:lnTo>
                    <a:pt x="2070786" y="925840"/>
                  </a:lnTo>
                  <a:lnTo>
                    <a:pt x="2075308" y="922640"/>
                  </a:lnTo>
                  <a:lnTo>
                    <a:pt x="2076536" y="916061"/>
                  </a:lnTo>
                  <a:lnTo>
                    <a:pt x="2073001" y="911398"/>
                  </a:lnTo>
                  <a:lnTo>
                    <a:pt x="2069801" y="906876"/>
                  </a:lnTo>
                  <a:close/>
                </a:path>
                <a:path w="20085050" h="6245225">
                  <a:moveTo>
                    <a:pt x="13389342" y="5732262"/>
                  </a:moveTo>
                  <a:lnTo>
                    <a:pt x="13383333" y="5729699"/>
                  </a:lnTo>
                  <a:lnTo>
                    <a:pt x="13376190" y="5732569"/>
                  </a:lnTo>
                  <a:lnTo>
                    <a:pt x="13370810" y="5735010"/>
                  </a:lnTo>
                  <a:lnTo>
                    <a:pt x="13368246" y="5741019"/>
                  </a:lnTo>
                  <a:lnTo>
                    <a:pt x="13371309" y="5748638"/>
                  </a:lnTo>
                  <a:lnTo>
                    <a:pt x="13373552" y="5750779"/>
                  </a:lnTo>
                  <a:lnTo>
                    <a:pt x="13378559" y="5752915"/>
                  </a:lnTo>
                  <a:lnTo>
                    <a:pt x="13381181" y="5753244"/>
                  </a:lnTo>
                  <a:lnTo>
                    <a:pt x="13385943" y="5751330"/>
                  </a:lnTo>
                  <a:lnTo>
                    <a:pt x="13391323" y="5748890"/>
                  </a:lnTo>
                  <a:lnTo>
                    <a:pt x="13393887" y="5742880"/>
                  </a:lnTo>
                  <a:lnTo>
                    <a:pt x="13391781" y="5737642"/>
                  </a:lnTo>
                  <a:lnTo>
                    <a:pt x="13389342" y="5732262"/>
                  </a:lnTo>
                  <a:close/>
                </a:path>
                <a:path w="20085050" h="6245225">
                  <a:moveTo>
                    <a:pt x="7182570" y="3042834"/>
                  </a:moveTo>
                  <a:lnTo>
                    <a:pt x="7176085" y="3040462"/>
                  </a:lnTo>
                  <a:lnTo>
                    <a:pt x="7171038" y="3043043"/>
                  </a:lnTo>
                  <a:lnTo>
                    <a:pt x="7166133" y="3045291"/>
                  </a:lnTo>
                  <a:lnTo>
                    <a:pt x="7163762" y="3051776"/>
                  </a:lnTo>
                  <a:lnTo>
                    <a:pt x="7166344" y="3056824"/>
                  </a:lnTo>
                  <a:lnTo>
                    <a:pt x="7167109" y="3058728"/>
                  </a:lnTo>
                  <a:lnTo>
                    <a:pt x="7168399" y="3061252"/>
                  </a:lnTo>
                  <a:lnTo>
                    <a:pt x="7170118" y="3062774"/>
                  </a:lnTo>
                  <a:lnTo>
                    <a:pt x="7174792" y="3064768"/>
                  </a:lnTo>
                  <a:lnTo>
                    <a:pt x="7177890" y="3064905"/>
                  </a:lnTo>
                  <a:lnTo>
                    <a:pt x="7180890" y="3063423"/>
                  </a:lnTo>
                  <a:lnTo>
                    <a:pt x="7185795" y="3061175"/>
                  </a:lnTo>
                  <a:lnTo>
                    <a:pt x="7188165" y="3054689"/>
                  </a:lnTo>
                  <a:lnTo>
                    <a:pt x="7185583" y="3049643"/>
                  </a:lnTo>
                  <a:lnTo>
                    <a:pt x="7184818" y="3047738"/>
                  </a:lnTo>
                  <a:lnTo>
                    <a:pt x="7182570" y="3042834"/>
                  </a:lnTo>
                  <a:close/>
                </a:path>
                <a:path w="20085050" h="6245225">
                  <a:moveTo>
                    <a:pt x="13468396" y="5700484"/>
                  </a:moveTo>
                  <a:lnTo>
                    <a:pt x="13462387" y="5697921"/>
                  </a:lnTo>
                  <a:lnTo>
                    <a:pt x="13455243" y="5700792"/>
                  </a:lnTo>
                  <a:lnTo>
                    <a:pt x="13449863" y="5703233"/>
                  </a:lnTo>
                  <a:lnTo>
                    <a:pt x="13447300" y="5709241"/>
                  </a:lnTo>
                  <a:lnTo>
                    <a:pt x="13450362" y="5716861"/>
                  </a:lnTo>
                  <a:lnTo>
                    <a:pt x="13452605" y="5719002"/>
                  </a:lnTo>
                  <a:lnTo>
                    <a:pt x="13454942" y="5719999"/>
                  </a:lnTo>
                  <a:lnTo>
                    <a:pt x="13455134" y="5720475"/>
                  </a:lnTo>
                  <a:lnTo>
                    <a:pt x="13457471" y="5721472"/>
                  </a:lnTo>
                  <a:lnTo>
                    <a:pt x="13460234" y="5721467"/>
                  </a:lnTo>
                  <a:lnTo>
                    <a:pt x="13464996" y="5719552"/>
                  </a:lnTo>
                  <a:lnTo>
                    <a:pt x="13470378" y="5717113"/>
                  </a:lnTo>
                  <a:lnTo>
                    <a:pt x="13472941" y="5711104"/>
                  </a:lnTo>
                  <a:lnTo>
                    <a:pt x="13470835" y="5705865"/>
                  </a:lnTo>
                  <a:lnTo>
                    <a:pt x="13468396" y="5700484"/>
                  </a:lnTo>
                  <a:close/>
                </a:path>
                <a:path w="20085050" h="6245225">
                  <a:moveTo>
                    <a:pt x="2138624" y="856531"/>
                  </a:moveTo>
                  <a:lnTo>
                    <a:pt x="2132046" y="855303"/>
                  </a:lnTo>
                  <a:lnTo>
                    <a:pt x="2127382" y="858837"/>
                  </a:lnTo>
                  <a:lnTo>
                    <a:pt x="2125668" y="860080"/>
                  </a:lnTo>
                  <a:lnTo>
                    <a:pt x="2121146" y="863280"/>
                  </a:lnTo>
                  <a:lnTo>
                    <a:pt x="2119919" y="869858"/>
                  </a:lnTo>
                  <a:lnTo>
                    <a:pt x="2123453" y="874522"/>
                  </a:lnTo>
                  <a:lnTo>
                    <a:pt x="2124695" y="876236"/>
                  </a:lnTo>
                  <a:lnTo>
                    <a:pt x="2126222" y="877281"/>
                  </a:lnTo>
                  <a:lnTo>
                    <a:pt x="2130896" y="879275"/>
                  </a:lnTo>
                  <a:lnTo>
                    <a:pt x="2134945" y="879031"/>
                  </a:lnTo>
                  <a:lnTo>
                    <a:pt x="2137896" y="876738"/>
                  </a:lnTo>
                  <a:lnTo>
                    <a:pt x="2139610" y="875495"/>
                  </a:lnTo>
                  <a:lnTo>
                    <a:pt x="2144132" y="872295"/>
                  </a:lnTo>
                  <a:lnTo>
                    <a:pt x="2145359" y="865717"/>
                  </a:lnTo>
                  <a:lnTo>
                    <a:pt x="2141825" y="861052"/>
                  </a:lnTo>
                  <a:lnTo>
                    <a:pt x="2138624" y="856531"/>
                  </a:lnTo>
                  <a:close/>
                </a:path>
                <a:path w="20085050" h="6245225">
                  <a:moveTo>
                    <a:pt x="7146030" y="2965694"/>
                  </a:moveTo>
                  <a:lnTo>
                    <a:pt x="7139879" y="2963465"/>
                  </a:lnTo>
                  <a:lnTo>
                    <a:pt x="7134499" y="2965904"/>
                  </a:lnTo>
                  <a:lnTo>
                    <a:pt x="7129260" y="2968009"/>
                  </a:lnTo>
                  <a:lnTo>
                    <a:pt x="7127031" y="2974160"/>
                  </a:lnTo>
                  <a:lnTo>
                    <a:pt x="7129470" y="2979542"/>
                  </a:lnTo>
                  <a:lnTo>
                    <a:pt x="7131193" y="2983828"/>
                  </a:lnTo>
                  <a:lnTo>
                    <a:pt x="7133245" y="2985492"/>
                  </a:lnTo>
                  <a:lnTo>
                    <a:pt x="7135582" y="2986489"/>
                  </a:lnTo>
                  <a:lnTo>
                    <a:pt x="7135439" y="2986823"/>
                  </a:lnTo>
                  <a:lnTo>
                    <a:pt x="7137776" y="2987820"/>
                  </a:lnTo>
                  <a:lnTo>
                    <a:pt x="7141016" y="2987623"/>
                  </a:lnTo>
                  <a:lnTo>
                    <a:pt x="7149112" y="2984369"/>
                  </a:lnTo>
                  <a:lnTo>
                    <a:pt x="7151484" y="2977885"/>
                  </a:lnTo>
                  <a:lnTo>
                    <a:pt x="7148902" y="2972837"/>
                  </a:lnTo>
                  <a:lnTo>
                    <a:pt x="7146030" y="2965694"/>
                  </a:lnTo>
                  <a:close/>
                </a:path>
                <a:path w="20085050" h="6245225">
                  <a:moveTo>
                    <a:pt x="13547209" y="5667421"/>
                  </a:moveTo>
                  <a:lnTo>
                    <a:pt x="13541058" y="5665192"/>
                  </a:lnTo>
                  <a:lnTo>
                    <a:pt x="13528199" y="5670361"/>
                  </a:lnTo>
                  <a:lnTo>
                    <a:pt x="13526589" y="5674802"/>
                  </a:lnTo>
                  <a:lnTo>
                    <a:pt x="13525970" y="5676511"/>
                  </a:lnTo>
                  <a:lnTo>
                    <a:pt x="13528075" y="5681750"/>
                  </a:lnTo>
                  <a:lnTo>
                    <a:pt x="13529366" y="5684274"/>
                  </a:lnTo>
                  <a:lnTo>
                    <a:pt x="13531276" y="5686273"/>
                  </a:lnTo>
                  <a:lnTo>
                    <a:pt x="13533614" y="5687270"/>
                  </a:lnTo>
                  <a:lnTo>
                    <a:pt x="13533472" y="5687603"/>
                  </a:lnTo>
                  <a:lnTo>
                    <a:pt x="13536142" y="5688742"/>
                  </a:lnTo>
                  <a:lnTo>
                    <a:pt x="13538906" y="5688738"/>
                  </a:lnTo>
                  <a:lnTo>
                    <a:pt x="13549382" y="5684525"/>
                  </a:lnTo>
                  <a:lnTo>
                    <a:pt x="13550993" y="5680084"/>
                  </a:lnTo>
                  <a:lnTo>
                    <a:pt x="13551612" y="5678375"/>
                  </a:lnTo>
                  <a:lnTo>
                    <a:pt x="13547209" y="5667421"/>
                  </a:lnTo>
                  <a:close/>
                </a:path>
                <a:path w="20085050" h="6245225">
                  <a:moveTo>
                    <a:pt x="2209117" y="806898"/>
                  </a:moveTo>
                  <a:lnTo>
                    <a:pt x="2202397" y="806003"/>
                  </a:lnTo>
                  <a:lnTo>
                    <a:pt x="2197875" y="809204"/>
                  </a:lnTo>
                  <a:lnTo>
                    <a:pt x="2196161" y="810447"/>
                  </a:lnTo>
                  <a:lnTo>
                    <a:pt x="2191306" y="813505"/>
                  </a:lnTo>
                  <a:lnTo>
                    <a:pt x="2198050" y="828218"/>
                  </a:lnTo>
                  <a:lnTo>
                    <a:pt x="2197765" y="828886"/>
                  </a:lnTo>
                  <a:lnTo>
                    <a:pt x="2200770" y="830168"/>
                  </a:lnTo>
                  <a:lnTo>
                    <a:pt x="2204820" y="829922"/>
                  </a:lnTo>
                  <a:lnTo>
                    <a:pt x="2207770" y="827630"/>
                  </a:lnTo>
                  <a:lnTo>
                    <a:pt x="2209484" y="826388"/>
                  </a:lnTo>
                  <a:lnTo>
                    <a:pt x="2214483" y="822995"/>
                  </a:lnTo>
                  <a:lnTo>
                    <a:pt x="2215326" y="816649"/>
                  </a:lnTo>
                  <a:lnTo>
                    <a:pt x="2215376" y="816275"/>
                  </a:lnTo>
                  <a:lnTo>
                    <a:pt x="2212176" y="811753"/>
                  </a:lnTo>
                  <a:lnTo>
                    <a:pt x="2209117" y="806898"/>
                  </a:lnTo>
                  <a:close/>
                </a:path>
                <a:path w="20085050" h="6245225">
                  <a:moveTo>
                    <a:pt x="7109968" y="2888363"/>
                  </a:moveTo>
                  <a:lnTo>
                    <a:pt x="7103816" y="2886134"/>
                  </a:lnTo>
                  <a:lnTo>
                    <a:pt x="7093055" y="2891013"/>
                  </a:lnTo>
                  <a:lnTo>
                    <a:pt x="7090825" y="2897165"/>
                  </a:lnTo>
                  <a:lnTo>
                    <a:pt x="7093265" y="2902545"/>
                  </a:lnTo>
                  <a:lnTo>
                    <a:pt x="7094988" y="2906831"/>
                  </a:lnTo>
                  <a:lnTo>
                    <a:pt x="7097040" y="2908495"/>
                  </a:lnTo>
                  <a:lnTo>
                    <a:pt x="7099377" y="2909492"/>
                  </a:lnTo>
                  <a:lnTo>
                    <a:pt x="7099568" y="2909968"/>
                  </a:lnTo>
                  <a:lnTo>
                    <a:pt x="7102239" y="2911108"/>
                  </a:lnTo>
                  <a:lnTo>
                    <a:pt x="7105145" y="2910769"/>
                  </a:lnTo>
                  <a:lnTo>
                    <a:pt x="7108003" y="2909620"/>
                  </a:lnTo>
                  <a:lnTo>
                    <a:pt x="7113383" y="2907181"/>
                  </a:lnTo>
                  <a:lnTo>
                    <a:pt x="7115612" y="2901029"/>
                  </a:lnTo>
                  <a:lnTo>
                    <a:pt x="7113172" y="2895648"/>
                  </a:lnTo>
                  <a:lnTo>
                    <a:pt x="7112408" y="2893744"/>
                  </a:lnTo>
                  <a:lnTo>
                    <a:pt x="7109968" y="2888363"/>
                  </a:lnTo>
                  <a:close/>
                </a:path>
                <a:path w="20085050" h="6245225">
                  <a:moveTo>
                    <a:pt x="13626022" y="5634358"/>
                  </a:moveTo>
                  <a:lnTo>
                    <a:pt x="13619870" y="5632129"/>
                  </a:lnTo>
                  <a:lnTo>
                    <a:pt x="13607013" y="5637297"/>
                  </a:lnTo>
                  <a:lnTo>
                    <a:pt x="13605403" y="5641741"/>
                  </a:lnTo>
                  <a:lnTo>
                    <a:pt x="13604784" y="5643449"/>
                  </a:lnTo>
                  <a:lnTo>
                    <a:pt x="13606889" y="5648688"/>
                  </a:lnTo>
                  <a:lnTo>
                    <a:pt x="13608180" y="5651210"/>
                  </a:lnTo>
                  <a:lnTo>
                    <a:pt x="13610089" y="5653209"/>
                  </a:lnTo>
                  <a:lnTo>
                    <a:pt x="13612427" y="5654206"/>
                  </a:lnTo>
                  <a:lnTo>
                    <a:pt x="13612284" y="5654540"/>
                  </a:lnTo>
                  <a:lnTo>
                    <a:pt x="13614954" y="5655678"/>
                  </a:lnTo>
                  <a:lnTo>
                    <a:pt x="13617719" y="5655674"/>
                  </a:lnTo>
                  <a:lnTo>
                    <a:pt x="13628194" y="5651463"/>
                  </a:lnTo>
                  <a:lnTo>
                    <a:pt x="13629806" y="5647020"/>
                  </a:lnTo>
                  <a:lnTo>
                    <a:pt x="13630425" y="5645312"/>
                  </a:lnTo>
                  <a:lnTo>
                    <a:pt x="13626022" y="5634358"/>
                  </a:lnTo>
                  <a:close/>
                </a:path>
                <a:path w="20085050" h="6245225">
                  <a:moveTo>
                    <a:pt x="7074048" y="2810698"/>
                  </a:moveTo>
                  <a:lnTo>
                    <a:pt x="7067896" y="2808469"/>
                  </a:lnTo>
                  <a:lnTo>
                    <a:pt x="7057134" y="2813349"/>
                  </a:lnTo>
                  <a:lnTo>
                    <a:pt x="7054904" y="2819500"/>
                  </a:lnTo>
                  <a:lnTo>
                    <a:pt x="7057344" y="2824880"/>
                  </a:lnTo>
                  <a:lnTo>
                    <a:pt x="7059067" y="2829167"/>
                  </a:lnTo>
                  <a:lnTo>
                    <a:pt x="7061119" y="2830832"/>
                  </a:lnTo>
                  <a:lnTo>
                    <a:pt x="7066461" y="2833110"/>
                  </a:lnTo>
                  <a:lnTo>
                    <a:pt x="7069224" y="2833105"/>
                  </a:lnTo>
                  <a:lnTo>
                    <a:pt x="7072082" y="2831956"/>
                  </a:lnTo>
                  <a:lnTo>
                    <a:pt x="7077463" y="2829516"/>
                  </a:lnTo>
                  <a:lnTo>
                    <a:pt x="7079691" y="2823365"/>
                  </a:lnTo>
                  <a:lnTo>
                    <a:pt x="7077252" y="2817984"/>
                  </a:lnTo>
                  <a:lnTo>
                    <a:pt x="7076487" y="2816079"/>
                  </a:lnTo>
                  <a:lnTo>
                    <a:pt x="7074048" y="2810698"/>
                  </a:lnTo>
                  <a:close/>
                </a:path>
                <a:path w="20085050" h="6245225">
                  <a:moveTo>
                    <a:pt x="2279469" y="757598"/>
                  </a:moveTo>
                  <a:lnTo>
                    <a:pt x="2260905" y="770591"/>
                  </a:lnTo>
                  <a:lnTo>
                    <a:pt x="2263964" y="775448"/>
                  </a:lnTo>
                  <a:lnTo>
                    <a:pt x="2264729" y="777352"/>
                  </a:lnTo>
                  <a:lnTo>
                    <a:pt x="2266590" y="778540"/>
                  </a:lnTo>
                  <a:lnTo>
                    <a:pt x="2268259" y="779252"/>
                  </a:lnTo>
                  <a:lnTo>
                    <a:pt x="2268735" y="779061"/>
                  </a:lnTo>
                  <a:lnTo>
                    <a:pt x="2271739" y="780342"/>
                  </a:lnTo>
                  <a:lnTo>
                    <a:pt x="2275647" y="780432"/>
                  </a:lnTo>
                  <a:lnTo>
                    <a:pt x="2278598" y="778139"/>
                  </a:lnTo>
                  <a:lnTo>
                    <a:pt x="2280311" y="776898"/>
                  </a:lnTo>
                  <a:lnTo>
                    <a:pt x="2284976" y="773362"/>
                  </a:lnTo>
                  <a:lnTo>
                    <a:pt x="2286061" y="767119"/>
                  </a:lnTo>
                  <a:lnTo>
                    <a:pt x="2283003" y="762263"/>
                  </a:lnTo>
                  <a:lnTo>
                    <a:pt x="2279469" y="757598"/>
                  </a:lnTo>
                  <a:close/>
                </a:path>
                <a:path w="20085050" h="6245225">
                  <a:moveTo>
                    <a:pt x="13704119" y="5600200"/>
                  </a:moveTo>
                  <a:lnTo>
                    <a:pt x="13698109" y="5597637"/>
                  </a:lnTo>
                  <a:lnTo>
                    <a:pt x="13692728" y="5600076"/>
                  </a:lnTo>
                  <a:lnTo>
                    <a:pt x="13690824" y="5600842"/>
                  </a:lnTo>
                  <a:lnTo>
                    <a:pt x="13685442" y="5603282"/>
                  </a:lnTo>
                  <a:lnTo>
                    <a:pt x="13682879" y="5609290"/>
                  </a:lnTo>
                  <a:lnTo>
                    <a:pt x="13685320" y="5614671"/>
                  </a:lnTo>
                  <a:lnTo>
                    <a:pt x="13686610" y="5617195"/>
                  </a:lnTo>
                  <a:lnTo>
                    <a:pt x="13688520" y="5619193"/>
                  </a:lnTo>
                  <a:lnTo>
                    <a:pt x="13693527" y="5621329"/>
                  </a:lnTo>
                  <a:lnTo>
                    <a:pt x="13696291" y="5621324"/>
                  </a:lnTo>
                  <a:lnTo>
                    <a:pt x="13701053" y="5619410"/>
                  </a:lnTo>
                  <a:lnTo>
                    <a:pt x="13706435" y="5616972"/>
                  </a:lnTo>
                  <a:lnTo>
                    <a:pt x="13708998" y="5610963"/>
                  </a:lnTo>
                  <a:lnTo>
                    <a:pt x="13704119" y="5600200"/>
                  </a:lnTo>
                  <a:close/>
                </a:path>
                <a:path w="20085050" h="6245225">
                  <a:moveTo>
                    <a:pt x="7039079" y="2732650"/>
                  </a:moveTo>
                  <a:lnTo>
                    <a:pt x="7033070" y="2730087"/>
                  </a:lnTo>
                  <a:lnTo>
                    <a:pt x="7027689" y="2732527"/>
                  </a:lnTo>
                  <a:lnTo>
                    <a:pt x="7022642" y="2735109"/>
                  </a:lnTo>
                  <a:lnTo>
                    <a:pt x="7020079" y="2741118"/>
                  </a:lnTo>
                  <a:lnTo>
                    <a:pt x="7022518" y="2746500"/>
                  </a:lnTo>
                  <a:lnTo>
                    <a:pt x="7024241" y="2750785"/>
                  </a:lnTo>
                  <a:lnTo>
                    <a:pt x="7026150" y="2752784"/>
                  </a:lnTo>
                  <a:lnTo>
                    <a:pt x="7028488" y="2753781"/>
                  </a:lnTo>
                  <a:lnTo>
                    <a:pt x="7028964" y="2753589"/>
                  </a:lnTo>
                  <a:lnTo>
                    <a:pt x="7031634" y="2754728"/>
                  </a:lnTo>
                  <a:lnTo>
                    <a:pt x="7034398" y="2754723"/>
                  </a:lnTo>
                  <a:lnTo>
                    <a:pt x="7037256" y="2753574"/>
                  </a:lnTo>
                  <a:lnTo>
                    <a:pt x="7042303" y="2750993"/>
                  </a:lnTo>
                  <a:lnTo>
                    <a:pt x="7044866" y="2744984"/>
                  </a:lnTo>
                  <a:lnTo>
                    <a:pt x="7042427" y="2739604"/>
                  </a:lnTo>
                  <a:lnTo>
                    <a:pt x="7041661" y="2737698"/>
                  </a:lnTo>
                  <a:lnTo>
                    <a:pt x="7039079" y="2732650"/>
                  </a:lnTo>
                  <a:close/>
                </a:path>
                <a:path w="20085050" h="6245225">
                  <a:moveTo>
                    <a:pt x="2350393" y="709728"/>
                  </a:moveTo>
                  <a:lnTo>
                    <a:pt x="2344148" y="708642"/>
                  </a:lnTo>
                  <a:lnTo>
                    <a:pt x="2339293" y="711700"/>
                  </a:lnTo>
                  <a:lnTo>
                    <a:pt x="2337579" y="712943"/>
                  </a:lnTo>
                  <a:lnTo>
                    <a:pt x="2332581" y="716334"/>
                  </a:lnTo>
                  <a:lnTo>
                    <a:pt x="2342188" y="732664"/>
                  </a:lnTo>
                  <a:lnTo>
                    <a:pt x="2345905" y="732276"/>
                  </a:lnTo>
                  <a:lnTo>
                    <a:pt x="2349047" y="730460"/>
                  </a:lnTo>
                  <a:lnTo>
                    <a:pt x="2350760" y="729218"/>
                  </a:lnTo>
                  <a:lnTo>
                    <a:pt x="2355758" y="725826"/>
                  </a:lnTo>
                  <a:lnTo>
                    <a:pt x="2356843" y="719582"/>
                  </a:lnTo>
                  <a:lnTo>
                    <a:pt x="2353786" y="714725"/>
                  </a:lnTo>
                  <a:lnTo>
                    <a:pt x="2350393" y="709728"/>
                  </a:lnTo>
                  <a:close/>
                </a:path>
                <a:path w="20085050" h="6245225">
                  <a:moveTo>
                    <a:pt x="13782214" y="5566042"/>
                  </a:moveTo>
                  <a:lnTo>
                    <a:pt x="13776207" y="5563479"/>
                  </a:lnTo>
                  <a:lnTo>
                    <a:pt x="13770826" y="5565919"/>
                  </a:lnTo>
                  <a:lnTo>
                    <a:pt x="13768920" y="5566684"/>
                  </a:lnTo>
                  <a:lnTo>
                    <a:pt x="13763538" y="5569123"/>
                  </a:lnTo>
                  <a:lnTo>
                    <a:pt x="13760976" y="5575132"/>
                  </a:lnTo>
                  <a:lnTo>
                    <a:pt x="13763415" y="5580514"/>
                  </a:lnTo>
                  <a:lnTo>
                    <a:pt x="13764709" y="5583039"/>
                  </a:lnTo>
                  <a:lnTo>
                    <a:pt x="13766617" y="5585035"/>
                  </a:lnTo>
                  <a:lnTo>
                    <a:pt x="13771624" y="5587171"/>
                  </a:lnTo>
                  <a:lnTo>
                    <a:pt x="13774388" y="5587168"/>
                  </a:lnTo>
                  <a:lnTo>
                    <a:pt x="13779150" y="5585253"/>
                  </a:lnTo>
                  <a:lnTo>
                    <a:pt x="13784531" y="5582812"/>
                  </a:lnTo>
                  <a:lnTo>
                    <a:pt x="13787094" y="5576804"/>
                  </a:lnTo>
                  <a:lnTo>
                    <a:pt x="13782214" y="5566042"/>
                  </a:lnTo>
                  <a:close/>
                </a:path>
                <a:path w="20085050" h="6245225">
                  <a:moveTo>
                    <a:pt x="7004110" y="2654604"/>
                  </a:moveTo>
                  <a:lnTo>
                    <a:pt x="6998102" y="2652041"/>
                  </a:lnTo>
                  <a:lnTo>
                    <a:pt x="6987341" y="2656919"/>
                  </a:lnTo>
                  <a:lnTo>
                    <a:pt x="6984777" y="2662928"/>
                  </a:lnTo>
                  <a:lnTo>
                    <a:pt x="6987216" y="2668309"/>
                  </a:lnTo>
                  <a:lnTo>
                    <a:pt x="6987982" y="2670215"/>
                  </a:lnTo>
                  <a:lnTo>
                    <a:pt x="6989273" y="2672738"/>
                  </a:lnTo>
                  <a:lnTo>
                    <a:pt x="6991183" y="2674736"/>
                  </a:lnTo>
                  <a:lnTo>
                    <a:pt x="6996191" y="2676872"/>
                  </a:lnTo>
                  <a:lnTo>
                    <a:pt x="6998955" y="2676867"/>
                  </a:lnTo>
                  <a:lnTo>
                    <a:pt x="7001812" y="2675718"/>
                  </a:lnTo>
                  <a:lnTo>
                    <a:pt x="7007193" y="2673279"/>
                  </a:lnTo>
                  <a:lnTo>
                    <a:pt x="7009755" y="2667270"/>
                  </a:lnTo>
                  <a:lnTo>
                    <a:pt x="7007316" y="2661889"/>
                  </a:lnTo>
                  <a:lnTo>
                    <a:pt x="7006550" y="2659984"/>
                  </a:lnTo>
                  <a:lnTo>
                    <a:pt x="7004110" y="2654604"/>
                  </a:lnTo>
                  <a:close/>
                </a:path>
                <a:path w="20085050" h="6245225">
                  <a:moveTo>
                    <a:pt x="2422369" y="663094"/>
                  </a:moveTo>
                  <a:lnTo>
                    <a:pt x="2415791" y="661866"/>
                  </a:lnTo>
                  <a:lnTo>
                    <a:pt x="2410935" y="664924"/>
                  </a:lnTo>
                  <a:lnTo>
                    <a:pt x="2409221" y="666166"/>
                  </a:lnTo>
                  <a:lnTo>
                    <a:pt x="2404366" y="669224"/>
                  </a:lnTo>
                  <a:lnTo>
                    <a:pt x="2413830" y="685887"/>
                  </a:lnTo>
                  <a:lnTo>
                    <a:pt x="2417546" y="685501"/>
                  </a:lnTo>
                  <a:lnTo>
                    <a:pt x="2420688" y="683684"/>
                  </a:lnTo>
                  <a:lnTo>
                    <a:pt x="2422402" y="682442"/>
                  </a:lnTo>
                  <a:lnTo>
                    <a:pt x="2427257" y="679384"/>
                  </a:lnTo>
                  <a:lnTo>
                    <a:pt x="2428485" y="672805"/>
                  </a:lnTo>
                  <a:lnTo>
                    <a:pt x="2422369" y="663094"/>
                  </a:lnTo>
                  <a:close/>
                </a:path>
                <a:path w="20085050" h="6245225">
                  <a:moveTo>
                    <a:pt x="13860595" y="5531216"/>
                  </a:moveTo>
                  <a:lnTo>
                    <a:pt x="13854587" y="5528653"/>
                  </a:lnTo>
                  <a:lnTo>
                    <a:pt x="13849207" y="5531093"/>
                  </a:lnTo>
                  <a:lnTo>
                    <a:pt x="13847303" y="5531859"/>
                  </a:lnTo>
                  <a:lnTo>
                    <a:pt x="13842255" y="5534440"/>
                  </a:lnTo>
                  <a:lnTo>
                    <a:pt x="13839691" y="5540449"/>
                  </a:lnTo>
                  <a:lnTo>
                    <a:pt x="13842130" y="5545830"/>
                  </a:lnTo>
                  <a:lnTo>
                    <a:pt x="13843087" y="5548212"/>
                  </a:lnTo>
                  <a:lnTo>
                    <a:pt x="13844997" y="5550209"/>
                  </a:lnTo>
                  <a:lnTo>
                    <a:pt x="13847334" y="5551206"/>
                  </a:lnTo>
                  <a:lnTo>
                    <a:pt x="13847811" y="5551015"/>
                  </a:lnTo>
                  <a:lnTo>
                    <a:pt x="13850481" y="5552154"/>
                  </a:lnTo>
                  <a:lnTo>
                    <a:pt x="13853245" y="5552150"/>
                  </a:lnTo>
                  <a:lnTo>
                    <a:pt x="13858007" y="5550235"/>
                  </a:lnTo>
                  <a:lnTo>
                    <a:pt x="13863055" y="5547653"/>
                  </a:lnTo>
                  <a:lnTo>
                    <a:pt x="13865617" y="5541644"/>
                  </a:lnTo>
                  <a:lnTo>
                    <a:pt x="13863178" y="5536263"/>
                  </a:lnTo>
                  <a:lnTo>
                    <a:pt x="13860595" y="5531216"/>
                  </a:lnTo>
                  <a:close/>
                </a:path>
                <a:path w="20085050" h="6245225">
                  <a:moveTo>
                    <a:pt x="6969952" y="2576507"/>
                  </a:moveTo>
                  <a:lnTo>
                    <a:pt x="6963944" y="2573944"/>
                  </a:lnTo>
                  <a:lnTo>
                    <a:pt x="6953182" y="2578823"/>
                  </a:lnTo>
                  <a:lnTo>
                    <a:pt x="6950953" y="2584975"/>
                  </a:lnTo>
                  <a:lnTo>
                    <a:pt x="6953824" y="2592118"/>
                  </a:lnTo>
                  <a:lnTo>
                    <a:pt x="6955115" y="2594642"/>
                  </a:lnTo>
                  <a:lnTo>
                    <a:pt x="6957024" y="2596639"/>
                  </a:lnTo>
                  <a:lnTo>
                    <a:pt x="6962032" y="2598775"/>
                  </a:lnTo>
                  <a:lnTo>
                    <a:pt x="6964796" y="2598772"/>
                  </a:lnTo>
                  <a:lnTo>
                    <a:pt x="6967654" y="2597622"/>
                  </a:lnTo>
                  <a:lnTo>
                    <a:pt x="6973035" y="2595182"/>
                  </a:lnTo>
                  <a:lnTo>
                    <a:pt x="6975264" y="2589032"/>
                  </a:lnTo>
                  <a:lnTo>
                    <a:pt x="6972392" y="2581887"/>
                  </a:lnTo>
                  <a:lnTo>
                    <a:pt x="6969952" y="2576507"/>
                  </a:lnTo>
                  <a:close/>
                </a:path>
                <a:path w="20085050" h="6245225">
                  <a:moveTo>
                    <a:pt x="2494727" y="617414"/>
                  </a:moveTo>
                  <a:lnTo>
                    <a:pt x="2488291" y="615851"/>
                  </a:lnTo>
                  <a:lnTo>
                    <a:pt x="2483435" y="618910"/>
                  </a:lnTo>
                  <a:lnTo>
                    <a:pt x="2481722" y="620153"/>
                  </a:lnTo>
                  <a:lnTo>
                    <a:pt x="2476867" y="623209"/>
                  </a:lnTo>
                  <a:lnTo>
                    <a:pt x="2485996" y="639731"/>
                  </a:lnTo>
                  <a:lnTo>
                    <a:pt x="2489571" y="639677"/>
                  </a:lnTo>
                  <a:lnTo>
                    <a:pt x="2492713" y="637862"/>
                  </a:lnTo>
                  <a:lnTo>
                    <a:pt x="2494426" y="636619"/>
                  </a:lnTo>
                  <a:lnTo>
                    <a:pt x="2499282" y="633560"/>
                  </a:lnTo>
                  <a:lnTo>
                    <a:pt x="2500843" y="627125"/>
                  </a:lnTo>
                  <a:lnTo>
                    <a:pt x="2494727" y="617414"/>
                  </a:lnTo>
                  <a:close/>
                </a:path>
                <a:path w="20085050" h="6245225">
                  <a:moveTo>
                    <a:pt x="13938595" y="5495438"/>
                  </a:moveTo>
                  <a:lnTo>
                    <a:pt x="13932442" y="5493208"/>
                  </a:lnTo>
                  <a:lnTo>
                    <a:pt x="13927062" y="5495648"/>
                  </a:lnTo>
                  <a:lnTo>
                    <a:pt x="13925157" y="5496414"/>
                  </a:lnTo>
                  <a:lnTo>
                    <a:pt x="13919776" y="5498853"/>
                  </a:lnTo>
                  <a:lnTo>
                    <a:pt x="13917548" y="5505005"/>
                  </a:lnTo>
                  <a:lnTo>
                    <a:pt x="13919987" y="5510386"/>
                  </a:lnTo>
                  <a:lnTo>
                    <a:pt x="13920803" y="5513101"/>
                  </a:lnTo>
                  <a:lnTo>
                    <a:pt x="13922854" y="5514765"/>
                  </a:lnTo>
                  <a:lnTo>
                    <a:pt x="13925191" y="5515762"/>
                  </a:lnTo>
                  <a:lnTo>
                    <a:pt x="13925667" y="5515570"/>
                  </a:lnTo>
                  <a:lnTo>
                    <a:pt x="13928339" y="5516710"/>
                  </a:lnTo>
                  <a:lnTo>
                    <a:pt x="13931101" y="5516704"/>
                  </a:lnTo>
                  <a:lnTo>
                    <a:pt x="13935865" y="5514791"/>
                  </a:lnTo>
                  <a:lnTo>
                    <a:pt x="13941245" y="5512352"/>
                  </a:lnTo>
                  <a:lnTo>
                    <a:pt x="13943473" y="5506200"/>
                  </a:lnTo>
                  <a:lnTo>
                    <a:pt x="13938595" y="5495438"/>
                  </a:lnTo>
                  <a:close/>
                </a:path>
                <a:path w="20085050" h="6245225">
                  <a:moveTo>
                    <a:pt x="6936413" y="2497886"/>
                  </a:moveTo>
                  <a:lnTo>
                    <a:pt x="6930262" y="2495657"/>
                  </a:lnTo>
                  <a:lnTo>
                    <a:pt x="6919309" y="2500060"/>
                  </a:lnTo>
                  <a:lnTo>
                    <a:pt x="6917080" y="2506210"/>
                  </a:lnTo>
                  <a:lnTo>
                    <a:pt x="6919950" y="2513354"/>
                  </a:lnTo>
                  <a:lnTo>
                    <a:pt x="6921241" y="2515877"/>
                  </a:lnTo>
                  <a:lnTo>
                    <a:pt x="6923151" y="2517876"/>
                  </a:lnTo>
                  <a:lnTo>
                    <a:pt x="6925488" y="2518872"/>
                  </a:lnTo>
                  <a:lnTo>
                    <a:pt x="6925346" y="2519206"/>
                  </a:lnTo>
                  <a:lnTo>
                    <a:pt x="6928016" y="2520345"/>
                  </a:lnTo>
                  <a:lnTo>
                    <a:pt x="6930780" y="2520341"/>
                  </a:lnTo>
                  <a:lnTo>
                    <a:pt x="6939352" y="2516895"/>
                  </a:lnTo>
                  <a:lnTo>
                    <a:pt x="6941582" y="2510743"/>
                  </a:lnTo>
                  <a:lnTo>
                    <a:pt x="6936413" y="2497886"/>
                  </a:lnTo>
                  <a:close/>
                </a:path>
                <a:path w="20085050" h="6245225">
                  <a:moveTo>
                    <a:pt x="14016117" y="5459851"/>
                  </a:moveTo>
                  <a:lnTo>
                    <a:pt x="14009965" y="5457621"/>
                  </a:lnTo>
                  <a:lnTo>
                    <a:pt x="14004585" y="5460061"/>
                  </a:lnTo>
                  <a:lnTo>
                    <a:pt x="14002680" y="5460827"/>
                  </a:lnTo>
                  <a:lnTo>
                    <a:pt x="13997298" y="5463267"/>
                  </a:lnTo>
                  <a:lnTo>
                    <a:pt x="13995068" y="5469417"/>
                  </a:lnTo>
                  <a:lnTo>
                    <a:pt x="13997507" y="5474798"/>
                  </a:lnTo>
                  <a:lnTo>
                    <a:pt x="13998465" y="5477180"/>
                  </a:lnTo>
                  <a:lnTo>
                    <a:pt x="14000517" y="5478845"/>
                  </a:lnTo>
                  <a:lnTo>
                    <a:pt x="14002853" y="5479841"/>
                  </a:lnTo>
                  <a:lnTo>
                    <a:pt x="14003046" y="5480317"/>
                  </a:lnTo>
                  <a:lnTo>
                    <a:pt x="14005716" y="5481456"/>
                  </a:lnTo>
                  <a:lnTo>
                    <a:pt x="14008623" y="5481119"/>
                  </a:lnTo>
                  <a:lnTo>
                    <a:pt x="14013385" y="5479203"/>
                  </a:lnTo>
                  <a:lnTo>
                    <a:pt x="14018766" y="5476764"/>
                  </a:lnTo>
                  <a:lnTo>
                    <a:pt x="14020997" y="5470614"/>
                  </a:lnTo>
                  <a:lnTo>
                    <a:pt x="14016117" y="5459851"/>
                  </a:lnTo>
                  <a:close/>
                </a:path>
                <a:path w="20085050" h="6245225">
                  <a:moveTo>
                    <a:pt x="2566800" y="572400"/>
                  </a:moveTo>
                  <a:lnTo>
                    <a:pt x="2560364" y="570839"/>
                  </a:lnTo>
                  <a:lnTo>
                    <a:pt x="2555509" y="573897"/>
                  </a:lnTo>
                  <a:lnTo>
                    <a:pt x="2553796" y="575138"/>
                  </a:lnTo>
                  <a:lnTo>
                    <a:pt x="2548940" y="578197"/>
                  </a:lnTo>
                  <a:lnTo>
                    <a:pt x="2558404" y="594860"/>
                  </a:lnTo>
                  <a:lnTo>
                    <a:pt x="2561644" y="594664"/>
                  </a:lnTo>
                  <a:lnTo>
                    <a:pt x="2564786" y="592848"/>
                  </a:lnTo>
                  <a:lnTo>
                    <a:pt x="2566500" y="591606"/>
                  </a:lnTo>
                  <a:lnTo>
                    <a:pt x="2571355" y="588548"/>
                  </a:lnTo>
                  <a:lnTo>
                    <a:pt x="2572917" y="582111"/>
                  </a:lnTo>
                  <a:lnTo>
                    <a:pt x="2566800" y="572400"/>
                  </a:lnTo>
                  <a:close/>
                </a:path>
                <a:path w="20085050" h="6245225">
                  <a:moveTo>
                    <a:pt x="6903208" y="2419406"/>
                  </a:moveTo>
                  <a:lnTo>
                    <a:pt x="6897056" y="2417177"/>
                  </a:lnTo>
                  <a:lnTo>
                    <a:pt x="6886103" y="2421580"/>
                  </a:lnTo>
                  <a:lnTo>
                    <a:pt x="6883874" y="2427731"/>
                  </a:lnTo>
                  <a:lnTo>
                    <a:pt x="6886746" y="2434875"/>
                  </a:lnTo>
                  <a:lnTo>
                    <a:pt x="6888037" y="2437397"/>
                  </a:lnTo>
                  <a:lnTo>
                    <a:pt x="6889946" y="2439396"/>
                  </a:lnTo>
                  <a:lnTo>
                    <a:pt x="6892282" y="2440392"/>
                  </a:lnTo>
                  <a:lnTo>
                    <a:pt x="6892140" y="2440726"/>
                  </a:lnTo>
                  <a:lnTo>
                    <a:pt x="6894811" y="2441865"/>
                  </a:lnTo>
                  <a:lnTo>
                    <a:pt x="6897574" y="2441860"/>
                  </a:lnTo>
                  <a:lnTo>
                    <a:pt x="6906146" y="2438416"/>
                  </a:lnTo>
                  <a:lnTo>
                    <a:pt x="6908376" y="2432263"/>
                  </a:lnTo>
                  <a:lnTo>
                    <a:pt x="6903208" y="2419406"/>
                  </a:lnTo>
                  <a:close/>
                </a:path>
                <a:path w="20085050" h="6245225">
                  <a:moveTo>
                    <a:pt x="14093922" y="5423597"/>
                  </a:moveTo>
                  <a:lnTo>
                    <a:pt x="14087773" y="5421369"/>
                  </a:lnTo>
                  <a:lnTo>
                    <a:pt x="14082391" y="5423807"/>
                  </a:lnTo>
                  <a:lnTo>
                    <a:pt x="14080488" y="5424573"/>
                  </a:lnTo>
                  <a:lnTo>
                    <a:pt x="14075107" y="5427013"/>
                  </a:lnTo>
                  <a:lnTo>
                    <a:pt x="14072875" y="5433164"/>
                  </a:lnTo>
                  <a:lnTo>
                    <a:pt x="14075316" y="5438544"/>
                  </a:lnTo>
                  <a:lnTo>
                    <a:pt x="14076272" y="5440925"/>
                  </a:lnTo>
                  <a:lnTo>
                    <a:pt x="14078324" y="5442590"/>
                  </a:lnTo>
                  <a:lnTo>
                    <a:pt x="14082998" y="5444584"/>
                  </a:lnTo>
                  <a:lnTo>
                    <a:pt x="14086239" y="5444388"/>
                  </a:lnTo>
                  <a:lnTo>
                    <a:pt x="14096240" y="5440367"/>
                  </a:lnTo>
                  <a:lnTo>
                    <a:pt x="14098468" y="5434216"/>
                  </a:lnTo>
                  <a:lnTo>
                    <a:pt x="14096029" y="5428835"/>
                  </a:lnTo>
                  <a:lnTo>
                    <a:pt x="14093922" y="5423597"/>
                  </a:lnTo>
                  <a:close/>
                </a:path>
                <a:path w="20085050" h="6245225">
                  <a:moveTo>
                    <a:pt x="6870478" y="2340736"/>
                  </a:moveTo>
                  <a:lnTo>
                    <a:pt x="6864469" y="2338173"/>
                  </a:lnTo>
                  <a:lnTo>
                    <a:pt x="6859232" y="2340278"/>
                  </a:lnTo>
                  <a:lnTo>
                    <a:pt x="6853851" y="2342717"/>
                  </a:lnTo>
                  <a:lnTo>
                    <a:pt x="6851287" y="2348726"/>
                  </a:lnTo>
                  <a:lnTo>
                    <a:pt x="6854158" y="2355869"/>
                  </a:lnTo>
                  <a:lnTo>
                    <a:pt x="6855449" y="2358393"/>
                  </a:lnTo>
                  <a:lnTo>
                    <a:pt x="6857359" y="2360392"/>
                  </a:lnTo>
                  <a:lnTo>
                    <a:pt x="6859695" y="2361388"/>
                  </a:lnTo>
                  <a:lnTo>
                    <a:pt x="6859887" y="2361865"/>
                  </a:lnTo>
                  <a:lnTo>
                    <a:pt x="6862224" y="2362862"/>
                  </a:lnTo>
                  <a:lnTo>
                    <a:pt x="6864988" y="2362856"/>
                  </a:lnTo>
                  <a:lnTo>
                    <a:pt x="6873560" y="2359411"/>
                  </a:lnTo>
                  <a:lnTo>
                    <a:pt x="6875789" y="2353259"/>
                  </a:lnTo>
                  <a:lnTo>
                    <a:pt x="6872917" y="2346116"/>
                  </a:lnTo>
                  <a:lnTo>
                    <a:pt x="6870478" y="2340736"/>
                  </a:lnTo>
                  <a:close/>
                </a:path>
                <a:path w="20085050" h="6245225">
                  <a:moveTo>
                    <a:pt x="2640735" y="528575"/>
                  </a:moveTo>
                  <a:lnTo>
                    <a:pt x="2634441" y="526680"/>
                  </a:lnTo>
                  <a:lnTo>
                    <a:pt x="2629585" y="529738"/>
                  </a:lnTo>
                  <a:lnTo>
                    <a:pt x="2627872" y="530980"/>
                  </a:lnTo>
                  <a:lnTo>
                    <a:pt x="2623016" y="534038"/>
                  </a:lnTo>
                  <a:lnTo>
                    <a:pt x="2621331" y="539632"/>
                  </a:lnTo>
                  <a:lnTo>
                    <a:pt x="2621121" y="540332"/>
                  </a:lnTo>
                  <a:lnTo>
                    <a:pt x="2624179" y="545187"/>
                  </a:lnTo>
                  <a:lnTo>
                    <a:pt x="2625278" y="547234"/>
                  </a:lnTo>
                  <a:lnTo>
                    <a:pt x="2626997" y="548757"/>
                  </a:lnTo>
                  <a:lnTo>
                    <a:pt x="2632004" y="550893"/>
                  </a:lnTo>
                  <a:lnTo>
                    <a:pt x="2635244" y="550696"/>
                  </a:lnTo>
                  <a:lnTo>
                    <a:pt x="2638386" y="548881"/>
                  </a:lnTo>
                  <a:lnTo>
                    <a:pt x="2640100" y="547638"/>
                  </a:lnTo>
                  <a:lnTo>
                    <a:pt x="2644955" y="544580"/>
                  </a:lnTo>
                  <a:lnTo>
                    <a:pt x="2646640" y="538986"/>
                  </a:lnTo>
                  <a:lnTo>
                    <a:pt x="2646851" y="538287"/>
                  </a:lnTo>
                  <a:lnTo>
                    <a:pt x="2640735" y="528575"/>
                  </a:lnTo>
                  <a:close/>
                </a:path>
                <a:path w="20085050" h="6245225">
                  <a:moveTo>
                    <a:pt x="6837891" y="2261730"/>
                  </a:moveTo>
                  <a:lnTo>
                    <a:pt x="6831882" y="2259167"/>
                  </a:lnTo>
                  <a:lnTo>
                    <a:pt x="6826644" y="2261272"/>
                  </a:lnTo>
                  <a:lnTo>
                    <a:pt x="6821262" y="2263713"/>
                  </a:lnTo>
                  <a:lnTo>
                    <a:pt x="6818699" y="2269722"/>
                  </a:lnTo>
                  <a:lnTo>
                    <a:pt x="6821571" y="2276865"/>
                  </a:lnTo>
                  <a:lnTo>
                    <a:pt x="6822862" y="2279389"/>
                  </a:lnTo>
                  <a:lnTo>
                    <a:pt x="6824772" y="2281388"/>
                  </a:lnTo>
                  <a:lnTo>
                    <a:pt x="6827108" y="2282384"/>
                  </a:lnTo>
                  <a:lnTo>
                    <a:pt x="6827299" y="2282860"/>
                  </a:lnTo>
                  <a:lnTo>
                    <a:pt x="6829636" y="2283857"/>
                  </a:lnTo>
                  <a:lnTo>
                    <a:pt x="6832401" y="2283852"/>
                  </a:lnTo>
                  <a:lnTo>
                    <a:pt x="6840973" y="2280406"/>
                  </a:lnTo>
                  <a:lnTo>
                    <a:pt x="6843202" y="2274255"/>
                  </a:lnTo>
                  <a:lnTo>
                    <a:pt x="6840331" y="2267111"/>
                  </a:lnTo>
                  <a:lnTo>
                    <a:pt x="6837891" y="2261730"/>
                  </a:lnTo>
                  <a:close/>
                </a:path>
                <a:path w="20085050" h="6245225">
                  <a:moveTo>
                    <a:pt x="14171064" y="5387058"/>
                  </a:moveTo>
                  <a:lnTo>
                    <a:pt x="14164577" y="5384686"/>
                  </a:lnTo>
                  <a:lnTo>
                    <a:pt x="14159531" y="5387268"/>
                  </a:lnTo>
                  <a:lnTo>
                    <a:pt x="14157627" y="5388034"/>
                  </a:lnTo>
                  <a:lnTo>
                    <a:pt x="14152722" y="5390282"/>
                  </a:lnTo>
                  <a:lnTo>
                    <a:pt x="14150350" y="5396767"/>
                  </a:lnTo>
                  <a:lnTo>
                    <a:pt x="14152932" y="5401813"/>
                  </a:lnTo>
                  <a:lnTo>
                    <a:pt x="14153889" y="5404195"/>
                  </a:lnTo>
                  <a:lnTo>
                    <a:pt x="14155940" y="5405859"/>
                  </a:lnTo>
                  <a:lnTo>
                    <a:pt x="14160614" y="5407853"/>
                  </a:lnTo>
                  <a:lnTo>
                    <a:pt x="14163856" y="5407657"/>
                  </a:lnTo>
                  <a:lnTo>
                    <a:pt x="14168616" y="5405743"/>
                  </a:lnTo>
                  <a:lnTo>
                    <a:pt x="14173521" y="5403495"/>
                  </a:lnTo>
                  <a:lnTo>
                    <a:pt x="14175895" y="5397009"/>
                  </a:lnTo>
                  <a:lnTo>
                    <a:pt x="14173312" y="5391962"/>
                  </a:lnTo>
                  <a:lnTo>
                    <a:pt x="14171064" y="5387058"/>
                  </a:lnTo>
                  <a:close/>
                </a:path>
                <a:path w="20085050" h="6245225">
                  <a:moveTo>
                    <a:pt x="2715911" y="486464"/>
                  </a:moveTo>
                  <a:lnTo>
                    <a:pt x="2709617" y="484568"/>
                  </a:lnTo>
                  <a:lnTo>
                    <a:pt x="2704428" y="487484"/>
                  </a:lnTo>
                  <a:lnTo>
                    <a:pt x="2702380" y="488584"/>
                  </a:lnTo>
                  <a:lnTo>
                    <a:pt x="2697333" y="491165"/>
                  </a:lnTo>
                  <a:lnTo>
                    <a:pt x="2695438" y="497459"/>
                  </a:lnTo>
                  <a:lnTo>
                    <a:pt x="2698354" y="502648"/>
                  </a:lnTo>
                  <a:lnTo>
                    <a:pt x="2699453" y="504696"/>
                  </a:lnTo>
                  <a:lnTo>
                    <a:pt x="2701171" y="506218"/>
                  </a:lnTo>
                  <a:lnTo>
                    <a:pt x="2706512" y="508496"/>
                  </a:lnTo>
                  <a:lnTo>
                    <a:pt x="2709752" y="508300"/>
                  </a:lnTo>
                  <a:lnTo>
                    <a:pt x="2712752" y="506818"/>
                  </a:lnTo>
                  <a:lnTo>
                    <a:pt x="2714466" y="505576"/>
                  </a:lnTo>
                  <a:lnTo>
                    <a:pt x="2719512" y="502994"/>
                  </a:lnTo>
                  <a:lnTo>
                    <a:pt x="2721409" y="496701"/>
                  </a:lnTo>
                  <a:lnTo>
                    <a:pt x="2718493" y="491510"/>
                  </a:lnTo>
                  <a:lnTo>
                    <a:pt x="2715911" y="486464"/>
                  </a:lnTo>
                  <a:close/>
                </a:path>
                <a:path w="20085050" h="6245225">
                  <a:moveTo>
                    <a:pt x="6804970" y="2182584"/>
                  </a:moveTo>
                  <a:lnTo>
                    <a:pt x="6798819" y="2180354"/>
                  </a:lnTo>
                  <a:lnTo>
                    <a:pt x="6787865" y="2184758"/>
                  </a:lnTo>
                  <a:lnTo>
                    <a:pt x="6785637" y="2190908"/>
                  </a:lnTo>
                  <a:lnTo>
                    <a:pt x="6788508" y="2198053"/>
                  </a:lnTo>
                  <a:lnTo>
                    <a:pt x="6789799" y="2200575"/>
                  </a:lnTo>
                  <a:lnTo>
                    <a:pt x="6791709" y="2202574"/>
                  </a:lnTo>
                  <a:lnTo>
                    <a:pt x="6794046" y="2203571"/>
                  </a:lnTo>
                  <a:lnTo>
                    <a:pt x="6793903" y="2203905"/>
                  </a:lnTo>
                  <a:lnTo>
                    <a:pt x="6796574" y="2205044"/>
                  </a:lnTo>
                  <a:lnTo>
                    <a:pt x="6799338" y="2205039"/>
                  </a:lnTo>
                  <a:lnTo>
                    <a:pt x="6807910" y="2201593"/>
                  </a:lnTo>
                  <a:lnTo>
                    <a:pt x="6810139" y="2195443"/>
                  </a:lnTo>
                  <a:lnTo>
                    <a:pt x="6804970" y="2182584"/>
                  </a:lnTo>
                  <a:close/>
                </a:path>
                <a:path w="20085050" h="6245225">
                  <a:moveTo>
                    <a:pt x="14248154" y="5349709"/>
                  </a:moveTo>
                  <a:lnTo>
                    <a:pt x="14241668" y="5347337"/>
                  </a:lnTo>
                  <a:lnTo>
                    <a:pt x="14236621" y="5349918"/>
                  </a:lnTo>
                  <a:lnTo>
                    <a:pt x="14234717" y="5350685"/>
                  </a:lnTo>
                  <a:lnTo>
                    <a:pt x="14229812" y="5352932"/>
                  </a:lnTo>
                  <a:lnTo>
                    <a:pt x="14227439" y="5359417"/>
                  </a:lnTo>
                  <a:lnTo>
                    <a:pt x="14231312" y="5366987"/>
                  </a:lnTo>
                  <a:lnTo>
                    <a:pt x="14233031" y="5368510"/>
                  </a:lnTo>
                  <a:lnTo>
                    <a:pt x="14237704" y="5370503"/>
                  </a:lnTo>
                  <a:lnTo>
                    <a:pt x="14240945" y="5370307"/>
                  </a:lnTo>
                  <a:lnTo>
                    <a:pt x="14245707" y="5368393"/>
                  </a:lnTo>
                  <a:lnTo>
                    <a:pt x="14250753" y="5365811"/>
                  </a:lnTo>
                  <a:lnTo>
                    <a:pt x="14252983" y="5359660"/>
                  </a:lnTo>
                  <a:lnTo>
                    <a:pt x="14250402" y="5354613"/>
                  </a:lnTo>
                  <a:lnTo>
                    <a:pt x="14248154" y="5349709"/>
                  </a:lnTo>
                  <a:close/>
                </a:path>
                <a:path w="20085050" h="6245225">
                  <a:moveTo>
                    <a:pt x="2789992" y="445069"/>
                  </a:moveTo>
                  <a:lnTo>
                    <a:pt x="2783556" y="443507"/>
                  </a:lnTo>
                  <a:lnTo>
                    <a:pt x="2778509" y="446089"/>
                  </a:lnTo>
                  <a:lnTo>
                    <a:pt x="2776603" y="446855"/>
                  </a:lnTo>
                  <a:lnTo>
                    <a:pt x="2771556" y="449437"/>
                  </a:lnTo>
                  <a:lnTo>
                    <a:pt x="2769995" y="455873"/>
                  </a:lnTo>
                  <a:lnTo>
                    <a:pt x="2772577" y="460920"/>
                  </a:lnTo>
                  <a:lnTo>
                    <a:pt x="2773676" y="462967"/>
                  </a:lnTo>
                  <a:lnTo>
                    <a:pt x="2775729" y="464632"/>
                  </a:lnTo>
                  <a:lnTo>
                    <a:pt x="2777732" y="465486"/>
                  </a:lnTo>
                  <a:lnTo>
                    <a:pt x="2777255" y="465678"/>
                  </a:lnTo>
                  <a:lnTo>
                    <a:pt x="2780260" y="466959"/>
                  </a:lnTo>
                  <a:lnTo>
                    <a:pt x="2783500" y="466763"/>
                  </a:lnTo>
                  <a:lnTo>
                    <a:pt x="2786500" y="465280"/>
                  </a:lnTo>
                  <a:lnTo>
                    <a:pt x="2788547" y="464181"/>
                  </a:lnTo>
                  <a:lnTo>
                    <a:pt x="2793594" y="461599"/>
                  </a:lnTo>
                  <a:lnTo>
                    <a:pt x="2795155" y="455164"/>
                  </a:lnTo>
                  <a:lnTo>
                    <a:pt x="2789992" y="445069"/>
                  </a:lnTo>
                  <a:close/>
                </a:path>
                <a:path w="20085050" h="6245225">
                  <a:moveTo>
                    <a:pt x="6771097" y="2103819"/>
                  </a:moveTo>
                  <a:lnTo>
                    <a:pt x="6765089" y="2101256"/>
                  </a:lnTo>
                  <a:lnTo>
                    <a:pt x="6754326" y="2106136"/>
                  </a:lnTo>
                  <a:lnTo>
                    <a:pt x="6751764" y="2112145"/>
                  </a:lnTo>
                  <a:lnTo>
                    <a:pt x="6754203" y="2117525"/>
                  </a:lnTo>
                  <a:lnTo>
                    <a:pt x="6754969" y="2119430"/>
                  </a:lnTo>
                  <a:lnTo>
                    <a:pt x="6756260" y="2121954"/>
                  </a:lnTo>
                  <a:lnTo>
                    <a:pt x="6758169" y="2123953"/>
                  </a:lnTo>
                  <a:lnTo>
                    <a:pt x="6763176" y="2126089"/>
                  </a:lnTo>
                  <a:lnTo>
                    <a:pt x="6765937" y="2126082"/>
                  </a:lnTo>
                  <a:lnTo>
                    <a:pt x="6768797" y="2124935"/>
                  </a:lnTo>
                  <a:lnTo>
                    <a:pt x="6774178" y="2122495"/>
                  </a:lnTo>
                  <a:lnTo>
                    <a:pt x="6776742" y="2116487"/>
                  </a:lnTo>
                  <a:lnTo>
                    <a:pt x="6774302" y="2111106"/>
                  </a:lnTo>
                  <a:lnTo>
                    <a:pt x="6773536" y="2109201"/>
                  </a:lnTo>
                  <a:lnTo>
                    <a:pt x="6771097" y="2103819"/>
                  </a:lnTo>
                  <a:close/>
                </a:path>
                <a:path w="20085050" h="6245225">
                  <a:moveTo>
                    <a:pt x="14324767" y="5312550"/>
                  </a:moveTo>
                  <a:lnTo>
                    <a:pt x="14318616" y="5310321"/>
                  </a:lnTo>
                  <a:lnTo>
                    <a:pt x="14313568" y="5312903"/>
                  </a:lnTo>
                  <a:lnTo>
                    <a:pt x="14311664" y="5313668"/>
                  </a:lnTo>
                  <a:lnTo>
                    <a:pt x="14306760" y="5315917"/>
                  </a:lnTo>
                  <a:lnTo>
                    <a:pt x="14304387" y="5322402"/>
                  </a:lnTo>
                  <a:lnTo>
                    <a:pt x="14308260" y="5329971"/>
                  </a:lnTo>
                  <a:lnTo>
                    <a:pt x="14309977" y="5331495"/>
                  </a:lnTo>
                  <a:lnTo>
                    <a:pt x="14314653" y="5333489"/>
                  </a:lnTo>
                  <a:lnTo>
                    <a:pt x="14317750" y="5333626"/>
                  </a:lnTo>
                  <a:lnTo>
                    <a:pt x="14320749" y="5332143"/>
                  </a:lnTo>
                  <a:lnTo>
                    <a:pt x="14322654" y="5331378"/>
                  </a:lnTo>
                  <a:lnTo>
                    <a:pt x="14327701" y="5328795"/>
                  </a:lnTo>
                  <a:lnTo>
                    <a:pt x="14329931" y="5322646"/>
                  </a:lnTo>
                  <a:lnTo>
                    <a:pt x="14324767" y="5312550"/>
                  </a:lnTo>
                  <a:close/>
                </a:path>
                <a:path w="20085050" h="6245225">
                  <a:moveTo>
                    <a:pt x="2865933" y="404863"/>
                  </a:moveTo>
                  <a:lnTo>
                    <a:pt x="2859640" y="402966"/>
                  </a:lnTo>
                  <a:lnTo>
                    <a:pt x="2854593" y="405548"/>
                  </a:lnTo>
                  <a:lnTo>
                    <a:pt x="2852688" y="406314"/>
                  </a:lnTo>
                  <a:lnTo>
                    <a:pt x="2847641" y="408896"/>
                  </a:lnTo>
                  <a:lnTo>
                    <a:pt x="2845745" y="415189"/>
                  </a:lnTo>
                  <a:lnTo>
                    <a:pt x="2848327" y="420237"/>
                  </a:lnTo>
                  <a:lnTo>
                    <a:pt x="2849284" y="422618"/>
                  </a:lnTo>
                  <a:lnTo>
                    <a:pt x="2851337" y="424282"/>
                  </a:lnTo>
                  <a:lnTo>
                    <a:pt x="2856010" y="426276"/>
                  </a:lnTo>
                  <a:lnTo>
                    <a:pt x="2859108" y="426414"/>
                  </a:lnTo>
                  <a:lnTo>
                    <a:pt x="2862108" y="424931"/>
                  </a:lnTo>
                  <a:lnTo>
                    <a:pt x="2864155" y="423831"/>
                  </a:lnTo>
                  <a:lnTo>
                    <a:pt x="2869202" y="421250"/>
                  </a:lnTo>
                  <a:lnTo>
                    <a:pt x="2871098" y="414956"/>
                  </a:lnTo>
                  <a:lnTo>
                    <a:pt x="2865933" y="404863"/>
                  </a:lnTo>
                  <a:close/>
                </a:path>
                <a:path w="20085050" h="6245225">
                  <a:moveTo>
                    <a:pt x="6736128" y="2025772"/>
                  </a:moveTo>
                  <a:lnTo>
                    <a:pt x="6730119" y="2023209"/>
                  </a:lnTo>
                  <a:lnTo>
                    <a:pt x="6724739" y="2025648"/>
                  </a:lnTo>
                  <a:lnTo>
                    <a:pt x="6719692" y="2028230"/>
                  </a:lnTo>
                  <a:lnTo>
                    <a:pt x="6717129" y="2034241"/>
                  </a:lnTo>
                  <a:lnTo>
                    <a:pt x="6719568" y="2039621"/>
                  </a:lnTo>
                  <a:lnTo>
                    <a:pt x="6720335" y="2041525"/>
                  </a:lnTo>
                  <a:lnTo>
                    <a:pt x="6721150" y="2044240"/>
                  </a:lnTo>
                  <a:lnTo>
                    <a:pt x="6723200" y="2045904"/>
                  </a:lnTo>
                  <a:lnTo>
                    <a:pt x="6725537" y="2046901"/>
                  </a:lnTo>
                  <a:lnTo>
                    <a:pt x="6726014" y="2046710"/>
                  </a:lnTo>
                  <a:lnTo>
                    <a:pt x="6728684" y="2047849"/>
                  </a:lnTo>
                  <a:lnTo>
                    <a:pt x="6731448" y="2047844"/>
                  </a:lnTo>
                  <a:lnTo>
                    <a:pt x="6734306" y="2046695"/>
                  </a:lnTo>
                  <a:lnTo>
                    <a:pt x="6739353" y="2044114"/>
                  </a:lnTo>
                  <a:lnTo>
                    <a:pt x="6741916" y="2038105"/>
                  </a:lnTo>
                  <a:lnTo>
                    <a:pt x="6739477" y="2032724"/>
                  </a:lnTo>
                  <a:lnTo>
                    <a:pt x="6738711" y="2030819"/>
                  </a:lnTo>
                  <a:lnTo>
                    <a:pt x="6736128" y="2025772"/>
                  </a:lnTo>
                  <a:close/>
                </a:path>
                <a:path w="20085050" h="6245225">
                  <a:moveTo>
                    <a:pt x="14401666" y="5274725"/>
                  </a:moveTo>
                  <a:lnTo>
                    <a:pt x="14395516" y="5272495"/>
                  </a:lnTo>
                  <a:lnTo>
                    <a:pt x="14390468" y="5275078"/>
                  </a:lnTo>
                  <a:lnTo>
                    <a:pt x="14388563" y="5275844"/>
                  </a:lnTo>
                  <a:lnTo>
                    <a:pt x="14383515" y="5278425"/>
                  </a:lnTo>
                  <a:lnTo>
                    <a:pt x="14381287" y="5284577"/>
                  </a:lnTo>
                  <a:lnTo>
                    <a:pt x="14385160" y="5292147"/>
                  </a:lnTo>
                  <a:lnTo>
                    <a:pt x="14386879" y="5293670"/>
                  </a:lnTo>
                  <a:lnTo>
                    <a:pt x="14391551" y="5295663"/>
                  </a:lnTo>
                  <a:lnTo>
                    <a:pt x="14394648" y="5295800"/>
                  </a:lnTo>
                  <a:lnTo>
                    <a:pt x="14397648" y="5294318"/>
                  </a:lnTo>
                  <a:lnTo>
                    <a:pt x="14399554" y="5293553"/>
                  </a:lnTo>
                  <a:lnTo>
                    <a:pt x="14404601" y="5290970"/>
                  </a:lnTo>
                  <a:lnTo>
                    <a:pt x="14406829" y="5284819"/>
                  </a:lnTo>
                  <a:lnTo>
                    <a:pt x="14401666" y="5274725"/>
                  </a:lnTo>
                  <a:close/>
                </a:path>
                <a:path w="20085050" h="6245225">
                  <a:moveTo>
                    <a:pt x="2941640" y="366134"/>
                  </a:moveTo>
                  <a:lnTo>
                    <a:pt x="2935346" y="364238"/>
                  </a:lnTo>
                  <a:lnTo>
                    <a:pt x="2930299" y="366820"/>
                  </a:lnTo>
                  <a:lnTo>
                    <a:pt x="2928394" y="367586"/>
                  </a:lnTo>
                  <a:lnTo>
                    <a:pt x="2923013" y="370025"/>
                  </a:lnTo>
                  <a:lnTo>
                    <a:pt x="2921118" y="376319"/>
                  </a:lnTo>
                  <a:lnTo>
                    <a:pt x="2924990" y="383889"/>
                  </a:lnTo>
                  <a:lnTo>
                    <a:pt x="2926709" y="385411"/>
                  </a:lnTo>
                  <a:lnTo>
                    <a:pt x="2931382" y="387405"/>
                  </a:lnTo>
                  <a:lnTo>
                    <a:pt x="2934480" y="387542"/>
                  </a:lnTo>
                  <a:lnTo>
                    <a:pt x="2937480" y="386059"/>
                  </a:lnTo>
                  <a:lnTo>
                    <a:pt x="2939385" y="385293"/>
                  </a:lnTo>
                  <a:lnTo>
                    <a:pt x="2944766" y="382854"/>
                  </a:lnTo>
                  <a:lnTo>
                    <a:pt x="2946661" y="376561"/>
                  </a:lnTo>
                  <a:lnTo>
                    <a:pt x="2944079" y="371514"/>
                  </a:lnTo>
                  <a:lnTo>
                    <a:pt x="2941640" y="366134"/>
                  </a:lnTo>
                  <a:close/>
                </a:path>
                <a:path w="20085050" h="6245225">
                  <a:moveTo>
                    <a:pt x="6700400" y="1948584"/>
                  </a:moveTo>
                  <a:lnTo>
                    <a:pt x="6694248" y="1946355"/>
                  </a:lnTo>
                  <a:lnTo>
                    <a:pt x="6688867" y="1948794"/>
                  </a:lnTo>
                  <a:lnTo>
                    <a:pt x="6683629" y="1950901"/>
                  </a:lnTo>
                  <a:lnTo>
                    <a:pt x="6681401" y="1957051"/>
                  </a:lnTo>
                  <a:lnTo>
                    <a:pt x="6683840" y="1962432"/>
                  </a:lnTo>
                  <a:lnTo>
                    <a:pt x="6685562" y="1966719"/>
                  </a:lnTo>
                  <a:lnTo>
                    <a:pt x="6687614" y="1968382"/>
                  </a:lnTo>
                  <a:lnTo>
                    <a:pt x="6689951" y="1969379"/>
                  </a:lnTo>
                  <a:lnTo>
                    <a:pt x="6690000" y="1970189"/>
                  </a:lnTo>
                  <a:lnTo>
                    <a:pt x="6692337" y="1971186"/>
                  </a:lnTo>
                  <a:lnTo>
                    <a:pt x="6695574" y="1970990"/>
                  </a:lnTo>
                  <a:lnTo>
                    <a:pt x="6698434" y="1969842"/>
                  </a:lnTo>
                  <a:lnTo>
                    <a:pt x="6703816" y="1967402"/>
                  </a:lnTo>
                  <a:lnTo>
                    <a:pt x="6706045" y="1961250"/>
                  </a:lnTo>
                  <a:lnTo>
                    <a:pt x="6703606" y="1955870"/>
                  </a:lnTo>
                  <a:lnTo>
                    <a:pt x="6702840" y="1953965"/>
                  </a:lnTo>
                  <a:lnTo>
                    <a:pt x="6700400" y="1948584"/>
                  </a:lnTo>
                  <a:close/>
                </a:path>
                <a:path w="20085050" h="6245225">
                  <a:moveTo>
                    <a:pt x="14478374" y="5236425"/>
                  </a:moveTo>
                  <a:lnTo>
                    <a:pt x="14472080" y="5234527"/>
                  </a:lnTo>
                  <a:lnTo>
                    <a:pt x="14467033" y="5237109"/>
                  </a:lnTo>
                  <a:lnTo>
                    <a:pt x="14465128" y="5237875"/>
                  </a:lnTo>
                  <a:lnTo>
                    <a:pt x="14460081" y="5240458"/>
                  </a:lnTo>
                  <a:lnTo>
                    <a:pt x="14457851" y="5246608"/>
                  </a:lnTo>
                  <a:lnTo>
                    <a:pt x="14461723" y="5254179"/>
                  </a:lnTo>
                  <a:lnTo>
                    <a:pt x="14463442" y="5255702"/>
                  </a:lnTo>
                  <a:lnTo>
                    <a:pt x="14468115" y="5257695"/>
                  </a:lnTo>
                  <a:lnTo>
                    <a:pt x="14471214" y="5257833"/>
                  </a:lnTo>
                  <a:lnTo>
                    <a:pt x="14474214" y="5256350"/>
                  </a:lnTo>
                  <a:lnTo>
                    <a:pt x="14476118" y="5255584"/>
                  </a:lnTo>
                  <a:lnTo>
                    <a:pt x="14481499" y="5253145"/>
                  </a:lnTo>
                  <a:lnTo>
                    <a:pt x="14483395" y="5246851"/>
                  </a:lnTo>
                  <a:lnTo>
                    <a:pt x="14480813" y="5241805"/>
                  </a:lnTo>
                  <a:lnTo>
                    <a:pt x="14478374" y="5236425"/>
                  </a:lnTo>
                  <a:close/>
                </a:path>
                <a:path w="20085050" h="6245225">
                  <a:moveTo>
                    <a:pt x="3018730" y="328784"/>
                  </a:moveTo>
                  <a:lnTo>
                    <a:pt x="3012245" y="326412"/>
                  </a:lnTo>
                  <a:lnTo>
                    <a:pt x="3007198" y="328995"/>
                  </a:lnTo>
                  <a:lnTo>
                    <a:pt x="3005293" y="329760"/>
                  </a:lnTo>
                  <a:lnTo>
                    <a:pt x="3000388" y="332007"/>
                  </a:lnTo>
                  <a:lnTo>
                    <a:pt x="2998016" y="338494"/>
                  </a:lnTo>
                  <a:lnTo>
                    <a:pt x="3000598" y="343540"/>
                  </a:lnTo>
                  <a:lnTo>
                    <a:pt x="3001555" y="345922"/>
                  </a:lnTo>
                  <a:lnTo>
                    <a:pt x="3003608" y="347585"/>
                  </a:lnTo>
                  <a:lnTo>
                    <a:pt x="3008281" y="349579"/>
                  </a:lnTo>
                  <a:lnTo>
                    <a:pt x="3011522" y="349382"/>
                  </a:lnTo>
                  <a:lnTo>
                    <a:pt x="3016283" y="347469"/>
                  </a:lnTo>
                  <a:lnTo>
                    <a:pt x="3021188" y="345221"/>
                  </a:lnTo>
                  <a:lnTo>
                    <a:pt x="3023560" y="338736"/>
                  </a:lnTo>
                  <a:lnTo>
                    <a:pt x="3020978" y="333689"/>
                  </a:lnTo>
                  <a:lnTo>
                    <a:pt x="3018730" y="328784"/>
                  </a:lnTo>
                  <a:close/>
                </a:path>
                <a:path w="20085050" h="6245225">
                  <a:moveTo>
                    <a:pt x="6663527" y="1871302"/>
                  </a:moveTo>
                  <a:lnTo>
                    <a:pt x="6657042" y="1868931"/>
                  </a:lnTo>
                  <a:lnTo>
                    <a:pt x="6651995" y="1871512"/>
                  </a:lnTo>
                  <a:lnTo>
                    <a:pt x="6647090" y="1873761"/>
                  </a:lnTo>
                  <a:lnTo>
                    <a:pt x="6644718" y="1880246"/>
                  </a:lnTo>
                  <a:lnTo>
                    <a:pt x="6647300" y="1885293"/>
                  </a:lnTo>
                  <a:lnTo>
                    <a:pt x="6648067" y="1887197"/>
                  </a:lnTo>
                  <a:lnTo>
                    <a:pt x="6649357" y="1889721"/>
                  </a:lnTo>
                  <a:lnTo>
                    <a:pt x="6651075" y="1891243"/>
                  </a:lnTo>
                  <a:lnTo>
                    <a:pt x="6655749" y="1893237"/>
                  </a:lnTo>
                  <a:lnTo>
                    <a:pt x="6658847" y="1893374"/>
                  </a:lnTo>
                  <a:lnTo>
                    <a:pt x="6661847" y="1891891"/>
                  </a:lnTo>
                  <a:lnTo>
                    <a:pt x="6666750" y="1889644"/>
                  </a:lnTo>
                  <a:lnTo>
                    <a:pt x="6669123" y="1883160"/>
                  </a:lnTo>
                  <a:lnTo>
                    <a:pt x="6666541" y="1878112"/>
                  </a:lnTo>
                  <a:lnTo>
                    <a:pt x="6665775" y="1876206"/>
                  </a:lnTo>
                  <a:lnTo>
                    <a:pt x="6663527" y="1871302"/>
                  </a:lnTo>
                  <a:close/>
                </a:path>
                <a:path w="20085050" h="6245225">
                  <a:moveTo>
                    <a:pt x="14554747" y="5197979"/>
                  </a:moveTo>
                  <a:lnTo>
                    <a:pt x="14548454" y="5196084"/>
                  </a:lnTo>
                  <a:lnTo>
                    <a:pt x="14543406" y="5198666"/>
                  </a:lnTo>
                  <a:lnTo>
                    <a:pt x="14541503" y="5199431"/>
                  </a:lnTo>
                  <a:lnTo>
                    <a:pt x="14536122" y="5201871"/>
                  </a:lnTo>
                  <a:lnTo>
                    <a:pt x="14534225" y="5208165"/>
                  </a:lnTo>
                  <a:lnTo>
                    <a:pt x="14538098" y="5215735"/>
                  </a:lnTo>
                  <a:lnTo>
                    <a:pt x="14539816" y="5217257"/>
                  </a:lnTo>
                  <a:lnTo>
                    <a:pt x="14544489" y="5219251"/>
                  </a:lnTo>
                  <a:lnTo>
                    <a:pt x="14547589" y="5219389"/>
                  </a:lnTo>
                  <a:lnTo>
                    <a:pt x="14550587" y="5217907"/>
                  </a:lnTo>
                  <a:lnTo>
                    <a:pt x="14552493" y="5217140"/>
                  </a:lnTo>
                  <a:lnTo>
                    <a:pt x="14557873" y="5214700"/>
                  </a:lnTo>
                  <a:lnTo>
                    <a:pt x="14559768" y="5208406"/>
                  </a:lnTo>
                  <a:lnTo>
                    <a:pt x="14557186" y="5203360"/>
                  </a:lnTo>
                  <a:lnTo>
                    <a:pt x="14554747" y="5197979"/>
                  </a:lnTo>
                  <a:close/>
                </a:path>
                <a:path w="20085050" h="6245225">
                  <a:moveTo>
                    <a:pt x="3096871" y="292672"/>
                  </a:moveTo>
                  <a:lnTo>
                    <a:pt x="3090862" y="290108"/>
                  </a:lnTo>
                  <a:lnTo>
                    <a:pt x="3085481" y="292549"/>
                  </a:lnTo>
                  <a:lnTo>
                    <a:pt x="3083576" y="293314"/>
                  </a:lnTo>
                  <a:lnTo>
                    <a:pt x="3078530" y="295895"/>
                  </a:lnTo>
                  <a:lnTo>
                    <a:pt x="3075965" y="301905"/>
                  </a:lnTo>
                  <a:lnTo>
                    <a:pt x="3078405" y="307286"/>
                  </a:lnTo>
                  <a:lnTo>
                    <a:pt x="3079220" y="310000"/>
                  </a:lnTo>
                  <a:lnTo>
                    <a:pt x="3081272" y="311664"/>
                  </a:lnTo>
                  <a:lnTo>
                    <a:pt x="3083609" y="312661"/>
                  </a:lnTo>
                  <a:lnTo>
                    <a:pt x="3084085" y="312471"/>
                  </a:lnTo>
                  <a:lnTo>
                    <a:pt x="3086756" y="313610"/>
                  </a:lnTo>
                  <a:lnTo>
                    <a:pt x="3089520" y="313604"/>
                  </a:lnTo>
                  <a:lnTo>
                    <a:pt x="3094282" y="311690"/>
                  </a:lnTo>
                  <a:lnTo>
                    <a:pt x="3099329" y="309109"/>
                  </a:lnTo>
                  <a:lnTo>
                    <a:pt x="3101892" y="303100"/>
                  </a:lnTo>
                  <a:lnTo>
                    <a:pt x="3099453" y="297719"/>
                  </a:lnTo>
                  <a:lnTo>
                    <a:pt x="3096871" y="292672"/>
                  </a:lnTo>
                  <a:close/>
                </a:path>
                <a:path w="20085050" h="6245225">
                  <a:moveTo>
                    <a:pt x="6625509" y="1793927"/>
                  </a:moveTo>
                  <a:lnTo>
                    <a:pt x="6619216" y="1792032"/>
                  </a:lnTo>
                  <a:lnTo>
                    <a:pt x="6614169" y="1794613"/>
                  </a:lnTo>
                  <a:lnTo>
                    <a:pt x="6608788" y="1797053"/>
                  </a:lnTo>
                  <a:lnTo>
                    <a:pt x="6606998" y="1802997"/>
                  </a:lnTo>
                  <a:lnTo>
                    <a:pt x="6606893" y="1803346"/>
                  </a:lnTo>
                  <a:lnTo>
                    <a:pt x="6609474" y="1808394"/>
                  </a:lnTo>
                  <a:lnTo>
                    <a:pt x="6621021" y="1816475"/>
                  </a:lnTo>
                  <a:lnTo>
                    <a:pt x="6624020" y="1814993"/>
                  </a:lnTo>
                  <a:lnTo>
                    <a:pt x="6629068" y="1812411"/>
                  </a:lnTo>
                  <a:lnTo>
                    <a:pt x="6631173" y="1806601"/>
                  </a:lnTo>
                  <a:lnTo>
                    <a:pt x="6631297" y="1806259"/>
                  </a:lnTo>
                  <a:lnTo>
                    <a:pt x="6628715" y="1801213"/>
                  </a:lnTo>
                  <a:lnTo>
                    <a:pt x="6627949" y="1799308"/>
                  </a:lnTo>
                  <a:lnTo>
                    <a:pt x="6625509" y="1793927"/>
                  </a:lnTo>
                  <a:close/>
                </a:path>
                <a:path w="20085050" h="6245225">
                  <a:moveTo>
                    <a:pt x="14631455" y="5159677"/>
                  </a:moveTo>
                  <a:lnTo>
                    <a:pt x="14625160" y="5157782"/>
                  </a:lnTo>
                  <a:lnTo>
                    <a:pt x="14620114" y="5160363"/>
                  </a:lnTo>
                  <a:lnTo>
                    <a:pt x="14618209" y="5161129"/>
                  </a:lnTo>
                  <a:lnTo>
                    <a:pt x="14612828" y="5163569"/>
                  </a:lnTo>
                  <a:lnTo>
                    <a:pt x="14610934" y="5169864"/>
                  </a:lnTo>
                  <a:lnTo>
                    <a:pt x="14613515" y="5174910"/>
                  </a:lnTo>
                  <a:lnTo>
                    <a:pt x="14614473" y="5177291"/>
                  </a:lnTo>
                  <a:lnTo>
                    <a:pt x="14616190" y="5178813"/>
                  </a:lnTo>
                  <a:lnTo>
                    <a:pt x="14618528" y="5179810"/>
                  </a:lnTo>
                  <a:lnTo>
                    <a:pt x="14619004" y="5179618"/>
                  </a:lnTo>
                  <a:lnTo>
                    <a:pt x="14621675" y="5180758"/>
                  </a:lnTo>
                  <a:lnTo>
                    <a:pt x="14624771" y="5180896"/>
                  </a:lnTo>
                  <a:lnTo>
                    <a:pt x="14627771" y="5179413"/>
                  </a:lnTo>
                  <a:lnTo>
                    <a:pt x="14629675" y="5178647"/>
                  </a:lnTo>
                  <a:lnTo>
                    <a:pt x="14634722" y="5176065"/>
                  </a:lnTo>
                  <a:lnTo>
                    <a:pt x="14636618" y="5169772"/>
                  </a:lnTo>
                  <a:lnTo>
                    <a:pt x="14631455" y="5159677"/>
                  </a:lnTo>
                  <a:close/>
                </a:path>
                <a:path w="20085050" h="6245225">
                  <a:moveTo>
                    <a:pt x="6586923" y="1717888"/>
                  </a:moveTo>
                  <a:lnTo>
                    <a:pt x="6580630" y="1715992"/>
                  </a:lnTo>
                  <a:lnTo>
                    <a:pt x="6570536" y="1721156"/>
                  </a:lnTo>
                  <a:lnTo>
                    <a:pt x="6568850" y="1726750"/>
                  </a:lnTo>
                  <a:lnTo>
                    <a:pt x="6568640" y="1727449"/>
                  </a:lnTo>
                  <a:lnTo>
                    <a:pt x="6571222" y="1732496"/>
                  </a:lnTo>
                  <a:lnTo>
                    <a:pt x="6572945" y="1736782"/>
                  </a:lnTo>
                  <a:lnTo>
                    <a:pt x="6574996" y="1738447"/>
                  </a:lnTo>
                  <a:lnTo>
                    <a:pt x="6576999" y="1739301"/>
                  </a:lnTo>
                  <a:lnTo>
                    <a:pt x="6577142" y="1738967"/>
                  </a:lnTo>
                  <a:lnTo>
                    <a:pt x="6579812" y="1740106"/>
                  </a:lnTo>
                  <a:lnTo>
                    <a:pt x="6592853" y="1729886"/>
                  </a:lnTo>
                  <a:lnTo>
                    <a:pt x="6590271" y="1724840"/>
                  </a:lnTo>
                  <a:lnTo>
                    <a:pt x="6589505" y="1722934"/>
                  </a:lnTo>
                  <a:lnTo>
                    <a:pt x="6586923" y="1717888"/>
                  </a:lnTo>
                  <a:close/>
                </a:path>
                <a:path w="20085050" h="6245225">
                  <a:moveTo>
                    <a:pt x="3175443" y="258322"/>
                  </a:moveTo>
                  <a:lnTo>
                    <a:pt x="3169292" y="256093"/>
                  </a:lnTo>
                  <a:lnTo>
                    <a:pt x="3156434" y="261262"/>
                  </a:lnTo>
                  <a:lnTo>
                    <a:pt x="3154824" y="265704"/>
                  </a:lnTo>
                  <a:lnTo>
                    <a:pt x="3154205" y="267413"/>
                  </a:lnTo>
                  <a:lnTo>
                    <a:pt x="3156310" y="272651"/>
                  </a:lnTo>
                  <a:lnTo>
                    <a:pt x="3157602" y="275174"/>
                  </a:lnTo>
                  <a:lnTo>
                    <a:pt x="3159511" y="277172"/>
                  </a:lnTo>
                  <a:lnTo>
                    <a:pt x="3161848" y="278169"/>
                  </a:lnTo>
                  <a:lnTo>
                    <a:pt x="3161705" y="278504"/>
                  </a:lnTo>
                  <a:lnTo>
                    <a:pt x="3164376" y="279644"/>
                  </a:lnTo>
                  <a:lnTo>
                    <a:pt x="3167140" y="279638"/>
                  </a:lnTo>
                  <a:lnTo>
                    <a:pt x="3177617" y="275427"/>
                  </a:lnTo>
                  <a:lnTo>
                    <a:pt x="3179227" y="270985"/>
                  </a:lnTo>
                  <a:lnTo>
                    <a:pt x="3179846" y="269276"/>
                  </a:lnTo>
                  <a:lnTo>
                    <a:pt x="3175443" y="258322"/>
                  </a:lnTo>
                  <a:close/>
                </a:path>
                <a:path w="20085050" h="6245225">
                  <a:moveTo>
                    <a:pt x="6546575" y="1642279"/>
                  </a:moveTo>
                  <a:lnTo>
                    <a:pt x="6540281" y="1640384"/>
                  </a:lnTo>
                  <a:lnTo>
                    <a:pt x="6530187" y="1645547"/>
                  </a:lnTo>
                  <a:lnTo>
                    <a:pt x="6528501" y="1651142"/>
                  </a:lnTo>
                  <a:lnTo>
                    <a:pt x="6528291" y="1651842"/>
                  </a:lnTo>
                  <a:lnTo>
                    <a:pt x="6530873" y="1656888"/>
                  </a:lnTo>
                  <a:lnTo>
                    <a:pt x="6533073" y="1660982"/>
                  </a:lnTo>
                  <a:lnTo>
                    <a:pt x="6535124" y="1662647"/>
                  </a:lnTo>
                  <a:lnTo>
                    <a:pt x="6537127" y="1663501"/>
                  </a:lnTo>
                  <a:lnTo>
                    <a:pt x="6536651" y="1663693"/>
                  </a:lnTo>
                  <a:lnTo>
                    <a:pt x="6539321" y="1664832"/>
                  </a:lnTo>
                  <a:lnTo>
                    <a:pt x="6542561" y="1664637"/>
                  </a:lnTo>
                  <a:lnTo>
                    <a:pt x="6545561" y="1663154"/>
                  </a:lnTo>
                  <a:lnTo>
                    <a:pt x="6550608" y="1660572"/>
                  </a:lnTo>
                  <a:lnTo>
                    <a:pt x="6552293" y="1654977"/>
                  </a:lnTo>
                  <a:lnTo>
                    <a:pt x="6552503" y="1654278"/>
                  </a:lnTo>
                  <a:lnTo>
                    <a:pt x="6549922" y="1649231"/>
                  </a:lnTo>
                  <a:lnTo>
                    <a:pt x="6549156" y="1647327"/>
                  </a:lnTo>
                  <a:lnTo>
                    <a:pt x="6546575" y="1642279"/>
                  </a:lnTo>
                  <a:close/>
                </a:path>
                <a:path w="20085050" h="6245225">
                  <a:moveTo>
                    <a:pt x="14707161" y="5120949"/>
                  </a:moveTo>
                  <a:lnTo>
                    <a:pt x="14700866" y="5119052"/>
                  </a:lnTo>
                  <a:lnTo>
                    <a:pt x="14695819" y="5121635"/>
                  </a:lnTo>
                  <a:lnTo>
                    <a:pt x="14693915" y="5122401"/>
                  </a:lnTo>
                  <a:lnTo>
                    <a:pt x="14688868" y="5124983"/>
                  </a:lnTo>
                  <a:lnTo>
                    <a:pt x="14686971" y="5131276"/>
                  </a:lnTo>
                  <a:lnTo>
                    <a:pt x="14689554" y="5136323"/>
                  </a:lnTo>
                  <a:lnTo>
                    <a:pt x="14690510" y="5138704"/>
                  </a:lnTo>
                  <a:lnTo>
                    <a:pt x="14692565" y="5140370"/>
                  </a:lnTo>
                  <a:lnTo>
                    <a:pt x="14694567" y="5141224"/>
                  </a:lnTo>
                  <a:lnTo>
                    <a:pt x="14694709" y="5140890"/>
                  </a:lnTo>
                  <a:lnTo>
                    <a:pt x="14697381" y="5142029"/>
                  </a:lnTo>
                  <a:lnTo>
                    <a:pt x="14700477" y="5142166"/>
                  </a:lnTo>
                  <a:lnTo>
                    <a:pt x="14703477" y="5140685"/>
                  </a:lnTo>
                  <a:lnTo>
                    <a:pt x="14705381" y="5139918"/>
                  </a:lnTo>
                  <a:lnTo>
                    <a:pt x="14710429" y="5137336"/>
                  </a:lnTo>
                  <a:lnTo>
                    <a:pt x="14712324" y="5131043"/>
                  </a:lnTo>
                  <a:lnTo>
                    <a:pt x="14707161" y="5120949"/>
                  </a:lnTo>
                  <a:close/>
                </a:path>
                <a:path w="20085050" h="6245225">
                  <a:moveTo>
                    <a:pt x="3253972" y="225927"/>
                  </a:moveTo>
                  <a:lnTo>
                    <a:pt x="3247963" y="223363"/>
                  </a:lnTo>
                  <a:lnTo>
                    <a:pt x="3240820" y="226235"/>
                  </a:lnTo>
                  <a:lnTo>
                    <a:pt x="3235439" y="228674"/>
                  </a:lnTo>
                  <a:lnTo>
                    <a:pt x="3232875" y="234684"/>
                  </a:lnTo>
                  <a:lnTo>
                    <a:pt x="3235939" y="242303"/>
                  </a:lnTo>
                  <a:lnTo>
                    <a:pt x="3238182" y="244443"/>
                  </a:lnTo>
                  <a:lnTo>
                    <a:pt x="3243189" y="246579"/>
                  </a:lnTo>
                  <a:lnTo>
                    <a:pt x="3245811" y="246908"/>
                  </a:lnTo>
                  <a:lnTo>
                    <a:pt x="3250573" y="244995"/>
                  </a:lnTo>
                  <a:lnTo>
                    <a:pt x="3255954" y="242555"/>
                  </a:lnTo>
                  <a:lnTo>
                    <a:pt x="3258517" y="236546"/>
                  </a:lnTo>
                  <a:lnTo>
                    <a:pt x="3256411" y="231308"/>
                  </a:lnTo>
                  <a:lnTo>
                    <a:pt x="3253972" y="225927"/>
                  </a:lnTo>
                  <a:close/>
                </a:path>
                <a:path w="20085050" h="6245225">
                  <a:moveTo>
                    <a:pt x="6505749" y="1566863"/>
                  </a:moveTo>
                  <a:lnTo>
                    <a:pt x="6499455" y="1564968"/>
                  </a:lnTo>
                  <a:lnTo>
                    <a:pt x="6494266" y="1567883"/>
                  </a:lnTo>
                  <a:lnTo>
                    <a:pt x="6489219" y="1570465"/>
                  </a:lnTo>
                  <a:lnTo>
                    <a:pt x="6496493" y="1588562"/>
                  </a:lnTo>
                  <a:lnTo>
                    <a:pt x="6495967" y="1587943"/>
                  </a:lnTo>
                  <a:lnTo>
                    <a:pt x="6498972" y="1589224"/>
                  </a:lnTo>
                  <a:lnTo>
                    <a:pt x="6502212" y="1589029"/>
                  </a:lnTo>
                  <a:lnTo>
                    <a:pt x="6505212" y="1587546"/>
                  </a:lnTo>
                  <a:lnTo>
                    <a:pt x="6510259" y="1584965"/>
                  </a:lnTo>
                  <a:lnTo>
                    <a:pt x="6512155" y="1578671"/>
                  </a:lnTo>
                  <a:lnTo>
                    <a:pt x="6509239" y="1573481"/>
                  </a:lnTo>
                  <a:lnTo>
                    <a:pt x="6508331" y="1571910"/>
                  </a:lnTo>
                  <a:lnTo>
                    <a:pt x="6505749" y="1566863"/>
                  </a:lnTo>
                  <a:close/>
                </a:path>
                <a:path w="20085050" h="6245225">
                  <a:moveTo>
                    <a:pt x="14783343" y="5082028"/>
                  </a:moveTo>
                  <a:lnTo>
                    <a:pt x="14777049" y="5080133"/>
                  </a:lnTo>
                  <a:lnTo>
                    <a:pt x="14772001" y="5082714"/>
                  </a:lnTo>
                  <a:lnTo>
                    <a:pt x="14770097" y="5083480"/>
                  </a:lnTo>
                  <a:lnTo>
                    <a:pt x="14765050" y="5086063"/>
                  </a:lnTo>
                  <a:lnTo>
                    <a:pt x="14763154" y="5092355"/>
                  </a:lnTo>
                  <a:lnTo>
                    <a:pt x="14765736" y="5097403"/>
                  </a:lnTo>
                  <a:lnTo>
                    <a:pt x="14766693" y="5099784"/>
                  </a:lnTo>
                  <a:lnTo>
                    <a:pt x="14768744" y="5101449"/>
                  </a:lnTo>
                  <a:lnTo>
                    <a:pt x="14770748" y="5102303"/>
                  </a:lnTo>
                  <a:lnTo>
                    <a:pt x="14770890" y="5101969"/>
                  </a:lnTo>
                  <a:lnTo>
                    <a:pt x="14773561" y="5103109"/>
                  </a:lnTo>
                  <a:lnTo>
                    <a:pt x="14776660" y="5103247"/>
                  </a:lnTo>
                  <a:lnTo>
                    <a:pt x="14779660" y="5101764"/>
                  </a:lnTo>
                  <a:lnTo>
                    <a:pt x="14781564" y="5100998"/>
                  </a:lnTo>
                  <a:lnTo>
                    <a:pt x="14786611" y="5098416"/>
                  </a:lnTo>
                  <a:lnTo>
                    <a:pt x="14788507" y="5092122"/>
                  </a:lnTo>
                  <a:lnTo>
                    <a:pt x="14783343" y="5082028"/>
                  </a:lnTo>
                  <a:close/>
                </a:path>
                <a:path w="20085050" h="6245225">
                  <a:moveTo>
                    <a:pt x="3334027" y="194577"/>
                  </a:moveTo>
                  <a:lnTo>
                    <a:pt x="3327684" y="191872"/>
                  </a:lnTo>
                  <a:lnTo>
                    <a:pt x="3315302" y="196848"/>
                  </a:lnTo>
                  <a:lnTo>
                    <a:pt x="3312596" y="203191"/>
                  </a:lnTo>
                  <a:lnTo>
                    <a:pt x="3315851" y="211287"/>
                  </a:lnTo>
                  <a:lnTo>
                    <a:pt x="3317760" y="213285"/>
                  </a:lnTo>
                  <a:lnTo>
                    <a:pt x="3320431" y="214425"/>
                  </a:lnTo>
                  <a:lnTo>
                    <a:pt x="3320574" y="214091"/>
                  </a:lnTo>
                  <a:lnTo>
                    <a:pt x="3322910" y="215088"/>
                  </a:lnTo>
                  <a:lnTo>
                    <a:pt x="3325674" y="215083"/>
                  </a:lnTo>
                  <a:lnTo>
                    <a:pt x="3328389" y="214268"/>
                  </a:lnTo>
                  <a:lnTo>
                    <a:pt x="3335533" y="211398"/>
                  </a:lnTo>
                  <a:lnTo>
                    <a:pt x="3338239" y="205054"/>
                  </a:lnTo>
                  <a:lnTo>
                    <a:pt x="3334027" y="194577"/>
                  </a:lnTo>
                  <a:close/>
                </a:path>
                <a:path w="20085050" h="6245225">
                  <a:moveTo>
                    <a:pt x="6463211" y="1492688"/>
                  </a:moveTo>
                  <a:lnTo>
                    <a:pt x="6457251" y="1490935"/>
                  </a:lnTo>
                  <a:lnTo>
                    <a:pt x="6452061" y="1493851"/>
                  </a:lnTo>
                  <a:lnTo>
                    <a:pt x="6447205" y="1496910"/>
                  </a:lnTo>
                  <a:lnTo>
                    <a:pt x="6445453" y="1502869"/>
                  </a:lnTo>
                  <a:lnTo>
                    <a:pt x="6448369" y="1508059"/>
                  </a:lnTo>
                  <a:lnTo>
                    <a:pt x="6449610" y="1509772"/>
                  </a:lnTo>
                  <a:lnTo>
                    <a:pt x="6450709" y="1511820"/>
                  </a:lnTo>
                  <a:lnTo>
                    <a:pt x="6452428" y="1513341"/>
                  </a:lnTo>
                  <a:lnTo>
                    <a:pt x="6454431" y="1514195"/>
                  </a:lnTo>
                  <a:lnTo>
                    <a:pt x="6454573" y="1513863"/>
                  </a:lnTo>
                  <a:lnTo>
                    <a:pt x="6457578" y="1515144"/>
                  </a:lnTo>
                  <a:lnTo>
                    <a:pt x="6460817" y="1514948"/>
                  </a:lnTo>
                  <a:lnTo>
                    <a:pt x="6463817" y="1513465"/>
                  </a:lnTo>
                  <a:lnTo>
                    <a:pt x="6468530" y="1510741"/>
                  </a:lnTo>
                  <a:lnTo>
                    <a:pt x="6470426" y="1504447"/>
                  </a:lnTo>
                  <a:lnTo>
                    <a:pt x="6467510" y="1499257"/>
                  </a:lnTo>
                  <a:lnTo>
                    <a:pt x="6466268" y="1497545"/>
                  </a:lnTo>
                  <a:lnTo>
                    <a:pt x="6463211" y="1492688"/>
                  </a:lnTo>
                  <a:close/>
                </a:path>
                <a:path w="20085050" h="6245225">
                  <a:moveTo>
                    <a:pt x="3409030" y="163045"/>
                  </a:moveTo>
                  <a:lnTo>
                    <a:pt x="3403458" y="165008"/>
                  </a:lnTo>
                  <a:lnTo>
                    <a:pt x="3401553" y="165774"/>
                  </a:lnTo>
                  <a:lnTo>
                    <a:pt x="3395980" y="167738"/>
                  </a:lnTo>
                  <a:lnTo>
                    <a:pt x="3393245" y="173277"/>
                  </a:lnTo>
                  <a:lnTo>
                    <a:pt x="3393084" y="173603"/>
                  </a:lnTo>
                  <a:lnTo>
                    <a:pt x="3395047" y="179176"/>
                  </a:lnTo>
                  <a:lnTo>
                    <a:pt x="3395861" y="181892"/>
                  </a:lnTo>
                  <a:lnTo>
                    <a:pt x="3398105" y="184032"/>
                  </a:lnTo>
                  <a:lnTo>
                    <a:pt x="3400776" y="185171"/>
                  </a:lnTo>
                  <a:lnTo>
                    <a:pt x="3400967" y="185647"/>
                  </a:lnTo>
                  <a:lnTo>
                    <a:pt x="3403304" y="186644"/>
                  </a:lnTo>
                  <a:lnTo>
                    <a:pt x="3405734" y="186498"/>
                  </a:lnTo>
                  <a:lnTo>
                    <a:pt x="3408449" y="185683"/>
                  </a:lnTo>
                  <a:lnTo>
                    <a:pt x="3410354" y="184917"/>
                  </a:lnTo>
                  <a:lnTo>
                    <a:pt x="3415927" y="182953"/>
                  </a:lnTo>
                  <a:lnTo>
                    <a:pt x="3418662" y="177413"/>
                  </a:lnTo>
                  <a:lnTo>
                    <a:pt x="3418823" y="177087"/>
                  </a:lnTo>
                  <a:lnTo>
                    <a:pt x="3414897" y="165942"/>
                  </a:lnTo>
                  <a:lnTo>
                    <a:pt x="3409030" y="163045"/>
                  </a:lnTo>
                  <a:close/>
                </a:path>
                <a:path w="20085050" h="6245225">
                  <a:moveTo>
                    <a:pt x="14859334" y="5042632"/>
                  </a:moveTo>
                  <a:lnTo>
                    <a:pt x="14853039" y="5040736"/>
                  </a:lnTo>
                  <a:lnTo>
                    <a:pt x="14847993" y="5043318"/>
                  </a:lnTo>
                  <a:lnTo>
                    <a:pt x="14846088" y="5044084"/>
                  </a:lnTo>
                  <a:lnTo>
                    <a:pt x="14841041" y="5046666"/>
                  </a:lnTo>
                  <a:lnTo>
                    <a:pt x="14839145" y="5052959"/>
                  </a:lnTo>
                  <a:lnTo>
                    <a:pt x="14841728" y="5058006"/>
                  </a:lnTo>
                  <a:lnTo>
                    <a:pt x="14842684" y="5060387"/>
                  </a:lnTo>
                  <a:lnTo>
                    <a:pt x="14844736" y="5062052"/>
                  </a:lnTo>
                  <a:lnTo>
                    <a:pt x="14846738" y="5062906"/>
                  </a:lnTo>
                  <a:lnTo>
                    <a:pt x="14846881" y="5062572"/>
                  </a:lnTo>
                  <a:lnTo>
                    <a:pt x="14849552" y="5063711"/>
                  </a:lnTo>
                  <a:lnTo>
                    <a:pt x="14852650" y="5063849"/>
                  </a:lnTo>
                  <a:lnTo>
                    <a:pt x="14855651" y="5062367"/>
                  </a:lnTo>
                  <a:lnTo>
                    <a:pt x="14857554" y="5061601"/>
                  </a:lnTo>
                  <a:lnTo>
                    <a:pt x="14862601" y="5059020"/>
                  </a:lnTo>
                  <a:lnTo>
                    <a:pt x="14864498" y="5052725"/>
                  </a:lnTo>
                  <a:lnTo>
                    <a:pt x="14859334" y="5042632"/>
                  </a:lnTo>
                  <a:close/>
                </a:path>
                <a:path w="20085050" h="6245225">
                  <a:moveTo>
                    <a:pt x="6419719" y="1418898"/>
                  </a:moveTo>
                  <a:lnTo>
                    <a:pt x="6413283" y="1417335"/>
                  </a:lnTo>
                  <a:lnTo>
                    <a:pt x="6408427" y="1420393"/>
                  </a:lnTo>
                  <a:lnTo>
                    <a:pt x="6403238" y="1423309"/>
                  </a:lnTo>
                  <a:lnTo>
                    <a:pt x="6410939" y="1440404"/>
                  </a:lnTo>
                  <a:lnTo>
                    <a:pt x="6410797" y="1440737"/>
                  </a:lnTo>
                  <a:lnTo>
                    <a:pt x="6413801" y="1442019"/>
                  </a:lnTo>
                  <a:lnTo>
                    <a:pt x="6417042" y="1441824"/>
                  </a:lnTo>
                  <a:lnTo>
                    <a:pt x="6420184" y="1440007"/>
                  </a:lnTo>
                  <a:lnTo>
                    <a:pt x="6425374" y="1437092"/>
                  </a:lnTo>
                  <a:lnTo>
                    <a:pt x="6426935" y="1430655"/>
                  </a:lnTo>
                  <a:lnTo>
                    <a:pt x="6423877" y="1425800"/>
                  </a:lnTo>
                  <a:lnTo>
                    <a:pt x="6422635" y="1424087"/>
                  </a:lnTo>
                  <a:lnTo>
                    <a:pt x="6419719" y="1418898"/>
                  </a:lnTo>
                  <a:close/>
                </a:path>
                <a:path w="20085050" h="6245225">
                  <a:moveTo>
                    <a:pt x="3489522" y="136222"/>
                  </a:moveTo>
                  <a:lnTo>
                    <a:pt x="3484092" y="137852"/>
                  </a:lnTo>
                  <a:lnTo>
                    <a:pt x="3482187" y="138617"/>
                  </a:lnTo>
                  <a:lnTo>
                    <a:pt x="3476757" y="140246"/>
                  </a:lnTo>
                  <a:lnTo>
                    <a:pt x="3473860" y="146114"/>
                  </a:lnTo>
                  <a:lnTo>
                    <a:pt x="3475489" y="151543"/>
                  </a:lnTo>
                  <a:lnTo>
                    <a:pt x="3476495" y="154735"/>
                  </a:lnTo>
                  <a:lnTo>
                    <a:pt x="3478739" y="156874"/>
                  </a:lnTo>
                  <a:lnTo>
                    <a:pt x="3483413" y="158868"/>
                  </a:lnTo>
                  <a:lnTo>
                    <a:pt x="3486034" y="159198"/>
                  </a:lnTo>
                  <a:lnTo>
                    <a:pt x="3490320" y="157475"/>
                  </a:lnTo>
                  <a:lnTo>
                    <a:pt x="3495750" y="155846"/>
                  </a:lnTo>
                  <a:lnTo>
                    <a:pt x="3498647" y="149979"/>
                  </a:lnTo>
                  <a:lnTo>
                    <a:pt x="3495388" y="139119"/>
                  </a:lnTo>
                  <a:lnTo>
                    <a:pt x="3489522" y="136222"/>
                  </a:lnTo>
                  <a:close/>
                </a:path>
                <a:path w="20085050" h="6245225">
                  <a:moveTo>
                    <a:pt x="14935183" y="5003569"/>
                  </a:moveTo>
                  <a:lnTo>
                    <a:pt x="14928888" y="5001673"/>
                  </a:lnTo>
                  <a:lnTo>
                    <a:pt x="14923841" y="5004255"/>
                  </a:lnTo>
                  <a:lnTo>
                    <a:pt x="14921937" y="5005021"/>
                  </a:lnTo>
                  <a:lnTo>
                    <a:pt x="14916889" y="5007602"/>
                  </a:lnTo>
                  <a:lnTo>
                    <a:pt x="14914993" y="5013896"/>
                  </a:lnTo>
                  <a:lnTo>
                    <a:pt x="14917575" y="5018944"/>
                  </a:lnTo>
                  <a:lnTo>
                    <a:pt x="14918533" y="5021324"/>
                  </a:lnTo>
                  <a:lnTo>
                    <a:pt x="14920584" y="5022988"/>
                  </a:lnTo>
                  <a:lnTo>
                    <a:pt x="14922588" y="5023843"/>
                  </a:lnTo>
                  <a:lnTo>
                    <a:pt x="14922730" y="5023509"/>
                  </a:lnTo>
                  <a:lnTo>
                    <a:pt x="14925400" y="5024648"/>
                  </a:lnTo>
                  <a:lnTo>
                    <a:pt x="14928499" y="5024787"/>
                  </a:lnTo>
                  <a:lnTo>
                    <a:pt x="14931499" y="5023304"/>
                  </a:lnTo>
                  <a:lnTo>
                    <a:pt x="14933403" y="5022538"/>
                  </a:lnTo>
                  <a:lnTo>
                    <a:pt x="14938450" y="5019957"/>
                  </a:lnTo>
                  <a:lnTo>
                    <a:pt x="14940346" y="5013663"/>
                  </a:lnTo>
                  <a:lnTo>
                    <a:pt x="14935183" y="5003569"/>
                  </a:lnTo>
                  <a:close/>
                </a:path>
                <a:path w="20085050" h="6245225">
                  <a:moveTo>
                    <a:pt x="6375468" y="1345964"/>
                  </a:moveTo>
                  <a:lnTo>
                    <a:pt x="6369032" y="1344403"/>
                  </a:lnTo>
                  <a:lnTo>
                    <a:pt x="6359321" y="1350518"/>
                  </a:lnTo>
                  <a:lnTo>
                    <a:pt x="6357758" y="1356954"/>
                  </a:lnTo>
                  <a:lnTo>
                    <a:pt x="6360816" y="1361810"/>
                  </a:lnTo>
                  <a:lnTo>
                    <a:pt x="6363300" y="1365238"/>
                  </a:lnTo>
                  <a:lnTo>
                    <a:pt x="6364684" y="1366618"/>
                  </a:lnTo>
                  <a:lnTo>
                    <a:pt x="6370026" y="1368896"/>
                  </a:lnTo>
                  <a:lnTo>
                    <a:pt x="6373266" y="1368700"/>
                  </a:lnTo>
                  <a:lnTo>
                    <a:pt x="6376408" y="1366883"/>
                  </a:lnTo>
                  <a:lnTo>
                    <a:pt x="6381264" y="1363825"/>
                  </a:lnTo>
                  <a:lnTo>
                    <a:pt x="6382825" y="1357389"/>
                  </a:lnTo>
                  <a:lnTo>
                    <a:pt x="6379767" y="1352533"/>
                  </a:lnTo>
                  <a:lnTo>
                    <a:pt x="6378525" y="1350820"/>
                  </a:lnTo>
                  <a:lnTo>
                    <a:pt x="6375468" y="1345964"/>
                  </a:lnTo>
                  <a:close/>
                </a:path>
                <a:path w="20085050" h="6245225">
                  <a:moveTo>
                    <a:pt x="3571589" y="111255"/>
                  </a:moveTo>
                  <a:lnTo>
                    <a:pt x="3566160" y="112884"/>
                  </a:lnTo>
                  <a:lnTo>
                    <a:pt x="3564254" y="113650"/>
                  </a:lnTo>
                  <a:lnTo>
                    <a:pt x="3558825" y="115279"/>
                  </a:lnTo>
                  <a:lnTo>
                    <a:pt x="3555594" y="121003"/>
                  </a:lnTo>
                  <a:lnTo>
                    <a:pt x="3558038" y="129149"/>
                  </a:lnTo>
                  <a:lnTo>
                    <a:pt x="3560473" y="131765"/>
                  </a:lnTo>
                  <a:lnTo>
                    <a:pt x="3563143" y="132904"/>
                  </a:lnTo>
                  <a:lnTo>
                    <a:pt x="3562667" y="133096"/>
                  </a:lnTo>
                  <a:lnTo>
                    <a:pt x="3564670" y="133950"/>
                  </a:lnTo>
                  <a:lnTo>
                    <a:pt x="3567434" y="133945"/>
                  </a:lnTo>
                  <a:lnTo>
                    <a:pt x="3571911" y="132699"/>
                  </a:lnTo>
                  <a:lnTo>
                    <a:pt x="3577342" y="131069"/>
                  </a:lnTo>
                  <a:lnTo>
                    <a:pt x="3580572" y="125345"/>
                  </a:lnTo>
                  <a:lnTo>
                    <a:pt x="3577314" y="114484"/>
                  </a:lnTo>
                  <a:lnTo>
                    <a:pt x="3571589" y="111255"/>
                  </a:lnTo>
                  <a:close/>
                </a:path>
                <a:path w="20085050" h="6245225">
                  <a:moveTo>
                    <a:pt x="6329452" y="1273463"/>
                  </a:moveTo>
                  <a:lnTo>
                    <a:pt x="6322874" y="1272236"/>
                  </a:lnTo>
                  <a:lnTo>
                    <a:pt x="6313162" y="1278353"/>
                  </a:lnTo>
                  <a:lnTo>
                    <a:pt x="6311934" y="1284930"/>
                  </a:lnTo>
                  <a:lnTo>
                    <a:pt x="6314992" y="1289786"/>
                  </a:lnTo>
                  <a:lnTo>
                    <a:pt x="6317477" y="1293213"/>
                  </a:lnTo>
                  <a:lnTo>
                    <a:pt x="6319195" y="1294735"/>
                  </a:lnTo>
                  <a:lnTo>
                    <a:pt x="6323869" y="1296728"/>
                  </a:lnTo>
                  <a:lnTo>
                    <a:pt x="6327585" y="1296342"/>
                  </a:lnTo>
                  <a:lnTo>
                    <a:pt x="6330727" y="1294525"/>
                  </a:lnTo>
                  <a:lnTo>
                    <a:pt x="6335583" y="1291467"/>
                  </a:lnTo>
                  <a:lnTo>
                    <a:pt x="6336811" y="1284889"/>
                  </a:lnTo>
                  <a:lnTo>
                    <a:pt x="6333753" y="1280032"/>
                  </a:lnTo>
                  <a:lnTo>
                    <a:pt x="6332510" y="1278320"/>
                  </a:lnTo>
                  <a:lnTo>
                    <a:pt x="6329452" y="1273463"/>
                  </a:lnTo>
                  <a:close/>
                </a:path>
                <a:path w="20085050" h="6245225">
                  <a:moveTo>
                    <a:pt x="15010981" y="4963696"/>
                  </a:moveTo>
                  <a:lnTo>
                    <a:pt x="15004686" y="4961800"/>
                  </a:lnTo>
                  <a:lnTo>
                    <a:pt x="14999640" y="4964382"/>
                  </a:lnTo>
                  <a:lnTo>
                    <a:pt x="14997736" y="4965148"/>
                  </a:lnTo>
                  <a:lnTo>
                    <a:pt x="14992688" y="4967730"/>
                  </a:lnTo>
                  <a:lnTo>
                    <a:pt x="14990793" y="4974023"/>
                  </a:lnTo>
                  <a:lnTo>
                    <a:pt x="14993374" y="4979071"/>
                  </a:lnTo>
                  <a:lnTo>
                    <a:pt x="14994332" y="4981452"/>
                  </a:lnTo>
                  <a:lnTo>
                    <a:pt x="14996386" y="4983117"/>
                  </a:lnTo>
                  <a:lnTo>
                    <a:pt x="15001059" y="4985110"/>
                  </a:lnTo>
                  <a:lnTo>
                    <a:pt x="15004156" y="4985248"/>
                  </a:lnTo>
                  <a:lnTo>
                    <a:pt x="15007155" y="4983766"/>
                  </a:lnTo>
                  <a:lnTo>
                    <a:pt x="15009201" y="4982665"/>
                  </a:lnTo>
                  <a:lnTo>
                    <a:pt x="15014249" y="4980084"/>
                  </a:lnTo>
                  <a:lnTo>
                    <a:pt x="15016146" y="4973791"/>
                  </a:lnTo>
                  <a:lnTo>
                    <a:pt x="15010981" y="4963696"/>
                  </a:lnTo>
                  <a:close/>
                </a:path>
                <a:path w="20085050" h="6245225">
                  <a:moveTo>
                    <a:pt x="3654898" y="88001"/>
                  </a:moveTo>
                  <a:lnTo>
                    <a:pt x="3649135" y="89488"/>
                  </a:lnTo>
                  <a:lnTo>
                    <a:pt x="3646896" y="90111"/>
                  </a:lnTo>
                  <a:lnTo>
                    <a:pt x="3641608" y="91406"/>
                  </a:lnTo>
                  <a:lnTo>
                    <a:pt x="3637902" y="97322"/>
                  </a:lnTo>
                  <a:lnTo>
                    <a:pt x="3639531" y="102752"/>
                  </a:lnTo>
                  <a:lnTo>
                    <a:pt x="3640537" y="105943"/>
                  </a:lnTo>
                  <a:lnTo>
                    <a:pt x="3642638" y="108418"/>
                  </a:lnTo>
                  <a:lnTo>
                    <a:pt x="3647646" y="110554"/>
                  </a:lnTo>
                  <a:lnTo>
                    <a:pt x="3649933" y="110741"/>
                  </a:lnTo>
                  <a:lnTo>
                    <a:pt x="3654411" y="109494"/>
                  </a:lnTo>
                  <a:lnTo>
                    <a:pt x="3659698" y="108198"/>
                  </a:lnTo>
                  <a:lnTo>
                    <a:pt x="3663263" y="102617"/>
                  </a:lnTo>
                  <a:lnTo>
                    <a:pt x="3661776" y="96853"/>
                  </a:lnTo>
                  <a:lnTo>
                    <a:pt x="3660481" y="91565"/>
                  </a:lnTo>
                  <a:lnTo>
                    <a:pt x="3654898" y="88001"/>
                  </a:lnTo>
                  <a:close/>
                </a:path>
                <a:path w="20085050" h="6245225">
                  <a:moveTo>
                    <a:pt x="6281532" y="1201729"/>
                  </a:moveTo>
                  <a:lnTo>
                    <a:pt x="6275288" y="1200642"/>
                  </a:lnTo>
                  <a:lnTo>
                    <a:pt x="6270432" y="1203701"/>
                  </a:lnTo>
                  <a:lnTo>
                    <a:pt x="6265768" y="1207236"/>
                  </a:lnTo>
                  <a:lnTo>
                    <a:pt x="6264682" y="1213480"/>
                  </a:lnTo>
                  <a:lnTo>
                    <a:pt x="6267741" y="1218335"/>
                  </a:lnTo>
                  <a:lnTo>
                    <a:pt x="6268983" y="1220049"/>
                  </a:lnTo>
                  <a:lnTo>
                    <a:pt x="6270083" y="1222097"/>
                  </a:lnTo>
                  <a:lnTo>
                    <a:pt x="6271943" y="1223285"/>
                  </a:lnTo>
                  <a:lnTo>
                    <a:pt x="6273612" y="1223997"/>
                  </a:lnTo>
                  <a:lnTo>
                    <a:pt x="6273421" y="1223521"/>
                  </a:lnTo>
                  <a:lnTo>
                    <a:pt x="6276425" y="1224802"/>
                  </a:lnTo>
                  <a:lnTo>
                    <a:pt x="6280475" y="1224557"/>
                  </a:lnTo>
                  <a:lnTo>
                    <a:pt x="6283283" y="1222599"/>
                  </a:lnTo>
                  <a:lnTo>
                    <a:pt x="6288282" y="1219206"/>
                  </a:lnTo>
                  <a:lnTo>
                    <a:pt x="6289367" y="1212962"/>
                  </a:lnTo>
                  <a:lnTo>
                    <a:pt x="6286309" y="1208106"/>
                  </a:lnTo>
                  <a:lnTo>
                    <a:pt x="6285067" y="1206392"/>
                  </a:lnTo>
                  <a:lnTo>
                    <a:pt x="6281532" y="1201729"/>
                  </a:lnTo>
                  <a:close/>
                </a:path>
                <a:path w="20085050" h="6245225">
                  <a:moveTo>
                    <a:pt x="15086638" y="4924158"/>
                  </a:moveTo>
                  <a:lnTo>
                    <a:pt x="15080345" y="4922263"/>
                  </a:lnTo>
                  <a:lnTo>
                    <a:pt x="15075299" y="4924844"/>
                  </a:lnTo>
                  <a:lnTo>
                    <a:pt x="15073250" y="4925942"/>
                  </a:lnTo>
                  <a:lnTo>
                    <a:pt x="15068202" y="4928525"/>
                  </a:lnTo>
                  <a:lnTo>
                    <a:pt x="15076715" y="4945572"/>
                  </a:lnTo>
                  <a:lnTo>
                    <a:pt x="15079955" y="4945375"/>
                  </a:lnTo>
                  <a:lnTo>
                    <a:pt x="15082954" y="4943892"/>
                  </a:lnTo>
                  <a:lnTo>
                    <a:pt x="15084861" y="4943126"/>
                  </a:lnTo>
                  <a:lnTo>
                    <a:pt x="15089908" y="4940545"/>
                  </a:lnTo>
                  <a:lnTo>
                    <a:pt x="15091802" y="4934251"/>
                  </a:lnTo>
                  <a:lnTo>
                    <a:pt x="15086638" y="4924158"/>
                  </a:lnTo>
                  <a:close/>
                </a:path>
                <a:path w="20085050" h="6245225">
                  <a:moveTo>
                    <a:pt x="3737927" y="68179"/>
                  </a:moveTo>
                  <a:lnTo>
                    <a:pt x="3732306" y="69333"/>
                  </a:lnTo>
                  <a:lnTo>
                    <a:pt x="3730210" y="69621"/>
                  </a:lnTo>
                  <a:lnTo>
                    <a:pt x="3724589" y="70775"/>
                  </a:lnTo>
                  <a:lnTo>
                    <a:pt x="3721357" y="76499"/>
                  </a:lnTo>
                  <a:lnTo>
                    <a:pt x="3722511" y="82120"/>
                  </a:lnTo>
                  <a:lnTo>
                    <a:pt x="3723041" y="85502"/>
                  </a:lnTo>
                  <a:lnTo>
                    <a:pt x="3725476" y="88119"/>
                  </a:lnTo>
                  <a:lnTo>
                    <a:pt x="3730483" y="90255"/>
                  </a:lnTo>
                  <a:lnTo>
                    <a:pt x="3732771" y="90442"/>
                  </a:lnTo>
                  <a:lnTo>
                    <a:pt x="3735010" y="89818"/>
                  </a:lnTo>
                  <a:lnTo>
                    <a:pt x="3737107" y="89529"/>
                  </a:lnTo>
                  <a:lnTo>
                    <a:pt x="3742728" y="88376"/>
                  </a:lnTo>
                  <a:lnTo>
                    <a:pt x="3745959" y="82652"/>
                  </a:lnTo>
                  <a:lnTo>
                    <a:pt x="3743652" y="71410"/>
                  </a:lnTo>
                  <a:lnTo>
                    <a:pt x="3737927" y="68179"/>
                  </a:lnTo>
                  <a:close/>
                </a:path>
                <a:path w="20085050" h="6245225">
                  <a:moveTo>
                    <a:pt x="6233092" y="1132139"/>
                  </a:moveTo>
                  <a:lnTo>
                    <a:pt x="6226372" y="1131244"/>
                  </a:lnTo>
                  <a:lnTo>
                    <a:pt x="6221851" y="1134444"/>
                  </a:lnTo>
                  <a:lnTo>
                    <a:pt x="6216995" y="1137504"/>
                  </a:lnTo>
                  <a:lnTo>
                    <a:pt x="6224980" y="1153931"/>
                  </a:lnTo>
                  <a:lnTo>
                    <a:pt x="6224838" y="1154265"/>
                  </a:lnTo>
                  <a:lnTo>
                    <a:pt x="6227842" y="1155546"/>
                  </a:lnTo>
                  <a:lnTo>
                    <a:pt x="6231893" y="1155301"/>
                  </a:lnTo>
                  <a:lnTo>
                    <a:pt x="6234844" y="1153009"/>
                  </a:lnTo>
                  <a:lnTo>
                    <a:pt x="6239699" y="1149951"/>
                  </a:lnTo>
                  <a:lnTo>
                    <a:pt x="6240594" y="1143229"/>
                  </a:lnTo>
                  <a:lnTo>
                    <a:pt x="6237393" y="1138708"/>
                  </a:lnTo>
                  <a:lnTo>
                    <a:pt x="6236151" y="1136994"/>
                  </a:lnTo>
                  <a:lnTo>
                    <a:pt x="6233092" y="1132139"/>
                  </a:lnTo>
                  <a:close/>
                </a:path>
                <a:path w="20085050" h="6245225">
                  <a:moveTo>
                    <a:pt x="6183032" y="1062647"/>
                  </a:moveTo>
                  <a:lnTo>
                    <a:pt x="6176453" y="1061420"/>
                  </a:lnTo>
                  <a:lnTo>
                    <a:pt x="6171789" y="1064954"/>
                  </a:lnTo>
                  <a:lnTo>
                    <a:pt x="6167268" y="1068154"/>
                  </a:lnTo>
                  <a:lnTo>
                    <a:pt x="6166040" y="1074733"/>
                  </a:lnTo>
                  <a:lnTo>
                    <a:pt x="6169574" y="1079397"/>
                  </a:lnTo>
                  <a:lnTo>
                    <a:pt x="6172058" y="1082823"/>
                  </a:lnTo>
                  <a:lnTo>
                    <a:pt x="6175254" y="1084582"/>
                  </a:lnTo>
                  <a:lnTo>
                    <a:pt x="6178259" y="1085863"/>
                  </a:lnTo>
                  <a:lnTo>
                    <a:pt x="6182308" y="1085619"/>
                  </a:lnTo>
                  <a:lnTo>
                    <a:pt x="6185259" y="1083326"/>
                  </a:lnTo>
                  <a:lnTo>
                    <a:pt x="6189781" y="1080125"/>
                  </a:lnTo>
                  <a:lnTo>
                    <a:pt x="6191009" y="1073547"/>
                  </a:lnTo>
                  <a:lnTo>
                    <a:pt x="6187475" y="1068882"/>
                  </a:lnTo>
                  <a:lnTo>
                    <a:pt x="6186233" y="1067168"/>
                  </a:lnTo>
                  <a:lnTo>
                    <a:pt x="6183032" y="1062647"/>
                  </a:lnTo>
                  <a:close/>
                </a:path>
                <a:path w="20085050" h="6245225">
                  <a:moveTo>
                    <a:pt x="3821197" y="49643"/>
                  </a:moveTo>
                  <a:lnTo>
                    <a:pt x="3815576" y="50795"/>
                  </a:lnTo>
                  <a:lnTo>
                    <a:pt x="3813480" y="51085"/>
                  </a:lnTo>
                  <a:lnTo>
                    <a:pt x="3807859" y="52238"/>
                  </a:lnTo>
                  <a:lnTo>
                    <a:pt x="3804294" y="57821"/>
                  </a:lnTo>
                  <a:lnTo>
                    <a:pt x="3805447" y="63442"/>
                  </a:lnTo>
                  <a:lnTo>
                    <a:pt x="3806311" y="66966"/>
                  </a:lnTo>
                  <a:lnTo>
                    <a:pt x="3808745" y="69583"/>
                  </a:lnTo>
                  <a:lnTo>
                    <a:pt x="3813419" y="71577"/>
                  </a:lnTo>
                  <a:lnTo>
                    <a:pt x="3817803" y="71474"/>
                  </a:lnTo>
                  <a:lnTo>
                    <a:pt x="3819900" y="71184"/>
                  </a:lnTo>
                  <a:lnTo>
                    <a:pt x="3825521" y="70031"/>
                  </a:lnTo>
                  <a:lnTo>
                    <a:pt x="3829085" y="64450"/>
                  </a:lnTo>
                  <a:lnTo>
                    <a:pt x="3826779" y="53208"/>
                  </a:lnTo>
                  <a:lnTo>
                    <a:pt x="3821197" y="49643"/>
                  </a:lnTo>
                  <a:close/>
                </a:path>
                <a:path w="20085050" h="6245225">
                  <a:moveTo>
                    <a:pt x="15162152" y="4884952"/>
                  </a:moveTo>
                  <a:lnTo>
                    <a:pt x="15155860" y="4883057"/>
                  </a:lnTo>
                  <a:lnTo>
                    <a:pt x="15150813" y="4885638"/>
                  </a:lnTo>
                  <a:lnTo>
                    <a:pt x="15148907" y="4886404"/>
                  </a:lnTo>
                  <a:lnTo>
                    <a:pt x="15143859" y="4888985"/>
                  </a:lnTo>
                  <a:lnTo>
                    <a:pt x="15141965" y="4895279"/>
                  </a:lnTo>
                  <a:lnTo>
                    <a:pt x="15144547" y="4900327"/>
                  </a:lnTo>
                  <a:lnTo>
                    <a:pt x="15145646" y="4902374"/>
                  </a:lnTo>
                  <a:lnTo>
                    <a:pt x="15147699" y="4904038"/>
                  </a:lnTo>
                  <a:lnTo>
                    <a:pt x="15149701" y="4904892"/>
                  </a:lnTo>
                  <a:lnTo>
                    <a:pt x="15149559" y="4905226"/>
                  </a:lnTo>
                  <a:lnTo>
                    <a:pt x="15152230" y="4906366"/>
                  </a:lnTo>
                  <a:lnTo>
                    <a:pt x="15155469" y="4906169"/>
                  </a:lnTo>
                  <a:lnTo>
                    <a:pt x="15158468" y="4904687"/>
                  </a:lnTo>
                  <a:lnTo>
                    <a:pt x="15160375" y="4903922"/>
                  </a:lnTo>
                  <a:lnTo>
                    <a:pt x="15165422" y="4901340"/>
                  </a:lnTo>
                  <a:lnTo>
                    <a:pt x="15167316" y="4895046"/>
                  </a:lnTo>
                  <a:lnTo>
                    <a:pt x="15162152" y="4884952"/>
                  </a:lnTo>
                  <a:close/>
                </a:path>
                <a:path w="20085050" h="6245225">
                  <a:moveTo>
                    <a:pt x="6131401" y="994064"/>
                  </a:moveTo>
                  <a:lnTo>
                    <a:pt x="6125015" y="993312"/>
                  </a:lnTo>
                  <a:lnTo>
                    <a:pt x="6115686" y="1000381"/>
                  </a:lnTo>
                  <a:lnTo>
                    <a:pt x="6114934" y="1006768"/>
                  </a:lnTo>
                  <a:lnTo>
                    <a:pt x="6118468" y="1011432"/>
                  </a:lnTo>
                  <a:lnTo>
                    <a:pt x="6120952" y="1014859"/>
                  </a:lnTo>
                  <a:lnTo>
                    <a:pt x="6123814" y="1016474"/>
                  </a:lnTo>
                  <a:lnTo>
                    <a:pt x="6127152" y="1017898"/>
                  </a:lnTo>
                  <a:lnTo>
                    <a:pt x="6131345" y="1017319"/>
                  </a:lnTo>
                  <a:lnTo>
                    <a:pt x="6134296" y="1015027"/>
                  </a:lnTo>
                  <a:lnTo>
                    <a:pt x="6138960" y="1011493"/>
                  </a:lnTo>
                  <a:lnTo>
                    <a:pt x="6139711" y="1005106"/>
                  </a:lnTo>
                  <a:lnTo>
                    <a:pt x="6136177" y="1000441"/>
                  </a:lnTo>
                  <a:lnTo>
                    <a:pt x="6134935" y="998727"/>
                  </a:lnTo>
                  <a:lnTo>
                    <a:pt x="6131401" y="994064"/>
                  </a:lnTo>
                  <a:close/>
                </a:path>
                <a:path w="20085050" h="6245225">
                  <a:moveTo>
                    <a:pt x="3905949" y="34106"/>
                  </a:moveTo>
                  <a:lnTo>
                    <a:pt x="3900328" y="35260"/>
                  </a:lnTo>
                  <a:lnTo>
                    <a:pt x="3898232" y="35548"/>
                  </a:lnTo>
                  <a:lnTo>
                    <a:pt x="3892277" y="36560"/>
                  </a:lnTo>
                  <a:lnTo>
                    <a:pt x="3888378" y="41999"/>
                  </a:lnTo>
                  <a:lnTo>
                    <a:pt x="3889531" y="47620"/>
                  </a:lnTo>
                  <a:lnTo>
                    <a:pt x="3890061" y="51003"/>
                  </a:lnTo>
                  <a:lnTo>
                    <a:pt x="3892687" y="54097"/>
                  </a:lnTo>
                  <a:lnTo>
                    <a:pt x="3895692" y="55378"/>
                  </a:lnTo>
                  <a:lnTo>
                    <a:pt x="3895883" y="55855"/>
                  </a:lnTo>
                  <a:lnTo>
                    <a:pt x="3897552" y="56567"/>
                  </a:lnTo>
                  <a:lnTo>
                    <a:pt x="3901603" y="56321"/>
                  </a:lnTo>
                  <a:lnTo>
                    <a:pt x="3903699" y="56032"/>
                  </a:lnTo>
                  <a:lnTo>
                    <a:pt x="3909654" y="55021"/>
                  </a:lnTo>
                  <a:lnTo>
                    <a:pt x="3913553" y="49581"/>
                  </a:lnTo>
                  <a:lnTo>
                    <a:pt x="3912400" y="43960"/>
                  </a:lnTo>
                  <a:lnTo>
                    <a:pt x="3911389" y="38005"/>
                  </a:lnTo>
                  <a:lnTo>
                    <a:pt x="3905949" y="34106"/>
                  </a:lnTo>
                  <a:close/>
                </a:path>
                <a:path w="20085050" h="6245225">
                  <a:moveTo>
                    <a:pt x="15237951" y="4845079"/>
                  </a:moveTo>
                  <a:lnTo>
                    <a:pt x="15231658" y="4843184"/>
                  </a:lnTo>
                  <a:lnTo>
                    <a:pt x="15226612" y="4845766"/>
                  </a:lnTo>
                  <a:lnTo>
                    <a:pt x="15224708" y="4846532"/>
                  </a:lnTo>
                  <a:lnTo>
                    <a:pt x="15219660" y="4849114"/>
                  </a:lnTo>
                  <a:lnTo>
                    <a:pt x="15217764" y="4855407"/>
                  </a:lnTo>
                  <a:lnTo>
                    <a:pt x="15220347" y="4860454"/>
                  </a:lnTo>
                  <a:lnTo>
                    <a:pt x="15221445" y="4862501"/>
                  </a:lnTo>
                  <a:lnTo>
                    <a:pt x="15223498" y="4864166"/>
                  </a:lnTo>
                  <a:lnTo>
                    <a:pt x="15225500" y="4865020"/>
                  </a:lnTo>
                  <a:lnTo>
                    <a:pt x="15225215" y="4865688"/>
                  </a:lnTo>
                  <a:lnTo>
                    <a:pt x="15227886" y="4866827"/>
                  </a:lnTo>
                  <a:lnTo>
                    <a:pt x="15231126" y="4866630"/>
                  </a:lnTo>
                  <a:lnTo>
                    <a:pt x="15234124" y="4865148"/>
                  </a:lnTo>
                  <a:lnTo>
                    <a:pt x="15236173" y="4864049"/>
                  </a:lnTo>
                  <a:lnTo>
                    <a:pt x="15241221" y="4861467"/>
                  </a:lnTo>
                  <a:lnTo>
                    <a:pt x="15243115" y="4855174"/>
                  </a:lnTo>
                  <a:lnTo>
                    <a:pt x="15237951" y="4845079"/>
                  </a:lnTo>
                  <a:close/>
                </a:path>
                <a:path w="20085050" h="6245225">
                  <a:moveTo>
                    <a:pt x="6078247" y="927198"/>
                  </a:moveTo>
                  <a:lnTo>
                    <a:pt x="6071527" y="926304"/>
                  </a:lnTo>
                  <a:lnTo>
                    <a:pt x="6062866" y="933658"/>
                  </a:lnTo>
                  <a:lnTo>
                    <a:pt x="6061972" y="940378"/>
                  </a:lnTo>
                  <a:lnTo>
                    <a:pt x="6065649" y="944709"/>
                  </a:lnTo>
                  <a:lnTo>
                    <a:pt x="6066890" y="946423"/>
                  </a:lnTo>
                  <a:lnTo>
                    <a:pt x="6067941" y="947659"/>
                  </a:lnTo>
                  <a:lnTo>
                    <a:pt x="6070803" y="949275"/>
                  </a:lnTo>
                  <a:lnTo>
                    <a:pt x="6074475" y="950841"/>
                  </a:lnTo>
                  <a:lnTo>
                    <a:pt x="6078525" y="950597"/>
                  </a:lnTo>
                  <a:lnTo>
                    <a:pt x="6085949" y="944293"/>
                  </a:lnTo>
                  <a:lnTo>
                    <a:pt x="6086843" y="937572"/>
                  </a:lnTo>
                  <a:lnTo>
                    <a:pt x="6083166" y="933243"/>
                  </a:lnTo>
                  <a:lnTo>
                    <a:pt x="6081924" y="931529"/>
                  </a:lnTo>
                  <a:lnTo>
                    <a:pt x="6078247" y="927198"/>
                  </a:lnTo>
                  <a:close/>
                </a:path>
                <a:path w="20085050" h="6245225">
                  <a:moveTo>
                    <a:pt x="3990564" y="21667"/>
                  </a:moveTo>
                  <a:lnTo>
                    <a:pt x="3984751" y="22345"/>
                  </a:lnTo>
                  <a:lnTo>
                    <a:pt x="3982655" y="22635"/>
                  </a:lnTo>
                  <a:lnTo>
                    <a:pt x="3976842" y="23312"/>
                  </a:lnTo>
                  <a:lnTo>
                    <a:pt x="3973086" y="28418"/>
                  </a:lnTo>
                  <a:lnTo>
                    <a:pt x="3973763" y="34230"/>
                  </a:lnTo>
                  <a:lnTo>
                    <a:pt x="3974484" y="38088"/>
                  </a:lnTo>
                  <a:lnTo>
                    <a:pt x="3976777" y="41039"/>
                  </a:lnTo>
                  <a:lnTo>
                    <a:pt x="3981450" y="43033"/>
                  </a:lnTo>
                  <a:lnTo>
                    <a:pt x="3985358" y="43121"/>
                  </a:lnTo>
                  <a:lnTo>
                    <a:pt x="3987455" y="42832"/>
                  </a:lnTo>
                  <a:lnTo>
                    <a:pt x="3993267" y="42155"/>
                  </a:lnTo>
                  <a:lnTo>
                    <a:pt x="3997023" y="37050"/>
                  </a:lnTo>
                  <a:lnTo>
                    <a:pt x="3995669" y="25423"/>
                  </a:lnTo>
                  <a:lnTo>
                    <a:pt x="3990564" y="21667"/>
                  </a:lnTo>
                  <a:close/>
                </a:path>
                <a:path w="20085050" h="6245225">
                  <a:moveTo>
                    <a:pt x="6023189" y="861099"/>
                  </a:moveTo>
                  <a:lnTo>
                    <a:pt x="6016660" y="860681"/>
                  </a:lnTo>
                  <a:lnTo>
                    <a:pt x="6007999" y="868035"/>
                  </a:lnTo>
                  <a:lnTo>
                    <a:pt x="6007581" y="874564"/>
                  </a:lnTo>
                  <a:lnTo>
                    <a:pt x="6011258" y="878894"/>
                  </a:lnTo>
                  <a:lnTo>
                    <a:pt x="6012499" y="880608"/>
                  </a:lnTo>
                  <a:lnTo>
                    <a:pt x="6013407" y="882179"/>
                  </a:lnTo>
                  <a:lnTo>
                    <a:pt x="6019750" y="884884"/>
                  </a:lnTo>
                  <a:lnTo>
                    <a:pt x="6023943" y="884305"/>
                  </a:lnTo>
                  <a:lnTo>
                    <a:pt x="6031366" y="878003"/>
                  </a:lnTo>
                  <a:lnTo>
                    <a:pt x="6031784" y="871473"/>
                  </a:lnTo>
                  <a:lnTo>
                    <a:pt x="6028108" y="867143"/>
                  </a:lnTo>
                  <a:lnTo>
                    <a:pt x="6026866" y="865429"/>
                  </a:lnTo>
                  <a:lnTo>
                    <a:pt x="6023189" y="861099"/>
                  </a:lnTo>
                  <a:close/>
                </a:path>
                <a:path w="20085050" h="6245225">
                  <a:moveTo>
                    <a:pt x="4075802" y="11468"/>
                  </a:moveTo>
                  <a:lnTo>
                    <a:pt x="4069989" y="12145"/>
                  </a:lnTo>
                  <a:lnTo>
                    <a:pt x="4067892" y="12435"/>
                  </a:lnTo>
                  <a:lnTo>
                    <a:pt x="4062080" y="13111"/>
                  </a:lnTo>
                  <a:lnTo>
                    <a:pt x="4057990" y="18074"/>
                  </a:lnTo>
                  <a:lnTo>
                    <a:pt x="4058667" y="23887"/>
                  </a:lnTo>
                  <a:lnTo>
                    <a:pt x="4058912" y="27938"/>
                  </a:lnTo>
                  <a:lnTo>
                    <a:pt x="4061538" y="31031"/>
                  </a:lnTo>
                  <a:lnTo>
                    <a:pt x="4066545" y="33167"/>
                  </a:lnTo>
                  <a:lnTo>
                    <a:pt x="4070119" y="33113"/>
                  </a:lnTo>
                  <a:lnTo>
                    <a:pt x="4072216" y="32824"/>
                  </a:lnTo>
                  <a:lnTo>
                    <a:pt x="4078029" y="32146"/>
                  </a:lnTo>
                  <a:lnTo>
                    <a:pt x="4082118" y="27184"/>
                  </a:lnTo>
                  <a:lnTo>
                    <a:pt x="4080765" y="15558"/>
                  </a:lnTo>
                  <a:lnTo>
                    <a:pt x="4075802" y="11468"/>
                  </a:lnTo>
                  <a:close/>
                </a:path>
                <a:path w="20085050" h="6245225">
                  <a:moveTo>
                    <a:pt x="15313752" y="4805207"/>
                  </a:moveTo>
                  <a:lnTo>
                    <a:pt x="15307458" y="4803310"/>
                  </a:lnTo>
                  <a:lnTo>
                    <a:pt x="15302411" y="4805892"/>
                  </a:lnTo>
                  <a:lnTo>
                    <a:pt x="15300507" y="4806659"/>
                  </a:lnTo>
                  <a:lnTo>
                    <a:pt x="15295459" y="4809241"/>
                  </a:lnTo>
                  <a:lnTo>
                    <a:pt x="15293562" y="4815534"/>
                  </a:lnTo>
                  <a:lnTo>
                    <a:pt x="15296145" y="4820581"/>
                  </a:lnTo>
                  <a:lnTo>
                    <a:pt x="15297244" y="4822628"/>
                  </a:lnTo>
                  <a:lnTo>
                    <a:pt x="15299296" y="4824293"/>
                  </a:lnTo>
                  <a:lnTo>
                    <a:pt x="15301300" y="4825148"/>
                  </a:lnTo>
                  <a:lnTo>
                    <a:pt x="15301015" y="4825816"/>
                  </a:lnTo>
                  <a:lnTo>
                    <a:pt x="15303685" y="4826955"/>
                  </a:lnTo>
                  <a:lnTo>
                    <a:pt x="15306926" y="4826758"/>
                  </a:lnTo>
                  <a:lnTo>
                    <a:pt x="15309926" y="4825276"/>
                  </a:lnTo>
                  <a:lnTo>
                    <a:pt x="15311973" y="4824175"/>
                  </a:lnTo>
                  <a:lnTo>
                    <a:pt x="15317020" y="4821594"/>
                  </a:lnTo>
                  <a:lnTo>
                    <a:pt x="15318916" y="4815300"/>
                  </a:lnTo>
                  <a:lnTo>
                    <a:pt x="15313752" y="4805207"/>
                  </a:lnTo>
                  <a:close/>
                </a:path>
                <a:path w="20085050" h="6245225">
                  <a:moveTo>
                    <a:pt x="5966943" y="796859"/>
                  </a:moveTo>
                  <a:lnTo>
                    <a:pt x="5960271" y="796776"/>
                  </a:lnTo>
                  <a:lnTo>
                    <a:pt x="5951610" y="804129"/>
                  </a:lnTo>
                  <a:lnTo>
                    <a:pt x="5951525" y="810802"/>
                  </a:lnTo>
                  <a:lnTo>
                    <a:pt x="5955202" y="815131"/>
                  </a:lnTo>
                  <a:lnTo>
                    <a:pt x="5956587" y="816511"/>
                  </a:lnTo>
                  <a:lnTo>
                    <a:pt x="5957495" y="818083"/>
                  </a:lnTo>
                  <a:lnTo>
                    <a:pt x="5963838" y="820788"/>
                  </a:lnTo>
                  <a:lnTo>
                    <a:pt x="5968173" y="819875"/>
                  </a:lnTo>
                  <a:lnTo>
                    <a:pt x="5975597" y="813573"/>
                  </a:lnTo>
                  <a:lnTo>
                    <a:pt x="5975680" y="806901"/>
                  </a:lnTo>
                  <a:lnTo>
                    <a:pt x="5972003" y="802570"/>
                  </a:lnTo>
                  <a:lnTo>
                    <a:pt x="5970620" y="801190"/>
                  </a:lnTo>
                  <a:lnTo>
                    <a:pt x="5966943" y="796859"/>
                  </a:lnTo>
                  <a:close/>
                </a:path>
                <a:path w="20085050" h="6245225">
                  <a:moveTo>
                    <a:pt x="4161712" y="4318"/>
                  </a:moveTo>
                  <a:lnTo>
                    <a:pt x="4156041" y="4661"/>
                  </a:lnTo>
                  <a:lnTo>
                    <a:pt x="4153945" y="4950"/>
                  </a:lnTo>
                  <a:lnTo>
                    <a:pt x="4147798" y="5485"/>
                  </a:lnTo>
                  <a:lnTo>
                    <a:pt x="4143949" y="10156"/>
                  </a:lnTo>
                  <a:lnTo>
                    <a:pt x="4143708" y="10448"/>
                  </a:lnTo>
                  <a:lnTo>
                    <a:pt x="4144297" y="20168"/>
                  </a:lnTo>
                  <a:lnTo>
                    <a:pt x="4147115" y="23738"/>
                  </a:lnTo>
                  <a:lnTo>
                    <a:pt x="4151788" y="25731"/>
                  </a:lnTo>
                  <a:lnTo>
                    <a:pt x="4155219" y="26011"/>
                  </a:lnTo>
                  <a:lnTo>
                    <a:pt x="4157316" y="25721"/>
                  </a:lnTo>
                  <a:lnTo>
                    <a:pt x="4163462" y="25187"/>
                  </a:lnTo>
                  <a:lnTo>
                    <a:pt x="4167312" y="20516"/>
                  </a:lnTo>
                  <a:lnTo>
                    <a:pt x="4167552" y="20224"/>
                  </a:lnTo>
                  <a:lnTo>
                    <a:pt x="4167210" y="14553"/>
                  </a:lnTo>
                  <a:lnTo>
                    <a:pt x="4166675" y="8407"/>
                  </a:lnTo>
                  <a:lnTo>
                    <a:pt x="4161712" y="4318"/>
                  </a:lnTo>
                  <a:close/>
                </a:path>
                <a:path w="20085050" h="6245225">
                  <a:moveTo>
                    <a:pt x="5908506" y="734054"/>
                  </a:moveTo>
                  <a:lnTo>
                    <a:pt x="5901977" y="733637"/>
                  </a:lnTo>
                  <a:lnTo>
                    <a:pt x="5893699" y="741942"/>
                  </a:lnTo>
                  <a:lnTo>
                    <a:pt x="5893281" y="748472"/>
                  </a:lnTo>
                  <a:lnTo>
                    <a:pt x="5898818" y="753989"/>
                  </a:lnTo>
                  <a:lnTo>
                    <a:pt x="5899535" y="755085"/>
                  </a:lnTo>
                  <a:lnTo>
                    <a:pt x="5906211" y="757932"/>
                  </a:lnTo>
                  <a:lnTo>
                    <a:pt x="5910404" y="757354"/>
                  </a:lnTo>
                  <a:lnTo>
                    <a:pt x="5913639" y="754395"/>
                  </a:lnTo>
                  <a:lnTo>
                    <a:pt x="5917779" y="750241"/>
                  </a:lnTo>
                  <a:lnTo>
                    <a:pt x="5918197" y="743711"/>
                  </a:lnTo>
                  <a:lnTo>
                    <a:pt x="5908506" y="734054"/>
                  </a:lnTo>
                  <a:close/>
                </a:path>
                <a:path w="20085050" h="6245225">
                  <a:moveTo>
                    <a:pt x="15389075" y="4765525"/>
                  </a:moveTo>
                  <a:lnTo>
                    <a:pt x="15382780" y="4763629"/>
                  </a:lnTo>
                  <a:lnTo>
                    <a:pt x="15377734" y="4766211"/>
                  </a:lnTo>
                  <a:lnTo>
                    <a:pt x="15375828" y="4766977"/>
                  </a:lnTo>
                  <a:lnTo>
                    <a:pt x="15370782" y="4769559"/>
                  </a:lnTo>
                  <a:lnTo>
                    <a:pt x="15368885" y="4775852"/>
                  </a:lnTo>
                  <a:lnTo>
                    <a:pt x="15371468" y="4780899"/>
                  </a:lnTo>
                  <a:lnTo>
                    <a:pt x="15372567" y="4782946"/>
                  </a:lnTo>
                  <a:lnTo>
                    <a:pt x="15374619" y="4784611"/>
                  </a:lnTo>
                  <a:lnTo>
                    <a:pt x="15376621" y="4785465"/>
                  </a:lnTo>
                  <a:lnTo>
                    <a:pt x="15376337" y="4786133"/>
                  </a:lnTo>
                  <a:lnTo>
                    <a:pt x="15379008" y="4787272"/>
                  </a:lnTo>
                  <a:lnTo>
                    <a:pt x="15382249" y="4787076"/>
                  </a:lnTo>
                  <a:lnTo>
                    <a:pt x="15385248" y="4785595"/>
                  </a:lnTo>
                  <a:lnTo>
                    <a:pt x="15387295" y="4784494"/>
                  </a:lnTo>
                  <a:lnTo>
                    <a:pt x="15392343" y="4781913"/>
                  </a:lnTo>
                  <a:lnTo>
                    <a:pt x="15394238" y="4775619"/>
                  </a:lnTo>
                  <a:lnTo>
                    <a:pt x="15389075" y="4765525"/>
                  </a:lnTo>
                  <a:close/>
                </a:path>
                <a:path w="20085050" h="6245225">
                  <a:moveTo>
                    <a:pt x="4247199" y="932"/>
                  </a:moveTo>
                  <a:lnTo>
                    <a:pt x="4241529" y="1275"/>
                  </a:lnTo>
                  <a:lnTo>
                    <a:pt x="4239575" y="1231"/>
                  </a:lnTo>
                  <a:lnTo>
                    <a:pt x="4233904" y="1574"/>
                  </a:lnTo>
                  <a:lnTo>
                    <a:pt x="4229147" y="6253"/>
                  </a:lnTo>
                  <a:lnTo>
                    <a:pt x="4229490" y="11923"/>
                  </a:lnTo>
                  <a:lnTo>
                    <a:pt x="4229593" y="16306"/>
                  </a:lnTo>
                  <a:lnTo>
                    <a:pt x="4232077" y="19734"/>
                  </a:lnTo>
                  <a:lnTo>
                    <a:pt x="4237084" y="21870"/>
                  </a:lnTo>
                  <a:lnTo>
                    <a:pt x="4240182" y="22007"/>
                  </a:lnTo>
                  <a:lnTo>
                    <a:pt x="4242136" y="22051"/>
                  </a:lnTo>
                  <a:lnTo>
                    <a:pt x="4247806" y="21709"/>
                  </a:lnTo>
                  <a:lnTo>
                    <a:pt x="4252563" y="17030"/>
                  </a:lnTo>
                  <a:lnTo>
                    <a:pt x="4251877" y="5689"/>
                  </a:lnTo>
                  <a:lnTo>
                    <a:pt x="4247199" y="932"/>
                  </a:lnTo>
                  <a:close/>
                </a:path>
                <a:path w="20085050" h="6245225">
                  <a:moveTo>
                    <a:pt x="5848691" y="672634"/>
                  </a:moveTo>
                  <a:lnTo>
                    <a:pt x="5842018" y="672548"/>
                  </a:lnTo>
                  <a:lnTo>
                    <a:pt x="5837879" y="676701"/>
                  </a:lnTo>
                  <a:lnTo>
                    <a:pt x="5833883" y="680520"/>
                  </a:lnTo>
                  <a:lnTo>
                    <a:pt x="5833799" y="687192"/>
                  </a:lnTo>
                  <a:lnTo>
                    <a:pt x="5839337" y="692712"/>
                  </a:lnTo>
                  <a:lnTo>
                    <a:pt x="5840387" y="693949"/>
                  </a:lnTo>
                  <a:lnTo>
                    <a:pt x="5846395" y="696512"/>
                  </a:lnTo>
                  <a:lnTo>
                    <a:pt x="5851065" y="695741"/>
                  </a:lnTo>
                  <a:lnTo>
                    <a:pt x="5853967" y="692639"/>
                  </a:lnTo>
                  <a:lnTo>
                    <a:pt x="5857963" y="688820"/>
                  </a:lnTo>
                  <a:lnTo>
                    <a:pt x="5858047" y="682147"/>
                  </a:lnTo>
                  <a:lnTo>
                    <a:pt x="5852510" y="676629"/>
                  </a:lnTo>
                  <a:lnTo>
                    <a:pt x="5848691" y="672634"/>
                  </a:lnTo>
                  <a:close/>
                </a:path>
                <a:path w="20085050" h="6245225">
                  <a:moveTo>
                    <a:pt x="4333025" y="453"/>
                  </a:moveTo>
                  <a:lnTo>
                    <a:pt x="4325209" y="276"/>
                  </a:lnTo>
                  <a:lnTo>
                    <a:pt x="4319014" y="0"/>
                  </a:lnTo>
                  <a:lnTo>
                    <a:pt x="4314733" y="4486"/>
                  </a:lnTo>
                  <a:lnTo>
                    <a:pt x="4314600" y="10348"/>
                  </a:lnTo>
                  <a:lnTo>
                    <a:pt x="4314702" y="14733"/>
                  </a:lnTo>
                  <a:lnTo>
                    <a:pt x="4317377" y="18636"/>
                  </a:lnTo>
                  <a:lnTo>
                    <a:pt x="4322719" y="20915"/>
                  </a:lnTo>
                  <a:lnTo>
                    <a:pt x="4325340" y="21244"/>
                  </a:lnTo>
                  <a:lnTo>
                    <a:pt x="4327294" y="21288"/>
                  </a:lnTo>
                  <a:lnTo>
                    <a:pt x="4333298" y="21087"/>
                  </a:lnTo>
                  <a:lnTo>
                    <a:pt x="4337580" y="16600"/>
                  </a:lnTo>
                  <a:lnTo>
                    <a:pt x="4337713" y="10738"/>
                  </a:lnTo>
                  <a:lnTo>
                    <a:pt x="4337512" y="4734"/>
                  </a:lnTo>
                  <a:lnTo>
                    <a:pt x="4333025" y="453"/>
                  </a:lnTo>
                  <a:close/>
                </a:path>
                <a:path w="20085050" h="6245225">
                  <a:moveTo>
                    <a:pt x="5786876" y="613121"/>
                  </a:moveTo>
                  <a:lnTo>
                    <a:pt x="5780204" y="613037"/>
                  </a:lnTo>
                  <a:lnTo>
                    <a:pt x="5772594" y="621628"/>
                  </a:lnTo>
                  <a:lnTo>
                    <a:pt x="5772510" y="628299"/>
                  </a:lnTo>
                  <a:lnTo>
                    <a:pt x="5776805" y="632105"/>
                  </a:lnTo>
                  <a:lnTo>
                    <a:pt x="5778190" y="633485"/>
                  </a:lnTo>
                  <a:lnTo>
                    <a:pt x="5778907" y="634580"/>
                  </a:lnTo>
                  <a:lnTo>
                    <a:pt x="5785249" y="637285"/>
                  </a:lnTo>
                  <a:lnTo>
                    <a:pt x="5789918" y="636514"/>
                  </a:lnTo>
                  <a:lnTo>
                    <a:pt x="5792962" y="633078"/>
                  </a:lnTo>
                  <a:lnTo>
                    <a:pt x="5797101" y="628926"/>
                  </a:lnTo>
                  <a:lnTo>
                    <a:pt x="5796851" y="622111"/>
                  </a:lnTo>
                  <a:lnTo>
                    <a:pt x="5792556" y="618306"/>
                  </a:lnTo>
                  <a:lnTo>
                    <a:pt x="5791172" y="616926"/>
                  </a:lnTo>
                  <a:lnTo>
                    <a:pt x="5786876" y="613121"/>
                  </a:lnTo>
                  <a:close/>
                </a:path>
                <a:path w="20085050" h="6245225">
                  <a:moveTo>
                    <a:pt x="15464874" y="4725651"/>
                  </a:moveTo>
                  <a:lnTo>
                    <a:pt x="15458581" y="4723758"/>
                  </a:lnTo>
                  <a:lnTo>
                    <a:pt x="15453534" y="4726339"/>
                  </a:lnTo>
                  <a:lnTo>
                    <a:pt x="15451628" y="4727105"/>
                  </a:lnTo>
                  <a:lnTo>
                    <a:pt x="15446581" y="4729686"/>
                  </a:lnTo>
                  <a:lnTo>
                    <a:pt x="15444686" y="4735980"/>
                  </a:lnTo>
                  <a:lnTo>
                    <a:pt x="15447268" y="4741027"/>
                  </a:lnTo>
                  <a:lnTo>
                    <a:pt x="15448368" y="4743075"/>
                  </a:lnTo>
                  <a:lnTo>
                    <a:pt x="15450419" y="4744739"/>
                  </a:lnTo>
                  <a:lnTo>
                    <a:pt x="15452423" y="4745593"/>
                  </a:lnTo>
                  <a:lnTo>
                    <a:pt x="15452280" y="4745927"/>
                  </a:lnTo>
                  <a:lnTo>
                    <a:pt x="15454951" y="4747067"/>
                  </a:lnTo>
                  <a:lnTo>
                    <a:pt x="15458190" y="4746870"/>
                  </a:lnTo>
                  <a:lnTo>
                    <a:pt x="15461190" y="4745387"/>
                  </a:lnTo>
                  <a:lnTo>
                    <a:pt x="15463094" y="4744622"/>
                  </a:lnTo>
                  <a:lnTo>
                    <a:pt x="15468142" y="4742039"/>
                  </a:lnTo>
                  <a:lnTo>
                    <a:pt x="15470037" y="4735746"/>
                  </a:lnTo>
                  <a:lnTo>
                    <a:pt x="15464874" y="4725651"/>
                  </a:lnTo>
                  <a:close/>
                </a:path>
                <a:path w="20085050" h="6245225">
                  <a:moveTo>
                    <a:pt x="4418380" y="2929"/>
                  </a:moveTo>
                  <a:lnTo>
                    <a:pt x="4404702" y="2618"/>
                  </a:lnTo>
                  <a:lnTo>
                    <a:pt x="4399753" y="6820"/>
                  </a:lnTo>
                  <a:lnTo>
                    <a:pt x="4399619" y="12683"/>
                  </a:lnTo>
                  <a:lnTo>
                    <a:pt x="4399246" y="17258"/>
                  </a:lnTo>
                  <a:lnTo>
                    <a:pt x="4401922" y="21161"/>
                  </a:lnTo>
                  <a:lnTo>
                    <a:pt x="4406929" y="23297"/>
                  </a:lnTo>
                  <a:lnTo>
                    <a:pt x="4409551" y="23626"/>
                  </a:lnTo>
                  <a:lnTo>
                    <a:pt x="4417366" y="23804"/>
                  </a:lnTo>
                  <a:lnTo>
                    <a:pt x="4422315" y="19602"/>
                  </a:lnTo>
                  <a:lnTo>
                    <a:pt x="4422581" y="7878"/>
                  </a:lnTo>
                  <a:lnTo>
                    <a:pt x="4418380" y="2929"/>
                  </a:lnTo>
                  <a:close/>
                </a:path>
                <a:path w="20085050" h="6245225">
                  <a:moveTo>
                    <a:pt x="5723063" y="555519"/>
                  </a:moveTo>
                  <a:lnTo>
                    <a:pt x="5716583" y="555910"/>
                  </a:lnTo>
                  <a:lnTo>
                    <a:pt x="5708973" y="564502"/>
                  </a:lnTo>
                  <a:lnTo>
                    <a:pt x="5709365" y="570983"/>
                  </a:lnTo>
                  <a:lnTo>
                    <a:pt x="5716238" y="577070"/>
                  </a:lnTo>
                  <a:lnTo>
                    <a:pt x="5718241" y="577925"/>
                  </a:lnTo>
                  <a:lnTo>
                    <a:pt x="5717765" y="578116"/>
                  </a:lnTo>
                  <a:lnTo>
                    <a:pt x="5721771" y="579825"/>
                  </a:lnTo>
                  <a:lnTo>
                    <a:pt x="5726582" y="578721"/>
                  </a:lnTo>
                  <a:lnTo>
                    <a:pt x="5733432" y="570989"/>
                  </a:lnTo>
                  <a:lnTo>
                    <a:pt x="5733039" y="564509"/>
                  </a:lnTo>
                  <a:lnTo>
                    <a:pt x="5728744" y="560703"/>
                  </a:lnTo>
                  <a:lnTo>
                    <a:pt x="5727359" y="559323"/>
                  </a:lnTo>
                  <a:lnTo>
                    <a:pt x="5723063" y="555519"/>
                  </a:lnTo>
                  <a:close/>
                </a:path>
                <a:path w="20085050" h="6245225">
                  <a:moveTo>
                    <a:pt x="4503645" y="9313"/>
                  </a:moveTo>
                  <a:lnTo>
                    <a:pt x="4497926" y="8846"/>
                  </a:lnTo>
                  <a:lnTo>
                    <a:pt x="4495972" y="8802"/>
                  </a:lnTo>
                  <a:lnTo>
                    <a:pt x="4490253" y="8336"/>
                  </a:lnTo>
                  <a:lnTo>
                    <a:pt x="4485303" y="12537"/>
                  </a:lnTo>
                  <a:lnTo>
                    <a:pt x="4484494" y="22452"/>
                  </a:lnTo>
                  <a:lnTo>
                    <a:pt x="4484463" y="22832"/>
                  </a:lnTo>
                  <a:lnTo>
                    <a:pt x="4486996" y="27069"/>
                  </a:lnTo>
                  <a:lnTo>
                    <a:pt x="4491002" y="28778"/>
                  </a:lnTo>
                  <a:lnTo>
                    <a:pt x="4491144" y="28444"/>
                  </a:lnTo>
                  <a:lnTo>
                    <a:pt x="4492146" y="28871"/>
                  </a:lnTo>
                  <a:lnTo>
                    <a:pt x="4494291" y="29392"/>
                  </a:lnTo>
                  <a:lnTo>
                    <a:pt x="4496245" y="29436"/>
                  </a:lnTo>
                  <a:lnTo>
                    <a:pt x="4501964" y="29904"/>
                  </a:lnTo>
                  <a:lnTo>
                    <a:pt x="4506914" y="25701"/>
                  </a:lnTo>
                  <a:lnTo>
                    <a:pt x="4507847" y="14262"/>
                  </a:lnTo>
                  <a:lnTo>
                    <a:pt x="4503645" y="9313"/>
                  </a:lnTo>
                  <a:close/>
                </a:path>
                <a:path w="20085050" h="6245225">
                  <a:moveTo>
                    <a:pt x="5658206" y="499443"/>
                  </a:moveTo>
                  <a:lnTo>
                    <a:pt x="5651583" y="500169"/>
                  </a:lnTo>
                  <a:lnTo>
                    <a:pt x="5648111" y="504608"/>
                  </a:lnTo>
                  <a:lnTo>
                    <a:pt x="5644164" y="509236"/>
                  </a:lnTo>
                  <a:lnTo>
                    <a:pt x="5644890" y="515860"/>
                  </a:lnTo>
                  <a:lnTo>
                    <a:pt x="5649328" y="519330"/>
                  </a:lnTo>
                  <a:lnTo>
                    <a:pt x="5651905" y="521613"/>
                  </a:lnTo>
                  <a:lnTo>
                    <a:pt x="5653574" y="522325"/>
                  </a:lnTo>
                  <a:lnTo>
                    <a:pt x="5653766" y="522802"/>
                  </a:lnTo>
                  <a:lnTo>
                    <a:pt x="5657771" y="524510"/>
                  </a:lnTo>
                  <a:lnTo>
                    <a:pt x="5662725" y="523073"/>
                  </a:lnTo>
                  <a:lnTo>
                    <a:pt x="5665769" y="519636"/>
                  </a:lnTo>
                  <a:lnTo>
                    <a:pt x="5669717" y="515007"/>
                  </a:lnTo>
                  <a:lnTo>
                    <a:pt x="5668991" y="508384"/>
                  </a:lnTo>
                  <a:lnTo>
                    <a:pt x="5664553" y="504912"/>
                  </a:lnTo>
                  <a:lnTo>
                    <a:pt x="5662835" y="503390"/>
                  </a:lnTo>
                  <a:lnTo>
                    <a:pt x="5658206" y="499443"/>
                  </a:lnTo>
                  <a:close/>
                </a:path>
                <a:path w="20085050" h="6245225">
                  <a:moveTo>
                    <a:pt x="4588965" y="19271"/>
                  </a:moveTo>
                  <a:lnTo>
                    <a:pt x="4583388" y="18471"/>
                  </a:lnTo>
                  <a:lnTo>
                    <a:pt x="4581100" y="18284"/>
                  </a:lnTo>
                  <a:lnTo>
                    <a:pt x="4575523" y="17484"/>
                  </a:lnTo>
                  <a:lnTo>
                    <a:pt x="4570240" y="21543"/>
                  </a:lnTo>
                  <a:lnTo>
                    <a:pt x="4569440" y="27120"/>
                  </a:lnTo>
                  <a:lnTo>
                    <a:pt x="4568924" y="32029"/>
                  </a:lnTo>
                  <a:lnTo>
                    <a:pt x="4571457" y="36267"/>
                  </a:lnTo>
                  <a:lnTo>
                    <a:pt x="4576464" y="38403"/>
                  </a:lnTo>
                  <a:lnTo>
                    <a:pt x="4578275" y="38781"/>
                  </a:lnTo>
                  <a:lnTo>
                    <a:pt x="4580563" y="38967"/>
                  </a:lnTo>
                  <a:lnTo>
                    <a:pt x="4586140" y="39768"/>
                  </a:lnTo>
                  <a:lnTo>
                    <a:pt x="4591423" y="35708"/>
                  </a:lnTo>
                  <a:lnTo>
                    <a:pt x="4592971" y="24927"/>
                  </a:lnTo>
                  <a:lnTo>
                    <a:pt x="4593024" y="24555"/>
                  </a:lnTo>
                  <a:lnTo>
                    <a:pt x="4588965" y="19271"/>
                  </a:lnTo>
                  <a:close/>
                </a:path>
                <a:path w="20085050" h="6245225">
                  <a:moveTo>
                    <a:pt x="5590779" y="446612"/>
                  </a:moveTo>
                  <a:lnTo>
                    <a:pt x="5584014" y="447673"/>
                  </a:lnTo>
                  <a:lnTo>
                    <a:pt x="5577072" y="456548"/>
                  </a:lnTo>
                  <a:lnTo>
                    <a:pt x="5578131" y="463313"/>
                  </a:lnTo>
                  <a:lnTo>
                    <a:pt x="5582427" y="467119"/>
                  </a:lnTo>
                  <a:lnTo>
                    <a:pt x="5591106" y="470821"/>
                  </a:lnTo>
                  <a:lnTo>
                    <a:pt x="5596252" y="469859"/>
                  </a:lnTo>
                  <a:lnTo>
                    <a:pt x="5599104" y="465946"/>
                  </a:lnTo>
                  <a:lnTo>
                    <a:pt x="5602575" y="461509"/>
                  </a:lnTo>
                  <a:lnTo>
                    <a:pt x="5601515" y="454743"/>
                  </a:lnTo>
                  <a:lnTo>
                    <a:pt x="5597220" y="450938"/>
                  </a:lnTo>
                  <a:lnTo>
                    <a:pt x="5595217" y="450084"/>
                  </a:lnTo>
                  <a:lnTo>
                    <a:pt x="5590779" y="446612"/>
                  </a:lnTo>
                  <a:close/>
                </a:path>
                <a:path w="20085050" h="6245225">
                  <a:moveTo>
                    <a:pt x="15540673" y="4685779"/>
                  </a:moveTo>
                  <a:lnTo>
                    <a:pt x="15534380" y="4683884"/>
                  </a:lnTo>
                  <a:lnTo>
                    <a:pt x="15529333" y="4686465"/>
                  </a:lnTo>
                  <a:lnTo>
                    <a:pt x="15527428" y="4687231"/>
                  </a:lnTo>
                  <a:lnTo>
                    <a:pt x="15522380" y="4689812"/>
                  </a:lnTo>
                  <a:lnTo>
                    <a:pt x="15520485" y="4696108"/>
                  </a:lnTo>
                  <a:lnTo>
                    <a:pt x="15523067" y="4701154"/>
                  </a:lnTo>
                  <a:lnTo>
                    <a:pt x="15524167" y="4703202"/>
                  </a:lnTo>
                  <a:lnTo>
                    <a:pt x="15526219" y="4704867"/>
                  </a:lnTo>
                  <a:lnTo>
                    <a:pt x="15528221" y="4705721"/>
                  </a:lnTo>
                  <a:lnTo>
                    <a:pt x="15527936" y="4706389"/>
                  </a:lnTo>
                  <a:lnTo>
                    <a:pt x="15530608" y="4707528"/>
                  </a:lnTo>
                  <a:lnTo>
                    <a:pt x="15533846" y="4707331"/>
                  </a:lnTo>
                  <a:lnTo>
                    <a:pt x="15536847" y="4705848"/>
                  </a:lnTo>
                  <a:lnTo>
                    <a:pt x="15538895" y="4704749"/>
                  </a:lnTo>
                  <a:lnTo>
                    <a:pt x="15543942" y="4702167"/>
                  </a:lnTo>
                  <a:lnTo>
                    <a:pt x="15545836" y="4695873"/>
                  </a:lnTo>
                  <a:lnTo>
                    <a:pt x="15540673" y="4685779"/>
                  </a:lnTo>
                  <a:close/>
                </a:path>
                <a:path w="20085050" h="6245225">
                  <a:moveTo>
                    <a:pt x="5521831" y="395501"/>
                  </a:moveTo>
                  <a:lnTo>
                    <a:pt x="5515066" y="396560"/>
                  </a:lnTo>
                  <a:lnTo>
                    <a:pt x="5509000" y="405416"/>
                  </a:lnTo>
                  <a:lnTo>
                    <a:pt x="5508791" y="405721"/>
                  </a:lnTo>
                  <a:lnTo>
                    <a:pt x="5509994" y="412151"/>
                  </a:lnTo>
                  <a:lnTo>
                    <a:pt x="5514289" y="415957"/>
                  </a:lnTo>
                  <a:lnTo>
                    <a:pt x="5518294" y="417666"/>
                  </a:lnTo>
                  <a:lnTo>
                    <a:pt x="5518152" y="418000"/>
                  </a:lnTo>
                  <a:lnTo>
                    <a:pt x="5522492" y="419851"/>
                  </a:lnTo>
                  <a:lnTo>
                    <a:pt x="5527779" y="418556"/>
                  </a:lnTo>
                  <a:lnTo>
                    <a:pt x="5530412" y="414944"/>
                  </a:lnTo>
                  <a:lnTo>
                    <a:pt x="5530632" y="414643"/>
                  </a:lnTo>
                  <a:lnTo>
                    <a:pt x="5533912" y="409728"/>
                  </a:lnTo>
                  <a:lnTo>
                    <a:pt x="5532710" y="403297"/>
                  </a:lnTo>
                  <a:lnTo>
                    <a:pt x="5528414" y="399493"/>
                  </a:lnTo>
                  <a:lnTo>
                    <a:pt x="5526411" y="398638"/>
                  </a:lnTo>
                  <a:lnTo>
                    <a:pt x="5521831" y="395501"/>
                  </a:lnTo>
                  <a:close/>
                </a:path>
                <a:path w="20085050" h="6245225">
                  <a:moveTo>
                    <a:pt x="4673336" y="32377"/>
                  </a:moveTo>
                  <a:lnTo>
                    <a:pt x="4667617" y="31909"/>
                  </a:lnTo>
                  <a:lnTo>
                    <a:pt x="4665614" y="31055"/>
                  </a:lnTo>
                  <a:lnTo>
                    <a:pt x="4660180" y="29921"/>
                  </a:lnTo>
                  <a:lnTo>
                    <a:pt x="4654562" y="33839"/>
                  </a:lnTo>
                  <a:lnTo>
                    <a:pt x="4653762" y="39416"/>
                  </a:lnTo>
                  <a:lnTo>
                    <a:pt x="4652912" y="44182"/>
                  </a:lnTo>
                  <a:lnTo>
                    <a:pt x="4655637" y="48895"/>
                  </a:lnTo>
                  <a:lnTo>
                    <a:pt x="4660644" y="51031"/>
                  </a:lnTo>
                  <a:lnTo>
                    <a:pt x="4662265" y="50933"/>
                  </a:lnTo>
                  <a:lnTo>
                    <a:pt x="4664268" y="51787"/>
                  </a:lnTo>
                  <a:lnTo>
                    <a:pt x="4669702" y="52923"/>
                  </a:lnTo>
                  <a:lnTo>
                    <a:pt x="4675318" y="49006"/>
                  </a:lnTo>
                  <a:lnTo>
                    <a:pt x="4676119" y="43428"/>
                  </a:lnTo>
                  <a:lnTo>
                    <a:pt x="4677254" y="37993"/>
                  </a:lnTo>
                  <a:lnTo>
                    <a:pt x="4673336" y="32377"/>
                  </a:lnTo>
                  <a:close/>
                </a:path>
                <a:path w="20085050" h="6245225">
                  <a:moveTo>
                    <a:pt x="5451410" y="346916"/>
                  </a:moveTo>
                  <a:lnTo>
                    <a:pt x="5444978" y="348119"/>
                  </a:lnTo>
                  <a:lnTo>
                    <a:pt x="5441698" y="353032"/>
                  </a:lnTo>
                  <a:lnTo>
                    <a:pt x="5438561" y="357613"/>
                  </a:lnTo>
                  <a:lnTo>
                    <a:pt x="5439764" y="364044"/>
                  </a:lnTo>
                  <a:lnTo>
                    <a:pt x="5444535" y="367658"/>
                  </a:lnTo>
                  <a:lnTo>
                    <a:pt x="5452547" y="371076"/>
                  </a:lnTo>
                  <a:lnTo>
                    <a:pt x="5457835" y="369779"/>
                  </a:lnTo>
                  <a:lnTo>
                    <a:pt x="5460830" y="365533"/>
                  </a:lnTo>
                  <a:lnTo>
                    <a:pt x="5463967" y="360953"/>
                  </a:lnTo>
                  <a:lnTo>
                    <a:pt x="5462764" y="354522"/>
                  </a:lnTo>
                  <a:lnTo>
                    <a:pt x="5457993" y="350908"/>
                  </a:lnTo>
                  <a:lnTo>
                    <a:pt x="5455990" y="350053"/>
                  </a:lnTo>
                  <a:lnTo>
                    <a:pt x="5451410" y="346916"/>
                  </a:lnTo>
                  <a:close/>
                </a:path>
                <a:path w="20085050" h="6245225">
                  <a:moveTo>
                    <a:pt x="4758096" y="49198"/>
                  </a:moveTo>
                  <a:lnTo>
                    <a:pt x="4752185" y="48255"/>
                  </a:lnTo>
                  <a:lnTo>
                    <a:pt x="4750182" y="47400"/>
                  </a:lnTo>
                  <a:lnTo>
                    <a:pt x="4744413" y="46124"/>
                  </a:lnTo>
                  <a:lnTo>
                    <a:pt x="4738939" y="49708"/>
                  </a:lnTo>
                  <a:lnTo>
                    <a:pt x="4737662" y="55476"/>
                  </a:lnTo>
                  <a:lnTo>
                    <a:pt x="4736479" y="60101"/>
                  </a:lnTo>
                  <a:lnTo>
                    <a:pt x="4739061" y="65147"/>
                  </a:lnTo>
                  <a:lnTo>
                    <a:pt x="4744068" y="67283"/>
                  </a:lnTo>
                  <a:lnTo>
                    <a:pt x="4745688" y="67185"/>
                  </a:lnTo>
                  <a:lnTo>
                    <a:pt x="4747691" y="68039"/>
                  </a:lnTo>
                  <a:lnTo>
                    <a:pt x="4753317" y="69650"/>
                  </a:lnTo>
                  <a:lnTo>
                    <a:pt x="4758792" y="66067"/>
                  </a:lnTo>
                  <a:lnTo>
                    <a:pt x="4760069" y="60299"/>
                  </a:lnTo>
                  <a:lnTo>
                    <a:pt x="4761679" y="54673"/>
                  </a:lnTo>
                  <a:lnTo>
                    <a:pt x="4758096" y="49198"/>
                  </a:lnTo>
                  <a:close/>
                </a:path>
                <a:path w="20085050" h="6245225">
                  <a:moveTo>
                    <a:pt x="5378706" y="300908"/>
                  </a:moveTo>
                  <a:lnTo>
                    <a:pt x="5372132" y="302445"/>
                  </a:lnTo>
                  <a:lnTo>
                    <a:pt x="5369185" y="307502"/>
                  </a:lnTo>
                  <a:lnTo>
                    <a:pt x="5366048" y="312082"/>
                  </a:lnTo>
                  <a:lnTo>
                    <a:pt x="5367584" y="318655"/>
                  </a:lnTo>
                  <a:lnTo>
                    <a:pt x="5372498" y="321935"/>
                  </a:lnTo>
                  <a:lnTo>
                    <a:pt x="5375837" y="323360"/>
                  </a:lnTo>
                  <a:lnTo>
                    <a:pt x="5376028" y="323836"/>
                  </a:lnTo>
                  <a:lnTo>
                    <a:pt x="5380702" y="325829"/>
                  </a:lnTo>
                  <a:lnTo>
                    <a:pt x="5386131" y="324200"/>
                  </a:lnTo>
                  <a:lnTo>
                    <a:pt x="5388793" y="319811"/>
                  </a:lnTo>
                  <a:lnTo>
                    <a:pt x="5391739" y="314754"/>
                  </a:lnTo>
                  <a:lnTo>
                    <a:pt x="5390537" y="308323"/>
                  </a:lnTo>
                  <a:lnTo>
                    <a:pt x="5385623" y="305043"/>
                  </a:lnTo>
                  <a:lnTo>
                    <a:pt x="5383620" y="304189"/>
                  </a:lnTo>
                  <a:lnTo>
                    <a:pt x="5378706" y="300908"/>
                  </a:lnTo>
                  <a:close/>
                </a:path>
                <a:path w="20085050" h="6245225">
                  <a:moveTo>
                    <a:pt x="4841289" y="69692"/>
                  </a:moveTo>
                  <a:lnTo>
                    <a:pt x="4835520" y="68416"/>
                  </a:lnTo>
                  <a:lnTo>
                    <a:pt x="4833517" y="67561"/>
                  </a:lnTo>
                  <a:lnTo>
                    <a:pt x="4828083" y="66426"/>
                  </a:lnTo>
                  <a:lnTo>
                    <a:pt x="4822417" y="69534"/>
                  </a:lnTo>
                  <a:lnTo>
                    <a:pt x="4820806" y="75160"/>
                  </a:lnTo>
                  <a:lnTo>
                    <a:pt x="4819480" y="80118"/>
                  </a:lnTo>
                  <a:lnTo>
                    <a:pt x="4822062" y="85166"/>
                  </a:lnTo>
                  <a:lnTo>
                    <a:pt x="4826735" y="87159"/>
                  </a:lnTo>
                  <a:lnTo>
                    <a:pt x="4826878" y="86825"/>
                  </a:lnTo>
                  <a:lnTo>
                    <a:pt x="4827212" y="86968"/>
                  </a:lnTo>
                  <a:lnTo>
                    <a:pt x="4828356" y="87061"/>
                  </a:lnTo>
                  <a:lnTo>
                    <a:pt x="4830358" y="87915"/>
                  </a:lnTo>
                  <a:lnTo>
                    <a:pt x="4835650" y="89383"/>
                  </a:lnTo>
                  <a:lnTo>
                    <a:pt x="4841459" y="85943"/>
                  </a:lnTo>
                  <a:lnTo>
                    <a:pt x="4844396" y="75357"/>
                  </a:lnTo>
                  <a:lnTo>
                    <a:pt x="4841289" y="69692"/>
                  </a:lnTo>
                  <a:close/>
                </a:path>
                <a:path w="20085050" h="6245225">
                  <a:moveTo>
                    <a:pt x="5304386" y="257764"/>
                  </a:moveTo>
                  <a:lnTo>
                    <a:pt x="5298146" y="259443"/>
                  </a:lnTo>
                  <a:lnTo>
                    <a:pt x="5295199" y="264500"/>
                  </a:lnTo>
                  <a:lnTo>
                    <a:pt x="5292587" y="269698"/>
                  </a:lnTo>
                  <a:lnTo>
                    <a:pt x="5294266" y="275938"/>
                  </a:lnTo>
                  <a:lnTo>
                    <a:pt x="5299323" y="278884"/>
                  </a:lnTo>
                  <a:lnTo>
                    <a:pt x="5307001" y="282160"/>
                  </a:lnTo>
                  <a:lnTo>
                    <a:pt x="5312573" y="280197"/>
                  </a:lnTo>
                  <a:lnTo>
                    <a:pt x="5315376" y="275474"/>
                  </a:lnTo>
                  <a:lnTo>
                    <a:pt x="5318322" y="270418"/>
                  </a:lnTo>
                  <a:lnTo>
                    <a:pt x="5316644" y="264177"/>
                  </a:lnTo>
                  <a:lnTo>
                    <a:pt x="5311588" y="261231"/>
                  </a:lnTo>
                  <a:lnTo>
                    <a:pt x="5309585" y="260376"/>
                  </a:lnTo>
                  <a:lnTo>
                    <a:pt x="5304386" y="257764"/>
                  </a:lnTo>
                  <a:close/>
                </a:path>
                <a:path w="20085050" h="6245225">
                  <a:moveTo>
                    <a:pt x="4923725" y="93809"/>
                  </a:moveTo>
                  <a:lnTo>
                    <a:pt x="4918099" y="92197"/>
                  </a:lnTo>
                  <a:lnTo>
                    <a:pt x="4916096" y="91343"/>
                  </a:lnTo>
                  <a:lnTo>
                    <a:pt x="4910613" y="89399"/>
                  </a:lnTo>
                  <a:lnTo>
                    <a:pt x="4904613" y="92364"/>
                  </a:lnTo>
                  <a:lnTo>
                    <a:pt x="4903002" y="97990"/>
                  </a:lnTo>
                  <a:lnTo>
                    <a:pt x="4901801" y="101423"/>
                  </a:lnTo>
                  <a:lnTo>
                    <a:pt x="4901200" y="103140"/>
                  </a:lnTo>
                  <a:lnTo>
                    <a:pt x="4903640" y="108521"/>
                  </a:lnTo>
                  <a:lnTo>
                    <a:pt x="4908647" y="110657"/>
                  </a:lnTo>
                  <a:lnTo>
                    <a:pt x="4908790" y="110323"/>
                  </a:lnTo>
                  <a:lnTo>
                    <a:pt x="4911794" y="111604"/>
                  </a:lnTo>
                  <a:lnTo>
                    <a:pt x="4917278" y="113549"/>
                  </a:lnTo>
                  <a:lnTo>
                    <a:pt x="4923277" y="110584"/>
                  </a:lnTo>
                  <a:lnTo>
                    <a:pt x="4924888" y="104958"/>
                  </a:lnTo>
                  <a:lnTo>
                    <a:pt x="4926832" y="99475"/>
                  </a:lnTo>
                  <a:lnTo>
                    <a:pt x="4923725" y="93809"/>
                  </a:lnTo>
                  <a:close/>
                </a:path>
                <a:path w="20085050" h="6245225">
                  <a:moveTo>
                    <a:pt x="5228593" y="217147"/>
                  </a:moveTo>
                  <a:lnTo>
                    <a:pt x="5222211" y="219160"/>
                  </a:lnTo>
                  <a:lnTo>
                    <a:pt x="5216986" y="229558"/>
                  </a:lnTo>
                  <a:lnTo>
                    <a:pt x="5218998" y="235940"/>
                  </a:lnTo>
                  <a:lnTo>
                    <a:pt x="5224197" y="238552"/>
                  </a:lnTo>
                  <a:lnTo>
                    <a:pt x="5231542" y="241685"/>
                  </a:lnTo>
                  <a:lnTo>
                    <a:pt x="5237590" y="239530"/>
                  </a:lnTo>
                  <a:lnTo>
                    <a:pt x="5242672" y="229467"/>
                  </a:lnTo>
                  <a:lnTo>
                    <a:pt x="5240660" y="223084"/>
                  </a:lnTo>
                  <a:lnTo>
                    <a:pt x="5235462" y="220471"/>
                  </a:lnTo>
                  <a:lnTo>
                    <a:pt x="5233458" y="219617"/>
                  </a:lnTo>
                  <a:lnTo>
                    <a:pt x="5228593" y="217147"/>
                  </a:lnTo>
                  <a:close/>
                </a:path>
                <a:path w="20085050" h="6245225">
                  <a:moveTo>
                    <a:pt x="15616139" y="4645764"/>
                  </a:moveTo>
                  <a:lnTo>
                    <a:pt x="15609845" y="4643869"/>
                  </a:lnTo>
                  <a:lnTo>
                    <a:pt x="15604798" y="4646450"/>
                  </a:lnTo>
                  <a:lnTo>
                    <a:pt x="15602894" y="4647217"/>
                  </a:lnTo>
                  <a:lnTo>
                    <a:pt x="15597847" y="4649798"/>
                  </a:lnTo>
                  <a:lnTo>
                    <a:pt x="15595951" y="4656092"/>
                  </a:lnTo>
                  <a:lnTo>
                    <a:pt x="15598532" y="4661139"/>
                  </a:lnTo>
                  <a:lnTo>
                    <a:pt x="15599632" y="4663186"/>
                  </a:lnTo>
                  <a:lnTo>
                    <a:pt x="15601683" y="4664850"/>
                  </a:lnTo>
                  <a:lnTo>
                    <a:pt x="15603687" y="4665705"/>
                  </a:lnTo>
                  <a:lnTo>
                    <a:pt x="15603544" y="4666039"/>
                  </a:lnTo>
                  <a:lnTo>
                    <a:pt x="15606215" y="4667178"/>
                  </a:lnTo>
                  <a:lnTo>
                    <a:pt x="15609456" y="4666982"/>
                  </a:lnTo>
                  <a:lnTo>
                    <a:pt x="15612456" y="4665500"/>
                  </a:lnTo>
                  <a:lnTo>
                    <a:pt x="15614360" y="4664734"/>
                  </a:lnTo>
                  <a:lnTo>
                    <a:pt x="15619407" y="4662152"/>
                  </a:lnTo>
                  <a:lnTo>
                    <a:pt x="15621303" y="4655859"/>
                  </a:lnTo>
                  <a:lnTo>
                    <a:pt x="15616139" y="4645764"/>
                  </a:lnTo>
                  <a:close/>
                </a:path>
                <a:path w="20085050" h="6245225">
                  <a:moveTo>
                    <a:pt x="5004738" y="121264"/>
                  </a:moveTo>
                  <a:lnTo>
                    <a:pt x="4999254" y="119320"/>
                  </a:lnTo>
                  <a:lnTo>
                    <a:pt x="4997251" y="118465"/>
                  </a:lnTo>
                  <a:lnTo>
                    <a:pt x="4991768" y="116520"/>
                  </a:lnTo>
                  <a:lnTo>
                    <a:pt x="4986244" y="119294"/>
                  </a:lnTo>
                  <a:lnTo>
                    <a:pt x="4983966" y="124635"/>
                  </a:lnTo>
                  <a:lnTo>
                    <a:pt x="4982404" y="129098"/>
                  </a:lnTo>
                  <a:lnTo>
                    <a:pt x="4982164" y="129785"/>
                  </a:lnTo>
                  <a:lnTo>
                    <a:pt x="4984794" y="135641"/>
                  </a:lnTo>
                  <a:lnTo>
                    <a:pt x="4992139" y="138774"/>
                  </a:lnTo>
                  <a:lnTo>
                    <a:pt x="4997623" y="140719"/>
                  </a:lnTo>
                  <a:lnTo>
                    <a:pt x="5003146" y="137946"/>
                  </a:lnTo>
                  <a:lnTo>
                    <a:pt x="5005424" y="132605"/>
                  </a:lnTo>
                  <a:lnTo>
                    <a:pt x="5007004" y="128150"/>
                  </a:lnTo>
                  <a:lnTo>
                    <a:pt x="5007369" y="127121"/>
                  </a:lnTo>
                  <a:lnTo>
                    <a:pt x="5004738" y="121264"/>
                  </a:lnTo>
                  <a:close/>
                </a:path>
                <a:path w="20085050" h="6245225">
                  <a:moveTo>
                    <a:pt x="5151425" y="180679"/>
                  </a:moveTo>
                  <a:lnTo>
                    <a:pt x="5144900" y="183025"/>
                  </a:lnTo>
                  <a:lnTo>
                    <a:pt x="5140486" y="193373"/>
                  </a:lnTo>
                  <a:lnTo>
                    <a:pt x="5142498" y="199757"/>
                  </a:lnTo>
                  <a:lnTo>
                    <a:pt x="5149843" y="202890"/>
                  </a:lnTo>
                  <a:lnTo>
                    <a:pt x="5149700" y="203224"/>
                  </a:lnTo>
                  <a:lnTo>
                    <a:pt x="5155042" y="205502"/>
                  </a:lnTo>
                  <a:lnTo>
                    <a:pt x="5161090" y="203346"/>
                  </a:lnTo>
                  <a:lnTo>
                    <a:pt x="5165647" y="192664"/>
                  </a:lnTo>
                  <a:lnTo>
                    <a:pt x="5163634" y="186282"/>
                  </a:lnTo>
                  <a:lnTo>
                    <a:pt x="5156290" y="183149"/>
                  </a:lnTo>
                  <a:lnTo>
                    <a:pt x="5151425" y="180679"/>
                  </a:lnTo>
                  <a:close/>
                </a:path>
                <a:path w="20085050" h="6245225">
                  <a:moveTo>
                    <a:pt x="5084660" y="152199"/>
                  </a:moveTo>
                  <a:lnTo>
                    <a:pt x="5071975" y="146788"/>
                  </a:lnTo>
                  <a:lnTo>
                    <a:pt x="5066117" y="149419"/>
                  </a:lnTo>
                  <a:lnTo>
                    <a:pt x="5063839" y="154760"/>
                  </a:lnTo>
                  <a:lnTo>
                    <a:pt x="5062037" y="159911"/>
                  </a:lnTo>
                  <a:lnTo>
                    <a:pt x="5064191" y="165959"/>
                  </a:lnTo>
                  <a:lnTo>
                    <a:pt x="5076877" y="171370"/>
                  </a:lnTo>
                  <a:lnTo>
                    <a:pt x="5082734" y="168740"/>
                  </a:lnTo>
                  <a:lnTo>
                    <a:pt x="5085013" y="163397"/>
                  </a:lnTo>
                  <a:lnTo>
                    <a:pt x="5086815" y="158248"/>
                  </a:lnTo>
                  <a:lnTo>
                    <a:pt x="5084660" y="152199"/>
                  </a:lnTo>
                  <a:close/>
                </a:path>
                <a:path w="20085050" h="6245225">
                  <a:moveTo>
                    <a:pt x="15691938" y="4605892"/>
                  </a:moveTo>
                  <a:lnTo>
                    <a:pt x="15685645" y="4603995"/>
                  </a:lnTo>
                  <a:lnTo>
                    <a:pt x="15680596" y="4606578"/>
                  </a:lnTo>
                  <a:lnTo>
                    <a:pt x="15678550" y="4607678"/>
                  </a:lnTo>
                  <a:lnTo>
                    <a:pt x="15673503" y="4610260"/>
                  </a:lnTo>
                  <a:lnTo>
                    <a:pt x="15682015" y="4627304"/>
                  </a:lnTo>
                  <a:lnTo>
                    <a:pt x="15685255" y="4627109"/>
                  </a:lnTo>
                  <a:lnTo>
                    <a:pt x="15688255" y="4625628"/>
                  </a:lnTo>
                  <a:lnTo>
                    <a:pt x="15690159" y="4624862"/>
                  </a:lnTo>
                  <a:lnTo>
                    <a:pt x="15695206" y="4622279"/>
                  </a:lnTo>
                  <a:lnTo>
                    <a:pt x="15697102" y="4615986"/>
                  </a:lnTo>
                  <a:lnTo>
                    <a:pt x="15691938" y="4605892"/>
                  </a:lnTo>
                  <a:close/>
                </a:path>
                <a:path w="20085050" h="6245225">
                  <a:moveTo>
                    <a:pt x="15767930" y="4566495"/>
                  </a:moveTo>
                  <a:lnTo>
                    <a:pt x="15761635" y="4564599"/>
                  </a:lnTo>
                  <a:lnTo>
                    <a:pt x="15756588" y="4567181"/>
                  </a:lnTo>
                  <a:lnTo>
                    <a:pt x="15754683" y="4567947"/>
                  </a:lnTo>
                  <a:lnTo>
                    <a:pt x="15749637" y="4570529"/>
                  </a:lnTo>
                  <a:lnTo>
                    <a:pt x="15747740" y="4576822"/>
                  </a:lnTo>
                  <a:lnTo>
                    <a:pt x="15750322" y="4581870"/>
                  </a:lnTo>
                  <a:lnTo>
                    <a:pt x="15751279" y="4584250"/>
                  </a:lnTo>
                  <a:lnTo>
                    <a:pt x="15753332" y="4585915"/>
                  </a:lnTo>
                  <a:lnTo>
                    <a:pt x="15758005" y="4587908"/>
                  </a:lnTo>
                  <a:lnTo>
                    <a:pt x="15761103" y="4588046"/>
                  </a:lnTo>
                  <a:lnTo>
                    <a:pt x="15764103" y="4586564"/>
                  </a:lnTo>
                  <a:lnTo>
                    <a:pt x="15766150" y="4585464"/>
                  </a:lnTo>
                  <a:lnTo>
                    <a:pt x="15771196" y="4582882"/>
                  </a:lnTo>
                  <a:lnTo>
                    <a:pt x="15773093" y="4576589"/>
                  </a:lnTo>
                  <a:lnTo>
                    <a:pt x="15767930" y="4566495"/>
                  </a:lnTo>
                  <a:close/>
                </a:path>
                <a:path w="20085050" h="6245225">
                  <a:moveTo>
                    <a:pt x="15843729" y="4526622"/>
                  </a:moveTo>
                  <a:lnTo>
                    <a:pt x="15837434" y="4524727"/>
                  </a:lnTo>
                  <a:lnTo>
                    <a:pt x="15832387" y="4527308"/>
                  </a:lnTo>
                  <a:lnTo>
                    <a:pt x="15830339" y="4528408"/>
                  </a:lnTo>
                  <a:lnTo>
                    <a:pt x="15825293" y="4530990"/>
                  </a:lnTo>
                  <a:lnTo>
                    <a:pt x="15823396" y="4537283"/>
                  </a:lnTo>
                  <a:lnTo>
                    <a:pt x="15825979" y="4542330"/>
                  </a:lnTo>
                  <a:lnTo>
                    <a:pt x="15826936" y="4544711"/>
                  </a:lnTo>
                  <a:lnTo>
                    <a:pt x="15828988" y="4546376"/>
                  </a:lnTo>
                  <a:lnTo>
                    <a:pt x="15830990" y="4547230"/>
                  </a:lnTo>
                  <a:lnTo>
                    <a:pt x="15831275" y="4546562"/>
                  </a:lnTo>
                  <a:lnTo>
                    <a:pt x="15833946" y="4547702"/>
                  </a:lnTo>
                  <a:lnTo>
                    <a:pt x="15837045" y="4547839"/>
                  </a:lnTo>
                  <a:lnTo>
                    <a:pt x="15840044" y="4546358"/>
                  </a:lnTo>
                  <a:lnTo>
                    <a:pt x="15841949" y="4545592"/>
                  </a:lnTo>
                  <a:lnTo>
                    <a:pt x="15846996" y="4543010"/>
                  </a:lnTo>
                  <a:lnTo>
                    <a:pt x="15848892" y="4536715"/>
                  </a:lnTo>
                  <a:lnTo>
                    <a:pt x="15843729" y="4526622"/>
                  </a:lnTo>
                  <a:close/>
                </a:path>
                <a:path w="20085050" h="6245225">
                  <a:moveTo>
                    <a:pt x="15919577" y="4487559"/>
                  </a:moveTo>
                  <a:lnTo>
                    <a:pt x="15913282" y="4485663"/>
                  </a:lnTo>
                  <a:lnTo>
                    <a:pt x="15908235" y="4488246"/>
                  </a:lnTo>
                  <a:lnTo>
                    <a:pt x="15906331" y="4489011"/>
                  </a:lnTo>
                  <a:lnTo>
                    <a:pt x="15901284" y="4491592"/>
                  </a:lnTo>
                  <a:lnTo>
                    <a:pt x="15899388" y="4497886"/>
                  </a:lnTo>
                  <a:lnTo>
                    <a:pt x="15901970" y="4502934"/>
                  </a:lnTo>
                  <a:lnTo>
                    <a:pt x="15902927" y="4505314"/>
                  </a:lnTo>
                  <a:lnTo>
                    <a:pt x="15904979" y="4506979"/>
                  </a:lnTo>
                  <a:lnTo>
                    <a:pt x="15906982" y="4507833"/>
                  </a:lnTo>
                  <a:lnTo>
                    <a:pt x="15907124" y="4507500"/>
                  </a:lnTo>
                  <a:lnTo>
                    <a:pt x="15909794" y="4508639"/>
                  </a:lnTo>
                  <a:lnTo>
                    <a:pt x="15912894" y="4508778"/>
                  </a:lnTo>
                  <a:lnTo>
                    <a:pt x="15915893" y="4507294"/>
                  </a:lnTo>
                  <a:lnTo>
                    <a:pt x="15917796" y="4506529"/>
                  </a:lnTo>
                  <a:lnTo>
                    <a:pt x="15922844" y="4503947"/>
                  </a:lnTo>
                  <a:lnTo>
                    <a:pt x="15924741" y="4497653"/>
                  </a:lnTo>
                  <a:lnTo>
                    <a:pt x="15919577" y="4487559"/>
                  </a:lnTo>
                  <a:close/>
                </a:path>
                <a:path w="20085050" h="6245225">
                  <a:moveTo>
                    <a:pt x="15995759" y="4448639"/>
                  </a:moveTo>
                  <a:lnTo>
                    <a:pt x="15989465" y="4446742"/>
                  </a:lnTo>
                  <a:lnTo>
                    <a:pt x="15984417" y="4449325"/>
                  </a:lnTo>
                  <a:lnTo>
                    <a:pt x="15982513" y="4450091"/>
                  </a:lnTo>
                  <a:lnTo>
                    <a:pt x="15977467" y="4452673"/>
                  </a:lnTo>
                  <a:lnTo>
                    <a:pt x="15975570" y="4458966"/>
                  </a:lnTo>
                  <a:lnTo>
                    <a:pt x="15978152" y="4464013"/>
                  </a:lnTo>
                  <a:lnTo>
                    <a:pt x="15979109" y="4466394"/>
                  </a:lnTo>
                  <a:lnTo>
                    <a:pt x="15981160" y="4468059"/>
                  </a:lnTo>
                  <a:lnTo>
                    <a:pt x="15983164" y="4468913"/>
                  </a:lnTo>
                  <a:lnTo>
                    <a:pt x="15983306" y="4468579"/>
                  </a:lnTo>
                  <a:lnTo>
                    <a:pt x="15985977" y="4469719"/>
                  </a:lnTo>
                  <a:lnTo>
                    <a:pt x="15989076" y="4469857"/>
                  </a:lnTo>
                  <a:lnTo>
                    <a:pt x="15992076" y="4468375"/>
                  </a:lnTo>
                  <a:lnTo>
                    <a:pt x="15993980" y="4467609"/>
                  </a:lnTo>
                  <a:lnTo>
                    <a:pt x="15999027" y="4465026"/>
                  </a:lnTo>
                  <a:lnTo>
                    <a:pt x="16000923" y="4458734"/>
                  </a:lnTo>
                  <a:lnTo>
                    <a:pt x="15995759" y="4448639"/>
                  </a:lnTo>
                  <a:close/>
                </a:path>
                <a:path w="20085050" h="6245225">
                  <a:moveTo>
                    <a:pt x="16071941" y="4409720"/>
                  </a:moveTo>
                  <a:lnTo>
                    <a:pt x="16065647" y="4407823"/>
                  </a:lnTo>
                  <a:lnTo>
                    <a:pt x="16060601" y="4410404"/>
                  </a:lnTo>
                  <a:lnTo>
                    <a:pt x="16058696" y="4411171"/>
                  </a:lnTo>
                  <a:lnTo>
                    <a:pt x="16053648" y="4413753"/>
                  </a:lnTo>
                  <a:lnTo>
                    <a:pt x="16051753" y="4420046"/>
                  </a:lnTo>
                  <a:lnTo>
                    <a:pt x="16054335" y="4425093"/>
                  </a:lnTo>
                  <a:lnTo>
                    <a:pt x="16055292" y="4427475"/>
                  </a:lnTo>
                  <a:lnTo>
                    <a:pt x="16057009" y="4428997"/>
                  </a:lnTo>
                  <a:lnTo>
                    <a:pt x="16059347" y="4429994"/>
                  </a:lnTo>
                  <a:lnTo>
                    <a:pt x="16059489" y="4429660"/>
                  </a:lnTo>
                  <a:lnTo>
                    <a:pt x="16062159" y="4430799"/>
                  </a:lnTo>
                  <a:lnTo>
                    <a:pt x="16065259" y="4430937"/>
                  </a:lnTo>
                  <a:lnTo>
                    <a:pt x="16068258" y="4429454"/>
                  </a:lnTo>
                  <a:lnTo>
                    <a:pt x="16070162" y="4428688"/>
                  </a:lnTo>
                  <a:lnTo>
                    <a:pt x="16075210" y="4426106"/>
                  </a:lnTo>
                  <a:lnTo>
                    <a:pt x="16077106" y="4419813"/>
                  </a:lnTo>
                  <a:lnTo>
                    <a:pt x="16071941" y="4409720"/>
                  </a:lnTo>
                  <a:close/>
                </a:path>
                <a:path w="20085050" h="6245225">
                  <a:moveTo>
                    <a:pt x="16148314" y="4371274"/>
                  </a:moveTo>
                  <a:lnTo>
                    <a:pt x="16142021" y="4369379"/>
                  </a:lnTo>
                  <a:lnTo>
                    <a:pt x="16136975" y="4371961"/>
                  </a:lnTo>
                  <a:lnTo>
                    <a:pt x="16135068" y="4372727"/>
                  </a:lnTo>
                  <a:lnTo>
                    <a:pt x="16129687" y="4375165"/>
                  </a:lnTo>
                  <a:lnTo>
                    <a:pt x="16127793" y="4381460"/>
                  </a:lnTo>
                  <a:lnTo>
                    <a:pt x="16131666" y="4389030"/>
                  </a:lnTo>
                  <a:lnTo>
                    <a:pt x="16133384" y="4390553"/>
                  </a:lnTo>
                  <a:lnTo>
                    <a:pt x="16138058" y="4392546"/>
                  </a:lnTo>
                  <a:lnTo>
                    <a:pt x="16141154" y="4392683"/>
                  </a:lnTo>
                  <a:lnTo>
                    <a:pt x="16144154" y="4391200"/>
                  </a:lnTo>
                  <a:lnTo>
                    <a:pt x="16146060" y="4390436"/>
                  </a:lnTo>
                  <a:lnTo>
                    <a:pt x="16151440" y="4387997"/>
                  </a:lnTo>
                  <a:lnTo>
                    <a:pt x="16153335" y="4381701"/>
                  </a:lnTo>
                  <a:lnTo>
                    <a:pt x="16150753" y="4376655"/>
                  </a:lnTo>
                  <a:lnTo>
                    <a:pt x="16148314" y="4371274"/>
                  </a:lnTo>
                  <a:close/>
                </a:path>
                <a:path w="20085050" h="6245225">
                  <a:moveTo>
                    <a:pt x="16224404" y="4333498"/>
                  </a:moveTo>
                  <a:lnTo>
                    <a:pt x="16218251" y="4331268"/>
                  </a:lnTo>
                  <a:lnTo>
                    <a:pt x="16213204" y="4333851"/>
                  </a:lnTo>
                  <a:lnTo>
                    <a:pt x="16211300" y="4334616"/>
                  </a:lnTo>
                  <a:lnTo>
                    <a:pt x="16206253" y="4337198"/>
                  </a:lnTo>
                  <a:lnTo>
                    <a:pt x="16204025" y="4343351"/>
                  </a:lnTo>
                  <a:lnTo>
                    <a:pt x="16207898" y="4350921"/>
                  </a:lnTo>
                  <a:lnTo>
                    <a:pt x="16209614" y="4352441"/>
                  </a:lnTo>
                  <a:lnTo>
                    <a:pt x="16214289" y="4354435"/>
                  </a:lnTo>
                  <a:lnTo>
                    <a:pt x="16217386" y="4354574"/>
                  </a:lnTo>
                  <a:lnTo>
                    <a:pt x="16220386" y="4353091"/>
                  </a:lnTo>
                  <a:lnTo>
                    <a:pt x="16222290" y="4352325"/>
                  </a:lnTo>
                  <a:lnTo>
                    <a:pt x="16227336" y="4349743"/>
                  </a:lnTo>
                  <a:lnTo>
                    <a:pt x="16229567" y="4343592"/>
                  </a:lnTo>
                  <a:lnTo>
                    <a:pt x="16224404" y="4333498"/>
                  </a:lnTo>
                  <a:close/>
                </a:path>
                <a:path w="20085050" h="6245225">
                  <a:moveTo>
                    <a:pt x="16301302" y="4295671"/>
                  </a:moveTo>
                  <a:lnTo>
                    <a:pt x="16295151" y="4293444"/>
                  </a:lnTo>
                  <a:lnTo>
                    <a:pt x="16290105" y="4296026"/>
                  </a:lnTo>
                  <a:lnTo>
                    <a:pt x="16288198" y="4296791"/>
                  </a:lnTo>
                  <a:lnTo>
                    <a:pt x="16283151" y="4299372"/>
                  </a:lnTo>
                  <a:lnTo>
                    <a:pt x="16280922" y="4305524"/>
                  </a:lnTo>
                  <a:lnTo>
                    <a:pt x="16284795" y="4313095"/>
                  </a:lnTo>
                  <a:lnTo>
                    <a:pt x="16286514" y="4314617"/>
                  </a:lnTo>
                  <a:lnTo>
                    <a:pt x="16291187" y="4316610"/>
                  </a:lnTo>
                  <a:lnTo>
                    <a:pt x="16294283" y="4316747"/>
                  </a:lnTo>
                  <a:lnTo>
                    <a:pt x="16297284" y="4315264"/>
                  </a:lnTo>
                  <a:lnTo>
                    <a:pt x="16299190" y="4314500"/>
                  </a:lnTo>
                  <a:lnTo>
                    <a:pt x="16304237" y="4311917"/>
                  </a:lnTo>
                  <a:lnTo>
                    <a:pt x="16306466" y="4305766"/>
                  </a:lnTo>
                  <a:lnTo>
                    <a:pt x="16301302" y="4295671"/>
                  </a:lnTo>
                  <a:close/>
                </a:path>
                <a:path w="20085050" h="6245225">
                  <a:moveTo>
                    <a:pt x="16378393" y="4258323"/>
                  </a:moveTo>
                  <a:lnTo>
                    <a:pt x="16371908" y="4255952"/>
                  </a:lnTo>
                  <a:lnTo>
                    <a:pt x="16366860" y="4258533"/>
                  </a:lnTo>
                  <a:lnTo>
                    <a:pt x="16364956" y="4259299"/>
                  </a:lnTo>
                  <a:lnTo>
                    <a:pt x="16360052" y="4261547"/>
                  </a:lnTo>
                  <a:lnTo>
                    <a:pt x="16357679" y="4268032"/>
                  </a:lnTo>
                  <a:lnTo>
                    <a:pt x="16361552" y="4275602"/>
                  </a:lnTo>
                  <a:lnTo>
                    <a:pt x="16363269" y="4277124"/>
                  </a:lnTo>
                  <a:lnTo>
                    <a:pt x="16367943" y="4279118"/>
                  </a:lnTo>
                  <a:lnTo>
                    <a:pt x="16371185" y="4278922"/>
                  </a:lnTo>
                  <a:lnTo>
                    <a:pt x="16375945" y="4277008"/>
                  </a:lnTo>
                  <a:lnTo>
                    <a:pt x="16380850" y="4274760"/>
                  </a:lnTo>
                  <a:lnTo>
                    <a:pt x="16383223" y="4268275"/>
                  </a:lnTo>
                  <a:lnTo>
                    <a:pt x="16380641" y="4263227"/>
                  </a:lnTo>
                  <a:lnTo>
                    <a:pt x="16378393" y="4258323"/>
                  </a:lnTo>
                  <a:close/>
                </a:path>
                <a:path w="20085050" h="6245225">
                  <a:moveTo>
                    <a:pt x="16455341" y="4221308"/>
                  </a:moveTo>
                  <a:lnTo>
                    <a:pt x="16449188" y="4219078"/>
                  </a:lnTo>
                  <a:lnTo>
                    <a:pt x="16443808" y="4221518"/>
                  </a:lnTo>
                  <a:lnTo>
                    <a:pt x="16441904" y="4222284"/>
                  </a:lnTo>
                  <a:lnTo>
                    <a:pt x="16436998" y="4224532"/>
                  </a:lnTo>
                  <a:lnTo>
                    <a:pt x="16434625" y="4231017"/>
                  </a:lnTo>
                  <a:lnTo>
                    <a:pt x="16437207" y="4236063"/>
                  </a:lnTo>
                  <a:lnTo>
                    <a:pt x="16438165" y="4238445"/>
                  </a:lnTo>
                  <a:lnTo>
                    <a:pt x="16440217" y="4240110"/>
                  </a:lnTo>
                  <a:lnTo>
                    <a:pt x="16442553" y="4241106"/>
                  </a:lnTo>
                  <a:lnTo>
                    <a:pt x="16441746" y="4241155"/>
                  </a:lnTo>
                  <a:lnTo>
                    <a:pt x="16444416" y="4242294"/>
                  </a:lnTo>
                  <a:lnTo>
                    <a:pt x="16447655" y="4242099"/>
                  </a:lnTo>
                  <a:lnTo>
                    <a:pt x="16457657" y="4238079"/>
                  </a:lnTo>
                  <a:lnTo>
                    <a:pt x="16459142" y="4233978"/>
                  </a:lnTo>
                  <a:lnTo>
                    <a:pt x="16459885" y="4231927"/>
                  </a:lnTo>
                  <a:lnTo>
                    <a:pt x="16457446" y="4226547"/>
                  </a:lnTo>
                  <a:lnTo>
                    <a:pt x="16455341" y="4221308"/>
                  </a:lnTo>
                  <a:close/>
                </a:path>
                <a:path w="20085050" h="6245225">
                  <a:moveTo>
                    <a:pt x="16533147" y="4185054"/>
                  </a:moveTo>
                  <a:lnTo>
                    <a:pt x="16526996" y="4182823"/>
                  </a:lnTo>
                  <a:lnTo>
                    <a:pt x="16521615" y="4185264"/>
                  </a:lnTo>
                  <a:lnTo>
                    <a:pt x="16514472" y="4188135"/>
                  </a:lnTo>
                  <a:lnTo>
                    <a:pt x="16512985" y="4192235"/>
                  </a:lnTo>
                  <a:lnTo>
                    <a:pt x="16512241" y="4194286"/>
                  </a:lnTo>
                  <a:lnTo>
                    <a:pt x="16514682" y="4199667"/>
                  </a:lnTo>
                  <a:lnTo>
                    <a:pt x="16515638" y="4202048"/>
                  </a:lnTo>
                  <a:lnTo>
                    <a:pt x="16517690" y="4203713"/>
                  </a:lnTo>
                  <a:lnTo>
                    <a:pt x="16520028" y="4204710"/>
                  </a:lnTo>
                  <a:lnTo>
                    <a:pt x="16520077" y="4205520"/>
                  </a:lnTo>
                  <a:lnTo>
                    <a:pt x="16522747" y="4206659"/>
                  </a:lnTo>
                  <a:lnTo>
                    <a:pt x="16525654" y="4206320"/>
                  </a:lnTo>
                  <a:lnTo>
                    <a:pt x="16530416" y="4204405"/>
                  </a:lnTo>
                  <a:lnTo>
                    <a:pt x="16535797" y="4201966"/>
                  </a:lnTo>
                  <a:lnTo>
                    <a:pt x="16537283" y="4197865"/>
                  </a:lnTo>
                  <a:lnTo>
                    <a:pt x="16538025" y="4195814"/>
                  </a:lnTo>
                  <a:lnTo>
                    <a:pt x="16533147" y="4185054"/>
                  </a:lnTo>
                  <a:close/>
                </a:path>
                <a:path w="20085050" h="6245225">
                  <a:moveTo>
                    <a:pt x="16610954" y="4148799"/>
                  </a:moveTo>
                  <a:lnTo>
                    <a:pt x="16604804" y="4146570"/>
                  </a:lnTo>
                  <a:lnTo>
                    <a:pt x="16599422" y="4149009"/>
                  </a:lnTo>
                  <a:lnTo>
                    <a:pt x="16597516" y="4149773"/>
                  </a:lnTo>
                  <a:lnTo>
                    <a:pt x="16592136" y="4152214"/>
                  </a:lnTo>
                  <a:lnTo>
                    <a:pt x="16589907" y="4158366"/>
                  </a:lnTo>
                  <a:lnTo>
                    <a:pt x="16592347" y="4163746"/>
                  </a:lnTo>
                  <a:lnTo>
                    <a:pt x="16593304" y="4166128"/>
                  </a:lnTo>
                  <a:lnTo>
                    <a:pt x="16595355" y="4167792"/>
                  </a:lnTo>
                  <a:lnTo>
                    <a:pt x="16600698" y="4170071"/>
                  </a:lnTo>
                  <a:lnTo>
                    <a:pt x="16603460" y="4170065"/>
                  </a:lnTo>
                  <a:lnTo>
                    <a:pt x="16608224" y="4168152"/>
                  </a:lnTo>
                  <a:lnTo>
                    <a:pt x="16613605" y="4165712"/>
                  </a:lnTo>
                  <a:lnTo>
                    <a:pt x="16615833" y="4159560"/>
                  </a:lnTo>
                  <a:lnTo>
                    <a:pt x="16610954" y="4148799"/>
                  </a:lnTo>
                  <a:close/>
                </a:path>
                <a:path w="20085050" h="6245225">
                  <a:moveTo>
                    <a:pt x="16689003" y="4113832"/>
                  </a:moveTo>
                  <a:lnTo>
                    <a:pt x="16682993" y="4111268"/>
                  </a:lnTo>
                  <a:lnTo>
                    <a:pt x="16677611" y="4113707"/>
                  </a:lnTo>
                  <a:lnTo>
                    <a:pt x="16675707" y="4114473"/>
                  </a:lnTo>
                  <a:lnTo>
                    <a:pt x="16670327" y="4116912"/>
                  </a:lnTo>
                  <a:lnTo>
                    <a:pt x="16667764" y="4122921"/>
                  </a:lnTo>
                  <a:lnTo>
                    <a:pt x="16670203" y="4128303"/>
                  </a:lnTo>
                  <a:lnTo>
                    <a:pt x="16671494" y="4130826"/>
                  </a:lnTo>
                  <a:lnTo>
                    <a:pt x="16673402" y="4132823"/>
                  </a:lnTo>
                  <a:lnTo>
                    <a:pt x="16675739" y="4133820"/>
                  </a:lnTo>
                  <a:lnTo>
                    <a:pt x="16676216" y="4133629"/>
                  </a:lnTo>
                  <a:lnTo>
                    <a:pt x="16678887" y="4134768"/>
                  </a:lnTo>
                  <a:lnTo>
                    <a:pt x="16681651" y="4134764"/>
                  </a:lnTo>
                  <a:lnTo>
                    <a:pt x="16686413" y="4132850"/>
                  </a:lnTo>
                  <a:lnTo>
                    <a:pt x="16691460" y="4130267"/>
                  </a:lnTo>
                  <a:lnTo>
                    <a:pt x="16694024" y="4124259"/>
                  </a:lnTo>
                  <a:lnTo>
                    <a:pt x="16691585" y="4118878"/>
                  </a:lnTo>
                  <a:lnTo>
                    <a:pt x="16689003" y="4113832"/>
                  </a:lnTo>
                  <a:close/>
                </a:path>
                <a:path w="20085050" h="6245225">
                  <a:moveTo>
                    <a:pt x="16767241" y="4079339"/>
                  </a:moveTo>
                  <a:lnTo>
                    <a:pt x="16761231" y="4076776"/>
                  </a:lnTo>
                  <a:lnTo>
                    <a:pt x="16755850" y="4079214"/>
                  </a:lnTo>
                  <a:lnTo>
                    <a:pt x="16753945" y="4079981"/>
                  </a:lnTo>
                  <a:lnTo>
                    <a:pt x="16748565" y="4082420"/>
                  </a:lnTo>
                  <a:lnTo>
                    <a:pt x="16747079" y="4086522"/>
                  </a:lnTo>
                  <a:lnTo>
                    <a:pt x="16746336" y="4088572"/>
                  </a:lnTo>
                  <a:lnTo>
                    <a:pt x="16748442" y="4093811"/>
                  </a:lnTo>
                  <a:lnTo>
                    <a:pt x="16749732" y="4096333"/>
                  </a:lnTo>
                  <a:lnTo>
                    <a:pt x="16751642" y="4098332"/>
                  </a:lnTo>
                  <a:lnTo>
                    <a:pt x="16756650" y="4100468"/>
                  </a:lnTo>
                  <a:lnTo>
                    <a:pt x="16759413" y="4100463"/>
                  </a:lnTo>
                  <a:lnTo>
                    <a:pt x="16764176" y="4098549"/>
                  </a:lnTo>
                  <a:lnTo>
                    <a:pt x="16769557" y="4096111"/>
                  </a:lnTo>
                  <a:lnTo>
                    <a:pt x="16772120" y="4090100"/>
                  </a:lnTo>
                  <a:lnTo>
                    <a:pt x="16767241" y="4079339"/>
                  </a:lnTo>
                  <a:close/>
                </a:path>
                <a:path w="20085050" h="6245225">
                  <a:moveTo>
                    <a:pt x="16846197" y="4045943"/>
                  </a:moveTo>
                  <a:lnTo>
                    <a:pt x="16840045" y="4043713"/>
                  </a:lnTo>
                  <a:lnTo>
                    <a:pt x="16827187" y="4048881"/>
                  </a:lnTo>
                  <a:lnTo>
                    <a:pt x="16825577" y="4053323"/>
                  </a:lnTo>
                  <a:lnTo>
                    <a:pt x="16824958" y="4055032"/>
                  </a:lnTo>
                  <a:lnTo>
                    <a:pt x="16827063" y="4060270"/>
                  </a:lnTo>
                  <a:lnTo>
                    <a:pt x="16828355" y="4062794"/>
                  </a:lnTo>
                  <a:lnTo>
                    <a:pt x="16830265" y="4064793"/>
                  </a:lnTo>
                  <a:lnTo>
                    <a:pt x="16832601" y="4065790"/>
                  </a:lnTo>
                  <a:lnTo>
                    <a:pt x="16832458" y="4066123"/>
                  </a:lnTo>
                  <a:lnTo>
                    <a:pt x="16835130" y="4067263"/>
                  </a:lnTo>
                  <a:lnTo>
                    <a:pt x="16837892" y="4067257"/>
                  </a:lnTo>
                  <a:lnTo>
                    <a:pt x="16848370" y="4063046"/>
                  </a:lnTo>
                  <a:lnTo>
                    <a:pt x="16849980" y="4058604"/>
                  </a:lnTo>
                  <a:lnTo>
                    <a:pt x="16850600" y="4056895"/>
                  </a:lnTo>
                  <a:lnTo>
                    <a:pt x="16846197" y="4045943"/>
                  </a:lnTo>
                  <a:close/>
                </a:path>
                <a:path w="20085050" h="6245225">
                  <a:moveTo>
                    <a:pt x="16924724" y="4013547"/>
                  </a:moveTo>
                  <a:lnTo>
                    <a:pt x="16918716" y="4010984"/>
                  </a:lnTo>
                  <a:lnTo>
                    <a:pt x="16911573" y="4013854"/>
                  </a:lnTo>
                  <a:lnTo>
                    <a:pt x="16906192" y="4016295"/>
                  </a:lnTo>
                  <a:lnTo>
                    <a:pt x="16903629" y="4022304"/>
                  </a:lnTo>
                  <a:lnTo>
                    <a:pt x="16906692" y="4029923"/>
                  </a:lnTo>
                  <a:lnTo>
                    <a:pt x="16908934" y="4032063"/>
                  </a:lnTo>
                  <a:lnTo>
                    <a:pt x="16913941" y="4034199"/>
                  </a:lnTo>
                  <a:lnTo>
                    <a:pt x="16916563" y="4034528"/>
                  </a:lnTo>
                  <a:lnTo>
                    <a:pt x="16921325" y="4032614"/>
                  </a:lnTo>
                  <a:lnTo>
                    <a:pt x="16926705" y="4030174"/>
                  </a:lnTo>
                  <a:lnTo>
                    <a:pt x="16929269" y="4024165"/>
                  </a:lnTo>
                  <a:lnTo>
                    <a:pt x="16927163" y="4018927"/>
                  </a:lnTo>
                  <a:lnTo>
                    <a:pt x="16924724" y="4013547"/>
                  </a:lnTo>
                  <a:close/>
                </a:path>
                <a:path w="20085050" h="6245225">
                  <a:moveTo>
                    <a:pt x="17004255" y="3981578"/>
                  </a:moveTo>
                  <a:lnTo>
                    <a:pt x="16998245" y="3979014"/>
                  </a:lnTo>
                  <a:lnTo>
                    <a:pt x="16991103" y="3981886"/>
                  </a:lnTo>
                  <a:lnTo>
                    <a:pt x="16985722" y="3984326"/>
                  </a:lnTo>
                  <a:lnTo>
                    <a:pt x="16983159" y="3990335"/>
                  </a:lnTo>
                  <a:lnTo>
                    <a:pt x="16985264" y="3995573"/>
                  </a:lnTo>
                  <a:lnTo>
                    <a:pt x="16986079" y="3998289"/>
                  </a:lnTo>
                  <a:lnTo>
                    <a:pt x="16988322" y="4000428"/>
                  </a:lnTo>
                  <a:lnTo>
                    <a:pt x="16990659" y="4001425"/>
                  </a:lnTo>
                  <a:lnTo>
                    <a:pt x="16991134" y="4001234"/>
                  </a:lnTo>
                  <a:lnTo>
                    <a:pt x="16993470" y="4002231"/>
                  </a:lnTo>
                  <a:lnTo>
                    <a:pt x="17008800" y="3992198"/>
                  </a:lnTo>
                  <a:lnTo>
                    <a:pt x="17006695" y="3986960"/>
                  </a:lnTo>
                  <a:lnTo>
                    <a:pt x="17004255" y="3981578"/>
                  </a:lnTo>
                  <a:close/>
                </a:path>
                <a:path w="20085050" h="6245225">
                  <a:moveTo>
                    <a:pt x="17078016" y="3948333"/>
                  </a:moveTo>
                  <a:lnTo>
                    <a:pt x="17065635" y="3953310"/>
                  </a:lnTo>
                  <a:lnTo>
                    <a:pt x="17062929" y="3959653"/>
                  </a:lnTo>
                  <a:lnTo>
                    <a:pt x="17066183" y="3967748"/>
                  </a:lnTo>
                  <a:lnTo>
                    <a:pt x="17068091" y="3969746"/>
                  </a:lnTo>
                  <a:lnTo>
                    <a:pt x="17072767" y="3971741"/>
                  </a:lnTo>
                  <a:lnTo>
                    <a:pt x="17075529" y="3971735"/>
                  </a:lnTo>
                  <a:lnTo>
                    <a:pt x="17078244" y="3970920"/>
                  </a:lnTo>
                  <a:lnTo>
                    <a:pt x="17085389" y="3968049"/>
                  </a:lnTo>
                  <a:lnTo>
                    <a:pt x="17087948" y="3962828"/>
                  </a:lnTo>
                  <a:lnTo>
                    <a:pt x="17088428" y="3961849"/>
                  </a:lnTo>
                  <a:lnTo>
                    <a:pt x="17084216" y="3951372"/>
                  </a:lnTo>
                  <a:lnTo>
                    <a:pt x="17078016" y="3948333"/>
                  </a:lnTo>
                  <a:close/>
                </a:path>
                <a:path w="20085050" h="6245225">
                  <a:moveTo>
                    <a:pt x="17159027" y="3919363"/>
                  </a:moveTo>
                  <a:lnTo>
                    <a:pt x="17153455" y="3921328"/>
                  </a:lnTo>
                  <a:lnTo>
                    <a:pt x="17151550" y="3922092"/>
                  </a:lnTo>
                  <a:lnTo>
                    <a:pt x="17145978" y="3924055"/>
                  </a:lnTo>
                  <a:lnTo>
                    <a:pt x="17143242" y="3929597"/>
                  </a:lnTo>
                  <a:lnTo>
                    <a:pt x="17143081" y="3929923"/>
                  </a:lnTo>
                  <a:lnTo>
                    <a:pt x="17145044" y="3935495"/>
                  </a:lnTo>
                  <a:lnTo>
                    <a:pt x="17146193" y="3938352"/>
                  </a:lnTo>
                  <a:lnTo>
                    <a:pt x="17148103" y="3940350"/>
                  </a:lnTo>
                  <a:lnTo>
                    <a:pt x="17150773" y="3941489"/>
                  </a:lnTo>
                  <a:lnTo>
                    <a:pt x="17150966" y="3941966"/>
                  </a:lnTo>
                  <a:lnTo>
                    <a:pt x="17153302" y="3942963"/>
                  </a:lnTo>
                  <a:lnTo>
                    <a:pt x="17155732" y="3942817"/>
                  </a:lnTo>
                  <a:lnTo>
                    <a:pt x="17158447" y="3942002"/>
                  </a:lnTo>
                  <a:lnTo>
                    <a:pt x="17160351" y="3941235"/>
                  </a:lnTo>
                  <a:lnTo>
                    <a:pt x="17165923" y="3939272"/>
                  </a:lnTo>
                  <a:lnTo>
                    <a:pt x="17168661" y="3933731"/>
                  </a:lnTo>
                  <a:lnTo>
                    <a:pt x="17168822" y="3933405"/>
                  </a:lnTo>
                  <a:lnTo>
                    <a:pt x="17164895" y="3922261"/>
                  </a:lnTo>
                  <a:lnTo>
                    <a:pt x="17159027" y="3919363"/>
                  </a:lnTo>
                  <a:close/>
                </a:path>
                <a:path w="20085050" h="6245225">
                  <a:moveTo>
                    <a:pt x="17240089" y="3891205"/>
                  </a:moveTo>
                  <a:lnTo>
                    <a:pt x="17234516" y="3893167"/>
                  </a:lnTo>
                  <a:lnTo>
                    <a:pt x="17227373" y="3896040"/>
                  </a:lnTo>
                  <a:lnTo>
                    <a:pt x="17224321" y="3901446"/>
                  </a:lnTo>
                  <a:lnTo>
                    <a:pt x="17224141" y="3901764"/>
                  </a:lnTo>
                  <a:lnTo>
                    <a:pt x="17226105" y="3907336"/>
                  </a:lnTo>
                  <a:lnTo>
                    <a:pt x="17226778" y="3910386"/>
                  </a:lnTo>
                  <a:lnTo>
                    <a:pt x="17229022" y="3912525"/>
                  </a:lnTo>
                  <a:lnTo>
                    <a:pt x="17231692" y="3913664"/>
                  </a:lnTo>
                  <a:lnTo>
                    <a:pt x="17231976" y="3912998"/>
                  </a:lnTo>
                  <a:lnTo>
                    <a:pt x="17234314" y="3913995"/>
                  </a:lnTo>
                  <a:lnTo>
                    <a:pt x="17236936" y="3914324"/>
                  </a:lnTo>
                  <a:lnTo>
                    <a:pt x="17241220" y="3912600"/>
                  </a:lnTo>
                  <a:lnTo>
                    <a:pt x="17246317" y="3910829"/>
                  </a:lnTo>
                  <a:lnTo>
                    <a:pt x="17249368" y="3905423"/>
                  </a:lnTo>
                  <a:lnTo>
                    <a:pt x="17249548" y="3905105"/>
                  </a:lnTo>
                  <a:lnTo>
                    <a:pt x="17245813" y="3894436"/>
                  </a:lnTo>
                  <a:lnTo>
                    <a:pt x="17240089" y="3891205"/>
                  </a:lnTo>
                  <a:close/>
                </a:path>
                <a:path w="20085050" h="6245225">
                  <a:moveTo>
                    <a:pt x="17320963" y="3865334"/>
                  </a:moveTo>
                  <a:lnTo>
                    <a:pt x="17315534" y="3866964"/>
                  </a:lnTo>
                  <a:lnTo>
                    <a:pt x="17313630" y="3867730"/>
                  </a:lnTo>
                  <a:lnTo>
                    <a:pt x="17308199" y="3869359"/>
                  </a:lnTo>
                  <a:lnTo>
                    <a:pt x="17305301" y="3875225"/>
                  </a:lnTo>
                  <a:lnTo>
                    <a:pt x="17306931" y="3880655"/>
                  </a:lnTo>
                  <a:lnTo>
                    <a:pt x="17307937" y="3883847"/>
                  </a:lnTo>
                  <a:lnTo>
                    <a:pt x="17310182" y="3885987"/>
                  </a:lnTo>
                  <a:lnTo>
                    <a:pt x="17314855" y="3887981"/>
                  </a:lnTo>
                  <a:lnTo>
                    <a:pt x="17317477" y="3888311"/>
                  </a:lnTo>
                  <a:lnTo>
                    <a:pt x="17321761" y="3886587"/>
                  </a:lnTo>
                  <a:lnTo>
                    <a:pt x="17327192" y="3884958"/>
                  </a:lnTo>
                  <a:lnTo>
                    <a:pt x="17330089" y="3879092"/>
                  </a:lnTo>
                  <a:lnTo>
                    <a:pt x="17326831" y="3868232"/>
                  </a:lnTo>
                  <a:lnTo>
                    <a:pt x="17320963" y="3865334"/>
                  </a:lnTo>
                  <a:close/>
                </a:path>
                <a:path w="20085050" h="6245225">
                  <a:moveTo>
                    <a:pt x="17403365" y="3840510"/>
                  </a:moveTo>
                  <a:lnTo>
                    <a:pt x="17397935" y="3842138"/>
                  </a:lnTo>
                  <a:lnTo>
                    <a:pt x="17396031" y="3842905"/>
                  </a:lnTo>
                  <a:lnTo>
                    <a:pt x="17390601" y="3844535"/>
                  </a:lnTo>
                  <a:lnTo>
                    <a:pt x="17387369" y="3850259"/>
                  </a:lnTo>
                  <a:lnTo>
                    <a:pt x="17388998" y="3855688"/>
                  </a:lnTo>
                  <a:lnTo>
                    <a:pt x="17389671" y="3858736"/>
                  </a:lnTo>
                  <a:lnTo>
                    <a:pt x="17392106" y="3861354"/>
                  </a:lnTo>
                  <a:lnTo>
                    <a:pt x="17394777" y="3862493"/>
                  </a:lnTo>
                  <a:lnTo>
                    <a:pt x="17394920" y="3862159"/>
                  </a:lnTo>
                  <a:lnTo>
                    <a:pt x="17396923" y="3863014"/>
                  </a:lnTo>
                  <a:lnTo>
                    <a:pt x="17399544" y="3863344"/>
                  </a:lnTo>
                  <a:lnTo>
                    <a:pt x="17401783" y="3862720"/>
                  </a:lnTo>
                  <a:lnTo>
                    <a:pt x="17403687" y="3861954"/>
                  </a:lnTo>
                  <a:lnTo>
                    <a:pt x="17409117" y="3860323"/>
                  </a:lnTo>
                  <a:lnTo>
                    <a:pt x="17412348" y="3854601"/>
                  </a:lnTo>
                  <a:lnTo>
                    <a:pt x="17409089" y="3843741"/>
                  </a:lnTo>
                  <a:lnTo>
                    <a:pt x="17403365" y="3840510"/>
                  </a:lnTo>
                  <a:close/>
                </a:path>
                <a:path w="20085050" h="6245225">
                  <a:moveTo>
                    <a:pt x="17486295" y="3819066"/>
                  </a:moveTo>
                  <a:lnTo>
                    <a:pt x="17480532" y="3820554"/>
                  </a:lnTo>
                  <a:lnTo>
                    <a:pt x="17478436" y="3820844"/>
                  </a:lnTo>
                  <a:lnTo>
                    <a:pt x="17473148" y="3822139"/>
                  </a:lnTo>
                  <a:lnTo>
                    <a:pt x="17469584" y="3827721"/>
                  </a:lnTo>
                  <a:lnTo>
                    <a:pt x="17471071" y="3833484"/>
                  </a:lnTo>
                  <a:lnTo>
                    <a:pt x="17472077" y="3836676"/>
                  </a:lnTo>
                  <a:lnTo>
                    <a:pt x="17474178" y="3839151"/>
                  </a:lnTo>
                  <a:lnTo>
                    <a:pt x="17479185" y="3841287"/>
                  </a:lnTo>
                  <a:lnTo>
                    <a:pt x="17481472" y="3841473"/>
                  </a:lnTo>
                  <a:lnTo>
                    <a:pt x="17483711" y="3840849"/>
                  </a:lnTo>
                  <a:lnTo>
                    <a:pt x="17485809" y="3840560"/>
                  </a:lnTo>
                  <a:lnTo>
                    <a:pt x="17491096" y="3839265"/>
                  </a:lnTo>
                  <a:lnTo>
                    <a:pt x="17494469" y="3833207"/>
                  </a:lnTo>
                  <a:lnTo>
                    <a:pt x="17491878" y="3822632"/>
                  </a:lnTo>
                  <a:lnTo>
                    <a:pt x="17486295" y="3819066"/>
                  </a:lnTo>
                  <a:close/>
                </a:path>
                <a:path w="20085050" h="6245225">
                  <a:moveTo>
                    <a:pt x="17569610" y="3798578"/>
                  </a:moveTo>
                  <a:lnTo>
                    <a:pt x="17563988" y="3799730"/>
                  </a:lnTo>
                  <a:lnTo>
                    <a:pt x="17561893" y="3800020"/>
                  </a:lnTo>
                  <a:lnTo>
                    <a:pt x="17556272" y="3801173"/>
                  </a:lnTo>
                  <a:lnTo>
                    <a:pt x="17553041" y="3806897"/>
                  </a:lnTo>
                  <a:lnTo>
                    <a:pt x="17554195" y="3812518"/>
                  </a:lnTo>
                  <a:lnTo>
                    <a:pt x="17555058" y="3816044"/>
                  </a:lnTo>
                  <a:lnTo>
                    <a:pt x="17557158" y="3818518"/>
                  </a:lnTo>
                  <a:lnTo>
                    <a:pt x="17562165" y="3820654"/>
                  </a:lnTo>
                  <a:lnTo>
                    <a:pt x="17564452" y="3820840"/>
                  </a:lnTo>
                  <a:lnTo>
                    <a:pt x="17566691" y="3820217"/>
                  </a:lnTo>
                  <a:lnTo>
                    <a:pt x="17568789" y="3819929"/>
                  </a:lnTo>
                  <a:lnTo>
                    <a:pt x="17574410" y="3818775"/>
                  </a:lnTo>
                  <a:lnTo>
                    <a:pt x="17577641" y="3813051"/>
                  </a:lnTo>
                  <a:lnTo>
                    <a:pt x="17575334" y="3801809"/>
                  </a:lnTo>
                  <a:lnTo>
                    <a:pt x="17569610" y="3798578"/>
                  </a:lnTo>
                  <a:close/>
                </a:path>
                <a:path w="20085050" h="6245225">
                  <a:moveTo>
                    <a:pt x="17653355" y="3779850"/>
                  </a:moveTo>
                  <a:lnTo>
                    <a:pt x="17647734" y="3781003"/>
                  </a:lnTo>
                  <a:lnTo>
                    <a:pt x="17645638" y="3781292"/>
                  </a:lnTo>
                  <a:lnTo>
                    <a:pt x="17640017" y="3782445"/>
                  </a:lnTo>
                  <a:lnTo>
                    <a:pt x="17636451" y="3788028"/>
                  </a:lnTo>
                  <a:lnTo>
                    <a:pt x="17637605" y="3793649"/>
                  </a:lnTo>
                  <a:lnTo>
                    <a:pt x="17638135" y="3797031"/>
                  </a:lnTo>
                  <a:lnTo>
                    <a:pt x="17640571" y="3799649"/>
                  </a:lnTo>
                  <a:lnTo>
                    <a:pt x="17645578" y="3801785"/>
                  </a:lnTo>
                  <a:lnTo>
                    <a:pt x="17647723" y="3802305"/>
                  </a:lnTo>
                  <a:lnTo>
                    <a:pt x="17649962" y="3801681"/>
                  </a:lnTo>
                  <a:lnTo>
                    <a:pt x="17652058" y="3801391"/>
                  </a:lnTo>
                  <a:lnTo>
                    <a:pt x="17657680" y="3800239"/>
                  </a:lnTo>
                  <a:lnTo>
                    <a:pt x="17661245" y="3794657"/>
                  </a:lnTo>
                  <a:lnTo>
                    <a:pt x="17658938" y="3783415"/>
                  </a:lnTo>
                  <a:lnTo>
                    <a:pt x="17653355" y="3779850"/>
                  </a:lnTo>
                  <a:close/>
                </a:path>
                <a:path w="20085050" h="6245225">
                  <a:moveTo>
                    <a:pt x="17737199" y="3762743"/>
                  </a:moveTo>
                  <a:lnTo>
                    <a:pt x="17731579" y="3763896"/>
                  </a:lnTo>
                  <a:lnTo>
                    <a:pt x="17729482" y="3764185"/>
                  </a:lnTo>
                  <a:lnTo>
                    <a:pt x="17723861" y="3765338"/>
                  </a:lnTo>
                  <a:lnTo>
                    <a:pt x="17719962" y="3770777"/>
                  </a:lnTo>
                  <a:lnTo>
                    <a:pt x="17721114" y="3776399"/>
                  </a:lnTo>
                  <a:lnTo>
                    <a:pt x="17721836" y="3780258"/>
                  </a:lnTo>
                  <a:lnTo>
                    <a:pt x="17724271" y="3782875"/>
                  </a:lnTo>
                  <a:lnTo>
                    <a:pt x="17728944" y="3784868"/>
                  </a:lnTo>
                  <a:lnTo>
                    <a:pt x="17733330" y="3784766"/>
                  </a:lnTo>
                  <a:lnTo>
                    <a:pt x="17735426" y="3784476"/>
                  </a:lnTo>
                  <a:lnTo>
                    <a:pt x="17741047" y="3783323"/>
                  </a:lnTo>
                  <a:lnTo>
                    <a:pt x="17744945" y="3777884"/>
                  </a:lnTo>
                  <a:lnTo>
                    <a:pt x="17742639" y="3766641"/>
                  </a:lnTo>
                  <a:lnTo>
                    <a:pt x="17737199" y="3762743"/>
                  </a:lnTo>
                  <a:close/>
                </a:path>
                <a:path w="20085050" h="6245225">
                  <a:moveTo>
                    <a:pt x="17821810" y="3747540"/>
                  </a:moveTo>
                  <a:lnTo>
                    <a:pt x="17816189" y="3748693"/>
                  </a:lnTo>
                  <a:lnTo>
                    <a:pt x="17814091" y="3748982"/>
                  </a:lnTo>
                  <a:lnTo>
                    <a:pt x="17808136" y="3749994"/>
                  </a:lnTo>
                  <a:lnTo>
                    <a:pt x="17804238" y="3755433"/>
                  </a:lnTo>
                  <a:lnTo>
                    <a:pt x="17805392" y="3761055"/>
                  </a:lnTo>
                  <a:lnTo>
                    <a:pt x="17805921" y="3764437"/>
                  </a:lnTo>
                  <a:lnTo>
                    <a:pt x="17808547" y="3767530"/>
                  </a:lnTo>
                  <a:lnTo>
                    <a:pt x="17811552" y="3768811"/>
                  </a:lnTo>
                  <a:lnTo>
                    <a:pt x="17811410" y="3769145"/>
                  </a:lnTo>
                  <a:lnTo>
                    <a:pt x="17813413" y="3770000"/>
                  </a:lnTo>
                  <a:lnTo>
                    <a:pt x="17817462" y="3769755"/>
                  </a:lnTo>
                  <a:lnTo>
                    <a:pt x="17819560" y="3769466"/>
                  </a:lnTo>
                  <a:lnTo>
                    <a:pt x="17825516" y="3768455"/>
                  </a:lnTo>
                  <a:lnTo>
                    <a:pt x="17829412" y="3763015"/>
                  </a:lnTo>
                  <a:lnTo>
                    <a:pt x="17828260" y="3757394"/>
                  </a:lnTo>
                  <a:lnTo>
                    <a:pt x="17827248" y="3751438"/>
                  </a:lnTo>
                  <a:lnTo>
                    <a:pt x="17821810" y="3747540"/>
                  </a:lnTo>
                  <a:close/>
                </a:path>
                <a:path w="20085050" h="6245225">
                  <a:moveTo>
                    <a:pt x="17906376" y="3734292"/>
                  </a:moveTo>
                  <a:lnTo>
                    <a:pt x="17900562" y="3734969"/>
                  </a:lnTo>
                  <a:lnTo>
                    <a:pt x="17898467" y="3735259"/>
                  </a:lnTo>
                  <a:lnTo>
                    <a:pt x="17892988" y="3736078"/>
                  </a:lnTo>
                  <a:lnTo>
                    <a:pt x="17889088" y="3741517"/>
                  </a:lnTo>
                  <a:lnTo>
                    <a:pt x="17889908" y="3746995"/>
                  </a:lnTo>
                  <a:lnTo>
                    <a:pt x="17890295" y="3750712"/>
                  </a:lnTo>
                  <a:lnTo>
                    <a:pt x="17892588" y="3753663"/>
                  </a:lnTo>
                  <a:lnTo>
                    <a:pt x="17895925" y="3755087"/>
                  </a:lnTo>
                  <a:lnTo>
                    <a:pt x="17896068" y="3754753"/>
                  </a:lnTo>
                  <a:lnTo>
                    <a:pt x="17897737" y="3755466"/>
                  </a:lnTo>
                  <a:lnTo>
                    <a:pt x="17901646" y="3755554"/>
                  </a:lnTo>
                  <a:lnTo>
                    <a:pt x="17903742" y="3755264"/>
                  </a:lnTo>
                  <a:lnTo>
                    <a:pt x="17909221" y="3754446"/>
                  </a:lnTo>
                  <a:lnTo>
                    <a:pt x="17913118" y="3749006"/>
                  </a:lnTo>
                  <a:lnTo>
                    <a:pt x="17911479" y="3738047"/>
                  </a:lnTo>
                  <a:lnTo>
                    <a:pt x="17906376" y="3734292"/>
                  </a:lnTo>
                  <a:close/>
                </a:path>
                <a:path w="20085050" h="6245225">
                  <a:moveTo>
                    <a:pt x="17991038" y="3722663"/>
                  </a:moveTo>
                  <a:lnTo>
                    <a:pt x="17985224" y="3723340"/>
                  </a:lnTo>
                  <a:lnTo>
                    <a:pt x="17983129" y="3723630"/>
                  </a:lnTo>
                  <a:lnTo>
                    <a:pt x="17977650" y="3724449"/>
                  </a:lnTo>
                  <a:lnTo>
                    <a:pt x="17973561" y="3729412"/>
                  </a:lnTo>
                  <a:lnTo>
                    <a:pt x="17974238" y="3735224"/>
                  </a:lnTo>
                  <a:lnTo>
                    <a:pt x="17974959" y="3739084"/>
                  </a:lnTo>
                  <a:lnTo>
                    <a:pt x="17977251" y="3742034"/>
                  </a:lnTo>
                  <a:lnTo>
                    <a:pt x="17981926" y="3744028"/>
                  </a:lnTo>
                  <a:lnTo>
                    <a:pt x="17985833" y="3744117"/>
                  </a:lnTo>
                  <a:lnTo>
                    <a:pt x="17987930" y="3743828"/>
                  </a:lnTo>
                  <a:lnTo>
                    <a:pt x="17993408" y="3743009"/>
                  </a:lnTo>
                  <a:lnTo>
                    <a:pt x="17997497" y="3738045"/>
                  </a:lnTo>
                  <a:lnTo>
                    <a:pt x="17996821" y="3732232"/>
                  </a:lnTo>
                  <a:lnTo>
                    <a:pt x="17996001" y="3726753"/>
                  </a:lnTo>
                  <a:lnTo>
                    <a:pt x="17991038" y="3722663"/>
                  </a:lnTo>
                  <a:close/>
                </a:path>
                <a:path w="20085050" h="6245225">
                  <a:moveTo>
                    <a:pt x="18076277" y="3712464"/>
                  </a:moveTo>
                  <a:lnTo>
                    <a:pt x="18070464" y="3713141"/>
                  </a:lnTo>
                  <a:lnTo>
                    <a:pt x="18068366" y="3713430"/>
                  </a:lnTo>
                  <a:lnTo>
                    <a:pt x="18062554" y="3714107"/>
                  </a:lnTo>
                  <a:lnTo>
                    <a:pt x="18058464" y="3719070"/>
                  </a:lnTo>
                  <a:lnTo>
                    <a:pt x="18059141" y="3724883"/>
                  </a:lnTo>
                  <a:lnTo>
                    <a:pt x="18059386" y="3728934"/>
                  </a:lnTo>
                  <a:lnTo>
                    <a:pt x="18062013" y="3732026"/>
                  </a:lnTo>
                  <a:lnTo>
                    <a:pt x="18067020" y="3734162"/>
                  </a:lnTo>
                  <a:lnTo>
                    <a:pt x="18070594" y="3734109"/>
                  </a:lnTo>
                  <a:lnTo>
                    <a:pt x="18072690" y="3733819"/>
                  </a:lnTo>
                  <a:lnTo>
                    <a:pt x="18078504" y="3733142"/>
                  </a:lnTo>
                  <a:lnTo>
                    <a:pt x="18082593" y="3728178"/>
                  </a:lnTo>
                  <a:lnTo>
                    <a:pt x="18081239" y="3716553"/>
                  </a:lnTo>
                  <a:lnTo>
                    <a:pt x="18076277" y="3712464"/>
                  </a:lnTo>
                  <a:close/>
                </a:path>
                <a:path w="20085050" h="6245225">
                  <a:moveTo>
                    <a:pt x="18161518" y="3705028"/>
                  </a:moveTo>
                  <a:lnTo>
                    <a:pt x="18155847" y="3705372"/>
                  </a:lnTo>
                  <a:lnTo>
                    <a:pt x="18153751" y="3705660"/>
                  </a:lnTo>
                  <a:lnTo>
                    <a:pt x="18147938" y="3706338"/>
                  </a:lnTo>
                  <a:lnTo>
                    <a:pt x="18143848" y="3711301"/>
                  </a:lnTo>
                  <a:lnTo>
                    <a:pt x="18144192" y="3716971"/>
                  </a:lnTo>
                  <a:lnTo>
                    <a:pt x="18144580" y="3720688"/>
                  </a:lnTo>
                  <a:lnTo>
                    <a:pt x="18147063" y="3724114"/>
                  </a:lnTo>
                  <a:lnTo>
                    <a:pt x="18152072" y="3726251"/>
                  </a:lnTo>
                  <a:lnTo>
                    <a:pt x="18155503" y="3726530"/>
                  </a:lnTo>
                  <a:lnTo>
                    <a:pt x="18157596" y="3726241"/>
                  </a:lnTo>
                  <a:lnTo>
                    <a:pt x="18163412" y="3725564"/>
                  </a:lnTo>
                  <a:lnTo>
                    <a:pt x="18167501" y="3720601"/>
                  </a:lnTo>
                  <a:lnTo>
                    <a:pt x="18167158" y="3714931"/>
                  </a:lnTo>
                  <a:lnTo>
                    <a:pt x="18166481" y="3709117"/>
                  </a:lnTo>
                  <a:lnTo>
                    <a:pt x="18161518" y="3705028"/>
                  </a:lnTo>
                  <a:close/>
                </a:path>
                <a:path w="20085050" h="6245225">
                  <a:moveTo>
                    <a:pt x="18246667" y="3698736"/>
                  </a:moveTo>
                  <a:lnTo>
                    <a:pt x="18240997" y="3699080"/>
                  </a:lnTo>
                  <a:lnTo>
                    <a:pt x="18238901" y="3699370"/>
                  </a:lnTo>
                  <a:lnTo>
                    <a:pt x="18233231" y="3699712"/>
                  </a:lnTo>
                  <a:lnTo>
                    <a:pt x="18228807" y="3704533"/>
                  </a:lnTo>
                  <a:lnTo>
                    <a:pt x="18229395" y="3714253"/>
                  </a:lnTo>
                  <a:lnTo>
                    <a:pt x="18231880" y="3717680"/>
                  </a:lnTo>
                  <a:lnTo>
                    <a:pt x="18235552" y="3719247"/>
                  </a:lnTo>
                  <a:lnTo>
                    <a:pt x="18235409" y="3719581"/>
                  </a:lnTo>
                  <a:lnTo>
                    <a:pt x="18237079" y="3720293"/>
                  </a:lnTo>
                  <a:lnTo>
                    <a:pt x="18240176" y="3720430"/>
                  </a:lnTo>
                  <a:lnTo>
                    <a:pt x="18242273" y="3720140"/>
                  </a:lnTo>
                  <a:lnTo>
                    <a:pt x="18248085" y="3719464"/>
                  </a:lnTo>
                  <a:lnTo>
                    <a:pt x="18252509" y="3714643"/>
                  </a:lnTo>
                  <a:lnTo>
                    <a:pt x="18252165" y="3708973"/>
                  </a:lnTo>
                  <a:lnTo>
                    <a:pt x="18251489" y="3703161"/>
                  </a:lnTo>
                  <a:lnTo>
                    <a:pt x="18246667" y="3698736"/>
                  </a:lnTo>
                  <a:close/>
                </a:path>
                <a:path w="20085050" h="6245225">
                  <a:moveTo>
                    <a:pt x="18332298" y="3695017"/>
                  </a:moveTo>
                  <a:lnTo>
                    <a:pt x="18326627" y="3695361"/>
                  </a:lnTo>
                  <a:lnTo>
                    <a:pt x="18324673" y="3695317"/>
                  </a:lnTo>
                  <a:lnTo>
                    <a:pt x="18319003" y="3695659"/>
                  </a:lnTo>
                  <a:lnTo>
                    <a:pt x="18314245" y="3700337"/>
                  </a:lnTo>
                  <a:lnTo>
                    <a:pt x="18314834" y="3710057"/>
                  </a:lnTo>
                  <a:lnTo>
                    <a:pt x="18317318" y="3713485"/>
                  </a:lnTo>
                  <a:lnTo>
                    <a:pt x="18320990" y="3715051"/>
                  </a:lnTo>
                  <a:lnTo>
                    <a:pt x="18320706" y="3715719"/>
                  </a:lnTo>
                  <a:lnTo>
                    <a:pt x="18322040" y="3716288"/>
                  </a:lnTo>
                  <a:lnTo>
                    <a:pt x="18325138" y="3716426"/>
                  </a:lnTo>
                  <a:lnTo>
                    <a:pt x="18327233" y="3716137"/>
                  </a:lnTo>
                  <a:lnTo>
                    <a:pt x="18332904" y="3715793"/>
                  </a:lnTo>
                  <a:lnTo>
                    <a:pt x="18337662" y="3711115"/>
                  </a:lnTo>
                  <a:lnTo>
                    <a:pt x="18336976" y="3699775"/>
                  </a:lnTo>
                  <a:lnTo>
                    <a:pt x="18332298" y="3695017"/>
                  </a:lnTo>
                  <a:close/>
                </a:path>
                <a:path w="20085050" h="6245225">
                  <a:moveTo>
                    <a:pt x="18417834" y="3692442"/>
                  </a:moveTo>
                  <a:lnTo>
                    <a:pt x="18412307" y="3692451"/>
                  </a:lnTo>
                  <a:lnTo>
                    <a:pt x="18410351" y="3692406"/>
                  </a:lnTo>
                  <a:lnTo>
                    <a:pt x="18404347" y="3692607"/>
                  </a:lnTo>
                  <a:lnTo>
                    <a:pt x="18399924" y="3697428"/>
                  </a:lnTo>
                  <a:lnTo>
                    <a:pt x="18399934" y="3702956"/>
                  </a:lnTo>
                  <a:lnTo>
                    <a:pt x="18400036" y="3707340"/>
                  </a:lnTo>
                  <a:lnTo>
                    <a:pt x="18402521" y="3710767"/>
                  </a:lnTo>
                  <a:lnTo>
                    <a:pt x="18406192" y="3712334"/>
                  </a:lnTo>
                  <a:lnTo>
                    <a:pt x="18406667" y="3712142"/>
                  </a:lnTo>
                  <a:lnTo>
                    <a:pt x="18408003" y="3712711"/>
                  </a:lnTo>
                  <a:lnTo>
                    <a:pt x="18410960" y="3713183"/>
                  </a:lnTo>
                  <a:lnTo>
                    <a:pt x="18412913" y="3713227"/>
                  </a:lnTo>
                  <a:lnTo>
                    <a:pt x="18418583" y="3712885"/>
                  </a:lnTo>
                  <a:lnTo>
                    <a:pt x="18423006" y="3708064"/>
                  </a:lnTo>
                  <a:lnTo>
                    <a:pt x="18422996" y="3702536"/>
                  </a:lnTo>
                  <a:lnTo>
                    <a:pt x="18422653" y="3696864"/>
                  </a:lnTo>
                  <a:lnTo>
                    <a:pt x="18417834" y="3692442"/>
                  </a:lnTo>
                  <a:close/>
                </a:path>
                <a:path w="20085050" h="6245225">
                  <a:moveTo>
                    <a:pt x="18503660" y="3691962"/>
                  </a:moveTo>
                  <a:lnTo>
                    <a:pt x="18495844" y="3691786"/>
                  </a:lnTo>
                  <a:lnTo>
                    <a:pt x="18489840" y="3691986"/>
                  </a:lnTo>
                  <a:lnTo>
                    <a:pt x="18485559" y="3696472"/>
                  </a:lnTo>
                  <a:lnTo>
                    <a:pt x="18485425" y="3702334"/>
                  </a:lnTo>
                  <a:lnTo>
                    <a:pt x="18485194" y="3706576"/>
                  </a:lnTo>
                  <a:lnTo>
                    <a:pt x="18487870" y="3710479"/>
                  </a:lnTo>
                  <a:lnTo>
                    <a:pt x="18491542" y="3712045"/>
                  </a:lnTo>
                  <a:lnTo>
                    <a:pt x="18492018" y="3711855"/>
                  </a:lnTo>
                  <a:lnTo>
                    <a:pt x="18493353" y="3712425"/>
                  </a:lnTo>
                  <a:lnTo>
                    <a:pt x="18495974" y="3712753"/>
                  </a:lnTo>
                  <a:lnTo>
                    <a:pt x="18497928" y="3712798"/>
                  </a:lnTo>
                  <a:lnTo>
                    <a:pt x="18503933" y="3712596"/>
                  </a:lnTo>
                  <a:lnTo>
                    <a:pt x="18508214" y="3708110"/>
                  </a:lnTo>
                  <a:lnTo>
                    <a:pt x="18508347" y="3702248"/>
                  </a:lnTo>
                  <a:lnTo>
                    <a:pt x="18508147" y="3696244"/>
                  </a:lnTo>
                  <a:lnTo>
                    <a:pt x="18503660" y="3691962"/>
                  </a:lnTo>
                  <a:close/>
                </a:path>
                <a:path w="20085050" h="6245225">
                  <a:moveTo>
                    <a:pt x="18588965" y="3693629"/>
                  </a:moveTo>
                  <a:lnTo>
                    <a:pt x="18575288" y="3693318"/>
                  </a:lnTo>
                  <a:lnTo>
                    <a:pt x="18570672" y="3697662"/>
                  </a:lnTo>
                  <a:lnTo>
                    <a:pt x="18570539" y="3703523"/>
                  </a:lnTo>
                  <a:lnTo>
                    <a:pt x="18570641" y="3707908"/>
                  </a:lnTo>
                  <a:lnTo>
                    <a:pt x="18573317" y="3711812"/>
                  </a:lnTo>
                  <a:lnTo>
                    <a:pt x="18577990" y="3713806"/>
                  </a:lnTo>
                  <a:lnTo>
                    <a:pt x="18580614" y="3714136"/>
                  </a:lnTo>
                  <a:lnTo>
                    <a:pt x="18588429" y="3714312"/>
                  </a:lnTo>
                  <a:lnTo>
                    <a:pt x="18593043" y="3709967"/>
                  </a:lnTo>
                  <a:lnTo>
                    <a:pt x="18593310" y="3698244"/>
                  </a:lnTo>
                  <a:lnTo>
                    <a:pt x="18588965" y="3693629"/>
                  </a:lnTo>
                  <a:close/>
                </a:path>
                <a:path w="20085050" h="6245225">
                  <a:moveTo>
                    <a:pt x="18674702" y="3697057"/>
                  </a:moveTo>
                  <a:lnTo>
                    <a:pt x="18668983" y="3696591"/>
                  </a:lnTo>
                  <a:lnTo>
                    <a:pt x="18661168" y="3696415"/>
                  </a:lnTo>
                  <a:lnTo>
                    <a:pt x="18656551" y="3700758"/>
                  </a:lnTo>
                  <a:lnTo>
                    <a:pt x="18655711" y="3711052"/>
                  </a:lnTo>
                  <a:lnTo>
                    <a:pt x="18658386" y="3714956"/>
                  </a:lnTo>
                  <a:lnTo>
                    <a:pt x="18663394" y="3717092"/>
                  </a:lnTo>
                  <a:lnTo>
                    <a:pt x="18666015" y="3717421"/>
                  </a:lnTo>
                  <a:lnTo>
                    <a:pt x="18673833" y="3717599"/>
                  </a:lnTo>
                  <a:lnTo>
                    <a:pt x="18678448" y="3713254"/>
                  </a:lnTo>
                  <a:lnTo>
                    <a:pt x="18678914" y="3707535"/>
                  </a:lnTo>
                  <a:lnTo>
                    <a:pt x="18679047" y="3701673"/>
                  </a:lnTo>
                  <a:lnTo>
                    <a:pt x="18674702" y="3697057"/>
                  </a:lnTo>
                  <a:close/>
                </a:path>
                <a:path w="20085050" h="6245225">
                  <a:moveTo>
                    <a:pt x="18760587" y="3702917"/>
                  </a:moveTo>
                  <a:lnTo>
                    <a:pt x="18746860" y="3701796"/>
                  </a:lnTo>
                  <a:lnTo>
                    <a:pt x="18741912" y="3705998"/>
                  </a:lnTo>
                  <a:lnTo>
                    <a:pt x="18741102" y="3715912"/>
                  </a:lnTo>
                  <a:lnTo>
                    <a:pt x="18741071" y="3716293"/>
                  </a:lnTo>
                  <a:lnTo>
                    <a:pt x="18743746" y="3720196"/>
                  </a:lnTo>
                  <a:lnTo>
                    <a:pt x="18747751" y="3721905"/>
                  </a:lnTo>
                  <a:lnTo>
                    <a:pt x="18747943" y="3722381"/>
                  </a:lnTo>
                  <a:lnTo>
                    <a:pt x="18748945" y="3722808"/>
                  </a:lnTo>
                  <a:lnTo>
                    <a:pt x="18751233" y="3722995"/>
                  </a:lnTo>
                  <a:lnTo>
                    <a:pt x="18753187" y="3723039"/>
                  </a:lnTo>
                  <a:lnTo>
                    <a:pt x="18758906" y="3723507"/>
                  </a:lnTo>
                  <a:lnTo>
                    <a:pt x="18763855" y="3719304"/>
                  </a:lnTo>
                  <a:lnTo>
                    <a:pt x="18764789" y="3707865"/>
                  </a:lnTo>
                  <a:lnTo>
                    <a:pt x="18760587" y="3702917"/>
                  </a:lnTo>
                  <a:close/>
                </a:path>
                <a:path w="20085050" h="6245225">
                  <a:moveTo>
                    <a:pt x="18845902" y="3710111"/>
                  </a:moveTo>
                  <a:lnTo>
                    <a:pt x="18840182" y="3709644"/>
                  </a:lnTo>
                  <a:lnTo>
                    <a:pt x="18838228" y="3709600"/>
                  </a:lnTo>
                  <a:lnTo>
                    <a:pt x="18832509" y="3709132"/>
                  </a:lnTo>
                  <a:lnTo>
                    <a:pt x="18827226" y="3713193"/>
                  </a:lnTo>
                  <a:lnTo>
                    <a:pt x="18826386" y="3723488"/>
                  </a:lnTo>
                  <a:lnTo>
                    <a:pt x="18828920" y="3727724"/>
                  </a:lnTo>
                  <a:lnTo>
                    <a:pt x="18833593" y="3729718"/>
                  </a:lnTo>
                  <a:lnTo>
                    <a:pt x="18835737" y="3730239"/>
                  </a:lnTo>
                  <a:lnTo>
                    <a:pt x="18838024" y="3730425"/>
                  </a:lnTo>
                  <a:lnTo>
                    <a:pt x="18844077" y="3731034"/>
                  </a:lnTo>
                  <a:lnTo>
                    <a:pt x="18849027" y="3726833"/>
                  </a:lnTo>
                  <a:lnTo>
                    <a:pt x="18849493" y="3721113"/>
                  </a:lnTo>
                  <a:lnTo>
                    <a:pt x="18850102" y="3715060"/>
                  </a:lnTo>
                  <a:lnTo>
                    <a:pt x="18845902" y="3710111"/>
                  </a:lnTo>
                  <a:close/>
                </a:path>
                <a:path w="20085050" h="6245225">
                  <a:moveTo>
                    <a:pt x="18930838" y="3719117"/>
                  </a:moveTo>
                  <a:lnTo>
                    <a:pt x="18925261" y="3718316"/>
                  </a:lnTo>
                  <a:lnTo>
                    <a:pt x="18917254" y="3717663"/>
                  </a:lnTo>
                  <a:lnTo>
                    <a:pt x="18912304" y="3721865"/>
                  </a:lnTo>
                  <a:lnTo>
                    <a:pt x="18911504" y="3727442"/>
                  </a:lnTo>
                  <a:lnTo>
                    <a:pt x="18911028" y="3731973"/>
                  </a:lnTo>
                  <a:lnTo>
                    <a:pt x="18910988" y="3732351"/>
                  </a:lnTo>
                  <a:lnTo>
                    <a:pt x="18913856" y="3736730"/>
                  </a:lnTo>
                  <a:lnTo>
                    <a:pt x="18917862" y="3738439"/>
                  </a:lnTo>
                  <a:lnTo>
                    <a:pt x="18918004" y="3738106"/>
                  </a:lnTo>
                  <a:lnTo>
                    <a:pt x="18919005" y="3738533"/>
                  </a:lnTo>
                  <a:lnTo>
                    <a:pt x="18920817" y="3738910"/>
                  </a:lnTo>
                  <a:lnTo>
                    <a:pt x="18928823" y="3739564"/>
                  </a:lnTo>
                  <a:lnTo>
                    <a:pt x="18933772" y="3735362"/>
                  </a:lnTo>
                  <a:lnTo>
                    <a:pt x="18934573" y="3729785"/>
                  </a:lnTo>
                  <a:lnTo>
                    <a:pt x="18935039" y="3724066"/>
                  </a:lnTo>
                  <a:lnTo>
                    <a:pt x="18930838" y="3719117"/>
                  </a:lnTo>
                  <a:close/>
                </a:path>
                <a:path w="20085050" h="6245225">
                  <a:moveTo>
                    <a:pt x="19015922" y="3730553"/>
                  </a:moveTo>
                  <a:lnTo>
                    <a:pt x="19010061" y="3730420"/>
                  </a:lnTo>
                  <a:lnTo>
                    <a:pt x="19008059" y="3729566"/>
                  </a:lnTo>
                  <a:lnTo>
                    <a:pt x="19002481" y="3728765"/>
                  </a:lnTo>
                  <a:lnTo>
                    <a:pt x="18997198" y="3732824"/>
                  </a:lnTo>
                  <a:lnTo>
                    <a:pt x="18996450" y="3738029"/>
                  </a:lnTo>
                  <a:lnTo>
                    <a:pt x="18996396" y="3738402"/>
                  </a:lnTo>
                  <a:lnTo>
                    <a:pt x="18995881" y="3743311"/>
                  </a:lnTo>
                  <a:lnTo>
                    <a:pt x="18998414" y="3747547"/>
                  </a:lnTo>
                  <a:lnTo>
                    <a:pt x="19003421" y="3749683"/>
                  </a:lnTo>
                  <a:lnTo>
                    <a:pt x="19005375" y="3749728"/>
                  </a:lnTo>
                  <a:lnTo>
                    <a:pt x="19007377" y="3750582"/>
                  </a:lnTo>
                  <a:lnTo>
                    <a:pt x="19012954" y="3751382"/>
                  </a:lnTo>
                  <a:lnTo>
                    <a:pt x="19018238" y="3747323"/>
                  </a:lnTo>
                  <a:lnTo>
                    <a:pt x="19018985" y="3742118"/>
                  </a:lnTo>
                  <a:lnTo>
                    <a:pt x="19019923" y="3736205"/>
                  </a:lnTo>
                  <a:lnTo>
                    <a:pt x="19019982" y="3735836"/>
                  </a:lnTo>
                  <a:lnTo>
                    <a:pt x="19015922" y="3730553"/>
                  </a:lnTo>
                  <a:close/>
                </a:path>
                <a:path w="20085050" h="6245225">
                  <a:moveTo>
                    <a:pt x="19100627" y="3743800"/>
                  </a:moveTo>
                  <a:lnTo>
                    <a:pt x="19094908" y="3743334"/>
                  </a:lnTo>
                  <a:lnTo>
                    <a:pt x="19092906" y="3742480"/>
                  </a:lnTo>
                  <a:lnTo>
                    <a:pt x="19087327" y="3741679"/>
                  </a:lnTo>
                  <a:lnTo>
                    <a:pt x="19081711" y="3745596"/>
                  </a:lnTo>
                  <a:lnTo>
                    <a:pt x="19080910" y="3751173"/>
                  </a:lnTo>
                  <a:lnTo>
                    <a:pt x="19080060" y="3755939"/>
                  </a:lnTo>
                  <a:lnTo>
                    <a:pt x="19082786" y="3760652"/>
                  </a:lnTo>
                  <a:lnTo>
                    <a:pt x="19087793" y="3762788"/>
                  </a:lnTo>
                  <a:lnTo>
                    <a:pt x="19089747" y="3762833"/>
                  </a:lnTo>
                  <a:lnTo>
                    <a:pt x="19091751" y="3763687"/>
                  </a:lnTo>
                  <a:lnTo>
                    <a:pt x="19097327" y="3764489"/>
                  </a:lnTo>
                  <a:lnTo>
                    <a:pt x="19102942" y="3760571"/>
                  </a:lnTo>
                  <a:lnTo>
                    <a:pt x="19103743" y="3754994"/>
                  </a:lnTo>
                  <a:lnTo>
                    <a:pt x="19104687" y="3749083"/>
                  </a:lnTo>
                  <a:lnTo>
                    <a:pt x="19100627" y="3743800"/>
                  </a:lnTo>
                  <a:close/>
                </a:path>
                <a:path w="20085050" h="6245225">
                  <a:moveTo>
                    <a:pt x="19184813" y="3759193"/>
                  </a:moveTo>
                  <a:lnTo>
                    <a:pt x="19179092" y="3758726"/>
                  </a:lnTo>
                  <a:lnTo>
                    <a:pt x="19177090" y="3757872"/>
                  </a:lnTo>
                  <a:lnTo>
                    <a:pt x="19171321" y="3756595"/>
                  </a:lnTo>
                  <a:lnTo>
                    <a:pt x="19166039" y="3760655"/>
                  </a:lnTo>
                  <a:lnTo>
                    <a:pt x="19164905" y="3766090"/>
                  </a:lnTo>
                  <a:lnTo>
                    <a:pt x="19164056" y="3770857"/>
                  </a:lnTo>
                  <a:lnTo>
                    <a:pt x="19166778" y="3775570"/>
                  </a:lnTo>
                  <a:lnTo>
                    <a:pt x="19171118" y="3777421"/>
                  </a:lnTo>
                  <a:lnTo>
                    <a:pt x="19170976" y="3777754"/>
                  </a:lnTo>
                  <a:lnTo>
                    <a:pt x="19171643" y="3778038"/>
                  </a:lnTo>
                  <a:lnTo>
                    <a:pt x="19173263" y="3777941"/>
                  </a:lnTo>
                  <a:lnTo>
                    <a:pt x="19175267" y="3778796"/>
                  </a:lnTo>
                  <a:lnTo>
                    <a:pt x="19181035" y="3780073"/>
                  </a:lnTo>
                  <a:lnTo>
                    <a:pt x="19186176" y="3776347"/>
                  </a:lnTo>
                  <a:lnTo>
                    <a:pt x="19188730" y="3764810"/>
                  </a:lnTo>
                  <a:lnTo>
                    <a:pt x="19184813" y="3759193"/>
                  </a:lnTo>
                  <a:close/>
                </a:path>
                <a:path w="20085050" h="6245225">
                  <a:moveTo>
                    <a:pt x="19269237" y="3775872"/>
                  </a:moveTo>
                  <a:lnTo>
                    <a:pt x="19263660" y="3775072"/>
                  </a:lnTo>
                  <a:lnTo>
                    <a:pt x="19261658" y="3774218"/>
                  </a:lnTo>
                  <a:lnTo>
                    <a:pt x="19255889" y="3772941"/>
                  </a:lnTo>
                  <a:lnTo>
                    <a:pt x="19250416" y="3776525"/>
                  </a:lnTo>
                  <a:lnTo>
                    <a:pt x="19249138" y="3782293"/>
                  </a:lnTo>
                  <a:lnTo>
                    <a:pt x="19248146" y="3787393"/>
                  </a:lnTo>
                  <a:lnTo>
                    <a:pt x="19250871" y="3792106"/>
                  </a:lnTo>
                  <a:lnTo>
                    <a:pt x="19255878" y="3794242"/>
                  </a:lnTo>
                  <a:lnTo>
                    <a:pt x="19257497" y="3794144"/>
                  </a:lnTo>
                  <a:lnTo>
                    <a:pt x="19259500" y="3794999"/>
                  </a:lnTo>
                  <a:lnTo>
                    <a:pt x="19265269" y="3796275"/>
                  </a:lnTo>
                  <a:lnTo>
                    <a:pt x="19270745" y="3792693"/>
                  </a:lnTo>
                  <a:lnTo>
                    <a:pt x="19272021" y="3786925"/>
                  </a:lnTo>
                  <a:lnTo>
                    <a:pt x="19273155" y="3781490"/>
                  </a:lnTo>
                  <a:lnTo>
                    <a:pt x="19269237" y="3775872"/>
                  </a:lnTo>
                  <a:close/>
                </a:path>
                <a:path w="20085050" h="6245225">
                  <a:moveTo>
                    <a:pt x="19352809" y="3794554"/>
                  </a:moveTo>
                  <a:lnTo>
                    <a:pt x="19346898" y="3793611"/>
                  </a:lnTo>
                  <a:lnTo>
                    <a:pt x="19344895" y="3792757"/>
                  </a:lnTo>
                  <a:lnTo>
                    <a:pt x="19339461" y="3791622"/>
                  </a:lnTo>
                  <a:lnTo>
                    <a:pt x="19333795" y="3794730"/>
                  </a:lnTo>
                  <a:lnTo>
                    <a:pt x="19332519" y="3800498"/>
                  </a:lnTo>
                  <a:lnTo>
                    <a:pt x="19331193" y="3805456"/>
                  </a:lnTo>
                  <a:lnTo>
                    <a:pt x="19333773" y="3810503"/>
                  </a:lnTo>
                  <a:lnTo>
                    <a:pt x="19338446" y="3812497"/>
                  </a:lnTo>
                  <a:lnTo>
                    <a:pt x="19338589" y="3812163"/>
                  </a:lnTo>
                  <a:lnTo>
                    <a:pt x="19339257" y="3812448"/>
                  </a:lnTo>
                  <a:lnTo>
                    <a:pt x="19340401" y="3812541"/>
                  </a:lnTo>
                  <a:lnTo>
                    <a:pt x="19342403" y="3813395"/>
                  </a:lnTo>
                  <a:lnTo>
                    <a:pt x="19347838" y="3814529"/>
                  </a:lnTo>
                  <a:lnTo>
                    <a:pt x="19353647" y="3811089"/>
                  </a:lnTo>
                  <a:lnTo>
                    <a:pt x="19355916" y="3800220"/>
                  </a:lnTo>
                  <a:lnTo>
                    <a:pt x="19352809" y="3794554"/>
                  </a:lnTo>
                  <a:close/>
                </a:path>
                <a:path w="20085050" h="6245225">
                  <a:moveTo>
                    <a:pt x="19435860" y="3815383"/>
                  </a:moveTo>
                  <a:lnTo>
                    <a:pt x="19430092" y="3814106"/>
                  </a:lnTo>
                  <a:lnTo>
                    <a:pt x="19428088" y="3813252"/>
                  </a:lnTo>
                  <a:lnTo>
                    <a:pt x="19422320" y="3811974"/>
                  </a:lnTo>
                  <a:lnTo>
                    <a:pt x="19416988" y="3815224"/>
                  </a:lnTo>
                  <a:lnTo>
                    <a:pt x="19415378" y="3820850"/>
                  </a:lnTo>
                  <a:lnTo>
                    <a:pt x="19414052" y="3825809"/>
                  </a:lnTo>
                  <a:lnTo>
                    <a:pt x="19416633" y="3830855"/>
                  </a:lnTo>
                  <a:lnTo>
                    <a:pt x="19421974" y="3833133"/>
                  </a:lnTo>
                  <a:lnTo>
                    <a:pt x="19423117" y="3833226"/>
                  </a:lnTo>
                  <a:lnTo>
                    <a:pt x="19425120" y="3834080"/>
                  </a:lnTo>
                  <a:lnTo>
                    <a:pt x="19430889" y="3835357"/>
                  </a:lnTo>
                  <a:lnTo>
                    <a:pt x="19436222" y="3832109"/>
                  </a:lnTo>
                  <a:lnTo>
                    <a:pt x="19437833" y="3826483"/>
                  </a:lnTo>
                  <a:lnTo>
                    <a:pt x="19439110" y="3820714"/>
                  </a:lnTo>
                  <a:lnTo>
                    <a:pt x="19435860" y="3815383"/>
                  </a:lnTo>
                  <a:close/>
                </a:path>
                <a:path w="20085050" h="6245225">
                  <a:moveTo>
                    <a:pt x="19519007" y="3837830"/>
                  </a:moveTo>
                  <a:lnTo>
                    <a:pt x="19513239" y="3836552"/>
                  </a:lnTo>
                  <a:lnTo>
                    <a:pt x="19511237" y="3835698"/>
                  </a:lnTo>
                  <a:lnTo>
                    <a:pt x="19505611" y="3834087"/>
                  </a:lnTo>
                  <a:lnTo>
                    <a:pt x="19499944" y="3837194"/>
                  </a:lnTo>
                  <a:lnTo>
                    <a:pt x="19498334" y="3842820"/>
                  </a:lnTo>
                  <a:lnTo>
                    <a:pt x="19496674" y="3847636"/>
                  </a:lnTo>
                  <a:lnTo>
                    <a:pt x="19499448" y="3853160"/>
                  </a:lnTo>
                  <a:lnTo>
                    <a:pt x="19504122" y="3855154"/>
                  </a:lnTo>
                  <a:lnTo>
                    <a:pt x="19504264" y="3854820"/>
                  </a:lnTo>
                  <a:lnTo>
                    <a:pt x="19507602" y="3856244"/>
                  </a:lnTo>
                  <a:lnTo>
                    <a:pt x="19513228" y="3857854"/>
                  </a:lnTo>
                  <a:lnTo>
                    <a:pt x="19518893" y="3854747"/>
                  </a:lnTo>
                  <a:lnTo>
                    <a:pt x="19522115" y="3843496"/>
                  </a:lnTo>
                  <a:lnTo>
                    <a:pt x="19519007" y="3837830"/>
                  </a:lnTo>
                  <a:close/>
                </a:path>
                <a:path w="20085050" h="6245225">
                  <a:moveTo>
                    <a:pt x="19600777" y="3861661"/>
                  </a:moveTo>
                  <a:lnTo>
                    <a:pt x="19595151" y="3860051"/>
                  </a:lnTo>
                  <a:lnTo>
                    <a:pt x="19593147" y="3859196"/>
                  </a:lnTo>
                  <a:lnTo>
                    <a:pt x="19587855" y="3857728"/>
                  </a:lnTo>
                  <a:lnTo>
                    <a:pt x="19581856" y="3860693"/>
                  </a:lnTo>
                  <a:lnTo>
                    <a:pt x="19580246" y="3866319"/>
                  </a:lnTo>
                  <a:lnTo>
                    <a:pt x="19578444" y="3871468"/>
                  </a:lnTo>
                  <a:lnTo>
                    <a:pt x="19581215" y="3876992"/>
                  </a:lnTo>
                  <a:lnTo>
                    <a:pt x="19585889" y="3878985"/>
                  </a:lnTo>
                  <a:lnTo>
                    <a:pt x="19586366" y="3878794"/>
                  </a:lnTo>
                  <a:lnTo>
                    <a:pt x="19589371" y="3880076"/>
                  </a:lnTo>
                  <a:lnTo>
                    <a:pt x="19594663" y="3881544"/>
                  </a:lnTo>
                  <a:lnTo>
                    <a:pt x="19600663" y="3878579"/>
                  </a:lnTo>
                  <a:lnTo>
                    <a:pt x="19603885" y="3867327"/>
                  </a:lnTo>
                  <a:lnTo>
                    <a:pt x="19600777" y="3861661"/>
                  </a:lnTo>
                  <a:close/>
                </a:path>
                <a:path w="20085050" h="6245225">
                  <a:moveTo>
                    <a:pt x="19682358" y="3887782"/>
                  </a:moveTo>
                  <a:lnTo>
                    <a:pt x="19676732" y="3886171"/>
                  </a:lnTo>
                  <a:lnTo>
                    <a:pt x="19674729" y="3885317"/>
                  </a:lnTo>
                  <a:lnTo>
                    <a:pt x="19669246" y="3883371"/>
                  </a:lnTo>
                  <a:lnTo>
                    <a:pt x="19663579" y="3886479"/>
                  </a:lnTo>
                  <a:lnTo>
                    <a:pt x="19661634" y="3891962"/>
                  </a:lnTo>
                  <a:lnTo>
                    <a:pt x="19660166" y="3897254"/>
                  </a:lnTo>
                  <a:lnTo>
                    <a:pt x="19662608" y="3902636"/>
                  </a:lnTo>
                  <a:lnTo>
                    <a:pt x="19670286" y="3905911"/>
                  </a:lnTo>
                  <a:lnTo>
                    <a:pt x="19675770" y="3907856"/>
                  </a:lnTo>
                  <a:lnTo>
                    <a:pt x="19681434" y="3904748"/>
                  </a:lnTo>
                  <a:lnTo>
                    <a:pt x="19684715" y="3895495"/>
                  </a:lnTo>
                  <a:lnTo>
                    <a:pt x="19685323" y="3893781"/>
                  </a:lnTo>
                  <a:lnTo>
                    <a:pt x="19682358" y="3887782"/>
                  </a:lnTo>
                  <a:close/>
                </a:path>
                <a:path w="20085050" h="6245225">
                  <a:moveTo>
                    <a:pt x="19763372" y="3915237"/>
                  </a:moveTo>
                  <a:lnTo>
                    <a:pt x="19757888" y="3913293"/>
                  </a:lnTo>
                  <a:lnTo>
                    <a:pt x="19755885" y="3912438"/>
                  </a:lnTo>
                  <a:lnTo>
                    <a:pt x="19750259" y="3910826"/>
                  </a:lnTo>
                  <a:lnTo>
                    <a:pt x="19744402" y="3913458"/>
                  </a:lnTo>
                  <a:lnTo>
                    <a:pt x="19741135" y="3922717"/>
                  </a:lnTo>
                  <a:lnTo>
                    <a:pt x="19740654" y="3924091"/>
                  </a:lnTo>
                  <a:lnTo>
                    <a:pt x="19743285" y="3929948"/>
                  </a:lnTo>
                  <a:lnTo>
                    <a:pt x="19748292" y="3932084"/>
                  </a:lnTo>
                  <a:lnTo>
                    <a:pt x="19748246" y="3931274"/>
                  </a:lnTo>
                  <a:lnTo>
                    <a:pt x="19750914" y="3932413"/>
                  </a:lnTo>
                  <a:lnTo>
                    <a:pt x="19756398" y="3934357"/>
                  </a:lnTo>
                  <a:lnTo>
                    <a:pt x="19762256" y="3931727"/>
                  </a:lnTo>
                  <a:lnTo>
                    <a:pt x="19765522" y="3922467"/>
                  </a:lnTo>
                  <a:lnTo>
                    <a:pt x="19766002" y="3921094"/>
                  </a:lnTo>
                  <a:lnTo>
                    <a:pt x="19763372" y="3915237"/>
                  </a:lnTo>
                  <a:close/>
                </a:path>
                <a:path w="20085050" h="6245225">
                  <a:moveTo>
                    <a:pt x="19843721" y="3945170"/>
                  </a:moveTo>
                  <a:lnTo>
                    <a:pt x="19836377" y="3942037"/>
                  </a:lnTo>
                  <a:lnTo>
                    <a:pt x="19830893" y="3940093"/>
                  </a:lnTo>
                  <a:lnTo>
                    <a:pt x="19825369" y="3942866"/>
                  </a:lnTo>
                  <a:lnTo>
                    <a:pt x="19823091" y="3948207"/>
                  </a:lnTo>
                  <a:lnTo>
                    <a:pt x="19821529" y="3952671"/>
                  </a:lnTo>
                  <a:lnTo>
                    <a:pt x="19821289" y="3953357"/>
                  </a:lnTo>
                  <a:lnTo>
                    <a:pt x="19823921" y="3959215"/>
                  </a:lnTo>
                  <a:lnTo>
                    <a:pt x="19831263" y="3962347"/>
                  </a:lnTo>
                  <a:lnTo>
                    <a:pt x="19836413" y="3964149"/>
                  </a:lnTo>
                  <a:lnTo>
                    <a:pt x="19842271" y="3961519"/>
                  </a:lnTo>
                  <a:lnTo>
                    <a:pt x="19844550" y="3956177"/>
                  </a:lnTo>
                  <a:lnTo>
                    <a:pt x="19846130" y="3951721"/>
                  </a:lnTo>
                  <a:lnTo>
                    <a:pt x="19846494" y="3950693"/>
                  </a:lnTo>
                  <a:lnTo>
                    <a:pt x="19843721" y="3945170"/>
                  </a:lnTo>
                  <a:close/>
                </a:path>
                <a:path w="20085050" h="6245225">
                  <a:moveTo>
                    <a:pt x="19923643" y="3976106"/>
                  </a:moveTo>
                  <a:lnTo>
                    <a:pt x="19910957" y="3970695"/>
                  </a:lnTo>
                  <a:lnTo>
                    <a:pt x="19905102" y="3973327"/>
                  </a:lnTo>
                  <a:lnTo>
                    <a:pt x="19902823" y="3978668"/>
                  </a:lnTo>
                  <a:lnTo>
                    <a:pt x="19901000" y="3983808"/>
                  </a:lnTo>
                  <a:lnTo>
                    <a:pt x="19900879" y="3984151"/>
                  </a:lnTo>
                  <a:lnTo>
                    <a:pt x="19903509" y="3990007"/>
                  </a:lnTo>
                  <a:lnTo>
                    <a:pt x="19915860" y="3995276"/>
                  </a:lnTo>
                  <a:lnTo>
                    <a:pt x="19921718" y="3992646"/>
                  </a:lnTo>
                  <a:lnTo>
                    <a:pt x="19926275" y="3981964"/>
                  </a:lnTo>
                  <a:lnTo>
                    <a:pt x="19923643" y="3976106"/>
                  </a:lnTo>
                  <a:close/>
                </a:path>
                <a:path w="20085050" h="6245225">
                  <a:moveTo>
                    <a:pt x="20081971" y="4042460"/>
                  </a:moveTo>
                  <a:lnTo>
                    <a:pt x="20069284" y="4037048"/>
                  </a:lnTo>
                  <a:lnTo>
                    <a:pt x="20063236" y="4039203"/>
                  </a:lnTo>
                  <a:lnTo>
                    <a:pt x="20058679" y="4049885"/>
                  </a:lnTo>
                  <a:lnTo>
                    <a:pt x="20060836" y="4055934"/>
                  </a:lnTo>
                  <a:lnTo>
                    <a:pt x="20073521" y="4061345"/>
                  </a:lnTo>
                  <a:lnTo>
                    <a:pt x="20079569" y="4059190"/>
                  </a:lnTo>
                  <a:lnTo>
                    <a:pt x="20081847" y="4053849"/>
                  </a:lnTo>
                  <a:lnTo>
                    <a:pt x="20084459" y="4048651"/>
                  </a:lnTo>
                  <a:lnTo>
                    <a:pt x="20081971" y="4042460"/>
                  </a:lnTo>
                  <a:close/>
                </a:path>
                <a:path w="20085050" h="6245225">
                  <a:moveTo>
                    <a:pt x="20003472" y="4008186"/>
                  </a:moveTo>
                  <a:lnTo>
                    <a:pt x="19990786" y="4002774"/>
                  </a:lnTo>
                  <a:lnTo>
                    <a:pt x="19984597" y="4005263"/>
                  </a:lnTo>
                  <a:lnTo>
                    <a:pt x="19980040" y="4015945"/>
                  </a:lnTo>
                  <a:lnTo>
                    <a:pt x="19982527" y="4022137"/>
                  </a:lnTo>
                  <a:lnTo>
                    <a:pt x="19995212" y="4027548"/>
                  </a:lnTo>
                  <a:lnTo>
                    <a:pt x="20001405" y="4025059"/>
                  </a:lnTo>
                  <a:lnTo>
                    <a:pt x="20005961" y="4014377"/>
                  </a:lnTo>
                  <a:lnTo>
                    <a:pt x="20003472" y="4008186"/>
                  </a:lnTo>
                  <a:close/>
                </a:path>
              </a:pathLst>
            </a:custGeom>
            <a:solidFill>
              <a:srgbClr val="D4309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92922" y="0"/>
              <a:ext cx="17011213" cy="958929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989833" y="51124"/>
              <a:ext cx="17095470" cy="9573260"/>
            </a:xfrm>
            <a:custGeom>
              <a:avLst/>
              <a:gdLst/>
              <a:ahLst/>
              <a:cxnLst/>
              <a:rect l="l" t="t" r="r" b="b"/>
              <a:pathLst>
                <a:path w="17095470" h="9573260">
                  <a:moveTo>
                    <a:pt x="5955991" y="6259553"/>
                  </a:moveTo>
                  <a:lnTo>
                    <a:pt x="5940302" y="6252860"/>
                  </a:lnTo>
                  <a:lnTo>
                    <a:pt x="5935063" y="6254965"/>
                  </a:lnTo>
                  <a:lnTo>
                    <a:pt x="5931076" y="6264313"/>
                  </a:lnTo>
                  <a:lnTo>
                    <a:pt x="5933182" y="6269551"/>
                  </a:lnTo>
                  <a:lnTo>
                    <a:pt x="5948871" y="6276244"/>
                  </a:lnTo>
                  <a:lnTo>
                    <a:pt x="5954110" y="6274138"/>
                  </a:lnTo>
                  <a:lnTo>
                    <a:pt x="5958097" y="6264791"/>
                  </a:lnTo>
                  <a:lnTo>
                    <a:pt x="5955991" y="6259553"/>
                  </a:lnTo>
                  <a:close/>
                </a:path>
                <a:path w="17095470" h="9573260">
                  <a:moveTo>
                    <a:pt x="5857655" y="6217211"/>
                  </a:moveTo>
                  <a:lnTo>
                    <a:pt x="5852416" y="6219316"/>
                  </a:lnTo>
                  <a:lnTo>
                    <a:pt x="5850256" y="6224314"/>
                  </a:lnTo>
                  <a:lnTo>
                    <a:pt x="5848095" y="6228521"/>
                  </a:lnTo>
                  <a:lnTo>
                    <a:pt x="5850200" y="6233760"/>
                  </a:lnTo>
                  <a:lnTo>
                    <a:pt x="5865890" y="6240452"/>
                  </a:lnTo>
                  <a:lnTo>
                    <a:pt x="5870987" y="6238681"/>
                  </a:lnTo>
                  <a:lnTo>
                    <a:pt x="5873147" y="6233683"/>
                  </a:lnTo>
                  <a:lnTo>
                    <a:pt x="5875308" y="6229476"/>
                  </a:lnTo>
                  <a:lnTo>
                    <a:pt x="5873202" y="6224238"/>
                  </a:lnTo>
                  <a:lnTo>
                    <a:pt x="5862186" y="6219538"/>
                  </a:lnTo>
                  <a:lnTo>
                    <a:pt x="5857655" y="6217211"/>
                  </a:lnTo>
                  <a:close/>
                </a:path>
                <a:path w="17095470" h="9573260">
                  <a:moveTo>
                    <a:pt x="6038255" y="6294248"/>
                  </a:moveTo>
                  <a:lnTo>
                    <a:pt x="6023233" y="6287841"/>
                  </a:lnTo>
                  <a:lnTo>
                    <a:pt x="6017994" y="6289946"/>
                  </a:lnTo>
                  <a:lnTo>
                    <a:pt x="6014149" y="6298960"/>
                  </a:lnTo>
                  <a:lnTo>
                    <a:pt x="6016589" y="6304341"/>
                  </a:lnTo>
                  <a:lnTo>
                    <a:pt x="6031611" y="6310749"/>
                  </a:lnTo>
                  <a:lnTo>
                    <a:pt x="6036850" y="6308643"/>
                  </a:lnTo>
                  <a:lnTo>
                    <a:pt x="6038843" y="6303970"/>
                  </a:lnTo>
                  <a:lnTo>
                    <a:pt x="6040360" y="6299487"/>
                  </a:lnTo>
                  <a:lnTo>
                    <a:pt x="6038255" y="6294248"/>
                  </a:lnTo>
                  <a:close/>
                </a:path>
                <a:path w="17095470" h="9573260">
                  <a:moveTo>
                    <a:pt x="5790840" y="6187920"/>
                  </a:moveTo>
                  <a:lnTo>
                    <a:pt x="5775150" y="6181227"/>
                  </a:lnTo>
                  <a:lnTo>
                    <a:pt x="5770054" y="6182999"/>
                  </a:lnTo>
                  <a:lnTo>
                    <a:pt x="5766209" y="6192013"/>
                  </a:lnTo>
                  <a:lnTo>
                    <a:pt x="5767839" y="6197443"/>
                  </a:lnTo>
                  <a:lnTo>
                    <a:pt x="5783529" y="6204136"/>
                  </a:lnTo>
                  <a:lnTo>
                    <a:pt x="5788768" y="6202030"/>
                  </a:lnTo>
                  <a:lnTo>
                    <a:pt x="5792470" y="6193351"/>
                  </a:lnTo>
                  <a:lnTo>
                    <a:pt x="5790840" y="6187920"/>
                  </a:lnTo>
                  <a:close/>
                </a:path>
                <a:path w="17095470" h="9573260">
                  <a:moveTo>
                    <a:pt x="6122282" y="6328513"/>
                  </a:moveTo>
                  <a:lnTo>
                    <a:pt x="6106925" y="6321963"/>
                  </a:lnTo>
                  <a:lnTo>
                    <a:pt x="6101687" y="6324069"/>
                  </a:lnTo>
                  <a:lnTo>
                    <a:pt x="6099694" y="6328742"/>
                  </a:lnTo>
                  <a:lnTo>
                    <a:pt x="6098176" y="6333225"/>
                  </a:lnTo>
                  <a:lnTo>
                    <a:pt x="6100282" y="6338463"/>
                  </a:lnTo>
                  <a:lnTo>
                    <a:pt x="6115637" y="6345013"/>
                  </a:lnTo>
                  <a:lnTo>
                    <a:pt x="6120542" y="6342765"/>
                  </a:lnTo>
                  <a:lnTo>
                    <a:pt x="6124530" y="6333418"/>
                  </a:lnTo>
                  <a:lnTo>
                    <a:pt x="6122282" y="6328513"/>
                  </a:lnTo>
                  <a:close/>
                </a:path>
                <a:path w="17095470" h="9573260">
                  <a:moveTo>
                    <a:pt x="5708429" y="6150794"/>
                  </a:moveTo>
                  <a:lnTo>
                    <a:pt x="5692740" y="6144102"/>
                  </a:lnTo>
                  <a:lnTo>
                    <a:pt x="5687501" y="6146207"/>
                  </a:lnTo>
                  <a:lnTo>
                    <a:pt x="5683656" y="6155220"/>
                  </a:lnTo>
                  <a:lnTo>
                    <a:pt x="5685285" y="6160650"/>
                  </a:lnTo>
                  <a:lnTo>
                    <a:pt x="5700975" y="6167343"/>
                  </a:lnTo>
                  <a:lnTo>
                    <a:pt x="5706214" y="6165237"/>
                  </a:lnTo>
                  <a:lnTo>
                    <a:pt x="5710059" y="6156224"/>
                  </a:lnTo>
                  <a:lnTo>
                    <a:pt x="5708429" y="6150794"/>
                  </a:lnTo>
                  <a:close/>
                </a:path>
                <a:path w="17095470" h="9573260">
                  <a:moveTo>
                    <a:pt x="6205590" y="6361683"/>
                  </a:moveTo>
                  <a:lnTo>
                    <a:pt x="6190235" y="6355133"/>
                  </a:lnTo>
                  <a:lnTo>
                    <a:pt x="6185330" y="6357381"/>
                  </a:lnTo>
                  <a:lnTo>
                    <a:pt x="6183336" y="6362054"/>
                  </a:lnTo>
                  <a:lnTo>
                    <a:pt x="6181819" y="6366537"/>
                  </a:lnTo>
                  <a:lnTo>
                    <a:pt x="6183925" y="6371775"/>
                  </a:lnTo>
                  <a:lnTo>
                    <a:pt x="6199281" y="6378326"/>
                  </a:lnTo>
                  <a:lnTo>
                    <a:pt x="6204185" y="6376077"/>
                  </a:lnTo>
                  <a:lnTo>
                    <a:pt x="6206179" y="6371404"/>
                  </a:lnTo>
                  <a:lnTo>
                    <a:pt x="6207696" y="6366922"/>
                  </a:lnTo>
                  <a:lnTo>
                    <a:pt x="6205590" y="6361683"/>
                  </a:lnTo>
                  <a:close/>
                </a:path>
                <a:path w="17095470" h="9573260">
                  <a:moveTo>
                    <a:pt x="5611281" y="6106592"/>
                  </a:moveTo>
                  <a:lnTo>
                    <a:pt x="5605708" y="6108555"/>
                  </a:lnTo>
                  <a:lnTo>
                    <a:pt x="5601721" y="6117902"/>
                  </a:lnTo>
                  <a:lnTo>
                    <a:pt x="5603351" y="6123332"/>
                  </a:lnTo>
                  <a:lnTo>
                    <a:pt x="5619041" y="6130025"/>
                  </a:lnTo>
                  <a:lnTo>
                    <a:pt x="5624280" y="6127920"/>
                  </a:lnTo>
                  <a:lnTo>
                    <a:pt x="5628125" y="6118906"/>
                  </a:lnTo>
                  <a:lnTo>
                    <a:pt x="5626495" y="6113476"/>
                  </a:lnTo>
                  <a:lnTo>
                    <a:pt x="5615478" y="6108777"/>
                  </a:lnTo>
                  <a:lnTo>
                    <a:pt x="5611281" y="6106592"/>
                  </a:lnTo>
                  <a:close/>
                </a:path>
                <a:path w="17095470" h="9573260">
                  <a:moveTo>
                    <a:pt x="5544561" y="6076158"/>
                  </a:moveTo>
                  <a:lnTo>
                    <a:pt x="5533544" y="6071458"/>
                  </a:lnTo>
                  <a:lnTo>
                    <a:pt x="5527730" y="6084367"/>
                  </a:lnTo>
                  <a:lnTo>
                    <a:pt x="5526090" y="6088008"/>
                  </a:lnTo>
                  <a:lnTo>
                    <a:pt x="5537106" y="6092707"/>
                  </a:lnTo>
                  <a:lnTo>
                    <a:pt x="5542345" y="6090601"/>
                  </a:lnTo>
                  <a:lnTo>
                    <a:pt x="5546189" y="6081588"/>
                  </a:lnTo>
                  <a:lnTo>
                    <a:pt x="5544561" y="6076158"/>
                  </a:lnTo>
                  <a:close/>
                </a:path>
                <a:path w="17095470" h="9573260">
                  <a:moveTo>
                    <a:pt x="6290138" y="6393802"/>
                  </a:moveTo>
                  <a:lnTo>
                    <a:pt x="6279122" y="6389103"/>
                  </a:lnTo>
                  <a:lnTo>
                    <a:pt x="6274305" y="6387443"/>
                  </a:lnTo>
                  <a:lnTo>
                    <a:pt x="6269401" y="6389691"/>
                  </a:lnTo>
                  <a:lnTo>
                    <a:pt x="6267408" y="6394365"/>
                  </a:lnTo>
                  <a:lnTo>
                    <a:pt x="6265985" y="6398494"/>
                  </a:lnTo>
                  <a:lnTo>
                    <a:pt x="6265748" y="6399181"/>
                  </a:lnTo>
                  <a:lnTo>
                    <a:pt x="6267996" y="6404086"/>
                  </a:lnTo>
                  <a:lnTo>
                    <a:pt x="6279012" y="6408785"/>
                  </a:lnTo>
                  <a:lnTo>
                    <a:pt x="6283828" y="6410444"/>
                  </a:lnTo>
                  <a:lnTo>
                    <a:pt x="6288733" y="6408197"/>
                  </a:lnTo>
                  <a:lnTo>
                    <a:pt x="6290727" y="6403523"/>
                  </a:lnTo>
                  <a:lnTo>
                    <a:pt x="6292149" y="6399395"/>
                  </a:lnTo>
                  <a:lnTo>
                    <a:pt x="6292386" y="6398707"/>
                  </a:lnTo>
                  <a:lnTo>
                    <a:pt x="6290138" y="6393802"/>
                  </a:lnTo>
                  <a:close/>
                </a:path>
                <a:path w="17095470" h="9573260">
                  <a:moveTo>
                    <a:pt x="5457903" y="6036036"/>
                  </a:moveTo>
                  <a:lnTo>
                    <a:pt x="5447220" y="6031479"/>
                  </a:lnTo>
                  <a:lnTo>
                    <a:pt x="5441790" y="6033109"/>
                  </a:lnTo>
                  <a:lnTo>
                    <a:pt x="5437803" y="6042456"/>
                  </a:lnTo>
                  <a:lnTo>
                    <a:pt x="5439575" y="6047552"/>
                  </a:lnTo>
                  <a:lnTo>
                    <a:pt x="5444106" y="6049879"/>
                  </a:lnTo>
                  <a:lnTo>
                    <a:pt x="5455123" y="6054579"/>
                  </a:lnTo>
                  <a:lnTo>
                    <a:pt x="5460361" y="6052473"/>
                  </a:lnTo>
                  <a:lnTo>
                    <a:pt x="5464206" y="6043460"/>
                  </a:lnTo>
                  <a:lnTo>
                    <a:pt x="5462433" y="6038363"/>
                  </a:lnTo>
                  <a:lnTo>
                    <a:pt x="5457903" y="6036036"/>
                  </a:lnTo>
                  <a:close/>
                </a:path>
                <a:path w="17095470" h="9573260">
                  <a:moveTo>
                    <a:pt x="6374110" y="6424493"/>
                  </a:moveTo>
                  <a:lnTo>
                    <a:pt x="6369486" y="6423309"/>
                  </a:lnTo>
                  <a:lnTo>
                    <a:pt x="6363143" y="6420604"/>
                  </a:lnTo>
                  <a:lnTo>
                    <a:pt x="6358661" y="6419086"/>
                  </a:lnTo>
                  <a:lnTo>
                    <a:pt x="6353756" y="6421334"/>
                  </a:lnTo>
                  <a:lnTo>
                    <a:pt x="6351762" y="6426008"/>
                  </a:lnTo>
                  <a:lnTo>
                    <a:pt x="6350712" y="6429111"/>
                  </a:lnTo>
                  <a:lnTo>
                    <a:pt x="6350245" y="6430490"/>
                  </a:lnTo>
                  <a:lnTo>
                    <a:pt x="6352493" y="6435395"/>
                  </a:lnTo>
                  <a:lnTo>
                    <a:pt x="6357167" y="6437389"/>
                  </a:lnTo>
                  <a:lnTo>
                    <a:pt x="6357309" y="6437054"/>
                  </a:lnTo>
                  <a:lnTo>
                    <a:pt x="6363652" y="6439760"/>
                  </a:lnTo>
                  <a:lnTo>
                    <a:pt x="6368135" y="6441277"/>
                  </a:lnTo>
                  <a:lnTo>
                    <a:pt x="6373516" y="6438838"/>
                  </a:lnTo>
                  <a:lnTo>
                    <a:pt x="6376200" y="6430908"/>
                  </a:lnTo>
                  <a:lnTo>
                    <a:pt x="6376550" y="6429874"/>
                  </a:lnTo>
                  <a:lnTo>
                    <a:pt x="6374110" y="6424493"/>
                  </a:lnTo>
                  <a:close/>
                </a:path>
                <a:path w="17095470" h="9573260">
                  <a:moveTo>
                    <a:pt x="5376586" y="5998193"/>
                  </a:moveTo>
                  <a:lnTo>
                    <a:pt x="5365570" y="5993494"/>
                  </a:lnTo>
                  <a:lnTo>
                    <a:pt x="5360141" y="5995123"/>
                  </a:lnTo>
                  <a:lnTo>
                    <a:pt x="5356296" y="6004137"/>
                  </a:lnTo>
                  <a:lnTo>
                    <a:pt x="5357925" y="6009567"/>
                  </a:lnTo>
                  <a:lnTo>
                    <a:pt x="5362456" y="6011894"/>
                  </a:lnTo>
                  <a:lnTo>
                    <a:pt x="5373806" y="6016736"/>
                  </a:lnTo>
                  <a:lnTo>
                    <a:pt x="5379045" y="6014630"/>
                  </a:lnTo>
                  <a:lnTo>
                    <a:pt x="5382748" y="6005950"/>
                  </a:lnTo>
                  <a:lnTo>
                    <a:pt x="5381117" y="6000521"/>
                  </a:lnTo>
                  <a:lnTo>
                    <a:pt x="5376586" y="5998193"/>
                  </a:lnTo>
                  <a:close/>
                </a:path>
                <a:path w="17095470" h="9573260">
                  <a:moveTo>
                    <a:pt x="5294745" y="5959731"/>
                  </a:moveTo>
                  <a:lnTo>
                    <a:pt x="5283729" y="5955031"/>
                  </a:lnTo>
                  <a:lnTo>
                    <a:pt x="5278490" y="5957137"/>
                  </a:lnTo>
                  <a:lnTo>
                    <a:pt x="5274788" y="5965817"/>
                  </a:lnTo>
                  <a:lnTo>
                    <a:pt x="5276417" y="5971247"/>
                  </a:lnTo>
                  <a:lnTo>
                    <a:pt x="5280949" y="5973574"/>
                  </a:lnTo>
                  <a:lnTo>
                    <a:pt x="5291965" y="5978273"/>
                  </a:lnTo>
                  <a:lnTo>
                    <a:pt x="5297203" y="5976168"/>
                  </a:lnTo>
                  <a:lnTo>
                    <a:pt x="5300906" y="5967488"/>
                  </a:lnTo>
                  <a:lnTo>
                    <a:pt x="5299277" y="5962058"/>
                  </a:lnTo>
                  <a:lnTo>
                    <a:pt x="5294745" y="5959731"/>
                  </a:lnTo>
                  <a:close/>
                </a:path>
                <a:path w="17095470" h="9573260">
                  <a:moveTo>
                    <a:pt x="6459227" y="6455277"/>
                  </a:moveTo>
                  <a:lnTo>
                    <a:pt x="6454269" y="6453951"/>
                  </a:lnTo>
                  <a:lnTo>
                    <a:pt x="6447926" y="6451246"/>
                  </a:lnTo>
                  <a:lnTo>
                    <a:pt x="6443110" y="6449586"/>
                  </a:lnTo>
                  <a:lnTo>
                    <a:pt x="6438539" y="6451976"/>
                  </a:lnTo>
                  <a:lnTo>
                    <a:pt x="6436546" y="6456649"/>
                  </a:lnTo>
                  <a:lnTo>
                    <a:pt x="6435378" y="6460098"/>
                  </a:lnTo>
                  <a:lnTo>
                    <a:pt x="6435028" y="6461132"/>
                  </a:lnTo>
                  <a:lnTo>
                    <a:pt x="6437276" y="6466036"/>
                  </a:lnTo>
                  <a:lnTo>
                    <a:pt x="6441615" y="6467887"/>
                  </a:lnTo>
                  <a:lnTo>
                    <a:pt x="6442092" y="6467696"/>
                  </a:lnTo>
                  <a:lnTo>
                    <a:pt x="6448435" y="6470402"/>
                  </a:lnTo>
                  <a:lnTo>
                    <a:pt x="6461474" y="6460181"/>
                  </a:lnTo>
                  <a:lnTo>
                    <a:pt x="6459227" y="6455277"/>
                  </a:lnTo>
                  <a:close/>
                </a:path>
                <a:path w="17095470" h="9573260">
                  <a:moveTo>
                    <a:pt x="5213047" y="5920936"/>
                  </a:moveTo>
                  <a:lnTo>
                    <a:pt x="5202031" y="5916236"/>
                  </a:lnTo>
                  <a:lnTo>
                    <a:pt x="5196600" y="5917865"/>
                  </a:lnTo>
                  <a:lnTo>
                    <a:pt x="5192755" y="5926879"/>
                  </a:lnTo>
                  <a:lnTo>
                    <a:pt x="5194385" y="5932309"/>
                  </a:lnTo>
                  <a:lnTo>
                    <a:pt x="5198916" y="5934636"/>
                  </a:lnTo>
                  <a:lnTo>
                    <a:pt x="5210266" y="5939478"/>
                  </a:lnTo>
                  <a:lnTo>
                    <a:pt x="5215505" y="5937372"/>
                  </a:lnTo>
                  <a:lnTo>
                    <a:pt x="5219207" y="5928693"/>
                  </a:lnTo>
                  <a:lnTo>
                    <a:pt x="5217578" y="5923263"/>
                  </a:lnTo>
                  <a:lnTo>
                    <a:pt x="5213047" y="5920936"/>
                  </a:lnTo>
                  <a:close/>
                </a:path>
                <a:path w="17095470" h="9573260">
                  <a:moveTo>
                    <a:pt x="6544437" y="6484917"/>
                  </a:moveTo>
                  <a:lnTo>
                    <a:pt x="6539478" y="6483591"/>
                  </a:lnTo>
                  <a:lnTo>
                    <a:pt x="6533136" y="6480885"/>
                  </a:lnTo>
                  <a:lnTo>
                    <a:pt x="6528319" y="6479226"/>
                  </a:lnTo>
                  <a:lnTo>
                    <a:pt x="6523416" y="6481474"/>
                  </a:lnTo>
                  <a:lnTo>
                    <a:pt x="6520705" y="6489392"/>
                  </a:lnTo>
                  <a:lnTo>
                    <a:pt x="6520238" y="6490772"/>
                  </a:lnTo>
                  <a:lnTo>
                    <a:pt x="6522486" y="6495677"/>
                  </a:lnTo>
                  <a:lnTo>
                    <a:pt x="6526826" y="6497528"/>
                  </a:lnTo>
                  <a:lnTo>
                    <a:pt x="6526634" y="6497051"/>
                  </a:lnTo>
                  <a:lnTo>
                    <a:pt x="6526968" y="6497194"/>
                  </a:lnTo>
                  <a:lnTo>
                    <a:pt x="6527444" y="6497002"/>
                  </a:lnTo>
                  <a:lnTo>
                    <a:pt x="6533787" y="6499708"/>
                  </a:lnTo>
                  <a:lnTo>
                    <a:pt x="6538603" y="6501368"/>
                  </a:lnTo>
                  <a:lnTo>
                    <a:pt x="6543508" y="6499119"/>
                  </a:lnTo>
                  <a:lnTo>
                    <a:pt x="6546218" y="6491200"/>
                  </a:lnTo>
                  <a:lnTo>
                    <a:pt x="6546685" y="6489821"/>
                  </a:lnTo>
                  <a:lnTo>
                    <a:pt x="6544437" y="6484917"/>
                  </a:lnTo>
                  <a:close/>
                </a:path>
                <a:path w="17095470" h="9573260">
                  <a:moveTo>
                    <a:pt x="5131824" y="5881948"/>
                  </a:moveTo>
                  <a:lnTo>
                    <a:pt x="5120807" y="5877249"/>
                  </a:lnTo>
                  <a:lnTo>
                    <a:pt x="5115377" y="5878878"/>
                  </a:lnTo>
                  <a:lnTo>
                    <a:pt x="5111390" y="5888225"/>
                  </a:lnTo>
                  <a:lnTo>
                    <a:pt x="5113020" y="5893656"/>
                  </a:lnTo>
                  <a:lnTo>
                    <a:pt x="5117551" y="5895983"/>
                  </a:lnTo>
                  <a:lnTo>
                    <a:pt x="5128567" y="5900682"/>
                  </a:lnTo>
                  <a:lnTo>
                    <a:pt x="5134139" y="5898718"/>
                  </a:lnTo>
                  <a:lnTo>
                    <a:pt x="5137984" y="5889705"/>
                  </a:lnTo>
                  <a:lnTo>
                    <a:pt x="5136355" y="5884276"/>
                  </a:lnTo>
                  <a:lnTo>
                    <a:pt x="5131824" y="5881948"/>
                  </a:lnTo>
                  <a:close/>
                </a:path>
                <a:path w="17095470" h="9573260">
                  <a:moveTo>
                    <a:pt x="5040061" y="5838071"/>
                  </a:moveTo>
                  <a:lnTo>
                    <a:pt x="5034632" y="5839700"/>
                  </a:lnTo>
                  <a:lnTo>
                    <a:pt x="5031973" y="5845669"/>
                  </a:lnTo>
                  <a:lnTo>
                    <a:pt x="5030310" y="5848905"/>
                  </a:lnTo>
                  <a:lnTo>
                    <a:pt x="5032082" y="5854001"/>
                  </a:lnTo>
                  <a:lnTo>
                    <a:pt x="5036470" y="5856662"/>
                  </a:lnTo>
                  <a:lnTo>
                    <a:pt x="5047487" y="5861361"/>
                  </a:lnTo>
                  <a:lnTo>
                    <a:pt x="5052917" y="5859732"/>
                  </a:lnTo>
                  <a:lnTo>
                    <a:pt x="5055433" y="5854098"/>
                  </a:lnTo>
                  <a:lnTo>
                    <a:pt x="5057096" y="5850861"/>
                  </a:lnTo>
                  <a:lnTo>
                    <a:pt x="5055324" y="5845764"/>
                  </a:lnTo>
                  <a:lnTo>
                    <a:pt x="5050935" y="5843103"/>
                  </a:lnTo>
                  <a:lnTo>
                    <a:pt x="5044592" y="5840398"/>
                  </a:lnTo>
                  <a:lnTo>
                    <a:pt x="5040061" y="5838071"/>
                  </a:lnTo>
                  <a:close/>
                </a:path>
                <a:path w="17095470" h="9573260">
                  <a:moveTo>
                    <a:pt x="6630024" y="6512745"/>
                  </a:moveTo>
                  <a:lnTo>
                    <a:pt x="6625209" y="6511086"/>
                  </a:lnTo>
                  <a:lnTo>
                    <a:pt x="6618581" y="6509047"/>
                  </a:lnTo>
                  <a:lnTo>
                    <a:pt x="6614099" y="6507530"/>
                  </a:lnTo>
                  <a:lnTo>
                    <a:pt x="6609052" y="6510112"/>
                  </a:lnTo>
                  <a:lnTo>
                    <a:pt x="6607392" y="6514928"/>
                  </a:lnTo>
                  <a:lnTo>
                    <a:pt x="6606209" y="6519552"/>
                  </a:lnTo>
                  <a:lnTo>
                    <a:pt x="6608123" y="6524315"/>
                  </a:lnTo>
                  <a:lnTo>
                    <a:pt x="6612463" y="6526166"/>
                  </a:lnTo>
                  <a:lnTo>
                    <a:pt x="6612605" y="6525833"/>
                  </a:lnTo>
                  <a:lnTo>
                    <a:pt x="6613273" y="6526117"/>
                  </a:lnTo>
                  <a:lnTo>
                    <a:pt x="6619901" y="6528155"/>
                  </a:lnTo>
                  <a:lnTo>
                    <a:pt x="6624383" y="6529673"/>
                  </a:lnTo>
                  <a:lnTo>
                    <a:pt x="6629430" y="6527091"/>
                  </a:lnTo>
                  <a:lnTo>
                    <a:pt x="6631090" y="6522274"/>
                  </a:lnTo>
                  <a:lnTo>
                    <a:pt x="6632607" y="6517792"/>
                  </a:lnTo>
                  <a:lnTo>
                    <a:pt x="6630024" y="6512745"/>
                  </a:lnTo>
                  <a:close/>
                </a:path>
                <a:path w="17095470" h="9573260">
                  <a:moveTo>
                    <a:pt x="4958647" y="5798606"/>
                  </a:moveTo>
                  <a:lnTo>
                    <a:pt x="4953551" y="5800379"/>
                  </a:lnTo>
                  <a:lnTo>
                    <a:pt x="4948896" y="5809441"/>
                  </a:lnTo>
                  <a:lnTo>
                    <a:pt x="4950668" y="5814537"/>
                  </a:lnTo>
                  <a:lnTo>
                    <a:pt x="4955057" y="5817198"/>
                  </a:lnTo>
                  <a:lnTo>
                    <a:pt x="4966073" y="5821897"/>
                  </a:lnTo>
                  <a:lnTo>
                    <a:pt x="4971503" y="5820268"/>
                  </a:lnTo>
                  <a:lnTo>
                    <a:pt x="4973354" y="5815928"/>
                  </a:lnTo>
                  <a:lnTo>
                    <a:pt x="4975681" y="5811397"/>
                  </a:lnTo>
                  <a:lnTo>
                    <a:pt x="4973910" y="5806301"/>
                  </a:lnTo>
                  <a:lnTo>
                    <a:pt x="4969521" y="5803640"/>
                  </a:lnTo>
                  <a:lnTo>
                    <a:pt x="4963178" y="5800934"/>
                  </a:lnTo>
                  <a:lnTo>
                    <a:pt x="4958647" y="5798606"/>
                  </a:lnTo>
                  <a:close/>
                </a:path>
                <a:path w="17095470" h="9573260">
                  <a:moveTo>
                    <a:pt x="4888533" y="5763175"/>
                  </a:moveTo>
                  <a:lnTo>
                    <a:pt x="4882525" y="5760612"/>
                  </a:lnTo>
                  <a:lnTo>
                    <a:pt x="4878298" y="5768673"/>
                  </a:lnTo>
                  <a:lnTo>
                    <a:pt x="4874596" y="5777352"/>
                  </a:lnTo>
                  <a:lnTo>
                    <a:pt x="4880938" y="5780057"/>
                  </a:lnTo>
                  <a:lnTo>
                    <a:pt x="4880746" y="5779582"/>
                  </a:lnTo>
                  <a:lnTo>
                    <a:pt x="4885086" y="5781433"/>
                  </a:lnTo>
                  <a:lnTo>
                    <a:pt x="4890516" y="5779803"/>
                  </a:lnTo>
                  <a:lnTo>
                    <a:pt x="4892700" y="5774816"/>
                  </a:lnTo>
                  <a:lnTo>
                    <a:pt x="4894694" y="5770932"/>
                  </a:lnTo>
                  <a:lnTo>
                    <a:pt x="4892923" y="5765836"/>
                  </a:lnTo>
                  <a:lnTo>
                    <a:pt x="4888533" y="5763175"/>
                  </a:lnTo>
                  <a:close/>
                </a:path>
                <a:path w="17095470" h="9573260">
                  <a:moveTo>
                    <a:pt x="6715471" y="6540908"/>
                  </a:moveTo>
                  <a:lnTo>
                    <a:pt x="6710654" y="6539248"/>
                  </a:lnTo>
                  <a:lnTo>
                    <a:pt x="6704027" y="6537210"/>
                  </a:lnTo>
                  <a:lnTo>
                    <a:pt x="6699545" y="6535693"/>
                  </a:lnTo>
                  <a:lnTo>
                    <a:pt x="6694498" y="6538274"/>
                  </a:lnTo>
                  <a:lnTo>
                    <a:pt x="6692838" y="6543090"/>
                  </a:lnTo>
                  <a:lnTo>
                    <a:pt x="6691797" y="6547381"/>
                  </a:lnTo>
                  <a:lnTo>
                    <a:pt x="6693711" y="6552143"/>
                  </a:lnTo>
                  <a:lnTo>
                    <a:pt x="6698719" y="6554280"/>
                  </a:lnTo>
                  <a:lnTo>
                    <a:pt x="6705347" y="6556318"/>
                  </a:lnTo>
                  <a:lnTo>
                    <a:pt x="6709828" y="6557835"/>
                  </a:lnTo>
                  <a:lnTo>
                    <a:pt x="6714876" y="6555253"/>
                  </a:lnTo>
                  <a:lnTo>
                    <a:pt x="6716536" y="6550437"/>
                  </a:lnTo>
                  <a:lnTo>
                    <a:pt x="6718053" y="6545955"/>
                  </a:lnTo>
                  <a:lnTo>
                    <a:pt x="6715471" y="6540908"/>
                  </a:lnTo>
                  <a:close/>
                </a:path>
                <a:path w="17095470" h="9573260">
                  <a:moveTo>
                    <a:pt x="4797056" y="5718630"/>
                  </a:moveTo>
                  <a:lnTo>
                    <a:pt x="4791626" y="5720259"/>
                  </a:lnTo>
                  <a:lnTo>
                    <a:pt x="4788960" y="5726224"/>
                  </a:lnTo>
                  <a:lnTo>
                    <a:pt x="4787447" y="5729130"/>
                  </a:lnTo>
                  <a:lnTo>
                    <a:pt x="4789078" y="5734560"/>
                  </a:lnTo>
                  <a:lnTo>
                    <a:pt x="4793466" y="5737221"/>
                  </a:lnTo>
                  <a:lnTo>
                    <a:pt x="4804482" y="5741920"/>
                  </a:lnTo>
                  <a:lnTo>
                    <a:pt x="4809912" y="5740291"/>
                  </a:lnTo>
                  <a:lnTo>
                    <a:pt x="4812435" y="5734660"/>
                  </a:lnTo>
                  <a:lnTo>
                    <a:pt x="4813948" y="5731754"/>
                  </a:lnTo>
                  <a:lnTo>
                    <a:pt x="4812319" y="5726324"/>
                  </a:lnTo>
                  <a:lnTo>
                    <a:pt x="4807931" y="5723663"/>
                  </a:lnTo>
                  <a:lnTo>
                    <a:pt x="4801588" y="5720957"/>
                  </a:lnTo>
                  <a:lnTo>
                    <a:pt x="4797056" y="5718630"/>
                  </a:lnTo>
                  <a:close/>
                </a:path>
                <a:path w="17095470" h="9573260">
                  <a:moveTo>
                    <a:pt x="6801962" y="6567543"/>
                  </a:moveTo>
                  <a:lnTo>
                    <a:pt x="6797004" y="6566217"/>
                  </a:lnTo>
                  <a:lnTo>
                    <a:pt x="6790376" y="6564180"/>
                  </a:lnTo>
                  <a:lnTo>
                    <a:pt x="6785560" y="6562520"/>
                  </a:lnTo>
                  <a:lnTo>
                    <a:pt x="6780847" y="6565244"/>
                  </a:lnTo>
                  <a:lnTo>
                    <a:pt x="6779187" y="6570060"/>
                  </a:lnTo>
                  <a:lnTo>
                    <a:pt x="6777670" y="6574541"/>
                  </a:lnTo>
                  <a:lnTo>
                    <a:pt x="6780060" y="6579112"/>
                  </a:lnTo>
                  <a:lnTo>
                    <a:pt x="6785068" y="6581248"/>
                  </a:lnTo>
                  <a:lnTo>
                    <a:pt x="6791695" y="6583287"/>
                  </a:lnTo>
                  <a:lnTo>
                    <a:pt x="6796511" y="6584946"/>
                  </a:lnTo>
                  <a:lnTo>
                    <a:pt x="6801224" y="6582222"/>
                  </a:lnTo>
                  <a:lnTo>
                    <a:pt x="6804544" y="6572590"/>
                  </a:lnTo>
                  <a:lnTo>
                    <a:pt x="6801962" y="6567543"/>
                  </a:lnTo>
                  <a:close/>
                </a:path>
                <a:path w="17095470" h="9573260">
                  <a:moveTo>
                    <a:pt x="4716545" y="5677973"/>
                  </a:moveTo>
                  <a:lnTo>
                    <a:pt x="4710782" y="5679461"/>
                  </a:lnTo>
                  <a:lnTo>
                    <a:pt x="4708116" y="5685425"/>
                  </a:lnTo>
                  <a:lnTo>
                    <a:pt x="4706603" y="5688332"/>
                  </a:lnTo>
                  <a:lnTo>
                    <a:pt x="4708232" y="5693762"/>
                  </a:lnTo>
                  <a:lnTo>
                    <a:pt x="4712621" y="5696422"/>
                  </a:lnTo>
                  <a:lnTo>
                    <a:pt x="4723638" y="5701122"/>
                  </a:lnTo>
                  <a:lnTo>
                    <a:pt x="4729067" y="5699492"/>
                  </a:lnTo>
                  <a:lnTo>
                    <a:pt x="4731591" y="5693861"/>
                  </a:lnTo>
                  <a:lnTo>
                    <a:pt x="4733104" y="5690955"/>
                  </a:lnTo>
                  <a:lnTo>
                    <a:pt x="4731474" y="5685525"/>
                  </a:lnTo>
                  <a:lnTo>
                    <a:pt x="4727085" y="5682864"/>
                  </a:lnTo>
                  <a:lnTo>
                    <a:pt x="4720743" y="5680158"/>
                  </a:lnTo>
                  <a:lnTo>
                    <a:pt x="4716545" y="5677973"/>
                  </a:lnTo>
                  <a:close/>
                </a:path>
                <a:path w="17095470" h="9573260">
                  <a:moveTo>
                    <a:pt x="4636177" y="5636983"/>
                  </a:moveTo>
                  <a:lnTo>
                    <a:pt x="4630413" y="5638470"/>
                  </a:lnTo>
                  <a:lnTo>
                    <a:pt x="4628420" y="5643144"/>
                  </a:lnTo>
                  <a:lnTo>
                    <a:pt x="4626092" y="5647675"/>
                  </a:lnTo>
                  <a:lnTo>
                    <a:pt x="4627722" y="5653105"/>
                  </a:lnTo>
                  <a:lnTo>
                    <a:pt x="4632111" y="5655766"/>
                  </a:lnTo>
                  <a:lnTo>
                    <a:pt x="4643127" y="5660465"/>
                  </a:lnTo>
                  <a:lnTo>
                    <a:pt x="4648557" y="5658836"/>
                  </a:lnTo>
                  <a:lnTo>
                    <a:pt x="4650408" y="5654496"/>
                  </a:lnTo>
                  <a:lnTo>
                    <a:pt x="4652735" y="5649965"/>
                  </a:lnTo>
                  <a:lnTo>
                    <a:pt x="4651106" y="5644536"/>
                  </a:lnTo>
                  <a:lnTo>
                    <a:pt x="4646717" y="5641874"/>
                  </a:lnTo>
                  <a:lnTo>
                    <a:pt x="4640374" y="5639168"/>
                  </a:lnTo>
                  <a:lnTo>
                    <a:pt x="4636177" y="5636983"/>
                  </a:lnTo>
                  <a:close/>
                </a:path>
                <a:path w="17095470" h="9573260">
                  <a:moveTo>
                    <a:pt x="6888405" y="6593369"/>
                  </a:moveTo>
                  <a:lnTo>
                    <a:pt x="6883446" y="6592043"/>
                  </a:lnTo>
                  <a:lnTo>
                    <a:pt x="6876818" y="6590005"/>
                  </a:lnTo>
                  <a:lnTo>
                    <a:pt x="6872003" y="6588345"/>
                  </a:lnTo>
                  <a:lnTo>
                    <a:pt x="6866956" y="6590927"/>
                  </a:lnTo>
                  <a:lnTo>
                    <a:pt x="6865630" y="6595885"/>
                  </a:lnTo>
                  <a:lnTo>
                    <a:pt x="6864113" y="6600368"/>
                  </a:lnTo>
                  <a:lnTo>
                    <a:pt x="6866503" y="6604938"/>
                  </a:lnTo>
                  <a:lnTo>
                    <a:pt x="6871510" y="6607074"/>
                  </a:lnTo>
                  <a:lnTo>
                    <a:pt x="6878137" y="6609113"/>
                  </a:lnTo>
                  <a:lnTo>
                    <a:pt x="6882953" y="6610772"/>
                  </a:lnTo>
                  <a:lnTo>
                    <a:pt x="6888000" y="6608190"/>
                  </a:lnTo>
                  <a:lnTo>
                    <a:pt x="6889326" y="6603232"/>
                  </a:lnTo>
                  <a:lnTo>
                    <a:pt x="6890986" y="6598416"/>
                  </a:lnTo>
                  <a:lnTo>
                    <a:pt x="6888405" y="6593369"/>
                  </a:lnTo>
                  <a:close/>
                </a:path>
                <a:path w="17095470" h="9573260">
                  <a:moveTo>
                    <a:pt x="4555809" y="5595993"/>
                  </a:moveTo>
                  <a:lnTo>
                    <a:pt x="4550044" y="5597480"/>
                  </a:lnTo>
                  <a:lnTo>
                    <a:pt x="4548051" y="5602153"/>
                  </a:lnTo>
                  <a:lnTo>
                    <a:pt x="4545723" y="5606685"/>
                  </a:lnTo>
                  <a:lnTo>
                    <a:pt x="4547354" y="5612115"/>
                  </a:lnTo>
                  <a:lnTo>
                    <a:pt x="4551742" y="5614776"/>
                  </a:lnTo>
                  <a:lnTo>
                    <a:pt x="4562759" y="5619475"/>
                  </a:lnTo>
                  <a:lnTo>
                    <a:pt x="4568189" y="5617846"/>
                  </a:lnTo>
                  <a:lnTo>
                    <a:pt x="4570040" y="5613506"/>
                  </a:lnTo>
                  <a:lnTo>
                    <a:pt x="4572368" y="5608975"/>
                  </a:lnTo>
                  <a:lnTo>
                    <a:pt x="4570738" y="5603545"/>
                  </a:lnTo>
                  <a:lnTo>
                    <a:pt x="4566349" y="5600883"/>
                  </a:lnTo>
                  <a:lnTo>
                    <a:pt x="4560006" y="5598178"/>
                  </a:lnTo>
                  <a:lnTo>
                    <a:pt x="4555809" y="5595993"/>
                  </a:lnTo>
                  <a:close/>
                </a:path>
                <a:path w="17095470" h="9573260">
                  <a:moveTo>
                    <a:pt x="4475725" y="5554336"/>
                  </a:moveTo>
                  <a:lnTo>
                    <a:pt x="4470296" y="5555965"/>
                  </a:lnTo>
                  <a:lnTo>
                    <a:pt x="4465641" y="5565027"/>
                  </a:lnTo>
                  <a:lnTo>
                    <a:pt x="4467270" y="5570457"/>
                  </a:lnTo>
                  <a:lnTo>
                    <a:pt x="4471658" y="5573118"/>
                  </a:lnTo>
                  <a:lnTo>
                    <a:pt x="4482675" y="5577817"/>
                  </a:lnTo>
                  <a:lnTo>
                    <a:pt x="4488105" y="5576188"/>
                  </a:lnTo>
                  <a:lnTo>
                    <a:pt x="4489956" y="5571848"/>
                  </a:lnTo>
                  <a:lnTo>
                    <a:pt x="4492284" y="5567317"/>
                  </a:lnTo>
                  <a:lnTo>
                    <a:pt x="4490654" y="5561887"/>
                  </a:lnTo>
                  <a:lnTo>
                    <a:pt x="4486265" y="5559226"/>
                  </a:lnTo>
                  <a:lnTo>
                    <a:pt x="4479922" y="5556520"/>
                  </a:lnTo>
                  <a:lnTo>
                    <a:pt x="4475725" y="5554336"/>
                  </a:lnTo>
                  <a:close/>
                </a:path>
                <a:path w="17095470" h="9573260">
                  <a:moveTo>
                    <a:pt x="6974749" y="6617574"/>
                  </a:moveTo>
                  <a:lnTo>
                    <a:pt x="6970124" y="6616390"/>
                  </a:lnTo>
                  <a:lnTo>
                    <a:pt x="6963497" y="6614352"/>
                  </a:lnTo>
                  <a:lnTo>
                    <a:pt x="6958872" y="6613169"/>
                  </a:lnTo>
                  <a:lnTo>
                    <a:pt x="6953825" y="6615751"/>
                  </a:lnTo>
                  <a:lnTo>
                    <a:pt x="6952499" y="6620709"/>
                  </a:lnTo>
                  <a:lnTo>
                    <a:pt x="6951124" y="6624858"/>
                  </a:lnTo>
                  <a:lnTo>
                    <a:pt x="6953514" y="6629429"/>
                  </a:lnTo>
                  <a:lnTo>
                    <a:pt x="6958856" y="6631707"/>
                  </a:lnTo>
                  <a:lnTo>
                    <a:pt x="6965484" y="6633745"/>
                  </a:lnTo>
                  <a:lnTo>
                    <a:pt x="6970108" y="6634928"/>
                  </a:lnTo>
                  <a:lnTo>
                    <a:pt x="6975155" y="6632347"/>
                  </a:lnTo>
                  <a:lnTo>
                    <a:pt x="6976481" y="6627388"/>
                  </a:lnTo>
                  <a:lnTo>
                    <a:pt x="6977664" y="6622764"/>
                  </a:lnTo>
                  <a:lnTo>
                    <a:pt x="6974749" y="6617574"/>
                  </a:lnTo>
                  <a:close/>
                </a:path>
                <a:path w="17095470" h="9573260">
                  <a:moveTo>
                    <a:pt x="4396118" y="5512486"/>
                  </a:moveTo>
                  <a:lnTo>
                    <a:pt x="4390688" y="5514116"/>
                  </a:lnTo>
                  <a:lnTo>
                    <a:pt x="4386034" y="5523178"/>
                  </a:lnTo>
                  <a:lnTo>
                    <a:pt x="4387663" y="5528607"/>
                  </a:lnTo>
                  <a:lnTo>
                    <a:pt x="4392194" y="5530935"/>
                  </a:lnTo>
                  <a:lnTo>
                    <a:pt x="4398252" y="5534308"/>
                  </a:lnTo>
                  <a:lnTo>
                    <a:pt x="4403259" y="5536444"/>
                  </a:lnTo>
                  <a:lnTo>
                    <a:pt x="4408355" y="5534673"/>
                  </a:lnTo>
                  <a:lnTo>
                    <a:pt x="4410541" y="5530475"/>
                  </a:lnTo>
                  <a:lnTo>
                    <a:pt x="4412868" y="5525944"/>
                  </a:lnTo>
                  <a:lnTo>
                    <a:pt x="4411238" y="5520514"/>
                  </a:lnTo>
                  <a:lnTo>
                    <a:pt x="4406707" y="5518187"/>
                  </a:lnTo>
                  <a:lnTo>
                    <a:pt x="4400649" y="5514813"/>
                  </a:lnTo>
                  <a:lnTo>
                    <a:pt x="4396118" y="5512486"/>
                  </a:lnTo>
                  <a:close/>
                </a:path>
                <a:path w="17095470" h="9573260">
                  <a:moveTo>
                    <a:pt x="4316653" y="5470303"/>
                  </a:moveTo>
                  <a:lnTo>
                    <a:pt x="4311223" y="5471933"/>
                  </a:lnTo>
                  <a:lnTo>
                    <a:pt x="4308896" y="5476464"/>
                  </a:lnTo>
                  <a:lnTo>
                    <a:pt x="4306235" y="5480852"/>
                  </a:lnTo>
                  <a:lnTo>
                    <a:pt x="4307864" y="5486282"/>
                  </a:lnTo>
                  <a:lnTo>
                    <a:pt x="4312395" y="5488610"/>
                  </a:lnTo>
                  <a:lnTo>
                    <a:pt x="4318453" y="5491983"/>
                  </a:lnTo>
                  <a:lnTo>
                    <a:pt x="4319121" y="5492268"/>
                  </a:lnTo>
                  <a:lnTo>
                    <a:pt x="4319313" y="5492744"/>
                  </a:lnTo>
                  <a:lnTo>
                    <a:pt x="4323652" y="5494596"/>
                  </a:lnTo>
                  <a:lnTo>
                    <a:pt x="4328748" y="5492824"/>
                  </a:lnTo>
                  <a:lnTo>
                    <a:pt x="4330933" y="5488627"/>
                  </a:lnTo>
                  <a:lnTo>
                    <a:pt x="4333261" y="5484095"/>
                  </a:lnTo>
                  <a:lnTo>
                    <a:pt x="4331631" y="5478665"/>
                  </a:lnTo>
                  <a:lnTo>
                    <a:pt x="4327100" y="5476338"/>
                  </a:lnTo>
                  <a:lnTo>
                    <a:pt x="4321042" y="5472964"/>
                  </a:lnTo>
                  <a:lnTo>
                    <a:pt x="4316653" y="5470303"/>
                  </a:lnTo>
                  <a:close/>
                </a:path>
                <a:path w="17095470" h="9573260">
                  <a:moveTo>
                    <a:pt x="7061854" y="6640920"/>
                  </a:moveTo>
                  <a:lnTo>
                    <a:pt x="7050459" y="6638033"/>
                  </a:lnTo>
                  <a:lnTo>
                    <a:pt x="7045501" y="6636707"/>
                  </a:lnTo>
                  <a:lnTo>
                    <a:pt x="7040645" y="6639765"/>
                  </a:lnTo>
                  <a:lnTo>
                    <a:pt x="7039462" y="6644389"/>
                  </a:lnTo>
                  <a:lnTo>
                    <a:pt x="7038087" y="6648538"/>
                  </a:lnTo>
                  <a:lnTo>
                    <a:pt x="7040478" y="6653109"/>
                  </a:lnTo>
                  <a:lnTo>
                    <a:pt x="7045819" y="6655387"/>
                  </a:lnTo>
                  <a:lnTo>
                    <a:pt x="7052589" y="6657091"/>
                  </a:lnTo>
                  <a:lnTo>
                    <a:pt x="7057547" y="6658417"/>
                  </a:lnTo>
                  <a:lnTo>
                    <a:pt x="7062402" y="6655359"/>
                  </a:lnTo>
                  <a:lnTo>
                    <a:pt x="7063586" y="6650734"/>
                  </a:lnTo>
                  <a:lnTo>
                    <a:pt x="7064912" y="6645776"/>
                  </a:lnTo>
                  <a:lnTo>
                    <a:pt x="7061854" y="6640920"/>
                  </a:lnTo>
                  <a:close/>
                </a:path>
                <a:path w="17095470" h="9573260">
                  <a:moveTo>
                    <a:pt x="4236854" y="5427978"/>
                  </a:moveTo>
                  <a:lnTo>
                    <a:pt x="4231424" y="5429607"/>
                  </a:lnTo>
                  <a:lnTo>
                    <a:pt x="4229097" y="5434138"/>
                  </a:lnTo>
                  <a:lnTo>
                    <a:pt x="4226436" y="5438527"/>
                  </a:lnTo>
                  <a:lnTo>
                    <a:pt x="4228065" y="5443956"/>
                  </a:lnTo>
                  <a:lnTo>
                    <a:pt x="4232596" y="5446284"/>
                  </a:lnTo>
                  <a:lnTo>
                    <a:pt x="4238654" y="5449657"/>
                  </a:lnTo>
                  <a:lnTo>
                    <a:pt x="4243662" y="5451793"/>
                  </a:lnTo>
                  <a:lnTo>
                    <a:pt x="4248615" y="5450355"/>
                  </a:lnTo>
                  <a:lnTo>
                    <a:pt x="4250800" y="5446158"/>
                  </a:lnTo>
                  <a:lnTo>
                    <a:pt x="4253461" y="5441769"/>
                  </a:lnTo>
                  <a:lnTo>
                    <a:pt x="4251832" y="5436339"/>
                  </a:lnTo>
                  <a:lnTo>
                    <a:pt x="4247301" y="5434012"/>
                  </a:lnTo>
                  <a:lnTo>
                    <a:pt x="4241243" y="5430638"/>
                  </a:lnTo>
                  <a:lnTo>
                    <a:pt x="4236854" y="5427978"/>
                  </a:lnTo>
                  <a:close/>
                </a:path>
                <a:path w="17095470" h="9573260">
                  <a:moveTo>
                    <a:pt x="7148576" y="6663314"/>
                  </a:moveTo>
                  <a:lnTo>
                    <a:pt x="7132557" y="6659243"/>
                  </a:lnTo>
                  <a:lnTo>
                    <a:pt x="7127703" y="6662302"/>
                  </a:lnTo>
                  <a:lnTo>
                    <a:pt x="7126519" y="6666927"/>
                  </a:lnTo>
                  <a:lnTo>
                    <a:pt x="7125478" y="6671217"/>
                  </a:lnTo>
                  <a:lnTo>
                    <a:pt x="7127535" y="6675645"/>
                  </a:lnTo>
                  <a:lnTo>
                    <a:pt x="7131541" y="6677354"/>
                  </a:lnTo>
                  <a:lnTo>
                    <a:pt x="7131683" y="6677020"/>
                  </a:lnTo>
                  <a:lnTo>
                    <a:pt x="7133018" y="6677589"/>
                  </a:lnTo>
                  <a:lnTo>
                    <a:pt x="7144412" y="6680477"/>
                  </a:lnTo>
                  <a:lnTo>
                    <a:pt x="7149268" y="6677420"/>
                  </a:lnTo>
                  <a:lnTo>
                    <a:pt x="7151635" y="6668170"/>
                  </a:lnTo>
                  <a:lnTo>
                    <a:pt x="7148576" y="6663314"/>
                  </a:lnTo>
                  <a:close/>
                </a:path>
                <a:path w="17095470" h="9573260">
                  <a:moveTo>
                    <a:pt x="4157675" y="5385127"/>
                  </a:moveTo>
                  <a:lnTo>
                    <a:pt x="4152244" y="5386756"/>
                  </a:lnTo>
                  <a:lnTo>
                    <a:pt x="4149917" y="5391287"/>
                  </a:lnTo>
                  <a:lnTo>
                    <a:pt x="4147256" y="5395676"/>
                  </a:lnTo>
                  <a:lnTo>
                    <a:pt x="4148885" y="5401106"/>
                  </a:lnTo>
                  <a:lnTo>
                    <a:pt x="4153416" y="5403433"/>
                  </a:lnTo>
                  <a:lnTo>
                    <a:pt x="4159474" y="5406807"/>
                  </a:lnTo>
                  <a:lnTo>
                    <a:pt x="4164482" y="5408943"/>
                  </a:lnTo>
                  <a:lnTo>
                    <a:pt x="4169435" y="5407505"/>
                  </a:lnTo>
                  <a:lnTo>
                    <a:pt x="4171620" y="5403308"/>
                  </a:lnTo>
                  <a:lnTo>
                    <a:pt x="4174281" y="5398918"/>
                  </a:lnTo>
                  <a:lnTo>
                    <a:pt x="4172652" y="5393488"/>
                  </a:lnTo>
                  <a:lnTo>
                    <a:pt x="4168121" y="5391161"/>
                  </a:lnTo>
                  <a:lnTo>
                    <a:pt x="4162064" y="5387788"/>
                  </a:lnTo>
                  <a:lnTo>
                    <a:pt x="4157675" y="5385127"/>
                  </a:lnTo>
                  <a:close/>
                </a:path>
                <a:path w="17095470" h="9573260">
                  <a:moveTo>
                    <a:pt x="4078495" y="5342276"/>
                  </a:moveTo>
                  <a:lnTo>
                    <a:pt x="4073206" y="5343572"/>
                  </a:lnTo>
                  <a:lnTo>
                    <a:pt x="4068551" y="5352634"/>
                  </a:lnTo>
                  <a:lnTo>
                    <a:pt x="4069847" y="5357921"/>
                  </a:lnTo>
                  <a:lnTo>
                    <a:pt x="4074379" y="5360249"/>
                  </a:lnTo>
                  <a:lnTo>
                    <a:pt x="4080437" y="5363623"/>
                  </a:lnTo>
                  <a:lnTo>
                    <a:pt x="4085443" y="5365758"/>
                  </a:lnTo>
                  <a:lnTo>
                    <a:pt x="4090397" y="5364320"/>
                  </a:lnTo>
                  <a:lnTo>
                    <a:pt x="4092582" y="5360123"/>
                  </a:lnTo>
                  <a:lnTo>
                    <a:pt x="4094910" y="5355592"/>
                  </a:lnTo>
                  <a:lnTo>
                    <a:pt x="4093614" y="5350304"/>
                  </a:lnTo>
                  <a:lnTo>
                    <a:pt x="4089083" y="5347976"/>
                  </a:lnTo>
                  <a:lnTo>
                    <a:pt x="4083026" y="5344604"/>
                  </a:lnTo>
                  <a:lnTo>
                    <a:pt x="4078495" y="5342276"/>
                  </a:lnTo>
                  <a:close/>
                </a:path>
                <a:path w="17095470" h="9573260">
                  <a:moveTo>
                    <a:pt x="7236060" y="6684849"/>
                  </a:moveTo>
                  <a:lnTo>
                    <a:pt x="7220041" y="6680778"/>
                  </a:lnTo>
                  <a:lnTo>
                    <a:pt x="7215185" y="6683835"/>
                  </a:lnTo>
                  <a:lnTo>
                    <a:pt x="7214002" y="6688460"/>
                  </a:lnTo>
                  <a:lnTo>
                    <a:pt x="7212960" y="6692751"/>
                  </a:lnTo>
                  <a:lnTo>
                    <a:pt x="7215161" y="6696846"/>
                  </a:lnTo>
                  <a:lnTo>
                    <a:pt x="7219167" y="6698555"/>
                  </a:lnTo>
                  <a:lnTo>
                    <a:pt x="7219357" y="6699031"/>
                  </a:lnTo>
                  <a:lnTo>
                    <a:pt x="7220693" y="6699601"/>
                  </a:lnTo>
                  <a:lnTo>
                    <a:pt x="7227463" y="6701305"/>
                  </a:lnTo>
                  <a:lnTo>
                    <a:pt x="7232230" y="6702155"/>
                  </a:lnTo>
                  <a:lnTo>
                    <a:pt x="7237086" y="6699097"/>
                  </a:lnTo>
                  <a:lnTo>
                    <a:pt x="7238270" y="6694472"/>
                  </a:lnTo>
                  <a:lnTo>
                    <a:pt x="7239119" y="6689705"/>
                  </a:lnTo>
                  <a:lnTo>
                    <a:pt x="7236060" y="6684849"/>
                  </a:lnTo>
                  <a:close/>
                </a:path>
                <a:path w="17095470" h="9573260">
                  <a:moveTo>
                    <a:pt x="3999265" y="5298616"/>
                  </a:moveTo>
                  <a:lnTo>
                    <a:pt x="3993644" y="5299769"/>
                  </a:lnTo>
                  <a:lnTo>
                    <a:pt x="3991317" y="5304300"/>
                  </a:lnTo>
                  <a:lnTo>
                    <a:pt x="3989131" y="5308498"/>
                  </a:lnTo>
                  <a:lnTo>
                    <a:pt x="3990285" y="5314119"/>
                  </a:lnTo>
                  <a:lnTo>
                    <a:pt x="3994816" y="5316446"/>
                  </a:lnTo>
                  <a:lnTo>
                    <a:pt x="4000874" y="5319819"/>
                  </a:lnTo>
                  <a:lnTo>
                    <a:pt x="4005881" y="5321955"/>
                  </a:lnTo>
                  <a:lnTo>
                    <a:pt x="4010835" y="5320517"/>
                  </a:lnTo>
                  <a:lnTo>
                    <a:pt x="4015205" y="5312122"/>
                  </a:lnTo>
                  <a:lnTo>
                    <a:pt x="4014051" y="5306501"/>
                  </a:lnTo>
                  <a:lnTo>
                    <a:pt x="4009520" y="5304173"/>
                  </a:lnTo>
                  <a:lnTo>
                    <a:pt x="4003462" y="5300801"/>
                  </a:lnTo>
                  <a:lnTo>
                    <a:pt x="3999265" y="5298616"/>
                  </a:lnTo>
                  <a:close/>
                </a:path>
                <a:path w="17095470" h="9573260">
                  <a:moveTo>
                    <a:pt x="3920654" y="5254429"/>
                  </a:moveTo>
                  <a:lnTo>
                    <a:pt x="3915033" y="5255583"/>
                  </a:lnTo>
                  <a:lnTo>
                    <a:pt x="3912706" y="5260114"/>
                  </a:lnTo>
                  <a:lnTo>
                    <a:pt x="3910521" y="5264311"/>
                  </a:lnTo>
                  <a:lnTo>
                    <a:pt x="3911675" y="5269933"/>
                  </a:lnTo>
                  <a:lnTo>
                    <a:pt x="3916206" y="5272260"/>
                  </a:lnTo>
                  <a:lnTo>
                    <a:pt x="3922264" y="5275633"/>
                  </a:lnTo>
                  <a:lnTo>
                    <a:pt x="3927271" y="5277769"/>
                  </a:lnTo>
                  <a:lnTo>
                    <a:pt x="3932224" y="5276330"/>
                  </a:lnTo>
                  <a:lnTo>
                    <a:pt x="3936594" y="5267936"/>
                  </a:lnTo>
                  <a:lnTo>
                    <a:pt x="3935441" y="5262315"/>
                  </a:lnTo>
                  <a:lnTo>
                    <a:pt x="3930910" y="5259988"/>
                  </a:lnTo>
                  <a:lnTo>
                    <a:pt x="3924852" y="5256614"/>
                  </a:lnTo>
                  <a:lnTo>
                    <a:pt x="3920654" y="5254429"/>
                  </a:lnTo>
                  <a:close/>
                </a:path>
                <a:path w="17095470" h="9573260">
                  <a:moveTo>
                    <a:pt x="7324399" y="6704381"/>
                  </a:moveTo>
                  <a:lnTo>
                    <a:pt x="7319631" y="6703531"/>
                  </a:lnTo>
                  <a:lnTo>
                    <a:pt x="7312861" y="6701827"/>
                  </a:lnTo>
                  <a:lnTo>
                    <a:pt x="7307761" y="6700835"/>
                  </a:lnTo>
                  <a:lnTo>
                    <a:pt x="7303239" y="6704035"/>
                  </a:lnTo>
                  <a:lnTo>
                    <a:pt x="7302055" y="6708660"/>
                  </a:lnTo>
                  <a:lnTo>
                    <a:pt x="7301014" y="6712951"/>
                  </a:lnTo>
                  <a:lnTo>
                    <a:pt x="7303213" y="6717045"/>
                  </a:lnTo>
                  <a:lnTo>
                    <a:pt x="7308889" y="6719467"/>
                  </a:lnTo>
                  <a:lnTo>
                    <a:pt x="7315659" y="6721171"/>
                  </a:lnTo>
                  <a:lnTo>
                    <a:pt x="7320760" y="6722163"/>
                  </a:lnTo>
                  <a:lnTo>
                    <a:pt x="7325280" y="6718962"/>
                  </a:lnTo>
                  <a:lnTo>
                    <a:pt x="7326464" y="6714337"/>
                  </a:lnTo>
                  <a:lnTo>
                    <a:pt x="7327456" y="6709236"/>
                  </a:lnTo>
                  <a:lnTo>
                    <a:pt x="7324399" y="6704381"/>
                  </a:lnTo>
                  <a:close/>
                </a:path>
                <a:path w="17095470" h="9573260">
                  <a:moveTo>
                    <a:pt x="3842044" y="5210243"/>
                  </a:moveTo>
                  <a:lnTo>
                    <a:pt x="3836757" y="5211539"/>
                  </a:lnTo>
                  <a:lnTo>
                    <a:pt x="3834096" y="5215928"/>
                  </a:lnTo>
                  <a:lnTo>
                    <a:pt x="3831910" y="5220125"/>
                  </a:lnTo>
                  <a:lnTo>
                    <a:pt x="3833206" y="5225412"/>
                  </a:lnTo>
                  <a:lnTo>
                    <a:pt x="3837595" y="5228074"/>
                  </a:lnTo>
                  <a:lnTo>
                    <a:pt x="3843653" y="5231447"/>
                  </a:lnTo>
                  <a:lnTo>
                    <a:pt x="3848660" y="5233583"/>
                  </a:lnTo>
                  <a:lnTo>
                    <a:pt x="3853614" y="5232145"/>
                  </a:lnTo>
                  <a:lnTo>
                    <a:pt x="3857984" y="5223750"/>
                  </a:lnTo>
                  <a:lnTo>
                    <a:pt x="3856688" y="5218463"/>
                  </a:lnTo>
                  <a:lnTo>
                    <a:pt x="3852299" y="5215802"/>
                  </a:lnTo>
                  <a:lnTo>
                    <a:pt x="3846241" y="5212428"/>
                  </a:lnTo>
                  <a:lnTo>
                    <a:pt x="3842044" y="5210243"/>
                  </a:lnTo>
                  <a:close/>
                </a:path>
                <a:path w="17095470" h="9573260">
                  <a:moveTo>
                    <a:pt x="7412353" y="6722960"/>
                  </a:moveTo>
                  <a:lnTo>
                    <a:pt x="7407586" y="6722111"/>
                  </a:lnTo>
                  <a:lnTo>
                    <a:pt x="7400674" y="6720740"/>
                  </a:lnTo>
                  <a:lnTo>
                    <a:pt x="7395907" y="6719891"/>
                  </a:lnTo>
                  <a:lnTo>
                    <a:pt x="7391051" y="6722949"/>
                  </a:lnTo>
                  <a:lnTo>
                    <a:pt x="7390267" y="6727349"/>
                  </a:lnTo>
                  <a:lnTo>
                    <a:pt x="7390202" y="6727715"/>
                  </a:lnTo>
                  <a:lnTo>
                    <a:pt x="7389160" y="6732006"/>
                  </a:lnTo>
                  <a:lnTo>
                    <a:pt x="7391359" y="6736101"/>
                  </a:lnTo>
                  <a:lnTo>
                    <a:pt x="7395365" y="6737810"/>
                  </a:lnTo>
                  <a:lnTo>
                    <a:pt x="7395507" y="6737475"/>
                  </a:lnTo>
                  <a:lnTo>
                    <a:pt x="7397178" y="6738188"/>
                  </a:lnTo>
                  <a:lnTo>
                    <a:pt x="7404090" y="6739559"/>
                  </a:lnTo>
                  <a:lnTo>
                    <a:pt x="7408858" y="6740408"/>
                  </a:lnTo>
                  <a:lnTo>
                    <a:pt x="7413711" y="6737349"/>
                  </a:lnTo>
                  <a:lnTo>
                    <a:pt x="7415345" y="6728182"/>
                  </a:lnTo>
                  <a:lnTo>
                    <a:pt x="7415411" y="6727816"/>
                  </a:lnTo>
                  <a:lnTo>
                    <a:pt x="7412353" y="6722960"/>
                  </a:lnTo>
                  <a:close/>
                </a:path>
                <a:path w="17095470" h="9573260">
                  <a:moveTo>
                    <a:pt x="3763719" y="5165389"/>
                  </a:moveTo>
                  <a:lnTo>
                    <a:pt x="3757955" y="5166877"/>
                  </a:lnTo>
                  <a:lnTo>
                    <a:pt x="3753585" y="5175271"/>
                  </a:lnTo>
                  <a:lnTo>
                    <a:pt x="3754881" y="5180559"/>
                  </a:lnTo>
                  <a:lnTo>
                    <a:pt x="3759269" y="5183220"/>
                  </a:lnTo>
                  <a:lnTo>
                    <a:pt x="3765327" y="5186593"/>
                  </a:lnTo>
                  <a:lnTo>
                    <a:pt x="3770334" y="5188729"/>
                  </a:lnTo>
                  <a:lnTo>
                    <a:pt x="3775288" y="5187291"/>
                  </a:lnTo>
                  <a:lnTo>
                    <a:pt x="3779658" y="5178896"/>
                  </a:lnTo>
                  <a:lnTo>
                    <a:pt x="3778362" y="5173609"/>
                  </a:lnTo>
                  <a:lnTo>
                    <a:pt x="3773974" y="5170948"/>
                  </a:lnTo>
                  <a:lnTo>
                    <a:pt x="3767916" y="5167574"/>
                  </a:lnTo>
                  <a:lnTo>
                    <a:pt x="3763719" y="5165389"/>
                  </a:lnTo>
                  <a:close/>
                </a:path>
                <a:path w="17095470" h="9573260">
                  <a:moveTo>
                    <a:pt x="3686345" y="5120153"/>
                  </a:moveTo>
                  <a:lnTo>
                    <a:pt x="3681057" y="5121449"/>
                  </a:lnTo>
                  <a:lnTo>
                    <a:pt x="3675735" y="5130226"/>
                  </a:lnTo>
                  <a:lnTo>
                    <a:pt x="3677031" y="5135514"/>
                  </a:lnTo>
                  <a:lnTo>
                    <a:pt x="3681420" y="5138175"/>
                  </a:lnTo>
                  <a:lnTo>
                    <a:pt x="3687478" y="5141548"/>
                  </a:lnTo>
                  <a:lnTo>
                    <a:pt x="3688480" y="5141975"/>
                  </a:lnTo>
                  <a:lnTo>
                    <a:pt x="3688670" y="5142452"/>
                  </a:lnTo>
                  <a:lnTo>
                    <a:pt x="3692676" y="5144161"/>
                  </a:lnTo>
                  <a:lnTo>
                    <a:pt x="3697439" y="5142246"/>
                  </a:lnTo>
                  <a:lnTo>
                    <a:pt x="3699816" y="5138525"/>
                  </a:lnTo>
                  <a:lnTo>
                    <a:pt x="3702477" y="5134137"/>
                  </a:lnTo>
                  <a:lnTo>
                    <a:pt x="3701181" y="5128849"/>
                  </a:lnTo>
                  <a:lnTo>
                    <a:pt x="3696791" y="5126188"/>
                  </a:lnTo>
                  <a:lnTo>
                    <a:pt x="3690733" y="5122814"/>
                  </a:lnTo>
                  <a:lnTo>
                    <a:pt x="3686345" y="5120153"/>
                  </a:lnTo>
                  <a:close/>
                </a:path>
                <a:path w="17095470" h="9573260">
                  <a:moveTo>
                    <a:pt x="7500259" y="6740730"/>
                  </a:moveTo>
                  <a:lnTo>
                    <a:pt x="7484146" y="6737802"/>
                  </a:lnTo>
                  <a:lnTo>
                    <a:pt x="7479291" y="6740860"/>
                  </a:lnTo>
                  <a:lnTo>
                    <a:pt x="7478507" y="6745260"/>
                  </a:lnTo>
                  <a:lnTo>
                    <a:pt x="7478441" y="6745627"/>
                  </a:lnTo>
                  <a:lnTo>
                    <a:pt x="7477400" y="6749918"/>
                  </a:lnTo>
                  <a:lnTo>
                    <a:pt x="7479933" y="6754155"/>
                  </a:lnTo>
                  <a:lnTo>
                    <a:pt x="7483605" y="6755722"/>
                  </a:lnTo>
                  <a:lnTo>
                    <a:pt x="7483415" y="6755246"/>
                  </a:lnTo>
                  <a:lnTo>
                    <a:pt x="7485084" y="6755957"/>
                  </a:lnTo>
                  <a:lnTo>
                    <a:pt x="7491996" y="6757328"/>
                  </a:lnTo>
                  <a:lnTo>
                    <a:pt x="7496763" y="6758178"/>
                  </a:lnTo>
                  <a:lnTo>
                    <a:pt x="7501619" y="6755119"/>
                  </a:lnTo>
                  <a:lnTo>
                    <a:pt x="7503253" y="6745952"/>
                  </a:lnTo>
                  <a:lnTo>
                    <a:pt x="7503318" y="6745585"/>
                  </a:lnTo>
                  <a:lnTo>
                    <a:pt x="7500259" y="6740730"/>
                  </a:lnTo>
                  <a:close/>
                </a:path>
                <a:path w="17095470" h="9573260">
                  <a:moveTo>
                    <a:pt x="3608304" y="5074632"/>
                  </a:moveTo>
                  <a:lnTo>
                    <a:pt x="3603017" y="5075927"/>
                  </a:lnTo>
                  <a:lnTo>
                    <a:pt x="3597694" y="5084705"/>
                  </a:lnTo>
                  <a:lnTo>
                    <a:pt x="3598991" y="5089992"/>
                  </a:lnTo>
                  <a:lnTo>
                    <a:pt x="3603379" y="5092654"/>
                  </a:lnTo>
                  <a:lnTo>
                    <a:pt x="3609437" y="5096027"/>
                  </a:lnTo>
                  <a:lnTo>
                    <a:pt x="3614778" y="5098305"/>
                  </a:lnTo>
                  <a:lnTo>
                    <a:pt x="3619398" y="5096725"/>
                  </a:lnTo>
                  <a:lnTo>
                    <a:pt x="3621775" y="5093004"/>
                  </a:lnTo>
                  <a:lnTo>
                    <a:pt x="3624436" y="5088616"/>
                  </a:lnTo>
                  <a:lnTo>
                    <a:pt x="3623139" y="5083327"/>
                  </a:lnTo>
                  <a:lnTo>
                    <a:pt x="3618751" y="5080666"/>
                  </a:lnTo>
                  <a:lnTo>
                    <a:pt x="3612693" y="5077293"/>
                  </a:lnTo>
                  <a:lnTo>
                    <a:pt x="3608304" y="5074632"/>
                  </a:lnTo>
                  <a:close/>
                </a:path>
                <a:path w="17095470" h="9573260">
                  <a:moveTo>
                    <a:pt x="3531025" y="5028252"/>
                  </a:moveTo>
                  <a:lnTo>
                    <a:pt x="3525737" y="5029547"/>
                  </a:lnTo>
                  <a:lnTo>
                    <a:pt x="3520415" y="5038324"/>
                  </a:lnTo>
                  <a:lnTo>
                    <a:pt x="3521710" y="5043612"/>
                  </a:lnTo>
                  <a:lnTo>
                    <a:pt x="3526099" y="5046273"/>
                  </a:lnTo>
                  <a:lnTo>
                    <a:pt x="3532015" y="5049980"/>
                  </a:lnTo>
                  <a:lnTo>
                    <a:pt x="3537356" y="5052259"/>
                  </a:lnTo>
                  <a:lnTo>
                    <a:pt x="3541975" y="5050678"/>
                  </a:lnTo>
                  <a:lnTo>
                    <a:pt x="3544352" y="5046957"/>
                  </a:lnTo>
                  <a:lnTo>
                    <a:pt x="3547013" y="5042568"/>
                  </a:lnTo>
                  <a:lnTo>
                    <a:pt x="3545717" y="5037281"/>
                  </a:lnTo>
                  <a:lnTo>
                    <a:pt x="3541329" y="5034620"/>
                  </a:lnTo>
                  <a:lnTo>
                    <a:pt x="3535413" y="5030913"/>
                  </a:lnTo>
                  <a:lnTo>
                    <a:pt x="3531025" y="5028252"/>
                  </a:lnTo>
                  <a:close/>
                </a:path>
                <a:path w="17095470" h="9573260">
                  <a:moveTo>
                    <a:pt x="7589070" y="6757307"/>
                  </a:moveTo>
                  <a:lnTo>
                    <a:pt x="7584303" y="6756457"/>
                  </a:lnTo>
                  <a:lnTo>
                    <a:pt x="7572622" y="6754236"/>
                  </a:lnTo>
                  <a:lnTo>
                    <a:pt x="7567958" y="6757770"/>
                  </a:lnTo>
                  <a:lnTo>
                    <a:pt x="7567108" y="6762537"/>
                  </a:lnTo>
                  <a:lnTo>
                    <a:pt x="7566543" y="6766637"/>
                  </a:lnTo>
                  <a:lnTo>
                    <a:pt x="7568744" y="6770732"/>
                  </a:lnTo>
                  <a:lnTo>
                    <a:pt x="7574419" y="6773152"/>
                  </a:lnTo>
                  <a:lnTo>
                    <a:pt x="7586098" y="6775373"/>
                  </a:lnTo>
                  <a:lnTo>
                    <a:pt x="7590763" y="6771839"/>
                  </a:lnTo>
                  <a:lnTo>
                    <a:pt x="7591612" y="6767071"/>
                  </a:lnTo>
                  <a:lnTo>
                    <a:pt x="7592604" y="6761971"/>
                  </a:lnTo>
                  <a:lnTo>
                    <a:pt x="7589070" y="6757307"/>
                  </a:lnTo>
                  <a:close/>
                </a:path>
                <a:path w="17095470" h="9573260">
                  <a:moveTo>
                    <a:pt x="3453745" y="4981871"/>
                  </a:moveTo>
                  <a:lnTo>
                    <a:pt x="3448315" y="4983500"/>
                  </a:lnTo>
                  <a:lnTo>
                    <a:pt x="3445796" y="4987556"/>
                  </a:lnTo>
                  <a:lnTo>
                    <a:pt x="3443135" y="4991944"/>
                  </a:lnTo>
                  <a:lnTo>
                    <a:pt x="3444764" y="4997374"/>
                  </a:lnTo>
                  <a:lnTo>
                    <a:pt x="3454735" y="5003600"/>
                  </a:lnTo>
                  <a:lnTo>
                    <a:pt x="3460076" y="5005878"/>
                  </a:lnTo>
                  <a:lnTo>
                    <a:pt x="3464696" y="5004298"/>
                  </a:lnTo>
                  <a:lnTo>
                    <a:pt x="3467072" y="5000577"/>
                  </a:lnTo>
                  <a:lnTo>
                    <a:pt x="3469733" y="4996188"/>
                  </a:lnTo>
                  <a:lnTo>
                    <a:pt x="3468104" y="4990758"/>
                  </a:lnTo>
                  <a:lnTo>
                    <a:pt x="3458134" y="4984532"/>
                  </a:lnTo>
                  <a:lnTo>
                    <a:pt x="3453745" y="4981871"/>
                  </a:lnTo>
                  <a:close/>
                </a:path>
                <a:path w="17095470" h="9573260">
                  <a:moveTo>
                    <a:pt x="7677304" y="6772454"/>
                  </a:moveTo>
                  <a:lnTo>
                    <a:pt x="7661192" y="6769526"/>
                  </a:lnTo>
                  <a:lnTo>
                    <a:pt x="7656528" y="6773061"/>
                  </a:lnTo>
                  <a:lnTo>
                    <a:pt x="7655678" y="6777828"/>
                  </a:lnTo>
                  <a:lnTo>
                    <a:pt x="7655114" y="6781927"/>
                  </a:lnTo>
                  <a:lnTo>
                    <a:pt x="7657312" y="6786022"/>
                  </a:lnTo>
                  <a:lnTo>
                    <a:pt x="7662987" y="6788443"/>
                  </a:lnTo>
                  <a:lnTo>
                    <a:pt x="7669707" y="6789337"/>
                  </a:lnTo>
                  <a:lnTo>
                    <a:pt x="7674475" y="6790186"/>
                  </a:lnTo>
                  <a:lnTo>
                    <a:pt x="7679138" y="6786652"/>
                  </a:lnTo>
                  <a:lnTo>
                    <a:pt x="7680838" y="6777118"/>
                  </a:lnTo>
                  <a:lnTo>
                    <a:pt x="7677304" y="6772454"/>
                  </a:lnTo>
                  <a:close/>
                </a:path>
                <a:path w="17095470" h="9573260">
                  <a:moveTo>
                    <a:pt x="3376750" y="4934823"/>
                  </a:moveTo>
                  <a:lnTo>
                    <a:pt x="3370986" y="4936310"/>
                  </a:lnTo>
                  <a:lnTo>
                    <a:pt x="3365949" y="4944420"/>
                  </a:lnTo>
                  <a:lnTo>
                    <a:pt x="3367435" y="4950184"/>
                  </a:lnTo>
                  <a:lnTo>
                    <a:pt x="3377406" y="4956409"/>
                  </a:lnTo>
                  <a:lnTo>
                    <a:pt x="3382747" y="4958688"/>
                  </a:lnTo>
                  <a:lnTo>
                    <a:pt x="3387367" y="4957108"/>
                  </a:lnTo>
                  <a:lnTo>
                    <a:pt x="3389743" y="4953386"/>
                  </a:lnTo>
                  <a:lnTo>
                    <a:pt x="3392262" y="4949332"/>
                  </a:lnTo>
                  <a:lnTo>
                    <a:pt x="3390776" y="4943567"/>
                  </a:lnTo>
                  <a:lnTo>
                    <a:pt x="3376750" y="4934823"/>
                  </a:lnTo>
                  <a:close/>
                </a:path>
                <a:path w="17095470" h="9573260">
                  <a:moveTo>
                    <a:pt x="3299897" y="4887441"/>
                  </a:moveTo>
                  <a:lnTo>
                    <a:pt x="3294134" y="4888928"/>
                  </a:lnTo>
                  <a:lnTo>
                    <a:pt x="3289096" y="4897038"/>
                  </a:lnTo>
                  <a:lnTo>
                    <a:pt x="3290583" y="4902802"/>
                  </a:lnTo>
                  <a:lnTo>
                    <a:pt x="3300553" y="4909028"/>
                  </a:lnTo>
                  <a:lnTo>
                    <a:pt x="3305895" y="4911306"/>
                  </a:lnTo>
                  <a:lnTo>
                    <a:pt x="3310515" y="4909725"/>
                  </a:lnTo>
                  <a:lnTo>
                    <a:pt x="3312891" y="4906004"/>
                  </a:lnTo>
                  <a:lnTo>
                    <a:pt x="3315410" y="4901949"/>
                  </a:lnTo>
                  <a:lnTo>
                    <a:pt x="3313923" y="4896186"/>
                  </a:lnTo>
                  <a:lnTo>
                    <a:pt x="3299897" y="4887441"/>
                  </a:lnTo>
                  <a:close/>
                </a:path>
                <a:path w="17095470" h="9573260">
                  <a:moveTo>
                    <a:pt x="7766444" y="6786409"/>
                  </a:moveTo>
                  <a:lnTo>
                    <a:pt x="7761677" y="6785560"/>
                  </a:lnTo>
                  <a:lnTo>
                    <a:pt x="7754955" y="6784664"/>
                  </a:lnTo>
                  <a:lnTo>
                    <a:pt x="7749854" y="6783672"/>
                  </a:lnTo>
                  <a:lnTo>
                    <a:pt x="7745523" y="6787350"/>
                  </a:lnTo>
                  <a:lnTo>
                    <a:pt x="7744673" y="6792116"/>
                  </a:lnTo>
                  <a:lnTo>
                    <a:pt x="7744160" y="6795843"/>
                  </a:lnTo>
                  <a:lnTo>
                    <a:pt x="7744109" y="6796216"/>
                  </a:lnTo>
                  <a:lnTo>
                    <a:pt x="7746450" y="6799976"/>
                  </a:lnTo>
                  <a:lnTo>
                    <a:pt x="7752127" y="6802398"/>
                  </a:lnTo>
                  <a:lnTo>
                    <a:pt x="7758847" y="6803292"/>
                  </a:lnTo>
                  <a:lnTo>
                    <a:pt x="7763949" y="6804284"/>
                  </a:lnTo>
                  <a:lnTo>
                    <a:pt x="7768278" y="6800607"/>
                  </a:lnTo>
                  <a:lnTo>
                    <a:pt x="7769128" y="6795840"/>
                  </a:lnTo>
                  <a:lnTo>
                    <a:pt x="7770049" y="6791103"/>
                  </a:lnTo>
                  <a:lnTo>
                    <a:pt x="7770120" y="6790739"/>
                  </a:lnTo>
                  <a:lnTo>
                    <a:pt x="7766444" y="6786409"/>
                  </a:lnTo>
                  <a:close/>
                </a:path>
                <a:path w="17095470" h="9573260">
                  <a:moveTo>
                    <a:pt x="3223521" y="4839868"/>
                  </a:moveTo>
                  <a:lnTo>
                    <a:pt x="3217757" y="4841355"/>
                  </a:lnTo>
                  <a:lnTo>
                    <a:pt x="3215626" y="4844786"/>
                  </a:lnTo>
                  <a:lnTo>
                    <a:pt x="3215238" y="4845410"/>
                  </a:lnTo>
                  <a:lnTo>
                    <a:pt x="3212385" y="4849322"/>
                  </a:lnTo>
                  <a:lnTo>
                    <a:pt x="3213873" y="4855086"/>
                  </a:lnTo>
                  <a:lnTo>
                    <a:pt x="3223843" y="4861312"/>
                  </a:lnTo>
                  <a:lnTo>
                    <a:pt x="3225178" y="4861881"/>
                  </a:lnTo>
                  <a:lnTo>
                    <a:pt x="3225036" y="4862215"/>
                  </a:lnTo>
                  <a:lnTo>
                    <a:pt x="3229042" y="4863924"/>
                  </a:lnTo>
                  <a:lnTo>
                    <a:pt x="3233662" y="4862344"/>
                  </a:lnTo>
                  <a:lnTo>
                    <a:pt x="3235643" y="4859243"/>
                  </a:lnTo>
                  <a:lnTo>
                    <a:pt x="3236039" y="4858623"/>
                  </a:lnTo>
                  <a:lnTo>
                    <a:pt x="3238891" y="4854710"/>
                  </a:lnTo>
                  <a:lnTo>
                    <a:pt x="3237404" y="4848947"/>
                  </a:lnTo>
                  <a:lnTo>
                    <a:pt x="3227433" y="4842720"/>
                  </a:lnTo>
                  <a:lnTo>
                    <a:pt x="3223521" y="4839868"/>
                  </a:lnTo>
                  <a:close/>
                </a:path>
                <a:path w="17095470" h="9573260">
                  <a:moveTo>
                    <a:pt x="7855483" y="6798744"/>
                  </a:moveTo>
                  <a:lnTo>
                    <a:pt x="7850573" y="6798227"/>
                  </a:lnTo>
                  <a:lnTo>
                    <a:pt x="7843853" y="6797333"/>
                  </a:lnTo>
                  <a:lnTo>
                    <a:pt x="7839086" y="6796484"/>
                  </a:lnTo>
                  <a:lnTo>
                    <a:pt x="7834422" y="6800018"/>
                  </a:lnTo>
                  <a:lnTo>
                    <a:pt x="7833906" y="6804928"/>
                  </a:lnTo>
                  <a:lnTo>
                    <a:pt x="7833342" y="6809027"/>
                  </a:lnTo>
                  <a:lnTo>
                    <a:pt x="7835683" y="6812788"/>
                  </a:lnTo>
                  <a:lnTo>
                    <a:pt x="7839355" y="6814354"/>
                  </a:lnTo>
                  <a:lnTo>
                    <a:pt x="7839163" y="6813878"/>
                  </a:lnTo>
                  <a:lnTo>
                    <a:pt x="7841500" y="6814875"/>
                  </a:lnTo>
                  <a:lnTo>
                    <a:pt x="7848220" y="6815769"/>
                  </a:lnTo>
                  <a:lnTo>
                    <a:pt x="7852988" y="6816618"/>
                  </a:lnTo>
                  <a:lnTo>
                    <a:pt x="7857653" y="6813085"/>
                  </a:lnTo>
                  <a:lnTo>
                    <a:pt x="7858169" y="6808175"/>
                  </a:lnTo>
                  <a:lnTo>
                    <a:pt x="7858954" y="6803775"/>
                  </a:lnTo>
                  <a:lnTo>
                    <a:pt x="7859019" y="6803409"/>
                  </a:lnTo>
                  <a:lnTo>
                    <a:pt x="7855483" y="6798744"/>
                  </a:lnTo>
                  <a:close/>
                </a:path>
                <a:path w="17095470" h="9573260">
                  <a:moveTo>
                    <a:pt x="3147429" y="4791627"/>
                  </a:moveTo>
                  <a:lnTo>
                    <a:pt x="3141665" y="4793114"/>
                  </a:lnTo>
                  <a:lnTo>
                    <a:pt x="3139534" y="4796545"/>
                  </a:lnTo>
                  <a:lnTo>
                    <a:pt x="3139146" y="4797169"/>
                  </a:lnTo>
                  <a:lnTo>
                    <a:pt x="3136293" y="4801081"/>
                  </a:lnTo>
                  <a:lnTo>
                    <a:pt x="3137781" y="4806845"/>
                  </a:lnTo>
                  <a:lnTo>
                    <a:pt x="3147751" y="4813071"/>
                  </a:lnTo>
                  <a:lnTo>
                    <a:pt x="3149087" y="4813641"/>
                  </a:lnTo>
                  <a:lnTo>
                    <a:pt x="3148945" y="4813975"/>
                  </a:lnTo>
                  <a:lnTo>
                    <a:pt x="3152950" y="4815684"/>
                  </a:lnTo>
                  <a:lnTo>
                    <a:pt x="3157570" y="4814103"/>
                  </a:lnTo>
                  <a:lnTo>
                    <a:pt x="3159550" y="4811002"/>
                  </a:lnTo>
                  <a:lnTo>
                    <a:pt x="3159947" y="4810382"/>
                  </a:lnTo>
                  <a:lnTo>
                    <a:pt x="3162799" y="4806469"/>
                  </a:lnTo>
                  <a:lnTo>
                    <a:pt x="3161312" y="4800705"/>
                  </a:lnTo>
                  <a:lnTo>
                    <a:pt x="3151342" y="4794479"/>
                  </a:lnTo>
                  <a:lnTo>
                    <a:pt x="3147429" y="4791627"/>
                  </a:lnTo>
                  <a:close/>
                </a:path>
                <a:path w="17095470" h="9573260">
                  <a:moveTo>
                    <a:pt x="3071623" y="4742718"/>
                  </a:moveTo>
                  <a:lnTo>
                    <a:pt x="3066001" y="4743872"/>
                  </a:lnTo>
                  <a:lnTo>
                    <a:pt x="3063870" y="4747302"/>
                  </a:lnTo>
                  <a:lnTo>
                    <a:pt x="3061201" y="4751688"/>
                  </a:lnTo>
                  <a:lnTo>
                    <a:pt x="3060821" y="4752315"/>
                  </a:lnTo>
                  <a:lnTo>
                    <a:pt x="3061974" y="4757937"/>
                  </a:lnTo>
                  <a:lnTo>
                    <a:pt x="3071944" y="4764163"/>
                  </a:lnTo>
                  <a:lnTo>
                    <a:pt x="3077620" y="4766584"/>
                  </a:lnTo>
                  <a:lnTo>
                    <a:pt x="3082097" y="4765336"/>
                  </a:lnTo>
                  <a:lnTo>
                    <a:pt x="3084077" y="4762236"/>
                  </a:lnTo>
                  <a:lnTo>
                    <a:pt x="3084474" y="4761615"/>
                  </a:lnTo>
                  <a:lnTo>
                    <a:pt x="3086755" y="4757853"/>
                  </a:lnTo>
                  <a:lnTo>
                    <a:pt x="3087135" y="4757226"/>
                  </a:lnTo>
                  <a:lnTo>
                    <a:pt x="3085981" y="4751605"/>
                  </a:lnTo>
                  <a:lnTo>
                    <a:pt x="3076012" y="4745380"/>
                  </a:lnTo>
                  <a:lnTo>
                    <a:pt x="3071623" y="4742718"/>
                  </a:lnTo>
                  <a:close/>
                </a:path>
                <a:path w="17095470" h="9573260">
                  <a:moveTo>
                    <a:pt x="7944951" y="6810077"/>
                  </a:moveTo>
                  <a:lnTo>
                    <a:pt x="7940042" y="6809561"/>
                  </a:lnTo>
                  <a:lnTo>
                    <a:pt x="7933321" y="6808667"/>
                  </a:lnTo>
                  <a:lnTo>
                    <a:pt x="7928412" y="6808151"/>
                  </a:lnTo>
                  <a:lnTo>
                    <a:pt x="7923748" y="6811685"/>
                  </a:lnTo>
                  <a:lnTo>
                    <a:pt x="7923232" y="6816595"/>
                  </a:lnTo>
                  <a:lnTo>
                    <a:pt x="7922668" y="6820694"/>
                  </a:lnTo>
                  <a:lnTo>
                    <a:pt x="7925009" y="6824455"/>
                  </a:lnTo>
                  <a:lnTo>
                    <a:pt x="7928681" y="6826022"/>
                  </a:lnTo>
                  <a:lnTo>
                    <a:pt x="7928824" y="6825687"/>
                  </a:lnTo>
                  <a:lnTo>
                    <a:pt x="7931160" y="6826684"/>
                  </a:lnTo>
                  <a:lnTo>
                    <a:pt x="7937881" y="6827578"/>
                  </a:lnTo>
                  <a:lnTo>
                    <a:pt x="7942790" y="6828094"/>
                  </a:lnTo>
                  <a:lnTo>
                    <a:pt x="7947454" y="6824559"/>
                  </a:lnTo>
                  <a:lnTo>
                    <a:pt x="7948446" y="6815118"/>
                  </a:lnTo>
                  <a:lnTo>
                    <a:pt x="7948486" y="6814741"/>
                  </a:lnTo>
                  <a:lnTo>
                    <a:pt x="7944951" y="6810077"/>
                  </a:lnTo>
                  <a:close/>
                </a:path>
                <a:path w="17095470" h="9573260">
                  <a:moveTo>
                    <a:pt x="2995958" y="4693476"/>
                  </a:moveTo>
                  <a:lnTo>
                    <a:pt x="2990336" y="4694629"/>
                  </a:lnTo>
                  <a:lnTo>
                    <a:pt x="2988205" y="4698060"/>
                  </a:lnTo>
                  <a:lnTo>
                    <a:pt x="2985537" y="4702446"/>
                  </a:lnTo>
                  <a:lnTo>
                    <a:pt x="2985156" y="4703073"/>
                  </a:lnTo>
                  <a:lnTo>
                    <a:pt x="2986310" y="4708694"/>
                  </a:lnTo>
                  <a:lnTo>
                    <a:pt x="2996280" y="4714920"/>
                  </a:lnTo>
                  <a:lnTo>
                    <a:pt x="3001621" y="4717199"/>
                  </a:lnTo>
                  <a:lnTo>
                    <a:pt x="3006432" y="4716094"/>
                  </a:lnTo>
                  <a:lnTo>
                    <a:pt x="3008412" y="4712993"/>
                  </a:lnTo>
                  <a:lnTo>
                    <a:pt x="3008809" y="4712373"/>
                  </a:lnTo>
                  <a:lnTo>
                    <a:pt x="3011090" y="4708611"/>
                  </a:lnTo>
                  <a:lnTo>
                    <a:pt x="3011470" y="4707984"/>
                  </a:lnTo>
                  <a:lnTo>
                    <a:pt x="3010317" y="4702363"/>
                  </a:lnTo>
                  <a:lnTo>
                    <a:pt x="3000347" y="4696137"/>
                  </a:lnTo>
                  <a:lnTo>
                    <a:pt x="2995958" y="4693476"/>
                  </a:lnTo>
                  <a:close/>
                </a:path>
                <a:path w="17095470" h="9573260">
                  <a:moveTo>
                    <a:pt x="2920579" y="4643566"/>
                  </a:moveTo>
                  <a:lnTo>
                    <a:pt x="2915291" y="4644861"/>
                  </a:lnTo>
                  <a:lnTo>
                    <a:pt x="2912438" y="4648773"/>
                  </a:lnTo>
                  <a:lnTo>
                    <a:pt x="2910157" y="4652535"/>
                  </a:lnTo>
                  <a:lnTo>
                    <a:pt x="2909777" y="4653163"/>
                  </a:lnTo>
                  <a:lnTo>
                    <a:pt x="2911072" y="4658450"/>
                  </a:lnTo>
                  <a:lnTo>
                    <a:pt x="2914985" y="4661303"/>
                  </a:lnTo>
                  <a:lnTo>
                    <a:pt x="2920900" y="4665010"/>
                  </a:lnTo>
                  <a:lnTo>
                    <a:pt x="2926242" y="4667288"/>
                  </a:lnTo>
                  <a:lnTo>
                    <a:pt x="2931053" y="4666184"/>
                  </a:lnTo>
                  <a:lnTo>
                    <a:pt x="2933034" y="4663083"/>
                  </a:lnTo>
                  <a:lnTo>
                    <a:pt x="2933430" y="4662463"/>
                  </a:lnTo>
                  <a:lnTo>
                    <a:pt x="2935711" y="4658701"/>
                  </a:lnTo>
                  <a:lnTo>
                    <a:pt x="2936091" y="4658074"/>
                  </a:lnTo>
                  <a:lnTo>
                    <a:pt x="2934938" y="4652453"/>
                  </a:lnTo>
                  <a:lnTo>
                    <a:pt x="2924967" y="4646227"/>
                  </a:lnTo>
                  <a:lnTo>
                    <a:pt x="2920579" y="4643566"/>
                  </a:lnTo>
                  <a:close/>
                </a:path>
                <a:path w="17095470" h="9573260">
                  <a:moveTo>
                    <a:pt x="8034321" y="6819789"/>
                  </a:moveTo>
                  <a:lnTo>
                    <a:pt x="8029412" y="6819274"/>
                  </a:lnTo>
                  <a:lnTo>
                    <a:pt x="8022549" y="6818714"/>
                  </a:lnTo>
                  <a:lnTo>
                    <a:pt x="8017639" y="6818198"/>
                  </a:lnTo>
                  <a:lnTo>
                    <a:pt x="8013309" y="6821875"/>
                  </a:lnTo>
                  <a:lnTo>
                    <a:pt x="8012793" y="6826784"/>
                  </a:lnTo>
                  <a:lnTo>
                    <a:pt x="8012705" y="6830692"/>
                  </a:lnTo>
                  <a:lnTo>
                    <a:pt x="8014712" y="6834311"/>
                  </a:lnTo>
                  <a:lnTo>
                    <a:pt x="8019052" y="6836162"/>
                  </a:lnTo>
                  <a:lnTo>
                    <a:pt x="8020864" y="6836540"/>
                  </a:lnTo>
                  <a:lnTo>
                    <a:pt x="8027727" y="6837100"/>
                  </a:lnTo>
                  <a:lnTo>
                    <a:pt x="8032636" y="6837616"/>
                  </a:lnTo>
                  <a:lnTo>
                    <a:pt x="8036965" y="6833939"/>
                  </a:lnTo>
                  <a:lnTo>
                    <a:pt x="8037997" y="6824120"/>
                  </a:lnTo>
                  <a:lnTo>
                    <a:pt x="8034321" y="6819789"/>
                  </a:lnTo>
                  <a:close/>
                </a:path>
                <a:path w="17095470" h="9573260">
                  <a:moveTo>
                    <a:pt x="2846151" y="4593272"/>
                  </a:moveTo>
                  <a:lnTo>
                    <a:pt x="2840529" y="4594426"/>
                  </a:lnTo>
                  <a:lnTo>
                    <a:pt x="2837677" y="4598338"/>
                  </a:lnTo>
                  <a:lnTo>
                    <a:pt x="2835158" y="4602393"/>
                  </a:lnTo>
                  <a:lnTo>
                    <a:pt x="2836312" y="4608015"/>
                  </a:lnTo>
                  <a:lnTo>
                    <a:pt x="2840224" y="4610868"/>
                  </a:lnTo>
                  <a:lnTo>
                    <a:pt x="2845997" y="4614908"/>
                  </a:lnTo>
                  <a:lnTo>
                    <a:pt x="2851339" y="4617187"/>
                  </a:lnTo>
                  <a:lnTo>
                    <a:pt x="2856150" y="4616082"/>
                  </a:lnTo>
                  <a:lnTo>
                    <a:pt x="2858526" y="4612361"/>
                  </a:lnTo>
                  <a:lnTo>
                    <a:pt x="2861045" y="4608306"/>
                  </a:lnTo>
                  <a:lnTo>
                    <a:pt x="2859892" y="4602685"/>
                  </a:lnTo>
                  <a:lnTo>
                    <a:pt x="2855979" y="4599833"/>
                  </a:lnTo>
                  <a:lnTo>
                    <a:pt x="2850206" y="4595791"/>
                  </a:lnTo>
                  <a:lnTo>
                    <a:pt x="2846151" y="4593272"/>
                  </a:lnTo>
                  <a:close/>
                </a:path>
                <a:path w="17095470" h="9573260">
                  <a:moveTo>
                    <a:pt x="8124452" y="6828644"/>
                  </a:moveTo>
                  <a:lnTo>
                    <a:pt x="8119542" y="6828128"/>
                  </a:lnTo>
                  <a:lnTo>
                    <a:pt x="8112680" y="6827568"/>
                  </a:lnTo>
                  <a:lnTo>
                    <a:pt x="8107770" y="6827052"/>
                  </a:lnTo>
                  <a:lnTo>
                    <a:pt x="8103440" y="6830730"/>
                  </a:lnTo>
                  <a:lnTo>
                    <a:pt x="8102925" y="6835639"/>
                  </a:lnTo>
                  <a:lnTo>
                    <a:pt x="8102502" y="6839404"/>
                  </a:lnTo>
                  <a:lnTo>
                    <a:pt x="8104843" y="6843165"/>
                  </a:lnTo>
                  <a:lnTo>
                    <a:pt x="8109183" y="6845016"/>
                  </a:lnTo>
                  <a:lnTo>
                    <a:pt x="8110995" y="6845394"/>
                  </a:lnTo>
                  <a:lnTo>
                    <a:pt x="8117856" y="6845954"/>
                  </a:lnTo>
                  <a:lnTo>
                    <a:pt x="8122767" y="6846470"/>
                  </a:lnTo>
                  <a:lnTo>
                    <a:pt x="8127097" y="6842793"/>
                  </a:lnTo>
                  <a:lnTo>
                    <a:pt x="8128128" y="6832975"/>
                  </a:lnTo>
                  <a:lnTo>
                    <a:pt x="8124452" y="6828644"/>
                  </a:lnTo>
                  <a:close/>
                </a:path>
                <a:path w="17095470" h="9573260">
                  <a:moveTo>
                    <a:pt x="2771866" y="4542646"/>
                  </a:moveTo>
                  <a:lnTo>
                    <a:pt x="2766245" y="4543799"/>
                  </a:lnTo>
                  <a:lnTo>
                    <a:pt x="2760540" y="4551624"/>
                  </a:lnTo>
                  <a:lnTo>
                    <a:pt x="2761693" y="4557246"/>
                  </a:lnTo>
                  <a:lnTo>
                    <a:pt x="2765605" y="4560099"/>
                  </a:lnTo>
                  <a:lnTo>
                    <a:pt x="2771379" y="4564139"/>
                  </a:lnTo>
                  <a:lnTo>
                    <a:pt x="2773048" y="4564851"/>
                  </a:lnTo>
                  <a:lnTo>
                    <a:pt x="2772905" y="4565185"/>
                  </a:lnTo>
                  <a:lnTo>
                    <a:pt x="2776577" y="4566751"/>
                  </a:lnTo>
                  <a:lnTo>
                    <a:pt x="2781388" y="4565647"/>
                  </a:lnTo>
                  <a:lnTo>
                    <a:pt x="2783765" y="4561926"/>
                  </a:lnTo>
                  <a:lnTo>
                    <a:pt x="2786618" y="4558013"/>
                  </a:lnTo>
                  <a:lnTo>
                    <a:pt x="2785465" y="4552392"/>
                  </a:lnTo>
                  <a:lnTo>
                    <a:pt x="2781552" y="4549540"/>
                  </a:lnTo>
                  <a:lnTo>
                    <a:pt x="2775779" y="4545499"/>
                  </a:lnTo>
                  <a:lnTo>
                    <a:pt x="2771866" y="4542646"/>
                  </a:lnTo>
                  <a:close/>
                </a:path>
                <a:path w="17095470" h="9573260">
                  <a:moveTo>
                    <a:pt x="2697533" y="4491209"/>
                  </a:moveTo>
                  <a:lnTo>
                    <a:pt x="2691911" y="4492362"/>
                  </a:lnTo>
                  <a:lnTo>
                    <a:pt x="2686206" y="4500187"/>
                  </a:lnTo>
                  <a:lnTo>
                    <a:pt x="2687359" y="4505809"/>
                  </a:lnTo>
                  <a:lnTo>
                    <a:pt x="2691272" y="4508661"/>
                  </a:lnTo>
                  <a:lnTo>
                    <a:pt x="2697045" y="4512703"/>
                  </a:lnTo>
                  <a:lnTo>
                    <a:pt x="2698714" y="4513415"/>
                  </a:lnTo>
                  <a:lnTo>
                    <a:pt x="2698572" y="4513748"/>
                  </a:lnTo>
                  <a:lnTo>
                    <a:pt x="2702244" y="4515314"/>
                  </a:lnTo>
                  <a:lnTo>
                    <a:pt x="2707054" y="4514210"/>
                  </a:lnTo>
                  <a:lnTo>
                    <a:pt x="2709431" y="4510489"/>
                  </a:lnTo>
                  <a:lnTo>
                    <a:pt x="2712284" y="4506576"/>
                  </a:lnTo>
                  <a:lnTo>
                    <a:pt x="2711131" y="4500955"/>
                  </a:lnTo>
                  <a:lnTo>
                    <a:pt x="2707218" y="4498102"/>
                  </a:lnTo>
                  <a:lnTo>
                    <a:pt x="2701446" y="4494061"/>
                  </a:lnTo>
                  <a:lnTo>
                    <a:pt x="2697533" y="4491209"/>
                  </a:lnTo>
                  <a:close/>
                </a:path>
                <a:path w="17095470" h="9573260">
                  <a:moveTo>
                    <a:pt x="8214008" y="6836069"/>
                  </a:moveTo>
                  <a:lnTo>
                    <a:pt x="8209098" y="6835553"/>
                  </a:lnTo>
                  <a:lnTo>
                    <a:pt x="8202235" y="6834993"/>
                  </a:lnTo>
                  <a:lnTo>
                    <a:pt x="8197325" y="6834477"/>
                  </a:lnTo>
                  <a:lnTo>
                    <a:pt x="8193330" y="6838297"/>
                  </a:lnTo>
                  <a:lnTo>
                    <a:pt x="8192815" y="6843206"/>
                  </a:lnTo>
                  <a:lnTo>
                    <a:pt x="8192249" y="6847305"/>
                  </a:lnTo>
                  <a:lnTo>
                    <a:pt x="8194733" y="6850732"/>
                  </a:lnTo>
                  <a:lnTo>
                    <a:pt x="8198071" y="6852156"/>
                  </a:lnTo>
                  <a:lnTo>
                    <a:pt x="8198213" y="6851822"/>
                  </a:lnTo>
                  <a:lnTo>
                    <a:pt x="8199215" y="6852250"/>
                  </a:lnTo>
                  <a:lnTo>
                    <a:pt x="8201027" y="6852628"/>
                  </a:lnTo>
                  <a:lnTo>
                    <a:pt x="8207890" y="6853188"/>
                  </a:lnTo>
                  <a:lnTo>
                    <a:pt x="8212799" y="6853704"/>
                  </a:lnTo>
                  <a:lnTo>
                    <a:pt x="8216797" y="6849885"/>
                  </a:lnTo>
                  <a:lnTo>
                    <a:pt x="8217829" y="6840067"/>
                  </a:lnTo>
                  <a:lnTo>
                    <a:pt x="8214008" y="6836069"/>
                  </a:lnTo>
                  <a:close/>
                </a:path>
                <a:path w="17095470" h="9573260">
                  <a:moveTo>
                    <a:pt x="2623817" y="4439247"/>
                  </a:moveTo>
                  <a:lnTo>
                    <a:pt x="2618196" y="4440400"/>
                  </a:lnTo>
                  <a:lnTo>
                    <a:pt x="2612491" y="4448225"/>
                  </a:lnTo>
                  <a:lnTo>
                    <a:pt x="2613644" y="4453847"/>
                  </a:lnTo>
                  <a:lnTo>
                    <a:pt x="2617556" y="4456699"/>
                  </a:lnTo>
                  <a:lnTo>
                    <a:pt x="2623330" y="4460740"/>
                  </a:lnTo>
                  <a:lnTo>
                    <a:pt x="2628337" y="4462876"/>
                  </a:lnTo>
                  <a:lnTo>
                    <a:pt x="2633006" y="4462106"/>
                  </a:lnTo>
                  <a:lnTo>
                    <a:pt x="2635382" y="4458385"/>
                  </a:lnTo>
                  <a:lnTo>
                    <a:pt x="2638235" y="4454472"/>
                  </a:lnTo>
                  <a:lnTo>
                    <a:pt x="2637082" y="4448851"/>
                  </a:lnTo>
                  <a:lnTo>
                    <a:pt x="2623817" y="4439247"/>
                  </a:lnTo>
                  <a:close/>
                </a:path>
                <a:path w="17095470" h="9573260">
                  <a:moveTo>
                    <a:pt x="8303943" y="6841683"/>
                  </a:moveTo>
                  <a:lnTo>
                    <a:pt x="8298891" y="6841502"/>
                  </a:lnTo>
                  <a:lnTo>
                    <a:pt x="8292028" y="6840941"/>
                  </a:lnTo>
                  <a:lnTo>
                    <a:pt x="8286977" y="6840759"/>
                  </a:lnTo>
                  <a:lnTo>
                    <a:pt x="8282645" y="6844435"/>
                  </a:lnTo>
                  <a:lnTo>
                    <a:pt x="8282464" y="6849487"/>
                  </a:lnTo>
                  <a:lnTo>
                    <a:pt x="8282083" y="6852876"/>
                  </a:lnTo>
                  <a:lnTo>
                    <a:pt x="8302924" y="6859794"/>
                  </a:lnTo>
                  <a:lnTo>
                    <a:pt x="8307256" y="6856117"/>
                  </a:lnTo>
                  <a:lnTo>
                    <a:pt x="8307620" y="6846014"/>
                  </a:lnTo>
                  <a:lnTo>
                    <a:pt x="8303943" y="6841683"/>
                  </a:lnTo>
                  <a:close/>
                </a:path>
                <a:path w="17095470" h="9573260">
                  <a:moveTo>
                    <a:pt x="2550912" y="4387236"/>
                  </a:moveTo>
                  <a:lnTo>
                    <a:pt x="2545291" y="4388389"/>
                  </a:lnTo>
                  <a:lnTo>
                    <a:pt x="2539586" y="4396214"/>
                  </a:lnTo>
                  <a:lnTo>
                    <a:pt x="2540739" y="4401836"/>
                  </a:lnTo>
                  <a:lnTo>
                    <a:pt x="2550091" y="4408587"/>
                  </a:lnTo>
                  <a:lnTo>
                    <a:pt x="2555432" y="4410865"/>
                  </a:lnTo>
                  <a:lnTo>
                    <a:pt x="2559910" y="4409618"/>
                  </a:lnTo>
                  <a:lnTo>
                    <a:pt x="2562477" y="4406374"/>
                  </a:lnTo>
                  <a:lnTo>
                    <a:pt x="2565330" y="4402461"/>
                  </a:lnTo>
                  <a:lnTo>
                    <a:pt x="2564177" y="4396840"/>
                  </a:lnTo>
                  <a:lnTo>
                    <a:pt x="2550912" y="4387236"/>
                  </a:lnTo>
                  <a:close/>
                </a:path>
                <a:path w="17095470" h="9573260">
                  <a:moveTo>
                    <a:pt x="2477909" y="4333605"/>
                  </a:moveTo>
                  <a:lnTo>
                    <a:pt x="2472288" y="4334758"/>
                  </a:lnTo>
                  <a:lnTo>
                    <a:pt x="2469435" y="4338670"/>
                  </a:lnTo>
                  <a:lnTo>
                    <a:pt x="2466106" y="4342775"/>
                  </a:lnTo>
                  <a:lnTo>
                    <a:pt x="2467262" y="4348397"/>
                  </a:lnTo>
                  <a:lnTo>
                    <a:pt x="2476611" y="4355147"/>
                  </a:lnTo>
                  <a:lnTo>
                    <a:pt x="2478615" y="4356001"/>
                  </a:lnTo>
                  <a:lnTo>
                    <a:pt x="2478472" y="4356335"/>
                  </a:lnTo>
                  <a:lnTo>
                    <a:pt x="2482144" y="4357902"/>
                  </a:lnTo>
                  <a:lnTo>
                    <a:pt x="2486621" y="4356655"/>
                  </a:lnTo>
                  <a:lnTo>
                    <a:pt x="2489189" y="4353410"/>
                  </a:lnTo>
                  <a:lnTo>
                    <a:pt x="2492518" y="4349306"/>
                  </a:lnTo>
                  <a:lnTo>
                    <a:pt x="2491365" y="4343685"/>
                  </a:lnTo>
                  <a:lnTo>
                    <a:pt x="2482013" y="4336933"/>
                  </a:lnTo>
                  <a:lnTo>
                    <a:pt x="2477909" y="4333605"/>
                  </a:lnTo>
                  <a:close/>
                </a:path>
                <a:path w="17095470" h="9573260">
                  <a:moveTo>
                    <a:pt x="8393780" y="6845677"/>
                  </a:moveTo>
                  <a:lnTo>
                    <a:pt x="8381723" y="6845269"/>
                  </a:lnTo>
                  <a:lnTo>
                    <a:pt x="8377005" y="6845229"/>
                  </a:lnTo>
                  <a:lnTo>
                    <a:pt x="8372674" y="6848905"/>
                  </a:lnTo>
                  <a:lnTo>
                    <a:pt x="8372492" y="6853957"/>
                  </a:lnTo>
                  <a:lnTo>
                    <a:pt x="8372403" y="6857865"/>
                  </a:lnTo>
                  <a:lnTo>
                    <a:pt x="8374553" y="6861149"/>
                  </a:lnTo>
                  <a:lnTo>
                    <a:pt x="8378892" y="6863001"/>
                  </a:lnTo>
                  <a:lnTo>
                    <a:pt x="8381181" y="6863188"/>
                  </a:lnTo>
                  <a:lnTo>
                    <a:pt x="8388187" y="6863414"/>
                  </a:lnTo>
                  <a:lnTo>
                    <a:pt x="8392904" y="6863454"/>
                  </a:lnTo>
                  <a:lnTo>
                    <a:pt x="8397235" y="6859777"/>
                  </a:lnTo>
                  <a:lnTo>
                    <a:pt x="8397417" y="6854726"/>
                  </a:lnTo>
                  <a:lnTo>
                    <a:pt x="8397457" y="6850007"/>
                  </a:lnTo>
                  <a:lnTo>
                    <a:pt x="8393780" y="6845677"/>
                  </a:lnTo>
                  <a:close/>
                </a:path>
                <a:path w="17095470" h="9573260">
                  <a:moveTo>
                    <a:pt x="2405765" y="4280735"/>
                  </a:moveTo>
                  <a:lnTo>
                    <a:pt x="2399953" y="4281411"/>
                  </a:lnTo>
                  <a:lnTo>
                    <a:pt x="2394247" y="4289236"/>
                  </a:lnTo>
                  <a:lnTo>
                    <a:pt x="2394924" y="4295049"/>
                  </a:lnTo>
                  <a:lnTo>
                    <a:pt x="2404276" y="4301801"/>
                  </a:lnTo>
                  <a:lnTo>
                    <a:pt x="2406279" y="4302655"/>
                  </a:lnTo>
                  <a:lnTo>
                    <a:pt x="2406136" y="4302989"/>
                  </a:lnTo>
                  <a:lnTo>
                    <a:pt x="2409809" y="4304555"/>
                  </a:lnTo>
                  <a:lnTo>
                    <a:pt x="2414286" y="4303308"/>
                  </a:lnTo>
                  <a:lnTo>
                    <a:pt x="2416854" y="4300064"/>
                  </a:lnTo>
                  <a:lnTo>
                    <a:pt x="2419706" y="4296151"/>
                  </a:lnTo>
                  <a:lnTo>
                    <a:pt x="2419030" y="4290338"/>
                  </a:lnTo>
                  <a:lnTo>
                    <a:pt x="2405765" y="4280735"/>
                  </a:lnTo>
                  <a:close/>
                </a:path>
                <a:path w="17095470" h="9573260">
                  <a:moveTo>
                    <a:pt x="8483902" y="6849003"/>
                  </a:moveTo>
                  <a:lnTo>
                    <a:pt x="8466792" y="6848413"/>
                  </a:lnTo>
                  <a:lnTo>
                    <a:pt x="8462795" y="6852232"/>
                  </a:lnTo>
                  <a:lnTo>
                    <a:pt x="8462614" y="6857283"/>
                  </a:lnTo>
                  <a:lnTo>
                    <a:pt x="8462525" y="6861191"/>
                  </a:lnTo>
                  <a:lnTo>
                    <a:pt x="8464674" y="6864476"/>
                  </a:lnTo>
                  <a:lnTo>
                    <a:pt x="8469014" y="6866327"/>
                  </a:lnTo>
                  <a:lnTo>
                    <a:pt x="8471302" y="6866514"/>
                  </a:lnTo>
                  <a:lnTo>
                    <a:pt x="8483360" y="6866922"/>
                  </a:lnTo>
                  <a:lnTo>
                    <a:pt x="8487357" y="6863104"/>
                  </a:lnTo>
                  <a:lnTo>
                    <a:pt x="8487721" y="6853000"/>
                  </a:lnTo>
                  <a:lnTo>
                    <a:pt x="8483902" y="6849003"/>
                  </a:lnTo>
                  <a:close/>
                </a:path>
                <a:path w="17095470" h="9573260">
                  <a:moveTo>
                    <a:pt x="2333523" y="4226244"/>
                  </a:moveTo>
                  <a:lnTo>
                    <a:pt x="2327710" y="4226922"/>
                  </a:lnTo>
                  <a:lnTo>
                    <a:pt x="2322005" y="4234747"/>
                  </a:lnTo>
                  <a:lnTo>
                    <a:pt x="2322682" y="4240559"/>
                  </a:lnTo>
                  <a:lnTo>
                    <a:pt x="2326594" y="4243412"/>
                  </a:lnTo>
                  <a:lnTo>
                    <a:pt x="2331891" y="4247644"/>
                  </a:lnTo>
                  <a:lnTo>
                    <a:pt x="2333894" y="4248499"/>
                  </a:lnTo>
                  <a:lnTo>
                    <a:pt x="2333752" y="4248832"/>
                  </a:lnTo>
                  <a:lnTo>
                    <a:pt x="2337424" y="4250399"/>
                  </a:lnTo>
                  <a:lnTo>
                    <a:pt x="2341901" y="4249152"/>
                  </a:lnTo>
                  <a:lnTo>
                    <a:pt x="2344469" y="4245907"/>
                  </a:lnTo>
                  <a:lnTo>
                    <a:pt x="2347322" y="4241995"/>
                  </a:lnTo>
                  <a:lnTo>
                    <a:pt x="2346645" y="4236182"/>
                  </a:lnTo>
                  <a:lnTo>
                    <a:pt x="2342735" y="4233331"/>
                  </a:lnTo>
                  <a:lnTo>
                    <a:pt x="2337436" y="4229097"/>
                  </a:lnTo>
                  <a:lnTo>
                    <a:pt x="2333523" y="4226244"/>
                  </a:lnTo>
                  <a:close/>
                </a:path>
                <a:path w="17095470" h="9573260">
                  <a:moveTo>
                    <a:pt x="2261900" y="4171229"/>
                  </a:moveTo>
                  <a:lnTo>
                    <a:pt x="2256087" y="4171906"/>
                  </a:lnTo>
                  <a:lnTo>
                    <a:pt x="2250382" y="4179730"/>
                  </a:lnTo>
                  <a:lnTo>
                    <a:pt x="2251058" y="4185543"/>
                  </a:lnTo>
                  <a:lnTo>
                    <a:pt x="2254971" y="4188396"/>
                  </a:lnTo>
                  <a:lnTo>
                    <a:pt x="2260268" y="4192628"/>
                  </a:lnTo>
                  <a:lnTo>
                    <a:pt x="2265943" y="4195049"/>
                  </a:lnTo>
                  <a:lnTo>
                    <a:pt x="2270278" y="4194137"/>
                  </a:lnTo>
                  <a:lnTo>
                    <a:pt x="2272846" y="4190892"/>
                  </a:lnTo>
                  <a:lnTo>
                    <a:pt x="2275699" y="4186979"/>
                  </a:lnTo>
                  <a:lnTo>
                    <a:pt x="2275021" y="4181167"/>
                  </a:lnTo>
                  <a:lnTo>
                    <a:pt x="2271109" y="4178314"/>
                  </a:lnTo>
                  <a:lnTo>
                    <a:pt x="2265812" y="4174081"/>
                  </a:lnTo>
                  <a:lnTo>
                    <a:pt x="2261900" y="4171229"/>
                  </a:lnTo>
                  <a:close/>
                </a:path>
                <a:path w="17095470" h="9573260">
                  <a:moveTo>
                    <a:pt x="8573113" y="6850758"/>
                  </a:moveTo>
                  <a:lnTo>
                    <a:pt x="8568062" y="6850576"/>
                  </a:lnTo>
                  <a:lnTo>
                    <a:pt x="8561391" y="6850492"/>
                  </a:lnTo>
                  <a:lnTo>
                    <a:pt x="8556339" y="6850310"/>
                  </a:lnTo>
                  <a:lnTo>
                    <a:pt x="8552676" y="6854272"/>
                  </a:lnTo>
                  <a:lnTo>
                    <a:pt x="8552494" y="6859323"/>
                  </a:lnTo>
                  <a:lnTo>
                    <a:pt x="8552548" y="6862897"/>
                  </a:lnTo>
                  <a:lnTo>
                    <a:pt x="8554697" y="6866182"/>
                  </a:lnTo>
                  <a:lnTo>
                    <a:pt x="8558705" y="6867892"/>
                  </a:lnTo>
                  <a:lnTo>
                    <a:pt x="8560991" y="6868077"/>
                  </a:lnTo>
                  <a:lnTo>
                    <a:pt x="8573048" y="6868486"/>
                  </a:lnTo>
                  <a:lnTo>
                    <a:pt x="8576711" y="6864524"/>
                  </a:lnTo>
                  <a:lnTo>
                    <a:pt x="8577076" y="6854421"/>
                  </a:lnTo>
                  <a:lnTo>
                    <a:pt x="8573113" y="6850758"/>
                  </a:lnTo>
                  <a:close/>
                </a:path>
                <a:path w="17095470" h="9573260">
                  <a:moveTo>
                    <a:pt x="2191086" y="4116164"/>
                  </a:moveTo>
                  <a:lnTo>
                    <a:pt x="2185607" y="4116983"/>
                  </a:lnTo>
                  <a:lnTo>
                    <a:pt x="2179234" y="4124524"/>
                  </a:lnTo>
                  <a:lnTo>
                    <a:pt x="2180053" y="4130003"/>
                  </a:lnTo>
                  <a:lnTo>
                    <a:pt x="2183824" y="4133189"/>
                  </a:lnTo>
                  <a:lnTo>
                    <a:pt x="2189120" y="4137421"/>
                  </a:lnTo>
                  <a:lnTo>
                    <a:pt x="2191123" y="4138275"/>
                  </a:lnTo>
                  <a:lnTo>
                    <a:pt x="2190981" y="4138610"/>
                  </a:lnTo>
                  <a:lnTo>
                    <a:pt x="2194653" y="4140176"/>
                  </a:lnTo>
                  <a:lnTo>
                    <a:pt x="2198988" y="4139263"/>
                  </a:lnTo>
                  <a:lnTo>
                    <a:pt x="2201556" y="4136018"/>
                  </a:lnTo>
                  <a:lnTo>
                    <a:pt x="2204743" y="4132248"/>
                  </a:lnTo>
                  <a:lnTo>
                    <a:pt x="2203923" y="4126769"/>
                  </a:lnTo>
                  <a:lnTo>
                    <a:pt x="2200153" y="4123583"/>
                  </a:lnTo>
                  <a:lnTo>
                    <a:pt x="2194856" y="4119351"/>
                  </a:lnTo>
                  <a:lnTo>
                    <a:pt x="2191086" y="4116164"/>
                  </a:lnTo>
                  <a:close/>
                </a:path>
                <a:path w="17095470" h="9573260">
                  <a:moveTo>
                    <a:pt x="8663232" y="6851321"/>
                  </a:moveTo>
                  <a:lnTo>
                    <a:pt x="8658180" y="6851139"/>
                  </a:lnTo>
                  <a:lnTo>
                    <a:pt x="8651507" y="6851054"/>
                  </a:lnTo>
                  <a:lnTo>
                    <a:pt x="8646455" y="6850871"/>
                  </a:lnTo>
                  <a:lnTo>
                    <a:pt x="8642791" y="6854833"/>
                  </a:lnTo>
                  <a:lnTo>
                    <a:pt x="8642610" y="6859885"/>
                  </a:lnTo>
                  <a:lnTo>
                    <a:pt x="8642664" y="6863459"/>
                  </a:lnTo>
                  <a:lnTo>
                    <a:pt x="8644815" y="6866745"/>
                  </a:lnTo>
                  <a:lnTo>
                    <a:pt x="8649155" y="6868596"/>
                  </a:lnTo>
                  <a:lnTo>
                    <a:pt x="8651442" y="6868782"/>
                  </a:lnTo>
                  <a:lnTo>
                    <a:pt x="8658115" y="6868867"/>
                  </a:lnTo>
                  <a:lnTo>
                    <a:pt x="8663167" y="6869048"/>
                  </a:lnTo>
                  <a:lnTo>
                    <a:pt x="8666830" y="6865087"/>
                  </a:lnTo>
                  <a:lnTo>
                    <a:pt x="8667193" y="6854983"/>
                  </a:lnTo>
                  <a:lnTo>
                    <a:pt x="8663232" y="6851321"/>
                  </a:lnTo>
                  <a:close/>
                </a:path>
                <a:path w="17095470" h="9573260">
                  <a:moveTo>
                    <a:pt x="2120032" y="4059813"/>
                  </a:moveTo>
                  <a:lnTo>
                    <a:pt x="2114553" y="4060633"/>
                  </a:lnTo>
                  <a:lnTo>
                    <a:pt x="2108180" y="4068173"/>
                  </a:lnTo>
                  <a:lnTo>
                    <a:pt x="2109000" y="4073652"/>
                  </a:lnTo>
                  <a:lnTo>
                    <a:pt x="2112770" y="4076838"/>
                  </a:lnTo>
                  <a:lnTo>
                    <a:pt x="2118067" y="4081071"/>
                  </a:lnTo>
                  <a:lnTo>
                    <a:pt x="2120403" y="4082067"/>
                  </a:lnTo>
                  <a:lnTo>
                    <a:pt x="2119927" y="4082259"/>
                  </a:lnTo>
                  <a:lnTo>
                    <a:pt x="2123599" y="4083825"/>
                  </a:lnTo>
                  <a:lnTo>
                    <a:pt x="2127934" y="4082912"/>
                  </a:lnTo>
                  <a:lnTo>
                    <a:pt x="2130502" y="4079667"/>
                  </a:lnTo>
                  <a:lnTo>
                    <a:pt x="2133689" y="4075897"/>
                  </a:lnTo>
                  <a:lnTo>
                    <a:pt x="2132869" y="4070418"/>
                  </a:lnTo>
                  <a:lnTo>
                    <a:pt x="2129099" y="4067232"/>
                  </a:lnTo>
                  <a:lnTo>
                    <a:pt x="2123802" y="4063000"/>
                  </a:lnTo>
                  <a:lnTo>
                    <a:pt x="2120032" y="4059813"/>
                  </a:lnTo>
                  <a:close/>
                </a:path>
                <a:path w="17095470" h="9573260">
                  <a:moveTo>
                    <a:pt x="2050073" y="4002746"/>
                  </a:moveTo>
                  <a:lnTo>
                    <a:pt x="2044594" y="4003565"/>
                  </a:lnTo>
                  <a:lnTo>
                    <a:pt x="2041408" y="4007335"/>
                  </a:lnTo>
                  <a:lnTo>
                    <a:pt x="2038079" y="4011439"/>
                  </a:lnTo>
                  <a:lnTo>
                    <a:pt x="2038898" y="4016918"/>
                  </a:lnTo>
                  <a:lnTo>
                    <a:pt x="2042668" y="4020104"/>
                  </a:lnTo>
                  <a:lnTo>
                    <a:pt x="2047965" y="4024337"/>
                  </a:lnTo>
                  <a:lnTo>
                    <a:pt x="2050302" y="4025334"/>
                  </a:lnTo>
                  <a:lnTo>
                    <a:pt x="2050160" y="4025668"/>
                  </a:lnTo>
                  <a:lnTo>
                    <a:pt x="2053831" y="4027234"/>
                  </a:lnTo>
                  <a:lnTo>
                    <a:pt x="2058167" y="4026321"/>
                  </a:lnTo>
                  <a:lnTo>
                    <a:pt x="2060735" y="4023076"/>
                  </a:lnTo>
                  <a:lnTo>
                    <a:pt x="2064064" y="4018973"/>
                  </a:lnTo>
                  <a:lnTo>
                    <a:pt x="2063244" y="4013493"/>
                  </a:lnTo>
                  <a:lnTo>
                    <a:pt x="2059474" y="4010307"/>
                  </a:lnTo>
                  <a:lnTo>
                    <a:pt x="2050073" y="4002746"/>
                  </a:lnTo>
                  <a:close/>
                </a:path>
                <a:path w="17095470" h="9573260">
                  <a:moveTo>
                    <a:pt x="8753343" y="6849118"/>
                  </a:moveTo>
                  <a:lnTo>
                    <a:pt x="8748482" y="6849412"/>
                  </a:lnTo>
                  <a:lnTo>
                    <a:pt x="8741668" y="6849662"/>
                  </a:lnTo>
                  <a:lnTo>
                    <a:pt x="8736809" y="6849957"/>
                  </a:lnTo>
                  <a:lnTo>
                    <a:pt x="8732669" y="6854110"/>
                  </a:lnTo>
                  <a:lnTo>
                    <a:pt x="8733208" y="6863020"/>
                  </a:lnTo>
                  <a:lnTo>
                    <a:pt x="8735500" y="6865970"/>
                  </a:lnTo>
                  <a:lnTo>
                    <a:pt x="8738505" y="6867252"/>
                  </a:lnTo>
                  <a:lnTo>
                    <a:pt x="8738647" y="6866919"/>
                  </a:lnTo>
                  <a:lnTo>
                    <a:pt x="8739649" y="6867346"/>
                  </a:lnTo>
                  <a:lnTo>
                    <a:pt x="8742271" y="6867675"/>
                  </a:lnTo>
                  <a:lnTo>
                    <a:pt x="8749085" y="6867425"/>
                  </a:lnTo>
                  <a:lnTo>
                    <a:pt x="8753945" y="6867131"/>
                  </a:lnTo>
                  <a:lnTo>
                    <a:pt x="8758085" y="6862978"/>
                  </a:lnTo>
                  <a:lnTo>
                    <a:pt x="8757496" y="6853257"/>
                  </a:lnTo>
                  <a:lnTo>
                    <a:pt x="8753343" y="6849118"/>
                  </a:lnTo>
                  <a:close/>
                </a:path>
                <a:path w="17095470" h="9573260">
                  <a:moveTo>
                    <a:pt x="1980924" y="3945628"/>
                  </a:moveTo>
                  <a:lnTo>
                    <a:pt x="1974920" y="3945830"/>
                  </a:lnTo>
                  <a:lnTo>
                    <a:pt x="1969214" y="3953655"/>
                  </a:lnTo>
                  <a:lnTo>
                    <a:pt x="1969557" y="3959326"/>
                  </a:lnTo>
                  <a:lnTo>
                    <a:pt x="1973327" y="3962512"/>
                  </a:lnTo>
                  <a:lnTo>
                    <a:pt x="1978625" y="3966745"/>
                  </a:lnTo>
                  <a:lnTo>
                    <a:pt x="1979150" y="3967363"/>
                  </a:lnTo>
                  <a:lnTo>
                    <a:pt x="1984490" y="3969641"/>
                  </a:lnTo>
                  <a:lnTo>
                    <a:pt x="1988826" y="3968728"/>
                  </a:lnTo>
                  <a:lnTo>
                    <a:pt x="1991394" y="3965483"/>
                  </a:lnTo>
                  <a:lnTo>
                    <a:pt x="1994247" y="3961570"/>
                  </a:lnTo>
                  <a:lnTo>
                    <a:pt x="1993904" y="3955900"/>
                  </a:lnTo>
                  <a:lnTo>
                    <a:pt x="1990134" y="3952714"/>
                  </a:lnTo>
                  <a:lnTo>
                    <a:pt x="1984836" y="3948481"/>
                  </a:lnTo>
                  <a:lnTo>
                    <a:pt x="1980924" y="3945628"/>
                  </a:lnTo>
                  <a:close/>
                </a:path>
                <a:path w="17095470" h="9573260">
                  <a:moveTo>
                    <a:pt x="8843647" y="6847392"/>
                  </a:moveTo>
                  <a:lnTo>
                    <a:pt x="8838786" y="6847687"/>
                  </a:lnTo>
                  <a:lnTo>
                    <a:pt x="8831972" y="6847937"/>
                  </a:lnTo>
                  <a:lnTo>
                    <a:pt x="8827112" y="6848231"/>
                  </a:lnTo>
                  <a:lnTo>
                    <a:pt x="8822973" y="6852384"/>
                  </a:lnTo>
                  <a:lnTo>
                    <a:pt x="8823267" y="6857245"/>
                  </a:lnTo>
                  <a:lnTo>
                    <a:pt x="8823321" y="6860819"/>
                  </a:lnTo>
                  <a:lnTo>
                    <a:pt x="8825612" y="6863768"/>
                  </a:lnTo>
                  <a:lnTo>
                    <a:pt x="8829953" y="6865620"/>
                  </a:lnTo>
                  <a:lnTo>
                    <a:pt x="8832574" y="6865949"/>
                  </a:lnTo>
                  <a:lnTo>
                    <a:pt x="8839389" y="6865699"/>
                  </a:lnTo>
                  <a:lnTo>
                    <a:pt x="8844249" y="6865405"/>
                  </a:lnTo>
                  <a:lnTo>
                    <a:pt x="8848389" y="6861252"/>
                  </a:lnTo>
                  <a:lnTo>
                    <a:pt x="8847801" y="6851532"/>
                  </a:lnTo>
                  <a:lnTo>
                    <a:pt x="8843647" y="6847392"/>
                  </a:lnTo>
                  <a:close/>
                </a:path>
                <a:path w="17095470" h="9573260">
                  <a:moveTo>
                    <a:pt x="1912202" y="3887511"/>
                  </a:moveTo>
                  <a:lnTo>
                    <a:pt x="1906532" y="3887854"/>
                  </a:lnTo>
                  <a:lnTo>
                    <a:pt x="1900159" y="3895394"/>
                  </a:lnTo>
                  <a:lnTo>
                    <a:pt x="1900502" y="3901064"/>
                  </a:lnTo>
                  <a:lnTo>
                    <a:pt x="1904272" y="3904251"/>
                  </a:lnTo>
                  <a:lnTo>
                    <a:pt x="1909426" y="3908818"/>
                  </a:lnTo>
                  <a:lnTo>
                    <a:pt x="1909952" y="3909436"/>
                  </a:lnTo>
                  <a:lnTo>
                    <a:pt x="1915293" y="3911715"/>
                  </a:lnTo>
                  <a:lnTo>
                    <a:pt x="1919486" y="3911135"/>
                  </a:lnTo>
                  <a:lnTo>
                    <a:pt x="1922054" y="3907891"/>
                  </a:lnTo>
                  <a:lnTo>
                    <a:pt x="1925240" y="3904120"/>
                  </a:lnTo>
                  <a:lnTo>
                    <a:pt x="1924897" y="3898450"/>
                  </a:lnTo>
                  <a:lnTo>
                    <a:pt x="1921127" y="3895264"/>
                  </a:lnTo>
                  <a:lnTo>
                    <a:pt x="1915972" y="3890698"/>
                  </a:lnTo>
                  <a:lnTo>
                    <a:pt x="1912202" y="3887511"/>
                  </a:lnTo>
                  <a:close/>
                </a:path>
                <a:path w="17095470" h="9573260">
                  <a:moveTo>
                    <a:pt x="1843431" y="3828583"/>
                  </a:moveTo>
                  <a:lnTo>
                    <a:pt x="1837761" y="3828926"/>
                  </a:lnTo>
                  <a:lnTo>
                    <a:pt x="1831388" y="3836466"/>
                  </a:lnTo>
                  <a:lnTo>
                    <a:pt x="1831731" y="3842136"/>
                  </a:lnTo>
                  <a:lnTo>
                    <a:pt x="1835501" y="3845323"/>
                  </a:lnTo>
                  <a:lnTo>
                    <a:pt x="1841514" y="3850651"/>
                  </a:lnTo>
                  <a:lnTo>
                    <a:pt x="1846521" y="3852786"/>
                  </a:lnTo>
                  <a:lnTo>
                    <a:pt x="1850858" y="3851874"/>
                  </a:lnTo>
                  <a:lnTo>
                    <a:pt x="1853283" y="3848962"/>
                  </a:lnTo>
                  <a:lnTo>
                    <a:pt x="1856469" y="3845193"/>
                  </a:lnTo>
                  <a:lnTo>
                    <a:pt x="1856126" y="3839522"/>
                  </a:lnTo>
                  <a:lnTo>
                    <a:pt x="1852356" y="3836336"/>
                  </a:lnTo>
                  <a:lnTo>
                    <a:pt x="1847201" y="3831770"/>
                  </a:lnTo>
                  <a:lnTo>
                    <a:pt x="1843431" y="3828583"/>
                  </a:lnTo>
                  <a:close/>
                </a:path>
                <a:path w="17095470" h="9573260">
                  <a:moveTo>
                    <a:pt x="8933327" y="6843428"/>
                  </a:moveTo>
                  <a:lnTo>
                    <a:pt x="8928464" y="6843722"/>
                  </a:lnTo>
                  <a:lnTo>
                    <a:pt x="8921652" y="6843973"/>
                  </a:lnTo>
                  <a:lnTo>
                    <a:pt x="8917125" y="6844409"/>
                  </a:lnTo>
                  <a:lnTo>
                    <a:pt x="8912987" y="6848562"/>
                  </a:lnTo>
                  <a:lnTo>
                    <a:pt x="8913282" y="6853422"/>
                  </a:lnTo>
                  <a:lnTo>
                    <a:pt x="8913336" y="6856996"/>
                  </a:lnTo>
                  <a:lnTo>
                    <a:pt x="8915626" y="6859946"/>
                  </a:lnTo>
                  <a:lnTo>
                    <a:pt x="8918631" y="6861228"/>
                  </a:lnTo>
                  <a:lnTo>
                    <a:pt x="8918774" y="6860895"/>
                  </a:lnTo>
                  <a:lnTo>
                    <a:pt x="8920108" y="6861464"/>
                  </a:lnTo>
                  <a:lnTo>
                    <a:pt x="8922731" y="6861794"/>
                  </a:lnTo>
                  <a:lnTo>
                    <a:pt x="8929546" y="6861544"/>
                  </a:lnTo>
                  <a:lnTo>
                    <a:pt x="8934072" y="6861107"/>
                  </a:lnTo>
                  <a:lnTo>
                    <a:pt x="8938210" y="6856954"/>
                  </a:lnTo>
                  <a:lnTo>
                    <a:pt x="8937916" y="6852094"/>
                  </a:lnTo>
                  <a:lnTo>
                    <a:pt x="8937479" y="6847568"/>
                  </a:lnTo>
                  <a:lnTo>
                    <a:pt x="8933327" y="6843428"/>
                  </a:lnTo>
                  <a:close/>
                </a:path>
                <a:path w="17095470" h="9573260">
                  <a:moveTo>
                    <a:pt x="1775613" y="3769272"/>
                  </a:moveTo>
                  <a:lnTo>
                    <a:pt x="1769942" y="3769615"/>
                  </a:lnTo>
                  <a:lnTo>
                    <a:pt x="1763569" y="3777156"/>
                  </a:lnTo>
                  <a:lnTo>
                    <a:pt x="1763913" y="3782826"/>
                  </a:lnTo>
                  <a:lnTo>
                    <a:pt x="1767683" y="3786012"/>
                  </a:lnTo>
                  <a:lnTo>
                    <a:pt x="1773697" y="3791339"/>
                  </a:lnTo>
                  <a:lnTo>
                    <a:pt x="1778704" y="3793475"/>
                  </a:lnTo>
                  <a:lnTo>
                    <a:pt x="1783039" y="3792563"/>
                  </a:lnTo>
                  <a:lnTo>
                    <a:pt x="1785465" y="3789651"/>
                  </a:lnTo>
                  <a:lnTo>
                    <a:pt x="1788651" y="3785882"/>
                  </a:lnTo>
                  <a:lnTo>
                    <a:pt x="1788308" y="3780211"/>
                  </a:lnTo>
                  <a:lnTo>
                    <a:pt x="1784537" y="3777025"/>
                  </a:lnTo>
                  <a:lnTo>
                    <a:pt x="1779383" y="3772459"/>
                  </a:lnTo>
                  <a:lnTo>
                    <a:pt x="1775613" y="3769272"/>
                  </a:lnTo>
                  <a:close/>
                </a:path>
                <a:path w="17095470" h="9573260">
                  <a:moveTo>
                    <a:pt x="9023577" y="6838129"/>
                  </a:moveTo>
                  <a:lnTo>
                    <a:pt x="9018716" y="6838423"/>
                  </a:lnTo>
                  <a:lnTo>
                    <a:pt x="9011759" y="6839006"/>
                  </a:lnTo>
                  <a:lnTo>
                    <a:pt x="9006899" y="6839300"/>
                  </a:lnTo>
                  <a:lnTo>
                    <a:pt x="9003094" y="6843596"/>
                  </a:lnTo>
                  <a:lnTo>
                    <a:pt x="9003388" y="6848456"/>
                  </a:lnTo>
                  <a:lnTo>
                    <a:pt x="9003442" y="6852030"/>
                  </a:lnTo>
                  <a:lnTo>
                    <a:pt x="9005735" y="6854982"/>
                  </a:lnTo>
                  <a:lnTo>
                    <a:pt x="9010075" y="6856833"/>
                  </a:lnTo>
                  <a:lnTo>
                    <a:pt x="9012839" y="6856828"/>
                  </a:lnTo>
                  <a:lnTo>
                    <a:pt x="9019794" y="6856244"/>
                  </a:lnTo>
                  <a:lnTo>
                    <a:pt x="9024655" y="6855950"/>
                  </a:lnTo>
                  <a:lnTo>
                    <a:pt x="9028459" y="6851654"/>
                  </a:lnTo>
                  <a:lnTo>
                    <a:pt x="9027871" y="6841934"/>
                  </a:lnTo>
                  <a:lnTo>
                    <a:pt x="9023577" y="6838129"/>
                  </a:lnTo>
                  <a:close/>
                </a:path>
                <a:path w="17095470" h="9573260">
                  <a:moveTo>
                    <a:pt x="1709223" y="3709386"/>
                  </a:moveTo>
                  <a:lnTo>
                    <a:pt x="1703219" y="3709588"/>
                  </a:lnTo>
                  <a:lnTo>
                    <a:pt x="1700033" y="3713358"/>
                  </a:lnTo>
                  <a:lnTo>
                    <a:pt x="1696654" y="3716652"/>
                  </a:lnTo>
                  <a:lnTo>
                    <a:pt x="1696855" y="3722656"/>
                  </a:lnTo>
                  <a:lnTo>
                    <a:pt x="1700625" y="3725842"/>
                  </a:lnTo>
                  <a:lnTo>
                    <a:pt x="1706639" y="3731169"/>
                  </a:lnTo>
                  <a:lnTo>
                    <a:pt x="1708309" y="3731881"/>
                  </a:lnTo>
                  <a:lnTo>
                    <a:pt x="1708166" y="3732216"/>
                  </a:lnTo>
                  <a:lnTo>
                    <a:pt x="1711504" y="3733640"/>
                  </a:lnTo>
                  <a:lnTo>
                    <a:pt x="1715505" y="3732584"/>
                  </a:lnTo>
                  <a:lnTo>
                    <a:pt x="1718264" y="3729816"/>
                  </a:lnTo>
                  <a:lnTo>
                    <a:pt x="1721785" y="3726188"/>
                  </a:lnTo>
                  <a:lnTo>
                    <a:pt x="1721442" y="3720517"/>
                  </a:lnTo>
                  <a:lnTo>
                    <a:pt x="1717672" y="3717331"/>
                  </a:lnTo>
                  <a:lnTo>
                    <a:pt x="1712517" y="3712764"/>
                  </a:lnTo>
                  <a:lnTo>
                    <a:pt x="1709223" y="3709386"/>
                  </a:lnTo>
                  <a:close/>
                </a:path>
                <a:path w="17095470" h="9573260">
                  <a:moveTo>
                    <a:pt x="1642451" y="3648549"/>
                  </a:moveTo>
                  <a:lnTo>
                    <a:pt x="1636923" y="3648558"/>
                  </a:lnTo>
                  <a:lnTo>
                    <a:pt x="1633402" y="3652186"/>
                  </a:lnTo>
                  <a:lnTo>
                    <a:pt x="1630216" y="3655956"/>
                  </a:lnTo>
                  <a:lnTo>
                    <a:pt x="1630226" y="3661484"/>
                  </a:lnTo>
                  <a:lnTo>
                    <a:pt x="1633853" y="3665005"/>
                  </a:lnTo>
                  <a:lnTo>
                    <a:pt x="1639007" y="3669571"/>
                  </a:lnTo>
                  <a:lnTo>
                    <a:pt x="1639533" y="3670189"/>
                  </a:lnTo>
                  <a:lnTo>
                    <a:pt x="1645208" y="3672610"/>
                  </a:lnTo>
                  <a:lnTo>
                    <a:pt x="1649067" y="3671889"/>
                  </a:lnTo>
                  <a:lnTo>
                    <a:pt x="1651826" y="3669120"/>
                  </a:lnTo>
                  <a:lnTo>
                    <a:pt x="1655347" y="3665492"/>
                  </a:lnTo>
                  <a:lnTo>
                    <a:pt x="1655003" y="3659822"/>
                  </a:lnTo>
                  <a:lnTo>
                    <a:pt x="1651375" y="3656302"/>
                  </a:lnTo>
                  <a:lnTo>
                    <a:pt x="1646221" y="3651736"/>
                  </a:lnTo>
                  <a:lnTo>
                    <a:pt x="1642451" y="3648549"/>
                  </a:lnTo>
                  <a:close/>
                </a:path>
                <a:path w="17095470" h="9573260">
                  <a:moveTo>
                    <a:pt x="9112967" y="6832068"/>
                  </a:moveTo>
                  <a:lnTo>
                    <a:pt x="9108106" y="6832362"/>
                  </a:lnTo>
                  <a:lnTo>
                    <a:pt x="9101150" y="6832946"/>
                  </a:lnTo>
                  <a:lnTo>
                    <a:pt x="9096289" y="6833240"/>
                  </a:lnTo>
                  <a:lnTo>
                    <a:pt x="9092819" y="6837677"/>
                  </a:lnTo>
                  <a:lnTo>
                    <a:pt x="9093310" y="6845778"/>
                  </a:lnTo>
                  <a:lnTo>
                    <a:pt x="9095600" y="6848729"/>
                  </a:lnTo>
                  <a:lnTo>
                    <a:pt x="9099607" y="6850438"/>
                  </a:lnTo>
                  <a:lnTo>
                    <a:pt x="9102707" y="6850576"/>
                  </a:lnTo>
                  <a:lnTo>
                    <a:pt x="9109662" y="6849992"/>
                  </a:lnTo>
                  <a:lnTo>
                    <a:pt x="9114522" y="6849698"/>
                  </a:lnTo>
                  <a:lnTo>
                    <a:pt x="9117992" y="6845260"/>
                  </a:lnTo>
                  <a:lnTo>
                    <a:pt x="9117404" y="6835539"/>
                  </a:lnTo>
                  <a:lnTo>
                    <a:pt x="9112967" y="6832068"/>
                  </a:lnTo>
                  <a:close/>
                </a:path>
                <a:path w="17095470" h="9573260">
                  <a:moveTo>
                    <a:pt x="1576724" y="3586185"/>
                  </a:moveTo>
                  <a:lnTo>
                    <a:pt x="1571196" y="3586194"/>
                  </a:lnTo>
                  <a:lnTo>
                    <a:pt x="1567675" y="3589822"/>
                  </a:lnTo>
                  <a:lnTo>
                    <a:pt x="1564489" y="3593592"/>
                  </a:lnTo>
                  <a:lnTo>
                    <a:pt x="1564499" y="3599120"/>
                  </a:lnTo>
                  <a:lnTo>
                    <a:pt x="1573138" y="3607541"/>
                  </a:lnTo>
                  <a:lnTo>
                    <a:pt x="1573855" y="3608635"/>
                  </a:lnTo>
                  <a:lnTo>
                    <a:pt x="1575858" y="3609489"/>
                  </a:lnTo>
                  <a:lnTo>
                    <a:pt x="1576000" y="3609155"/>
                  </a:lnTo>
                  <a:lnTo>
                    <a:pt x="1579339" y="3610579"/>
                  </a:lnTo>
                  <a:lnTo>
                    <a:pt x="1583198" y="3609858"/>
                  </a:lnTo>
                  <a:lnTo>
                    <a:pt x="1585957" y="3607090"/>
                  </a:lnTo>
                  <a:lnTo>
                    <a:pt x="1589144" y="3603319"/>
                  </a:lnTo>
                  <a:lnTo>
                    <a:pt x="1589134" y="3597791"/>
                  </a:lnTo>
                  <a:lnTo>
                    <a:pt x="1580494" y="3589371"/>
                  </a:lnTo>
                  <a:lnTo>
                    <a:pt x="1576724" y="3586185"/>
                  </a:lnTo>
                  <a:close/>
                </a:path>
                <a:path w="17095470" h="9573260">
                  <a:moveTo>
                    <a:pt x="9202927" y="6824672"/>
                  </a:moveTo>
                  <a:lnTo>
                    <a:pt x="9198067" y="6824966"/>
                  </a:lnTo>
                  <a:lnTo>
                    <a:pt x="9191110" y="6825550"/>
                  </a:lnTo>
                  <a:lnTo>
                    <a:pt x="9186250" y="6825844"/>
                  </a:lnTo>
                  <a:lnTo>
                    <a:pt x="9182780" y="6830282"/>
                  </a:lnTo>
                  <a:lnTo>
                    <a:pt x="9183074" y="6835143"/>
                  </a:lnTo>
                  <a:lnTo>
                    <a:pt x="9183603" y="6838525"/>
                  </a:lnTo>
                  <a:lnTo>
                    <a:pt x="9185562" y="6841333"/>
                  </a:lnTo>
                  <a:lnTo>
                    <a:pt x="9189567" y="6843041"/>
                  </a:lnTo>
                  <a:lnTo>
                    <a:pt x="9192664" y="6843179"/>
                  </a:lnTo>
                  <a:lnTo>
                    <a:pt x="9199623" y="6842597"/>
                  </a:lnTo>
                  <a:lnTo>
                    <a:pt x="9204483" y="6842302"/>
                  </a:lnTo>
                  <a:lnTo>
                    <a:pt x="9207954" y="6837864"/>
                  </a:lnTo>
                  <a:lnTo>
                    <a:pt x="9207366" y="6828143"/>
                  </a:lnTo>
                  <a:lnTo>
                    <a:pt x="9202927" y="6824672"/>
                  </a:lnTo>
                  <a:close/>
                </a:path>
                <a:path w="17095470" h="9573260">
                  <a:moveTo>
                    <a:pt x="1511807" y="3523771"/>
                  </a:moveTo>
                  <a:lnTo>
                    <a:pt x="1506279" y="3523781"/>
                  </a:lnTo>
                  <a:lnTo>
                    <a:pt x="1499239" y="3531036"/>
                  </a:lnTo>
                  <a:lnTo>
                    <a:pt x="1499248" y="3536564"/>
                  </a:lnTo>
                  <a:lnTo>
                    <a:pt x="1507888" y="3544984"/>
                  </a:lnTo>
                  <a:lnTo>
                    <a:pt x="1508605" y="3546080"/>
                  </a:lnTo>
                  <a:lnTo>
                    <a:pt x="1513945" y="3548358"/>
                  </a:lnTo>
                  <a:lnTo>
                    <a:pt x="1517805" y="3547636"/>
                  </a:lnTo>
                  <a:lnTo>
                    <a:pt x="1520564" y="3544867"/>
                  </a:lnTo>
                  <a:lnTo>
                    <a:pt x="1524084" y="3541240"/>
                  </a:lnTo>
                  <a:lnTo>
                    <a:pt x="1524075" y="3535712"/>
                  </a:lnTo>
                  <a:lnTo>
                    <a:pt x="1511807" y="3523771"/>
                  </a:lnTo>
                  <a:close/>
                </a:path>
                <a:path w="17095470" h="9573260">
                  <a:moveTo>
                    <a:pt x="9292931" y="6815321"/>
                  </a:moveTo>
                  <a:lnTo>
                    <a:pt x="9287929" y="6815949"/>
                  </a:lnTo>
                  <a:lnTo>
                    <a:pt x="9280972" y="6816534"/>
                  </a:lnTo>
                  <a:lnTo>
                    <a:pt x="9275970" y="6817162"/>
                  </a:lnTo>
                  <a:lnTo>
                    <a:pt x="9272165" y="6821457"/>
                  </a:lnTo>
                  <a:lnTo>
                    <a:pt x="9272794" y="6826460"/>
                  </a:lnTo>
                  <a:lnTo>
                    <a:pt x="9273323" y="6829843"/>
                  </a:lnTo>
                  <a:lnTo>
                    <a:pt x="9275281" y="6832650"/>
                  </a:lnTo>
                  <a:lnTo>
                    <a:pt x="9279620" y="6834501"/>
                  </a:lnTo>
                  <a:lnTo>
                    <a:pt x="9282719" y="6834639"/>
                  </a:lnTo>
                  <a:lnTo>
                    <a:pt x="9289677" y="6834056"/>
                  </a:lnTo>
                  <a:lnTo>
                    <a:pt x="9294679" y="6833428"/>
                  </a:lnTo>
                  <a:lnTo>
                    <a:pt x="9298483" y="6829132"/>
                  </a:lnTo>
                  <a:lnTo>
                    <a:pt x="9297227" y="6819127"/>
                  </a:lnTo>
                  <a:lnTo>
                    <a:pt x="9292931" y="6815321"/>
                  </a:lnTo>
                  <a:close/>
                </a:path>
                <a:path w="17095470" h="9573260">
                  <a:moveTo>
                    <a:pt x="1447509" y="3460832"/>
                  </a:moveTo>
                  <a:lnTo>
                    <a:pt x="1441982" y="3460842"/>
                  </a:lnTo>
                  <a:lnTo>
                    <a:pt x="1434941" y="3468097"/>
                  </a:lnTo>
                  <a:lnTo>
                    <a:pt x="1434950" y="3473625"/>
                  </a:lnTo>
                  <a:lnTo>
                    <a:pt x="1443590" y="3482046"/>
                  </a:lnTo>
                  <a:lnTo>
                    <a:pt x="1444306" y="3483140"/>
                  </a:lnTo>
                  <a:lnTo>
                    <a:pt x="1449648" y="3485419"/>
                  </a:lnTo>
                  <a:lnTo>
                    <a:pt x="1453507" y="3484698"/>
                  </a:lnTo>
                  <a:lnTo>
                    <a:pt x="1456266" y="3481929"/>
                  </a:lnTo>
                  <a:lnTo>
                    <a:pt x="1459786" y="3478302"/>
                  </a:lnTo>
                  <a:lnTo>
                    <a:pt x="1459777" y="3472773"/>
                  </a:lnTo>
                  <a:lnTo>
                    <a:pt x="1447509" y="3460832"/>
                  </a:lnTo>
                  <a:close/>
                </a:path>
                <a:path w="17095470" h="9573260">
                  <a:moveTo>
                    <a:pt x="1384782" y="3396986"/>
                  </a:moveTo>
                  <a:lnTo>
                    <a:pt x="1378920" y="3396852"/>
                  </a:lnTo>
                  <a:lnTo>
                    <a:pt x="1375400" y="3400480"/>
                  </a:lnTo>
                  <a:lnTo>
                    <a:pt x="1371688" y="3403632"/>
                  </a:lnTo>
                  <a:lnTo>
                    <a:pt x="1371556" y="3409493"/>
                  </a:lnTo>
                  <a:lnTo>
                    <a:pt x="1380195" y="3417914"/>
                  </a:lnTo>
                  <a:lnTo>
                    <a:pt x="1380912" y="3419009"/>
                  </a:lnTo>
                  <a:lnTo>
                    <a:pt x="1385918" y="3421144"/>
                  </a:lnTo>
                  <a:lnTo>
                    <a:pt x="1389635" y="3420757"/>
                  </a:lnTo>
                  <a:lnTo>
                    <a:pt x="1392395" y="3417988"/>
                  </a:lnTo>
                  <a:lnTo>
                    <a:pt x="1396106" y="3414837"/>
                  </a:lnTo>
                  <a:lnTo>
                    <a:pt x="1396240" y="3408976"/>
                  </a:lnTo>
                  <a:lnTo>
                    <a:pt x="1392612" y="3405455"/>
                  </a:lnTo>
                  <a:lnTo>
                    <a:pt x="1387934" y="3400697"/>
                  </a:lnTo>
                  <a:lnTo>
                    <a:pt x="1384782" y="3396986"/>
                  </a:lnTo>
                  <a:close/>
                </a:path>
                <a:path w="17095470" h="9573260">
                  <a:moveTo>
                    <a:pt x="9382077" y="6805210"/>
                  </a:moveTo>
                  <a:lnTo>
                    <a:pt x="9377075" y="6805838"/>
                  </a:lnTo>
                  <a:lnTo>
                    <a:pt x="9370453" y="6806566"/>
                  </a:lnTo>
                  <a:lnTo>
                    <a:pt x="9365450" y="6807193"/>
                  </a:lnTo>
                  <a:lnTo>
                    <a:pt x="9361978" y="6811631"/>
                  </a:lnTo>
                  <a:lnTo>
                    <a:pt x="9362605" y="6816633"/>
                  </a:lnTo>
                  <a:lnTo>
                    <a:pt x="9362802" y="6819874"/>
                  </a:lnTo>
                  <a:lnTo>
                    <a:pt x="9364903" y="6822348"/>
                  </a:lnTo>
                  <a:lnTo>
                    <a:pt x="9369576" y="6824341"/>
                  </a:lnTo>
                  <a:lnTo>
                    <a:pt x="9372675" y="6824480"/>
                  </a:lnTo>
                  <a:lnTo>
                    <a:pt x="9379298" y="6823754"/>
                  </a:lnTo>
                  <a:lnTo>
                    <a:pt x="9384300" y="6823126"/>
                  </a:lnTo>
                  <a:lnTo>
                    <a:pt x="9387772" y="6818688"/>
                  </a:lnTo>
                  <a:lnTo>
                    <a:pt x="9386516" y="6808682"/>
                  </a:lnTo>
                  <a:lnTo>
                    <a:pt x="9382077" y="6805210"/>
                  </a:lnTo>
                  <a:close/>
                </a:path>
                <a:path w="17095470" h="9573260">
                  <a:moveTo>
                    <a:pt x="1321864" y="3332662"/>
                  </a:moveTo>
                  <a:lnTo>
                    <a:pt x="1316002" y="3332529"/>
                  </a:lnTo>
                  <a:lnTo>
                    <a:pt x="1309246" y="3339117"/>
                  </a:lnTo>
                  <a:lnTo>
                    <a:pt x="1308810" y="3344455"/>
                  </a:lnTo>
                  <a:lnTo>
                    <a:pt x="1308779" y="3344837"/>
                  </a:lnTo>
                  <a:lnTo>
                    <a:pt x="1312407" y="3348357"/>
                  </a:lnTo>
                  <a:lnTo>
                    <a:pt x="1317085" y="3353114"/>
                  </a:lnTo>
                  <a:lnTo>
                    <a:pt x="1317802" y="3354209"/>
                  </a:lnTo>
                  <a:lnTo>
                    <a:pt x="1323143" y="3356488"/>
                  </a:lnTo>
                  <a:lnTo>
                    <a:pt x="1327002" y="3355766"/>
                  </a:lnTo>
                  <a:lnTo>
                    <a:pt x="1329619" y="3353331"/>
                  </a:lnTo>
                  <a:lnTo>
                    <a:pt x="1332997" y="3350038"/>
                  </a:lnTo>
                  <a:lnTo>
                    <a:pt x="1333464" y="3344318"/>
                  </a:lnTo>
                  <a:lnTo>
                    <a:pt x="1329836" y="3340798"/>
                  </a:lnTo>
                  <a:lnTo>
                    <a:pt x="1321864" y="3332662"/>
                  </a:lnTo>
                  <a:close/>
                </a:path>
                <a:path w="17095470" h="9573260">
                  <a:moveTo>
                    <a:pt x="9471794" y="6793765"/>
                  </a:moveTo>
                  <a:lnTo>
                    <a:pt x="9466791" y="6794393"/>
                  </a:lnTo>
                  <a:lnTo>
                    <a:pt x="9460024" y="6795453"/>
                  </a:lnTo>
                  <a:lnTo>
                    <a:pt x="9455022" y="6796081"/>
                  </a:lnTo>
                  <a:lnTo>
                    <a:pt x="9451551" y="6800519"/>
                  </a:lnTo>
                  <a:lnTo>
                    <a:pt x="9452180" y="6805521"/>
                  </a:lnTo>
                  <a:lnTo>
                    <a:pt x="9452375" y="6808761"/>
                  </a:lnTo>
                  <a:lnTo>
                    <a:pt x="9454809" y="6811378"/>
                  </a:lnTo>
                  <a:lnTo>
                    <a:pt x="9459149" y="6813229"/>
                  </a:lnTo>
                  <a:lnTo>
                    <a:pt x="9462247" y="6813367"/>
                  </a:lnTo>
                  <a:lnTo>
                    <a:pt x="9469013" y="6812308"/>
                  </a:lnTo>
                  <a:lnTo>
                    <a:pt x="9474016" y="6811680"/>
                  </a:lnTo>
                  <a:lnTo>
                    <a:pt x="9477486" y="6807241"/>
                  </a:lnTo>
                  <a:lnTo>
                    <a:pt x="9476231" y="6797236"/>
                  </a:lnTo>
                  <a:lnTo>
                    <a:pt x="9471794" y="6793765"/>
                  </a:lnTo>
                  <a:close/>
                </a:path>
                <a:path w="17095470" h="9573260">
                  <a:moveTo>
                    <a:pt x="1260134" y="3266478"/>
                  </a:moveTo>
                  <a:lnTo>
                    <a:pt x="1254606" y="3266488"/>
                  </a:lnTo>
                  <a:lnTo>
                    <a:pt x="1250894" y="3269640"/>
                  </a:lnTo>
                  <a:lnTo>
                    <a:pt x="1247374" y="3273268"/>
                  </a:lnTo>
                  <a:lnTo>
                    <a:pt x="1247383" y="3278796"/>
                  </a:lnTo>
                  <a:lnTo>
                    <a:pt x="1250534" y="3282507"/>
                  </a:lnTo>
                  <a:lnTo>
                    <a:pt x="1255070" y="3287599"/>
                  </a:lnTo>
                  <a:lnTo>
                    <a:pt x="1255787" y="3288694"/>
                  </a:lnTo>
                  <a:lnTo>
                    <a:pt x="1261461" y="3291114"/>
                  </a:lnTo>
                  <a:lnTo>
                    <a:pt x="1265321" y="3290393"/>
                  </a:lnTo>
                  <a:lnTo>
                    <a:pt x="1267938" y="3287958"/>
                  </a:lnTo>
                  <a:lnTo>
                    <a:pt x="1271458" y="3284330"/>
                  </a:lnTo>
                  <a:lnTo>
                    <a:pt x="1271449" y="3278802"/>
                  </a:lnTo>
                  <a:lnTo>
                    <a:pt x="1268297" y="3275091"/>
                  </a:lnTo>
                  <a:lnTo>
                    <a:pt x="1263761" y="3269999"/>
                  </a:lnTo>
                  <a:lnTo>
                    <a:pt x="1260134" y="3266478"/>
                  </a:lnTo>
                  <a:close/>
                </a:path>
                <a:path w="17095470" h="9573260">
                  <a:moveTo>
                    <a:pt x="9560649" y="6781558"/>
                  </a:moveTo>
                  <a:lnTo>
                    <a:pt x="9555647" y="6782186"/>
                  </a:lnTo>
                  <a:lnTo>
                    <a:pt x="9548881" y="6783245"/>
                  </a:lnTo>
                  <a:lnTo>
                    <a:pt x="9544211" y="6784015"/>
                  </a:lnTo>
                  <a:lnTo>
                    <a:pt x="9540742" y="6788454"/>
                  </a:lnTo>
                  <a:lnTo>
                    <a:pt x="9541369" y="6793456"/>
                  </a:lnTo>
                  <a:lnTo>
                    <a:pt x="9541899" y="6796839"/>
                  </a:lnTo>
                  <a:lnTo>
                    <a:pt x="9544000" y="6799314"/>
                  </a:lnTo>
                  <a:lnTo>
                    <a:pt x="9548339" y="6801165"/>
                  </a:lnTo>
                  <a:lnTo>
                    <a:pt x="9551579" y="6800968"/>
                  </a:lnTo>
                  <a:lnTo>
                    <a:pt x="9558345" y="6799909"/>
                  </a:lnTo>
                  <a:lnTo>
                    <a:pt x="9563015" y="6799139"/>
                  </a:lnTo>
                  <a:lnTo>
                    <a:pt x="9566484" y="6794700"/>
                  </a:lnTo>
                  <a:lnTo>
                    <a:pt x="9565857" y="6789697"/>
                  </a:lnTo>
                  <a:lnTo>
                    <a:pt x="9565086" y="6785028"/>
                  </a:lnTo>
                  <a:lnTo>
                    <a:pt x="9560649" y="6781558"/>
                  </a:lnTo>
                  <a:close/>
                </a:path>
                <a:path w="17095470" h="9573260">
                  <a:moveTo>
                    <a:pt x="1199356" y="3199912"/>
                  </a:moveTo>
                  <a:lnTo>
                    <a:pt x="1193828" y="3199922"/>
                  </a:lnTo>
                  <a:lnTo>
                    <a:pt x="1190116" y="3203074"/>
                  </a:lnTo>
                  <a:lnTo>
                    <a:pt x="1186262" y="3206559"/>
                  </a:lnTo>
                  <a:lnTo>
                    <a:pt x="1186271" y="3212087"/>
                  </a:lnTo>
                  <a:lnTo>
                    <a:pt x="1189423" y="3215799"/>
                  </a:lnTo>
                  <a:lnTo>
                    <a:pt x="1193959" y="3220889"/>
                  </a:lnTo>
                  <a:lnTo>
                    <a:pt x="1194676" y="3221984"/>
                  </a:lnTo>
                  <a:lnTo>
                    <a:pt x="1200351" y="3224405"/>
                  </a:lnTo>
                  <a:lnTo>
                    <a:pt x="1204067" y="3224018"/>
                  </a:lnTo>
                  <a:lnTo>
                    <a:pt x="1206684" y="3221583"/>
                  </a:lnTo>
                  <a:lnTo>
                    <a:pt x="1210538" y="3218097"/>
                  </a:lnTo>
                  <a:lnTo>
                    <a:pt x="1210529" y="3212570"/>
                  </a:lnTo>
                  <a:lnTo>
                    <a:pt x="1207377" y="3208858"/>
                  </a:lnTo>
                  <a:lnTo>
                    <a:pt x="1199356" y="3199912"/>
                  </a:lnTo>
                  <a:close/>
                </a:path>
                <a:path w="17095470" h="9573260">
                  <a:moveTo>
                    <a:pt x="9649740" y="6767872"/>
                  </a:moveTo>
                  <a:lnTo>
                    <a:pt x="9644738" y="6768500"/>
                  </a:lnTo>
                  <a:lnTo>
                    <a:pt x="9637971" y="6769560"/>
                  </a:lnTo>
                  <a:lnTo>
                    <a:pt x="9632969" y="6770188"/>
                  </a:lnTo>
                  <a:lnTo>
                    <a:pt x="9629833" y="6774769"/>
                  </a:lnTo>
                  <a:lnTo>
                    <a:pt x="9630461" y="6779771"/>
                  </a:lnTo>
                  <a:lnTo>
                    <a:pt x="9630991" y="6783155"/>
                  </a:lnTo>
                  <a:lnTo>
                    <a:pt x="9633091" y="6785628"/>
                  </a:lnTo>
                  <a:lnTo>
                    <a:pt x="9637096" y="6787337"/>
                  </a:lnTo>
                  <a:lnTo>
                    <a:pt x="9640671" y="6787283"/>
                  </a:lnTo>
                  <a:lnTo>
                    <a:pt x="9647437" y="6786223"/>
                  </a:lnTo>
                  <a:lnTo>
                    <a:pt x="9652440" y="6785595"/>
                  </a:lnTo>
                  <a:lnTo>
                    <a:pt x="9655576" y="6781015"/>
                  </a:lnTo>
                  <a:lnTo>
                    <a:pt x="9654319" y="6771009"/>
                  </a:lnTo>
                  <a:lnTo>
                    <a:pt x="9649740" y="6767872"/>
                  </a:lnTo>
                  <a:close/>
                </a:path>
                <a:path w="17095470" h="9573260">
                  <a:moveTo>
                    <a:pt x="1139054" y="3133155"/>
                  </a:moveTo>
                  <a:lnTo>
                    <a:pt x="1133335" y="3132688"/>
                  </a:lnTo>
                  <a:lnTo>
                    <a:pt x="1129623" y="3135839"/>
                  </a:lnTo>
                  <a:lnTo>
                    <a:pt x="1126245" y="3139133"/>
                  </a:lnTo>
                  <a:lnTo>
                    <a:pt x="1125778" y="3144853"/>
                  </a:lnTo>
                  <a:lnTo>
                    <a:pt x="1128930" y="3148564"/>
                  </a:lnTo>
                  <a:lnTo>
                    <a:pt x="1133466" y="3153656"/>
                  </a:lnTo>
                  <a:lnTo>
                    <a:pt x="1134516" y="3154893"/>
                  </a:lnTo>
                  <a:lnTo>
                    <a:pt x="1139856" y="3157171"/>
                  </a:lnTo>
                  <a:lnTo>
                    <a:pt x="1143574" y="3156784"/>
                  </a:lnTo>
                  <a:lnTo>
                    <a:pt x="1146191" y="3154349"/>
                  </a:lnTo>
                  <a:lnTo>
                    <a:pt x="1149569" y="3151055"/>
                  </a:lnTo>
                  <a:lnTo>
                    <a:pt x="1150036" y="3145335"/>
                  </a:lnTo>
                  <a:lnTo>
                    <a:pt x="1146884" y="3141624"/>
                  </a:lnTo>
                  <a:lnTo>
                    <a:pt x="1142348" y="3136532"/>
                  </a:lnTo>
                  <a:lnTo>
                    <a:pt x="1139054" y="3133155"/>
                  </a:lnTo>
                  <a:close/>
                </a:path>
                <a:path w="17095470" h="9573260">
                  <a:moveTo>
                    <a:pt x="1080609" y="3064821"/>
                  </a:moveTo>
                  <a:lnTo>
                    <a:pt x="1074889" y="3064354"/>
                  </a:lnTo>
                  <a:lnTo>
                    <a:pt x="1067466" y="3070657"/>
                  </a:lnTo>
                  <a:lnTo>
                    <a:pt x="1066999" y="3076376"/>
                  </a:lnTo>
                  <a:lnTo>
                    <a:pt x="1070151" y="3080088"/>
                  </a:lnTo>
                  <a:lnTo>
                    <a:pt x="1074686" y="3085180"/>
                  </a:lnTo>
                  <a:lnTo>
                    <a:pt x="1075595" y="3086750"/>
                  </a:lnTo>
                  <a:lnTo>
                    <a:pt x="1080936" y="3089029"/>
                  </a:lnTo>
                  <a:lnTo>
                    <a:pt x="1084652" y="3088642"/>
                  </a:lnTo>
                  <a:lnTo>
                    <a:pt x="1087269" y="3086207"/>
                  </a:lnTo>
                  <a:lnTo>
                    <a:pt x="1090981" y="3083055"/>
                  </a:lnTo>
                  <a:lnTo>
                    <a:pt x="1091448" y="3077336"/>
                  </a:lnTo>
                  <a:lnTo>
                    <a:pt x="1088296" y="3073624"/>
                  </a:lnTo>
                  <a:lnTo>
                    <a:pt x="1083761" y="3068532"/>
                  </a:lnTo>
                  <a:lnTo>
                    <a:pt x="1080609" y="3064821"/>
                  </a:lnTo>
                  <a:close/>
                </a:path>
                <a:path w="17095470" h="9573260">
                  <a:moveTo>
                    <a:pt x="9738163" y="6753902"/>
                  </a:moveTo>
                  <a:lnTo>
                    <a:pt x="9733495" y="6754673"/>
                  </a:lnTo>
                  <a:lnTo>
                    <a:pt x="9726731" y="6755733"/>
                  </a:lnTo>
                  <a:lnTo>
                    <a:pt x="9721729" y="6756361"/>
                  </a:lnTo>
                  <a:lnTo>
                    <a:pt x="9718447" y="6761275"/>
                  </a:lnTo>
                  <a:lnTo>
                    <a:pt x="9719218" y="6765944"/>
                  </a:lnTo>
                  <a:lnTo>
                    <a:pt x="9719890" y="6768992"/>
                  </a:lnTo>
                  <a:lnTo>
                    <a:pt x="9721993" y="6771467"/>
                  </a:lnTo>
                  <a:lnTo>
                    <a:pt x="9726332" y="6773318"/>
                  </a:lnTo>
                  <a:lnTo>
                    <a:pt x="9729905" y="6773264"/>
                  </a:lnTo>
                  <a:lnTo>
                    <a:pt x="9736671" y="6772205"/>
                  </a:lnTo>
                  <a:lnTo>
                    <a:pt x="9741339" y="6771434"/>
                  </a:lnTo>
                  <a:lnTo>
                    <a:pt x="9744619" y="6766520"/>
                  </a:lnTo>
                  <a:lnTo>
                    <a:pt x="9743078" y="6757183"/>
                  </a:lnTo>
                  <a:lnTo>
                    <a:pt x="9738163" y="6753902"/>
                  </a:lnTo>
                  <a:close/>
                </a:path>
                <a:path w="17095470" h="9573260">
                  <a:moveTo>
                    <a:pt x="1022590" y="2995486"/>
                  </a:moveTo>
                  <a:lnTo>
                    <a:pt x="1016871" y="2995019"/>
                  </a:lnTo>
                  <a:lnTo>
                    <a:pt x="1009447" y="3001322"/>
                  </a:lnTo>
                  <a:lnTo>
                    <a:pt x="1008981" y="3007041"/>
                  </a:lnTo>
                  <a:lnTo>
                    <a:pt x="1012132" y="3010753"/>
                  </a:lnTo>
                  <a:lnTo>
                    <a:pt x="1016525" y="3016178"/>
                  </a:lnTo>
                  <a:lnTo>
                    <a:pt x="1017100" y="3017607"/>
                  </a:lnTo>
                  <a:lnTo>
                    <a:pt x="1019770" y="3018747"/>
                  </a:lnTo>
                  <a:lnTo>
                    <a:pt x="1019913" y="3018412"/>
                  </a:lnTo>
                  <a:lnTo>
                    <a:pt x="1022917" y="3019694"/>
                  </a:lnTo>
                  <a:lnTo>
                    <a:pt x="1026634" y="3019306"/>
                  </a:lnTo>
                  <a:lnTo>
                    <a:pt x="1032820" y="3014054"/>
                  </a:lnTo>
                  <a:lnTo>
                    <a:pt x="1033287" y="3008334"/>
                  </a:lnTo>
                  <a:lnTo>
                    <a:pt x="1030135" y="3004623"/>
                  </a:lnTo>
                  <a:lnTo>
                    <a:pt x="1025742" y="2999198"/>
                  </a:lnTo>
                  <a:lnTo>
                    <a:pt x="1022590" y="2995486"/>
                  </a:lnTo>
                  <a:close/>
                </a:path>
                <a:path w="17095470" h="9573260">
                  <a:moveTo>
                    <a:pt x="9826825" y="6738455"/>
                  </a:moveTo>
                  <a:lnTo>
                    <a:pt x="9822155" y="6739225"/>
                  </a:lnTo>
                  <a:lnTo>
                    <a:pt x="9815391" y="6740285"/>
                  </a:lnTo>
                  <a:lnTo>
                    <a:pt x="9810723" y="6741056"/>
                  </a:lnTo>
                  <a:lnTo>
                    <a:pt x="9807443" y="6745970"/>
                  </a:lnTo>
                  <a:lnTo>
                    <a:pt x="9808212" y="6750638"/>
                  </a:lnTo>
                  <a:lnTo>
                    <a:pt x="9808886" y="6753688"/>
                  </a:lnTo>
                  <a:lnTo>
                    <a:pt x="9810985" y="6756162"/>
                  </a:lnTo>
                  <a:lnTo>
                    <a:pt x="9814991" y="6757870"/>
                  </a:lnTo>
                  <a:lnTo>
                    <a:pt x="9818564" y="6757817"/>
                  </a:lnTo>
                  <a:lnTo>
                    <a:pt x="9825331" y="6756757"/>
                  </a:lnTo>
                  <a:lnTo>
                    <a:pt x="9830001" y="6755987"/>
                  </a:lnTo>
                  <a:lnTo>
                    <a:pt x="9833281" y="6751073"/>
                  </a:lnTo>
                  <a:lnTo>
                    <a:pt x="9831740" y="6741735"/>
                  </a:lnTo>
                  <a:lnTo>
                    <a:pt x="9826825" y="6738455"/>
                  </a:lnTo>
                  <a:close/>
                </a:path>
                <a:path w="17095470" h="9573260">
                  <a:moveTo>
                    <a:pt x="965524" y="2925768"/>
                  </a:moveTo>
                  <a:lnTo>
                    <a:pt x="959947" y="2924967"/>
                  </a:lnTo>
                  <a:lnTo>
                    <a:pt x="956236" y="2928118"/>
                  </a:lnTo>
                  <a:lnTo>
                    <a:pt x="952190" y="2931128"/>
                  </a:lnTo>
                  <a:lnTo>
                    <a:pt x="951723" y="2936847"/>
                  </a:lnTo>
                  <a:lnTo>
                    <a:pt x="954874" y="2940559"/>
                  </a:lnTo>
                  <a:lnTo>
                    <a:pt x="959268" y="2945984"/>
                  </a:lnTo>
                  <a:lnTo>
                    <a:pt x="960176" y="2947555"/>
                  </a:lnTo>
                  <a:lnTo>
                    <a:pt x="965517" y="2949833"/>
                  </a:lnTo>
                  <a:lnTo>
                    <a:pt x="969234" y="2949446"/>
                  </a:lnTo>
                  <a:lnTo>
                    <a:pt x="971708" y="2947345"/>
                  </a:lnTo>
                  <a:lnTo>
                    <a:pt x="975754" y="2944335"/>
                  </a:lnTo>
                  <a:lnTo>
                    <a:pt x="976221" y="2938616"/>
                  </a:lnTo>
                  <a:lnTo>
                    <a:pt x="973069" y="2934905"/>
                  </a:lnTo>
                  <a:lnTo>
                    <a:pt x="968676" y="2929479"/>
                  </a:lnTo>
                  <a:lnTo>
                    <a:pt x="965524" y="2925768"/>
                  </a:lnTo>
                  <a:close/>
                </a:path>
                <a:path w="17095470" h="9573260">
                  <a:moveTo>
                    <a:pt x="9915769" y="6722340"/>
                  </a:moveTo>
                  <a:lnTo>
                    <a:pt x="9910959" y="6723445"/>
                  </a:lnTo>
                  <a:lnTo>
                    <a:pt x="9904192" y="6724504"/>
                  </a:lnTo>
                  <a:lnTo>
                    <a:pt x="9899523" y="6725274"/>
                  </a:lnTo>
                  <a:lnTo>
                    <a:pt x="9895909" y="6730045"/>
                  </a:lnTo>
                  <a:lnTo>
                    <a:pt x="9897014" y="6734857"/>
                  </a:lnTo>
                  <a:lnTo>
                    <a:pt x="9897686" y="6737906"/>
                  </a:lnTo>
                  <a:lnTo>
                    <a:pt x="9899788" y="6740381"/>
                  </a:lnTo>
                  <a:lnTo>
                    <a:pt x="9902458" y="6741519"/>
                  </a:lnTo>
                  <a:lnTo>
                    <a:pt x="9901981" y="6741711"/>
                  </a:lnTo>
                  <a:lnTo>
                    <a:pt x="9903651" y="6742423"/>
                  </a:lnTo>
                  <a:lnTo>
                    <a:pt x="9907226" y="6742369"/>
                  </a:lnTo>
                  <a:lnTo>
                    <a:pt x="9914132" y="6740975"/>
                  </a:lnTo>
                  <a:lnTo>
                    <a:pt x="9918801" y="6740204"/>
                  </a:lnTo>
                  <a:lnTo>
                    <a:pt x="9922415" y="6735433"/>
                  </a:lnTo>
                  <a:lnTo>
                    <a:pt x="9921311" y="6730622"/>
                  </a:lnTo>
                  <a:lnTo>
                    <a:pt x="9920540" y="6725953"/>
                  </a:lnTo>
                  <a:lnTo>
                    <a:pt x="9915769" y="6722340"/>
                  </a:lnTo>
                  <a:close/>
                </a:path>
                <a:path w="17095470" h="9573260">
                  <a:moveTo>
                    <a:pt x="910172" y="2854808"/>
                  </a:moveTo>
                  <a:lnTo>
                    <a:pt x="904595" y="2854007"/>
                  </a:lnTo>
                  <a:lnTo>
                    <a:pt x="900549" y="2857016"/>
                  </a:lnTo>
                  <a:lnTo>
                    <a:pt x="896837" y="2860168"/>
                  </a:lnTo>
                  <a:lnTo>
                    <a:pt x="896037" y="2865745"/>
                  </a:lnTo>
                  <a:lnTo>
                    <a:pt x="899046" y="2869790"/>
                  </a:lnTo>
                  <a:lnTo>
                    <a:pt x="903439" y="2875216"/>
                  </a:lnTo>
                  <a:lnTo>
                    <a:pt x="904490" y="2876453"/>
                  </a:lnTo>
                  <a:lnTo>
                    <a:pt x="907018" y="2877926"/>
                  </a:lnTo>
                  <a:lnTo>
                    <a:pt x="910022" y="2879208"/>
                  </a:lnTo>
                  <a:lnTo>
                    <a:pt x="913405" y="2878678"/>
                  </a:lnTo>
                  <a:lnTo>
                    <a:pt x="916213" y="2876719"/>
                  </a:lnTo>
                  <a:lnTo>
                    <a:pt x="919925" y="2873567"/>
                  </a:lnTo>
                  <a:lnTo>
                    <a:pt x="920726" y="2867990"/>
                  </a:lnTo>
                  <a:lnTo>
                    <a:pt x="917717" y="2863945"/>
                  </a:lnTo>
                  <a:lnTo>
                    <a:pt x="913324" y="2858519"/>
                  </a:lnTo>
                  <a:lnTo>
                    <a:pt x="910172" y="2854808"/>
                  </a:lnTo>
                  <a:close/>
                </a:path>
                <a:path w="17095470" h="9573260">
                  <a:moveTo>
                    <a:pt x="10004808" y="6705081"/>
                  </a:moveTo>
                  <a:lnTo>
                    <a:pt x="9999997" y="6706185"/>
                  </a:lnTo>
                  <a:lnTo>
                    <a:pt x="9993088" y="6707578"/>
                  </a:lnTo>
                  <a:lnTo>
                    <a:pt x="9988086" y="6708207"/>
                  </a:lnTo>
                  <a:lnTo>
                    <a:pt x="9984806" y="6713121"/>
                  </a:lnTo>
                  <a:lnTo>
                    <a:pt x="9985909" y="6717931"/>
                  </a:lnTo>
                  <a:lnTo>
                    <a:pt x="9986249" y="6720839"/>
                  </a:lnTo>
                  <a:lnTo>
                    <a:pt x="9988350" y="6723313"/>
                  </a:lnTo>
                  <a:lnTo>
                    <a:pt x="9992689" y="6725164"/>
                  </a:lnTo>
                  <a:lnTo>
                    <a:pt x="9996264" y="6725111"/>
                  </a:lnTo>
                  <a:lnTo>
                    <a:pt x="10003170" y="6723716"/>
                  </a:lnTo>
                  <a:lnTo>
                    <a:pt x="10008174" y="6723089"/>
                  </a:lnTo>
                  <a:lnTo>
                    <a:pt x="10011454" y="6718175"/>
                  </a:lnTo>
                  <a:lnTo>
                    <a:pt x="10010349" y="6713363"/>
                  </a:lnTo>
                  <a:lnTo>
                    <a:pt x="10009720" y="6708361"/>
                  </a:lnTo>
                  <a:lnTo>
                    <a:pt x="10004808" y="6705081"/>
                  </a:lnTo>
                  <a:close/>
                </a:path>
                <a:path w="17095470" h="9573260">
                  <a:moveTo>
                    <a:pt x="856248" y="2783273"/>
                  </a:moveTo>
                  <a:lnTo>
                    <a:pt x="850671" y="2782473"/>
                  </a:lnTo>
                  <a:lnTo>
                    <a:pt x="842580" y="2788491"/>
                  </a:lnTo>
                  <a:lnTo>
                    <a:pt x="841779" y="2794069"/>
                  </a:lnTo>
                  <a:lnTo>
                    <a:pt x="844788" y="2798114"/>
                  </a:lnTo>
                  <a:lnTo>
                    <a:pt x="848705" y="2803730"/>
                  </a:lnTo>
                  <a:lnTo>
                    <a:pt x="849756" y="2804967"/>
                  </a:lnTo>
                  <a:lnTo>
                    <a:pt x="852284" y="2806441"/>
                  </a:lnTo>
                  <a:lnTo>
                    <a:pt x="852760" y="2806249"/>
                  </a:lnTo>
                  <a:lnTo>
                    <a:pt x="855431" y="2807388"/>
                  </a:lnTo>
                  <a:lnTo>
                    <a:pt x="858671" y="2807193"/>
                  </a:lnTo>
                  <a:lnTo>
                    <a:pt x="861480" y="2805234"/>
                  </a:lnTo>
                  <a:lnTo>
                    <a:pt x="865525" y="2802225"/>
                  </a:lnTo>
                  <a:lnTo>
                    <a:pt x="866326" y="2796647"/>
                  </a:lnTo>
                  <a:lnTo>
                    <a:pt x="863317" y="2792602"/>
                  </a:lnTo>
                  <a:lnTo>
                    <a:pt x="859258" y="2787319"/>
                  </a:lnTo>
                  <a:lnTo>
                    <a:pt x="856248" y="2783273"/>
                  </a:lnTo>
                  <a:close/>
                </a:path>
                <a:path w="17095470" h="9573260">
                  <a:moveTo>
                    <a:pt x="10092844" y="6687395"/>
                  </a:moveTo>
                  <a:lnTo>
                    <a:pt x="10088033" y="6688499"/>
                  </a:lnTo>
                  <a:lnTo>
                    <a:pt x="10081126" y="6689893"/>
                  </a:lnTo>
                  <a:lnTo>
                    <a:pt x="10076457" y="6690663"/>
                  </a:lnTo>
                  <a:lnTo>
                    <a:pt x="10073382" y="6695270"/>
                  </a:lnTo>
                  <a:lnTo>
                    <a:pt x="10073177" y="6695577"/>
                  </a:lnTo>
                  <a:lnTo>
                    <a:pt x="10074282" y="6700389"/>
                  </a:lnTo>
                  <a:lnTo>
                    <a:pt x="10074620" y="6703295"/>
                  </a:lnTo>
                  <a:lnTo>
                    <a:pt x="10076720" y="6705769"/>
                  </a:lnTo>
                  <a:lnTo>
                    <a:pt x="10079390" y="6706908"/>
                  </a:lnTo>
                  <a:lnTo>
                    <a:pt x="10079532" y="6706574"/>
                  </a:lnTo>
                  <a:lnTo>
                    <a:pt x="10081202" y="6707286"/>
                  </a:lnTo>
                  <a:lnTo>
                    <a:pt x="10084777" y="6707233"/>
                  </a:lnTo>
                  <a:lnTo>
                    <a:pt x="10091685" y="6705839"/>
                  </a:lnTo>
                  <a:lnTo>
                    <a:pt x="10096354" y="6705069"/>
                  </a:lnTo>
                  <a:lnTo>
                    <a:pt x="10099116" y="6700329"/>
                  </a:lnTo>
                  <a:lnTo>
                    <a:pt x="10099300" y="6700013"/>
                  </a:lnTo>
                  <a:lnTo>
                    <a:pt x="10097759" y="6690675"/>
                  </a:lnTo>
                  <a:lnTo>
                    <a:pt x="10092844" y="6687395"/>
                  </a:lnTo>
                  <a:close/>
                </a:path>
                <a:path w="17095470" h="9573260">
                  <a:moveTo>
                    <a:pt x="802751" y="2710738"/>
                  </a:moveTo>
                  <a:lnTo>
                    <a:pt x="797317" y="2709604"/>
                  </a:lnTo>
                  <a:lnTo>
                    <a:pt x="789225" y="2715622"/>
                  </a:lnTo>
                  <a:lnTo>
                    <a:pt x="788091" y="2721056"/>
                  </a:lnTo>
                  <a:lnTo>
                    <a:pt x="791100" y="2725102"/>
                  </a:lnTo>
                  <a:lnTo>
                    <a:pt x="795018" y="2730718"/>
                  </a:lnTo>
                  <a:lnTo>
                    <a:pt x="795926" y="2732289"/>
                  </a:lnTo>
                  <a:lnTo>
                    <a:pt x="798788" y="2733905"/>
                  </a:lnTo>
                  <a:lnTo>
                    <a:pt x="801458" y="2735044"/>
                  </a:lnTo>
                  <a:lnTo>
                    <a:pt x="804698" y="2734848"/>
                  </a:lnTo>
                  <a:lnTo>
                    <a:pt x="807507" y="2732889"/>
                  </a:lnTo>
                  <a:lnTo>
                    <a:pt x="811552" y="2729881"/>
                  </a:lnTo>
                  <a:lnTo>
                    <a:pt x="812687" y="2724446"/>
                  </a:lnTo>
                  <a:lnTo>
                    <a:pt x="809678" y="2720400"/>
                  </a:lnTo>
                  <a:lnTo>
                    <a:pt x="805760" y="2714783"/>
                  </a:lnTo>
                  <a:lnTo>
                    <a:pt x="802751" y="2710738"/>
                  </a:lnTo>
                  <a:close/>
                </a:path>
                <a:path w="17095470" h="9573260">
                  <a:moveTo>
                    <a:pt x="10181357" y="6669517"/>
                  </a:moveTo>
                  <a:lnTo>
                    <a:pt x="10176545" y="6670620"/>
                  </a:lnTo>
                  <a:lnTo>
                    <a:pt x="10169639" y="6672015"/>
                  </a:lnTo>
                  <a:lnTo>
                    <a:pt x="10164970" y="6672785"/>
                  </a:lnTo>
                  <a:lnTo>
                    <a:pt x="10161895" y="6677392"/>
                  </a:lnTo>
                  <a:lnTo>
                    <a:pt x="10161690" y="6677699"/>
                  </a:lnTo>
                  <a:lnTo>
                    <a:pt x="10162794" y="6682510"/>
                  </a:lnTo>
                  <a:lnTo>
                    <a:pt x="10163466" y="6685559"/>
                  </a:lnTo>
                  <a:lnTo>
                    <a:pt x="10165234" y="6687892"/>
                  </a:lnTo>
                  <a:lnTo>
                    <a:pt x="10167905" y="6689031"/>
                  </a:lnTo>
                  <a:lnTo>
                    <a:pt x="10168048" y="6688697"/>
                  </a:lnTo>
                  <a:lnTo>
                    <a:pt x="10169716" y="6689409"/>
                  </a:lnTo>
                  <a:lnTo>
                    <a:pt x="10173288" y="6689354"/>
                  </a:lnTo>
                  <a:lnTo>
                    <a:pt x="10180197" y="6687961"/>
                  </a:lnTo>
                  <a:lnTo>
                    <a:pt x="10184867" y="6687191"/>
                  </a:lnTo>
                  <a:lnTo>
                    <a:pt x="10187942" y="6682584"/>
                  </a:lnTo>
                  <a:lnTo>
                    <a:pt x="10188147" y="6682277"/>
                  </a:lnTo>
                  <a:lnTo>
                    <a:pt x="10187042" y="6677466"/>
                  </a:lnTo>
                  <a:lnTo>
                    <a:pt x="10186271" y="6672797"/>
                  </a:lnTo>
                  <a:lnTo>
                    <a:pt x="10181357" y="6669517"/>
                  </a:lnTo>
                  <a:close/>
                </a:path>
                <a:path w="17095470" h="9573260">
                  <a:moveTo>
                    <a:pt x="750492" y="2637152"/>
                  </a:moveTo>
                  <a:lnTo>
                    <a:pt x="745057" y="2636017"/>
                  </a:lnTo>
                  <a:lnTo>
                    <a:pt x="736966" y="2642035"/>
                  </a:lnTo>
                  <a:lnTo>
                    <a:pt x="735832" y="2647470"/>
                  </a:lnTo>
                  <a:lnTo>
                    <a:pt x="738841" y="2651515"/>
                  </a:lnTo>
                  <a:lnTo>
                    <a:pt x="742758" y="2657132"/>
                  </a:lnTo>
                  <a:lnTo>
                    <a:pt x="743666" y="2658704"/>
                  </a:lnTo>
                  <a:lnTo>
                    <a:pt x="746528" y="2660319"/>
                  </a:lnTo>
                  <a:lnTo>
                    <a:pt x="749199" y="2661458"/>
                  </a:lnTo>
                  <a:lnTo>
                    <a:pt x="752581" y="2660928"/>
                  </a:lnTo>
                  <a:lnTo>
                    <a:pt x="755248" y="2659303"/>
                  </a:lnTo>
                  <a:lnTo>
                    <a:pt x="759293" y="2656294"/>
                  </a:lnTo>
                  <a:lnTo>
                    <a:pt x="760427" y="2650860"/>
                  </a:lnTo>
                  <a:lnTo>
                    <a:pt x="757418" y="2646814"/>
                  </a:lnTo>
                  <a:lnTo>
                    <a:pt x="753501" y="2641197"/>
                  </a:lnTo>
                  <a:lnTo>
                    <a:pt x="750492" y="2637152"/>
                  </a:lnTo>
                  <a:close/>
                </a:path>
                <a:path w="17095470" h="9573260">
                  <a:moveTo>
                    <a:pt x="10269011" y="6650878"/>
                  </a:moveTo>
                  <a:lnTo>
                    <a:pt x="10257625" y="6653518"/>
                  </a:lnTo>
                  <a:lnTo>
                    <a:pt x="10252956" y="6654289"/>
                  </a:lnTo>
                  <a:lnTo>
                    <a:pt x="10249881" y="6658895"/>
                  </a:lnTo>
                  <a:lnTo>
                    <a:pt x="10257703" y="6670913"/>
                  </a:lnTo>
                  <a:lnTo>
                    <a:pt x="10261277" y="6670859"/>
                  </a:lnTo>
                  <a:lnTo>
                    <a:pt x="10267849" y="6669322"/>
                  </a:lnTo>
                  <a:lnTo>
                    <a:pt x="10272519" y="6668552"/>
                  </a:lnTo>
                  <a:lnTo>
                    <a:pt x="10275594" y="6663945"/>
                  </a:lnTo>
                  <a:lnTo>
                    <a:pt x="10275799" y="6663638"/>
                  </a:lnTo>
                  <a:lnTo>
                    <a:pt x="10274694" y="6658826"/>
                  </a:lnTo>
                  <a:lnTo>
                    <a:pt x="10273923" y="6654157"/>
                  </a:lnTo>
                  <a:lnTo>
                    <a:pt x="10269011" y="6650878"/>
                  </a:lnTo>
                  <a:close/>
                </a:path>
                <a:path w="17095470" h="9573260">
                  <a:moveTo>
                    <a:pt x="700471" y="2562942"/>
                  </a:moveTo>
                  <a:lnTo>
                    <a:pt x="694560" y="2562000"/>
                  </a:lnTo>
                  <a:lnTo>
                    <a:pt x="690657" y="2564674"/>
                  </a:lnTo>
                  <a:lnTo>
                    <a:pt x="686420" y="2567207"/>
                  </a:lnTo>
                  <a:lnTo>
                    <a:pt x="685536" y="2572749"/>
                  </a:lnTo>
                  <a:lnTo>
                    <a:pt x="685478" y="2573118"/>
                  </a:lnTo>
                  <a:lnTo>
                    <a:pt x="688153" y="2577021"/>
                  </a:lnTo>
                  <a:lnTo>
                    <a:pt x="692070" y="2582638"/>
                  </a:lnTo>
                  <a:lnTo>
                    <a:pt x="692978" y="2584209"/>
                  </a:lnTo>
                  <a:lnTo>
                    <a:pt x="695840" y="2585824"/>
                  </a:lnTo>
                  <a:lnTo>
                    <a:pt x="698511" y="2586963"/>
                  </a:lnTo>
                  <a:lnTo>
                    <a:pt x="701751" y="2586768"/>
                  </a:lnTo>
                  <a:lnTo>
                    <a:pt x="704417" y="2585143"/>
                  </a:lnTo>
                  <a:lnTo>
                    <a:pt x="708654" y="2582610"/>
                  </a:lnTo>
                  <a:lnTo>
                    <a:pt x="709538" y="2577069"/>
                  </a:lnTo>
                  <a:lnTo>
                    <a:pt x="709597" y="2576699"/>
                  </a:lnTo>
                  <a:lnTo>
                    <a:pt x="706921" y="2572796"/>
                  </a:lnTo>
                  <a:lnTo>
                    <a:pt x="703004" y="2567179"/>
                  </a:lnTo>
                  <a:lnTo>
                    <a:pt x="700471" y="2562942"/>
                  </a:lnTo>
                  <a:close/>
                </a:path>
                <a:path w="17095470" h="9573260">
                  <a:moveTo>
                    <a:pt x="17079164" y="9549157"/>
                  </a:moveTo>
                  <a:lnTo>
                    <a:pt x="17073876" y="9550452"/>
                  </a:lnTo>
                  <a:lnTo>
                    <a:pt x="17068553" y="9559229"/>
                  </a:lnTo>
                  <a:lnTo>
                    <a:pt x="17069849" y="9564517"/>
                  </a:lnTo>
                  <a:lnTo>
                    <a:pt x="17074238" y="9567179"/>
                  </a:lnTo>
                  <a:lnTo>
                    <a:pt x="17080296" y="9570552"/>
                  </a:lnTo>
                  <a:lnTo>
                    <a:pt x="17085637" y="9572830"/>
                  </a:lnTo>
                  <a:lnTo>
                    <a:pt x="17090257" y="9571249"/>
                  </a:lnTo>
                  <a:lnTo>
                    <a:pt x="17092633" y="9567528"/>
                  </a:lnTo>
                  <a:lnTo>
                    <a:pt x="17095295" y="9563139"/>
                  </a:lnTo>
                  <a:lnTo>
                    <a:pt x="17093999" y="9557852"/>
                  </a:lnTo>
                  <a:lnTo>
                    <a:pt x="17089611" y="9555191"/>
                  </a:lnTo>
                  <a:lnTo>
                    <a:pt x="17083553" y="9551818"/>
                  </a:lnTo>
                  <a:lnTo>
                    <a:pt x="17079164" y="9549157"/>
                  </a:lnTo>
                  <a:close/>
                </a:path>
                <a:path w="17095470" h="9573260">
                  <a:moveTo>
                    <a:pt x="17001691" y="9502300"/>
                  </a:moveTo>
                  <a:lnTo>
                    <a:pt x="16996263" y="9503930"/>
                  </a:lnTo>
                  <a:lnTo>
                    <a:pt x="16991225" y="9512040"/>
                  </a:lnTo>
                  <a:lnTo>
                    <a:pt x="16992710" y="9517803"/>
                  </a:lnTo>
                  <a:lnTo>
                    <a:pt x="17002682" y="9524029"/>
                  </a:lnTo>
                  <a:lnTo>
                    <a:pt x="17008024" y="9526308"/>
                  </a:lnTo>
                  <a:lnTo>
                    <a:pt x="17012643" y="9524727"/>
                  </a:lnTo>
                  <a:lnTo>
                    <a:pt x="17015020" y="9521006"/>
                  </a:lnTo>
                  <a:lnTo>
                    <a:pt x="17017681" y="9516617"/>
                  </a:lnTo>
                  <a:lnTo>
                    <a:pt x="17016051" y="9511187"/>
                  </a:lnTo>
                  <a:lnTo>
                    <a:pt x="17006081" y="9504961"/>
                  </a:lnTo>
                  <a:lnTo>
                    <a:pt x="17001691" y="9502300"/>
                  </a:lnTo>
                  <a:close/>
                </a:path>
                <a:path w="17095470" h="9573260">
                  <a:moveTo>
                    <a:pt x="16925840" y="9455345"/>
                  </a:moveTo>
                  <a:lnTo>
                    <a:pt x="16920078" y="9456832"/>
                  </a:lnTo>
                  <a:lnTo>
                    <a:pt x="16917946" y="9460264"/>
                  </a:lnTo>
                  <a:lnTo>
                    <a:pt x="16917559" y="9460887"/>
                  </a:lnTo>
                  <a:lnTo>
                    <a:pt x="16914706" y="9464800"/>
                  </a:lnTo>
                  <a:lnTo>
                    <a:pt x="16916194" y="9470564"/>
                  </a:lnTo>
                  <a:lnTo>
                    <a:pt x="16926164" y="9476790"/>
                  </a:lnTo>
                  <a:lnTo>
                    <a:pt x="16927498" y="9477359"/>
                  </a:lnTo>
                  <a:lnTo>
                    <a:pt x="16927356" y="9477693"/>
                  </a:lnTo>
                  <a:lnTo>
                    <a:pt x="16931362" y="9479402"/>
                  </a:lnTo>
                  <a:lnTo>
                    <a:pt x="16935982" y="9477821"/>
                  </a:lnTo>
                  <a:lnTo>
                    <a:pt x="16937962" y="9474720"/>
                  </a:lnTo>
                  <a:lnTo>
                    <a:pt x="16938359" y="9474100"/>
                  </a:lnTo>
                  <a:lnTo>
                    <a:pt x="16941211" y="9470188"/>
                  </a:lnTo>
                  <a:lnTo>
                    <a:pt x="16939724" y="9464423"/>
                  </a:lnTo>
                  <a:lnTo>
                    <a:pt x="16929753" y="9458198"/>
                  </a:lnTo>
                  <a:lnTo>
                    <a:pt x="16925840" y="9455345"/>
                  </a:lnTo>
                  <a:close/>
                </a:path>
                <a:path w="17095470" h="9573260">
                  <a:moveTo>
                    <a:pt x="16849891" y="9406770"/>
                  </a:moveTo>
                  <a:lnTo>
                    <a:pt x="16844270" y="9407924"/>
                  </a:lnTo>
                  <a:lnTo>
                    <a:pt x="16842139" y="9411354"/>
                  </a:lnTo>
                  <a:lnTo>
                    <a:pt x="16839470" y="9415740"/>
                  </a:lnTo>
                  <a:lnTo>
                    <a:pt x="16839090" y="9416367"/>
                  </a:lnTo>
                  <a:lnTo>
                    <a:pt x="16840244" y="9421989"/>
                  </a:lnTo>
                  <a:lnTo>
                    <a:pt x="16850214" y="9428215"/>
                  </a:lnTo>
                  <a:lnTo>
                    <a:pt x="16855889" y="9430636"/>
                  </a:lnTo>
                  <a:lnTo>
                    <a:pt x="16860366" y="9429388"/>
                  </a:lnTo>
                  <a:lnTo>
                    <a:pt x="16862347" y="9426288"/>
                  </a:lnTo>
                  <a:lnTo>
                    <a:pt x="16862743" y="9425668"/>
                  </a:lnTo>
                  <a:lnTo>
                    <a:pt x="16865024" y="9421906"/>
                  </a:lnTo>
                  <a:lnTo>
                    <a:pt x="16865404" y="9421279"/>
                  </a:lnTo>
                  <a:lnTo>
                    <a:pt x="16864250" y="9415657"/>
                  </a:lnTo>
                  <a:lnTo>
                    <a:pt x="16854280" y="9409432"/>
                  </a:lnTo>
                  <a:lnTo>
                    <a:pt x="16849891" y="9406770"/>
                  </a:lnTo>
                  <a:close/>
                </a:path>
                <a:path w="17095470" h="9573260">
                  <a:moveTo>
                    <a:pt x="10357140" y="6632047"/>
                  </a:moveTo>
                  <a:lnTo>
                    <a:pt x="10340945" y="6635793"/>
                  </a:lnTo>
                  <a:lnTo>
                    <a:pt x="10338016" y="6640068"/>
                  </a:lnTo>
                  <a:lnTo>
                    <a:pt x="10337807" y="6640373"/>
                  </a:lnTo>
                  <a:lnTo>
                    <a:pt x="10338912" y="6645185"/>
                  </a:lnTo>
                  <a:lnTo>
                    <a:pt x="10339726" y="6647899"/>
                  </a:lnTo>
                  <a:lnTo>
                    <a:pt x="10341494" y="6650231"/>
                  </a:lnTo>
                  <a:lnTo>
                    <a:pt x="10344165" y="6651371"/>
                  </a:lnTo>
                  <a:lnTo>
                    <a:pt x="10344022" y="6651705"/>
                  </a:lnTo>
                  <a:lnTo>
                    <a:pt x="10345692" y="6652417"/>
                  </a:lnTo>
                  <a:lnTo>
                    <a:pt x="10349406" y="6652029"/>
                  </a:lnTo>
                  <a:lnTo>
                    <a:pt x="10355981" y="6650493"/>
                  </a:lnTo>
                  <a:lnTo>
                    <a:pt x="10360650" y="6649722"/>
                  </a:lnTo>
                  <a:lnTo>
                    <a:pt x="10363930" y="6644808"/>
                  </a:lnTo>
                  <a:lnTo>
                    <a:pt x="10362825" y="6639997"/>
                  </a:lnTo>
                  <a:lnTo>
                    <a:pt x="10362054" y="6635328"/>
                  </a:lnTo>
                  <a:lnTo>
                    <a:pt x="10357140" y="6632047"/>
                  </a:lnTo>
                  <a:close/>
                </a:path>
                <a:path w="17095470" h="9573260">
                  <a:moveTo>
                    <a:pt x="650544" y="2487588"/>
                  </a:moveTo>
                  <a:lnTo>
                    <a:pt x="645110" y="2486454"/>
                  </a:lnTo>
                  <a:lnTo>
                    <a:pt x="640873" y="2488987"/>
                  </a:lnTo>
                  <a:lnTo>
                    <a:pt x="636969" y="2491663"/>
                  </a:lnTo>
                  <a:lnTo>
                    <a:pt x="635835" y="2497097"/>
                  </a:lnTo>
                  <a:lnTo>
                    <a:pt x="638368" y="2501334"/>
                  </a:lnTo>
                  <a:lnTo>
                    <a:pt x="642142" y="2507285"/>
                  </a:lnTo>
                  <a:lnTo>
                    <a:pt x="643051" y="2508855"/>
                  </a:lnTo>
                  <a:lnTo>
                    <a:pt x="646246" y="2510614"/>
                  </a:lnTo>
                  <a:lnTo>
                    <a:pt x="648583" y="2511611"/>
                  </a:lnTo>
                  <a:lnTo>
                    <a:pt x="651824" y="2511414"/>
                  </a:lnTo>
                  <a:lnTo>
                    <a:pt x="654490" y="2509790"/>
                  </a:lnTo>
                  <a:lnTo>
                    <a:pt x="658393" y="2507114"/>
                  </a:lnTo>
                  <a:lnTo>
                    <a:pt x="659527" y="2501679"/>
                  </a:lnTo>
                  <a:lnTo>
                    <a:pt x="656994" y="2497442"/>
                  </a:lnTo>
                  <a:lnTo>
                    <a:pt x="653219" y="2491491"/>
                  </a:lnTo>
                  <a:lnTo>
                    <a:pt x="650544" y="2487588"/>
                  </a:lnTo>
                  <a:close/>
                </a:path>
                <a:path w="17095470" h="9573260">
                  <a:moveTo>
                    <a:pt x="16774370" y="9357194"/>
                  </a:moveTo>
                  <a:lnTo>
                    <a:pt x="16769082" y="9358490"/>
                  </a:lnTo>
                  <a:lnTo>
                    <a:pt x="16766229" y="9362402"/>
                  </a:lnTo>
                  <a:lnTo>
                    <a:pt x="16763948" y="9366164"/>
                  </a:lnTo>
                  <a:lnTo>
                    <a:pt x="16763568" y="9366791"/>
                  </a:lnTo>
                  <a:lnTo>
                    <a:pt x="16764864" y="9372079"/>
                  </a:lnTo>
                  <a:lnTo>
                    <a:pt x="16768776" y="9374931"/>
                  </a:lnTo>
                  <a:lnTo>
                    <a:pt x="16774692" y="9378638"/>
                  </a:lnTo>
                  <a:lnTo>
                    <a:pt x="16780033" y="9380917"/>
                  </a:lnTo>
                  <a:lnTo>
                    <a:pt x="16784844" y="9379812"/>
                  </a:lnTo>
                  <a:lnTo>
                    <a:pt x="16786824" y="9376712"/>
                  </a:lnTo>
                  <a:lnTo>
                    <a:pt x="16787220" y="9376092"/>
                  </a:lnTo>
                  <a:lnTo>
                    <a:pt x="16789502" y="9372329"/>
                  </a:lnTo>
                  <a:lnTo>
                    <a:pt x="16789882" y="9371703"/>
                  </a:lnTo>
                  <a:lnTo>
                    <a:pt x="16788588" y="9366416"/>
                  </a:lnTo>
                  <a:lnTo>
                    <a:pt x="16784675" y="9363562"/>
                  </a:lnTo>
                  <a:lnTo>
                    <a:pt x="16778759" y="9359856"/>
                  </a:lnTo>
                  <a:lnTo>
                    <a:pt x="16774370" y="9357194"/>
                  </a:lnTo>
                  <a:close/>
                </a:path>
                <a:path w="17095470" h="9573260">
                  <a:moveTo>
                    <a:pt x="16700418" y="9306710"/>
                  </a:moveTo>
                  <a:lnTo>
                    <a:pt x="16694797" y="9307863"/>
                  </a:lnTo>
                  <a:lnTo>
                    <a:pt x="16689092" y="9315689"/>
                  </a:lnTo>
                  <a:lnTo>
                    <a:pt x="16690245" y="9321309"/>
                  </a:lnTo>
                  <a:lnTo>
                    <a:pt x="16694158" y="9324162"/>
                  </a:lnTo>
                  <a:lnTo>
                    <a:pt x="16699931" y="9328203"/>
                  </a:lnTo>
                  <a:lnTo>
                    <a:pt x="16701600" y="9328915"/>
                  </a:lnTo>
                  <a:lnTo>
                    <a:pt x="16701458" y="9329249"/>
                  </a:lnTo>
                  <a:lnTo>
                    <a:pt x="16705129" y="9330815"/>
                  </a:lnTo>
                  <a:lnTo>
                    <a:pt x="16709940" y="9329711"/>
                  </a:lnTo>
                  <a:lnTo>
                    <a:pt x="16712317" y="9325989"/>
                  </a:lnTo>
                  <a:lnTo>
                    <a:pt x="16715170" y="9322077"/>
                  </a:lnTo>
                  <a:lnTo>
                    <a:pt x="16714016" y="9316456"/>
                  </a:lnTo>
                  <a:lnTo>
                    <a:pt x="16710104" y="9313603"/>
                  </a:lnTo>
                  <a:lnTo>
                    <a:pt x="16704330" y="9309562"/>
                  </a:lnTo>
                  <a:lnTo>
                    <a:pt x="16700418" y="9306710"/>
                  </a:lnTo>
                  <a:close/>
                </a:path>
                <a:path w="17095470" h="9573260">
                  <a:moveTo>
                    <a:pt x="16626560" y="9255081"/>
                  </a:moveTo>
                  <a:lnTo>
                    <a:pt x="16620940" y="9256235"/>
                  </a:lnTo>
                  <a:lnTo>
                    <a:pt x="16615235" y="9264060"/>
                  </a:lnTo>
                  <a:lnTo>
                    <a:pt x="16616387" y="9269681"/>
                  </a:lnTo>
                  <a:lnTo>
                    <a:pt x="16620301" y="9272534"/>
                  </a:lnTo>
                  <a:lnTo>
                    <a:pt x="16626074" y="9276575"/>
                  </a:lnTo>
                  <a:lnTo>
                    <a:pt x="16627742" y="9277287"/>
                  </a:lnTo>
                  <a:lnTo>
                    <a:pt x="16627266" y="9277478"/>
                  </a:lnTo>
                  <a:lnTo>
                    <a:pt x="16630938" y="9279044"/>
                  </a:lnTo>
                  <a:lnTo>
                    <a:pt x="16635749" y="9277940"/>
                  </a:lnTo>
                  <a:lnTo>
                    <a:pt x="16638125" y="9274219"/>
                  </a:lnTo>
                  <a:lnTo>
                    <a:pt x="16640978" y="9270306"/>
                  </a:lnTo>
                  <a:lnTo>
                    <a:pt x="16639824" y="9264685"/>
                  </a:lnTo>
                  <a:lnTo>
                    <a:pt x="16626560" y="9255081"/>
                  </a:lnTo>
                  <a:close/>
                </a:path>
                <a:path w="17095470" h="9573260">
                  <a:moveTo>
                    <a:pt x="10445221" y="6612407"/>
                  </a:moveTo>
                  <a:lnTo>
                    <a:pt x="10429025" y="6616152"/>
                  </a:lnTo>
                  <a:lnTo>
                    <a:pt x="10425887" y="6620732"/>
                  </a:lnTo>
                  <a:lnTo>
                    <a:pt x="10426992" y="6625543"/>
                  </a:lnTo>
                  <a:lnTo>
                    <a:pt x="10427806" y="6628259"/>
                  </a:lnTo>
                  <a:lnTo>
                    <a:pt x="10429573" y="6630590"/>
                  </a:lnTo>
                  <a:lnTo>
                    <a:pt x="10432244" y="6631730"/>
                  </a:lnTo>
                  <a:lnTo>
                    <a:pt x="10432102" y="6632064"/>
                  </a:lnTo>
                  <a:lnTo>
                    <a:pt x="10433771" y="6632776"/>
                  </a:lnTo>
                  <a:lnTo>
                    <a:pt x="10437487" y="6632388"/>
                  </a:lnTo>
                  <a:lnTo>
                    <a:pt x="10448874" y="6629749"/>
                  </a:lnTo>
                  <a:lnTo>
                    <a:pt x="10452011" y="6625168"/>
                  </a:lnTo>
                  <a:lnTo>
                    <a:pt x="10449802" y="6615545"/>
                  </a:lnTo>
                  <a:lnTo>
                    <a:pt x="10445221" y="6612407"/>
                  </a:lnTo>
                  <a:close/>
                </a:path>
                <a:path w="17095470" h="9573260">
                  <a:moveTo>
                    <a:pt x="602998" y="2411278"/>
                  </a:moveTo>
                  <a:lnTo>
                    <a:pt x="597563" y="2410144"/>
                  </a:lnTo>
                  <a:lnTo>
                    <a:pt x="589089" y="2415209"/>
                  </a:lnTo>
                  <a:lnTo>
                    <a:pt x="587955" y="2420644"/>
                  </a:lnTo>
                  <a:lnTo>
                    <a:pt x="593929" y="2430689"/>
                  </a:lnTo>
                  <a:lnTo>
                    <a:pt x="594695" y="2432594"/>
                  </a:lnTo>
                  <a:lnTo>
                    <a:pt x="597890" y="2434352"/>
                  </a:lnTo>
                  <a:lnTo>
                    <a:pt x="598033" y="2434018"/>
                  </a:lnTo>
                  <a:lnTo>
                    <a:pt x="600702" y="2435157"/>
                  </a:lnTo>
                  <a:lnTo>
                    <a:pt x="603468" y="2435153"/>
                  </a:lnTo>
                  <a:lnTo>
                    <a:pt x="606133" y="2433528"/>
                  </a:lnTo>
                  <a:lnTo>
                    <a:pt x="610370" y="2430995"/>
                  </a:lnTo>
                  <a:lnTo>
                    <a:pt x="611505" y="2425560"/>
                  </a:lnTo>
                  <a:lnTo>
                    <a:pt x="602998" y="2411278"/>
                  </a:lnTo>
                  <a:close/>
                </a:path>
                <a:path w="17095470" h="9573260">
                  <a:moveTo>
                    <a:pt x="16553799" y="9202737"/>
                  </a:moveTo>
                  <a:lnTo>
                    <a:pt x="16548178" y="9203890"/>
                  </a:lnTo>
                  <a:lnTo>
                    <a:pt x="16545326" y="9207803"/>
                  </a:lnTo>
                  <a:lnTo>
                    <a:pt x="16542331" y="9212050"/>
                  </a:lnTo>
                  <a:lnTo>
                    <a:pt x="16543482" y="9217670"/>
                  </a:lnTo>
                  <a:lnTo>
                    <a:pt x="16552835" y="9224421"/>
                  </a:lnTo>
                  <a:lnTo>
                    <a:pt x="16558510" y="9226842"/>
                  </a:lnTo>
                  <a:lnTo>
                    <a:pt x="16562987" y="9225596"/>
                  </a:lnTo>
                  <a:lnTo>
                    <a:pt x="16565555" y="9222351"/>
                  </a:lnTo>
                  <a:lnTo>
                    <a:pt x="16568550" y="9218105"/>
                  </a:lnTo>
                  <a:lnTo>
                    <a:pt x="16567397" y="9212483"/>
                  </a:lnTo>
                  <a:lnTo>
                    <a:pt x="16558045" y="9205731"/>
                  </a:lnTo>
                  <a:lnTo>
                    <a:pt x="16553799" y="9202737"/>
                  </a:lnTo>
                  <a:close/>
                </a:path>
                <a:path w="17095470" h="9573260">
                  <a:moveTo>
                    <a:pt x="16480843" y="9149915"/>
                  </a:moveTo>
                  <a:lnTo>
                    <a:pt x="16475365" y="9150735"/>
                  </a:lnTo>
                  <a:lnTo>
                    <a:pt x="16472512" y="9154647"/>
                  </a:lnTo>
                  <a:lnTo>
                    <a:pt x="16469518" y="9158894"/>
                  </a:lnTo>
                  <a:lnTo>
                    <a:pt x="16470336" y="9164373"/>
                  </a:lnTo>
                  <a:lnTo>
                    <a:pt x="16479688" y="9171124"/>
                  </a:lnTo>
                  <a:lnTo>
                    <a:pt x="16481693" y="9171979"/>
                  </a:lnTo>
                  <a:lnTo>
                    <a:pt x="16481550" y="9172313"/>
                  </a:lnTo>
                  <a:lnTo>
                    <a:pt x="16485223" y="9173879"/>
                  </a:lnTo>
                  <a:lnTo>
                    <a:pt x="16489700" y="9172632"/>
                  </a:lnTo>
                  <a:lnTo>
                    <a:pt x="16492267" y="9169387"/>
                  </a:lnTo>
                  <a:lnTo>
                    <a:pt x="16495262" y="9165141"/>
                  </a:lnTo>
                  <a:lnTo>
                    <a:pt x="16494444" y="9159662"/>
                  </a:lnTo>
                  <a:lnTo>
                    <a:pt x="16485090" y="9152910"/>
                  </a:lnTo>
                  <a:lnTo>
                    <a:pt x="16480843" y="9149915"/>
                  </a:lnTo>
                  <a:close/>
                </a:path>
                <a:path w="17095470" h="9573260">
                  <a:moveTo>
                    <a:pt x="10533161" y="6593101"/>
                  </a:moveTo>
                  <a:lnTo>
                    <a:pt x="10516964" y="6596845"/>
                  </a:lnTo>
                  <a:lnTo>
                    <a:pt x="10513826" y="6601426"/>
                  </a:lnTo>
                  <a:lnTo>
                    <a:pt x="10514930" y="6606237"/>
                  </a:lnTo>
                  <a:lnTo>
                    <a:pt x="10515745" y="6608953"/>
                  </a:lnTo>
                  <a:lnTo>
                    <a:pt x="10517513" y="6611284"/>
                  </a:lnTo>
                  <a:lnTo>
                    <a:pt x="10520184" y="6612423"/>
                  </a:lnTo>
                  <a:lnTo>
                    <a:pt x="10520042" y="6612757"/>
                  </a:lnTo>
                  <a:lnTo>
                    <a:pt x="10521710" y="6613469"/>
                  </a:lnTo>
                  <a:lnTo>
                    <a:pt x="10525427" y="6613083"/>
                  </a:lnTo>
                  <a:lnTo>
                    <a:pt x="10536811" y="6610442"/>
                  </a:lnTo>
                  <a:lnTo>
                    <a:pt x="10539948" y="6605861"/>
                  </a:lnTo>
                  <a:lnTo>
                    <a:pt x="10537739" y="6596238"/>
                  </a:lnTo>
                  <a:lnTo>
                    <a:pt x="10533161" y="6593101"/>
                  </a:lnTo>
                  <a:close/>
                </a:path>
                <a:path w="17095470" h="9573260">
                  <a:moveTo>
                    <a:pt x="556738" y="2334727"/>
                  </a:moveTo>
                  <a:lnTo>
                    <a:pt x="551112" y="2333117"/>
                  </a:lnTo>
                  <a:lnTo>
                    <a:pt x="546875" y="2335650"/>
                  </a:lnTo>
                  <a:lnTo>
                    <a:pt x="542781" y="2337848"/>
                  </a:lnTo>
                  <a:lnTo>
                    <a:pt x="553776" y="2358322"/>
                  </a:lnTo>
                  <a:lnTo>
                    <a:pt x="556540" y="2358317"/>
                  </a:lnTo>
                  <a:lnTo>
                    <a:pt x="559206" y="2356692"/>
                  </a:lnTo>
                  <a:lnTo>
                    <a:pt x="563300" y="2354493"/>
                  </a:lnTo>
                  <a:lnTo>
                    <a:pt x="564911" y="2348867"/>
                  </a:lnTo>
                  <a:lnTo>
                    <a:pt x="558937" y="2338822"/>
                  </a:lnTo>
                  <a:lnTo>
                    <a:pt x="556738" y="2334727"/>
                  </a:lnTo>
                  <a:close/>
                </a:path>
                <a:path w="17095470" h="9573260">
                  <a:moveTo>
                    <a:pt x="16409270" y="9095710"/>
                  </a:moveTo>
                  <a:lnTo>
                    <a:pt x="16403458" y="9096387"/>
                  </a:lnTo>
                  <a:lnTo>
                    <a:pt x="16397752" y="9104212"/>
                  </a:lnTo>
                  <a:lnTo>
                    <a:pt x="16398429" y="9110025"/>
                  </a:lnTo>
                  <a:lnTo>
                    <a:pt x="16402342" y="9112877"/>
                  </a:lnTo>
                  <a:lnTo>
                    <a:pt x="16407639" y="9117110"/>
                  </a:lnTo>
                  <a:lnTo>
                    <a:pt x="16409641" y="9117964"/>
                  </a:lnTo>
                  <a:lnTo>
                    <a:pt x="16409499" y="9118297"/>
                  </a:lnTo>
                  <a:lnTo>
                    <a:pt x="16413171" y="9119864"/>
                  </a:lnTo>
                  <a:lnTo>
                    <a:pt x="16417648" y="9118618"/>
                  </a:lnTo>
                  <a:lnTo>
                    <a:pt x="16420216" y="9115374"/>
                  </a:lnTo>
                  <a:lnTo>
                    <a:pt x="16423068" y="9111460"/>
                  </a:lnTo>
                  <a:lnTo>
                    <a:pt x="16422392" y="9105647"/>
                  </a:lnTo>
                  <a:lnTo>
                    <a:pt x="16418479" y="9102795"/>
                  </a:lnTo>
                  <a:lnTo>
                    <a:pt x="16413182" y="9098563"/>
                  </a:lnTo>
                  <a:lnTo>
                    <a:pt x="16409270" y="9095710"/>
                  </a:lnTo>
                  <a:close/>
                </a:path>
                <a:path w="17095470" h="9573260">
                  <a:moveTo>
                    <a:pt x="16337505" y="9041029"/>
                  </a:moveTo>
                  <a:lnTo>
                    <a:pt x="16331690" y="9041705"/>
                  </a:lnTo>
                  <a:lnTo>
                    <a:pt x="16325985" y="9049530"/>
                  </a:lnTo>
                  <a:lnTo>
                    <a:pt x="16326662" y="9055342"/>
                  </a:lnTo>
                  <a:lnTo>
                    <a:pt x="16330575" y="9058195"/>
                  </a:lnTo>
                  <a:lnTo>
                    <a:pt x="16335873" y="9062428"/>
                  </a:lnTo>
                  <a:lnTo>
                    <a:pt x="16341548" y="9064849"/>
                  </a:lnTo>
                  <a:lnTo>
                    <a:pt x="16345883" y="9063937"/>
                  </a:lnTo>
                  <a:lnTo>
                    <a:pt x="16348450" y="9060691"/>
                  </a:lnTo>
                  <a:lnTo>
                    <a:pt x="16351303" y="9056779"/>
                  </a:lnTo>
                  <a:lnTo>
                    <a:pt x="16350627" y="9050967"/>
                  </a:lnTo>
                  <a:lnTo>
                    <a:pt x="16346714" y="9048114"/>
                  </a:lnTo>
                  <a:lnTo>
                    <a:pt x="16341418" y="9043881"/>
                  </a:lnTo>
                  <a:lnTo>
                    <a:pt x="16337505" y="9041029"/>
                  </a:lnTo>
                  <a:close/>
                </a:path>
                <a:path w="17095470" h="9573260">
                  <a:moveTo>
                    <a:pt x="16266691" y="8985964"/>
                  </a:moveTo>
                  <a:lnTo>
                    <a:pt x="16261212" y="8986783"/>
                  </a:lnTo>
                  <a:lnTo>
                    <a:pt x="16254840" y="8994324"/>
                  </a:lnTo>
                  <a:lnTo>
                    <a:pt x="16255659" y="8999802"/>
                  </a:lnTo>
                  <a:lnTo>
                    <a:pt x="16259428" y="9002989"/>
                  </a:lnTo>
                  <a:lnTo>
                    <a:pt x="16264725" y="9007221"/>
                  </a:lnTo>
                  <a:lnTo>
                    <a:pt x="16266728" y="9008075"/>
                  </a:lnTo>
                  <a:lnTo>
                    <a:pt x="16266585" y="9008410"/>
                  </a:lnTo>
                  <a:lnTo>
                    <a:pt x="16270258" y="9009976"/>
                  </a:lnTo>
                  <a:lnTo>
                    <a:pt x="16274593" y="9009063"/>
                  </a:lnTo>
                  <a:lnTo>
                    <a:pt x="16277161" y="9005818"/>
                  </a:lnTo>
                  <a:lnTo>
                    <a:pt x="16280346" y="9002047"/>
                  </a:lnTo>
                  <a:lnTo>
                    <a:pt x="16279528" y="8996569"/>
                  </a:lnTo>
                  <a:lnTo>
                    <a:pt x="16275758" y="8993382"/>
                  </a:lnTo>
                  <a:lnTo>
                    <a:pt x="16270460" y="8989151"/>
                  </a:lnTo>
                  <a:lnTo>
                    <a:pt x="16266691" y="8985964"/>
                  </a:lnTo>
                  <a:close/>
                </a:path>
                <a:path w="17095470" h="9573260">
                  <a:moveTo>
                    <a:pt x="10621240" y="6573461"/>
                  </a:moveTo>
                  <a:lnTo>
                    <a:pt x="10605046" y="6577206"/>
                  </a:lnTo>
                  <a:lnTo>
                    <a:pt x="10601908" y="6581786"/>
                  </a:lnTo>
                  <a:lnTo>
                    <a:pt x="10603012" y="6586597"/>
                  </a:lnTo>
                  <a:lnTo>
                    <a:pt x="10603827" y="6589312"/>
                  </a:lnTo>
                  <a:lnTo>
                    <a:pt x="10605594" y="6591645"/>
                  </a:lnTo>
                  <a:lnTo>
                    <a:pt x="10608264" y="6592784"/>
                  </a:lnTo>
                  <a:lnTo>
                    <a:pt x="10608122" y="6593118"/>
                  </a:lnTo>
                  <a:lnTo>
                    <a:pt x="10609791" y="6593830"/>
                  </a:lnTo>
                  <a:lnTo>
                    <a:pt x="10613506" y="6593441"/>
                  </a:lnTo>
                  <a:lnTo>
                    <a:pt x="10624893" y="6590802"/>
                  </a:lnTo>
                  <a:lnTo>
                    <a:pt x="10628030" y="6586221"/>
                  </a:lnTo>
                  <a:lnTo>
                    <a:pt x="10625821" y="6576598"/>
                  </a:lnTo>
                  <a:lnTo>
                    <a:pt x="10621240" y="6573461"/>
                  </a:lnTo>
                  <a:close/>
                </a:path>
                <a:path w="17095470" h="9573260">
                  <a:moveTo>
                    <a:pt x="511809" y="2255982"/>
                  </a:moveTo>
                  <a:lnTo>
                    <a:pt x="506183" y="2254371"/>
                  </a:lnTo>
                  <a:lnTo>
                    <a:pt x="497709" y="2259437"/>
                  </a:lnTo>
                  <a:lnTo>
                    <a:pt x="496098" y="2265063"/>
                  </a:lnTo>
                  <a:lnTo>
                    <a:pt x="498631" y="2269300"/>
                  </a:lnTo>
                  <a:lnTo>
                    <a:pt x="501929" y="2275442"/>
                  </a:lnTo>
                  <a:lnTo>
                    <a:pt x="502838" y="2277013"/>
                  </a:lnTo>
                  <a:lnTo>
                    <a:pt x="504556" y="2278535"/>
                  </a:lnTo>
                  <a:lnTo>
                    <a:pt x="508896" y="2280386"/>
                  </a:lnTo>
                  <a:lnTo>
                    <a:pt x="511802" y="2280047"/>
                  </a:lnTo>
                  <a:lnTo>
                    <a:pt x="514326" y="2278757"/>
                  </a:lnTo>
                  <a:lnTo>
                    <a:pt x="518563" y="2276224"/>
                  </a:lnTo>
                  <a:lnTo>
                    <a:pt x="520173" y="2270598"/>
                  </a:lnTo>
                  <a:lnTo>
                    <a:pt x="517640" y="2266361"/>
                  </a:lnTo>
                  <a:lnTo>
                    <a:pt x="514342" y="2260219"/>
                  </a:lnTo>
                  <a:lnTo>
                    <a:pt x="511809" y="2255982"/>
                  </a:lnTo>
                  <a:close/>
                </a:path>
                <a:path w="17095470" h="9573260">
                  <a:moveTo>
                    <a:pt x="16195493" y="8929946"/>
                  </a:moveTo>
                  <a:lnTo>
                    <a:pt x="16190015" y="8930765"/>
                  </a:lnTo>
                  <a:lnTo>
                    <a:pt x="16183642" y="8938306"/>
                  </a:lnTo>
                  <a:lnTo>
                    <a:pt x="16184461" y="8943785"/>
                  </a:lnTo>
                  <a:lnTo>
                    <a:pt x="16188231" y="8946971"/>
                  </a:lnTo>
                  <a:lnTo>
                    <a:pt x="16193530" y="8951205"/>
                  </a:lnTo>
                  <a:lnTo>
                    <a:pt x="16195865" y="8952201"/>
                  </a:lnTo>
                  <a:lnTo>
                    <a:pt x="16195390" y="8952392"/>
                  </a:lnTo>
                  <a:lnTo>
                    <a:pt x="16199062" y="8953958"/>
                  </a:lnTo>
                  <a:lnTo>
                    <a:pt x="16203397" y="8953047"/>
                  </a:lnTo>
                  <a:lnTo>
                    <a:pt x="16205964" y="8949801"/>
                  </a:lnTo>
                  <a:lnTo>
                    <a:pt x="16209151" y="8946031"/>
                  </a:lnTo>
                  <a:lnTo>
                    <a:pt x="16208330" y="8940551"/>
                  </a:lnTo>
                  <a:lnTo>
                    <a:pt x="16204560" y="8937365"/>
                  </a:lnTo>
                  <a:lnTo>
                    <a:pt x="16199263" y="8933132"/>
                  </a:lnTo>
                  <a:lnTo>
                    <a:pt x="16195493" y="8929946"/>
                  </a:lnTo>
                  <a:close/>
                </a:path>
                <a:path w="17095470" h="9573260">
                  <a:moveTo>
                    <a:pt x="16125109" y="8873880"/>
                  </a:moveTo>
                  <a:lnTo>
                    <a:pt x="16119628" y="8874700"/>
                  </a:lnTo>
                  <a:lnTo>
                    <a:pt x="16113255" y="8882240"/>
                  </a:lnTo>
                  <a:lnTo>
                    <a:pt x="16114076" y="8887719"/>
                  </a:lnTo>
                  <a:lnTo>
                    <a:pt x="16117846" y="8890905"/>
                  </a:lnTo>
                  <a:lnTo>
                    <a:pt x="16123143" y="8895138"/>
                  </a:lnTo>
                  <a:lnTo>
                    <a:pt x="16125480" y="8896135"/>
                  </a:lnTo>
                  <a:lnTo>
                    <a:pt x="16125004" y="8896326"/>
                  </a:lnTo>
                  <a:lnTo>
                    <a:pt x="16128676" y="8897893"/>
                  </a:lnTo>
                  <a:lnTo>
                    <a:pt x="16133010" y="8896980"/>
                  </a:lnTo>
                  <a:lnTo>
                    <a:pt x="16135578" y="8893735"/>
                  </a:lnTo>
                  <a:lnTo>
                    <a:pt x="16138765" y="8889965"/>
                  </a:lnTo>
                  <a:lnTo>
                    <a:pt x="16137946" y="8884486"/>
                  </a:lnTo>
                  <a:lnTo>
                    <a:pt x="16134175" y="8881299"/>
                  </a:lnTo>
                  <a:lnTo>
                    <a:pt x="16128879" y="8877067"/>
                  </a:lnTo>
                  <a:lnTo>
                    <a:pt x="16125109" y="8873880"/>
                  </a:lnTo>
                  <a:close/>
                </a:path>
                <a:path w="17095470" h="9573260">
                  <a:moveTo>
                    <a:pt x="10709513" y="6554297"/>
                  </a:moveTo>
                  <a:lnTo>
                    <a:pt x="10693317" y="6558041"/>
                  </a:lnTo>
                  <a:lnTo>
                    <a:pt x="10690179" y="6562621"/>
                  </a:lnTo>
                  <a:lnTo>
                    <a:pt x="10691284" y="6567433"/>
                  </a:lnTo>
                  <a:lnTo>
                    <a:pt x="10692099" y="6570148"/>
                  </a:lnTo>
                  <a:lnTo>
                    <a:pt x="10693866" y="6572480"/>
                  </a:lnTo>
                  <a:lnTo>
                    <a:pt x="10696537" y="6573619"/>
                  </a:lnTo>
                  <a:lnTo>
                    <a:pt x="10696394" y="6573953"/>
                  </a:lnTo>
                  <a:lnTo>
                    <a:pt x="10698063" y="6574665"/>
                  </a:lnTo>
                  <a:lnTo>
                    <a:pt x="10701780" y="6574278"/>
                  </a:lnTo>
                  <a:lnTo>
                    <a:pt x="10713164" y="6571638"/>
                  </a:lnTo>
                  <a:lnTo>
                    <a:pt x="10716303" y="6567057"/>
                  </a:lnTo>
                  <a:lnTo>
                    <a:pt x="10714095" y="6557435"/>
                  </a:lnTo>
                  <a:lnTo>
                    <a:pt x="10709513" y="6554297"/>
                  </a:lnTo>
                  <a:close/>
                </a:path>
                <a:path w="17095470" h="9573260">
                  <a:moveTo>
                    <a:pt x="468357" y="2177472"/>
                  </a:moveTo>
                  <a:lnTo>
                    <a:pt x="463208" y="2175670"/>
                  </a:lnTo>
                  <a:lnTo>
                    <a:pt x="458637" y="2178060"/>
                  </a:lnTo>
                  <a:lnTo>
                    <a:pt x="454400" y="2180594"/>
                  </a:lnTo>
                  <a:lnTo>
                    <a:pt x="452597" y="2185743"/>
                  </a:lnTo>
                  <a:lnTo>
                    <a:pt x="454988" y="2190314"/>
                  </a:lnTo>
                  <a:lnTo>
                    <a:pt x="458287" y="2196457"/>
                  </a:lnTo>
                  <a:lnTo>
                    <a:pt x="459195" y="2198027"/>
                  </a:lnTo>
                  <a:lnTo>
                    <a:pt x="460913" y="2199549"/>
                  </a:lnTo>
                  <a:lnTo>
                    <a:pt x="465253" y="2201400"/>
                  </a:lnTo>
                  <a:lnTo>
                    <a:pt x="468016" y="2201396"/>
                  </a:lnTo>
                  <a:lnTo>
                    <a:pt x="470540" y="2200105"/>
                  </a:lnTo>
                  <a:lnTo>
                    <a:pt x="474777" y="2197572"/>
                  </a:lnTo>
                  <a:lnTo>
                    <a:pt x="476722" y="2192088"/>
                  </a:lnTo>
                  <a:lnTo>
                    <a:pt x="474189" y="2187851"/>
                  </a:lnTo>
                  <a:lnTo>
                    <a:pt x="470890" y="2181710"/>
                  </a:lnTo>
                  <a:lnTo>
                    <a:pt x="468357" y="2177472"/>
                  </a:lnTo>
                  <a:close/>
                </a:path>
                <a:path w="17095470" h="9573260">
                  <a:moveTo>
                    <a:pt x="16055007" y="8817147"/>
                  </a:moveTo>
                  <a:lnTo>
                    <a:pt x="16049528" y="8817967"/>
                  </a:lnTo>
                  <a:lnTo>
                    <a:pt x="16043155" y="8825507"/>
                  </a:lnTo>
                  <a:lnTo>
                    <a:pt x="16043975" y="8830986"/>
                  </a:lnTo>
                  <a:lnTo>
                    <a:pt x="16047745" y="8834172"/>
                  </a:lnTo>
                  <a:lnTo>
                    <a:pt x="16053042" y="8838404"/>
                  </a:lnTo>
                  <a:lnTo>
                    <a:pt x="16055378" y="8839401"/>
                  </a:lnTo>
                  <a:lnTo>
                    <a:pt x="16054901" y="8839592"/>
                  </a:lnTo>
                  <a:lnTo>
                    <a:pt x="16058573" y="8841158"/>
                  </a:lnTo>
                  <a:lnTo>
                    <a:pt x="16062908" y="8840247"/>
                  </a:lnTo>
                  <a:lnTo>
                    <a:pt x="16065476" y="8837001"/>
                  </a:lnTo>
                  <a:lnTo>
                    <a:pt x="16068662" y="8833231"/>
                  </a:lnTo>
                  <a:lnTo>
                    <a:pt x="16067843" y="8827752"/>
                  </a:lnTo>
                  <a:lnTo>
                    <a:pt x="16064074" y="8824566"/>
                  </a:lnTo>
                  <a:lnTo>
                    <a:pt x="16058777" y="8820333"/>
                  </a:lnTo>
                  <a:lnTo>
                    <a:pt x="16055007" y="8817147"/>
                  </a:lnTo>
                  <a:close/>
                </a:path>
                <a:path w="17095470" h="9573260">
                  <a:moveTo>
                    <a:pt x="15985382" y="8760222"/>
                  </a:moveTo>
                  <a:lnTo>
                    <a:pt x="15979903" y="8761041"/>
                  </a:lnTo>
                  <a:lnTo>
                    <a:pt x="15976717" y="8764811"/>
                  </a:lnTo>
                  <a:lnTo>
                    <a:pt x="15973387" y="8768915"/>
                  </a:lnTo>
                  <a:lnTo>
                    <a:pt x="15974206" y="8774394"/>
                  </a:lnTo>
                  <a:lnTo>
                    <a:pt x="15977976" y="8777580"/>
                  </a:lnTo>
                  <a:lnTo>
                    <a:pt x="15983273" y="8781813"/>
                  </a:lnTo>
                  <a:lnTo>
                    <a:pt x="15985610" y="8782810"/>
                  </a:lnTo>
                  <a:lnTo>
                    <a:pt x="15985468" y="8783143"/>
                  </a:lnTo>
                  <a:lnTo>
                    <a:pt x="15989139" y="8784710"/>
                  </a:lnTo>
                  <a:lnTo>
                    <a:pt x="15993475" y="8783797"/>
                  </a:lnTo>
                  <a:lnTo>
                    <a:pt x="15996042" y="8780552"/>
                  </a:lnTo>
                  <a:lnTo>
                    <a:pt x="15999371" y="8776448"/>
                  </a:lnTo>
                  <a:lnTo>
                    <a:pt x="15998552" y="8770970"/>
                  </a:lnTo>
                  <a:lnTo>
                    <a:pt x="15994783" y="8767783"/>
                  </a:lnTo>
                  <a:lnTo>
                    <a:pt x="15985382" y="8760222"/>
                  </a:lnTo>
                  <a:close/>
                </a:path>
                <a:path w="17095470" h="9573260">
                  <a:moveTo>
                    <a:pt x="10797453" y="6534991"/>
                  </a:moveTo>
                  <a:lnTo>
                    <a:pt x="10786067" y="6537631"/>
                  </a:lnTo>
                  <a:lnTo>
                    <a:pt x="10781399" y="6538401"/>
                  </a:lnTo>
                  <a:lnTo>
                    <a:pt x="10778324" y="6543009"/>
                  </a:lnTo>
                  <a:lnTo>
                    <a:pt x="10784476" y="6554313"/>
                  </a:lnTo>
                  <a:lnTo>
                    <a:pt x="10784333" y="6554648"/>
                  </a:lnTo>
                  <a:lnTo>
                    <a:pt x="10786002" y="6555360"/>
                  </a:lnTo>
                  <a:lnTo>
                    <a:pt x="10789719" y="6554972"/>
                  </a:lnTo>
                  <a:lnTo>
                    <a:pt x="10796292" y="6553435"/>
                  </a:lnTo>
                  <a:lnTo>
                    <a:pt x="10800961" y="6552665"/>
                  </a:lnTo>
                  <a:lnTo>
                    <a:pt x="10804035" y="6548057"/>
                  </a:lnTo>
                  <a:lnTo>
                    <a:pt x="10804240" y="6547751"/>
                  </a:lnTo>
                  <a:lnTo>
                    <a:pt x="10803136" y="6542940"/>
                  </a:lnTo>
                  <a:lnTo>
                    <a:pt x="10802366" y="6538270"/>
                  </a:lnTo>
                  <a:lnTo>
                    <a:pt x="10797453" y="6534991"/>
                  </a:lnTo>
                  <a:close/>
                </a:path>
                <a:path w="17095470" h="9573260">
                  <a:moveTo>
                    <a:pt x="426904" y="2097053"/>
                  </a:moveTo>
                  <a:lnTo>
                    <a:pt x="421612" y="2095584"/>
                  </a:lnTo>
                  <a:lnTo>
                    <a:pt x="417183" y="2097642"/>
                  </a:lnTo>
                  <a:lnTo>
                    <a:pt x="412613" y="2100032"/>
                  </a:lnTo>
                  <a:lnTo>
                    <a:pt x="411145" y="2105324"/>
                  </a:lnTo>
                  <a:lnTo>
                    <a:pt x="413201" y="2109753"/>
                  </a:lnTo>
                  <a:lnTo>
                    <a:pt x="417599" y="2117942"/>
                  </a:lnTo>
                  <a:lnTo>
                    <a:pt x="418984" y="2119321"/>
                  </a:lnTo>
                  <a:lnTo>
                    <a:pt x="422990" y="2121030"/>
                  </a:lnTo>
                  <a:lnTo>
                    <a:pt x="425753" y="2121026"/>
                  </a:lnTo>
                  <a:lnTo>
                    <a:pt x="428277" y="2119734"/>
                  </a:lnTo>
                  <a:lnTo>
                    <a:pt x="432847" y="2117344"/>
                  </a:lnTo>
                  <a:lnTo>
                    <a:pt x="434316" y="2112052"/>
                  </a:lnTo>
                  <a:lnTo>
                    <a:pt x="432259" y="2107623"/>
                  </a:lnTo>
                  <a:lnTo>
                    <a:pt x="429294" y="2101624"/>
                  </a:lnTo>
                  <a:lnTo>
                    <a:pt x="426904" y="2097053"/>
                  </a:lnTo>
                  <a:close/>
                </a:path>
                <a:path w="17095470" h="9573260">
                  <a:moveTo>
                    <a:pt x="15915898" y="8702962"/>
                  </a:moveTo>
                  <a:lnTo>
                    <a:pt x="15910085" y="8703639"/>
                  </a:lnTo>
                  <a:lnTo>
                    <a:pt x="15903713" y="8711180"/>
                  </a:lnTo>
                  <a:lnTo>
                    <a:pt x="15904389" y="8716993"/>
                  </a:lnTo>
                  <a:lnTo>
                    <a:pt x="15908159" y="8720179"/>
                  </a:lnTo>
                  <a:lnTo>
                    <a:pt x="15913456" y="8724411"/>
                  </a:lnTo>
                  <a:lnTo>
                    <a:pt x="15915794" y="8725408"/>
                  </a:lnTo>
                  <a:lnTo>
                    <a:pt x="15915651" y="8725742"/>
                  </a:lnTo>
                  <a:lnTo>
                    <a:pt x="15919323" y="8727308"/>
                  </a:lnTo>
                  <a:lnTo>
                    <a:pt x="15923657" y="8726395"/>
                  </a:lnTo>
                  <a:lnTo>
                    <a:pt x="15926226" y="8723150"/>
                  </a:lnTo>
                  <a:lnTo>
                    <a:pt x="15929412" y="8719381"/>
                  </a:lnTo>
                  <a:lnTo>
                    <a:pt x="15928736" y="8713568"/>
                  </a:lnTo>
                  <a:lnTo>
                    <a:pt x="15924965" y="8710381"/>
                  </a:lnTo>
                  <a:lnTo>
                    <a:pt x="15919669" y="8706149"/>
                  </a:lnTo>
                  <a:lnTo>
                    <a:pt x="15915898" y="8702962"/>
                  </a:lnTo>
                  <a:close/>
                </a:path>
                <a:path w="17095470" h="9573260">
                  <a:moveTo>
                    <a:pt x="15846415" y="8645704"/>
                  </a:moveTo>
                  <a:lnTo>
                    <a:pt x="15840603" y="8646381"/>
                  </a:lnTo>
                  <a:lnTo>
                    <a:pt x="15834229" y="8653921"/>
                  </a:lnTo>
                  <a:lnTo>
                    <a:pt x="15834906" y="8659733"/>
                  </a:lnTo>
                  <a:lnTo>
                    <a:pt x="15838677" y="8662920"/>
                  </a:lnTo>
                  <a:lnTo>
                    <a:pt x="15843973" y="8667152"/>
                  </a:lnTo>
                  <a:lnTo>
                    <a:pt x="15844498" y="8667770"/>
                  </a:lnTo>
                  <a:lnTo>
                    <a:pt x="15849840" y="8670049"/>
                  </a:lnTo>
                  <a:lnTo>
                    <a:pt x="15854175" y="8669137"/>
                  </a:lnTo>
                  <a:lnTo>
                    <a:pt x="15856743" y="8665892"/>
                  </a:lnTo>
                  <a:lnTo>
                    <a:pt x="15859928" y="8662121"/>
                  </a:lnTo>
                  <a:lnTo>
                    <a:pt x="15859252" y="8656309"/>
                  </a:lnTo>
                  <a:lnTo>
                    <a:pt x="15855482" y="8653122"/>
                  </a:lnTo>
                  <a:lnTo>
                    <a:pt x="15850185" y="8648890"/>
                  </a:lnTo>
                  <a:lnTo>
                    <a:pt x="15846415" y="8645704"/>
                  </a:lnTo>
                  <a:close/>
                </a:path>
                <a:path w="17095470" h="9573260">
                  <a:moveTo>
                    <a:pt x="10886059" y="6515970"/>
                  </a:moveTo>
                  <a:lnTo>
                    <a:pt x="10881247" y="6517073"/>
                  </a:lnTo>
                  <a:lnTo>
                    <a:pt x="10874340" y="6518468"/>
                  </a:lnTo>
                  <a:lnTo>
                    <a:pt x="10869672" y="6519238"/>
                  </a:lnTo>
                  <a:lnTo>
                    <a:pt x="10866597" y="6523845"/>
                  </a:lnTo>
                  <a:lnTo>
                    <a:pt x="10874750" y="6536004"/>
                  </a:lnTo>
                  <a:lnTo>
                    <a:pt x="10878325" y="6535950"/>
                  </a:lnTo>
                  <a:lnTo>
                    <a:pt x="10884899" y="6534414"/>
                  </a:lnTo>
                  <a:lnTo>
                    <a:pt x="10889569" y="6533644"/>
                  </a:lnTo>
                  <a:lnTo>
                    <a:pt x="10892644" y="6529037"/>
                  </a:lnTo>
                  <a:lnTo>
                    <a:pt x="10892849" y="6528730"/>
                  </a:lnTo>
                  <a:lnTo>
                    <a:pt x="10891744" y="6523919"/>
                  </a:lnTo>
                  <a:lnTo>
                    <a:pt x="10890973" y="6519249"/>
                  </a:lnTo>
                  <a:lnTo>
                    <a:pt x="10886059" y="6515970"/>
                  </a:lnTo>
                  <a:close/>
                </a:path>
                <a:path w="17095470" h="9573260">
                  <a:moveTo>
                    <a:pt x="15776933" y="8588445"/>
                  </a:moveTo>
                  <a:lnTo>
                    <a:pt x="15771120" y="8589122"/>
                  </a:lnTo>
                  <a:lnTo>
                    <a:pt x="15764746" y="8596662"/>
                  </a:lnTo>
                  <a:lnTo>
                    <a:pt x="15765423" y="8602474"/>
                  </a:lnTo>
                  <a:lnTo>
                    <a:pt x="15769193" y="8605661"/>
                  </a:lnTo>
                  <a:lnTo>
                    <a:pt x="15774492" y="8609894"/>
                  </a:lnTo>
                  <a:lnTo>
                    <a:pt x="15775017" y="8610513"/>
                  </a:lnTo>
                  <a:lnTo>
                    <a:pt x="15780355" y="8612790"/>
                  </a:lnTo>
                  <a:lnTo>
                    <a:pt x="15784693" y="8611878"/>
                  </a:lnTo>
                  <a:lnTo>
                    <a:pt x="15787261" y="8608633"/>
                  </a:lnTo>
                  <a:lnTo>
                    <a:pt x="15790448" y="8604863"/>
                  </a:lnTo>
                  <a:lnTo>
                    <a:pt x="15789769" y="8599050"/>
                  </a:lnTo>
                  <a:lnTo>
                    <a:pt x="15786000" y="8595863"/>
                  </a:lnTo>
                  <a:lnTo>
                    <a:pt x="15780702" y="8591632"/>
                  </a:lnTo>
                  <a:lnTo>
                    <a:pt x="15776933" y="8588445"/>
                  </a:lnTo>
                  <a:close/>
                </a:path>
                <a:path w="17095470" h="9573260">
                  <a:moveTo>
                    <a:pt x="387596" y="2017154"/>
                  </a:moveTo>
                  <a:lnTo>
                    <a:pt x="382112" y="2015210"/>
                  </a:lnTo>
                  <a:lnTo>
                    <a:pt x="373255" y="2019324"/>
                  </a:lnTo>
                  <a:lnTo>
                    <a:pt x="371311" y="2024807"/>
                  </a:lnTo>
                  <a:lnTo>
                    <a:pt x="373368" y="2029235"/>
                  </a:lnTo>
                  <a:lnTo>
                    <a:pt x="376333" y="2035234"/>
                  </a:lnTo>
                  <a:lnTo>
                    <a:pt x="377098" y="2037140"/>
                  </a:lnTo>
                  <a:lnTo>
                    <a:pt x="378817" y="2038662"/>
                  </a:lnTo>
                  <a:lnTo>
                    <a:pt x="383156" y="2040513"/>
                  </a:lnTo>
                  <a:lnTo>
                    <a:pt x="385778" y="2040842"/>
                  </a:lnTo>
                  <a:lnTo>
                    <a:pt x="388302" y="2039551"/>
                  </a:lnTo>
                  <a:lnTo>
                    <a:pt x="392730" y="2037495"/>
                  </a:lnTo>
                  <a:lnTo>
                    <a:pt x="394674" y="2032011"/>
                  </a:lnTo>
                  <a:lnTo>
                    <a:pt x="392617" y="2027583"/>
                  </a:lnTo>
                  <a:lnTo>
                    <a:pt x="389653" y="2021583"/>
                  </a:lnTo>
                  <a:lnTo>
                    <a:pt x="387596" y="2017154"/>
                  </a:lnTo>
                  <a:close/>
                </a:path>
                <a:path w="17095470" h="9573260">
                  <a:moveTo>
                    <a:pt x="15707591" y="8530852"/>
                  </a:moveTo>
                  <a:lnTo>
                    <a:pt x="15701779" y="8531528"/>
                  </a:lnTo>
                  <a:lnTo>
                    <a:pt x="15695406" y="8539069"/>
                  </a:lnTo>
                  <a:lnTo>
                    <a:pt x="15696083" y="8544882"/>
                  </a:lnTo>
                  <a:lnTo>
                    <a:pt x="15699852" y="8548068"/>
                  </a:lnTo>
                  <a:lnTo>
                    <a:pt x="15705152" y="8552301"/>
                  </a:lnTo>
                  <a:lnTo>
                    <a:pt x="15705676" y="8552920"/>
                  </a:lnTo>
                  <a:lnTo>
                    <a:pt x="15711015" y="8555197"/>
                  </a:lnTo>
                  <a:lnTo>
                    <a:pt x="15715353" y="8554286"/>
                  </a:lnTo>
                  <a:lnTo>
                    <a:pt x="15717921" y="8551041"/>
                  </a:lnTo>
                  <a:lnTo>
                    <a:pt x="15721108" y="8547270"/>
                  </a:lnTo>
                  <a:lnTo>
                    <a:pt x="15720429" y="8541457"/>
                  </a:lnTo>
                  <a:lnTo>
                    <a:pt x="15716658" y="8538270"/>
                  </a:lnTo>
                  <a:lnTo>
                    <a:pt x="15711362" y="8534038"/>
                  </a:lnTo>
                  <a:lnTo>
                    <a:pt x="15707591" y="8530852"/>
                  </a:lnTo>
                  <a:close/>
                </a:path>
                <a:path w="17095470" h="9573260">
                  <a:moveTo>
                    <a:pt x="10974521" y="6497281"/>
                  </a:moveTo>
                  <a:lnTo>
                    <a:pt x="10969711" y="6498386"/>
                  </a:lnTo>
                  <a:lnTo>
                    <a:pt x="10962803" y="6499779"/>
                  </a:lnTo>
                  <a:lnTo>
                    <a:pt x="10958135" y="6500550"/>
                  </a:lnTo>
                  <a:lnTo>
                    <a:pt x="10955059" y="6505157"/>
                  </a:lnTo>
                  <a:lnTo>
                    <a:pt x="10954854" y="6505464"/>
                  </a:lnTo>
                  <a:lnTo>
                    <a:pt x="10955959" y="6510275"/>
                  </a:lnTo>
                  <a:lnTo>
                    <a:pt x="10956298" y="6513181"/>
                  </a:lnTo>
                  <a:lnTo>
                    <a:pt x="10958400" y="6515656"/>
                  </a:lnTo>
                  <a:lnTo>
                    <a:pt x="10961070" y="6516795"/>
                  </a:lnTo>
                  <a:lnTo>
                    <a:pt x="10961212" y="6516461"/>
                  </a:lnTo>
                  <a:lnTo>
                    <a:pt x="10962882" y="6517173"/>
                  </a:lnTo>
                  <a:lnTo>
                    <a:pt x="10966454" y="6517119"/>
                  </a:lnTo>
                  <a:lnTo>
                    <a:pt x="10973362" y="6515726"/>
                  </a:lnTo>
                  <a:lnTo>
                    <a:pt x="10978031" y="6514956"/>
                  </a:lnTo>
                  <a:lnTo>
                    <a:pt x="10981106" y="6510349"/>
                  </a:lnTo>
                  <a:lnTo>
                    <a:pt x="10981311" y="6510042"/>
                  </a:lnTo>
                  <a:lnTo>
                    <a:pt x="10980207" y="6505230"/>
                  </a:lnTo>
                  <a:lnTo>
                    <a:pt x="10979436" y="6500562"/>
                  </a:lnTo>
                  <a:lnTo>
                    <a:pt x="10974521" y="6497281"/>
                  </a:lnTo>
                  <a:close/>
                </a:path>
                <a:path w="17095470" h="9573260">
                  <a:moveTo>
                    <a:pt x="15638109" y="8473593"/>
                  </a:moveTo>
                  <a:lnTo>
                    <a:pt x="15632296" y="8474270"/>
                  </a:lnTo>
                  <a:lnTo>
                    <a:pt x="15625924" y="8481810"/>
                  </a:lnTo>
                  <a:lnTo>
                    <a:pt x="15626601" y="8487623"/>
                  </a:lnTo>
                  <a:lnTo>
                    <a:pt x="15630372" y="8490810"/>
                  </a:lnTo>
                  <a:lnTo>
                    <a:pt x="15635668" y="8495042"/>
                  </a:lnTo>
                  <a:lnTo>
                    <a:pt x="15636193" y="8495661"/>
                  </a:lnTo>
                  <a:lnTo>
                    <a:pt x="15641535" y="8497939"/>
                  </a:lnTo>
                  <a:lnTo>
                    <a:pt x="15645870" y="8497027"/>
                  </a:lnTo>
                  <a:lnTo>
                    <a:pt x="15648437" y="8493782"/>
                  </a:lnTo>
                  <a:lnTo>
                    <a:pt x="15651624" y="8490011"/>
                  </a:lnTo>
                  <a:lnTo>
                    <a:pt x="15650945" y="8484197"/>
                  </a:lnTo>
                  <a:lnTo>
                    <a:pt x="15647175" y="8481011"/>
                  </a:lnTo>
                  <a:lnTo>
                    <a:pt x="15641878" y="8476779"/>
                  </a:lnTo>
                  <a:lnTo>
                    <a:pt x="15638109" y="8473593"/>
                  </a:lnTo>
                  <a:close/>
                </a:path>
                <a:path w="17095470" h="9573260">
                  <a:moveTo>
                    <a:pt x="349143" y="1935252"/>
                  </a:moveTo>
                  <a:lnTo>
                    <a:pt x="343659" y="1933308"/>
                  </a:lnTo>
                  <a:lnTo>
                    <a:pt x="334802" y="1937421"/>
                  </a:lnTo>
                  <a:lnTo>
                    <a:pt x="332858" y="1942905"/>
                  </a:lnTo>
                  <a:lnTo>
                    <a:pt x="334914" y="1947334"/>
                  </a:lnTo>
                  <a:lnTo>
                    <a:pt x="337737" y="1953667"/>
                  </a:lnTo>
                  <a:lnTo>
                    <a:pt x="338836" y="1955714"/>
                  </a:lnTo>
                  <a:lnTo>
                    <a:pt x="340554" y="1957237"/>
                  </a:lnTo>
                  <a:lnTo>
                    <a:pt x="344560" y="1958946"/>
                  </a:lnTo>
                  <a:lnTo>
                    <a:pt x="347324" y="1958941"/>
                  </a:lnTo>
                  <a:lnTo>
                    <a:pt x="349706" y="1957983"/>
                  </a:lnTo>
                  <a:lnTo>
                    <a:pt x="354134" y="1955927"/>
                  </a:lnTo>
                  <a:lnTo>
                    <a:pt x="356078" y="1950443"/>
                  </a:lnTo>
                  <a:lnTo>
                    <a:pt x="354022" y="1946015"/>
                  </a:lnTo>
                  <a:lnTo>
                    <a:pt x="351200" y="1939681"/>
                  </a:lnTo>
                  <a:lnTo>
                    <a:pt x="349143" y="1935252"/>
                  </a:lnTo>
                  <a:close/>
                </a:path>
                <a:path w="17095470" h="9573260">
                  <a:moveTo>
                    <a:pt x="15567676" y="8416718"/>
                  </a:moveTo>
                  <a:lnTo>
                    <a:pt x="15562196" y="8417536"/>
                  </a:lnTo>
                  <a:lnTo>
                    <a:pt x="15555823" y="8425077"/>
                  </a:lnTo>
                  <a:lnTo>
                    <a:pt x="15556500" y="8430889"/>
                  </a:lnTo>
                  <a:lnTo>
                    <a:pt x="15560270" y="8434076"/>
                  </a:lnTo>
                  <a:lnTo>
                    <a:pt x="15565567" y="8438308"/>
                  </a:lnTo>
                  <a:lnTo>
                    <a:pt x="15567904" y="8439305"/>
                  </a:lnTo>
                  <a:lnTo>
                    <a:pt x="15567761" y="8439639"/>
                  </a:lnTo>
                  <a:lnTo>
                    <a:pt x="15571433" y="8441205"/>
                  </a:lnTo>
                  <a:lnTo>
                    <a:pt x="15575768" y="8440292"/>
                  </a:lnTo>
                  <a:lnTo>
                    <a:pt x="15578336" y="8437047"/>
                  </a:lnTo>
                  <a:lnTo>
                    <a:pt x="15581523" y="8433277"/>
                  </a:lnTo>
                  <a:lnTo>
                    <a:pt x="15580846" y="8427465"/>
                  </a:lnTo>
                  <a:lnTo>
                    <a:pt x="15577075" y="8424278"/>
                  </a:lnTo>
                  <a:lnTo>
                    <a:pt x="15567676" y="8416718"/>
                  </a:lnTo>
                  <a:close/>
                </a:path>
                <a:path w="17095470" h="9573260">
                  <a:moveTo>
                    <a:pt x="11063226" y="6479880"/>
                  </a:moveTo>
                  <a:lnTo>
                    <a:pt x="11058415" y="6480984"/>
                  </a:lnTo>
                  <a:lnTo>
                    <a:pt x="11051507" y="6482378"/>
                  </a:lnTo>
                  <a:lnTo>
                    <a:pt x="11046505" y="6483006"/>
                  </a:lnTo>
                  <a:lnTo>
                    <a:pt x="11043225" y="6487920"/>
                  </a:lnTo>
                  <a:lnTo>
                    <a:pt x="11044330" y="6492731"/>
                  </a:lnTo>
                  <a:lnTo>
                    <a:pt x="11044667" y="6495638"/>
                  </a:lnTo>
                  <a:lnTo>
                    <a:pt x="11046769" y="6498112"/>
                  </a:lnTo>
                  <a:lnTo>
                    <a:pt x="11051108" y="6499963"/>
                  </a:lnTo>
                  <a:lnTo>
                    <a:pt x="11054681" y="6499910"/>
                  </a:lnTo>
                  <a:lnTo>
                    <a:pt x="11061591" y="6498516"/>
                  </a:lnTo>
                  <a:lnTo>
                    <a:pt x="11066592" y="6497888"/>
                  </a:lnTo>
                  <a:lnTo>
                    <a:pt x="11069873" y="6492974"/>
                  </a:lnTo>
                  <a:lnTo>
                    <a:pt x="11068768" y="6488162"/>
                  </a:lnTo>
                  <a:lnTo>
                    <a:pt x="11068141" y="6483160"/>
                  </a:lnTo>
                  <a:lnTo>
                    <a:pt x="11063226" y="6479880"/>
                  </a:lnTo>
                  <a:close/>
                </a:path>
                <a:path w="17095470" h="9573260">
                  <a:moveTo>
                    <a:pt x="15498192" y="8359458"/>
                  </a:moveTo>
                  <a:lnTo>
                    <a:pt x="15492713" y="8360277"/>
                  </a:lnTo>
                  <a:lnTo>
                    <a:pt x="15489526" y="8364047"/>
                  </a:lnTo>
                  <a:lnTo>
                    <a:pt x="15486198" y="8368152"/>
                  </a:lnTo>
                  <a:lnTo>
                    <a:pt x="15487017" y="8373630"/>
                  </a:lnTo>
                  <a:lnTo>
                    <a:pt x="15490787" y="8376817"/>
                  </a:lnTo>
                  <a:lnTo>
                    <a:pt x="15496084" y="8381049"/>
                  </a:lnTo>
                  <a:lnTo>
                    <a:pt x="15498420" y="8382046"/>
                  </a:lnTo>
                  <a:lnTo>
                    <a:pt x="15498277" y="8382380"/>
                  </a:lnTo>
                  <a:lnTo>
                    <a:pt x="15501950" y="8383947"/>
                  </a:lnTo>
                  <a:lnTo>
                    <a:pt x="15506285" y="8383033"/>
                  </a:lnTo>
                  <a:lnTo>
                    <a:pt x="15508853" y="8379788"/>
                  </a:lnTo>
                  <a:lnTo>
                    <a:pt x="15512181" y="8375684"/>
                  </a:lnTo>
                  <a:lnTo>
                    <a:pt x="15511362" y="8370205"/>
                  </a:lnTo>
                  <a:lnTo>
                    <a:pt x="15507592" y="8367019"/>
                  </a:lnTo>
                  <a:lnTo>
                    <a:pt x="15498192" y="8359458"/>
                  </a:lnTo>
                  <a:close/>
                </a:path>
                <a:path w="17095470" h="9573260">
                  <a:moveTo>
                    <a:pt x="313119" y="1853204"/>
                  </a:moveTo>
                  <a:lnTo>
                    <a:pt x="307778" y="1850926"/>
                  </a:lnTo>
                  <a:lnTo>
                    <a:pt x="303350" y="1852982"/>
                  </a:lnTo>
                  <a:lnTo>
                    <a:pt x="298588" y="1854897"/>
                  </a:lnTo>
                  <a:lnTo>
                    <a:pt x="296309" y="1860238"/>
                  </a:lnTo>
                  <a:lnTo>
                    <a:pt x="298366" y="1864667"/>
                  </a:lnTo>
                  <a:lnTo>
                    <a:pt x="301188" y="1871000"/>
                  </a:lnTo>
                  <a:lnTo>
                    <a:pt x="302146" y="1873381"/>
                  </a:lnTo>
                  <a:lnTo>
                    <a:pt x="303864" y="1874903"/>
                  </a:lnTo>
                  <a:lnTo>
                    <a:pt x="305867" y="1875758"/>
                  </a:lnTo>
                  <a:lnTo>
                    <a:pt x="305724" y="1876091"/>
                  </a:lnTo>
                  <a:lnTo>
                    <a:pt x="308061" y="1877088"/>
                  </a:lnTo>
                  <a:lnTo>
                    <a:pt x="310491" y="1876941"/>
                  </a:lnTo>
                  <a:lnTo>
                    <a:pt x="317634" y="1874069"/>
                  </a:lnTo>
                  <a:lnTo>
                    <a:pt x="319913" y="1868728"/>
                  </a:lnTo>
                  <a:lnTo>
                    <a:pt x="317856" y="1864300"/>
                  </a:lnTo>
                  <a:lnTo>
                    <a:pt x="315034" y="1857966"/>
                  </a:lnTo>
                  <a:lnTo>
                    <a:pt x="313119" y="1853204"/>
                  </a:lnTo>
                  <a:close/>
                </a:path>
                <a:path w="17095470" h="9573260">
                  <a:moveTo>
                    <a:pt x="15428233" y="8302391"/>
                  </a:moveTo>
                  <a:lnTo>
                    <a:pt x="15422754" y="8303209"/>
                  </a:lnTo>
                  <a:lnTo>
                    <a:pt x="15419568" y="8306980"/>
                  </a:lnTo>
                  <a:lnTo>
                    <a:pt x="15416238" y="8311084"/>
                  </a:lnTo>
                  <a:lnTo>
                    <a:pt x="15417057" y="8316562"/>
                  </a:lnTo>
                  <a:lnTo>
                    <a:pt x="15420827" y="8319749"/>
                  </a:lnTo>
                  <a:lnTo>
                    <a:pt x="15426124" y="8323981"/>
                  </a:lnTo>
                  <a:lnTo>
                    <a:pt x="15428461" y="8324978"/>
                  </a:lnTo>
                  <a:lnTo>
                    <a:pt x="15428318" y="8325313"/>
                  </a:lnTo>
                  <a:lnTo>
                    <a:pt x="15431990" y="8326879"/>
                  </a:lnTo>
                  <a:lnTo>
                    <a:pt x="15436325" y="8325965"/>
                  </a:lnTo>
                  <a:lnTo>
                    <a:pt x="15438893" y="8322720"/>
                  </a:lnTo>
                  <a:lnTo>
                    <a:pt x="15442222" y="8318616"/>
                  </a:lnTo>
                  <a:lnTo>
                    <a:pt x="15441403" y="8313138"/>
                  </a:lnTo>
                  <a:lnTo>
                    <a:pt x="15437634" y="8309952"/>
                  </a:lnTo>
                  <a:lnTo>
                    <a:pt x="15428233" y="8302391"/>
                  </a:lnTo>
                  <a:close/>
                </a:path>
                <a:path w="17095470" h="9573260">
                  <a:moveTo>
                    <a:pt x="11151314" y="6463004"/>
                  </a:moveTo>
                  <a:lnTo>
                    <a:pt x="11146501" y="6464109"/>
                  </a:lnTo>
                  <a:lnTo>
                    <a:pt x="11139735" y="6465168"/>
                  </a:lnTo>
                  <a:lnTo>
                    <a:pt x="11135067" y="6465939"/>
                  </a:lnTo>
                  <a:lnTo>
                    <a:pt x="11131453" y="6470710"/>
                  </a:lnTo>
                  <a:lnTo>
                    <a:pt x="11132556" y="6475521"/>
                  </a:lnTo>
                  <a:lnTo>
                    <a:pt x="11133229" y="6478570"/>
                  </a:lnTo>
                  <a:lnTo>
                    <a:pt x="11135331" y="6481045"/>
                  </a:lnTo>
                  <a:lnTo>
                    <a:pt x="11139336" y="6482753"/>
                  </a:lnTo>
                  <a:lnTo>
                    <a:pt x="11142909" y="6482699"/>
                  </a:lnTo>
                  <a:lnTo>
                    <a:pt x="11149675" y="6481640"/>
                  </a:lnTo>
                  <a:lnTo>
                    <a:pt x="11154344" y="6480870"/>
                  </a:lnTo>
                  <a:lnTo>
                    <a:pt x="11157958" y="6476098"/>
                  </a:lnTo>
                  <a:lnTo>
                    <a:pt x="11156854" y="6471286"/>
                  </a:lnTo>
                  <a:lnTo>
                    <a:pt x="11156084" y="6466618"/>
                  </a:lnTo>
                  <a:lnTo>
                    <a:pt x="11151314" y="6463004"/>
                  </a:lnTo>
                  <a:close/>
                </a:path>
                <a:path w="17095470" h="9573260">
                  <a:moveTo>
                    <a:pt x="15358322" y="8246133"/>
                  </a:moveTo>
                  <a:lnTo>
                    <a:pt x="15352843" y="8246952"/>
                  </a:lnTo>
                  <a:lnTo>
                    <a:pt x="15346471" y="8254493"/>
                  </a:lnTo>
                  <a:lnTo>
                    <a:pt x="15347290" y="8259971"/>
                  </a:lnTo>
                  <a:lnTo>
                    <a:pt x="15351059" y="8263158"/>
                  </a:lnTo>
                  <a:lnTo>
                    <a:pt x="15356356" y="8267391"/>
                  </a:lnTo>
                  <a:lnTo>
                    <a:pt x="15358693" y="8268388"/>
                  </a:lnTo>
                  <a:lnTo>
                    <a:pt x="15358216" y="8268578"/>
                  </a:lnTo>
                  <a:lnTo>
                    <a:pt x="15361889" y="8270145"/>
                  </a:lnTo>
                  <a:lnTo>
                    <a:pt x="15366226" y="8269233"/>
                  </a:lnTo>
                  <a:lnTo>
                    <a:pt x="15368793" y="8265988"/>
                  </a:lnTo>
                  <a:lnTo>
                    <a:pt x="15371980" y="8262218"/>
                  </a:lnTo>
                  <a:lnTo>
                    <a:pt x="15371159" y="8256738"/>
                  </a:lnTo>
                  <a:lnTo>
                    <a:pt x="15367389" y="8253551"/>
                  </a:lnTo>
                  <a:lnTo>
                    <a:pt x="15362092" y="8249319"/>
                  </a:lnTo>
                  <a:lnTo>
                    <a:pt x="15358322" y="8246133"/>
                  </a:lnTo>
                  <a:close/>
                </a:path>
                <a:path w="17095470" h="9573260">
                  <a:moveTo>
                    <a:pt x="15288220" y="8189399"/>
                  </a:moveTo>
                  <a:lnTo>
                    <a:pt x="15282742" y="8190219"/>
                  </a:lnTo>
                  <a:lnTo>
                    <a:pt x="15276368" y="8197759"/>
                  </a:lnTo>
                  <a:lnTo>
                    <a:pt x="15277187" y="8203237"/>
                  </a:lnTo>
                  <a:lnTo>
                    <a:pt x="15280958" y="8206424"/>
                  </a:lnTo>
                  <a:lnTo>
                    <a:pt x="15286256" y="8210657"/>
                  </a:lnTo>
                  <a:lnTo>
                    <a:pt x="15288591" y="8211653"/>
                  </a:lnTo>
                  <a:lnTo>
                    <a:pt x="15288117" y="8211845"/>
                  </a:lnTo>
                  <a:lnTo>
                    <a:pt x="15291789" y="8213412"/>
                  </a:lnTo>
                  <a:lnTo>
                    <a:pt x="15296123" y="8212499"/>
                  </a:lnTo>
                  <a:lnTo>
                    <a:pt x="15298691" y="8209254"/>
                  </a:lnTo>
                  <a:lnTo>
                    <a:pt x="15301878" y="8205483"/>
                  </a:lnTo>
                  <a:lnTo>
                    <a:pt x="15301057" y="8200004"/>
                  </a:lnTo>
                  <a:lnTo>
                    <a:pt x="15297287" y="8196817"/>
                  </a:lnTo>
                  <a:lnTo>
                    <a:pt x="15291990" y="8192586"/>
                  </a:lnTo>
                  <a:lnTo>
                    <a:pt x="15288220" y="8189399"/>
                  </a:lnTo>
                  <a:close/>
                </a:path>
                <a:path w="17095470" h="9573260">
                  <a:moveTo>
                    <a:pt x="11239780" y="6447080"/>
                  </a:moveTo>
                  <a:lnTo>
                    <a:pt x="11235111" y="6447851"/>
                  </a:lnTo>
                  <a:lnTo>
                    <a:pt x="11228346" y="6448910"/>
                  </a:lnTo>
                  <a:lnTo>
                    <a:pt x="11223678" y="6449681"/>
                  </a:lnTo>
                  <a:lnTo>
                    <a:pt x="11220398" y="6454595"/>
                  </a:lnTo>
                  <a:lnTo>
                    <a:pt x="11221167" y="6459263"/>
                  </a:lnTo>
                  <a:lnTo>
                    <a:pt x="11221840" y="6462313"/>
                  </a:lnTo>
                  <a:lnTo>
                    <a:pt x="11223941" y="6464788"/>
                  </a:lnTo>
                  <a:lnTo>
                    <a:pt x="11227948" y="6466497"/>
                  </a:lnTo>
                  <a:lnTo>
                    <a:pt x="11231522" y="6466442"/>
                  </a:lnTo>
                  <a:lnTo>
                    <a:pt x="11238287" y="6465382"/>
                  </a:lnTo>
                  <a:lnTo>
                    <a:pt x="11242956" y="6464611"/>
                  </a:lnTo>
                  <a:lnTo>
                    <a:pt x="11246236" y="6459698"/>
                  </a:lnTo>
                  <a:lnTo>
                    <a:pt x="11244695" y="6450360"/>
                  </a:lnTo>
                  <a:lnTo>
                    <a:pt x="11239780" y="6447080"/>
                  </a:lnTo>
                  <a:close/>
                </a:path>
                <a:path w="17095470" h="9573260">
                  <a:moveTo>
                    <a:pt x="278810" y="1769913"/>
                  </a:moveTo>
                  <a:lnTo>
                    <a:pt x="273802" y="1767777"/>
                  </a:lnTo>
                  <a:lnTo>
                    <a:pt x="264278" y="1771606"/>
                  </a:lnTo>
                  <a:lnTo>
                    <a:pt x="262142" y="1776613"/>
                  </a:lnTo>
                  <a:lnTo>
                    <a:pt x="266545" y="1787567"/>
                  </a:lnTo>
                  <a:lnTo>
                    <a:pt x="267168" y="1789806"/>
                  </a:lnTo>
                  <a:lnTo>
                    <a:pt x="269220" y="1791470"/>
                  </a:lnTo>
                  <a:lnTo>
                    <a:pt x="273560" y="1793321"/>
                  </a:lnTo>
                  <a:lnTo>
                    <a:pt x="275847" y="1793508"/>
                  </a:lnTo>
                  <a:lnTo>
                    <a:pt x="282990" y="1790637"/>
                  </a:lnTo>
                  <a:lnTo>
                    <a:pt x="285127" y="1785629"/>
                  </a:lnTo>
                  <a:lnTo>
                    <a:pt x="278810" y="1769913"/>
                  </a:lnTo>
                  <a:close/>
                </a:path>
                <a:path w="17095470" h="9573260">
                  <a:moveTo>
                    <a:pt x="15217978" y="8133000"/>
                  </a:moveTo>
                  <a:lnTo>
                    <a:pt x="15212497" y="8133818"/>
                  </a:lnTo>
                  <a:lnTo>
                    <a:pt x="15206124" y="8141359"/>
                  </a:lnTo>
                  <a:lnTo>
                    <a:pt x="15206946" y="8146838"/>
                  </a:lnTo>
                  <a:lnTo>
                    <a:pt x="15210716" y="8150024"/>
                  </a:lnTo>
                  <a:lnTo>
                    <a:pt x="15216013" y="8154257"/>
                  </a:lnTo>
                  <a:lnTo>
                    <a:pt x="15218349" y="8155253"/>
                  </a:lnTo>
                  <a:lnTo>
                    <a:pt x="15217872" y="8155445"/>
                  </a:lnTo>
                  <a:lnTo>
                    <a:pt x="15221544" y="8157011"/>
                  </a:lnTo>
                  <a:lnTo>
                    <a:pt x="15225880" y="8156099"/>
                  </a:lnTo>
                  <a:lnTo>
                    <a:pt x="15228446" y="8152853"/>
                  </a:lnTo>
                  <a:lnTo>
                    <a:pt x="15231633" y="8149083"/>
                  </a:lnTo>
                  <a:lnTo>
                    <a:pt x="15230814" y="8143605"/>
                  </a:lnTo>
                  <a:lnTo>
                    <a:pt x="15227045" y="8140418"/>
                  </a:lnTo>
                  <a:lnTo>
                    <a:pt x="15221747" y="8136187"/>
                  </a:lnTo>
                  <a:lnTo>
                    <a:pt x="15217978" y="8133000"/>
                  </a:lnTo>
                  <a:close/>
                </a:path>
                <a:path w="17095470" h="9573260">
                  <a:moveTo>
                    <a:pt x="15147256" y="8076791"/>
                  </a:moveTo>
                  <a:lnTo>
                    <a:pt x="15141778" y="8077610"/>
                  </a:lnTo>
                  <a:lnTo>
                    <a:pt x="15135406" y="8085151"/>
                  </a:lnTo>
                  <a:lnTo>
                    <a:pt x="15136224" y="8090630"/>
                  </a:lnTo>
                  <a:lnTo>
                    <a:pt x="15139994" y="8093816"/>
                  </a:lnTo>
                  <a:lnTo>
                    <a:pt x="15145291" y="8098048"/>
                  </a:lnTo>
                  <a:lnTo>
                    <a:pt x="15147628" y="8099045"/>
                  </a:lnTo>
                  <a:lnTo>
                    <a:pt x="15147151" y="8099236"/>
                  </a:lnTo>
                  <a:lnTo>
                    <a:pt x="15150824" y="8100802"/>
                  </a:lnTo>
                  <a:lnTo>
                    <a:pt x="15155158" y="8099890"/>
                  </a:lnTo>
                  <a:lnTo>
                    <a:pt x="15157727" y="8096645"/>
                  </a:lnTo>
                  <a:lnTo>
                    <a:pt x="15160912" y="8092874"/>
                  </a:lnTo>
                  <a:lnTo>
                    <a:pt x="15160093" y="8087396"/>
                  </a:lnTo>
                  <a:lnTo>
                    <a:pt x="15156323" y="8084209"/>
                  </a:lnTo>
                  <a:lnTo>
                    <a:pt x="15151026" y="8079977"/>
                  </a:lnTo>
                  <a:lnTo>
                    <a:pt x="15147256" y="8076791"/>
                  </a:lnTo>
                  <a:close/>
                </a:path>
                <a:path w="17095470" h="9573260">
                  <a:moveTo>
                    <a:pt x="11329634" y="6432536"/>
                  </a:moveTo>
                  <a:lnTo>
                    <a:pt x="11324632" y="6433164"/>
                  </a:lnTo>
                  <a:lnTo>
                    <a:pt x="11317866" y="6434224"/>
                  </a:lnTo>
                  <a:lnTo>
                    <a:pt x="11312862" y="6434851"/>
                  </a:lnTo>
                  <a:lnTo>
                    <a:pt x="11309727" y="6439432"/>
                  </a:lnTo>
                  <a:lnTo>
                    <a:pt x="11310354" y="6444435"/>
                  </a:lnTo>
                  <a:lnTo>
                    <a:pt x="11310885" y="6447817"/>
                  </a:lnTo>
                  <a:lnTo>
                    <a:pt x="11312983" y="6450292"/>
                  </a:lnTo>
                  <a:lnTo>
                    <a:pt x="11316990" y="6452001"/>
                  </a:lnTo>
                  <a:lnTo>
                    <a:pt x="11320564" y="6451946"/>
                  </a:lnTo>
                  <a:lnTo>
                    <a:pt x="11327330" y="6450887"/>
                  </a:lnTo>
                  <a:lnTo>
                    <a:pt x="11332334" y="6450260"/>
                  </a:lnTo>
                  <a:lnTo>
                    <a:pt x="11335469" y="6445678"/>
                  </a:lnTo>
                  <a:lnTo>
                    <a:pt x="11334213" y="6435673"/>
                  </a:lnTo>
                  <a:lnTo>
                    <a:pt x="11329634" y="6432536"/>
                  </a:lnTo>
                  <a:close/>
                </a:path>
                <a:path w="17095470" h="9573260">
                  <a:moveTo>
                    <a:pt x="15077204" y="8020867"/>
                  </a:moveTo>
                  <a:lnTo>
                    <a:pt x="15071726" y="8021687"/>
                  </a:lnTo>
                  <a:lnTo>
                    <a:pt x="15065352" y="8029226"/>
                  </a:lnTo>
                  <a:lnTo>
                    <a:pt x="15066172" y="8034706"/>
                  </a:lnTo>
                  <a:lnTo>
                    <a:pt x="15069942" y="8037892"/>
                  </a:lnTo>
                  <a:lnTo>
                    <a:pt x="15075239" y="8042124"/>
                  </a:lnTo>
                  <a:lnTo>
                    <a:pt x="15077241" y="8042978"/>
                  </a:lnTo>
                  <a:lnTo>
                    <a:pt x="15077099" y="8043312"/>
                  </a:lnTo>
                  <a:lnTo>
                    <a:pt x="15080770" y="8044879"/>
                  </a:lnTo>
                  <a:lnTo>
                    <a:pt x="15085106" y="8043967"/>
                  </a:lnTo>
                  <a:lnTo>
                    <a:pt x="15087673" y="8040721"/>
                  </a:lnTo>
                  <a:lnTo>
                    <a:pt x="15090860" y="8036951"/>
                  </a:lnTo>
                  <a:lnTo>
                    <a:pt x="15090041" y="8031473"/>
                  </a:lnTo>
                  <a:lnTo>
                    <a:pt x="15086271" y="8028286"/>
                  </a:lnTo>
                  <a:lnTo>
                    <a:pt x="15080974" y="8024053"/>
                  </a:lnTo>
                  <a:lnTo>
                    <a:pt x="15077204" y="8020867"/>
                  </a:lnTo>
                  <a:close/>
                </a:path>
                <a:path w="17095470" h="9573260">
                  <a:moveTo>
                    <a:pt x="245737" y="1685573"/>
                  </a:moveTo>
                  <a:lnTo>
                    <a:pt x="240729" y="1683437"/>
                  </a:lnTo>
                  <a:lnTo>
                    <a:pt x="236110" y="1685017"/>
                  </a:lnTo>
                  <a:lnTo>
                    <a:pt x="231681" y="1687074"/>
                  </a:lnTo>
                  <a:lnTo>
                    <a:pt x="229545" y="1692081"/>
                  </a:lnTo>
                  <a:lnTo>
                    <a:pt x="231126" y="1696701"/>
                  </a:lnTo>
                  <a:lnTo>
                    <a:pt x="233472" y="1703226"/>
                  </a:lnTo>
                  <a:lnTo>
                    <a:pt x="234429" y="1705607"/>
                  </a:lnTo>
                  <a:lnTo>
                    <a:pt x="236005" y="1707463"/>
                  </a:lnTo>
                  <a:lnTo>
                    <a:pt x="238342" y="1708460"/>
                  </a:lnTo>
                  <a:lnTo>
                    <a:pt x="238484" y="1708126"/>
                  </a:lnTo>
                  <a:lnTo>
                    <a:pt x="240487" y="1708980"/>
                  </a:lnTo>
                  <a:lnTo>
                    <a:pt x="242775" y="1709167"/>
                  </a:lnTo>
                  <a:lnTo>
                    <a:pt x="245156" y="1708210"/>
                  </a:lnTo>
                  <a:lnTo>
                    <a:pt x="249584" y="1706153"/>
                  </a:lnTo>
                  <a:lnTo>
                    <a:pt x="251720" y="1701146"/>
                  </a:lnTo>
                  <a:lnTo>
                    <a:pt x="250140" y="1696525"/>
                  </a:lnTo>
                  <a:lnTo>
                    <a:pt x="247794" y="1690001"/>
                  </a:lnTo>
                  <a:lnTo>
                    <a:pt x="245737" y="1685573"/>
                  </a:lnTo>
                  <a:close/>
                </a:path>
                <a:path w="17095470" h="9573260">
                  <a:moveTo>
                    <a:pt x="15006198" y="7965326"/>
                  </a:moveTo>
                  <a:lnTo>
                    <a:pt x="15000720" y="7966145"/>
                  </a:lnTo>
                  <a:lnTo>
                    <a:pt x="14994347" y="7973686"/>
                  </a:lnTo>
                  <a:lnTo>
                    <a:pt x="14995168" y="7979166"/>
                  </a:lnTo>
                  <a:lnTo>
                    <a:pt x="14998938" y="7982352"/>
                  </a:lnTo>
                  <a:lnTo>
                    <a:pt x="15004235" y="7986584"/>
                  </a:lnTo>
                  <a:lnTo>
                    <a:pt x="15006237" y="7987438"/>
                  </a:lnTo>
                  <a:lnTo>
                    <a:pt x="15006095" y="7987772"/>
                  </a:lnTo>
                  <a:lnTo>
                    <a:pt x="15009767" y="7989339"/>
                  </a:lnTo>
                  <a:lnTo>
                    <a:pt x="15014102" y="7988426"/>
                  </a:lnTo>
                  <a:lnTo>
                    <a:pt x="15016669" y="7985181"/>
                  </a:lnTo>
                  <a:lnTo>
                    <a:pt x="15019856" y="7981411"/>
                  </a:lnTo>
                  <a:lnTo>
                    <a:pt x="15019037" y="7975932"/>
                  </a:lnTo>
                  <a:lnTo>
                    <a:pt x="15015267" y="7972746"/>
                  </a:lnTo>
                  <a:lnTo>
                    <a:pt x="15009968" y="7968512"/>
                  </a:lnTo>
                  <a:lnTo>
                    <a:pt x="15006198" y="7965326"/>
                  </a:lnTo>
                  <a:close/>
                </a:path>
                <a:path w="17095470" h="9573260">
                  <a:moveTo>
                    <a:pt x="11418725" y="6418851"/>
                  </a:moveTo>
                  <a:lnTo>
                    <a:pt x="11413723" y="6419479"/>
                  </a:lnTo>
                  <a:lnTo>
                    <a:pt x="11406959" y="6420539"/>
                  </a:lnTo>
                  <a:lnTo>
                    <a:pt x="11402289" y="6421309"/>
                  </a:lnTo>
                  <a:lnTo>
                    <a:pt x="11398818" y="6425747"/>
                  </a:lnTo>
                  <a:lnTo>
                    <a:pt x="11399446" y="6430750"/>
                  </a:lnTo>
                  <a:lnTo>
                    <a:pt x="11399975" y="6434132"/>
                  </a:lnTo>
                  <a:lnTo>
                    <a:pt x="11402076" y="6436607"/>
                  </a:lnTo>
                  <a:lnTo>
                    <a:pt x="11406415" y="6438458"/>
                  </a:lnTo>
                  <a:lnTo>
                    <a:pt x="11409656" y="6438262"/>
                  </a:lnTo>
                  <a:lnTo>
                    <a:pt x="11416422" y="6437202"/>
                  </a:lnTo>
                  <a:lnTo>
                    <a:pt x="11421091" y="6436432"/>
                  </a:lnTo>
                  <a:lnTo>
                    <a:pt x="11424562" y="6431994"/>
                  </a:lnTo>
                  <a:lnTo>
                    <a:pt x="11423935" y="6426992"/>
                  </a:lnTo>
                  <a:lnTo>
                    <a:pt x="11423164" y="6422322"/>
                  </a:lnTo>
                  <a:lnTo>
                    <a:pt x="11418725" y="6418851"/>
                  </a:lnTo>
                  <a:close/>
                </a:path>
                <a:path w="17095470" h="9573260">
                  <a:moveTo>
                    <a:pt x="14934861" y="7909643"/>
                  </a:moveTo>
                  <a:lnTo>
                    <a:pt x="14929048" y="7910320"/>
                  </a:lnTo>
                  <a:lnTo>
                    <a:pt x="14923342" y="7918145"/>
                  </a:lnTo>
                  <a:lnTo>
                    <a:pt x="14924020" y="7923958"/>
                  </a:lnTo>
                  <a:lnTo>
                    <a:pt x="14927932" y="7926811"/>
                  </a:lnTo>
                  <a:lnTo>
                    <a:pt x="14933229" y="7931043"/>
                  </a:lnTo>
                  <a:lnTo>
                    <a:pt x="14938904" y="7933464"/>
                  </a:lnTo>
                  <a:lnTo>
                    <a:pt x="14943239" y="7932551"/>
                  </a:lnTo>
                  <a:lnTo>
                    <a:pt x="14945807" y="7929306"/>
                  </a:lnTo>
                  <a:lnTo>
                    <a:pt x="14948660" y="7925393"/>
                  </a:lnTo>
                  <a:lnTo>
                    <a:pt x="14947982" y="7919580"/>
                  </a:lnTo>
                  <a:lnTo>
                    <a:pt x="14944070" y="7916727"/>
                  </a:lnTo>
                  <a:lnTo>
                    <a:pt x="14938773" y="7912496"/>
                  </a:lnTo>
                  <a:lnTo>
                    <a:pt x="14934861" y="7909643"/>
                  </a:lnTo>
                  <a:close/>
                </a:path>
                <a:path w="17095470" h="9573260">
                  <a:moveTo>
                    <a:pt x="14863712" y="7854436"/>
                  </a:moveTo>
                  <a:lnTo>
                    <a:pt x="14857900" y="7855113"/>
                  </a:lnTo>
                  <a:lnTo>
                    <a:pt x="14852195" y="7862937"/>
                  </a:lnTo>
                  <a:lnTo>
                    <a:pt x="14852871" y="7868751"/>
                  </a:lnTo>
                  <a:lnTo>
                    <a:pt x="14856784" y="7871603"/>
                  </a:lnTo>
                  <a:lnTo>
                    <a:pt x="14862081" y="7875835"/>
                  </a:lnTo>
                  <a:lnTo>
                    <a:pt x="14867758" y="7878257"/>
                  </a:lnTo>
                  <a:lnTo>
                    <a:pt x="14872093" y="7877345"/>
                  </a:lnTo>
                  <a:lnTo>
                    <a:pt x="14874661" y="7874100"/>
                  </a:lnTo>
                  <a:lnTo>
                    <a:pt x="14877514" y="7870187"/>
                  </a:lnTo>
                  <a:lnTo>
                    <a:pt x="14876836" y="7864374"/>
                  </a:lnTo>
                  <a:lnTo>
                    <a:pt x="14872924" y="7861521"/>
                  </a:lnTo>
                  <a:lnTo>
                    <a:pt x="14867624" y="7857288"/>
                  </a:lnTo>
                  <a:lnTo>
                    <a:pt x="14863712" y="7854436"/>
                  </a:lnTo>
                  <a:close/>
                </a:path>
                <a:path w="17095470" h="9573260">
                  <a:moveTo>
                    <a:pt x="210898" y="1598899"/>
                  </a:moveTo>
                  <a:lnTo>
                    <a:pt x="201658" y="1602060"/>
                  </a:lnTo>
                  <a:lnTo>
                    <a:pt x="199045" y="1607259"/>
                  </a:lnTo>
                  <a:lnTo>
                    <a:pt x="200626" y="1611879"/>
                  </a:lnTo>
                  <a:lnTo>
                    <a:pt x="212132" y="1624679"/>
                  </a:lnTo>
                  <a:lnTo>
                    <a:pt x="214371" y="1624055"/>
                  </a:lnTo>
                  <a:lnTo>
                    <a:pt x="218991" y="1622475"/>
                  </a:lnTo>
                  <a:lnTo>
                    <a:pt x="221603" y="1617276"/>
                  </a:lnTo>
                  <a:lnTo>
                    <a:pt x="220023" y="1612656"/>
                  </a:lnTo>
                  <a:lnTo>
                    <a:pt x="217676" y="1606131"/>
                  </a:lnTo>
                  <a:lnTo>
                    <a:pt x="216096" y="1601511"/>
                  </a:lnTo>
                  <a:lnTo>
                    <a:pt x="210898" y="1598899"/>
                  </a:lnTo>
                  <a:close/>
                </a:path>
                <a:path w="17095470" h="9573260">
                  <a:moveTo>
                    <a:pt x="11508441" y="6407405"/>
                  </a:moveTo>
                  <a:lnTo>
                    <a:pt x="11503439" y="6408033"/>
                  </a:lnTo>
                  <a:lnTo>
                    <a:pt x="11496672" y="6409093"/>
                  </a:lnTo>
                  <a:lnTo>
                    <a:pt x="11491670" y="6409721"/>
                  </a:lnTo>
                  <a:lnTo>
                    <a:pt x="11488199" y="6414159"/>
                  </a:lnTo>
                  <a:lnTo>
                    <a:pt x="11488828" y="6419162"/>
                  </a:lnTo>
                  <a:lnTo>
                    <a:pt x="11489023" y="6422402"/>
                  </a:lnTo>
                  <a:lnTo>
                    <a:pt x="11491124" y="6424875"/>
                  </a:lnTo>
                  <a:lnTo>
                    <a:pt x="11494128" y="6426157"/>
                  </a:lnTo>
                  <a:lnTo>
                    <a:pt x="11494604" y="6425965"/>
                  </a:lnTo>
                  <a:lnTo>
                    <a:pt x="11495939" y="6426535"/>
                  </a:lnTo>
                  <a:lnTo>
                    <a:pt x="11499038" y="6426673"/>
                  </a:lnTo>
                  <a:lnTo>
                    <a:pt x="11505662" y="6425948"/>
                  </a:lnTo>
                  <a:lnTo>
                    <a:pt x="11510664" y="6425319"/>
                  </a:lnTo>
                  <a:lnTo>
                    <a:pt x="11514135" y="6420881"/>
                  </a:lnTo>
                  <a:lnTo>
                    <a:pt x="11512879" y="6410876"/>
                  </a:lnTo>
                  <a:lnTo>
                    <a:pt x="11508441" y="6407405"/>
                  </a:lnTo>
                  <a:close/>
                </a:path>
                <a:path w="17095470" h="9573260">
                  <a:moveTo>
                    <a:pt x="14792090" y="7799420"/>
                  </a:moveTo>
                  <a:lnTo>
                    <a:pt x="14786277" y="7800098"/>
                  </a:lnTo>
                  <a:lnTo>
                    <a:pt x="14780573" y="7807923"/>
                  </a:lnTo>
                  <a:lnTo>
                    <a:pt x="14781249" y="7813736"/>
                  </a:lnTo>
                  <a:lnTo>
                    <a:pt x="14785161" y="7816588"/>
                  </a:lnTo>
                  <a:lnTo>
                    <a:pt x="14790458" y="7820821"/>
                  </a:lnTo>
                  <a:lnTo>
                    <a:pt x="14792460" y="7821675"/>
                  </a:lnTo>
                  <a:lnTo>
                    <a:pt x="14792318" y="7822009"/>
                  </a:lnTo>
                  <a:lnTo>
                    <a:pt x="14795991" y="7823575"/>
                  </a:lnTo>
                  <a:lnTo>
                    <a:pt x="14800468" y="7822328"/>
                  </a:lnTo>
                  <a:lnTo>
                    <a:pt x="14803036" y="7819083"/>
                  </a:lnTo>
                  <a:lnTo>
                    <a:pt x="14805889" y="7815171"/>
                  </a:lnTo>
                  <a:lnTo>
                    <a:pt x="14805212" y="7809357"/>
                  </a:lnTo>
                  <a:lnTo>
                    <a:pt x="14801301" y="7806507"/>
                  </a:lnTo>
                  <a:lnTo>
                    <a:pt x="14796002" y="7802273"/>
                  </a:lnTo>
                  <a:lnTo>
                    <a:pt x="14792090" y="7799420"/>
                  </a:lnTo>
                  <a:close/>
                </a:path>
                <a:path w="17095470" h="9573260">
                  <a:moveTo>
                    <a:pt x="14720799" y="7744547"/>
                  </a:moveTo>
                  <a:lnTo>
                    <a:pt x="14714986" y="7745224"/>
                  </a:lnTo>
                  <a:lnTo>
                    <a:pt x="14709282" y="7753050"/>
                  </a:lnTo>
                  <a:lnTo>
                    <a:pt x="14709958" y="7758862"/>
                  </a:lnTo>
                  <a:lnTo>
                    <a:pt x="14713870" y="7761715"/>
                  </a:lnTo>
                  <a:lnTo>
                    <a:pt x="14719168" y="7765946"/>
                  </a:lnTo>
                  <a:lnTo>
                    <a:pt x="14721171" y="7766801"/>
                  </a:lnTo>
                  <a:lnTo>
                    <a:pt x="14721028" y="7767135"/>
                  </a:lnTo>
                  <a:lnTo>
                    <a:pt x="14724700" y="7768701"/>
                  </a:lnTo>
                  <a:lnTo>
                    <a:pt x="14729179" y="7767456"/>
                  </a:lnTo>
                  <a:lnTo>
                    <a:pt x="14731748" y="7764211"/>
                  </a:lnTo>
                  <a:lnTo>
                    <a:pt x="14734601" y="7760298"/>
                  </a:lnTo>
                  <a:lnTo>
                    <a:pt x="14733923" y="7754485"/>
                  </a:lnTo>
                  <a:lnTo>
                    <a:pt x="14730013" y="7751634"/>
                  </a:lnTo>
                  <a:lnTo>
                    <a:pt x="14724713" y="7747400"/>
                  </a:lnTo>
                  <a:lnTo>
                    <a:pt x="14720799" y="7744547"/>
                  </a:lnTo>
                  <a:close/>
                </a:path>
                <a:path w="17095470" h="9573260">
                  <a:moveTo>
                    <a:pt x="11598396" y="6397245"/>
                  </a:moveTo>
                  <a:lnTo>
                    <a:pt x="11593394" y="6397873"/>
                  </a:lnTo>
                  <a:lnTo>
                    <a:pt x="11586437" y="6398456"/>
                  </a:lnTo>
                  <a:lnTo>
                    <a:pt x="11581435" y="6399085"/>
                  </a:lnTo>
                  <a:lnTo>
                    <a:pt x="11577628" y="6403380"/>
                  </a:lnTo>
                  <a:lnTo>
                    <a:pt x="11578257" y="6408382"/>
                  </a:lnTo>
                  <a:lnTo>
                    <a:pt x="11578787" y="6411765"/>
                  </a:lnTo>
                  <a:lnTo>
                    <a:pt x="11580746" y="6414574"/>
                  </a:lnTo>
                  <a:lnTo>
                    <a:pt x="11585085" y="6416425"/>
                  </a:lnTo>
                  <a:lnTo>
                    <a:pt x="11588184" y="6416563"/>
                  </a:lnTo>
                  <a:lnTo>
                    <a:pt x="11595139" y="6415978"/>
                  </a:lnTo>
                  <a:lnTo>
                    <a:pt x="11600143" y="6415351"/>
                  </a:lnTo>
                  <a:lnTo>
                    <a:pt x="11603947" y="6411055"/>
                  </a:lnTo>
                  <a:lnTo>
                    <a:pt x="11602690" y="6401049"/>
                  </a:lnTo>
                  <a:lnTo>
                    <a:pt x="11598396" y="6397245"/>
                  </a:lnTo>
                  <a:close/>
                </a:path>
                <a:path w="17095470" h="9573260">
                  <a:moveTo>
                    <a:pt x="14648892" y="7690200"/>
                  </a:moveTo>
                  <a:lnTo>
                    <a:pt x="14643079" y="7690877"/>
                  </a:lnTo>
                  <a:lnTo>
                    <a:pt x="14637375" y="7698702"/>
                  </a:lnTo>
                  <a:lnTo>
                    <a:pt x="14638051" y="7704515"/>
                  </a:lnTo>
                  <a:lnTo>
                    <a:pt x="14641964" y="7707367"/>
                  </a:lnTo>
                  <a:lnTo>
                    <a:pt x="14647260" y="7711599"/>
                  </a:lnTo>
                  <a:lnTo>
                    <a:pt x="14649264" y="7712454"/>
                  </a:lnTo>
                  <a:lnTo>
                    <a:pt x="14649121" y="7712788"/>
                  </a:lnTo>
                  <a:lnTo>
                    <a:pt x="14652793" y="7714354"/>
                  </a:lnTo>
                  <a:lnTo>
                    <a:pt x="14657270" y="7713107"/>
                  </a:lnTo>
                  <a:lnTo>
                    <a:pt x="14659838" y="7709862"/>
                  </a:lnTo>
                  <a:lnTo>
                    <a:pt x="14662691" y="7705950"/>
                  </a:lnTo>
                  <a:lnTo>
                    <a:pt x="14662013" y="7700137"/>
                  </a:lnTo>
                  <a:lnTo>
                    <a:pt x="14658104" y="7697286"/>
                  </a:lnTo>
                  <a:lnTo>
                    <a:pt x="14652804" y="7693052"/>
                  </a:lnTo>
                  <a:lnTo>
                    <a:pt x="14648892" y="7690200"/>
                  </a:lnTo>
                  <a:close/>
                </a:path>
                <a:path w="17095470" h="9573260">
                  <a:moveTo>
                    <a:pt x="182636" y="1513454"/>
                  </a:moveTo>
                  <a:lnTo>
                    <a:pt x="178016" y="1515034"/>
                  </a:lnTo>
                  <a:lnTo>
                    <a:pt x="173063" y="1516472"/>
                  </a:lnTo>
                  <a:lnTo>
                    <a:pt x="170450" y="1521671"/>
                  </a:lnTo>
                  <a:lnTo>
                    <a:pt x="172031" y="1526291"/>
                  </a:lnTo>
                  <a:lnTo>
                    <a:pt x="174043" y="1532674"/>
                  </a:lnTo>
                  <a:lnTo>
                    <a:pt x="175000" y="1535055"/>
                  </a:lnTo>
                  <a:lnTo>
                    <a:pt x="176910" y="1537053"/>
                  </a:lnTo>
                  <a:lnTo>
                    <a:pt x="179247" y="1538049"/>
                  </a:lnTo>
                  <a:lnTo>
                    <a:pt x="179438" y="1538526"/>
                  </a:lnTo>
                  <a:lnTo>
                    <a:pt x="181441" y="1539380"/>
                  </a:lnTo>
                  <a:lnTo>
                    <a:pt x="183395" y="1539424"/>
                  </a:lnTo>
                  <a:lnTo>
                    <a:pt x="185634" y="1538801"/>
                  </a:lnTo>
                  <a:lnTo>
                    <a:pt x="190253" y="1537221"/>
                  </a:lnTo>
                  <a:lnTo>
                    <a:pt x="192866" y="1532022"/>
                  </a:lnTo>
                  <a:lnTo>
                    <a:pt x="191285" y="1527403"/>
                  </a:lnTo>
                  <a:lnTo>
                    <a:pt x="189273" y="1521020"/>
                  </a:lnTo>
                  <a:lnTo>
                    <a:pt x="187835" y="1516066"/>
                  </a:lnTo>
                  <a:lnTo>
                    <a:pt x="182636" y="1513454"/>
                  </a:lnTo>
                  <a:close/>
                </a:path>
                <a:path w="17095470" h="9573260">
                  <a:moveTo>
                    <a:pt x="14576985" y="7635852"/>
                  </a:moveTo>
                  <a:lnTo>
                    <a:pt x="14571170" y="7636528"/>
                  </a:lnTo>
                  <a:lnTo>
                    <a:pt x="14565465" y="7644354"/>
                  </a:lnTo>
                  <a:lnTo>
                    <a:pt x="14566142" y="7650166"/>
                  </a:lnTo>
                  <a:lnTo>
                    <a:pt x="14570054" y="7653018"/>
                  </a:lnTo>
                  <a:lnTo>
                    <a:pt x="14575353" y="7657252"/>
                  </a:lnTo>
                  <a:lnTo>
                    <a:pt x="14577355" y="7658106"/>
                  </a:lnTo>
                  <a:lnTo>
                    <a:pt x="14577213" y="7658440"/>
                  </a:lnTo>
                  <a:lnTo>
                    <a:pt x="14580886" y="7660007"/>
                  </a:lnTo>
                  <a:lnTo>
                    <a:pt x="14585363" y="7658760"/>
                  </a:lnTo>
                  <a:lnTo>
                    <a:pt x="14587931" y="7655515"/>
                  </a:lnTo>
                  <a:lnTo>
                    <a:pt x="14590782" y="7651602"/>
                  </a:lnTo>
                  <a:lnTo>
                    <a:pt x="14590106" y="7645789"/>
                  </a:lnTo>
                  <a:lnTo>
                    <a:pt x="14586196" y="7642938"/>
                  </a:lnTo>
                  <a:lnTo>
                    <a:pt x="14580897" y="7638704"/>
                  </a:lnTo>
                  <a:lnTo>
                    <a:pt x="14576985" y="7635852"/>
                  </a:lnTo>
                  <a:close/>
                </a:path>
                <a:path w="17095470" h="9573260">
                  <a:moveTo>
                    <a:pt x="11688023" y="6389707"/>
                  </a:moveTo>
                  <a:lnTo>
                    <a:pt x="11683162" y="6390001"/>
                  </a:lnTo>
                  <a:lnTo>
                    <a:pt x="11676207" y="6390585"/>
                  </a:lnTo>
                  <a:lnTo>
                    <a:pt x="11671345" y="6390879"/>
                  </a:lnTo>
                  <a:lnTo>
                    <a:pt x="11667874" y="6395316"/>
                  </a:lnTo>
                  <a:lnTo>
                    <a:pt x="11668168" y="6400176"/>
                  </a:lnTo>
                  <a:lnTo>
                    <a:pt x="11668698" y="6403559"/>
                  </a:lnTo>
                  <a:lnTo>
                    <a:pt x="11670657" y="6406367"/>
                  </a:lnTo>
                  <a:lnTo>
                    <a:pt x="11674664" y="6408076"/>
                  </a:lnTo>
                  <a:lnTo>
                    <a:pt x="11677761" y="6408214"/>
                  </a:lnTo>
                  <a:lnTo>
                    <a:pt x="11684716" y="6407630"/>
                  </a:lnTo>
                  <a:lnTo>
                    <a:pt x="11689578" y="6407336"/>
                  </a:lnTo>
                  <a:lnTo>
                    <a:pt x="11693049" y="6402898"/>
                  </a:lnTo>
                  <a:lnTo>
                    <a:pt x="11692461" y="6393178"/>
                  </a:lnTo>
                  <a:lnTo>
                    <a:pt x="11688023" y="6389707"/>
                  </a:lnTo>
                  <a:close/>
                </a:path>
                <a:path w="17095470" h="9573260">
                  <a:moveTo>
                    <a:pt x="14504314" y="7582363"/>
                  </a:moveTo>
                  <a:lnTo>
                    <a:pt x="14498502" y="7583040"/>
                  </a:lnTo>
                  <a:lnTo>
                    <a:pt x="14492796" y="7590865"/>
                  </a:lnTo>
                  <a:lnTo>
                    <a:pt x="14493473" y="7596677"/>
                  </a:lnTo>
                  <a:lnTo>
                    <a:pt x="14502825" y="7603429"/>
                  </a:lnTo>
                  <a:lnTo>
                    <a:pt x="14504827" y="7604283"/>
                  </a:lnTo>
                  <a:lnTo>
                    <a:pt x="14504685" y="7604617"/>
                  </a:lnTo>
                  <a:lnTo>
                    <a:pt x="14508357" y="7606184"/>
                  </a:lnTo>
                  <a:lnTo>
                    <a:pt x="14512835" y="7604936"/>
                  </a:lnTo>
                  <a:lnTo>
                    <a:pt x="14515401" y="7601691"/>
                  </a:lnTo>
                  <a:lnTo>
                    <a:pt x="14518254" y="7597779"/>
                  </a:lnTo>
                  <a:lnTo>
                    <a:pt x="14517578" y="7591966"/>
                  </a:lnTo>
                  <a:lnTo>
                    <a:pt x="14504314" y="7582363"/>
                  </a:lnTo>
                  <a:close/>
                </a:path>
                <a:path w="17095470" h="9573260">
                  <a:moveTo>
                    <a:pt x="14431788" y="7528541"/>
                  </a:moveTo>
                  <a:lnTo>
                    <a:pt x="14426310" y="7529360"/>
                  </a:lnTo>
                  <a:lnTo>
                    <a:pt x="14423457" y="7533272"/>
                  </a:lnTo>
                  <a:lnTo>
                    <a:pt x="14420462" y="7537518"/>
                  </a:lnTo>
                  <a:lnTo>
                    <a:pt x="14421280" y="7542998"/>
                  </a:lnTo>
                  <a:lnTo>
                    <a:pt x="14430632" y="7549748"/>
                  </a:lnTo>
                  <a:lnTo>
                    <a:pt x="14432635" y="7550603"/>
                  </a:lnTo>
                  <a:lnTo>
                    <a:pt x="14432493" y="7550937"/>
                  </a:lnTo>
                  <a:lnTo>
                    <a:pt x="14436165" y="7552503"/>
                  </a:lnTo>
                  <a:lnTo>
                    <a:pt x="14440641" y="7551257"/>
                  </a:lnTo>
                  <a:lnTo>
                    <a:pt x="14443210" y="7548011"/>
                  </a:lnTo>
                  <a:lnTo>
                    <a:pt x="14446205" y="7543765"/>
                  </a:lnTo>
                  <a:lnTo>
                    <a:pt x="14445386" y="7538287"/>
                  </a:lnTo>
                  <a:lnTo>
                    <a:pt x="14436034" y="7531536"/>
                  </a:lnTo>
                  <a:lnTo>
                    <a:pt x="14431788" y="7528541"/>
                  </a:lnTo>
                  <a:close/>
                </a:path>
                <a:path w="17095470" h="9573260">
                  <a:moveTo>
                    <a:pt x="156422" y="1426909"/>
                  </a:moveTo>
                  <a:lnTo>
                    <a:pt x="151468" y="1428348"/>
                  </a:lnTo>
                  <a:lnTo>
                    <a:pt x="146849" y="1429927"/>
                  </a:lnTo>
                  <a:lnTo>
                    <a:pt x="144045" y="1434650"/>
                  </a:lnTo>
                  <a:lnTo>
                    <a:pt x="145483" y="1439604"/>
                  </a:lnTo>
                  <a:lnTo>
                    <a:pt x="147353" y="1446320"/>
                  </a:lnTo>
                  <a:lnTo>
                    <a:pt x="148167" y="1449035"/>
                  </a:lnTo>
                  <a:lnTo>
                    <a:pt x="150077" y="1451033"/>
                  </a:lnTo>
                  <a:lnTo>
                    <a:pt x="154417" y="1452884"/>
                  </a:lnTo>
                  <a:lnTo>
                    <a:pt x="156371" y="1452929"/>
                  </a:lnTo>
                  <a:lnTo>
                    <a:pt x="158609" y="1452306"/>
                  </a:lnTo>
                  <a:lnTo>
                    <a:pt x="163230" y="1450725"/>
                  </a:lnTo>
                  <a:lnTo>
                    <a:pt x="166033" y="1446003"/>
                  </a:lnTo>
                  <a:lnTo>
                    <a:pt x="164595" y="1441049"/>
                  </a:lnTo>
                  <a:lnTo>
                    <a:pt x="162725" y="1434333"/>
                  </a:lnTo>
                  <a:lnTo>
                    <a:pt x="161144" y="1429713"/>
                  </a:lnTo>
                  <a:lnTo>
                    <a:pt x="156422" y="1426909"/>
                  </a:lnTo>
                  <a:close/>
                </a:path>
                <a:path w="17095470" h="9573260">
                  <a:moveTo>
                    <a:pt x="11778557" y="6383739"/>
                  </a:moveTo>
                  <a:lnTo>
                    <a:pt x="11773697" y="6384033"/>
                  </a:lnTo>
                  <a:lnTo>
                    <a:pt x="11766882" y="6384283"/>
                  </a:lnTo>
                  <a:lnTo>
                    <a:pt x="11762357" y="6384719"/>
                  </a:lnTo>
                  <a:lnTo>
                    <a:pt x="11758218" y="6388873"/>
                  </a:lnTo>
                  <a:lnTo>
                    <a:pt x="11758512" y="6393733"/>
                  </a:lnTo>
                  <a:lnTo>
                    <a:pt x="11758566" y="6397307"/>
                  </a:lnTo>
                  <a:lnTo>
                    <a:pt x="11760858" y="6400258"/>
                  </a:lnTo>
                  <a:lnTo>
                    <a:pt x="11765197" y="6402109"/>
                  </a:lnTo>
                  <a:lnTo>
                    <a:pt x="11767960" y="6402104"/>
                  </a:lnTo>
                  <a:lnTo>
                    <a:pt x="11774776" y="6401854"/>
                  </a:lnTo>
                  <a:lnTo>
                    <a:pt x="11779303" y="6401418"/>
                  </a:lnTo>
                  <a:lnTo>
                    <a:pt x="11783441" y="6397265"/>
                  </a:lnTo>
                  <a:lnTo>
                    <a:pt x="11783147" y="6392404"/>
                  </a:lnTo>
                  <a:lnTo>
                    <a:pt x="11782711" y="6387878"/>
                  </a:lnTo>
                  <a:lnTo>
                    <a:pt x="11778557" y="6383739"/>
                  </a:lnTo>
                  <a:close/>
                </a:path>
                <a:path w="17095470" h="9573260">
                  <a:moveTo>
                    <a:pt x="14359261" y="7474718"/>
                  </a:moveTo>
                  <a:lnTo>
                    <a:pt x="14353639" y="7475871"/>
                  </a:lnTo>
                  <a:lnTo>
                    <a:pt x="14350786" y="7479784"/>
                  </a:lnTo>
                  <a:lnTo>
                    <a:pt x="14347457" y="7483887"/>
                  </a:lnTo>
                  <a:lnTo>
                    <a:pt x="14348610" y="7489508"/>
                  </a:lnTo>
                  <a:lnTo>
                    <a:pt x="14357964" y="7496260"/>
                  </a:lnTo>
                  <a:lnTo>
                    <a:pt x="14359967" y="7497115"/>
                  </a:lnTo>
                  <a:lnTo>
                    <a:pt x="14359824" y="7497449"/>
                  </a:lnTo>
                  <a:lnTo>
                    <a:pt x="14363496" y="7499015"/>
                  </a:lnTo>
                  <a:lnTo>
                    <a:pt x="14367973" y="7497768"/>
                  </a:lnTo>
                  <a:lnTo>
                    <a:pt x="14370541" y="7494523"/>
                  </a:lnTo>
                  <a:lnTo>
                    <a:pt x="14373871" y="7490419"/>
                  </a:lnTo>
                  <a:lnTo>
                    <a:pt x="14372716" y="7484798"/>
                  </a:lnTo>
                  <a:lnTo>
                    <a:pt x="14363365" y="7478047"/>
                  </a:lnTo>
                  <a:lnTo>
                    <a:pt x="14359261" y="7474718"/>
                  </a:lnTo>
                  <a:close/>
                </a:path>
                <a:path w="17095470" h="9573260">
                  <a:moveTo>
                    <a:pt x="14286114" y="7421420"/>
                  </a:moveTo>
                  <a:lnTo>
                    <a:pt x="14280493" y="7422573"/>
                  </a:lnTo>
                  <a:lnTo>
                    <a:pt x="14277640" y="7426486"/>
                  </a:lnTo>
                  <a:lnTo>
                    <a:pt x="14274645" y="7430732"/>
                  </a:lnTo>
                  <a:lnTo>
                    <a:pt x="14275799" y="7436353"/>
                  </a:lnTo>
                  <a:lnTo>
                    <a:pt x="14285150" y="7443105"/>
                  </a:lnTo>
                  <a:lnTo>
                    <a:pt x="14290492" y="7445383"/>
                  </a:lnTo>
                  <a:lnTo>
                    <a:pt x="14294970" y="7444137"/>
                  </a:lnTo>
                  <a:lnTo>
                    <a:pt x="14297538" y="7440892"/>
                  </a:lnTo>
                  <a:lnTo>
                    <a:pt x="14300867" y="7436788"/>
                  </a:lnTo>
                  <a:lnTo>
                    <a:pt x="14299714" y="7431167"/>
                  </a:lnTo>
                  <a:lnTo>
                    <a:pt x="14290360" y="7424415"/>
                  </a:lnTo>
                  <a:lnTo>
                    <a:pt x="14286114" y="7421420"/>
                  </a:lnTo>
                  <a:close/>
                </a:path>
                <a:path w="17095470" h="9573260">
                  <a:moveTo>
                    <a:pt x="11868762" y="6380394"/>
                  </a:moveTo>
                  <a:lnTo>
                    <a:pt x="11863902" y="6380688"/>
                  </a:lnTo>
                  <a:lnTo>
                    <a:pt x="11857088" y="6380938"/>
                  </a:lnTo>
                  <a:lnTo>
                    <a:pt x="11852228" y="6381232"/>
                  </a:lnTo>
                  <a:lnTo>
                    <a:pt x="11848089" y="6385384"/>
                  </a:lnTo>
                  <a:lnTo>
                    <a:pt x="11848383" y="6390245"/>
                  </a:lnTo>
                  <a:lnTo>
                    <a:pt x="11848437" y="6393819"/>
                  </a:lnTo>
                  <a:lnTo>
                    <a:pt x="11850728" y="6396770"/>
                  </a:lnTo>
                  <a:lnTo>
                    <a:pt x="11855068" y="6398621"/>
                  </a:lnTo>
                  <a:lnTo>
                    <a:pt x="11857689" y="6398950"/>
                  </a:lnTo>
                  <a:lnTo>
                    <a:pt x="11864505" y="6398701"/>
                  </a:lnTo>
                  <a:lnTo>
                    <a:pt x="11869365" y="6398406"/>
                  </a:lnTo>
                  <a:lnTo>
                    <a:pt x="11873504" y="6394253"/>
                  </a:lnTo>
                  <a:lnTo>
                    <a:pt x="11872916" y="6384533"/>
                  </a:lnTo>
                  <a:lnTo>
                    <a:pt x="11868762" y="6380394"/>
                  </a:lnTo>
                  <a:close/>
                </a:path>
                <a:path w="17095470" h="9573260">
                  <a:moveTo>
                    <a:pt x="14213303" y="7368264"/>
                  </a:moveTo>
                  <a:lnTo>
                    <a:pt x="14207681" y="7369418"/>
                  </a:lnTo>
                  <a:lnTo>
                    <a:pt x="14204830" y="7373331"/>
                  </a:lnTo>
                  <a:lnTo>
                    <a:pt x="14201834" y="7377577"/>
                  </a:lnTo>
                  <a:lnTo>
                    <a:pt x="14202987" y="7383199"/>
                  </a:lnTo>
                  <a:lnTo>
                    <a:pt x="14212338" y="7389950"/>
                  </a:lnTo>
                  <a:lnTo>
                    <a:pt x="14218013" y="7392371"/>
                  </a:lnTo>
                  <a:lnTo>
                    <a:pt x="14222490" y="7391124"/>
                  </a:lnTo>
                  <a:lnTo>
                    <a:pt x="14225059" y="7387879"/>
                  </a:lnTo>
                  <a:lnTo>
                    <a:pt x="14228054" y="7383632"/>
                  </a:lnTo>
                  <a:lnTo>
                    <a:pt x="14226901" y="7378012"/>
                  </a:lnTo>
                  <a:lnTo>
                    <a:pt x="14217550" y="7371260"/>
                  </a:lnTo>
                  <a:lnTo>
                    <a:pt x="14213303" y="7368264"/>
                  </a:lnTo>
                  <a:close/>
                </a:path>
                <a:path w="17095470" h="9573260">
                  <a:moveTo>
                    <a:pt x="132495" y="1340551"/>
                  </a:moveTo>
                  <a:lnTo>
                    <a:pt x="127684" y="1341655"/>
                  </a:lnTo>
                  <a:lnTo>
                    <a:pt x="122730" y="1343094"/>
                  </a:lnTo>
                  <a:lnTo>
                    <a:pt x="121084" y="1346337"/>
                  </a:lnTo>
                  <a:lnTo>
                    <a:pt x="120261" y="1347959"/>
                  </a:lnTo>
                  <a:lnTo>
                    <a:pt x="121365" y="1352770"/>
                  </a:lnTo>
                  <a:lnTo>
                    <a:pt x="123235" y="1359486"/>
                  </a:lnTo>
                  <a:lnTo>
                    <a:pt x="123716" y="1362059"/>
                  </a:lnTo>
                  <a:lnTo>
                    <a:pt x="125959" y="1364199"/>
                  </a:lnTo>
                  <a:lnTo>
                    <a:pt x="130299" y="1366051"/>
                  </a:lnTo>
                  <a:lnTo>
                    <a:pt x="132111" y="1366429"/>
                  </a:lnTo>
                  <a:lnTo>
                    <a:pt x="134349" y="1365805"/>
                  </a:lnTo>
                  <a:lnTo>
                    <a:pt x="139303" y="1364367"/>
                  </a:lnTo>
                  <a:lnTo>
                    <a:pt x="140950" y="1361124"/>
                  </a:lnTo>
                  <a:lnTo>
                    <a:pt x="141773" y="1359502"/>
                  </a:lnTo>
                  <a:lnTo>
                    <a:pt x="140668" y="1354691"/>
                  </a:lnTo>
                  <a:lnTo>
                    <a:pt x="138799" y="1347975"/>
                  </a:lnTo>
                  <a:lnTo>
                    <a:pt x="137218" y="1343355"/>
                  </a:lnTo>
                  <a:lnTo>
                    <a:pt x="132495" y="1340551"/>
                  </a:lnTo>
                  <a:close/>
                </a:path>
                <a:path w="17095470" h="9573260">
                  <a:moveTo>
                    <a:pt x="14140064" y="7316112"/>
                  </a:moveTo>
                  <a:lnTo>
                    <a:pt x="14134443" y="7317265"/>
                  </a:lnTo>
                  <a:lnTo>
                    <a:pt x="14128738" y="7325090"/>
                  </a:lnTo>
                  <a:lnTo>
                    <a:pt x="14129891" y="7330712"/>
                  </a:lnTo>
                  <a:lnTo>
                    <a:pt x="14139243" y="7337463"/>
                  </a:lnTo>
                  <a:lnTo>
                    <a:pt x="14144584" y="7339741"/>
                  </a:lnTo>
                  <a:lnTo>
                    <a:pt x="14149061" y="7338495"/>
                  </a:lnTo>
                  <a:lnTo>
                    <a:pt x="14151629" y="7335250"/>
                  </a:lnTo>
                  <a:lnTo>
                    <a:pt x="14154481" y="7331336"/>
                  </a:lnTo>
                  <a:lnTo>
                    <a:pt x="14153328" y="7325715"/>
                  </a:lnTo>
                  <a:lnTo>
                    <a:pt x="14140064" y="7316112"/>
                  </a:lnTo>
                  <a:close/>
                </a:path>
                <a:path w="17095470" h="9573260">
                  <a:moveTo>
                    <a:pt x="11958496" y="6380003"/>
                  </a:moveTo>
                  <a:lnTo>
                    <a:pt x="11953445" y="6379821"/>
                  </a:lnTo>
                  <a:lnTo>
                    <a:pt x="11946773" y="6379737"/>
                  </a:lnTo>
                  <a:lnTo>
                    <a:pt x="11941721" y="6379556"/>
                  </a:lnTo>
                  <a:lnTo>
                    <a:pt x="11938059" y="6383517"/>
                  </a:lnTo>
                  <a:lnTo>
                    <a:pt x="11937877" y="6388569"/>
                  </a:lnTo>
                  <a:lnTo>
                    <a:pt x="11937931" y="6392142"/>
                  </a:lnTo>
                  <a:lnTo>
                    <a:pt x="11940080" y="6395427"/>
                  </a:lnTo>
                  <a:lnTo>
                    <a:pt x="11944420" y="6397278"/>
                  </a:lnTo>
                  <a:lnTo>
                    <a:pt x="11946708" y="6397465"/>
                  </a:lnTo>
                  <a:lnTo>
                    <a:pt x="11953380" y="6397549"/>
                  </a:lnTo>
                  <a:lnTo>
                    <a:pt x="11958431" y="6397731"/>
                  </a:lnTo>
                  <a:lnTo>
                    <a:pt x="11962094" y="6393770"/>
                  </a:lnTo>
                  <a:lnTo>
                    <a:pt x="11962458" y="6383666"/>
                  </a:lnTo>
                  <a:lnTo>
                    <a:pt x="11958496" y="6380003"/>
                  </a:lnTo>
                  <a:close/>
                </a:path>
                <a:path w="17095470" h="9573260">
                  <a:moveTo>
                    <a:pt x="14066968" y="7263625"/>
                  </a:moveTo>
                  <a:lnTo>
                    <a:pt x="14061346" y="7264777"/>
                  </a:lnTo>
                  <a:lnTo>
                    <a:pt x="14055640" y="7272603"/>
                  </a:lnTo>
                  <a:lnTo>
                    <a:pt x="14056794" y="7278224"/>
                  </a:lnTo>
                  <a:lnTo>
                    <a:pt x="14066145" y="7284976"/>
                  </a:lnTo>
                  <a:lnTo>
                    <a:pt x="14071820" y="7287396"/>
                  </a:lnTo>
                  <a:lnTo>
                    <a:pt x="14076157" y="7286484"/>
                  </a:lnTo>
                  <a:lnTo>
                    <a:pt x="14078866" y="7282905"/>
                  </a:lnTo>
                  <a:lnTo>
                    <a:pt x="14081719" y="7278992"/>
                  </a:lnTo>
                  <a:lnTo>
                    <a:pt x="14080567" y="7273371"/>
                  </a:lnTo>
                  <a:lnTo>
                    <a:pt x="14076653" y="7270518"/>
                  </a:lnTo>
                  <a:lnTo>
                    <a:pt x="14070880" y="7266477"/>
                  </a:lnTo>
                  <a:lnTo>
                    <a:pt x="14066968" y="7263625"/>
                  </a:lnTo>
                  <a:close/>
                </a:path>
                <a:path w="17095470" h="9573260">
                  <a:moveTo>
                    <a:pt x="12049138" y="6381184"/>
                  </a:moveTo>
                  <a:lnTo>
                    <a:pt x="12032029" y="6380593"/>
                  </a:lnTo>
                  <a:lnTo>
                    <a:pt x="12028032" y="6384412"/>
                  </a:lnTo>
                  <a:lnTo>
                    <a:pt x="12027850" y="6389464"/>
                  </a:lnTo>
                  <a:lnTo>
                    <a:pt x="12027762" y="6393372"/>
                  </a:lnTo>
                  <a:lnTo>
                    <a:pt x="12029911" y="6396656"/>
                  </a:lnTo>
                  <a:lnTo>
                    <a:pt x="12034251" y="6398508"/>
                  </a:lnTo>
                  <a:lnTo>
                    <a:pt x="12036539" y="6398694"/>
                  </a:lnTo>
                  <a:lnTo>
                    <a:pt x="12048596" y="6399102"/>
                  </a:lnTo>
                  <a:lnTo>
                    <a:pt x="12052593" y="6395284"/>
                  </a:lnTo>
                  <a:lnTo>
                    <a:pt x="12052958" y="6385181"/>
                  </a:lnTo>
                  <a:lnTo>
                    <a:pt x="12049138" y="6381184"/>
                  </a:lnTo>
                  <a:close/>
                </a:path>
                <a:path w="17095470" h="9573260">
                  <a:moveTo>
                    <a:pt x="13993061" y="7211186"/>
                  </a:moveTo>
                  <a:lnTo>
                    <a:pt x="13987439" y="7212339"/>
                  </a:lnTo>
                  <a:lnTo>
                    <a:pt x="13981733" y="7220164"/>
                  </a:lnTo>
                  <a:lnTo>
                    <a:pt x="13982887" y="7225785"/>
                  </a:lnTo>
                  <a:lnTo>
                    <a:pt x="13986799" y="7228638"/>
                  </a:lnTo>
                  <a:lnTo>
                    <a:pt x="13992572" y="7232679"/>
                  </a:lnTo>
                  <a:lnTo>
                    <a:pt x="13997581" y="7234816"/>
                  </a:lnTo>
                  <a:lnTo>
                    <a:pt x="14002249" y="7234045"/>
                  </a:lnTo>
                  <a:lnTo>
                    <a:pt x="14004626" y="7230324"/>
                  </a:lnTo>
                  <a:lnTo>
                    <a:pt x="14007479" y="7226411"/>
                  </a:lnTo>
                  <a:lnTo>
                    <a:pt x="14006326" y="7220790"/>
                  </a:lnTo>
                  <a:lnTo>
                    <a:pt x="13993061" y="7211186"/>
                  </a:lnTo>
                  <a:close/>
                </a:path>
                <a:path w="17095470" h="9573260">
                  <a:moveTo>
                    <a:pt x="13919821" y="7159032"/>
                  </a:moveTo>
                  <a:lnTo>
                    <a:pt x="13914201" y="7160185"/>
                  </a:lnTo>
                  <a:lnTo>
                    <a:pt x="13908495" y="7168011"/>
                  </a:lnTo>
                  <a:lnTo>
                    <a:pt x="13909649" y="7173632"/>
                  </a:lnTo>
                  <a:lnTo>
                    <a:pt x="13918999" y="7180383"/>
                  </a:lnTo>
                  <a:lnTo>
                    <a:pt x="13920669" y="7181095"/>
                  </a:lnTo>
                  <a:lnTo>
                    <a:pt x="13920860" y="7181572"/>
                  </a:lnTo>
                  <a:lnTo>
                    <a:pt x="13924532" y="7183138"/>
                  </a:lnTo>
                  <a:lnTo>
                    <a:pt x="13929344" y="7182034"/>
                  </a:lnTo>
                  <a:lnTo>
                    <a:pt x="13931719" y="7178312"/>
                  </a:lnTo>
                  <a:lnTo>
                    <a:pt x="13934572" y="7174400"/>
                  </a:lnTo>
                  <a:lnTo>
                    <a:pt x="13933420" y="7168778"/>
                  </a:lnTo>
                  <a:lnTo>
                    <a:pt x="13929506" y="7165926"/>
                  </a:lnTo>
                  <a:lnTo>
                    <a:pt x="13923733" y="7161885"/>
                  </a:lnTo>
                  <a:lnTo>
                    <a:pt x="13919821" y="7159032"/>
                  </a:lnTo>
                  <a:close/>
                </a:path>
                <a:path w="17095470" h="9573260">
                  <a:moveTo>
                    <a:pt x="110617" y="1253093"/>
                  </a:moveTo>
                  <a:lnTo>
                    <a:pt x="105805" y="1254198"/>
                  </a:lnTo>
                  <a:lnTo>
                    <a:pt x="100852" y="1255635"/>
                  </a:lnTo>
                  <a:lnTo>
                    <a:pt x="98048" y="1260358"/>
                  </a:lnTo>
                  <a:lnTo>
                    <a:pt x="100689" y="1271744"/>
                  </a:lnTo>
                  <a:lnTo>
                    <a:pt x="101361" y="1274792"/>
                  </a:lnTo>
                  <a:lnTo>
                    <a:pt x="103271" y="1276790"/>
                  </a:lnTo>
                  <a:lnTo>
                    <a:pt x="107610" y="1278642"/>
                  </a:lnTo>
                  <a:lnTo>
                    <a:pt x="109898" y="1278829"/>
                  </a:lnTo>
                  <a:lnTo>
                    <a:pt x="111660" y="1278397"/>
                  </a:lnTo>
                  <a:lnTo>
                    <a:pt x="116614" y="1276958"/>
                  </a:lnTo>
                  <a:lnTo>
                    <a:pt x="119418" y="1272236"/>
                  </a:lnTo>
                  <a:lnTo>
                    <a:pt x="116777" y="1260851"/>
                  </a:lnTo>
                  <a:lnTo>
                    <a:pt x="115339" y="1255897"/>
                  </a:lnTo>
                  <a:lnTo>
                    <a:pt x="110617" y="1253093"/>
                  </a:lnTo>
                  <a:close/>
                </a:path>
                <a:path w="17095470" h="9573260">
                  <a:moveTo>
                    <a:pt x="12139359" y="6386131"/>
                  </a:moveTo>
                  <a:lnTo>
                    <a:pt x="12134306" y="6385949"/>
                  </a:lnTo>
                  <a:lnTo>
                    <a:pt x="12127442" y="6385387"/>
                  </a:lnTo>
                  <a:lnTo>
                    <a:pt x="12122533" y="6384872"/>
                  </a:lnTo>
                  <a:lnTo>
                    <a:pt x="12118203" y="6388548"/>
                  </a:lnTo>
                  <a:lnTo>
                    <a:pt x="12118021" y="6393601"/>
                  </a:lnTo>
                  <a:lnTo>
                    <a:pt x="12117641" y="6396990"/>
                  </a:lnTo>
                  <a:lnTo>
                    <a:pt x="12117599" y="6397366"/>
                  </a:lnTo>
                  <a:lnTo>
                    <a:pt x="12120081" y="6400792"/>
                  </a:lnTo>
                  <a:lnTo>
                    <a:pt x="12124088" y="6402501"/>
                  </a:lnTo>
                  <a:lnTo>
                    <a:pt x="12126234" y="6403022"/>
                  </a:lnTo>
                  <a:lnTo>
                    <a:pt x="12133097" y="6403583"/>
                  </a:lnTo>
                  <a:lnTo>
                    <a:pt x="12138006" y="6404098"/>
                  </a:lnTo>
                  <a:lnTo>
                    <a:pt x="12142337" y="6400422"/>
                  </a:lnTo>
                  <a:lnTo>
                    <a:pt x="12142519" y="6395370"/>
                  </a:lnTo>
                  <a:lnTo>
                    <a:pt x="12143036" y="6390461"/>
                  </a:lnTo>
                  <a:lnTo>
                    <a:pt x="12139359" y="6386131"/>
                  </a:lnTo>
                  <a:close/>
                </a:path>
                <a:path w="17095470" h="9573260">
                  <a:moveTo>
                    <a:pt x="13845631" y="7107262"/>
                  </a:moveTo>
                  <a:lnTo>
                    <a:pt x="13840009" y="7108415"/>
                  </a:lnTo>
                  <a:lnTo>
                    <a:pt x="13834303" y="7116240"/>
                  </a:lnTo>
                  <a:lnTo>
                    <a:pt x="13835457" y="7121862"/>
                  </a:lnTo>
                  <a:lnTo>
                    <a:pt x="13839370" y="7124714"/>
                  </a:lnTo>
                  <a:lnTo>
                    <a:pt x="13845143" y="7128756"/>
                  </a:lnTo>
                  <a:lnTo>
                    <a:pt x="13846811" y="7129467"/>
                  </a:lnTo>
                  <a:lnTo>
                    <a:pt x="13846669" y="7129801"/>
                  </a:lnTo>
                  <a:lnTo>
                    <a:pt x="13850341" y="7131368"/>
                  </a:lnTo>
                  <a:lnTo>
                    <a:pt x="13855152" y="7130263"/>
                  </a:lnTo>
                  <a:lnTo>
                    <a:pt x="13857529" y="7126542"/>
                  </a:lnTo>
                  <a:lnTo>
                    <a:pt x="13860381" y="7122629"/>
                  </a:lnTo>
                  <a:lnTo>
                    <a:pt x="13859228" y="7117008"/>
                  </a:lnTo>
                  <a:lnTo>
                    <a:pt x="13855316" y="7114155"/>
                  </a:lnTo>
                  <a:lnTo>
                    <a:pt x="13849544" y="7110115"/>
                  </a:lnTo>
                  <a:lnTo>
                    <a:pt x="13845631" y="7107262"/>
                  </a:lnTo>
                  <a:close/>
                </a:path>
                <a:path w="17095470" h="9573260">
                  <a:moveTo>
                    <a:pt x="13771772" y="7055634"/>
                  </a:moveTo>
                  <a:lnTo>
                    <a:pt x="13766151" y="7056787"/>
                  </a:lnTo>
                  <a:lnTo>
                    <a:pt x="13760446" y="7064612"/>
                  </a:lnTo>
                  <a:lnTo>
                    <a:pt x="13761600" y="7070233"/>
                  </a:lnTo>
                  <a:lnTo>
                    <a:pt x="13765512" y="7073086"/>
                  </a:lnTo>
                  <a:lnTo>
                    <a:pt x="13771285" y="7077127"/>
                  </a:lnTo>
                  <a:lnTo>
                    <a:pt x="13772954" y="7077839"/>
                  </a:lnTo>
                  <a:lnTo>
                    <a:pt x="13772812" y="7078173"/>
                  </a:lnTo>
                  <a:lnTo>
                    <a:pt x="13776484" y="7079739"/>
                  </a:lnTo>
                  <a:lnTo>
                    <a:pt x="13781295" y="7078635"/>
                  </a:lnTo>
                  <a:lnTo>
                    <a:pt x="13783671" y="7074914"/>
                  </a:lnTo>
                  <a:lnTo>
                    <a:pt x="13786524" y="7071001"/>
                  </a:lnTo>
                  <a:lnTo>
                    <a:pt x="13785370" y="7065379"/>
                  </a:lnTo>
                  <a:lnTo>
                    <a:pt x="13781458" y="7062527"/>
                  </a:lnTo>
                  <a:lnTo>
                    <a:pt x="13775685" y="7058486"/>
                  </a:lnTo>
                  <a:lnTo>
                    <a:pt x="13771772" y="7055634"/>
                  </a:lnTo>
                  <a:close/>
                </a:path>
                <a:path w="17095470" h="9573260">
                  <a:moveTo>
                    <a:pt x="12228914" y="6393555"/>
                  </a:moveTo>
                  <a:lnTo>
                    <a:pt x="12224005" y="6393039"/>
                  </a:lnTo>
                  <a:lnTo>
                    <a:pt x="12217142" y="6392479"/>
                  </a:lnTo>
                  <a:lnTo>
                    <a:pt x="12212232" y="6391964"/>
                  </a:lnTo>
                  <a:lnTo>
                    <a:pt x="12207900" y="6395640"/>
                  </a:lnTo>
                  <a:lnTo>
                    <a:pt x="12207385" y="6400549"/>
                  </a:lnTo>
                  <a:lnTo>
                    <a:pt x="12207296" y="6404457"/>
                  </a:lnTo>
                  <a:lnTo>
                    <a:pt x="12209640" y="6408218"/>
                  </a:lnTo>
                  <a:lnTo>
                    <a:pt x="12213645" y="6409927"/>
                  </a:lnTo>
                  <a:lnTo>
                    <a:pt x="12215455" y="6410304"/>
                  </a:lnTo>
                  <a:lnTo>
                    <a:pt x="12222321" y="6410866"/>
                  </a:lnTo>
                  <a:lnTo>
                    <a:pt x="12227229" y="6411382"/>
                  </a:lnTo>
                  <a:lnTo>
                    <a:pt x="12231559" y="6407704"/>
                  </a:lnTo>
                  <a:lnTo>
                    <a:pt x="12232591" y="6397885"/>
                  </a:lnTo>
                  <a:lnTo>
                    <a:pt x="12228914" y="6393555"/>
                  </a:lnTo>
                  <a:close/>
                </a:path>
                <a:path w="17095470" h="9573260">
                  <a:moveTo>
                    <a:pt x="13697772" y="7004339"/>
                  </a:moveTo>
                  <a:lnTo>
                    <a:pt x="13692151" y="7005492"/>
                  </a:lnTo>
                  <a:lnTo>
                    <a:pt x="13686447" y="7013318"/>
                  </a:lnTo>
                  <a:lnTo>
                    <a:pt x="13687599" y="7018939"/>
                  </a:lnTo>
                  <a:lnTo>
                    <a:pt x="13691513" y="7021792"/>
                  </a:lnTo>
                  <a:lnTo>
                    <a:pt x="13697286" y="7025833"/>
                  </a:lnTo>
                  <a:lnTo>
                    <a:pt x="13698954" y="7026545"/>
                  </a:lnTo>
                  <a:lnTo>
                    <a:pt x="13698812" y="7026878"/>
                  </a:lnTo>
                  <a:lnTo>
                    <a:pt x="13702484" y="7028445"/>
                  </a:lnTo>
                  <a:lnTo>
                    <a:pt x="13707295" y="7027340"/>
                  </a:lnTo>
                  <a:lnTo>
                    <a:pt x="13709671" y="7023619"/>
                  </a:lnTo>
                  <a:lnTo>
                    <a:pt x="13712524" y="7019707"/>
                  </a:lnTo>
                  <a:lnTo>
                    <a:pt x="13711371" y="7014085"/>
                  </a:lnTo>
                  <a:lnTo>
                    <a:pt x="13707458" y="7011233"/>
                  </a:lnTo>
                  <a:lnTo>
                    <a:pt x="13701685" y="7007191"/>
                  </a:lnTo>
                  <a:lnTo>
                    <a:pt x="13697772" y="7004339"/>
                  </a:lnTo>
                  <a:close/>
                </a:path>
                <a:path w="17095470" h="9573260">
                  <a:moveTo>
                    <a:pt x="12318668" y="6404221"/>
                  </a:moveTo>
                  <a:lnTo>
                    <a:pt x="12313758" y="6403705"/>
                  </a:lnTo>
                  <a:lnTo>
                    <a:pt x="12307038" y="6402811"/>
                  </a:lnTo>
                  <a:lnTo>
                    <a:pt x="12302271" y="6401962"/>
                  </a:lnTo>
                  <a:lnTo>
                    <a:pt x="12297605" y="6405496"/>
                  </a:lnTo>
                  <a:lnTo>
                    <a:pt x="12297088" y="6410404"/>
                  </a:lnTo>
                  <a:lnTo>
                    <a:pt x="12296524" y="6414504"/>
                  </a:lnTo>
                  <a:lnTo>
                    <a:pt x="12298865" y="6418264"/>
                  </a:lnTo>
                  <a:lnTo>
                    <a:pt x="12302538" y="6419831"/>
                  </a:lnTo>
                  <a:lnTo>
                    <a:pt x="12302347" y="6419355"/>
                  </a:lnTo>
                  <a:lnTo>
                    <a:pt x="12304684" y="6420352"/>
                  </a:lnTo>
                  <a:lnTo>
                    <a:pt x="12311405" y="6421246"/>
                  </a:lnTo>
                  <a:lnTo>
                    <a:pt x="12316172" y="6422096"/>
                  </a:lnTo>
                  <a:lnTo>
                    <a:pt x="12320835" y="6418562"/>
                  </a:lnTo>
                  <a:lnTo>
                    <a:pt x="12321351" y="6413652"/>
                  </a:lnTo>
                  <a:lnTo>
                    <a:pt x="12322136" y="6409252"/>
                  </a:lnTo>
                  <a:lnTo>
                    <a:pt x="12322202" y="6408885"/>
                  </a:lnTo>
                  <a:lnTo>
                    <a:pt x="12318668" y="6404221"/>
                  </a:lnTo>
                  <a:close/>
                </a:path>
                <a:path w="17095470" h="9573260">
                  <a:moveTo>
                    <a:pt x="13623296" y="6953236"/>
                  </a:moveTo>
                  <a:lnTo>
                    <a:pt x="13617676" y="6954390"/>
                  </a:lnTo>
                  <a:lnTo>
                    <a:pt x="13611970" y="6962215"/>
                  </a:lnTo>
                  <a:lnTo>
                    <a:pt x="13613123" y="6967836"/>
                  </a:lnTo>
                  <a:lnTo>
                    <a:pt x="13617037" y="6970689"/>
                  </a:lnTo>
                  <a:lnTo>
                    <a:pt x="13622810" y="6974730"/>
                  </a:lnTo>
                  <a:lnTo>
                    <a:pt x="13624478" y="6975441"/>
                  </a:lnTo>
                  <a:lnTo>
                    <a:pt x="13624336" y="6975775"/>
                  </a:lnTo>
                  <a:lnTo>
                    <a:pt x="13628007" y="6977342"/>
                  </a:lnTo>
                  <a:lnTo>
                    <a:pt x="13632819" y="6976238"/>
                  </a:lnTo>
                  <a:lnTo>
                    <a:pt x="13635194" y="6972516"/>
                  </a:lnTo>
                  <a:lnTo>
                    <a:pt x="13638047" y="6968604"/>
                  </a:lnTo>
                  <a:lnTo>
                    <a:pt x="13636895" y="6962982"/>
                  </a:lnTo>
                  <a:lnTo>
                    <a:pt x="13632982" y="6960129"/>
                  </a:lnTo>
                  <a:lnTo>
                    <a:pt x="13627208" y="6956088"/>
                  </a:lnTo>
                  <a:lnTo>
                    <a:pt x="13623296" y="6953236"/>
                  </a:lnTo>
                  <a:close/>
                </a:path>
                <a:path w="17095470" h="9573260">
                  <a:moveTo>
                    <a:pt x="90834" y="1165346"/>
                  </a:moveTo>
                  <a:lnTo>
                    <a:pt x="86023" y="1166450"/>
                  </a:lnTo>
                  <a:lnTo>
                    <a:pt x="81354" y="1167221"/>
                  </a:lnTo>
                  <a:lnTo>
                    <a:pt x="78074" y="1172135"/>
                  </a:lnTo>
                  <a:lnTo>
                    <a:pt x="79178" y="1176946"/>
                  </a:lnTo>
                  <a:lnTo>
                    <a:pt x="80572" y="1183854"/>
                  </a:lnTo>
                  <a:lnTo>
                    <a:pt x="81387" y="1186569"/>
                  </a:lnTo>
                  <a:lnTo>
                    <a:pt x="83154" y="1188901"/>
                  </a:lnTo>
                  <a:lnTo>
                    <a:pt x="87494" y="1190752"/>
                  </a:lnTo>
                  <a:lnTo>
                    <a:pt x="89447" y="1190796"/>
                  </a:lnTo>
                  <a:lnTo>
                    <a:pt x="91210" y="1190364"/>
                  </a:lnTo>
                  <a:lnTo>
                    <a:pt x="95879" y="1189595"/>
                  </a:lnTo>
                  <a:lnTo>
                    <a:pt x="99158" y="1184681"/>
                  </a:lnTo>
                  <a:lnTo>
                    <a:pt x="96518" y="1173295"/>
                  </a:lnTo>
                  <a:lnTo>
                    <a:pt x="95748" y="1168626"/>
                  </a:lnTo>
                  <a:lnTo>
                    <a:pt x="90834" y="1165346"/>
                  </a:lnTo>
                  <a:close/>
                </a:path>
                <a:path w="17095470" h="9573260">
                  <a:moveTo>
                    <a:pt x="12407948" y="6417842"/>
                  </a:moveTo>
                  <a:lnTo>
                    <a:pt x="12391836" y="6414915"/>
                  </a:lnTo>
                  <a:lnTo>
                    <a:pt x="12387171" y="6418449"/>
                  </a:lnTo>
                  <a:lnTo>
                    <a:pt x="12386321" y="6423216"/>
                  </a:lnTo>
                  <a:lnTo>
                    <a:pt x="12385757" y="6427315"/>
                  </a:lnTo>
                  <a:lnTo>
                    <a:pt x="12387955" y="6431410"/>
                  </a:lnTo>
                  <a:lnTo>
                    <a:pt x="12391628" y="6432977"/>
                  </a:lnTo>
                  <a:lnTo>
                    <a:pt x="12391771" y="6432643"/>
                  </a:lnTo>
                  <a:lnTo>
                    <a:pt x="12393773" y="6433497"/>
                  </a:lnTo>
                  <a:lnTo>
                    <a:pt x="12405118" y="6435574"/>
                  </a:lnTo>
                  <a:lnTo>
                    <a:pt x="12409782" y="6432039"/>
                  </a:lnTo>
                  <a:lnTo>
                    <a:pt x="12411482" y="6422506"/>
                  </a:lnTo>
                  <a:lnTo>
                    <a:pt x="12407948" y="6417842"/>
                  </a:lnTo>
                  <a:close/>
                </a:path>
                <a:path w="17095470" h="9573260">
                  <a:moveTo>
                    <a:pt x="13549155" y="6902276"/>
                  </a:moveTo>
                  <a:lnTo>
                    <a:pt x="13543534" y="6903429"/>
                  </a:lnTo>
                  <a:lnTo>
                    <a:pt x="13537828" y="6911254"/>
                  </a:lnTo>
                  <a:lnTo>
                    <a:pt x="13538981" y="6916876"/>
                  </a:lnTo>
                  <a:lnTo>
                    <a:pt x="13542894" y="6919728"/>
                  </a:lnTo>
                  <a:lnTo>
                    <a:pt x="13548667" y="6923769"/>
                  </a:lnTo>
                  <a:lnTo>
                    <a:pt x="13550336" y="6924480"/>
                  </a:lnTo>
                  <a:lnTo>
                    <a:pt x="13550193" y="6924814"/>
                  </a:lnTo>
                  <a:lnTo>
                    <a:pt x="13553866" y="6926381"/>
                  </a:lnTo>
                  <a:lnTo>
                    <a:pt x="13558677" y="6925277"/>
                  </a:lnTo>
                  <a:lnTo>
                    <a:pt x="13561054" y="6921555"/>
                  </a:lnTo>
                  <a:lnTo>
                    <a:pt x="13563906" y="6917643"/>
                  </a:lnTo>
                  <a:lnTo>
                    <a:pt x="13562752" y="6912022"/>
                  </a:lnTo>
                  <a:lnTo>
                    <a:pt x="13558840" y="6909169"/>
                  </a:lnTo>
                  <a:lnTo>
                    <a:pt x="13553067" y="6905128"/>
                  </a:lnTo>
                  <a:lnTo>
                    <a:pt x="13549155" y="6902276"/>
                  </a:lnTo>
                  <a:close/>
                </a:path>
                <a:path w="17095470" h="9573260">
                  <a:moveTo>
                    <a:pt x="13473775" y="6852365"/>
                  </a:moveTo>
                  <a:lnTo>
                    <a:pt x="13468154" y="6853519"/>
                  </a:lnTo>
                  <a:lnTo>
                    <a:pt x="13466022" y="6856950"/>
                  </a:lnTo>
                  <a:lnTo>
                    <a:pt x="13463354" y="6861335"/>
                  </a:lnTo>
                  <a:lnTo>
                    <a:pt x="13462973" y="6861962"/>
                  </a:lnTo>
                  <a:lnTo>
                    <a:pt x="13464127" y="6867584"/>
                  </a:lnTo>
                  <a:lnTo>
                    <a:pt x="13474097" y="6873810"/>
                  </a:lnTo>
                  <a:lnTo>
                    <a:pt x="13479439" y="6876088"/>
                  </a:lnTo>
                  <a:lnTo>
                    <a:pt x="13484249" y="6874984"/>
                  </a:lnTo>
                  <a:lnTo>
                    <a:pt x="13486230" y="6871883"/>
                  </a:lnTo>
                  <a:lnTo>
                    <a:pt x="13486626" y="6871263"/>
                  </a:lnTo>
                  <a:lnTo>
                    <a:pt x="13488907" y="6867501"/>
                  </a:lnTo>
                  <a:lnTo>
                    <a:pt x="13489287" y="6866874"/>
                  </a:lnTo>
                  <a:lnTo>
                    <a:pt x="13488133" y="6861253"/>
                  </a:lnTo>
                  <a:lnTo>
                    <a:pt x="13478163" y="6855027"/>
                  </a:lnTo>
                  <a:lnTo>
                    <a:pt x="13473775" y="6852365"/>
                  </a:lnTo>
                  <a:close/>
                </a:path>
                <a:path w="17095470" h="9573260">
                  <a:moveTo>
                    <a:pt x="12497091" y="6434560"/>
                  </a:moveTo>
                  <a:lnTo>
                    <a:pt x="12492325" y="6433711"/>
                  </a:lnTo>
                  <a:lnTo>
                    <a:pt x="12485412" y="6432341"/>
                  </a:lnTo>
                  <a:lnTo>
                    <a:pt x="12480644" y="6431491"/>
                  </a:lnTo>
                  <a:lnTo>
                    <a:pt x="12475789" y="6434549"/>
                  </a:lnTo>
                  <a:lnTo>
                    <a:pt x="12475005" y="6438949"/>
                  </a:lnTo>
                  <a:lnTo>
                    <a:pt x="12474940" y="6439316"/>
                  </a:lnTo>
                  <a:lnTo>
                    <a:pt x="12473899" y="6443607"/>
                  </a:lnTo>
                  <a:lnTo>
                    <a:pt x="12476431" y="6447844"/>
                  </a:lnTo>
                  <a:lnTo>
                    <a:pt x="12480103" y="6449410"/>
                  </a:lnTo>
                  <a:lnTo>
                    <a:pt x="12480245" y="6449076"/>
                  </a:lnTo>
                  <a:lnTo>
                    <a:pt x="12481914" y="6449788"/>
                  </a:lnTo>
                  <a:lnTo>
                    <a:pt x="12488826" y="6451158"/>
                  </a:lnTo>
                  <a:lnTo>
                    <a:pt x="12493594" y="6452008"/>
                  </a:lnTo>
                  <a:lnTo>
                    <a:pt x="12498449" y="6448950"/>
                  </a:lnTo>
                  <a:lnTo>
                    <a:pt x="12500082" y="6439783"/>
                  </a:lnTo>
                  <a:lnTo>
                    <a:pt x="12500148" y="6439416"/>
                  </a:lnTo>
                  <a:lnTo>
                    <a:pt x="12497091" y="6434560"/>
                  </a:lnTo>
                  <a:close/>
                </a:path>
                <a:path w="17095470" h="9573260">
                  <a:moveTo>
                    <a:pt x="13397159" y="6803506"/>
                  </a:moveTo>
                  <a:lnTo>
                    <a:pt x="13391394" y="6804993"/>
                  </a:lnTo>
                  <a:lnTo>
                    <a:pt x="13386356" y="6813103"/>
                  </a:lnTo>
                  <a:lnTo>
                    <a:pt x="13387844" y="6818866"/>
                  </a:lnTo>
                  <a:lnTo>
                    <a:pt x="13397814" y="6825092"/>
                  </a:lnTo>
                  <a:lnTo>
                    <a:pt x="13403155" y="6827370"/>
                  </a:lnTo>
                  <a:lnTo>
                    <a:pt x="13407776" y="6825791"/>
                  </a:lnTo>
                  <a:lnTo>
                    <a:pt x="13410152" y="6822070"/>
                  </a:lnTo>
                  <a:lnTo>
                    <a:pt x="13412671" y="6818014"/>
                  </a:lnTo>
                  <a:lnTo>
                    <a:pt x="13411184" y="6812251"/>
                  </a:lnTo>
                  <a:lnTo>
                    <a:pt x="13397159" y="6803506"/>
                  </a:lnTo>
                  <a:close/>
                </a:path>
                <a:path w="17095470" h="9573260">
                  <a:moveTo>
                    <a:pt x="12585002" y="6455095"/>
                  </a:moveTo>
                  <a:lnTo>
                    <a:pt x="12568982" y="6451023"/>
                  </a:lnTo>
                  <a:lnTo>
                    <a:pt x="12564127" y="6454082"/>
                  </a:lnTo>
                  <a:lnTo>
                    <a:pt x="12562944" y="6458706"/>
                  </a:lnTo>
                  <a:lnTo>
                    <a:pt x="12561902" y="6462996"/>
                  </a:lnTo>
                  <a:lnTo>
                    <a:pt x="12563959" y="6467425"/>
                  </a:lnTo>
                  <a:lnTo>
                    <a:pt x="12567965" y="6469134"/>
                  </a:lnTo>
                  <a:lnTo>
                    <a:pt x="12568107" y="6468800"/>
                  </a:lnTo>
                  <a:lnTo>
                    <a:pt x="12569441" y="6469369"/>
                  </a:lnTo>
                  <a:lnTo>
                    <a:pt x="12580836" y="6472256"/>
                  </a:lnTo>
                  <a:lnTo>
                    <a:pt x="12585692" y="6469199"/>
                  </a:lnTo>
                  <a:lnTo>
                    <a:pt x="12588059" y="6459949"/>
                  </a:lnTo>
                  <a:lnTo>
                    <a:pt x="12585002" y="6455095"/>
                  </a:lnTo>
                  <a:close/>
                </a:path>
                <a:path w="17095470" h="9573260">
                  <a:moveTo>
                    <a:pt x="13319736" y="6757460"/>
                  </a:moveTo>
                  <a:lnTo>
                    <a:pt x="13314449" y="6758755"/>
                  </a:lnTo>
                  <a:lnTo>
                    <a:pt x="13309127" y="6767533"/>
                  </a:lnTo>
                  <a:lnTo>
                    <a:pt x="13310421" y="6772820"/>
                  </a:lnTo>
                  <a:lnTo>
                    <a:pt x="13314810" y="6775481"/>
                  </a:lnTo>
                  <a:lnTo>
                    <a:pt x="13320868" y="6778854"/>
                  </a:lnTo>
                  <a:lnTo>
                    <a:pt x="13321871" y="6779282"/>
                  </a:lnTo>
                  <a:lnTo>
                    <a:pt x="13322062" y="6779758"/>
                  </a:lnTo>
                  <a:lnTo>
                    <a:pt x="13326068" y="6781467"/>
                  </a:lnTo>
                  <a:lnTo>
                    <a:pt x="13330829" y="6779553"/>
                  </a:lnTo>
                  <a:lnTo>
                    <a:pt x="13333206" y="6775831"/>
                  </a:lnTo>
                  <a:lnTo>
                    <a:pt x="13335867" y="6771443"/>
                  </a:lnTo>
                  <a:lnTo>
                    <a:pt x="13334571" y="6766155"/>
                  </a:lnTo>
                  <a:lnTo>
                    <a:pt x="13330183" y="6763494"/>
                  </a:lnTo>
                  <a:lnTo>
                    <a:pt x="13324125" y="6760120"/>
                  </a:lnTo>
                  <a:lnTo>
                    <a:pt x="13319736" y="6757460"/>
                  </a:lnTo>
                  <a:close/>
                </a:path>
                <a:path w="17095470" h="9573260">
                  <a:moveTo>
                    <a:pt x="12672583" y="6478249"/>
                  </a:moveTo>
                  <a:lnTo>
                    <a:pt x="12667958" y="6477065"/>
                  </a:lnTo>
                  <a:lnTo>
                    <a:pt x="12661330" y="6475027"/>
                  </a:lnTo>
                  <a:lnTo>
                    <a:pt x="12656706" y="6473843"/>
                  </a:lnTo>
                  <a:lnTo>
                    <a:pt x="12651660" y="6476426"/>
                  </a:lnTo>
                  <a:lnTo>
                    <a:pt x="12650335" y="6481385"/>
                  </a:lnTo>
                  <a:lnTo>
                    <a:pt x="12648960" y="6485533"/>
                  </a:lnTo>
                  <a:lnTo>
                    <a:pt x="12651350" y="6490104"/>
                  </a:lnTo>
                  <a:lnTo>
                    <a:pt x="12656690" y="6492382"/>
                  </a:lnTo>
                  <a:lnTo>
                    <a:pt x="12663317" y="6494420"/>
                  </a:lnTo>
                  <a:lnTo>
                    <a:pt x="12667942" y="6495603"/>
                  </a:lnTo>
                  <a:lnTo>
                    <a:pt x="12672990" y="6493022"/>
                  </a:lnTo>
                  <a:lnTo>
                    <a:pt x="12674316" y="6488064"/>
                  </a:lnTo>
                  <a:lnTo>
                    <a:pt x="12675500" y="6483439"/>
                  </a:lnTo>
                  <a:lnTo>
                    <a:pt x="12672583" y="6478249"/>
                  </a:lnTo>
                  <a:close/>
                </a:path>
                <a:path w="17095470" h="9573260">
                  <a:moveTo>
                    <a:pt x="13240792" y="6713131"/>
                  </a:moveTo>
                  <a:lnTo>
                    <a:pt x="13235504" y="6714427"/>
                  </a:lnTo>
                  <a:lnTo>
                    <a:pt x="13233176" y="6718958"/>
                  </a:lnTo>
                  <a:lnTo>
                    <a:pt x="13230515" y="6723347"/>
                  </a:lnTo>
                  <a:lnTo>
                    <a:pt x="13232145" y="6728776"/>
                  </a:lnTo>
                  <a:lnTo>
                    <a:pt x="13236676" y="6731104"/>
                  </a:lnTo>
                  <a:lnTo>
                    <a:pt x="13242734" y="6734477"/>
                  </a:lnTo>
                  <a:lnTo>
                    <a:pt x="13247740" y="6736613"/>
                  </a:lnTo>
                  <a:lnTo>
                    <a:pt x="13252695" y="6735175"/>
                  </a:lnTo>
                  <a:lnTo>
                    <a:pt x="13254880" y="6730977"/>
                  </a:lnTo>
                  <a:lnTo>
                    <a:pt x="13257207" y="6726446"/>
                  </a:lnTo>
                  <a:lnTo>
                    <a:pt x="13255912" y="6721160"/>
                  </a:lnTo>
                  <a:lnTo>
                    <a:pt x="13251381" y="6718832"/>
                  </a:lnTo>
                  <a:lnTo>
                    <a:pt x="13245323" y="6715459"/>
                  </a:lnTo>
                  <a:lnTo>
                    <a:pt x="13240792" y="6713131"/>
                  </a:lnTo>
                  <a:close/>
                </a:path>
                <a:path w="17095470" h="9573260">
                  <a:moveTo>
                    <a:pt x="12758741" y="6504742"/>
                  </a:moveTo>
                  <a:lnTo>
                    <a:pt x="12753926" y="6503082"/>
                  </a:lnTo>
                  <a:lnTo>
                    <a:pt x="12747298" y="6501044"/>
                  </a:lnTo>
                  <a:lnTo>
                    <a:pt x="12742816" y="6499527"/>
                  </a:lnTo>
                  <a:lnTo>
                    <a:pt x="12737767" y="6502108"/>
                  </a:lnTo>
                  <a:lnTo>
                    <a:pt x="12736107" y="6506925"/>
                  </a:lnTo>
                  <a:lnTo>
                    <a:pt x="12735066" y="6511215"/>
                  </a:lnTo>
                  <a:lnTo>
                    <a:pt x="12736980" y="6515977"/>
                  </a:lnTo>
                  <a:lnTo>
                    <a:pt x="12741989" y="6518114"/>
                  </a:lnTo>
                  <a:lnTo>
                    <a:pt x="12748616" y="6520152"/>
                  </a:lnTo>
                  <a:lnTo>
                    <a:pt x="12753098" y="6521669"/>
                  </a:lnTo>
                  <a:lnTo>
                    <a:pt x="12758145" y="6519087"/>
                  </a:lnTo>
                  <a:lnTo>
                    <a:pt x="12759804" y="6514271"/>
                  </a:lnTo>
                  <a:lnTo>
                    <a:pt x="12761322" y="6509789"/>
                  </a:lnTo>
                  <a:lnTo>
                    <a:pt x="12758741" y="6504742"/>
                  </a:lnTo>
                  <a:close/>
                </a:path>
                <a:path w="17095470" h="9573260">
                  <a:moveTo>
                    <a:pt x="13160993" y="6670805"/>
                  </a:moveTo>
                  <a:lnTo>
                    <a:pt x="13155230" y="6672293"/>
                  </a:lnTo>
                  <a:lnTo>
                    <a:pt x="13153236" y="6676967"/>
                  </a:lnTo>
                  <a:lnTo>
                    <a:pt x="13150909" y="6681498"/>
                  </a:lnTo>
                  <a:lnTo>
                    <a:pt x="13152537" y="6686927"/>
                  </a:lnTo>
                  <a:lnTo>
                    <a:pt x="13156926" y="6689588"/>
                  </a:lnTo>
                  <a:lnTo>
                    <a:pt x="13167942" y="6694287"/>
                  </a:lnTo>
                  <a:lnTo>
                    <a:pt x="13173373" y="6692659"/>
                  </a:lnTo>
                  <a:lnTo>
                    <a:pt x="13175224" y="6688319"/>
                  </a:lnTo>
                  <a:lnTo>
                    <a:pt x="13177552" y="6683787"/>
                  </a:lnTo>
                  <a:lnTo>
                    <a:pt x="13175923" y="6678358"/>
                  </a:lnTo>
                  <a:lnTo>
                    <a:pt x="13171534" y="6675696"/>
                  </a:lnTo>
                  <a:lnTo>
                    <a:pt x="13165191" y="6672991"/>
                  </a:lnTo>
                  <a:lnTo>
                    <a:pt x="13160993" y="6670805"/>
                  </a:lnTo>
                  <a:close/>
                </a:path>
                <a:path w="17095470" h="9573260">
                  <a:moveTo>
                    <a:pt x="12844235" y="6533714"/>
                  </a:moveTo>
                  <a:lnTo>
                    <a:pt x="12839611" y="6532531"/>
                  </a:lnTo>
                  <a:lnTo>
                    <a:pt x="12833268" y="6529825"/>
                  </a:lnTo>
                  <a:lnTo>
                    <a:pt x="12828786" y="6528308"/>
                  </a:lnTo>
                  <a:lnTo>
                    <a:pt x="12823882" y="6530557"/>
                  </a:lnTo>
                  <a:lnTo>
                    <a:pt x="12821888" y="6535230"/>
                  </a:lnTo>
                  <a:lnTo>
                    <a:pt x="12820721" y="6538677"/>
                  </a:lnTo>
                  <a:lnTo>
                    <a:pt x="12820371" y="6539712"/>
                  </a:lnTo>
                  <a:lnTo>
                    <a:pt x="12822619" y="6544617"/>
                  </a:lnTo>
                  <a:lnTo>
                    <a:pt x="12826958" y="6546468"/>
                  </a:lnTo>
                  <a:lnTo>
                    <a:pt x="12827436" y="6546277"/>
                  </a:lnTo>
                  <a:lnTo>
                    <a:pt x="12833776" y="6548982"/>
                  </a:lnTo>
                  <a:lnTo>
                    <a:pt x="12846818" y="6538762"/>
                  </a:lnTo>
                  <a:lnTo>
                    <a:pt x="12844235" y="6533714"/>
                  </a:lnTo>
                  <a:close/>
                </a:path>
                <a:path w="17095470" h="9573260">
                  <a:moveTo>
                    <a:pt x="72956" y="1076834"/>
                  </a:moveTo>
                  <a:lnTo>
                    <a:pt x="68145" y="1077938"/>
                  </a:lnTo>
                  <a:lnTo>
                    <a:pt x="63142" y="1078566"/>
                  </a:lnTo>
                  <a:lnTo>
                    <a:pt x="59863" y="1083480"/>
                  </a:lnTo>
                  <a:lnTo>
                    <a:pt x="60967" y="1088291"/>
                  </a:lnTo>
                  <a:lnTo>
                    <a:pt x="62360" y="1095199"/>
                  </a:lnTo>
                  <a:lnTo>
                    <a:pt x="63033" y="1098247"/>
                  </a:lnTo>
                  <a:lnTo>
                    <a:pt x="65133" y="1100722"/>
                  </a:lnTo>
                  <a:lnTo>
                    <a:pt x="69140" y="1102431"/>
                  </a:lnTo>
                  <a:lnTo>
                    <a:pt x="70951" y="1102809"/>
                  </a:lnTo>
                  <a:lnTo>
                    <a:pt x="72714" y="1102377"/>
                  </a:lnTo>
                  <a:lnTo>
                    <a:pt x="77716" y="1101749"/>
                  </a:lnTo>
                  <a:lnTo>
                    <a:pt x="80997" y="1096835"/>
                  </a:lnTo>
                  <a:lnTo>
                    <a:pt x="79892" y="1092024"/>
                  </a:lnTo>
                  <a:lnTo>
                    <a:pt x="78499" y="1085116"/>
                  </a:lnTo>
                  <a:lnTo>
                    <a:pt x="77870" y="1080114"/>
                  </a:lnTo>
                  <a:lnTo>
                    <a:pt x="72956" y="1076834"/>
                  </a:lnTo>
                  <a:close/>
                </a:path>
                <a:path w="17095470" h="9573260">
                  <a:moveTo>
                    <a:pt x="13090452" y="6636375"/>
                  </a:moveTo>
                  <a:lnTo>
                    <a:pt x="13079436" y="6631676"/>
                  </a:lnTo>
                  <a:lnTo>
                    <a:pt x="13073863" y="6633638"/>
                  </a:lnTo>
                  <a:lnTo>
                    <a:pt x="13070160" y="6642319"/>
                  </a:lnTo>
                  <a:lnTo>
                    <a:pt x="13071792" y="6647749"/>
                  </a:lnTo>
                  <a:lnTo>
                    <a:pt x="13076323" y="6650076"/>
                  </a:lnTo>
                  <a:lnTo>
                    <a:pt x="13087672" y="6654917"/>
                  </a:lnTo>
                  <a:lnTo>
                    <a:pt x="13092910" y="6652811"/>
                  </a:lnTo>
                  <a:lnTo>
                    <a:pt x="13096612" y="6644132"/>
                  </a:lnTo>
                  <a:lnTo>
                    <a:pt x="13094983" y="6638702"/>
                  </a:lnTo>
                  <a:lnTo>
                    <a:pt x="13090452" y="6636375"/>
                  </a:lnTo>
                  <a:close/>
                </a:path>
                <a:path w="17095470" h="9573260">
                  <a:moveTo>
                    <a:pt x="12928639" y="6566167"/>
                  </a:moveTo>
                  <a:lnTo>
                    <a:pt x="12913284" y="6559617"/>
                  </a:lnTo>
                  <a:lnTo>
                    <a:pt x="12908380" y="6561865"/>
                  </a:lnTo>
                  <a:lnTo>
                    <a:pt x="12906386" y="6566539"/>
                  </a:lnTo>
                  <a:lnTo>
                    <a:pt x="12904868" y="6571021"/>
                  </a:lnTo>
                  <a:lnTo>
                    <a:pt x="12906974" y="6576259"/>
                  </a:lnTo>
                  <a:lnTo>
                    <a:pt x="12922331" y="6582810"/>
                  </a:lnTo>
                  <a:lnTo>
                    <a:pt x="12927235" y="6580562"/>
                  </a:lnTo>
                  <a:lnTo>
                    <a:pt x="12929228" y="6575888"/>
                  </a:lnTo>
                  <a:lnTo>
                    <a:pt x="12930746" y="6571405"/>
                  </a:lnTo>
                  <a:lnTo>
                    <a:pt x="12928639" y="6566167"/>
                  </a:lnTo>
                  <a:close/>
                </a:path>
                <a:path w="17095470" h="9573260">
                  <a:moveTo>
                    <a:pt x="13012524" y="6600766"/>
                  </a:moveTo>
                  <a:lnTo>
                    <a:pt x="12996833" y="6594072"/>
                  </a:lnTo>
                  <a:lnTo>
                    <a:pt x="12991595" y="6596178"/>
                  </a:lnTo>
                  <a:lnTo>
                    <a:pt x="12987608" y="6605526"/>
                  </a:lnTo>
                  <a:lnTo>
                    <a:pt x="12989713" y="6610764"/>
                  </a:lnTo>
                  <a:lnTo>
                    <a:pt x="13000729" y="6615463"/>
                  </a:lnTo>
                  <a:lnTo>
                    <a:pt x="13000538" y="6614986"/>
                  </a:lnTo>
                  <a:lnTo>
                    <a:pt x="13005211" y="6616980"/>
                  </a:lnTo>
                  <a:lnTo>
                    <a:pt x="13010308" y="6615209"/>
                  </a:lnTo>
                  <a:lnTo>
                    <a:pt x="13012301" y="6610536"/>
                  </a:lnTo>
                  <a:lnTo>
                    <a:pt x="13014629" y="6606004"/>
                  </a:lnTo>
                  <a:lnTo>
                    <a:pt x="13012524" y="6600766"/>
                  </a:lnTo>
                  <a:close/>
                </a:path>
                <a:path w="17095470" h="9573260">
                  <a:moveTo>
                    <a:pt x="58368" y="988935"/>
                  </a:moveTo>
                  <a:lnTo>
                    <a:pt x="48363" y="990191"/>
                  </a:lnTo>
                  <a:lnTo>
                    <a:pt x="45225" y="994771"/>
                  </a:lnTo>
                  <a:lnTo>
                    <a:pt x="45853" y="999774"/>
                  </a:lnTo>
                  <a:lnTo>
                    <a:pt x="46913" y="1006539"/>
                  </a:lnTo>
                  <a:lnTo>
                    <a:pt x="47585" y="1009587"/>
                  </a:lnTo>
                  <a:lnTo>
                    <a:pt x="49686" y="1012062"/>
                  </a:lnTo>
                  <a:lnTo>
                    <a:pt x="52357" y="1013201"/>
                  </a:lnTo>
                  <a:lnTo>
                    <a:pt x="52215" y="1013535"/>
                  </a:lnTo>
                  <a:lnTo>
                    <a:pt x="53550" y="1014105"/>
                  </a:lnTo>
                  <a:lnTo>
                    <a:pt x="55362" y="1014483"/>
                  </a:lnTo>
                  <a:lnTo>
                    <a:pt x="57124" y="1014051"/>
                  </a:lnTo>
                  <a:lnTo>
                    <a:pt x="62127" y="1013423"/>
                  </a:lnTo>
                  <a:lnTo>
                    <a:pt x="65264" y="1008842"/>
                  </a:lnTo>
                  <a:lnTo>
                    <a:pt x="64636" y="1003840"/>
                  </a:lnTo>
                  <a:lnTo>
                    <a:pt x="63576" y="997075"/>
                  </a:lnTo>
                  <a:lnTo>
                    <a:pt x="62948" y="992072"/>
                  </a:lnTo>
                  <a:lnTo>
                    <a:pt x="58368" y="988935"/>
                  </a:lnTo>
                  <a:close/>
                </a:path>
                <a:path w="17095470" h="9573260">
                  <a:moveTo>
                    <a:pt x="45351" y="900127"/>
                  </a:moveTo>
                  <a:lnTo>
                    <a:pt x="35345" y="901383"/>
                  </a:lnTo>
                  <a:lnTo>
                    <a:pt x="31874" y="905821"/>
                  </a:lnTo>
                  <a:lnTo>
                    <a:pt x="32502" y="910824"/>
                  </a:lnTo>
                  <a:lnTo>
                    <a:pt x="33561" y="917589"/>
                  </a:lnTo>
                  <a:lnTo>
                    <a:pt x="33758" y="920830"/>
                  </a:lnTo>
                  <a:lnTo>
                    <a:pt x="36193" y="923446"/>
                  </a:lnTo>
                  <a:lnTo>
                    <a:pt x="38863" y="924585"/>
                  </a:lnTo>
                  <a:lnTo>
                    <a:pt x="39055" y="925062"/>
                  </a:lnTo>
                  <a:lnTo>
                    <a:pt x="40724" y="925774"/>
                  </a:lnTo>
                  <a:lnTo>
                    <a:pt x="43964" y="925578"/>
                  </a:lnTo>
                  <a:lnTo>
                    <a:pt x="48633" y="924808"/>
                  </a:lnTo>
                  <a:lnTo>
                    <a:pt x="52104" y="920369"/>
                  </a:lnTo>
                  <a:lnTo>
                    <a:pt x="51476" y="915367"/>
                  </a:lnTo>
                  <a:lnTo>
                    <a:pt x="50416" y="908601"/>
                  </a:lnTo>
                  <a:lnTo>
                    <a:pt x="49788" y="903599"/>
                  </a:lnTo>
                  <a:lnTo>
                    <a:pt x="45351" y="900127"/>
                  </a:lnTo>
                  <a:close/>
                </a:path>
                <a:path w="17095470" h="9573260">
                  <a:moveTo>
                    <a:pt x="34856" y="810030"/>
                  </a:moveTo>
                  <a:lnTo>
                    <a:pt x="29853" y="810658"/>
                  </a:lnTo>
                  <a:lnTo>
                    <a:pt x="25185" y="811428"/>
                  </a:lnTo>
                  <a:lnTo>
                    <a:pt x="21380" y="815723"/>
                  </a:lnTo>
                  <a:lnTo>
                    <a:pt x="22008" y="820726"/>
                  </a:lnTo>
                  <a:lnTo>
                    <a:pt x="22592" y="827682"/>
                  </a:lnTo>
                  <a:lnTo>
                    <a:pt x="22788" y="830923"/>
                  </a:lnTo>
                  <a:lnTo>
                    <a:pt x="24746" y="833732"/>
                  </a:lnTo>
                  <a:lnTo>
                    <a:pt x="27751" y="835013"/>
                  </a:lnTo>
                  <a:lnTo>
                    <a:pt x="28369" y="834488"/>
                  </a:lnTo>
                  <a:lnTo>
                    <a:pt x="29704" y="835057"/>
                  </a:lnTo>
                  <a:lnTo>
                    <a:pt x="31183" y="835293"/>
                  </a:lnTo>
                  <a:lnTo>
                    <a:pt x="32803" y="835195"/>
                  </a:lnTo>
                  <a:lnTo>
                    <a:pt x="37806" y="834567"/>
                  </a:lnTo>
                  <a:lnTo>
                    <a:pt x="41277" y="830129"/>
                  </a:lnTo>
                  <a:lnTo>
                    <a:pt x="40649" y="825127"/>
                  </a:lnTo>
                  <a:lnTo>
                    <a:pt x="39923" y="818504"/>
                  </a:lnTo>
                  <a:lnTo>
                    <a:pt x="39152" y="813835"/>
                  </a:lnTo>
                  <a:lnTo>
                    <a:pt x="34856" y="810030"/>
                  </a:lnTo>
                  <a:close/>
                </a:path>
                <a:path w="17095470" h="9573260">
                  <a:moveTo>
                    <a:pt x="25556" y="720835"/>
                  </a:moveTo>
                  <a:lnTo>
                    <a:pt x="15835" y="721424"/>
                  </a:lnTo>
                  <a:lnTo>
                    <a:pt x="12364" y="725861"/>
                  </a:lnTo>
                  <a:lnTo>
                    <a:pt x="12658" y="730721"/>
                  </a:lnTo>
                  <a:lnTo>
                    <a:pt x="21214" y="745813"/>
                  </a:lnTo>
                  <a:lnTo>
                    <a:pt x="27694" y="745422"/>
                  </a:lnTo>
                  <a:lnTo>
                    <a:pt x="31165" y="740984"/>
                  </a:lnTo>
                  <a:lnTo>
                    <a:pt x="30871" y="736123"/>
                  </a:lnTo>
                  <a:lnTo>
                    <a:pt x="30287" y="729167"/>
                  </a:lnTo>
                  <a:lnTo>
                    <a:pt x="29994" y="724306"/>
                  </a:lnTo>
                  <a:lnTo>
                    <a:pt x="25556" y="720835"/>
                  </a:lnTo>
                  <a:close/>
                </a:path>
                <a:path w="17095470" h="9573260">
                  <a:moveTo>
                    <a:pt x="19446" y="630634"/>
                  </a:moveTo>
                  <a:lnTo>
                    <a:pt x="9725" y="631223"/>
                  </a:lnTo>
                  <a:lnTo>
                    <a:pt x="5920" y="635518"/>
                  </a:lnTo>
                  <a:lnTo>
                    <a:pt x="6215" y="640378"/>
                  </a:lnTo>
                  <a:lnTo>
                    <a:pt x="6798" y="647335"/>
                  </a:lnTo>
                  <a:lnTo>
                    <a:pt x="6852" y="650910"/>
                  </a:lnTo>
                  <a:lnTo>
                    <a:pt x="9145" y="653860"/>
                  </a:lnTo>
                  <a:lnTo>
                    <a:pt x="13150" y="655568"/>
                  </a:lnTo>
                  <a:lnTo>
                    <a:pt x="14294" y="655662"/>
                  </a:lnTo>
                  <a:lnTo>
                    <a:pt x="20774" y="655270"/>
                  </a:lnTo>
                  <a:lnTo>
                    <a:pt x="24579" y="650975"/>
                  </a:lnTo>
                  <a:lnTo>
                    <a:pt x="24285" y="646114"/>
                  </a:lnTo>
                  <a:lnTo>
                    <a:pt x="24036" y="639299"/>
                  </a:lnTo>
                  <a:lnTo>
                    <a:pt x="23741" y="634439"/>
                  </a:lnTo>
                  <a:lnTo>
                    <a:pt x="19446" y="630634"/>
                  </a:lnTo>
                  <a:close/>
                </a:path>
                <a:path w="17095470" h="9573260">
                  <a:moveTo>
                    <a:pt x="15958" y="540762"/>
                  </a:moveTo>
                  <a:lnTo>
                    <a:pt x="6237" y="541351"/>
                  </a:lnTo>
                  <a:lnTo>
                    <a:pt x="2098" y="545504"/>
                  </a:lnTo>
                  <a:lnTo>
                    <a:pt x="2392" y="550364"/>
                  </a:lnTo>
                  <a:lnTo>
                    <a:pt x="2642" y="557179"/>
                  </a:lnTo>
                  <a:lnTo>
                    <a:pt x="2696" y="560753"/>
                  </a:lnTo>
                  <a:lnTo>
                    <a:pt x="4989" y="563703"/>
                  </a:lnTo>
                  <a:lnTo>
                    <a:pt x="10664" y="566124"/>
                  </a:lnTo>
                  <a:lnTo>
                    <a:pt x="11950" y="565883"/>
                  </a:lnTo>
                  <a:lnTo>
                    <a:pt x="16810" y="565590"/>
                  </a:lnTo>
                  <a:lnTo>
                    <a:pt x="20949" y="561437"/>
                  </a:lnTo>
                  <a:lnTo>
                    <a:pt x="20655" y="556576"/>
                  </a:lnTo>
                  <a:lnTo>
                    <a:pt x="20405" y="549762"/>
                  </a:lnTo>
                  <a:lnTo>
                    <a:pt x="20111" y="544902"/>
                  </a:lnTo>
                  <a:lnTo>
                    <a:pt x="15958" y="540762"/>
                  </a:lnTo>
                  <a:close/>
                </a:path>
                <a:path w="17095470" h="9573260">
                  <a:moveTo>
                    <a:pt x="13613" y="450985"/>
                  </a:moveTo>
                  <a:lnTo>
                    <a:pt x="8896" y="450945"/>
                  </a:lnTo>
                  <a:lnTo>
                    <a:pt x="3844" y="450763"/>
                  </a:lnTo>
                  <a:lnTo>
                    <a:pt x="39" y="455058"/>
                  </a:lnTo>
                  <a:lnTo>
                    <a:pt x="0" y="459776"/>
                  </a:lnTo>
                  <a:lnTo>
                    <a:pt x="249" y="466590"/>
                  </a:lnTo>
                  <a:lnTo>
                    <a:pt x="303" y="470165"/>
                  </a:lnTo>
                  <a:lnTo>
                    <a:pt x="2786" y="473592"/>
                  </a:lnTo>
                  <a:lnTo>
                    <a:pt x="5791" y="474874"/>
                  </a:lnTo>
                  <a:lnTo>
                    <a:pt x="5314" y="475065"/>
                  </a:lnTo>
                  <a:lnTo>
                    <a:pt x="6316" y="475492"/>
                  </a:lnTo>
                  <a:lnTo>
                    <a:pt x="7794" y="475728"/>
                  </a:lnTo>
                  <a:lnTo>
                    <a:pt x="8938" y="475821"/>
                  </a:lnTo>
                  <a:lnTo>
                    <a:pt x="14132" y="475669"/>
                  </a:lnTo>
                  <a:lnTo>
                    <a:pt x="17937" y="471374"/>
                  </a:lnTo>
                  <a:lnTo>
                    <a:pt x="17977" y="466655"/>
                  </a:lnTo>
                  <a:lnTo>
                    <a:pt x="17727" y="459841"/>
                  </a:lnTo>
                  <a:lnTo>
                    <a:pt x="17909" y="454790"/>
                  </a:lnTo>
                  <a:lnTo>
                    <a:pt x="13613" y="450985"/>
                  </a:lnTo>
                  <a:close/>
                </a:path>
                <a:path w="17095470" h="9573260">
                  <a:moveTo>
                    <a:pt x="14986" y="360819"/>
                  </a:moveTo>
                  <a:lnTo>
                    <a:pt x="9934" y="360636"/>
                  </a:lnTo>
                  <a:lnTo>
                    <a:pt x="4549" y="360312"/>
                  </a:lnTo>
                  <a:lnTo>
                    <a:pt x="885" y="364274"/>
                  </a:lnTo>
                  <a:lnTo>
                    <a:pt x="477" y="376332"/>
                  </a:lnTo>
                  <a:lnTo>
                    <a:pt x="531" y="379905"/>
                  </a:lnTo>
                  <a:lnTo>
                    <a:pt x="2681" y="383190"/>
                  </a:lnTo>
                  <a:lnTo>
                    <a:pt x="7354" y="385184"/>
                  </a:lnTo>
                  <a:lnTo>
                    <a:pt x="9643" y="385370"/>
                  </a:lnTo>
                  <a:lnTo>
                    <a:pt x="14694" y="385552"/>
                  </a:lnTo>
                  <a:lnTo>
                    <a:pt x="18357" y="381591"/>
                  </a:lnTo>
                  <a:lnTo>
                    <a:pt x="18539" y="376539"/>
                  </a:lnTo>
                  <a:lnTo>
                    <a:pt x="18623" y="369867"/>
                  </a:lnTo>
                  <a:lnTo>
                    <a:pt x="18948" y="364481"/>
                  </a:lnTo>
                  <a:lnTo>
                    <a:pt x="14986" y="360819"/>
                  </a:lnTo>
                  <a:close/>
                </a:path>
                <a:path w="17095470" h="9573260">
                  <a:moveTo>
                    <a:pt x="17311" y="270270"/>
                  </a:moveTo>
                  <a:lnTo>
                    <a:pt x="12259" y="270088"/>
                  </a:lnTo>
                  <a:lnTo>
                    <a:pt x="7541" y="270049"/>
                  </a:lnTo>
                  <a:lnTo>
                    <a:pt x="3210" y="273725"/>
                  </a:lnTo>
                  <a:lnTo>
                    <a:pt x="2802" y="285783"/>
                  </a:lnTo>
                  <a:lnTo>
                    <a:pt x="2714" y="289690"/>
                  </a:lnTo>
                  <a:lnTo>
                    <a:pt x="4863" y="292975"/>
                  </a:lnTo>
                  <a:lnTo>
                    <a:pt x="9203" y="294826"/>
                  </a:lnTo>
                  <a:lnTo>
                    <a:pt x="11491" y="295013"/>
                  </a:lnTo>
                  <a:lnTo>
                    <a:pt x="16209" y="295052"/>
                  </a:lnTo>
                  <a:lnTo>
                    <a:pt x="20539" y="291377"/>
                  </a:lnTo>
                  <a:lnTo>
                    <a:pt x="20948" y="279318"/>
                  </a:lnTo>
                  <a:lnTo>
                    <a:pt x="20987" y="274601"/>
                  </a:lnTo>
                  <a:lnTo>
                    <a:pt x="17311" y="270270"/>
                  </a:lnTo>
                  <a:close/>
                </a:path>
                <a:path w="17095470" h="9573260">
                  <a:moveTo>
                    <a:pt x="14341" y="205083"/>
                  </a:moveTo>
                  <a:lnTo>
                    <a:pt x="12671" y="204371"/>
                  </a:lnTo>
                  <a:lnTo>
                    <a:pt x="12529" y="204705"/>
                  </a:lnTo>
                  <a:lnTo>
                    <a:pt x="13197" y="204990"/>
                  </a:lnTo>
                  <a:lnTo>
                    <a:pt x="14341" y="205083"/>
                  </a:lnTo>
                  <a:close/>
                </a:path>
                <a:path w="17095470" h="9573260">
                  <a:moveTo>
                    <a:pt x="22306" y="180861"/>
                  </a:moveTo>
                  <a:lnTo>
                    <a:pt x="17254" y="180679"/>
                  </a:lnTo>
                  <a:lnTo>
                    <a:pt x="12345" y="180162"/>
                  </a:lnTo>
                  <a:lnTo>
                    <a:pt x="8014" y="183839"/>
                  </a:lnTo>
                  <a:lnTo>
                    <a:pt x="7832" y="188892"/>
                  </a:lnTo>
                  <a:lnTo>
                    <a:pt x="7272" y="195755"/>
                  </a:lnTo>
                  <a:lnTo>
                    <a:pt x="6850" y="199520"/>
                  </a:lnTo>
                  <a:lnTo>
                    <a:pt x="9333" y="202947"/>
                  </a:lnTo>
                  <a:lnTo>
                    <a:pt x="15342" y="205511"/>
                  </a:lnTo>
                  <a:lnTo>
                    <a:pt x="20394" y="205692"/>
                  </a:lnTo>
                  <a:lnTo>
                    <a:pt x="24724" y="202016"/>
                  </a:lnTo>
                  <a:lnTo>
                    <a:pt x="24906" y="196964"/>
                  </a:lnTo>
                  <a:lnTo>
                    <a:pt x="25466" y="190101"/>
                  </a:lnTo>
                  <a:lnTo>
                    <a:pt x="25982" y="185192"/>
                  </a:lnTo>
                  <a:lnTo>
                    <a:pt x="22306" y="180861"/>
                  </a:lnTo>
                  <a:close/>
                </a:path>
                <a:path w="17095470" h="9573260">
                  <a:moveTo>
                    <a:pt x="29397" y="91162"/>
                  </a:moveTo>
                  <a:lnTo>
                    <a:pt x="19578" y="90130"/>
                  </a:lnTo>
                  <a:lnTo>
                    <a:pt x="15248" y="93807"/>
                  </a:lnTo>
                  <a:lnTo>
                    <a:pt x="14732" y="98717"/>
                  </a:lnTo>
                  <a:lnTo>
                    <a:pt x="14172" y="105579"/>
                  </a:lnTo>
                  <a:lnTo>
                    <a:pt x="13750" y="109345"/>
                  </a:lnTo>
                  <a:lnTo>
                    <a:pt x="16091" y="113106"/>
                  </a:lnTo>
                  <a:lnTo>
                    <a:pt x="20430" y="114958"/>
                  </a:lnTo>
                  <a:lnTo>
                    <a:pt x="21241" y="114909"/>
                  </a:lnTo>
                  <a:lnTo>
                    <a:pt x="22242" y="115336"/>
                  </a:lnTo>
                  <a:lnTo>
                    <a:pt x="27152" y="115851"/>
                  </a:lnTo>
                  <a:lnTo>
                    <a:pt x="31482" y="112175"/>
                  </a:lnTo>
                  <a:lnTo>
                    <a:pt x="31998" y="107266"/>
                  </a:lnTo>
                  <a:lnTo>
                    <a:pt x="32559" y="100401"/>
                  </a:lnTo>
                  <a:lnTo>
                    <a:pt x="33035" y="95870"/>
                  </a:lnTo>
                  <a:lnTo>
                    <a:pt x="33074" y="95492"/>
                  </a:lnTo>
                  <a:lnTo>
                    <a:pt x="29397" y="91162"/>
                  </a:lnTo>
                  <a:close/>
                </a:path>
                <a:path w="17095470" h="9573260">
                  <a:moveTo>
                    <a:pt x="38585" y="1174"/>
                  </a:moveTo>
                  <a:lnTo>
                    <a:pt x="33676" y="658"/>
                  </a:lnTo>
                  <a:lnTo>
                    <a:pt x="28433" y="0"/>
                  </a:lnTo>
                  <a:lnTo>
                    <a:pt x="24102" y="3676"/>
                  </a:lnTo>
                  <a:lnTo>
                    <a:pt x="23587" y="8585"/>
                  </a:lnTo>
                  <a:lnTo>
                    <a:pt x="22742" y="14932"/>
                  </a:lnTo>
                  <a:lnTo>
                    <a:pt x="22692" y="15306"/>
                  </a:lnTo>
                  <a:lnTo>
                    <a:pt x="22461" y="19548"/>
                  </a:lnTo>
                  <a:lnTo>
                    <a:pt x="24469" y="23166"/>
                  </a:lnTo>
                  <a:lnTo>
                    <a:pt x="29142" y="25160"/>
                  </a:lnTo>
                  <a:lnTo>
                    <a:pt x="30286" y="25253"/>
                  </a:lnTo>
                  <a:lnTo>
                    <a:pt x="30954" y="25538"/>
                  </a:lnTo>
                  <a:lnTo>
                    <a:pt x="35863" y="26055"/>
                  </a:lnTo>
                  <a:lnTo>
                    <a:pt x="40194" y="22377"/>
                  </a:lnTo>
                  <a:lnTo>
                    <a:pt x="40710" y="17468"/>
                  </a:lnTo>
                  <a:lnTo>
                    <a:pt x="41554" y="11120"/>
                  </a:lnTo>
                  <a:lnTo>
                    <a:pt x="42215" y="5879"/>
                  </a:lnTo>
                  <a:lnTo>
                    <a:pt x="42262" y="5504"/>
                  </a:lnTo>
                  <a:lnTo>
                    <a:pt x="38585" y="1174"/>
                  </a:lnTo>
                  <a:close/>
                </a:path>
              </a:pathLst>
            </a:custGeom>
            <a:solidFill>
              <a:srgbClr val="A7328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0753" y="0"/>
              <a:ext cx="17219038" cy="969150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765171" y="25618"/>
              <a:ext cx="17326610" cy="9726930"/>
            </a:xfrm>
            <a:custGeom>
              <a:avLst/>
              <a:gdLst/>
              <a:ahLst/>
              <a:cxnLst/>
              <a:rect l="l" t="t" r="r" b="b"/>
              <a:pathLst>
                <a:path w="17326610" h="9726930">
                  <a:moveTo>
                    <a:pt x="6403583" y="5991887"/>
                  </a:moveTo>
                  <a:lnTo>
                    <a:pt x="6388895" y="5985621"/>
                  </a:lnTo>
                  <a:lnTo>
                    <a:pt x="6383990" y="5987870"/>
                  </a:lnTo>
                  <a:lnTo>
                    <a:pt x="6382139" y="5992210"/>
                  </a:lnTo>
                  <a:lnTo>
                    <a:pt x="6380738" y="5996347"/>
                  </a:lnTo>
                  <a:lnTo>
                    <a:pt x="6380622" y="5996692"/>
                  </a:lnTo>
                  <a:lnTo>
                    <a:pt x="6382535" y="6001454"/>
                  </a:lnTo>
                  <a:lnTo>
                    <a:pt x="6397224" y="6007720"/>
                  </a:lnTo>
                  <a:lnTo>
                    <a:pt x="6402128" y="6005472"/>
                  </a:lnTo>
                  <a:lnTo>
                    <a:pt x="6403980" y="6001132"/>
                  </a:lnTo>
                  <a:lnTo>
                    <a:pt x="6405380" y="5996994"/>
                  </a:lnTo>
                  <a:lnTo>
                    <a:pt x="6405497" y="5996650"/>
                  </a:lnTo>
                  <a:lnTo>
                    <a:pt x="6403583" y="5991887"/>
                  </a:lnTo>
                  <a:close/>
                </a:path>
                <a:path w="17326610" h="9726930">
                  <a:moveTo>
                    <a:pt x="6317122" y="5955005"/>
                  </a:moveTo>
                  <a:lnTo>
                    <a:pt x="6306773" y="5950591"/>
                  </a:lnTo>
                  <a:lnTo>
                    <a:pt x="6301677" y="5952363"/>
                  </a:lnTo>
                  <a:lnTo>
                    <a:pt x="6297974" y="5961043"/>
                  </a:lnTo>
                  <a:lnTo>
                    <a:pt x="6299747" y="5966139"/>
                  </a:lnTo>
                  <a:lnTo>
                    <a:pt x="6310429" y="5970696"/>
                  </a:lnTo>
                  <a:lnTo>
                    <a:pt x="6317122" y="5955005"/>
                  </a:lnTo>
                  <a:close/>
                </a:path>
                <a:path w="17326610" h="9726930">
                  <a:moveTo>
                    <a:pt x="6239149" y="5921351"/>
                  </a:moveTo>
                  <a:lnTo>
                    <a:pt x="6224460" y="5915085"/>
                  </a:lnTo>
                  <a:lnTo>
                    <a:pt x="6219364" y="5916856"/>
                  </a:lnTo>
                  <a:lnTo>
                    <a:pt x="6215662" y="5925536"/>
                  </a:lnTo>
                  <a:lnTo>
                    <a:pt x="6217434" y="5930632"/>
                  </a:lnTo>
                  <a:lnTo>
                    <a:pt x="6232122" y="5936898"/>
                  </a:lnTo>
                  <a:lnTo>
                    <a:pt x="6237218" y="5935126"/>
                  </a:lnTo>
                  <a:lnTo>
                    <a:pt x="6240920" y="5926447"/>
                  </a:lnTo>
                  <a:lnTo>
                    <a:pt x="6239149" y="5921351"/>
                  </a:lnTo>
                  <a:close/>
                </a:path>
                <a:path w="17326610" h="9726930">
                  <a:moveTo>
                    <a:pt x="6486323" y="6026392"/>
                  </a:moveTo>
                  <a:lnTo>
                    <a:pt x="6471635" y="6020127"/>
                  </a:lnTo>
                  <a:lnTo>
                    <a:pt x="6466730" y="6022374"/>
                  </a:lnTo>
                  <a:lnTo>
                    <a:pt x="6464879" y="6026715"/>
                  </a:lnTo>
                  <a:lnTo>
                    <a:pt x="6463478" y="6030852"/>
                  </a:lnTo>
                  <a:lnTo>
                    <a:pt x="6463362" y="6031196"/>
                  </a:lnTo>
                  <a:lnTo>
                    <a:pt x="6465275" y="6035959"/>
                  </a:lnTo>
                  <a:lnTo>
                    <a:pt x="6479964" y="6042224"/>
                  </a:lnTo>
                  <a:lnTo>
                    <a:pt x="6484868" y="6039977"/>
                  </a:lnTo>
                  <a:lnTo>
                    <a:pt x="6488571" y="6031297"/>
                  </a:lnTo>
                  <a:lnTo>
                    <a:pt x="6486323" y="6026392"/>
                  </a:lnTo>
                  <a:close/>
                </a:path>
                <a:path w="17326610" h="9726930">
                  <a:moveTo>
                    <a:pt x="6157263" y="5884842"/>
                  </a:moveTo>
                  <a:lnTo>
                    <a:pt x="6142574" y="5878577"/>
                  </a:lnTo>
                  <a:lnTo>
                    <a:pt x="6137478" y="5880349"/>
                  </a:lnTo>
                  <a:lnTo>
                    <a:pt x="6133776" y="5889028"/>
                  </a:lnTo>
                  <a:lnTo>
                    <a:pt x="6135548" y="5894124"/>
                  </a:lnTo>
                  <a:lnTo>
                    <a:pt x="6150237" y="5900390"/>
                  </a:lnTo>
                  <a:lnTo>
                    <a:pt x="6155332" y="5898618"/>
                  </a:lnTo>
                  <a:lnTo>
                    <a:pt x="6159035" y="5889938"/>
                  </a:lnTo>
                  <a:lnTo>
                    <a:pt x="6157263" y="5884842"/>
                  </a:lnTo>
                  <a:close/>
                </a:path>
                <a:path w="17326610" h="9726930">
                  <a:moveTo>
                    <a:pt x="6569681" y="6060372"/>
                  </a:moveTo>
                  <a:lnTo>
                    <a:pt x="6554993" y="6054106"/>
                  </a:lnTo>
                  <a:lnTo>
                    <a:pt x="6550089" y="6056355"/>
                  </a:lnTo>
                  <a:lnTo>
                    <a:pt x="6548238" y="6060695"/>
                  </a:lnTo>
                  <a:lnTo>
                    <a:pt x="6546837" y="6064832"/>
                  </a:lnTo>
                  <a:lnTo>
                    <a:pt x="6546721" y="6065177"/>
                  </a:lnTo>
                  <a:lnTo>
                    <a:pt x="6548634" y="6069939"/>
                  </a:lnTo>
                  <a:lnTo>
                    <a:pt x="6563322" y="6076204"/>
                  </a:lnTo>
                  <a:lnTo>
                    <a:pt x="6568228" y="6073956"/>
                  </a:lnTo>
                  <a:lnTo>
                    <a:pt x="6571930" y="6065277"/>
                  </a:lnTo>
                  <a:lnTo>
                    <a:pt x="6569681" y="6060372"/>
                  </a:lnTo>
                  <a:close/>
                </a:path>
                <a:path w="17326610" h="9726930">
                  <a:moveTo>
                    <a:pt x="6060783" y="5840925"/>
                  </a:moveTo>
                  <a:lnTo>
                    <a:pt x="6055543" y="5843031"/>
                  </a:lnTo>
                  <a:lnTo>
                    <a:pt x="6051841" y="5851710"/>
                  </a:lnTo>
                  <a:lnTo>
                    <a:pt x="6053613" y="5856806"/>
                  </a:lnTo>
                  <a:lnTo>
                    <a:pt x="6068301" y="5863071"/>
                  </a:lnTo>
                  <a:lnTo>
                    <a:pt x="6073398" y="5861300"/>
                  </a:lnTo>
                  <a:lnTo>
                    <a:pt x="6077101" y="5852620"/>
                  </a:lnTo>
                  <a:lnTo>
                    <a:pt x="6075328" y="5847524"/>
                  </a:lnTo>
                  <a:lnTo>
                    <a:pt x="6064980" y="5843109"/>
                  </a:lnTo>
                  <a:lnTo>
                    <a:pt x="6060783" y="5840925"/>
                  </a:lnTo>
                  <a:close/>
                </a:path>
                <a:path w="17326610" h="9726930">
                  <a:moveTo>
                    <a:pt x="6653325" y="6093684"/>
                  </a:moveTo>
                  <a:lnTo>
                    <a:pt x="6638637" y="6087419"/>
                  </a:lnTo>
                  <a:lnTo>
                    <a:pt x="6633732" y="6089667"/>
                  </a:lnTo>
                  <a:lnTo>
                    <a:pt x="6630029" y="6098346"/>
                  </a:lnTo>
                  <a:lnTo>
                    <a:pt x="6631944" y="6103108"/>
                  </a:lnTo>
                  <a:lnTo>
                    <a:pt x="6636284" y="6104959"/>
                  </a:lnTo>
                  <a:lnTo>
                    <a:pt x="6636760" y="6104769"/>
                  </a:lnTo>
                  <a:lnTo>
                    <a:pt x="6647109" y="6109183"/>
                  </a:lnTo>
                  <a:lnTo>
                    <a:pt x="6652013" y="6106934"/>
                  </a:lnTo>
                  <a:lnTo>
                    <a:pt x="6655715" y="6098255"/>
                  </a:lnTo>
                  <a:lnTo>
                    <a:pt x="6653325" y="6093684"/>
                  </a:lnTo>
                  <a:close/>
                </a:path>
                <a:path w="17326610" h="9726930">
                  <a:moveTo>
                    <a:pt x="5979515" y="5803891"/>
                  </a:moveTo>
                  <a:lnTo>
                    <a:pt x="5974277" y="5805997"/>
                  </a:lnTo>
                  <a:lnTo>
                    <a:pt x="5970574" y="5814677"/>
                  </a:lnTo>
                  <a:lnTo>
                    <a:pt x="5972205" y="5820106"/>
                  </a:lnTo>
                  <a:lnTo>
                    <a:pt x="5986892" y="5826372"/>
                  </a:lnTo>
                  <a:lnTo>
                    <a:pt x="5991988" y="5824600"/>
                  </a:lnTo>
                  <a:lnTo>
                    <a:pt x="5995690" y="5815921"/>
                  </a:lnTo>
                  <a:lnTo>
                    <a:pt x="5994061" y="5810491"/>
                  </a:lnTo>
                  <a:lnTo>
                    <a:pt x="5983712" y="5806076"/>
                  </a:lnTo>
                  <a:lnTo>
                    <a:pt x="5979515" y="5803891"/>
                  </a:lnTo>
                  <a:close/>
                </a:path>
                <a:path w="17326610" h="9726930">
                  <a:moveTo>
                    <a:pt x="6737062" y="6125852"/>
                  </a:moveTo>
                  <a:lnTo>
                    <a:pt x="6732579" y="6124335"/>
                  </a:lnTo>
                  <a:lnTo>
                    <a:pt x="6722231" y="6119921"/>
                  </a:lnTo>
                  <a:lnTo>
                    <a:pt x="6717326" y="6122169"/>
                  </a:lnTo>
                  <a:lnTo>
                    <a:pt x="6713624" y="6130848"/>
                  </a:lnTo>
                  <a:lnTo>
                    <a:pt x="6715538" y="6135610"/>
                  </a:lnTo>
                  <a:lnTo>
                    <a:pt x="6719878" y="6137461"/>
                  </a:lnTo>
                  <a:lnTo>
                    <a:pt x="6720354" y="6137270"/>
                  </a:lnTo>
                  <a:lnTo>
                    <a:pt x="6730703" y="6141685"/>
                  </a:lnTo>
                  <a:lnTo>
                    <a:pt x="6735607" y="6139436"/>
                  </a:lnTo>
                  <a:lnTo>
                    <a:pt x="6739309" y="6130757"/>
                  </a:lnTo>
                  <a:lnTo>
                    <a:pt x="6737062" y="6125852"/>
                  </a:lnTo>
                  <a:close/>
                </a:path>
                <a:path w="17326610" h="9726930">
                  <a:moveTo>
                    <a:pt x="5912269" y="5772840"/>
                  </a:moveTo>
                  <a:lnTo>
                    <a:pt x="5897580" y="5766574"/>
                  </a:lnTo>
                  <a:lnTo>
                    <a:pt x="5892485" y="5768346"/>
                  </a:lnTo>
                  <a:lnTo>
                    <a:pt x="5888783" y="5777025"/>
                  </a:lnTo>
                  <a:lnTo>
                    <a:pt x="5890411" y="5782455"/>
                  </a:lnTo>
                  <a:lnTo>
                    <a:pt x="5905099" y="5788720"/>
                  </a:lnTo>
                  <a:lnTo>
                    <a:pt x="5910196" y="5786949"/>
                  </a:lnTo>
                  <a:lnTo>
                    <a:pt x="5913899" y="5778269"/>
                  </a:lnTo>
                  <a:lnTo>
                    <a:pt x="5912269" y="5772840"/>
                  </a:lnTo>
                  <a:close/>
                </a:path>
                <a:path w="17326610" h="9726930">
                  <a:moveTo>
                    <a:pt x="5830810" y="5735329"/>
                  </a:moveTo>
                  <a:lnTo>
                    <a:pt x="5816122" y="5729064"/>
                  </a:lnTo>
                  <a:lnTo>
                    <a:pt x="5811027" y="5730836"/>
                  </a:lnTo>
                  <a:lnTo>
                    <a:pt x="5807324" y="5739516"/>
                  </a:lnTo>
                  <a:lnTo>
                    <a:pt x="5808953" y="5744945"/>
                  </a:lnTo>
                  <a:lnTo>
                    <a:pt x="5823642" y="5751211"/>
                  </a:lnTo>
                  <a:lnTo>
                    <a:pt x="5828738" y="5749439"/>
                  </a:lnTo>
                  <a:lnTo>
                    <a:pt x="5832440" y="5740760"/>
                  </a:lnTo>
                  <a:lnTo>
                    <a:pt x="5830810" y="5735329"/>
                  </a:lnTo>
                  <a:close/>
                </a:path>
                <a:path w="17326610" h="9726930">
                  <a:moveTo>
                    <a:pt x="6820892" y="6156876"/>
                  </a:moveTo>
                  <a:lnTo>
                    <a:pt x="6816267" y="6155693"/>
                  </a:lnTo>
                  <a:lnTo>
                    <a:pt x="6810259" y="6153130"/>
                  </a:lnTo>
                  <a:lnTo>
                    <a:pt x="6805776" y="6151612"/>
                  </a:lnTo>
                  <a:lnTo>
                    <a:pt x="6801205" y="6154003"/>
                  </a:lnTo>
                  <a:lnTo>
                    <a:pt x="6797645" y="6162349"/>
                  </a:lnTo>
                  <a:lnTo>
                    <a:pt x="6799894" y="6167254"/>
                  </a:lnTo>
                  <a:lnTo>
                    <a:pt x="6803900" y="6168962"/>
                  </a:lnTo>
                  <a:lnTo>
                    <a:pt x="6804375" y="6168771"/>
                  </a:lnTo>
                  <a:lnTo>
                    <a:pt x="6810718" y="6171476"/>
                  </a:lnTo>
                  <a:lnTo>
                    <a:pt x="6815200" y="6172994"/>
                  </a:lnTo>
                  <a:lnTo>
                    <a:pt x="6819771" y="6170603"/>
                  </a:lnTo>
                  <a:lnTo>
                    <a:pt x="6821622" y="6166263"/>
                  </a:lnTo>
                  <a:lnTo>
                    <a:pt x="6822653" y="6163152"/>
                  </a:lnTo>
                  <a:lnTo>
                    <a:pt x="6822997" y="6162115"/>
                  </a:lnTo>
                  <a:lnTo>
                    <a:pt x="6820892" y="6156876"/>
                  </a:lnTo>
                  <a:close/>
                </a:path>
                <a:path w="17326610" h="9726930">
                  <a:moveTo>
                    <a:pt x="5749352" y="5697820"/>
                  </a:moveTo>
                  <a:lnTo>
                    <a:pt x="5734664" y="5691555"/>
                  </a:lnTo>
                  <a:lnTo>
                    <a:pt x="5729568" y="5693327"/>
                  </a:lnTo>
                  <a:lnTo>
                    <a:pt x="5725866" y="5702006"/>
                  </a:lnTo>
                  <a:lnTo>
                    <a:pt x="5727494" y="5707436"/>
                  </a:lnTo>
                  <a:lnTo>
                    <a:pt x="5742183" y="5713701"/>
                  </a:lnTo>
                  <a:lnTo>
                    <a:pt x="5747279" y="5711930"/>
                  </a:lnTo>
                  <a:lnTo>
                    <a:pt x="5750982" y="5703251"/>
                  </a:lnTo>
                  <a:lnTo>
                    <a:pt x="5749352" y="5697820"/>
                  </a:lnTo>
                  <a:close/>
                </a:path>
                <a:path w="17326610" h="9726930">
                  <a:moveTo>
                    <a:pt x="6905198" y="6187709"/>
                  </a:moveTo>
                  <a:lnTo>
                    <a:pt x="6900574" y="6186526"/>
                  </a:lnTo>
                  <a:lnTo>
                    <a:pt x="6894565" y="6183962"/>
                  </a:lnTo>
                  <a:lnTo>
                    <a:pt x="6890083" y="6182445"/>
                  </a:lnTo>
                  <a:lnTo>
                    <a:pt x="6885512" y="6184836"/>
                  </a:lnTo>
                  <a:lnTo>
                    <a:pt x="6881952" y="6193182"/>
                  </a:lnTo>
                  <a:lnTo>
                    <a:pt x="6884201" y="6198086"/>
                  </a:lnTo>
                  <a:lnTo>
                    <a:pt x="6888873" y="6200080"/>
                  </a:lnTo>
                  <a:lnTo>
                    <a:pt x="6889016" y="6199746"/>
                  </a:lnTo>
                  <a:lnTo>
                    <a:pt x="6895025" y="6202309"/>
                  </a:lnTo>
                  <a:lnTo>
                    <a:pt x="6907446" y="6192614"/>
                  </a:lnTo>
                  <a:lnTo>
                    <a:pt x="6905198" y="6187709"/>
                  </a:lnTo>
                  <a:close/>
                </a:path>
                <a:path w="17326610" h="9726930">
                  <a:moveTo>
                    <a:pt x="5668370" y="5660119"/>
                  </a:moveTo>
                  <a:lnTo>
                    <a:pt x="5657687" y="5655563"/>
                  </a:lnTo>
                  <a:lnTo>
                    <a:pt x="5650995" y="5671253"/>
                  </a:lnTo>
                  <a:lnTo>
                    <a:pt x="5661343" y="5675667"/>
                  </a:lnTo>
                  <a:lnTo>
                    <a:pt x="5666440" y="5673895"/>
                  </a:lnTo>
                  <a:lnTo>
                    <a:pt x="5670142" y="5665215"/>
                  </a:lnTo>
                  <a:lnTo>
                    <a:pt x="5668370" y="5660119"/>
                  </a:lnTo>
                  <a:close/>
                </a:path>
                <a:path w="17326610" h="9726930">
                  <a:moveTo>
                    <a:pt x="5582189" y="5619806"/>
                  </a:moveTo>
                  <a:lnTo>
                    <a:pt x="5571840" y="5615391"/>
                  </a:lnTo>
                  <a:lnTo>
                    <a:pt x="5566744" y="5617164"/>
                  </a:lnTo>
                  <a:lnTo>
                    <a:pt x="5563042" y="5625844"/>
                  </a:lnTo>
                  <a:lnTo>
                    <a:pt x="5564814" y="5630940"/>
                  </a:lnTo>
                  <a:lnTo>
                    <a:pt x="5569011" y="5633124"/>
                  </a:lnTo>
                  <a:lnTo>
                    <a:pt x="5579360" y="5637539"/>
                  </a:lnTo>
                  <a:lnTo>
                    <a:pt x="5584456" y="5635767"/>
                  </a:lnTo>
                  <a:lnTo>
                    <a:pt x="5588158" y="5627087"/>
                  </a:lnTo>
                  <a:lnTo>
                    <a:pt x="5586387" y="5621991"/>
                  </a:lnTo>
                  <a:lnTo>
                    <a:pt x="5582189" y="5619806"/>
                  </a:lnTo>
                  <a:close/>
                </a:path>
                <a:path w="17326610" h="9726930">
                  <a:moveTo>
                    <a:pt x="6989789" y="6217875"/>
                  </a:moveTo>
                  <a:lnTo>
                    <a:pt x="6985165" y="6216691"/>
                  </a:lnTo>
                  <a:lnTo>
                    <a:pt x="6979156" y="6214128"/>
                  </a:lnTo>
                  <a:lnTo>
                    <a:pt x="6974674" y="6212611"/>
                  </a:lnTo>
                  <a:lnTo>
                    <a:pt x="6970103" y="6215001"/>
                  </a:lnTo>
                  <a:lnTo>
                    <a:pt x="6966543" y="6223347"/>
                  </a:lnTo>
                  <a:lnTo>
                    <a:pt x="6968792" y="6228252"/>
                  </a:lnTo>
                  <a:lnTo>
                    <a:pt x="6973132" y="6230103"/>
                  </a:lnTo>
                  <a:lnTo>
                    <a:pt x="6973607" y="6229911"/>
                  </a:lnTo>
                  <a:lnTo>
                    <a:pt x="6979616" y="6232474"/>
                  </a:lnTo>
                  <a:lnTo>
                    <a:pt x="6992037" y="6222780"/>
                  </a:lnTo>
                  <a:lnTo>
                    <a:pt x="6989789" y="6217875"/>
                  </a:lnTo>
                  <a:close/>
                </a:path>
                <a:path w="17326610" h="9726930">
                  <a:moveTo>
                    <a:pt x="5501158" y="5581295"/>
                  </a:moveTo>
                  <a:lnTo>
                    <a:pt x="5490808" y="5576881"/>
                  </a:lnTo>
                  <a:lnTo>
                    <a:pt x="5485713" y="5578653"/>
                  </a:lnTo>
                  <a:lnTo>
                    <a:pt x="5482010" y="5587332"/>
                  </a:lnTo>
                  <a:lnTo>
                    <a:pt x="5483783" y="5592428"/>
                  </a:lnTo>
                  <a:lnTo>
                    <a:pt x="5487980" y="5594613"/>
                  </a:lnTo>
                  <a:lnTo>
                    <a:pt x="5498329" y="5599028"/>
                  </a:lnTo>
                  <a:lnTo>
                    <a:pt x="5503424" y="5597256"/>
                  </a:lnTo>
                  <a:lnTo>
                    <a:pt x="5507126" y="5588576"/>
                  </a:lnTo>
                  <a:lnTo>
                    <a:pt x="5505356" y="5583481"/>
                  </a:lnTo>
                  <a:lnTo>
                    <a:pt x="5501158" y="5581295"/>
                  </a:lnTo>
                  <a:close/>
                </a:path>
                <a:path w="17326610" h="9726930">
                  <a:moveTo>
                    <a:pt x="5420460" y="5542926"/>
                  </a:moveTo>
                  <a:lnTo>
                    <a:pt x="5409778" y="5538370"/>
                  </a:lnTo>
                  <a:lnTo>
                    <a:pt x="5404682" y="5540142"/>
                  </a:lnTo>
                  <a:lnTo>
                    <a:pt x="5400979" y="5548821"/>
                  </a:lnTo>
                  <a:lnTo>
                    <a:pt x="5402751" y="5553918"/>
                  </a:lnTo>
                  <a:lnTo>
                    <a:pt x="5406949" y="5556103"/>
                  </a:lnTo>
                  <a:lnTo>
                    <a:pt x="5417630" y="5560659"/>
                  </a:lnTo>
                  <a:lnTo>
                    <a:pt x="5422727" y="5558887"/>
                  </a:lnTo>
                  <a:lnTo>
                    <a:pt x="5426429" y="5550208"/>
                  </a:lnTo>
                  <a:lnTo>
                    <a:pt x="5424657" y="5545112"/>
                  </a:lnTo>
                  <a:lnTo>
                    <a:pt x="5420460" y="5542926"/>
                  </a:lnTo>
                  <a:close/>
                </a:path>
                <a:path w="17326610" h="9726930">
                  <a:moveTo>
                    <a:pt x="7074808" y="6247039"/>
                  </a:moveTo>
                  <a:lnTo>
                    <a:pt x="7070183" y="6245855"/>
                  </a:lnTo>
                  <a:lnTo>
                    <a:pt x="7064175" y="6243292"/>
                  </a:lnTo>
                  <a:lnTo>
                    <a:pt x="7059692" y="6241775"/>
                  </a:lnTo>
                  <a:lnTo>
                    <a:pt x="7054788" y="6244023"/>
                  </a:lnTo>
                  <a:lnTo>
                    <a:pt x="7051753" y="6252987"/>
                  </a:lnTo>
                  <a:lnTo>
                    <a:pt x="7053810" y="6257415"/>
                  </a:lnTo>
                  <a:lnTo>
                    <a:pt x="7057816" y="6259124"/>
                  </a:lnTo>
                  <a:lnTo>
                    <a:pt x="7057959" y="6258790"/>
                  </a:lnTo>
                  <a:lnTo>
                    <a:pt x="7058292" y="6258933"/>
                  </a:lnTo>
                  <a:lnTo>
                    <a:pt x="7058768" y="6258741"/>
                  </a:lnTo>
                  <a:lnTo>
                    <a:pt x="7064777" y="6261304"/>
                  </a:lnTo>
                  <a:lnTo>
                    <a:pt x="7069259" y="6262822"/>
                  </a:lnTo>
                  <a:lnTo>
                    <a:pt x="7074164" y="6260574"/>
                  </a:lnTo>
                  <a:lnTo>
                    <a:pt x="7077198" y="6251610"/>
                  </a:lnTo>
                  <a:lnTo>
                    <a:pt x="7074808" y="6247039"/>
                  </a:lnTo>
                  <a:close/>
                </a:path>
                <a:path w="17326610" h="9726930">
                  <a:moveTo>
                    <a:pt x="5329080" y="5500001"/>
                  </a:moveTo>
                  <a:lnTo>
                    <a:pt x="5323650" y="5501631"/>
                  </a:lnTo>
                  <a:lnTo>
                    <a:pt x="5321295" y="5506939"/>
                  </a:lnTo>
                  <a:lnTo>
                    <a:pt x="5319614" y="5510168"/>
                  </a:lnTo>
                  <a:lnTo>
                    <a:pt x="5321386" y="5515264"/>
                  </a:lnTo>
                  <a:lnTo>
                    <a:pt x="5325583" y="5517449"/>
                  </a:lnTo>
                  <a:lnTo>
                    <a:pt x="5336266" y="5522006"/>
                  </a:lnTo>
                  <a:lnTo>
                    <a:pt x="5341219" y="5520568"/>
                  </a:lnTo>
                  <a:lnTo>
                    <a:pt x="5343575" y="5515260"/>
                  </a:lnTo>
                  <a:lnTo>
                    <a:pt x="5345256" y="5512031"/>
                  </a:lnTo>
                  <a:lnTo>
                    <a:pt x="5343484" y="5506934"/>
                  </a:lnTo>
                  <a:lnTo>
                    <a:pt x="5339286" y="5504749"/>
                  </a:lnTo>
                  <a:lnTo>
                    <a:pt x="5333278" y="5502186"/>
                  </a:lnTo>
                  <a:lnTo>
                    <a:pt x="5329080" y="5500001"/>
                  </a:lnTo>
                  <a:close/>
                </a:path>
                <a:path w="17326610" h="9726930">
                  <a:moveTo>
                    <a:pt x="5248334" y="5460823"/>
                  </a:moveTo>
                  <a:lnTo>
                    <a:pt x="5242903" y="5462452"/>
                  </a:lnTo>
                  <a:lnTo>
                    <a:pt x="5240548" y="5467761"/>
                  </a:lnTo>
                  <a:lnTo>
                    <a:pt x="5238867" y="5470989"/>
                  </a:lnTo>
                  <a:lnTo>
                    <a:pt x="5240639" y="5476086"/>
                  </a:lnTo>
                  <a:lnTo>
                    <a:pt x="5244837" y="5478270"/>
                  </a:lnTo>
                  <a:lnTo>
                    <a:pt x="5255520" y="5482827"/>
                  </a:lnTo>
                  <a:lnTo>
                    <a:pt x="5260472" y="5481389"/>
                  </a:lnTo>
                  <a:lnTo>
                    <a:pt x="5262828" y="5476081"/>
                  </a:lnTo>
                  <a:lnTo>
                    <a:pt x="5264509" y="5472852"/>
                  </a:lnTo>
                  <a:lnTo>
                    <a:pt x="5262737" y="5467756"/>
                  </a:lnTo>
                  <a:lnTo>
                    <a:pt x="5258540" y="5465571"/>
                  </a:lnTo>
                  <a:lnTo>
                    <a:pt x="5252531" y="5463008"/>
                  </a:lnTo>
                  <a:lnTo>
                    <a:pt x="5248334" y="5460823"/>
                  </a:lnTo>
                  <a:close/>
                </a:path>
                <a:path w="17326610" h="9726930">
                  <a:moveTo>
                    <a:pt x="7159587" y="6274916"/>
                  </a:moveTo>
                  <a:lnTo>
                    <a:pt x="7155104" y="6273399"/>
                  </a:lnTo>
                  <a:lnTo>
                    <a:pt x="7148811" y="6271503"/>
                  </a:lnTo>
                  <a:lnTo>
                    <a:pt x="7144329" y="6269986"/>
                  </a:lnTo>
                  <a:lnTo>
                    <a:pt x="7139757" y="6272376"/>
                  </a:lnTo>
                  <a:lnTo>
                    <a:pt x="7138240" y="6276858"/>
                  </a:lnTo>
                  <a:lnTo>
                    <a:pt x="7136865" y="6281006"/>
                  </a:lnTo>
                  <a:lnTo>
                    <a:pt x="7138922" y="6285435"/>
                  </a:lnTo>
                  <a:lnTo>
                    <a:pt x="7142928" y="6287144"/>
                  </a:lnTo>
                  <a:lnTo>
                    <a:pt x="7142785" y="6287478"/>
                  </a:lnTo>
                  <a:lnTo>
                    <a:pt x="7143453" y="6287762"/>
                  </a:lnTo>
                  <a:lnTo>
                    <a:pt x="7149747" y="6289659"/>
                  </a:lnTo>
                  <a:lnTo>
                    <a:pt x="7154372" y="6290842"/>
                  </a:lnTo>
                  <a:lnTo>
                    <a:pt x="7158942" y="6288451"/>
                  </a:lnTo>
                  <a:lnTo>
                    <a:pt x="7161977" y="6279487"/>
                  </a:lnTo>
                  <a:lnTo>
                    <a:pt x="7159587" y="6274916"/>
                  </a:lnTo>
                  <a:close/>
                </a:path>
                <a:path w="17326610" h="9726930">
                  <a:moveTo>
                    <a:pt x="5177460" y="5426250"/>
                  </a:moveTo>
                  <a:lnTo>
                    <a:pt x="5171784" y="5423829"/>
                  </a:lnTo>
                  <a:lnTo>
                    <a:pt x="5167842" y="5431223"/>
                  </a:lnTo>
                  <a:lnTo>
                    <a:pt x="5164425" y="5439234"/>
                  </a:lnTo>
                  <a:lnTo>
                    <a:pt x="5170433" y="5441797"/>
                  </a:lnTo>
                  <a:lnTo>
                    <a:pt x="5170290" y="5442131"/>
                  </a:lnTo>
                  <a:lnTo>
                    <a:pt x="5174296" y="5443840"/>
                  </a:lnTo>
                  <a:lnTo>
                    <a:pt x="5179250" y="5442402"/>
                  </a:lnTo>
                  <a:lnTo>
                    <a:pt x="5181606" y="5437094"/>
                  </a:lnTo>
                  <a:lnTo>
                    <a:pt x="5183287" y="5433865"/>
                  </a:lnTo>
                  <a:lnTo>
                    <a:pt x="5181515" y="5428768"/>
                  </a:lnTo>
                  <a:lnTo>
                    <a:pt x="5177460" y="5426250"/>
                  </a:lnTo>
                  <a:close/>
                </a:path>
                <a:path w="17326610" h="9726930">
                  <a:moveTo>
                    <a:pt x="7245125" y="6301935"/>
                  </a:moveTo>
                  <a:lnTo>
                    <a:pt x="7240643" y="6300417"/>
                  </a:lnTo>
                  <a:lnTo>
                    <a:pt x="7234350" y="6298522"/>
                  </a:lnTo>
                  <a:lnTo>
                    <a:pt x="7229725" y="6297339"/>
                  </a:lnTo>
                  <a:lnTo>
                    <a:pt x="7225155" y="6299729"/>
                  </a:lnTo>
                  <a:lnTo>
                    <a:pt x="7223637" y="6304211"/>
                  </a:lnTo>
                  <a:lnTo>
                    <a:pt x="7222262" y="6308359"/>
                  </a:lnTo>
                  <a:lnTo>
                    <a:pt x="7224318" y="6312787"/>
                  </a:lnTo>
                  <a:lnTo>
                    <a:pt x="7229325" y="6314923"/>
                  </a:lnTo>
                  <a:lnTo>
                    <a:pt x="7235619" y="6316819"/>
                  </a:lnTo>
                  <a:lnTo>
                    <a:pt x="7240243" y="6318003"/>
                  </a:lnTo>
                  <a:lnTo>
                    <a:pt x="7244815" y="6315612"/>
                  </a:lnTo>
                  <a:lnTo>
                    <a:pt x="7246332" y="6311131"/>
                  </a:lnTo>
                  <a:lnTo>
                    <a:pt x="7247516" y="6306506"/>
                  </a:lnTo>
                  <a:lnTo>
                    <a:pt x="7245125" y="6301935"/>
                  </a:lnTo>
                  <a:close/>
                </a:path>
                <a:path w="17326610" h="9726930">
                  <a:moveTo>
                    <a:pt x="5086793" y="5381655"/>
                  </a:moveTo>
                  <a:lnTo>
                    <a:pt x="5081363" y="5383285"/>
                  </a:lnTo>
                  <a:lnTo>
                    <a:pt x="5078839" y="5388917"/>
                  </a:lnTo>
                  <a:lnTo>
                    <a:pt x="5077326" y="5391822"/>
                  </a:lnTo>
                  <a:lnTo>
                    <a:pt x="5079098" y="5396919"/>
                  </a:lnTo>
                  <a:lnTo>
                    <a:pt x="5083153" y="5399437"/>
                  </a:lnTo>
                  <a:lnTo>
                    <a:pt x="5093835" y="5403994"/>
                  </a:lnTo>
                  <a:lnTo>
                    <a:pt x="5098789" y="5402556"/>
                  </a:lnTo>
                  <a:lnTo>
                    <a:pt x="5101312" y="5396925"/>
                  </a:lnTo>
                  <a:lnTo>
                    <a:pt x="5102825" y="5394019"/>
                  </a:lnTo>
                  <a:lnTo>
                    <a:pt x="5101053" y="5388922"/>
                  </a:lnTo>
                  <a:lnTo>
                    <a:pt x="5096999" y="5386403"/>
                  </a:lnTo>
                  <a:lnTo>
                    <a:pt x="5090990" y="5383840"/>
                  </a:lnTo>
                  <a:lnTo>
                    <a:pt x="5086793" y="5381655"/>
                  </a:lnTo>
                  <a:close/>
                </a:path>
                <a:path w="17326610" h="9726930">
                  <a:moveTo>
                    <a:pt x="5006188" y="5342144"/>
                  </a:moveTo>
                  <a:lnTo>
                    <a:pt x="5000759" y="5343773"/>
                  </a:lnTo>
                  <a:lnTo>
                    <a:pt x="4998235" y="5349404"/>
                  </a:lnTo>
                  <a:lnTo>
                    <a:pt x="4996722" y="5352310"/>
                  </a:lnTo>
                  <a:lnTo>
                    <a:pt x="4998494" y="5357406"/>
                  </a:lnTo>
                  <a:lnTo>
                    <a:pt x="5002549" y="5359925"/>
                  </a:lnTo>
                  <a:lnTo>
                    <a:pt x="5013230" y="5364481"/>
                  </a:lnTo>
                  <a:lnTo>
                    <a:pt x="5018185" y="5363044"/>
                  </a:lnTo>
                  <a:lnTo>
                    <a:pt x="5020708" y="5357412"/>
                  </a:lnTo>
                  <a:lnTo>
                    <a:pt x="5022221" y="5354507"/>
                  </a:lnTo>
                  <a:lnTo>
                    <a:pt x="5020449" y="5349410"/>
                  </a:lnTo>
                  <a:lnTo>
                    <a:pt x="5016394" y="5346891"/>
                  </a:lnTo>
                  <a:lnTo>
                    <a:pt x="5010386" y="5344328"/>
                  </a:lnTo>
                  <a:lnTo>
                    <a:pt x="5006188" y="5342144"/>
                  </a:lnTo>
                  <a:close/>
                </a:path>
                <a:path w="17326610" h="9726930">
                  <a:moveTo>
                    <a:pt x="7330806" y="6328619"/>
                  </a:moveTo>
                  <a:lnTo>
                    <a:pt x="7326324" y="6327102"/>
                  </a:lnTo>
                  <a:lnTo>
                    <a:pt x="7320031" y="6325207"/>
                  </a:lnTo>
                  <a:lnTo>
                    <a:pt x="7315548" y="6323689"/>
                  </a:lnTo>
                  <a:lnTo>
                    <a:pt x="7310836" y="6326413"/>
                  </a:lnTo>
                  <a:lnTo>
                    <a:pt x="7309318" y="6330895"/>
                  </a:lnTo>
                  <a:lnTo>
                    <a:pt x="7307943" y="6335044"/>
                  </a:lnTo>
                  <a:lnTo>
                    <a:pt x="7309999" y="6339472"/>
                  </a:lnTo>
                  <a:lnTo>
                    <a:pt x="7315008" y="6341608"/>
                  </a:lnTo>
                  <a:lnTo>
                    <a:pt x="7321301" y="6343504"/>
                  </a:lnTo>
                  <a:lnTo>
                    <a:pt x="7325783" y="6345021"/>
                  </a:lnTo>
                  <a:lnTo>
                    <a:pt x="7330496" y="6342297"/>
                  </a:lnTo>
                  <a:lnTo>
                    <a:pt x="7333531" y="6333333"/>
                  </a:lnTo>
                  <a:lnTo>
                    <a:pt x="7330806" y="6328619"/>
                  </a:lnTo>
                  <a:close/>
                </a:path>
                <a:path w="17326610" h="9726930">
                  <a:moveTo>
                    <a:pt x="4925869" y="5301963"/>
                  </a:moveTo>
                  <a:lnTo>
                    <a:pt x="4920439" y="5303593"/>
                  </a:lnTo>
                  <a:lnTo>
                    <a:pt x="4917915" y="5309224"/>
                  </a:lnTo>
                  <a:lnTo>
                    <a:pt x="4916403" y="5312130"/>
                  </a:lnTo>
                  <a:lnTo>
                    <a:pt x="4918174" y="5317226"/>
                  </a:lnTo>
                  <a:lnTo>
                    <a:pt x="4922230" y="5319745"/>
                  </a:lnTo>
                  <a:lnTo>
                    <a:pt x="4932911" y="5324302"/>
                  </a:lnTo>
                  <a:lnTo>
                    <a:pt x="4938008" y="5322530"/>
                  </a:lnTo>
                  <a:lnTo>
                    <a:pt x="4940389" y="5317232"/>
                  </a:lnTo>
                  <a:lnTo>
                    <a:pt x="4941901" y="5314326"/>
                  </a:lnTo>
                  <a:lnTo>
                    <a:pt x="4940130" y="5309230"/>
                  </a:lnTo>
                  <a:lnTo>
                    <a:pt x="4936075" y="5306711"/>
                  </a:lnTo>
                  <a:lnTo>
                    <a:pt x="4930067" y="5304148"/>
                  </a:lnTo>
                  <a:lnTo>
                    <a:pt x="4925869" y="5301963"/>
                  </a:lnTo>
                  <a:close/>
                </a:path>
                <a:path w="17326610" h="9726930">
                  <a:moveTo>
                    <a:pt x="4845550" y="5261783"/>
                  </a:moveTo>
                  <a:lnTo>
                    <a:pt x="4840453" y="5263555"/>
                  </a:lnTo>
                  <a:lnTo>
                    <a:pt x="4836083" y="5271950"/>
                  </a:lnTo>
                  <a:lnTo>
                    <a:pt x="4837855" y="5277045"/>
                  </a:lnTo>
                  <a:lnTo>
                    <a:pt x="4841911" y="5279565"/>
                  </a:lnTo>
                  <a:lnTo>
                    <a:pt x="4852592" y="5284121"/>
                  </a:lnTo>
                  <a:lnTo>
                    <a:pt x="4857689" y="5282349"/>
                  </a:lnTo>
                  <a:lnTo>
                    <a:pt x="4859398" y="5278343"/>
                  </a:lnTo>
                  <a:lnTo>
                    <a:pt x="4861582" y="5274146"/>
                  </a:lnTo>
                  <a:lnTo>
                    <a:pt x="4859810" y="5269050"/>
                  </a:lnTo>
                  <a:lnTo>
                    <a:pt x="4855756" y="5266531"/>
                  </a:lnTo>
                  <a:lnTo>
                    <a:pt x="4849747" y="5263968"/>
                  </a:lnTo>
                  <a:lnTo>
                    <a:pt x="4845550" y="5261783"/>
                  </a:lnTo>
                  <a:close/>
                </a:path>
                <a:path w="17326610" h="9726930">
                  <a:moveTo>
                    <a:pt x="7417058" y="6353969"/>
                  </a:moveTo>
                  <a:lnTo>
                    <a:pt x="7412434" y="6352785"/>
                  </a:lnTo>
                  <a:lnTo>
                    <a:pt x="7406139" y="6350889"/>
                  </a:lnTo>
                  <a:lnTo>
                    <a:pt x="7401657" y="6349372"/>
                  </a:lnTo>
                  <a:lnTo>
                    <a:pt x="7396610" y="6351954"/>
                  </a:lnTo>
                  <a:lnTo>
                    <a:pt x="7395426" y="6356579"/>
                  </a:lnTo>
                  <a:lnTo>
                    <a:pt x="7394051" y="6360727"/>
                  </a:lnTo>
                  <a:lnTo>
                    <a:pt x="7396109" y="6365156"/>
                  </a:lnTo>
                  <a:lnTo>
                    <a:pt x="7401116" y="6367292"/>
                  </a:lnTo>
                  <a:lnTo>
                    <a:pt x="7407409" y="6369187"/>
                  </a:lnTo>
                  <a:lnTo>
                    <a:pt x="7411891" y="6370704"/>
                  </a:lnTo>
                  <a:lnTo>
                    <a:pt x="7416938" y="6368122"/>
                  </a:lnTo>
                  <a:lnTo>
                    <a:pt x="7418122" y="6363497"/>
                  </a:lnTo>
                  <a:lnTo>
                    <a:pt x="7419639" y="6359016"/>
                  </a:lnTo>
                  <a:lnTo>
                    <a:pt x="7417058" y="6353969"/>
                  </a:lnTo>
                  <a:close/>
                </a:path>
                <a:path w="17326610" h="9726930">
                  <a:moveTo>
                    <a:pt x="4765372" y="5221269"/>
                  </a:moveTo>
                  <a:lnTo>
                    <a:pt x="4759943" y="5222898"/>
                  </a:lnTo>
                  <a:lnTo>
                    <a:pt x="4757420" y="5228530"/>
                  </a:lnTo>
                  <a:lnTo>
                    <a:pt x="4755907" y="5231435"/>
                  </a:lnTo>
                  <a:lnTo>
                    <a:pt x="4757679" y="5236532"/>
                  </a:lnTo>
                  <a:lnTo>
                    <a:pt x="4761733" y="5239051"/>
                  </a:lnTo>
                  <a:lnTo>
                    <a:pt x="4772416" y="5243607"/>
                  </a:lnTo>
                  <a:lnTo>
                    <a:pt x="4777512" y="5241835"/>
                  </a:lnTo>
                  <a:lnTo>
                    <a:pt x="4779893" y="5236538"/>
                  </a:lnTo>
                  <a:lnTo>
                    <a:pt x="4781406" y="5233632"/>
                  </a:lnTo>
                  <a:lnTo>
                    <a:pt x="4779634" y="5228536"/>
                  </a:lnTo>
                  <a:lnTo>
                    <a:pt x="4775579" y="5226017"/>
                  </a:lnTo>
                  <a:lnTo>
                    <a:pt x="4769570" y="5223454"/>
                  </a:lnTo>
                  <a:lnTo>
                    <a:pt x="4765372" y="5221269"/>
                  </a:lnTo>
                  <a:close/>
                </a:path>
                <a:path w="17326610" h="9726930">
                  <a:moveTo>
                    <a:pt x="4685196" y="5180755"/>
                  </a:moveTo>
                  <a:lnTo>
                    <a:pt x="4679766" y="5182385"/>
                  </a:lnTo>
                  <a:lnTo>
                    <a:pt x="4677243" y="5188016"/>
                  </a:lnTo>
                  <a:lnTo>
                    <a:pt x="4675730" y="5190922"/>
                  </a:lnTo>
                  <a:lnTo>
                    <a:pt x="4677502" y="5196018"/>
                  </a:lnTo>
                  <a:lnTo>
                    <a:pt x="4681557" y="5198537"/>
                  </a:lnTo>
                  <a:lnTo>
                    <a:pt x="4692238" y="5203093"/>
                  </a:lnTo>
                  <a:lnTo>
                    <a:pt x="4697335" y="5201322"/>
                  </a:lnTo>
                  <a:lnTo>
                    <a:pt x="4699716" y="5196024"/>
                  </a:lnTo>
                  <a:lnTo>
                    <a:pt x="4701228" y="5193118"/>
                  </a:lnTo>
                  <a:lnTo>
                    <a:pt x="4699457" y="5188022"/>
                  </a:lnTo>
                  <a:lnTo>
                    <a:pt x="4695402" y="5185503"/>
                  </a:lnTo>
                  <a:lnTo>
                    <a:pt x="4689394" y="5182940"/>
                  </a:lnTo>
                  <a:lnTo>
                    <a:pt x="4685196" y="5180755"/>
                  </a:lnTo>
                  <a:close/>
                </a:path>
                <a:path w="17326610" h="9726930">
                  <a:moveTo>
                    <a:pt x="7502784" y="6378700"/>
                  </a:moveTo>
                  <a:lnTo>
                    <a:pt x="7498159" y="6377515"/>
                  </a:lnTo>
                  <a:lnTo>
                    <a:pt x="7491865" y="6375620"/>
                  </a:lnTo>
                  <a:lnTo>
                    <a:pt x="7487383" y="6374103"/>
                  </a:lnTo>
                  <a:lnTo>
                    <a:pt x="7482670" y="6376827"/>
                  </a:lnTo>
                  <a:lnTo>
                    <a:pt x="7481486" y="6381452"/>
                  </a:lnTo>
                  <a:lnTo>
                    <a:pt x="7480254" y="6385266"/>
                  </a:lnTo>
                  <a:lnTo>
                    <a:pt x="7482310" y="6389694"/>
                  </a:lnTo>
                  <a:lnTo>
                    <a:pt x="7487317" y="6391830"/>
                  </a:lnTo>
                  <a:lnTo>
                    <a:pt x="7493611" y="6393726"/>
                  </a:lnTo>
                  <a:lnTo>
                    <a:pt x="7498094" y="6395243"/>
                  </a:lnTo>
                  <a:lnTo>
                    <a:pt x="7502807" y="6392519"/>
                  </a:lnTo>
                  <a:lnTo>
                    <a:pt x="7503990" y="6387894"/>
                  </a:lnTo>
                  <a:lnTo>
                    <a:pt x="7505507" y="6383412"/>
                  </a:lnTo>
                  <a:lnTo>
                    <a:pt x="7502784" y="6378700"/>
                  </a:lnTo>
                  <a:close/>
                </a:path>
                <a:path w="17326610" h="9726930">
                  <a:moveTo>
                    <a:pt x="4605304" y="5139574"/>
                  </a:moveTo>
                  <a:lnTo>
                    <a:pt x="4599874" y="5141203"/>
                  </a:lnTo>
                  <a:lnTo>
                    <a:pt x="4597342" y="5146830"/>
                  </a:lnTo>
                  <a:lnTo>
                    <a:pt x="4595980" y="5149406"/>
                  </a:lnTo>
                  <a:lnTo>
                    <a:pt x="4597609" y="5154836"/>
                  </a:lnTo>
                  <a:lnTo>
                    <a:pt x="4601665" y="5157355"/>
                  </a:lnTo>
                  <a:lnTo>
                    <a:pt x="4612346" y="5161912"/>
                  </a:lnTo>
                  <a:lnTo>
                    <a:pt x="4617443" y="5160140"/>
                  </a:lnTo>
                  <a:lnTo>
                    <a:pt x="4619832" y="5154846"/>
                  </a:lnTo>
                  <a:lnTo>
                    <a:pt x="4621194" y="5152270"/>
                  </a:lnTo>
                  <a:lnTo>
                    <a:pt x="4619565" y="5146840"/>
                  </a:lnTo>
                  <a:lnTo>
                    <a:pt x="4615510" y="5144322"/>
                  </a:lnTo>
                  <a:lnTo>
                    <a:pt x="4609501" y="5141759"/>
                  </a:lnTo>
                  <a:lnTo>
                    <a:pt x="4605304" y="5139574"/>
                  </a:lnTo>
                  <a:close/>
                </a:path>
                <a:path w="17326610" h="9726930">
                  <a:moveTo>
                    <a:pt x="4525554" y="5098058"/>
                  </a:moveTo>
                  <a:lnTo>
                    <a:pt x="4520124" y="5099688"/>
                  </a:lnTo>
                  <a:lnTo>
                    <a:pt x="4518273" y="5104027"/>
                  </a:lnTo>
                  <a:lnTo>
                    <a:pt x="4516088" y="5108225"/>
                  </a:lnTo>
                  <a:lnTo>
                    <a:pt x="4517718" y="5113655"/>
                  </a:lnTo>
                  <a:lnTo>
                    <a:pt x="4521772" y="5116173"/>
                  </a:lnTo>
                  <a:lnTo>
                    <a:pt x="4532454" y="5120730"/>
                  </a:lnTo>
                  <a:lnTo>
                    <a:pt x="4537551" y="5118958"/>
                  </a:lnTo>
                  <a:lnTo>
                    <a:pt x="4539259" y="5114953"/>
                  </a:lnTo>
                  <a:lnTo>
                    <a:pt x="4541445" y="5110755"/>
                  </a:lnTo>
                  <a:lnTo>
                    <a:pt x="4539815" y="5105325"/>
                  </a:lnTo>
                  <a:lnTo>
                    <a:pt x="4535760" y="5102807"/>
                  </a:lnTo>
                  <a:lnTo>
                    <a:pt x="4529751" y="5100243"/>
                  </a:lnTo>
                  <a:lnTo>
                    <a:pt x="4525554" y="5098058"/>
                  </a:lnTo>
                  <a:close/>
                </a:path>
                <a:path w="17326610" h="9726930">
                  <a:moveTo>
                    <a:pt x="7589697" y="6401569"/>
                  </a:moveTo>
                  <a:lnTo>
                    <a:pt x="7585073" y="6400385"/>
                  </a:lnTo>
                  <a:lnTo>
                    <a:pt x="7578637" y="6398824"/>
                  </a:lnTo>
                  <a:lnTo>
                    <a:pt x="7574012" y="6397641"/>
                  </a:lnTo>
                  <a:lnTo>
                    <a:pt x="7569298" y="6400365"/>
                  </a:lnTo>
                  <a:lnTo>
                    <a:pt x="7568115" y="6404989"/>
                  </a:lnTo>
                  <a:lnTo>
                    <a:pt x="7566740" y="6409138"/>
                  </a:lnTo>
                  <a:lnTo>
                    <a:pt x="7568939" y="6413232"/>
                  </a:lnTo>
                  <a:lnTo>
                    <a:pt x="7574281" y="6415511"/>
                  </a:lnTo>
                  <a:lnTo>
                    <a:pt x="7580717" y="6417072"/>
                  </a:lnTo>
                  <a:lnTo>
                    <a:pt x="7585342" y="6418256"/>
                  </a:lnTo>
                  <a:lnTo>
                    <a:pt x="7590055" y="6415531"/>
                  </a:lnTo>
                  <a:lnTo>
                    <a:pt x="7592422" y="6406282"/>
                  </a:lnTo>
                  <a:lnTo>
                    <a:pt x="7589697" y="6401569"/>
                  </a:lnTo>
                  <a:close/>
                </a:path>
                <a:path w="17326610" h="9726930">
                  <a:moveTo>
                    <a:pt x="4446139" y="5056685"/>
                  </a:moveTo>
                  <a:lnTo>
                    <a:pt x="4441042" y="5058457"/>
                  </a:lnTo>
                  <a:lnTo>
                    <a:pt x="4436672" y="5066852"/>
                  </a:lnTo>
                  <a:lnTo>
                    <a:pt x="4438302" y="5072282"/>
                  </a:lnTo>
                  <a:lnTo>
                    <a:pt x="4442357" y="5074801"/>
                  </a:lnTo>
                  <a:lnTo>
                    <a:pt x="4453039" y="5079357"/>
                  </a:lnTo>
                  <a:lnTo>
                    <a:pt x="4458135" y="5077585"/>
                  </a:lnTo>
                  <a:lnTo>
                    <a:pt x="4459844" y="5073580"/>
                  </a:lnTo>
                  <a:lnTo>
                    <a:pt x="4462029" y="5069382"/>
                  </a:lnTo>
                  <a:lnTo>
                    <a:pt x="4460400" y="5063952"/>
                  </a:lnTo>
                  <a:lnTo>
                    <a:pt x="4456345" y="5061434"/>
                  </a:lnTo>
                  <a:lnTo>
                    <a:pt x="4450336" y="5058870"/>
                  </a:lnTo>
                  <a:lnTo>
                    <a:pt x="4446139" y="5056685"/>
                  </a:lnTo>
                  <a:close/>
                </a:path>
                <a:path w="17326610" h="9726930">
                  <a:moveTo>
                    <a:pt x="4367056" y="5015454"/>
                  </a:moveTo>
                  <a:lnTo>
                    <a:pt x="4361768" y="5016750"/>
                  </a:lnTo>
                  <a:lnTo>
                    <a:pt x="4359583" y="5020947"/>
                  </a:lnTo>
                  <a:lnTo>
                    <a:pt x="4357065" y="5025002"/>
                  </a:lnTo>
                  <a:lnTo>
                    <a:pt x="4358837" y="5030099"/>
                  </a:lnTo>
                  <a:lnTo>
                    <a:pt x="4362749" y="5032952"/>
                  </a:lnTo>
                  <a:lnTo>
                    <a:pt x="4369425" y="5035799"/>
                  </a:lnTo>
                  <a:lnTo>
                    <a:pt x="4369283" y="5036133"/>
                  </a:lnTo>
                  <a:lnTo>
                    <a:pt x="4373289" y="5037842"/>
                  </a:lnTo>
                  <a:lnTo>
                    <a:pt x="4378052" y="5035927"/>
                  </a:lnTo>
                  <a:lnTo>
                    <a:pt x="4380094" y="5032064"/>
                  </a:lnTo>
                  <a:lnTo>
                    <a:pt x="4382613" y="5028009"/>
                  </a:lnTo>
                  <a:lnTo>
                    <a:pt x="4380842" y="5022913"/>
                  </a:lnTo>
                  <a:lnTo>
                    <a:pt x="4376929" y="5020060"/>
                  </a:lnTo>
                  <a:lnTo>
                    <a:pt x="4370920" y="5017497"/>
                  </a:lnTo>
                  <a:lnTo>
                    <a:pt x="4367056" y="5015454"/>
                  </a:lnTo>
                  <a:close/>
                </a:path>
                <a:path w="17326610" h="9726930">
                  <a:moveTo>
                    <a:pt x="7676754" y="6424105"/>
                  </a:moveTo>
                  <a:lnTo>
                    <a:pt x="7672129" y="6422922"/>
                  </a:lnTo>
                  <a:lnTo>
                    <a:pt x="7665693" y="6421361"/>
                  </a:lnTo>
                  <a:lnTo>
                    <a:pt x="7661069" y="6420177"/>
                  </a:lnTo>
                  <a:lnTo>
                    <a:pt x="7656355" y="6422901"/>
                  </a:lnTo>
                  <a:lnTo>
                    <a:pt x="7655172" y="6427526"/>
                  </a:lnTo>
                  <a:lnTo>
                    <a:pt x="7654131" y="6431816"/>
                  </a:lnTo>
                  <a:lnTo>
                    <a:pt x="7656330" y="6435911"/>
                  </a:lnTo>
                  <a:lnTo>
                    <a:pt x="7661337" y="6438047"/>
                  </a:lnTo>
                  <a:lnTo>
                    <a:pt x="7667774" y="6439609"/>
                  </a:lnTo>
                  <a:lnTo>
                    <a:pt x="7672398" y="6440793"/>
                  </a:lnTo>
                  <a:lnTo>
                    <a:pt x="7677111" y="6438068"/>
                  </a:lnTo>
                  <a:lnTo>
                    <a:pt x="7679478" y="6428819"/>
                  </a:lnTo>
                  <a:lnTo>
                    <a:pt x="7676754" y="6424105"/>
                  </a:lnTo>
                  <a:close/>
                </a:path>
                <a:path w="17326610" h="9726930">
                  <a:moveTo>
                    <a:pt x="4288067" y="4973080"/>
                  </a:moveTo>
                  <a:lnTo>
                    <a:pt x="4282638" y="4974709"/>
                  </a:lnTo>
                  <a:lnTo>
                    <a:pt x="4280453" y="4978907"/>
                  </a:lnTo>
                  <a:lnTo>
                    <a:pt x="4278076" y="4982628"/>
                  </a:lnTo>
                  <a:lnTo>
                    <a:pt x="4279705" y="4988058"/>
                  </a:lnTo>
                  <a:lnTo>
                    <a:pt x="4283903" y="4990243"/>
                  </a:lnTo>
                  <a:lnTo>
                    <a:pt x="4289628" y="4993474"/>
                  </a:lnTo>
                  <a:lnTo>
                    <a:pt x="4294301" y="4995467"/>
                  </a:lnTo>
                  <a:lnTo>
                    <a:pt x="4298921" y="4993887"/>
                  </a:lnTo>
                  <a:lnTo>
                    <a:pt x="4300963" y="4990024"/>
                  </a:lnTo>
                  <a:lnTo>
                    <a:pt x="4303340" y="4986303"/>
                  </a:lnTo>
                  <a:lnTo>
                    <a:pt x="4301710" y="4980873"/>
                  </a:lnTo>
                  <a:lnTo>
                    <a:pt x="4297512" y="4978688"/>
                  </a:lnTo>
                  <a:lnTo>
                    <a:pt x="4291789" y="4975457"/>
                  </a:lnTo>
                  <a:lnTo>
                    <a:pt x="4288067" y="4973080"/>
                  </a:lnTo>
                  <a:close/>
                </a:path>
                <a:path w="17326610" h="9726930">
                  <a:moveTo>
                    <a:pt x="4208745" y="4930564"/>
                  </a:moveTo>
                  <a:lnTo>
                    <a:pt x="4203457" y="4931859"/>
                  </a:lnTo>
                  <a:lnTo>
                    <a:pt x="4199087" y="4940253"/>
                  </a:lnTo>
                  <a:lnTo>
                    <a:pt x="4200383" y="4945540"/>
                  </a:lnTo>
                  <a:lnTo>
                    <a:pt x="4204580" y="4947725"/>
                  </a:lnTo>
                  <a:lnTo>
                    <a:pt x="4210305" y="4950957"/>
                  </a:lnTo>
                  <a:lnTo>
                    <a:pt x="4215313" y="4953093"/>
                  </a:lnTo>
                  <a:lnTo>
                    <a:pt x="4219932" y="4951513"/>
                  </a:lnTo>
                  <a:lnTo>
                    <a:pt x="4221974" y="4947649"/>
                  </a:lnTo>
                  <a:lnTo>
                    <a:pt x="4224159" y="4943452"/>
                  </a:lnTo>
                  <a:lnTo>
                    <a:pt x="4222864" y="4938164"/>
                  </a:lnTo>
                  <a:lnTo>
                    <a:pt x="4218666" y="4935979"/>
                  </a:lnTo>
                  <a:lnTo>
                    <a:pt x="4212943" y="4932749"/>
                  </a:lnTo>
                  <a:lnTo>
                    <a:pt x="4208745" y="4930564"/>
                  </a:lnTo>
                  <a:close/>
                </a:path>
                <a:path w="17326610" h="9726930">
                  <a:moveTo>
                    <a:pt x="7763427" y="6445690"/>
                  </a:moveTo>
                  <a:lnTo>
                    <a:pt x="7758802" y="6444506"/>
                  </a:lnTo>
                  <a:lnTo>
                    <a:pt x="7752367" y="6442944"/>
                  </a:lnTo>
                  <a:lnTo>
                    <a:pt x="7747742" y="6441761"/>
                  </a:lnTo>
                  <a:lnTo>
                    <a:pt x="7743363" y="6444628"/>
                  </a:lnTo>
                  <a:lnTo>
                    <a:pt x="7742179" y="6449252"/>
                  </a:lnTo>
                  <a:lnTo>
                    <a:pt x="7741138" y="6453543"/>
                  </a:lnTo>
                  <a:lnTo>
                    <a:pt x="7743336" y="6457637"/>
                  </a:lnTo>
                  <a:lnTo>
                    <a:pt x="7747009" y="6459204"/>
                  </a:lnTo>
                  <a:lnTo>
                    <a:pt x="7747151" y="6458869"/>
                  </a:lnTo>
                  <a:lnTo>
                    <a:pt x="7748487" y="6459439"/>
                  </a:lnTo>
                  <a:lnTo>
                    <a:pt x="7754922" y="6461001"/>
                  </a:lnTo>
                  <a:lnTo>
                    <a:pt x="7759547" y="6462184"/>
                  </a:lnTo>
                  <a:lnTo>
                    <a:pt x="7763926" y="6459318"/>
                  </a:lnTo>
                  <a:lnTo>
                    <a:pt x="7766294" y="6450069"/>
                  </a:lnTo>
                  <a:lnTo>
                    <a:pt x="7763427" y="6445690"/>
                  </a:lnTo>
                  <a:close/>
                </a:path>
                <a:path w="17326610" h="9726930">
                  <a:moveTo>
                    <a:pt x="4129898" y="4887855"/>
                  </a:moveTo>
                  <a:lnTo>
                    <a:pt x="4124611" y="4889151"/>
                  </a:lnTo>
                  <a:lnTo>
                    <a:pt x="4120242" y="4897545"/>
                  </a:lnTo>
                  <a:lnTo>
                    <a:pt x="4121537" y="4902832"/>
                  </a:lnTo>
                  <a:lnTo>
                    <a:pt x="4125735" y="4905018"/>
                  </a:lnTo>
                  <a:lnTo>
                    <a:pt x="4131458" y="4908248"/>
                  </a:lnTo>
                  <a:lnTo>
                    <a:pt x="4136465" y="4910384"/>
                  </a:lnTo>
                  <a:lnTo>
                    <a:pt x="4141086" y="4908804"/>
                  </a:lnTo>
                  <a:lnTo>
                    <a:pt x="4143129" y="4904940"/>
                  </a:lnTo>
                  <a:lnTo>
                    <a:pt x="4145313" y="4900743"/>
                  </a:lnTo>
                  <a:lnTo>
                    <a:pt x="4144018" y="4895456"/>
                  </a:lnTo>
                  <a:lnTo>
                    <a:pt x="4139820" y="4893271"/>
                  </a:lnTo>
                  <a:lnTo>
                    <a:pt x="4134096" y="4890040"/>
                  </a:lnTo>
                  <a:lnTo>
                    <a:pt x="4129898" y="4887855"/>
                  </a:lnTo>
                  <a:close/>
                </a:path>
                <a:path w="17326610" h="9726930">
                  <a:moveTo>
                    <a:pt x="7850194" y="6466130"/>
                  </a:moveTo>
                  <a:lnTo>
                    <a:pt x="7845570" y="6464946"/>
                  </a:lnTo>
                  <a:lnTo>
                    <a:pt x="7839467" y="6463527"/>
                  </a:lnTo>
                  <a:lnTo>
                    <a:pt x="7834842" y="6462343"/>
                  </a:lnTo>
                  <a:lnTo>
                    <a:pt x="7830463" y="6465209"/>
                  </a:lnTo>
                  <a:lnTo>
                    <a:pt x="7829280" y="6469834"/>
                  </a:lnTo>
                  <a:lnTo>
                    <a:pt x="7828381" y="6473791"/>
                  </a:lnTo>
                  <a:lnTo>
                    <a:pt x="7830580" y="6477885"/>
                  </a:lnTo>
                  <a:lnTo>
                    <a:pt x="7835254" y="6479879"/>
                  </a:lnTo>
                  <a:lnTo>
                    <a:pt x="7841690" y="6481441"/>
                  </a:lnTo>
                  <a:lnTo>
                    <a:pt x="7846315" y="6482625"/>
                  </a:lnTo>
                  <a:lnTo>
                    <a:pt x="7850694" y="6479758"/>
                  </a:lnTo>
                  <a:lnTo>
                    <a:pt x="7853061" y="6470509"/>
                  </a:lnTo>
                  <a:lnTo>
                    <a:pt x="7850194" y="6466130"/>
                  </a:lnTo>
                  <a:close/>
                </a:path>
                <a:path w="17326610" h="9726930">
                  <a:moveTo>
                    <a:pt x="4051195" y="4844813"/>
                  </a:moveTo>
                  <a:lnTo>
                    <a:pt x="4045907" y="4846108"/>
                  </a:lnTo>
                  <a:lnTo>
                    <a:pt x="4041537" y="4854503"/>
                  </a:lnTo>
                  <a:lnTo>
                    <a:pt x="4042833" y="4859791"/>
                  </a:lnTo>
                  <a:lnTo>
                    <a:pt x="4047031" y="4861976"/>
                  </a:lnTo>
                  <a:lnTo>
                    <a:pt x="4052754" y="4865206"/>
                  </a:lnTo>
                  <a:lnTo>
                    <a:pt x="4057762" y="4867342"/>
                  </a:lnTo>
                  <a:lnTo>
                    <a:pt x="4062382" y="4865762"/>
                  </a:lnTo>
                  <a:lnTo>
                    <a:pt x="4064425" y="4861899"/>
                  </a:lnTo>
                  <a:lnTo>
                    <a:pt x="4066610" y="4857701"/>
                  </a:lnTo>
                  <a:lnTo>
                    <a:pt x="4065313" y="4852413"/>
                  </a:lnTo>
                  <a:lnTo>
                    <a:pt x="4061116" y="4850228"/>
                  </a:lnTo>
                  <a:lnTo>
                    <a:pt x="4055392" y="4846998"/>
                  </a:lnTo>
                  <a:lnTo>
                    <a:pt x="4051195" y="4844813"/>
                  </a:lnTo>
                  <a:close/>
                </a:path>
                <a:path w="17326610" h="9726930">
                  <a:moveTo>
                    <a:pt x="3972300" y="4801295"/>
                  </a:moveTo>
                  <a:lnTo>
                    <a:pt x="3967012" y="4802590"/>
                  </a:lnTo>
                  <a:lnTo>
                    <a:pt x="3962642" y="4810985"/>
                  </a:lnTo>
                  <a:lnTo>
                    <a:pt x="3963938" y="4816273"/>
                  </a:lnTo>
                  <a:lnTo>
                    <a:pt x="3968135" y="4818458"/>
                  </a:lnTo>
                  <a:lnTo>
                    <a:pt x="3973859" y="4821688"/>
                  </a:lnTo>
                  <a:lnTo>
                    <a:pt x="3978867" y="4823824"/>
                  </a:lnTo>
                  <a:lnTo>
                    <a:pt x="3983487" y="4822244"/>
                  </a:lnTo>
                  <a:lnTo>
                    <a:pt x="3985529" y="4818381"/>
                  </a:lnTo>
                  <a:lnTo>
                    <a:pt x="3987714" y="4814183"/>
                  </a:lnTo>
                  <a:lnTo>
                    <a:pt x="3986418" y="4808895"/>
                  </a:lnTo>
                  <a:lnTo>
                    <a:pt x="3982221" y="4806710"/>
                  </a:lnTo>
                  <a:lnTo>
                    <a:pt x="3976497" y="4803479"/>
                  </a:lnTo>
                  <a:lnTo>
                    <a:pt x="3972300" y="4801295"/>
                  </a:lnTo>
                  <a:close/>
                </a:path>
                <a:path w="17326610" h="9726930">
                  <a:moveTo>
                    <a:pt x="7937865" y="6485377"/>
                  </a:moveTo>
                  <a:lnTo>
                    <a:pt x="7933240" y="6484193"/>
                  </a:lnTo>
                  <a:lnTo>
                    <a:pt x="7927137" y="6482773"/>
                  </a:lnTo>
                  <a:lnTo>
                    <a:pt x="7922371" y="6481924"/>
                  </a:lnTo>
                  <a:lnTo>
                    <a:pt x="7917991" y="6484790"/>
                  </a:lnTo>
                  <a:lnTo>
                    <a:pt x="7916807" y="6489415"/>
                  </a:lnTo>
                  <a:lnTo>
                    <a:pt x="7915909" y="6493372"/>
                  </a:lnTo>
                  <a:lnTo>
                    <a:pt x="7918108" y="6497467"/>
                  </a:lnTo>
                  <a:lnTo>
                    <a:pt x="7923449" y="6499745"/>
                  </a:lnTo>
                  <a:lnTo>
                    <a:pt x="7929552" y="6501164"/>
                  </a:lnTo>
                  <a:lnTo>
                    <a:pt x="7934318" y="6502014"/>
                  </a:lnTo>
                  <a:lnTo>
                    <a:pt x="7938698" y="6499147"/>
                  </a:lnTo>
                  <a:lnTo>
                    <a:pt x="7939882" y="6494523"/>
                  </a:lnTo>
                  <a:lnTo>
                    <a:pt x="7940731" y="6489756"/>
                  </a:lnTo>
                  <a:lnTo>
                    <a:pt x="7937865" y="6485377"/>
                  </a:lnTo>
                  <a:close/>
                </a:path>
                <a:path w="17326610" h="9726930">
                  <a:moveTo>
                    <a:pt x="3893546" y="4757442"/>
                  </a:moveTo>
                  <a:lnTo>
                    <a:pt x="3888260" y="4758738"/>
                  </a:lnTo>
                  <a:lnTo>
                    <a:pt x="3883890" y="4767133"/>
                  </a:lnTo>
                  <a:lnTo>
                    <a:pt x="3885185" y="4772420"/>
                  </a:lnTo>
                  <a:lnTo>
                    <a:pt x="3889382" y="4774605"/>
                  </a:lnTo>
                  <a:lnTo>
                    <a:pt x="3895107" y="4777836"/>
                  </a:lnTo>
                  <a:lnTo>
                    <a:pt x="3900114" y="4779972"/>
                  </a:lnTo>
                  <a:lnTo>
                    <a:pt x="3904734" y="4778392"/>
                  </a:lnTo>
                  <a:lnTo>
                    <a:pt x="3906777" y="4774528"/>
                  </a:lnTo>
                  <a:lnTo>
                    <a:pt x="3908962" y="4770331"/>
                  </a:lnTo>
                  <a:lnTo>
                    <a:pt x="3907665" y="4765043"/>
                  </a:lnTo>
                  <a:lnTo>
                    <a:pt x="3903468" y="4762857"/>
                  </a:lnTo>
                  <a:lnTo>
                    <a:pt x="3897744" y="4759627"/>
                  </a:lnTo>
                  <a:lnTo>
                    <a:pt x="3893546" y="4757442"/>
                  </a:lnTo>
                  <a:close/>
                </a:path>
                <a:path w="17326610" h="9726930">
                  <a:moveTo>
                    <a:pt x="3815604" y="4713541"/>
                  </a:moveTo>
                  <a:lnTo>
                    <a:pt x="3810317" y="4714837"/>
                  </a:lnTo>
                  <a:lnTo>
                    <a:pt x="3805947" y="4723231"/>
                  </a:lnTo>
                  <a:lnTo>
                    <a:pt x="3807242" y="4728518"/>
                  </a:lnTo>
                  <a:lnTo>
                    <a:pt x="3811439" y="4730704"/>
                  </a:lnTo>
                  <a:lnTo>
                    <a:pt x="3817163" y="4733934"/>
                  </a:lnTo>
                  <a:lnTo>
                    <a:pt x="3821837" y="4735928"/>
                  </a:lnTo>
                  <a:lnTo>
                    <a:pt x="3826791" y="4734490"/>
                  </a:lnTo>
                  <a:lnTo>
                    <a:pt x="3828833" y="4730627"/>
                  </a:lnTo>
                  <a:lnTo>
                    <a:pt x="3831018" y="4726429"/>
                  </a:lnTo>
                  <a:lnTo>
                    <a:pt x="3829723" y="4721142"/>
                  </a:lnTo>
                  <a:lnTo>
                    <a:pt x="3825526" y="4718957"/>
                  </a:lnTo>
                  <a:lnTo>
                    <a:pt x="3819802" y="4715726"/>
                  </a:lnTo>
                  <a:lnTo>
                    <a:pt x="3815604" y="4713541"/>
                  </a:lnTo>
                  <a:close/>
                </a:path>
                <a:path w="17326610" h="9726930">
                  <a:moveTo>
                    <a:pt x="8025912" y="6502812"/>
                  </a:moveTo>
                  <a:lnTo>
                    <a:pt x="8014902" y="6500877"/>
                  </a:lnTo>
                  <a:lnTo>
                    <a:pt x="8010468" y="6500170"/>
                  </a:lnTo>
                  <a:lnTo>
                    <a:pt x="8005755" y="6502894"/>
                  </a:lnTo>
                  <a:lnTo>
                    <a:pt x="8004971" y="6507294"/>
                  </a:lnTo>
                  <a:lnTo>
                    <a:pt x="8004905" y="6507661"/>
                  </a:lnTo>
                  <a:lnTo>
                    <a:pt x="8004007" y="6511618"/>
                  </a:lnTo>
                  <a:lnTo>
                    <a:pt x="8006206" y="6515712"/>
                  </a:lnTo>
                  <a:lnTo>
                    <a:pt x="8009878" y="6517278"/>
                  </a:lnTo>
                  <a:lnTo>
                    <a:pt x="8010020" y="6516945"/>
                  </a:lnTo>
                  <a:lnTo>
                    <a:pt x="8011689" y="6517657"/>
                  </a:lnTo>
                  <a:lnTo>
                    <a:pt x="8017934" y="6518742"/>
                  </a:lnTo>
                  <a:lnTo>
                    <a:pt x="8022367" y="6519450"/>
                  </a:lnTo>
                  <a:lnTo>
                    <a:pt x="8027080" y="6516725"/>
                  </a:lnTo>
                  <a:lnTo>
                    <a:pt x="8027864" y="6512325"/>
                  </a:lnTo>
                  <a:lnTo>
                    <a:pt x="8028578" y="6507895"/>
                  </a:lnTo>
                  <a:lnTo>
                    <a:pt x="8028637" y="6507525"/>
                  </a:lnTo>
                  <a:lnTo>
                    <a:pt x="8025912" y="6502812"/>
                  </a:lnTo>
                  <a:close/>
                </a:path>
                <a:path w="17326610" h="9726930">
                  <a:moveTo>
                    <a:pt x="3737469" y="4669163"/>
                  </a:moveTo>
                  <a:lnTo>
                    <a:pt x="3732517" y="4670602"/>
                  </a:lnTo>
                  <a:lnTo>
                    <a:pt x="3729998" y="4674657"/>
                  </a:lnTo>
                  <a:lnTo>
                    <a:pt x="3727813" y="4678854"/>
                  </a:lnTo>
                  <a:lnTo>
                    <a:pt x="3729251" y="4683807"/>
                  </a:lnTo>
                  <a:lnTo>
                    <a:pt x="3733305" y="4686326"/>
                  </a:lnTo>
                  <a:lnTo>
                    <a:pt x="3739029" y="4689557"/>
                  </a:lnTo>
                  <a:lnTo>
                    <a:pt x="3743703" y="4691551"/>
                  </a:lnTo>
                  <a:lnTo>
                    <a:pt x="3748656" y="4690113"/>
                  </a:lnTo>
                  <a:lnTo>
                    <a:pt x="3750699" y="4686249"/>
                  </a:lnTo>
                  <a:lnTo>
                    <a:pt x="3752884" y="4682052"/>
                  </a:lnTo>
                  <a:lnTo>
                    <a:pt x="3751446" y="4677098"/>
                  </a:lnTo>
                  <a:lnTo>
                    <a:pt x="3747392" y="4674580"/>
                  </a:lnTo>
                  <a:lnTo>
                    <a:pt x="3741667" y="4671348"/>
                  </a:lnTo>
                  <a:lnTo>
                    <a:pt x="3737469" y="4669163"/>
                  </a:lnTo>
                  <a:close/>
                </a:path>
                <a:path w="17326610" h="9726930">
                  <a:moveTo>
                    <a:pt x="3659620" y="4624118"/>
                  </a:moveTo>
                  <a:lnTo>
                    <a:pt x="3654666" y="4625556"/>
                  </a:lnTo>
                  <a:lnTo>
                    <a:pt x="3652147" y="4629611"/>
                  </a:lnTo>
                  <a:lnTo>
                    <a:pt x="3649963" y="4633808"/>
                  </a:lnTo>
                  <a:lnTo>
                    <a:pt x="3651401" y="4638763"/>
                  </a:lnTo>
                  <a:lnTo>
                    <a:pt x="3655456" y="4641281"/>
                  </a:lnTo>
                  <a:lnTo>
                    <a:pt x="3661180" y="4644512"/>
                  </a:lnTo>
                  <a:lnTo>
                    <a:pt x="3662181" y="4644939"/>
                  </a:lnTo>
                  <a:lnTo>
                    <a:pt x="3662039" y="4645273"/>
                  </a:lnTo>
                  <a:lnTo>
                    <a:pt x="3665711" y="4646840"/>
                  </a:lnTo>
                  <a:lnTo>
                    <a:pt x="3670665" y="4645402"/>
                  </a:lnTo>
                  <a:lnTo>
                    <a:pt x="3672708" y="4641538"/>
                  </a:lnTo>
                  <a:lnTo>
                    <a:pt x="3674893" y="4637341"/>
                  </a:lnTo>
                  <a:lnTo>
                    <a:pt x="3673454" y="4632387"/>
                  </a:lnTo>
                  <a:lnTo>
                    <a:pt x="3669399" y="4629868"/>
                  </a:lnTo>
                  <a:lnTo>
                    <a:pt x="3663675" y="4626637"/>
                  </a:lnTo>
                  <a:lnTo>
                    <a:pt x="3659620" y="4624118"/>
                  </a:lnTo>
                  <a:close/>
                </a:path>
                <a:path w="17326610" h="9726930">
                  <a:moveTo>
                    <a:pt x="8113819" y="6520581"/>
                  </a:moveTo>
                  <a:lnTo>
                    <a:pt x="8098040" y="6517796"/>
                  </a:lnTo>
                  <a:lnTo>
                    <a:pt x="8093661" y="6520663"/>
                  </a:lnTo>
                  <a:lnTo>
                    <a:pt x="8092876" y="6525063"/>
                  </a:lnTo>
                  <a:lnTo>
                    <a:pt x="8092811" y="6525430"/>
                  </a:lnTo>
                  <a:lnTo>
                    <a:pt x="8091912" y="6529387"/>
                  </a:lnTo>
                  <a:lnTo>
                    <a:pt x="8094254" y="6533147"/>
                  </a:lnTo>
                  <a:lnTo>
                    <a:pt x="8099595" y="6535426"/>
                  </a:lnTo>
                  <a:lnTo>
                    <a:pt x="8110607" y="6537362"/>
                  </a:lnTo>
                  <a:lnTo>
                    <a:pt x="8114986" y="6534495"/>
                  </a:lnTo>
                  <a:lnTo>
                    <a:pt x="8116685" y="6524961"/>
                  </a:lnTo>
                  <a:lnTo>
                    <a:pt x="8113819" y="6520581"/>
                  </a:lnTo>
                  <a:close/>
                </a:path>
                <a:path w="17326610" h="9726930">
                  <a:moveTo>
                    <a:pt x="3582439" y="4579358"/>
                  </a:moveTo>
                  <a:lnTo>
                    <a:pt x="3577484" y="4580796"/>
                  </a:lnTo>
                  <a:lnTo>
                    <a:pt x="3572447" y="4588906"/>
                  </a:lnTo>
                  <a:lnTo>
                    <a:pt x="3573885" y="4593860"/>
                  </a:lnTo>
                  <a:lnTo>
                    <a:pt x="3577940" y="4596379"/>
                  </a:lnTo>
                  <a:lnTo>
                    <a:pt x="3583664" y="4599609"/>
                  </a:lnTo>
                  <a:lnTo>
                    <a:pt x="3584665" y="4600036"/>
                  </a:lnTo>
                  <a:lnTo>
                    <a:pt x="3584523" y="4600370"/>
                  </a:lnTo>
                  <a:lnTo>
                    <a:pt x="3588195" y="4601937"/>
                  </a:lnTo>
                  <a:lnTo>
                    <a:pt x="3592815" y="4600356"/>
                  </a:lnTo>
                  <a:lnTo>
                    <a:pt x="3595192" y="4596635"/>
                  </a:lnTo>
                  <a:lnTo>
                    <a:pt x="3597711" y="4592580"/>
                  </a:lnTo>
                  <a:lnTo>
                    <a:pt x="3596272" y="4587627"/>
                  </a:lnTo>
                  <a:lnTo>
                    <a:pt x="3592217" y="4585108"/>
                  </a:lnTo>
                  <a:lnTo>
                    <a:pt x="3586493" y="4581877"/>
                  </a:lnTo>
                  <a:lnTo>
                    <a:pt x="3582439" y="4579358"/>
                  </a:lnTo>
                  <a:close/>
                </a:path>
                <a:path w="17326610" h="9726930">
                  <a:moveTo>
                    <a:pt x="8202103" y="6536539"/>
                  </a:moveTo>
                  <a:lnTo>
                    <a:pt x="8186324" y="6533754"/>
                  </a:lnTo>
                  <a:lnTo>
                    <a:pt x="8181945" y="6536621"/>
                  </a:lnTo>
                  <a:lnTo>
                    <a:pt x="8181161" y="6541021"/>
                  </a:lnTo>
                  <a:lnTo>
                    <a:pt x="8181095" y="6541388"/>
                  </a:lnTo>
                  <a:lnTo>
                    <a:pt x="8180531" y="6545487"/>
                  </a:lnTo>
                  <a:lnTo>
                    <a:pt x="8182539" y="6549106"/>
                  </a:lnTo>
                  <a:lnTo>
                    <a:pt x="8187879" y="6551384"/>
                  </a:lnTo>
                  <a:lnTo>
                    <a:pt x="8198891" y="6553319"/>
                  </a:lnTo>
                  <a:lnTo>
                    <a:pt x="8203271" y="6550452"/>
                  </a:lnTo>
                  <a:lnTo>
                    <a:pt x="8204970" y="6540919"/>
                  </a:lnTo>
                  <a:lnTo>
                    <a:pt x="8202103" y="6536539"/>
                  </a:lnTo>
                  <a:close/>
                </a:path>
                <a:path w="17326610" h="9726930">
                  <a:moveTo>
                    <a:pt x="3505208" y="4533788"/>
                  </a:moveTo>
                  <a:lnTo>
                    <a:pt x="3499920" y="4535083"/>
                  </a:lnTo>
                  <a:lnTo>
                    <a:pt x="3497401" y="4539138"/>
                  </a:lnTo>
                  <a:lnTo>
                    <a:pt x="3495025" y="4542859"/>
                  </a:lnTo>
                  <a:lnTo>
                    <a:pt x="3496321" y="4548147"/>
                  </a:lnTo>
                  <a:lnTo>
                    <a:pt x="3500376" y="4550666"/>
                  </a:lnTo>
                  <a:lnTo>
                    <a:pt x="3506100" y="4553897"/>
                  </a:lnTo>
                  <a:lnTo>
                    <a:pt x="3510773" y="4555890"/>
                  </a:lnTo>
                  <a:lnTo>
                    <a:pt x="3515251" y="4554644"/>
                  </a:lnTo>
                  <a:lnTo>
                    <a:pt x="3520004" y="4547202"/>
                  </a:lnTo>
                  <a:lnTo>
                    <a:pt x="3518708" y="4541914"/>
                  </a:lnTo>
                  <a:lnTo>
                    <a:pt x="3514653" y="4539395"/>
                  </a:lnTo>
                  <a:lnTo>
                    <a:pt x="3508929" y="4536165"/>
                  </a:lnTo>
                  <a:lnTo>
                    <a:pt x="3505208" y="4533788"/>
                  </a:lnTo>
                  <a:close/>
                </a:path>
                <a:path w="17326610" h="9726930">
                  <a:moveTo>
                    <a:pt x="3428262" y="4487549"/>
                  </a:moveTo>
                  <a:lnTo>
                    <a:pt x="3422975" y="4488846"/>
                  </a:lnTo>
                  <a:lnTo>
                    <a:pt x="3417937" y="4496956"/>
                  </a:lnTo>
                  <a:lnTo>
                    <a:pt x="3419232" y="4502243"/>
                  </a:lnTo>
                  <a:lnTo>
                    <a:pt x="3423287" y="4504762"/>
                  </a:lnTo>
                  <a:lnTo>
                    <a:pt x="3429011" y="4507992"/>
                  </a:lnTo>
                  <a:lnTo>
                    <a:pt x="3430012" y="4508420"/>
                  </a:lnTo>
                  <a:lnTo>
                    <a:pt x="3430489" y="4508228"/>
                  </a:lnTo>
                  <a:lnTo>
                    <a:pt x="3434161" y="4509795"/>
                  </a:lnTo>
                  <a:lnTo>
                    <a:pt x="3438639" y="4508548"/>
                  </a:lnTo>
                  <a:lnTo>
                    <a:pt x="3443392" y="4501106"/>
                  </a:lnTo>
                  <a:lnTo>
                    <a:pt x="3442096" y="4495818"/>
                  </a:lnTo>
                  <a:lnTo>
                    <a:pt x="3438041" y="4493299"/>
                  </a:lnTo>
                  <a:lnTo>
                    <a:pt x="3432317" y="4490068"/>
                  </a:lnTo>
                  <a:lnTo>
                    <a:pt x="3428262" y="4487549"/>
                  </a:lnTo>
                  <a:close/>
                </a:path>
                <a:path w="17326610" h="9726930">
                  <a:moveTo>
                    <a:pt x="8290289" y="6550877"/>
                  </a:moveTo>
                  <a:lnTo>
                    <a:pt x="8279278" y="6548942"/>
                  </a:lnTo>
                  <a:lnTo>
                    <a:pt x="8274702" y="6548568"/>
                  </a:lnTo>
                  <a:lnTo>
                    <a:pt x="8270323" y="6551434"/>
                  </a:lnTo>
                  <a:lnTo>
                    <a:pt x="8269473" y="6556202"/>
                  </a:lnTo>
                  <a:lnTo>
                    <a:pt x="8268908" y="6560301"/>
                  </a:lnTo>
                  <a:lnTo>
                    <a:pt x="8270916" y="6563919"/>
                  </a:lnTo>
                  <a:lnTo>
                    <a:pt x="8274588" y="6565486"/>
                  </a:lnTo>
                  <a:lnTo>
                    <a:pt x="8274731" y="6565152"/>
                  </a:lnTo>
                  <a:lnTo>
                    <a:pt x="8276733" y="6566007"/>
                  </a:lnTo>
                  <a:lnTo>
                    <a:pt x="8282977" y="6567092"/>
                  </a:lnTo>
                  <a:lnTo>
                    <a:pt x="8287553" y="6567465"/>
                  </a:lnTo>
                  <a:lnTo>
                    <a:pt x="8292409" y="6564407"/>
                  </a:lnTo>
                  <a:lnTo>
                    <a:pt x="8293156" y="6555256"/>
                  </a:lnTo>
                  <a:lnTo>
                    <a:pt x="8290289" y="6550877"/>
                  </a:lnTo>
                  <a:close/>
                </a:path>
                <a:path w="17326610" h="9726930">
                  <a:moveTo>
                    <a:pt x="3351458" y="4440978"/>
                  </a:moveTo>
                  <a:lnTo>
                    <a:pt x="3346171" y="4442274"/>
                  </a:lnTo>
                  <a:lnTo>
                    <a:pt x="3341133" y="4450384"/>
                  </a:lnTo>
                  <a:lnTo>
                    <a:pt x="3342429" y="4455672"/>
                  </a:lnTo>
                  <a:lnTo>
                    <a:pt x="3346484" y="4458190"/>
                  </a:lnTo>
                  <a:lnTo>
                    <a:pt x="3352065" y="4461755"/>
                  </a:lnTo>
                  <a:lnTo>
                    <a:pt x="3357073" y="4463891"/>
                  </a:lnTo>
                  <a:lnTo>
                    <a:pt x="3361550" y="4462644"/>
                  </a:lnTo>
                  <a:lnTo>
                    <a:pt x="3363927" y="4458923"/>
                  </a:lnTo>
                  <a:lnTo>
                    <a:pt x="3366445" y="4454868"/>
                  </a:lnTo>
                  <a:lnTo>
                    <a:pt x="3365150" y="4449580"/>
                  </a:lnTo>
                  <a:lnTo>
                    <a:pt x="3361095" y="4447061"/>
                  </a:lnTo>
                  <a:lnTo>
                    <a:pt x="3355513" y="4443497"/>
                  </a:lnTo>
                  <a:lnTo>
                    <a:pt x="3351458" y="4440978"/>
                  </a:lnTo>
                  <a:close/>
                </a:path>
                <a:path w="17326610" h="9726930">
                  <a:moveTo>
                    <a:pt x="3274655" y="4394406"/>
                  </a:moveTo>
                  <a:lnTo>
                    <a:pt x="3269367" y="4395702"/>
                  </a:lnTo>
                  <a:lnTo>
                    <a:pt x="3264329" y="4403812"/>
                  </a:lnTo>
                  <a:lnTo>
                    <a:pt x="3265625" y="4409099"/>
                  </a:lnTo>
                  <a:lnTo>
                    <a:pt x="3269680" y="4411618"/>
                  </a:lnTo>
                  <a:lnTo>
                    <a:pt x="3275261" y="4415183"/>
                  </a:lnTo>
                  <a:lnTo>
                    <a:pt x="3280269" y="4417319"/>
                  </a:lnTo>
                  <a:lnTo>
                    <a:pt x="3284746" y="4416072"/>
                  </a:lnTo>
                  <a:lnTo>
                    <a:pt x="3287122" y="4412351"/>
                  </a:lnTo>
                  <a:lnTo>
                    <a:pt x="3289641" y="4408296"/>
                  </a:lnTo>
                  <a:lnTo>
                    <a:pt x="3288346" y="4403008"/>
                  </a:lnTo>
                  <a:lnTo>
                    <a:pt x="3284291" y="4400489"/>
                  </a:lnTo>
                  <a:lnTo>
                    <a:pt x="3278710" y="4396925"/>
                  </a:lnTo>
                  <a:lnTo>
                    <a:pt x="3274655" y="4394406"/>
                  </a:lnTo>
                  <a:close/>
                </a:path>
                <a:path w="17326610" h="9726930">
                  <a:moveTo>
                    <a:pt x="8379380" y="6564022"/>
                  </a:moveTo>
                  <a:lnTo>
                    <a:pt x="8374612" y="6563172"/>
                  </a:lnTo>
                  <a:lnTo>
                    <a:pt x="8368225" y="6562420"/>
                  </a:lnTo>
                  <a:lnTo>
                    <a:pt x="8363316" y="6561904"/>
                  </a:lnTo>
                  <a:lnTo>
                    <a:pt x="8359270" y="6564914"/>
                  </a:lnTo>
                  <a:lnTo>
                    <a:pt x="8358420" y="6569680"/>
                  </a:lnTo>
                  <a:lnTo>
                    <a:pt x="8357855" y="6573780"/>
                  </a:lnTo>
                  <a:lnTo>
                    <a:pt x="8360197" y="6577541"/>
                  </a:lnTo>
                  <a:lnTo>
                    <a:pt x="8363535" y="6578965"/>
                  </a:lnTo>
                  <a:lnTo>
                    <a:pt x="8363678" y="6578631"/>
                  </a:lnTo>
                  <a:lnTo>
                    <a:pt x="8365681" y="6579485"/>
                  </a:lnTo>
                  <a:lnTo>
                    <a:pt x="8372068" y="6580237"/>
                  </a:lnTo>
                  <a:lnTo>
                    <a:pt x="8376977" y="6580753"/>
                  </a:lnTo>
                  <a:lnTo>
                    <a:pt x="8381022" y="6577744"/>
                  </a:lnTo>
                  <a:lnTo>
                    <a:pt x="8381872" y="6572976"/>
                  </a:lnTo>
                  <a:lnTo>
                    <a:pt x="8382348" y="6568444"/>
                  </a:lnTo>
                  <a:lnTo>
                    <a:pt x="8382388" y="6568067"/>
                  </a:lnTo>
                  <a:lnTo>
                    <a:pt x="8379380" y="6564022"/>
                  </a:lnTo>
                  <a:close/>
                </a:path>
                <a:path w="17326610" h="9726930">
                  <a:moveTo>
                    <a:pt x="3198136" y="4347166"/>
                  </a:moveTo>
                  <a:lnTo>
                    <a:pt x="3192849" y="4348462"/>
                  </a:lnTo>
                  <a:lnTo>
                    <a:pt x="3187811" y="4356572"/>
                  </a:lnTo>
                  <a:lnTo>
                    <a:pt x="3189106" y="4361860"/>
                  </a:lnTo>
                  <a:lnTo>
                    <a:pt x="3193161" y="4364379"/>
                  </a:lnTo>
                  <a:lnTo>
                    <a:pt x="3198742" y="4367943"/>
                  </a:lnTo>
                  <a:lnTo>
                    <a:pt x="3203750" y="4370079"/>
                  </a:lnTo>
                  <a:lnTo>
                    <a:pt x="3208228" y="4368833"/>
                  </a:lnTo>
                  <a:lnTo>
                    <a:pt x="3210604" y="4365112"/>
                  </a:lnTo>
                  <a:lnTo>
                    <a:pt x="3213123" y="4361056"/>
                  </a:lnTo>
                  <a:lnTo>
                    <a:pt x="3211827" y="4355769"/>
                  </a:lnTo>
                  <a:lnTo>
                    <a:pt x="3207772" y="4353250"/>
                  </a:lnTo>
                  <a:lnTo>
                    <a:pt x="3202191" y="4349685"/>
                  </a:lnTo>
                  <a:lnTo>
                    <a:pt x="3198136" y="4347166"/>
                  </a:lnTo>
                  <a:close/>
                </a:path>
                <a:path w="17326610" h="9726930">
                  <a:moveTo>
                    <a:pt x="3121759" y="4299593"/>
                  </a:moveTo>
                  <a:lnTo>
                    <a:pt x="3116472" y="4300889"/>
                  </a:lnTo>
                  <a:lnTo>
                    <a:pt x="3111434" y="4308998"/>
                  </a:lnTo>
                  <a:lnTo>
                    <a:pt x="3112730" y="4314286"/>
                  </a:lnTo>
                  <a:lnTo>
                    <a:pt x="3116785" y="4316805"/>
                  </a:lnTo>
                  <a:lnTo>
                    <a:pt x="3122367" y="4320370"/>
                  </a:lnTo>
                  <a:lnTo>
                    <a:pt x="3127374" y="4322506"/>
                  </a:lnTo>
                  <a:lnTo>
                    <a:pt x="3131851" y="4321259"/>
                  </a:lnTo>
                  <a:lnTo>
                    <a:pt x="3134227" y="4317538"/>
                  </a:lnTo>
                  <a:lnTo>
                    <a:pt x="3136746" y="4313483"/>
                  </a:lnTo>
                  <a:lnTo>
                    <a:pt x="3135451" y="4308196"/>
                  </a:lnTo>
                  <a:lnTo>
                    <a:pt x="3131396" y="4305677"/>
                  </a:lnTo>
                  <a:lnTo>
                    <a:pt x="3125814" y="4302112"/>
                  </a:lnTo>
                  <a:lnTo>
                    <a:pt x="3121759" y="4299593"/>
                  </a:lnTo>
                  <a:close/>
                </a:path>
                <a:path w="17326610" h="9726930">
                  <a:moveTo>
                    <a:pt x="8467134" y="6576597"/>
                  </a:moveTo>
                  <a:lnTo>
                    <a:pt x="8462700" y="6575890"/>
                  </a:lnTo>
                  <a:lnTo>
                    <a:pt x="8456313" y="6575138"/>
                  </a:lnTo>
                  <a:lnTo>
                    <a:pt x="8451737" y="6574765"/>
                  </a:lnTo>
                  <a:lnTo>
                    <a:pt x="8447692" y="6577773"/>
                  </a:lnTo>
                  <a:lnTo>
                    <a:pt x="8446842" y="6582540"/>
                  </a:lnTo>
                  <a:lnTo>
                    <a:pt x="8446420" y="6586306"/>
                  </a:lnTo>
                  <a:lnTo>
                    <a:pt x="8448761" y="6590066"/>
                  </a:lnTo>
                  <a:lnTo>
                    <a:pt x="8452100" y="6591490"/>
                  </a:lnTo>
                  <a:lnTo>
                    <a:pt x="8452242" y="6591157"/>
                  </a:lnTo>
                  <a:lnTo>
                    <a:pt x="8454245" y="6592011"/>
                  </a:lnTo>
                  <a:lnTo>
                    <a:pt x="8460632" y="6592763"/>
                  </a:lnTo>
                  <a:lnTo>
                    <a:pt x="8465208" y="6593137"/>
                  </a:lnTo>
                  <a:lnTo>
                    <a:pt x="8469252" y="6590127"/>
                  </a:lnTo>
                  <a:lnTo>
                    <a:pt x="8470103" y="6585360"/>
                  </a:lnTo>
                  <a:lnTo>
                    <a:pt x="8470445" y="6581166"/>
                  </a:lnTo>
                  <a:lnTo>
                    <a:pt x="8470476" y="6580784"/>
                  </a:lnTo>
                  <a:lnTo>
                    <a:pt x="8467134" y="6576597"/>
                  </a:lnTo>
                  <a:close/>
                </a:path>
                <a:path w="17326610" h="9726930">
                  <a:moveTo>
                    <a:pt x="3046335" y="4251637"/>
                  </a:moveTo>
                  <a:lnTo>
                    <a:pt x="3041048" y="4252933"/>
                  </a:lnTo>
                  <a:lnTo>
                    <a:pt x="3036398" y="4260419"/>
                  </a:lnTo>
                  <a:lnTo>
                    <a:pt x="3036010" y="4261043"/>
                  </a:lnTo>
                  <a:lnTo>
                    <a:pt x="3036972" y="4266188"/>
                  </a:lnTo>
                  <a:lnTo>
                    <a:pt x="3041027" y="4268707"/>
                  </a:lnTo>
                  <a:lnTo>
                    <a:pt x="3046609" y="4272271"/>
                  </a:lnTo>
                  <a:lnTo>
                    <a:pt x="3047944" y="4272841"/>
                  </a:lnTo>
                  <a:lnTo>
                    <a:pt x="3047802" y="4273175"/>
                  </a:lnTo>
                  <a:lnTo>
                    <a:pt x="3051474" y="4274741"/>
                  </a:lnTo>
                  <a:lnTo>
                    <a:pt x="3055951" y="4273494"/>
                  </a:lnTo>
                  <a:lnTo>
                    <a:pt x="3057931" y="4270393"/>
                  </a:lnTo>
                  <a:lnTo>
                    <a:pt x="3060846" y="4265718"/>
                  </a:lnTo>
                  <a:lnTo>
                    <a:pt x="3059884" y="4260573"/>
                  </a:lnTo>
                  <a:lnTo>
                    <a:pt x="3055829" y="4258054"/>
                  </a:lnTo>
                  <a:lnTo>
                    <a:pt x="3050248" y="4254490"/>
                  </a:lnTo>
                  <a:lnTo>
                    <a:pt x="3046335" y="4251637"/>
                  </a:lnTo>
                  <a:close/>
                </a:path>
                <a:path w="17326610" h="9726930">
                  <a:moveTo>
                    <a:pt x="8556410" y="6587453"/>
                  </a:moveTo>
                  <a:lnTo>
                    <a:pt x="8551835" y="6587080"/>
                  </a:lnTo>
                  <a:lnTo>
                    <a:pt x="8545448" y="6586329"/>
                  </a:lnTo>
                  <a:lnTo>
                    <a:pt x="8540681" y="6585479"/>
                  </a:lnTo>
                  <a:lnTo>
                    <a:pt x="8536350" y="6589155"/>
                  </a:lnTo>
                  <a:lnTo>
                    <a:pt x="8535976" y="6593731"/>
                  </a:lnTo>
                  <a:lnTo>
                    <a:pt x="8535553" y="6597496"/>
                  </a:lnTo>
                  <a:lnTo>
                    <a:pt x="8537895" y="6601258"/>
                  </a:lnTo>
                  <a:lnTo>
                    <a:pt x="8541233" y="6602682"/>
                  </a:lnTo>
                  <a:lnTo>
                    <a:pt x="8541042" y="6602205"/>
                  </a:lnTo>
                  <a:lnTo>
                    <a:pt x="8543379" y="6603202"/>
                  </a:lnTo>
                  <a:lnTo>
                    <a:pt x="8549765" y="6603953"/>
                  </a:lnTo>
                  <a:lnTo>
                    <a:pt x="8554533" y="6604803"/>
                  </a:lnTo>
                  <a:lnTo>
                    <a:pt x="8558863" y="6601126"/>
                  </a:lnTo>
                  <a:lnTo>
                    <a:pt x="8559237" y="6596551"/>
                  </a:lnTo>
                  <a:lnTo>
                    <a:pt x="8560086" y="6591784"/>
                  </a:lnTo>
                  <a:lnTo>
                    <a:pt x="8556410" y="6587453"/>
                  </a:lnTo>
                  <a:close/>
                </a:path>
                <a:path w="17326610" h="9726930">
                  <a:moveTo>
                    <a:pt x="2970577" y="4203538"/>
                  </a:moveTo>
                  <a:lnTo>
                    <a:pt x="2965433" y="4204500"/>
                  </a:lnTo>
                  <a:lnTo>
                    <a:pt x="2960783" y="4211986"/>
                  </a:lnTo>
                  <a:lnTo>
                    <a:pt x="2960395" y="4212610"/>
                  </a:lnTo>
                  <a:lnTo>
                    <a:pt x="2961357" y="4217756"/>
                  </a:lnTo>
                  <a:lnTo>
                    <a:pt x="2965412" y="4220274"/>
                  </a:lnTo>
                  <a:lnTo>
                    <a:pt x="2970993" y="4223839"/>
                  </a:lnTo>
                  <a:lnTo>
                    <a:pt x="2972329" y="4224409"/>
                  </a:lnTo>
                  <a:lnTo>
                    <a:pt x="2972186" y="4224742"/>
                  </a:lnTo>
                  <a:lnTo>
                    <a:pt x="2975858" y="4226309"/>
                  </a:lnTo>
                  <a:lnTo>
                    <a:pt x="2980478" y="4224728"/>
                  </a:lnTo>
                  <a:lnTo>
                    <a:pt x="2982712" y="4221341"/>
                  </a:lnTo>
                  <a:lnTo>
                    <a:pt x="2985230" y="4217286"/>
                  </a:lnTo>
                  <a:lnTo>
                    <a:pt x="2984268" y="4212141"/>
                  </a:lnTo>
                  <a:lnTo>
                    <a:pt x="2980213" y="4209622"/>
                  </a:lnTo>
                  <a:lnTo>
                    <a:pt x="2974633" y="4206057"/>
                  </a:lnTo>
                  <a:lnTo>
                    <a:pt x="2970577" y="4203538"/>
                  </a:lnTo>
                  <a:close/>
                </a:path>
                <a:path w="17326610" h="9726930">
                  <a:moveTo>
                    <a:pt x="2895104" y="4154772"/>
                  </a:moveTo>
                  <a:lnTo>
                    <a:pt x="2889959" y="4155734"/>
                  </a:lnTo>
                  <a:lnTo>
                    <a:pt x="2885309" y="4163220"/>
                  </a:lnTo>
                  <a:lnTo>
                    <a:pt x="2884921" y="4163844"/>
                  </a:lnTo>
                  <a:lnTo>
                    <a:pt x="2885883" y="4168989"/>
                  </a:lnTo>
                  <a:lnTo>
                    <a:pt x="2889939" y="4171508"/>
                  </a:lnTo>
                  <a:lnTo>
                    <a:pt x="2895520" y="4175073"/>
                  </a:lnTo>
                  <a:lnTo>
                    <a:pt x="2900194" y="4177066"/>
                  </a:lnTo>
                  <a:lnTo>
                    <a:pt x="2904671" y="4175820"/>
                  </a:lnTo>
                  <a:lnTo>
                    <a:pt x="2906905" y="4172432"/>
                  </a:lnTo>
                  <a:lnTo>
                    <a:pt x="2909424" y="4168378"/>
                  </a:lnTo>
                  <a:lnTo>
                    <a:pt x="2908462" y="4163232"/>
                  </a:lnTo>
                  <a:lnTo>
                    <a:pt x="2904407" y="4160713"/>
                  </a:lnTo>
                  <a:lnTo>
                    <a:pt x="2899160" y="4157291"/>
                  </a:lnTo>
                  <a:lnTo>
                    <a:pt x="2895104" y="4154772"/>
                  </a:lnTo>
                  <a:close/>
                </a:path>
                <a:path w="17326610" h="9726930">
                  <a:moveTo>
                    <a:pt x="8645971" y="6597643"/>
                  </a:moveTo>
                  <a:lnTo>
                    <a:pt x="8641394" y="6597270"/>
                  </a:lnTo>
                  <a:lnTo>
                    <a:pt x="8635009" y="6596518"/>
                  </a:lnTo>
                  <a:lnTo>
                    <a:pt x="8630242" y="6595668"/>
                  </a:lnTo>
                  <a:lnTo>
                    <a:pt x="8625911" y="6599345"/>
                  </a:lnTo>
                  <a:lnTo>
                    <a:pt x="8625538" y="6603921"/>
                  </a:lnTo>
                  <a:lnTo>
                    <a:pt x="8624973" y="6608020"/>
                  </a:lnTo>
                  <a:lnTo>
                    <a:pt x="8627123" y="6611305"/>
                  </a:lnTo>
                  <a:lnTo>
                    <a:pt x="8631128" y="6613013"/>
                  </a:lnTo>
                  <a:lnTo>
                    <a:pt x="8632940" y="6613392"/>
                  </a:lnTo>
                  <a:lnTo>
                    <a:pt x="8639327" y="6614143"/>
                  </a:lnTo>
                  <a:lnTo>
                    <a:pt x="8644094" y="6614993"/>
                  </a:lnTo>
                  <a:lnTo>
                    <a:pt x="8648425" y="6611316"/>
                  </a:lnTo>
                  <a:lnTo>
                    <a:pt x="8648798" y="6606740"/>
                  </a:lnTo>
                  <a:lnTo>
                    <a:pt x="8649647" y="6601973"/>
                  </a:lnTo>
                  <a:lnTo>
                    <a:pt x="8645971" y="6597643"/>
                  </a:lnTo>
                  <a:close/>
                </a:path>
                <a:path w="17326610" h="9726930">
                  <a:moveTo>
                    <a:pt x="2820584" y="4105623"/>
                  </a:moveTo>
                  <a:lnTo>
                    <a:pt x="2815105" y="4106443"/>
                  </a:lnTo>
                  <a:lnTo>
                    <a:pt x="2812780" y="4110185"/>
                  </a:lnTo>
                  <a:lnTo>
                    <a:pt x="2810408" y="4113909"/>
                  </a:lnTo>
                  <a:lnTo>
                    <a:pt x="2810210" y="4114219"/>
                  </a:lnTo>
                  <a:lnTo>
                    <a:pt x="2811029" y="4119698"/>
                  </a:lnTo>
                  <a:lnTo>
                    <a:pt x="2815084" y="4122216"/>
                  </a:lnTo>
                  <a:lnTo>
                    <a:pt x="2820666" y="4125781"/>
                  </a:lnTo>
                  <a:lnTo>
                    <a:pt x="2825339" y="4127775"/>
                  </a:lnTo>
                  <a:lnTo>
                    <a:pt x="2829817" y="4126528"/>
                  </a:lnTo>
                  <a:lnTo>
                    <a:pt x="2831847" y="4123449"/>
                  </a:lnTo>
                  <a:lnTo>
                    <a:pt x="2834229" y="4119729"/>
                  </a:lnTo>
                  <a:lnTo>
                    <a:pt x="2834427" y="4119419"/>
                  </a:lnTo>
                  <a:lnTo>
                    <a:pt x="2833608" y="4113941"/>
                  </a:lnTo>
                  <a:lnTo>
                    <a:pt x="2829553" y="4111422"/>
                  </a:lnTo>
                  <a:lnTo>
                    <a:pt x="2824305" y="4107999"/>
                  </a:lnTo>
                  <a:lnTo>
                    <a:pt x="2820584" y="4105623"/>
                  </a:lnTo>
                  <a:close/>
                </a:path>
                <a:path w="17326610" h="9726930">
                  <a:moveTo>
                    <a:pt x="2746491" y="4055473"/>
                  </a:moveTo>
                  <a:lnTo>
                    <a:pt x="2741012" y="4056292"/>
                  </a:lnTo>
                  <a:lnTo>
                    <a:pt x="2736168" y="4064090"/>
                  </a:lnTo>
                  <a:lnTo>
                    <a:pt x="2735974" y="4064402"/>
                  </a:lnTo>
                  <a:lnTo>
                    <a:pt x="2736793" y="4069881"/>
                  </a:lnTo>
                  <a:lnTo>
                    <a:pt x="2740848" y="4072399"/>
                  </a:lnTo>
                  <a:lnTo>
                    <a:pt x="2746096" y="4075822"/>
                  </a:lnTo>
                  <a:lnTo>
                    <a:pt x="2751437" y="4078101"/>
                  </a:lnTo>
                  <a:lnTo>
                    <a:pt x="2755915" y="4076854"/>
                  </a:lnTo>
                  <a:lnTo>
                    <a:pt x="2757946" y="4073774"/>
                  </a:lnTo>
                  <a:lnTo>
                    <a:pt x="2760668" y="4069412"/>
                  </a:lnTo>
                  <a:lnTo>
                    <a:pt x="2759848" y="4063933"/>
                  </a:lnTo>
                  <a:lnTo>
                    <a:pt x="2755793" y="4061414"/>
                  </a:lnTo>
                  <a:lnTo>
                    <a:pt x="2750545" y="4057992"/>
                  </a:lnTo>
                  <a:lnTo>
                    <a:pt x="2746491" y="4055473"/>
                  </a:lnTo>
                  <a:close/>
                </a:path>
                <a:path w="17326610" h="9726930">
                  <a:moveTo>
                    <a:pt x="8735100" y="6606070"/>
                  </a:moveTo>
                  <a:lnTo>
                    <a:pt x="8730525" y="6605696"/>
                  </a:lnTo>
                  <a:lnTo>
                    <a:pt x="8724138" y="6604945"/>
                  </a:lnTo>
                  <a:lnTo>
                    <a:pt x="8719562" y="6604571"/>
                  </a:lnTo>
                  <a:lnTo>
                    <a:pt x="8715232" y="6608248"/>
                  </a:lnTo>
                  <a:lnTo>
                    <a:pt x="8714858" y="6612824"/>
                  </a:lnTo>
                  <a:lnTo>
                    <a:pt x="8714435" y="6616589"/>
                  </a:lnTo>
                  <a:lnTo>
                    <a:pt x="8716586" y="6619873"/>
                  </a:lnTo>
                  <a:lnTo>
                    <a:pt x="8719923" y="6621297"/>
                  </a:lnTo>
                  <a:lnTo>
                    <a:pt x="8720115" y="6621774"/>
                  </a:lnTo>
                  <a:lnTo>
                    <a:pt x="8720783" y="6622058"/>
                  </a:lnTo>
                  <a:lnTo>
                    <a:pt x="8722595" y="6622437"/>
                  </a:lnTo>
                  <a:lnTo>
                    <a:pt x="8729124" y="6622855"/>
                  </a:lnTo>
                  <a:lnTo>
                    <a:pt x="8733699" y="6623228"/>
                  </a:lnTo>
                  <a:lnTo>
                    <a:pt x="8738030" y="6619551"/>
                  </a:lnTo>
                  <a:lnTo>
                    <a:pt x="8738778" y="6610401"/>
                  </a:lnTo>
                  <a:lnTo>
                    <a:pt x="8735100" y="6606070"/>
                  </a:lnTo>
                  <a:close/>
                </a:path>
                <a:path w="17326610" h="9726930">
                  <a:moveTo>
                    <a:pt x="2672063" y="4005180"/>
                  </a:moveTo>
                  <a:lnTo>
                    <a:pt x="2666918" y="4006142"/>
                  </a:lnTo>
                  <a:lnTo>
                    <a:pt x="2661213" y="4013967"/>
                  </a:lnTo>
                  <a:lnTo>
                    <a:pt x="2662175" y="4019112"/>
                  </a:lnTo>
                  <a:lnTo>
                    <a:pt x="2666087" y="4021965"/>
                  </a:lnTo>
                  <a:lnTo>
                    <a:pt x="2671335" y="4025387"/>
                  </a:lnTo>
                  <a:lnTo>
                    <a:pt x="2673004" y="4026099"/>
                  </a:lnTo>
                  <a:lnTo>
                    <a:pt x="2672862" y="4026433"/>
                  </a:lnTo>
                  <a:lnTo>
                    <a:pt x="2676534" y="4027999"/>
                  </a:lnTo>
                  <a:lnTo>
                    <a:pt x="2681012" y="4026753"/>
                  </a:lnTo>
                  <a:lnTo>
                    <a:pt x="2683245" y="4023365"/>
                  </a:lnTo>
                  <a:lnTo>
                    <a:pt x="2686098" y="4019452"/>
                  </a:lnTo>
                  <a:lnTo>
                    <a:pt x="2685136" y="4014307"/>
                  </a:lnTo>
                  <a:lnTo>
                    <a:pt x="2681224" y="4011454"/>
                  </a:lnTo>
                  <a:lnTo>
                    <a:pt x="2675976" y="4008033"/>
                  </a:lnTo>
                  <a:lnTo>
                    <a:pt x="2672063" y="4005180"/>
                  </a:lnTo>
                  <a:close/>
                </a:path>
                <a:path w="17326610" h="9726930">
                  <a:moveTo>
                    <a:pt x="8824464" y="6613019"/>
                  </a:moveTo>
                  <a:lnTo>
                    <a:pt x="8819889" y="6612645"/>
                  </a:lnTo>
                  <a:lnTo>
                    <a:pt x="8813361" y="6612228"/>
                  </a:lnTo>
                  <a:lnTo>
                    <a:pt x="8808451" y="6611712"/>
                  </a:lnTo>
                  <a:lnTo>
                    <a:pt x="8804455" y="6615531"/>
                  </a:lnTo>
                  <a:lnTo>
                    <a:pt x="8804082" y="6620107"/>
                  </a:lnTo>
                  <a:lnTo>
                    <a:pt x="8803701" y="6623495"/>
                  </a:lnTo>
                  <a:lnTo>
                    <a:pt x="8818489" y="6629804"/>
                  </a:lnTo>
                  <a:lnTo>
                    <a:pt x="8823398" y="6630319"/>
                  </a:lnTo>
                  <a:lnTo>
                    <a:pt x="8827396" y="6626501"/>
                  </a:lnTo>
                  <a:lnTo>
                    <a:pt x="8827769" y="6621925"/>
                  </a:lnTo>
                  <a:lnTo>
                    <a:pt x="8828284" y="6617016"/>
                  </a:lnTo>
                  <a:lnTo>
                    <a:pt x="8824464" y="6613019"/>
                  </a:lnTo>
                  <a:close/>
                </a:path>
                <a:path w="17326610" h="9726930">
                  <a:moveTo>
                    <a:pt x="2598063" y="3953885"/>
                  </a:moveTo>
                  <a:lnTo>
                    <a:pt x="2592919" y="3954847"/>
                  </a:lnTo>
                  <a:lnTo>
                    <a:pt x="2587213" y="3962672"/>
                  </a:lnTo>
                  <a:lnTo>
                    <a:pt x="2588175" y="3967818"/>
                  </a:lnTo>
                  <a:lnTo>
                    <a:pt x="2597193" y="3974426"/>
                  </a:lnTo>
                  <a:lnTo>
                    <a:pt x="2598862" y="3975138"/>
                  </a:lnTo>
                  <a:lnTo>
                    <a:pt x="2598720" y="3975472"/>
                  </a:lnTo>
                  <a:lnTo>
                    <a:pt x="2602392" y="3977038"/>
                  </a:lnTo>
                  <a:lnTo>
                    <a:pt x="2606869" y="3975792"/>
                  </a:lnTo>
                  <a:lnTo>
                    <a:pt x="2609103" y="3972404"/>
                  </a:lnTo>
                  <a:lnTo>
                    <a:pt x="2611955" y="3968492"/>
                  </a:lnTo>
                  <a:lnTo>
                    <a:pt x="2610994" y="3963346"/>
                  </a:lnTo>
                  <a:lnTo>
                    <a:pt x="2598063" y="3953885"/>
                  </a:lnTo>
                  <a:close/>
                </a:path>
                <a:path w="17326610" h="9726930">
                  <a:moveTo>
                    <a:pt x="2524540" y="3902400"/>
                  </a:moveTo>
                  <a:lnTo>
                    <a:pt x="2519395" y="3903361"/>
                  </a:lnTo>
                  <a:lnTo>
                    <a:pt x="2513689" y="3911187"/>
                  </a:lnTo>
                  <a:lnTo>
                    <a:pt x="2514651" y="3916331"/>
                  </a:lnTo>
                  <a:lnTo>
                    <a:pt x="2523669" y="3922940"/>
                  </a:lnTo>
                  <a:lnTo>
                    <a:pt x="2525338" y="3923653"/>
                  </a:lnTo>
                  <a:lnTo>
                    <a:pt x="2525196" y="3923986"/>
                  </a:lnTo>
                  <a:lnTo>
                    <a:pt x="2528868" y="3925552"/>
                  </a:lnTo>
                  <a:lnTo>
                    <a:pt x="2533345" y="3924306"/>
                  </a:lnTo>
                  <a:lnTo>
                    <a:pt x="2535579" y="3920919"/>
                  </a:lnTo>
                  <a:lnTo>
                    <a:pt x="2538432" y="3917006"/>
                  </a:lnTo>
                  <a:lnTo>
                    <a:pt x="2537470" y="3911861"/>
                  </a:lnTo>
                  <a:lnTo>
                    <a:pt x="2524540" y="3902400"/>
                  </a:lnTo>
                  <a:close/>
                </a:path>
                <a:path w="17326610" h="9726930">
                  <a:moveTo>
                    <a:pt x="8913781" y="6619158"/>
                  </a:moveTo>
                  <a:lnTo>
                    <a:pt x="8909206" y="6618785"/>
                  </a:lnTo>
                  <a:lnTo>
                    <a:pt x="8902677" y="6618367"/>
                  </a:lnTo>
                  <a:lnTo>
                    <a:pt x="8898100" y="6617993"/>
                  </a:lnTo>
                  <a:lnTo>
                    <a:pt x="8894104" y="6621813"/>
                  </a:lnTo>
                  <a:lnTo>
                    <a:pt x="8893731" y="6626389"/>
                  </a:lnTo>
                  <a:lnTo>
                    <a:pt x="8893309" y="6630154"/>
                  </a:lnTo>
                  <a:lnTo>
                    <a:pt x="8895458" y="6633438"/>
                  </a:lnTo>
                  <a:lnTo>
                    <a:pt x="8898797" y="6634863"/>
                  </a:lnTo>
                  <a:lnTo>
                    <a:pt x="8898940" y="6634529"/>
                  </a:lnTo>
                  <a:lnTo>
                    <a:pt x="8899941" y="6634956"/>
                  </a:lnTo>
                  <a:lnTo>
                    <a:pt x="8901752" y="6635334"/>
                  </a:lnTo>
                  <a:lnTo>
                    <a:pt x="8908281" y="6635752"/>
                  </a:lnTo>
                  <a:lnTo>
                    <a:pt x="8912858" y="6636125"/>
                  </a:lnTo>
                  <a:lnTo>
                    <a:pt x="8916854" y="6632306"/>
                  </a:lnTo>
                  <a:lnTo>
                    <a:pt x="8917600" y="6623155"/>
                  </a:lnTo>
                  <a:lnTo>
                    <a:pt x="8913781" y="6619158"/>
                  </a:lnTo>
                  <a:close/>
                </a:path>
                <a:path w="17326610" h="9726930">
                  <a:moveTo>
                    <a:pt x="2451635" y="3850388"/>
                  </a:moveTo>
                  <a:lnTo>
                    <a:pt x="2446490" y="3851350"/>
                  </a:lnTo>
                  <a:lnTo>
                    <a:pt x="2440784" y="3859175"/>
                  </a:lnTo>
                  <a:lnTo>
                    <a:pt x="2441748" y="3864322"/>
                  </a:lnTo>
                  <a:lnTo>
                    <a:pt x="2450764" y="3870929"/>
                  </a:lnTo>
                  <a:lnTo>
                    <a:pt x="2456105" y="3873208"/>
                  </a:lnTo>
                  <a:lnTo>
                    <a:pt x="2460440" y="3872295"/>
                  </a:lnTo>
                  <a:lnTo>
                    <a:pt x="2462674" y="3868907"/>
                  </a:lnTo>
                  <a:lnTo>
                    <a:pt x="2465527" y="3864995"/>
                  </a:lnTo>
                  <a:lnTo>
                    <a:pt x="2464565" y="3859850"/>
                  </a:lnTo>
                  <a:lnTo>
                    <a:pt x="2451635" y="3850388"/>
                  </a:lnTo>
                  <a:close/>
                </a:path>
                <a:path w="17326610" h="9726930">
                  <a:moveTo>
                    <a:pt x="9003332" y="6623819"/>
                  </a:moveTo>
                  <a:lnTo>
                    <a:pt x="8998615" y="6623780"/>
                  </a:lnTo>
                  <a:lnTo>
                    <a:pt x="8992085" y="6623362"/>
                  </a:lnTo>
                  <a:lnTo>
                    <a:pt x="8987510" y="6622988"/>
                  </a:lnTo>
                  <a:lnTo>
                    <a:pt x="8983179" y="6626665"/>
                  </a:lnTo>
                  <a:lnTo>
                    <a:pt x="8983140" y="6631384"/>
                  </a:lnTo>
                  <a:lnTo>
                    <a:pt x="8982891" y="6634434"/>
                  </a:lnTo>
                  <a:lnTo>
                    <a:pt x="8982860" y="6634815"/>
                  </a:lnTo>
                  <a:lnTo>
                    <a:pt x="8985010" y="6638100"/>
                  </a:lnTo>
                  <a:lnTo>
                    <a:pt x="8989349" y="6639951"/>
                  </a:lnTo>
                  <a:lnTo>
                    <a:pt x="8991162" y="6640329"/>
                  </a:lnTo>
                  <a:lnTo>
                    <a:pt x="8997690" y="6640747"/>
                  </a:lnTo>
                  <a:lnTo>
                    <a:pt x="9002266" y="6641120"/>
                  </a:lnTo>
                  <a:lnTo>
                    <a:pt x="9006596" y="6637444"/>
                  </a:lnTo>
                  <a:lnTo>
                    <a:pt x="9006637" y="6632726"/>
                  </a:lnTo>
                  <a:lnTo>
                    <a:pt x="9007010" y="6628151"/>
                  </a:lnTo>
                  <a:lnTo>
                    <a:pt x="9003332" y="6623819"/>
                  </a:lnTo>
                  <a:close/>
                </a:path>
                <a:path w="17326610" h="9726930">
                  <a:moveTo>
                    <a:pt x="2378872" y="3798043"/>
                  </a:moveTo>
                  <a:lnTo>
                    <a:pt x="2373393" y="3798863"/>
                  </a:lnTo>
                  <a:lnTo>
                    <a:pt x="2370540" y="3802776"/>
                  </a:lnTo>
                  <a:lnTo>
                    <a:pt x="2367830" y="3806355"/>
                  </a:lnTo>
                  <a:lnTo>
                    <a:pt x="2368649" y="3811833"/>
                  </a:lnTo>
                  <a:lnTo>
                    <a:pt x="2377667" y="3818442"/>
                  </a:lnTo>
                  <a:lnTo>
                    <a:pt x="2383009" y="3820720"/>
                  </a:lnTo>
                  <a:lnTo>
                    <a:pt x="2387343" y="3819807"/>
                  </a:lnTo>
                  <a:lnTo>
                    <a:pt x="2389578" y="3816420"/>
                  </a:lnTo>
                  <a:lnTo>
                    <a:pt x="2392288" y="3812842"/>
                  </a:lnTo>
                  <a:lnTo>
                    <a:pt x="2391469" y="3807362"/>
                  </a:lnTo>
                  <a:lnTo>
                    <a:pt x="2382451" y="3800754"/>
                  </a:lnTo>
                  <a:lnTo>
                    <a:pt x="2378872" y="3798043"/>
                  </a:lnTo>
                  <a:close/>
                </a:path>
                <a:path w="17326610" h="9726930">
                  <a:moveTo>
                    <a:pt x="2306585" y="3745507"/>
                  </a:moveTo>
                  <a:lnTo>
                    <a:pt x="2301249" y="3745992"/>
                  </a:lnTo>
                  <a:lnTo>
                    <a:pt x="2298396" y="3749905"/>
                  </a:lnTo>
                  <a:lnTo>
                    <a:pt x="2295686" y="3753484"/>
                  </a:lnTo>
                  <a:lnTo>
                    <a:pt x="2296171" y="3758821"/>
                  </a:lnTo>
                  <a:lnTo>
                    <a:pt x="2305190" y="3765430"/>
                  </a:lnTo>
                  <a:lnTo>
                    <a:pt x="2306859" y="3766141"/>
                  </a:lnTo>
                  <a:lnTo>
                    <a:pt x="2306716" y="3766475"/>
                  </a:lnTo>
                  <a:lnTo>
                    <a:pt x="2310388" y="3768041"/>
                  </a:lnTo>
                  <a:lnTo>
                    <a:pt x="2314390" y="3766986"/>
                  </a:lnTo>
                  <a:lnTo>
                    <a:pt x="2316957" y="3763742"/>
                  </a:lnTo>
                  <a:lnTo>
                    <a:pt x="2319668" y="3760163"/>
                  </a:lnTo>
                  <a:lnTo>
                    <a:pt x="2319182" y="3754826"/>
                  </a:lnTo>
                  <a:lnTo>
                    <a:pt x="2310164" y="3748217"/>
                  </a:lnTo>
                  <a:lnTo>
                    <a:pt x="2306585" y="3745507"/>
                  </a:lnTo>
                  <a:close/>
                </a:path>
                <a:path w="17326610" h="9726930">
                  <a:moveTo>
                    <a:pt x="9092644" y="6627194"/>
                  </a:moveTo>
                  <a:lnTo>
                    <a:pt x="9087927" y="6627155"/>
                  </a:lnTo>
                  <a:lnTo>
                    <a:pt x="9081397" y="6626737"/>
                  </a:lnTo>
                  <a:lnTo>
                    <a:pt x="9076821" y="6626363"/>
                  </a:lnTo>
                  <a:lnTo>
                    <a:pt x="9072825" y="6630183"/>
                  </a:lnTo>
                  <a:lnTo>
                    <a:pt x="9087478" y="6643931"/>
                  </a:lnTo>
                  <a:lnTo>
                    <a:pt x="9092053" y="6644304"/>
                  </a:lnTo>
                  <a:lnTo>
                    <a:pt x="9096051" y="6640485"/>
                  </a:lnTo>
                  <a:lnTo>
                    <a:pt x="9096090" y="6635767"/>
                  </a:lnTo>
                  <a:lnTo>
                    <a:pt x="9096463" y="6631191"/>
                  </a:lnTo>
                  <a:lnTo>
                    <a:pt x="9092644" y="6627194"/>
                  </a:lnTo>
                  <a:close/>
                </a:path>
                <a:path w="17326610" h="9726930">
                  <a:moveTo>
                    <a:pt x="2234393" y="3691827"/>
                  </a:moveTo>
                  <a:lnTo>
                    <a:pt x="2229056" y="3692313"/>
                  </a:lnTo>
                  <a:lnTo>
                    <a:pt x="2226203" y="3696225"/>
                  </a:lnTo>
                  <a:lnTo>
                    <a:pt x="2223493" y="3699804"/>
                  </a:lnTo>
                  <a:lnTo>
                    <a:pt x="2223979" y="3705140"/>
                  </a:lnTo>
                  <a:lnTo>
                    <a:pt x="2232997" y="3711749"/>
                  </a:lnTo>
                  <a:lnTo>
                    <a:pt x="2234999" y="3712603"/>
                  </a:lnTo>
                  <a:lnTo>
                    <a:pt x="2234523" y="3712795"/>
                  </a:lnTo>
                  <a:lnTo>
                    <a:pt x="2238195" y="3714361"/>
                  </a:lnTo>
                  <a:lnTo>
                    <a:pt x="2242197" y="3713306"/>
                  </a:lnTo>
                  <a:lnTo>
                    <a:pt x="2244764" y="3710061"/>
                  </a:lnTo>
                  <a:lnTo>
                    <a:pt x="2247474" y="3706483"/>
                  </a:lnTo>
                  <a:lnTo>
                    <a:pt x="2246989" y="3701146"/>
                  </a:lnTo>
                  <a:lnTo>
                    <a:pt x="2237971" y="3694537"/>
                  </a:lnTo>
                  <a:lnTo>
                    <a:pt x="2234393" y="3691827"/>
                  </a:lnTo>
                  <a:close/>
                </a:path>
                <a:path w="17326610" h="9726930">
                  <a:moveTo>
                    <a:pt x="2162960" y="3637287"/>
                  </a:moveTo>
                  <a:lnTo>
                    <a:pt x="2157623" y="3637773"/>
                  </a:lnTo>
                  <a:lnTo>
                    <a:pt x="2151918" y="3645598"/>
                  </a:lnTo>
                  <a:lnTo>
                    <a:pt x="2152404" y="3650935"/>
                  </a:lnTo>
                  <a:lnTo>
                    <a:pt x="2161422" y="3657543"/>
                  </a:lnTo>
                  <a:lnTo>
                    <a:pt x="2163425" y="3658398"/>
                  </a:lnTo>
                  <a:lnTo>
                    <a:pt x="2163283" y="3658732"/>
                  </a:lnTo>
                  <a:lnTo>
                    <a:pt x="2166955" y="3660298"/>
                  </a:lnTo>
                  <a:lnTo>
                    <a:pt x="2170956" y="3659243"/>
                  </a:lnTo>
                  <a:lnTo>
                    <a:pt x="2173524" y="3655998"/>
                  </a:lnTo>
                  <a:lnTo>
                    <a:pt x="2176377" y="3652085"/>
                  </a:lnTo>
                  <a:lnTo>
                    <a:pt x="2175891" y="3646749"/>
                  </a:lnTo>
                  <a:lnTo>
                    <a:pt x="2162960" y="3637287"/>
                  </a:lnTo>
                  <a:close/>
                </a:path>
                <a:path w="17326610" h="9726930">
                  <a:moveTo>
                    <a:pt x="9182334" y="6628759"/>
                  </a:moveTo>
                  <a:lnTo>
                    <a:pt x="9177616" y="6628719"/>
                  </a:lnTo>
                  <a:lnTo>
                    <a:pt x="9171279" y="6628777"/>
                  </a:lnTo>
                  <a:lnTo>
                    <a:pt x="9166226" y="6628595"/>
                  </a:lnTo>
                  <a:lnTo>
                    <a:pt x="9162564" y="6632556"/>
                  </a:lnTo>
                  <a:lnTo>
                    <a:pt x="9162524" y="6637274"/>
                  </a:lnTo>
                  <a:lnTo>
                    <a:pt x="9162578" y="6640848"/>
                  </a:lnTo>
                  <a:lnTo>
                    <a:pt x="9164728" y="6644134"/>
                  </a:lnTo>
                  <a:lnTo>
                    <a:pt x="9168400" y="6645700"/>
                  </a:lnTo>
                  <a:lnTo>
                    <a:pt x="9170687" y="6645886"/>
                  </a:lnTo>
                  <a:lnTo>
                    <a:pt x="9177360" y="6645971"/>
                  </a:lnTo>
                  <a:lnTo>
                    <a:pt x="9182411" y="6646153"/>
                  </a:lnTo>
                  <a:lnTo>
                    <a:pt x="9186075" y="6642191"/>
                  </a:lnTo>
                  <a:lnTo>
                    <a:pt x="9186114" y="6637473"/>
                  </a:lnTo>
                  <a:lnTo>
                    <a:pt x="9186296" y="6632421"/>
                  </a:lnTo>
                  <a:lnTo>
                    <a:pt x="9182334" y="6628759"/>
                  </a:lnTo>
                  <a:close/>
                </a:path>
                <a:path w="17326610" h="9726930">
                  <a:moveTo>
                    <a:pt x="2092289" y="3581889"/>
                  </a:moveTo>
                  <a:lnTo>
                    <a:pt x="2086953" y="3582375"/>
                  </a:lnTo>
                  <a:lnTo>
                    <a:pt x="2081247" y="3590200"/>
                  </a:lnTo>
                  <a:lnTo>
                    <a:pt x="2081733" y="3595537"/>
                  </a:lnTo>
                  <a:lnTo>
                    <a:pt x="2085645" y="3598389"/>
                  </a:lnTo>
                  <a:lnTo>
                    <a:pt x="2090608" y="3602479"/>
                  </a:lnTo>
                  <a:lnTo>
                    <a:pt x="2092611" y="3603333"/>
                  </a:lnTo>
                  <a:lnTo>
                    <a:pt x="2092469" y="3603667"/>
                  </a:lnTo>
                  <a:lnTo>
                    <a:pt x="2096141" y="3605233"/>
                  </a:lnTo>
                  <a:lnTo>
                    <a:pt x="2100142" y="3604179"/>
                  </a:lnTo>
                  <a:lnTo>
                    <a:pt x="2102710" y="3600934"/>
                  </a:lnTo>
                  <a:lnTo>
                    <a:pt x="2105563" y="3597021"/>
                  </a:lnTo>
                  <a:lnTo>
                    <a:pt x="2105078" y="3591684"/>
                  </a:lnTo>
                  <a:lnTo>
                    <a:pt x="2101165" y="3588832"/>
                  </a:lnTo>
                  <a:lnTo>
                    <a:pt x="2096202" y="3584741"/>
                  </a:lnTo>
                  <a:lnTo>
                    <a:pt x="2092289" y="3581889"/>
                  </a:lnTo>
                  <a:close/>
                </a:path>
                <a:path w="17326610" h="9726930">
                  <a:moveTo>
                    <a:pt x="9272023" y="6630322"/>
                  </a:moveTo>
                  <a:lnTo>
                    <a:pt x="9267304" y="6630282"/>
                  </a:lnTo>
                  <a:lnTo>
                    <a:pt x="9260967" y="6630341"/>
                  </a:lnTo>
                  <a:lnTo>
                    <a:pt x="9255916" y="6630159"/>
                  </a:lnTo>
                  <a:lnTo>
                    <a:pt x="9252254" y="6634121"/>
                  </a:lnTo>
                  <a:lnTo>
                    <a:pt x="9252213" y="6638838"/>
                  </a:lnTo>
                  <a:lnTo>
                    <a:pt x="9252267" y="6642412"/>
                  </a:lnTo>
                  <a:lnTo>
                    <a:pt x="9254560" y="6645364"/>
                  </a:lnTo>
                  <a:lnTo>
                    <a:pt x="9258899" y="6647214"/>
                  </a:lnTo>
                  <a:lnTo>
                    <a:pt x="9261187" y="6647401"/>
                  </a:lnTo>
                  <a:lnTo>
                    <a:pt x="9267525" y="6647343"/>
                  </a:lnTo>
                  <a:lnTo>
                    <a:pt x="9272243" y="6647382"/>
                  </a:lnTo>
                  <a:lnTo>
                    <a:pt x="9275905" y="6643421"/>
                  </a:lnTo>
                  <a:lnTo>
                    <a:pt x="9275984" y="6633985"/>
                  </a:lnTo>
                  <a:lnTo>
                    <a:pt x="9272023" y="6630322"/>
                  </a:lnTo>
                  <a:close/>
                </a:path>
                <a:path w="17326610" h="9726930">
                  <a:moveTo>
                    <a:pt x="2021952" y="3526633"/>
                  </a:moveTo>
                  <a:lnTo>
                    <a:pt x="2016615" y="3527119"/>
                  </a:lnTo>
                  <a:lnTo>
                    <a:pt x="2013763" y="3531031"/>
                  </a:lnTo>
                  <a:lnTo>
                    <a:pt x="2010576" y="3534802"/>
                  </a:lnTo>
                  <a:lnTo>
                    <a:pt x="2011062" y="3540138"/>
                  </a:lnTo>
                  <a:lnTo>
                    <a:pt x="2014974" y="3542991"/>
                  </a:lnTo>
                  <a:lnTo>
                    <a:pt x="2019937" y="3547080"/>
                  </a:lnTo>
                  <a:lnTo>
                    <a:pt x="2021940" y="3547935"/>
                  </a:lnTo>
                  <a:lnTo>
                    <a:pt x="2021798" y="3548269"/>
                  </a:lnTo>
                  <a:lnTo>
                    <a:pt x="2025470" y="3549835"/>
                  </a:lnTo>
                  <a:lnTo>
                    <a:pt x="2029471" y="3548780"/>
                  </a:lnTo>
                  <a:lnTo>
                    <a:pt x="2031897" y="3545869"/>
                  </a:lnTo>
                  <a:lnTo>
                    <a:pt x="2035083" y="3542098"/>
                  </a:lnTo>
                  <a:lnTo>
                    <a:pt x="2034598" y="3536762"/>
                  </a:lnTo>
                  <a:lnTo>
                    <a:pt x="2030685" y="3533910"/>
                  </a:lnTo>
                  <a:lnTo>
                    <a:pt x="2025722" y="3529820"/>
                  </a:lnTo>
                  <a:lnTo>
                    <a:pt x="2021952" y="3526633"/>
                  </a:lnTo>
                  <a:close/>
                </a:path>
                <a:path w="17326610" h="9726930">
                  <a:moveTo>
                    <a:pt x="9361423" y="6629789"/>
                  </a:moveTo>
                  <a:lnTo>
                    <a:pt x="9356705" y="6629750"/>
                  </a:lnTo>
                  <a:lnTo>
                    <a:pt x="9350368" y="6629808"/>
                  </a:lnTo>
                  <a:lnTo>
                    <a:pt x="9345650" y="6629768"/>
                  </a:lnTo>
                  <a:lnTo>
                    <a:pt x="9341987" y="6633730"/>
                  </a:lnTo>
                  <a:lnTo>
                    <a:pt x="9341947" y="6638448"/>
                  </a:lnTo>
                  <a:lnTo>
                    <a:pt x="9342000" y="6642022"/>
                  </a:lnTo>
                  <a:lnTo>
                    <a:pt x="9344293" y="6644973"/>
                  </a:lnTo>
                  <a:lnTo>
                    <a:pt x="9348299" y="6646681"/>
                  </a:lnTo>
                  <a:lnTo>
                    <a:pt x="9350587" y="6646868"/>
                  </a:lnTo>
                  <a:lnTo>
                    <a:pt x="9356925" y="6646810"/>
                  </a:lnTo>
                  <a:lnTo>
                    <a:pt x="9361641" y="6646849"/>
                  </a:lnTo>
                  <a:lnTo>
                    <a:pt x="9365306" y="6642888"/>
                  </a:lnTo>
                  <a:lnTo>
                    <a:pt x="9365384" y="6633452"/>
                  </a:lnTo>
                  <a:lnTo>
                    <a:pt x="9361423" y="6629789"/>
                  </a:lnTo>
                  <a:close/>
                </a:path>
                <a:path w="17326610" h="9726930">
                  <a:moveTo>
                    <a:pt x="1952042" y="3470375"/>
                  </a:moveTo>
                  <a:lnTo>
                    <a:pt x="1946563" y="3471195"/>
                  </a:lnTo>
                  <a:lnTo>
                    <a:pt x="1940475" y="3478067"/>
                  </a:lnTo>
                  <a:lnTo>
                    <a:pt x="1941294" y="3483547"/>
                  </a:lnTo>
                  <a:lnTo>
                    <a:pt x="1944730" y="3486591"/>
                  </a:lnTo>
                  <a:lnTo>
                    <a:pt x="1949693" y="3490681"/>
                  </a:lnTo>
                  <a:lnTo>
                    <a:pt x="1951696" y="3491535"/>
                  </a:lnTo>
                  <a:lnTo>
                    <a:pt x="1951554" y="3491869"/>
                  </a:lnTo>
                  <a:lnTo>
                    <a:pt x="1955226" y="3493435"/>
                  </a:lnTo>
                  <a:lnTo>
                    <a:pt x="1959228" y="3492380"/>
                  </a:lnTo>
                  <a:lnTo>
                    <a:pt x="1961653" y="3489469"/>
                  </a:lnTo>
                  <a:lnTo>
                    <a:pt x="1964697" y="3486033"/>
                  </a:lnTo>
                  <a:lnTo>
                    <a:pt x="1963878" y="3480553"/>
                  </a:lnTo>
                  <a:lnTo>
                    <a:pt x="1960441" y="3477509"/>
                  </a:lnTo>
                  <a:lnTo>
                    <a:pt x="1955478" y="3473420"/>
                  </a:lnTo>
                  <a:lnTo>
                    <a:pt x="1952042" y="3470375"/>
                  </a:lnTo>
                  <a:close/>
                </a:path>
                <a:path w="17326610" h="9726930">
                  <a:moveTo>
                    <a:pt x="1882417" y="3413450"/>
                  </a:moveTo>
                  <a:lnTo>
                    <a:pt x="1876938" y="3414270"/>
                  </a:lnTo>
                  <a:lnTo>
                    <a:pt x="1870850" y="3421143"/>
                  </a:lnTo>
                  <a:lnTo>
                    <a:pt x="1871669" y="3426621"/>
                  </a:lnTo>
                  <a:lnTo>
                    <a:pt x="1875105" y="3429666"/>
                  </a:lnTo>
                  <a:lnTo>
                    <a:pt x="1880069" y="3433756"/>
                  </a:lnTo>
                  <a:lnTo>
                    <a:pt x="1882405" y="3434752"/>
                  </a:lnTo>
                  <a:lnTo>
                    <a:pt x="1881929" y="3434944"/>
                  </a:lnTo>
                  <a:lnTo>
                    <a:pt x="1885601" y="3436510"/>
                  </a:lnTo>
                  <a:lnTo>
                    <a:pt x="1889602" y="3435455"/>
                  </a:lnTo>
                  <a:lnTo>
                    <a:pt x="1892028" y="3432544"/>
                  </a:lnTo>
                  <a:lnTo>
                    <a:pt x="1895072" y="3429107"/>
                  </a:lnTo>
                  <a:lnTo>
                    <a:pt x="1894252" y="3423629"/>
                  </a:lnTo>
                  <a:lnTo>
                    <a:pt x="1890816" y="3420585"/>
                  </a:lnTo>
                  <a:lnTo>
                    <a:pt x="1885853" y="3416495"/>
                  </a:lnTo>
                  <a:lnTo>
                    <a:pt x="1882417" y="3413450"/>
                  </a:lnTo>
                  <a:close/>
                </a:path>
                <a:path w="17326610" h="9726930">
                  <a:moveTo>
                    <a:pt x="9451442" y="6628731"/>
                  </a:moveTo>
                  <a:lnTo>
                    <a:pt x="9446724" y="6628692"/>
                  </a:lnTo>
                  <a:lnTo>
                    <a:pt x="9440385" y="6628749"/>
                  </a:lnTo>
                  <a:lnTo>
                    <a:pt x="9435668" y="6628710"/>
                  </a:lnTo>
                  <a:lnTo>
                    <a:pt x="9432005" y="6632672"/>
                  </a:lnTo>
                  <a:lnTo>
                    <a:pt x="9431965" y="6637390"/>
                  </a:lnTo>
                  <a:lnTo>
                    <a:pt x="9432019" y="6640964"/>
                  </a:lnTo>
                  <a:lnTo>
                    <a:pt x="9433978" y="6643773"/>
                  </a:lnTo>
                  <a:lnTo>
                    <a:pt x="9438318" y="6645624"/>
                  </a:lnTo>
                  <a:lnTo>
                    <a:pt x="9440605" y="6645810"/>
                  </a:lnTo>
                  <a:lnTo>
                    <a:pt x="9446943" y="6645751"/>
                  </a:lnTo>
                  <a:lnTo>
                    <a:pt x="9451660" y="6645791"/>
                  </a:lnTo>
                  <a:lnTo>
                    <a:pt x="9455323" y="6641830"/>
                  </a:lnTo>
                  <a:lnTo>
                    <a:pt x="9455403" y="6632394"/>
                  </a:lnTo>
                  <a:lnTo>
                    <a:pt x="9451442" y="6628731"/>
                  </a:lnTo>
                  <a:close/>
                </a:path>
                <a:path w="17326610" h="9726930">
                  <a:moveTo>
                    <a:pt x="1813410" y="3356000"/>
                  </a:moveTo>
                  <a:lnTo>
                    <a:pt x="1808073" y="3356486"/>
                  </a:lnTo>
                  <a:lnTo>
                    <a:pt x="1805029" y="3359922"/>
                  </a:lnTo>
                  <a:lnTo>
                    <a:pt x="1802319" y="3363501"/>
                  </a:lnTo>
                  <a:lnTo>
                    <a:pt x="1802805" y="3368837"/>
                  </a:lnTo>
                  <a:lnTo>
                    <a:pt x="1806241" y="3371881"/>
                  </a:lnTo>
                  <a:lnTo>
                    <a:pt x="1811204" y="3375971"/>
                  </a:lnTo>
                  <a:lnTo>
                    <a:pt x="1811729" y="3376590"/>
                  </a:lnTo>
                  <a:lnTo>
                    <a:pt x="1816737" y="3378726"/>
                  </a:lnTo>
                  <a:lnTo>
                    <a:pt x="1820738" y="3377671"/>
                  </a:lnTo>
                  <a:lnTo>
                    <a:pt x="1823164" y="3374760"/>
                  </a:lnTo>
                  <a:lnTo>
                    <a:pt x="1825874" y="3371181"/>
                  </a:lnTo>
                  <a:lnTo>
                    <a:pt x="1825388" y="3365844"/>
                  </a:lnTo>
                  <a:lnTo>
                    <a:pt x="1821952" y="3362800"/>
                  </a:lnTo>
                  <a:lnTo>
                    <a:pt x="1816989" y="3358710"/>
                  </a:lnTo>
                  <a:lnTo>
                    <a:pt x="1813410" y="3356000"/>
                  </a:lnTo>
                  <a:close/>
                </a:path>
                <a:path w="17326610" h="9726930">
                  <a:moveTo>
                    <a:pt x="9540980" y="6625100"/>
                  </a:moveTo>
                  <a:lnTo>
                    <a:pt x="9529639" y="6625787"/>
                  </a:lnTo>
                  <a:lnTo>
                    <a:pt x="9525255" y="6625889"/>
                  </a:lnTo>
                  <a:lnTo>
                    <a:pt x="9521259" y="6629709"/>
                  </a:lnTo>
                  <a:lnTo>
                    <a:pt x="9521553" y="6634569"/>
                  </a:lnTo>
                  <a:lnTo>
                    <a:pt x="9521607" y="6638144"/>
                  </a:lnTo>
                  <a:lnTo>
                    <a:pt x="9523565" y="6640951"/>
                  </a:lnTo>
                  <a:lnTo>
                    <a:pt x="9526569" y="6642233"/>
                  </a:lnTo>
                  <a:lnTo>
                    <a:pt x="9526712" y="6641899"/>
                  </a:lnTo>
                  <a:lnTo>
                    <a:pt x="9527713" y="6642327"/>
                  </a:lnTo>
                  <a:lnTo>
                    <a:pt x="9530335" y="6642656"/>
                  </a:lnTo>
                  <a:lnTo>
                    <a:pt x="9536816" y="6642264"/>
                  </a:lnTo>
                  <a:lnTo>
                    <a:pt x="9541199" y="6642161"/>
                  </a:lnTo>
                  <a:lnTo>
                    <a:pt x="9545196" y="6638342"/>
                  </a:lnTo>
                  <a:lnTo>
                    <a:pt x="9544902" y="6633481"/>
                  </a:lnTo>
                  <a:lnTo>
                    <a:pt x="9544799" y="6629097"/>
                  </a:lnTo>
                  <a:lnTo>
                    <a:pt x="9540980" y="6625100"/>
                  </a:lnTo>
                  <a:close/>
                </a:path>
                <a:path w="17326610" h="9726930">
                  <a:moveTo>
                    <a:pt x="1745641" y="3297499"/>
                  </a:moveTo>
                  <a:lnTo>
                    <a:pt x="1740304" y="3297985"/>
                  </a:lnTo>
                  <a:lnTo>
                    <a:pt x="1737260" y="3301421"/>
                  </a:lnTo>
                  <a:lnTo>
                    <a:pt x="1734074" y="3305192"/>
                  </a:lnTo>
                  <a:lnTo>
                    <a:pt x="1734559" y="3310528"/>
                  </a:lnTo>
                  <a:lnTo>
                    <a:pt x="1737997" y="3313573"/>
                  </a:lnTo>
                  <a:lnTo>
                    <a:pt x="1742959" y="3317662"/>
                  </a:lnTo>
                  <a:lnTo>
                    <a:pt x="1743484" y="3318280"/>
                  </a:lnTo>
                  <a:lnTo>
                    <a:pt x="1748825" y="3320559"/>
                  </a:lnTo>
                  <a:lnTo>
                    <a:pt x="1752684" y="3319838"/>
                  </a:lnTo>
                  <a:lnTo>
                    <a:pt x="1755109" y="3316926"/>
                  </a:lnTo>
                  <a:lnTo>
                    <a:pt x="1758296" y="3313156"/>
                  </a:lnTo>
                  <a:lnTo>
                    <a:pt x="1757810" y="3307820"/>
                  </a:lnTo>
                  <a:lnTo>
                    <a:pt x="1754374" y="3304775"/>
                  </a:lnTo>
                  <a:lnTo>
                    <a:pt x="1749411" y="3300686"/>
                  </a:lnTo>
                  <a:lnTo>
                    <a:pt x="1745641" y="3297499"/>
                  </a:lnTo>
                  <a:close/>
                </a:path>
                <a:path w="17326610" h="9726930">
                  <a:moveTo>
                    <a:pt x="1678156" y="3238331"/>
                  </a:moveTo>
                  <a:lnTo>
                    <a:pt x="1672820" y="3238816"/>
                  </a:lnTo>
                  <a:lnTo>
                    <a:pt x="1669775" y="3242252"/>
                  </a:lnTo>
                  <a:lnTo>
                    <a:pt x="1666589" y="3246023"/>
                  </a:lnTo>
                  <a:lnTo>
                    <a:pt x="1667075" y="3251359"/>
                  </a:lnTo>
                  <a:lnTo>
                    <a:pt x="1670511" y="3254404"/>
                  </a:lnTo>
                  <a:lnTo>
                    <a:pt x="1675332" y="3258827"/>
                  </a:lnTo>
                  <a:lnTo>
                    <a:pt x="1675857" y="3259446"/>
                  </a:lnTo>
                  <a:lnTo>
                    <a:pt x="1681197" y="3261724"/>
                  </a:lnTo>
                  <a:lnTo>
                    <a:pt x="1685057" y="3261002"/>
                  </a:lnTo>
                  <a:lnTo>
                    <a:pt x="1687482" y="3258091"/>
                  </a:lnTo>
                  <a:lnTo>
                    <a:pt x="1690669" y="3254321"/>
                  </a:lnTo>
                  <a:lnTo>
                    <a:pt x="1690183" y="3248985"/>
                  </a:lnTo>
                  <a:lnTo>
                    <a:pt x="1686747" y="3245941"/>
                  </a:lnTo>
                  <a:lnTo>
                    <a:pt x="1681926" y="3241517"/>
                  </a:lnTo>
                  <a:lnTo>
                    <a:pt x="1678156" y="3238331"/>
                  </a:lnTo>
                  <a:close/>
                </a:path>
                <a:path w="17326610" h="9726930">
                  <a:moveTo>
                    <a:pt x="9630517" y="6621470"/>
                  </a:moveTo>
                  <a:lnTo>
                    <a:pt x="9619177" y="6622156"/>
                  </a:lnTo>
                  <a:lnTo>
                    <a:pt x="9614793" y="6622260"/>
                  </a:lnTo>
                  <a:lnTo>
                    <a:pt x="9610796" y="6626079"/>
                  </a:lnTo>
                  <a:lnTo>
                    <a:pt x="9611286" y="6634179"/>
                  </a:lnTo>
                  <a:lnTo>
                    <a:pt x="9613245" y="6636987"/>
                  </a:lnTo>
                  <a:lnTo>
                    <a:pt x="9617251" y="6638696"/>
                  </a:lnTo>
                  <a:lnTo>
                    <a:pt x="9619872" y="6639025"/>
                  </a:lnTo>
                  <a:lnTo>
                    <a:pt x="9626352" y="6638633"/>
                  </a:lnTo>
                  <a:lnTo>
                    <a:pt x="9630737" y="6638530"/>
                  </a:lnTo>
                  <a:lnTo>
                    <a:pt x="9634734" y="6634712"/>
                  </a:lnTo>
                  <a:lnTo>
                    <a:pt x="9634439" y="6629851"/>
                  </a:lnTo>
                  <a:lnTo>
                    <a:pt x="9634338" y="6625467"/>
                  </a:lnTo>
                  <a:lnTo>
                    <a:pt x="9630517" y="6621470"/>
                  </a:lnTo>
                  <a:close/>
                </a:path>
                <a:path w="17326610" h="9726930">
                  <a:moveTo>
                    <a:pt x="1610956" y="3178494"/>
                  </a:moveTo>
                  <a:lnTo>
                    <a:pt x="1605286" y="3178837"/>
                  </a:lnTo>
                  <a:lnTo>
                    <a:pt x="1599198" y="3185710"/>
                  </a:lnTo>
                  <a:lnTo>
                    <a:pt x="1599541" y="3191381"/>
                  </a:lnTo>
                  <a:lnTo>
                    <a:pt x="1602978" y="3194424"/>
                  </a:lnTo>
                  <a:lnTo>
                    <a:pt x="1607798" y="3198848"/>
                  </a:lnTo>
                  <a:lnTo>
                    <a:pt x="1608659" y="3199610"/>
                  </a:lnTo>
                  <a:lnTo>
                    <a:pt x="1613665" y="3201746"/>
                  </a:lnTo>
                  <a:lnTo>
                    <a:pt x="1617523" y="3201024"/>
                  </a:lnTo>
                  <a:lnTo>
                    <a:pt x="1619949" y="3198113"/>
                  </a:lnTo>
                  <a:lnTo>
                    <a:pt x="1622993" y="3194677"/>
                  </a:lnTo>
                  <a:lnTo>
                    <a:pt x="1622650" y="3189006"/>
                  </a:lnTo>
                  <a:lnTo>
                    <a:pt x="1619213" y="3185962"/>
                  </a:lnTo>
                  <a:lnTo>
                    <a:pt x="1614393" y="3181538"/>
                  </a:lnTo>
                  <a:lnTo>
                    <a:pt x="1610956" y="3178494"/>
                  </a:lnTo>
                  <a:close/>
                </a:path>
                <a:path w="17326610" h="9726930">
                  <a:moveTo>
                    <a:pt x="9720292" y="6616362"/>
                  </a:moveTo>
                  <a:lnTo>
                    <a:pt x="9704091" y="6617342"/>
                  </a:lnTo>
                  <a:lnTo>
                    <a:pt x="9700427" y="6621304"/>
                  </a:lnTo>
                  <a:lnTo>
                    <a:pt x="9700917" y="6629405"/>
                  </a:lnTo>
                  <a:lnTo>
                    <a:pt x="9702877" y="6632212"/>
                  </a:lnTo>
                  <a:lnTo>
                    <a:pt x="9705882" y="6633494"/>
                  </a:lnTo>
                  <a:lnTo>
                    <a:pt x="9706357" y="6633303"/>
                  </a:lnTo>
                  <a:lnTo>
                    <a:pt x="9707692" y="6633873"/>
                  </a:lnTo>
                  <a:lnTo>
                    <a:pt x="9710314" y="6634202"/>
                  </a:lnTo>
                  <a:lnTo>
                    <a:pt x="9716795" y="6633810"/>
                  </a:lnTo>
                  <a:lnTo>
                    <a:pt x="9721321" y="6633373"/>
                  </a:lnTo>
                  <a:lnTo>
                    <a:pt x="9724983" y="6629411"/>
                  </a:lnTo>
                  <a:lnTo>
                    <a:pt x="9724689" y="6624551"/>
                  </a:lnTo>
                  <a:lnTo>
                    <a:pt x="9724252" y="6620024"/>
                  </a:lnTo>
                  <a:lnTo>
                    <a:pt x="9720292" y="6616362"/>
                  </a:lnTo>
                  <a:close/>
                </a:path>
                <a:path w="17326610" h="9726930">
                  <a:moveTo>
                    <a:pt x="1544709" y="3118275"/>
                  </a:moveTo>
                  <a:lnTo>
                    <a:pt x="1539039" y="3118618"/>
                  </a:lnTo>
                  <a:lnTo>
                    <a:pt x="1535995" y="3122054"/>
                  </a:lnTo>
                  <a:lnTo>
                    <a:pt x="1532617" y="3125348"/>
                  </a:lnTo>
                  <a:lnTo>
                    <a:pt x="1532960" y="3131019"/>
                  </a:lnTo>
                  <a:lnTo>
                    <a:pt x="1536396" y="3134063"/>
                  </a:lnTo>
                  <a:lnTo>
                    <a:pt x="1541217" y="3138487"/>
                  </a:lnTo>
                  <a:lnTo>
                    <a:pt x="1542077" y="3139249"/>
                  </a:lnTo>
                  <a:lnTo>
                    <a:pt x="1543745" y="3139960"/>
                  </a:lnTo>
                  <a:lnTo>
                    <a:pt x="1543603" y="3140294"/>
                  </a:lnTo>
                  <a:lnTo>
                    <a:pt x="1546941" y="3141718"/>
                  </a:lnTo>
                  <a:lnTo>
                    <a:pt x="1550799" y="3140996"/>
                  </a:lnTo>
                  <a:lnTo>
                    <a:pt x="1553225" y="3138085"/>
                  </a:lnTo>
                  <a:lnTo>
                    <a:pt x="1556603" y="3134791"/>
                  </a:lnTo>
                  <a:lnTo>
                    <a:pt x="1556260" y="3129121"/>
                  </a:lnTo>
                  <a:lnTo>
                    <a:pt x="1552824" y="3126077"/>
                  </a:lnTo>
                  <a:lnTo>
                    <a:pt x="1548003" y="3121653"/>
                  </a:lnTo>
                  <a:lnTo>
                    <a:pt x="1544709" y="3118275"/>
                  </a:lnTo>
                  <a:close/>
                </a:path>
                <a:path w="17326610" h="9726930">
                  <a:moveTo>
                    <a:pt x="9809349" y="6610159"/>
                  </a:moveTo>
                  <a:lnTo>
                    <a:pt x="9798007" y="6610845"/>
                  </a:lnTo>
                  <a:lnTo>
                    <a:pt x="9793481" y="6611282"/>
                  </a:lnTo>
                  <a:lnTo>
                    <a:pt x="9789818" y="6615243"/>
                  </a:lnTo>
                  <a:lnTo>
                    <a:pt x="9790309" y="6623344"/>
                  </a:lnTo>
                  <a:lnTo>
                    <a:pt x="9792267" y="6626152"/>
                  </a:lnTo>
                  <a:lnTo>
                    <a:pt x="9796606" y="6628003"/>
                  </a:lnTo>
                  <a:lnTo>
                    <a:pt x="9799371" y="6627999"/>
                  </a:lnTo>
                  <a:lnTo>
                    <a:pt x="9805850" y="6627606"/>
                  </a:lnTo>
                  <a:lnTo>
                    <a:pt x="9810377" y="6627170"/>
                  </a:lnTo>
                  <a:lnTo>
                    <a:pt x="9814040" y="6623209"/>
                  </a:lnTo>
                  <a:lnTo>
                    <a:pt x="9813746" y="6618348"/>
                  </a:lnTo>
                  <a:lnTo>
                    <a:pt x="9813309" y="6613821"/>
                  </a:lnTo>
                  <a:lnTo>
                    <a:pt x="9809349" y="6610159"/>
                  </a:lnTo>
                  <a:close/>
                </a:path>
                <a:path w="17326610" h="9726930">
                  <a:moveTo>
                    <a:pt x="1479081" y="3057531"/>
                  </a:moveTo>
                  <a:lnTo>
                    <a:pt x="1473886" y="3057683"/>
                  </a:lnTo>
                  <a:lnTo>
                    <a:pt x="1470509" y="3060976"/>
                  </a:lnTo>
                  <a:lnTo>
                    <a:pt x="1467464" y="3064413"/>
                  </a:lnTo>
                  <a:lnTo>
                    <a:pt x="1467616" y="3069607"/>
                  </a:lnTo>
                  <a:lnTo>
                    <a:pt x="1470910" y="3072985"/>
                  </a:lnTo>
                  <a:lnTo>
                    <a:pt x="1475731" y="3077409"/>
                  </a:lnTo>
                  <a:lnTo>
                    <a:pt x="1476590" y="3078170"/>
                  </a:lnTo>
                  <a:lnTo>
                    <a:pt x="1481263" y="3080163"/>
                  </a:lnTo>
                  <a:lnTo>
                    <a:pt x="1484980" y="3079776"/>
                  </a:lnTo>
                  <a:lnTo>
                    <a:pt x="1487739" y="3077007"/>
                  </a:lnTo>
                  <a:lnTo>
                    <a:pt x="1490783" y="3073571"/>
                  </a:lnTo>
                  <a:lnTo>
                    <a:pt x="1490774" y="3068043"/>
                  </a:lnTo>
                  <a:lnTo>
                    <a:pt x="1487338" y="3064999"/>
                  </a:lnTo>
                  <a:lnTo>
                    <a:pt x="1482517" y="3060575"/>
                  </a:lnTo>
                  <a:lnTo>
                    <a:pt x="1479081" y="3057531"/>
                  </a:lnTo>
                  <a:close/>
                </a:path>
                <a:path w="17326610" h="9726930">
                  <a:moveTo>
                    <a:pt x="1414164" y="2995117"/>
                  </a:moveTo>
                  <a:lnTo>
                    <a:pt x="1408969" y="2995269"/>
                  </a:lnTo>
                  <a:lnTo>
                    <a:pt x="1405592" y="2998563"/>
                  </a:lnTo>
                  <a:lnTo>
                    <a:pt x="1402547" y="3001999"/>
                  </a:lnTo>
                  <a:lnTo>
                    <a:pt x="1402699" y="3007194"/>
                  </a:lnTo>
                  <a:lnTo>
                    <a:pt x="1405993" y="3010571"/>
                  </a:lnTo>
                  <a:lnTo>
                    <a:pt x="1410814" y="3014995"/>
                  </a:lnTo>
                  <a:lnTo>
                    <a:pt x="1411197" y="3015948"/>
                  </a:lnTo>
                  <a:lnTo>
                    <a:pt x="1413200" y="3016802"/>
                  </a:lnTo>
                  <a:lnTo>
                    <a:pt x="1413342" y="3016469"/>
                  </a:lnTo>
                  <a:lnTo>
                    <a:pt x="1416346" y="3017750"/>
                  </a:lnTo>
                  <a:lnTo>
                    <a:pt x="1420205" y="3017029"/>
                  </a:lnTo>
                  <a:lnTo>
                    <a:pt x="1422822" y="3014594"/>
                  </a:lnTo>
                  <a:lnTo>
                    <a:pt x="1425866" y="3011157"/>
                  </a:lnTo>
                  <a:lnTo>
                    <a:pt x="1425714" y="3005963"/>
                  </a:lnTo>
                  <a:lnTo>
                    <a:pt x="1422420" y="3002585"/>
                  </a:lnTo>
                  <a:lnTo>
                    <a:pt x="1417600" y="2998161"/>
                  </a:lnTo>
                  <a:lnTo>
                    <a:pt x="1414164" y="2995117"/>
                  </a:lnTo>
                  <a:close/>
                </a:path>
                <a:path w="17326610" h="9726930">
                  <a:moveTo>
                    <a:pt x="9898690" y="6603288"/>
                  </a:moveTo>
                  <a:lnTo>
                    <a:pt x="9894163" y="6603724"/>
                  </a:lnTo>
                  <a:lnTo>
                    <a:pt x="9882822" y="6604411"/>
                  </a:lnTo>
                  <a:lnTo>
                    <a:pt x="9879351" y="6608849"/>
                  </a:lnTo>
                  <a:lnTo>
                    <a:pt x="9879788" y="6613375"/>
                  </a:lnTo>
                  <a:lnTo>
                    <a:pt x="9879983" y="6616615"/>
                  </a:lnTo>
                  <a:lnTo>
                    <a:pt x="9882276" y="6619566"/>
                  </a:lnTo>
                  <a:lnTo>
                    <a:pt x="9886283" y="6621275"/>
                  </a:lnTo>
                  <a:lnTo>
                    <a:pt x="9889046" y="6621270"/>
                  </a:lnTo>
                  <a:lnTo>
                    <a:pt x="9900386" y="6620584"/>
                  </a:lnTo>
                  <a:lnTo>
                    <a:pt x="9903858" y="6616146"/>
                  </a:lnTo>
                  <a:lnTo>
                    <a:pt x="9903422" y="6611620"/>
                  </a:lnTo>
                  <a:lnTo>
                    <a:pt x="9903127" y="6606760"/>
                  </a:lnTo>
                  <a:lnTo>
                    <a:pt x="9898690" y="6603288"/>
                  </a:lnTo>
                  <a:close/>
                </a:path>
                <a:path w="17326610" h="9726930">
                  <a:moveTo>
                    <a:pt x="1350818" y="2931796"/>
                  </a:moveTo>
                  <a:lnTo>
                    <a:pt x="1345290" y="2931805"/>
                  </a:lnTo>
                  <a:lnTo>
                    <a:pt x="1341912" y="2935099"/>
                  </a:lnTo>
                  <a:lnTo>
                    <a:pt x="1338392" y="2938727"/>
                  </a:lnTo>
                  <a:lnTo>
                    <a:pt x="1338544" y="2943921"/>
                  </a:lnTo>
                  <a:lnTo>
                    <a:pt x="1346516" y="2952057"/>
                  </a:lnTo>
                  <a:lnTo>
                    <a:pt x="1347232" y="2953152"/>
                  </a:lnTo>
                  <a:lnTo>
                    <a:pt x="1351906" y="2955145"/>
                  </a:lnTo>
                  <a:lnTo>
                    <a:pt x="1355765" y="2954423"/>
                  </a:lnTo>
                  <a:lnTo>
                    <a:pt x="1358382" y="2951989"/>
                  </a:lnTo>
                  <a:lnTo>
                    <a:pt x="1361902" y="2948361"/>
                  </a:lnTo>
                  <a:lnTo>
                    <a:pt x="1361750" y="2943167"/>
                  </a:lnTo>
                  <a:lnTo>
                    <a:pt x="1358456" y="2939789"/>
                  </a:lnTo>
                  <a:lnTo>
                    <a:pt x="1354112" y="2935174"/>
                  </a:lnTo>
                  <a:lnTo>
                    <a:pt x="1350818" y="2931796"/>
                  </a:lnTo>
                  <a:close/>
                </a:path>
                <a:path w="17326610" h="9726930">
                  <a:moveTo>
                    <a:pt x="9987648" y="6595464"/>
                  </a:moveTo>
                  <a:lnTo>
                    <a:pt x="9983122" y="6595902"/>
                  </a:lnTo>
                  <a:lnTo>
                    <a:pt x="9976642" y="6596294"/>
                  </a:lnTo>
                  <a:lnTo>
                    <a:pt x="9972115" y="6596730"/>
                  </a:lnTo>
                  <a:lnTo>
                    <a:pt x="9968644" y="6601168"/>
                  </a:lnTo>
                  <a:lnTo>
                    <a:pt x="9969080" y="6605694"/>
                  </a:lnTo>
                  <a:lnTo>
                    <a:pt x="9969610" y="6609078"/>
                  </a:lnTo>
                  <a:lnTo>
                    <a:pt x="9971711" y="6611551"/>
                  </a:lnTo>
                  <a:lnTo>
                    <a:pt x="9974382" y="6612691"/>
                  </a:lnTo>
                  <a:lnTo>
                    <a:pt x="9974240" y="6613024"/>
                  </a:lnTo>
                  <a:lnTo>
                    <a:pt x="9975575" y="6613594"/>
                  </a:lnTo>
                  <a:lnTo>
                    <a:pt x="9978338" y="6613589"/>
                  </a:lnTo>
                  <a:lnTo>
                    <a:pt x="9984961" y="6612863"/>
                  </a:lnTo>
                  <a:lnTo>
                    <a:pt x="9989487" y="6612427"/>
                  </a:lnTo>
                  <a:lnTo>
                    <a:pt x="9992959" y="6607989"/>
                  </a:lnTo>
                  <a:lnTo>
                    <a:pt x="9992086" y="6598936"/>
                  </a:lnTo>
                  <a:lnTo>
                    <a:pt x="9987648" y="6595464"/>
                  </a:lnTo>
                  <a:close/>
                </a:path>
                <a:path w="17326610" h="9726930">
                  <a:moveTo>
                    <a:pt x="1287949" y="2868283"/>
                  </a:moveTo>
                  <a:lnTo>
                    <a:pt x="1282420" y="2868292"/>
                  </a:lnTo>
                  <a:lnTo>
                    <a:pt x="1275665" y="2874880"/>
                  </a:lnTo>
                  <a:lnTo>
                    <a:pt x="1275674" y="2880408"/>
                  </a:lnTo>
                  <a:lnTo>
                    <a:pt x="1278968" y="2883786"/>
                  </a:lnTo>
                  <a:lnTo>
                    <a:pt x="1283313" y="2888401"/>
                  </a:lnTo>
                  <a:lnTo>
                    <a:pt x="1284030" y="2889496"/>
                  </a:lnTo>
                  <a:lnTo>
                    <a:pt x="1289037" y="2891632"/>
                  </a:lnTo>
                  <a:lnTo>
                    <a:pt x="1292896" y="2890911"/>
                  </a:lnTo>
                  <a:lnTo>
                    <a:pt x="1295513" y="2888476"/>
                  </a:lnTo>
                  <a:lnTo>
                    <a:pt x="1298890" y="2885182"/>
                  </a:lnTo>
                  <a:lnTo>
                    <a:pt x="1298881" y="2879654"/>
                  </a:lnTo>
                  <a:lnTo>
                    <a:pt x="1295587" y="2876276"/>
                  </a:lnTo>
                  <a:lnTo>
                    <a:pt x="1291243" y="2871661"/>
                  </a:lnTo>
                  <a:lnTo>
                    <a:pt x="1287949" y="2868283"/>
                  </a:lnTo>
                  <a:close/>
                </a:path>
                <a:path w="17326610" h="9726930">
                  <a:moveTo>
                    <a:pt x="17310211" y="9704034"/>
                  </a:moveTo>
                  <a:lnTo>
                    <a:pt x="17304780" y="9705664"/>
                  </a:lnTo>
                  <a:lnTo>
                    <a:pt x="17302256" y="9711295"/>
                  </a:lnTo>
                  <a:lnTo>
                    <a:pt x="17300744" y="9714201"/>
                  </a:lnTo>
                  <a:lnTo>
                    <a:pt x="17302515" y="9719296"/>
                  </a:lnTo>
                  <a:lnTo>
                    <a:pt x="17306570" y="9721815"/>
                  </a:lnTo>
                  <a:lnTo>
                    <a:pt x="17317253" y="9726372"/>
                  </a:lnTo>
                  <a:lnTo>
                    <a:pt x="17322208" y="9724934"/>
                  </a:lnTo>
                  <a:lnTo>
                    <a:pt x="17324731" y="9719304"/>
                  </a:lnTo>
                  <a:lnTo>
                    <a:pt x="17326244" y="9716397"/>
                  </a:lnTo>
                  <a:lnTo>
                    <a:pt x="17324471" y="9711301"/>
                  </a:lnTo>
                  <a:lnTo>
                    <a:pt x="17320417" y="9708783"/>
                  </a:lnTo>
                  <a:lnTo>
                    <a:pt x="17314408" y="9706219"/>
                  </a:lnTo>
                  <a:lnTo>
                    <a:pt x="17310211" y="9704034"/>
                  </a:lnTo>
                  <a:close/>
                </a:path>
                <a:path w="17326610" h="9726930">
                  <a:moveTo>
                    <a:pt x="17229747" y="9664188"/>
                  </a:moveTo>
                  <a:lnTo>
                    <a:pt x="17224318" y="9665817"/>
                  </a:lnTo>
                  <a:lnTo>
                    <a:pt x="17221795" y="9671448"/>
                  </a:lnTo>
                  <a:lnTo>
                    <a:pt x="17220281" y="9674354"/>
                  </a:lnTo>
                  <a:lnTo>
                    <a:pt x="17222054" y="9679450"/>
                  </a:lnTo>
                  <a:lnTo>
                    <a:pt x="17226109" y="9681969"/>
                  </a:lnTo>
                  <a:lnTo>
                    <a:pt x="17236792" y="9686526"/>
                  </a:lnTo>
                  <a:lnTo>
                    <a:pt x="17241888" y="9684754"/>
                  </a:lnTo>
                  <a:lnTo>
                    <a:pt x="17244269" y="9679457"/>
                  </a:lnTo>
                  <a:lnTo>
                    <a:pt x="17245782" y="9676551"/>
                  </a:lnTo>
                  <a:lnTo>
                    <a:pt x="17244011" y="9671455"/>
                  </a:lnTo>
                  <a:lnTo>
                    <a:pt x="17239956" y="9668937"/>
                  </a:lnTo>
                  <a:lnTo>
                    <a:pt x="17233944" y="9666373"/>
                  </a:lnTo>
                  <a:lnTo>
                    <a:pt x="17229747" y="9664188"/>
                  </a:lnTo>
                  <a:close/>
                </a:path>
                <a:path w="17326610" h="9726930">
                  <a:moveTo>
                    <a:pt x="17149998" y="9622672"/>
                  </a:moveTo>
                  <a:lnTo>
                    <a:pt x="17144569" y="9624302"/>
                  </a:lnTo>
                  <a:lnTo>
                    <a:pt x="17142718" y="9628642"/>
                  </a:lnTo>
                  <a:lnTo>
                    <a:pt x="17140533" y="9632839"/>
                  </a:lnTo>
                  <a:lnTo>
                    <a:pt x="17142161" y="9638269"/>
                  </a:lnTo>
                  <a:lnTo>
                    <a:pt x="17146216" y="9640787"/>
                  </a:lnTo>
                  <a:lnTo>
                    <a:pt x="17156899" y="9645344"/>
                  </a:lnTo>
                  <a:lnTo>
                    <a:pt x="17161997" y="9643573"/>
                  </a:lnTo>
                  <a:lnTo>
                    <a:pt x="17163705" y="9639567"/>
                  </a:lnTo>
                  <a:lnTo>
                    <a:pt x="17165891" y="9635370"/>
                  </a:lnTo>
                  <a:lnTo>
                    <a:pt x="17164260" y="9629940"/>
                  </a:lnTo>
                  <a:lnTo>
                    <a:pt x="17160204" y="9627421"/>
                  </a:lnTo>
                  <a:lnTo>
                    <a:pt x="17154197" y="9624858"/>
                  </a:lnTo>
                  <a:lnTo>
                    <a:pt x="17149998" y="9622672"/>
                  </a:lnTo>
                  <a:close/>
                </a:path>
                <a:path w="17326610" h="9726930">
                  <a:moveTo>
                    <a:pt x="17071394" y="9581251"/>
                  </a:moveTo>
                  <a:lnTo>
                    <a:pt x="17066105" y="9582546"/>
                  </a:lnTo>
                  <a:lnTo>
                    <a:pt x="17061735" y="9590941"/>
                  </a:lnTo>
                  <a:lnTo>
                    <a:pt x="17063031" y="9596229"/>
                  </a:lnTo>
                  <a:lnTo>
                    <a:pt x="17067228" y="9598414"/>
                  </a:lnTo>
                  <a:lnTo>
                    <a:pt x="17072953" y="9601644"/>
                  </a:lnTo>
                  <a:lnTo>
                    <a:pt x="17073622" y="9601929"/>
                  </a:lnTo>
                  <a:lnTo>
                    <a:pt x="17074096" y="9601737"/>
                  </a:lnTo>
                  <a:lnTo>
                    <a:pt x="17078101" y="9603445"/>
                  </a:lnTo>
                  <a:lnTo>
                    <a:pt x="17082723" y="9601866"/>
                  </a:lnTo>
                  <a:lnTo>
                    <a:pt x="17084766" y="9598002"/>
                  </a:lnTo>
                  <a:lnTo>
                    <a:pt x="17087142" y="9594281"/>
                  </a:lnTo>
                  <a:lnTo>
                    <a:pt x="17085512" y="9588851"/>
                  </a:lnTo>
                  <a:lnTo>
                    <a:pt x="17081315" y="9586666"/>
                  </a:lnTo>
                  <a:lnTo>
                    <a:pt x="17075591" y="9583436"/>
                  </a:lnTo>
                  <a:lnTo>
                    <a:pt x="17071394" y="9581251"/>
                  </a:lnTo>
                  <a:close/>
                </a:path>
                <a:path w="17326610" h="9726930">
                  <a:moveTo>
                    <a:pt x="10076844" y="6586164"/>
                  </a:moveTo>
                  <a:lnTo>
                    <a:pt x="10072317" y="6586601"/>
                  </a:lnTo>
                  <a:lnTo>
                    <a:pt x="10065694" y="6587326"/>
                  </a:lnTo>
                  <a:lnTo>
                    <a:pt x="10061167" y="6587763"/>
                  </a:lnTo>
                  <a:lnTo>
                    <a:pt x="10057696" y="6592201"/>
                  </a:lnTo>
                  <a:lnTo>
                    <a:pt x="10058133" y="6596727"/>
                  </a:lnTo>
                  <a:lnTo>
                    <a:pt x="10058663" y="6600110"/>
                  </a:lnTo>
                  <a:lnTo>
                    <a:pt x="10060764" y="6602584"/>
                  </a:lnTo>
                  <a:lnTo>
                    <a:pt x="10064435" y="6604150"/>
                  </a:lnTo>
                  <a:lnTo>
                    <a:pt x="10067532" y="6604288"/>
                  </a:lnTo>
                  <a:lnTo>
                    <a:pt x="10074156" y="6603563"/>
                  </a:lnTo>
                  <a:lnTo>
                    <a:pt x="10078682" y="6603126"/>
                  </a:lnTo>
                  <a:lnTo>
                    <a:pt x="10082154" y="6598688"/>
                  </a:lnTo>
                  <a:lnTo>
                    <a:pt x="10081280" y="6589635"/>
                  </a:lnTo>
                  <a:lnTo>
                    <a:pt x="10076844" y="6586164"/>
                  </a:lnTo>
                  <a:close/>
                </a:path>
                <a:path w="17326610" h="9726930">
                  <a:moveTo>
                    <a:pt x="16992546" y="9538541"/>
                  </a:moveTo>
                  <a:lnTo>
                    <a:pt x="16987260" y="9539838"/>
                  </a:lnTo>
                  <a:lnTo>
                    <a:pt x="16982891" y="9548233"/>
                  </a:lnTo>
                  <a:lnTo>
                    <a:pt x="16984185" y="9553520"/>
                  </a:lnTo>
                  <a:lnTo>
                    <a:pt x="16988382" y="9555705"/>
                  </a:lnTo>
                  <a:lnTo>
                    <a:pt x="16994106" y="9558936"/>
                  </a:lnTo>
                  <a:lnTo>
                    <a:pt x="16999114" y="9561072"/>
                  </a:lnTo>
                  <a:lnTo>
                    <a:pt x="17003734" y="9559491"/>
                  </a:lnTo>
                  <a:lnTo>
                    <a:pt x="17005777" y="9555628"/>
                  </a:lnTo>
                  <a:lnTo>
                    <a:pt x="17007962" y="9551430"/>
                  </a:lnTo>
                  <a:lnTo>
                    <a:pt x="17006667" y="9546143"/>
                  </a:lnTo>
                  <a:lnTo>
                    <a:pt x="17002470" y="9543958"/>
                  </a:lnTo>
                  <a:lnTo>
                    <a:pt x="16996743" y="9540726"/>
                  </a:lnTo>
                  <a:lnTo>
                    <a:pt x="16992546" y="9538541"/>
                  </a:lnTo>
                  <a:close/>
                </a:path>
                <a:path w="17326610" h="9726930">
                  <a:moveTo>
                    <a:pt x="1225698" y="2804244"/>
                  </a:moveTo>
                  <a:lnTo>
                    <a:pt x="1220313" y="2803920"/>
                  </a:lnTo>
                  <a:lnTo>
                    <a:pt x="1213557" y="2810508"/>
                  </a:lnTo>
                  <a:lnTo>
                    <a:pt x="1213233" y="2815895"/>
                  </a:lnTo>
                  <a:lnTo>
                    <a:pt x="1216526" y="2819271"/>
                  </a:lnTo>
                  <a:lnTo>
                    <a:pt x="1220871" y="2823887"/>
                  </a:lnTo>
                  <a:lnTo>
                    <a:pt x="1221587" y="2824982"/>
                  </a:lnTo>
                  <a:lnTo>
                    <a:pt x="1226594" y="2827118"/>
                  </a:lnTo>
                  <a:lnTo>
                    <a:pt x="1230311" y="2826730"/>
                  </a:lnTo>
                  <a:lnTo>
                    <a:pt x="1232928" y="2824296"/>
                  </a:lnTo>
                  <a:lnTo>
                    <a:pt x="1236306" y="2821001"/>
                  </a:lnTo>
                  <a:lnTo>
                    <a:pt x="1236631" y="2815616"/>
                  </a:lnTo>
                  <a:lnTo>
                    <a:pt x="1233337" y="2812238"/>
                  </a:lnTo>
                  <a:lnTo>
                    <a:pt x="1228992" y="2807623"/>
                  </a:lnTo>
                  <a:lnTo>
                    <a:pt x="1225698" y="2804244"/>
                  </a:lnTo>
                  <a:close/>
                </a:path>
                <a:path w="17326610" h="9726930">
                  <a:moveTo>
                    <a:pt x="16914129" y="9494833"/>
                  </a:moveTo>
                  <a:lnTo>
                    <a:pt x="16908840" y="9496128"/>
                  </a:lnTo>
                  <a:lnTo>
                    <a:pt x="16904470" y="9504523"/>
                  </a:lnTo>
                  <a:lnTo>
                    <a:pt x="16905767" y="9509810"/>
                  </a:lnTo>
                  <a:lnTo>
                    <a:pt x="16909965" y="9511996"/>
                  </a:lnTo>
                  <a:lnTo>
                    <a:pt x="16915688" y="9515226"/>
                  </a:lnTo>
                  <a:lnTo>
                    <a:pt x="16920361" y="9517220"/>
                  </a:lnTo>
                  <a:lnTo>
                    <a:pt x="16925316" y="9515782"/>
                  </a:lnTo>
                  <a:lnTo>
                    <a:pt x="16927358" y="9511918"/>
                  </a:lnTo>
                  <a:lnTo>
                    <a:pt x="16929543" y="9507721"/>
                  </a:lnTo>
                  <a:lnTo>
                    <a:pt x="16928247" y="9502434"/>
                  </a:lnTo>
                  <a:lnTo>
                    <a:pt x="16924050" y="9500249"/>
                  </a:lnTo>
                  <a:lnTo>
                    <a:pt x="16918326" y="9497018"/>
                  </a:lnTo>
                  <a:lnTo>
                    <a:pt x="16914129" y="9494833"/>
                  </a:lnTo>
                  <a:close/>
                </a:path>
                <a:path w="17326610" h="9726930">
                  <a:moveTo>
                    <a:pt x="16836804" y="9450406"/>
                  </a:moveTo>
                  <a:lnTo>
                    <a:pt x="16831850" y="9451844"/>
                  </a:lnTo>
                  <a:lnTo>
                    <a:pt x="16826812" y="9459954"/>
                  </a:lnTo>
                  <a:lnTo>
                    <a:pt x="16828251" y="9464908"/>
                  </a:lnTo>
                  <a:lnTo>
                    <a:pt x="16832305" y="9467427"/>
                  </a:lnTo>
                  <a:lnTo>
                    <a:pt x="16838030" y="9470657"/>
                  </a:lnTo>
                  <a:lnTo>
                    <a:pt x="16839030" y="9471084"/>
                  </a:lnTo>
                  <a:lnTo>
                    <a:pt x="16838887" y="9471418"/>
                  </a:lnTo>
                  <a:lnTo>
                    <a:pt x="16842559" y="9472984"/>
                  </a:lnTo>
                  <a:lnTo>
                    <a:pt x="16847515" y="9471547"/>
                  </a:lnTo>
                  <a:lnTo>
                    <a:pt x="16849557" y="9467684"/>
                  </a:lnTo>
                  <a:lnTo>
                    <a:pt x="16852077" y="9463628"/>
                  </a:lnTo>
                  <a:lnTo>
                    <a:pt x="16850638" y="9458675"/>
                  </a:lnTo>
                  <a:lnTo>
                    <a:pt x="16846583" y="9456156"/>
                  </a:lnTo>
                  <a:lnTo>
                    <a:pt x="16840859" y="9452925"/>
                  </a:lnTo>
                  <a:lnTo>
                    <a:pt x="16836804" y="9450406"/>
                  </a:lnTo>
                  <a:close/>
                </a:path>
                <a:path w="17326610" h="9726930">
                  <a:moveTo>
                    <a:pt x="16759716" y="9404502"/>
                  </a:moveTo>
                  <a:lnTo>
                    <a:pt x="16754427" y="9405797"/>
                  </a:lnTo>
                  <a:lnTo>
                    <a:pt x="16749389" y="9413907"/>
                  </a:lnTo>
                  <a:lnTo>
                    <a:pt x="16750686" y="9419195"/>
                  </a:lnTo>
                  <a:lnTo>
                    <a:pt x="16754740" y="9421713"/>
                  </a:lnTo>
                  <a:lnTo>
                    <a:pt x="16760464" y="9424944"/>
                  </a:lnTo>
                  <a:lnTo>
                    <a:pt x="16761467" y="9425372"/>
                  </a:lnTo>
                  <a:lnTo>
                    <a:pt x="16761944" y="9425181"/>
                  </a:lnTo>
                  <a:lnTo>
                    <a:pt x="16765615" y="9426747"/>
                  </a:lnTo>
                  <a:lnTo>
                    <a:pt x="16770092" y="9425500"/>
                  </a:lnTo>
                  <a:lnTo>
                    <a:pt x="16774845" y="9418058"/>
                  </a:lnTo>
                  <a:lnTo>
                    <a:pt x="16773549" y="9412770"/>
                  </a:lnTo>
                  <a:lnTo>
                    <a:pt x="16769494" y="9410252"/>
                  </a:lnTo>
                  <a:lnTo>
                    <a:pt x="16763770" y="9407021"/>
                  </a:lnTo>
                  <a:lnTo>
                    <a:pt x="16759716" y="9404502"/>
                  </a:lnTo>
                  <a:close/>
                </a:path>
                <a:path w="17326610" h="9726930">
                  <a:moveTo>
                    <a:pt x="1163683" y="2738729"/>
                  </a:moveTo>
                  <a:lnTo>
                    <a:pt x="1158298" y="2738405"/>
                  </a:lnTo>
                  <a:lnTo>
                    <a:pt x="1151542" y="2744992"/>
                  </a:lnTo>
                  <a:lnTo>
                    <a:pt x="1151217" y="2750378"/>
                  </a:lnTo>
                  <a:lnTo>
                    <a:pt x="1154511" y="2753755"/>
                  </a:lnTo>
                  <a:lnTo>
                    <a:pt x="1158856" y="2758371"/>
                  </a:lnTo>
                  <a:lnTo>
                    <a:pt x="1159906" y="2759608"/>
                  </a:lnTo>
                  <a:lnTo>
                    <a:pt x="1164913" y="2761744"/>
                  </a:lnTo>
                  <a:lnTo>
                    <a:pt x="1168296" y="2761214"/>
                  </a:lnTo>
                  <a:lnTo>
                    <a:pt x="1170913" y="2758779"/>
                  </a:lnTo>
                  <a:lnTo>
                    <a:pt x="1174291" y="2755485"/>
                  </a:lnTo>
                  <a:lnTo>
                    <a:pt x="1174616" y="2750100"/>
                  </a:lnTo>
                  <a:lnTo>
                    <a:pt x="1171321" y="2746722"/>
                  </a:lnTo>
                  <a:lnTo>
                    <a:pt x="1166978" y="2742108"/>
                  </a:lnTo>
                  <a:lnTo>
                    <a:pt x="1163683" y="2738729"/>
                  </a:lnTo>
                  <a:close/>
                </a:path>
                <a:path w="17326610" h="9726930">
                  <a:moveTo>
                    <a:pt x="10166180" y="6576529"/>
                  </a:moveTo>
                  <a:lnTo>
                    <a:pt x="10161653" y="6576965"/>
                  </a:lnTo>
                  <a:lnTo>
                    <a:pt x="10155364" y="6577834"/>
                  </a:lnTo>
                  <a:lnTo>
                    <a:pt x="10150838" y="6578271"/>
                  </a:lnTo>
                  <a:lnTo>
                    <a:pt x="10147366" y="6582708"/>
                  </a:lnTo>
                  <a:lnTo>
                    <a:pt x="10147803" y="6587235"/>
                  </a:lnTo>
                  <a:lnTo>
                    <a:pt x="10148000" y="6590475"/>
                  </a:lnTo>
                  <a:lnTo>
                    <a:pt x="10150101" y="6592950"/>
                  </a:lnTo>
                  <a:lnTo>
                    <a:pt x="10154107" y="6594659"/>
                  </a:lnTo>
                  <a:lnTo>
                    <a:pt x="10157204" y="6594796"/>
                  </a:lnTo>
                  <a:lnTo>
                    <a:pt x="10163493" y="6593928"/>
                  </a:lnTo>
                  <a:lnTo>
                    <a:pt x="10168020" y="6593491"/>
                  </a:lnTo>
                  <a:lnTo>
                    <a:pt x="10171490" y="6589053"/>
                  </a:lnTo>
                  <a:lnTo>
                    <a:pt x="10170618" y="6580000"/>
                  </a:lnTo>
                  <a:lnTo>
                    <a:pt x="10166180" y="6576529"/>
                  </a:lnTo>
                  <a:close/>
                </a:path>
                <a:path w="17326610" h="9726930">
                  <a:moveTo>
                    <a:pt x="16683388" y="9357738"/>
                  </a:moveTo>
                  <a:lnTo>
                    <a:pt x="16678100" y="9359034"/>
                  </a:lnTo>
                  <a:lnTo>
                    <a:pt x="16673062" y="9367143"/>
                  </a:lnTo>
                  <a:lnTo>
                    <a:pt x="16674358" y="9372432"/>
                  </a:lnTo>
                  <a:lnTo>
                    <a:pt x="16678413" y="9374950"/>
                  </a:lnTo>
                  <a:lnTo>
                    <a:pt x="16683994" y="9378515"/>
                  </a:lnTo>
                  <a:lnTo>
                    <a:pt x="16689003" y="9380651"/>
                  </a:lnTo>
                  <a:lnTo>
                    <a:pt x="16693480" y="9379404"/>
                  </a:lnTo>
                  <a:lnTo>
                    <a:pt x="16695856" y="9375684"/>
                  </a:lnTo>
                  <a:lnTo>
                    <a:pt x="16698375" y="9371628"/>
                  </a:lnTo>
                  <a:lnTo>
                    <a:pt x="16697079" y="9366340"/>
                  </a:lnTo>
                  <a:lnTo>
                    <a:pt x="16693025" y="9363822"/>
                  </a:lnTo>
                  <a:lnTo>
                    <a:pt x="16687443" y="9360257"/>
                  </a:lnTo>
                  <a:lnTo>
                    <a:pt x="16683388" y="9357738"/>
                  </a:lnTo>
                  <a:close/>
                </a:path>
                <a:path w="17326610" h="9726930">
                  <a:moveTo>
                    <a:pt x="16607345" y="9310308"/>
                  </a:moveTo>
                  <a:lnTo>
                    <a:pt x="16602057" y="9311603"/>
                  </a:lnTo>
                  <a:lnTo>
                    <a:pt x="16599925" y="9315034"/>
                  </a:lnTo>
                  <a:lnTo>
                    <a:pt x="16599538" y="9315658"/>
                  </a:lnTo>
                  <a:lnTo>
                    <a:pt x="16596685" y="9319570"/>
                  </a:lnTo>
                  <a:lnTo>
                    <a:pt x="16597981" y="9324858"/>
                  </a:lnTo>
                  <a:lnTo>
                    <a:pt x="16602036" y="9327377"/>
                  </a:lnTo>
                  <a:lnTo>
                    <a:pt x="16607618" y="9330941"/>
                  </a:lnTo>
                  <a:lnTo>
                    <a:pt x="16608955" y="9331511"/>
                  </a:lnTo>
                  <a:lnTo>
                    <a:pt x="16609146" y="9331988"/>
                  </a:lnTo>
                  <a:lnTo>
                    <a:pt x="16612818" y="9333554"/>
                  </a:lnTo>
                  <a:lnTo>
                    <a:pt x="16617294" y="9332308"/>
                  </a:lnTo>
                  <a:lnTo>
                    <a:pt x="16619275" y="9329207"/>
                  </a:lnTo>
                  <a:lnTo>
                    <a:pt x="16621803" y="9325155"/>
                  </a:lnTo>
                  <a:lnTo>
                    <a:pt x="16622190" y="9324532"/>
                  </a:lnTo>
                  <a:lnTo>
                    <a:pt x="16620894" y="9319244"/>
                  </a:lnTo>
                  <a:lnTo>
                    <a:pt x="16616839" y="9316725"/>
                  </a:lnTo>
                  <a:lnTo>
                    <a:pt x="16611258" y="9313160"/>
                  </a:lnTo>
                  <a:lnTo>
                    <a:pt x="16607345" y="9310308"/>
                  </a:lnTo>
                  <a:close/>
                </a:path>
                <a:path w="17326610" h="9726930">
                  <a:moveTo>
                    <a:pt x="16531445" y="9262543"/>
                  </a:moveTo>
                  <a:lnTo>
                    <a:pt x="16526299" y="9263504"/>
                  </a:lnTo>
                  <a:lnTo>
                    <a:pt x="16521650" y="9270990"/>
                  </a:lnTo>
                  <a:lnTo>
                    <a:pt x="16521262" y="9271614"/>
                  </a:lnTo>
                  <a:lnTo>
                    <a:pt x="16522223" y="9276759"/>
                  </a:lnTo>
                  <a:lnTo>
                    <a:pt x="16526278" y="9279278"/>
                  </a:lnTo>
                  <a:lnTo>
                    <a:pt x="16531862" y="9282844"/>
                  </a:lnTo>
                  <a:lnTo>
                    <a:pt x="16533197" y="9283413"/>
                  </a:lnTo>
                  <a:lnTo>
                    <a:pt x="16533054" y="9283747"/>
                  </a:lnTo>
                  <a:lnTo>
                    <a:pt x="16536726" y="9285313"/>
                  </a:lnTo>
                  <a:lnTo>
                    <a:pt x="16541345" y="9283732"/>
                  </a:lnTo>
                  <a:lnTo>
                    <a:pt x="16543579" y="9280345"/>
                  </a:lnTo>
                  <a:lnTo>
                    <a:pt x="16546098" y="9276290"/>
                  </a:lnTo>
                  <a:lnTo>
                    <a:pt x="16545136" y="9271145"/>
                  </a:lnTo>
                  <a:lnTo>
                    <a:pt x="16541081" y="9268626"/>
                  </a:lnTo>
                  <a:lnTo>
                    <a:pt x="16535499" y="9265061"/>
                  </a:lnTo>
                  <a:lnTo>
                    <a:pt x="16531445" y="9262543"/>
                  </a:lnTo>
                  <a:close/>
                </a:path>
                <a:path w="17326610" h="9726930">
                  <a:moveTo>
                    <a:pt x="1103573" y="2672447"/>
                  </a:moveTo>
                  <a:lnTo>
                    <a:pt x="1098187" y="2672123"/>
                  </a:lnTo>
                  <a:lnTo>
                    <a:pt x="1094809" y="2675417"/>
                  </a:lnTo>
                  <a:lnTo>
                    <a:pt x="1091098" y="2678568"/>
                  </a:lnTo>
                  <a:lnTo>
                    <a:pt x="1090773" y="2683954"/>
                  </a:lnTo>
                  <a:lnTo>
                    <a:pt x="1094067" y="2687332"/>
                  </a:lnTo>
                  <a:lnTo>
                    <a:pt x="1098269" y="2692281"/>
                  </a:lnTo>
                  <a:lnTo>
                    <a:pt x="1098986" y="2693375"/>
                  </a:lnTo>
                  <a:lnTo>
                    <a:pt x="1104327" y="2695654"/>
                  </a:lnTo>
                  <a:lnTo>
                    <a:pt x="1107710" y="2695123"/>
                  </a:lnTo>
                  <a:lnTo>
                    <a:pt x="1110327" y="2692689"/>
                  </a:lnTo>
                  <a:lnTo>
                    <a:pt x="1114039" y="2689537"/>
                  </a:lnTo>
                  <a:lnTo>
                    <a:pt x="1114363" y="2684152"/>
                  </a:lnTo>
                  <a:lnTo>
                    <a:pt x="1111069" y="2680774"/>
                  </a:lnTo>
                  <a:lnTo>
                    <a:pt x="1106724" y="2676159"/>
                  </a:lnTo>
                  <a:lnTo>
                    <a:pt x="1103573" y="2672447"/>
                  </a:lnTo>
                  <a:close/>
                </a:path>
                <a:path w="17326610" h="9726930">
                  <a:moveTo>
                    <a:pt x="10255611" y="6565751"/>
                  </a:moveTo>
                  <a:lnTo>
                    <a:pt x="10250941" y="6566521"/>
                  </a:lnTo>
                  <a:lnTo>
                    <a:pt x="10244652" y="6567389"/>
                  </a:lnTo>
                  <a:lnTo>
                    <a:pt x="10239791" y="6567683"/>
                  </a:lnTo>
                  <a:lnTo>
                    <a:pt x="10236655" y="6572264"/>
                  </a:lnTo>
                  <a:lnTo>
                    <a:pt x="10237091" y="6576790"/>
                  </a:lnTo>
                  <a:lnTo>
                    <a:pt x="10237287" y="6580031"/>
                  </a:lnTo>
                  <a:lnTo>
                    <a:pt x="10239389" y="6582505"/>
                  </a:lnTo>
                  <a:lnTo>
                    <a:pt x="10243394" y="6584214"/>
                  </a:lnTo>
                  <a:lnTo>
                    <a:pt x="10246493" y="6584351"/>
                  </a:lnTo>
                  <a:lnTo>
                    <a:pt x="10252780" y="6583482"/>
                  </a:lnTo>
                  <a:lnTo>
                    <a:pt x="10257641" y="6583189"/>
                  </a:lnTo>
                  <a:lnTo>
                    <a:pt x="10261112" y="6578750"/>
                  </a:lnTo>
                  <a:lnTo>
                    <a:pt x="10260342" y="6574082"/>
                  </a:lnTo>
                  <a:lnTo>
                    <a:pt x="10260048" y="6569221"/>
                  </a:lnTo>
                  <a:lnTo>
                    <a:pt x="10255611" y="6565751"/>
                  </a:lnTo>
                  <a:close/>
                </a:path>
                <a:path w="17326610" h="9726930">
                  <a:moveTo>
                    <a:pt x="16456448" y="9213585"/>
                  </a:moveTo>
                  <a:lnTo>
                    <a:pt x="16450968" y="9214404"/>
                  </a:lnTo>
                  <a:lnTo>
                    <a:pt x="16448644" y="9218147"/>
                  </a:lnTo>
                  <a:lnTo>
                    <a:pt x="16446272" y="9221871"/>
                  </a:lnTo>
                  <a:lnTo>
                    <a:pt x="16446073" y="9222181"/>
                  </a:lnTo>
                  <a:lnTo>
                    <a:pt x="16446893" y="9227659"/>
                  </a:lnTo>
                  <a:lnTo>
                    <a:pt x="16450948" y="9230178"/>
                  </a:lnTo>
                  <a:lnTo>
                    <a:pt x="16456531" y="9233744"/>
                  </a:lnTo>
                  <a:lnTo>
                    <a:pt x="16461537" y="9235879"/>
                  </a:lnTo>
                  <a:lnTo>
                    <a:pt x="16466014" y="9234632"/>
                  </a:lnTo>
                  <a:lnTo>
                    <a:pt x="16468045" y="9231553"/>
                  </a:lnTo>
                  <a:lnTo>
                    <a:pt x="16470427" y="9227834"/>
                  </a:lnTo>
                  <a:lnTo>
                    <a:pt x="16470625" y="9227524"/>
                  </a:lnTo>
                  <a:lnTo>
                    <a:pt x="16469806" y="9222045"/>
                  </a:lnTo>
                  <a:lnTo>
                    <a:pt x="16465750" y="9219526"/>
                  </a:lnTo>
                  <a:lnTo>
                    <a:pt x="16456448" y="9213585"/>
                  </a:lnTo>
                  <a:close/>
                </a:path>
                <a:path w="17326610" h="9726930">
                  <a:moveTo>
                    <a:pt x="16382213" y="9163768"/>
                  </a:moveTo>
                  <a:lnTo>
                    <a:pt x="16376734" y="9164587"/>
                  </a:lnTo>
                  <a:lnTo>
                    <a:pt x="16371889" y="9172386"/>
                  </a:lnTo>
                  <a:lnTo>
                    <a:pt x="16371696" y="9172697"/>
                  </a:lnTo>
                  <a:lnTo>
                    <a:pt x="16372515" y="9178177"/>
                  </a:lnTo>
                  <a:lnTo>
                    <a:pt x="16376570" y="9180695"/>
                  </a:lnTo>
                  <a:lnTo>
                    <a:pt x="16381818" y="9184117"/>
                  </a:lnTo>
                  <a:lnTo>
                    <a:pt x="16387160" y="9186396"/>
                  </a:lnTo>
                  <a:lnTo>
                    <a:pt x="16391637" y="9185150"/>
                  </a:lnTo>
                  <a:lnTo>
                    <a:pt x="16393669" y="9182070"/>
                  </a:lnTo>
                  <a:lnTo>
                    <a:pt x="16396390" y="9177708"/>
                  </a:lnTo>
                  <a:lnTo>
                    <a:pt x="16395571" y="9172228"/>
                  </a:lnTo>
                  <a:lnTo>
                    <a:pt x="16391516" y="9169710"/>
                  </a:lnTo>
                  <a:lnTo>
                    <a:pt x="16386268" y="9166287"/>
                  </a:lnTo>
                  <a:lnTo>
                    <a:pt x="16382213" y="9163768"/>
                  </a:lnTo>
                  <a:close/>
                </a:path>
                <a:path w="17326610" h="9726930">
                  <a:moveTo>
                    <a:pt x="1044224" y="2605306"/>
                  </a:moveTo>
                  <a:lnTo>
                    <a:pt x="1038838" y="2604981"/>
                  </a:lnTo>
                  <a:lnTo>
                    <a:pt x="1035126" y="2608133"/>
                  </a:lnTo>
                  <a:lnTo>
                    <a:pt x="1031557" y="2610951"/>
                  </a:lnTo>
                  <a:lnTo>
                    <a:pt x="1031232" y="2616337"/>
                  </a:lnTo>
                  <a:lnTo>
                    <a:pt x="1038587" y="2624997"/>
                  </a:lnTo>
                  <a:lnTo>
                    <a:pt x="1039303" y="2626092"/>
                  </a:lnTo>
                  <a:lnTo>
                    <a:pt x="1044645" y="2628370"/>
                  </a:lnTo>
                  <a:lnTo>
                    <a:pt x="1048027" y="2627841"/>
                  </a:lnTo>
                  <a:lnTo>
                    <a:pt x="1050501" y="2625740"/>
                  </a:lnTo>
                  <a:lnTo>
                    <a:pt x="1054071" y="2622922"/>
                  </a:lnTo>
                  <a:lnTo>
                    <a:pt x="1054395" y="2617536"/>
                  </a:lnTo>
                  <a:lnTo>
                    <a:pt x="1047041" y="2608875"/>
                  </a:lnTo>
                  <a:lnTo>
                    <a:pt x="1044224" y="2605306"/>
                  </a:lnTo>
                  <a:close/>
                </a:path>
                <a:path w="17326610" h="9726930">
                  <a:moveTo>
                    <a:pt x="16308119" y="9113618"/>
                  </a:moveTo>
                  <a:lnTo>
                    <a:pt x="16302975" y="9114580"/>
                  </a:lnTo>
                  <a:lnTo>
                    <a:pt x="16297269" y="9122405"/>
                  </a:lnTo>
                  <a:lnTo>
                    <a:pt x="16298231" y="9127549"/>
                  </a:lnTo>
                  <a:lnTo>
                    <a:pt x="16302143" y="9130402"/>
                  </a:lnTo>
                  <a:lnTo>
                    <a:pt x="16307391" y="9133825"/>
                  </a:lnTo>
                  <a:lnTo>
                    <a:pt x="16309061" y="9134537"/>
                  </a:lnTo>
                  <a:lnTo>
                    <a:pt x="16308919" y="9134871"/>
                  </a:lnTo>
                  <a:lnTo>
                    <a:pt x="16312590" y="9136437"/>
                  </a:lnTo>
                  <a:lnTo>
                    <a:pt x="16317067" y="9135191"/>
                  </a:lnTo>
                  <a:lnTo>
                    <a:pt x="16319302" y="9131803"/>
                  </a:lnTo>
                  <a:lnTo>
                    <a:pt x="16322154" y="9127891"/>
                  </a:lnTo>
                  <a:lnTo>
                    <a:pt x="16321193" y="9122746"/>
                  </a:lnTo>
                  <a:lnTo>
                    <a:pt x="16317280" y="9119893"/>
                  </a:lnTo>
                  <a:lnTo>
                    <a:pt x="16312031" y="9116470"/>
                  </a:lnTo>
                  <a:lnTo>
                    <a:pt x="16308119" y="9113618"/>
                  </a:lnTo>
                  <a:close/>
                </a:path>
                <a:path w="17326610" h="9726930">
                  <a:moveTo>
                    <a:pt x="10344373" y="6554687"/>
                  </a:moveTo>
                  <a:lnTo>
                    <a:pt x="10339703" y="6555457"/>
                  </a:lnTo>
                  <a:lnTo>
                    <a:pt x="10333414" y="6556326"/>
                  </a:lnTo>
                  <a:lnTo>
                    <a:pt x="10328888" y="6556762"/>
                  </a:lnTo>
                  <a:lnTo>
                    <a:pt x="10325418" y="6561200"/>
                  </a:lnTo>
                  <a:lnTo>
                    <a:pt x="10326188" y="6565869"/>
                  </a:lnTo>
                  <a:lnTo>
                    <a:pt x="10326384" y="6569109"/>
                  </a:lnTo>
                  <a:lnTo>
                    <a:pt x="10328484" y="6571584"/>
                  </a:lnTo>
                  <a:lnTo>
                    <a:pt x="10331154" y="6572723"/>
                  </a:lnTo>
                  <a:lnTo>
                    <a:pt x="10331297" y="6572388"/>
                  </a:lnTo>
                  <a:lnTo>
                    <a:pt x="10332633" y="6572958"/>
                  </a:lnTo>
                  <a:lnTo>
                    <a:pt x="10335731" y="6573096"/>
                  </a:lnTo>
                  <a:lnTo>
                    <a:pt x="10342020" y="6572228"/>
                  </a:lnTo>
                  <a:lnTo>
                    <a:pt x="10346547" y="6571792"/>
                  </a:lnTo>
                  <a:lnTo>
                    <a:pt x="10350017" y="6567353"/>
                  </a:lnTo>
                  <a:lnTo>
                    <a:pt x="10349248" y="6562684"/>
                  </a:lnTo>
                  <a:lnTo>
                    <a:pt x="10348811" y="6558158"/>
                  </a:lnTo>
                  <a:lnTo>
                    <a:pt x="10344373" y="6554687"/>
                  </a:lnTo>
                  <a:close/>
                </a:path>
                <a:path w="17326610" h="9726930">
                  <a:moveTo>
                    <a:pt x="16234453" y="9062466"/>
                  </a:moveTo>
                  <a:lnTo>
                    <a:pt x="16229309" y="9063428"/>
                  </a:lnTo>
                  <a:lnTo>
                    <a:pt x="16223603" y="9071253"/>
                  </a:lnTo>
                  <a:lnTo>
                    <a:pt x="16224566" y="9076398"/>
                  </a:lnTo>
                  <a:lnTo>
                    <a:pt x="16233583" y="9083007"/>
                  </a:lnTo>
                  <a:lnTo>
                    <a:pt x="16235251" y="9083719"/>
                  </a:lnTo>
                  <a:lnTo>
                    <a:pt x="16235109" y="9084052"/>
                  </a:lnTo>
                  <a:lnTo>
                    <a:pt x="16238781" y="9085618"/>
                  </a:lnTo>
                  <a:lnTo>
                    <a:pt x="16243260" y="9084372"/>
                  </a:lnTo>
                  <a:lnTo>
                    <a:pt x="16245494" y="9080985"/>
                  </a:lnTo>
                  <a:lnTo>
                    <a:pt x="16248347" y="9077073"/>
                  </a:lnTo>
                  <a:lnTo>
                    <a:pt x="16247384" y="9071927"/>
                  </a:lnTo>
                  <a:lnTo>
                    <a:pt x="16234453" y="9062466"/>
                  </a:lnTo>
                  <a:close/>
                </a:path>
                <a:path w="17326610" h="9726930">
                  <a:moveTo>
                    <a:pt x="985636" y="2537307"/>
                  </a:moveTo>
                  <a:lnTo>
                    <a:pt x="980392" y="2536648"/>
                  </a:lnTo>
                  <a:lnTo>
                    <a:pt x="972969" y="2542951"/>
                  </a:lnTo>
                  <a:lnTo>
                    <a:pt x="972311" y="2548194"/>
                  </a:lnTo>
                  <a:lnTo>
                    <a:pt x="980715" y="2558092"/>
                  </a:lnTo>
                  <a:lnTo>
                    <a:pt x="983052" y="2559089"/>
                  </a:lnTo>
                  <a:lnTo>
                    <a:pt x="982909" y="2559423"/>
                  </a:lnTo>
                  <a:lnTo>
                    <a:pt x="985914" y="2560705"/>
                  </a:lnTo>
                  <a:lnTo>
                    <a:pt x="989296" y="2560175"/>
                  </a:lnTo>
                  <a:lnTo>
                    <a:pt x="995483" y="2554922"/>
                  </a:lnTo>
                  <a:lnTo>
                    <a:pt x="996141" y="2549679"/>
                  </a:lnTo>
                  <a:lnTo>
                    <a:pt x="985636" y="2537307"/>
                  </a:lnTo>
                  <a:close/>
                </a:path>
                <a:path w="17326610" h="9726930">
                  <a:moveTo>
                    <a:pt x="16160930" y="9010980"/>
                  </a:moveTo>
                  <a:lnTo>
                    <a:pt x="16155784" y="9011942"/>
                  </a:lnTo>
                  <a:lnTo>
                    <a:pt x="16150078" y="9019767"/>
                  </a:lnTo>
                  <a:lnTo>
                    <a:pt x="16151040" y="9024912"/>
                  </a:lnTo>
                  <a:lnTo>
                    <a:pt x="16160059" y="9031521"/>
                  </a:lnTo>
                  <a:lnTo>
                    <a:pt x="16161729" y="9032233"/>
                  </a:lnTo>
                  <a:lnTo>
                    <a:pt x="16161586" y="9032567"/>
                  </a:lnTo>
                  <a:lnTo>
                    <a:pt x="16165258" y="9034133"/>
                  </a:lnTo>
                  <a:lnTo>
                    <a:pt x="16169735" y="9032886"/>
                  </a:lnTo>
                  <a:lnTo>
                    <a:pt x="16171969" y="9029499"/>
                  </a:lnTo>
                  <a:lnTo>
                    <a:pt x="16174821" y="9025586"/>
                  </a:lnTo>
                  <a:lnTo>
                    <a:pt x="16173860" y="9020441"/>
                  </a:lnTo>
                  <a:lnTo>
                    <a:pt x="16160930" y="9010980"/>
                  </a:lnTo>
                  <a:close/>
                </a:path>
                <a:path w="17326610" h="9726930">
                  <a:moveTo>
                    <a:pt x="16087549" y="8959161"/>
                  </a:moveTo>
                  <a:lnTo>
                    <a:pt x="16082403" y="8960122"/>
                  </a:lnTo>
                  <a:lnTo>
                    <a:pt x="16076698" y="8967947"/>
                  </a:lnTo>
                  <a:lnTo>
                    <a:pt x="16077659" y="8973092"/>
                  </a:lnTo>
                  <a:lnTo>
                    <a:pt x="16086677" y="8979701"/>
                  </a:lnTo>
                  <a:lnTo>
                    <a:pt x="16092019" y="8981980"/>
                  </a:lnTo>
                  <a:lnTo>
                    <a:pt x="16096354" y="8981066"/>
                  </a:lnTo>
                  <a:lnTo>
                    <a:pt x="16098588" y="8977679"/>
                  </a:lnTo>
                  <a:lnTo>
                    <a:pt x="16101441" y="8973767"/>
                  </a:lnTo>
                  <a:lnTo>
                    <a:pt x="16100479" y="8968622"/>
                  </a:lnTo>
                  <a:lnTo>
                    <a:pt x="16087549" y="8959161"/>
                  </a:lnTo>
                  <a:close/>
                </a:path>
                <a:path w="17326610" h="9726930">
                  <a:moveTo>
                    <a:pt x="10433420" y="6542956"/>
                  </a:moveTo>
                  <a:lnTo>
                    <a:pt x="10428751" y="6543726"/>
                  </a:lnTo>
                  <a:lnTo>
                    <a:pt x="10422462" y="6544595"/>
                  </a:lnTo>
                  <a:lnTo>
                    <a:pt x="10417936" y="6545031"/>
                  </a:lnTo>
                  <a:lnTo>
                    <a:pt x="10414465" y="6549469"/>
                  </a:lnTo>
                  <a:lnTo>
                    <a:pt x="10415235" y="6554138"/>
                  </a:lnTo>
                  <a:lnTo>
                    <a:pt x="10415432" y="6557379"/>
                  </a:lnTo>
                  <a:lnTo>
                    <a:pt x="10417532" y="6559853"/>
                  </a:lnTo>
                  <a:lnTo>
                    <a:pt x="10420202" y="6560992"/>
                  </a:lnTo>
                  <a:lnTo>
                    <a:pt x="10420345" y="6560658"/>
                  </a:lnTo>
                  <a:lnTo>
                    <a:pt x="10421680" y="6561227"/>
                  </a:lnTo>
                  <a:lnTo>
                    <a:pt x="10424777" y="6561365"/>
                  </a:lnTo>
                  <a:lnTo>
                    <a:pt x="10431067" y="6560497"/>
                  </a:lnTo>
                  <a:lnTo>
                    <a:pt x="10435595" y="6560061"/>
                  </a:lnTo>
                  <a:lnTo>
                    <a:pt x="10439065" y="6555623"/>
                  </a:lnTo>
                  <a:lnTo>
                    <a:pt x="10438294" y="6550953"/>
                  </a:lnTo>
                  <a:lnTo>
                    <a:pt x="10437858" y="6546428"/>
                  </a:lnTo>
                  <a:lnTo>
                    <a:pt x="10433420" y="6542956"/>
                  </a:lnTo>
                  <a:close/>
                </a:path>
                <a:path w="17326610" h="9726930">
                  <a:moveTo>
                    <a:pt x="16014787" y="8906816"/>
                  </a:moveTo>
                  <a:lnTo>
                    <a:pt x="16009642" y="8907778"/>
                  </a:lnTo>
                  <a:lnTo>
                    <a:pt x="16003937" y="8915603"/>
                  </a:lnTo>
                  <a:lnTo>
                    <a:pt x="16004898" y="8920748"/>
                  </a:lnTo>
                  <a:lnTo>
                    <a:pt x="16013916" y="8927357"/>
                  </a:lnTo>
                  <a:lnTo>
                    <a:pt x="16019256" y="8929635"/>
                  </a:lnTo>
                  <a:lnTo>
                    <a:pt x="16023593" y="8928723"/>
                  </a:lnTo>
                  <a:lnTo>
                    <a:pt x="16025827" y="8925335"/>
                  </a:lnTo>
                  <a:lnTo>
                    <a:pt x="16028680" y="8921423"/>
                  </a:lnTo>
                  <a:lnTo>
                    <a:pt x="16027717" y="8916277"/>
                  </a:lnTo>
                  <a:lnTo>
                    <a:pt x="16014787" y="8906816"/>
                  </a:lnTo>
                  <a:close/>
                </a:path>
                <a:path w="17326610" h="9726930">
                  <a:moveTo>
                    <a:pt x="928428" y="2467922"/>
                  </a:moveTo>
                  <a:lnTo>
                    <a:pt x="923184" y="2467264"/>
                  </a:lnTo>
                  <a:lnTo>
                    <a:pt x="915761" y="2473567"/>
                  </a:lnTo>
                  <a:lnTo>
                    <a:pt x="915103" y="2478810"/>
                  </a:lnTo>
                  <a:lnTo>
                    <a:pt x="922456" y="2487471"/>
                  </a:lnTo>
                  <a:lnTo>
                    <a:pt x="923365" y="2489042"/>
                  </a:lnTo>
                  <a:lnTo>
                    <a:pt x="928706" y="2491320"/>
                  </a:lnTo>
                  <a:lnTo>
                    <a:pt x="932088" y="2490791"/>
                  </a:lnTo>
                  <a:lnTo>
                    <a:pt x="938274" y="2485538"/>
                  </a:lnTo>
                  <a:lnTo>
                    <a:pt x="938932" y="2480295"/>
                  </a:lnTo>
                  <a:lnTo>
                    <a:pt x="928428" y="2467922"/>
                  </a:lnTo>
                  <a:close/>
                </a:path>
                <a:path w="17326610" h="9726930">
                  <a:moveTo>
                    <a:pt x="15942500" y="8854279"/>
                  </a:moveTo>
                  <a:lnTo>
                    <a:pt x="15937021" y="8855098"/>
                  </a:lnTo>
                  <a:lnTo>
                    <a:pt x="15934168" y="8859011"/>
                  </a:lnTo>
                  <a:lnTo>
                    <a:pt x="15931458" y="8862590"/>
                  </a:lnTo>
                  <a:lnTo>
                    <a:pt x="15932277" y="8868069"/>
                  </a:lnTo>
                  <a:lnTo>
                    <a:pt x="15941296" y="8874678"/>
                  </a:lnTo>
                  <a:lnTo>
                    <a:pt x="15946637" y="8876956"/>
                  </a:lnTo>
                  <a:lnTo>
                    <a:pt x="15950638" y="8875901"/>
                  </a:lnTo>
                  <a:lnTo>
                    <a:pt x="15953206" y="8872656"/>
                  </a:lnTo>
                  <a:lnTo>
                    <a:pt x="15955916" y="8869078"/>
                  </a:lnTo>
                  <a:lnTo>
                    <a:pt x="15955096" y="8863598"/>
                  </a:lnTo>
                  <a:lnTo>
                    <a:pt x="15946080" y="8856990"/>
                  </a:lnTo>
                  <a:lnTo>
                    <a:pt x="15942500" y="8854279"/>
                  </a:lnTo>
                  <a:close/>
                </a:path>
                <a:path w="17326610" h="9726930">
                  <a:moveTo>
                    <a:pt x="10521992" y="6531416"/>
                  </a:moveTo>
                  <a:lnTo>
                    <a:pt x="10517322" y="6532186"/>
                  </a:lnTo>
                  <a:lnTo>
                    <a:pt x="10511034" y="6533055"/>
                  </a:lnTo>
                  <a:lnTo>
                    <a:pt x="10506507" y="6533491"/>
                  </a:lnTo>
                  <a:lnTo>
                    <a:pt x="10503036" y="6537929"/>
                  </a:lnTo>
                  <a:lnTo>
                    <a:pt x="10503806" y="6542598"/>
                  </a:lnTo>
                  <a:lnTo>
                    <a:pt x="10504145" y="6545505"/>
                  </a:lnTo>
                  <a:lnTo>
                    <a:pt x="10506245" y="6547979"/>
                  </a:lnTo>
                  <a:lnTo>
                    <a:pt x="10510251" y="6549688"/>
                  </a:lnTo>
                  <a:lnTo>
                    <a:pt x="10513350" y="6549826"/>
                  </a:lnTo>
                  <a:lnTo>
                    <a:pt x="10519639" y="6548958"/>
                  </a:lnTo>
                  <a:lnTo>
                    <a:pt x="10524165" y="6548521"/>
                  </a:lnTo>
                  <a:lnTo>
                    <a:pt x="10527636" y="6544083"/>
                  </a:lnTo>
                  <a:lnTo>
                    <a:pt x="10526866" y="6539414"/>
                  </a:lnTo>
                  <a:lnTo>
                    <a:pt x="10526429" y="6534887"/>
                  </a:lnTo>
                  <a:lnTo>
                    <a:pt x="10521992" y="6531416"/>
                  </a:lnTo>
                  <a:close/>
                </a:path>
                <a:path w="17326610" h="9726930">
                  <a:moveTo>
                    <a:pt x="15869879" y="8801600"/>
                  </a:moveTo>
                  <a:lnTo>
                    <a:pt x="15864543" y="8802087"/>
                  </a:lnTo>
                  <a:lnTo>
                    <a:pt x="15861691" y="8805999"/>
                  </a:lnTo>
                  <a:lnTo>
                    <a:pt x="15859314" y="8809720"/>
                  </a:lnTo>
                  <a:lnTo>
                    <a:pt x="15859800" y="8815057"/>
                  </a:lnTo>
                  <a:lnTo>
                    <a:pt x="15868818" y="8821665"/>
                  </a:lnTo>
                  <a:lnTo>
                    <a:pt x="15874158" y="8823943"/>
                  </a:lnTo>
                  <a:lnTo>
                    <a:pt x="15878161" y="8822889"/>
                  </a:lnTo>
                  <a:lnTo>
                    <a:pt x="15880729" y="8819644"/>
                  </a:lnTo>
                  <a:lnTo>
                    <a:pt x="15883105" y="8815923"/>
                  </a:lnTo>
                  <a:lnTo>
                    <a:pt x="15882619" y="8810586"/>
                  </a:lnTo>
                  <a:lnTo>
                    <a:pt x="15873601" y="8803977"/>
                  </a:lnTo>
                  <a:lnTo>
                    <a:pt x="15869879" y="8801600"/>
                  </a:lnTo>
                  <a:close/>
                </a:path>
                <a:path w="17326610" h="9726930">
                  <a:moveTo>
                    <a:pt x="872982" y="2398106"/>
                  </a:moveTo>
                  <a:lnTo>
                    <a:pt x="867262" y="2397640"/>
                  </a:lnTo>
                  <a:lnTo>
                    <a:pt x="863693" y="2400457"/>
                  </a:lnTo>
                  <a:lnTo>
                    <a:pt x="859790" y="2403133"/>
                  </a:lnTo>
                  <a:lnTo>
                    <a:pt x="859323" y="2408852"/>
                  </a:lnTo>
                  <a:lnTo>
                    <a:pt x="862140" y="2412421"/>
                  </a:lnTo>
                  <a:lnTo>
                    <a:pt x="866200" y="2417704"/>
                  </a:lnTo>
                  <a:lnTo>
                    <a:pt x="866775" y="2419132"/>
                  </a:lnTo>
                  <a:lnTo>
                    <a:pt x="872450" y="2421553"/>
                  </a:lnTo>
                  <a:lnTo>
                    <a:pt x="875690" y="2421357"/>
                  </a:lnTo>
                  <a:lnTo>
                    <a:pt x="878164" y="2419256"/>
                  </a:lnTo>
                  <a:lnTo>
                    <a:pt x="882068" y="2416581"/>
                  </a:lnTo>
                  <a:lnTo>
                    <a:pt x="882534" y="2410862"/>
                  </a:lnTo>
                  <a:lnTo>
                    <a:pt x="879716" y="2407292"/>
                  </a:lnTo>
                  <a:lnTo>
                    <a:pt x="875657" y="2402009"/>
                  </a:lnTo>
                  <a:lnTo>
                    <a:pt x="872982" y="2398106"/>
                  </a:lnTo>
                  <a:close/>
                </a:path>
                <a:path w="17326610" h="9726930">
                  <a:moveTo>
                    <a:pt x="15797878" y="8748396"/>
                  </a:moveTo>
                  <a:lnTo>
                    <a:pt x="15792541" y="8748882"/>
                  </a:lnTo>
                  <a:lnTo>
                    <a:pt x="15789689" y="8752795"/>
                  </a:lnTo>
                  <a:lnTo>
                    <a:pt x="15786979" y="8756373"/>
                  </a:lnTo>
                  <a:lnTo>
                    <a:pt x="15787464" y="8761710"/>
                  </a:lnTo>
                  <a:lnTo>
                    <a:pt x="15796483" y="8768319"/>
                  </a:lnTo>
                  <a:lnTo>
                    <a:pt x="15798486" y="8769173"/>
                  </a:lnTo>
                  <a:lnTo>
                    <a:pt x="15798010" y="8769365"/>
                  </a:lnTo>
                  <a:lnTo>
                    <a:pt x="15801681" y="8770931"/>
                  </a:lnTo>
                  <a:lnTo>
                    <a:pt x="15805682" y="8769876"/>
                  </a:lnTo>
                  <a:lnTo>
                    <a:pt x="15808250" y="8766631"/>
                  </a:lnTo>
                  <a:lnTo>
                    <a:pt x="15810960" y="8763052"/>
                  </a:lnTo>
                  <a:lnTo>
                    <a:pt x="15810475" y="8757716"/>
                  </a:lnTo>
                  <a:lnTo>
                    <a:pt x="15801458" y="8751107"/>
                  </a:lnTo>
                  <a:lnTo>
                    <a:pt x="15797878" y="8748396"/>
                  </a:lnTo>
                  <a:close/>
                </a:path>
                <a:path w="17326610" h="9726930">
                  <a:moveTo>
                    <a:pt x="10610848" y="6519209"/>
                  </a:moveTo>
                  <a:lnTo>
                    <a:pt x="10606179" y="6519979"/>
                  </a:lnTo>
                  <a:lnTo>
                    <a:pt x="10599889" y="6520848"/>
                  </a:lnTo>
                  <a:lnTo>
                    <a:pt x="10595363" y="6521284"/>
                  </a:lnTo>
                  <a:lnTo>
                    <a:pt x="10591892" y="6525722"/>
                  </a:lnTo>
                  <a:lnTo>
                    <a:pt x="10592662" y="6530391"/>
                  </a:lnTo>
                  <a:lnTo>
                    <a:pt x="10593001" y="6533298"/>
                  </a:lnTo>
                  <a:lnTo>
                    <a:pt x="10595103" y="6535772"/>
                  </a:lnTo>
                  <a:lnTo>
                    <a:pt x="10599109" y="6537481"/>
                  </a:lnTo>
                  <a:lnTo>
                    <a:pt x="10602206" y="6537618"/>
                  </a:lnTo>
                  <a:lnTo>
                    <a:pt x="10608494" y="6536750"/>
                  </a:lnTo>
                  <a:lnTo>
                    <a:pt x="10613022" y="6536314"/>
                  </a:lnTo>
                  <a:lnTo>
                    <a:pt x="10616492" y="6531875"/>
                  </a:lnTo>
                  <a:lnTo>
                    <a:pt x="10615721" y="6527207"/>
                  </a:lnTo>
                  <a:lnTo>
                    <a:pt x="10615286" y="6522680"/>
                  </a:lnTo>
                  <a:lnTo>
                    <a:pt x="10610848" y="6519209"/>
                  </a:lnTo>
                  <a:close/>
                </a:path>
                <a:path w="17326610" h="9726930">
                  <a:moveTo>
                    <a:pt x="15725685" y="8694716"/>
                  </a:moveTo>
                  <a:lnTo>
                    <a:pt x="15720349" y="8695202"/>
                  </a:lnTo>
                  <a:lnTo>
                    <a:pt x="15717496" y="8699114"/>
                  </a:lnTo>
                  <a:lnTo>
                    <a:pt x="15714787" y="8702693"/>
                  </a:lnTo>
                  <a:lnTo>
                    <a:pt x="15715272" y="8708030"/>
                  </a:lnTo>
                  <a:lnTo>
                    <a:pt x="15724288" y="8714639"/>
                  </a:lnTo>
                  <a:lnTo>
                    <a:pt x="15726291" y="8715493"/>
                  </a:lnTo>
                  <a:lnTo>
                    <a:pt x="15725815" y="8715684"/>
                  </a:lnTo>
                  <a:lnTo>
                    <a:pt x="15729487" y="8717250"/>
                  </a:lnTo>
                  <a:lnTo>
                    <a:pt x="15733490" y="8716196"/>
                  </a:lnTo>
                  <a:lnTo>
                    <a:pt x="15736058" y="8712952"/>
                  </a:lnTo>
                  <a:lnTo>
                    <a:pt x="15738767" y="8709372"/>
                  </a:lnTo>
                  <a:lnTo>
                    <a:pt x="15738282" y="8704036"/>
                  </a:lnTo>
                  <a:lnTo>
                    <a:pt x="15729264" y="8697426"/>
                  </a:lnTo>
                  <a:lnTo>
                    <a:pt x="15725685" y="8694716"/>
                  </a:lnTo>
                  <a:close/>
                </a:path>
                <a:path w="17326610" h="9726930">
                  <a:moveTo>
                    <a:pt x="817821" y="2327623"/>
                  </a:moveTo>
                  <a:lnTo>
                    <a:pt x="812243" y="2326822"/>
                  </a:lnTo>
                  <a:lnTo>
                    <a:pt x="805105" y="2332457"/>
                  </a:lnTo>
                  <a:lnTo>
                    <a:pt x="804304" y="2338034"/>
                  </a:lnTo>
                  <a:lnTo>
                    <a:pt x="807122" y="2341604"/>
                  </a:lnTo>
                  <a:lnTo>
                    <a:pt x="810848" y="2346744"/>
                  </a:lnTo>
                  <a:lnTo>
                    <a:pt x="811756" y="2348315"/>
                  </a:lnTo>
                  <a:lnTo>
                    <a:pt x="817097" y="2350593"/>
                  </a:lnTo>
                  <a:lnTo>
                    <a:pt x="820337" y="2350398"/>
                  </a:lnTo>
                  <a:lnTo>
                    <a:pt x="822812" y="2348296"/>
                  </a:lnTo>
                  <a:lnTo>
                    <a:pt x="826381" y="2345479"/>
                  </a:lnTo>
                  <a:lnTo>
                    <a:pt x="827182" y="2339901"/>
                  </a:lnTo>
                  <a:lnTo>
                    <a:pt x="824364" y="2336332"/>
                  </a:lnTo>
                  <a:lnTo>
                    <a:pt x="820638" y="2331192"/>
                  </a:lnTo>
                  <a:lnTo>
                    <a:pt x="817821" y="2327623"/>
                  </a:lnTo>
                  <a:close/>
                </a:path>
                <a:path w="17326610" h="9726930">
                  <a:moveTo>
                    <a:pt x="15653827" y="8641179"/>
                  </a:moveTo>
                  <a:lnTo>
                    <a:pt x="15648488" y="8641664"/>
                  </a:lnTo>
                  <a:lnTo>
                    <a:pt x="15645637" y="8645577"/>
                  </a:lnTo>
                  <a:lnTo>
                    <a:pt x="15642926" y="8649156"/>
                  </a:lnTo>
                  <a:lnTo>
                    <a:pt x="15643411" y="8654492"/>
                  </a:lnTo>
                  <a:lnTo>
                    <a:pt x="15652430" y="8661101"/>
                  </a:lnTo>
                  <a:lnTo>
                    <a:pt x="15654433" y="8661955"/>
                  </a:lnTo>
                  <a:lnTo>
                    <a:pt x="15653957" y="8662147"/>
                  </a:lnTo>
                  <a:lnTo>
                    <a:pt x="15657629" y="8663713"/>
                  </a:lnTo>
                  <a:lnTo>
                    <a:pt x="15661629" y="8662658"/>
                  </a:lnTo>
                  <a:lnTo>
                    <a:pt x="15664197" y="8659413"/>
                  </a:lnTo>
                  <a:lnTo>
                    <a:pt x="15666908" y="8655834"/>
                  </a:lnTo>
                  <a:lnTo>
                    <a:pt x="15666423" y="8650498"/>
                  </a:lnTo>
                  <a:lnTo>
                    <a:pt x="15657405" y="8643889"/>
                  </a:lnTo>
                  <a:lnTo>
                    <a:pt x="15653827" y="8641179"/>
                  </a:lnTo>
                  <a:close/>
                </a:path>
                <a:path w="17326610" h="9726930">
                  <a:moveTo>
                    <a:pt x="10699847" y="6506668"/>
                  </a:moveTo>
                  <a:lnTo>
                    <a:pt x="10695177" y="6507438"/>
                  </a:lnTo>
                  <a:lnTo>
                    <a:pt x="10688888" y="6508307"/>
                  </a:lnTo>
                  <a:lnTo>
                    <a:pt x="10684362" y="6508743"/>
                  </a:lnTo>
                  <a:lnTo>
                    <a:pt x="10680891" y="6513181"/>
                  </a:lnTo>
                  <a:lnTo>
                    <a:pt x="10681660" y="6517849"/>
                  </a:lnTo>
                  <a:lnTo>
                    <a:pt x="10681999" y="6520756"/>
                  </a:lnTo>
                  <a:lnTo>
                    <a:pt x="10684100" y="6523231"/>
                  </a:lnTo>
                  <a:lnTo>
                    <a:pt x="10688106" y="6524940"/>
                  </a:lnTo>
                  <a:lnTo>
                    <a:pt x="10691204" y="6525078"/>
                  </a:lnTo>
                  <a:lnTo>
                    <a:pt x="10697493" y="6524209"/>
                  </a:lnTo>
                  <a:lnTo>
                    <a:pt x="10702019" y="6523772"/>
                  </a:lnTo>
                  <a:lnTo>
                    <a:pt x="10705491" y="6519334"/>
                  </a:lnTo>
                  <a:lnTo>
                    <a:pt x="10704721" y="6514666"/>
                  </a:lnTo>
                  <a:lnTo>
                    <a:pt x="10704284" y="6510139"/>
                  </a:lnTo>
                  <a:lnTo>
                    <a:pt x="10699847" y="6506668"/>
                  </a:lnTo>
                  <a:close/>
                </a:path>
                <a:path w="17326610" h="9726930">
                  <a:moveTo>
                    <a:pt x="15582251" y="8586973"/>
                  </a:moveTo>
                  <a:lnTo>
                    <a:pt x="15576915" y="8587459"/>
                  </a:lnTo>
                  <a:lnTo>
                    <a:pt x="15574063" y="8591372"/>
                  </a:lnTo>
                  <a:lnTo>
                    <a:pt x="15571353" y="8594951"/>
                  </a:lnTo>
                  <a:lnTo>
                    <a:pt x="15571838" y="8600287"/>
                  </a:lnTo>
                  <a:lnTo>
                    <a:pt x="15580856" y="8606895"/>
                  </a:lnTo>
                  <a:lnTo>
                    <a:pt x="15582858" y="8607749"/>
                  </a:lnTo>
                  <a:lnTo>
                    <a:pt x="15582381" y="8607941"/>
                  </a:lnTo>
                  <a:lnTo>
                    <a:pt x="15586053" y="8609507"/>
                  </a:lnTo>
                  <a:lnTo>
                    <a:pt x="15590056" y="8608453"/>
                  </a:lnTo>
                  <a:lnTo>
                    <a:pt x="15592624" y="8605207"/>
                  </a:lnTo>
                  <a:lnTo>
                    <a:pt x="15595335" y="8601629"/>
                  </a:lnTo>
                  <a:lnTo>
                    <a:pt x="15594847" y="8596292"/>
                  </a:lnTo>
                  <a:lnTo>
                    <a:pt x="15585830" y="8589683"/>
                  </a:lnTo>
                  <a:lnTo>
                    <a:pt x="15582251" y="8586973"/>
                  </a:lnTo>
                  <a:close/>
                </a:path>
                <a:path w="17326610" h="9726930">
                  <a:moveTo>
                    <a:pt x="764373" y="2255897"/>
                  </a:moveTo>
                  <a:lnTo>
                    <a:pt x="759130" y="2255239"/>
                  </a:lnTo>
                  <a:lnTo>
                    <a:pt x="751323" y="2260590"/>
                  </a:lnTo>
                  <a:lnTo>
                    <a:pt x="750665" y="2265832"/>
                  </a:lnTo>
                  <a:lnTo>
                    <a:pt x="753341" y="2269735"/>
                  </a:lnTo>
                  <a:lnTo>
                    <a:pt x="757066" y="2274876"/>
                  </a:lnTo>
                  <a:lnTo>
                    <a:pt x="758117" y="2276114"/>
                  </a:lnTo>
                  <a:lnTo>
                    <a:pt x="760645" y="2277587"/>
                  </a:lnTo>
                  <a:lnTo>
                    <a:pt x="760502" y="2277920"/>
                  </a:lnTo>
                  <a:lnTo>
                    <a:pt x="763173" y="2279059"/>
                  </a:lnTo>
                  <a:lnTo>
                    <a:pt x="766556" y="2278529"/>
                  </a:lnTo>
                  <a:lnTo>
                    <a:pt x="768888" y="2276762"/>
                  </a:lnTo>
                  <a:lnTo>
                    <a:pt x="772791" y="2274087"/>
                  </a:lnTo>
                  <a:lnTo>
                    <a:pt x="773450" y="2268844"/>
                  </a:lnTo>
                  <a:lnTo>
                    <a:pt x="770774" y="2264940"/>
                  </a:lnTo>
                  <a:lnTo>
                    <a:pt x="767048" y="2259800"/>
                  </a:lnTo>
                  <a:lnTo>
                    <a:pt x="764373" y="2255897"/>
                  </a:lnTo>
                  <a:close/>
                </a:path>
                <a:path w="17326610" h="9726930">
                  <a:moveTo>
                    <a:pt x="15510676" y="8532767"/>
                  </a:moveTo>
                  <a:lnTo>
                    <a:pt x="15505341" y="8533253"/>
                  </a:lnTo>
                  <a:lnTo>
                    <a:pt x="15499635" y="8541078"/>
                  </a:lnTo>
                  <a:lnTo>
                    <a:pt x="15500120" y="8546415"/>
                  </a:lnTo>
                  <a:lnTo>
                    <a:pt x="15509137" y="8553023"/>
                  </a:lnTo>
                  <a:lnTo>
                    <a:pt x="15511142" y="8553878"/>
                  </a:lnTo>
                  <a:lnTo>
                    <a:pt x="15511000" y="8554212"/>
                  </a:lnTo>
                  <a:lnTo>
                    <a:pt x="15514672" y="8555779"/>
                  </a:lnTo>
                  <a:lnTo>
                    <a:pt x="15518673" y="8554723"/>
                  </a:lnTo>
                  <a:lnTo>
                    <a:pt x="15521240" y="8551478"/>
                  </a:lnTo>
                  <a:lnTo>
                    <a:pt x="15524093" y="8547566"/>
                  </a:lnTo>
                  <a:lnTo>
                    <a:pt x="15523608" y="8542229"/>
                  </a:lnTo>
                  <a:lnTo>
                    <a:pt x="15510676" y="8532767"/>
                  </a:lnTo>
                  <a:close/>
                </a:path>
                <a:path w="17326610" h="9726930">
                  <a:moveTo>
                    <a:pt x="10788844" y="6494126"/>
                  </a:moveTo>
                  <a:lnTo>
                    <a:pt x="10784176" y="6494897"/>
                  </a:lnTo>
                  <a:lnTo>
                    <a:pt x="10777887" y="6495766"/>
                  </a:lnTo>
                  <a:lnTo>
                    <a:pt x="10773361" y="6496203"/>
                  </a:lnTo>
                  <a:lnTo>
                    <a:pt x="10769888" y="6500640"/>
                  </a:lnTo>
                  <a:lnTo>
                    <a:pt x="10770659" y="6505309"/>
                  </a:lnTo>
                  <a:lnTo>
                    <a:pt x="10770998" y="6508215"/>
                  </a:lnTo>
                  <a:lnTo>
                    <a:pt x="10773099" y="6510690"/>
                  </a:lnTo>
                  <a:lnTo>
                    <a:pt x="10777105" y="6512398"/>
                  </a:lnTo>
                  <a:lnTo>
                    <a:pt x="10780202" y="6512536"/>
                  </a:lnTo>
                  <a:lnTo>
                    <a:pt x="10786491" y="6511668"/>
                  </a:lnTo>
                  <a:lnTo>
                    <a:pt x="10791018" y="6511231"/>
                  </a:lnTo>
                  <a:lnTo>
                    <a:pt x="10794490" y="6506793"/>
                  </a:lnTo>
                  <a:lnTo>
                    <a:pt x="10793719" y="6502125"/>
                  </a:lnTo>
                  <a:lnTo>
                    <a:pt x="10793283" y="6497598"/>
                  </a:lnTo>
                  <a:lnTo>
                    <a:pt x="10788844" y="6494126"/>
                  </a:lnTo>
                  <a:close/>
                </a:path>
                <a:path w="17326610" h="9726930">
                  <a:moveTo>
                    <a:pt x="15439245" y="8478228"/>
                  </a:moveTo>
                  <a:lnTo>
                    <a:pt x="15433907" y="8478713"/>
                  </a:lnTo>
                  <a:lnTo>
                    <a:pt x="15428202" y="8486538"/>
                  </a:lnTo>
                  <a:lnTo>
                    <a:pt x="15428689" y="8491876"/>
                  </a:lnTo>
                  <a:lnTo>
                    <a:pt x="15437707" y="8498484"/>
                  </a:lnTo>
                  <a:lnTo>
                    <a:pt x="15439710" y="8499339"/>
                  </a:lnTo>
                  <a:lnTo>
                    <a:pt x="15439568" y="8499673"/>
                  </a:lnTo>
                  <a:lnTo>
                    <a:pt x="15443239" y="8501239"/>
                  </a:lnTo>
                  <a:lnTo>
                    <a:pt x="15447240" y="8500184"/>
                  </a:lnTo>
                  <a:lnTo>
                    <a:pt x="15449808" y="8496939"/>
                  </a:lnTo>
                  <a:lnTo>
                    <a:pt x="15452661" y="8493026"/>
                  </a:lnTo>
                  <a:lnTo>
                    <a:pt x="15452175" y="8487690"/>
                  </a:lnTo>
                  <a:lnTo>
                    <a:pt x="15439245" y="8478228"/>
                  </a:lnTo>
                  <a:close/>
                </a:path>
                <a:path w="17326610" h="9726930">
                  <a:moveTo>
                    <a:pt x="711829" y="2182978"/>
                  </a:moveTo>
                  <a:lnTo>
                    <a:pt x="706728" y="2181986"/>
                  </a:lnTo>
                  <a:lnTo>
                    <a:pt x="702825" y="2184661"/>
                  </a:lnTo>
                  <a:lnTo>
                    <a:pt x="699255" y="2187479"/>
                  </a:lnTo>
                  <a:lnTo>
                    <a:pt x="698263" y="2192580"/>
                  </a:lnTo>
                  <a:lnTo>
                    <a:pt x="700939" y="2196483"/>
                  </a:lnTo>
                  <a:lnTo>
                    <a:pt x="704665" y="2201623"/>
                  </a:lnTo>
                  <a:lnTo>
                    <a:pt x="705573" y="2203195"/>
                  </a:lnTo>
                  <a:lnTo>
                    <a:pt x="708101" y="2204668"/>
                  </a:lnTo>
                  <a:lnTo>
                    <a:pt x="708243" y="2204334"/>
                  </a:lnTo>
                  <a:lnTo>
                    <a:pt x="710914" y="2205473"/>
                  </a:lnTo>
                  <a:lnTo>
                    <a:pt x="714154" y="2205277"/>
                  </a:lnTo>
                  <a:lnTo>
                    <a:pt x="716486" y="2203510"/>
                  </a:lnTo>
                  <a:lnTo>
                    <a:pt x="720056" y="2200692"/>
                  </a:lnTo>
                  <a:lnTo>
                    <a:pt x="721048" y="2195591"/>
                  </a:lnTo>
                  <a:lnTo>
                    <a:pt x="718372" y="2191689"/>
                  </a:lnTo>
                  <a:lnTo>
                    <a:pt x="714647" y="2186548"/>
                  </a:lnTo>
                  <a:lnTo>
                    <a:pt x="711829" y="2182978"/>
                  </a:lnTo>
                  <a:close/>
                </a:path>
                <a:path w="17326610" h="9726930">
                  <a:moveTo>
                    <a:pt x="15368004" y="8424165"/>
                  </a:moveTo>
                  <a:lnTo>
                    <a:pt x="15362668" y="8424651"/>
                  </a:lnTo>
                  <a:lnTo>
                    <a:pt x="15356964" y="8432476"/>
                  </a:lnTo>
                  <a:lnTo>
                    <a:pt x="15357449" y="8437812"/>
                  </a:lnTo>
                  <a:lnTo>
                    <a:pt x="15366465" y="8444421"/>
                  </a:lnTo>
                  <a:lnTo>
                    <a:pt x="15368468" y="8445275"/>
                  </a:lnTo>
                  <a:lnTo>
                    <a:pt x="15368326" y="8445609"/>
                  </a:lnTo>
                  <a:lnTo>
                    <a:pt x="15371997" y="8447176"/>
                  </a:lnTo>
                  <a:lnTo>
                    <a:pt x="15375998" y="8446120"/>
                  </a:lnTo>
                  <a:lnTo>
                    <a:pt x="15378566" y="8442875"/>
                  </a:lnTo>
                  <a:lnTo>
                    <a:pt x="15381419" y="8438963"/>
                  </a:lnTo>
                  <a:lnTo>
                    <a:pt x="15380934" y="8433626"/>
                  </a:lnTo>
                  <a:lnTo>
                    <a:pt x="15368004" y="8424165"/>
                  </a:lnTo>
                  <a:close/>
                </a:path>
                <a:path w="17326610" h="9726930">
                  <a:moveTo>
                    <a:pt x="15296571" y="8369626"/>
                  </a:moveTo>
                  <a:lnTo>
                    <a:pt x="15291236" y="8370111"/>
                  </a:lnTo>
                  <a:lnTo>
                    <a:pt x="15285530" y="8377937"/>
                  </a:lnTo>
                  <a:lnTo>
                    <a:pt x="15286015" y="8383273"/>
                  </a:lnTo>
                  <a:lnTo>
                    <a:pt x="15295035" y="8389883"/>
                  </a:lnTo>
                  <a:lnTo>
                    <a:pt x="15297037" y="8390737"/>
                  </a:lnTo>
                  <a:lnTo>
                    <a:pt x="15296895" y="8391070"/>
                  </a:lnTo>
                  <a:lnTo>
                    <a:pt x="15300567" y="8392637"/>
                  </a:lnTo>
                  <a:lnTo>
                    <a:pt x="15304567" y="8391581"/>
                  </a:lnTo>
                  <a:lnTo>
                    <a:pt x="15307135" y="8388337"/>
                  </a:lnTo>
                  <a:lnTo>
                    <a:pt x="15309988" y="8384424"/>
                  </a:lnTo>
                  <a:lnTo>
                    <a:pt x="15309503" y="8379088"/>
                  </a:lnTo>
                  <a:lnTo>
                    <a:pt x="15296571" y="8369626"/>
                  </a:lnTo>
                  <a:close/>
                </a:path>
                <a:path w="17326610" h="9726930">
                  <a:moveTo>
                    <a:pt x="10877701" y="6481919"/>
                  </a:moveTo>
                  <a:lnTo>
                    <a:pt x="10873031" y="6482690"/>
                  </a:lnTo>
                  <a:lnTo>
                    <a:pt x="10866742" y="6483558"/>
                  </a:lnTo>
                  <a:lnTo>
                    <a:pt x="10862216" y="6483995"/>
                  </a:lnTo>
                  <a:lnTo>
                    <a:pt x="10858745" y="6488433"/>
                  </a:lnTo>
                  <a:lnTo>
                    <a:pt x="10859514" y="6493101"/>
                  </a:lnTo>
                  <a:lnTo>
                    <a:pt x="10859853" y="6496008"/>
                  </a:lnTo>
                  <a:lnTo>
                    <a:pt x="10861955" y="6498482"/>
                  </a:lnTo>
                  <a:lnTo>
                    <a:pt x="10865960" y="6500191"/>
                  </a:lnTo>
                  <a:lnTo>
                    <a:pt x="10869058" y="6500329"/>
                  </a:lnTo>
                  <a:lnTo>
                    <a:pt x="10875348" y="6499460"/>
                  </a:lnTo>
                  <a:lnTo>
                    <a:pt x="10879873" y="6499024"/>
                  </a:lnTo>
                  <a:lnTo>
                    <a:pt x="10883345" y="6494585"/>
                  </a:lnTo>
                  <a:lnTo>
                    <a:pt x="10882575" y="6489917"/>
                  </a:lnTo>
                  <a:lnTo>
                    <a:pt x="10882139" y="6485390"/>
                  </a:lnTo>
                  <a:lnTo>
                    <a:pt x="10877701" y="6481919"/>
                  </a:lnTo>
                  <a:close/>
                </a:path>
                <a:path w="17326610" h="9726930">
                  <a:moveTo>
                    <a:pt x="661332" y="2108960"/>
                  </a:moveTo>
                  <a:lnTo>
                    <a:pt x="655897" y="2107826"/>
                  </a:lnTo>
                  <a:lnTo>
                    <a:pt x="648091" y="2113176"/>
                  </a:lnTo>
                  <a:lnTo>
                    <a:pt x="647032" y="2118249"/>
                  </a:lnTo>
                  <a:lnTo>
                    <a:pt x="646957" y="2118611"/>
                  </a:lnTo>
                  <a:lnTo>
                    <a:pt x="649632" y="2122514"/>
                  </a:lnTo>
                  <a:lnTo>
                    <a:pt x="653215" y="2127988"/>
                  </a:lnTo>
                  <a:lnTo>
                    <a:pt x="654123" y="2129560"/>
                  </a:lnTo>
                  <a:lnTo>
                    <a:pt x="656986" y="2131175"/>
                  </a:lnTo>
                  <a:lnTo>
                    <a:pt x="659656" y="2132314"/>
                  </a:lnTo>
                  <a:lnTo>
                    <a:pt x="662896" y="2132118"/>
                  </a:lnTo>
                  <a:lnTo>
                    <a:pt x="665228" y="2130350"/>
                  </a:lnTo>
                  <a:lnTo>
                    <a:pt x="669132" y="2127676"/>
                  </a:lnTo>
                  <a:lnTo>
                    <a:pt x="670190" y="2122603"/>
                  </a:lnTo>
                  <a:lnTo>
                    <a:pt x="670266" y="2122241"/>
                  </a:lnTo>
                  <a:lnTo>
                    <a:pt x="667590" y="2118338"/>
                  </a:lnTo>
                  <a:lnTo>
                    <a:pt x="664007" y="2112864"/>
                  </a:lnTo>
                  <a:lnTo>
                    <a:pt x="661332" y="2108960"/>
                  </a:lnTo>
                  <a:close/>
                </a:path>
                <a:path w="17326610" h="9726930">
                  <a:moveTo>
                    <a:pt x="15225140" y="8315086"/>
                  </a:moveTo>
                  <a:lnTo>
                    <a:pt x="15219803" y="8315572"/>
                  </a:lnTo>
                  <a:lnTo>
                    <a:pt x="15214097" y="8323396"/>
                  </a:lnTo>
                  <a:lnTo>
                    <a:pt x="15214584" y="8328733"/>
                  </a:lnTo>
                  <a:lnTo>
                    <a:pt x="15223602" y="8335343"/>
                  </a:lnTo>
                  <a:lnTo>
                    <a:pt x="15225604" y="8336197"/>
                  </a:lnTo>
                  <a:lnTo>
                    <a:pt x="15225462" y="8336531"/>
                  </a:lnTo>
                  <a:lnTo>
                    <a:pt x="15229135" y="8338097"/>
                  </a:lnTo>
                  <a:lnTo>
                    <a:pt x="15233135" y="8337042"/>
                  </a:lnTo>
                  <a:lnTo>
                    <a:pt x="15235702" y="8333796"/>
                  </a:lnTo>
                  <a:lnTo>
                    <a:pt x="15238555" y="8329884"/>
                  </a:lnTo>
                  <a:lnTo>
                    <a:pt x="15238070" y="8324548"/>
                  </a:lnTo>
                  <a:lnTo>
                    <a:pt x="15225140" y="8315086"/>
                  </a:lnTo>
                  <a:close/>
                </a:path>
                <a:path w="17326610" h="9726930">
                  <a:moveTo>
                    <a:pt x="15154042" y="8260690"/>
                  </a:moveTo>
                  <a:lnTo>
                    <a:pt x="15148706" y="8261175"/>
                  </a:lnTo>
                  <a:lnTo>
                    <a:pt x="15143000" y="8269001"/>
                  </a:lnTo>
                  <a:lnTo>
                    <a:pt x="15143486" y="8274337"/>
                  </a:lnTo>
                  <a:lnTo>
                    <a:pt x="15152502" y="8280946"/>
                  </a:lnTo>
                  <a:lnTo>
                    <a:pt x="15154506" y="8281800"/>
                  </a:lnTo>
                  <a:lnTo>
                    <a:pt x="15154364" y="8282134"/>
                  </a:lnTo>
                  <a:lnTo>
                    <a:pt x="15158035" y="8283700"/>
                  </a:lnTo>
                  <a:lnTo>
                    <a:pt x="15162038" y="8282645"/>
                  </a:lnTo>
                  <a:lnTo>
                    <a:pt x="15164606" y="8279401"/>
                  </a:lnTo>
                  <a:lnTo>
                    <a:pt x="15167459" y="8275488"/>
                  </a:lnTo>
                  <a:lnTo>
                    <a:pt x="15166972" y="8270151"/>
                  </a:lnTo>
                  <a:lnTo>
                    <a:pt x="15154042" y="8260690"/>
                  </a:lnTo>
                  <a:close/>
                </a:path>
                <a:path w="17326610" h="9726930">
                  <a:moveTo>
                    <a:pt x="10966556" y="6469712"/>
                  </a:moveTo>
                  <a:lnTo>
                    <a:pt x="10961888" y="6470482"/>
                  </a:lnTo>
                  <a:lnTo>
                    <a:pt x="10955599" y="6471351"/>
                  </a:lnTo>
                  <a:lnTo>
                    <a:pt x="10951073" y="6471787"/>
                  </a:lnTo>
                  <a:lnTo>
                    <a:pt x="10947601" y="6476226"/>
                  </a:lnTo>
                  <a:lnTo>
                    <a:pt x="10948372" y="6480895"/>
                  </a:lnTo>
                  <a:lnTo>
                    <a:pt x="10948568" y="6484134"/>
                  </a:lnTo>
                  <a:lnTo>
                    <a:pt x="10950669" y="6486609"/>
                  </a:lnTo>
                  <a:lnTo>
                    <a:pt x="10953339" y="6487748"/>
                  </a:lnTo>
                  <a:lnTo>
                    <a:pt x="10953481" y="6487414"/>
                  </a:lnTo>
                  <a:lnTo>
                    <a:pt x="10954817" y="6487984"/>
                  </a:lnTo>
                  <a:lnTo>
                    <a:pt x="10957914" y="6488121"/>
                  </a:lnTo>
                  <a:lnTo>
                    <a:pt x="10964204" y="6487253"/>
                  </a:lnTo>
                  <a:lnTo>
                    <a:pt x="10968730" y="6486816"/>
                  </a:lnTo>
                  <a:lnTo>
                    <a:pt x="10972201" y="6482379"/>
                  </a:lnTo>
                  <a:lnTo>
                    <a:pt x="10971430" y="6477710"/>
                  </a:lnTo>
                  <a:lnTo>
                    <a:pt x="10970995" y="6473183"/>
                  </a:lnTo>
                  <a:lnTo>
                    <a:pt x="10966556" y="6469712"/>
                  </a:lnTo>
                  <a:close/>
                </a:path>
                <a:path w="17326610" h="9726930">
                  <a:moveTo>
                    <a:pt x="611930" y="2034225"/>
                  </a:moveTo>
                  <a:lnTo>
                    <a:pt x="606495" y="2033091"/>
                  </a:lnTo>
                  <a:lnTo>
                    <a:pt x="602592" y="2035766"/>
                  </a:lnTo>
                  <a:lnTo>
                    <a:pt x="598355" y="2038300"/>
                  </a:lnTo>
                  <a:lnTo>
                    <a:pt x="597220" y="2043734"/>
                  </a:lnTo>
                  <a:lnTo>
                    <a:pt x="599896" y="2047636"/>
                  </a:lnTo>
                  <a:lnTo>
                    <a:pt x="603479" y="2053111"/>
                  </a:lnTo>
                  <a:lnTo>
                    <a:pt x="604387" y="2054683"/>
                  </a:lnTo>
                  <a:lnTo>
                    <a:pt x="607250" y="2056298"/>
                  </a:lnTo>
                  <a:lnTo>
                    <a:pt x="609920" y="2057437"/>
                  </a:lnTo>
                  <a:lnTo>
                    <a:pt x="612684" y="2057432"/>
                  </a:lnTo>
                  <a:lnTo>
                    <a:pt x="615350" y="2055807"/>
                  </a:lnTo>
                  <a:lnTo>
                    <a:pt x="619587" y="2053275"/>
                  </a:lnTo>
                  <a:lnTo>
                    <a:pt x="620721" y="2047840"/>
                  </a:lnTo>
                  <a:lnTo>
                    <a:pt x="618046" y="2043937"/>
                  </a:lnTo>
                  <a:lnTo>
                    <a:pt x="614463" y="2038462"/>
                  </a:lnTo>
                  <a:lnTo>
                    <a:pt x="611930" y="2034225"/>
                  </a:lnTo>
                  <a:close/>
                </a:path>
                <a:path w="17326610" h="9726930">
                  <a:moveTo>
                    <a:pt x="15082751" y="8205816"/>
                  </a:moveTo>
                  <a:lnTo>
                    <a:pt x="15077415" y="8206302"/>
                  </a:lnTo>
                  <a:lnTo>
                    <a:pt x="15071710" y="8214127"/>
                  </a:lnTo>
                  <a:lnTo>
                    <a:pt x="15072195" y="8219464"/>
                  </a:lnTo>
                  <a:lnTo>
                    <a:pt x="15081214" y="8226072"/>
                  </a:lnTo>
                  <a:lnTo>
                    <a:pt x="15083218" y="8226927"/>
                  </a:lnTo>
                  <a:lnTo>
                    <a:pt x="15083075" y="8227261"/>
                  </a:lnTo>
                  <a:lnTo>
                    <a:pt x="15086747" y="8228827"/>
                  </a:lnTo>
                  <a:lnTo>
                    <a:pt x="15090747" y="8227772"/>
                  </a:lnTo>
                  <a:lnTo>
                    <a:pt x="15093316" y="8224527"/>
                  </a:lnTo>
                  <a:lnTo>
                    <a:pt x="15096168" y="8220615"/>
                  </a:lnTo>
                  <a:lnTo>
                    <a:pt x="15095683" y="8215279"/>
                  </a:lnTo>
                  <a:lnTo>
                    <a:pt x="15082751" y="8205816"/>
                  </a:lnTo>
                  <a:close/>
                </a:path>
                <a:path w="17326610" h="9726930">
                  <a:moveTo>
                    <a:pt x="15011654" y="8151420"/>
                  </a:moveTo>
                  <a:lnTo>
                    <a:pt x="15006316" y="8151906"/>
                  </a:lnTo>
                  <a:lnTo>
                    <a:pt x="15000611" y="8159730"/>
                  </a:lnTo>
                  <a:lnTo>
                    <a:pt x="15001098" y="8165067"/>
                  </a:lnTo>
                  <a:lnTo>
                    <a:pt x="15010116" y="8171675"/>
                  </a:lnTo>
                  <a:lnTo>
                    <a:pt x="15012118" y="8172529"/>
                  </a:lnTo>
                  <a:lnTo>
                    <a:pt x="15011976" y="8172864"/>
                  </a:lnTo>
                  <a:lnTo>
                    <a:pt x="15015648" y="8174431"/>
                  </a:lnTo>
                  <a:lnTo>
                    <a:pt x="15019649" y="8173375"/>
                  </a:lnTo>
                  <a:lnTo>
                    <a:pt x="15022217" y="8170130"/>
                  </a:lnTo>
                  <a:lnTo>
                    <a:pt x="15025069" y="8166217"/>
                  </a:lnTo>
                  <a:lnTo>
                    <a:pt x="15024584" y="8160881"/>
                  </a:lnTo>
                  <a:lnTo>
                    <a:pt x="15011654" y="8151420"/>
                  </a:lnTo>
                  <a:close/>
                </a:path>
                <a:path w="17326610" h="9726930">
                  <a:moveTo>
                    <a:pt x="11055938" y="6458124"/>
                  </a:moveTo>
                  <a:lnTo>
                    <a:pt x="11051269" y="6458894"/>
                  </a:lnTo>
                  <a:lnTo>
                    <a:pt x="11044980" y="6459763"/>
                  </a:lnTo>
                  <a:lnTo>
                    <a:pt x="11040454" y="6460199"/>
                  </a:lnTo>
                  <a:lnTo>
                    <a:pt x="11036982" y="6464636"/>
                  </a:lnTo>
                  <a:lnTo>
                    <a:pt x="11037753" y="6469305"/>
                  </a:lnTo>
                  <a:lnTo>
                    <a:pt x="11037949" y="6472546"/>
                  </a:lnTo>
                  <a:lnTo>
                    <a:pt x="11040050" y="6475021"/>
                  </a:lnTo>
                  <a:lnTo>
                    <a:pt x="11042720" y="6476160"/>
                  </a:lnTo>
                  <a:lnTo>
                    <a:pt x="11042863" y="6475825"/>
                  </a:lnTo>
                  <a:lnTo>
                    <a:pt x="11044199" y="6476395"/>
                  </a:lnTo>
                  <a:lnTo>
                    <a:pt x="11047296" y="6476533"/>
                  </a:lnTo>
                  <a:lnTo>
                    <a:pt x="11053585" y="6475664"/>
                  </a:lnTo>
                  <a:lnTo>
                    <a:pt x="11058112" y="6475228"/>
                  </a:lnTo>
                  <a:lnTo>
                    <a:pt x="11061584" y="6470790"/>
                  </a:lnTo>
                  <a:lnTo>
                    <a:pt x="11060812" y="6466121"/>
                  </a:lnTo>
                  <a:lnTo>
                    <a:pt x="11060377" y="6461594"/>
                  </a:lnTo>
                  <a:lnTo>
                    <a:pt x="11055938" y="6458124"/>
                  </a:lnTo>
                  <a:close/>
                </a:path>
                <a:path w="17326610" h="9726930">
                  <a:moveTo>
                    <a:pt x="14940365" y="8096547"/>
                  </a:moveTo>
                  <a:lnTo>
                    <a:pt x="14935028" y="8097032"/>
                  </a:lnTo>
                  <a:lnTo>
                    <a:pt x="14929323" y="8104857"/>
                  </a:lnTo>
                  <a:lnTo>
                    <a:pt x="14929807" y="8110194"/>
                  </a:lnTo>
                  <a:lnTo>
                    <a:pt x="14938825" y="8116802"/>
                  </a:lnTo>
                  <a:lnTo>
                    <a:pt x="14940829" y="8117656"/>
                  </a:lnTo>
                  <a:lnTo>
                    <a:pt x="14940686" y="8117991"/>
                  </a:lnTo>
                  <a:lnTo>
                    <a:pt x="14944358" y="8119557"/>
                  </a:lnTo>
                  <a:lnTo>
                    <a:pt x="14948361" y="8118503"/>
                  </a:lnTo>
                  <a:lnTo>
                    <a:pt x="14950929" y="8115258"/>
                  </a:lnTo>
                  <a:lnTo>
                    <a:pt x="14953781" y="8111344"/>
                  </a:lnTo>
                  <a:lnTo>
                    <a:pt x="14953294" y="8106008"/>
                  </a:lnTo>
                  <a:lnTo>
                    <a:pt x="14940365" y="8096547"/>
                  </a:lnTo>
                  <a:close/>
                </a:path>
                <a:path w="17326610" h="9726930">
                  <a:moveTo>
                    <a:pt x="563623" y="1958774"/>
                  </a:moveTo>
                  <a:lnTo>
                    <a:pt x="558330" y="1957305"/>
                  </a:lnTo>
                  <a:lnTo>
                    <a:pt x="550524" y="1962656"/>
                  </a:lnTo>
                  <a:lnTo>
                    <a:pt x="549056" y="1967949"/>
                  </a:lnTo>
                  <a:lnTo>
                    <a:pt x="551731" y="1971852"/>
                  </a:lnTo>
                  <a:lnTo>
                    <a:pt x="555315" y="1977326"/>
                  </a:lnTo>
                  <a:lnTo>
                    <a:pt x="556223" y="1978897"/>
                  </a:lnTo>
                  <a:lnTo>
                    <a:pt x="559085" y="1980513"/>
                  </a:lnTo>
                  <a:lnTo>
                    <a:pt x="561755" y="1981652"/>
                  </a:lnTo>
                  <a:lnTo>
                    <a:pt x="564519" y="1981647"/>
                  </a:lnTo>
                  <a:lnTo>
                    <a:pt x="567186" y="1980022"/>
                  </a:lnTo>
                  <a:lnTo>
                    <a:pt x="571088" y="1977347"/>
                  </a:lnTo>
                  <a:lnTo>
                    <a:pt x="572557" y="1972055"/>
                  </a:lnTo>
                  <a:lnTo>
                    <a:pt x="569882" y="1968152"/>
                  </a:lnTo>
                  <a:lnTo>
                    <a:pt x="566298" y="1962677"/>
                  </a:lnTo>
                  <a:lnTo>
                    <a:pt x="563623" y="1958774"/>
                  </a:lnTo>
                  <a:close/>
                </a:path>
                <a:path w="17326610" h="9726930">
                  <a:moveTo>
                    <a:pt x="14869408" y="8041815"/>
                  </a:moveTo>
                  <a:lnTo>
                    <a:pt x="14864071" y="8042301"/>
                  </a:lnTo>
                  <a:lnTo>
                    <a:pt x="14858367" y="8050126"/>
                  </a:lnTo>
                  <a:lnTo>
                    <a:pt x="14858852" y="8055462"/>
                  </a:lnTo>
                  <a:lnTo>
                    <a:pt x="14867869" y="8062071"/>
                  </a:lnTo>
                  <a:lnTo>
                    <a:pt x="14869872" y="8062925"/>
                  </a:lnTo>
                  <a:lnTo>
                    <a:pt x="14869729" y="8063259"/>
                  </a:lnTo>
                  <a:lnTo>
                    <a:pt x="14873402" y="8064826"/>
                  </a:lnTo>
                  <a:lnTo>
                    <a:pt x="14877404" y="8063771"/>
                  </a:lnTo>
                  <a:lnTo>
                    <a:pt x="14879972" y="8060526"/>
                  </a:lnTo>
                  <a:lnTo>
                    <a:pt x="14882825" y="8056614"/>
                  </a:lnTo>
                  <a:lnTo>
                    <a:pt x="14882340" y="8051278"/>
                  </a:lnTo>
                  <a:lnTo>
                    <a:pt x="14869408" y="8041815"/>
                  </a:lnTo>
                  <a:close/>
                </a:path>
                <a:path w="17326610" h="9726930">
                  <a:moveTo>
                    <a:pt x="11145226" y="6447679"/>
                  </a:moveTo>
                  <a:lnTo>
                    <a:pt x="11140699" y="6448115"/>
                  </a:lnTo>
                  <a:lnTo>
                    <a:pt x="11134410" y="6448983"/>
                  </a:lnTo>
                  <a:lnTo>
                    <a:pt x="11129550" y="6449278"/>
                  </a:lnTo>
                  <a:lnTo>
                    <a:pt x="11126413" y="6453858"/>
                  </a:lnTo>
                  <a:lnTo>
                    <a:pt x="11126850" y="6458384"/>
                  </a:lnTo>
                  <a:lnTo>
                    <a:pt x="11127046" y="6461625"/>
                  </a:lnTo>
                  <a:lnTo>
                    <a:pt x="11129146" y="6464099"/>
                  </a:lnTo>
                  <a:lnTo>
                    <a:pt x="11133152" y="6465808"/>
                  </a:lnTo>
                  <a:lnTo>
                    <a:pt x="11136249" y="6465946"/>
                  </a:lnTo>
                  <a:lnTo>
                    <a:pt x="11142539" y="6465077"/>
                  </a:lnTo>
                  <a:lnTo>
                    <a:pt x="11147399" y="6464783"/>
                  </a:lnTo>
                  <a:lnTo>
                    <a:pt x="11150537" y="6460202"/>
                  </a:lnTo>
                  <a:lnTo>
                    <a:pt x="11150101" y="6455677"/>
                  </a:lnTo>
                  <a:lnTo>
                    <a:pt x="11149806" y="6450816"/>
                  </a:lnTo>
                  <a:lnTo>
                    <a:pt x="11145226" y="6447679"/>
                  </a:lnTo>
                  <a:close/>
                </a:path>
                <a:path w="17326610" h="9726930">
                  <a:moveTo>
                    <a:pt x="14797977" y="7987277"/>
                  </a:moveTo>
                  <a:lnTo>
                    <a:pt x="14792639" y="7987761"/>
                  </a:lnTo>
                  <a:lnTo>
                    <a:pt x="14786933" y="7995587"/>
                  </a:lnTo>
                  <a:lnTo>
                    <a:pt x="14787421" y="8000924"/>
                  </a:lnTo>
                  <a:lnTo>
                    <a:pt x="14796439" y="8007532"/>
                  </a:lnTo>
                  <a:lnTo>
                    <a:pt x="14798441" y="8008387"/>
                  </a:lnTo>
                  <a:lnTo>
                    <a:pt x="14798298" y="8008720"/>
                  </a:lnTo>
                  <a:lnTo>
                    <a:pt x="14801971" y="8010287"/>
                  </a:lnTo>
                  <a:lnTo>
                    <a:pt x="14805971" y="8009231"/>
                  </a:lnTo>
                  <a:lnTo>
                    <a:pt x="14808538" y="8005987"/>
                  </a:lnTo>
                  <a:lnTo>
                    <a:pt x="14811391" y="8002074"/>
                  </a:lnTo>
                  <a:lnTo>
                    <a:pt x="14810907" y="7996738"/>
                  </a:lnTo>
                  <a:lnTo>
                    <a:pt x="14797977" y="7987277"/>
                  </a:lnTo>
                  <a:close/>
                </a:path>
                <a:path w="17326610" h="9726930">
                  <a:moveTo>
                    <a:pt x="517647" y="1881556"/>
                  </a:moveTo>
                  <a:lnTo>
                    <a:pt x="512547" y="1880564"/>
                  </a:lnTo>
                  <a:lnTo>
                    <a:pt x="508452" y="1882762"/>
                  </a:lnTo>
                  <a:lnTo>
                    <a:pt x="504215" y="1885295"/>
                  </a:lnTo>
                  <a:lnTo>
                    <a:pt x="503223" y="1890395"/>
                  </a:lnTo>
                  <a:lnTo>
                    <a:pt x="505422" y="1894491"/>
                  </a:lnTo>
                  <a:lnTo>
                    <a:pt x="508530" y="1900156"/>
                  </a:lnTo>
                  <a:lnTo>
                    <a:pt x="509295" y="1902061"/>
                  </a:lnTo>
                  <a:lnTo>
                    <a:pt x="512491" y="1903819"/>
                  </a:lnTo>
                  <a:lnTo>
                    <a:pt x="514828" y="1904816"/>
                  </a:lnTo>
                  <a:lnTo>
                    <a:pt x="517734" y="1904477"/>
                  </a:lnTo>
                  <a:lnTo>
                    <a:pt x="520258" y="1903187"/>
                  </a:lnTo>
                  <a:lnTo>
                    <a:pt x="524495" y="1900654"/>
                  </a:lnTo>
                  <a:lnTo>
                    <a:pt x="525487" y="1895552"/>
                  </a:lnTo>
                  <a:lnTo>
                    <a:pt x="523287" y="1891458"/>
                  </a:lnTo>
                  <a:lnTo>
                    <a:pt x="520180" y="1885793"/>
                  </a:lnTo>
                  <a:lnTo>
                    <a:pt x="517647" y="1881556"/>
                  </a:lnTo>
                  <a:close/>
                </a:path>
                <a:path w="17326610" h="9726930">
                  <a:moveTo>
                    <a:pt x="14727021" y="7932546"/>
                  </a:moveTo>
                  <a:lnTo>
                    <a:pt x="14721685" y="7933032"/>
                  </a:lnTo>
                  <a:lnTo>
                    <a:pt x="14715979" y="7940857"/>
                  </a:lnTo>
                  <a:lnTo>
                    <a:pt x="14716464" y="7946193"/>
                  </a:lnTo>
                  <a:lnTo>
                    <a:pt x="14725482" y="7952801"/>
                  </a:lnTo>
                  <a:lnTo>
                    <a:pt x="14727485" y="7953656"/>
                  </a:lnTo>
                  <a:lnTo>
                    <a:pt x="14727343" y="7953990"/>
                  </a:lnTo>
                  <a:lnTo>
                    <a:pt x="14731014" y="7955556"/>
                  </a:lnTo>
                  <a:lnTo>
                    <a:pt x="14735015" y="7954500"/>
                  </a:lnTo>
                  <a:lnTo>
                    <a:pt x="14737583" y="7951256"/>
                  </a:lnTo>
                  <a:lnTo>
                    <a:pt x="14740436" y="7947343"/>
                  </a:lnTo>
                  <a:lnTo>
                    <a:pt x="14739951" y="7942007"/>
                  </a:lnTo>
                  <a:lnTo>
                    <a:pt x="14727021" y="7932546"/>
                  </a:lnTo>
                  <a:close/>
                </a:path>
                <a:path w="17326610" h="9726930">
                  <a:moveTo>
                    <a:pt x="11234229" y="6437901"/>
                  </a:moveTo>
                  <a:lnTo>
                    <a:pt x="11229702" y="6438337"/>
                  </a:lnTo>
                  <a:lnTo>
                    <a:pt x="11223079" y="6439064"/>
                  </a:lnTo>
                  <a:lnTo>
                    <a:pt x="11218553" y="6439501"/>
                  </a:lnTo>
                  <a:lnTo>
                    <a:pt x="11215081" y="6443938"/>
                  </a:lnTo>
                  <a:lnTo>
                    <a:pt x="11215518" y="6448464"/>
                  </a:lnTo>
                  <a:lnTo>
                    <a:pt x="11216048" y="6451848"/>
                  </a:lnTo>
                  <a:lnTo>
                    <a:pt x="11218149" y="6454321"/>
                  </a:lnTo>
                  <a:lnTo>
                    <a:pt x="11222156" y="6456030"/>
                  </a:lnTo>
                  <a:lnTo>
                    <a:pt x="11225253" y="6456168"/>
                  </a:lnTo>
                  <a:lnTo>
                    <a:pt x="11231542" y="6455300"/>
                  </a:lnTo>
                  <a:lnTo>
                    <a:pt x="11236069" y="6454863"/>
                  </a:lnTo>
                  <a:lnTo>
                    <a:pt x="11239539" y="6450426"/>
                  </a:lnTo>
                  <a:lnTo>
                    <a:pt x="11238667" y="6441373"/>
                  </a:lnTo>
                  <a:lnTo>
                    <a:pt x="11234229" y="6437901"/>
                  </a:lnTo>
                  <a:close/>
                </a:path>
                <a:path w="17326610" h="9726930">
                  <a:moveTo>
                    <a:pt x="14655730" y="7877672"/>
                  </a:moveTo>
                  <a:lnTo>
                    <a:pt x="14650394" y="7878157"/>
                  </a:lnTo>
                  <a:lnTo>
                    <a:pt x="14644689" y="7885983"/>
                  </a:lnTo>
                  <a:lnTo>
                    <a:pt x="14645174" y="7891319"/>
                  </a:lnTo>
                  <a:lnTo>
                    <a:pt x="14654191" y="7897928"/>
                  </a:lnTo>
                  <a:lnTo>
                    <a:pt x="14656196" y="7898784"/>
                  </a:lnTo>
                  <a:lnTo>
                    <a:pt x="14656054" y="7899117"/>
                  </a:lnTo>
                  <a:lnTo>
                    <a:pt x="14659726" y="7900684"/>
                  </a:lnTo>
                  <a:lnTo>
                    <a:pt x="14663726" y="7899628"/>
                  </a:lnTo>
                  <a:lnTo>
                    <a:pt x="14666294" y="7896383"/>
                  </a:lnTo>
                  <a:lnTo>
                    <a:pt x="14669147" y="7892471"/>
                  </a:lnTo>
                  <a:lnTo>
                    <a:pt x="14668662" y="7887135"/>
                  </a:lnTo>
                  <a:lnTo>
                    <a:pt x="14655730" y="7877672"/>
                  </a:lnTo>
                  <a:close/>
                </a:path>
                <a:path w="17326610" h="9726930">
                  <a:moveTo>
                    <a:pt x="473293" y="1804238"/>
                  </a:moveTo>
                  <a:lnTo>
                    <a:pt x="468001" y="1802770"/>
                  </a:lnTo>
                  <a:lnTo>
                    <a:pt x="459812" y="1807169"/>
                  </a:lnTo>
                  <a:lnTo>
                    <a:pt x="458343" y="1812460"/>
                  </a:lnTo>
                  <a:lnTo>
                    <a:pt x="460542" y="1816556"/>
                  </a:lnTo>
                  <a:lnTo>
                    <a:pt x="463649" y="1822221"/>
                  </a:lnTo>
                  <a:lnTo>
                    <a:pt x="464557" y="1823792"/>
                  </a:lnTo>
                  <a:lnTo>
                    <a:pt x="467611" y="1825884"/>
                  </a:lnTo>
                  <a:lnTo>
                    <a:pt x="469948" y="1826881"/>
                  </a:lnTo>
                  <a:lnTo>
                    <a:pt x="472712" y="1826876"/>
                  </a:lnTo>
                  <a:lnTo>
                    <a:pt x="475235" y="1825585"/>
                  </a:lnTo>
                  <a:lnTo>
                    <a:pt x="479330" y="1823386"/>
                  </a:lnTo>
                  <a:lnTo>
                    <a:pt x="480798" y="1818093"/>
                  </a:lnTo>
                  <a:lnTo>
                    <a:pt x="478599" y="1813999"/>
                  </a:lnTo>
                  <a:lnTo>
                    <a:pt x="475492" y="1808333"/>
                  </a:lnTo>
                  <a:lnTo>
                    <a:pt x="473293" y="1804238"/>
                  </a:lnTo>
                  <a:close/>
                </a:path>
                <a:path w="17326610" h="9726930">
                  <a:moveTo>
                    <a:pt x="14584633" y="7823275"/>
                  </a:moveTo>
                  <a:lnTo>
                    <a:pt x="14579296" y="7823761"/>
                  </a:lnTo>
                  <a:lnTo>
                    <a:pt x="14573590" y="7831585"/>
                  </a:lnTo>
                  <a:lnTo>
                    <a:pt x="14574075" y="7836922"/>
                  </a:lnTo>
                  <a:lnTo>
                    <a:pt x="14583095" y="7843531"/>
                  </a:lnTo>
                  <a:lnTo>
                    <a:pt x="14585097" y="7844385"/>
                  </a:lnTo>
                  <a:lnTo>
                    <a:pt x="14584955" y="7844720"/>
                  </a:lnTo>
                  <a:lnTo>
                    <a:pt x="14588627" y="7846287"/>
                  </a:lnTo>
                  <a:lnTo>
                    <a:pt x="14592628" y="7845231"/>
                  </a:lnTo>
                  <a:lnTo>
                    <a:pt x="14595195" y="7841985"/>
                  </a:lnTo>
                  <a:lnTo>
                    <a:pt x="14598048" y="7838073"/>
                  </a:lnTo>
                  <a:lnTo>
                    <a:pt x="14597563" y="7832737"/>
                  </a:lnTo>
                  <a:lnTo>
                    <a:pt x="14584633" y="7823275"/>
                  </a:lnTo>
                  <a:close/>
                </a:path>
                <a:path w="17326610" h="9726930">
                  <a:moveTo>
                    <a:pt x="11323281" y="6428934"/>
                  </a:moveTo>
                  <a:lnTo>
                    <a:pt x="11318755" y="6429370"/>
                  </a:lnTo>
                  <a:lnTo>
                    <a:pt x="11312274" y="6429763"/>
                  </a:lnTo>
                  <a:lnTo>
                    <a:pt x="11307747" y="6430199"/>
                  </a:lnTo>
                  <a:lnTo>
                    <a:pt x="11304277" y="6434638"/>
                  </a:lnTo>
                  <a:lnTo>
                    <a:pt x="11304712" y="6439163"/>
                  </a:lnTo>
                  <a:lnTo>
                    <a:pt x="11305243" y="6442547"/>
                  </a:lnTo>
                  <a:lnTo>
                    <a:pt x="11307343" y="6445021"/>
                  </a:lnTo>
                  <a:lnTo>
                    <a:pt x="11310014" y="6446160"/>
                  </a:lnTo>
                  <a:lnTo>
                    <a:pt x="11309539" y="6446353"/>
                  </a:lnTo>
                  <a:lnTo>
                    <a:pt x="11310873" y="6446922"/>
                  </a:lnTo>
                  <a:lnTo>
                    <a:pt x="11313638" y="6446916"/>
                  </a:lnTo>
                  <a:lnTo>
                    <a:pt x="11324978" y="6446230"/>
                  </a:lnTo>
                  <a:lnTo>
                    <a:pt x="11328308" y="6442126"/>
                  </a:lnTo>
                  <a:lnTo>
                    <a:pt x="11327719" y="6432406"/>
                  </a:lnTo>
                  <a:lnTo>
                    <a:pt x="11323281" y="6428934"/>
                  </a:lnTo>
                  <a:close/>
                </a:path>
                <a:path w="17326610" h="9726930">
                  <a:moveTo>
                    <a:pt x="14513342" y="7768402"/>
                  </a:moveTo>
                  <a:lnTo>
                    <a:pt x="14508007" y="7768888"/>
                  </a:lnTo>
                  <a:lnTo>
                    <a:pt x="14502301" y="7776713"/>
                  </a:lnTo>
                  <a:lnTo>
                    <a:pt x="14502786" y="7782050"/>
                  </a:lnTo>
                  <a:lnTo>
                    <a:pt x="14511804" y="7788658"/>
                  </a:lnTo>
                  <a:lnTo>
                    <a:pt x="14513807" y="7789513"/>
                  </a:lnTo>
                  <a:lnTo>
                    <a:pt x="14513665" y="7789847"/>
                  </a:lnTo>
                  <a:lnTo>
                    <a:pt x="14517337" y="7791413"/>
                  </a:lnTo>
                  <a:lnTo>
                    <a:pt x="14521338" y="7790357"/>
                  </a:lnTo>
                  <a:lnTo>
                    <a:pt x="14523905" y="7787113"/>
                  </a:lnTo>
                  <a:lnTo>
                    <a:pt x="14526757" y="7783200"/>
                  </a:lnTo>
                  <a:lnTo>
                    <a:pt x="14526272" y="7777863"/>
                  </a:lnTo>
                  <a:lnTo>
                    <a:pt x="14513342" y="7768402"/>
                  </a:lnTo>
                  <a:close/>
                </a:path>
                <a:path w="17326610" h="9726930">
                  <a:moveTo>
                    <a:pt x="11413384" y="6421204"/>
                  </a:moveTo>
                  <a:lnTo>
                    <a:pt x="11397183" y="6422185"/>
                  </a:lnTo>
                  <a:lnTo>
                    <a:pt x="11393854" y="6426289"/>
                  </a:lnTo>
                  <a:lnTo>
                    <a:pt x="11394343" y="6434390"/>
                  </a:lnTo>
                  <a:lnTo>
                    <a:pt x="11396637" y="6437340"/>
                  </a:lnTo>
                  <a:lnTo>
                    <a:pt x="11400643" y="6439049"/>
                  </a:lnTo>
                  <a:lnTo>
                    <a:pt x="11403407" y="6439044"/>
                  </a:lnTo>
                  <a:lnTo>
                    <a:pt x="11414747" y="6438357"/>
                  </a:lnTo>
                  <a:lnTo>
                    <a:pt x="11418076" y="6434254"/>
                  </a:lnTo>
                  <a:lnTo>
                    <a:pt x="11417488" y="6424533"/>
                  </a:lnTo>
                  <a:lnTo>
                    <a:pt x="11413384" y="6421204"/>
                  </a:lnTo>
                  <a:close/>
                </a:path>
                <a:path w="17326610" h="9726930">
                  <a:moveTo>
                    <a:pt x="14442244" y="7714005"/>
                  </a:moveTo>
                  <a:lnTo>
                    <a:pt x="14436908" y="7714491"/>
                  </a:lnTo>
                  <a:lnTo>
                    <a:pt x="14431203" y="7722316"/>
                  </a:lnTo>
                  <a:lnTo>
                    <a:pt x="14431688" y="7727653"/>
                  </a:lnTo>
                  <a:lnTo>
                    <a:pt x="14440705" y="7734261"/>
                  </a:lnTo>
                  <a:lnTo>
                    <a:pt x="14442708" y="7735115"/>
                  </a:lnTo>
                  <a:lnTo>
                    <a:pt x="14442566" y="7735449"/>
                  </a:lnTo>
                  <a:lnTo>
                    <a:pt x="14446238" y="7737015"/>
                  </a:lnTo>
                  <a:lnTo>
                    <a:pt x="14450240" y="7735961"/>
                  </a:lnTo>
                  <a:lnTo>
                    <a:pt x="14452808" y="7732716"/>
                  </a:lnTo>
                  <a:lnTo>
                    <a:pt x="14455661" y="7728803"/>
                  </a:lnTo>
                  <a:lnTo>
                    <a:pt x="14455174" y="7723466"/>
                  </a:lnTo>
                  <a:lnTo>
                    <a:pt x="14442244" y="7714005"/>
                  </a:lnTo>
                  <a:close/>
                </a:path>
                <a:path w="17326610" h="9726930">
                  <a:moveTo>
                    <a:pt x="429841" y="1725729"/>
                  </a:moveTo>
                  <a:lnTo>
                    <a:pt x="424549" y="1724261"/>
                  </a:lnTo>
                  <a:lnTo>
                    <a:pt x="416360" y="1728659"/>
                  </a:lnTo>
                  <a:lnTo>
                    <a:pt x="414892" y="1733951"/>
                  </a:lnTo>
                  <a:lnTo>
                    <a:pt x="417091" y="1738046"/>
                  </a:lnTo>
                  <a:lnTo>
                    <a:pt x="420198" y="1743711"/>
                  </a:lnTo>
                  <a:lnTo>
                    <a:pt x="421440" y="1745425"/>
                  </a:lnTo>
                  <a:lnTo>
                    <a:pt x="422824" y="1746805"/>
                  </a:lnTo>
                  <a:lnTo>
                    <a:pt x="426830" y="1748514"/>
                  </a:lnTo>
                  <a:lnTo>
                    <a:pt x="429260" y="1748367"/>
                  </a:lnTo>
                  <a:lnTo>
                    <a:pt x="431784" y="1747076"/>
                  </a:lnTo>
                  <a:lnTo>
                    <a:pt x="435878" y="1744877"/>
                  </a:lnTo>
                  <a:lnTo>
                    <a:pt x="437346" y="1739584"/>
                  </a:lnTo>
                  <a:lnTo>
                    <a:pt x="435147" y="1735489"/>
                  </a:lnTo>
                  <a:lnTo>
                    <a:pt x="432040" y="1729824"/>
                  </a:lnTo>
                  <a:lnTo>
                    <a:pt x="429841" y="1725729"/>
                  </a:lnTo>
                  <a:close/>
                </a:path>
                <a:path w="17326610" h="9726930">
                  <a:moveTo>
                    <a:pt x="14370813" y="7659466"/>
                  </a:moveTo>
                  <a:lnTo>
                    <a:pt x="14365476" y="7659952"/>
                  </a:lnTo>
                  <a:lnTo>
                    <a:pt x="14359770" y="7667776"/>
                  </a:lnTo>
                  <a:lnTo>
                    <a:pt x="14360255" y="7673113"/>
                  </a:lnTo>
                  <a:lnTo>
                    <a:pt x="14369274" y="7679722"/>
                  </a:lnTo>
                  <a:lnTo>
                    <a:pt x="14371277" y="7680576"/>
                  </a:lnTo>
                  <a:lnTo>
                    <a:pt x="14371135" y="7680910"/>
                  </a:lnTo>
                  <a:lnTo>
                    <a:pt x="14374806" y="7682477"/>
                  </a:lnTo>
                  <a:lnTo>
                    <a:pt x="14378807" y="7681421"/>
                  </a:lnTo>
                  <a:lnTo>
                    <a:pt x="14381375" y="7678176"/>
                  </a:lnTo>
                  <a:lnTo>
                    <a:pt x="14384228" y="7674264"/>
                  </a:lnTo>
                  <a:lnTo>
                    <a:pt x="14383743" y="7668927"/>
                  </a:lnTo>
                  <a:lnTo>
                    <a:pt x="14370813" y="7659466"/>
                  </a:lnTo>
                  <a:close/>
                </a:path>
                <a:path w="17326610" h="9726930">
                  <a:moveTo>
                    <a:pt x="11503250" y="6414952"/>
                  </a:moveTo>
                  <a:lnTo>
                    <a:pt x="11487050" y="6415933"/>
                  </a:lnTo>
                  <a:lnTo>
                    <a:pt x="11483387" y="6419894"/>
                  </a:lnTo>
                  <a:lnTo>
                    <a:pt x="11483878" y="6427995"/>
                  </a:lnTo>
                  <a:lnTo>
                    <a:pt x="11485835" y="6430803"/>
                  </a:lnTo>
                  <a:lnTo>
                    <a:pt x="11490175" y="6432654"/>
                  </a:lnTo>
                  <a:lnTo>
                    <a:pt x="11492797" y="6432984"/>
                  </a:lnTo>
                  <a:lnTo>
                    <a:pt x="11504138" y="6432298"/>
                  </a:lnTo>
                  <a:lnTo>
                    <a:pt x="11507800" y="6428336"/>
                  </a:lnTo>
                  <a:lnTo>
                    <a:pt x="11507212" y="6418615"/>
                  </a:lnTo>
                  <a:lnTo>
                    <a:pt x="11503250" y="6414952"/>
                  </a:lnTo>
                  <a:close/>
                </a:path>
                <a:path w="17326610" h="9726930">
                  <a:moveTo>
                    <a:pt x="14299856" y="7604735"/>
                  </a:moveTo>
                  <a:lnTo>
                    <a:pt x="14294519" y="7605221"/>
                  </a:lnTo>
                  <a:lnTo>
                    <a:pt x="14288813" y="7613046"/>
                  </a:lnTo>
                  <a:lnTo>
                    <a:pt x="14289300" y="7618383"/>
                  </a:lnTo>
                  <a:lnTo>
                    <a:pt x="14298318" y="7624992"/>
                  </a:lnTo>
                  <a:lnTo>
                    <a:pt x="14300321" y="7625846"/>
                  </a:lnTo>
                  <a:lnTo>
                    <a:pt x="14300179" y="7626180"/>
                  </a:lnTo>
                  <a:lnTo>
                    <a:pt x="14303851" y="7627746"/>
                  </a:lnTo>
                  <a:lnTo>
                    <a:pt x="14307851" y="7626690"/>
                  </a:lnTo>
                  <a:lnTo>
                    <a:pt x="14310419" y="7623446"/>
                  </a:lnTo>
                  <a:lnTo>
                    <a:pt x="14313271" y="7619533"/>
                  </a:lnTo>
                  <a:lnTo>
                    <a:pt x="14312786" y="7614196"/>
                  </a:lnTo>
                  <a:lnTo>
                    <a:pt x="14299856" y="7604735"/>
                  </a:lnTo>
                  <a:close/>
                </a:path>
                <a:path w="17326610" h="9726930">
                  <a:moveTo>
                    <a:pt x="388771" y="1646262"/>
                  </a:moveTo>
                  <a:lnTo>
                    <a:pt x="383621" y="1644460"/>
                  </a:lnTo>
                  <a:lnTo>
                    <a:pt x="375432" y="1648858"/>
                  </a:lnTo>
                  <a:lnTo>
                    <a:pt x="373630" y="1654008"/>
                  </a:lnTo>
                  <a:lnTo>
                    <a:pt x="375829" y="1658103"/>
                  </a:lnTo>
                  <a:lnTo>
                    <a:pt x="378936" y="1663768"/>
                  </a:lnTo>
                  <a:lnTo>
                    <a:pt x="379702" y="1665673"/>
                  </a:lnTo>
                  <a:lnTo>
                    <a:pt x="381420" y="1667196"/>
                  </a:lnTo>
                  <a:lnTo>
                    <a:pt x="383089" y="1667908"/>
                  </a:lnTo>
                  <a:lnTo>
                    <a:pt x="383231" y="1667574"/>
                  </a:lnTo>
                  <a:lnTo>
                    <a:pt x="385568" y="1668570"/>
                  </a:lnTo>
                  <a:lnTo>
                    <a:pt x="387856" y="1668757"/>
                  </a:lnTo>
                  <a:lnTo>
                    <a:pt x="390380" y="1667466"/>
                  </a:lnTo>
                  <a:lnTo>
                    <a:pt x="394474" y="1665267"/>
                  </a:lnTo>
                  <a:lnTo>
                    <a:pt x="396276" y="1660118"/>
                  </a:lnTo>
                  <a:lnTo>
                    <a:pt x="394077" y="1656022"/>
                  </a:lnTo>
                  <a:lnTo>
                    <a:pt x="390970" y="1650357"/>
                  </a:lnTo>
                  <a:lnTo>
                    <a:pt x="388771" y="1646262"/>
                  </a:lnTo>
                  <a:close/>
                </a:path>
                <a:path w="17326610" h="9726930">
                  <a:moveTo>
                    <a:pt x="14228424" y="7550196"/>
                  </a:moveTo>
                  <a:lnTo>
                    <a:pt x="14223088" y="7550682"/>
                  </a:lnTo>
                  <a:lnTo>
                    <a:pt x="14217382" y="7558507"/>
                  </a:lnTo>
                  <a:lnTo>
                    <a:pt x="14217867" y="7563843"/>
                  </a:lnTo>
                  <a:lnTo>
                    <a:pt x="14226885" y="7570451"/>
                  </a:lnTo>
                  <a:lnTo>
                    <a:pt x="14228888" y="7571306"/>
                  </a:lnTo>
                  <a:lnTo>
                    <a:pt x="14228746" y="7571640"/>
                  </a:lnTo>
                  <a:lnTo>
                    <a:pt x="14232418" y="7573206"/>
                  </a:lnTo>
                  <a:lnTo>
                    <a:pt x="14236420" y="7572152"/>
                  </a:lnTo>
                  <a:lnTo>
                    <a:pt x="14238989" y="7568907"/>
                  </a:lnTo>
                  <a:lnTo>
                    <a:pt x="14241840" y="7564994"/>
                  </a:lnTo>
                  <a:lnTo>
                    <a:pt x="14241354" y="7559657"/>
                  </a:lnTo>
                  <a:lnTo>
                    <a:pt x="14228424" y="7550196"/>
                  </a:lnTo>
                  <a:close/>
                </a:path>
                <a:path w="17326610" h="9726930">
                  <a:moveTo>
                    <a:pt x="11592597" y="6410845"/>
                  </a:moveTo>
                  <a:lnTo>
                    <a:pt x="11581256" y="6411532"/>
                  </a:lnTo>
                  <a:lnTo>
                    <a:pt x="11576872" y="6411635"/>
                  </a:lnTo>
                  <a:lnTo>
                    <a:pt x="11572876" y="6415454"/>
                  </a:lnTo>
                  <a:lnTo>
                    <a:pt x="11573366" y="6423554"/>
                  </a:lnTo>
                  <a:lnTo>
                    <a:pt x="11575324" y="6426362"/>
                  </a:lnTo>
                  <a:lnTo>
                    <a:pt x="11579331" y="6428071"/>
                  </a:lnTo>
                  <a:lnTo>
                    <a:pt x="11581952" y="6428400"/>
                  </a:lnTo>
                  <a:lnTo>
                    <a:pt x="11588432" y="6428008"/>
                  </a:lnTo>
                  <a:lnTo>
                    <a:pt x="11592817" y="6427906"/>
                  </a:lnTo>
                  <a:lnTo>
                    <a:pt x="11596813" y="6424086"/>
                  </a:lnTo>
                  <a:lnTo>
                    <a:pt x="11596518" y="6419226"/>
                  </a:lnTo>
                  <a:lnTo>
                    <a:pt x="11596416" y="6414842"/>
                  </a:lnTo>
                  <a:lnTo>
                    <a:pt x="11592597" y="6410845"/>
                  </a:lnTo>
                  <a:close/>
                </a:path>
                <a:path w="17326610" h="9726930">
                  <a:moveTo>
                    <a:pt x="14156993" y="7495657"/>
                  </a:moveTo>
                  <a:lnTo>
                    <a:pt x="14151655" y="7496142"/>
                  </a:lnTo>
                  <a:lnTo>
                    <a:pt x="14145950" y="7503967"/>
                  </a:lnTo>
                  <a:lnTo>
                    <a:pt x="14146437" y="7509304"/>
                  </a:lnTo>
                  <a:lnTo>
                    <a:pt x="14155454" y="7515913"/>
                  </a:lnTo>
                  <a:lnTo>
                    <a:pt x="14157457" y="7516767"/>
                  </a:lnTo>
                  <a:lnTo>
                    <a:pt x="14157315" y="7517101"/>
                  </a:lnTo>
                  <a:lnTo>
                    <a:pt x="14160986" y="7518668"/>
                  </a:lnTo>
                  <a:lnTo>
                    <a:pt x="14164987" y="7517612"/>
                  </a:lnTo>
                  <a:lnTo>
                    <a:pt x="14167555" y="7514367"/>
                  </a:lnTo>
                  <a:lnTo>
                    <a:pt x="14170408" y="7510455"/>
                  </a:lnTo>
                  <a:lnTo>
                    <a:pt x="14169923" y="7505118"/>
                  </a:lnTo>
                  <a:lnTo>
                    <a:pt x="14156993" y="7495657"/>
                  </a:lnTo>
                  <a:close/>
                </a:path>
                <a:path w="17326610" h="9726930">
                  <a:moveTo>
                    <a:pt x="14085418" y="7441451"/>
                  </a:moveTo>
                  <a:lnTo>
                    <a:pt x="14080081" y="7441937"/>
                  </a:lnTo>
                  <a:lnTo>
                    <a:pt x="14074377" y="7449762"/>
                  </a:lnTo>
                  <a:lnTo>
                    <a:pt x="14074862" y="7455099"/>
                  </a:lnTo>
                  <a:lnTo>
                    <a:pt x="14083880" y="7461707"/>
                  </a:lnTo>
                  <a:lnTo>
                    <a:pt x="14085882" y="7462561"/>
                  </a:lnTo>
                  <a:lnTo>
                    <a:pt x="14085739" y="7462895"/>
                  </a:lnTo>
                  <a:lnTo>
                    <a:pt x="14089411" y="7464462"/>
                  </a:lnTo>
                  <a:lnTo>
                    <a:pt x="14093414" y="7463407"/>
                  </a:lnTo>
                  <a:lnTo>
                    <a:pt x="14095982" y="7460162"/>
                  </a:lnTo>
                  <a:lnTo>
                    <a:pt x="14098835" y="7456250"/>
                  </a:lnTo>
                  <a:lnTo>
                    <a:pt x="14098348" y="7450913"/>
                  </a:lnTo>
                  <a:lnTo>
                    <a:pt x="14085418" y="7441451"/>
                  </a:lnTo>
                  <a:close/>
                </a:path>
                <a:path w="17326610" h="9726930">
                  <a:moveTo>
                    <a:pt x="11682709" y="6408644"/>
                  </a:moveTo>
                  <a:lnTo>
                    <a:pt x="11677991" y="6408603"/>
                  </a:lnTo>
                  <a:lnTo>
                    <a:pt x="11671653" y="6408662"/>
                  </a:lnTo>
                  <a:lnTo>
                    <a:pt x="11666935" y="6408623"/>
                  </a:lnTo>
                  <a:lnTo>
                    <a:pt x="11663272" y="6412584"/>
                  </a:lnTo>
                  <a:lnTo>
                    <a:pt x="11663233" y="6417302"/>
                  </a:lnTo>
                  <a:lnTo>
                    <a:pt x="11662953" y="6420733"/>
                  </a:lnTo>
                  <a:lnTo>
                    <a:pt x="11665245" y="6423684"/>
                  </a:lnTo>
                  <a:lnTo>
                    <a:pt x="11669584" y="6425535"/>
                  </a:lnTo>
                  <a:lnTo>
                    <a:pt x="11671872" y="6425723"/>
                  </a:lnTo>
                  <a:lnTo>
                    <a:pt x="11678210" y="6425664"/>
                  </a:lnTo>
                  <a:lnTo>
                    <a:pt x="11682929" y="6425704"/>
                  </a:lnTo>
                  <a:lnTo>
                    <a:pt x="11686591" y="6421742"/>
                  </a:lnTo>
                  <a:lnTo>
                    <a:pt x="11686671" y="6412306"/>
                  </a:lnTo>
                  <a:lnTo>
                    <a:pt x="11682709" y="6408644"/>
                  </a:lnTo>
                  <a:close/>
                </a:path>
                <a:path w="17326610" h="9726930">
                  <a:moveTo>
                    <a:pt x="349890" y="1565362"/>
                  </a:moveTo>
                  <a:lnTo>
                    <a:pt x="345074" y="1563703"/>
                  </a:lnTo>
                  <a:lnTo>
                    <a:pt x="336217" y="1567816"/>
                  </a:lnTo>
                  <a:lnTo>
                    <a:pt x="334558" y="1572632"/>
                  </a:lnTo>
                  <a:lnTo>
                    <a:pt x="336615" y="1577060"/>
                  </a:lnTo>
                  <a:lnTo>
                    <a:pt x="339245" y="1582918"/>
                  </a:lnTo>
                  <a:lnTo>
                    <a:pt x="340345" y="1584965"/>
                  </a:lnTo>
                  <a:lnTo>
                    <a:pt x="341729" y="1586344"/>
                  </a:lnTo>
                  <a:lnTo>
                    <a:pt x="345735" y="1588053"/>
                  </a:lnTo>
                  <a:lnTo>
                    <a:pt x="348165" y="1587906"/>
                  </a:lnTo>
                  <a:lnTo>
                    <a:pt x="350546" y="1586949"/>
                  </a:lnTo>
                  <a:lnTo>
                    <a:pt x="354975" y="1584892"/>
                  </a:lnTo>
                  <a:lnTo>
                    <a:pt x="356635" y="1580076"/>
                  </a:lnTo>
                  <a:lnTo>
                    <a:pt x="354579" y="1575649"/>
                  </a:lnTo>
                  <a:lnTo>
                    <a:pt x="351947" y="1569791"/>
                  </a:lnTo>
                  <a:lnTo>
                    <a:pt x="349890" y="1565362"/>
                  </a:lnTo>
                  <a:close/>
                </a:path>
                <a:path w="17326610" h="9726930">
                  <a:moveTo>
                    <a:pt x="14014318" y="7387054"/>
                  </a:moveTo>
                  <a:lnTo>
                    <a:pt x="14008984" y="7387539"/>
                  </a:lnTo>
                  <a:lnTo>
                    <a:pt x="14003278" y="7395365"/>
                  </a:lnTo>
                  <a:lnTo>
                    <a:pt x="14003763" y="7400701"/>
                  </a:lnTo>
                  <a:lnTo>
                    <a:pt x="14012780" y="7407310"/>
                  </a:lnTo>
                  <a:lnTo>
                    <a:pt x="14014783" y="7408165"/>
                  </a:lnTo>
                  <a:lnTo>
                    <a:pt x="14014641" y="7408498"/>
                  </a:lnTo>
                  <a:lnTo>
                    <a:pt x="14018313" y="7410065"/>
                  </a:lnTo>
                  <a:lnTo>
                    <a:pt x="14022316" y="7409010"/>
                  </a:lnTo>
                  <a:lnTo>
                    <a:pt x="14024883" y="7405765"/>
                  </a:lnTo>
                  <a:lnTo>
                    <a:pt x="14027736" y="7401852"/>
                  </a:lnTo>
                  <a:lnTo>
                    <a:pt x="14027251" y="7396516"/>
                  </a:lnTo>
                  <a:lnTo>
                    <a:pt x="14014318" y="7387054"/>
                  </a:lnTo>
                  <a:close/>
                </a:path>
                <a:path w="17326610" h="9726930">
                  <a:moveTo>
                    <a:pt x="11772585" y="6407919"/>
                  </a:moveTo>
                  <a:lnTo>
                    <a:pt x="11767867" y="6407880"/>
                  </a:lnTo>
                  <a:lnTo>
                    <a:pt x="11761529" y="6407939"/>
                  </a:lnTo>
                  <a:lnTo>
                    <a:pt x="11756477" y="6407756"/>
                  </a:lnTo>
                  <a:lnTo>
                    <a:pt x="11752815" y="6411718"/>
                  </a:lnTo>
                  <a:lnTo>
                    <a:pt x="11752775" y="6416436"/>
                  </a:lnTo>
                  <a:lnTo>
                    <a:pt x="11752830" y="6420010"/>
                  </a:lnTo>
                  <a:lnTo>
                    <a:pt x="11755121" y="6422960"/>
                  </a:lnTo>
                  <a:lnTo>
                    <a:pt x="11758126" y="6424242"/>
                  </a:lnTo>
                  <a:lnTo>
                    <a:pt x="11757984" y="6424576"/>
                  </a:lnTo>
                  <a:lnTo>
                    <a:pt x="11758986" y="6425003"/>
                  </a:lnTo>
                  <a:lnTo>
                    <a:pt x="11761273" y="6425190"/>
                  </a:lnTo>
                  <a:lnTo>
                    <a:pt x="11767611" y="6425131"/>
                  </a:lnTo>
                  <a:lnTo>
                    <a:pt x="11772663" y="6425314"/>
                  </a:lnTo>
                  <a:lnTo>
                    <a:pt x="11776325" y="6421352"/>
                  </a:lnTo>
                  <a:lnTo>
                    <a:pt x="11776365" y="6416633"/>
                  </a:lnTo>
                  <a:lnTo>
                    <a:pt x="11776546" y="6411582"/>
                  </a:lnTo>
                  <a:lnTo>
                    <a:pt x="11772585" y="6407919"/>
                  </a:lnTo>
                  <a:close/>
                </a:path>
                <a:path w="17326610" h="9726930">
                  <a:moveTo>
                    <a:pt x="13942888" y="7332514"/>
                  </a:moveTo>
                  <a:lnTo>
                    <a:pt x="13937550" y="7333000"/>
                  </a:lnTo>
                  <a:lnTo>
                    <a:pt x="13931845" y="7340824"/>
                  </a:lnTo>
                  <a:lnTo>
                    <a:pt x="13932331" y="7346163"/>
                  </a:lnTo>
                  <a:lnTo>
                    <a:pt x="13941349" y="7352770"/>
                  </a:lnTo>
                  <a:lnTo>
                    <a:pt x="13943353" y="7353625"/>
                  </a:lnTo>
                  <a:lnTo>
                    <a:pt x="13943210" y="7353960"/>
                  </a:lnTo>
                  <a:lnTo>
                    <a:pt x="13946882" y="7355526"/>
                  </a:lnTo>
                  <a:lnTo>
                    <a:pt x="13950882" y="7354470"/>
                  </a:lnTo>
                  <a:lnTo>
                    <a:pt x="13953451" y="7351225"/>
                  </a:lnTo>
                  <a:lnTo>
                    <a:pt x="13956304" y="7347313"/>
                  </a:lnTo>
                  <a:lnTo>
                    <a:pt x="13955817" y="7341976"/>
                  </a:lnTo>
                  <a:lnTo>
                    <a:pt x="13942888" y="7332514"/>
                  </a:lnTo>
                  <a:close/>
                </a:path>
                <a:path w="17326610" h="9726930">
                  <a:moveTo>
                    <a:pt x="13871313" y="7278309"/>
                  </a:moveTo>
                  <a:lnTo>
                    <a:pt x="13865977" y="7278795"/>
                  </a:lnTo>
                  <a:lnTo>
                    <a:pt x="13860271" y="7286620"/>
                  </a:lnTo>
                  <a:lnTo>
                    <a:pt x="13860757" y="7291956"/>
                  </a:lnTo>
                  <a:lnTo>
                    <a:pt x="13869774" y="7298565"/>
                  </a:lnTo>
                  <a:lnTo>
                    <a:pt x="13871777" y="7299420"/>
                  </a:lnTo>
                  <a:lnTo>
                    <a:pt x="13871635" y="7299754"/>
                  </a:lnTo>
                  <a:lnTo>
                    <a:pt x="13875306" y="7301320"/>
                  </a:lnTo>
                  <a:lnTo>
                    <a:pt x="13879309" y="7300265"/>
                  </a:lnTo>
                  <a:lnTo>
                    <a:pt x="13881877" y="7297020"/>
                  </a:lnTo>
                  <a:lnTo>
                    <a:pt x="13884730" y="7293108"/>
                  </a:lnTo>
                  <a:lnTo>
                    <a:pt x="13884243" y="7287770"/>
                  </a:lnTo>
                  <a:lnTo>
                    <a:pt x="13871313" y="7278309"/>
                  </a:lnTo>
                  <a:close/>
                </a:path>
                <a:path w="17326610" h="9726930">
                  <a:moveTo>
                    <a:pt x="312630" y="1484364"/>
                  </a:moveTo>
                  <a:lnTo>
                    <a:pt x="307622" y="1482228"/>
                  </a:lnTo>
                  <a:lnTo>
                    <a:pt x="303194" y="1484285"/>
                  </a:lnTo>
                  <a:lnTo>
                    <a:pt x="298908" y="1486008"/>
                  </a:lnTo>
                  <a:lnTo>
                    <a:pt x="296772" y="1491015"/>
                  </a:lnTo>
                  <a:lnTo>
                    <a:pt x="298828" y="1495443"/>
                  </a:lnTo>
                  <a:lnTo>
                    <a:pt x="301459" y="1501300"/>
                  </a:lnTo>
                  <a:lnTo>
                    <a:pt x="302559" y="1503348"/>
                  </a:lnTo>
                  <a:lnTo>
                    <a:pt x="303943" y="1504728"/>
                  </a:lnTo>
                  <a:lnTo>
                    <a:pt x="305946" y="1505582"/>
                  </a:lnTo>
                  <a:lnTo>
                    <a:pt x="305804" y="1505916"/>
                  </a:lnTo>
                  <a:lnTo>
                    <a:pt x="307807" y="1506770"/>
                  </a:lnTo>
                  <a:lnTo>
                    <a:pt x="310237" y="1506623"/>
                  </a:lnTo>
                  <a:lnTo>
                    <a:pt x="316904" y="1503943"/>
                  </a:lnTo>
                  <a:lnTo>
                    <a:pt x="319040" y="1498936"/>
                  </a:lnTo>
                  <a:lnTo>
                    <a:pt x="316984" y="1494507"/>
                  </a:lnTo>
                  <a:lnTo>
                    <a:pt x="314353" y="1488650"/>
                  </a:lnTo>
                  <a:lnTo>
                    <a:pt x="312630" y="1484364"/>
                  </a:lnTo>
                  <a:close/>
                </a:path>
                <a:path w="17326610" h="9726930">
                  <a:moveTo>
                    <a:pt x="11861990" y="6410150"/>
                  </a:moveTo>
                  <a:lnTo>
                    <a:pt x="11857272" y="6410111"/>
                  </a:lnTo>
                  <a:lnTo>
                    <a:pt x="11850742" y="6409693"/>
                  </a:lnTo>
                  <a:lnTo>
                    <a:pt x="11846167" y="6409319"/>
                  </a:lnTo>
                  <a:lnTo>
                    <a:pt x="11842171" y="6413139"/>
                  </a:lnTo>
                  <a:lnTo>
                    <a:pt x="11856824" y="6426887"/>
                  </a:lnTo>
                  <a:lnTo>
                    <a:pt x="11861399" y="6427260"/>
                  </a:lnTo>
                  <a:lnTo>
                    <a:pt x="11865395" y="6423440"/>
                  </a:lnTo>
                  <a:lnTo>
                    <a:pt x="11865436" y="6418723"/>
                  </a:lnTo>
                  <a:lnTo>
                    <a:pt x="11865809" y="6414147"/>
                  </a:lnTo>
                  <a:lnTo>
                    <a:pt x="11861990" y="6410150"/>
                  </a:lnTo>
                  <a:close/>
                </a:path>
                <a:path w="17326610" h="9726930">
                  <a:moveTo>
                    <a:pt x="13799737" y="7224103"/>
                  </a:moveTo>
                  <a:lnTo>
                    <a:pt x="13794401" y="7224589"/>
                  </a:lnTo>
                  <a:lnTo>
                    <a:pt x="13788697" y="7232415"/>
                  </a:lnTo>
                  <a:lnTo>
                    <a:pt x="13789181" y="7237751"/>
                  </a:lnTo>
                  <a:lnTo>
                    <a:pt x="13798201" y="7244360"/>
                  </a:lnTo>
                  <a:lnTo>
                    <a:pt x="13800204" y="7245214"/>
                  </a:lnTo>
                  <a:lnTo>
                    <a:pt x="13800061" y="7245548"/>
                  </a:lnTo>
                  <a:lnTo>
                    <a:pt x="13803733" y="7247114"/>
                  </a:lnTo>
                  <a:lnTo>
                    <a:pt x="13807734" y="7246059"/>
                  </a:lnTo>
                  <a:lnTo>
                    <a:pt x="13810302" y="7242814"/>
                  </a:lnTo>
                  <a:lnTo>
                    <a:pt x="13813155" y="7238902"/>
                  </a:lnTo>
                  <a:lnTo>
                    <a:pt x="13812670" y="7233566"/>
                  </a:lnTo>
                  <a:lnTo>
                    <a:pt x="13799737" y="7224103"/>
                  </a:lnTo>
                  <a:close/>
                </a:path>
                <a:path w="17326610" h="9726930">
                  <a:moveTo>
                    <a:pt x="11951827" y="6414145"/>
                  </a:moveTo>
                  <a:lnTo>
                    <a:pt x="11947251" y="6413771"/>
                  </a:lnTo>
                  <a:lnTo>
                    <a:pt x="11940721" y="6413353"/>
                  </a:lnTo>
                  <a:lnTo>
                    <a:pt x="11936146" y="6412980"/>
                  </a:lnTo>
                  <a:lnTo>
                    <a:pt x="11932150" y="6416799"/>
                  </a:lnTo>
                  <a:lnTo>
                    <a:pt x="11931776" y="6421374"/>
                  </a:lnTo>
                  <a:lnTo>
                    <a:pt x="11931354" y="6425140"/>
                  </a:lnTo>
                  <a:lnTo>
                    <a:pt x="11933505" y="6428424"/>
                  </a:lnTo>
                  <a:lnTo>
                    <a:pt x="11936842" y="6429848"/>
                  </a:lnTo>
                  <a:lnTo>
                    <a:pt x="11936984" y="6429515"/>
                  </a:lnTo>
                  <a:lnTo>
                    <a:pt x="11937986" y="6429942"/>
                  </a:lnTo>
                  <a:lnTo>
                    <a:pt x="11939797" y="6430320"/>
                  </a:lnTo>
                  <a:lnTo>
                    <a:pt x="11946327" y="6430738"/>
                  </a:lnTo>
                  <a:lnTo>
                    <a:pt x="11950903" y="6431111"/>
                  </a:lnTo>
                  <a:lnTo>
                    <a:pt x="11954898" y="6427292"/>
                  </a:lnTo>
                  <a:lnTo>
                    <a:pt x="11955646" y="6418141"/>
                  </a:lnTo>
                  <a:lnTo>
                    <a:pt x="11951827" y="6414145"/>
                  </a:lnTo>
                  <a:close/>
                </a:path>
                <a:path w="17326610" h="9726930">
                  <a:moveTo>
                    <a:pt x="13728164" y="7169898"/>
                  </a:moveTo>
                  <a:lnTo>
                    <a:pt x="13722826" y="7170384"/>
                  </a:lnTo>
                  <a:lnTo>
                    <a:pt x="13717121" y="7178209"/>
                  </a:lnTo>
                  <a:lnTo>
                    <a:pt x="13717608" y="7183546"/>
                  </a:lnTo>
                  <a:lnTo>
                    <a:pt x="13726626" y="7190155"/>
                  </a:lnTo>
                  <a:lnTo>
                    <a:pt x="13728628" y="7191009"/>
                  </a:lnTo>
                  <a:lnTo>
                    <a:pt x="13728486" y="7191343"/>
                  </a:lnTo>
                  <a:lnTo>
                    <a:pt x="13732158" y="7192909"/>
                  </a:lnTo>
                  <a:lnTo>
                    <a:pt x="13736159" y="7191853"/>
                  </a:lnTo>
                  <a:lnTo>
                    <a:pt x="13738726" y="7188609"/>
                  </a:lnTo>
                  <a:lnTo>
                    <a:pt x="13741579" y="7184696"/>
                  </a:lnTo>
                  <a:lnTo>
                    <a:pt x="13741094" y="7179360"/>
                  </a:lnTo>
                  <a:lnTo>
                    <a:pt x="13728164" y="7169898"/>
                  </a:lnTo>
                  <a:close/>
                </a:path>
                <a:path w="17326610" h="9726930">
                  <a:moveTo>
                    <a:pt x="13656588" y="7115693"/>
                  </a:moveTo>
                  <a:lnTo>
                    <a:pt x="13651253" y="7116179"/>
                  </a:lnTo>
                  <a:lnTo>
                    <a:pt x="13645548" y="7124004"/>
                  </a:lnTo>
                  <a:lnTo>
                    <a:pt x="13646033" y="7129340"/>
                  </a:lnTo>
                  <a:lnTo>
                    <a:pt x="13655050" y="7135949"/>
                  </a:lnTo>
                  <a:lnTo>
                    <a:pt x="13657054" y="7136803"/>
                  </a:lnTo>
                  <a:lnTo>
                    <a:pt x="13656911" y="7137137"/>
                  </a:lnTo>
                  <a:lnTo>
                    <a:pt x="13660583" y="7138703"/>
                  </a:lnTo>
                  <a:lnTo>
                    <a:pt x="13664586" y="7137649"/>
                  </a:lnTo>
                  <a:lnTo>
                    <a:pt x="13667153" y="7134404"/>
                  </a:lnTo>
                  <a:lnTo>
                    <a:pt x="13670006" y="7130491"/>
                  </a:lnTo>
                  <a:lnTo>
                    <a:pt x="13669521" y="7125155"/>
                  </a:lnTo>
                  <a:lnTo>
                    <a:pt x="13656588" y="7115693"/>
                  </a:lnTo>
                  <a:close/>
                </a:path>
                <a:path w="17326610" h="9726930">
                  <a:moveTo>
                    <a:pt x="277416" y="1402267"/>
                  </a:moveTo>
                  <a:lnTo>
                    <a:pt x="272409" y="1400131"/>
                  </a:lnTo>
                  <a:lnTo>
                    <a:pt x="263837" y="1403576"/>
                  </a:lnTo>
                  <a:lnTo>
                    <a:pt x="261701" y="1408583"/>
                  </a:lnTo>
                  <a:lnTo>
                    <a:pt x="263424" y="1412870"/>
                  </a:lnTo>
                  <a:lnTo>
                    <a:pt x="266055" y="1418727"/>
                  </a:lnTo>
                  <a:lnTo>
                    <a:pt x="266678" y="1420966"/>
                  </a:lnTo>
                  <a:lnTo>
                    <a:pt x="268396" y="1422488"/>
                  </a:lnTo>
                  <a:lnTo>
                    <a:pt x="272402" y="1424196"/>
                  </a:lnTo>
                  <a:lnTo>
                    <a:pt x="274690" y="1424383"/>
                  </a:lnTo>
                  <a:lnTo>
                    <a:pt x="277071" y="1423426"/>
                  </a:lnTo>
                  <a:lnTo>
                    <a:pt x="281691" y="1421845"/>
                  </a:lnTo>
                  <a:lnTo>
                    <a:pt x="283133" y="1417725"/>
                  </a:lnTo>
                  <a:lnTo>
                    <a:pt x="283493" y="1416696"/>
                  </a:lnTo>
                  <a:lnTo>
                    <a:pt x="281770" y="1412410"/>
                  </a:lnTo>
                  <a:lnTo>
                    <a:pt x="279139" y="1406553"/>
                  </a:lnTo>
                  <a:lnTo>
                    <a:pt x="277416" y="1402267"/>
                  </a:lnTo>
                  <a:close/>
                </a:path>
                <a:path w="17326610" h="9726930">
                  <a:moveTo>
                    <a:pt x="12041526" y="6421236"/>
                  </a:moveTo>
                  <a:lnTo>
                    <a:pt x="12036950" y="6420863"/>
                  </a:lnTo>
                  <a:lnTo>
                    <a:pt x="12030563" y="6420111"/>
                  </a:lnTo>
                  <a:lnTo>
                    <a:pt x="12025987" y="6419738"/>
                  </a:lnTo>
                  <a:lnTo>
                    <a:pt x="12021657" y="6423415"/>
                  </a:lnTo>
                  <a:lnTo>
                    <a:pt x="12021284" y="6427990"/>
                  </a:lnTo>
                  <a:lnTo>
                    <a:pt x="12020861" y="6431755"/>
                  </a:lnTo>
                  <a:lnTo>
                    <a:pt x="12040125" y="6438394"/>
                  </a:lnTo>
                  <a:lnTo>
                    <a:pt x="12044455" y="6434718"/>
                  </a:lnTo>
                  <a:lnTo>
                    <a:pt x="12045202" y="6425566"/>
                  </a:lnTo>
                  <a:lnTo>
                    <a:pt x="12041526" y="6421236"/>
                  </a:lnTo>
                  <a:close/>
                </a:path>
                <a:path w="17326610" h="9726930">
                  <a:moveTo>
                    <a:pt x="13584873" y="7061821"/>
                  </a:moveTo>
                  <a:lnTo>
                    <a:pt x="13579535" y="7062307"/>
                  </a:lnTo>
                  <a:lnTo>
                    <a:pt x="13576682" y="7066219"/>
                  </a:lnTo>
                  <a:lnTo>
                    <a:pt x="13573972" y="7069798"/>
                  </a:lnTo>
                  <a:lnTo>
                    <a:pt x="13574459" y="7075135"/>
                  </a:lnTo>
                  <a:lnTo>
                    <a:pt x="13583477" y="7081744"/>
                  </a:lnTo>
                  <a:lnTo>
                    <a:pt x="13585480" y="7082598"/>
                  </a:lnTo>
                  <a:lnTo>
                    <a:pt x="13585003" y="7082789"/>
                  </a:lnTo>
                  <a:lnTo>
                    <a:pt x="13588676" y="7084356"/>
                  </a:lnTo>
                  <a:lnTo>
                    <a:pt x="13592677" y="7083300"/>
                  </a:lnTo>
                  <a:lnTo>
                    <a:pt x="13595243" y="7080055"/>
                  </a:lnTo>
                  <a:lnTo>
                    <a:pt x="13597954" y="7076477"/>
                  </a:lnTo>
                  <a:lnTo>
                    <a:pt x="13597469" y="7071140"/>
                  </a:lnTo>
                  <a:lnTo>
                    <a:pt x="13588451" y="7064532"/>
                  </a:lnTo>
                  <a:lnTo>
                    <a:pt x="13584873" y="7061821"/>
                  </a:lnTo>
                  <a:close/>
                </a:path>
                <a:path w="17326610" h="9726930">
                  <a:moveTo>
                    <a:pt x="12130895" y="6430949"/>
                  </a:moveTo>
                  <a:lnTo>
                    <a:pt x="12125986" y="6430433"/>
                  </a:lnTo>
                  <a:lnTo>
                    <a:pt x="12119598" y="6429681"/>
                  </a:lnTo>
                  <a:lnTo>
                    <a:pt x="12115165" y="6428974"/>
                  </a:lnTo>
                  <a:lnTo>
                    <a:pt x="12110501" y="6432509"/>
                  </a:lnTo>
                  <a:lnTo>
                    <a:pt x="12110128" y="6437085"/>
                  </a:lnTo>
                  <a:lnTo>
                    <a:pt x="12109706" y="6440850"/>
                  </a:lnTo>
                  <a:lnTo>
                    <a:pt x="12112047" y="6444611"/>
                  </a:lnTo>
                  <a:lnTo>
                    <a:pt x="12115385" y="6446034"/>
                  </a:lnTo>
                  <a:lnTo>
                    <a:pt x="12115194" y="6445559"/>
                  </a:lnTo>
                  <a:lnTo>
                    <a:pt x="12117530" y="6446555"/>
                  </a:lnTo>
                  <a:lnTo>
                    <a:pt x="12123918" y="6447306"/>
                  </a:lnTo>
                  <a:lnTo>
                    <a:pt x="12128350" y="6448014"/>
                  </a:lnTo>
                  <a:lnTo>
                    <a:pt x="12133015" y="6444480"/>
                  </a:lnTo>
                  <a:lnTo>
                    <a:pt x="12133388" y="6439904"/>
                  </a:lnTo>
                  <a:lnTo>
                    <a:pt x="12134038" y="6435841"/>
                  </a:lnTo>
                  <a:lnTo>
                    <a:pt x="12134097" y="6435471"/>
                  </a:lnTo>
                  <a:lnTo>
                    <a:pt x="12130895" y="6430949"/>
                  </a:lnTo>
                  <a:close/>
                </a:path>
                <a:path w="17326610" h="9726930">
                  <a:moveTo>
                    <a:pt x="13512678" y="7008141"/>
                  </a:moveTo>
                  <a:lnTo>
                    <a:pt x="13507535" y="7009103"/>
                  </a:lnTo>
                  <a:lnTo>
                    <a:pt x="13501829" y="7016928"/>
                  </a:lnTo>
                  <a:lnTo>
                    <a:pt x="13502791" y="7022074"/>
                  </a:lnTo>
                  <a:lnTo>
                    <a:pt x="13511808" y="7028682"/>
                  </a:lnTo>
                  <a:lnTo>
                    <a:pt x="13517149" y="7030960"/>
                  </a:lnTo>
                  <a:lnTo>
                    <a:pt x="13521486" y="7030048"/>
                  </a:lnTo>
                  <a:lnTo>
                    <a:pt x="13523720" y="7026660"/>
                  </a:lnTo>
                  <a:lnTo>
                    <a:pt x="13526573" y="7022748"/>
                  </a:lnTo>
                  <a:lnTo>
                    <a:pt x="13525608" y="7017602"/>
                  </a:lnTo>
                  <a:lnTo>
                    <a:pt x="13512678" y="7008141"/>
                  </a:lnTo>
                  <a:close/>
                </a:path>
                <a:path w="17326610" h="9726930">
                  <a:moveTo>
                    <a:pt x="12220127" y="6443760"/>
                  </a:moveTo>
                  <a:lnTo>
                    <a:pt x="12215360" y="6442910"/>
                  </a:lnTo>
                  <a:lnTo>
                    <a:pt x="12213549" y="6442532"/>
                  </a:lnTo>
                  <a:lnTo>
                    <a:pt x="12211262" y="6442346"/>
                  </a:lnTo>
                  <a:lnTo>
                    <a:pt x="12209116" y="6441825"/>
                  </a:lnTo>
                  <a:lnTo>
                    <a:pt x="12204207" y="6441309"/>
                  </a:lnTo>
                  <a:lnTo>
                    <a:pt x="12200161" y="6444318"/>
                  </a:lnTo>
                  <a:lnTo>
                    <a:pt x="12199311" y="6449086"/>
                  </a:lnTo>
                  <a:lnTo>
                    <a:pt x="12198746" y="6453185"/>
                  </a:lnTo>
                  <a:lnTo>
                    <a:pt x="12200754" y="6456803"/>
                  </a:lnTo>
                  <a:lnTo>
                    <a:pt x="12204426" y="6458369"/>
                  </a:lnTo>
                  <a:lnTo>
                    <a:pt x="12204569" y="6458035"/>
                  </a:lnTo>
                  <a:lnTo>
                    <a:pt x="12206571" y="6458890"/>
                  </a:lnTo>
                  <a:lnTo>
                    <a:pt x="12212816" y="6459975"/>
                  </a:lnTo>
                  <a:lnTo>
                    <a:pt x="12217725" y="6460491"/>
                  </a:lnTo>
                  <a:lnTo>
                    <a:pt x="12221771" y="6457482"/>
                  </a:lnTo>
                  <a:lnTo>
                    <a:pt x="12222620" y="6452715"/>
                  </a:lnTo>
                  <a:lnTo>
                    <a:pt x="12223136" y="6447806"/>
                  </a:lnTo>
                  <a:lnTo>
                    <a:pt x="12220127" y="6443760"/>
                  </a:lnTo>
                  <a:close/>
                </a:path>
                <a:path w="17326610" h="9726930">
                  <a:moveTo>
                    <a:pt x="13439298" y="6956322"/>
                  </a:moveTo>
                  <a:lnTo>
                    <a:pt x="13434152" y="6957283"/>
                  </a:lnTo>
                  <a:lnTo>
                    <a:pt x="13428446" y="6965108"/>
                  </a:lnTo>
                  <a:lnTo>
                    <a:pt x="13429410" y="6970254"/>
                  </a:lnTo>
                  <a:lnTo>
                    <a:pt x="13438428" y="6976863"/>
                  </a:lnTo>
                  <a:lnTo>
                    <a:pt x="13440096" y="6977574"/>
                  </a:lnTo>
                  <a:lnTo>
                    <a:pt x="13439954" y="6977907"/>
                  </a:lnTo>
                  <a:lnTo>
                    <a:pt x="13443627" y="6979474"/>
                  </a:lnTo>
                  <a:lnTo>
                    <a:pt x="13448103" y="6978228"/>
                  </a:lnTo>
                  <a:lnTo>
                    <a:pt x="13450337" y="6974841"/>
                  </a:lnTo>
                  <a:lnTo>
                    <a:pt x="13453189" y="6970928"/>
                  </a:lnTo>
                  <a:lnTo>
                    <a:pt x="13452228" y="6965783"/>
                  </a:lnTo>
                  <a:lnTo>
                    <a:pt x="13439298" y="6956322"/>
                  </a:lnTo>
                  <a:close/>
                </a:path>
                <a:path w="17326610" h="9726930">
                  <a:moveTo>
                    <a:pt x="243916" y="1318927"/>
                  </a:moveTo>
                  <a:lnTo>
                    <a:pt x="238909" y="1316791"/>
                  </a:lnTo>
                  <a:lnTo>
                    <a:pt x="230337" y="1320236"/>
                  </a:lnTo>
                  <a:lnTo>
                    <a:pt x="228201" y="1325244"/>
                  </a:lnTo>
                  <a:lnTo>
                    <a:pt x="229924" y="1329530"/>
                  </a:lnTo>
                  <a:lnTo>
                    <a:pt x="232078" y="1335579"/>
                  </a:lnTo>
                  <a:lnTo>
                    <a:pt x="233036" y="1337959"/>
                  </a:lnTo>
                  <a:lnTo>
                    <a:pt x="234754" y="1339482"/>
                  </a:lnTo>
                  <a:lnTo>
                    <a:pt x="238426" y="1341048"/>
                  </a:lnTo>
                  <a:lnTo>
                    <a:pt x="240856" y="1340901"/>
                  </a:lnTo>
                  <a:lnTo>
                    <a:pt x="243095" y="1340278"/>
                  </a:lnTo>
                  <a:lnTo>
                    <a:pt x="247381" y="1338555"/>
                  </a:lnTo>
                  <a:lnTo>
                    <a:pt x="249517" y="1333548"/>
                  </a:lnTo>
                  <a:lnTo>
                    <a:pt x="247794" y="1329262"/>
                  </a:lnTo>
                  <a:lnTo>
                    <a:pt x="245640" y="1323213"/>
                  </a:lnTo>
                  <a:lnTo>
                    <a:pt x="243916" y="1318927"/>
                  </a:lnTo>
                  <a:close/>
                </a:path>
                <a:path w="17326610" h="9726930">
                  <a:moveTo>
                    <a:pt x="12308696" y="6459050"/>
                  </a:moveTo>
                  <a:lnTo>
                    <a:pt x="12292918" y="6456266"/>
                  </a:lnTo>
                  <a:lnTo>
                    <a:pt x="12288538" y="6459132"/>
                  </a:lnTo>
                  <a:lnTo>
                    <a:pt x="12287754" y="6463533"/>
                  </a:lnTo>
                  <a:lnTo>
                    <a:pt x="12287689" y="6463900"/>
                  </a:lnTo>
                  <a:lnTo>
                    <a:pt x="12286789" y="6467856"/>
                  </a:lnTo>
                  <a:lnTo>
                    <a:pt x="12288988" y="6471951"/>
                  </a:lnTo>
                  <a:lnTo>
                    <a:pt x="12292661" y="6473518"/>
                  </a:lnTo>
                  <a:lnTo>
                    <a:pt x="12292804" y="6473183"/>
                  </a:lnTo>
                  <a:lnTo>
                    <a:pt x="12294472" y="6473895"/>
                  </a:lnTo>
                  <a:lnTo>
                    <a:pt x="12305485" y="6475831"/>
                  </a:lnTo>
                  <a:lnTo>
                    <a:pt x="12309863" y="6472964"/>
                  </a:lnTo>
                  <a:lnTo>
                    <a:pt x="12311563" y="6463429"/>
                  </a:lnTo>
                  <a:lnTo>
                    <a:pt x="12308696" y="6459050"/>
                  </a:lnTo>
                  <a:close/>
                </a:path>
                <a:path w="17326610" h="9726930">
                  <a:moveTo>
                    <a:pt x="13364728" y="6906362"/>
                  </a:moveTo>
                  <a:lnTo>
                    <a:pt x="13359248" y="6907182"/>
                  </a:lnTo>
                  <a:lnTo>
                    <a:pt x="13356923" y="6910924"/>
                  </a:lnTo>
                  <a:lnTo>
                    <a:pt x="13354552" y="6914647"/>
                  </a:lnTo>
                  <a:lnTo>
                    <a:pt x="13354354" y="6914958"/>
                  </a:lnTo>
                  <a:lnTo>
                    <a:pt x="13355173" y="6920437"/>
                  </a:lnTo>
                  <a:lnTo>
                    <a:pt x="13359228" y="6922955"/>
                  </a:lnTo>
                  <a:lnTo>
                    <a:pt x="13364478" y="6926378"/>
                  </a:lnTo>
                  <a:lnTo>
                    <a:pt x="13369818" y="6928656"/>
                  </a:lnTo>
                  <a:lnTo>
                    <a:pt x="13374295" y="6927410"/>
                  </a:lnTo>
                  <a:lnTo>
                    <a:pt x="13376326" y="6924330"/>
                  </a:lnTo>
                  <a:lnTo>
                    <a:pt x="13378707" y="6920611"/>
                  </a:lnTo>
                  <a:lnTo>
                    <a:pt x="13378906" y="6920301"/>
                  </a:lnTo>
                  <a:lnTo>
                    <a:pt x="13378085" y="6914822"/>
                  </a:lnTo>
                  <a:lnTo>
                    <a:pt x="13374031" y="6912303"/>
                  </a:lnTo>
                  <a:lnTo>
                    <a:pt x="13364728" y="6906362"/>
                  </a:lnTo>
                  <a:close/>
                </a:path>
                <a:path w="17326610" h="9726930">
                  <a:moveTo>
                    <a:pt x="12396701" y="6478440"/>
                  </a:moveTo>
                  <a:lnTo>
                    <a:pt x="12392076" y="6477256"/>
                  </a:lnTo>
                  <a:lnTo>
                    <a:pt x="12385640" y="6475695"/>
                  </a:lnTo>
                  <a:lnTo>
                    <a:pt x="12381016" y="6474511"/>
                  </a:lnTo>
                  <a:lnTo>
                    <a:pt x="12376636" y="6477378"/>
                  </a:lnTo>
                  <a:lnTo>
                    <a:pt x="12375453" y="6482002"/>
                  </a:lnTo>
                  <a:lnTo>
                    <a:pt x="12374554" y="6485960"/>
                  </a:lnTo>
                  <a:lnTo>
                    <a:pt x="12376753" y="6490053"/>
                  </a:lnTo>
                  <a:lnTo>
                    <a:pt x="12382094" y="6492332"/>
                  </a:lnTo>
                  <a:lnTo>
                    <a:pt x="12388196" y="6493751"/>
                  </a:lnTo>
                  <a:lnTo>
                    <a:pt x="12392820" y="6494935"/>
                  </a:lnTo>
                  <a:lnTo>
                    <a:pt x="12397200" y="6492068"/>
                  </a:lnTo>
                  <a:lnTo>
                    <a:pt x="12399567" y="6482819"/>
                  </a:lnTo>
                  <a:lnTo>
                    <a:pt x="12396701" y="6478440"/>
                  </a:lnTo>
                  <a:close/>
                </a:path>
                <a:path w="17326610" h="9726930">
                  <a:moveTo>
                    <a:pt x="13288254" y="6857169"/>
                  </a:moveTo>
                  <a:lnTo>
                    <a:pt x="13282968" y="6858465"/>
                  </a:lnTo>
                  <a:lnTo>
                    <a:pt x="13277930" y="6866575"/>
                  </a:lnTo>
                  <a:lnTo>
                    <a:pt x="13279223" y="6871862"/>
                  </a:lnTo>
                  <a:lnTo>
                    <a:pt x="13283278" y="6874381"/>
                  </a:lnTo>
                  <a:lnTo>
                    <a:pt x="13288862" y="6877946"/>
                  </a:lnTo>
                  <a:lnTo>
                    <a:pt x="13293868" y="6880081"/>
                  </a:lnTo>
                  <a:lnTo>
                    <a:pt x="13298345" y="6878835"/>
                  </a:lnTo>
                  <a:lnTo>
                    <a:pt x="13300722" y="6875114"/>
                  </a:lnTo>
                  <a:lnTo>
                    <a:pt x="13303241" y="6871059"/>
                  </a:lnTo>
                  <a:lnTo>
                    <a:pt x="13301945" y="6865771"/>
                  </a:lnTo>
                  <a:lnTo>
                    <a:pt x="13297890" y="6863252"/>
                  </a:lnTo>
                  <a:lnTo>
                    <a:pt x="13292308" y="6859687"/>
                  </a:lnTo>
                  <a:lnTo>
                    <a:pt x="13288254" y="6857169"/>
                  </a:lnTo>
                  <a:close/>
                </a:path>
                <a:path w="17326610" h="9726930">
                  <a:moveTo>
                    <a:pt x="13211309" y="6810932"/>
                  </a:moveTo>
                  <a:lnTo>
                    <a:pt x="13206355" y="6812369"/>
                  </a:lnTo>
                  <a:lnTo>
                    <a:pt x="13203836" y="6816424"/>
                  </a:lnTo>
                  <a:lnTo>
                    <a:pt x="13201460" y="6820145"/>
                  </a:lnTo>
                  <a:lnTo>
                    <a:pt x="13202753" y="6825432"/>
                  </a:lnTo>
                  <a:lnTo>
                    <a:pt x="13206808" y="6827951"/>
                  </a:lnTo>
                  <a:lnTo>
                    <a:pt x="13212534" y="6831183"/>
                  </a:lnTo>
                  <a:lnTo>
                    <a:pt x="13217207" y="6833176"/>
                  </a:lnTo>
                  <a:lnTo>
                    <a:pt x="13221684" y="6831929"/>
                  </a:lnTo>
                  <a:lnTo>
                    <a:pt x="13226437" y="6824487"/>
                  </a:lnTo>
                  <a:lnTo>
                    <a:pt x="13225143" y="6819200"/>
                  </a:lnTo>
                  <a:lnTo>
                    <a:pt x="13221087" y="6816680"/>
                  </a:lnTo>
                  <a:lnTo>
                    <a:pt x="13215364" y="6813450"/>
                  </a:lnTo>
                  <a:lnTo>
                    <a:pt x="13211309" y="6810932"/>
                  </a:lnTo>
                  <a:close/>
                </a:path>
                <a:path w="17326610" h="9726930">
                  <a:moveTo>
                    <a:pt x="12484327" y="6499641"/>
                  </a:moveTo>
                  <a:lnTo>
                    <a:pt x="12479702" y="6498458"/>
                  </a:lnTo>
                  <a:lnTo>
                    <a:pt x="12473265" y="6496895"/>
                  </a:lnTo>
                  <a:lnTo>
                    <a:pt x="12468641" y="6495712"/>
                  </a:lnTo>
                  <a:lnTo>
                    <a:pt x="12463928" y="6498436"/>
                  </a:lnTo>
                  <a:lnTo>
                    <a:pt x="12462745" y="6503061"/>
                  </a:lnTo>
                  <a:lnTo>
                    <a:pt x="12461370" y="6507209"/>
                  </a:lnTo>
                  <a:lnTo>
                    <a:pt x="12463901" y="6511446"/>
                  </a:lnTo>
                  <a:lnTo>
                    <a:pt x="12468910" y="6513583"/>
                  </a:lnTo>
                  <a:lnTo>
                    <a:pt x="12475346" y="6515144"/>
                  </a:lnTo>
                  <a:lnTo>
                    <a:pt x="12479970" y="6516327"/>
                  </a:lnTo>
                  <a:lnTo>
                    <a:pt x="12484684" y="6513604"/>
                  </a:lnTo>
                  <a:lnTo>
                    <a:pt x="12487051" y="6504354"/>
                  </a:lnTo>
                  <a:lnTo>
                    <a:pt x="12484327" y="6499641"/>
                  </a:lnTo>
                  <a:close/>
                </a:path>
                <a:path w="17326610" h="9726930">
                  <a:moveTo>
                    <a:pt x="13133459" y="6765885"/>
                  </a:moveTo>
                  <a:lnTo>
                    <a:pt x="13128171" y="6767182"/>
                  </a:lnTo>
                  <a:lnTo>
                    <a:pt x="13123801" y="6775576"/>
                  </a:lnTo>
                  <a:lnTo>
                    <a:pt x="13125097" y="6780865"/>
                  </a:lnTo>
                  <a:lnTo>
                    <a:pt x="13129294" y="6783049"/>
                  </a:lnTo>
                  <a:lnTo>
                    <a:pt x="13135019" y="6786279"/>
                  </a:lnTo>
                  <a:lnTo>
                    <a:pt x="13140025" y="6788415"/>
                  </a:lnTo>
                  <a:lnTo>
                    <a:pt x="13144646" y="6786836"/>
                  </a:lnTo>
                  <a:lnTo>
                    <a:pt x="13146689" y="6782973"/>
                  </a:lnTo>
                  <a:lnTo>
                    <a:pt x="13148874" y="6778775"/>
                  </a:lnTo>
                  <a:lnTo>
                    <a:pt x="13147577" y="6773486"/>
                  </a:lnTo>
                  <a:lnTo>
                    <a:pt x="13143380" y="6771301"/>
                  </a:lnTo>
                  <a:lnTo>
                    <a:pt x="13137656" y="6768070"/>
                  </a:lnTo>
                  <a:lnTo>
                    <a:pt x="13133459" y="6765885"/>
                  </a:lnTo>
                  <a:close/>
                </a:path>
                <a:path w="17326610" h="9726930">
                  <a:moveTo>
                    <a:pt x="12570719" y="6524656"/>
                  </a:moveTo>
                  <a:lnTo>
                    <a:pt x="12566238" y="6523139"/>
                  </a:lnTo>
                  <a:lnTo>
                    <a:pt x="12559944" y="6521243"/>
                  </a:lnTo>
                  <a:lnTo>
                    <a:pt x="12555462" y="6519726"/>
                  </a:lnTo>
                  <a:lnTo>
                    <a:pt x="12550748" y="6522451"/>
                  </a:lnTo>
                  <a:lnTo>
                    <a:pt x="12549231" y="6526933"/>
                  </a:lnTo>
                  <a:lnTo>
                    <a:pt x="12547856" y="6531081"/>
                  </a:lnTo>
                  <a:lnTo>
                    <a:pt x="12549913" y="6535509"/>
                  </a:lnTo>
                  <a:lnTo>
                    <a:pt x="12554921" y="6537645"/>
                  </a:lnTo>
                  <a:lnTo>
                    <a:pt x="12561213" y="6539540"/>
                  </a:lnTo>
                  <a:lnTo>
                    <a:pt x="12565696" y="6541058"/>
                  </a:lnTo>
                  <a:lnTo>
                    <a:pt x="12570410" y="6538334"/>
                  </a:lnTo>
                  <a:lnTo>
                    <a:pt x="12573445" y="6529370"/>
                  </a:lnTo>
                  <a:lnTo>
                    <a:pt x="12570719" y="6524656"/>
                  </a:lnTo>
                  <a:close/>
                </a:path>
                <a:path w="17326610" h="9726930">
                  <a:moveTo>
                    <a:pt x="13054278" y="6723035"/>
                  </a:moveTo>
                  <a:lnTo>
                    <a:pt x="13048847" y="6724664"/>
                  </a:lnTo>
                  <a:lnTo>
                    <a:pt x="13046996" y="6729003"/>
                  </a:lnTo>
                  <a:lnTo>
                    <a:pt x="13044811" y="6733201"/>
                  </a:lnTo>
                  <a:lnTo>
                    <a:pt x="13046442" y="6738632"/>
                  </a:lnTo>
                  <a:lnTo>
                    <a:pt x="13050497" y="6741151"/>
                  </a:lnTo>
                  <a:lnTo>
                    <a:pt x="13061180" y="6745708"/>
                  </a:lnTo>
                  <a:lnTo>
                    <a:pt x="13066275" y="6743935"/>
                  </a:lnTo>
                  <a:lnTo>
                    <a:pt x="13067984" y="6739929"/>
                  </a:lnTo>
                  <a:lnTo>
                    <a:pt x="13070169" y="6735732"/>
                  </a:lnTo>
                  <a:lnTo>
                    <a:pt x="13068541" y="6730303"/>
                  </a:lnTo>
                  <a:lnTo>
                    <a:pt x="13064485" y="6727784"/>
                  </a:lnTo>
                  <a:lnTo>
                    <a:pt x="13058475" y="6725220"/>
                  </a:lnTo>
                  <a:lnTo>
                    <a:pt x="13054278" y="6723035"/>
                  </a:lnTo>
                  <a:close/>
                </a:path>
                <a:path w="17326610" h="9726930">
                  <a:moveTo>
                    <a:pt x="12655975" y="6552343"/>
                  </a:moveTo>
                  <a:lnTo>
                    <a:pt x="12651350" y="6551159"/>
                  </a:lnTo>
                  <a:lnTo>
                    <a:pt x="12645339" y="6548596"/>
                  </a:lnTo>
                  <a:lnTo>
                    <a:pt x="12640858" y="6547079"/>
                  </a:lnTo>
                  <a:lnTo>
                    <a:pt x="12635954" y="6549326"/>
                  </a:lnTo>
                  <a:lnTo>
                    <a:pt x="12632919" y="6558291"/>
                  </a:lnTo>
                  <a:lnTo>
                    <a:pt x="12634975" y="6562719"/>
                  </a:lnTo>
                  <a:lnTo>
                    <a:pt x="12638981" y="6564428"/>
                  </a:lnTo>
                  <a:lnTo>
                    <a:pt x="12639123" y="6564094"/>
                  </a:lnTo>
                  <a:lnTo>
                    <a:pt x="12639457" y="6564236"/>
                  </a:lnTo>
                  <a:lnTo>
                    <a:pt x="12639935" y="6564045"/>
                  </a:lnTo>
                  <a:lnTo>
                    <a:pt x="12645942" y="6566608"/>
                  </a:lnTo>
                  <a:lnTo>
                    <a:pt x="12650425" y="6568126"/>
                  </a:lnTo>
                  <a:lnTo>
                    <a:pt x="12654997" y="6565736"/>
                  </a:lnTo>
                  <a:lnTo>
                    <a:pt x="12656848" y="6561396"/>
                  </a:lnTo>
                  <a:lnTo>
                    <a:pt x="12658365" y="6556913"/>
                  </a:lnTo>
                  <a:lnTo>
                    <a:pt x="12655975" y="6552343"/>
                  </a:lnTo>
                  <a:close/>
                </a:path>
                <a:path w="17326610" h="9726930">
                  <a:moveTo>
                    <a:pt x="207982" y="1232970"/>
                  </a:moveTo>
                  <a:lnTo>
                    <a:pt x="203362" y="1234551"/>
                  </a:lnTo>
                  <a:lnTo>
                    <a:pt x="199076" y="1236274"/>
                  </a:lnTo>
                  <a:lnTo>
                    <a:pt x="196749" y="1240805"/>
                  </a:lnTo>
                  <a:lnTo>
                    <a:pt x="198329" y="1245425"/>
                  </a:lnTo>
                  <a:lnTo>
                    <a:pt x="209119" y="1257130"/>
                  </a:lnTo>
                  <a:lnTo>
                    <a:pt x="211358" y="1256507"/>
                  </a:lnTo>
                  <a:lnTo>
                    <a:pt x="215644" y="1254784"/>
                  </a:lnTo>
                  <a:lnTo>
                    <a:pt x="217971" y="1250252"/>
                  </a:lnTo>
                  <a:lnTo>
                    <a:pt x="216391" y="1245633"/>
                  </a:lnTo>
                  <a:lnTo>
                    <a:pt x="214236" y="1239584"/>
                  </a:lnTo>
                  <a:lnTo>
                    <a:pt x="212513" y="1235298"/>
                  </a:lnTo>
                  <a:lnTo>
                    <a:pt x="207982" y="1232970"/>
                  </a:lnTo>
                  <a:close/>
                </a:path>
                <a:path w="17326610" h="9726930">
                  <a:moveTo>
                    <a:pt x="12974293" y="6682998"/>
                  </a:moveTo>
                  <a:lnTo>
                    <a:pt x="12968864" y="6684627"/>
                  </a:lnTo>
                  <a:lnTo>
                    <a:pt x="12966340" y="6690258"/>
                  </a:lnTo>
                  <a:lnTo>
                    <a:pt x="12964827" y="6693164"/>
                  </a:lnTo>
                  <a:lnTo>
                    <a:pt x="12966598" y="6698260"/>
                  </a:lnTo>
                  <a:lnTo>
                    <a:pt x="12970654" y="6700779"/>
                  </a:lnTo>
                  <a:lnTo>
                    <a:pt x="12981336" y="6705335"/>
                  </a:lnTo>
                  <a:lnTo>
                    <a:pt x="12986289" y="6703897"/>
                  </a:lnTo>
                  <a:lnTo>
                    <a:pt x="12988813" y="6698266"/>
                  </a:lnTo>
                  <a:lnTo>
                    <a:pt x="12990325" y="6695361"/>
                  </a:lnTo>
                  <a:lnTo>
                    <a:pt x="12988554" y="6690265"/>
                  </a:lnTo>
                  <a:lnTo>
                    <a:pt x="12984499" y="6687746"/>
                  </a:lnTo>
                  <a:lnTo>
                    <a:pt x="12978490" y="6685182"/>
                  </a:lnTo>
                  <a:lnTo>
                    <a:pt x="12974293" y="6682998"/>
                  </a:lnTo>
                  <a:close/>
                </a:path>
                <a:path w="17326610" h="9726930">
                  <a:moveTo>
                    <a:pt x="12740422" y="6582841"/>
                  </a:moveTo>
                  <a:lnTo>
                    <a:pt x="12730074" y="6578427"/>
                  </a:lnTo>
                  <a:lnTo>
                    <a:pt x="12725592" y="6576910"/>
                  </a:lnTo>
                  <a:lnTo>
                    <a:pt x="12721020" y="6579300"/>
                  </a:lnTo>
                  <a:lnTo>
                    <a:pt x="12717461" y="6587645"/>
                  </a:lnTo>
                  <a:lnTo>
                    <a:pt x="12719709" y="6592551"/>
                  </a:lnTo>
                  <a:lnTo>
                    <a:pt x="12734064" y="6598674"/>
                  </a:lnTo>
                  <a:lnTo>
                    <a:pt x="12738967" y="6596425"/>
                  </a:lnTo>
                  <a:lnTo>
                    <a:pt x="12742670" y="6587746"/>
                  </a:lnTo>
                  <a:lnTo>
                    <a:pt x="12740422" y="6582841"/>
                  </a:lnTo>
                  <a:close/>
                </a:path>
                <a:path w="17326610" h="9726930">
                  <a:moveTo>
                    <a:pt x="12906856" y="6651469"/>
                  </a:moveTo>
                  <a:lnTo>
                    <a:pt x="12892168" y="6645204"/>
                  </a:lnTo>
                  <a:lnTo>
                    <a:pt x="12887070" y="6646975"/>
                  </a:lnTo>
                  <a:lnTo>
                    <a:pt x="12883367" y="6655654"/>
                  </a:lnTo>
                  <a:lnTo>
                    <a:pt x="12885141" y="6660751"/>
                  </a:lnTo>
                  <a:lnTo>
                    <a:pt x="12899829" y="6667016"/>
                  </a:lnTo>
                  <a:lnTo>
                    <a:pt x="12904925" y="6665245"/>
                  </a:lnTo>
                  <a:lnTo>
                    <a:pt x="12908627" y="6656564"/>
                  </a:lnTo>
                  <a:lnTo>
                    <a:pt x="12906856" y="6651469"/>
                  </a:lnTo>
                  <a:close/>
                </a:path>
                <a:path w="17326610" h="9726930">
                  <a:moveTo>
                    <a:pt x="12823876" y="6615678"/>
                  </a:moveTo>
                  <a:lnTo>
                    <a:pt x="12809186" y="6609411"/>
                  </a:lnTo>
                  <a:lnTo>
                    <a:pt x="12804281" y="6611660"/>
                  </a:lnTo>
                  <a:lnTo>
                    <a:pt x="12802430" y="6616000"/>
                  </a:lnTo>
                  <a:lnTo>
                    <a:pt x="12801030" y="6620137"/>
                  </a:lnTo>
                  <a:lnTo>
                    <a:pt x="12800913" y="6620482"/>
                  </a:lnTo>
                  <a:lnTo>
                    <a:pt x="12802827" y="6625243"/>
                  </a:lnTo>
                  <a:lnTo>
                    <a:pt x="12817515" y="6631509"/>
                  </a:lnTo>
                  <a:lnTo>
                    <a:pt x="12822421" y="6629262"/>
                  </a:lnTo>
                  <a:lnTo>
                    <a:pt x="12826123" y="6620582"/>
                  </a:lnTo>
                  <a:lnTo>
                    <a:pt x="12823876" y="6615678"/>
                  </a:lnTo>
                  <a:close/>
                </a:path>
                <a:path w="17326610" h="9726930">
                  <a:moveTo>
                    <a:pt x="178911" y="1147574"/>
                  </a:moveTo>
                  <a:lnTo>
                    <a:pt x="174291" y="1149154"/>
                  </a:lnTo>
                  <a:lnTo>
                    <a:pt x="169813" y="1150401"/>
                  </a:lnTo>
                  <a:lnTo>
                    <a:pt x="167343" y="1155266"/>
                  </a:lnTo>
                  <a:lnTo>
                    <a:pt x="179905" y="1172067"/>
                  </a:lnTo>
                  <a:lnTo>
                    <a:pt x="181810" y="1171302"/>
                  </a:lnTo>
                  <a:lnTo>
                    <a:pt x="186288" y="1170055"/>
                  </a:lnTo>
                  <a:lnTo>
                    <a:pt x="188757" y="1165190"/>
                  </a:lnTo>
                  <a:lnTo>
                    <a:pt x="187177" y="1160570"/>
                  </a:lnTo>
                  <a:lnTo>
                    <a:pt x="185022" y="1154521"/>
                  </a:lnTo>
                  <a:lnTo>
                    <a:pt x="183775" y="1150044"/>
                  </a:lnTo>
                  <a:lnTo>
                    <a:pt x="178911" y="1147574"/>
                  </a:lnTo>
                  <a:close/>
                </a:path>
                <a:path w="17326610" h="9726930">
                  <a:moveTo>
                    <a:pt x="152461" y="1062507"/>
                  </a:moveTo>
                  <a:lnTo>
                    <a:pt x="143506" y="1065000"/>
                  </a:lnTo>
                  <a:lnTo>
                    <a:pt x="141036" y="1069865"/>
                  </a:lnTo>
                  <a:lnTo>
                    <a:pt x="142283" y="1074343"/>
                  </a:lnTo>
                  <a:lnTo>
                    <a:pt x="143961" y="1080583"/>
                  </a:lnTo>
                  <a:lnTo>
                    <a:pt x="144919" y="1082964"/>
                  </a:lnTo>
                  <a:lnTo>
                    <a:pt x="146494" y="1084820"/>
                  </a:lnTo>
                  <a:lnTo>
                    <a:pt x="150500" y="1086528"/>
                  </a:lnTo>
                  <a:lnTo>
                    <a:pt x="152646" y="1087049"/>
                  </a:lnTo>
                  <a:lnTo>
                    <a:pt x="154550" y="1086284"/>
                  </a:lnTo>
                  <a:lnTo>
                    <a:pt x="159028" y="1085037"/>
                  </a:lnTo>
                  <a:lnTo>
                    <a:pt x="161498" y="1080172"/>
                  </a:lnTo>
                  <a:lnTo>
                    <a:pt x="160251" y="1075694"/>
                  </a:lnTo>
                  <a:lnTo>
                    <a:pt x="158573" y="1069454"/>
                  </a:lnTo>
                  <a:lnTo>
                    <a:pt x="157326" y="1064977"/>
                  </a:lnTo>
                  <a:lnTo>
                    <a:pt x="152461" y="1062507"/>
                  </a:lnTo>
                  <a:close/>
                </a:path>
                <a:path w="17326610" h="9726930">
                  <a:moveTo>
                    <a:pt x="128201" y="976006"/>
                  </a:moveTo>
                  <a:lnTo>
                    <a:pt x="119246" y="978500"/>
                  </a:lnTo>
                  <a:lnTo>
                    <a:pt x="116442" y="983222"/>
                  </a:lnTo>
                  <a:lnTo>
                    <a:pt x="117689" y="987700"/>
                  </a:lnTo>
                  <a:lnTo>
                    <a:pt x="119367" y="993940"/>
                  </a:lnTo>
                  <a:lnTo>
                    <a:pt x="119848" y="996512"/>
                  </a:lnTo>
                  <a:lnTo>
                    <a:pt x="121758" y="998510"/>
                  </a:lnTo>
                  <a:lnTo>
                    <a:pt x="126098" y="1000361"/>
                  </a:lnTo>
                  <a:lnTo>
                    <a:pt x="128051" y="1000406"/>
                  </a:lnTo>
                  <a:lnTo>
                    <a:pt x="129814" y="999975"/>
                  </a:lnTo>
                  <a:lnTo>
                    <a:pt x="134291" y="998727"/>
                  </a:lnTo>
                  <a:lnTo>
                    <a:pt x="137095" y="994005"/>
                  </a:lnTo>
                  <a:lnTo>
                    <a:pt x="135849" y="989528"/>
                  </a:lnTo>
                  <a:lnTo>
                    <a:pt x="134170" y="983287"/>
                  </a:lnTo>
                  <a:lnTo>
                    <a:pt x="132923" y="978810"/>
                  </a:lnTo>
                  <a:lnTo>
                    <a:pt x="128201" y="976006"/>
                  </a:lnTo>
                  <a:close/>
                </a:path>
                <a:path w="17326610" h="9726930">
                  <a:moveTo>
                    <a:pt x="105561" y="889408"/>
                  </a:moveTo>
                  <a:lnTo>
                    <a:pt x="101083" y="890655"/>
                  </a:lnTo>
                  <a:lnTo>
                    <a:pt x="96272" y="891759"/>
                  </a:lnTo>
                  <a:lnTo>
                    <a:pt x="93468" y="896482"/>
                  </a:lnTo>
                  <a:lnTo>
                    <a:pt x="94715" y="900959"/>
                  </a:lnTo>
                  <a:lnTo>
                    <a:pt x="96394" y="907199"/>
                  </a:lnTo>
                  <a:lnTo>
                    <a:pt x="97208" y="909914"/>
                  </a:lnTo>
                  <a:lnTo>
                    <a:pt x="99118" y="911913"/>
                  </a:lnTo>
                  <a:lnTo>
                    <a:pt x="101455" y="912909"/>
                  </a:lnTo>
                  <a:lnTo>
                    <a:pt x="101312" y="913243"/>
                  </a:lnTo>
                  <a:lnTo>
                    <a:pt x="102981" y="913955"/>
                  </a:lnTo>
                  <a:lnTo>
                    <a:pt x="104935" y="913999"/>
                  </a:lnTo>
                  <a:lnTo>
                    <a:pt x="106698" y="913567"/>
                  </a:lnTo>
                  <a:lnTo>
                    <a:pt x="111509" y="912463"/>
                  </a:lnTo>
                  <a:lnTo>
                    <a:pt x="114313" y="907740"/>
                  </a:lnTo>
                  <a:lnTo>
                    <a:pt x="113066" y="903263"/>
                  </a:lnTo>
                  <a:lnTo>
                    <a:pt x="111388" y="897023"/>
                  </a:lnTo>
                  <a:lnTo>
                    <a:pt x="110284" y="892211"/>
                  </a:lnTo>
                  <a:lnTo>
                    <a:pt x="105561" y="889408"/>
                  </a:lnTo>
                  <a:close/>
                </a:path>
                <a:path w="17326610" h="9726930">
                  <a:moveTo>
                    <a:pt x="86922" y="801754"/>
                  </a:moveTo>
                  <a:lnTo>
                    <a:pt x="77300" y="803962"/>
                  </a:lnTo>
                  <a:lnTo>
                    <a:pt x="75018" y="807724"/>
                  </a:lnTo>
                  <a:lnTo>
                    <a:pt x="74638" y="808351"/>
                  </a:lnTo>
                  <a:lnTo>
                    <a:pt x="75409" y="813021"/>
                  </a:lnTo>
                  <a:lnTo>
                    <a:pt x="76611" y="819452"/>
                  </a:lnTo>
                  <a:lnTo>
                    <a:pt x="76950" y="822358"/>
                  </a:lnTo>
                  <a:lnTo>
                    <a:pt x="79193" y="824498"/>
                  </a:lnTo>
                  <a:lnTo>
                    <a:pt x="81530" y="825495"/>
                  </a:lnTo>
                  <a:lnTo>
                    <a:pt x="81672" y="825161"/>
                  </a:lnTo>
                  <a:lnTo>
                    <a:pt x="83341" y="825873"/>
                  </a:lnTo>
                  <a:lnTo>
                    <a:pt x="85153" y="826251"/>
                  </a:lnTo>
                  <a:lnTo>
                    <a:pt x="86916" y="825820"/>
                  </a:lnTo>
                  <a:lnTo>
                    <a:pt x="91727" y="824716"/>
                  </a:lnTo>
                  <a:lnTo>
                    <a:pt x="94722" y="820470"/>
                  </a:lnTo>
                  <a:lnTo>
                    <a:pt x="93618" y="815658"/>
                  </a:lnTo>
                  <a:lnTo>
                    <a:pt x="92273" y="809561"/>
                  </a:lnTo>
                  <a:lnTo>
                    <a:pt x="91168" y="804749"/>
                  </a:lnTo>
                  <a:lnTo>
                    <a:pt x="86922" y="801754"/>
                  </a:lnTo>
                  <a:close/>
                </a:path>
                <a:path w="17326610" h="9726930">
                  <a:moveTo>
                    <a:pt x="68951" y="714385"/>
                  </a:moveTo>
                  <a:lnTo>
                    <a:pt x="64282" y="715156"/>
                  </a:lnTo>
                  <a:lnTo>
                    <a:pt x="59471" y="716260"/>
                  </a:lnTo>
                  <a:lnTo>
                    <a:pt x="56476" y="720506"/>
                  </a:lnTo>
                  <a:lnTo>
                    <a:pt x="57246" y="725176"/>
                  </a:lnTo>
                  <a:lnTo>
                    <a:pt x="58448" y="731607"/>
                  </a:lnTo>
                  <a:lnTo>
                    <a:pt x="59263" y="734322"/>
                  </a:lnTo>
                  <a:lnTo>
                    <a:pt x="61030" y="736653"/>
                  </a:lnTo>
                  <a:lnTo>
                    <a:pt x="63701" y="737793"/>
                  </a:lnTo>
                  <a:lnTo>
                    <a:pt x="63892" y="738269"/>
                  </a:lnTo>
                  <a:lnTo>
                    <a:pt x="65228" y="738838"/>
                  </a:lnTo>
                  <a:lnTo>
                    <a:pt x="67039" y="739217"/>
                  </a:lnTo>
                  <a:lnTo>
                    <a:pt x="68802" y="738785"/>
                  </a:lnTo>
                  <a:lnTo>
                    <a:pt x="73279" y="737538"/>
                  </a:lnTo>
                  <a:lnTo>
                    <a:pt x="76274" y="733292"/>
                  </a:lnTo>
                  <a:lnTo>
                    <a:pt x="75504" y="728623"/>
                  </a:lnTo>
                  <a:lnTo>
                    <a:pt x="74302" y="722192"/>
                  </a:lnTo>
                  <a:lnTo>
                    <a:pt x="73197" y="717381"/>
                  </a:lnTo>
                  <a:lnTo>
                    <a:pt x="68951" y="714385"/>
                  </a:lnTo>
                  <a:close/>
                </a:path>
                <a:path w="17326610" h="9726930">
                  <a:moveTo>
                    <a:pt x="53695" y="626202"/>
                  </a:moveTo>
                  <a:lnTo>
                    <a:pt x="49026" y="626972"/>
                  </a:lnTo>
                  <a:lnTo>
                    <a:pt x="44500" y="627408"/>
                  </a:lnTo>
                  <a:lnTo>
                    <a:pt x="41362" y="631988"/>
                  </a:lnTo>
                  <a:lnTo>
                    <a:pt x="42132" y="636658"/>
                  </a:lnTo>
                  <a:lnTo>
                    <a:pt x="43001" y="642947"/>
                  </a:lnTo>
                  <a:lnTo>
                    <a:pt x="43673" y="645995"/>
                  </a:lnTo>
                  <a:lnTo>
                    <a:pt x="45440" y="648327"/>
                  </a:lnTo>
                  <a:lnTo>
                    <a:pt x="49446" y="650036"/>
                  </a:lnTo>
                  <a:lnTo>
                    <a:pt x="52687" y="649840"/>
                  </a:lnTo>
                  <a:lnTo>
                    <a:pt x="57213" y="649404"/>
                  </a:lnTo>
                  <a:lnTo>
                    <a:pt x="60350" y="644824"/>
                  </a:lnTo>
                  <a:lnTo>
                    <a:pt x="59580" y="640154"/>
                  </a:lnTo>
                  <a:lnTo>
                    <a:pt x="58712" y="633865"/>
                  </a:lnTo>
                  <a:lnTo>
                    <a:pt x="58275" y="629339"/>
                  </a:lnTo>
                  <a:lnTo>
                    <a:pt x="53695" y="626202"/>
                  </a:lnTo>
                  <a:close/>
                </a:path>
                <a:path w="17326610" h="9726930">
                  <a:moveTo>
                    <a:pt x="41154" y="537203"/>
                  </a:moveTo>
                  <a:lnTo>
                    <a:pt x="36485" y="537973"/>
                  </a:lnTo>
                  <a:lnTo>
                    <a:pt x="31958" y="538409"/>
                  </a:lnTo>
                  <a:lnTo>
                    <a:pt x="28487" y="542848"/>
                  </a:lnTo>
                  <a:lnTo>
                    <a:pt x="29258" y="547517"/>
                  </a:lnTo>
                  <a:lnTo>
                    <a:pt x="30126" y="553806"/>
                  </a:lnTo>
                  <a:lnTo>
                    <a:pt x="30322" y="557046"/>
                  </a:lnTo>
                  <a:lnTo>
                    <a:pt x="32423" y="559521"/>
                  </a:lnTo>
                  <a:lnTo>
                    <a:pt x="35093" y="560660"/>
                  </a:lnTo>
                  <a:lnTo>
                    <a:pt x="35236" y="560326"/>
                  </a:lnTo>
                  <a:lnTo>
                    <a:pt x="36571" y="560896"/>
                  </a:lnTo>
                  <a:lnTo>
                    <a:pt x="38049" y="561132"/>
                  </a:lnTo>
                  <a:lnTo>
                    <a:pt x="39669" y="561033"/>
                  </a:lnTo>
                  <a:lnTo>
                    <a:pt x="44196" y="560596"/>
                  </a:lnTo>
                  <a:lnTo>
                    <a:pt x="47667" y="556159"/>
                  </a:lnTo>
                  <a:lnTo>
                    <a:pt x="46896" y="551490"/>
                  </a:lnTo>
                  <a:lnTo>
                    <a:pt x="46028" y="545200"/>
                  </a:lnTo>
                  <a:lnTo>
                    <a:pt x="45592" y="540674"/>
                  </a:lnTo>
                  <a:lnTo>
                    <a:pt x="41154" y="537203"/>
                  </a:lnTo>
                  <a:close/>
                </a:path>
                <a:path w="17326610" h="9726930">
                  <a:moveTo>
                    <a:pt x="30375" y="447773"/>
                  </a:moveTo>
                  <a:lnTo>
                    <a:pt x="21322" y="448646"/>
                  </a:lnTo>
                  <a:lnTo>
                    <a:pt x="17851" y="453083"/>
                  </a:lnTo>
                  <a:lnTo>
                    <a:pt x="18287" y="457611"/>
                  </a:lnTo>
                  <a:lnTo>
                    <a:pt x="26794" y="471892"/>
                  </a:lnTo>
                  <a:lnTo>
                    <a:pt x="28414" y="471794"/>
                  </a:lnTo>
                  <a:lnTo>
                    <a:pt x="32941" y="471357"/>
                  </a:lnTo>
                  <a:lnTo>
                    <a:pt x="36412" y="466921"/>
                  </a:lnTo>
                  <a:lnTo>
                    <a:pt x="35976" y="462393"/>
                  </a:lnTo>
                  <a:lnTo>
                    <a:pt x="35249" y="455770"/>
                  </a:lnTo>
                  <a:lnTo>
                    <a:pt x="34813" y="451244"/>
                  </a:lnTo>
                  <a:lnTo>
                    <a:pt x="30375" y="447773"/>
                  </a:lnTo>
                  <a:close/>
                </a:path>
                <a:path w="17326610" h="9726930">
                  <a:moveTo>
                    <a:pt x="23362" y="358764"/>
                  </a:moveTo>
                  <a:lnTo>
                    <a:pt x="13641" y="359353"/>
                  </a:lnTo>
                  <a:lnTo>
                    <a:pt x="10313" y="363457"/>
                  </a:lnTo>
                  <a:lnTo>
                    <a:pt x="11195" y="378038"/>
                  </a:lnTo>
                  <a:lnTo>
                    <a:pt x="13487" y="380989"/>
                  </a:lnTo>
                  <a:lnTo>
                    <a:pt x="17493" y="382698"/>
                  </a:lnTo>
                  <a:lnTo>
                    <a:pt x="18971" y="382934"/>
                  </a:lnTo>
                  <a:lnTo>
                    <a:pt x="20257" y="382693"/>
                  </a:lnTo>
                  <a:lnTo>
                    <a:pt x="25118" y="382399"/>
                  </a:lnTo>
                  <a:lnTo>
                    <a:pt x="28447" y="378295"/>
                  </a:lnTo>
                  <a:lnTo>
                    <a:pt x="27466" y="362093"/>
                  </a:lnTo>
                  <a:lnTo>
                    <a:pt x="23362" y="358764"/>
                  </a:lnTo>
                  <a:close/>
                </a:path>
                <a:path w="17326610" h="9726930">
                  <a:moveTo>
                    <a:pt x="17635" y="269517"/>
                  </a:moveTo>
                  <a:lnTo>
                    <a:pt x="12775" y="269811"/>
                  </a:lnTo>
                  <a:lnTo>
                    <a:pt x="8391" y="269914"/>
                  </a:lnTo>
                  <a:lnTo>
                    <a:pt x="4394" y="273733"/>
                  </a:lnTo>
                  <a:lnTo>
                    <a:pt x="5277" y="288314"/>
                  </a:lnTo>
                  <a:lnTo>
                    <a:pt x="7235" y="291123"/>
                  </a:lnTo>
                  <a:lnTo>
                    <a:pt x="12576" y="293401"/>
                  </a:lnTo>
                  <a:lnTo>
                    <a:pt x="13863" y="293160"/>
                  </a:lnTo>
                  <a:lnTo>
                    <a:pt x="18247" y="293057"/>
                  </a:lnTo>
                  <a:lnTo>
                    <a:pt x="22243" y="289238"/>
                  </a:lnTo>
                  <a:lnTo>
                    <a:pt x="21557" y="277897"/>
                  </a:lnTo>
                  <a:lnTo>
                    <a:pt x="21454" y="273513"/>
                  </a:lnTo>
                  <a:lnTo>
                    <a:pt x="17635" y="269517"/>
                  </a:lnTo>
                  <a:close/>
                </a:path>
                <a:path w="17326610" h="9726930">
                  <a:moveTo>
                    <a:pt x="14672" y="180263"/>
                  </a:moveTo>
                  <a:lnTo>
                    <a:pt x="5236" y="180185"/>
                  </a:lnTo>
                  <a:lnTo>
                    <a:pt x="1573" y="184146"/>
                  </a:lnTo>
                  <a:lnTo>
                    <a:pt x="1534" y="188864"/>
                  </a:lnTo>
                  <a:lnTo>
                    <a:pt x="1592" y="195202"/>
                  </a:lnTo>
                  <a:lnTo>
                    <a:pt x="14950" y="203662"/>
                  </a:lnTo>
                  <a:lnTo>
                    <a:pt x="18613" y="199701"/>
                  </a:lnTo>
                  <a:lnTo>
                    <a:pt x="18653" y="194982"/>
                  </a:lnTo>
                  <a:lnTo>
                    <a:pt x="18594" y="188644"/>
                  </a:lnTo>
                  <a:lnTo>
                    <a:pt x="18634" y="183926"/>
                  </a:lnTo>
                  <a:lnTo>
                    <a:pt x="14672" y="180263"/>
                  </a:lnTo>
                  <a:close/>
                </a:path>
                <a:path w="17326610" h="9726930">
                  <a:moveTo>
                    <a:pt x="13138" y="90437"/>
                  </a:moveTo>
                  <a:lnTo>
                    <a:pt x="3702" y="90357"/>
                  </a:lnTo>
                  <a:lnTo>
                    <a:pt x="40" y="94319"/>
                  </a:lnTo>
                  <a:lnTo>
                    <a:pt x="0" y="99037"/>
                  </a:lnTo>
                  <a:lnTo>
                    <a:pt x="58" y="105374"/>
                  </a:lnTo>
                  <a:lnTo>
                    <a:pt x="13416" y="113835"/>
                  </a:lnTo>
                  <a:lnTo>
                    <a:pt x="17079" y="109873"/>
                  </a:lnTo>
                  <a:lnTo>
                    <a:pt x="17118" y="105156"/>
                  </a:lnTo>
                  <a:lnTo>
                    <a:pt x="17060" y="98817"/>
                  </a:lnTo>
                  <a:lnTo>
                    <a:pt x="17100" y="94099"/>
                  </a:lnTo>
                  <a:lnTo>
                    <a:pt x="13138" y="90437"/>
                  </a:lnTo>
                  <a:close/>
                </a:path>
                <a:path w="17326610" h="9726930">
                  <a:moveTo>
                    <a:pt x="14986" y="79"/>
                  </a:moveTo>
                  <a:lnTo>
                    <a:pt x="5551" y="0"/>
                  </a:lnTo>
                  <a:lnTo>
                    <a:pt x="1554" y="3820"/>
                  </a:lnTo>
                  <a:lnTo>
                    <a:pt x="1430" y="15209"/>
                  </a:lnTo>
                  <a:lnTo>
                    <a:pt x="1484" y="18784"/>
                  </a:lnTo>
                  <a:lnTo>
                    <a:pt x="3634" y="22068"/>
                  </a:lnTo>
                  <a:lnTo>
                    <a:pt x="7640" y="23776"/>
                  </a:lnTo>
                  <a:lnTo>
                    <a:pt x="9928" y="23963"/>
                  </a:lnTo>
                  <a:lnTo>
                    <a:pt x="14646" y="24002"/>
                  </a:lnTo>
                  <a:lnTo>
                    <a:pt x="18642" y="20183"/>
                  </a:lnTo>
                  <a:lnTo>
                    <a:pt x="18805" y="4076"/>
                  </a:lnTo>
                  <a:lnTo>
                    <a:pt x="14986" y="79"/>
                  </a:lnTo>
                  <a:close/>
                </a:path>
              </a:pathLst>
            </a:custGeom>
            <a:solidFill>
              <a:srgbClr val="9B338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46156" y="54791"/>
              <a:ext cx="17412970" cy="9752965"/>
            </a:xfrm>
            <a:custGeom>
              <a:avLst/>
              <a:gdLst/>
              <a:ahLst/>
              <a:cxnLst/>
              <a:rect l="l" t="t" r="r" b="b"/>
              <a:pathLst>
                <a:path w="17412970" h="9752965">
                  <a:moveTo>
                    <a:pt x="6617875" y="5809629"/>
                  </a:moveTo>
                  <a:lnTo>
                    <a:pt x="6603521" y="5803506"/>
                  </a:lnTo>
                  <a:lnTo>
                    <a:pt x="6598758" y="5805419"/>
                  </a:lnTo>
                  <a:lnTo>
                    <a:pt x="6595056" y="5814099"/>
                  </a:lnTo>
                  <a:lnTo>
                    <a:pt x="6596970" y="5818861"/>
                  </a:lnTo>
                  <a:lnTo>
                    <a:pt x="6611325" y="5824984"/>
                  </a:lnTo>
                  <a:lnTo>
                    <a:pt x="6616087" y="5823070"/>
                  </a:lnTo>
                  <a:lnTo>
                    <a:pt x="6619789" y="5814390"/>
                  </a:lnTo>
                  <a:lnTo>
                    <a:pt x="6617875" y="5809629"/>
                  </a:lnTo>
                  <a:close/>
                </a:path>
                <a:path w="17412970" h="9752965">
                  <a:moveTo>
                    <a:pt x="6535896" y="5774264"/>
                  </a:moveTo>
                  <a:lnTo>
                    <a:pt x="6521542" y="5768141"/>
                  </a:lnTo>
                  <a:lnTo>
                    <a:pt x="6516779" y="5770055"/>
                  </a:lnTo>
                  <a:lnTo>
                    <a:pt x="6513077" y="5778734"/>
                  </a:lnTo>
                  <a:lnTo>
                    <a:pt x="6514992" y="5783497"/>
                  </a:lnTo>
                  <a:lnTo>
                    <a:pt x="6529346" y="5789620"/>
                  </a:lnTo>
                  <a:lnTo>
                    <a:pt x="6534108" y="5787706"/>
                  </a:lnTo>
                  <a:lnTo>
                    <a:pt x="6537810" y="5779026"/>
                  </a:lnTo>
                  <a:lnTo>
                    <a:pt x="6535896" y="5774264"/>
                  </a:lnTo>
                  <a:close/>
                </a:path>
                <a:path w="17412970" h="9752965">
                  <a:moveTo>
                    <a:pt x="6700615" y="5844133"/>
                  </a:moveTo>
                  <a:lnTo>
                    <a:pt x="6686261" y="5838010"/>
                  </a:lnTo>
                  <a:lnTo>
                    <a:pt x="6681499" y="5839924"/>
                  </a:lnTo>
                  <a:lnTo>
                    <a:pt x="6677796" y="5848604"/>
                  </a:lnTo>
                  <a:lnTo>
                    <a:pt x="6679710" y="5853366"/>
                  </a:lnTo>
                  <a:lnTo>
                    <a:pt x="6694064" y="5859489"/>
                  </a:lnTo>
                  <a:lnTo>
                    <a:pt x="6698827" y="5857575"/>
                  </a:lnTo>
                  <a:lnTo>
                    <a:pt x="6702529" y="5848895"/>
                  </a:lnTo>
                  <a:lnTo>
                    <a:pt x="6700615" y="5844133"/>
                  </a:lnTo>
                  <a:close/>
                </a:path>
                <a:path w="17412970" h="9752965">
                  <a:moveTo>
                    <a:pt x="6454060" y="5738566"/>
                  </a:moveTo>
                  <a:lnTo>
                    <a:pt x="6439371" y="5732300"/>
                  </a:lnTo>
                  <a:lnTo>
                    <a:pt x="6434609" y="5734215"/>
                  </a:lnTo>
                  <a:lnTo>
                    <a:pt x="6431049" y="5742561"/>
                  </a:lnTo>
                  <a:lnTo>
                    <a:pt x="6432821" y="5747656"/>
                  </a:lnTo>
                  <a:lnTo>
                    <a:pt x="6447509" y="5753922"/>
                  </a:lnTo>
                  <a:lnTo>
                    <a:pt x="6452271" y="5752008"/>
                  </a:lnTo>
                  <a:lnTo>
                    <a:pt x="6455831" y="5743663"/>
                  </a:lnTo>
                  <a:lnTo>
                    <a:pt x="6454060" y="5738566"/>
                  </a:lnTo>
                  <a:close/>
                </a:path>
                <a:path w="17412970" h="9752965">
                  <a:moveTo>
                    <a:pt x="6783497" y="5878304"/>
                  </a:moveTo>
                  <a:lnTo>
                    <a:pt x="6769143" y="5872181"/>
                  </a:lnTo>
                  <a:lnTo>
                    <a:pt x="6764381" y="5874096"/>
                  </a:lnTo>
                  <a:lnTo>
                    <a:pt x="6760678" y="5882775"/>
                  </a:lnTo>
                  <a:lnTo>
                    <a:pt x="6762927" y="5887679"/>
                  </a:lnTo>
                  <a:lnTo>
                    <a:pt x="6766933" y="5889388"/>
                  </a:lnTo>
                  <a:lnTo>
                    <a:pt x="6767075" y="5889055"/>
                  </a:lnTo>
                  <a:lnTo>
                    <a:pt x="6777089" y="5893327"/>
                  </a:lnTo>
                  <a:lnTo>
                    <a:pt x="6781852" y="5891413"/>
                  </a:lnTo>
                  <a:lnTo>
                    <a:pt x="6785412" y="5883067"/>
                  </a:lnTo>
                  <a:lnTo>
                    <a:pt x="6783497" y="5878304"/>
                  </a:lnTo>
                  <a:close/>
                </a:path>
                <a:path w="17412970" h="9752965">
                  <a:moveTo>
                    <a:pt x="6358153" y="5696077"/>
                  </a:moveTo>
                  <a:lnTo>
                    <a:pt x="6353057" y="5697849"/>
                  </a:lnTo>
                  <a:lnTo>
                    <a:pt x="6350870" y="5702835"/>
                  </a:lnTo>
                  <a:lnTo>
                    <a:pt x="6349021" y="5706386"/>
                  </a:lnTo>
                  <a:lnTo>
                    <a:pt x="6350793" y="5711483"/>
                  </a:lnTo>
                  <a:lnTo>
                    <a:pt x="6365147" y="5717606"/>
                  </a:lnTo>
                  <a:lnTo>
                    <a:pt x="6369767" y="5716025"/>
                  </a:lnTo>
                  <a:lnTo>
                    <a:pt x="6371955" y="5711040"/>
                  </a:lnTo>
                  <a:lnTo>
                    <a:pt x="6373804" y="5707488"/>
                  </a:lnTo>
                  <a:lnTo>
                    <a:pt x="6372032" y="5702392"/>
                  </a:lnTo>
                  <a:lnTo>
                    <a:pt x="6362016" y="5698120"/>
                  </a:lnTo>
                  <a:lnTo>
                    <a:pt x="6358153" y="5696077"/>
                  </a:lnTo>
                  <a:close/>
                </a:path>
                <a:path w="17412970" h="9752965">
                  <a:moveTo>
                    <a:pt x="6866139" y="5911189"/>
                  </a:moveTo>
                  <a:lnTo>
                    <a:pt x="6856124" y="5906917"/>
                  </a:lnTo>
                  <a:lnTo>
                    <a:pt x="6851976" y="5905543"/>
                  </a:lnTo>
                  <a:lnTo>
                    <a:pt x="6847215" y="5907457"/>
                  </a:lnTo>
                  <a:lnTo>
                    <a:pt x="6843655" y="5915802"/>
                  </a:lnTo>
                  <a:lnTo>
                    <a:pt x="6845902" y="5920707"/>
                  </a:lnTo>
                  <a:lnTo>
                    <a:pt x="6855917" y="5924979"/>
                  </a:lnTo>
                  <a:lnTo>
                    <a:pt x="6860065" y="5926354"/>
                  </a:lnTo>
                  <a:lnTo>
                    <a:pt x="6864828" y="5924439"/>
                  </a:lnTo>
                  <a:lnTo>
                    <a:pt x="6866679" y="5920100"/>
                  </a:lnTo>
                  <a:lnTo>
                    <a:pt x="6867963" y="5916307"/>
                  </a:lnTo>
                  <a:lnTo>
                    <a:pt x="6868196" y="5915617"/>
                  </a:lnTo>
                  <a:lnTo>
                    <a:pt x="6866139" y="5911189"/>
                  </a:lnTo>
                  <a:close/>
                </a:path>
                <a:path w="17412970" h="9752965">
                  <a:moveTo>
                    <a:pt x="6276552" y="5658902"/>
                  </a:moveTo>
                  <a:lnTo>
                    <a:pt x="6271456" y="5660674"/>
                  </a:lnTo>
                  <a:lnTo>
                    <a:pt x="6269269" y="5665659"/>
                  </a:lnTo>
                  <a:lnTo>
                    <a:pt x="6267420" y="5669210"/>
                  </a:lnTo>
                  <a:lnTo>
                    <a:pt x="6269192" y="5674307"/>
                  </a:lnTo>
                  <a:lnTo>
                    <a:pt x="6283546" y="5680430"/>
                  </a:lnTo>
                  <a:lnTo>
                    <a:pt x="6288308" y="5678516"/>
                  </a:lnTo>
                  <a:lnTo>
                    <a:pt x="6290354" y="5673864"/>
                  </a:lnTo>
                  <a:lnTo>
                    <a:pt x="6292202" y="5670313"/>
                  </a:lnTo>
                  <a:lnTo>
                    <a:pt x="6290431" y="5665216"/>
                  </a:lnTo>
                  <a:lnTo>
                    <a:pt x="6280415" y="5660944"/>
                  </a:lnTo>
                  <a:lnTo>
                    <a:pt x="6276552" y="5658902"/>
                  </a:lnTo>
                  <a:close/>
                </a:path>
                <a:path w="17412970" h="9752965">
                  <a:moveTo>
                    <a:pt x="6195143" y="5622202"/>
                  </a:moveTo>
                  <a:lnTo>
                    <a:pt x="6190047" y="5623974"/>
                  </a:lnTo>
                  <a:lnTo>
                    <a:pt x="6187860" y="5628960"/>
                  </a:lnTo>
                  <a:lnTo>
                    <a:pt x="6186011" y="5632511"/>
                  </a:lnTo>
                  <a:lnTo>
                    <a:pt x="6187783" y="5637608"/>
                  </a:lnTo>
                  <a:lnTo>
                    <a:pt x="6202137" y="5643731"/>
                  </a:lnTo>
                  <a:lnTo>
                    <a:pt x="6207233" y="5641958"/>
                  </a:lnTo>
                  <a:lnTo>
                    <a:pt x="6209278" y="5637306"/>
                  </a:lnTo>
                  <a:lnTo>
                    <a:pt x="6211126" y="5633755"/>
                  </a:lnTo>
                  <a:lnTo>
                    <a:pt x="6209355" y="5628659"/>
                  </a:lnTo>
                  <a:lnTo>
                    <a:pt x="6199341" y="5624387"/>
                  </a:lnTo>
                  <a:lnTo>
                    <a:pt x="6195143" y="5622202"/>
                  </a:lnTo>
                  <a:close/>
                </a:path>
                <a:path w="17412970" h="9752965">
                  <a:moveTo>
                    <a:pt x="6949258" y="5943883"/>
                  </a:moveTo>
                  <a:lnTo>
                    <a:pt x="6939576" y="5939753"/>
                  </a:lnTo>
                  <a:lnTo>
                    <a:pt x="6935094" y="5938236"/>
                  </a:lnTo>
                  <a:lnTo>
                    <a:pt x="6930666" y="5940292"/>
                  </a:lnTo>
                  <a:lnTo>
                    <a:pt x="6928815" y="5944632"/>
                  </a:lnTo>
                  <a:lnTo>
                    <a:pt x="6927554" y="5948435"/>
                  </a:lnTo>
                  <a:lnTo>
                    <a:pt x="6927440" y="5948780"/>
                  </a:lnTo>
                  <a:lnTo>
                    <a:pt x="6929354" y="5953543"/>
                  </a:lnTo>
                  <a:lnTo>
                    <a:pt x="6939036" y="5957673"/>
                  </a:lnTo>
                  <a:lnTo>
                    <a:pt x="6943518" y="5959190"/>
                  </a:lnTo>
                  <a:lnTo>
                    <a:pt x="6947946" y="5957133"/>
                  </a:lnTo>
                  <a:lnTo>
                    <a:pt x="6949797" y="5952794"/>
                  </a:lnTo>
                  <a:lnTo>
                    <a:pt x="6951058" y="5948991"/>
                  </a:lnTo>
                  <a:lnTo>
                    <a:pt x="6951172" y="5948645"/>
                  </a:lnTo>
                  <a:lnTo>
                    <a:pt x="6949258" y="5943883"/>
                  </a:lnTo>
                  <a:close/>
                </a:path>
                <a:path w="17412970" h="9752965">
                  <a:moveTo>
                    <a:pt x="6113685" y="5584693"/>
                  </a:moveTo>
                  <a:lnTo>
                    <a:pt x="6108589" y="5586465"/>
                  </a:lnTo>
                  <a:lnTo>
                    <a:pt x="6106401" y="5591451"/>
                  </a:lnTo>
                  <a:lnTo>
                    <a:pt x="6104553" y="5595002"/>
                  </a:lnTo>
                  <a:lnTo>
                    <a:pt x="6106325" y="5600098"/>
                  </a:lnTo>
                  <a:lnTo>
                    <a:pt x="6120679" y="5606221"/>
                  </a:lnTo>
                  <a:lnTo>
                    <a:pt x="6125774" y="5604449"/>
                  </a:lnTo>
                  <a:lnTo>
                    <a:pt x="6127819" y="5599798"/>
                  </a:lnTo>
                  <a:lnTo>
                    <a:pt x="6129668" y="5596246"/>
                  </a:lnTo>
                  <a:lnTo>
                    <a:pt x="6127896" y="5591150"/>
                  </a:lnTo>
                  <a:lnTo>
                    <a:pt x="6117882" y="5586878"/>
                  </a:lnTo>
                  <a:lnTo>
                    <a:pt x="6113685" y="5584693"/>
                  </a:lnTo>
                  <a:close/>
                </a:path>
                <a:path w="17412970" h="9752965">
                  <a:moveTo>
                    <a:pt x="7033614" y="5975525"/>
                  </a:moveTo>
                  <a:lnTo>
                    <a:pt x="7029132" y="5974008"/>
                  </a:lnTo>
                  <a:lnTo>
                    <a:pt x="7023456" y="5971587"/>
                  </a:lnTo>
                  <a:lnTo>
                    <a:pt x="7018974" y="5970070"/>
                  </a:lnTo>
                  <a:lnTo>
                    <a:pt x="7014545" y="5972127"/>
                  </a:lnTo>
                  <a:lnTo>
                    <a:pt x="7012694" y="5976467"/>
                  </a:lnTo>
                  <a:lnTo>
                    <a:pt x="7011548" y="5979924"/>
                  </a:lnTo>
                  <a:lnTo>
                    <a:pt x="7011319" y="5980615"/>
                  </a:lnTo>
                  <a:lnTo>
                    <a:pt x="7013234" y="5985377"/>
                  </a:lnTo>
                  <a:lnTo>
                    <a:pt x="7017239" y="5987086"/>
                  </a:lnTo>
                  <a:lnTo>
                    <a:pt x="7017382" y="5986753"/>
                  </a:lnTo>
                  <a:lnTo>
                    <a:pt x="7023391" y="5989316"/>
                  </a:lnTo>
                  <a:lnTo>
                    <a:pt x="7035527" y="5980288"/>
                  </a:lnTo>
                  <a:lnTo>
                    <a:pt x="7033614" y="5975525"/>
                  </a:lnTo>
                  <a:close/>
                </a:path>
                <a:path w="17412970" h="9752965">
                  <a:moveTo>
                    <a:pt x="6032084" y="5547517"/>
                  </a:moveTo>
                  <a:lnTo>
                    <a:pt x="6026988" y="5549289"/>
                  </a:lnTo>
                  <a:lnTo>
                    <a:pt x="6024800" y="5554275"/>
                  </a:lnTo>
                  <a:lnTo>
                    <a:pt x="6022951" y="5557826"/>
                  </a:lnTo>
                  <a:lnTo>
                    <a:pt x="6024723" y="5562922"/>
                  </a:lnTo>
                  <a:lnTo>
                    <a:pt x="6039078" y="5569045"/>
                  </a:lnTo>
                  <a:lnTo>
                    <a:pt x="6044174" y="5567273"/>
                  </a:lnTo>
                  <a:lnTo>
                    <a:pt x="6046218" y="5562622"/>
                  </a:lnTo>
                  <a:lnTo>
                    <a:pt x="6048067" y="5559070"/>
                  </a:lnTo>
                  <a:lnTo>
                    <a:pt x="6046296" y="5553974"/>
                  </a:lnTo>
                  <a:lnTo>
                    <a:pt x="6036281" y="5549702"/>
                  </a:lnTo>
                  <a:lnTo>
                    <a:pt x="6032084" y="5547517"/>
                  </a:lnTo>
                  <a:close/>
                </a:path>
                <a:path w="17412970" h="9752965">
                  <a:moveTo>
                    <a:pt x="5950959" y="5510150"/>
                  </a:moveTo>
                  <a:lnTo>
                    <a:pt x="5945863" y="5511922"/>
                  </a:lnTo>
                  <a:lnTo>
                    <a:pt x="5943675" y="5516907"/>
                  </a:lnTo>
                  <a:lnTo>
                    <a:pt x="5941826" y="5520459"/>
                  </a:lnTo>
                  <a:lnTo>
                    <a:pt x="5943598" y="5525555"/>
                  </a:lnTo>
                  <a:lnTo>
                    <a:pt x="5957954" y="5531678"/>
                  </a:lnTo>
                  <a:lnTo>
                    <a:pt x="5963049" y="5529907"/>
                  </a:lnTo>
                  <a:lnTo>
                    <a:pt x="5965094" y="5525255"/>
                  </a:lnTo>
                  <a:lnTo>
                    <a:pt x="5966943" y="5521703"/>
                  </a:lnTo>
                  <a:lnTo>
                    <a:pt x="5965171" y="5516607"/>
                  </a:lnTo>
                  <a:lnTo>
                    <a:pt x="5955157" y="5512335"/>
                  </a:lnTo>
                  <a:lnTo>
                    <a:pt x="5950959" y="5510150"/>
                  </a:lnTo>
                  <a:close/>
                </a:path>
                <a:path w="17412970" h="9752965">
                  <a:moveTo>
                    <a:pt x="7117586" y="6006216"/>
                  </a:moveTo>
                  <a:lnTo>
                    <a:pt x="7112961" y="6005033"/>
                  </a:lnTo>
                  <a:lnTo>
                    <a:pt x="7107286" y="6002612"/>
                  </a:lnTo>
                  <a:lnTo>
                    <a:pt x="7102805" y="6001095"/>
                  </a:lnTo>
                  <a:lnTo>
                    <a:pt x="7098376" y="6003152"/>
                  </a:lnTo>
                  <a:lnTo>
                    <a:pt x="7096525" y="6007491"/>
                  </a:lnTo>
                  <a:lnTo>
                    <a:pt x="7095358" y="6010939"/>
                  </a:lnTo>
                  <a:lnTo>
                    <a:pt x="7095008" y="6011974"/>
                  </a:lnTo>
                  <a:lnTo>
                    <a:pt x="7097064" y="6016402"/>
                  </a:lnTo>
                  <a:lnTo>
                    <a:pt x="7101069" y="6018111"/>
                  </a:lnTo>
                  <a:lnTo>
                    <a:pt x="7101212" y="6017776"/>
                  </a:lnTo>
                  <a:lnTo>
                    <a:pt x="7107221" y="6020340"/>
                  </a:lnTo>
                  <a:lnTo>
                    <a:pt x="7119501" y="6010979"/>
                  </a:lnTo>
                  <a:lnTo>
                    <a:pt x="7117586" y="6006216"/>
                  </a:lnTo>
                  <a:close/>
                </a:path>
                <a:path w="17412970" h="9752965">
                  <a:moveTo>
                    <a:pt x="5883522" y="5478621"/>
                  </a:moveTo>
                  <a:lnTo>
                    <a:pt x="5873506" y="5474349"/>
                  </a:lnTo>
                  <a:lnTo>
                    <a:pt x="5871710" y="5478318"/>
                  </a:lnTo>
                  <a:lnTo>
                    <a:pt x="5869914" y="5482287"/>
                  </a:lnTo>
                  <a:lnTo>
                    <a:pt x="5868119" y="5486255"/>
                  </a:lnTo>
                  <a:lnTo>
                    <a:pt x="5866622" y="5489563"/>
                  </a:lnTo>
                  <a:lnTo>
                    <a:pt x="5876303" y="5493692"/>
                  </a:lnTo>
                  <a:lnTo>
                    <a:pt x="5881400" y="5491921"/>
                  </a:lnTo>
                  <a:lnTo>
                    <a:pt x="5883109" y="5487915"/>
                  </a:lnTo>
                  <a:lnTo>
                    <a:pt x="5885151" y="5484052"/>
                  </a:lnTo>
                  <a:lnTo>
                    <a:pt x="5883522" y="5478621"/>
                  </a:lnTo>
                  <a:close/>
                </a:path>
                <a:path w="17412970" h="9752965">
                  <a:moveTo>
                    <a:pt x="5797866" y="5438927"/>
                  </a:moveTo>
                  <a:lnTo>
                    <a:pt x="5792190" y="5436506"/>
                  </a:lnTo>
                  <a:lnTo>
                    <a:pt x="5790394" y="5440475"/>
                  </a:lnTo>
                  <a:lnTo>
                    <a:pt x="5788598" y="5444444"/>
                  </a:lnTo>
                  <a:lnTo>
                    <a:pt x="5786803" y="5448412"/>
                  </a:lnTo>
                  <a:lnTo>
                    <a:pt x="5785306" y="5451720"/>
                  </a:lnTo>
                  <a:lnTo>
                    <a:pt x="5794987" y="5455849"/>
                  </a:lnTo>
                  <a:lnTo>
                    <a:pt x="5800084" y="5454077"/>
                  </a:lnTo>
                  <a:lnTo>
                    <a:pt x="5801792" y="5450072"/>
                  </a:lnTo>
                  <a:lnTo>
                    <a:pt x="5803835" y="5446208"/>
                  </a:lnTo>
                  <a:lnTo>
                    <a:pt x="5802063" y="5441112"/>
                  </a:lnTo>
                  <a:lnTo>
                    <a:pt x="5797866" y="5438927"/>
                  </a:lnTo>
                  <a:close/>
                </a:path>
                <a:path w="17412970" h="9752965">
                  <a:moveTo>
                    <a:pt x="7201368" y="6036431"/>
                  </a:moveTo>
                  <a:lnTo>
                    <a:pt x="7196743" y="6035247"/>
                  </a:lnTo>
                  <a:lnTo>
                    <a:pt x="7187061" y="6031117"/>
                  </a:lnTo>
                  <a:lnTo>
                    <a:pt x="7182491" y="6033509"/>
                  </a:lnTo>
                  <a:lnTo>
                    <a:pt x="7180640" y="6037848"/>
                  </a:lnTo>
                  <a:lnTo>
                    <a:pt x="7179590" y="6040951"/>
                  </a:lnTo>
                  <a:lnTo>
                    <a:pt x="7179123" y="6042330"/>
                  </a:lnTo>
                  <a:lnTo>
                    <a:pt x="7181178" y="6046759"/>
                  </a:lnTo>
                  <a:lnTo>
                    <a:pt x="7185185" y="6048468"/>
                  </a:lnTo>
                  <a:lnTo>
                    <a:pt x="7185327" y="6048133"/>
                  </a:lnTo>
                  <a:lnTo>
                    <a:pt x="7185661" y="6048276"/>
                  </a:lnTo>
                  <a:lnTo>
                    <a:pt x="7185804" y="6047942"/>
                  </a:lnTo>
                  <a:lnTo>
                    <a:pt x="7195484" y="6052071"/>
                  </a:lnTo>
                  <a:lnTo>
                    <a:pt x="7200056" y="6049681"/>
                  </a:lnTo>
                  <a:lnTo>
                    <a:pt x="7203616" y="6041335"/>
                  </a:lnTo>
                  <a:lnTo>
                    <a:pt x="7201368" y="6036431"/>
                  </a:lnTo>
                  <a:close/>
                </a:path>
                <a:path w="17412970" h="9752965">
                  <a:moveTo>
                    <a:pt x="5707344" y="5396763"/>
                  </a:moveTo>
                  <a:lnTo>
                    <a:pt x="5702248" y="5398534"/>
                  </a:lnTo>
                  <a:lnTo>
                    <a:pt x="5700057" y="5403518"/>
                  </a:lnTo>
                  <a:lnTo>
                    <a:pt x="5698354" y="5406737"/>
                  </a:lnTo>
                  <a:lnTo>
                    <a:pt x="5700126" y="5411834"/>
                  </a:lnTo>
                  <a:lnTo>
                    <a:pt x="5704324" y="5414019"/>
                  </a:lnTo>
                  <a:lnTo>
                    <a:pt x="5714338" y="5418291"/>
                  </a:lnTo>
                  <a:lnTo>
                    <a:pt x="5719435" y="5416519"/>
                  </a:lnTo>
                  <a:lnTo>
                    <a:pt x="5721484" y="5411869"/>
                  </a:lnTo>
                  <a:lnTo>
                    <a:pt x="5723186" y="5408650"/>
                  </a:lnTo>
                  <a:lnTo>
                    <a:pt x="5721414" y="5403554"/>
                  </a:lnTo>
                  <a:lnTo>
                    <a:pt x="5717217" y="5401369"/>
                  </a:lnTo>
                  <a:lnTo>
                    <a:pt x="5711541" y="5398948"/>
                  </a:lnTo>
                  <a:lnTo>
                    <a:pt x="5707344" y="5396763"/>
                  </a:lnTo>
                  <a:close/>
                </a:path>
                <a:path w="17412970" h="9752965">
                  <a:moveTo>
                    <a:pt x="7270252" y="6078441"/>
                  </a:moveTo>
                  <a:lnTo>
                    <a:pt x="7269585" y="6078156"/>
                  </a:lnTo>
                  <a:lnTo>
                    <a:pt x="7269443" y="6078490"/>
                  </a:lnTo>
                  <a:lnTo>
                    <a:pt x="7269776" y="6078633"/>
                  </a:lnTo>
                  <a:lnTo>
                    <a:pt x="7270252" y="6078441"/>
                  </a:lnTo>
                  <a:close/>
                </a:path>
                <a:path w="17412970" h="9752965">
                  <a:moveTo>
                    <a:pt x="7285624" y="6066454"/>
                  </a:moveTo>
                  <a:lnTo>
                    <a:pt x="7280999" y="6065270"/>
                  </a:lnTo>
                  <a:lnTo>
                    <a:pt x="7271319" y="6061141"/>
                  </a:lnTo>
                  <a:lnTo>
                    <a:pt x="7266748" y="6063531"/>
                  </a:lnTo>
                  <a:lnTo>
                    <a:pt x="7264897" y="6067870"/>
                  </a:lnTo>
                  <a:lnTo>
                    <a:pt x="7263865" y="6070982"/>
                  </a:lnTo>
                  <a:lnTo>
                    <a:pt x="7263522" y="6072019"/>
                  </a:lnTo>
                  <a:lnTo>
                    <a:pt x="7265579" y="6076448"/>
                  </a:lnTo>
                  <a:lnTo>
                    <a:pt x="7275928" y="6080862"/>
                  </a:lnTo>
                  <a:lnTo>
                    <a:pt x="7280076" y="6082237"/>
                  </a:lnTo>
                  <a:lnTo>
                    <a:pt x="7284646" y="6079846"/>
                  </a:lnTo>
                  <a:lnTo>
                    <a:pt x="7286497" y="6075506"/>
                  </a:lnTo>
                  <a:lnTo>
                    <a:pt x="7287548" y="6072403"/>
                  </a:lnTo>
                  <a:lnTo>
                    <a:pt x="7288014" y="6071024"/>
                  </a:lnTo>
                  <a:lnTo>
                    <a:pt x="7285624" y="6066454"/>
                  </a:lnTo>
                  <a:close/>
                </a:path>
                <a:path w="17412970" h="9752965">
                  <a:moveTo>
                    <a:pt x="5626172" y="5358585"/>
                  </a:moveTo>
                  <a:lnTo>
                    <a:pt x="5621075" y="5360357"/>
                  </a:lnTo>
                  <a:lnTo>
                    <a:pt x="5618883" y="5365341"/>
                  </a:lnTo>
                  <a:lnTo>
                    <a:pt x="5617181" y="5368560"/>
                  </a:lnTo>
                  <a:lnTo>
                    <a:pt x="5618953" y="5373657"/>
                  </a:lnTo>
                  <a:lnTo>
                    <a:pt x="5623150" y="5375841"/>
                  </a:lnTo>
                  <a:lnTo>
                    <a:pt x="5633165" y="5380114"/>
                  </a:lnTo>
                  <a:lnTo>
                    <a:pt x="5638261" y="5378342"/>
                  </a:lnTo>
                  <a:lnTo>
                    <a:pt x="5640310" y="5373692"/>
                  </a:lnTo>
                  <a:lnTo>
                    <a:pt x="5642013" y="5370472"/>
                  </a:lnTo>
                  <a:lnTo>
                    <a:pt x="5640241" y="5365376"/>
                  </a:lnTo>
                  <a:lnTo>
                    <a:pt x="5636043" y="5363191"/>
                  </a:lnTo>
                  <a:lnTo>
                    <a:pt x="5630369" y="5360770"/>
                  </a:lnTo>
                  <a:lnTo>
                    <a:pt x="5626172" y="5358585"/>
                  </a:lnTo>
                  <a:close/>
                </a:path>
                <a:path w="17412970" h="9752965">
                  <a:moveTo>
                    <a:pt x="5555155" y="5324346"/>
                  </a:moveTo>
                  <a:lnTo>
                    <a:pt x="5545141" y="5320074"/>
                  </a:lnTo>
                  <a:lnTo>
                    <a:pt x="5540186" y="5321512"/>
                  </a:lnTo>
                  <a:lnTo>
                    <a:pt x="5537831" y="5326820"/>
                  </a:lnTo>
                  <a:lnTo>
                    <a:pt x="5536150" y="5330049"/>
                  </a:lnTo>
                  <a:lnTo>
                    <a:pt x="5537922" y="5335146"/>
                  </a:lnTo>
                  <a:lnTo>
                    <a:pt x="5542119" y="5337331"/>
                  </a:lnTo>
                  <a:lnTo>
                    <a:pt x="5552133" y="5341602"/>
                  </a:lnTo>
                  <a:lnTo>
                    <a:pt x="5557230" y="5339831"/>
                  </a:lnTo>
                  <a:lnTo>
                    <a:pt x="5559443" y="5334856"/>
                  </a:lnTo>
                  <a:lnTo>
                    <a:pt x="5561123" y="5331627"/>
                  </a:lnTo>
                  <a:lnTo>
                    <a:pt x="5559352" y="5326531"/>
                  </a:lnTo>
                  <a:lnTo>
                    <a:pt x="5555155" y="5324346"/>
                  </a:lnTo>
                  <a:close/>
                </a:path>
                <a:path w="17412970" h="9752965">
                  <a:moveTo>
                    <a:pt x="7370595" y="6094807"/>
                  </a:moveTo>
                  <a:lnTo>
                    <a:pt x="7365970" y="6093623"/>
                  </a:lnTo>
                  <a:lnTo>
                    <a:pt x="7360295" y="6091203"/>
                  </a:lnTo>
                  <a:lnTo>
                    <a:pt x="7355813" y="6089686"/>
                  </a:lnTo>
                  <a:lnTo>
                    <a:pt x="7351241" y="6092076"/>
                  </a:lnTo>
                  <a:lnTo>
                    <a:pt x="7348807" y="6099324"/>
                  </a:lnTo>
                  <a:lnTo>
                    <a:pt x="7348349" y="6100706"/>
                  </a:lnTo>
                  <a:lnTo>
                    <a:pt x="7350405" y="6105135"/>
                  </a:lnTo>
                  <a:lnTo>
                    <a:pt x="7354745" y="6106986"/>
                  </a:lnTo>
                  <a:lnTo>
                    <a:pt x="7355221" y="6106795"/>
                  </a:lnTo>
                  <a:lnTo>
                    <a:pt x="7360896" y="6109216"/>
                  </a:lnTo>
                  <a:lnTo>
                    <a:pt x="7365378" y="6110733"/>
                  </a:lnTo>
                  <a:lnTo>
                    <a:pt x="7369950" y="6108343"/>
                  </a:lnTo>
                  <a:lnTo>
                    <a:pt x="7372984" y="6099378"/>
                  </a:lnTo>
                  <a:lnTo>
                    <a:pt x="7370595" y="6094807"/>
                  </a:lnTo>
                  <a:close/>
                </a:path>
                <a:path w="17412970" h="9752965">
                  <a:moveTo>
                    <a:pt x="5474123" y="5285836"/>
                  </a:moveTo>
                  <a:lnTo>
                    <a:pt x="5464109" y="5281564"/>
                  </a:lnTo>
                  <a:lnTo>
                    <a:pt x="5459154" y="5283001"/>
                  </a:lnTo>
                  <a:lnTo>
                    <a:pt x="5455452" y="5291681"/>
                  </a:lnTo>
                  <a:lnTo>
                    <a:pt x="5456890" y="5296635"/>
                  </a:lnTo>
                  <a:lnTo>
                    <a:pt x="5461087" y="5298820"/>
                  </a:lnTo>
                  <a:lnTo>
                    <a:pt x="5471102" y="5303092"/>
                  </a:lnTo>
                  <a:lnTo>
                    <a:pt x="5476198" y="5301320"/>
                  </a:lnTo>
                  <a:lnTo>
                    <a:pt x="5479758" y="5292974"/>
                  </a:lnTo>
                  <a:lnTo>
                    <a:pt x="5478320" y="5288021"/>
                  </a:lnTo>
                  <a:lnTo>
                    <a:pt x="5474123" y="5285836"/>
                  </a:lnTo>
                  <a:close/>
                </a:path>
                <a:path w="17412970" h="9752965">
                  <a:moveTo>
                    <a:pt x="5393234" y="5246990"/>
                  </a:moveTo>
                  <a:lnTo>
                    <a:pt x="5383220" y="5242719"/>
                  </a:lnTo>
                  <a:lnTo>
                    <a:pt x="5378266" y="5244157"/>
                  </a:lnTo>
                  <a:lnTo>
                    <a:pt x="5374563" y="5252836"/>
                  </a:lnTo>
                  <a:lnTo>
                    <a:pt x="5376001" y="5257790"/>
                  </a:lnTo>
                  <a:lnTo>
                    <a:pt x="5380199" y="5259975"/>
                  </a:lnTo>
                  <a:lnTo>
                    <a:pt x="5390214" y="5264247"/>
                  </a:lnTo>
                  <a:lnTo>
                    <a:pt x="5395310" y="5262475"/>
                  </a:lnTo>
                  <a:lnTo>
                    <a:pt x="5398870" y="5254130"/>
                  </a:lnTo>
                  <a:lnTo>
                    <a:pt x="5397432" y="5249176"/>
                  </a:lnTo>
                  <a:lnTo>
                    <a:pt x="5393234" y="5246990"/>
                  </a:lnTo>
                  <a:close/>
                </a:path>
                <a:path w="17412970" h="9752965">
                  <a:moveTo>
                    <a:pt x="7455849" y="6122493"/>
                  </a:moveTo>
                  <a:lnTo>
                    <a:pt x="7451367" y="6120976"/>
                  </a:lnTo>
                  <a:lnTo>
                    <a:pt x="7445405" y="6119222"/>
                  </a:lnTo>
                  <a:lnTo>
                    <a:pt x="7440924" y="6117705"/>
                  </a:lnTo>
                  <a:lnTo>
                    <a:pt x="7436354" y="6120096"/>
                  </a:lnTo>
                  <a:lnTo>
                    <a:pt x="7434837" y="6124578"/>
                  </a:lnTo>
                  <a:lnTo>
                    <a:pt x="7433462" y="6128727"/>
                  </a:lnTo>
                  <a:lnTo>
                    <a:pt x="7435518" y="6133155"/>
                  </a:lnTo>
                  <a:lnTo>
                    <a:pt x="7440192" y="6135148"/>
                  </a:lnTo>
                  <a:lnTo>
                    <a:pt x="7446151" y="6136902"/>
                  </a:lnTo>
                  <a:lnTo>
                    <a:pt x="7450634" y="6138419"/>
                  </a:lnTo>
                  <a:lnTo>
                    <a:pt x="7455205" y="6136029"/>
                  </a:lnTo>
                  <a:lnTo>
                    <a:pt x="7458239" y="6127065"/>
                  </a:lnTo>
                  <a:lnTo>
                    <a:pt x="7455849" y="6122493"/>
                  </a:lnTo>
                  <a:close/>
                </a:path>
                <a:path w="17412970" h="9752965">
                  <a:moveTo>
                    <a:pt x="5302806" y="5203683"/>
                  </a:moveTo>
                  <a:lnTo>
                    <a:pt x="5297711" y="5205455"/>
                  </a:lnTo>
                  <a:lnTo>
                    <a:pt x="5294008" y="5214134"/>
                  </a:lnTo>
                  <a:lnTo>
                    <a:pt x="5295446" y="5219088"/>
                  </a:lnTo>
                  <a:lnTo>
                    <a:pt x="5299644" y="5221273"/>
                  </a:lnTo>
                  <a:lnTo>
                    <a:pt x="5309659" y="5225545"/>
                  </a:lnTo>
                  <a:lnTo>
                    <a:pt x="5314755" y="5223773"/>
                  </a:lnTo>
                  <a:lnTo>
                    <a:pt x="5318315" y="5215427"/>
                  </a:lnTo>
                  <a:lnTo>
                    <a:pt x="5316877" y="5210473"/>
                  </a:lnTo>
                  <a:lnTo>
                    <a:pt x="5312680" y="5208289"/>
                  </a:lnTo>
                  <a:lnTo>
                    <a:pt x="5307004" y="5205868"/>
                  </a:lnTo>
                  <a:lnTo>
                    <a:pt x="5302806" y="5203683"/>
                  </a:lnTo>
                  <a:close/>
                </a:path>
                <a:path w="17412970" h="9752965">
                  <a:moveTo>
                    <a:pt x="5231933" y="5169110"/>
                  </a:moveTo>
                  <a:lnTo>
                    <a:pt x="5221918" y="5164838"/>
                  </a:lnTo>
                  <a:lnTo>
                    <a:pt x="5216965" y="5166275"/>
                  </a:lnTo>
                  <a:lnTo>
                    <a:pt x="5213262" y="5174955"/>
                  </a:lnTo>
                  <a:lnTo>
                    <a:pt x="5214700" y="5179909"/>
                  </a:lnTo>
                  <a:lnTo>
                    <a:pt x="5218897" y="5182094"/>
                  </a:lnTo>
                  <a:lnTo>
                    <a:pt x="5228912" y="5186366"/>
                  </a:lnTo>
                  <a:lnTo>
                    <a:pt x="5234008" y="5184595"/>
                  </a:lnTo>
                  <a:lnTo>
                    <a:pt x="5237568" y="5176249"/>
                  </a:lnTo>
                  <a:lnTo>
                    <a:pt x="5236130" y="5171295"/>
                  </a:lnTo>
                  <a:lnTo>
                    <a:pt x="5231933" y="5169110"/>
                  </a:lnTo>
                  <a:close/>
                </a:path>
                <a:path w="17412970" h="9752965">
                  <a:moveTo>
                    <a:pt x="7541244" y="6149845"/>
                  </a:moveTo>
                  <a:lnTo>
                    <a:pt x="7536762" y="6148328"/>
                  </a:lnTo>
                  <a:lnTo>
                    <a:pt x="7530803" y="6146575"/>
                  </a:lnTo>
                  <a:lnTo>
                    <a:pt x="7526320" y="6145058"/>
                  </a:lnTo>
                  <a:lnTo>
                    <a:pt x="7521749" y="6147448"/>
                  </a:lnTo>
                  <a:lnTo>
                    <a:pt x="7520232" y="6151930"/>
                  </a:lnTo>
                  <a:lnTo>
                    <a:pt x="7518857" y="6156079"/>
                  </a:lnTo>
                  <a:lnTo>
                    <a:pt x="7520915" y="6160507"/>
                  </a:lnTo>
                  <a:lnTo>
                    <a:pt x="7525587" y="6162500"/>
                  </a:lnTo>
                  <a:lnTo>
                    <a:pt x="7531549" y="6164254"/>
                  </a:lnTo>
                  <a:lnTo>
                    <a:pt x="7536031" y="6165771"/>
                  </a:lnTo>
                  <a:lnTo>
                    <a:pt x="7540600" y="6163381"/>
                  </a:lnTo>
                  <a:lnTo>
                    <a:pt x="7543635" y="6154416"/>
                  </a:lnTo>
                  <a:lnTo>
                    <a:pt x="7541244" y="6149845"/>
                  </a:lnTo>
                  <a:close/>
                </a:path>
                <a:path w="17412970" h="9752965">
                  <a:moveTo>
                    <a:pt x="5151187" y="5129931"/>
                  </a:moveTo>
                  <a:lnTo>
                    <a:pt x="5141171" y="5125659"/>
                  </a:lnTo>
                  <a:lnTo>
                    <a:pt x="5136218" y="5127097"/>
                  </a:lnTo>
                  <a:lnTo>
                    <a:pt x="5132516" y="5135777"/>
                  </a:lnTo>
                  <a:lnTo>
                    <a:pt x="5134096" y="5140397"/>
                  </a:lnTo>
                  <a:lnTo>
                    <a:pt x="5138151" y="5142916"/>
                  </a:lnTo>
                  <a:lnTo>
                    <a:pt x="5148165" y="5147187"/>
                  </a:lnTo>
                  <a:lnTo>
                    <a:pt x="5153262" y="5145415"/>
                  </a:lnTo>
                  <a:lnTo>
                    <a:pt x="5156822" y="5137070"/>
                  </a:lnTo>
                  <a:lnTo>
                    <a:pt x="5155241" y="5132450"/>
                  </a:lnTo>
                  <a:lnTo>
                    <a:pt x="5151187" y="5129931"/>
                  </a:lnTo>
                  <a:close/>
                </a:path>
                <a:path w="17412970" h="9752965">
                  <a:moveTo>
                    <a:pt x="5070916" y="5090561"/>
                  </a:moveTo>
                  <a:lnTo>
                    <a:pt x="5060901" y="5086289"/>
                  </a:lnTo>
                  <a:lnTo>
                    <a:pt x="5055948" y="5087727"/>
                  </a:lnTo>
                  <a:lnTo>
                    <a:pt x="5052246" y="5096406"/>
                  </a:lnTo>
                  <a:lnTo>
                    <a:pt x="5053826" y="5101026"/>
                  </a:lnTo>
                  <a:lnTo>
                    <a:pt x="5057881" y="5103545"/>
                  </a:lnTo>
                  <a:lnTo>
                    <a:pt x="5067895" y="5107817"/>
                  </a:lnTo>
                  <a:lnTo>
                    <a:pt x="5072992" y="5106046"/>
                  </a:lnTo>
                  <a:lnTo>
                    <a:pt x="5076552" y="5097700"/>
                  </a:lnTo>
                  <a:lnTo>
                    <a:pt x="5074972" y="5093080"/>
                  </a:lnTo>
                  <a:lnTo>
                    <a:pt x="5070916" y="5090561"/>
                  </a:lnTo>
                  <a:close/>
                </a:path>
                <a:path w="17412970" h="9752965">
                  <a:moveTo>
                    <a:pt x="7626258" y="6176245"/>
                  </a:moveTo>
                  <a:lnTo>
                    <a:pt x="7621776" y="6174728"/>
                  </a:lnTo>
                  <a:lnTo>
                    <a:pt x="7615817" y="6172975"/>
                  </a:lnTo>
                  <a:lnTo>
                    <a:pt x="7611668" y="6171600"/>
                  </a:lnTo>
                  <a:lnTo>
                    <a:pt x="7607097" y="6173991"/>
                  </a:lnTo>
                  <a:lnTo>
                    <a:pt x="7605580" y="6178473"/>
                  </a:lnTo>
                  <a:lnTo>
                    <a:pt x="7604681" y="6182430"/>
                  </a:lnTo>
                  <a:lnTo>
                    <a:pt x="7606403" y="6186716"/>
                  </a:lnTo>
                  <a:lnTo>
                    <a:pt x="7611077" y="6188709"/>
                  </a:lnTo>
                  <a:lnTo>
                    <a:pt x="7617036" y="6190462"/>
                  </a:lnTo>
                  <a:lnTo>
                    <a:pt x="7621185" y="6191837"/>
                  </a:lnTo>
                  <a:lnTo>
                    <a:pt x="7625757" y="6189447"/>
                  </a:lnTo>
                  <a:lnTo>
                    <a:pt x="7627274" y="6184964"/>
                  </a:lnTo>
                  <a:lnTo>
                    <a:pt x="7628649" y="6180816"/>
                  </a:lnTo>
                  <a:lnTo>
                    <a:pt x="7626258" y="6176245"/>
                  </a:lnTo>
                  <a:close/>
                </a:path>
                <a:path w="17412970" h="9752965">
                  <a:moveTo>
                    <a:pt x="4990788" y="5050857"/>
                  </a:moveTo>
                  <a:lnTo>
                    <a:pt x="4981108" y="5046728"/>
                  </a:lnTo>
                  <a:lnTo>
                    <a:pt x="4975821" y="5048023"/>
                  </a:lnTo>
                  <a:lnTo>
                    <a:pt x="4972261" y="5056369"/>
                  </a:lnTo>
                  <a:lnTo>
                    <a:pt x="4973699" y="5061323"/>
                  </a:lnTo>
                  <a:lnTo>
                    <a:pt x="4977753" y="5063842"/>
                  </a:lnTo>
                  <a:lnTo>
                    <a:pt x="4987768" y="5068114"/>
                  </a:lnTo>
                  <a:lnTo>
                    <a:pt x="4992863" y="5066341"/>
                  </a:lnTo>
                  <a:lnTo>
                    <a:pt x="4996281" y="5058329"/>
                  </a:lnTo>
                  <a:lnTo>
                    <a:pt x="4994843" y="5053376"/>
                  </a:lnTo>
                  <a:lnTo>
                    <a:pt x="4990788" y="5050857"/>
                  </a:lnTo>
                  <a:close/>
                </a:path>
                <a:path w="17412970" h="9752965">
                  <a:moveTo>
                    <a:pt x="4910469" y="5010677"/>
                  </a:moveTo>
                  <a:lnTo>
                    <a:pt x="4900789" y="5006548"/>
                  </a:lnTo>
                  <a:lnTo>
                    <a:pt x="4895501" y="5007843"/>
                  </a:lnTo>
                  <a:lnTo>
                    <a:pt x="4891941" y="5016189"/>
                  </a:lnTo>
                  <a:lnTo>
                    <a:pt x="4893379" y="5021143"/>
                  </a:lnTo>
                  <a:lnTo>
                    <a:pt x="4897434" y="5023662"/>
                  </a:lnTo>
                  <a:lnTo>
                    <a:pt x="4907449" y="5027934"/>
                  </a:lnTo>
                  <a:lnTo>
                    <a:pt x="4912544" y="5026162"/>
                  </a:lnTo>
                  <a:lnTo>
                    <a:pt x="4915962" y="5018150"/>
                  </a:lnTo>
                  <a:lnTo>
                    <a:pt x="4914524" y="5013196"/>
                  </a:lnTo>
                  <a:lnTo>
                    <a:pt x="4910469" y="5010677"/>
                  </a:lnTo>
                  <a:close/>
                </a:path>
                <a:path w="17412970" h="9752965">
                  <a:moveTo>
                    <a:pt x="7712460" y="6200785"/>
                  </a:moveTo>
                  <a:lnTo>
                    <a:pt x="7707836" y="6199601"/>
                  </a:lnTo>
                  <a:lnTo>
                    <a:pt x="7701877" y="6197848"/>
                  </a:lnTo>
                  <a:lnTo>
                    <a:pt x="7697252" y="6196665"/>
                  </a:lnTo>
                  <a:lnTo>
                    <a:pt x="7692681" y="6199055"/>
                  </a:lnTo>
                  <a:lnTo>
                    <a:pt x="7691497" y="6203679"/>
                  </a:lnTo>
                  <a:lnTo>
                    <a:pt x="7690599" y="6207637"/>
                  </a:lnTo>
                  <a:lnTo>
                    <a:pt x="7692655" y="6212064"/>
                  </a:lnTo>
                  <a:lnTo>
                    <a:pt x="7697329" y="6214058"/>
                  </a:lnTo>
                  <a:lnTo>
                    <a:pt x="7703289" y="6215812"/>
                  </a:lnTo>
                  <a:lnTo>
                    <a:pt x="7707913" y="6216995"/>
                  </a:lnTo>
                  <a:lnTo>
                    <a:pt x="7712484" y="6214604"/>
                  </a:lnTo>
                  <a:lnTo>
                    <a:pt x="7714852" y="6205355"/>
                  </a:lnTo>
                  <a:lnTo>
                    <a:pt x="7712460" y="6200785"/>
                  </a:lnTo>
                  <a:close/>
                </a:path>
                <a:path w="17412970" h="9752965">
                  <a:moveTo>
                    <a:pt x="4821136" y="4966652"/>
                  </a:moveTo>
                  <a:lnTo>
                    <a:pt x="4815849" y="4967948"/>
                  </a:lnTo>
                  <a:lnTo>
                    <a:pt x="4813317" y="4973576"/>
                  </a:lnTo>
                  <a:lnTo>
                    <a:pt x="4811955" y="4976151"/>
                  </a:lnTo>
                  <a:lnTo>
                    <a:pt x="4813393" y="4981105"/>
                  </a:lnTo>
                  <a:lnTo>
                    <a:pt x="4817448" y="4983624"/>
                  </a:lnTo>
                  <a:lnTo>
                    <a:pt x="4827463" y="4987896"/>
                  </a:lnTo>
                  <a:lnTo>
                    <a:pt x="4832417" y="4986457"/>
                  </a:lnTo>
                  <a:lnTo>
                    <a:pt x="4834806" y="4981164"/>
                  </a:lnTo>
                  <a:lnTo>
                    <a:pt x="4836168" y="4978588"/>
                  </a:lnTo>
                  <a:lnTo>
                    <a:pt x="4834730" y="4973634"/>
                  </a:lnTo>
                  <a:lnTo>
                    <a:pt x="4830675" y="4971116"/>
                  </a:lnTo>
                  <a:lnTo>
                    <a:pt x="4825000" y="4968695"/>
                  </a:lnTo>
                  <a:lnTo>
                    <a:pt x="4821136" y="4966652"/>
                  </a:lnTo>
                  <a:close/>
                </a:path>
                <a:path w="17412970" h="9752965">
                  <a:moveTo>
                    <a:pt x="4749973" y="4929983"/>
                  </a:moveTo>
                  <a:lnTo>
                    <a:pt x="4744298" y="4927563"/>
                  </a:lnTo>
                  <a:lnTo>
                    <a:pt x="4740355" y="4934956"/>
                  </a:lnTo>
                  <a:lnTo>
                    <a:pt x="4736938" y="4942967"/>
                  </a:lnTo>
                  <a:lnTo>
                    <a:pt x="4746618" y="4947097"/>
                  </a:lnTo>
                  <a:lnTo>
                    <a:pt x="4751572" y="4945659"/>
                  </a:lnTo>
                  <a:lnTo>
                    <a:pt x="4753785" y="4940684"/>
                  </a:lnTo>
                  <a:lnTo>
                    <a:pt x="4755466" y="4937456"/>
                  </a:lnTo>
                  <a:lnTo>
                    <a:pt x="4754028" y="4932503"/>
                  </a:lnTo>
                  <a:lnTo>
                    <a:pt x="4749973" y="4929983"/>
                  </a:lnTo>
                  <a:close/>
                </a:path>
                <a:path w="17412970" h="9752965">
                  <a:moveTo>
                    <a:pt x="7798329" y="6225182"/>
                  </a:moveTo>
                  <a:lnTo>
                    <a:pt x="7794038" y="6224141"/>
                  </a:lnTo>
                  <a:lnTo>
                    <a:pt x="7788079" y="6222388"/>
                  </a:lnTo>
                  <a:lnTo>
                    <a:pt x="7783454" y="6221204"/>
                  </a:lnTo>
                  <a:lnTo>
                    <a:pt x="7778884" y="6223594"/>
                  </a:lnTo>
                  <a:lnTo>
                    <a:pt x="7777700" y="6228219"/>
                  </a:lnTo>
                  <a:lnTo>
                    <a:pt x="7776659" y="6232509"/>
                  </a:lnTo>
                  <a:lnTo>
                    <a:pt x="7778857" y="6236604"/>
                  </a:lnTo>
                  <a:lnTo>
                    <a:pt x="7783532" y="6238598"/>
                  </a:lnTo>
                  <a:lnTo>
                    <a:pt x="7789491" y="6240351"/>
                  </a:lnTo>
                  <a:lnTo>
                    <a:pt x="7794116" y="6241535"/>
                  </a:lnTo>
                  <a:lnTo>
                    <a:pt x="7798687" y="6239144"/>
                  </a:lnTo>
                  <a:lnTo>
                    <a:pt x="7801054" y="6229895"/>
                  </a:lnTo>
                  <a:lnTo>
                    <a:pt x="7798329" y="6225182"/>
                  </a:lnTo>
                  <a:close/>
                </a:path>
                <a:path w="17412970" h="9752965">
                  <a:moveTo>
                    <a:pt x="4660925" y="4885291"/>
                  </a:moveTo>
                  <a:lnTo>
                    <a:pt x="4655638" y="4886587"/>
                  </a:lnTo>
                  <a:lnTo>
                    <a:pt x="4653787" y="4890926"/>
                  </a:lnTo>
                  <a:lnTo>
                    <a:pt x="4651601" y="4895124"/>
                  </a:lnTo>
                  <a:lnTo>
                    <a:pt x="4653039" y="4900077"/>
                  </a:lnTo>
                  <a:lnTo>
                    <a:pt x="4657094" y="4902596"/>
                  </a:lnTo>
                  <a:lnTo>
                    <a:pt x="4667110" y="4906868"/>
                  </a:lnTo>
                  <a:lnTo>
                    <a:pt x="4672062" y="4905430"/>
                  </a:lnTo>
                  <a:lnTo>
                    <a:pt x="4673771" y="4901424"/>
                  </a:lnTo>
                  <a:lnTo>
                    <a:pt x="4675957" y="4897226"/>
                  </a:lnTo>
                  <a:lnTo>
                    <a:pt x="4674519" y="4892273"/>
                  </a:lnTo>
                  <a:lnTo>
                    <a:pt x="4670464" y="4889754"/>
                  </a:lnTo>
                  <a:lnTo>
                    <a:pt x="4664788" y="4887333"/>
                  </a:lnTo>
                  <a:lnTo>
                    <a:pt x="4660925" y="4885291"/>
                  </a:lnTo>
                  <a:close/>
                </a:path>
                <a:path w="17412970" h="9752965">
                  <a:moveTo>
                    <a:pt x="4581225" y="4844585"/>
                  </a:moveTo>
                  <a:lnTo>
                    <a:pt x="4575937" y="4845881"/>
                  </a:lnTo>
                  <a:lnTo>
                    <a:pt x="4574086" y="4850221"/>
                  </a:lnTo>
                  <a:lnTo>
                    <a:pt x="4571901" y="4854418"/>
                  </a:lnTo>
                  <a:lnTo>
                    <a:pt x="4573339" y="4859371"/>
                  </a:lnTo>
                  <a:lnTo>
                    <a:pt x="4577394" y="4861891"/>
                  </a:lnTo>
                  <a:lnTo>
                    <a:pt x="4587742" y="4866305"/>
                  </a:lnTo>
                  <a:lnTo>
                    <a:pt x="4592697" y="4864867"/>
                  </a:lnTo>
                  <a:lnTo>
                    <a:pt x="4594406" y="4860861"/>
                  </a:lnTo>
                  <a:lnTo>
                    <a:pt x="4596591" y="4856664"/>
                  </a:lnTo>
                  <a:lnTo>
                    <a:pt x="4595151" y="4851709"/>
                  </a:lnTo>
                  <a:lnTo>
                    <a:pt x="4591097" y="4849191"/>
                  </a:lnTo>
                  <a:lnTo>
                    <a:pt x="4585422" y="4846771"/>
                  </a:lnTo>
                  <a:lnTo>
                    <a:pt x="4581225" y="4844585"/>
                  </a:lnTo>
                  <a:close/>
                </a:path>
                <a:path w="17412970" h="9752965">
                  <a:moveTo>
                    <a:pt x="7884624" y="6248577"/>
                  </a:moveTo>
                  <a:lnTo>
                    <a:pt x="7880000" y="6247393"/>
                  </a:lnTo>
                  <a:lnTo>
                    <a:pt x="7874040" y="6245640"/>
                  </a:lnTo>
                  <a:lnTo>
                    <a:pt x="7869750" y="6244599"/>
                  </a:lnTo>
                  <a:lnTo>
                    <a:pt x="7865179" y="6246990"/>
                  </a:lnTo>
                  <a:lnTo>
                    <a:pt x="7863995" y="6251615"/>
                  </a:lnTo>
                  <a:lnTo>
                    <a:pt x="7862954" y="6255905"/>
                  </a:lnTo>
                  <a:lnTo>
                    <a:pt x="7865153" y="6259999"/>
                  </a:lnTo>
                  <a:lnTo>
                    <a:pt x="7868825" y="6261566"/>
                  </a:lnTo>
                  <a:lnTo>
                    <a:pt x="7868967" y="6261233"/>
                  </a:lnTo>
                  <a:lnTo>
                    <a:pt x="7869969" y="6261660"/>
                  </a:lnTo>
                  <a:lnTo>
                    <a:pt x="7875929" y="6263413"/>
                  </a:lnTo>
                  <a:lnTo>
                    <a:pt x="7880220" y="6264454"/>
                  </a:lnTo>
                  <a:lnTo>
                    <a:pt x="7884790" y="6262064"/>
                  </a:lnTo>
                  <a:lnTo>
                    <a:pt x="7885974" y="6257439"/>
                  </a:lnTo>
                  <a:lnTo>
                    <a:pt x="7887015" y="6253148"/>
                  </a:lnTo>
                  <a:lnTo>
                    <a:pt x="7884624" y="6248577"/>
                  </a:lnTo>
                  <a:close/>
                </a:path>
                <a:path w="17412970" h="9752965">
                  <a:moveTo>
                    <a:pt x="4501667" y="4803547"/>
                  </a:moveTo>
                  <a:lnTo>
                    <a:pt x="4496379" y="4804842"/>
                  </a:lnTo>
                  <a:lnTo>
                    <a:pt x="4494528" y="4809182"/>
                  </a:lnTo>
                  <a:lnTo>
                    <a:pt x="4492343" y="4813379"/>
                  </a:lnTo>
                  <a:lnTo>
                    <a:pt x="4493781" y="4818332"/>
                  </a:lnTo>
                  <a:lnTo>
                    <a:pt x="4497836" y="4820851"/>
                  </a:lnTo>
                  <a:lnTo>
                    <a:pt x="4508185" y="4825266"/>
                  </a:lnTo>
                  <a:lnTo>
                    <a:pt x="4513138" y="4823827"/>
                  </a:lnTo>
                  <a:lnTo>
                    <a:pt x="4514846" y="4819822"/>
                  </a:lnTo>
                  <a:lnTo>
                    <a:pt x="4517031" y="4815624"/>
                  </a:lnTo>
                  <a:lnTo>
                    <a:pt x="4515594" y="4810671"/>
                  </a:lnTo>
                  <a:lnTo>
                    <a:pt x="4511539" y="4808152"/>
                  </a:lnTo>
                  <a:lnTo>
                    <a:pt x="4505864" y="4805732"/>
                  </a:lnTo>
                  <a:lnTo>
                    <a:pt x="4501667" y="4803547"/>
                  </a:lnTo>
                  <a:close/>
                </a:path>
                <a:path w="17412970" h="9752965">
                  <a:moveTo>
                    <a:pt x="4422250" y="4762173"/>
                  </a:moveTo>
                  <a:lnTo>
                    <a:pt x="4416963" y="4763469"/>
                  </a:lnTo>
                  <a:lnTo>
                    <a:pt x="4415112" y="4767808"/>
                  </a:lnTo>
                  <a:lnTo>
                    <a:pt x="4412927" y="4772006"/>
                  </a:lnTo>
                  <a:lnTo>
                    <a:pt x="4414365" y="4776960"/>
                  </a:lnTo>
                  <a:lnTo>
                    <a:pt x="4418420" y="4779479"/>
                  </a:lnTo>
                  <a:lnTo>
                    <a:pt x="4428768" y="4783893"/>
                  </a:lnTo>
                  <a:lnTo>
                    <a:pt x="4433722" y="4782454"/>
                  </a:lnTo>
                  <a:lnTo>
                    <a:pt x="4435431" y="4778449"/>
                  </a:lnTo>
                  <a:lnTo>
                    <a:pt x="4437616" y="4774251"/>
                  </a:lnTo>
                  <a:lnTo>
                    <a:pt x="4436178" y="4769298"/>
                  </a:lnTo>
                  <a:lnTo>
                    <a:pt x="4432123" y="4766779"/>
                  </a:lnTo>
                  <a:lnTo>
                    <a:pt x="4426447" y="4764358"/>
                  </a:lnTo>
                  <a:lnTo>
                    <a:pt x="4422250" y="4762173"/>
                  </a:lnTo>
                  <a:close/>
                </a:path>
                <a:path w="17412970" h="9752965">
                  <a:moveTo>
                    <a:pt x="7971205" y="6271305"/>
                  </a:moveTo>
                  <a:lnTo>
                    <a:pt x="7966580" y="6270121"/>
                  </a:lnTo>
                  <a:lnTo>
                    <a:pt x="7956187" y="6267661"/>
                  </a:lnTo>
                  <a:lnTo>
                    <a:pt x="7951617" y="6270051"/>
                  </a:lnTo>
                  <a:lnTo>
                    <a:pt x="7950433" y="6274676"/>
                  </a:lnTo>
                  <a:lnTo>
                    <a:pt x="7949535" y="6278633"/>
                  </a:lnTo>
                  <a:lnTo>
                    <a:pt x="7951733" y="6282728"/>
                  </a:lnTo>
                  <a:lnTo>
                    <a:pt x="7956405" y="6284721"/>
                  </a:lnTo>
                  <a:lnTo>
                    <a:pt x="7966800" y="6287181"/>
                  </a:lnTo>
                  <a:lnTo>
                    <a:pt x="7971370" y="6284791"/>
                  </a:lnTo>
                  <a:lnTo>
                    <a:pt x="7972554" y="6280167"/>
                  </a:lnTo>
                  <a:lnTo>
                    <a:pt x="7973595" y="6275876"/>
                  </a:lnTo>
                  <a:lnTo>
                    <a:pt x="7971205" y="6271305"/>
                  </a:lnTo>
                  <a:close/>
                </a:path>
                <a:path w="17412970" h="9752965">
                  <a:moveTo>
                    <a:pt x="4342977" y="4720467"/>
                  </a:moveTo>
                  <a:lnTo>
                    <a:pt x="4338023" y="4721904"/>
                  </a:lnTo>
                  <a:lnTo>
                    <a:pt x="4335839" y="4726102"/>
                  </a:lnTo>
                  <a:lnTo>
                    <a:pt x="4333796" y="4729965"/>
                  </a:lnTo>
                  <a:lnTo>
                    <a:pt x="4335091" y="4735253"/>
                  </a:lnTo>
                  <a:lnTo>
                    <a:pt x="4339147" y="4737771"/>
                  </a:lnTo>
                  <a:lnTo>
                    <a:pt x="4349495" y="4742185"/>
                  </a:lnTo>
                  <a:lnTo>
                    <a:pt x="4354449" y="4740748"/>
                  </a:lnTo>
                  <a:lnTo>
                    <a:pt x="4356158" y="4736742"/>
                  </a:lnTo>
                  <a:lnTo>
                    <a:pt x="4358200" y="4732879"/>
                  </a:lnTo>
                  <a:lnTo>
                    <a:pt x="4356905" y="4727591"/>
                  </a:lnTo>
                  <a:lnTo>
                    <a:pt x="4352850" y="4725073"/>
                  </a:lnTo>
                  <a:lnTo>
                    <a:pt x="4347175" y="4722652"/>
                  </a:lnTo>
                  <a:lnTo>
                    <a:pt x="4342977" y="4720467"/>
                  </a:lnTo>
                  <a:close/>
                </a:path>
                <a:path w="17412970" h="9752965">
                  <a:moveTo>
                    <a:pt x="4263704" y="4678759"/>
                  </a:moveTo>
                  <a:lnTo>
                    <a:pt x="4258751" y="4680198"/>
                  </a:lnTo>
                  <a:lnTo>
                    <a:pt x="4256566" y="4684395"/>
                  </a:lnTo>
                  <a:lnTo>
                    <a:pt x="4254523" y="4688259"/>
                  </a:lnTo>
                  <a:lnTo>
                    <a:pt x="4255960" y="4693212"/>
                  </a:lnTo>
                  <a:lnTo>
                    <a:pt x="4259873" y="4696065"/>
                  </a:lnTo>
                  <a:lnTo>
                    <a:pt x="4270222" y="4700479"/>
                  </a:lnTo>
                  <a:lnTo>
                    <a:pt x="4274842" y="4698899"/>
                  </a:lnTo>
                  <a:lnTo>
                    <a:pt x="4278927" y="4691172"/>
                  </a:lnTo>
                  <a:lnTo>
                    <a:pt x="4277488" y="4686218"/>
                  </a:lnTo>
                  <a:lnTo>
                    <a:pt x="4273576" y="4683365"/>
                  </a:lnTo>
                  <a:lnTo>
                    <a:pt x="4267902" y="4680944"/>
                  </a:lnTo>
                  <a:lnTo>
                    <a:pt x="4263704" y="4678759"/>
                  </a:lnTo>
                  <a:close/>
                </a:path>
                <a:path w="17412970" h="9752965">
                  <a:moveTo>
                    <a:pt x="8057878" y="6292889"/>
                  </a:moveTo>
                  <a:lnTo>
                    <a:pt x="8047486" y="6290429"/>
                  </a:lnTo>
                  <a:lnTo>
                    <a:pt x="8042861" y="6289245"/>
                  </a:lnTo>
                  <a:lnTo>
                    <a:pt x="8038624" y="6291778"/>
                  </a:lnTo>
                  <a:lnTo>
                    <a:pt x="8037441" y="6296402"/>
                  </a:lnTo>
                  <a:lnTo>
                    <a:pt x="8036542" y="6300359"/>
                  </a:lnTo>
                  <a:lnTo>
                    <a:pt x="8038740" y="6304453"/>
                  </a:lnTo>
                  <a:lnTo>
                    <a:pt x="8043413" y="6306447"/>
                  </a:lnTo>
                  <a:lnTo>
                    <a:pt x="8049516" y="6307867"/>
                  </a:lnTo>
                  <a:lnTo>
                    <a:pt x="8054141" y="6309050"/>
                  </a:lnTo>
                  <a:lnTo>
                    <a:pt x="8058520" y="6306183"/>
                  </a:lnTo>
                  <a:lnTo>
                    <a:pt x="8059561" y="6301893"/>
                  </a:lnTo>
                  <a:lnTo>
                    <a:pt x="8060745" y="6297268"/>
                  </a:lnTo>
                  <a:lnTo>
                    <a:pt x="8057878" y="6292889"/>
                  </a:lnTo>
                  <a:close/>
                </a:path>
                <a:path w="17412970" h="9752965">
                  <a:moveTo>
                    <a:pt x="4184857" y="4636051"/>
                  </a:moveTo>
                  <a:lnTo>
                    <a:pt x="4179903" y="4637489"/>
                  </a:lnTo>
                  <a:lnTo>
                    <a:pt x="4175533" y="4645884"/>
                  </a:lnTo>
                  <a:lnTo>
                    <a:pt x="4176972" y="4650838"/>
                  </a:lnTo>
                  <a:lnTo>
                    <a:pt x="4181170" y="4653023"/>
                  </a:lnTo>
                  <a:lnTo>
                    <a:pt x="4186559" y="4656111"/>
                  </a:lnTo>
                  <a:lnTo>
                    <a:pt x="4191233" y="4658104"/>
                  </a:lnTo>
                  <a:lnTo>
                    <a:pt x="4195852" y="4656524"/>
                  </a:lnTo>
                  <a:lnTo>
                    <a:pt x="4197895" y="4652661"/>
                  </a:lnTo>
                  <a:lnTo>
                    <a:pt x="4200080" y="4648464"/>
                  </a:lnTo>
                  <a:lnTo>
                    <a:pt x="4198642" y="4643510"/>
                  </a:lnTo>
                  <a:lnTo>
                    <a:pt x="4194445" y="4641325"/>
                  </a:lnTo>
                  <a:lnTo>
                    <a:pt x="4189054" y="4638236"/>
                  </a:lnTo>
                  <a:lnTo>
                    <a:pt x="4184857" y="4636051"/>
                  </a:lnTo>
                  <a:close/>
                </a:path>
                <a:path w="17412970" h="9752965">
                  <a:moveTo>
                    <a:pt x="4105869" y="4593677"/>
                  </a:moveTo>
                  <a:lnTo>
                    <a:pt x="4100915" y="4595115"/>
                  </a:lnTo>
                  <a:lnTo>
                    <a:pt x="4096545" y="4603509"/>
                  </a:lnTo>
                  <a:lnTo>
                    <a:pt x="4097983" y="4608463"/>
                  </a:lnTo>
                  <a:lnTo>
                    <a:pt x="4102180" y="4610648"/>
                  </a:lnTo>
                  <a:lnTo>
                    <a:pt x="4107571" y="4613737"/>
                  </a:lnTo>
                  <a:lnTo>
                    <a:pt x="4112244" y="4615730"/>
                  </a:lnTo>
                  <a:lnTo>
                    <a:pt x="4116864" y="4614150"/>
                  </a:lnTo>
                  <a:lnTo>
                    <a:pt x="4118907" y="4610286"/>
                  </a:lnTo>
                  <a:lnTo>
                    <a:pt x="4121092" y="4606089"/>
                  </a:lnTo>
                  <a:lnTo>
                    <a:pt x="4119654" y="4601136"/>
                  </a:lnTo>
                  <a:lnTo>
                    <a:pt x="4115457" y="4598951"/>
                  </a:lnTo>
                  <a:lnTo>
                    <a:pt x="4110066" y="4595862"/>
                  </a:lnTo>
                  <a:lnTo>
                    <a:pt x="4105869" y="4593677"/>
                  </a:lnTo>
                  <a:close/>
                </a:path>
                <a:path w="17412970" h="9752965">
                  <a:moveTo>
                    <a:pt x="8145121" y="6313137"/>
                  </a:moveTo>
                  <a:lnTo>
                    <a:pt x="8134729" y="6310677"/>
                  </a:lnTo>
                  <a:lnTo>
                    <a:pt x="8129962" y="6309827"/>
                  </a:lnTo>
                  <a:lnTo>
                    <a:pt x="8125582" y="6312694"/>
                  </a:lnTo>
                  <a:lnTo>
                    <a:pt x="8124541" y="6316984"/>
                  </a:lnTo>
                  <a:lnTo>
                    <a:pt x="8123642" y="6320942"/>
                  </a:lnTo>
                  <a:lnTo>
                    <a:pt x="8125841" y="6325036"/>
                  </a:lnTo>
                  <a:lnTo>
                    <a:pt x="8130848" y="6327172"/>
                  </a:lnTo>
                  <a:lnTo>
                    <a:pt x="8136951" y="6328592"/>
                  </a:lnTo>
                  <a:lnTo>
                    <a:pt x="8141718" y="6329441"/>
                  </a:lnTo>
                  <a:lnTo>
                    <a:pt x="8146098" y="6326574"/>
                  </a:lnTo>
                  <a:lnTo>
                    <a:pt x="8147139" y="6322283"/>
                  </a:lnTo>
                  <a:lnTo>
                    <a:pt x="8147988" y="6317517"/>
                  </a:lnTo>
                  <a:lnTo>
                    <a:pt x="8145121" y="6313137"/>
                  </a:lnTo>
                  <a:close/>
                </a:path>
                <a:path w="17412970" h="9752965">
                  <a:moveTo>
                    <a:pt x="4027023" y="4550969"/>
                  </a:moveTo>
                  <a:lnTo>
                    <a:pt x="4022069" y="4552406"/>
                  </a:lnTo>
                  <a:lnTo>
                    <a:pt x="4017699" y="4560801"/>
                  </a:lnTo>
                  <a:lnTo>
                    <a:pt x="4019137" y="4565755"/>
                  </a:lnTo>
                  <a:lnTo>
                    <a:pt x="4023334" y="4567940"/>
                  </a:lnTo>
                  <a:lnTo>
                    <a:pt x="4028725" y="4571028"/>
                  </a:lnTo>
                  <a:lnTo>
                    <a:pt x="4033398" y="4573022"/>
                  </a:lnTo>
                  <a:lnTo>
                    <a:pt x="4038018" y="4571442"/>
                  </a:lnTo>
                  <a:lnTo>
                    <a:pt x="4040061" y="4567578"/>
                  </a:lnTo>
                  <a:lnTo>
                    <a:pt x="4042246" y="4563381"/>
                  </a:lnTo>
                  <a:lnTo>
                    <a:pt x="4040807" y="4558427"/>
                  </a:lnTo>
                  <a:lnTo>
                    <a:pt x="4036609" y="4556242"/>
                  </a:lnTo>
                  <a:lnTo>
                    <a:pt x="4031220" y="4553154"/>
                  </a:lnTo>
                  <a:lnTo>
                    <a:pt x="4027023" y="4550969"/>
                  </a:lnTo>
                  <a:close/>
                </a:path>
                <a:path w="17412970" h="9752965">
                  <a:moveTo>
                    <a:pt x="3948987" y="4508211"/>
                  </a:moveTo>
                  <a:lnTo>
                    <a:pt x="3943698" y="4509507"/>
                  </a:lnTo>
                  <a:lnTo>
                    <a:pt x="3941514" y="4513704"/>
                  </a:lnTo>
                  <a:lnTo>
                    <a:pt x="3939471" y="4517568"/>
                  </a:lnTo>
                  <a:lnTo>
                    <a:pt x="3940767" y="4522855"/>
                  </a:lnTo>
                  <a:lnTo>
                    <a:pt x="3944965" y="4525040"/>
                  </a:lnTo>
                  <a:lnTo>
                    <a:pt x="3950355" y="4528128"/>
                  </a:lnTo>
                  <a:lnTo>
                    <a:pt x="3955028" y="4530122"/>
                  </a:lnTo>
                  <a:lnTo>
                    <a:pt x="3959648" y="4528542"/>
                  </a:lnTo>
                  <a:lnTo>
                    <a:pt x="3963733" y="4520815"/>
                  </a:lnTo>
                  <a:lnTo>
                    <a:pt x="3962438" y="4515527"/>
                  </a:lnTo>
                  <a:lnTo>
                    <a:pt x="3958240" y="4513342"/>
                  </a:lnTo>
                  <a:lnTo>
                    <a:pt x="3952850" y="4510253"/>
                  </a:lnTo>
                  <a:lnTo>
                    <a:pt x="3948987" y="4508211"/>
                  </a:lnTo>
                  <a:close/>
                </a:path>
                <a:path w="17412970" h="9752965">
                  <a:moveTo>
                    <a:pt x="8232314" y="6332575"/>
                  </a:moveTo>
                  <a:lnTo>
                    <a:pt x="8221922" y="6330115"/>
                  </a:lnTo>
                  <a:lnTo>
                    <a:pt x="8217488" y="6329408"/>
                  </a:lnTo>
                  <a:lnTo>
                    <a:pt x="8213110" y="6332275"/>
                  </a:lnTo>
                  <a:lnTo>
                    <a:pt x="8212068" y="6336566"/>
                  </a:lnTo>
                  <a:lnTo>
                    <a:pt x="8211504" y="6340665"/>
                  </a:lnTo>
                  <a:lnTo>
                    <a:pt x="8213368" y="6344616"/>
                  </a:lnTo>
                  <a:lnTo>
                    <a:pt x="8217041" y="6346183"/>
                  </a:lnTo>
                  <a:lnTo>
                    <a:pt x="8217183" y="6345849"/>
                  </a:lnTo>
                  <a:lnTo>
                    <a:pt x="8218519" y="6346419"/>
                  </a:lnTo>
                  <a:lnTo>
                    <a:pt x="8224621" y="6347838"/>
                  </a:lnTo>
                  <a:lnTo>
                    <a:pt x="8229054" y="6348546"/>
                  </a:lnTo>
                  <a:lnTo>
                    <a:pt x="8233434" y="6345679"/>
                  </a:lnTo>
                  <a:lnTo>
                    <a:pt x="8234475" y="6341388"/>
                  </a:lnTo>
                  <a:lnTo>
                    <a:pt x="8235182" y="6336955"/>
                  </a:lnTo>
                  <a:lnTo>
                    <a:pt x="8232314" y="6332575"/>
                  </a:lnTo>
                  <a:close/>
                </a:path>
                <a:path w="17412970" h="9752965">
                  <a:moveTo>
                    <a:pt x="3870759" y="4464978"/>
                  </a:moveTo>
                  <a:lnTo>
                    <a:pt x="3865472" y="4466273"/>
                  </a:lnTo>
                  <a:lnTo>
                    <a:pt x="3863287" y="4470471"/>
                  </a:lnTo>
                  <a:lnTo>
                    <a:pt x="3860910" y="4474192"/>
                  </a:lnTo>
                  <a:lnTo>
                    <a:pt x="3862205" y="4479479"/>
                  </a:lnTo>
                  <a:lnTo>
                    <a:pt x="3866402" y="4481664"/>
                  </a:lnTo>
                  <a:lnTo>
                    <a:pt x="3871793" y="4484752"/>
                  </a:lnTo>
                  <a:lnTo>
                    <a:pt x="3872461" y="4485037"/>
                  </a:lnTo>
                  <a:lnTo>
                    <a:pt x="3872318" y="4485371"/>
                  </a:lnTo>
                  <a:lnTo>
                    <a:pt x="3876324" y="4487080"/>
                  </a:lnTo>
                  <a:lnTo>
                    <a:pt x="3880944" y="4485499"/>
                  </a:lnTo>
                  <a:lnTo>
                    <a:pt x="3882987" y="4481636"/>
                  </a:lnTo>
                  <a:lnTo>
                    <a:pt x="3885364" y="4477915"/>
                  </a:lnTo>
                  <a:lnTo>
                    <a:pt x="3884067" y="4472627"/>
                  </a:lnTo>
                  <a:lnTo>
                    <a:pt x="3879870" y="4470442"/>
                  </a:lnTo>
                  <a:lnTo>
                    <a:pt x="3874480" y="4467354"/>
                  </a:lnTo>
                  <a:lnTo>
                    <a:pt x="3870759" y="4464978"/>
                  </a:lnTo>
                  <a:close/>
                </a:path>
                <a:path w="17412970" h="9752965">
                  <a:moveTo>
                    <a:pt x="3792816" y="4421077"/>
                  </a:moveTo>
                  <a:lnTo>
                    <a:pt x="3787528" y="4422372"/>
                  </a:lnTo>
                  <a:lnTo>
                    <a:pt x="3785344" y="4426569"/>
                  </a:lnTo>
                  <a:lnTo>
                    <a:pt x="3782967" y="4430290"/>
                  </a:lnTo>
                  <a:lnTo>
                    <a:pt x="3784263" y="4435578"/>
                  </a:lnTo>
                  <a:lnTo>
                    <a:pt x="3788460" y="4437763"/>
                  </a:lnTo>
                  <a:lnTo>
                    <a:pt x="3793850" y="4440851"/>
                  </a:lnTo>
                  <a:lnTo>
                    <a:pt x="3798524" y="4442845"/>
                  </a:lnTo>
                  <a:lnTo>
                    <a:pt x="3803001" y="4441598"/>
                  </a:lnTo>
                  <a:lnTo>
                    <a:pt x="3805044" y="4437735"/>
                  </a:lnTo>
                  <a:lnTo>
                    <a:pt x="3807420" y="4434014"/>
                  </a:lnTo>
                  <a:lnTo>
                    <a:pt x="3806125" y="4428726"/>
                  </a:lnTo>
                  <a:lnTo>
                    <a:pt x="3801928" y="4426541"/>
                  </a:lnTo>
                  <a:lnTo>
                    <a:pt x="3796537" y="4423453"/>
                  </a:lnTo>
                  <a:lnTo>
                    <a:pt x="3792816" y="4421077"/>
                  </a:lnTo>
                  <a:close/>
                </a:path>
                <a:path w="17412970" h="9752965">
                  <a:moveTo>
                    <a:pt x="8320269" y="6351155"/>
                  </a:moveTo>
                  <a:lnTo>
                    <a:pt x="8315836" y="6350447"/>
                  </a:lnTo>
                  <a:lnTo>
                    <a:pt x="8309735" y="6349028"/>
                  </a:lnTo>
                  <a:lnTo>
                    <a:pt x="8305110" y="6347845"/>
                  </a:lnTo>
                  <a:lnTo>
                    <a:pt x="8300588" y="6351046"/>
                  </a:lnTo>
                  <a:lnTo>
                    <a:pt x="8299881" y="6355479"/>
                  </a:lnTo>
                  <a:lnTo>
                    <a:pt x="8298982" y="6359435"/>
                  </a:lnTo>
                  <a:lnTo>
                    <a:pt x="8300989" y="6363053"/>
                  </a:lnTo>
                  <a:lnTo>
                    <a:pt x="8306332" y="6365332"/>
                  </a:lnTo>
                  <a:lnTo>
                    <a:pt x="8312434" y="6366751"/>
                  </a:lnTo>
                  <a:lnTo>
                    <a:pt x="8317058" y="6367935"/>
                  </a:lnTo>
                  <a:lnTo>
                    <a:pt x="8321580" y="6364734"/>
                  </a:lnTo>
                  <a:lnTo>
                    <a:pt x="8322287" y="6360302"/>
                  </a:lnTo>
                  <a:lnTo>
                    <a:pt x="8323470" y="6355677"/>
                  </a:lnTo>
                  <a:lnTo>
                    <a:pt x="8320269" y="6351155"/>
                  </a:lnTo>
                  <a:close/>
                </a:path>
                <a:path w="17412970" h="9752965">
                  <a:moveTo>
                    <a:pt x="3714206" y="4376890"/>
                  </a:moveTo>
                  <a:lnTo>
                    <a:pt x="3709109" y="4378662"/>
                  </a:lnTo>
                  <a:lnTo>
                    <a:pt x="3704356" y="4386104"/>
                  </a:lnTo>
                  <a:lnTo>
                    <a:pt x="3705653" y="4391392"/>
                  </a:lnTo>
                  <a:lnTo>
                    <a:pt x="3709850" y="4393577"/>
                  </a:lnTo>
                  <a:lnTo>
                    <a:pt x="3715240" y="4396665"/>
                  </a:lnTo>
                  <a:lnTo>
                    <a:pt x="3719914" y="4398659"/>
                  </a:lnTo>
                  <a:lnTo>
                    <a:pt x="3724391" y="4397412"/>
                  </a:lnTo>
                  <a:lnTo>
                    <a:pt x="3726433" y="4393549"/>
                  </a:lnTo>
                  <a:lnTo>
                    <a:pt x="3728810" y="4389828"/>
                  </a:lnTo>
                  <a:lnTo>
                    <a:pt x="3727515" y="4384540"/>
                  </a:lnTo>
                  <a:lnTo>
                    <a:pt x="3723317" y="4382355"/>
                  </a:lnTo>
                  <a:lnTo>
                    <a:pt x="3717927" y="4379266"/>
                  </a:lnTo>
                  <a:lnTo>
                    <a:pt x="3714206" y="4376890"/>
                  </a:lnTo>
                  <a:close/>
                </a:path>
                <a:path w="17412970" h="9752965">
                  <a:moveTo>
                    <a:pt x="8408128" y="6368114"/>
                  </a:moveTo>
                  <a:lnTo>
                    <a:pt x="8403695" y="6367407"/>
                  </a:lnTo>
                  <a:lnTo>
                    <a:pt x="8397450" y="6366322"/>
                  </a:lnTo>
                  <a:lnTo>
                    <a:pt x="8392826" y="6365139"/>
                  </a:lnTo>
                  <a:lnTo>
                    <a:pt x="8388302" y="6368338"/>
                  </a:lnTo>
                  <a:lnTo>
                    <a:pt x="8387654" y="6372402"/>
                  </a:lnTo>
                  <a:lnTo>
                    <a:pt x="8387595" y="6372771"/>
                  </a:lnTo>
                  <a:lnTo>
                    <a:pt x="8386696" y="6376728"/>
                  </a:lnTo>
                  <a:lnTo>
                    <a:pt x="8388705" y="6380347"/>
                  </a:lnTo>
                  <a:lnTo>
                    <a:pt x="8394046" y="6382625"/>
                  </a:lnTo>
                  <a:lnTo>
                    <a:pt x="8400290" y="6383711"/>
                  </a:lnTo>
                  <a:lnTo>
                    <a:pt x="8404914" y="6384894"/>
                  </a:lnTo>
                  <a:lnTo>
                    <a:pt x="8409436" y="6381693"/>
                  </a:lnTo>
                  <a:lnTo>
                    <a:pt x="8410084" y="6377630"/>
                  </a:lnTo>
                  <a:lnTo>
                    <a:pt x="8410144" y="6377260"/>
                  </a:lnTo>
                  <a:lnTo>
                    <a:pt x="8411236" y="6372992"/>
                  </a:lnTo>
                  <a:lnTo>
                    <a:pt x="8411327" y="6372636"/>
                  </a:lnTo>
                  <a:lnTo>
                    <a:pt x="8408128" y="6368114"/>
                  </a:lnTo>
                  <a:close/>
                </a:path>
                <a:path w="17412970" h="9752965">
                  <a:moveTo>
                    <a:pt x="3636405" y="4332655"/>
                  </a:moveTo>
                  <a:lnTo>
                    <a:pt x="3631117" y="4333951"/>
                  </a:lnTo>
                  <a:lnTo>
                    <a:pt x="3628932" y="4338148"/>
                  </a:lnTo>
                  <a:lnTo>
                    <a:pt x="3626555" y="4341869"/>
                  </a:lnTo>
                  <a:lnTo>
                    <a:pt x="3627852" y="4347157"/>
                  </a:lnTo>
                  <a:lnTo>
                    <a:pt x="3632049" y="4349342"/>
                  </a:lnTo>
                  <a:lnTo>
                    <a:pt x="3637440" y="4352430"/>
                  </a:lnTo>
                  <a:lnTo>
                    <a:pt x="3642113" y="4354424"/>
                  </a:lnTo>
                  <a:lnTo>
                    <a:pt x="3646591" y="4353177"/>
                  </a:lnTo>
                  <a:lnTo>
                    <a:pt x="3648633" y="4349314"/>
                  </a:lnTo>
                  <a:lnTo>
                    <a:pt x="3651010" y="4345593"/>
                  </a:lnTo>
                  <a:lnTo>
                    <a:pt x="3649714" y="4340305"/>
                  </a:lnTo>
                  <a:lnTo>
                    <a:pt x="3645516" y="4338120"/>
                  </a:lnTo>
                  <a:lnTo>
                    <a:pt x="3640126" y="4335032"/>
                  </a:lnTo>
                  <a:lnTo>
                    <a:pt x="3636405" y="4332655"/>
                  </a:lnTo>
                  <a:close/>
                </a:path>
                <a:path w="17412970" h="9752965">
                  <a:moveTo>
                    <a:pt x="3558890" y="4287752"/>
                  </a:moveTo>
                  <a:lnTo>
                    <a:pt x="3553936" y="4289190"/>
                  </a:lnTo>
                  <a:lnTo>
                    <a:pt x="3548898" y="4297300"/>
                  </a:lnTo>
                  <a:lnTo>
                    <a:pt x="3550336" y="4302254"/>
                  </a:lnTo>
                  <a:lnTo>
                    <a:pt x="3554391" y="4304773"/>
                  </a:lnTo>
                  <a:lnTo>
                    <a:pt x="3559781" y="4307862"/>
                  </a:lnTo>
                  <a:lnTo>
                    <a:pt x="3564789" y="4309998"/>
                  </a:lnTo>
                  <a:lnTo>
                    <a:pt x="3569267" y="4308751"/>
                  </a:lnTo>
                  <a:lnTo>
                    <a:pt x="3571309" y="4304888"/>
                  </a:lnTo>
                  <a:lnTo>
                    <a:pt x="3573828" y="4300832"/>
                  </a:lnTo>
                  <a:lnTo>
                    <a:pt x="3572389" y="4295879"/>
                  </a:lnTo>
                  <a:lnTo>
                    <a:pt x="3568334" y="4293360"/>
                  </a:lnTo>
                  <a:lnTo>
                    <a:pt x="3562945" y="4290271"/>
                  </a:lnTo>
                  <a:lnTo>
                    <a:pt x="3558890" y="4287752"/>
                  </a:lnTo>
                  <a:close/>
                </a:path>
                <a:path w="17412970" h="9752965">
                  <a:moveTo>
                    <a:pt x="8496077" y="6383930"/>
                  </a:moveTo>
                  <a:lnTo>
                    <a:pt x="8491644" y="6383222"/>
                  </a:lnTo>
                  <a:lnTo>
                    <a:pt x="8485400" y="6382136"/>
                  </a:lnTo>
                  <a:lnTo>
                    <a:pt x="8480966" y="6381429"/>
                  </a:lnTo>
                  <a:lnTo>
                    <a:pt x="8476445" y="6384630"/>
                  </a:lnTo>
                  <a:lnTo>
                    <a:pt x="8475738" y="6389063"/>
                  </a:lnTo>
                  <a:lnTo>
                    <a:pt x="8474921" y="6392661"/>
                  </a:lnTo>
                  <a:lnTo>
                    <a:pt x="8474839" y="6393020"/>
                  </a:lnTo>
                  <a:lnTo>
                    <a:pt x="8477180" y="6396781"/>
                  </a:lnTo>
                  <a:lnTo>
                    <a:pt x="8480518" y="6398205"/>
                  </a:lnTo>
                  <a:lnTo>
                    <a:pt x="8480994" y="6398013"/>
                  </a:lnTo>
                  <a:lnTo>
                    <a:pt x="8482663" y="6398725"/>
                  </a:lnTo>
                  <a:lnTo>
                    <a:pt x="8488909" y="6399811"/>
                  </a:lnTo>
                  <a:lnTo>
                    <a:pt x="8493342" y="6400519"/>
                  </a:lnTo>
                  <a:lnTo>
                    <a:pt x="8497864" y="6397318"/>
                  </a:lnTo>
                  <a:lnTo>
                    <a:pt x="8499278" y="6388452"/>
                  </a:lnTo>
                  <a:lnTo>
                    <a:pt x="8496077" y="6383930"/>
                  </a:lnTo>
                  <a:close/>
                </a:path>
                <a:path w="17412970" h="9752965">
                  <a:moveTo>
                    <a:pt x="3481374" y="4242850"/>
                  </a:moveTo>
                  <a:lnTo>
                    <a:pt x="3476563" y="4243954"/>
                  </a:lnTo>
                  <a:lnTo>
                    <a:pt x="3474044" y="4248009"/>
                  </a:lnTo>
                  <a:lnTo>
                    <a:pt x="3471859" y="4252207"/>
                  </a:lnTo>
                  <a:lnTo>
                    <a:pt x="3472963" y="4257018"/>
                  </a:lnTo>
                  <a:lnTo>
                    <a:pt x="3477018" y="4259537"/>
                  </a:lnTo>
                  <a:lnTo>
                    <a:pt x="3482408" y="4262625"/>
                  </a:lnTo>
                  <a:lnTo>
                    <a:pt x="3487416" y="4264761"/>
                  </a:lnTo>
                  <a:lnTo>
                    <a:pt x="3491893" y="4263514"/>
                  </a:lnTo>
                  <a:lnTo>
                    <a:pt x="3493936" y="4259651"/>
                  </a:lnTo>
                  <a:lnTo>
                    <a:pt x="3496121" y="4255453"/>
                  </a:lnTo>
                  <a:lnTo>
                    <a:pt x="3495017" y="4250642"/>
                  </a:lnTo>
                  <a:lnTo>
                    <a:pt x="3490961" y="4248124"/>
                  </a:lnTo>
                  <a:lnTo>
                    <a:pt x="3485571" y="4245035"/>
                  </a:lnTo>
                  <a:lnTo>
                    <a:pt x="3481374" y="4242850"/>
                  </a:lnTo>
                  <a:close/>
                </a:path>
                <a:path w="17412970" h="9752965">
                  <a:moveTo>
                    <a:pt x="3404001" y="4197613"/>
                  </a:moveTo>
                  <a:lnTo>
                    <a:pt x="3399189" y="4198717"/>
                  </a:lnTo>
                  <a:lnTo>
                    <a:pt x="3396670" y="4202772"/>
                  </a:lnTo>
                  <a:lnTo>
                    <a:pt x="3394486" y="4206970"/>
                  </a:lnTo>
                  <a:lnTo>
                    <a:pt x="3395590" y="4211781"/>
                  </a:lnTo>
                  <a:lnTo>
                    <a:pt x="3399645" y="4214300"/>
                  </a:lnTo>
                  <a:lnTo>
                    <a:pt x="3405035" y="4217389"/>
                  </a:lnTo>
                  <a:lnTo>
                    <a:pt x="3410042" y="4219525"/>
                  </a:lnTo>
                  <a:lnTo>
                    <a:pt x="3414186" y="4218136"/>
                  </a:lnTo>
                  <a:lnTo>
                    <a:pt x="3416562" y="4214414"/>
                  </a:lnTo>
                  <a:lnTo>
                    <a:pt x="3418747" y="4210217"/>
                  </a:lnTo>
                  <a:lnTo>
                    <a:pt x="3417643" y="4205406"/>
                  </a:lnTo>
                  <a:lnTo>
                    <a:pt x="3413588" y="4202887"/>
                  </a:lnTo>
                  <a:lnTo>
                    <a:pt x="3408198" y="4199798"/>
                  </a:lnTo>
                  <a:lnTo>
                    <a:pt x="3404001" y="4197613"/>
                  </a:lnTo>
                  <a:close/>
                </a:path>
                <a:path w="17412970" h="9752965">
                  <a:moveTo>
                    <a:pt x="8584313" y="6399077"/>
                  </a:moveTo>
                  <a:lnTo>
                    <a:pt x="8579880" y="6398370"/>
                  </a:lnTo>
                  <a:lnTo>
                    <a:pt x="8573635" y="6397285"/>
                  </a:lnTo>
                  <a:lnTo>
                    <a:pt x="8569203" y="6396578"/>
                  </a:lnTo>
                  <a:lnTo>
                    <a:pt x="8564679" y="6399778"/>
                  </a:lnTo>
                  <a:lnTo>
                    <a:pt x="8563972" y="6404211"/>
                  </a:lnTo>
                  <a:lnTo>
                    <a:pt x="8563155" y="6407807"/>
                  </a:lnTo>
                  <a:lnTo>
                    <a:pt x="8563073" y="6408168"/>
                  </a:lnTo>
                  <a:lnTo>
                    <a:pt x="8565415" y="6411929"/>
                  </a:lnTo>
                  <a:lnTo>
                    <a:pt x="8568754" y="6413353"/>
                  </a:lnTo>
                  <a:lnTo>
                    <a:pt x="8569231" y="6413162"/>
                  </a:lnTo>
                  <a:lnTo>
                    <a:pt x="8570899" y="6413873"/>
                  </a:lnTo>
                  <a:lnTo>
                    <a:pt x="8577144" y="6414958"/>
                  </a:lnTo>
                  <a:lnTo>
                    <a:pt x="8581577" y="6415665"/>
                  </a:lnTo>
                  <a:lnTo>
                    <a:pt x="8586100" y="6412466"/>
                  </a:lnTo>
                  <a:lnTo>
                    <a:pt x="8586807" y="6408032"/>
                  </a:lnTo>
                  <a:lnTo>
                    <a:pt x="8587657" y="6403266"/>
                  </a:lnTo>
                  <a:lnTo>
                    <a:pt x="8584313" y="6399077"/>
                  </a:lnTo>
                  <a:close/>
                </a:path>
                <a:path w="17412970" h="9752965">
                  <a:moveTo>
                    <a:pt x="3327246" y="4151851"/>
                  </a:moveTo>
                  <a:lnTo>
                    <a:pt x="3322435" y="4152956"/>
                  </a:lnTo>
                  <a:lnTo>
                    <a:pt x="3319916" y="4157011"/>
                  </a:lnTo>
                  <a:lnTo>
                    <a:pt x="3317731" y="4161208"/>
                  </a:lnTo>
                  <a:lnTo>
                    <a:pt x="3318835" y="4166019"/>
                  </a:lnTo>
                  <a:lnTo>
                    <a:pt x="3322890" y="4168538"/>
                  </a:lnTo>
                  <a:lnTo>
                    <a:pt x="3328281" y="4171626"/>
                  </a:lnTo>
                  <a:lnTo>
                    <a:pt x="3333288" y="4173762"/>
                  </a:lnTo>
                  <a:lnTo>
                    <a:pt x="3337431" y="4172373"/>
                  </a:lnTo>
                  <a:lnTo>
                    <a:pt x="3339808" y="4168653"/>
                  </a:lnTo>
                  <a:lnTo>
                    <a:pt x="3341993" y="4164455"/>
                  </a:lnTo>
                  <a:lnTo>
                    <a:pt x="3340889" y="4159644"/>
                  </a:lnTo>
                  <a:lnTo>
                    <a:pt x="3336834" y="4157125"/>
                  </a:lnTo>
                  <a:lnTo>
                    <a:pt x="3331444" y="4154037"/>
                  </a:lnTo>
                  <a:lnTo>
                    <a:pt x="3327246" y="4151851"/>
                  </a:lnTo>
                  <a:close/>
                </a:path>
                <a:path w="17412970" h="9752965">
                  <a:moveTo>
                    <a:pt x="3250634" y="4105756"/>
                  </a:moveTo>
                  <a:lnTo>
                    <a:pt x="3245823" y="4106860"/>
                  </a:lnTo>
                  <a:lnTo>
                    <a:pt x="3240785" y="4114970"/>
                  </a:lnTo>
                  <a:lnTo>
                    <a:pt x="3241889" y="4119781"/>
                  </a:lnTo>
                  <a:lnTo>
                    <a:pt x="3245945" y="4122300"/>
                  </a:lnTo>
                  <a:lnTo>
                    <a:pt x="3251335" y="4125388"/>
                  </a:lnTo>
                  <a:lnTo>
                    <a:pt x="3252336" y="4125816"/>
                  </a:lnTo>
                  <a:lnTo>
                    <a:pt x="3252194" y="4126149"/>
                  </a:lnTo>
                  <a:lnTo>
                    <a:pt x="3256200" y="4127858"/>
                  </a:lnTo>
                  <a:lnTo>
                    <a:pt x="3260486" y="4126135"/>
                  </a:lnTo>
                  <a:lnTo>
                    <a:pt x="3262720" y="4122748"/>
                  </a:lnTo>
                  <a:lnTo>
                    <a:pt x="3265238" y="4118693"/>
                  </a:lnTo>
                  <a:lnTo>
                    <a:pt x="3264134" y="4113882"/>
                  </a:lnTo>
                  <a:lnTo>
                    <a:pt x="3260079" y="4111363"/>
                  </a:lnTo>
                  <a:lnTo>
                    <a:pt x="3254689" y="4108275"/>
                  </a:lnTo>
                  <a:lnTo>
                    <a:pt x="3250634" y="4105756"/>
                  </a:lnTo>
                  <a:close/>
                </a:path>
                <a:path w="17412970" h="9752965">
                  <a:moveTo>
                    <a:pt x="8672165" y="6413273"/>
                  </a:moveTo>
                  <a:lnTo>
                    <a:pt x="8667732" y="6412565"/>
                  </a:lnTo>
                  <a:lnTo>
                    <a:pt x="8661488" y="6411480"/>
                  </a:lnTo>
                  <a:lnTo>
                    <a:pt x="8657055" y="6410772"/>
                  </a:lnTo>
                  <a:lnTo>
                    <a:pt x="8652866" y="6414115"/>
                  </a:lnTo>
                  <a:lnTo>
                    <a:pt x="8652158" y="6418548"/>
                  </a:lnTo>
                  <a:lnTo>
                    <a:pt x="8651477" y="6421809"/>
                  </a:lnTo>
                  <a:lnTo>
                    <a:pt x="8651402" y="6422171"/>
                  </a:lnTo>
                  <a:lnTo>
                    <a:pt x="8653745" y="6425933"/>
                  </a:lnTo>
                  <a:lnTo>
                    <a:pt x="8657083" y="6427356"/>
                  </a:lnTo>
                  <a:lnTo>
                    <a:pt x="8657225" y="6427023"/>
                  </a:lnTo>
                  <a:lnTo>
                    <a:pt x="8659229" y="6427878"/>
                  </a:lnTo>
                  <a:lnTo>
                    <a:pt x="8665472" y="6428963"/>
                  </a:lnTo>
                  <a:lnTo>
                    <a:pt x="8669905" y="6429670"/>
                  </a:lnTo>
                  <a:lnTo>
                    <a:pt x="8674092" y="6426326"/>
                  </a:lnTo>
                  <a:lnTo>
                    <a:pt x="8675508" y="6417460"/>
                  </a:lnTo>
                  <a:lnTo>
                    <a:pt x="8672165" y="6413273"/>
                  </a:lnTo>
                  <a:close/>
                </a:path>
                <a:path w="17412970" h="9752965">
                  <a:moveTo>
                    <a:pt x="3174640" y="4059135"/>
                  </a:moveTo>
                  <a:lnTo>
                    <a:pt x="3169495" y="4060097"/>
                  </a:lnTo>
                  <a:lnTo>
                    <a:pt x="3166977" y="4064152"/>
                  </a:lnTo>
                  <a:lnTo>
                    <a:pt x="3164996" y="4067253"/>
                  </a:lnTo>
                  <a:lnTo>
                    <a:pt x="3164600" y="4067873"/>
                  </a:lnTo>
                  <a:lnTo>
                    <a:pt x="3165562" y="4073018"/>
                  </a:lnTo>
                  <a:lnTo>
                    <a:pt x="3169617" y="4075537"/>
                  </a:lnTo>
                  <a:lnTo>
                    <a:pt x="3174865" y="4078959"/>
                  </a:lnTo>
                  <a:lnTo>
                    <a:pt x="3175866" y="4079386"/>
                  </a:lnTo>
                  <a:lnTo>
                    <a:pt x="3175724" y="4079721"/>
                  </a:lnTo>
                  <a:lnTo>
                    <a:pt x="3179730" y="4081429"/>
                  </a:lnTo>
                  <a:lnTo>
                    <a:pt x="3184015" y="4079706"/>
                  </a:lnTo>
                  <a:lnTo>
                    <a:pt x="3186250" y="4076319"/>
                  </a:lnTo>
                  <a:lnTo>
                    <a:pt x="3188768" y="4072264"/>
                  </a:lnTo>
                  <a:lnTo>
                    <a:pt x="3187664" y="4067452"/>
                  </a:lnTo>
                  <a:lnTo>
                    <a:pt x="3183609" y="4064934"/>
                  </a:lnTo>
                  <a:lnTo>
                    <a:pt x="3174640" y="4059135"/>
                  </a:lnTo>
                  <a:close/>
                </a:path>
                <a:path w="17412970" h="9752965">
                  <a:moveTo>
                    <a:pt x="3098121" y="4011896"/>
                  </a:moveTo>
                  <a:lnTo>
                    <a:pt x="3092977" y="4012858"/>
                  </a:lnTo>
                  <a:lnTo>
                    <a:pt x="3090845" y="4016288"/>
                  </a:lnTo>
                  <a:lnTo>
                    <a:pt x="3088478" y="4020013"/>
                  </a:lnTo>
                  <a:lnTo>
                    <a:pt x="3088081" y="4020634"/>
                  </a:lnTo>
                  <a:lnTo>
                    <a:pt x="3089043" y="4025778"/>
                  </a:lnTo>
                  <a:lnTo>
                    <a:pt x="3093098" y="4028297"/>
                  </a:lnTo>
                  <a:lnTo>
                    <a:pt x="3098346" y="4031720"/>
                  </a:lnTo>
                  <a:lnTo>
                    <a:pt x="3103019" y="4033713"/>
                  </a:lnTo>
                  <a:lnTo>
                    <a:pt x="3107497" y="4032467"/>
                  </a:lnTo>
                  <a:lnTo>
                    <a:pt x="3109731" y="4029079"/>
                  </a:lnTo>
                  <a:lnTo>
                    <a:pt x="3111711" y="4025978"/>
                  </a:lnTo>
                  <a:lnTo>
                    <a:pt x="3112108" y="4025358"/>
                  </a:lnTo>
                  <a:lnTo>
                    <a:pt x="3111145" y="4020213"/>
                  </a:lnTo>
                  <a:lnTo>
                    <a:pt x="3107090" y="4017694"/>
                  </a:lnTo>
                  <a:lnTo>
                    <a:pt x="3098121" y="4011896"/>
                  </a:lnTo>
                  <a:close/>
                </a:path>
                <a:path w="17412970" h="9752965">
                  <a:moveTo>
                    <a:pt x="8760730" y="6425799"/>
                  </a:moveTo>
                  <a:lnTo>
                    <a:pt x="8756296" y="6425092"/>
                  </a:lnTo>
                  <a:lnTo>
                    <a:pt x="8749910" y="6424341"/>
                  </a:lnTo>
                  <a:lnTo>
                    <a:pt x="8745477" y="6423633"/>
                  </a:lnTo>
                  <a:lnTo>
                    <a:pt x="8741288" y="6426976"/>
                  </a:lnTo>
                  <a:lnTo>
                    <a:pt x="8740581" y="6431409"/>
                  </a:lnTo>
                  <a:lnTo>
                    <a:pt x="8740159" y="6435174"/>
                  </a:lnTo>
                  <a:lnTo>
                    <a:pt x="8742167" y="6438793"/>
                  </a:lnTo>
                  <a:lnTo>
                    <a:pt x="8745505" y="6440217"/>
                  </a:lnTo>
                  <a:lnTo>
                    <a:pt x="8745647" y="6439883"/>
                  </a:lnTo>
                  <a:lnTo>
                    <a:pt x="8747651" y="6440737"/>
                  </a:lnTo>
                  <a:lnTo>
                    <a:pt x="8754036" y="6441489"/>
                  </a:lnTo>
                  <a:lnTo>
                    <a:pt x="8758470" y="6442196"/>
                  </a:lnTo>
                  <a:lnTo>
                    <a:pt x="8762658" y="6438853"/>
                  </a:lnTo>
                  <a:lnTo>
                    <a:pt x="8764013" y="6430356"/>
                  </a:lnTo>
                  <a:lnTo>
                    <a:pt x="8764072" y="6429987"/>
                  </a:lnTo>
                  <a:lnTo>
                    <a:pt x="8760730" y="6425799"/>
                  </a:lnTo>
                  <a:close/>
                </a:path>
                <a:path w="17412970" h="9752965">
                  <a:moveTo>
                    <a:pt x="3022079" y="3964465"/>
                  </a:moveTo>
                  <a:lnTo>
                    <a:pt x="3016934" y="3965426"/>
                  </a:lnTo>
                  <a:lnTo>
                    <a:pt x="3014803" y="3968858"/>
                  </a:lnTo>
                  <a:lnTo>
                    <a:pt x="3012435" y="3972583"/>
                  </a:lnTo>
                  <a:lnTo>
                    <a:pt x="3012039" y="3973202"/>
                  </a:lnTo>
                  <a:lnTo>
                    <a:pt x="3013001" y="3978348"/>
                  </a:lnTo>
                  <a:lnTo>
                    <a:pt x="3017056" y="3980866"/>
                  </a:lnTo>
                  <a:lnTo>
                    <a:pt x="3022303" y="3984289"/>
                  </a:lnTo>
                  <a:lnTo>
                    <a:pt x="3026977" y="3986282"/>
                  </a:lnTo>
                  <a:lnTo>
                    <a:pt x="3031454" y="3985036"/>
                  </a:lnTo>
                  <a:lnTo>
                    <a:pt x="3033688" y="3981649"/>
                  </a:lnTo>
                  <a:lnTo>
                    <a:pt x="3035669" y="3978548"/>
                  </a:lnTo>
                  <a:lnTo>
                    <a:pt x="3036065" y="3977927"/>
                  </a:lnTo>
                  <a:lnTo>
                    <a:pt x="3035103" y="3972782"/>
                  </a:lnTo>
                  <a:lnTo>
                    <a:pt x="3031048" y="3970263"/>
                  </a:lnTo>
                  <a:lnTo>
                    <a:pt x="3022079" y="3964465"/>
                  </a:lnTo>
                  <a:close/>
                </a:path>
                <a:path w="17412970" h="9752965">
                  <a:moveTo>
                    <a:pt x="8849864" y="6436990"/>
                  </a:moveTo>
                  <a:lnTo>
                    <a:pt x="8845289" y="6436617"/>
                  </a:lnTo>
                  <a:lnTo>
                    <a:pt x="8838900" y="6435864"/>
                  </a:lnTo>
                  <a:lnTo>
                    <a:pt x="8834467" y="6435156"/>
                  </a:lnTo>
                  <a:lnTo>
                    <a:pt x="8830279" y="6438501"/>
                  </a:lnTo>
                  <a:lnTo>
                    <a:pt x="8829572" y="6442933"/>
                  </a:lnTo>
                  <a:lnTo>
                    <a:pt x="8829150" y="6446699"/>
                  </a:lnTo>
                  <a:lnTo>
                    <a:pt x="8831158" y="6450318"/>
                  </a:lnTo>
                  <a:lnTo>
                    <a:pt x="8834497" y="6451742"/>
                  </a:lnTo>
                  <a:lnTo>
                    <a:pt x="8834640" y="6451408"/>
                  </a:lnTo>
                  <a:lnTo>
                    <a:pt x="8836642" y="6452262"/>
                  </a:lnTo>
                  <a:lnTo>
                    <a:pt x="8843029" y="6453014"/>
                  </a:lnTo>
                  <a:lnTo>
                    <a:pt x="8847462" y="6453721"/>
                  </a:lnTo>
                  <a:lnTo>
                    <a:pt x="8851983" y="6450520"/>
                  </a:lnTo>
                  <a:lnTo>
                    <a:pt x="8852356" y="6445944"/>
                  </a:lnTo>
                  <a:lnTo>
                    <a:pt x="8853004" y="6441881"/>
                  </a:lnTo>
                  <a:lnTo>
                    <a:pt x="8853063" y="6441511"/>
                  </a:lnTo>
                  <a:lnTo>
                    <a:pt x="8849864" y="6436990"/>
                  </a:lnTo>
                  <a:close/>
                </a:path>
                <a:path w="17412970" h="9752965">
                  <a:moveTo>
                    <a:pt x="2946321" y="3916366"/>
                  </a:moveTo>
                  <a:lnTo>
                    <a:pt x="2941176" y="3917328"/>
                  </a:lnTo>
                  <a:lnTo>
                    <a:pt x="2939045" y="3920759"/>
                  </a:lnTo>
                  <a:lnTo>
                    <a:pt x="2936677" y="3924484"/>
                  </a:lnTo>
                  <a:lnTo>
                    <a:pt x="2936281" y="3925104"/>
                  </a:lnTo>
                  <a:lnTo>
                    <a:pt x="2937243" y="3930249"/>
                  </a:lnTo>
                  <a:lnTo>
                    <a:pt x="2941298" y="3932768"/>
                  </a:lnTo>
                  <a:lnTo>
                    <a:pt x="2946545" y="3936190"/>
                  </a:lnTo>
                  <a:lnTo>
                    <a:pt x="2951219" y="3938184"/>
                  </a:lnTo>
                  <a:lnTo>
                    <a:pt x="2955696" y="3936937"/>
                  </a:lnTo>
                  <a:lnTo>
                    <a:pt x="2957930" y="3933550"/>
                  </a:lnTo>
                  <a:lnTo>
                    <a:pt x="2959911" y="3930449"/>
                  </a:lnTo>
                  <a:lnTo>
                    <a:pt x="2960307" y="3929828"/>
                  </a:lnTo>
                  <a:lnTo>
                    <a:pt x="2959345" y="3924684"/>
                  </a:lnTo>
                  <a:lnTo>
                    <a:pt x="2955290" y="3922165"/>
                  </a:lnTo>
                  <a:lnTo>
                    <a:pt x="2946321" y="3916366"/>
                  </a:lnTo>
                  <a:close/>
                </a:path>
                <a:path w="17412970" h="9752965">
                  <a:moveTo>
                    <a:pt x="2870898" y="3868410"/>
                  </a:moveTo>
                  <a:lnTo>
                    <a:pt x="2865609" y="3869705"/>
                  </a:lnTo>
                  <a:lnTo>
                    <a:pt x="2861252" y="3876528"/>
                  </a:lnTo>
                  <a:lnTo>
                    <a:pt x="2860857" y="3877147"/>
                  </a:lnTo>
                  <a:lnTo>
                    <a:pt x="2862152" y="3882436"/>
                  </a:lnTo>
                  <a:lnTo>
                    <a:pt x="2871121" y="3888234"/>
                  </a:lnTo>
                  <a:lnTo>
                    <a:pt x="2875795" y="3890228"/>
                  </a:lnTo>
                  <a:lnTo>
                    <a:pt x="2880272" y="3888981"/>
                  </a:lnTo>
                  <a:lnTo>
                    <a:pt x="2882507" y="3885594"/>
                  </a:lnTo>
                  <a:lnTo>
                    <a:pt x="2884883" y="3881873"/>
                  </a:lnTo>
                  <a:lnTo>
                    <a:pt x="2883588" y="3876585"/>
                  </a:lnTo>
                  <a:lnTo>
                    <a:pt x="2870898" y="3868410"/>
                  </a:lnTo>
                  <a:close/>
                </a:path>
                <a:path w="17412970" h="9752965">
                  <a:moveTo>
                    <a:pt x="8938139" y="6447420"/>
                  </a:moveTo>
                  <a:lnTo>
                    <a:pt x="8933562" y="6447046"/>
                  </a:lnTo>
                  <a:lnTo>
                    <a:pt x="8927510" y="6446437"/>
                  </a:lnTo>
                  <a:lnTo>
                    <a:pt x="8922935" y="6446064"/>
                  </a:lnTo>
                  <a:lnTo>
                    <a:pt x="8918746" y="6449406"/>
                  </a:lnTo>
                  <a:lnTo>
                    <a:pt x="8918372" y="6453982"/>
                  </a:lnTo>
                  <a:lnTo>
                    <a:pt x="8917951" y="6457748"/>
                  </a:lnTo>
                  <a:lnTo>
                    <a:pt x="8920101" y="6461032"/>
                  </a:lnTo>
                  <a:lnTo>
                    <a:pt x="8923440" y="6462456"/>
                  </a:lnTo>
                  <a:lnTo>
                    <a:pt x="8923582" y="6462122"/>
                  </a:lnTo>
                  <a:lnTo>
                    <a:pt x="8925917" y="6463118"/>
                  </a:lnTo>
                  <a:lnTo>
                    <a:pt x="8931971" y="6463728"/>
                  </a:lnTo>
                  <a:lnTo>
                    <a:pt x="8936546" y="6464102"/>
                  </a:lnTo>
                  <a:lnTo>
                    <a:pt x="8940735" y="6460758"/>
                  </a:lnTo>
                  <a:lnTo>
                    <a:pt x="8941483" y="6451608"/>
                  </a:lnTo>
                  <a:lnTo>
                    <a:pt x="8938139" y="6447420"/>
                  </a:lnTo>
                  <a:close/>
                </a:path>
                <a:path w="17412970" h="9752965">
                  <a:moveTo>
                    <a:pt x="2796043" y="3819119"/>
                  </a:moveTo>
                  <a:lnTo>
                    <a:pt x="2790756" y="3820414"/>
                  </a:lnTo>
                  <a:lnTo>
                    <a:pt x="2788775" y="3823515"/>
                  </a:lnTo>
                  <a:lnTo>
                    <a:pt x="2786248" y="3827566"/>
                  </a:lnTo>
                  <a:lnTo>
                    <a:pt x="2785860" y="3828190"/>
                  </a:lnTo>
                  <a:lnTo>
                    <a:pt x="2787156" y="3833478"/>
                  </a:lnTo>
                  <a:lnTo>
                    <a:pt x="2796125" y="3839276"/>
                  </a:lnTo>
                  <a:lnTo>
                    <a:pt x="2801132" y="3841412"/>
                  </a:lnTo>
                  <a:lnTo>
                    <a:pt x="2805610" y="3840166"/>
                  </a:lnTo>
                  <a:lnTo>
                    <a:pt x="2807844" y="3836779"/>
                  </a:lnTo>
                  <a:lnTo>
                    <a:pt x="2809975" y="3833347"/>
                  </a:lnTo>
                  <a:lnTo>
                    <a:pt x="2810363" y="3832723"/>
                  </a:lnTo>
                  <a:lnTo>
                    <a:pt x="2809067" y="3827436"/>
                  </a:lnTo>
                  <a:lnTo>
                    <a:pt x="2800098" y="3821638"/>
                  </a:lnTo>
                  <a:lnTo>
                    <a:pt x="2796043" y="3819119"/>
                  </a:lnTo>
                  <a:close/>
                </a:path>
                <a:path w="17412970" h="9752965">
                  <a:moveTo>
                    <a:pt x="2721522" y="3769970"/>
                  </a:moveTo>
                  <a:lnTo>
                    <a:pt x="2716235" y="3771265"/>
                  </a:lnTo>
                  <a:lnTo>
                    <a:pt x="2714057" y="3774676"/>
                  </a:lnTo>
                  <a:lnTo>
                    <a:pt x="2713858" y="3774987"/>
                  </a:lnTo>
                  <a:lnTo>
                    <a:pt x="2711225" y="3778598"/>
                  </a:lnTo>
                  <a:lnTo>
                    <a:pt x="2711006" y="3778899"/>
                  </a:lnTo>
                  <a:lnTo>
                    <a:pt x="2712301" y="3784186"/>
                  </a:lnTo>
                  <a:lnTo>
                    <a:pt x="2721270" y="3789984"/>
                  </a:lnTo>
                  <a:lnTo>
                    <a:pt x="2722606" y="3790554"/>
                  </a:lnTo>
                  <a:lnTo>
                    <a:pt x="2722463" y="3790889"/>
                  </a:lnTo>
                  <a:lnTo>
                    <a:pt x="2726135" y="3792455"/>
                  </a:lnTo>
                  <a:lnTo>
                    <a:pt x="2730613" y="3791208"/>
                  </a:lnTo>
                  <a:lnTo>
                    <a:pt x="2732644" y="3788129"/>
                  </a:lnTo>
                  <a:lnTo>
                    <a:pt x="2732847" y="3787821"/>
                  </a:lnTo>
                  <a:lnTo>
                    <a:pt x="2735480" y="3784210"/>
                  </a:lnTo>
                  <a:lnTo>
                    <a:pt x="2735699" y="3783908"/>
                  </a:lnTo>
                  <a:lnTo>
                    <a:pt x="2734404" y="3778621"/>
                  </a:lnTo>
                  <a:lnTo>
                    <a:pt x="2725435" y="3772822"/>
                  </a:lnTo>
                  <a:lnTo>
                    <a:pt x="2721522" y="3769970"/>
                  </a:lnTo>
                  <a:close/>
                </a:path>
                <a:path w="17412970" h="9752965">
                  <a:moveTo>
                    <a:pt x="9026984" y="6456515"/>
                  </a:moveTo>
                  <a:lnTo>
                    <a:pt x="9022409" y="6456142"/>
                  </a:lnTo>
                  <a:lnTo>
                    <a:pt x="9016355" y="6455531"/>
                  </a:lnTo>
                  <a:lnTo>
                    <a:pt x="9011778" y="6455158"/>
                  </a:lnTo>
                  <a:lnTo>
                    <a:pt x="9007592" y="6458502"/>
                  </a:lnTo>
                  <a:lnTo>
                    <a:pt x="9007218" y="6463076"/>
                  </a:lnTo>
                  <a:lnTo>
                    <a:pt x="9006795" y="6466842"/>
                  </a:lnTo>
                  <a:lnTo>
                    <a:pt x="9025391" y="6473196"/>
                  </a:lnTo>
                  <a:lnTo>
                    <a:pt x="9029579" y="6469853"/>
                  </a:lnTo>
                  <a:lnTo>
                    <a:pt x="9030325" y="6460702"/>
                  </a:lnTo>
                  <a:lnTo>
                    <a:pt x="9026984" y="6456515"/>
                  </a:lnTo>
                  <a:close/>
                </a:path>
                <a:path w="17412970" h="9752965">
                  <a:moveTo>
                    <a:pt x="2646810" y="3720344"/>
                  </a:moveTo>
                  <a:lnTo>
                    <a:pt x="2641523" y="3721640"/>
                  </a:lnTo>
                  <a:lnTo>
                    <a:pt x="2639344" y="3725051"/>
                  </a:lnTo>
                  <a:lnTo>
                    <a:pt x="2639146" y="3725361"/>
                  </a:lnTo>
                  <a:lnTo>
                    <a:pt x="2636513" y="3728972"/>
                  </a:lnTo>
                  <a:lnTo>
                    <a:pt x="2636293" y="3729273"/>
                  </a:lnTo>
                  <a:lnTo>
                    <a:pt x="2637590" y="3734561"/>
                  </a:lnTo>
                  <a:lnTo>
                    <a:pt x="2646558" y="3740360"/>
                  </a:lnTo>
                  <a:lnTo>
                    <a:pt x="2647893" y="3740929"/>
                  </a:lnTo>
                  <a:lnTo>
                    <a:pt x="2647751" y="3741263"/>
                  </a:lnTo>
                  <a:lnTo>
                    <a:pt x="2651423" y="3742829"/>
                  </a:lnTo>
                  <a:lnTo>
                    <a:pt x="2655901" y="3741583"/>
                  </a:lnTo>
                  <a:lnTo>
                    <a:pt x="2657932" y="3738504"/>
                  </a:lnTo>
                  <a:lnTo>
                    <a:pt x="2658135" y="3738196"/>
                  </a:lnTo>
                  <a:lnTo>
                    <a:pt x="2660769" y="3734584"/>
                  </a:lnTo>
                  <a:lnTo>
                    <a:pt x="2660988" y="3734283"/>
                  </a:lnTo>
                  <a:lnTo>
                    <a:pt x="2659692" y="3728995"/>
                  </a:lnTo>
                  <a:lnTo>
                    <a:pt x="2650723" y="3723197"/>
                  </a:lnTo>
                  <a:lnTo>
                    <a:pt x="2646810" y="3720344"/>
                  </a:lnTo>
                  <a:close/>
                </a:path>
                <a:path w="17412970" h="9752965">
                  <a:moveTo>
                    <a:pt x="9116254" y="6464607"/>
                  </a:moveTo>
                  <a:lnTo>
                    <a:pt x="9111679" y="6464234"/>
                  </a:lnTo>
                  <a:lnTo>
                    <a:pt x="9105627" y="6463625"/>
                  </a:lnTo>
                  <a:lnTo>
                    <a:pt x="9101052" y="6463252"/>
                  </a:lnTo>
                  <a:lnTo>
                    <a:pt x="9096862" y="6466593"/>
                  </a:lnTo>
                  <a:lnTo>
                    <a:pt x="9096489" y="6471169"/>
                  </a:lnTo>
                  <a:lnTo>
                    <a:pt x="9096068" y="6474935"/>
                  </a:lnTo>
                  <a:lnTo>
                    <a:pt x="9114663" y="6481289"/>
                  </a:lnTo>
                  <a:lnTo>
                    <a:pt x="9118850" y="6477946"/>
                  </a:lnTo>
                  <a:lnTo>
                    <a:pt x="9119597" y="6468795"/>
                  </a:lnTo>
                  <a:lnTo>
                    <a:pt x="9116254" y="6464607"/>
                  </a:lnTo>
                  <a:close/>
                </a:path>
                <a:path w="17412970" h="9752965">
                  <a:moveTo>
                    <a:pt x="2572909" y="3670670"/>
                  </a:moveTo>
                  <a:lnTo>
                    <a:pt x="2567430" y="3671489"/>
                  </a:lnTo>
                  <a:lnTo>
                    <a:pt x="2562677" y="3678932"/>
                  </a:lnTo>
                  <a:lnTo>
                    <a:pt x="2563496" y="3684410"/>
                  </a:lnTo>
                  <a:lnTo>
                    <a:pt x="2572465" y="3690209"/>
                  </a:lnTo>
                  <a:lnTo>
                    <a:pt x="2577473" y="3692345"/>
                  </a:lnTo>
                  <a:lnTo>
                    <a:pt x="2581808" y="3691432"/>
                  </a:lnTo>
                  <a:lnTo>
                    <a:pt x="2584042" y="3688045"/>
                  </a:lnTo>
                  <a:lnTo>
                    <a:pt x="2586752" y="3684466"/>
                  </a:lnTo>
                  <a:lnTo>
                    <a:pt x="2585599" y="3678845"/>
                  </a:lnTo>
                  <a:lnTo>
                    <a:pt x="2572909" y="3670670"/>
                  </a:lnTo>
                  <a:close/>
                </a:path>
                <a:path w="17412970" h="9752965">
                  <a:moveTo>
                    <a:pt x="2498766" y="3619709"/>
                  </a:moveTo>
                  <a:lnTo>
                    <a:pt x="2493621" y="3620671"/>
                  </a:lnTo>
                  <a:lnTo>
                    <a:pt x="2490911" y="3624250"/>
                  </a:lnTo>
                  <a:lnTo>
                    <a:pt x="2488534" y="3627971"/>
                  </a:lnTo>
                  <a:lnTo>
                    <a:pt x="2489496" y="3633116"/>
                  </a:lnTo>
                  <a:lnTo>
                    <a:pt x="2493075" y="3635827"/>
                  </a:lnTo>
                  <a:lnTo>
                    <a:pt x="2498322" y="3639248"/>
                  </a:lnTo>
                  <a:lnTo>
                    <a:pt x="2503330" y="3641384"/>
                  </a:lnTo>
                  <a:lnTo>
                    <a:pt x="2507665" y="3640472"/>
                  </a:lnTo>
                  <a:lnTo>
                    <a:pt x="2509899" y="3637084"/>
                  </a:lnTo>
                  <a:lnTo>
                    <a:pt x="2512275" y="3633363"/>
                  </a:lnTo>
                  <a:lnTo>
                    <a:pt x="2511314" y="3628218"/>
                  </a:lnTo>
                  <a:lnTo>
                    <a:pt x="2507736" y="3625508"/>
                  </a:lnTo>
                  <a:lnTo>
                    <a:pt x="2498766" y="3619709"/>
                  </a:lnTo>
                  <a:close/>
                </a:path>
                <a:path w="17412970" h="9752965">
                  <a:moveTo>
                    <a:pt x="9205286" y="6471414"/>
                  </a:moveTo>
                  <a:lnTo>
                    <a:pt x="9200711" y="6471040"/>
                  </a:lnTo>
                  <a:lnTo>
                    <a:pt x="9194514" y="6470765"/>
                  </a:lnTo>
                  <a:lnTo>
                    <a:pt x="9189939" y="6470391"/>
                  </a:lnTo>
                  <a:lnTo>
                    <a:pt x="9186085" y="6473876"/>
                  </a:lnTo>
                  <a:lnTo>
                    <a:pt x="9185710" y="6478452"/>
                  </a:lnTo>
                  <a:lnTo>
                    <a:pt x="9185764" y="6482026"/>
                  </a:lnTo>
                  <a:lnTo>
                    <a:pt x="9187582" y="6485169"/>
                  </a:lnTo>
                  <a:lnTo>
                    <a:pt x="9191587" y="6486878"/>
                  </a:lnTo>
                  <a:lnTo>
                    <a:pt x="9193400" y="6487255"/>
                  </a:lnTo>
                  <a:lnTo>
                    <a:pt x="9199594" y="6487530"/>
                  </a:lnTo>
                  <a:lnTo>
                    <a:pt x="9204169" y="6487904"/>
                  </a:lnTo>
                  <a:lnTo>
                    <a:pt x="9208025" y="6484419"/>
                  </a:lnTo>
                  <a:lnTo>
                    <a:pt x="9208771" y="6475268"/>
                  </a:lnTo>
                  <a:lnTo>
                    <a:pt x="9205286" y="6471414"/>
                  </a:lnTo>
                  <a:close/>
                </a:path>
                <a:path w="17412970" h="9752965">
                  <a:moveTo>
                    <a:pt x="2425384" y="3567889"/>
                  </a:moveTo>
                  <a:lnTo>
                    <a:pt x="2420240" y="3568851"/>
                  </a:lnTo>
                  <a:lnTo>
                    <a:pt x="2417529" y="3572430"/>
                  </a:lnTo>
                  <a:lnTo>
                    <a:pt x="2415153" y="3576151"/>
                  </a:lnTo>
                  <a:lnTo>
                    <a:pt x="2416115" y="3581296"/>
                  </a:lnTo>
                  <a:lnTo>
                    <a:pt x="2419693" y="3584007"/>
                  </a:lnTo>
                  <a:lnTo>
                    <a:pt x="2424799" y="3587763"/>
                  </a:lnTo>
                  <a:lnTo>
                    <a:pt x="2429806" y="3589899"/>
                  </a:lnTo>
                  <a:lnTo>
                    <a:pt x="2434142" y="3588986"/>
                  </a:lnTo>
                  <a:lnTo>
                    <a:pt x="2436375" y="3585598"/>
                  </a:lnTo>
                  <a:lnTo>
                    <a:pt x="2438752" y="3581878"/>
                  </a:lnTo>
                  <a:lnTo>
                    <a:pt x="2437790" y="3576732"/>
                  </a:lnTo>
                  <a:lnTo>
                    <a:pt x="2434212" y="3574022"/>
                  </a:lnTo>
                  <a:lnTo>
                    <a:pt x="2429106" y="3570266"/>
                  </a:lnTo>
                  <a:lnTo>
                    <a:pt x="2425384" y="3567889"/>
                  </a:lnTo>
                  <a:close/>
                </a:path>
                <a:path w="17412970" h="9752965">
                  <a:moveTo>
                    <a:pt x="9294411" y="6477077"/>
                  </a:moveTo>
                  <a:lnTo>
                    <a:pt x="9289836" y="6476704"/>
                  </a:lnTo>
                  <a:lnTo>
                    <a:pt x="9283639" y="6476428"/>
                  </a:lnTo>
                  <a:lnTo>
                    <a:pt x="9279063" y="6476054"/>
                  </a:lnTo>
                  <a:lnTo>
                    <a:pt x="9275208" y="6479539"/>
                  </a:lnTo>
                  <a:lnTo>
                    <a:pt x="9274835" y="6484115"/>
                  </a:lnTo>
                  <a:lnTo>
                    <a:pt x="9274889" y="6487689"/>
                  </a:lnTo>
                  <a:lnTo>
                    <a:pt x="9277040" y="6490974"/>
                  </a:lnTo>
                  <a:lnTo>
                    <a:pt x="9280712" y="6492540"/>
                  </a:lnTo>
                  <a:lnTo>
                    <a:pt x="9282525" y="6492919"/>
                  </a:lnTo>
                  <a:lnTo>
                    <a:pt x="9288719" y="6493194"/>
                  </a:lnTo>
                  <a:lnTo>
                    <a:pt x="9293294" y="6493567"/>
                  </a:lnTo>
                  <a:lnTo>
                    <a:pt x="9297149" y="6490081"/>
                  </a:lnTo>
                  <a:lnTo>
                    <a:pt x="9297896" y="6480931"/>
                  </a:lnTo>
                  <a:lnTo>
                    <a:pt x="9294411" y="6477077"/>
                  </a:lnTo>
                  <a:close/>
                </a:path>
                <a:path w="17412970" h="9752965">
                  <a:moveTo>
                    <a:pt x="2352671" y="3516355"/>
                  </a:moveTo>
                  <a:lnTo>
                    <a:pt x="2347526" y="3517316"/>
                  </a:lnTo>
                  <a:lnTo>
                    <a:pt x="2342105" y="3524474"/>
                  </a:lnTo>
                  <a:lnTo>
                    <a:pt x="2343067" y="3529619"/>
                  </a:lnTo>
                  <a:lnTo>
                    <a:pt x="2346646" y="3532329"/>
                  </a:lnTo>
                  <a:lnTo>
                    <a:pt x="2351751" y="3536086"/>
                  </a:lnTo>
                  <a:lnTo>
                    <a:pt x="2353420" y="3536798"/>
                  </a:lnTo>
                  <a:lnTo>
                    <a:pt x="2353278" y="3537131"/>
                  </a:lnTo>
                  <a:lnTo>
                    <a:pt x="2356616" y="3538555"/>
                  </a:lnTo>
                  <a:lnTo>
                    <a:pt x="2360952" y="3537642"/>
                  </a:lnTo>
                  <a:lnTo>
                    <a:pt x="2363186" y="3534255"/>
                  </a:lnTo>
                  <a:lnTo>
                    <a:pt x="2365896" y="3530676"/>
                  </a:lnTo>
                  <a:lnTo>
                    <a:pt x="2364934" y="3525531"/>
                  </a:lnTo>
                  <a:lnTo>
                    <a:pt x="2361355" y="3522821"/>
                  </a:lnTo>
                  <a:lnTo>
                    <a:pt x="2356250" y="3519065"/>
                  </a:lnTo>
                  <a:lnTo>
                    <a:pt x="2352671" y="3516355"/>
                  </a:lnTo>
                  <a:close/>
                </a:path>
                <a:path w="17412970" h="9752965">
                  <a:moveTo>
                    <a:pt x="2280193" y="3463342"/>
                  </a:moveTo>
                  <a:lnTo>
                    <a:pt x="2275049" y="3464304"/>
                  </a:lnTo>
                  <a:lnTo>
                    <a:pt x="2272338" y="3467882"/>
                  </a:lnTo>
                  <a:lnTo>
                    <a:pt x="2269485" y="3471795"/>
                  </a:lnTo>
                  <a:lnTo>
                    <a:pt x="2270447" y="3476940"/>
                  </a:lnTo>
                  <a:lnTo>
                    <a:pt x="2274026" y="3479651"/>
                  </a:lnTo>
                  <a:lnTo>
                    <a:pt x="2279131" y="3483407"/>
                  </a:lnTo>
                  <a:lnTo>
                    <a:pt x="2284472" y="3485685"/>
                  </a:lnTo>
                  <a:lnTo>
                    <a:pt x="2288808" y="3484772"/>
                  </a:lnTo>
                  <a:lnTo>
                    <a:pt x="2291042" y="3481384"/>
                  </a:lnTo>
                  <a:lnTo>
                    <a:pt x="2293752" y="3477806"/>
                  </a:lnTo>
                  <a:lnTo>
                    <a:pt x="2292790" y="3472661"/>
                  </a:lnTo>
                  <a:lnTo>
                    <a:pt x="2289211" y="3469951"/>
                  </a:lnTo>
                  <a:lnTo>
                    <a:pt x="2280193" y="3463342"/>
                  </a:lnTo>
                  <a:close/>
                </a:path>
                <a:path w="17412970" h="9752965">
                  <a:moveTo>
                    <a:pt x="9384246" y="6481070"/>
                  </a:moveTo>
                  <a:lnTo>
                    <a:pt x="9379671" y="6480697"/>
                  </a:lnTo>
                  <a:lnTo>
                    <a:pt x="9373475" y="6480421"/>
                  </a:lnTo>
                  <a:lnTo>
                    <a:pt x="9369092" y="6480524"/>
                  </a:lnTo>
                  <a:lnTo>
                    <a:pt x="9365237" y="6484009"/>
                  </a:lnTo>
                  <a:lnTo>
                    <a:pt x="9364584" y="6492017"/>
                  </a:lnTo>
                  <a:lnTo>
                    <a:pt x="9366735" y="6495302"/>
                  </a:lnTo>
                  <a:lnTo>
                    <a:pt x="9369739" y="6496583"/>
                  </a:lnTo>
                  <a:lnTo>
                    <a:pt x="9370216" y="6496392"/>
                  </a:lnTo>
                  <a:lnTo>
                    <a:pt x="9371218" y="6496819"/>
                  </a:lnTo>
                  <a:lnTo>
                    <a:pt x="9373027" y="6497197"/>
                  </a:lnTo>
                  <a:lnTo>
                    <a:pt x="9379224" y="6497472"/>
                  </a:lnTo>
                  <a:lnTo>
                    <a:pt x="9383608" y="6497369"/>
                  </a:lnTo>
                  <a:lnTo>
                    <a:pt x="9387462" y="6493884"/>
                  </a:lnTo>
                  <a:lnTo>
                    <a:pt x="9387835" y="6489309"/>
                  </a:lnTo>
                  <a:lnTo>
                    <a:pt x="9387733" y="6484925"/>
                  </a:lnTo>
                  <a:lnTo>
                    <a:pt x="9384246" y="6481070"/>
                  </a:lnTo>
                  <a:close/>
                </a:path>
                <a:path w="17412970" h="9752965">
                  <a:moveTo>
                    <a:pt x="2208049" y="3410472"/>
                  </a:moveTo>
                  <a:lnTo>
                    <a:pt x="2202904" y="3411434"/>
                  </a:lnTo>
                  <a:lnTo>
                    <a:pt x="2200194" y="3415012"/>
                  </a:lnTo>
                  <a:lnTo>
                    <a:pt x="2197341" y="3418925"/>
                  </a:lnTo>
                  <a:lnTo>
                    <a:pt x="2198303" y="3424070"/>
                  </a:lnTo>
                  <a:lnTo>
                    <a:pt x="2201882" y="3426780"/>
                  </a:lnTo>
                  <a:lnTo>
                    <a:pt x="2206987" y="3430536"/>
                  </a:lnTo>
                  <a:lnTo>
                    <a:pt x="2208656" y="3431248"/>
                  </a:lnTo>
                  <a:lnTo>
                    <a:pt x="2208848" y="3431725"/>
                  </a:lnTo>
                  <a:lnTo>
                    <a:pt x="2212186" y="3433149"/>
                  </a:lnTo>
                  <a:lnTo>
                    <a:pt x="2216187" y="3432093"/>
                  </a:lnTo>
                  <a:lnTo>
                    <a:pt x="2218755" y="3428848"/>
                  </a:lnTo>
                  <a:lnTo>
                    <a:pt x="2221608" y="3424936"/>
                  </a:lnTo>
                  <a:lnTo>
                    <a:pt x="2220646" y="3419791"/>
                  </a:lnTo>
                  <a:lnTo>
                    <a:pt x="2217067" y="3417080"/>
                  </a:lnTo>
                  <a:lnTo>
                    <a:pt x="2208049" y="3410472"/>
                  </a:lnTo>
                  <a:close/>
                </a:path>
                <a:path w="17412970" h="9752965">
                  <a:moveTo>
                    <a:pt x="2135856" y="3356791"/>
                  </a:moveTo>
                  <a:lnTo>
                    <a:pt x="2130711" y="3357753"/>
                  </a:lnTo>
                  <a:lnTo>
                    <a:pt x="2128001" y="3361332"/>
                  </a:lnTo>
                  <a:lnTo>
                    <a:pt x="2125148" y="3365245"/>
                  </a:lnTo>
                  <a:lnTo>
                    <a:pt x="2126112" y="3370391"/>
                  </a:lnTo>
                  <a:lnTo>
                    <a:pt x="2129688" y="3373100"/>
                  </a:lnTo>
                  <a:lnTo>
                    <a:pt x="2134794" y="3376856"/>
                  </a:lnTo>
                  <a:lnTo>
                    <a:pt x="2140135" y="3379135"/>
                  </a:lnTo>
                  <a:lnTo>
                    <a:pt x="2144136" y="3378080"/>
                  </a:lnTo>
                  <a:lnTo>
                    <a:pt x="2146562" y="3375168"/>
                  </a:lnTo>
                  <a:lnTo>
                    <a:pt x="2149415" y="3371256"/>
                  </a:lnTo>
                  <a:lnTo>
                    <a:pt x="2148453" y="3366110"/>
                  </a:lnTo>
                  <a:lnTo>
                    <a:pt x="2144874" y="3363400"/>
                  </a:lnTo>
                  <a:lnTo>
                    <a:pt x="2135856" y="3356791"/>
                  </a:lnTo>
                  <a:close/>
                </a:path>
                <a:path w="17412970" h="9752965">
                  <a:moveTo>
                    <a:pt x="9473702" y="6484112"/>
                  </a:moveTo>
                  <a:lnTo>
                    <a:pt x="9468984" y="6484072"/>
                  </a:lnTo>
                  <a:lnTo>
                    <a:pt x="9462787" y="6483796"/>
                  </a:lnTo>
                  <a:lnTo>
                    <a:pt x="9458069" y="6483756"/>
                  </a:lnTo>
                  <a:lnTo>
                    <a:pt x="9454215" y="6487242"/>
                  </a:lnTo>
                  <a:lnTo>
                    <a:pt x="9454175" y="6491960"/>
                  </a:lnTo>
                  <a:lnTo>
                    <a:pt x="9453895" y="6495392"/>
                  </a:lnTo>
                  <a:lnTo>
                    <a:pt x="9473253" y="6500888"/>
                  </a:lnTo>
                  <a:lnTo>
                    <a:pt x="9477107" y="6497402"/>
                  </a:lnTo>
                  <a:lnTo>
                    <a:pt x="9477187" y="6487966"/>
                  </a:lnTo>
                  <a:lnTo>
                    <a:pt x="9473702" y="6484112"/>
                  </a:lnTo>
                  <a:close/>
                </a:path>
                <a:path w="17412970" h="9752965">
                  <a:moveTo>
                    <a:pt x="2064949" y="3302870"/>
                  </a:moveTo>
                  <a:lnTo>
                    <a:pt x="2059470" y="3303690"/>
                  </a:lnTo>
                  <a:lnTo>
                    <a:pt x="2054049" y="3310848"/>
                  </a:lnTo>
                  <a:lnTo>
                    <a:pt x="2054869" y="3316327"/>
                  </a:lnTo>
                  <a:lnTo>
                    <a:pt x="2058448" y="3319037"/>
                  </a:lnTo>
                  <a:lnTo>
                    <a:pt x="2063553" y="3322793"/>
                  </a:lnTo>
                  <a:lnTo>
                    <a:pt x="2068895" y="3325072"/>
                  </a:lnTo>
                  <a:lnTo>
                    <a:pt x="2072896" y="3324017"/>
                  </a:lnTo>
                  <a:lnTo>
                    <a:pt x="2075322" y="3321105"/>
                  </a:lnTo>
                  <a:lnTo>
                    <a:pt x="2078032" y="3317526"/>
                  </a:lnTo>
                  <a:lnTo>
                    <a:pt x="2077212" y="3312048"/>
                  </a:lnTo>
                  <a:lnTo>
                    <a:pt x="2073634" y="3309337"/>
                  </a:lnTo>
                  <a:lnTo>
                    <a:pt x="2068528" y="3305581"/>
                  </a:lnTo>
                  <a:lnTo>
                    <a:pt x="2064949" y="3302870"/>
                  </a:lnTo>
                  <a:close/>
                </a:path>
                <a:path w="17412970" h="9752965">
                  <a:moveTo>
                    <a:pt x="9563106" y="6486343"/>
                  </a:moveTo>
                  <a:lnTo>
                    <a:pt x="9558386" y="6486303"/>
                  </a:lnTo>
                  <a:lnTo>
                    <a:pt x="9547141" y="6485846"/>
                  </a:lnTo>
                  <a:lnTo>
                    <a:pt x="9543620" y="6489474"/>
                  </a:lnTo>
                  <a:lnTo>
                    <a:pt x="9543581" y="6494191"/>
                  </a:lnTo>
                  <a:lnTo>
                    <a:pt x="9543301" y="6497623"/>
                  </a:lnTo>
                  <a:lnTo>
                    <a:pt x="9545592" y="6500573"/>
                  </a:lnTo>
                  <a:lnTo>
                    <a:pt x="9548597" y="6501855"/>
                  </a:lnTo>
                  <a:lnTo>
                    <a:pt x="9548312" y="6502523"/>
                  </a:lnTo>
                  <a:lnTo>
                    <a:pt x="9549314" y="6502950"/>
                  </a:lnTo>
                  <a:lnTo>
                    <a:pt x="9551602" y="6503137"/>
                  </a:lnTo>
                  <a:lnTo>
                    <a:pt x="9557938" y="6503078"/>
                  </a:lnTo>
                  <a:lnTo>
                    <a:pt x="9562991" y="6503261"/>
                  </a:lnTo>
                  <a:lnTo>
                    <a:pt x="9566511" y="6499633"/>
                  </a:lnTo>
                  <a:lnTo>
                    <a:pt x="9566551" y="6494915"/>
                  </a:lnTo>
                  <a:lnTo>
                    <a:pt x="9566733" y="6489863"/>
                  </a:lnTo>
                  <a:lnTo>
                    <a:pt x="9563106" y="6486343"/>
                  </a:lnTo>
                  <a:close/>
                </a:path>
                <a:path w="17412970" h="9752965">
                  <a:moveTo>
                    <a:pt x="1994470" y="3247949"/>
                  </a:moveTo>
                  <a:lnTo>
                    <a:pt x="1988991" y="3248769"/>
                  </a:lnTo>
                  <a:lnTo>
                    <a:pt x="1986280" y="3252347"/>
                  </a:lnTo>
                  <a:lnTo>
                    <a:pt x="1983236" y="3255783"/>
                  </a:lnTo>
                  <a:lnTo>
                    <a:pt x="1984055" y="3261262"/>
                  </a:lnTo>
                  <a:lnTo>
                    <a:pt x="1987634" y="3263972"/>
                  </a:lnTo>
                  <a:lnTo>
                    <a:pt x="1992740" y="3267728"/>
                  </a:lnTo>
                  <a:lnTo>
                    <a:pt x="1994743" y="3268583"/>
                  </a:lnTo>
                  <a:lnTo>
                    <a:pt x="1994600" y="3268917"/>
                  </a:lnTo>
                  <a:lnTo>
                    <a:pt x="1997939" y="3270341"/>
                  </a:lnTo>
                  <a:lnTo>
                    <a:pt x="2001940" y="3269286"/>
                  </a:lnTo>
                  <a:lnTo>
                    <a:pt x="2004366" y="3266374"/>
                  </a:lnTo>
                  <a:lnTo>
                    <a:pt x="2007409" y="3262938"/>
                  </a:lnTo>
                  <a:lnTo>
                    <a:pt x="2006590" y="3257459"/>
                  </a:lnTo>
                  <a:lnTo>
                    <a:pt x="2003011" y="3254749"/>
                  </a:lnTo>
                  <a:lnTo>
                    <a:pt x="1997906" y="3250993"/>
                  </a:lnTo>
                  <a:lnTo>
                    <a:pt x="1994470" y="3247949"/>
                  </a:lnTo>
                  <a:close/>
                </a:path>
                <a:path w="17412970" h="9752965">
                  <a:moveTo>
                    <a:pt x="1924132" y="3192693"/>
                  </a:moveTo>
                  <a:lnTo>
                    <a:pt x="1918796" y="3193178"/>
                  </a:lnTo>
                  <a:lnTo>
                    <a:pt x="1913375" y="3200336"/>
                  </a:lnTo>
                  <a:lnTo>
                    <a:pt x="1913861" y="3205673"/>
                  </a:lnTo>
                  <a:lnTo>
                    <a:pt x="1917439" y="3208383"/>
                  </a:lnTo>
                  <a:lnTo>
                    <a:pt x="1922403" y="3212472"/>
                  </a:lnTo>
                  <a:lnTo>
                    <a:pt x="1924406" y="3213326"/>
                  </a:lnTo>
                  <a:lnTo>
                    <a:pt x="1924263" y="3213661"/>
                  </a:lnTo>
                  <a:lnTo>
                    <a:pt x="1927601" y="3215085"/>
                  </a:lnTo>
                  <a:lnTo>
                    <a:pt x="1931603" y="3214030"/>
                  </a:lnTo>
                  <a:lnTo>
                    <a:pt x="1934028" y="3211119"/>
                  </a:lnTo>
                  <a:lnTo>
                    <a:pt x="1936738" y="3207540"/>
                  </a:lnTo>
                  <a:lnTo>
                    <a:pt x="1936253" y="3202204"/>
                  </a:lnTo>
                  <a:lnTo>
                    <a:pt x="1932674" y="3199493"/>
                  </a:lnTo>
                  <a:lnTo>
                    <a:pt x="1927711" y="3195403"/>
                  </a:lnTo>
                  <a:lnTo>
                    <a:pt x="1924132" y="3192693"/>
                  </a:lnTo>
                  <a:close/>
                </a:path>
                <a:path w="17412970" h="9752965">
                  <a:moveTo>
                    <a:pt x="9652412" y="6486954"/>
                  </a:moveTo>
                  <a:lnTo>
                    <a:pt x="9647695" y="6486915"/>
                  </a:lnTo>
                  <a:lnTo>
                    <a:pt x="9641356" y="6486973"/>
                  </a:lnTo>
                  <a:lnTo>
                    <a:pt x="9636638" y="6486933"/>
                  </a:lnTo>
                  <a:lnTo>
                    <a:pt x="9633117" y="6490561"/>
                  </a:lnTo>
                  <a:lnTo>
                    <a:pt x="9633078" y="6495279"/>
                  </a:lnTo>
                  <a:lnTo>
                    <a:pt x="9633132" y="6498853"/>
                  </a:lnTo>
                  <a:lnTo>
                    <a:pt x="9635091" y="6501662"/>
                  </a:lnTo>
                  <a:lnTo>
                    <a:pt x="9639097" y="6503370"/>
                  </a:lnTo>
                  <a:lnTo>
                    <a:pt x="9641384" y="6503557"/>
                  </a:lnTo>
                  <a:lnTo>
                    <a:pt x="9647723" y="6503499"/>
                  </a:lnTo>
                  <a:lnTo>
                    <a:pt x="9652439" y="6503538"/>
                  </a:lnTo>
                  <a:lnTo>
                    <a:pt x="9655961" y="6499911"/>
                  </a:lnTo>
                  <a:lnTo>
                    <a:pt x="9656040" y="6490475"/>
                  </a:lnTo>
                  <a:lnTo>
                    <a:pt x="9652412" y="6486954"/>
                  </a:lnTo>
                  <a:close/>
                </a:path>
                <a:path w="17412970" h="9752965">
                  <a:moveTo>
                    <a:pt x="1854222" y="3136435"/>
                  </a:moveTo>
                  <a:lnTo>
                    <a:pt x="1849220" y="3137063"/>
                  </a:lnTo>
                  <a:lnTo>
                    <a:pt x="1846175" y="3140499"/>
                  </a:lnTo>
                  <a:lnTo>
                    <a:pt x="1843465" y="3144078"/>
                  </a:lnTo>
                  <a:lnTo>
                    <a:pt x="1844093" y="3149081"/>
                  </a:lnTo>
                  <a:lnTo>
                    <a:pt x="1847530" y="3152125"/>
                  </a:lnTo>
                  <a:lnTo>
                    <a:pt x="1852493" y="3156215"/>
                  </a:lnTo>
                  <a:lnTo>
                    <a:pt x="1854495" y="3157069"/>
                  </a:lnTo>
                  <a:lnTo>
                    <a:pt x="1854353" y="3157404"/>
                  </a:lnTo>
                  <a:lnTo>
                    <a:pt x="1857691" y="3158828"/>
                  </a:lnTo>
                  <a:lnTo>
                    <a:pt x="1861693" y="3157772"/>
                  </a:lnTo>
                  <a:lnTo>
                    <a:pt x="1864118" y="3154861"/>
                  </a:lnTo>
                  <a:lnTo>
                    <a:pt x="1866828" y="3151282"/>
                  </a:lnTo>
                  <a:lnTo>
                    <a:pt x="1866343" y="3145945"/>
                  </a:lnTo>
                  <a:lnTo>
                    <a:pt x="1862764" y="3143235"/>
                  </a:lnTo>
                  <a:lnTo>
                    <a:pt x="1857801" y="3139145"/>
                  </a:lnTo>
                  <a:lnTo>
                    <a:pt x="1854222" y="3136435"/>
                  </a:lnTo>
                  <a:close/>
                </a:path>
                <a:path w="17412970" h="9752965">
                  <a:moveTo>
                    <a:pt x="9742003" y="6486897"/>
                  </a:moveTo>
                  <a:lnTo>
                    <a:pt x="9737285" y="6486858"/>
                  </a:lnTo>
                  <a:lnTo>
                    <a:pt x="9730947" y="6486916"/>
                  </a:lnTo>
                  <a:lnTo>
                    <a:pt x="9726230" y="6486877"/>
                  </a:lnTo>
                  <a:lnTo>
                    <a:pt x="9722710" y="6490505"/>
                  </a:lnTo>
                  <a:lnTo>
                    <a:pt x="9722670" y="6495223"/>
                  </a:lnTo>
                  <a:lnTo>
                    <a:pt x="9722724" y="6498797"/>
                  </a:lnTo>
                  <a:lnTo>
                    <a:pt x="9724681" y="6501604"/>
                  </a:lnTo>
                  <a:lnTo>
                    <a:pt x="9728687" y="6503313"/>
                  </a:lnTo>
                  <a:lnTo>
                    <a:pt x="9730976" y="6503500"/>
                  </a:lnTo>
                  <a:lnTo>
                    <a:pt x="9737312" y="6503441"/>
                  </a:lnTo>
                  <a:lnTo>
                    <a:pt x="9742030" y="6503481"/>
                  </a:lnTo>
                  <a:lnTo>
                    <a:pt x="9745553" y="6499855"/>
                  </a:lnTo>
                  <a:lnTo>
                    <a:pt x="9745633" y="6490418"/>
                  </a:lnTo>
                  <a:lnTo>
                    <a:pt x="9742003" y="6486897"/>
                  </a:lnTo>
                  <a:close/>
                </a:path>
                <a:path w="17412970" h="9752965">
                  <a:moveTo>
                    <a:pt x="1785883" y="3079269"/>
                  </a:moveTo>
                  <a:lnTo>
                    <a:pt x="1780881" y="3079898"/>
                  </a:lnTo>
                  <a:lnTo>
                    <a:pt x="1777837" y="3083334"/>
                  </a:lnTo>
                  <a:lnTo>
                    <a:pt x="1774650" y="3087104"/>
                  </a:lnTo>
                  <a:lnTo>
                    <a:pt x="1775278" y="3092106"/>
                  </a:lnTo>
                  <a:lnTo>
                    <a:pt x="1778714" y="3095151"/>
                  </a:lnTo>
                  <a:lnTo>
                    <a:pt x="1783344" y="3099098"/>
                  </a:lnTo>
                  <a:lnTo>
                    <a:pt x="1785680" y="3100095"/>
                  </a:lnTo>
                  <a:lnTo>
                    <a:pt x="1785538" y="3100429"/>
                  </a:lnTo>
                  <a:lnTo>
                    <a:pt x="1788876" y="3101853"/>
                  </a:lnTo>
                  <a:lnTo>
                    <a:pt x="1792735" y="3101132"/>
                  </a:lnTo>
                  <a:lnTo>
                    <a:pt x="1795160" y="3098221"/>
                  </a:lnTo>
                  <a:lnTo>
                    <a:pt x="1798347" y="3094450"/>
                  </a:lnTo>
                  <a:lnTo>
                    <a:pt x="1797719" y="3089448"/>
                  </a:lnTo>
                  <a:lnTo>
                    <a:pt x="1794283" y="3086403"/>
                  </a:lnTo>
                  <a:lnTo>
                    <a:pt x="1785883" y="3079269"/>
                  </a:lnTo>
                  <a:close/>
                </a:path>
                <a:path w="17412970" h="9752965">
                  <a:moveTo>
                    <a:pt x="17410879" y="9737274"/>
                  </a:moveTo>
                  <a:lnTo>
                    <a:pt x="17396524" y="9731151"/>
                  </a:lnTo>
                  <a:lnTo>
                    <a:pt x="17391762" y="9733066"/>
                  </a:lnTo>
                  <a:lnTo>
                    <a:pt x="17388060" y="9741745"/>
                  </a:lnTo>
                  <a:lnTo>
                    <a:pt x="17389831" y="9746841"/>
                  </a:lnTo>
                  <a:lnTo>
                    <a:pt x="17400181" y="9751255"/>
                  </a:lnTo>
                  <a:lnTo>
                    <a:pt x="17399990" y="9750779"/>
                  </a:lnTo>
                  <a:lnTo>
                    <a:pt x="17404329" y="9752630"/>
                  </a:lnTo>
                  <a:lnTo>
                    <a:pt x="17409091" y="9750716"/>
                  </a:lnTo>
                  <a:lnTo>
                    <a:pt x="17412651" y="9742371"/>
                  </a:lnTo>
                  <a:lnTo>
                    <a:pt x="17410879" y="9737274"/>
                  </a:lnTo>
                  <a:close/>
                </a:path>
                <a:path w="17412970" h="9752965">
                  <a:moveTo>
                    <a:pt x="17315783" y="9694737"/>
                  </a:moveTo>
                  <a:lnTo>
                    <a:pt x="17310687" y="9696508"/>
                  </a:lnTo>
                  <a:lnTo>
                    <a:pt x="17308499" y="9701494"/>
                  </a:lnTo>
                  <a:lnTo>
                    <a:pt x="17306650" y="9705045"/>
                  </a:lnTo>
                  <a:lnTo>
                    <a:pt x="17308423" y="9710142"/>
                  </a:lnTo>
                  <a:lnTo>
                    <a:pt x="17322777" y="9716265"/>
                  </a:lnTo>
                  <a:lnTo>
                    <a:pt x="17327872" y="9714493"/>
                  </a:lnTo>
                  <a:lnTo>
                    <a:pt x="17329917" y="9709841"/>
                  </a:lnTo>
                  <a:lnTo>
                    <a:pt x="17331766" y="9706289"/>
                  </a:lnTo>
                  <a:lnTo>
                    <a:pt x="17329995" y="9701193"/>
                  </a:lnTo>
                  <a:lnTo>
                    <a:pt x="17319982" y="9696922"/>
                  </a:lnTo>
                  <a:lnTo>
                    <a:pt x="17315783" y="9694737"/>
                  </a:lnTo>
                  <a:close/>
                </a:path>
                <a:path w="17412970" h="9752965">
                  <a:moveTo>
                    <a:pt x="17234658" y="9657370"/>
                  </a:moveTo>
                  <a:lnTo>
                    <a:pt x="17229563" y="9659142"/>
                  </a:lnTo>
                  <a:lnTo>
                    <a:pt x="17227371" y="9664125"/>
                  </a:lnTo>
                  <a:lnTo>
                    <a:pt x="17225669" y="9667345"/>
                  </a:lnTo>
                  <a:lnTo>
                    <a:pt x="17227440" y="9672441"/>
                  </a:lnTo>
                  <a:lnTo>
                    <a:pt x="17231637" y="9674626"/>
                  </a:lnTo>
                  <a:lnTo>
                    <a:pt x="17241652" y="9678898"/>
                  </a:lnTo>
                  <a:lnTo>
                    <a:pt x="17246750" y="9677126"/>
                  </a:lnTo>
                  <a:lnTo>
                    <a:pt x="17248799" y="9672476"/>
                  </a:lnTo>
                  <a:lnTo>
                    <a:pt x="17250500" y="9669257"/>
                  </a:lnTo>
                  <a:lnTo>
                    <a:pt x="17248727" y="9664160"/>
                  </a:lnTo>
                  <a:lnTo>
                    <a:pt x="17244530" y="9661975"/>
                  </a:lnTo>
                  <a:lnTo>
                    <a:pt x="17238855" y="9659554"/>
                  </a:lnTo>
                  <a:lnTo>
                    <a:pt x="17234658" y="9657370"/>
                  </a:lnTo>
                  <a:close/>
                </a:path>
                <a:path w="17412970" h="9752965">
                  <a:moveTo>
                    <a:pt x="17163785" y="9622797"/>
                  </a:moveTo>
                  <a:lnTo>
                    <a:pt x="17153769" y="9618524"/>
                  </a:lnTo>
                  <a:lnTo>
                    <a:pt x="17148816" y="9619963"/>
                  </a:lnTo>
                  <a:lnTo>
                    <a:pt x="17145113" y="9628642"/>
                  </a:lnTo>
                  <a:lnTo>
                    <a:pt x="17146552" y="9633596"/>
                  </a:lnTo>
                  <a:lnTo>
                    <a:pt x="17150749" y="9635781"/>
                  </a:lnTo>
                  <a:lnTo>
                    <a:pt x="17160764" y="9640053"/>
                  </a:lnTo>
                  <a:lnTo>
                    <a:pt x="17165859" y="9638281"/>
                  </a:lnTo>
                  <a:lnTo>
                    <a:pt x="17169419" y="9629935"/>
                  </a:lnTo>
                  <a:lnTo>
                    <a:pt x="17167982" y="9624982"/>
                  </a:lnTo>
                  <a:lnTo>
                    <a:pt x="17163785" y="9622797"/>
                  </a:lnTo>
                  <a:close/>
                </a:path>
                <a:path w="17412970" h="9752965">
                  <a:moveTo>
                    <a:pt x="17074167" y="9579440"/>
                  </a:moveTo>
                  <a:lnTo>
                    <a:pt x="17068878" y="9580735"/>
                  </a:lnTo>
                  <a:lnTo>
                    <a:pt x="17066346" y="9586362"/>
                  </a:lnTo>
                  <a:lnTo>
                    <a:pt x="17064985" y="9588938"/>
                  </a:lnTo>
                  <a:lnTo>
                    <a:pt x="17066424" y="9593892"/>
                  </a:lnTo>
                  <a:lnTo>
                    <a:pt x="17070479" y="9596411"/>
                  </a:lnTo>
                  <a:lnTo>
                    <a:pt x="17076488" y="9598974"/>
                  </a:lnTo>
                  <a:lnTo>
                    <a:pt x="17076345" y="9599308"/>
                  </a:lnTo>
                  <a:lnTo>
                    <a:pt x="17080350" y="9601017"/>
                  </a:lnTo>
                  <a:lnTo>
                    <a:pt x="17085447" y="9599245"/>
                  </a:lnTo>
                  <a:lnTo>
                    <a:pt x="17087837" y="9593951"/>
                  </a:lnTo>
                  <a:lnTo>
                    <a:pt x="17089199" y="9591375"/>
                  </a:lnTo>
                  <a:lnTo>
                    <a:pt x="17087760" y="9586422"/>
                  </a:lnTo>
                  <a:lnTo>
                    <a:pt x="17083706" y="9583903"/>
                  </a:lnTo>
                  <a:lnTo>
                    <a:pt x="17078032" y="9581483"/>
                  </a:lnTo>
                  <a:lnTo>
                    <a:pt x="17074167" y="9579440"/>
                  </a:lnTo>
                  <a:close/>
                </a:path>
                <a:path w="17412970" h="9752965">
                  <a:moveTo>
                    <a:pt x="9831164" y="6485079"/>
                  </a:moveTo>
                  <a:lnTo>
                    <a:pt x="9812163" y="6493546"/>
                  </a:lnTo>
                  <a:lnTo>
                    <a:pt x="9812217" y="6497120"/>
                  </a:lnTo>
                  <a:lnTo>
                    <a:pt x="9814174" y="6499928"/>
                  </a:lnTo>
                  <a:lnTo>
                    <a:pt x="9817179" y="6501209"/>
                  </a:lnTo>
                  <a:lnTo>
                    <a:pt x="9817322" y="6500876"/>
                  </a:lnTo>
                  <a:lnTo>
                    <a:pt x="9818323" y="6501303"/>
                  </a:lnTo>
                  <a:lnTo>
                    <a:pt x="9820612" y="6501490"/>
                  </a:lnTo>
                  <a:lnTo>
                    <a:pt x="9826948" y="6501431"/>
                  </a:lnTo>
                  <a:lnTo>
                    <a:pt x="9831333" y="6501329"/>
                  </a:lnTo>
                  <a:lnTo>
                    <a:pt x="9834855" y="6497701"/>
                  </a:lnTo>
                  <a:lnTo>
                    <a:pt x="9834894" y="6492984"/>
                  </a:lnTo>
                  <a:lnTo>
                    <a:pt x="9834791" y="6488599"/>
                  </a:lnTo>
                  <a:lnTo>
                    <a:pt x="9831164" y="6485079"/>
                  </a:lnTo>
                  <a:close/>
                </a:path>
                <a:path w="17412970" h="9752965">
                  <a:moveTo>
                    <a:pt x="1717353" y="3021628"/>
                  </a:moveTo>
                  <a:lnTo>
                    <a:pt x="1712016" y="3022113"/>
                  </a:lnTo>
                  <a:lnTo>
                    <a:pt x="1705928" y="3028986"/>
                  </a:lnTo>
                  <a:lnTo>
                    <a:pt x="1706414" y="3034323"/>
                  </a:lnTo>
                  <a:lnTo>
                    <a:pt x="1709852" y="3037368"/>
                  </a:lnTo>
                  <a:lnTo>
                    <a:pt x="1714480" y="3041314"/>
                  </a:lnTo>
                  <a:lnTo>
                    <a:pt x="1715005" y="3041933"/>
                  </a:lnTo>
                  <a:lnTo>
                    <a:pt x="1720011" y="3044068"/>
                  </a:lnTo>
                  <a:lnTo>
                    <a:pt x="1723871" y="3043348"/>
                  </a:lnTo>
                  <a:lnTo>
                    <a:pt x="1726296" y="3040437"/>
                  </a:lnTo>
                  <a:lnTo>
                    <a:pt x="1729341" y="3037000"/>
                  </a:lnTo>
                  <a:lnTo>
                    <a:pt x="1728855" y="3031663"/>
                  </a:lnTo>
                  <a:lnTo>
                    <a:pt x="1725419" y="3028619"/>
                  </a:lnTo>
                  <a:lnTo>
                    <a:pt x="1720789" y="3024671"/>
                  </a:lnTo>
                  <a:lnTo>
                    <a:pt x="1717353" y="3021628"/>
                  </a:lnTo>
                  <a:close/>
                </a:path>
                <a:path w="17412970" h="9752965">
                  <a:moveTo>
                    <a:pt x="16994275" y="9538258"/>
                  </a:moveTo>
                  <a:lnTo>
                    <a:pt x="16988988" y="9539554"/>
                  </a:lnTo>
                  <a:lnTo>
                    <a:pt x="16987136" y="9543894"/>
                  </a:lnTo>
                  <a:lnTo>
                    <a:pt x="16984951" y="9548091"/>
                  </a:lnTo>
                  <a:lnTo>
                    <a:pt x="16986390" y="9553044"/>
                  </a:lnTo>
                  <a:lnTo>
                    <a:pt x="16990445" y="9555563"/>
                  </a:lnTo>
                  <a:lnTo>
                    <a:pt x="17000793" y="9559978"/>
                  </a:lnTo>
                  <a:lnTo>
                    <a:pt x="17005746" y="9558540"/>
                  </a:lnTo>
                  <a:lnTo>
                    <a:pt x="17007455" y="9554534"/>
                  </a:lnTo>
                  <a:lnTo>
                    <a:pt x="17009640" y="9550337"/>
                  </a:lnTo>
                  <a:lnTo>
                    <a:pt x="17008202" y="9545382"/>
                  </a:lnTo>
                  <a:lnTo>
                    <a:pt x="17004147" y="9542864"/>
                  </a:lnTo>
                  <a:lnTo>
                    <a:pt x="16998472" y="9540443"/>
                  </a:lnTo>
                  <a:lnTo>
                    <a:pt x="16994275" y="9538258"/>
                  </a:lnTo>
                  <a:close/>
                </a:path>
                <a:path w="17412970" h="9752965">
                  <a:moveTo>
                    <a:pt x="16914666" y="9496408"/>
                  </a:moveTo>
                  <a:lnTo>
                    <a:pt x="16909713" y="9497847"/>
                  </a:lnTo>
                  <a:lnTo>
                    <a:pt x="16907528" y="9502044"/>
                  </a:lnTo>
                  <a:lnTo>
                    <a:pt x="16905485" y="9505907"/>
                  </a:lnTo>
                  <a:lnTo>
                    <a:pt x="16906924" y="9510861"/>
                  </a:lnTo>
                  <a:lnTo>
                    <a:pt x="16910837" y="9513714"/>
                  </a:lnTo>
                  <a:lnTo>
                    <a:pt x="16917179" y="9516419"/>
                  </a:lnTo>
                  <a:lnTo>
                    <a:pt x="16917036" y="9516753"/>
                  </a:lnTo>
                  <a:lnTo>
                    <a:pt x="16921043" y="9518462"/>
                  </a:lnTo>
                  <a:lnTo>
                    <a:pt x="16925662" y="9516882"/>
                  </a:lnTo>
                  <a:lnTo>
                    <a:pt x="16927705" y="9513018"/>
                  </a:lnTo>
                  <a:lnTo>
                    <a:pt x="16929890" y="9508821"/>
                  </a:lnTo>
                  <a:lnTo>
                    <a:pt x="16928453" y="9503867"/>
                  </a:lnTo>
                  <a:lnTo>
                    <a:pt x="16924256" y="9501682"/>
                  </a:lnTo>
                  <a:lnTo>
                    <a:pt x="16918864" y="9498593"/>
                  </a:lnTo>
                  <a:lnTo>
                    <a:pt x="16914666" y="9496408"/>
                  </a:lnTo>
                  <a:close/>
                </a:path>
                <a:path w="17412970" h="9752965">
                  <a:moveTo>
                    <a:pt x="16836298" y="9453510"/>
                  </a:moveTo>
                  <a:lnTo>
                    <a:pt x="16831345" y="9454947"/>
                  </a:lnTo>
                  <a:lnTo>
                    <a:pt x="16829160" y="9459145"/>
                  </a:lnTo>
                  <a:lnTo>
                    <a:pt x="16827117" y="9463008"/>
                  </a:lnTo>
                  <a:lnTo>
                    <a:pt x="16828411" y="9468295"/>
                  </a:lnTo>
                  <a:lnTo>
                    <a:pt x="16832608" y="9470480"/>
                  </a:lnTo>
                  <a:lnTo>
                    <a:pt x="16838000" y="9473570"/>
                  </a:lnTo>
                  <a:lnTo>
                    <a:pt x="16842673" y="9475563"/>
                  </a:lnTo>
                  <a:lnTo>
                    <a:pt x="16847293" y="9473982"/>
                  </a:lnTo>
                  <a:lnTo>
                    <a:pt x="16851379" y="9466255"/>
                  </a:lnTo>
                  <a:lnTo>
                    <a:pt x="16850083" y="9460967"/>
                  </a:lnTo>
                  <a:lnTo>
                    <a:pt x="16845885" y="9458783"/>
                  </a:lnTo>
                  <a:lnTo>
                    <a:pt x="16840495" y="9455694"/>
                  </a:lnTo>
                  <a:lnTo>
                    <a:pt x="16836298" y="9453510"/>
                  </a:lnTo>
                  <a:close/>
                </a:path>
                <a:path w="17412970" h="9752965">
                  <a:moveTo>
                    <a:pt x="1649584" y="2963126"/>
                  </a:moveTo>
                  <a:lnTo>
                    <a:pt x="1644247" y="2963612"/>
                  </a:lnTo>
                  <a:lnTo>
                    <a:pt x="1638159" y="2970485"/>
                  </a:lnTo>
                  <a:lnTo>
                    <a:pt x="1638644" y="2975821"/>
                  </a:lnTo>
                  <a:lnTo>
                    <a:pt x="1642081" y="2978866"/>
                  </a:lnTo>
                  <a:lnTo>
                    <a:pt x="1646710" y="2982813"/>
                  </a:lnTo>
                  <a:lnTo>
                    <a:pt x="1647235" y="2983432"/>
                  </a:lnTo>
                  <a:lnTo>
                    <a:pt x="1652242" y="2985567"/>
                  </a:lnTo>
                  <a:lnTo>
                    <a:pt x="1656101" y="2984846"/>
                  </a:lnTo>
                  <a:lnTo>
                    <a:pt x="1658527" y="2981936"/>
                  </a:lnTo>
                  <a:lnTo>
                    <a:pt x="1661571" y="2978499"/>
                  </a:lnTo>
                  <a:lnTo>
                    <a:pt x="1661086" y="2973162"/>
                  </a:lnTo>
                  <a:lnTo>
                    <a:pt x="1657649" y="2970119"/>
                  </a:lnTo>
                  <a:lnTo>
                    <a:pt x="1653020" y="2966171"/>
                  </a:lnTo>
                  <a:lnTo>
                    <a:pt x="1649584" y="2963126"/>
                  </a:lnTo>
                  <a:close/>
                </a:path>
                <a:path w="17412970" h="9752965">
                  <a:moveTo>
                    <a:pt x="16758546" y="9410085"/>
                  </a:moveTo>
                  <a:lnTo>
                    <a:pt x="16753259" y="9411380"/>
                  </a:lnTo>
                  <a:lnTo>
                    <a:pt x="16751074" y="9415577"/>
                  </a:lnTo>
                  <a:lnTo>
                    <a:pt x="16748698" y="9419298"/>
                  </a:lnTo>
                  <a:lnTo>
                    <a:pt x="16749994" y="9424586"/>
                  </a:lnTo>
                  <a:lnTo>
                    <a:pt x="16754191" y="9426771"/>
                  </a:lnTo>
                  <a:lnTo>
                    <a:pt x="16759580" y="9429859"/>
                  </a:lnTo>
                  <a:lnTo>
                    <a:pt x="16764255" y="9431853"/>
                  </a:lnTo>
                  <a:lnTo>
                    <a:pt x="16768732" y="9430606"/>
                  </a:lnTo>
                  <a:lnTo>
                    <a:pt x="16770774" y="9426743"/>
                  </a:lnTo>
                  <a:lnTo>
                    <a:pt x="16773151" y="9423021"/>
                  </a:lnTo>
                  <a:lnTo>
                    <a:pt x="16771855" y="9417733"/>
                  </a:lnTo>
                  <a:lnTo>
                    <a:pt x="16767657" y="9415549"/>
                  </a:lnTo>
                  <a:lnTo>
                    <a:pt x="16762267" y="9412460"/>
                  </a:lnTo>
                  <a:lnTo>
                    <a:pt x="16758546" y="9410085"/>
                  </a:lnTo>
                  <a:close/>
                </a:path>
                <a:path w="17412970" h="9752965">
                  <a:moveTo>
                    <a:pt x="9920323" y="6483260"/>
                  </a:moveTo>
                  <a:lnTo>
                    <a:pt x="9915940" y="6483363"/>
                  </a:lnTo>
                  <a:lnTo>
                    <a:pt x="9909600" y="6483421"/>
                  </a:lnTo>
                  <a:lnTo>
                    <a:pt x="9905217" y="6483523"/>
                  </a:lnTo>
                  <a:lnTo>
                    <a:pt x="9901554" y="6487485"/>
                  </a:lnTo>
                  <a:lnTo>
                    <a:pt x="9901657" y="6491869"/>
                  </a:lnTo>
                  <a:lnTo>
                    <a:pt x="9901853" y="6495109"/>
                  </a:lnTo>
                  <a:lnTo>
                    <a:pt x="9903810" y="6497917"/>
                  </a:lnTo>
                  <a:lnTo>
                    <a:pt x="9907818" y="6499627"/>
                  </a:lnTo>
                  <a:lnTo>
                    <a:pt x="9910105" y="6499813"/>
                  </a:lnTo>
                  <a:lnTo>
                    <a:pt x="9916442" y="6499754"/>
                  </a:lnTo>
                  <a:lnTo>
                    <a:pt x="9920827" y="6499652"/>
                  </a:lnTo>
                  <a:lnTo>
                    <a:pt x="9924491" y="6495691"/>
                  </a:lnTo>
                  <a:lnTo>
                    <a:pt x="9924285" y="6486923"/>
                  </a:lnTo>
                  <a:lnTo>
                    <a:pt x="9920323" y="6483260"/>
                  </a:lnTo>
                  <a:close/>
                </a:path>
                <a:path w="17412970" h="9752965">
                  <a:moveTo>
                    <a:pt x="16680888" y="9365515"/>
                  </a:moveTo>
                  <a:lnTo>
                    <a:pt x="16675935" y="9366953"/>
                  </a:lnTo>
                  <a:lnTo>
                    <a:pt x="16670897" y="9375063"/>
                  </a:lnTo>
                  <a:lnTo>
                    <a:pt x="16672335" y="9380017"/>
                  </a:lnTo>
                  <a:lnTo>
                    <a:pt x="16676390" y="9382536"/>
                  </a:lnTo>
                  <a:lnTo>
                    <a:pt x="16681779" y="9385623"/>
                  </a:lnTo>
                  <a:lnTo>
                    <a:pt x="16686788" y="9387760"/>
                  </a:lnTo>
                  <a:lnTo>
                    <a:pt x="16691265" y="9386513"/>
                  </a:lnTo>
                  <a:lnTo>
                    <a:pt x="16693307" y="9382650"/>
                  </a:lnTo>
                  <a:lnTo>
                    <a:pt x="16695826" y="9378595"/>
                  </a:lnTo>
                  <a:lnTo>
                    <a:pt x="16694388" y="9373641"/>
                  </a:lnTo>
                  <a:lnTo>
                    <a:pt x="16690333" y="9371122"/>
                  </a:lnTo>
                  <a:lnTo>
                    <a:pt x="16684943" y="9368034"/>
                  </a:lnTo>
                  <a:lnTo>
                    <a:pt x="16680888" y="9365515"/>
                  </a:lnTo>
                  <a:close/>
                </a:path>
                <a:path w="17412970" h="9752965">
                  <a:moveTo>
                    <a:pt x="16603514" y="9320279"/>
                  </a:moveTo>
                  <a:lnTo>
                    <a:pt x="16598703" y="9321382"/>
                  </a:lnTo>
                  <a:lnTo>
                    <a:pt x="16596185" y="9325438"/>
                  </a:lnTo>
                  <a:lnTo>
                    <a:pt x="16594000" y="9329635"/>
                  </a:lnTo>
                  <a:lnTo>
                    <a:pt x="16595103" y="9334446"/>
                  </a:lnTo>
                  <a:lnTo>
                    <a:pt x="16599159" y="9336965"/>
                  </a:lnTo>
                  <a:lnTo>
                    <a:pt x="16604548" y="9340054"/>
                  </a:lnTo>
                  <a:lnTo>
                    <a:pt x="16609556" y="9342190"/>
                  </a:lnTo>
                  <a:lnTo>
                    <a:pt x="16613699" y="9340801"/>
                  </a:lnTo>
                  <a:lnTo>
                    <a:pt x="16616076" y="9337079"/>
                  </a:lnTo>
                  <a:lnTo>
                    <a:pt x="16618261" y="9332882"/>
                  </a:lnTo>
                  <a:lnTo>
                    <a:pt x="16617157" y="9328070"/>
                  </a:lnTo>
                  <a:lnTo>
                    <a:pt x="16613102" y="9325552"/>
                  </a:lnTo>
                  <a:lnTo>
                    <a:pt x="16607712" y="9322463"/>
                  </a:lnTo>
                  <a:lnTo>
                    <a:pt x="16603514" y="9320279"/>
                  </a:lnTo>
                  <a:close/>
                </a:path>
                <a:path w="17412970" h="9752965">
                  <a:moveTo>
                    <a:pt x="1582766" y="2904243"/>
                  </a:moveTo>
                  <a:lnTo>
                    <a:pt x="1577430" y="2904729"/>
                  </a:lnTo>
                  <a:lnTo>
                    <a:pt x="1571342" y="2911601"/>
                  </a:lnTo>
                  <a:lnTo>
                    <a:pt x="1571494" y="2916796"/>
                  </a:lnTo>
                  <a:lnTo>
                    <a:pt x="1574930" y="2919840"/>
                  </a:lnTo>
                  <a:lnTo>
                    <a:pt x="1579560" y="2923787"/>
                  </a:lnTo>
                  <a:lnTo>
                    <a:pt x="1580086" y="2924407"/>
                  </a:lnTo>
                  <a:lnTo>
                    <a:pt x="1581754" y="2925118"/>
                  </a:lnTo>
                  <a:lnTo>
                    <a:pt x="1581611" y="2925451"/>
                  </a:lnTo>
                  <a:lnTo>
                    <a:pt x="1584949" y="2926875"/>
                  </a:lnTo>
                  <a:lnTo>
                    <a:pt x="1588808" y="2926154"/>
                  </a:lnTo>
                  <a:lnTo>
                    <a:pt x="1591234" y="2923243"/>
                  </a:lnTo>
                  <a:lnTo>
                    <a:pt x="1594612" y="2919949"/>
                  </a:lnTo>
                  <a:lnTo>
                    <a:pt x="1594126" y="2914612"/>
                  </a:lnTo>
                  <a:lnTo>
                    <a:pt x="1590690" y="2911569"/>
                  </a:lnTo>
                  <a:lnTo>
                    <a:pt x="1586060" y="2907621"/>
                  </a:lnTo>
                  <a:lnTo>
                    <a:pt x="1582766" y="2904243"/>
                  </a:lnTo>
                  <a:close/>
                </a:path>
                <a:path w="17412970" h="9752965">
                  <a:moveTo>
                    <a:pt x="16527236" y="9274325"/>
                  </a:moveTo>
                  <a:lnTo>
                    <a:pt x="16522425" y="9275430"/>
                  </a:lnTo>
                  <a:lnTo>
                    <a:pt x="16519906" y="9279485"/>
                  </a:lnTo>
                  <a:lnTo>
                    <a:pt x="16517529" y="9283206"/>
                  </a:lnTo>
                  <a:lnTo>
                    <a:pt x="16518492" y="9288351"/>
                  </a:lnTo>
                  <a:lnTo>
                    <a:pt x="16522547" y="9290870"/>
                  </a:lnTo>
                  <a:lnTo>
                    <a:pt x="16527936" y="9293958"/>
                  </a:lnTo>
                  <a:lnTo>
                    <a:pt x="16528938" y="9294386"/>
                  </a:lnTo>
                  <a:lnTo>
                    <a:pt x="16528796" y="9294719"/>
                  </a:lnTo>
                  <a:lnTo>
                    <a:pt x="16532802" y="9296428"/>
                  </a:lnTo>
                  <a:lnTo>
                    <a:pt x="16537087" y="9294705"/>
                  </a:lnTo>
                  <a:lnTo>
                    <a:pt x="16539321" y="9291318"/>
                  </a:lnTo>
                  <a:lnTo>
                    <a:pt x="16541840" y="9287262"/>
                  </a:lnTo>
                  <a:lnTo>
                    <a:pt x="16540736" y="9282451"/>
                  </a:lnTo>
                  <a:lnTo>
                    <a:pt x="16536681" y="9279932"/>
                  </a:lnTo>
                  <a:lnTo>
                    <a:pt x="16531292" y="9276844"/>
                  </a:lnTo>
                  <a:lnTo>
                    <a:pt x="16527236" y="9274325"/>
                  </a:lnTo>
                  <a:close/>
                </a:path>
                <a:path w="17412970" h="9752965">
                  <a:moveTo>
                    <a:pt x="10009861" y="6479629"/>
                  </a:moveTo>
                  <a:lnTo>
                    <a:pt x="10005476" y="6479732"/>
                  </a:lnTo>
                  <a:lnTo>
                    <a:pt x="9999137" y="6479790"/>
                  </a:lnTo>
                  <a:lnTo>
                    <a:pt x="9994611" y="6480226"/>
                  </a:lnTo>
                  <a:lnTo>
                    <a:pt x="9990949" y="6484188"/>
                  </a:lnTo>
                  <a:lnTo>
                    <a:pt x="9991052" y="6488572"/>
                  </a:lnTo>
                  <a:lnTo>
                    <a:pt x="9991248" y="6491812"/>
                  </a:lnTo>
                  <a:lnTo>
                    <a:pt x="9993207" y="6494621"/>
                  </a:lnTo>
                  <a:lnTo>
                    <a:pt x="9997213" y="6496330"/>
                  </a:lnTo>
                  <a:lnTo>
                    <a:pt x="9999834" y="6496659"/>
                  </a:lnTo>
                  <a:lnTo>
                    <a:pt x="10006173" y="6496601"/>
                  </a:lnTo>
                  <a:lnTo>
                    <a:pt x="10010699" y="6496164"/>
                  </a:lnTo>
                  <a:lnTo>
                    <a:pt x="10014361" y="6492202"/>
                  </a:lnTo>
                  <a:lnTo>
                    <a:pt x="10014260" y="6487818"/>
                  </a:lnTo>
                  <a:lnTo>
                    <a:pt x="10013822" y="6483292"/>
                  </a:lnTo>
                  <a:lnTo>
                    <a:pt x="10009861" y="6479629"/>
                  </a:lnTo>
                  <a:close/>
                </a:path>
                <a:path w="17412970" h="9752965">
                  <a:moveTo>
                    <a:pt x="16451193" y="9226894"/>
                  </a:moveTo>
                  <a:lnTo>
                    <a:pt x="16446048" y="9227856"/>
                  </a:lnTo>
                  <a:lnTo>
                    <a:pt x="16443917" y="9231287"/>
                  </a:lnTo>
                  <a:lnTo>
                    <a:pt x="16441549" y="9235012"/>
                  </a:lnTo>
                  <a:lnTo>
                    <a:pt x="16441153" y="9235632"/>
                  </a:lnTo>
                  <a:lnTo>
                    <a:pt x="16442115" y="9240777"/>
                  </a:lnTo>
                  <a:lnTo>
                    <a:pt x="16446170" y="9243296"/>
                  </a:lnTo>
                  <a:lnTo>
                    <a:pt x="16451419" y="9246718"/>
                  </a:lnTo>
                  <a:lnTo>
                    <a:pt x="16456091" y="9248711"/>
                  </a:lnTo>
                  <a:lnTo>
                    <a:pt x="16460568" y="9247465"/>
                  </a:lnTo>
                  <a:lnTo>
                    <a:pt x="16462802" y="9244078"/>
                  </a:lnTo>
                  <a:lnTo>
                    <a:pt x="16464783" y="9240977"/>
                  </a:lnTo>
                  <a:lnTo>
                    <a:pt x="16465179" y="9240357"/>
                  </a:lnTo>
                  <a:lnTo>
                    <a:pt x="16464216" y="9235212"/>
                  </a:lnTo>
                  <a:lnTo>
                    <a:pt x="16460162" y="9232693"/>
                  </a:lnTo>
                  <a:lnTo>
                    <a:pt x="16454915" y="9229271"/>
                  </a:lnTo>
                  <a:lnTo>
                    <a:pt x="16451193" y="9226894"/>
                  </a:lnTo>
                  <a:close/>
                </a:path>
                <a:path w="17412970" h="9752965">
                  <a:moveTo>
                    <a:pt x="1515567" y="2844407"/>
                  </a:moveTo>
                  <a:lnTo>
                    <a:pt x="1510373" y="2844558"/>
                  </a:lnTo>
                  <a:lnTo>
                    <a:pt x="1504285" y="2851431"/>
                  </a:lnTo>
                  <a:lnTo>
                    <a:pt x="1504436" y="2856625"/>
                  </a:lnTo>
                  <a:lnTo>
                    <a:pt x="1507872" y="2859670"/>
                  </a:lnTo>
                  <a:lnTo>
                    <a:pt x="1512359" y="2863951"/>
                  </a:lnTo>
                  <a:lnTo>
                    <a:pt x="1513218" y="2864712"/>
                  </a:lnTo>
                  <a:lnTo>
                    <a:pt x="1517891" y="2866705"/>
                  </a:lnTo>
                  <a:lnTo>
                    <a:pt x="1521751" y="2865984"/>
                  </a:lnTo>
                  <a:lnTo>
                    <a:pt x="1527078" y="2859971"/>
                  </a:lnTo>
                  <a:lnTo>
                    <a:pt x="1526926" y="2854776"/>
                  </a:lnTo>
                  <a:lnTo>
                    <a:pt x="1523490" y="2851732"/>
                  </a:lnTo>
                  <a:lnTo>
                    <a:pt x="1519003" y="2847451"/>
                  </a:lnTo>
                  <a:lnTo>
                    <a:pt x="1515567" y="2844407"/>
                  </a:lnTo>
                  <a:close/>
                </a:path>
                <a:path w="17412970" h="9752965">
                  <a:moveTo>
                    <a:pt x="16375770" y="9178939"/>
                  </a:moveTo>
                  <a:lnTo>
                    <a:pt x="16370482" y="9180234"/>
                  </a:lnTo>
                  <a:lnTo>
                    <a:pt x="16366125" y="9187056"/>
                  </a:lnTo>
                  <a:lnTo>
                    <a:pt x="16365729" y="9187676"/>
                  </a:lnTo>
                  <a:lnTo>
                    <a:pt x="16366691" y="9192821"/>
                  </a:lnTo>
                  <a:lnTo>
                    <a:pt x="16370746" y="9195340"/>
                  </a:lnTo>
                  <a:lnTo>
                    <a:pt x="16375994" y="9198762"/>
                  </a:lnTo>
                  <a:lnTo>
                    <a:pt x="16380668" y="9200756"/>
                  </a:lnTo>
                  <a:lnTo>
                    <a:pt x="16385145" y="9199509"/>
                  </a:lnTo>
                  <a:lnTo>
                    <a:pt x="16387378" y="9196122"/>
                  </a:lnTo>
                  <a:lnTo>
                    <a:pt x="16389755" y="9192401"/>
                  </a:lnTo>
                  <a:lnTo>
                    <a:pt x="16388793" y="9187256"/>
                  </a:lnTo>
                  <a:lnTo>
                    <a:pt x="16384738" y="9184737"/>
                  </a:lnTo>
                  <a:lnTo>
                    <a:pt x="16375770" y="9178939"/>
                  </a:lnTo>
                  <a:close/>
                </a:path>
                <a:path w="17412970" h="9752965">
                  <a:moveTo>
                    <a:pt x="16300631" y="9130315"/>
                  </a:moveTo>
                  <a:lnTo>
                    <a:pt x="16295343" y="9131610"/>
                  </a:lnTo>
                  <a:lnTo>
                    <a:pt x="16293363" y="9134711"/>
                  </a:lnTo>
                  <a:lnTo>
                    <a:pt x="16290836" y="9138762"/>
                  </a:lnTo>
                  <a:lnTo>
                    <a:pt x="16290448" y="9139386"/>
                  </a:lnTo>
                  <a:lnTo>
                    <a:pt x="16291743" y="9144674"/>
                  </a:lnTo>
                  <a:lnTo>
                    <a:pt x="16300712" y="9150472"/>
                  </a:lnTo>
                  <a:lnTo>
                    <a:pt x="16305720" y="9152608"/>
                  </a:lnTo>
                  <a:lnTo>
                    <a:pt x="16310197" y="9151362"/>
                  </a:lnTo>
                  <a:lnTo>
                    <a:pt x="16312432" y="9147974"/>
                  </a:lnTo>
                  <a:lnTo>
                    <a:pt x="16314563" y="9144543"/>
                  </a:lnTo>
                  <a:lnTo>
                    <a:pt x="16314950" y="9143920"/>
                  </a:lnTo>
                  <a:lnTo>
                    <a:pt x="16313654" y="9138632"/>
                  </a:lnTo>
                  <a:lnTo>
                    <a:pt x="16304687" y="9132834"/>
                  </a:lnTo>
                  <a:lnTo>
                    <a:pt x="16300631" y="9130315"/>
                  </a:lnTo>
                  <a:close/>
                </a:path>
                <a:path w="17412970" h="9752965">
                  <a:moveTo>
                    <a:pt x="10099300" y="6474378"/>
                  </a:moveTo>
                  <a:lnTo>
                    <a:pt x="10094772" y="6474814"/>
                  </a:lnTo>
                  <a:lnTo>
                    <a:pt x="10088627" y="6475350"/>
                  </a:lnTo>
                  <a:lnTo>
                    <a:pt x="10084101" y="6475786"/>
                  </a:lnTo>
                  <a:lnTo>
                    <a:pt x="10080105" y="6479605"/>
                  </a:lnTo>
                  <a:lnTo>
                    <a:pt x="10080542" y="6484132"/>
                  </a:lnTo>
                  <a:lnTo>
                    <a:pt x="10080737" y="6487372"/>
                  </a:lnTo>
                  <a:lnTo>
                    <a:pt x="10083029" y="6490323"/>
                  </a:lnTo>
                  <a:lnTo>
                    <a:pt x="10085699" y="6491462"/>
                  </a:lnTo>
                  <a:lnTo>
                    <a:pt x="10086175" y="6491270"/>
                  </a:lnTo>
                  <a:lnTo>
                    <a:pt x="10087177" y="6491698"/>
                  </a:lnTo>
                  <a:lnTo>
                    <a:pt x="10089800" y="6492027"/>
                  </a:lnTo>
                  <a:lnTo>
                    <a:pt x="10095946" y="6491492"/>
                  </a:lnTo>
                  <a:lnTo>
                    <a:pt x="10100138" y="6490913"/>
                  </a:lnTo>
                  <a:lnTo>
                    <a:pt x="10104136" y="6487094"/>
                  </a:lnTo>
                  <a:lnTo>
                    <a:pt x="10103699" y="6482568"/>
                  </a:lnTo>
                  <a:lnTo>
                    <a:pt x="10103121" y="6478376"/>
                  </a:lnTo>
                  <a:lnTo>
                    <a:pt x="10099300" y="6474378"/>
                  </a:lnTo>
                  <a:close/>
                </a:path>
                <a:path w="17412970" h="9752965">
                  <a:moveTo>
                    <a:pt x="1449462" y="2783854"/>
                  </a:moveTo>
                  <a:lnTo>
                    <a:pt x="1444268" y="2784006"/>
                  </a:lnTo>
                  <a:lnTo>
                    <a:pt x="1438180" y="2790878"/>
                  </a:lnTo>
                  <a:lnTo>
                    <a:pt x="1438331" y="2796072"/>
                  </a:lnTo>
                  <a:lnTo>
                    <a:pt x="1441768" y="2799117"/>
                  </a:lnTo>
                  <a:lnTo>
                    <a:pt x="1446254" y="2803398"/>
                  </a:lnTo>
                  <a:lnTo>
                    <a:pt x="1447114" y="2804159"/>
                  </a:lnTo>
                  <a:lnTo>
                    <a:pt x="1451787" y="2806152"/>
                  </a:lnTo>
                  <a:lnTo>
                    <a:pt x="1455646" y="2805431"/>
                  </a:lnTo>
                  <a:lnTo>
                    <a:pt x="1460973" y="2799417"/>
                  </a:lnTo>
                  <a:lnTo>
                    <a:pt x="1460822" y="2794224"/>
                  </a:lnTo>
                  <a:lnTo>
                    <a:pt x="1457386" y="2791179"/>
                  </a:lnTo>
                  <a:lnTo>
                    <a:pt x="1452898" y="2786898"/>
                  </a:lnTo>
                  <a:lnTo>
                    <a:pt x="1449462" y="2783854"/>
                  </a:lnTo>
                  <a:close/>
                </a:path>
                <a:path w="17412970" h="9752965">
                  <a:moveTo>
                    <a:pt x="16226111" y="9081166"/>
                  </a:moveTo>
                  <a:lnTo>
                    <a:pt x="16220823" y="9082462"/>
                  </a:lnTo>
                  <a:lnTo>
                    <a:pt x="16218645" y="9085872"/>
                  </a:lnTo>
                  <a:lnTo>
                    <a:pt x="16218446" y="9086182"/>
                  </a:lnTo>
                  <a:lnTo>
                    <a:pt x="16215813" y="9089794"/>
                  </a:lnTo>
                  <a:lnTo>
                    <a:pt x="16215593" y="9090095"/>
                  </a:lnTo>
                  <a:lnTo>
                    <a:pt x="16216890" y="9095383"/>
                  </a:lnTo>
                  <a:lnTo>
                    <a:pt x="16225857" y="9101180"/>
                  </a:lnTo>
                  <a:lnTo>
                    <a:pt x="16227194" y="9101751"/>
                  </a:lnTo>
                  <a:lnTo>
                    <a:pt x="16227052" y="9102084"/>
                  </a:lnTo>
                  <a:lnTo>
                    <a:pt x="16230725" y="9103651"/>
                  </a:lnTo>
                  <a:lnTo>
                    <a:pt x="16235200" y="9102404"/>
                  </a:lnTo>
                  <a:lnTo>
                    <a:pt x="16237231" y="9099325"/>
                  </a:lnTo>
                  <a:lnTo>
                    <a:pt x="16237434" y="9099017"/>
                  </a:lnTo>
                  <a:lnTo>
                    <a:pt x="16240068" y="9095405"/>
                  </a:lnTo>
                  <a:lnTo>
                    <a:pt x="16240287" y="9095104"/>
                  </a:lnTo>
                  <a:lnTo>
                    <a:pt x="16238992" y="9089817"/>
                  </a:lnTo>
                  <a:lnTo>
                    <a:pt x="16230024" y="9084018"/>
                  </a:lnTo>
                  <a:lnTo>
                    <a:pt x="16226111" y="9081166"/>
                  </a:lnTo>
                  <a:close/>
                </a:path>
                <a:path w="17412970" h="9752965">
                  <a:moveTo>
                    <a:pt x="16151397" y="9031540"/>
                  </a:moveTo>
                  <a:lnTo>
                    <a:pt x="16146111" y="9032836"/>
                  </a:lnTo>
                  <a:lnTo>
                    <a:pt x="16143932" y="9036247"/>
                  </a:lnTo>
                  <a:lnTo>
                    <a:pt x="16143734" y="9036557"/>
                  </a:lnTo>
                  <a:lnTo>
                    <a:pt x="16141102" y="9040169"/>
                  </a:lnTo>
                  <a:lnTo>
                    <a:pt x="16140883" y="9040470"/>
                  </a:lnTo>
                  <a:lnTo>
                    <a:pt x="16142178" y="9045757"/>
                  </a:lnTo>
                  <a:lnTo>
                    <a:pt x="16151147" y="9051555"/>
                  </a:lnTo>
                  <a:lnTo>
                    <a:pt x="16152481" y="9052125"/>
                  </a:lnTo>
                  <a:lnTo>
                    <a:pt x="16152338" y="9052458"/>
                  </a:lnTo>
                  <a:lnTo>
                    <a:pt x="16156010" y="9054025"/>
                  </a:lnTo>
                  <a:lnTo>
                    <a:pt x="16160489" y="9052779"/>
                  </a:lnTo>
                  <a:lnTo>
                    <a:pt x="16162521" y="9049700"/>
                  </a:lnTo>
                  <a:lnTo>
                    <a:pt x="16162723" y="9049392"/>
                  </a:lnTo>
                  <a:lnTo>
                    <a:pt x="16165357" y="9045780"/>
                  </a:lnTo>
                  <a:lnTo>
                    <a:pt x="16165576" y="9045479"/>
                  </a:lnTo>
                  <a:lnTo>
                    <a:pt x="16164280" y="9040192"/>
                  </a:lnTo>
                  <a:lnTo>
                    <a:pt x="16155310" y="9034392"/>
                  </a:lnTo>
                  <a:lnTo>
                    <a:pt x="16151397" y="9031540"/>
                  </a:lnTo>
                  <a:close/>
                </a:path>
                <a:path w="17412970" h="9752965">
                  <a:moveTo>
                    <a:pt x="1385404" y="2722202"/>
                  </a:moveTo>
                  <a:lnTo>
                    <a:pt x="1379877" y="2722211"/>
                  </a:lnTo>
                  <a:lnTo>
                    <a:pt x="1376832" y="2725648"/>
                  </a:lnTo>
                  <a:lnTo>
                    <a:pt x="1373454" y="2728942"/>
                  </a:lnTo>
                  <a:lnTo>
                    <a:pt x="1373464" y="2734469"/>
                  </a:lnTo>
                  <a:lnTo>
                    <a:pt x="1376900" y="2737513"/>
                  </a:lnTo>
                  <a:lnTo>
                    <a:pt x="1381387" y="2741794"/>
                  </a:lnTo>
                  <a:lnTo>
                    <a:pt x="1382246" y="2742555"/>
                  </a:lnTo>
                  <a:lnTo>
                    <a:pt x="1383915" y="2743267"/>
                  </a:lnTo>
                  <a:lnTo>
                    <a:pt x="1384107" y="2743744"/>
                  </a:lnTo>
                  <a:lnTo>
                    <a:pt x="1387111" y="2745025"/>
                  </a:lnTo>
                  <a:lnTo>
                    <a:pt x="1390970" y="2744304"/>
                  </a:lnTo>
                  <a:lnTo>
                    <a:pt x="1393253" y="2741727"/>
                  </a:lnTo>
                  <a:lnTo>
                    <a:pt x="1396631" y="2738433"/>
                  </a:lnTo>
                  <a:lnTo>
                    <a:pt x="1396621" y="2732905"/>
                  </a:lnTo>
                  <a:lnTo>
                    <a:pt x="1393185" y="2729860"/>
                  </a:lnTo>
                  <a:lnTo>
                    <a:pt x="1388698" y="2725579"/>
                  </a:lnTo>
                  <a:lnTo>
                    <a:pt x="1385404" y="2722202"/>
                  </a:lnTo>
                  <a:close/>
                </a:path>
                <a:path w="17412970" h="9752965">
                  <a:moveTo>
                    <a:pt x="10188405" y="6468985"/>
                  </a:moveTo>
                  <a:lnTo>
                    <a:pt x="10183879" y="6469422"/>
                  </a:lnTo>
                  <a:lnTo>
                    <a:pt x="10177734" y="6469957"/>
                  </a:lnTo>
                  <a:lnTo>
                    <a:pt x="10173208" y="6470394"/>
                  </a:lnTo>
                  <a:lnTo>
                    <a:pt x="10169543" y="6474354"/>
                  </a:lnTo>
                  <a:lnTo>
                    <a:pt x="10169980" y="6478881"/>
                  </a:lnTo>
                  <a:lnTo>
                    <a:pt x="10170509" y="6482263"/>
                  </a:lnTo>
                  <a:lnTo>
                    <a:pt x="10172469" y="6485072"/>
                  </a:lnTo>
                  <a:lnTo>
                    <a:pt x="10175140" y="6486211"/>
                  </a:lnTo>
                  <a:lnTo>
                    <a:pt x="10175282" y="6485877"/>
                  </a:lnTo>
                  <a:lnTo>
                    <a:pt x="10176284" y="6486305"/>
                  </a:lnTo>
                  <a:lnTo>
                    <a:pt x="10178905" y="6486633"/>
                  </a:lnTo>
                  <a:lnTo>
                    <a:pt x="10185051" y="6486099"/>
                  </a:lnTo>
                  <a:lnTo>
                    <a:pt x="10189579" y="6485663"/>
                  </a:lnTo>
                  <a:lnTo>
                    <a:pt x="10193240" y="6481701"/>
                  </a:lnTo>
                  <a:lnTo>
                    <a:pt x="10192368" y="6472648"/>
                  </a:lnTo>
                  <a:lnTo>
                    <a:pt x="10188405" y="6468985"/>
                  </a:lnTo>
                  <a:close/>
                </a:path>
                <a:path w="17412970" h="9752965">
                  <a:moveTo>
                    <a:pt x="16077305" y="8981389"/>
                  </a:moveTo>
                  <a:lnTo>
                    <a:pt x="16071827" y="8982209"/>
                  </a:lnTo>
                  <a:lnTo>
                    <a:pt x="16067074" y="8989651"/>
                  </a:lnTo>
                  <a:lnTo>
                    <a:pt x="16067893" y="8995130"/>
                  </a:lnTo>
                  <a:lnTo>
                    <a:pt x="16076861" y="9000929"/>
                  </a:lnTo>
                  <a:lnTo>
                    <a:pt x="16081869" y="9003065"/>
                  </a:lnTo>
                  <a:lnTo>
                    <a:pt x="16086204" y="9002152"/>
                  </a:lnTo>
                  <a:lnTo>
                    <a:pt x="16088439" y="8998765"/>
                  </a:lnTo>
                  <a:lnTo>
                    <a:pt x="16090815" y="8995044"/>
                  </a:lnTo>
                  <a:lnTo>
                    <a:pt x="16089996" y="8989565"/>
                  </a:lnTo>
                  <a:lnTo>
                    <a:pt x="16077305" y="8981389"/>
                  </a:lnTo>
                  <a:close/>
                </a:path>
                <a:path w="17412970" h="9752965">
                  <a:moveTo>
                    <a:pt x="16003831" y="8930714"/>
                  </a:moveTo>
                  <a:lnTo>
                    <a:pt x="15998685" y="8931676"/>
                  </a:lnTo>
                  <a:lnTo>
                    <a:pt x="15995974" y="8935255"/>
                  </a:lnTo>
                  <a:lnTo>
                    <a:pt x="15993598" y="8938975"/>
                  </a:lnTo>
                  <a:lnTo>
                    <a:pt x="15994559" y="8944120"/>
                  </a:lnTo>
                  <a:lnTo>
                    <a:pt x="15998139" y="8946831"/>
                  </a:lnTo>
                  <a:lnTo>
                    <a:pt x="16003388" y="8950254"/>
                  </a:lnTo>
                  <a:lnTo>
                    <a:pt x="16008395" y="8952390"/>
                  </a:lnTo>
                  <a:lnTo>
                    <a:pt x="16012728" y="8951476"/>
                  </a:lnTo>
                  <a:lnTo>
                    <a:pt x="16014963" y="8948089"/>
                  </a:lnTo>
                  <a:lnTo>
                    <a:pt x="16017339" y="8944368"/>
                  </a:lnTo>
                  <a:lnTo>
                    <a:pt x="16016378" y="8939223"/>
                  </a:lnTo>
                  <a:lnTo>
                    <a:pt x="16012799" y="8936512"/>
                  </a:lnTo>
                  <a:lnTo>
                    <a:pt x="16003831" y="8930714"/>
                  </a:lnTo>
                  <a:close/>
                </a:path>
                <a:path w="17412970" h="9752965">
                  <a:moveTo>
                    <a:pt x="1320964" y="2659597"/>
                  </a:moveTo>
                  <a:lnTo>
                    <a:pt x="1315770" y="2659748"/>
                  </a:lnTo>
                  <a:lnTo>
                    <a:pt x="1309014" y="2666336"/>
                  </a:lnTo>
                  <a:lnTo>
                    <a:pt x="1309166" y="2671530"/>
                  </a:lnTo>
                  <a:lnTo>
                    <a:pt x="1312460" y="2674908"/>
                  </a:lnTo>
                  <a:lnTo>
                    <a:pt x="1316947" y="2679189"/>
                  </a:lnTo>
                  <a:lnTo>
                    <a:pt x="1317330" y="2680142"/>
                  </a:lnTo>
                  <a:lnTo>
                    <a:pt x="1322671" y="2682420"/>
                  </a:lnTo>
                  <a:lnTo>
                    <a:pt x="1326196" y="2681557"/>
                  </a:lnTo>
                  <a:lnTo>
                    <a:pt x="1328813" y="2679122"/>
                  </a:lnTo>
                  <a:lnTo>
                    <a:pt x="1332190" y="2675828"/>
                  </a:lnTo>
                  <a:lnTo>
                    <a:pt x="1332039" y="2670634"/>
                  </a:lnTo>
                  <a:lnTo>
                    <a:pt x="1328745" y="2667256"/>
                  </a:lnTo>
                  <a:lnTo>
                    <a:pt x="1324258" y="2662975"/>
                  </a:lnTo>
                  <a:lnTo>
                    <a:pt x="1320964" y="2659597"/>
                  </a:lnTo>
                  <a:close/>
                </a:path>
                <a:path w="17412970" h="9752965">
                  <a:moveTo>
                    <a:pt x="15930307" y="8879228"/>
                  </a:moveTo>
                  <a:lnTo>
                    <a:pt x="15924827" y="8880047"/>
                  </a:lnTo>
                  <a:lnTo>
                    <a:pt x="15920075" y="8887490"/>
                  </a:lnTo>
                  <a:lnTo>
                    <a:pt x="15921036" y="8892635"/>
                  </a:lnTo>
                  <a:lnTo>
                    <a:pt x="15924615" y="8895345"/>
                  </a:lnTo>
                  <a:lnTo>
                    <a:pt x="15929721" y="8899101"/>
                  </a:lnTo>
                  <a:lnTo>
                    <a:pt x="15934727" y="8901236"/>
                  </a:lnTo>
                  <a:lnTo>
                    <a:pt x="15939063" y="8900325"/>
                  </a:lnTo>
                  <a:lnTo>
                    <a:pt x="15941298" y="8896937"/>
                  </a:lnTo>
                  <a:lnTo>
                    <a:pt x="15943674" y="8893216"/>
                  </a:lnTo>
                  <a:lnTo>
                    <a:pt x="15942712" y="8888071"/>
                  </a:lnTo>
                  <a:lnTo>
                    <a:pt x="15939133" y="8885361"/>
                  </a:lnTo>
                  <a:lnTo>
                    <a:pt x="15934028" y="8881605"/>
                  </a:lnTo>
                  <a:lnTo>
                    <a:pt x="15930307" y="8879228"/>
                  </a:lnTo>
                  <a:close/>
                </a:path>
                <a:path w="17412970" h="9752965">
                  <a:moveTo>
                    <a:pt x="10277846" y="6463735"/>
                  </a:moveTo>
                  <a:lnTo>
                    <a:pt x="10273320" y="6464171"/>
                  </a:lnTo>
                  <a:lnTo>
                    <a:pt x="10267172" y="6464705"/>
                  </a:lnTo>
                  <a:lnTo>
                    <a:pt x="10262646" y="6465143"/>
                  </a:lnTo>
                  <a:lnTo>
                    <a:pt x="10258984" y="6469104"/>
                  </a:lnTo>
                  <a:lnTo>
                    <a:pt x="10259420" y="6473631"/>
                  </a:lnTo>
                  <a:lnTo>
                    <a:pt x="10259759" y="6476537"/>
                  </a:lnTo>
                  <a:lnTo>
                    <a:pt x="10261718" y="6479345"/>
                  </a:lnTo>
                  <a:lnTo>
                    <a:pt x="10264388" y="6480484"/>
                  </a:lnTo>
                  <a:lnTo>
                    <a:pt x="10264581" y="6480961"/>
                  </a:lnTo>
                  <a:lnTo>
                    <a:pt x="10265582" y="6481388"/>
                  </a:lnTo>
                  <a:lnTo>
                    <a:pt x="10268344" y="6481383"/>
                  </a:lnTo>
                  <a:lnTo>
                    <a:pt x="10274492" y="6480849"/>
                  </a:lnTo>
                  <a:lnTo>
                    <a:pt x="10279019" y="6480412"/>
                  </a:lnTo>
                  <a:lnTo>
                    <a:pt x="10282681" y="6476451"/>
                  </a:lnTo>
                  <a:lnTo>
                    <a:pt x="10281807" y="6467398"/>
                  </a:lnTo>
                  <a:lnTo>
                    <a:pt x="10277846" y="6463735"/>
                  </a:lnTo>
                  <a:close/>
                </a:path>
                <a:path w="17412970" h="9752965">
                  <a:moveTo>
                    <a:pt x="15857258" y="8827551"/>
                  </a:moveTo>
                  <a:lnTo>
                    <a:pt x="15852113" y="8828511"/>
                  </a:lnTo>
                  <a:lnTo>
                    <a:pt x="15849403" y="8832091"/>
                  </a:lnTo>
                  <a:lnTo>
                    <a:pt x="15847027" y="8835812"/>
                  </a:lnTo>
                  <a:lnTo>
                    <a:pt x="15847992" y="8840959"/>
                  </a:lnTo>
                  <a:lnTo>
                    <a:pt x="15851569" y="8843668"/>
                  </a:lnTo>
                  <a:lnTo>
                    <a:pt x="15856674" y="8847424"/>
                  </a:lnTo>
                  <a:lnTo>
                    <a:pt x="15861680" y="8849559"/>
                  </a:lnTo>
                  <a:lnTo>
                    <a:pt x="15866017" y="8848648"/>
                  </a:lnTo>
                  <a:lnTo>
                    <a:pt x="15868250" y="8845260"/>
                  </a:lnTo>
                  <a:lnTo>
                    <a:pt x="15870627" y="8841539"/>
                  </a:lnTo>
                  <a:lnTo>
                    <a:pt x="15869663" y="8836393"/>
                  </a:lnTo>
                  <a:lnTo>
                    <a:pt x="15866085" y="8833683"/>
                  </a:lnTo>
                  <a:lnTo>
                    <a:pt x="15860979" y="8829927"/>
                  </a:lnTo>
                  <a:lnTo>
                    <a:pt x="15857258" y="8827551"/>
                  </a:lnTo>
                  <a:close/>
                </a:path>
                <a:path w="17412970" h="9752965">
                  <a:moveTo>
                    <a:pt x="1257000" y="2596800"/>
                  </a:moveTo>
                  <a:lnTo>
                    <a:pt x="1251948" y="2596618"/>
                  </a:lnTo>
                  <a:lnTo>
                    <a:pt x="1248570" y="2599912"/>
                  </a:lnTo>
                  <a:lnTo>
                    <a:pt x="1245780" y="2603062"/>
                  </a:lnTo>
                  <a:lnTo>
                    <a:pt x="1245526" y="2603348"/>
                  </a:lnTo>
                  <a:lnTo>
                    <a:pt x="1245344" y="2608400"/>
                  </a:lnTo>
                  <a:lnTo>
                    <a:pt x="1248638" y="2611778"/>
                  </a:lnTo>
                  <a:lnTo>
                    <a:pt x="1253124" y="2616060"/>
                  </a:lnTo>
                  <a:lnTo>
                    <a:pt x="1253841" y="2617154"/>
                  </a:lnTo>
                  <a:lnTo>
                    <a:pt x="1255844" y="2618009"/>
                  </a:lnTo>
                  <a:lnTo>
                    <a:pt x="1255987" y="2617675"/>
                  </a:lnTo>
                  <a:lnTo>
                    <a:pt x="1258991" y="2618956"/>
                  </a:lnTo>
                  <a:lnTo>
                    <a:pt x="1268217" y="2607504"/>
                  </a:lnTo>
                  <a:lnTo>
                    <a:pt x="1264923" y="2604126"/>
                  </a:lnTo>
                  <a:lnTo>
                    <a:pt x="1260436" y="2599844"/>
                  </a:lnTo>
                  <a:lnTo>
                    <a:pt x="1257000" y="2596800"/>
                  </a:lnTo>
                  <a:close/>
                </a:path>
                <a:path w="17412970" h="9752965">
                  <a:moveTo>
                    <a:pt x="15784688" y="8775682"/>
                  </a:moveTo>
                  <a:lnTo>
                    <a:pt x="15779542" y="8776644"/>
                  </a:lnTo>
                  <a:lnTo>
                    <a:pt x="15774123" y="8783801"/>
                  </a:lnTo>
                  <a:lnTo>
                    <a:pt x="15775084" y="8788946"/>
                  </a:lnTo>
                  <a:lnTo>
                    <a:pt x="15778662" y="8791656"/>
                  </a:lnTo>
                  <a:lnTo>
                    <a:pt x="15783768" y="8795413"/>
                  </a:lnTo>
                  <a:lnTo>
                    <a:pt x="15785438" y="8796125"/>
                  </a:lnTo>
                  <a:lnTo>
                    <a:pt x="15785296" y="8796459"/>
                  </a:lnTo>
                  <a:lnTo>
                    <a:pt x="15788634" y="8797883"/>
                  </a:lnTo>
                  <a:lnTo>
                    <a:pt x="15792968" y="8796969"/>
                  </a:lnTo>
                  <a:lnTo>
                    <a:pt x="15795203" y="8793583"/>
                  </a:lnTo>
                  <a:lnTo>
                    <a:pt x="15797912" y="8790003"/>
                  </a:lnTo>
                  <a:lnTo>
                    <a:pt x="15796951" y="8784859"/>
                  </a:lnTo>
                  <a:lnTo>
                    <a:pt x="15793372" y="8782148"/>
                  </a:lnTo>
                  <a:lnTo>
                    <a:pt x="15788268" y="8778393"/>
                  </a:lnTo>
                  <a:lnTo>
                    <a:pt x="15784688" y="8775682"/>
                  </a:lnTo>
                  <a:close/>
                </a:path>
                <a:path w="17412970" h="9752965">
                  <a:moveTo>
                    <a:pt x="10367188" y="6456864"/>
                  </a:moveTo>
                  <a:lnTo>
                    <a:pt x="10362661" y="6457300"/>
                  </a:lnTo>
                  <a:lnTo>
                    <a:pt x="10356513" y="6457835"/>
                  </a:lnTo>
                  <a:lnTo>
                    <a:pt x="10351653" y="6458129"/>
                  </a:lnTo>
                  <a:lnTo>
                    <a:pt x="10348326" y="6462233"/>
                  </a:lnTo>
                  <a:lnTo>
                    <a:pt x="10348762" y="6466760"/>
                  </a:lnTo>
                  <a:lnTo>
                    <a:pt x="10348958" y="6470000"/>
                  </a:lnTo>
                  <a:lnTo>
                    <a:pt x="10351059" y="6472474"/>
                  </a:lnTo>
                  <a:lnTo>
                    <a:pt x="10353731" y="6473614"/>
                  </a:lnTo>
                  <a:lnTo>
                    <a:pt x="10353588" y="6473948"/>
                  </a:lnTo>
                  <a:lnTo>
                    <a:pt x="10354923" y="6474518"/>
                  </a:lnTo>
                  <a:lnTo>
                    <a:pt x="10357687" y="6474513"/>
                  </a:lnTo>
                  <a:lnTo>
                    <a:pt x="10363834" y="6473979"/>
                  </a:lnTo>
                  <a:lnTo>
                    <a:pt x="10368694" y="6473684"/>
                  </a:lnTo>
                  <a:lnTo>
                    <a:pt x="10372022" y="6469580"/>
                  </a:lnTo>
                  <a:lnTo>
                    <a:pt x="10371585" y="6465053"/>
                  </a:lnTo>
                  <a:lnTo>
                    <a:pt x="10371292" y="6460193"/>
                  </a:lnTo>
                  <a:lnTo>
                    <a:pt x="10367188" y="6456864"/>
                  </a:lnTo>
                  <a:close/>
                </a:path>
                <a:path w="17412970" h="9752965">
                  <a:moveTo>
                    <a:pt x="1194891" y="2532428"/>
                  </a:moveTo>
                  <a:lnTo>
                    <a:pt x="1189840" y="2532246"/>
                  </a:lnTo>
                  <a:lnTo>
                    <a:pt x="1183084" y="2538834"/>
                  </a:lnTo>
                  <a:lnTo>
                    <a:pt x="1182902" y="2543886"/>
                  </a:lnTo>
                  <a:lnTo>
                    <a:pt x="1186195" y="2547263"/>
                  </a:lnTo>
                  <a:lnTo>
                    <a:pt x="1190540" y="2551879"/>
                  </a:lnTo>
                  <a:lnTo>
                    <a:pt x="1191257" y="2552974"/>
                  </a:lnTo>
                  <a:lnTo>
                    <a:pt x="1196264" y="2555110"/>
                  </a:lnTo>
                  <a:lnTo>
                    <a:pt x="1199647" y="2554580"/>
                  </a:lnTo>
                  <a:lnTo>
                    <a:pt x="1202264" y="2552145"/>
                  </a:lnTo>
                  <a:lnTo>
                    <a:pt x="1205642" y="2548851"/>
                  </a:lnTo>
                  <a:lnTo>
                    <a:pt x="1205824" y="2543799"/>
                  </a:lnTo>
                  <a:lnTo>
                    <a:pt x="1202530" y="2540421"/>
                  </a:lnTo>
                  <a:lnTo>
                    <a:pt x="1198185" y="2535806"/>
                  </a:lnTo>
                  <a:lnTo>
                    <a:pt x="1194891" y="2532428"/>
                  </a:lnTo>
                  <a:close/>
                </a:path>
                <a:path w="17412970" h="9752965">
                  <a:moveTo>
                    <a:pt x="15712258" y="8723479"/>
                  </a:moveTo>
                  <a:lnTo>
                    <a:pt x="15707114" y="8724441"/>
                  </a:lnTo>
                  <a:lnTo>
                    <a:pt x="15701693" y="8731599"/>
                  </a:lnTo>
                  <a:lnTo>
                    <a:pt x="15702656" y="8736744"/>
                  </a:lnTo>
                  <a:lnTo>
                    <a:pt x="15706235" y="8739455"/>
                  </a:lnTo>
                  <a:lnTo>
                    <a:pt x="15711340" y="8743210"/>
                  </a:lnTo>
                  <a:lnTo>
                    <a:pt x="15713008" y="8743922"/>
                  </a:lnTo>
                  <a:lnTo>
                    <a:pt x="15712866" y="8744256"/>
                  </a:lnTo>
                  <a:lnTo>
                    <a:pt x="15716204" y="8745680"/>
                  </a:lnTo>
                  <a:lnTo>
                    <a:pt x="15720538" y="8744767"/>
                  </a:lnTo>
                  <a:lnTo>
                    <a:pt x="15722773" y="8741379"/>
                  </a:lnTo>
                  <a:lnTo>
                    <a:pt x="15725483" y="8737801"/>
                  </a:lnTo>
                  <a:lnTo>
                    <a:pt x="15724522" y="8732656"/>
                  </a:lnTo>
                  <a:lnTo>
                    <a:pt x="15720942" y="8729945"/>
                  </a:lnTo>
                  <a:lnTo>
                    <a:pt x="15715838" y="8726190"/>
                  </a:lnTo>
                  <a:lnTo>
                    <a:pt x="15712258" y="8723479"/>
                  </a:lnTo>
                  <a:close/>
                </a:path>
                <a:path w="17412970" h="9752965">
                  <a:moveTo>
                    <a:pt x="15639923" y="8670132"/>
                  </a:moveTo>
                  <a:lnTo>
                    <a:pt x="15634778" y="8671095"/>
                  </a:lnTo>
                  <a:lnTo>
                    <a:pt x="15632069" y="8674674"/>
                  </a:lnTo>
                  <a:lnTo>
                    <a:pt x="15629216" y="8678586"/>
                  </a:lnTo>
                  <a:lnTo>
                    <a:pt x="15630177" y="8683731"/>
                  </a:lnTo>
                  <a:lnTo>
                    <a:pt x="15633756" y="8686441"/>
                  </a:lnTo>
                  <a:lnTo>
                    <a:pt x="15638861" y="8690198"/>
                  </a:lnTo>
                  <a:lnTo>
                    <a:pt x="15640532" y="8690910"/>
                  </a:lnTo>
                  <a:lnTo>
                    <a:pt x="15640721" y="8691385"/>
                  </a:lnTo>
                  <a:lnTo>
                    <a:pt x="15644060" y="8692809"/>
                  </a:lnTo>
                  <a:lnTo>
                    <a:pt x="15648395" y="8691897"/>
                  </a:lnTo>
                  <a:lnTo>
                    <a:pt x="15650630" y="8688510"/>
                  </a:lnTo>
                  <a:lnTo>
                    <a:pt x="15653483" y="8684597"/>
                  </a:lnTo>
                  <a:lnTo>
                    <a:pt x="15652521" y="8679453"/>
                  </a:lnTo>
                  <a:lnTo>
                    <a:pt x="15648942" y="8676742"/>
                  </a:lnTo>
                  <a:lnTo>
                    <a:pt x="15639923" y="8670132"/>
                  </a:lnTo>
                  <a:close/>
                </a:path>
                <a:path w="17412970" h="9752965">
                  <a:moveTo>
                    <a:pt x="10456196" y="6449851"/>
                  </a:moveTo>
                  <a:lnTo>
                    <a:pt x="10451668" y="6450287"/>
                  </a:lnTo>
                  <a:lnTo>
                    <a:pt x="10445521" y="6450821"/>
                  </a:lnTo>
                  <a:lnTo>
                    <a:pt x="10440661" y="6451116"/>
                  </a:lnTo>
                  <a:lnTo>
                    <a:pt x="10437333" y="6455220"/>
                  </a:lnTo>
                  <a:lnTo>
                    <a:pt x="10437770" y="6459747"/>
                  </a:lnTo>
                  <a:lnTo>
                    <a:pt x="10437965" y="6462986"/>
                  </a:lnTo>
                  <a:lnTo>
                    <a:pt x="10440067" y="6465461"/>
                  </a:lnTo>
                  <a:lnTo>
                    <a:pt x="10442738" y="6466601"/>
                  </a:lnTo>
                  <a:lnTo>
                    <a:pt x="10442595" y="6466935"/>
                  </a:lnTo>
                  <a:lnTo>
                    <a:pt x="10443931" y="6467504"/>
                  </a:lnTo>
                  <a:lnTo>
                    <a:pt x="10446694" y="6467499"/>
                  </a:lnTo>
                  <a:lnTo>
                    <a:pt x="10452842" y="6466965"/>
                  </a:lnTo>
                  <a:lnTo>
                    <a:pt x="10457702" y="6466671"/>
                  </a:lnTo>
                  <a:lnTo>
                    <a:pt x="10460887" y="6462901"/>
                  </a:lnTo>
                  <a:lnTo>
                    <a:pt x="10460299" y="6453180"/>
                  </a:lnTo>
                  <a:lnTo>
                    <a:pt x="10456196" y="6449851"/>
                  </a:lnTo>
                  <a:close/>
                </a:path>
                <a:path w="17412970" h="9752965">
                  <a:moveTo>
                    <a:pt x="1133259" y="2467865"/>
                  </a:moveTo>
                  <a:lnTo>
                    <a:pt x="1127874" y="2467540"/>
                  </a:lnTo>
                  <a:lnTo>
                    <a:pt x="1124496" y="2470834"/>
                  </a:lnTo>
                  <a:lnTo>
                    <a:pt x="1121260" y="2473794"/>
                  </a:lnTo>
                  <a:lnTo>
                    <a:pt x="1120936" y="2479180"/>
                  </a:lnTo>
                  <a:lnTo>
                    <a:pt x="1124230" y="2482558"/>
                  </a:lnTo>
                  <a:lnTo>
                    <a:pt x="1128574" y="2487173"/>
                  </a:lnTo>
                  <a:lnTo>
                    <a:pt x="1129290" y="2488268"/>
                  </a:lnTo>
                  <a:lnTo>
                    <a:pt x="1134297" y="2490404"/>
                  </a:lnTo>
                  <a:lnTo>
                    <a:pt x="1137681" y="2489874"/>
                  </a:lnTo>
                  <a:lnTo>
                    <a:pt x="1140298" y="2487439"/>
                  </a:lnTo>
                  <a:lnTo>
                    <a:pt x="1143533" y="2484479"/>
                  </a:lnTo>
                  <a:lnTo>
                    <a:pt x="1143858" y="2479093"/>
                  </a:lnTo>
                  <a:lnTo>
                    <a:pt x="1140564" y="2475715"/>
                  </a:lnTo>
                  <a:lnTo>
                    <a:pt x="1136219" y="2471100"/>
                  </a:lnTo>
                  <a:lnTo>
                    <a:pt x="1133259" y="2467865"/>
                  </a:lnTo>
                  <a:close/>
                </a:path>
                <a:path w="17412970" h="9752965">
                  <a:moveTo>
                    <a:pt x="15567780" y="8617263"/>
                  </a:moveTo>
                  <a:lnTo>
                    <a:pt x="15562634" y="8618224"/>
                  </a:lnTo>
                  <a:lnTo>
                    <a:pt x="15559924" y="8621803"/>
                  </a:lnTo>
                  <a:lnTo>
                    <a:pt x="15557071" y="8625716"/>
                  </a:lnTo>
                  <a:lnTo>
                    <a:pt x="15558032" y="8630860"/>
                  </a:lnTo>
                  <a:lnTo>
                    <a:pt x="15561610" y="8633571"/>
                  </a:lnTo>
                  <a:lnTo>
                    <a:pt x="15566718" y="8637328"/>
                  </a:lnTo>
                  <a:lnTo>
                    <a:pt x="15568386" y="8638040"/>
                  </a:lnTo>
                  <a:lnTo>
                    <a:pt x="15568578" y="8638515"/>
                  </a:lnTo>
                  <a:lnTo>
                    <a:pt x="15571917" y="8639940"/>
                  </a:lnTo>
                  <a:lnTo>
                    <a:pt x="15576250" y="8639026"/>
                  </a:lnTo>
                  <a:lnTo>
                    <a:pt x="15578484" y="8635640"/>
                  </a:lnTo>
                  <a:lnTo>
                    <a:pt x="15581337" y="8631727"/>
                  </a:lnTo>
                  <a:lnTo>
                    <a:pt x="15580376" y="8626582"/>
                  </a:lnTo>
                  <a:lnTo>
                    <a:pt x="15576798" y="8623871"/>
                  </a:lnTo>
                  <a:lnTo>
                    <a:pt x="15567780" y="8617263"/>
                  </a:lnTo>
                  <a:close/>
                </a:path>
                <a:path w="17412970" h="9752965">
                  <a:moveTo>
                    <a:pt x="15495777" y="8564059"/>
                  </a:moveTo>
                  <a:lnTo>
                    <a:pt x="15490633" y="8565022"/>
                  </a:lnTo>
                  <a:lnTo>
                    <a:pt x="15487923" y="8568600"/>
                  </a:lnTo>
                  <a:lnTo>
                    <a:pt x="15485070" y="8572512"/>
                  </a:lnTo>
                  <a:lnTo>
                    <a:pt x="15486031" y="8577657"/>
                  </a:lnTo>
                  <a:lnTo>
                    <a:pt x="15489610" y="8580367"/>
                  </a:lnTo>
                  <a:lnTo>
                    <a:pt x="15494715" y="8584123"/>
                  </a:lnTo>
                  <a:lnTo>
                    <a:pt x="15496383" y="8584835"/>
                  </a:lnTo>
                  <a:lnTo>
                    <a:pt x="15496576" y="8585312"/>
                  </a:lnTo>
                  <a:lnTo>
                    <a:pt x="15499914" y="8586735"/>
                  </a:lnTo>
                  <a:lnTo>
                    <a:pt x="15503916" y="8585680"/>
                  </a:lnTo>
                  <a:lnTo>
                    <a:pt x="15506484" y="8582436"/>
                  </a:lnTo>
                  <a:lnTo>
                    <a:pt x="15509337" y="8578524"/>
                  </a:lnTo>
                  <a:lnTo>
                    <a:pt x="15508373" y="8573377"/>
                  </a:lnTo>
                  <a:lnTo>
                    <a:pt x="15504795" y="8570667"/>
                  </a:lnTo>
                  <a:lnTo>
                    <a:pt x="15495777" y="8564059"/>
                  </a:lnTo>
                  <a:close/>
                </a:path>
                <a:path w="17412970" h="9752965">
                  <a:moveTo>
                    <a:pt x="1072530" y="2402108"/>
                  </a:moveTo>
                  <a:lnTo>
                    <a:pt x="1067145" y="2401784"/>
                  </a:lnTo>
                  <a:lnTo>
                    <a:pt x="1063767" y="2405078"/>
                  </a:lnTo>
                  <a:lnTo>
                    <a:pt x="1060197" y="2407896"/>
                  </a:lnTo>
                  <a:lnTo>
                    <a:pt x="1059873" y="2413281"/>
                  </a:lnTo>
                  <a:lnTo>
                    <a:pt x="1063167" y="2416659"/>
                  </a:lnTo>
                  <a:lnTo>
                    <a:pt x="1067512" y="2421274"/>
                  </a:lnTo>
                  <a:lnTo>
                    <a:pt x="1068562" y="2422511"/>
                  </a:lnTo>
                  <a:lnTo>
                    <a:pt x="1073236" y="2424505"/>
                  </a:lnTo>
                  <a:lnTo>
                    <a:pt x="1076619" y="2423975"/>
                  </a:lnTo>
                  <a:lnTo>
                    <a:pt x="1079093" y="2421874"/>
                  </a:lnTo>
                  <a:lnTo>
                    <a:pt x="1082662" y="2419056"/>
                  </a:lnTo>
                  <a:lnTo>
                    <a:pt x="1082987" y="2413670"/>
                  </a:lnTo>
                  <a:lnTo>
                    <a:pt x="1079693" y="2410293"/>
                  </a:lnTo>
                  <a:lnTo>
                    <a:pt x="1075348" y="2405678"/>
                  </a:lnTo>
                  <a:lnTo>
                    <a:pt x="1072530" y="2402108"/>
                  </a:lnTo>
                  <a:close/>
                </a:path>
                <a:path w="17412970" h="9752965">
                  <a:moveTo>
                    <a:pt x="10545154" y="6442027"/>
                  </a:moveTo>
                  <a:lnTo>
                    <a:pt x="10540627" y="6442464"/>
                  </a:lnTo>
                  <a:lnTo>
                    <a:pt x="10534482" y="6442999"/>
                  </a:lnTo>
                  <a:lnTo>
                    <a:pt x="10529956" y="6443435"/>
                  </a:lnTo>
                  <a:lnTo>
                    <a:pt x="10526625" y="6447539"/>
                  </a:lnTo>
                  <a:lnTo>
                    <a:pt x="10527062" y="6452066"/>
                  </a:lnTo>
                  <a:lnTo>
                    <a:pt x="10527259" y="6455306"/>
                  </a:lnTo>
                  <a:lnTo>
                    <a:pt x="10529359" y="6457780"/>
                  </a:lnTo>
                  <a:lnTo>
                    <a:pt x="10533366" y="6459489"/>
                  </a:lnTo>
                  <a:lnTo>
                    <a:pt x="10536129" y="6459484"/>
                  </a:lnTo>
                  <a:lnTo>
                    <a:pt x="10542277" y="6458950"/>
                  </a:lnTo>
                  <a:lnTo>
                    <a:pt x="10546803" y="6458513"/>
                  </a:lnTo>
                  <a:lnTo>
                    <a:pt x="10550131" y="6454409"/>
                  </a:lnTo>
                  <a:lnTo>
                    <a:pt x="10549258" y="6445356"/>
                  </a:lnTo>
                  <a:lnTo>
                    <a:pt x="10545154" y="6442027"/>
                  </a:lnTo>
                  <a:close/>
                </a:path>
                <a:path w="17412970" h="9752965">
                  <a:moveTo>
                    <a:pt x="15423919" y="8510521"/>
                  </a:moveTo>
                  <a:lnTo>
                    <a:pt x="15418773" y="8511483"/>
                  </a:lnTo>
                  <a:lnTo>
                    <a:pt x="15416063" y="8515061"/>
                  </a:lnTo>
                  <a:lnTo>
                    <a:pt x="15413210" y="8518974"/>
                  </a:lnTo>
                  <a:lnTo>
                    <a:pt x="15414171" y="8524119"/>
                  </a:lnTo>
                  <a:lnTo>
                    <a:pt x="15417751" y="8526829"/>
                  </a:lnTo>
                  <a:lnTo>
                    <a:pt x="15422857" y="8530585"/>
                  </a:lnTo>
                  <a:lnTo>
                    <a:pt x="15424526" y="8531297"/>
                  </a:lnTo>
                  <a:lnTo>
                    <a:pt x="15424718" y="8531775"/>
                  </a:lnTo>
                  <a:lnTo>
                    <a:pt x="15428056" y="8533198"/>
                  </a:lnTo>
                  <a:lnTo>
                    <a:pt x="15432199" y="8531809"/>
                  </a:lnTo>
                  <a:lnTo>
                    <a:pt x="15434624" y="8528897"/>
                  </a:lnTo>
                  <a:lnTo>
                    <a:pt x="15437476" y="8524985"/>
                  </a:lnTo>
                  <a:lnTo>
                    <a:pt x="15436515" y="8519840"/>
                  </a:lnTo>
                  <a:lnTo>
                    <a:pt x="15432937" y="8517130"/>
                  </a:lnTo>
                  <a:lnTo>
                    <a:pt x="15423919" y="8510521"/>
                  </a:lnTo>
                  <a:close/>
                </a:path>
                <a:path w="17412970" h="9752965">
                  <a:moveTo>
                    <a:pt x="15352201" y="8456649"/>
                  </a:moveTo>
                  <a:lnTo>
                    <a:pt x="15347055" y="8457610"/>
                  </a:lnTo>
                  <a:lnTo>
                    <a:pt x="15344345" y="8461189"/>
                  </a:lnTo>
                  <a:lnTo>
                    <a:pt x="15341493" y="8465102"/>
                  </a:lnTo>
                  <a:lnTo>
                    <a:pt x="15342455" y="8470247"/>
                  </a:lnTo>
                  <a:lnTo>
                    <a:pt x="15346035" y="8472958"/>
                  </a:lnTo>
                  <a:lnTo>
                    <a:pt x="15351139" y="8476714"/>
                  </a:lnTo>
                  <a:lnTo>
                    <a:pt x="15356480" y="8478992"/>
                  </a:lnTo>
                  <a:lnTo>
                    <a:pt x="15360481" y="8477936"/>
                  </a:lnTo>
                  <a:lnTo>
                    <a:pt x="15362906" y="8475026"/>
                  </a:lnTo>
                  <a:lnTo>
                    <a:pt x="15365759" y="8471113"/>
                  </a:lnTo>
                  <a:lnTo>
                    <a:pt x="15364797" y="8465968"/>
                  </a:lnTo>
                  <a:lnTo>
                    <a:pt x="15361219" y="8463258"/>
                  </a:lnTo>
                  <a:lnTo>
                    <a:pt x="15352201" y="8456649"/>
                  </a:lnTo>
                  <a:close/>
                </a:path>
                <a:path w="17412970" h="9752965">
                  <a:moveTo>
                    <a:pt x="1013039" y="2335301"/>
                  </a:moveTo>
                  <a:lnTo>
                    <a:pt x="1007654" y="2334977"/>
                  </a:lnTo>
                  <a:lnTo>
                    <a:pt x="1004418" y="2337938"/>
                  </a:lnTo>
                  <a:lnTo>
                    <a:pt x="1001040" y="2341231"/>
                  </a:lnTo>
                  <a:lnTo>
                    <a:pt x="1000716" y="2346616"/>
                  </a:lnTo>
                  <a:lnTo>
                    <a:pt x="1003676" y="2349852"/>
                  </a:lnTo>
                  <a:lnTo>
                    <a:pt x="1008020" y="2354467"/>
                  </a:lnTo>
                  <a:lnTo>
                    <a:pt x="1008737" y="2355562"/>
                  </a:lnTo>
                  <a:lnTo>
                    <a:pt x="1014078" y="2357840"/>
                  </a:lnTo>
                  <a:lnTo>
                    <a:pt x="1017461" y="2357310"/>
                  </a:lnTo>
                  <a:lnTo>
                    <a:pt x="1019935" y="2355210"/>
                  </a:lnTo>
                  <a:lnTo>
                    <a:pt x="1023313" y="2351915"/>
                  </a:lnTo>
                  <a:lnTo>
                    <a:pt x="1023638" y="2346529"/>
                  </a:lnTo>
                  <a:lnTo>
                    <a:pt x="1020677" y="2343295"/>
                  </a:lnTo>
                  <a:lnTo>
                    <a:pt x="1016333" y="2338679"/>
                  </a:lnTo>
                  <a:lnTo>
                    <a:pt x="1013039" y="2335301"/>
                  </a:lnTo>
                  <a:close/>
                </a:path>
                <a:path w="17412970" h="9752965">
                  <a:moveTo>
                    <a:pt x="10634256" y="6433870"/>
                  </a:moveTo>
                  <a:lnTo>
                    <a:pt x="10629730" y="6434308"/>
                  </a:lnTo>
                  <a:lnTo>
                    <a:pt x="10623582" y="6434842"/>
                  </a:lnTo>
                  <a:lnTo>
                    <a:pt x="10619056" y="6435278"/>
                  </a:lnTo>
                  <a:lnTo>
                    <a:pt x="10615726" y="6439381"/>
                  </a:lnTo>
                  <a:lnTo>
                    <a:pt x="10616163" y="6443908"/>
                  </a:lnTo>
                  <a:lnTo>
                    <a:pt x="10616358" y="6447148"/>
                  </a:lnTo>
                  <a:lnTo>
                    <a:pt x="10618460" y="6449623"/>
                  </a:lnTo>
                  <a:lnTo>
                    <a:pt x="10622466" y="6451332"/>
                  </a:lnTo>
                  <a:lnTo>
                    <a:pt x="10625230" y="6451327"/>
                  </a:lnTo>
                  <a:lnTo>
                    <a:pt x="10631377" y="6450793"/>
                  </a:lnTo>
                  <a:lnTo>
                    <a:pt x="10635903" y="6450356"/>
                  </a:lnTo>
                  <a:lnTo>
                    <a:pt x="10639234" y="6446253"/>
                  </a:lnTo>
                  <a:lnTo>
                    <a:pt x="10638360" y="6437199"/>
                  </a:lnTo>
                  <a:lnTo>
                    <a:pt x="10634256" y="6433870"/>
                  </a:lnTo>
                  <a:close/>
                </a:path>
                <a:path w="17412970" h="9752965">
                  <a:moveTo>
                    <a:pt x="15280818" y="8402920"/>
                  </a:moveTo>
                  <a:lnTo>
                    <a:pt x="15275340" y="8403739"/>
                  </a:lnTo>
                  <a:lnTo>
                    <a:pt x="15269920" y="8410897"/>
                  </a:lnTo>
                  <a:lnTo>
                    <a:pt x="15270741" y="8416377"/>
                  </a:lnTo>
                  <a:lnTo>
                    <a:pt x="15274317" y="8419085"/>
                  </a:lnTo>
                  <a:lnTo>
                    <a:pt x="15279422" y="8422842"/>
                  </a:lnTo>
                  <a:lnTo>
                    <a:pt x="15284763" y="8425120"/>
                  </a:lnTo>
                  <a:lnTo>
                    <a:pt x="15288765" y="8424066"/>
                  </a:lnTo>
                  <a:lnTo>
                    <a:pt x="15291191" y="8421154"/>
                  </a:lnTo>
                  <a:lnTo>
                    <a:pt x="15293901" y="8417576"/>
                  </a:lnTo>
                  <a:lnTo>
                    <a:pt x="15293081" y="8412097"/>
                  </a:lnTo>
                  <a:lnTo>
                    <a:pt x="15289503" y="8409387"/>
                  </a:lnTo>
                  <a:lnTo>
                    <a:pt x="15284396" y="8405630"/>
                  </a:lnTo>
                  <a:lnTo>
                    <a:pt x="15280818" y="8402920"/>
                  </a:lnTo>
                  <a:close/>
                </a:path>
                <a:path w="17412970" h="9752965">
                  <a:moveTo>
                    <a:pt x="955119" y="2267587"/>
                  </a:moveTo>
                  <a:lnTo>
                    <a:pt x="950067" y="2267404"/>
                  </a:lnTo>
                  <a:lnTo>
                    <a:pt x="946498" y="2270222"/>
                  </a:lnTo>
                  <a:lnTo>
                    <a:pt x="942786" y="2273373"/>
                  </a:lnTo>
                  <a:lnTo>
                    <a:pt x="942604" y="2278425"/>
                  </a:lnTo>
                  <a:lnTo>
                    <a:pt x="945421" y="2281994"/>
                  </a:lnTo>
                  <a:lnTo>
                    <a:pt x="949290" y="2286802"/>
                  </a:lnTo>
                  <a:lnTo>
                    <a:pt x="950006" y="2287897"/>
                  </a:lnTo>
                  <a:lnTo>
                    <a:pt x="952343" y="2288893"/>
                  </a:lnTo>
                  <a:lnTo>
                    <a:pt x="952201" y="2289227"/>
                  </a:lnTo>
                  <a:lnTo>
                    <a:pt x="955205" y="2290508"/>
                  </a:lnTo>
                  <a:lnTo>
                    <a:pt x="958588" y="2289979"/>
                  </a:lnTo>
                  <a:lnTo>
                    <a:pt x="964774" y="2284726"/>
                  </a:lnTo>
                  <a:lnTo>
                    <a:pt x="964956" y="2279674"/>
                  </a:lnTo>
                  <a:lnTo>
                    <a:pt x="962138" y="2276105"/>
                  </a:lnTo>
                  <a:lnTo>
                    <a:pt x="958270" y="2271298"/>
                  </a:lnTo>
                  <a:lnTo>
                    <a:pt x="955119" y="2267587"/>
                  </a:lnTo>
                  <a:close/>
                </a:path>
                <a:path w="17412970" h="9752965">
                  <a:moveTo>
                    <a:pt x="15209579" y="8348858"/>
                  </a:moveTo>
                  <a:lnTo>
                    <a:pt x="15204099" y="8349677"/>
                  </a:lnTo>
                  <a:lnTo>
                    <a:pt x="15198678" y="8356834"/>
                  </a:lnTo>
                  <a:lnTo>
                    <a:pt x="15199497" y="8362312"/>
                  </a:lnTo>
                  <a:lnTo>
                    <a:pt x="15203075" y="8365022"/>
                  </a:lnTo>
                  <a:lnTo>
                    <a:pt x="15208183" y="8368779"/>
                  </a:lnTo>
                  <a:lnTo>
                    <a:pt x="15213524" y="8371058"/>
                  </a:lnTo>
                  <a:lnTo>
                    <a:pt x="15217524" y="8370002"/>
                  </a:lnTo>
                  <a:lnTo>
                    <a:pt x="15219949" y="8367091"/>
                  </a:lnTo>
                  <a:lnTo>
                    <a:pt x="15222660" y="8363512"/>
                  </a:lnTo>
                  <a:lnTo>
                    <a:pt x="15221841" y="8358033"/>
                  </a:lnTo>
                  <a:lnTo>
                    <a:pt x="15218263" y="8355323"/>
                  </a:lnTo>
                  <a:lnTo>
                    <a:pt x="15213157" y="8351568"/>
                  </a:lnTo>
                  <a:lnTo>
                    <a:pt x="15209579" y="8348858"/>
                  </a:lnTo>
                  <a:close/>
                </a:path>
                <a:path w="17412970" h="9752965">
                  <a:moveTo>
                    <a:pt x="10723499" y="6425379"/>
                  </a:moveTo>
                  <a:lnTo>
                    <a:pt x="10718973" y="6425817"/>
                  </a:lnTo>
                  <a:lnTo>
                    <a:pt x="10712826" y="6426350"/>
                  </a:lnTo>
                  <a:lnTo>
                    <a:pt x="10708298" y="6426787"/>
                  </a:lnTo>
                  <a:lnTo>
                    <a:pt x="10704972" y="6430891"/>
                  </a:lnTo>
                  <a:lnTo>
                    <a:pt x="10705407" y="6435418"/>
                  </a:lnTo>
                  <a:lnTo>
                    <a:pt x="10705604" y="6438658"/>
                  </a:lnTo>
                  <a:lnTo>
                    <a:pt x="10707703" y="6441132"/>
                  </a:lnTo>
                  <a:lnTo>
                    <a:pt x="10711710" y="6442841"/>
                  </a:lnTo>
                  <a:lnTo>
                    <a:pt x="10714474" y="6442837"/>
                  </a:lnTo>
                  <a:lnTo>
                    <a:pt x="10720621" y="6442302"/>
                  </a:lnTo>
                  <a:lnTo>
                    <a:pt x="10725147" y="6441865"/>
                  </a:lnTo>
                  <a:lnTo>
                    <a:pt x="10728476" y="6437762"/>
                  </a:lnTo>
                  <a:lnTo>
                    <a:pt x="10727603" y="6428709"/>
                  </a:lnTo>
                  <a:lnTo>
                    <a:pt x="10723499" y="6425379"/>
                  </a:lnTo>
                  <a:close/>
                </a:path>
                <a:path w="17412970" h="9752965">
                  <a:moveTo>
                    <a:pt x="15138479" y="8294460"/>
                  </a:moveTo>
                  <a:lnTo>
                    <a:pt x="15132999" y="8295279"/>
                  </a:lnTo>
                  <a:lnTo>
                    <a:pt x="15127580" y="8302437"/>
                  </a:lnTo>
                  <a:lnTo>
                    <a:pt x="15128400" y="8307916"/>
                  </a:lnTo>
                  <a:lnTo>
                    <a:pt x="15131979" y="8310627"/>
                  </a:lnTo>
                  <a:lnTo>
                    <a:pt x="15137084" y="8314382"/>
                  </a:lnTo>
                  <a:lnTo>
                    <a:pt x="15142425" y="8316660"/>
                  </a:lnTo>
                  <a:lnTo>
                    <a:pt x="15146424" y="8315605"/>
                  </a:lnTo>
                  <a:lnTo>
                    <a:pt x="15148851" y="8312694"/>
                  </a:lnTo>
                  <a:lnTo>
                    <a:pt x="15151561" y="8309115"/>
                  </a:lnTo>
                  <a:lnTo>
                    <a:pt x="15150741" y="8303637"/>
                  </a:lnTo>
                  <a:lnTo>
                    <a:pt x="15147163" y="8300926"/>
                  </a:lnTo>
                  <a:lnTo>
                    <a:pt x="15142059" y="8297170"/>
                  </a:lnTo>
                  <a:lnTo>
                    <a:pt x="15138479" y="8294460"/>
                  </a:lnTo>
                  <a:close/>
                </a:path>
                <a:path w="17412970" h="9752965">
                  <a:moveTo>
                    <a:pt x="897768" y="2198535"/>
                  </a:moveTo>
                  <a:lnTo>
                    <a:pt x="892382" y="2198211"/>
                  </a:lnTo>
                  <a:lnTo>
                    <a:pt x="885243" y="2203847"/>
                  </a:lnTo>
                  <a:lnTo>
                    <a:pt x="884919" y="2209233"/>
                  </a:lnTo>
                  <a:lnTo>
                    <a:pt x="887737" y="2212802"/>
                  </a:lnTo>
                  <a:lnTo>
                    <a:pt x="891605" y="2217608"/>
                  </a:lnTo>
                  <a:lnTo>
                    <a:pt x="892513" y="2219179"/>
                  </a:lnTo>
                  <a:lnTo>
                    <a:pt x="894850" y="2220176"/>
                  </a:lnTo>
                  <a:lnTo>
                    <a:pt x="894992" y="2219842"/>
                  </a:lnTo>
                  <a:lnTo>
                    <a:pt x="897663" y="2220982"/>
                  </a:lnTo>
                  <a:lnTo>
                    <a:pt x="900903" y="2220785"/>
                  </a:lnTo>
                  <a:lnTo>
                    <a:pt x="903377" y="2218685"/>
                  </a:lnTo>
                  <a:lnTo>
                    <a:pt x="906947" y="2215866"/>
                  </a:lnTo>
                  <a:lnTo>
                    <a:pt x="907272" y="2210481"/>
                  </a:lnTo>
                  <a:lnTo>
                    <a:pt x="904454" y="2206912"/>
                  </a:lnTo>
                  <a:lnTo>
                    <a:pt x="900585" y="2202105"/>
                  </a:lnTo>
                  <a:lnTo>
                    <a:pt x="897768" y="2198535"/>
                  </a:lnTo>
                  <a:close/>
                </a:path>
                <a:path w="17412970" h="9752965">
                  <a:moveTo>
                    <a:pt x="15067047" y="8239921"/>
                  </a:moveTo>
                  <a:lnTo>
                    <a:pt x="15061569" y="8240740"/>
                  </a:lnTo>
                  <a:lnTo>
                    <a:pt x="15056149" y="8247898"/>
                  </a:lnTo>
                  <a:lnTo>
                    <a:pt x="15056968" y="8253376"/>
                  </a:lnTo>
                  <a:lnTo>
                    <a:pt x="15060546" y="8256087"/>
                  </a:lnTo>
                  <a:lnTo>
                    <a:pt x="15065651" y="8259843"/>
                  </a:lnTo>
                  <a:lnTo>
                    <a:pt x="15070993" y="8262121"/>
                  </a:lnTo>
                  <a:lnTo>
                    <a:pt x="15074995" y="8261066"/>
                  </a:lnTo>
                  <a:lnTo>
                    <a:pt x="15077420" y="8258155"/>
                  </a:lnTo>
                  <a:lnTo>
                    <a:pt x="15080131" y="8254577"/>
                  </a:lnTo>
                  <a:lnTo>
                    <a:pt x="15079310" y="8249097"/>
                  </a:lnTo>
                  <a:lnTo>
                    <a:pt x="15075730" y="8246386"/>
                  </a:lnTo>
                  <a:lnTo>
                    <a:pt x="15070625" y="8242631"/>
                  </a:lnTo>
                  <a:lnTo>
                    <a:pt x="15067047" y="8239921"/>
                  </a:lnTo>
                  <a:close/>
                </a:path>
                <a:path w="17412970" h="9752965">
                  <a:moveTo>
                    <a:pt x="10812742" y="6416889"/>
                  </a:moveTo>
                  <a:lnTo>
                    <a:pt x="10808216" y="6417325"/>
                  </a:lnTo>
                  <a:lnTo>
                    <a:pt x="10802070" y="6417860"/>
                  </a:lnTo>
                  <a:lnTo>
                    <a:pt x="10797544" y="6418297"/>
                  </a:lnTo>
                  <a:lnTo>
                    <a:pt x="10794215" y="6422401"/>
                  </a:lnTo>
                  <a:lnTo>
                    <a:pt x="10794651" y="6426926"/>
                  </a:lnTo>
                  <a:lnTo>
                    <a:pt x="10794847" y="6430167"/>
                  </a:lnTo>
                  <a:lnTo>
                    <a:pt x="10796948" y="6432642"/>
                  </a:lnTo>
                  <a:lnTo>
                    <a:pt x="10800954" y="6434350"/>
                  </a:lnTo>
                  <a:lnTo>
                    <a:pt x="10803717" y="6434346"/>
                  </a:lnTo>
                  <a:lnTo>
                    <a:pt x="10809865" y="6433812"/>
                  </a:lnTo>
                  <a:lnTo>
                    <a:pt x="10814392" y="6433375"/>
                  </a:lnTo>
                  <a:lnTo>
                    <a:pt x="10817719" y="6429270"/>
                  </a:lnTo>
                  <a:lnTo>
                    <a:pt x="10816846" y="6420217"/>
                  </a:lnTo>
                  <a:lnTo>
                    <a:pt x="10812742" y="6416889"/>
                  </a:lnTo>
                  <a:close/>
                </a:path>
                <a:path w="17412970" h="9752965">
                  <a:moveTo>
                    <a:pt x="14996617" y="8185808"/>
                  </a:moveTo>
                  <a:lnTo>
                    <a:pt x="14991138" y="8186628"/>
                  </a:lnTo>
                  <a:lnTo>
                    <a:pt x="14988428" y="8190206"/>
                  </a:lnTo>
                  <a:lnTo>
                    <a:pt x="14985385" y="8193643"/>
                  </a:lnTo>
                  <a:lnTo>
                    <a:pt x="14986202" y="8199122"/>
                  </a:lnTo>
                  <a:lnTo>
                    <a:pt x="14989782" y="8201832"/>
                  </a:lnTo>
                  <a:lnTo>
                    <a:pt x="14994886" y="8205587"/>
                  </a:lnTo>
                  <a:lnTo>
                    <a:pt x="14996890" y="8206442"/>
                  </a:lnTo>
                  <a:lnTo>
                    <a:pt x="14996747" y="8206776"/>
                  </a:lnTo>
                  <a:lnTo>
                    <a:pt x="15000085" y="8208200"/>
                  </a:lnTo>
                  <a:lnTo>
                    <a:pt x="15004088" y="8207146"/>
                  </a:lnTo>
                  <a:lnTo>
                    <a:pt x="15006512" y="8204234"/>
                  </a:lnTo>
                  <a:lnTo>
                    <a:pt x="15009557" y="8200798"/>
                  </a:lnTo>
                  <a:lnTo>
                    <a:pt x="15008737" y="8195318"/>
                  </a:lnTo>
                  <a:lnTo>
                    <a:pt x="15005157" y="8192608"/>
                  </a:lnTo>
                  <a:lnTo>
                    <a:pt x="15000053" y="8188852"/>
                  </a:lnTo>
                  <a:lnTo>
                    <a:pt x="14996617" y="8185808"/>
                  </a:lnTo>
                  <a:close/>
                </a:path>
                <a:path w="17412970" h="9752965">
                  <a:moveTo>
                    <a:pt x="841561" y="2129579"/>
                  </a:moveTo>
                  <a:lnTo>
                    <a:pt x="836318" y="2128920"/>
                  </a:lnTo>
                  <a:lnTo>
                    <a:pt x="829179" y="2134555"/>
                  </a:lnTo>
                  <a:lnTo>
                    <a:pt x="828521" y="2139800"/>
                  </a:lnTo>
                  <a:lnTo>
                    <a:pt x="831338" y="2143369"/>
                  </a:lnTo>
                  <a:lnTo>
                    <a:pt x="835207" y="2148175"/>
                  </a:lnTo>
                  <a:lnTo>
                    <a:pt x="836116" y="2149747"/>
                  </a:lnTo>
                  <a:lnTo>
                    <a:pt x="841122" y="2151883"/>
                  </a:lnTo>
                  <a:lnTo>
                    <a:pt x="844362" y="2151686"/>
                  </a:lnTo>
                  <a:lnTo>
                    <a:pt x="846837" y="2149585"/>
                  </a:lnTo>
                  <a:lnTo>
                    <a:pt x="850406" y="2146767"/>
                  </a:lnTo>
                  <a:lnTo>
                    <a:pt x="851065" y="2141525"/>
                  </a:lnTo>
                  <a:lnTo>
                    <a:pt x="848247" y="2137955"/>
                  </a:lnTo>
                  <a:lnTo>
                    <a:pt x="844379" y="2133148"/>
                  </a:lnTo>
                  <a:lnTo>
                    <a:pt x="841561" y="2129579"/>
                  </a:lnTo>
                  <a:close/>
                </a:path>
                <a:path w="17412970" h="9752965">
                  <a:moveTo>
                    <a:pt x="14925660" y="8131077"/>
                  </a:moveTo>
                  <a:lnTo>
                    <a:pt x="14920182" y="8131897"/>
                  </a:lnTo>
                  <a:lnTo>
                    <a:pt x="14917472" y="8135476"/>
                  </a:lnTo>
                  <a:lnTo>
                    <a:pt x="14914428" y="8138912"/>
                  </a:lnTo>
                  <a:lnTo>
                    <a:pt x="14915246" y="8144391"/>
                  </a:lnTo>
                  <a:lnTo>
                    <a:pt x="14918825" y="8147101"/>
                  </a:lnTo>
                  <a:lnTo>
                    <a:pt x="14923931" y="8150858"/>
                  </a:lnTo>
                  <a:lnTo>
                    <a:pt x="14925935" y="8151712"/>
                  </a:lnTo>
                  <a:lnTo>
                    <a:pt x="14925792" y="8152046"/>
                  </a:lnTo>
                  <a:lnTo>
                    <a:pt x="14929130" y="8153470"/>
                  </a:lnTo>
                  <a:lnTo>
                    <a:pt x="14933131" y="8152414"/>
                  </a:lnTo>
                  <a:lnTo>
                    <a:pt x="14935556" y="8149503"/>
                  </a:lnTo>
                  <a:lnTo>
                    <a:pt x="14938601" y="8146067"/>
                  </a:lnTo>
                  <a:lnTo>
                    <a:pt x="14937782" y="8140588"/>
                  </a:lnTo>
                  <a:lnTo>
                    <a:pt x="14934204" y="8137878"/>
                  </a:lnTo>
                  <a:lnTo>
                    <a:pt x="14929096" y="8134122"/>
                  </a:lnTo>
                  <a:lnTo>
                    <a:pt x="14925660" y="8131077"/>
                  </a:lnTo>
                  <a:close/>
                </a:path>
                <a:path w="17412970" h="9752965">
                  <a:moveTo>
                    <a:pt x="10901843" y="6408732"/>
                  </a:moveTo>
                  <a:lnTo>
                    <a:pt x="10897316" y="6409168"/>
                  </a:lnTo>
                  <a:lnTo>
                    <a:pt x="10891171" y="6409703"/>
                  </a:lnTo>
                  <a:lnTo>
                    <a:pt x="10886644" y="6410140"/>
                  </a:lnTo>
                  <a:lnTo>
                    <a:pt x="10883314" y="6414243"/>
                  </a:lnTo>
                  <a:lnTo>
                    <a:pt x="10883751" y="6418769"/>
                  </a:lnTo>
                  <a:lnTo>
                    <a:pt x="10883947" y="6422010"/>
                  </a:lnTo>
                  <a:lnTo>
                    <a:pt x="10886049" y="6424484"/>
                  </a:lnTo>
                  <a:lnTo>
                    <a:pt x="10890055" y="6426193"/>
                  </a:lnTo>
                  <a:lnTo>
                    <a:pt x="10892818" y="6426188"/>
                  </a:lnTo>
                  <a:lnTo>
                    <a:pt x="10898966" y="6425654"/>
                  </a:lnTo>
                  <a:lnTo>
                    <a:pt x="10903492" y="6425217"/>
                  </a:lnTo>
                  <a:lnTo>
                    <a:pt x="10906820" y="6421113"/>
                  </a:lnTo>
                  <a:lnTo>
                    <a:pt x="10905947" y="6412060"/>
                  </a:lnTo>
                  <a:lnTo>
                    <a:pt x="10901843" y="6408732"/>
                  </a:lnTo>
                  <a:close/>
                </a:path>
                <a:path w="17412970" h="9752965">
                  <a:moveTo>
                    <a:pt x="14854705" y="8076347"/>
                  </a:moveTo>
                  <a:lnTo>
                    <a:pt x="14849226" y="8077166"/>
                  </a:lnTo>
                  <a:lnTo>
                    <a:pt x="14846515" y="8080744"/>
                  </a:lnTo>
                  <a:lnTo>
                    <a:pt x="14843472" y="8084182"/>
                  </a:lnTo>
                  <a:lnTo>
                    <a:pt x="14844292" y="8089661"/>
                  </a:lnTo>
                  <a:lnTo>
                    <a:pt x="14847870" y="8092371"/>
                  </a:lnTo>
                  <a:lnTo>
                    <a:pt x="14852975" y="8096127"/>
                  </a:lnTo>
                  <a:lnTo>
                    <a:pt x="14854979" y="8096982"/>
                  </a:lnTo>
                  <a:lnTo>
                    <a:pt x="14854837" y="8097315"/>
                  </a:lnTo>
                  <a:lnTo>
                    <a:pt x="14858174" y="8098739"/>
                  </a:lnTo>
                  <a:lnTo>
                    <a:pt x="14862175" y="8097684"/>
                  </a:lnTo>
                  <a:lnTo>
                    <a:pt x="14864600" y="8094772"/>
                  </a:lnTo>
                  <a:lnTo>
                    <a:pt x="14867644" y="8091336"/>
                  </a:lnTo>
                  <a:lnTo>
                    <a:pt x="14866825" y="8085857"/>
                  </a:lnTo>
                  <a:lnTo>
                    <a:pt x="14863247" y="8083147"/>
                  </a:lnTo>
                  <a:lnTo>
                    <a:pt x="14858143" y="8079391"/>
                  </a:lnTo>
                  <a:lnTo>
                    <a:pt x="14854705" y="8076347"/>
                  </a:lnTo>
                  <a:close/>
                </a:path>
                <a:path w="17412970" h="9752965">
                  <a:moveTo>
                    <a:pt x="786400" y="2059095"/>
                  </a:moveTo>
                  <a:lnTo>
                    <a:pt x="781156" y="2058437"/>
                  </a:lnTo>
                  <a:lnTo>
                    <a:pt x="774018" y="2064072"/>
                  </a:lnTo>
                  <a:lnTo>
                    <a:pt x="773360" y="2069316"/>
                  </a:lnTo>
                  <a:lnTo>
                    <a:pt x="776178" y="2072885"/>
                  </a:lnTo>
                  <a:lnTo>
                    <a:pt x="780046" y="2077692"/>
                  </a:lnTo>
                  <a:lnTo>
                    <a:pt x="780620" y="2079121"/>
                  </a:lnTo>
                  <a:lnTo>
                    <a:pt x="785961" y="2081399"/>
                  </a:lnTo>
                  <a:lnTo>
                    <a:pt x="789344" y="2080869"/>
                  </a:lnTo>
                  <a:lnTo>
                    <a:pt x="791676" y="2079101"/>
                  </a:lnTo>
                  <a:lnTo>
                    <a:pt x="795245" y="2076284"/>
                  </a:lnTo>
                  <a:lnTo>
                    <a:pt x="795904" y="2071041"/>
                  </a:lnTo>
                  <a:lnTo>
                    <a:pt x="793086" y="2067471"/>
                  </a:lnTo>
                  <a:lnTo>
                    <a:pt x="789217" y="2062664"/>
                  </a:lnTo>
                  <a:lnTo>
                    <a:pt x="786400" y="2059095"/>
                  </a:lnTo>
                  <a:close/>
                </a:path>
                <a:path w="17412970" h="9752965">
                  <a:moveTo>
                    <a:pt x="14783892" y="8021282"/>
                  </a:moveTo>
                  <a:lnTo>
                    <a:pt x="14778746" y="8022244"/>
                  </a:lnTo>
                  <a:lnTo>
                    <a:pt x="14772658" y="8029116"/>
                  </a:lnTo>
                  <a:lnTo>
                    <a:pt x="14773478" y="8034597"/>
                  </a:lnTo>
                  <a:lnTo>
                    <a:pt x="14777057" y="8037307"/>
                  </a:lnTo>
                  <a:lnTo>
                    <a:pt x="14782161" y="8041062"/>
                  </a:lnTo>
                  <a:lnTo>
                    <a:pt x="14784165" y="8041916"/>
                  </a:lnTo>
                  <a:lnTo>
                    <a:pt x="14784022" y="8042250"/>
                  </a:lnTo>
                  <a:lnTo>
                    <a:pt x="14787360" y="8043674"/>
                  </a:lnTo>
                  <a:lnTo>
                    <a:pt x="14791363" y="8042619"/>
                  </a:lnTo>
                  <a:lnTo>
                    <a:pt x="14793789" y="8039708"/>
                  </a:lnTo>
                  <a:lnTo>
                    <a:pt x="14796832" y="8036272"/>
                  </a:lnTo>
                  <a:lnTo>
                    <a:pt x="14796012" y="8030793"/>
                  </a:lnTo>
                  <a:lnTo>
                    <a:pt x="14792433" y="8028083"/>
                  </a:lnTo>
                  <a:lnTo>
                    <a:pt x="14787328" y="8024326"/>
                  </a:lnTo>
                  <a:lnTo>
                    <a:pt x="14783892" y="8021282"/>
                  </a:lnTo>
                  <a:close/>
                </a:path>
                <a:path w="17412970" h="9752965">
                  <a:moveTo>
                    <a:pt x="10990945" y="6400575"/>
                  </a:moveTo>
                  <a:lnTo>
                    <a:pt x="10986419" y="6401011"/>
                  </a:lnTo>
                  <a:lnTo>
                    <a:pt x="10980271" y="6401546"/>
                  </a:lnTo>
                  <a:lnTo>
                    <a:pt x="10975745" y="6401982"/>
                  </a:lnTo>
                  <a:lnTo>
                    <a:pt x="10972417" y="6406087"/>
                  </a:lnTo>
                  <a:lnTo>
                    <a:pt x="10972854" y="6410613"/>
                  </a:lnTo>
                  <a:lnTo>
                    <a:pt x="10973050" y="6413853"/>
                  </a:lnTo>
                  <a:lnTo>
                    <a:pt x="10975150" y="6416327"/>
                  </a:lnTo>
                  <a:lnTo>
                    <a:pt x="10979156" y="6418036"/>
                  </a:lnTo>
                  <a:lnTo>
                    <a:pt x="10981921" y="6418032"/>
                  </a:lnTo>
                  <a:lnTo>
                    <a:pt x="10988066" y="6417497"/>
                  </a:lnTo>
                  <a:lnTo>
                    <a:pt x="10992593" y="6417060"/>
                  </a:lnTo>
                  <a:lnTo>
                    <a:pt x="10995923" y="6412957"/>
                  </a:lnTo>
                  <a:lnTo>
                    <a:pt x="10995049" y="6403903"/>
                  </a:lnTo>
                  <a:lnTo>
                    <a:pt x="10990945" y="6400575"/>
                  </a:lnTo>
                  <a:close/>
                </a:path>
                <a:path w="17412970" h="9752965">
                  <a:moveTo>
                    <a:pt x="14713270" y="7966694"/>
                  </a:moveTo>
                  <a:lnTo>
                    <a:pt x="14707789" y="7967513"/>
                  </a:lnTo>
                  <a:lnTo>
                    <a:pt x="14705080" y="7971092"/>
                  </a:lnTo>
                  <a:lnTo>
                    <a:pt x="14702035" y="7974528"/>
                  </a:lnTo>
                  <a:lnTo>
                    <a:pt x="14702856" y="7980007"/>
                  </a:lnTo>
                  <a:lnTo>
                    <a:pt x="14706435" y="7982718"/>
                  </a:lnTo>
                  <a:lnTo>
                    <a:pt x="14711539" y="7986474"/>
                  </a:lnTo>
                  <a:lnTo>
                    <a:pt x="14713543" y="7987328"/>
                  </a:lnTo>
                  <a:lnTo>
                    <a:pt x="14713400" y="7987662"/>
                  </a:lnTo>
                  <a:lnTo>
                    <a:pt x="14716738" y="7989086"/>
                  </a:lnTo>
                  <a:lnTo>
                    <a:pt x="14720741" y="7988031"/>
                  </a:lnTo>
                  <a:lnTo>
                    <a:pt x="14723165" y="7985120"/>
                  </a:lnTo>
                  <a:lnTo>
                    <a:pt x="14726210" y="7981684"/>
                  </a:lnTo>
                  <a:lnTo>
                    <a:pt x="14725390" y="7976204"/>
                  </a:lnTo>
                  <a:lnTo>
                    <a:pt x="14721810" y="7973494"/>
                  </a:lnTo>
                  <a:lnTo>
                    <a:pt x="14716706" y="7969738"/>
                  </a:lnTo>
                  <a:lnTo>
                    <a:pt x="14713270" y="7966694"/>
                  </a:lnTo>
                  <a:close/>
                </a:path>
                <a:path w="17412970" h="9752965">
                  <a:moveTo>
                    <a:pt x="733095" y="1987035"/>
                  </a:moveTo>
                  <a:lnTo>
                    <a:pt x="727518" y="1986235"/>
                  </a:lnTo>
                  <a:lnTo>
                    <a:pt x="723948" y="1989053"/>
                  </a:lnTo>
                  <a:lnTo>
                    <a:pt x="720187" y="1991395"/>
                  </a:lnTo>
                  <a:lnTo>
                    <a:pt x="719387" y="1996971"/>
                  </a:lnTo>
                  <a:lnTo>
                    <a:pt x="722204" y="2000541"/>
                  </a:lnTo>
                  <a:lnTo>
                    <a:pt x="725931" y="2005681"/>
                  </a:lnTo>
                  <a:lnTo>
                    <a:pt x="726981" y="2006919"/>
                  </a:lnTo>
                  <a:lnTo>
                    <a:pt x="729509" y="2008392"/>
                  </a:lnTo>
                  <a:lnTo>
                    <a:pt x="731846" y="2009388"/>
                  </a:lnTo>
                  <a:lnTo>
                    <a:pt x="735086" y="2009192"/>
                  </a:lnTo>
                  <a:lnTo>
                    <a:pt x="737418" y="2007425"/>
                  </a:lnTo>
                  <a:lnTo>
                    <a:pt x="741179" y="2005083"/>
                  </a:lnTo>
                  <a:lnTo>
                    <a:pt x="741980" y="1999507"/>
                  </a:lnTo>
                  <a:lnTo>
                    <a:pt x="739162" y="1995937"/>
                  </a:lnTo>
                  <a:lnTo>
                    <a:pt x="735436" y="1990797"/>
                  </a:lnTo>
                  <a:lnTo>
                    <a:pt x="733095" y="1987035"/>
                  </a:lnTo>
                  <a:close/>
                </a:path>
                <a:path w="17412970" h="9752965">
                  <a:moveTo>
                    <a:pt x="11080573" y="6393036"/>
                  </a:moveTo>
                  <a:lnTo>
                    <a:pt x="11076045" y="6393473"/>
                  </a:lnTo>
                  <a:lnTo>
                    <a:pt x="11069899" y="6394007"/>
                  </a:lnTo>
                  <a:lnTo>
                    <a:pt x="11065038" y="6394301"/>
                  </a:lnTo>
                  <a:lnTo>
                    <a:pt x="11061710" y="6398405"/>
                  </a:lnTo>
                  <a:lnTo>
                    <a:pt x="11062146" y="6402933"/>
                  </a:lnTo>
                  <a:lnTo>
                    <a:pt x="11062343" y="6406172"/>
                  </a:lnTo>
                  <a:lnTo>
                    <a:pt x="11064442" y="6408646"/>
                  </a:lnTo>
                  <a:lnTo>
                    <a:pt x="11067112" y="6409785"/>
                  </a:lnTo>
                  <a:lnTo>
                    <a:pt x="11066970" y="6410119"/>
                  </a:lnTo>
                  <a:lnTo>
                    <a:pt x="11068305" y="6410689"/>
                  </a:lnTo>
                  <a:lnTo>
                    <a:pt x="11071071" y="6410685"/>
                  </a:lnTo>
                  <a:lnTo>
                    <a:pt x="11077216" y="6410150"/>
                  </a:lnTo>
                  <a:lnTo>
                    <a:pt x="11082076" y="6409855"/>
                  </a:lnTo>
                  <a:lnTo>
                    <a:pt x="11085406" y="6405752"/>
                  </a:lnTo>
                  <a:lnTo>
                    <a:pt x="11084970" y="6401225"/>
                  </a:lnTo>
                  <a:lnTo>
                    <a:pt x="11084676" y="6396365"/>
                  </a:lnTo>
                  <a:lnTo>
                    <a:pt x="11080573" y="6393036"/>
                  </a:lnTo>
                  <a:close/>
                </a:path>
                <a:path w="17412970" h="9752965">
                  <a:moveTo>
                    <a:pt x="14642598" y="7911295"/>
                  </a:moveTo>
                  <a:lnTo>
                    <a:pt x="14637121" y="7912115"/>
                  </a:lnTo>
                  <a:lnTo>
                    <a:pt x="14634410" y="7915694"/>
                  </a:lnTo>
                  <a:lnTo>
                    <a:pt x="14631366" y="7919131"/>
                  </a:lnTo>
                  <a:lnTo>
                    <a:pt x="14632184" y="7924609"/>
                  </a:lnTo>
                  <a:lnTo>
                    <a:pt x="14635763" y="7927319"/>
                  </a:lnTo>
                  <a:lnTo>
                    <a:pt x="14640868" y="7931076"/>
                  </a:lnTo>
                  <a:lnTo>
                    <a:pt x="14642870" y="7931930"/>
                  </a:lnTo>
                  <a:lnTo>
                    <a:pt x="14642728" y="7932263"/>
                  </a:lnTo>
                  <a:lnTo>
                    <a:pt x="14646067" y="7933687"/>
                  </a:lnTo>
                  <a:lnTo>
                    <a:pt x="14650069" y="7932633"/>
                  </a:lnTo>
                  <a:lnTo>
                    <a:pt x="14652495" y="7929721"/>
                  </a:lnTo>
                  <a:lnTo>
                    <a:pt x="14655539" y="7926285"/>
                  </a:lnTo>
                  <a:lnTo>
                    <a:pt x="14654718" y="7920806"/>
                  </a:lnTo>
                  <a:lnTo>
                    <a:pt x="14651140" y="7918095"/>
                  </a:lnTo>
                  <a:lnTo>
                    <a:pt x="14646034" y="7914339"/>
                  </a:lnTo>
                  <a:lnTo>
                    <a:pt x="14642598" y="7911295"/>
                  </a:lnTo>
                  <a:close/>
                </a:path>
                <a:path w="17412970" h="9752965">
                  <a:moveTo>
                    <a:pt x="14572118" y="7856374"/>
                  </a:moveTo>
                  <a:lnTo>
                    <a:pt x="14566640" y="7857193"/>
                  </a:lnTo>
                  <a:lnTo>
                    <a:pt x="14563931" y="7860772"/>
                  </a:lnTo>
                  <a:lnTo>
                    <a:pt x="14560886" y="7864208"/>
                  </a:lnTo>
                  <a:lnTo>
                    <a:pt x="14561705" y="7869687"/>
                  </a:lnTo>
                  <a:lnTo>
                    <a:pt x="14565284" y="7872396"/>
                  </a:lnTo>
                  <a:lnTo>
                    <a:pt x="14570388" y="7876152"/>
                  </a:lnTo>
                  <a:lnTo>
                    <a:pt x="14572391" y="7877007"/>
                  </a:lnTo>
                  <a:lnTo>
                    <a:pt x="14572249" y="7877341"/>
                  </a:lnTo>
                  <a:lnTo>
                    <a:pt x="14575586" y="7878765"/>
                  </a:lnTo>
                  <a:lnTo>
                    <a:pt x="14579589" y="7877710"/>
                  </a:lnTo>
                  <a:lnTo>
                    <a:pt x="14582015" y="7874799"/>
                  </a:lnTo>
                  <a:lnTo>
                    <a:pt x="14585058" y="7871363"/>
                  </a:lnTo>
                  <a:lnTo>
                    <a:pt x="14584241" y="7865884"/>
                  </a:lnTo>
                  <a:lnTo>
                    <a:pt x="14580661" y="7863174"/>
                  </a:lnTo>
                  <a:lnTo>
                    <a:pt x="14575555" y="7859417"/>
                  </a:lnTo>
                  <a:lnTo>
                    <a:pt x="14572118" y="7856374"/>
                  </a:lnTo>
                  <a:close/>
                </a:path>
                <a:path w="17412970" h="9752965">
                  <a:moveTo>
                    <a:pt x="681076" y="1914736"/>
                  </a:moveTo>
                  <a:lnTo>
                    <a:pt x="675976" y="1913743"/>
                  </a:lnTo>
                  <a:lnTo>
                    <a:pt x="668169" y="1919094"/>
                  </a:lnTo>
                  <a:lnTo>
                    <a:pt x="667177" y="1924195"/>
                  </a:lnTo>
                  <a:lnTo>
                    <a:pt x="669852" y="1928098"/>
                  </a:lnTo>
                  <a:lnTo>
                    <a:pt x="673579" y="1933239"/>
                  </a:lnTo>
                  <a:lnTo>
                    <a:pt x="674629" y="1934476"/>
                  </a:lnTo>
                  <a:lnTo>
                    <a:pt x="677157" y="1935949"/>
                  </a:lnTo>
                  <a:lnTo>
                    <a:pt x="677014" y="1936283"/>
                  </a:lnTo>
                  <a:lnTo>
                    <a:pt x="679685" y="1937422"/>
                  </a:lnTo>
                  <a:lnTo>
                    <a:pt x="682925" y="1937226"/>
                  </a:lnTo>
                  <a:lnTo>
                    <a:pt x="685257" y="1935459"/>
                  </a:lnTo>
                  <a:lnTo>
                    <a:pt x="689160" y="1932784"/>
                  </a:lnTo>
                  <a:lnTo>
                    <a:pt x="690153" y="1927682"/>
                  </a:lnTo>
                  <a:lnTo>
                    <a:pt x="687477" y="1923779"/>
                  </a:lnTo>
                  <a:lnTo>
                    <a:pt x="683751" y="1918639"/>
                  </a:lnTo>
                  <a:lnTo>
                    <a:pt x="681076" y="1914736"/>
                  </a:lnTo>
                  <a:close/>
                </a:path>
                <a:path w="17412970" h="9752965">
                  <a:moveTo>
                    <a:pt x="11169722" y="6385689"/>
                  </a:moveTo>
                  <a:lnTo>
                    <a:pt x="11165195" y="6386126"/>
                  </a:lnTo>
                  <a:lnTo>
                    <a:pt x="11159048" y="6386661"/>
                  </a:lnTo>
                  <a:lnTo>
                    <a:pt x="11154521" y="6387097"/>
                  </a:lnTo>
                  <a:lnTo>
                    <a:pt x="11150859" y="6391058"/>
                  </a:lnTo>
                  <a:lnTo>
                    <a:pt x="11151296" y="6395585"/>
                  </a:lnTo>
                  <a:lnTo>
                    <a:pt x="11151635" y="6398492"/>
                  </a:lnTo>
                  <a:lnTo>
                    <a:pt x="11153594" y="6401301"/>
                  </a:lnTo>
                  <a:lnTo>
                    <a:pt x="11156264" y="6402439"/>
                  </a:lnTo>
                  <a:lnTo>
                    <a:pt x="11156122" y="6402773"/>
                  </a:lnTo>
                  <a:lnTo>
                    <a:pt x="11157458" y="6403342"/>
                  </a:lnTo>
                  <a:lnTo>
                    <a:pt x="11160221" y="6403338"/>
                  </a:lnTo>
                  <a:lnTo>
                    <a:pt x="11166366" y="6402802"/>
                  </a:lnTo>
                  <a:lnTo>
                    <a:pt x="11170892" y="6402366"/>
                  </a:lnTo>
                  <a:lnTo>
                    <a:pt x="11174557" y="6398404"/>
                  </a:lnTo>
                  <a:lnTo>
                    <a:pt x="11173684" y="6389352"/>
                  </a:lnTo>
                  <a:lnTo>
                    <a:pt x="11169722" y="6385689"/>
                  </a:lnTo>
                  <a:close/>
                </a:path>
                <a:path w="17412970" h="9752965">
                  <a:moveTo>
                    <a:pt x="14501304" y="7801308"/>
                  </a:moveTo>
                  <a:lnTo>
                    <a:pt x="14495827" y="7802128"/>
                  </a:lnTo>
                  <a:lnTo>
                    <a:pt x="14493116" y="7805707"/>
                  </a:lnTo>
                  <a:lnTo>
                    <a:pt x="14490072" y="7809143"/>
                  </a:lnTo>
                  <a:lnTo>
                    <a:pt x="14490891" y="7814621"/>
                  </a:lnTo>
                  <a:lnTo>
                    <a:pt x="14494469" y="7817332"/>
                  </a:lnTo>
                  <a:lnTo>
                    <a:pt x="14499577" y="7821089"/>
                  </a:lnTo>
                  <a:lnTo>
                    <a:pt x="14501579" y="7821943"/>
                  </a:lnTo>
                  <a:lnTo>
                    <a:pt x="14501436" y="7822277"/>
                  </a:lnTo>
                  <a:lnTo>
                    <a:pt x="14504775" y="7823701"/>
                  </a:lnTo>
                  <a:lnTo>
                    <a:pt x="14508775" y="7822645"/>
                  </a:lnTo>
                  <a:lnTo>
                    <a:pt x="14511201" y="7819734"/>
                  </a:lnTo>
                  <a:lnTo>
                    <a:pt x="14514245" y="7816297"/>
                  </a:lnTo>
                  <a:lnTo>
                    <a:pt x="14513426" y="7810819"/>
                  </a:lnTo>
                  <a:lnTo>
                    <a:pt x="14509850" y="7808110"/>
                  </a:lnTo>
                  <a:lnTo>
                    <a:pt x="14504741" y="7804353"/>
                  </a:lnTo>
                  <a:lnTo>
                    <a:pt x="14501304" y="7801308"/>
                  </a:lnTo>
                  <a:close/>
                </a:path>
                <a:path w="17412970" h="9752965">
                  <a:moveTo>
                    <a:pt x="14430969" y="7746054"/>
                  </a:moveTo>
                  <a:lnTo>
                    <a:pt x="14425490" y="7746872"/>
                  </a:lnTo>
                  <a:lnTo>
                    <a:pt x="14422779" y="7750451"/>
                  </a:lnTo>
                  <a:lnTo>
                    <a:pt x="14419735" y="7753887"/>
                  </a:lnTo>
                  <a:lnTo>
                    <a:pt x="14420553" y="7759366"/>
                  </a:lnTo>
                  <a:lnTo>
                    <a:pt x="14424132" y="7762076"/>
                  </a:lnTo>
                  <a:lnTo>
                    <a:pt x="14429238" y="7765832"/>
                  </a:lnTo>
                  <a:lnTo>
                    <a:pt x="14431242" y="7766687"/>
                  </a:lnTo>
                  <a:lnTo>
                    <a:pt x="14431099" y="7767021"/>
                  </a:lnTo>
                  <a:lnTo>
                    <a:pt x="14434437" y="7768445"/>
                  </a:lnTo>
                  <a:lnTo>
                    <a:pt x="14438438" y="7767389"/>
                  </a:lnTo>
                  <a:lnTo>
                    <a:pt x="14440864" y="7764478"/>
                  </a:lnTo>
                  <a:lnTo>
                    <a:pt x="14443908" y="7761042"/>
                  </a:lnTo>
                  <a:lnTo>
                    <a:pt x="14443089" y="7755563"/>
                  </a:lnTo>
                  <a:lnTo>
                    <a:pt x="14439511" y="7752853"/>
                  </a:lnTo>
                  <a:lnTo>
                    <a:pt x="14434405" y="7749097"/>
                  </a:lnTo>
                  <a:lnTo>
                    <a:pt x="14430969" y="7746054"/>
                  </a:lnTo>
                  <a:close/>
                </a:path>
                <a:path w="17412970" h="9752965">
                  <a:moveTo>
                    <a:pt x="11258921" y="6379153"/>
                  </a:moveTo>
                  <a:lnTo>
                    <a:pt x="11254395" y="6379589"/>
                  </a:lnTo>
                  <a:lnTo>
                    <a:pt x="11248247" y="6380123"/>
                  </a:lnTo>
                  <a:lnTo>
                    <a:pt x="11243721" y="6380560"/>
                  </a:lnTo>
                  <a:lnTo>
                    <a:pt x="11240059" y="6384522"/>
                  </a:lnTo>
                  <a:lnTo>
                    <a:pt x="11240495" y="6389048"/>
                  </a:lnTo>
                  <a:lnTo>
                    <a:pt x="11240692" y="6392288"/>
                  </a:lnTo>
                  <a:lnTo>
                    <a:pt x="11242651" y="6395097"/>
                  </a:lnTo>
                  <a:lnTo>
                    <a:pt x="11245321" y="6396236"/>
                  </a:lnTo>
                  <a:lnTo>
                    <a:pt x="11245796" y="6396044"/>
                  </a:lnTo>
                  <a:lnTo>
                    <a:pt x="11246798" y="6396471"/>
                  </a:lnTo>
                  <a:lnTo>
                    <a:pt x="11249420" y="6396801"/>
                  </a:lnTo>
                  <a:lnTo>
                    <a:pt x="11255565" y="6396266"/>
                  </a:lnTo>
                  <a:lnTo>
                    <a:pt x="11260092" y="6395829"/>
                  </a:lnTo>
                  <a:lnTo>
                    <a:pt x="11263757" y="6391868"/>
                  </a:lnTo>
                  <a:lnTo>
                    <a:pt x="11262883" y="6382815"/>
                  </a:lnTo>
                  <a:lnTo>
                    <a:pt x="11258921" y="6379153"/>
                  </a:lnTo>
                  <a:close/>
                </a:path>
                <a:path w="17412970" h="9752965">
                  <a:moveTo>
                    <a:pt x="630579" y="1840717"/>
                  </a:moveTo>
                  <a:lnTo>
                    <a:pt x="625478" y="1839726"/>
                  </a:lnTo>
                  <a:lnTo>
                    <a:pt x="617672" y="1845076"/>
                  </a:lnTo>
                  <a:lnTo>
                    <a:pt x="616680" y="1850177"/>
                  </a:lnTo>
                  <a:lnTo>
                    <a:pt x="622747" y="1859078"/>
                  </a:lnTo>
                  <a:lnTo>
                    <a:pt x="623321" y="1860507"/>
                  </a:lnTo>
                  <a:lnTo>
                    <a:pt x="626183" y="1862123"/>
                  </a:lnTo>
                  <a:lnTo>
                    <a:pt x="628854" y="1863262"/>
                  </a:lnTo>
                  <a:lnTo>
                    <a:pt x="632094" y="1863065"/>
                  </a:lnTo>
                  <a:lnTo>
                    <a:pt x="634426" y="1861298"/>
                  </a:lnTo>
                  <a:lnTo>
                    <a:pt x="638330" y="1858623"/>
                  </a:lnTo>
                  <a:lnTo>
                    <a:pt x="639321" y="1853522"/>
                  </a:lnTo>
                  <a:lnTo>
                    <a:pt x="630579" y="1840717"/>
                  </a:lnTo>
                  <a:close/>
                </a:path>
                <a:path w="17412970" h="9752965">
                  <a:moveTo>
                    <a:pt x="14360297" y="7690655"/>
                  </a:moveTo>
                  <a:lnTo>
                    <a:pt x="14354817" y="7691474"/>
                  </a:lnTo>
                  <a:lnTo>
                    <a:pt x="14349396" y="7698631"/>
                  </a:lnTo>
                  <a:lnTo>
                    <a:pt x="14349884" y="7703968"/>
                  </a:lnTo>
                  <a:lnTo>
                    <a:pt x="14353462" y="7706679"/>
                  </a:lnTo>
                  <a:lnTo>
                    <a:pt x="14358568" y="7710434"/>
                  </a:lnTo>
                  <a:lnTo>
                    <a:pt x="14360570" y="7711288"/>
                  </a:lnTo>
                  <a:lnTo>
                    <a:pt x="14360427" y="7711622"/>
                  </a:lnTo>
                  <a:lnTo>
                    <a:pt x="14363766" y="7713047"/>
                  </a:lnTo>
                  <a:lnTo>
                    <a:pt x="14367768" y="7711991"/>
                  </a:lnTo>
                  <a:lnTo>
                    <a:pt x="14370194" y="7709080"/>
                  </a:lnTo>
                  <a:lnTo>
                    <a:pt x="14373238" y="7705644"/>
                  </a:lnTo>
                  <a:lnTo>
                    <a:pt x="14372417" y="7700164"/>
                  </a:lnTo>
                  <a:lnTo>
                    <a:pt x="14368839" y="7697455"/>
                  </a:lnTo>
                  <a:lnTo>
                    <a:pt x="14363734" y="7693699"/>
                  </a:lnTo>
                  <a:lnTo>
                    <a:pt x="14360297" y="7690655"/>
                  </a:lnTo>
                  <a:close/>
                </a:path>
                <a:path w="17412970" h="9752965">
                  <a:moveTo>
                    <a:pt x="14289960" y="7635398"/>
                  </a:moveTo>
                  <a:lnTo>
                    <a:pt x="14284480" y="7636218"/>
                  </a:lnTo>
                  <a:lnTo>
                    <a:pt x="14279059" y="7643374"/>
                  </a:lnTo>
                  <a:lnTo>
                    <a:pt x="14279547" y="7648712"/>
                  </a:lnTo>
                  <a:lnTo>
                    <a:pt x="14283125" y="7651422"/>
                  </a:lnTo>
                  <a:lnTo>
                    <a:pt x="14288230" y="7655178"/>
                  </a:lnTo>
                  <a:lnTo>
                    <a:pt x="14290233" y="7656032"/>
                  </a:lnTo>
                  <a:lnTo>
                    <a:pt x="14290090" y="7656366"/>
                  </a:lnTo>
                  <a:lnTo>
                    <a:pt x="14293429" y="7657790"/>
                  </a:lnTo>
                  <a:lnTo>
                    <a:pt x="14297431" y="7656735"/>
                  </a:lnTo>
                  <a:lnTo>
                    <a:pt x="14299857" y="7653825"/>
                  </a:lnTo>
                  <a:lnTo>
                    <a:pt x="14302567" y="7650246"/>
                  </a:lnTo>
                  <a:lnTo>
                    <a:pt x="14302080" y="7644908"/>
                  </a:lnTo>
                  <a:lnTo>
                    <a:pt x="14298504" y="7642200"/>
                  </a:lnTo>
                  <a:lnTo>
                    <a:pt x="14293396" y="7638443"/>
                  </a:lnTo>
                  <a:lnTo>
                    <a:pt x="14289960" y="7635398"/>
                  </a:lnTo>
                  <a:close/>
                </a:path>
                <a:path w="17412970" h="9752965">
                  <a:moveTo>
                    <a:pt x="11348171" y="6373426"/>
                  </a:moveTo>
                  <a:lnTo>
                    <a:pt x="11343643" y="6373862"/>
                  </a:lnTo>
                  <a:lnTo>
                    <a:pt x="11337496" y="6374396"/>
                  </a:lnTo>
                  <a:lnTo>
                    <a:pt x="11333303" y="6374976"/>
                  </a:lnTo>
                  <a:lnTo>
                    <a:pt x="11329308" y="6378795"/>
                  </a:lnTo>
                  <a:lnTo>
                    <a:pt x="11329745" y="6383322"/>
                  </a:lnTo>
                  <a:lnTo>
                    <a:pt x="11329941" y="6386562"/>
                  </a:lnTo>
                  <a:lnTo>
                    <a:pt x="11332232" y="6389512"/>
                  </a:lnTo>
                  <a:lnTo>
                    <a:pt x="11334902" y="6390651"/>
                  </a:lnTo>
                  <a:lnTo>
                    <a:pt x="11335044" y="6390317"/>
                  </a:lnTo>
                  <a:lnTo>
                    <a:pt x="11336046" y="6390744"/>
                  </a:lnTo>
                  <a:lnTo>
                    <a:pt x="11338669" y="6391074"/>
                  </a:lnTo>
                  <a:lnTo>
                    <a:pt x="11344814" y="6390539"/>
                  </a:lnTo>
                  <a:lnTo>
                    <a:pt x="11349006" y="6389960"/>
                  </a:lnTo>
                  <a:lnTo>
                    <a:pt x="11353004" y="6386142"/>
                  </a:lnTo>
                  <a:lnTo>
                    <a:pt x="11352568" y="6381614"/>
                  </a:lnTo>
                  <a:lnTo>
                    <a:pt x="11351989" y="6377423"/>
                  </a:lnTo>
                  <a:lnTo>
                    <a:pt x="11348171" y="6373426"/>
                  </a:lnTo>
                  <a:close/>
                </a:path>
                <a:path w="17412970" h="9752965">
                  <a:moveTo>
                    <a:pt x="581177" y="1765983"/>
                  </a:moveTo>
                  <a:lnTo>
                    <a:pt x="576219" y="1764657"/>
                  </a:lnTo>
                  <a:lnTo>
                    <a:pt x="568412" y="1770008"/>
                  </a:lnTo>
                  <a:lnTo>
                    <a:pt x="567087" y="1774966"/>
                  </a:lnTo>
                  <a:lnTo>
                    <a:pt x="569762" y="1778870"/>
                  </a:lnTo>
                  <a:lnTo>
                    <a:pt x="573011" y="1784201"/>
                  </a:lnTo>
                  <a:lnTo>
                    <a:pt x="573919" y="1785772"/>
                  </a:lnTo>
                  <a:lnTo>
                    <a:pt x="576781" y="1787388"/>
                  </a:lnTo>
                  <a:lnTo>
                    <a:pt x="579118" y="1788384"/>
                  </a:lnTo>
                  <a:lnTo>
                    <a:pt x="582216" y="1788522"/>
                  </a:lnTo>
                  <a:lnTo>
                    <a:pt x="584548" y="1786754"/>
                  </a:lnTo>
                  <a:lnTo>
                    <a:pt x="588451" y="1784080"/>
                  </a:lnTo>
                  <a:lnTo>
                    <a:pt x="589443" y="1778979"/>
                  </a:lnTo>
                  <a:lnTo>
                    <a:pt x="587102" y="1775218"/>
                  </a:lnTo>
                  <a:lnTo>
                    <a:pt x="583852" y="1769886"/>
                  </a:lnTo>
                  <a:lnTo>
                    <a:pt x="581177" y="1765983"/>
                  </a:lnTo>
                  <a:close/>
                </a:path>
                <a:path w="17412970" h="9752965">
                  <a:moveTo>
                    <a:pt x="14219481" y="7580477"/>
                  </a:moveTo>
                  <a:lnTo>
                    <a:pt x="14214143" y="7580962"/>
                  </a:lnTo>
                  <a:lnTo>
                    <a:pt x="14208722" y="7588119"/>
                  </a:lnTo>
                  <a:lnTo>
                    <a:pt x="14209208" y="7593455"/>
                  </a:lnTo>
                  <a:lnTo>
                    <a:pt x="14212788" y="7596166"/>
                  </a:lnTo>
                  <a:lnTo>
                    <a:pt x="14217892" y="7599922"/>
                  </a:lnTo>
                  <a:lnTo>
                    <a:pt x="14219895" y="7600777"/>
                  </a:lnTo>
                  <a:lnTo>
                    <a:pt x="14219753" y="7601110"/>
                  </a:lnTo>
                  <a:lnTo>
                    <a:pt x="14223091" y="7602534"/>
                  </a:lnTo>
                  <a:lnTo>
                    <a:pt x="14227094" y="7601479"/>
                  </a:lnTo>
                  <a:lnTo>
                    <a:pt x="14229520" y="7598568"/>
                  </a:lnTo>
                  <a:lnTo>
                    <a:pt x="14232229" y="7594989"/>
                  </a:lnTo>
                  <a:lnTo>
                    <a:pt x="14231743" y="7589652"/>
                  </a:lnTo>
                  <a:lnTo>
                    <a:pt x="14228166" y="7586943"/>
                  </a:lnTo>
                  <a:lnTo>
                    <a:pt x="14223059" y="7583187"/>
                  </a:lnTo>
                  <a:lnTo>
                    <a:pt x="14219481" y="7580477"/>
                  </a:lnTo>
                  <a:close/>
                </a:path>
                <a:path w="17412970" h="9752965">
                  <a:moveTo>
                    <a:pt x="11437899" y="6370271"/>
                  </a:moveTo>
                  <a:lnTo>
                    <a:pt x="11433515" y="6370374"/>
                  </a:lnTo>
                  <a:lnTo>
                    <a:pt x="11427176" y="6370431"/>
                  </a:lnTo>
                  <a:lnTo>
                    <a:pt x="11422650" y="6370868"/>
                  </a:lnTo>
                  <a:lnTo>
                    <a:pt x="11418987" y="6374830"/>
                  </a:lnTo>
                  <a:lnTo>
                    <a:pt x="11419090" y="6379215"/>
                  </a:lnTo>
                  <a:lnTo>
                    <a:pt x="11419286" y="6382455"/>
                  </a:lnTo>
                  <a:lnTo>
                    <a:pt x="11421245" y="6385263"/>
                  </a:lnTo>
                  <a:lnTo>
                    <a:pt x="11425251" y="6386972"/>
                  </a:lnTo>
                  <a:lnTo>
                    <a:pt x="11427872" y="6387301"/>
                  </a:lnTo>
                  <a:lnTo>
                    <a:pt x="11434208" y="6387242"/>
                  </a:lnTo>
                  <a:lnTo>
                    <a:pt x="11438736" y="6386806"/>
                  </a:lnTo>
                  <a:lnTo>
                    <a:pt x="11442400" y="6382845"/>
                  </a:lnTo>
                  <a:lnTo>
                    <a:pt x="11442297" y="6378460"/>
                  </a:lnTo>
                  <a:lnTo>
                    <a:pt x="11441860" y="6373934"/>
                  </a:lnTo>
                  <a:lnTo>
                    <a:pt x="11437899" y="6370271"/>
                  </a:lnTo>
                  <a:close/>
                </a:path>
                <a:path w="17412970" h="9752965">
                  <a:moveTo>
                    <a:pt x="14149285" y="7524885"/>
                  </a:moveTo>
                  <a:lnTo>
                    <a:pt x="14143950" y="7525372"/>
                  </a:lnTo>
                  <a:lnTo>
                    <a:pt x="14138529" y="7532530"/>
                  </a:lnTo>
                  <a:lnTo>
                    <a:pt x="14139014" y="7537866"/>
                  </a:lnTo>
                  <a:lnTo>
                    <a:pt x="14142592" y="7540576"/>
                  </a:lnTo>
                  <a:lnTo>
                    <a:pt x="14147697" y="7544333"/>
                  </a:lnTo>
                  <a:lnTo>
                    <a:pt x="14149701" y="7545187"/>
                  </a:lnTo>
                  <a:lnTo>
                    <a:pt x="14149558" y="7545520"/>
                  </a:lnTo>
                  <a:lnTo>
                    <a:pt x="14152896" y="7546944"/>
                  </a:lnTo>
                  <a:lnTo>
                    <a:pt x="14156898" y="7545889"/>
                  </a:lnTo>
                  <a:lnTo>
                    <a:pt x="14159324" y="7542978"/>
                  </a:lnTo>
                  <a:lnTo>
                    <a:pt x="14162034" y="7539399"/>
                  </a:lnTo>
                  <a:lnTo>
                    <a:pt x="14161547" y="7534062"/>
                  </a:lnTo>
                  <a:lnTo>
                    <a:pt x="14157969" y="7531352"/>
                  </a:lnTo>
                  <a:lnTo>
                    <a:pt x="14152865" y="7527596"/>
                  </a:lnTo>
                  <a:lnTo>
                    <a:pt x="14149285" y="7524885"/>
                  </a:lnTo>
                  <a:close/>
                </a:path>
                <a:path w="17412970" h="9752965">
                  <a:moveTo>
                    <a:pt x="534013" y="1690625"/>
                  </a:moveTo>
                  <a:lnTo>
                    <a:pt x="528579" y="1689490"/>
                  </a:lnTo>
                  <a:lnTo>
                    <a:pt x="524818" y="1691832"/>
                  </a:lnTo>
                  <a:lnTo>
                    <a:pt x="520724" y="1694031"/>
                  </a:lnTo>
                  <a:lnTo>
                    <a:pt x="519589" y="1699465"/>
                  </a:lnTo>
                  <a:lnTo>
                    <a:pt x="521931" y="1703226"/>
                  </a:lnTo>
                  <a:lnTo>
                    <a:pt x="525181" y="1708558"/>
                  </a:lnTo>
                  <a:lnTo>
                    <a:pt x="526089" y="1710129"/>
                  </a:lnTo>
                  <a:lnTo>
                    <a:pt x="528950" y="1711745"/>
                  </a:lnTo>
                  <a:lnTo>
                    <a:pt x="529142" y="1712221"/>
                  </a:lnTo>
                  <a:lnTo>
                    <a:pt x="531479" y="1713218"/>
                  </a:lnTo>
                  <a:lnTo>
                    <a:pt x="534719" y="1713022"/>
                  </a:lnTo>
                  <a:lnTo>
                    <a:pt x="536909" y="1711588"/>
                  </a:lnTo>
                  <a:lnTo>
                    <a:pt x="540670" y="1709247"/>
                  </a:lnTo>
                  <a:lnTo>
                    <a:pt x="541804" y="1703812"/>
                  </a:lnTo>
                  <a:lnTo>
                    <a:pt x="539462" y="1700052"/>
                  </a:lnTo>
                  <a:lnTo>
                    <a:pt x="536213" y="1694720"/>
                  </a:lnTo>
                  <a:lnTo>
                    <a:pt x="534013" y="1690625"/>
                  </a:lnTo>
                  <a:close/>
                </a:path>
                <a:path w="17412970" h="9752965">
                  <a:moveTo>
                    <a:pt x="14078756" y="7469153"/>
                  </a:moveTo>
                  <a:lnTo>
                    <a:pt x="14073421" y="7469640"/>
                  </a:lnTo>
                  <a:lnTo>
                    <a:pt x="14068000" y="7476797"/>
                  </a:lnTo>
                  <a:lnTo>
                    <a:pt x="14068485" y="7482134"/>
                  </a:lnTo>
                  <a:lnTo>
                    <a:pt x="14072063" y="7484844"/>
                  </a:lnTo>
                  <a:lnTo>
                    <a:pt x="14077026" y="7488934"/>
                  </a:lnTo>
                  <a:lnTo>
                    <a:pt x="14082369" y="7491213"/>
                  </a:lnTo>
                  <a:lnTo>
                    <a:pt x="14086369" y="7490157"/>
                  </a:lnTo>
                  <a:lnTo>
                    <a:pt x="14088795" y="7487246"/>
                  </a:lnTo>
                  <a:lnTo>
                    <a:pt x="14091506" y="7483667"/>
                  </a:lnTo>
                  <a:lnTo>
                    <a:pt x="14091021" y="7478331"/>
                  </a:lnTo>
                  <a:lnTo>
                    <a:pt x="14087441" y="7475621"/>
                  </a:lnTo>
                  <a:lnTo>
                    <a:pt x="14082335" y="7471864"/>
                  </a:lnTo>
                  <a:lnTo>
                    <a:pt x="14078756" y="7469153"/>
                  </a:lnTo>
                  <a:close/>
                </a:path>
                <a:path w="17412970" h="9752965">
                  <a:moveTo>
                    <a:pt x="11527677" y="6367927"/>
                  </a:moveTo>
                  <a:lnTo>
                    <a:pt x="11508676" y="6376394"/>
                  </a:lnTo>
                  <a:lnTo>
                    <a:pt x="11508729" y="6379967"/>
                  </a:lnTo>
                  <a:lnTo>
                    <a:pt x="11510690" y="6382777"/>
                  </a:lnTo>
                  <a:lnTo>
                    <a:pt x="11513693" y="6384058"/>
                  </a:lnTo>
                  <a:lnTo>
                    <a:pt x="11513836" y="6383724"/>
                  </a:lnTo>
                  <a:lnTo>
                    <a:pt x="11514838" y="6384151"/>
                  </a:lnTo>
                  <a:lnTo>
                    <a:pt x="11517125" y="6384338"/>
                  </a:lnTo>
                  <a:lnTo>
                    <a:pt x="11523463" y="6384280"/>
                  </a:lnTo>
                  <a:lnTo>
                    <a:pt x="11527847" y="6384177"/>
                  </a:lnTo>
                  <a:lnTo>
                    <a:pt x="11531367" y="6380549"/>
                  </a:lnTo>
                  <a:lnTo>
                    <a:pt x="11531408" y="6375831"/>
                  </a:lnTo>
                  <a:lnTo>
                    <a:pt x="11531304" y="6371447"/>
                  </a:lnTo>
                  <a:lnTo>
                    <a:pt x="11527677" y="6367927"/>
                  </a:lnTo>
                  <a:close/>
                </a:path>
                <a:path w="17412970" h="9752965">
                  <a:moveTo>
                    <a:pt x="14008562" y="7413564"/>
                  </a:moveTo>
                  <a:lnTo>
                    <a:pt x="14003225" y="7414050"/>
                  </a:lnTo>
                  <a:lnTo>
                    <a:pt x="13997806" y="7421207"/>
                  </a:lnTo>
                  <a:lnTo>
                    <a:pt x="13998290" y="7426543"/>
                  </a:lnTo>
                  <a:lnTo>
                    <a:pt x="14001869" y="7429254"/>
                  </a:lnTo>
                  <a:lnTo>
                    <a:pt x="14006833" y="7433344"/>
                  </a:lnTo>
                  <a:lnTo>
                    <a:pt x="14008836" y="7434199"/>
                  </a:lnTo>
                  <a:lnTo>
                    <a:pt x="14008694" y="7434533"/>
                  </a:lnTo>
                  <a:lnTo>
                    <a:pt x="14012032" y="7435957"/>
                  </a:lnTo>
                  <a:lnTo>
                    <a:pt x="14016033" y="7434901"/>
                  </a:lnTo>
                  <a:lnTo>
                    <a:pt x="14018457" y="7431990"/>
                  </a:lnTo>
                  <a:lnTo>
                    <a:pt x="14021168" y="7428411"/>
                  </a:lnTo>
                  <a:lnTo>
                    <a:pt x="14020683" y="7423074"/>
                  </a:lnTo>
                  <a:lnTo>
                    <a:pt x="14017104" y="7420364"/>
                  </a:lnTo>
                  <a:lnTo>
                    <a:pt x="14012140" y="7416274"/>
                  </a:lnTo>
                  <a:lnTo>
                    <a:pt x="14008562" y="7413564"/>
                  </a:lnTo>
                  <a:close/>
                </a:path>
                <a:path w="17412970" h="9752965">
                  <a:moveTo>
                    <a:pt x="13938223" y="7358308"/>
                  </a:moveTo>
                  <a:lnTo>
                    <a:pt x="13932888" y="7358793"/>
                  </a:lnTo>
                  <a:lnTo>
                    <a:pt x="13927467" y="7365951"/>
                  </a:lnTo>
                  <a:lnTo>
                    <a:pt x="13927952" y="7371287"/>
                  </a:lnTo>
                  <a:lnTo>
                    <a:pt x="13931531" y="7373997"/>
                  </a:lnTo>
                  <a:lnTo>
                    <a:pt x="13936496" y="7378089"/>
                  </a:lnTo>
                  <a:lnTo>
                    <a:pt x="13938498" y="7378943"/>
                  </a:lnTo>
                  <a:lnTo>
                    <a:pt x="13938356" y="7379277"/>
                  </a:lnTo>
                  <a:lnTo>
                    <a:pt x="13941695" y="7380701"/>
                  </a:lnTo>
                  <a:lnTo>
                    <a:pt x="13945694" y="7379645"/>
                  </a:lnTo>
                  <a:lnTo>
                    <a:pt x="13948120" y="7376733"/>
                  </a:lnTo>
                  <a:lnTo>
                    <a:pt x="13950831" y="7373155"/>
                  </a:lnTo>
                  <a:lnTo>
                    <a:pt x="13950346" y="7367819"/>
                  </a:lnTo>
                  <a:lnTo>
                    <a:pt x="13946767" y="7365108"/>
                  </a:lnTo>
                  <a:lnTo>
                    <a:pt x="13941803" y="7361019"/>
                  </a:lnTo>
                  <a:lnTo>
                    <a:pt x="13938223" y="7358308"/>
                  </a:lnTo>
                  <a:close/>
                </a:path>
                <a:path w="17412970" h="9752965">
                  <a:moveTo>
                    <a:pt x="11617696" y="6366869"/>
                  </a:moveTo>
                  <a:lnTo>
                    <a:pt x="11612978" y="6366830"/>
                  </a:lnTo>
                  <a:lnTo>
                    <a:pt x="11606639" y="6366887"/>
                  </a:lnTo>
                  <a:lnTo>
                    <a:pt x="11601922" y="6366848"/>
                  </a:lnTo>
                  <a:lnTo>
                    <a:pt x="11598401" y="6370475"/>
                  </a:lnTo>
                  <a:lnTo>
                    <a:pt x="11598362" y="6375193"/>
                  </a:lnTo>
                  <a:lnTo>
                    <a:pt x="11598416" y="6378768"/>
                  </a:lnTo>
                  <a:lnTo>
                    <a:pt x="11600375" y="6381576"/>
                  </a:lnTo>
                  <a:lnTo>
                    <a:pt x="11604380" y="6383285"/>
                  </a:lnTo>
                  <a:lnTo>
                    <a:pt x="11606667" y="6383471"/>
                  </a:lnTo>
                  <a:lnTo>
                    <a:pt x="11613007" y="6383413"/>
                  </a:lnTo>
                  <a:lnTo>
                    <a:pt x="11617724" y="6383453"/>
                  </a:lnTo>
                  <a:lnTo>
                    <a:pt x="11621245" y="6379825"/>
                  </a:lnTo>
                  <a:lnTo>
                    <a:pt x="11621323" y="6370389"/>
                  </a:lnTo>
                  <a:lnTo>
                    <a:pt x="11617696" y="6366869"/>
                  </a:lnTo>
                  <a:close/>
                </a:path>
                <a:path w="17412970" h="9752965">
                  <a:moveTo>
                    <a:pt x="487278" y="1614266"/>
                  </a:moveTo>
                  <a:lnTo>
                    <a:pt x="482320" y="1612939"/>
                  </a:lnTo>
                  <a:lnTo>
                    <a:pt x="478225" y="1615139"/>
                  </a:lnTo>
                  <a:lnTo>
                    <a:pt x="474464" y="1617480"/>
                  </a:lnTo>
                  <a:lnTo>
                    <a:pt x="473138" y="1622439"/>
                  </a:lnTo>
                  <a:lnTo>
                    <a:pt x="475337" y="1626533"/>
                  </a:lnTo>
                  <a:lnTo>
                    <a:pt x="478586" y="1631865"/>
                  </a:lnTo>
                  <a:lnTo>
                    <a:pt x="479495" y="1633435"/>
                  </a:lnTo>
                  <a:lnTo>
                    <a:pt x="482690" y="1635194"/>
                  </a:lnTo>
                  <a:lnTo>
                    <a:pt x="485027" y="1636191"/>
                  </a:lnTo>
                  <a:lnTo>
                    <a:pt x="487458" y="1636043"/>
                  </a:lnTo>
                  <a:lnTo>
                    <a:pt x="489981" y="1634753"/>
                  </a:lnTo>
                  <a:lnTo>
                    <a:pt x="493742" y="1632411"/>
                  </a:lnTo>
                  <a:lnTo>
                    <a:pt x="495068" y="1627452"/>
                  </a:lnTo>
                  <a:lnTo>
                    <a:pt x="492868" y="1623358"/>
                  </a:lnTo>
                  <a:lnTo>
                    <a:pt x="489619" y="1618026"/>
                  </a:lnTo>
                  <a:lnTo>
                    <a:pt x="487278" y="1614266"/>
                  </a:lnTo>
                  <a:close/>
                </a:path>
                <a:path w="17412970" h="9752965">
                  <a:moveTo>
                    <a:pt x="13868031" y="7302719"/>
                  </a:moveTo>
                  <a:lnTo>
                    <a:pt x="13862694" y="7303204"/>
                  </a:lnTo>
                  <a:lnTo>
                    <a:pt x="13857273" y="7310362"/>
                  </a:lnTo>
                  <a:lnTo>
                    <a:pt x="13857758" y="7315698"/>
                  </a:lnTo>
                  <a:lnTo>
                    <a:pt x="13861336" y="7318408"/>
                  </a:lnTo>
                  <a:lnTo>
                    <a:pt x="13866300" y="7322499"/>
                  </a:lnTo>
                  <a:lnTo>
                    <a:pt x="13868303" y="7323353"/>
                  </a:lnTo>
                  <a:lnTo>
                    <a:pt x="13868161" y="7323687"/>
                  </a:lnTo>
                  <a:lnTo>
                    <a:pt x="13871499" y="7325110"/>
                  </a:lnTo>
                  <a:lnTo>
                    <a:pt x="13875500" y="7324055"/>
                  </a:lnTo>
                  <a:lnTo>
                    <a:pt x="13877925" y="7321144"/>
                  </a:lnTo>
                  <a:lnTo>
                    <a:pt x="13880636" y="7317565"/>
                  </a:lnTo>
                  <a:lnTo>
                    <a:pt x="13880151" y="7312229"/>
                  </a:lnTo>
                  <a:lnTo>
                    <a:pt x="13876573" y="7309519"/>
                  </a:lnTo>
                  <a:lnTo>
                    <a:pt x="13871610" y="7305428"/>
                  </a:lnTo>
                  <a:lnTo>
                    <a:pt x="13868031" y="7302719"/>
                  </a:lnTo>
                  <a:close/>
                </a:path>
                <a:path w="17412970" h="9752965">
                  <a:moveTo>
                    <a:pt x="11707527" y="6368098"/>
                  </a:moveTo>
                  <a:lnTo>
                    <a:pt x="11702809" y="6368059"/>
                  </a:lnTo>
                  <a:lnTo>
                    <a:pt x="11691561" y="6367601"/>
                  </a:lnTo>
                  <a:lnTo>
                    <a:pt x="11688043" y="6371230"/>
                  </a:lnTo>
                  <a:lnTo>
                    <a:pt x="11688002" y="6375947"/>
                  </a:lnTo>
                  <a:lnTo>
                    <a:pt x="11687722" y="6379379"/>
                  </a:lnTo>
                  <a:lnTo>
                    <a:pt x="11690014" y="6382329"/>
                  </a:lnTo>
                  <a:lnTo>
                    <a:pt x="11693018" y="6383610"/>
                  </a:lnTo>
                  <a:lnTo>
                    <a:pt x="11692876" y="6383944"/>
                  </a:lnTo>
                  <a:lnTo>
                    <a:pt x="11693878" y="6384372"/>
                  </a:lnTo>
                  <a:lnTo>
                    <a:pt x="11696166" y="6384559"/>
                  </a:lnTo>
                  <a:lnTo>
                    <a:pt x="11707413" y="6385016"/>
                  </a:lnTo>
                  <a:lnTo>
                    <a:pt x="11710933" y="6381389"/>
                  </a:lnTo>
                  <a:lnTo>
                    <a:pt x="11710973" y="6376670"/>
                  </a:lnTo>
                  <a:lnTo>
                    <a:pt x="11711154" y="6371618"/>
                  </a:lnTo>
                  <a:lnTo>
                    <a:pt x="11707527" y="6368098"/>
                  </a:lnTo>
                  <a:close/>
                </a:path>
                <a:path w="17412970" h="9752965">
                  <a:moveTo>
                    <a:pt x="13797835" y="7247129"/>
                  </a:moveTo>
                  <a:lnTo>
                    <a:pt x="13792498" y="7247614"/>
                  </a:lnTo>
                  <a:lnTo>
                    <a:pt x="13787078" y="7254772"/>
                  </a:lnTo>
                  <a:lnTo>
                    <a:pt x="13787564" y="7260109"/>
                  </a:lnTo>
                  <a:lnTo>
                    <a:pt x="13791143" y="7262819"/>
                  </a:lnTo>
                  <a:lnTo>
                    <a:pt x="13796106" y="7266908"/>
                  </a:lnTo>
                  <a:lnTo>
                    <a:pt x="13798109" y="7267763"/>
                  </a:lnTo>
                  <a:lnTo>
                    <a:pt x="13797966" y="7268097"/>
                  </a:lnTo>
                  <a:lnTo>
                    <a:pt x="13801304" y="7269521"/>
                  </a:lnTo>
                  <a:lnTo>
                    <a:pt x="13805305" y="7268465"/>
                  </a:lnTo>
                  <a:lnTo>
                    <a:pt x="13807730" y="7265554"/>
                  </a:lnTo>
                  <a:lnTo>
                    <a:pt x="13810440" y="7261975"/>
                  </a:lnTo>
                  <a:lnTo>
                    <a:pt x="13809956" y="7256640"/>
                  </a:lnTo>
                  <a:lnTo>
                    <a:pt x="13806377" y="7253929"/>
                  </a:lnTo>
                  <a:lnTo>
                    <a:pt x="13801415" y="7249839"/>
                  </a:lnTo>
                  <a:lnTo>
                    <a:pt x="13797835" y="7247129"/>
                  </a:lnTo>
                  <a:close/>
                </a:path>
                <a:path w="17412970" h="9752965">
                  <a:moveTo>
                    <a:pt x="443684" y="1536090"/>
                  </a:moveTo>
                  <a:lnTo>
                    <a:pt x="438725" y="1534764"/>
                  </a:lnTo>
                  <a:lnTo>
                    <a:pt x="430536" y="1539162"/>
                  </a:lnTo>
                  <a:lnTo>
                    <a:pt x="429211" y="1544120"/>
                  </a:lnTo>
                  <a:lnTo>
                    <a:pt x="431409" y="1548215"/>
                  </a:lnTo>
                  <a:lnTo>
                    <a:pt x="434517" y="1553880"/>
                  </a:lnTo>
                  <a:lnTo>
                    <a:pt x="435425" y="1555451"/>
                  </a:lnTo>
                  <a:lnTo>
                    <a:pt x="438478" y="1557543"/>
                  </a:lnTo>
                  <a:lnTo>
                    <a:pt x="440815" y="1558540"/>
                  </a:lnTo>
                  <a:lnTo>
                    <a:pt x="443245" y="1558393"/>
                  </a:lnTo>
                  <a:lnTo>
                    <a:pt x="445768" y="1557102"/>
                  </a:lnTo>
                  <a:lnTo>
                    <a:pt x="449863" y="1554903"/>
                  </a:lnTo>
                  <a:lnTo>
                    <a:pt x="451189" y="1549945"/>
                  </a:lnTo>
                  <a:lnTo>
                    <a:pt x="448990" y="1545849"/>
                  </a:lnTo>
                  <a:lnTo>
                    <a:pt x="445883" y="1540184"/>
                  </a:lnTo>
                  <a:lnTo>
                    <a:pt x="443684" y="1536090"/>
                  </a:lnTo>
                  <a:close/>
                </a:path>
                <a:path w="17412970" h="9752965">
                  <a:moveTo>
                    <a:pt x="11796981" y="6371140"/>
                  </a:moveTo>
                  <a:lnTo>
                    <a:pt x="11792404" y="6370767"/>
                  </a:lnTo>
                  <a:lnTo>
                    <a:pt x="11786210" y="6370491"/>
                  </a:lnTo>
                  <a:lnTo>
                    <a:pt x="11781827" y="6370594"/>
                  </a:lnTo>
                  <a:lnTo>
                    <a:pt x="11777972" y="6374079"/>
                  </a:lnTo>
                  <a:lnTo>
                    <a:pt x="11777349" y="6381705"/>
                  </a:lnTo>
                  <a:lnTo>
                    <a:pt x="11777318" y="6382086"/>
                  </a:lnTo>
                  <a:lnTo>
                    <a:pt x="11796200" y="6387773"/>
                  </a:lnTo>
                  <a:lnTo>
                    <a:pt x="11800052" y="6384287"/>
                  </a:lnTo>
                  <a:lnTo>
                    <a:pt x="11800426" y="6379712"/>
                  </a:lnTo>
                  <a:lnTo>
                    <a:pt x="11800465" y="6374994"/>
                  </a:lnTo>
                  <a:lnTo>
                    <a:pt x="11796981" y="6371140"/>
                  </a:lnTo>
                  <a:close/>
                </a:path>
                <a:path w="17412970" h="9752965">
                  <a:moveTo>
                    <a:pt x="13727498" y="7191873"/>
                  </a:moveTo>
                  <a:lnTo>
                    <a:pt x="13722161" y="7192358"/>
                  </a:lnTo>
                  <a:lnTo>
                    <a:pt x="13716740" y="7199515"/>
                  </a:lnTo>
                  <a:lnTo>
                    <a:pt x="13717227" y="7204853"/>
                  </a:lnTo>
                  <a:lnTo>
                    <a:pt x="13720805" y="7207563"/>
                  </a:lnTo>
                  <a:lnTo>
                    <a:pt x="13725768" y="7211652"/>
                  </a:lnTo>
                  <a:lnTo>
                    <a:pt x="13727771" y="7212506"/>
                  </a:lnTo>
                  <a:lnTo>
                    <a:pt x="13727628" y="7212840"/>
                  </a:lnTo>
                  <a:lnTo>
                    <a:pt x="13730967" y="7214265"/>
                  </a:lnTo>
                  <a:lnTo>
                    <a:pt x="13734967" y="7213209"/>
                  </a:lnTo>
                  <a:lnTo>
                    <a:pt x="13737392" y="7210298"/>
                  </a:lnTo>
                  <a:lnTo>
                    <a:pt x="13740103" y="7206719"/>
                  </a:lnTo>
                  <a:lnTo>
                    <a:pt x="13739618" y="7201383"/>
                  </a:lnTo>
                  <a:lnTo>
                    <a:pt x="13736039" y="7198673"/>
                  </a:lnTo>
                  <a:lnTo>
                    <a:pt x="13731076" y="7194583"/>
                  </a:lnTo>
                  <a:lnTo>
                    <a:pt x="13727498" y="7191873"/>
                  </a:lnTo>
                  <a:close/>
                </a:path>
                <a:path w="17412970" h="9752965">
                  <a:moveTo>
                    <a:pt x="13657303" y="7136283"/>
                  </a:moveTo>
                  <a:lnTo>
                    <a:pt x="13651966" y="7136768"/>
                  </a:lnTo>
                  <a:lnTo>
                    <a:pt x="13646545" y="7143925"/>
                  </a:lnTo>
                  <a:lnTo>
                    <a:pt x="13647032" y="7149262"/>
                  </a:lnTo>
                  <a:lnTo>
                    <a:pt x="13650611" y="7151973"/>
                  </a:lnTo>
                  <a:lnTo>
                    <a:pt x="13655574" y="7156063"/>
                  </a:lnTo>
                  <a:lnTo>
                    <a:pt x="13657576" y="7156917"/>
                  </a:lnTo>
                  <a:lnTo>
                    <a:pt x="13657433" y="7157251"/>
                  </a:lnTo>
                  <a:lnTo>
                    <a:pt x="13660772" y="7158675"/>
                  </a:lnTo>
                  <a:lnTo>
                    <a:pt x="13664772" y="7157619"/>
                  </a:lnTo>
                  <a:lnTo>
                    <a:pt x="13667198" y="7154708"/>
                  </a:lnTo>
                  <a:lnTo>
                    <a:pt x="13669908" y="7151129"/>
                  </a:lnTo>
                  <a:lnTo>
                    <a:pt x="13669423" y="7145793"/>
                  </a:lnTo>
                  <a:lnTo>
                    <a:pt x="13665845" y="7143082"/>
                  </a:lnTo>
                  <a:lnTo>
                    <a:pt x="13660882" y="7138993"/>
                  </a:lnTo>
                  <a:lnTo>
                    <a:pt x="13657303" y="7136283"/>
                  </a:lnTo>
                  <a:close/>
                </a:path>
                <a:path w="17412970" h="9752965">
                  <a:moveTo>
                    <a:pt x="11886247" y="6376469"/>
                  </a:moveTo>
                  <a:lnTo>
                    <a:pt x="11881672" y="6376096"/>
                  </a:lnTo>
                  <a:lnTo>
                    <a:pt x="11875478" y="6375820"/>
                  </a:lnTo>
                  <a:lnTo>
                    <a:pt x="11870902" y="6375447"/>
                  </a:lnTo>
                  <a:lnTo>
                    <a:pt x="11867047" y="6378932"/>
                  </a:lnTo>
                  <a:lnTo>
                    <a:pt x="11866674" y="6383507"/>
                  </a:lnTo>
                  <a:lnTo>
                    <a:pt x="11866728" y="6387081"/>
                  </a:lnTo>
                  <a:lnTo>
                    <a:pt x="11868543" y="6390224"/>
                  </a:lnTo>
                  <a:lnTo>
                    <a:pt x="11872549" y="6391932"/>
                  </a:lnTo>
                  <a:lnTo>
                    <a:pt x="11874361" y="6392310"/>
                  </a:lnTo>
                  <a:lnTo>
                    <a:pt x="11880558" y="6392587"/>
                  </a:lnTo>
                  <a:lnTo>
                    <a:pt x="11885133" y="6392960"/>
                  </a:lnTo>
                  <a:lnTo>
                    <a:pt x="11888985" y="6389474"/>
                  </a:lnTo>
                  <a:lnTo>
                    <a:pt x="11889733" y="6380322"/>
                  </a:lnTo>
                  <a:lnTo>
                    <a:pt x="11886247" y="6376469"/>
                  </a:lnTo>
                  <a:close/>
                </a:path>
                <a:path w="17412970" h="9752965">
                  <a:moveTo>
                    <a:pt x="401710" y="1457815"/>
                  </a:moveTo>
                  <a:lnTo>
                    <a:pt x="396894" y="1456156"/>
                  </a:lnTo>
                  <a:lnTo>
                    <a:pt x="388705" y="1460554"/>
                  </a:lnTo>
                  <a:lnTo>
                    <a:pt x="387045" y="1465370"/>
                  </a:lnTo>
                  <a:lnTo>
                    <a:pt x="389244" y="1469465"/>
                  </a:lnTo>
                  <a:lnTo>
                    <a:pt x="392017" y="1474988"/>
                  </a:lnTo>
                  <a:lnTo>
                    <a:pt x="392925" y="1476559"/>
                  </a:lnTo>
                  <a:lnTo>
                    <a:pt x="394310" y="1477939"/>
                  </a:lnTo>
                  <a:lnTo>
                    <a:pt x="398316" y="1479647"/>
                  </a:lnTo>
                  <a:lnTo>
                    <a:pt x="400604" y="1479834"/>
                  </a:lnTo>
                  <a:lnTo>
                    <a:pt x="403127" y="1478543"/>
                  </a:lnTo>
                  <a:lnTo>
                    <a:pt x="407222" y="1476344"/>
                  </a:lnTo>
                  <a:lnTo>
                    <a:pt x="408881" y="1471528"/>
                  </a:lnTo>
                  <a:lnTo>
                    <a:pt x="406683" y="1467433"/>
                  </a:lnTo>
                  <a:lnTo>
                    <a:pt x="403909" y="1461910"/>
                  </a:lnTo>
                  <a:lnTo>
                    <a:pt x="401710" y="1457815"/>
                  </a:lnTo>
                  <a:close/>
                </a:path>
                <a:path w="17412970" h="9752965">
                  <a:moveTo>
                    <a:pt x="13586774" y="7080550"/>
                  </a:moveTo>
                  <a:lnTo>
                    <a:pt x="13581294" y="7081369"/>
                  </a:lnTo>
                  <a:lnTo>
                    <a:pt x="13578583" y="7084948"/>
                  </a:lnTo>
                  <a:lnTo>
                    <a:pt x="13575540" y="7088385"/>
                  </a:lnTo>
                  <a:lnTo>
                    <a:pt x="13576360" y="7093864"/>
                  </a:lnTo>
                  <a:lnTo>
                    <a:pt x="13579940" y="7096575"/>
                  </a:lnTo>
                  <a:lnTo>
                    <a:pt x="13585044" y="7100330"/>
                  </a:lnTo>
                  <a:lnTo>
                    <a:pt x="13587047" y="7101185"/>
                  </a:lnTo>
                  <a:lnTo>
                    <a:pt x="13586905" y="7101518"/>
                  </a:lnTo>
                  <a:lnTo>
                    <a:pt x="13590243" y="7102942"/>
                  </a:lnTo>
                  <a:lnTo>
                    <a:pt x="13594245" y="7101887"/>
                  </a:lnTo>
                  <a:lnTo>
                    <a:pt x="13596670" y="7098977"/>
                  </a:lnTo>
                  <a:lnTo>
                    <a:pt x="13599715" y="7095540"/>
                  </a:lnTo>
                  <a:lnTo>
                    <a:pt x="13598895" y="7090061"/>
                  </a:lnTo>
                  <a:lnTo>
                    <a:pt x="13595315" y="7087350"/>
                  </a:lnTo>
                  <a:lnTo>
                    <a:pt x="13590211" y="7083594"/>
                  </a:lnTo>
                  <a:lnTo>
                    <a:pt x="13586774" y="7080550"/>
                  </a:lnTo>
                  <a:close/>
                </a:path>
                <a:path w="17412970" h="9752965">
                  <a:moveTo>
                    <a:pt x="11975661" y="6384228"/>
                  </a:moveTo>
                  <a:lnTo>
                    <a:pt x="11971086" y="6383855"/>
                  </a:lnTo>
                  <a:lnTo>
                    <a:pt x="11965033" y="6383245"/>
                  </a:lnTo>
                  <a:lnTo>
                    <a:pt x="11960458" y="6382872"/>
                  </a:lnTo>
                  <a:lnTo>
                    <a:pt x="11956269" y="6386215"/>
                  </a:lnTo>
                  <a:lnTo>
                    <a:pt x="11955895" y="6390790"/>
                  </a:lnTo>
                  <a:lnTo>
                    <a:pt x="11955473" y="6394555"/>
                  </a:lnTo>
                  <a:lnTo>
                    <a:pt x="11974070" y="6400910"/>
                  </a:lnTo>
                  <a:lnTo>
                    <a:pt x="11978259" y="6397567"/>
                  </a:lnTo>
                  <a:lnTo>
                    <a:pt x="11979005" y="6388416"/>
                  </a:lnTo>
                  <a:lnTo>
                    <a:pt x="11975661" y="6384228"/>
                  </a:lnTo>
                  <a:close/>
                </a:path>
                <a:path w="17412970" h="9752965">
                  <a:moveTo>
                    <a:pt x="13515342" y="7026011"/>
                  </a:moveTo>
                  <a:lnTo>
                    <a:pt x="13510198" y="7026974"/>
                  </a:lnTo>
                  <a:lnTo>
                    <a:pt x="13507488" y="7030552"/>
                  </a:lnTo>
                  <a:lnTo>
                    <a:pt x="13504635" y="7034464"/>
                  </a:lnTo>
                  <a:lnTo>
                    <a:pt x="13505596" y="7039609"/>
                  </a:lnTo>
                  <a:lnTo>
                    <a:pt x="13509174" y="7042319"/>
                  </a:lnTo>
                  <a:lnTo>
                    <a:pt x="13514280" y="7046075"/>
                  </a:lnTo>
                  <a:lnTo>
                    <a:pt x="13519621" y="7048354"/>
                  </a:lnTo>
                  <a:lnTo>
                    <a:pt x="13523623" y="7047299"/>
                  </a:lnTo>
                  <a:lnTo>
                    <a:pt x="13526048" y="7044388"/>
                  </a:lnTo>
                  <a:lnTo>
                    <a:pt x="13528901" y="7040476"/>
                  </a:lnTo>
                  <a:lnTo>
                    <a:pt x="13527940" y="7035330"/>
                  </a:lnTo>
                  <a:lnTo>
                    <a:pt x="13524360" y="7032620"/>
                  </a:lnTo>
                  <a:lnTo>
                    <a:pt x="13515342" y="7026011"/>
                  </a:lnTo>
                  <a:close/>
                </a:path>
                <a:path w="17412970" h="9752965">
                  <a:moveTo>
                    <a:pt x="12064937" y="6395085"/>
                  </a:moveTo>
                  <a:lnTo>
                    <a:pt x="12060505" y="6394378"/>
                  </a:lnTo>
                  <a:lnTo>
                    <a:pt x="12054117" y="6393626"/>
                  </a:lnTo>
                  <a:lnTo>
                    <a:pt x="12049685" y="6392919"/>
                  </a:lnTo>
                  <a:lnTo>
                    <a:pt x="12045497" y="6396262"/>
                  </a:lnTo>
                  <a:lnTo>
                    <a:pt x="12044790" y="6400695"/>
                  </a:lnTo>
                  <a:lnTo>
                    <a:pt x="12044368" y="6404461"/>
                  </a:lnTo>
                  <a:lnTo>
                    <a:pt x="12046375" y="6408079"/>
                  </a:lnTo>
                  <a:lnTo>
                    <a:pt x="12049713" y="6409503"/>
                  </a:lnTo>
                  <a:lnTo>
                    <a:pt x="12049855" y="6409169"/>
                  </a:lnTo>
                  <a:lnTo>
                    <a:pt x="12051859" y="6410023"/>
                  </a:lnTo>
                  <a:lnTo>
                    <a:pt x="12058245" y="6410775"/>
                  </a:lnTo>
                  <a:lnTo>
                    <a:pt x="12062677" y="6411482"/>
                  </a:lnTo>
                  <a:lnTo>
                    <a:pt x="12066867" y="6408140"/>
                  </a:lnTo>
                  <a:lnTo>
                    <a:pt x="12068222" y="6399643"/>
                  </a:lnTo>
                  <a:lnTo>
                    <a:pt x="12068281" y="6399273"/>
                  </a:lnTo>
                  <a:lnTo>
                    <a:pt x="12064937" y="6395085"/>
                  </a:lnTo>
                  <a:close/>
                </a:path>
                <a:path w="17412970" h="9752965">
                  <a:moveTo>
                    <a:pt x="13443057" y="6973474"/>
                  </a:moveTo>
                  <a:lnTo>
                    <a:pt x="13437910" y="6974437"/>
                  </a:lnTo>
                  <a:lnTo>
                    <a:pt x="13432489" y="6981594"/>
                  </a:lnTo>
                  <a:lnTo>
                    <a:pt x="13433451" y="6986739"/>
                  </a:lnTo>
                  <a:lnTo>
                    <a:pt x="13437030" y="6989450"/>
                  </a:lnTo>
                  <a:lnTo>
                    <a:pt x="13442137" y="6993205"/>
                  </a:lnTo>
                  <a:lnTo>
                    <a:pt x="13443805" y="6993917"/>
                  </a:lnTo>
                  <a:lnTo>
                    <a:pt x="13443663" y="6994251"/>
                  </a:lnTo>
                  <a:lnTo>
                    <a:pt x="13447002" y="6995676"/>
                  </a:lnTo>
                  <a:lnTo>
                    <a:pt x="13451335" y="6994762"/>
                  </a:lnTo>
                  <a:lnTo>
                    <a:pt x="13453569" y="6991374"/>
                  </a:lnTo>
                  <a:lnTo>
                    <a:pt x="13456280" y="6987796"/>
                  </a:lnTo>
                  <a:lnTo>
                    <a:pt x="13455318" y="6982652"/>
                  </a:lnTo>
                  <a:lnTo>
                    <a:pt x="13451740" y="6979941"/>
                  </a:lnTo>
                  <a:lnTo>
                    <a:pt x="13446635" y="6976185"/>
                  </a:lnTo>
                  <a:lnTo>
                    <a:pt x="13443057" y="6973474"/>
                  </a:lnTo>
                  <a:close/>
                </a:path>
                <a:path w="17412970" h="9752965">
                  <a:moveTo>
                    <a:pt x="361116" y="1378158"/>
                  </a:moveTo>
                  <a:lnTo>
                    <a:pt x="355966" y="1376355"/>
                  </a:lnTo>
                  <a:lnTo>
                    <a:pt x="351871" y="1378554"/>
                  </a:lnTo>
                  <a:lnTo>
                    <a:pt x="347585" y="1380278"/>
                  </a:lnTo>
                  <a:lnTo>
                    <a:pt x="345783" y="1385428"/>
                  </a:lnTo>
                  <a:lnTo>
                    <a:pt x="347982" y="1389522"/>
                  </a:lnTo>
                  <a:lnTo>
                    <a:pt x="350756" y="1395045"/>
                  </a:lnTo>
                  <a:lnTo>
                    <a:pt x="351664" y="1396616"/>
                  </a:lnTo>
                  <a:lnTo>
                    <a:pt x="353382" y="1398138"/>
                  </a:lnTo>
                  <a:lnTo>
                    <a:pt x="355051" y="1398850"/>
                  </a:lnTo>
                  <a:lnTo>
                    <a:pt x="355242" y="1399326"/>
                  </a:lnTo>
                  <a:lnTo>
                    <a:pt x="357245" y="1400181"/>
                  </a:lnTo>
                  <a:lnTo>
                    <a:pt x="359674" y="1400033"/>
                  </a:lnTo>
                  <a:lnTo>
                    <a:pt x="362056" y="1399076"/>
                  </a:lnTo>
                  <a:lnTo>
                    <a:pt x="366009" y="1397211"/>
                  </a:lnTo>
                  <a:lnTo>
                    <a:pt x="367811" y="1392061"/>
                  </a:lnTo>
                  <a:lnTo>
                    <a:pt x="365612" y="1387968"/>
                  </a:lnTo>
                  <a:lnTo>
                    <a:pt x="362839" y="1382444"/>
                  </a:lnTo>
                  <a:lnTo>
                    <a:pt x="361116" y="1378158"/>
                  </a:lnTo>
                  <a:close/>
                </a:path>
                <a:path w="17412970" h="9752965">
                  <a:moveTo>
                    <a:pt x="12153552" y="6408421"/>
                  </a:moveTo>
                  <a:lnTo>
                    <a:pt x="12149118" y="6407713"/>
                  </a:lnTo>
                  <a:lnTo>
                    <a:pt x="12138108" y="6405779"/>
                  </a:lnTo>
                  <a:lnTo>
                    <a:pt x="12133918" y="6409121"/>
                  </a:lnTo>
                  <a:lnTo>
                    <a:pt x="12133211" y="6413554"/>
                  </a:lnTo>
                  <a:lnTo>
                    <a:pt x="12132455" y="6417178"/>
                  </a:lnTo>
                  <a:lnTo>
                    <a:pt x="12134797" y="6420939"/>
                  </a:lnTo>
                  <a:lnTo>
                    <a:pt x="12140138" y="6423217"/>
                  </a:lnTo>
                  <a:lnTo>
                    <a:pt x="12146382" y="6424302"/>
                  </a:lnTo>
                  <a:lnTo>
                    <a:pt x="12150816" y="6425010"/>
                  </a:lnTo>
                  <a:lnTo>
                    <a:pt x="12155338" y="6421810"/>
                  </a:lnTo>
                  <a:lnTo>
                    <a:pt x="12156753" y="6412943"/>
                  </a:lnTo>
                  <a:lnTo>
                    <a:pt x="12153552" y="6408421"/>
                  </a:lnTo>
                  <a:close/>
                </a:path>
                <a:path w="17412970" h="9752965">
                  <a:moveTo>
                    <a:pt x="13369533" y="6921989"/>
                  </a:moveTo>
                  <a:lnTo>
                    <a:pt x="13364387" y="6922951"/>
                  </a:lnTo>
                  <a:lnTo>
                    <a:pt x="13361677" y="6926529"/>
                  </a:lnTo>
                  <a:lnTo>
                    <a:pt x="13359301" y="6930251"/>
                  </a:lnTo>
                  <a:lnTo>
                    <a:pt x="13360262" y="6935396"/>
                  </a:lnTo>
                  <a:lnTo>
                    <a:pt x="13363840" y="6938106"/>
                  </a:lnTo>
                  <a:lnTo>
                    <a:pt x="13369088" y="6941528"/>
                  </a:lnTo>
                  <a:lnTo>
                    <a:pt x="13374095" y="6943664"/>
                  </a:lnTo>
                  <a:lnTo>
                    <a:pt x="13378431" y="6942752"/>
                  </a:lnTo>
                  <a:lnTo>
                    <a:pt x="13380665" y="6939364"/>
                  </a:lnTo>
                  <a:lnTo>
                    <a:pt x="13383042" y="6935643"/>
                  </a:lnTo>
                  <a:lnTo>
                    <a:pt x="13382079" y="6930498"/>
                  </a:lnTo>
                  <a:lnTo>
                    <a:pt x="13378501" y="6927788"/>
                  </a:lnTo>
                  <a:lnTo>
                    <a:pt x="13369533" y="6921989"/>
                  </a:lnTo>
                  <a:close/>
                </a:path>
                <a:path w="17412970" h="9752965">
                  <a:moveTo>
                    <a:pt x="12241835" y="6424379"/>
                  </a:moveTo>
                  <a:lnTo>
                    <a:pt x="12237402" y="6423672"/>
                  </a:lnTo>
                  <a:lnTo>
                    <a:pt x="12231158" y="6422586"/>
                  </a:lnTo>
                  <a:lnTo>
                    <a:pt x="12226534" y="6421402"/>
                  </a:lnTo>
                  <a:lnTo>
                    <a:pt x="12222012" y="6424603"/>
                  </a:lnTo>
                  <a:lnTo>
                    <a:pt x="12221363" y="6428667"/>
                  </a:lnTo>
                  <a:lnTo>
                    <a:pt x="12221304" y="6429036"/>
                  </a:lnTo>
                  <a:lnTo>
                    <a:pt x="12220405" y="6432993"/>
                  </a:lnTo>
                  <a:lnTo>
                    <a:pt x="12222415" y="6436612"/>
                  </a:lnTo>
                  <a:lnTo>
                    <a:pt x="12227755" y="6438890"/>
                  </a:lnTo>
                  <a:lnTo>
                    <a:pt x="12233999" y="6439976"/>
                  </a:lnTo>
                  <a:lnTo>
                    <a:pt x="12238624" y="6441159"/>
                  </a:lnTo>
                  <a:lnTo>
                    <a:pt x="12243145" y="6437958"/>
                  </a:lnTo>
                  <a:lnTo>
                    <a:pt x="12243794" y="6433895"/>
                  </a:lnTo>
                  <a:lnTo>
                    <a:pt x="12243853" y="6433525"/>
                  </a:lnTo>
                  <a:lnTo>
                    <a:pt x="12244946" y="6429256"/>
                  </a:lnTo>
                  <a:lnTo>
                    <a:pt x="12245037" y="6428900"/>
                  </a:lnTo>
                  <a:lnTo>
                    <a:pt x="12241835" y="6424379"/>
                  </a:lnTo>
                  <a:close/>
                </a:path>
                <a:path w="17412970" h="9752965">
                  <a:moveTo>
                    <a:pt x="13294770" y="6871553"/>
                  </a:moveTo>
                  <a:lnTo>
                    <a:pt x="13289484" y="6872849"/>
                  </a:lnTo>
                  <a:lnTo>
                    <a:pt x="13287504" y="6875950"/>
                  </a:lnTo>
                  <a:lnTo>
                    <a:pt x="13284976" y="6880001"/>
                  </a:lnTo>
                  <a:lnTo>
                    <a:pt x="13284589" y="6880625"/>
                  </a:lnTo>
                  <a:lnTo>
                    <a:pt x="13285885" y="6885913"/>
                  </a:lnTo>
                  <a:lnTo>
                    <a:pt x="13294852" y="6891711"/>
                  </a:lnTo>
                  <a:lnTo>
                    <a:pt x="13299526" y="6893705"/>
                  </a:lnTo>
                  <a:lnTo>
                    <a:pt x="13304004" y="6892458"/>
                  </a:lnTo>
                  <a:lnTo>
                    <a:pt x="13306238" y="6889071"/>
                  </a:lnTo>
                  <a:lnTo>
                    <a:pt x="13309091" y="6885159"/>
                  </a:lnTo>
                  <a:lnTo>
                    <a:pt x="13307796" y="6879872"/>
                  </a:lnTo>
                  <a:lnTo>
                    <a:pt x="13298825" y="6874072"/>
                  </a:lnTo>
                  <a:lnTo>
                    <a:pt x="13294770" y="6871553"/>
                  </a:lnTo>
                  <a:close/>
                </a:path>
                <a:path w="17412970" h="9752965">
                  <a:moveTo>
                    <a:pt x="12329315" y="6443150"/>
                  </a:moveTo>
                  <a:lnTo>
                    <a:pt x="12318922" y="6440689"/>
                  </a:lnTo>
                  <a:lnTo>
                    <a:pt x="12314154" y="6439839"/>
                  </a:lnTo>
                  <a:lnTo>
                    <a:pt x="12309776" y="6442706"/>
                  </a:lnTo>
                  <a:lnTo>
                    <a:pt x="12308735" y="6446997"/>
                  </a:lnTo>
                  <a:lnTo>
                    <a:pt x="12307836" y="6450954"/>
                  </a:lnTo>
                  <a:lnTo>
                    <a:pt x="12310035" y="6455049"/>
                  </a:lnTo>
                  <a:lnTo>
                    <a:pt x="12315042" y="6457185"/>
                  </a:lnTo>
                  <a:lnTo>
                    <a:pt x="12321143" y="6458604"/>
                  </a:lnTo>
                  <a:lnTo>
                    <a:pt x="12325910" y="6459453"/>
                  </a:lnTo>
                  <a:lnTo>
                    <a:pt x="12330290" y="6456586"/>
                  </a:lnTo>
                  <a:lnTo>
                    <a:pt x="12331331" y="6452295"/>
                  </a:lnTo>
                  <a:lnTo>
                    <a:pt x="12332180" y="6447529"/>
                  </a:lnTo>
                  <a:lnTo>
                    <a:pt x="12329315" y="6443150"/>
                  </a:lnTo>
                  <a:close/>
                </a:path>
                <a:path w="17412970" h="9752965">
                  <a:moveTo>
                    <a:pt x="13219488" y="6823263"/>
                  </a:moveTo>
                  <a:lnTo>
                    <a:pt x="13214345" y="6824225"/>
                  </a:lnTo>
                  <a:lnTo>
                    <a:pt x="13212214" y="6827656"/>
                  </a:lnTo>
                  <a:lnTo>
                    <a:pt x="13209846" y="6831381"/>
                  </a:lnTo>
                  <a:lnTo>
                    <a:pt x="13209449" y="6832002"/>
                  </a:lnTo>
                  <a:lnTo>
                    <a:pt x="13210412" y="6837147"/>
                  </a:lnTo>
                  <a:lnTo>
                    <a:pt x="13214466" y="6839666"/>
                  </a:lnTo>
                  <a:lnTo>
                    <a:pt x="13219714" y="6843088"/>
                  </a:lnTo>
                  <a:lnTo>
                    <a:pt x="13224386" y="6845081"/>
                  </a:lnTo>
                  <a:lnTo>
                    <a:pt x="13228866" y="6843835"/>
                  </a:lnTo>
                  <a:lnTo>
                    <a:pt x="13231100" y="6840448"/>
                  </a:lnTo>
                  <a:lnTo>
                    <a:pt x="13233079" y="6837347"/>
                  </a:lnTo>
                  <a:lnTo>
                    <a:pt x="13233475" y="6836726"/>
                  </a:lnTo>
                  <a:lnTo>
                    <a:pt x="13232514" y="6831581"/>
                  </a:lnTo>
                  <a:lnTo>
                    <a:pt x="13228459" y="6829062"/>
                  </a:lnTo>
                  <a:lnTo>
                    <a:pt x="13219488" y="6823263"/>
                  </a:lnTo>
                  <a:close/>
                </a:path>
                <a:path w="17412970" h="9752965">
                  <a:moveTo>
                    <a:pt x="13142542" y="6777025"/>
                  </a:moveTo>
                  <a:lnTo>
                    <a:pt x="13137732" y="6778130"/>
                  </a:lnTo>
                  <a:lnTo>
                    <a:pt x="13135214" y="6782184"/>
                  </a:lnTo>
                  <a:lnTo>
                    <a:pt x="13133029" y="6786381"/>
                  </a:lnTo>
                  <a:lnTo>
                    <a:pt x="13134132" y="6791193"/>
                  </a:lnTo>
                  <a:lnTo>
                    <a:pt x="13138186" y="6793712"/>
                  </a:lnTo>
                  <a:lnTo>
                    <a:pt x="13143578" y="6796801"/>
                  </a:lnTo>
                  <a:lnTo>
                    <a:pt x="13148584" y="6798936"/>
                  </a:lnTo>
                  <a:lnTo>
                    <a:pt x="13152730" y="6797548"/>
                  </a:lnTo>
                  <a:lnTo>
                    <a:pt x="13155106" y="6793827"/>
                  </a:lnTo>
                  <a:lnTo>
                    <a:pt x="13157291" y="6789629"/>
                  </a:lnTo>
                  <a:lnTo>
                    <a:pt x="13156186" y="6784818"/>
                  </a:lnTo>
                  <a:lnTo>
                    <a:pt x="13152132" y="6782299"/>
                  </a:lnTo>
                  <a:lnTo>
                    <a:pt x="13146739" y="6779209"/>
                  </a:lnTo>
                  <a:lnTo>
                    <a:pt x="13142542" y="6777025"/>
                  </a:lnTo>
                  <a:close/>
                </a:path>
                <a:path w="17412970" h="9752965">
                  <a:moveTo>
                    <a:pt x="12416180" y="6465210"/>
                  </a:moveTo>
                  <a:lnTo>
                    <a:pt x="12411555" y="6464027"/>
                  </a:lnTo>
                  <a:lnTo>
                    <a:pt x="12405597" y="6462273"/>
                  </a:lnTo>
                  <a:lnTo>
                    <a:pt x="12401306" y="6461232"/>
                  </a:lnTo>
                  <a:lnTo>
                    <a:pt x="12396734" y="6463623"/>
                  </a:lnTo>
                  <a:lnTo>
                    <a:pt x="12395551" y="6468247"/>
                  </a:lnTo>
                  <a:lnTo>
                    <a:pt x="12394510" y="6472538"/>
                  </a:lnTo>
                  <a:lnTo>
                    <a:pt x="12396709" y="6476633"/>
                  </a:lnTo>
                  <a:lnTo>
                    <a:pt x="12401048" y="6478484"/>
                  </a:lnTo>
                  <a:lnTo>
                    <a:pt x="12407008" y="6480237"/>
                  </a:lnTo>
                  <a:lnTo>
                    <a:pt x="12411632" y="6481420"/>
                  </a:lnTo>
                  <a:lnTo>
                    <a:pt x="12416204" y="6479030"/>
                  </a:lnTo>
                  <a:lnTo>
                    <a:pt x="12418571" y="6469781"/>
                  </a:lnTo>
                  <a:lnTo>
                    <a:pt x="12416180" y="6465210"/>
                  </a:lnTo>
                  <a:close/>
                </a:path>
                <a:path w="17412970" h="9752965">
                  <a:moveTo>
                    <a:pt x="322569" y="1297400"/>
                  </a:moveTo>
                  <a:lnTo>
                    <a:pt x="317419" y="1295598"/>
                  </a:lnTo>
                  <a:lnTo>
                    <a:pt x="309515" y="1299328"/>
                  </a:lnTo>
                  <a:lnTo>
                    <a:pt x="307712" y="1304478"/>
                  </a:lnTo>
                  <a:lnTo>
                    <a:pt x="309577" y="1308431"/>
                  </a:lnTo>
                  <a:lnTo>
                    <a:pt x="312209" y="1314287"/>
                  </a:lnTo>
                  <a:lnTo>
                    <a:pt x="312974" y="1316193"/>
                  </a:lnTo>
                  <a:lnTo>
                    <a:pt x="314692" y="1317714"/>
                  </a:lnTo>
                  <a:lnTo>
                    <a:pt x="316362" y="1318426"/>
                  </a:lnTo>
                  <a:lnTo>
                    <a:pt x="316504" y="1318093"/>
                  </a:lnTo>
                  <a:lnTo>
                    <a:pt x="318507" y="1318947"/>
                  </a:lnTo>
                  <a:lnTo>
                    <a:pt x="320937" y="1318800"/>
                  </a:lnTo>
                  <a:lnTo>
                    <a:pt x="323318" y="1317842"/>
                  </a:lnTo>
                  <a:lnTo>
                    <a:pt x="327270" y="1315978"/>
                  </a:lnTo>
                  <a:lnTo>
                    <a:pt x="329073" y="1310828"/>
                  </a:lnTo>
                  <a:lnTo>
                    <a:pt x="327208" y="1306875"/>
                  </a:lnTo>
                  <a:lnTo>
                    <a:pt x="324434" y="1301353"/>
                  </a:lnTo>
                  <a:lnTo>
                    <a:pt x="322569" y="1297400"/>
                  </a:lnTo>
                  <a:close/>
                </a:path>
                <a:path w="17412970" h="9752965">
                  <a:moveTo>
                    <a:pt x="13065220" y="6732599"/>
                  </a:moveTo>
                  <a:lnTo>
                    <a:pt x="13059933" y="6733895"/>
                  </a:lnTo>
                  <a:lnTo>
                    <a:pt x="13057748" y="6738093"/>
                  </a:lnTo>
                  <a:lnTo>
                    <a:pt x="13055371" y="6741813"/>
                  </a:lnTo>
                  <a:lnTo>
                    <a:pt x="13056665" y="6747100"/>
                  </a:lnTo>
                  <a:lnTo>
                    <a:pt x="13060862" y="6749285"/>
                  </a:lnTo>
                  <a:lnTo>
                    <a:pt x="13066254" y="6752374"/>
                  </a:lnTo>
                  <a:lnTo>
                    <a:pt x="13066920" y="6752658"/>
                  </a:lnTo>
                  <a:lnTo>
                    <a:pt x="13066778" y="6752992"/>
                  </a:lnTo>
                  <a:lnTo>
                    <a:pt x="13070783" y="6754701"/>
                  </a:lnTo>
                  <a:lnTo>
                    <a:pt x="13075405" y="6753122"/>
                  </a:lnTo>
                  <a:lnTo>
                    <a:pt x="13077448" y="6749258"/>
                  </a:lnTo>
                  <a:lnTo>
                    <a:pt x="13079824" y="6745537"/>
                  </a:lnTo>
                  <a:lnTo>
                    <a:pt x="13078528" y="6740249"/>
                  </a:lnTo>
                  <a:lnTo>
                    <a:pt x="13074331" y="6738064"/>
                  </a:lnTo>
                  <a:lnTo>
                    <a:pt x="13068941" y="6734976"/>
                  </a:lnTo>
                  <a:lnTo>
                    <a:pt x="13065220" y="6732599"/>
                  </a:lnTo>
                  <a:close/>
                </a:path>
                <a:path w="17412970" h="9752965">
                  <a:moveTo>
                    <a:pt x="12502432" y="6490560"/>
                  </a:moveTo>
                  <a:lnTo>
                    <a:pt x="12497950" y="6489043"/>
                  </a:lnTo>
                  <a:lnTo>
                    <a:pt x="12491988" y="6487289"/>
                  </a:lnTo>
                  <a:lnTo>
                    <a:pt x="12487840" y="6485914"/>
                  </a:lnTo>
                  <a:lnTo>
                    <a:pt x="12483268" y="6488304"/>
                  </a:lnTo>
                  <a:lnTo>
                    <a:pt x="12481751" y="6492786"/>
                  </a:lnTo>
                  <a:lnTo>
                    <a:pt x="12480853" y="6496743"/>
                  </a:lnTo>
                  <a:lnTo>
                    <a:pt x="12482577" y="6501030"/>
                  </a:lnTo>
                  <a:lnTo>
                    <a:pt x="12487249" y="6503023"/>
                  </a:lnTo>
                  <a:lnTo>
                    <a:pt x="12493210" y="6504777"/>
                  </a:lnTo>
                  <a:lnTo>
                    <a:pt x="12497358" y="6506151"/>
                  </a:lnTo>
                  <a:lnTo>
                    <a:pt x="12501930" y="6503761"/>
                  </a:lnTo>
                  <a:lnTo>
                    <a:pt x="12503447" y="6499278"/>
                  </a:lnTo>
                  <a:lnTo>
                    <a:pt x="12504822" y="6495130"/>
                  </a:lnTo>
                  <a:lnTo>
                    <a:pt x="12502432" y="6490560"/>
                  </a:lnTo>
                  <a:close/>
                </a:path>
                <a:path w="17412970" h="9752965">
                  <a:moveTo>
                    <a:pt x="12985562" y="6689939"/>
                  </a:moveTo>
                  <a:lnTo>
                    <a:pt x="12980275" y="6691235"/>
                  </a:lnTo>
                  <a:lnTo>
                    <a:pt x="12978424" y="6695575"/>
                  </a:lnTo>
                  <a:lnTo>
                    <a:pt x="12976239" y="6699772"/>
                  </a:lnTo>
                  <a:lnTo>
                    <a:pt x="12977677" y="6704726"/>
                  </a:lnTo>
                  <a:lnTo>
                    <a:pt x="12981732" y="6707245"/>
                  </a:lnTo>
                  <a:lnTo>
                    <a:pt x="12992081" y="6711660"/>
                  </a:lnTo>
                  <a:lnTo>
                    <a:pt x="12997035" y="6710221"/>
                  </a:lnTo>
                  <a:lnTo>
                    <a:pt x="12998743" y="6706216"/>
                  </a:lnTo>
                  <a:lnTo>
                    <a:pt x="13000928" y="6702018"/>
                  </a:lnTo>
                  <a:lnTo>
                    <a:pt x="12999489" y="6697063"/>
                  </a:lnTo>
                  <a:lnTo>
                    <a:pt x="12995434" y="6694545"/>
                  </a:lnTo>
                  <a:lnTo>
                    <a:pt x="12989760" y="6692125"/>
                  </a:lnTo>
                  <a:lnTo>
                    <a:pt x="12985562" y="6689939"/>
                  </a:lnTo>
                  <a:close/>
                </a:path>
                <a:path w="17412970" h="9752965">
                  <a:moveTo>
                    <a:pt x="12587685" y="6518245"/>
                  </a:moveTo>
                  <a:lnTo>
                    <a:pt x="12583060" y="6517061"/>
                  </a:lnTo>
                  <a:lnTo>
                    <a:pt x="12577386" y="6514641"/>
                  </a:lnTo>
                  <a:lnTo>
                    <a:pt x="12572904" y="6513124"/>
                  </a:lnTo>
                  <a:lnTo>
                    <a:pt x="12568665" y="6515656"/>
                  </a:lnTo>
                  <a:lnTo>
                    <a:pt x="12566814" y="6519996"/>
                  </a:lnTo>
                  <a:lnTo>
                    <a:pt x="12565897" y="6522762"/>
                  </a:lnTo>
                  <a:lnTo>
                    <a:pt x="12565439" y="6524144"/>
                  </a:lnTo>
                  <a:lnTo>
                    <a:pt x="12567498" y="6528574"/>
                  </a:lnTo>
                  <a:lnTo>
                    <a:pt x="12571837" y="6530425"/>
                  </a:lnTo>
                  <a:lnTo>
                    <a:pt x="12572312" y="6530233"/>
                  </a:lnTo>
                  <a:lnTo>
                    <a:pt x="12577989" y="6532654"/>
                  </a:lnTo>
                  <a:lnTo>
                    <a:pt x="12582137" y="6534029"/>
                  </a:lnTo>
                  <a:lnTo>
                    <a:pt x="12587041" y="6531781"/>
                  </a:lnTo>
                  <a:lnTo>
                    <a:pt x="12590075" y="6522816"/>
                  </a:lnTo>
                  <a:lnTo>
                    <a:pt x="12587685" y="6518245"/>
                  </a:lnTo>
                  <a:close/>
                </a:path>
                <a:path w="17412970" h="9752965">
                  <a:moveTo>
                    <a:pt x="12915258" y="6654031"/>
                  </a:moveTo>
                  <a:lnTo>
                    <a:pt x="12905245" y="6649760"/>
                  </a:lnTo>
                  <a:lnTo>
                    <a:pt x="12900290" y="6651198"/>
                  </a:lnTo>
                  <a:lnTo>
                    <a:pt x="12896588" y="6659877"/>
                  </a:lnTo>
                  <a:lnTo>
                    <a:pt x="12898025" y="6664831"/>
                  </a:lnTo>
                  <a:lnTo>
                    <a:pt x="12902222" y="6667016"/>
                  </a:lnTo>
                  <a:lnTo>
                    <a:pt x="12912237" y="6671287"/>
                  </a:lnTo>
                  <a:lnTo>
                    <a:pt x="12917333" y="6669515"/>
                  </a:lnTo>
                  <a:lnTo>
                    <a:pt x="12920893" y="6661170"/>
                  </a:lnTo>
                  <a:lnTo>
                    <a:pt x="12919314" y="6656550"/>
                  </a:lnTo>
                  <a:lnTo>
                    <a:pt x="12915258" y="6654031"/>
                  </a:lnTo>
                  <a:close/>
                </a:path>
                <a:path w="17412970" h="9752965">
                  <a:moveTo>
                    <a:pt x="12671801" y="6548602"/>
                  </a:moveTo>
                  <a:lnTo>
                    <a:pt x="12667653" y="6547227"/>
                  </a:lnTo>
                  <a:lnTo>
                    <a:pt x="12661978" y="6544807"/>
                  </a:lnTo>
                  <a:lnTo>
                    <a:pt x="12657496" y="6543290"/>
                  </a:lnTo>
                  <a:lnTo>
                    <a:pt x="12653067" y="6545346"/>
                  </a:lnTo>
                  <a:lnTo>
                    <a:pt x="12651216" y="6549685"/>
                  </a:lnTo>
                  <a:lnTo>
                    <a:pt x="12650070" y="6553143"/>
                  </a:lnTo>
                  <a:lnTo>
                    <a:pt x="12649841" y="6553834"/>
                  </a:lnTo>
                  <a:lnTo>
                    <a:pt x="12651753" y="6558596"/>
                  </a:lnTo>
                  <a:lnTo>
                    <a:pt x="12655760" y="6560305"/>
                  </a:lnTo>
                  <a:lnTo>
                    <a:pt x="12656236" y="6560113"/>
                  </a:lnTo>
                  <a:lnTo>
                    <a:pt x="12661912" y="6562535"/>
                  </a:lnTo>
                  <a:lnTo>
                    <a:pt x="12666394" y="6564052"/>
                  </a:lnTo>
                  <a:lnTo>
                    <a:pt x="12670822" y="6561995"/>
                  </a:lnTo>
                  <a:lnTo>
                    <a:pt x="12672673" y="6557655"/>
                  </a:lnTo>
                  <a:lnTo>
                    <a:pt x="12673819" y="6554198"/>
                  </a:lnTo>
                  <a:lnTo>
                    <a:pt x="12674048" y="6553507"/>
                  </a:lnTo>
                  <a:lnTo>
                    <a:pt x="12671801" y="6548602"/>
                  </a:lnTo>
                  <a:close/>
                </a:path>
                <a:path w="17412970" h="9752965">
                  <a:moveTo>
                    <a:pt x="12838615" y="6618182"/>
                  </a:moveTo>
                  <a:lnTo>
                    <a:pt x="12823927" y="6611916"/>
                  </a:lnTo>
                  <a:lnTo>
                    <a:pt x="12819308" y="6613496"/>
                  </a:lnTo>
                  <a:lnTo>
                    <a:pt x="12817120" y="6618482"/>
                  </a:lnTo>
                  <a:lnTo>
                    <a:pt x="12815271" y="6622034"/>
                  </a:lnTo>
                  <a:lnTo>
                    <a:pt x="12817043" y="6627130"/>
                  </a:lnTo>
                  <a:lnTo>
                    <a:pt x="12831733" y="6633396"/>
                  </a:lnTo>
                  <a:lnTo>
                    <a:pt x="12836352" y="6631816"/>
                  </a:lnTo>
                  <a:lnTo>
                    <a:pt x="12838540" y="6626830"/>
                  </a:lnTo>
                  <a:lnTo>
                    <a:pt x="12840389" y="6623278"/>
                  </a:lnTo>
                  <a:lnTo>
                    <a:pt x="12838615" y="6618182"/>
                  </a:lnTo>
                  <a:close/>
                </a:path>
                <a:path w="17412970" h="9752965">
                  <a:moveTo>
                    <a:pt x="12755777" y="6582057"/>
                  </a:moveTo>
                  <a:lnTo>
                    <a:pt x="12741423" y="6575934"/>
                  </a:lnTo>
                  <a:lnTo>
                    <a:pt x="12736662" y="6577848"/>
                  </a:lnTo>
                  <a:lnTo>
                    <a:pt x="12732959" y="6586528"/>
                  </a:lnTo>
                  <a:lnTo>
                    <a:pt x="12734873" y="6591289"/>
                  </a:lnTo>
                  <a:lnTo>
                    <a:pt x="12749227" y="6597412"/>
                  </a:lnTo>
                  <a:lnTo>
                    <a:pt x="12753991" y="6595499"/>
                  </a:lnTo>
                  <a:lnTo>
                    <a:pt x="12757693" y="6586820"/>
                  </a:lnTo>
                  <a:lnTo>
                    <a:pt x="12755777" y="6582057"/>
                  </a:lnTo>
                  <a:close/>
                </a:path>
                <a:path w="17412970" h="9752965">
                  <a:moveTo>
                    <a:pt x="285927" y="1215877"/>
                  </a:moveTo>
                  <a:lnTo>
                    <a:pt x="281111" y="1214217"/>
                  </a:lnTo>
                  <a:lnTo>
                    <a:pt x="276825" y="1215939"/>
                  </a:lnTo>
                  <a:lnTo>
                    <a:pt x="272205" y="1217520"/>
                  </a:lnTo>
                  <a:lnTo>
                    <a:pt x="270782" y="1221648"/>
                  </a:lnTo>
                  <a:lnTo>
                    <a:pt x="270545" y="1222336"/>
                  </a:lnTo>
                  <a:lnTo>
                    <a:pt x="272268" y="1226622"/>
                  </a:lnTo>
                  <a:lnTo>
                    <a:pt x="274899" y="1232479"/>
                  </a:lnTo>
                  <a:lnTo>
                    <a:pt x="275999" y="1234526"/>
                  </a:lnTo>
                  <a:lnTo>
                    <a:pt x="277383" y="1235906"/>
                  </a:lnTo>
                  <a:lnTo>
                    <a:pt x="279386" y="1236760"/>
                  </a:lnTo>
                  <a:lnTo>
                    <a:pt x="278576" y="1236810"/>
                  </a:lnTo>
                  <a:lnTo>
                    <a:pt x="280579" y="1237664"/>
                  </a:lnTo>
                  <a:lnTo>
                    <a:pt x="282866" y="1237851"/>
                  </a:lnTo>
                  <a:lnTo>
                    <a:pt x="285247" y="1236894"/>
                  </a:lnTo>
                  <a:lnTo>
                    <a:pt x="289868" y="1235313"/>
                  </a:lnTo>
                  <a:lnTo>
                    <a:pt x="291290" y="1231185"/>
                  </a:lnTo>
                  <a:lnTo>
                    <a:pt x="291527" y="1230497"/>
                  </a:lnTo>
                  <a:lnTo>
                    <a:pt x="287508" y="1220496"/>
                  </a:lnTo>
                  <a:lnTo>
                    <a:pt x="285927" y="1215877"/>
                  </a:lnTo>
                  <a:close/>
                </a:path>
                <a:path w="17412970" h="9752965">
                  <a:moveTo>
                    <a:pt x="251666" y="1133396"/>
                  </a:moveTo>
                  <a:lnTo>
                    <a:pt x="246992" y="1131403"/>
                  </a:lnTo>
                  <a:lnTo>
                    <a:pt x="238420" y="1134848"/>
                  </a:lnTo>
                  <a:lnTo>
                    <a:pt x="236427" y="1139522"/>
                  </a:lnTo>
                  <a:lnTo>
                    <a:pt x="240447" y="1149523"/>
                  </a:lnTo>
                  <a:lnTo>
                    <a:pt x="241070" y="1151761"/>
                  </a:lnTo>
                  <a:lnTo>
                    <a:pt x="242788" y="1153283"/>
                  </a:lnTo>
                  <a:lnTo>
                    <a:pt x="246794" y="1154992"/>
                  </a:lnTo>
                  <a:lnTo>
                    <a:pt x="249082" y="1155179"/>
                  </a:lnTo>
                  <a:lnTo>
                    <a:pt x="251129" y="1154079"/>
                  </a:lnTo>
                  <a:lnTo>
                    <a:pt x="255415" y="1152357"/>
                  </a:lnTo>
                  <a:lnTo>
                    <a:pt x="257409" y="1147683"/>
                  </a:lnTo>
                  <a:lnTo>
                    <a:pt x="251666" y="1133396"/>
                  </a:lnTo>
                  <a:close/>
                </a:path>
                <a:path w="17412970" h="9752965">
                  <a:moveTo>
                    <a:pt x="214303" y="1048014"/>
                  </a:moveTo>
                  <a:lnTo>
                    <a:pt x="206207" y="1051268"/>
                  </a:lnTo>
                  <a:lnTo>
                    <a:pt x="204066" y="1055485"/>
                  </a:lnTo>
                  <a:lnTo>
                    <a:pt x="203737" y="1056133"/>
                  </a:lnTo>
                  <a:lnTo>
                    <a:pt x="208714" y="1068515"/>
                  </a:lnTo>
                  <a:lnTo>
                    <a:pt x="210432" y="1070037"/>
                  </a:lnTo>
                  <a:lnTo>
                    <a:pt x="212435" y="1070892"/>
                  </a:lnTo>
                  <a:lnTo>
                    <a:pt x="212244" y="1070416"/>
                  </a:lnTo>
                  <a:lnTo>
                    <a:pt x="214247" y="1071270"/>
                  </a:lnTo>
                  <a:lnTo>
                    <a:pt x="216535" y="1071457"/>
                  </a:lnTo>
                  <a:lnTo>
                    <a:pt x="222250" y="1069159"/>
                  </a:lnTo>
                  <a:lnTo>
                    <a:pt x="224390" y="1064943"/>
                  </a:lnTo>
                  <a:lnTo>
                    <a:pt x="224719" y="1064294"/>
                  </a:lnTo>
                  <a:lnTo>
                    <a:pt x="219168" y="1050483"/>
                  </a:lnTo>
                  <a:lnTo>
                    <a:pt x="214303" y="1048014"/>
                  </a:lnTo>
                  <a:close/>
                </a:path>
                <a:path w="17412970" h="9752965">
                  <a:moveTo>
                    <a:pt x="189812" y="965755"/>
                  </a:moveTo>
                  <a:lnTo>
                    <a:pt x="184803" y="963619"/>
                  </a:lnTo>
                  <a:lnTo>
                    <a:pt x="180661" y="965008"/>
                  </a:lnTo>
                  <a:lnTo>
                    <a:pt x="176183" y="966255"/>
                  </a:lnTo>
                  <a:lnTo>
                    <a:pt x="174047" y="971262"/>
                  </a:lnTo>
                  <a:lnTo>
                    <a:pt x="175436" y="975405"/>
                  </a:lnTo>
                  <a:lnTo>
                    <a:pt x="177591" y="981455"/>
                  </a:lnTo>
                  <a:lnTo>
                    <a:pt x="178548" y="983835"/>
                  </a:lnTo>
                  <a:lnTo>
                    <a:pt x="180124" y="985691"/>
                  </a:lnTo>
                  <a:lnTo>
                    <a:pt x="183796" y="987257"/>
                  </a:lnTo>
                  <a:lnTo>
                    <a:pt x="186084" y="987444"/>
                  </a:lnTo>
                  <a:lnTo>
                    <a:pt x="187989" y="986679"/>
                  </a:lnTo>
                  <a:lnTo>
                    <a:pt x="192466" y="985432"/>
                  </a:lnTo>
                  <a:lnTo>
                    <a:pt x="194936" y="980567"/>
                  </a:lnTo>
                  <a:lnTo>
                    <a:pt x="193213" y="976280"/>
                  </a:lnTo>
                  <a:lnTo>
                    <a:pt x="191059" y="970232"/>
                  </a:lnTo>
                  <a:lnTo>
                    <a:pt x="189812" y="965755"/>
                  </a:lnTo>
                  <a:close/>
                </a:path>
                <a:path w="17412970" h="9752965">
                  <a:moveTo>
                    <a:pt x="157736" y="879077"/>
                  </a:moveTo>
                  <a:lnTo>
                    <a:pt x="148781" y="881570"/>
                  </a:lnTo>
                  <a:lnTo>
                    <a:pt x="146453" y="886102"/>
                  </a:lnTo>
                  <a:lnTo>
                    <a:pt x="147700" y="890579"/>
                  </a:lnTo>
                  <a:lnTo>
                    <a:pt x="149521" y="896485"/>
                  </a:lnTo>
                  <a:lnTo>
                    <a:pt x="150144" y="898724"/>
                  </a:lnTo>
                  <a:lnTo>
                    <a:pt x="152054" y="900722"/>
                  </a:lnTo>
                  <a:lnTo>
                    <a:pt x="154057" y="901576"/>
                  </a:lnTo>
                  <a:lnTo>
                    <a:pt x="154248" y="902053"/>
                  </a:lnTo>
                  <a:lnTo>
                    <a:pt x="155917" y="902765"/>
                  </a:lnTo>
                  <a:lnTo>
                    <a:pt x="158205" y="902951"/>
                  </a:lnTo>
                  <a:lnTo>
                    <a:pt x="160110" y="902185"/>
                  </a:lnTo>
                  <a:lnTo>
                    <a:pt x="164254" y="900797"/>
                  </a:lnTo>
                  <a:lnTo>
                    <a:pt x="166581" y="896266"/>
                  </a:lnTo>
                  <a:lnTo>
                    <a:pt x="165335" y="891788"/>
                  </a:lnTo>
                  <a:lnTo>
                    <a:pt x="163514" y="885882"/>
                  </a:lnTo>
                  <a:lnTo>
                    <a:pt x="162267" y="881404"/>
                  </a:lnTo>
                  <a:lnTo>
                    <a:pt x="157736" y="879077"/>
                  </a:lnTo>
                  <a:close/>
                </a:path>
                <a:path w="17412970" h="9752965">
                  <a:moveTo>
                    <a:pt x="131571" y="793342"/>
                  </a:moveTo>
                  <a:lnTo>
                    <a:pt x="127094" y="794589"/>
                  </a:lnTo>
                  <a:lnTo>
                    <a:pt x="122950" y="795978"/>
                  </a:lnTo>
                  <a:lnTo>
                    <a:pt x="120289" y="800367"/>
                  </a:lnTo>
                  <a:lnTo>
                    <a:pt x="121535" y="804844"/>
                  </a:lnTo>
                  <a:lnTo>
                    <a:pt x="131849" y="816740"/>
                  </a:lnTo>
                  <a:lnTo>
                    <a:pt x="133611" y="816308"/>
                  </a:lnTo>
                  <a:lnTo>
                    <a:pt x="137755" y="814920"/>
                  </a:lnTo>
                  <a:lnTo>
                    <a:pt x="140416" y="810531"/>
                  </a:lnTo>
                  <a:lnTo>
                    <a:pt x="139170" y="806053"/>
                  </a:lnTo>
                  <a:lnTo>
                    <a:pt x="137348" y="800147"/>
                  </a:lnTo>
                  <a:lnTo>
                    <a:pt x="135960" y="796003"/>
                  </a:lnTo>
                  <a:lnTo>
                    <a:pt x="131571" y="793342"/>
                  </a:lnTo>
                  <a:close/>
                </a:path>
                <a:path w="17412970" h="9752965">
                  <a:moveTo>
                    <a:pt x="109073" y="706410"/>
                  </a:moveTo>
                  <a:lnTo>
                    <a:pt x="100118" y="708903"/>
                  </a:lnTo>
                  <a:lnTo>
                    <a:pt x="97457" y="713292"/>
                  </a:lnTo>
                  <a:lnTo>
                    <a:pt x="98704" y="717769"/>
                  </a:lnTo>
                  <a:lnTo>
                    <a:pt x="100049" y="723867"/>
                  </a:lnTo>
                  <a:lnTo>
                    <a:pt x="100530" y="726439"/>
                  </a:lnTo>
                  <a:lnTo>
                    <a:pt x="102439" y="728437"/>
                  </a:lnTo>
                  <a:lnTo>
                    <a:pt x="106445" y="730146"/>
                  </a:lnTo>
                  <a:lnTo>
                    <a:pt x="108399" y="730190"/>
                  </a:lnTo>
                  <a:lnTo>
                    <a:pt x="110161" y="729759"/>
                  </a:lnTo>
                  <a:lnTo>
                    <a:pt x="114639" y="728512"/>
                  </a:lnTo>
                  <a:lnTo>
                    <a:pt x="117300" y="724124"/>
                  </a:lnTo>
                  <a:lnTo>
                    <a:pt x="116054" y="719646"/>
                  </a:lnTo>
                  <a:lnTo>
                    <a:pt x="114709" y="713548"/>
                  </a:lnTo>
                  <a:lnTo>
                    <a:pt x="113462" y="709071"/>
                  </a:lnTo>
                  <a:lnTo>
                    <a:pt x="109073" y="706410"/>
                  </a:lnTo>
                  <a:close/>
                </a:path>
                <a:path w="17412970" h="9752965">
                  <a:moveTo>
                    <a:pt x="88054" y="619713"/>
                  </a:moveTo>
                  <a:lnTo>
                    <a:pt x="79384" y="621539"/>
                  </a:lnTo>
                  <a:lnTo>
                    <a:pt x="76580" y="626261"/>
                  </a:lnTo>
                  <a:lnTo>
                    <a:pt x="77493" y="630596"/>
                  </a:lnTo>
                  <a:lnTo>
                    <a:pt x="79509" y="639743"/>
                  </a:lnTo>
                  <a:lnTo>
                    <a:pt x="81419" y="641741"/>
                  </a:lnTo>
                  <a:lnTo>
                    <a:pt x="83756" y="642738"/>
                  </a:lnTo>
                  <a:lnTo>
                    <a:pt x="83898" y="642404"/>
                  </a:lnTo>
                  <a:lnTo>
                    <a:pt x="85233" y="642974"/>
                  </a:lnTo>
                  <a:lnTo>
                    <a:pt x="87045" y="643352"/>
                  </a:lnTo>
                  <a:lnTo>
                    <a:pt x="88808" y="642920"/>
                  </a:lnTo>
                  <a:lnTo>
                    <a:pt x="93143" y="642007"/>
                  </a:lnTo>
                  <a:lnTo>
                    <a:pt x="95947" y="637284"/>
                  </a:lnTo>
                  <a:lnTo>
                    <a:pt x="95034" y="632950"/>
                  </a:lnTo>
                  <a:lnTo>
                    <a:pt x="93689" y="626852"/>
                  </a:lnTo>
                  <a:lnTo>
                    <a:pt x="92776" y="622516"/>
                  </a:lnTo>
                  <a:lnTo>
                    <a:pt x="88054" y="619713"/>
                  </a:lnTo>
                  <a:close/>
                </a:path>
                <a:path w="17412970" h="9752965">
                  <a:moveTo>
                    <a:pt x="69940" y="532678"/>
                  </a:moveTo>
                  <a:lnTo>
                    <a:pt x="61270" y="534503"/>
                  </a:lnTo>
                  <a:lnTo>
                    <a:pt x="58132" y="539084"/>
                  </a:lnTo>
                  <a:lnTo>
                    <a:pt x="59045" y="543419"/>
                  </a:lnTo>
                  <a:lnTo>
                    <a:pt x="60390" y="549517"/>
                  </a:lnTo>
                  <a:lnTo>
                    <a:pt x="60871" y="552089"/>
                  </a:lnTo>
                  <a:lnTo>
                    <a:pt x="62972" y="554563"/>
                  </a:lnTo>
                  <a:lnTo>
                    <a:pt x="66978" y="556272"/>
                  </a:lnTo>
                  <a:lnTo>
                    <a:pt x="68455" y="556508"/>
                  </a:lnTo>
                  <a:lnTo>
                    <a:pt x="70217" y="556076"/>
                  </a:lnTo>
                  <a:lnTo>
                    <a:pt x="74553" y="555163"/>
                  </a:lnTo>
                  <a:lnTo>
                    <a:pt x="77690" y="550583"/>
                  </a:lnTo>
                  <a:lnTo>
                    <a:pt x="76778" y="546248"/>
                  </a:lnTo>
                  <a:lnTo>
                    <a:pt x="75433" y="540150"/>
                  </a:lnTo>
                  <a:lnTo>
                    <a:pt x="74520" y="535816"/>
                  </a:lnTo>
                  <a:lnTo>
                    <a:pt x="69940" y="532678"/>
                  </a:lnTo>
                  <a:close/>
                </a:path>
                <a:path w="17412970" h="9752965">
                  <a:moveTo>
                    <a:pt x="55160" y="444303"/>
                  </a:moveTo>
                  <a:lnTo>
                    <a:pt x="45823" y="445843"/>
                  </a:lnTo>
                  <a:lnTo>
                    <a:pt x="42827" y="450090"/>
                  </a:lnTo>
                  <a:lnTo>
                    <a:pt x="43598" y="454759"/>
                  </a:lnTo>
                  <a:lnTo>
                    <a:pt x="44466" y="461048"/>
                  </a:lnTo>
                  <a:lnTo>
                    <a:pt x="44804" y="463955"/>
                  </a:lnTo>
                  <a:lnTo>
                    <a:pt x="46572" y="466287"/>
                  </a:lnTo>
                  <a:lnTo>
                    <a:pt x="49242" y="467426"/>
                  </a:lnTo>
                  <a:lnTo>
                    <a:pt x="49719" y="467234"/>
                  </a:lnTo>
                  <a:lnTo>
                    <a:pt x="51054" y="467804"/>
                  </a:lnTo>
                  <a:lnTo>
                    <a:pt x="54294" y="467607"/>
                  </a:lnTo>
                  <a:lnTo>
                    <a:pt x="58963" y="466837"/>
                  </a:lnTo>
                  <a:lnTo>
                    <a:pt x="61958" y="462591"/>
                  </a:lnTo>
                  <a:lnTo>
                    <a:pt x="59407" y="447298"/>
                  </a:lnTo>
                  <a:lnTo>
                    <a:pt x="55160" y="444303"/>
                  </a:lnTo>
                  <a:close/>
                </a:path>
                <a:path w="17412970" h="9752965">
                  <a:moveTo>
                    <a:pt x="41190" y="355878"/>
                  </a:moveTo>
                  <a:lnTo>
                    <a:pt x="36521" y="356649"/>
                  </a:lnTo>
                  <a:lnTo>
                    <a:pt x="31995" y="357086"/>
                  </a:lnTo>
                  <a:lnTo>
                    <a:pt x="28666" y="361190"/>
                  </a:lnTo>
                  <a:lnTo>
                    <a:pt x="29437" y="365858"/>
                  </a:lnTo>
                  <a:lnTo>
                    <a:pt x="30305" y="372147"/>
                  </a:lnTo>
                  <a:lnTo>
                    <a:pt x="30977" y="375196"/>
                  </a:lnTo>
                  <a:lnTo>
                    <a:pt x="32745" y="377528"/>
                  </a:lnTo>
                  <a:lnTo>
                    <a:pt x="36417" y="379094"/>
                  </a:lnTo>
                  <a:lnTo>
                    <a:pt x="37894" y="379330"/>
                  </a:lnTo>
                  <a:lnTo>
                    <a:pt x="39514" y="379233"/>
                  </a:lnTo>
                  <a:lnTo>
                    <a:pt x="44041" y="378796"/>
                  </a:lnTo>
                  <a:lnTo>
                    <a:pt x="47370" y="374692"/>
                  </a:lnTo>
                  <a:lnTo>
                    <a:pt x="46600" y="370022"/>
                  </a:lnTo>
                  <a:lnTo>
                    <a:pt x="45731" y="363735"/>
                  </a:lnTo>
                  <a:lnTo>
                    <a:pt x="45294" y="359207"/>
                  </a:lnTo>
                  <a:lnTo>
                    <a:pt x="41190" y="355878"/>
                  </a:lnTo>
                  <a:close/>
                </a:path>
                <a:path w="17412970" h="9752965">
                  <a:moveTo>
                    <a:pt x="30795" y="267400"/>
                  </a:moveTo>
                  <a:lnTo>
                    <a:pt x="21742" y="268274"/>
                  </a:lnTo>
                  <a:lnTo>
                    <a:pt x="18413" y="272378"/>
                  </a:lnTo>
                  <a:lnTo>
                    <a:pt x="18850" y="276904"/>
                  </a:lnTo>
                  <a:lnTo>
                    <a:pt x="19384" y="283051"/>
                  </a:lnTo>
                  <a:lnTo>
                    <a:pt x="19580" y="286291"/>
                  </a:lnTo>
                  <a:lnTo>
                    <a:pt x="21681" y="288766"/>
                  </a:lnTo>
                  <a:lnTo>
                    <a:pt x="25687" y="290474"/>
                  </a:lnTo>
                  <a:lnTo>
                    <a:pt x="26831" y="290568"/>
                  </a:lnTo>
                  <a:lnTo>
                    <a:pt x="28451" y="290470"/>
                  </a:lnTo>
                  <a:lnTo>
                    <a:pt x="32977" y="290034"/>
                  </a:lnTo>
                  <a:lnTo>
                    <a:pt x="36307" y="285929"/>
                  </a:lnTo>
                  <a:lnTo>
                    <a:pt x="35870" y="281403"/>
                  </a:lnTo>
                  <a:lnTo>
                    <a:pt x="35335" y="275256"/>
                  </a:lnTo>
                  <a:lnTo>
                    <a:pt x="34899" y="270729"/>
                  </a:lnTo>
                  <a:lnTo>
                    <a:pt x="30795" y="267400"/>
                  </a:lnTo>
                  <a:close/>
                </a:path>
                <a:path w="17412970" h="9752965">
                  <a:moveTo>
                    <a:pt x="22162" y="178491"/>
                  </a:moveTo>
                  <a:lnTo>
                    <a:pt x="17635" y="178928"/>
                  </a:lnTo>
                  <a:lnTo>
                    <a:pt x="12775" y="179221"/>
                  </a:lnTo>
                  <a:lnTo>
                    <a:pt x="9445" y="183326"/>
                  </a:lnTo>
                  <a:lnTo>
                    <a:pt x="9882" y="187852"/>
                  </a:lnTo>
                  <a:lnTo>
                    <a:pt x="10417" y="193998"/>
                  </a:lnTo>
                  <a:lnTo>
                    <a:pt x="10613" y="197239"/>
                  </a:lnTo>
                  <a:lnTo>
                    <a:pt x="12714" y="199714"/>
                  </a:lnTo>
                  <a:lnTo>
                    <a:pt x="15384" y="200853"/>
                  </a:lnTo>
                  <a:lnTo>
                    <a:pt x="15242" y="201187"/>
                  </a:lnTo>
                  <a:lnTo>
                    <a:pt x="16577" y="201757"/>
                  </a:lnTo>
                  <a:lnTo>
                    <a:pt x="18055" y="201992"/>
                  </a:lnTo>
                  <a:lnTo>
                    <a:pt x="19341" y="201752"/>
                  </a:lnTo>
                  <a:lnTo>
                    <a:pt x="24202" y="201457"/>
                  </a:lnTo>
                  <a:lnTo>
                    <a:pt x="27531" y="197354"/>
                  </a:lnTo>
                  <a:lnTo>
                    <a:pt x="27094" y="192827"/>
                  </a:lnTo>
                  <a:lnTo>
                    <a:pt x="26560" y="186680"/>
                  </a:lnTo>
                  <a:lnTo>
                    <a:pt x="26265" y="181820"/>
                  </a:lnTo>
                  <a:lnTo>
                    <a:pt x="22162" y="178491"/>
                  </a:lnTo>
                  <a:close/>
                </a:path>
                <a:path w="17412970" h="9752965">
                  <a:moveTo>
                    <a:pt x="15767" y="88958"/>
                  </a:moveTo>
                  <a:lnTo>
                    <a:pt x="11240" y="89395"/>
                  </a:lnTo>
                  <a:lnTo>
                    <a:pt x="7048" y="89973"/>
                  </a:lnTo>
                  <a:lnTo>
                    <a:pt x="3051" y="93792"/>
                  </a:lnTo>
                  <a:lnTo>
                    <a:pt x="3488" y="98319"/>
                  </a:lnTo>
                  <a:lnTo>
                    <a:pt x="4022" y="104466"/>
                  </a:lnTo>
                  <a:lnTo>
                    <a:pt x="4218" y="107706"/>
                  </a:lnTo>
                  <a:lnTo>
                    <a:pt x="6511" y="110656"/>
                  </a:lnTo>
                  <a:lnTo>
                    <a:pt x="9182" y="111796"/>
                  </a:lnTo>
                  <a:lnTo>
                    <a:pt x="9324" y="111462"/>
                  </a:lnTo>
                  <a:lnTo>
                    <a:pt x="11661" y="112458"/>
                  </a:lnTo>
                  <a:lnTo>
                    <a:pt x="12947" y="112218"/>
                  </a:lnTo>
                  <a:lnTo>
                    <a:pt x="17139" y="111640"/>
                  </a:lnTo>
                  <a:lnTo>
                    <a:pt x="21136" y="107821"/>
                  </a:lnTo>
                  <a:lnTo>
                    <a:pt x="20700" y="103293"/>
                  </a:lnTo>
                  <a:lnTo>
                    <a:pt x="20165" y="97147"/>
                  </a:lnTo>
                  <a:lnTo>
                    <a:pt x="19586" y="92955"/>
                  </a:lnTo>
                  <a:lnTo>
                    <a:pt x="15767" y="88958"/>
                  </a:lnTo>
                  <a:close/>
                </a:path>
                <a:path w="17412970" h="9752965">
                  <a:moveTo>
                    <a:pt x="12662" y="39"/>
                  </a:moveTo>
                  <a:lnTo>
                    <a:pt x="7943" y="0"/>
                  </a:lnTo>
                  <a:lnTo>
                    <a:pt x="3560" y="101"/>
                  </a:lnTo>
                  <a:lnTo>
                    <a:pt x="39" y="3730"/>
                  </a:lnTo>
                  <a:lnTo>
                    <a:pt x="0" y="8448"/>
                  </a:lnTo>
                  <a:lnTo>
                    <a:pt x="58" y="14786"/>
                  </a:lnTo>
                  <a:lnTo>
                    <a:pt x="254" y="18026"/>
                  </a:lnTo>
                  <a:lnTo>
                    <a:pt x="2213" y="20834"/>
                  </a:lnTo>
                  <a:lnTo>
                    <a:pt x="6219" y="22543"/>
                  </a:lnTo>
                  <a:lnTo>
                    <a:pt x="8506" y="22730"/>
                  </a:lnTo>
                  <a:lnTo>
                    <a:pt x="12890" y="22627"/>
                  </a:lnTo>
                  <a:lnTo>
                    <a:pt x="16411" y="18999"/>
                  </a:lnTo>
                  <a:lnTo>
                    <a:pt x="16450" y="14281"/>
                  </a:lnTo>
                  <a:lnTo>
                    <a:pt x="16392" y="7943"/>
                  </a:lnTo>
                  <a:lnTo>
                    <a:pt x="16289" y="3559"/>
                  </a:lnTo>
                  <a:lnTo>
                    <a:pt x="12662" y="39"/>
                  </a:lnTo>
                  <a:close/>
                </a:path>
              </a:pathLst>
            </a:custGeom>
            <a:solidFill>
              <a:srgbClr val="96337F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24949" y="0"/>
              <a:ext cx="17559020" cy="9894570"/>
            </a:xfrm>
            <a:custGeom>
              <a:avLst/>
              <a:gdLst/>
              <a:ahLst/>
              <a:cxnLst/>
              <a:rect l="l" t="t" r="r" b="b"/>
              <a:pathLst>
                <a:path w="17559020" h="9894570">
                  <a:moveTo>
                    <a:pt x="6824026" y="5706918"/>
                  </a:moveTo>
                  <a:lnTo>
                    <a:pt x="6810339" y="5701079"/>
                  </a:lnTo>
                  <a:lnTo>
                    <a:pt x="6805576" y="5702994"/>
                  </a:lnTo>
                  <a:lnTo>
                    <a:pt x="6802159" y="5711005"/>
                  </a:lnTo>
                  <a:lnTo>
                    <a:pt x="6804073" y="5715768"/>
                  </a:lnTo>
                  <a:lnTo>
                    <a:pt x="6817760" y="5721606"/>
                  </a:lnTo>
                  <a:lnTo>
                    <a:pt x="6822523" y="5719692"/>
                  </a:lnTo>
                  <a:lnTo>
                    <a:pt x="6825940" y="5711680"/>
                  </a:lnTo>
                  <a:lnTo>
                    <a:pt x="6824026" y="5706918"/>
                  </a:lnTo>
                  <a:close/>
                </a:path>
                <a:path w="17559020" h="9894570">
                  <a:moveTo>
                    <a:pt x="6742190" y="5671220"/>
                  </a:moveTo>
                  <a:lnTo>
                    <a:pt x="6728502" y="5665381"/>
                  </a:lnTo>
                  <a:lnTo>
                    <a:pt x="6723740" y="5667296"/>
                  </a:lnTo>
                  <a:lnTo>
                    <a:pt x="6720180" y="5675641"/>
                  </a:lnTo>
                  <a:lnTo>
                    <a:pt x="6722094" y="5680404"/>
                  </a:lnTo>
                  <a:lnTo>
                    <a:pt x="6735782" y="5686242"/>
                  </a:lnTo>
                  <a:lnTo>
                    <a:pt x="6740543" y="5684327"/>
                  </a:lnTo>
                  <a:lnTo>
                    <a:pt x="6744103" y="5675982"/>
                  </a:lnTo>
                  <a:lnTo>
                    <a:pt x="6742190" y="5671220"/>
                  </a:lnTo>
                  <a:close/>
                </a:path>
                <a:path w="17559020" h="9894570">
                  <a:moveTo>
                    <a:pt x="6906432" y="5741280"/>
                  </a:moveTo>
                  <a:lnTo>
                    <a:pt x="6896751" y="5737151"/>
                  </a:lnTo>
                  <a:lnTo>
                    <a:pt x="6892603" y="5735776"/>
                  </a:lnTo>
                  <a:lnTo>
                    <a:pt x="6887840" y="5737690"/>
                  </a:lnTo>
                  <a:lnTo>
                    <a:pt x="6884423" y="5745702"/>
                  </a:lnTo>
                  <a:lnTo>
                    <a:pt x="6886337" y="5750464"/>
                  </a:lnTo>
                  <a:lnTo>
                    <a:pt x="6896018" y="5754594"/>
                  </a:lnTo>
                  <a:lnTo>
                    <a:pt x="6900166" y="5755969"/>
                  </a:lnTo>
                  <a:lnTo>
                    <a:pt x="6904929" y="5754054"/>
                  </a:lnTo>
                  <a:lnTo>
                    <a:pt x="6908346" y="5746043"/>
                  </a:lnTo>
                  <a:lnTo>
                    <a:pt x="6906432" y="5741280"/>
                  </a:lnTo>
                  <a:close/>
                </a:path>
                <a:path w="17559020" h="9894570">
                  <a:moveTo>
                    <a:pt x="6660019" y="5635379"/>
                  </a:moveTo>
                  <a:lnTo>
                    <a:pt x="6646332" y="5629541"/>
                  </a:lnTo>
                  <a:lnTo>
                    <a:pt x="6641570" y="5631455"/>
                  </a:lnTo>
                  <a:lnTo>
                    <a:pt x="6638152" y="5639467"/>
                  </a:lnTo>
                  <a:lnTo>
                    <a:pt x="6639924" y="5644564"/>
                  </a:lnTo>
                  <a:lnTo>
                    <a:pt x="6653611" y="5650402"/>
                  </a:lnTo>
                  <a:lnTo>
                    <a:pt x="6658373" y="5648488"/>
                  </a:lnTo>
                  <a:lnTo>
                    <a:pt x="6661790" y="5640476"/>
                  </a:lnTo>
                  <a:lnTo>
                    <a:pt x="6660019" y="5635379"/>
                  </a:lnTo>
                  <a:close/>
                </a:path>
                <a:path w="17559020" h="9894570">
                  <a:moveTo>
                    <a:pt x="6988838" y="5775643"/>
                  </a:moveTo>
                  <a:lnTo>
                    <a:pt x="6975151" y="5769804"/>
                  </a:lnTo>
                  <a:lnTo>
                    <a:pt x="6970246" y="5772053"/>
                  </a:lnTo>
                  <a:lnTo>
                    <a:pt x="6966829" y="5780065"/>
                  </a:lnTo>
                  <a:lnTo>
                    <a:pt x="6968743" y="5784827"/>
                  </a:lnTo>
                  <a:lnTo>
                    <a:pt x="6982430" y="5790666"/>
                  </a:lnTo>
                  <a:lnTo>
                    <a:pt x="6987334" y="5788417"/>
                  </a:lnTo>
                  <a:lnTo>
                    <a:pt x="6990752" y="5780405"/>
                  </a:lnTo>
                  <a:lnTo>
                    <a:pt x="6988838" y="5775643"/>
                  </a:lnTo>
                  <a:close/>
                </a:path>
                <a:path w="17559020" h="9894570">
                  <a:moveTo>
                    <a:pt x="6578800" y="5599156"/>
                  </a:moveTo>
                  <a:lnTo>
                    <a:pt x="6565113" y="5593318"/>
                  </a:lnTo>
                  <a:lnTo>
                    <a:pt x="6560018" y="5595090"/>
                  </a:lnTo>
                  <a:lnTo>
                    <a:pt x="6556600" y="5603102"/>
                  </a:lnTo>
                  <a:lnTo>
                    <a:pt x="6558372" y="5608198"/>
                  </a:lnTo>
                  <a:lnTo>
                    <a:pt x="6572392" y="5614179"/>
                  </a:lnTo>
                  <a:lnTo>
                    <a:pt x="6577155" y="5612264"/>
                  </a:lnTo>
                  <a:lnTo>
                    <a:pt x="6580572" y="5604253"/>
                  </a:lnTo>
                  <a:lnTo>
                    <a:pt x="6578800" y="5599156"/>
                  </a:lnTo>
                  <a:close/>
                </a:path>
                <a:path w="17559020" h="9894570">
                  <a:moveTo>
                    <a:pt x="7072005" y="5809147"/>
                  </a:moveTo>
                  <a:lnTo>
                    <a:pt x="7058319" y="5803309"/>
                  </a:lnTo>
                  <a:lnTo>
                    <a:pt x="7053414" y="5805557"/>
                  </a:lnTo>
                  <a:lnTo>
                    <a:pt x="7049997" y="5813568"/>
                  </a:lnTo>
                  <a:lnTo>
                    <a:pt x="7051911" y="5818331"/>
                  </a:lnTo>
                  <a:lnTo>
                    <a:pt x="7055916" y="5820039"/>
                  </a:lnTo>
                  <a:lnTo>
                    <a:pt x="7056392" y="5819848"/>
                  </a:lnTo>
                  <a:lnTo>
                    <a:pt x="7066407" y="5824120"/>
                  </a:lnTo>
                  <a:lnTo>
                    <a:pt x="7070978" y="5821729"/>
                  </a:lnTo>
                  <a:lnTo>
                    <a:pt x="7074396" y="5813717"/>
                  </a:lnTo>
                  <a:lnTo>
                    <a:pt x="7072005" y="5809147"/>
                  </a:lnTo>
                  <a:close/>
                </a:path>
                <a:path w="17559020" h="9894570">
                  <a:moveTo>
                    <a:pt x="6497057" y="5562315"/>
                  </a:moveTo>
                  <a:lnTo>
                    <a:pt x="6483370" y="5556476"/>
                  </a:lnTo>
                  <a:lnTo>
                    <a:pt x="6478608" y="5558390"/>
                  </a:lnTo>
                  <a:lnTo>
                    <a:pt x="6475190" y="5566402"/>
                  </a:lnTo>
                  <a:lnTo>
                    <a:pt x="6476962" y="5571498"/>
                  </a:lnTo>
                  <a:lnTo>
                    <a:pt x="6490649" y="5577336"/>
                  </a:lnTo>
                  <a:lnTo>
                    <a:pt x="6495412" y="5575422"/>
                  </a:lnTo>
                  <a:lnTo>
                    <a:pt x="6498829" y="5567410"/>
                  </a:lnTo>
                  <a:lnTo>
                    <a:pt x="6497057" y="5562315"/>
                  </a:lnTo>
                  <a:close/>
                </a:path>
                <a:path w="17559020" h="9894570">
                  <a:moveTo>
                    <a:pt x="7154981" y="5842174"/>
                  </a:moveTo>
                  <a:lnTo>
                    <a:pt x="7140961" y="5836193"/>
                  </a:lnTo>
                  <a:lnTo>
                    <a:pt x="7136390" y="5838584"/>
                  </a:lnTo>
                  <a:lnTo>
                    <a:pt x="7132972" y="5846596"/>
                  </a:lnTo>
                  <a:lnTo>
                    <a:pt x="7134886" y="5851358"/>
                  </a:lnTo>
                  <a:lnTo>
                    <a:pt x="7138892" y="5853067"/>
                  </a:lnTo>
                  <a:lnTo>
                    <a:pt x="7139369" y="5852876"/>
                  </a:lnTo>
                  <a:lnTo>
                    <a:pt x="7149383" y="5857147"/>
                  </a:lnTo>
                  <a:lnTo>
                    <a:pt x="7153954" y="5854757"/>
                  </a:lnTo>
                  <a:lnTo>
                    <a:pt x="7157371" y="5846745"/>
                  </a:lnTo>
                  <a:lnTo>
                    <a:pt x="7154981" y="5842174"/>
                  </a:lnTo>
                  <a:close/>
                </a:path>
                <a:path w="17559020" h="9894570">
                  <a:moveTo>
                    <a:pt x="6416124" y="5525423"/>
                  </a:moveTo>
                  <a:lnTo>
                    <a:pt x="6402438" y="5519585"/>
                  </a:lnTo>
                  <a:lnTo>
                    <a:pt x="6397341" y="5521357"/>
                  </a:lnTo>
                  <a:lnTo>
                    <a:pt x="6393923" y="5529369"/>
                  </a:lnTo>
                  <a:lnTo>
                    <a:pt x="6395695" y="5534465"/>
                  </a:lnTo>
                  <a:lnTo>
                    <a:pt x="6409716" y="5540446"/>
                  </a:lnTo>
                  <a:lnTo>
                    <a:pt x="6414478" y="5538531"/>
                  </a:lnTo>
                  <a:lnTo>
                    <a:pt x="6417896" y="5530520"/>
                  </a:lnTo>
                  <a:lnTo>
                    <a:pt x="6416124" y="5525423"/>
                  </a:lnTo>
                  <a:close/>
                </a:path>
                <a:path w="17559020" h="9894570">
                  <a:moveTo>
                    <a:pt x="7238526" y="5873866"/>
                  </a:moveTo>
                  <a:lnTo>
                    <a:pt x="7234378" y="5872491"/>
                  </a:lnTo>
                  <a:lnTo>
                    <a:pt x="7224363" y="5868219"/>
                  </a:lnTo>
                  <a:lnTo>
                    <a:pt x="7219792" y="5870609"/>
                  </a:lnTo>
                  <a:lnTo>
                    <a:pt x="7216232" y="5878955"/>
                  </a:lnTo>
                  <a:lnTo>
                    <a:pt x="7218289" y="5883383"/>
                  </a:lnTo>
                  <a:lnTo>
                    <a:pt x="7222295" y="5885092"/>
                  </a:lnTo>
                  <a:lnTo>
                    <a:pt x="7222771" y="5884901"/>
                  </a:lnTo>
                  <a:lnTo>
                    <a:pt x="7232787" y="5889173"/>
                  </a:lnTo>
                  <a:lnTo>
                    <a:pt x="7237358" y="5886783"/>
                  </a:lnTo>
                  <a:lnTo>
                    <a:pt x="7240775" y="5878771"/>
                  </a:lnTo>
                  <a:lnTo>
                    <a:pt x="7238526" y="5873866"/>
                  </a:lnTo>
                  <a:close/>
                </a:path>
                <a:path w="17559020" h="9894570">
                  <a:moveTo>
                    <a:pt x="6334857" y="5488390"/>
                  </a:moveTo>
                  <a:lnTo>
                    <a:pt x="6321171" y="5482552"/>
                  </a:lnTo>
                  <a:lnTo>
                    <a:pt x="6316074" y="5484324"/>
                  </a:lnTo>
                  <a:lnTo>
                    <a:pt x="6312656" y="5492336"/>
                  </a:lnTo>
                  <a:lnTo>
                    <a:pt x="6314428" y="5497432"/>
                  </a:lnTo>
                  <a:lnTo>
                    <a:pt x="6328449" y="5503413"/>
                  </a:lnTo>
                  <a:lnTo>
                    <a:pt x="6333211" y="5501498"/>
                  </a:lnTo>
                  <a:lnTo>
                    <a:pt x="6336629" y="5493487"/>
                  </a:lnTo>
                  <a:lnTo>
                    <a:pt x="6334857" y="5488390"/>
                  </a:lnTo>
                  <a:close/>
                </a:path>
                <a:path w="17559020" h="9894570">
                  <a:moveTo>
                    <a:pt x="6253590" y="5451357"/>
                  </a:moveTo>
                  <a:lnTo>
                    <a:pt x="6239903" y="5445519"/>
                  </a:lnTo>
                  <a:lnTo>
                    <a:pt x="6234808" y="5447291"/>
                  </a:lnTo>
                  <a:lnTo>
                    <a:pt x="6231390" y="5455303"/>
                  </a:lnTo>
                  <a:lnTo>
                    <a:pt x="6233161" y="5460399"/>
                  </a:lnTo>
                  <a:lnTo>
                    <a:pt x="6247182" y="5466380"/>
                  </a:lnTo>
                  <a:lnTo>
                    <a:pt x="6251944" y="5464465"/>
                  </a:lnTo>
                  <a:lnTo>
                    <a:pt x="6255362" y="5456454"/>
                  </a:lnTo>
                  <a:lnTo>
                    <a:pt x="6253590" y="5451357"/>
                  </a:lnTo>
                  <a:close/>
                </a:path>
                <a:path w="17559020" h="9894570">
                  <a:moveTo>
                    <a:pt x="7321595" y="5905749"/>
                  </a:moveTo>
                  <a:lnTo>
                    <a:pt x="7317447" y="5904374"/>
                  </a:lnTo>
                  <a:lnTo>
                    <a:pt x="7307767" y="5900245"/>
                  </a:lnTo>
                  <a:lnTo>
                    <a:pt x="7303196" y="5902636"/>
                  </a:lnTo>
                  <a:lnTo>
                    <a:pt x="7299778" y="5910647"/>
                  </a:lnTo>
                  <a:lnTo>
                    <a:pt x="7301835" y="5915076"/>
                  </a:lnTo>
                  <a:lnTo>
                    <a:pt x="7315856" y="5921057"/>
                  </a:lnTo>
                  <a:lnTo>
                    <a:pt x="7320426" y="5918666"/>
                  </a:lnTo>
                  <a:lnTo>
                    <a:pt x="7323986" y="5910320"/>
                  </a:lnTo>
                  <a:lnTo>
                    <a:pt x="7321595" y="5905749"/>
                  </a:lnTo>
                  <a:close/>
                </a:path>
                <a:path w="17559020" h="9894570">
                  <a:moveTo>
                    <a:pt x="6172132" y="5413847"/>
                  </a:moveTo>
                  <a:lnTo>
                    <a:pt x="6158445" y="5408009"/>
                  </a:lnTo>
                  <a:lnTo>
                    <a:pt x="6153349" y="5409781"/>
                  </a:lnTo>
                  <a:lnTo>
                    <a:pt x="6149931" y="5417793"/>
                  </a:lnTo>
                  <a:lnTo>
                    <a:pt x="6151703" y="5422889"/>
                  </a:lnTo>
                  <a:lnTo>
                    <a:pt x="6165724" y="5428870"/>
                  </a:lnTo>
                  <a:lnTo>
                    <a:pt x="6170486" y="5426955"/>
                  </a:lnTo>
                  <a:lnTo>
                    <a:pt x="6173904" y="5418944"/>
                  </a:lnTo>
                  <a:lnTo>
                    <a:pt x="6172132" y="5413847"/>
                  </a:lnTo>
                  <a:close/>
                </a:path>
                <a:path w="17559020" h="9894570">
                  <a:moveTo>
                    <a:pt x="6091150" y="5376147"/>
                  </a:moveTo>
                  <a:lnTo>
                    <a:pt x="6077462" y="5370308"/>
                  </a:lnTo>
                  <a:lnTo>
                    <a:pt x="6072509" y="5371746"/>
                  </a:lnTo>
                  <a:lnTo>
                    <a:pt x="6068806" y="5380426"/>
                  </a:lnTo>
                  <a:lnTo>
                    <a:pt x="6070578" y="5385522"/>
                  </a:lnTo>
                  <a:lnTo>
                    <a:pt x="6084599" y="5391503"/>
                  </a:lnTo>
                  <a:lnTo>
                    <a:pt x="6089362" y="5389589"/>
                  </a:lnTo>
                  <a:lnTo>
                    <a:pt x="6092922" y="5381243"/>
                  </a:lnTo>
                  <a:lnTo>
                    <a:pt x="6091150" y="5376147"/>
                  </a:lnTo>
                  <a:close/>
                </a:path>
                <a:path w="17559020" h="9894570">
                  <a:moveTo>
                    <a:pt x="7405711" y="5936106"/>
                  </a:moveTo>
                  <a:lnTo>
                    <a:pt x="7401421" y="5935065"/>
                  </a:lnTo>
                  <a:lnTo>
                    <a:pt x="7395745" y="5932644"/>
                  </a:lnTo>
                  <a:lnTo>
                    <a:pt x="7391596" y="5931269"/>
                  </a:lnTo>
                  <a:lnTo>
                    <a:pt x="7387026" y="5933660"/>
                  </a:lnTo>
                  <a:lnTo>
                    <a:pt x="7383608" y="5941671"/>
                  </a:lnTo>
                  <a:lnTo>
                    <a:pt x="7385665" y="5946100"/>
                  </a:lnTo>
                  <a:lnTo>
                    <a:pt x="7389671" y="5947809"/>
                  </a:lnTo>
                  <a:lnTo>
                    <a:pt x="7390148" y="5947617"/>
                  </a:lnTo>
                  <a:lnTo>
                    <a:pt x="7396156" y="5950180"/>
                  </a:lnTo>
                  <a:lnTo>
                    <a:pt x="7407959" y="5941011"/>
                  </a:lnTo>
                  <a:lnTo>
                    <a:pt x="7405711" y="5936106"/>
                  </a:lnTo>
                  <a:close/>
                </a:path>
                <a:path w="17559020" h="9894570">
                  <a:moveTo>
                    <a:pt x="6010024" y="5338780"/>
                  </a:moveTo>
                  <a:lnTo>
                    <a:pt x="5996338" y="5332942"/>
                  </a:lnTo>
                  <a:lnTo>
                    <a:pt x="5991242" y="5334713"/>
                  </a:lnTo>
                  <a:lnTo>
                    <a:pt x="5987682" y="5343059"/>
                  </a:lnTo>
                  <a:lnTo>
                    <a:pt x="5989454" y="5348155"/>
                  </a:lnTo>
                  <a:lnTo>
                    <a:pt x="6003474" y="5354136"/>
                  </a:lnTo>
                  <a:lnTo>
                    <a:pt x="6008236" y="5352221"/>
                  </a:lnTo>
                  <a:lnTo>
                    <a:pt x="6011796" y="5343876"/>
                  </a:lnTo>
                  <a:lnTo>
                    <a:pt x="6010024" y="5338780"/>
                  </a:lnTo>
                  <a:close/>
                </a:path>
                <a:path w="17559020" h="9894570">
                  <a:moveTo>
                    <a:pt x="5929042" y="5301079"/>
                  </a:moveTo>
                  <a:lnTo>
                    <a:pt x="5915355" y="5295240"/>
                  </a:lnTo>
                  <a:lnTo>
                    <a:pt x="5910260" y="5297012"/>
                  </a:lnTo>
                  <a:lnTo>
                    <a:pt x="5906700" y="5305358"/>
                  </a:lnTo>
                  <a:lnTo>
                    <a:pt x="5908472" y="5310454"/>
                  </a:lnTo>
                  <a:lnTo>
                    <a:pt x="5922492" y="5316435"/>
                  </a:lnTo>
                  <a:lnTo>
                    <a:pt x="5927254" y="5314520"/>
                  </a:lnTo>
                  <a:lnTo>
                    <a:pt x="5930814" y="5306175"/>
                  </a:lnTo>
                  <a:lnTo>
                    <a:pt x="5929042" y="5301079"/>
                  </a:lnTo>
                  <a:close/>
                </a:path>
                <a:path w="17559020" h="9894570">
                  <a:moveTo>
                    <a:pt x="7489634" y="5965987"/>
                  </a:moveTo>
                  <a:lnTo>
                    <a:pt x="7485343" y="5964945"/>
                  </a:lnTo>
                  <a:lnTo>
                    <a:pt x="7479669" y="5962525"/>
                  </a:lnTo>
                  <a:lnTo>
                    <a:pt x="7475521" y="5961150"/>
                  </a:lnTo>
                  <a:lnTo>
                    <a:pt x="7470950" y="5963540"/>
                  </a:lnTo>
                  <a:lnTo>
                    <a:pt x="7467532" y="5971552"/>
                  </a:lnTo>
                  <a:lnTo>
                    <a:pt x="7469588" y="5975980"/>
                  </a:lnTo>
                  <a:lnTo>
                    <a:pt x="7474262" y="5977974"/>
                  </a:lnTo>
                  <a:lnTo>
                    <a:pt x="7474405" y="5977640"/>
                  </a:lnTo>
                  <a:lnTo>
                    <a:pt x="7480079" y="5980061"/>
                  </a:lnTo>
                  <a:lnTo>
                    <a:pt x="7484227" y="5981436"/>
                  </a:lnTo>
                  <a:lnTo>
                    <a:pt x="7488799" y="5979045"/>
                  </a:lnTo>
                  <a:lnTo>
                    <a:pt x="7490508" y="5975040"/>
                  </a:lnTo>
                  <a:lnTo>
                    <a:pt x="7491425" y="5972274"/>
                  </a:lnTo>
                  <a:lnTo>
                    <a:pt x="7491883" y="5970891"/>
                  </a:lnTo>
                  <a:lnTo>
                    <a:pt x="7489634" y="5965987"/>
                  </a:lnTo>
                  <a:close/>
                </a:path>
                <a:path w="17559020" h="9894570">
                  <a:moveTo>
                    <a:pt x="5848061" y="5263378"/>
                  </a:moveTo>
                  <a:lnTo>
                    <a:pt x="5834373" y="5257539"/>
                  </a:lnTo>
                  <a:lnTo>
                    <a:pt x="5829278" y="5259312"/>
                  </a:lnTo>
                  <a:lnTo>
                    <a:pt x="5825718" y="5267657"/>
                  </a:lnTo>
                  <a:lnTo>
                    <a:pt x="5827490" y="5272753"/>
                  </a:lnTo>
                  <a:lnTo>
                    <a:pt x="5841511" y="5278734"/>
                  </a:lnTo>
                  <a:lnTo>
                    <a:pt x="5846273" y="5276820"/>
                  </a:lnTo>
                  <a:lnTo>
                    <a:pt x="5849833" y="5268474"/>
                  </a:lnTo>
                  <a:lnTo>
                    <a:pt x="5848061" y="5263378"/>
                  </a:lnTo>
                  <a:close/>
                </a:path>
                <a:path w="17559020" h="9894570">
                  <a:moveTo>
                    <a:pt x="5763214" y="5223634"/>
                  </a:moveTo>
                  <a:lnTo>
                    <a:pt x="5753534" y="5219505"/>
                  </a:lnTo>
                  <a:lnTo>
                    <a:pt x="5748437" y="5221276"/>
                  </a:lnTo>
                  <a:lnTo>
                    <a:pt x="5744877" y="5229622"/>
                  </a:lnTo>
                  <a:lnTo>
                    <a:pt x="5746791" y="5234384"/>
                  </a:lnTo>
                  <a:lnTo>
                    <a:pt x="5750655" y="5236427"/>
                  </a:lnTo>
                  <a:lnTo>
                    <a:pt x="5760669" y="5240699"/>
                  </a:lnTo>
                  <a:lnTo>
                    <a:pt x="5765432" y="5238785"/>
                  </a:lnTo>
                  <a:lnTo>
                    <a:pt x="5768992" y="5230439"/>
                  </a:lnTo>
                  <a:lnTo>
                    <a:pt x="5767078" y="5225677"/>
                  </a:lnTo>
                  <a:lnTo>
                    <a:pt x="5763214" y="5223634"/>
                  </a:lnTo>
                  <a:close/>
                </a:path>
                <a:path w="17559020" h="9894570">
                  <a:moveTo>
                    <a:pt x="7574034" y="5995676"/>
                  </a:moveTo>
                  <a:lnTo>
                    <a:pt x="7569744" y="5994635"/>
                  </a:lnTo>
                  <a:lnTo>
                    <a:pt x="7564068" y="5992214"/>
                  </a:lnTo>
                  <a:lnTo>
                    <a:pt x="7559586" y="5990696"/>
                  </a:lnTo>
                  <a:lnTo>
                    <a:pt x="7555349" y="5993230"/>
                  </a:lnTo>
                  <a:lnTo>
                    <a:pt x="7553640" y="5997236"/>
                  </a:lnTo>
                  <a:lnTo>
                    <a:pt x="7552724" y="6000001"/>
                  </a:lnTo>
                  <a:lnTo>
                    <a:pt x="7552266" y="6001384"/>
                  </a:lnTo>
                  <a:lnTo>
                    <a:pt x="7553989" y="6005670"/>
                  </a:lnTo>
                  <a:lnTo>
                    <a:pt x="7558328" y="6007521"/>
                  </a:lnTo>
                  <a:lnTo>
                    <a:pt x="7558804" y="6007329"/>
                  </a:lnTo>
                  <a:lnTo>
                    <a:pt x="7564479" y="6009750"/>
                  </a:lnTo>
                  <a:lnTo>
                    <a:pt x="7568962" y="6011268"/>
                  </a:lnTo>
                  <a:lnTo>
                    <a:pt x="7573198" y="6008734"/>
                  </a:lnTo>
                  <a:lnTo>
                    <a:pt x="7574907" y="6004729"/>
                  </a:lnTo>
                  <a:lnTo>
                    <a:pt x="7576425" y="6000246"/>
                  </a:lnTo>
                  <a:lnTo>
                    <a:pt x="7574034" y="5995676"/>
                  </a:lnTo>
                  <a:close/>
                </a:path>
                <a:path w="17559020" h="9894570">
                  <a:moveTo>
                    <a:pt x="5682375" y="5185600"/>
                  </a:moveTo>
                  <a:lnTo>
                    <a:pt x="5672694" y="5181470"/>
                  </a:lnTo>
                  <a:lnTo>
                    <a:pt x="5667598" y="5183242"/>
                  </a:lnTo>
                  <a:lnTo>
                    <a:pt x="5664038" y="5191588"/>
                  </a:lnTo>
                  <a:lnTo>
                    <a:pt x="5665952" y="5196350"/>
                  </a:lnTo>
                  <a:lnTo>
                    <a:pt x="5669815" y="5198393"/>
                  </a:lnTo>
                  <a:lnTo>
                    <a:pt x="5679830" y="5202664"/>
                  </a:lnTo>
                  <a:lnTo>
                    <a:pt x="5684592" y="5200750"/>
                  </a:lnTo>
                  <a:lnTo>
                    <a:pt x="5688152" y="5192404"/>
                  </a:lnTo>
                  <a:lnTo>
                    <a:pt x="5686238" y="5187642"/>
                  </a:lnTo>
                  <a:lnTo>
                    <a:pt x="5682375" y="5185600"/>
                  </a:lnTo>
                  <a:close/>
                </a:path>
                <a:path w="17559020" h="9894570">
                  <a:moveTo>
                    <a:pt x="5592188" y="5143578"/>
                  </a:moveTo>
                  <a:lnTo>
                    <a:pt x="5587091" y="5145349"/>
                  </a:lnTo>
                  <a:lnTo>
                    <a:pt x="5584872" y="5150321"/>
                  </a:lnTo>
                  <a:lnTo>
                    <a:pt x="5583340" y="5153219"/>
                  </a:lnTo>
                  <a:lnTo>
                    <a:pt x="5585113" y="5158315"/>
                  </a:lnTo>
                  <a:lnTo>
                    <a:pt x="5588976" y="5160358"/>
                  </a:lnTo>
                  <a:lnTo>
                    <a:pt x="5598990" y="5164630"/>
                  </a:lnTo>
                  <a:lnTo>
                    <a:pt x="5603610" y="5163049"/>
                  </a:lnTo>
                  <a:lnTo>
                    <a:pt x="5605830" y="5158078"/>
                  </a:lnTo>
                  <a:lnTo>
                    <a:pt x="5607362" y="5155180"/>
                  </a:lnTo>
                  <a:lnTo>
                    <a:pt x="5605590" y="5150084"/>
                  </a:lnTo>
                  <a:lnTo>
                    <a:pt x="5601726" y="5148042"/>
                  </a:lnTo>
                  <a:lnTo>
                    <a:pt x="5596051" y="5145621"/>
                  </a:lnTo>
                  <a:lnTo>
                    <a:pt x="5592188" y="5143578"/>
                  </a:lnTo>
                  <a:close/>
                </a:path>
                <a:path w="17559020" h="9894570">
                  <a:moveTo>
                    <a:pt x="7658194" y="6024078"/>
                  </a:moveTo>
                  <a:lnTo>
                    <a:pt x="7653904" y="6023037"/>
                  </a:lnTo>
                  <a:lnTo>
                    <a:pt x="7648228" y="6020616"/>
                  </a:lnTo>
                  <a:lnTo>
                    <a:pt x="7644079" y="6019241"/>
                  </a:lnTo>
                  <a:lnTo>
                    <a:pt x="7639842" y="6021774"/>
                  </a:lnTo>
                  <a:lnTo>
                    <a:pt x="7638133" y="6025780"/>
                  </a:lnTo>
                  <a:lnTo>
                    <a:pt x="7636758" y="6029928"/>
                  </a:lnTo>
                  <a:lnTo>
                    <a:pt x="7638481" y="6034214"/>
                  </a:lnTo>
                  <a:lnTo>
                    <a:pt x="7642487" y="6035923"/>
                  </a:lnTo>
                  <a:lnTo>
                    <a:pt x="7642630" y="6035589"/>
                  </a:lnTo>
                  <a:lnTo>
                    <a:pt x="7642963" y="6035732"/>
                  </a:lnTo>
                  <a:lnTo>
                    <a:pt x="7643440" y="6035541"/>
                  </a:lnTo>
                  <a:lnTo>
                    <a:pt x="7649115" y="6037962"/>
                  </a:lnTo>
                  <a:lnTo>
                    <a:pt x="7653263" y="6039337"/>
                  </a:lnTo>
                  <a:lnTo>
                    <a:pt x="7657500" y="6036804"/>
                  </a:lnTo>
                  <a:lnTo>
                    <a:pt x="7659209" y="6032798"/>
                  </a:lnTo>
                  <a:lnTo>
                    <a:pt x="7660584" y="6028649"/>
                  </a:lnTo>
                  <a:lnTo>
                    <a:pt x="7658194" y="6024078"/>
                  </a:lnTo>
                  <a:close/>
                </a:path>
                <a:path w="17559020" h="9894570">
                  <a:moveTo>
                    <a:pt x="5511491" y="5105209"/>
                  </a:moveTo>
                  <a:lnTo>
                    <a:pt x="5506394" y="5106981"/>
                  </a:lnTo>
                  <a:lnTo>
                    <a:pt x="5504174" y="5111953"/>
                  </a:lnTo>
                  <a:lnTo>
                    <a:pt x="5502643" y="5114851"/>
                  </a:lnTo>
                  <a:lnTo>
                    <a:pt x="5504414" y="5119946"/>
                  </a:lnTo>
                  <a:lnTo>
                    <a:pt x="5508278" y="5121989"/>
                  </a:lnTo>
                  <a:lnTo>
                    <a:pt x="5518293" y="5126261"/>
                  </a:lnTo>
                  <a:lnTo>
                    <a:pt x="5522913" y="5124681"/>
                  </a:lnTo>
                  <a:lnTo>
                    <a:pt x="5525132" y="5119709"/>
                  </a:lnTo>
                  <a:lnTo>
                    <a:pt x="5526664" y="5116811"/>
                  </a:lnTo>
                  <a:lnTo>
                    <a:pt x="5524892" y="5111715"/>
                  </a:lnTo>
                  <a:lnTo>
                    <a:pt x="5521028" y="5109672"/>
                  </a:lnTo>
                  <a:lnTo>
                    <a:pt x="5515354" y="5107252"/>
                  </a:lnTo>
                  <a:lnTo>
                    <a:pt x="5511491" y="5105209"/>
                  </a:lnTo>
                  <a:close/>
                </a:path>
                <a:path w="17559020" h="9894570">
                  <a:moveTo>
                    <a:pt x="5430459" y="5066698"/>
                  </a:moveTo>
                  <a:lnTo>
                    <a:pt x="5425362" y="5068470"/>
                  </a:lnTo>
                  <a:lnTo>
                    <a:pt x="5423143" y="5073442"/>
                  </a:lnTo>
                  <a:lnTo>
                    <a:pt x="5421611" y="5076340"/>
                  </a:lnTo>
                  <a:lnTo>
                    <a:pt x="5423383" y="5081436"/>
                  </a:lnTo>
                  <a:lnTo>
                    <a:pt x="5427246" y="5083478"/>
                  </a:lnTo>
                  <a:lnTo>
                    <a:pt x="5437262" y="5087751"/>
                  </a:lnTo>
                  <a:lnTo>
                    <a:pt x="5441882" y="5086170"/>
                  </a:lnTo>
                  <a:lnTo>
                    <a:pt x="5444101" y="5081198"/>
                  </a:lnTo>
                  <a:lnTo>
                    <a:pt x="5445633" y="5078300"/>
                  </a:lnTo>
                  <a:lnTo>
                    <a:pt x="5443861" y="5073204"/>
                  </a:lnTo>
                  <a:lnTo>
                    <a:pt x="5439997" y="5071161"/>
                  </a:lnTo>
                  <a:lnTo>
                    <a:pt x="5434323" y="5068741"/>
                  </a:lnTo>
                  <a:lnTo>
                    <a:pt x="5430459" y="5066698"/>
                  </a:lnTo>
                  <a:close/>
                </a:path>
                <a:path w="17559020" h="9894570">
                  <a:moveTo>
                    <a:pt x="7743305" y="6052098"/>
                  </a:moveTo>
                  <a:lnTo>
                    <a:pt x="7738872" y="6051391"/>
                  </a:lnTo>
                  <a:lnTo>
                    <a:pt x="7733197" y="6048970"/>
                  </a:lnTo>
                  <a:lnTo>
                    <a:pt x="7729049" y="6047595"/>
                  </a:lnTo>
                  <a:lnTo>
                    <a:pt x="7724478" y="6049986"/>
                  </a:lnTo>
                  <a:lnTo>
                    <a:pt x="7723103" y="6054134"/>
                  </a:lnTo>
                  <a:lnTo>
                    <a:pt x="7721871" y="6057949"/>
                  </a:lnTo>
                  <a:lnTo>
                    <a:pt x="7723927" y="6062378"/>
                  </a:lnTo>
                  <a:lnTo>
                    <a:pt x="7727600" y="6063944"/>
                  </a:lnTo>
                  <a:lnTo>
                    <a:pt x="7727458" y="6064277"/>
                  </a:lnTo>
                  <a:lnTo>
                    <a:pt x="7727791" y="6064420"/>
                  </a:lnTo>
                  <a:lnTo>
                    <a:pt x="7728410" y="6063894"/>
                  </a:lnTo>
                  <a:lnTo>
                    <a:pt x="7734085" y="6066315"/>
                  </a:lnTo>
                  <a:lnTo>
                    <a:pt x="7738233" y="6067690"/>
                  </a:lnTo>
                  <a:lnTo>
                    <a:pt x="7742803" y="6065300"/>
                  </a:lnTo>
                  <a:lnTo>
                    <a:pt x="7744178" y="6061152"/>
                  </a:lnTo>
                  <a:lnTo>
                    <a:pt x="7745696" y="6056669"/>
                  </a:lnTo>
                  <a:lnTo>
                    <a:pt x="7743305" y="6052098"/>
                  </a:lnTo>
                  <a:close/>
                </a:path>
                <a:path w="17559020" h="9894570">
                  <a:moveTo>
                    <a:pt x="5363114" y="5034025"/>
                  </a:moveTo>
                  <a:lnTo>
                    <a:pt x="5353100" y="5029753"/>
                  </a:lnTo>
                  <a:lnTo>
                    <a:pt x="5346691" y="5044776"/>
                  </a:lnTo>
                  <a:lnTo>
                    <a:pt x="5352367" y="5047197"/>
                  </a:lnTo>
                  <a:lnTo>
                    <a:pt x="5352510" y="5046863"/>
                  </a:lnTo>
                  <a:lnTo>
                    <a:pt x="5356516" y="5048571"/>
                  </a:lnTo>
                  <a:lnTo>
                    <a:pt x="5361136" y="5046992"/>
                  </a:lnTo>
                  <a:lnTo>
                    <a:pt x="5362844" y="5042985"/>
                  </a:lnTo>
                  <a:lnTo>
                    <a:pt x="5364887" y="5039122"/>
                  </a:lnTo>
                  <a:lnTo>
                    <a:pt x="5363114" y="5034025"/>
                  </a:lnTo>
                  <a:close/>
                </a:path>
                <a:path w="17559020" h="9894570">
                  <a:moveTo>
                    <a:pt x="5282560" y="4995323"/>
                  </a:moveTo>
                  <a:lnTo>
                    <a:pt x="5272545" y="4991051"/>
                  </a:lnTo>
                  <a:lnTo>
                    <a:pt x="5266137" y="5006074"/>
                  </a:lnTo>
                  <a:lnTo>
                    <a:pt x="5271811" y="5008494"/>
                  </a:lnTo>
                  <a:lnTo>
                    <a:pt x="5271953" y="5008160"/>
                  </a:lnTo>
                  <a:lnTo>
                    <a:pt x="5275960" y="5009869"/>
                  </a:lnTo>
                  <a:lnTo>
                    <a:pt x="5280580" y="5008289"/>
                  </a:lnTo>
                  <a:lnTo>
                    <a:pt x="5282288" y="5004283"/>
                  </a:lnTo>
                  <a:lnTo>
                    <a:pt x="5284331" y="5000419"/>
                  </a:lnTo>
                  <a:lnTo>
                    <a:pt x="5282560" y="4995323"/>
                  </a:lnTo>
                  <a:close/>
                </a:path>
                <a:path w="17559020" h="9894570">
                  <a:moveTo>
                    <a:pt x="7828368" y="6079308"/>
                  </a:moveTo>
                  <a:lnTo>
                    <a:pt x="7824219" y="6077933"/>
                  </a:lnTo>
                  <a:lnTo>
                    <a:pt x="7818260" y="6076181"/>
                  </a:lnTo>
                  <a:lnTo>
                    <a:pt x="7814112" y="6074805"/>
                  </a:lnTo>
                  <a:lnTo>
                    <a:pt x="7809541" y="6077196"/>
                  </a:lnTo>
                  <a:lnTo>
                    <a:pt x="7808165" y="6081343"/>
                  </a:lnTo>
                  <a:lnTo>
                    <a:pt x="7806933" y="6085158"/>
                  </a:lnTo>
                  <a:lnTo>
                    <a:pt x="7808989" y="6089587"/>
                  </a:lnTo>
                  <a:lnTo>
                    <a:pt x="7813330" y="6091439"/>
                  </a:lnTo>
                  <a:lnTo>
                    <a:pt x="7819289" y="6093192"/>
                  </a:lnTo>
                  <a:lnTo>
                    <a:pt x="7823438" y="6094567"/>
                  </a:lnTo>
                  <a:lnTo>
                    <a:pt x="7828009" y="6092176"/>
                  </a:lnTo>
                  <a:lnTo>
                    <a:pt x="7830759" y="6083879"/>
                  </a:lnTo>
                  <a:lnTo>
                    <a:pt x="7828368" y="6079308"/>
                  </a:lnTo>
                  <a:close/>
                </a:path>
                <a:path w="17559020" h="9894570">
                  <a:moveTo>
                    <a:pt x="5188602" y="4950114"/>
                  </a:moveTo>
                  <a:lnTo>
                    <a:pt x="5183507" y="4951887"/>
                  </a:lnTo>
                  <a:lnTo>
                    <a:pt x="5181287" y="4956859"/>
                  </a:lnTo>
                  <a:lnTo>
                    <a:pt x="5179755" y="4959756"/>
                  </a:lnTo>
                  <a:lnTo>
                    <a:pt x="5181527" y="4964852"/>
                  </a:lnTo>
                  <a:lnTo>
                    <a:pt x="5185390" y="4966895"/>
                  </a:lnTo>
                  <a:lnTo>
                    <a:pt x="5195405" y="4971167"/>
                  </a:lnTo>
                  <a:lnTo>
                    <a:pt x="5200025" y="4969586"/>
                  </a:lnTo>
                  <a:lnTo>
                    <a:pt x="5202244" y="4964615"/>
                  </a:lnTo>
                  <a:lnTo>
                    <a:pt x="5203776" y="4961717"/>
                  </a:lnTo>
                  <a:lnTo>
                    <a:pt x="5202005" y="4956621"/>
                  </a:lnTo>
                  <a:lnTo>
                    <a:pt x="5198141" y="4954578"/>
                  </a:lnTo>
                  <a:lnTo>
                    <a:pt x="5192466" y="4952157"/>
                  </a:lnTo>
                  <a:lnTo>
                    <a:pt x="5188602" y="4950114"/>
                  </a:lnTo>
                  <a:close/>
                </a:path>
                <a:path w="17559020" h="9894570">
                  <a:moveTo>
                    <a:pt x="5108190" y="4911079"/>
                  </a:moveTo>
                  <a:lnTo>
                    <a:pt x="5103093" y="4912850"/>
                  </a:lnTo>
                  <a:lnTo>
                    <a:pt x="5100874" y="4917822"/>
                  </a:lnTo>
                  <a:lnTo>
                    <a:pt x="5099342" y="4920720"/>
                  </a:lnTo>
                  <a:lnTo>
                    <a:pt x="5101115" y="4925816"/>
                  </a:lnTo>
                  <a:lnTo>
                    <a:pt x="5104978" y="4927859"/>
                  </a:lnTo>
                  <a:lnTo>
                    <a:pt x="5114658" y="4931988"/>
                  </a:lnTo>
                  <a:lnTo>
                    <a:pt x="5119613" y="4930550"/>
                  </a:lnTo>
                  <a:lnTo>
                    <a:pt x="5121832" y="4925578"/>
                  </a:lnTo>
                  <a:lnTo>
                    <a:pt x="5123364" y="4922681"/>
                  </a:lnTo>
                  <a:lnTo>
                    <a:pt x="5121592" y="4917585"/>
                  </a:lnTo>
                  <a:lnTo>
                    <a:pt x="5117729" y="4915542"/>
                  </a:lnTo>
                  <a:lnTo>
                    <a:pt x="5112053" y="4913121"/>
                  </a:lnTo>
                  <a:lnTo>
                    <a:pt x="5108190" y="4911079"/>
                  </a:lnTo>
                  <a:close/>
                </a:path>
                <a:path w="17559020" h="9894570">
                  <a:moveTo>
                    <a:pt x="7913524" y="6105374"/>
                  </a:moveTo>
                  <a:lnTo>
                    <a:pt x="7909376" y="6103999"/>
                  </a:lnTo>
                  <a:lnTo>
                    <a:pt x="7903417" y="6102246"/>
                  </a:lnTo>
                  <a:lnTo>
                    <a:pt x="7899126" y="6101205"/>
                  </a:lnTo>
                  <a:lnTo>
                    <a:pt x="7894554" y="6103595"/>
                  </a:lnTo>
                  <a:lnTo>
                    <a:pt x="7891804" y="6111892"/>
                  </a:lnTo>
                  <a:lnTo>
                    <a:pt x="7894004" y="6115987"/>
                  </a:lnTo>
                  <a:lnTo>
                    <a:pt x="7898677" y="6117980"/>
                  </a:lnTo>
                  <a:lnTo>
                    <a:pt x="7904637" y="6119733"/>
                  </a:lnTo>
                  <a:lnTo>
                    <a:pt x="7908928" y="6120775"/>
                  </a:lnTo>
                  <a:lnTo>
                    <a:pt x="7913499" y="6118384"/>
                  </a:lnTo>
                  <a:lnTo>
                    <a:pt x="7914874" y="6114236"/>
                  </a:lnTo>
                  <a:lnTo>
                    <a:pt x="7915914" y="6109945"/>
                  </a:lnTo>
                  <a:lnTo>
                    <a:pt x="7913524" y="6105374"/>
                  </a:lnTo>
                  <a:close/>
                </a:path>
                <a:path w="17559020" h="9894570">
                  <a:moveTo>
                    <a:pt x="5028253" y="4871851"/>
                  </a:moveTo>
                  <a:lnTo>
                    <a:pt x="5023157" y="4873623"/>
                  </a:lnTo>
                  <a:lnTo>
                    <a:pt x="5020938" y="4878595"/>
                  </a:lnTo>
                  <a:lnTo>
                    <a:pt x="5019406" y="4881493"/>
                  </a:lnTo>
                  <a:lnTo>
                    <a:pt x="5021320" y="4886254"/>
                  </a:lnTo>
                  <a:lnTo>
                    <a:pt x="5025041" y="4888631"/>
                  </a:lnTo>
                  <a:lnTo>
                    <a:pt x="5035056" y="4892903"/>
                  </a:lnTo>
                  <a:lnTo>
                    <a:pt x="5040010" y="4891465"/>
                  </a:lnTo>
                  <a:lnTo>
                    <a:pt x="5042229" y="4886493"/>
                  </a:lnTo>
                  <a:lnTo>
                    <a:pt x="5043761" y="4883595"/>
                  </a:lnTo>
                  <a:lnTo>
                    <a:pt x="5041847" y="4878833"/>
                  </a:lnTo>
                  <a:lnTo>
                    <a:pt x="5038126" y="4876457"/>
                  </a:lnTo>
                  <a:lnTo>
                    <a:pt x="5032451" y="4874036"/>
                  </a:lnTo>
                  <a:lnTo>
                    <a:pt x="5028253" y="4871851"/>
                  </a:lnTo>
                  <a:close/>
                </a:path>
                <a:path w="17559020" h="9894570">
                  <a:moveTo>
                    <a:pt x="4948126" y="4832147"/>
                  </a:moveTo>
                  <a:lnTo>
                    <a:pt x="4943029" y="4833919"/>
                  </a:lnTo>
                  <a:lnTo>
                    <a:pt x="4940648" y="4839216"/>
                  </a:lnTo>
                  <a:lnTo>
                    <a:pt x="4939135" y="4842122"/>
                  </a:lnTo>
                  <a:lnTo>
                    <a:pt x="4941050" y="4846885"/>
                  </a:lnTo>
                  <a:lnTo>
                    <a:pt x="4944771" y="4849261"/>
                  </a:lnTo>
                  <a:lnTo>
                    <a:pt x="4954786" y="4853533"/>
                  </a:lnTo>
                  <a:lnTo>
                    <a:pt x="4959740" y="4852095"/>
                  </a:lnTo>
                  <a:lnTo>
                    <a:pt x="4962121" y="4846798"/>
                  </a:lnTo>
                  <a:lnTo>
                    <a:pt x="4963634" y="4843892"/>
                  </a:lnTo>
                  <a:lnTo>
                    <a:pt x="4961718" y="4839129"/>
                  </a:lnTo>
                  <a:lnTo>
                    <a:pt x="4957998" y="4836753"/>
                  </a:lnTo>
                  <a:lnTo>
                    <a:pt x="4952323" y="4834332"/>
                  </a:lnTo>
                  <a:lnTo>
                    <a:pt x="4948126" y="4832147"/>
                  </a:lnTo>
                  <a:close/>
                </a:path>
                <a:path w="17559020" h="9894570">
                  <a:moveTo>
                    <a:pt x="7999299" y="6130915"/>
                  </a:moveTo>
                  <a:lnTo>
                    <a:pt x="7995151" y="6129540"/>
                  </a:lnTo>
                  <a:lnTo>
                    <a:pt x="7989191" y="6127786"/>
                  </a:lnTo>
                  <a:lnTo>
                    <a:pt x="7984566" y="6126603"/>
                  </a:lnTo>
                  <a:lnTo>
                    <a:pt x="7980330" y="6129136"/>
                  </a:lnTo>
                  <a:lnTo>
                    <a:pt x="7977580" y="6137433"/>
                  </a:lnTo>
                  <a:lnTo>
                    <a:pt x="7979779" y="6141527"/>
                  </a:lnTo>
                  <a:lnTo>
                    <a:pt x="7984452" y="6143521"/>
                  </a:lnTo>
                  <a:lnTo>
                    <a:pt x="7990412" y="6145274"/>
                  </a:lnTo>
                  <a:lnTo>
                    <a:pt x="7995036" y="6146458"/>
                  </a:lnTo>
                  <a:lnTo>
                    <a:pt x="7999274" y="6143925"/>
                  </a:lnTo>
                  <a:lnTo>
                    <a:pt x="8000648" y="6139777"/>
                  </a:lnTo>
                  <a:lnTo>
                    <a:pt x="8001832" y="6135152"/>
                  </a:lnTo>
                  <a:lnTo>
                    <a:pt x="7999299" y="6130915"/>
                  </a:lnTo>
                  <a:close/>
                </a:path>
                <a:path w="17559020" h="9894570">
                  <a:moveTo>
                    <a:pt x="4867998" y="4792444"/>
                  </a:moveTo>
                  <a:lnTo>
                    <a:pt x="4862902" y="4794215"/>
                  </a:lnTo>
                  <a:lnTo>
                    <a:pt x="4860521" y="4799513"/>
                  </a:lnTo>
                  <a:lnTo>
                    <a:pt x="4859008" y="4802419"/>
                  </a:lnTo>
                  <a:lnTo>
                    <a:pt x="4860921" y="4807181"/>
                  </a:lnTo>
                  <a:lnTo>
                    <a:pt x="4864643" y="4809557"/>
                  </a:lnTo>
                  <a:lnTo>
                    <a:pt x="4874657" y="4813829"/>
                  </a:lnTo>
                  <a:lnTo>
                    <a:pt x="4879611" y="4812391"/>
                  </a:lnTo>
                  <a:lnTo>
                    <a:pt x="4881992" y="4807094"/>
                  </a:lnTo>
                  <a:lnTo>
                    <a:pt x="4883505" y="4804188"/>
                  </a:lnTo>
                  <a:lnTo>
                    <a:pt x="4881592" y="4799425"/>
                  </a:lnTo>
                  <a:lnTo>
                    <a:pt x="4877870" y="4797049"/>
                  </a:lnTo>
                  <a:lnTo>
                    <a:pt x="4872196" y="4794629"/>
                  </a:lnTo>
                  <a:lnTo>
                    <a:pt x="4867998" y="4792444"/>
                  </a:lnTo>
                  <a:close/>
                </a:path>
                <a:path w="17559020" h="9894570">
                  <a:moveTo>
                    <a:pt x="4788012" y="4752406"/>
                  </a:moveTo>
                  <a:lnTo>
                    <a:pt x="4782917" y="4754177"/>
                  </a:lnTo>
                  <a:lnTo>
                    <a:pt x="4780535" y="4759475"/>
                  </a:lnTo>
                  <a:lnTo>
                    <a:pt x="4779023" y="4762381"/>
                  </a:lnTo>
                  <a:lnTo>
                    <a:pt x="4780936" y="4767143"/>
                  </a:lnTo>
                  <a:lnTo>
                    <a:pt x="4784658" y="4769519"/>
                  </a:lnTo>
                  <a:lnTo>
                    <a:pt x="4794672" y="4773791"/>
                  </a:lnTo>
                  <a:lnTo>
                    <a:pt x="4799626" y="4772353"/>
                  </a:lnTo>
                  <a:lnTo>
                    <a:pt x="4802007" y="4767056"/>
                  </a:lnTo>
                  <a:lnTo>
                    <a:pt x="4803520" y="4764150"/>
                  </a:lnTo>
                  <a:lnTo>
                    <a:pt x="4801606" y="4759388"/>
                  </a:lnTo>
                  <a:lnTo>
                    <a:pt x="4797885" y="4757012"/>
                  </a:lnTo>
                  <a:lnTo>
                    <a:pt x="4792209" y="4754591"/>
                  </a:lnTo>
                  <a:lnTo>
                    <a:pt x="4788012" y="4752406"/>
                  </a:lnTo>
                  <a:close/>
                </a:path>
                <a:path w="17559020" h="9894570">
                  <a:moveTo>
                    <a:pt x="8084643" y="6154693"/>
                  </a:moveTo>
                  <a:lnTo>
                    <a:pt x="8080352" y="6153652"/>
                  </a:lnTo>
                  <a:lnTo>
                    <a:pt x="8074726" y="6152041"/>
                  </a:lnTo>
                  <a:lnTo>
                    <a:pt x="8070435" y="6151000"/>
                  </a:lnTo>
                  <a:lnTo>
                    <a:pt x="8065864" y="6153391"/>
                  </a:lnTo>
                  <a:lnTo>
                    <a:pt x="8064823" y="6157681"/>
                  </a:lnTo>
                  <a:lnTo>
                    <a:pt x="8063448" y="6161830"/>
                  </a:lnTo>
                  <a:lnTo>
                    <a:pt x="8065647" y="6165925"/>
                  </a:lnTo>
                  <a:lnTo>
                    <a:pt x="8069319" y="6167491"/>
                  </a:lnTo>
                  <a:lnTo>
                    <a:pt x="8069127" y="6167014"/>
                  </a:lnTo>
                  <a:lnTo>
                    <a:pt x="8070129" y="6167442"/>
                  </a:lnTo>
                  <a:lnTo>
                    <a:pt x="8076089" y="6169195"/>
                  </a:lnTo>
                  <a:lnTo>
                    <a:pt x="8080380" y="6170236"/>
                  </a:lnTo>
                  <a:lnTo>
                    <a:pt x="8084951" y="6167846"/>
                  </a:lnTo>
                  <a:lnTo>
                    <a:pt x="8087033" y="6159264"/>
                  </a:lnTo>
                  <a:lnTo>
                    <a:pt x="8084643" y="6154693"/>
                  </a:lnTo>
                  <a:close/>
                </a:path>
                <a:path w="17559020" h="9894570">
                  <a:moveTo>
                    <a:pt x="4708027" y="4712368"/>
                  </a:moveTo>
                  <a:lnTo>
                    <a:pt x="4703408" y="4713948"/>
                  </a:lnTo>
                  <a:lnTo>
                    <a:pt x="4699037" y="4722343"/>
                  </a:lnTo>
                  <a:lnTo>
                    <a:pt x="4700951" y="4727105"/>
                  </a:lnTo>
                  <a:lnTo>
                    <a:pt x="4704672" y="4729482"/>
                  </a:lnTo>
                  <a:lnTo>
                    <a:pt x="4714687" y="4733754"/>
                  </a:lnTo>
                  <a:lnTo>
                    <a:pt x="4719641" y="4732316"/>
                  </a:lnTo>
                  <a:lnTo>
                    <a:pt x="4721350" y="4728310"/>
                  </a:lnTo>
                  <a:lnTo>
                    <a:pt x="4723535" y="4724112"/>
                  </a:lnTo>
                  <a:lnTo>
                    <a:pt x="4721621" y="4719350"/>
                  </a:lnTo>
                  <a:lnTo>
                    <a:pt x="4717900" y="4716974"/>
                  </a:lnTo>
                  <a:lnTo>
                    <a:pt x="4712224" y="4714553"/>
                  </a:lnTo>
                  <a:lnTo>
                    <a:pt x="4708027" y="4712368"/>
                  </a:lnTo>
                  <a:close/>
                </a:path>
                <a:path w="17559020" h="9894570">
                  <a:moveTo>
                    <a:pt x="4627850" y="4671854"/>
                  </a:moveTo>
                  <a:lnTo>
                    <a:pt x="4622754" y="4673626"/>
                  </a:lnTo>
                  <a:lnTo>
                    <a:pt x="4620364" y="4678920"/>
                  </a:lnTo>
                  <a:lnTo>
                    <a:pt x="4619003" y="4681495"/>
                  </a:lnTo>
                  <a:lnTo>
                    <a:pt x="4620774" y="4686591"/>
                  </a:lnTo>
                  <a:lnTo>
                    <a:pt x="4624496" y="4688968"/>
                  </a:lnTo>
                  <a:lnTo>
                    <a:pt x="4634510" y="4693240"/>
                  </a:lnTo>
                  <a:lnTo>
                    <a:pt x="4639464" y="4691801"/>
                  </a:lnTo>
                  <a:lnTo>
                    <a:pt x="4641854" y="4686508"/>
                  </a:lnTo>
                  <a:lnTo>
                    <a:pt x="4643216" y="4683932"/>
                  </a:lnTo>
                  <a:lnTo>
                    <a:pt x="4641444" y="4678836"/>
                  </a:lnTo>
                  <a:lnTo>
                    <a:pt x="4637723" y="4676460"/>
                  </a:lnTo>
                  <a:lnTo>
                    <a:pt x="4632047" y="4674039"/>
                  </a:lnTo>
                  <a:lnTo>
                    <a:pt x="4627850" y="4671854"/>
                  </a:lnTo>
                  <a:close/>
                </a:path>
                <a:path w="17559020" h="9894570">
                  <a:moveTo>
                    <a:pt x="8170652" y="6178756"/>
                  </a:moveTo>
                  <a:lnTo>
                    <a:pt x="8166361" y="6177715"/>
                  </a:lnTo>
                  <a:lnTo>
                    <a:pt x="8160736" y="6176105"/>
                  </a:lnTo>
                  <a:lnTo>
                    <a:pt x="8156588" y="6174730"/>
                  </a:lnTo>
                  <a:lnTo>
                    <a:pt x="8151874" y="6177454"/>
                  </a:lnTo>
                  <a:lnTo>
                    <a:pt x="8150834" y="6181745"/>
                  </a:lnTo>
                  <a:lnTo>
                    <a:pt x="8149601" y="6185559"/>
                  </a:lnTo>
                  <a:lnTo>
                    <a:pt x="8151800" y="6189653"/>
                  </a:lnTo>
                  <a:lnTo>
                    <a:pt x="8156474" y="6191647"/>
                  </a:lnTo>
                  <a:lnTo>
                    <a:pt x="8162100" y="6193258"/>
                  </a:lnTo>
                  <a:lnTo>
                    <a:pt x="8166248" y="6194633"/>
                  </a:lnTo>
                  <a:lnTo>
                    <a:pt x="8170960" y="6191909"/>
                  </a:lnTo>
                  <a:lnTo>
                    <a:pt x="8172001" y="6187618"/>
                  </a:lnTo>
                  <a:lnTo>
                    <a:pt x="8173377" y="6183470"/>
                  </a:lnTo>
                  <a:lnTo>
                    <a:pt x="8170652" y="6178756"/>
                  </a:lnTo>
                  <a:close/>
                </a:path>
                <a:path w="17559020" h="9894570">
                  <a:moveTo>
                    <a:pt x="4548674" y="4631767"/>
                  </a:moveTo>
                  <a:lnTo>
                    <a:pt x="4543244" y="4633397"/>
                  </a:lnTo>
                  <a:lnTo>
                    <a:pt x="4540855" y="4638690"/>
                  </a:lnTo>
                  <a:lnTo>
                    <a:pt x="4539493" y="4641266"/>
                  </a:lnTo>
                  <a:lnTo>
                    <a:pt x="4541265" y="4646362"/>
                  </a:lnTo>
                  <a:lnTo>
                    <a:pt x="4544986" y="4648738"/>
                  </a:lnTo>
                  <a:lnTo>
                    <a:pt x="4555001" y="4653010"/>
                  </a:lnTo>
                  <a:lnTo>
                    <a:pt x="4559955" y="4651573"/>
                  </a:lnTo>
                  <a:lnTo>
                    <a:pt x="4562344" y="4646279"/>
                  </a:lnTo>
                  <a:lnTo>
                    <a:pt x="4563706" y="4643704"/>
                  </a:lnTo>
                  <a:lnTo>
                    <a:pt x="4561934" y="4638607"/>
                  </a:lnTo>
                  <a:lnTo>
                    <a:pt x="4558213" y="4636231"/>
                  </a:lnTo>
                  <a:lnTo>
                    <a:pt x="4552538" y="4633810"/>
                  </a:lnTo>
                  <a:lnTo>
                    <a:pt x="4548674" y="4631767"/>
                  </a:lnTo>
                  <a:close/>
                </a:path>
                <a:path w="17559020" h="9894570">
                  <a:moveTo>
                    <a:pt x="4468974" y="4591062"/>
                  </a:moveTo>
                  <a:lnTo>
                    <a:pt x="4463544" y="4592691"/>
                  </a:lnTo>
                  <a:lnTo>
                    <a:pt x="4461154" y="4597985"/>
                  </a:lnTo>
                  <a:lnTo>
                    <a:pt x="4459793" y="4600561"/>
                  </a:lnTo>
                  <a:lnTo>
                    <a:pt x="4461564" y="4605657"/>
                  </a:lnTo>
                  <a:lnTo>
                    <a:pt x="4465285" y="4608033"/>
                  </a:lnTo>
                  <a:lnTo>
                    <a:pt x="4475300" y="4612305"/>
                  </a:lnTo>
                  <a:lnTo>
                    <a:pt x="4480254" y="4610868"/>
                  </a:lnTo>
                  <a:lnTo>
                    <a:pt x="4482644" y="4605573"/>
                  </a:lnTo>
                  <a:lnTo>
                    <a:pt x="4484006" y="4602998"/>
                  </a:lnTo>
                  <a:lnTo>
                    <a:pt x="4482234" y="4597902"/>
                  </a:lnTo>
                  <a:lnTo>
                    <a:pt x="4478513" y="4595526"/>
                  </a:lnTo>
                  <a:lnTo>
                    <a:pt x="4472837" y="4593105"/>
                  </a:lnTo>
                  <a:lnTo>
                    <a:pt x="4468974" y="4591062"/>
                  </a:lnTo>
                  <a:close/>
                </a:path>
                <a:path w="17559020" h="9894570">
                  <a:moveTo>
                    <a:pt x="8257090" y="6201817"/>
                  </a:moveTo>
                  <a:lnTo>
                    <a:pt x="8252799" y="6200776"/>
                  </a:lnTo>
                  <a:lnTo>
                    <a:pt x="8247173" y="6199166"/>
                  </a:lnTo>
                  <a:lnTo>
                    <a:pt x="8243025" y="6197791"/>
                  </a:lnTo>
                  <a:lnTo>
                    <a:pt x="8238313" y="6200515"/>
                  </a:lnTo>
                  <a:lnTo>
                    <a:pt x="8237272" y="6204806"/>
                  </a:lnTo>
                  <a:lnTo>
                    <a:pt x="8236372" y="6208763"/>
                  </a:lnTo>
                  <a:lnTo>
                    <a:pt x="8238238" y="6212715"/>
                  </a:lnTo>
                  <a:lnTo>
                    <a:pt x="8242912" y="6214709"/>
                  </a:lnTo>
                  <a:lnTo>
                    <a:pt x="8248536" y="6216319"/>
                  </a:lnTo>
                  <a:lnTo>
                    <a:pt x="8252685" y="6217694"/>
                  </a:lnTo>
                  <a:lnTo>
                    <a:pt x="8257064" y="6214827"/>
                  </a:lnTo>
                  <a:lnTo>
                    <a:pt x="8259814" y="6206531"/>
                  </a:lnTo>
                  <a:lnTo>
                    <a:pt x="8257090" y="6201817"/>
                  </a:lnTo>
                  <a:close/>
                </a:path>
                <a:path w="17559020" h="9894570">
                  <a:moveTo>
                    <a:pt x="4389416" y="4550023"/>
                  </a:moveTo>
                  <a:lnTo>
                    <a:pt x="4383987" y="4551653"/>
                  </a:lnTo>
                  <a:lnTo>
                    <a:pt x="4381597" y="4556946"/>
                  </a:lnTo>
                  <a:lnTo>
                    <a:pt x="4380235" y="4559522"/>
                  </a:lnTo>
                  <a:lnTo>
                    <a:pt x="4382006" y="4564618"/>
                  </a:lnTo>
                  <a:lnTo>
                    <a:pt x="4385728" y="4566995"/>
                  </a:lnTo>
                  <a:lnTo>
                    <a:pt x="4395742" y="4571266"/>
                  </a:lnTo>
                  <a:lnTo>
                    <a:pt x="4400696" y="4569828"/>
                  </a:lnTo>
                  <a:lnTo>
                    <a:pt x="4403086" y="4564535"/>
                  </a:lnTo>
                  <a:lnTo>
                    <a:pt x="4404448" y="4561959"/>
                  </a:lnTo>
                  <a:lnTo>
                    <a:pt x="4402675" y="4556863"/>
                  </a:lnTo>
                  <a:lnTo>
                    <a:pt x="4398954" y="4554486"/>
                  </a:lnTo>
                  <a:lnTo>
                    <a:pt x="4393279" y="4552065"/>
                  </a:lnTo>
                  <a:lnTo>
                    <a:pt x="4389416" y="4550023"/>
                  </a:lnTo>
                  <a:close/>
                </a:path>
                <a:path w="17559020" h="9894570">
                  <a:moveTo>
                    <a:pt x="4319873" y="4513256"/>
                  </a:moveTo>
                  <a:lnTo>
                    <a:pt x="4310191" y="4509126"/>
                  </a:lnTo>
                  <a:lnTo>
                    <a:pt x="4304904" y="4510421"/>
                  </a:lnTo>
                  <a:lnTo>
                    <a:pt x="4302514" y="4515715"/>
                  </a:lnTo>
                  <a:lnTo>
                    <a:pt x="4301152" y="4518291"/>
                  </a:lnTo>
                  <a:lnTo>
                    <a:pt x="4302924" y="4523387"/>
                  </a:lnTo>
                  <a:lnTo>
                    <a:pt x="4306645" y="4525764"/>
                  </a:lnTo>
                  <a:lnTo>
                    <a:pt x="4316660" y="4530036"/>
                  </a:lnTo>
                  <a:lnTo>
                    <a:pt x="4321614" y="4528598"/>
                  </a:lnTo>
                  <a:lnTo>
                    <a:pt x="4324003" y="4523304"/>
                  </a:lnTo>
                  <a:lnTo>
                    <a:pt x="4325366" y="4520728"/>
                  </a:lnTo>
                  <a:lnTo>
                    <a:pt x="4323593" y="4515632"/>
                  </a:lnTo>
                  <a:lnTo>
                    <a:pt x="4319873" y="4513256"/>
                  </a:lnTo>
                  <a:close/>
                </a:path>
                <a:path w="17559020" h="9894570">
                  <a:moveTo>
                    <a:pt x="8343572" y="6222925"/>
                  </a:moveTo>
                  <a:lnTo>
                    <a:pt x="8339282" y="6221884"/>
                  </a:lnTo>
                  <a:lnTo>
                    <a:pt x="8333513" y="6220608"/>
                  </a:lnTo>
                  <a:lnTo>
                    <a:pt x="8329223" y="6219566"/>
                  </a:lnTo>
                  <a:lnTo>
                    <a:pt x="8324843" y="6222433"/>
                  </a:lnTo>
                  <a:lnTo>
                    <a:pt x="8323802" y="6226723"/>
                  </a:lnTo>
                  <a:lnTo>
                    <a:pt x="8322904" y="6230681"/>
                  </a:lnTo>
                  <a:lnTo>
                    <a:pt x="8324769" y="6234633"/>
                  </a:lnTo>
                  <a:lnTo>
                    <a:pt x="8328441" y="6236199"/>
                  </a:lnTo>
                  <a:lnTo>
                    <a:pt x="8328583" y="6235866"/>
                  </a:lnTo>
                  <a:lnTo>
                    <a:pt x="8329918" y="6236435"/>
                  </a:lnTo>
                  <a:lnTo>
                    <a:pt x="8335686" y="6237712"/>
                  </a:lnTo>
                  <a:lnTo>
                    <a:pt x="8339977" y="6238753"/>
                  </a:lnTo>
                  <a:lnTo>
                    <a:pt x="8344357" y="6235886"/>
                  </a:lnTo>
                  <a:lnTo>
                    <a:pt x="8346439" y="6227305"/>
                  </a:lnTo>
                  <a:lnTo>
                    <a:pt x="8343572" y="6222925"/>
                  </a:lnTo>
                  <a:close/>
                </a:path>
                <a:path w="17559020" h="9894570">
                  <a:moveTo>
                    <a:pt x="4231252" y="4467561"/>
                  </a:moveTo>
                  <a:lnTo>
                    <a:pt x="4226298" y="4469000"/>
                  </a:lnTo>
                  <a:lnTo>
                    <a:pt x="4222212" y="4476727"/>
                  </a:lnTo>
                  <a:lnTo>
                    <a:pt x="4223651" y="4481681"/>
                  </a:lnTo>
                  <a:lnTo>
                    <a:pt x="4227372" y="4484057"/>
                  </a:lnTo>
                  <a:lnTo>
                    <a:pt x="4233715" y="4486762"/>
                  </a:lnTo>
                  <a:lnTo>
                    <a:pt x="4233572" y="4487096"/>
                  </a:lnTo>
                  <a:lnTo>
                    <a:pt x="4237244" y="4488663"/>
                  </a:lnTo>
                  <a:lnTo>
                    <a:pt x="4242198" y="4487225"/>
                  </a:lnTo>
                  <a:lnTo>
                    <a:pt x="4243907" y="4483218"/>
                  </a:lnTo>
                  <a:lnTo>
                    <a:pt x="4245950" y="4479355"/>
                  </a:lnTo>
                  <a:lnTo>
                    <a:pt x="4244511" y="4474401"/>
                  </a:lnTo>
                  <a:lnTo>
                    <a:pt x="4240790" y="4472025"/>
                  </a:lnTo>
                  <a:lnTo>
                    <a:pt x="4235116" y="4469604"/>
                  </a:lnTo>
                  <a:lnTo>
                    <a:pt x="4231252" y="4467561"/>
                  </a:lnTo>
                  <a:close/>
                </a:path>
                <a:path w="17559020" h="9894570">
                  <a:moveTo>
                    <a:pt x="4152455" y="4425663"/>
                  </a:moveTo>
                  <a:lnTo>
                    <a:pt x="4147501" y="4427102"/>
                  </a:lnTo>
                  <a:lnTo>
                    <a:pt x="4145459" y="4430965"/>
                  </a:lnTo>
                  <a:lnTo>
                    <a:pt x="4143274" y="4435162"/>
                  </a:lnTo>
                  <a:lnTo>
                    <a:pt x="4144711" y="4440115"/>
                  </a:lnTo>
                  <a:lnTo>
                    <a:pt x="4148432" y="4442492"/>
                  </a:lnTo>
                  <a:lnTo>
                    <a:pt x="4158447" y="4446764"/>
                  </a:lnTo>
                  <a:lnTo>
                    <a:pt x="4163258" y="4445660"/>
                  </a:lnTo>
                  <a:lnTo>
                    <a:pt x="4164967" y="4441654"/>
                  </a:lnTo>
                  <a:lnTo>
                    <a:pt x="4167152" y="4437457"/>
                  </a:lnTo>
                  <a:lnTo>
                    <a:pt x="4165715" y="4432504"/>
                  </a:lnTo>
                  <a:lnTo>
                    <a:pt x="4161993" y="4430127"/>
                  </a:lnTo>
                  <a:lnTo>
                    <a:pt x="4156318" y="4427706"/>
                  </a:lnTo>
                  <a:lnTo>
                    <a:pt x="4152455" y="4425663"/>
                  </a:lnTo>
                  <a:close/>
                </a:path>
                <a:path w="17559020" h="9894570">
                  <a:moveTo>
                    <a:pt x="8430531" y="6243842"/>
                  </a:moveTo>
                  <a:lnTo>
                    <a:pt x="8426240" y="6242801"/>
                  </a:lnTo>
                  <a:lnTo>
                    <a:pt x="8420472" y="6241523"/>
                  </a:lnTo>
                  <a:lnTo>
                    <a:pt x="8416181" y="6240482"/>
                  </a:lnTo>
                  <a:lnTo>
                    <a:pt x="8411801" y="6243349"/>
                  </a:lnTo>
                  <a:lnTo>
                    <a:pt x="8410760" y="6247640"/>
                  </a:lnTo>
                  <a:lnTo>
                    <a:pt x="8409862" y="6251597"/>
                  </a:lnTo>
                  <a:lnTo>
                    <a:pt x="8411727" y="6255549"/>
                  </a:lnTo>
                  <a:lnTo>
                    <a:pt x="8415399" y="6257115"/>
                  </a:lnTo>
                  <a:lnTo>
                    <a:pt x="8415542" y="6256781"/>
                  </a:lnTo>
                  <a:lnTo>
                    <a:pt x="8416877" y="6257351"/>
                  </a:lnTo>
                  <a:lnTo>
                    <a:pt x="8422645" y="6258628"/>
                  </a:lnTo>
                  <a:lnTo>
                    <a:pt x="8426936" y="6259670"/>
                  </a:lnTo>
                  <a:lnTo>
                    <a:pt x="8431315" y="6256802"/>
                  </a:lnTo>
                  <a:lnTo>
                    <a:pt x="8433398" y="6248221"/>
                  </a:lnTo>
                  <a:lnTo>
                    <a:pt x="8430531" y="6243842"/>
                  </a:lnTo>
                  <a:close/>
                </a:path>
                <a:path w="17559020" h="9894570">
                  <a:moveTo>
                    <a:pt x="4073657" y="4383765"/>
                  </a:moveTo>
                  <a:lnTo>
                    <a:pt x="4068703" y="4385203"/>
                  </a:lnTo>
                  <a:lnTo>
                    <a:pt x="4066661" y="4389067"/>
                  </a:lnTo>
                  <a:lnTo>
                    <a:pt x="4064476" y="4393264"/>
                  </a:lnTo>
                  <a:lnTo>
                    <a:pt x="4066057" y="4397884"/>
                  </a:lnTo>
                  <a:lnTo>
                    <a:pt x="4069635" y="4400594"/>
                  </a:lnTo>
                  <a:lnTo>
                    <a:pt x="4079651" y="4404866"/>
                  </a:lnTo>
                  <a:lnTo>
                    <a:pt x="4084127" y="4403620"/>
                  </a:lnTo>
                  <a:lnTo>
                    <a:pt x="4086170" y="4399756"/>
                  </a:lnTo>
                  <a:lnTo>
                    <a:pt x="4088355" y="4395559"/>
                  </a:lnTo>
                  <a:lnTo>
                    <a:pt x="4086775" y="4390939"/>
                  </a:lnTo>
                  <a:lnTo>
                    <a:pt x="4083196" y="4388228"/>
                  </a:lnTo>
                  <a:lnTo>
                    <a:pt x="4077520" y="4385807"/>
                  </a:lnTo>
                  <a:lnTo>
                    <a:pt x="4073657" y="4383765"/>
                  </a:lnTo>
                  <a:close/>
                </a:path>
                <a:path w="17559020" h="9894570">
                  <a:moveTo>
                    <a:pt x="3994669" y="4341391"/>
                  </a:moveTo>
                  <a:lnTo>
                    <a:pt x="3989715" y="4342829"/>
                  </a:lnTo>
                  <a:lnTo>
                    <a:pt x="3985630" y="4350556"/>
                  </a:lnTo>
                  <a:lnTo>
                    <a:pt x="3987067" y="4355509"/>
                  </a:lnTo>
                  <a:lnTo>
                    <a:pt x="3990931" y="4357551"/>
                  </a:lnTo>
                  <a:lnTo>
                    <a:pt x="3996322" y="4360640"/>
                  </a:lnTo>
                  <a:lnTo>
                    <a:pt x="4000661" y="4362491"/>
                  </a:lnTo>
                  <a:lnTo>
                    <a:pt x="4005138" y="4361245"/>
                  </a:lnTo>
                  <a:lnTo>
                    <a:pt x="4009224" y="4353518"/>
                  </a:lnTo>
                  <a:lnTo>
                    <a:pt x="4007787" y="4348564"/>
                  </a:lnTo>
                  <a:lnTo>
                    <a:pt x="4003923" y="4346521"/>
                  </a:lnTo>
                  <a:lnTo>
                    <a:pt x="3998532" y="4343433"/>
                  </a:lnTo>
                  <a:lnTo>
                    <a:pt x="3994669" y="4341391"/>
                  </a:lnTo>
                  <a:close/>
                </a:path>
                <a:path w="17559020" h="9894570">
                  <a:moveTo>
                    <a:pt x="8517440" y="6263948"/>
                  </a:moveTo>
                  <a:lnTo>
                    <a:pt x="8513150" y="6262907"/>
                  </a:lnTo>
                  <a:lnTo>
                    <a:pt x="8507381" y="6261630"/>
                  </a:lnTo>
                  <a:lnTo>
                    <a:pt x="8503091" y="6260589"/>
                  </a:lnTo>
                  <a:lnTo>
                    <a:pt x="8498711" y="6263456"/>
                  </a:lnTo>
                  <a:lnTo>
                    <a:pt x="8497670" y="6267746"/>
                  </a:lnTo>
                  <a:lnTo>
                    <a:pt x="8496914" y="6271369"/>
                  </a:lnTo>
                  <a:lnTo>
                    <a:pt x="8498779" y="6275322"/>
                  </a:lnTo>
                  <a:lnTo>
                    <a:pt x="8503786" y="6277458"/>
                  </a:lnTo>
                  <a:lnTo>
                    <a:pt x="8509554" y="6278734"/>
                  </a:lnTo>
                  <a:lnTo>
                    <a:pt x="8513845" y="6279775"/>
                  </a:lnTo>
                  <a:lnTo>
                    <a:pt x="8518224" y="6276908"/>
                  </a:lnTo>
                  <a:lnTo>
                    <a:pt x="8520307" y="6268327"/>
                  </a:lnTo>
                  <a:lnTo>
                    <a:pt x="8517440" y="6263948"/>
                  </a:lnTo>
                  <a:close/>
                </a:path>
                <a:path w="17559020" h="9894570">
                  <a:moveTo>
                    <a:pt x="3916157" y="4298824"/>
                  </a:moveTo>
                  <a:lnTo>
                    <a:pt x="3911202" y="4300262"/>
                  </a:lnTo>
                  <a:lnTo>
                    <a:pt x="3907117" y="4307989"/>
                  </a:lnTo>
                  <a:lnTo>
                    <a:pt x="3908555" y="4312943"/>
                  </a:lnTo>
                  <a:lnTo>
                    <a:pt x="3912419" y="4314986"/>
                  </a:lnTo>
                  <a:lnTo>
                    <a:pt x="3917809" y="4318074"/>
                  </a:lnTo>
                  <a:lnTo>
                    <a:pt x="3922149" y="4319926"/>
                  </a:lnTo>
                  <a:lnTo>
                    <a:pt x="3926626" y="4318679"/>
                  </a:lnTo>
                  <a:lnTo>
                    <a:pt x="3930712" y="4310952"/>
                  </a:lnTo>
                  <a:lnTo>
                    <a:pt x="3929274" y="4305998"/>
                  </a:lnTo>
                  <a:lnTo>
                    <a:pt x="3925410" y="4303955"/>
                  </a:lnTo>
                  <a:lnTo>
                    <a:pt x="3920020" y="4300867"/>
                  </a:lnTo>
                  <a:lnTo>
                    <a:pt x="3916157" y="4298824"/>
                  </a:lnTo>
                  <a:close/>
                </a:path>
                <a:path w="17559020" h="9894570">
                  <a:moveTo>
                    <a:pt x="3837644" y="4256259"/>
                  </a:moveTo>
                  <a:lnTo>
                    <a:pt x="3832691" y="4257697"/>
                  </a:lnTo>
                  <a:lnTo>
                    <a:pt x="3828605" y="4265424"/>
                  </a:lnTo>
                  <a:lnTo>
                    <a:pt x="3830043" y="4270377"/>
                  </a:lnTo>
                  <a:lnTo>
                    <a:pt x="3833906" y="4272420"/>
                  </a:lnTo>
                  <a:lnTo>
                    <a:pt x="3839297" y="4275508"/>
                  </a:lnTo>
                  <a:lnTo>
                    <a:pt x="3843636" y="4277359"/>
                  </a:lnTo>
                  <a:lnTo>
                    <a:pt x="3848114" y="4276113"/>
                  </a:lnTo>
                  <a:lnTo>
                    <a:pt x="3852199" y="4268386"/>
                  </a:lnTo>
                  <a:lnTo>
                    <a:pt x="3850762" y="4263433"/>
                  </a:lnTo>
                  <a:lnTo>
                    <a:pt x="3846898" y="4261390"/>
                  </a:lnTo>
                  <a:lnTo>
                    <a:pt x="3841508" y="4258301"/>
                  </a:lnTo>
                  <a:lnTo>
                    <a:pt x="3837644" y="4256259"/>
                  </a:lnTo>
                  <a:close/>
                </a:path>
                <a:path w="17559020" h="9894570">
                  <a:moveTo>
                    <a:pt x="8604777" y="6283052"/>
                  </a:moveTo>
                  <a:lnTo>
                    <a:pt x="8600485" y="6282011"/>
                  </a:lnTo>
                  <a:lnTo>
                    <a:pt x="8594717" y="6280734"/>
                  </a:lnTo>
                  <a:lnTo>
                    <a:pt x="8590092" y="6279551"/>
                  </a:lnTo>
                  <a:lnTo>
                    <a:pt x="8586047" y="6282560"/>
                  </a:lnTo>
                  <a:lnTo>
                    <a:pt x="8585005" y="6286851"/>
                  </a:lnTo>
                  <a:lnTo>
                    <a:pt x="8584107" y="6290808"/>
                  </a:lnTo>
                  <a:lnTo>
                    <a:pt x="8586449" y="6294569"/>
                  </a:lnTo>
                  <a:lnTo>
                    <a:pt x="8591122" y="6296562"/>
                  </a:lnTo>
                  <a:lnTo>
                    <a:pt x="8596891" y="6297839"/>
                  </a:lnTo>
                  <a:lnTo>
                    <a:pt x="8601516" y="6299023"/>
                  </a:lnTo>
                  <a:lnTo>
                    <a:pt x="8605561" y="6296014"/>
                  </a:lnTo>
                  <a:lnTo>
                    <a:pt x="8606602" y="6291723"/>
                  </a:lnTo>
                  <a:lnTo>
                    <a:pt x="8607785" y="6287098"/>
                  </a:lnTo>
                  <a:lnTo>
                    <a:pt x="8604777" y="6283052"/>
                  </a:lnTo>
                  <a:close/>
                </a:path>
                <a:path w="17559020" h="9894570">
                  <a:moveTo>
                    <a:pt x="3759558" y="4212691"/>
                  </a:moveTo>
                  <a:lnTo>
                    <a:pt x="3754605" y="4214130"/>
                  </a:lnTo>
                  <a:lnTo>
                    <a:pt x="3752562" y="4217993"/>
                  </a:lnTo>
                  <a:lnTo>
                    <a:pt x="3750377" y="4222191"/>
                  </a:lnTo>
                  <a:lnTo>
                    <a:pt x="3751816" y="4227144"/>
                  </a:lnTo>
                  <a:lnTo>
                    <a:pt x="3755679" y="4229187"/>
                  </a:lnTo>
                  <a:lnTo>
                    <a:pt x="3761069" y="4232274"/>
                  </a:lnTo>
                  <a:lnTo>
                    <a:pt x="3765743" y="4234268"/>
                  </a:lnTo>
                  <a:lnTo>
                    <a:pt x="3770220" y="4233022"/>
                  </a:lnTo>
                  <a:lnTo>
                    <a:pt x="3772262" y="4229158"/>
                  </a:lnTo>
                  <a:lnTo>
                    <a:pt x="3774448" y="4224961"/>
                  </a:lnTo>
                  <a:lnTo>
                    <a:pt x="3773010" y="4220008"/>
                  </a:lnTo>
                  <a:lnTo>
                    <a:pt x="3769147" y="4217965"/>
                  </a:lnTo>
                  <a:lnTo>
                    <a:pt x="3763756" y="4214876"/>
                  </a:lnTo>
                  <a:lnTo>
                    <a:pt x="3759558" y="4212691"/>
                  </a:lnTo>
                  <a:close/>
                </a:path>
                <a:path w="17559020" h="9894570">
                  <a:moveTo>
                    <a:pt x="3681473" y="4169123"/>
                  </a:moveTo>
                  <a:lnTo>
                    <a:pt x="3676520" y="4170562"/>
                  </a:lnTo>
                  <a:lnTo>
                    <a:pt x="3674477" y="4174425"/>
                  </a:lnTo>
                  <a:lnTo>
                    <a:pt x="3672292" y="4178622"/>
                  </a:lnTo>
                  <a:lnTo>
                    <a:pt x="3673730" y="4183576"/>
                  </a:lnTo>
                  <a:lnTo>
                    <a:pt x="3677594" y="4185619"/>
                  </a:lnTo>
                  <a:lnTo>
                    <a:pt x="3682984" y="4188708"/>
                  </a:lnTo>
                  <a:lnTo>
                    <a:pt x="3687658" y="4190701"/>
                  </a:lnTo>
                  <a:lnTo>
                    <a:pt x="3692278" y="4189121"/>
                  </a:lnTo>
                  <a:lnTo>
                    <a:pt x="3694178" y="4185591"/>
                  </a:lnTo>
                  <a:lnTo>
                    <a:pt x="3696363" y="4181394"/>
                  </a:lnTo>
                  <a:lnTo>
                    <a:pt x="3694924" y="4176440"/>
                  </a:lnTo>
                  <a:lnTo>
                    <a:pt x="3691061" y="4174398"/>
                  </a:lnTo>
                  <a:lnTo>
                    <a:pt x="3685670" y="4171309"/>
                  </a:lnTo>
                  <a:lnTo>
                    <a:pt x="3681473" y="4169123"/>
                  </a:lnTo>
                  <a:close/>
                </a:path>
                <a:path w="17559020" h="9894570">
                  <a:moveTo>
                    <a:pt x="8692014" y="6300536"/>
                  </a:moveTo>
                  <a:lnTo>
                    <a:pt x="8687581" y="6299829"/>
                  </a:lnTo>
                  <a:lnTo>
                    <a:pt x="8681814" y="6298553"/>
                  </a:lnTo>
                  <a:lnTo>
                    <a:pt x="8677522" y="6297512"/>
                  </a:lnTo>
                  <a:lnTo>
                    <a:pt x="8673144" y="6300379"/>
                  </a:lnTo>
                  <a:lnTo>
                    <a:pt x="8672435" y="6304812"/>
                  </a:lnTo>
                  <a:lnTo>
                    <a:pt x="8671537" y="6308768"/>
                  </a:lnTo>
                  <a:lnTo>
                    <a:pt x="8673879" y="6312529"/>
                  </a:lnTo>
                  <a:lnTo>
                    <a:pt x="8678886" y="6314665"/>
                  </a:lnTo>
                  <a:lnTo>
                    <a:pt x="8684655" y="6315942"/>
                  </a:lnTo>
                  <a:lnTo>
                    <a:pt x="8689087" y="6316649"/>
                  </a:lnTo>
                  <a:lnTo>
                    <a:pt x="8693467" y="6313783"/>
                  </a:lnTo>
                  <a:lnTo>
                    <a:pt x="8694882" y="6304917"/>
                  </a:lnTo>
                  <a:lnTo>
                    <a:pt x="8692014" y="6300536"/>
                  </a:lnTo>
                  <a:close/>
                </a:path>
                <a:path w="17559020" h="9894570">
                  <a:moveTo>
                    <a:pt x="3603054" y="4125414"/>
                  </a:moveTo>
                  <a:lnTo>
                    <a:pt x="3598100" y="4126852"/>
                  </a:lnTo>
                  <a:lnTo>
                    <a:pt x="3596058" y="4130716"/>
                  </a:lnTo>
                  <a:lnTo>
                    <a:pt x="3593873" y="4134913"/>
                  </a:lnTo>
                  <a:lnTo>
                    <a:pt x="3595311" y="4139867"/>
                  </a:lnTo>
                  <a:lnTo>
                    <a:pt x="3599175" y="4141909"/>
                  </a:lnTo>
                  <a:lnTo>
                    <a:pt x="3604564" y="4144998"/>
                  </a:lnTo>
                  <a:lnTo>
                    <a:pt x="3609238" y="4146991"/>
                  </a:lnTo>
                  <a:lnTo>
                    <a:pt x="3613858" y="4145410"/>
                  </a:lnTo>
                  <a:lnTo>
                    <a:pt x="3615758" y="4141881"/>
                  </a:lnTo>
                  <a:lnTo>
                    <a:pt x="3617943" y="4137683"/>
                  </a:lnTo>
                  <a:lnTo>
                    <a:pt x="3616505" y="4132729"/>
                  </a:lnTo>
                  <a:lnTo>
                    <a:pt x="3612641" y="4130687"/>
                  </a:lnTo>
                  <a:lnTo>
                    <a:pt x="3607252" y="4127599"/>
                  </a:lnTo>
                  <a:lnTo>
                    <a:pt x="3603054" y="4125414"/>
                  </a:lnTo>
                  <a:close/>
                </a:path>
                <a:path w="17559020" h="9894570">
                  <a:moveTo>
                    <a:pt x="3525921" y="4081464"/>
                  </a:moveTo>
                  <a:lnTo>
                    <a:pt x="3520634" y="4082760"/>
                  </a:lnTo>
                  <a:lnTo>
                    <a:pt x="3516548" y="4090487"/>
                  </a:lnTo>
                  <a:lnTo>
                    <a:pt x="3517845" y="4095774"/>
                  </a:lnTo>
                  <a:lnTo>
                    <a:pt x="3521708" y="4097817"/>
                  </a:lnTo>
                  <a:lnTo>
                    <a:pt x="3527098" y="4100905"/>
                  </a:lnTo>
                  <a:lnTo>
                    <a:pt x="3531772" y="4102899"/>
                  </a:lnTo>
                  <a:lnTo>
                    <a:pt x="3536391" y="4101318"/>
                  </a:lnTo>
                  <a:lnTo>
                    <a:pt x="3538292" y="4097788"/>
                  </a:lnTo>
                  <a:lnTo>
                    <a:pt x="3540334" y="4093924"/>
                  </a:lnTo>
                  <a:lnTo>
                    <a:pt x="3539039" y="4088638"/>
                  </a:lnTo>
                  <a:lnTo>
                    <a:pt x="3535176" y="4086595"/>
                  </a:lnTo>
                  <a:lnTo>
                    <a:pt x="3529785" y="4083507"/>
                  </a:lnTo>
                  <a:lnTo>
                    <a:pt x="3525921" y="4081464"/>
                  </a:lnTo>
                  <a:close/>
                </a:path>
                <a:path w="17559020" h="9894570">
                  <a:moveTo>
                    <a:pt x="8779823" y="6316686"/>
                  </a:moveTo>
                  <a:lnTo>
                    <a:pt x="8765046" y="6314328"/>
                  </a:lnTo>
                  <a:lnTo>
                    <a:pt x="8760666" y="6317195"/>
                  </a:lnTo>
                  <a:lnTo>
                    <a:pt x="8759959" y="6321628"/>
                  </a:lnTo>
                  <a:lnTo>
                    <a:pt x="8759142" y="6325225"/>
                  </a:lnTo>
                  <a:lnTo>
                    <a:pt x="8759060" y="6325585"/>
                  </a:lnTo>
                  <a:lnTo>
                    <a:pt x="8761402" y="6329346"/>
                  </a:lnTo>
                  <a:lnTo>
                    <a:pt x="8764740" y="6330770"/>
                  </a:lnTo>
                  <a:lnTo>
                    <a:pt x="8764883" y="6330436"/>
                  </a:lnTo>
                  <a:lnTo>
                    <a:pt x="8766552" y="6331148"/>
                  </a:lnTo>
                  <a:lnTo>
                    <a:pt x="8776895" y="6332798"/>
                  </a:lnTo>
                  <a:lnTo>
                    <a:pt x="8781275" y="6329932"/>
                  </a:lnTo>
                  <a:lnTo>
                    <a:pt x="8782690" y="6321065"/>
                  </a:lnTo>
                  <a:lnTo>
                    <a:pt x="8779823" y="6316686"/>
                  </a:lnTo>
                  <a:close/>
                </a:path>
                <a:path w="17559020" h="9894570">
                  <a:moveTo>
                    <a:pt x="3448263" y="4036895"/>
                  </a:moveTo>
                  <a:lnTo>
                    <a:pt x="3442976" y="4038190"/>
                  </a:lnTo>
                  <a:lnTo>
                    <a:pt x="3438890" y="4045917"/>
                  </a:lnTo>
                  <a:lnTo>
                    <a:pt x="3440186" y="4051205"/>
                  </a:lnTo>
                  <a:lnTo>
                    <a:pt x="3444050" y="4053247"/>
                  </a:lnTo>
                  <a:lnTo>
                    <a:pt x="3449441" y="4056336"/>
                  </a:lnTo>
                  <a:lnTo>
                    <a:pt x="3454114" y="4058330"/>
                  </a:lnTo>
                  <a:lnTo>
                    <a:pt x="3458734" y="4056749"/>
                  </a:lnTo>
                  <a:lnTo>
                    <a:pt x="3460634" y="4053220"/>
                  </a:lnTo>
                  <a:lnTo>
                    <a:pt x="3462677" y="4049356"/>
                  </a:lnTo>
                  <a:lnTo>
                    <a:pt x="3461381" y="4044069"/>
                  </a:lnTo>
                  <a:lnTo>
                    <a:pt x="3457517" y="4042026"/>
                  </a:lnTo>
                  <a:lnTo>
                    <a:pt x="3452126" y="4038937"/>
                  </a:lnTo>
                  <a:lnTo>
                    <a:pt x="3448263" y="4036895"/>
                  </a:lnTo>
                  <a:close/>
                </a:path>
                <a:path w="17559020" h="9894570">
                  <a:moveTo>
                    <a:pt x="3371415" y="3992277"/>
                  </a:moveTo>
                  <a:lnTo>
                    <a:pt x="3366461" y="3993715"/>
                  </a:lnTo>
                  <a:lnTo>
                    <a:pt x="3361709" y="4001157"/>
                  </a:lnTo>
                  <a:lnTo>
                    <a:pt x="3363147" y="4006111"/>
                  </a:lnTo>
                  <a:lnTo>
                    <a:pt x="3366868" y="4008487"/>
                  </a:lnTo>
                  <a:lnTo>
                    <a:pt x="3372259" y="4011576"/>
                  </a:lnTo>
                  <a:lnTo>
                    <a:pt x="3373260" y="4012003"/>
                  </a:lnTo>
                  <a:lnTo>
                    <a:pt x="3372783" y="4012195"/>
                  </a:lnTo>
                  <a:lnTo>
                    <a:pt x="3376455" y="4013761"/>
                  </a:lnTo>
                  <a:lnTo>
                    <a:pt x="3381075" y="4012181"/>
                  </a:lnTo>
                  <a:lnTo>
                    <a:pt x="3382976" y="4008651"/>
                  </a:lnTo>
                  <a:lnTo>
                    <a:pt x="3385352" y="4004930"/>
                  </a:lnTo>
                  <a:lnTo>
                    <a:pt x="3383914" y="3999976"/>
                  </a:lnTo>
                  <a:lnTo>
                    <a:pt x="3380193" y="3997599"/>
                  </a:lnTo>
                  <a:lnTo>
                    <a:pt x="3375136" y="3994653"/>
                  </a:lnTo>
                  <a:lnTo>
                    <a:pt x="3371415" y="3992277"/>
                  </a:lnTo>
                  <a:close/>
                </a:path>
                <a:path w="17559020" h="9894570">
                  <a:moveTo>
                    <a:pt x="8867631" y="6332836"/>
                  </a:moveTo>
                  <a:lnTo>
                    <a:pt x="8852854" y="6330477"/>
                  </a:lnTo>
                  <a:lnTo>
                    <a:pt x="8848474" y="6333344"/>
                  </a:lnTo>
                  <a:lnTo>
                    <a:pt x="8847767" y="6337777"/>
                  </a:lnTo>
                  <a:lnTo>
                    <a:pt x="8847344" y="6341543"/>
                  </a:lnTo>
                  <a:lnTo>
                    <a:pt x="8849351" y="6345161"/>
                  </a:lnTo>
                  <a:lnTo>
                    <a:pt x="8854360" y="6347298"/>
                  </a:lnTo>
                  <a:lnTo>
                    <a:pt x="8864702" y="6348947"/>
                  </a:lnTo>
                  <a:lnTo>
                    <a:pt x="8869083" y="6346081"/>
                  </a:lnTo>
                  <a:lnTo>
                    <a:pt x="8870498" y="6337215"/>
                  </a:lnTo>
                  <a:lnTo>
                    <a:pt x="8867631" y="6332836"/>
                  </a:lnTo>
                  <a:close/>
                </a:path>
                <a:path w="17559020" h="9894570">
                  <a:moveTo>
                    <a:pt x="3294043" y="3947041"/>
                  </a:moveTo>
                  <a:lnTo>
                    <a:pt x="3289089" y="3948479"/>
                  </a:lnTo>
                  <a:lnTo>
                    <a:pt x="3284336" y="3955921"/>
                  </a:lnTo>
                  <a:lnTo>
                    <a:pt x="3285773" y="3960874"/>
                  </a:lnTo>
                  <a:lnTo>
                    <a:pt x="3289495" y="3963250"/>
                  </a:lnTo>
                  <a:lnTo>
                    <a:pt x="3294885" y="3966339"/>
                  </a:lnTo>
                  <a:lnTo>
                    <a:pt x="3299224" y="3968190"/>
                  </a:lnTo>
                  <a:lnTo>
                    <a:pt x="3303702" y="3966944"/>
                  </a:lnTo>
                  <a:lnTo>
                    <a:pt x="3305602" y="3963414"/>
                  </a:lnTo>
                  <a:lnTo>
                    <a:pt x="3307979" y="3959693"/>
                  </a:lnTo>
                  <a:lnTo>
                    <a:pt x="3306541" y="3954739"/>
                  </a:lnTo>
                  <a:lnTo>
                    <a:pt x="3302819" y="3952362"/>
                  </a:lnTo>
                  <a:lnTo>
                    <a:pt x="3297764" y="3949417"/>
                  </a:lnTo>
                  <a:lnTo>
                    <a:pt x="3294043" y="3947041"/>
                  </a:lnTo>
                  <a:close/>
                </a:path>
                <a:path w="17559020" h="9894570">
                  <a:moveTo>
                    <a:pt x="3217479" y="3901755"/>
                  </a:moveTo>
                  <a:lnTo>
                    <a:pt x="3212525" y="3903193"/>
                  </a:lnTo>
                  <a:lnTo>
                    <a:pt x="3207772" y="3910635"/>
                  </a:lnTo>
                  <a:lnTo>
                    <a:pt x="3209210" y="3915589"/>
                  </a:lnTo>
                  <a:lnTo>
                    <a:pt x="3212931" y="3917965"/>
                  </a:lnTo>
                  <a:lnTo>
                    <a:pt x="3217988" y="3920911"/>
                  </a:lnTo>
                  <a:lnTo>
                    <a:pt x="3222996" y="3923047"/>
                  </a:lnTo>
                  <a:lnTo>
                    <a:pt x="3227139" y="3921658"/>
                  </a:lnTo>
                  <a:lnTo>
                    <a:pt x="3229373" y="3918272"/>
                  </a:lnTo>
                  <a:lnTo>
                    <a:pt x="3231750" y="3914550"/>
                  </a:lnTo>
                  <a:lnTo>
                    <a:pt x="3230312" y="3909596"/>
                  </a:lnTo>
                  <a:lnTo>
                    <a:pt x="3226591" y="3907220"/>
                  </a:lnTo>
                  <a:lnTo>
                    <a:pt x="3221200" y="3904131"/>
                  </a:lnTo>
                  <a:lnTo>
                    <a:pt x="3217479" y="3901755"/>
                  </a:lnTo>
                  <a:close/>
                </a:path>
                <a:path w="17559020" h="9894570">
                  <a:moveTo>
                    <a:pt x="8955341" y="6347365"/>
                  </a:moveTo>
                  <a:lnTo>
                    <a:pt x="8935388" y="6356214"/>
                  </a:lnTo>
                  <a:lnTo>
                    <a:pt x="8937396" y="6359833"/>
                  </a:lnTo>
                  <a:lnTo>
                    <a:pt x="8940734" y="6361256"/>
                  </a:lnTo>
                  <a:lnTo>
                    <a:pt x="8940876" y="6360923"/>
                  </a:lnTo>
                  <a:lnTo>
                    <a:pt x="8942546" y="6361635"/>
                  </a:lnTo>
                  <a:lnTo>
                    <a:pt x="8952890" y="6363285"/>
                  </a:lnTo>
                  <a:lnTo>
                    <a:pt x="8956936" y="6360276"/>
                  </a:lnTo>
                  <a:lnTo>
                    <a:pt x="8958350" y="6351410"/>
                  </a:lnTo>
                  <a:lnTo>
                    <a:pt x="8955341" y="6347365"/>
                  </a:lnTo>
                  <a:close/>
                </a:path>
                <a:path w="17559020" h="9894570">
                  <a:moveTo>
                    <a:pt x="3140724" y="3855993"/>
                  </a:moveTo>
                  <a:lnTo>
                    <a:pt x="3135770" y="3857431"/>
                  </a:lnTo>
                  <a:lnTo>
                    <a:pt x="3131017" y="3864873"/>
                  </a:lnTo>
                  <a:lnTo>
                    <a:pt x="3132456" y="3869827"/>
                  </a:lnTo>
                  <a:lnTo>
                    <a:pt x="3136177" y="3872203"/>
                  </a:lnTo>
                  <a:lnTo>
                    <a:pt x="3141233" y="3875149"/>
                  </a:lnTo>
                  <a:lnTo>
                    <a:pt x="3145907" y="3877143"/>
                  </a:lnTo>
                  <a:lnTo>
                    <a:pt x="3150050" y="3875754"/>
                  </a:lnTo>
                  <a:lnTo>
                    <a:pt x="3152285" y="3872367"/>
                  </a:lnTo>
                  <a:lnTo>
                    <a:pt x="3154661" y="3868646"/>
                  </a:lnTo>
                  <a:lnTo>
                    <a:pt x="3153223" y="3863692"/>
                  </a:lnTo>
                  <a:lnTo>
                    <a:pt x="3149502" y="3861315"/>
                  </a:lnTo>
                  <a:lnTo>
                    <a:pt x="3144445" y="3858369"/>
                  </a:lnTo>
                  <a:lnTo>
                    <a:pt x="3140724" y="3855993"/>
                  </a:lnTo>
                  <a:close/>
                </a:path>
                <a:path w="17559020" h="9894570">
                  <a:moveTo>
                    <a:pt x="9043812" y="6361035"/>
                  </a:moveTo>
                  <a:lnTo>
                    <a:pt x="9023859" y="6369884"/>
                  </a:lnTo>
                  <a:lnTo>
                    <a:pt x="9025867" y="6373503"/>
                  </a:lnTo>
                  <a:lnTo>
                    <a:pt x="9029205" y="6374927"/>
                  </a:lnTo>
                  <a:lnTo>
                    <a:pt x="9029015" y="6374451"/>
                  </a:lnTo>
                  <a:lnTo>
                    <a:pt x="9031017" y="6375305"/>
                  </a:lnTo>
                  <a:lnTo>
                    <a:pt x="9041362" y="6376955"/>
                  </a:lnTo>
                  <a:lnTo>
                    <a:pt x="9045407" y="6373946"/>
                  </a:lnTo>
                  <a:lnTo>
                    <a:pt x="9046822" y="6365080"/>
                  </a:lnTo>
                  <a:lnTo>
                    <a:pt x="9043812" y="6361035"/>
                  </a:lnTo>
                  <a:close/>
                </a:path>
                <a:path w="17559020" h="9894570">
                  <a:moveTo>
                    <a:pt x="3064254" y="3809564"/>
                  </a:moveTo>
                  <a:lnTo>
                    <a:pt x="3059301" y="3811001"/>
                  </a:lnTo>
                  <a:lnTo>
                    <a:pt x="3054548" y="3818443"/>
                  </a:lnTo>
                  <a:lnTo>
                    <a:pt x="3055986" y="3823397"/>
                  </a:lnTo>
                  <a:lnTo>
                    <a:pt x="3059707" y="3825774"/>
                  </a:lnTo>
                  <a:lnTo>
                    <a:pt x="3064763" y="3828720"/>
                  </a:lnTo>
                  <a:lnTo>
                    <a:pt x="3069437" y="3830714"/>
                  </a:lnTo>
                  <a:lnTo>
                    <a:pt x="3073581" y="3829325"/>
                  </a:lnTo>
                  <a:lnTo>
                    <a:pt x="3075815" y="3825937"/>
                  </a:lnTo>
                  <a:lnTo>
                    <a:pt x="3078191" y="3822216"/>
                  </a:lnTo>
                  <a:lnTo>
                    <a:pt x="3076753" y="3817262"/>
                  </a:lnTo>
                  <a:lnTo>
                    <a:pt x="3073032" y="3814886"/>
                  </a:lnTo>
                  <a:lnTo>
                    <a:pt x="3067975" y="3811940"/>
                  </a:lnTo>
                  <a:lnTo>
                    <a:pt x="3064254" y="3809564"/>
                  </a:lnTo>
                  <a:close/>
                </a:path>
                <a:path w="17559020" h="9894570">
                  <a:moveTo>
                    <a:pt x="2988261" y="3762943"/>
                  </a:moveTo>
                  <a:lnTo>
                    <a:pt x="2983307" y="3764381"/>
                  </a:lnTo>
                  <a:lnTo>
                    <a:pt x="2978554" y="3771823"/>
                  </a:lnTo>
                  <a:lnTo>
                    <a:pt x="2979992" y="3776777"/>
                  </a:lnTo>
                  <a:lnTo>
                    <a:pt x="2983713" y="3779154"/>
                  </a:lnTo>
                  <a:lnTo>
                    <a:pt x="2988770" y="3782099"/>
                  </a:lnTo>
                  <a:lnTo>
                    <a:pt x="2993444" y="3784093"/>
                  </a:lnTo>
                  <a:lnTo>
                    <a:pt x="2997588" y="3782704"/>
                  </a:lnTo>
                  <a:lnTo>
                    <a:pt x="2999822" y="3779316"/>
                  </a:lnTo>
                  <a:lnTo>
                    <a:pt x="3002198" y="3775596"/>
                  </a:lnTo>
                  <a:lnTo>
                    <a:pt x="3000760" y="3770642"/>
                  </a:lnTo>
                  <a:lnTo>
                    <a:pt x="2997039" y="3768265"/>
                  </a:lnTo>
                  <a:lnTo>
                    <a:pt x="2991982" y="3765320"/>
                  </a:lnTo>
                  <a:lnTo>
                    <a:pt x="2988261" y="3762943"/>
                  </a:lnTo>
                  <a:close/>
                </a:path>
                <a:path w="17559020" h="9894570">
                  <a:moveTo>
                    <a:pt x="9132234" y="6373895"/>
                  </a:moveTo>
                  <a:lnTo>
                    <a:pt x="9121890" y="6372244"/>
                  </a:lnTo>
                  <a:lnTo>
                    <a:pt x="9117314" y="6371870"/>
                  </a:lnTo>
                  <a:lnTo>
                    <a:pt x="9113269" y="6374880"/>
                  </a:lnTo>
                  <a:lnTo>
                    <a:pt x="9112562" y="6379313"/>
                  </a:lnTo>
                  <a:lnTo>
                    <a:pt x="9112312" y="6382363"/>
                  </a:lnTo>
                  <a:lnTo>
                    <a:pt x="9112281" y="6382744"/>
                  </a:lnTo>
                  <a:lnTo>
                    <a:pt x="9114289" y="6386363"/>
                  </a:lnTo>
                  <a:lnTo>
                    <a:pt x="9119630" y="6388641"/>
                  </a:lnTo>
                  <a:lnTo>
                    <a:pt x="9125541" y="6389584"/>
                  </a:lnTo>
                  <a:lnTo>
                    <a:pt x="9130116" y="6389958"/>
                  </a:lnTo>
                  <a:lnTo>
                    <a:pt x="9134162" y="6386949"/>
                  </a:lnTo>
                  <a:lnTo>
                    <a:pt x="9134869" y="6382516"/>
                  </a:lnTo>
                  <a:lnTo>
                    <a:pt x="9135243" y="6377940"/>
                  </a:lnTo>
                  <a:lnTo>
                    <a:pt x="9132234" y="6373895"/>
                  </a:lnTo>
                  <a:close/>
                </a:path>
                <a:path w="17559020" h="9894570">
                  <a:moveTo>
                    <a:pt x="2912503" y="3714844"/>
                  </a:moveTo>
                  <a:lnTo>
                    <a:pt x="2907550" y="3716282"/>
                  </a:lnTo>
                  <a:lnTo>
                    <a:pt x="2905173" y="3720003"/>
                  </a:lnTo>
                  <a:lnTo>
                    <a:pt x="2902654" y="3724058"/>
                  </a:lnTo>
                  <a:lnTo>
                    <a:pt x="2904092" y="3729012"/>
                  </a:lnTo>
                  <a:lnTo>
                    <a:pt x="2907813" y="3731389"/>
                  </a:lnTo>
                  <a:lnTo>
                    <a:pt x="2912728" y="3734669"/>
                  </a:lnTo>
                  <a:lnTo>
                    <a:pt x="2917735" y="3736804"/>
                  </a:lnTo>
                  <a:lnTo>
                    <a:pt x="2921878" y="3735416"/>
                  </a:lnTo>
                  <a:lnTo>
                    <a:pt x="2924113" y="3732028"/>
                  </a:lnTo>
                  <a:lnTo>
                    <a:pt x="2926631" y="3727974"/>
                  </a:lnTo>
                  <a:lnTo>
                    <a:pt x="2925193" y="3723019"/>
                  </a:lnTo>
                  <a:lnTo>
                    <a:pt x="2921472" y="3720643"/>
                  </a:lnTo>
                  <a:lnTo>
                    <a:pt x="2916558" y="3717363"/>
                  </a:lnTo>
                  <a:lnTo>
                    <a:pt x="2912503" y="3714844"/>
                  </a:lnTo>
                  <a:close/>
                </a:path>
                <a:path w="17559020" h="9894570">
                  <a:moveTo>
                    <a:pt x="2836937" y="3667222"/>
                  </a:moveTo>
                  <a:lnTo>
                    <a:pt x="2831983" y="3668660"/>
                  </a:lnTo>
                  <a:lnTo>
                    <a:pt x="2827429" y="3675792"/>
                  </a:lnTo>
                  <a:lnTo>
                    <a:pt x="2827231" y="3676102"/>
                  </a:lnTo>
                  <a:lnTo>
                    <a:pt x="2828192" y="3681247"/>
                  </a:lnTo>
                  <a:lnTo>
                    <a:pt x="2831913" y="3683623"/>
                  </a:lnTo>
                  <a:lnTo>
                    <a:pt x="2836827" y="3686904"/>
                  </a:lnTo>
                  <a:lnTo>
                    <a:pt x="2838162" y="3687474"/>
                  </a:lnTo>
                  <a:lnTo>
                    <a:pt x="2838020" y="3687807"/>
                  </a:lnTo>
                  <a:lnTo>
                    <a:pt x="2841692" y="3689373"/>
                  </a:lnTo>
                  <a:lnTo>
                    <a:pt x="2845836" y="3687984"/>
                  </a:lnTo>
                  <a:lnTo>
                    <a:pt x="2847867" y="3684905"/>
                  </a:lnTo>
                  <a:lnTo>
                    <a:pt x="2850446" y="3680876"/>
                  </a:lnTo>
                  <a:lnTo>
                    <a:pt x="2849485" y="3675731"/>
                  </a:lnTo>
                  <a:lnTo>
                    <a:pt x="2845764" y="3673355"/>
                  </a:lnTo>
                  <a:lnTo>
                    <a:pt x="2840849" y="3670075"/>
                  </a:lnTo>
                  <a:lnTo>
                    <a:pt x="2836937" y="3667222"/>
                  </a:lnTo>
                  <a:close/>
                </a:path>
                <a:path w="17559020" h="9894570">
                  <a:moveTo>
                    <a:pt x="9221034" y="6384943"/>
                  </a:moveTo>
                  <a:lnTo>
                    <a:pt x="9216601" y="6384236"/>
                  </a:lnTo>
                  <a:lnTo>
                    <a:pt x="9210548" y="6383626"/>
                  </a:lnTo>
                  <a:lnTo>
                    <a:pt x="9205971" y="6383252"/>
                  </a:lnTo>
                  <a:lnTo>
                    <a:pt x="9202260" y="6386404"/>
                  </a:lnTo>
                  <a:lnTo>
                    <a:pt x="9201553" y="6390837"/>
                  </a:lnTo>
                  <a:lnTo>
                    <a:pt x="9200797" y="6394461"/>
                  </a:lnTo>
                  <a:lnTo>
                    <a:pt x="9202947" y="6397745"/>
                  </a:lnTo>
                  <a:lnTo>
                    <a:pt x="9206285" y="6399168"/>
                  </a:lnTo>
                  <a:lnTo>
                    <a:pt x="9206762" y="6398978"/>
                  </a:lnTo>
                  <a:lnTo>
                    <a:pt x="9208764" y="6399832"/>
                  </a:lnTo>
                  <a:lnTo>
                    <a:pt x="9214817" y="6400441"/>
                  </a:lnTo>
                  <a:lnTo>
                    <a:pt x="9219393" y="6400815"/>
                  </a:lnTo>
                  <a:lnTo>
                    <a:pt x="9223105" y="6397663"/>
                  </a:lnTo>
                  <a:lnTo>
                    <a:pt x="9223812" y="6393230"/>
                  </a:lnTo>
                  <a:lnTo>
                    <a:pt x="9224186" y="6388655"/>
                  </a:lnTo>
                  <a:lnTo>
                    <a:pt x="9221034" y="6384943"/>
                  </a:lnTo>
                  <a:close/>
                </a:path>
                <a:path w="17559020" h="9894570">
                  <a:moveTo>
                    <a:pt x="2761705" y="3619742"/>
                  </a:moveTo>
                  <a:lnTo>
                    <a:pt x="2756559" y="3620704"/>
                  </a:lnTo>
                  <a:lnTo>
                    <a:pt x="2752004" y="3627836"/>
                  </a:lnTo>
                  <a:lnTo>
                    <a:pt x="2751806" y="3628146"/>
                  </a:lnTo>
                  <a:lnTo>
                    <a:pt x="2752769" y="3633291"/>
                  </a:lnTo>
                  <a:lnTo>
                    <a:pt x="2756490" y="3635668"/>
                  </a:lnTo>
                  <a:lnTo>
                    <a:pt x="2761403" y="3638947"/>
                  </a:lnTo>
                  <a:lnTo>
                    <a:pt x="2762739" y="3639517"/>
                  </a:lnTo>
                  <a:lnTo>
                    <a:pt x="2762597" y="3639851"/>
                  </a:lnTo>
                  <a:lnTo>
                    <a:pt x="2766269" y="3641417"/>
                  </a:lnTo>
                  <a:lnTo>
                    <a:pt x="2770412" y="3640028"/>
                  </a:lnTo>
                  <a:lnTo>
                    <a:pt x="2772443" y="3636949"/>
                  </a:lnTo>
                  <a:lnTo>
                    <a:pt x="2775023" y="3632920"/>
                  </a:lnTo>
                  <a:lnTo>
                    <a:pt x="2774060" y="3627775"/>
                  </a:lnTo>
                  <a:lnTo>
                    <a:pt x="2770339" y="3625398"/>
                  </a:lnTo>
                  <a:lnTo>
                    <a:pt x="2765426" y="3622118"/>
                  </a:lnTo>
                  <a:lnTo>
                    <a:pt x="2761705" y="3619742"/>
                  </a:lnTo>
                  <a:close/>
                </a:path>
                <a:path w="17559020" h="9894570">
                  <a:moveTo>
                    <a:pt x="2686899" y="3571260"/>
                  </a:moveTo>
                  <a:lnTo>
                    <a:pt x="2681754" y="3572223"/>
                  </a:lnTo>
                  <a:lnTo>
                    <a:pt x="2677199" y="3579355"/>
                  </a:lnTo>
                  <a:lnTo>
                    <a:pt x="2677001" y="3579665"/>
                  </a:lnTo>
                  <a:lnTo>
                    <a:pt x="2677963" y="3584810"/>
                  </a:lnTo>
                  <a:lnTo>
                    <a:pt x="2681684" y="3587186"/>
                  </a:lnTo>
                  <a:lnTo>
                    <a:pt x="2686598" y="3590466"/>
                  </a:lnTo>
                  <a:lnTo>
                    <a:pt x="2687933" y="3591036"/>
                  </a:lnTo>
                  <a:lnTo>
                    <a:pt x="2687791" y="3591369"/>
                  </a:lnTo>
                  <a:lnTo>
                    <a:pt x="2691463" y="3592936"/>
                  </a:lnTo>
                  <a:lnTo>
                    <a:pt x="2695607" y="3591547"/>
                  </a:lnTo>
                  <a:lnTo>
                    <a:pt x="2697638" y="3588468"/>
                  </a:lnTo>
                  <a:lnTo>
                    <a:pt x="2700217" y="3584439"/>
                  </a:lnTo>
                  <a:lnTo>
                    <a:pt x="2699255" y="3579293"/>
                  </a:lnTo>
                  <a:lnTo>
                    <a:pt x="2695534" y="3576917"/>
                  </a:lnTo>
                  <a:lnTo>
                    <a:pt x="2690620" y="3573637"/>
                  </a:lnTo>
                  <a:lnTo>
                    <a:pt x="2686899" y="3571260"/>
                  </a:lnTo>
                  <a:close/>
                </a:path>
                <a:path w="17559020" h="9894570">
                  <a:moveTo>
                    <a:pt x="9309928" y="6394848"/>
                  </a:moveTo>
                  <a:lnTo>
                    <a:pt x="9305353" y="6394474"/>
                  </a:lnTo>
                  <a:lnTo>
                    <a:pt x="9299300" y="6393865"/>
                  </a:lnTo>
                  <a:lnTo>
                    <a:pt x="9294724" y="6393491"/>
                  </a:lnTo>
                  <a:lnTo>
                    <a:pt x="9290679" y="6396501"/>
                  </a:lnTo>
                  <a:lnTo>
                    <a:pt x="9290305" y="6401076"/>
                  </a:lnTo>
                  <a:lnTo>
                    <a:pt x="9289882" y="6404842"/>
                  </a:lnTo>
                  <a:lnTo>
                    <a:pt x="9291699" y="6407984"/>
                  </a:lnTo>
                  <a:lnTo>
                    <a:pt x="9295036" y="6409408"/>
                  </a:lnTo>
                  <a:lnTo>
                    <a:pt x="9295513" y="6409216"/>
                  </a:lnTo>
                  <a:lnTo>
                    <a:pt x="9297516" y="6410071"/>
                  </a:lnTo>
                  <a:lnTo>
                    <a:pt x="9303569" y="6410680"/>
                  </a:lnTo>
                  <a:lnTo>
                    <a:pt x="9308144" y="6411053"/>
                  </a:lnTo>
                  <a:lnTo>
                    <a:pt x="9312190" y="6408045"/>
                  </a:lnTo>
                  <a:lnTo>
                    <a:pt x="9312937" y="6398893"/>
                  </a:lnTo>
                  <a:lnTo>
                    <a:pt x="9309928" y="6394848"/>
                  </a:lnTo>
                  <a:close/>
                </a:path>
                <a:path w="17559020" h="9894570">
                  <a:moveTo>
                    <a:pt x="2611902" y="3522303"/>
                  </a:moveTo>
                  <a:lnTo>
                    <a:pt x="2606757" y="3523265"/>
                  </a:lnTo>
                  <a:lnTo>
                    <a:pt x="2602203" y="3530397"/>
                  </a:lnTo>
                  <a:lnTo>
                    <a:pt x="2602005" y="3530707"/>
                  </a:lnTo>
                  <a:lnTo>
                    <a:pt x="2602966" y="3535852"/>
                  </a:lnTo>
                  <a:lnTo>
                    <a:pt x="2606687" y="3538228"/>
                  </a:lnTo>
                  <a:lnTo>
                    <a:pt x="2611601" y="3541509"/>
                  </a:lnTo>
                  <a:lnTo>
                    <a:pt x="2616609" y="3543645"/>
                  </a:lnTo>
                  <a:lnTo>
                    <a:pt x="2620610" y="3542589"/>
                  </a:lnTo>
                  <a:lnTo>
                    <a:pt x="2622641" y="3539510"/>
                  </a:lnTo>
                  <a:lnTo>
                    <a:pt x="2625220" y="3535481"/>
                  </a:lnTo>
                  <a:lnTo>
                    <a:pt x="2624259" y="3530336"/>
                  </a:lnTo>
                  <a:lnTo>
                    <a:pt x="2620538" y="3527959"/>
                  </a:lnTo>
                  <a:lnTo>
                    <a:pt x="2615623" y="3524680"/>
                  </a:lnTo>
                  <a:lnTo>
                    <a:pt x="2611902" y="3522303"/>
                  </a:lnTo>
                  <a:close/>
                </a:path>
                <a:path w="17559020" h="9894570">
                  <a:moveTo>
                    <a:pt x="9398772" y="6403942"/>
                  </a:moveTo>
                  <a:lnTo>
                    <a:pt x="9394197" y="6403569"/>
                  </a:lnTo>
                  <a:lnTo>
                    <a:pt x="9388144" y="6402960"/>
                  </a:lnTo>
                  <a:lnTo>
                    <a:pt x="9383569" y="6402586"/>
                  </a:lnTo>
                  <a:lnTo>
                    <a:pt x="9379521" y="6405595"/>
                  </a:lnTo>
                  <a:lnTo>
                    <a:pt x="9379148" y="6410170"/>
                  </a:lnTo>
                  <a:lnTo>
                    <a:pt x="9378726" y="6413936"/>
                  </a:lnTo>
                  <a:lnTo>
                    <a:pt x="9396988" y="6420148"/>
                  </a:lnTo>
                  <a:lnTo>
                    <a:pt x="9401035" y="6417138"/>
                  </a:lnTo>
                  <a:lnTo>
                    <a:pt x="9401782" y="6407988"/>
                  </a:lnTo>
                  <a:lnTo>
                    <a:pt x="9398772" y="6403942"/>
                  </a:lnTo>
                  <a:close/>
                </a:path>
                <a:path w="17559020" h="9894570">
                  <a:moveTo>
                    <a:pt x="17308849" y="9778908"/>
                  </a:moveTo>
                  <a:lnTo>
                    <a:pt x="17295162" y="9773070"/>
                  </a:lnTo>
                  <a:lnTo>
                    <a:pt x="17290402" y="9774985"/>
                  </a:lnTo>
                  <a:lnTo>
                    <a:pt x="17286984" y="9782997"/>
                  </a:lnTo>
                  <a:lnTo>
                    <a:pt x="17288897" y="9787759"/>
                  </a:lnTo>
                  <a:lnTo>
                    <a:pt x="17302583" y="9793597"/>
                  </a:lnTo>
                  <a:lnTo>
                    <a:pt x="17307347" y="9791683"/>
                  </a:lnTo>
                  <a:lnTo>
                    <a:pt x="17310765" y="9783671"/>
                  </a:lnTo>
                  <a:lnTo>
                    <a:pt x="17308849" y="9778908"/>
                  </a:lnTo>
                  <a:close/>
                </a:path>
                <a:path w="17559020" h="9894570">
                  <a:moveTo>
                    <a:pt x="17391256" y="9813272"/>
                  </a:moveTo>
                  <a:lnTo>
                    <a:pt x="17381575" y="9809143"/>
                  </a:lnTo>
                  <a:lnTo>
                    <a:pt x="17377426" y="9807767"/>
                  </a:lnTo>
                  <a:lnTo>
                    <a:pt x="17372664" y="9809681"/>
                  </a:lnTo>
                  <a:lnTo>
                    <a:pt x="17369246" y="9817693"/>
                  </a:lnTo>
                  <a:lnTo>
                    <a:pt x="17371161" y="9822455"/>
                  </a:lnTo>
                  <a:lnTo>
                    <a:pt x="17380842" y="9826585"/>
                  </a:lnTo>
                  <a:lnTo>
                    <a:pt x="17384991" y="9827960"/>
                  </a:lnTo>
                  <a:lnTo>
                    <a:pt x="17389753" y="9826046"/>
                  </a:lnTo>
                  <a:lnTo>
                    <a:pt x="17393171" y="9818035"/>
                  </a:lnTo>
                  <a:lnTo>
                    <a:pt x="17391256" y="9813272"/>
                  </a:lnTo>
                  <a:close/>
                </a:path>
                <a:path w="17559020" h="9894570">
                  <a:moveTo>
                    <a:pt x="17227156" y="9742877"/>
                  </a:moveTo>
                  <a:lnTo>
                    <a:pt x="17213468" y="9737038"/>
                  </a:lnTo>
                  <a:lnTo>
                    <a:pt x="17208372" y="9738810"/>
                  </a:lnTo>
                  <a:lnTo>
                    <a:pt x="17204955" y="9746822"/>
                  </a:lnTo>
                  <a:lnTo>
                    <a:pt x="17206727" y="9751919"/>
                  </a:lnTo>
                  <a:lnTo>
                    <a:pt x="17220748" y="9757900"/>
                  </a:lnTo>
                  <a:lnTo>
                    <a:pt x="17225509" y="9755985"/>
                  </a:lnTo>
                  <a:lnTo>
                    <a:pt x="17228926" y="9747973"/>
                  </a:lnTo>
                  <a:lnTo>
                    <a:pt x="17227156" y="9742877"/>
                  </a:lnTo>
                  <a:close/>
                </a:path>
                <a:path w="17559020" h="9894570">
                  <a:moveTo>
                    <a:pt x="17473948" y="9846967"/>
                  </a:moveTo>
                  <a:lnTo>
                    <a:pt x="17460259" y="9841128"/>
                  </a:lnTo>
                  <a:lnTo>
                    <a:pt x="17455355" y="9843376"/>
                  </a:lnTo>
                  <a:lnTo>
                    <a:pt x="17451938" y="9851387"/>
                  </a:lnTo>
                  <a:lnTo>
                    <a:pt x="17453851" y="9856150"/>
                  </a:lnTo>
                  <a:lnTo>
                    <a:pt x="17467874" y="9862131"/>
                  </a:lnTo>
                  <a:lnTo>
                    <a:pt x="17472444" y="9859741"/>
                  </a:lnTo>
                  <a:lnTo>
                    <a:pt x="17475861" y="9851729"/>
                  </a:lnTo>
                  <a:lnTo>
                    <a:pt x="17473948" y="9846967"/>
                  </a:lnTo>
                  <a:close/>
                </a:path>
                <a:path w="17559020" h="9894570">
                  <a:moveTo>
                    <a:pt x="17145745" y="9706177"/>
                  </a:moveTo>
                  <a:lnTo>
                    <a:pt x="17132059" y="9700339"/>
                  </a:lnTo>
                  <a:lnTo>
                    <a:pt x="17126965" y="9702112"/>
                  </a:lnTo>
                  <a:lnTo>
                    <a:pt x="17123547" y="9710124"/>
                  </a:lnTo>
                  <a:lnTo>
                    <a:pt x="17125317" y="9715219"/>
                  </a:lnTo>
                  <a:lnTo>
                    <a:pt x="17139337" y="9721200"/>
                  </a:lnTo>
                  <a:lnTo>
                    <a:pt x="17144101" y="9719286"/>
                  </a:lnTo>
                  <a:lnTo>
                    <a:pt x="17147519" y="9711274"/>
                  </a:lnTo>
                  <a:lnTo>
                    <a:pt x="17145745" y="9706177"/>
                  </a:lnTo>
                  <a:close/>
                </a:path>
                <a:path w="17559020" h="9894570">
                  <a:moveTo>
                    <a:pt x="2537524" y="3472820"/>
                  </a:moveTo>
                  <a:lnTo>
                    <a:pt x="2532379" y="3473782"/>
                  </a:lnTo>
                  <a:lnTo>
                    <a:pt x="2527824" y="3480914"/>
                  </a:lnTo>
                  <a:lnTo>
                    <a:pt x="2527626" y="3481224"/>
                  </a:lnTo>
                  <a:lnTo>
                    <a:pt x="2528588" y="3486369"/>
                  </a:lnTo>
                  <a:lnTo>
                    <a:pt x="2532309" y="3488745"/>
                  </a:lnTo>
                  <a:lnTo>
                    <a:pt x="2537223" y="3492026"/>
                  </a:lnTo>
                  <a:lnTo>
                    <a:pt x="2542230" y="3494161"/>
                  </a:lnTo>
                  <a:lnTo>
                    <a:pt x="2546232" y="3493106"/>
                  </a:lnTo>
                  <a:lnTo>
                    <a:pt x="2548263" y="3490027"/>
                  </a:lnTo>
                  <a:lnTo>
                    <a:pt x="2550842" y="3485998"/>
                  </a:lnTo>
                  <a:lnTo>
                    <a:pt x="2549881" y="3480853"/>
                  </a:lnTo>
                  <a:lnTo>
                    <a:pt x="2546160" y="3478476"/>
                  </a:lnTo>
                  <a:lnTo>
                    <a:pt x="2541245" y="3475196"/>
                  </a:lnTo>
                  <a:lnTo>
                    <a:pt x="2537524" y="3472820"/>
                  </a:lnTo>
                  <a:close/>
                </a:path>
                <a:path w="17559020" h="9894570">
                  <a:moveTo>
                    <a:pt x="17556398" y="9879376"/>
                  </a:moveTo>
                  <a:lnTo>
                    <a:pt x="17542710" y="9873537"/>
                  </a:lnTo>
                  <a:lnTo>
                    <a:pt x="17538141" y="9875928"/>
                  </a:lnTo>
                  <a:lnTo>
                    <a:pt x="17536432" y="9879934"/>
                  </a:lnTo>
                  <a:lnTo>
                    <a:pt x="17535286" y="9883391"/>
                  </a:lnTo>
                  <a:lnTo>
                    <a:pt x="17535057" y="9884082"/>
                  </a:lnTo>
                  <a:lnTo>
                    <a:pt x="17536970" y="9888844"/>
                  </a:lnTo>
                  <a:lnTo>
                    <a:pt x="17540976" y="9890553"/>
                  </a:lnTo>
                  <a:lnTo>
                    <a:pt x="17541119" y="9890219"/>
                  </a:lnTo>
                  <a:lnTo>
                    <a:pt x="17550798" y="9894348"/>
                  </a:lnTo>
                  <a:lnTo>
                    <a:pt x="17555371" y="9891958"/>
                  </a:lnTo>
                  <a:lnTo>
                    <a:pt x="17558788" y="9883947"/>
                  </a:lnTo>
                  <a:lnTo>
                    <a:pt x="17556398" y="9879376"/>
                  </a:lnTo>
                  <a:close/>
                </a:path>
                <a:path w="17559020" h="9894570">
                  <a:moveTo>
                    <a:pt x="17060899" y="9666434"/>
                  </a:moveTo>
                  <a:lnTo>
                    <a:pt x="17051219" y="9662304"/>
                  </a:lnTo>
                  <a:lnTo>
                    <a:pt x="17046600" y="9663885"/>
                  </a:lnTo>
                  <a:lnTo>
                    <a:pt x="17044380" y="9668857"/>
                  </a:lnTo>
                  <a:lnTo>
                    <a:pt x="17042848" y="9671755"/>
                  </a:lnTo>
                  <a:lnTo>
                    <a:pt x="17044619" y="9676850"/>
                  </a:lnTo>
                  <a:lnTo>
                    <a:pt x="17048483" y="9678893"/>
                  </a:lnTo>
                  <a:lnTo>
                    <a:pt x="17058165" y="9683023"/>
                  </a:lnTo>
                  <a:lnTo>
                    <a:pt x="17062784" y="9681442"/>
                  </a:lnTo>
                  <a:lnTo>
                    <a:pt x="17065003" y="9676471"/>
                  </a:lnTo>
                  <a:lnTo>
                    <a:pt x="17066535" y="9673573"/>
                  </a:lnTo>
                  <a:lnTo>
                    <a:pt x="17064763" y="9668476"/>
                  </a:lnTo>
                  <a:lnTo>
                    <a:pt x="17060899" y="9666434"/>
                  </a:lnTo>
                  <a:close/>
                </a:path>
                <a:path w="17559020" h="9894570">
                  <a:moveTo>
                    <a:pt x="16970806" y="9623268"/>
                  </a:moveTo>
                  <a:lnTo>
                    <a:pt x="16965710" y="9625040"/>
                  </a:lnTo>
                  <a:lnTo>
                    <a:pt x="16963321" y="9630334"/>
                  </a:lnTo>
                  <a:lnTo>
                    <a:pt x="16961959" y="9632910"/>
                  </a:lnTo>
                  <a:lnTo>
                    <a:pt x="16963874" y="9637672"/>
                  </a:lnTo>
                  <a:lnTo>
                    <a:pt x="16967594" y="9640048"/>
                  </a:lnTo>
                  <a:lnTo>
                    <a:pt x="16973603" y="9642611"/>
                  </a:lnTo>
                  <a:lnTo>
                    <a:pt x="16973795" y="9643088"/>
                  </a:lnTo>
                  <a:lnTo>
                    <a:pt x="16977468" y="9644655"/>
                  </a:lnTo>
                  <a:lnTo>
                    <a:pt x="16982420" y="9643216"/>
                  </a:lnTo>
                  <a:lnTo>
                    <a:pt x="16984801" y="9637918"/>
                  </a:lnTo>
                  <a:lnTo>
                    <a:pt x="16986314" y="9635013"/>
                  </a:lnTo>
                  <a:lnTo>
                    <a:pt x="16984401" y="9630251"/>
                  </a:lnTo>
                  <a:lnTo>
                    <a:pt x="16980679" y="9627874"/>
                  </a:lnTo>
                  <a:lnTo>
                    <a:pt x="16975003" y="9625453"/>
                  </a:lnTo>
                  <a:lnTo>
                    <a:pt x="16970806" y="9623268"/>
                  </a:lnTo>
                  <a:close/>
                </a:path>
                <a:path w="17559020" h="9894570">
                  <a:moveTo>
                    <a:pt x="16890630" y="9582755"/>
                  </a:moveTo>
                  <a:lnTo>
                    <a:pt x="16885534" y="9584526"/>
                  </a:lnTo>
                  <a:lnTo>
                    <a:pt x="16883144" y="9589821"/>
                  </a:lnTo>
                  <a:lnTo>
                    <a:pt x="16881783" y="9592396"/>
                  </a:lnTo>
                  <a:lnTo>
                    <a:pt x="16883553" y="9597491"/>
                  </a:lnTo>
                  <a:lnTo>
                    <a:pt x="16887275" y="9599868"/>
                  </a:lnTo>
                  <a:lnTo>
                    <a:pt x="16897289" y="9604140"/>
                  </a:lnTo>
                  <a:lnTo>
                    <a:pt x="16902244" y="9602702"/>
                  </a:lnTo>
                  <a:lnTo>
                    <a:pt x="16904633" y="9597409"/>
                  </a:lnTo>
                  <a:lnTo>
                    <a:pt x="16905995" y="9594833"/>
                  </a:lnTo>
                  <a:lnTo>
                    <a:pt x="16904222" y="9589737"/>
                  </a:lnTo>
                  <a:lnTo>
                    <a:pt x="16900502" y="9587361"/>
                  </a:lnTo>
                  <a:lnTo>
                    <a:pt x="16894827" y="9584940"/>
                  </a:lnTo>
                  <a:lnTo>
                    <a:pt x="16890630" y="9582755"/>
                  </a:lnTo>
                  <a:close/>
                </a:path>
                <a:path w="17559020" h="9894570">
                  <a:moveTo>
                    <a:pt x="2463431" y="3422669"/>
                  </a:moveTo>
                  <a:lnTo>
                    <a:pt x="2458286" y="3423631"/>
                  </a:lnTo>
                  <a:lnTo>
                    <a:pt x="2453731" y="3430764"/>
                  </a:lnTo>
                  <a:lnTo>
                    <a:pt x="2453532" y="3431074"/>
                  </a:lnTo>
                  <a:lnTo>
                    <a:pt x="2454495" y="3436219"/>
                  </a:lnTo>
                  <a:lnTo>
                    <a:pt x="2458216" y="3438595"/>
                  </a:lnTo>
                  <a:lnTo>
                    <a:pt x="2463130" y="3441875"/>
                  </a:lnTo>
                  <a:lnTo>
                    <a:pt x="2468137" y="3444011"/>
                  </a:lnTo>
                  <a:lnTo>
                    <a:pt x="2472139" y="3442956"/>
                  </a:lnTo>
                  <a:lnTo>
                    <a:pt x="2474169" y="3439877"/>
                  </a:lnTo>
                  <a:lnTo>
                    <a:pt x="2476749" y="3435847"/>
                  </a:lnTo>
                  <a:lnTo>
                    <a:pt x="2475787" y="3430703"/>
                  </a:lnTo>
                  <a:lnTo>
                    <a:pt x="2472066" y="3428326"/>
                  </a:lnTo>
                  <a:lnTo>
                    <a:pt x="2467152" y="3425046"/>
                  </a:lnTo>
                  <a:lnTo>
                    <a:pt x="2463431" y="3422669"/>
                  </a:lnTo>
                  <a:close/>
                </a:path>
                <a:path w="17559020" h="9894570">
                  <a:moveTo>
                    <a:pt x="16812073" y="9542143"/>
                  </a:moveTo>
                  <a:lnTo>
                    <a:pt x="16807120" y="9543580"/>
                  </a:lnTo>
                  <a:lnTo>
                    <a:pt x="16803034" y="9551308"/>
                  </a:lnTo>
                  <a:lnTo>
                    <a:pt x="16804473" y="9556261"/>
                  </a:lnTo>
                  <a:lnTo>
                    <a:pt x="16808194" y="9558638"/>
                  </a:lnTo>
                  <a:lnTo>
                    <a:pt x="16814536" y="9561343"/>
                  </a:lnTo>
                  <a:lnTo>
                    <a:pt x="16814394" y="9561677"/>
                  </a:lnTo>
                  <a:lnTo>
                    <a:pt x="16818067" y="9563244"/>
                  </a:lnTo>
                  <a:lnTo>
                    <a:pt x="16823019" y="9561805"/>
                  </a:lnTo>
                  <a:lnTo>
                    <a:pt x="16824728" y="9557800"/>
                  </a:lnTo>
                  <a:lnTo>
                    <a:pt x="16826770" y="9553936"/>
                  </a:lnTo>
                  <a:lnTo>
                    <a:pt x="16825332" y="9548982"/>
                  </a:lnTo>
                  <a:lnTo>
                    <a:pt x="16821611" y="9546605"/>
                  </a:lnTo>
                  <a:lnTo>
                    <a:pt x="16815937" y="9544185"/>
                  </a:lnTo>
                  <a:lnTo>
                    <a:pt x="16812073" y="9542143"/>
                  </a:lnTo>
                  <a:close/>
                </a:path>
                <a:path w="17559020" h="9894570">
                  <a:moveTo>
                    <a:pt x="9487092" y="6412418"/>
                  </a:moveTo>
                  <a:lnTo>
                    <a:pt x="9482516" y="6412044"/>
                  </a:lnTo>
                  <a:lnTo>
                    <a:pt x="9476463" y="6411435"/>
                  </a:lnTo>
                  <a:lnTo>
                    <a:pt x="9471888" y="6411062"/>
                  </a:lnTo>
                  <a:lnTo>
                    <a:pt x="9468176" y="6414214"/>
                  </a:lnTo>
                  <a:lnTo>
                    <a:pt x="9467523" y="6422221"/>
                  </a:lnTo>
                  <a:lnTo>
                    <a:pt x="9469672" y="6425505"/>
                  </a:lnTo>
                  <a:lnTo>
                    <a:pt x="9473344" y="6427072"/>
                  </a:lnTo>
                  <a:lnTo>
                    <a:pt x="9475156" y="6427450"/>
                  </a:lnTo>
                  <a:lnTo>
                    <a:pt x="9481208" y="6428059"/>
                  </a:lnTo>
                  <a:lnTo>
                    <a:pt x="9485783" y="6428432"/>
                  </a:lnTo>
                  <a:lnTo>
                    <a:pt x="9489496" y="6425280"/>
                  </a:lnTo>
                  <a:lnTo>
                    <a:pt x="9490243" y="6416130"/>
                  </a:lnTo>
                  <a:lnTo>
                    <a:pt x="9487092" y="6412418"/>
                  </a:lnTo>
                  <a:close/>
                </a:path>
                <a:path w="17559020" h="9894570">
                  <a:moveTo>
                    <a:pt x="16733418" y="9499910"/>
                  </a:moveTo>
                  <a:lnTo>
                    <a:pt x="16728464" y="9501348"/>
                  </a:lnTo>
                  <a:lnTo>
                    <a:pt x="16724379" y="9509075"/>
                  </a:lnTo>
                  <a:lnTo>
                    <a:pt x="16725818" y="9514029"/>
                  </a:lnTo>
                  <a:lnTo>
                    <a:pt x="16729681" y="9516072"/>
                  </a:lnTo>
                  <a:lnTo>
                    <a:pt x="16735071" y="9519161"/>
                  </a:lnTo>
                  <a:lnTo>
                    <a:pt x="16739412" y="9521012"/>
                  </a:lnTo>
                  <a:lnTo>
                    <a:pt x="16743888" y="9519764"/>
                  </a:lnTo>
                  <a:lnTo>
                    <a:pt x="16747973" y="9512037"/>
                  </a:lnTo>
                  <a:lnTo>
                    <a:pt x="16746534" y="9507084"/>
                  </a:lnTo>
                  <a:lnTo>
                    <a:pt x="16742671" y="9505041"/>
                  </a:lnTo>
                  <a:lnTo>
                    <a:pt x="16737281" y="9501953"/>
                  </a:lnTo>
                  <a:lnTo>
                    <a:pt x="16733418" y="9499910"/>
                  </a:lnTo>
                  <a:close/>
                </a:path>
                <a:path w="17559020" h="9894570">
                  <a:moveTo>
                    <a:pt x="2390147" y="3372470"/>
                  </a:moveTo>
                  <a:lnTo>
                    <a:pt x="2385002" y="3373432"/>
                  </a:lnTo>
                  <a:lnTo>
                    <a:pt x="2382626" y="3377153"/>
                  </a:lnTo>
                  <a:lnTo>
                    <a:pt x="2379916" y="3380732"/>
                  </a:lnTo>
                  <a:lnTo>
                    <a:pt x="2380877" y="3385877"/>
                  </a:lnTo>
                  <a:lnTo>
                    <a:pt x="2384599" y="3388253"/>
                  </a:lnTo>
                  <a:lnTo>
                    <a:pt x="2389513" y="3391533"/>
                  </a:lnTo>
                  <a:lnTo>
                    <a:pt x="2390848" y="3392102"/>
                  </a:lnTo>
                  <a:lnTo>
                    <a:pt x="2390705" y="3392436"/>
                  </a:lnTo>
                  <a:lnTo>
                    <a:pt x="2394377" y="3394003"/>
                  </a:lnTo>
                  <a:lnTo>
                    <a:pt x="2398379" y="3392948"/>
                  </a:lnTo>
                  <a:lnTo>
                    <a:pt x="2400613" y="3389560"/>
                  </a:lnTo>
                  <a:lnTo>
                    <a:pt x="2403323" y="3385982"/>
                  </a:lnTo>
                  <a:lnTo>
                    <a:pt x="2402361" y="3380837"/>
                  </a:lnTo>
                  <a:lnTo>
                    <a:pt x="2398640" y="3378460"/>
                  </a:lnTo>
                  <a:lnTo>
                    <a:pt x="2393726" y="3375180"/>
                  </a:lnTo>
                  <a:lnTo>
                    <a:pt x="2390147" y="3372470"/>
                  </a:lnTo>
                  <a:close/>
                </a:path>
                <a:path w="17559020" h="9894570">
                  <a:moveTo>
                    <a:pt x="16655332" y="9456343"/>
                  </a:moveTo>
                  <a:lnTo>
                    <a:pt x="16650379" y="9457781"/>
                  </a:lnTo>
                  <a:lnTo>
                    <a:pt x="16648336" y="9461645"/>
                  </a:lnTo>
                  <a:lnTo>
                    <a:pt x="16646151" y="9465842"/>
                  </a:lnTo>
                  <a:lnTo>
                    <a:pt x="16647590" y="9470796"/>
                  </a:lnTo>
                  <a:lnTo>
                    <a:pt x="16651453" y="9472838"/>
                  </a:lnTo>
                  <a:lnTo>
                    <a:pt x="16656843" y="9475927"/>
                  </a:lnTo>
                  <a:lnTo>
                    <a:pt x="16661518" y="9477921"/>
                  </a:lnTo>
                  <a:lnTo>
                    <a:pt x="16666136" y="9476339"/>
                  </a:lnTo>
                  <a:lnTo>
                    <a:pt x="16668036" y="9472809"/>
                  </a:lnTo>
                  <a:lnTo>
                    <a:pt x="16670221" y="9468612"/>
                  </a:lnTo>
                  <a:lnTo>
                    <a:pt x="16668783" y="9463658"/>
                  </a:lnTo>
                  <a:lnTo>
                    <a:pt x="16664920" y="9461616"/>
                  </a:lnTo>
                  <a:lnTo>
                    <a:pt x="16659530" y="9458528"/>
                  </a:lnTo>
                  <a:lnTo>
                    <a:pt x="16655332" y="9456343"/>
                  </a:lnTo>
                  <a:close/>
                </a:path>
                <a:path w="17559020" h="9894570">
                  <a:moveTo>
                    <a:pt x="16577723" y="9412584"/>
                  </a:moveTo>
                  <a:lnTo>
                    <a:pt x="16572436" y="9413879"/>
                  </a:lnTo>
                  <a:lnTo>
                    <a:pt x="16568350" y="9421606"/>
                  </a:lnTo>
                  <a:lnTo>
                    <a:pt x="16569647" y="9426894"/>
                  </a:lnTo>
                  <a:lnTo>
                    <a:pt x="16573510" y="9428937"/>
                  </a:lnTo>
                  <a:lnTo>
                    <a:pt x="16578900" y="9432025"/>
                  </a:lnTo>
                  <a:lnTo>
                    <a:pt x="16583575" y="9434019"/>
                  </a:lnTo>
                  <a:lnTo>
                    <a:pt x="16588193" y="9432438"/>
                  </a:lnTo>
                  <a:lnTo>
                    <a:pt x="16590093" y="9428908"/>
                  </a:lnTo>
                  <a:lnTo>
                    <a:pt x="16592136" y="9425045"/>
                  </a:lnTo>
                  <a:lnTo>
                    <a:pt x="16590842" y="9419758"/>
                  </a:lnTo>
                  <a:lnTo>
                    <a:pt x="16586979" y="9417716"/>
                  </a:lnTo>
                  <a:lnTo>
                    <a:pt x="16581587" y="9414627"/>
                  </a:lnTo>
                  <a:lnTo>
                    <a:pt x="16577723" y="9412584"/>
                  </a:lnTo>
                  <a:close/>
                </a:path>
                <a:path w="17559020" h="9894570">
                  <a:moveTo>
                    <a:pt x="9576123" y="6419225"/>
                  </a:moveTo>
                  <a:lnTo>
                    <a:pt x="9571546" y="6418851"/>
                  </a:lnTo>
                  <a:lnTo>
                    <a:pt x="9565495" y="6418242"/>
                  </a:lnTo>
                  <a:lnTo>
                    <a:pt x="9560919" y="6417869"/>
                  </a:lnTo>
                  <a:lnTo>
                    <a:pt x="9557207" y="6421020"/>
                  </a:lnTo>
                  <a:lnTo>
                    <a:pt x="9556553" y="6429027"/>
                  </a:lnTo>
                  <a:lnTo>
                    <a:pt x="9558702" y="6432311"/>
                  </a:lnTo>
                  <a:lnTo>
                    <a:pt x="9562375" y="6433878"/>
                  </a:lnTo>
                  <a:lnTo>
                    <a:pt x="9564187" y="6434256"/>
                  </a:lnTo>
                  <a:lnTo>
                    <a:pt x="9570240" y="6434866"/>
                  </a:lnTo>
                  <a:lnTo>
                    <a:pt x="9574815" y="6435239"/>
                  </a:lnTo>
                  <a:lnTo>
                    <a:pt x="9578526" y="6432087"/>
                  </a:lnTo>
                  <a:lnTo>
                    <a:pt x="9579274" y="6422937"/>
                  </a:lnTo>
                  <a:lnTo>
                    <a:pt x="9576123" y="6419225"/>
                  </a:lnTo>
                  <a:close/>
                </a:path>
                <a:path w="17559020" h="9894570">
                  <a:moveTo>
                    <a:pt x="2316766" y="3320650"/>
                  </a:moveTo>
                  <a:lnTo>
                    <a:pt x="2311955" y="3321754"/>
                  </a:lnTo>
                  <a:lnTo>
                    <a:pt x="2309245" y="3325333"/>
                  </a:lnTo>
                  <a:lnTo>
                    <a:pt x="2306392" y="3329246"/>
                  </a:lnTo>
                  <a:lnTo>
                    <a:pt x="2307496" y="3334057"/>
                  </a:lnTo>
                  <a:lnTo>
                    <a:pt x="2311075" y="3336768"/>
                  </a:lnTo>
                  <a:lnTo>
                    <a:pt x="2315989" y="3340047"/>
                  </a:lnTo>
                  <a:lnTo>
                    <a:pt x="2317658" y="3340759"/>
                  </a:lnTo>
                  <a:lnTo>
                    <a:pt x="2317515" y="3341093"/>
                  </a:lnTo>
                  <a:lnTo>
                    <a:pt x="2320854" y="3342517"/>
                  </a:lnTo>
                  <a:lnTo>
                    <a:pt x="2325189" y="3341604"/>
                  </a:lnTo>
                  <a:lnTo>
                    <a:pt x="2327423" y="3338217"/>
                  </a:lnTo>
                  <a:lnTo>
                    <a:pt x="2330275" y="3334305"/>
                  </a:lnTo>
                  <a:lnTo>
                    <a:pt x="2329171" y="3329493"/>
                  </a:lnTo>
                  <a:lnTo>
                    <a:pt x="2325593" y="3326783"/>
                  </a:lnTo>
                  <a:lnTo>
                    <a:pt x="2320679" y="3323503"/>
                  </a:lnTo>
                  <a:lnTo>
                    <a:pt x="2316766" y="3320650"/>
                  </a:lnTo>
                  <a:close/>
                </a:path>
                <a:path w="17559020" h="9894570">
                  <a:moveTo>
                    <a:pt x="16500876" y="9367966"/>
                  </a:moveTo>
                  <a:lnTo>
                    <a:pt x="16495922" y="9369404"/>
                  </a:lnTo>
                  <a:lnTo>
                    <a:pt x="16491168" y="9376846"/>
                  </a:lnTo>
                  <a:lnTo>
                    <a:pt x="16492607" y="9381800"/>
                  </a:lnTo>
                  <a:lnTo>
                    <a:pt x="16496328" y="9384176"/>
                  </a:lnTo>
                  <a:lnTo>
                    <a:pt x="16501385" y="9387123"/>
                  </a:lnTo>
                  <a:lnTo>
                    <a:pt x="16506393" y="9389259"/>
                  </a:lnTo>
                  <a:lnTo>
                    <a:pt x="16510871" y="9388012"/>
                  </a:lnTo>
                  <a:lnTo>
                    <a:pt x="16512771" y="9384483"/>
                  </a:lnTo>
                  <a:lnTo>
                    <a:pt x="16515148" y="9380762"/>
                  </a:lnTo>
                  <a:lnTo>
                    <a:pt x="16513709" y="9375808"/>
                  </a:lnTo>
                  <a:lnTo>
                    <a:pt x="16509988" y="9373431"/>
                  </a:lnTo>
                  <a:lnTo>
                    <a:pt x="16504597" y="9370343"/>
                  </a:lnTo>
                  <a:lnTo>
                    <a:pt x="16500876" y="9367966"/>
                  </a:lnTo>
                  <a:close/>
                </a:path>
                <a:path w="17559020" h="9894570">
                  <a:moveTo>
                    <a:pt x="16424121" y="9322205"/>
                  </a:moveTo>
                  <a:lnTo>
                    <a:pt x="16419167" y="9323642"/>
                  </a:lnTo>
                  <a:lnTo>
                    <a:pt x="16414415" y="9331085"/>
                  </a:lnTo>
                  <a:lnTo>
                    <a:pt x="16415852" y="9336039"/>
                  </a:lnTo>
                  <a:lnTo>
                    <a:pt x="16419573" y="9338415"/>
                  </a:lnTo>
                  <a:lnTo>
                    <a:pt x="16424630" y="9341361"/>
                  </a:lnTo>
                  <a:lnTo>
                    <a:pt x="16429304" y="9343355"/>
                  </a:lnTo>
                  <a:lnTo>
                    <a:pt x="16433448" y="9341966"/>
                  </a:lnTo>
                  <a:lnTo>
                    <a:pt x="16435682" y="9338578"/>
                  </a:lnTo>
                  <a:lnTo>
                    <a:pt x="16438059" y="9334857"/>
                  </a:lnTo>
                  <a:lnTo>
                    <a:pt x="16436620" y="9329904"/>
                  </a:lnTo>
                  <a:lnTo>
                    <a:pt x="16432899" y="9327527"/>
                  </a:lnTo>
                  <a:lnTo>
                    <a:pt x="16427842" y="9324581"/>
                  </a:lnTo>
                  <a:lnTo>
                    <a:pt x="16424121" y="9322205"/>
                  </a:lnTo>
                  <a:close/>
                </a:path>
                <a:path w="17559020" h="9894570">
                  <a:moveTo>
                    <a:pt x="2244195" y="3268781"/>
                  </a:moveTo>
                  <a:lnTo>
                    <a:pt x="2239050" y="3269743"/>
                  </a:lnTo>
                  <a:lnTo>
                    <a:pt x="2233629" y="3276901"/>
                  </a:lnTo>
                  <a:lnTo>
                    <a:pt x="2234591" y="3282046"/>
                  </a:lnTo>
                  <a:lnTo>
                    <a:pt x="2242941" y="3288370"/>
                  </a:lnTo>
                  <a:lnTo>
                    <a:pt x="2244611" y="3289082"/>
                  </a:lnTo>
                  <a:lnTo>
                    <a:pt x="2244468" y="3289416"/>
                  </a:lnTo>
                  <a:lnTo>
                    <a:pt x="2247807" y="3290840"/>
                  </a:lnTo>
                  <a:lnTo>
                    <a:pt x="2252284" y="3289593"/>
                  </a:lnTo>
                  <a:lnTo>
                    <a:pt x="2254376" y="3286540"/>
                  </a:lnTo>
                  <a:lnTo>
                    <a:pt x="2257086" y="3282961"/>
                  </a:lnTo>
                  <a:lnTo>
                    <a:pt x="2256124" y="3277816"/>
                  </a:lnTo>
                  <a:lnTo>
                    <a:pt x="2244195" y="3268781"/>
                  </a:lnTo>
                  <a:close/>
                </a:path>
                <a:path w="17559020" h="9894570">
                  <a:moveTo>
                    <a:pt x="9665532" y="6424220"/>
                  </a:moveTo>
                  <a:lnTo>
                    <a:pt x="9660956" y="6423847"/>
                  </a:lnTo>
                  <a:lnTo>
                    <a:pt x="9654761" y="6423571"/>
                  </a:lnTo>
                  <a:lnTo>
                    <a:pt x="9650043" y="6423531"/>
                  </a:lnTo>
                  <a:lnTo>
                    <a:pt x="9646331" y="6426683"/>
                  </a:lnTo>
                  <a:lnTo>
                    <a:pt x="9645678" y="6434690"/>
                  </a:lnTo>
                  <a:lnTo>
                    <a:pt x="9647827" y="6437975"/>
                  </a:lnTo>
                  <a:lnTo>
                    <a:pt x="9650833" y="6439257"/>
                  </a:lnTo>
                  <a:lnTo>
                    <a:pt x="9651309" y="6439065"/>
                  </a:lnTo>
                  <a:lnTo>
                    <a:pt x="9652311" y="6439492"/>
                  </a:lnTo>
                  <a:lnTo>
                    <a:pt x="9654121" y="6439870"/>
                  </a:lnTo>
                  <a:lnTo>
                    <a:pt x="9660317" y="6440146"/>
                  </a:lnTo>
                  <a:lnTo>
                    <a:pt x="9664702" y="6440043"/>
                  </a:lnTo>
                  <a:lnTo>
                    <a:pt x="9668413" y="6436891"/>
                  </a:lnTo>
                  <a:lnTo>
                    <a:pt x="9668787" y="6432316"/>
                  </a:lnTo>
                  <a:lnTo>
                    <a:pt x="9668684" y="6427932"/>
                  </a:lnTo>
                  <a:lnTo>
                    <a:pt x="9665532" y="6424220"/>
                  </a:lnTo>
                  <a:close/>
                </a:path>
                <a:path w="17559020" h="9894570">
                  <a:moveTo>
                    <a:pt x="16348127" y="9275584"/>
                  </a:moveTo>
                  <a:lnTo>
                    <a:pt x="16343174" y="9277022"/>
                  </a:lnTo>
                  <a:lnTo>
                    <a:pt x="16338421" y="9284464"/>
                  </a:lnTo>
                  <a:lnTo>
                    <a:pt x="16339858" y="9289418"/>
                  </a:lnTo>
                  <a:lnTo>
                    <a:pt x="16343580" y="9291794"/>
                  </a:lnTo>
                  <a:lnTo>
                    <a:pt x="16348638" y="9294741"/>
                  </a:lnTo>
                  <a:lnTo>
                    <a:pt x="16353310" y="9296734"/>
                  </a:lnTo>
                  <a:lnTo>
                    <a:pt x="16357454" y="9295345"/>
                  </a:lnTo>
                  <a:lnTo>
                    <a:pt x="16359689" y="9291957"/>
                  </a:lnTo>
                  <a:lnTo>
                    <a:pt x="16362065" y="9288236"/>
                  </a:lnTo>
                  <a:lnTo>
                    <a:pt x="16360628" y="9283283"/>
                  </a:lnTo>
                  <a:lnTo>
                    <a:pt x="16356906" y="9280906"/>
                  </a:lnTo>
                  <a:lnTo>
                    <a:pt x="16351848" y="9277960"/>
                  </a:lnTo>
                  <a:lnTo>
                    <a:pt x="16348127" y="9275584"/>
                  </a:lnTo>
                  <a:close/>
                </a:path>
                <a:path w="17559020" h="9894570">
                  <a:moveTo>
                    <a:pt x="2171766" y="3216579"/>
                  </a:moveTo>
                  <a:lnTo>
                    <a:pt x="2166621" y="3217541"/>
                  </a:lnTo>
                  <a:lnTo>
                    <a:pt x="2161201" y="3224698"/>
                  </a:lnTo>
                  <a:lnTo>
                    <a:pt x="2162162" y="3229843"/>
                  </a:lnTo>
                  <a:lnTo>
                    <a:pt x="2170512" y="3236168"/>
                  </a:lnTo>
                  <a:lnTo>
                    <a:pt x="2175520" y="3238304"/>
                  </a:lnTo>
                  <a:lnTo>
                    <a:pt x="2179855" y="3237390"/>
                  </a:lnTo>
                  <a:lnTo>
                    <a:pt x="2181947" y="3234337"/>
                  </a:lnTo>
                  <a:lnTo>
                    <a:pt x="2184657" y="3230758"/>
                  </a:lnTo>
                  <a:lnTo>
                    <a:pt x="2183695" y="3225613"/>
                  </a:lnTo>
                  <a:lnTo>
                    <a:pt x="2171766" y="3216579"/>
                  </a:lnTo>
                  <a:close/>
                </a:path>
                <a:path w="17559020" h="9894570">
                  <a:moveTo>
                    <a:pt x="16272369" y="9227485"/>
                  </a:moveTo>
                  <a:lnTo>
                    <a:pt x="16267416" y="9228923"/>
                  </a:lnTo>
                  <a:lnTo>
                    <a:pt x="16265040" y="9232644"/>
                  </a:lnTo>
                  <a:lnTo>
                    <a:pt x="16263359" y="9235873"/>
                  </a:lnTo>
                  <a:lnTo>
                    <a:pt x="16262855" y="9236841"/>
                  </a:lnTo>
                  <a:lnTo>
                    <a:pt x="16263959" y="9241653"/>
                  </a:lnTo>
                  <a:lnTo>
                    <a:pt x="16267680" y="9244029"/>
                  </a:lnTo>
                  <a:lnTo>
                    <a:pt x="16272595" y="9247310"/>
                  </a:lnTo>
                  <a:lnTo>
                    <a:pt x="16277601" y="9249445"/>
                  </a:lnTo>
                  <a:lnTo>
                    <a:pt x="16281744" y="9248056"/>
                  </a:lnTo>
                  <a:lnTo>
                    <a:pt x="16283978" y="9244669"/>
                  </a:lnTo>
                  <a:lnTo>
                    <a:pt x="16285659" y="9241440"/>
                  </a:lnTo>
                  <a:lnTo>
                    <a:pt x="16286163" y="9240472"/>
                  </a:lnTo>
                  <a:lnTo>
                    <a:pt x="16285061" y="9235660"/>
                  </a:lnTo>
                  <a:lnTo>
                    <a:pt x="16281340" y="9233284"/>
                  </a:lnTo>
                  <a:lnTo>
                    <a:pt x="16276425" y="9230004"/>
                  </a:lnTo>
                  <a:lnTo>
                    <a:pt x="16272369" y="9227485"/>
                  </a:lnTo>
                  <a:close/>
                </a:path>
                <a:path w="17559020" h="9894570">
                  <a:moveTo>
                    <a:pt x="16197472" y="9180148"/>
                  </a:moveTo>
                  <a:lnTo>
                    <a:pt x="16192326" y="9181109"/>
                  </a:lnTo>
                  <a:lnTo>
                    <a:pt x="16187772" y="9188242"/>
                  </a:lnTo>
                  <a:lnTo>
                    <a:pt x="16187574" y="9188552"/>
                  </a:lnTo>
                  <a:lnTo>
                    <a:pt x="16188535" y="9193697"/>
                  </a:lnTo>
                  <a:lnTo>
                    <a:pt x="16192256" y="9196073"/>
                  </a:lnTo>
                  <a:lnTo>
                    <a:pt x="16197171" y="9199353"/>
                  </a:lnTo>
                  <a:lnTo>
                    <a:pt x="16198505" y="9199922"/>
                  </a:lnTo>
                  <a:lnTo>
                    <a:pt x="16198363" y="9200257"/>
                  </a:lnTo>
                  <a:lnTo>
                    <a:pt x="16202036" y="9201824"/>
                  </a:lnTo>
                  <a:lnTo>
                    <a:pt x="16206178" y="9200433"/>
                  </a:lnTo>
                  <a:lnTo>
                    <a:pt x="16208209" y="9197354"/>
                  </a:lnTo>
                  <a:lnTo>
                    <a:pt x="16210788" y="9193325"/>
                  </a:lnTo>
                  <a:lnTo>
                    <a:pt x="16209827" y="9188180"/>
                  </a:lnTo>
                  <a:lnTo>
                    <a:pt x="16206107" y="9185804"/>
                  </a:lnTo>
                  <a:lnTo>
                    <a:pt x="16201193" y="9182524"/>
                  </a:lnTo>
                  <a:lnTo>
                    <a:pt x="16197472" y="9180148"/>
                  </a:lnTo>
                  <a:close/>
                </a:path>
                <a:path w="17559020" h="9894570">
                  <a:moveTo>
                    <a:pt x="9754274" y="6428930"/>
                  </a:moveTo>
                  <a:lnTo>
                    <a:pt x="9749699" y="6428557"/>
                  </a:lnTo>
                  <a:lnTo>
                    <a:pt x="9743503" y="6428282"/>
                  </a:lnTo>
                  <a:lnTo>
                    <a:pt x="9739119" y="6428385"/>
                  </a:lnTo>
                  <a:lnTo>
                    <a:pt x="9735407" y="6431536"/>
                  </a:lnTo>
                  <a:lnTo>
                    <a:pt x="9734753" y="6439543"/>
                  </a:lnTo>
                  <a:lnTo>
                    <a:pt x="9736904" y="6442828"/>
                  </a:lnTo>
                  <a:lnTo>
                    <a:pt x="9739907" y="6444109"/>
                  </a:lnTo>
                  <a:lnTo>
                    <a:pt x="9740050" y="6443775"/>
                  </a:lnTo>
                  <a:lnTo>
                    <a:pt x="9741052" y="6444203"/>
                  </a:lnTo>
                  <a:lnTo>
                    <a:pt x="9742863" y="6444581"/>
                  </a:lnTo>
                  <a:lnTo>
                    <a:pt x="9749058" y="6444856"/>
                  </a:lnTo>
                  <a:lnTo>
                    <a:pt x="9753443" y="6444753"/>
                  </a:lnTo>
                  <a:lnTo>
                    <a:pt x="9757155" y="6441602"/>
                  </a:lnTo>
                  <a:lnTo>
                    <a:pt x="9757528" y="6437026"/>
                  </a:lnTo>
                  <a:lnTo>
                    <a:pt x="9757425" y="6432642"/>
                  </a:lnTo>
                  <a:lnTo>
                    <a:pt x="9754274" y="6428930"/>
                  </a:lnTo>
                  <a:close/>
                </a:path>
                <a:path w="17559020" h="9894570">
                  <a:moveTo>
                    <a:pt x="2099480" y="3164043"/>
                  </a:moveTo>
                  <a:lnTo>
                    <a:pt x="2094477" y="3164671"/>
                  </a:lnTo>
                  <a:lnTo>
                    <a:pt x="2091767" y="3168249"/>
                  </a:lnTo>
                  <a:lnTo>
                    <a:pt x="2089390" y="3171970"/>
                  </a:lnTo>
                  <a:lnTo>
                    <a:pt x="2090018" y="3176973"/>
                  </a:lnTo>
                  <a:lnTo>
                    <a:pt x="2098368" y="3183297"/>
                  </a:lnTo>
                  <a:lnTo>
                    <a:pt x="2103376" y="3185433"/>
                  </a:lnTo>
                  <a:lnTo>
                    <a:pt x="2107710" y="3184520"/>
                  </a:lnTo>
                  <a:lnTo>
                    <a:pt x="2109802" y="3181467"/>
                  </a:lnTo>
                  <a:lnTo>
                    <a:pt x="2112179" y="3177746"/>
                  </a:lnTo>
                  <a:lnTo>
                    <a:pt x="2111551" y="3172743"/>
                  </a:lnTo>
                  <a:lnTo>
                    <a:pt x="2103201" y="3166419"/>
                  </a:lnTo>
                  <a:lnTo>
                    <a:pt x="2099480" y="3164043"/>
                  </a:lnTo>
                  <a:close/>
                </a:path>
                <a:path w="17559020" h="9894570">
                  <a:moveTo>
                    <a:pt x="16122810" y="9131333"/>
                  </a:moveTo>
                  <a:lnTo>
                    <a:pt x="16117664" y="9132294"/>
                  </a:lnTo>
                  <a:lnTo>
                    <a:pt x="16113109" y="9139426"/>
                  </a:lnTo>
                  <a:lnTo>
                    <a:pt x="16112911" y="9139736"/>
                  </a:lnTo>
                  <a:lnTo>
                    <a:pt x="16113873" y="9144882"/>
                  </a:lnTo>
                  <a:lnTo>
                    <a:pt x="16117594" y="9147258"/>
                  </a:lnTo>
                  <a:lnTo>
                    <a:pt x="16122507" y="9150538"/>
                  </a:lnTo>
                  <a:lnTo>
                    <a:pt x="16127515" y="9152674"/>
                  </a:lnTo>
                  <a:lnTo>
                    <a:pt x="16131516" y="9151619"/>
                  </a:lnTo>
                  <a:lnTo>
                    <a:pt x="16133547" y="9148539"/>
                  </a:lnTo>
                  <a:lnTo>
                    <a:pt x="16136127" y="9144510"/>
                  </a:lnTo>
                  <a:lnTo>
                    <a:pt x="16135164" y="9139365"/>
                  </a:lnTo>
                  <a:lnTo>
                    <a:pt x="16131443" y="9136989"/>
                  </a:lnTo>
                  <a:lnTo>
                    <a:pt x="16126531" y="9133709"/>
                  </a:lnTo>
                  <a:lnTo>
                    <a:pt x="16122810" y="9131333"/>
                  </a:lnTo>
                  <a:close/>
                </a:path>
                <a:path w="17559020" h="9894570">
                  <a:moveTo>
                    <a:pt x="2028288" y="3110790"/>
                  </a:moveTo>
                  <a:lnTo>
                    <a:pt x="2023286" y="3111417"/>
                  </a:lnTo>
                  <a:lnTo>
                    <a:pt x="2017865" y="3118575"/>
                  </a:lnTo>
                  <a:lnTo>
                    <a:pt x="2018492" y="3123577"/>
                  </a:lnTo>
                  <a:lnTo>
                    <a:pt x="2026843" y="3129902"/>
                  </a:lnTo>
                  <a:lnTo>
                    <a:pt x="2028512" y="3130614"/>
                  </a:lnTo>
                  <a:lnTo>
                    <a:pt x="2028370" y="3130948"/>
                  </a:lnTo>
                  <a:lnTo>
                    <a:pt x="2031708" y="3132372"/>
                  </a:lnTo>
                  <a:lnTo>
                    <a:pt x="2035709" y="3131317"/>
                  </a:lnTo>
                  <a:lnTo>
                    <a:pt x="2038135" y="3128405"/>
                  </a:lnTo>
                  <a:lnTo>
                    <a:pt x="2040845" y="3124827"/>
                  </a:lnTo>
                  <a:lnTo>
                    <a:pt x="2040217" y="3119824"/>
                  </a:lnTo>
                  <a:lnTo>
                    <a:pt x="2028288" y="3110790"/>
                  </a:lnTo>
                  <a:close/>
                </a:path>
                <a:path w="17559020" h="9894570">
                  <a:moveTo>
                    <a:pt x="16047953" y="9082040"/>
                  </a:moveTo>
                  <a:lnTo>
                    <a:pt x="16042810" y="9083003"/>
                  </a:lnTo>
                  <a:lnTo>
                    <a:pt x="16038256" y="9090135"/>
                  </a:lnTo>
                  <a:lnTo>
                    <a:pt x="16038058" y="9090445"/>
                  </a:lnTo>
                  <a:lnTo>
                    <a:pt x="16039019" y="9095590"/>
                  </a:lnTo>
                  <a:lnTo>
                    <a:pt x="16042739" y="9097967"/>
                  </a:lnTo>
                  <a:lnTo>
                    <a:pt x="16047652" y="9101246"/>
                  </a:lnTo>
                  <a:lnTo>
                    <a:pt x="16052659" y="9103382"/>
                  </a:lnTo>
                  <a:lnTo>
                    <a:pt x="16056661" y="9102327"/>
                  </a:lnTo>
                  <a:lnTo>
                    <a:pt x="16058693" y="9099247"/>
                  </a:lnTo>
                  <a:lnTo>
                    <a:pt x="16061272" y="9095219"/>
                  </a:lnTo>
                  <a:lnTo>
                    <a:pt x="16060311" y="9090074"/>
                  </a:lnTo>
                  <a:lnTo>
                    <a:pt x="16056589" y="9087697"/>
                  </a:lnTo>
                  <a:lnTo>
                    <a:pt x="16051674" y="9084417"/>
                  </a:lnTo>
                  <a:lnTo>
                    <a:pt x="16047953" y="9082040"/>
                  </a:lnTo>
                  <a:close/>
                </a:path>
                <a:path w="17559020" h="9894570">
                  <a:moveTo>
                    <a:pt x="9843635" y="6433116"/>
                  </a:moveTo>
                  <a:lnTo>
                    <a:pt x="9839059" y="6432743"/>
                  </a:lnTo>
                  <a:lnTo>
                    <a:pt x="9832863" y="6432467"/>
                  </a:lnTo>
                  <a:lnTo>
                    <a:pt x="9828145" y="6432427"/>
                  </a:lnTo>
                  <a:lnTo>
                    <a:pt x="9824767" y="6435721"/>
                  </a:lnTo>
                  <a:lnTo>
                    <a:pt x="9824394" y="6440296"/>
                  </a:lnTo>
                  <a:lnTo>
                    <a:pt x="9824448" y="6443870"/>
                  </a:lnTo>
                  <a:lnTo>
                    <a:pt x="9826406" y="6446679"/>
                  </a:lnTo>
                  <a:lnTo>
                    <a:pt x="9829411" y="6447961"/>
                  </a:lnTo>
                  <a:lnTo>
                    <a:pt x="9829268" y="6448295"/>
                  </a:lnTo>
                  <a:lnTo>
                    <a:pt x="9830269" y="6448721"/>
                  </a:lnTo>
                  <a:lnTo>
                    <a:pt x="9832224" y="6448766"/>
                  </a:lnTo>
                  <a:lnTo>
                    <a:pt x="9838420" y="6449042"/>
                  </a:lnTo>
                  <a:lnTo>
                    <a:pt x="9843138" y="6449081"/>
                  </a:lnTo>
                  <a:lnTo>
                    <a:pt x="9846515" y="6445787"/>
                  </a:lnTo>
                  <a:lnTo>
                    <a:pt x="9846888" y="6441211"/>
                  </a:lnTo>
                  <a:lnTo>
                    <a:pt x="9846928" y="6436493"/>
                  </a:lnTo>
                  <a:lnTo>
                    <a:pt x="9843635" y="6433116"/>
                  </a:lnTo>
                  <a:close/>
                </a:path>
                <a:path w="17559020" h="9894570">
                  <a:moveTo>
                    <a:pt x="1956856" y="3056250"/>
                  </a:moveTo>
                  <a:lnTo>
                    <a:pt x="1951853" y="3056878"/>
                  </a:lnTo>
                  <a:lnTo>
                    <a:pt x="1946432" y="3064036"/>
                  </a:lnTo>
                  <a:lnTo>
                    <a:pt x="1947061" y="3069038"/>
                  </a:lnTo>
                  <a:lnTo>
                    <a:pt x="1955411" y="3075363"/>
                  </a:lnTo>
                  <a:lnTo>
                    <a:pt x="1957414" y="3076217"/>
                  </a:lnTo>
                  <a:lnTo>
                    <a:pt x="1956937" y="3076408"/>
                  </a:lnTo>
                  <a:lnTo>
                    <a:pt x="1960276" y="3077832"/>
                  </a:lnTo>
                  <a:lnTo>
                    <a:pt x="1964277" y="3076777"/>
                  </a:lnTo>
                  <a:lnTo>
                    <a:pt x="1966702" y="3073866"/>
                  </a:lnTo>
                  <a:lnTo>
                    <a:pt x="1969413" y="3070287"/>
                  </a:lnTo>
                  <a:lnTo>
                    <a:pt x="1968785" y="3065284"/>
                  </a:lnTo>
                  <a:lnTo>
                    <a:pt x="1956856" y="3056250"/>
                  </a:lnTo>
                  <a:close/>
                </a:path>
                <a:path w="17559020" h="9894570">
                  <a:moveTo>
                    <a:pt x="15974052" y="9032366"/>
                  </a:moveTo>
                  <a:lnTo>
                    <a:pt x="15968906" y="9033328"/>
                  </a:lnTo>
                  <a:lnTo>
                    <a:pt x="15964352" y="9040461"/>
                  </a:lnTo>
                  <a:lnTo>
                    <a:pt x="15964154" y="9040771"/>
                  </a:lnTo>
                  <a:lnTo>
                    <a:pt x="15965116" y="9045915"/>
                  </a:lnTo>
                  <a:lnTo>
                    <a:pt x="15968836" y="9048292"/>
                  </a:lnTo>
                  <a:lnTo>
                    <a:pt x="15973752" y="9051572"/>
                  </a:lnTo>
                  <a:lnTo>
                    <a:pt x="15978759" y="9053708"/>
                  </a:lnTo>
                  <a:lnTo>
                    <a:pt x="15982760" y="9052653"/>
                  </a:lnTo>
                  <a:lnTo>
                    <a:pt x="15984792" y="9049574"/>
                  </a:lnTo>
                  <a:lnTo>
                    <a:pt x="15987371" y="9045545"/>
                  </a:lnTo>
                  <a:lnTo>
                    <a:pt x="15986408" y="9040399"/>
                  </a:lnTo>
                  <a:lnTo>
                    <a:pt x="15982687" y="9038023"/>
                  </a:lnTo>
                  <a:lnTo>
                    <a:pt x="15977773" y="9034743"/>
                  </a:lnTo>
                  <a:lnTo>
                    <a:pt x="15974052" y="9032366"/>
                  </a:lnTo>
                  <a:close/>
                </a:path>
                <a:path w="17559020" h="9894570">
                  <a:moveTo>
                    <a:pt x="9932037" y="6434919"/>
                  </a:moveTo>
                  <a:lnTo>
                    <a:pt x="9927653" y="6435022"/>
                  </a:lnTo>
                  <a:lnTo>
                    <a:pt x="9921792" y="6434889"/>
                  </a:lnTo>
                  <a:lnTo>
                    <a:pt x="9917408" y="6434992"/>
                  </a:lnTo>
                  <a:lnTo>
                    <a:pt x="9913553" y="6438477"/>
                  </a:lnTo>
                  <a:lnTo>
                    <a:pt x="9913656" y="6442862"/>
                  </a:lnTo>
                  <a:lnTo>
                    <a:pt x="9913710" y="6446436"/>
                  </a:lnTo>
                  <a:lnTo>
                    <a:pt x="9932209" y="6451170"/>
                  </a:lnTo>
                  <a:lnTo>
                    <a:pt x="9935728" y="6447542"/>
                  </a:lnTo>
                  <a:lnTo>
                    <a:pt x="9935626" y="6443158"/>
                  </a:lnTo>
                  <a:lnTo>
                    <a:pt x="9935666" y="6438440"/>
                  </a:lnTo>
                  <a:lnTo>
                    <a:pt x="9932037" y="6434919"/>
                  </a:lnTo>
                  <a:close/>
                </a:path>
                <a:path w="17559020" h="9894570">
                  <a:moveTo>
                    <a:pt x="15900437" y="8982026"/>
                  </a:moveTo>
                  <a:lnTo>
                    <a:pt x="15895291" y="8982988"/>
                  </a:lnTo>
                  <a:lnTo>
                    <a:pt x="15892915" y="8986708"/>
                  </a:lnTo>
                  <a:lnTo>
                    <a:pt x="15890204" y="8990287"/>
                  </a:lnTo>
                  <a:lnTo>
                    <a:pt x="15891166" y="8995432"/>
                  </a:lnTo>
                  <a:lnTo>
                    <a:pt x="15894888" y="8997809"/>
                  </a:lnTo>
                  <a:lnTo>
                    <a:pt x="15899801" y="9001088"/>
                  </a:lnTo>
                  <a:lnTo>
                    <a:pt x="15901137" y="9001658"/>
                  </a:lnTo>
                  <a:lnTo>
                    <a:pt x="15901329" y="9002134"/>
                  </a:lnTo>
                  <a:lnTo>
                    <a:pt x="15905000" y="9003700"/>
                  </a:lnTo>
                  <a:lnTo>
                    <a:pt x="15909001" y="9002645"/>
                  </a:lnTo>
                  <a:lnTo>
                    <a:pt x="15911235" y="8999258"/>
                  </a:lnTo>
                  <a:lnTo>
                    <a:pt x="15913612" y="8995537"/>
                  </a:lnTo>
                  <a:lnTo>
                    <a:pt x="15912650" y="8990392"/>
                  </a:lnTo>
                  <a:lnTo>
                    <a:pt x="15908928" y="8988015"/>
                  </a:lnTo>
                  <a:lnTo>
                    <a:pt x="15904016" y="8984736"/>
                  </a:lnTo>
                  <a:lnTo>
                    <a:pt x="15900437" y="8982026"/>
                  </a:lnTo>
                  <a:close/>
                </a:path>
                <a:path w="17559020" h="9894570">
                  <a:moveTo>
                    <a:pt x="1886234" y="3001661"/>
                  </a:moveTo>
                  <a:lnTo>
                    <a:pt x="1881231" y="3002290"/>
                  </a:lnTo>
                  <a:lnTo>
                    <a:pt x="1875810" y="3009447"/>
                  </a:lnTo>
                  <a:lnTo>
                    <a:pt x="1876438" y="3014450"/>
                  </a:lnTo>
                  <a:lnTo>
                    <a:pt x="1884789" y="3020774"/>
                  </a:lnTo>
                  <a:lnTo>
                    <a:pt x="1886792" y="3021628"/>
                  </a:lnTo>
                  <a:lnTo>
                    <a:pt x="1886316" y="3021820"/>
                  </a:lnTo>
                  <a:lnTo>
                    <a:pt x="1889654" y="3023244"/>
                  </a:lnTo>
                  <a:lnTo>
                    <a:pt x="1893655" y="3022189"/>
                  </a:lnTo>
                  <a:lnTo>
                    <a:pt x="1896081" y="3019278"/>
                  </a:lnTo>
                  <a:lnTo>
                    <a:pt x="1898791" y="3015699"/>
                  </a:lnTo>
                  <a:lnTo>
                    <a:pt x="1898163" y="3010696"/>
                  </a:lnTo>
                  <a:lnTo>
                    <a:pt x="1886234" y="3001661"/>
                  </a:lnTo>
                  <a:close/>
                </a:path>
                <a:path w="17559020" h="9894570">
                  <a:moveTo>
                    <a:pt x="15826769" y="8930873"/>
                  </a:moveTo>
                  <a:lnTo>
                    <a:pt x="15821958" y="8931977"/>
                  </a:lnTo>
                  <a:lnTo>
                    <a:pt x="15816537" y="8939135"/>
                  </a:lnTo>
                  <a:lnTo>
                    <a:pt x="15817643" y="8943946"/>
                  </a:lnTo>
                  <a:lnTo>
                    <a:pt x="15821221" y="8946657"/>
                  </a:lnTo>
                  <a:lnTo>
                    <a:pt x="15826135" y="8949936"/>
                  </a:lnTo>
                  <a:lnTo>
                    <a:pt x="15827804" y="8950648"/>
                  </a:lnTo>
                  <a:lnTo>
                    <a:pt x="15827327" y="8950839"/>
                  </a:lnTo>
                  <a:lnTo>
                    <a:pt x="15830665" y="8952263"/>
                  </a:lnTo>
                  <a:lnTo>
                    <a:pt x="15835001" y="8951351"/>
                  </a:lnTo>
                  <a:lnTo>
                    <a:pt x="15837235" y="8947964"/>
                  </a:lnTo>
                  <a:lnTo>
                    <a:pt x="15839945" y="8944385"/>
                  </a:lnTo>
                  <a:lnTo>
                    <a:pt x="15838842" y="8939574"/>
                  </a:lnTo>
                  <a:lnTo>
                    <a:pt x="15835263" y="8936864"/>
                  </a:lnTo>
                  <a:lnTo>
                    <a:pt x="15830348" y="8933583"/>
                  </a:lnTo>
                  <a:lnTo>
                    <a:pt x="15826769" y="8930873"/>
                  </a:lnTo>
                  <a:close/>
                </a:path>
                <a:path w="17559020" h="9894570">
                  <a:moveTo>
                    <a:pt x="1816849" y="2946023"/>
                  </a:moveTo>
                  <a:lnTo>
                    <a:pt x="1811512" y="2946508"/>
                  </a:lnTo>
                  <a:lnTo>
                    <a:pt x="1806092" y="2953666"/>
                  </a:lnTo>
                  <a:lnTo>
                    <a:pt x="1806577" y="2959002"/>
                  </a:lnTo>
                  <a:lnTo>
                    <a:pt x="1814928" y="2965327"/>
                  </a:lnTo>
                  <a:lnTo>
                    <a:pt x="1820269" y="2967605"/>
                  </a:lnTo>
                  <a:lnTo>
                    <a:pt x="1824128" y="2966883"/>
                  </a:lnTo>
                  <a:lnTo>
                    <a:pt x="1826554" y="2963972"/>
                  </a:lnTo>
                  <a:lnTo>
                    <a:pt x="1829264" y="2960394"/>
                  </a:lnTo>
                  <a:lnTo>
                    <a:pt x="1828778" y="2955057"/>
                  </a:lnTo>
                  <a:lnTo>
                    <a:pt x="1816849" y="2946023"/>
                  </a:lnTo>
                  <a:close/>
                </a:path>
                <a:path w="17559020" h="9894570">
                  <a:moveTo>
                    <a:pt x="10021393" y="6436341"/>
                  </a:moveTo>
                  <a:lnTo>
                    <a:pt x="10017009" y="6436444"/>
                  </a:lnTo>
                  <a:lnTo>
                    <a:pt x="10011148" y="6436311"/>
                  </a:lnTo>
                  <a:lnTo>
                    <a:pt x="10006572" y="6435938"/>
                  </a:lnTo>
                  <a:lnTo>
                    <a:pt x="10002909" y="6439899"/>
                  </a:lnTo>
                  <a:lnTo>
                    <a:pt x="10003013" y="6444283"/>
                  </a:lnTo>
                  <a:lnTo>
                    <a:pt x="10003065" y="6447856"/>
                  </a:lnTo>
                  <a:lnTo>
                    <a:pt x="10005025" y="6450665"/>
                  </a:lnTo>
                  <a:lnTo>
                    <a:pt x="10008696" y="6452231"/>
                  </a:lnTo>
                  <a:lnTo>
                    <a:pt x="10010983" y="6452418"/>
                  </a:lnTo>
                  <a:lnTo>
                    <a:pt x="10016846" y="6452551"/>
                  </a:lnTo>
                  <a:lnTo>
                    <a:pt x="10021421" y="6452924"/>
                  </a:lnTo>
                  <a:lnTo>
                    <a:pt x="10025084" y="6448963"/>
                  </a:lnTo>
                  <a:lnTo>
                    <a:pt x="10024981" y="6444579"/>
                  </a:lnTo>
                  <a:lnTo>
                    <a:pt x="10025022" y="6439862"/>
                  </a:lnTo>
                  <a:lnTo>
                    <a:pt x="10021393" y="6436341"/>
                  </a:lnTo>
                  <a:close/>
                </a:path>
                <a:path w="17559020" h="9894570">
                  <a:moveTo>
                    <a:pt x="15753866" y="8878862"/>
                  </a:moveTo>
                  <a:lnTo>
                    <a:pt x="15749054" y="8879967"/>
                  </a:lnTo>
                  <a:lnTo>
                    <a:pt x="15743633" y="8887124"/>
                  </a:lnTo>
                  <a:lnTo>
                    <a:pt x="15744594" y="8892268"/>
                  </a:lnTo>
                  <a:lnTo>
                    <a:pt x="15752945" y="8898593"/>
                  </a:lnTo>
                  <a:lnTo>
                    <a:pt x="15754615" y="8899305"/>
                  </a:lnTo>
                  <a:lnTo>
                    <a:pt x="15754472" y="8899639"/>
                  </a:lnTo>
                  <a:lnTo>
                    <a:pt x="15757810" y="8901062"/>
                  </a:lnTo>
                  <a:lnTo>
                    <a:pt x="15762287" y="8899816"/>
                  </a:lnTo>
                  <a:lnTo>
                    <a:pt x="15764379" y="8896762"/>
                  </a:lnTo>
                  <a:lnTo>
                    <a:pt x="15767231" y="8892849"/>
                  </a:lnTo>
                  <a:lnTo>
                    <a:pt x="15766127" y="8888038"/>
                  </a:lnTo>
                  <a:lnTo>
                    <a:pt x="15757779" y="8881715"/>
                  </a:lnTo>
                  <a:lnTo>
                    <a:pt x="15753866" y="8878862"/>
                  </a:lnTo>
                  <a:close/>
                </a:path>
                <a:path w="17559020" h="9894570">
                  <a:moveTo>
                    <a:pt x="1747749" y="2889716"/>
                  </a:moveTo>
                  <a:lnTo>
                    <a:pt x="1742412" y="2890202"/>
                  </a:lnTo>
                  <a:lnTo>
                    <a:pt x="1739702" y="2893781"/>
                  </a:lnTo>
                  <a:lnTo>
                    <a:pt x="1736658" y="2897217"/>
                  </a:lnTo>
                  <a:lnTo>
                    <a:pt x="1737144" y="2902554"/>
                  </a:lnTo>
                  <a:lnTo>
                    <a:pt x="1740722" y="2905264"/>
                  </a:lnTo>
                  <a:lnTo>
                    <a:pt x="1745351" y="2909212"/>
                  </a:lnTo>
                  <a:lnTo>
                    <a:pt x="1747355" y="2910066"/>
                  </a:lnTo>
                  <a:lnTo>
                    <a:pt x="1747546" y="2910542"/>
                  </a:lnTo>
                  <a:lnTo>
                    <a:pt x="1750550" y="2911823"/>
                  </a:lnTo>
                  <a:lnTo>
                    <a:pt x="1754409" y="2911102"/>
                  </a:lnTo>
                  <a:lnTo>
                    <a:pt x="1756835" y="2908191"/>
                  </a:lnTo>
                  <a:lnTo>
                    <a:pt x="1759879" y="2904755"/>
                  </a:lnTo>
                  <a:lnTo>
                    <a:pt x="1759393" y="2899418"/>
                  </a:lnTo>
                  <a:lnTo>
                    <a:pt x="1755815" y="2896708"/>
                  </a:lnTo>
                  <a:lnTo>
                    <a:pt x="1751185" y="2892760"/>
                  </a:lnTo>
                  <a:lnTo>
                    <a:pt x="1747749" y="2889716"/>
                  </a:lnTo>
                  <a:close/>
                </a:path>
                <a:path w="17559020" h="9894570">
                  <a:moveTo>
                    <a:pt x="15681485" y="8827469"/>
                  </a:moveTo>
                  <a:lnTo>
                    <a:pt x="15676339" y="8828431"/>
                  </a:lnTo>
                  <a:lnTo>
                    <a:pt x="15670918" y="8835589"/>
                  </a:lnTo>
                  <a:lnTo>
                    <a:pt x="15671882" y="8840734"/>
                  </a:lnTo>
                  <a:lnTo>
                    <a:pt x="15680232" y="8847058"/>
                  </a:lnTo>
                  <a:lnTo>
                    <a:pt x="15681900" y="8847769"/>
                  </a:lnTo>
                  <a:lnTo>
                    <a:pt x="15681758" y="8848103"/>
                  </a:lnTo>
                  <a:lnTo>
                    <a:pt x="15685095" y="8849527"/>
                  </a:lnTo>
                  <a:lnTo>
                    <a:pt x="15689575" y="8848281"/>
                  </a:lnTo>
                  <a:lnTo>
                    <a:pt x="15691667" y="8845228"/>
                  </a:lnTo>
                  <a:lnTo>
                    <a:pt x="15694376" y="8841649"/>
                  </a:lnTo>
                  <a:lnTo>
                    <a:pt x="15693413" y="8836503"/>
                  </a:lnTo>
                  <a:lnTo>
                    <a:pt x="15681485" y="8827469"/>
                  </a:lnTo>
                  <a:close/>
                </a:path>
                <a:path w="17559020" h="9894570">
                  <a:moveTo>
                    <a:pt x="10110842" y="6436618"/>
                  </a:moveTo>
                  <a:lnTo>
                    <a:pt x="10106457" y="6436721"/>
                  </a:lnTo>
                  <a:lnTo>
                    <a:pt x="10100453" y="6436921"/>
                  </a:lnTo>
                  <a:lnTo>
                    <a:pt x="10095878" y="6436548"/>
                  </a:lnTo>
                  <a:lnTo>
                    <a:pt x="10092215" y="6440510"/>
                  </a:lnTo>
                  <a:lnTo>
                    <a:pt x="10092318" y="6444894"/>
                  </a:lnTo>
                  <a:lnTo>
                    <a:pt x="10092372" y="6448468"/>
                  </a:lnTo>
                  <a:lnTo>
                    <a:pt x="10094330" y="6451276"/>
                  </a:lnTo>
                  <a:lnTo>
                    <a:pt x="10098003" y="6452843"/>
                  </a:lnTo>
                  <a:lnTo>
                    <a:pt x="10100291" y="6453029"/>
                  </a:lnTo>
                  <a:lnTo>
                    <a:pt x="10106295" y="6452829"/>
                  </a:lnTo>
                  <a:lnTo>
                    <a:pt x="10110870" y="6453202"/>
                  </a:lnTo>
                  <a:lnTo>
                    <a:pt x="10114534" y="6449241"/>
                  </a:lnTo>
                  <a:lnTo>
                    <a:pt x="10114431" y="6444856"/>
                  </a:lnTo>
                  <a:lnTo>
                    <a:pt x="10114804" y="6440281"/>
                  </a:lnTo>
                  <a:lnTo>
                    <a:pt x="10110842" y="6436618"/>
                  </a:lnTo>
                  <a:close/>
                </a:path>
                <a:path w="17559020" h="9894570">
                  <a:moveTo>
                    <a:pt x="1678934" y="2832742"/>
                  </a:moveTo>
                  <a:lnTo>
                    <a:pt x="1673931" y="2833370"/>
                  </a:lnTo>
                  <a:lnTo>
                    <a:pt x="1667843" y="2840243"/>
                  </a:lnTo>
                  <a:lnTo>
                    <a:pt x="1668471" y="2845246"/>
                  </a:lnTo>
                  <a:lnTo>
                    <a:pt x="1671907" y="2848290"/>
                  </a:lnTo>
                  <a:lnTo>
                    <a:pt x="1676536" y="2852237"/>
                  </a:lnTo>
                  <a:lnTo>
                    <a:pt x="1678539" y="2853092"/>
                  </a:lnTo>
                  <a:lnTo>
                    <a:pt x="1678731" y="2853568"/>
                  </a:lnTo>
                  <a:lnTo>
                    <a:pt x="1681735" y="2854849"/>
                  </a:lnTo>
                  <a:lnTo>
                    <a:pt x="1685594" y="2854128"/>
                  </a:lnTo>
                  <a:lnTo>
                    <a:pt x="1688019" y="2851217"/>
                  </a:lnTo>
                  <a:lnTo>
                    <a:pt x="1691063" y="2847780"/>
                  </a:lnTo>
                  <a:lnTo>
                    <a:pt x="1690436" y="2842778"/>
                  </a:lnTo>
                  <a:lnTo>
                    <a:pt x="1687000" y="2839734"/>
                  </a:lnTo>
                  <a:lnTo>
                    <a:pt x="1682370" y="2835786"/>
                  </a:lnTo>
                  <a:lnTo>
                    <a:pt x="1678934" y="2832742"/>
                  </a:lnTo>
                  <a:close/>
                </a:path>
                <a:path w="17559020" h="9894570">
                  <a:moveTo>
                    <a:pt x="15609055" y="8775266"/>
                  </a:moveTo>
                  <a:lnTo>
                    <a:pt x="15603912" y="8776229"/>
                  </a:lnTo>
                  <a:lnTo>
                    <a:pt x="15598491" y="8783386"/>
                  </a:lnTo>
                  <a:lnTo>
                    <a:pt x="15599452" y="8788531"/>
                  </a:lnTo>
                  <a:lnTo>
                    <a:pt x="15607802" y="8794855"/>
                  </a:lnTo>
                  <a:lnTo>
                    <a:pt x="15612810" y="8796992"/>
                  </a:lnTo>
                  <a:lnTo>
                    <a:pt x="15617145" y="8796078"/>
                  </a:lnTo>
                  <a:lnTo>
                    <a:pt x="15619237" y="8793025"/>
                  </a:lnTo>
                  <a:lnTo>
                    <a:pt x="15621947" y="8789446"/>
                  </a:lnTo>
                  <a:lnTo>
                    <a:pt x="15620986" y="8784302"/>
                  </a:lnTo>
                  <a:lnTo>
                    <a:pt x="15609055" y="8775266"/>
                  </a:lnTo>
                  <a:close/>
                </a:path>
                <a:path w="17559020" h="9894570">
                  <a:moveTo>
                    <a:pt x="15536770" y="8722730"/>
                  </a:moveTo>
                  <a:lnTo>
                    <a:pt x="15531624" y="8723692"/>
                  </a:lnTo>
                  <a:lnTo>
                    <a:pt x="15526204" y="8730850"/>
                  </a:lnTo>
                  <a:lnTo>
                    <a:pt x="15527168" y="8735996"/>
                  </a:lnTo>
                  <a:lnTo>
                    <a:pt x="15535516" y="8742319"/>
                  </a:lnTo>
                  <a:lnTo>
                    <a:pt x="15540524" y="8744455"/>
                  </a:lnTo>
                  <a:lnTo>
                    <a:pt x="15544859" y="8743543"/>
                  </a:lnTo>
                  <a:lnTo>
                    <a:pt x="15546951" y="8740489"/>
                  </a:lnTo>
                  <a:lnTo>
                    <a:pt x="15549662" y="8736911"/>
                  </a:lnTo>
                  <a:lnTo>
                    <a:pt x="15548698" y="8731765"/>
                  </a:lnTo>
                  <a:lnTo>
                    <a:pt x="15536770" y="8722730"/>
                  </a:lnTo>
                  <a:close/>
                </a:path>
                <a:path w="17559020" h="9894570">
                  <a:moveTo>
                    <a:pt x="1610212" y="2774624"/>
                  </a:moveTo>
                  <a:lnTo>
                    <a:pt x="1605352" y="2774918"/>
                  </a:lnTo>
                  <a:lnTo>
                    <a:pt x="1602307" y="2778355"/>
                  </a:lnTo>
                  <a:lnTo>
                    <a:pt x="1599597" y="2781934"/>
                  </a:lnTo>
                  <a:lnTo>
                    <a:pt x="1599891" y="2786794"/>
                  </a:lnTo>
                  <a:lnTo>
                    <a:pt x="1603327" y="2789838"/>
                  </a:lnTo>
                  <a:lnTo>
                    <a:pt x="1607957" y="2793785"/>
                  </a:lnTo>
                  <a:lnTo>
                    <a:pt x="1608816" y="2794546"/>
                  </a:lnTo>
                  <a:lnTo>
                    <a:pt x="1613156" y="2796398"/>
                  </a:lnTo>
                  <a:lnTo>
                    <a:pt x="1617015" y="2795676"/>
                  </a:lnTo>
                  <a:lnTo>
                    <a:pt x="1619440" y="2792765"/>
                  </a:lnTo>
                  <a:lnTo>
                    <a:pt x="1622150" y="2789187"/>
                  </a:lnTo>
                  <a:lnTo>
                    <a:pt x="1621857" y="2784326"/>
                  </a:lnTo>
                  <a:lnTo>
                    <a:pt x="1618420" y="2781282"/>
                  </a:lnTo>
                  <a:lnTo>
                    <a:pt x="1613791" y="2777335"/>
                  </a:lnTo>
                  <a:lnTo>
                    <a:pt x="1610212" y="2774624"/>
                  </a:lnTo>
                  <a:close/>
                </a:path>
                <a:path w="17559020" h="9894570">
                  <a:moveTo>
                    <a:pt x="10199958" y="6436753"/>
                  </a:moveTo>
                  <a:lnTo>
                    <a:pt x="10195573" y="6436856"/>
                  </a:lnTo>
                  <a:lnTo>
                    <a:pt x="10189569" y="6437056"/>
                  </a:lnTo>
                  <a:lnTo>
                    <a:pt x="10184994" y="6436683"/>
                  </a:lnTo>
                  <a:lnTo>
                    <a:pt x="10181332" y="6440646"/>
                  </a:lnTo>
                  <a:lnTo>
                    <a:pt x="10181434" y="6445029"/>
                  </a:lnTo>
                  <a:lnTo>
                    <a:pt x="10181630" y="6448269"/>
                  </a:lnTo>
                  <a:lnTo>
                    <a:pt x="10183588" y="6451077"/>
                  </a:lnTo>
                  <a:lnTo>
                    <a:pt x="10186593" y="6452359"/>
                  </a:lnTo>
                  <a:lnTo>
                    <a:pt x="10186117" y="6452551"/>
                  </a:lnTo>
                  <a:lnTo>
                    <a:pt x="10187117" y="6452978"/>
                  </a:lnTo>
                  <a:lnTo>
                    <a:pt x="10189405" y="6453164"/>
                  </a:lnTo>
                  <a:lnTo>
                    <a:pt x="10195411" y="6452964"/>
                  </a:lnTo>
                  <a:lnTo>
                    <a:pt x="10199986" y="6453337"/>
                  </a:lnTo>
                  <a:lnTo>
                    <a:pt x="10203649" y="6449375"/>
                  </a:lnTo>
                  <a:lnTo>
                    <a:pt x="10203546" y="6444992"/>
                  </a:lnTo>
                  <a:lnTo>
                    <a:pt x="10203919" y="6440416"/>
                  </a:lnTo>
                  <a:lnTo>
                    <a:pt x="10199958" y="6436753"/>
                  </a:lnTo>
                  <a:close/>
                </a:path>
                <a:path w="17559020" h="9894570">
                  <a:moveTo>
                    <a:pt x="15464482" y="8670194"/>
                  </a:moveTo>
                  <a:lnTo>
                    <a:pt x="15459481" y="8670822"/>
                  </a:lnTo>
                  <a:lnTo>
                    <a:pt x="15456771" y="8674401"/>
                  </a:lnTo>
                  <a:lnTo>
                    <a:pt x="15454394" y="8678122"/>
                  </a:lnTo>
                  <a:lnTo>
                    <a:pt x="15455023" y="8683125"/>
                  </a:lnTo>
                  <a:lnTo>
                    <a:pt x="15463371" y="8689449"/>
                  </a:lnTo>
                  <a:lnTo>
                    <a:pt x="15468378" y="8691585"/>
                  </a:lnTo>
                  <a:lnTo>
                    <a:pt x="15472714" y="8690672"/>
                  </a:lnTo>
                  <a:lnTo>
                    <a:pt x="15474806" y="8687618"/>
                  </a:lnTo>
                  <a:lnTo>
                    <a:pt x="15477183" y="8683897"/>
                  </a:lnTo>
                  <a:lnTo>
                    <a:pt x="15476555" y="8678895"/>
                  </a:lnTo>
                  <a:lnTo>
                    <a:pt x="15468204" y="8672571"/>
                  </a:lnTo>
                  <a:lnTo>
                    <a:pt x="15464482" y="8670194"/>
                  </a:lnTo>
                  <a:close/>
                </a:path>
                <a:path w="17559020" h="9894570">
                  <a:moveTo>
                    <a:pt x="1543444" y="2716551"/>
                  </a:moveTo>
                  <a:lnTo>
                    <a:pt x="1538250" y="2716702"/>
                  </a:lnTo>
                  <a:lnTo>
                    <a:pt x="1532162" y="2723575"/>
                  </a:lnTo>
                  <a:lnTo>
                    <a:pt x="1532456" y="2728435"/>
                  </a:lnTo>
                  <a:lnTo>
                    <a:pt x="1535894" y="2731480"/>
                  </a:lnTo>
                  <a:lnTo>
                    <a:pt x="1540522" y="2735427"/>
                  </a:lnTo>
                  <a:lnTo>
                    <a:pt x="1541047" y="2736046"/>
                  </a:lnTo>
                  <a:lnTo>
                    <a:pt x="1545719" y="2738039"/>
                  </a:lnTo>
                  <a:lnTo>
                    <a:pt x="1549579" y="2737318"/>
                  </a:lnTo>
                  <a:lnTo>
                    <a:pt x="1554906" y="2731304"/>
                  </a:lnTo>
                  <a:lnTo>
                    <a:pt x="1554612" y="2726444"/>
                  </a:lnTo>
                  <a:lnTo>
                    <a:pt x="1551176" y="2723400"/>
                  </a:lnTo>
                  <a:lnTo>
                    <a:pt x="1546547" y="2719452"/>
                  </a:lnTo>
                  <a:lnTo>
                    <a:pt x="1543444" y="2716551"/>
                  </a:lnTo>
                  <a:close/>
                </a:path>
                <a:path w="17559020" h="9894570">
                  <a:moveTo>
                    <a:pt x="15393291" y="8616941"/>
                  </a:moveTo>
                  <a:lnTo>
                    <a:pt x="15388289" y="8617570"/>
                  </a:lnTo>
                  <a:lnTo>
                    <a:pt x="15382868" y="8624727"/>
                  </a:lnTo>
                  <a:lnTo>
                    <a:pt x="15383496" y="8629729"/>
                  </a:lnTo>
                  <a:lnTo>
                    <a:pt x="15391847" y="8636053"/>
                  </a:lnTo>
                  <a:lnTo>
                    <a:pt x="15393517" y="8636765"/>
                  </a:lnTo>
                  <a:lnTo>
                    <a:pt x="15393708" y="8637242"/>
                  </a:lnTo>
                  <a:lnTo>
                    <a:pt x="15397046" y="8638666"/>
                  </a:lnTo>
                  <a:lnTo>
                    <a:pt x="15401380" y="8637753"/>
                  </a:lnTo>
                  <a:lnTo>
                    <a:pt x="15403472" y="8634699"/>
                  </a:lnTo>
                  <a:lnTo>
                    <a:pt x="15405849" y="8630978"/>
                  </a:lnTo>
                  <a:lnTo>
                    <a:pt x="15405221" y="8625976"/>
                  </a:lnTo>
                  <a:lnTo>
                    <a:pt x="15393291" y="8616941"/>
                  </a:lnTo>
                  <a:close/>
                </a:path>
                <a:path w="17559020" h="9894570">
                  <a:moveTo>
                    <a:pt x="10289309" y="6435411"/>
                  </a:moveTo>
                  <a:lnTo>
                    <a:pt x="10284924" y="6435513"/>
                  </a:lnTo>
                  <a:lnTo>
                    <a:pt x="10278920" y="6435714"/>
                  </a:lnTo>
                  <a:lnTo>
                    <a:pt x="10274536" y="6435816"/>
                  </a:lnTo>
                  <a:lnTo>
                    <a:pt x="10270873" y="6439778"/>
                  </a:lnTo>
                  <a:lnTo>
                    <a:pt x="10270976" y="6444162"/>
                  </a:lnTo>
                  <a:lnTo>
                    <a:pt x="10270838" y="6447260"/>
                  </a:lnTo>
                  <a:lnTo>
                    <a:pt x="10272797" y="6450068"/>
                  </a:lnTo>
                  <a:lnTo>
                    <a:pt x="10277137" y="6451920"/>
                  </a:lnTo>
                  <a:lnTo>
                    <a:pt x="10279424" y="6452106"/>
                  </a:lnTo>
                  <a:lnTo>
                    <a:pt x="10285428" y="6451905"/>
                  </a:lnTo>
                  <a:lnTo>
                    <a:pt x="10289813" y="6451803"/>
                  </a:lnTo>
                  <a:lnTo>
                    <a:pt x="10293475" y="6447842"/>
                  </a:lnTo>
                  <a:lnTo>
                    <a:pt x="10293269" y="6439073"/>
                  </a:lnTo>
                  <a:lnTo>
                    <a:pt x="10289309" y="6435411"/>
                  </a:lnTo>
                  <a:close/>
                </a:path>
                <a:path w="17559020" h="9894570">
                  <a:moveTo>
                    <a:pt x="1476294" y="2657524"/>
                  </a:moveTo>
                  <a:lnTo>
                    <a:pt x="1471099" y="2657676"/>
                  </a:lnTo>
                  <a:lnTo>
                    <a:pt x="1468055" y="2661112"/>
                  </a:lnTo>
                  <a:lnTo>
                    <a:pt x="1465154" y="2664215"/>
                  </a:lnTo>
                  <a:lnTo>
                    <a:pt x="1465305" y="2669409"/>
                  </a:lnTo>
                  <a:lnTo>
                    <a:pt x="1468742" y="2672453"/>
                  </a:lnTo>
                  <a:lnTo>
                    <a:pt x="1473371" y="2676401"/>
                  </a:lnTo>
                  <a:lnTo>
                    <a:pt x="1473896" y="2677020"/>
                  </a:lnTo>
                  <a:lnTo>
                    <a:pt x="1478569" y="2679013"/>
                  </a:lnTo>
                  <a:lnTo>
                    <a:pt x="1482429" y="2678291"/>
                  </a:lnTo>
                  <a:lnTo>
                    <a:pt x="1484712" y="2675714"/>
                  </a:lnTo>
                  <a:lnTo>
                    <a:pt x="1487613" y="2672612"/>
                  </a:lnTo>
                  <a:lnTo>
                    <a:pt x="1487461" y="2667418"/>
                  </a:lnTo>
                  <a:lnTo>
                    <a:pt x="1484025" y="2664374"/>
                  </a:lnTo>
                  <a:lnTo>
                    <a:pt x="1479396" y="2660426"/>
                  </a:lnTo>
                  <a:lnTo>
                    <a:pt x="1476294" y="2657524"/>
                  </a:lnTo>
                  <a:close/>
                </a:path>
                <a:path w="17559020" h="9894570">
                  <a:moveTo>
                    <a:pt x="15321767" y="8563546"/>
                  </a:moveTo>
                  <a:lnTo>
                    <a:pt x="15316763" y="8564174"/>
                  </a:lnTo>
                  <a:lnTo>
                    <a:pt x="15311343" y="8571331"/>
                  </a:lnTo>
                  <a:lnTo>
                    <a:pt x="15311971" y="8576333"/>
                  </a:lnTo>
                  <a:lnTo>
                    <a:pt x="15320322" y="8582658"/>
                  </a:lnTo>
                  <a:lnTo>
                    <a:pt x="15321990" y="8583370"/>
                  </a:lnTo>
                  <a:lnTo>
                    <a:pt x="15321847" y="8583704"/>
                  </a:lnTo>
                  <a:lnTo>
                    <a:pt x="15325186" y="8585128"/>
                  </a:lnTo>
                  <a:lnTo>
                    <a:pt x="15329186" y="8584072"/>
                  </a:lnTo>
                  <a:lnTo>
                    <a:pt x="15331612" y="8581161"/>
                  </a:lnTo>
                  <a:lnTo>
                    <a:pt x="15334322" y="8577582"/>
                  </a:lnTo>
                  <a:lnTo>
                    <a:pt x="15333695" y="8572579"/>
                  </a:lnTo>
                  <a:lnTo>
                    <a:pt x="15321767" y="8563546"/>
                  </a:lnTo>
                  <a:close/>
                </a:path>
                <a:path w="17559020" h="9894570">
                  <a:moveTo>
                    <a:pt x="10378467" y="6433591"/>
                  </a:moveTo>
                  <a:lnTo>
                    <a:pt x="10374084" y="6433694"/>
                  </a:lnTo>
                  <a:lnTo>
                    <a:pt x="10368080" y="6433895"/>
                  </a:lnTo>
                  <a:lnTo>
                    <a:pt x="10363696" y="6433998"/>
                  </a:lnTo>
                  <a:lnTo>
                    <a:pt x="10360033" y="6437959"/>
                  </a:lnTo>
                  <a:lnTo>
                    <a:pt x="10360136" y="6442344"/>
                  </a:lnTo>
                  <a:lnTo>
                    <a:pt x="10359998" y="6445442"/>
                  </a:lnTo>
                  <a:lnTo>
                    <a:pt x="10362291" y="6448391"/>
                  </a:lnTo>
                  <a:lnTo>
                    <a:pt x="10366296" y="6450100"/>
                  </a:lnTo>
                  <a:lnTo>
                    <a:pt x="10368584" y="6450287"/>
                  </a:lnTo>
                  <a:lnTo>
                    <a:pt x="10374588" y="6450087"/>
                  </a:lnTo>
                  <a:lnTo>
                    <a:pt x="10378972" y="6449983"/>
                  </a:lnTo>
                  <a:lnTo>
                    <a:pt x="10382635" y="6446022"/>
                  </a:lnTo>
                  <a:lnTo>
                    <a:pt x="10382430" y="6437254"/>
                  </a:lnTo>
                  <a:lnTo>
                    <a:pt x="10378467" y="6433591"/>
                  </a:lnTo>
                  <a:close/>
                </a:path>
                <a:path w="17559020" h="9894570">
                  <a:moveTo>
                    <a:pt x="15250384" y="8509817"/>
                  </a:moveTo>
                  <a:lnTo>
                    <a:pt x="15245380" y="8510444"/>
                  </a:lnTo>
                  <a:lnTo>
                    <a:pt x="15239959" y="8517602"/>
                  </a:lnTo>
                  <a:lnTo>
                    <a:pt x="15240589" y="8522605"/>
                  </a:lnTo>
                  <a:lnTo>
                    <a:pt x="15248937" y="8528928"/>
                  </a:lnTo>
                  <a:lnTo>
                    <a:pt x="15250607" y="8529640"/>
                  </a:lnTo>
                  <a:lnTo>
                    <a:pt x="15250465" y="8529974"/>
                  </a:lnTo>
                  <a:lnTo>
                    <a:pt x="15253802" y="8531398"/>
                  </a:lnTo>
                  <a:lnTo>
                    <a:pt x="15257805" y="8530344"/>
                  </a:lnTo>
                  <a:lnTo>
                    <a:pt x="15260230" y="8527432"/>
                  </a:lnTo>
                  <a:lnTo>
                    <a:pt x="15262940" y="8523853"/>
                  </a:lnTo>
                  <a:lnTo>
                    <a:pt x="15262312" y="8518850"/>
                  </a:lnTo>
                  <a:lnTo>
                    <a:pt x="15250384" y="8509817"/>
                  </a:lnTo>
                  <a:close/>
                </a:path>
                <a:path w="17559020" h="9894570">
                  <a:moveTo>
                    <a:pt x="1410665" y="2596780"/>
                  </a:moveTo>
                  <a:lnTo>
                    <a:pt x="1405470" y="2596932"/>
                  </a:lnTo>
                  <a:lnTo>
                    <a:pt x="1399382" y="2603804"/>
                  </a:lnTo>
                  <a:lnTo>
                    <a:pt x="1399534" y="2608998"/>
                  </a:lnTo>
                  <a:lnTo>
                    <a:pt x="1402970" y="2612043"/>
                  </a:lnTo>
                  <a:lnTo>
                    <a:pt x="1407457" y="2616324"/>
                  </a:lnTo>
                  <a:lnTo>
                    <a:pt x="1407982" y="2616942"/>
                  </a:lnTo>
                  <a:lnTo>
                    <a:pt x="1412990" y="2619079"/>
                  </a:lnTo>
                  <a:lnTo>
                    <a:pt x="1416849" y="2618357"/>
                  </a:lnTo>
                  <a:lnTo>
                    <a:pt x="1422176" y="2612344"/>
                  </a:lnTo>
                  <a:lnTo>
                    <a:pt x="1422024" y="2607150"/>
                  </a:lnTo>
                  <a:lnTo>
                    <a:pt x="1418587" y="2604106"/>
                  </a:lnTo>
                  <a:lnTo>
                    <a:pt x="1414101" y="2599824"/>
                  </a:lnTo>
                  <a:lnTo>
                    <a:pt x="1410665" y="2596780"/>
                  </a:lnTo>
                  <a:close/>
                </a:path>
                <a:path w="17559020" h="9894570">
                  <a:moveTo>
                    <a:pt x="15178808" y="8455610"/>
                  </a:moveTo>
                  <a:lnTo>
                    <a:pt x="15173807" y="8456239"/>
                  </a:lnTo>
                  <a:lnTo>
                    <a:pt x="15168386" y="8463397"/>
                  </a:lnTo>
                  <a:lnTo>
                    <a:pt x="15169013" y="8468399"/>
                  </a:lnTo>
                  <a:lnTo>
                    <a:pt x="15177363" y="8474723"/>
                  </a:lnTo>
                  <a:lnTo>
                    <a:pt x="15179365" y="8475577"/>
                  </a:lnTo>
                  <a:lnTo>
                    <a:pt x="15178891" y="8475769"/>
                  </a:lnTo>
                  <a:lnTo>
                    <a:pt x="15182229" y="8477193"/>
                  </a:lnTo>
                  <a:lnTo>
                    <a:pt x="15186230" y="8476138"/>
                  </a:lnTo>
                  <a:lnTo>
                    <a:pt x="15188656" y="8473226"/>
                  </a:lnTo>
                  <a:lnTo>
                    <a:pt x="15191365" y="8469647"/>
                  </a:lnTo>
                  <a:lnTo>
                    <a:pt x="15190738" y="8464646"/>
                  </a:lnTo>
                  <a:lnTo>
                    <a:pt x="15178808" y="8455610"/>
                  </a:lnTo>
                  <a:close/>
                </a:path>
                <a:path w="17559020" h="9894570">
                  <a:moveTo>
                    <a:pt x="10467913" y="6431105"/>
                  </a:moveTo>
                  <a:lnTo>
                    <a:pt x="10463529" y="6431207"/>
                  </a:lnTo>
                  <a:lnTo>
                    <a:pt x="10457525" y="6431409"/>
                  </a:lnTo>
                  <a:lnTo>
                    <a:pt x="10453140" y="6431512"/>
                  </a:lnTo>
                  <a:lnTo>
                    <a:pt x="10449477" y="6435472"/>
                  </a:lnTo>
                  <a:lnTo>
                    <a:pt x="10449580" y="6439857"/>
                  </a:lnTo>
                  <a:lnTo>
                    <a:pt x="10449443" y="6442954"/>
                  </a:lnTo>
                  <a:lnTo>
                    <a:pt x="10451735" y="6445905"/>
                  </a:lnTo>
                  <a:lnTo>
                    <a:pt x="10455741" y="6447613"/>
                  </a:lnTo>
                  <a:lnTo>
                    <a:pt x="10458029" y="6447800"/>
                  </a:lnTo>
                  <a:lnTo>
                    <a:pt x="10464032" y="6447600"/>
                  </a:lnTo>
                  <a:lnTo>
                    <a:pt x="10468417" y="6447497"/>
                  </a:lnTo>
                  <a:lnTo>
                    <a:pt x="10472079" y="6443535"/>
                  </a:lnTo>
                  <a:lnTo>
                    <a:pt x="10471874" y="6434767"/>
                  </a:lnTo>
                  <a:lnTo>
                    <a:pt x="10467913" y="6431105"/>
                  </a:lnTo>
                  <a:close/>
                </a:path>
                <a:path w="17559020" h="9894570">
                  <a:moveTo>
                    <a:pt x="1345036" y="2536036"/>
                  </a:moveTo>
                  <a:lnTo>
                    <a:pt x="1339984" y="2535854"/>
                  </a:lnTo>
                  <a:lnTo>
                    <a:pt x="1336940" y="2539290"/>
                  </a:lnTo>
                  <a:lnTo>
                    <a:pt x="1333562" y="2542583"/>
                  </a:lnTo>
                  <a:lnTo>
                    <a:pt x="1333714" y="2547778"/>
                  </a:lnTo>
                  <a:lnTo>
                    <a:pt x="1337150" y="2550822"/>
                  </a:lnTo>
                  <a:lnTo>
                    <a:pt x="1341637" y="2555103"/>
                  </a:lnTo>
                  <a:lnTo>
                    <a:pt x="1342496" y="2555864"/>
                  </a:lnTo>
                  <a:lnTo>
                    <a:pt x="1344165" y="2556576"/>
                  </a:lnTo>
                  <a:lnTo>
                    <a:pt x="1344023" y="2556910"/>
                  </a:lnTo>
                  <a:lnTo>
                    <a:pt x="1347027" y="2558192"/>
                  </a:lnTo>
                  <a:lnTo>
                    <a:pt x="1350886" y="2557470"/>
                  </a:lnTo>
                  <a:lnTo>
                    <a:pt x="1353169" y="2554894"/>
                  </a:lnTo>
                  <a:lnTo>
                    <a:pt x="1356547" y="2551599"/>
                  </a:lnTo>
                  <a:lnTo>
                    <a:pt x="1356395" y="2546405"/>
                  </a:lnTo>
                  <a:lnTo>
                    <a:pt x="1352959" y="2543361"/>
                  </a:lnTo>
                  <a:lnTo>
                    <a:pt x="1348472" y="2539080"/>
                  </a:lnTo>
                  <a:lnTo>
                    <a:pt x="1345036" y="2536036"/>
                  </a:lnTo>
                  <a:close/>
                </a:path>
                <a:path w="17559020" h="9894570">
                  <a:moveTo>
                    <a:pt x="15107709" y="8401213"/>
                  </a:moveTo>
                  <a:lnTo>
                    <a:pt x="15102707" y="8401842"/>
                  </a:lnTo>
                  <a:lnTo>
                    <a:pt x="15097288" y="8409000"/>
                  </a:lnTo>
                  <a:lnTo>
                    <a:pt x="15097915" y="8414002"/>
                  </a:lnTo>
                  <a:lnTo>
                    <a:pt x="15106266" y="8420326"/>
                  </a:lnTo>
                  <a:lnTo>
                    <a:pt x="15108268" y="8421181"/>
                  </a:lnTo>
                  <a:lnTo>
                    <a:pt x="15107792" y="8421372"/>
                  </a:lnTo>
                  <a:lnTo>
                    <a:pt x="15111131" y="8422796"/>
                  </a:lnTo>
                  <a:lnTo>
                    <a:pt x="15115131" y="8421740"/>
                  </a:lnTo>
                  <a:lnTo>
                    <a:pt x="15117556" y="8418829"/>
                  </a:lnTo>
                  <a:lnTo>
                    <a:pt x="15120267" y="8415250"/>
                  </a:lnTo>
                  <a:lnTo>
                    <a:pt x="15119639" y="8410248"/>
                  </a:lnTo>
                  <a:lnTo>
                    <a:pt x="15107709" y="8401213"/>
                  </a:lnTo>
                  <a:close/>
                </a:path>
                <a:path w="17559020" h="9894570">
                  <a:moveTo>
                    <a:pt x="15037089" y="8346626"/>
                  </a:moveTo>
                  <a:lnTo>
                    <a:pt x="15032086" y="8347254"/>
                  </a:lnTo>
                  <a:lnTo>
                    <a:pt x="15026664" y="8354411"/>
                  </a:lnTo>
                  <a:lnTo>
                    <a:pt x="15027292" y="8359413"/>
                  </a:lnTo>
                  <a:lnTo>
                    <a:pt x="15035644" y="8365739"/>
                  </a:lnTo>
                  <a:lnTo>
                    <a:pt x="15037646" y="8366593"/>
                  </a:lnTo>
                  <a:lnTo>
                    <a:pt x="15037170" y="8366784"/>
                  </a:lnTo>
                  <a:lnTo>
                    <a:pt x="15040508" y="8368207"/>
                  </a:lnTo>
                  <a:lnTo>
                    <a:pt x="15044509" y="8367152"/>
                  </a:lnTo>
                  <a:lnTo>
                    <a:pt x="15046934" y="8364241"/>
                  </a:lnTo>
                  <a:lnTo>
                    <a:pt x="15049645" y="8360662"/>
                  </a:lnTo>
                  <a:lnTo>
                    <a:pt x="15049017" y="8355660"/>
                  </a:lnTo>
                  <a:lnTo>
                    <a:pt x="15037089" y="8346626"/>
                  </a:lnTo>
                  <a:close/>
                </a:path>
                <a:path w="17559020" h="9894570">
                  <a:moveTo>
                    <a:pt x="1280168" y="2474432"/>
                  </a:moveTo>
                  <a:lnTo>
                    <a:pt x="1275117" y="2474251"/>
                  </a:lnTo>
                  <a:lnTo>
                    <a:pt x="1269029" y="2481123"/>
                  </a:lnTo>
                  <a:lnTo>
                    <a:pt x="1268846" y="2486175"/>
                  </a:lnTo>
                  <a:lnTo>
                    <a:pt x="1272282" y="2489219"/>
                  </a:lnTo>
                  <a:lnTo>
                    <a:pt x="1276769" y="2493500"/>
                  </a:lnTo>
                  <a:lnTo>
                    <a:pt x="1277628" y="2494261"/>
                  </a:lnTo>
                  <a:lnTo>
                    <a:pt x="1282302" y="2496255"/>
                  </a:lnTo>
                  <a:lnTo>
                    <a:pt x="1286018" y="2495867"/>
                  </a:lnTo>
                  <a:lnTo>
                    <a:pt x="1291345" y="2489853"/>
                  </a:lnTo>
                  <a:lnTo>
                    <a:pt x="1291528" y="2484802"/>
                  </a:lnTo>
                  <a:lnTo>
                    <a:pt x="1288091" y="2481758"/>
                  </a:lnTo>
                  <a:lnTo>
                    <a:pt x="1283605" y="2477477"/>
                  </a:lnTo>
                  <a:lnTo>
                    <a:pt x="1280168" y="2474432"/>
                  </a:lnTo>
                  <a:close/>
                </a:path>
                <a:path w="17559020" h="9894570">
                  <a:moveTo>
                    <a:pt x="10557307" y="6427807"/>
                  </a:moveTo>
                  <a:lnTo>
                    <a:pt x="10552924" y="6427910"/>
                  </a:lnTo>
                  <a:lnTo>
                    <a:pt x="10546919" y="6428111"/>
                  </a:lnTo>
                  <a:lnTo>
                    <a:pt x="10542536" y="6428215"/>
                  </a:lnTo>
                  <a:lnTo>
                    <a:pt x="10538873" y="6432176"/>
                  </a:lnTo>
                  <a:lnTo>
                    <a:pt x="10538976" y="6436560"/>
                  </a:lnTo>
                  <a:lnTo>
                    <a:pt x="10539172" y="6439801"/>
                  </a:lnTo>
                  <a:lnTo>
                    <a:pt x="10541130" y="6442608"/>
                  </a:lnTo>
                  <a:lnTo>
                    <a:pt x="10545136" y="6444316"/>
                  </a:lnTo>
                  <a:lnTo>
                    <a:pt x="10547424" y="6444504"/>
                  </a:lnTo>
                  <a:lnTo>
                    <a:pt x="10553428" y="6444303"/>
                  </a:lnTo>
                  <a:lnTo>
                    <a:pt x="10557812" y="6444200"/>
                  </a:lnTo>
                  <a:lnTo>
                    <a:pt x="10561475" y="6440239"/>
                  </a:lnTo>
                  <a:lnTo>
                    <a:pt x="10561270" y="6431470"/>
                  </a:lnTo>
                  <a:lnTo>
                    <a:pt x="10557307" y="6427807"/>
                  </a:lnTo>
                  <a:close/>
                </a:path>
                <a:path w="17559020" h="9894570">
                  <a:moveTo>
                    <a:pt x="14966467" y="8292038"/>
                  </a:moveTo>
                  <a:lnTo>
                    <a:pt x="14961464" y="8292665"/>
                  </a:lnTo>
                  <a:lnTo>
                    <a:pt x="14956043" y="8299822"/>
                  </a:lnTo>
                  <a:lnTo>
                    <a:pt x="14956670" y="8304825"/>
                  </a:lnTo>
                  <a:lnTo>
                    <a:pt x="14965021" y="8311149"/>
                  </a:lnTo>
                  <a:lnTo>
                    <a:pt x="14967025" y="8312004"/>
                  </a:lnTo>
                  <a:lnTo>
                    <a:pt x="14966548" y="8312195"/>
                  </a:lnTo>
                  <a:lnTo>
                    <a:pt x="14969886" y="8313619"/>
                  </a:lnTo>
                  <a:lnTo>
                    <a:pt x="14973886" y="8312564"/>
                  </a:lnTo>
                  <a:lnTo>
                    <a:pt x="14976312" y="8309653"/>
                  </a:lnTo>
                  <a:lnTo>
                    <a:pt x="14979022" y="8306074"/>
                  </a:lnTo>
                  <a:lnTo>
                    <a:pt x="14978396" y="8301072"/>
                  </a:lnTo>
                  <a:lnTo>
                    <a:pt x="14966467" y="8292038"/>
                  </a:lnTo>
                  <a:close/>
                </a:path>
                <a:path w="17559020" h="9894570">
                  <a:moveTo>
                    <a:pt x="1217682" y="2411871"/>
                  </a:moveTo>
                  <a:lnTo>
                    <a:pt x="1212488" y="2412023"/>
                  </a:lnTo>
                  <a:lnTo>
                    <a:pt x="1206017" y="2417943"/>
                  </a:lnTo>
                  <a:lnTo>
                    <a:pt x="1206168" y="2423138"/>
                  </a:lnTo>
                  <a:lnTo>
                    <a:pt x="1209128" y="2426374"/>
                  </a:lnTo>
                  <a:lnTo>
                    <a:pt x="1213282" y="2430512"/>
                  </a:lnTo>
                  <a:lnTo>
                    <a:pt x="1213665" y="2431465"/>
                  </a:lnTo>
                  <a:lnTo>
                    <a:pt x="1218672" y="2433600"/>
                  </a:lnTo>
                  <a:lnTo>
                    <a:pt x="1222054" y="2433071"/>
                  </a:lnTo>
                  <a:lnTo>
                    <a:pt x="1224671" y="2430636"/>
                  </a:lnTo>
                  <a:lnTo>
                    <a:pt x="1227906" y="2427676"/>
                  </a:lnTo>
                  <a:lnTo>
                    <a:pt x="1227755" y="2422481"/>
                  </a:lnTo>
                  <a:lnTo>
                    <a:pt x="1224795" y="2419246"/>
                  </a:lnTo>
                  <a:lnTo>
                    <a:pt x="1220642" y="2415107"/>
                  </a:lnTo>
                  <a:lnTo>
                    <a:pt x="1217682" y="2411871"/>
                  </a:lnTo>
                  <a:close/>
                </a:path>
                <a:path w="17559020" h="9894570">
                  <a:moveTo>
                    <a:pt x="10646368" y="6424369"/>
                  </a:moveTo>
                  <a:lnTo>
                    <a:pt x="10641985" y="6424472"/>
                  </a:lnTo>
                  <a:lnTo>
                    <a:pt x="10635981" y="6424672"/>
                  </a:lnTo>
                  <a:lnTo>
                    <a:pt x="10631597" y="6424775"/>
                  </a:lnTo>
                  <a:lnTo>
                    <a:pt x="10627934" y="6428737"/>
                  </a:lnTo>
                  <a:lnTo>
                    <a:pt x="10628037" y="6433120"/>
                  </a:lnTo>
                  <a:lnTo>
                    <a:pt x="10628233" y="6436361"/>
                  </a:lnTo>
                  <a:lnTo>
                    <a:pt x="10630191" y="6439170"/>
                  </a:lnTo>
                  <a:lnTo>
                    <a:pt x="10634197" y="6440878"/>
                  </a:lnTo>
                  <a:lnTo>
                    <a:pt x="10636485" y="6441065"/>
                  </a:lnTo>
                  <a:lnTo>
                    <a:pt x="10642489" y="6440864"/>
                  </a:lnTo>
                  <a:lnTo>
                    <a:pt x="10646873" y="6440760"/>
                  </a:lnTo>
                  <a:lnTo>
                    <a:pt x="10650537" y="6436800"/>
                  </a:lnTo>
                  <a:lnTo>
                    <a:pt x="10650331" y="6428032"/>
                  </a:lnTo>
                  <a:lnTo>
                    <a:pt x="10646368" y="6424369"/>
                  </a:lnTo>
                  <a:close/>
                </a:path>
                <a:path w="17559020" h="9894570">
                  <a:moveTo>
                    <a:pt x="14895986" y="8237115"/>
                  </a:moveTo>
                  <a:lnTo>
                    <a:pt x="14890984" y="8237743"/>
                  </a:lnTo>
                  <a:lnTo>
                    <a:pt x="14885563" y="8244901"/>
                  </a:lnTo>
                  <a:lnTo>
                    <a:pt x="14886191" y="8249903"/>
                  </a:lnTo>
                  <a:lnTo>
                    <a:pt x="14894542" y="8256227"/>
                  </a:lnTo>
                  <a:lnTo>
                    <a:pt x="14896545" y="8257082"/>
                  </a:lnTo>
                  <a:lnTo>
                    <a:pt x="14896067" y="8257273"/>
                  </a:lnTo>
                  <a:lnTo>
                    <a:pt x="14899406" y="8258697"/>
                  </a:lnTo>
                  <a:lnTo>
                    <a:pt x="14903408" y="8257642"/>
                  </a:lnTo>
                  <a:lnTo>
                    <a:pt x="14905834" y="8254731"/>
                  </a:lnTo>
                  <a:lnTo>
                    <a:pt x="14908545" y="8251152"/>
                  </a:lnTo>
                  <a:lnTo>
                    <a:pt x="14907915" y="8246149"/>
                  </a:lnTo>
                  <a:lnTo>
                    <a:pt x="14895986" y="8237115"/>
                  </a:lnTo>
                  <a:close/>
                </a:path>
                <a:path w="17559020" h="9894570">
                  <a:moveTo>
                    <a:pt x="14825507" y="8182192"/>
                  </a:moveTo>
                  <a:lnTo>
                    <a:pt x="14820504" y="8182821"/>
                  </a:lnTo>
                  <a:lnTo>
                    <a:pt x="14815084" y="8189979"/>
                  </a:lnTo>
                  <a:lnTo>
                    <a:pt x="14815712" y="8194981"/>
                  </a:lnTo>
                  <a:lnTo>
                    <a:pt x="14824062" y="8201305"/>
                  </a:lnTo>
                  <a:lnTo>
                    <a:pt x="14826064" y="8202159"/>
                  </a:lnTo>
                  <a:lnTo>
                    <a:pt x="14825588" y="8202350"/>
                  </a:lnTo>
                  <a:lnTo>
                    <a:pt x="14828927" y="8203774"/>
                  </a:lnTo>
                  <a:lnTo>
                    <a:pt x="14832929" y="8202720"/>
                  </a:lnTo>
                  <a:lnTo>
                    <a:pt x="14835355" y="8199808"/>
                  </a:lnTo>
                  <a:lnTo>
                    <a:pt x="14838065" y="8196230"/>
                  </a:lnTo>
                  <a:lnTo>
                    <a:pt x="14837435" y="8191227"/>
                  </a:lnTo>
                  <a:lnTo>
                    <a:pt x="14825507" y="8182192"/>
                  </a:lnTo>
                  <a:close/>
                </a:path>
                <a:path w="17559020" h="9894570">
                  <a:moveTo>
                    <a:pt x="1154478" y="2348217"/>
                  </a:moveTo>
                  <a:lnTo>
                    <a:pt x="1149284" y="2348368"/>
                  </a:lnTo>
                  <a:lnTo>
                    <a:pt x="1142813" y="2354288"/>
                  </a:lnTo>
                  <a:lnTo>
                    <a:pt x="1142965" y="2359482"/>
                  </a:lnTo>
                  <a:lnTo>
                    <a:pt x="1145925" y="2362718"/>
                  </a:lnTo>
                  <a:lnTo>
                    <a:pt x="1150078" y="2366857"/>
                  </a:lnTo>
                  <a:lnTo>
                    <a:pt x="1150795" y="2367952"/>
                  </a:lnTo>
                  <a:lnTo>
                    <a:pt x="1155467" y="2369945"/>
                  </a:lnTo>
                  <a:lnTo>
                    <a:pt x="1158851" y="2369416"/>
                  </a:lnTo>
                  <a:lnTo>
                    <a:pt x="1161468" y="2366980"/>
                  </a:lnTo>
                  <a:lnTo>
                    <a:pt x="1164704" y="2364020"/>
                  </a:lnTo>
                  <a:lnTo>
                    <a:pt x="1164551" y="2358826"/>
                  </a:lnTo>
                  <a:lnTo>
                    <a:pt x="1161592" y="2355591"/>
                  </a:lnTo>
                  <a:lnTo>
                    <a:pt x="1157439" y="2351452"/>
                  </a:lnTo>
                  <a:lnTo>
                    <a:pt x="1154478" y="2348217"/>
                  </a:lnTo>
                  <a:close/>
                </a:path>
                <a:path w="17559020" h="9894570">
                  <a:moveTo>
                    <a:pt x="10735240" y="6420454"/>
                  </a:moveTo>
                  <a:lnTo>
                    <a:pt x="10730855" y="6420556"/>
                  </a:lnTo>
                  <a:lnTo>
                    <a:pt x="10724851" y="6420756"/>
                  </a:lnTo>
                  <a:lnTo>
                    <a:pt x="10720801" y="6421002"/>
                  </a:lnTo>
                  <a:lnTo>
                    <a:pt x="10717139" y="6424964"/>
                  </a:lnTo>
                  <a:lnTo>
                    <a:pt x="10717241" y="6429348"/>
                  </a:lnTo>
                  <a:lnTo>
                    <a:pt x="10717437" y="6432588"/>
                  </a:lnTo>
                  <a:lnTo>
                    <a:pt x="10719396" y="6435396"/>
                  </a:lnTo>
                  <a:lnTo>
                    <a:pt x="10722067" y="6436535"/>
                  </a:lnTo>
                  <a:lnTo>
                    <a:pt x="10722209" y="6436202"/>
                  </a:lnTo>
                  <a:lnTo>
                    <a:pt x="10723543" y="6436771"/>
                  </a:lnTo>
                  <a:lnTo>
                    <a:pt x="10725831" y="6436958"/>
                  </a:lnTo>
                  <a:lnTo>
                    <a:pt x="10731835" y="6436757"/>
                  </a:lnTo>
                  <a:lnTo>
                    <a:pt x="10736029" y="6436179"/>
                  </a:lnTo>
                  <a:lnTo>
                    <a:pt x="10739548" y="6432550"/>
                  </a:lnTo>
                  <a:lnTo>
                    <a:pt x="10739447" y="6428166"/>
                  </a:lnTo>
                  <a:lnTo>
                    <a:pt x="10738867" y="6423974"/>
                  </a:lnTo>
                  <a:lnTo>
                    <a:pt x="10735240" y="6420454"/>
                  </a:lnTo>
                  <a:close/>
                </a:path>
                <a:path w="17559020" h="9894570">
                  <a:moveTo>
                    <a:pt x="14755646" y="8126745"/>
                  </a:moveTo>
                  <a:lnTo>
                    <a:pt x="14750309" y="8127230"/>
                  </a:lnTo>
                  <a:lnTo>
                    <a:pt x="14747599" y="8130809"/>
                  </a:lnTo>
                  <a:lnTo>
                    <a:pt x="14745031" y="8134054"/>
                  </a:lnTo>
                  <a:lnTo>
                    <a:pt x="14745518" y="8139391"/>
                  </a:lnTo>
                  <a:lnTo>
                    <a:pt x="14753866" y="8145715"/>
                  </a:lnTo>
                  <a:lnTo>
                    <a:pt x="14755870" y="8146570"/>
                  </a:lnTo>
                  <a:lnTo>
                    <a:pt x="14755394" y="8146760"/>
                  </a:lnTo>
                  <a:lnTo>
                    <a:pt x="14758731" y="8148184"/>
                  </a:lnTo>
                  <a:lnTo>
                    <a:pt x="14762734" y="8147131"/>
                  </a:lnTo>
                  <a:lnTo>
                    <a:pt x="14765159" y="8144218"/>
                  </a:lnTo>
                  <a:lnTo>
                    <a:pt x="14767727" y="8140974"/>
                  </a:lnTo>
                  <a:lnTo>
                    <a:pt x="14767241" y="8135637"/>
                  </a:lnTo>
                  <a:lnTo>
                    <a:pt x="14758891" y="8129313"/>
                  </a:lnTo>
                  <a:lnTo>
                    <a:pt x="14755646" y="8126745"/>
                  </a:lnTo>
                  <a:close/>
                </a:path>
                <a:path w="17559020" h="9894570">
                  <a:moveTo>
                    <a:pt x="1092989" y="2283319"/>
                  </a:moveTo>
                  <a:lnTo>
                    <a:pt x="1087795" y="2283471"/>
                  </a:lnTo>
                  <a:lnTo>
                    <a:pt x="1084559" y="2286431"/>
                  </a:lnTo>
                  <a:lnTo>
                    <a:pt x="1081657" y="2289533"/>
                  </a:lnTo>
                  <a:lnTo>
                    <a:pt x="1081475" y="2294585"/>
                  </a:lnTo>
                  <a:lnTo>
                    <a:pt x="1084435" y="2297821"/>
                  </a:lnTo>
                  <a:lnTo>
                    <a:pt x="1088446" y="2302294"/>
                  </a:lnTo>
                  <a:lnTo>
                    <a:pt x="1089163" y="2303389"/>
                  </a:lnTo>
                  <a:lnTo>
                    <a:pt x="1091166" y="2304243"/>
                  </a:lnTo>
                  <a:lnTo>
                    <a:pt x="1090975" y="2303766"/>
                  </a:lnTo>
                  <a:lnTo>
                    <a:pt x="1093979" y="2305048"/>
                  </a:lnTo>
                  <a:lnTo>
                    <a:pt x="1097361" y="2304518"/>
                  </a:lnTo>
                  <a:lnTo>
                    <a:pt x="1099836" y="2302417"/>
                  </a:lnTo>
                  <a:lnTo>
                    <a:pt x="1103071" y="2299457"/>
                  </a:lnTo>
                  <a:lnTo>
                    <a:pt x="1102920" y="2294263"/>
                  </a:lnTo>
                  <a:lnTo>
                    <a:pt x="1099959" y="2291028"/>
                  </a:lnTo>
                  <a:lnTo>
                    <a:pt x="1095949" y="2286554"/>
                  </a:lnTo>
                  <a:lnTo>
                    <a:pt x="1092989" y="2283319"/>
                  </a:lnTo>
                  <a:close/>
                </a:path>
                <a:path w="17559020" h="9894570">
                  <a:moveTo>
                    <a:pt x="14685643" y="8071632"/>
                  </a:moveTo>
                  <a:lnTo>
                    <a:pt x="14680306" y="8072117"/>
                  </a:lnTo>
                  <a:lnTo>
                    <a:pt x="14677595" y="8075696"/>
                  </a:lnTo>
                  <a:lnTo>
                    <a:pt x="14675027" y="8078941"/>
                  </a:lnTo>
                  <a:lnTo>
                    <a:pt x="14675515" y="8084277"/>
                  </a:lnTo>
                  <a:lnTo>
                    <a:pt x="14683863" y="8090601"/>
                  </a:lnTo>
                  <a:lnTo>
                    <a:pt x="14688870" y="8092737"/>
                  </a:lnTo>
                  <a:lnTo>
                    <a:pt x="14692731" y="8092017"/>
                  </a:lnTo>
                  <a:lnTo>
                    <a:pt x="14695156" y="8089105"/>
                  </a:lnTo>
                  <a:lnTo>
                    <a:pt x="14697723" y="8085861"/>
                  </a:lnTo>
                  <a:lnTo>
                    <a:pt x="14697238" y="8080523"/>
                  </a:lnTo>
                  <a:lnTo>
                    <a:pt x="14688888" y="8074200"/>
                  </a:lnTo>
                  <a:lnTo>
                    <a:pt x="14685643" y="8071632"/>
                  </a:lnTo>
                  <a:close/>
                </a:path>
                <a:path w="17559020" h="9894570">
                  <a:moveTo>
                    <a:pt x="10824586" y="6416346"/>
                  </a:moveTo>
                  <a:lnTo>
                    <a:pt x="10820202" y="6416450"/>
                  </a:lnTo>
                  <a:lnTo>
                    <a:pt x="10814197" y="6416649"/>
                  </a:lnTo>
                  <a:lnTo>
                    <a:pt x="10810147" y="6416895"/>
                  </a:lnTo>
                  <a:lnTo>
                    <a:pt x="10806486" y="6420857"/>
                  </a:lnTo>
                  <a:lnTo>
                    <a:pt x="10806587" y="6425241"/>
                  </a:lnTo>
                  <a:lnTo>
                    <a:pt x="10806784" y="6428481"/>
                  </a:lnTo>
                  <a:lnTo>
                    <a:pt x="10808742" y="6431289"/>
                  </a:lnTo>
                  <a:lnTo>
                    <a:pt x="10811413" y="6432429"/>
                  </a:lnTo>
                  <a:lnTo>
                    <a:pt x="10811555" y="6432095"/>
                  </a:lnTo>
                  <a:lnTo>
                    <a:pt x="10812891" y="6432665"/>
                  </a:lnTo>
                  <a:lnTo>
                    <a:pt x="10815178" y="6432851"/>
                  </a:lnTo>
                  <a:lnTo>
                    <a:pt x="10821182" y="6432650"/>
                  </a:lnTo>
                  <a:lnTo>
                    <a:pt x="10825375" y="6432072"/>
                  </a:lnTo>
                  <a:lnTo>
                    <a:pt x="10828896" y="6428444"/>
                  </a:lnTo>
                  <a:lnTo>
                    <a:pt x="10828793" y="6424059"/>
                  </a:lnTo>
                  <a:lnTo>
                    <a:pt x="10828213" y="6419867"/>
                  </a:lnTo>
                  <a:lnTo>
                    <a:pt x="10824586" y="6416346"/>
                  </a:lnTo>
                  <a:close/>
                </a:path>
                <a:path w="17559020" h="9894570">
                  <a:moveTo>
                    <a:pt x="14615591" y="8015709"/>
                  </a:moveTo>
                  <a:lnTo>
                    <a:pt x="14610253" y="8016194"/>
                  </a:lnTo>
                  <a:lnTo>
                    <a:pt x="14604833" y="8023351"/>
                  </a:lnTo>
                  <a:lnTo>
                    <a:pt x="14605319" y="8028687"/>
                  </a:lnTo>
                  <a:lnTo>
                    <a:pt x="14613668" y="8035012"/>
                  </a:lnTo>
                  <a:lnTo>
                    <a:pt x="14619010" y="8037290"/>
                  </a:lnTo>
                  <a:lnTo>
                    <a:pt x="14622869" y="8036569"/>
                  </a:lnTo>
                  <a:lnTo>
                    <a:pt x="14625295" y="8033658"/>
                  </a:lnTo>
                  <a:lnTo>
                    <a:pt x="14628006" y="8030079"/>
                  </a:lnTo>
                  <a:lnTo>
                    <a:pt x="14627519" y="8024742"/>
                  </a:lnTo>
                  <a:lnTo>
                    <a:pt x="14615591" y="8015709"/>
                  </a:lnTo>
                  <a:close/>
                </a:path>
                <a:path w="17559020" h="9894570">
                  <a:moveTo>
                    <a:pt x="1032452" y="2218038"/>
                  </a:moveTo>
                  <a:lnTo>
                    <a:pt x="1027399" y="2217857"/>
                  </a:lnTo>
                  <a:lnTo>
                    <a:pt x="1024164" y="2220816"/>
                  </a:lnTo>
                  <a:lnTo>
                    <a:pt x="1020786" y="2224110"/>
                  </a:lnTo>
                  <a:lnTo>
                    <a:pt x="1020604" y="2229163"/>
                  </a:lnTo>
                  <a:lnTo>
                    <a:pt x="1023564" y="2232398"/>
                  </a:lnTo>
                  <a:lnTo>
                    <a:pt x="1027575" y="2236871"/>
                  </a:lnTo>
                  <a:lnTo>
                    <a:pt x="1028292" y="2237966"/>
                  </a:lnTo>
                  <a:lnTo>
                    <a:pt x="1033299" y="2240101"/>
                  </a:lnTo>
                  <a:lnTo>
                    <a:pt x="1036682" y="2239572"/>
                  </a:lnTo>
                  <a:lnTo>
                    <a:pt x="1039156" y="2237471"/>
                  </a:lnTo>
                  <a:lnTo>
                    <a:pt x="1042534" y="2234177"/>
                  </a:lnTo>
                  <a:lnTo>
                    <a:pt x="1042716" y="2229125"/>
                  </a:lnTo>
                  <a:lnTo>
                    <a:pt x="1039756" y="2225889"/>
                  </a:lnTo>
                  <a:lnTo>
                    <a:pt x="1035745" y="2221417"/>
                  </a:lnTo>
                  <a:lnTo>
                    <a:pt x="1032452" y="2218038"/>
                  </a:lnTo>
                  <a:close/>
                </a:path>
                <a:path w="17559020" h="9894570">
                  <a:moveTo>
                    <a:pt x="10913932" y="6412239"/>
                  </a:moveTo>
                  <a:lnTo>
                    <a:pt x="10909549" y="6412343"/>
                  </a:lnTo>
                  <a:lnTo>
                    <a:pt x="10903543" y="6412543"/>
                  </a:lnTo>
                  <a:lnTo>
                    <a:pt x="10899493" y="6412789"/>
                  </a:lnTo>
                  <a:lnTo>
                    <a:pt x="10895831" y="6416751"/>
                  </a:lnTo>
                  <a:lnTo>
                    <a:pt x="10895935" y="6421135"/>
                  </a:lnTo>
                  <a:lnTo>
                    <a:pt x="10896130" y="6424374"/>
                  </a:lnTo>
                  <a:lnTo>
                    <a:pt x="10898088" y="6427182"/>
                  </a:lnTo>
                  <a:lnTo>
                    <a:pt x="10900759" y="6428322"/>
                  </a:lnTo>
                  <a:lnTo>
                    <a:pt x="10900902" y="6427988"/>
                  </a:lnTo>
                  <a:lnTo>
                    <a:pt x="10902237" y="6428558"/>
                  </a:lnTo>
                  <a:lnTo>
                    <a:pt x="10904524" y="6428744"/>
                  </a:lnTo>
                  <a:lnTo>
                    <a:pt x="10910528" y="6428544"/>
                  </a:lnTo>
                  <a:lnTo>
                    <a:pt x="10914579" y="6428298"/>
                  </a:lnTo>
                  <a:lnTo>
                    <a:pt x="10918242" y="6424337"/>
                  </a:lnTo>
                  <a:lnTo>
                    <a:pt x="10918139" y="6419953"/>
                  </a:lnTo>
                  <a:lnTo>
                    <a:pt x="10917560" y="6415760"/>
                  </a:lnTo>
                  <a:lnTo>
                    <a:pt x="10913932" y="6412239"/>
                  </a:lnTo>
                  <a:close/>
                </a:path>
                <a:path w="17559020" h="9894570">
                  <a:moveTo>
                    <a:pt x="14545873" y="7959927"/>
                  </a:moveTo>
                  <a:lnTo>
                    <a:pt x="14540535" y="7960412"/>
                  </a:lnTo>
                  <a:lnTo>
                    <a:pt x="14535114" y="7967570"/>
                  </a:lnTo>
                  <a:lnTo>
                    <a:pt x="14535600" y="7972907"/>
                  </a:lnTo>
                  <a:lnTo>
                    <a:pt x="14543950" y="7979230"/>
                  </a:lnTo>
                  <a:lnTo>
                    <a:pt x="14549291" y="7981509"/>
                  </a:lnTo>
                  <a:lnTo>
                    <a:pt x="14553150" y="7980787"/>
                  </a:lnTo>
                  <a:lnTo>
                    <a:pt x="14555575" y="7977877"/>
                  </a:lnTo>
                  <a:lnTo>
                    <a:pt x="14558284" y="7974297"/>
                  </a:lnTo>
                  <a:lnTo>
                    <a:pt x="14557801" y="7968961"/>
                  </a:lnTo>
                  <a:lnTo>
                    <a:pt x="14545873" y="7959927"/>
                  </a:lnTo>
                  <a:close/>
                </a:path>
                <a:path w="17559020" h="9894570">
                  <a:moveTo>
                    <a:pt x="972818" y="2151565"/>
                  </a:moveTo>
                  <a:lnTo>
                    <a:pt x="967432" y="2151241"/>
                  </a:lnTo>
                  <a:lnTo>
                    <a:pt x="960961" y="2157162"/>
                  </a:lnTo>
                  <a:lnTo>
                    <a:pt x="960637" y="2162547"/>
                  </a:lnTo>
                  <a:lnTo>
                    <a:pt x="963597" y="2165783"/>
                  </a:lnTo>
                  <a:lnTo>
                    <a:pt x="967607" y="2170255"/>
                  </a:lnTo>
                  <a:lnTo>
                    <a:pt x="968658" y="2171492"/>
                  </a:lnTo>
                  <a:lnTo>
                    <a:pt x="973332" y="2173486"/>
                  </a:lnTo>
                  <a:lnTo>
                    <a:pt x="976714" y="2172956"/>
                  </a:lnTo>
                  <a:lnTo>
                    <a:pt x="979188" y="2170855"/>
                  </a:lnTo>
                  <a:lnTo>
                    <a:pt x="982424" y="2167895"/>
                  </a:lnTo>
                  <a:lnTo>
                    <a:pt x="982749" y="2162509"/>
                  </a:lnTo>
                  <a:lnTo>
                    <a:pt x="979788" y="2159274"/>
                  </a:lnTo>
                  <a:lnTo>
                    <a:pt x="975778" y="2154801"/>
                  </a:lnTo>
                  <a:lnTo>
                    <a:pt x="972818" y="2151565"/>
                  </a:lnTo>
                  <a:close/>
                </a:path>
                <a:path w="17559020" h="9894570">
                  <a:moveTo>
                    <a:pt x="14476154" y="7904146"/>
                  </a:moveTo>
                  <a:lnTo>
                    <a:pt x="14470816" y="7904631"/>
                  </a:lnTo>
                  <a:lnTo>
                    <a:pt x="14465396" y="7911788"/>
                  </a:lnTo>
                  <a:lnTo>
                    <a:pt x="14465881" y="7917125"/>
                  </a:lnTo>
                  <a:lnTo>
                    <a:pt x="14474232" y="7923449"/>
                  </a:lnTo>
                  <a:lnTo>
                    <a:pt x="14479573" y="7925728"/>
                  </a:lnTo>
                  <a:lnTo>
                    <a:pt x="14483431" y="7925006"/>
                  </a:lnTo>
                  <a:lnTo>
                    <a:pt x="14485856" y="7922095"/>
                  </a:lnTo>
                  <a:lnTo>
                    <a:pt x="14488566" y="7918516"/>
                  </a:lnTo>
                  <a:lnTo>
                    <a:pt x="14488081" y="7913180"/>
                  </a:lnTo>
                  <a:lnTo>
                    <a:pt x="14476154" y="7904146"/>
                  </a:lnTo>
                  <a:close/>
                </a:path>
                <a:path w="17559020" h="9894570">
                  <a:moveTo>
                    <a:pt x="11003278" y="6408133"/>
                  </a:moveTo>
                  <a:lnTo>
                    <a:pt x="10998893" y="6408236"/>
                  </a:lnTo>
                  <a:lnTo>
                    <a:pt x="10992889" y="6408436"/>
                  </a:lnTo>
                  <a:lnTo>
                    <a:pt x="10988363" y="6408873"/>
                  </a:lnTo>
                  <a:lnTo>
                    <a:pt x="10984844" y="6412501"/>
                  </a:lnTo>
                  <a:lnTo>
                    <a:pt x="10984946" y="6416885"/>
                  </a:lnTo>
                  <a:lnTo>
                    <a:pt x="10985142" y="6420125"/>
                  </a:lnTo>
                  <a:lnTo>
                    <a:pt x="10987100" y="6422933"/>
                  </a:lnTo>
                  <a:lnTo>
                    <a:pt x="10991107" y="6424642"/>
                  </a:lnTo>
                  <a:lnTo>
                    <a:pt x="10993394" y="6424829"/>
                  </a:lnTo>
                  <a:lnTo>
                    <a:pt x="10999398" y="6424628"/>
                  </a:lnTo>
                  <a:lnTo>
                    <a:pt x="11003783" y="6424526"/>
                  </a:lnTo>
                  <a:lnTo>
                    <a:pt x="11007446" y="6420564"/>
                  </a:lnTo>
                  <a:lnTo>
                    <a:pt x="11007240" y="6411796"/>
                  </a:lnTo>
                  <a:lnTo>
                    <a:pt x="11003278" y="6408133"/>
                  </a:lnTo>
                  <a:close/>
                </a:path>
                <a:path w="17559020" h="9894570">
                  <a:moveTo>
                    <a:pt x="14407052" y="7847838"/>
                  </a:moveTo>
                  <a:lnTo>
                    <a:pt x="14401717" y="7848325"/>
                  </a:lnTo>
                  <a:lnTo>
                    <a:pt x="14399006" y="7851904"/>
                  </a:lnTo>
                  <a:lnTo>
                    <a:pt x="14395962" y="7855340"/>
                  </a:lnTo>
                  <a:lnTo>
                    <a:pt x="14396447" y="7860676"/>
                  </a:lnTo>
                  <a:lnTo>
                    <a:pt x="14400025" y="7863387"/>
                  </a:lnTo>
                  <a:lnTo>
                    <a:pt x="14404656" y="7867334"/>
                  </a:lnTo>
                  <a:lnTo>
                    <a:pt x="14406658" y="7868188"/>
                  </a:lnTo>
                  <a:lnTo>
                    <a:pt x="14406516" y="7868522"/>
                  </a:lnTo>
                  <a:lnTo>
                    <a:pt x="14409855" y="7869946"/>
                  </a:lnTo>
                  <a:lnTo>
                    <a:pt x="14413712" y="7869225"/>
                  </a:lnTo>
                  <a:lnTo>
                    <a:pt x="14416137" y="7866313"/>
                  </a:lnTo>
                  <a:lnTo>
                    <a:pt x="14419182" y="7862877"/>
                  </a:lnTo>
                  <a:lnTo>
                    <a:pt x="14418698" y="7857542"/>
                  </a:lnTo>
                  <a:lnTo>
                    <a:pt x="14415118" y="7854831"/>
                  </a:lnTo>
                  <a:lnTo>
                    <a:pt x="14410488" y="7850882"/>
                  </a:lnTo>
                  <a:lnTo>
                    <a:pt x="14407052" y="7847838"/>
                  </a:lnTo>
                  <a:close/>
                </a:path>
                <a:path w="17559020" h="9894570">
                  <a:moveTo>
                    <a:pt x="914278" y="2084376"/>
                  </a:moveTo>
                  <a:lnTo>
                    <a:pt x="908893" y="2084051"/>
                  </a:lnTo>
                  <a:lnTo>
                    <a:pt x="905658" y="2087011"/>
                  </a:lnTo>
                  <a:lnTo>
                    <a:pt x="902088" y="2089829"/>
                  </a:lnTo>
                  <a:lnTo>
                    <a:pt x="901764" y="2095215"/>
                  </a:lnTo>
                  <a:lnTo>
                    <a:pt x="904724" y="2098450"/>
                  </a:lnTo>
                  <a:lnTo>
                    <a:pt x="908734" y="2102923"/>
                  </a:lnTo>
                  <a:lnTo>
                    <a:pt x="909451" y="2104018"/>
                  </a:lnTo>
                  <a:lnTo>
                    <a:pt x="914457" y="2106154"/>
                  </a:lnTo>
                  <a:lnTo>
                    <a:pt x="917699" y="2105958"/>
                  </a:lnTo>
                  <a:lnTo>
                    <a:pt x="920173" y="2103857"/>
                  </a:lnTo>
                  <a:lnTo>
                    <a:pt x="923742" y="2101039"/>
                  </a:lnTo>
                  <a:lnTo>
                    <a:pt x="924067" y="2095653"/>
                  </a:lnTo>
                  <a:lnTo>
                    <a:pt x="921107" y="2092418"/>
                  </a:lnTo>
                  <a:lnTo>
                    <a:pt x="917096" y="2087945"/>
                  </a:lnTo>
                  <a:lnTo>
                    <a:pt x="914278" y="2084376"/>
                  </a:lnTo>
                  <a:close/>
                </a:path>
                <a:path w="17559020" h="9894570">
                  <a:moveTo>
                    <a:pt x="14337334" y="7792058"/>
                  </a:moveTo>
                  <a:lnTo>
                    <a:pt x="14331999" y="7792544"/>
                  </a:lnTo>
                  <a:lnTo>
                    <a:pt x="14329288" y="7796122"/>
                  </a:lnTo>
                  <a:lnTo>
                    <a:pt x="14326244" y="7799559"/>
                  </a:lnTo>
                  <a:lnTo>
                    <a:pt x="14326727" y="7804895"/>
                  </a:lnTo>
                  <a:lnTo>
                    <a:pt x="14330307" y="7807605"/>
                  </a:lnTo>
                  <a:lnTo>
                    <a:pt x="14334938" y="7811553"/>
                  </a:lnTo>
                  <a:lnTo>
                    <a:pt x="14336940" y="7812407"/>
                  </a:lnTo>
                  <a:lnTo>
                    <a:pt x="14336797" y="7812741"/>
                  </a:lnTo>
                  <a:lnTo>
                    <a:pt x="14340136" y="7814165"/>
                  </a:lnTo>
                  <a:lnTo>
                    <a:pt x="14343992" y="7813443"/>
                  </a:lnTo>
                  <a:lnTo>
                    <a:pt x="14346419" y="7810532"/>
                  </a:lnTo>
                  <a:lnTo>
                    <a:pt x="14349463" y="7807096"/>
                  </a:lnTo>
                  <a:lnTo>
                    <a:pt x="14348980" y="7801760"/>
                  </a:lnTo>
                  <a:lnTo>
                    <a:pt x="14345400" y="7799049"/>
                  </a:lnTo>
                  <a:lnTo>
                    <a:pt x="14340770" y="7795102"/>
                  </a:lnTo>
                  <a:lnTo>
                    <a:pt x="14337334" y="7792058"/>
                  </a:lnTo>
                  <a:close/>
                </a:path>
                <a:path w="17559020" h="9894570">
                  <a:moveTo>
                    <a:pt x="11092816" y="6404503"/>
                  </a:moveTo>
                  <a:lnTo>
                    <a:pt x="11088431" y="6404605"/>
                  </a:lnTo>
                  <a:lnTo>
                    <a:pt x="11082428" y="6404806"/>
                  </a:lnTo>
                  <a:lnTo>
                    <a:pt x="11078043" y="6404909"/>
                  </a:lnTo>
                  <a:lnTo>
                    <a:pt x="11074380" y="6408870"/>
                  </a:lnTo>
                  <a:lnTo>
                    <a:pt x="11074484" y="6413254"/>
                  </a:lnTo>
                  <a:lnTo>
                    <a:pt x="11074680" y="6416495"/>
                  </a:lnTo>
                  <a:lnTo>
                    <a:pt x="11076639" y="6419304"/>
                  </a:lnTo>
                  <a:lnTo>
                    <a:pt x="11080644" y="6421012"/>
                  </a:lnTo>
                  <a:lnTo>
                    <a:pt x="11082933" y="6421199"/>
                  </a:lnTo>
                  <a:lnTo>
                    <a:pt x="11088937" y="6420998"/>
                  </a:lnTo>
                  <a:lnTo>
                    <a:pt x="11093321" y="6420894"/>
                  </a:lnTo>
                  <a:lnTo>
                    <a:pt x="11096984" y="6416933"/>
                  </a:lnTo>
                  <a:lnTo>
                    <a:pt x="11096881" y="6412549"/>
                  </a:lnTo>
                  <a:lnTo>
                    <a:pt x="11096445" y="6408024"/>
                  </a:lnTo>
                  <a:lnTo>
                    <a:pt x="11092816" y="6404503"/>
                  </a:lnTo>
                  <a:close/>
                </a:path>
                <a:path w="17559020" h="9894570">
                  <a:moveTo>
                    <a:pt x="857119" y="2015802"/>
                  </a:moveTo>
                  <a:lnTo>
                    <a:pt x="852210" y="2015286"/>
                  </a:lnTo>
                  <a:lnTo>
                    <a:pt x="848640" y="2018103"/>
                  </a:lnTo>
                  <a:lnTo>
                    <a:pt x="845405" y="2021064"/>
                  </a:lnTo>
                  <a:lnTo>
                    <a:pt x="844889" y="2025973"/>
                  </a:lnTo>
                  <a:lnTo>
                    <a:pt x="847707" y="2029543"/>
                  </a:lnTo>
                  <a:lnTo>
                    <a:pt x="851575" y="2034349"/>
                  </a:lnTo>
                  <a:lnTo>
                    <a:pt x="852149" y="2035778"/>
                  </a:lnTo>
                  <a:lnTo>
                    <a:pt x="854486" y="2036775"/>
                  </a:lnTo>
                  <a:lnTo>
                    <a:pt x="854628" y="2036441"/>
                  </a:lnTo>
                  <a:lnTo>
                    <a:pt x="857299" y="2037580"/>
                  </a:lnTo>
                  <a:lnTo>
                    <a:pt x="860539" y="2037384"/>
                  </a:lnTo>
                  <a:lnTo>
                    <a:pt x="863014" y="2035283"/>
                  </a:lnTo>
                  <a:lnTo>
                    <a:pt x="866249" y="2032322"/>
                  </a:lnTo>
                  <a:lnTo>
                    <a:pt x="866766" y="2027413"/>
                  </a:lnTo>
                  <a:lnTo>
                    <a:pt x="863948" y="2023844"/>
                  </a:lnTo>
                  <a:lnTo>
                    <a:pt x="860079" y="2019038"/>
                  </a:lnTo>
                  <a:lnTo>
                    <a:pt x="857119" y="2015802"/>
                  </a:lnTo>
                  <a:close/>
                </a:path>
                <a:path w="17559020" h="9894570">
                  <a:moveTo>
                    <a:pt x="14267900" y="7735609"/>
                  </a:moveTo>
                  <a:lnTo>
                    <a:pt x="14262564" y="7736094"/>
                  </a:lnTo>
                  <a:lnTo>
                    <a:pt x="14259855" y="7739674"/>
                  </a:lnTo>
                  <a:lnTo>
                    <a:pt x="14256810" y="7743109"/>
                  </a:lnTo>
                  <a:lnTo>
                    <a:pt x="14257294" y="7748446"/>
                  </a:lnTo>
                  <a:lnTo>
                    <a:pt x="14260873" y="7751157"/>
                  </a:lnTo>
                  <a:lnTo>
                    <a:pt x="14265504" y="7755104"/>
                  </a:lnTo>
                  <a:lnTo>
                    <a:pt x="14267506" y="7755958"/>
                  </a:lnTo>
                  <a:lnTo>
                    <a:pt x="14267364" y="7756292"/>
                  </a:lnTo>
                  <a:lnTo>
                    <a:pt x="14270703" y="7757716"/>
                  </a:lnTo>
                  <a:lnTo>
                    <a:pt x="14274559" y="7756995"/>
                  </a:lnTo>
                  <a:lnTo>
                    <a:pt x="14276985" y="7754083"/>
                  </a:lnTo>
                  <a:lnTo>
                    <a:pt x="14280030" y="7750647"/>
                  </a:lnTo>
                  <a:lnTo>
                    <a:pt x="14279545" y="7745311"/>
                  </a:lnTo>
                  <a:lnTo>
                    <a:pt x="14275966" y="7742601"/>
                  </a:lnTo>
                  <a:lnTo>
                    <a:pt x="14271336" y="7738653"/>
                  </a:lnTo>
                  <a:lnTo>
                    <a:pt x="14267900" y="7735609"/>
                  </a:lnTo>
                  <a:close/>
                </a:path>
                <a:path w="17559020" h="9894570">
                  <a:moveTo>
                    <a:pt x="11181735" y="6401397"/>
                  </a:moveTo>
                  <a:lnTo>
                    <a:pt x="11177352" y="6401500"/>
                  </a:lnTo>
                  <a:lnTo>
                    <a:pt x="11171348" y="6401701"/>
                  </a:lnTo>
                  <a:lnTo>
                    <a:pt x="11166963" y="6401803"/>
                  </a:lnTo>
                  <a:lnTo>
                    <a:pt x="11163300" y="6405765"/>
                  </a:lnTo>
                  <a:lnTo>
                    <a:pt x="11163403" y="6410149"/>
                  </a:lnTo>
                  <a:lnTo>
                    <a:pt x="11163265" y="6413247"/>
                  </a:lnTo>
                  <a:lnTo>
                    <a:pt x="11165558" y="6416198"/>
                  </a:lnTo>
                  <a:lnTo>
                    <a:pt x="11169564" y="6417906"/>
                  </a:lnTo>
                  <a:lnTo>
                    <a:pt x="11171852" y="6418093"/>
                  </a:lnTo>
                  <a:lnTo>
                    <a:pt x="11177856" y="6417892"/>
                  </a:lnTo>
                  <a:lnTo>
                    <a:pt x="11182240" y="6417790"/>
                  </a:lnTo>
                  <a:lnTo>
                    <a:pt x="11185902" y="6413827"/>
                  </a:lnTo>
                  <a:lnTo>
                    <a:pt x="11185697" y="6405060"/>
                  </a:lnTo>
                  <a:lnTo>
                    <a:pt x="11181735" y="6401397"/>
                  </a:lnTo>
                  <a:close/>
                </a:path>
                <a:path w="17559020" h="9894570">
                  <a:moveTo>
                    <a:pt x="14198324" y="7679494"/>
                  </a:moveTo>
                  <a:lnTo>
                    <a:pt x="14192988" y="7679979"/>
                  </a:lnTo>
                  <a:lnTo>
                    <a:pt x="14190279" y="7683559"/>
                  </a:lnTo>
                  <a:lnTo>
                    <a:pt x="14187234" y="7686994"/>
                  </a:lnTo>
                  <a:lnTo>
                    <a:pt x="14187718" y="7692330"/>
                  </a:lnTo>
                  <a:lnTo>
                    <a:pt x="14191299" y="7695042"/>
                  </a:lnTo>
                  <a:lnTo>
                    <a:pt x="14195928" y="7698989"/>
                  </a:lnTo>
                  <a:lnTo>
                    <a:pt x="14197930" y="7699843"/>
                  </a:lnTo>
                  <a:lnTo>
                    <a:pt x="14197788" y="7700177"/>
                  </a:lnTo>
                  <a:lnTo>
                    <a:pt x="14201127" y="7701601"/>
                  </a:lnTo>
                  <a:lnTo>
                    <a:pt x="14204984" y="7700879"/>
                  </a:lnTo>
                  <a:lnTo>
                    <a:pt x="14207409" y="7697968"/>
                  </a:lnTo>
                  <a:lnTo>
                    <a:pt x="14210454" y="7694532"/>
                  </a:lnTo>
                  <a:lnTo>
                    <a:pt x="14209968" y="7689195"/>
                  </a:lnTo>
                  <a:lnTo>
                    <a:pt x="14206388" y="7686485"/>
                  </a:lnTo>
                  <a:lnTo>
                    <a:pt x="14201760" y="7682538"/>
                  </a:lnTo>
                  <a:lnTo>
                    <a:pt x="14198324" y="7679494"/>
                  </a:lnTo>
                  <a:close/>
                </a:path>
                <a:path w="17559020" h="9894570">
                  <a:moveTo>
                    <a:pt x="800721" y="1946369"/>
                  </a:moveTo>
                  <a:lnTo>
                    <a:pt x="795812" y="1945853"/>
                  </a:lnTo>
                  <a:lnTo>
                    <a:pt x="788673" y="1951488"/>
                  </a:lnTo>
                  <a:lnTo>
                    <a:pt x="788157" y="1956397"/>
                  </a:lnTo>
                  <a:lnTo>
                    <a:pt x="790975" y="1959967"/>
                  </a:lnTo>
                  <a:lnTo>
                    <a:pt x="794843" y="1964774"/>
                  </a:lnTo>
                  <a:lnTo>
                    <a:pt x="795751" y="1966345"/>
                  </a:lnTo>
                  <a:lnTo>
                    <a:pt x="800425" y="1968338"/>
                  </a:lnTo>
                  <a:lnTo>
                    <a:pt x="803807" y="1967808"/>
                  </a:lnTo>
                  <a:lnTo>
                    <a:pt x="806139" y="1966041"/>
                  </a:lnTo>
                  <a:lnTo>
                    <a:pt x="809708" y="1963223"/>
                  </a:lnTo>
                  <a:lnTo>
                    <a:pt x="810225" y="1958314"/>
                  </a:lnTo>
                  <a:lnTo>
                    <a:pt x="807407" y="1954745"/>
                  </a:lnTo>
                  <a:lnTo>
                    <a:pt x="803539" y="1949938"/>
                  </a:lnTo>
                  <a:lnTo>
                    <a:pt x="800721" y="1946369"/>
                  </a:lnTo>
                  <a:close/>
                </a:path>
                <a:path w="17559020" h="9894570">
                  <a:moveTo>
                    <a:pt x="14129225" y="7623187"/>
                  </a:moveTo>
                  <a:lnTo>
                    <a:pt x="14123887" y="7623673"/>
                  </a:lnTo>
                  <a:lnTo>
                    <a:pt x="14121177" y="7627251"/>
                  </a:lnTo>
                  <a:lnTo>
                    <a:pt x="14118132" y="7630687"/>
                  </a:lnTo>
                  <a:lnTo>
                    <a:pt x="14118620" y="7636025"/>
                  </a:lnTo>
                  <a:lnTo>
                    <a:pt x="14122198" y="7638734"/>
                  </a:lnTo>
                  <a:lnTo>
                    <a:pt x="14126826" y="7642682"/>
                  </a:lnTo>
                  <a:lnTo>
                    <a:pt x="14128829" y="7643536"/>
                  </a:lnTo>
                  <a:lnTo>
                    <a:pt x="14128687" y="7643870"/>
                  </a:lnTo>
                  <a:lnTo>
                    <a:pt x="14132025" y="7645294"/>
                  </a:lnTo>
                  <a:lnTo>
                    <a:pt x="14135884" y="7644573"/>
                  </a:lnTo>
                  <a:lnTo>
                    <a:pt x="14138310" y="7641662"/>
                  </a:lnTo>
                  <a:lnTo>
                    <a:pt x="14141354" y="7638226"/>
                  </a:lnTo>
                  <a:lnTo>
                    <a:pt x="14140868" y="7632889"/>
                  </a:lnTo>
                  <a:lnTo>
                    <a:pt x="14137290" y="7630179"/>
                  </a:lnTo>
                  <a:lnTo>
                    <a:pt x="14132661" y="7626231"/>
                  </a:lnTo>
                  <a:lnTo>
                    <a:pt x="14129225" y="7623187"/>
                  </a:lnTo>
                  <a:close/>
                </a:path>
                <a:path w="17559020" h="9894570">
                  <a:moveTo>
                    <a:pt x="11271180" y="6398911"/>
                  </a:moveTo>
                  <a:lnTo>
                    <a:pt x="11266795" y="6399013"/>
                  </a:lnTo>
                  <a:lnTo>
                    <a:pt x="11260792" y="6399214"/>
                  </a:lnTo>
                  <a:lnTo>
                    <a:pt x="11256407" y="6399317"/>
                  </a:lnTo>
                  <a:lnTo>
                    <a:pt x="11252745" y="6403279"/>
                  </a:lnTo>
                  <a:lnTo>
                    <a:pt x="11252848" y="6407662"/>
                  </a:lnTo>
                  <a:lnTo>
                    <a:pt x="11252709" y="6410760"/>
                  </a:lnTo>
                  <a:lnTo>
                    <a:pt x="11254668" y="6413568"/>
                  </a:lnTo>
                  <a:lnTo>
                    <a:pt x="11259008" y="6415420"/>
                  </a:lnTo>
                  <a:lnTo>
                    <a:pt x="11261295" y="6415606"/>
                  </a:lnTo>
                  <a:lnTo>
                    <a:pt x="11267299" y="6415405"/>
                  </a:lnTo>
                  <a:lnTo>
                    <a:pt x="11271684" y="6415303"/>
                  </a:lnTo>
                  <a:lnTo>
                    <a:pt x="11275347" y="6411341"/>
                  </a:lnTo>
                  <a:lnTo>
                    <a:pt x="11275142" y="6402574"/>
                  </a:lnTo>
                  <a:lnTo>
                    <a:pt x="11271180" y="6398911"/>
                  </a:lnTo>
                  <a:close/>
                </a:path>
                <a:path w="17559020" h="9894570">
                  <a:moveTo>
                    <a:pt x="14059933" y="7566405"/>
                  </a:moveTo>
                  <a:lnTo>
                    <a:pt x="14054596" y="7566890"/>
                  </a:lnTo>
                  <a:lnTo>
                    <a:pt x="14051885" y="7570469"/>
                  </a:lnTo>
                  <a:lnTo>
                    <a:pt x="14048841" y="7573904"/>
                  </a:lnTo>
                  <a:lnTo>
                    <a:pt x="14049327" y="7579242"/>
                  </a:lnTo>
                  <a:lnTo>
                    <a:pt x="14052907" y="7581952"/>
                  </a:lnTo>
                  <a:lnTo>
                    <a:pt x="14057535" y="7585899"/>
                  </a:lnTo>
                  <a:lnTo>
                    <a:pt x="14059538" y="7586754"/>
                  </a:lnTo>
                  <a:lnTo>
                    <a:pt x="14059730" y="7587230"/>
                  </a:lnTo>
                  <a:lnTo>
                    <a:pt x="14062733" y="7588511"/>
                  </a:lnTo>
                  <a:lnTo>
                    <a:pt x="14066593" y="7587790"/>
                  </a:lnTo>
                  <a:lnTo>
                    <a:pt x="14069019" y="7584879"/>
                  </a:lnTo>
                  <a:lnTo>
                    <a:pt x="14072063" y="7581443"/>
                  </a:lnTo>
                  <a:lnTo>
                    <a:pt x="14071577" y="7576106"/>
                  </a:lnTo>
                  <a:lnTo>
                    <a:pt x="14067998" y="7573395"/>
                  </a:lnTo>
                  <a:lnTo>
                    <a:pt x="14063369" y="7569449"/>
                  </a:lnTo>
                  <a:lnTo>
                    <a:pt x="14059933" y="7566405"/>
                  </a:lnTo>
                  <a:close/>
                </a:path>
                <a:path w="17559020" h="9894570">
                  <a:moveTo>
                    <a:pt x="747037" y="1876121"/>
                  </a:moveTo>
                  <a:lnTo>
                    <a:pt x="741936" y="1875129"/>
                  </a:lnTo>
                  <a:lnTo>
                    <a:pt x="738367" y="1877946"/>
                  </a:lnTo>
                  <a:lnTo>
                    <a:pt x="734464" y="1880622"/>
                  </a:lnTo>
                  <a:lnTo>
                    <a:pt x="733806" y="1885865"/>
                  </a:lnTo>
                  <a:lnTo>
                    <a:pt x="736624" y="1889434"/>
                  </a:lnTo>
                  <a:lnTo>
                    <a:pt x="740158" y="1894099"/>
                  </a:lnTo>
                  <a:lnTo>
                    <a:pt x="740732" y="1895527"/>
                  </a:lnTo>
                  <a:lnTo>
                    <a:pt x="743403" y="1896666"/>
                  </a:lnTo>
                  <a:lnTo>
                    <a:pt x="743879" y="1896475"/>
                  </a:lnTo>
                  <a:lnTo>
                    <a:pt x="746215" y="1897472"/>
                  </a:lnTo>
                  <a:lnTo>
                    <a:pt x="749456" y="1897276"/>
                  </a:lnTo>
                  <a:lnTo>
                    <a:pt x="751788" y="1895508"/>
                  </a:lnTo>
                  <a:lnTo>
                    <a:pt x="755549" y="1893167"/>
                  </a:lnTo>
                  <a:lnTo>
                    <a:pt x="756207" y="1887924"/>
                  </a:lnTo>
                  <a:lnTo>
                    <a:pt x="753389" y="1884354"/>
                  </a:lnTo>
                  <a:lnTo>
                    <a:pt x="749855" y="1879690"/>
                  </a:lnTo>
                  <a:lnTo>
                    <a:pt x="747037" y="1876121"/>
                  </a:lnTo>
                  <a:close/>
                </a:path>
                <a:path w="17559020" h="9894570">
                  <a:moveTo>
                    <a:pt x="11360197" y="6397425"/>
                  </a:moveTo>
                  <a:lnTo>
                    <a:pt x="11355813" y="6397528"/>
                  </a:lnTo>
                  <a:lnTo>
                    <a:pt x="11349809" y="6397729"/>
                  </a:lnTo>
                  <a:lnTo>
                    <a:pt x="11345568" y="6397498"/>
                  </a:lnTo>
                  <a:lnTo>
                    <a:pt x="11341905" y="6401460"/>
                  </a:lnTo>
                  <a:lnTo>
                    <a:pt x="11342007" y="6405844"/>
                  </a:lnTo>
                  <a:lnTo>
                    <a:pt x="11341869" y="6408941"/>
                  </a:lnTo>
                  <a:lnTo>
                    <a:pt x="11343828" y="6411750"/>
                  </a:lnTo>
                  <a:lnTo>
                    <a:pt x="11347834" y="6413458"/>
                  </a:lnTo>
                  <a:lnTo>
                    <a:pt x="11350122" y="6413645"/>
                  </a:lnTo>
                  <a:lnTo>
                    <a:pt x="11356126" y="6413444"/>
                  </a:lnTo>
                  <a:lnTo>
                    <a:pt x="11360367" y="6413676"/>
                  </a:lnTo>
                  <a:lnTo>
                    <a:pt x="11364029" y="6409713"/>
                  </a:lnTo>
                  <a:lnTo>
                    <a:pt x="11363927" y="6405330"/>
                  </a:lnTo>
                  <a:lnTo>
                    <a:pt x="11364158" y="6401087"/>
                  </a:lnTo>
                  <a:lnTo>
                    <a:pt x="11360197" y="6397425"/>
                  </a:lnTo>
                  <a:close/>
                </a:path>
                <a:path w="17559020" h="9894570">
                  <a:moveTo>
                    <a:pt x="13990831" y="7510097"/>
                  </a:moveTo>
                  <a:lnTo>
                    <a:pt x="13985496" y="7510584"/>
                  </a:lnTo>
                  <a:lnTo>
                    <a:pt x="13982786" y="7514162"/>
                  </a:lnTo>
                  <a:lnTo>
                    <a:pt x="13979741" y="7517599"/>
                  </a:lnTo>
                  <a:lnTo>
                    <a:pt x="13980228" y="7522936"/>
                  </a:lnTo>
                  <a:lnTo>
                    <a:pt x="13983807" y="7525646"/>
                  </a:lnTo>
                  <a:lnTo>
                    <a:pt x="13988435" y="7529593"/>
                  </a:lnTo>
                  <a:lnTo>
                    <a:pt x="13990438" y="7530447"/>
                  </a:lnTo>
                  <a:lnTo>
                    <a:pt x="13990630" y="7530924"/>
                  </a:lnTo>
                  <a:lnTo>
                    <a:pt x="13993634" y="7532205"/>
                  </a:lnTo>
                  <a:lnTo>
                    <a:pt x="13997493" y="7531484"/>
                  </a:lnTo>
                  <a:lnTo>
                    <a:pt x="13999919" y="7528573"/>
                  </a:lnTo>
                  <a:lnTo>
                    <a:pt x="14002963" y="7525137"/>
                  </a:lnTo>
                  <a:lnTo>
                    <a:pt x="14002477" y="7519800"/>
                  </a:lnTo>
                  <a:lnTo>
                    <a:pt x="13998899" y="7517090"/>
                  </a:lnTo>
                  <a:lnTo>
                    <a:pt x="13994268" y="7513142"/>
                  </a:lnTo>
                  <a:lnTo>
                    <a:pt x="13990831" y="7510097"/>
                  </a:lnTo>
                  <a:close/>
                </a:path>
                <a:path w="17559020" h="9894570">
                  <a:moveTo>
                    <a:pt x="13921540" y="7453315"/>
                  </a:moveTo>
                  <a:lnTo>
                    <a:pt x="13916205" y="7453801"/>
                  </a:lnTo>
                  <a:lnTo>
                    <a:pt x="13913495" y="7457380"/>
                  </a:lnTo>
                  <a:lnTo>
                    <a:pt x="13910450" y="7460815"/>
                  </a:lnTo>
                  <a:lnTo>
                    <a:pt x="13910935" y="7466152"/>
                  </a:lnTo>
                  <a:lnTo>
                    <a:pt x="13914513" y="7468862"/>
                  </a:lnTo>
                  <a:lnTo>
                    <a:pt x="13919144" y="7472810"/>
                  </a:lnTo>
                  <a:lnTo>
                    <a:pt x="13921147" y="7473665"/>
                  </a:lnTo>
                  <a:lnTo>
                    <a:pt x="13921339" y="7474141"/>
                  </a:lnTo>
                  <a:lnTo>
                    <a:pt x="13924343" y="7475422"/>
                  </a:lnTo>
                  <a:lnTo>
                    <a:pt x="13928200" y="7474701"/>
                  </a:lnTo>
                  <a:lnTo>
                    <a:pt x="13930626" y="7471790"/>
                  </a:lnTo>
                  <a:lnTo>
                    <a:pt x="13933670" y="7468353"/>
                  </a:lnTo>
                  <a:lnTo>
                    <a:pt x="13933186" y="7463017"/>
                  </a:lnTo>
                  <a:lnTo>
                    <a:pt x="13929608" y="7460307"/>
                  </a:lnTo>
                  <a:lnTo>
                    <a:pt x="13924976" y="7456359"/>
                  </a:lnTo>
                  <a:lnTo>
                    <a:pt x="13921540" y="7453315"/>
                  </a:lnTo>
                  <a:close/>
                </a:path>
                <a:path w="17559020" h="9894570">
                  <a:moveTo>
                    <a:pt x="11449455" y="6397226"/>
                  </a:moveTo>
                  <a:lnTo>
                    <a:pt x="11445070" y="6397329"/>
                  </a:lnTo>
                  <a:lnTo>
                    <a:pt x="11439208" y="6397196"/>
                  </a:lnTo>
                  <a:lnTo>
                    <a:pt x="11434633" y="6396822"/>
                  </a:lnTo>
                  <a:lnTo>
                    <a:pt x="11430970" y="6400784"/>
                  </a:lnTo>
                  <a:lnTo>
                    <a:pt x="11431073" y="6405168"/>
                  </a:lnTo>
                  <a:lnTo>
                    <a:pt x="11431127" y="6408742"/>
                  </a:lnTo>
                  <a:lnTo>
                    <a:pt x="11433085" y="6411550"/>
                  </a:lnTo>
                  <a:lnTo>
                    <a:pt x="11436758" y="6413117"/>
                  </a:lnTo>
                  <a:lnTo>
                    <a:pt x="11439046" y="6413304"/>
                  </a:lnTo>
                  <a:lnTo>
                    <a:pt x="11444908" y="6413437"/>
                  </a:lnTo>
                  <a:lnTo>
                    <a:pt x="11449483" y="6413811"/>
                  </a:lnTo>
                  <a:lnTo>
                    <a:pt x="11453146" y="6409849"/>
                  </a:lnTo>
                  <a:lnTo>
                    <a:pt x="11453043" y="6405465"/>
                  </a:lnTo>
                  <a:lnTo>
                    <a:pt x="11453416" y="6400889"/>
                  </a:lnTo>
                  <a:lnTo>
                    <a:pt x="11449455" y="6397226"/>
                  </a:lnTo>
                  <a:close/>
                </a:path>
                <a:path w="17559020" h="9894570">
                  <a:moveTo>
                    <a:pt x="693590" y="1804395"/>
                  </a:moveTo>
                  <a:lnTo>
                    <a:pt x="688489" y="1803403"/>
                  </a:lnTo>
                  <a:lnTo>
                    <a:pt x="681351" y="1809038"/>
                  </a:lnTo>
                  <a:lnTo>
                    <a:pt x="680358" y="1814139"/>
                  </a:lnTo>
                  <a:lnTo>
                    <a:pt x="683176" y="1817708"/>
                  </a:lnTo>
                  <a:lnTo>
                    <a:pt x="686568" y="1822707"/>
                  </a:lnTo>
                  <a:lnTo>
                    <a:pt x="687284" y="1823802"/>
                  </a:lnTo>
                  <a:lnTo>
                    <a:pt x="689813" y="1825275"/>
                  </a:lnTo>
                  <a:lnTo>
                    <a:pt x="690289" y="1825083"/>
                  </a:lnTo>
                  <a:lnTo>
                    <a:pt x="692625" y="1826080"/>
                  </a:lnTo>
                  <a:lnTo>
                    <a:pt x="695866" y="1825884"/>
                  </a:lnTo>
                  <a:lnTo>
                    <a:pt x="698199" y="1824116"/>
                  </a:lnTo>
                  <a:lnTo>
                    <a:pt x="701768" y="1821299"/>
                  </a:lnTo>
                  <a:lnTo>
                    <a:pt x="702760" y="1816198"/>
                  </a:lnTo>
                  <a:lnTo>
                    <a:pt x="699942" y="1812628"/>
                  </a:lnTo>
                  <a:lnTo>
                    <a:pt x="696408" y="1807964"/>
                  </a:lnTo>
                  <a:lnTo>
                    <a:pt x="693590" y="1804395"/>
                  </a:lnTo>
                  <a:close/>
                </a:path>
                <a:path w="17559020" h="9894570">
                  <a:moveTo>
                    <a:pt x="13852583" y="7396674"/>
                  </a:moveTo>
                  <a:lnTo>
                    <a:pt x="13847248" y="7397161"/>
                  </a:lnTo>
                  <a:lnTo>
                    <a:pt x="13844537" y="7400739"/>
                  </a:lnTo>
                  <a:lnTo>
                    <a:pt x="13841493" y="7404175"/>
                  </a:lnTo>
                  <a:lnTo>
                    <a:pt x="13841978" y="7409512"/>
                  </a:lnTo>
                  <a:lnTo>
                    <a:pt x="13845556" y="7412222"/>
                  </a:lnTo>
                  <a:lnTo>
                    <a:pt x="13850187" y="7416170"/>
                  </a:lnTo>
                  <a:lnTo>
                    <a:pt x="13852190" y="7417024"/>
                  </a:lnTo>
                  <a:lnTo>
                    <a:pt x="13852381" y="7417501"/>
                  </a:lnTo>
                  <a:lnTo>
                    <a:pt x="13855386" y="7418783"/>
                  </a:lnTo>
                  <a:lnTo>
                    <a:pt x="13859244" y="7418060"/>
                  </a:lnTo>
                  <a:lnTo>
                    <a:pt x="13861669" y="7415150"/>
                  </a:lnTo>
                  <a:lnTo>
                    <a:pt x="13864714" y="7411713"/>
                  </a:lnTo>
                  <a:lnTo>
                    <a:pt x="13864229" y="7406377"/>
                  </a:lnTo>
                  <a:lnTo>
                    <a:pt x="13860650" y="7403667"/>
                  </a:lnTo>
                  <a:lnTo>
                    <a:pt x="13856020" y="7399719"/>
                  </a:lnTo>
                  <a:lnTo>
                    <a:pt x="13852583" y="7396674"/>
                  </a:lnTo>
                  <a:close/>
                </a:path>
                <a:path w="17559020" h="9894570">
                  <a:moveTo>
                    <a:pt x="11539287" y="6398456"/>
                  </a:moveTo>
                  <a:lnTo>
                    <a:pt x="11534901" y="6398558"/>
                  </a:lnTo>
                  <a:lnTo>
                    <a:pt x="11528707" y="6398283"/>
                  </a:lnTo>
                  <a:lnTo>
                    <a:pt x="11523989" y="6398244"/>
                  </a:lnTo>
                  <a:lnTo>
                    <a:pt x="11520468" y="6401871"/>
                  </a:lnTo>
                  <a:lnTo>
                    <a:pt x="11520571" y="6406256"/>
                  </a:lnTo>
                  <a:lnTo>
                    <a:pt x="11520625" y="6409830"/>
                  </a:lnTo>
                  <a:lnTo>
                    <a:pt x="11539458" y="6414706"/>
                  </a:lnTo>
                  <a:lnTo>
                    <a:pt x="11542977" y="6411078"/>
                  </a:lnTo>
                  <a:lnTo>
                    <a:pt x="11542875" y="6406695"/>
                  </a:lnTo>
                  <a:lnTo>
                    <a:pt x="11542914" y="6401977"/>
                  </a:lnTo>
                  <a:lnTo>
                    <a:pt x="11539287" y="6398456"/>
                  </a:lnTo>
                  <a:close/>
                </a:path>
                <a:path w="17559020" h="9894570">
                  <a:moveTo>
                    <a:pt x="13783626" y="7340034"/>
                  </a:moveTo>
                  <a:lnTo>
                    <a:pt x="13778288" y="7340520"/>
                  </a:lnTo>
                  <a:lnTo>
                    <a:pt x="13775579" y="7344099"/>
                  </a:lnTo>
                  <a:lnTo>
                    <a:pt x="13772535" y="7347534"/>
                  </a:lnTo>
                  <a:lnTo>
                    <a:pt x="13773021" y="7352872"/>
                  </a:lnTo>
                  <a:lnTo>
                    <a:pt x="13776599" y="7355581"/>
                  </a:lnTo>
                  <a:lnTo>
                    <a:pt x="13781228" y="7359529"/>
                  </a:lnTo>
                  <a:lnTo>
                    <a:pt x="13783230" y="7360383"/>
                  </a:lnTo>
                  <a:lnTo>
                    <a:pt x="13783423" y="7360860"/>
                  </a:lnTo>
                  <a:lnTo>
                    <a:pt x="13786427" y="7362141"/>
                  </a:lnTo>
                  <a:lnTo>
                    <a:pt x="13790286" y="7361420"/>
                  </a:lnTo>
                  <a:lnTo>
                    <a:pt x="13792712" y="7358509"/>
                  </a:lnTo>
                  <a:lnTo>
                    <a:pt x="13795756" y="7355073"/>
                  </a:lnTo>
                  <a:lnTo>
                    <a:pt x="13795269" y="7349735"/>
                  </a:lnTo>
                  <a:lnTo>
                    <a:pt x="13791691" y="7347025"/>
                  </a:lnTo>
                  <a:lnTo>
                    <a:pt x="13787063" y="7343079"/>
                  </a:lnTo>
                  <a:lnTo>
                    <a:pt x="13783626" y="7340034"/>
                  </a:lnTo>
                  <a:close/>
                </a:path>
                <a:path w="17559020" h="9894570">
                  <a:moveTo>
                    <a:pt x="641380" y="1731619"/>
                  </a:moveTo>
                  <a:lnTo>
                    <a:pt x="636471" y="1731103"/>
                  </a:lnTo>
                  <a:lnTo>
                    <a:pt x="632710" y="1733444"/>
                  </a:lnTo>
                  <a:lnTo>
                    <a:pt x="628807" y="1736120"/>
                  </a:lnTo>
                  <a:lnTo>
                    <a:pt x="628290" y="1741029"/>
                  </a:lnTo>
                  <a:lnTo>
                    <a:pt x="630632" y="1744790"/>
                  </a:lnTo>
                  <a:lnTo>
                    <a:pt x="634024" y="1749787"/>
                  </a:lnTo>
                  <a:lnTo>
                    <a:pt x="635074" y="1751025"/>
                  </a:lnTo>
                  <a:lnTo>
                    <a:pt x="637602" y="1752498"/>
                  </a:lnTo>
                  <a:lnTo>
                    <a:pt x="637460" y="1752832"/>
                  </a:lnTo>
                  <a:lnTo>
                    <a:pt x="639797" y="1753829"/>
                  </a:lnTo>
                  <a:lnTo>
                    <a:pt x="643037" y="1753632"/>
                  </a:lnTo>
                  <a:lnTo>
                    <a:pt x="645369" y="1751866"/>
                  </a:lnTo>
                  <a:lnTo>
                    <a:pt x="649273" y="1749190"/>
                  </a:lnTo>
                  <a:lnTo>
                    <a:pt x="650122" y="1744423"/>
                  </a:lnTo>
                  <a:lnTo>
                    <a:pt x="641380" y="1731619"/>
                  </a:lnTo>
                  <a:close/>
                </a:path>
                <a:path w="17559020" h="9894570">
                  <a:moveTo>
                    <a:pt x="11629217" y="6401306"/>
                  </a:moveTo>
                  <a:lnTo>
                    <a:pt x="11624641" y="6400933"/>
                  </a:lnTo>
                  <a:lnTo>
                    <a:pt x="11618446" y="6400657"/>
                  </a:lnTo>
                  <a:lnTo>
                    <a:pt x="11613728" y="6400618"/>
                  </a:lnTo>
                  <a:lnTo>
                    <a:pt x="11610350" y="6403911"/>
                  </a:lnTo>
                  <a:lnTo>
                    <a:pt x="11609977" y="6408487"/>
                  </a:lnTo>
                  <a:lnTo>
                    <a:pt x="11610031" y="6412061"/>
                  </a:lnTo>
                  <a:lnTo>
                    <a:pt x="11628719" y="6417272"/>
                  </a:lnTo>
                  <a:lnTo>
                    <a:pt x="11632098" y="6413977"/>
                  </a:lnTo>
                  <a:lnTo>
                    <a:pt x="11632471" y="6409402"/>
                  </a:lnTo>
                  <a:lnTo>
                    <a:pt x="11632510" y="6404683"/>
                  </a:lnTo>
                  <a:lnTo>
                    <a:pt x="11629217" y="6401306"/>
                  </a:lnTo>
                  <a:close/>
                </a:path>
                <a:path w="17559020" h="9894570">
                  <a:moveTo>
                    <a:pt x="13714812" y="7283061"/>
                  </a:moveTo>
                  <a:lnTo>
                    <a:pt x="13709474" y="7283546"/>
                  </a:lnTo>
                  <a:lnTo>
                    <a:pt x="13706764" y="7287124"/>
                  </a:lnTo>
                  <a:lnTo>
                    <a:pt x="13703720" y="7290561"/>
                  </a:lnTo>
                  <a:lnTo>
                    <a:pt x="13704205" y="7295898"/>
                  </a:lnTo>
                  <a:lnTo>
                    <a:pt x="13707785" y="7298608"/>
                  </a:lnTo>
                  <a:lnTo>
                    <a:pt x="13712413" y="7302555"/>
                  </a:lnTo>
                  <a:lnTo>
                    <a:pt x="13714415" y="7303409"/>
                  </a:lnTo>
                  <a:lnTo>
                    <a:pt x="13714608" y="7303886"/>
                  </a:lnTo>
                  <a:lnTo>
                    <a:pt x="13717612" y="7305167"/>
                  </a:lnTo>
                  <a:lnTo>
                    <a:pt x="13721471" y="7304446"/>
                  </a:lnTo>
                  <a:lnTo>
                    <a:pt x="13723897" y="7301535"/>
                  </a:lnTo>
                  <a:lnTo>
                    <a:pt x="13726942" y="7298099"/>
                  </a:lnTo>
                  <a:lnTo>
                    <a:pt x="13726313" y="7293096"/>
                  </a:lnTo>
                  <a:lnTo>
                    <a:pt x="13722876" y="7290051"/>
                  </a:lnTo>
                  <a:lnTo>
                    <a:pt x="13718248" y="7286105"/>
                  </a:lnTo>
                  <a:lnTo>
                    <a:pt x="13714812" y="7283061"/>
                  </a:lnTo>
                  <a:close/>
                </a:path>
                <a:path w="17559020" h="9894570">
                  <a:moveTo>
                    <a:pt x="591074" y="1658077"/>
                  </a:moveTo>
                  <a:lnTo>
                    <a:pt x="585974" y="1657085"/>
                  </a:lnTo>
                  <a:lnTo>
                    <a:pt x="582213" y="1659426"/>
                  </a:lnTo>
                  <a:lnTo>
                    <a:pt x="578786" y="1661911"/>
                  </a:lnTo>
                  <a:lnTo>
                    <a:pt x="577864" y="1666647"/>
                  </a:lnTo>
                  <a:lnTo>
                    <a:pt x="577793" y="1667011"/>
                  </a:lnTo>
                  <a:lnTo>
                    <a:pt x="580135" y="1670772"/>
                  </a:lnTo>
                  <a:lnTo>
                    <a:pt x="583527" y="1675770"/>
                  </a:lnTo>
                  <a:lnTo>
                    <a:pt x="584435" y="1677341"/>
                  </a:lnTo>
                  <a:lnTo>
                    <a:pt x="586963" y="1678814"/>
                  </a:lnTo>
                  <a:lnTo>
                    <a:pt x="587106" y="1678480"/>
                  </a:lnTo>
                  <a:lnTo>
                    <a:pt x="589777" y="1679620"/>
                  </a:lnTo>
                  <a:lnTo>
                    <a:pt x="592540" y="1679614"/>
                  </a:lnTo>
                  <a:lnTo>
                    <a:pt x="594872" y="1677847"/>
                  </a:lnTo>
                  <a:lnTo>
                    <a:pt x="598299" y="1675363"/>
                  </a:lnTo>
                  <a:lnTo>
                    <a:pt x="599221" y="1670627"/>
                  </a:lnTo>
                  <a:lnTo>
                    <a:pt x="599292" y="1670263"/>
                  </a:lnTo>
                  <a:lnTo>
                    <a:pt x="596950" y="1666502"/>
                  </a:lnTo>
                  <a:lnTo>
                    <a:pt x="593558" y="1661504"/>
                  </a:lnTo>
                  <a:lnTo>
                    <a:pt x="591074" y="1658077"/>
                  </a:lnTo>
                  <a:close/>
                </a:path>
                <a:path w="17559020" h="9894570">
                  <a:moveTo>
                    <a:pt x="11719052" y="6405299"/>
                  </a:moveTo>
                  <a:lnTo>
                    <a:pt x="11714477" y="6404926"/>
                  </a:lnTo>
                  <a:lnTo>
                    <a:pt x="11708282" y="6404650"/>
                  </a:lnTo>
                  <a:lnTo>
                    <a:pt x="11703564" y="6404611"/>
                  </a:lnTo>
                  <a:lnTo>
                    <a:pt x="11699852" y="6407763"/>
                  </a:lnTo>
                  <a:lnTo>
                    <a:pt x="11699230" y="6415389"/>
                  </a:lnTo>
                  <a:lnTo>
                    <a:pt x="11699199" y="6415770"/>
                  </a:lnTo>
                  <a:lnTo>
                    <a:pt x="11701348" y="6419054"/>
                  </a:lnTo>
                  <a:lnTo>
                    <a:pt x="11705355" y="6420763"/>
                  </a:lnTo>
                  <a:lnTo>
                    <a:pt x="11707167" y="6421142"/>
                  </a:lnTo>
                  <a:lnTo>
                    <a:pt x="11713361" y="6421417"/>
                  </a:lnTo>
                  <a:lnTo>
                    <a:pt x="11718079" y="6421457"/>
                  </a:lnTo>
                  <a:lnTo>
                    <a:pt x="11722125" y="6418447"/>
                  </a:lnTo>
                  <a:lnTo>
                    <a:pt x="11722205" y="6409011"/>
                  </a:lnTo>
                  <a:lnTo>
                    <a:pt x="11719052" y="6405299"/>
                  </a:lnTo>
                  <a:close/>
                </a:path>
                <a:path w="17559020" h="9894570">
                  <a:moveTo>
                    <a:pt x="13645663" y="7225944"/>
                  </a:moveTo>
                  <a:lnTo>
                    <a:pt x="13640324" y="7226429"/>
                  </a:lnTo>
                  <a:lnTo>
                    <a:pt x="13637615" y="7230008"/>
                  </a:lnTo>
                  <a:lnTo>
                    <a:pt x="13634571" y="7233444"/>
                  </a:lnTo>
                  <a:lnTo>
                    <a:pt x="13635057" y="7238781"/>
                  </a:lnTo>
                  <a:lnTo>
                    <a:pt x="13638635" y="7241491"/>
                  </a:lnTo>
                  <a:lnTo>
                    <a:pt x="13643265" y="7245438"/>
                  </a:lnTo>
                  <a:lnTo>
                    <a:pt x="13645267" y="7246292"/>
                  </a:lnTo>
                  <a:lnTo>
                    <a:pt x="13645459" y="7246769"/>
                  </a:lnTo>
                  <a:lnTo>
                    <a:pt x="13648463" y="7248051"/>
                  </a:lnTo>
                  <a:lnTo>
                    <a:pt x="13652323" y="7247330"/>
                  </a:lnTo>
                  <a:lnTo>
                    <a:pt x="13654748" y="7244419"/>
                  </a:lnTo>
                  <a:lnTo>
                    <a:pt x="13657793" y="7240983"/>
                  </a:lnTo>
                  <a:lnTo>
                    <a:pt x="13657305" y="7235645"/>
                  </a:lnTo>
                  <a:lnTo>
                    <a:pt x="13653727" y="7232936"/>
                  </a:lnTo>
                  <a:lnTo>
                    <a:pt x="13649099" y="7228988"/>
                  </a:lnTo>
                  <a:lnTo>
                    <a:pt x="13645663" y="7225944"/>
                  </a:lnTo>
                  <a:close/>
                </a:path>
                <a:path w="17559020" h="9894570">
                  <a:moveTo>
                    <a:pt x="13575944" y="7170162"/>
                  </a:moveTo>
                  <a:lnTo>
                    <a:pt x="13570606" y="7170648"/>
                  </a:lnTo>
                  <a:lnTo>
                    <a:pt x="13565187" y="7177805"/>
                  </a:lnTo>
                  <a:lnTo>
                    <a:pt x="13565671" y="7183142"/>
                  </a:lnTo>
                  <a:lnTo>
                    <a:pt x="13574022" y="7189466"/>
                  </a:lnTo>
                  <a:lnTo>
                    <a:pt x="13579364" y="7191744"/>
                  </a:lnTo>
                  <a:lnTo>
                    <a:pt x="13583222" y="7191023"/>
                  </a:lnTo>
                  <a:lnTo>
                    <a:pt x="13585646" y="7188111"/>
                  </a:lnTo>
                  <a:lnTo>
                    <a:pt x="13588357" y="7184533"/>
                  </a:lnTo>
                  <a:lnTo>
                    <a:pt x="13587872" y="7179197"/>
                  </a:lnTo>
                  <a:lnTo>
                    <a:pt x="13575944" y="7170162"/>
                  </a:lnTo>
                  <a:close/>
                </a:path>
                <a:path w="17559020" h="9894570">
                  <a:moveTo>
                    <a:pt x="11807608" y="6412298"/>
                  </a:moveTo>
                  <a:lnTo>
                    <a:pt x="11803033" y="6411924"/>
                  </a:lnTo>
                  <a:lnTo>
                    <a:pt x="11796980" y="6411315"/>
                  </a:lnTo>
                  <a:lnTo>
                    <a:pt x="11792403" y="6410942"/>
                  </a:lnTo>
                  <a:lnTo>
                    <a:pt x="11788692" y="6414093"/>
                  </a:lnTo>
                  <a:lnTo>
                    <a:pt x="11788039" y="6422101"/>
                  </a:lnTo>
                  <a:lnTo>
                    <a:pt x="11790189" y="6425384"/>
                  </a:lnTo>
                  <a:lnTo>
                    <a:pt x="11793861" y="6426951"/>
                  </a:lnTo>
                  <a:lnTo>
                    <a:pt x="11795672" y="6427329"/>
                  </a:lnTo>
                  <a:lnTo>
                    <a:pt x="11801725" y="6427939"/>
                  </a:lnTo>
                  <a:lnTo>
                    <a:pt x="11805968" y="6428170"/>
                  </a:lnTo>
                  <a:lnTo>
                    <a:pt x="11810013" y="6425161"/>
                  </a:lnTo>
                  <a:lnTo>
                    <a:pt x="11810386" y="6420585"/>
                  </a:lnTo>
                  <a:lnTo>
                    <a:pt x="11810617" y="6416343"/>
                  </a:lnTo>
                  <a:lnTo>
                    <a:pt x="11807608" y="6412298"/>
                  </a:lnTo>
                  <a:close/>
                </a:path>
                <a:path w="17559020" h="9894570">
                  <a:moveTo>
                    <a:pt x="542340" y="1583627"/>
                  </a:moveTo>
                  <a:lnTo>
                    <a:pt x="537239" y="1582635"/>
                  </a:lnTo>
                  <a:lnTo>
                    <a:pt x="529718" y="1587318"/>
                  </a:lnTo>
                  <a:lnTo>
                    <a:pt x="528725" y="1592419"/>
                  </a:lnTo>
                  <a:lnTo>
                    <a:pt x="531067" y="1596179"/>
                  </a:lnTo>
                  <a:lnTo>
                    <a:pt x="534459" y="1601177"/>
                  </a:lnTo>
                  <a:lnTo>
                    <a:pt x="535367" y="1602749"/>
                  </a:lnTo>
                  <a:lnTo>
                    <a:pt x="538229" y="1604364"/>
                  </a:lnTo>
                  <a:lnTo>
                    <a:pt x="540566" y="1605361"/>
                  </a:lnTo>
                  <a:lnTo>
                    <a:pt x="543472" y="1605022"/>
                  </a:lnTo>
                  <a:lnTo>
                    <a:pt x="545662" y="1603589"/>
                  </a:lnTo>
                  <a:lnTo>
                    <a:pt x="549423" y="1601248"/>
                  </a:lnTo>
                  <a:lnTo>
                    <a:pt x="550415" y="1596146"/>
                  </a:lnTo>
                  <a:lnTo>
                    <a:pt x="548073" y="1592386"/>
                  </a:lnTo>
                  <a:lnTo>
                    <a:pt x="544681" y="1587388"/>
                  </a:lnTo>
                  <a:lnTo>
                    <a:pt x="542340" y="1583627"/>
                  </a:lnTo>
                  <a:close/>
                </a:path>
                <a:path w="17559020" h="9894570">
                  <a:moveTo>
                    <a:pt x="13505130" y="7115098"/>
                  </a:moveTo>
                  <a:lnTo>
                    <a:pt x="13500127" y="7115725"/>
                  </a:lnTo>
                  <a:lnTo>
                    <a:pt x="13494706" y="7122883"/>
                  </a:lnTo>
                  <a:lnTo>
                    <a:pt x="13495335" y="7127886"/>
                  </a:lnTo>
                  <a:lnTo>
                    <a:pt x="13503685" y="7134210"/>
                  </a:lnTo>
                  <a:lnTo>
                    <a:pt x="13505687" y="7135064"/>
                  </a:lnTo>
                  <a:lnTo>
                    <a:pt x="13505211" y="7135256"/>
                  </a:lnTo>
                  <a:lnTo>
                    <a:pt x="13508549" y="7136680"/>
                  </a:lnTo>
                  <a:lnTo>
                    <a:pt x="13512552" y="7135625"/>
                  </a:lnTo>
                  <a:lnTo>
                    <a:pt x="13514978" y="7132714"/>
                  </a:lnTo>
                  <a:lnTo>
                    <a:pt x="13517687" y="7129135"/>
                  </a:lnTo>
                  <a:lnTo>
                    <a:pt x="13517059" y="7124132"/>
                  </a:lnTo>
                  <a:lnTo>
                    <a:pt x="13505130" y="7115098"/>
                  </a:lnTo>
                  <a:close/>
                </a:path>
                <a:path w="17559020" h="9894570">
                  <a:moveTo>
                    <a:pt x="11896738" y="6420725"/>
                  </a:moveTo>
                  <a:lnTo>
                    <a:pt x="11892162" y="6420351"/>
                  </a:lnTo>
                  <a:lnTo>
                    <a:pt x="11886109" y="6419742"/>
                  </a:lnTo>
                  <a:lnTo>
                    <a:pt x="11881533" y="6419368"/>
                  </a:lnTo>
                  <a:lnTo>
                    <a:pt x="11877487" y="6422378"/>
                  </a:lnTo>
                  <a:lnTo>
                    <a:pt x="11877114" y="6426953"/>
                  </a:lnTo>
                  <a:lnTo>
                    <a:pt x="11876692" y="6430719"/>
                  </a:lnTo>
                  <a:lnTo>
                    <a:pt x="11878507" y="6433861"/>
                  </a:lnTo>
                  <a:lnTo>
                    <a:pt x="11881846" y="6435285"/>
                  </a:lnTo>
                  <a:lnTo>
                    <a:pt x="11882323" y="6435094"/>
                  </a:lnTo>
                  <a:lnTo>
                    <a:pt x="11884326" y="6435948"/>
                  </a:lnTo>
                  <a:lnTo>
                    <a:pt x="11890379" y="6436557"/>
                  </a:lnTo>
                  <a:lnTo>
                    <a:pt x="11894954" y="6436931"/>
                  </a:lnTo>
                  <a:lnTo>
                    <a:pt x="11898999" y="6433921"/>
                  </a:lnTo>
                  <a:lnTo>
                    <a:pt x="11899747" y="6424771"/>
                  </a:lnTo>
                  <a:lnTo>
                    <a:pt x="11896738" y="6420725"/>
                  </a:lnTo>
                  <a:close/>
                </a:path>
                <a:path w="17559020" h="9894570">
                  <a:moveTo>
                    <a:pt x="13433889" y="7061034"/>
                  </a:moveTo>
                  <a:lnTo>
                    <a:pt x="13428886" y="7061663"/>
                  </a:lnTo>
                  <a:lnTo>
                    <a:pt x="13426176" y="7065241"/>
                  </a:lnTo>
                  <a:lnTo>
                    <a:pt x="13423799" y="7068962"/>
                  </a:lnTo>
                  <a:lnTo>
                    <a:pt x="13424431" y="7073967"/>
                  </a:lnTo>
                  <a:lnTo>
                    <a:pt x="13432777" y="7080289"/>
                  </a:lnTo>
                  <a:lnTo>
                    <a:pt x="13437785" y="7082425"/>
                  </a:lnTo>
                  <a:lnTo>
                    <a:pt x="13442120" y="7081513"/>
                  </a:lnTo>
                  <a:lnTo>
                    <a:pt x="13444212" y="7078459"/>
                  </a:lnTo>
                  <a:lnTo>
                    <a:pt x="13446589" y="7074738"/>
                  </a:lnTo>
                  <a:lnTo>
                    <a:pt x="13445959" y="7069735"/>
                  </a:lnTo>
                  <a:lnTo>
                    <a:pt x="13437610" y="7063411"/>
                  </a:lnTo>
                  <a:lnTo>
                    <a:pt x="13433889" y="7061034"/>
                  </a:lnTo>
                  <a:close/>
                </a:path>
                <a:path w="17559020" h="9894570">
                  <a:moveTo>
                    <a:pt x="11985111" y="6432775"/>
                  </a:moveTo>
                  <a:lnTo>
                    <a:pt x="11970333" y="6430417"/>
                  </a:lnTo>
                  <a:lnTo>
                    <a:pt x="11966287" y="6433426"/>
                  </a:lnTo>
                  <a:lnTo>
                    <a:pt x="11965580" y="6437859"/>
                  </a:lnTo>
                  <a:lnTo>
                    <a:pt x="11965300" y="6441291"/>
                  </a:lnTo>
                  <a:lnTo>
                    <a:pt x="11967307" y="6444909"/>
                  </a:lnTo>
                  <a:lnTo>
                    <a:pt x="11972316" y="6447046"/>
                  </a:lnTo>
                  <a:lnTo>
                    <a:pt x="11982657" y="6448695"/>
                  </a:lnTo>
                  <a:lnTo>
                    <a:pt x="11986704" y="6445686"/>
                  </a:lnTo>
                  <a:lnTo>
                    <a:pt x="11988120" y="6436820"/>
                  </a:lnTo>
                  <a:lnTo>
                    <a:pt x="11985111" y="6432775"/>
                  </a:lnTo>
                  <a:close/>
                </a:path>
                <a:path w="17559020" h="9894570">
                  <a:moveTo>
                    <a:pt x="13361744" y="7008165"/>
                  </a:moveTo>
                  <a:lnTo>
                    <a:pt x="13356601" y="7009127"/>
                  </a:lnTo>
                  <a:lnTo>
                    <a:pt x="13351180" y="7016284"/>
                  </a:lnTo>
                  <a:lnTo>
                    <a:pt x="13352141" y="7021429"/>
                  </a:lnTo>
                  <a:lnTo>
                    <a:pt x="13360491" y="7027753"/>
                  </a:lnTo>
                  <a:lnTo>
                    <a:pt x="13362162" y="7028465"/>
                  </a:lnTo>
                  <a:lnTo>
                    <a:pt x="13362019" y="7028799"/>
                  </a:lnTo>
                  <a:lnTo>
                    <a:pt x="13365357" y="7030222"/>
                  </a:lnTo>
                  <a:lnTo>
                    <a:pt x="13369834" y="7028976"/>
                  </a:lnTo>
                  <a:lnTo>
                    <a:pt x="13371926" y="7025923"/>
                  </a:lnTo>
                  <a:lnTo>
                    <a:pt x="13374635" y="7022343"/>
                  </a:lnTo>
                  <a:lnTo>
                    <a:pt x="13373674" y="7017199"/>
                  </a:lnTo>
                  <a:lnTo>
                    <a:pt x="13361744" y="7008165"/>
                  </a:lnTo>
                  <a:close/>
                </a:path>
                <a:path w="17559020" h="9894570">
                  <a:moveTo>
                    <a:pt x="495319" y="1507935"/>
                  </a:moveTo>
                  <a:lnTo>
                    <a:pt x="490361" y="1506609"/>
                  </a:lnTo>
                  <a:lnTo>
                    <a:pt x="482839" y="1511292"/>
                  </a:lnTo>
                  <a:lnTo>
                    <a:pt x="481513" y="1516250"/>
                  </a:lnTo>
                  <a:lnTo>
                    <a:pt x="483855" y="1520011"/>
                  </a:lnTo>
                  <a:lnTo>
                    <a:pt x="487104" y="1525343"/>
                  </a:lnTo>
                  <a:lnTo>
                    <a:pt x="488012" y="1526914"/>
                  </a:lnTo>
                  <a:lnTo>
                    <a:pt x="490874" y="1528530"/>
                  </a:lnTo>
                  <a:lnTo>
                    <a:pt x="493211" y="1529526"/>
                  </a:lnTo>
                  <a:lnTo>
                    <a:pt x="495975" y="1529522"/>
                  </a:lnTo>
                  <a:lnTo>
                    <a:pt x="498165" y="1528088"/>
                  </a:lnTo>
                  <a:lnTo>
                    <a:pt x="501926" y="1525747"/>
                  </a:lnTo>
                  <a:lnTo>
                    <a:pt x="503251" y="1520789"/>
                  </a:lnTo>
                  <a:lnTo>
                    <a:pt x="500910" y="1517027"/>
                  </a:lnTo>
                  <a:lnTo>
                    <a:pt x="497660" y="1511696"/>
                  </a:lnTo>
                  <a:lnTo>
                    <a:pt x="495319" y="1507935"/>
                  </a:lnTo>
                  <a:close/>
                </a:path>
                <a:path w="17559020" h="9894570">
                  <a:moveTo>
                    <a:pt x="12073866" y="6445777"/>
                  </a:moveTo>
                  <a:lnTo>
                    <a:pt x="12063523" y="6444127"/>
                  </a:lnTo>
                  <a:lnTo>
                    <a:pt x="12058756" y="6443278"/>
                  </a:lnTo>
                  <a:lnTo>
                    <a:pt x="12054710" y="6446286"/>
                  </a:lnTo>
                  <a:lnTo>
                    <a:pt x="12054002" y="6450719"/>
                  </a:lnTo>
                  <a:lnTo>
                    <a:pt x="12053580" y="6454485"/>
                  </a:lnTo>
                  <a:lnTo>
                    <a:pt x="12055588" y="6458103"/>
                  </a:lnTo>
                  <a:lnTo>
                    <a:pt x="12060594" y="6460239"/>
                  </a:lnTo>
                  <a:lnTo>
                    <a:pt x="12070939" y="6461890"/>
                  </a:lnTo>
                  <a:lnTo>
                    <a:pt x="12075319" y="6459023"/>
                  </a:lnTo>
                  <a:lnTo>
                    <a:pt x="12076733" y="6450157"/>
                  </a:lnTo>
                  <a:lnTo>
                    <a:pt x="12073866" y="6445777"/>
                  </a:lnTo>
                  <a:close/>
                </a:path>
                <a:path w="17559020" h="9894570">
                  <a:moveTo>
                    <a:pt x="13287936" y="6957346"/>
                  </a:moveTo>
                  <a:lnTo>
                    <a:pt x="13282791" y="6958308"/>
                  </a:lnTo>
                  <a:lnTo>
                    <a:pt x="13278236" y="6965440"/>
                  </a:lnTo>
                  <a:lnTo>
                    <a:pt x="13278038" y="6965750"/>
                  </a:lnTo>
                  <a:lnTo>
                    <a:pt x="13278999" y="6970895"/>
                  </a:lnTo>
                  <a:lnTo>
                    <a:pt x="13282721" y="6973272"/>
                  </a:lnTo>
                  <a:lnTo>
                    <a:pt x="13287636" y="6976553"/>
                  </a:lnTo>
                  <a:lnTo>
                    <a:pt x="13292642" y="6978688"/>
                  </a:lnTo>
                  <a:lnTo>
                    <a:pt x="13296645" y="6977633"/>
                  </a:lnTo>
                  <a:lnTo>
                    <a:pt x="13298675" y="6974553"/>
                  </a:lnTo>
                  <a:lnTo>
                    <a:pt x="13301255" y="6970524"/>
                  </a:lnTo>
                  <a:lnTo>
                    <a:pt x="13300294" y="6965380"/>
                  </a:lnTo>
                  <a:lnTo>
                    <a:pt x="13296573" y="6963003"/>
                  </a:lnTo>
                  <a:lnTo>
                    <a:pt x="13291658" y="6959723"/>
                  </a:lnTo>
                  <a:lnTo>
                    <a:pt x="13287936" y="6957346"/>
                  </a:lnTo>
                  <a:close/>
                </a:path>
                <a:path w="17559020" h="9894570">
                  <a:moveTo>
                    <a:pt x="12161390" y="6462594"/>
                  </a:moveTo>
                  <a:lnTo>
                    <a:pt x="12157099" y="6461553"/>
                  </a:lnTo>
                  <a:lnTo>
                    <a:pt x="12151331" y="6460276"/>
                  </a:lnTo>
                  <a:lnTo>
                    <a:pt x="12147039" y="6459235"/>
                  </a:lnTo>
                  <a:lnTo>
                    <a:pt x="12142660" y="6462101"/>
                  </a:lnTo>
                  <a:lnTo>
                    <a:pt x="12141952" y="6466535"/>
                  </a:lnTo>
                  <a:lnTo>
                    <a:pt x="12141054" y="6470491"/>
                  </a:lnTo>
                  <a:lnTo>
                    <a:pt x="12143396" y="6474253"/>
                  </a:lnTo>
                  <a:lnTo>
                    <a:pt x="12146733" y="6475677"/>
                  </a:lnTo>
                  <a:lnTo>
                    <a:pt x="12146543" y="6475200"/>
                  </a:lnTo>
                  <a:lnTo>
                    <a:pt x="12148212" y="6475912"/>
                  </a:lnTo>
                  <a:lnTo>
                    <a:pt x="12153980" y="6477189"/>
                  </a:lnTo>
                  <a:lnTo>
                    <a:pt x="12158270" y="6478230"/>
                  </a:lnTo>
                  <a:lnTo>
                    <a:pt x="12162316" y="6475222"/>
                  </a:lnTo>
                  <a:lnTo>
                    <a:pt x="12164398" y="6466640"/>
                  </a:lnTo>
                  <a:lnTo>
                    <a:pt x="12161390" y="6462594"/>
                  </a:lnTo>
                  <a:close/>
                </a:path>
                <a:path w="17559020" h="9894570">
                  <a:moveTo>
                    <a:pt x="13213559" y="6907864"/>
                  </a:moveTo>
                  <a:lnTo>
                    <a:pt x="13208413" y="6908825"/>
                  </a:lnTo>
                  <a:lnTo>
                    <a:pt x="13203859" y="6915957"/>
                  </a:lnTo>
                  <a:lnTo>
                    <a:pt x="13203661" y="6916268"/>
                  </a:lnTo>
                  <a:lnTo>
                    <a:pt x="13204622" y="6921412"/>
                  </a:lnTo>
                  <a:lnTo>
                    <a:pt x="13208343" y="6923788"/>
                  </a:lnTo>
                  <a:lnTo>
                    <a:pt x="13213258" y="6927069"/>
                  </a:lnTo>
                  <a:lnTo>
                    <a:pt x="13218265" y="6929205"/>
                  </a:lnTo>
                  <a:lnTo>
                    <a:pt x="13222265" y="6928149"/>
                  </a:lnTo>
                  <a:lnTo>
                    <a:pt x="13224296" y="6925070"/>
                  </a:lnTo>
                  <a:lnTo>
                    <a:pt x="13226875" y="6921041"/>
                  </a:lnTo>
                  <a:lnTo>
                    <a:pt x="13225914" y="6915897"/>
                  </a:lnTo>
                  <a:lnTo>
                    <a:pt x="13222193" y="6913520"/>
                  </a:lnTo>
                  <a:lnTo>
                    <a:pt x="13217279" y="6910240"/>
                  </a:lnTo>
                  <a:lnTo>
                    <a:pt x="13213559" y="6907864"/>
                  </a:lnTo>
                  <a:close/>
                </a:path>
                <a:path w="17559020" h="9894570">
                  <a:moveTo>
                    <a:pt x="12248726" y="6481699"/>
                  </a:moveTo>
                  <a:lnTo>
                    <a:pt x="12244435" y="6480657"/>
                  </a:lnTo>
                  <a:lnTo>
                    <a:pt x="12238666" y="6479381"/>
                  </a:lnTo>
                  <a:lnTo>
                    <a:pt x="12234376" y="6478339"/>
                  </a:lnTo>
                  <a:lnTo>
                    <a:pt x="12229996" y="6481206"/>
                  </a:lnTo>
                  <a:lnTo>
                    <a:pt x="12228955" y="6485497"/>
                  </a:lnTo>
                  <a:lnTo>
                    <a:pt x="12228199" y="6489120"/>
                  </a:lnTo>
                  <a:lnTo>
                    <a:pt x="12230065" y="6493072"/>
                  </a:lnTo>
                  <a:lnTo>
                    <a:pt x="12235072" y="6495208"/>
                  </a:lnTo>
                  <a:lnTo>
                    <a:pt x="12240840" y="6496485"/>
                  </a:lnTo>
                  <a:lnTo>
                    <a:pt x="12245132" y="6497527"/>
                  </a:lnTo>
                  <a:lnTo>
                    <a:pt x="12249510" y="6494660"/>
                  </a:lnTo>
                  <a:lnTo>
                    <a:pt x="12251592" y="6486078"/>
                  </a:lnTo>
                  <a:lnTo>
                    <a:pt x="12248726" y="6481699"/>
                  </a:lnTo>
                  <a:close/>
                </a:path>
                <a:path w="17559020" h="9894570">
                  <a:moveTo>
                    <a:pt x="13137943" y="6859431"/>
                  </a:moveTo>
                  <a:lnTo>
                    <a:pt x="13132990" y="6860870"/>
                  </a:lnTo>
                  <a:lnTo>
                    <a:pt x="13128633" y="6867691"/>
                  </a:lnTo>
                  <a:lnTo>
                    <a:pt x="13128237" y="6868312"/>
                  </a:lnTo>
                  <a:lnTo>
                    <a:pt x="13129674" y="6873265"/>
                  </a:lnTo>
                  <a:lnTo>
                    <a:pt x="13133396" y="6875642"/>
                  </a:lnTo>
                  <a:lnTo>
                    <a:pt x="13138309" y="6878922"/>
                  </a:lnTo>
                  <a:lnTo>
                    <a:pt x="13139311" y="6879349"/>
                  </a:lnTo>
                  <a:lnTo>
                    <a:pt x="13139503" y="6879825"/>
                  </a:lnTo>
                  <a:lnTo>
                    <a:pt x="13143175" y="6881391"/>
                  </a:lnTo>
                  <a:lnTo>
                    <a:pt x="13147318" y="6880002"/>
                  </a:lnTo>
                  <a:lnTo>
                    <a:pt x="13149552" y="6876615"/>
                  </a:lnTo>
                  <a:lnTo>
                    <a:pt x="13152071" y="6872560"/>
                  </a:lnTo>
                  <a:lnTo>
                    <a:pt x="13150632" y="6867606"/>
                  </a:lnTo>
                  <a:lnTo>
                    <a:pt x="13137943" y="6859431"/>
                  </a:lnTo>
                  <a:close/>
                </a:path>
                <a:path w="17559020" h="9894570">
                  <a:moveTo>
                    <a:pt x="450345" y="1431144"/>
                  </a:moveTo>
                  <a:lnTo>
                    <a:pt x="445387" y="1429818"/>
                  </a:lnTo>
                  <a:lnTo>
                    <a:pt x="441626" y="1432159"/>
                  </a:lnTo>
                  <a:lnTo>
                    <a:pt x="437531" y="1434359"/>
                  </a:lnTo>
                  <a:lnTo>
                    <a:pt x="436205" y="1439317"/>
                  </a:lnTo>
                  <a:lnTo>
                    <a:pt x="438547" y="1443077"/>
                  </a:lnTo>
                  <a:lnTo>
                    <a:pt x="441463" y="1448267"/>
                  </a:lnTo>
                  <a:lnTo>
                    <a:pt x="442371" y="1449837"/>
                  </a:lnTo>
                  <a:lnTo>
                    <a:pt x="445233" y="1451453"/>
                  </a:lnTo>
                  <a:lnTo>
                    <a:pt x="445091" y="1451787"/>
                  </a:lnTo>
                  <a:lnTo>
                    <a:pt x="447428" y="1452784"/>
                  </a:lnTo>
                  <a:lnTo>
                    <a:pt x="450191" y="1452779"/>
                  </a:lnTo>
                  <a:lnTo>
                    <a:pt x="452381" y="1451346"/>
                  </a:lnTo>
                  <a:lnTo>
                    <a:pt x="456476" y="1449147"/>
                  </a:lnTo>
                  <a:lnTo>
                    <a:pt x="457802" y="1444189"/>
                  </a:lnTo>
                  <a:lnTo>
                    <a:pt x="455460" y="1440428"/>
                  </a:lnTo>
                  <a:lnTo>
                    <a:pt x="452545" y="1435238"/>
                  </a:lnTo>
                  <a:lnTo>
                    <a:pt x="450345" y="1431144"/>
                  </a:lnTo>
                  <a:close/>
                </a:path>
                <a:path w="17559020" h="9894570">
                  <a:moveTo>
                    <a:pt x="13061188" y="6813669"/>
                  </a:moveTo>
                  <a:lnTo>
                    <a:pt x="13056235" y="6815108"/>
                  </a:lnTo>
                  <a:lnTo>
                    <a:pt x="13051482" y="6822550"/>
                  </a:lnTo>
                  <a:lnTo>
                    <a:pt x="13052920" y="6827504"/>
                  </a:lnTo>
                  <a:lnTo>
                    <a:pt x="13056641" y="6829880"/>
                  </a:lnTo>
                  <a:lnTo>
                    <a:pt x="13061697" y="6832825"/>
                  </a:lnTo>
                  <a:lnTo>
                    <a:pt x="13062700" y="6833253"/>
                  </a:lnTo>
                  <a:lnTo>
                    <a:pt x="13062891" y="6833729"/>
                  </a:lnTo>
                  <a:lnTo>
                    <a:pt x="13066562" y="6835296"/>
                  </a:lnTo>
                  <a:lnTo>
                    <a:pt x="13071182" y="6833715"/>
                  </a:lnTo>
                  <a:lnTo>
                    <a:pt x="13073082" y="6830186"/>
                  </a:lnTo>
                  <a:lnTo>
                    <a:pt x="13075459" y="6826464"/>
                  </a:lnTo>
                  <a:lnTo>
                    <a:pt x="13074020" y="6821510"/>
                  </a:lnTo>
                  <a:lnTo>
                    <a:pt x="13070299" y="6819134"/>
                  </a:lnTo>
                  <a:lnTo>
                    <a:pt x="13064909" y="6816045"/>
                  </a:lnTo>
                  <a:lnTo>
                    <a:pt x="13061188" y="6813669"/>
                  </a:lnTo>
                  <a:close/>
                </a:path>
                <a:path w="17559020" h="9894570">
                  <a:moveTo>
                    <a:pt x="12335926" y="6503901"/>
                  </a:moveTo>
                  <a:lnTo>
                    <a:pt x="12331634" y="6502860"/>
                  </a:lnTo>
                  <a:lnTo>
                    <a:pt x="12325674" y="6501107"/>
                  </a:lnTo>
                  <a:lnTo>
                    <a:pt x="12321526" y="6499732"/>
                  </a:lnTo>
                  <a:lnTo>
                    <a:pt x="12316812" y="6502456"/>
                  </a:lnTo>
                  <a:lnTo>
                    <a:pt x="12315771" y="6506747"/>
                  </a:lnTo>
                  <a:lnTo>
                    <a:pt x="12314539" y="6510561"/>
                  </a:lnTo>
                  <a:lnTo>
                    <a:pt x="12316737" y="6514656"/>
                  </a:lnTo>
                  <a:lnTo>
                    <a:pt x="12321746" y="6516792"/>
                  </a:lnTo>
                  <a:lnTo>
                    <a:pt x="12327372" y="6518403"/>
                  </a:lnTo>
                  <a:lnTo>
                    <a:pt x="12331520" y="6519777"/>
                  </a:lnTo>
                  <a:lnTo>
                    <a:pt x="12336234" y="6517053"/>
                  </a:lnTo>
                  <a:lnTo>
                    <a:pt x="12337274" y="6512763"/>
                  </a:lnTo>
                  <a:lnTo>
                    <a:pt x="12338649" y="6508615"/>
                  </a:lnTo>
                  <a:lnTo>
                    <a:pt x="12335926" y="6503901"/>
                  </a:lnTo>
                  <a:close/>
                </a:path>
                <a:path w="17559020" h="9894570">
                  <a:moveTo>
                    <a:pt x="12983196" y="6768958"/>
                  </a:moveTo>
                  <a:lnTo>
                    <a:pt x="12978243" y="6770395"/>
                  </a:lnTo>
                  <a:lnTo>
                    <a:pt x="12976200" y="6774260"/>
                  </a:lnTo>
                  <a:lnTo>
                    <a:pt x="12974015" y="6778457"/>
                  </a:lnTo>
                  <a:lnTo>
                    <a:pt x="12975454" y="6783410"/>
                  </a:lnTo>
                  <a:lnTo>
                    <a:pt x="12979317" y="6785453"/>
                  </a:lnTo>
                  <a:lnTo>
                    <a:pt x="12984707" y="6788541"/>
                  </a:lnTo>
                  <a:lnTo>
                    <a:pt x="12989382" y="6790535"/>
                  </a:lnTo>
                  <a:lnTo>
                    <a:pt x="12993857" y="6789289"/>
                  </a:lnTo>
                  <a:lnTo>
                    <a:pt x="12995900" y="6785425"/>
                  </a:lnTo>
                  <a:lnTo>
                    <a:pt x="12998085" y="6781227"/>
                  </a:lnTo>
                  <a:lnTo>
                    <a:pt x="12996646" y="6776274"/>
                  </a:lnTo>
                  <a:lnTo>
                    <a:pt x="12992783" y="6774231"/>
                  </a:lnTo>
                  <a:lnTo>
                    <a:pt x="12987393" y="6771143"/>
                  </a:lnTo>
                  <a:lnTo>
                    <a:pt x="12983196" y="6768958"/>
                  </a:lnTo>
                  <a:close/>
                </a:path>
                <a:path w="17559020" h="9894570">
                  <a:moveTo>
                    <a:pt x="12421984" y="6528774"/>
                  </a:moveTo>
                  <a:lnTo>
                    <a:pt x="12417836" y="6527399"/>
                  </a:lnTo>
                  <a:lnTo>
                    <a:pt x="12411876" y="6525646"/>
                  </a:lnTo>
                  <a:lnTo>
                    <a:pt x="12407586" y="6524605"/>
                  </a:lnTo>
                  <a:lnTo>
                    <a:pt x="12403015" y="6526995"/>
                  </a:lnTo>
                  <a:lnTo>
                    <a:pt x="12400265" y="6535292"/>
                  </a:lnTo>
                  <a:lnTo>
                    <a:pt x="12402463" y="6539386"/>
                  </a:lnTo>
                  <a:lnTo>
                    <a:pt x="12407472" y="6541523"/>
                  </a:lnTo>
                  <a:lnTo>
                    <a:pt x="12413098" y="6543133"/>
                  </a:lnTo>
                  <a:lnTo>
                    <a:pt x="12417388" y="6544174"/>
                  </a:lnTo>
                  <a:lnTo>
                    <a:pt x="12421958" y="6541784"/>
                  </a:lnTo>
                  <a:lnTo>
                    <a:pt x="12423333" y="6537636"/>
                  </a:lnTo>
                  <a:lnTo>
                    <a:pt x="12424374" y="6533344"/>
                  </a:lnTo>
                  <a:lnTo>
                    <a:pt x="12421984" y="6528774"/>
                  </a:lnTo>
                  <a:close/>
                </a:path>
                <a:path w="17559020" h="9894570">
                  <a:moveTo>
                    <a:pt x="12904066" y="6726917"/>
                  </a:moveTo>
                  <a:lnTo>
                    <a:pt x="12898635" y="6728546"/>
                  </a:lnTo>
                  <a:lnTo>
                    <a:pt x="12896245" y="6733840"/>
                  </a:lnTo>
                  <a:lnTo>
                    <a:pt x="12894884" y="6736416"/>
                  </a:lnTo>
                  <a:lnTo>
                    <a:pt x="12896656" y="6741512"/>
                  </a:lnTo>
                  <a:lnTo>
                    <a:pt x="12900377" y="6743889"/>
                  </a:lnTo>
                  <a:lnTo>
                    <a:pt x="12910391" y="6748161"/>
                  </a:lnTo>
                  <a:lnTo>
                    <a:pt x="12915347" y="6746723"/>
                  </a:lnTo>
                  <a:lnTo>
                    <a:pt x="12917736" y="6741429"/>
                  </a:lnTo>
                  <a:lnTo>
                    <a:pt x="12919098" y="6738853"/>
                  </a:lnTo>
                  <a:lnTo>
                    <a:pt x="12917325" y="6733756"/>
                  </a:lnTo>
                  <a:lnTo>
                    <a:pt x="12913604" y="6731381"/>
                  </a:lnTo>
                  <a:lnTo>
                    <a:pt x="12907930" y="6728960"/>
                  </a:lnTo>
                  <a:lnTo>
                    <a:pt x="12904066" y="6726917"/>
                  </a:lnTo>
                  <a:close/>
                </a:path>
                <a:path w="17559020" h="9894570">
                  <a:moveTo>
                    <a:pt x="12506905" y="6556318"/>
                  </a:moveTo>
                  <a:lnTo>
                    <a:pt x="12502615" y="6555277"/>
                  </a:lnTo>
                  <a:lnTo>
                    <a:pt x="12496939" y="6552856"/>
                  </a:lnTo>
                  <a:lnTo>
                    <a:pt x="12492458" y="6551339"/>
                  </a:lnTo>
                  <a:lnTo>
                    <a:pt x="12488220" y="6553871"/>
                  </a:lnTo>
                  <a:lnTo>
                    <a:pt x="12486511" y="6557878"/>
                  </a:lnTo>
                  <a:lnTo>
                    <a:pt x="12485136" y="6562026"/>
                  </a:lnTo>
                  <a:lnTo>
                    <a:pt x="12486858" y="6566312"/>
                  </a:lnTo>
                  <a:lnTo>
                    <a:pt x="12490864" y="6568021"/>
                  </a:lnTo>
                  <a:lnTo>
                    <a:pt x="12491006" y="6567687"/>
                  </a:lnTo>
                  <a:lnTo>
                    <a:pt x="12491340" y="6567829"/>
                  </a:lnTo>
                  <a:lnTo>
                    <a:pt x="12491818" y="6567638"/>
                  </a:lnTo>
                  <a:lnTo>
                    <a:pt x="12497492" y="6570059"/>
                  </a:lnTo>
                  <a:lnTo>
                    <a:pt x="12501975" y="6571576"/>
                  </a:lnTo>
                  <a:lnTo>
                    <a:pt x="12506211" y="6569043"/>
                  </a:lnTo>
                  <a:lnTo>
                    <a:pt x="12507920" y="6565037"/>
                  </a:lnTo>
                  <a:lnTo>
                    <a:pt x="12509295" y="6560889"/>
                  </a:lnTo>
                  <a:lnTo>
                    <a:pt x="12506905" y="6556318"/>
                  </a:lnTo>
                  <a:close/>
                </a:path>
                <a:path w="17559020" h="9894570">
                  <a:moveTo>
                    <a:pt x="12824080" y="6686880"/>
                  </a:moveTo>
                  <a:lnTo>
                    <a:pt x="12818984" y="6688652"/>
                  </a:lnTo>
                  <a:lnTo>
                    <a:pt x="12816765" y="6693623"/>
                  </a:lnTo>
                  <a:lnTo>
                    <a:pt x="12815233" y="6696521"/>
                  </a:lnTo>
                  <a:lnTo>
                    <a:pt x="12817004" y="6701616"/>
                  </a:lnTo>
                  <a:lnTo>
                    <a:pt x="12820868" y="6703659"/>
                  </a:lnTo>
                  <a:lnTo>
                    <a:pt x="12830882" y="6707931"/>
                  </a:lnTo>
                  <a:lnTo>
                    <a:pt x="12835502" y="6706351"/>
                  </a:lnTo>
                  <a:lnTo>
                    <a:pt x="12837722" y="6701380"/>
                  </a:lnTo>
                  <a:lnTo>
                    <a:pt x="12839254" y="6698481"/>
                  </a:lnTo>
                  <a:lnTo>
                    <a:pt x="12837481" y="6693385"/>
                  </a:lnTo>
                  <a:lnTo>
                    <a:pt x="12833618" y="6691343"/>
                  </a:lnTo>
                  <a:lnTo>
                    <a:pt x="12827943" y="6688922"/>
                  </a:lnTo>
                  <a:lnTo>
                    <a:pt x="12824080" y="6686880"/>
                  </a:lnTo>
                  <a:close/>
                </a:path>
                <a:path w="17559020" h="9894570">
                  <a:moveTo>
                    <a:pt x="12590877" y="6587008"/>
                  </a:moveTo>
                  <a:lnTo>
                    <a:pt x="12586729" y="6585633"/>
                  </a:lnTo>
                  <a:lnTo>
                    <a:pt x="12577048" y="6581504"/>
                  </a:lnTo>
                  <a:lnTo>
                    <a:pt x="12572478" y="6583894"/>
                  </a:lnTo>
                  <a:lnTo>
                    <a:pt x="12569060" y="6591906"/>
                  </a:lnTo>
                  <a:lnTo>
                    <a:pt x="12571116" y="6596335"/>
                  </a:lnTo>
                  <a:lnTo>
                    <a:pt x="12585137" y="6602316"/>
                  </a:lnTo>
                  <a:lnTo>
                    <a:pt x="12589708" y="6599925"/>
                  </a:lnTo>
                  <a:lnTo>
                    <a:pt x="12593268" y="6591579"/>
                  </a:lnTo>
                  <a:lnTo>
                    <a:pt x="12590877" y="6587008"/>
                  </a:lnTo>
                  <a:close/>
                </a:path>
                <a:path w="17559020" h="9894570">
                  <a:moveTo>
                    <a:pt x="12756644" y="6655351"/>
                  </a:moveTo>
                  <a:lnTo>
                    <a:pt x="12742955" y="6649512"/>
                  </a:lnTo>
                  <a:lnTo>
                    <a:pt x="12737860" y="6651284"/>
                  </a:lnTo>
                  <a:lnTo>
                    <a:pt x="12734442" y="6659296"/>
                  </a:lnTo>
                  <a:lnTo>
                    <a:pt x="12736214" y="6664393"/>
                  </a:lnTo>
                  <a:lnTo>
                    <a:pt x="12750235" y="6670374"/>
                  </a:lnTo>
                  <a:lnTo>
                    <a:pt x="12754996" y="6668458"/>
                  </a:lnTo>
                  <a:lnTo>
                    <a:pt x="12758414" y="6660446"/>
                  </a:lnTo>
                  <a:lnTo>
                    <a:pt x="12756644" y="6655351"/>
                  </a:lnTo>
                  <a:close/>
                </a:path>
                <a:path w="17559020" h="9894570">
                  <a:moveTo>
                    <a:pt x="12674329" y="6619844"/>
                  </a:moveTo>
                  <a:lnTo>
                    <a:pt x="12660643" y="6614006"/>
                  </a:lnTo>
                  <a:lnTo>
                    <a:pt x="12655738" y="6616254"/>
                  </a:lnTo>
                  <a:lnTo>
                    <a:pt x="12652320" y="6624265"/>
                  </a:lnTo>
                  <a:lnTo>
                    <a:pt x="12654235" y="6629028"/>
                  </a:lnTo>
                  <a:lnTo>
                    <a:pt x="12664249" y="6633300"/>
                  </a:lnTo>
                  <a:lnTo>
                    <a:pt x="12668397" y="6634675"/>
                  </a:lnTo>
                  <a:lnTo>
                    <a:pt x="12673160" y="6632761"/>
                  </a:lnTo>
                  <a:lnTo>
                    <a:pt x="12674869" y="6628755"/>
                  </a:lnTo>
                  <a:lnTo>
                    <a:pt x="12676130" y="6624952"/>
                  </a:lnTo>
                  <a:lnTo>
                    <a:pt x="12676244" y="6624607"/>
                  </a:lnTo>
                  <a:lnTo>
                    <a:pt x="12674329" y="6619844"/>
                  </a:lnTo>
                  <a:close/>
                </a:path>
                <a:path w="17559020" h="9894570">
                  <a:moveTo>
                    <a:pt x="406943" y="1353444"/>
                  </a:moveTo>
                  <a:lnTo>
                    <a:pt x="402127" y="1351784"/>
                  </a:lnTo>
                  <a:lnTo>
                    <a:pt x="398033" y="1353983"/>
                  </a:lnTo>
                  <a:lnTo>
                    <a:pt x="394414" y="1355991"/>
                  </a:lnTo>
                  <a:lnTo>
                    <a:pt x="392754" y="1360806"/>
                  </a:lnTo>
                  <a:lnTo>
                    <a:pt x="394953" y="1364902"/>
                  </a:lnTo>
                  <a:lnTo>
                    <a:pt x="397869" y="1370091"/>
                  </a:lnTo>
                  <a:lnTo>
                    <a:pt x="398777" y="1371662"/>
                  </a:lnTo>
                  <a:lnTo>
                    <a:pt x="401831" y="1373754"/>
                  </a:lnTo>
                  <a:lnTo>
                    <a:pt x="403834" y="1374608"/>
                  </a:lnTo>
                  <a:lnTo>
                    <a:pt x="406598" y="1374603"/>
                  </a:lnTo>
                  <a:lnTo>
                    <a:pt x="408788" y="1373169"/>
                  </a:lnTo>
                  <a:lnTo>
                    <a:pt x="412406" y="1371162"/>
                  </a:lnTo>
                  <a:lnTo>
                    <a:pt x="414066" y="1366347"/>
                  </a:lnTo>
                  <a:lnTo>
                    <a:pt x="411867" y="1362251"/>
                  </a:lnTo>
                  <a:lnTo>
                    <a:pt x="406943" y="1353444"/>
                  </a:lnTo>
                  <a:close/>
                </a:path>
                <a:path w="17559020" h="9894570">
                  <a:moveTo>
                    <a:pt x="365539" y="1273835"/>
                  </a:moveTo>
                  <a:lnTo>
                    <a:pt x="360580" y="1272509"/>
                  </a:lnTo>
                  <a:lnTo>
                    <a:pt x="356628" y="1274374"/>
                  </a:lnTo>
                  <a:lnTo>
                    <a:pt x="352534" y="1276573"/>
                  </a:lnTo>
                  <a:lnTo>
                    <a:pt x="351208" y="1281531"/>
                  </a:lnTo>
                  <a:lnTo>
                    <a:pt x="353073" y="1285484"/>
                  </a:lnTo>
                  <a:lnTo>
                    <a:pt x="355846" y="1291007"/>
                  </a:lnTo>
                  <a:lnTo>
                    <a:pt x="356754" y="1292578"/>
                  </a:lnTo>
                  <a:lnTo>
                    <a:pt x="358139" y="1293958"/>
                  </a:lnTo>
                  <a:lnTo>
                    <a:pt x="362145" y="1295666"/>
                  </a:lnTo>
                  <a:lnTo>
                    <a:pt x="364908" y="1295662"/>
                  </a:lnTo>
                  <a:lnTo>
                    <a:pt x="371050" y="1292363"/>
                  </a:lnTo>
                  <a:lnTo>
                    <a:pt x="372710" y="1287547"/>
                  </a:lnTo>
                  <a:lnTo>
                    <a:pt x="370511" y="1283453"/>
                  </a:lnTo>
                  <a:lnTo>
                    <a:pt x="367738" y="1277929"/>
                  </a:lnTo>
                  <a:lnTo>
                    <a:pt x="365539" y="1273835"/>
                  </a:lnTo>
                  <a:close/>
                </a:path>
                <a:path w="17559020" h="9894570">
                  <a:moveTo>
                    <a:pt x="325754" y="1194128"/>
                  </a:moveTo>
                  <a:lnTo>
                    <a:pt x="320939" y="1192468"/>
                  </a:lnTo>
                  <a:lnTo>
                    <a:pt x="316987" y="1194333"/>
                  </a:lnTo>
                  <a:lnTo>
                    <a:pt x="312892" y="1196532"/>
                  </a:lnTo>
                  <a:lnTo>
                    <a:pt x="311232" y="1201348"/>
                  </a:lnTo>
                  <a:lnTo>
                    <a:pt x="313097" y="1205300"/>
                  </a:lnTo>
                  <a:lnTo>
                    <a:pt x="315871" y="1210823"/>
                  </a:lnTo>
                  <a:lnTo>
                    <a:pt x="316970" y="1212870"/>
                  </a:lnTo>
                  <a:lnTo>
                    <a:pt x="318355" y="1214250"/>
                  </a:lnTo>
                  <a:lnTo>
                    <a:pt x="321693" y="1215674"/>
                  </a:lnTo>
                  <a:lnTo>
                    <a:pt x="324457" y="1215670"/>
                  </a:lnTo>
                  <a:lnTo>
                    <a:pt x="330599" y="1212371"/>
                  </a:lnTo>
                  <a:lnTo>
                    <a:pt x="332259" y="1207555"/>
                  </a:lnTo>
                  <a:lnTo>
                    <a:pt x="330394" y="1203603"/>
                  </a:lnTo>
                  <a:lnTo>
                    <a:pt x="327954" y="1198222"/>
                  </a:lnTo>
                  <a:lnTo>
                    <a:pt x="325754" y="1194128"/>
                  </a:lnTo>
                  <a:close/>
                </a:path>
                <a:path w="17559020" h="9894570">
                  <a:moveTo>
                    <a:pt x="289162" y="1113414"/>
                  </a:moveTo>
                  <a:lnTo>
                    <a:pt x="284012" y="1111612"/>
                  </a:lnTo>
                  <a:lnTo>
                    <a:pt x="280060" y="1113477"/>
                  </a:lnTo>
                  <a:lnTo>
                    <a:pt x="275774" y="1115200"/>
                  </a:lnTo>
                  <a:lnTo>
                    <a:pt x="273972" y="1120350"/>
                  </a:lnTo>
                  <a:lnTo>
                    <a:pt x="275837" y="1124302"/>
                  </a:lnTo>
                  <a:lnTo>
                    <a:pt x="278276" y="1129683"/>
                  </a:lnTo>
                  <a:lnTo>
                    <a:pt x="279042" y="1131588"/>
                  </a:lnTo>
                  <a:lnTo>
                    <a:pt x="280760" y="1133110"/>
                  </a:lnTo>
                  <a:lnTo>
                    <a:pt x="284766" y="1134819"/>
                  </a:lnTo>
                  <a:lnTo>
                    <a:pt x="287054" y="1135006"/>
                  </a:lnTo>
                  <a:lnTo>
                    <a:pt x="289101" y="1133906"/>
                  </a:lnTo>
                  <a:lnTo>
                    <a:pt x="293387" y="1132183"/>
                  </a:lnTo>
                  <a:lnTo>
                    <a:pt x="295189" y="1127033"/>
                  </a:lnTo>
                  <a:lnTo>
                    <a:pt x="293324" y="1123081"/>
                  </a:lnTo>
                  <a:lnTo>
                    <a:pt x="290884" y="1117700"/>
                  </a:lnTo>
                  <a:lnTo>
                    <a:pt x="289162" y="1113414"/>
                  </a:lnTo>
                  <a:close/>
                </a:path>
                <a:path w="17559020" h="9894570">
                  <a:moveTo>
                    <a:pt x="253472" y="1031508"/>
                  </a:moveTo>
                  <a:lnTo>
                    <a:pt x="248799" y="1029514"/>
                  </a:lnTo>
                  <a:lnTo>
                    <a:pt x="240227" y="1032960"/>
                  </a:lnTo>
                  <a:lnTo>
                    <a:pt x="238233" y="1037633"/>
                  </a:lnTo>
                  <a:lnTo>
                    <a:pt x="242253" y="1047634"/>
                  </a:lnTo>
                  <a:lnTo>
                    <a:pt x="243352" y="1049682"/>
                  </a:lnTo>
                  <a:lnTo>
                    <a:pt x="244737" y="1051062"/>
                  </a:lnTo>
                  <a:lnTo>
                    <a:pt x="246740" y="1051916"/>
                  </a:lnTo>
                  <a:lnTo>
                    <a:pt x="246597" y="1052250"/>
                  </a:lnTo>
                  <a:lnTo>
                    <a:pt x="248600" y="1053104"/>
                  </a:lnTo>
                  <a:lnTo>
                    <a:pt x="250888" y="1053291"/>
                  </a:lnTo>
                  <a:lnTo>
                    <a:pt x="252935" y="1052191"/>
                  </a:lnTo>
                  <a:lnTo>
                    <a:pt x="257222" y="1050468"/>
                  </a:lnTo>
                  <a:lnTo>
                    <a:pt x="259215" y="1045795"/>
                  </a:lnTo>
                  <a:lnTo>
                    <a:pt x="253472" y="1031508"/>
                  </a:lnTo>
                  <a:close/>
                </a:path>
                <a:path w="17559020" h="9894570">
                  <a:moveTo>
                    <a:pt x="215633" y="946317"/>
                  </a:moveTo>
                  <a:lnTo>
                    <a:pt x="211346" y="948040"/>
                  </a:lnTo>
                  <a:lnTo>
                    <a:pt x="207394" y="949905"/>
                  </a:lnTo>
                  <a:lnTo>
                    <a:pt x="205399" y="953789"/>
                  </a:lnTo>
                  <a:lnTo>
                    <a:pt x="205067" y="954436"/>
                  </a:lnTo>
                  <a:lnTo>
                    <a:pt x="209087" y="964437"/>
                  </a:lnTo>
                  <a:lnTo>
                    <a:pt x="209710" y="966676"/>
                  </a:lnTo>
                  <a:lnTo>
                    <a:pt x="211429" y="968198"/>
                  </a:lnTo>
                  <a:lnTo>
                    <a:pt x="213432" y="969053"/>
                  </a:lnTo>
                  <a:lnTo>
                    <a:pt x="213574" y="968719"/>
                  </a:lnTo>
                  <a:lnTo>
                    <a:pt x="215577" y="969573"/>
                  </a:lnTo>
                  <a:lnTo>
                    <a:pt x="217864" y="969760"/>
                  </a:lnTo>
                  <a:lnTo>
                    <a:pt x="219769" y="968994"/>
                  </a:lnTo>
                  <a:lnTo>
                    <a:pt x="223721" y="967129"/>
                  </a:lnTo>
                  <a:lnTo>
                    <a:pt x="225716" y="963245"/>
                  </a:lnTo>
                  <a:lnTo>
                    <a:pt x="226049" y="962597"/>
                  </a:lnTo>
                  <a:lnTo>
                    <a:pt x="222029" y="952597"/>
                  </a:lnTo>
                  <a:lnTo>
                    <a:pt x="220164" y="948644"/>
                  </a:lnTo>
                  <a:lnTo>
                    <a:pt x="215633" y="946317"/>
                  </a:lnTo>
                  <a:close/>
                </a:path>
                <a:path w="17559020" h="9894570">
                  <a:moveTo>
                    <a:pt x="185230" y="863115"/>
                  </a:moveTo>
                  <a:lnTo>
                    <a:pt x="176658" y="866561"/>
                  </a:lnTo>
                  <a:lnTo>
                    <a:pt x="174665" y="871235"/>
                  </a:lnTo>
                  <a:lnTo>
                    <a:pt x="176054" y="875378"/>
                  </a:lnTo>
                  <a:lnTo>
                    <a:pt x="178017" y="880950"/>
                  </a:lnTo>
                  <a:lnTo>
                    <a:pt x="178641" y="883189"/>
                  </a:lnTo>
                  <a:lnTo>
                    <a:pt x="180359" y="884711"/>
                  </a:lnTo>
                  <a:lnTo>
                    <a:pt x="184365" y="886420"/>
                  </a:lnTo>
                  <a:lnTo>
                    <a:pt x="186652" y="886606"/>
                  </a:lnTo>
                  <a:lnTo>
                    <a:pt x="192843" y="884118"/>
                  </a:lnTo>
                  <a:lnTo>
                    <a:pt x="194837" y="879445"/>
                  </a:lnTo>
                  <a:lnTo>
                    <a:pt x="193448" y="875301"/>
                  </a:lnTo>
                  <a:lnTo>
                    <a:pt x="191485" y="869729"/>
                  </a:lnTo>
                  <a:lnTo>
                    <a:pt x="189762" y="865442"/>
                  </a:lnTo>
                  <a:lnTo>
                    <a:pt x="185230" y="863115"/>
                  </a:lnTo>
                  <a:close/>
                </a:path>
                <a:path w="17559020" h="9894570">
                  <a:moveTo>
                    <a:pt x="156351" y="778195"/>
                  </a:moveTo>
                  <a:lnTo>
                    <a:pt x="152207" y="779584"/>
                  </a:lnTo>
                  <a:lnTo>
                    <a:pt x="147921" y="781307"/>
                  </a:lnTo>
                  <a:lnTo>
                    <a:pt x="145594" y="785838"/>
                  </a:lnTo>
                  <a:lnTo>
                    <a:pt x="146983" y="789982"/>
                  </a:lnTo>
                  <a:lnTo>
                    <a:pt x="148804" y="795888"/>
                  </a:lnTo>
                  <a:lnTo>
                    <a:pt x="149761" y="798269"/>
                  </a:lnTo>
                  <a:lnTo>
                    <a:pt x="151336" y="800125"/>
                  </a:lnTo>
                  <a:lnTo>
                    <a:pt x="155342" y="801834"/>
                  </a:lnTo>
                  <a:lnTo>
                    <a:pt x="157297" y="801878"/>
                  </a:lnTo>
                  <a:lnTo>
                    <a:pt x="163488" y="799389"/>
                  </a:lnTo>
                  <a:lnTo>
                    <a:pt x="165815" y="794858"/>
                  </a:lnTo>
                  <a:lnTo>
                    <a:pt x="164426" y="790715"/>
                  </a:lnTo>
                  <a:lnTo>
                    <a:pt x="162604" y="784809"/>
                  </a:lnTo>
                  <a:lnTo>
                    <a:pt x="160882" y="780522"/>
                  </a:lnTo>
                  <a:lnTo>
                    <a:pt x="156351" y="778195"/>
                  </a:lnTo>
                  <a:close/>
                </a:path>
                <a:path w="17559020" h="9894570">
                  <a:moveTo>
                    <a:pt x="130569" y="693412"/>
                  </a:moveTo>
                  <a:lnTo>
                    <a:pt x="126091" y="694660"/>
                  </a:lnTo>
                  <a:lnTo>
                    <a:pt x="122090" y="695714"/>
                  </a:lnTo>
                  <a:lnTo>
                    <a:pt x="119429" y="700103"/>
                  </a:lnTo>
                  <a:lnTo>
                    <a:pt x="120675" y="704581"/>
                  </a:lnTo>
                  <a:lnTo>
                    <a:pt x="122496" y="710487"/>
                  </a:lnTo>
                  <a:lnTo>
                    <a:pt x="123120" y="712726"/>
                  </a:lnTo>
                  <a:lnTo>
                    <a:pt x="125029" y="714724"/>
                  </a:lnTo>
                  <a:lnTo>
                    <a:pt x="128701" y="716291"/>
                  </a:lnTo>
                  <a:lnTo>
                    <a:pt x="130655" y="716335"/>
                  </a:lnTo>
                  <a:lnTo>
                    <a:pt x="132418" y="715903"/>
                  </a:lnTo>
                  <a:lnTo>
                    <a:pt x="136419" y="714848"/>
                  </a:lnTo>
                  <a:lnTo>
                    <a:pt x="139080" y="710458"/>
                  </a:lnTo>
                  <a:lnTo>
                    <a:pt x="137833" y="705981"/>
                  </a:lnTo>
                  <a:lnTo>
                    <a:pt x="136013" y="700075"/>
                  </a:lnTo>
                  <a:lnTo>
                    <a:pt x="134957" y="696074"/>
                  </a:lnTo>
                  <a:lnTo>
                    <a:pt x="130569" y="693412"/>
                  </a:lnTo>
                  <a:close/>
                </a:path>
                <a:path w="17559020" h="9894570">
                  <a:moveTo>
                    <a:pt x="107310" y="607339"/>
                  </a:moveTo>
                  <a:lnTo>
                    <a:pt x="102833" y="608586"/>
                  </a:lnTo>
                  <a:lnTo>
                    <a:pt x="98498" y="609499"/>
                  </a:lnTo>
                  <a:lnTo>
                    <a:pt x="95836" y="613888"/>
                  </a:lnTo>
                  <a:lnTo>
                    <a:pt x="97083" y="618365"/>
                  </a:lnTo>
                  <a:lnTo>
                    <a:pt x="98570" y="624129"/>
                  </a:lnTo>
                  <a:lnTo>
                    <a:pt x="99385" y="626844"/>
                  </a:lnTo>
                  <a:lnTo>
                    <a:pt x="100960" y="628700"/>
                  </a:lnTo>
                  <a:lnTo>
                    <a:pt x="104633" y="630266"/>
                  </a:lnTo>
                  <a:lnTo>
                    <a:pt x="106586" y="630310"/>
                  </a:lnTo>
                  <a:lnTo>
                    <a:pt x="108349" y="629878"/>
                  </a:lnTo>
                  <a:lnTo>
                    <a:pt x="112684" y="628965"/>
                  </a:lnTo>
                  <a:lnTo>
                    <a:pt x="115345" y="624576"/>
                  </a:lnTo>
                  <a:lnTo>
                    <a:pt x="114099" y="620099"/>
                  </a:lnTo>
                  <a:lnTo>
                    <a:pt x="112612" y="614336"/>
                  </a:lnTo>
                  <a:lnTo>
                    <a:pt x="111699" y="610000"/>
                  </a:lnTo>
                  <a:lnTo>
                    <a:pt x="107310" y="607339"/>
                  </a:lnTo>
                  <a:close/>
                </a:path>
                <a:path w="17559020" h="9894570">
                  <a:moveTo>
                    <a:pt x="86005" y="521311"/>
                  </a:moveTo>
                  <a:lnTo>
                    <a:pt x="77335" y="523136"/>
                  </a:lnTo>
                  <a:lnTo>
                    <a:pt x="74674" y="527524"/>
                  </a:lnTo>
                  <a:lnTo>
                    <a:pt x="75587" y="531860"/>
                  </a:lnTo>
                  <a:lnTo>
                    <a:pt x="77074" y="537624"/>
                  </a:lnTo>
                  <a:lnTo>
                    <a:pt x="77555" y="540195"/>
                  </a:lnTo>
                  <a:lnTo>
                    <a:pt x="79464" y="542194"/>
                  </a:lnTo>
                  <a:lnTo>
                    <a:pt x="83137" y="543760"/>
                  </a:lnTo>
                  <a:lnTo>
                    <a:pt x="84948" y="544139"/>
                  </a:lnTo>
                  <a:lnTo>
                    <a:pt x="86711" y="543707"/>
                  </a:lnTo>
                  <a:lnTo>
                    <a:pt x="91046" y="542794"/>
                  </a:lnTo>
                  <a:lnTo>
                    <a:pt x="93707" y="538406"/>
                  </a:lnTo>
                  <a:lnTo>
                    <a:pt x="92794" y="534071"/>
                  </a:lnTo>
                  <a:lnTo>
                    <a:pt x="91307" y="528307"/>
                  </a:lnTo>
                  <a:lnTo>
                    <a:pt x="90394" y="523971"/>
                  </a:lnTo>
                  <a:lnTo>
                    <a:pt x="86005" y="521311"/>
                  </a:lnTo>
                  <a:close/>
                </a:path>
                <a:path w="17559020" h="9894570">
                  <a:moveTo>
                    <a:pt x="67701" y="433799"/>
                  </a:moveTo>
                  <a:lnTo>
                    <a:pt x="59030" y="435625"/>
                  </a:lnTo>
                  <a:lnTo>
                    <a:pt x="56249" y="439568"/>
                  </a:lnTo>
                  <a:lnTo>
                    <a:pt x="56035" y="439871"/>
                  </a:lnTo>
                  <a:lnTo>
                    <a:pt x="56948" y="444206"/>
                  </a:lnTo>
                  <a:lnTo>
                    <a:pt x="57959" y="450161"/>
                  </a:lnTo>
                  <a:lnTo>
                    <a:pt x="58298" y="453067"/>
                  </a:lnTo>
                  <a:lnTo>
                    <a:pt x="60207" y="455066"/>
                  </a:lnTo>
                  <a:lnTo>
                    <a:pt x="64213" y="456775"/>
                  </a:lnTo>
                  <a:lnTo>
                    <a:pt x="65691" y="457010"/>
                  </a:lnTo>
                  <a:lnTo>
                    <a:pt x="67453" y="456578"/>
                  </a:lnTo>
                  <a:lnTo>
                    <a:pt x="71788" y="455666"/>
                  </a:lnTo>
                  <a:lnTo>
                    <a:pt x="74569" y="451723"/>
                  </a:lnTo>
                  <a:lnTo>
                    <a:pt x="74783" y="451419"/>
                  </a:lnTo>
                  <a:lnTo>
                    <a:pt x="73871" y="447084"/>
                  </a:lnTo>
                  <a:lnTo>
                    <a:pt x="72860" y="441129"/>
                  </a:lnTo>
                  <a:lnTo>
                    <a:pt x="71947" y="436794"/>
                  </a:lnTo>
                  <a:lnTo>
                    <a:pt x="67701" y="433799"/>
                  </a:lnTo>
                  <a:close/>
                </a:path>
                <a:path w="17559020" h="9894570">
                  <a:moveTo>
                    <a:pt x="51158" y="345856"/>
                  </a:moveTo>
                  <a:lnTo>
                    <a:pt x="46823" y="346768"/>
                  </a:lnTo>
                  <a:lnTo>
                    <a:pt x="42154" y="347539"/>
                  </a:lnTo>
                  <a:lnTo>
                    <a:pt x="39159" y="351785"/>
                  </a:lnTo>
                  <a:lnTo>
                    <a:pt x="40072" y="356120"/>
                  </a:lnTo>
                  <a:lnTo>
                    <a:pt x="41083" y="362076"/>
                  </a:lnTo>
                  <a:lnTo>
                    <a:pt x="41564" y="364648"/>
                  </a:lnTo>
                  <a:lnTo>
                    <a:pt x="43665" y="367123"/>
                  </a:lnTo>
                  <a:lnTo>
                    <a:pt x="46001" y="368120"/>
                  </a:lnTo>
                  <a:lnTo>
                    <a:pt x="45859" y="368453"/>
                  </a:lnTo>
                  <a:lnTo>
                    <a:pt x="47194" y="369023"/>
                  </a:lnTo>
                  <a:lnTo>
                    <a:pt x="50435" y="368827"/>
                  </a:lnTo>
                  <a:lnTo>
                    <a:pt x="55103" y="368056"/>
                  </a:lnTo>
                  <a:lnTo>
                    <a:pt x="58099" y="363810"/>
                  </a:lnTo>
                  <a:lnTo>
                    <a:pt x="57186" y="359475"/>
                  </a:lnTo>
                  <a:lnTo>
                    <a:pt x="55405" y="348850"/>
                  </a:lnTo>
                  <a:lnTo>
                    <a:pt x="51158" y="345856"/>
                  </a:lnTo>
                  <a:close/>
                </a:path>
                <a:path w="17559020" h="9894570">
                  <a:moveTo>
                    <a:pt x="37856" y="257717"/>
                  </a:moveTo>
                  <a:lnTo>
                    <a:pt x="33329" y="258154"/>
                  </a:lnTo>
                  <a:lnTo>
                    <a:pt x="28661" y="258923"/>
                  </a:lnTo>
                  <a:lnTo>
                    <a:pt x="25808" y="262836"/>
                  </a:lnTo>
                  <a:lnTo>
                    <a:pt x="26244" y="267363"/>
                  </a:lnTo>
                  <a:lnTo>
                    <a:pt x="27255" y="273318"/>
                  </a:lnTo>
                  <a:lnTo>
                    <a:pt x="27594" y="276224"/>
                  </a:lnTo>
                  <a:lnTo>
                    <a:pt x="29361" y="278556"/>
                  </a:lnTo>
                  <a:lnTo>
                    <a:pt x="33367" y="280265"/>
                  </a:lnTo>
                  <a:lnTo>
                    <a:pt x="34845" y="280500"/>
                  </a:lnTo>
                  <a:lnTo>
                    <a:pt x="36465" y="280402"/>
                  </a:lnTo>
                  <a:lnTo>
                    <a:pt x="41133" y="279633"/>
                  </a:lnTo>
                  <a:lnTo>
                    <a:pt x="43987" y="275719"/>
                  </a:lnTo>
                  <a:lnTo>
                    <a:pt x="43550" y="271193"/>
                  </a:lnTo>
                  <a:lnTo>
                    <a:pt x="41768" y="260570"/>
                  </a:lnTo>
                  <a:lnTo>
                    <a:pt x="37856" y="257717"/>
                  </a:lnTo>
                  <a:close/>
                </a:path>
                <a:path w="17559020" h="9894570">
                  <a:moveTo>
                    <a:pt x="26650" y="169287"/>
                  </a:moveTo>
                  <a:lnTo>
                    <a:pt x="22124" y="169724"/>
                  </a:lnTo>
                  <a:lnTo>
                    <a:pt x="17789" y="170637"/>
                  </a:lnTo>
                  <a:lnTo>
                    <a:pt x="14602" y="174406"/>
                  </a:lnTo>
                  <a:lnTo>
                    <a:pt x="15039" y="178934"/>
                  </a:lnTo>
                  <a:lnTo>
                    <a:pt x="16055" y="187652"/>
                  </a:lnTo>
                  <a:lnTo>
                    <a:pt x="17822" y="189984"/>
                  </a:lnTo>
                  <a:lnTo>
                    <a:pt x="22161" y="191835"/>
                  </a:lnTo>
                  <a:lnTo>
                    <a:pt x="23639" y="192071"/>
                  </a:lnTo>
                  <a:lnTo>
                    <a:pt x="24925" y="191831"/>
                  </a:lnTo>
                  <a:lnTo>
                    <a:pt x="29260" y="190918"/>
                  </a:lnTo>
                  <a:lnTo>
                    <a:pt x="32447" y="187149"/>
                  </a:lnTo>
                  <a:lnTo>
                    <a:pt x="32010" y="182621"/>
                  </a:lnTo>
                  <a:lnTo>
                    <a:pt x="31333" y="176809"/>
                  </a:lnTo>
                  <a:lnTo>
                    <a:pt x="30420" y="172474"/>
                  </a:lnTo>
                  <a:lnTo>
                    <a:pt x="26650" y="169287"/>
                  </a:lnTo>
                  <a:close/>
                </a:path>
                <a:path w="17559020" h="9894570">
                  <a:moveTo>
                    <a:pt x="17683" y="80235"/>
                  </a:moveTo>
                  <a:lnTo>
                    <a:pt x="8630" y="81109"/>
                  </a:lnTo>
                  <a:lnTo>
                    <a:pt x="5444" y="84878"/>
                  </a:lnTo>
                  <a:lnTo>
                    <a:pt x="5880" y="89405"/>
                  </a:lnTo>
                  <a:lnTo>
                    <a:pt x="6414" y="95552"/>
                  </a:lnTo>
                  <a:lnTo>
                    <a:pt x="6611" y="98792"/>
                  </a:lnTo>
                  <a:lnTo>
                    <a:pt x="8712" y="101267"/>
                  </a:lnTo>
                  <a:lnTo>
                    <a:pt x="12384" y="102833"/>
                  </a:lnTo>
                  <a:lnTo>
                    <a:pt x="13862" y="103069"/>
                  </a:lnTo>
                  <a:lnTo>
                    <a:pt x="15148" y="102828"/>
                  </a:lnTo>
                  <a:lnTo>
                    <a:pt x="19675" y="102391"/>
                  </a:lnTo>
                  <a:lnTo>
                    <a:pt x="22861" y="98621"/>
                  </a:lnTo>
                  <a:lnTo>
                    <a:pt x="22424" y="94095"/>
                  </a:lnTo>
                  <a:lnTo>
                    <a:pt x="21890" y="87949"/>
                  </a:lnTo>
                  <a:lnTo>
                    <a:pt x="21453" y="83421"/>
                  </a:lnTo>
                  <a:lnTo>
                    <a:pt x="17683" y="80235"/>
                  </a:lnTo>
                  <a:close/>
                </a:path>
                <a:path w="17559020" h="9894570">
                  <a:moveTo>
                    <a:pt x="16229" y="0"/>
                  </a:moveTo>
                  <a:lnTo>
                    <a:pt x="0" y="0"/>
                  </a:lnTo>
                  <a:lnTo>
                    <a:pt x="212" y="6494"/>
                  </a:lnTo>
                  <a:lnTo>
                    <a:pt x="550" y="9401"/>
                  </a:lnTo>
                  <a:lnTo>
                    <a:pt x="2509" y="12210"/>
                  </a:lnTo>
                  <a:lnTo>
                    <a:pt x="7516" y="14346"/>
                  </a:lnTo>
                  <a:lnTo>
                    <a:pt x="8802" y="14105"/>
                  </a:lnTo>
                  <a:lnTo>
                    <a:pt x="13329" y="13668"/>
                  </a:lnTo>
                  <a:lnTo>
                    <a:pt x="16849" y="10041"/>
                  </a:lnTo>
                  <a:lnTo>
                    <a:pt x="16413" y="5515"/>
                  </a:lnTo>
                  <a:lnTo>
                    <a:pt x="16229" y="0"/>
                  </a:lnTo>
                  <a:close/>
                </a:path>
              </a:pathLst>
            </a:custGeom>
            <a:solidFill>
              <a:srgbClr val="90337D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08894" y="14775"/>
              <a:ext cx="17673320" cy="9960610"/>
            </a:xfrm>
            <a:custGeom>
              <a:avLst/>
              <a:gdLst/>
              <a:ahLst/>
              <a:cxnLst/>
              <a:rect l="l" t="t" r="r" b="b"/>
              <a:pathLst>
                <a:path w="17673320" h="9960610">
                  <a:moveTo>
                    <a:pt x="7013800" y="5529467"/>
                  </a:moveTo>
                  <a:lnTo>
                    <a:pt x="7000447" y="5523771"/>
                  </a:lnTo>
                  <a:lnTo>
                    <a:pt x="6995684" y="5525685"/>
                  </a:lnTo>
                  <a:lnTo>
                    <a:pt x="6992267" y="5533697"/>
                  </a:lnTo>
                  <a:lnTo>
                    <a:pt x="6994181" y="5538458"/>
                  </a:lnTo>
                  <a:lnTo>
                    <a:pt x="7007535" y="5544155"/>
                  </a:lnTo>
                  <a:lnTo>
                    <a:pt x="7012297" y="5542241"/>
                  </a:lnTo>
                  <a:lnTo>
                    <a:pt x="7015715" y="5534229"/>
                  </a:lnTo>
                  <a:lnTo>
                    <a:pt x="7013800" y="5529467"/>
                  </a:lnTo>
                  <a:close/>
                </a:path>
                <a:path w="17673320" h="9960610">
                  <a:moveTo>
                    <a:pt x="7095588" y="5564355"/>
                  </a:moveTo>
                  <a:lnTo>
                    <a:pt x="7082235" y="5558659"/>
                  </a:lnTo>
                  <a:lnTo>
                    <a:pt x="7077472" y="5560573"/>
                  </a:lnTo>
                  <a:lnTo>
                    <a:pt x="7074055" y="5568585"/>
                  </a:lnTo>
                  <a:lnTo>
                    <a:pt x="7075969" y="5573346"/>
                  </a:lnTo>
                  <a:lnTo>
                    <a:pt x="7089323" y="5579043"/>
                  </a:lnTo>
                  <a:lnTo>
                    <a:pt x="7094085" y="5577129"/>
                  </a:lnTo>
                  <a:lnTo>
                    <a:pt x="7097503" y="5569117"/>
                  </a:lnTo>
                  <a:lnTo>
                    <a:pt x="7095588" y="5564355"/>
                  </a:lnTo>
                  <a:close/>
                </a:path>
                <a:path w="17673320" h="9960610">
                  <a:moveTo>
                    <a:pt x="6931964" y="5493769"/>
                  </a:moveTo>
                  <a:lnTo>
                    <a:pt x="6918610" y="5488073"/>
                  </a:lnTo>
                  <a:lnTo>
                    <a:pt x="6913848" y="5489987"/>
                  </a:lnTo>
                  <a:lnTo>
                    <a:pt x="6910431" y="5497999"/>
                  </a:lnTo>
                  <a:lnTo>
                    <a:pt x="6912345" y="5502761"/>
                  </a:lnTo>
                  <a:lnTo>
                    <a:pt x="6925698" y="5508457"/>
                  </a:lnTo>
                  <a:lnTo>
                    <a:pt x="6930461" y="5506543"/>
                  </a:lnTo>
                  <a:lnTo>
                    <a:pt x="6933878" y="5498531"/>
                  </a:lnTo>
                  <a:lnTo>
                    <a:pt x="6931964" y="5493769"/>
                  </a:lnTo>
                  <a:close/>
                </a:path>
                <a:path w="17673320" h="9960610">
                  <a:moveTo>
                    <a:pt x="7177994" y="5598717"/>
                  </a:moveTo>
                  <a:lnTo>
                    <a:pt x="7164641" y="5593021"/>
                  </a:lnTo>
                  <a:lnTo>
                    <a:pt x="7159878" y="5594935"/>
                  </a:lnTo>
                  <a:lnTo>
                    <a:pt x="7156461" y="5602947"/>
                  </a:lnTo>
                  <a:lnTo>
                    <a:pt x="7158375" y="5607709"/>
                  </a:lnTo>
                  <a:lnTo>
                    <a:pt x="7162381" y="5609418"/>
                  </a:lnTo>
                  <a:lnTo>
                    <a:pt x="7162524" y="5609084"/>
                  </a:lnTo>
                  <a:lnTo>
                    <a:pt x="7171871" y="5613071"/>
                  </a:lnTo>
                  <a:lnTo>
                    <a:pt x="7176634" y="5611157"/>
                  </a:lnTo>
                  <a:lnTo>
                    <a:pt x="7180051" y="5603145"/>
                  </a:lnTo>
                  <a:lnTo>
                    <a:pt x="7177994" y="5598717"/>
                  </a:lnTo>
                  <a:close/>
                </a:path>
                <a:path w="17673320" h="9960610">
                  <a:moveTo>
                    <a:pt x="6850128" y="5458071"/>
                  </a:moveTo>
                  <a:lnTo>
                    <a:pt x="6836774" y="5452375"/>
                  </a:lnTo>
                  <a:lnTo>
                    <a:pt x="6832155" y="5453955"/>
                  </a:lnTo>
                  <a:lnTo>
                    <a:pt x="6828737" y="5461967"/>
                  </a:lnTo>
                  <a:lnTo>
                    <a:pt x="6830651" y="5466729"/>
                  </a:lnTo>
                  <a:lnTo>
                    <a:pt x="6843671" y="5472283"/>
                  </a:lnTo>
                  <a:lnTo>
                    <a:pt x="6848290" y="5470702"/>
                  </a:lnTo>
                  <a:lnTo>
                    <a:pt x="6849999" y="5466696"/>
                  </a:lnTo>
                  <a:lnTo>
                    <a:pt x="6852041" y="5462833"/>
                  </a:lnTo>
                  <a:lnTo>
                    <a:pt x="6850128" y="5458071"/>
                  </a:lnTo>
                  <a:close/>
                </a:path>
                <a:path w="17673320" h="9960610">
                  <a:moveTo>
                    <a:pt x="7260068" y="5632938"/>
                  </a:moveTo>
                  <a:lnTo>
                    <a:pt x="7246713" y="5627241"/>
                  </a:lnTo>
                  <a:lnTo>
                    <a:pt x="7242286" y="5629298"/>
                  </a:lnTo>
                  <a:lnTo>
                    <a:pt x="7239011" y="5636976"/>
                  </a:lnTo>
                  <a:lnTo>
                    <a:pt x="7240924" y="5641738"/>
                  </a:lnTo>
                  <a:lnTo>
                    <a:pt x="7254277" y="5647434"/>
                  </a:lnTo>
                  <a:lnTo>
                    <a:pt x="7258706" y="5645377"/>
                  </a:lnTo>
                  <a:lnTo>
                    <a:pt x="7262123" y="5637366"/>
                  </a:lnTo>
                  <a:lnTo>
                    <a:pt x="7260068" y="5632938"/>
                  </a:lnTo>
                  <a:close/>
                </a:path>
                <a:path w="17673320" h="9960610">
                  <a:moveTo>
                    <a:pt x="6769386" y="5421656"/>
                  </a:moveTo>
                  <a:lnTo>
                    <a:pt x="6756033" y="5415960"/>
                  </a:lnTo>
                  <a:lnTo>
                    <a:pt x="6751413" y="5417541"/>
                  </a:lnTo>
                  <a:lnTo>
                    <a:pt x="6749534" y="5421868"/>
                  </a:lnTo>
                  <a:lnTo>
                    <a:pt x="6747661" y="5425410"/>
                  </a:lnTo>
                  <a:lnTo>
                    <a:pt x="6749433" y="5430506"/>
                  </a:lnTo>
                  <a:lnTo>
                    <a:pt x="6758780" y="5434493"/>
                  </a:lnTo>
                  <a:lnTo>
                    <a:pt x="6758922" y="5434160"/>
                  </a:lnTo>
                  <a:lnTo>
                    <a:pt x="6762928" y="5435868"/>
                  </a:lnTo>
                  <a:lnTo>
                    <a:pt x="6767549" y="5434287"/>
                  </a:lnTo>
                  <a:lnTo>
                    <a:pt x="6769428" y="5429960"/>
                  </a:lnTo>
                  <a:lnTo>
                    <a:pt x="6771300" y="5426418"/>
                  </a:lnTo>
                  <a:lnTo>
                    <a:pt x="6769386" y="5421656"/>
                  </a:lnTo>
                  <a:close/>
                </a:path>
                <a:path w="17673320" h="9960610">
                  <a:moveTo>
                    <a:pt x="7342565" y="5666155"/>
                  </a:moveTo>
                  <a:lnTo>
                    <a:pt x="7329214" y="5660460"/>
                  </a:lnTo>
                  <a:lnTo>
                    <a:pt x="7324784" y="5662516"/>
                  </a:lnTo>
                  <a:lnTo>
                    <a:pt x="7321366" y="5670528"/>
                  </a:lnTo>
                  <a:lnTo>
                    <a:pt x="7323424" y="5674957"/>
                  </a:lnTo>
                  <a:lnTo>
                    <a:pt x="7336776" y="5680653"/>
                  </a:lnTo>
                  <a:lnTo>
                    <a:pt x="7341205" y="5678596"/>
                  </a:lnTo>
                  <a:lnTo>
                    <a:pt x="7344623" y="5670585"/>
                  </a:lnTo>
                  <a:lnTo>
                    <a:pt x="7342565" y="5666155"/>
                  </a:lnTo>
                  <a:close/>
                </a:path>
                <a:path w="17673320" h="9960610">
                  <a:moveTo>
                    <a:pt x="6688119" y="5384623"/>
                  </a:moveTo>
                  <a:lnTo>
                    <a:pt x="6674766" y="5378927"/>
                  </a:lnTo>
                  <a:lnTo>
                    <a:pt x="6670146" y="5380507"/>
                  </a:lnTo>
                  <a:lnTo>
                    <a:pt x="6668097" y="5385157"/>
                  </a:lnTo>
                  <a:lnTo>
                    <a:pt x="6666394" y="5388377"/>
                  </a:lnTo>
                  <a:lnTo>
                    <a:pt x="6668166" y="5393473"/>
                  </a:lnTo>
                  <a:lnTo>
                    <a:pt x="6681519" y="5399169"/>
                  </a:lnTo>
                  <a:lnTo>
                    <a:pt x="6686139" y="5397589"/>
                  </a:lnTo>
                  <a:lnTo>
                    <a:pt x="6688188" y="5392939"/>
                  </a:lnTo>
                  <a:lnTo>
                    <a:pt x="6689891" y="5389719"/>
                  </a:lnTo>
                  <a:lnTo>
                    <a:pt x="6688119" y="5384623"/>
                  </a:lnTo>
                  <a:close/>
                </a:path>
                <a:path w="17673320" h="9960610">
                  <a:moveTo>
                    <a:pt x="7425684" y="5698850"/>
                  </a:moveTo>
                  <a:lnTo>
                    <a:pt x="7412332" y="5693154"/>
                  </a:lnTo>
                  <a:lnTo>
                    <a:pt x="7407903" y="5695210"/>
                  </a:lnTo>
                  <a:lnTo>
                    <a:pt x="7406194" y="5699216"/>
                  </a:lnTo>
                  <a:lnTo>
                    <a:pt x="7404934" y="5703018"/>
                  </a:lnTo>
                  <a:lnTo>
                    <a:pt x="7404819" y="5703365"/>
                  </a:lnTo>
                  <a:lnTo>
                    <a:pt x="7406541" y="5707650"/>
                  </a:lnTo>
                  <a:lnTo>
                    <a:pt x="7419895" y="5713346"/>
                  </a:lnTo>
                  <a:lnTo>
                    <a:pt x="7424325" y="5711290"/>
                  </a:lnTo>
                  <a:lnTo>
                    <a:pt x="7427742" y="5703278"/>
                  </a:lnTo>
                  <a:lnTo>
                    <a:pt x="7425684" y="5698850"/>
                  </a:lnTo>
                  <a:close/>
                </a:path>
                <a:path w="17673320" h="9960610">
                  <a:moveTo>
                    <a:pt x="6593975" y="5341702"/>
                  </a:moveTo>
                  <a:lnTo>
                    <a:pt x="6589212" y="5343616"/>
                  </a:lnTo>
                  <a:lnTo>
                    <a:pt x="6587163" y="5348266"/>
                  </a:lnTo>
                  <a:lnTo>
                    <a:pt x="6585461" y="5351486"/>
                  </a:lnTo>
                  <a:lnTo>
                    <a:pt x="6587232" y="5356582"/>
                  </a:lnTo>
                  <a:lnTo>
                    <a:pt x="6600586" y="5362278"/>
                  </a:lnTo>
                  <a:lnTo>
                    <a:pt x="6605206" y="5360697"/>
                  </a:lnTo>
                  <a:lnTo>
                    <a:pt x="6607255" y="5356048"/>
                  </a:lnTo>
                  <a:lnTo>
                    <a:pt x="6608957" y="5352828"/>
                  </a:lnTo>
                  <a:lnTo>
                    <a:pt x="6607185" y="5347732"/>
                  </a:lnTo>
                  <a:lnTo>
                    <a:pt x="6597838" y="5343745"/>
                  </a:lnTo>
                  <a:lnTo>
                    <a:pt x="6593975" y="5341702"/>
                  </a:lnTo>
                  <a:close/>
                </a:path>
                <a:path w="17673320" h="9960610">
                  <a:moveTo>
                    <a:pt x="7508896" y="5730399"/>
                  </a:moveTo>
                  <a:lnTo>
                    <a:pt x="7504748" y="5729025"/>
                  </a:lnTo>
                  <a:lnTo>
                    <a:pt x="7499406" y="5726746"/>
                  </a:lnTo>
                  <a:lnTo>
                    <a:pt x="7495257" y="5725371"/>
                  </a:lnTo>
                  <a:lnTo>
                    <a:pt x="7490830" y="5727427"/>
                  </a:lnTo>
                  <a:lnTo>
                    <a:pt x="7489121" y="5731434"/>
                  </a:lnTo>
                  <a:lnTo>
                    <a:pt x="7488090" y="5734545"/>
                  </a:lnTo>
                  <a:lnTo>
                    <a:pt x="7487747" y="5735582"/>
                  </a:lnTo>
                  <a:lnTo>
                    <a:pt x="7489468" y="5739867"/>
                  </a:lnTo>
                  <a:lnTo>
                    <a:pt x="7493474" y="5741576"/>
                  </a:lnTo>
                  <a:lnTo>
                    <a:pt x="7493951" y="5741385"/>
                  </a:lnTo>
                  <a:lnTo>
                    <a:pt x="7499293" y="5743664"/>
                  </a:lnTo>
                  <a:lnTo>
                    <a:pt x="7503442" y="5745039"/>
                  </a:lnTo>
                  <a:lnTo>
                    <a:pt x="7507869" y="5742982"/>
                  </a:lnTo>
                  <a:lnTo>
                    <a:pt x="7509578" y="5738976"/>
                  </a:lnTo>
                  <a:lnTo>
                    <a:pt x="7510609" y="5735864"/>
                  </a:lnTo>
                  <a:lnTo>
                    <a:pt x="7510952" y="5734828"/>
                  </a:lnTo>
                  <a:lnTo>
                    <a:pt x="7508896" y="5730399"/>
                  </a:lnTo>
                  <a:close/>
                </a:path>
                <a:path w="17673320" h="9960610">
                  <a:moveTo>
                    <a:pt x="6513041" y="5304811"/>
                  </a:moveTo>
                  <a:lnTo>
                    <a:pt x="6508279" y="5306725"/>
                  </a:lnTo>
                  <a:lnTo>
                    <a:pt x="6506230" y="5311375"/>
                  </a:lnTo>
                  <a:lnTo>
                    <a:pt x="6504528" y="5314594"/>
                  </a:lnTo>
                  <a:lnTo>
                    <a:pt x="6506300" y="5319691"/>
                  </a:lnTo>
                  <a:lnTo>
                    <a:pt x="6519653" y="5325387"/>
                  </a:lnTo>
                  <a:lnTo>
                    <a:pt x="6524273" y="5323806"/>
                  </a:lnTo>
                  <a:lnTo>
                    <a:pt x="6526322" y="5319157"/>
                  </a:lnTo>
                  <a:lnTo>
                    <a:pt x="6528024" y="5315937"/>
                  </a:lnTo>
                  <a:lnTo>
                    <a:pt x="6526252" y="5310841"/>
                  </a:lnTo>
                  <a:lnTo>
                    <a:pt x="6516904" y="5306854"/>
                  </a:lnTo>
                  <a:lnTo>
                    <a:pt x="6513041" y="5304811"/>
                  </a:lnTo>
                  <a:close/>
                </a:path>
                <a:path w="17673320" h="9960610">
                  <a:moveTo>
                    <a:pt x="6444985" y="5273808"/>
                  </a:moveTo>
                  <a:lnTo>
                    <a:pt x="6431632" y="5268112"/>
                  </a:lnTo>
                  <a:lnTo>
                    <a:pt x="6427012" y="5269692"/>
                  </a:lnTo>
                  <a:lnTo>
                    <a:pt x="6424963" y="5274342"/>
                  </a:lnTo>
                  <a:lnTo>
                    <a:pt x="6423261" y="5277561"/>
                  </a:lnTo>
                  <a:lnTo>
                    <a:pt x="6425032" y="5282658"/>
                  </a:lnTo>
                  <a:lnTo>
                    <a:pt x="6438385" y="5288354"/>
                  </a:lnTo>
                  <a:lnTo>
                    <a:pt x="6443005" y="5286773"/>
                  </a:lnTo>
                  <a:lnTo>
                    <a:pt x="6445055" y="5282123"/>
                  </a:lnTo>
                  <a:lnTo>
                    <a:pt x="6446757" y="5278904"/>
                  </a:lnTo>
                  <a:lnTo>
                    <a:pt x="6444985" y="5273808"/>
                  </a:lnTo>
                  <a:close/>
                </a:path>
                <a:path w="17673320" h="9960610">
                  <a:moveTo>
                    <a:pt x="7592108" y="5761949"/>
                  </a:moveTo>
                  <a:lnTo>
                    <a:pt x="7587960" y="5760574"/>
                  </a:lnTo>
                  <a:lnTo>
                    <a:pt x="7582618" y="5758295"/>
                  </a:lnTo>
                  <a:lnTo>
                    <a:pt x="7578469" y="5756920"/>
                  </a:lnTo>
                  <a:lnTo>
                    <a:pt x="7574042" y="5758977"/>
                  </a:lnTo>
                  <a:lnTo>
                    <a:pt x="7572333" y="5762983"/>
                  </a:lnTo>
                  <a:lnTo>
                    <a:pt x="7571302" y="5766095"/>
                  </a:lnTo>
                  <a:lnTo>
                    <a:pt x="7570958" y="5767131"/>
                  </a:lnTo>
                  <a:lnTo>
                    <a:pt x="7572681" y="5771418"/>
                  </a:lnTo>
                  <a:lnTo>
                    <a:pt x="7576686" y="5773126"/>
                  </a:lnTo>
                  <a:lnTo>
                    <a:pt x="7576829" y="5772792"/>
                  </a:lnTo>
                  <a:lnTo>
                    <a:pt x="7582503" y="5775213"/>
                  </a:lnTo>
                  <a:lnTo>
                    <a:pt x="7594165" y="5766377"/>
                  </a:lnTo>
                  <a:lnTo>
                    <a:pt x="7592108" y="5761949"/>
                  </a:lnTo>
                  <a:close/>
                </a:path>
                <a:path w="17673320" h="9960610">
                  <a:moveTo>
                    <a:pt x="6364051" y="5236917"/>
                  </a:moveTo>
                  <a:lnTo>
                    <a:pt x="6350699" y="5231221"/>
                  </a:lnTo>
                  <a:lnTo>
                    <a:pt x="6346079" y="5232802"/>
                  </a:lnTo>
                  <a:lnTo>
                    <a:pt x="6344030" y="5237452"/>
                  </a:lnTo>
                  <a:lnTo>
                    <a:pt x="6342328" y="5240671"/>
                  </a:lnTo>
                  <a:lnTo>
                    <a:pt x="6344100" y="5245767"/>
                  </a:lnTo>
                  <a:lnTo>
                    <a:pt x="6357453" y="5251463"/>
                  </a:lnTo>
                  <a:lnTo>
                    <a:pt x="6362073" y="5249883"/>
                  </a:lnTo>
                  <a:lnTo>
                    <a:pt x="6364122" y="5245233"/>
                  </a:lnTo>
                  <a:lnTo>
                    <a:pt x="6365824" y="5242013"/>
                  </a:lnTo>
                  <a:lnTo>
                    <a:pt x="6364051" y="5236917"/>
                  </a:lnTo>
                  <a:close/>
                </a:path>
                <a:path w="17673320" h="9960610">
                  <a:moveTo>
                    <a:pt x="6282785" y="5199883"/>
                  </a:moveTo>
                  <a:lnTo>
                    <a:pt x="6269432" y="5194187"/>
                  </a:lnTo>
                  <a:lnTo>
                    <a:pt x="6264812" y="5195768"/>
                  </a:lnTo>
                  <a:lnTo>
                    <a:pt x="6262763" y="5200418"/>
                  </a:lnTo>
                  <a:lnTo>
                    <a:pt x="6261060" y="5203638"/>
                  </a:lnTo>
                  <a:lnTo>
                    <a:pt x="6262833" y="5208734"/>
                  </a:lnTo>
                  <a:lnTo>
                    <a:pt x="6276185" y="5214429"/>
                  </a:lnTo>
                  <a:lnTo>
                    <a:pt x="6280805" y="5212849"/>
                  </a:lnTo>
                  <a:lnTo>
                    <a:pt x="6282854" y="5208199"/>
                  </a:lnTo>
                  <a:lnTo>
                    <a:pt x="6284556" y="5204980"/>
                  </a:lnTo>
                  <a:lnTo>
                    <a:pt x="6282785" y="5199883"/>
                  </a:lnTo>
                  <a:close/>
                </a:path>
                <a:path w="17673320" h="9960610">
                  <a:moveTo>
                    <a:pt x="7676222" y="5792305"/>
                  </a:moveTo>
                  <a:lnTo>
                    <a:pt x="7671931" y="5791264"/>
                  </a:lnTo>
                  <a:lnTo>
                    <a:pt x="7666591" y="5788986"/>
                  </a:lnTo>
                  <a:lnTo>
                    <a:pt x="7662443" y="5787611"/>
                  </a:lnTo>
                  <a:lnTo>
                    <a:pt x="7658013" y="5789667"/>
                  </a:lnTo>
                  <a:lnTo>
                    <a:pt x="7656304" y="5793674"/>
                  </a:lnTo>
                  <a:lnTo>
                    <a:pt x="7655273" y="5796785"/>
                  </a:lnTo>
                  <a:lnTo>
                    <a:pt x="7654930" y="5797822"/>
                  </a:lnTo>
                  <a:lnTo>
                    <a:pt x="7656654" y="5802108"/>
                  </a:lnTo>
                  <a:lnTo>
                    <a:pt x="7660660" y="5803817"/>
                  </a:lnTo>
                  <a:lnTo>
                    <a:pt x="7660802" y="5803483"/>
                  </a:lnTo>
                  <a:lnTo>
                    <a:pt x="7666477" y="5805904"/>
                  </a:lnTo>
                  <a:lnTo>
                    <a:pt x="7670625" y="5807278"/>
                  </a:lnTo>
                  <a:lnTo>
                    <a:pt x="7675054" y="5805223"/>
                  </a:lnTo>
                  <a:lnTo>
                    <a:pt x="7676763" y="5801217"/>
                  </a:lnTo>
                  <a:lnTo>
                    <a:pt x="7677794" y="5798105"/>
                  </a:lnTo>
                  <a:lnTo>
                    <a:pt x="7678138" y="5797069"/>
                  </a:lnTo>
                  <a:lnTo>
                    <a:pt x="7676222" y="5792305"/>
                  </a:lnTo>
                  <a:close/>
                </a:path>
                <a:path w="17673320" h="9960610">
                  <a:moveTo>
                    <a:pt x="6188784" y="5156629"/>
                  </a:moveTo>
                  <a:lnTo>
                    <a:pt x="6184021" y="5158543"/>
                  </a:lnTo>
                  <a:lnTo>
                    <a:pt x="6181972" y="5163193"/>
                  </a:lnTo>
                  <a:lnTo>
                    <a:pt x="6180270" y="5166413"/>
                  </a:lnTo>
                  <a:lnTo>
                    <a:pt x="6182042" y="5171509"/>
                  </a:lnTo>
                  <a:lnTo>
                    <a:pt x="6195394" y="5177205"/>
                  </a:lnTo>
                  <a:lnTo>
                    <a:pt x="6200015" y="5175624"/>
                  </a:lnTo>
                  <a:lnTo>
                    <a:pt x="6202064" y="5170975"/>
                  </a:lnTo>
                  <a:lnTo>
                    <a:pt x="6203766" y="5167755"/>
                  </a:lnTo>
                  <a:lnTo>
                    <a:pt x="6201995" y="5162660"/>
                  </a:lnTo>
                  <a:lnTo>
                    <a:pt x="6192647" y="5158672"/>
                  </a:lnTo>
                  <a:lnTo>
                    <a:pt x="6188784" y="5156629"/>
                  </a:lnTo>
                  <a:close/>
                </a:path>
                <a:path w="17673320" h="9960610">
                  <a:moveTo>
                    <a:pt x="6107659" y="5119262"/>
                  </a:moveTo>
                  <a:lnTo>
                    <a:pt x="6102896" y="5121176"/>
                  </a:lnTo>
                  <a:lnTo>
                    <a:pt x="6100847" y="5125826"/>
                  </a:lnTo>
                  <a:lnTo>
                    <a:pt x="6099145" y="5129046"/>
                  </a:lnTo>
                  <a:lnTo>
                    <a:pt x="6100917" y="5134142"/>
                  </a:lnTo>
                  <a:lnTo>
                    <a:pt x="6114271" y="5139838"/>
                  </a:lnTo>
                  <a:lnTo>
                    <a:pt x="6118890" y="5138258"/>
                  </a:lnTo>
                  <a:lnTo>
                    <a:pt x="6120939" y="5133608"/>
                  </a:lnTo>
                  <a:lnTo>
                    <a:pt x="6122642" y="5130388"/>
                  </a:lnTo>
                  <a:lnTo>
                    <a:pt x="6120869" y="5125292"/>
                  </a:lnTo>
                  <a:lnTo>
                    <a:pt x="6111522" y="5121304"/>
                  </a:lnTo>
                  <a:lnTo>
                    <a:pt x="6107659" y="5119262"/>
                  </a:lnTo>
                  <a:close/>
                </a:path>
                <a:path w="17673320" h="9960610">
                  <a:moveTo>
                    <a:pt x="7759527" y="5822711"/>
                  </a:moveTo>
                  <a:lnTo>
                    <a:pt x="7755237" y="5821670"/>
                  </a:lnTo>
                  <a:lnTo>
                    <a:pt x="7749896" y="5819392"/>
                  </a:lnTo>
                  <a:lnTo>
                    <a:pt x="7745747" y="5818017"/>
                  </a:lnTo>
                  <a:lnTo>
                    <a:pt x="7741653" y="5820216"/>
                  </a:lnTo>
                  <a:lnTo>
                    <a:pt x="7739944" y="5824222"/>
                  </a:lnTo>
                  <a:lnTo>
                    <a:pt x="7739048" y="5826996"/>
                  </a:lnTo>
                  <a:lnTo>
                    <a:pt x="7738712" y="5828036"/>
                  </a:lnTo>
                  <a:lnTo>
                    <a:pt x="7740769" y="5832465"/>
                  </a:lnTo>
                  <a:lnTo>
                    <a:pt x="7744775" y="5834174"/>
                  </a:lnTo>
                  <a:lnTo>
                    <a:pt x="7744916" y="5833839"/>
                  </a:lnTo>
                  <a:lnTo>
                    <a:pt x="7750258" y="5836118"/>
                  </a:lnTo>
                  <a:lnTo>
                    <a:pt x="7754407" y="5837493"/>
                  </a:lnTo>
                  <a:lnTo>
                    <a:pt x="7758501" y="5835294"/>
                  </a:lnTo>
                  <a:lnTo>
                    <a:pt x="7760210" y="5831289"/>
                  </a:lnTo>
                  <a:lnTo>
                    <a:pt x="7761127" y="5828522"/>
                  </a:lnTo>
                  <a:lnTo>
                    <a:pt x="7761585" y="5827140"/>
                  </a:lnTo>
                  <a:lnTo>
                    <a:pt x="7759527" y="5822711"/>
                  </a:lnTo>
                  <a:close/>
                </a:path>
                <a:path w="17673320" h="9960610">
                  <a:moveTo>
                    <a:pt x="6026534" y="5081895"/>
                  </a:moveTo>
                  <a:lnTo>
                    <a:pt x="6021772" y="5083809"/>
                  </a:lnTo>
                  <a:lnTo>
                    <a:pt x="6020063" y="5087815"/>
                  </a:lnTo>
                  <a:lnTo>
                    <a:pt x="6018020" y="5091679"/>
                  </a:lnTo>
                  <a:lnTo>
                    <a:pt x="6019792" y="5096775"/>
                  </a:lnTo>
                  <a:lnTo>
                    <a:pt x="6033145" y="5102471"/>
                  </a:lnTo>
                  <a:lnTo>
                    <a:pt x="6037765" y="5100890"/>
                  </a:lnTo>
                  <a:lnTo>
                    <a:pt x="6041183" y="5092879"/>
                  </a:lnTo>
                  <a:lnTo>
                    <a:pt x="6039745" y="5087925"/>
                  </a:lnTo>
                  <a:lnTo>
                    <a:pt x="6030397" y="5083937"/>
                  </a:lnTo>
                  <a:lnTo>
                    <a:pt x="6026534" y="5081895"/>
                  </a:lnTo>
                  <a:close/>
                </a:path>
                <a:path w="17673320" h="9960610">
                  <a:moveTo>
                    <a:pt x="5958954" y="5050700"/>
                  </a:moveTo>
                  <a:lnTo>
                    <a:pt x="5945601" y="5045004"/>
                  </a:lnTo>
                  <a:lnTo>
                    <a:pt x="5940982" y="5046585"/>
                  </a:lnTo>
                  <a:lnTo>
                    <a:pt x="5937564" y="5054597"/>
                  </a:lnTo>
                  <a:lnTo>
                    <a:pt x="5939002" y="5059550"/>
                  </a:lnTo>
                  <a:lnTo>
                    <a:pt x="5952355" y="5065247"/>
                  </a:lnTo>
                  <a:lnTo>
                    <a:pt x="5956975" y="5063666"/>
                  </a:lnTo>
                  <a:lnTo>
                    <a:pt x="5960392" y="5055654"/>
                  </a:lnTo>
                  <a:lnTo>
                    <a:pt x="5958954" y="5050700"/>
                  </a:lnTo>
                  <a:close/>
                </a:path>
                <a:path w="17673320" h="9960610">
                  <a:moveTo>
                    <a:pt x="7843593" y="5852258"/>
                  </a:moveTo>
                  <a:lnTo>
                    <a:pt x="7839303" y="5851217"/>
                  </a:lnTo>
                  <a:lnTo>
                    <a:pt x="7833962" y="5848939"/>
                  </a:lnTo>
                  <a:lnTo>
                    <a:pt x="7829815" y="5847564"/>
                  </a:lnTo>
                  <a:lnTo>
                    <a:pt x="7825719" y="5849762"/>
                  </a:lnTo>
                  <a:lnTo>
                    <a:pt x="7824010" y="5853769"/>
                  </a:lnTo>
                  <a:lnTo>
                    <a:pt x="7823114" y="5856543"/>
                  </a:lnTo>
                  <a:lnTo>
                    <a:pt x="7822778" y="5857583"/>
                  </a:lnTo>
                  <a:lnTo>
                    <a:pt x="7824834" y="5862011"/>
                  </a:lnTo>
                  <a:lnTo>
                    <a:pt x="7828505" y="5863577"/>
                  </a:lnTo>
                  <a:lnTo>
                    <a:pt x="7828982" y="5863386"/>
                  </a:lnTo>
                  <a:lnTo>
                    <a:pt x="7834324" y="5865665"/>
                  </a:lnTo>
                  <a:lnTo>
                    <a:pt x="7838473" y="5867040"/>
                  </a:lnTo>
                  <a:lnTo>
                    <a:pt x="7842566" y="5864840"/>
                  </a:lnTo>
                  <a:lnTo>
                    <a:pt x="7844274" y="5860835"/>
                  </a:lnTo>
                  <a:lnTo>
                    <a:pt x="7845191" y="5858069"/>
                  </a:lnTo>
                  <a:lnTo>
                    <a:pt x="7845649" y="5856686"/>
                  </a:lnTo>
                  <a:lnTo>
                    <a:pt x="7843593" y="5852258"/>
                  </a:lnTo>
                  <a:close/>
                </a:path>
                <a:path w="17673320" h="9960610">
                  <a:moveTo>
                    <a:pt x="5877972" y="5012999"/>
                  </a:moveTo>
                  <a:lnTo>
                    <a:pt x="5864953" y="5007446"/>
                  </a:lnTo>
                  <a:lnTo>
                    <a:pt x="5859999" y="5008884"/>
                  </a:lnTo>
                  <a:lnTo>
                    <a:pt x="5856581" y="5016895"/>
                  </a:lnTo>
                  <a:lnTo>
                    <a:pt x="5858020" y="5021850"/>
                  </a:lnTo>
                  <a:lnTo>
                    <a:pt x="5871372" y="5027545"/>
                  </a:lnTo>
                  <a:lnTo>
                    <a:pt x="5875992" y="5025965"/>
                  </a:lnTo>
                  <a:lnTo>
                    <a:pt x="5879410" y="5017953"/>
                  </a:lnTo>
                  <a:lnTo>
                    <a:pt x="5877972" y="5012999"/>
                  </a:lnTo>
                  <a:close/>
                </a:path>
                <a:path w="17673320" h="9960610">
                  <a:moveTo>
                    <a:pt x="5784446" y="4969553"/>
                  </a:moveTo>
                  <a:lnTo>
                    <a:pt x="5779351" y="4971325"/>
                  </a:lnTo>
                  <a:lnTo>
                    <a:pt x="5775933" y="4979337"/>
                  </a:lnTo>
                  <a:lnTo>
                    <a:pt x="5777371" y="4984290"/>
                  </a:lnTo>
                  <a:lnTo>
                    <a:pt x="5791059" y="4990129"/>
                  </a:lnTo>
                  <a:lnTo>
                    <a:pt x="5795677" y="4988549"/>
                  </a:lnTo>
                  <a:lnTo>
                    <a:pt x="5799095" y="4980537"/>
                  </a:lnTo>
                  <a:lnTo>
                    <a:pt x="5797657" y="4975583"/>
                  </a:lnTo>
                  <a:lnTo>
                    <a:pt x="5788310" y="4971596"/>
                  </a:lnTo>
                  <a:lnTo>
                    <a:pt x="5784446" y="4969553"/>
                  </a:lnTo>
                  <a:close/>
                </a:path>
                <a:path w="17673320" h="9960610">
                  <a:moveTo>
                    <a:pt x="7927945" y="5881137"/>
                  </a:moveTo>
                  <a:lnTo>
                    <a:pt x="7923654" y="5880095"/>
                  </a:lnTo>
                  <a:lnTo>
                    <a:pt x="7918312" y="5877817"/>
                  </a:lnTo>
                  <a:lnTo>
                    <a:pt x="7914163" y="5876442"/>
                  </a:lnTo>
                  <a:lnTo>
                    <a:pt x="7910070" y="5878642"/>
                  </a:lnTo>
                  <a:lnTo>
                    <a:pt x="7908362" y="5882648"/>
                  </a:lnTo>
                  <a:lnTo>
                    <a:pt x="7907465" y="5885422"/>
                  </a:lnTo>
                  <a:lnTo>
                    <a:pt x="7907129" y="5886462"/>
                  </a:lnTo>
                  <a:lnTo>
                    <a:pt x="7909185" y="5890890"/>
                  </a:lnTo>
                  <a:lnTo>
                    <a:pt x="7912856" y="5892457"/>
                  </a:lnTo>
                  <a:lnTo>
                    <a:pt x="7913333" y="5892265"/>
                  </a:lnTo>
                  <a:lnTo>
                    <a:pt x="7918674" y="5894543"/>
                  </a:lnTo>
                  <a:lnTo>
                    <a:pt x="7930001" y="5885565"/>
                  </a:lnTo>
                  <a:lnTo>
                    <a:pt x="7927945" y="5881137"/>
                  </a:lnTo>
                  <a:close/>
                </a:path>
                <a:path w="17673320" h="9960610">
                  <a:moveTo>
                    <a:pt x="5716818" y="4937549"/>
                  </a:moveTo>
                  <a:lnTo>
                    <a:pt x="5703130" y="4931710"/>
                  </a:lnTo>
                  <a:lnTo>
                    <a:pt x="5698510" y="4933291"/>
                  </a:lnTo>
                  <a:lnTo>
                    <a:pt x="5695093" y="4941302"/>
                  </a:lnTo>
                  <a:lnTo>
                    <a:pt x="5696531" y="4946256"/>
                  </a:lnTo>
                  <a:lnTo>
                    <a:pt x="5710218" y="4952094"/>
                  </a:lnTo>
                  <a:lnTo>
                    <a:pt x="5714838" y="4950514"/>
                  </a:lnTo>
                  <a:lnTo>
                    <a:pt x="5718255" y="4942502"/>
                  </a:lnTo>
                  <a:lnTo>
                    <a:pt x="5716818" y="4937549"/>
                  </a:lnTo>
                  <a:close/>
                </a:path>
                <a:path w="17673320" h="9960610">
                  <a:moveTo>
                    <a:pt x="5622624" y="4893818"/>
                  </a:moveTo>
                  <a:lnTo>
                    <a:pt x="5617862" y="4895732"/>
                  </a:lnTo>
                  <a:lnTo>
                    <a:pt x="5614445" y="4903744"/>
                  </a:lnTo>
                  <a:lnTo>
                    <a:pt x="5616025" y="4908364"/>
                  </a:lnTo>
                  <a:lnTo>
                    <a:pt x="5619889" y="4910406"/>
                  </a:lnTo>
                  <a:lnTo>
                    <a:pt x="5629570" y="4914536"/>
                  </a:lnTo>
                  <a:lnTo>
                    <a:pt x="5634190" y="4912956"/>
                  </a:lnTo>
                  <a:lnTo>
                    <a:pt x="5637608" y="4904944"/>
                  </a:lnTo>
                  <a:lnTo>
                    <a:pt x="5636027" y="4900323"/>
                  </a:lnTo>
                  <a:lnTo>
                    <a:pt x="5632163" y="4898281"/>
                  </a:lnTo>
                  <a:lnTo>
                    <a:pt x="5626822" y="4896002"/>
                  </a:lnTo>
                  <a:lnTo>
                    <a:pt x="5622624" y="4893818"/>
                  </a:lnTo>
                  <a:close/>
                </a:path>
                <a:path w="17673320" h="9960610">
                  <a:moveTo>
                    <a:pt x="5551323" y="4860246"/>
                  </a:moveTo>
                  <a:lnTo>
                    <a:pt x="5541642" y="4856117"/>
                  </a:lnTo>
                  <a:lnTo>
                    <a:pt x="5537023" y="4857698"/>
                  </a:lnTo>
                  <a:lnTo>
                    <a:pt x="5533606" y="4865709"/>
                  </a:lnTo>
                  <a:lnTo>
                    <a:pt x="5535186" y="4870329"/>
                  </a:lnTo>
                  <a:lnTo>
                    <a:pt x="5539049" y="4872372"/>
                  </a:lnTo>
                  <a:lnTo>
                    <a:pt x="5548729" y="4876501"/>
                  </a:lnTo>
                  <a:lnTo>
                    <a:pt x="5553349" y="4874921"/>
                  </a:lnTo>
                  <a:lnTo>
                    <a:pt x="5556767" y="4866909"/>
                  </a:lnTo>
                  <a:lnTo>
                    <a:pt x="5555187" y="4862289"/>
                  </a:lnTo>
                  <a:lnTo>
                    <a:pt x="5551323" y="4860246"/>
                  </a:lnTo>
                  <a:close/>
                </a:path>
                <a:path w="17673320" h="9960610">
                  <a:moveTo>
                    <a:pt x="8012723" y="5909015"/>
                  </a:moveTo>
                  <a:lnTo>
                    <a:pt x="8008432" y="5907973"/>
                  </a:lnTo>
                  <a:lnTo>
                    <a:pt x="8003090" y="5905695"/>
                  </a:lnTo>
                  <a:lnTo>
                    <a:pt x="7998941" y="5904320"/>
                  </a:lnTo>
                  <a:lnTo>
                    <a:pt x="7994371" y="5906710"/>
                  </a:lnTo>
                  <a:lnTo>
                    <a:pt x="7992996" y="5910859"/>
                  </a:lnTo>
                  <a:lnTo>
                    <a:pt x="7991763" y="5914673"/>
                  </a:lnTo>
                  <a:lnTo>
                    <a:pt x="7993821" y="5919102"/>
                  </a:lnTo>
                  <a:lnTo>
                    <a:pt x="7997493" y="5920668"/>
                  </a:lnTo>
                  <a:lnTo>
                    <a:pt x="7997635" y="5920334"/>
                  </a:lnTo>
                  <a:lnTo>
                    <a:pt x="7997969" y="5920477"/>
                  </a:lnTo>
                  <a:lnTo>
                    <a:pt x="7998446" y="5920285"/>
                  </a:lnTo>
                  <a:lnTo>
                    <a:pt x="8003786" y="5922563"/>
                  </a:lnTo>
                  <a:lnTo>
                    <a:pt x="8007935" y="5923938"/>
                  </a:lnTo>
                  <a:lnTo>
                    <a:pt x="8012506" y="5921548"/>
                  </a:lnTo>
                  <a:lnTo>
                    <a:pt x="8015256" y="5913251"/>
                  </a:lnTo>
                  <a:lnTo>
                    <a:pt x="8012723" y="5909015"/>
                  </a:lnTo>
                  <a:close/>
                </a:path>
                <a:path w="17673320" h="9960610">
                  <a:moveTo>
                    <a:pt x="5474298" y="4823444"/>
                  </a:moveTo>
                  <a:lnTo>
                    <a:pt x="5464618" y="4819315"/>
                  </a:lnTo>
                  <a:lnTo>
                    <a:pt x="5458352" y="4834003"/>
                  </a:lnTo>
                  <a:lnTo>
                    <a:pt x="5467698" y="4837990"/>
                  </a:lnTo>
                  <a:lnTo>
                    <a:pt x="5472318" y="4836410"/>
                  </a:lnTo>
                  <a:lnTo>
                    <a:pt x="5475736" y="4828398"/>
                  </a:lnTo>
                  <a:lnTo>
                    <a:pt x="5474298" y="4823444"/>
                  </a:lnTo>
                  <a:close/>
                </a:path>
                <a:path w="17673320" h="9960610">
                  <a:moveTo>
                    <a:pt x="5390120" y="4783985"/>
                  </a:moveTo>
                  <a:lnTo>
                    <a:pt x="5380772" y="4779998"/>
                  </a:lnTo>
                  <a:lnTo>
                    <a:pt x="5375820" y="4781437"/>
                  </a:lnTo>
                  <a:lnTo>
                    <a:pt x="5372402" y="4789448"/>
                  </a:lnTo>
                  <a:lnTo>
                    <a:pt x="5373982" y="4794068"/>
                  </a:lnTo>
                  <a:lnTo>
                    <a:pt x="5377846" y="4796111"/>
                  </a:lnTo>
                  <a:lnTo>
                    <a:pt x="5387526" y="4800240"/>
                  </a:lnTo>
                  <a:lnTo>
                    <a:pt x="5392146" y="4798660"/>
                  </a:lnTo>
                  <a:lnTo>
                    <a:pt x="5395563" y="4790648"/>
                  </a:lnTo>
                  <a:lnTo>
                    <a:pt x="5393983" y="4786028"/>
                  </a:lnTo>
                  <a:lnTo>
                    <a:pt x="5390120" y="4783985"/>
                  </a:lnTo>
                  <a:close/>
                </a:path>
                <a:path w="17673320" h="9960610">
                  <a:moveTo>
                    <a:pt x="8097452" y="5936082"/>
                  </a:moveTo>
                  <a:lnTo>
                    <a:pt x="8093304" y="5934707"/>
                  </a:lnTo>
                  <a:lnTo>
                    <a:pt x="8087677" y="5933096"/>
                  </a:lnTo>
                  <a:lnTo>
                    <a:pt x="8083528" y="5931721"/>
                  </a:lnTo>
                  <a:lnTo>
                    <a:pt x="8078957" y="5934112"/>
                  </a:lnTo>
                  <a:lnTo>
                    <a:pt x="8076207" y="5942408"/>
                  </a:lnTo>
                  <a:lnTo>
                    <a:pt x="8078407" y="5946503"/>
                  </a:lnTo>
                  <a:lnTo>
                    <a:pt x="8082747" y="5948355"/>
                  </a:lnTo>
                  <a:lnTo>
                    <a:pt x="8088373" y="5949965"/>
                  </a:lnTo>
                  <a:lnTo>
                    <a:pt x="8092521" y="5951340"/>
                  </a:lnTo>
                  <a:lnTo>
                    <a:pt x="8097092" y="5948949"/>
                  </a:lnTo>
                  <a:lnTo>
                    <a:pt x="8099843" y="5940653"/>
                  </a:lnTo>
                  <a:lnTo>
                    <a:pt x="8097452" y="5936082"/>
                  </a:lnTo>
                  <a:close/>
                </a:path>
                <a:path w="17673320" h="9960610">
                  <a:moveTo>
                    <a:pt x="5313429" y="4747326"/>
                  </a:moveTo>
                  <a:lnTo>
                    <a:pt x="5303747" y="4743196"/>
                  </a:lnTo>
                  <a:lnTo>
                    <a:pt x="5297482" y="4757885"/>
                  </a:lnTo>
                  <a:lnTo>
                    <a:pt x="5306828" y="4761872"/>
                  </a:lnTo>
                  <a:lnTo>
                    <a:pt x="5311449" y="4760291"/>
                  </a:lnTo>
                  <a:lnTo>
                    <a:pt x="5314866" y="4752279"/>
                  </a:lnTo>
                  <a:lnTo>
                    <a:pt x="5313429" y="4747326"/>
                  </a:lnTo>
                  <a:close/>
                </a:path>
                <a:path w="17673320" h="9960610">
                  <a:moveTo>
                    <a:pt x="5229201" y="4707057"/>
                  </a:moveTo>
                  <a:lnTo>
                    <a:pt x="5219854" y="4703070"/>
                  </a:lnTo>
                  <a:lnTo>
                    <a:pt x="5214901" y="4704508"/>
                  </a:lnTo>
                  <a:lnTo>
                    <a:pt x="5211484" y="4712520"/>
                  </a:lnTo>
                  <a:lnTo>
                    <a:pt x="5213063" y="4717140"/>
                  </a:lnTo>
                  <a:lnTo>
                    <a:pt x="5216927" y="4719183"/>
                  </a:lnTo>
                  <a:lnTo>
                    <a:pt x="5226608" y="4723312"/>
                  </a:lnTo>
                  <a:lnTo>
                    <a:pt x="5231228" y="4721731"/>
                  </a:lnTo>
                  <a:lnTo>
                    <a:pt x="5234646" y="4713720"/>
                  </a:lnTo>
                  <a:lnTo>
                    <a:pt x="5233065" y="4709100"/>
                  </a:lnTo>
                  <a:lnTo>
                    <a:pt x="5229201" y="4707057"/>
                  </a:lnTo>
                  <a:close/>
                </a:path>
                <a:path w="17673320" h="9960610">
                  <a:moveTo>
                    <a:pt x="8182323" y="5962816"/>
                  </a:moveTo>
                  <a:lnTo>
                    <a:pt x="8178175" y="5961441"/>
                  </a:lnTo>
                  <a:lnTo>
                    <a:pt x="8172548" y="5959829"/>
                  </a:lnTo>
                  <a:lnTo>
                    <a:pt x="8168400" y="5958455"/>
                  </a:lnTo>
                  <a:lnTo>
                    <a:pt x="8164163" y="5960988"/>
                  </a:lnTo>
                  <a:lnTo>
                    <a:pt x="8162787" y="5965136"/>
                  </a:lnTo>
                  <a:lnTo>
                    <a:pt x="8161746" y="5969426"/>
                  </a:lnTo>
                  <a:lnTo>
                    <a:pt x="8163613" y="5973379"/>
                  </a:lnTo>
                  <a:lnTo>
                    <a:pt x="8167285" y="5974946"/>
                  </a:lnTo>
                  <a:lnTo>
                    <a:pt x="8167427" y="5974612"/>
                  </a:lnTo>
                  <a:lnTo>
                    <a:pt x="8168093" y="5974896"/>
                  </a:lnTo>
                  <a:lnTo>
                    <a:pt x="8173721" y="5976507"/>
                  </a:lnTo>
                  <a:lnTo>
                    <a:pt x="8177869" y="5977882"/>
                  </a:lnTo>
                  <a:lnTo>
                    <a:pt x="8182106" y="5975349"/>
                  </a:lnTo>
                  <a:lnTo>
                    <a:pt x="8184856" y="5967052"/>
                  </a:lnTo>
                  <a:lnTo>
                    <a:pt x="8182323" y="5962816"/>
                  </a:lnTo>
                  <a:close/>
                </a:path>
                <a:path w="17673320" h="9960610">
                  <a:moveTo>
                    <a:pt x="5149123" y="4668164"/>
                  </a:moveTo>
                  <a:lnTo>
                    <a:pt x="5139776" y="4664176"/>
                  </a:lnTo>
                  <a:lnTo>
                    <a:pt x="5134821" y="4665614"/>
                  </a:lnTo>
                  <a:lnTo>
                    <a:pt x="5131261" y="4673960"/>
                  </a:lnTo>
                  <a:lnTo>
                    <a:pt x="5132842" y="4678580"/>
                  </a:lnTo>
                  <a:lnTo>
                    <a:pt x="5136705" y="4680622"/>
                  </a:lnTo>
                  <a:lnTo>
                    <a:pt x="5142047" y="4682901"/>
                  </a:lnTo>
                  <a:lnTo>
                    <a:pt x="5142523" y="4682709"/>
                  </a:lnTo>
                  <a:lnTo>
                    <a:pt x="5146529" y="4684418"/>
                  </a:lnTo>
                  <a:lnTo>
                    <a:pt x="5151149" y="4682838"/>
                  </a:lnTo>
                  <a:lnTo>
                    <a:pt x="5154567" y="4674826"/>
                  </a:lnTo>
                  <a:lnTo>
                    <a:pt x="5152986" y="4670206"/>
                  </a:lnTo>
                  <a:lnTo>
                    <a:pt x="5149123" y="4668164"/>
                  </a:lnTo>
                  <a:close/>
                </a:path>
                <a:path w="17673320" h="9960610">
                  <a:moveTo>
                    <a:pt x="5068234" y="4629319"/>
                  </a:moveTo>
                  <a:lnTo>
                    <a:pt x="5058886" y="4625332"/>
                  </a:lnTo>
                  <a:lnTo>
                    <a:pt x="5053933" y="4626769"/>
                  </a:lnTo>
                  <a:lnTo>
                    <a:pt x="5050515" y="4634781"/>
                  </a:lnTo>
                  <a:lnTo>
                    <a:pt x="5051953" y="4639735"/>
                  </a:lnTo>
                  <a:lnTo>
                    <a:pt x="5055816" y="4641777"/>
                  </a:lnTo>
                  <a:lnTo>
                    <a:pt x="5065498" y="4645907"/>
                  </a:lnTo>
                  <a:lnTo>
                    <a:pt x="5070117" y="4644326"/>
                  </a:lnTo>
                  <a:lnTo>
                    <a:pt x="5073535" y="4636315"/>
                  </a:lnTo>
                  <a:lnTo>
                    <a:pt x="5072097" y="4631362"/>
                  </a:lnTo>
                  <a:lnTo>
                    <a:pt x="5068234" y="4629319"/>
                  </a:lnTo>
                  <a:close/>
                </a:path>
                <a:path w="17673320" h="9960610">
                  <a:moveTo>
                    <a:pt x="8267480" y="5988882"/>
                  </a:moveTo>
                  <a:lnTo>
                    <a:pt x="8263332" y="5987506"/>
                  </a:lnTo>
                  <a:lnTo>
                    <a:pt x="8257704" y="5985895"/>
                  </a:lnTo>
                  <a:lnTo>
                    <a:pt x="8253556" y="5984521"/>
                  </a:lnTo>
                  <a:lnTo>
                    <a:pt x="8249319" y="5987053"/>
                  </a:lnTo>
                  <a:lnTo>
                    <a:pt x="8247944" y="5991202"/>
                  </a:lnTo>
                  <a:lnTo>
                    <a:pt x="8247045" y="5995159"/>
                  </a:lnTo>
                  <a:lnTo>
                    <a:pt x="8248912" y="5999111"/>
                  </a:lnTo>
                  <a:lnTo>
                    <a:pt x="8253250" y="6000962"/>
                  </a:lnTo>
                  <a:lnTo>
                    <a:pt x="8258877" y="6002573"/>
                  </a:lnTo>
                  <a:lnTo>
                    <a:pt x="8263026" y="6003948"/>
                  </a:lnTo>
                  <a:lnTo>
                    <a:pt x="8267263" y="6001415"/>
                  </a:lnTo>
                  <a:lnTo>
                    <a:pt x="8270012" y="5993119"/>
                  </a:lnTo>
                  <a:lnTo>
                    <a:pt x="8267480" y="5988882"/>
                  </a:lnTo>
                  <a:close/>
                </a:path>
                <a:path w="17673320" h="9960610">
                  <a:moveTo>
                    <a:pt x="4988155" y="4590424"/>
                  </a:moveTo>
                  <a:lnTo>
                    <a:pt x="4978807" y="4586437"/>
                  </a:lnTo>
                  <a:lnTo>
                    <a:pt x="4973855" y="4587876"/>
                  </a:lnTo>
                  <a:lnTo>
                    <a:pt x="4970437" y="4595888"/>
                  </a:lnTo>
                  <a:lnTo>
                    <a:pt x="4971875" y="4600841"/>
                  </a:lnTo>
                  <a:lnTo>
                    <a:pt x="4975738" y="4602884"/>
                  </a:lnTo>
                  <a:lnTo>
                    <a:pt x="4985418" y="4607013"/>
                  </a:lnTo>
                  <a:lnTo>
                    <a:pt x="4990038" y="4605433"/>
                  </a:lnTo>
                  <a:lnTo>
                    <a:pt x="4993456" y="4597421"/>
                  </a:lnTo>
                  <a:lnTo>
                    <a:pt x="4992019" y="4592467"/>
                  </a:lnTo>
                  <a:lnTo>
                    <a:pt x="4988155" y="4590424"/>
                  </a:lnTo>
                  <a:close/>
                </a:path>
                <a:path w="17673320" h="9960610">
                  <a:moveTo>
                    <a:pt x="4907884" y="4551055"/>
                  </a:moveTo>
                  <a:lnTo>
                    <a:pt x="4898537" y="4547068"/>
                  </a:lnTo>
                  <a:lnTo>
                    <a:pt x="4893583" y="4548505"/>
                  </a:lnTo>
                  <a:lnTo>
                    <a:pt x="4890166" y="4556517"/>
                  </a:lnTo>
                  <a:lnTo>
                    <a:pt x="4891605" y="4561471"/>
                  </a:lnTo>
                  <a:lnTo>
                    <a:pt x="4895468" y="4563514"/>
                  </a:lnTo>
                  <a:lnTo>
                    <a:pt x="4905149" y="4567643"/>
                  </a:lnTo>
                  <a:lnTo>
                    <a:pt x="4909768" y="4566063"/>
                  </a:lnTo>
                  <a:lnTo>
                    <a:pt x="4913186" y="4558051"/>
                  </a:lnTo>
                  <a:lnTo>
                    <a:pt x="4911748" y="4553097"/>
                  </a:lnTo>
                  <a:lnTo>
                    <a:pt x="4907884" y="4551055"/>
                  </a:lnTo>
                  <a:close/>
                </a:path>
                <a:path w="17673320" h="9960610">
                  <a:moveTo>
                    <a:pt x="4827948" y="4511827"/>
                  </a:moveTo>
                  <a:lnTo>
                    <a:pt x="4818600" y="4507840"/>
                  </a:lnTo>
                  <a:lnTo>
                    <a:pt x="4813648" y="4509278"/>
                  </a:lnTo>
                  <a:lnTo>
                    <a:pt x="4810231" y="4517289"/>
                  </a:lnTo>
                  <a:lnTo>
                    <a:pt x="4811810" y="4521910"/>
                  </a:lnTo>
                  <a:lnTo>
                    <a:pt x="4815532" y="4524286"/>
                  </a:lnTo>
                  <a:lnTo>
                    <a:pt x="4825213" y="4528416"/>
                  </a:lnTo>
                  <a:lnTo>
                    <a:pt x="4829833" y="4526836"/>
                  </a:lnTo>
                  <a:lnTo>
                    <a:pt x="4833250" y="4518824"/>
                  </a:lnTo>
                  <a:lnTo>
                    <a:pt x="4831669" y="4514204"/>
                  </a:lnTo>
                  <a:lnTo>
                    <a:pt x="4827948" y="4511827"/>
                  </a:lnTo>
                  <a:close/>
                </a:path>
                <a:path w="17673320" h="9960610">
                  <a:moveTo>
                    <a:pt x="8353064" y="6013946"/>
                  </a:moveTo>
                  <a:lnTo>
                    <a:pt x="8348915" y="6012571"/>
                  </a:lnTo>
                  <a:lnTo>
                    <a:pt x="8343288" y="6010960"/>
                  </a:lnTo>
                  <a:lnTo>
                    <a:pt x="8339139" y="6009585"/>
                  </a:lnTo>
                  <a:lnTo>
                    <a:pt x="8334902" y="6012118"/>
                  </a:lnTo>
                  <a:lnTo>
                    <a:pt x="8333527" y="6016266"/>
                  </a:lnTo>
                  <a:lnTo>
                    <a:pt x="8332629" y="6020224"/>
                  </a:lnTo>
                  <a:lnTo>
                    <a:pt x="8334495" y="6024176"/>
                  </a:lnTo>
                  <a:lnTo>
                    <a:pt x="8338833" y="6026027"/>
                  </a:lnTo>
                  <a:lnTo>
                    <a:pt x="8344461" y="6027638"/>
                  </a:lnTo>
                  <a:lnTo>
                    <a:pt x="8348609" y="6029013"/>
                  </a:lnTo>
                  <a:lnTo>
                    <a:pt x="8352845" y="6026480"/>
                  </a:lnTo>
                  <a:lnTo>
                    <a:pt x="8355596" y="6018184"/>
                  </a:lnTo>
                  <a:lnTo>
                    <a:pt x="8353064" y="6013946"/>
                  </a:lnTo>
                  <a:close/>
                </a:path>
                <a:path w="17673320" h="9960610">
                  <a:moveTo>
                    <a:pt x="4748012" y="4472599"/>
                  </a:moveTo>
                  <a:lnTo>
                    <a:pt x="4738665" y="4468612"/>
                  </a:lnTo>
                  <a:lnTo>
                    <a:pt x="4733711" y="4470050"/>
                  </a:lnTo>
                  <a:lnTo>
                    <a:pt x="4730293" y="4478063"/>
                  </a:lnTo>
                  <a:lnTo>
                    <a:pt x="4731874" y="4482682"/>
                  </a:lnTo>
                  <a:lnTo>
                    <a:pt x="4735595" y="4485058"/>
                  </a:lnTo>
                  <a:lnTo>
                    <a:pt x="4745276" y="4489188"/>
                  </a:lnTo>
                  <a:lnTo>
                    <a:pt x="4749896" y="4487608"/>
                  </a:lnTo>
                  <a:lnTo>
                    <a:pt x="4753314" y="4479596"/>
                  </a:lnTo>
                  <a:lnTo>
                    <a:pt x="4751733" y="4474976"/>
                  </a:lnTo>
                  <a:lnTo>
                    <a:pt x="4748012" y="4472599"/>
                  </a:lnTo>
                  <a:close/>
                </a:path>
                <a:path w="17673320" h="9960610">
                  <a:moveTo>
                    <a:pt x="4658871" y="4429051"/>
                  </a:moveTo>
                  <a:lnTo>
                    <a:pt x="4653917" y="4430489"/>
                  </a:lnTo>
                  <a:lnTo>
                    <a:pt x="4651528" y="4435783"/>
                  </a:lnTo>
                  <a:lnTo>
                    <a:pt x="4650166" y="4438358"/>
                  </a:lnTo>
                  <a:lnTo>
                    <a:pt x="4651746" y="4442978"/>
                  </a:lnTo>
                  <a:lnTo>
                    <a:pt x="4655467" y="4445354"/>
                  </a:lnTo>
                  <a:lnTo>
                    <a:pt x="4661143" y="4447775"/>
                  </a:lnTo>
                  <a:lnTo>
                    <a:pt x="4661000" y="4448110"/>
                  </a:lnTo>
                  <a:lnTo>
                    <a:pt x="4665006" y="4449818"/>
                  </a:lnTo>
                  <a:lnTo>
                    <a:pt x="4669626" y="4448237"/>
                  </a:lnTo>
                  <a:lnTo>
                    <a:pt x="4672015" y="4442944"/>
                  </a:lnTo>
                  <a:lnTo>
                    <a:pt x="4673378" y="4440368"/>
                  </a:lnTo>
                  <a:lnTo>
                    <a:pt x="4671796" y="4435748"/>
                  </a:lnTo>
                  <a:lnTo>
                    <a:pt x="4668076" y="4433372"/>
                  </a:lnTo>
                  <a:lnTo>
                    <a:pt x="4662734" y="4431093"/>
                  </a:lnTo>
                  <a:lnTo>
                    <a:pt x="4658871" y="4429051"/>
                  </a:lnTo>
                  <a:close/>
                </a:path>
                <a:path w="17673320" h="9960610">
                  <a:moveTo>
                    <a:pt x="8438740" y="6037867"/>
                  </a:moveTo>
                  <a:lnTo>
                    <a:pt x="8434449" y="6036826"/>
                  </a:lnTo>
                  <a:lnTo>
                    <a:pt x="8428822" y="6035214"/>
                  </a:lnTo>
                  <a:lnTo>
                    <a:pt x="8424674" y="6033839"/>
                  </a:lnTo>
                  <a:lnTo>
                    <a:pt x="8420102" y="6036230"/>
                  </a:lnTo>
                  <a:lnTo>
                    <a:pt x="8419061" y="6040521"/>
                  </a:lnTo>
                  <a:lnTo>
                    <a:pt x="8418163" y="6044477"/>
                  </a:lnTo>
                  <a:lnTo>
                    <a:pt x="8420029" y="6048431"/>
                  </a:lnTo>
                  <a:lnTo>
                    <a:pt x="8424367" y="6050281"/>
                  </a:lnTo>
                  <a:lnTo>
                    <a:pt x="8429994" y="6051892"/>
                  </a:lnTo>
                  <a:lnTo>
                    <a:pt x="8434143" y="6053267"/>
                  </a:lnTo>
                  <a:lnTo>
                    <a:pt x="8438714" y="6050877"/>
                  </a:lnTo>
                  <a:lnTo>
                    <a:pt x="8439755" y="6046586"/>
                  </a:lnTo>
                  <a:lnTo>
                    <a:pt x="8441130" y="6042437"/>
                  </a:lnTo>
                  <a:lnTo>
                    <a:pt x="8438740" y="6037867"/>
                  </a:lnTo>
                  <a:close/>
                </a:path>
                <a:path w="17673320" h="9960610">
                  <a:moveTo>
                    <a:pt x="4579220" y="4389155"/>
                  </a:moveTo>
                  <a:lnTo>
                    <a:pt x="4574266" y="4390593"/>
                  </a:lnTo>
                  <a:lnTo>
                    <a:pt x="4571876" y="4395887"/>
                  </a:lnTo>
                  <a:lnTo>
                    <a:pt x="4570514" y="4398463"/>
                  </a:lnTo>
                  <a:lnTo>
                    <a:pt x="4572095" y="4403083"/>
                  </a:lnTo>
                  <a:lnTo>
                    <a:pt x="4575816" y="4405459"/>
                  </a:lnTo>
                  <a:lnTo>
                    <a:pt x="4585497" y="4409589"/>
                  </a:lnTo>
                  <a:lnTo>
                    <a:pt x="4589974" y="4408342"/>
                  </a:lnTo>
                  <a:lnTo>
                    <a:pt x="4592364" y="4403048"/>
                  </a:lnTo>
                  <a:lnTo>
                    <a:pt x="4593726" y="4400473"/>
                  </a:lnTo>
                  <a:lnTo>
                    <a:pt x="4592145" y="4395853"/>
                  </a:lnTo>
                  <a:lnTo>
                    <a:pt x="4588424" y="4393476"/>
                  </a:lnTo>
                  <a:lnTo>
                    <a:pt x="4583083" y="4391198"/>
                  </a:lnTo>
                  <a:lnTo>
                    <a:pt x="4579220" y="4389155"/>
                  </a:lnTo>
                  <a:close/>
                </a:path>
                <a:path w="17673320" h="9960610">
                  <a:moveTo>
                    <a:pt x="17171687" y="9755557"/>
                  </a:moveTo>
                  <a:lnTo>
                    <a:pt x="17158333" y="9749860"/>
                  </a:lnTo>
                  <a:lnTo>
                    <a:pt x="17153571" y="9751775"/>
                  </a:lnTo>
                  <a:lnTo>
                    <a:pt x="17150154" y="9759787"/>
                  </a:lnTo>
                  <a:lnTo>
                    <a:pt x="17152068" y="9764549"/>
                  </a:lnTo>
                  <a:lnTo>
                    <a:pt x="17165421" y="9770245"/>
                  </a:lnTo>
                  <a:lnTo>
                    <a:pt x="17170183" y="9768331"/>
                  </a:lnTo>
                  <a:lnTo>
                    <a:pt x="17173600" y="9760319"/>
                  </a:lnTo>
                  <a:lnTo>
                    <a:pt x="17171687" y="9755557"/>
                  </a:lnTo>
                  <a:close/>
                </a:path>
                <a:path w="17673320" h="9960610">
                  <a:moveTo>
                    <a:pt x="17253950" y="9790253"/>
                  </a:moveTo>
                  <a:lnTo>
                    <a:pt x="17240263" y="9784415"/>
                  </a:lnTo>
                  <a:lnTo>
                    <a:pt x="17235834" y="9786471"/>
                  </a:lnTo>
                  <a:lnTo>
                    <a:pt x="17232417" y="9794483"/>
                  </a:lnTo>
                  <a:lnTo>
                    <a:pt x="17234332" y="9799245"/>
                  </a:lnTo>
                  <a:lnTo>
                    <a:pt x="17248018" y="9805084"/>
                  </a:lnTo>
                  <a:lnTo>
                    <a:pt x="17252447" y="9803028"/>
                  </a:lnTo>
                  <a:lnTo>
                    <a:pt x="17255865" y="9795015"/>
                  </a:lnTo>
                  <a:lnTo>
                    <a:pt x="17253950" y="9790253"/>
                  </a:lnTo>
                  <a:close/>
                </a:path>
                <a:path w="17673320" h="9960610">
                  <a:moveTo>
                    <a:pt x="4499567" y="4349261"/>
                  </a:moveTo>
                  <a:lnTo>
                    <a:pt x="4494614" y="4350698"/>
                  </a:lnTo>
                  <a:lnTo>
                    <a:pt x="4492224" y="4355992"/>
                  </a:lnTo>
                  <a:lnTo>
                    <a:pt x="4490862" y="4358568"/>
                  </a:lnTo>
                  <a:lnTo>
                    <a:pt x="4492443" y="4363188"/>
                  </a:lnTo>
                  <a:lnTo>
                    <a:pt x="4496164" y="4365564"/>
                  </a:lnTo>
                  <a:lnTo>
                    <a:pt x="4505845" y="4369693"/>
                  </a:lnTo>
                  <a:lnTo>
                    <a:pt x="4510322" y="4368447"/>
                  </a:lnTo>
                  <a:lnTo>
                    <a:pt x="4512712" y="4363153"/>
                  </a:lnTo>
                  <a:lnTo>
                    <a:pt x="4514074" y="4360578"/>
                  </a:lnTo>
                  <a:lnTo>
                    <a:pt x="4512494" y="4355958"/>
                  </a:lnTo>
                  <a:lnTo>
                    <a:pt x="4508772" y="4353581"/>
                  </a:lnTo>
                  <a:lnTo>
                    <a:pt x="4503431" y="4351303"/>
                  </a:lnTo>
                  <a:lnTo>
                    <a:pt x="4499567" y="4349261"/>
                  </a:lnTo>
                  <a:close/>
                </a:path>
                <a:path w="17673320" h="9960610">
                  <a:moveTo>
                    <a:pt x="17090375" y="9720477"/>
                  </a:moveTo>
                  <a:lnTo>
                    <a:pt x="17077022" y="9714781"/>
                  </a:lnTo>
                  <a:lnTo>
                    <a:pt x="17072402" y="9716362"/>
                  </a:lnTo>
                  <a:lnTo>
                    <a:pt x="17070523" y="9720690"/>
                  </a:lnTo>
                  <a:lnTo>
                    <a:pt x="17068651" y="9724231"/>
                  </a:lnTo>
                  <a:lnTo>
                    <a:pt x="17070564" y="9728993"/>
                  </a:lnTo>
                  <a:lnTo>
                    <a:pt x="17083918" y="9734689"/>
                  </a:lnTo>
                  <a:lnTo>
                    <a:pt x="17088537" y="9733109"/>
                  </a:lnTo>
                  <a:lnTo>
                    <a:pt x="17090416" y="9728781"/>
                  </a:lnTo>
                  <a:lnTo>
                    <a:pt x="17092289" y="9725239"/>
                  </a:lnTo>
                  <a:lnTo>
                    <a:pt x="17090375" y="9720477"/>
                  </a:lnTo>
                  <a:close/>
                </a:path>
                <a:path w="17673320" h="9960610">
                  <a:moveTo>
                    <a:pt x="17335973" y="9823663"/>
                  </a:moveTo>
                  <a:lnTo>
                    <a:pt x="17322621" y="9817967"/>
                  </a:lnTo>
                  <a:lnTo>
                    <a:pt x="17318192" y="9820024"/>
                  </a:lnTo>
                  <a:lnTo>
                    <a:pt x="17316483" y="9824030"/>
                  </a:lnTo>
                  <a:lnTo>
                    <a:pt x="17315223" y="9827833"/>
                  </a:lnTo>
                  <a:lnTo>
                    <a:pt x="17315108" y="9828178"/>
                  </a:lnTo>
                  <a:lnTo>
                    <a:pt x="17316832" y="9832465"/>
                  </a:lnTo>
                  <a:lnTo>
                    <a:pt x="17330184" y="9838160"/>
                  </a:lnTo>
                  <a:lnTo>
                    <a:pt x="17334613" y="9836104"/>
                  </a:lnTo>
                  <a:lnTo>
                    <a:pt x="17338030" y="9828092"/>
                  </a:lnTo>
                  <a:lnTo>
                    <a:pt x="17335973" y="9823663"/>
                  </a:lnTo>
                  <a:close/>
                </a:path>
                <a:path w="17673320" h="9960610">
                  <a:moveTo>
                    <a:pt x="17009108" y="9683444"/>
                  </a:moveTo>
                  <a:lnTo>
                    <a:pt x="16995755" y="9677748"/>
                  </a:lnTo>
                  <a:lnTo>
                    <a:pt x="16991135" y="9679328"/>
                  </a:lnTo>
                  <a:lnTo>
                    <a:pt x="16987717" y="9687340"/>
                  </a:lnTo>
                  <a:lnTo>
                    <a:pt x="16989156" y="9692294"/>
                  </a:lnTo>
                  <a:lnTo>
                    <a:pt x="17002508" y="9697989"/>
                  </a:lnTo>
                  <a:lnTo>
                    <a:pt x="17007129" y="9696410"/>
                  </a:lnTo>
                  <a:lnTo>
                    <a:pt x="17010546" y="9688398"/>
                  </a:lnTo>
                  <a:lnTo>
                    <a:pt x="17009108" y="9683444"/>
                  </a:lnTo>
                  <a:close/>
                </a:path>
                <a:path w="17673320" h="9960610">
                  <a:moveTo>
                    <a:pt x="8524509" y="6060643"/>
                  </a:moveTo>
                  <a:lnTo>
                    <a:pt x="8520218" y="6059602"/>
                  </a:lnTo>
                  <a:lnTo>
                    <a:pt x="8514591" y="6057991"/>
                  </a:lnTo>
                  <a:lnTo>
                    <a:pt x="8510634" y="6057092"/>
                  </a:lnTo>
                  <a:lnTo>
                    <a:pt x="8506064" y="6059483"/>
                  </a:lnTo>
                  <a:lnTo>
                    <a:pt x="8505022" y="6063774"/>
                  </a:lnTo>
                  <a:lnTo>
                    <a:pt x="8504124" y="6067731"/>
                  </a:lnTo>
                  <a:lnTo>
                    <a:pt x="8505990" y="6071684"/>
                  </a:lnTo>
                  <a:lnTo>
                    <a:pt x="8509662" y="6073250"/>
                  </a:lnTo>
                  <a:lnTo>
                    <a:pt x="8509805" y="6072916"/>
                  </a:lnTo>
                  <a:lnTo>
                    <a:pt x="8510806" y="6073342"/>
                  </a:lnTo>
                  <a:lnTo>
                    <a:pt x="8516433" y="6074954"/>
                  </a:lnTo>
                  <a:lnTo>
                    <a:pt x="8520389" y="6075852"/>
                  </a:lnTo>
                  <a:lnTo>
                    <a:pt x="8524960" y="6073462"/>
                  </a:lnTo>
                  <a:lnTo>
                    <a:pt x="8526001" y="6069171"/>
                  </a:lnTo>
                  <a:lnTo>
                    <a:pt x="8526899" y="6065214"/>
                  </a:lnTo>
                  <a:lnTo>
                    <a:pt x="8524509" y="6060643"/>
                  </a:lnTo>
                  <a:close/>
                </a:path>
                <a:path w="17673320" h="9960610">
                  <a:moveTo>
                    <a:pt x="17419377" y="9855689"/>
                  </a:moveTo>
                  <a:lnTo>
                    <a:pt x="17410029" y="9851702"/>
                  </a:lnTo>
                  <a:lnTo>
                    <a:pt x="17405879" y="9850327"/>
                  </a:lnTo>
                  <a:lnTo>
                    <a:pt x="17401453" y="9852383"/>
                  </a:lnTo>
                  <a:lnTo>
                    <a:pt x="17399744" y="9856390"/>
                  </a:lnTo>
                  <a:lnTo>
                    <a:pt x="17398598" y="9859847"/>
                  </a:lnTo>
                  <a:lnTo>
                    <a:pt x="17398369" y="9860538"/>
                  </a:lnTo>
                  <a:lnTo>
                    <a:pt x="17400091" y="9864824"/>
                  </a:lnTo>
                  <a:lnTo>
                    <a:pt x="17409439" y="9868812"/>
                  </a:lnTo>
                  <a:lnTo>
                    <a:pt x="17413587" y="9870186"/>
                  </a:lnTo>
                  <a:lnTo>
                    <a:pt x="17418015" y="9868129"/>
                  </a:lnTo>
                  <a:lnTo>
                    <a:pt x="17419724" y="9864124"/>
                  </a:lnTo>
                  <a:lnTo>
                    <a:pt x="17420870" y="9860666"/>
                  </a:lnTo>
                  <a:lnTo>
                    <a:pt x="17421099" y="9859975"/>
                  </a:lnTo>
                  <a:lnTo>
                    <a:pt x="17419377" y="9855689"/>
                  </a:lnTo>
                  <a:close/>
                </a:path>
                <a:path w="17673320" h="9960610">
                  <a:moveTo>
                    <a:pt x="16924596" y="9643843"/>
                  </a:moveTo>
                  <a:lnTo>
                    <a:pt x="16915249" y="9639856"/>
                  </a:lnTo>
                  <a:lnTo>
                    <a:pt x="16910294" y="9641294"/>
                  </a:lnTo>
                  <a:lnTo>
                    <a:pt x="16906877" y="9649305"/>
                  </a:lnTo>
                  <a:lnTo>
                    <a:pt x="16908458" y="9653925"/>
                  </a:lnTo>
                  <a:lnTo>
                    <a:pt x="16912321" y="9655968"/>
                  </a:lnTo>
                  <a:lnTo>
                    <a:pt x="16922002" y="9660097"/>
                  </a:lnTo>
                  <a:lnTo>
                    <a:pt x="16926622" y="9658517"/>
                  </a:lnTo>
                  <a:lnTo>
                    <a:pt x="16930040" y="9650506"/>
                  </a:lnTo>
                  <a:lnTo>
                    <a:pt x="16928459" y="9645885"/>
                  </a:lnTo>
                  <a:lnTo>
                    <a:pt x="16924596" y="9643843"/>
                  </a:lnTo>
                  <a:close/>
                </a:path>
                <a:path w="17673320" h="9960610">
                  <a:moveTo>
                    <a:pt x="4420058" y="4309031"/>
                  </a:moveTo>
                  <a:lnTo>
                    <a:pt x="4415439" y="4310611"/>
                  </a:lnTo>
                  <a:lnTo>
                    <a:pt x="4411354" y="4318339"/>
                  </a:lnTo>
                  <a:lnTo>
                    <a:pt x="4412933" y="4322958"/>
                  </a:lnTo>
                  <a:lnTo>
                    <a:pt x="4416654" y="4325335"/>
                  </a:lnTo>
                  <a:lnTo>
                    <a:pt x="4426336" y="4329464"/>
                  </a:lnTo>
                  <a:lnTo>
                    <a:pt x="4430813" y="4328218"/>
                  </a:lnTo>
                  <a:lnTo>
                    <a:pt x="4432522" y="4324212"/>
                  </a:lnTo>
                  <a:lnTo>
                    <a:pt x="4434565" y="4320349"/>
                  </a:lnTo>
                  <a:lnTo>
                    <a:pt x="4432984" y="4315729"/>
                  </a:lnTo>
                  <a:lnTo>
                    <a:pt x="4429263" y="4313352"/>
                  </a:lnTo>
                  <a:lnTo>
                    <a:pt x="4423922" y="4311074"/>
                  </a:lnTo>
                  <a:lnTo>
                    <a:pt x="4420058" y="4309031"/>
                  </a:lnTo>
                  <a:close/>
                </a:path>
                <a:path w="17673320" h="9960610">
                  <a:moveTo>
                    <a:pt x="17503491" y="9886046"/>
                  </a:moveTo>
                  <a:lnTo>
                    <a:pt x="17499199" y="9885004"/>
                  </a:lnTo>
                  <a:lnTo>
                    <a:pt x="17493859" y="9882726"/>
                  </a:lnTo>
                  <a:lnTo>
                    <a:pt x="17489711" y="9881351"/>
                  </a:lnTo>
                  <a:lnTo>
                    <a:pt x="17485282" y="9883408"/>
                  </a:lnTo>
                  <a:lnTo>
                    <a:pt x="17483574" y="9887413"/>
                  </a:lnTo>
                  <a:lnTo>
                    <a:pt x="17482542" y="9890525"/>
                  </a:lnTo>
                  <a:lnTo>
                    <a:pt x="17482199" y="9891562"/>
                  </a:lnTo>
                  <a:lnTo>
                    <a:pt x="17483922" y="9895848"/>
                  </a:lnTo>
                  <a:lnTo>
                    <a:pt x="17487928" y="9897557"/>
                  </a:lnTo>
                  <a:lnTo>
                    <a:pt x="17488070" y="9897223"/>
                  </a:lnTo>
                  <a:lnTo>
                    <a:pt x="17493745" y="9899644"/>
                  </a:lnTo>
                  <a:lnTo>
                    <a:pt x="17497893" y="9901019"/>
                  </a:lnTo>
                  <a:lnTo>
                    <a:pt x="17502322" y="9898962"/>
                  </a:lnTo>
                  <a:lnTo>
                    <a:pt x="17504031" y="9894956"/>
                  </a:lnTo>
                  <a:lnTo>
                    <a:pt x="17505062" y="9891845"/>
                  </a:lnTo>
                  <a:lnTo>
                    <a:pt x="17505406" y="9890808"/>
                  </a:lnTo>
                  <a:lnTo>
                    <a:pt x="17503491" y="9886046"/>
                  </a:lnTo>
                  <a:close/>
                </a:path>
                <a:path w="17673320" h="9960610">
                  <a:moveTo>
                    <a:pt x="16835788" y="9600437"/>
                  </a:moveTo>
                  <a:lnTo>
                    <a:pt x="16830834" y="9601875"/>
                  </a:lnTo>
                  <a:lnTo>
                    <a:pt x="16828445" y="9607168"/>
                  </a:lnTo>
                  <a:lnTo>
                    <a:pt x="16827083" y="9609744"/>
                  </a:lnTo>
                  <a:lnTo>
                    <a:pt x="16828664" y="9614364"/>
                  </a:lnTo>
                  <a:lnTo>
                    <a:pt x="16832385" y="9616740"/>
                  </a:lnTo>
                  <a:lnTo>
                    <a:pt x="16838061" y="9619161"/>
                  </a:lnTo>
                  <a:lnTo>
                    <a:pt x="16837918" y="9619495"/>
                  </a:lnTo>
                  <a:lnTo>
                    <a:pt x="16841925" y="9621204"/>
                  </a:lnTo>
                  <a:lnTo>
                    <a:pt x="16846543" y="9619623"/>
                  </a:lnTo>
                  <a:lnTo>
                    <a:pt x="16848933" y="9614329"/>
                  </a:lnTo>
                  <a:lnTo>
                    <a:pt x="16850295" y="9611754"/>
                  </a:lnTo>
                  <a:lnTo>
                    <a:pt x="16848713" y="9607134"/>
                  </a:lnTo>
                  <a:lnTo>
                    <a:pt x="16844993" y="9604758"/>
                  </a:lnTo>
                  <a:lnTo>
                    <a:pt x="16839653" y="9602480"/>
                  </a:lnTo>
                  <a:lnTo>
                    <a:pt x="16835788" y="9600437"/>
                  </a:lnTo>
                  <a:close/>
                </a:path>
                <a:path w="17673320" h="9960610">
                  <a:moveTo>
                    <a:pt x="4340215" y="4268659"/>
                  </a:moveTo>
                  <a:lnTo>
                    <a:pt x="4335261" y="4270097"/>
                  </a:lnTo>
                  <a:lnTo>
                    <a:pt x="4332872" y="4275391"/>
                  </a:lnTo>
                  <a:lnTo>
                    <a:pt x="4331510" y="4277967"/>
                  </a:lnTo>
                  <a:lnTo>
                    <a:pt x="4333091" y="4282587"/>
                  </a:lnTo>
                  <a:lnTo>
                    <a:pt x="4336812" y="4284963"/>
                  </a:lnTo>
                  <a:lnTo>
                    <a:pt x="4346493" y="4289093"/>
                  </a:lnTo>
                  <a:lnTo>
                    <a:pt x="4350970" y="4287847"/>
                  </a:lnTo>
                  <a:lnTo>
                    <a:pt x="4353360" y="4282552"/>
                  </a:lnTo>
                  <a:lnTo>
                    <a:pt x="4354722" y="4279977"/>
                  </a:lnTo>
                  <a:lnTo>
                    <a:pt x="4353141" y="4275357"/>
                  </a:lnTo>
                  <a:lnTo>
                    <a:pt x="4349420" y="4272981"/>
                  </a:lnTo>
                  <a:lnTo>
                    <a:pt x="4344079" y="4270702"/>
                  </a:lnTo>
                  <a:lnTo>
                    <a:pt x="4340215" y="4268659"/>
                  </a:lnTo>
                  <a:close/>
                </a:path>
                <a:path w="17673320" h="9960610">
                  <a:moveTo>
                    <a:pt x="17586937" y="9916117"/>
                  </a:moveTo>
                  <a:lnTo>
                    <a:pt x="17582647" y="9915076"/>
                  </a:lnTo>
                  <a:lnTo>
                    <a:pt x="17577307" y="9912798"/>
                  </a:lnTo>
                  <a:lnTo>
                    <a:pt x="17573159" y="9911424"/>
                  </a:lnTo>
                  <a:lnTo>
                    <a:pt x="17569064" y="9913622"/>
                  </a:lnTo>
                  <a:lnTo>
                    <a:pt x="17567355" y="9917628"/>
                  </a:lnTo>
                  <a:lnTo>
                    <a:pt x="17566458" y="9920403"/>
                  </a:lnTo>
                  <a:lnTo>
                    <a:pt x="17566122" y="9921443"/>
                  </a:lnTo>
                  <a:lnTo>
                    <a:pt x="17568180" y="9925871"/>
                  </a:lnTo>
                  <a:lnTo>
                    <a:pt x="17572185" y="9927580"/>
                  </a:lnTo>
                  <a:lnTo>
                    <a:pt x="17572327" y="9927246"/>
                  </a:lnTo>
                  <a:lnTo>
                    <a:pt x="17577669" y="9929525"/>
                  </a:lnTo>
                  <a:lnTo>
                    <a:pt x="17581817" y="9930899"/>
                  </a:lnTo>
                  <a:lnTo>
                    <a:pt x="17585912" y="9928701"/>
                  </a:lnTo>
                  <a:lnTo>
                    <a:pt x="17587621" y="9924695"/>
                  </a:lnTo>
                  <a:lnTo>
                    <a:pt x="17588537" y="9921929"/>
                  </a:lnTo>
                  <a:lnTo>
                    <a:pt x="17588996" y="9920546"/>
                  </a:lnTo>
                  <a:lnTo>
                    <a:pt x="17586937" y="9916117"/>
                  </a:lnTo>
                  <a:close/>
                </a:path>
                <a:path w="17673320" h="9960610">
                  <a:moveTo>
                    <a:pt x="16756087" y="9559731"/>
                  </a:moveTo>
                  <a:lnTo>
                    <a:pt x="16751134" y="9561170"/>
                  </a:lnTo>
                  <a:lnTo>
                    <a:pt x="16749425" y="9565175"/>
                  </a:lnTo>
                  <a:lnTo>
                    <a:pt x="16747240" y="9569373"/>
                  </a:lnTo>
                  <a:lnTo>
                    <a:pt x="16748821" y="9573993"/>
                  </a:lnTo>
                  <a:lnTo>
                    <a:pt x="16752542" y="9576369"/>
                  </a:lnTo>
                  <a:lnTo>
                    <a:pt x="16762223" y="9580498"/>
                  </a:lnTo>
                  <a:lnTo>
                    <a:pt x="16766842" y="9578918"/>
                  </a:lnTo>
                  <a:lnTo>
                    <a:pt x="16768408" y="9575246"/>
                  </a:lnTo>
                  <a:lnTo>
                    <a:pt x="16770451" y="9571382"/>
                  </a:lnTo>
                  <a:lnTo>
                    <a:pt x="16769015" y="9566430"/>
                  </a:lnTo>
                  <a:lnTo>
                    <a:pt x="16765293" y="9564053"/>
                  </a:lnTo>
                  <a:lnTo>
                    <a:pt x="16759951" y="9561774"/>
                  </a:lnTo>
                  <a:lnTo>
                    <a:pt x="16756087" y="9559731"/>
                  </a:lnTo>
                  <a:close/>
                </a:path>
                <a:path w="17673320" h="9960610">
                  <a:moveTo>
                    <a:pt x="8610755" y="6083229"/>
                  </a:moveTo>
                  <a:lnTo>
                    <a:pt x="8606465" y="6082188"/>
                  </a:lnTo>
                  <a:lnTo>
                    <a:pt x="8600839" y="6080577"/>
                  </a:lnTo>
                  <a:lnTo>
                    <a:pt x="8596549" y="6079536"/>
                  </a:lnTo>
                  <a:lnTo>
                    <a:pt x="8592310" y="6082068"/>
                  </a:lnTo>
                  <a:lnTo>
                    <a:pt x="8591269" y="6086359"/>
                  </a:lnTo>
                  <a:lnTo>
                    <a:pt x="8590370" y="6090316"/>
                  </a:lnTo>
                  <a:lnTo>
                    <a:pt x="8592236" y="6094269"/>
                  </a:lnTo>
                  <a:lnTo>
                    <a:pt x="8595909" y="6095835"/>
                  </a:lnTo>
                  <a:lnTo>
                    <a:pt x="8596052" y="6095501"/>
                  </a:lnTo>
                  <a:lnTo>
                    <a:pt x="8597051" y="6095927"/>
                  </a:lnTo>
                  <a:lnTo>
                    <a:pt x="8602678" y="6097539"/>
                  </a:lnTo>
                  <a:lnTo>
                    <a:pt x="8606969" y="6098581"/>
                  </a:lnTo>
                  <a:lnTo>
                    <a:pt x="8611206" y="6096047"/>
                  </a:lnTo>
                  <a:lnTo>
                    <a:pt x="8613288" y="6087466"/>
                  </a:lnTo>
                  <a:lnTo>
                    <a:pt x="8610755" y="6083229"/>
                  </a:lnTo>
                  <a:close/>
                </a:path>
                <a:path w="17673320" h="9960610">
                  <a:moveTo>
                    <a:pt x="4270004" y="4231608"/>
                  </a:moveTo>
                  <a:lnTo>
                    <a:pt x="4264663" y="4229329"/>
                  </a:lnTo>
                  <a:lnTo>
                    <a:pt x="4260862" y="4236388"/>
                  </a:lnTo>
                  <a:lnTo>
                    <a:pt x="4257587" y="4244066"/>
                  </a:lnTo>
                  <a:lnTo>
                    <a:pt x="4263263" y="4246487"/>
                  </a:lnTo>
                  <a:lnTo>
                    <a:pt x="4263070" y="4246011"/>
                  </a:lnTo>
                  <a:lnTo>
                    <a:pt x="4267077" y="4247720"/>
                  </a:lnTo>
                  <a:lnTo>
                    <a:pt x="4271697" y="4246139"/>
                  </a:lnTo>
                  <a:lnTo>
                    <a:pt x="4273604" y="4241823"/>
                  </a:lnTo>
                  <a:lnTo>
                    <a:pt x="4275306" y="4238604"/>
                  </a:lnTo>
                  <a:lnTo>
                    <a:pt x="4273726" y="4233984"/>
                  </a:lnTo>
                  <a:lnTo>
                    <a:pt x="4270004" y="4231608"/>
                  </a:lnTo>
                  <a:close/>
                </a:path>
                <a:path w="17673320" h="9960610">
                  <a:moveTo>
                    <a:pt x="17671147" y="9945330"/>
                  </a:moveTo>
                  <a:lnTo>
                    <a:pt x="17666856" y="9944289"/>
                  </a:lnTo>
                  <a:lnTo>
                    <a:pt x="17661516" y="9942011"/>
                  </a:lnTo>
                  <a:lnTo>
                    <a:pt x="17657368" y="9940637"/>
                  </a:lnTo>
                  <a:lnTo>
                    <a:pt x="17653272" y="9942835"/>
                  </a:lnTo>
                  <a:lnTo>
                    <a:pt x="17651564" y="9946841"/>
                  </a:lnTo>
                  <a:lnTo>
                    <a:pt x="17650667" y="9949615"/>
                  </a:lnTo>
                  <a:lnTo>
                    <a:pt x="17650331" y="9950656"/>
                  </a:lnTo>
                  <a:lnTo>
                    <a:pt x="17652386" y="9955083"/>
                  </a:lnTo>
                  <a:lnTo>
                    <a:pt x="17656060" y="9956651"/>
                  </a:lnTo>
                  <a:lnTo>
                    <a:pt x="17656535" y="9956459"/>
                  </a:lnTo>
                  <a:lnTo>
                    <a:pt x="17661878" y="9958738"/>
                  </a:lnTo>
                  <a:lnTo>
                    <a:pt x="17666026" y="9960112"/>
                  </a:lnTo>
                  <a:lnTo>
                    <a:pt x="17670455" y="9958056"/>
                  </a:lnTo>
                  <a:lnTo>
                    <a:pt x="17672746" y="9951142"/>
                  </a:lnTo>
                  <a:lnTo>
                    <a:pt x="17673204" y="9949759"/>
                  </a:lnTo>
                  <a:lnTo>
                    <a:pt x="17671147" y="9945330"/>
                  </a:lnTo>
                  <a:close/>
                </a:path>
                <a:path w="17673320" h="9960610">
                  <a:moveTo>
                    <a:pt x="16677339" y="9518643"/>
                  </a:moveTo>
                  <a:lnTo>
                    <a:pt x="16672386" y="9520081"/>
                  </a:lnTo>
                  <a:lnTo>
                    <a:pt x="16668300" y="9527808"/>
                  </a:lnTo>
                  <a:lnTo>
                    <a:pt x="16669739" y="9532762"/>
                  </a:lnTo>
                  <a:lnTo>
                    <a:pt x="16673460" y="9535139"/>
                  </a:lnTo>
                  <a:lnTo>
                    <a:pt x="16683474" y="9539410"/>
                  </a:lnTo>
                  <a:lnTo>
                    <a:pt x="16688094" y="9537830"/>
                  </a:lnTo>
                  <a:lnTo>
                    <a:pt x="16689660" y="9534158"/>
                  </a:lnTo>
                  <a:lnTo>
                    <a:pt x="16691703" y="9530294"/>
                  </a:lnTo>
                  <a:lnTo>
                    <a:pt x="16690266" y="9525341"/>
                  </a:lnTo>
                  <a:lnTo>
                    <a:pt x="16686545" y="9522964"/>
                  </a:lnTo>
                  <a:lnTo>
                    <a:pt x="16681202" y="9520685"/>
                  </a:lnTo>
                  <a:lnTo>
                    <a:pt x="16677339" y="9518643"/>
                  </a:lnTo>
                  <a:close/>
                </a:path>
                <a:path w="17673320" h="9960610">
                  <a:moveTo>
                    <a:pt x="4181575" y="4186389"/>
                  </a:moveTo>
                  <a:lnTo>
                    <a:pt x="4176622" y="4187828"/>
                  </a:lnTo>
                  <a:lnTo>
                    <a:pt x="4174913" y="4191834"/>
                  </a:lnTo>
                  <a:lnTo>
                    <a:pt x="4172871" y="4195697"/>
                  </a:lnTo>
                  <a:lnTo>
                    <a:pt x="4174308" y="4200651"/>
                  </a:lnTo>
                  <a:lnTo>
                    <a:pt x="4178029" y="4203027"/>
                  </a:lnTo>
                  <a:lnTo>
                    <a:pt x="4187711" y="4207157"/>
                  </a:lnTo>
                  <a:lnTo>
                    <a:pt x="4192330" y="4205577"/>
                  </a:lnTo>
                  <a:lnTo>
                    <a:pt x="4193897" y="4201904"/>
                  </a:lnTo>
                  <a:lnTo>
                    <a:pt x="4195939" y="4198041"/>
                  </a:lnTo>
                  <a:lnTo>
                    <a:pt x="4194501" y="4193087"/>
                  </a:lnTo>
                  <a:lnTo>
                    <a:pt x="4190780" y="4190711"/>
                  </a:lnTo>
                  <a:lnTo>
                    <a:pt x="4185439" y="4188432"/>
                  </a:lnTo>
                  <a:lnTo>
                    <a:pt x="4181575" y="4186389"/>
                  </a:lnTo>
                  <a:close/>
                </a:path>
                <a:path w="17673320" h="9960610">
                  <a:moveTo>
                    <a:pt x="8697763" y="6104955"/>
                  </a:moveTo>
                  <a:lnTo>
                    <a:pt x="8693473" y="6103914"/>
                  </a:lnTo>
                  <a:lnTo>
                    <a:pt x="8687704" y="6102637"/>
                  </a:lnTo>
                  <a:lnTo>
                    <a:pt x="8683414" y="6101596"/>
                  </a:lnTo>
                  <a:lnTo>
                    <a:pt x="8679175" y="6104128"/>
                  </a:lnTo>
                  <a:lnTo>
                    <a:pt x="8678134" y="6108419"/>
                  </a:lnTo>
                  <a:lnTo>
                    <a:pt x="8677044" y="6111900"/>
                  </a:lnTo>
                  <a:lnTo>
                    <a:pt x="8679244" y="6115995"/>
                  </a:lnTo>
                  <a:lnTo>
                    <a:pt x="8683916" y="6117988"/>
                  </a:lnTo>
                  <a:lnTo>
                    <a:pt x="8689685" y="6119265"/>
                  </a:lnTo>
                  <a:lnTo>
                    <a:pt x="8693977" y="6120307"/>
                  </a:lnTo>
                  <a:lnTo>
                    <a:pt x="8698213" y="6117773"/>
                  </a:lnTo>
                  <a:lnTo>
                    <a:pt x="8700295" y="6109192"/>
                  </a:lnTo>
                  <a:lnTo>
                    <a:pt x="8697763" y="6104955"/>
                  </a:lnTo>
                  <a:close/>
                </a:path>
                <a:path w="17673320" h="9960610">
                  <a:moveTo>
                    <a:pt x="16598969" y="9475743"/>
                  </a:moveTo>
                  <a:lnTo>
                    <a:pt x="16594016" y="9477181"/>
                  </a:lnTo>
                  <a:lnTo>
                    <a:pt x="16589930" y="9484908"/>
                  </a:lnTo>
                  <a:lnTo>
                    <a:pt x="16591369" y="9489862"/>
                  </a:lnTo>
                  <a:lnTo>
                    <a:pt x="16595232" y="9491904"/>
                  </a:lnTo>
                  <a:lnTo>
                    <a:pt x="16600288" y="9494851"/>
                  </a:lnTo>
                  <a:lnTo>
                    <a:pt x="16604628" y="9496702"/>
                  </a:lnTo>
                  <a:lnTo>
                    <a:pt x="16609250" y="9495122"/>
                  </a:lnTo>
                  <a:lnTo>
                    <a:pt x="16611150" y="9491592"/>
                  </a:lnTo>
                  <a:lnTo>
                    <a:pt x="16613193" y="9487728"/>
                  </a:lnTo>
                  <a:lnTo>
                    <a:pt x="16611754" y="9482775"/>
                  </a:lnTo>
                  <a:lnTo>
                    <a:pt x="16607890" y="9480732"/>
                  </a:lnTo>
                  <a:lnTo>
                    <a:pt x="16602832" y="9477785"/>
                  </a:lnTo>
                  <a:lnTo>
                    <a:pt x="16598969" y="9475743"/>
                  </a:lnTo>
                  <a:close/>
                </a:path>
                <a:path w="17673320" h="9960610">
                  <a:moveTo>
                    <a:pt x="4102351" y="4145493"/>
                  </a:moveTo>
                  <a:lnTo>
                    <a:pt x="4097397" y="4146931"/>
                  </a:lnTo>
                  <a:lnTo>
                    <a:pt x="4095688" y="4150937"/>
                  </a:lnTo>
                  <a:lnTo>
                    <a:pt x="4093645" y="4154801"/>
                  </a:lnTo>
                  <a:lnTo>
                    <a:pt x="4095084" y="4159755"/>
                  </a:lnTo>
                  <a:lnTo>
                    <a:pt x="4098805" y="4162131"/>
                  </a:lnTo>
                  <a:lnTo>
                    <a:pt x="4108485" y="4166260"/>
                  </a:lnTo>
                  <a:lnTo>
                    <a:pt x="4113105" y="4164680"/>
                  </a:lnTo>
                  <a:lnTo>
                    <a:pt x="4114672" y="4161007"/>
                  </a:lnTo>
                  <a:lnTo>
                    <a:pt x="4116715" y="4157144"/>
                  </a:lnTo>
                  <a:lnTo>
                    <a:pt x="4115276" y="4152190"/>
                  </a:lnTo>
                  <a:lnTo>
                    <a:pt x="4111555" y="4149814"/>
                  </a:lnTo>
                  <a:lnTo>
                    <a:pt x="4106215" y="4147536"/>
                  </a:lnTo>
                  <a:lnTo>
                    <a:pt x="4102351" y="4145493"/>
                  </a:lnTo>
                  <a:close/>
                </a:path>
                <a:path w="17673320" h="9960610">
                  <a:moveTo>
                    <a:pt x="4023745" y="4104071"/>
                  </a:moveTo>
                  <a:lnTo>
                    <a:pt x="4018792" y="4105509"/>
                  </a:lnTo>
                  <a:lnTo>
                    <a:pt x="4017083" y="4109515"/>
                  </a:lnTo>
                  <a:lnTo>
                    <a:pt x="4015040" y="4113379"/>
                  </a:lnTo>
                  <a:lnTo>
                    <a:pt x="4016478" y="4118332"/>
                  </a:lnTo>
                  <a:lnTo>
                    <a:pt x="4020199" y="4120709"/>
                  </a:lnTo>
                  <a:lnTo>
                    <a:pt x="4029880" y="4124838"/>
                  </a:lnTo>
                  <a:lnTo>
                    <a:pt x="4034500" y="4123258"/>
                  </a:lnTo>
                  <a:lnTo>
                    <a:pt x="4036066" y="4119586"/>
                  </a:lnTo>
                  <a:lnTo>
                    <a:pt x="4038108" y="4115722"/>
                  </a:lnTo>
                  <a:lnTo>
                    <a:pt x="4036672" y="4110769"/>
                  </a:lnTo>
                  <a:lnTo>
                    <a:pt x="4032950" y="4108392"/>
                  </a:lnTo>
                  <a:lnTo>
                    <a:pt x="4027609" y="4106114"/>
                  </a:lnTo>
                  <a:lnTo>
                    <a:pt x="4023745" y="4104071"/>
                  </a:lnTo>
                  <a:close/>
                </a:path>
                <a:path w="17673320" h="9960610">
                  <a:moveTo>
                    <a:pt x="16521551" y="9432460"/>
                  </a:moveTo>
                  <a:lnTo>
                    <a:pt x="16516598" y="9433899"/>
                  </a:lnTo>
                  <a:lnTo>
                    <a:pt x="16514555" y="9437762"/>
                  </a:lnTo>
                  <a:lnTo>
                    <a:pt x="16512180" y="9441484"/>
                  </a:lnTo>
                  <a:lnTo>
                    <a:pt x="16513617" y="9446437"/>
                  </a:lnTo>
                  <a:lnTo>
                    <a:pt x="16517480" y="9448480"/>
                  </a:lnTo>
                  <a:lnTo>
                    <a:pt x="16522537" y="9451425"/>
                  </a:lnTo>
                  <a:lnTo>
                    <a:pt x="16526876" y="9453276"/>
                  </a:lnTo>
                  <a:lnTo>
                    <a:pt x="16531356" y="9452031"/>
                  </a:lnTo>
                  <a:lnTo>
                    <a:pt x="16533256" y="9448501"/>
                  </a:lnTo>
                  <a:lnTo>
                    <a:pt x="16535633" y="9444780"/>
                  </a:lnTo>
                  <a:lnTo>
                    <a:pt x="16534194" y="9439826"/>
                  </a:lnTo>
                  <a:lnTo>
                    <a:pt x="16530331" y="9437783"/>
                  </a:lnTo>
                  <a:lnTo>
                    <a:pt x="16525273" y="9434837"/>
                  </a:lnTo>
                  <a:lnTo>
                    <a:pt x="16521551" y="9432460"/>
                  </a:lnTo>
                  <a:close/>
                </a:path>
                <a:path w="17673320" h="9960610">
                  <a:moveTo>
                    <a:pt x="3945139" y="4062649"/>
                  </a:moveTo>
                  <a:lnTo>
                    <a:pt x="3940185" y="4064087"/>
                  </a:lnTo>
                  <a:lnTo>
                    <a:pt x="3936100" y="4071814"/>
                  </a:lnTo>
                  <a:lnTo>
                    <a:pt x="3937538" y="4076768"/>
                  </a:lnTo>
                  <a:lnTo>
                    <a:pt x="3941259" y="4079144"/>
                  </a:lnTo>
                  <a:lnTo>
                    <a:pt x="3951274" y="4083416"/>
                  </a:lnTo>
                  <a:lnTo>
                    <a:pt x="3955894" y="4081836"/>
                  </a:lnTo>
                  <a:lnTo>
                    <a:pt x="3957460" y="4078164"/>
                  </a:lnTo>
                  <a:lnTo>
                    <a:pt x="3959503" y="4074300"/>
                  </a:lnTo>
                  <a:lnTo>
                    <a:pt x="3958065" y="4069347"/>
                  </a:lnTo>
                  <a:lnTo>
                    <a:pt x="3954344" y="4066970"/>
                  </a:lnTo>
                  <a:lnTo>
                    <a:pt x="3949003" y="4064692"/>
                  </a:lnTo>
                  <a:lnTo>
                    <a:pt x="3945139" y="4062649"/>
                  </a:lnTo>
                  <a:close/>
                </a:path>
                <a:path w="17673320" h="9960610">
                  <a:moveTo>
                    <a:pt x="8784386" y="6125728"/>
                  </a:moveTo>
                  <a:lnTo>
                    <a:pt x="8780096" y="6124687"/>
                  </a:lnTo>
                  <a:lnTo>
                    <a:pt x="8774329" y="6123411"/>
                  </a:lnTo>
                  <a:lnTo>
                    <a:pt x="8770037" y="6122369"/>
                  </a:lnTo>
                  <a:lnTo>
                    <a:pt x="8765801" y="6124902"/>
                  </a:lnTo>
                  <a:lnTo>
                    <a:pt x="8764760" y="6129193"/>
                  </a:lnTo>
                  <a:lnTo>
                    <a:pt x="8763528" y="6133007"/>
                  </a:lnTo>
                  <a:lnTo>
                    <a:pt x="8765867" y="6136768"/>
                  </a:lnTo>
                  <a:lnTo>
                    <a:pt x="8770542" y="6138762"/>
                  </a:lnTo>
                  <a:lnTo>
                    <a:pt x="8776310" y="6140039"/>
                  </a:lnTo>
                  <a:lnTo>
                    <a:pt x="8780600" y="6141080"/>
                  </a:lnTo>
                  <a:lnTo>
                    <a:pt x="8784837" y="6138547"/>
                  </a:lnTo>
                  <a:lnTo>
                    <a:pt x="8786920" y="6129966"/>
                  </a:lnTo>
                  <a:lnTo>
                    <a:pt x="8784386" y="6125728"/>
                  </a:lnTo>
                  <a:close/>
                </a:path>
                <a:path w="17673320" h="9960610">
                  <a:moveTo>
                    <a:pt x="16443608" y="9388559"/>
                  </a:moveTo>
                  <a:lnTo>
                    <a:pt x="16438797" y="9389663"/>
                  </a:lnTo>
                  <a:lnTo>
                    <a:pt x="16434712" y="9397390"/>
                  </a:lnTo>
                  <a:lnTo>
                    <a:pt x="16435817" y="9402201"/>
                  </a:lnTo>
                  <a:lnTo>
                    <a:pt x="16439680" y="9404244"/>
                  </a:lnTo>
                  <a:lnTo>
                    <a:pt x="16444737" y="9407191"/>
                  </a:lnTo>
                  <a:lnTo>
                    <a:pt x="16449076" y="9409041"/>
                  </a:lnTo>
                  <a:lnTo>
                    <a:pt x="16453555" y="9407795"/>
                  </a:lnTo>
                  <a:lnTo>
                    <a:pt x="16455455" y="9404266"/>
                  </a:lnTo>
                  <a:lnTo>
                    <a:pt x="16457498" y="9400402"/>
                  </a:lnTo>
                  <a:lnTo>
                    <a:pt x="16456393" y="9395591"/>
                  </a:lnTo>
                  <a:lnTo>
                    <a:pt x="16452530" y="9393549"/>
                  </a:lnTo>
                  <a:lnTo>
                    <a:pt x="16447472" y="9390602"/>
                  </a:lnTo>
                  <a:lnTo>
                    <a:pt x="16443608" y="9388559"/>
                  </a:lnTo>
                  <a:close/>
                </a:path>
                <a:path w="17673320" h="9960610">
                  <a:moveTo>
                    <a:pt x="3866342" y="4020750"/>
                  </a:moveTo>
                  <a:lnTo>
                    <a:pt x="3861388" y="4022189"/>
                  </a:lnTo>
                  <a:lnTo>
                    <a:pt x="3857303" y="4029916"/>
                  </a:lnTo>
                  <a:lnTo>
                    <a:pt x="3858740" y="4034870"/>
                  </a:lnTo>
                  <a:lnTo>
                    <a:pt x="3862462" y="4037246"/>
                  </a:lnTo>
                  <a:lnTo>
                    <a:pt x="3872143" y="4041376"/>
                  </a:lnTo>
                  <a:lnTo>
                    <a:pt x="3877097" y="4039937"/>
                  </a:lnTo>
                  <a:lnTo>
                    <a:pt x="3878664" y="4036265"/>
                  </a:lnTo>
                  <a:lnTo>
                    <a:pt x="3880706" y="4032402"/>
                  </a:lnTo>
                  <a:lnTo>
                    <a:pt x="3879268" y="4027448"/>
                  </a:lnTo>
                  <a:lnTo>
                    <a:pt x="3875547" y="4025071"/>
                  </a:lnTo>
                  <a:lnTo>
                    <a:pt x="3870206" y="4022793"/>
                  </a:lnTo>
                  <a:lnTo>
                    <a:pt x="3866342" y="4020750"/>
                  </a:lnTo>
                  <a:close/>
                </a:path>
                <a:path w="17673320" h="9960610">
                  <a:moveTo>
                    <a:pt x="3787687" y="3978519"/>
                  </a:moveTo>
                  <a:lnTo>
                    <a:pt x="3782733" y="3979957"/>
                  </a:lnTo>
                  <a:lnTo>
                    <a:pt x="3778648" y="3987684"/>
                  </a:lnTo>
                  <a:lnTo>
                    <a:pt x="3780229" y="3992304"/>
                  </a:lnTo>
                  <a:lnTo>
                    <a:pt x="3783807" y="3995014"/>
                  </a:lnTo>
                  <a:lnTo>
                    <a:pt x="3793488" y="3999143"/>
                  </a:lnTo>
                  <a:lnTo>
                    <a:pt x="3798108" y="3997563"/>
                  </a:lnTo>
                  <a:lnTo>
                    <a:pt x="3800008" y="3994034"/>
                  </a:lnTo>
                  <a:lnTo>
                    <a:pt x="3802051" y="3990170"/>
                  </a:lnTo>
                  <a:lnTo>
                    <a:pt x="3800470" y="3985550"/>
                  </a:lnTo>
                  <a:lnTo>
                    <a:pt x="3796892" y="3982840"/>
                  </a:lnTo>
                  <a:lnTo>
                    <a:pt x="3791550" y="3980561"/>
                  </a:lnTo>
                  <a:lnTo>
                    <a:pt x="3787687" y="3978519"/>
                  </a:lnTo>
                  <a:close/>
                </a:path>
                <a:path w="17673320" h="9960610">
                  <a:moveTo>
                    <a:pt x="8871106" y="6145358"/>
                  </a:moveTo>
                  <a:lnTo>
                    <a:pt x="8866815" y="6144317"/>
                  </a:lnTo>
                  <a:lnTo>
                    <a:pt x="8857088" y="6142141"/>
                  </a:lnTo>
                  <a:lnTo>
                    <a:pt x="8852851" y="6144675"/>
                  </a:lnTo>
                  <a:lnTo>
                    <a:pt x="8851810" y="6148966"/>
                  </a:lnTo>
                  <a:lnTo>
                    <a:pt x="8850912" y="6152922"/>
                  </a:lnTo>
                  <a:lnTo>
                    <a:pt x="8852920" y="6156541"/>
                  </a:lnTo>
                  <a:lnTo>
                    <a:pt x="8856259" y="6157965"/>
                  </a:lnTo>
                  <a:lnTo>
                    <a:pt x="8856402" y="6157631"/>
                  </a:lnTo>
                  <a:lnTo>
                    <a:pt x="8857736" y="6158200"/>
                  </a:lnTo>
                  <a:lnTo>
                    <a:pt x="8867461" y="6160376"/>
                  </a:lnTo>
                  <a:lnTo>
                    <a:pt x="8871840" y="6157510"/>
                  </a:lnTo>
                  <a:lnTo>
                    <a:pt x="8873639" y="6149596"/>
                  </a:lnTo>
                  <a:lnTo>
                    <a:pt x="8871106" y="6145358"/>
                  </a:lnTo>
                  <a:close/>
                </a:path>
                <a:path w="17673320" h="9960610">
                  <a:moveTo>
                    <a:pt x="16367522" y="9343083"/>
                  </a:moveTo>
                  <a:lnTo>
                    <a:pt x="16362711" y="9344187"/>
                  </a:lnTo>
                  <a:lnTo>
                    <a:pt x="16360335" y="9347908"/>
                  </a:lnTo>
                  <a:lnTo>
                    <a:pt x="16358973" y="9350484"/>
                  </a:lnTo>
                  <a:lnTo>
                    <a:pt x="16358292" y="9351771"/>
                  </a:lnTo>
                  <a:lnTo>
                    <a:pt x="16359395" y="9356583"/>
                  </a:lnTo>
                  <a:lnTo>
                    <a:pt x="16363118" y="9358959"/>
                  </a:lnTo>
                  <a:lnTo>
                    <a:pt x="16368175" y="9361906"/>
                  </a:lnTo>
                  <a:lnTo>
                    <a:pt x="16372847" y="9363899"/>
                  </a:lnTo>
                  <a:lnTo>
                    <a:pt x="16377325" y="9362652"/>
                  </a:lnTo>
                  <a:lnTo>
                    <a:pt x="16379225" y="9359123"/>
                  </a:lnTo>
                  <a:lnTo>
                    <a:pt x="16380588" y="9356547"/>
                  </a:lnTo>
                  <a:lnTo>
                    <a:pt x="16381268" y="9355259"/>
                  </a:lnTo>
                  <a:lnTo>
                    <a:pt x="16380165" y="9350448"/>
                  </a:lnTo>
                  <a:lnTo>
                    <a:pt x="16376443" y="9348071"/>
                  </a:lnTo>
                  <a:lnTo>
                    <a:pt x="16371385" y="9345125"/>
                  </a:lnTo>
                  <a:lnTo>
                    <a:pt x="16367522" y="9343083"/>
                  </a:lnTo>
                  <a:close/>
                </a:path>
                <a:path w="17673320" h="9960610">
                  <a:moveTo>
                    <a:pt x="3709508" y="3936095"/>
                  </a:moveTo>
                  <a:lnTo>
                    <a:pt x="3704555" y="3937533"/>
                  </a:lnTo>
                  <a:lnTo>
                    <a:pt x="3700470" y="3945260"/>
                  </a:lnTo>
                  <a:lnTo>
                    <a:pt x="3701908" y="3950214"/>
                  </a:lnTo>
                  <a:lnTo>
                    <a:pt x="3705771" y="3952257"/>
                  </a:lnTo>
                  <a:lnTo>
                    <a:pt x="3710828" y="3955203"/>
                  </a:lnTo>
                  <a:lnTo>
                    <a:pt x="3715167" y="3957054"/>
                  </a:lnTo>
                  <a:lnTo>
                    <a:pt x="3719787" y="3955474"/>
                  </a:lnTo>
                  <a:lnTo>
                    <a:pt x="3721688" y="3951944"/>
                  </a:lnTo>
                  <a:lnTo>
                    <a:pt x="3723730" y="3948080"/>
                  </a:lnTo>
                  <a:lnTo>
                    <a:pt x="3722292" y="3943126"/>
                  </a:lnTo>
                  <a:lnTo>
                    <a:pt x="3718429" y="3941084"/>
                  </a:lnTo>
                  <a:lnTo>
                    <a:pt x="3713372" y="3938137"/>
                  </a:lnTo>
                  <a:lnTo>
                    <a:pt x="3709508" y="3936095"/>
                  </a:lnTo>
                  <a:close/>
                </a:path>
                <a:path w="17673320" h="9960610">
                  <a:moveTo>
                    <a:pt x="16291579" y="9297272"/>
                  </a:moveTo>
                  <a:lnTo>
                    <a:pt x="16286766" y="9298376"/>
                  </a:lnTo>
                  <a:lnTo>
                    <a:pt x="16282013" y="9305818"/>
                  </a:lnTo>
                  <a:lnTo>
                    <a:pt x="16283118" y="9310630"/>
                  </a:lnTo>
                  <a:lnTo>
                    <a:pt x="16286839" y="9313006"/>
                  </a:lnTo>
                  <a:lnTo>
                    <a:pt x="16291894" y="9315951"/>
                  </a:lnTo>
                  <a:lnTo>
                    <a:pt x="16292897" y="9316379"/>
                  </a:lnTo>
                  <a:lnTo>
                    <a:pt x="16292755" y="9316713"/>
                  </a:lnTo>
                  <a:lnTo>
                    <a:pt x="16296426" y="9318279"/>
                  </a:lnTo>
                  <a:lnTo>
                    <a:pt x="16300569" y="9316890"/>
                  </a:lnTo>
                  <a:lnTo>
                    <a:pt x="16302804" y="9313503"/>
                  </a:lnTo>
                  <a:lnTo>
                    <a:pt x="16305180" y="9309782"/>
                  </a:lnTo>
                  <a:lnTo>
                    <a:pt x="16304075" y="9304970"/>
                  </a:lnTo>
                  <a:lnTo>
                    <a:pt x="16300355" y="9302594"/>
                  </a:lnTo>
                  <a:lnTo>
                    <a:pt x="16295299" y="9299648"/>
                  </a:lnTo>
                  <a:lnTo>
                    <a:pt x="16291579" y="9297272"/>
                  </a:lnTo>
                  <a:close/>
                </a:path>
                <a:path w="17673320" h="9960610">
                  <a:moveTo>
                    <a:pt x="3631139" y="3893196"/>
                  </a:moveTo>
                  <a:lnTo>
                    <a:pt x="3626185" y="3894634"/>
                  </a:lnTo>
                  <a:lnTo>
                    <a:pt x="3622099" y="3902361"/>
                  </a:lnTo>
                  <a:lnTo>
                    <a:pt x="3623538" y="3907314"/>
                  </a:lnTo>
                  <a:lnTo>
                    <a:pt x="3627402" y="3909357"/>
                  </a:lnTo>
                  <a:lnTo>
                    <a:pt x="3632458" y="3912303"/>
                  </a:lnTo>
                  <a:lnTo>
                    <a:pt x="3636797" y="3914154"/>
                  </a:lnTo>
                  <a:lnTo>
                    <a:pt x="3641417" y="3912574"/>
                  </a:lnTo>
                  <a:lnTo>
                    <a:pt x="3643318" y="3909044"/>
                  </a:lnTo>
                  <a:lnTo>
                    <a:pt x="3645360" y="3905180"/>
                  </a:lnTo>
                  <a:lnTo>
                    <a:pt x="3643922" y="3900227"/>
                  </a:lnTo>
                  <a:lnTo>
                    <a:pt x="3640059" y="3898184"/>
                  </a:lnTo>
                  <a:lnTo>
                    <a:pt x="3635002" y="3895238"/>
                  </a:lnTo>
                  <a:lnTo>
                    <a:pt x="3631139" y="3893196"/>
                  </a:lnTo>
                  <a:close/>
                </a:path>
                <a:path w="17673320" h="9960610">
                  <a:moveTo>
                    <a:pt x="8958249" y="6163987"/>
                  </a:moveTo>
                  <a:lnTo>
                    <a:pt x="8953959" y="6162946"/>
                  </a:lnTo>
                  <a:lnTo>
                    <a:pt x="8948192" y="6161670"/>
                  </a:lnTo>
                  <a:lnTo>
                    <a:pt x="8943758" y="6160962"/>
                  </a:lnTo>
                  <a:lnTo>
                    <a:pt x="8939854" y="6163637"/>
                  </a:lnTo>
                  <a:lnTo>
                    <a:pt x="8938813" y="6167928"/>
                  </a:lnTo>
                  <a:lnTo>
                    <a:pt x="8937913" y="6171884"/>
                  </a:lnTo>
                  <a:lnTo>
                    <a:pt x="8939922" y="6175502"/>
                  </a:lnTo>
                  <a:lnTo>
                    <a:pt x="8943261" y="6176927"/>
                  </a:lnTo>
                  <a:lnTo>
                    <a:pt x="8943737" y="6176735"/>
                  </a:lnTo>
                  <a:lnTo>
                    <a:pt x="8945071" y="6177304"/>
                  </a:lnTo>
                  <a:lnTo>
                    <a:pt x="8950841" y="6178582"/>
                  </a:lnTo>
                  <a:lnTo>
                    <a:pt x="8955275" y="6179290"/>
                  </a:lnTo>
                  <a:lnTo>
                    <a:pt x="8959177" y="6176614"/>
                  </a:lnTo>
                  <a:lnTo>
                    <a:pt x="8960218" y="6172323"/>
                  </a:lnTo>
                  <a:lnTo>
                    <a:pt x="8960866" y="6168259"/>
                  </a:lnTo>
                  <a:lnTo>
                    <a:pt x="8960925" y="6167891"/>
                  </a:lnTo>
                  <a:lnTo>
                    <a:pt x="8958249" y="6163987"/>
                  </a:lnTo>
                  <a:close/>
                </a:path>
                <a:path w="17673320" h="9960610">
                  <a:moveTo>
                    <a:pt x="3553579" y="3850247"/>
                  </a:moveTo>
                  <a:lnTo>
                    <a:pt x="3548625" y="3851685"/>
                  </a:lnTo>
                  <a:lnTo>
                    <a:pt x="3546582" y="3855548"/>
                  </a:lnTo>
                  <a:lnTo>
                    <a:pt x="3544206" y="3859270"/>
                  </a:lnTo>
                  <a:lnTo>
                    <a:pt x="3545644" y="3864223"/>
                  </a:lnTo>
                  <a:lnTo>
                    <a:pt x="3549508" y="3866266"/>
                  </a:lnTo>
                  <a:lnTo>
                    <a:pt x="3554564" y="3869212"/>
                  </a:lnTo>
                  <a:lnTo>
                    <a:pt x="3555231" y="3869496"/>
                  </a:lnTo>
                  <a:lnTo>
                    <a:pt x="3555089" y="3869830"/>
                  </a:lnTo>
                  <a:lnTo>
                    <a:pt x="3558761" y="3871397"/>
                  </a:lnTo>
                  <a:lnTo>
                    <a:pt x="3563381" y="3869816"/>
                  </a:lnTo>
                  <a:lnTo>
                    <a:pt x="3565281" y="3866286"/>
                  </a:lnTo>
                  <a:lnTo>
                    <a:pt x="3567658" y="3862565"/>
                  </a:lnTo>
                  <a:lnTo>
                    <a:pt x="3566219" y="3857612"/>
                  </a:lnTo>
                  <a:lnTo>
                    <a:pt x="3562356" y="3855569"/>
                  </a:lnTo>
                  <a:lnTo>
                    <a:pt x="3557300" y="3852623"/>
                  </a:lnTo>
                  <a:lnTo>
                    <a:pt x="3553579" y="3850247"/>
                  </a:lnTo>
                  <a:close/>
                </a:path>
                <a:path w="17673320" h="9960610">
                  <a:moveTo>
                    <a:pt x="16215585" y="9250651"/>
                  </a:moveTo>
                  <a:lnTo>
                    <a:pt x="16210774" y="9251756"/>
                  </a:lnTo>
                  <a:lnTo>
                    <a:pt x="16206021" y="9259198"/>
                  </a:lnTo>
                  <a:lnTo>
                    <a:pt x="16207124" y="9264009"/>
                  </a:lnTo>
                  <a:lnTo>
                    <a:pt x="16210845" y="9266385"/>
                  </a:lnTo>
                  <a:lnTo>
                    <a:pt x="16215902" y="9269331"/>
                  </a:lnTo>
                  <a:lnTo>
                    <a:pt x="16220576" y="9271325"/>
                  </a:lnTo>
                  <a:lnTo>
                    <a:pt x="16224576" y="9270269"/>
                  </a:lnTo>
                  <a:lnTo>
                    <a:pt x="16226810" y="9266882"/>
                  </a:lnTo>
                  <a:lnTo>
                    <a:pt x="16229186" y="9263161"/>
                  </a:lnTo>
                  <a:lnTo>
                    <a:pt x="16228083" y="9258350"/>
                  </a:lnTo>
                  <a:lnTo>
                    <a:pt x="16224361" y="9255973"/>
                  </a:lnTo>
                  <a:lnTo>
                    <a:pt x="16219306" y="9253027"/>
                  </a:lnTo>
                  <a:lnTo>
                    <a:pt x="16215585" y="9250651"/>
                  </a:lnTo>
                  <a:close/>
                </a:path>
                <a:path w="17673320" h="9960610">
                  <a:moveTo>
                    <a:pt x="3475493" y="3806679"/>
                  </a:moveTo>
                  <a:lnTo>
                    <a:pt x="3470874" y="3808259"/>
                  </a:lnTo>
                  <a:lnTo>
                    <a:pt x="3466121" y="3815702"/>
                  </a:lnTo>
                  <a:lnTo>
                    <a:pt x="3467559" y="3820655"/>
                  </a:lnTo>
                  <a:lnTo>
                    <a:pt x="3471423" y="3822698"/>
                  </a:lnTo>
                  <a:lnTo>
                    <a:pt x="3476479" y="3825644"/>
                  </a:lnTo>
                  <a:lnTo>
                    <a:pt x="3480818" y="3827495"/>
                  </a:lnTo>
                  <a:lnTo>
                    <a:pt x="3485296" y="3826249"/>
                  </a:lnTo>
                  <a:lnTo>
                    <a:pt x="3487196" y="3822719"/>
                  </a:lnTo>
                  <a:lnTo>
                    <a:pt x="3489572" y="3818998"/>
                  </a:lnTo>
                  <a:lnTo>
                    <a:pt x="3488134" y="3814044"/>
                  </a:lnTo>
                  <a:lnTo>
                    <a:pt x="3484271" y="3812002"/>
                  </a:lnTo>
                  <a:lnTo>
                    <a:pt x="3479214" y="3809056"/>
                  </a:lnTo>
                  <a:lnTo>
                    <a:pt x="3475493" y="3806679"/>
                  </a:lnTo>
                  <a:close/>
                </a:path>
                <a:path w="17673320" h="9960610">
                  <a:moveTo>
                    <a:pt x="9045346" y="6181806"/>
                  </a:moveTo>
                  <a:lnTo>
                    <a:pt x="9040914" y="6181098"/>
                  </a:lnTo>
                  <a:lnTo>
                    <a:pt x="9035144" y="6179821"/>
                  </a:lnTo>
                  <a:lnTo>
                    <a:pt x="9030710" y="6179113"/>
                  </a:lnTo>
                  <a:lnTo>
                    <a:pt x="9026808" y="6181789"/>
                  </a:lnTo>
                  <a:lnTo>
                    <a:pt x="9025767" y="6186080"/>
                  </a:lnTo>
                  <a:lnTo>
                    <a:pt x="9025011" y="6189703"/>
                  </a:lnTo>
                  <a:lnTo>
                    <a:pt x="9027019" y="6193321"/>
                  </a:lnTo>
                  <a:lnTo>
                    <a:pt x="9032026" y="6195457"/>
                  </a:lnTo>
                  <a:lnTo>
                    <a:pt x="9037793" y="6196734"/>
                  </a:lnTo>
                  <a:lnTo>
                    <a:pt x="9042227" y="6197442"/>
                  </a:lnTo>
                  <a:lnTo>
                    <a:pt x="9046131" y="6194766"/>
                  </a:lnTo>
                  <a:lnTo>
                    <a:pt x="9047173" y="6190476"/>
                  </a:lnTo>
                  <a:lnTo>
                    <a:pt x="9047821" y="6186412"/>
                  </a:lnTo>
                  <a:lnTo>
                    <a:pt x="9047880" y="6186043"/>
                  </a:lnTo>
                  <a:lnTo>
                    <a:pt x="9045346" y="6181806"/>
                  </a:lnTo>
                  <a:close/>
                </a:path>
                <a:path w="17673320" h="9960610">
                  <a:moveTo>
                    <a:pt x="16139827" y="9202553"/>
                  </a:moveTo>
                  <a:lnTo>
                    <a:pt x="16135016" y="9203657"/>
                  </a:lnTo>
                  <a:lnTo>
                    <a:pt x="16130659" y="9210479"/>
                  </a:lnTo>
                  <a:lnTo>
                    <a:pt x="16130263" y="9211099"/>
                  </a:lnTo>
                  <a:lnTo>
                    <a:pt x="16131367" y="9215910"/>
                  </a:lnTo>
                  <a:lnTo>
                    <a:pt x="16135088" y="9218287"/>
                  </a:lnTo>
                  <a:lnTo>
                    <a:pt x="16140001" y="9221566"/>
                  </a:lnTo>
                  <a:lnTo>
                    <a:pt x="16144676" y="9223560"/>
                  </a:lnTo>
                  <a:lnTo>
                    <a:pt x="16148675" y="9222504"/>
                  </a:lnTo>
                  <a:lnTo>
                    <a:pt x="16150909" y="9219117"/>
                  </a:lnTo>
                  <a:lnTo>
                    <a:pt x="16153286" y="9215396"/>
                  </a:lnTo>
                  <a:lnTo>
                    <a:pt x="16152182" y="9210585"/>
                  </a:lnTo>
                  <a:lnTo>
                    <a:pt x="16148462" y="9208209"/>
                  </a:lnTo>
                  <a:lnTo>
                    <a:pt x="16143548" y="9204929"/>
                  </a:lnTo>
                  <a:lnTo>
                    <a:pt x="16139827" y="9202553"/>
                  </a:lnTo>
                  <a:close/>
                </a:path>
                <a:path w="17673320" h="9960610">
                  <a:moveTo>
                    <a:pt x="3397742" y="3763254"/>
                  </a:moveTo>
                  <a:lnTo>
                    <a:pt x="3392789" y="3764692"/>
                  </a:lnTo>
                  <a:lnTo>
                    <a:pt x="3390746" y="3768556"/>
                  </a:lnTo>
                  <a:lnTo>
                    <a:pt x="3388369" y="3772277"/>
                  </a:lnTo>
                  <a:lnTo>
                    <a:pt x="3389807" y="3777231"/>
                  </a:lnTo>
                  <a:lnTo>
                    <a:pt x="3393671" y="3779274"/>
                  </a:lnTo>
                  <a:lnTo>
                    <a:pt x="3398728" y="3782219"/>
                  </a:lnTo>
                  <a:lnTo>
                    <a:pt x="3403067" y="3784070"/>
                  </a:lnTo>
                  <a:lnTo>
                    <a:pt x="3407544" y="3782824"/>
                  </a:lnTo>
                  <a:lnTo>
                    <a:pt x="3409444" y="3779295"/>
                  </a:lnTo>
                  <a:lnTo>
                    <a:pt x="3411821" y="3775573"/>
                  </a:lnTo>
                  <a:lnTo>
                    <a:pt x="3410383" y="3770619"/>
                  </a:lnTo>
                  <a:lnTo>
                    <a:pt x="3406519" y="3768577"/>
                  </a:lnTo>
                  <a:lnTo>
                    <a:pt x="3401463" y="3765631"/>
                  </a:lnTo>
                  <a:lnTo>
                    <a:pt x="3397742" y="3763254"/>
                  </a:lnTo>
                  <a:close/>
                </a:path>
                <a:path w="17673320" h="9960610">
                  <a:moveTo>
                    <a:pt x="9132869" y="6198622"/>
                  </a:moveTo>
                  <a:lnTo>
                    <a:pt x="9128436" y="6197915"/>
                  </a:lnTo>
                  <a:lnTo>
                    <a:pt x="9122667" y="6196638"/>
                  </a:lnTo>
                  <a:lnTo>
                    <a:pt x="9118235" y="6195931"/>
                  </a:lnTo>
                  <a:lnTo>
                    <a:pt x="9113998" y="6198464"/>
                  </a:lnTo>
                  <a:lnTo>
                    <a:pt x="9113291" y="6202897"/>
                  </a:lnTo>
                  <a:lnTo>
                    <a:pt x="9112535" y="6206520"/>
                  </a:lnTo>
                  <a:lnTo>
                    <a:pt x="9114541" y="6210138"/>
                  </a:lnTo>
                  <a:lnTo>
                    <a:pt x="9119548" y="6212274"/>
                  </a:lnTo>
                  <a:lnTo>
                    <a:pt x="9125318" y="6213551"/>
                  </a:lnTo>
                  <a:lnTo>
                    <a:pt x="9129750" y="6214258"/>
                  </a:lnTo>
                  <a:lnTo>
                    <a:pt x="9133987" y="6211725"/>
                  </a:lnTo>
                  <a:lnTo>
                    <a:pt x="9135343" y="6203229"/>
                  </a:lnTo>
                  <a:lnTo>
                    <a:pt x="9135402" y="6202859"/>
                  </a:lnTo>
                  <a:lnTo>
                    <a:pt x="9132869" y="6198622"/>
                  </a:lnTo>
                  <a:close/>
                </a:path>
                <a:path w="17673320" h="9960610">
                  <a:moveTo>
                    <a:pt x="3319941" y="3719019"/>
                  </a:moveTo>
                  <a:lnTo>
                    <a:pt x="3314988" y="3720457"/>
                  </a:lnTo>
                  <a:lnTo>
                    <a:pt x="3312946" y="3724321"/>
                  </a:lnTo>
                  <a:lnTo>
                    <a:pt x="3310569" y="3728042"/>
                  </a:lnTo>
                  <a:lnTo>
                    <a:pt x="3312007" y="3732996"/>
                  </a:lnTo>
                  <a:lnTo>
                    <a:pt x="3315871" y="3735039"/>
                  </a:lnTo>
                  <a:lnTo>
                    <a:pt x="3320927" y="3737984"/>
                  </a:lnTo>
                  <a:lnTo>
                    <a:pt x="3325267" y="3739835"/>
                  </a:lnTo>
                  <a:lnTo>
                    <a:pt x="3329744" y="3738589"/>
                  </a:lnTo>
                  <a:lnTo>
                    <a:pt x="3331644" y="3735060"/>
                  </a:lnTo>
                  <a:lnTo>
                    <a:pt x="3334021" y="3731338"/>
                  </a:lnTo>
                  <a:lnTo>
                    <a:pt x="3332583" y="3726384"/>
                  </a:lnTo>
                  <a:lnTo>
                    <a:pt x="3328719" y="3724342"/>
                  </a:lnTo>
                  <a:lnTo>
                    <a:pt x="3323663" y="3721395"/>
                  </a:lnTo>
                  <a:lnTo>
                    <a:pt x="3319941" y="3719019"/>
                  </a:lnTo>
                  <a:close/>
                </a:path>
                <a:path w="17673320" h="9960610">
                  <a:moveTo>
                    <a:pt x="16065022" y="9154072"/>
                  </a:moveTo>
                  <a:lnTo>
                    <a:pt x="16060211" y="9155175"/>
                  </a:lnTo>
                  <a:lnTo>
                    <a:pt x="16055853" y="9161997"/>
                  </a:lnTo>
                  <a:lnTo>
                    <a:pt x="16055458" y="9162617"/>
                  </a:lnTo>
                  <a:lnTo>
                    <a:pt x="16056562" y="9167429"/>
                  </a:lnTo>
                  <a:lnTo>
                    <a:pt x="16060283" y="9169805"/>
                  </a:lnTo>
                  <a:lnTo>
                    <a:pt x="16065196" y="9173084"/>
                  </a:lnTo>
                  <a:lnTo>
                    <a:pt x="16069869" y="9175078"/>
                  </a:lnTo>
                  <a:lnTo>
                    <a:pt x="16073871" y="9174024"/>
                  </a:lnTo>
                  <a:lnTo>
                    <a:pt x="16076105" y="9170636"/>
                  </a:lnTo>
                  <a:lnTo>
                    <a:pt x="16078482" y="9166915"/>
                  </a:lnTo>
                  <a:lnTo>
                    <a:pt x="16077378" y="9162104"/>
                  </a:lnTo>
                  <a:lnTo>
                    <a:pt x="16073656" y="9159727"/>
                  </a:lnTo>
                  <a:lnTo>
                    <a:pt x="16068743" y="9156448"/>
                  </a:lnTo>
                  <a:lnTo>
                    <a:pt x="16065022" y="9154072"/>
                  </a:lnTo>
                  <a:close/>
                </a:path>
                <a:path w="17673320" h="9960610">
                  <a:moveTo>
                    <a:pt x="3242618" y="3674593"/>
                  </a:moveTo>
                  <a:lnTo>
                    <a:pt x="3237664" y="3676031"/>
                  </a:lnTo>
                  <a:lnTo>
                    <a:pt x="3233578" y="3683758"/>
                  </a:lnTo>
                  <a:lnTo>
                    <a:pt x="3234683" y="3688569"/>
                  </a:lnTo>
                  <a:lnTo>
                    <a:pt x="3238546" y="3690612"/>
                  </a:lnTo>
                  <a:lnTo>
                    <a:pt x="3243602" y="3693558"/>
                  </a:lnTo>
                  <a:lnTo>
                    <a:pt x="3247942" y="3695409"/>
                  </a:lnTo>
                  <a:lnTo>
                    <a:pt x="3252420" y="3694163"/>
                  </a:lnTo>
                  <a:lnTo>
                    <a:pt x="3254320" y="3690633"/>
                  </a:lnTo>
                  <a:lnTo>
                    <a:pt x="3256363" y="3686769"/>
                  </a:lnTo>
                  <a:lnTo>
                    <a:pt x="3255258" y="3681957"/>
                  </a:lnTo>
                  <a:lnTo>
                    <a:pt x="3251395" y="3679915"/>
                  </a:lnTo>
                  <a:lnTo>
                    <a:pt x="3246339" y="3676969"/>
                  </a:lnTo>
                  <a:lnTo>
                    <a:pt x="3242618" y="3674593"/>
                  </a:lnTo>
                  <a:close/>
                </a:path>
                <a:path w="17673320" h="9960610">
                  <a:moveTo>
                    <a:pt x="15991360" y="9105683"/>
                  </a:moveTo>
                  <a:lnTo>
                    <a:pt x="15986215" y="9106645"/>
                  </a:lnTo>
                  <a:lnTo>
                    <a:pt x="15983839" y="9110366"/>
                  </a:lnTo>
                  <a:lnTo>
                    <a:pt x="15981271" y="9113611"/>
                  </a:lnTo>
                  <a:lnTo>
                    <a:pt x="15982232" y="9118756"/>
                  </a:lnTo>
                  <a:lnTo>
                    <a:pt x="15985953" y="9121132"/>
                  </a:lnTo>
                  <a:lnTo>
                    <a:pt x="15990868" y="9124412"/>
                  </a:lnTo>
                  <a:lnTo>
                    <a:pt x="15992202" y="9124982"/>
                  </a:lnTo>
                  <a:lnTo>
                    <a:pt x="15992060" y="9125315"/>
                  </a:lnTo>
                  <a:lnTo>
                    <a:pt x="15995399" y="9126739"/>
                  </a:lnTo>
                  <a:lnTo>
                    <a:pt x="15999543" y="9125351"/>
                  </a:lnTo>
                  <a:lnTo>
                    <a:pt x="16001635" y="9122298"/>
                  </a:lnTo>
                  <a:lnTo>
                    <a:pt x="16004203" y="9119053"/>
                  </a:lnTo>
                  <a:lnTo>
                    <a:pt x="16003239" y="9113907"/>
                  </a:lnTo>
                  <a:lnTo>
                    <a:pt x="15999517" y="9111530"/>
                  </a:lnTo>
                  <a:lnTo>
                    <a:pt x="15994605" y="9108251"/>
                  </a:lnTo>
                  <a:lnTo>
                    <a:pt x="15991360" y="9105683"/>
                  </a:lnTo>
                  <a:close/>
                </a:path>
                <a:path w="17673320" h="9960610">
                  <a:moveTo>
                    <a:pt x="9220486" y="6214295"/>
                  </a:moveTo>
                  <a:lnTo>
                    <a:pt x="9210143" y="6212645"/>
                  </a:lnTo>
                  <a:lnTo>
                    <a:pt x="9206044" y="6212080"/>
                  </a:lnTo>
                  <a:lnTo>
                    <a:pt x="9201805" y="6214613"/>
                  </a:lnTo>
                  <a:lnTo>
                    <a:pt x="9201098" y="6219046"/>
                  </a:lnTo>
                  <a:lnTo>
                    <a:pt x="9200417" y="6222306"/>
                  </a:lnTo>
                  <a:lnTo>
                    <a:pt x="9200342" y="6222669"/>
                  </a:lnTo>
                  <a:lnTo>
                    <a:pt x="9202350" y="6226288"/>
                  </a:lnTo>
                  <a:lnTo>
                    <a:pt x="9205688" y="6227712"/>
                  </a:lnTo>
                  <a:lnTo>
                    <a:pt x="9205830" y="6227377"/>
                  </a:lnTo>
                  <a:lnTo>
                    <a:pt x="9207500" y="6228089"/>
                  </a:lnTo>
                  <a:lnTo>
                    <a:pt x="9213412" y="6229033"/>
                  </a:lnTo>
                  <a:lnTo>
                    <a:pt x="9217511" y="6229598"/>
                  </a:lnTo>
                  <a:lnTo>
                    <a:pt x="9221747" y="6227064"/>
                  </a:lnTo>
                  <a:lnTo>
                    <a:pt x="9222454" y="6222632"/>
                  </a:lnTo>
                  <a:lnTo>
                    <a:pt x="9223019" y="6218532"/>
                  </a:lnTo>
                  <a:lnTo>
                    <a:pt x="9220486" y="6214295"/>
                  </a:lnTo>
                  <a:close/>
                </a:path>
                <a:path w="17673320" h="9960610">
                  <a:moveTo>
                    <a:pt x="3165293" y="3630167"/>
                  </a:moveTo>
                  <a:lnTo>
                    <a:pt x="3160816" y="3631413"/>
                  </a:lnTo>
                  <a:lnTo>
                    <a:pt x="3158439" y="3635134"/>
                  </a:lnTo>
                  <a:lnTo>
                    <a:pt x="3156397" y="3638998"/>
                  </a:lnTo>
                  <a:lnTo>
                    <a:pt x="3157643" y="3643475"/>
                  </a:lnTo>
                  <a:lnTo>
                    <a:pt x="3161365" y="3645851"/>
                  </a:lnTo>
                  <a:lnTo>
                    <a:pt x="3166421" y="3648797"/>
                  </a:lnTo>
                  <a:lnTo>
                    <a:pt x="3170761" y="3650649"/>
                  </a:lnTo>
                  <a:lnTo>
                    <a:pt x="3175238" y="3649402"/>
                  </a:lnTo>
                  <a:lnTo>
                    <a:pt x="3177138" y="3645872"/>
                  </a:lnTo>
                  <a:lnTo>
                    <a:pt x="3179181" y="3642009"/>
                  </a:lnTo>
                  <a:lnTo>
                    <a:pt x="3177934" y="3637531"/>
                  </a:lnTo>
                  <a:lnTo>
                    <a:pt x="3174213" y="3635155"/>
                  </a:lnTo>
                  <a:lnTo>
                    <a:pt x="3169157" y="3632209"/>
                  </a:lnTo>
                  <a:lnTo>
                    <a:pt x="3165293" y="3630167"/>
                  </a:lnTo>
                  <a:close/>
                </a:path>
                <a:path w="17673320" h="9960610">
                  <a:moveTo>
                    <a:pt x="3088588" y="3585215"/>
                  </a:moveTo>
                  <a:lnTo>
                    <a:pt x="3083300" y="3586510"/>
                  </a:lnTo>
                  <a:lnTo>
                    <a:pt x="3079500" y="3593570"/>
                  </a:lnTo>
                  <a:lnTo>
                    <a:pt x="3080604" y="3598381"/>
                  </a:lnTo>
                  <a:lnTo>
                    <a:pt x="3084325" y="3600757"/>
                  </a:lnTo>
                  <a:lnTo>
                    <a:pt x="3089382" y="3603704"/>
                  </a:lnTo>
                  <a:lnTo>
                    <a:pt x="3093721" y="3605555"/>
                  </a:lnTo>
                  <a:lnTo>
                    <a:pt x="3098198" y="3604308"/>
                  </a:lnTo>
                  <a:lnTo>
                    <a:pt x="3101999" y="3597248"/>
                  </a:lnTo>
                  <a:lnTo>
                    <a:pt x="3100895" y="3592437"/>
                  </a:lnTo>
                  <a:lnTo>
                    <a:pt x="3097174" y="3590060"/>
                  </a:lnTo>
                  <a:lnTo>
                    <a:pt x="3092117" y="3587115"/>
                  </a:lnTo>
                  <a:lnTo>
                    <a:pt x="3088588" y="3585215"/>
                  </a:lnTo>
                  <a:close/>
                </a:path>
                <a:path w="17673320" h="9960610">
                  <a:moveTo>
                    <a:pt x="15917265" y="9055532"/>
                  </a:moveTo>
                  <a:lnTo>
                    <a:pt x="15912122" y="9056494"/>
                  </a:lnTo>
                  <a:lnTo>
                    <a:pt x="15909745" y="9060216"/>
                  </a:lnTo>
                  <a:lnTo>
                    <a:pt x="15907035" y="9063794"/>
                  </a:lnTo>
                  <a:lnTo>
                    <a:pt x="15907996" y="9068939"/>
                  </a:lnTo>
                  <a:lnTo>
                    <a:pt x="15911718" y="9071315"/>
                  </a:lnTo>
                  <a:lnTo>
                    <a:pt x="15916631" y="9074595"/>
                  </a:lnTo>
                  <a:lnTo>
                    <a:pt x="15917967" y="9075165"/>
                  </a:lnTo>
                  <a:lnTo>
                    <a:pt x="15918159" y="9075642"/>
                  </a:lnTo>
                  <a:lnTo>
                    <a:pt x="15921498" y="9077066"/>
                  </a:lnTo>
                  <a:lnTo>
                    <a:pt x="15925640" y="9075676"/>
                  </a:lnTo>
                  <a:lnTo>
                    <a:pt x="15927732" y="9072623"/>
                  </a:lnTo>
                  <a:lnTo>
                    <a:pt x="15930442" y="9069044"/>
                  </a:lnTo>
                  <a:lnTo>
                    <a:pt x="15929481" y="9063899"/>
                  </a:lnTo>
                  <a:lnTo>
                    <a:pt x="15925759" y="9061522"/>
                  </a:lnTo>
                  <a:lnTo>
                    <a:pt x="15920844" y="9058242"/>
                  </a:lnTo>
                  <a:lnTo>
                    <a:pt x="15917265" y="9055532"/>
                  </a:lnTo>
                  <a:close/>
                </a:path>
                <a:path w="17673320" h="9960610">
                  <a:moveTo>
                    <a:pt x="9308388" y="6229301"/>
                  </a:moveTo>
                  <a:lnTo>
                    <a:pt x="9293609" y="6226942"/>
                  </a:lnTo>
                  <a:lnTo>
                    <a:pt x="9289708" y="6229618"/>
                  </a:lnTo>
                  <a:lnTo>
                    <a:pt x="9288999" y="6234051"/>
                  </a:lnTo>
                  <a:lnTo>
                    <a:pt x="9288243" y="6237674"/>
                  </a:lnTo>
                  <a:lnTo>
                    <a:pt x="9290251" y="6241293"/>
                  </a:lnTo>
                  <a:lnTo>
                    <a:pt x="9293590" y="6242717"/>
                  </a:lnTo>
                  <a:lnTo>
                    <a:pt x="9293733" y="6242383"/>
                  </a:lnTo>
                  <a:lnTo>
                    <a:pt x="9295401" y="6243095"/>
                  </a:lnTo>
                  <a:lnTo>
                    <a:pt x="9301311" y="6244037"/>
                  </a:lnTo>
                  <a:lnTo>
                    <a:pt x="9305602" y="6245079"/>
                  </a:lnTo>
                  <a:lnTo>
                    <a:pt x="9309648" y="6242070"/>
                  </a:lnTo>
                  <a:lnTo>
                    <a:pt x="9310356" y="6237638"/>
                  </a:lnTo>
                  <a:lnTo>
                    <a:pt x="9311398" y="6233347"/>
                  </a:lnTo>
                  <a:lnTo>
                    <a:pt x="9308388" y="6229301"/>
                  </a:lnTo>
                  <a:close/>
                </a:path>
                <a:path w="17673320" h="9960610">
                  <a:moveTo>
                    <a:pt x="3012309" y="3539262"/>
                  </a:moveTo>
                  <a:lnTo>
                    <a:pt x="3007498" y="3540366"/>
                  </a:lnTo>
                  <a:lnTo>
                    <a:pt x="3005122" y="3544087"/>
                  </a:lnTo>
                  <a:lnTo>
                    <a:pt x="3003760" y="3546663"/>
                  </a:lnTo>
                  <a:lnTo>
                    <a:pt x="3003079" y="3547950"/>
                  </a:lnTo>
                  <a:lnTo>
                    <a:pt x="3004183" y="3552762"/>
                  </a:lnTo>
                  <a:lnTo>
                    <a:pt x="3007905" y="3555138"/>
                  </a:lnTo>
                  <a:lnTo>
                    <a:pt x="3012961" y="3558084"/>
                  </a:lnTo>
                  <a:lnTo>
                    <a:pt x="3017634" y="3560078"/>
                  </a:lnTo>
                  <a:lnTo>
                    <a:pt x="3022112" y="3558831"/>
                  </a:lnTo>
                  <a:lnTo>
                    <a:pt x="3024012" y="3555301"/>
                  </a:lnTo>
                  <a:lnTo>
                    <a:pt x="3025374" y="3552726"/>
                  </a:lnTo>
                  <a:lnTo>
                    <a:pt x="3026055" y="3551438"/>
                  </a:lnTo>
                  <a:lnTo>
                    <a:pt x="3024950" y="3546626"/>
                  </a:lnTo>
                  <a:lnTo>
                    <a:pt x="3021229" y="3544250"/>
                  </a:lnTo>
                  <a:lnTo>
                    <a:pt x="3016173" y="3541304"/>
                  </a:lnTo>
                  <a:lnTo>
                    <a:pt x="3012309" y="3539262"/>
                  </a:lnTo>
                  <a:close/>
                </a:path>
                <a:path w="17673320" h="9960610">
                  <a:moveTo>
                    <a:pt x="15843365" y="9005858"/>
                  </a:moveTo>
                  <a:lnTo>
                    <a:pt x="15838361" y="9006486"/>
                  </a:lnTo>
                  <a:lnTo>
                    <a:pt x="15833608" y="9013928"/>
                  </a:lnTo>
                  <a:lnTo>
                    <a:pt x="15834236" y="9018931"/>
                  </a:lnTo>
                  <a:lnTo>
                    <a:pt x="15837957" y="9021307"/>
                  </a:lnTo>
                  <a:lnTo>
                    <a:pt x="15842872" y="9024587"/>
                  </a:lnTo>
                  <a:lnTo>
                    <a:pt x="15844207" y="9025156"/>
                  </a:lnTo>
                  <a:lnTo>
                    <a:pt x="15844398" y="9025633"/>
                  </a:lnTo>
                  <a:lnTo>
                    <a:pt x="15847737" y="9027057"/>
                  </a:lnTo>
                  <a:lnTo>
                    <a:pt x="15851882" y="9025668"/>
                  </a:lnTo>
                  <a:lnTo>
                    <a:pt x="15853973" y="9022615"/>
                  </a:lnTo>
                  <a:lnTo>
                    <a:pt x="15856350" y="9018894"/>
                  </a:lnTo>
                  <a:lnTo>
                    <a:pt x="15855720" y="9013890"/>
                  </a:lnTo>
                  <a:lnTo>
                    <a:pt x="15851998" y="9011514"/>
                  </a:lnTo>
                  <a:lnTo>
                    <a:pt x="15847085" y="9008234"/>
                  </a:lnTo>
                  <a:lnTo>
                    <a:pt x="15843365" y="9005858"/>
                  </a:lnTo>
                  <a:close/>
                </a:path>
                <a:path w="17673320" h="9960610">
                  <a:moveTo>
                    <a:pt x="2935697" y="3493166"/>
                  </a:moveTo>
                  <a:lnTo>
                    <a:pt x="2930886" y="3494270"/>
                  </a:lnTo>
                  <a:lnTo>
                    <a:pt x="2928509" y="3497991"/>
                  </a:lnTo>
                  <a:lnTo>
                    <a:pt x="2927148" y="3500567"/>
                  </a:lnTo>
                  <a:lnTo>
                    <a:pt x="2926467" y="3501855"/>
                  </a:lnTo>
                  <a:lnTo>
                    <a:pt x="2927571" y="3506666"/>
                  </a:lnTo>
                  <a:lnTo>
                    <a:pt x="2931292" y="3509043"/>
                  </a:lnTo>
                  <a:lnTo>
                    <a:pt x="2936348" y="3511989"/>
                  </a:lnTo>
                  <a:lnTo>
                    <a:pt x="2941022" y="3513982"/>
                  </a:lnTo>
                  <a:lnTo>
                    <a:pt x="2945166" y="3512593"/>
                  </a:lnTo>
                  <a:lnTo>
                    <a:pt x="2947400" y="3509206"/>
                  </a:lnTo>
                  <a:lnTo>
                    <a:pt x="2948761" y="3506630"/>
                  </a:lnTo>
                  <a:lnTo>
                    <a:pt x="2949442" y="3505342"/>
                  </a:lnTo>
                  <a:lnTo>
                    <a:pt x="2948338" y="3500531"/>
                  </a:lnTo>
                  <a:lnTo>
                    <a:pt x="2944617" y="3498155"/>
                  </a:lnTo>
                  <a:lnTo>
                    <a:pt x="2939561" y="3495209"/>
                  </a:lnTo>
                  <a:lnTo>
                    <a:pt x="2935697" y="3493166"/>
                  </a:lnTo>
                  <a:close/>
                </a:path>
                <a:path w="17673320" h="9960610">
                  <a:moveTo>
                    <a:pt x="9396382" y="6243162"/>
                  </a:moveTo>
                  <a:lnTo>
                    <a:pt x="9381605" y="6240804"/>
                  </a:lnTo>
                  <a:lnTo>
                    <a:pt x="9377560" y="6243814"/>
                  </a:lnTo>
                  <a:lnTo>
                    <a:pt x="9376853" y="6248247"/>
                  </a:lnTo>
                  <a:lnTo>
                    <a:pt x="9376239" y="6251536"/>
                  </a:lnTo>
                  <a:lnTo>
                    <a:pt x="9378247" y="6255155"/>
                  </a:lnTo>
                  <a:lnTo>
                    <a:pt x="9383588" y="6257433"/>
                  </a:lnTo>
                  <a:lnTo>
                    <a:pt x="9393931" y="6259083"/>
                  </a:lnTo>
                  <a:lnTo>
                    <a:pt x="9397976" y="6256073"/>
                  </a:lnTo>
                  <a:lnTo>
                    <a:pt x="9399390" y="6247207"/>
                  </a:lnTo>
                  <a:lnTo>
                    <a:pt x="9396382" y="6243162"/>
                  </a:lnTo>
                  <a:close/>
                </a:path>
                <a:path w="17673320" h="9960610">
                  <a:moveTo>
                    <a:pt x="15770223" y="8955324"/>
                  </a:moveTo>
                  <a:lnTo>
                    <a:pt x="15765221" y="8955953"/>
                  </a:lnTo>
                  <a:lnTo>
                    <a:pt x="15760468" y="8963396"/>
                  </a:lnTo>
                  <a:lnTo>
                    <a:pt x="15761097" y="8968398"/>
                  </a:lnTo>
                  <a:lnTo>
                    <a:pt x="15764817" y="8970774"/>
                  </a:lnTo>
                  <a:lnTo>
                    <a:pt x="15769730" y="8974054"/>
                  </a:lnTo>
                  <a:lnTo>
                    <a:pt x="15774740" y="8976191"/>
                  </a:lnTo>
                  <a:lnTo>
                    <a:pt x="15778739" y="8975134"/>
                  </a:lnTo>
                  <a:lnTo>
                    <a:pt x="15780831" y="8972082"/>
                  </a:lnTo>
                  <a:lnTo>
                    <a:pt x="15783208" y="8968360"/>
                  </a:lnTo>
                  <a:lnTo>
                    <a:pt x="15782580" y="8963358"/>
                  </a:lnTo>
                  <a:lnTo>
                    <a:pt x="15778859" y="8960981"/>
                  </a:lnTo>
                  <a:lnTo>
                    <a:pt x="15773943" y="8957701"/>
                  </a:lnTo>
                  <a:lnTo>
                    <a:pt x="15770223" y="8955324"/>
                  </a:lnTo>
                  <a:close/>
                </a:path>
                <a:path w="17673320" h="9960610">
                  <a:moveTo>
                    <a:pt x="2859895" y="3447021"/>
                  </a:moveTo>
                  <a:lnTo>
                    <a:pt x="2855084" y="3448126"/>
                  </a:lnTo>
                  <a:lnTo>
                    <a:pt x="2850331" y="3455568"/>
                  </a:lnTo>
                  <a:lnTo>
                    <a:pt x="2851435" y="3460379"/>
                  </a:lnTo>
                  <a:lnTo>
                    <a:pt x="2855156" y="3462755"/>
                  </a:lnTo>
                  <a:lnTo>
                    <a:pt x="2860213" y="3465702"/>
                  </a:lnTo>
                  <a:lnTo>
                    <a:pt x="2861214" y="3466129"/>
                  </a:lnTo>
                  <a:lnTo>
                    <a:pt x="2861072" y="3466463"/>
                  </a:lnTo>
                  <a:lnTo>
                    <a:pt x="2864744" y="3468029"/>
                  </a:lnTo>
                  <a:lnTo>
                    <a:pt x="2868887" y="3466640"/>
                  </a:lnTo>
                  <a:lnTo>
                    <a:pt x="2871122" y="3463253"/>
                  </a:lnTo>
                  <a:lnTo>
                    <a:pt x="2873498" y="3459531"/>
                  </a:lnTo>
                  <a:lnTo>
                    <a:pt x="2872394" y="3454721"/>
                  </a:lnTo>
                  <a:lnTo>
                    <a:pt x="2868673" y="3452344"/>
                  </a:lnTo>
                  <a:lnTo>
                    <a:pt x="2863616" y="3449398"/>
                  </a:lnTo>
                  <a:lnTo>
                    <a:pt x="2859895" y="3447021"/>
                  </a:lnTo>
                  <a:close/>
                </a:path>
                <a:path w="17673320" h="9960610">
                  <a:moveTo>
                    <a:pt x="2783902" y="3400400"/>
                  </a:moveTo>
                  <a:lnTo>
                    <a:pt x="2779090" y="3401505"/>
                  </a:lnTo>
                  <a:lnTo>
                    <a:pt x="2774337" y="3408947"/>
                  </a:lnTo>
                  <a:lnTo>
                    <a:pt x="2775441" y="3413758"/>
                  </a:lnTo>
                  <a:lnTo>
                    <a:pt x="2779162" y="3416135"/>
                  </a:lnTo>
                  <a:lnTo>
                    <a:pt x="2784219" y="3419081"/>
                  </a:lnTo>
                  <a:lnTo>
                    <a:pt x="2788893" y="3421074"/>
                  </a:lnTo>
                  <a:lnTo>
                    <a:pt x="2792894" y="3420019"/>
                  </a:lnTo>
                  <a:lnTo>
                    <a:pt x="2795128" y="3416632"/>
                  </a:lnTo>
                  <a:lnTo>
                    <a:pt x="2797505" y="3412911"/>
                  </a:lnTo>
                  <a:lnTo>
                    <a:pt x="2796400" y="3408099"/>
                  </a:lnTo>
                  <a:lnTo>
                    <a:pt x="2792679" y="3405723"/>
                  </a:lnTo>
                  <a:lnTo>
                    <a:pt x="2787623" y="3402777"/>
                  </a:lnTo>
                  <a:lnTo>
                    <a:pt x="2783902" y="3400400"/>
                  </a:lnTo>
                  <a:close/>
                </a:path>
                <a:path w="17673320" h="9960610">
                  <a:moveTo>
                    <a:pt x="9483802" y="6255595"/>
                  </a:moveTo>
                  <a:lnTo>
                    <a:pt x="9479369" y="6254888"/>
                  </a:lnTo>
                  <a:lnTo>
                    <a:pt x="9469694" y="6253522"/>
                  </a:lnTo>
                  <a:lnTo>
                    <a:pt x="9465648" y="6256531"/>
                  </a:lnTo>
                  <a:lnTo>
                    <a:pt x="9464941" y="6260964"/>
                  </a:lnTo>
                  <a:lnTo>
                    <a:pt x="9464518" y="6264730"/>
                  </a:lnTo>
                  <a:lnTo>
                    <a:pt x="9466335" y="6267873"/>
                  </a:lnTo>
                  <a:lnTo>
                    <a:pt x="9469673" y="6269296"/>
                  </a:lnTo>
                  <a:lnTo>
                    <a:pt x="9469482" y="6268819"/>
                  </a:lnTo>
                  <a:lnTo>
                    <a:pt x="9471485" y="6269674"/>
                  </a:lnTo>
                  <a:lnTo>
                    <a:pt x="9477394" y="6270617"/>
                  </a:lnTo>
                  <a:lnTo>
                    <a:pt x="9481493" y="6271181"/>
                  </a:lnTo>
                  <a:lnTo>
                    <a:pt x="9485539" y="6268172"/>
                  </a:lnTo>
                  <a:lnTo>
                    <a:pt x="9486248" y="6263740"/>
                  </a:lnTo>
                  <a:lnTo>
                    <a:pt x="9486812" y="6259640"/>
                  </a:lnTo>
                  <a:lnTo>
                    <a:pt x="9483802" y="6255595"/>
                  </a:lnTo>
                  <a:close/>
                </a:path>
                <a:path w="17673320" h="9960610">
                  <a:moveTo>
                    <a:pt x="15696700" y="8903839"/>
                  </a:moveTo>
                  <a:lnTo>
                    <a:pt x="15692030" y="8904609"/>
                  </a:lnTo>
                  <a:lnTo>
                    <a:pt x="15689320" y="8908188"/>
                  </a:lnTo>
                  <a:lnTo>
                    <a:pt x="15686943" y="8911908"/>
                  </a:lnTo>
                  <a:lnTo>
                    <a:pt x="15687715" y="8916578"/>
                  </a:lnTo>
                  <a:lnTo>
                    <a:pt x="15691294" y="8919288"/>
                  </a:lnTo>
                  <a:lnTo>
                    <a:pt x="15696208" y="8922568"/>
                  </a:lnTo>
                  <a:lnTo>
                    <a:pt x="15701215" y="8924704"/>
                  </a:lnTo>
                  <a:lnTo>
                    <a:pt x="15705217" y="8923649"/>
                  </a:lnTo>
                  <a:lnTo>
                    <a:pt x="15707307" y="8920595"/>
                  </a:lnTo>
                  <a:lnTo>
                    <a:pt x="15709684" y="8916874"/>
                  </a:lnTo>
                  <a:lnTo>
                    <a:pt x="15708914" y="8912206"/>
                  </a:lnTo>
                  <a:lnTo>
                    <a:pt x="15705336" y="8909495"/>
                  </a:lnTo>
                  <a:lnTo>
                    <a:pt x="15700421" y="8906215"/>
                  </a:lnTo>
                  <a:lnTo>
                    <a:pt x="15696700" y="8903839"/>
                  </a:lnTo>
                  <a:close/>
                </a:path>
                <a:path w="17673320" h="9960610">
                  <a:moveTo>
                    <a:pt x="2708669" y="3352920"/>
                  </a:moveTo>
                  <a:lnTo>
                    <a:pt x="2703858" y="3354025"/>
                  </a:lnTo>
                  <a:lnTo>
                    <a:pt x="2699501" y="3360846"/>
                  </a:lnTo>
                  <a:lnTo>
                    <a:pt x="2699105" y="3361467"/>
                  </a:lnTo>
                  <a:lnTo>
                    <a:pt x="2700209" y="3366278"/>
                  </a:lnTo>
                  <a:lnTo>
                    <a:pt x="2703930" y="3368655"/>
                  </a:lnTo>
                  <a:lnTo>
                    <a:pt x="2708844" y="3371935"/>
                  </a:lnTo>
                  <a:lnTo>
                    <a:pt x="2713518" y="3373929"/>
                  </a:lnTo>
                  <a:lnTo>
                    <a:pt x="2717519" y="3372873"/>
                  </a:lnTo>
                  <a:lnTo>
                    <a:pt x="2719753" y="3369485"/>
                  </a:lnTo>
                  <a:lnTo>
                    <a:pt x="2722129" y="3365765"/>
                  </a:lnTo>
                  <a:lnTo>
                    <a:pt x="2721025" y="3360953"/>
                  </a:lnTo>
                  <a:lnTo>
                    <a:pt x="2717304" y="3358577"/>
                  </a:lnTo>
                  <a:lnTo>
                    <a:pt x="2712390" y="3355297"/>
                  </a:lnTo>
                  <a:lnTo>
                    <a:pt x="2708669" y="3352920"/>
                  </a:lnTo>
                  <a:close/>
                </a:path>
                <a:path w="17673320" h="9960610">
                  <a:moveTo>
                    <a:pt x="15624319" y="8852446"/>
                  </a:moveTo>
                  <a:lnTo>
                    <a:pt x="15619318" y="8853074"/>
                  </a:lnTo>
                  <a:lnTo>
                    <a:pt x="15614566" y="8860517"/>
                  </a:lnTo>
                  <a:lnTo>
                    <a:pt x="15615336" y="8865186"/>
                  </a:lnTo>
                  <a:lnTo>
                    <a:pt x="15618914" y="8867896"/>
                  </a:lnTo>
                  <a:lnTo>
                    <a:pt x="15623827" y="8871176"/>
                  </a:lnTo>
                  <a:lnTo>
                    <a:pt x="15628834" y="8873312"/>
                  </a:lnTo>
                  <a:lnTo>
                    <a:pt x="15632836" y="8872256"/>
                  </a:lnTo>
                  <a:lnTo>
                    <a:pt x="15634928" y="8869203"/>
                  </a:lnTo>
                  <a:lnTo>
                    <a:pt x="15637304" y="8865481"/>
                  </a:lnTo>
                  <a:lnTo>
                    <a:pt x="15636534" y="8860813"/>
                  </a:lnTo>
                  <a:lnTo>
                    <a:pt x="15632955" y="8858102"/>
                  </a:lnTo>
                  <a:lnTo>
                    <a:pt x="15628040" y="8854822"/>
                  </a:lnTo>
                  <a:lnTo>
                    <a:pt x="15624319" y="8852446"/>
                  </a:lnTo>
                  <a:close/>
                </a:path>
                <a:path w="17673320" h="9960610">
                  <a:moveTo>
                    <a:pt x="9572175" y="6267645"/>
                  </a:moveTo>
                  <a:lnTo>
                    <a:pt x="9567742" y="6266938"/>
                  </a:lnTo>
                  <a:lnTo>
                    <a:pt x="9562167" y="6266137"/>
                  </a:lnTo>
                  <a:lnTo>
                    <a:pt x="9557733" y="6265430"/>
                  </a:lnTo>
                  <a:lnTo>
                    <a:pt x="9554021" y="6268581"/>
                  </a:lnTo>
                  <a:lnTo>
                    <a:pt x="9553313" y="6273014"/>
                  </a:lnTo>
                  <a:lnTo>
                    <a:pt x="9552891" y="6276780"/>
                  </a:lnTo>
                  <a:lnTo>
                    <a:pt x="9554708" y="6279922"/>
                  </a:lnTo>
                  <a:lnTo>
                    <a:pt x="9558046" y="6281346"/>
                  </a:lnTo>
                  <a:lnTo>
                    <a:pt x="9558188" y="6281012"/>
                  </a:lnTo>
                  <a:lnTo>
                    <a:pt x="9560191" y="6281867"/>
                  </a:lnTo>
                  <a:lnTo>
                    <a:pt x="9565767" y="6282667"/>
                  </a:lnTo>
                  <a:lnTo>
                    <a:pt x="9570200" y="6283374"/>
                  </a:lnTo>
                  <a:lnTo>
                    <a:pt x="9573913" y="6280223"/>
                  </a:lnTo>
                  <a:lnTo>
                    <a:pt x="9575268" y="6271726"/>
                  </a:lnTo>
                  <a:lnTo>
                    <a:pt x="9575327" y="6271357"/>
                  </a:lnTo>
                  <a:lnTo>
                    <a:pt x="9572175" y="6267645"/>
                  </a:lnTo>
                  <a:close/>
                </a:path>
                <a:path w="17673320" h="9960610">
                  <a:moveTo>
                    <a:pt x="2632911" y="3304822"/>
                  </a:moveTo>
                  <a:lnTo>
                    <a:pt x="2628100" y="3305926"/>
                  </a:lnTo>
                  <a:lnTo>
                    <a:pt x="2623743" y="3312748"/>
                  </a:lnTo>
                  <a:lnTo>
                    <a:pt x="2623347" y="3313368"/>
                  </a:lnTo>
                  <a:lnTo>
                    <a:pt x="2624451" y="3318179"/>
                  </a:lnTo>
                  <a:lnTo>
                    <a:pt x="2628173" y="3320556"/>
                  </a:lnTo>
                  <a:lnTo>
                    <a:pt x="2633087" y="3323836"/>
                  </a:lnTo>
                  <a:lnTo>
                    <a:pt x="2637760" y="3325829"/>
                  </a:lnTo>
                  <a:lnTo>
                    <a:pt x="2641761" y="3324775"/>
                  </a:lnTo>
                  <a:lnTo>
                    <a:pt x="2643995" y="3321387"/>
                  </a:lnTo>
                  <a:lnTo>
                    <a:pt x="2646372" y="3317666"/>
                  </a:lnTo>
                  <a:lnTo>
                    <a:pt x="2645267" y="3312855"/>
                  </a:lnTo>
                  <a:lnTo>
                    <a:pt x="2641546" y="3310478"/>
                  </a:lnTo>
                  <a:lnTo>
                    <a:pt x="2636632" y="3307199"/>
                  </a:lnTo>
                  <a:lnTo>
                    <a:pt x="2632911" y="3304822"/>
                  </a:lnTo>
                  <a:close/>
                </a:path>
                <a:path w="17673320" h="9960610">
                  <a:moveTo>
                    <a:pt x="15552367" y="8800053"/>
                  </a:moveTo>
                  <a:lnTo>
                    <a:pt x="15547699" y="8800823"/>
                  </a:lnTo>
                  <a:lnTo>
                    <a:pt x="15542278" y="8807980"/>
                  </a:lnTo>
                  <a:lnTo>
                    <a:pt x="15543048" y="8812649"/>
                  </a:lnTo>
                  <a:lnTo>
                    <a:pt x="15551399" y="8818973"/>
                  </a:lnTo>
                  <a:lnTo>
                    <a:pt x="15553069" y="8819685"/>
                  </a:lnTo>
                  <a:lnTo>
                    <a:pt x="15552926" y="8820019"/>
                  </a:lnTo>
                  <a:lnTo>
                    <a:pt x="15556264" y="8821443"/>
                  </a:lnTo>
                  <a:lnTo>
                    <a:pt x="15560266" y="8820388"/>
                  </a:lnTo>
                  <a:lnTo>
                    <a:pt x="15562358" y="8817334"/>
                  </a:lnTo>
                  <a:lnTo>
                    <a:pt x="15565068" y="8813755"/>
                  </a:lnTo>
                  <a:lnTo>
                    <a:pt x="15564296" y="8809086"/>
                  </a:lnTo>
                  <a:lnTo>
                    <a:pt x="15552367" y="8800053"/>
                  </a:lnTo>
                  <a:close/>
                </a:path>
                <a:path w="17673320" h="9960610">
                  <a:moveTo>
                    <a:pt x="2557963" y="3256674"/>
                  </a:moveTo>
                  <a:lnTo>
                    <a:pt x="2553152" y="3257778"/>
                  </a:lnTo>
                  <a:lnTo>
                    <a:pt x="2548795" y="3264601"/>
                  </a:lnTo>
                  <a:lnTo>
                    <a:pt x="2548399" y="3265220"/>
                  </a:lnTo>
                  <a:lnTo>
                    <a:pt x="2549504" y="3270032"/>
                  </a:lnTo>
                  <a:lnTo>
                    <a:pt x="2553225" y="3272408"/>
                  </a:lnTo>
                  <a:lnTo>
                    <a:pt x="2558139" y="3275688"/>
                  </a:lnTo>
                  <a:lnTo>
                    <a:pt x="2562813" y="3277682"/>
                  </a:lnTo>
                  <a:lnTo>
                    <a:pt x="2566813" y="3276627"/>
                  </a:lnTo>
                  <a:lnTo>
                    <a:pt x="2569047" y="3273239"/>
                  </a:lnTo>
                  <a:lnTo>
                    <a:pt x="2571424" y="3269518"/>
                  </a:lnTo>
                  <a:lnTo>
                    <a:pt x="2570320" y="3264707"/>
                  </a:lnTo>
                  <a:lnTo>
                    <a:pt x="2566599" y="3262331"/>
                  </a:lnTo>
                  <a:lnTo>
                    <a:pt x="2561685" y="3259051"/>
                  </a:lnTo>
                  <a:lnTo>
                    <a:pt x="2557963" y="3256674"/>
                  </a:lnTo>
                  <a:close/>
                </a:path>
                <a:path w="17673320" h="9960610">
                  <a:moveTo>
                    <a:pt x="9660928" y="6277884"/>
                  </a:moveTo>
                  <a:lnTo>
                    <a:pt x="9656494" y="6277176"/>
                  </a:lnTo>
                  <a:lnTo>
                    <a:pt x="9650774" y="6276709"/>
                  </a:lnTo>
                  <a:lnTo>
                    <a:pt x="9646341" y="6276002"/>
                  </a:lnTo>
                  <a:lnTo>
                    <a:pt x="9642629" y="6279153"/>
                  </a:lnTo>
                  <a:lnTo>
                    <a:pt x="9641922" y="6283586"/>
                  </a:lnTo>
                  <a:lnTo>
                    <a:pt x="9641498" y="6287351"/>
                  </a:lnTo>
                  <a:lnTo>
                    <a:pt x="9643650" y="6290637"/>
                  </a:lnTo>
                  <a:lnTo>
                    <a:pt x="9646654" y="6291918"/>
                  </a:lnTo>
                  <a:lnTo>
                    <a:pt x="9646796" y="6291584"/>
                  </a:lnTo>
                  <a:lnTo>
                    <a:pt x="9648800" y="6292439"/>
                  </a:lnTo>
                  <a:lnTo>
                    <a:pt x="9654517" y="6292905"/>
                  </a:lnTo>
                  <a:lnTo>
                    <a:pt x="9658953" y="6293613"/>
                  </a:lnTo>
                  <a:lnTo>
                    <a:pt x="9662663" y="6290461"/>
                  </a:lnTo>
                  <a:lnTo>
                    <a:pt x="9664078" y="6281595"/>
                  </a:lnTo>
                  <a:lnTo>
                    <a:pt x="9660928" y="6277884"/>
                  </a:lnTo>
                  <a:close/>
                </a:path>
                <a:path w="17673320" h="9960610">
                  <a:moveTo>
                    <a:pt x="2483301" y="3207859"/>
                  </a:moveTo>
                  <a:lnTo>
                    <a:pt x="2478489" y="3208964"/>
                  </a:lnTo>
                  <a:lnTo>
                    <a:pt x="2474133" y="3215785"/>
                  </a:lnTo>
                  <a:lnTo>
                    <a:pt x="2473736" y="3216406"/>
                  </a:lnTo>
                  <a:lnTo>
                    <a:pt x="2474841" y="3221217"/>
                  </a:lnTo>
                  <a:lnTo>
                    <a:pt x="2478562" y="3223593"/>
                  </a:lnTo>
                  <a:lnTo>
                    <a:pt x="2483476" y="3226873"/>
                  </a:lnTo>
                  <a:lnTo>
                    <a:pt x="2488149" y="3228867"/>
                  </a:lnTo>
                  <a:lnTo>
                    <a:pt x="2492150" y="3227811"/>
                  </a:lnTo>
                  <a:lnTo>
                    <a:pt x="2494385" y="3224424"/>
                  </a:lnTo>
                  <a:lnTo>
                    <a:pt x="2496761" y="3220703"/>
                  </a:lnTo>
                  <a:lnTo>
                    <a:pt x="2495657" y="3215891"/>
                  </a:lnTo>
                  <a:lnTo>
                    <a:pt x="2491936" y="3213515"/>
                  </a:lnTo>
                  <a:lnTo>
                    <a:pt x="2487022" y="3210235"/>
                  </a:lnTo>
                  <a:lnTo>
                    <a:pt x="2483301" y="3207859"/>
                  </a:lnTo>
                  <a:close/>
                </a:path>
                <a:path w="17673320" h="9960610">
                  <a:moveTo>
                    <a:pt x="15480558" y="8747324"/>
                  </a:moveTo>
                  <a:lnTo>
                    <a:pt x="15475888" y="8748095"/>
                  </a:lnTo>
                  <a:lnTo>
                    <a:pt x="15470468" y="8755252"/>
                  </a:lnTo>
                  <a:lnTo>
                    <a:pt x="15471237" y="8759921"/>
                  </a:lnTo>
                  <a:lnTo>
                    <a:pt x="15479589" y="8766245"/>
                  </a:lnTo>
                  <a:lnTo>
                    <a:pt x="15481257" y="8766957"/>
                  </a:lnTo>
                  <a:lnTo>
                    <a:pt x="15481115" y="8767291"/>
                  </a:lnTo>
                  <a:lnTo>
                    <a:pt x="15484454" y="8768715"/>
                  </a:lnTo>
                  <a:lnTo>
                    <a:pt x="15488456" y="8767660"/>
                  </a:lnTo>
                  <a:lnTo>
                    <a:pt x="15490547" y="8764607"/>
                  </a:lnTo>
                  <a:lnTo>
                    <a:pt x="15493257" y="8761027"/>
                  </a:lnTo>
                  <a:lnTo>
                    <a:pt x="15492486" y="8756359"/>
                  </a:lnTo>
                  <a:lnTo>
                    <a:pt x="15480558" y="8747324"/>
                  </a:lnTo>
                  <a:close/>
                </a:path>
                <a:path w="17673320" h="9960610">
                  <a:moveTo>
                    <a:pt x="2409447" y="3158995"/>
                  </a:moveTo>
                  <a:lnTo>
                    <a:pt x="2404302" y="3159957"/>
                  </a:lnTo>
                  <a:lnTo>
                    <a:pt x="2401926" y="3163678"/>
                  </a:lnTo>
                  <a:lnTo>
                    <a:pt x="2399358" y="3166923"/>
                  </a:lnTo>
                  <a:lnTo>
                    <a:pt x="2400320" y="3172067"/>
                  </a:lnTo>
                  <a:lnTo>
                    <a:pt x="2404041" y="3174444"/>
                  </a:lnTo>
                  <a:lnTo>
                    <a:pt x="2408955" y="3177724"/>
                  </a:lnTo>
                  <a:lnTo>
                    <a:pt x="2410291" y="3178294"/>
                  </a:lnTo>
                  <a:lnTo>
                    <a:pt x="2410148" y="3178627"/>
                  </a:lnTo>
                  <a:lnTo>
                    <a:pt x="2413487" y="3180051"/>
                  </a:lnTo>
                  <a:lnTo>
                    <a:pt x="2417630" y="3178663"/>
                  </a:lnTo>
                  <a:lnTo>
                    <a:pt x="2419721" y="3175609"/>
                  </a:lnTo>
                  <a:lnTo>
                    <a:pt x="2422290" y="3172364"/>
                  </a:lnTo>
                  <a:lnTo>
                    <a:pt x="2421328" y="3167219"/>
                  </a:lnTo>
                  <a:lnTo>
                    <a:pt x="2417607" y="3164843"/>
                  </a:lnTo>
                  <a:lnTo>
                    <a:pt x="2412692" y="3161562"/>
                  </a:lnTo>
                  <a:lnTo>
                    <a:pt x="2409447" y="3158995"/>
                  </a:lnTo>
                  <a:close/>
                </a:path>
                <a:path w="17673320" h="9960610">
                  <a:moveTo>
                    <a:pt x="9749152" y="6287503"/>
                  </a:moveTo>
                  <a:lnTo>
                    <a:pt x="9738857" y="6286662"/>
                  </a:lnTo>
                  <a:lnTo>
                    <a:pt x="9734758" y="6286098"/>
                  </a:lnTo>
                  <a:lnTo>
                    <a:pt x="9730713" y="6289107"/>
                  </a:lnTo>
                  <a:lnTo>
                    <a:pt x="9730060" y="6297114"/>
                  </a:lnTo>
                  <a:lnTo>
                    <a:pt x="9732208" y="6300398"/>
                  </a:lnTo>
                  <a:lnTo>
                    <a:pt x="9735213" y="6301680"/>
                  </a:lnTo>
                  <a:lnTo>
                    <a:pt x="9735356" y="6301347"/>
                  </a:lnTo>
                  <a:lnTo>
                    <a:pt x="9737358" y="6302201"/>
                  </a:lnTo>
                  <a:lnTo>
                    <a:pt x="9743078" y="6302668"/>
                  </a:lnTo>
                  <a:lnTo>
                    <a:pt x="9747177" y="6303232"/>
                  </a:lnTo>
                  <a:lnTo>
                    <a:pt x="9751223" y="6300224"/>
                  </a:lnTo>
                  <a:lnTo>
                    <a:pt x="9751598" y="6295648"/>
                  </a:lnTo>
                  <a:lnTo>
                    <a:pt x="9752162" y="6291549"/>
                  </a:lnTo>
                  <a:lnTo>
                    <a:pt x="9749152" y="6287503"/>
                  </a:lnTo>
                  <a:close/>
                </a:path>
                <a:path w="17673320" h="9960610">
                  <a:moveTo>
                    <a:pt x="15409080" y="8694739"/>
                  </a:moveTo>
                  <a:lnTo>
                    <a:pt x="15404078" y="8695367"/>
                  </a:lnTo>
                  <a:lnTo>
                    <a:pt x="15401367" y="8698946"/>
                  </a:lnTo>
                  <a:lnTo>
                    <a:pt x="15398799" y="8702191"/>
                  </a:lnTo>
                  <a:lnTo>
                    <a:pt x="15399429" y="8707194"/>
                  </a:lnTo>
                  <a:lnTo>
                    <a:pt x="15407777" y="8713517"/>
                  </a:lnTo>
                  <a:lnTo>
                    <a:pt x="15409447" y="8714229"/>
                  </a:lnTo>
                  <a:lnTo>
                    <a:pt x="15409305" y="8714563"/>
                  </a:lnTo>
                  <a:lnTo>
                    <a:pt x="15412643" y="8715987"/>
                  </a:lnTo>
                  <a:lnTo>
                    <a:pt x="15416644" y="8714932"/>
                  </a:lnTo>
                  <a:lnTo>
                    <a:pt x="15418736" y="8711878"/>
                  </a:lnTo>
                  <a:lnTo>
                    <a:pt x="15421304" y="8708634"/>
                  </a:lnTo>
                  <a:lnTo>
                    <a:pt x="15420677" y="8703631"/>
                  </a:lnTo>
                  <a:lnTo>
                    <a:pt x="15412326" y="8697307"/>
                  </a:lnTo>
                  <a:lnTo>
                    <a:pt x="15409080" y="8694739"/>
                  </a:lnTo>
                  <a:close/>
                </a:path>
                <a:path w="17673320" h="9960610">
                  <a:moveTo>
                    <a:pt x="2335831" y="3108653"/>
                  </a:moveTo>
                  <a:lnTo>
                    <a:pt x="2330686" y="3109615"/>
                  </a:lnTo>
                  <a:lnTo>
                    <a:pt x="2328309" y="3113336"/>
                  </a:lnTo>
                  <a:lnTo>
                    <a:pt x="2325599" y="3116915"/>
                  </a:lnTo>
                  <a:lnTo>
                    <a:pt x="2326561" y="3122060"/>
                  </a:lnTo>
                  <a:lnTo>
                    <a:pt x="2330282" y="3124436"/>
                  </a:lnTo>
                  <a:lnTo>
                    <a:pt x="2335196" y="3127716"/>
                  </a:lnTo>
                  <a:lnTo>
                    <a:pt x="2336531" y="3128285"/>
                  </a:lnTo>
                  <a:lnTo>
                    <a:pt x="2336722" y="3128762"/>
                  </a:lnTo>
                  <a:lnTo>
                    <a:pt x="2340060" y="3130186"/>
                  </a:lnTo>
                  <a:lnTo>
                    <a:pt x="2344205" y="3128797"/>
                  </a:lnTo>
                  <a:lnTo>
                    <a:pt x="2346296" y="3125744"/>
                  </a:lnTo>
                  <a:lnTo>
                    <a:pt x="2349006" y="3122165"/>
                  </a:lnTo>
                  <a:lnTo>
                    <a:pt x="2348045" y="3117019"/>
                  </a:lnTo>
                  <a:lnTo>
                    <a:pt x="2344323" y="3114643"/>
                  </a:lnTo>
                  <a:lnTo>
                    <a:pt x="2339409" y="3111363"/>
                  </a:lnTo>
                  <a:lnTo>
                    <a:pt x="2335831" y="3108653"/>
                  </a:lnTo>
                  <a:close/>
                </a:path>
                <a:path w="17673320" h="9960610">
                  <a:moveTo>
                    <a:pt x="9837330" y="6296313"/>
                  </a:moveTo>
                  <a:lnTo>
                    <a:pt x="9833089" y="6296082"/>
                  </a:lnTo>
                  <a:lnTo>
                    <a:pt x="9827368" y="6295615"/>
                  </a:lnTo>
                  <a:lnTo>
                    <a:pt x="9823269" y="6295050"/>
                  </a:lnTo>
                  <a:lnTo>
                    <a:pt x="9819081" y="6298392"/>
                  </a:lnTo>
                  <a:lnTo>
                    <a:pt x="9818849" y="6302634"/>
                  </a:lnTo>
                  <a:lnTo>
                    <a:pt x="9818570" y="6306066"/>
                  </a:lnTo>
                  <a:lnTo>
                    <a:pt x="9820720" y="6309351"/>
                  </a:lnTo>
                  <a:lnTo>
                    <a:pt x="9824391" y="6310917"/>
                  </a:lnTo>
                  <a:lnTo>
                    <a:pt x="9825869" y="6311153"/>
                  </a:lnTo>
                  <a:lnTo>
                    <a:pt x="9831590" y="6311620"/>
                  </a:lnTo>
                  <a:lnTo>
                    <a:pt x="9835690" y="6312185"/>
                  </a:lnTo>
                  <a:lnTo>
                    <a:pt x="9839876" y="6308841"/>
                  </a:lnTo>
                  <a:lnTo>
                    <a:pt x="9840107" y="6304600"/>
                  </a:lnTo>
                  <a:lnTo>
                    <a:pt x="9840671" y="6300500"/>
                  </a:lnTo>
                  <a:lnTo>
                    <a:pt x="9837330" y="6296313"/>
                  </a:lnTo>
                  <a:close/>
                </a:path>
                <a:path w="17673320" h="9960610">
                  <a:moveTo>
                    <a:pt x="15337555" y="8641343"/>
                  </a:moveTo>
                  <a:lnTo>
                    <a:pt x="15332554" y="8641972"/>
                  </a:lnTo>
                  <a:lnTo>
                    <a:pt x="15329843" y="8645551"/>
                  </a:lnTo>
                  <a:lnTo>
                    <a:pt x="15327275" y="8648795"/>
                  </a:lnTo>
                  <a:lnTo>
                    <a:pt x="15327902" y="8653798"/>
                  </a:lnTo>
                  <a:lnTo>
                    <a:pt x="15336252" y="8660122"/>
                  </a:lnTo>
                  <a:lnTo>
                    <a:pt x="15337923" y="8660834"/>
                  </a:lnTo>
                  <a:lnTo>
                    <a:pt x="15337780" y="8661168"/>
                  </a:lnTo>
                  <a:lnTo>
                    <a:pt x="15341118" y="8662592"/>
                  </a:lnTo>
                  <a:lnTo>
                    <a:pt x="15345119" y="8661537"/>
                  </a:lnTo>
                  <a:lnTo>
                    <a:pt x="15347211" y="8658483"/>
                  </a:lnTo>
                  <a:lnTo>
                    <a:pt x="15349778" y="8655238"/>
                  </a:lnTo>
                  <a:lnTo>
                    <a:pt x="15349151" y="8650236"/>
                  </a:lnTo>
                  <a:lnTo>
                    <a:pt x="15340799" y="8643911"/>
                  </a:lnTo>
                  <a:lnTo>
                    <a:pt x="15337555" y="8641343"/>
                  </a:lnTo>
                  <a:close/>
                </a:path>
                <a:path w="17673320" h="9960610">
                  <a:moveTo>
                    <a:pt x="2262071" y="3058644"/>
                  </a:moveTo>
                  <a:lnTo>
                    <a:pt x="2257069" y="3059272"/>
                  </a:lnTo>
                  <a:lnTo>
                    <a:pt x="2252315" y="3066715"/>
                  </a:lnTo>
                  <a:lnTo>
                    <a:pt x="2252944" y="3071718"/>
                  </a:lnTo>
                  <a:lnTo>
                    <a:pt x="2256665" y="3074094"/>
                  </a:lnTo>
                  <a:lnTo>
                    <a:pt x="2261579" y="3077374"/>
                  </a:lnTo>
                  <a:lnTo>
                    <a:pt x="2266586" y="3079510"/>
                  </a:lnTo>
                  <a:lnTo>
                    <a:pt x="2270587" y="3078455"/>
                  </a:lnTo>
                  <a:lnTo>
                    <a:pt x="2272679" y="3075401"/>
                  </a:lnTo>
                  <a:lnTo>
                    <a:pt x="2275055" y="3071680"/>
                  </a:lnTo>
                  <a:lnTo>
                    <a:pt x="2274428" y="3066677"/>
                  </a:lnTo>
                  <a:lnTo>
                    <a:pt x="2270706" y="3064301"/>
                  </a:lnTo>
                  <a:lnTo>
                    <a:pt x="2265792" y="3061021"/>
                  </a:lnTo>
                  <a:lnTo>
                    <a:pt x="2262071" y="3058644"/>
                  </a:lnTo>
                  <a:close/>
                </a:path>
                <a:path w="17673320" h="9960610">
                  <a:moveTo>
                    <a:pt x="15266506" y="8587757"/>
                  </a:moveTo>
                  <a:lnTo>
                    <a:pt x="15261362" y="8588719"/>
                  </a:lnTo>
                  <a:lnTo>
                    <a:pt x="15256226" y="8595208"/>
                  </a:lnTo>
                  <a:lnTo>
                    <a:pt x="15256853" y="8600211"/>
                  </a:lnTo>
                  <a:lnTo>
                    <a:pt x="15265202" y="8606534"/>
                  </a:lnTo>
                  <a:lnTo>
                    <a:pt x="15266874" y="8607247"/>
                  </a:lnTo>
                  <a:lnTo>
                    <a:pt x="15266731" y="8607581"/>
                  </a:lnTo>
                  <a:lnTo>
                    <a:pt x="15270069" y="8609005"/>
                  </a:lnTo>
                  <a:lnTo>
                    <a:pt x="15274069" y="8607949"/>
                  </a:lnTo>
                  <a:lnTo>
                    <a:pt x="15276160" y="8604896"/>
                  </a:lnTo>
                  <a:lnTo>
                    <a:pt x="15278729" y="8601651"/>
                  </a:lnTo>
                  <a:lnTo>
                    <a:pt x="15278101" y="8596649"/>
                  </a:lnTo>
                  <a:lnTo>
                    <a:pt x="15269750" y="8590324"/>
                  </a:lnTo>
                  <a:lnTo>
                    <a:pt x="15266506" y="8587757"/>
                  </a:lnTo>
                  <a:close/>
                </a:path>
                <a:path w="17673320" h="9960610">
                  <a:moveTo>
                    <a:pt x="2188596" y="3007969"/>
                  </a:moveTo>
                  <a:lnTo>
                    <a:pt x="2183927" y="3008740"/>
                  </a:lnTo>
                  <a:lnTo>
                    <a:pt x="2181217" y="3012318"/>
                  </a:lnTo>
                  <a:lnTo>
                    <a:pt x="2178841" y="3016039"/>
                  </a:lnTo>
                  <a:lnTo>
                    <a:pt x="2179611" y="3020708"/>
                  </a:lnTo>
                  <a:lnTo>
                    <a:pt x="2183190" y="3023418"/>
                  </a:lnTo>
                  <a:lnTo>
                    <a:pt x="2188104" y="3026698"/>
                  </a:lnTo>
                  <a:lnTo>
                    <a:pt x="2193112" y="3028834"/>
                  </a:lnTo>
                  <a:lnTo>
                    <a:pt x="2197113" y="3027779"/>
                  </a:lnTo>
                  <a:lnTo>
                    <a:pt x="2199204" y="3024726"/>
                  </a:lnTo>
                  <a:lnTo>
                    <a:pt x="2201581" y="3021004"/>
                  </a:lnTo>
                  <a:lnTo>
                    <a:pt x="2200952" y="3016002"/>
                  </a:lnTo>
                  <a:lnTo>
                    <a:pt x="2197231" y="3013625"/>
                  </a:lnTo>
                  <a:lnTo>
                    <a:pt x="2192317" y="3010345"/>
                  </a:lnTo>
                  <a:lnTo>
                    <a:pt x="2188596" y="3007969"/>
                  </a:lnTo>
                  <a:close/>
                </a:path>
                <a:path w="17673320" h="9960610">
                  <a:moveTo>
                    <a:pt x="9926217" y="6303453"/>
                  </a:moveTo>
                  <a:lnTo>
                    <a:pt x="9921976" y="6303222"/>
                  </a:lnTo>
                  <a:lnTo>
                    <a:pt x="9911682" y="6302383"/>
                  </a:lnTo>
                  <a:lnTo>
                    <a:pt x="9907828" y="6305868"/>
                  </a:lnTo>
                  <a:lnTo>
                    <a:pt x="9907596" y="6310109"/>
                  </a:lnTo>
                  <a:lnTo>
                    <a:pt x="9907316" y="6313541"/>
                  </a:lnTo>
                  <a:lnTo>
                    <a:pt x="9909467" y="6316825"/>
                  </a:lnTo>
                  <a:lnTo>
                    <a:pt x="9913140" y="6318392"/>
                  </a:lnTo>
                  <a:lnTo>
                    <a:pt x="9914951" y="6318770"/>
                  </a:lnTo>
                  <a:lnTo>
                    <a:pt x="9925245" y="6319610"/>
                  </a:lnTo>
                  <a:lnTo>
                    <a:pt x="9929099" y="6316125"/>
                  </a:lnTo>
                  <a:lnTo>
                    <a:pt x="9929330" y="6311883"/>
                  </a:lnTo>
                  <a:lnTo>
                    <a:pt x="9929703" y="6307307"/>
                  </a:lnTo>
                  <a:lnTo>
                    <a:pt x="9926217" y="6303453"/>
                  </a:lnTo>
                  <a:close/>
                </a:path>
                <a:path w="17673320" h="9960610">
                  <a:moveTo>
                    <a:pt x="2115549" y="2956291"/>
                  </a:moveTo>
                  <a:lnTo>
                    <a:pt x="2110546" y="2956919"/>
                  </a:lnTo>
                  <a:lnTo>
                    <a:pt x="2105793" y="2964362"/>
                  </a:lnTo>
                  <a:lnTo>
                    <a:pt x="2106564" y="2969030"/>
                  </a:lnTo>
                  <a:lnTo>
                    <a:pt x="2110142" y="2971741"/>
                  </a:lnTo>
                  <a:lnTo>
                    <a:pt x="2115056" y="2975021"/>
                  </a:lnTo>
                  <a:lnTo>
                    <a:pt x="2120064" y="2977157"/>
                  </a:lnTo>
                  <a:lnTo>
                    <a:pt x="2124065" y="2976101"/>
                  </a:lnTo>
                  <a:lnTo>
                    <a:pt x="2126157" y="2973048"/>
                  </a:lnTo>
                  <a:lnTo>
                    <a:pt x="2128534" y="2969327"/>
                  </a:lnTo>
                  <a:lnTo>
                    <a:pt x="2127763" y="2964658"/>
                  </a:lnTo>
                  <a:lnTo>
                    <a:pt x="2124184" y="2961948"/>
                  </a:lnTo>
                  <a:lnTo>
                    <a:pt x="2119270" y="2958668"/>
                  </a:lnTo>
                  <a:lnTo>
                    <a:pt x="2115549" y="2956291"/>
                  </a:lnTo>
                  <a:close/>
                </a:path>
                <a:path w="17673320" h="9960610">
                  <a:moveTo>
                    <a:pt x="15195551" y="8533026"/>
                  </a:moveTo>
                  <a:lnTo>
                    <a:pt x="15190547" y="8533654"/>
                  </a:lnTo>
                  <a:lnTo>
                    <a:pt x="15185128" y="8540812"/>
                  </a:lnTo>
                  <a:lnTo>
                    <a:pt x="15185754" y="8545814"/>
                  </a:lnTo>
                  <a:lnTo>
                    <a:pt x="15194106" y="8552139"/>
                  </a:lnTo>
                  <a:lnTo>
                    <a:pt x="15195774" y="8552851"/>
                  </a:lnTo>
                  <a:lnTo>
                    <a:pt x="15196251" y="8552658"/>
                  </a:lnTo>
                  <a:lnTo>
                    <a:pt x="15199590" y="8554083"/>
                  </a:lnTo>
                  <a:lnTo>
                    <a:pt x="15203113" y="8553218"/>
                  </a:lnTo>
                  <a:lnTo>
                    <a:pt x="15205538" y="8550308"/>
                  </a:lnTo>
                  <a:lnTo>
                    <a:pt x="15208107" y="8547063"/>
                  </a:lnTo>
                  <a:lnTo>
                    <a:pt x="15207479" y="8542060"/>
                  </a:lnTo>
                  <a:lnTo>
                    <a:pt x="15195551" y="8533026"/>
                  </a:lnTo>
                  <a:close/>
                </a:path>
                <a:path w="17673320" h="9960610">
                  <a:moveTo>
                    <a:pt x="10014915" y="6310117"/>
                  </a:moveTo>
                  <a:lnTo>
                    <a:pt x="10010674" y="6309886"/>
                  </a:lnTo>
                  <a:lnTo>
                    <a:pt x="10004956" y="6309420"/>
                  </a:lnTo>
                  <a:lnTo>
                    <a:pt x="10000713" y="6309189"/>
                  </a:lnTo>
                  <a:lnTo>
                    <a:pt x="9996859" y="6312674"/>
                  </a:lnTo>
                  <a:lnTo>
                    <a:pt x="9996628" y="6316915"/>
                  </a:lnTo>
                  <a:lnTo>
                    <a:pt x="9996682" y="6320490"/>
                  </a:lnTo>
                  <a:lnTo>
                    <a:pt x="9998496" y="6323631"/>
                  </a:lnTo>
                  <a:lnTo>
                    <a:pt x="10001501" y="6324913"/>
                  </a:lnTo>
                  <a:lnTo>
                    <a:pt x="10001644" y="6324579"/>
                  </a:lnTo>
                  <a:lnTo>
                    <a:pt x="10002312" y="6324864"/>
                  </a:lnTo>
                  <a:lnTo>
                    <a:pt x="10004123" y="6325242"/>
                  </a:lnTo>
                  <a:lnTo>
                    <a:pt x="10009844" y="6325710"/>
                  </a:lnTo>
                  <a:lnTo>
                    <a:pt x="10014085" y="6325941"/>
                  </a:lnTo>
                  <a:lnTo>
                    <a:pt x="10017940" y="6322456"/>
                  </a:lnTo>
                  <a:lnTo>
                    <a:pt x="10018401" y="6313972"/>
                  </a:lnTo>
                  <a:lnTo>
                    <a:pt x="10014915" y="6310117"/>
                  </a:lnTo>
                  <a:close/>
                </a:path>
                <a:path w="17673320" h="9960610">
                  <a:moveTo>
                    <a:pt x="2043930" y="2904040"/>
                  </a:moveTo>
                  <a:lnTo>
                    <a:pt x="2039261" y="2904810"/>
                  </a:lnTo>
                  <a:lnTo>
                    <a:pt x="2033841" y="2911968"/>
                  </a:lnTo>
                  <a:lnTo>
                    <a:pt x="2034611" y="2916637"/>
                  </a:lnTo>
                  <a:lnTo>
                    <a:pt x="2042961" y="2922961"/>
                  </a:lnTo>
                  <a:lnTo>
                    <a:pt x="2044631" y="2923673"/>
                  </a:lnTo>
                  <a:lnTo>
                    <a:pt x="2044488" y="2924006"/>
                  </a:lnTo>
                  <a:lnTo>
                    <a:pt x="2047827" y="2925430"/>
                  </a:lnTo>
                  <a:lnTo>
                    <a:pt x="2051827" y="2924375"/>
                  </a:lnTo>
                  <a:lnTo>
                    <a:pt x="2053919" y="2921322"/>
                  </a:lnTo>
                  <a:lnTo>
                    <a:pt x="2056629" y="2917743"/>
                  </a:lnTo>
                  <a:lnTo>
                    <a:pt x="2055859" y="2913074"/>
                  </a:lnTo>
                  <a:lnTo>
                    <a:pt x="2043930" y="2904040"/>
                  </a:lnTo>
                  <a:close/>
                </a:path>
                <a:path w="17673320" h="9960610">
                  <a:moveTo>
                    <a:pt x="15125118" y="8478913"/>
                  </a:moveTo>
                  <a:lnTo>
                    <a:pt x="15120117" y="8479542"/>
                  </a:lnTo>
                  <a:lnTo>
                    <a:pt x="15114696" y="8486699"/>
                  </a:lnTo>
                  <a:lnTo>
                    <a:pt x="15115324" y="8491702"/>
                  </a:lnTo>
                  <a:lnTo>
                    <a:pt x="15123676" y="8498027"/>
                  </a:lnTo>
                  <a:lnTo>
                    <a:pt x="15129017" y="8500305"/>
                  </a:lnTo>
                  <a:lnTo>
                    <a:pt x="15132540" y="8499440"/>
                  </a:lnTo>
                  <a:lnTo>
                    <a:pt x="15134966" y="8496529"/>
                  </a:lnTo>
                  <a:lnTo>
                    <a:pt x="15137676" y="8492951"/>
                  </a:lnTo>
                  <a:lnTo>
                    <a:pt x="15137049" y="8487948"/>
                  </a:lnTo>
                  <a:lnTo>
                    <a:pt x="15125118" y="8478913"/>
                  </a:lnTo>
                  <a:close/>
                </a:path>
                <a:path w="17673320" h="9960610">
                  <a:moveTo>
                    <a:pt x="1972454" y="2851454"/>
                  </a:moveTo>
                  <a:lnTo>
                    <a:pt x="1967451" y="2852082"/>
                  </a:lnTo>
                  <a:lnTo>
                    <a:pt x="1964741" y="2855661"/>
                  </a:lnTo>
                  <a:lnTo>
                    <a:pt x="1962173" y="2858906"/>
                  </a:lnTo>
                  <a:lnTo>
                    <a:pt x="1962801" y="2863909"/>
                  </a:lnTo>
                  <a:lnTo>
                    <a:pt x="1971151" y="2870233"/>
                  </a:lnTo>
                  <a:lnTo>
                    <a:pt x="1972820" y="2870945"/>
                  </a:lnTo>
                  <a:lnTo>
                    <a:pt x="1972678" y="2871279"/>
                  </a:lnTo>
                  <a:lnTo>
                    <a:pt x="1976016" y="2872702"/>
                  </a:lnTo>
                  <a:lnTo>
                    <a:pt x="1980017" y="2871647"/>
                  </a:lnTo>
                  <a:lnTo>
                    <a:pt x="1982109" y="2868594"/>
                  </a:lnTo>
                  <a:lnTo>
                    <a:pt x="1984677" y="2865349"/>
                  </a:lnTo>
                  <a:lnTo>
                    <a:pt x="1984049" y="2860346"/>
                  </a:lnTo>
                  <a:lnTo>
                    <a:pt x="1975699" y="2854022"/>
                  </a:lnTo>
                  <a:lnTo>
                    <a:pt x="1972454" y="2851454"/>
                  </a:lnTo>
                  <a:close/>
                </a:path>
                <a:path w="17673320" h="9960610">
                  <a:moveTo>
                    <a:pt x="10103421" y="6316306"/>
                  </a:moveTo>
                  <a:lnTo>
                    <a:pt x="10099179" y="6316074"/>
                  </a:lnTo>
                  <a:lnTo>
                    <a:pt x="10093461" y="6315608"/>
                  </a:lnTo>
                  <a:lnTo>
                    <a:pt x="10089220" y="6315377"/>
                  </a:lnTo>
                  <a:lnTo>
                    <a:pt x="10085365" y="6318862"/>
                  </a:lnTo>
                  <a:lnTo>
                    <a:pt x="10085134" y="6323104"/>
                  </a:lnTo>
                  <a:lnTo>
                    <a:pt x="10085330" y="6326344"/>
                  </a:lnTo>
                  <a:lnTo>
                    <a:pt x="10102591" y="6332128"/>
                  </a:lnTo>
                  <a:lnTo>
                    <a:pt x="10106445" y="6328643"/>
                  </a:lnTo>
                  <a:lnTo>
                    <a:pt x="10106908" y="6320160"/>
                  </a:lnTo>
                  <a:lnTo>
                    <a:pt x="10103421" y="6316306"/>
                  </a:lnTo>
                  <a:close/>
                </a:path>
                <a:path w="17673320" h="9960610">
                  <a:moveTo>
                    <a:pt x="15054499" y="8424326"/>
                  </a:moveTo>
                  <a:lnTo>
                    <a:pt x="15049495" y="8424953"/>
                  </a:lnTo>
                  <a:lnTo>
                    <a:pt x="15046785" y="8428532"/>
                  </a:lnTo>
                  <a:lnTo>
                    <a:pt x="15043740" y="8431969"/>
                  </a:lnTo>
                  <a:lnTo>
                    <a:pt x="15044368" y="8436971"/>
                  </a:lnTo>
                  <a:lnTo>
                    <a:pt x="15052719" y="8443295"/>
                  </a:lnTo>
                  <a:lnTo>
                    <a:pt x="15054722" y="8444149"/>
                  </a:lnTo>
                  <a:lnTo>
                    <a:pt x="15054914" y="8444626"/>
                  </a:lnTo>
                  <a:lnTo>
                    <a:pt x="15058251" y="8446050"/>
                  </a:lnTo>
                  <a:lnTo>
                    <a:pt x="15061776" y="8445186"/>
                  </a:lnTo>
                  <a:lnTo>
                    <a:pt x="15064202" y="8442275"/>
                  </a:lnTo>
                  <a:lnTo>
                    <a:pt x="15066911" y="8438696"/>
                  </a:lnTo>
                  <a:lnTo>
                    <a:pt x="15066285" y="8433694"/>
                  </a:lnTo>
                  <a:lnTo>
                    <a:pt x="15057935" y="8427370"/>
                  </a:lnTo>
                  <a:lnTo>
                    <a:pt x="15054499" y="8424326"/>
                  </a:lnTo>
                  <a:close/>
                </a:path>
                <a:path w="17673320" h="9960610">
                  <a:moveTo>
                    <a:pt x="1901071" y="2797725"/>
                  </a:moveTo>
                  <a:lnTo>
                    <a:pt x="1896068" y="2798353"/>
                  </a:lnTo>
                  <a:lnTo>
                    <a:pt x="1893358" y="2801932"/>
                  </a:lnTo>
                  <a:lnTo>
                    <a:pt x="1890790" y="2805177"/>
                  </a:lnTo>
                  <a:lnTo>
                    <a:pt x="1891418" y="2810179"/>
                  </a:lnTo>
                  <a:lnTo>
                    <a:pt x="1899768" y="2816504"/>
                  </a:lnTo>
                  <a:lnTo>
                    <a:pt x="1901437" y="2817216"/>
                  </a:lnTo>
                  <a:lnTo>
                    <a:pt x="1901295" y="2817549"/>
                  </a:lnTo>
                  <a:lnTo>
                    <a:pt x="1904633" y="2818973"/>
                  </a:lnTo>
                  <a:lnTo>
                    <a:pt x="1908634" y="2817918"/>
                  </a:lnTo>
                  <a:lnTo>
                    <a:pt x="1910726" y="2814864"/>
                  </a:lnTo>
                  <a:lnTo>
                    <a:pt x="1913294" y="2811620"/>
                  </a:lnTo>
                  <a:lnTo>
                    <a:pt x="1912666" y="2806617"/>
                  </a:lnTo>
                  <a:lnTo>
                    <a:pt x="1904316" y="2800293"/>
                  </a:lnTo>
                  <a:lnTo>
                    <a:pt x="1901071" y="2797725"/>
                  </a:lnTo>
                  <a:close/>
                </a:path>
                <a:path w="17673320" h="9960610">
                  <a:moveTo>
                    <a:pt x="14984493" y="8369212"/>
                  </a:moveTo>
                  <a:lnTo>
                    <a:pt x="14979492" y="8369840"/>
                  </a:lnTo>
                  <a:lnTo>
                    <a:pt x="14976782" y="8373418"/>
                  </a:lnTo>
                  <a:lnTo>
                    <a:pt x="14973737" y="8376855"/>
                  </a:lnTo>
                  <a:lnTo>
                    <a:pt x="14974365" y="8381858"/>
                  </a:lnTo>
                  <a:lnTo>
                    <a:pt x="14982716" y="8388182"/>
                  </a:lnTo>
                  <a:lnTo>
                    <a:pt x="14984719" y="8389036"/>
                  </a:lnTo>
                  <a:lnTo>
                    <a:pt x="14984577" y="8389370"/>
                  </a:lnTo>
                  <a:lnTo>
                    <a:pt x="14987914" y="8390794"/>
                  </a:lnTo>
                  <a:lnTo>
                    <a:pt x="14991439" y="8389930"/>
                  </a:lnTo>
                  <a:lnTo>
                    <a:pt x="14993863" y="8387019"/>
                  </a:lnTo>
                  <a:lnTo>
                    <a:pt x="14996908" y="8383582"/>
                  </a:lnTo>
                  <a:lnTo>
                    <a:pt x="14996282" y="8378580"/>
                  </a:lnTo>
                  <a:lnTo>
                    <a:pt x="14987929" y="8372256"/>
                  </a:lnTo>
                  <a:lnTo>
                    <a:pt x="14984493" y="8369212"/>
                  </a:lnTo>
                  <a:close/>
                </a:path>
                <a:path w="17673320" h="9960610">
                  <a:moveTo>
                    <a:pt x="10192973" y="6320967"/>
                  </a:moveTo>
                  <a:lnTo>
                    <a:pt x="10188731" y="6320736"/>
                  </a:lnTo>
                  <a:lnTo>
                    <a:pt x="10182871" y="6320604"/>
                  </a:lnTo>
                  <a:lnTo>
                    <a:pt x="10178629" y="6320372"/>
                  </a:lnTo>
                  <a:lnTo>
                    <a:pt x="10174775" y="6323858"/>
                  </a:lnTo>
                  <a:lnTo>
                    <a:pt x="10174543" y="6328099"/>
                  </a:lnTo>
                  <a:lnTo>
                    <a:pt x="10174263" y="6331531"/>
                  </a:lnTo>
                  <a:lnTo>
                    <a:pt x="10176220" y="6334338"/>
                  </a:lnTo>
                  <a:lnTo>
                    <a:pt x="10180227" y="6336047"/>
                  </a:lnTo>
                  <a:lnTo>
                    <a:pt x="10182039" y="6336426"/>
                  </a:lnTo>
                  <a:lnTo>
                    <a:pt x="10187902" y="6336559"/>
                  </a:lnTo>
                  <a:lnTo>
                    <a:pt x="10192143" y="6336791"/>
                  </a:lnTo>
                  <a:lnTo>
                    <a:pt x="10195997" y="6333305"/>
                  </a:lnTo>
                  <a:lnTo>
                    <a:pt x="10196459" y="6324822"/>
                  </a:lnTo>
                  <a:lnTo>
                    <a:pt x="10192973" y="6320967"/>
                  </a:lnTo>
                  <a:close/>
                </a:path>
                <a:path w="17673320" h="9960610">
                  <a:moveTo>
                    <a:pt x="1830306" y="2743471"/>
                  </a:moveTo>
                  <a:lnTo>
                    <a:pt x="1825304" y="2744099"/>
                  </a:lnTo>
                  <a:lnTo>
                    <a:pt x="1819883" y="2751256"/>
                  </a:lnTo>
                  <a:lnTo>
                    <a:pt x="1820511" y="2756259"/>
                  </a:lnTo>
                  <a:lnTo>
                    <a:pt x="1828861" y="2762583"/>
                  </a:lnTo>
                  <a:lnTo>
                    <a:pt x="1834203" y="2764861"/>
                  </a:lnTo>
                  <a:lnTo>
                    <a:pt x="1837727" y="2763997"/>
                  </a:lnTo>
                  <a:lnTo>
                    <a:pt x="1840153" y="2761086"/>
                  </a:lnTo>
                  <a:lnTo>
                    <a:pt x="1842863" y="2757507"/>
                  </a:lnTo>
                  <a:lnTo>
                    <a:pt x="1842235" y="2752505"/>
                  </a:lnTo>
                  <a:lnTo>
                    <a:pt x="1830306" y="2743471"/>
                  </a:lnTo>
                  <a:close/>
                </a:path>
                <a:path w="17673320" h="9960610">
                  <a:moveTo>
                    <a:pt x="14914348" y="8314432"/>
                  </a:moveTo>
                  <a:lnTo>
                    <a:pt x="14909489" y="8314726"/>
                  </a:lnTo>
                  <a:lnTo>
                    <a:pt x="14904068" y="8321884"/>
                  </a:lnTo>
                  <a:lnTo>
                    <a:pt x="14904361" y="8326744"/>
                  </a:lnTo>
                  <a:lnTo>
                    <a:pt x="14912713" y="8333068"/>
                  </a:lnTo>
                  <a:lnTo>
                    <a:pt x="14914716" y="8333922"/>
                  </a:lnTo>
                  <a:lnTo>
                    <a:pt x="14914238" y="8334114"/>
                  </a:lnTo>
                  <a:lnTo>
                    <a:pt x="14917577" y="8335538"/>
                  </a:lnTo>
                  <a:lnTo>
                    <a:pt x="14921103" y="8334674"/>
                  </a:lnTo>
                  <a:lnTo>
                    <a:pt x="14923529" y="8331763"/>
                  </a:lnTo>
                  <a:lnTo>
                    <a:pt x="14926239" y="8328185"/>
                  </a:lnTo>
                  <a:lnTo>
                    <a:pt x="14925943" y="8323324"/>
                  </a:lnTo>
                  <a:lnTo>
                    <a:pt x="14922365" y="8320613"/>
                  </a:lnTo>
                  <a:lnTo>
                    <a:pt x="14917926" y="8317142"/>
                  </a:lnTo>
                  <a:lnTo>
                    <a:pt x="14914348" y="8314432"/>
                  </a:lnTo>
                  <a:close/>
                </a:path>
                <a:path w="17673320" h="9960610">
                  <a:moveTo>
                    <a:pt x="10281999" y="6325009"/>
                  </a:moveTo>
                  <a:lnTo>
                    <a:pt x="10277757" y="6324779"/>
                  </a:lnTo>
                  <a:lnTo>
                    <a:pt x="10271897" y="6324646"/>
                  </a:lnTo>
                  <a:lnTo>
                    <a:pt x="10267322" y="6324272"/>
                  </a:lnTo>
                  <a:lnTo>
                    <a:pt x="10263801" y="6327900"/>
                  </a:lnTo>
                  <a:lnTo>
                    <a:pt x="10263570" y="6332142"/>
                  </a:lnTo>
                  <a:lnTo>
                    <a:pt x="10263289" y="6335573"/>
                  </a:lnTo>
                  <a:lnTo>
                    <a:pt x="10265248" y="6338382"/>
                  </a:lnTo>
                  <a:lnTo>
                    <a:pt x="10269255" y="6340091"/>
                  </a:lnTo>
                  <a:lnTo>
                    <a:pt x="10271065" y="6340468"/>
                  </a:lnTo>
                  <a:lnTo>
                    <a:pt x="10276927" y="6340602"/>
                  </a:lnTo>
                  <a:lnTo>
                    <a:pt x="10281502" y="6340975"/>
                  </a:lnTo>
                  <a:lnTo>
                    <a:pt x="10285023" y="6337348"/>
                  </a:lnTo>
                  <a:lnTo>
                    <a:pt x="10285254" y="6333106"/>
                  </a:lnTo>
                  <a:lnTo>
                    <a:pt x="10285628" y="6328531"/>
                  </a:lnTo>
                  <a:lnTo>
                    <a:pt x="10281999" y="6325009"/>
                  </a:lnTo>
                  <a:close/>
                </a:path>
                <a:path w="17673320" h="9960610">
                  <a:moveTo>
                    <a:pt x="1759827" y="2688548"/>
                  </a:moveTo>
                  <a:lnTo>
                    <a:pt x="1754824" y="2689177"/>
                  </a:lnTo>
                  <a:lnTo>
                    <a:pt x="1749403" y="2696334"/>
                  </a:lnTo>
                  <a:lnTo>
                    <a:pt x="1749698" y="2701195"/>
                  </a:lnTo>
                  <a:lnTo>
                    <a:pt x="1758048" y="2707518"/>
                  </a:lnTo>
                  <a:lnTo>
                    <a:pt x="1760051" y="2708372"/>
                  </a:lnTo>
                  <a:lnTo>
                    <a:pt x="1759908" y="2708707"/>
                  </a:lnTo>
                  <a:lnTo>
                    <a:pt x="1763246" y="2710131"/>
                  </a:lnTo>
                  <a:lnTo>
                    <a:pt x="1766772" y="2709267"/>
                  </a:lnTo>
                  <a:lnTo>
                    <a:pt x="1769197" y="2706355"/>
                  </a:lnTo>
                  <a:lnTo>
                    <a:pt x="1771907" y="2702777"/>
                  </a:lnTo>
                  <a:lnTo>
                    <a:pt x="1771613" y="2697917"/>
                  </a:lnTo>
                  <a:lnTo>
                    <a:pt x="1763263" y="2691593"/>
                  </a:lnTo>
                  <a:lnTo>
                    <a:pt x="1759827" y="2688548"/>
                  </a:lnTo>
                  <a:close/>
                </a:path>
                <a:path w="17673320" h="9960610">
                  <a:moveTo>
                    <a:pt x="14844487" y="8258985"/>
                  </a:moveTo>
                  <a:lnTo>
                    <a:pt x="14839628" y="8259279"/>
                  </a:lnTo>
                  <a:lnTo>
                    <a:pt x="14834207" y="8266436"/>
                  </a:lnTo>
                  <a:lnTo>
                    <a:pt x="14834500" y="8271297"/>
                  </a:lnTo>
                  <a:lnTo>
                    <a:pt x="14842852" y="8277621"/>
                  </a:lnTo>
                  <a:lnTo>
                    <a:pt x="14844855" y="8278475"/>
                  </a:lnTo>
                  <a:lnTo>
                    <a:pt x="14844378" y="8278666"/>
                  </a:lnTo>
                  <a:lnTo>
                    <a:pt x="14847717" y="8280091"/>
                  </a:lnTo>
                  <a:lnTo>
                    <a:pt x="14851240" y="8279226"/>
                  </a:lnTo>
                  <a:lnTo>
                    <a:pt x="14853665" y="8276315"/>
                  </a:lnTo>
                  <a:lnTo>
                    <a:pt x="14856376" y="8272737"/>
                  </a:lnTo>
                  <a:lnTo>
                    <a:pt x="14856083" y="8267876"/>
                  </a:lnTo>
                  <a:lnTo>
                    <a:pt x="14852504" y="8265166"/>
                  </a:lnTo>
                  <a:lnTo>
                    <a:pt x="14848065" y="8261694"/>
                  </a:lnTo>
                  <a:lnTo>
                    <a:pt x="14844487" y="8258985"/>
                  </a:lnTo>
                  <a:close/>
                </a:path>
                <a:path w="17673320" h="9960610">
                  <a:moveTo>
                    <a:pt x="1690157" y="2633577"/>
                  </a:moveTo>
                  <a:lnTo>
                    <a:pt x="1685296" y="2633872"/>
                  </a:lnTo>
                  <a:lnTo>
                    <a:pt x="1679876" y="2641029"/>
                  </a:lnTo>
                  <a:lnTo>
                    <a:pt x="1680170" y="2645890"/>
                  </a:lnTo>
                  <a:lnTo>
                    <a:pt x="1683749" y="2648600"/>
                  </a:lnTo>
                  <a:lnTo>
                    <a:pt x="1688187" y="2652071"/>
                  </a:lnTo>
                  <a:lnTo>
                    <a:pt x="1690190" y="2652925"/>
                  </a:lnTo>
                  <a:lnTo>
                    <a:pt x="1690047" y="2653259"/>
                  </a:lnTo>
                  <a:lnTo>
                    <a:pt x="1693386" y="2654683"/>
                  </a:lnTo>
                  <a:lnTo>
                    <a:pt x="1696911" y="2653819"/>
                  </a:lnTo>
                  <a:lnTo>
                    <a:pt x="1699336" y="2650908"/>
                  </a:lnTo>
                  <a:lnTo>
                    <a:pt x="1702046" y="2647330"/>
                  </a:lnTo>
                  <a:lnTo>
                    <a:pt x="1701752" y="2642469"/>
                  </a:lnTo>
                  <a:lnTo>
                    <a:pt x="1698173" y="2639759"/>
                  </a:lnTo>
                  <a:lnTo>
                    <a:pt x="1693736" y="2636287"/>
                  </a:lnTo>
                  <a:lnTo>
                    <a:pt x="1690157" y="2633577"/>
                  </a:lnTo>
                  <a:close/>
                </a:path>
                <a:path w="17673320" h="9960610">
                  <a:moveTo>
                    <a:pt x="10370644" y="6328100"/>
                  </a:moveTo>
                  <a:lnTo>
                    <a:pt x="10366403" y="6327869"/>
                  </a:lnTo>
                  <a:lnTo>
                    <a:pt x="10360540" y="6327736"/>
                  </a:lnTo>
                  <a:lnTo>
                    <a:pt x="10356299" y="6327505"/>
                  </a:lnTo>
                  <a:lnTo>
                    <a:pt x="10352778" y="6331133"/>
                  </a:lnTo>
                  <a:lnTo>
                    <a:pt x="10352547" y="6335374"/>
                  </a:lnTo>
                  <a:lnTo>
                    <a:pt x="10352267" y="6338807"/>
                  </a:lnTo>
                  <a:lnTo>
                    <a:pt x="10354225" y="6341615"/>
                  </a:lnTo>
                  <a:lnTo>
                    <a:pt x="10357230" y="6342896"/>
                  </a:lnTo>
                  <a:lnTo>
                    <a:pt x="10357373" y="6342562"/>
                  </a:lnTo>
                  <a:lnTo>
                    <a:pt x="10358374" y="6342989"/>
                  </a:lnTo>
                  <a:lnTo>
                    <a:pt x="10360186" y="6343368"/>
                  </a:lnTo>
                  <a:lnTo>
                    <a:pt x="10366046" y="6343501"/>
                  </a:lnTo>
                  <a:lnTo>
                    <a:pt x="10370288" y="6343731"/>
                  </a:lnTo>
                  <a:lnTo>
                    <a:pt x="10373808" y="6340104"/>
                  </a:lnTo>
                  <a:lnTo>
                    <a:pt x="10374270" y="6331620"/>
                  </a:lnTo>
                  <a:lnTo>
                    <a:pt x="10370644" y="6328100"/>
                  </a:lnTo>
                  <a:close/>
                </a:path>
                <a:path w="17673320" h="9960610">
                  <a:moveTo>
                    <a:pt x="14774626" y="8203538"/>
                  </a:moveTo>
                  <a:lnTo>
                    <a:pt x="14769768" y="8203832"/>
                  </a:lnTo>
                  <a:lnTo>
                    <a:pt x="14764346" y="8210989"/>
                  </a:lnTo>
                  <a:lnTo>
                    <a:pt x="14764640" y="8215849"/>
                  </a:lnTo>
                  <a:lnTo>
                    <a:pt x="14772991" y="8222174"/>
                  </a:lnTo>
                  <a:lnTo>
                    <a:pt x="14774994" y="8223028"/>
                  </a:lnTo>
                  <a:lnTo>
                    <a:pt x="14774517" y="8223219"/>
                  </a:lnTo>
                  <a:lnTo>
                    <a:pt x="14777856" y="8224644"/>
                  </a:lnTo>
                  <a:lnTo>
                    <a:pt x="14781379" y="8223779"/>
                  </a:lnTo>
                  <a:lnTo>
                    <a:pt x="14783805" y="8220868"/>
                  </a:lnTo>
                  <a:lnTo>
                    <a:pt x="14786515" y="8217289"/>
                  </a:lnTo>
                  <a:lnTo>
                    <a:pt x="14786222" y="8212429"/>
                  </a:lnTo>
                  <a:lnTo>
                    <a:pt x="14782644" y="8209719"/>
                  </a:lnTo>
                  <a:lnTo>
                    <a:pt x="14778205" y="8206247"/>
                  </a:lnTo>
                  <a:lnTo>
                    <a:pt x="14774626" y="8203538"/>
                  </a:lnTo>
                  <a:close/>
                </a:path>
                <a:path w="17673320" h="9960610">
                  <a:moveTo>
                    <a:pt x="1621533" y="2577079"/>
                  </a:moveTo>
                  <a:lnTo>
                    <a:pt x="1616339" y="2577231"/>
                  </a:lnTo>
                  <a:lnTo>
                    <a:pt x="1613629" y="2580810"/>
                  </a:lnTo>
                  <a:lnTo>
                    <a:pt x="1611061" y="2584054"/>
                  </a:lnTo>
                  <a:lnTo>
                    <a:pt x="1611212" y="2589249"/>
                  </a:lnTo>
                  <a:lnTo>
                    <a:pt x="1614792" y="2591959"/>
                  </a:lnTo>
                  <a:lnTo>
                    <a:pt x="1619087" y="2595764"/>
                  </a:lnTo>
                  <a:lnTo>
                    <a:pt x="1621090" y="2596619"/>
                  </a:lnTo>
                  <a:lnTo>
                    <a:pt x="1620947" y="2596952"/>
                  </a:lnTo>
                  <a:lnTo>
                    <a:pt x="1624285" y="2598376"/>
                  </a:lnTo>
                  <a:lnTo>
                    <a:pt x="1627953" y="2597179"/>
                  </a:lnTo>
                  <a:lnTo>
                    <a:pt x="1630236" y="2594602"/>
                  </a:lnTo>
                  <a:lnTo>
                    <a:pt x="1632804" y="2591357"/>
                  </a:lnTo>
                  <a:lnTo>
                    <a:pt x="1632652" y="2586162"/>
                  </a:lnTo>
                  <a:lnTo>
                    <a:pt x="1629074" y="2583452"/>
                  </a:lnTo>
                  <a:lnTo>
                    <a:pt x="1624778" y="2579647"/>
                  </a:lnTo>
                  <a:lnTo>
                    <a:pt x="1621533" y="2577079"/>
                  </a:lnTo>
                  <a:close/>
                </a:path>
                <a:path w="17673320" h="9960610">
                  <a:moveTo>
                    <a:pt x="14705718" y="8147707"/>
                  </a:moveTo>
                  <a:lnTo>
                    <a:pt x="14700857" y="8148001"/>
                  </a:lnTo>
                  <a:lnTo>
                    <a:pt x="14695437" y="8155159"/>
                  </a:lnTo>
                  <a:lnTo>
                    <a:pt x="14695732" y="8160019"/>
                  </a:lnTo>
                  <a:lnTo>
                    <a:pt x="14699310" y="8162729"/>
                  </a:lnTo>
                  <a:lnTo>
                    <a:pt x="14703747" y="8166200"/>
                  </a:lnTo>
                  <a:lnTo>
                    <a:pt x="14705750" y="8167054"/>
                  </a:lnTo>
                  <a:lnTo>
                    <a:pt x="14705607" y="8167389"/>
                  </a:lnTo>
                  <a:lnTo>
                    <a:pt x="14708945" y="8168813"/>
                  </a:lnTo>
                  <a:lnTo>
                    <a:pt x="14712472" y="8167949"/>
                  </a:lnTo>
                  <a:lnTo>
                    <a:pt x="14714897" y="8165038"/>
                  </a:lnTo>
                  <a:lnTo>
                    <a:pt x="14717607" y="8161459"/>
                  </a:lnTo>
                  <a:lnTo>
                    <a:pt x="14717312" y="8156599"/>
                  </a:lnTo>
                  <a:lnTo>
                    <a:pt x="14713734" y="8153888"/>
                  </a:lnTo>
                  <a:lnTo>
                    <a:pt x="14709296" y="8150417"/>
                  </a:lnTo>
                  <a:lnTo>
                    <a:pt x="14705718" y="8147707"/>
                  </a:lnTo>
                  <a:close/>
                </a:path>
                <a:path w="17673320" h="9960610">
                  <a:moveTo>
                    <a:pt x="10459763" y="6330998"/>
                  </a:moveTo>
                  <a:lnTo>
                    <a:pt x="10455522" y="6330768"/>
                  </a:lnTo>
                  <a:lnTo>
                    <a:pt x="10449661" y="6330636"/>
                  </a:lnTo>
                  <a:lnTo>
                    <a:pt x="10445419" y="6330404"/>
                  </a:lnTo>
                  <a:lnTo>
                    <a:pt x="10441899" y="6334033"/>
                  </a:lnTo>
                  <a:lnTo>
                    <a:pt x="10441667" y="6338273"/>
                  </a:lnTo>
                  <a:lnTo>
                    <a:pt x="10441387" y="6341705"/>
                  </a:lnTo>
                  <a:lnTo>
                    <a:pt x="10443344" y="6344513"/>
                  </a:lnTo>
                  <a:lnTo>
                    <a:pt x="10447351" y="6346222"/>
                  </a:lnTo>
                  <a:lnTo>
                    <a:pt x="10455168" y="6346400"/>
                  </a:lnTo>
                  <a:lnTo>
                    <a:pt x="10459743" y="6346773"/>
                  </a:lnTo>
                  <a:lnTo>
                    <a:pt x="10462930" y="6343003"/>
                  </a:lnTo>
                  <a:lnTo>
                    <a:pt x="10463161" y="6338762"/>
                  </a:lnTo>
                  <a:lnTo>
                    <a:pt x="10463534" y="6334186"/>
                  </a:lnTo>
                  <a:lnTo>
                    <a:pt x="10459763" y="6330998"/>
                  </a:lnTo>
                  <a:close/>
                </a:path>
                <a:path w="17673320" h="9960610">
                  <a:moveTo>
                    <a:pt x="1553528" y="2520056"/>
                  </a:moveTo>
                  <a:lnTo>
                    <a:pt x="1548668" y="2520350"/>
                  </a:lnTo>
                  <a:lnTo>
                    <a:pt x="1545624" y="2523787"/>
                  </a:lnTo>
                  <a:lnTo>
                    <a:pt x="1542722" y="2526889"/>
                  </a:lnTo>
                  <a:lnTo>
                    <a:pt x="1543016" y="2531750"/>
                  </a:lnTo>
                  <a:lnTo>
                    <a:pt x="1550748" y="2538598"/>
                  </a:lnTo>
                  <a:lnTo>
                    <a:pt x="1552751" y="2539453"/>
                  </a:lnTo>
                  <a:lnTo>
                    <a:pt x="1552609" y="2539787"/>
                  </a:lnTo>
                  <a:lnTo>
                    <a:pt x="1555613" y="2541069"/>
                  </a:lnTo>
                  <a:lnTo>
                    <a:pt x="1559471" y="2540347"/>
                  </a:lnTo>
                  <a:lnTo>
                    <a:pt x="1561755" y="2537770"/>
                  </a:lnTo>
                  <a:lnTo>
                    <a:pt x="1564656" y="2534668"/>
                  </a:lnTo>
                  <a:lnTo>
                    <a:pt x="1564362" y="2529807"/>
                  </a:lnTo>
                  <a:lnTo>
                    <a:pt x="1556631" y="2522958"/>
                  </a:lnTo>
                  <a:lnTo>
                    <a:pt x="1553528" y="2520056"/>
                  </a:lnTo>
                  <a:close/>
                </a:path>
                <a:path w="17673320" h="9960610">
                  <a:moveTo>
                    <a:pt x="14636142" y="8091592"/>
                  </a:moveTo>
                  <a:lnTo>
                    <a:pt x="14631281" y="8091886"/>
                  </a:lnTo>
                  <a:lnTo>
                    <a:pt x="14625861" y="8099044"/>
                  </a:lnTo>
                  <a:lnTo>
                    <a:pt x="14626156" y="8103904"/>
                  </a:lnTo>
                  <a:lnTo>
                    <a:pt x="14629734" y="8106614"/>
                  </a:lnTo>
                  <a:lnTo>
                    <a:pt x="14634171" y="8110085"/>
                  </a:lnTo>
                  <a:lnTo>
                    <a:pt x="14636174" y="8110939"/>
                  </a:lnTo>
                  <a:lnTo>
                    <a:pt x="14636031" y="8111274"/>
                  </a:lnTo>
                  <a:lnTo>
                    <a:pt x="14639369" y="8112698"/>
                  </a:lnTo>
                  <a:lnTo>
                    <a:pt x="14642895" y="8111834"/>
                  </a:lnTo>
                  <a:lnTo>
                    <a:pt x="14645321" y="8108923"/>
                  </a:lnTo>
                  <a:lnTo>
                    <a:pt x="14648031" y="8105344"/>
                  </a:lnTo>
                  <a:lnTo>
                    <a:pt x="14647736" y="8100484"/>
                  </a:lnTo>
                  <a:lnTo>
                    <a:pt x="14644157" y="8097773"/>
                  </a:lnTo>
                  <a:lnTo>
                    <a:pt x="14639720" y="8094302"/>
                  </a:lnTo>
                  <a:lnTo>
                    <a:pt x="14636142" y="8091592"/>
                  </a:lnTo>
                  <a:close/>
                </a:path>
                <a:path w="17673320" h="9960610">
                  <a:moveTo>
                    <a:pt x="10548978" y="6332755"/>
                  </a:moveTo>
                  <a:lnTo>
                    <a:pt x="10544735" y="6332523"/>
                  </a:lnTo>
                  <a:lnTo>
                    <a:pt x="10538873" y="6332389"/>
                  </a:lnTo>
                  <a:lnTo>
                    <a:pt x="10534297" y="6332016"/>
                  </a:lnTo>
                  <a:lnTo>
                    <a:pt x="10530778" y="6335644"/>
                  </a:lnTo>
                  <a:lnTo>
                    <a:pt x="10530880" y="6340028"/>
                  </a:lnTo>
                  <a:lnTo>
                    <a:pt x="10530600" y="6343460"/>
                  </a:lnTo>
                  <a:lnTo>
                    <a:pt x="10532559" y="6346268"/>
                  </a:lnTo>
                  <a:lnTo>
                    <a:pt x="10536565" y="6347977"/>
                  </a:lnTo>
                  <a:lnTo>
                    <a:pt x="10544380" y="6348155"/>
                  </a:lnTo>
                  <a:lnTo>
                    <a:pt x="10548955" y="6348529"/>
                  </a:lnTo>
                  <a:lnTo>
                    <a:pt x="10552475" y="6344900"/>
                  </a:lnTo>
                  <a:lnTo>
                    <a:pt x="10552373" y="6340516"/>
                  </a:lnTo>
                  <a:lnTo>
                    <a:pt x="10552747" y="6335941"/>
                  </a:lnTo>
                  <a:lnTo>
                    <a:pt x="10548978" y="6332755"/>
                  </a:lnTo>
                  <a:close/>
                </a:path>
                <a:path w="17673320" h="9960610">
                  <a:moveTo>
                    <a:pt x="1485616" y="2461889"/>
                  </a:moveTo>
                  <a:lnTo>
                    <a:pt x="1480613" y="2462517"/>
                  </a:lnTo>
                  <a:lnTo>
                    <a:pt x="1474810" y="2468722"/>
                  </a:lnTo>
                  <a:lnTo>
                    <a:pt x="1475438" y="2473725"/>
                  </a:lnTo>
                  <a:lnTo>
                    <a:pt x="1478540" y="2476627"/>
                  </a:lnTo>
                  <a:lnTo>
                    <a:pt x="1483697" y="2481194"/>
                  </a:lnTo>
                  <a:lnTo>
                    <a:pt x="1487701" y="2482902"/>
                  </a:lnTo>
                  <a:lnTo>
                    <a:pt x="1491560" y="2482180"/>
                  </a:lnTo>
                  <a:lnTo>
                    <a:pt x="1493844" y="2479603"/>
                  </a:lnTo>
                  <a:lnTo>
                    <a:pt x="1496745" y="2476501"/>
                  </a:lnTo>
                  <a:lnTo>
                    <a:pt x="1496117" y="2471498"/>
                  </a:lnTo>
                  <a:lnTo>
                    <a:pt x="1493014" y="2468596"/>
                  </a:lnTo>
                  <a:lnTo>
                    <a:pt x="1488719" y="2464790"/>
                  </a:lnTo>
                  <a:lnTo>
                    <a:pt x="1485616" y="2461889"/>
                  </a:lnTo>
                  <a:close/>
                </a:path>
                <a:path w="17673320" h="9960610">
                  <a:moveTo>
                    <a:pt x="14567041" y="8035285"/>
                  </a:moveTo>
                  <a:lnTo>
                    <a:pt x="14562181" y="8035579"/>
                  </a:lnTo>
                  <a:lnTo>
                    <a:pt x="14556761" y="8042738"/>
                  </a:lnTo>
                  <a:lnTo>
                    <a:pt x="14557054" y="8047597"/>
                  </a:lnTo>
                  <a:lnTo>
                    <a:pt x="14560633" y="8050308"/>
                  </a:lnTo>
                  <a:lnTo>
                    <a:pt x="14565071" y="8053779"/>
                  </a:lnTo>
                  <a:lnTo>
                    <a:pt x="14567074" y="8054634"/>
                  </a:lnTo>
                  <a:lnTo>
                    <a:pt x="14566932" y="8054967"/>
                  </a:lnTo>
                  <a:lnTo>
                    <a:pt x="14570270" y="8056391"/>
                  </a:lnTo>
                  <a:lnTo>
                    <a:pt x="14573796" y="8055528"/>
                  </a:lnTo>
                  <a:lnTo>
                    <a:pt x="14576221" y="8052616"/>
                  </a:lnTo>
                  <a:lnTo>
                    <a:pt x="14578931" y="8049037"/>
                  </a:lnTo>
                  <a:lnTo>
                    <a:pt x="14578637" y="8044177"/>
                  </a:lnTo>
                  <a:lnTo>
                    <a:pt x="14575058" y="8041467"/>
                  </a:lnTo>
                  <a:lnTo>
                    <a:pt x="14570620" y="8037995"/>
                  </a:lnTo>
                  <a:lnTo>
                    <a:pt x="14567041" y="8035285"/>
                  </a:lnTo>
                  <a:close/>
                </a:path>
                <a:path w="17673320" h="9960610">
                  <a:moveTo>
                    <a:pt x="1418608" y="2402529"/>
                  </a:moveTo>
                  <a:lnTo>
                    <a:pt x="1413605" y="2403158"/>
                  </a:lnTo>
                  <a:lnTo>
                    <a:pt x="1410703" y="2406260"/>
                  </a:lnTo>
                  <a:lnTo>
                    <a:pt x="1407659" y="2409696"/>
                  </a:lnTo>
                  <a:lnTo>
                    <a:pt x="1408287" y="2414699"/>
                  </a:lnTo>
                  <a:lnTo>
                    <a:pt x="1411390" y="2417601"/>
                  </a:lnTo>
                  <a:lnTo>
                    <a:pt x="1415685" y="2421406"/>
                  </a:lnTo>
                  <a:lnTo>
                    <a:pt x="1416211" y="2422024"/>
                  </a:lnTo>
                  <a:lnTo>
                    <a:pt x="1420884" y="2424018"/>
                  </a:lnTo>
                  <a:lnTo>
                    <a:pt x="1424743" y="2423297"/>
                  </a:lnTo>
                  <a:lnTo>
                    <a:pt x="1430070" y="2417283"/>
                  </a:lnTo>
                  <a:lnTo>
                    <a:pt x="1429442" y="2412280"/>
                  </a:lnTo>
                  <a:lnTo>
                    <a:pt x="1426340" y="2409379"/>
                  </a:lnTo>
                  <a:lnTo>
                    <a:pt x="1418608" y="2402529"/>
                  </a:lnTo>
                  <a:close/>
                </a:path>
                <a:path w="17673320" h="9960610">
                  <a:moveTo>
                    <a:pt x="10638140" y="6333699"/>
                  </a:moveTo>
                  <a:lnTo>
                    <a:pt x="10633756" y="6333802"/>
                  </a:lnTo>
                  <a:lnTo>
                    <a:pt x="10627896" y="6333670"/>
                  </a:lnTo>
                  <a:lnTo>
                    <a:pt x="10623319" y="6333295"/>
                  </a:lnTo>
                  <a:lnTo>
                    <a:pt x="10619800" y="6336924"/>
                  </a:lnTo>
                  <a:lnTo>
                    <a:pt x="10619903" y="6341308"/>
                  </a:lnTo>
                  <a:lnTo>
                    <a:pt x="10619622" y="6344739"/>
                  </a:lnTo>
                  <a:lnTo>
                    <a:pt x="10621581" y="6347547"/>
                  </a:lnTo>
                  <a:lnTo>
                    <a:pt x="10625254" y="6349114"/>
                  </a:lnTo>
                  <a:lnTo>
                    <a:pt x="10627540" y="6349300"/>
                  </a:lnTo>
                  <a:lnTo>
                    <a:pt x="10633403" y="6349433"/>
                  </a:lnTo>
                  <a:lnTo>
                    <a:pt x="10637978" y="6349807"/>
                  </a:lnTo>
                  <a:lnTo>
                    <a:pt x="10641498" y="6346180"/>
                  </a:lnTo>
                  <a:lnTo>
                    <a:pt x="10641396" y="6341795"/>
                  </a:lnTo>
                  <a:lnTo>
                    <a:pt x="10641769" y="6337219"/>
                  </a:lnTo>
                  <a:lnTo>
                    <a:pt x="10638140" y="6333699"/>
                  </a:lnTo>
                  <a:close/>
                </a:path>
                <a:path w="17673320" h="9960610">
                  <a:moveTo>
                    <a:pt x="14498226" y="7978311"/>
                  </a:moveTo>
                  <a:lnTo>
                    <a:pt x="14493367" y="7978606"/>
                  </a:lnTo>
                  <a:lnTo>
                    <a:pt x="14487946" y="7985763"/>
                  </a:lnTo>
                  <a:lnTo>
                    <a:pt x="14488240" y="7990623"/>
                  </a:lnTo>
                  <a:lnTo>
                    <a:pt x="14491818" y="7993333"/>
                  </a:lnTo>
                  <a:lnTo>
                    <a:pt x="14496115" y="7997139"/>
                  </a:lnTo>
                  <a:lnTo>
                    <a:pt x="14498117" y="7997993"/>
                  </a:lnTo>
                  <a:lnTo>
                    <a:pt x="14497975" y="7998327"/>
                  </a:lnTo>
                  <a:lnTo>
                    <a:pt x="14501314" y="7999751"/>
                  </a:lnTo>
                  <a:lnTo>
                    <a:pt x="14504837" y="7998887"/>
                  </a:lnTo>
                  <a:lnTo>
                    <a:pt x="14507262" y="7995976"/>
                  </a:lnTo>
                  <a:lnTo>
                    <a:pt x="14509973" y="7992397"/>
                  </a:lnTo>
                  <a:lnTo>
                    <a:pt x="14509679" y="7987537"/>
                  </a:lnTo>
                  <a:lnTo>
                    <a:pt x="14506101" y="7984827"/>
                  </a:lnTo>
                  <a:lnTo>
                    <a:pt x="14501805" y="7981021"/>
                  </a:lnTo>
                  <a:lnTo>
                    <a:pt x="14498226" y="7978311"/>
                  </a:lnTo>
                  <a:close/>
                </a:path>
                <a:path w="17673320" h="9960610">
                  <a:moveTo>
                    <a:pt x="1352601" y="2343597"/>
                  </a:moveTo>
                  <a:lnTo>
                    <a:pt x="1347741" y="2343890"/>
                  </a:lnTo>
                  <a:lnTo>
                    <a:pt x="1344839" y="2346993"/>
                  </a:lnTo>
                  <a:lnTo>
                    <a:pt x="1341795" y="2350429"/>
                  </a:lnTo>
                  <a:lnTo>
                    <a:pt x="1342089" y="2355290"/>
                  </a:lnTo>
                  <a:lnTo>
                    <a:pt x="1345192" y="2358191"/>
                  </a:lnTo>
                  <a:lnTo>
                    <a:pt x="1349487" y="2361996"/>
                  </a:lnTo>
                  <a:lnTo>
                    <a:pt x="1350013" y="2362616"/>
                  </a:lnTo>
                  <a:lnTo>
                    <a:pt x="1351681" y="2363328"/>
                  </a:lnTo>
                  <a:lnTo>
                    <a:pt x="1351539" y="2363661"/>
                  </a:lnTo>
                  <a:lnTo>
                    <a:pt x="1354544" y="2364943"/>
                  </a:lnTo>
                  <a:lnTo>
                    <a:pt x="1358402" y="2364221"/>
                  </a:lnTo>
                  <a:lnTo>
                    <a:pt x="1363730" y="2358207"/>
                  </a:lnTo>
                  <a:lnTo>
                    <a:pt x="1363435" y="2353347"/>
                  </a:lnTo>
                  <a:lnTo>
                    <a:pt x="1360333" y="2350445"/>
                  </a:lnTo>
                  <a:lnTo>
                    <a:pt x="1352601" y="2343597"/>
                  </a:lnTo>
                  <a:close/>
                </a:path>
                <a:path w="17673320" h="9960610">
                  <a:moveTo>
                    <a:pt x="14429937" y="7921956"/>
                  </a:moveTo>
                  <a:lnTo>
                    <a:pt x="14424742" y="7922107"/>
                  </a:lnTo>
                  <a:lnTo>
                    <a:pt x="14422031" y="7925686"/>
                  </a:lnTo>
                  <a:lnTo>
                    <a:pt x="14419464" y="7928931"/>
                  </a:lnTo>
                  <a:lnTo>
                    <a:pt x="14419617" y="7934125"/>
                  </a:lnTo>
                  <a:lnTo>
                    <a:pt x="14423195" y="7936836"/>
                  </a:lnTo>
                  <a:lnTo>
                    <a:pt x="14427489" y="7940640"/>
                  </a:lnTo>
                  <a:lnTo>
                    <a:pt x="14429492" y="7941495"/>
                  </a:lnTo>
                  <a:lnTo>
                    <a:pt x="14429350" y="7941829"/>
                  </a:lnTo>
                  <a:lnTo>
                    <a:pt x="14432688" y="7943253"/>
                  </a:lnTo>
                  <a:lnTo>
                    <a:pt x="14436213" y="7942389"/>
                  </a:lnTo>
                  <a:lnTo>
                    <a:pt x="14438639" y="7939478"/>
                  </a:lnTo>
                  <a:lnTo>
                    <a:pt x="14441207" y="7936233"/>
                  </a:lnTo>
                  <a:lnTo>
                    <a:pt x="14441055" y="7931039"/>
                  </a:lnTo>
                  <a:lnTo>
                    <a:pt x="14437475" y="7928328"/>
                  </a:lnTo>
                  <a:lnTo>
                    <a:pt x="14433181" y="7924523"/>
                  </a:lnTo>
                  <a:lnTo>
                    <a:pt x="14429937" y="7921956"/>
                  </a:lnTo>
                  <a:close/>
                </a:path>
                <a:path w="17673320" h="9960610">
                  <a:moveTo>
                    <a:pt x="10727306" y="6334645"/>
                  </a:moveTo>
                  <a:lnTo>
                    <a:pt x="10722921" y="6334747"/>
                  </a:lnTo>
                  <a:lnTo>
                    <a:pt x="10717060" y="6334614"/>
                  </a:lnTo>
                  <a:lnTo>
                    <a:pt x="10712343" y="6334575"/>
                  </a:lnTo>
                  <a:lnTo>
                    <a:pt x="10708821" y="6338202"/>
                  </a:lnTo>
                  <a:lnTo>
                    <a:pt x="10708923" y="6342585"/>
                  </a:lnTo>
                  <a:lnTo>
                    <a:pt x="10708785" y="6345684"/>
                  </a:lnTo>
                  <a:lnTo>
                    <a:pt x="10710745" y="6348492"/>
                  </a:lnTo>
                  <a:lnTo>
                    <a:pt x="10713748" y="6349773"/>
                  </a:lnTo>
                  <a:lnTo>
                    <a:pt x="10713941" y="6350249"/>
                  </a:lnTo>
                  <a:lnTo>
                    <a:pt x="10714609" y="6350534"/>
                  </a:lnTo>
                  <a:lnTo>
                    <a:pt x="10716897" y="6350722"/>
                  </a:lnTo>
                  <a:lnTo>
                    <a:pt x="10722757" y="6350854"/>
                  </a:lnTo>
                  <a:lnTo>
                    <a:pt x="10727475" y="6350894"/>
                  </a:lnTo>
                  <a:lnTo>
                    <a:pt x="10730853" y="6347600"/>
                  </a:lnTo>
                  <a:lnTo>
                    <a:pt x="10730932" y="6338164"/>
                  </a:lnTo>
                  <a:lnTo>
                    <a:pt x="10727306" y="6334645"/>
                  </a:lnTo>
                  <a:close/>
                </a:path>
                <a:path w="17673320" h="9960610">
                  <a:moveTo>
                    <a:pt x="14361122" y="7864982"/>
                  </a:moveTo>
                  <a:lnTo>
                    <a:pt x="14355927" y="7865133"/>
                  </a:lnTo>
                  <a:lnTo>
                    <a:pt x="14353218" y="7868712"/>
                  </a:lnTo>
                  <a:lnTo>
                    <a:pt x="14350649" y="7871957"/>
                  </a:lnTo>
                  <a:lnTo>
                    <a:pt x="14350802" y="7877151"/>
                  </a:lnTo>
                  <a:lnTo>
                    <a:pt x="14354380" y="7879861"/>
                  </a:lnTo>
                  <a:lnTo>
                    <a:pt x="14358674" y="7883666"/>
                  </a:lnTo>
                  <a:lnTo>
                    <a:pt x="14360677" y="7884521"/>
                  </a:lnTo>
                  <a:lnTo>
                    <a:pt x="14360535" y="7884854"/>
                  </a:lnTo>
                  <a:lnTo>
                    <a:pt x="14363873" y="7886278"/>
                  </a:lnTo>
                  <a:lnTo>
                    <a:pt x="14367542" y="7885081"/>
                  </a:lnTo>
                  <a:lnTo>
                    <a:pt x="14369824" y="7882504"/>
                  </a:lnTo>
                  <a:lnTo>
                    <a:pt x="14372392" y="7879259"/>
                  </a:lnTo>
                  <a:lnTo>
                    <a:pt x="14372240" y="7874065"/>
                  </a:lnTo>
                  <a:lnTo>
                    <a:pt x="14368662" y="7871354"/>
                  </a:lnTo>
                  <a:lnTo>
                    <a:pt x="14364368" y="7867550"/>
                  </a:lnTo>
                  <a:lnTo>
                    <a:pt x="14361122" y="7864982"/>
                  </a:lnTo>
                  <a:close/>
                </a:path>
                <a:path w="17673320" h="9960610">
                  <a:moveTo>
                    <a:pt x="1287164" y="2283328"/>
                  </a:moveTo>
                  <a:lnTo>
                    <a:pt x="1281969" y="2283480"/>
                  </a:lnTo>
                  <a:lnTo>
                    <a:pt x="1276166" y="2289685"/>
                  </a:lnTo>
                  <a:lnTo>
                    <a:pt x="1276318" y="2294879"/>
                  </a:lnTo>
                  <a:lnTo>
                    <a:pt x="1279420" y="2297781"/>
                  </a:lnTo>
                  <a:lnTo>
                    <a:pt x="1283716" y="2301586"/>
                  </a:lnTo>
                  <a:lnTo>
                    <a:pt x="1284241" y="2302205"/>
                  </a:lnTo>
                  <a:lnTo>
                    <a:pt x="1288913" y="2304198"/>
                  </a:lnTo>
                  <a:lnTo>
                    <a:pt x="1292631" y="2303811"/>
                  </a:lnTo>
                  <a:lnTo>
                    <a:pt x="1294915" y="2301233"/>
                  </a:lnTo>
                  <a:lnTo>
                    <a:pt x="1297816" y="2298131"/>
                  </a:lnTo>
                  <a:lnTo>
                    <a:pt x="1297664" y="2292937"/>
                  </a:lnTo>
                  <a:lnTo>
                    <a:pt x="1294562" y="2290035"/>
                  </a:lnTo>
                  <a:lnTo>
                    <a:pt x="1290267" y="2286230"/>
                  </a:lnTo>
                  <a:lnTo>
                    <a:pt x="1287164" y="2283328"/>
                  </a:lnTo>
                  <a:close/>
                </a:path>
                <a:path w="17673320" h="9960610">
                  <a:moveTo>
                    <a:pt x="10816470" y="6335589"/>
                  </a:moveTo>
                  <a:lnTo>
                    <a:pt x="10812086" y="6335692"/>
                  </a:lnTo>
                  <a:lnTo>
                    <a:pt x="10806224" y="6335559"/>
                  </a:lnTo>
                  <a:lnTo>
                    <a:pt x="10801505" y="6335518"/>
                  </a:lnTo>
                  <a:lnTo>
                    <a:pt x="10797985" y="6339147"/>
                  </a:lnTo>
                  <a:lnTo>
                    <a:pt x="10798088" y="6343531"/>
                  </a:lnTo>
                  <a:lnTo>
                    <a:pt x="10797950" y="6346629"/>
                  </a:lnTo>
                  <a:lnTo>
                    <a:pt x="10799909" y="6349437"/>
                  </a:lnTo>
                  <a:lnTo>
                    <a:pt x="10802914" y="6350719"/>
                  </a:lnTo>
                  <a:lnTo>
                    <a:pt x="10803106" y="6351195"/>
                  </a:lnTo>
                  <a:lnTo>
                    <a:pt x="10803773" y="6351480"/>
                  </a:lnTo>
                  <a:lnTo>
                    <a:pt x="10806059" y="6351666"/>
                  </a:lnTo>
                  <a:lnTo>
                    <a:pt x="10811922" y="6351799"/>
                  </a:lnTo>
                  <a:lnTo>
                    <a:pt x="10816639" y="6351839"/>
                  </a:lnTo>
                  <a:lnTo>
                    <a:pt x="10820160" y="6348211"/>
                  </a:lnTo>
                  <a:lnTo>
                    <a:pt x="10820057" y="6343827"/>
                  </a:lnTo>
                  <a:lnTo>
                    <a:pt x="10820098" y="6339110"/>
                  </a:lnTo>
                  <a:lnTo>
                    <a:pt x="10816470" y="6335589"/>
                  </a:lnTo>
                  <a:close/>
                </a:path>
                <a:path w="17673320" h="9960610">
                  <a:moveTo>
                    <a:pt x="14292640" y="7808150"/>
                  </a:moveTo>
                  <a:lnTo>
                    <a:pt x="14287447" y="7808302"/>
                  </a:lnTo>
                  <a:lnTo>
                    <a:pt x="14284737" y="7811880"/>
                  </a:lnTo>
                  <a:lnTo>
                    <a:pt x="14282169" y="7815125"/>
                  </a:lnTo>
                  <a:lnTo>
                    <a:pt x="14282320" y="7820319"/>
                  </a:lnTo>
                  <a:lnTo>
                    <a:pt x="14285898" y="7823029"/>
                  </a:lnTo>
                  <a:lnTo>
                    <a:pt x="14290194" y="7826835"/>
                  </a:lnTo>
                  <a:lnTo>
                    <a:pt x="14292196" y="7827689"/>
                  </a:lnTo>
                  <a:lnTo>
                    <a:pt x="14292054" y="7828023"/>
                  </a:lnTo>
                  <a:lnTo>
                    <a:pt x="14295393" y="7829447"/>
                  </a:lnTo>
                  <a:lnTo>
                    <a:pt x="14299059" y="7828249"/>
                  </a:lnTo>
                  <a:lnTo>
                    <a:pt x="14301342" y="7825671"/>
                  </a:lnTo>
                  <a:lnTo>
                    <a:pt x="14303910" y="7822426"/>
                  </a:lnTo>
                  <a:lnTo>
                    <a:pt x="14303759" y="7817233"/>
                  </a:lnTo>
                  <a:lnTo>
                    <a:pt x="14300181" y="7814523"/>
                  </a:lnTo>
                  <a:lnTo>
                    <a:pt x="14295884" y="7810717"/>
                  </a:lnTo>
                  <a:lnTo>
                    <a:pt x="14292640" y="7808150"/>
                  </a:lnTo>
                  <a:close/>
                </a:path>
                <a:path w="17673320" h="9960610">
                  <a:moveTo>
                    <a:pt x="1222438" y="2221391"/>
                  </a:moveTo>
                  <a:lnTo>
                    <a:pt x="1217244" y="2221543"/>
                  </a:lnTo>
                  <a:lnTo>
                    <a:pt x="1211441" y="2227747"/>
                  </a:lnTo>
                  <a:lnTo>
                    <a:pt x="1211593" y="2232942"/>
                  </a:lnTo>
                  <a:lnTo>
                    <a:pt x="1214695" y="2235844"/>
                  </a:lnTo>
                  <a:lnTo>
                    <a:pt x="1218848" y="2239983"/>
                  </a:lnTo>
                  <a:lnTo>
                    <a:pt x="1219707" y="2240744"/>
                  </a:lnTo>
                  <a:lnTo>
                    <a:pt x="1224046" y="2242594"/>
                  </a:lnTo>
                  <a:lnTo>
                    <a:pt x="1227763" y="2242208"/>
                  </a:lnTo>
                  <a:lnTo>
                    <a:pt x="1230046" y="2239630"/>
                  </a:lnTo>
                  <a:lnTo>
                    <a:pt x="1232948" y="2236528"/>
                  </a:lnTo>
                  <a:lnTo>
                    <a:pt x="1232797" y="2231333"/>
                  </a:lnTo>
                  <a:lnTo>
                    <a:pt x="1229694" y="2228432"/>
                  </a:lnTo>
                  <a:lnTo>
                    <a:pt x="1225541" y="2224292"/>
                  </a:lnTo>
                  <a:lnTo>
                    <a:pt x="1222438" y="2221391"/>
                  </a:lnTo>
                  <a:close/>
                </a:path>
                <a:path w="17673320" h="9960610">
                  <a:moveTo>
                    <a:pt x="10905443" y="6336058"/>
                  </a:moveTo>
                  <a:lnTo>
                    <a:pt x="10901059" y="6336161"/>
                  </a:lnTo>
                  <a:lnTo>
                    <a:pt x="10895197" y="6336027"/>
                  </a:lnTo>
                  <a:lnTo>
                    <a:pt x="10890479" y="6335988"/>
                  </a:lnTo>
                  <a:lnTo>
                    <a:pt x="10886958" y="6339616"/>
                  </a:lnTo>
                  <a:lnTo>
                    <a:pt x="10887062" y="6343999"/>
                  </a:lnTo>
                  <a:lnTo>
                    <a:pt x="10886924" y="6347098"/>
                  </a:lnTo>
                  <a:lnTo>
                    <a:pt x="10888882" y="6349906"/>
                  </a:lnTo>
                  <a:lnTo>
                    <a:pt x="10891887" y="6351188"/>
                  </a:lnTo>
                  <a:lnTo>
                    <a:pt x="10892079" y="6351664"/>
                  </a:lnTo>
                  <a:lnTo>
                    <a:pt x="10892746" y="6351949"/>
                  </a:lnTo>
                  <a:lnTo>
                    <a:pt x="10895032" y="6352135"/>
                  </a:lnTo>
                  <a:lnTo>
                    <a:pt x="10900895" y="6352268"/>
                  </a:lnTo>
                  <a:lnTo>
                    <a:pt x="10905613" y="6352308"/>
                  </a:lnTo>
                  <a:lnTo>
                    <a:pt x="10909133" y="6348680"/>
                  </a:lnTo>
                  <a:lnTo>
                    <a:pt x="10909030" y="6344296"/>
                  </a:lnTo>
                  <a:lnTo>
                    <a:pt x="10909071" y="6339578"/>
                  </a:lnTo>
                  <a:lnTo>
                    <a:pt x="10905443" y="6336058"/>
                  </a:lnTo>
                  <a:close/>
                </a:path>
                <a:path w="17673320" h="9960610">
                  <a:moveTo>
                    <a:pt x="14224301" y="7750984"/>
                  </a:moveTo>
                  <a:lnTo>
                    <a:pt x="14219106" y="7751136"/>
                  </a:lnTo>
                  <a:lnTo>
                    <a:pt x="14216397" y="7754715"/>
                  </a:lnTo>
                  <a:lnTo>
                    <a:pt x="14213829" y="7757959"/>
                  </a:lnTo>
                  <a:lnTo>
                    <a:pt x="14213981" y="7763153"/>
                  </a:lnTo>
                  <a:lnTo>
                    <a:pt x="14217559" y="7765864"/>
                  </a:lnTo>
                  <a:lnTo>
                    <a:pt x="14221853" y="7769669"/>
                  </a:lnTo>
                  <a:lnTo>
                    <a:pt x="14226862" y="7771805"/>
                  </a:lnTo>
                  <a:lnTo>
                    <a:pt x="14230721" y="7771084"/>
                  </a:lnTo>
                  <a:lnTo>
                    <a:pt x="14233003" y="7768506"/>
                  </a:lnTo>
                  <a:lnTo>
                    <a:pt x="14235571" y="7765261"/>
                  </a:lnTo>
                  <a:lnTo>
                    <a:pt x="14235419" y="7760067"/>
                  </a:lnTo>
                  <a:lnTo>
                    <a:pt x="14231841" y="7757356"/>
                  </a:lnTo>
                  <a:lnTo>
                    <a:pt x="14227547" y="7753552"/>
                  </a:lnTo>
                  <a:lnTo>
                    <a:pt x="14224301" y="7750984"/>
                  </a:lnTo>
                  <a:close/>
                </a:path>
                <a:path w="17673320" h="9960610">
                  <a:moveTo>
                    <a:pt x="1159142" y="2158880"/>
                  </a:moveTo>
                  <a:lnTo>
                    <a:pt x="1153948" y="2159031"/>
                  </a:lnTo>
                  <a:lnTo>
                    <a:pt x="1151046" y="2162134"/>
                  </a:lnTo>
                  <a:lnTo>
                    <a:pt x="1147811" y="2165094"/>
                  </a:lnTo>
                  <a:lnTo>
                    <a:pt x="1147963" y="2170288"/>
                  </a:lnTo>
                  <a:lnTo>
                    <a:pt x="1151065" y="2173190"/>
                  </a:lnTo>
                  <a:lnTo>
                    <a:pt x="1155218" y="2177329"/>
                  </a:lnTo>
                  <a:lnTo>
                    <a:pt x="1155935" y="2178423"/>
                  </a:lnTo>
                  <a:lnTo>
                    <a:pt x="1160275" y="2180275"/>
                  </a:lnTo>
                  <a:lnTo>
                    <a:pt x="1163991" y="2179887"/>
                  </a:lnTo>
                  <a:lnTo>
                    <a:pt x="1166274" y="2177309"/>
                  </a:lnTo>
                  <a:lnTo>
                    <a:pt x="1169509" y="2174350"/>
                  </a:lnTo>
                  <a:lnTo>
                    <a:pt x="1169358" y="2169156"/>
                  </a:lnTo>
                  <a:lnTo>
                    <a:pt x="1166255" y="2166254"/>
                  </a:lnTo>
                  <a:lnTo>
                    <a:pt x="1162102" y="2162115"/>
                  </a:lnTo>
                  <a:lnTo>
                    <a:pt x="1159142" y="2158880"/>
                  </a:lnTo>
                  <a:close/>
                </a:path>
                <a:path w="17673320" h="9960610">
                  <a:moveTo>
                    <a:pt x="14156295" y="7693961"/>
                  </a:moveTo>
                  <a:lnTo>
                    <a:pt x="14151437" y="7694255"/>
                  </a:lnTo>
                  <a:lnTo>
                    <a:pt x="14148392" y="7697692"/>
                  </a:lnTo>
                  <a:lnTo>
                    <a:pt x="14145490" y="7700794"/>
                  </a:lnTo>
                  <a:lnTo>
                    <a:pt x="14145783" y="7705655"/>
                  </a:lnTo>
                  <a:lnTo>
                    <a:pt x="14153516" y="7712503"/>
                  </a:lnTo>
                  <a:lnTo>
                    <a:pt x="14155518" y="7713358"/>
                  </a:lnTo>
                  <a:lnTo>
                    <a:pt x="14155711" y="7713834"/>
                  </a:lnTo>
                  <a:lnTo>
                    <a:pt x="14158715" y="7715116"/>
                  </a:lnTo>
                  <a:lnTo>
                    <a:pt x="14162572" y="7714394"/>
                  </a:lnTo>
                  <a:lnTo>
                    <a:pt x="14164855" y="7711817"/>
                  </a:lnTo>
                  <a:lnTo>
                    <a:pt x="14167423" y="7708572"/>
                  </a:lnTo>
                  <a:lnTo>
                    <a:pt x="14167131" y="7703712"/>
                  </a:lnTo>
                  <a:lnTo>
                    <a:pt x="14159397" y="7696862"/>
                  </a:lnTo>
                  <a:lnTo>
                    <a:pt x="14156295" y="7693961"/>
                  </a:lnTo>
                  <a:close/>
                </a:path>
                <a:path w="17673320" h="9960610">
                  <a:moveTo>
                    <a:pt x="10994414" y="6336526"/>
                  </a:moveTo>
                  <a:lnTo>
                    <a:pt x="10990030" y="6336629"/>
                  </a:lnTo>
                  <a:lnTo>
                    <a:pt x="10984170" y="6336497"/>
                  </a:lnTo>
                  <a:lnTo>
                    <a:pt x="10979452" y="6336457"/>
                  </a:lnTo>
                  <a:lnTo>
                    <a:pt x="10975932" y="6340084"/>
                  </a:lnTo>
                  <a:lnTo>
                    <a:pt x="10976035" y="6344469"/>
                  </a:lnTo>
                  <a:lnTo>
                    <a:pt x="10975897" y="6347567"/>
                  </a:lnTo>
                  <a:lnTo>
                    <a:pt x="10977855" y="6350374"/>
                  </a:lnTo>
                  <a:lnTo>
                    <a:pt x="10980860" y="6351656"/>
                  </a:lnTo>
                  <a:lnTo>
                    <a:pt x="10981049" y="6352132"/>
                  </a:lnTo>
                  <a:lnTo>
                    <a:pt x="10981717" y="6352417"/>
                  </a:lnTo>
                  <a:lnTo>
                    <a:pt x="10984005" y="6352603"/>
                  </a:lnTo>
                  <a:lnTo>
                    <a:pt x="10989868" y="6352737"/>
                  </a:lnTo>
                  <a:lnTo>
                    <a:pt x="10994587" y="6352777"/>
                  </a:lnTo>
                  <a:lnTo>
                    <a:pt x="10998106" y="6349149"/>
                  </a:lnTo>
                  <a:lnTo>
                    <a:pt x="10998003" y="6344764"/>
                  </a:lnTo>
                  <a:lnTo>
                    <a:pt x="10998044" y="6340047"/>
                  </a:lnTo>
                  <a:lnTo>
                    <a:pt x="10994414" y="6336526"/>
                  </a:lnTo>
                  <a:close/>
                </a:path>
                <a:path w="17673320" h="9960610">
                  <a:moveTo>
                    <a:pt x="1096130" y="2095700"/>
                  </a:moveTo>
                  <a:lnTo>
                    <a:pt x="1085093" y="2106775"/>
                  </a:lnTo>
                  <a:lnTo>
                    <a:pt x="1088053" y="2110010"/>
                  </a:lnTo>
                  <a:lnTo>
                    <a:pt x="1092206" y="2114149"/>
                  </a:lnTo>
                  <a:lnTo>
                    <a:pt x="1092589" y="2115102"/>
                  </a:lnTo>
                  <a:lnTo>
                    <a:pt x="1094592" y="2115957"/>
                  </a:lnTo>
                  <a:lnTo>
                    <a:pt x="1094877" y="2115289"/>
                  </a:lnTo>
                  <a:lnTo>
                    <a:pt x="1097547" y="2116428"/>
                  </a:lnTo>
                  <a:lnTo>
                    <a:pt x="1101264" y="2116041"/>
                  </a:lnTo>
                  <a:lnTo>
                    <a:pt x="1103404" y="2113797"/>
                  </a:lnTo>
                  <a:lnTo>
                    <a:pt x="1106306" y="2110695"/>
                  </a:lnTo>
                  <a:lnTo>
                    <a:pt x="1106346" y="2105976"/>
                  </a:lnTo>
                  <a:lnTo>
                    <a:pt x="1103386" y="2102741"/>
                  </a:lnTo>
                  <a:lnTo>
                    <a:pt x="1099233" y="2098602"/>
                  </a:lnTo>
                  <a:lnTo>
                    <a:pt x="1096130" y="2095700"/>
                  </a:lnTo>
                  <a:close/>
                </a:path>
                <a:path w="17673320" h="9960610">
                  <a:moveTo>
                    <a:pt x="14088099" y="7636461"/>
                  </a:moveTo>
                  <a:lnTo>
                    <a:pt x="14083239" y="7636756"/>
                  </a:lnTo>
                  <a:lnTo>
                    <a:pt x="14080195" y="7640192"/>
                  </a:lnTo>
                  <a:lnTo>
                    <a:pt x="14077293" y="7643294"/>
                  </a:lnTo>
                  <a:lnTo>
                    <a:pt x="14077587" y="7648155"/>
                  </a:lnTo>
                  <a:lnTo>
                    <a:pt x="14085320" y="7655004"/>
                  </a:lnTo>
                  <a:lnTo>
                    <a:pt x="14087323" y="7655859"/>
                  </a:lnTo>
                  <a:lnTo>
                    <a:pt x="14087181" y="7656192"/>
                  </a:lnTo>
                  <a:lnTo>
                    <a:pt x="14090185" y="7657474"/>
                  </a:lnTo>
                  <a:lnTo>
                    <a:pt x="14094043" y="7656753"/>
                  </a:lnTo>
                  <a:lnTo>
                    <a:pt x="14096325" y="7654175"/>
                  </a:lnTo>
                  <a:lnTo>
                    <a:pt x="14099227" y="7651073"/>
                  </a:lnTo>
                  <a:lnTo>
                    <a:pt x="14098932" y="7646212"/>
                  </a:lnTo>
                  <a:lnTo>
                    <a:pt x="14091202" y="7639363"/>
                  </a:lnTo>
                  <a:lnTo>
                    <a:pt x="14088099" y="7636461"/>
                  </a:lnTo>
                  <a:close/>
                </a:path>
                <a:path w="17673320" h="9960610">
                  <a:moveTo>
                    <a:pt x="11083722" y="6337137"/>
                  </a:moveTo>
                  <a:lnTo>
                    <a:pt x="11079336" y="6337239"/>
                  </a:lnTo>
                  <a:lnTo>
                    <a:pt x="11073477" y="6337107"/>
                  </a:lnTo>
                  <a:lnTo>
                    <a:pt x="11068759" y="6337068"/>
                  </a:lnTo>
                  <a:lnTo>
                    <a:pt x="11065237" y="6340695"/>
                  </a:lnTo>
                  <a:lnTo>
                    <a:pt x="11065339" y="6345079"/>
                  </a:lnTo>
                  <a:lnTo>
                    <a:pt x="11065202" y="6348177"/>
                  </a:lnTo>
                  <a:lnTo>
                    <a:pt x="11067161" y="6350986"/>
                  </a:lnTo>
                  <a:lnTo>
                    <a:pt x="11070832" y="6352552"/>
                  </a:lnTo>
                  <a:lnTo>
                    <a:pt x="11073122" y="6352739"/>
                  </a:lnTo>
                  <a:lnTo>
                    <a:pt x="11078984" y="6352872"/>
                  </a:lnTo>
                  <a:lnTo>
                    <a:pt x="11083560" y="6353246"/>
                  </a:lnTo>
                  <a:lnTo>
                    <a:pt x="11087079" y="6349618"/>
                  </a:lnTo>
                  <a:lnTo>
                    <a:pt x="11086977" y="6345234"/>
                  </a:lnTo>
                  <a:lnTo>
                    <a:pt x="11087351" y="6340658"/>
                  </a:lnTo>
                  <a:lnTo>
                    <a:pt x="11083722" y="6337137"/>
                  </a:lnTo>
                  <a:close/>
                </a:path>
                <a:path w="17673320" h="9960610">
                  <a:moveTo>
                    <a:pt x="14019902" y="7578961"/>
                  </a:moveTo>
                  <a:lnTo>
                    <a:pt x="14015043" y="7579256"/>
                  </a:lnTo>
                  <a:lnTo>
                    <a:pt x="14011999" y="7582692"/>
                  </a:lnTo>
                  <a:lnTo>
                    <a:pt x="14009097" y="7585795"/>
                  </a:lnTo>
                  <a:lnTo>
                    <a:pt x="14009725" y="7590798"/>
                  </a:lnTo>
                  <a:lnTo>
                    <a:pt x="14012828" y="7593700"/>
                  </a:lnTo>
                  <a:lnTo>
                    <a:pt x="14017122" y="7597505"/>
                  </a:lnTo>
                  <a:lnTo>
                    <a:pt x="14019125" y="7598359"/>
                  </a:lnTo>
                  <a:lnTo>
                    <a:pt x="14018982" y="7598692"/>
                  </a:lnTo>
                  <a:lnTo>
                    <a:pt x="14021987" y="7599974"/>
                  </a:lnTo>
                  <a:lnTo>
                    <a:pt x="14025847" y="7599253"/>
                  </a:lnTo>
                  <a:lnTo>
                    <a:pt x="14028130" y="7596676"/>
                  </a:lnTo>
                  <a:lnTo>
                    <a:pt x="14031032" y="7593574"/>
                  </a:lnTo>
                  <a:lnTo>
                    <a:pt x="14030737" y="7588713"/>
                  </a:lnTo>
                  <a:lnTo>
                    <a:pt x="14023004" y="7581863"/>
                  </a:lnTo>
                  <a:lnTo>
                    <a:pt x="14019902" y="7578961"/>
                  </a:lnTo>
                  <a:close/>
                </a:path>
                <a:path w="17673320" h="9960610">
                  <a:moveTo>
                    <a:pt x="1034690" y="2031613"/>
                  </a:moveTo>
                  <a:lnTo>
                    <a:pt x="1029638" y="2031431"/>
                  </a:lnTo>
                  <a:lnTo>
                    <a:pt x="1023167" y="2037351"/>
                  </a:lnTo>
                  <a:lnTo>
                    <a:pt x="1022986" y="2042404"/>
                  </a:lnTo>
                  <a:lnTo>
                    <a:pt x="1025945" y="2045639"/>
                  </a:lnTo>
                  <a:lnTo>
                    <a:pt x="1030098" y="2049778"/>
                  </a:lnTo>
                  <a:lnTo>
                    <a:pt x="1030814" y="2050873"/>
                  </a:lnTo>
                  <a:lnTo>
                    <a:pt x="1035486" y="2052866"/>
                  </a:lnTo>
                  <a:lnTo>
                    <a:pt x="1038871" y="2052336"/>
                  </a:lnTo>
                  <a:lnTo>
                    <a:pt x="1041345" y="2050235"/>
                  </a:lnTo>
                  <a:lnTo>
                    <a:pt x="1044581" y="2047275"/>
                  </a:lnTo>
                  <a:lnTo>
                    <a:pt x="1044763" y="2042223"/>
                  </a:lnTo>
                  <a:lnTo>
                    <a:pt x="1041803" y="2038988"/>
                  </a:lnTo>
                  <a:lnTo>
                    <a:pt x="1037650" y="2034848"/>
                  </a:lnTo>
                  <a:lnTo>
                    <a:pt x="1034690" y="2031613"/>
                  </a:lnTo>
                  <a:close/>
                </a:path>
                <a:path w="17673320" h="9960610">
                  <a:moveTo>
                    <a:pt x="11172886" y="6338083"/>
                  </a:moveTo>
                  <a:lnTo>
                    <a:pt x="11168503" y="6338186"/>
                  </a:lnTo>
                  <a:lnTo>
                    <a:pt x="11162640" y="6338053"/>
                  </a:lnTo>
                  <a:lnTo>
                    <a:pt x="11158065" y="6337679"/>
                  </a:lnTo>
                  <a:lnTo>
                    <a:pt x="11154544" y="6341307"/>
                  </a:lnTo>
                  <a:lnTo>
                    <a:pt x="11154647" y="6345691"/>
                  </a:lnTo>
                  <a:lnTo>
                    <a:pt x="11154367" y="6349122"/>
                  </a:lnTo>
                  <a:lnTo>
                    <a:pt x="11156325" y="6351930"/>
                  </a:lnTo>
                  <a:lnTo>
                    <a:pt x="11159998" y="6353497"/>
                  </a:lnTo>
                  <a:lnTo>
                    <a:pt x="11162286" y="6353684"/>
                  </a:lnTo>
                  <a:lnTo>
                    <a:pt x="11168147" y="6353817"/>
                  </a:lnTo>
                  <a:lnTo>
                    <a:pt x="11172722" y="6354190"/>
                  </a:lnTo>
                  <a:lnTo>
                    <a:pt x="11176242" y="6350563"/>
                  </a:lnTo>
                  <a:lnTo>
                    <a:pt x="11176140" y="6346178"/>
                  </a:lnTo>
                  <a:lnTo>
                    <a:pt x="11176513" y="6341603"/>
                  </a:lnTo>
                  <a:lnTo>
                    <a:pt x="11172886" y="6338083"/>
                  </a:lnTo>
                  <a:close/>
                </a:path>
                <a:path w="17673320" h="9960610">
                  <a:moveTo>
                    <a:pt x="13951848" y="7521128"/>
                  </a:moveTo>
                  <a:lnTo>
                    <a:pt x="13946846" y="7521756"/>
                  </a:lnTo>
                  <a:lnTo>
                    <a:pt x="13941042" y="7527962"/>
                  </a:lnTo>
                  <a:lnTo>
                    <a:pt x="13941670" y="7532964"/>
                  </a:lnTo>
                  <a:lnTo>
                    <a:pt x="13944772" y="7535866"/>
                  </a:lnTo>
                  <a:lnTo>
                    <a:pt x="13949068" y="7539672"/>
                  </a:lnTo>
                  <a:lnTo>
                    <a:pt x="13951072" y="7540526"/>
                  </a:lnTo>
                  <a:lnTo>
                    <a:pt x="13950929" y="7540860"/>
                  </a:lnTo>
                  <a:lnTo>
                    <a:pt x="13953933" y="7542142"/>
                  </a:lnTo>
                  <a:lnTo>
                    <a:pt x="13957792" y="7541420"/>
                  </a:lnTo>
                  <a:lnTo>
                    <a:pt x="13960074" y="7538842"/>
                  </a:lnTo>
                  <a:lnTo>
                    <a:pt x="13962976" y="7535739"/>
                  </a:lnTo>
                  <a:lnTo>
                    <a:pt x="13962350" y="7530738"/>
                  </a:lnTo>
                  <a:lnTo>
                    <a:pt x="13959248" y="7527836"/>
                  </a:lnTo>
                  <a:lnTo>
                    <a:pt x="13954951" y="7524030"/>
                  </a:lnTo>
                  <a:lnTo>
                    <a:pt x="13951848" y="7521128"/>
                  </a:lnTo>
                  <a:close/>
                </a:path>
                <a:path w="17673320" h="9960610">
                  <a:moveTo>
                    <a:pt x="974153" y="1966332"/>
                  </a:moveTo>
                  <a:lnTo>
                    <a:pt x="969100" y="1966151"/>
                  </a:lnTo>
                  <a:lnTo>
                    <a:pt x="962629" y="1972071"/>
                  </a:lnTo>
                  <a:lnTo>
                    <a:pt x="962447" y="1977123"/>
                  </a:lnTo>
                  <a:lnTo>
                    <a:pt x="965408" y="1980358"/>
                  </a:lnTo>
                  <a:lnTo>
                    <a:pt x="969419" y="1984831"/>
                  </a:lnTo>
                  <a:lnTo>
                    <a:pt x="970135" y="1985926"/>
                  </a:lnTo>
                  <a:lnTo>
                    <a:pt x="974809" y="1987919"/>
                  </a:lnTo>
                  <a:lnTo>
                    <a:pt x="978191" y="1987390"/>
                  </a:lnTo>
                  <a:lnTo>
                    <a:pt x="980666" y="1985289"/>
                  </a:lnTo>
                  <a:lnTo>
                    <a:pt x="983901" y="1982329"/>
                  </a:lnTo>
                  <a:lnTo>
                    <a:pt x="984083" y="1977277"/>
                  </a:lnTo>
                  <a:lnTo>
                    <a:pt x="981123" y="1974042"/>
                  </a:lnTo>
                  <a:lnTo>
                    <a:pt x="977113" y="1969568"/>
                  </a:lnTo>
                  <a:lnTo>
                    <a:pt x="974153" y="1966332"/>
                  </a:lnTo>
                  <a:close/>
                </a:path>
                <a:path w="17673320" h="9960610">
                  <a:moveTo>
                    <a:pt x="13883795" y="7463296"/>
                  </a:moveTo>
                  <a:lnTo>
                    <a:pt x="13878792" y="7463924"/>
                  </a:lnTo>
                  <a:lnTo>
                    <a:pt x="13872988" y="7470128"/>
                  </a:lnTo>
                  <a:lnTo>
                    <a:pt x="13873617" y="7475131"/>
                  </a:lnTo>
                  <a:lnTo>
                    <a:pt x="13876720" y="7478033"/>
                  </a:lnTo>
                  <a:lnTo>
                    <a:pt x="13881014" y="7481838"/>
                  </a:lnTo>
                  <a:lnTo>
                    <a:pt x="13883351" y="7482835"/>
                  </a:lnTo>
                  <a:lnTo>
                    <a:pt x="13882873" y="7483026"/>
                  </a:lnTo>
                  <a:lnTo>
                    <a:pt x="13885878" y="7484308"/>
                  </a:lnTo>
                  <a:lnTo>
                    <a:pt x="13889738" y="7483586"/>
                  </a:lnTo>
                  <a:lnTo>
                    <a:pt x="13892021" y="7481010"/>
                  </a:lnTo>
                  <a:lnTo>
                    <a:pt x="13894923" y="7477906"/>
                  </a:lnTo>
                  <a:lnTo>
                    <a:pt x="13894295" y="7472904"/>
                  </a:lnTo>
                  <a:lnTo>
                    <a:pt x="13891191" y="7470002"/>
                  </a:lnTo>
                  <a:lnTo>
                    <a:pt x="13886897" y="7466198"/>
                  </a:lnTo>
                  <a:lnTo>
                    <a:pt x="13883795" y="7463296"/>
                  </a:lnTo>
                  <a:close/>
                </a:path>
                <a:path w="17673320" h="9960610">
                  <a:moveTo>
                    <a:pt x="11261766" y="6339695"/>
                  </a:moveTo>
                  <a:lnTo>
                    <a:pt x="11257381" y="6339798"/>
                  </a:lnTo>
                  <a:lnTo>
                    <a:pt x="11251520" y="6339665"/>
                  </a:lnTo>
                  <a:lnTo>
                    <a:pt x="11246944" y="6339292"/>
                  </a:lnTo>
                  <a:lnTo>
                    <a:pt x="11243758" y="6343062"/>
                  </a:lnTo>
                  <a:lnTo>
                    <a:pt x="11243527" y="6347304"/>
                  </a:lnTo>
                  <a:lnTo>
                    <a:pt x="11243247" y="6350735"/>
                  </a:lnTo>
                  <a:lnTo>
                    <a:pt x="11245206" y="6353544"/>
                  </a:lnTo>
                  <a:lnTo>
                    <a:pt x="11249212" y="6355253"/>
                  </a:lnTo>
                  <a:lnTo>
                    <a:pt x="11257027" y="6355429"/>
                  </a:lnTo>
                  <a:lnTo>
                    <a:pt x="11261603" y="6355803"/>
                  </a:lnTo>
                  <a:lnTo>
                    <a:pt x="11264788" y="6352033"/>
                  </a:lnTo>
                  <a:lnTo>
                    <a:pt x="11265020" y="6347792"/>
                  </a:lnTo>
                  <a:lnTo>
                    <a:pt x="11265394" y="6343216"/>
                  </a:lnTo>
                  <a:lnTo>
                    <a:pt x="11261766" y="6339695"/>
                  </a:lnTo>
                  <a:close/>
                </a:path>
                <a:path w="17673320" h="9960610">
                  <a:moveTo>
                    <a:pt x="13816024" y="7404794"/>
                  </a:moveTo>
                  <a:lnTo>
                    <a:pt x="13811023" y="7405423"/>
                  </a:lnTo>
                  <a:lnTo>
                    <a:pt x="13805220" y="7411629"/>
                  </a:lnTo>
                  <a:lnTo>
                    <a:pt x="13805846" y="7416630"/>
                  </a:lnTo>
                  <a:lnTo>
                    <a:pt x="13808948" y="7419531"/>
                  </a:lnTo>
                  <a:lnTo>
                    <a:pt x="13814106" y="7424099"/>
                  </a:lnTo>
                  <a:lnTo>
                    <a:pt x="13818109" y="7425807"/>
                  </a:lnTo>
                  <a:lnTo>
                    <a:pt x="13821969" y="7425086"/>
                  </a:lnTo>
                  <a:lnTo>
                    <a:pt x="13824252" y="7422508"/>
                  </a:lnTo>
                  <a:lnTo>
                    <a:pt x="13827154" y="7419406"/>
                  </a:lnTo>
                  <a:lnTo>
                    <a:pt x="13826525" y="7414404"/>
                  </a:lnTo>
                  <a:lnTo>
                    <a:pt x="13823424" y="7411502"/>
                  </a:lnTo>
                  <a:lnTo>
                    <a:pt x="13819127" y="7407696"/>
                  </a:lnTo>
                  <a:lnTo>
                    <a:pt x="13816024" y="7404794"/>
                  </a:lnTo>
                  <a:close/>
                </a:path>
                <a:path w="17673320" h="9960610">
                  <a:moveTo>
                    <a:pt x="914710" y="1900336"/>
                  </a:moveTo>
                  <a:lnTo>
                    <a:pt x="909800" y="1899820"/>
                  </a:lnTo>
                  <a:lnTo>
                    <a:pt x="903329" y="1905740"/>
                  </a:lnTo>
                  <a:lnTo>
                    <a:pt x="902814" y="1910650"/>
                  </a:lnTo>
                  <a:lnTo>
                    <a:pt x="905774" y="1913885"/>
                  </a:lnTo>
                  <a:lnTo>
                    <a:pt x="909784" y="1918358"/>
                  </a:lnTo>
                  <a:lnTo>
                    <a:pt x="910501" y="1919453"/>
                  </a:lnTo>
                  <a:lnTo>
                    <a:pt x="914839" y="1921304"/>
                  </a:lnTo>
                  <a:lnTo>
                    <a:pt x="918081" y="1921108"/>
                  </a:lnTo>
                  <a:lnTo>
                    <a:pt x="920555" y="1919007"/>
                  </a:lnTo>
                  <a:lnTo>
                    <a:pt x="924124" y="1916190"/>
                  </a:lnTo>
                  <a:lnTo>
                    <a:pt x="924307" y="1911138"/>
                  </a:lnTo>
                  <a:lnTo>
                    <a:pt x="921347" y="1907902"/>
                  </a:lnTo>
                  <a:lnTo>
                    <a:pt x="917670" y="1903571"/>
                  </a:lnTo>
                  <a:lnTo>
                    <a:pt x="914710" y="1900336"/>
                  </a:lnTo>
                  <a:close/>
                </a:path>
                <a:path w="17673320" h="9960610">
                  <a:moveTo>
                    <a:pt x="11350551" y="6342452"/>
                  </a:moveTo>
                  <a:lnTo>
                    <a:pt x="11346310" y="6342221"/>
                  </a:lnTo>
                  <a:lnTo>
                    <a:pt x="11340447" y="6342087"/>
                  </a:lnTo>
                  <a:lnTo>
                    <a:pt x="11336206" y="6341856"/>
                  </a:lnTo>
                  <a:lnTo>
                    <a:pt x="11332686" y="6345484"/>
                  </a:lnTo>
                  <a:lnTo>
                    <a:pt x="11332455" y="6349726"/>
                  </a:lnTo>
                  <a:lnTo>
                    <a:pt x="11332175" y="6353157"/>
                  </a:lnTo>
                  <a:lnTo>
                    <a:pt x="11334134" y="6355966"/>
                  </a:lnTo>
                  <a:lnTo>
                    <a:pt x="11337138" y="6357248"/>
                  </a:lnTo>
                  <a:lnTo>
                    <a:pt x="11337280" y="6356914"/>
                  </a:lnTo>
                  <a:lnTo>
                    <a:pt x="11338282" y="6357341"/>
                  </a:lnTo>
                  <a:lnTo>
                    <a:pt x="11340094" y="6357719"/>
                  </a:lnTo>
                  <a:lnTo>
                    <a:pt x="11345954" y="6357851"/>
                  </a:lnTo>
                  <a:lnTo>
                    <a:pt x="11350197" y="6358083"/>
                  </a:lnTo>
                  <a:lnTo>
                    <a:pt x="11353719" y="6354456"/>
                  </a:lnTo>
                  <a:lnTo>
                    <a:pt x="11354180" y="6345972"/>
                  </a:lnTo>
                  <a:lnTo>
                    <a:pt x="11350551" y="6342452"/>
                  </a:lnTo>
                  <a:close/>
                </a:path>
                <a:path w="17673320" h="9960610">
                  <a:moveTo>
                    <a:pt x="13748448" y="7346770"/>
                  </a:moveTo>
                  <a:lnTo>
                    <a:pt x="13743444" y="7347398"/>
                  </a:lnTo>
                  <a:lnTo>
                    <a:pt x="13737641" y="7353603"/>
                  </a:lnTo>
                  <a:lnTo>
                    <a:pt x="13738270" y="7358606"/>
                  </a:lnTo>
                  <a:lnTo>
                    <a:pt x="13741372" y="7361508"/>
                  </a:lnTo>
                  <a:lnTo>
                    <a:pt x="13746525" y="7366074"/>
                  </a:lnTo>
                  <a:lnTo>
                    <a:pt x="13750530" y="7367782"/>
                  </a:lnTo>
                  <a:lnTo>
                    <a:pt x="13754390" y="7367061"/>
                  </a:lnTo>
                  <a:lnTo>
                    <a:pt x="13756674" y="7364484"/>
                  </a:lnTo>
                  <a:lnTo>
                    <a:pt x="13759576" y="7361381"/>
                  </a:lnTo>
                  <a:lnTo>
                    <a:pt x="13758947" y="7356379"/>
                  </a:lnTo>
                  <a:lnTo>
                    <a:pt x="13755845" y="7353477"/>
                  </a:lnTo>
                  <a:lnTo>
                    <a:pt x="13751550" y="7349671"/>
                  </a:lnTo>
                  <a:lnTo>
                    <a:pt x="13748448" y="7346770"/>
                  </a:lnTo>
                  <a:close/>
                </a:path>
                <a:path w="17673320" h="9960610">
                  <a:moveTo>
                    <a:pt x="856171" y="1833146"/>
                  </a:moveTo>
                  <a:lnTo>
                    <a:pt x="851262" y="1832630"/>
                  </a:lnTo>
                  <a:lnTo>
                    <a:pt x="844791" y="1838550"/>
                  </a:lnTo>
                  <a:lnTo>
                    <a:pt x="844274" y="1843460"/>
                  </a:lnTo>
                  <a:lnTo>
                    <a:pt x="847235" y="1846695"/>
                  </a:lnTo>
                  <a:lnTo>
                    <a:pt x="850911" y="1851026"/>
                  </a:lnTo>
                  <a:lnTo>
                    <a:pt x="851629" y="1852122"/>
                  </a:lnTo>
                  <a:lnTo>
                    <a:pt x="856302" y="1854115"/>
                  </a:lnTo>
                  <a:lnTo>
                    <a:pt x="859542" y="1853918"/>
                  </a:lnTo>
                  <a:lnTo>
                    <a:pt x="862017" y="1851817"/>
                  </a:lnTo>
                  <a:lnTo>
                    <a:pt x="865252" y="1848857"/>
                  </a:lnTo>
                  <a:lnTo>
                    <a:pt x="865768" y="1843948"/>
                  </a:lnTo>
                  <a:lnTo>
                    <a:pt x="862808" y="1840712"/>
                  </a:lnTo>
                  <a:lnTo>
                    <a:pt x="859131" y="1836381"/>
                  </a:lnTo>
                  <a:lnTo>
                    <a:pt x="856171" y="1833146"/>
                  </a:lnTo>
                  <a:close/>
                </a:path>
                <a:path w="17673320" h="9960610">
                  <a:moveTo>
                    <a:pt x="11440197" y="6345969"/>
                  </a:moveTo>
                  <a:lnTo>
                    <a:pt x="11435955" y="6345738"/>
                  </a:lnTo>
                  <a:lnTo>
                    <a:pt x="11430093" y="6345605"/>
                  </a:lnTo>
                  <a:lnTo>
                    <a:pt x="11425517" y="6345231"/>
                  </a:lnTo>
                  <a:lnTo>
                    <a:pt x="11421998" y="6348860"/>
                  </a:lnTo>
                  <a:lnTo>
                    <a:pt x="11421767" y="6353102"/>
                  </a:lnTo>
                  <a:lnTo>
                    <a:pt x="11421488" y="6356533"/>
                  </a:lnTo>
                  <a:lnTo>
                    <a:pt x="11423444" y="6359341"/>
                  </a:lnTo>
                  <a:lnTo>
                    <a:pt x="11427450" y="6361050"/>
                  </a:lnTo>
                  <a:lnTo>
                    <a:pt x="11429262" y="6361428"/>
                  </a:lnTo>
                  <a:lnTo>
                    <a:pt x="11435125" y="6361561"/>
                  </a:lnTo>
                  <a:lnTo>
                    <a:pt x="11439700" y="6361935"/>
                  </a:lnTo>
                  <a:lnTo>
                    <a:pt x="11443221" y="6358307"/>
                  </a:lnTo>
                  <a:lnTo>
                    <a:pt x="11443453" y="6354066"/>
                  </a:lnTo>
                  <a:lnTo>
                    <a:pt x="11443826" y="6349490"/>
                  </a:lnTo>
                  <a:lnTo>
                    <a:pt x="11440197" y="6345969"/>
                  </a:lnTo>
                  <a:close/>
                </a:path>
                <a:path w="17673320" h="9960610">
                  <a:moveTo>
                    <a:pt x="13680727" y="7289079"/>
                  </a:moveTo>
                  <a:lnTo>
                    <a:pt x="13675723" y="7289707"/>
                  </a:lnTo>
                  <a:lnTo>
                    <a:pt x="13669920" y="7295912"/>
                  </a:lnTo>
                  <a:lnTo>
                    <a:pt x="13670549" y="7300915"/>
                  </a:lnTo>
                  <a:lnTo>
                    <a:pt x="13673651" y="7303816"/>
                  </a:lnTo>
                  <a:lnTo>
                    <a:pt x="13677947" y="7307622"/>
                  </a:lnTo>
                  <a:lnTo>
                    <a:pt x="13680284" y="7308619"/>
                  </a:lnTo>
                  <a:lnTo>
                    <a:pt x="13679807" y="7308810"/>
                  </a:lnTo>
                  <a:lnTo>
                    <a:pt x="13682812" y="7310092"/>
                  </a:lnTo>
                  <a:lnTo>
                    <a:pt x="13686669" y="7309369"/>
                  </a:lnTo>
                  <a:lnTo>
                    <a:pt x="13688953" y="7306792"/>
                  </a:lnTo>
                  <a:lnTo>
                    <a:pt x="13691855" y="7303690"/>
                  </a:lnTo>
                  <a:lnTo>
                    <a:pt x="13691227" y="7298688"/>
                  </a:lnTo>
                  <a:lnTo>
                    <a:pt x="13688125" y="7295786"/>
                  </a:lnTo>
                  <a:lnTo>
                    <a:pt x="13683829" y="7291980"/>
                  </a:lnTo>
                  <a:lnTo>
                    <a:pt x="13680727" y="7289079"/>
                  </a:lnTo>
                  <a:close/>
                </a:path>
                <a:path w="17673320" h="9960610">
                  <a:moveTo>
                    <a:pt x="11528462" y="6350871"/>
                  </a:moveTo>
                  <a:lnTo>
                    <a:pt x="11524220" y="6350639"/>
                  </a:lnTo>
                  <a:lnTo>
                    <a:pt x="11518501" y="6350173"/>
                  </a:lnTo>
                  <a:lnTo>
                    <a:pt x="11514260" y="6349942"/>
                  </a:lnTo>
                  <a:lnTo>
                    <a:pt x="11510406" y="6353427"/>
                  </a:lnTo>
                  <a:lnTo>
                    <a:pt x="11510175" y="6357669"/>
                  </a:lnTo>
                  <a:lnTo>
                    <a:pt x="11510371" y="6360909"/>
                  </a:lnTo>
                  <a:lnTo>
                    <a:pt x="11527632" y="6366694"/>
                  </a:lnTo>
                  <a:lnTo>
                    <a:pt x="11531485" y="6363208"/>
                  </a:lnTo>
                  <a:lnTo>
                    <a:pt x="11531948" y="6354725"/>
                  </a:lnTo>
                  <a:lnTo>
                    <a:pt x="11528462" y="6350871"/>
                  </a:lnTo>
                  <a:close/>
                </a:path>
                <a:path w="17673320" h="9960610">
                  <a:moveTo>
                    <a:pt x="799537" y="1765191"/>
                  </a:moveTo>
                  <a:lnTo>
                    <a:pt x="794627" y="1764675"/>
                  </a:lnTo>
                  <a:lnTo>
                    <a:pt x="791058" y="1767492"/>
                  </a:lnTo>
                  <a:lnTo>
                    <a:pt x="787631" y="1769976"/>
                  </a:lnTo>
                  <a:lnTo>
                    <a:pt x="787115" y="1774886"/>
                  </a:lnTo>
                  <a:lnTo>
                    <a:pt x="789932" y="1778456"/>
                  </a:lnTo>
                  <a:lnTo>
                    <a:pt x="793610" y="1782785"/>
                  </a:lnTo>
                  <a:lnTo>
                    <a:pt x="794326" y="1783880"/>
                  </a:lnTo>
                  <a:lnTo>
                    <a:pt x="796663" y="1784877"/>
                  </a:lnTo>
                  <a:lnTo>
                    <a:pt x="796521" y="1785211"/>
                  </a:lnTo>
                  <a:lnTo>
                    <a:pt x="799191" y="1786350"/>
                  </a:lnTo>
                  <a:lnTo>
                    <a:pt x="802240" y="1785678"/>
                  </a:lnTo>
                  <a:lnTo>
                    <a:pt x="804572" y="1783911"/>
                  </a:lnTo>
                  <a:lnTo>
                    <a:pt x="807999" y="1781427"/>
                  </a:lnTo>
                  <a:lnTo>
                    <a:pt x="808515" y="1776518"/>
                  </a:lnTo>
                  <a:lnTo>
                    <a:pt x="805698" y="1772948"/>
                  </a:lnTo>
                  <a:lnTo>
                    <a:pt x="802021" y="1768618"/>
                  </a:lnTo>
                  <a:lnTo>
                    <a:pt x="799537" y="1765191"/>
                  </a:lnTo>
                  <a:close/>
                </a:path>
                <a:path w="17673320" h="9960610">
                  <a:moveTo>
                    <a:pt x="13613008" y="7231389"/>
                  </a:moveTo>
                  <a:lnTo>
                    <a:pt x="13607813" y="7231541"/>
                  </a:lnTo>
                  <a:lnTo>
                    <a:pt x="13605102" y="7235119"/>
                  </a:lnTo>
                  <a:lnTo>
                    <a:pt x="13602534" y="7238364"/>
                  </a:lnTo>
                  <a:lnTo>
                    <a:pt x="13602685" y="7243557"/>
                  </a:lnTo>
                  <a:lnTo>
                    <a:pt x="13606264" y="7246267"/>
                  </a:lnTo>
                  <a:lnTo>
                    <a:pt x="13610560" y="7250073"/>
                  </a:lnTo>
                  <a:lnTo>
                    <a:pt x="13615567" y="7252209"/>
                  </a:lnTo>
                  <a:lnTo>
                    <a:pt x="13619427" y="7251488"/>
                  </a:lnTo>
                  <a:lnTo>
                    <a:pt x="13621710" y="7248911"/>
                  </a:lnTo>
                  <a:lnTo>
                    <a:pt x="13624278" y="7245666"/>
                  </a:lnTo>
                  <a:lnTo>
                    <a:pt x="13623983" y="7240805"/>
                  </a:lnTo>
                  <a:lnTo>
                    <a:pt x="13616252" y="7233957"/>
                  </a:lnTo>
                  <a:lnTo>
                    <a:pt x="13613008" y="7231389"/>
                  </a:lnTo>
                  <a:close/>
                </a:path>
                <a:path w="17673320" h="9960610">
                  <a:moveTo>
                    <a:pt x="11617921" y="6356676"/>
                  </a:moveTo>
                  <a:lnTo>
                    <a:pt x="11613679" y="6356445"/>
                  </a:lnTo>
                  <a:lnTo>
                    <a:pt x="11603385" y="6355606"/>
                  </a:lnTo>
                  <a:lnTo>
                    <a:pt x="11599531" y="6359091"/>
                  </a:lnTo>
                  <a:lnTo>
                    <a:pt x="11599300" y="6363333"/>
                  </a:lnTo>
                  <a:lnTo>
                    <a:pt x="11599019" y="6366764"/>
                  </a:lnTo>
                  <a:lnTo>
                    <a:pt x="11601168" y="6370048"/>
                  </a:lnTo>
                  <a:lnTo>
                    <a:pt x="11604840" y="6371614"/>
                  </a:lnTo>
                  <a:lnTo>
                    <a:pt x="11606652" y="6371992"/>
                  </a:lnTo>
                  <a:lnTo>
                    <a:pt x="11616948" y="6372833"/>
                  </a:lnTo>
                  <a:lnTo>
                    <a:pt x="11620802" y="6369348"/>
                  </a:lnTo>
                  <a:lnTo>
                    <a:pt x="11621033" y="6365106"/>
                  </a:lnTo>
                  <a:lnTo>
                    <a:pt x="11621407" y="6360531"/>
                  </a:lnTo>
                  <a:lnTo>
                    <a:pt x="11617921" y="6356676"/>
                  </a:lnTo>
                  <a:close/>
                </a:path>
                <a:path w="17673320" h="9960610">
                  <a:moveTo>
                    <a:pt x="13543714" y="7174605"/>
                  </a:moveTo>
                  <a:lnTo>
                    <a:pt x="13538855" y="7174900"/>
                  </a:lnTo>
                  <a:lnTo>
                    <a:pt x="13533435" y="7182058"/>
                  </a:lnTo>
                  <a:lnTo>
                    <a:pt x="13533728" y="7186917"/>
                  </a:lnTo>
                  <a:lnTo>
                    <a:pt x="13537307" y="7189627"/>
                  </a:lnTo>
                  <a:lnTo>
                    <a:pt x="13541745" y="7193099"/>
                  </a:lnTo>
                  <a:lnTo>
                    <a:pt x="13543749" y="7193953"/>
                  </a:lnTo>
                  <a:lnTo>
                    <a:pt x="13543606" y="7194287"/>
                  </a:lnTo>
                  <a:lnTo>
                    <a:pt x="13546944" y="7195711"/>
                  </a:lnTo>
                  <a:lnTo>
                    <a:pt x="13550470" y="7194847"/>
                  </a:lnTo>
                  <a:lnTo>
                    <a:pt x="13552895" y="7191937"/>
                  </a:lnTo>
                  <a:lnTo>
                    <a:pt x="13555606" y="7188358"/>
                  </a:lnTo>
                  <a:lnTo>
                    <a:pt x="13555310" y="7183497"/>
                  </a:lnTo>
                  <a:lnTo>
                    <a:pt x="13551731" y="7180787"/>
                  </a:lnTo>
                  <a:lnTo>
                    <a:pt x="13547293" y="7177315"/>
                  </a:lnTo>
                  <a:lnTo>
                    <a:pt x="13543714" y="7174605"/>
                  </a:lnTo>
                  <a:close/>
                </a:path>
                <a:path w="17673320" h="9960610">
                  <a:moveTo>
                    <a:pt x="743900" y="1694899"/>
                  </a:moveTo>
                  <a:lnTo>
                    <a:pt x="739132" y="1694049"/>
                  </a:lnTo>
                  <a:lnTo>
                    <a:pt x="735563" y="1696866"/>
                  </a:lnTo>
                  <a:lnTo>
                    <a:pt x="732328" y="1699826"/>
                  </a:lnTo>
                  <a:lnTo>
                    <a:pt x="731478" y="1704594"/>
                  </a:lnTo>
                  <a:lnTo>
                    <a:pt x="734296" y="1708162"/>
                  </a:lnTo>
                  <a:lnTo>
                    <a:pt x="737830" y="1712827"/>
                  </a:lnTo>
                  <a:lnTo>
                    <a:pt x="738404" y="1714256"/>
                  </a:lnTo>
                  <a:lnTo>
                    <a:pt x="740741" y="1715253"/>
                  </a:lnTo>
                  <a:lnTo>
                    <a:pt x="741217" y="1715061"/>
                  </a:lnTo>
                  <a:lnTo>
                    <a:pt x="743888" y="1716200"/>
                  </a:lnTo>
                  <a:lnTo>
                    <a:pt x="746794" y="1715862"/>
                  </a:lnTo>
                  <a:lnTo>
                    <a:pt x="749126" y="1714095"/>
                  </a:lnTo>
                  <a:lnTo>
                    <a:pt x="752362" y="1711134"/>
                  </a:lnTo>
                  <a:lnTo>
                    <a:pt x="753212" y="1706368"/>
                  </a:lnTo>
                  <a:lnTo>
                    <a:pt x="750394" y="1702798"/>
                  </a:lnTo>
                  <a:lnTo>
                    <a:pt x="746860" y="1698134"/>
                  </a:lnTo>
                  <a:lnTo>
                    <a:pt x="743900" y="1694899"/>
                  </a:lnTo>
                  <a:close/>
                </a:path>
                <a:path w="17673320" h="9960610">
                  <a:moveTo>
                    <a:pt x="11706383" y="6364819"/>
                  </a:moveTo>
                  <a:lnTo>
                    <a:pt x="11702141" y="6364588"/>
                  </a:lnTo>
                  <a:lnTo>
                    <a:pt x="11696420" y="6364120"/>
                  </a:lnTo>
                  <a:lnTo>
                    <a:pt x="11692322" y="6363555"/>
                  </a:lnTo>
                  <a:lnTo>
                    <a:pt x="11688136" y="6366899"/>
                  </a:lnTo>
                  <a:lnTo>
                    <a:pt x="11687905" y="6371141"/>
                  </a:lnTo>
                  <a:lnTo>
                    <a:pt x="11687624" y="6374573"/>
                  </a:lnTo>
                  <a:lnTo>
                    <a:pt x="11689773" y="6377857"/>
                  </a:lnTo>
                  <a:lnTo>
                    <a:pt x="11693445" y="6379423"/>
                  </a:lnTo>
                  <a:lnTo>
                    <a:pt x="11694923" y="6379659"/>
                  </a:lnTo>
                  <a:lnTo>
                    <a:pt x="11700643" y="6380126"/>
                  </a:lnTo>
                  <a:lnTo>
                    <a:pt x="11704742" y="6380691"/>
                  </a:lnTo>
                  <a:lnTo>
                    <a:pt x="11708931" y="6377348"/>
                  </a:lnTo>
                  <a:lnTo>
                    <a:pt x="11709161" y="6373106"/>
                  </a:lnTo>
                  <a:lnTo>
                    <a:pt x="11709726" y="6369007"/>
                  </a:lnTo>
                  <a:lnTo>
                    <a:pt x="11706383" y="6364819"/>
                  </a:lnTo>
                  <a:close/>
                </a:path>
                <a:path w="17673320" h="9960610">
                  <a:moveTo>
                    <a:pt x="13473804" y="7118348"/>
                  </a:moveTo>
                  <a:lnTo>
                    <a:pt x="13468803" y="7118976"/>
                  </a:lnTo>
                  <a:lnTo>
                    <a:pt x="13463382" y="7126134"/>
                  </a:lnTo>
                  <a:lnTo>
                    <a:pt x="13463676" y="7130994"/>
                  </a:lnTo>
                  <a:lnTo>
                    <a:pt x="13472027" y="7137318"/>
                  </a:lnTo>
                  <a:lnTo>
                    <a:pt x="13474030" y="7138172"/>
                  </a:lnTo>
                  <a:lnTo>
                    <a:pt x="13473888" y="7138506"/>
                  </a:lnTo>
                  <a:lnTo>
                    <a:pt x="13477226" y="7139930"/>
                  </a:lnTo>
                  <a:lnTo>
                    <a:pt x="13480749" y="7139066"/>
                  </a:lnTo>
                  <a:lnTo>
                    <a:pt x="13483174" y="7136155"/>
                  </a:lnTo>
                  <a:lnTo>
                    <a:pt x="13485885" y="7132576"/>
                  </a:lnTo>
                  <a:lnTo>
                    <a:pt x="13485592" y="7127716"/>
                  </a:lnTo>
                  <a:lnTo>
                    <a:pt x="13477240" y="7121392"/>
                  </a:lnTo>
                  <a:lnTo>
                    <a:pt x="13473804" y="7118348"/>
                  </a:lnTo>
                  <a:close/>
                </a:path>
                <a:path w="17673320" h="9960610">
                  <a:moveTo>
                    <a:pt x="13403373" y="7064235"/>
                  </a:moveTo>
                  <a:lnTo>
                    <a:pt x="13398373" y="7064864"/>
                  </a:lnTo>
                  <a:lnTo>
                    <a:pt x="13395662" y="7068443"/>
                  </a:lnTo>
                  <a:lnTo>
                    <a:pt x="13393094" y="7071688"/>
                  </a:lnTo>
                  <a:lnTo>
                    <a:pt x="13393722" y="7076690"/>
                  </a:lnTo>
                  <a:lnTo>
                    <a:pt x="13402073" y="7083015"/>
                  </a:lnTo>
                  <a:lnTo>
                    <a:pt x="13407080" y="7085151"/>
                  </a:lnTo>
                  <a:lnTo>
                    <a:pt x="13410937" y="7084428"/>
                  </a:lnTo>
                  <a:lnTo>
                    <a:pt x="13413029" y="7081375"/>
                  </a:lnTo>
                  <a:lnTo>
                    <a:pt x="13415597" y="7078130"/>
                  </a:lnTo>
                  <a:lnTo>
                    <a:pt x="13414970" y="7073128"/>
                  </a:lnTo>
                  <a:lnTo>
                    <a:pt x="13406619" y="7066803"/>
                  </a:lnTo>
                  <a:lnTo>
                    <a:pt x="13403373" y="7064235"/>
                  </a:lnTo>
                  <a:close/>
                </a:path>
                <a:path w="17673320" h="9960610">
                  <a:moveTo>
                    <a:pt x="11795609" y="6374865"/>
                  </a:moveTo>
                  <a:lnTo>
                    <a:pt x="11791176" y="6374158"/>
                  </a:lnTo>
                  <a:lnTo>
                    <a:pt x="11785601" y="6373358"/>
                  </a:lnTo>
                  <a:lnTo>
                    <a:pt x="11781168" y="6372650"/>
                  </a:lnTo>
                  <a:lnTo>
                    <a:pt x="11777455" y="6375802"/>
                  </a:lnTo>
                  <a:lnTo>
                    <a:pt x="11776748" y="6380235"/>
                  </a:lnTo>
                  <a:lnTo>
                    <a:pt x="11776325" y="6384000"/>
                  </a:lnTo>
                  <a:lnTo>
                    <a:pt x="11778476" y="6387285"/>
                  </a:lnTo>
                  <a:lnTo>
                    <a:pt x="11781481" y="6388567"/>
                  </a:lnTo>
                  <a:lnTo>
                    <a:pt x="11781623" y="6388233"/>
                  </a:lnTo>
                  <a:lnTo>
                    <a:pt x="11783626" y="6389087"/>
                  </a:lnTo>
                  <a:lnTo>
                    <a:pt x="11789201" y="6389887"/>
                  </a:lnTo>
                  <a:lnTo>
                    <a:pt x="11793635" y="6390595"/>
                  </a:lnTo>
                  <a:lnTo>
                    <a:pt x="11797348" y="6387443"/>
                  </a:lnTo>
                  <a:lnTo>
                    <a:pt x="11798703" y="6378947"/>
                  </a:lnTo>
                  <a:lnTo>
                    <a:pt x="11798762" y="6378577"/>
                  </a:lnTo>
                  <a:lnTo>
                    <a:pt x="11795609" y="6374865"/>
                  </a:lnTo>
                  <a:close/>
                </a:path>
                <a:path w="17673320" h="9960610">
                  <a:moveTo>
                    <a:pt x="689549" y="1624366"/>
                  </a:moveTo>
                  <a:lnTo>
                    <a:pt x="684639" y="1623850"/>
                  </a:lnTo>
                  <a:lnTo>
                    <a:pt x="681212" y="1626334"/>
                  </a:lnTo>
                  <a:lnTo>
                    <a:pt x="677643" y="1629151"/>
                  </a:lnTo>
                  <a:lnTo>
                    <a:pt x="677127" y="1634061"/>
                  </a:lnTo>
                  <a:lnTo>
                    <a:pt x="679611" y="1637488"/>
                  </a:lnTo>
                  <a:lnTo>
                    <a:pt x="683145" y="1642152"/>
                  </a:lnTo>
                  <a:lnTo>
                    <a:pt x="684053" y="1643723"/>
                  </a:lnTo>
                  <a:lnTo>
                    <a:pt x="689061" y="1645859"/>
                  </a:lnTo>
                  <a:lnTo>
                    <a:pt x="691967" y="1645521"/>
                  </a:lnTo>
                  <a:lnTo>
                    <a:pt x="694299" y="1643754"/>
                  </a:lnTo>
                  <a:lnTo>
                    <a:pt x="697869" y="1640936"/>
                  </a:lnTo>
                  <a:lnTo>
                    <a:pt x="698384" y="1636027"/>
                  </a:lnTo>
                  <a:lnTo>
                    <a:pt x="695901" y="1632599"/>
                  </a:lnTo>
                  <a:lnTo>
                    <a:pt x="692366" y="1627935"/>
                  </a:lnTo>
                  <a:lnTo>
                    <a:pt x="689549" y="1624366"/>
                  </a:lnTo>
                  <a:close/>
                </a:path>
                <a:path w="17673320" h="9960610">
                  <a:moveTo>
                    <a:pt x="13331658" y="7010365"/>
                  </a:moveTo>
                  <a:lnTo>
                    <a:pt x="13326989" y="7011135"/>
                  </a:lnTo>
                  <a:lnTo>
                    <a:pt x="13321568" y="7018292"/>
                  </a:lnTo>
                  <a:lnTo>
                    <a:pt x="13322338" y="7022961"/>
                  </a:lnTo>
                  <a:lnTo>
                    <a:pt x="13330690" y="7029285"/>
                  </a:lnTo>
                  <a:lnTo>
                    <a:pt x="13332358" y="7029997"/>
                  </a:lnTo>
                  <a:lnTo>
                    <a:pt x="13332216" y="7030331"/>
                  </a:lnTo>
                  <a:lnTo>
                    <a:pt x="13335554" y="7031755"/>
                  </a:lnTo>
                  <a:lnTo>
                    <a:pt x="13339555" y="7030700"/>
                  </a:lnTo>
                  <a:lnTo>
                    <a:pt x="13341647" y="7027646"/>
                  </a:lnTo>
                  <a:lnTo>
                    <a:pt x="13344357" y="7024068"/>
                  </a:lnTo>
                  <a:lnTo>
                    <a:pt x="13343587" y="7019398"/>
                  </a:lnTo>
                  <a:lnTo>
                    <a:pt x="13331658" y="7010365"/>
                  </a:lnTo>
                  <a:close/>
                </a:path>
                <a:path w="17673320" h="9960610">
                  <a:moveTo>
                    <a:pt x="11884317" y="6387058"/>
                  </a:moveTo>
                  <a:lnTo>
                    <a:pt x="11864364" y="6395907"/>
                  </a:lnTo>
                  <a:lnTo>
                    <a:pt x="11866181" y="6399050"/>
                  </a:lnTo>
                  <a:lnTo>
                    <a:pt x="11871522" y="6401329"/>
                  </a:lnTo>
                  <a:lnTo>
                    <a:pt x="11881866" y="6402978"/>
                  </a:lnTo>
                  <a:lnTo>
                    <a:pt x="11885912" y="6399970"/>
                  </a:lnTo>
                  <a:lnTo>
                    <a:pt x="11887326" y="6391103"/>
                  </a:lnTo>
                  <a:lnTo>
                    <a:pt x="11884317" y="6387058"/>
                  </a:lnTo>
                  <a:close/>
                </a:path>
                <a:path w="17673320" h="9960610">
                  <a:moveTo>
                    <a:pt x="13258752" y="6958353"/>
                  </a:moveTo>
                  <a:lnTo>
                    <a:pt x="13254082" y="6959123"/>
                  </a:lnTo>
                  <a:lnTo>
                    <a:pt x="13251372" y="6962702"/>
                  </a:lnTo>
                  <a:lnTo>
                    <a:pt x="13248996" y="6966422"/>
                  </a:lnTo>
                  <a:lnTo>
                    <a:pt x="13249768" y="6971092"/>
                  </a:lnTo>
                  <a:lnTo>
                    <a:pt x="13253347" y="6973802"/>
                  </a:lnTo>
                  <a:lnTo>
                    <a:pt x="13258260" y="6977082"/>
                  </a:lnTo>
                  <a:lnTo>
                    <a:pt x="13263267" y="6979218"/>
                  </a:lnTo>
                  <a:lnTo>
                    <a:pt x="13267269" y="6978163"/>
                  </a:lnTo>
                  <a:lnTo>
                    <a:pt x="13269361" y="6975110"/>
                  </a:lnTo>
                  <a:lnTo>
                    <a:pt x="13271737" y="6971389"/>
                  </a:lnTo>
                  <a:lnTo>
                    <a:pt x="13270966" y="6966720"/>
                  </a:lnTo>
                  <a:lnTo>
                    <a:pt x="13267388" y="6964010"/>
                  </a:lnTo>
                  <a:lnTo>
                    <a:pt x="13262473" y="6960729"/>
                  </a:lnTo>
                  <a:lnTo>
                    <a:pt x="13258752" y="6958353"/>
                  </a:lnTo>
                  <a:close/>
                </a:path>
                <a:path w="17673320" h="9960610">
                  <a:moveTo>
                    <a:pt x="11972312" y="6400919"/>
                  </a:moveTo>
                  <a:lnTo>
                    <a:pt x="11961968" y="6399269"/>
                  </a:lnTo>
                  <a:lnTo>
                    <a:pt x="11957869" y="6398704"/>
                  </a:lnTo>
                  <a:lnTo>
                    <a:pt x="11953631" y="6401236"/>
                  </a:lnTo>
                  <a:lnTo>
                    <a:pt x="11952923" y="6405670"/>
                  </a:lnTo>
                  <a:lnTo>
                    <a:pt x="11952243" y="6408931"/>
                  </a:lnTo>
                  <a:lnTo>
                    <a:pt x="11952167" y="6409293"/>
                  </a:lnTo>
                  <a:lnTo>
                    <a:pt x="11954175" y="6412912"/>
                  </a:lnTo>
                  <a:lnTo>
                    <a:pt x="11957514" y="6414336"/>
                  </a:lnTo>
                  <a:lnTo>
                    <a:pt x="11957657" y="6414003"/>
                  </a:lnTo>
                  <a:lnTo>
                    <a:pt x="11959325" y="6414714"/>
                  </a:lnTo>
                  <a:lnTo>
                    <a:pt x="11965235" y="6415656"/>
                  </a:lnTo>
                  <a:lnTo>
                    <a:pt x="11969335" y="6416222"/>
                  </a:lnTo>
                  <a:lnTo>
                    <a:pt x="11973572" y="6413689"/>
                  </a:lnTo>
                  <a:lnTo>
                    <a:pt x="11974280" y="6409255"/>
                  </a:lnTo>
                  <a:lnTo>
                    <a:pt x="11974845" y="6405157"/>
                  </a:lnTo>
                  <a:lnTo>
                    <a:pt x="11972312" y="6400919"/>
                  </a:lnTo>
                  <a:close/>
                </a:path>
                <a:path w="17673320" h="9960610">
                  <a:moveTo>
                    <a:pt x="637102" y="1553067"/>
                  </a:moveTo>
                  <a:lnTo>
                    <a:pt x="631859" y="1552409"/>
                  </a:lnTo>
                  <a:lnTo>
                    <a:pt x="628432" y="1554892"/>
                  </a:lnTo>
                  <a:lnTo>
                    <a:pt x="624672" y="1557234"/>
                  </a:lnTo>
                  <a:lnTo>
                    <a:pt x="624013" y="1562478"/>
                  </a:lnTo>
                  <a:lnTo>
                    <a:pt x="626497" y="1565904"/>
                  </a:lnTo>
                  <a:lnTo>
                    <a:pt x="630032" y="1570569"/>
                  </a:lnTo>
                  <a:lnTo>
                    <a:pt x="630748" y="1571664"/>
                  </a:lnTo>
                  <a:lnTo>
                    <a:pt x="633277" y="1573137"/>
                  </a:lnTo>
                  <a:lnTo>
                    <a:pt x="633134" y="1573471"/>
                  </a:lnTo>
                  <a:lnTo>
                    <a:pt x="635805" y="1574610"/>
                  </a:lnTo>
                  <a:lnTo>
                    <a:pt x="638711" y="1574271"/>
                  </a:lnTo>
                  <a:lnTo>
                    <a:pt x="641043" y="1572504"/>
                  </a:lnTo>
                  <a:lnTo>
                    <a:pt x="644804" y="1570162"/>
                  </a:lnTo>
                  <a:lnTo>
                    <a:pt x="645462" y="1564919"/>
                  </a:lnTo>
                  <a:lnTo>
                    <a:pt x="642978" y="1561492"/>
                  </a:lnTo>
                  <a:lnTo>
                    <a:pt x="639444" y="1556828"/>
                  </a:lnTo>
                  <a:lnTo>
                    <a:pt x="637102" y="1553067"/>
                  </a:lnTo>
                  <a:close/>
                </a:path>
                <a:path w="17673320" h="9960610">
                  <a:moveTo>
                    <a:pt x="13186089" y="6907629"/>
                  </a:moveTo>
                  <a:lnTo>
                    <a:pt x="13180943" y="6908590"/>
                  </a:lnTo>
                  <a:lnTo>
                    <a:pt x="13178567" y="6912312"/>
                  </a:lnTo>
                  <a:lnTo>
                    <a:pt x="13175857" y="6915890"/>
                  </a:lnTo>
                  <a:lnTo>
                    <a:pt x="13176818" y="6921035"/>
                  </a:lnTo>
                  <a:lnTo>
                    <a:pt x="13180539" y="6923411"/>
                  </a:lnTo>
                  <a:lnTo>
                    <a:pt x="13185452" y="6926691"/>
                  </a:lnTo>
                  <a:lnTo>
                    <a:pt x="13186788" y="6927261"/>
                  </a:lnTo>
                  <a:lnTo>
                    <a:pt x="13186980" y="6927737"/>
                  </a:lnTo>
                  <a:lnTo>
                    <a:pt x="13190319" y="6929162"/>
                  </a:lnTo>
                  <a:lnTo>
                    <a:pt x="13194461" y="6927771"/>
                  </a:lnTo>
                  <a:lnTo>
                    <a:pt x="13196553" y="6924718"/>
                  </a:lnTo>
                  <a:lnTo>
                    <a:pt x="13199263" y="6921140"/>
                  </a:lnTo>
                  <a:lnTo>
                    <a:pt x="13198302" y="6915995"/>
                  </a:lnTo>
                  <a:lnTo>
                    <a:pt x="13194581" y="6913619"/>
                  </a:lnTo>
                  <a:lnTo>
                    <a:pt x="13189667" y="6910339"/>
                  </a:lnTo>
                  <a:lnTo>
                    <a:pt x="13186089" y="6907629"/>
                  </a:lnTo>
                  <a:close/>
                </a:path>
                <a:path w="17673320" h="9960610">
                  <a:moveTo>
                    <a:pt x="12060025" y="6418212"/>
                  </a:moveTo>
                  <a:lnTo>
                    <a:pt x="12055735" y="6417171"/>
                  </a:lnTo>
                  <a:lnTo>
                    <a:pt x="12049966" y="6415894"/>
                  </a:lnTo>
                  <a:lnTo>
                    <a:pt x="12045534" y="6415187"/>
                  </a:lnTo>
                  <a:lnTo>
                    <a:pt x="12041631" y="6417862"/>
                  </a:lnTo>
                  <a:lnTo>
                    <a:pt x="12040590" y="6422153"/>
                  </a:lnTo>
                  <a:lnTo>
                    <a:pt x="12039834" y="6425777"/>
                  </a:lnTo>
                  <a:lnTo>
                    <a:pt x="12041840" y="6429394"/>
                  </a:lnTo>
                  <a:lnTo>
                    <a:pt x="12046849" y="6431531"/>
                  </a:lnTo>
                  <a:lnTo>
                    <a:pt x="12052616" y="6432808"/>
                  </a:lnTo>
                  <a:lnTo>
                    <a:pt x="12057049" y="6433515"/>
                  </a:lnTo>
                  <a:lnTo>
                    <a:pt x="12060952" y="6430839"/>
                  </a:lnTo>
                  <a:lnTo>
                    <a:pt x="12061994" y="6426549"/>
                  </a:lnTo>
                  <a:lnTo>
                    <a:pt x="12062642" y="6422485"/>
                  </a:lnTo>
                  <a:lnTo>
                    <a:pt x="12062701" y="6422116"/>
                  </a:lnTo>
                  <a:lnTo>
                    <a:pt x="12060025" y="6418212"/>
                  </a:lnTo>
                  <a:close/>
                </a:path>
                <a:path w="17673320" h="9960610">
                  <a:moveTo>
                    <a:pt x="13110758" y="6858529"/>
                  </a:moveTo>
                  <a:lnTo>
                    <a:pt x="13105947" y="6859633"/>
                  </a:lnTo>
                  <a:lnTo>
                    <a:pt x="13101590" y="6866455"/>
                  </a:lnTo>
                  <a:lnTo>
                    <a:pt x="13101194" y="6867076"/>
                  </a:lnTo>
                  <a:lnTo>
                    <a:pt x="13102297" y="6871886"/>
                  </a:lnTo>
                  <a:lnTo>
                    <a:pt x="13106019" y="6874263"/>
                  </a:lnTo>
                  <a:lnTo>
                    <a:pt x="13110932" y="6877543"/>
                  </a:lnTo>
                  <a:lnTo>
                    <a:pt x="13115605" y="6879536"/>
                  </a:lnTo>
                  <a:lnTo>
                    <a:pt x="13119607" y="6878481"/>
                  </a:lnTo>
                  <a:lnTo>
                    <a:pt x="13121842" y="6875093"/>
                  </a:lnTo>
                  <a:lnTo>
                    <a:pt x="13124217" y="6871371"/>
                  </a:lnTo>
                  <a:lnTo>
                    <a:pt x="13123113" y="6866561"/>
                  </a:lnTo>
                  <a:lnTo>
                    <a:pt x="13119393" y="6864184"/>
                  </a:lnTo>
                  <a:lnTo>
                    <a:pt x="13114479" y="6860904"/>
                  </a:lnTo>
                  <a:lnTo>
                    <a:pt x="13110758" y="6858529"/>
                  </a:lnTo>
                  <a:close/>
                </a:path>
                <a:path w="17673320" h="9960610">
                  <a:moveTo>
                    <a:pt x="12147363" y="6437317"/>
                  </a:moveTo>
                  <a:lnTo>
                    <a:pt x="12143072" y="6436276"/>
                  </a:lnTo>
                  <a:lnTo>
                    <a:pt x="12137303" y="6434999"/>
                  </a:lnTo>
                  <a:lnTo>
                    <a:pt x="12133013" y="6433958"/>
                  </a:lnTo>
                  <a:lnTo>
                    <a:pt x="12128775" y="6436491"/>
                  </a:lnTo>
                  <a:lnTo>
                    <a:pt x="12127734" y="6440781"/>
                  </a:lnTo>
                  <a:lnTo>
                    <a:pt x="12126501" y="6444596"/>
                  </a:lnTo>
                  <a:lnTo>
                    <a:pt x="12128844" y="6448357"/>
                  </a:lnTo>
                  <a:lnTo>
                    <a:pt x="12133517" y="6450350"/>
                  </a:lnTo>
                  <a:lnTo>
                    <a:pt x="12139287" y="6451627"/>
                  </a:lnTo>
                  <a:lnTo>
                    <a:pt x="12143577" y="6452668"/>
                  </a:lnTo>
                  <a:lnTo>
                    <a:pt x="12147813" y="6450135"/>
                  </a:lnTo>
                  <a:lnTo>
                    <a:pt x="12149897" y="6441555"/>
                  </a:lnTo>
                  <a:lnTo>
                    <a:pt x="12147363" y="6437317"/>
                  </a:lnTo>
                  <a:close/>
                </a:path>
                <a:path w="17673320" h="9960610">
                  <a:moveTo>
                    <a:pt x="13035716" y="6811524"/>
                  </a:moveTo>
                  <a:lnTo>
                    <a:pt x="13030905" y="6812628"/>
                  </a:lnTo>
                  <a:lnTo>
                    <a:pt x="13026151" y="6820071"/>
                  </a:lnTo>
                  <a:lnTo>
                    <a:pt x="13027255" y="6824882"/>
                  </a:lnTo>
                  <a:lnTo>
                    <a:pt x="13030977" y="6827259"/>
                  </a:lnTo>
                  <a:lnTo>
                    <a:pt x="13036035" y="6830205"/>
                  </a:lnTo>
                  <a:lnTo>
                    <a:pt x="13037035" y="6830632"/>
                  </a:lnTo>
                  <a:lnTo>
                    <a:pt x="13036893" y="6830966"/>
                  </a:lnTo>
                  <a:lnTo>
                    <a:pt x="13040564" y="6832532"/>
                  </a:lnTo>
                  <a:lnTo>
                    <a:pt x="13044709" y="6831143"/>
                  </a:lnTo>
                  <a:lnTo>
                    <a:pt x="13046943" y="6827756"/>
                  </a:lnTo>
                  <a:lnTo>
                    <a:pt x="13049320" y="6824035"/>
                  </a:lnTo>
                  <a:lnTo>
                    <a:pt x="13048216" y="6819224"/>
                  </a:lnTo>
                  <a:lnTo>
                    <a:pt x="13044495" y="6816847"/>
                  </a:lnTo>
                  <a:lnTo>
                    <a:pt x="13039438" y="6813900"/>
                  </a:lnTo>
                  <a:lnTo>
                    <a:pt x="13035716" y="6811524"/>
                  </a:lnTo>
                  <a:close/>
                </a:path>
                <a:path w="17673320" h="9960610">
                  <a:moveTo>
                    <a:pt x="12233225" y="6458949"/>
                  </a:moveTo>
                  <a:lnTo>
                    <a:pt x="12228935" y="6457909"/>
                  </a:lnTo>
                  <a:lnTo>
                    <a:pt x="12223310" y="6456298"/>
                  </a:lnTo>
                  <a:lnTo>
                    <a:pt x="12219352" y="6455400"/>
                  </a:lnTo>
                  <a:lnTo>
                    <a:pt x="12214782" y="6457790"/>
                  </a:lnTo>
                  <a:lnTo>
                    <a:pt x="12213741" y="6462081"/>
                  </a:lnTo>
                  <a:lnTo>
                    <a:pt x="12212843" y="6466038"/>
                  </a:lnTo>
                  <a:lnTo>
                    <a:pt x="12214707" y="6469990"/>
                  </a:lnTo>
                  <a:lnTo>
                    <a:pt x="12219047" y="6471841"/>
                  </a:lnTo>
                  <a:lnTo>
                    <a:pt x="12224673" y="6473452"/>
                  </a:lnTo>
                  <a:lnTo>
                    <a:pt x="12228963" y="6474493"/>
                  </a:lnTo>
                  <a:lnTo>
                    <a:pt x="12233535" y="6472102"/>
                  </a:lnTo>
                  <a:lnTo>
                    <a:pt x="12235616" y="6463521"/>
                  </a:lnTo>
                  <a:lnTo>
                    <a:pt x="12233225" y="6458949"/>
                  </a:lnTo>
                  <a:close/>
                </a:path>
                <a:path w="17673320" h="9960610">
                  <a:moveTo>
                    <a:pt x="12958293" y="6765477"/>
                  </a:moveTo>
                  <a:lnTo>
                    <a:pt x="12953482" y="6766582"/>
                  </a:lnTo>
                  <a:lnTo>
                    <a:pt x="12949397" y="6774309"/>
                  </a:lnTo>
                  <a:lnTo>
                    <a:pt x="12950502" y="6779120"/>
                  </a:lnTo>
                  <a:lnTo>
                    <a:pt x="12954365" y="6781163"/>
                  </a:lnTo>
                  <a:lnTo>
                    <a:pt x="12959422" y="6784110"/>
                  </a:lnTo>
                  <a:lnTo>
                    <a:pt x="12963760" y="6785960"/>
                  </a:lnTo>
                  <a:lnTo>
                    <a:pt x="12968239" y="6784714"/>
                  </a:lnTo>
                  <a:lnTo>
                    <a:pt x="12970139" y="6781184"/>
                  </a:lnTo>
                  <a:lnTo>
                    <a:pt x="12972181" y="6777321"/>
                  </a:lnTo>
                  <a:lnTo>
                    <a:pt x="12971078" y="6772510"/>
                  </a:lnTo>
                  <a:lnTo>
                    <a:pt x="12967214" y="6770467"/>
                  </a:lnTo>
                  <a:lnTo>
                    <a:pt x="12962156" y="6767520"/>
                  </a:lnTo>
                  <a:lnTo>
                    <a:pt x="12958293" y="6765477"/>
                  </a:lnTo>
                  <a:close/>
                </a:path>
                <a:path w="17673320" h="9960610">
                  <a:moveTo>
                    <a:pt x="585226" y="1480433"/>
                  </a:moveTo>
                  <a:lnTo>
                    <a:pt x="580125" y="1479441"/>
                  </a:lnTo>
                  <a:lnTo>
                    <a:pt x="573271" y="1484409"/>
                  </a:lnTo>
                  <a:lnTo>
                    <a:pt x="572279" y="1489510"/>
                  </a:lnTo>
                  <a:lnTo>
                    <a:pt x="574763" y="1492937"/>
                  </a:lnTo>
                  <a:lnTo>
                    <a:pt x="578156" y="1497936"/>
                  </a:lnTo>
                  <a:lnTo>
                    <a:pt x="579205" y="1499172"/>
                  </a:lnTo>
                  <a:lnTo>
                    <a:pt x="581734" y="1500645"/>
                  </a:lnTo>
                  <a:lnTo>
                    <a:pt x="584070" y="1501641"/>
                  </a:lnTo>
                  <a:lnTo>
                    <a:pt x="586834" y="1501638"/>
                  </a:lnTo>
                  <a:lnTo>
                    <a:pt x="589167" y="1499870"/>
                  </a:lnTo>
                  <a:lnTo>
                    <a:pt x="592593" y="1497387"/>
                  </a:lnTo>
                  <a:lnTo>
                    <a:pt x="593585" y="1492286"/>
                  </a:lnTo>
                  <a:lnTo>
                    <a:pt x="591102" y="1488859"/>
                  </a:lnTo>
                  <a:lnTo>
                    <a:pt x="587710" y="1483860"/>
                  </a:lnTo>
                  <a:lnTo>
                    <a:pt x="585226" y="1480433"/>
                  </a:lnTo>
                  <a:close/>
                </a:path>
                <a:path w="17673320" h="9960610">
                  <a:moveTo>
                    <a:pt x="12318809" y="6484014"/>
                  </a:moveTo>
                  <a:lnTo>
                    <a:pt x="12314661" y="6482640"/>
                  </a:lnTo>
                  <a:lnTo>
                    <a:pt x="12309036" y="6481030"/>
                  </a:lnTo>
                  <a:lnTo>
                    <a:pt x="12304887" y="6479654"/>
                  </a:lnTo>
                  <a:lnTo>
                    <a:pt x="12300651" y="6482187"/>
                  </a:lnTo>
                  <a:lnTo>
                    <a:pt x="12299276" y="6486336"/>
                  </a:lnTo>
                  <a:lnTo>
                    <a:pt x="12298377" y="6490293"/>
                  </a:lnTo>
                  <a:lnTo>
                    <a:pt x="12300241" y="6494244"/>
                  </a:lnTo>
                  <a:lnTo>
                    <a:pt x="12304581" y="6496095"/>
                  </a:lnTo>
                  <a:lnTo>
                    <a:pt x="12310206" y="6497706"/>
                  </a:lnTo>
                  <a:lnTo>
                    <a:pt x="12314355" y="6499081"/>
                  </a:lnTo>
                  <a:lnTo>
                    <a:pt x="12318592" y="6496548"/>
                  </a:lnTo>
                  <a:lnTo>
                    <a:pt x="12321342" y="6488251"/>
                  </a:lnTo>
                  <a:lnTo>
                    <a:pt x="12318809" y="6484014"/>
                  </a:lnTo>
                  <a:close/>
                </a:path>
                <a:path w="17673320" h="9960610">
                  <a:moveTo>
                    <a:pt x="12880829" y="6721386"/>
                  </a:moveTo>
                  <a:lnTo>
                    <a:pt x="12875873" y="6722823"/>
                  </a:lnTo>
                  <a:lnTo>
                    <a:pt x="12871788" y="6730550"/>
                  </a:lnTo>
                  <a:lnTo>
                    <a:pt x="12873226" y="6735504"/>
                  </a:lnTo>
                  <a:lnTo>
                    <a:pt x="12877089" y="6737546"/>
                  </a:lnTo>
                  <a:lnTo>
                    <a:pt x="12882147" y="6740493"/>
                  </a:lnTo>
                  <a:lnTo>
                    <a:pt x="12886485" y="6742344"/>
                  </a:lnTo>
                  <a:lnTo>
                    <a:pt x="12891107" y="6740764"/>
                  </a:lnTo>
                  <a:lnTo>
                    <a:pt x="12893007" y="6737234"/>
                  </a:lnTo>
                  <a:lnTo>
                    <a:pt x="12895050" y="6733370"/>
                  </a:lnTo>
                  <a:lnTo>
                    <a:pt x="12893611" y="6728417"/>
                  </a:lnTo>
                  <a:lnTo>
                    <a:pt x="12889747" y="6726374"/>
                  </a:lnTo>
                  <a:lnTo>
                    <a:pt x="12884692" y="6723428"/>
                  </a:lnTo>
                  <a:lnTo>
                    <a:pt x="12880829" y="6721386"/>
                  </a:lnTo>
                  <a:close/>
                </a:path>
                <a:path w="17673320" h="9960610">
                  <a:moveTo>
                    <a:pt x="12404207" y="6511367"/>
                  </a:moveTo>
                  <a:lnTo>
                    <a:pt x="12399916" y="6510326"/>
                  </a:lnTo>
                  <a:lnTo>
                    <a:pt x="12390568" y="6506338"/>
                  </a:lnTo>
                  <a:lnTo>
                    <a:pt x="12386330" y="6508871"/>
                  </a:lnTo>
                  <a:lnTo>
                    <a:pt x="12384621" y="6512877"/>
                  </a:lnTo>
                  <a:lnTo>
                    <a:pt x="12383725" y="6515651"/>
                  </a:lnTo>
                  <a:lnTo>
                    <a:pt x="12383389" y="6516691"/>
                  </a:lnTo>
                  <a:lnTo>
                    <a:pt x="12385446" y="6521120"/>
                  </a:lnTo>
                  <a:lnTo>
                    <a:pt x="12389118" y="6522687"/>
                  </a:lnTo>
                  <a:lnTo>
                    <a:pt x="12389595" y="6522495"/>
                  </a:lnTo>
                  <a:lnTo>
                    <a:pt x="12394935" y="6524773"/>
                  </a:lnTo>
                  <a:lnTo>
                    <a:pt x="12399084" y="6526148"/>
                  </a:lnTo>
                  <a:lnTo>
                    <a:pt x="12403178" y="6523949"/>
                  </a:lnTo>
                  <a:lnTo>
                    <a:pt x="12404887" y="6519943"/>
                  </a:lnTo>
                  <a:lnTo>
                    <a:pt x="12405804" y="6517178"/>
                  </a:lnTo>
                  <a:lnTo>
                    <a:pt x="12406262" y="6515795"/>
                  </a:lnTo>
                  <a:lnTo>
                    <a:pt x="12404207" y="6511367"/>
                  </a:lnTo>
                  <a:close/>
                </a:path>
                <a:path w="17673320" h="9960610">
                  <a:moveTo>
                    <a:pt x="12801412" y="6680012"/>
                  </a:moveTo>
                  <a:lnTo>
                    <a:pt x="12796457" y="6681450"/>
                  </a:lnTo>
                  <a:lnTo>
                    <a:pt x="12794067" y="6686744"/>
                  </a:lnTo>
                  <a:lnTo>
                    <a:pt x="12792705" y="6689319"/>
                  </a:lnTo>
                  <a:lnTo>
                    <a:pt x="12794286" y="6693940"/>
                  </a:lnTo>
                  <a:lnTo>
                    <a:pt x="12798007" y="6696316"/>
                  </a:lnTo>
                  <a:lnTo>
                    <a:pt x="12807687" y="6700445"/>
                  </a:lnTo>
                  <a:lnTo>
                    <a:pt x="12812308" y="6698865"/>
                  </a:lnTo>
                  <a:lnTo>
                    <a:pt x="12814556" y="6693905"/>
                  </a:lnTo>
                  <a:lnTo>
                    <a:pt x="12815917" y="6691329"/>
                  </a:lnTo>
                  <a:lnTo>
                    <a:pt x="12814336" y="6686709"/>
                  </a:lnTo>
                  <a:lnTo>
                    <a:pt x="12810616" y="6684333"/>
                  </a:lnTo>
                  <a:lnTo>
                    <a:pt x="12805276" y="6682055"/>
                  </a:lnTo>
                  <a:lnTo>
                    <a:pt x="12801412" y="6680012"/>
                  </a:lnTo>
                  <a:close/>
                </a:path>
                <a:path w="17673320" h="9960610">
                  <a:moveTo>
                    <a:pt x="12488131" y="6541248"/>
                  </a:moveTo>
                  <a:lnTo>
                    <a:pt x="12483982" y="6539872"/>
                  </a:lnTo>
                  <a:lnTo>
                    <a:pt x="12478639" y="6537594"/>
                  </a:lnTo>
                  <a:lnTo>
                    <a:pt x="12474491" y="6536219"/>
                  </a:lnTo>
                  <a:lnTo>
                    <a:pt x="12470062" y="6538275"/>
                  </a:lnTo>
                  <a:lnTo>
                    <a:pt x="12468353" y="6542281"/>
                  </a:lnTo>
                  <a:lnTo>
                    <a:pt x="12467323" y="6545392"/>
                  </a:lnTo>
                  <a:lnTo>
                    <a:pt x="12466979" y="6546429"/>
                  </a:lnTo>
                  <a:lnTo>
                    <a:pt x="12468702" y="6550715"/>
                  </a:lnTo>
                  <a:lnTo>
                    <a:pt x="12472709" y="6552424"/>
                  </a:lnTo>
                  <a:lnTo>
                    <a:pt x="12472851" y="6552091"/>
                  </a:lnTo>
                  <a:lnTo>
                    <a:pt x="12478525" y="6554511"/>
                  </a:lnTo>
                  <a:lnTo>
                    <a:pt x="12490187" y="6545677"/>
                  </a:lnTo>
                  <a:lnTo>
                    <a:pt x="12488131" y="6541248"/>
                  </a:lnTo>
                  <a:close/>
                </a:path>
                <a:path w="17673320" h="9960610">
                  <a:moveTo>
                    <a:pt x="12731155" y="6644914"/>
                  </a:moveTo>
                  <a:lnTo>
                    <a:pt x="12721810" y="6640927"/>
                  </a:lnTo>
                  <a:lnTo>
                    <a:pt x="12716854" y="6642365"/>
                  </a:lnTo>
                  <a:lnTo>
                    <a:pt x="12713436" y="6650376"/>
                  </a:lnTo>
                  <a:lnTo>
                    <a:pt x="12715017" y="6654996"/>
                  </a:lnTo>
                  <a:lnTo>
                    <a:pt x="12718882" y="6657039"/>
                  </a:lnTo>
                  <a:lnTo>
                    <a:pt x="12728561" y="6661168"/>
                  </a:lnTo>
                  <a:lnTo>
                    <a:pt x="12733183" y="6659589"/>
                  </a:lnTo>
                  <a:lnTo>
                    <a:pt x="12736601" y="6651576"/>
                  </a:lnTo>
                  <a:lnTo>
                    <a:pt x="12735019" y="6646957"/>
                  </a:lnTo>
                  <a:lnTo>
                    <a:pt x="12731155" y="6644914"/>
                  </a:lnTo>
                  <a:close/>
                </a:path>
                <a:path w="17673320" h="9960610">
                  <a:moveTo>
                    <a:pt x="12571105" y="6574274"/>
                  </a:moveTo>
                  <a:lnTo>
                    <a:pt x="12557752" y="6568579"/>
                  </a:lnTo>
                  <a:lnTo>
                    <a:pt x="12553323" y="6570635"/>
                  </a:lnTo>
                  <a:lnTo>
                    <a:pt x="12550049" y="6578314"/>
                  </a:lnTo>
                  <a:lnTo>
                    <a:pt x="12551964" y="6583076"/>
                  </a:lnTo>
                  <a:lnTo>
                    <a:pt x="12565315" y="6588771"/>
                  </a:lnTo>
                  <a:lnTo>
                    <a:pt x="12569745" y="6586716"/>
                  </a:lnTo>
                  <a:lnTo>
                    <a:pt x="12573163" y="6578704"/>
                  </a:lnTo>
                  <a:lnTo>
                    <a:pt x="12571105" y="6574274"/>
                  </a:lnTo>
                  <a:close/>
                </a:path>
                <a:path w="17673320" h="9960610">
                  <a:moveTo>
                    <a:pt x="12653704" y="6609114"/>
                  </a:moveTo>
                  <a:lnTo>
                    <a:pt x="12644355" y="6605126"/>
                  </a:lnTo>
                  <a:lnTo>
                    <a:pt x="12638089" y="6619814"/>
                  </a:lnTo>
                  <a:lnTo>
                    <a:pt x="12643432" y="6622093"/>
                  </a:lnTo>
                  <a:lnTo>
                    <a:pt x="12643240" y="6621617"/>
                  </a:lnTo>
                  <a:lnTo>
                    <a:pt x="12647247" y="6623326"/>
                  </a:lnTo>
                  <a:lnTo>
                    <a:pt x="12651865" y="6621745"/>
                  </a:lnTo>
                  <a:lnTo>
                    <a:pt x="12653574" y="6617739"/>
                  </a:lnTo>
                  <a:lnTo>
                    <a:pt x="12655617" y="6613875"/>
                  </a:lnTo>
                  <a:lnTo>
                    <a:pt x="12653704" y="6609114"/>
                  </a:lnTo>
                  <a:close/>
                </a:path>
                <a:path w="17673320" h="9960610">
                  <a:moveTo>
                    <a:pt x="536349" y="1406317"/>
                  </a:moveTo>
                  <a:lnTo>
                    <a:pt x="531582" y="1405467"/>
                  </a:lnTo>
                  <a:lnTo>
                    <a:pt x="524061" y="1410150"/>
                  </a:lnTo>
                  <a:lnTo>
                    <a:pt x="523211" y="1414917"/>
                  </a:lnTo>
                  <a:lnTo>
                    <a:pt x="528611" y="1423534"/>
                  </a:lnTo>
                  <a:lnTo>
                    <a:pt x="529519" y="1425105"/>
                  </a:lnTo>
                  <a:lnTo>
                    <a:pt x="532047" y="1426578"/>
                  </a:lnTo>
                  <a:lnTo>
                    <a:pt x="534384" y="1427575"/>
                  </a:lnTo>
                  <a:lnTo>
                    <a:pt x="537290" y="1427236"/>
                  </a:lnTo>
                  <a:lnTo>
                    <a:pt x="539480" y="1425803"/>
                  </a:lnTo>
                  <a:lnTo>
                    <a:pt x="543241" y="1423461"/>
                  </a:lnTo>
                  <a:lnTo>
                    <a:pt x="544091" y="1418695"/>
                  </a:lnTo>
                  <a:lnTo>
                    <a:pt x="536349" y="1406317"/>
                  </a:lnTo>
                  <a:close/>
                </a:path>
                <a:path w="17673320" h="9960610">
                  <a:moveTo>
                    <a:pt x="488425" y="1331818"/>
                  </a:moveTo>
                  <a:lnTo>
                    <a:pt x="483800" y="1330635"/>
                  </a:lnTo>
                  <a:lnTo>
                    <a:pt x="476279" y="1335318"/>
                  </a:lnTo>
                  <a:lnTo>
                    <a:pt x="475095" y="1339942"/>
                  </a:lnTo>
                  <a:lnTo>
                    <a:pt x="480495" y="1348559"/>
                  </a:lnTo>
                  <a:lnTo>
                    <a:pt x="481069" y="1349988"/>
                  </a:lnTo>
                  <a:lnTo>
                    <a:pt x="483931" y="1351603"/>
                  </a:lnTo>
                  <a:lnTo>
                    <a:pt x="486268" y="1352599"/>
                  </a:lnTo>
                  <a:lnTo>
                    <a:pt x="489032" y="1352595"/>
                  </a:lnTo>
                  <a:lnTo>
                    <a:pt x="491222" y="1351162"/>
                  </a:lnTo>
                  <a:lnTo>
                    <a:pt x="494983" y="1348820"/>
                  </a:lnTo>
                  <a:lnTo>
                    <a:pt x="496166" y="1344196"/>
                  </a:lnTo>
                  <a:lnTo>
                    <a:pt x="488425" y="1331818"/>
                  </a:lnTo>
                  <a:close/>
                </a:path>
                <a:path w="17673320" h="9960610">
                  <a:moveTo>
                    <a:pt x="442023" y="1255601"/>
                  </a:moveTo>
                  <a:lnTo>
                    <a:pt x="437064" y="1254275"/>
                  </a:lnTo>
                  <a:lnTo>
                    <a:pt x="433303" y="1256617"/>
                  </a:lnTo>
                  <a:lnTo>
                    <a:pt x="429685" y="1258624"/>
                  </a:lnTo>
                  <a:lnTo>
                    <a:pt x="428359" y="1263583"/>
                  </a:lnTo>
                  <a:lnTo>
                    <a:pt x="430701" y="1267343"/>
                  </a:lnTo>
                  <a:lnTo>
                    <a:pt x="433616" y="1272533"/>
                  </a:lnTo>
                  <a:lnTo>
                    <a:pt x="434524" y="1274105"/>
                  </a:lnTo>
                  <a:lnTo>
                    <a:pt x="437386" y="1275720"/>
                  </a:lnTo>
                  <a:lnTo>
                    <a:pt x="437195" y="1275244"/>
                  </a:lnTo>
                  <a:lnTo>
                    <a:pt x="439532" y="1276241"/>
                  </a:lnTo>
                  <a:lnTo>
                    <a:pt x="442294" y="1276235"/>
                  </a:lnTo>
                  <a:lnTo>
                    <a:pt x="444486" y="1274802"/>
                  </a:lnTo>
                  <a:lnTo>
                    <a:pt x="448104" y="1272794"/>
                  </a:lnTo>
                  <a:lnTo>
                    <a:pt x="449430" y="1267836"/>
                  </a:lnTo>
                  <a:lnTo>
                    <a:pt x="444031" y="1259219"/>
                  </a:lnTo>
                  <a:lnTo>
                    <a:pt x="442023" y="1255601"/>
                  </a:lnTo>
                  <a:close/>
                </a:path>
                <a:path w="17673320" h="9960610">
                  <a:moveTo>
                    <a:pt x="397810" y="1177951"/>
                  </a:moveTo>
                  <a:lnTo>
                    <a:pt x="392994" y="1176290"/>
                  </a:lnTo>
                  <a:lnTo>
                    <a:pt x="385472" y="1180974"/>
                  </a:lnTo>
                  <a:lnTo>
                    <a:pt x="383813" y="1185790"/>
                  </a:lnTo>
                  <a:lnTo>
                    <a:pt x="386154" y="1189551"/>
                  </a:lnTo>
                  <a:lnTo>
                    <a:pt x="389070" y="1194740"/>
                  </a:lnTo>
                  <a:lnTo>
                    <a:pt x="389836" y="1196645"/>
                  </a:lnTo>
                  <a:lnTo>
                    <a:pt x="392698" y="1198260"/>
                  </a:lnTo>
                  <a:lnTo>
                    <a:pt x="393174" y="1198069"/>
                  </a:lnTo>
                  <a:lnTo>
                    <a:pt x="395177" y="1198923"/>
                  </a:lnTo>
                  <a:lnTo>
                    <a:pt x="397799" y="1199252"/>
                  </a:lnTo>
                  <a:lnTo>
                    <a:pt x="399988" y="1197819"/>
                  </a:lnTo>
                  <a:lnTo>
                    <a:pt x="403749" y="1195478"/>
                  </a:lnTo>
                  <a:lnTo>
                    <a:pt x="405409" y="1190662"/>
                  </a:lnTo>
                  <a:lnTo>
                    <a:pt x="403067" y="1186901"/>
                  </a:lnTo>
                  <a:lnTo>
                    <a:pt x="400152" y="1181712"/>
                  </a:lnTo>
                  <a:lnTo>
                    <a:pt x="397810" y="1177951"/>
                  </a:lnTo>
                  <a:close/>
                </a:path>
                <a:path w="17673320" h="9960610">
                  <a:moveTo>
                    <a:pt x="355694" y="1100010"/>
                  </a:moveTo>
                  <a:lnTo>
                    <a:pt x="351070" y="1098827"/>
                  </a:lnTo>
                  <a:lnTo>
                    <a:pt x="347117" y="1100693"/>
                  </a:lnTo>
                  <a:lnTo>
                    <a:pt x="343023" y="1102892"/>
                  </a:lnTo>
                  <a:lnTo>
                    <a:pt x="341839" y="1107516"/>
                  </a:lnTo>
                  <a:lnTo>
                    <a:pt x="343704" y="1111469"/>
                  </a:lnTo>
                  <a:lnTo>
                    <a:pt x="346286" y="1116515"/>
                  </a:lnTo>
                  <a:lnTo>
                    <a:pt x="347194" y="1118086"/>
                  </a:lnTo>
                  <a:lnTo>
                    <a:pt x="350248" y="1120178"/>
                  </a:lnTo>
                  <a:lnTo>
                    <a:pt x="352251" y="1121032"/>
                  </a:lnTo>
                  <a:lnTo>
                    <a:pt x="355015" y="1121028"/>
                  </a:lnTo>
                  <a:lnTo>
                    <a:pt x="361156" y="1117729"/>
                  </a:lnTo>
                  <a:lnTo>
                    <a:pt x="362340" y="1113105"/>
                  </a:lnTo>
                  <a:lnTo>
                    <a:pt x="360475" y="1109152"/>
                  </a:lnTo>
                  <a:lnTo>
                    <a:pt x="357893" y="1104106"/>
                  </a:lnTo>
                  <a:lnTo>
                    <a:pt x="355694" y="1100010"/>
                  </a:lnTo>
                  <a:close/>
                </a:path>
                <a:path w="17673320" h="9960610">
                  <a:moveTo>
                    <a:pt x="315816" y="1021447"/>
                  </a:moveTo>
                  <a:lnTo>
                    <a:pt x="311000" y="1019787"/>
                  </a:lnTo>
                  <a:lnTo>
                    <a:pt x="303096" y="1023518"/>
                  </a:lnTo>
                  <a:lnTo>
                    <a:pt x="301436" y="1028334"/>
                  </a:lnTo>
                  <a:lnTo>
                    <a:pt x="303301" y="1032286"/>
                  </a:lnTo>
                  <a:lnTo>
                    <a:pt x="305883" y="1037333"/>
                  </a:lnTo>
                  <a:lnTo>
                    <a:pt x="306791" y="1038904"/>
                  </a:lnTo>
                  <a:lnTo>
                    <a:pt x="308176" y="1040284"/>
                  </a:lnTo>
                  <a:lnTo>
                    <a:pt x="309845" y="1040996"/>
                  </a:lnTo>
                  <a:lnTo>
                    <a:pt x="309702" y="1041330"/>
                  </a:lnTo>
                  <a:lnTo>
                    <a:pt x="312039" y="1042327"/>
                  </a:lnTo>
                  <a:lnTo>
                    <a:pt x="314470" y="1042180"/>
                  </a:lnTo>
                  <a:lnTo>
                    <a:pt x="316517" y="1041080"/>
                  </a:lnTo>
                  <a:lnTo>
                    <a:pt x="320469" y="1039215"/>
                  </a:lnTo>
                  <a:lnTo>
                    <a:pt x="322129" y="1034399"/>
                  </a:lnTo>
                  <a:lnTo>
                    <a:pt x="320264" y="1030447"/>
                  </a:lnTo>
                  <a:lnTo>
                    <a:pt x="317681" y="1025400"/>
                  </a:lnTo>
                  <a:lnTo>
                    <a:pt x="315816" y="1021447"/>
                  </a:lnTo>
                  <a:close/>
                </a:path>
                <a:path w="17673320" h="9960610">
                  <a:moveTo>
                    <a:pt x="277554" y="940022"/>
                  </a:moveTo>
                  <a:lnTo>
                    <a:pt x="272738" y="938362"/>
                  </a:lnTo>
                  <a:lnTo>
                    <a:pt x="268786" y="940227"/>
                  </a:lnTo>
                  <a:lnTo>
                    <a:pt x="264500" y="941951"/>
                  </a:lnTo>
                  <a:lnTo>
                    <a:pt x="262840" y="946766"/>
                  </a:lnTo>
                  <a:lnTo>
                    <a:pt x="264705" y="950719"/>
                  </a:lnTo>
                  <a:lnTo>
                    <a:pt x="267145" y="956099"/>
                  </a:lnTo>
                  <a:lnTo>
                    <a:pt x="268244" y="958147"/>
                  </a:lnTo>
                  <a:lnTo>
                    <a:pt x="269629" y="959527"/>
                  </a:lnTo>
                  <a:lnTo>
                    <a:pt x="273635" y="961236"/>
                  </a:lnTo>
                  <a:lnTo>
                    <a:pt x="275923" y="961422"/>
                  </a:lnTo>
                  <a:lnTo>
                    <a:pt x="277970" y="960322"/>
                  </a:lnTo>
                  <a:lnTo>
                    <a:pt x="281922" y="958457"/>
                  </a:lnTo>
                  <a:lnTo>
                    <a:pt x="283582" y="953641"/>
                  </a:lnTo>
                  <a:lnTo>
                    <a:pt x="281717" y="949689"/>
                  </a:lnTo>
                  <a:lnTo>
                    <a:pt x="279277" y="944308"/>
                  </a:lnTo>
                  <a:lnTo>
                    <a:pt x="277554" y="940022"/>
                  </a:lnTo>
                  <a:close/>
                </a:path>
                <a:path w="17673320" h="9960610">
                  <a:moveTo>
                    <a:pt x="241771" y="859260"/>
                  </a:moveTo>
                  <a:lnTo>
                    <a:pt x="237098" y="857267"/>
                  </a:lnTo>
                  <a:lnTo>
                    <a:pt x="233146" y="859131"/>
                  </a:lnTo>
                  <a:lnTo>
                    <a:pt x="228860" y="860854"/>
                  </a:lnTo>
                  <a:lnTo>
                    <a:pt x="226866" y="865528"/>
                  </a:lnTo>
                  <a:lnTo>
                    <a:pt x="228732" y="869480"/>
                  </a:lnTo>
                  <a:lnTo>
                    <a:pt x="231171" y="874861"/>
                  </a:lnTo>
                  <a:lnTo>
                    <a:pt x="231936" y="876766"/>
                  </a:lnTo>
                  <a:lnTo>
                    <a:pt x="233654" y="878288"/>
                  </a:lnTo>
                  <a:lnTo>
                    <a:pt x="235324" y="879000"/>
                  </a:lnTo>
                  <a:lnTo>
                    <a:pt x="235181" y="879333"/>
                  </a:lnTo>
                  <a:lnTo>
                    <a:pt x="237184" y="880188"/>
                  </a:lnTo>
                  <a:lnTo>
                    <a:pt x="239614" y="880041"/>
                  </a:lnTo>
                  <a:lnTo>
                    <a:pt x="245806" y="877552"/>
                  </a:lnTo>
                  <a:lnTo>
                    <a:pt x="247799" y="872879"/>
                  </a:lnTo>
                  <a:lnTo>
                    <a:pt x="245934" y="868927"/>
                  </a:lnTo>
                  <a:lnTo>
                    <a:pt x="243494" y="863546"/>
                  </a:lnTo>
                  <a:lnTo>
                    <a:pt x="241771" y="859260"/>
                  </a:lnTo>
                  <a:close/>
                </a:path>
                <a:path w="17673320" h="9960610">
                  <a:moveTo>
                    <a:pt x="207702" y="777255"/>
                  </a:moveTo>
                  <a:lnTo>
                    <a:pt x="203363" y="775404"/>
                  </a:lnTo>
                  <a:lnTo>
                    <a:pt x="199219" y="776793"/>
                  </a:lnTo>
                  <a:lnTo>
                    <a:pt x="195267" y="778658"/>
                  </a:lnTo>
                  <a:lnTo>
                    <a:pt x="193415" y="782998"/>
                  </a:lnTo>
                  <a:lnTo>
                    <a:pt x="194805" y="787142"/>
                  </a:lnTo>
                  <a:lnTo>
                    <a:pt x="197676" y="794285"/>
                  </a:lnTo>
                  <a:lnTo>
                    <a:pt x="199060" y="795665"/>
                  </a:lnTo>
                  <a:lnTo>
                    <a:pt x="203066" y="797374"/>
                  </a:lnTo>
                  <a:lnTo>
                    <a:pt x="205354" y="797561"/>
                  </a:lnTo>
                  <a:lnTo>
                    <a:pt x="207259" y="796795"/>
                  </a:lnTo>
                  <a:lnTo>
                    <a:pt x="211211" y="794929"/>
                  </a:lnTo>
                  <a:lnTo>
                    <a:pt x="213062" y="790590"/>
                  </a:lnTo>
                  <a:lnTo>
                    <a:pt x="211673" y="786446"/>
                  </a:lnTo>
                  <a:lnTo>
                    <a:pt x="209568" y="781207"/>
                  </a:lnTo>
                  <a:lnTo>
                    <a:pt x="207702" y="777255"/>
                  </a:lnTo>
                  <a:close/>
                </a:path>
                <a:path w="17673320" h="9960610">
                  <a:moveTo>
                    <a:pt x="176775" y="693435"/>
                  </a:moveTo>
                  <a:lnTo>
                    <a:pt x="172101" y="691441"/>
                  </a:lnTo>
                  <a:lnTo>
                    <a:pt x="163814" y="694219"/>
                  </a:lnTo>
                  <a:lnTo>
                    <a:pt x="161820" y="698893"/>
                  </a:lnTo>
                  <a:lnTo>
                    <a:pt x="163209" y="703037"/>
                  </a:lnTo>
                  <a:lnTo>
                    <a:pt x="165173" y="708609"/>
                  </a:lnTo>
                  <a:lnTo>
                    <a:pt x="165796" y="710848"/>
                  </a:lnTo>
                  <a:lnTo>
                    <a:pt x="167514" y="712369"/>
                  </a:lnTo>
                  <a:lnTo>
                    <a:pt x="171186" y="713936"/>
                  </a:lnTo>
                  <a:lnTo>
                    <a:pt x="173474" y="714123"/>
                  </a:lnTo>
                  <a:lnTo>
                    <a:pt x="175379" y="713357"/>
                  </a:lnTo>
                  <a:lnTo>
                    <a:pt x="179522" y="711968"/>
                  </a:lnTo>
                  <a:lnTo>
                    <a:pt x="181516" y="707295"/>
                  </a:lnTo>
                  <a:lnTo>
                    <a:pt x="180127" y="703151"/>
                  </a:lnTo>
                  <a:lnTo>
                    <a:pt x="178164" y="697578"/>
                  </a:lnTo>
                  <a:lnTo>
                    <a:pt x="176775" y="693435"/>
                  </a:lnTo>
                  <a:close/>
                </a:path>
                <a:path w="17673320" h="9960610">
                  <a:moveTo>
                    <a:pt x="143128" y="607665"/>
                  </a:moveTo>
                  <a:lnTo>
                    <a:pt x="134841" y="610444"/>
                  </a:lnTo>
                  <a:lnTo>
                    <a:pt x="132513" y="614974"/>
                  </a:lnTo>
                  <a:lnTo>
                    <a:pt x="133902" y="619118"/>
                  </a:lnTo>
                  <a:lnTo>
                    <a:pt x="135866" y="624690"/>
                  </a:lnTo>
                  <a:lnTo>
                    <a:pt x="136489" y="626929"/>
                  </a:lnTo>
                  <a:lnTo>
                    <a:pt x="138207" y="628451"/>
                  </a:lnTo>
                  <a:lnTo>
                    <a:pt x="142213" y="630160"/>
                  </a:lnTo>
                  <a:lnTo>
                    <a:pt x="144025" y="630538"/>
                  </a:lnTo>
                  <a:lnTo>
                    <a:pt x="145929" y="629772"/>
                  </a:lnTo>
                  <a:lnTo>
                    <a:pt x="150073" y="628383"/>
                  </a:lnTo>
                  <a:lnTo>
                    <a:pt x="152400" y="623852"/>
                  </a:lnTo>
                  <a:lnTo>
                    <a:pt x="151012" y="619708"/>
                  </a:lnTo>
                  <a:lnTo>
                    <a:pt x="149048" y="614136"/>
                  </a:lnTo>
                  <a:lnTo>
                    <a:pt x="147659" y="609992"/>
                  </a:lnTo>
                  <a:lnTo>
                    <a:pt x="143128" y="607665"/>
                  </a:lnTo>
                  <a:close/>
                </a:path>
                <a:path w="17673320" h="9960610">
                  <a:moveTo>
                    <a:pt x="117154" y="522406"/>
                  </a:moveTo>
                  <a:lnTo>
                    <a:pt x="108867" y="525185"/>
                  </a:lnTo>
                  <a:lnTo>
                    <a:pt x="106206" y="529574"/>
                  </a:lnTo>
                  <a:lnTo>
                    <a:pt x="107595" y="533717"/>
                  </a:lnTo>
                  <a:lnTo>
                    <a:pt x="109224" y="539147"/>
                  </a:lnTo>
                  <a:lnTo>
                    <a:pt x="110182" y="541528"/>
                  </a:lnTo>
                  <a:lnTo>
                    <a:pt x="111757" y="543384"/>
                  </a:lnTo>
                  <a:lnTo>
                    <a:pt x="115429" y="544950"/>
                  </a:lnTo>
                  <a:lnTo>
                    <a:pt x="117383" y="544994"/>
                  </a:lnTo>
                  <a:lnTo>
                    <a:pt x="119146" y="544563"/>
                  </a:lnTo>
                  <a:lnTo>
                    <a:pt x="123289" y="543174"/>
                  </a:lnTo>
                  <a:lnTo>
                    <a:pt x="125951" y="538785"/>
                  </a:lnTo>
                  <a:lnTo>
                    <a:pt x="124562" y="534641"/>
                  </a:lnTo>
                  <a:lnTo>
                    <a:pt x="122932" y="529211"/>
                  </a:lnTo>
                  <a:lnTo>
                    <a:pt x="121543" y="525068"/>
                  </a:lnTo>
                  <a:lnTo>
                    <a:pt x="117154" y="522406"/>
                  </a:lnTo>
                  <a:close/>
                </a:path>
                <a:path w="17673320" h="9960610">
                  <a:moveTo>
                    <a:pt x="93135" y="437192"/>
                  </a:moveTo>
                  <a:lnTo>
                    <a:pt x="89134" y="438247"/>
                  </a:lnTo>
                  <a:lnTo>
                    <a:pt x="84656" y="439494"/>
                  </a:lnTo>
                  <a:lnTo>
                    <a:pt x="82329" y="444025"/>
                  </a:lnTo>
                  <a:lnTo>
                    <a:pt x="83384" y="448026"/>
                  </a:lnTo>
                  <a:lnTo>
                    <a:pt x="84871" y="453791"/>
                  </a:lnTo>
                  <a:lnTo>
                    <a:pt x="85494" y="456029"/>
                  </a:lnTo>
                  <a:lnTo>
                    <a:pt x="87404" y="458027"/>
                  </a:lnTo>
                  <a:lnTo>
                    <a:pt x="89407" y="458881"/>
                  </a:lnTo>
                  <a:lnTo>
                    <a:pt x="89598" y="459358"/>
                  </a:lnTo>
                  <a:lnTo>
                    <a:pt x="90934" y="459927"/>
                  </a:lnTo>
                  <a:lnTo>
                    <a:pt x="92888" y="459972"/>
                  </a:lnTo>
                  <a:lnTo>
                    <a:pt x="94650" y="459540"/>
                  </a:lnTo>
                  <a:lnTo>
                    <a:pt x="99128" y="458294"/>
                  </a:lnTo>
                  <a:lnTo>
                    <a:pt x="101455" y="453762"/>
                  </a:lnTo>
                  <a:lnTo>
                    <a:pt x="100400" y="449761"/>
                  </a:lnTo>
                  <a:lnTo>
                    <a:pt x="98913" y="443997"/>
                  </a:lnTo>
                  <a:lnTo>
                    <a:pt x="97666" y="439520"/>
                  </a:lnTo>
                  <a:lnTo>
                    <a:pt x="93135" y="437192"/>
                  </a:lnTo>
                  <a:close/>
                </a:path>
                <a:path w="17673320" h="9960610">
                  <a:moveTo>
                    <a:pt x="71496" y="351021"/>
                  </a:moveTo>
                  <a:lnTo>
                    <a:pt x="62826" y="352846"/>
                  </a:lnTo>
                  <a:lnTo>
                    <a:pt x="60695" y="356278"/>
                  </a:lnTo>
                  <a:lnTo>
                    <a:pt x="60308" y="356901"/>
                  </a:lnTo>
                  <a:lnTo>
                    <a:pt x="69914" y="373231"/>
                  </a:lnTo>
                  <a:lnTo>
                    <a:pt x="71676" y="372799"/>
                  </a:lnTo>
                  <a:lnTo>
                    <a:pt x="76011" y="371886"/>
                  </a:lnTo>
                  <a:lnTo>
                    <a:pt x="78143" y="368455"/>
                  </a:lnTo>
                  <a:lnTo>
                    <a:pt x="78530" y="367831"/>
                  </a:lnTo>
                  <a:lnTo>
                    <a:pt x="77617" y="363496"/>
                  </a:lnTo>
                  <a:lnTo>
                    <a:pt x="76464" y="357874"/>
                  </a:lnTo>
                  <a:lnTo>
                    <a:pt x="75551" y="353540"/>
                  </a:lnTo>
                  <a:lnTo>
                    <a:pt x="71496" y="351021"/>
                  </a:lnTo>
                  <a:close/>
                </a:path>
                <a:path w="17673320" h="9960610">
                  <a:moveTo>
                    <a:pt x="52906" y="264178"/>
                  </a:moveTo>
                  <a:lnTo>
                    <a:pt x="44236" y="266003"/>
                  </a:lnTo>
                  <a:lnTo>
                    <a:pt x="41603" y="269614"/>
                  </a:lnTo>
                  <a:lnTo>
                    <a:pt x="41384" y="269915"/>
                  </a:lnTo>
                  <a:lnTo>
                    <a:pt x="42297" y="274250"/>
                  </a:lnTo>
                  <a:lnTo>
                    <a:pt x="43450" y="279872"/>
                  </a:lnTo>
                  <a:lnTo>
                    <a:pt x="43931" y="282444"/>
                  </a:lnTo>
                  <a:lnTo>
                    <a:pt x="45840" y="284442"/>
                  </a:lnTo>
                  <a:lnTo>
                    <a:pt x="48177" y="285439"/>
                  </a:lnTo>
                  <a:lnTo>
                    <a:pt x="48369" y="285915"/>
                  </a:lnTo>
                  <a:lnTo>
                    <a:pt x="49704" y="286485"/>
                  </a:lnTo>
                  <a:lnTo>
                    <a:pt x="51182" y="286721"/>
                  </a:lnTo>
                  <a:lnTo>
                    <a:pt x="52943" y="286289"/>
                  </a:lnTo>
                  <a:lnTo>
                    <a:pt x="56945" y="285234"/>
                  </a:lnTo>
                  <a:lnTo>
                    <a:pt x="59579" y="281622"/>
                  </a:lnTo>
                  <a:lnTo>
                    <a:pt x="59798" y="281321"/>
                  </a:lnTo>
                  <a:lnTo>
                    <a:pt x="58885" y="276986"/>
                  </a:lnTo>
                  <a:lnTo>
                    <a:pt x="57732" y="271365"/>
                  </a:lnTo>
                  <a:lnTo>
                    <a:pt x="56819" y="267030"/>
                  </a:lnTo>
                  <a:lnTo>
                    <a:pt x="52906" y="264178"/>
                  </a:lnTo>
                  <a:close/>
                </a:path>
                <a:path w="17673320" h="9960610">
                  <a:moveTo>
                    <a:pt x="36507" y="175900"/>
                  </a:moveTo>
                  <a:lnTo>
                    <a:pt x="32172" y="176813"/>
                  </a:lnTo>
                  <a:lnTo>
                    <a:pt x="27979" y="177392"/>
                  </a:lnTo>
                  <a:lnTo>
                    <a:pt x="24984" y="181638"/>
                  </a:lnTo>
                  <a:lnTo>
                    <a:pt x="25897" y="185973"/>
                  </a:lnTo>
                  <a:lnTo>
                    <a:pt x="26908" y="191928"/>
                  </a:lnTo>
                  <a:lnTo>
                    <a:pt x="27246" y="194835"/>
                  </a:lnTo>
                  <a:lnTo>
                    <a:pt x="29156" y="196833"/>
                  </a:lnTo>
                  <a:lnTo>
                    <a:pt x="32828" y="198400"/>
                  </a:lnTo>
                  <a:lnTo>
                    <a:pt x="36068" y="198203"/>
                  </a:lnTo>
                  <a:lnTo>
                    <a:pt x="40261" y="197624"/>
                  </a:lnTo>
                  <a:lnTo>
                    <a:pt x="43256" y="193378"/>
                  </a:lnTo>
                  <a:lnTo>
                    <a:pt x="42343" y="189043"/>
                  </a:lnTo>
                  <a:lnTo>
                    <a:pt x="41332" y="183088"/>
                  </a:lnTo>
                  <a:lnTo>
                    <a:pt x="40753" y="178895"/>
                  </a:lnTo>
                  <a:lnTo>
                    <a:pt x="36507" y="175900"/>
                  </a:lnTo>
                  <a:close/>
                </a:path>
                <a:path w="17673320" h="9960610">
                  <a:moveTo>
                    <a:pt x="22586" y="88286"/>
                  </a:moveTo>
                  <a:lnTo>
                    <a:pt x="14201" y="89444"/>
                  </a:lnTo>
                  <a:lnTo>
                    <a:pt x="11206" y="93690"/>
                  </a:lnTo>
                  <a:lnTo>
                    <a:pt x="11785" y="97882"/>
                  </a:lnTo>
                  <a:lnTo>
                    <a:pt x="12461" y="103696"/>
                  </a:lnTo>
                  <a:lnTo>
                    <a:pt x="12943" y="106268"/>
                  </a:lnTo>
                  <a:lnTo>
                    <a:pt x="15043" y="108743"/>
                  </a:lnTo>
                  <a:lnTo>
                    <a:pt x="18716" y="110309"/>
                  </a:lnTo>
                  <a:lnTo>
                    <a:pt x="19859" y="110402"/>
                  </a:lnTo>
                  <a:lnTo>
                    <a:pt x="21480" y="110304"/>
                  </a:lnTo>
                  <a:lnTo>
                    <a:pt x="25672" y="109726"/>
                  </a:lnTo>
                  <a:lnTo>
                    <a:pt x="28667" y="105479"/>
                  </a:lnTo>
                  <a:lnTo>
                    <a:pt x="28088" y="101286"/>
                  </a:lnTo>
                  <a:lnTo>
                    <a:pt x="27411" y="95474"/>
                  </a:lnTo>
                  <a:lnTo>
                    <a:pt x="26832" y="91280"/>
                  </a:lnTo>
                  <a:lnTo>
                    <a:pt x="22586" y="88286"/>
                  </a:lnTo>
                  <a:close/>
                </a:path>
                <a:path w="17673320" h="9960610">
                  <a:moveTo>
                    <a:pt x="11714" y="0"/>
                  </a:moveTo>
                  <a:lnTo>
                    <a:pt x="3329" y="1157"/>
                  </a:lnTo>
                  <a:lnTo>
                    <a:pt x="0" y="5262"/>
                  </a:lnTo>
                  <a:lnTo>
                    <a:pt x="579" y="9454"/>
                  </a:lnTo>
                  <a:lnTo>
                    <a:pt x="1594" y="18174"/>
                  </a:lnTo>
                  <a:lnTo>
                    <a:pt x="3361" y="20506"/>
                  </a:lnTo>
                  <a:lnTo>
                    <a:pt x="7367" y="22215"/>
                  </a:lnTo>
                  <a:lnTo>
                    <a:pt x="8845" y="22451"/>
                  </a:lnTo>
                  <a:lnTo>
                    <a:pt x="10131" y="22210"/>
                  </a:lnTo>
                  <a:lnTo>
                    <a:pt x="14324" y="21631"/>
                  </a:lnTo>
                  <a:lnTo>
                    <a:pt x="17653" y="17527"/>
                  </a:lnTo>
                  <a:lnTo>
                    <a:pt x="17074" y="13335"/>
                  </a:lnTo>
                  <a:lnTo>
                    <a:pt x="16397" y="7521"/>
                  </a:lnTo>
                  <a:lnTo>
                    <a:pt x="15818" y="3329"/>
                  </a:lnTo>
                  <a:lnTo>
                    <a:pt x="11714" y="0"/>
                  </a:lnTo>
                  <a:close/>
                </a:path>
              </a:pathLst>
            </a:custGeom>
            <a:solidFill>
              <a:srgbClr val="8B337C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98431" y="35169"/>
              <a:ext cx="17756505" cy="10017125"/>
            </a:xfrm>
            <a:custGeom>
              <a:avLst/>
              <a:gdLst/>
              <a:ahLst/>
              <a:cxnLst/>
              <a:rect l="l" t="t" r="r" b="b"/>
              <a:pathLst>
                <a:path w="17756505" h="10017125">
                  <a:moveTo>
                    <a:pt x="17084018" y="9765854"/>
                  </a:moveTo>
                  <a:lnTo>
                    <a:pt x="17071331" y="9760442"/>
                  </a:lnTo>
                  <a:lnTo>
                    <a:pt x="17066568" y="9762356"/>
                  </a:lnTo>
                  <a:lnTo>
                    <a:pt x="17063435" y="9769700"/>
                  </a:lnTo>
                  <a:lnTo>
                    <a:pt x="17065018" y="9774321"/>
                  </a:lnTo>
                  <a:lnTo>
                    <a:pt x="17078037" y="9779875"/>
                  </a:lnTo>
                  <a:lnTo>
                    <a:pt x="17082321" y="9778151"/>
                  </a:lnTo>
                  <a:lnTo>
                    <a:pt x="17085739" y="9770139"/>
                  </a:lnTo>
                  <a:lnTo>
                    <a:pt x="17084018" y="9765854"/>
                  </a:lnTo>
                  <a:close/>
                </a:path>
                <a:path w="17756505" h="10017125">
                  <a:moveTo>
                    <a:pt x="17002991" y="9730107"/>
                  </a:moveTo>
                  <a:lnTo>
                    <a:pt x="16989972" y="9724553"/>
                  </a:lnTo>
                  <a:lnTo>
                    <a:pt x="16985352" y="9726134"/>
                  </a:lnTo>
                  <a:lnTo>
                    <a:pt x="16981934" y="9734146"/>
                  </a:lnTo>
                  <a:lnTo>
                    <a:pt x="16983513" y="9738765"/>
                  </a:lnTo>
                  <a:lnTo>
                    <a:pt x="16996534" y="9744319"/>
                  </a:lnTo>
                  <a:lnTo>
                    <a:pt x="17001152" y="9742738"/>
                  </a:lnTo>
                  <a:lnTo>
                    <a:pt x="17004570" y="9734726"/>
                  </a:lnTo>
                  <a:lnTo>
                    <a:pt x="17002991" y="9730107"/>
                  </a:lnTo>
                  <a:close/>
                </a:path>
                <a:path w="17756505" h="10017125">
                  <a:moveTo>
                    <a:pt x="17166231" y="9799739"/>
                  </a:moveTo>
                  <a:lnTo>
                    <a:pt x="17157219" y="9795895"/>
                  </a:lnTo>
                  <a:lnTo>
                    <a:pt x="17153071" y="9794520"/>
                  </a:lnTo>
                  <a:lnTo>
                    <a:pt x="17148784" y="9796243"/>
                  </a:lnTo>
                  <a:lnTo>
                    <a:pt x="17145367" y="9804255"/>
                  </a:lnTo>
                  <a:lnTo>
                    <a:pt x="17147090" y="9808542"/>
                  </a:lnTo>
                  <a:lnTo>
                    <a:pt x="17156102" y="9812386"/>
                  </a:lnTo>
                  <a:lnTo>
                    <a:pt x="17160250" y="9813761"/>
                  </a:lnTo>
                  <a:lnTo>
                    <a:pt x="17164536" y="9812038"/>
                  </a:lnTo>
                  <a:lnTo>
                    <a:pt x="17167954" y="9804026"/>
                  </a:lnTo>
                  <a:lnTo>
                    <a:pt x="17166231" y="9799739"/>
                  </a:lnTo>
                  <a:close/>
                </a:path>
                <a:path w="17756505" h="10017125">
                  <a:moveTo>
                    <a:pt x="16922249" y="9693692"/>
                  </a:moveTo>
                  <a:lnTo>
                    <a:pt x="16909229" y="9688138"/>
                  </a:lnTo>
                  <a:lnTo>
                    <a:pt x="16904610" y="9689719"/>
                  </a:lnTo>
                  <a:lnTo>
                    <a:pt x="16901335" y="9697397"/>
                  </a:lnTo>
                  <a:lnTo>
                    <a:pt x="16902772" y="9702351"/>
                  </a:lnTo>
                  <a:lnTo>
                    <a:pt x="16915792" y="9707904"/>
                  </a:lnTo>
                  <a:lnTo>
                    <a:pt x="16920554" y="9705990"/>
                  </a:lnTo>
                  <a:lnTo>
                    <a:pt x="16923687" y="9698645"/>
                  </a:lnTo>
                  <a:lnTo>
                    <a:pt x="16922249" y="9693692"/>
                  </a:lnTo>
                  <a:close/>
                </a:path>
                <a:path w="17756505" h="10017125">
                  <a:moveTo>
                    <a:pt x="17248873" y="9832624"/>
                  </a:moveTo>
                  <a:lnTo>
                    <a:pt x="17235856" y="9827072"/>
                  </a:lnTo>
                  <a:lnTo>
                    <a:pt x="17231427" y="9829128"/>
                  </a:lnTo>
                  <a:lnTo>
                    <a:pt x="17228009" y="9837140"/>
                  </a:lnTo>
                  <a:lnTo>
                    <a:pt x="17230066" y="9841569"/>
                  </a:lnTo>
                  <a:lnTo>
                    <a:pt x="17233738" y="9843135"/>
                  </a:lnTo>
                  <a:lnTo>
                    <a:pt x="17234212" y="9842942"/>
                  </a:lnTo>
                  <a:lnTo>
                    <a:pt x="17243227" y="9846788"/>
                  </a:lnTo>
                  <a:lnTo>
                    <a:pt x="17247656" y="9844732"/>
                  </a:lnTo>
                  <a:lnTo>
                    <a:pt x="17251074" y="9836720"/>
                  </a:lnTo>
                  <a:lnTo>
                    <a:pt x="17248873" y="9832624"/>
                  </a:lnTo>
                  <a:close/>
                </a:path>
                <a:path w="17756505" h="10017125">
                  <a:moveTo>
                    <a:pt x="16829199" y="9650054"/>
                  </a:moveTo>
                  <a:lnTo>
                    <a:pt x="16824580" y="9651635"/>
                  </a:lnTo>
                  <a:lnTo>
                    <a:pt x="16822361" y="9656607"/>
                  </a:lnTo>
                  <a:lnTo>
                    <a:pt x="16820829" y="9659504"/>
                  </a:lnTo>
                  <a:lnTo>
                    <a:pt x="16822408" y="9664124"/>
                  </a:lnTo>
                  <a:lnTo>
                    <a:pt x="16826272" y="9666167"/>
                  </a:lnTo>
                  <a:lnTo>
                    <a:pt x="16835286" y="9670012"/>
                  </a:lnTo>
                  <a:lnTo>
                    <a:pt x="16839906" y="9668432"/>
                  </a:lnTo>
                  <a:lnTo>
                    <a:pt x="16841983" y="9663793"/>
                  </a:lnTo>
                  <a:lnTo>
                    <a:pt x="16843515" y="9660896"/>
                  </a:lnTo>
                  <a:lnTo>
                    <a:pt x="16841934" y="9656276"/>
                  </a:lnTo>
                  <a:lnTo>
                    <a:pt x="16838071" y="9654233"/>
                  </a:lnTo>
                  <a:lnTo>
                    <a:pt x="16833063" y="9652097"/>
                  </a:lnTo>
                  <a:lnTo>
                    <a:pt x="16829199" y="9650054"/>
                  </a:lnTo>
                  <a:close/>
                </a:path>
                <a:path w="17756505" h="10017125">
                  <a:moveTo>
                    <a:pt x="17331751" y="9864032"/>
                  </a:moveTo>
                  <a:lnTo>
                    <a:pt x="17327603" y="9862657"/>
                  </a:lnTo>
                  <a:lnTo>
                    <a:pt x="17318591" y="9858813"/>
                  </a:lnTo>
                  <a:lnTo>
                    <a:pt x="17314496" y="9861012"/>
                  </a:lnTo>
                  <a:lnTo>
                    <a:pt x="17311221" y="9868690"/>
                  </a:lnTo>
                  <a:lnTo>
                    <a:pt x="17313276" y="9873117"/>
                  </a:lnTo>
                  <a:lnTo>
                    <a:pt x="17316948" y="9874684"/>
                  </a:lnTo>
                  <a:lnTo>
                    <a:pt x="17316759" y="9874208"/>
                  </a:lnTo>
                  <a:lnTo>
                    <a:pt x="17326439" y="9878338"/>
                  </a:lnTo>
                  <a:lnTo>
                    <a:pt x="17330534" y="9876139"/>
                  </a:lnTo>
                  <a:lnTo>
                    <a:pt x="17333809" y="9868462"/>
                  </a:lnTo>
                  <a:lnTo>
                    <a:pt x="17331751" y="9864032"/>
                  </a:lnTo>
                  <a:close/>
                </a:path>
                <a:path w="17756505" h="10017125">
                  <a:moveTo>
                    <a:pt x="16748930" y="9610684"/>
                  </a:moveTo>
                  <a:lnTo>
                    <a:pt x="16743975" y="9612123"/>
                  </a:lnTo>
                  <a:lnTo>
                    <a:pt x="16741748" y="9617091"/>
                  </a:lnTo>
                  <a:lnTo>
                    <a:pt x="16740366" y="9619658"/>
                  </a:lnTo>
                  <a:lnTo>
                    <a:pt x="16741947" y="9624278"/>
                  </a:lnTo>
                  <a:lnTo>
                    <a:pt x="16745668" y="9626655"/>
                  </a:lnTo>
                  <a:lnTo>
                    <a:pt x="16754681" y="9630499"/>
                  </a:lnTo>
                  <a:lnTo>
                    <a:pt x="16759302" y="9628919"/>
                  </a:lnTo>
                  <a:lnTo>
                    <a:pt x="16761386" y="9624284"/>
                  </a:lnTo>
                  <a:lnTo>
                    <a:pt x="16762768" y="9621717"/>
                  </a:lnTo>
                  <a:lnTo>
                    <a:pt x="16761187" y="9617097"/>
                  </a:lnTo>
                  <a:lnTo>
                    <a:pt x="16757467" y="9614721"/>
                  </a:lnTo>
                  <a:lnTo>
                    <a:pt x="16752459" y="9612585"/>
                  </a:lnTo>
                  <a:lnTo>
                    <a:pt x="16748930" y="9610684"/>
                  </a:lnTo>
                  <a:close/>
                </a:path>
                <a:path w="17756505" h="10017125">
                  <a:moveTo>
                    <a:pt x="17415675" y="9893912"/>
                  </a:moveTo>
                  <a:lnTo>
                    <a:pt x="17411384" y="9892872"/>
                  </a:lnTo>
                  <a:lnTo>
                    <a:pt x="17406376" y="9890735"/>
                  </a:lnTo>
                  <a:lnTo>
                    <a:pt x="17402228" y="9889360"/>
                  </a:lnTo>
                  <a:lnTo>
                    <a:pt x="17398135" y="9891560"/>
                  </a:lnTo>
                  <a:lnTo>
                    <a:pt x="17396426" y="9895566"/>
                  </a:lnTo>
                  <a:lnTo>
                    <a:pt x="17395530" y="9898341"/>
                  </a:lnTo>
                  <a:lnTo>
                    <a:pt x="17395194" y="9899381"/>
                  </a:lnTo>
                  <a:lnTo>
                    <a:pt x="17396915" y="9903666"/>
                  </a:lnTo>
                  <a:lnTo>
                    <a:pt x="17401256" y="9905518"/>
                  </a:lnTo>
                  <a:lnTo>
                    <a:pt x="17401398" y="9905184"/>
                  </a:lnTo>
                  <a:lnTo>
                    <a:pt x="17406404" y="9907319"/>
                  </a:lnTo>
                  <a:lnTo>
                    <a:pt x="17417731" y="9898341"/>
                  </a:lnTo>
                  <a:lnTo>
                    <a:pt x="17415675" y="9893912"/>
                  </a:lnTo>
                  <a:close/>
                </a:path>
                <a:path w="17756505" h="10017125">
                  <a:moveTo>
                    <a:pt x="16678767" y="9574442"/>
                  </a:moveTo>
                  <a:lnTo>
                    <a:pt x="16669756" y="9570598"/>
                  </a:lnTo>
                  <a:lnTo>
                    <a:pt x="16664942" y="9571702"/>
                  </a:lnTo>
                  <a:lnTo>
                    <a:pt x="16661525" y="9579713"/>
                  </a:lnTo>
                  <a:lnTo>
                    <a:pt x="16662772" y="9584191"/>
                  </a:lnTo>
                  <a:lnTo>
                    <a:pt x="16666493" y="9586568"/>
                  </a:lnTo>
                  <a:lnTo>
                    <a:pt x="16675840" y="9590555"/>
                  </a:lnTo>
                  <a:lnTo>
                    <a:pt x="16680460" y="9588974"/>
                  </a:lnTo>
                  <a:lnTo>
                    <a:pt x="16683735" y="9581297"/>
                  </a:lnTo>
                  <a:lnTo>
                    <a:pt x="16682488" y="9576819"/>
                  </a:lnTo>
                  <a:lnTo>
                    <a:pt x="16678767" y="9574442"/>
                  </a:lnTo>
                  <a:close/>
                </a:path>
                <a:path w="17756505" h="10017125">
                  <a:moveTo>
                    <a:pt x="17499692" y="9922649"/>
                  </a:moveTo>
                  <a:lnTo>
                    <a:pt x="17495402" y="9921608"/>
                  </a:lnTo>
                  <a:lnTo>
                    <a:pt x="17490393" y="9919472"/>
                  </a:lnTo>
                  <a:lnTo>
                    <a:pt x="17486245" y="9918097"/>
                  </a:lnTo>
                  <a:lnTo>
                    <a:pt x="17482153" y="9920296"/>
                  </a:lnTo>
                  <a:lnTo>
                    <a:pt x="17480444" y="9924303"/>
                  </a:lnTo>
                  <a:lnTo>
                    <a:pt x="17479069" y="9928451"/>
                  </a:lnTo>
                  <a:lnTo>
                    <a:pt x="17480932" y="9932403"/>
                  </a:lnTo>
                  <a:lnTo>
                    <a:pt x="17484604" y="9933969"/>
                  </a:lnTo>
                  <a:lnTo>
                    <a:pt x="17485081" y="9933778"/>
                  </a:lnTo>
                  <a:lnTo>
                    <a:pt x="17485414" y="9933920"/>
                  </a:lnTo>
                  <a:lnTo>
                    <a:pt x="17485892" y="9933729"/>
                  </a:lnTo>
                  <a:lnTo>
                    <a:pt x="17490898" y="9935864"/>
                  </a:lnTo>
                  <a:lnTo>
                    <a:pt x="17494712" y="9937097"/>
                  </a:lnTo>
                  <a:lnTo>
                    <a:pt x="17498807" y="9934898"/>
                  </a:lnTo>
                  <a:lnTo>
                    <a:pt x="17500516" y="9930892"/>
                  </a:lnTo>
                  <a:lnTo>
                    <a:pt x="17501748" y="9927077"/>
                  </a:lnTo>
                  <a:lnTo>
                    <a:pt x="17499692" y="9922649"/>
                  </a:lnTo>
                  <a:close/>
                </a:path>
                <a:path w="17756505" h="10017125">
                  <a:moveTo>
                    <a:pt x="16591481" y="9529317"/>
                  </a:moveTo>
                  <a:lnTo>
                    <a:pt x="16587004" y="9530565"/>
                  </a:lnTo>
                  <a:lnTo>
                    <a:pt x="16584962" y="9534428"/>
                  </a:lnTo>
                  <a:lnTo>
                    <a:pt x="16583061" y="9537958"/>
                  </a:lnTo>
                  <a:lnTo>
                    <a:pt x="16584166" y="9542769"/>
                  </a:lnTo>
                  <a:lnTo>
                    <a:pt x="16587887" y="9545146"/>
                  </a:lnTo>
                  <a:lnTo>
                    <a:pt x="16597233" y="9549133"/>
                  </a:lnTo>
                  <a:lnTo>
                    <a:pt x="16601711" y="9547887"/>
                  </a:lnTo>
                  <a:lnTo>
                    <a:pt x="16603278" y="9544214"/>
                  </a:lnTo>
                  <a:lnTo>
                    <a:pt x="16605178" y="9540684"/>
                  </a:lnTo>
                  <a:lnTo>
                    <a:pt x="16604075" y="9535873"/>
                  </a:lnTo>
                  <a:lnTo>
                    <a:pt x="16600353" y="9533496"/>
                  </a:lnTo>
                  <a:lnTo>
                    <a:pt x="16595344" y="9531360"/>
                  </a:lnTo>
                  <a:lnTo>
                    <a:pt x="16591481" y="9529317"/>
                  </a:lnTo>
                  <a:close/>
                </a:path>
                <a:path w="17756505" h="10017125">
                  <a:moveTo>
                    <a:pt x="17583803" y="9950242"/>
                  </a:moveTo>
                  <a:lnTo>
                    <a:pt x="17579370" y="9949535"/>
                  </a:lnTo>
                  <a:lnTo>
                    <a:pt x="17574361" y="9947398"/>
                  </a:lnTo>
                  <a:lnTo>
                    <a:pt x="17570212" y="9946023"/>
                  </a:lnTo>
                  <a:lnTo>
                    <a:pt x="17566118" y="9948222"/>
                  </a:lnTo>
                  <a:lnTo>
                    <a:pt x="17564743" y="9952370"/>
                  </a:lnTo>
                  <a:lnTo>
                    <a:pt x="17563511" y="9956185"/>
                  </a:lnTo>
                  <a:lnTo>
                    <a:pt x="17565377" y="9960138"/>
                  </a:lnTo>
                  <a:lnTo>
                    <a:pt x="17569048" y="9961704"/>
                  </a:lnTo>
                  <a:lnTo>
                    <a:pt x="17568906" y="9962038"/>
                  </a:lnTo>
                  <a:lnTo>
                    <a:pt x="17569240" y="9962180"/>
                  </a:lnTo>
                  <a:lnTo>
                    <a:pt x="17569860" y="9961656"/>
                  </a:lnTo>
                  <a:lnTo>
                    <a:pt x="17574866" y="9963791"/>
                  </a:lnTo>
                  <a:lnTo>
                    <a:pt x="17579014" y="9965166"/>
                  </a:lnTo>
                  <a:lnTo>
                    <a:pt x="17583109" y="9962966"/>
                  </a:lnTo>
                  <a:lnTo>
                    <a:pt x="17585859" y="9954670"/>
                  </a:lnTo>
                  <a:lnTo>
                    <a:pt x="17583803" y="9950242"/>
                  </a:lnTo>
                  <a:close/>
                </a:path>
                <a:path w="17756505" h="10017125">
                  <a:moveTo>
                    <a:pt x="16513778" y="9486703"/>
                  </a:moveTo>
                  <a:lnTo>
                    <a:pt x="16508968" y="9487807"/>
                  </a:lnTo>
                  <a:lnTo>
                    <a:pt x="16506926" y="9491672"/>
                  </a:lnTo>
                  <a:lnTo>
                    <a:pt x="16505026" y="9495201"/>
                  </a:lnTo>
                  <a:lnTo>
                    <a:pt x="16506129" y="9500012"/>
                  </a:lnTo>
                  <a:lnTo>
                    <a:pt x="16509993" y="9502055"/>
                  </a:lnTo>
                  <a:lnTo>
                    <a:pt x="16514716" y="9504859"/>
                  </a:lnTo>
                  <a:lnTo>
                    <a:pt x="16519054" y="9506709"/>
                  </a:lnTo>
                  <a:lnTo>
                    <a:pt x="16523199" y="9505320"/>
                  </a:lnTo>
                  <a:lnTo>
                    <a:pt x="16526999" y="9498261"/>
                  </a:lnTo>
                  <a:lnTo>
                    <a:pt x="16525896" y="9493450"/>
                  </a:lnTo>
                  <a:lnTo>
                    <a:pt x="16522031" y="9491407"/>
                  </a:lnTo>
                  <a:lnTo>
                    <a:pt x="16517309" y="9488604"/>
                  </a:lnTo>
                  <a:lnTo>
                    <a:pt x="16513778" y="9486703"/>
                  </a:lnTo>
                  <a:close/>
                </a:path>
                <a:path w="17756505" h="10017125">
                  <a:moveTo>
                    <a:pt x="17668674" y="9976976"/>
                  </a:moveTo>
                  <a:lnTo>
                    <a:pt x="17664525" y="9975600"/>
                  </a:lnTo>
                  <a:lnTo>
                    <a:pt x="17659233" y="9974132"/>
                  </a:lnTo>
                  <a:lnTo>
                    <a:pt x="17655084" y="9972756"/>
                  </a:lnTo>
                  <a:lnTo>
                    <a:pt x="17650990" y="9974956"/>
                  </a:lnTo>
                  <a:lnTo>
                    <a:pt x="17649615" y="9979105"/>
                  </a:lnTo>
                  <a:lnTo>
                    <a:pt x="17648382" y="9982919"/>
                  </a:lnTo>
                  <a:lnTo>
                    <a:pt x="17650248" y="9986871"/>
                  </a:lnTo>
                  <a:lnTo>
                    <a:pt x="17654588" y="9988723"/>
                  </a:lnTo>
                  <a:lnTo>
                    <a:pt x="17659880" y="9990191"/>
                  </a:lnTo>
                  <a:lnTo>
                    <a:pt x="17664028" y="9991566"/>
                  </a:lnTo>
                  <a:lnTo>
                    <a:pt x="17668122" y="9989366"/>
                  </a:lnTo>
                  <a:lnTo>
                    <a:pt x="17670873" y="9981070"/>
                  </a:lnTo>
                  <a:lnTo>
                    <a:pt x="17668674" y="9976976"/>
                  </a:lnTo>
                  <a:close/>
                </a:path>
                <a:path w="17756505" h="10017125">
                  <a:moveTo>
                    <a:pt x="16436028" y="9443278"/>
                  </a:moveTo>
                  <a:lnTo>
                    <a:pt x="16431217" y="9444382"/>
                  </a:lnTo>
                  <a:lnTo>
                    <a:pt x="16429175" y="9448246"/>
                  </a:lnTo>
                  <a:lnTo>
                    <a:pt x="16427274" y="9451776"/>
                  </a:lnTo>
                  <a:lnTo>
                    <a:pt x="16428378" y="9456587"/>
                  </a:lnTo>
                  <a:lnTo>
                    <a:pt x="16432242" y="9458630"/>
                  </a:lnTo>
                  <a:lnTo>
                    <a:pt x="16436965" y="9461433"/>
                  </a:lnTo>
                  <a:lnTo>
                    <a:pt x="16441638" y="9463427"/>
                  </a:lnTo>
                  <a:lnTo>
                    <a:pt x="16445782" y="9462038"/>
                  </a:lnTo>
                  <a:lnTo>
                    <a:pt x="16449583" y="9454978"/>
                  </a:lnTo>
                  <a:lnTo>
                    <a:pt x="16448478" y="9450167"/>
                  </a:lnTo>
                  <a:lnTo>
                    <a:pt x="16444615" y="9448125"/>
                  </a:lnTo>
                  <a:lnTo>
                    <a:pt x="16439891" y="9445320"/>
                  </a:lnTo>
                  <a:lnTo>
                    <a:pt x="16436028" y="9443278"/>
                  </a:lnTo>
                  <a:close/>
                </a:path>
                <a:path w="17756505" h="10017125">
                  <a:moveTo>
                    <a:pt x="17754258" y="10002040"/>
                  </a:moveTo>
                  <a:lnTo>
                    <a:pt x="17750109" y="10000665"/>
                  </a:lnTo>
                  <a:lnTo>
                    <a:pt x="17744815" y="9999196"/>
                  </a:lnTo>
                  <a:lnTo>
                    <a:pt x="17740525" y="9998155"/>
                  </a:lnTo>
                  <a:lnTo>
                    <a:pt x="17736431" y="10000355"/>
                  </a:lnTo>
                  <a:lnTo>
                    <a:pt x="17735055" y="10004503"/>
                  </a:lnTo>
                  <a:lnTo>
                    <a:pt x="17733822" y="10008317"/>
                  </a:lnTo>
                  <a:lnTo>
                    <a:pt x="17735690" y="10012270"/>
                  </a:lnTo>
                  <a:lnTo>
                    <a:pt x="17740364" y="10014264"/>
                  </a:lnTo>
                  <a:lnTo>
                    <a:pt x="17745655" y="10015732"/>
                  </a:lnTo>
                  <a:lnTo>
                    <a:pt x="17749945" y="10016773"/>
                  </a:lnTo>
                  <a:lnTo>
                    <a:pt x="17754040" y="10014574"/>
                  </a:lnTo>
                  <a:lnTo>
                    <a:pt x="17755415" y="10010425"/>
                  </a:lnTo>
                  <a:lnTo>
                    <a:pt x="17756456" y="10006135"/>
                  </a:lnTo>
                  <a:lnTo>
                    <a:pt x="17754258" y="10002040"/>
                  </a:lnTo>
                  <a:close/>
                </a:path>
                <a:path w="17756505" h="10017125">
                  <a:moveTo>
                    <a:pt x="16359322" y="9398327"/>
                  </a:moveTo>
                  <a:lnTo>
                    <a:pt x="16354512" y="9399431"/>
                  </a:lnTo>
                  <a:lnTo>
                    <a:pt x="16353150" y="9402006"/>
                  </a:lnTo>
                  <a:lnTo>
                    <a:pt x="16352469" y="9403294"/>
                  </a:lnTo>
                  <a:lnTo>
                    <a:pt x="16350092" y="9407015"/>
                  </a:lnTo>
                  <a:lnTo>
                    <a:pt x="16351196" y="9411826"/>
                  </a:lnTo>
                  <a:lnTo>
                    <a:pt x="16355060" y="9413869"/>
                  </a:lnTo>
                  <a:lnTo>
                    <a:pt x="16359784" y="9416673"/>
                  </a:lnTo>
                  <a:lnTo>
                    <a:pt x="16360785" y="9417100"/>
                  </a:lnTo>
                  <a:lnTo>
                    <a:pt x="16360642" y="9417434"/>
                  </a:lnTo>
                  <a:lnTo>
                    <a:pt x="16364314" y="9419000"/>
                  </a:lnTo>
                  <a:lnTo>
                    <a:pt x="16368458" y="9417612"/>
                  </a:lnTo>
                  <a:lnTo>
                    <a:pt x="16370358" y="9414082"/>
                  </a:lnTo>
                  <a:lnTo>
                    <a:pt x="16372735" y="9410361"/>
                  </a:lnTo>
                  <a:lnTo>
                    <a:pt x="16371630" y="9405549"/>
                  </a:lnTo>
                  <a:lnTo>
                    <a:pt x="16367767" y="9403506"/>
                  </a:lnTo>
                  <a:lnTo>
                    <a:pt x="16363043" y="9400703"/>
                  </a:lnTo>
                  <a:lnTo>
                    <a:pt x="16359322" y="9398327"/>
                  </a:lnTo>
                  <a:close/>
                </a:path>
                <a:path w="17756505" h="10017125">
                  <a:moveTo>
                    <a:pt x="16282759" y="9353041"/>
                  </a:moveTo>
                  <a:lnTo>
                    <a:pt x="16278282" y="9354288"/>
                  </a:lnTo>
                  <a:lnTo>
                    <a:pt x="16273530" y="9361731"/>
                  </a:lnTo>
                  <a:lnTo>
                    <a:pt x="16274776" y="9366207"/>
                  </a:lnTo>
                  <a:lnTo>
                    <a:pt x="16278497" y="9368584"/>
                  </a:lnTo>
                  <a:lnTo>
                    <a:pt x="16283220" y="9371388"/>
                  </a:lnTo>
                  <a:lnTo>
                    <a:pt x="16287559" y="9373239"/>
                  </a:lnTo>
                  <a:lnTo>
                    <a:pt x="16291895" y="9372326"/>
                  </a:lnTo>
                  <a:lnTo>
                    <a:pt x="16293795" y="9368796"/>
                  </a:lnTo>
                  <a:lnTo>
                    <a:pt x="16296171" y="9365075"/>
                  </a:lnTo>
                  <a:lnTo>
                    <a:pt x="16294925" y="9360598"/>
                  </a:lnTo>
                  <a:lnTo>
                    <a:pt x="16291205" y="9358222"/>
                  </a:lnTo>
                  <a:lnTo>
                    <a:pt x="16286481" y="9355418"/>
                  </a:lnTo>
                  <a:lnTo>
                    <a:pt x="16282759" y="9353041"/>
                  </a:lnTo>
                  <a:close/>
                </a:path>
                <a:path w="17756505" h="10017125">
                  <a:moveTo>
                    <a:pt x="16207149" y="9307373"/>
                  </a:moveTo>
                  <a:lnTo>
                    <a:pt x="16202339" y="9308477"/>
                  </a:lnTo>
                  <a:lnTo>
                    <a:pt x="16199962" y="9312198"/>
                  </a:lnTo>
                  <a:lnTo>
                    <a:pt x="16197728" y="9315585"/>
                  </a:lnTo>
                  <a:lnTo>
                    <a:pt x="16198831" y="9320397"/>
                  </a:lnTo>
                  <a:lnTo>
                    <a:pt x="16202553" y="9322774"/>
                  </a:lnTo>
                  <a:lnTo>
                    <a:pt x="16207275" y="9325577"/>
                  </a:lnTo>
                  <a:lnTo>
                    <a:pt x="16211615" y="9327428"/>
                  </a:lnTo>
                  <a:lnTo>
                    <a:pt x="16215617" y="9326373"/>
                  </a:lnTo>
                  <a:lnTo>
                    <a:pt x="16220086" y="9319599"/>
                  </a:lnTo>
                  <a:lnTo>
                    <a:pt x="16218979" y="9314787"/>
                  </a:lnTo>
                  <a:lnTo>
                    <a:pt x="16215258" y="9312410"/>
                  </a:lnTo>
                  <a:lnTo>
                    <a:pt x="16210536" y="9309607"/>
                  </a:lnTo>
                  <a:lnTo>
                    <a:pt x="16207149" y="9307373"/>
                  </a:lnTo>
                  <a:close/>
                </a:path>
                <a:path w="17756505" h="10017125">
                  <a:moveTo>
                    <a:pt x="16131298" y="9260418"/>
                  </a:moveTo>
                  <a:lnTo>
                    <a:pt x="16126630" y="9261189"/>
                  </a:lnTo>
                  <a:lnTo>
                    <a:pt x="16124253" y="9264910"/>
                  </a:lnTo>
                  <a:lnTo>
                    <a:pt x="16122871" y="9267477"/>
                  </a:lnTo>
                  <a:lnTo>
                    <a:pt x="16122353" y="9268440"/>
                  </a:lnTo>
                  <a:lnTo>
                    <a:pt x="16123124" y="9273108"/>
                  </a:lnTo>
                  <a:lnTo>
                    <a:pt x="16126845" y="9275485"/>
                  </a:lnTo>
                  <a:lnTo>
                    <a:pt x="16131566" y="9278288"/>
                  </a:lnTo>
                  <a:lnTo>
                    <a:pt x="16135906" y="9280140"/>
                  </a:lnTo>
                  <a:lnTo>
                    <a:pt x="16140049" y="9278750"/>
                  </a:lnTo>
                  <a:lnTo>
                    <a:pt x="16142140" y="9275696"/>
                  </a:lnTo>
                  <a:lnTo>
                    <a:pt x="16143522" y="9273129"/>
                  </a:lnTo>
                  <a:lnTo>
                    <a:pt x="16144040" y="9272167"/>
                  </a:lnTo>
                  <a:lnTo>
                    <a:pt x="16143271" y="9267498"/>
                  </a:lnTo>
                  <a:lnTo>
                    <a:pt x="16139550" y="9265122"/>
                  </a:lnTo>
                  <a:lnTo>
                    <a:pt x="16134829" y="9262319"/>
                  </a:lnTo>
                  <a:lnTo>
                    <a:pt x="16131298" y="9260418"/>
                  </a:lnTo>
                  <a:close/>
                </a:path>
                <a:path w="17756505" h="10017125">
                  <a:moveTo>
                    <a:pt x="16056683" y="9212412"/>
                  </a:moveTo>
                  <a:lnTo>
                    <a:pt x="16052015" y="9213183"/>
                  </a:lnTo>
                  <a:lnTo>
                    <a:pt x="16049836" y="9216594"/>
                  </a:lnTo>
                  <a:lnTo>
                    <a:pt x="16047608" y="9219984"/>
                  </a:lnTo>
                  <a:lnTo>
                    <a:pt x="16047405" y="9220292"/>
                  </a:lnTo>
                  <a:lnTo>
                    <a:pt x="16048174" y="9224961"/>
                  </a:lnTo>
                  <a:lnTo>
                    <a:pt x="16051895" y="9227337"/>
                  </a:lnTo>
                  <a:lnTo>
                    <a:pt x="16056477" y="9230475"/>
                  </a:lnTo>
                  <a:lnTo>
                    <a:pt x="16057811" y="9231044"/>
                  </a:lnTo>
                  <a:lnTo>
                    <a:pt x="16057335" y="9231235"/>
                  </a:lnTo>
                  <a:lnTo>
                    <a:pt x="16060672" y="9232659"/>
                  </a:lnTo>
                  <a:lnTo>
                    <a:pt x="16064817" y="9231271"/>
                  </a:lnTo>
                  <a:lnTo>
                    <a:pt x="16066699" y="9228522"/>
                  </a:lnTo>
                  <a:lnTo>
                    <a:pt x="16068940" y="9225138"/>
                  </a:lnTo>
                  <a:lnTo>
                    <a:pt x="16069143" y="9224830"/>
                  </a:lnTo>
                  <a:lnTo>
                    <a:pt x="16068373" y="9220161"/>
                  </a:lnTo>
                  <a:lnTo>
                    <a:pt x="16064652" y="9217784"/>
                  </a:lnTo>
                  <a:lnTo>
                    <a:pt x="16060071" y="9214647"/>
                  </a:lnTo>
                  <a:lnTo>
                    <a:pt x="16056683" y="9212412"/>
                  </a:lnTo>
                  <a:close/>
                </a:path>
                <a:path w="17756505" h="10017125">
                  <a:moveTo>
                    <a:pt x="15982021" y="9163598"/>
                  </a:moveTo>
                  <a:lnTo>
                    <a:pt x="15977353" y="9164368"/>
                  </a:lnTo>
                  <a:lnTo>
                    <a:pt x="15972798" y="9171500"/>
                  </a:lnTo>
                  <a:lnTo>
                    <a:pt x="15972600" y="9171810"/>
                  </a:lnTo>
                  <a:lnTo>
                    <a:pt x="15973369" y="9176479"/>
                  </a:lnTo>
                  <a:lnTo>
                    <a:pt x="15977090" y="9178855"/>
                  </a:lnTo>
                  <a:lnTo>
                    <a:pt x="15981671" y="9181993"/>
                  </a:lnTo>
                  <a:lnTo>
                    <a:pt x="15986344" y="9183987"/>
                  </a:lnTo>
                  <a:lnTo>
                    <a:pt x="15990347" y="9182932"/>
                  </a:lnTo>
                  <a:lnTo>
                    <a:pt x="15992229" y="9180183"/>
                  </a:lnTo>
                  <a:lnTo>
                    <a:pt x="15994815" y="9176157"/>
                  </a:lnTo>
                  <a:lnTo>
                    <a:pt x="15994043" y="9171488"/>
                  </a:lnTo>
                  <a:lnTo>
                    <a:pt x="15990322" y="9169111"/>
                  </a:lnTo>
                  <a:lnTo>
                    <a:pt x="15985743" y="9165974"/>
                  </a:lnTo>
                  <a:lnTo>
                    <a:pt x="15982021" y="9163598"/>
                  </a:lnTo>
                  <a:close/>
                </a:path>
                <a:path w="17756505" h="10017125">
                  <a:moveTo>
                    <a:pt x="15907833" y="9114590"/>
                  </a:moveTo>
                  <a:lnTo>
                    <a:pt x="15903165" y="9115361"/>
                  </a:lnTo>
                  <a:lnTo>
                    <a:pt x="15898610" y="9122493"/>
                  </a:lnTo>
                  <a:lnTo>
                    <a:pt x="15898411" y="9122803"/>
                  </a:lnTo>
                  <a:lnTo>
                    <a:pt x="15899183" y="9127473"/>
                  </a:lnTo>
                  <a:lnTo>
                    <a:pt x="15902904" y="9129849"/>
                  </a:lnTo>
                  <a:lnTo>
                    <a:pt x="15907483" y="9132986"/>
                  </a:lnTo>
                  <a:lnTo>
                    <a:pt x="15912159" y="9134981"/>
                  </a:lnTo>
                  <a:lnTo>
                    <a:pt x="15916158" y="9133925"/>
                  </a:lnTo>
                  <a:lnTo>
                    <a:pt x="15918041" y="9131177"/>
                  </a:lnTo>
                  <a:lnTo>
                    <a:pt x="15920627" y="9127150"/>
                  </a:lnTo>
                  <a:lnTo>
                    <a:pt x="15919857" y="9122482"/>
                  </a:lnTo>
                  <a:lnTo>
                    <a:pt x="15916135" y="9120105"/>
                  </a:lnTo>
                  <a:lnTo>
                    <a:pt x="15911555" y="9116967"/>
                  </a:lnTo>
                  <a:lnTo>
                    <a:pt x="15907833" y="9114590"/>
                  </a:lnTo>
                  <a:close/>
                </a:path>
                <a:path w="17756505" h="10017125">
                  <a:moveTo>
                    <a:pt x="15834409" y="9064725"/>
                  </a:moveTo>
                  <a:lnTo>
                    <a:pt x="15829598" y="9065830"/>
                  </a:lnTo>
                  <a:lnTo>
                    <a:pt x="15827567" y="9068909"/>
                  </a:lnTo>
                  <a:lnTo>
                    <a:pt x="15825185" y="9072628"/>
                  </a:lnTo>
                  <a:lnTo>
                    <a:pt x="15824987" y="9072938"/>
                  </a:lnTo>
                  <a:lnTo>
                    <a:pt x="15825757" y="9077607"/>
                  </a:lnTo>
                  <a:lnTo>
                    <a:pt x="15829479" y="9079984"/>
                  </a:lnTo>
                  <a:lnTo>
                    <a:pt x="15834059" y="9083121"/>
                  </a:lnTo>
                  <a:lnTo>
                    <a:pt x="15838732" y="9085114"/>
                  </a:lnTo>
                  <a:lnTo>
                    <a:pt x="15842734" y="9084059"/>
                  </a:lnTo>
                  <a:lnTo>
                    <a:pt x="15844617" y="9081311"/>
                  </a:lnTo>
                  <a:lnTo>
                    <a:pt x="15847004" y="9077595"/>
                  </a:lnTo>
                  <a:lnTo>
                    <a:pt x="15847202" y="9077285"/>
                  </a:lnTo>
                  <a:lnTo>
                    <a:pt x="15846096" y="9072473"/>
                  </a:lnTo>
                  <a:lnTo>
                    <a:pt x="15842710" y="9070239"/>
                  </a:lnTo>
                  <a:lnTo>
                    <a:pt x="15838131" y="9067102"/>
                  </a:lnTo>
                  <a:lnTo>
                    <a:pt x="15834409" y="9064725"/>
                  </a:lnTo>
                  <a:close/>
                </a:path>
                <a:path w="17756505" h="10017125">
                  <a:moveTo>
                    <a:pt x="15761793" y="9014810"/>
                  </a:moveTo>
                  <a:lnTo>
                    <a:pt x="15756649" y="9015772"/>
                  </a:lnTo>
                  <a:lnTo>
                    <a:pt x="15754414" y="9019160"/>
                  </a:lnTo>
                  <a:lnTo>
                    <a:pt x="15751848" y="9022405"/>
                  </a:lnTo>
                  <a:lnTo>
                    <a:pt x="15752808" y="9027549"/>
                  </a:lnTo>
                  <a:lnTo>
                    <a:pt x="15756194" y="9029783"/>
                  </a:lnTo>
                  <a:lnTo>
                    <a:pt x="15760776" y="9032921"/>
                  </a:lnTo>
                  <a:lnTo>
                    <a:pt x="15762110" y="9033490"/>
                  </a:lnTo>
                  <a:lnTo>
                    <a:pt x="15761967" y="9033824"/>
                  </a:lnTo>
                  <a:lnTo>
                    <a:pt x="15765305" y="9035248"/>
                  </a:lnTo>
                  <a:lnTo>
                    <a:pt x="15769307" y="9034193"/>
                  </a:lnTo>
                  <a:lnTo>
                    <a:pt x="15771399" y="9031140"/>
                  </a:lnTo>
                  <a:lnTo>
                    <a:pt x="15773967" y="9027895"/>
                  </a:lnTo>
                  <a:lnTo>
                    <a:pt x="15773006" y="9022750"/>
                  </a:lnTo>
                  <a:lnTo>
                    <a:pt x="15769619" y="9020516"/>
                  </a:lnTo>
                  <a:lnTo>
                    <a:pt x="15765038" y="9017378"/>
                  </a:lnTo>
                  <a:lnTo>
                    <a:pt x="15761793" y="9014810"/>
                  </a:lnTo>
                  <a:close/>
                </a:path>
                <a:path w="17756505" h="10017125">
                  <a:moveTo>
                    <a:pt x="7265159" y="5375828"/>
                  </a:moveTo>
                  <a:lnTo>
                    <a:pt x="7256146" y="5371983"/>
                  </a:lnTo>
                  <a:lnTo>
                    <a:pt x="7251526" y="5373564"/>
                  </a:lnTo>
                  <a:lnTo>
                    <a:pt x="7248251" y="5381242"/>
                  </a:lnTo>
                  <a:lnTo>
                    <a:pt x="7249831" y="5385861"/>
                  </a:lnTo>
                  <a:lnTo>
                    <a:pt x="7259178" y="5389848"/>
                  </a:lnTo>
                  <a:lnTo>
                    <a:pt x="7265159" y="5375828"/>
                  </a:lnTo>
                  <a:close/>
                </a:path>
                <a:path w="17756505" h="10017125">
                  <a:moveTo>
                    <a:pt x="7351095" y="5412091"/>
                  </a:moveTo>
                  <a:lnTo>
                    <a:pt x="7338076" y="5406538"/>
                  </a:lnTo>
                  <a:lnTo>
                    <a:pt x="7333790" y="5408260"/>
                  </a:lnTo>
                  <a:lnTo>
                    <a:pt x="7330372" y="5416271"/>
                  </a:lnTo>
                  <a:lnTo>
                    <a:pt x="7332096" y="5420558"/>
                  </a:lnTo>
                  <a:lnTo>
                    <a:pt x="7345115" y="5426112"/>
                  </a:lnTo>
                  <a:lnTo>
                    <a:pt x="7349401" y="5424388"/>
                  </a:lnTo>
                  <a:lnTo>
                    <a:pt x="7352818" y="5416377"/>
                  </a:lnTo>
                  <a:lnTo>
                    <a:pt x="7351095" y="5412091"/>
                  </a:lnTo>
                  <a:close/>
                </a:path>
                <a:path w="17756505" h="10017125">
                  <a:moveTo>
                    <a:pt x="7187521" y="5342316"/>
                  </a:moveTo>
                  <a:lnTo>
                    <a:pt x="7174501" y="5336762"/>
                  </a:lnTo>
                  <a:lnTo>
                    <a:pt x="7169882" y="5338342"/>
                  </a:lnTo>
                  <a:lnTo>
                    <a:pt x="7166607" y="5346020"/>
                  </a:lnTo>
                  <a:lnTo>
                    <a:pt x="7168186" y="5350640"/>
                  </a:lnTo>
                  <a:lnTo>
                    <a:pt x="7181206" y="5356194"/>
                  </a:lnTo>
                  <a:lnTo>
                    <a:pt x="7185826" y="5354613"/>
                  </a:lnTo>
                  <a:lnTo>
                    <a:pt x="7189101" y="5346935"/>
                  </a:lnTo>
                  <a:lnTo>
                    <a:pt x="7187521" y="5342316"/>
                  </a:lnTo>
                  <a:close/>
                </a:path>
                <a:path w="17756505" h="10017125">
                  <a:moveTo>
                    <a:pt x="7433025" y="5446645"/>
                  </a:moveTo>
                  <a:lnTo>
                    <a:pt x="7420006" y="5441091"/>
                  </a:lnTo>
                  <a:lnTo>
                    <a:pt x="7415720" y="5442814"/>
                  </a:lnTo>
                  <a:lnTo>
                    <a:pt x="7412302" y="5450826"/>
                  </a:lnTo>
                  <a:lnTo>
                    <a:pt x="7414025" y="5455112"/>
                  </a:lnTo>
                  <a:lnTo>
                    <a:pt x="7427044" y="5460666"/>
                  </a:lnTo>
                  <a:lnTo>
                    <a:pt x="7431331" y="5458943"/>
                  </a:lnTo>
                  <a:lnTo>
                    <a:pt x="7434749" y="5450931"/>
                  </a:lnTo>
                  <a:lnTo>
                    <a:pt x="7433025" y="5446645"/>
                  </a:lnTo>
                  <a:close/>
                </a:path>
                <a:path w="17756505" h="10017125">
                  <a:moveTo>
                    <a:pt x="7105968" y="5305949"/>
                  </a:moveTo>
                  <a:lnTo>
                    <a:pt x="7093283" y="5300538"/>
                  </a:lnTo>
                  <a:lnTo>
                    <a:pt x="7088663" y="5302119"/>
                  </a:lnTo>
                  <a:lnTo>
                    <a:pt x="7085245" y="5310130"/>
                  </a:lnTo>
                  <a:lnTo>
                    <a:pt x="7086826" y="5314750"/>
                  </a:lnTo>
                  <a:lnTo>
                    <a:pt x="7099511" y="5320161"/>
                  </a:lnTo>
                  <a:lnTo>
                    <a:pt x="7104131" y="5318581"/>
                  </a:lnTo>
                  <a:lnTo>
                    <a:pt x="7107549" y="5310570"/>
                  </a:lnTo>
                  <a:lnTo>
                    <a:pt x="7105968" y="5305949"/>
                  </a:lnTo>
                  <a:close/>
                </a:path>
                <a:path w="17756505" h="10017125">
                  <a:moveTo>
                    <a:pt x="7515525" y="5479864"/>
                  </a:moveTo>
                  <a:lnTo>
                    <a:pt x="7506511" y="5476019"/>
                  </a:lnTo>
                  <a:lnTo>
                    <a:pt x="7502364" y="5474644"/>
                  </a:lnTo>
                  <a:lnTo>
                    <a:pt x="7498078" y="5476367"/>
                  </a:lnTo>
                  <a:lnTo>
                    <a:pt x="7494660" y="5484379"/>
                  </a:lnTo>
                  <a:lnTo>
                    <a:pt x="7496383" y="5488665"/>
                  </a:lnTo>
                  <a:lnTo>
                    <a:pt x="7505396" y="5492509"/>
                  </a:lnTo>
                  <a:lnTo>
                    <a:pt x="7509544" y="5493884"/>
                  </a:lnTo>
                  <a:lnTo>
                    <a:pt x="7513830" y="5492161"/>
                  </a:lnTo>
                  <a:lnTo>
                    <a:pt x="7517247" y="5484149"/>
                  </a:lnTo>
                  <a:lnTo>
                    <a:pt x="7515525" y="5479864"/>
                  </a:lnTo>
                  <a:close/>
                </a:path>
                <a:path w="17756505" h="10017125">
                  <a:moveTo>
                    <a:pt x="7024941" y="5270202"/>
                  </a:moveTo>
                  <a:lnTo>
                    <a:pt x="7011923" y="5264649"/>
                  </a:lnTo>
                  <a:lnTo>
                    <a:pt x="7007302" y="5266229"/>
                  </a:lnTo>
                  <a:lnTo>
                    <a:pt x="7003885" y="5274241"/>
                  </a:lnTo>
                  <a:lnTo>
                    <a:pt x="7005466" y="5278862"/>
                  </a:lnTo>
                  <a:lnTo>
                    <a:pt x="7018484" y="5284415"/>
                  </a:lnTo>
                  <a:lnTo>
                    <a:pt x="7023105" y="5282834"/>
                  </a:lnTo>
                  <a:lnTo>
                    <a:pt x="7026522" y="5274822"/>
                  </a:lnTo>
                  <a:lnTo>
                    <a:pt x="7024941" y="5270202"/>
                  </a:lnTo>
                  <a:close/>
                </a:path>
                <a:path w="17756505" h="10017125">
                  <a:moveTo>
                    <a:pt x="15688937" y="8963609"/>
                  </a:moveTo>
                  <a:lnTo>
                    <a:pt x="15683793" y="8964571"/>
                  </a:lnTo>
                  <a:lnTo>
                    <a:pt x="15681558" y="8967959"/>
                  </a:lnTo>
                  <a:lnTo>
                    <a:pt x="15678990" y="8971204"/>
                  </a:lnTo>
                  <a:lnTo>
                    <a:pt x="15679953" y="8976349"/>
                  </a:lnTo>
                  <a:lnTo>
                    <a:pt x="15683341" y="8978583"/>
                  </a:lnTo>
                  <a:lnTo>
                    <a:pt x="15687919" y="8981720"/>
                  </a:lnTo>
                  <a:lnTo>
                    <a:pt x="15689256" y="8982291"/>
                  </a:lnTo>
                  <a:lnTo>
                    <a:pt x="15689114" y="8982624"/>
                  </a:lnTo>
                  <a:lnTo>
                    <a:pt x="15692452" y="8984048"/>
                  </a:lnTo>
                  <a:lnTo>
                    <a:pt x="15696451" y="8982992"/>
                  </a:lnTo>
                  <a:lnTo>
                    <a:pt x="15698543" y="8979938"/>
                  </a:lnTo>
                  <a:lnTo>
                    <a:pt x="15701111" y="8976693"/>
                  </a:lnTo>
                  <a:lnTo>
                    <a:pt x="15700150" y="8971549"/>
                  </a:lnTo>
                  <a:lnTo>
                    <a:pt x="15696763" y="8969315"/>
                  </a:lnTo>
                  <a:lnTo>
                    <a:pt x="15692182" y="8966177"/>
                  </a:lnTo>
                  <a:lnTo>
                    <a:pt x="15688937" y="8963609"/>
                  </a:lnTo>
                  <a:close/>
                </a:path>
                <a:path w="17756505" h="10017125">
                  <a:moveTo>
                    <a:pt x="7597882" y="5513417"/>
                  </a:moveTo>
                  <a:lnTo>
                    <a:pt x="7588868" y="5509572"/>
                  </a:lnTo>
                  <a:lnTo>
                    <a:pt x="7584720" y="5508196"/>
                  </a:lnTo>
                  <a:lnTo>
                    <a:pt x="7580435" y="5509919"/>
                  </a:lnTo>
                  <a:lnTo>
                    <a:pt x="7577017" y="5517931"/>
                  </a:lnTo>
                  <a:lnTo>
                    <a:pt x="7579073" y="5522360"/>
                  </a:lnTo>
                  <a:lnTo>
                    <a:pt x="7582745" y="5523926"/>
                  </a:lnTo>
                  <a:lnTo>
                    <a:pt x="7582888" y="5523592"/>
                  </a:lnTo>
                  <a:lnTo>
                    <a:pt x="7588229" y="5525871"/>
                  </a:lnTo>
                  <a:lnTo>
                    <a:pt x="7592377" y="5527246"/>
                  </a:lnTo>
                  <a:lnTo>
                    <a:pt x="7597140" y="5525331"/>
                  </a:lnTo>
                  <a:lnTo>
                    <a:pt x="7599494" y="5518049"/>
                  </a:lnTo>
                  <a:lnTo>
                    <a:pt x="7599606" y="5517702"/>
                  </a:lnTo>
                  <a:lnTo>
                    <a:pt x="7597882" y="5513417"/>
                  </a:lnTo>
                  <a:close/>
                </a:path>
                <a:path w="17756505" h="10017125">
                  <a:moveTo>
                    <a:pt x="6944343" y="5233454"/>
                  </a:moveTo>
                  <a:lnTo>
                    <a:pt x="6930990" y="5227758"/>
                  </a:lnTo>
                  <a:lnTo>
                    <a:pt x="6926370" y="5229339"/>
                  </a:lnTo>
                  <a:lnTo>
                    <a:pt x="6922952" y="5237350"/>
                  </a:lnTo>
                  <a:lnTo>
                    <a:pt x="6924532" y="5241970"/>
                  </a:lnTo>
                  <a:lnTo>
                    <a:pt x="6937886" y="5247666"/>
                  </a:lnTo>
                  <a:lnTo>
                    <a:pt x="6942506" y="5246086"/>
                  </a:lnTo>
                  <a:lnTo>
                    <a:pt x="6945923" y="5238074"/>
                  </a:lnTo>
                  <a:lnTo>
                    <a:pt x="6944343" y="5233454"/>
                  </a:lnTo>
                  <a:close/>
                </a:path>
                <a:path w="17756505" h="10017125">
                  <a:moveTo>
                    <a:pt x="7680332" y="5545825"/>
                  </a:moveTo>
                  <a:lnTo>
                    <a:pt x="7671653" y="5542123"/>
                  </a:lnTo>
                  <a:lnTo>
                    <a:pt x="7667505" y="5540748"/>
                  </a:lnTo>
                  <a:lnTo>
                    <a:pt x="7663219" y="5542471"/>
                  </a:lnTo>
                  <a:lnTo>
                    <a:pt x="7659802" y="5550483"/>
                  </a:lnTo>
                  <a:lnTo>
                    <a:pt x="7661858" y="5554910"/>
                  </a:lnTo>
                  <a:lnTo>
                    <a:pt x="7674543" y="5560321"/>
                  </a:lnTo>
                  <a:lnTo>
                    <a:pt x="7678972" y="5558265"/>
                  </a:lnTo>
                  <a:lnTo>
                    <a:pt x="7682390" y="5550253"/>
                  </a:lnTo>
                  <a:lnTo>
                    <a:pt x="7680332" y="5545825"/>
                  </a:lnTo>
                  <a:close/>
                </a:path>
                <a:path w="17756505" h="10017125">
                  <a:moveTo>
                    <a:pt x="6862933" y="5196754"/>
                  </a:moveTo>
                  <a:lnTo>
                    <a:pt x="6850247" y="5191343"/>
                  </a:lnTo>
                  <a:lnTo>
                    <a:pt x="6845628" y="5192924"/>
                  </a:lnTo>
                  <a:lnTo>
                    <a:pt x="6842210" y="5200936"/>
                  </a:lnTo>
                  <a:lnTo>
                    <a:pt x="6843791" y="5205556"/>
                  </a:lnTo>
                  <a:lnTo>
                    <a:pt x="6856476" y="5210967"/>
                  </a:lnTo>
                  <a:lnTo>
                    <a:pt x="6861097" y="5209386"/>
                  </a:lnTo>
                  <a:lnTo>
                    <a:pt x="6864514" y="5201375"/>
                  </a:lnTo>
                  <a:lnTo>
                    <a:pt x="6862933" y="5196754"/>
                  </a:lnTo>
                  <a:close/>
                </a:path>
                <a:path w="17756505" h="10017125">
                  <a:moveTo>
                    <a:pt x="6782333" y="5160006"/>
                  </a:moveTo>
                  <a:lnTo>
                    <a:pt x="6769314" y="5154452"/>
                  </a:lnTo>
                  <a:lnTo>
                    <a:pt x="6764694" y="5156033"/>
                  </a:lnTo>
                  <a:lnTo>
                    <a:pt x="6761277" y="5164045"/>
                  </a:lnTo>
                  <a:lnTo>
                    <a:pt x="6762857" y="5168665"/>
                  </a:lnTo>
                  <a:lnTo>
                    <a:pt x="6775876" y="5174219"/>
                  </a:lnTo>
                  <a:lnTo>
                    <a:pt x="6780497" y="5172638"/>
                  </a:lnTo>
                  <a:lnTo>
                    <a:pt x="6783914" y="5164626"/>
                  </a:lnTo>
                  <a:lnTo>
                    <a:pt x="6782333" y="5160006"/>
                  </a:lnTo>
                  <a:close/>
                </a:path>
                <a:path w="17756505" h="10017125">
                  <a:moveTo>
                    <a:pt x="7763117" y="5578376"/>
                  </a:moveTo>
                  <a:lnTo>
                    <a:pt x="7750432" y="5572965"/>
                  </a:lnTo>
                  <a:lnTo>
                    <a:pt x="7746003" y="5575021"/>
                  </a:lnTo>
                  <a:lnTo>
                    <a:pt x="7742728" y="5582699"/>
                  </a:lnTo>
                  <a:lnTo>
                    <a:pt x="7744785" y="5587128"/>
                  </a:lnTo>
                  <a:lnTo>
                    <a:pt x="7757471" y="5592539"/>
                  </a:lnTo>
                  <a:lnTo>
                    <a:pt x="7761899" y="5590482"/>
                  </a:lnTo>
                  <a:lnTo>
                    <a:pt x="7765316" y="5582470"/>
                  </a:lnTo>
                  <a:lnTo>
                    <a:pt x="7763117" y="5578376"/>
                  </a:lnTo>
                  <a:close/>
                </a:path>
                <a:path w="17756505" h="10017125">
                  <a:moveTo>
                    <a:pt x="6701734" y="5123258"/>
                  </a:moveTo>
                  <a:lnTo>
                    <a:pt x="6688715" y="5117704"/>
                  </a:lnTo>
                  <a:lnTo>
                    <a:pt x="6684095" y="5119284"/>
                  </a:lnTo>
                  <a:lnTo>
                    <a:pt x="6680677" y="5127297"/>
                  </a:lnTo>
                  <a:lnTo>
                    <a:pt x="6682258" y="5131916"/>
                  </a:lnTo>
                  <a:lnTo>
                    <a:pt x="6695277" y="5137470"/>
                  </a:lnTo>
                  <a:lnTo>
                    <a:pt x="6699897" y="5135889"/>
                  </a:lnTo>
                  <a:lnTo>
                    <a:pt x="6703315" y="5127878"/>
                  </a:lnTo>
                  <a:lnTo>
                    <a:pt x="6701734" y="5123258"/>
                  </a:lnTo>
                  <a:close/>
                </a:path>
                <a:path w="17756505" h="10017125">
                  <a:moveTo>
                    <a:pt x="7846471" y="5609592"/>
                  </a:moveTo>
                  <a:lnTo>
                    <a:pt x="7842323" y="5608217"/>
                  </a:lnTo>
                  <a:lnTo>
                    <a:pt x="7833644" y="5604515"/>
                  </a:lnTo>
                  <a:lnTo>
                    <a:pt x="7829214" y="5606571"/>
                  </a:lnTo>
                  <a:lnTo>
                    <a:pt x="7825939" y="5614249"/>
                  </a:lnTo>
                  <a:lnTo>
                    <a:pt x="7827996" y="5618678"/>
                  </a:lnTo>
                  <a:lnTo>
                    <a:pt x="7840681" y="5624089"/>
                  </a:lnTo>
                  <a:lnTo>
                    <a:pt x="7845110" y="5622032"/>
                  </a:lnTo>
                  <a:lnTo>
                    <a:pt x="7848528" y="5614021"/>
                  </a:lnTo>
                  <a:lnTo>
                    <a:pt x="7846471" y="5609592"/>
                  </a:lnTo>
                  <a:close/>
                </a:path>
                <a:path w="17756505" h="10017125">
                  <a:moveTo>
                    <a:pt x="6619991" y="5086415"/>
                  </a:moveTo>
                  <a:lnTo>
                    <a:pt x="6607306" y="5081004"/>
                  </a:lnTo>
                  <a:lnTo>
                    <a:pt x="6602685" y="5082585"/>
                  </a:lnTo>
                  <a:lnTo>
                    <a:pt x="6599268" y="5090597"/>
                  </a:lnTo>
                  <a:lnTo>
                    <a:pt x="6600848" y="5095217"/>
                  </a:lnTo>
                  <a:lnTo>
                    <a:pt x="6613533" y="5100628"/>
                  </a:lnTo>
                  <a:lnTo>
                    <a:pt x="6618154" y="5099048"/>
                  </a:lnTo>
                  <a:lnTo>
                    <a:pt x="6621572" y="5091036"/>
                  </a:lnTo>
                  <a:lnTo>
                    <a:pt x="6619991" y="5086415"/>
                  </a:lnTo>
                  <a:close/>
                </a:path>
                <a:path w="17756505" h="10017125">
                  <a:moveTo>
                    <a:pt x="6539726" y="5049810"/>
                  </a:moveTo>
                  <a:lnTo>
                    <a:pt x="6526707" y="5044256"/>
                  </a:lnTo>
                  <a:lnTo>
                    <a:pt x="6522086" y="5045837"/>
                  </a:lnTo>
                  <a:lnTo>
                    <a:pt x="6518669" y="5053849"/>
                  </a:lnTo>
                  <a:lnTo>
                    <a:pt x="6520249" y="5058469"/>
                  </a:lnTo>
                  <a:lnTo>
                    <a:pt x="6533268" y="5064022"/>
                  </a:lnTo>
                  <a:lnTo>
                    <a:pt x="6537889" y="5062442"/>
                  </a:lnTo>
                  <a:lnTo>
                    <a:pt x="6541307" y="5054430"/>
                  </a:lnTo>
                  <a:lnTo>
                    <a:pt x="6539726" y="5049810"/>
                  </a:lnTo>
                  <a:close/>
                </a:path>
                <a:path w="17756505" h="10017125">
                  <a:moveTo>
                    <a:pt x="7929825" y="5640808"/>
                  </a:moveTo>
                  <a:lnTo>
                    <a:pt x="7925676" y="5639433"/>
                  </a:lnTo>
                  <a:lnTo>
                    <a:pt x="7916663" y="5635588"/>
                  </a:lnTo>
                  <a:lnTo>
                    <a:pt x="7912569" y="5637787"/>
                  </a:lnTo>
                  <a:lnTo>
                    <a:pt x="7909294" y="5645465"/>
                  </a:lnTo>
                  <a:lnTo>
                    <a:pt x="7911351" y="5649894"/>
                  </a:lnTo>
                  <a:lnTo>
                    <a:pt x="7915022" y="5651460"/>
                  </a:lnTo>
                  <a:lnTo>
                    <a:pt x="7914831" y="5650983"/>
                  </a:lnTo>
                  <a:lnTo>
                    <a:pt x="7924512" y="5655113"/>
                  </a:lnTo>
                  <a:lnTo>
                    <a:pt x="7928606" y="5652914"/>
                  </a:lnTo>
                  <a:lnTo>
                    <a:pt x="7931881" y="5645236"/>
                  </a:lnTo>
                  <a:lnTo>
                    <a:pt x="7929825" y="5640808"/>
                  </a:lnTo>
                  <a:close/>
                </a:path>
                <a:path w="17756505" h="10017125">
                  <a:moveTo>
                    <a:pt x="6458459" y="5012777"/>
                  </a:moveTo>
                  <a:lnTo>
                    <a:pt x="6449445" y="5008932"/>
                  </a:lnTo>
                  <a:lnTo>
                    <a:pt x="6443322" y="5023286"/>
                  </a:lnTo>
                  <a:lnTo>
                    <a:pt x="6452002" y="5026989"/>
                  </a:lnTo>
                  <a:lnTo>
                    <a:pt x="6456621" y="5025408"/>
                  </a:lnTo>
                  <a:lnTo>
                    <a:pt x="6460039" y="5017396"/>
                  </a:lnTo>
                  <a:lnTo>
                    <a:pt x="6458459" y="5012777"/>
                  </a:lnTo>
                  <a:close/>
                </a:path>
                <a:path w="17756505" h="10017125">
                  <a:moveTo>
                    <a:pt x="6377525" y="4975886"/>
                  </a:moveTo>
                  <a:lnTo>
                    <a:pt x="6364506" y="4970332"/>
                  </a:lnTo>
                  <a:lnTo>
                    <a:pt x="6359886" y="4971912"/>
                  </a:lnTo>
                  <a:lnTo>
                    <a:pt x="6356469" y="4979925"/>
                  </a:lnTo>
                  <a:lnTo>
                    <a:pt x="6358048" y="4984544"/>
                  </a:lnTo>
                  <a:lnTo>
                    <a:pt x="6371068" y="4990098"/>
                  </a:lnTo>
                  <a:lnTo>
                    <a:pt x="6375689" y="4988518"/>
                  </a:lnTo>
                  <a:lnTo>
                    <a:pt x="6379106" y="4980506"/>
                  </a:lnTo>
                  <a:lnTo>
                    <a:pt x="6377525" y="4975886"/>
                  </a:lnTo>
                  <a:close/>
                </a:path>
                <a:path w="17756505" h="10017125">
                  <a:moveTo>
                    <a:pt x="8013272" y="5670880"/>
                  </a:moveTo>
                  <a:lnTo>
                    <a:pt x="8008982" y="5669838"/>
                  </a:lnTo>
                  <a:lnTo>
                    <a:pt x="7999968" y="5665993"/>
                  </a:lnTo>
                  <a:lnTo>
                    <a:pt x="7995874" y="5668193"/>
                  </a:lnTo>
                  <a:lnTo>
                    <a:pt x="7992599" y="5675871"/>
                  </a:lnTo>
                  <a:lnTo>
                    <a:pt x="7994655" y="5680299"/>
                  </a:lnTo>
                  <a:lnTo>
                    <a:pt x="7998328" y="5681865"/>
                  </a:lnTo>
                  <a:lnTo>
                    <a:pt x="7998470" y="5681532"/>
                  </a:lnTo>
                  <a:lnTo>
                    <a:pt x="8007817" y="5685519"/>
                  </a:lnTo>
                  <a:lnTo>
                    <a:pt x="8011911" y="5683320"/>
                  </a:lnTo>
                  <a:lnTo>
                    <a:pt x="8015329" y="5675308"/>
                  </a:lnTo>
                  <a:lnTo>
                    <a:pt x="8013272" y="5670880"/>
                  </a:lnTo>
                  <a:close/>
                </a:path>
                <a:path w="17756505" h="10017125">
                  <a:moveTo>
                    <a:pt x="6297259" y="4939280"/>
                  </a:moveTo>
                  <a:lnTo>
                    <a:pt x="6283906" y="4933584"/>
                  </a:lnTo>
                  <a:lnTo>
                    <a:pt x="6279287" y="4935164"/>
                  </a:lnTo>
                  <a:lnTo>
                    <a:pt x="6275869" y="4943176"/>
                  </a:lnTo>
                  <a:lnTo>
                    <a:pt x="6277450" y="4947796"/>
                  </a:lnTo>
                  <a:lnTo>
                    <a:pt x="6290802" y="4953492"/>
                  </a:lnTo>
                  <a:lnTo>
                    <a:pt x="6295422" y="4951912"/>
                  </a:lnTo>
                  <a:lnTo>
                    <a:pt x="6298840" y="4943900"/>
                  </a:lnTo>
                  <a:lnTo>
                    <a:pt x="6297259" y="4939280"/>
                  </a:lnTo>
                  <a:close/>
                </a:path>
                <a:path w="17756505" h="10017125">
                  <a:moveTo>
                    <a:pt x="15615891" y="8911933"/>
                  </a:moveTo>
                  <a:lnTo>
                    <a:pt x="15611079" y="8913036"/>
                  </a:lnTo>
                  <a:lnTo>
                    <a:pt x="15605944" y="8919526"/>
                  </a:lnTo>
                  <a:lnTo>
                    <a:pt x="15607048" y="8924338"/>
                  </a:lnTo>
                  <a:lnTo>
                    <a:pt x="15610292" y="8926905"/>
                  </a:lnTo>
                  <a:lnTo>
                    <a:pt x="15614873" y="8930043"/>
                  </a:lnTo>
                  <a:lnTo>
                    <a:pt x="15616542" y="8930755"/>
                  </a:lnTo>
                  <a:lnTo>
                    <a:pt x="15616065" y="8930947"/>
                  </a:lnTo>
                  <a:lnTo>
                    <a:pt x="15619403" y="8932370"/>
                  </a:lnTo>
                  <a:lnTo>
                    <a:pt x="15623405" y="8931316"/>
                  </a:lnTo>
                  <a:lnTo>
                    <a:pt x="15625496" y="8928262"/>
                  </a:lnTo>
                  <a:lnTo>
                    <a:pt x="15628065" y="8925017"/>
                  </a:lnTo>
                  <a:lnTo>
                    <a:pt x="15626961" y="8920206"/>
                  </a:lnTo>
                  <a:lnTo>
                    <a:pt x="15623716" y="8917639"/>
                  </a:lnTo>
                  <a:lnTo>
                    <a:pt x="15619135" y="8914500"/>
                  </a:lnTo>
                  <a:lnTo>
                    <a:pt x="15615891" y="8911933"/>
                  </a:lnTo>
                  <a:close/>
                </a:path>
                <a:path w="17756505" h="10017125">
                  <a:moveTo>
                    <a:pt x="6215659" y="4902104"/>
                  </a:moveTo>
                  <a:lnTo>
                    <a:pt x="6202640" y="4896551"/>
                  </a:lnTo>
                  <a:lnTo>
                    <a:pt x="6198020" y="4898131"/>
                  </a:lnTo>
                  <a:lnTo>
                    <a:pt x="6194602" y="4906143"/>
                  </a:lnTo>
                  <a:lnTo>
                    <a:pt x="6196183" y="4910763"/>
                  </a:lnTo>
                  <a:lnTo>
                    <a:pt x="6209202" y="4916316"/>
                  </a:lnTo>
                  <a:lnTo>
                    <a:pt x="6213822" y="4914736"/>
                  </a:lnTo>
                  <a:lnTo>
                    <a:pt x="6217239" y="4906724"/>
                  </a:lnTo>
                  <a:lnTo>
                    <a:pt x="6215659" y="4902104"/>
                  </a:lnTo>
                  <a:close/>
                </a:path>
                <a:path w="17756505" h="10017125">
                  <a:moveTo>
                    <a:pt x="6135536" y="4865164"/>
                  </a:moveTo>
                  <a:lnTo>
                    <a:pt x="6122183" y="4859468"/>
                  </a:lnTo>
                  <a:lnTo>
                    <a:pt x="6117563" y="4861049"/>
                  </a:lnTo>
                  <a:lnTo>
                    <a:pt x="6114145" y="4869061"/>
                  </a:lnTo>
                  <a:lnTo>
                    <a:pt x="6115725" y="4873680"/>
                  </a:lnTo>
                  <a:lnTo>
                    <a:pt x="6129079" y="4879377"/>
                  </a:lnTo>
                  <a:lnTo>
                    <a:pt x="6133698" y="4877796"/>
                  </a:lnTo>
                  <a:lnTo>
                    <a:pt x="6137116" y="4869784"/>
                  </a:lnTo>
                  <a:lnTo>
                    <a:pt x="6135536" y="4865164"/>
                  </a:lnTo>
                  <a:close/>
                </a:path>
                <a:path w="17756505" h="10017125">
                  <a:moveTo>
                    <a:pt x="8097338" y="5700426"/>
                  </a:moveTo>
                  <a:lnTo>
                    <a:pt x="8093048" y="5699385"/>
                  </a:lnTo>
                  <a:lnTo>
                    <a:pt x="8088041" y="5697249"/>
                  </a:lnTo>
                  <a:lnTo>
                    <a:pt x="8083892" y="5695874"/>
                  </a:lnTo>
                  <a:lnTo>
                    <a:pt x="8079797" y="5698073"/>
                  </a:lnTo>
                  <a:lnTo>
                    <a:pt x="8078089" y="5702079"/>
                  </a:lnTo>
                  <a:lnTo>
                    <a:pt x="8077192" y="5704853"/>
                  </a:lnTo>
                  <a:lnTo>
                    <a:pt x="8076855" y="5705894"/>
                  </a:lnTo>
                  <a:lnTo>
                    <a:pt x="8078578" y="5710179"/>
                  </a:lnTo>
                  <a:lnTo>
                    <a:pt x="8082919" y="5712031"/>
                  </a:lnTo>
                  <a:lnTo>
                    <a:pt x="8083062" y="5711697"/>
                  </a:lnTo>
                  <a:lnTo>
                    <a:pt x="8088068" y="5713833"/>
                  </a:lnTo>
                  <a:lnTo>
                    <a:pt x="8099396" y="5704855"/>
                  </a:lnTo>
                  <a:lnTo>
                    <a:pt x="8097338" y="5700426"/>
                  </a:lnTo>
                  <a:close/>
                </a:path>
                <a:path w="17756505" h="10017125">
                  <a:moveTo>
                    <a:pt x="6053935" y="4827989"/>
                  </a:moveTo>
                  <a:lnTo>
                    <a:pt x="6040916" y="4822435"/>
                  </a:lnTo>
                  <a:lnTo>
                    <a:pt x="6036296" y="4824015"/>
                  </a:lnTo>
                  <a:lnTo>
                    <a:pt x="6032878" y="4832027"/>
                  </a:lnTo>
                  <a:lnTo>
                    <a:pt x="6034459" y="4836647"/>
                  </a:lnTo>
                  <a:lnTo>
                    <a:pt x="6047478" y="4842201"/>
                  </a:lnTo>
                  <a:lnTo>
                    <a:pt x="6052097" y="4840620"/>
                  </a:lnTo>
                  <a:lnTo>
                    <a:pt x="6055515" y="4832609"/>
                  </a:lnTo>
                  <a:lnTo>
                    <a:pt x="6053935" y="4827989"/>
                  </a:lnTo>
                  <a:close/>
                </a:path>
                <a:path w="17756505" h="10017125">
                  <a:moveTo>
                    <a:pt x="5973812" y="4791049"/>
                  </a:moveTo>
                  <a:lnTo>
                    <a:pt x="5960459" y="4785353"/>
                  </a:lnTo>
                  <a:lnTo>
                    <a:pt x="5955839" y="4786934"/>
                  </a:lnTo>
                  <a:lnTo>
                    <a:pt x="5952421" y="4794945"/>
                  </a:lnTo>
                  <a:lnTo>
                    <a:pt x="5954001" y="4799565"/>
                  </a:lnTo>
                  <a:lnTo>
                    <a:pt x="5967355" y="4805261"/>
                  </a:lnTo>
                  <a:lnTo>
                    <a:pt x="5971975" y="4803680"/>
                  </a:lnTo>
                  <a:lnTo>
                    <a:pt x="5975250" y="4796002"/>
                  </a:lnTo>
                  <a:lnTo>
                    <a:pt x="5973812" y="4791049"/>
                  </a:lnTo>
                  <a:close/>
                </a:path>
                <a:path w="17756505" h="10017125">
                  <a:moveTo>
                    <a:pt x="8181213" y="5729496"/>
                  </a:moveTo>
                  <a:lnTo>
                    <a:pt x="8176923" y="5728456"/>
                  </a:lnTo>
                  <a:lnTo>
                    <a:pt x="8171915" y="5726320"/>
                  </a:lnTo>
                  <a:lnTo>
                    <a:pt x="8167767" y="5724945"/>
                  </a:lnTo>
                  <a:lnTo>
                    <a:pt x="8163672" y="5727144"/>
                  </a:lnTo>
                  <a:lnTo>
                    <a:pt x="8161963" y="5731149"/>
                  </a:lnTo>
                  <a:lnTo>
                    <a:pt x="8160730" y="5734964"/>
                  </a:lnTo>
                  <a:lnTo>
                    <a:pt x="8162453" y="5739251"/>
                  </a:lnTo>
                  <a:lnTo>
                    <a:pt x="8166125" y="5740817"/>
                  </a:lnTo>
                  <a:lnTo>
                    <a:pt x="8166267" y="5740482"/>
                  </a:lnTo>
                  <a:lnTo>
                    <a:pt x="8166601" y="5740625"/>
                  </a:lnTo>
                  <a:lnTo>
                    <a:pt x="8167078" y="5740434"/>
                  </a:lnTo>
                  <a:lnTo>
                    <a:pt x="8172085" y="5742570"/>
                  </a:lnTo>
                  <a:lnTo>
                    <a:pt x="8176234" y="5743945"/>
                  </a:lnTo>
                  <a:lnTo>
                    <a:pt x="8180328" y="5741746"/>
                  </a:lnTo>
                  <a:lnTo>
                    <a:pt x="8182037" y="5737739"/>
                  </a:lnTo>
                  <a:lnTo>
                    <a:pt x="8183269" y="5733925"/>
                  </a:lnTo>
                  <a:lnTo>
                    <a:pt x="8181213" y="5729496"/>
                  </a:lnTo>
                  <a:close/>
                </a:path>
                <a:path w="17756505" h="10017125">
                  <a:moveTo>
                    <a:pt x="5892687" y="4753682"/>
                  </a:moveTo>
                  <a:lnTo>
                    <a:pt x="5879334" y="4747986"/>
                  </a:lnTo>
                  <a:lnTo>
                    <a:pt x="5874715" y="4749566"/>
                  </a:lnTo>
                  <a:lnTo>
                    <a:pt x="5871440" y="4757244"/>
                  </a:lnTo>
                  <a:lnTo>
                    <a:pt x="5872877" y="4762198"/>
                  </a:lnTo>
                  <a:lnTo>
                    <a:pt x="5886230" y="4767894"/>
                  </a:lnTo>
                  <a:lnTo>
                    <a:pt x="5890850" y="4766314"/>
                  </a:lnTo>
                  <a:lnTo>
                    <a:pt x="5894126" y="4758636"/>
                  </a:lnTo>
                  <a:lnTo>
                    <a:pt x="5892687" y="4753682"/>
                  </a:lnTo>
                  <a:close/>
                </a:path>
                <a:path w="17756505" h="10017125">
                  <a:moveTo>
                    <a:pt x="5811563" y="4716315"/>
                  </a:moveTo>
                  <a:lnTo>
                    <a:pt x="5798544" y="4710761"/>
                  </a:lnTo>
                  <a:lnTo>
                    <a:pt x="5793924" y="4712342"/>
                  </a:lnTo>
                  <a:lnTo>
                    <a:pt x="5790648" y="4720020"/>
                  </a:lnTo>
                  <a:lnTo>
                    <a:pt x="5792086" y="4724973"/>
                  </a:lnTo>
                  <a:lnTo>
                    <a:pt x="5805105" y="4730527"/>
                  </a:lnTo>
                  <a:lnTo>
                    <a:pt x="5809725" y="4728946"/>
                  </a:lnTo>
                  <a:lnTo>
                    <a:pt x="5813000" y="4721268"/>
                  </a:lnTo>
                  <a:lnTo>
                    <a:pt x="5811563" y="4716315"/>
                  </a:lnTo>
                  <a:close/>
                </a:path>
                <a:path w="17756505" h="10017125">
                  <a:moveTo>
                    <a:pt x="5730438" y="4678948"/>
                  </a:moveTo>
                  <a:lnTo>
                    <a:pt x="5717419" y="4673394"/>
                  </a:lnTo>
                  <a:lnTo>
                    <a:pt x="5712799" y="4674975"/>
                  </a:lnTo>
                  <a:lnTo>
                    <a:pt x="5709524" y="4682652"/>
                  </a:lnTo>
                  <a:lnTo>
                    <a:pt x="5710961" y="4687606"/>
                  </a:lnTo>
                  <a:lnTo>
                    <a:pt x="5723981" y="4693160"/>
                  </a:lnTo>
                  <a:lnTo>
                    <a:pt x="5728600" y="4691579"/>
                  </a:lnTo>
                  <a:lnTo>
                    <a:pt x="5731876" y="4683901"/>
                  </a:lnTo>
                  <a:lnTo>
                    <a:pt x="5730438" y="4678948"/>
                  </a:lnTo>
                  <a:close/>
                </a:path>
                <a:path w="17756505" h="10017125">
                  <a:moveTo>
                    <a:pt x="8265230" y="5758234"/>
                  </a:moveTo>
                  <a:lnTo>
                    <a:pt x="8260939" y="5757193"/>
                  </a:lnTo>
                  <a:lnTo>
                    <a:pt x="8255932" y="5755057"/>
                  </a:lnTo>
                  <a:lnTo>
                    <a:pt x="8252118" y="5753824"/>
                  </a:lnTo>
                  <a:lnTo>
                    <a:pt x="8248023" y="5756023"/>
                  </a:lnTo>
                  <a:lnTo>
                    <a:pt x="8246314" y="5760029"/>
                  </a:lnTo>
                  <a:lnTo>
                    <a:pt x="8244939" y="5764177"/>
                  </a:lnTo>
                  <a:lnTo>
                    <a:pt x="8246804" y="5768129"/>
                  </a:lnTo>
                  <a:lnTo>
                    <a:pt x="8250477" y="5769695"/>
                  </a:lnTo>
                  <a:lnTo>
                    <a:pt x="8250619" y="5769362"/>
                  </a:lnTo>
                  <a:lnTo>
                    <a:pt x="8250952" y="5769504"/>
                  </a:lnTo>
                  <a:lnTo>
                    <a:pt x="8251429" y="5769312"/>
                  </a:lnTo>
                  <a:lnTo>
                    <a:pt x="8256436" y="5771448"/>
                  </a:lnTo>
                  <a:lnTo>
                    <a:pt x="8260250" y="5772681"/>
                  </a:lnTo>
                  <a:lnTo>
                    <a:pt x="8264678" y="5770624"/>
                  </a:lnTo>
                  <a:lnTo>
                    <a:pt x="8267429" y="5762327"/>
                  </a:lnTo>
                  <a:lnTo>
                    <a:pt x="8265230" y="5758234"/>
                  </a:lnTo>
                  <a:close/>
                </a:path>
                <a:path w="17756505" h="10017125">
                  <a:moveTo>
                    <a:pt x="5649789" y="4641389"/>
                  </a:moveTo>
                  <a:lnTo>
                    <a:pt x="5636770" y="4635836"/>
                  </a:lnTo>
                  <a:lnTo>
                    <a:pt x="5632151" y="4637415"/>
                  </a:lnTo>
                  <a:lnTo>
                    <a:pt x="5628875" y="4645094"/>
                  </a:lnTo>
                  <a:lnTo>
                    <a:pt x="5630313" y="4650048"/>
                  </a:lnTo>
                  <a:lnTo>
                    <a:pt x="5643332" y="4655601"/>
                  </a:lnTo>
                  <a:lnTo>
                    <a:pt x="5648095" y="4653687"/>
                  </a:lnTo>
                  <a:lnTo>
                    <a:pt x="5651228" y="4646343"/>
                  </a:lnTo>
                  <a:lnTo>
                    <a:pt x="5649789" y="4641389"/>
                  </a:lnTo>
                  <a:close/>
                </a:path>
                <a:path w="17756505" h="10017125">
                  <a:moveTo>
                    <a:pt x="15543795" y="8859872"/>
                  </a:moveTo>
                  <a:lnTo>
                    <a:pt x="15538984" y="8860977"/>
                  </a:lnTo>
                  <a:lnTo>
                    <a:pt x="15533848" y="8867466"/>
                  </a:lnTo>
                  <a:lnTo>
                    <a:pt x="15534954" y="8872278"/>
                  </a:lnTo>
                  <a:lnTo>
                    <a:pt x="15538198" y="8874846"/>
                  </a:lnTo>
                  <a:lnTo>
                    <a:pt x="15542777" y="8877983"/>
                  </a:lnTo>
                  <a:lnTo>
                    <a:pt x="15547452" y="8879977"/>
                  </a:lnTo>
                  <a:lnTo>
                    <a:pt x="15551310" y="8879255"/>
                  </a:lnTo>
                  <a:lnTo>
                    <a:pt x="15553402" y="8876202"/>
                  </a:lnTo>
                  <a:lnTo>
                    <a:pt x="15555970" y="8872957"/>
                  </a:lnTo>
                  <a:lnTo>
                    <a:pt x="15554866" y="8868146"/>
                  </a:lnTo>
                  <a:lnTo>
                    <a:pt x="15551620" y="8865578"/>
                  </a:lnTo>
                  <a:lnTo>
                    <a:pt x="15547040" y="8862440"/>
                  </a:lnTo>
                  <a:lnTo>
                    <a:pt x="15543795" y="8859872"/>
                  </a:lnTo>
                  <a:close/>
                </a:path>
                <a:path w="17756505" h="10017125">
                  <a:moveTo>
                    <a:pt x="5568665" y="4604022"/>
                  </a:moveTo>
                  <a:lnTo>
                    <a:pt x="5555980" y="4598611"/>
                  </a:lnTo>
                  <a:lnTo>
                    <a:pt x="5551217" y="4600526"/>
                  </a:lnTo>
                  <a:lnTo>
                    <a:pt x="5548085" y="4607869"/>
                  </a:lnTo>
                  <a:lnTo>
                    <a:pt x="5549523" y="4612823"/>
                  </a:lnTo>
                  <a:lnTo>
                    <a:pt x="5562208" y="4618234"/>
                  </a:lnTo>
                  <a:lnTo>
                    <a:pt x="5566970" y="4616320"/>
                  </a:lnTo>
                  <a:lnTo>
                    <a:pt x="5570103" y="4608975"/>
                  </a:lnTo>
                  <a:lnTo>
                    <a:pt x="5568665" y="4604022"/>
                  </a:lnTo>
                  <a:close/>
                </a:path>
                <a:path w="17756505" h="10017125">
                  <a:moveTo>
                    <a:pt x="5475331" y="4561053"/>
                  </a:moveTo>
                  <a:lnTo>
                    <a:pt x="5470711" y="4562633"/>
                  </a:lnTo>
                  <a:lnTo>
                    <a:pt x="5467436" y="4570311"/>
                  </a:lnTo>
                  <a:lnTo>
                    <a:pt x="5468874" y="4575265"/>
                  </a:lnTo>
                  <a:lnTo>
                    <a:pt x="5478221" y="4579252"/>
                  </a:lnTo>
                  <a:lnTo>
                    <a:pt x="5478079" y="4579585"/>
                  </a:lnTo>
                  <a:lnTo>
                    <a:pt x="5481751" y="4581151"/>
                  </a:lnTo>
                  <a:lnTo>
                    <a:pt x="5486513" y="4579238"/>
                  </a:lnTo>
                  <a:lnTo>
                    <a:pt x="5489646" y="4571893"/>
                  </a:lnTo>
                  <a:lnTo>
                    <a:pt x="5488208" y="4566940"/>
                  </a:lnTo>
                  <a:lnTo>
                    <a:pt x="5479195" y="4563095"/>
                  </a:lnTo>
                  <a:lnTo>
                    <a:pt x="5475331" y="4561053"/>
                  </a:lnTo>
                  <a:close/>
                </a:path>
                <a:path w="17756505" h="10017125">
                  <a:moveTo>
                    <a:pt x="8349532" y="5786302"/>
                  </a:moveTo>
                  <a:lnTo>
                    <a:pt x="8345241" y="5785261"/>
                  </a:lnTo>
                  <a:lnTo>
                    <a:pt x="8340233" y="5783124"/>
                  </a:lnTo>
                  <a:lnTo>
                    <a:pt x="8336419" y="5781892"/>
                  </a:lnTo>
                  <a:lnTo>
                    <a:pt x="8331991" y="5783950"/>
                  </a:lnTo>
                  <a:lnTo>
                    <a:pt x="8330616" y="5788098"/>
                  </a:lnTo>
                  <a:lnTo>
                    <a:pt x="8329383" y="5791912"/>
                  </a:lnTo>
                  <a:lnTo>
                    <a:pt x="8331249" y="5795865"/>
                  </a:lnTo>
                  <a:lnTo>
                    <a:pt x="8335254" y="5797573"/>
                  </a:lnTo>
                  <a:lnTo>
                    <a:pt x="8335730" y="5797381"/>
                  </a:lnTo>
                  <a:lnTo>
                    <a:pt x="8340737" y="5799517"/>
                  </a:lnTo>
                  <a:lnTo>
                    <a:pt x="8344552" y="5800750"/>
                  </a:lnTo>
                  <a:lnTo>
                    <a:pt x="8348980" y="5798693"/>
                  </a:lnTo>
                  <a:lnTo>
                    <a:pt x="8351730" y="5790397"/>
                  </a:lnTo>
                  <a:lnTo>
                    <a:pt x="8349532" y="5786302"/>
                  </a:lnTo>
                  <a:close/>
                </a:path>
                <a:path w="17756505" h="10017125">
                  <a:moveTo>
                    <a:pt x="5395493" y="4523445"/>
                  </a:moveTo>
                  <a:lnTo>
                    <a:pt x="5390873" y="4525026"/>
                  </a:lnTo>
                  <a:lnTo>
                    <a:pt x="5388819" y="4529673"/>
                  </a:lnTo>
                  <a:lnTo>
                    <a:pt x="5387264" y="4532561"/>
                  </a:lnTo>
                  <a:lnTo>
                    <a:pt x="5388702" y="4537515"/>
                  </a:lnTo>
                  <a:lnTo>
                    <a:pt x="5401721" y="4543068"/>
                  </a:lnTo>
                  <a:lnTo>
                    <a:pt x="5406341" y="4541487"/>
                  </a:lnTo>
                  <a:lnTo>
                    <a:pt x="5408253" y="4537174"/>
                  </a:lnTo>
                  <a:lnTo>
                    <a:pt x="5409807" y="4534286"/>
                  </a:lnTo>
                  <a:lnTo>
                    <a:pt x="5408370" y="4529333"/>
                  </a:lnTo>
                  <a:lnTo>
                    <a:pt x="5399356" y="4525488"/>
                  </a:lnTo>
                  <a:lnTo>
                    <a:pt x="5395493" y="4523445"/>
                  </a:lnTo>
                  <a:close/>
                </a:path>
                <a:path w="17756505" h="10017125">
                  <a:moveTo>
                    <a:pt x="5314987" y="4485552"/>
                  </a:moveTo>
                  <a:lnTo>
                    <a:pt x="5310367" y="4487133"/>
                  </a:lnTo>
                  <a:lnTo>
                    <a:pt x="5308148" y="4492105"/>
                  </a:lnTo>
                  <a:lnTo>
                    <a:pt x="5306615" y="4495002"/>
                  </a:lnTo>
                  <a:lnTo>
                    <a:pt x="5308053" y="4499956"/>
                  </a:lnTo>
                  <a:lnTo>
                    <a:pt x="5321073" y="4505510"/>
                  </a:lnTo>
                  <a:lnTo>
                    <a:pt x="5325692" y="4503929"/>
                  </a:lnTo>
                  <a:lnTo>
                    <a:pt x="5327769" y="4499292"/>
                  </a:lnTo>
                  <a:lnTo>
                    <a:pt x="5329301" y="4496394"/>
                  </a:lnTo>
                  <a:lnTo>
                    <a:pt x="5327864" y="4491439"/>
                  </a:lnTo>
                  <a:lnTo>
                    <a:pt x="5318850" y="4487595"/>
                  </a:lnTo>
                  <a:lnTo>
                    <a:pt x="5314987" y="4485552"/>
                  </a:lnTo>
                  <a:close/>
                </a:path>
                <a:path w="17756505" h="10017125">
                  <a:moveTo>
                    <a:pt x="8434403" y="5813036"/>
                  </a:moveTo>
                  <a:lnTo>
                    <a:pt x="8429971" y="5812329"/>
                  </a:lnTo>
                  <a:lnTo>
                    <a:pt x="8424962" y="5810192"/>
                  </a:lnTo>
                  <a:lnTo>
                    <a:pt x="8420814" y="5808817"/>
                  </a:lnTo>
                  <a:lnTo>
                    <a:pt x="8416719" y="5811016"/>
                  </a:lnTo>
                  <a:lnTo>
                    <a:pt x="8415344" y="5815164"/>
                  </a:lnTo>
                  <a:lnTo>
                    <a:pt x="8414112" y="5818979"/>
                  </a:lnTo>
                  <a:lnTo>
                    <a:pt x="8415977" y="5822931"/>
                  </a:lnTo>
                  <a:lnTo>
                    <a:pt x="8419650" y="5824498"/>
                  </a:lnTo>
                  <a:lnTo>
                    <a:pt x="8419507" y="5824832"/>
                  </a:lnTo>
                  <a:lnTo>
                    <a:pt x="8420174" y="5825117"/>
                  </a:lnTo>
                  <a:lnTo>
                    <a:pt x="8425466" y="5826585"/>
                  </a:lnTo>
                  <a:lnTo>
                    <a:pt x="8429615" y="5827960"/>
                  </a:lnTo>
                  <a:lnTo>
                    <a:pt x="8433710" y="5825761"/>
                  </a:lnTo>
                  <a:lnTo>
                    <a:pt x="8436459" y="5817464"/>
                  </a:lnTo>
                  <a:lnTo>
                    <a:pt x="8434403" y="5813036"/>
                  </a:lnTo>
                  <a:close/>
                </a:path>
                <a:path w="17756505" h="10017125">
                  <a:moveTo>
                    <a:pt x="5234480" y="4447660"/>
                  </a:moveTo>
                  <a:lnTo>
                    <a:pt x="5229861" y="4449240"/>
                  </a:lnTo>
                  <a:lnTo>
                    <a:pt x="5227641" y="4454212"/>
                  </a:lnTo>
                  <a:lnTo>
                    <a:pt x="5226109" y="4457110"/>
                  </a:lnTo>
                  <a:lnTo>
                    <a:pt x="5227690" y="4461730"/>
                  </a:lnTo>
                  <a:lnTo>
                    <a:pt x="5231553" y="4463773"/>
                  </a:lnTo>
                  <a:lnTo>
                    <a:pt x="5240901" y="4467760"/>
                  </a:lnTo>
                  <a:lnTo>
                    <a:pt x="5245521" y="4466179"/>
                  </a:lnTo>
                  <a:lnTo>
                    <a:pt x="5247598" y="4461541"/>
                  </a:lnTo>
                  <a:lnTo>
                    <a:pt x="5249130" y="4458644"/>
                  </a:lnTo>
                  <a:lnTo>
                    <a:pt x="5247549" y="4454023"/>
                  </a:lnTo>
                  <a:lnTo>
                    <a:pt x="5243685" y="4451981"/>
                  </a:lnTo>
                  <a:lnTo>
                    <a:pt x="5238344" y="4449703"/>
                  </a:lnTo>
                  <a:lnTo>
                    <a:pt x="5234480" y="4447660"/>
                  </a:lnTo>
                  <a:close/>
                </a:path>
                <a:path w="17756505" h="10017125">
                  <a:moveTo>
                    <a:pt x="5153975" y="4409768"/>
                  </a:moveTo>
                  <a:lnTo>
                    <a:pt x="5149355" y="4411348"/>
                  </a:lnTo>
                  <a:lnTo>
                    <a:pt x="5147135" y="4416320"/>
                  </a:lnTo>
                  <a:lnTo>
                    <a:pt x="5145603" y="4419218"/>
                  </a:lnTo>
                  <a:lnTo>
                    <a:pt x="5147183" y="4423837"/>
                  </a:lnTo>
                  <a:lnTo>
                    <a:pt x="5151047" y="4425880"/>
                  </a:lnTo>
                  <a:lnTo>
                    <a:pt x="5160061" y="4429724"/>
                  </a:lnTo>
                  <a:lnTo>
                    <a:pt x="5164681" y="4428145"/>
                  </a:lnTo>
                  <a:lnTo>
                    <a:pt x="5166758" y="4423507"/>
                  </a:lnTo>
                  <a:lnTo>
                    <a:pt x="5168290" y="4420609"/>
                  </a:lnTo>
                  <a:lnTo>
                    <a:pt x="5166709" y="4415989"/>
                  </a:lnTo>
                  <a:lnTo>
                    <a:pt x="5162846" y="4413947"/>
                  </a:lnTo>
                  <a:lnTo>
                    <a:pt x="5157839" y="4411811"/>
                  </a:lnTo>
                  <a:lnTo>
                    <a:pt x="5153975" y="4409768"/>
                  </a:lnTo>
                  <a:close/>
                </a:path>
                <a:path w="17756505" h="10017125">
                  <a:moveTo>
                    <a:pt x="15472461" y="8806953"/>
                  </a:moveTo>
                  <a:lnTo>
                    <a:pt x="15467650" y="8808057"/>
                  </a:lnTo>
                  <a:lnTo>
                    <a:pt x="15465082" y="8811302"/>
                  </a:lnTo>
                  <a:lnTo>
                    <a:pt x="15462705" y="8815023"/>
                  </a:lnTo>
                  <a:lnTo>
                    <a:pt x="15463476" y="8819692"/>
                  </a:lnTo>
                  <a:lnTo>
                    <a:pt x="15471158" y="8825731"/>
                  </a:lnTo>
                  <a:lnTo>
                    <a:pt x="15476167" y="8827867"/>
                  </a:lnTo>
                  <a:lnTo>
                    <a:pt x="15480025" y="8827146"/>
                  </a:lnTo>
                  <a:lnTo>
                    <a:pt x="15482117" y="8824092"/>
                  </a:lnTo>
                  <a:lnTo>
                    <a:pt x="15484494" y="8820371"/>
                  </a:lnTo>
                  <a:lnTo>
                    <a:pt x="15483724" y="8815703"/>
                  </a:lnTo>
                  <a:lnTo>
                    <a:pt x="15476040" y="8809664"/>
                  </a:lnTo>
                  <a:lnTo>
                    <a:pt x="15472461" y="8806953"/>
                  </a:lnTo>
                  <a:close/>
                </a:path>
                <a:path w="17756505" h="10017125">
                  <a:moveTo>
                    <a:pt x="5073945" y="4371684"/>
                  </a:moveTo>
                  <a:lnTo>
                    <a:pt x="5069325" y="4373264"/>
                  </a:lnTo>
                  <a:lnTo>
                    <a:pt x="5067105" y="4378237"/>
                  </a:lnTo>
                  <a:lnTo>
                    <a:pt x="5065574" y="4381134"/>
                  </a:lnTo>
                  <a:lnTo>
                    <a:pt x="5067155" y="4385754"/>
                  </a:lnTo>
                  <a:lnTo>
                    <a:pt x="5071018" y="4387797"/>
                  </a:lnTo>
                  <a:lnTo>
                    <a:pt x="5080030" y="4391641"/>
                  </a:lnTo>
                  <a:lnTo>
                    <a:pt x="5084651" y="4390061"/>
                  </a:lnTo>
                  <a:lnTo>
                    <a:pt x="5086728" y="4385423"/>
                  </a:lnTo>
                  <a:lnTo>
                    <a:pt x="5088260" y="4382526"/>
                  </a:lnTo>
                  <a:lnTo>
                    <a:pt x="5086679" y="4377905"/>
                  </a:lnTo>
                  <a:lnTo>
                    <a:pt x="5082816" y="4375863"/>
                  </a:lnTo>
                  <a:lnTo>
                    <a:pt x="5077809" y="4373727"/>
                  </a:lnTo>
                  <a:lnTo>
                    <a:pt x="5073945" y="4371684"/>
                  </a:lnTo>
                  <a:close/>
                </a:path>
                <a:path w="17756505" h="10017125">
                  <a:moveTo>
                    <a:pt x="8518941" y="5839628"/>
                  </a:moveTo>
                  <a:lnTo>
                    <a:pt x="8514792" y="5838252"/>
                  </a:lnTo>
                  <a:lnTo>
                    <a:pt x="8509500" y="5836784"/>
                  </a:lnTo>
                  <a:lnTo>
                    <a:pt x="8505352" y="5835409"/>
                  </a:lnTo>
                  <a:lnTo>
                    <a:pt x="8501257" y="5837608"/>
                  </a:lnTo>
                  <a:lnTo>
                    <a:pt x="8499882" y="5841757"/>
                  </a:lnTo>
                  <a:lnTo>
                    <a:pt x="8498650" y="5845571"/>
                  </a:lnTo>
                  <a:lnTo>
                    <a:pt x="8500514" y="5849523"/>
                  </a:lnTo>
                  <a:lnTo>
                    <a:pt x="8504854" y="5851374"/>
                  </a:lnTo>
                  <a:lnTo>
                    <a:pt x="8510147" y="5852843"/>
                  </a:lnTo>
                  <a:lnTo>
                    <a:pt x="8514296" y="5854218"/>
                  </a:lnTo>
                  <a:lnTo>
                    <a:pt x="8518389" y="5852018"/>
                  </a:lnTo>
                  <a:lnTo>
                    <a:pt x="8521139" y="5843722"/>
                  </a:lnTo>
                  <a:lnTo>
                    <a:pt x="8518941" y="5839628"/>
                  </a:lnTo>
                  <a:close/>
                </a:path>
                <a:path w="17756505" h="10017125">
                  <a:moveTo>
                    <a:pt x="4993248" y="4333315"/>
                  </a:moveTo>
                  <a:lnTo>
                    <a:pt x="4988628" y="4334896"/>
                  </a:lnTo>
                  <a:lnTo>
                    <a:pt x="4986409" y="4339868"/>
                  </a:lnTo>
                  <a:lnTo>
                    <a:pt x="4984877" y="4342765"/>
                  </a:lnTo>
                  <a:lnTo>
                    <a:pt x="4986457" y="4347385"/>
                  </a:lnTo>
                  <a:lnTo>
                    <a:pt x="4990320" y="4349428"/>
                  </a:lnTo>
                  <a:lnTo>
                    <a:pt x="4999333" y="4353273"/>
                  </a:lnTo>
                  <a:lnTo>
                    <a:pt x="5003953" y="4351692"/>
                  </a:lnTo>
                  <a:lnTo>
                    <a:pt x="5006030" y="4347054"/>
                  </a:lnTo>
                  <a:lnTo>
                    <a:pt x="5007562" y="4344156"/>
                  </a:lnTo>
                  <a:lnTo>
                    <a:pt x="5005982" y="4339537"/>
                  </a:lnTo>
                  <a:lnTo>
                    <a:pt x="5002119" y="4337494"/>
                  </a:lnTo>
                  <a:lnTo>
                    <a:pt x="4997111" y="4335358"/>
                  </a:lnTo>
                  <a:lnTo>
                    <a:pt x="4993248" y="4333315"/>
                  </a:lnTo>
                  <a:close/>
                </a:path>
                <a:path w="17756505" h="10017125">
                  <a:moveTo>
                    <a:pt x="4913361" y="4294898"/>
                  </a:moveTo>
                  <a:lnTo>
                    <a:pt x="4908741" y="4296478"/>
                  </a:lnTo>
                  <a:lnTo>
                    <a:pt x="4906521" y="4301451"/>
                  </a:lnTo>
                  <a:lnTo>
                    <a:pt x="4904989" y="4304348"/>
                  </a:lnTo>
                  <a:lnTo>
                    <a:pt x="4906569" y="4308967"/>
                  </a:lnTo>
                  <a:lnTo>
                    <a:pt x="4910432" y="4311010"/>
                  </a:lnTo>
                  <a:lnTo>
                    <a:pt x="4919446" y="4314855"/>
                  </a:lnTo>
                  <a:lnTo>
                    <a:pt x="4924067" y="4313275"/>
                  </a:lnTo>
                  <a:lnTo>
                    <a:pt x="4926144" y="4308637"/>
                  </a:lnTo>
                  <a:lnTo>
                    <a:pt x="4927676" y="4305739"/>
                  </a:lnTo>
                  <a:lnTo>
                    <a:pt x="4926095" y="4301119"/>
                  </a:lnTo>
                  <a:lnTo>
                    <a:pt x="4922231" y="4299077"/>
                  </a:lnTo>
                  <a:lnTo>
                    <a:pt x="4917224" y="4296941"/>
                  </a:lnTo>
                  <a:lnTo>
                    <a:pt x="4913361" y="4294898"/>
                  </a:lnTo>
                  <a:close/>
                </a:path>
                <a:path w="17756505" h="10017125">
                  <a:moveTo>
                    <a:pt x="8604382" y="5865026"/>
                  </a:moveTo>
                  <a:lnTo>
                    <a:pt x="8600233" y="5863651"/>
                  </a:lnTo>
                  <a:lnTo>
                    <a:pt x="8594941" y="5862182"/>
                  </a:lnTo>
                  <a:lnTo>
                    <a:pt x="8590651" y="5861141"/>
                  </a:lnTo>
                  <a:lnTo>
                    <a:pt x="8586555" y="5863340"/>
                  </a:lnTo>
                  <a:lnTo>
                    <a:pt x="8585181" y="5867488"/>
                  </a:lnTo>
                  <a:lnTo>
                    <a:pt x="8583948" y="5871303"/>
                  </a:lnTo>
                  <a:lnTo>
                    <a:pt x="8585814" y="5875255"/>
                  </a:lnTo>
                  <a:lnTo>
                    <a:pt x="8590487" y="5877249"/>
                  </a:lnTo>
                  <a:lnTo>
                    <a:pt x="8595779" y="5878717"/>
                  </a:lnTo>
                  <a:lnTo>
                    <a:pt x="8600070" y="5879758"/>
                  </a:lnTo>
                  <a:lnTo>
                    <a:pt x="8604165" y="5877559"/>
                  </a:lnTo>
                  <a:lnTo>
                    <a:pt x="8605540" y="5873411"/>
                  </a:lnTo>
                  <a:lnTo>
                    <a:pt x="8606581" y="5869120"/>
                  </a:lnTo>
                  <a:lnTo>
                    <a:pt x="8604382" y="5865026"/>
                  </a:lnTo>
                  <a:close/>
                </a:path>
                <a:path w="17756505" h="10017125">
                  <a:moveTo>
                    <a:pt x="4832662" y="4256529"/>
                  </a:moveTo>
                  <a:lnTo>
                    <a:pt x="4828042" y="4258109"/>
                  </a:lnTo>
                  <a:lnTo>
                    <a:pt x="4825823" y="4263081"/>
                  </a:lnTo>
                  <a:lnTo>
                    <a:pt x="4824291" y="4265979"/>
                  </a:lnTo>
                  <a:lnTo>
                    <a:pt x="4825872" y="4270599"/>
                  </a:lnTo>
                  <a:lnTo>
                    <a:pt x="4829735" y="4272642"/>
                  </a:lnTo>
                  <a:lnTo>
                    <a:pt x="4838749" y="4276487"/>
                  </a:lnTo>
                  <a:lnTo>
                    <a:pt x="4843369" y="4274906"/>
                  </a:lnTo>
                  <a:lnTo>
                    <a:pt x="4845445" y="4270268"/>
                  </a:lnTo>
                  <a:lnTo>
                    <a:pt x="4846978" y="4267370"/>
                  </a:lnTo>
                  <a:lnTo>
                    <a:pt x="4845398" y="4262751"/>
                  </a:lnTo>
                  <a:lnTo>
                    <a:pt x="4841534" y="4260708"/>
                  </a:lnTo>
                  <a:lnTo>
                    <a:pt x="4836526" y="4258572"/>
                  </a:lnTo>
                  <a:lnTo>
                    <a:pt x="4832662" y="4256529"/>
                  </a:lnTo>
                  <a:close/>
                </a:path>
                <a:path w="17756505" h="10017125">
                  <a:moveTo>
                    <a:pt x="4752918" y="4217778"/>
                  </a:moveTo>
                  <a:lnTo>
                    <a:pt x="4748298" y="4219359"/>
                  </a:lnTo>
                  <a:lnTo>
                    <a:pt x="4744213" y="4227085"/>
                  </a:lnTo>
                  <a:lnTo>
                    <a:pt x="4745793" y="4231705"/>
                  </a:lnTo>
                  <a:lnTo>
                    <a:pt x="4749656" y="4233748"/>
                  </a:lnTo>
                  <a:lnTo>
                    <a:pt x="4758670" y="4237593"/>
                  </a:lnTo>
                  <a:lnTo>
                    <a:pt x="4763290" y="4236013"/>
                  </a:lnTo>
                  <a:lnTo>
                    <a:pt x="4764857" y="4232340"/>
                  </a:lnTo>
                  <a:lnTo>
                    <a:pt x="4766899" y="4228477"/>
                  </a:lnTo>
                  <a:lnTo>
                    <a:pt x="4765318" y="4223857"/>
                  </a:lnTo>
                  <a:lnTo>
                    <a:pt x="4761455" y="4221814"/>
                  </a:lnTo>
                  <a:lnTo>
                    <a:pt x="4756447" y="4219678"/>
                  </a:lnTo>
                  <a:lnTo>
                    <a:pt x="4752918" y="4217778"/>
                  </a:lnTo>
                  <a:close/>
                </a:path>
                <a:path w="17756505" h="10017125">
                  <a:moveTo>
                    <a:pt x="15400651" y="8754225"/>
                  </a:moveTo>
                  <a:lnTo>
                    <a:pt x="15395983" y="8754996"/>
                  </a:lnTo>
                  <a:lnTo>
                    <a:pt x="15393415" y="8758241"/>
                  </a:lnTo>
                  <a:lnTo>
                    <a:pt x="15391039" y="8761962"/>
                  </a:lnTo>
                  <a:lnTo>
                    <a:pt x="15391808" y="8766631"/>
                  </a:lnTo>
                  <a:lnTo>
                    <a:pt x="15399492" y="8772670"/>
                  </a:lnTo>
                  <a:lnTo>
                    <a:pt x="15404499" y="8774806"/>
                  </a:lnTo>
                  <a:lnTo>
                    <a:pt x="15408356" y="8774084"/>
                  </a:lnTo>
                  <a:lnTo>
                    <a:pt x="15410448" y="8771031"/>
                  </a:lnTo>
                  <a:lnTo>
                    <a:pt x="15412825" y="8767309"/>
                  </a:lnTo>
                  <a:lnTo>
                    <a:pt x="15412055" y="8762641"/>
                  </a:lnTo>
                  <a:lnTo>
                    <a:pt x="15404372" y="8756601"/>
                  </a:lnTo>
                  <a:lnTo>
                    <a:pt x="15400651" y="8754225"/>
                  </a:lnTo>
                  <a:close/>
                </a:path>
                <a:path w="17756505" h="10017125">
                  <a:moveTo>
                    <a:pt x="4685382" y="4184629"/>
                  </a:moveTo>
                  <a:lnTo>
                    <a:pt x="4675701" y="4180499"/>
                  </a:lnTo>
                  <a:lnTo>
                    <a:pt x="4669578" y="4194854"/>
                  </a:lnTo>
                  <a:lnTo>
                    <a:pt x="4674919" y="4197132"/>
                  </a:lnTo>
                  <a:lnTo>
                    <a:pt x="4675061" y="4196799"/>
                  </a:lnTo>
                  <a:lnTo>
                    <a:pt x="4678734" y="4198366"/>
                  </a:lnTo>
                  <a:lnTo>
                    <a:pt x="4683353" y="4196784"/>
                  </a:lnTo>
                  <a:lnTo>
                    <a:pt x="4684920" y="4193112"/>
                  </a:lnTo>
                  <a:lnTo>
                    <a:pt x="4686820" y="4189583"/>
                  </a:lnTo>
                  <a:lnTo>
                    <a:pt x="4685382" y="4184629"/>
                  </a:lnTo>
                  <a:close/>
                </a:path>
                <a:path w="17756505" h="10017125">
                  <a:moveTo>
                    <a:pt x="8689297" y="5889805"/>
                  </a:moveTo>
                  <a:lnTo>
                    <a:pt x="8685149" y="5888430"/>
                  </a:lnTo>
                  <a:lnTo>
                    <a:pt x="8679857" y="5886962"/>
                  </a:lnTo>
                  <a:lnTo>
                    <a:pt x="8675899" y="5886062"/>
                  </a:lnTo>
                  <a:lnTo>
                    <a:pt x="8671805" y="5888263"/>
                  </a:lnTo>
                  <a:lnTo>
                    <a:pt x="8670430" y="5892411"/>
                  </a:lnTo>
                  <a:lnTo>
                    <a:pt x="8669198" y="5896225"/>
                  </a:lnTo>
                  <a:lnTo>
                    <a:pt x="8671063" y="5900177"/>
                  </a:lnTo>
                  <a:lnTo>
                    <a:pt x="8674735" y="5901743"/>
                  </a:lnTo>
                  <a:lnTo>
                    <a:pt x="8674878" y="5901410"/>
                  </a:lnTo>
                  <a:lnTo>
                    <a:pt x="8675878" y="5901837"/>
                  </a:lnTo>
                  <a:lnTo>
                    <a:pt x="8681170" y="5903305"/>
                  </a:lnTo>
                  <a:lnTo>
                    <a:pt x="8685128" y="5904204"/>
                  </a:lnTo>
                  <a:lnTo>
                    <a:pt x="8689223" y="5902005"/>
                  </a:lnTo>
                  <a:lnTo>
                    <a:pt x="8690598" y="5897857"/>
                  </a:lnTo>
                  <a:lnTo>
                    <a:pt x="8691497" y="5893900"/>
                  </a:lnTo>
                  <a:lnTo>
                    <a:pt x="8689297" y="5889805"/>
                  </a:lnTo>
                  <a:close/>
                </a:path>
                <a:path w="17756505" h="10017125">
                  <a:moveTo>
                    <a:pt x="4592761" y="4139991"/>
                  </a:moveTo>
                  <a:lnTo>
                    <a:pt x="4587807" y="4141428"/>
                  </a:lnTo>
                  <a:lnTo>
                    <a:pt x="4585587" y="4146400"/>
                  </a:lnTo>
                  <a:lnTo>
                    <a:pt x="4584055" y="4149298"/>
                  </a:lnTo>
                  <a:lnTo>
                    <a:pt x="4585635" y="4153918"/>
                  </a:lnTo>
                  <a:lnTo>
                    <a:pt x="4589499" y="4155960"/>
                  </a:lnTo>
                  <a:lnTo>
                    <a:pt x="4598512" y="4159805"/>
                  </a:lnTo>
                  <a:lnTo>
                    <a:pt x="4603132" y="4158224"/>
                  </a:lnTo>
                  <a:lnTo>
                    <a:pt x="4605209" y="4153586"/>
                  </a:lnTo>
                  <a:lnTo>
                    <a:pt x="4606741" y="4150689"/>
                  </a:lnTo>
                  <a:lnTo>
                    <a:pt x="4605161" y="4146069"/>
                  </a:lnTo>
                  <a:lnTo>
                    <a:pt x="4601298" y="4144027"/>
                  </a:lnTo>
                  <a:lnTo>
                    <a:pt x="4596290" y="4141891"/>
                  </a:lnTo>
                  <a:lnTo>
                    <a:pt x="4592761" y="4139991"/>
                  </a:lnTo>
                  <a:close/>
                </a:path>
                <a:path w="17756505" h="10017125">
                  <a:moveTo>
                    <a:pt x="4521695" y="4104941"/>
                  </a:moveTo>
                  <a:lnTo>
                    <a:pt x="4516688" y="4102805"/>
                  </a:lnTo>
                  <a:lnTo>
                    <a:pt x="4513029" y="4109531"/>
                  </a:lnTo>
                  <a:lnTo>
                    <a:pt x="4509896" y="4116875"/>
                  </a:lnTo>
                  <a:lnTo>
                    <a:pt x="4518910" y="4120720"/>
                  </a:lnTo>
                  <a:lnTo>
                    <a:pt x="4523530" y="4119139"/>
                  </a:lnTo>
                  <a:lnTo>
                    <a:pt x="4525437" y="4114824"/>
                  </a:lnTo>
                  <a:lnTo>
                    <a:pt x="4527139" y="4111604"/>
                  </a:lnTo>
                  <a:lnTo>
                    <a:pt x="4525559" y="4106984"/>
                  </a:lnTo>
                  <a:lnTo>
                    <a:pt x="4521695" y="4104941"/>
                  </a:lnTo>
                  <a:close/>
                </a:path>
                <a:path w="17756505" h="10017125">
                  <a:moveTo>
                    <a:pt x="8774833" y="5914060"/>
                  </a:moveTo>
                  <a:lnTo>
                    <a:pt x="8770541" y="5913018"/>
                  </a:lnTo>
                  <a:lnTo>
                    <a:pt x="8765248" y="5911550"/>
                  </a:lnTo>
                  <a:lnTo>
                    <a:pt x="8761291" y="5910651"/>
                  </a:lnTo>
                  <a:lnTo>
                    <a:pt x="8756863" y="5912708"/>
                  </a:lnTo>
                  <a:lnTo>
                    <a:pt x="8755822" y="5916999"/>
                  </a:lnTo>
                  <a:lnTo>
                    <a:pt x="8754732" y="5920479"/>
                  </a:lnTo>
                  <a:lnTo>
                    <a:pt x="8756931" y="5924574"/>
                  </a:lnTo>
                  <a:lnTo>
                    <a:pt x="8761270" y="5926425"/>
                  </a:lnTo>
                  <a:lnTo>
                    <a:pt x="8766563" y="5927894"/>
                  </a:lnTo>
                  <a:lnTo>
                    <a:pt x="8770520" y="5928792"/>
                  </a:lnTo>
                  <a:lnTo>
                    <a:pt x="8774948" y="5926735"/>
                  </a:lnTo>
                  <a:lnTo>
                    <a:pt x="8775990" y="5922445"/>
                  </a:lnTo>
                  <a:lnTo>
                    <a:pt x="8776889" y="5918488"/>
                  </a:lnTo>
                  <a:lnTo>
                    <a:pt x="8774833" y="5914060"/>
                  </a:lnTo>
                  <a:close/>
                </a:path>
                <a:path w="17756505" h="10017125">
                  <a:moveTo>
                    <a:pt x="4441758" y="4065714"/>
                  </a:moveTo>
                  <a:lnTo>
                    <a:pt x="4436751" y="4063578"/>
                  </a:lnTo>
                  <a:lnTo>
                    <a:pt x="4433093" y="4070303"/>
                  </a:lnTo>
                  <a:lnTo>
                    <a:pt x="4429961" y="4077647"/>
                  </a:lnTo>
                  <a:lnTo>
                    <a:pt x="4438974" y="4081492"/>
                  </a:lnTo>
                  <a:lnTo>
                    <a:pt x="4443593" y="4079912"/>
                  </a:lnTo>
                  <a:lnTo>
                    <a:pt x="4445505" y="4075598"/>
                  </a:lnTo>
                  <a:lnTo>
                    <a:pt x="4447060" y="4072710"/>
                  </a:lnTo>
                  <a:lnTo>
                    <a:pt x="4445479" y="4068090"/>
                  </a:lnTo>
                  <a:lnTo>
                    <a:pt x="4441758" y="4065714"/>
                  </a:lnTo>
                  <a:close/>
                </a:path>
                <a:path w="17756505" h="10017125">
                  <a:moveTo>
                    <a:pt x="4353428" y="4022117"/>
                  </a:moveTo>
                  <a:lnTo>
                    <a:pt x="4348666" y="4024030"/>
                  </a:lnTo>
                  <a:lnTo>
                    <a:pt x="4344865" y="4031090"/>
                  </a:lnTo>
                  <a:lnTo>
                    <a:pt x="4346445" y="4035709"/>
                  </a:lnTo>
                  <a:lnTo>
                    <a:pt x="4350166" y="4038086"/>
                  </a:lnTo>
                  <a:lnTo>
                    <a:pt x="4359180" y="4041931"/>
                  </a:lnTo>
                  <a:lnTo>
                    <a:pt x="4363799" y="4040350"/>
                  </a:lnTo>
                  <a:lnTo>
                    <a:pt x="4365365" y="4036678"/>
                  </a:lnTo>
                  <a:lnTo>
                    <a:pt x="4367266" y="4033148"/>
                  </a:lnTo>
                  <a:lnTo>
                    <a:pt x="4365686" y="4028529"/>
                  </a:lnTo>
                  <a:lnTo>
                    <a:pt x="4361964" y="4026153"/>
                  </a:lnTo>
                  <a:lnTo>
                    <a:pt x="4356957" y="4024017"/>
                  </a:lnTo>
                  <a:lnTo>
                    <a:pt x="4353428" y="4022117"/>
                  </a:lnTo>
                  <a:close/>
                </a:path>
                <a:path w="17756505" h="10017125">
                  <a:moveTo>
                    <a:pt x="15329936" y="8700780"/>
                  </a:moveTo>
                  <a:lnTo>
                    <a:pt x="15325266" y="8701551"/>
                  </a:lnTo>
                  <a:lnTo>
                    <a:pt x="15322698" y="8704796"/>
                  </a:lnTo>
                  <a:lnTo>
                    <a:pt x="15319987" y="8708374"/>
                  </a:lnTo>
                  <a:lnTo>
                    <a:pt x="15320759" y="8713044"/>
                  </a:lnTo>
                  <a:lnTo>
                    <a:pt x="15328443" y="8719083"/>
                  </a:lnTo>
                  <a:lnTo>
                    <a:pt x="15330111" y="8719795"/>
                  </a:lnTo>
                  <a:lnTo>
                    <a:pt x="15329969" y="8720129"/>
                  </a:lnTo>
                  <a:lnTo>
                    <a:pt x="15333308" y="8721553"/>
                  </a:lnTo>
                  <a:lnTo>
                    <a:pt x="15337165" y="8720831"/>
                  </a:lnTo>
                  <a:lnTo>
                    <a:pt x="15339256" y="8717778"/>
                  </a:lnTo>
                  <a:lnTo>
                    <a:pt x="15341967" y="8714199"/>
                  </a:lnTo>
                  <a:lnTo>
                    <a:pt x="15341197" y="8709531"/>
                  </a:lnTo>
                  <a:lnTo>
                    <a:pt x="15333514" y="8703491"/>
                  </a:lnTo>
                  <a:lnTo>
                    <a:pt x="15329936" y="8700780"/>
                  </a:lnTo>
                  <a:close/>
                </a:path>
                <a:path w="17756505" h="10017125">
                  <a:moveTo>
                    <a:pt x="4282170" y="3986591"/>
                  </a:moveTo>
                  <a:lnTo>
                    <a:pt x="4273491" y="3982889"/>
                  </a:lnTo>
                  <a:lnTo>
                    <a:pt x="4268680" y="3983993"/>
                  </a:lnTo>
                  <a:lnTo>
                    <a:pt x="4266453" y="3988961"/>
                  </a:lnTo>
                  <a:lnTo>
                    <a:pt x="4265071" y="3991528"/>
                  </a:lnTo>
                  <a:lnTo>
                    <a:pt x="4266652" y="3996148"/>
                  </a:lnTo>
                  <a:lnTo>
                    <a:pt x="4270372" y="3998525"/>
                  </a:lnTo>
                  <a:lnTo>
                    <a:pt x="4279385" y="4002369"/>
                  </a:lnTo>
                  <a:lnTo>
                    <a:pt x="4284006" y="4000789"/>
                  </a:lnTo>
                  <a:lnTo>
                    <a:pt x="4286090" y="3996155"/>
                  </a:lnTo>
                  <a:lnTo>
                    <a:pt x="4287472" y="3993587"/>
                  </a:lnTo>
                  <a:lnTo>
                    <a:pt x="4285891" y="3988967"/>
                  </a:lnTo>
                  <a:lnTo>
                    <a:pt x="4282170" y="3986591"/>
                  </a:lnTo>
                  <a:close/>
                </a:path>
                <a:path w="17756505" h="10017125">
                  <a:moveTo>
                    <a:pt x="8860650" y="5937647"/>
                  </a:moveTo>
                  <a:lnTo>
                    <a:pt x="8856360" y="5936606"/>
                  </a:lnTo>
                  <a:lnTo>
                    <a:pt x="8851068" y="5935137"/>
                  </a:lnTo>
                  <a:lnTo>
                    <a:pt x="8846778" y="5934096"/>
                  </a:lnTo>
                  <a:lnTo>
                    <a:pt x="8842681" y="5936295"/>
                  </a:lnTo>
                  <a:lnTo>
                    <a:pt x="8841640" y="5940585"/>
                  </a:lnTo>
                  <a:lnTo>
                    <a:pt x="8840884" y="5944208"/>
                  </a:lnTo>
                  <a:lnTo>
                    <a:pt x="8842750" y="5948161"/>
                  </a:lnTo>
                  <a:lnTo>
                    <a:pt x="8847091" y="5950012"/>
                  </a:lnTo>
                  <a:lnTo>
                    <a:pt x="8852381" y="5951480"/>
                  </a:lnTo>
                  <a:lnTo>
                    <a:pt x="8856673" y="5952522"/>
                  </a:lnTo>
                  <a:lnTo>
                    <a:pt x="8860767" y="5950322"/>
                  </a:lnTo>
                  <a:lnTo>
                    <a:pt x="8862849" y="5941741"/>
                  </a:lnTo>
                  <a:lnTo>
                    <a:pt x="8860650" y="5937647"/>
                  </a:lnTo>
                  <a:close/>
                </a:path>
                <a:path w="17756505" h="10017125">
                  <a:moveTo>
                    <a:pt x="4202995" y="3946504"/>
                  </a:moveTo>
                  <a:lnTo>
                    <a:pt x="4197988" y="3944368"/>
                  </a:lnTo>
                  <a:lnTo>
                    <a:pt x="4194330" y="3951093"/>
                  </a:lnTo>
                  <a:lnTo>
                    <a:pt x="4191197" y="3958437"/>
                  </a:lnTo>
                  <a:lnTo>
                    <a:pt x="4200211" y="3962282"/>
                  </a:lnTo>
                  <a:lnTo>
                    <a:pt x="4204830" y="3960702"/>
                  </a:lnTo>
                  <a:lnTo>
                    <a:pt x="4206742" y="3956388"/>
                  </a:lnTo>
                  <a:lnTo>
                    <a:pt x="4208297" y="3953500"/>
                  </a:lnTo>
                  <a:lnTo>
                    <a:pt x="4206716" y="3948881"/>
                  </a:lnTo>
                  <a:lnTo>
                    <a:pt x="4202995" y="3946504"/>
                  </a:lnTo>
                  <a:close/>
                </a:path>
                <a:path w="17756505" h="10017125">
                  <a:moveTo>
                    <a:pt x="4114948" y="3902239"/>
                  </a:moveTo>
                  <a:lnTo>
                    <a:pt x="4109995" y="3903676"/>
                  </a:lnTo>
                  <a:lnTo>
                    <a:pt x="4107605" y="3908970"/>
                  </a:lnTo>
                  <a:lnTo>
                    <a:pt x="4106243" y="3911546"/>
                  </a:lnTo>
                  <a:lnTo>
                    <a:pt x="4107824" y="3916166"/>
                  </a:lnTo>
                  <a:lnTo>
                    <a:pt x="4111545" y="3918543"/>
                  </a:lnTo>
                  <a:lnTo>
                    <a:pt x="4120893" y="3922530"/>
                  </a:lnTo>
                  <a:lnTo>
                    <a:pt x="4125512" y="3920950"/>
                  </a:lnTo>
                  <a:lnTo>
                    <a:pt x="4127760" y="3915989"/>
                  </a:lnTo>
                  <a:lnTo>
                    <a:pt x="4129121" y="3913414"/>
                  </a:lnTo>
                  <a:lnTo>
                    <a:pt x="4127540" y="3908793"/>
                  </a:lnTo>
                  <a:lnTo>
                    <a:pt x="4123819" y="3906417"/>
                  </a:lnTo>
                  <a:lnTo>
                    <a:pt x="4118812" y="3904282"/>
                  </a:lnTo>
                  <a:lnTo>
                    <a:pt x="4114948" y="3902239"/>
                  </a:lnTo>
                  <a:close/>
                </a:path>
                <a:path w="17756505" h="10017125">
                  <a:moveTo>
                    <a:pt x="8946563" y="5960089"/>
                  </a:moveTo>
                  <a:lnTo>
                    <a:pt x="8942271" y="5959048"/>
                  </a:lnTo>
                  <a:lnTo>
                    <a:pt x="8936980" y="5957579"/>
                  </a:lnTo>
                  <a:lnTo>
                    <a:pt x="8932689" y="5956539"/>
                  </a:lnTo>
                  <a:lnTo>
                    <a:pt x="8928595" y="5958738"/>
                  </a:lnTo>
                  <a:lnTo>
                    <a:pt x="8927554" y="5963028"/>
                  </a:lnTo>
                  <a:lnTo>
                    <a:pt x="8926798" y="5966652"/>
                  </a:lnTo>
                  <a:lnTo>
                    <a:pt x="8928663" y="5970604"/>
                  </a:lnTo>
                  <a:lnTo>
                    <a:pt x="8933002" y="5972455"/>
                  </a:lnTo>
                  <a:lnTo>
                    <a:pt x="8938294" y="5973923"/>
                  </a:lnTo>
                  <a:lnTo>
                    <a:pt x="8942585" y="5974964"/>
                  </a:lnTo>
                  <a:lnTo>
                    <a:pt x="8946680" y="5972765"/>
                  </a:lnTo>
                  <a:lnTo>
                    <a:pt x="8948763" y="5964184"/>
                  </a:lnTo>
                  <a:lnTo>
                    <a:pt x="8946563" y="5960089"/>
                  </a:lnTo>
                  <a:close/>
                </a:path>
                <a:path w="17756505" h="10017125">
                  <a:moveTo>
                    <a:pt x="4044453" y="3865855"/>
                  </a:moveTo>
                  <a:lnTo>
                    <a:pt x="4035439" y="3862010"/>
                  </a:lnTo>
                  <a:lnTo>
                    <a:pt x="4030629" y="3863114"/>
                  </a:lnTo>
                  <a:lnTo>
                    <a:pt x="4028239" y="3868408"/>
                  </a:lnTo>
                  <a:lnTo>
                    <a:pt x="4026877" y="3870983"/>
                  </a:lnTo>
                  <a:lnTo>
                    <a:pt x="4028457" y="3875603"/>
                  </a:lnTo>
                  <a:lnTo>
                    <a:pt x="4032178" y="3877980"/>
                  </a:lnTo>
                  <a:lnTo>
                    <a:pt x="4041526" y="3881967"/>
                  </a:lnTo>
                  <a:lnTo>
                    <a:pt x="4046145" y="3880386"/>
                  </a:lnTo>
                  <a:lnTo>
                    <a:pt x="4048393" y="3875426"/>
                  </a:lnTo>
                  <a:lnTo>
                    <a:pt x="4049754" y="3872851"/>
                  </a:lnTo>
                  <a:lnTo>
                    <a:pt x="4048174" y="3868231"/>
                  </a:lnTo>
                  <a:lnTo>
                    <a:pt x="4044453" y="3865855"/>
                  </a:lnTo>
                  <a:close/>
                </a:path>
                <a:path w="17756505" h="10017125">
                  <a:moveTo>
                    <a:pt x="15259363" y="8647003"/>
                  </a:moveTo>
                  <a:lnTo>
                    <a:pt x="15254693" y="8647773"/>
                  </a:lnTo>
                  <a:lnTo>
                    <a:pt x="15252125" y="8651017"/>
                  </a:lnTo>
                  <a:lnTo>
                    <a:pt x="15249415" y="8654596"/>
                  </a:lnTo>
                  <a:lnTo>
                    <a:pt x="15250187" y="8659265"/>
                  </a:lnTo>
                  <a:lnTo>
                    <a:pt x="15257870" y="8665305"/>
                  </a:lnTo>
                  <a:lnTo>
                    <a:pt x="15259538" y="8666017"/>
                  </a:lnTo>
                  <a:lnTo>
                    <a:pt x="15259396" y="8666351"/>
                  </a:lnTo>
                  <a:lnTo>
                    <a:pt x="15262735" y="8667775"/>
                  </a:lnTo>
                  <a:lnTo>
                    <a:pt x="15266592" y="8667052"/>
                  </a:lnTo>
                  <a:lnTo>
                    <a:pt x="15268684" y="8663999"/>
                  </a:lnTo>
                  <a:lnTo>
                    <a:pt x="15271394" y="8660421"/>
                  </a:lnTo>
                  <a:lnTo>
                    <a:pt x="15270625" y="8655752"/>
                  </a:lnTo>
                  <a:lnTo>
                    <a:pt x="15262941" y="8649713"/>
                  </a:lnTo>
                  <a:lnTo>
                    <a:pt x="15259363" y="8647003"/>
                  </a:lnTo>
                  <a:close/>
                </a:path>
                <a:path w="17756505" h="10017125">
                  <a:moveTo>
                    <a:pt x="3964610" y="3825482"/>
                  </a:moveTo>
                  <a:lnTo>
                    <a:pt x="3959602" y="3823347"/>
                  </a:lnTo>
                  <a:lnTo>
                    <a:pt x="3955945" y="3830073"/>
                  </a:lnTo>
                  <a:lnTo>
                    <a:pt x="3952812" y="3837417"/>
                  </a:lnTo>
                  <a:lnTo>
                    <a:pt x="3958486" y="3839838"/>
                  </a:lnTo>
                  <a:lnTo>
                    <a:pt x="3958010" y="3840028"/>
                  </a:lnTo>
                  <a:lnTo>
                    <a:pt x="3961682" y="3841595"/>
                  </a:lnTo>
                  <a:lnTo>
                    <a:pt x="3966302" y="3840015"/>
                  </a:lnTo>
                  <a:lnTo>
                    <a:pt x="3969578" y="3832337"/>
                  </a:lnTo>
                  <a:lnTo>
                    <a:pt x="3968330" y="3827859"/>
                  </a:lnTo>
                  <a:lnTo>
                    <a:pt x="3964610" y="3825482"/>
                  </a:lnTo>
                  <a:close/>
                </a:path>
                <a:path w="17756505" h="10017125">
                  <a:moveTo>
                    <a:pt x="9032761" y="5981865"/>
                  </a:moveTo>
                  <a:lnTo>
                    <a:pt x="9028470" y="5980824"/>
                  </a:lnTo>
                  <a:lnTo>
                    <a:pt x="9023178" y="5979356"/>
                  </a:lnTo>
                  <a:lnTo>
                    <a:pt x="9018886" y="5978314"/>
                  </a:lnTo>
                  <a:lnTo>
                    <a:pt x="9014792" y="5980513"/>
                  </a:lnTo>
                  <a:lnTo>
                    <a:pt x="9013750" y="5984804"/>
                  </a:lnTo>
                  <a:lnTo>
                    <a:pt x="9012852" y="5988760"/>
                  </a:lnTo>
                  <a:lnTo>
                    <a:pt x="9014860" y="5992379"/>
                  </a:lnTo>
                  <a:lnTo>
                    <a:pt x="9019200" y="5994230"/>
                  </a:lnTo>
                  <a:lnTo>
                    <a:pt x="9024492" y="5995698"/>
                  </a:lnTo>
                  <a:lnTo>
                    <a:pt x="9028783" y="5996740"/>
                  </a:lnTo>
                  <a:lnTo>
                    <a:pt x="9032877" y="5994540"/>
                  </a:lnTo>
                  <a:lnTo>
                    <a:pt x="9034959" y="5985959"/>
                  </a:lnTo>
                  <a:lnTo>
                    <a:pt x="9032761" y="5981865"/>
                  </a:lnTo>
                  <a:close/>
                </a:path>
                <a:path w="17756505" h="10017125">
                  <a:moveTo>
                    <a:pt x="3886195" y="3784536"/>
                  </a:moveTo>
                  <a:lnTo>
                    <a:pt x="3877182" y="3780692"/>
                  </a:lnTo>
                  <a:lnTo>
                    <a:pt x="3872371" y="3781797"/>
                  </a:lnTo>
                  <a:lnTo>
                    <a:pt x="3868953" y="3789808"/>
                  </a:lnTo>
                  <a:lnTo>
                    <a:pt x="3870200" y="3794286"/>
                  </a:lnTo>
                  <a:lnTo>
                    <a:pt x="3873921" y="3796662"/>
                  </a:lnTo>
                  <a:lnTo>
                    <a:pt x="3883268" y="3800649"/>
                  </a:lnTo>
                  <a:lnTo>
                    <a:pt x="3887888" y="3799069"/>
                  </a:lnTo>
                  <a:lnTo>
                    <a:pt x="3891164" y="3791391"/>
                  </a:lnTo>
                  <a:lnTo>
                    <a:pt x="3889917" y="3786913"/>
                  </a:lnTo>
                  <a:lnTo>
                    <a:pt x="3886195" y="3784536"/>
                  </a:lnTo>
                  <a:close/>
                </a:path>
                <a:path w="17756505" h="10017125">
                  <a:moveTo>
                    <a:pt x="3807113" y="3743306"/>
                  </a:moveTo>
                  <a:lnTo>
                    <a:pt x="3798100" y="3739462"/>
                  </a:lnTo>
                  <a:lnTo>
                    <a:pt x="3793288" y="3740565"/>
                  </a:lnTo>
                  <a:lnTo>
                    <a:pt x="3789870" y="3748577"/>
                  </a:lnTo>
                  <a:lnTo>
                    <a:pt x="3791117" y="3753055"/>
                  </a:lnTo>
                  <a:lnTo>
                    <a:pt x="3794839" y="3755431"/>
                  </a:lnTo>
                  <a:lnTo>
                    <a:pt x="3803852" y="3759276"/>
                  </a:lnTo>
                  <a:lnTo>
                    <a:pt x="3808472" y="3757696"/>
                  </a:lnTo>
                  <a:lnTo>
                    <a:pt x="3810038" y="3754024"/>
                  </a:lnTo>
                  <a:lnTo>
                    <a:pt x="3812081" y="3750160"/>
                  </a:lnTo>
                  <a:lnTo>
                    <a:pt x="3810834" y="3745683"/>
                  </a:lnTo>
                  <a:lnTo>
                    <a:pt x="3807113" y="3743306"/>
                  </a:lnTo>
                  <a:close/>
                </a:path>
                <a:path w="17756505" h="10017125">
                  <a:moveTo>
                    <a:pt x="15188931" y="8592890"/>
                  </a:moveTo>
                  <a:lnTo>
                    <a:pt x="15183929" y="8593518"/>
                  </a:lnTo>
                  <a:lnTo>
                    <a:pt x="15178793" y="8600008"/>
                  </a:lnTo>
                  <a:lnTo>
                    <a:pt x="15179421" y="8605010"/>
                  </a:lnTo>
                  <a:lnTo>
                    <a:pt x="15187105" y="8611050"/>
                  </a:lnTo>
                  <a:lnTo>
                    <a:pt x="15188774" y="8611762"/>
                  </a:lnTo>
                  <a:lnTo>
                    <a:pt x="15188632" y="8612096"/>
                  </a:lnTo>
                  <a:lnTo>
                    <a:pt x="15191969" y="8613520"/>
                  </a:lnTo>
                  <a:lnTo>
                    <a:pt x="15195828" y="8612798"/>
                  </a:lnTo>
                  <a:lnTo>
                    <a:pt x="15197920" y="8609744"/>
                  </a:lnTo>
                  <a:lnTo>
                    <a:pt x="15200486" y="8606500"/>
                  </a:lnTo>
                  <a:lnTo>
                    <a:pt x="15199860" y="8601497"/>
                  </a:lnTo>
                  <a:lnTo>
                    <a:pt x="15188931" y="8592890"/>
                  </a:lnTo>
                  <a:close/>
                </a:path>
                <a:path w="17756505" h="10017125">
                  <a:moveTo>
                    <a:pt x="9119194" y="6002162"/>
                  </a:moveTo>
                  <a:lnTo>
                    <a:pt x="9114903" y="6001121"/>
                  </a:lnTo>
                  <a:lnTo>
                    <a:pt x="9109469" y="5999987"/>
                  </a:lnTo>
                  <a:lnTo>
                    <a:pt x="9105511" y="5999088"/>
                  </a:lnTo>
                  <a:lnTo>
                    <a:pt x="9101274" y="6001620"/>
                  </a:lnTo>
                  <a:lnTo>
                    <a:pt x="9100233" y="6005911"/>
                  </a:lnTo>
                  <a:lnTo>
                    <a:pt x="9099334" y="6009868"/>
                  </a:lnTo>
                  <a:lnTo>
                    <a:pt x="9101341" y="6013486"/>
                  </a:lnTo>
                  <a:lnTo>
                    <a:pt x="9104680" y="6014910"/>
                  </a:lnTo>
                  <a:lnTo>
                    <a:pt x="9104822" y="6014577"/>
                  </a:lnTo>
                  <a:lnTo>
                    <a:pt x="9106158" y="6015147"/>
                  </a:lnTo>
                  <a:lnTo>
                    <a:pt x="9111592" y="6016281"/>
                  </a:lnTo>
                  <a:lnTo>
                    <a:pt x="9115549" y="6017179"/>
                  </a:lnTo>
                  <a:lnTo>
                    <a:pt x="9119787" y="6014646"/>
                  </a:lnTo>
                  <a:lnTo>
                    <a:pt x="9120828" y="6010356"/>
                  </a:lnTo>
                  <a:lnTo>
                    <a:pt x="9121726" y="6006399"/>
                  </a:lnTo>
                  <a:lnTo>
                    <a:pt x="9119194" y="6002162"/>
                  </a:lnTo>
                  <a:close/>
                </a:path>
                <a:path w="17756505" h="10017125">
                  <a:moveTo>
                    <a:pt x="3719828" y="3698182"/>
                  </a:moveTo>
                  <a:lnTo>
                    <a:pt x="3715016" y="3699286"/>
                  </a:lnTo>
                  <a:lnTo>
                    <a:pt x="3713308" y="3703292"/>
                  </a:lnTo>
                  <a:lnTo>
                    <a:pt x="3711265" y="3707156"/>
                  </a:lnTo>
                  <a:lnTo>
                    <a:pt x="3712512" y="3711633"/>
                  </a:lnTo>
                  <a:lnTo>
                    <a:pt x="3716233" y="3714009"/>
                  </a:lnTo>
                  <a:lnTo>
                    <a:pt x="3721908" y="3716430"/>
                  </a:lnTo>
                  <a:lnTo>
                    <a:pt x="3721766" y="3716764"/>
                  </a:lnTo>
                  <a:lnTo>
                    <a:pt x="3725438" y="3718331"/>
                  </a:lnTo>
                  <a:lnTo>
                    <a:pt x="3730058" y="3716750"/>
                  </a:lnTo>
                  <a:lnTo>
                    <a:pt x="3731624" y="3713078"/>
                  </a:lnTo>
                  <a:lnTo>
                    <a:pt x="3733667" y="3709214"/>
                  </a:lnTo>
                  <a:lnTo>
                    <a:pt x="3732420" y="3704737"/>
                  </a:lnTo>
                  <a:lnTo>
                    <a:pt x="3728699" y="3702360"/>
                  </a:lnTo>
                  <a:lnTo>
                    <a:pt x="3723692" y="3700225"/>
                  </a:lnTo>
                  <a:lnTo>
                    <a:pt x="3719828" y="3698182"/>
                  </a:lnTo>
                  <a:close/>
                </a:path>
                <a:path w="17756505" h="10017125">
                  <a:moveTo>
                    <a:pt x="3640888" y="3656618"/>
                  </a:moveTo>
                  <a:lnTo>
                    <a:pt x="3636411" y="3657864"/>
                  </a:lnTo>
                  <a:lnTo>
                    <a:pt x="3634369" y="3661728"/>
                  </a:lnTo>
                  <a:lnTo>
                    <a:pt x="3632468" y="3665258"/>
                  </a:lnTo>
                  <a:lnTo>
                    <a:pt x="3633573" y="3670069"/>
                  </a:lnTo>
                  <a:lnTo>
                    <a:pt x="3637294" y="3672445"/>
                  </a:lnTo>
                  <a:lnTo>
                    <a:pt x="3646641" y="3676432"/>
                  </a:lnTo>
                  <a:lnTo>
                    <a:pt x="3651118" y="3675185"/>
                  </a:lnTo>
                  <a:lnTo>
                    <a:pt x="3652684" y="3671514"/>
                  </a:lnTo>
                  <a:lnTo>
                    <a:pt x="3654584" y="3667984"/>
                  </a:lnTo>
                  <a:lnTo>
                    <a:pt x="3653480" y="3663173"/>
                  </a:lnTo>
                  <a:lnTo>
                    <a:pt x="3649759" y="3660796"/>
                  </a:lnTo>
                  <a:lnTo>
                    <a:pt x="3644751" y="3658660"/>
                  </a:lnTo>
                  <a:lnTo>
                    <a:pt x="3640888" y="3656618"/>
                  </a:lnTo>
                  <a:close/>
                </a:path>
                <a:path w="17756505" h="10017125">
                  <a:moveTo>
                    <a:pt x="9205484" y="6022794"/>
                  </a:moveTo>
                  <a:lnTo>
                    <a:pt x="9201194" y="6021753"/>
                  </a:lnTo>
                  <a:lnTo>
                    <a:pt x="9195758" y="6020618"/>
                  </a:lnTo>
                  <a:lnTo>
                    <a:pt x="9191802" y="6019719"/>
                  </a:lnTo>
                  <a:lnTo>
                    <a:pt x="9187565" y="6022252"/>
                  </a:lnTo>
                  <a:lnTo>
                    <a:pt x="9186523" y="6026542"/>
                  </a:lnTo>
                  <a:lnTo>
                    <a:pt x="9185767" y="6030166"/>
                  </a:lnTo>
                  <a:lnTo>
                    <a:pt x="9187775" y="6033784"/>
                  </a:lnTo>
                  <a:lnTo>
                    <a:pt x="9192449" y="6035778"/>
                  </a:lnTo>
                  <a:lnTo>
                    <a:pt x="9197883" y="6036912"/>
                  </a:lnTo>
                  <a:lnTo>
                    <a:pt x="9201840" y="6037811"/>
                  </a:lnTo>
                  <a:lnTo>
                    <a:pt x="9206077" y="6035278"/>
                  </a:lnTo>
                  <a:lnTo>
                    <a:pt x="9207118" y="6030987"/>
                  </a:lnTo>
                  <a:lnTo>
                    <a:pt x="9208017" y="6027030"/>
                  </a:lnTo>
                  <a:lnTo>
                    <a:pt x="9205484" y="6022794"/>
                  </a:lnTo>
                  <a:close/>
                </a:path>
                <a:path w="17756505" h="10017125">
                  <a:moveTo>
                    <a:pt x="3562567" y="3614528"/>
                  </a:moveTo>
                  <a:lnTo>
                    <a:pt x="3558090" y="3615775"/>
                  </a:lnTo>
                  <a:lnTo>
                    <a:pt x="3556048" y="3619638"/>
                  </a:lnTo>
                  <a:lnTo>
                    <a:pt x="3554147" y="3623167"/>
                  </a:lnTo>
                  <a:lnTo>
                    <a:pt x="3555252" y="3627979"/>
                  </a:lnTo>
                  <a:lnTo>
                    <a:pt x="3558973" y="3630356"/>
                  </a:lnTo>
                  <a:lnTo>
                    <a:pt x="3568320" y="3634343"/>
                  </a:lnTo>
                  <a:lnTo>
                    <a:pt x="3572796" y="3633096"/>
                  </a:lnTo>
                  <a:lnTo>
                    <a:pt x="3574363" y="3629424"/>
                  </a:lnTo>
                  <a:lnTo>
                    <a:pt x="3576263" y="3625894"/>
                  </a:lnTo>
                  <a:lnTo>
                    <a:pt x="3575160" y="3621083"/>
                  </a:lnTo>
                  <a:lnTo>
                    <a:pt x="3571439" y="3618707"/>
                  </a:lnTo>
                  <a:lnTo>
                    <a:pt x="3566431" y="3616570"/>
                  </a:lnTo>
                  <a:lnTo>
                    <a:pt x="3562567" y="3614528"/>
                  </a:lnTo>
                  <a:close/>
                </a:path>
                <a:path w="17756505" h="10017125">
                  <a:moveTo>
                    <a:pt x="15118643" y="8538444"/>
                  </a:moveTo>
                  <a:lnTo>
                    <a:pt x="15113641" y="8539072"/>
                  </a:lnTo>
                  <a:lnTo>
                    <a:pt x="15108505" y="8545562"/>
                  </a:lnTo>
                  <a:lnTo>
                    <a:pt x="15109133" y="8550565"/>
                  </a:lnTo>
                  <a:lnTo>
                    <a:pt x="15116816" y="8556605"/>
                  </a:lnTo>
                  <a:lnTo>
                    <a:pt x="15118486" y="8557317"/>
                  </a:lnTo>
                  <a:lnTo>
                    <a:pt x="15118678" y="8557793"/>
                  </a:lnTo>
                  <a:lnTo>
                    <a:pt x="15121681" y="8559074"/>
                  </a:lnTo>
                  <a:lnTo>
                    <a:pt x="15125348" y="8557876"/>
                  </a:lnTo>
                  <a:lnTo>
                    <a:pt x="15127630" y="8555299"/>
                  </a:lnTo>
                  <a:lnTo>
                    <a:pt x="15130198" y="8552054"/>
                  </a:lnTo>
                  <a:lnTo>
                    <a:pt x="15129572" y="8547052"/>
                  </a:lnTo>
                  <a:lnTo>
                    <a:pt x="15118643" y="8538444"/>
                  </a:lnTo>
                  <a:close/>
                </a:path>
                <a:path w="17756505" h="10017125">
                  <a:moveTo>
                    <a:pt x="3484388" y="3572104"/>
                  </a:moveTo>
                  <a:lnTo>
                    <a:pt x="3479911" y="3573351"/>
                  </a:lnTo>
                  <a:lnTo>
                    <a:pt x="3475826" y="3581078"/>
                  </a:lnTo>
                  <a:lnTo>
                    <a:pt x="3477073" y="3585556"/>
                  </a:lnTo>
                  <a:lnTo>
                    <a:pt x="3480652" y="3588266"/>
                  </a:lnTo>
                  <a:lnTo>
                    <a:pt x="3489998" y="3592252"/>
                  </a:lnTo>
                  <a:lnTo>
                    <a:pt x="3494143" y="3590864"/>
                  </a:lnTo>
                  <a:lnTo>
                    <a:pt x="3496043" y="3587334"/>
                  </a:lnTo>
                  <a:lnTo>
                    <a:pt x="3498086" y="3583471"/>
                  </a:lnTo>
                  <a:lnTo>
                    <a:pt x="3496839" y="3578993"/>
                  </a:lnTo>
                  <a:lnTo>
                    <a:pt x="3493260" y="3576283"/>
                  </a:lnTo>
                  <a:lnTo>
                    <a:pt x="3488252" y="3574146"/>
                  </a:lnTo>
                  <a:lnTo>
                    <a:pt x="3484388" y="3572104"/>
                  </a:lnTo>
                  <a:close/>
                </a:path>
                <a:path w="17756505" h="10017125">
                  <a:moveTo>
                    <a:pt x="9292011" y="6041947"/>
                  </a:moveTo>
                  <a:lnTo>
                    <a:pt x="9288054" y="6041049"/>
                  </a:lnTo>
                  <a:lnTo>
                    <a:pt x="9282619" y="6039914"/>
                  </a:lnTo>
                  <a:lnTo>
                    <a:pt x="9278328" y="6038873"/>
                  </a:lnTo>
                  <a:lnTo>
                    <a:pt x="9274426" y="6041548"/>
                  </a:lnTo>
                  <a:lnTo>
                    <a:pt x="9273384" y="6045839"/>
                  </a:lnTo>
                  <a:lnTo>
                    <a:pt x="9272628" y="6049462"/>
                  </a:lnTo>
                  <a:lnTo>
                    <a:pt x="9274636" y="6053081"/>
                  </a:lnTo>
                  <a:lnTo>
                    <a:pt x="9279309" y="6055074"/>
                  </a:lnTo>
                  <a:lnTo>
                    <a:pt x="9284743" y="6056208"/>
                  </a:lnTo>
                  <a:lnTo>
                    <a:pt x="9289034" y="6057249"/>
                  </a:lnTo>
                  <a:lnTo>
                    <a:pt x="9292938" y="6054574"/>
                  </a:lnTo>
                  <a:lnTo>
                    <a:pt x="9295020" y="6045993"/>
                  </a:lnTo>
                  <a:lnTo>
                    <a:pt x="9292011" y="6041947"/>
                  </a:lnTo>
                  <a:close/>
                </a:path>
                <a:path w="17756505" h="10017125">
                  <a:moveTo>
                    <a:pt x="3406545" y="3529823"/>
                  </a:moveTo>
                  <a:lnTo>
                    <a:pt x="3401733" y="3530928"/>
                  </a:lnTo>
                  <a:lnTo>
                    <a:pt x="3399690" y="3534791"/>
                  </a:lnTo>
                  <a:lnTo>
                    <a:pt x="3397790" y="3538321"/>
                  </a:lnTo>
                  <a:lnTo>
                    <a:pt x="3398895" y="3543132"/>
                  </a:lnTo>
                  <a:lnTo>
                    <a:pt x="3402758" y="3545174"/>
                  </a:lnTo>
                  <a:lnTo>
                    <a:pt x="3407480" y="3547978"/>
                  </a:lnTo>
                  <a:lnTo>
                    <a:pt x="3411820" y="3549829"/>
                  </a:lnTo>
                  <a:lnTo>
                    <a:pt x="3415964" y="3548440"/>
                  </a:lnTo>
                  <a:lnTo>
                    <a:pt x="3419765" y="3541381"/>
                  </a:lnTo>
                  <a:lnTo>
                    <a:pt x="3418660" y="3536570"/>
                  </a:lnTo>
                  <a:lnTo>
                    <a:pt x="3414797" y="3534527"/>
                  </a:lnTo>
                  <a:lnTo>
                    <a:pt x="3410074" y="3531723"/>
                  </a:lnTo>
                  <a:lnTo>
                    <a:pt x="3406545" y="3529823"/>
                  </a:lnTo>
                  <a:close/>
                </a:path>
                <a:path w="17756505" h="10017125">
                  <a:moveTo>
                    <a:pt x="3328508" y="3487066"/>
                  </a:moveTo>
                  <a:lnTo>
                    <a:pt x="3323697" y="3488170"/>
                  </a:lnTo>
                  <a:lnTo>
                    <a:pt x="3321654" y="3492034"/>
                  </a:lnTo>
                  <a:lnTo>
                    <a:pt x="3319754" y="3495563"/>
                  </a:lnTo>
                  <a:lnTo>
                    <a:pt x="3320858" y="3500375"/>
                  </a:lnTo>
                  <a:lnTo>
                    <a:pt x="3324722" y="3502418"/>
                  </a:lnTo>
                  <a:lnTo>
                    <a:pt x="3329444" y="3505221"/>
                  </a:lnTo>
                  <a:lnTo>
                    <a:pt x="3333783" y="3507072"/>
                  </a:lnTo>
                  <a:lnTo>
                    <a:pt x="3337928" y="3505683"/>
                  </a:lnTo>
                  <a:lnTo>
                    <a:pt x="3341728" y="3498624"/>
                  </a:lnTo>
                  <a:lnTo>
                    <a:pt x="3340624" y="3493813"/>
                  </a:lnTo>
                  <a:lnTo>
                    <a:pt x="3336761" y="3491770"/>
                  </a:lnTo>
                  <a:lnTo>
                    <a:pt x="3332038" y="3488966"/>
                  </a:lnTo>
                  <a:lnTo>
                    <a:pt x="3328508" y="3487066"/>
                  </a:lnTo>
                  <a:close/>
                </a:path>
                <a:path w="17756505" h="10017125">
                  <a:moveTo>
                    <a:pt x="15048640" y="8483330"/>
                  </a:moveTo>
                  <a:lnTo>
                    <a:pt x="15043638" y="8483959"/>
                  </a:lnTo>
                  <a:lnTo>
                    <a:pt x="15038502" y="8490448"/>
                  </a:lnTo>
                  <a:lnTo>
                    <a:pt x="15039130" y="8495451"/>
                  </a:lnTo>
                  <a:lnTo>
                    <a:pt x="15046812" y="8501490"/>
                  </a:lnTo>
                  <a:lnTo>
                    <a:pt x="15048817" y="8502345"/>
                  </a:lnTo>
                  <a:lnTo>
                    <a:pt x="15048674" y="8502679"/>
                  </a:lnTo>
                  <a:lnTo>
                    <a:pt x="15051678" y="8503961"/>
                  </a:lnTo>
                  <a:lnTo>
                    <a:pt x="15055345" y="8502762"/>
                  </a:lnTo>
                  <a:lnTo>
                    <a:pt x="15057627" y="8500185"/>
                  </a:lnTo>
                  <a:lnTo>
                    <a:pt x="15060195" y="8496940"/>
                  </a:lnTo>
                  <a:lnTo>
                    <a:pt x="15059569" y="8491938"/>
                  </a:lnTo>
                  <a:lnTo>
                    <a:pt x="15048640" y="8483330"/>
                  </a:lnTo>
                  <a:close/>
                </a:path>
                <a:path w="17756505" h="10017125">
                  <a:moveTo>
                    <a:pt x="9379297" y="6060242"/>
                  </a:moveTo>
                  <a:lnTo>
                    <a:pt x="9375340" y="6059343"/>
                  </a:lnTo>
                  <a:lnTo>
                    <a:pt x="9369906" y="6058208"/>
                  </a:lnTo>
                  <a:lnTo>
                    <a:pt x="9365616" y="6057167"/>
                  </a:lnTo>
                  <a:lnTo>
                    <a:pt x="9361571" y="6060177"/>
                  </a:lnTo>
                  <a:lnTo>
                    <a:pt x="9360672" y="6064134"/>
                  </a:lnTo>
                  <a:lnTo>
                    <a:pt x="9359915" y="6067756"/>
                  </a:lnTo>
                  <a:lnTo>
                    <a:pt x="9361923" y="6071375"/>
                  </a:lnTo>
                  <a:lnTo>
                    <a:pt x="9366597" y="6073368"/>
                  </a:lnTo>
                  <a:lnTo>
                    <a:pt x="9372031" y="6074503"/>
                  </a:lnTo>
                  <a:lnTo>
                    <a:pt x="9376321" y="6075544"/>
                  </a:lnTo>
                  <a:lnTo>
                    <a:pt x="9380366" y="6072534"/>
                  </a:lnTo>
                  <a:lnTo>
                    <a:pt x="9381266" y="6068578"/>
                  </a:lnTo>
                  <a:lnTo>
                    <a:pt x="9382307" y="6064287"/>
                  </a:lnTo>
                  <a:lnTo>
                    <a:pt x="9379297" y="6060242"/>
                  </a:lnTo>
                  <a:close/>
                </a:path>
                <a:path w="17756505" h="10017125">
                  <a:moveTo>
                    <a:pt x="3250757" y="3443641"/>
                  </a:moveTo>
                  <a:lnTo>
                    <a:pt x="3245945" y="3444745"/>
                  </a:lnTo>
                  <a:lnTo>
                    <a:pt x="3243902" y="3448609"/>
                  </a:lnTo>
                  <a:lnTo>
                    <a:pt x="3242002" y="3452139"/>
                  </a:lnTo>
                  <a:lnTo>
                    <a:pt x="3243107" y="3456949"/>
                  </a:lnTo>
                  <a:lnTo>
                    <a:pt x="3246970" y="3458992"/>
                  </a:lnTo>
                  <a:lnTo>
                    <a:pt x="3251693" y="3461796"/>
                  </a:lnTo>
                  <a:lnTo>
                    <a:pt x="3256033" y="3463647"/>
                  </a:lnTo>
                  <a:lnTo>
                    <a:pt x="3260176" y="3462258"/>
                  </a:lnTo>
                  <a:lnTo>
                    <a:pt x="3263977" y="3455199"/>
                  </a:lnTo>
                  <a:lnTo>
                    <a:pt x="3262872" y="3450388"/>
                  </a:lnTo>
                  <a:lnTo>
                    <a:pt x="3259009" y="3448345"/>
                  </a:lnTo>
                  <a:lnTo>
                    <a:pt x="3254287" y="3445541"/>
                  </a:lnTo>
                  <a:lnTo>
                    <a:pt x="3250757" y="3443641"/>
                  </a:lnTo>
                  <a:close/>
                </a:path>
                <a:path w="17756505" h="10017125">
                  <a:moveTo>
                    <a:pt x="3173338" y="3400359"/>
                  </a:moveTo>
                  <a:lnTo>
                    <a:pt x="3168528" y="3401463"/>
                  </a:lnTo>
                  <a:lnTo>
                    <a:pt x="3166485" y="3405326"/>
                  </a:lnTo>
                  <a:lnTo>
                    <a:pt x="3164585" y="3408856"/>
                  </a:lnTo>
                  <a:lnTo>
                    <a:pt x="3165689" y="3413668"/>
                  </a:lnTo>
                  <a:lnTo>
                    <a:pt x="3169553" y="3415710"/>
                  </a:lnTo>
                  <a:lnTo>
                    <a:pt x="3174275" y="3418514"/>
                  </a:lnTo>
                  <a:lnTo>
                    <a:pt x="3178614" y="3420365"/>
                  </a:lnTo>
                  <a:lnTo>
                    <a:pt x="3182759" y="3418976"/>
                  </a:lnTo>
                  <a:lnTo>
                    <a:pt x="3186559" y="3411917"/>
                  </a:lnTo>
                  <a:lnTo>
                    <a:pt x="3185455" y="3407105"/>
                  </a:lnTo>
                  <a:lnTo>
                    <a:pt x="3181592" y="3405062"/>
                  </a:lnTo>
                  <a:lnTo>
                    <a:pt x="3176868" y="3402258"/>
                  </a:lnTo>
                  <a:lnTo>
                    <a:pt x="3173338" y="3400359"/>
                  </a:lnTo>
                  <a:close/>
                </a:path>
                <a:path w="17756505" h="10017125">
                  <a:moveTo>
                    <a:pt x="9465869" y="6077442"/>
                  </a:moveTo>
                  <a:lnTo>
                    <a:pt x="9461911" y="6076543"/>
                  </a:lnTo>
                  <a:lnTo>
                    <a:pt x="9456477" y="6075408"/>
                  </a:lnTo>
                  <a:lnTo>
                    <a:pt x="9452520" y="6074510"/>
                  </a:lnTo>
                  <a:lnTo>
                    <a:pt x="9448474" y="6077519"/>
                  </a:lnTo>
                  <a:lnTo>
                    <a:pt x="9447657" y="6081116"/>
                  </a:lnTo>
                  <a:lnTo>
                    <a:pt x="9446819" y="6085099"/>
                  </a:lnTo>
                  <a:lnTo>
                    <a:pt x="9448827" y="6088717"/>
                  </a:lnTo>
                  <a:lnTo>
                    <a:pt x="9452165" y="6090141"/>
                  </a:lnTo>
                  <a:lnTo>
                    <a:pt x="9452308" y="6089807"/>
                  </a:lnTo>
                  <a:lnTo>
                    <a:pt x="9453644" y="6090377"/>
                  </a:lnTo>
                  <a:lnTo>
                    <a:pt x="9459078" y="6091511"/>
                  </a:lnTo>
                  <a:lnTo>
                    <a:pt x="9463035" y="6092409"/>
                  </a:lnTo>
                  <a:lnTo>
                    <a:pt x="9467080" y="6089401"/>
                  </a:lnTo>
                  <a:lnTo>
                    <a:pt x="9468878" y="6081487"/>
                  </a:lnTo>
                  <a:lnTo>
                    <a:pt x="9465869" y="6077442"/>
                  </a:lnTo>
                  <a:close/>
                </a:path>
                <a:path w="17756505" h="10017125">
                  <a:moveTo>
                    <a:pt x="14978637" y="8428217"/>
                  </a:moveTo>
                  <a:lnTo>
                    <a:pt x="14973635" y="8428845"/>
                  </a:lnTo>
                  <a:lnTo>
                    <a:pt x="14968498" y="8435335"/>
                  </a:lnTo>
                  <a:lnTo>
                    <a:pt x="14969127" y="8440338"/>
                  </a:lnTo>
                  <a:lnTo>
                    <a:pt x="14976809" y="8446377"/>
                  </a:lnTo>
                  <a:lnTo>
                    <a:pt x="14978811" y="8447231"/>
                  </a:lnTo>
                  <a:lnTo>
                    <a:pt x="14978669" y="8447565"/>
                  </a:lnTo>
                  <a:lnTo>
                    <a:pt x="14981674" y="8448847"/>
                  </a:lnTo>
                  <a:lnTo>
                    <a:pt x="14985342" y="8447649"/>
                  </a:lnTo>
                  <a:lnTo>
                    <a:pt x="14987624" y="8445072"/>
                  </a:lnTo>
                  <a:lnTo>
                    <a:pt x="14990192" y="8441827"/>
                  </a:lnTo>
                  <a:lnTo>
                    <a:pt x="14989566" y="8436825"/>
                  </a:lnTo>
                  <a:lnTo>
                    <a:pt x="14978637" y="8428217"/>
                  </a:lnTo>
                  <a:close/>
                </a:path>
                <a:path w="17756505" h="10017125">
                  <a:moveTo>
                    <a:pt x="3096015" y="3355932"/>
                  </a:moveTo>
                  <a:lnTo>
                    <a:pt x="3091204" y="3357036"/>
                  </a:lnTo>
                  <a:lnTo>
                    <a:pt x="3087119" y="3364763"/>
                  </a:lnTo>
                  <a:lnTo>
                    <a:pt x="3088223" y="3369575"/>
                  </a:lnTo>
                  <a:lnTo>
                    <a:pt x="3092086" y="3371617"/>
                  </a:lnTo>
                  <a:lnTo>
                    <a:pt x="3096809" y="3374421"/>
                  </a:lnTo>
                  <a:lnTo>
                    <a:pt x="3101482" y="3376414"/>
                  </a:lnTo>
                  <a:lnTo>
                    <a:pt x="3105625" y="3375026"/>
                  </a:lnTo>
                  <a:lnTo>
                    <a:pt x="3107526" y="3371496"/>
                  </a:lnTo>
                  <a:lnTo>
                    <a:pt x="3109568" y="3367632"/>
                  </a:lnTo>
                  <a:lnTo>
                    <a:pt x="3108464" y="3362821"/>
                  </a:lnTo>
                  <a:lnTo>
                    <a:pt x="3104601" y="3360778"/>
                  </a:lnTo>
                  <a:lnTo>
                    <a:pt x="3099878" y="3357974"/>
                  </a:lnTo>
                  <a:lnTo>
                    <a:pt x="3096015" y="3355932"/>
                  </a:lnTo>
                  <a:close/>
                </a:path>
                <a:path w="17756505" h="10017125">
                  <a:moveTo>
                    <a:pt x="3018691" y="3311505"/>
                  </a:moveTo>
                  <a:lnTo>
                    <a:pt x="3013879" y="3312609"/>
                  </a:lnTo>
                  <a:lnTo>
                    <a:pt x="3009794" y="3320337"/>
                  </a:lnTo>
                  <a:lnTo>
                    <a:pt x="3010898" y="3325148"/>
                  </a:lnTo>
                  <a:lnTo>
                    <a:pt x="3014762" y="3327191"/>
                  </a:lnTo>
                  <a:lnTo>
                    <a:pt x="3019485" y="3329995"/>
                  </a:lnTo>
                  <a:lnTo>
                    <a:pt x="3024158" y="3331988"/>
                  </a:lnTo>
                  <a:lnTo>
                    <a:pt x="3028301" y="3330599"/>
                  </a:lnTo>
                  <a:lnTo>
                    <a:pt x="3030202" y="3327069"/>
                  </a:lnTo>
                  <a:lnTo>
                    <a:pt x="3032245" y="3323205"/>
                  </a:lnTo>
                  <a:lnTo>
                    <a:pt x="3031140" y="3318394"/>
                  </a:lnTo>
                  <a:lnTo>
                    <a:pt x="3027276" y="3316352"/>
                  </a:lnTo>
                  <a:lnTo>
                    <a:pt x="3022554" y="3313548"/>
                  </a:lnTo>
                  <a:lnTo>
                    <a:pt x="3018691" y="3311505"/>
                  </a:lnTo>
                  <a:close/>
                </a:path>
                <a:path w="17756505" h="10017125">
                  <a:moveTo>
                    <a:pt x="9553534" y="6093925"/>
                  </a:moveTo>
                  <a:lnTo>
                    <a:pt x="9549435" y="6093359"/>
                  </a:lnTo>
                  <a:lnTo>
                    <a:pt x="9544000" y="6092225"/>
                  </a:lnTo>
                  <a:lnTo>
                    <a:pt x="9540043" y="6091327"/>
                  </a:lnTo>
                  <a:lnTo>
                    <a:pt x="9535664" y="6094193"/>
                  </a:lnTo>
                  <a:lnTo>
                    <a:pt x="9535150" y="6097919"/>
                  </a:lnTo>
                  <a:lnTo>
                    <a:pt x="9534677" y="6102058"/>
                  </a:lnTo>
                  <a:lnTo>
                    <a:pt x="9536351" y="6105534"/>
                  </a:lnTo>
                  <a:lnTo>
                    <a:pt x="9539689" y="6106958"/>
                  </a:lnTo>
                  <a:lnTo>
                    <a:pt x="9539497" y="6106481"/>
                  </a:lnTo>
                  <a:lnTo>
                    <a:pt x="9541167" y="6107194"/>
                  </a:lnTo>
                  <a:lnTo>
                    <a:pt x="9546601" y="6108328"/>
                  </a:lnTo>
                  <a:lnTo>
                    <a:pt x="9550559" y="6109227"/>
                  </a:lnTo>
                  <a:lnTo>
                    <a:pt x="9554938" y="6106360"/>
                  </a:lnTo>
                  <a:lnTo>
                    <a:pt x="9555451" y="6102633"/>
                  </a:lnTo>
                  <a:lnTo>
                    <a:pt x="9555502" y="6102261"/>
                  </a:lnTo>
                  <a:lnTo>
                    <a:pt x="9556401" y="6098304"/>
                  </a:lnTo>
                  <a:lnTo>
                    <a:pt x="9553534" y="6093925"/>
                  </a:lnTo>
                  <a:close/>
                </a:path>
                <a:path w="17756505" h="10017125">
                  <a:moveTo>
                    <a:pt x="14909253" y="8372578"/>
                  </a:moveTo>
                  <a:lnTo>
                    <a:pt x="14904250" y="8373207"/>
                  </a:lnTo>
                  <a:lnTo>
                    <a:pt x="14899114" y="8379696"/>
                  </a:lnTo>
                  <a:lnTo>
                    <a:pt x="14899743" y="8384699"/>
                  </a:lnTo>
                  <a:lnTo>
                    <a:pt x="14907424" y="8390738"/>
                  </a:lnTo>
                  <a:lnTo>
                    <a:pt x="14912432" y="8392874"/>
                  </a:lnTo>
                  <a:lnTo>
                    <a:pt x="14915957" y="8392010"/>
                  </a:lnTo>
                  <a:lnTo>
                    <a:pt x="14918241" y="8389433"/>
                  </a:lnTo>
                  <a:lnTo>
                    <a:pt x="14920807" y="8386188"/>
                  </a:lnTo>
                  <a:lnTo>
                    <a:pt x="14920179" y="8381185"/>
                  </a:lnTo>
                  <a:lnTo>
                    <a:pt x="14909253" y="8372578"/>
                  </a:lnTo>
                  <a:close/>
                </a:path>
                <a:path w="17756505" h="10017125">
                  <a:moveTo>
                    <a:pt x="2941843" y="3266887"/>
                  </a:moveTo>
                  <a:lnTo>
                    <a:pt x="2937031" y="3267992"/>
                  </a:lnTo>
                  <a:lnTo>
                    <a:pt x="2935670" y="3270568"/>
                  </a:lnTo>
                  <a:lnTo>
                    <a:pt x="2934989" y="3271855"/>
                  </a:lnTo>
                  <a:lnTo>
                    <a:pt x="2932612" y="3275577"/>
                  </a:lnTo>
                  <a:lnTo>
                    <a:pt x="2933716" y="3280388"/>
                  </a:lnTo>
                  <a:lnTo>
                    <a:pt x="2937580" y="3282431"/>
                  </a:lnTo>
                  <a:lnTo>
                    <a:pt x="2942303" y="3285234"/>
                  </a:lnTo>
                  <a:lnTo>
                    <a:pt x="2943304" y="3285661"/>
                  </a:lnTo>
                  <a:lnTo>
                    <a:pt x="2943162" y="3285995"/>
                  </a:lnTo>
                  <a:lnTo>
                    <a:pt x="2946834" y="3287561"/>
                  </a:lnTo>
                  <a:lnTo>
                    <a:pt x="2950977" y="3286172"/>
                  </a:lnTo>
                  <a:lnTo>
                    <a:pt x="2952877" y="3282643"/>
                  </a:lnTo>
                  <a:lnTo>
                    <a:pt x="2955254" y="3278922"/>
                  </a:lnTo>
                  <a:lnTo>
                    <a:pt x="2954150" y="3274110"/>
                  </a:lnTo>
                  <a:lnTo>
                    <a:pt x="2950286" y="3272068"/>
                  </a:lnTo>
                  <a:lnTo>
                    <a:pt x="2945564" y="3269264"/>
                  </a:lnTo>
                  <a:lnTo>
                    <a:pt x="2941843" y="3266887"/>
                  </a:lnTo>
                  <a:close/>
                </a:path>
                <a:path w="17756505" h="10017125">
                  <a:moveTo>
                    <a:pt x="2865137" y="3221936"/>
                  </a:moveTo>
                  <a:lnTo>
                    <a:pt x="2860659" y="3223183"/>
                  </a:lnTo>
                  <a:lnTo>
                    <a:pt x="2855906" y="3230625"/>
                  </a:lnTo>
                  <a:lnTo>
                    <a:pt x="2857154" y="3235102"/>
                  </a:lnTo>
                  <a:lnTo>
                    <a:pt x="2860875" y="3237479"/>
                  </a:lnTo>
                  <a:lnTo>
                    <a:pt x="2865597" y="3240282"/>
                  </a:lnTo>
                  <a:lnTo>
                    <a:pt x="2869937" y="3242134"/>
                  </a:lnTo>
                  <a:lnTo>
                    <a:pt x="2874272" y="3241221"/>
                  </a:lnTo>
                  <a:lnTo>
                    <a:pt x="2876172" y="3237691"/>
                  </a:lnTo>
                  <a:lnTo>
                    <a:pt x="2878548" y="3233970"/>
                  </a:lnTo>
                  <a:lnTo>
                    <a:pt x="2877302" y="3229493"/>
                  </a:lnTo>
                  <a:lnTo>
                    <a:pt x="2873581" y="3227116"/>
                  </a:lnTo>
                  <a:lnTo>
                    <a:pt x="2868858" y="3224312"/>
                  </a:lnTo>
                  <a:lnTo>
                    <a:pt x="2865137" y="3221936"/>
                  </a:lnTo>
                  <a:close/>
                </a:path>
                <a:path w="17756505" h="10017125">
                  <a:moveTo>
                    <a:pt x="9640960" y="6109121"/>
                  </a:moveTo>
                  <a:lnTo>
                    <a:pt x="9631283" y="6107755"/>
                  </a:lnTo>
                  <a:lnTo>
                    <a:pt x="9626850" y="6107048"/>
                  </a:lnTo>
                  <a:lnTo>
                    <a:pt x="9622804" y="6110057"/>
                  </a:lnTo>
                  <a:lnTo>
                    <a:pt x="9622239" y="6114157"/>
                  </a:lnTo>
                  <a:lnTo>
                    <a:pt x="9621959" y="6117589"/>
                  </a:lnTo>
                  <a:lnTo>
                    <a:pt x="9623634" y="6121064"/>
                  </a:lnTo>
                  <a:lnTo>
                    <a:pt x="9628641" y="6123200"/>
                  </a:lnTo>
                  <a:lnTo>
                    <a:pt x="9634218" y="6124001"/>
                  </a:lnTo>
                  <a:lnTo>
                    <a:pt x="9638648" y="6124708"/>
                  </a:lnTo>
                  <a:lnTo>
                    <a:pt x="9642697" y="6121699"/>
                  </a:lnTo>
                  <a:lnTo>
                    <a:pt x="9643261" y="6117600"/>
                  </a:lnTo>
                  <a:lnTo>
                    <a:pt x="9643968" y="6113167"/>
                  </a:lnTo>
                  <a:lnTo>
                    <a:pt x="9640960" y="6109121"/>
                  </a:lnTo>
                  <a:close/>
                </a:path>
                <a:path w="17756505" h="10017125">
                  <a:moveTo>
                    <a:pt x="14840343" y="8316748"/>
                  </a:moveTo>
                  <a:lnTo>
                    <a:pt x="14835342" y="8317377"/>
                  </a:lnTo>
                  <a:lnTo>
                    <a:pt x="14830206" y="8323866"/>
                  </a:lnTo>
                  <a:lnTo>
                    <a:pt x="14830833" y="8328868"/>
                  </a:lnTo>
                  <a:lnTo>
                    <a:pt x="14838516" y="8334908"/>
                  </a:lnTo>
                  <a:lnTo>
                    <a:pt x="14843524" y="8337044"/>
                  </a:lnTo>
                  <a:lnTo>
                    <a:pt x="14847049" y="8336180"/>
                  </a:lnTo>
                  <a:lnTo>
                    <a:pt x="14849333" y="8333603"/>
                  </a:lnTo>
                  <a:lnTo>
                    <a:pt x="14851901" y="8330358"/>
                  </a:lnTo>
                  <a:lnTo>
                    <a:pt x="14851271" y="8325355"/>
                  </a:lnTo>
                  <a:lnTo>
                    <a:pt x="14840343" y="8316748"/>
                  </a:lnTo>
                  <a:close/>
                </a:path>
                <a:path w="17756505" h="10017125">
                  <a:moveTo>
                    <a:pt x="2788717" y="3176317"/>
                  </a:moveTo>
                  <a:lnTo>
                    <a:pt x="2784239" y="3177563"/>
                  </a:lnTo>
                  <a:lnTo>
                    <a:pt x="2779486" y="3185005"/>
                  </a:lnTo>
                  <a:lnTo>
                    <a:pt x="2780732" y="3189483"/>
                  </a:lnTo>
                  <a:lnTo>
                    <a:pt x="2784454" y="3191859"/>
                  </a:lnTo>
                  <a:lnTo>
                    <a:pt x="2789176" y="3194663"/>
                  </a:lnTo>
                  <a:lnTo>
                    <a:pt x="2793516" y="3196514"/>
                  </a:lnTo>
                  <a:lnTo>
                    <a:pt x="2797851" y="3195601"/>
                  </a:lnTo>
                  <a:lnTo>
                    <a:pt x="2799751" y="3192072"/>
                  </a:lnTo>
                  <a:lnTo>
                    <a:pt x="2802128" y="3188350"/>
                  </a:lnTo>
                  <a:lnTo>
                    <a:pt x="2800881" y="3183873"/>
                  </a:lnTo>
                  <a:lnTo>
                    <a:pt x="2797160" y="3181497"/>
                  </a:lnTo>
                  <a:lnTo>
                    <a:pt x="2792438" y="3178693"/>
                  </a:lnTo>
                  <a:lnTo>
                    <a:pt x="2788717" y="3176317"/>
                  </a:lnTo>
                  <a:close/>
                </a:path>
                <a:path w="17756505" h="10017125">
                  <a:moveTo>
                    <a:pt x="9729003" y="6123793"/>
                  </a:moveTo>
                  <a:lnTo>
                    <a:pt x="9719328" y="6122427"/>
                  </a:lnTo>
                  <a:lnTo>
                    <a:pt x="9714895" y="6121720"/>
                  </a:lnTo>
                  <a:lnTo>
                    <a:pt x="9710849" y="6124730"/>
                  </a:lnTo>
                  <a:lnTo>
                    <a:pt x="9710284" y="6128829"/>
                  </a:lnTo>
                  <a:lnTo>
                    <a:pt x="9709904" y="6132218"/>
                  </a:lnTo>
                  <a:lnTo>
                    <a:pt x="9709862" y="6132594"/>
                  </a:lnTo>
                  <a:lnTo>
                    <a:pt x="9711677" y="6135736"/>
                  </a:lnTo>
                  <a:lnTo>
                    <a:pt x="9716685" y="6137872"/>
                  </a:lnTo>
                  <a:lnTo>
                    <a:pt x="9722262" y="6138673"/>
                  </a:lnTo>
                  <a:lnTo>
                    <a:pt x="9726695" y="6139380"/>
                  </a:lnTo>
                  <a:lnTo>
                    <a:pt x="9730599" y="6136706"/>
                  </a:lnTo>
                  <a:lnTo>
                    <a:pt x="9732013" y="6127839"/>
                  </a:lnTo>
                  <a:lnTo>
                    <a:pt x="9729003" y="6123793"/>
                  </a:lnTo>
                  <a:close/>
                </a:path>
                <a:path w="17756505" h="10017125">
                  <a:moveTo>
                    <a:pt x="2712771" y="3130505"/>
                  </a:moveTo>
                  <a:lnTo>
                    <a:pt x="2708295" y="3131752"/>
                  </a:lnTo>
                  <a:lnTo>
                    <a:pt x="2703541" y="3139195"/>
                  </a:lnTo>
                  <a:lnTo>
                    <a:pt x="2704788" y="3143672"/>
                  </a:lnTo>
                  <a:lnTo>
                    <a:pt x="2708509" y="3146048"/>
                  </a:lnTo>
                  <a:lnTo>
                    <a:pt x="2713232" y="3148852"/>
                  </a:lnTo>
                  <a:lnTo>
                    <a:pt x="2717572" y="3150704"/>
                  </a:lnTo>
                  <a:lnTo>
                    <a:pt x="2721573" y="3149648"/>
                  </a:lnTo>
                  <a:lnTo>
                    <a:pt x="2723807" y="3146260"/>
                  </a:lnTo>
                  <a:lnTo>
                    <a:pt x="2726183" y="3142540"/>
                  </a:lnTo>
                  <a:lnTo>
                    <a:pt x="2724937" y="3138062"/>
                  </a:lnTo>
                  <a:lnTo>
                    <a:pt x="2721215" y="3135686"/>
                  </a:lnTo>
                  <a:lnTo>
                    <a:pt x="2716493" y="3132882"/>
                  </a:lnTo>
                  <a:lnTo>
                    <a:pt x="2712771" y="3130505"/>
                  </a:lnTo>
                  <a:close/>
                </a:path>
                <a:path w="17756505" h="10017125">
                  <a:moveTo>
                    <a:pt x="14771577" y="8260584"/>
                  </a:moveTo>
                  <a:lnTo>
                    <a:pt x="14766575" y="8261212"/>
                  </a:lnTo>
                  <a:lnTo>
                    <a:pt x="14764007" y="8264457"/>
                  </a:lnTo>
                  <a:lnTo>
                    <a:pt x="14761105" y="8267559"/>
                  </a:lnTo>
                  <a:lnTo>
                    <a:pt x="14761733" y="8272562"/>
                  </a:lnTo>
                  <a:lnTo>
                    <a:pt x="14769417" y="8278601"/>
                  </a:lnTo>
                  <a:lnTo>
                    <a:pt x="14771420" y="8279456"/>
                  </a:lnTo>
                  <a:lnTo>
                    <a:pt x="14771278" y="8279790"/>
                  </a:lnTo>
                  <a:lnTo>
                    <a:pt x="14774282" y="8281071"/>
                  </a:lnTo>
                  <a:lnTo>
                    <a:pt x="14777805" y="8280207"/>
                  </a:lnTo>
                  <a:lnTo>
                    <a:pt x="14780088" y="8277629"/>
                  </a:lnTo>
                  <a:lnTo>
                    <a:pt x="14782990" y="8274527"/>
                  </a:lnTo>
                  <a:lnTo>
                    <a:pt x="14782364" y="8269525"/>
                  </a:lnTo>
                  <a:lnTo>
                    <a:pt x="14774681" y="8263485"/>
                  </a:lnTo>
                  <a:lnTo>
                    <a:pt x="14771577" y="8260584"/>
                  </a:lnTo>
                  <a:close/>
                </a:path>
                <a:path w="17756505" h="10017125">
                  <a:moveTo>
                    <a:pt x="2636970" y="3084362"/>
                  </a:moveTo>
                  <a:lnTo>
                    <a:pt x="2632158" y="3085465"/>
                  </a:lnTo>
                  <a:lnTo>
                    <a:pt x="2629782" y="3089186"/>
                  </a:lnTo>
                  <a:lnTo>
                    <a:pt x="2627548" y="3092573"/>
                  </a:lnTo>
                  <a:lnTo>
                    <a:pt x="2628652" y="3097386"/>
                  </a:lnTo>
                  <a:lnTo>
                    <a:pt x="2632373" y="3099761"/>
                  </a:lnTo>
                  <a:lnTo>
                    <a:pt x="2637096" y="3102565"/>
                  </a:lnTo>
                  <a:lnTo>
                    <a:pt x="2641436" y="3104416"/>
                  </a:lnTo>
                  <a:lnTo>
                    <a:pt x="2645437" y="3103361"/>
                  </a:lnTo>
                  <a:lnTo>
                    <a:pt x="2649905" y="3096586"/>
                  </a:lnTo>
                  <a:lnTo>
                    <a:pt x="2648801" y="3091775"/>
                  </a:lnTo>
                  <a:lnTo>
                    <a:pt x="2645080" y="3089398"/>
                  </a:lnTo>
                  <a:lnTo>
                    <a:pt x="2640357" y="3086595"/>
                  </a:lnTo>
                  <a:lnTo>
                    <a:pt x="2636970" y="3084362"/>
                  </a:lnTo>
                  <a:close/>
                </a:path>
                <a:path w="17756505" h="10017125">
                  <a:moveTo>
                    <a:pt x="9816330" y="6137369"/>
                  </a:moveTo>
                  <a:lnTo>
                    <a:pt x="9802554" y="6135439"/>
                  </a:lnTo>
                  <a:lnTo>
                    <a:pt x="9798509" y="6138448"/>
                  </a:lnTo>
                  <a:lnTo>
                    <a:pt x="9797945" y="6142547"/>
                  </a:lnTo>
                  <a:lnTo>
                    <a:pt x="9797522" y="6146313"/>
                  </a:lnTo>
                  <a:lnTo>
                    <a:pt x="9799672" y="6149597"/>
                  </a:lnTo>
                  <a:lnTo>
                    <a:pt x="9802676" y="6150879"/>
                  </a:lnTo>
                  <a:lnTo>
                    <a:pt x="9802818" y="6150545"/>
                  </a:lnTo>
                  <a:lnTo>
                    <a:pt x="9804489" y="6151257"/>
                  </a:lnTo>
                  <a:lnTo>
                    <a:pt x="9814165" y="6152623"/>
                  </a:lnTo>
                  <a:lnTo>
                    <a:pt x="9818209" y="6149614"/>
                  </a:lnTo>
                  <a:lnTo>
                    <a:pt x="9819340" y="6141415"/>
                  </a:lnTo>
                  <a:lnTo>
                    <a:pt x="9816330" y="6137369"/>
                  </a:lnTo>
                  <a:close/>
                </a:path>
                <a:path w="17756505" h="10017125">
                  <a:moveTo>
                    <a:pt x="2561595" y="3037215"/>
                  </a:moveTo>
                  <a:lnTo>
                    <a:pt x="2556783" y="3038319"/>
                  </a:lnTo>
                  <a:lnTo>
                    <a:pt x="2554407" y="3042040"/>
                  </a:lnTo>
                  <a:lnTo>
                    <a:pt x="2553025" y="3044607"/>
                  </a:lnTo>
                  <a:lnTo>
                    <a:pt x="2552507" y="3045570"/>
                  </a:lnTo>
                  <a:lnTo>
                    <a:pt x="2553277" y="3050239"/>
                  </a:lnTo>
                  <a:lnTo>
                    <a:pt x="2556999" y="3052615"/>
                  </a:lnTo>
                  <a:lnTo>
                    <a:pt x="2561721" y="3055419"/>
                  </a:lnTo>
                  <a:lnTo>
                    <a:pt x="2566061" y="3057270"/>
                  </a:lnTo>
                  <a:lnTo>
                    <a:pt x="2570205" y="3055881"/>
                  </a:lnTo>
                  <a:lnTo>
                    <a:pt x="2572296" y="3052828"/>
                  </a:lnTo>
                  <a:lnTo>
                    <a:pt x="2574530" y="3049440"/>
                  </a:lnTo>
                  <a:lnTo>
                    <a:pt x="2573426" y="3044629"/>
                  </a:lnTo>
                  <a:lnTo>
                    <a:pt x="2569704" y="3042252"/>
                  </a:lnTo>
                  <a:lnTo>
                    <a:pt x="2564982" y="3039449"/>
                  </a:lnTo>
                  <a:lnTo>
                    <a:pt x="2561595" y="3037215"/>
                  </a:lnTo>
                  <a:close/>
                </a:path>
                <a:path w="17756505" h="10017125">
                  <a:moveTo>
                    <a:pt x="14702955" y="8204086"/>
                  </a:moveTo>
                  <a:lnTo>
                    <a:pt x="14697952" y="8204714"/>
                  </a:lnTo>
                  <a:lnTo>
                    <a:pt x="14695383" y="8207959"/>
                  </a:lnTo>
                  <a:lnTo>
                    <a:pt x="14692482" y="8211061"/>
                  </a:lnTo>
                  <a:lnTo>
                    <a:pt x="14693110" y="8216065"/>
                  </a:lnTo>
                  <a:lnTo>
                    <a:pt x="14700792" y="8222103"/>
                  </a:lnTo>
                  <a:lnTo>
                    <a:pt x="14702796" y="8222957"/>
                  </a:lnTo>
                  <a:lnTo>
                    <a:pt x="14702653" y="8223292"/>
                  </a:lnTo>
                  <a:lnTo>
                    <a:pt x="14705657" y="8224573"/>
                  </a:lnTo>
                  <a:lnTo>
                    <a:pt x="14709183" y="8223709"/>
                  </a:lnTo>
                  <a:lnTo>
                    <a:pt x="14711466" y="8221132"/>
                  </a:lnTo>
                  <a:lnTo>
                    <a:pt x="14714367" y="8218029"/>
                  </a:lnTo>
                  <a:lnTo>
                    <a:pt x="14713738" y="8213027"/>
                  </a:lnTo>
                  <a:lnTo>
                    <a:pt x="14706057" y="8206988"/>
                  </a:lnTo>
                  <a:lnTo>
                    <a:pt x="14702955" y="8204086"/>
                  </a:lnTo>
                  <a:close/>
                </a:path>
                <a:path w="17756505" h="10017125">
                  <a:moveTo>
                    <a:pt x="2486220" y="2990069"/>
                  </a:moveTo>
                  <a:lnTo>
                    <a:pt x="2481551" y="2990839"/>
                  </a:lnTo>
                  <a:lnTo>
                    <a:pt x="2479570" y="2993940"/>
                  </a:lnTo>
                  <a:lnTo>
                    <a:pt x="2479175" y="2994560"/>
                  </a:lnTo>
                  <a:lnTo>
                    <a:pt x="2477620" y="2997448"/>
                  </a:lnTo>
                  <a:lnTo>
                    <a:pt x="2477274" y="2998090"/>
                  </a:lnTo>
                  <a:lnTo>
                    <a:pt x="2478045" y="3002759"/>
                  </a:lnTo>
                  <a:lnTo>
                    <a:pt x="2481766" y="3005136"/>
                  </a:lnTo>
                  <a:lnTo>
                    <a:pt x="2486346" y="3008273"/>
                  </a:lnTo>
                  <a:lnTo>
                    <a:pt x="2490686" y="3010124"/>
                  </a:lnTo>
                  <a:lnTo>
                    <a:pt x="2494829" y="3008735"/>
                  </a:lnTo>
                  <a:lnTo>
                    <a:pt x="2496921" y="3005682"/>
                  </a:lnTo>
                  <a:lnTo>
                    <a:pt x="2498476" y="3002793"/>
                  </a:lnTo>
                  <a:lnTo>
                    <a:pt x="2498822" y="3002152"/>
                  </a:lnTo>
                  <a:lnTo>
                    <a:pt x="2498051" y="2997483"/>
                  </a:lnTo>
                  <a:lnTo>
                    <a:pt x="2494330" y="2995107"/>
                  </a:lnTo>
                  <a:lnTo>
                    <a:pt x="2489750" y="2991969"/>
                  </a:lnTo>
                  <a:lnTo>
                    <a:pt x="2486220" y="2990069"/>
                  </a:lnTo>
                  <a:close/>
                </a:path>
                <a:path w="17756505" h="10017125">
                  <a:moveTo>
                    <a:pt x="9904609" y="6150563"/>
                  </a:moveTo>
                  <a:lnTo>
                    <a:pt x="9890835" y="6148633"/>
                  </a:lnTo>
                  <a:lnTo>
                    <a:pt x="9886789" y="6151642"/>
                  </a:lnTo>
                  <a:lnTo>
                    <a:pt x="9886224" y="6155742"/>
                  </a:lnTo>
                  <a:lnTo>
                    <a:pt x="9885468" y="6159364"/>
                  </a:lnTo>
                  <a:lnTo>
                    <a:pt x="9887617" y="6162648"/>
                  </a:lnTo>
                  <a:lnTo>
                    <a:pt x="9890621" y="6163930"/>
                  </a:lnTo>
                  <a:lnTo>
                    <a:pt x="9890764" y="6163596"/>
                  </a:lnTo>
                  <a:lnTo>
                    <a:pt x="9892767" y="6164451"/>
                  </a:lnTo>
                  <a:lnTo>
                    <a:pt x="9902444" y="6165817"/>
                  </a:lnTo>
                  <a:lnTo>
                    <a:pt x="9906490" y="6162807"/>
                  </a:lnTo>
                  <a:lnTo>
                    <a:pt x="9907619" y="6154609"/>
                  </a:lnTo>
                  <a:lnTo>
                    <a:pt x="9904609" y="6150563"/>
                  </a:lnTo>
                  <a:close/>
                </a:path>
                <a:path w="17756505" h="10017125">
                  <a:moveTo>
                    <a:pt x="2411272" y="2941921"/>
                  </a:moveTo>
                  <a:lnTo>
                    <a:pt x="2406603" y="2942692"/>
                  </a:lnTo>
                  <a:lnTo>
                    <a:pt x="2404425" y="2946103"/>
                  </a:lnTo>
                  <a:lnTo>
                    <a:pt x="2402196" y="2949492"/>
                  </a:lnTo>
                  <a:lnTo>
                    <a:pt x="2401992" y="2949800"/>
                  </a:lnTo>
                  <a:lnTo>
                    <a:pt x="2402763" y="2954469"/>
                  </a:lnTo>
                  <a:lnTo>
                    <a:pt x="2406484" y="2956846"/>
                  </a:lnTo>
                  <a:lnTo>
                    <a:pt x="2411065" y="2959983"/>
                  </a:lnTo>
                  <a:lnTo>
                    <a:pt x="2412400" y="2960552"/>
                  </a:lnTo>
                  <a:lnTo>
                    <a:pt x="2411923" y="2960744"/>
                  </a:lnTo>
                  <a:lnTo>
                    <a:pt x="2415262" y="2962168"/>
                  </a:lnTo>
                  <a:lnTo>
                    <a:pt x="2419405" y="2960779"/>
                  </a:lnTo>
                  <a:lnTo>
                    <a:pt x="2421287" y="2958031"/>
                  </a:lnTo>
                  <a:lnTo>
                    <a:pt x="2423528" y="2954646"/>
                  </a:lnTo>
                  <a:lnTo>
                    <a:pt x="2423731" y="2954338"/>
                  </a:lnTo>
                  <a:lnTo>
                    <a:pt x="2422961" y="2949669"/>
                  </a:lnTo>
                  <a:lnTo>
                    <a:pt x="2419240" y="2947293"/>
                  </a:lnTo>
                  <a:lnTo>
                    <a:pt x="2414660" y="2944155"/>
                  </a:lnTo>
                  <a:lnTo>
                    <a:pt x="2411272" y="2941921"/>
                  </a:lnTo>
                  <a:close/>
                </a:path>
                <a:path w="17756505" h="10017125">
                  <a:moveTo>
                    <a:pt x="14634329" y="8147588"/>
                  </a:moveTo>
                  <a:lnTo>
                    <a:pt x="14629327" y="8148216"/>
                  </a:lnTo>
                  <a:lnTo>
                    <a:pt x="14626759" y="8151461"/>
                  </a:lnTo>
                  <a:lnTo>
                    <a:pt x="14623857" y="8154563"/>
                  </a:lnTo>
                  <a:lnTo>
                    <a:pt x="14624486" y="8159566"/>
                  </a:lnTo>
                  <a:lnTo>
                    <a:pt x="14632169" y="8165605"/>
                  </a:lnTo>
                  <a:lnTo>
                    <a:pt x="14634172" y="8166460"/>
                  </a:lnTo>
                  <a:lnTo>
                    <a:pt x="14634030" y="8166794"/>
                  </a:lnTo>
                  <a:lnTo>
                    <a:pt x="14637033" y="8168075"/>
                  </a:lnTo>
                  <a:lnTo>
                    <a:pt x="14640559" y="8167212"/>
                  </a:lnTo>
                  <a:lnTo>
                    <a:pt x="14642842" y="8164634"/>
                  </a:lnTo>
                  <a:lnTo>
                    <a:pt x="14645745" y="8161532"/>
                  </a:lnTo>
                  <a:lnTo>
                    <a:pt x="14645116" y="8156529"/>
                  </a:lnTo>
                  <a:lnTo>
                    <a:pt x="14637433" y="8150490"/>
                  </a:lnTo>
                  <a:lnTo>
                    <a:pt x="14634329" y="8147588"/>
                  </a:lnTo>
                  <a:close/>
                </a:path>
                <a:path w="17756505" h="10017125">
                  <a:moveTo>
                    <a:pt x="9992507" y="6162805"/>
                  </a:moveTo>
                  <a:lnTo>
                    <a:pt x="9982830" y="6161439"/>
                  </a:lnTo>
                  <a:lnTo>
                    <a:pt x="9978397" y="6160732"/>
                  </a:lnTo>
                  <a:lnTo>
                    <a:pt x="9974685" y="6163883"/>
                  </a:lnTo>
                  <a:lnTo>
                    <a:pt x="9974120" y="6167983"/>
                  </a:lnTo>
                  <a:lnTo>
                    <a:pt x="9973575" y="6170906"/>
                  </a:lnTo>
                  <a:lnTo>
                    <a:pt x="9973507" y="6171272"/>
                  </a:lnTo>
                  <a:lnTo>
                    <a:pt x="9975657" y="6174557"/>
                  </a:lnTo>
                  <a:lnTo>
                    <a:pt x="9980665" y="6176693"/>
                  </a:lnTo>
                  <a:lnTo>
                    <a:pt x="9986241" y="6177494"/>
                  </a:lnTo>
                  <a:lnTo>
                    <a:pt x="9990674" y="6178200"/>
                  </a:lnTo>
                  <a:lnTo>
                    <a:pt x="9994385" y="6175048"/>
                  </a:lnTo>
                  <a:lnTo>
                    <a:pt x="9994951" y="6170949"/>
                  </a:lnTo>
                  <a:lnTo>
                    <a:pt x="9995599" y="6166885"/>
                  </a:lnTo>
                  <a:lnTo>
                    <a:pt x="9995658" y="6166516"/>
                  </a:lnTo>
                  <a:lnTo>
                    <a:pt x="9992507" y="6162805"/>
                  </a:lnTo>
                  <a:close/>
                </a:path>
                <a:path w="17756505" h="10017125">
                  <a:moveTo>
                    <a:pt x="2336943" y="2893248"/>
                  </a:moveTo>
                  <a:lnTo>
                    <a:pt x="2332274" y="2894019"/>
                  </a:lnTo>
                  <a:lnTo>
                    <a:pt x="2327719" y="2901151"/>
                  </a:lnTo>
                  <a:lnTo>
                    <a:pt x="2327521" y="2901461"/>
                  </a:lnTo>
                  <a:lnTo>
                    <a:pt x="2328291" y="2906130"/>
                  </a:lnTo>
                  <a:lnTo>
                    <a:pt x="2332012" y="2908506"/>
                  </a:lnTo>
                  <a:lnTo>
                    <a:pt x="2336593" y="2911644"/>
                  </a:lnTo>
                  <a:lnTo>
                    <a:pt x="2337928" y="2912213"/>
                  </a:lnTo>
                  <a:lnTo>
                    <a:pt x="2337786" y="2912547"/>
                  </a:lnTo>
                  <a:lnTo>
                    <a:pt x="2341124" y="2913971"/>
                  </a:lnTo>
                  <a:lnTo>
                    <a:pt x="2345268" y="2912582"/>
                  </a:lnTo>
                  <a:lnTo>
                    <a:pt x="2347150" y="2909834"/>
                  </a:lnTo>
                  <a:lnTo>
                    <a:pt x="2349736" y="2905808"/>
                  </a:lnTo>
                  <a:lnTo>
                    <a:pt x="2348966" y="2901139"/>
                  </a:lnTo>
                  <a:lnTo>
                    <a:pt x="2345245" y="2898762"/>
                  </a:lnTo>
                  <a:lnTo>
                    <a:pt x="2340664" y="2895625"/>
                  </a:lnTo>
                  <a:lnTo>
                    <a:pt x="2336943" y="2893248"/>
                  </a:lnTo>
                  <a:close/>
                </a:path>
                <a:path w="17756505" h="10017125">
                  <a:moveTo>
                    <a:pt x="2262280" y="2844433"/>
                  </a:moveTo>
                  <a:lnTo>
                    <a:pt x="2257611" y="2845204"/>
                  </a:lnTo>
                  <a:lnTo>
                    <a:pt x="2253056" y="2852336"/>
                  </a:lnTo>
                  <a:lnTo>
                    <a:pt x="2252858" y="2852646"/>
                  </a:lnTo>
                  <a:lnTo>
                    <a:pt x="2253629" y="2857315"/>
                  </a:lnTo>
                  <a:lnTo>
                    <a:pt x="2257350" y="2859691"/>
                  </a:lnTo>
                  <a:lnTo>
                    <a:pt x="2261930" y="2862829"/>
                  </a:lnTo>
                  <a:lnTo>
                    <a:pt x="2266603" y="2864823"/>
                  </a:lnTo>
                  <a:lnTo>
                    <a:pt x="2270605" y="2863767"/>
                  </a:lnTo>
                  <a:lnTo>
                    <a:pt x="2272487" y="2861019"/>
                  </a:lnTo>
                  <a:lnTo>
                    <a:pt x="2275073" y="2856993"/>
                  </a:lnTo>
                  <a:lnTo>
                    <a:pt x="2274303" y="2852324"/>
                  </a:lnTo>
                  <a:lnTo>
                    <a:pt x="2270582" y="2849948"/>
                  </a:lnTo>
                  <a:lnTo>
                    <a:pt x="2266001" y="2846809"/>
                  </a:lnTo>
                  <a:lnTo>
                    <a:pt x="2262280" y="2844433"/>
                  </a:lnTo>
                  <a:close/>
                </a:path>
                <a:path w="17756505" h="10017125">
                  <a:moveTo>
                    <a:pt x="14565992" y="8090423"/>
                  </a:moveTo>
                  <a:lnTo>
                    <a:pt x="14560988" y="8091051"/>
                  </a:lnTo>
                  <a:lnTo>
                    <a:pt x="14558420" y="8094295"/>
                  </a:lnTo>
                  <a:lnTo>
                    <a:pt x="14555520" y="8097398"/>
                  </a:lnTo>
                  <a:lnTo>
                    <a:pt x="14556148" y="8102401"/>
                  </a:lnTo>
                  <a:lnTo>
                    <a:pt x="14563829" y="8108440"/>
                  </a:lnTo>
                  <a:lnTo>
                    <a:pt x="14565832" y="8109294"/>
                  </a:lnTo>
                  <a:lnTo>
                    <a:pt x="14565690" y="8109628"/>
                  </a:lnTo>
                  <a:lnTo>
                    <a:pt x="14568694" y="8110909"/>
                  </a:lnTo>
                  <a:lnTo>
                    <a:pt x="14572219" y="8110046"/>
                  </a:lnTo>
                  <a:lnTo>
                    <a:pt x="14574503" y="8107469"/>
                  </a:lnTo>
                  <a:lnTo>
                    <a:pt x="14577403" y="8104366"/>
                  </a:lnTo>
                  <a:lnTo>
                    <a:pt x="14576775" y="8099363"/>
                  </a:lnTo>
                  <a:lnTo>
                    <a:pt x="14569094" y="8093324"/>
                  </a:lnTo>
                  <a:lnTo>
                    <a:pt x="14565992" y="8090423"/>
                  </a:lnTo>
                  <a:close/>
                </a:path>
                <a:path w="17756505" h="10017125">
                  <a:moveTo>
                    <a:pt x="10080497" y="6173903"/>
                  </a:moveTo>
                  <a:lnTo>
                    <a:pt x="10066721" y="6171971"/>
                  </a:lnTo>
                  <a:lnTo>
                    <a:pt x="10063010" y="6175124"/>
                  </a:lnTo>
                  <a:lnTo>
                    <a:pt x="10062445" y="6179223"/>
                  </a:lnTo>
                  <a:lnTo>
                    <a:pt x="10061831" y="6182512"/>
                  </a:lnTo>
                  <a:lnTo>
                    <a:pt x="10063981" y="6185797"/>
                  </a:lnTo>
                  <a:lnTo>
                    <a:pt x="10066985" y="6187078"/>
                  </a:lnTo>
                  <a:lnTo>
                    <a:pt x="10067127" y="6186744"/>
                  </a:lnTo>
                  <a:lnTo>
                    <a:pt x="10069131" y="6187599"/>
                  </a:lnTo>
                  <a:lnTo>
                    <a:pt x="10078807" y="6188965"/>
                  </a:lnTo>
                  <a:lnTo>
                    <a:pt x="10082519" y="6185812"/>
                  </a:lnTo>
                  <a:lnTo>
                    <a:pt x="10083597" y="6177986"/>
                  </a:lnTo>
                  <a:lnTo>
                    <a:pt x="10083648" y="6177614"/>
                  </a:lnTo>
                  <a:lnTo>
                    <a:pt x="10080497" y="6173903"/>
                  </a:lnTo>
                  <a:close/>
                </a:path>
                <a:path w="17756505" h="10017125">
                  <a:moveTo>
                    <a:pt x="2188712" y="2794901"/>
                  </a:moveTo>
                  <a:lnTo>
                    <a:pt x="2184043" y="2795671"/>
                  </a:lnTo>
                  <a:lnTo>
                    <a:pt x="2179488" y="2802804"/>
                  </a:lnTo>
                  <a:lnTo>
                    <a:pt x="2179290" y="2803114"/>
                  </a:lnTo>
                  <a:lnTo>
                    <a:pt x="2180061" y="2807783"/>
                  </a:lnTo>
                  <a:lnTo>
                    <a:pt x="2183782" y="2810159"/>
                  </a:lnTo>
                  <a:lnTo>
                    <a:pt x="2188362" y="2813297"/>
                  </a:lnTo>
                  <a:lnTo>
                    <a:pt x="2193036" y="2815291"/>
                  </a:lnTo>
                  <a:lnTo>
                    <a:pt x="2197037" y="2814235"/>
                  </a:lnTo>
                  <a:lnTo>
                    <a:pt x="2198919" y="2811487"/>
                  </a:lnTo>
                  <a:lnTo>
                    <a:pt x="2201505" y="2807460"/>
                  </a:lnTo>
                  <a:lnTo>
                    <a:pt x="2200735" y="2802791"/>
                  </a:lnTo>
                  <a:lnTo>
                    <a:pt x="2197014" y="2800415"/>
                  </a:lnTo>
                  <a:lnTo>
                    <a:pt x="2192433" y="2797278"/>
                  </a:lnTo>
                  <a:lnTo>
                    <a:pt x="2188712" y="2794901"/>
                  </a:lnTo>
                  <a:close/>
                </a:path>
                <a:path w="17756505" h="10017125">
                  <a:moveTo>
                    <a:pt x="14498128" y="8033066"/>
                  </a:moveTo>
                  <a:lnTo>
                    <a:pt x="14493267" y="8033359"/>
                  </a:lnTo>
                  <a:lnTo>
                    <a:pt x="14490699" y="8036604"/>
                  </a:lnTo>
                  <a:lnTo>
                    <a:pt x="14487655" y="8040041"/>
                  </a:lnTo>
                  <a:lnTo>
                    <a:pt x="14488283" y="8045043"/>
                  </a:lnTo>
                  <a:lnTo>
                    <a:pt x="14491529" y="8047612"/>
                  </a:lnTo>
                  <a:lnTo>
                    <a:pt x="14495825" y="8051417"/>
                  </a:lnTo>
                  <a:lnTo>
                    <a:pt x="14501167" y="8053695"/>
                  </a:lnTo>
                  <a:lnTo>
                    <a:pt x="14504690" y="8052831"/>
                  </a:lnTo>
                  <a:lnTo>
                    <a:pt x="14506973" y="8050254"/>
                  </a:lnTo>
                  <a:lnTo>
                    <a:pt x="14509875" y="8047151"/>
                  </a:lnTo>
                  <a:lnTo>
                    <a:pt x="14509248" y="8042149"/>
                  </a:lnTo>
                  <a:lnTo>
                    <a:pt x="14506003" y="8039581"/>
                  </a:lnTo>
                  <a:lnTo>
                    <a:pt x="14501707" y="8035775"/>
                  </a:lnTo>
                  <a:lnTo>
                    <a:pt x="14498128" y="8033066"/>
                  </a:lnTo>
                  <a:close/>
                </a:path>
                <a:path w="17756505" h="10017125">
                  <a:moveTo>
                    <a:pt x="10168914" y="6183998"/>
                  </a:moveTo>
                  <a:lnTo>
                    <a:pt x="10155139" y="6182068"/>
                  </a:lnTo>
                  <a:lnTo>
                    <a:pt x="10151427" y="6185219"/>
                  </a:lnTo>
                  <a:lnTo>
                    <a:pt x="10150862" y="6189319"/>
                  </a:lnTo>
                  <a:lnTo>
                    <a:pt x="10150249" y="6192608"/>
                  </a:lnTo>
                  <a:lnTo>
                    <a:pt x="10152398" y="6195892"/>
                  </a:lnTo>
                  <a:lnTo>
                    <a:pt x="10155402" y="6197174"/>
                  </a:lnTo>
                  <a:lnTo>
                    <a:pt x="10155544" y="6196840"/>
                  </a:lnTo>
                  <a:lnTo>
                    <a:pt x="10157548" y="6197694"/>
                  </a:lnTo>
                  <a:lnTo>
                    <a:pt x="10167223" y="6199060"/>
                  </a:lnTo>
                  <a:lnTo>
                    <a:pt x="10170936" y="6195908"/>
                  </a:lnTo>
                  <a:lnTo>
                    <a:pt x="10172015" y="6188082"/>
                  </a:lnTo>
                  <a:lnTo>
                    <a:pt x="10172066" y="6187710"/>
                  </a:lnTo>
                  <a:lnTo>
                    <a:pt x="10168914" y="6183998"/>
                  </a:lnTo>
                  <a:close/>
                </a:path>
                <a:path w="17756505" h="10017125">
                  <a:moveTo>
                    <a:pt x="2115429" y="2744702"/>
                  </a:moveTo>
                  <a:lnTo>
                    <a:pt x="2110284" y="2745664"/>
                  </a:lnTo>
                  <a:lnTo>
                    <a:pt x="2105815" y="2752439"/>
                  </a:lnTo>
                  <a:lnTo>
                    <a:pt x="2106777" y="2757583"/>
                  </a:lnTo>
                  <a:lnTo>
                    <a:pt x="2110164" y="2759817"/>
                  </a:lnTo>
                  <a:lnTo>
                    <a:pt x="2114744" y="2762955"/>
                  </a:lnTo>
                  <a:lnTo>
                    <a:pt x="2119418" y="2764949"/>
                  </a:lnTo>
                  <a:lnTo>
                    <a:pt x="2123420" y="2763893"/>
                  </a:lnTo>
                  <a:lnTo>
                    <a:pt x="2125511" y="2760840"/>
                  </a:lnTo>
                  <a:lnTo>
                    <a:pt x="2127745" y="2757452"/>
                  </a:lnTo>
                  <a:lnTo>
                    <a:pt x="2126783" y="2752307"/>
                  </a:lnTo>
                  <a:lnTo>
                    <a:pt x="2123396" y="2750073"/>
                  </a:lnTo>
                  <a:lnTo>
                    <a:pt x="2118816" y="2746936"/>
                  </a:lnTo>
                  <a:lnTo>
                    <a:pt x="2115429" y="2744702"/>
                  </a:lnTo>
                  <a:close/>
                </a:path>
                <a:path w="17756505" h="10017125">
                  <a:moveTo>
                    <a:pt x="2042764" y="2693977"/>
                  </a:moveTo>
                  <a:lnTo>
                    <a:pt x="2037619" y="2694939"/>
                  </a:lnTo>
                  <a:lnTo>
                    <a:pt x="2035385" y="2698326"/>
                  </a:lnTo>
                  <a:lnTo>
                    <a:pt x="2032817" y="2701571"/>
                  </a:lnTo>
                  <a:lnTo>
                    <a:pt x="2033779" y="2706716"/>
                  </a:lnTo>
                  <a:lnTo>
                    <a:pt x="2037166" y="2708950"/>
                  </a:lnTo>
                  <a:lnTo>
                    <a:pt x="2041746" y="2712087"/>
                  </a:lnTo>
                  <a:lnTo>
                    <a:pt x="2043082" y="2712657"/>
                  </a:lnTo>
                  <a:lnTo>
                    <a:pt x="2042940" y="2712991"/>
                  </a:lnTo>
                  <a:lnTo>
                    <a:pt x="2046278" y="2714415"/>
                  </a:lnTo>
                  <a:lnTo>
                    <a:pt x="2050279" y="2713360"/>
                  </a:lnTo>
                  <a:lnTo>
                    <a:pt x="2052370" y="2710306"/>
                  </a:lnTo>
                  <a:lnTo>
                    <a:pt x="2054938" y="2707061"/>
                  </a:lnTo>
                  <a:lnTo>
                    <a:pt x="2053976" y="2701916"/>
                  </a:lnTo>
                  <a:lnTo>
                    <a:pt x="2050589" y="2699682"/>
                  </a:lnTo>
                  <a:lnTo>
                    <a:pt x="2046009" y="2696545"/>
                  </a:lnTo>
                  <a:lnTo>
                    <a:pt x="2042764" y="2693977"/>
                  </a:lnTo>
                  <a:close/>
                </a:path>
                <a:path w="17756505" h="10017125">
                  <a:moveTo>
                    <a:pt x="14429932" y="7975567"/>
                  </a:moveTo>
                  <a:lnTo>
                    <a:pt x="14425071" y="7975860"/>
                  </a:lnTo>
                  <a:lnTo>
                    <a:pt x="14422504" y="7979106"/>
                  </a:lnTo>
                  <a:lnTo>
                    <a:pt x="14419794" y="7982684"/>
                  </a:lnTo>
                  <a:lnTo>
                    <a:pt x="14420088" y="7987545"/>
                  </a:lnTo>
                  <a:lnTo>
                    <a:pt x="14423333" y="7990112"/>
                  </a:lnTo>
                  <a:lnTo>
                    <a:pt x="14427627" y="7993916"/>
                  </a:lnTo>
                  <a:lnTo>
                    <a:pt x="14429630" y="7994771"/>
                  </a:lnTo>
                  <a:lnTo>
                    <a:pt x="14429822" y="7995248"/>
                  </a:lnTo>
                  <a:lnTo>
                    <a:pt x="14432826" y="7996529"/>
                  </a:lnTo>
                  <a:lnTo>
                    <a:pt x="14436351" y="7995665"/>
                  </a:lnTo>
                  <a:lnTo>
                    <a:pt x="14438635" y="7993088"/>
                  </a:lnTo>
                  <a:lnTo>
                    <a:pt x="14441345" y="7989509"/>
                  </a:lnTo>
                  <a:lnTo>
                    <a:pt x="14441050" y="7984649"/>
                  </a:lnTo>
                  <a:lnTo>
                    <a:pt x="14437806" y="7982081"/>
                  </a:lnTo>
                  <a:lnTo>
                    <a:pt x="14433512" y="7978277"/>
                  </a:lnTo>
                  <a:lnTo>
                    <a:pt x="14429932" y="7975567"/>
                  </a:lnTo>
                  <a:close/>
                </a:path>
                <a:path w="17756505" h="10017125">
                  <a:moveTo>
                    <a:pt x="10257424" y="6192950"/>
                  </a:moveTo>
                  <a:lnTo>
                    <a:pt x="10253325" y="6192385"/>
                  </a:lnTo>
                  <a:lnTo>
                    <a:pt x="10247606" y="6191918"/>
                  </a:lnTo>
                  <a:lnTo>
                    <a:pt x="10243365" y="6191687"/>
                  </a:lnTo>
                  <a:lnTo>
                    <a:pt x="10239653" y="6194840"/>
                  </a:lnTo>
                  <a:lnTo>
                    <a:pt x="10239088" y="6198938"/>
                  </a:lnTo>
                  <a:lnTo>
                    <a:pt x="10238808" y="6202370"/>
                  </a:lnTo>
                  <a:lnTo>
                    <a:pt x="10240623" y="6205512"/>
                  </a:lnTo>
                  <a:lnTo>
                    <a:pt x="10243628" y="6206794"/>
                  </a:lnTo>
                  <a:lnTo>
                    <a:pt x="10244105" y="6206602"/>
                  </a:lnTo>
                  <a:lnTo>
                    <a:pt x="10246108" y="6207457"/>
                  </a:lnTo>
                  <a:lnTo>
                    <a:pt x="10251826" y="6207923"/>
                  </a:lnTo>
                  <a:lnTo>
                    <a:pt x="10256068" y="6208155"/>
                  </a:lnTo>
                  <a:lnTo>
                    <a:pt x="10259781" y="6205003"/>
                  </a:lnTo>
                  <a:lnTo>
                    <a:pt x="10260345" y="6200904"/>
                  </a:lnTo>
                  <a:lnTo>
                    <a:pt x="10260576" y="6196662"/>
                  </a:lnTo>
                  <a:lnTo>
                    <a:pt x="10257424" y="6192950"/>
                  </a:lnTo>
                  <a:close/>
                </a:path>
                <a:path w="17756505" h="10017125">
                  <a:moveTo>
                    <a:pt x="1969908" y="2642776"/>
                  </a:moveTo>
                  <a:lnTo>
                    <a:pt x="1965097" y="2643880"/>
                  </a:lnTo>
                  <a:lnTo>
                    <a:pt x="1959961" y="2650369"/>
                  </a:lnTo>
                  <a:lnTo>
                    <a:pt x="1961065" y="2655181"/>
                  </a:lnTo>
                  <a:lnTo>
                    <a:pt x="1964310" y="2657749"/>
                  </a:lnTo>
                  <a:lnTo>
                    <a:pt x="1968891" y="2660886"/>
                  </a:lnTo>
                  <a:lnTo>
                    <a:pt x="1970560" y="2661598"/>
                  </a:lnTo>
                  <a:lnTo>
                    <a:pt x="1970083" y="2661790"/>
                  </a:lnTo>
                  <a:lnTo>
                    <a:pt x="1973421" y="2663214"/>
                  </a:lnTo>
                  <a:lnTo>
                    <a:pt x="1977423" y="2662159"/>
                  </a:lnTo>
                  <a:lnTo>
                    <a:pt x="1979514" y="2659105"/>
                  </a:lnTo>
                  <a:lnTo>
                    <a:pt x="1982083" y="2655860"/>
                  </a:lnTo>
                  <a:lnTo>
                    <a:pt x="1980978" y="2651049"/>
                  </a:lnTo>
                  <a:lnTo>
                    <a:pt x="1977733" y="2648481"/>
                  </a:lnTo>
                  <a:lnTo>
                    <a:pt x="1973153" y="2645344"/>
                  </a:lnTo>
                  <a:lnTo>
                    <a:pt x="1969908" y="2642776"/>
                  </a:lnTo>
                  <a:close/>
                </a:path>
                <a:path w="17756505" h="10017125">
                  <a:moveTo>
                    <a:pt x="14362211" y="7917875"/>
                  </a:moveTo>
                  <a:lnTo>
                    <a:pt x="14357684" y="7918312"/>
                  </a:lnTo>
                  <a:lnTo>
                    <a:pt x="14354782" y="7921414"/>
                  </a:lnTo>
                  <a:lnTo>
                    <a:pt x="14352073" y="7924993"/>
                  </a:lnTo>
                  <a:lnTo>
                    <a:pt x="14352510" y="7929519"/>
                  </a:lnTo>
                  <a:lnTo>
                    <a:pt x="14355612" y="7932421"/>
                  </a:lnTo>
                  <a:lnTo>
                    <a:pt x="14359908" y="7936227"/>
                  </a:lnTo>
                  <a:lnTo>
                    <a:pt x="14361910" y="7937081"/>
                  </a:lnTo>
                  <a:lnTo>
                    <a:pt x="14362103" y="7937557"/>
                  </a:lnTo>
                  <a:lnTo>
                    <a:pt x="14365107" y="7938839"/>
                  </a:lnTo>
                  <a:lnTo>
                    <a:pt x="14368630" y="7937974"/>
                  </a:lnTo>
                  <a:lnTo>
                    <a:pt x="14370913" y="7935397"/>
                  </a:lnTo>
                  <a:lnTo>
                    <a:pt x="14373624" y="7931818"/>
                  </a:lnTo>
                  <a:lnTo>
                    <a:pt x="14373189" y="7927293"/>
                  </a:lnTo>
                  <a:lnTo>
                    <a:pt x="14370086" y="7924390"/>
                  </a:lnTo>
                  <a:lnTo>
                    <a:pt x="14365789" y="7920585"/>
                  </a:lnTo>
                  <a:lnTo>
                    <a:pt x="14362211" y="7917875"/>
                  </a:lnTo>
                  <a:close/>
                </a:path>
                <a:path w="17756505" h="10017125">
                  <a:moveTo>
                    <a:pt x="10345886" y="6201092"/>
                  </a:moveTo>
                  <a:lnTo>
                    <a:pt x="10341645" y="6200861"/>
                  </a:lnTo>
                  <a:lnTo>
                    <a:pt x="10335926" y="6200395"/>
                  </a:lnTo>
                  <a:lnTo>
                    <a:pt x="10331684" y="6200164"/>
                  </a:lnTo>
                  <a:lnTo>
                    <a:pt x="10327638" y="6203173"/>
                  </a:lnTo>
                  <a:lnTo>
                    <a:pt x="10327407" y="6207414"/>
                  </a:lnTo>
                  <a:lnTo>
                    <a:pt x="10327126" y="6210846"/>
                  </a:lnTo>
                  <a:lnTo>
                    <a:pt x="10344388" y="6216631"/>
                  </a:lnTo>
                  <a:lnTo>
                    <a:pt x="10348433" y="6213622"/>
                  </a:lnTo>
                  <a:lnTo>
                    <a:pt x="10348895" y="6205138"/>
                  </a:lnTo>
                  <a:lnTo>
                    <a:pt x="10345886" y="6201092"/>
                  </a:lnTo>
                  <a:close/>
                </a:path>
                <a:path w="17756505" h="10017125">
                  <a:moveTo>
                    <a:pt x="1897479" y="2590573"/>
                  </a:moveTo>
                  <a:lnTo>
                    <a:pt x="1892668" y="2591678"/>
                  </a:lnTo>
                  <a:lnTo>
                    <a:pt x="1887532" y="2598168"/>
                  </a:lnTo>
                  <a:lnTo>
                    <a:pt x="1888636" y="2602979"/>
                  </a:lnTo>
                  <a:lnTo>
                    <a:pt x="1891881" y="2605547"/>
                  </a:lnTo>
                  <a:lnTo>
                    <a:pt x="1896461" y="2608684"/>
                  </a:lnTo>
                  <a:lnTo>
                    <a:pt x="1901135" y="2610678"/>
                  </a:lnTo>
                  <a:lnTo>
                    <a:pt x="1904994" y="2609956"/>
                  </a:lnTo>
                  <a:lnTo>
                    <a:pt x="1907085" y="2606902"/>
                  </a:lnTo>
                  <a:lnTo>
                    <a:pt x="1909653" y="2603657"/>
                  </a:lnTo>
                  <a:lnTo>
                    <a:pt x="1908549" y="2598847"/>
                  </a:lnTo>
                  <a:lnTo>
                    <a:pt x="1905304" y="2596279"/>
                  </a:lnTo>
                  <a:lnTo>
                    <a:pt x="1900724" y="2593141"/>
                  </a:lnTo>
                  <a:lnTo>
                    <a:pt x="1897479" y="2590573"/>
                  </a:lnTo>
                  <a:close/>
                </a:path>
                <a:path w="17756505" h="10017125">
                  <a:moveTo>
                    <a:pt x="14294967" y="7859992"/>
                  </a:moveTo>
                  <a:lnTo>
                    <a:pt x="14290441" y="7860430"/>
                  </a:lnTo>
                  <a:lnTo>
                    <a:pt x="14287540" y="7863532"/>
                  </a:lnTo>
                  <a:lnTo>
                    <a:pt x="14284829" y="7867111"/>
                  </a:lnTo>
                  <a:lnTo>
                    <a:pt x="14285265" y="7871637"/>
                  </a:lnTo>
                  <a:lnTo>
                    <a:pt x="14288367" y="7874539"/>
                  </a:lnTo>
                  <a:lnTo>
                    <a:pt x="14292664" y="7878344"/>
                  </a:lnTo>
                  <a:lnTo>
                    <a:pt x="14294666" y="7879198"/>
                  </a:lnTo>
                  <a:lnTo>
                    <a:pt x="14294858" y="7879674"/>
                  </a:lnTo>
                  <a:lnTo>
                    <a:pt x="14297862" y="7880956"/>
                  </a:lnTo>
                  <a:lnTo>
                    <a:pt x="14301387" y="7880093"/>
                  </a:lnTo>
                  <a:lnTo>
                    <a:pt x="14303671" y="7877515"/>
                  </a:lnTo>
                  <a:lnTo>
                    <a:pt x="14306381" y="7873937"/>
                  </a:lnTo>
                  <a:lnTo>
                    <a:pt x="14305945" y="7869410"/>
                  </a:lnTo>
                  <a:lnTo>
                    <a:pt x="14302841" y="7866508"/>
                  </a:lnTo>
                  <a:lnTo>
                    <a:pt x="14298545" y="7862703"/>
                  </a:lnTo>
                  <a:lnTo>
                    <a:pt x="14294967" y="7859992"/>
                  </a:lnTo>
                  <a:close/>
                </a:path>
                <a:path w="17756505" h="10017125">
                  <a:moveTo>
                    <a:pt x="10434490" y="6208901"/>
                  </a:moveTo>
                  <a:lnTo>
                    <a:pt x="10430249" y="6208669"/>
                  </a:lnTo>
                  <a:lnTo>
                    <a:pt x="10419954" y="6207829"/>
                  </a:lnTo>
                  <a:lnTo>
                    <a:pt x="10416243" y="6210981"/>
                  </a:lnTo>
                  <a:lnTo>
                    <a:pt x="10416011" y="6215223"/>
                  </a:lnTo>
                  <a:lnTo>
                    <a:pt x="10415731" y="6218654"/>
                  </a:lnTo>
                  <a:lnTo>
                    <a:pt x="10417547" y="6221796"/>
                  </a:lnTo>
                  <a:lnTo>
                    <a:pt x="10421553" y="6223505"/>
                  </a:lnTo>
                  <a:lnTo>
                    <a:pt x="10423031" y="6223741"/>
                  </a:lnTo>
                  <a:lnTo>
                    <a:pt x="10433326" y="6224581"/>
                  </a:lnTo>
                  <a:lnTo>
                    <a:pt x="10437038" y="6221430"/>
                  </a:lnTo>
                  <a:lnTo>
                    <a:pt x="10437269" y="6217188"/>
                  </a:lnTo>
                  <a:lnTo>
                    <a:pt x="10437642" y="6212612"/>
                  </a:lnTo>
                  <a:lnTo>
                    <a:pt x="10434490" y="6208901"/>
                  </a:lnTo>
                  <a:close/>
                </a:path>
                <a:path w="17756505" h="10017125">
                  <a:moveTo>
                    <a:pt x="1826287" y="2537320"/>
                  </a:moveTo>
                  <a:lnTo>
                    <a:pt x="1821618" y="2538091"/>
                  </a:lnTo>
                  <a:lnTo>
                    <a:pt x="1819051" y="2541336"/>
                  </a:lnTo>
                  <a:lnTo>
                    <a:pt x="1816674" y="2545056"/>
                  </a:lnTo>
                  <a:lnTo>
                    <a:pt x="1817445" y="2549725"/>
                  </a:lnTo>
                  <a:lnTo>
                    <a:pt x="1825128" y="2555765"/>
                  </a:lnTo>
                  <a:lnTo>
                    <a:pt x="1830135" y="2557901"/>
                  </a:lnTo>
                  <a:lnTo>
                    <a:pt x="1833994" y="2557180"/>
                  </a:lnTo>
                  <a:lnTo>
                    <a:pt x="1836085" y="2554126"/>
                  </a:lnTo>
                  <a:lnTo>
                    <a:pt x="1838462" y="2550405"/>
                  </a:lnTo>
                  <a:lnTo>
                    <a:pt x="1837691" y="2545736"/>
                  </a:lnTo>
                  <a:lnTo>
                    <a:pt x="1830009" y="2539697"/>
                  </a:lnTo>
                  <a:lnTo>
                    <a:pt x="1826287" y="2537320"/>
                  </a:lnTo>
                  <a:close/>
                </a:path>
                <a:path w="17756505" h="10017125">
                  <a:moveTo>
                    <a:pt x="1755429" y="2484209"/>
                  </a:moveTo>
                  <a:lnTo>
                    <a:pt x="1750761" y="2484980"/>
                  </a:lnTo>
                  <a:lnTo>
                    <a:pt x="1748193" y="2488225"/>
                  </a:lnTo>
                  <a:lnTo>
                    <a:pt x="1745483" y="2491804"/>
                  </a:lnTo>
                  <a:lnTo>
                    <a:pt x="1746253" y="2496473"/>
                  </a:lnTo>
                  <a:lnTo>
                    <a:pt x="1753936" y="2502512"/>
                  </a:lnTo>
                  <a:lnTo>
                    <a:pt x="1755605" y="2503224"/>
                  </a:lnTo>
                  <a:lnTo>
                    <a:pt x="1755463" y="2503557"/>
                  </a:lnTo>
                  <a:lnTo>
                    <a:pt x="1758801" y="2504981"/>
                  </a:lnTo>
                  <a:lnTo>
                    <a:pt x="1762659" y="2504260"/>
                  </a:lnTo>
                  <a:lnTo>
                    <a:pt x="1764751" y="2501206"/>
                  </a:lnTo>
                  <a:lnTo>
                    <a:pt x="1767461" y="2497628"/>
                  </a:lnTo>
                  <a:lnTo>
                    <a:pt x="1766691" y="2492959"/>
                  </a:lnTo>
                  <a:lnTo>
                    <a:pt x="1759008" y="2486920"/>
                  </a:lnTo>
                  <a:lnTo>
                    <a:pt x="1755429" y="2484209"/>
                  </a:lnTo>
                  <a:close/>
                </a:path>
                <a:path w="17756505" h="10017125">
                  <a:moveTo>
                    <a:pt x="14227533" y="7801635"/>
                  </a:moveTo>
                  <a:lnTo>
                    <a:pt x="14223005" y="7802071"/>
                  </a:lnTo>
                  <a:lnTo>
                    <a:pt x="14220103" y="7805173"/>
                  </a:lnTo>
                  <a:lnTo>
                    <a:pt x="14217535" y="7808418"/>
                  </a:lnTo>
                  <a:lnTo>
                    <a:pt x="14217830" y="7813278"/>
                  </a:lnTo>
                  <a:lnTo>
                    <a:pt x="14220933" y="7816181"/>
                  </a:lnTo>
                  <a:lnTo>
                    <a:pt x="14225228" y="7819985"/>
                  </a:lnTo>
                  <a:lnTo>
                    <a:pt x="14225755" y="7820605"/>
                  </a:lnTo>
                  <a:lnTo>
                    <a:pt x="14230426" y="7822598"/>
                  </a:lnTo>
                  <a:lnTo>
                    <a:pt x="14233951" y="7821734"/>
                  </a:lnTo>
                  <a:lnTo>
                    <a:pt x="14236235" y="7819156"/>
                  </a:lnTo>
                  <a:lnTo>
                    <a:pt x="14238803" y="7815912"/>
                  </a:lnTo>
                  <a:lnTo>
                    <a:pt x="14238507" y="7811051"/>
                  </a:lnTo>
                  <a:lnTo>
                    <a:pt x="14235405" y="7808149"/>
                  </a:lnTo>
                  <a:lnTo>
                    <a:pt x="14231111" y="7804345"/>
                  </a:lnTo>
                  <a:lnTo>
                    <a:pt x="14227533" y="7801635"/>
                  </a:lnTo>
                  <a:close/>
                </a:path>
                <a:path w="17756505" h="10017125">
                  <a:moveTo>
                    <a:pt x="10522761" y="6216566"/>
                  </a:moveTo>
                  <a:lnTo>
                    <a:pt x="10518519" y="6216336"/>
                  </a:lnTo>
                  <a:lnTo>
                    <a:pt x="10512800" y="6215869"/>
                  </a:lnTo>
                  <a:lnTo>
                    <a:pt x="10508558" y="6215637"/>
                  </a:lnTo>
                  <a:lnTo>
                    <a:pt x="10504847" y="6218789"/>
                  </a:lnTo>
                  <a:lnTo>
                    <a:pt x="10504615" y="6223030"/>
                  </a:lnTo>
                  <a:lnTo>
                    <a:pt x="10504477" y="6226128"/>
                  </a:lnTo>
                  <a:lnTo>
                    <a:pt x="10506294" y="6229270"/>
                  </a:lnTo>
                  <a:lnTo>
                    <a:pt x="10509967" y="6230837"/>
                  </a:lnTo>
                  <a:lnTo>
                    <a:pt x="10511778" y="6231215"/>
                  </a:lnTo>
                  <a:lnTo>
                    <a:pt x="10517497" y="6231682"/>
                  </a:lnTo>
                  <a:lnTo>
                    <a:pt x="10521739" y="6231914"/>
                  </a:lnTo>
                  <a:lnTo>
                    <a:pt x="10525450" y="6228762"/>
                  </a:lnTo>
                  <a:lnTo>
                    <a:pt x="10525912" y="6220278"/>
                  </a:lnTo>
                  <a:lnTo>
                    <a:pt x="10522761" y="6216566"/>
                  </a:lnTo>
                  <a:close/>
                </a:path>
                <a:path w="17756505" h="10017125">
                  <a:moveTo>
                    <a:pt x="1685333" y="2430240"/>
                  </a:moveTo>
                  <a:lnTo>
                    <a:pt x="1680330" y="2430867"/>
                  </a:lnTo>
                  <a:lnTo>
                    <a:pt x="1675195" y="2437358"/>
                  </a:lnTo>
                  <a:lnTo>
                    <a:pt x="1675822" y="2442360"/>
                  </a:lnTo>
                  <a:lnTo>
                    <a:pt x="1683505" y="2448400"/>
                  </a:lnTo>
                  <a:lnTo>
                    <a:pt x="1685174" y="2449112"/>
                  </a:lnTo>
                  <a:lnTo>
                    <a:pt x="1685032" y="2449445"/>
                  </a:lnTo>
                  <a:lnTo>
                    <a:pt x="1688370" y="2450869"/>
                  </a:lnTo>
                  <a:lnTo>
                    <a:pt x="1691895" y="2450005"/>
                  </a:lnTo>
                  <a:lnTo>
                    <a:pt x="1694321" y="2447095"/>
                  </a:lnTo>
                  <a:lnTo>
                    <a:pt x="1696889" y="2443849"/>
                  </a:lnTo>
                  <a:lnTo>
                    <a:pt x="1696261" y="2438847"/>
                  </a:lnTo>
                  <a:lnTo>
                    <a:pt x="1685333" y="2430240"/>
                  </a:lnTo>
                  <a:close/>
                </a:path>
                <a:path w="17756505" h="10017125">
                  <a:moveTo>
                    <a:pt x="14160430" y="7743418"/>
                  </a:moveTo>
                  <a:lnTo>
                    <a:pt x="14155570" y="7743712"/>
                  </a:lnTo>
                  <a:lnTo>
                    <a:pt x="14152669" y="7746816"/>
                  </a:lnTo>
                  <a:lnTo>
                    <a:pt x="14150101" y="7750060"/>
                  </a:lnTo>
                  <a:lnTo>
                    <a:pt x="14150393" y="7754920"/>
                  </a:lnTo>
                  <a:lnTo>
                    <a:pt x="14153497" y="7757822"/>
                  </a:lnTo>
                  <a:lnTo>
                    <a:pt x="14158651" y="7762388"/>
                  </a:lnTo>
                  <a:lnTo>
                    <a:pt x="14162992" y="7764240"/>
                  </a:lnTo>
                  <a:lnTo>
                    <a:pt x="14166517" y="7763376"/>
                  </a:lnTo>
                  <a:lnTo>
                    <a:pt x="14168800" y="7760798"/>
                  </a:lnTo>
                  <a:lnTo>
                    <a:pt x="14171368" y="7757553"/>
                  </a:lnTo>
                  <a:lnTo>
                    <a:pt x="14171073" y="7752693"/>
                  </a:lnTo>
                  <a:lnTo>
                    <a:pt x="14167971" y="7749792"/>
                  </a:lnTo>
                  <a:lnTo>
                    <a:pt x="14163675" y="7745986"/>
                  </a:lnTo>
                  <a:lnTo>
                    <a:pt x="14160430" y="7743418"/>
                  </a:lnTo>
                  <a:close/>
                </a:path>
                <a:path w="17756505" h="10017125">
                  <a:moveTo>
                    <a:pt x="10611459" y="6223231"/>
                  </a:moveTo>
                  <a:lnTo>
                    <a:pt x="10607216" y="6223000"/>
                  </a:lnTo>
                  <a:lnTo>
                    <a:pt x="10601498" y="6222533"/>
                  </a:lnTo>
                  <a:lnTo>
                    <a:pt x="10597256" y="6222302"/>
                  </a:lnTo>
                  <a:lnTo>
                    <a:pt x="10593544" y="6225453"/>
                  </a:lnTo>
                  <a:lnTo>
                    <a:pt x="10593312" y="6229695"/>
                  </a:lnTo>
                  <a:lnTo>
                    <a:pt x="10593175" y="6232793"/>
                  </a:lnTo>
                  <a:lnTo>
                    <a:pt x="10594991" y="6235935"/>
                  </a:lnTo>
                  <a:lnTo>
                    <a:pt x="10598662" y="6237501"/>
                  </a:lnTo>
                  <a:lnTo>
                    <a:pt x="10600474" y="6237879"/>
                  </a:lnTo>
                  <a:lnTo>
                    <a:pt x="10606194" y="6238346"/>
                  </a:lnTo>
                  <a:lnTo>
                    <a:pt x="10610436" y="6238578"/>
                  </a:lnTo>
                  <a:lnTo>
                    <a:pt x="10614147" y="6235426"/>
                  </a:lnTo>
                  <a:lnTo>
                    <a:pt x="10614610" y="6226943"/>
                  </a:lnTo>
                  <a:lnTo>
                    <a:pt x="10611459" y="6223231"/>
                  </a:lnTo>
                  <a:close/>
                </a:path>
                <a:path w="17756505" h="10017125">
                  <a:moveTo>
                    <a:pt x="1614996" y="2374983"/>
                  </a:moveTo>
                  <a:lnTo>
                    <a:pt x="1609993" y="2375612"/>
                  </a:lnTo>
                  <a:lnTo>
                    <a:pt x="1604857" y="2382102"/>
                  </a:lnTo>
                  <a:lnTo>
                    <a:pt x="1605485" y="2387104"/>
                  </a:lnTo>
                  <a:lnTo>
                    <a:pt x="1613168" y="2393144"/>
                  </a:lnTo>
                  <a:lnTo>
                    <a:pt x="1615171" y="2393998"/>
                  </a:lnTo>
                  <a:lnTo>
                    <a:pt x="1615029" y="2394332"/>
                  </a:lnTo>
                  <a:lnTo>
                    <a:pt x="1618033" y="2395613"/>
                  </a:lnTo>
                  <a:lnTo>
                    <a:pt x="1621700" y="2394416"/>
                  </a:lnTo>
                  <a:lnTo>
                    <a:pt x="1623983" y="2391838"/>
                  </a:lnTo>
                  <a:lnTo>
                    <a:pt x="1626551" y="2388593"/>
                  </a:lnTo>
                  <a:lnTo>
                    <a:pt x="1625923" y="2383591"/>
                  </a:lnTo>
                  <a:lnTo>
                    <a:pt x="1614996" y="2374983"/>
                  </a:lnTo>
                  <a:close/>
                </a:path>
                <a:path w="17756505" h="10017125">
                  <a:moveTo>
                    <a:pt x="14093329" y="7685202"/>
                  </a:moveTo>
                  <a:lnTo>
                    <a:pt x="14088469" y="7685497"/>
                  </a:lnTo>
                  <a:lnTo>
                    <a:pt x="14085567" y="7688599"/>
                  </a:lnTo>
                  <a:lnTo>
                    <a:pt x="14082999" y="7691844"/>
                  </a:lnTo>
                  <a:lnTo>
                    <a:pt x="14083294" y="7696704"/>
                  </a:lnTo>
                  <a:lnTo>
                    <a:pt x="14086395" y="7699606"/>
                  </a:lnTo>
                  <a:lnTo>
                    <a:pt x="14091551" y="7704172"/>
                  </a:lnTo>
                  <a:lnTo>
                    <a:pt x="14095890" y="7706023"/>
                  </a:lnTo>
                  <a:lnTo>
                    <a:pt x="14099414" y="7705160"/>
                  </a:lnTo>
                  <a:lnTo>
                    <a:pt x="14101697" y="7702582"/>
                  </a:lnTo>
                  <a:lnTo>
                    <a:pt x="14104265" y="7699337"/>
                  </a:lnTo>
                  <a:lnTo>
                    <a:pt x="14103971" y="7694477"/>
                  </a:lnTo>
                  <a:lnTo>
                    <a:pt x="14100869" y="7691575"/>
                  </a:lnTo>
                  <a:lnTo>
                    <a:pt x="14096575" y="7687770"/>
                  </a:lnTo>
                  <a:lnTo>
                    <a:pt x="14093329" y="7685202"/>
                  </a:lnTo>
                  <a:close/>
                </a:path>
                <a:path w="17756505" h="10017125">
                  <a:moveTo>
                    <a:pt x="10700106" y="6229085"/>
                  </a:moveTo>
                  <a:lnTo>
                    <a:pt x="10695865" y="6228854"/>
                  </a:lnTo>
                  <a:lnTo>
                    <a:pt x="10690146" y="6228387"/>
                  </a:lnTo>
                  <a:lnTo>
                    <a:pt x="10685904" y="6228157"/>
                  </a:lnTo>
                  <a:lnTo>
                    <a:pt x="10682192" y="6231308"/>
                  </a:lnTo>
                  <a:lnTo>
                    <a:pt x="10681961" y="6235550"/>
                  </a:lnTo>
                  <a:lnTo>
                    <a:pt x="10681712" y="6238600"/>
                  </a:lnTo>
                  <a:lnTo>
                    <a:pt x="10699084" y="6244431"/>
                  </a:lnTo>
                  <a:lnTo>
                    <a:pt x="10702796" y="6241280"/>
                  </a:lnTo>
                  <a:lnTo>
                    <a:pt x="10703258" y="6232796"/>
                  </a:lnTo>
                  <a:lnTo>
                    <a:pt x="10700106" y="6229085"/>
                  </a:lnTo>
                  <a:close/>
                </a:path>
                <a:path w="17756505" h="10017125">
                  <a:moveTo>
                    <a:pt x="1545611" y="2319345"/>
                  </a:moveTo>
                  <a:lnTo>
                    <a:pt x="1540608" y="2319973"/>
                  </a:lnTo>
                  <a:lnTo>
                    <a:pt x="1535473" y="2326463"/>
                  </a:lnTo>
                  <a:lnTo>
                    <a:pt x="1536101" y="2331466"/>
                  </a:lnTo>
                  <a:lnTo>
                    <a:pt x="1543783" y="2337505"/>
                  </a:lnTo>
                  <a:lnTo>
                    <a:pt x="1548790" y="2339641"/>
                  </a:lnTo>
                  <a:lnTo>
                    <a:pt x="1552315" y="2338776"/>
                  </a:lnTo>
                  <a:lnTo>
                    <a:pt x="1554599" y="2336199"/>
                  </a:lnTo>
                  <a:lnTo>
                    <a:pt x="1557166" y="2332955"/>
                  </a:lnTo>
                  <a:lnTo>
                    <a:pt x="1556539" y="2327952"/>
                  </a:lnTo>
                  <a:lnTo>
                    <a:pt x="1545611" y="2319345"/>
                  </a:lnTo>
                  <a:close/>
                </a:path>
                <a:path w="17756505" h="10017125">
                  <a:moveTo>
                    <a:pt x="14026369" y="7626652"/>
                  </a:moveTo>
                  <a:lnTo>
                    <a:pt x="14021509" y="7626947"/>
                  </a:lnTo>
                  <a:lnTo>
                    <a:pt x="14018607" y="7630049"/>
                  </a:lnTo>
                  <a:lnTo>
                    <a:pt x="14016039" y="7633294"/>
                  </a:lnTo>
                  <a:lnTo>
                    <a:pt x="14016334" y="7638154"/>
                  </a:lnTo>
                  <a:lnTo>
                    <a:pt x="14019436" y="7641055"/>
                  </a:lnTo>
                  <a:lnTo>
                    <a:pt x="14024591" y="7645623"/>
                  </a:lnTo>
                  <a:lnTo>
                    <a:pt x="14028929" y="7647473"/>
                  </a:lnTo>
                  <a:lnTo>
                    <a:pt x="14032455" y="7646609"/>
                  </a:lnTo>
                  <a:lnTo>
                    <a:pt x="14034738" y="7644033"/>
                  </a:lnTo>
                  <a:lnTo>
                    <a:pt x="14037306" y="7640787"/>
                  </a:lnTo>
                  <a:lnTo>
                    <a:pt x="14037011" y="7635926"/>
                  </a:lnTo>
                  <a:lnTo>
                    <a:pt x="14033909" y="7633025"/>
                  </a:lnTo>
                  <a:lnTo>
                    <a:pt x="14029614" y="7629221"/>
                  </a:lnTo>
                  <a:lnTo>
                    <a:pt x="14026369" y="7626652"/>
                  </a:lnTo>
                  <a:close/>
                </a:path>
                <a:path w="17756505" h="10017125">
                  <a:moveTo>
                    <a:pt x="10788755" y="6234939"/>
                  </a:moveTo>
                  <a:lnTo>
                    <a:pt x="10784513" y="6234708"/>
                  </a:lnTo>
                  <a:lnTo>
                    <a:pt x="10778793" y="6234242"/>
                  </a:lnTo>
                  <a:lnTo>
                    <a:pt x="10774552" y="6234010"/>
                  </a:lnTo>
                  <a:lnTo>
                    <a:pt x="10770840" y="6237162"/>
                  </a:lnTo>
                  <a:lnTo>
                    <a:pt x="10770609" y="6241403"/>
                  </a:lnTo>
                  <a:lnTo>
                    <a:pt x="10770360" y="6244454"/>
                  </a:lnTo>
                  <a:lnTo>
                    <a:pt x="10787733" y="6250286"/>
                  </a:lnTo>
                  <a:lnTo>
                    <a:pt x="10791443" y="6247135"/>
                  </a:lnTo>
                  <a:lnTo>
                    <a:pt x="10791906" y="6238651"/>
                  </a:lnTo>
                  <a:lnTo>
                    <a:pt x="10788755" y="6234939"/>
                  </a:lnTo>
                  <a:close/>
                </a:path>
                <a:path w="17756505" h="10017125">
                  <a:moveTo>
                    <a:pt x="1477463" y="2262656"/>
                  </a:moveTo>
                  <a:lnTo>
                    <a:pt x="1472461" y="2263284"/>
                  </a:lnTo>
                  <a:lnTo>
                    <a:pt x="1469893" y="2266528"/>
                  </a:lnTo>
                  <a:lnTo>
                    <a:pt x="1466991" y="2269631"/>
                  </a:lnTo>
                  <a:lnTo>
                    <a:pt x="1467619" y="2274634"/>
                  </a:lnTo>
                  <a:lnTo>
                    <a:pt x="1475301" y="2280673"/>
                  </a:lnTo>
                  <a:lnTo>
                    <a:pt x="1477305" y="2281528"/>
                  </a:lnTo>
                  <a:lnTo>
                    <a:pt x="1477162" y="2281861"/>
                  </a:lnTo>
                  <a:lnTo>
                    <a:pt x="1480167" y="2283143"/>
                  </a:lnTo>
                  <a:lnTo>
                    <a:pt x="1483692" y="2282279"/>
                  </a:lnTo>
                  <a:lnTo>
                    <a:pt x="1485975" y="2279702"/>
                  </a:lnTo>
                  <a:lnTo>
                    <a:pt x="1488877" y="2276599"/>
                  </a:lnTo>
                  <a:lnTo>
                    <a:pt x="1488249" y="2271596"/>
                  </a:lnTo>
                  <a:lnTo>
                    <a:pt x="1480566" y="2265557"/>
                  </a:lnTo>
                  <a:lnTo>
                    <a:pt x="1477463" y="2262656"/>
                  </a:lnTo>
                  <a:close/>
                </a:path>
                <a:path w="17756505" h="10017125">
                  <a:moveTo>
                    <a:pt x="13959887" y="7567911"/>
                  </a:moveTo>
                  <a:lnTo>
                    <a:pt x="13955025" y="7568205"/>
                  </a:lnTo>
                  <a:lnTo>
                    <a:pt x="13949221" y="7574410"/>
                  </a:lnTo>
                  <a:lnTo>
                    <a:pt x="13949516" y="7579270"/>
                  </a:lnTo>
                  <a:lnTo>
                    <a:pt x="13952619" y="7582173"/>
                  </a:lnTo>
                  <a:lnTo>
                    <a:pt x="13957775" y="7586739"/>
                  </a:lnTo>
                  <a:lnTo>
                    <a:pt x="13959109" y="7587308"/>
                  </a:lnTo>
                  <a:lnTo>
                    <a:pt x="13958967" y="7587642"/>
                  </a:lnTo>
                  <a:lnTo>
                    <a:pt x="13961972" y="7588923"/>
                  </a:lnTo>
                  <a:lnTo>
                    <a:pt x="13965495" y="7588060"/>
                  </a:lnTo>
                  <a:lnTo>
                    <a:pt x="13967779" y="7585482"/>
                  </a:lnTo>
                  <a:lnTo>
                    <a:pt x="13970679" y="7582379"/>
                  </a:lnTo>
                  <a:lnTo>
                    <a:pt x="13970387" y="7577520"/>
                  </a:lnTo>
                  <a:lnTo>
                    <a:pt x="13967285" y="7574618"/>
                  </a:lnTo>
                  <a:lnTo>
                    <a:pt x="13962989" y="7570813"/>
                  </a:lnTo>
                  <a:lnTo>
                    <a:pt x="13959887" y="7567911"/>
                  </a:lnTo>
                  <a:close/>
                </a:path>
                <a:path w="17756505" h="10017125">
                  <a:moveTo>
                    <a:pt x="1409743" y="2204965"/>
                  </a:moveTo>
                  <a:lnTo>
                    <a:pt x="1405217" y="2205401"/>
                  </a:lnTo>
                  <a:lnTo>
                    <a:pt x="1402315" y="2208504"/>
                  </a:lnTo>
                  <a:lnTo>
                    <a:pt x="1399605" y="2212083"/>
                  </a:lnTo>
                  <a:lnTo>
                    <a:pt x="1400041" y="2216609"/>
                  </a:lnTo>
                  <a:lnTo>
                    <a:pt x="1403144" y="2219511"/>
                  </a:lnTo>
                  <a:lnTo>
                    <a:pt x="1407439" y="2223316"/>
                  </a:lnTo>
                  <a:lnTo>
                    <a:pt x="1409442" y="2224171"/>
                  </a:lnTo>
                  <a:lnTo>
                    <a:pt x="1409634" y="2224646"/>
                  </a:lnTo>
                  <a:lnTo>
                    <a:pt x="1412638" y="2225928"/>
                  </a:lnTo>
                  <a:lnTo>
                    <a:pt x="1416163" y="2225064"/>
                  </a:lnTo>
                  <a:lnTo>
                    <a:pt x="1418446" y="2222488"/>
                  </a:lnTo>
                  <a:lnTo>
                    <a:pt x="1421157" y="2218908"/>
                  </a:lnTo>
                  <a:lnTo>
                    <a:pt x="1420720" y="2214382"/>
                  </a:lnTo>
                  <a:lnTo>
                    <a:pt x="1417617" y="2211480"/>
                  </a:lnTo>
                  <a:lnTo>
                    <a:pt x="1413322" y="2207674"/>
                  </a:lnTo>
                  <a:lnTo>
                    <a:pt x="1409743" y="2204965"/>
                  </a:lnTo>
                  <a:close/>
                </a:path>
                <a:path w="17756505" h="10017125">
                  <a:moveTo>
                    <a:pt x="10877545" y="6240460"/>
                  </a:moveTo>
                  <a:lnTo>
                    <a:pt x="10873304" y="6240229"/>
                  </a:lnTo>
                  <a:lnTo>
                    <a:pt x="10867585" y="6239762"/>
                  </a:lnTo>
                  <a:lnTo>
                    <a:pt x="10863344" y="6239531"/>
                  </a:lnTo>
                  <a:lnTo>
                    <a:pt x="10859631" y="6242682"/>
                  </a:lnTo>
                  <a:lnTo>
                    <a:pt x="10859401" y="6246924"/>
                  </a:lnTo>
                  <a:lnTo>
                    <a:pt x="10859151" y="6249974"/>
                  </a:lnTo>
                  <a:lnTo>
                    <a:pt x="10876524" y="6255807"/>
                  </a:lnTo>
                  <a:lnTo>
                    <a:pt x="10880235" y="6252655"/>
                  </a:lnTo>
                  <a:lnTo>
                    <a:pt x="10880697" y="6244171"/>
                  </a:lnTo>
                  <a:lnTo>
                    <a:pt x="10877545" y="6240460"/>
                  </a:lnTo>
                  <a:close/>
                </a:path>
                <a:path w="17756505" h="10017125">
                  <a:moveTo>
                    <a:pt x="13893211" y="7508693"/>
                  </a:moveTo>
                  <a:lnTo>
                    <a:pt x="13888352" y="7508988"/>
                  </a:lnTo>
                  <a:lnTo>
                    <a:pt x="13882549" y="7515193"/>
                  </a:lnTo>
                  <a:lnTo>
                    <a:pt x="13882841" y="7520052"/>
                  </a:lnTo>
                  <a:lnTo>
                    <a:pt x="13885944" y="7522954"/>
                  </a:lnTo>
                  <a:lnTo>
                    <a:pt x="13891099" y="7527521"/>
                  </a:lnTo>
                  <a:lnTo>
                    <a:pt x="13892434" y="7528090"/>
                  </a:lnTo>
                  <a:lnTo>
                    <a:pt x="13892292" y="7528424"/>
                  </a:lnTo>
                  <a:lnTo>
                    <a:pt x="13895297" y="7529706"/>
                  </a:lnTo>
                  <a:lnTo>
                    <a:pt x="13898822" y="7528842"/>
                  </a:lnTo>
                  <a:lnTo>
                    <a:pt x="13901104" y="7526265"/>
                  </a:lnTo>
                  <a:lnTo>
                    <a:pt x="13904006" y="7523162"/>
                  </a:lnTo>
                  <a:lnTo>
                    <a:pt x="13903712" y="7518302"/>
                  </a:lnTo>
                  <a:lnTo>
                    <a:pt x="13900610" y="7515400"/>
                  </a:lnTo>
                  <a:lnTo>
                    <a:pt x="13896313" y="7511595"/>
                  </a:lnTo>
                  <a:lnTo>
                    <a:pt x="13893211" y="7508693"/>
                  </a:lnTo>
                  <a:close/>
                </a:path>
                <a:path w="17756505" h="10017125">
                  <a:moveTo>
                    <a:pt x="1342784" y="2146415"/>
                  </a:moveTo>
                  <a:lnTo>
                    <a:pt x="1337923" y="2146709"/>
                  </a:lnTo>
                  <a:lnTo>
                    <a:pt x="1332120" y="2152914"/>
                  </a:lnTo>
                  <a:lnTo>
                    <a:pt x="1332414" y="2157775"/>
                  </a:lnTo>
                  <a:lnTo>
                    <a:pt x="1335517" y="2160676"/>
                  </a:lnTo>
                  <a:lnTo>
                    <a:pt x="1340672" y="2165242"/>
                  </a:lnTo>
                  <a:lnTo>
                    <a:pt x="1345345" y="2167235"/>
                  </a:lnTo>
                  <a:lnTo>
                    <a:pt x="1348869" y="2166372"/>
                  </a:lnTo>
                  <a:lnTo>
                    <a:pt x="1351153" y="2163795"/>
                  </a:lnTo>
                  <a:lnTo>
                    <a:pt x="1353721" y="2160550"/>
                  </a:lnTo>
                  <a:lnTo>
                    <a:pt x="1353427" y="2155690"/>
                  </a:lnTo>
                  <a:lnTo>
                    <a:pt x="1350324" y="2152788"/>
                  </a:lnTo>
                  <a:lnTo>
                    <a:pt x="1346028" y="2148983"/>
                  </a:lnTo>
                  <a:lnTo>
                    <a:pt x="1342784" y="2146415"/>
                  </a:lnTo>
                  <a:close/>
                </a:path>
                <a:path w="17756505" h="10017125">
                  <a:moveTo>
                    <a:pt x="10966337" y="6245981"/>
                  </a:moveTo>
                  <a:lnTo>
                    <a:pt x="10962094" y="6245749"/>
                  </a:lnTo>
                  <a:lnTo>
                    <a:pt x="10956375" y="6245282"/>
                  </a:lnTo>
                  <a:lnTo>
                    <a:pt x="10952134" y="6245051"/>
                  </a:lnTo>
                  <a:lnTo>
                    <a:pt x="10948421" y="6248203"/>
                  </a:lnTo>
                  <a:lnTo>
                    <a:pt x="10948191" y="6252445"/>
                  </a:lnTo>
                  <a:lnTo>
                    <a:pt x="10947942" y="6255495"/>
                  </a:lnTo>
                  <a:lnTo>
                    <a:pt x="10965314" y="6261328"/>
                  </a:lnTo>
                  <a:lnTo>
                    <a:pt x="10969025" y="6258175"/>
                  </a:lnTo>
                  <a:lnTo>
                    <a:pt x="10969488" y="6249692"/>
                  </a:lnTo>
                  <a:lnTo>
                    <a:pt x="10966337" y="6245981"/>
                  </a:lnTo>
                  <a:close/>
                </a:path>
                <a:path w="17756505" h="10017125">
                  <a:moveTo>
                    <a:pt x="13826728" y="7449951"/>
                  </a:moveTo>
                  <a:lnTo>
                    <a:pt x="13821869" y="7450246"/>
                  </a:lnTo>
                  <a:lnTo>
                    <a:pt x="13816065" y="7456451"/>
                  </a:lnTo>
                  <a:lnTo>
                    <a:pt x="13816359" y="7461312"/>
                  </a:lnTo>
                  <a:lnTo>
                    <a:pt x="13819463" y="7464214"/>
                  </a:lnTo>
                  <a:lnTo>
                    <a:pt x="13823757" y="7468018"/>
                  </a:lnTo>
                  <a:lnTo>
                    <a:pt x="13824282" y="7468637"/>
                  </a:lnTo>
                  <a:lnTo>
                    <a:pt x="13828955" y="7470630"/>
                  </a:lnTo>
                  <a:lnTo>
                    <a:pt x="13832339" y="7470101"/>
                  </a:lnTo>
                  <a:lnTo>
                    <a:pt x="13834622" y="7467523"/>
                  </a:lnTo>
                  <a:lnTo>
                    <a:pt x="13837523" y="7464421"/>
                  </a:lnTo>
                  <a:lnTo>
                    <a:pt x="13837230" y="7459560"/>
                  </a:lnTo>
                  <a:lnTo>
                    <a:pt x="13834126" y="7456658"/>
                  </a:lnTo>
                  <a:lnTo>
                    <a:pt x="13829831" y="7452854"/>
                  </a:lnTo>
                  <a:lnTo>
                    <a:pt x="13826728" y="7449951"/>
                  </a:lnTo>
                  <a:close/>
                </a:path>
                <a:path w="17756505" h="10017125">
                  <a:moveTo>
                    <a:pt x="1276443" y="2087340"/>
                  </a:moveTo>
                  <a:lnTo>
                    <a:pt x="1271583" y="2087634"/>
                  </a:lnTo>
                  <a:lnTo>
                    <a:pt x="1265779" y="2093839"/>
                  </a:lnTo>
                  <a:lnTo>
                    <a:pt x="1266074" y="2098699"/>
                  </a:lnTo>
                  <a:lnTo>
                    <a:pt x="1269176" y="2101601"/>
                  </a:lnTo>
                  <a:lnTo>
                    <a:pt x="1273471" y="2105406"/>
                  </a:lnTo>
                  <a:lnTo>
                    <a:pt x="1273998" y="2106025"/>
                  </a:lnTo>
                  <a:lnTo>
                    <a:pt x="1278670" y="2108019"/>
                  </a:lnTo>
                  <a:lnTo>
                    <a:pt x="1282053" y="2107488"/>
                  </a:lnTo>
                  <a:lnTo>
                    <a:pt x="1284336" y="2104911"/>
                  </a:lnTo>
                  <a:lnTo>
                    <a:pt x="1287238" y="2101808"/>
                  </a:lnTo>
                  <a:lnTo>
                    <a:pt x="1286943" y="2096948"/>
                  </a:lnTo>
                  <a:lnTo>
                    <a:pt x="1283841" y="2094046"/>
                  </a:lnTo>
                  <a:lnTo>
                    <a:pt x="1279546" y="2090241"/>
                  </a:lnTo>
                  <a:lnTo>
                    <a:pt x="1276443" y="2087340"/>
                  </a:lnTo>
                  <a:close/>
                </a:path>
                <a:path w="17756505" h="10017125">
                  <a:moveTo>
                    <a:pt x="11054793" y="6251359"/>
                  </a:moveTo>
                  <a:lnTo>
                    <a:pt x="11050552" y="6251128"/>
                  </a:lnTo>
                  <a:lnTo>
                    <a:pt x="11044832" y="6250661"/>
                  </a:lnTo>
                  <a:lnTo>
                    <a:pt x="11040590" y="6250429"/>
                  </a:lnTo>
                  <a:lnTo>
                    <a:pt x="11036879" y="6253581"/>
                  </a:lnTo>
                  <a:lnTo>
                    <a:pt x="11036647" y="6257822"/>
                  </a:lnTo>
                  <a:lnTo>
                    <a:pt x="11036398" y="6260873"/>
                  </a:lnTo>
                  <a:lnTo>
                    <a:pt x="11053772" y="6266705"/>
                  </a:lnTo>
                  <a:lnTo>
                    <a:pt x="11057482" y="6263554"/>
                  </a:lnTo>
                  <a:lnTo>
                    <a:pt x="11057945" y="6255070"/>
                  </a:lnTo>
                  <a:lnTo>
                    <a:pt x="11054793" y="6251359"/>
                  </a:lnTo>
                  <a:close/>
                </a:path>
                <a:path w="17756505" h="10017125">
                  <a:moveTo>
                    <a:pt x="13760529" y="7390542"/>
                  </a:moveTo>
                  <a:lnTo>
                    <a:pt x="13755670" y="7390837"/>
                  </a:lnTo>
                  <a:lnTo>
                    <a:pt x="13749867" y="7397042"/>
                  </a:lnTo>
                  <a:lnTo>
                    <a:pt x="13750162" y="7401902"/>
                  </a:lnTo>
                  <a:lnTo>
                    <a:pt x="13753264" y="7404804"/>
                  </a:lnTo>
                  <a:lnTo>
                    <a:pt x="13757558" y="7408609"/>
                  </a:lnTo>
                  <a:lnTo>
                    <a:pt x="13758083" y="7409228"/>
                  </a:lnTo>
                  <a:lnTo>
                    <a:pt x="13762757" y="7411221"/>
                  </a:lnTo>
                  <a:lnTo>
                    <a:pt x="13766140" y="7410691"/>
                  </a:lnTo>
                  <a:lnTo>
                    <a:pt x="13768423" y="7408114"/>
                  </a:lnTo>
                  <a:lnTo>
                    <a:pt x="13771325" y="7405011"/>
                  </a:lnTo>
                  <a:lnTo>
                    <a:pt x="13771031" y="7400151"/>
                  </a:lnTo>
                  <a:lnTo>
                    <a:pt x="13767928" y="7397250"/>
                  </a:lnTo>
                  <a:lnTo>
                    <a:pt x="13763632" y="7393444"/>
                  </a:lnTo>
                  <a:lnTo>
                    <a:pt x="13760529" y="7390542"/>
                  </a:lnTo>
                  <a:close/>
                </a:path>
                <a:path w="17756505" h="10017125">
                  <a:moveTo>
                    <a:pt x="1210863" y="2027405"/>
                  </a:moveTo>
                  <a:lnTo>
                    <a:pt x="1206003" y="2027700"/>
                  </a:lnTo>
                  <a:lnTo>
                    <a:pt x="1200200" y="2033905"/>
                  </a:lnTo>
                  <a:lnTo>
                    <a:pt x="1200494" y="2038765"/>
                  </a:lnTo>
                  <a:lnTo>
                    <a:pt x="1203596" y="2041666"/>
                  </a:lnTo>
                  <a:lnTo>
                    <a:pt x="1207892" y="2045471"/>
                  </a:lnTo>
                  <a:lnTo>
                    <a:pt x="1208417" y="2046090"/>
                  </a:lnTo>
                  <a:lnTo>
                    <a:pt x="1213091" y="2048083"/>
                  </a:lnTo>
                  <a:lnTo>
                    <a:pt x="1216473" y="2047554"/>
                  </a:lnTo>
                  <a:lnTo>
                    <a:pt x="1218757" y="2044977"/>
                  </a:lnTo>
                  <a:lnTo>
                    <a:pt x="1221658" y="2041874"/>
                  </a:lnTo>
                  <a:lnTo>
                    <a:pt x="1221364" y="2037014"/>
                  </a:lnTo>
                  <a:lnTo>
                    <a:pt x="1218261" y="2034112"/>
                  </a:lnTo>
                  <a:lnTo>
                    <a:pt x="1213966" y="2030307"/>
                  </a:lnTo>
                  <a:lnTo>
                    <a:pt x="1210863" y="2027405"/>
                  </a:lnTo>
                  <a:close/>
                </a:path>
                <a:path w="17756505" h="10017125">
                  <a:moveTo>
                    <a:pt x="11143584" y="6256879"/>
                  </a:moveTo>
                  <a:lnTo>
                    <a:pt x="11139343" y="6256648"/>
                  </a:lnTo>
                  <a:lnTo>
                    <a:pt x="11133622" y="6256181"/>
                  </a:lnTo>
                  <a:lnTo>
                    <a:pt x="11129381" y="6255950"/>
                  </a:lnTo>
                  <a:lnTo>
                    <a:pt x="11125670" y="6259102"/>
                  </a:lnTo>
                  <a:lnTo>
                    <a:pt x="11125439" y="6263344"/>
                  </a:lnTo>
                  <a:lnTo>
                    <a:pt x="11125189" y="6266393"/>
                  </a:lnTo>
                  <a:lnTo>
                    <a:pt x="11142562" y="6272226"/>
                  </a:lnTo>
                  <a:lnTo>
                    <a:pt x="11146274" y="6269075"/>
                  </a:lnTo>
                  <a:lnTo>
                    <a:pt x="11146735" y="6260591"/>
                  </a:lnTo>
                  <a:lnTo>
                    <a:pt x="11143584" y="6256879"/>
                  </a:lnTo>
                  <a:close/>
                </a:path>
                <a:path w="17756505" h="10017125">
                  <a:moveTo>
                    <a:pt x="13694332" y="7331133"/>
                  </a:moveTo>
                  <a:lnTo>
                    <a:pt x="13689472" y="7331428"/>
                  </a:lnTo>
                  <a:lnTo>
                    <a:pt x="13683668" y="7337633"/>
                  </a:lnTo>
                  <a:lnTo>
                    <a:pt x="13683963" y="7342493"/>
                  </a:lnTo>
                  <a:lnTo>
                    <a:pt x="13687065" y="7345395"/>
                  </a:lnTo>
                  <a:lnTo>
                    <a:pt x="13691359" y="7349200"/>
                  </a:lnTo>
                  <a:lnTo>
                    <a:pt x="13691884" y="7349818"/>
                  </a:lnTo>
                  <a:lnTo>
                    <a:pt x="13696559" y="7351812"/>
                  </a:lnTo>
                  <a:lnTo>
                    <a:pt x="13699941" y="7351282"/>
                  </a:lnTo>
                  <a:lnTo>
                    <a:pt x="13702224" y="7348705"/>
                  </a:lnTo>
                  <a:lnTo>
                    <a:pt x="13705126" y="7345603"/>
                  </a:lnTo>
                  <a:lnTo>
                    <a:pt x="13704832" y="7340742"/>
                  </a:lnTo>
                  <a:lnTo>
                    <a:pt x="13701730" y="7337841"/>
                  </a:lnTo>
                  <a:lnTo>
                    <a:pt x="13697436" y="7334036"/>
                  </a:lnTo>
                  <a:lnTo>
                    <a:pt x="13694332" y="7331133"/>
                  </a:lnTo>
                  <a:close/>
                </a:path>
                <a:path w="17756505" h="10017125">
                  <a:moveTo>
                    <a:pt x="1146379" y="1966754"/>
                  </a:moveTo>
                  <a:lnTo>
                    <a:pt x="1141661" y="1966715"/>
                  </a:lnTo>
                  <a:lnTo>
                    <a:pt x="1135857" y="1972920"/>
                  </a:lnTo>
                  <a:lnTo>
                    <a:pt x="1135818" y="1977638"/>
                  </a:lnTo>
                  <a:lnTo>
                    <a:pt x="1138920" y="1980540"/>
                  </a:lnTo>
                  <a:lnTo>
                    <a:pt x="1143215" y="1984345"/>
                  </a:lnTo>
                  <a:lnTo>
                    <a:pt x="1143741" y="1984963"/>
                  </a:lnTo>
                  <a:lnTo>
                    <a:pt x="1145410" y="1985675"/>
                  </a:lnTo>
                  <a:lnTo>
                    <a:pt x="1144934" y="1985866"/>
                  </a:lnTo>
                  <a:lnTo>
                    <a:pt x="1147938" y="1987148"/>
                  </a:lnTo>
                  <a:lnTo>
                    <a:pt x="1151463" y="1986284"/>
                  </a:lnTo>
                  <a:lnTo>
                    <a:pt x="1153604" y="1984041"/>
                  </a:lnTo>
                  <a:lnTo>
                    <a:pt x="1156505" y="1980938"/>
                  </a:lnTo>
                  <a:lnTo>
                    <a:pt x="1156545" y="1976220"/>
                  </a:lnTo>
                  <a:lnTo>
                    <a:pt x="1146379" y="1966754"/>
                  </a:lnTo>
                  <a:close/>
                </a:path>
                <a:path w="17756505" h="10017125">
                  <a:moveTo>
                    <a:pt x="11232233" y="6262733"/>
                  </a:moveTo>
                  <a:lnTo>
                    <a:pt x="11227991" y="6262502"/>
                  </a:lnTo>
                  <a:lnTo>
                    <a:pt x="11222271" y="6262036"/>
                  </a:lnTo>
                  <a:lnTo>
                    <a:pt x="11218029" y="6261804"/>
                  </a:lnTo>
                  <a:lnTo>
                    <a:pt x="11214318" y="6264956"/>
                  </a:lnTo>
                  <a:lnTo>
                    <a:pt x="11214087" y="6269198"/>
                  </a:lnTo>
                  <a:lnTo>
                    <a:pt x="11213950" y="6272295"/>
                  </a:lnTo>
                  <a:lnTo>
                    <a:pt x="11215765" y="6275437"/>
                  </a:lnTo>
                  <a:lnTo>
                    <a:pt x="11219437" y="6277003"/>
                  </a:lnTo>
                  <a:lnTo>
                    <a:pt x="11221249" y="6277382"/>
                  </a:lnTo>
                  <a:lnTo>
                    <a:pt x="11226968" y="6277848"/>
                  </a:lnTo>
                  <a:lnTo>
                    <a:pt x="11231211" y="6278080"/>
                  </a:lnTo>
                  <a:lnTo>
                    <a:pt x="11234921" y="6274928"/>
                  </a:lnTo>
                  <a:lnTo>
                    <a:pt x="11235384" y="6266445"/>
                  </a:lnTo>
                  <a:lnTo>
                    <a:pt x="11232233" y="6262733"/>
                  </a:lnTo>
                  <a:close/>
                </a:path>
                <a:path w="17756505" h="10017125">
                  <a:moveTo>
                    <a:pt x="13627181" y="7272108"/>
                  </a:moveTo>
                  <a:lnTo>
                    <a:pt x="13622321" y="7272401"/>
                  </a:lnTo>
                  <a:lnTo>
                    <a:pt x="13619419" y="7275504"/>
                  </a:lnTo>
                  <a:lnTo>
                    <a:pt x="13616851" y="7278749"/>
                  </a:lnTo>
                  <a:lnTo>
                    <a:pt x="13617145" y="7283609"/>
                  </a:lnTo>
                  <a:lnTo>
                    <a:pt x="13620248" y="7286511"/>
                  </a:lnTo>
                  <a:lnTo>
                    <a:pt x="13625403" y="7291078"/>
                  </a:lnTo>
                  <a:lnTo>
                    <a:pt x="13629743" y="7292929"/>
                  </a:lnTo>
                  <a:lnTo>
                    <a:pt x="13633267" y="7292064"/>
                  </a:lnTo>
                  <a:lnTo>
                    <a:pt x="13635549" y="7289487"/>
                  </a:lnTo>
                  <a:lnTo>
                    <a:pt x="13638117" y="7286242"/>
                  </a:lnTo>
                  <a:lnTo>
                    <a:pt x="13637825" y="7281383"/>
                  </a:lnTo>
                  <a:lnTo>
                    <a:pt x="13634723" y="7278481"/>
                  </a:lnTo>
                  <a:lnTo>
                    <a:pt x="13630427" y="7274675"/>
                  </a:lnTo>
                  <a:lnTo>
                    <a:pt x="13627181" y="7272108"/>
                  </a:lnTo>
                  <a:close/>
                </a:path>
                <a:path w="17756505" h="10017125">
                  <a:moveTo>
                    <a:pt x="1083225" y="1903909"/>
                  </a:moveTo>
                  <a:lnTo>
                    <a:pt x="1078173" y="1903727"/>
                  </a:lnTo>
                  <a:lnTo>
                    <a:pt x="1072369" y="1909932"/>
                  </a:lnTo>
                  <a:lnTo>
                    <a:pt x="1072187" y="1914983"/>
                  </a:lnTo>
                  <a:lnTo>
                    <a:pt x="1075290" y="1917885"/>
                  </a:lnTo>
                  <a:lnTo>
                    <a:pt x="1079109" y="1921881"/>
                  </a:lnTo>
                  <a:lnTo>
                    <a:pt x="1079970" y="1922644"/>
                  </a:lnTo>
                  <a:lnTo>
                    <a:pt x="1084642" y="1924637"/>
                  </a:lnTo>
                  <a:lnTo>
                    <a:pt x="1088024" y="1924107"/>
                  </a:lnTo>
                  <a:lnTo>
                    <a:pt x="1090165" y="1921863"/>
                  </a:lnTo>
                  <a:lnTo>
                    <a:pt x="1093066" y="1918761"/>
                  </a:lnTo>
                  <a:lnTo>
                    <a:pt x="1093249" y="1913709"/>
                  </a:lnTo>
                  <a:lnTo>
                    <a:pt x="1090146" y="1910807"/>
                  </a:lnTo>
                  <a:lnTo>
                    <a:pt x="1086327" y="1906810"/>
                  </a:lnTo>
                  <a:lnTo>
                    <a:pt x="1083225" y="1903909"/>
                  </a:lnTo>
                  <a:close/>
                </a:path>
                <a:path w="17756505" h="10017125">
                  <a:moveTo>
                    <a:pt x="11320930" y="6269397"/>
                  </a:moveTo>
                  <a:lnTo>
                    <a:pt x="11316688" y="6269166"/>
                  </a:lnTo>
                  <a:lnTo>
                    <a:pt x="11310968" y="6268699"/>
                  </a:lnTo>
                  <a:lnTo>
                    <a:pt x="11306727" y="6268469"/>
                  </a:lnTo>
                  <a:lnTo>
                    <a:pt x="11303015" y="6271620"/>
                  </a:lnTo>
                  <a:lnTo>
                    <a:pt x="11302784" y="6275862"/>
                  </a:lnTo>
                  <a:lnTo>
                    <a:pt x="11302647" y="6278959"/>
                  </a:lnTo>
                  <a:lnTo>
                    <a:pt x="11304463" y="6282102"/>
                  </a:lnTo>
                  <a:lnTo>
                    <a:pt x="11308135" y="6283669"/>
                  </a:lnTo>
                  <a:lnTo>
                    <a:pt x="11309947" y="6284047"/>
                  </a:lnTo>
                  <a:lnTo>
                    <a:pt x="11315666" y="6284513"/>
                  </a:lnTo>
                  <a:lnTo>
                    <a:pt x="11319907" y="6284744"/>
                  </a:lnTo>
                  <a:lnTo>
                    <a:pt x="11323619" y="6281593"/>
                  </a:lnTo>
                  <a:lnTo>
                    <a:pt x="11324082" y="6273109"/>
                  </a:lnTo>
                  <a:lnTo>
                    <a:pt x="11320930" y="6269397"/>
                  </a:lnTo>
                  <a:close/>
                </a:path>
                <a:path w="17756505" h="10017125">
                  <a:moveTo>
                    <a:pt x="13559795" y="7214559"/>
                  </a:moveTo>
                  <a:lnTo>
                    <a:pt x="13554934" y="7214853"/>
                  </a:lnTo>
                  <a:lnTo>
                    <a:pt x="13552366" y="7218098"/>
                  </a:lnTo>
                  <a:lnTo>
                    <a:pt x="13549655" y="7221676"/>
                  </a:lnTo>
                  <a:lnTo>
                    <a:pt x="13549950" y="7226537"/>
                  </a:lnTo>
                  <a:lnTo>
                    <a:pt x="13553197" y="7229106"/>
                  </a:lnTo>
                  <a:lnTo>
                    <a:pt x="13557490" y="7232910"/>
                  </a:lnTo>
                  <a:lnTo>
                    <a:pt x="13559494" y="7233765"/>
                  </a:lnTo>
                  <a:lnTo>
                    <a:pt x="13559686" y="7234241"/>
                  </a:lnTo>
                  <a:lnTo>
                    <a:pt x="13562691" y="7235523"/>
                  </a:lnTo>
                  <a:lnTo>
                    <a:pt x="13566216" y="7234660"/>
                  </a:lnTo>
                  <a:lnTo>
                    <a:pt x="13568498" y="7232082"/>
                  </a:lnTo>
                  <a:lnTo>
                    <a:pt x="13571209" y="7228503"/>
                  </a:lnTo>
                  <a:lnTo>
                    <a:pt x="13570914" y="7223643"/>
                  </a:lnTo>
                  <a:lnTo>
                    <a:pt x="13567669" y="7221075"/>
                  </a:lnTo>
                  <a:lnTo>
                    <a:pt x="13563373" y="7217269"/>
                  </a:lnTo>
                  <a:lnTo>
                    <a:pt x="13559795" y="7214559"/>
                  </a:lnTo>
                  <a:close/>
                </a:path>
                <a:path w="17756505" h="10017125">
                  <a:moveTo>
                    <a:pt x="11410153" y="6276681"/>
                  </a:moveTo>
                  <a:lnTo>
                    <a:pt x="11405911" y="6276450"/>
                  </a:lnTo>
                  <a:lnTo>
                    <a:pt x="11395616" y="6275608"/>
                  </a:lnTo>
                  <a:lnTo>
                    <a:pt x="11391904" y="6278761"/>
                  </a:lnTo>
                  <a:lnTo>
                    <a:pt x="11391674" y="6283002"/>
                  </a:lnTo>
                  <a:lnTo>
                    <a:pt x="11391393" y="6286435"/>
                  </a:lnTo>
                  <a:lnTo>
                    <a:pt x="11393209" y="6289576"/>
                  </a:lnTo>
                  <a:lnTo>
                    <a:pt x="11397215" y="6291285"/>
                  </a:lnTo>
                  <a:lnTo>
                    <a:pt x="11398693" y="6291520"/>
                  </a:lnTo>
                  <a:lnTo>
                    <a:pt x="11408987" y="6292361"/>
                  </a:lnTo>
                  <a:lnTo>
                    <a:pt x="11412557" y="6289543"/>
                  </a:lnTo>
                  <a:lnTo>
                    <a:pt x="11413304" y="6280393"/>
                  </a:lnTo>
                  <a:lnTo>
                    <a:pt x="11410153" y="6276681"/>
                  </a:lnTo>
                  <a:close/>
                </a:path>
                <a:path w="17756505" h="10017125">
                  <a:moveTo>
                    <a:pt x="1021023" y="1840681"/>
                  </a:moveTo>
                  <a:lnTo>
                    <a:pt x="1016305" y="1840642"/>
                  </a:lnTo>
                  <a:lnTo>
                    <a:pt x="1009834" y="1846562"/>
                  </a:lnTo>
                  <a:lnTo>
                    <a:pt x="1009651" y="1851613"/>
                  </a:lnTo>
                  <a:lnTo>
                    <a:pt x="1012754" y="1854514"/>
                  </a:lnTo>
                  <a:lnTo>
                    <a:pt x="1016574" y="1858512"/>
                  </a:lnTo>
                  <a:lnTo>
                    <a:pt x="1017290" y="1859606"/>
                  </a:lnTo>
                  <a:lnTo>
                    <a:pt x="1021963" y="1861600"/>
                  </a:lnTo>
                  <a:lnTo>
                    <a:pt x="1025347" y="1861070"/>
                  </a:lnTo>
                  <a:lnTo>
                    <a:pt x="1027487" y="1858826"/>
                  </a:lnTo>
                  <a:lnTo>
                    <a:pt x="1030723" y="1855866"/>
                  </a:lnTo>
                  <a:lnTo>
                    <a:pt x="1030905" y="1850815"/>
                  </a:lnTo>
                  <a:lnTo>
                    <a:pt x="1027802" y="1847913"/>
                  </a:lnTo>
                  <a:lnTo>
                    <a:pt x="1023983" y="1843917"/>
                  </a:lnTo>
                  <a:lnTo>
                    <a:pt x="1021023" y="1840681"/>
                  </a:lnTo>
                  <a:close/>
                </a:path>
                <a:path w="17756505" h="10017125">
                  <a:moveTo>
                    <a:pt x="13491456" y="7157393"/>
                  </a:moveTo>
                  <a:lnTo>
                    <a:pt x="13486453" y="7158022"/>
                  </a:lnTo>
                  <a:lnTo>
                    <a:pt x="13483885" y="7161266"/>
                  </a:lnTo>
                  <a:lnTo>
                    <a:pt x="13480984" y="7164369"/>
                  </a:lnTo>
                  <a:lnTo>
                    <a:pt x="13481612" y="7169372"/>
                  </a:lnTo>
                  <a:lnTo>
                    <a:pt x="13489293" y="7175411"/>
                  </a:lnTo>
                  <a:lnTo>
                    <a:pt x="13491297" y="7176265"/>
                  </a:lnTo>
                  <a:lnTo>
                    <a:pt x="13491154" y="7176598"/>
                  </a:lnTo>
                  <a:lnTo>
                    <a:pt x="13494158" y="7177880"/>
                  </a:lnTo>
                  <a:lnTo>
                    <a:pt x="13497684" y="7177017"/>
                  </a:lnTo>
                  <a:lnTo>
                    <a:pt x="13499967" y="7174440"/>
                  </a:lnTo>
                  <a:lnTo>
                    <a:pt x="13502869" y="7171337"/>
                  </a:lnTo>
                  <a:lnTo>
                    <a:pt x="13502242" y="7166335"/>
                  </a:lnTo>
                  <a:lnTo>
                    <a:pt x="13494558" y="7160295"/>
                  </a:lnTo>
                  <a:lnTo>
                    <a:pt x="13491456" y="7157393"/>
                  </a:lnTo>
                  <a:close/>
                </a:path>
                <a:path w="17756505" h="10017125">
                  <a:moveTo>
                    <a:pt x="11498330" y="6285491"/>
                  </a:moveTo>
                  <a:lnTo>
                    <a:pt x="11494229" y="6284925"/>
                  </a:lnTo>
                  <a:lnTo>
                    <a:pt x="11488512" y="6284459"/>
                  </a:lnTo>
                  <a:lnTo>
                    <a:pt x="11484269" y="6284228"/>
                  </a:lnTo>
                  <a:lnTo>
                    <a:pt x="11480557" y="6287379"/>
                  </a:lnTo>
                  <a:lnTo>
                    <a:pt x="11479992" y="6291478"/>
                  </a:lnTo>
                  <a:lnTo>
                    <a:pt x="11479712" y="6294910"/>
                  </a:lnTo>
                  <a:lnTo>
                    <a:pt x="11481529" y="6298053"/>
                  </a:lnTo>
                  <a:lnTo>
                    <a:pt x="11484533" y="6299334"/>
                  </a:lnTo>
                  <a:lnTo>
                    <a:pt x="11485009" y="6299142"/>
                  </a:lnTo>
                  <a:lnTo>
                    <a:pt x="11487013" y="6299997"/>
                  </a:lnTo>
                  <a:lnTo>
                    <a:pt x="11492732" y="6300464"/>
                  </a:lnTo>
                  <a:lnTo>
                    <a:pt x="11496973" y="6300694"/>
                  </a:lnTo>
                  <a:lnTo>
                    <a:pt x="11500684" y="6297543"/>
                  </a:lnTo>
                  <a:lnTo>
                    <a:pt x="11501250" y="6293444"/>
                  </a:lnTo>
                  <a:lnTo>
                    <a:pt x="11501481" y="6289202"/>
                  </a:lnTo>
                  <a:lnTo>
                    <a:pt x="11498330" y="6285491"/>
                  </a:lnTo>
                  <a:close/>
                </a:path>
                <a:path w="17756505" h="10017125">
                  <a:moveTo>
                    <a:pt x="13422357" y="7101087"/>
                  </a:moveTo>
                  <a:lnTo>
                    <a:pt x="13417353" y="7101715"/>
                  </a:lnTo>
                  <a:lnTo>
                    <a:pt x="13412218" y="7108205"/>
                  </a:lnTo>
                  <a:lnTo>
                    <a:pt x="13412844" y="7113207"/>
                  </a:lnTo>
                  <a:lnTo>
                    <a:pt x="13420528" y="7119246"/>
                  </a:lnTo>
                  <a:lnTo>
                    <a:pt x="13425536" y="7121382"/>
                  </a:lnTo>
                  <a:lnTo>
                    <a:pt x="13429060" y="7120519"/>
                  </a:lnTo>
                  <a:lnTo>
                    <a:pt x="13431344" y="7117941"/>
                  </a:lnTo>
                  <a:lnTo>
                    <a:pt x="13433912" y="7114697"/>
                  </a:lnTo>
                  <a:lnTo>
                    <a:pt x="13433283" y="7109694"/>
                  </a:lnTo>
                  <a:lnTo>
                    <a:pt x="13422357" y="7101087"/>
                  </a:lnTo>
                  <a:close/>
                </a:path>
                <a:path w="17756505" h="10017125">
                  <a:moveTo>
                    <a:pt x="959440" y="1776928"/>
                  </a:moveTo>
                  <a:lnTo>
                    <a:pt x="954722" y="1776888"/>
                  </a:lnTo>
                  <a:lnTo>
                    <a:pt x="948251" y="1782808"/>
                  </a:lnTo>
                  <a:lnTo>
                    <a:pt x="948211" y="1787526"/>
                  </a:lnTo>
                  <a:lnTo>
                    <a:pt x="951171" y="1790761"/>
                  </a:lnTo>
                  <a:lnTo>
                    <a:pt x="954991" y="1794758"/>
                  </a:lnTo>
                  <a:lnTo>
                    <a:pt x="955373" y="1795711"/>
                  </a:lnTo>
                  <a:lnTo>
                    <a:pt x="960381" y="1797847"/>
                  </a:lnTo>
                  <a:lnTo>
                    <a:pt x="963763" y="1797317"/>
                  </a:lnTo>
                  <a:lnTo>
                    <a:pt x="965904" y="1795073"/>
                  </a:lnTo>
                  <a:lnTo>
                    <a:pt x="969139" y="1792113"/>
                  </a:lnTo>
                  <a:lnTo>
                    <a:pt x="969179" y="1787395"/>
                  </a:lnTo>
                  <a:lnTo>
                    <a:pt x="966219" y="1784160"/>
                  </a:lnTo>
                  <a:lnTo>
                    <a:pt x="962400" y="1780163"/>
                  </a:lnTo>
                  <a:lnTo>
                    <a:pt x="959440" y="1776928"/>
                  </a:lnTo>
                  <a:close/>
                </a:path>
                <a:path w="17756505" h="10017125">
                  <a:moveTo>
                    <a:pt x="11586270" y="6295778"/>
                  </a:moveTo>
                  <a:lnTo>
                    <a:pt x="11572494" y="6293847"/>
                  </a:lnTo>
                  <a:lnTo>
                    <a:pt x="11568782" y="6296998"/>
                  </a:lnTo>
                  <a:lnTo>
                    <a:pt x="11568217" y="6301098"/>
                  </a:lnTo>
                  <a:lnTo>
                    <a:pt x="11567604" y="6304387"/>
                  </a:lnTo>
                  <a:lnTo>
                    <a:pt x="11569754" y="6307672"/>
                  </a:lnTo>
                  <a:lnTo>
                    <a:pt x="11572758" y="6308954"/>
                  </a:lnTo>
                  <a:lnTo>
                    <a:pt x="11572901" y="6308620"/>
                  </a:lnTo>
                  <a:lnTo>
                    <a:pt x="11574904" y="6309474"/>
                  </a:lnTo>
                  <a:lnTo>
                    <a:pt x="11584580" y="6310839"/>
                  </a:lnTo>
                  <a:lnTo>
                    <a:pt x="11588292" y="6307688"/>
                  </a:lnTo>
                  <a:lnTo>
                    <a:pt x="11589371" y="6299862"/>
                  </a:lnTo>
                  <a:lnTo>
                    <a:pt x="11589423" y="6299490"/>
                  </a:lnTo>
                  <a:lnTo>
                    <a:pt x="11586270" y="6295778"/>
                  </a:lnTo>
                  <a:close/>
                </a:path>
                <a:path w="17756505" h="10017125">
                  <a:moveTo>
                    <a:pt x="13352685" y="7046115"/>
                  </a:moveTo>
                  <a:lnTo>
                    <a:pt x="13347685" y="7046744"/>
                  </a:lnTo>
                  <a:lnTo>
                    <a:pt x="13342549" y="7053234"/>
                  </a:lnTo>
                  <a:lnTo>
                    <a:pt x="13343175" y="7058237"/>
                  </a:lnTo>
                  <a:lnTo>
                    <a:pt x="13350859" y="7064276"/>
                  </a:lnTo>
                  <a:lnTo>
                    <a:pt x="13352528" y="7064987"/>
                  </a:lnTo>
                  <a:lnTo>
                    <a:pt x="13352385" y="7065321"/>
                  </a:lnTo>
                  <a:lnTo>
                    <a:pt x="13355723" y="7066745"/>
                  </a:lnTo>
                  <a:lnTo>
                    <a:pt x="13359250" y="7065882"/>
                  </a:lnTo>
                  <a:lnTo>
                    <a:pt x="13361674" y="7062971"/>
                  </a:lnTo>
                  <a:lnTo>
                    <a:pt x="13364242" y="7059726"/>
                  </a:lnTo>
                  <a:lnTo>
                    <a:pt x="13363614" y="7054723"/>
                  </a:lnTo>
                  <a:lnTo>
                    <a:pt x="13352685" y="7046115"/>
                  </a:lnTo>
                  <a:close/>
                </a:path>
                <a:path w="17756505" h="10017125">
                  <a:moveTo>
                    <a:pt x="898760" y="1711981"/>
                  </a:moveTo>
                  <a:lnTo>
                    <a:pt x="894184" y="1711608"/>
                  </a:lnTo>
                  <a:lnTo>
                    <a:pt x="887713" y="1717528"/>
                  </a:lnTo>
                  <a:lnTo>
                    <a:pt x="887340" y="1722103"/>
                  </a:lnTo>
                  <a:lnTo>
                    <a:pt x="890300" y="1725339"/>
                  </a:lnTo>
                  <a:lnTo>
                    <a:pt x="894119" y="1729336"/>
                  </a:lnTo>
                  <a:lnTo>
                    <a:pt x="894837" y="1730431"/>
                  </a:lnTo>
                  <a:lnTo>
                    <a:pt x="899509" y="1732424"/>
                  </a:lnTo>
                  <a:lnTo>
                    <a:pt x="902416" y="1732085"/>
                  </a:lnTo>
                  <a:lnTo>
                    <a:pt x="904890" y="1729984"/>
                  </a:lnTo>
                  <a:lnTo>
                    <a:pt x="908126" y="1727024"/>
                  </a:lnTo>
                  <a:lnTo>
                    <a:pt x="908499" y="1722448"/>
                  </a:lnTo>
                  <a:lnTo>
                    <a:pt x="905539" y="1719213"/>
                  </a:lnTo>
                  <a:lnTo>
                    <a:pt x="901720" y="1715217"/>
                  </a:lnTo>
                  <a:lnTo>
                    <a:pt x="898760" y="1711981"/>
                  </a:lnTo>
                  <a:close/>
                </a:path>
                <a:path w="17756505" h="10017125">
                  <a:moveTo>
                    <a:pt x="11675404" y="6306968"/>
                  </a:moveTo>
                  <a:lnTo>
                    <a:pt x="11661629" y="6305039"/>
                  </a:lnTo>
                  <a:lnTo>
                    <a:pt x="11657583" y="6308047"/>
                  </a:lnTo>
                  <a:lnTo>
                    <a:pt x="11657019" y="6312147"/>
                  </a:lnTo>
                  <a:lnTo>
                    <a:pt x="11656262" y="6315770"/>
                  </a:lnTo>
                  <a:lnTo>
                    <a:pt x="11658412" y="6319054"/>
                  </a:lnTo>
                  <a:lnTo>
                    <a:pt x="11661416" y="6320335"/>
                  </a:lnTo>
                  <a:lnTo>
                    <a:pt x="11661558" y="6320002"/>
                  </a:lnTo>
                  <a:lnTo>
                    <a:pt x="11663561" y="6320857"/>
                  </a:lnTo>
                  <a:lnTo>
                    <a:pt x="11673237" y="6322222"/>
                  </a:lnTo>
                  <a:lnTo>
                    <a:pt x="11677284" y="6319214"/>
                  </a:lnTo>
                  <a:lnTo>
                    <a:pt x="11678414" y="6311014"/>
                  </a:lnTo>
                  <a:lnTo>
                    <a:pt x="11675404" y="6306968"/>
                  </a:lnTo>
                  <a:close/>
                </a:path>
                <a:path w="17756505" h="10017125">
                  <a:moveTo>
                    <a:pt x="13281589" y="6991719"/>
                  </a:moveTo>
                  <a:lnTo>
                    <a:pt x="13276919" y="6992489"/>
                  </a:lnTo>
                  <a:lnTo>
                    <a:pt x="13274352" y="6995734"/>
                  </a:lnTo>
                  <a:lnTo>
                    <a:pt x="13271976" y="6999456"/>
                  </a:lnTo>
                  <a:lnTo>
                    <a:pt x="13272745" y="7004124"/>
                  </a:lnTo>
                  <a:lnTo>
                    <a:pt x="13280429" y="7010164"/>
                  </a:lnTo>
                  <a:lnTo>
                    <a:pt x="13285101" y="7012157"/>
                  </a:lnTo>
                  <a:lnTo>
                    <a:pt x="13288961" y="7011436"/>
                  </a:lnTo>
                  <a:lnTo>
                    <a:pt x="13291052" y="7008383"/>
                  </a:lnTo>
                  <a:lnTo>
                    <a:pt x="13293763" y="7004804"/>
                  </a:lnTo>
                  <a:lnTo>
                    <a:pt x="13292992" y="7000135"/>
                  </a:lnTo>
                  <a:lnTo>
                    <a:pt x="13285310" y="6994096"/>
                  </a:lnTo>
                  <a:lnTo>
                    <a:pt x="13281589" y="6991719"/>
                  </a:lnTo>
                  <a:close/>
                </a:path>
                <a:path w="17756505" h="10017125">
                  <a:moveTo>
                    <a:pt x="13209778" y="6938991"/>
                  </a:moveTo>
                  <a:lnTo>
                    <a:pt x="13204967" y="6940096"/>
                  </a:lnTo>
                  <a:lnTo>
                    <a:pt x="13199831" y="6946585"/>
                  </a:lnTo>
                  <a:lnTo>
                    <a:pt x="13200934" y="6951396"/>
                  </a:lnTo>
                  <a:lnTo>
                    <a:pt x="13204179" y="6953964"/>
                  </a:lnTo>
                  <a:lnTo>
                    <a:pt x="13208760" y="6957102"/>
                  </a:lnTo>
                  <a:lnTo>
                    <a:pt x="13213433" y="6959095"/>
                  </a:lnTo>
                  <a:lnTo>
                    <a:pt x="13217292" y="6958374"/>
                  </a:lnTo>
                  <a:lnTo>
                    <a:pt x="13219385" y="6955321"/>
                  </a:lnTo>
                  <a:lnTo>
                    <a:pt x="13221952" y="6952075"/>
                  </a:lnTo>
                  <a:lnTo>
                    <a:pt x="13220849" y="6947265"/>
                  </a:lnTo>
                  <a:lnTo>
                    <a:pt x="13217603" y="6944697"/>
                  </a:lnTo>
                  <a:lnTo>
                    <a:pt x="13213023" y="6941559"/>
                  </a:lnTo>
                  <a:lnTo>
                    <a:pt x="13209778" y="6938991"/>
                  </a:lnTo>
                  <a:close/>
                </a:path>
                <a:path w="17756505" h="10017125">
                  <a:moveTo>
                    <a:pt x="11762683" y="6319735"/>
                  </a:moveTo>
                  <a:lnTo>
                    <a:pt x="11748907" y="6317806"/>
                  </a:lnTo>
                  <a:lnTo>
                    <a:pt x="11744861" y="6320814"/>
                  </a:lnTo>
                  <a:lnTo>
                    <a:pt x="11744297" y="6324913"/>
                  </a:lnTo>
                  <a:lnTo>
                    <a:pt x="11743874" y="6328679"/>
                  </a:lnTo>
                  <a:lnTo>
                    <a:pt x="11745691" y="6331821"/>
                  </a:lnTo>
                  <a:lnTo>
                    <a:pt x="11749029" y="6333245"/>
                  </a:lnTo>
                  <a:lnTo>
                    <a:pt x="11749171" y="6332911"/>
                  </a:lnTo>
                  <a:lnTo>
                    <a:pt x="11750840" y="6333622"/>
                  </a:lnTo>
                  <a:lnTo>
                    <a:pt x="11760516" y="6334989"/>
                  </a:lnTo>
                  <a:lnTo>
                    <a:pt x="11764561" y="6331979"/>
                  </a:lnTo>
                  <a:lnTo>
                    <a:pt x="11765692" y="6323781"/>
                  </a:lnTo>
                  <a:lnTo>
                    <a:pt x="11762683" y="6319735"/>
                  </a:lnTo>
                  <a:close/>
                </a:path>
                <a:path w="17756505" h="10017125">
                  <a:moveTo>
                    <a:pt x="839936" y="1645459"/>
                  </a:moveTo>
                  <a:lnTo>
                    <a:pt x="835027" y="1644943"/>
                  </a:lnTo>
                  <a:lnTo>
                    <a:pt x="831791" y="1647903"/>
                  </a:lnTo>
                  <a:lnTo>
                    <a:pt x="828698" y="1650530"/>
                  </a:lnTo>
                  <a:lnTo>
                    <a:pt x="828182" y="1655439"/>
                  </a:lnTo>
                  <a:lnTo>
                    <a:pt x="831142" y="1658675"/>
                  </a:lnTo>
                  <a:lnTo>
                    <a:pt x="834820" y="1663004"/>
                  </a:lnTo>
                  <a:lnTo>
                    <a:pt x="835536" y="1664099"/>
                  </a:lnTo>
                  <a:lnTo>
                    <a:pt x="840210" y="1666093"/>
                  </a:lnTo>
                  <a:lnTo>
                    <a:pt x="843116" y="1665755"/>
                  </a:lnTo>
                  <a:lnTo>
                    <a:pt x="848684" y="1661027"/>
                  </a:lnTo>
                  <a:lnTo>
                    <a:pt x="849199" y="1656118"/>
                  </a:lnTo>
                  <a:lnTo>
                    <a:pt x="846239" y="1652883"/>
                  </a:lnTo>
                  <a:lnTo>
                    <a:pt x="839936" y="1645459"/>
                  </a:lnTo>
                  <a:close/>
                </a:path>
                <a:path w="17756505" h="10017125">
                  <a:moveTo>
                    <a:pt x="13137732" y="6887741"/>
                  </a:moveTo>
                  <a:lnTo>
                    <a:pt x="13132587" y="6888703"/>
                  </a:lnTo>
                  <a:lnTo>
                    <a:pt x="13130353" y="6892091"/>
                  </a:lnTo>
                  <a:lnTo>
                    <a:pt x="13127785" y="6895335"/>
                  </a:lnTo>
                  <a:lnTo>
                    <a:pt x="13128746" y="6900480"/>
                  </a:lnTo>
                  <a:lnTo>
                    <a:pt x="13132133" y="6902714"/>
                  </a:lnTo>
                  <a:lnTo>
                    <a:pt x="13136714" y="6905852"/>
                  </a:lnTo>
                  <a:lnTo>
                    <a:pt x="13138049" y="6906421"/>
                  </a:lnTo>
                  <a:lnTo>
                    <a:pt x="13137906" y="6906755"/>
                  </a:lnTo>
                  <a:lnTo>
                    <a:pt x="13141244" y="6908179"/>
                  </a:lnTo>
                  <a:lnTo>
                    <a:pt x="13145246" y="6907123"/>
                  </a:lnTo>
                  <a:lnTo>
                    <a:pt x="13147338" y="6904070"/>
                  </a:lnTo>
                  <a:lnTo>
                    <a:pt x="13149906" y="6900825"/>
                  </a:lnTo>
                  <a:lnTo>
                    <a:pt x="13148945" y="6895680"/>
                  </a:lnTo>
                  <a:lnTo>
                    <a:pt x="13145558" y="6893446"/>
                  </a:lnTo>
                  <a:lnTo>
                    <a:pt x="13140976" y="6890309"/>
                  </a:lnTo>
                  <a:lnTo>
                    <a:pt x="13137732" y="6887741"/>
                  </a:lnTo>
                  <a:close/>
                </a:path>
                <a:path w="17756505" h="10017125">
                  <a:moveTo>
                    <a:pt x="11850441" y="6335074"/>
                  </a:moveTo>
                  <a:lnTo>
                    <a:pt x="11846342" y="6334509"/>
                  </a:lnTo>
                  <a:lnTo>
                    <a:pt x="11840907" y="6333375"/>
                  </a:lnTo>
                  <a:lnTo>
                    <a:pt x="11836951" y="6332477"/>
                  </a:lnTo>
                  <a:lnTo>
                    <a:pt x="11832571" y="6335343"/>
                  </a:lnTo>
                  <a:lnTo>
                    <a:pt x="11832058" y="6339070"/>
                  </a:lnTo>
                  <a:lnTo>
                    <a:pt x="11831584" y="6343208"/>
                  </a:lnTo>
                  <a:lnTo>
                    <a:pt x="11833257" y="6346684"/>
                  </a:lnTo>
                  <a:lnTo>
                    <a:pt x="11836596" y="6348108"/>
                  </a:lnTo>
                  <a:lnTo>
                    <a:pt x="11836404" y="6347632"/>
                  </a:lnTo>
                  <a:lnTo>
                    <a:pt x="11838074" y="6348344"/>
                  </a:lnTo>
                  <a:lnTo>
                    <a:pt x="11843508" y="6349478"/>
                  </a:lnTo>
                  <a:lnTo>
                    <a:pt x="11847465" y="6350377"/>
                  </a:lnTo>
                  <a:lnTo>
                    <a:pt x="11851844" y="6347510"/>
                  </a:lnTo>
                  <a:lnTo>
                    <a:pt x="11852358" y="6343783"/>
                  </a:lnTo>
                  <a:lnTo>
                    <a:pt x="11852410" y="6343411"/>
                  </a:lnTo>
                  <a:lnTo>
                    <a:pt x="11853308" y="6339454"/>
                  </a:lnTo>
                  <a:lnTo>
                    <a:pt x="11850441" y="6335074"/>
                  </a:lnTo>
                  <a:close/>
                </a:path>
                <a:path w="17756505" h="10017125">
                  <a:moveTo>
                    <a:pt x="13063782" y="6837258"/>
                  </a:moveTo>
                  <a:lnTo>
                    <a:pt x="13059112" y="6838027"/>
                  </a:lnTo>
                  <a:lnTo>
                    <a:pt x="13054558" y="6845160"/>
                  </a:lnTo>
                  <a:lnTo>
                    <a:pt x="13054360" y="6845470"/>
                  </a:lnTo>
                  <a:lnTo>
                    <a:pt x="13055130" y="6850138"/>
                  </a:lnTo>
                  <a:lnTo>
                    <a:pt x="13058851" y="6852515"/>
                  </a:lnTo>
                  <a:lnTo>
                    <a:pt x="13063430" y="6855652"/>
                  </a:lnTo>
                  <a:lnTo>
                    <a:pt x="13068104" y="6857646"/>
                  </a:lnTo>
                  <a:lnTo>
                    <a:pt x="13072105" y="6856591"/>
                  </a:lnTo>
                  <a:lnTo>
                    <a:pt x="13073987" y="6853842"/>
                  </a:lnTo>
                  <a:lnTo>
                    <a:pt x="13076573" y="6849816"/>
                  </a:lnTo>
                  <a:lnTo>
                    <a:pt x="13075803" y="6845147"/>
                  </a:lnTo>
                  <a:lnTo>
                    <a:pt x="13072082" y="6842771"/>
                  </a:lnTo>
                  <a:lnTo>
                    <a:pt x="13067503" y="6839634"/>
                  </a:lnTo>
                  <a:lnTo>
                    <a:pt x="13063782" y="6837258"/>
                  </a:lnTo>
                  <a:close/>
                </a:path>
                <a:path w="17756505" h="10017125">
                  <a:moveTo>
                    <a:pt x="11937679" y="6352559"/>
                  </a:moveTo>
                  <a:lnTo>
                    <a:pt x="11933723" y="6351660"/>
                  </a:lnTo>
                  <a:lnTo>
                    <a:pt x="11928288" y="6350526"/>
                  </a:lnTo>
                  <a:lnTo>
                    <a:pt x="11923998" y="6349485"/>
                  </a:lnTo>
                  <a:lnTo>
                    <a:pt x="11920095" y="6352160"/>
                  </a:lnTo>
                  <a:lnTo>
                    <a:pt x="11919053" y="6356451"/>
                  </a:lnTo>
                  <a:lnTo>
                    <a:pt x="11918297" y="6360074"/>
                  </a:lnTo>
                  <a:lnTo>
                    <a:pt x="11920305" y="6363692"/>
                  </a:lnTo>
                  <a:lnTo>
                    <a:pt x="11924979" y="6365686"/>
                  </a:lnTo>
                  <a:lnTo>
                    <a:pt x="11930413" y="6366821"/>
                  </a:lnTo>
                  <a:lnTo>
                    <a:pt x="11934703" y="6367862"/>
                  </a:lnTo>
                  <a:lnTo>
                    <a:pt x="11938606" y="6365186"/>
                  </a:lnTo>
                  <a:lnTo>
                    <a:pt x="11940689" y="6356605"/>
                  </a:lnTo>
                  <a:lnTo>
                    <a:pt x="11937679" y="6352559"/>
                  </a:lnTo>
                  <a:close/>
                </a:path>
                <a:path w="17756505" h="10017125">
                  <a:moveTo>
                    <a:pt x="12988974" y="6788775"/>
                  </a:moveTo>
                  <a:lnTo>
                    <a:pt x="12984306" y="6789546"/>
                  </a:lnTo>
                  <a:lnTo>
                    <a:pt x="12982127" y="6792956"/>
                  </a:lnTo>
                  <a:lnTo>
                    <a:pt x="12979898" y="6796345"/>
                  </a:lnTo>
                  <a:lnTo>
                    <a:pt x="12979695" y="6796654"/>
                  </a:lnTo>
                  <a:lnTo>
                    <a:pt x="12980467" y="6801323"/>
                  </a:lnTo>
                  <a:lnTo>
                    <a:pt x="12984189" y="6803700"/>
                  </a:lnTo>
                  <a:lnTo>
                    <a:pt x="12988768" y="6806837"/>
                  </a:lnTo>
                  <a:lnTo>
                    <a:pt x="12990105" y="6807407"/>
                  </a:lnTo>
                  <a:lnTo>
                    <a:pt x="12989627" y="6807598"/>
                  </a:lnTo>
                  <a:lnTo>
                    <a:pt x="12992966" y="6809023"/>
                  </a:lnTo>
                  <a:lnTo>
                    <a:pt x="12997108" y="6807633"/>
                  </a:lnTo>
                  <a:lnTo>
                    <a:pt x="12998990" y="6804885"/>
                  </a:lnTo>
                  <a:lnTo>
                    <a:pt x="13001231" y="6801500"/>
                  </a:lnTo>
                  <a:lnTo>
                    <a:pt x="13001434" y="6801192"/>
                  </a:lnTo>
                  <a:lnTo>
                    <a:pt x="13000664" y="6796524"/>
                  </a:lnTo>
                  <a:lnTo>
                    <a:pt x="12996942" y="6794147"/>
                  </a:lnTo>
                  <a:lnTo>
                    <a:pt x="12992362" y="6791009"/>
                  </a:lnTo>
                  <a:lnTo>
                    <a:pt x="12988974" y="6788775"/>
                  </a:lnTo>
                  <a:close/>
                </a:path>
                <a:path w="17756505" h="10017125">
                  <a:moveTo>
                    <a:pt x="782016" y="1577744"/>
                  </a:moveTo>
                  <a:lnTo>
                    <a:pt x="776964" y="1577562"/>
                  </a:lnTo>
                  <a:lnTo>
                    <a:pt x="773871" y="1580188"/>
                  </a:lnTo>
                  <a:lnTo>
                    <a:pt x="770302" y="1583006"/>
                  </a:lnTo>
                  <a:lnTo>
                    <a:pt x="770120" y="1588057"/>
                  </a:lnTo>
                  <a:lnTo>
                    <a:pt x="777474" y="1596719"/>
                  </a:lnTo>
                  <a:lnTo>
                    <a:pt x="779476" y="1597573"/>
                  </a:lnTo>
                  <a:lnTo>
                    <a:pt x="779334" y="1597907"/>
                  </a:lnTo>
                  <a:lnTo>
                    <a:pt x="782004" y="1599046"/>
                  </a:lnTo>
                  <a:lnTo>
                    <a:pt x="785053" y="1598374"/>
                  </a:lnTo>
                  <a:lnTo>
                    <a:pt x="787385" y="1596606"/>
                  </a:lnTo>
                  <a:lnTo>
                    <a:pt x="790954" y="1593789"/>
                  </a:lnTo>
                  <a:lnTo>
                    <a:pt x="791136" y="1588737"/>
                  </a:lnTo>
                  <a:lnTo>
                    <a:pt x="784834" y="1581313"/>
                  </a:lnTo>
                  <a:lnTo>
                    <a:pt x="782016" y="1577744"/>
                  </a:lnTo>
                  <a:close/>
                </a:path>
                <a:path w="17756505" h="10017125">
                  <a:moveTo>
                    <a:pt x="12025016" y="6371663"/>
                  </a:moveTo>
                  <a:lnTo>
                    <a:pt x="12020725" y="6370623"/>
                  </a:lnTo>
                  <a:lnTo>
                    <a:pt x="12015291" y="6369488"/>
                  </a:lnTo>
                  <a:lnTo>
                    <a:pt x="12011334" y="6368589"/>
                  </a:lnTo>
                  <a:lnTo>
                    <a:pt x="12007098" y="6371123"/>
                  </a:lnTo>
                  <a:lnTo>
                    <a:pt x="12006057" y="6375413"/>
                  </a:lnTo>
                  <a:lnTo>
                    <a:pt x="12005157" y="6379370"/>
                  </a:lnTo>
                  <a:lnTo>
                    <a:pt x="12007166" y="6382988"/>
                  </a:lnTo>
                  <a:lnTo>
                    <a:pt x="12010503" y="6384412"/>
                  </a:lnTo>
                  <a:lnTo>
                    <a:pt x="12010454" y="6383602"/>
                  </a:lnTo>
                  <a:lnTo>
                    <a:pt x="12011790" y="6384172"/>
                  </a:lnTo>
                  <a:lnTo>
                    <a:pt x="12017224" y="6385306"/>
                  </a:lnTo>
                  <a:lnTo>
                    <a:pt x="12021038" y="6386539"/>
                  </a:lnTo>
                  <a:lnTo>
                    <a:pt x="12025276" y="6384006"/>
                  </a:lnTo>
                  <a:lnTo>
                    <a:pt x="12026317" y="6379715"/>
                  </a:lnTo>
                  <a:lnTo>
                    <a:pt x="12027550" y="6375900"/>
                  </a:lnTo>
                  <a:lnTo>
                    <a:pt x="12025016" y="6371663"/>
                  </a:lnTo>
                  <a:close/>
                </a:path>
                <a:path w="17756505" h="10017125">
                  <a:moveTo>
                    <a:pt x="12913124" y="6741820"/>
                  </a:moveTo>
                  <a:lnTo>
                    <a:pt x="12908647" y="6743068"/>
                  </a:lnTo>
                  <a:lnTo>
                    <a:pt x="12903894" y="6750510"/>
                  </a:lnTo>
                  <a:lnTo>
                    <a:pt x="12905140" y="6754987"/>
                  </a:lnTo>
                  <a:lnTo>
                    <a:pt x="12908862" y="6757363"/>
                  </a:lnTo>
                  <a:lnTo>
                    <a:pt x="12913584" y="6760167"/>
                  </a:lnTo>
                  <a:lnTo>
                    <a:pt x="12917924" y="6762018"/>
                  </a:lnTo>
                  <a:lnTo>
                    <a:pt x="12921926" y="6760963"/>
                  </a:lnTo>
                  <a:lnTo>
                    <a:pt x="12924160" y="6757575"/>
                  </a:lnTo>
                  <a:lnTo>
                    <a:pt x="12926537" y="6753855"/>
                  </a:lnTo>
                  <a:lnTo>
                    <a:pt x="12925289" y="6749377"/>
                  </a:lnTo>
                  <a:lnTo>
                    <a:pt x="12921568" y="6747001"/>
                  </a:lnTo>
                  <a:lnTo>
                    <a:pt x="12916845" y="6744197"/>
                  </a:lnTo>
                  <a:lnTo>
                    <a:pt x="12913124" y="6741820"/>
                  </a:lnTo>
                  <a:close/>
                </a:path>
                <a:path w="17756505" h="10017125">
                  <a:moveTo>
                    <a:pt x="12111263" y="6394249"/>
                  </a:moveTo>
                  <a:lnTo>
                    <a:pt x="12106973" y="6393208"/>
                  </a:lnTo>
                  <a:lnTo>
                    <a:pt x="12101680" y="6391740"/>
                  </a:lnTo>
                  <a:lnTo>
                    <a:pt x="12097388" y="6390698"/>
                  </a:lnTo>
                  <a:lnTo>
                    <a:pt x="12093294" y="6392897"/>
                  </a:lnTo>
                  <a:lnTo>
                    <a:pt x="12092253" y="6397188"/>
                  </a:lnTo>
                  <a:lnTo>
                    <a:pt x="12091497" y="6400811"/>
                  </a:lnTo>
                  <a:lnTo>
                    <a:pt x="12093362" y="6404763"/>
                  </a:lnTo>
                  <a:lnTo>
                    <a:pt x="12097701" y="6406614"/>
                  </a:lnTo>
                  <a:lnTo>
                    <a:pt x="12102995" y="6408083"/>
                  </a:lnTo>
                  <a:lnTo>
                    <a:pt x="12107285" y="6409124"/>
                  </a:lnTo>
                  <a:lnTo>
                    <a:pt x="12111380" y="6406925"/>
                  </a:lnTo>
                  <a:lnTo>
                    <a:pt x="12113462" y="6398344"/>
                  </a:lnTo>
                  <a:lnTo>
                    <a:pt x="12111263" y="6394249"/>
                  </a:lnTo>
                  <a:close/>
                </a:path>
                <a:path w="17756505" h="10017125">
                  <a:moveTo>
                    <a:pt x="12836227" y="6696392"/>
                  </a:moveTo>
                  <a:lnTo>
                    <a:pt x="12831416" y="6697497"/>
                  </a:lnTo>
                  <a:lnTo>
                    <a:pt x="12827331" y="6705224"/>
                  </a:lnTo>
                  <a:lnTo>
                    <a:pt x="12828435" y="6710036"/>
                  </a:lnTo>
                  <a:lnTo>
                    <a:pt x="12832299" y="6712078"/>
                  </a:lnTo>
                  <a:lnTo>
                    <a:pt x="12837021" y="6714881"/>
                  </a:lnTo>
                  <a:lnTo>
                    <a:pt x="12841695" y="6716874"/>
                  </a:lnTo>
                  <a:lnTo>
                    <a:pt x="12845839" y="6715486"/>
                  </a:lnTo>
                  <a:lnTo>
                    <a:pt x="12847739" y="6711957"/>
                  </a:lnTo>
                  <a:lnTo>
                    <a:pt x="12849782" y="6708093"/>
                  </a:lnTo>
                  <a:lnTo>
                    <a:pt x="12848678" y="6703282"/>
                  </a:lnTo>
                  <a:lnTo>
                    <a:pt x="12844814" y="6701239"/>
                  </a:lnTo>
                  <a:lnTo>
                    <a:pt x="12840090" y="6698435"/>
                  </a:lnTo>
                  <a:lnTo>
                    <a:pt x="12836227" y="6696392"/>
                  </a:lnTo>
                  <a:close/>
                </a:path>
                <a:path w="17756505" h="10017125">
                  <a:moveTo>
                    <a:pt x="12196654" y="6418837"/>
                  </a:moveTo>
                  <a:lnTo>
                    <a:pt x="12192506" y="6417463"/>
                  </a:lnTo>
                  <a:lnTo>
                    <a:pt x="12187214" y="6415994"/>
                  </a:lnTo>
                  <a:lnTo>
                    <a:pt x="12183066" y="6414620"/>
                  </a:lnTo>
                  <a:lnTo>
                    <a:pt x="12178971" y="6416818"/>
                  </a:lnTo>
                  <a:lnTo>
                    <a:pt x="12177596" y="6420966"/>
                  </a:lnTo>
                  <a:lnTo>
                    <a:pt x="12176364" y="6424781"/>
                  </a:lnTo>
                  <a:lnTo>
                    <a:pt x="12178229" y="6428733"/>
                  </a:lnTo>
                  <a:lnTo>
                    <a:pt x="12182568" y="6430584"/>
                  </a:lnTo>
                  <a:lnTo>
                    <a:pt x="12187861" y="6432052"/>
                  </a:lnTo>
                  <a:lnTo>
                    <a:pt x="12192009" y="6433427"/>
                  </a:lnTo>
                  <a:lnTo>
                    <a:pt x="12196103" y="6431228"/>
                  </a:lnTo>
                  <a:lnTo>
                    <a:pt x="12198853" y="6422932"/>
                  </a:lnTo>
                  <a:lnTo>
                    <a:pt x="12196654" y="6418837"/>
                  </a:lnTo>
                  <a:close/>
                </a:path>
                <a:path w="17756505" h="10017125">
                  <a:moveTo>
                    <a:pt x="12758190" y="6653635"/>
                  </a:moveTo>
                  <a:lnTo>
                    <a:pt x="12753713" y="6654882"/>
                  </a:lnTo>
                  <a:lnTo>
                    <a:pt x="12751671" y="6658745"/>
                  </a:lnTo>
                  <a:lnTo>
                    <a:pt x="12749771" y="6662275"/>
                  </a:lnTo>
                  <a:lnTo>
                    <a:pt x="12750875" y="6667087"/>
                  </a:lnTo>
                  <a:lnTo>
                    <a:pt x="12754596" y="6669463"/>
                  </a:lnTo>
                  <a:lnTo>
                    <a:pt x="12760271" y="6671884"/>
                  </a:lnTo>
                  <a:lnTo>
                    <a:pt x="12760129" y="6672218"/>
                  </a:lnTo>
                  <a:lnTo>
                    <a:pt x="12763800" y="6673784"/>
                  </a:lnTo>
                  <a:lnTo>
                    <a:pt x="12767944" y="6672395"/>
                  </a:lnTo>
                  <a:lnTo>
                    <a:pt x="12769845" y="6668865"/>
                  </a:lnTo>
                  <a:lnTo>
                    <a:pt x="12771887" y="6665002"/>
                  </a:lnTo>
                  <a:lnTo>
                    <a:pt x="12770641" y="6660525"/>
                  </a:lnTo>
                  <a:lnTo>
                    <a:pt x="12767062" y="6657814"/>
                  </a:lnTo>
                  <a:lnTo>
                    <a:pt x="12762055" y="6655678"/>
                  </a:lnTo>
                  <a:lnTo>
                    <a:pt x="12758190" y="6653635"/>
                  </a:lnTo>
                  <a:close/>
                </a:path>
                <a:path w="17756505" h="10017125">
                  <a:moveTo>
                    <a:pt x="12281384" y="6445905"/>
                  </a:moveTo>
                  <a:lnTo>
                    <a:pt x="12277093" y="6444864"/>
                  </a:lnTo>
                  <a:lnTo>
                    <a:pt x="12272086" y="6442728"/>
                  </a:lnTo>
                  <a:lnTo>
                    <a:pt x="12268272" y="6441495"/>
                  </a:lnTo>
                  <a:lnTo>
                    <a:pt x="12264177" y="6443694"/>
                  </a:lnTo>
                  <a:lnTo>
                    <a:pt x="12262468" y="6447700"/>
                  </a:lnTo>
                  <a:lnTo>
                    <a:pt x="12261235" y="6451515"/>
                  </a:lnTo>
                  <a:lnTo>
                    <a:pt x="12263100" y="6455467"/>
                  </a:lnTo>
                  <a:lnTo>
                    <a:pt x="12267107" y="6457176"/>
                  </a:lnTo>
                  <a:lnTo>
                    <a:pt x="12267582" y="6456984"/>
                  </a:lnTo>
                  <a:lnTo>
                    <a:pt x="12272589" y="6459120"/>
                  </a:lnTo>
                  <a:lnTo>
                    <a:pt x="12276404" y="6460353"/>
                  </a:lnTo>
                  <a:lnTo>
                    <a:pt x="12280499" y="6458153"/>
                  </a:lnTo>
                  <a:lnTo>
                    <a:pt x="12282207" y="6454148"/>
                  </a:lnTo>
                  <a:lnTo>
                    <a:pt x="12283440" y="6450332"/>
                  </a:lnTo>
                  <a:lnTo>
                    <a:pt x="12281384" y="6445905"/>
                  </a:lnTo>
                  <a:close/>
                </a:path>
                <a:path w="17756505" h="10017125">
                  <a:moveTo>
                    <a:pt x="12679586" y="6612213"/>
                  </a:moveTo>
                  <a:lnTo>
                    <a:pt x="12674632" y="6613652"/>
                  </a:lnTo>
                  <a:lnTo>
                    <a:pt x="12672243" y="6618945"/>
                  </a:lnTo>
                  <a:lnTo>
                    <a:pt x="12670881" y="6621521"/>
                  </a:lnTo>
                  <a:lnTo>
                    <a:pt x="12672461" y="6626141"/>
                  </a:lnTo>
                  <a:lnTo>
                    <a:pt x="12676183" y="6628517"/>
                  </a:lnTo>
                  <a:lnTo>
                    <a:pt x="12685863" y="6632647"/>
                  </a:lnTo>
                  <a:lnTo>
                    <a:pt x="12690483" y="6631066"/>
                  </a:lnTo>
                  <a:lnTo>
                    <a:pt x="12692730" y="6626106"/>
                  </a:lnTo>
                  <a:lnTo>
                    <a:pt x="12694092" y="6623531"/>
                  </a:lnTo>
                  <a:lnTo>
                    <a:pt x="12692511" y="6618910"/>
                  </a:lnTo>
                  <a:lnTo>
                    <a:pt x="12688790" y="6616534"/>
                  </a:lnTo>
                  <a:lnTo>
                    <a:pt x="12683450" y="6614256"/>
                  </a:lnTo>
                  <a:lnTo>
                    <a:pt x="12679586" y="6612213"/>
                  </a:lnTo>
                  <a:close/>
                </a:path>
                <a:path w="17756505" h="10017125">
                  <a:moveTo>
                    <a:pt x="725048" y="1509646"/>
                  </a:moveTo>
                  <a:lnTo>
                    <a:pt x="720138" y="1509130"/>
                  </a:lnTo>
                  <a:lnTo>
                    <a:pt x="717045" y="1511756"/>
                  </a:lnTo>
                  <a:lnTo>
                    <a:pt x="713810" y="1514716"/>
                  </a:lnTo>
                  <a:lnTo>
                    <a:pt x="713294" y="1519626"/>
                  </a:lnTo>
                  <a:lnTo>
                    <a:pt x="719597" y="1527049"/>
                  </a:lnTo>
                  <a:lnTo>
                    <a:pt x="720314" y="1528144"/>
                  </a:lnTo>
                  <a:lnTo>
                    <a:pt x="725321" y="1530280"/>
                  </a:lnTo>
                  <a:lnTo>
                    <a:pt x="728228" y="1529941"/>
                  </a:lnTo>
                  <a:lnTo>
                    <a:pt x="730559" y="1528175"/>
                  </a:lnTo>
                  <a:lnTo>
                    <a:pt x="733795" y="1525214"/>
                  </a:lnTo>
                  <a:lnTo>
                    <a:pt x="734311" y="1520305"/>
                  </a:lnTo>
                  <a:lnTo>
                    <a:pt x="728008" y="1512882"/>
                  </a:lnTo>
                  <a:lnTo>
                    <a:pt x="725048" y="1509646"/>
                  </a:lnTo>
                  <a:close/>
                </a:path>
                <a:path w="17756505" h="10017125">
                  <a:moveTo>
                    <a:pt x="12365641" y="6475928"/>
                  </a:moveTo>
                  <a:lnTo>
                    <a:pt x="12361492" y="6474553"/>
                  </a:lnTo>
                  <a:lnTo>
                    <a:pt x="12352145" y="6470566"/>
                  </a:lnTo>
                  <a:lnTo>
                    <a:pt x="12348052" y="6472764"/>
                  </a:lnTo>
                  <a:lnTo>
                    <a:pt x="12344776" y="6480443"/>
                  </a:lnTo>
                  <a:lnTo>
                    <a:pt x="12346833" y="6484870"/>
                  </a:lnTo>
                  <a:lnTo>
                    <a:pt x="12350506" y="6486437"/>
                  </a:lnTo>
                  <a:lnTo>
                    <a:pt x="12350980" y="6486246"/>
                  </a:lnTo>
                  <a:lnTo>
                    <a:pt x="12360327" y="6490233"/>
                  </a:lnTo>
                  <a:lnTo>
                    <a:pt x="12364422" y="6488034"/>
                  </a:lnTo>
                  <a:lnTo>
                    <a:pt x="12367697" y="6480356"/>
                  </a:lnTo>
                  <a:lnTo>
                    <a:pt x="12365641" y="6475928"/>
                  </a:lnTo>
                  <a:close/>
                </a:path>
                <a:path w="17756505" h="10017125">
                  <a:moveTo>
                    <a:pt x="12599507" y="6573319"/>
                  </a:moveTo>
                  <a:lnTo>
                    <a:pt x="12594887" y="6574900"/>
                  </a:lnTo>
                  <a:lnTo>
                    <a:pt x="12592668" y="6579872"/>
                  </a:lnTo>
                  <a:lnTo>
                    <a:pt x="12591136" y="6582769"/>
                  </a:lnTo>
                  <a:lnTo>
                    <a:pt x="12592717" y="6587390"/>
                  </a:lnTo>
                  <a:lnTo>
                    <a:pt x="12596580" y="6589432"/>
                  </a:lnTo>
                  <a:lnTo>
                    <a:pt x="12605926" y="6593419"/>
                  </a:lnTo>
                  <a:lnTo>
                    <a:pt x="12610546" y="6591838"/>
                  </a:lnTo>
                  <a:lnTo>
                    <a:pt x="12612623" y="6587200"/>
                  </a:lnTo>
                  <a:lnTo>
                    <a:pt x="12614155" y="6584303"/>
                  </a:lnTo>
                  <a:lnTo>
                    <a:pt x="12612575" y="6579683"/>
                  </a:lnTo>
                  <a:lnTo>
                    <a:pt x="12608712" y="6577640"/>
                  </a:lnTo>
                  <a:lnTo>
                    <a:pt x="12603370" y="6575362"/>
                  </a:lnTo>
                  <a:lnTo>
                    <a:pt x="12599507" y="6573319"/>
                  </a:lnTo>
                  <a:close/>
                </a:path>
                <a:path w="17756505" h="10017125">
                  <a:moveTo>
                    <a:pt x="12448709" y="6507811"/>
                  </a:moveTo>
                  <a:lnTo>
                    <a:pt x="12439697" y="6503967"/>
                  </a:lnTo>
                  <a:lnTo>
                    <a:pt x="12435548" y="6502591"/>
                  </a:lnTo>
                  <a:lnTo>
                    <a:pt x="12431262" y="6504314"/>
                  </a:lnTo>
                  <a:lnTo>
                    <a:pt x="12427844" y="6512326"/>
                  </a:lnTo>
                  <a:lnTo>
                    <a:pt x="12429567" y="6516612"/>
                  </a:lnTo>
                  <a:lnTo>
                    <a:pt x="12433574" y="6518321"/>
                  </a:lnTo>
                  <a:lnTo>
                    <a:pt x="12434384" y="6518272"/>
                  </a:lnTo>
                  <a:lnTo>
                    <a:pt x="12439391" y="6520408"/>
                  </a:lnTo>
                  <a:lnTo>
                    <a:pt x="12443539" y="6521782"/>
                  </a:lnTo>
                  <a:lnTo>
                    <a:pt x="12448302" y="6519869"/>
                  </a:lnTo>
                  <a:lnTo>
                    <a:pt x="12450655" y="6512586"/>
                  </a:lnTo>
                  <a:lnTo>
                    <a:pt x="12450767" y="6512240"/>
                  </a:lnTo>
                  <a:lnTo>
                    <a:pt x="12448709" y="6507811"/>
                  </a:lnTo>
                  <a:close/>
                </a:path>
                <a:path w="17756505" h="10017125">
                  <a:moveTo>
                    <a:pt x="12531116" y="6542174"/>
                  </a:moveTo>
                  <a:lnTo>
                    <a:pt x="12518096" y="6536620"/>
                  </a:lnTo>
                  <a:lnTo>
                    <a:pt x="12513477" y="6538200"/>
                  </a:lnTo>
                  <a:lnTo>
                    <a:pt x="12510060" y="6546212"/>
                  </a:lnTo>
                  <a:lnTo>
                    <a:pt x="12511641" y="6550832"/>
                  </a:lnTo>
                  <a:lnTo>
                    <a:pt x="12524659" y="6556386"/>
                  </a:lnTo>
                  <a:lnTo>
                    <a:pt x="12529280" y="6554806"/>
                  </a:lnTo>
                  <a:lnTo>
                    <a:pt x="12532697" y="6546794"/>
                  </a:lnTo>
                  <a:lnTo>
                    <a:pt x="12531116" y="6542174"/>
                  </a:lnTo>
                  <a:close/>
                </a:path>
                <a:path w="17756505" h="10017125">
                  <a:moveTo>
                    <a:pt x="670746" y="1439923"/>
                  </a:moveTo>
                  <a:lnTo>
                    <a:pt x="665836" y="1439408"/>
                  </a:lnTo>
                  <a:lnTo>
                    <a:pt x="658982" y="1444376"/>
                  </a:lnTo>
                  <a:lnTo>
                    <a:pt x="658467" y="1449285"/>
                  </a:lnTo>
                  <a:lnTo>
                    <a:pt x="660951" y="1452711"/>
                  </a:lnTo>
                  <a:lnTo>
                    <a:pt x="664485" y="1457376"/>
                  </a:lnTo>
                  <a:lnTo>
                    <a:pt x="665059" y="1458805"/>
                  </a:lnTo>
                  <a:lnTo>
                    <a:pt x="670067" y="1460941"/>
                  </a:lnTo>
                  <a:lnTo>
                    <a:pt x="672973" y="1460602"/>
                  </a:lnTo>
                  <a:lnTo>
                    <a:pt x="675306" y="1458834"/>
                  </a:lnTo>
                  <a:lnTo>
                    <a:pt x="678732" y="1456351"/>
                  </a:lnTo>
                  <a:lnTo>
                    <a:pt x="679248" y="1451442"/>
                  </a:lnTo>
                  <a:lnTo>
                    <a:pt x="676764" y="1448014"/>
                  </a:lnTo>
                  <a:lnTo>
                    <a:pt x="673230" y="1443351"/>
                  </a:lnTo>
                  <a:lnTo>
                    <a:pt x="670746" y="1439923"/>
                  </a:lnTo>
                  <a:close/>
                </a:path>
                <a:path w="17756505" h="10017125">
                  <a:moveTo>
                    <a:pt x="617014" y="1368865"/>
                  </a:moveTo>
                  <a:lnTo>
                    <a:pt x="612104" y="1368350"/>
                  </a:lnTo>
                  <a:lnTo>
                    <a:pt x="605250" y="1373318"/>
                  </a:lnTo>
                  <a:lnTo>
                    <a:pt x="604734" y="1378227"/>
                  </a:lnTo>
                  <a:lnTo>
                    <a:pt x="607218" y="1381653"/>
                  </a:lnTo>
                  <a:lnTo>
                    <a:pt x="610419" y="1386175"/>
                  </a:lnTo>
                  <a:lnTo>
                    <a:pt x="611327" y="1387746"/>
                  </a:lnTo>
                  <a:lnTo>
                    <a:pt x="616000" y="1389740"/>
                  </a:lnTo>
                  <a:lnTo>
                    <a:pt x="618907" y="1389401"/>
                  </a:lnTo>
                  <a:lnTo>
                    <a:pt x="621239" y="1387634"/>
                  </a:lnTo>
                  <a:lnTo>
                    <a:pt x="624666" y="1385150"/>
                  </a:lnTo>
                  <a:lnTo>
                    <a:pt x="625182" y="1380241"/>
                  </a:lnTo>
                  <a:lnTo>
                    <a:pt x="622698" y="1376814"/>
                  </a:lnTo>
                  <a:lnTo>
                    <a:pt x="619497" y="1372293"/>
                  </a:lnTo>
                  <a:lnTo>
                    <a:pt x="617014" y="1368865"/>
                  </a:lnTo>
                  <a:close/>
                </a:path>
                <a:path w="17756505" h="10017125">
                  <a:moveTo>
                    <a:pt x="564902" y="1297709"/>
                  </a:moveTo>
                  <a:lnTo>
                    <a:pt x="560134" y="1296859"/>
                  </a:lnTo>
                  <a:lnTo>
                    <a:pt x="553280" y="1301827"/>
                  </a:lnTo>
                  <a:lnTo>
                    <a:pt x="552431" y="1306594"/>
                  </a:lnTo>
                  <a:lnTo>
                    <a:pt x="554915" y="1310021"/>
                  </a:lnTo>
                  <a:lnTo>
                    <a:pt x="558116" y="1314544"/>
                  </a:lnTo>
                  <a:lnTo>
                    <a:pt x="558832" y="1315638"/>
                  </a:lnTo>
                  <a:lnTo>
                    <a:pt x="561360" y="1317111"/>
                  </a:lnTo>
                  <a:lnTo>
                    <a:pt x="563697" y="1318107"/>
                  </a:lnTo>
                  <a:lnTo>
                    <a:pt x="566461" y="1318103"/>
                  </a:lnTo>
                  <a:lnTo>
                    <a:pt x="568793" y="1316336"/>
                  </a:lnTo>
                  <a:lnTo>
                    <a:pt x="572220" y="1313852"/>
                  </a:lnTo>
                  <a:lnTo>
                    <a:pt x="573069" y="1309085"/>
                  </a:lnTo>
                  <a:lnTo>
                    <a:pt x="570585" y="1305658"/>
                  </a:lnTo>
                  <a:lnTo>
                    <a:pt x="567385" y="1301136"/>
                  </a:lnTo>
                  <a:lnTo>
                    <a:pt x="564902" y="1297709"/>
                  </a:lnTo>
                  <a:close/>
                </a:path>
                <a:path w="17756505" h="10017125">
                  <a:moveTo>
                    <a:pt x="514453" y="1224501"/>
                  </a:moveTo>
                  <a:lnTo>
                    <a:pt x="509352" y="1223509"/>
                  </a:lnTo>
                  <a:lnTo>
                    <a:pt x="505926" y="1225993"/>
                  </a:lnTo>
                  <a:lnTo>
                    <a:pt x="502307" y="1228001"/>
                  </a:lnTo>
                  <a:lnTo>
                    <a:pt x="501386" y="1232737"/>
                  </a:lnTo>
                  <a:lnTo>
                    <a:pt x="501315" y="1233102"/>
                  </a:lnTo>
                  <a:lnTo>
                    <a:pt x="503799" y="1236528"/>
                  </a:lnTo>
                  <a:lnTo>
                    <a:pt x="506999" y="1241050"/>
                  </a:lnTo>
                  <a:lnTo>
                    <a:pt x="508050" y="1242288"/>
                  </a:lnTo>
                  <a:lnTo>
                    <a:pt x="510579" y="1243761"/>
                  </a:lnTo>
                  <a:lnTo>
                    <a:pt x="510102" y="1243952"/>
                  </a:lnTo>
                  <a:lnTo>
                    <a:pt x="512439" y="1244948"/>
                  </a:lnTo>
                  <a:lnTo>
                    <a:pt x="515345" y="1244610"/>
                  </a:lnTo>
                  <a:lnTo>
                    <a:pt x="517535" y="1243177"/>
                  </a:lnTo>
                  <a:lnTo>
                    <a:pt x="521153" y="1241169"/>
                  </a:lnTo>
                  <a:lnTo>
                    <a:pt x="522075" y="1236433"/>
                  </a:lnTo>
                  <a:lnTo>
                    <a:pt x="522146" y="1236068"/>
                  </a:lnTo>
                  <a:lnTo>
                    <a:pt x="519662" y="1232642"/>
                  </a:lnTo>
                  <a:lnTo>
                    <a:pt x="516461" y="1228119"/>
                  </a:lnTo>
                  <a:lnTo>
                    <a:pt x="514453" y="1224501"/>
                  </a:lnTo>
                  <a:close/>
                </a:path>
                <a:path w="17756505" h="10017125">
                  <a:moveTo>
                    <a:pt x="465861" y="1149718"/>
                  </a:moveTo>
                  <a:lnTo>
                    <a:pt x="461237" y="1148534"/>
                  </a:lnTo>
                  <a:lnTo>
                    <a:pt x="457476" y="1150875"/>
                  </a:lnTo>
                  <a:lnTo>
                    <a:pt x="454049" y="1153359"/>
                  </a:lnTo>
                  <a:lnTo>
                    <a:pt x="452865" y="1157984"/>
                  </a:lnTo>
                  <a:lnTo>
                    <a:pt x="458265" y="1166600"/>
                  </a:lnTo>
                  <a:lnTo>
                    <a:pt x="459173" y="1168172"/>
                  </a:lnTo>
                  <a:lnTo>
                    <a:pt x="461702" y="1169644"/>
                  </a:lnTo>
                  <a:lnTo>
                    <a:pt x="461986" y="1168977"/>
                  </a:lnTo>
                  <a:lnTo>
                    <a:pt x="464323" y="1169974"/>
                  </a:lnTo>
                  <a:lnTo>
                    <a:pt x="467087" y="1169969"/>
                  </a:lnTo>
                  <a:lnTo>
                    <a:pt x="472561" y="1166386"/>
                  </a:lnTo>
                  <a:lnTo>
                    <a:pt x="473745" y="1161761"/>
                  </a:lnTo>
                  <a:lnTo>
                    <a:pt x="468346" y="1153144"/>
                  </a:lnTo>
                  <a:lnTo>
                    <a:pt x="465861" y="1149718"/>
                  </a:lnTo>
                  <a:close/>
                </a:path>
                <a:path w="17756505" h="10017125">
                  <a:moveTo>
                    <a:pt x="419175" y="1074168"/>
                  </a:moveTo>
                  <a:lnTo>
                    <a:pt x="414407" y="1073318"/>
                  </a:lnTo>
                  <a:lnTo>
                    <a:pt x="410789" y="1075325"/>
                  </a:lnTo>
                  <a:lnTo>
                    <a:pt x="407028" y="1077668"/>
                  </a:lnTo>
                  <a:lnTo>
                    <a:pt x="405845" y="1082292"/>
                  </a:lnTo>
                  <a:lnTo>
                    <a:pt x="411244" y="1090908"/>
                  </a:lnTo>
                  <a:lnTo>
                    <a:pt x="411818" y="1092337"/>
                  </a:lnTo>
                  <a:lnTo>
                    <a:pt x="414681" y="1093953"/>
                  </a:lnTo>
                  <a:lnTo>
                    <a:pt x="417017" y="1094949"/>
                  </a:lnTo>
                  <a:lnTo>
                    <a:pt x="419781" y="1094944"/>
                  </a:lnTo>
                  <a:lnTo>
                    <a:pt x="421971" y="1093511"/>
                  </a:lnTo>
                  <a:lnTo>
                    <a:pt x="425732" y="1091170"/>
                  </a:lnTo>
                  <a:lnTo>
                    <a:pt x="426915" y="1086545"/>
                  </a:lnTo>
                  <a:lnTo>
                    <a:pt x="419175" y="1074168"/>
                  </a:lnTo>
                  <a:close/>
                </a:path>
                <a:path w="17756505" h="10017125">
                  <a:moveTo>
                    <a:pt x="374250" y="998187"/>
                  </a:moveTo>
                  <a:lnTo>
                    <a:pt x="369625" y="997003"/>
                  </a:lnTo>
                  <a:lnTo>
                    <a:pt x="366007" y="999011"/>
                  </a:lnTo>
                  <a:lnTo>
                    <a:pt x="362246" y="1001352"/>
                  </a:lnTo>
                  <a:lnTo>
                    <a:pt x="361063" y="1005977"/>
                  </a:lnTo>
                  <a:lnTo>
                    <a:pt x="363070" y="1009595"/>
                  </a:lnTo>
                  <a:lnTo>
                    <a:pt x="366703" y="1015879"/>
                  </a:lnTo>
                  <a:lnTo>
                    <a:pt x="369565" y="1017494"/>
                  </a:lnTo>
                  <a:lnTo>
                    <a:pt x="371568" y="1018349"/>
                  </a:lnTo>
                  <a:lnTo>
                    <a:pt x="374189" y="1018678"/>
                  </a:lnTo>
                  <a:lnTo>
                    <a:pt x="376379" y="1017245"/>
                  </a:lnTo>
                  <a:lnTo>
                    <a:pt x="380140" y="1014903"/>
                  </a:lnTo>
                  <a:lnTo>
                    <a:pt x="381324" y="1010279"/>
                  </a:lnTo>
                  <a:lnTo>
                    <a:pt x="379316" y="1006661"/>
                  </a:lnTo>
                  <a:lnTo>
                    <a:pt x="376591" y="1001947"/>
                  </a:lnTo>
                  <a:lnTo>
                    <a:pt x="374250" y="998187"/>
                  </a:lnTo>
                  <a:close/>
                </a:path>
                <a:path w="17756505" h="10017125">
                  <a:moveTo>
                    <a:pt x="332134" y="920246"/>
                  </a:moveTo>
                  <a:lnTo>
                    <a:pt x="327175" y="918920"/>
                  </a:lnTo>
                  <a:lnTo>
                    <a:pt x="323557" y="920929"/>
                  </a:lnTo>
                  <a:lnTo>
                    <a:pt x="319605" y="922793"/>
                  </a:lnTo>
                  <a:lnTo>
                    <a:pt x="318279" y="927751"/>
                  </a:lnTo>
                  <a:lnTo>
                    <a:pt x="320286" y="931370"/>
                  </a:lnTo>
                  <a:lnTo>
                    <a:pt x="322869" y="936417"/>
                  </a:lnTo>
                  <a:lnTo>
                    <a:pt x="323777" y="937988"/>
                  </a:lnTo>
                  <a:lnTo>
                    <a:pt x="326496" y="939938"/>
                  </a:lnTo>
                  <a:lnTo>
                    <a:pt x="328833" y="940934"/>
                  </a:lnTo>
                  <a:lnTo>
                    <a:pt x="331263" y="940787"/>
                  </a:lnTo>
                  <a:lnTo>
                    <a:pt x="333311" y="939688"/>
                  </a:lnTo>
                  <a:lnTo>
                    <a:pt x="337263" y="937823"/>
                  </a:lnTo>
                  <a:lnTo>
                    <a:pt x="338588" y="932864"/>
                  </a:lnTo>
                  <a:lnTo>
                    <a:pt x="336581" y="929245"/>
                  </a:lnTo>
                  <a:lnTo>
                    <a:pt x="333999" y="924199"/>
                  </a:lnTo>
                  <a:lnTo>
                    <a:pt x="332134" y="920246"/>
                  </a:lnTo>
                  <a:close/>
                </a:path>
                <a:path w="17756505" h="10017125">
                  <a:moveTo>
                    <a:pt x="291112" y="841590"/>
                  </a:moveTo>
                  <a:lnTo>
                    <a:pt x="286630" y="840072"/>
                  </a:lnTo>
                  <a:lnTo>
                    <a:pt x="278726" y="843803"/>
                  </a:lnTo>
                  <a:lnTo>
                    <a:pt x="277208" y="848285"/>
                  </a:lnTo>
                  <a:lnTo>
                    <a:pt x="279074" y="852237"/>
                  </a:lnTo>
                  <a:lnTo>
                    <a:pt x="281655" y="857284"/>
                  </a:lnTo>
                  <a:lnTo>
                    <a:pt x="282564" y="858855"/>
                  </a:lnTo>
                  <a:lnTo>
                    <a:pt x="285617" y="860947"/>
                  </a:lnTo>
                  <a:lnTo>
                    <a:pt x="285809" y="861423"/>
                  </a:lnTo>
                  <a:lnTo>
                    <a:pt x="287812" y="862278"/>
                  </a:lnTo>
                  <a:lnTo>
                    <a:pt x="290242" y="862130"/>
                  </a:lnTo>
                  <a:lnTo>
                    <a:pt x="292289" y="861032"/>
                  </a:lnTo>
                  <a:lnTo>
                    <a:pt x="295907" y="859023"/>
                  </a:lnTo>
                  <a:lnTo>
                    <a:pt x="297425" y="854541"/>
                  </a:lnTo>
                  <a:lnTo>
                    <a:pt x="295559" y="850589"/>
                  </a:lnTo>
                  <a:lnTo>
                    <a:pt x="292977" y="845542"/>
                  </a:lnTo>
                  <a:lnTo>
                    <a:pt x="291112" y="841590"/>
                  </a:lnTo>
                  <a:close/>
                </a:path>
                <a:path w="17756505" h="10017125">
                  <a:moveTo>
                    <a:pt x="252138" y="761834"/>
                  </a:moveTo>
                  <a:lnTo>
                    <a:pt x="247798" y="759983"/>
                  </a:lnTo>
                  <a:lnTo>
                    <a:pt x="243846" y="761848"/>
                  </a:lnTo>
                  <a:lnTo>
                    <a:pt x="240228" y="763855"/>
                  </a:lnTo>
                  <a:lnTo>
                    <a:pt x="238377" y="768195"/>
                  </a:lnTo>
                  <a:lnTo>
                    <a:pt x="240242" y="772147"/>
                  </a:lnTo>
                  <a:lnTo>
                    <a:pt x="251076" y="781899"/>
                  </a:lnTo>
                  <a:lnTo>
                    <a:pt x="253123" y="780799"/>
                  </a:lnTo>
                  <a:lnTo>
                    <a:pt x="256742" y="778791"/>
                  </a:lnTo>
                  <a:lnTo>
                    <a:pt x="258593" y="774451"/>
                  </a:lnTo>
                  <a:lnTo>
                    <a:pt x="256728" y="770500"/>
                  </a:lnTo>
                  <a:lnTo>
                    <a:pt x="254146" y="765452"/>
                  </a:lnTo>
                  <a:lnTo>
                    <a:pt x="252138" y="761834"/>
                  </a:lnTo>
                  <a:close/>
                </a:path>
                <a:path w="17756505" h="10017125">
                  <a:moveTo>
                    <a:pt x="216832" y="680879"/>
                  </a:moveTo>
                  <a:lnTo>
                    <a:pt x="212016" y="679220"/>
                  </a:lnTo>
                  <a:lnTo>
                    <a:pt x="208206" y="680752"/>
                  </a:lnTo>
                  <a:lnTo>
                    <a:pt x="204062" y="682140"/>
                  </a:lnTo>
                  <a:lnTo>
                    <a:pt x="202068" y="686815"/>
                  </a:lnTo>
                  <a:lnTo>
                    <a:pt x="203934" y="690766"/>
                  </a:lnTo>
                  <a:lnTo>
                    <a:pt x="206039" y="696005"/>
                  </a:lnTo>
                  <a:lnTo>
                    <a:pt x="207139" y="698052"/>
                  </a:lnTo>
                  <a:lnTo>
                    <a:pt x="208524" y="699432"/>
                  </a:lnTo>
                  <a:lnTo>
                    <a:pt x="210193" y="700144"/>
                  </a:lnTo>
                  <a:lnTo>
                    <a:pt x="210050" y="700478"/>
                  </a:lnTo>
                  <a:lnTo>
                    <a:pt x="211719" y="701190"/>
                  </a:lnTo>
                  <a:lnTo>
                    <a:pt x="214150" y="701042"/>
                  </a:lnTo>
                  <a:lnTo>
                    <a:pt x="220340" y="698554"/>
                  </a:lnTo>
                  <a:lnTo>
                    <a:pt x="222192" y="694214"/>
                  </a:lnTo>
                  <a:lnTo>
                    <a:pt x="220327" y="690262"/>
                  </a:lnTo>
                  <a:lnTo>
                    <a:pt x="218221" y="685024"/>
                  </a:lnTo>
                  <a:lnTo>
                    <a:pt x="216832" y="680879"/>
                  </a:lnTo>
                  <a:close/>
                </a:path>
                <a:path w="17756505" h="10017125">
                  <a:moveTo>
                    <a:pt x="182286" y="599067"/>
                  </a:moveTo>
                  <a:lnTo>
                    <a:pt x="177612" y="597073"/>
                  </a:lnTo>
                  <a:lnTo>
                    <a:pt x="169993" y="600136"/>
                  </a:lnTo>
                  <a:lnTo>
                    <a:pt x="167999" y="604810"/>
                  </a:lnTo>
                  <a:lnTo>
                    <a:pt x="172402" y="615763"/>
                  </a:lnTo>
                  <a:lnTo>
                    <a:pt x="174120" y="617285"/>
                  </a:lnTo>
                  <a:lnTo>
                    <a:pt x="177459" y="618709"/>
                  </a:lnTo>
                  <a:lnTo>
                    <a:pt x="179746" y="618896"/>
                  </a:lnTo>
                  <a:lnTo>
                    <a:pt x="185461" y="616599"/>
                  </a:lnTo>
                  <a:lnTo>
                    <a:pt x="187454" y="611925"/>
                  </a:lnTo>
                  <a:lnTo>
                    <a:pt x="182286" y="599067"/>
                  </a:lnTo>
                  <a:close/>
                </a:path>
                <a:path w="17756505" h="10017125">
                  <a:moveTo>
                    <a:pt x="150740" y="515772"/>
                  </a:moveTo>
                  <a:lnTo>
                    <a:pt x="146400" y="513921"/>
                  </a:lnTo>
                  <a:lnTo>
                    <a:pt x="142257" y="515309"/>
                  </a:lnTo>
                  <a:lnTo>
                    <a:pt x="138447" y="516841"/>
                  </a:lnTo>
                  <a:lnTo>
                    <a:pt x="136596" y="521181"/>
                  </a:lnTo>
                  <a:lnTo>
                    <a:pt x="137985" y="525324"/>
                  </a:lnTo>
                  <a:lnTo>
                    <a:pt x="140090" y="530563"/>
                  </a:lnTo>
                  <a:lnTo>
                    <a:pt x="140714" y="532802"/>
                  </a:lnTo>
                  <a:lnTo>
                    <a:pt x="142098" y="534181"/>
                  </a:lnTo>
                  <a:lnTo>
                    <a:pt x="144101" y="535035"/>
                  </a:lnTo>
                  <a:lnTo>
                    <a:pt x="144244" y="534701"/>
                  </a:lnTo>
                  <a:lnTo>
                    <a:pt x="146247" y="535556"/>
                  </a:lnTo>
                  <a:lnTo>
                    <a:pt x="148200" y="535601"/>
                  </a:lnTo>
                  <a:lnTo>
                    <a:pt x="153915" y="533303"/>
                  </a:lnTo>
                  <a:lnTo>
                    <a:pt x="155766" y="528964"/>
                  </a:lnTo>
                  <a:lnTo>
                    <a:pt x="154377" y="524820"/>
                  </a:lnTo>
                  <a:lnTo>
                    <a:pt x="150740" y="515772"/>
                  </a:lnTo>
                  <a:close/>
                </a:path>
                <a:path w="17756505" h="10017125">
                  <a:moveTo>
                    <a:pt x="117904" y="429953"/>
                  </a:moveTo>
                  <a:lnTo>
                    <a:pt x="109616" y="432731"/>
                  </a:lnTo>
                  <a:lnTo>
                    <a:pt x="107431" y="436928"/>
                  </a:lnTo>
                  <a:lnTo>
                    <a:pt x="108820" y="441072"/>
                  </a:lnTo>
                  <a:lnTo>
                    <a:pt x="110450" y="446501"/>
                  </a:lnTo>
                  <a:lnTo>
                    <a:pt x="111073" y="448741"/>
                  </a:lnTo>
                  <a:lnTo>
                    <a:pt x="112791" y="450263"/>
                  </a:lnTo>
                  <a:lnTo>
                    <a:pt x="116463" y="451829"/>
                  </a:lnTo>
                  <a:lnTo>
                    <a:pt x="118275" y="452207"/>
                  </a:lnTo>
                  <a:lnTo>
                    <a:pt x="120180" y="451441"/>
                  </a:lnTo>
                  <a:lnTo>
                    <a:pt x="124323" y="450052"/>
                  </a:lnTo>
                  <a:lnTo>
                    <a:pt x="126508" y="445855"/>
                  </a:lnTo>
                  <a:lnTo>
                    <a:pt x="125119" y="441712"/>
                  </a:lnTo>
                  <a:lnTo>
                    <a:pt x="123490" y="436281"/>
                  </a:lnTo>
                  <a:lnTo>
                    <a:pt x="122101" y="432138"/>
                  </a:lnTo>
                  <a:lnTo>
                    <a:pt x="117904" y="429953"/>
                  </a:lnTo>
                  <a:close/>
                </a:path>
                <a:path w="17756505" h="10017125">
                  <a:moveTo>
                    <a:pt x="91360" y="346030"/>
                  </a:moveTo>
                  <a:lnTo>
                    <a:pt x="87359" y="347085"/>
                  </a:lnTo>
                  <a:lnTo>
                    <a:pt x="83215" y="348474"/>
                  </a:lnTo>
                  <a:lnTo>
                    <a:pt x="81031" y="352671"/>
                  </a:lnTo>
                  <a:lnTo>
                    <a:pt x="82085" y="356673"/>
                  </a:lnTo>
                  <a:lnTo>
                    <a:pt x="83715" y="362102"/>
                  </a:lnTo>
                  <a:lnTo>
                    <a:pt x="84338" y="364341"/>
                  </a:lnTo>
                  <a:lnTo>
                    <a:pt x="85914" y="366197"/>
                  </a:lnTo>
                  <a:lnTo>
                    <a:pt x="89586" y="367763"/>
                  </a:lnTo>
                  <a:lnTo>
                    <a:pt x="91540" y="367808"/>
                  </a:lnTo>
                  <a:lnTo>
                    <a:pt x="93303" y="367376"/>
                  </a:lnTo>
                  <a:lnTo>
                    <a:pt x="97446" y="365987"/>
                  </a:lnTo>
                  <a:lnTo>
                    <a:pt x="99965" y="361932"/>
                  </a:lnTo>
                  <a:lnTo>
                    <a:pt x="98576" y="357788"/>
                  </a:lnTo>
                  <a:lnTo>
                    <a:pt x="96947" y="352358"/>
                  </a:lnTo>
                  <a:lnTo>
                    <a:pt x="95558" y="348215"/>
                  </a:lnTo>
                  <a:lnTo>
                    <a:pt x="91360" y="346030"/>
                  </a:lnTo>
                  <a:close/>
                </a:path>
                <a:path w="17756505" h="10017125">
                  <a:moveTo>
                    <a:pt x="67007" y="260673"/>
                  </a:moveTo>
                  <a:lnTo>
                    <a:pt x="63006" y="261728"/>
                  </a:lnTo>
                  <a:lnTo>
                    <a:pt x="58671" y="262641"/>
                  </a:lnTo>
                  <a:lnTo>
                    <a:pt x="56343" y="267172"/>
                  </a:lnTo>
                  <a:lnTo>
                    <a:pt x="57398" y="271174"/>
                  </a:lnTo>
                  <a:lnTo>
                    <a:pt x="59028" y="276603"/>
                  </a:lnTo>
                  <a:lnTo>
                    <a:pt x="59651" y="278842"/>
                  </a:lnTo>
                  <a:lnTo>
                    <a:pt x="61561" y="280840"/>
                  </a:lnTo>
                  <a:lnTo>
                    <a:pt x="63564" y="281695"/>
                  </a:lnTo>
                  <a:lnTo>
                    <a:pt x="63421" y="282028"/>
                  </a:lnTo>
                  <a:lnTo>
                    <a:pt x="64757" y="282598"/>
                  </a:lnTo>
                  <a:lnTo>
                    <a:pt x="66710" y="282643"/>
                  </a:lnTo>
                  <a:lnTo>
                    <a:pt x="68473" y="282211"/>
                  </a:lnTo>
                  <a:lnTo>
                    <a:pt x="72808" y="281297"/>
                  </a:lnTo>
                  <a:lnTo>
                    <a:pt x="75136" y="276766"/>
                  </a:lnTo>
                  <a:lnTo>
                    <a:pt x="74080" y="272765"/>
                  </a:lnTo>
                  <a:lnTo>
                    <a:pt x="72451" y="267335"/>
                  </a:lnTo>
                  <a:lnTo>
                    <a:pt x="71538" y="263001"/>
                  </a:lnTo>
                  <a:lnTo>
                    <a:pt x="67007" y="260673"/>
                  </a:lnTo>
                  <a:close/>
                </a:path>
                <a:path w="17756505" h="10017125">
                  <a:moveTo>
                    <a:pt x="45987" y="173977"/>
                  </a:moveTo>
                  <a:lnTo>
                    <a:pt x="41986" y="175031"/>
                  </a:lnTo>
                  <a:lnTo>
                    <a:pt x="37650" y="175945"/>
                  </a:lnTo>
                  <a:lnTo>
                    <a:pt x="34989" y="180333"/>
                  </a:lnTo>
                  <a:lnTo>
                    <a:pt x="36045" y="184334"/>
                  </a:lnTo>
                  <a:lnTo>
                    <a:pt x="37198" y="189956"/>
                  </a:lnTo>
                  <a:lnTo>
                    <a:pt x="37679" y="192528"/>
                  </a:lnTo>
                  <a:lnTo>
                    <a:pt x="39254" y="194384"/>
                  </a:lnTo>
                  <a:lnTo>
                    <a:pt x="41591" y="195381"/>
                  </a:lnTo>
                  <a:lnTo>
                    <a:pt x="42068" y="195189"/>
                  </a:lnTo>
                  <a:lnTo>
                    <a:pt x="43737" y="195901"/>
                  </a:lnTo>
                  <a:lnTo>
                    <a:pt x="45214" y="196137"/>
                  </a:lnTo>
                  <a:lnTo>
                    <a:pt x="46977" y="195705"/>
                  </a:lnTo>
                  <a:lnTo>
                    <a:pt x="50978" y="194649"/>
                  </a:lnTo>
                  <a:lnTo>
                    <a:pt x="53639" y="190262"/>
                  </a:lnTo>
                  <a:lnTo>
                    <a:pt x="52584" y="186260"/>
                  </a:lnTo>
                  <a:lnTo>
                    <a:pt x="51288" y="180973"/>
                  </a:lnTo>
                  <a:lnTo>
                    <a:pt x="50376" y="176637"/>
                  </a:lnTo>
                  <a:lnTo>
                    <a:pt x="45987" y="173977"/>
                  </a:lnTo>
                  <a:close/>
                </a:path>
                <a:path w="17756505" h="10017125">
                  <a:moveTo>
                    <a:pt x="27397" y="87132"/>
                  </a:moveTo>
                  <a:lnTo>
                    <a:pt x="23062" y="88046"/>
                  </a:lnTo>
                  <a:lnTo>
                    <a:pt x="19061" y="89100"/>
                  </a:lnTo>
                  <a:lnTo>
                    <a:pt x="16208" y="93014"/>
                  </a:lnTo>
                  <a:lnTo>
                    <a:pt x="17121" y="97348"/>
                  </a:lnTo>
                  <a:lnTo>
                    <a:pt x="18274" y="102969"/>
                  </a:lnTo>
                  <a:lnTo>
                    <a:pt x="18755" y="105542"/>
                  </a:lnTo>
                  <a:lnTo>
                    <a:pt x="20331" y="107398"/>
                  </a:lnTo>
                  <a:lnTo>
                    <a:pt x="24337" y="109107"/>
                  </a:lnTo>
                  <a:lnTo>
                    <a:pt x="25814" y="109343"/>
                  </a:lnTo>
                  <a:lnTo>
                    <a:pt x="27577" y="108911"/>
                  </a:lnTo>
                  <a:lnTo>
                    <a:pt x="31578" y="107855"/>
                  </a:lnTo>
                  <a:lnTo>
                    <a:pt x="34431" y="103943"/>
                  </a:lnTo>
                  <a:lnTo>
                    <a:pt x="33518" y="99608"/>
                  </a:lnTo>
                  <a:lnTo>
                    <a:pt x="32365" y="93986"/>
                  </a:lnTo>
                  <a:lnTo>
                    <a:pt x="31310" y="89985"/>
                  </a:lnTo>
                  <a:lnTo>
                    <a:pt x="27397" y="87132"/>
                  </a:lnTo>
                  <a:close/>
                </a:path>
                <a:path w="17756505" h="10017125">
                  <a:moveTo>
                    <a:pt x="10904" y="0"/>
                  </a:moveTo>
                  <a:lnTo>
                    <a:pt x="2519" y="1157"/>
                  </a:lnTo>
                  <a:lnTo>
                    <a:pt x="0" y="5213"/>
                  </a:lnTo>
                  <a:lnTo>
                    <a:pt x="579" y="9405"/>
                  </a:lnTo>
                  <a:lnTo>
                    <a:pt x="1398" y="14884"/>
                  </a:lnTo>
                  <a:lnTo>
                    <a:pt x="1737" y="17791"/>
                  </a:lnTo>
                  <a:lnTo>
                    <a:pt x="3646" y="19789"/>
                  </a:lnTo>
                  <a:lnTo>
                    <a:pt x="5983" y="20786"/>
                  </a:lnTo>
                  <a:lnTo>
                    <a:pt x="5791" y="20310"/>
                  </a:lnTo>
                  <a:lnTo>
                    <a:pt x="7127" y="20879"/>
                  </a:lnTo>
                  <a:lnTo>
                    <a:pt x="8604" y="21115"/>
                  </a:lnTo>
                  <a:lnTo>
                    <a:pt x="10224" y="21017"/>
                  </a:lnTo>
                  <a:lnTo>
                    <a:pt x="14417" y="20437"/>
                  </a:lnTo>
                  <a:lnTo>
                    <a:pt x="16936" y="16383"/>
                  </a:lnTo>
                  <a:lnTo>
                    <a:pt x="16358" y="12191"/>
                  </a:lnTo>
                  <a:lnTo>
                    <a:pt x="15538" y="6711"/>
                  </a:lnTo>
                  <a:lnTo>
                    <a:pt x="14959" y="2519"/>
                  </a:lnTo>
                  <a:lnTo>
                    <a:pt x="10904" y="0"/>
                  </a:lnTo>
                  <a:close/>
                </a:path>
              </a:pathLst>
            </a:custGeom>
            <a:solidFill>
              <a:srgbClr val="85337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91371" y="52221"/>
              <a:ext cx="17894935" cy="10099040"/>
            </a:xfrm>
            <a:custGeom>
              <a:avLst/>
              <a:gdLst/>
              <a:ahLst/>
              <a:cxnLst/>
              <a:rect l="l" t="t" r="r" b="b"/>
              <a:pathLst>
                <a:path w="17894935" h="10099040">
                  <a:moveTo>
                    <a:pt x="17049262" y="9812997"/>
                  </a:moveTo>
                  <a:lnTo>
                    <a:pt x="17036576" y="9807586"/>
                  </a:lnTo>
                  <a:lnTo>
                    <a:pt x="17032149" y="9809643"/>
                  </a:lnTo>
                  <a:lnTo>
                    <a:pt x="17028874" y="9817321"/>
                  </a:lnTo>
                  <a:lnTo>
                    <a:pt x="17030929" y="9821749"/>
                  </a:lnTo>
                  <a:lnTo>
                    <a:pt x="17043615" y="9827160"/>
                  </a:lnTo>
                  <a:lnTo>
                    <a:pt x="17048043" y="9825103"/>
                  </a:lnTo>
                  <a:lnTo>
                    <a:pt x="17051318" y="9817426"/>
                  </a:lnTo>
                  <a:lnTo>
                    <a:pt x="17049262" y="9812997"/>
                  </a:lnTo>
                  <a:close/>
                </a:path>
                <a:path w="17894935" h="10099040">
                  <a:moveTo>
                    <a:pt x="16964328" y="9777161"/>
                  </a:moveTo>
                  <a:lnTo>
                    <a:pt x="16955314" y="9773316"/>
                  </a:lnTo>
                  <a:lnTo>
                    <a:pt x="16951027" y="9775039"/>
                  </a:lnTo>
                  <a:lnTo>
                    <a:pt x="16949460" y="9778712"/>
                  </a:lnTo>
                  <a:lnTo>
                    <a:pt x="16947560" y="9782241"/>
                  </a:lnTo>
                  <a:lnTo>
                    <a:pt x="16949475" y="9787003"/>
                  </a:lnTo>
                  <a:lnTo>
                    <a:pt x="16958489" y="9790849"/>
                  </a:lnTo>
                  <a:lnTo>
                    <a:pt x="16964328" y="9777161"/>
                  </a:lnTo>
                  <a:close/>
                </a:path>
                <a:path w="17894935" h="10099040">
                  <a:moveTo>
                    <a:pt x="17131143" y="9846741"/>
                  </a:moveTo>
                  <a:lnTo>
                    <a:pt x="17118791" y="9841472"/>
                  </a:lnTo>
                  <a:lnTo>
                    <a:pt x="17114362" y="9843528"/>
                  </a:lnTo>
                  <a:lnTo>
                    <a:pt x="17112796" y="9847200"/>
                  </a:lnTo>
                  <a:lnTo>
                    <a:pt x="17111675" y="9850668"/>
                  </a:lnTo>
                  <a:lnTo>
                    <a:pt x="17111563" y="9851015"/>
                  </a:lnTo>
                  <a:lnTo>
                    <a:pt x="17113287" y="9855302"/>
                  </a:lnTo>
                  <a:lnTo>
                    <a:pt x="17125640" y="9860571"/>
                  </a:lnTo>
                  <a:lnTo>
                    <a:pt x="17130067" y="9858513"/>
                  </a:lnTo>
                  <a:lnTo>
                    <a:pt x="17133342" y="9850836"/>
                  </a:lnTo>
                  <a:lnTo>
                    <a:pt x="17131143" y="9846741"/>
                  </a:lnTo>
                  <a:close/>
                </a:path>
                <a:path w="17894935" h="10099040">
                  <a:moveTo>
                    <a:pt x="16886924" y="9742172"/>
                  </a:moveTo>
                  <a:lnTo>
                    <a:pt x="16874237" y="9736760"/>
                  </a:lnTo>
                  <a:lnTo>
                    <a:pt x="16869953" y="9738483"/>
                  </a:lnTo>
                  <a:lnTo>
                    <a:pt x="16866678" y="9746161"/>
                  </a:lnTo>
                  <a:lnTo>
                    <a:pt x="16868257" y="9750780"/>
                  </a:lnTo>
                  <a:lnTo>
                    <a:pt x="16880942" y="9756192"/>
                  </a:lnTo>
                  <a:lnTo>
                    <a:pt x="16885231" y="9754469"/>
                  </a:lnTo>
                  <a:lnTo>
                    <a:pt x="16888506" y="9746791"/>
                  </a:lnTo>
                  <a:lnTo>
                    <a:pt x="16886924" y="9742172"/>
                  </a:lnTo>
                  <a:close/>
                </a:path>
                <a:path w="17894935" h="10099040">
                  <a:moveTo>
                    <a:pt x="17214213" y="9878625"/>
                  </a:moveTo>
                  <a:lnTo>
                    <a:pt x="17210065" y="9877250"/>
                  </a:lnTo>
                  <a:lnTo>
                    <a:pt x="17201051" y="9873405"/>
                  </a:lnTo>
                  <a:lnTo>
                    <a:pt x="17196955" y="9875604"/>
                  </a:lnTo>
                  <a:lnTo>
                    <a:pt x="17195389" y="9879276"/>
                  </a:lnTo>
                  <a:lnTo>
                    <a:pt x="17194380" y="9882397"/>
                  </a:lnTo>
                  <a:lnTo>
                    <a:pt x="17194156" y="9883091"/>
                  </a:lnTo>
                  <a:lnTo>
                    <a:pt x="17195880" y="9887377"/>
                  </a:lnTo>
                  <a:lnTo>
                    <a:pt x="17199552" y="9888943"/>
                  </a:lnTo>
                  <a:lnTo>
                    <a:pt x="17199694" y="9888609"/>
                  </a:lnTo>
                  <a:lnTo>
                    <a:pt x="17208708" y="9892454"/>
                  </a:lnTo>
                  <a:lnTo>
                    <a:pt x="17212802" y="9890255"/>
                  </a:lnTo>
                  <a:lnTo>
                    <a:pt x="17215935" y="9882911"/>
                  </a:lnTo>
                  <a:lnTo>
                    <a:pt x="17214213" y="9878625"/>
                  </a:lnTo>
                  <a:close/>
                </a:path>
                <a:path w="17894935" h="10099040">
                  <a:moveTo>
                    <a:pt x="16802938" y="9703189"/>
                  </a:moveTo>
                  <a:lnTo>
                    <a:pt x="16794257" y="9699485"/>
                  </a:lnTo>
                  <a:lnTo>
                    <a:pt x="16789639" y="9701067"/>
                  </a:lnTo>
                  <a:lnTo>
                    <a:pt x="16786506" y="9708411"/>
                  </a:lnTo>
                  <a:lnTo>
                    <a:pt x="16788087" y="9713031"/>
                  </a:lnTo>
                  <a:lnTo>
                    <a:pt x="16791616" y="9714931"/>
                  </a:lnTo>
                  <a:lnTo>
                    <a:pt x="16800295" y="9718633"/>
                  </a:lnTo>
                  <a:lnTo>
                    <a:pt x="16804915" y="9717053"/>
                  </a:lnTo>
                  <a:lnTo>
                    <a:pt x="16808048" y="9709709"/>
                  </a:lnTo>
                  <a:lnTo>
                    <a:pt x="16806467" y="9705089"/>
                  </a:lnTo>
                  <a:lnTo>
                    <a:pt x="16802938" y="9703189"/>
                  </a:lnTo>
                  <a:close/>
                </a:path>
                <a:path w="17894935" h="10099040">
                  <a:moveTo>
                    <a:pt x="17296850" y="9908746"/>
                  </a:moveTo>
                  <a:lnTo>
                    <a:pt x="17292893" y="9907848"/>
                  </a:lnTo>
                  <a:lnTo>
                    <a:pt x="17287885" y="9905711"/>
                  </a:lnTo>
                  <a:lnTo>
                    <a:pt x="17284070" y="9904478"/>
                  </a:lnTo>
                  <a:lnTo>
                    <a:pt x="17279976" y="9906677"/>
                  </a:lnTo>
                  <a:lnTo>
                    <a:pt x="17278409" y="9910349"/>
                  </a:lnTo>
                  <a:lnTo>
                    <a:pt x="17277513" y="9913124"/>
                  </a:lnTo>
                  <a:lnTo>
                    <a:pt x="17277177" y="9914164"/>
                  </a:lnTo>
                  <a:lnTo>
                    <a:pt x="17279043" y="9918116"/>
                  </a:lnTo>
                  <a:lnTo>
                    <a:pt x="17288055" y="9921960"/>
                  </a:lnTo>
                  <a:lnTo>
                    <a:pt x="17291870" y="9923193"/>
                  </a:lnTo>
                  <a:lnTo>
                    <a:pt x="17295964" y="9920994"/>
                  </a:lnTo>
                  <a:lnTo>
                    <a:pt x="17297530" y="9917322"/>
                  </a:lnTo>
                  <a:lnTo>
                    <a:pt x="17298447" y="9914556"/>
                  </a:lnTo>
                  <a:lnTo>
                    <a:pt x="17298905" y="9913174"/>
                  </a:lnTo>
                  <a:lnTo>
                    <a:pt x="17296850" y="9908746"/>
                  </a:lnTo>
                  <a:close/>
                </a:path>
                <a:path w="17894935" h="10099040">
                  <a:moveTo>
                    <a:pt x="16714655" y="9660400"/>
                  </a:moveTo>
                  <a:lnTo>
                    <a:pt x="16710036" y="9661981"/>
                  </a:lnTo>
                  <a:lnTo>
                    <a:pt x="16707788" y="9666941"/>
                  </a:lnTo>
                  <a:lnTo>
                    <a:pt x="16706427" y="9669517"/>
                  </a:lnTo>
                  <a:lnTo>
                    <a:pt x="16708150" y="9673803"/>
                  </a:lnTo>
                  <a:lnTo>
                    <a:pt x="16711537" y="9676037"/>
                  </a:lnTo>
                  <a:lnTo>
                    <a:pt x="16720550" y="9679881"/>
                  </a:lnTo>
                  <a:lnTo>
                    <a:pt x="16725028" y="9678636"/>
                  </a:lnTo>
                  <a:lnTo>
                    <a:pt x="16727275" y="9673675"/>
                  </a:lnTo>
                  <a:lnTo>
                    <a:pt x="16728637" y="9671100"/>
                  </a:lnTo>
                  <a:lnTo>
                    <a:pt x="16727056" y="9666479"/>
                  </a:lnTo>
                  <a:lnTo>
                    <a:pt x="16723527" y="9664579"/>
                  </a:lnTo>
                  <a:lnTo>
                    <a:pt x="16718518" y="9662443"/>
                  </a:lnTo>
                  <a:lnTo>
                    <a:pt x="16714655" y="9660400"/>
                  </a:lnTo>
                  <a:close/>
                </a:path>
                <a:path w="17894935" h="10099040">
                  <a:moveTo>
                    <a:pt x="16635813" y="9620457"/>
                  </a:moveTo>
                  <a:lnTo>
                    <a:pt x="16630860" y="9621894"/>
                  </a:lnTo>
                  <a:lnTo>
                    <a:pt x="16629294" y="9625567"/>
                  </a:lnTo>
                  <a:lnTo>
                    <a:pt x="16627394" y="9629096"/>
                  </a:lnTo>
                  <a:lnTo>
                    <a:pt x="16628974" y="9633717"/>
                  </a:lnTo>
                  <a:lnTo>
                    <a:pt x="16632361" y="9635951"/>
                  </a:lnTo>
                  <a:lnTo>
                    <a:pt x="16641374" y="9639795"/>
                  </a:lnTo>
                  <a:lnTo>
                    <a:pt x="16645852" y="9638549"/>
                  </a:lnTo>
                  <a:lnTo>
                    <a:pt x="16647419" y="9634877"/>
                  </a:lnTo>
                  <a:lnTo>
                    <a:pt x="16649319" y="9631347"/>
                  </a:lnTo>
                  <a:lnTo>
                    <a:pt x="16647738" y="9626727"/>
                  </a:lnTo>
                  <a:lnTo>
                    <a:pt x="16644351" y="9624493"/>
                  </a:lnTo>
                  <a:lnTo>
                    <a:pt x="16639343" y="9622357"/>
                  </a:lnTo>
                  <a:lnTo>
                    <a:pt x="16635813" y="9620457"/>
                  </a:lnTo>
                  <a:close/>
                </a:path>
                <a:path w="17894935" h="10099040">
                  <a:moveTo>
                    <a:pt x="17380582" y="9938150"/>
                  </a:moveTo>
                  <a:lnTo>
                    <a:pt x="17376625" y="9937251"/>
                  </a:lnTo>
                  <a:lnTo>
                    <a:pt x="17371617" y="9935115"/>
                  </a:lnTo>
                  <a:lnTo>
                    <a:pt x="17367802" y="9933882"/>
                  </a:lnTo>
                  <a:lnTo>
                    <a:pt x="17363708" y="9936082"/>
                  </a:lnTo>
                  <a:lnTo>
                    <a:pt x="17362142" y="9939754"/>
                  </a:lnTo>
                  <a:lnTo>
                    <a:pt x="17360909" y="9943569"/>
                  </a:lnTo>
                  <a:lnTo>
                    <a:pt x="17362775" y="9947521"/>
                  </a:lnTo>
                  <a:lnTo>
                    <a:pt x="17366447" y="9949087"/>
                  </a:lnTo>
                  <a:lnTo>
                    <a:pt x="17366923" y="9948895"/>
                  </a:lnTo>
                  <a:lnTo>
                    <a:pt x="17371929" y="9951031"/>
                  </a:lnTo>
                  <a:lnTo>
                    <a:pt x="17375745" y="9952263"/>
                  </a:lnTo>
                  <a:lnTo>
                    <a:pt x="17379839" y="9950064"/>
                  </a:lnTo>
                  <a:lnTo>
                    <a:pt x="17381405" y="9946392"/>
                  </a:lnTo>
                  <a:lnTo>
                    <a:pt x="17382637" y="9942578"/>
                  </a:lnTo>
                  <a:lnTo>
                    <a:pt x="17380582" y="9938150"/>
                  </a:lnTo>
                  <a:close/>
                </a:path>
                <a:path w="17894935" h="10099040">
                  <a:moveTo>
                    <a:pt x="16556874" y="9578891"/>
                  </a:moveTo>
                  <a:lnTo>
                    <a:pt x="16551920" y="9580330"/>
                  </a:lnTo>
                  <a:lnTo>
                    <a:pt x="16550354" y="9584002"/>
                  </a:lnTo>
                  <a:lnTo>
                    <a:pt x="16548311" y="9587866"/>
                  </a:lnTo>
                  <a:lnTo>
                    <a:pt x="16549892" y="9592486"/>
                  </a:lnTo>
                  <a:lnTo>
                    <a:pt x="16553279" y="9594720"/>
                  </a:lnTo>
                  <a:lnTo>
                    <a:pt x="16562292" y="9598564"/>
                  </a:lnTo>
                  <a:lnTo>
                    <a:pt x="16566770" y="9597318"/>
                  </a:lnTo>
                  <a:lnTo>
                    <a:pt x="16568336" y="9593646"/>
                  </a:lnTo>
                  <a:lnTo>
                    <a:pt x="16570379" y="9589782"/>
                  </a:lnTo>
                  <a:lnTo>
                    <a:pt x="16568798" y="9585162"/>
                  </a:lnTo>
                  <a:lnTo>
                    <a:pt x="16565411" y="9582928"/>
                  </a:lnTo>
                  <a:lnTo>
                    <a:pt x="16560403" y="9580791"/>
                  </a:lnTo>
                  <a:lnTo>
                    <a:pt x="16556874" y="9578891"/>
                  </a:lnTo>
                  <a:close/>
                </a:path>
                <a:path w="17894935" h="10099040">
                  <a:moveTo>
                    <a:pt x="17464549" y="9966076"/>
                  </a:moveTo>
                  <a:lnTo>
                    <a:pt x="17460593" y="9965178"/>
                  </a:lnTo>
                  <a:lnTo>
                    <a:pt x="17455584" y="9963042"/>
                  </a:lnTo>
                  <a:lnTo>
                    <a:pt x="17451436" y="9961667"/>
                  </a:lnTo>
                  <a:lnTo>
                    <a:pt x="17447341" y="9963866"/>
                  </a:lnTo>
                  <a:lnTo>
                    <a:pt x="17444876" y="9971494"/>
                  </a:lnTo>
                  <a:lnTo>
                    <a:pt x="17446742" y="9975446"/>
                  </a:lnTo>
                  <a:lnTo>
                    <a:pt x="17450415" y="9977013"/>
                  </a:lnTo>
                  <a:lnTo>
                    <a:pt x="17450222" y="9976537"/>
                  </a:lnTo>
                  <a:lnTo>
                    <a:pt x="17450556" y="9976679"/>
                  </a:lnTo>
                  <a:lnTo>
                    <a:pt x="17451034" y="9976488"/>
                  </a:lnTo>
                  <a:lnTo>
                    <a:pt x="17456040" y="9978624"/>
                  </a:lnTo>
                  <a:lnTo>
                    <a:pt x="17460188" y="9979998"/>
                  </a:lnTo>
                  <a:lnTo>
                    <a:pt x="17464283" y="9977800"/>
                  </a:lnTo>
                  <a:lnTo>
                    <a:pt x="17466748" y="9970171"/>
                  </a:lnTo>
                  <a:lnTo>
                    <a:pt x="17464549" y="9966076"/>
                  </a:lnTo>
                  <a:close/>
                </a:path>
                <a:path w="17894935" h="10099040">
                  <a:moveTo>
                    <a:pt x="16478886" y="9536944"/>
                  </a:moveTo>
                  <a:lnTo>
                    <a:pt x="16474268" y="9538525"/>
                  </a:lnTo>
                  <a:lnTo>
                    <a:pt x="16470468" y="9545584"/>
                  </a:lnTo>
                  <a:lnTo>
                    <a:pt x="16472047" y="9550205"/>
                  </a:lnTo>
                  <a:lnTo>
                    <a:pt x="16475293" y="9552773"/>
                  </a:lnTo>
                  <a:lnTo>
                    <a:pt x="16484305" y="9556617"/>
                  </a:lnTo>
                  <a:lnTo>
                    <a:pt x="16488449" y="9555228"/>
                  </a:lnTo>
                  <a:lnTo>
                    <a:pt x="16490349" y="9551698"/>
                  </a:lnTo>
                  <a:lnTo>
                    <a:pt x="16492583" y="9548311"/>
                  </a:lnTo>
                  <a:lnTo>
                    <a:pt x="16491004" y="9543691"/>
                  </a:lnTo>
                  <a:lnTo>
                    <a:pt x="16487759" y="9541124"/>
                  </a:lnTo>
                  <a:lnTo>
                    <a:pt x="16482751" y="9538987"/>
                  </a:lnTo>
                  <a:lnTo>
                    <a:pt x="16478886" y="9536944"/>
                  </a:lnTo>
                  <a:close/>
                </a:path>
                <a:path w="17894935" h="10099040">
                  <a:moveTo>
                    <a:pt x="17549372" y="9992000"/>
                  </a:moveTo>
                  <a:lnTo>
                    <a:pt x="17545558" y="9990768"/>
                  </a:lnTo>
                  <a:lnTo>
                    <a:pt x="17540264" y="9989299"/>
                  </a:lnTo>
                  <a:lnTo>
                    <a:pt x="17536449" y="9988066"/>
                  </a:lnTo>
                  <a:lnTo>
                    <a:pt x="17532213" y="9990599"/>
                  </a:lnTo>
                  <a:lnTo>
                    <a:pt x="17530980" y="9994414"/>
                  </a:lnTo>
                  <a:lnTo>
                    <a:pt x="17530224" y="9998037"/>
                  </a:lnTo>
                  <a:lnTo>
                    <a:pt x="17532090" y="10001989"/>
                  </a:lnTo>
                  <a:lnTo>
                    <a:pt x="17536097" y="10003698"/>
                  </a:lnTo>
                  <a:lnTo>
                    <a:pt x="17541388" y="10005166"/>
                  </a:lnTo>
                  <a:lnTo>
                    <a:pt x="17545202" y="10006398"/>
                  </a:lnTo>
                  <a:lnTo>
                    <a:pt x="17549439" y="10003866"/>
                  </a:lnTo>
                  <a:lnTo>
                    <a:pt x="17551904" y="9996236"/>
                  </a:lnTo>
                  <a:lnTo>
                    <a:pt x="17549372" y="9992000"/>
                  </a:lnTo>
                  <a:close/>
                </a:path>
                <a:path w="17894935" h="10099040">
                  <a:moveTo>
                    <a:pt x="16401946" y="9493471"/>
                  </a:moveTo>
                  <a:lnTo>
                    <a:pt x="16397326" y="9495052"/>
                  </a:lnTo>
                  <a:lnTo>
                    <a:pt x="16393526" y="9502111"/>
                  </a:lnTo>
                  <a:lnTo>
                    <a:pt x="16394631" y="9506923"/>
                  </a:lnTo>
                  <a:lnTo>
                    <a:pt x="16398160" y="9508823"/>
                  </a:lnTo>
                  <a:lnTo>
                    <a:pt x="16402881" y="9511626"/>
                  </a:lnTo>
                  <a:lnTo>
                    <a:pt x="16407222" y="9513477"/>
                  </a:lnTo>
                  <a:lnTo>
                    <a:pt x="16411224" y="9512422"/>
                  </a:lnTo>
                  <a:lnTo>
                    <a:pt x="16415024" y="9505363"/>
                  </a:lnTo>
                  <a:lnTo>
                    <a:pt x="16413920" y="9500551"/>
                  </a:lnTo>
                  <a:lnTo>
                    <a:pt x="16410390" y="9498651"/>
                  </a:lnTo>
                  <a:lnTo>
                    <a:pt x="16405667" y="9495847"/>
                  </a:lnTo>
                  <a:lnTo>
                    <a:pt x="16401946" y="9493471"/>
                  </a:lnTo>
                  <a:close/>
                </a:path>
                <a:path w="17894935" h="10099040">
                  <a:moveTo>
                    <a:pt x="17634479" y="10017256"/>
                  </a:moveTo>
                  <a:lnTo>
                    <a:pt x="17630664" y="10016023"/>
                  </a:lnTo>
                  <a:lnTo>
                    <a:pt x="17625373" y="10014555"/>
                  </a:lnTo>
                  <a:lnTo>
                    <a:pt x="17621559" y="10013323"/>
                  </a:lnTo>
                  <a:lnTo>
                    <a:pt x="17617320" y="10015855"/>
                  </a:lnTo>
                  <a:lnTo>
                    <a:pt x="17616088" y="10019670"/>
                  </a:lnTo>
                  <a:lnTo>
                    <a:pt x="17614998" y="10023150"/>
                  </a:lnTo>
                  <a:lnTo>
                    <a:pt x="17616862" y="10027102"/>
                  </a:lnTo>
                  <a:lnTo>
                    <a:pt x="17621204" y="10028954"/>
                  </a:lnTo>
                  <a:lnTo>
                    <a:pt x="17626495" y="10030422"/>
                  </a:lnTo>
                  <a:lnTo>
                    <a:pt x="17630309" y="10031655"/>
                  </a:lnTo>
                  <a:lnTo>
                    <a:pt x="17634548" y="10029122"/>
                  </a:lnTo>
                  <a:lnTo>
                    <a:pt x="17637013" y="10021493"/>
                  </a:lnTo>
                  <a:lnTo>
                    <a:pt x="17634479" y="10017256"/>
                  </a:lnTo>
                  <a:close/>
                </a:path>
                <a:path w="17894935" h="10099040">
                  <a:moveTo>
                    <a:pt x="16324813" y="9449521"/>
                  </a:moveTo>
                  <a:lnTo>
                    <a:pt x="16320002" y="9450625"/>
                  </a:lnTo>
                  <a:lnTo>
                    <a:pt x="16316202" y="9457684"/>
                  </a:lnTo>
                  <a:lnTo>
                    <a:pt x="16317306" y="9462496"/>
                  </a:lnTo>
                  <a:lnTo>
                    <a:pt x="16320836" y="9464395"/>
                  </a:lnTo>
                  <a:lnTo>
                    <a:pt x="16325557" y="9467199"/>
                  </a:lnTo>
                  <a:lnTo>
                    <a:pt x="16329897" y="9469051"/>
                  </a:lnTo>
                  <a:lnTo>
                    <a:pt x="16334042" y="9467662"/>
                  </a:lnTo>
                  <a:lnTo>
                    <a:pt x="16335800" y="9464466"/>
                  </a:lnTo>
                  <a:lnTo>
                    <a:pt x="16337700" y="9460936"/>
                  </a:lnTo>
                  <a:lnTo>
                    <a:pt x="16336596" y="9456125"/>
                  </a:lnTo>
                  <a:lnTo>
                    <a:pt x="16333066" y="9454224"/>
                  </a:lnTo>
                  <a:lnTo>
                    <a:pt x="16328342" y="9451421"/>
                  </a:lnTo>
                  <a:lnTo>
                    <a:pt x="16324813" y="9449521"/>
                  </a:lnTo>
                  <a:close/>
                </a:path>
                <a:path w="17894935" h="10099040">
                  <a:moveTo>
                    <a:pt x="17720297" y="10040842"/>
                  </a:moveTo>
                  <a:lnTo>
                    <a:pt x="17716341" y="10039943"/>
                  </a:lnTo>
                  <a:lnTo>
                    <a:pt x="17711050" y="10038476"/>
                  </a:lnTo>
                  <a:lnTo>
                    <a:pt x="17706902" y="10037101"/>
                  </a:lnTo>
                  <a:lnTo>
                    <a:pt x="17702664" y="10039634"/>
                  </a:lnTo>
                  <a:lnTo>
                    <a:pt x="17701766" y="10043590"/>
                  </a:lnTo>
                  <a:lnTo>
                    <a:pt x="17700533" y="10047405"/>
                  </a:lnTo>
                  <a:lnTo>
                    <a:pt x="17702539" y="10051023"/>
                  </a:lnTo>
                  <a:lnTo>
                    <a:pt x="17706880" y="10052875"/>
                  </a:lnTo>
                  <a:lnTo>
                    <a:pt x="17712173" y="10054343"/>
                  </a:lnTo>
                  <a:lnTo>
                    <a:pt x="17716321" y="10055718"/>
                  </a:lnTo>
                  <a:lnTo>
                    <a:pt x="17720559" y="10053185"/>
                  </a:lnTo>
                  <a:lnTo>
                    <a:pt x="17721457" y="10049229"/>
                  </a:lnTo>
                  <a:lnTo>
                    <a:pt x="17722832" y="10045080"/>
                  </a:lnTo>
                  <a:lnTo>
                    <a:pt x="17720297" y="10040842"/>
                  </a:lnTo>
                  <a:close/>
                </a:path>
                <a:path w="17894935" h="10099040">
                  <a:moveTo>
                    <a:pt x="16248585" y="9404378"/>
                  </a:moveTo>
                  <a:lnTo>
                    <a:pt x="16244105" y="9405624"/>
                  </a:lnTo>
                  <a:lnTo>
                    <a:pt x="16241871" y="9409011"/>
                  </a:lnTo>
                  <a:lnTo>
                    <a:pt x="16239971" y="9412541"/>
                  </a:lnTo>
                  <a:lnTo>
                    <a:pt x="16241218" y="9417018"/>
                  </a:lnTo>
                  <a:lnTo>
                    <a:pt x="16244605" y="9419252"/>
                  </a:lnTo>
                  <a:lnTo>
                    <a:pt x="16249328" y="9422057"/>
                  </a:lnTo>
                  <a:lnTo>
                    <a:pt x="16253669" y="9423908"/>
                  </a:lnTo>
                  <a:lnTo>
                    <a:pt x="16257811" y="9422518"/>
                  </a:lnTo>
                  <a:lnTo>
                    <a:pt x="16259569" y="9419322"/>
                  </a:lnTo>
                  <a:lnTo>
                    <a:pt x="16261469" y="9415793"/>
                  </a:lnTo>
                  <a:lnTo>
                    <a:pt x="16260222" y="9411315"/>
                  </a:lnTo>
                  <a:lnTo>
                    <a:pt x="16256835" y="9409081"/>
                  </a:lnTo>
                  <a:lnTo>
                    <a:pt x="16252114" y="9406278"/>
                  </a:lnTo>
                  <a:lnTo>
                    <a:pt x="16248585" y="9404378"/>
                  </a:lnTo>
                  <a:close/>
                </a:path>
                <a:path w="17894935" h="10099040">
                  <a:moveTo>
                    <a:pt x="17805543" y="10063001"/>
                  </a:moveTo>
                  <a:lnTo>
                    <a:pt x="17801587" y="10062102"/>
                  </a:lnTo>
                  <a:lnTo>
                    <a:pt x="17796294" y="10060633"/>
                  </a:lnTo>
                  <a:lnTo>
                    <a:pt x="17792336" y="10059734"/>
                  </a:lnTo>
                  <a:lnTo>
                    <a:pt x="17788099" y="10062268"/>
                  </a:lnTo>
                  <a:lnTo>
                    <a:pt x="17787201" y="10066225"/>
                  </a:lnTo>
                  <a:lnTo>
                    <a:pt x="17786111" y="10069705"/>
                  </a:lnTo>
                  <a:lnTo>
                    <a:pt x="17788119" y="10073324"/>
                  </a:lnTo>
                  <a:lnTo>
                    <a:pt x="17792792" y="10075318"/>
                  </a:lnTo>
                  <a:lnTo>
                    <a:pt x="17798084" y="10076786"/>
                  </a:lnTo>
                  <a:lnTo>
                    <a:pt x="17802042" y="10077685"/>
                  </a:lnTo>
                  <a:lnTo>
                    <a:pt x="17806278" y="10075152"/>
                  </a:lnTo>
                  <a:lnTo>
                    <a:pt x="17808075" y="10067238"/>
                  </a:lnTo>
                  <a:lnTo>
                    <a:pt x="17805543" y="10063001"/>
                  </a:lnTo>
                  <a:close/>
                </a:path>
                <a:path w="17894935" h="10099040">
                  <a:moveTo>
                    <a:pt x="16172973" y="9358709"/>
                  </a:moveTo>
                  <a:lnTo>
                    <a:pt x="16168496" y="9359955"/>
                  </a:lnTo>
                  <a:lnTo>
                    <a:pt x="16164027" y="9366730"/>
                  </a:lnTo>
                  <a:lnTo>
                    <a:pt x="16165273" y="9371208"/>
                  </a:lnTo>
                  <a:lnTo>
                    <a:pt x="16168660" y="9373442"/>
                  </a:lnTo>
                  <a:lnTo>
                    <a:pt x="16173384" y="9376245"/>
                  </a:lnTo>
                  <a:lnTo>
                    <a:pt x="16174385" y="9376672"/>
                  </a:lnTo>
                  <a:lnTo>
                    <a:pt x="16174242" y="9377006"/>
                  </a:lnTo>
                  <a:lnTo>
                    <a:pt x="16177581" y="9378430"/>
                  </a:lnTo>
                  <a:lnTo>
                    <a:pt x="16181391" y="9376899"/>
                  </a:lnTo>
                  <a:lnTo>
                    <a:pt x="16183482" y="9373845"/>
                  </a:lnTo>
                  <a:lnTo>
                    <a:pt x="16185716" y="9370458"/>
                  </a:lnTo>
                  <a:lnTo>
                    <a:pt x="16184470" y="9365981"/>
                  </a:lnTo>
                  <a:lnTo>
                    <a:pt x="16181083" y="9363747"/>
                  </a:lnTo>
                  <a:lnTo>
                    <a:pt x="16176360" y="9360943"/>
                  </a:lnTo>
                  <a:lnTo>
                    <a:pt x="16172973" y="9358709"/>
                  </a:lnTo>
                  <a:close/>
                </a:path>
                <a:path w="17894935" h="10099040">
                  <a:moveTo>
                    <a:pt x="17892024" y="10084108"/>
                  </a:moveTo>
                  <a:lnTo>
                    <a:pt x="17888068" y="10083209"/>
                  </a:lnTo>
                  <a:lnTo>
                    <a:pt x="17882777" y="10081742"/>
                  </a:lnTo>
                  <a:lnTo>
                    <a:pt x="17878820" y="10080843"/>
                  </a:lnTo>
                  <a:lnTo>
                    <a:pt x="17874582" y="10083375"/>
                  </a:lnTo>
                  <a:lnTo>
                    <a:pt x="17873683" y="10087332"/>
                  </a:lnTo>
                  <a:lnTo>
                    <a:pt x="17872593" y="10090813"/>
                  </a:lnTo>
                  <a:lnTo>
                    <a:pt x="17874601" y="10094432"/>
                  </a:lnTo>
                  <a:lnTo>
                    <a:pt x="17879273" y="10096425"/>
                  </a:lnTo>
                  <a:lnTo>
                    <a:pt x="17884567" y="10097894"/>
                  </a:lnTo>
                  <a:lnTo>
                    <a:pt x="17888523" y="10098792"/>
                  </a:lnTo>
                  <a:lnTo>
                    <a:pt x="17892760" y="10096259"/>
                  </a:lnTo>
                  <a:lnTo>
                    <a:pt x="17894558" y="10088345"/>
                  </a:lnTo>
                  <a:lnTo>
                    <a:pt x="17892024" y="10084108"/>
                  </a:lnTo>
                  <a:close/>
                </a:path>
                <a:path w="17894935" h="10099040">
                  <a:moveTo>
                    <a:pt x="16097741" y="9311229"/>
                  </a:moveTo>
                  <a:lnTo>
                    <a:pt x="16093263" y="9312476"/>
                  </a:lnTo>
                  <a:lnTo>
                    <a:pt x="16091030" y="9315863"/>
                  </a:lnTo>
                  <a:lnTo>
                    <a:pt x="16088654" y="9319584"/>
                  </a:lnTo>
                  <a:lnTo>
                    <a:pt x="16089900" y="9324062"/>
                  </a:lnTo>
                  <a:lnTo>
                    <a:pt x="16093286" y="9326296"/>
                  </a:lnTo>
                  <a:lnTo>
                    <a:pt x="16098010" y="9329100"/>
                  </a:lnTo>
                  <a:lnTo>
                    <a:pt x="16102682" y="9331093"/>
                  </a:lnTo>
                  <a:lnTo>
                    <a:pt x="16106350" y="9329896"/>
                  </a:lnTo>
                  <a:lnTo>
                    <a:pt x="16108442" y="9326842"/>
                  </a:lnTo>
                  <a:lnTo>
                    <a:pt x="16110819" y="9323121"/>
                  </a:lnTo>
                  <a:lnTo>
                    <a:pt x="16109570" y="9318642"/>
                  </a:lnTo>
                  <a:lnTo>
                    <a:pt x="16106183" y="9316409"/>
                  </a:lnTo>
                  <a:lnTo>
                    <a:pt x="16101462" y="9313606"/>
                  </a:lnTo>
                  <a:lnTo>
                    <a:pt x="16097741" y="9311229"/>
                  </a:lnTo>
                  <a:close/>
                </a:path>
                <a:path w="17894935" h="10099040">
                  <a:moveTo>
                    <a:pt x="16023128" y="9263224"/>
                  </a:moveTo>
                  <a:lnTo>
                    <a:pt x="16018314" y="9264328"/>
                  </a:lnTo>
                  <a:lnTo>
                    <a:pt x="16014049" y="9270794"/>
                  </a:lnTo>
                  <a:lnTo>
                    <a:pt x="16013846" y="9271103"/>
                  </a:lnTo>
                  <a:lnTo>
                    <a:pt x="16014952" y="9275914"/>
                  </a:lnTo>
                  <a:lnTo>
                    <a:pt x="16018340" y="9278149"/>
                  </a:lnTo>
                  <a:lnTo>
                    <a:pt x="16022919" y="9281285"/>
                  </a:lnTo>
                  <a:lnTo>
                    <a:pt x="16027593" y="9283279"/>
                  </a:lnTo>
                  <a:lnTo>
                    <a:pt x="16031259" y="9282081"/>
                  </a:lnTo>
                  <a:lnTo>
                    <a:pt x="16033141" y="9279333"/>
                  </a:lnTo>
                  <a:lnTo>
                    <a:pt x="16035585" y="9275641"/>
                  </a:lnTo>
                  <a:lnTo>
                    <a:pt x="16034481" y="9270829"/>
                  </a:lnTo>
                  <a:lnTo>
                    <a:pt x="16031094" y="9268596"/>
                  </a:lnTo>
                  <a:lnTo>
                    <a:pt x="16026514" y="9265458"/>
                  </a:lnTo>
                  <a:lnTo>
                    <a:pt x="16023128" y="9263224"/>
                  </a:lnTo>
                  <a:close/>
                </a:path>
                <a:path w="17894935" h="10099040">
                  <a:moveTo>
                    <a:pt x="15948655" y="9214884"/>
                  </a:moveTo>
                  <a:lnTo>
                    <a:pt x="15943844" y="9215989"/>
                  </a:lnTo>
                  <a:lnTo>
                    <a:pt x="15939579" y="9222455"/>
                  </a:lnTo>
                  <a:lnTo>
                    <a:pt x="15939375" y="9222763"/>
                  </a:lnTo>
                  <a:lnTo>
                    <a:pt x="15940479" y="9227575"/>
                  </a:lnTo>
                  <a:lnTo>
                    <a:pt x="15943867" y="9229809"/>
                  </a:lnTo>
                  <a:lnTo>
                    <a:pt x="15948448" y="9232947"/>
                  </a:lnTo>
                  <a:lnTo>
                    <a:pt x="15952787" y="9234797"/>
                  </a:lnTo>
                  <a:lnTo>
                    <a:pt x="15956788" y="9233742"/>
                  </a:lnTo>
                  <a:lnTo>
                    <a:pt x="15958671" y="9230994"/>
                  </a:lnTo>
                  <a:lnTo>
                    <a:pt x="15961115" y="9227302"/>
                  </a:lnTo>
                  <a:lnTo>
                    <a:pt x="15960011" y="9222490"/>
                  </a:lnTo>
                  <a:lnTo>
                    <a:pt x="15956623" y="9220256"/>
                  </a:lnTo>
                  <a:lnTo>
                    <a:pt x="15952042" y="9217118"/>
                  </a:lnTo>
                  <a:lnTo>
                    <a:pt x="15948655" y="9214884"/>
                  </a:lnTo>
                  <a:close/>
                </a:path>
                <a:path w="17894935" h="10099040">
                  <a:moveTo>
                    <a:pt x="15875278" y="9165828"/>
                  </a:moveTo>
                  <a:lnTo>
                    <a:pt x="15870467" y="9166933"/>
                  </a:lnTo>
                  <a:lnTo>
                    <a:pt x="15868233" y="9170320"/>
                  </a:lnTo>
                  <a:lnTo>
                    <a:pt x="15865665" y="9173565"/>
                  </a:lnTo>
                  <a:lnTo>
                    <a:pt x="15866770" y="9178377"/>
                  </a:lnTo>
                  <a:lnTo>
                    <a:pt x="15870158" y="9180611"/>
                  </a:lnTo>
                  <a:lnTo>
                    <a:pt x="15874737" y="9183749"/>
                  </a:lnTo>
                  <a:lnTo>
                    <a:pt x="15876073" y="9184319"/>
                  </a:lnTo>
                  <a:lnTo>
                    <a:pt x="15875931" y="9184652"/>
                  </a:lnTo>
                  <a:lnTo>
                    <a:pt x="15878935" y="9185933"/>
                  </a:lnTo>
                  <a:lnTo>
                    <a:pt x="15882935" y="9184878"/>
                  </a:lnTo>
                  <a:lnTo>
                    <a:pt x="15885026" y="9181824"/>
                  </a:lnTo>
                  <a:lnTo>
                    <a:pt x="15887594" y="9178579"/>
                  </a:lnTo>
                  <a:lnTo>
                    <a:pt x="15886491" y="9173769"/>
                  </a:lnTo>
                  <a:lnTo>
                    <a:pt x="15883104" y="9171535"/>
                  </a:lnTo>
                  <a:lnTo>
                    <a:pt x="15878523" y="9168396"/>
                  </a:lnTo>
                  <a:lnTo>
                    <a:pt x="15875278" y="9165828"/>
                  </a:lnTo>
                  <a:close/>
                </a:path>
                <a:path w="17894935" h="10099040">
                  <a:moveTo>
                    <a:pt x="15801711" y="9116298"/>
                  </a:moveTo>
                  <a:lnTo>
                    <a:pt x="15797043" y="9117068"/>
                  </a:lnTo>
                  <a:lnTo>
                    <a:pt x="15792574" y="9123843"/>
                  </a:lnTo>
                  <a:lnTo>
                    <a:pt x="15793344" y="9128511"/>
                  </a:lnTo>
                  <a:lnTo>
                    <a:pt x="15796731" y="9130745"/>
                  </a:lnTo>
                  <a:lnTo>
                    <a:pt x="15801312" y="9133883"/>
                  </a:lnTo>
                  <a:lnTo>
                    <a:pt x="15802647" y="9134452"/>
                  </a:lnTo>
                  <a:lnTo>
                    <a:pt x="15802504" y="9134786"/>
                  </a:lnTo>
                  <a:lnTo>
                    <a:pt x="15805508" y="9136067"/>
                  </a:lnTo>
                  <a:lnTo>
                    <a:pt x="15809510" y="9135012"/>
                  </a:lnTo>
                  <a:lnTo>
                    <a:pt x="15811602" y="9131959"/>
                  </a:lnTo>
                  <a:lnTo>
                    <a:pt x="15813836" y="9128572"/>
                  </a:lnTo>
                  <a:lnTo>
                    <a:pt x="15813064" y="9123903"/>
                  </a:lnTo>
                  <a:lnTo>
                    <a:pt x="15809677" y="9121669"/>
                  </a:lnTo>
                  <a:lnTo>
                    <a:pt x="15805098" y="9118531"/>
                  </a:lnTo>
                  <a:lnTo>
                    <a:pt x="15801711" y="9116298"/>
                  </a:lnTo>
                  <a:close/>
                </a:path>
                <a:path w="17894935" h="10099040">
                  <a:moveTo>
                    <a:pt x="15728569" y="9065764"/>
                  </a:moveTo>
                  <a:lnTo>
                    <a:pt x="15723901" y="9066534"/>
                  </a:lnTo>
                  <a:lnTo>
                    <a:pt x="15719432" y="9073309"/>
                  </a:lnTo>
                  <a:lnTo>
                    <a:pt x="15720202" y="9077977"/>
                  </a:lnTo>
                  <a:lnTo>
                    <a:pt x="15723589" y="9080211"/>
                  </a:lnTo>
                  <a:lnTo>
                    <a:pt x="15728170" y="9083349"/>
                  </a:lnTo>
                  <a:lnTo>
                    <a:pt x="15732510" y="9085200"/>
                  </a:lnTo>
                  <a:lnTo>
                    <a:pt x="15736369" y="9084479"/>
                  </a:lnTo>
                  <a:lnTo>
                    <a:pt x="15738460" y="9081425"/>
                  </a:lnTo>
                  <a:lnTo>
                    <a:pt x="15740694" y="9078038"/>
                  </a:lnTo>
                  <a:lnTo>
                    <a:pt x="15739924" y="9073369"/>
                  </a:lnTo>
                  <a:lnTo>
                    <a:pt x="15736537" y="9071135"/>
                  </a:lnTo>
                  <a:lnTo>
                    <a:pt x="15731956" y="9067998"/>
                  </a:lnTo>
                  <a:lnTo>
                    <a:pt x="15728569" y="9065764"/>
                  </a:lnTo>
                  <a:close/>
                </a:path>
                <a:path w="17894935" h="10099040">
                  <a:moveTo>
                    <a:pt x="15656189" y="9014371"/>
                  </a:moveTo>
                  <a:lnTo>
                    <a:pt x="15651520" y="9015141"/>
                  </a:lnTo>
                  <a:lnTo>
                    <a:pt x="15649286" y="9018529"/>
                  </a:lnTo>
                  <a:lnTo>
                    <a:pt x="15646910" y="9022250"/>
                  </a:lnTo>
                  <a:lnTo>
                    <a:pt x="15647681" y="9026919"/>
                  </a:lnTo>
                  <a:lnTo>
                    <a:pt x="15651068" y="9029153"/>
                  </a:lnTo>
                  <a:lnTo>
                    <a:pt x="15655648" y="9032291"/>
                  </a:lnTo>
                  <a:lnTo>
                    <a:pt x="15660320" y="9034284"/>
                  </a:lnTo>
                  <a:lnTo>
                    <a:pt x="15664180" y="9033562"/>
                  </a:lnTo>
                  <a:lnTo>
                    <a:pt x="15666271" y="9030509"/>
                  </a:lnTo>
                  <a:lnTo>
                    <a:pt x="15668648" y="9026788"/>
                  </a:lnTo>
                  <a:lnTo>
                    <a:pt x="15667878" y="9022119"/>
                  </a:lnTo>
                  <a:lnTo>
                    <a:pt x="15664492" y="9019885"/>
                  </a:lnTo>
                  <a:lnTo>
                    <a:pt x="15659910" y="9016748"/>
                  </a:lnTo>
                  <a:lnTo>
                    <a:pt x="15656189" y="9014371"/>
                  </a:lnTo>
                  <a:close/>
                </a:path>
                <a:path w="17894935" h="10099040">
                  <a:moveTo>
                    <a:pt x="15584285" y="8962787"/>
                  </a:moveTo>
                  <a:lnTo>
                    <a:pt x="15579616" y="8963557"/>
                  </a:lnTo>
                  <a:lnTo>
                    <a:pt x="15577048" y="8966802"/>
                  </a:lnTo>
                  <a:lnTo>
                    <a:pt x="15574814" y="8970190"/>
                  </a:lnTo>
                  <a:lnTo>
                    <a:pt x="15575586" y="8974859"/>
                  </a:lnTo>
                  <a:lnTo>
                    <a:pt x="15578831" y="8977427"/>
                  </a:lnTo>
                  <a:lnTo>
                    <a:pt x="15583409" y="8980564"/>
                  </a:lnTo>
                  <a:lnTo>
                    <a:pt x="15588085" y="8982558"/>
                  </a:lnTo>
                  <a:lnTo>
                    <a:pt x="15591941" y="8981836"/>
                  </a:lnTo>
                  <a:lnTo>
                    <a:pt x="15594034" y="8978782"/>
                  </a:lnTo>
                  <a:lnTo>
                    <a:pt x="15596268" y="8975396"/>
                  </a:lnTo>
                  <a:lnTo>
                    <a:pt x="15595499" y="8970727"/>
                  </a:lnTo>
                  <a:lnTo>
                    <a:pt x="15592253" y="8968158"/>
                  </a:lnTo>
                  <a:lnTo>
                    <a:pt x="15587672" y="8965021"/>
                  </a:lnTo>
                  <a:lnTo>
                    <a:pt x="15584285" y="8962787"/>
                  </a:lnTo>
                  <a:close/>
                </a:path>
                <a:path w="17894935" h="10099040">
                  <a:moveTo>
                    <a:pt x="15512668" y="8910537"/>
                  </a:moveTo>
                  <a:lnTo>
                    <a:pt x="15507999" y="8911307"/>
                  </a:lnTo>
                  <a:lnTo>
                    <a:pt x="15502864" y="8917796"/>
                  </a:lnTo>
                  <a:lnTo>
                    <a:pt x="15503632" y="8922465"/>
                  </a:lnTo>
                  <a:lnTo>
                    <a:pt x="15506877" y="8925032"/>
                  </a:lnTo>
                  <a:lnTo>
                    <a:pt x="15511458" y="8928170"/>
                  </a:lnTo>
                  <a:lnTo>
                    <a:pt x="15513128" y="8928882"/>
                  </a:lnTo>
                  <a:lnTo>
                    <a:pt x="15512985" y="8929217"/>
                  </a:lnTo>
                  <a:lnTo>
                    <a:pt x="15515989" y="8930498"/>
                  </a:lnTo>
                  <a:lnTo>
                    <a:pt x="15519848" y="8929777"/>
                  </a:lnTo>
                  <a:lnTo>
                    <a:pt x="15521940" y="8926723"/>
                  </a:lnTo>
                  <a:lnTo>
                    <a:pt x="15524508" y="8923478"/>
                  </a:lnTo>
                  <a:lnTo>
                    <a:pt x="15523736" y="8918809"/>
                  </a:lnTo>
                  <a:lnTo>
                    <a:pt x="15520492" y="8916241"/>
                  </a:lnTo>
                  <a:lnTo>
                    <a:pt x="15515913" y="8913104"/>
                  </a:lnTo>
                  <a:lnTo>
                    <a:pt x="15512668" y="8910537"/>
                  </a:lnTo>
                  <a:close/>
                </a:path>
                <a:path w="17894935" h="10099040">
                  <a:moveTo>
                    <a:pt x="15441809" y="8857425"/>
                  </a:moveTo>
                  <a:lnTo>
                    <a:pt x="15437139" y="8858195"/>
                  </a:lnTo>
                  <a:lnTo>
                    <a:pt x="15432004" y="8864685"/>
                  </a:lnTo>
                  <a:lnTo>
                    <a:pt x="15432775" y="8869354"/>
                  </a:lnTo>
                  <a:lnTo>
                    <a:pt x="15440458" y="8875394"/>
                  </a:lnTo>
                  <a:lnTo>
                    <a:pt x="15442128" y="8876106"/>
                  </a:lnTo>
                  <a:lnTo>
                    <a:pt x="15441985" y="8876440"/>
                  </a:lnTo>
                  <a:lnTo>
                    <a:pt x="15444989" y="8877721"/>
                  </a:lnTo>
                  <a:lnTo>
                    <a:pt x="15448991" y="8876666"/>
                  </a:lnTo>
                  <a:lnTo>
                    <a:pt x="15450941" y="8873946"/>
                  </a:lnTo>
                  <a:lnTo>
                    <a:pt x="15453508" y="8870702"/>
                  </a:lnTo>
                  <a:lnTo>
                    <a:pt x="15452736" y="8866032"/>
                  </a:lnTo>
                  <a:lnTo>
                    <a:pt x="15441809" y="8857425"/>
                  </a:lnTo>
                  <a:close/>
                </a:path>
                <a:path w="17894935" h="10099040">
                  <a:moveTo>
                    <a:pt x="15370951" y="8804314"/>
                  </a:moveTo>
                  <a:lnTo>
                    <a:pt x="15366281" y="8805084"/>
                  </a:lnTo>
                  <a:lnTo>
                    <a:pt x="15361147" y="8811574"/>
                  </a:lnTo>
                  <a:lnTo>
                    <a:pt x="15361917" y="8816243"/>
                  </a:lnTo>
                  <a:lnTo>
                    <a:pt x="15365162" y="8818811"/>
                  </a:lnTo>
                  <a:lnTo>
                    <a:pt x="15369267" y="8822141"/>
                  </a:lnTo>
                  <a:lnTo>
                    <a:pt x="15370935" y="8822852"/>
                  </a:lnTo>
                  <a:lnTo>
                    <a:pt x="15370793" y="8823186"/>
                  </a:lnTo>
                  <a:lnTo>
                    <a:pt x="15373798" y="8824468"/>
                  </a:lnTo>
                  <a:lnTo>
                    <a:pt x="15377800" y="8823413"/>
                  </a:lnTo>
                  <a:lnTo>
                    <a:pt x="15379749" y="8820693"/>
                  </a:lnTo>
                  <a:lnTo>
                    <a:pt x="15382316" y="8817448"/>
                  </a:lnTo>
                  <a:lnTo>
                    <a:pt x="15381545" y="8812779"/>
                  </a:lnTo>
                  <a:lnTo>
                    <a:pt x="15378301" y="8810211"/>
                  </a:lnTo>
                  <a:lnTo>
                    <a:pt x="15374195" y="8806882"/>
                  </a:lnTo>
                  <a:lnTo>
                    <a:pt x="15370951" y="8804314"/>
                  </a:lnTo>
                  <a:close/>
                </a:path>
                <a:path w="17894935" h="10099040">
                  <a:moveTo>
                    <a:pt x="15300378" y="8750536"/>
                  </a:moveTo>
                  <a:lnTo>
                    <a:pt x="15295709" y="8751306"/>
                  </a:lnTo>
                  <a:lnTo>
                    <a:pt x="15290574" y="8757796"/>
                  </a:lnTo>
                  <a:lnTo>
                    <a:pt x="15291344" y="8762466"/>
                  </a:lnTo>
                  <a:lnTo>
                    <a:pt x="15294589" y="8765033"/>
                  </a:lnTo>
                  <a:lnTo>
                    <a:pt x="15298694" y="8768362"/>
                  </a:lnTo>
                  <a:lnTo>
                    <a:pt x="15300362" y="8769074"/>
                  </a:lnTo>
                  <a:lnTo>
                    <a:pt x="15300220" y="8769408"/>
                  </a:lnTo>
                  <a:lnTo>
                    <a:pt x="15303225" y="8770690"/>
                  </a:lnTo>
                  <a:lnTo>
                    <a:pt x="15307227" y="8769635"/>
                  </a:lnTo>
                  <a:lnTo>
                    <a:pt x="15309175" y="8766915"/>
                  </a:lnTo>
                  <a:lnTo>
                    <a:pt x="15311743" y="8763670"/>
                  </a:lnTo>
                  <a:lnTo>
                    <a:pt x="15310972" y="8759001"/>
                  </a:lnTo>
                  <a:lnTo>
                    <a:pt x="15307728" y="8756433"/>
                  </a:lnTo>
                  <a:lnTo>
                    <a:pt x="15303623" y="8753103"/>
                  </a:lnTo>
                  <a:lnTo>
                    <a:pt x="15300378" y="8750536"/>
                  </a:lnTo>
                  <a:close/>
                </a:path>
                <a:path w="17894935" h="10099040">
                  <a:moveTo>
                    <a:pt x="15230090" y="8696090"/>
                  </a:moveTo>
                  <a:lnTo>
                    <a:pt x="15225421" y="8696860"/>
                  </a:lnTo>
                  <a:lnTo>
                    <a:pt x="15220286" y="8703350"/>
                  </a:lnTo>
                  <a:lnTo>
                    <a:pt x="15221057" y="8708019"/>
                  </a:lnTo>
                  <a:lnTo>
                    <a:pt x="15224301" y="8710587"/>
                  </a:lnTo>
                  <a:lnTo>
                    <a:pt x="15228406" y="8713917"/>
                  </a:lnTo>
                  <a:lnTo>
                    <a:pt x="15233079" y="8715910"/>
                  </a:lnTo>
                  <a:lnTo>
                    <a:pt x="15236939" y="8715189"/>
                  </a:lnTo>
                  <a:lnTo>
                    <a:pt x="15238887" y="8712469"/>
                  </a:lnTo>
                  <a:lnTo>
                    <a:pt x="15241455" y="8709224"/>
                  </a:lnTo>
                  <a:lnTo>
                    <a:pt x="15240684" y="8704555"/>
                  </a:lnTo>
                  <a:lnTo>
                    <a:pt x="15237440" y="8701987"/>
                  </a:lnTo>
                  <a:lnTo>
                    <a:pt x="15233335" y="8698658"/>
                  </a:lnTo>
                  <a:lnTo>
                    <a:pt x="15230090" y="8696090"/>
                  </a:lnTo>
                  <a:close/>
                </a:path>
                <a:path w="17894935" h="10099040">
                  <a:moveTo>
                    <a:pt x="15160136" y="8641787"/>
                  </a:moveTo>
                  <a:lnTo>
                    <a:pt x="15155466" y="8642557"/>
                  </a:lnTo>
                  <a:lnTo>
                    <a:pt x="15150332" y="8649047"/>
                  </a:lnTo>
                  <a:lnTo>
                    <a:pt x="15151102" y="8653716"/>
                  </a:lnTo>
                  <a:lnTo>
                    <a:pt x="15154347" y="8656284"/>
                  </a:lnTo>
                  <a:lnTo>
                    <a:pt x="15158450" y="8659612"/>
                  </a:lnTo>
                  <a:lnTo>
                    <a:pt x="15163125" y="8661607"/>
                  </a:lnTo>
                  <a:lnTo>
                    <a:pt x="15166982" y="8660885"/>
                  </a:lnTo>
                  <a:lnTo>
                    <a:pt x="15168932" y="8658165"/>
                  </a:lnTo>
                  <a:lnTo>
                    <a:pt x="15171500" y="8654920"/>
                  </a:lnTo>
                  <a:lnTo>
                    <a:pt x="15170730" y="8650251"/>
                  </a:lnTo>
                  <a:lnTo>
                    <a:pt x="15167486" y="8647684"/>
                  </a:lnTo>
                  <a:lnTo>
                    <a:pt x="15163381" y="8644354"/>
                  </a:lnTo>
                  <a:lnTo>
                    <a:pt x="15160136" y="8641787"/>
                  </a:lnTo>
                  <a:close/>
                </a:path>
                <a:path w="17894935" h="10099040">
                  <a:moveTo>
                    <a:pt x="15090467" y="8586816"/>
                  </a:moveTo>
                  <a:lnTo>
                    <a:pt x="15085941" y="8587253"/>
                  </a:lnTo>
                  <a:lnTo>
                    <a:pt x="15080805" y="8593742"/>
                  </a:lnTo>
                  <a:lnTo>
                    <a:pt x="15081239" y="8598268"/>
                  </a:lnTo>
                  <a:lnTo>
                    <a:pt x="15084485" y="8600836"/>
                  </a:lnTo>
                  <a:lnTo>
                    <a:pt x="15088589" y="8604164"/>
                  </a:lnTo>
                  <a:lnTo>
                    <a:pt x="15090592" y="8605019"/>
                  </a:lnTo>
                  <a:lnTo>
                    <a:pt x="15090116" y="8605210"/>
                  </a:lnTo>
                  <a:lnTo>
                    <a:pt x="15093120" y="8606492"/>
                  </a:lnTo>
                  <a:lnTo>
                    <a:pt x="15096645" y="8605628"/>
                  </a:lnTo>
                  <a:lnTo>
                    <a:pt x="15098929" y="8603051"/>
                  </a:lnTo>
                  <a:lnTo>
                    <a:pt x="15101497" y="8599806"/>
                  </a:lnTo>
                  <a:lnTo>
                    <a:pt x="15101060" y="8595280"/>
                  </a:lnTo>
                  <a:lnTo>
                    <a:pt x="15097814" y="8592712"/>
                  </a:lnTo>
                  <a:lnTo>
                    <a:pt x="15093711" y="8589384"/>
                  </a:lnTo>
                  <a:lnTo>
                    <a:pt x="15090467" y="8586816"/>
                  </a:lnTo>
                  <a:close/>
                </a:path>
                <a:path w="17894935" h="10099040">
                  <a:moveTo>
                    <a:pt x="15021607" y="8531795"/>
                  </a:moveTo>
                  <a:lnTo>
                    <a:pt x="15016745" y="8532089"/>
                  </a:lnTo>
                  <a:lnTo>
                    <a:pt x="15011611" y="8538579"/>
                  </a:lnTo>
                  <a:lnTo>
                    <a:pt x="15012048" y="8543106"/>
                  </a:lnTo>
                  <a:lnTo>
                    <a:pt x="15015292" y="8545673"/>
                  </a:lnTo>
                  <a:lnTo>
                    <a:pt x="15019397" y="8549003"/>
                  </a:lnTo>
                  <a:lnTo>
                    <a:pt x="15021399" y="8549857"/>
                  </a:lnTo>
                  <a:lnTo>
                    <a:pt x="15020923" y="8550048"/>
                  </a:lnTo>
                  <a:lnTo>
                    <a:pt x="15023927" y="8551330"/>
                  </a:lnTo>
                  <a:lnTo>
                    <a:pt x="15027452" y="8550466"/>
                  </a:lnTo>
                  <a:lnTo>
                    <a:pt x="15029736" y="8547889"/>
                  </a:lnTo>
                  <a:lnTo>
                    <a:pt x="15032304" y="8544644"/>
                  </a:lnTo>
                  <a:lnTo>
                    <a:pt x="15031867" y="8540118"/>
                  </a:lnTo>
                  <a:lnTo>
                    <a:pt x="15028622" y="8537550"/>
                  </a:lnTo>
                  <a:lnTo>
                    <a:pt x="15024517" y="8534220"/>
                  </a:lnTo>
                  <a:lnTo>
                    <a:pt x="15021607" y="8531795"/>
                  </a:lnTo>
                  <a:close/>
                </a:path>
                <a:path w="17894935" h="10099040">
                  <a:moveTo>
                    <a:pt x="14952841" y="8475632"/>
                  </a:moveTo>
                  <a:lnTo>
                    <a:pt x="14947981" y="8475926"/>
                  </a:lnTo>
                  <a:lnTo>
                    <a:pt x="14942845" y="8482415"/>
                  </a:lnTo>
                  <a:lnTo>
                    <a:pt x="14943139" y="8487276"/>
                  </a:lnTo>
                  <a:lnTo>
                    <a:pt x="14946384" y="8489843"/>
                  </a:lnTo>
                  <a:lnTo>
                    <a:pt x="14950486" y="8493172"/>
                  </a:lnTo>
                  <a:lnTo>
                    <a:pt x="14952490" y="8494026"/>
                  </a:lnTo>
                  <a:lnTo>
                    <a:pt x="14952347" y="8494360"/>
                  </a:lnTo>
                  <a:lnTo>
                    <a:pt x="14955351" y="8495641"/>
                  </a:lnTo>
                  <a:lnTo>
                    <a:pt x="14958877" y="8494778"/>
                  </a:lnTo>
                  <a:lnTo>
                    <a:pt x="14961160" y="8492201"/>
                  </a:lnTo>
                  <a:lnTo>
                    <a:pt x="14963728" y="8488956"/>
                  </a:lnTo>
                  <a:lnTo>
                    <a:pt x="14963435" y="8484096"/>
                  </a:lnTo>
                  <a:lnTo>
                    <a:pt x="14960190" y="8481528"/>
                  </a:lnTo>
                  <a:lnTo>
                    <a:pt x="14956087" y="8478199"/>
                  </a:lnTo>
                  <a:lnTo>
                    <a:pt x="14952841" y="8475632"/>
                  </a:lnTo>
                  <a:close/>
                </a:path>
                <a:path w="17894935" h="10099040">
                  <a:moveTo>
                    <a:pt x="14884074" y="8419467"/>
                  </a:moveTo>
                  <a:lnTo>
                    <a:pt x="14879215" y="8419761"/>
                  </a:lnTo>
                  <a:lnTo>
                    <a:pt x="14874079" y="8426251"/>
                  </a:lnTo>
                  <a:lnTo>
                    <a:pt x="14874372" y="8431111"/>
                  </a:lnTo>
                  <a:lnTo>
                    <a:pt x="14877617" y="8433679"/>
                  </a:lnTo>
                  <a:lnTo>
                    <a:pt x="14881722" y="8437008"/>
                  </a:lnTo>
                  <a:lnTo>
                    <a:pt x="14883724" y="8437862"/>
                  </a:lnTo>
                  <a:lnTo>
                    <a:pt x="14883582" y="8438196"/>
                  </a:lnTo>
                  <a:lnTo>
                    <a:pt x="14886587" y="8439477"/>
                  </a:lnTo>
                  <a:lnTo>
                    <a:pt x="14890112" y="8438614"/>
                  </a:lnTo>
                  <a:lnTo>
                    <a:pt x="14892394" y="8436036"/>
                  </a:lnTo>
                  <a:lnTo>
                    <a:pt x="14894962" y="8432792"/>
                  </a:lnTo>
                  <a:lnTo>
                    <a:pt x="14894668" y="8427931"/>
                  </a:lnTo>
                  <a:lnTo>
                    <a:pt x="14891423" y="8425364"/>
                  </a:lnTo>
                  <a:lnTo>
                    <a:pt x="14887318" y="8422034"/>
                  </a:lnTo>
                  <a:lnTo>
                    <a:pt x="14884074" y="8419467"/>
                  </a:lnTo>
                  <a:close/>
                </a:path>
                <a:path w="17894935" h="10099040">
                  <a:moveTo>
                    <a:pt x="14815593" y="8362635"/>
                  </a:moveTo>
                  <a:lnTo>
                    <a:pt x="14810733" y="8362930"/>
                  </a:lnTo>
                  <a:lnTo>
                    <a:pt x="14805597" y="8369419"/>
                  </a:lnTo>
                  <a:lnTo>
                    <a:pt x="14805892" y="8374279"/>
                  </a:lnTo>
                  <a:lnTo>
                    <a:pt x="14809136" y="8376847"/>
                  </a:lnTo>
                  <a:lnTo>
                    <a:pt x="14813241" y="8380177"/>
                  </a:lnTo>
                  <a:lnTo>
                    <a:pt x="14815244" y="8381031"/>
                  </a:lnTo>
                  <a:lnTo>
                    <a:pt x="14815102" y="8381365"/>
                  </a:lnTo>
                  <a:lnTo>
                    <a:pt x="14818106" y="8382646"/>
                  </a:lnTo>
                  <a:lnTo>
                    <a:pt x="14821629" y="8381782"/>
                  </a:lnTo>
                  <a:lnTo>
                    <a:pt x="14823912" y="8379205"/>
                  </a:lnTo>
                  <a:lnTo>
                    <a:pt x="14826480" y="8375960"/>
                  </a:lnTo>
                  <a:lnTo>
                    <a:pt x="14826187" y="8371100"/>
                  </a:lnTo>
                  <a:lnTo>
                    <a:pt x="14822942" y="8368532"/>
                  </a:lnTo>
                  <a:lnTo>
                    <a:pt x="14818839" y="8365203"/>
                  </a:lnTo>
                  <a:lnTo>
                    <a:pt x="14815593" y="8362635"/>
                  </a:lnTo>
                  <a:close/>
                </a:path>
                <a:path w="17894935" h="10099040">
                  <a:moveTo>
                    <a:pt x="7511373" y="5224011"/>
                  </a:moveTo>
                  <a:lnTo>
                    <a:pt x="7498687" y="5218599"/>
                  </a:lnTo>
                  <a:lnTo>
                    <a:pt x="7494260" y="5220657"/>
                  </a:lnTo>
                  <a:lnTo>
                    <a:pt x="7490984" y="5228335"/>
                  </a:lnTo>
                  <a:lnTo>
                    <a:pt x="7493040" y="5232763"/>
                  </a:lnTo>
                  <a:lnTo>
                    <a:pt x="7505726" y="5238174"/>
                  </a:lnTo>
                  <a:lnTo>
                    <a:pt x="7510155" y="5236118"/>
                  </a:lnTo>
                  <a:lnTo>
                    <a:pt x="7513430" y="5228440"/>
                  </a:lnTo>
                  <a:lnTo>
                    <a:pt x="7511373" y="5224011"/>
                  </a:lnTo>
                  <a:close/>
                </a:path>
                <a:path w="17894935" h="10099040">
                  <a:moveTo>
                    <a:pt x="7592827" y="5258757"/>
                  </a:moveTo>
                  <a:lnTo>
                    <a:pt x="7580141" y="5253345"/>
                  </a:lnTo>
                  <a:lnTo>
                    <a:pt x="7575714" y="5255402"/>
                  </a:lnTo>
                  <a:lnTo>
                    <a:pt x="7572438" y="5263081"/>
                  </a:lnTo>
                  <a:lnTo>
                    <a:pt x="7574494" y="5267508"/>
                  </a:lnTo>
                  <a:lnTo>
                    <a:pt x="7587180" y="5272920"/>
                  </a:lnTo>
                  <a:lnTo>
                    <a:pt x="7591609" y="5270864"/>
                  </a:lnTo>
                  <a:lnTo>
                    <a:pt x="7594884" y="5263185"/>
                  </a:lnTo>
                  <a:lnTo>
                    <a:pt x="7592827" y="5258757"/>
                  </a:lnTo>
                  <a:close/>
                </a:path>
                <a:path w="17894935" h="10099040">
                  <a:moveTo>
                    <a:pt x="7429727" y="5188790"/>
                  </a:moveTo>
                  <a:lnTo>
                    <a:pt x="7417043" y="5183379"/>
                  </a:lnTo>
                  <a:lnTo>
                    <a:pt x="7412614" y="5185435"/>
                  </a:lnTo>
                  <a:lnTo>
                    <a:pt x="7409339" y="5193113"/>
                  </a:lnTo>
                  <a:lnTo>
                    <a:pt x="7411396" y="5197542"/>
                  </a:lnTo>
                  <a:lnTo>
                    <a:pt x="7424081" y="5202953"/>
                  </a:lnTo>
                  <a:lnTo>
                    <a:pt x="7428510" y="5200896"/>
                  </a:lnTo>
                  <a:lnTo>
                    <a:pt x="7431785" y="5193218"/>
                  </a:lnTo>
                  <a:lnTo>
                    <a:pt x="7429727" y="5188790"/>
                  </a:lnTo>
                  <a:close/>
                </a:path>
                <a:path w="17894935" h="10099040">
                  <a:moveTo>
                    <a:pt x="7674281" y="5293502"/>
                  </a:moveTo>
                  <a:lnTo>
                    <a:pt x="7661928" y="5288233"/>
                  </a:lnTo>
                  <a:lnTo>
                    <a:pt x="7657501" y="5290290"/>
                  </a:lnTo>
                  <a:lnTo>
                    <a:pt x="7654369" y="5297635"/>
                  </a:lnTo>
                  <a:lnTo>
                    <a:pt x="7656424" y="5302063"/>
                  </a:lnTo>
                  <a:lnTo>
                    <a:pt x="7668776" y="5307332"/>
                  </a:lnTo>
                  <a:lnTo>
                    <a:pt x="7673206" y="5305275"/>
                  </a:lnTo>
                  <a:lnTo>
                    <a:pt x="7676338" y="5297931"/>
                  </a:lnTo>
                  <a:lnTo>
                    <a:pt x="7674281" y="5293502"/>
                  </a:lnTo>
                  <a:close/>
                </a:path>
                <a:path w="17894935" h="10099040">
                  <a:moveTo>
                    <a:pt x="7336208" y="5148108"/>
                  </a:moveTo>
                  <a:lnTo>
                    <a:pt x="7331779" y="5150165"/>
                  </a:lnTo>
                  <a:lnTo>
                    <a:pt x="7330040" y="5154157"/>
                  </a:lnTo>
                  <a:lnTo>
                    <a:pt x="7328313" y="5157366"/>
                  </a:lnTo>
                  <a:lnTo>
                    <a:pt x="7330227" y="5162129"/>
                  </a:lnTo>
                  <a:lnTo>
                    <a:pt x="7342911" y="5167539"/>
                  </a:lnTo>
                  <a:lnTo>
                    <a:pt x="7347198" y="5165817"/>
                  </a:lnTo>
                  <a:lnTo>
                    <a:pt x="7348937" y="5161824"/>
                  </a:lnTo>
                  <a:lnTo>
                    <a:pt x="7350665" y="5158615"/>
                  </a:lnTo>
                  <a:lnTo>
                    <a:pt x="7348751" y="5153852"/>
                  </a:lnTo>
                  <a:lnTo>
                    <a:pt x="7340072" y="5150150"/>
                  </a:lnTo>
                  <a:lnTo>
                    <a:pt x="7336208" y="5148108"/>
                  </a:lnTo>
                  <a:close/>
                </a:path>
                <a:path w="17894935" h="10099040">
                  <a:moveTo>
                    <a:pt x="7756162" y="5327246"/>
                  </a:moveTo>
                  <a:lnTo>
                    <a:pt x="7743809" y="5321977"/>
                  </a:lnTo>
                  <a:lnTo>
                    <a:pt x="7739382" y="5324035"/>
                  </a:lnTo>
                  <a:lnTo>
                    <a:pt x="7737816" y="5327707"/>
                  </a:lnTo>
                  <a:lnTo>
                    <a:pt x="7736696" y="5331174"/>
                  </a:lnTo>
                  <a:lnTo>
                    <a:pt x="7736584" y="5331521"/>
                  </a:lnTo>
                  <a:lnTo>
                    <a:pt x="7738305" y="5335807"/>
                  </a:lnTo>
                  <a:lnTo>
                    <a:pt x="7750658" y="5341076"/>
                  </a:lnTo>
                  <a:lnTo>
                    <a:pt x="7755086" y="5339019"/>
                  </a:lnTo>
                  <a:lnTo>
                    <a:pt x="7756653" y="5335347"/>
                  </a:lnTo>
                  <a:lnTo>
                    <a:pt x="7757773" y="5331880"/>
                  </a:lnTo>
                  <a:lnTo>
                    <a:pt x="7757885" y="5331532"/>
                  </a:lnTo>
                  <a:lnTo>
                    <a:pt x="7756162" y="5327246"/>
                  </a:lnTo>
                  <a:close/>
                </a:path>
                <a:path w="17894935" h="10099040">
                  <a:moveTo>
                    <a:pt x="7267389" y="5117963"/>
                  </a:moveTo>
                  <a:lnTo>
                    <a:pt x="7254705" y="5112552"/>
                  </a:lnTo>
                  <a:lnTo>
                    <a:pt x="7250418" y="5114275"/>
                  </a:lnTo>
                  <a:lnTo>
                    <a:pt x="7248680" y="5118268"/>
                  </a:lnTo>
                  <a:lnTo>
                    <a:pt x="7246952" y="5121477"/>
                  </a:lnTo>
                  <a:lnTo>
                    <a:pt x="7248866" y="5126239"/>
                  </a:lnTo>
                  <a:lnTo>
                    <a:pt x="7261551" y="5131650"/>
                  </a:lnTo>
                  <a:lnTo>
                    <a:pt x="7265837" y="5129927"/>
                  </a:lnTo>
                  <a:lnTo>
                    <a:pt x="7267576" y="5125934"/>
                  </a:lnTo>
                  <a:lnTo>
                    <a:pt x="7269304" y="5122726"/>
                  </a:lnTo>
                  <a:lnTo>
                    <a:pt x="7267389" y="5117963"/>
                  </a:lnTo>
                  <a:close/>
                </a:path>
                <a:path w="17894935" h="10099040">
                  <a:moveTo>
                    <a:pt x="14747445" y="8305946"/>
                  </a:moveTo>
                  <a:lnTo>
                    <a:pt x="14742586" y="8306240"/>
                  </a:lnTo>
                  <a:lnTo>
                    <a:pt x="14737451" y="8312730"/>
                  </a:lnTo>
                  <a:lnTo>
                    <a:pt x="14737743" y="8317590"/>
                  </a:lnTo>
                  <a:lnTo>
                    <a:pt x="14740988" y="8320157"/>
                  </a:lnTo>
                  <a:lnTo>
                    <a:pt x="14745093" y="8323487"/>
                  </a:lnTo>
                  <a:lnTo>
                    <a:pt x="14747095" y="8324341"/>
                  </a:lnTo>
                  <a:lnTo>
                    <a:pt x="14746952" y="8324675"/>
                  </a:lnTo>
                  <a:lnTo>
                    <a:pt x="14749957" y="8325957"/>
                  </a:lnTo>
                  <a:lnTo>
                    <a:pt x="14753483" y="8325093"/>
                  </a:lnTo>
                  <a:lnTo>
                    <a:pt x="14755766" y="8322516"/>
                  </a:lnTo>
                  <a:lnTo>
                    <a:pt x="14758333" y="8319271"/>
                  </a:lnTo>
                  <a:lnTo>
                    <a:pt x="14758039" y="8314410"/>
                  </a:lnTo>
                  <a:lnTo>
                    <a:pt x="14754794" y="8311843"/>
                  </a:lnTo>
                  <a:lnTo>
                    <a:pt x="14750689" y="8308513"/>
                  </a:lnTo>
                  <a:lnTo>
                    <a:pt x="14747445" y="8305946"/>
                  </a:lnTo>
                  <a:close/>
                </a:path>
                <a:path w="17894935" h="10099040">
                  <a:moveTo>
                    <a:pt x="7838662" y="5360465"/>
                  </a:moveTo>
                  <a:lnTo>
                    <a:pt x="7826309" y="5355196"/>
                  </a:lnTo>
                  <a:lnTo>
                    <a:pt x="7821881" y="5357253"/>
                  </a:lnTo>
                  <a:lnTo>
                    <a:pt x="7820314" y="5360925"/>
                  </a:lnTo>
                  <a:lnTo>
                    <a:pt x="7819193" y="5364392"/>
                  </a:lnTo>
                  <a:lnTo>
                    <a:pt x="7819081" y="5364739"/>
                  </a:lnTo>
                  <a:lnTo>
                    <a:pt x="7820805" y="5369025"/>
                  </a:lnTo>
                  <a:lnTo>
                    <a:pt x="7833158" y="5374294"/>
                  </a:lnTo>
                  <a:lnTo>
                    <a:pt x="7837585" y="5372237"/>
                  </a:lnTo>
                  <a:lnTo>
                    <a:pt x="7840717" y="5364893"/>
                  </a:lnTo>
                  <a:lnTo>
                    <a:pt x="7838662" y="5360465"/>
                  </a:lnTo>
                  <a:close/>
                </a:path>
                <a:path w="17894935" h="10099040">
                  <a:moveTo>
                    <a:pt x="7186315" y="5081407"/>
                  </a:moveTo>
                  <a:lnTo>
                    <a:pt x="7173962" y="5076138"/>
                  </a:lnTo>
                  <a:lnTo>
                    <a:pt x="7169342" y="5077718"/>
                  </a:lnTo>
                  <a:lnTo>
                    <a:pt x="7166210" y="5085062"/>
                  </a:lnTo>
                  <a:lnTo>
                    <a:pt x="7167791" y="5089682"/>
                  </a:lnTo>
                  <a:lnTo>
                    <a:pt x="7180476" y="5095093"/>
                  </a:lnTo>
                  <a:lnTo>
                    <a:pt x="7184762" y="5093370"/>
                  </a:lnTo>
                  <a:lnTo>
                    <a:pt x="7187895" y="5086026"/>
                  </a:lnTo>
                  <a:lnTo>
                    <a:pt x="7186315" y="5081407"/>
                  </a:lnTo>
                  <a:close/>
                </a:path>
                <a:path w="17894935" h="10099040">
                  <a:moveTo>
                    <a:pt x="7920828" y="5393541"/>
                  </a:moveTo>
                  <a:lnTo>
                    <a:pt x="7908475" y="5388272"/>
                  </a:lnTo>
                  <a:lnTo>
                    <a:pt x="7904046" y="5390329"/>
                  </a:lnTo>
                  <a:lnTo>
                    <a:pt x="7902480" y="5394001"/>
                  </a:lnTo>
                  <a:lnTo>
                    <a:pt x="7901359" y="5397469"/>
                  </a:lnTo>
                  <a:lnTo>
                    <a:pt x="7901247" y="5397815"/>
                  </a:lnTo>
                  <a:lnTo>
                    <a:pt x="7902971" y="5402102"/>
                  </a:lnTo>
                  <a:lnTo>
                    <a:pt x="7915323" y="5407371"/>
                  </a:lnTo>
                  <a:lnTo>
                    <a:pt x="7919750" y="5405314"/>
                  </a:lnTo>
                  <a:lnTo>
                    <a:pt x="7923026" y="5397636"/>
                  </a:lnTo>
                  <a:lnTo>
                    <a:pt x="7920828" y="5393541"/>
                  </a:lnTo>
                  <a:close/>
                </a:path>
                <a:path w="17894935" h="10099040">
                  <a:moveTo>
                    <a:pt x="7105573" y="5044992"/>
                  </a:moveTo>
                  <a:lnTo>
                    <a:pt x="7093221" y="5039723"/>
                  </a:lnTo>
                  <a:lnTo>
                    <a:pt x="7088601" y="5041303"/>
                  </a:lnTo>
                  <a:lnTo>
                    <a:pt x="7085469" y="5048647"/>
                  </a:lnTo>
                  <a:lnTo>
                    <a:pt x="7087049" y="5053267"/>
                  </a:lnTo>
                  <a:lnTo>
                    <a:pt x="7099735" y="5058678"/>
                  </a:lnTo>
                  <a:lnTo>
                    <a:pt x="7104020" y="5056955"/>
                  </a:lnTo>
                  <a:lnTo>
                    <a:pt x="7107153" y="5049611"/>
                  </a:lnTo>
                  <a:lnTo>
                    <a:pt x="7105573" y="5044992"/>
                  </a:lnTo>
                  <a:close/>
                </a:path>
                <a:path w="17894935" h="10099040">
                  <a:moveTo>
                    <a:pt x="8003753" y="5425758"/>
                  </a:moveTo>
                  <a:lnTo>
                    <a:pt x="7995408" y="5422199"/>
                  </a:lnTo>
                  <a:lnTo>
                    <a:pt x="7992753" y="5429352"/>
                  </a:lnTo>
                  <a:lnTo>
                    <a:pt x="7989905" y="5436028"/>
                  </a:lnTo>
                  <a:lnTo>
                    <a:pt x="7998248" y="5439588"/>
                  </a:lnTo>
                  <a:lnTo>
                    <a:pt x="8002535" y="5437865"/>
                  </a:lnTo>
                  <a:lnTo>
                    <a:pt x="8005953" y="5429853"/>
                  </a:lnTo>
                  <a:lnTo>
                    <a:pt x="8003753" y="5425758"/>
                  </a:lnTo>
                  <a:close/>
                </a:path>
                <a:path w="17894935" h="10099040">
                  <a:moveTo>
                    <a:pt x="7012763" y="5002640"/>
                  </a:moveTo>
                  <a:lnTo>
                    <a:pt x="7008002" y="5004555"/>
                  </a:lnTo>
                  <a:lnTo>
                    <a:pt x="7004869" y="5011899"/>
                  </a:lnTo>
                  <a:lnTo>
                    <a:pt x="7006450" y="5016519"/>
                  </a:lnTo>
                  <a:lnTo>
                    <a:pt x="7019135" y="5021930"/>
                  </a:lnTo>
                  <a:lnTo>
                    <a:pt x="7023420" y="5020207"/>
                  </a:lnTo>
                  <a:lnTo>
                    <a:pt x="7026553" y="5012862"/>
                  </a:lnTo>
                  <a:lnTo>
                    <a:pt x="7024973" y="5008243"/>
                  </a:lnTo>
                  <a:lnTo>
                    <a:pt x="7016293" y="5004541"/>
                  </a:lnTo>
                  <a:lnTo>
                    <a:pt x="7012763" y="5002640"/>
                  </a:lnTo>
                  <a:close/>
                </a:path>
                <a:path w="17894935" h="10099040">
                  <a:moveTo>
                    <a:pt x="6944374" y="4971495"/>
                  </a:moveTo>
                  <a:lnTo>
                    <a:pt x="6932023" y="4966226"/>
                  </a:lnTo>
                  <a:lnTo>
                    <a:pt x="6927402" y="4967807"/>
                  </a:lnTo>
                  <a:lnTo>
                    <a:pt x="6924269" y="4975150"/>
                  </a:lnTo>
                  <a:lnTo>
                    <a:pt x="6925850" y="4979770"/>
                  </a:lnTo>
                  <a:lnTo>
                    <a:pt x="6938536" y="4985181"/>
                  </a:lnTo>
                  <a:lnTo>
                    <a:pt x="6942821" y="4983459"/>
                  </a:lnTo>
                  <a:lnTo>
                    <a:pt x="6945954" y="4976114"/>
                  </a:lnTo>
                  <a:lnTo>
                    <a:pt x="6944374" y="4971495"/>
                  </a:lnTo>
                  <a:close/>
                </a:path>
                <a:path w="17894935" h="10099040">
                  <a:moveTo>
                    <a:pt x="8086822" y="5457642"/>
                  </a:moveTo>
                  <a:lnTo>
                    <a:pt x="8082674" y="5456267"/>
                  </a:lnTo>
                  <a:lnTo>
                    <a:pt x="8073662" y="5452423"/>
                  </a:lnTo>
                  <a:lnTo>
                    <a:pt x="8069567" y="5454621"/>
                  </a:lnTo>
                  <a:lnTo>
                    <a:pt x="8068000" y="5458293"/>
                  </a:lnTo>
                  <a:lnTo>
                    <a:pt x="8066992" y="5461415"/>
                  </a:lnTo>
                  <a:lnTo>
                    <a:pt x="8066768" y="5462108"/>
                  </a:lnTo>
                  <a:lnTo>
                    <a:pt x="8068491" y="5466394"/>
                  </a:lnTo>
                  <a:lnTo>
                    <a:pt x="8072164" y="5467960"/>
                  </a:lnTo>
                  <a:lnTo>
                    <a:pt x="8072306" y="5467627"/>
                  </a:lnTo>
                  <a:lnTo>
                    <a:pt x="8081318" y="5471471"/>
                  </a:lnTo>
                  <a:lnTo>
                    <a:pt x="8085413" y="5469273"/>
                  </a:lnTo>
                  <a:lnTo>
                    <a:pt x="8088546" y="5461928"/>
                  </a:lnTo>
                  <a:lnTo>
                    <a:pt x="8086822" y="5457642"/>
                  </a:lnTo>
                  <a:close/>
                </a:path>
                <a:path w="17894935" h="10099040">
                  <a:moveTo>
                    <a:pt x="6863632" y="4935080"/>
                  </a:moveTo>
                  <a:lnTo>
                    <a:pt x="6851281" y="4929812"/>
                  </a:lnTo>
                  <a:lnTo>
                    <a:pt x="6846660" y="4931391"/>
                  </a:lnTo>
                  <a:lnTo>
                    <a:pt x="6843527" y="4938736"/>
                  </a:lnTo>
                  <a:lnTo>
                    <a:pt x="6845108" y="4943356"/>
                  </a:lnTo>
                  <a:lnTo>
                    <a:pt x="6857793" y="4948767"/>
                  </a:lnTo>
                  <a:lnTo>
                    <a:pt x="6862079" y="4947044"/>
                  </a:lnTo>
                  <a:lnTo>
                    <a:pt x="6865212" y="4939700"/>
                  </a:lnTo>
                  <a:lnTo>
                    <a:pt x="6863632" y="4935080"/>
                  </a:lnTo>
                  <a:close/>
                </a:path>
                <a:path w="17894935" h="10099040">
                  <a:moveTo>
                    <a:pt x="6782556" y="4898523"/>
                  </a:moveTo>
                  <a:lnTo>
                    <a:pt x="6770205" y="4893254"/>
                  </a:lnTo>
                  <a:lnTo>
                    <a:pt x="6765585" y="4894835"/>
                  </a:lnTo>
                  <a:lnTo>
                    <a:pt x="6762452" y="4902179"/>
                  </a:lnTo>
                  <a:lnTo>
                    <a:pt x="6764032" y="4906799"/>
                  </a:lnTo>
                  <a:lnTo>
                    <a:pt x="6776719" y="4912210"/>
                  </a:lnTo>
                  <a:lnTo>
                    <a:pt x="6781004" y="4910487"/>
                  </a:lnTo>
                  <a:lnTo>
                    <a:pt x="6784137" y="4903143"/>
                  </a:lnTo>
                  <a:lnTo>
                    <a:pt x="6782556" y="4898523"/>
                  </a:lnTo>
                  <a:close/>
                </a:path>
                <a:path w="17894935" h="10099040">
                  <a:moveTo>
                    <a:pt x="8169508" y="5488573"/>
                  </a:moveTo>
                  <a:lnTo>
                    <a:pt x="8165694" y="5487340"/>
                  </a:lnTo>
                  <a:lnTo>
                    <a:pt x="8160688" y="5485205"/>
                  </a:lnTo>
                  <a:lnTo>
                    <a:pt x="8156540" y="5483830"/>
                  </a:lnTo>
                  <a:lnTo>
                    <a:pt x="8152444" y="5486029"/>
                  </a:lnTo>
                  <a:lnTo>
                    <a:pt x="8150878" y="5489701"/>
                  </a:lnTo>
                  <a:lnTo>
                    <a:pt x="8149982" y="5492475"/>
                  </a:lnTo>
                  <a:lnTo>
                    <a:pt x="8149646" y="5493515"/>
                  </a:lnTo>
                  <a:lnTo>
                    <a:pt x="8151369" y="5497801"/>
                  </a:lnTo>
                  <a:lnTo>
                    <a:pt x="8155041" y="5499368"/>
                  </a:lnTo>
                  <a:lnTo>
                    <a:pt x="8155516" y="5499176"/>
                  </a:lnTo>
                  <a:lnTo>
                    <a:pt x="8160524" y="5501312"/>
                  </a:lnTo>
                  <a:lnTo>
                    <a:pt x="8164672" y="5502687"/>
                  </a:lnTo>
                  <a:lnTo>
                    <a:pt x="8169101" y="5500631"/>
                  </a:lnTo>
                  <a:lnTo>
                    <a:pt x="8171230" y="5494042"/>
                  </a:lnTo>
                  <a:lnTo>
                    <a:pt x="8171566" y="5493002"/>
                  </a:lnTo>
                  <a:lnTo>
                    <a:pt x="8169508" y="5488573"/>
                  </a:lnTo>
                  <a:close/>
                </a:path>
                <a:path w="17894935" h="10099040">
                  <a:moveTo>
                    <a:pt x="6701766" y="4861298"/>
                  </a:moveTo>
                  <a:lnTo>
                    <a:pt x="6693086" y="4857596"/>
                  </a:lnTo>
                  <a:lnTo>
                    <a:pt x="6687105" y="4871616"/>
                  </a:lnTo>
                  <a:lnTo>
                    <a:pt x="6692114" y="4873753"/>
                  </a:lnTo>
                  <a:lnTo>
                    <a:pt x="6691921" y="4873277"/>
                  </a:lnTo>
                  <a:lnTo>
                    <a:pt x="6695927" y="4874986"/>
                  </a:lnTo>
                  <a:lnTo>
                    <a:pt x="6700213" y="4873262"/>
                  </a:lnTo>
                  <a:lnTo>
                    <a:pt x="6703346" y="4865918"/>
                  </a:lnTo>
                  <a:lnTo>
                    <a:pt x="6701766" y="4861298"/>
                  </a:lnTo>
                  <a:close/>
                </a:path>
                <a:path w="17894935" h="10099040">
                  <a:moveTo>
                    <a:pt x="6620882" y="4825218"/>
                  </a:moveTo>
                  <a:lnTo>
                    <a:pt x="6608196" y="4819807"/>
                  </a:lnTo>
                  <a:lnTo>
                    <a:pt x="6603910" y="4821529"/>
                  </a:lnTo>
                  <a:lnTo>
                    <a:pt x="6600777" y="4828873"/>
                  </a:lnTo>
                  <a:lnTo>
                    <a:pt x="6602358" y="4833493"/>
                  </a:lnTo>
                  <a:lnTo>
                    <a:pt x="6615043" y="4838904"/>
                  </a:lnTo>
                  <a:lnTo>
                    <a:pt x="6619329" y="4837181"/>
                  </a:lnTo>
                  <a:lnTo>
                    <a:pt x="6622462" y="4829837"/>
                  </a:lnTo>
                  <a:lnTo>
                    <a:pt x="6620882" y="4825218"/>
                  </a:lnTo>
                  <a:close/>
                </a:path>
                <a:path w="17894935" h="10099040">
                  <a:moveTo>
                    <a:pt x="8252671" y="5519312"/>
                  </a:moveTo>
                  <a:lnTo>
                    <a:pt x="8248857" y="5518079"/>
                  </a:lnTo>
                  <a:lnTo>
                    <a:pt x="8243850" y="5515944"/>
                  </a:lnTo>
                  <a:lnTo>
                    <a:pt x="8239702" y="5514569"/>
                  </a:lnTo>
                  <a:lnTo>
                    <a:pt x="8235607" y="5516768"/>
                  </a:lnTo>
                  <a:lnTo>
                    <a:pt x="8234041" y="5520440"/>
                  </a:lnTo>
                  <a:lnTo>
                    <a:pt x="8233145" y="5523215"/>
                  </a:lnTo>
                  <a:lnTo>
                    <a:pt x="8232809" y="5524255"/>
                  </a:lnTo>
                  <a:lnTo>
                    <a:pt x="8234532" y="5528541"/>
                  </a:lnTo>
                  <a:lnTo>
                    <a:pt x="8238203" y="5530108"/>
                  </a:lnTo>
                  <a:lnTo>
                    <a:pt x="8238346" y="5529773"/>
                  </a:lnTo>
                  <a:lnTo>
                    <a:pt x="8243687" y="5532051"/>
                  </a:lnTo>
                  <a:lnTo>
                    <a:pt x="8254872" y="5523407"/>
                  </a:lnTo>
                  <a:lnTo>
                    <a:pt x="8252671" y="5519312"/>
                  </a:lnTo>
                  <a:close/>
                </a:path>
                <a:path w="17894935" h="10099040">
                  <a:moveTo>
                    <a:pt x="6540140" y="4788803"/>
                  </a:moveTo>
                  <a:lnTo>
                    <a:pt x="6527789" y="4783534"/>
                  </a:lnTo>
                  <a:lnTo>
                    <a:pt x="6523168" y="4785114"/>
                  </a:lnTo>
                  <a:lnTo>
                    <a:pt x="6520035" y="4792459"/>
                  </a:lnTo>
                  <a:lnTo>
                    <a:pt x="6521616" y="4797079"/>
                  </a:lnTo>
                  <a:lnTo>
                    <a:pt x="6534301" y="4802490"/>
                  </a:lnTo>
                  <a:lnTo>
                    <a:pt x="6538587" y="4800767"/>
                  </a:lnTo>
                  <a:lnTo>
                    <a:pt x="6541720" y="4793423"/>
                  </a:lnTo>
                  <a:lnTo>
                    <a:pt x="6540140" y="4788803"/>
                  </a:lnTo>
                  <a:close/>
                </a:path>
                <a:path w="17894935" h="10099040">
                  <a:moveTo>
                    <a:pt x="6459064" y="4752246"/>
                  </a:moveTo>
                  <a:lnTo>
                    <a:pt x="6446712" y="4746977"/>
                  </a:lnTo>
                  <a:lnTo>
                    <a:pt x="6442093" y="4748558"/>
                  </a:lnTo>
                  <a:lnTo>
                    <a:pt x="6438960" y="4755902"/>
                  </a:lnTo>
                  <a:lnTo>
                    <a:pt x="6440540" y="4760521"/>
                  </a:lnTo>
                  <a:lnTo>
                    <a:pt x="6453226" y="4765933"/>
                  </a:lnTo>
                  <a:lnTo>
                    <a:pt x="6457512" y="4764210"/>
                  </a:lnTo>
                  <a:lnTo>
                    <a:pt x="6460645" y="4756866"/>
                  </a:lnTo>
                  <a:lnTo>
                    <a:pt x="6459064" y="4752246"/>
                  </a:lnTo>
                  <a:close/>
                </a:path>
                <a:path w="17894935" h="10099040">
                  <a:moveTo>
                    <a:pt x="6378464" y="4715497"/>
                  </a:moveTo>
                  <a:lnTo>
                    <a:pt x="6366113" y="4710229"/>
                  </a:lnTo>
                  <a:lnTo>
                    <a:pt x="6361494" y="4711809"/>
                  </a:lnTo>
                  <a:lnTo>
                    <a:pt x="6358361" y="4719153"/>
                  </a:lnTo>
                  <a:lnTo>
                    <a:pt x="6359940" y="4723773"/>
                  </a:lnTo>
                  <a:lnTo>
                    <a:pt x="6372627" y="4729185"/>
                  </a:lnTo>
                  <a:lnTo>
                    <a:pt x="6376913" y="4727462"/>
                  </a:lnTo>
                  <a:lnTo>
                    <a:pt x="6380045" y="4720118"/>
                  </a:lnTo>
                  <a:lnTo>
                    <a:pt x="6378464" y="4715497"/>
                  </a:lnTo>
                  <a:close/>
                </a:path>
                <a:path w="17894935" h="10099040">
                  <a:moveTo>
                    <a:pt x="8335642" y="5549575"/>
                  </a:moveTo>
                  <a:lnTo>
                    <a:pt x="8331685" y="5548677"/>
                  </a:lnTo>
                  <a:lnTo>
                    <a:pt x="8326679" y="5546541"/>
                  </a:lnTo>
                  <a:lnTo>
                    <a:pt x="8322865" y="5545309"/>
                  </a:lnTo>
                  <a:lnTo>
                    <a:pt x="8318770" y="5547507"/>
                  </a:lnTo>
                  <a:lnTo>
                    <a:pt x="8317203" y="5551180"/>
                  </a:lnTo>
                  <a:lnTo>
                    <a:pt x="8316307" y="5553954"/>
                  </a:lnTo>
                  <a:lnTo>
                    <a:pt x="8315971" y="5554994"/>
                  </a:lnTo>
                  <a:lnTo>
                    <a:pt x="8317836" y="5558947"/>
                  </a:lnTo>
                  <a:lnTo>
                    <a:pt x="8326849" y="5562791"/>
                  </a:lnTo>
                  <a:lnTo>
                    <a:pt x="8330664" y="5564024"/>
                  </a:lnTo>
                  <a:lnTo>
                    <a:pt x="8334759" y="5561825"/>
                  </a:lnTo>
                  <a:lnTo>
                    <a:pt x="8336325" y="5558153"/>
                  </a:lnTo>
                  <a:lnTo>
                    <a:pt x="8337242" y="5555387"/>
                  </a:lnTo>
                  <a:lnTo>
                    <a:pt x="8337700" y="5554004"/>
                  </a:lnTo>
                  <a:lnTo>
                    <a:pt x="8335642" y="5549575"/>
                  </a:lnTo>
                  <a:close/>
                </a:path>
                <a:path w="17894935" h="10099040">
                  <a:moveTo>
                    <a:pt x="6297390" y="4678941"/>
                  </a:moveTo>
                  <a:lnTo>
                    <a:pt x="6285037" y="4673671"/>
                  </a:lnTo>
                  <a:lnTo>
                    <a:pt x="6280418" y="4675252"/>
                  </a:lnTo>
                  <a:lnTo>
                    <a:pt x="6277285" y="4682596"/>
                  </a:lnTo>
                  <a:lnTo>
                    <a:pt x="6278866" y="4687216"/>
                  </a:lnTo>
                  <a:lnTo>
                    <a:pt x="6291551" y="4692627"/>
                  </a:lnTo>
                  <a:lnTo>
                    <a:pt x="6295836" y="4690904"/>
                  </a:lnTo>
                  <a:lnTo>
                    <a:pt x="6298969" y="4683560"/>
                  </a:lnTo>
                  <a:lnTo>
                    <a:pt x="6297390" y="4678941"/>
                  </a:lnTo>
                  <a:close/>
                </a:path>
                <a:path w="17894935" h="10099040">
                  <a:moveTo>
                    <a:pt x="6216648" y="4642525"/>
                  </a:moveTo>
                  <a:lnTo>
                    <a:pt x="6203963" y="4637114"/>
                  </a:lnTo>
                  <a:lnTo>
                    <a:pt x="6199675" y="4638837"/>
                  </a:lnTo>
                  <a:lnTo>
                    <a:pt x="6196542" y="4646182"/>
                  </a:lnTo>
                  <a:lnTo>
                    <a:pt x="6198124" y="4650801"/>
                  </a:lnTo>
                  <a:lnTo>
                    <a:pt x="6210809" y="4656213"/>
                  </a:lnTo>
                  <a:lnTo>
                    <a:pt x="6215095" y="4654490"/>
                  </a:lnTo>
                  <a:lnTo>
                    <a:pt x="6218228" y="4647146"/>
                  </a:lnTo>
                  <a:lnTo>
                    <a:pt x="6216648" y="4642525"/>
                  </a:lnTo>
                  <a:close/>
                </a:path>
                <a:path w="17894935" h="10099040">
                  <a:moveTo>
                    <a:pt x="14679441" y="8248923"/>
                  </a:moveTo>
                  <a:lnTo>
                    <a:pt x="14674580" y="8249217"/>
                  </a:lnTo>
                  <a:lnTo>
                    <a:pt x="14669444" y="8255706"/>
                  </a:lnTo>
                  <a:lnTo>
                    <a:pt x="14669738" y="8260567"/>
                  </a:lnTo>
                  <a:lnTo>
                    <a:pt x="14672984" y="8263135"/>
                  </a:lnTo>
                  <a:lnTo>
                    <a:pt x="14677088" y="8266464"/>
                  </a:lnTo>
                  <a:lnTo>
                    <a:pt x="14679091" y="8267318"/>
                  </a:lnTo>
                  <a:lnTo>
                    <a:pt x="14678949" y="8267653"/>
                  </a:lnTo>
                  <a:lnTo>
                    <a:pt x="14681953" y="8268934"/>
                  </a:lnTo>
                  <a:lnTo>
                    <a:pt x="14685477" y="8268070"/>
                  </a:lnTo>
                  <a:lnTo>
                    <a:pt x="14687759" y="8265492"/>
                  </a:lnTo>
                  <a:lnTo>
                    <a:pt x="14690327" y="8262247"/>
                  </a:lnTo>
                  <a:lnTo>
                    <a:pt x="14690035" y="8257388"/>
                  </a:lnTo>
                  <a:lnTo>
                    <a:pt x="14686791" y="8254820"/>
                  </a:lnTo>
                  <a:lnTo>
                    <a:pt x="14682686" y="8251490"/>
                  </a:lnTo>
                  <a:lnTo>
                    <a:pt x="14679441" y="8248923"/>
                  </a:lnTo>
                  <a:close/>
                </a:path>
                <a:path w="17894935" h="10099040">
                  <a:moveTo>
                    <a:pt x="8419232" y="5579314"/>
                  </a:moveTo>
                  <a:lnTo>
                    <a:pt x="8415275" y="5578415"/>
                  </a:lnTo>
                  <a:lnTo>
                    <a:pt x="8410269" y="5576280"/>
                  </a:lnTo>
                  <a:lnTo>
                    <a:pt x="8406454" y="5575047"/>
                  </a:lnTo>
                  <a:lnTo>
                    <a:pt x="8402359" y="5577246"/>
                  </a:lnTo>
                  <a:lnTo>
                    <a:pt x="8400793" y="5580918"/>
                  </a:lnTo>
                  <a:lnTo>
                    <a:pt x="8399561" y="5584733"/>
                  </a:lnTo>
                  <a:lnTo>
                    <a:pt x="8401427" y="5588684"/>
                  </a:lnTo>
                  <a:lnTo>
                    <a:pt x="8405433" y="5590393"/>
                  </a:lnTo>
                  <a:lnTo>
                    <a:pt x="8405573" y="5590059"/>
                  </a:lnTo>
                  <a:lnTo>
                    <a:pt x="8410582" y="5592196"/>
                  </a:lnTo>
                  <a:lnTo>
                    <a:pt x="8414396" y="5593428"/>
                  </a:lnTo>
                  <a:lnTo>
                    <a:pt x="8418490" y="5591229"/>
                  </a:lnTo>
                  <a:lnTo>
                    <a:pt x="8420057" y="5587557"/>
                  </a:lnTo>
                  <a:lnTo>
                    <a:pt x="8421290" y="5583743"/>
                  </a:lnTo>
                  <a:lnTo>
                    <a:pt x="8419232" y="5579314"/>
                  </a:lnTo>
                  <a:close/>
                </a:path>
                <a:path w="17894935" h="10099040">
                  <a:moveTo>
                    <a:pt x="6135572" y="4605969"/>
                  </a:moveTo>
                  <a:lnTo>
                    <a:pt x="6122886" y="4600558"/>
                  </a:lnTo>
                  <a:lnTo>
                    <a:pt x="6118601" y="4602281"/>
                  </a:lnTo>
                  <a:lnTo>
                    <a:pt x="6115468" y="4609625"/>
                  </a:lnTo>
                  <a:lnTo>
                    <a:pt x="6117048" y="4614244"/>
                  </a:lnTo>
                  <a:lnTo>
                    <a:pt x="6129733" y="4619655"/>
                  </a:lnTo>
                  <a:lnTo>
                    <a:pt x="6134019" y="4617933"/>
                  </a:lnTo>
                  <a:lnTo>
                    <a:pt x="6137152" y="4610589"/>
                  </a:lnTo>
                  <a:lnTo>
                    <a:pt x="6135572" y="4605969"/>
                  </a:lnTo>
                  <a:close/>
                </a:path>
                <a:path w="17894935" h="10099040">
                  <a:moveTo>
                    <a:pt x="6054781" y="4568744"/>
                  </a:moveTo>
                  <a:lnTo>
                    <a:pt x="6046101" y="4565041"/>
                  </a:lnTo>
                  <a:lnTo>
                    <a:pt x="6040121" y="4579062"/>
                  </a:lnTo>
                  <a:lnTo>
                    <a:pt x="6045128" y="4581198"/>
                  </a:lnTo>
                  <a:lnTo>
                    <a:pt x="6044937" y="4580723"/>
                  </a:lnTo>
                  <a:lnTo>
                    <a:pt x="6048943" y="4582431"/>
                  </a:lnTo>
                  <a:lnTo>
                    <a:pt x="6053228" y="4580708"/>
                  </a:lnTo>
                  <a:lnTo>
                    <a:pt x="6056361" y="4573364"/>
                  </a:lnTo>
                  <a:lnTo>
                    <a:pt x="6054781" y="4568744"/>
                  </a:lnTo>
                  <a:close/>
                </a:path>
                <a:path w="17894935" h="10099040">
                  <a:moveTo>
                    <a:pt x="5973897" y="4532663"/>
                  </a:moveTo>
                  <a:lnTo>
                    <a:pt x="5961211" y="4527252"/>
                  </a:lnTo>
                  <a:lnTo>
                    <a:pt x="5956925" y="4528975"/>
                  </a:lnTo>
                  <a:lnTo>
                    <a:pt x="5953792" y="4536319"/>
                  </a:lnTo>
                  <a:lnTo>
                    <a:pt x="5955373" y="4540939"/>
                  </a:lnTo>
                  <a:lnTo>
                    <a:pt x="5968059" y="4546350"/>
                  </a:lnTo>
                  <a:lnTo>
                    <a:pt x="5972344" y="4544627"/>
                  </a:lnTo>
                  <a:lnTo>
                    <a:pt x="5975477" y="4537283"/>
                  </a:lnTo>
                  <a:lnTo>
                    <a:pt x="5973897" y="4532663"/>
                  </a:lnTo>
                  <a:close/>
                </a:path>
                <a:path w="17894935" h="10099040">
                  <a:moveTo>
                    <a:pt x="5893156" y="4496249"/>
                  </a:moveTo>
                  <a:lnTo>
                    <a:pt x="5880470" y="4490838"/>
                  </a:lnTo>
                  <a:lnTo>
                    <a:pt x="5876183" y="4492560"/>
                  </a:lnTo>
                  <a:lnTo>
                    <a:pt x="5873050" y="4499905"/>
                  </a:lnTo>
                  <a:lnTo>
                    <a:pt x="5874631" y="4504525"/>
                  </a:lnTo>
                  <a:lnTo>
                    <a:pt x="5887316" y="4509936"/>
                  </a:lnTo>
                  <a:lnTo>
                    <a:pt x="5891603" y="4508212"/>
                  </a:lnTo>
                  <a:lnTo>
                    <a:pt x="5894735" y="4500868"/>
                  </a:lnTo>
                  <a:lnTo>
                    <a:pt x="5893156" y="4496249"/>
                  </a:lnTo>
                  <a:close/>
                </a:path>
                <a:path w="17894935" h="10099040">
                  <a:moveTo>
                    <a:pt x="8503107" y="5608384"/>
                  </a:moveTo>
                  <a:lnTo>
                    <a:pt x="8499149" y="5607486"/>
                  </a:lnTo>
                  <a:lnTo>
                    <a:pt x="8494143" y="5605350"/>
                  </a:lnTo>
                  <a:lnTo>
                    <a:pt x="8490329" y="5604118"/>
                  </a:lnTo>
                  <a:lnTo>
                    <a:pt x="8486234" y="5606316"/>
                  </a:lnTo>
                  <a:lnTo>
                    <a:pt x="8484668" y="5609988"/>
                  </a:lnTo>
                  <a:lnTo>
                    <a:pt x="8483436" y="5613803"/>
                  </a:lnTo>
                  <a:lnTo>
                    <a:pt x="8485299" y="5617754"/>
                  </a:lnTo>
                  <a:lnTo>
                    <a:pt x="8489305" y="5619463"/>
                  </a:lnTo>
                  <a:lnTo>
                    <a:pt x="8489448" y="5619130"/>
                  </a:lnTo>
                  <a:lnTo>
                    <a:pt x="8494456" y="5621266"/>
                  </a:lnTo>
                  <a:lnTo>
                    <a:pt x="8498271" y="5622499"/>
                  </a:lnTo>
                  <a:lnTo>
                    <a:pt x="8502365" y="5620299"/>
                  </a:lnTo>
                  <a:lnTo>
                    <a:pt x="8503932" y="5616627"/>
                  </a:lnTo>
                  <a:lnTo>
                    <a:pt x="8505164" y="5612813"/>
                  </a:lnTo>
                  <a:lnTo>
                    <a:pt x="8503107" y="5608384"/>
                  </a:lnTo>
                  <a:close/>
                </a:path>
                <a:path w="17894935" h="10099040">
                  <a:moveTo>
                    <a:pt x="5812222" y="4459358"/>
                  </a:moveTo>
                  <a:lnTo>
                    <a:pt x="5799536" y="4453947"/>
                  </a:lnTo>
                  <a:lnTo>
                    <a:pt x="5795251" y="4455670"/>
                  </a:lnTo>
                  <a:lnTo>
                    <a:pt x="5792118" y="4463014"/>
                  </a:lnTo>
                  <a:lnTo>
                    <a:pt x="5793698" y="4467634"/>
                  </a:lnTo>
                  <a:lnTo>
                    <a:pt x="5806383" y="4473045"/>
                  </a:lnTo>
                  <a:lnTo>
                    <a:pt x="5810670" y="4471322"/>
                  </a:lnTo>
                  <a:lnTo>
                    <a:pt x="5813802" y="4463978"/>
                  </a:lnTo>
                  <a:lnTo>
                    <a:pt x="5812222" y="4459358"/>
                  </a:lnTo>
                  <a:close/>
                </a:path>
                <a:path w="17894935" h="10099040">
                  <a:moveTo>
                    <a:pt x="5731622" y="4422609"/>
                  </a:moveTo>
                  <a:lnTo>
                    <a:pt x="5719271" y="4417341"/>
                  </a:lnTo>
                  <a:lnTo>
                    <a:pt x="5714651" y="4418921"/>
                  </a:lnTo>
                  <a:lnTo>
                    <a:pt x="5711518" y="4426265"/>
                  </a:lnTo>
                  <a:lnTo>
                    <a:pt x="5713098" y="4430885"/>
                  </a:lnTo>
                  <a:lnTo>
                    <a:pt x="5725785" y="4436297"/>
                  </a:lnTo>
                  <a:lnTo>
                    <a:pt x="5730071" y="4434574"/>
                  </a:lnTo>
                  <a:lnTo>
                    <a:pt x="5733204" y="4427229"/>
                  </a:lnTo>
                  <a:lnTo>
                    <a:pt x="5731622" y="4422609"/>
                  </a:lnTo>
                  <a:close/>
                </a:path>
                <a:path w="17894935" h="10099040">
                  <a:moveTo>
                    <a:pt x="5650690" y="4385718"/>
                  </a:moveTo>
                  <a:lnTo>
                    <a:pt x="5638003" y="4380307"/>
                  </a:lnTo>
                  <a:lnTo>
                    <a:pt x="5633718" y="4382031"/>
                  </a:lnTo>
                  <a:lnTo>
                    <a:pt x="5630585" y="4389374"/>
                  </a:lnTo>
                  <a:lnTo>
                    <a:pt x="5632166" y="4393994"/>
                  </a:lnTo>
                  <a:lnTo>
                    <a:pt x="5640845" y="4397696"/>
                  </a:lnTo>
                  <a:lnTo>
                    <a:pt x="5640702" y="4398031"/>
                  </a:lnTo>
                  <a:lnTo>
                    <a:pt x="5644709" y="4399740"/>
                  </a:lnTo>
                  <a:lnTo>
                    <a:pt x="5648994" y="4398016"/>
                  </a:lnTo>
                  <a:lnTo>
                    <a:pt x="5652269" y="4390338"/>
                  </a:lnTo>
                  <a:lnTo>
                    <a:pt x="5650690" y="4385718"/>
                  </a:lnTo>
                  <a:close/>
                </a:path>
                <a:path w="17894935" h="10099040">
                  <a:moveTo>
                    <a:pt x="8587458" y="5637263"/>
                  </a:moveTo>
                  <a:lnTo>
                    <a:pt x="8583166" y="5636221"/>
                  </a:lnTo>
                  <a:lnTo>
                    <a:pt x="8578160" y="5634086"/>
                  </a:lnTo>
                  <a:lnTo>
                    <a:pt x="8574346" y="5632854"/>
                  </a:lnTo>
                  <a:lnTo>
                    <a:pt x="8570251" y="5635053"/>
                  </a:lnTo>
                  <a:lnTo>
                    <a:pt x="8568685" y="5638725"/>
                  </a:lnTo>
                  <a:lnTo>
                    <a:pt x="8567452" y="5642540"/>
                  </a:lnTo>
                  <a:lnTo>
                    <a:pt x="8569317" y="5646492"/>
                  </a:lnTo>
                  <a:lnTo>
                    <a:pt x="8572990" y="5648058"/>
                  </a:lnTo>
                  <a:lnTo>
                    <a:pt x="8573465" y="5647866"/>
                  </a:lnTo>
                  <a:lnTo>
                    <a:pt x="8578473" y="5650002"/>
                  </a:lnTo>
                  <a:lnTo>
                    <a:pt x="8582287" y="5651235"/>
                  </a:lnTo>
                  <a:lnTo>
                    <a:pt x="8586382" y="5649037"/>
                  </a:lnTo>
                  <a:lnTo>
                    <a:pt x="8587949" y="5645364"/>
                  </a:lnTo>
                  <a:lnTo>
                    <a:pt x="8589324" y="5641216"/>
                  </a:lnTo>
                  <a:lnTo>
                    <a:pt x="8587458" y="5637263"/>
                  </a:lnTo>
                  <a:close/>
                </a:path>
                <a:path w="17894935" h="10099040">
                  <a:moveTo>
                    <a:pt x="5570233" y="4348636"/>
                  </a:moveTo>
                  <a:lnTo>
                    <a:pt x="5557881" y="4343367"/>
                  </a:lnTo>
                  <a:lnTo>
                    <a:pt x="5553261" y="4344948"/>
                  </a:lnTo>
                  <a:lnTo>
                    <a:pt x="5549985" y="4352625"/>
                  </a:lnTo>
                  <a:lnTo>
                    <a:pt x="5551566" y="4357246"/>
                  </a:lnTo>
                  <a:lnTo>
                    <a:pt x="5564252" y="4362657"/>
                  </a:lnTo>
                  <a:lnTo>
                    <a:pt x="5568537" y="4360934"/>
                  </a:lnTo>
                  <a:lnTo>
                    <a:pt x="5571813" y="4353256"/>
                  </a:lnTo>
                  <a:lnTo>
                    <a:pt x="5570233" y="4348636"/>
                  </a:lnTo>
                  <a:close/>
                </a:path>
                <a:path w="17894935" h="10099040">
                  <a:moveTo>
                    <a:pt x="5477090" y="4306143"/>
                  </a:moveTo>
                  <a:lnTo>
                    <a:pt x="5472328" y="4308057"/>
                  </a:lnTo>
                  <a:lnTo>
                    <a:pt x="5469053" y="4315735"/>
                  </a:lnTo>
                  <a:lnTo>
                    <a:pt x="5470633" y="4320355"/>
                  </a:lnTo>
                  <a:lnTo>
                    <a:pt x="5483318" y="4325766"/>
                  </a:lnTo>
                  <a:lnTo>
                    <a:pt x="5487605" y="4324043"/>
                  </a:lnTo>
                  <a:lnTo>
                    <a:pt x="5490880" y="4316366"/>
                  </a:lnTo>
                  <a:lnTo>
                    <a:pt x="5489299" y="4311746"/>
                  </a:lnTo>
                  <a:lnTo>
                    <a:pt x="5480620" y="4308043"/>
                  </a:lnTo>
                  <a:lnTo>
                    <a:pt x="5477090" y="4306143"/>
                  </a:lnTo>
                  <a:close/>
                </a:path>
                <a:path w="17894935" h="10099040">
                  <a:moveTo>
                    <a:pt x="5408700" y="4274997"/>
                  </a:moveTo>
                  <a:lnTo>
                    <a:pt x="5396348" y="4269728"/>
                  </a:lnTo>
                  <a:lnTo>
                    <a:pt x="5391728" y="4271309"/>
                  </a:lnTo>
                  <a:lnTo>
                    <a:pt x="5388453" y="4278987"/>
                  </a:lnTo>
                  <a:lnTo>
                    <a:pt x="5390033" y="4283607"/>
                  </a:lnTo>
                  <a:lnTo>
                    <a:pt x="5402718" y="4289018"/>
                  </a:lnTo>
                  <a:lnTo>
                    <a:pt x="5407005" y="4287295"/>
                  </a:lnTo>
                  <a:lnTo>
                    <a:pt x="5410280" y="4279617"/>
                  </a:lnTo>
                  <a:lnTo>
                    <a:pt x="5408700" y="4274997"/>
                  </a:lnTo>
                  <a:close/>
                </a:path>
                <a:path w="17894935" h="10099040">
                  <a:moveTo>
                    <a:pt x="8671091" y="5665047"/>
                  </a:moveTo>
                  <a:lnTo>
                    <a:pt x="8667134" y="5664148"/>
                  </a:lnTo>
                  <a:lnTo>
                    <a:pt x="8662128" y="5662013"/>
                  </a:lnTo>
                  <a:lnTo>
                    <a:pt x="8657980" y="5660638"/>
                  </a:lnTo>
                  <a:lnTo>
                    <a:pt x="8654219" y="5662980"/>
                  </a:lnTo>
                  <a:lnTo>
                    <a:pt x="8652653" y="5666651"/>
                  </a:lnTo>
                  <a:lnTo>
                    <a:pt x="8651420" y="5670466"/>
                  </a:lnTo>
                  <a:lnTo>
                    <a:pt x="8653286" y="5674418"/>
                  </a:lnTo>
                  <a:lnTo>
                    <a:pt x="8656958" y="5675985"/>
                  </a:lnTo>
                  <a:lnTo>
                    <a:pt x="8657433" y="5675793"/>
                  </a:lnTo>
                  <a:lnTo>
                    <a:pt x="8662441" y="5677929"/>
                  </a:lnTo>
                  <a:lnTo>
                    <a:pt x="8666589" y="5679304"/>
                  </a:lnTo>
                  <a:lnTo>
                    <a:pt x="8670351" y="5676963"/>
                  </a:lnTo>
                  <a:lnTo>
                    <a:pt x="8671917" y="5673290"/>
                  </a:lnTo>
                  <a:lnTo>
                    <a:pt x="8673292" y="5669142"/>
                  </a:lnTo>
                  <a:lnTo>
                    <a:pt x="8671091" y="5665047"/>
                  </a:lnTo>
                  <a:close/>
                </a:path>
                <a:path w="17894935" h="10099040">
                  <a:moveTo>
                    <a:pt x="5327909" y="4237772"/>
                  </a:moveTo>
                  <a:lnTo>
                    <a:pt x="5315557" y="4232503"/>
                  </a:lnTo>
                  <a:lnTo>
                    <a:pt x="5310938" y="4234084"/>
                  </a:lnTo>
                  <a:lnTo>
                    <a:pt x="5307662" y="4241762"/>
                  </a:lnTo>
                  <a:lnTo>
                    <a:pt x="5309243" y="4246382"/>
                  </a:lnTo>
                  <a:lnTo>
                    <a:pt x="5321929" y="4251793"/>
                  </a:lnTo>
                  <a:lnTo>
                    <a:pt x="5326214" y="4250070"/>
                  </a:lnTo>
                  <a:lnTo>
                    <a:pt x="5329489" y="4242392"/>
                  </a:lnTo>
                  <a:lnTo>
                    <a:pt x="5327909" y="4237772"/>
                  </a:lnTo>
                  <a:close/>
                </a:path>
                <a:path w="17894935" h="10099040">
                  <a:moveTo>
                    <a:pt x="5247310" y="4201024"/>
                  </a:moveTo>
                  <a:lnTo>
                    <a:pt x="5234958" y="4195755"/>
                  </a:lnTo>
                  <a:lnTo>
                    <a:pt x="5230338" y="4197335"/>
                  </a:lnTo>
                  <a:lnTo>
                    <a:pt x="5227063" y="4205013"/>
                  </a:lnTo>
                  <a:lnTo>
                    <a:pt x="5228644" y="4209633"/>
                  </a:lnTo>
                  <a:lnTo>
                    <a:pt x="5240995" y="4214902"/>
                  </a:lnTo>
                  <a:lnTo>
                    <a:pt x="5245615" y="4213322"/>
                  </a:lnTo>
                  <a:lnTo>
                    <a:pt x="5248890" y="4205644"/>
                  </a:lnTo>
                  <a:lnTo>
                    <a:pt x="5247310" y="4201024"/>
                  </a:lnTo>
                  <a:close/>
                </a:path>
                <a:path w="17894935" h="10099040">
                  <a:moveTo>
                    <a:pt x="14612054" y="8191374"/>
                  </a:moveTo>
                  <a:lnTo>
                    <a:pt x="14607193" y="8191668"/>
                  </a:lnTo>
                  <a:lnTo>
                    <a:pt x="14602057" y="8198158"/>
                  </a:lnTo>
                  <a:lnTo>
                    <a:pt x="14602353" y="8203018"/>
                  </a:lnTo>
                  <a:lnTo>
                    <a:pt x="14605597" y="8205586"/>
                  </a:lnTo>
                  <a:lnTo>
                    <a:pt x="14609702" y="8208916"/>
                  </a:lnTo>
                  <a:lnTo>
                    <a:pt x="14614709" y="8211052"/>
                  </a:lnTo>
                  <a:lnTo>
                    <a:pt x="14618091" y="8210522"/>
                  </a:lnTo>
                  <a:lnTo>
                    <a:pt x="14620374" y="8207944"/>
                  </a:lnTo>
                  <a:lnTo>
                    <a:pt x="14622942" y="8204699"/>
                  </a:lnTo>
                  <a:lnTo>
                    <a:pt x="14622648" y="8199839"/>
                  </a:lnTo>
                  <a:lnTo>
                    <a:pt x="14619404" y="8197271"/>
                  </a:lnTo>
                  <a:lnTo>
                    <a:pt x="14615298" y="8193942"/>
                  </a:lnTo>
                  <a:lnTo>
                    <a:pt x="14612054" y="8191374"/>
                  </a:lnTo>
                  <a:close/>
                </a:path>
                <a:path w="17894935" h="10099040">
                  <a:moveTo>
                    <a:pt x="5154452" y="4157863"/>
                  </a:moveTo>
                  <a:lnTo>
                    <a:pt x="5149690" y="4159777"/>
                  </a:lnTo>
                  <a:lnTo>
                    <a:pt x="5146415" y="4167455"/>
                  </a:lnTo>
                  <a:lnTo>
                    <a:pt x="5147995" y="4172075"/>
                  </a:lnTo>
                  <a:lnTo>
                    <a:pt x="5160346" y="4177343"/>
                  </a:lnTo>
                  <a:lnTo>
                    <a:pt x="5164967" y="4175763"/>
                  </a:lnTo>
                  <a:lnTo>
                    <a:pt x="5168242" y="4168085"/>
                  </a:lnTo>
                  <a:lnTo>
                    <a:pt x="5166661" y="4163465"/>
                  </a:lnTo>
                  <a:lnTo>
                    <a:pt x="5157982" y="4159763"/>
                  </a:lnTo>
                  <a:lnTo>
                    <a:pt x="5154452" y="4157863"/>
                  </a:lnTo>
                  <a:close/>
                </a:path>
                <a:path w="17894935" h="10099040">
                  <a:moveTo>
                    <a:pt x="8755678" y="5692449"/>
                  </a:moveTo>
                  <a:lnTo>
                    <a:pt x="8751721" y="5691550"/>
                  </a:lnTo>
                  <a:lnTo>
                    <a:pt x="8746715" y="5689414"/>
                  </a:lnTo>
                  <a:lnTo>
                    <a:pt x="8742566" y="5688039"/>
                  </a:lnTo>
                  <a:lnTo>
                    <a:pt x="8738472" y="5690238"/>
                  </a:lnTo>
                  <a:lnTo>
                    <a:pt x="8736007" y="5697868"/>
                  </a:lnTo>
                  <a:lnTo>
                    <a:pt x="8737873" y="5701820"/>
                  </a:lnTo>
                  <a:lnTo>
                    <a:pt x="8741544" y="5703386"/>
                  </a:lnTo>
                  <a:lnTo>
                    <a:pt x="8741353" y="5702909"/>
                  </a:lnTo>
                  <a:lnTo>
                    <a:pt x="8741687" y="5703052"/>
                  </a:lnTo>
                  <a:lnTo>
                    <a:pt x="8742162" y="5702860"/>
                  </a:lnTo>
                  <a:lnTo>
                    <a:pt x="8747169" y="5704996"/>
                  </a:lnTo>
                  <a:lnTo>
                    <a:pt x="8751318" y="5706372"/>
                  </a:lnTo>
                  <a:lnTo>
                    <a:pt x="8755412" y="5704172"/>
                  </a:lnTo>
                  <a:lnTo>
                    <a:pt x="8757878" y="5696544"/>
                  </a:lnTo>
                  <a:lnTo>
                    <a:pt x="8755678" y="5692449"/>
                  </a:lnTo>
                  <a:close/>
                </a:path>
                <a:path w="17894935" h="10099040">
                  <a:moveTo>
                    <a:pt x="5086204" y="4126383"/>
                  </a:moveTo>
                  <a:lnTo>
                    <a:pt x="5073852" y="4121114"/>
                  </a:lnTo>
                  <a:lnTo>
                    <a:pt x="5069375" y="4122361"/>
                  </a:lnTo>
                  <a:lnTo>
                    <a:pt x="5065958" y="4130373"/>
                  </a:lnTo>
                  <a:lnTo>
                    <a:pt x="5067538" y="4134993"/>
                  </a:lnTo>
                  <a:lnTo>
                    <a:pt x="5079889" y="4140261"/>
                  </a:lnTo>
                  <a:lnTo>
                    <a:pt x="5084510" y="4138681"/>
                  </a:lnTo>
                  <a:lnTo>
                    <a:pt x="5087785" y="4131003"/>
                  </a:lnTo>
                  <a:lnTo>
                    <a:pt x="5086204" y="4126383"/>
                  </a:lnTo>
                  <a:close/>
                </a:path>
                <a:path w="17894935" h="10099040">
                  <a:moveTo>
                    <a:pt x="5005889" y="4088967"/>
                  </a:moveTo>
                  <a:lnTo>
                    <a:pt x="4993538" y="4083698"/>
                  </a:lnTo>
                  <a:lnTo>
                    <a:pt x="4988918" y="4085279"/>
                  </a:lnTo>
                  <a:lnTo>
                    <a:pt x="4985643" y="4092957"/>
                  </a:lnTo>
                  <a:lnTo>
                    <a:pt x="4987223" y="4097576"/>
                  </a:lnTo>
                  <a:lnTo>
                    <a:pt x="4999575" y="4102845"/>
                  </a:lnTo>
                  <a:lnTo>
                    <a:pt x="5004195" y="4101265"/>
                  </a:lnTo>
                  <a:lnTo>
                    <a:pt x="5007470" y="4093587"/>
                  </a:lnTo>
                  <a:lnTo>
                    <a:pt x="5005889" y="4088967"/>
                  </a:lnTo>
                  <a:close/>
                </a:path>
                <a:path w="17894935" h="10099040">
                  <a:moveTo>
                    <a:pt x="4925242" y="4051409"/>
                  </a:moveTo>
                  <a:lnTo>
                    <a:pt x="4912889" y="4046140"/>
                  </a:lnTo>
                  <a:lnTo>
                    <a:pt x="4908269" y="4047720"/>
                  </a:lnTo>
                  <a:lnTo>
                    <a:pt x="4904994" y="4055398"/>
                  </a:lnTo>
                  <a:lnTo>
                    <a:pt x="4906575" y="4060018"/>
                  </a:lnTo>
                  <a:lnTo>
                    <a:pt x="4918927" y="4065287"/>
                  </a:lnTo>
                  <a:lnTo>
                    <a:pt x="4923547" y="4063706"/>
                  </a:lnTo>
                  <a:lnTo>
                    <a:pt x="4926822" y="4056029"/>
                  </a:lnTo>
                  <a:lnTo>
                    <a:pt x="4925242" y="4051409"/>
                  </a:lnTo>
                  <a:close/>
                </a:path>
                <a:path w="17894935" h="10099040">
                  <a:moveTo>
                    <a:pt x="8840168" y="5718230"/>
                  </a:moveTo>
                  <a:lnTo>
                    <a:pt x="8836353" y="5716997"/>
                  </a:lnTo>
                  <a:lnTo>
                    <a:pt x="8831060" y="5715529"/>
                  </a:lnTo>
                  <a:lnTo>
                    <a:pt x="8827104" y="5714630"/>
                  </a:lnTo>
                  <a:lnTo>
                    <a:pt x="8823008" y="5716829"/>
                  </a:lnTo>
                  <a:lnTo>
                    <a:pt x="8821776" y="5720643"/>
                  </a:lnTo>
                  <a:lnTo>
                    <a:pt x="8820877" y="5724600"/>
                  </a:lnTo>
                  <a:lnTo>
                    <a:pt x="8822743" y="5728553"/>
                  </a:lnTo>
                  <a:lnTo>
                    <a:pt x="8826082" y="5729977"/>
                  </a:lnTo>
                  <a:lnTo>
                    <a:pt x="8826224" y="5729644"/>
                  </a:lnTo>
                  <a:lnTo>
                    <a:pt x="8826891" y="5729928"/>
                  </a:lnTo>
                  <a:lnTo>
                    <a:pt x="8832183" y="5731396"/>
                  </a:lnTo>
                  <a:lnTo>
                    <a:pt x="8836141" y="5732295"/>
                  </a:lnTo>
                  <a:lnTo>
                    <a:pt x="8840235" y="5730096"/>
                  </a:lnTo>
                  <a:lnTo>
                    <a:pt x="8841467" y="5726282"/>
                  </a:lnTo>
                  <a:lnTo>
                    <a:pt x="8842366" y="5722325"/>
                  </a:lnTo>
                  <a:lnTo>
                    <a:pt x="8840168" y="5718230"/>
                  </a:lnTo>
                  <a:close/>
                </a:path>
                <a:path w="17894935" h="10099040">
                  <a:moveTo>
                    <a:pt x="4844927" y="4013993"/>
                  </a:moveTo>
                  <a:lnTo>
                    <a:pt x="4832575" y="4008724"/>
                  </a:lnTo>
                  <a:lnTo>
                    <a:pt x="4827955" y="4010304"/>
                  </a:lnTo>
                  <a:lnTo>
                    <a:pt x="4824680" y="4017982"/>
                  </a:lnTo>
                  <a:lnTo>
                    <a:pt x="4826261" y="4022602"/>
                  </a:lnTo>
                  <a:lnTo>
                    <a:pt x="4838612" y="4027871"/>
                  </a:lnTo>
                  <a:lnTo>
                    <a:pt x="4843232" y="4026290"/>
                  </a:lnTo>
                  <a:lnTo>
                    <a:pt x="4846507" y="4018612"/>
                  </a:lnTo>
                  <a:lnTo>
                    <a:pt x="4844927" y="4013993"/>
                  </a:lnTo>
                  <a:close/>
                </a:path>
                <a:path w="17894935" h="10099040">
                  <a:moveTo>
                    <a:pt x="4764421" y="3976100"/>
                  </a:moveTo>
                  <a:lnTo>
                    <a:pt x="4752069" y="3970831"/>
                  </a:lnTo>
                  <a:lnTo>
                    <a:pt x="4747450" y="3972412"/>
                  </a:lnTo>
                  <a:lnTo>
                    <a:pt x="4744317" y="3979756"/>
                  </a:lnTo>
                  <a:lnTo>
                    <a:pt x="4745754" y="3984710"/>
                  </a:lnTo>
                  <a:lnTo>
                    <a:pt x="4758105" y="3989978"/>
                  </a:lnTo>
                  <a:lnTo>
                    <a:pt x="4762726" y="3988398"/>
                  </a:lnTo>
                  <a:lnTo>
                    <a:pt x="4765859" y="3981054"/>
                  </a:lnTo>
                  <a:lnTo>
                    <a:pt x="4764421" y="3976100"/>
                  </a:lnTo>
                  <a:close/>
                </a:path>
                <a:path w="17894935" h="10099040">
                  <a:moveTo>
                    <a:pt x="4680576" y="3936783"/>
                  </a:moveTo>
                  <a:lnTo>
                    <a:pt x="4671897" y="3933081"/>
                  </a:lnTo>
                  <a:lnTo>
                    <a:pt x="4667277" y="3934662"/>
                  </a:lnTo>
                  <a:lnTo>
                    <a:pt x="4664144" y="3942007"/>
                  </a:lnTo>
                  <a:lnTo>
                    <a:pt x="4665724" y="3946626"/>
                  </a:lnTo>
                  <a:lnTo>
                    <a:pt x="4669254" y="3948526"/>
                  </a:lnTo>
                  <a:lnTo>
                    <a:pt x="4677934" y="3952228"/>
                  </a:lnTo>
                  <a:lnTo>
                    <a:pt x="4682554" y="3950648"/>
                  </a:lnTo>
                  <a:lnTo>
                    <a:pt x="4685687" y="3943304"/>
                  </a:lnTo>
                  <a:lnTo>
                    <a:pt x="4684106" y="3938683"/>
                  </a:lnTo>
                  <a:lnTo>
                    <a:pt x="4680576" y="3936783"/>
                  </a:lnTo>
                  <a:close/>
                </a:path>
                <a:path w="17894935" h="10099040">
                  <a:moveTo>
                    <a:pt x="8924705" y="5744822"/>
                  </a:moveTo>
                  <a:lnTo>
                    <a:pt x="8920891" y="5743589"/>
                  </a:lnTo>
                  <a:lnTo>
                    <a:pt x="8915598" y="5742120"/>
                  </a:lnTo>
                  <a:lnTo>
                    <a:pt x="8911783" y="5740887"/>
                  </a:lnTo>
                  <a:lnTo>
                    <a:pt x="8907546" y="5743421"/>
                  </a:lnTo>
                  <a:lnTo>
                    <a:pt x="8906314" y="5747235"/>
                  </a:lnTo>
                  <a:lnTo>
                    <a:pt x="8905557" y="5750859"/>
                  </a:lnTo>
                  <a:lnTo>
                    <a:pt x="8907423" y="5754810"/>
                  </a:lnTo>
                  <a:lnTo>
                    <a:pt x="8911428" y="5756519"/>
                  </a:lnTo>
                  <a:lnTo>
                    <a:pt x="8916721" y="5757987"/>
                  </a:lnTo>
                  <a:lnTo>
                    <a:pt x="8920535" y="5759220"/>
                  </a:lnTo>
                  <a:lnTo>
                    <a:pt x="8924773" y="5756687"/>
                  </a:lnTo>
                  <a:lnTo>
                    <a:pt x="8927238" y="5749058"/>
                  </a:lnTo>
                  <a:lnTo>
                    <a:pt x="8924705" y="5744822"/>
                  </a:lnTo>
                  <a:close/>
                </a:path>
                <a:path w="17894935" h="10099040">
                  <a:moveTo>
                    <a:pt x="4600404" y="3899034"/>
                  </a:moveTo>
                  <a:lnTo>
                    <a:pt x="4591725" y="3895331"/>
                  </a:lnTo>
                  <a:lnTo>
                    <a:pt x="4587106" y="3896912"/>
                  </a:lnTo>
                  <a:lnTo>
                    <a:pt x="4583973" y="3904256"/>
                  </a:lnTo>
                  <a:lnTo>
                    <a:pt x="4585552" y="3908876"/>
                  </a:lnTo>
                  <a:lnTo>
                    <a:pt x="4589082" y="3910776"/>
                  </a:lnTo>
                  <a:lnTo>
                    <a:pt x="4597762" y="3914479"/>
                  </a:lnTo>
                  <a:lnTo>
                    <a:pt x="4602382" y="3912898"/>
                  </a:lnTo>
                  <a:lnTo>
                    <a:pt x="4605515" y="3905554"/>
                  </a:lnTo>
                  <a:lnTo>
                    <a:pt x="4603933" y="3900934"/>
                  </a:lnTo>
                  <a:lnTo>
                    <a:pt x="4600404" y="3899034"/>
                  </a:lnTo>
                  <a:close/>
                </a:path>
                <a:path w="17894935" h="10099040">
                  <a:moveTo>
                    <a:pt x="4520041" y="3860808"/>
                  </a:moveTo>
                  <a:lnTo>
                    <a:pt x="4511361" y="3857105"/>
                  </a:lnTo>
                  <a:lnTo>
                    <a:pt x="4506741" y="3858686"/>
                  </a:lnTo>
                  <a:lnTo>
                    <a:pt x="4503608" y="3866030"/>
                  </a:lnTo>
                  <a:lnTo>
                    <a:pt x="4505189" y="3870650"/>
                  </a:lnTo>
                  <a:lnTo>
                    <a:pt x="4508719" y="3872550"/>
                  </a:lnTo>
                  <a:lnTo>
                    <a:pt x="4517398" y="3876252"/>
                  </a:lnTo>
                  <a:lnTo>
                    <a:pt x="4522018" y="3874672"/>
                  </a:lnTo>
                  <a:lnTo>
                    <a:pt x="4525151" y="3867327"/>
                  </a:lnTo>
                  <a:lnTo>
                    <a:pt x="4523571" y="3862708"/>
                  </a:lnTo>
                  <a:lnTo>
                    <a:pt x="4520041" y="3860808"/>
                  </a:lnTo>
                  <a:close/>
                </a:path>
                <a:path w="17894935" h="10099040">
                  <a:moveTo>
                    <a:pt x="14545143" y="8133634"/>
                  </a:moveTo>
                  <a:lnTo>
                    <a:pt x="14540282" y="8133928"/>
                  </a:lnTo>
                  <a:lnTo>
                    <a:pt x="14537715" y="8137173"/>
                  </a:lnTo>
                  <a:lnTo>
                    <a:pt x="14534813" y="8140275"/>
                  </a:lnTo>
                  <a:lnTo>
                    <a:pt x="14535108" y="8145136"/>
                  </a:lnTo>
                  <a:lnTo>
                    <a:pt x="14538352" y="8147704"/>
                  </a:lnTo>
                  <a:lnTo>
                    <a:pt x="14542315" y="8151367"/>
                  </a:lnTo>
                  <a:lnTo>
                    <a:pt x="14547322" y="8153503"/>
                  </a:lnTo>
                  <a:lnTo>
                    <a:pt x="14550705" y="8152973"/>
                  </a:lnTo>
                  <a:lnTo>
                    <a:pt x="14552987" y="8150395"/>
                  </a:lnTo>
                  <a:lnTo>
                    <a:pt x="14555889" y="8147293"/>
                  </a:lnTo>
                  <a:lnTo>
                    <a:pt x="14555595" y="8142433"/>
                  </a:lnTo>
                  <a:lnTo>
                    <a:pt x="14552350" y="8139865"/>
                  </a:lnTo>
                  <a:lnTo>
                    <a:pt x="14548245" y="8136536"/>
                  </a:lnTo>
                  <a:lnTo>
                    <a:pt x="14545143" y="8133634"/>
                  </a:lnTo>
                  <a:close/>
                </a:path>
                <a:path w="17894935" h="10099040">
                  <a:moveTo>
                    <a:pt x="4440486" y="3822533"/>
                  </a:moveTo>
                  <a:lnTo>
                    <a:pt x="4431474" y="3818688"/>
                  </a:lnTo>
                  <a:lnTo>
                    <a:pt x="4426854" y="3820268"/>
                  </a:lnTo>
                  <a:lnTo>
                    <a:pt x="4423721" y="3827612"/>
                  </a:lnTo>
                  <a:lnTo>
                    <a:pt x="4425301" y="3832232"/>
                  </a:lnTo>
                  <a:lnTo>
                    <a:pt x="4428831" y="3834133"/>
                  </a:lnTo>
                  <a:lnTo>
                    <a:pt x="4437845" y="3837978"/>
                  </a:lnTo>
                  <a:lnTo>
                    <a:pt x="4442464" y="3836397"/>
                  </a:lnTo>
                  <a:lnTo>
                    <a:pt x="4445597" y="3829052"/>
                  </a:lnTo>
                  <a:lnTo>
                    <a:pt x="4444016" y="3824433"/>
                  </a:lnTo>
                  <a:lnTo>
                    <a:pt x="4440486" y="3822533"/>
                  </a:lnTo>
                  <a:close/>
                </a:path>
                <a:path w="17894935" h="10099040">
                  <a:moveTo>
                    <a:pt x="9010146" y="5770220"/>
                  </a:moveTo>
                  <a:lnTo>
                    <a:pt x="9006332" y="5768988"/>
                  </a:lnTo>
                  <a:lnTo>
                    <a:pt x="9001039" y="5767518"/>
                  </a:lnTo>
                  <a:lnTo>
                    <a:pt x="8997224" y="5766286"/>
                  </a:lnTo>
                  <a:lnTo>
                    <a:pt x="8992987" y="5768819"/>
                  </a:lnTo>
                  <a:lnTo>
                    <a:pt x="8991755" y="5772634"/>
                  </a:lnTo>
                  <a:lnTo>
                    <a:pt x="8990665" y="5776114"/>
                  </a:lnTo>
                  <a:lnTo>
                    <a:pt x="8992531" y="5780067"/>
                  </a:lnTo>
                  <a:lnTo>
                    <a:pt x="8996869" y="5781917"/>
                  </a:lnTo>
                  <a:lnTo>
                    <a:pt x="9002162" y="5783386"/>
                  </a:lnTo>
                  <a:lnTo>
                    <a:pt x="9005976" y="5784618"/>
                  </a:lnTo>
                  <a:lnTo>
                    <a:pt x="9010214" y="5782086"/>
                  </a:lnTo>
                  <a:lnTo>
                    <a:pt x="9012679" y="5774457"/>
                  </a:lnTo>
                  <a:lnTo>
                    <a:pt x="9010146" y="5770220"/>
                  </a:lnTo>
                  <a:close/>
                </a:path>
                <a:path w="17894935" h="10099040">
                  <a:moveTo>
                    <a:pt x="4360266" y="3783973"/>
                  </a:moveTo>
                  <a:lnTo>
                    <a:pt x="4351253" y="3780128"/>
                  </a:lnTo>
                  <a:lnTo>
                    <a:pt x="4346633" y="3781709"/>
                  </a:lnTo>
                  <a:lnTo>
                    <a:pt x="4343500" y="3789052"/>
                  </a:lnTo>
                  <a:lnTo>
                    <a:pt x="4345080" y="3793672"/>
                  </a:lnTo>
                  <a:lnTo>
                    <a:pt x="4348610" y="3795573"/>
                  </a:lnTo>
                  <a:lnTo>
                    <a:pt x="4357623" y="3799417"/>
                  </a:lnTo>
                  <a:lnTo>
                    <a:pt x="4362243" y="3797837"/>
                  </a:lnTo>
                  <a:lnTo>
                    <a:pt x="4365375" y="3790493"/>
                  </a:lnTo>
                  <a:lnTo>
                    <a:pt x="4363795" y="3785873"/>
                  </a:lnTo>
                  <a:lnTo>
                    <a:pt x="4360266" y="3783973"/>
                  </a:lnTo>
                  <a:close/>
                </a:path>
                <a:path w="17894935" h="10099040">
                  <a:moveTo>
                    <a:pt x="4280187" y="3745079"/>
                  </a:moveTo>
                  <a:lnTo>
                    <a:pt x="4271174" y="3741234"/>
                  </a:lnTo>
                  <a:lnTo>
                    <a:pt x="4266554" y="3742814"/>
                  </a:lnTo>
                  <a:lnTo>
                    <a:pt x="4263421" y="3750159"/>
                  </a:lnTo>
                  <a:lnTo>
                    <a:pt x="4265002" y="3754778"/>
                  </a:lnTo>
                  <a:lnTo>
                    <a:pt x="4268531" y="3756679"/>
                  </a:lnTo>
                  <a:lnTo>
                    <a:pt x="4277545" y="3760524"/>
                  </a:lnTo>
                  <a:lnTo>
                    <a:pt x="4282165" y="3758943"/>
                  </a:lnTo>
                  <a:lnTo>
                    <a:pt x="4285298" y="3751598"/>
                  </a:lnTo>
                  <a:lnTo>
                    <a:pt x="4283716" y="3746979"/>
                  </a:lnTo>
                  <a:lnTo>
                    <a:pt x="4280187" y="3745079"/>
                  </a:lnTo>
                  <a:close/>
                </a:path>
                <a:path w="17894935" h="10099040">
                  <a:moveTo>
                    <a:pt x="9095538" y="5794808"/>
                  </a:moveTo>
                  <a:lnTo>
                    <a:pt x="9091723" y="5793575"/>
                  </a:lnTo>
                  <a:lnTo>
                    <a:pt x="9086430" y="5792107"/>
                  </a:lnTo>
                  <a:lnTo>
                    <a:pt x="9082616" y="5790874"/>
                  </a:lnTo>
                  <a:lnTo>
                    <a:pt x="9078379" y="5793408"/>
                  </a:lnTo>
                  <a:lnTo>
                    <a:pt x="9077147" y="5797222"/>
                  </a:lnTo>
                  <a:lnTo>
                    <a:pt x="9076057" y="5800702"/>
                  </a:lnTo>
                  <a:lnTo>
                    <a:pt x="9077922" y="5804654"/>
                  </a:lnTo>
                  <a:lnTo>
                    <a:pt x="9082262" y="5806506"/>
                  </a:lnTo>
                  <a:lnTo>
                    <a:pt x="9087554" y="5807974"/>
                  </a:lnTo>
                  <a:lnTo>
                    <a:pt x="9091368" y="5809206"/>
                  </a:lnTo>
                  <a:lnTo>
                    <a:pt x="9095605" y="5806674"/>
                  </a:lnTo>
                  <a:lnTo>
                    <a:pt x="9098070" y="5799044"/>
                  </a:lnTo>
                  <a:lnTo>
                    <a:pt x="9095538" y="5794808"/>
                  </a:lnTo>
                  <a:close/>
                </a:path>
                <a:path w="17894935" h="10099040">
                  <a:moveTo>
                    <a:pt x="4200442" y="3706327"/>
                  </a:moveTo>
                  <a:lnTo>
                    <a:pt x="4191429" y="3702482"/>
                  </a:lnTo>
                  <a:lnTo>
                    <a:pt x="4186809" y="3704063"/>
                  </a:lnTo>
                  <a:lnTo>
                    <a:pt x="4183676" y="3711407"/>
                  </a:lnTo>
                  <a:lnTo>
                    <a:pt x="4185257" y="3716027"/>
                  </a:lnTo>
                  <a:lnTo>
                    <a:pt x="4188787" y="3717927"/>
                  </a:lnTo>
                  <a:lnTo>
                    <a:pt x="4197800" y="3721772"/>
                  </a:lnTo>
                  <a:lnTo>
                    <a:pt x="4202419" y="3720192"/>
                  </a:lnTo>
                  <a:lnTo>
                    <a:pt x="4205552" y="3712847"/>
                  </a:lnTo>
                  <a:lnTo>
                    <a:pt x="4203971" y="3708227"/>
                  </a:lnTo>
                  <a:lnTo>
                    <a:pt x="4200442" y="3706327"/>
                  </a:lnTo>
                  <a:close/>
                </a:path>
                <a:path w="17894935" h="10099040">
                  <a:moveTo>
                    <a:pt x="4124370" y="3669143"/>
                  </a:moveTo>
                  <a:lnTo>
                    <a:pt x="4115356" y="3665298"/>
                  </a:lnTo>
                  <a:lnTo>
                    <a:pt x="4109375" y="3679318"/>
                  </a:lnTo>
                  <a:lnTo>
                    <a:pt x="4118054" y="3683021"/>
                  </a:lnTo>
                  <a:lnTo>
                    <a:pt x="4122674" y="3681440"/>
                  </a:lnTo>
                  <a:lnTo>
                    <a:pt x="4125949" y="3673762"/>
                  </a:lnTo>
                  <a:lnTo>
                    <a:pt x="4124370" y="3669143"/>
                  </a:lnTo>
                  <a:close/>
                </a:path>
                <a:path w="17894935" h="10099040">
                  <a:moveTo>
                    <a:pt x="4032366" y="3623978"/>
                  </a:moveTo>
                  <a:lnTo>
                    <a:pt x="4027747" y="3625558"/>
                  </a:lnTo>
                  <a:lnTo>
                    <a:pt x="4025499" y="3630519"/>
                  </a:lnTo>
                  <a:lnTo>
                    <a:pt x="4024138" y="3633094"/>
                  </a:lnTo>
                  <a:lnTo>
                    <a:pt x="4025717" y="3637714"/>
                  </a:lnTo>
                  <a:lnTo>
                    <a:pt x="4029247" y="3639615"/>
                  </a:lnTo>
                  <a:lnTo>
                    <a:pt x="4034588" y="3641893"/>
                  </a:lnTo>
                  <a:lnTo>
                    <a:pt x="4034446" y="3642226"/>
                  </a:lnTo>
                  <a:lnTo>
                    <a:pt x="4038118" y="3643793"/>
                  </a:lnTo>
                  <a:lnTo>
                    <a:pt x="4042738" y="3642212"/>
                  </a:lnTo>
                  <a:lnTo>
                    <a:pt x="4044986" y="3637252"/>
                  </a:lnTo>
                  <a:lnTo>
                    <a:pt x="4046347" y="3634677"/>
                  </a:lnTo>
                  <a:lnTo>
                    <a:pt x="4044767" y="3630057"/>
                  </a:lnTo>
                  <a:lnTo>
                    <a:pt x="4041237" y="3628157"/>
                  </a:lnTo>
                  <a:lnTo>
                    <a:pt x="4036229" y="3626021"/>
                  </a:lnTo>
                  <a:lnTo>
                    <a:pt x="4032366" y="3623978"/>
                  </a:lnTo>
                  <a:close/>
                </a:path>
                <a:path w="17894935" h="10099040">
                  <a:moveTo>
                    <a:pt x="9180880" y="5818586"/>
                  </a:moveTo>
                  <a:lnTo>
                    <a:pt x="9176924" y="5817688"/>
                  </a:lnTo>
                  <a:lnTo>
                    <a:pt x="9171632" y="5816219"/>
                  </a:lnTo>
                  <a:lnTo>
                    <a:pt x="9167484" y="5814844"/>
                  </a:lnTo>
                  <a:lnTo>
                    <a:pt x="9163245" y="5817376"/>
                  </a:lnTo>
                  <a:lnTo>
                    <a:pt x="9162346" y="5821334"/>
                  </a:lnTo>
                  <a:lnTo>
                    <a:pt x="9161256" y="5824814"/>
                  </a:lnTo>
                  <a:lnTo>
                    <a:pt x="9163122" y="5828767"/>
                  </a:lnTo>
                  <a:lnTo>
                    <a:pt x="9167463" y="5830618"/>
                  </a:lnTo>
                  <a:lnTo>
                    <a:pt x="9172754" y="5832086"/>
                  </a:lnTo>
                  <a:lnTo>
                    <a:pt x="9176902" y="5833461"/>
                  </a:lnTo>
                  <a:lnTo>
                    <a:pt x="9181140" y="5830928"/>
                  </a:lnTo>
                  <a:lnTo>
                    <a:pt x="9182039" y="5826972"/>
                  </a:lnTo>
                  <a:lnTo>
                    <a:pt x="9183414" y="5822823"/>
                  </a:lnTo>
                  <a:lnTo>
                    <a:pt x="9180880" y="5818586"/>
                  </a:lnTo>
                  <a:close/>
                </a:path>
                <a:path w="17894935" h="10099040">
                  <a:moveTo>
                    <a:pt x="14478043" y="8075419"/>
                  </a:moveTo>
                  <a:lnTo>
                    <a:pt x="14473182" y="8075712"/>
                  </a:lnTo>
                  <a:lnTo>
                    <a:pt x="14470614" y="8078957"/>
                  </a:lnTo>
                  <a:lnTo>
                    <a:pt x="14467713" y="8082060"/>
                  </a:lnTo>
                  <a:lnTo>
                    <a:pt x="14468007" y="8086920"/>
                  </a:lnTo>
                  <a:lnTo>
                    <a:pt x="14471252" y="8089488"/>
                  </a:lnTo>
                  <a:lnTo>
                    <a:pt x="14475212" y="8093151"/>
                  </a:lnTo>
                  <a:lnTo>
                    <a:pt x="14477214" y="8094005"/>
                  </a:lnTo>
                  <a:lnTo>
                    <a:pt x="14477072" y="8094338"/>
                  </a:lnTo>
                  <a:lnTo>
                    <a:pt x="14480077" y="8095620"/>
                  </a:lnTo>
                  <a:lnTo>
                    <a:pt x="14483460" y="8095091"/>
                  </a:lnTo>
                  <a:lnTo>
                    <a:pt x="14485742" y="8092513"/>
                  </a:lnTo>
                  <a:lnTo>
                    <a:pt x="14488644" y="8089411"/>
                  </a:lnTo>
                  <a:lnTo>
                    <a:pt x="14488350" y="8084550"/>
                  </a:lnTo>
                  <a:lnTo>
                    <a:pt x="14485105" y="8081982"/>
                  </a:lnTo>
                  <a:lnTo>
                    <a:pt x="14478043" y="8075419"/>
                  </a:lnTo>
                  <a:close/>
                </a:path>
                <a:path w="17894935" h="10099040">
                  <a:moveTo>
                    <a:pt x="3961443" y="3588595"/>
                  </a:moveTo>
                  <a:lnTo>
                    <a:pt x="3956770" y="3586602"/>
                  </a:lnTo>
                  <a:lnTo>
                    <a:pt x="3953112" y="3593327"/>
                  </a:lnTo>
                  <a:lnTo>
                    <a:pt x="3950121" y="3600338"/>
                  </a:lnTo>
                  <a:lnTo>
                    <a:pt x="3958467" y="3603898"/>
                  </a:lnTo>
                  <a:lnTo>
                    <a:pt x="3962944" y="3602651"/>
                  </a:lnTo>
                  <a:lnTo>
                    <a:pt x="3964851" y="3598335"/>
                  </a:lnTo>
                  <a:lnTo>
                    <a:pt x="3966553" y="3595116"/>
                  </a:lnTo>
                  <a:lnTo>
                    <a:pt x="3964831" y="3590830"/>
                  </a:lnTo>
                  <a:lnTo>
                    <a:pt x="3961443" y="3588595"/>
                  </a:lnTo>
                  <a:close/>
                </a:path>
                <a:path w="17894935" h="10099040">
                  <a:moveTo>
                    <a:pt x="3873446" y="3545140"/>
                  </a:moveTo>
                  <a:lnTo>
                    <a:pt x="3868826" y="3546720"/>
                  </a:lnTo>
                  <a:lnTo>
                    <a:pt x="3866578" y="3551680"/>
                  </a:lnTo>
                  <a:lnTo>
                    <a:pt x="3865217" y="3554256"/>
                  </a:lnTo>
                  <a:lnTo>
                    <a:pt x="3866940" y="3558542"/>
                  </a:lnTo>
                  <a:lnTo>
                    <a:pt x="3870327" y="3560776"/>
                  </a:lnTo>
                  <a:lnTo>
                    <a:pt x="3879340" y="3564621"/>
                  </a:lnTo>
                  <a:lnTo>
                    <a:pt x="3883818" y="3563375"/>
                  </a:lnTo>
                  <a:lnTo>
                    <a:pt x="3886065" y="3558414"/>
                  </a:lnTo>
                  <a:lnTo>
                    <a:pt x="3887427" y="3555839"/>
                  </a:lnTo>
                  <a:lnTo>
                    <a:pt x="3885703" y="3551553"/>
                  </a:lnTo>
                  <a:lnTo>
                    <a:pt x="3882317" y="3549319"/>
                  </a:lnTo>
                  <a:lnTo>
                    <a:pt x="3877309" y="3547183"/>
                  </a:lnTo>
                  <a:lnTo>
                    <a:pt x="3873446" y="3545140"/>
                  </a:lnTo>
                  <a:close/>
                </a:path>
                <a:path w="17894935" h="10099040">
                  <a:moveTo>
                    <a:pt x="9266507" y="5841696"/>
                  </a:moveTo>
                  <a:lnTo>
                    <a:pt x="9262551" y="5840797"/>
                  </a:lnTo>
                  <a:lnTo>
                    <a:pt x="9257260" y="5839329"/>
                  </a:lnTo>
                  <a:lnTo>
                    <a:pt x="9253112" y="5837955"/>
                  </a:lnTo>
                  <a:lnTo>
                    <a:pt x="9248874" y="5840488"/>
                  </a:lnTo>
                  <a:lnTo>
                    <a:pt x="9247976" y="5844444"/>
                  </a:lnTo>
                  <a:lnTo>
                    <a:pt x="9246743" y="5848259"/>
                  </a:lnTo>
                  <a:lnTo>
                    <a:pt x="9248751" y="5851878"/>
                  </a:lnTo>
                  <a:lnTo>
                    <a:pt x="9253089" y="5853728"/>
                  </a:lnTo>
                  <a:lnTo>
                    <a:pt x="9258383" y="5855197"/>
                  </a:lnTo>
                  <a:lnTo>
                    <a:pt x="9262531" y="5856572"/>
                  </a:lnTo>
                  <a:lnTo>
                    <a:pt x="9266768" y="5854039"/>
                  </a:lnTo>
                  <a:lnTo>
                    <a:pt x="9267667" y="5850082"/>
                  </a:lnTo>
                  <a:lnTo>
                    <a:pt x="9269042" y="5845934"/>
                  </a:lnTo>
                  <a:lnTo>
                    <a:pt x="9266507" y="5841696"/>
                  </a:lnTo>
                  <a:close/>
                </a:path>
                <a:path w="17894935" h="10099040">
                  <a:moveTo>
                    <a:pt x="3794271" y="3505054"/>
                  </a:moveTo>
                  <a:lnTo>
                    <a:pt x="3789651" y="3506634"/>
                  </a:lnTo>
                  <a:lnTo>
                    <a:pt x="3788084" y="3510306"/>
                  </a:lnTo>
                  <a:lnTo>
                    <a:pt x="3786184" y="3513836"/>
                  </a:lnTo>
                  <a:lnTo>
                    <a:pt x="3787764" y="3518456"/>
                  </a:lnTo>
                  <a:lnTo>
                    <a:pt x="3791152" y="3520690"/>
                  </a:lnTo>
                  <a:lnTo>
                    <a:pt x="3800165" y="3524535"/>
                  </a:lnTo>
                  <a:lnTo>
                    <a:pt x="3804642" y="3523287"/>
                  </a:lnTo>
                  <a:lnTo>
                    <a:pt x="3806209" y="3519616"/>
                  </a:lnTo>
                  <a:lnTo>
                    <a:pt x="3808109" y="3516086"/>
                  </a:lnTo>
                  <a:lnTo>
                    <a:pt x="3806529" y="3511466"/>
                  </a:lnTo>
                  <a:lnTo>
                    <a:pt x="3803141" y="3509232"/>
                  </a:lnTo>
                  <a:lnTo>
                    <a:pt x="3798134" y="3507096"/>
                  </a:lnTo>
                  <a:lnTo>
                    <a:pt x="3794271" y="3505054"/>
                  </a:lnTo>
                  <a:close/>
                </a:path>
                <a:path w="17894935" h="10099040">
                  <a:moveTo>
                    <a:pt x="3723774" y="3468669"/>
                  </a:moveTo>
                  <a:lnTo>
                    <a:pt x="3719100" y="3466676"/>
                  </a:lnTo>
                  <a:lnTo>
                    <a:pt x="3715442" y="3473401"/>
                  </a:lnTo>
                  <a:lnTo>
                    <a:pt x="3712310" y="3480745"/>
                  </a:lnTo>
                  <a:lnTo>
                    <a:pt x="3717318" y="3482881"/>
                  </a:lnTo>
                  <a:lnTo>
                    <a:pt x="3717126" y="3482405"/>
                  </a:lnTo>
                  <a:lnTo>
                    <a:pt x="3720798" y="3483971"/>
                  </a:lnTo>
                  <a:lnTo>
                    <a:pt x="3725276" y="3482725"/>
                  </a:lnTo>
                  <a:lnTo>
                    <a:pt x="3727188" y="3478411"/>
                  </a:lnTo>
                  <a:lnTo>
                    <a:pt x="3728742" y="3475523"/>
                  </a:lnTo>
                  <a:lnTo>
                    <a:pt x="3727161" y="3470903"/>
                  </a:lnTo>
                  <a:lnTo>
                    <a:pt x="3723774" y="3468669"/>
                  </a:lnTo>
                  <a:close/>
                </a:path>
                <a:path w="17894935" h="10099040">
                  <a:moveTo>
                    <a:pt x="9352229" y="5863663"/>
                  </a:moveTo>
                  <a:lnTo>
                    <a:pt x="9348273" y="5862765"/>
                  </a:lnTo>
                  <a:lnTo>
                    <a:pt x="9342979" y="5861296"/>
                  </a:lnTo>
                  <a:lnTo>
                    <a:pt x="9339023" y="5860398"/>
                  </a:lnTo>
                  <a:lnTo>
                    <a:pt x="9334787" y="5862930"/>
                  </a:lnTo>
                  <a:lnTo>
                    <a:pt x="9333888" y="5866888"/>
                  </a:lnTo>
                  <a:lnTo>
                    <a:pt x="9332656" y="5870702"/>
                  </a:lnTo>
                  <a:lnTo>
                    <a:pt x="9334663" y="5874320"/>
                  </a:lnTo>
                  <a:lnTo>
                    <a:pt x="9338002" y="5875745"/>
                  </a:lnTo>
                  <a:lnTo>
                    <a:pt x="9338478" y="5875553"/>
                  </a:lnTo>
                  <a:lnTo>
                    <a:pt x="9339478" y="5875980"/>
                  </a:lnTo>
                  <a:lnTo>
                    <a:pt x="9344772" y="5877448"/>
                  </a:lnTo>
                  <a:lnTo>
                    <a:pt x="9348728" y="5878348"/>
                  </a:lnTo>
                  <a:lnTo>
                    <a:pt x="9352964" y="5875814"/>
                  </a:lnTo>
                  <a:lnTo>
                    <a:pt x="9354762" y="5867900"/>
                  </a:lnTo>
                  <a:lnTo>
                    <a:pt x="9352229" y="5863663"/>
                  </a:lnTo>
                  <a:close/>
                </a:path>
                <a:path w="17894935" h="10099040">
                  <a:moveTo>
                    <a:pt x="3644408" y="3428106"/>
                  </a:moveTo>
                  <a:lnTo>
                    <a:pt x="3639734" y="3426113"/>
                  </a:lnTo>
                  <a:lnTo>
                    <a:pt x="3636076" y="3432838"/>
                  </a:lnTo>
                  <a:lnTo>
                    <a:pt x="3632943" y="3440182"/>
                  </a:lnTo>
                  <a:lnTo>
                    <a:pt x="3638285" y="3442460"/>
                  </a:lnTo>
                  <a:lnTo>
                    <a:pt x="3637759" y="3441842"/>
                  </a:lnTo>
                  <a:lnTo>
                    <a:pt x="3641431" y="3443409"/>
                  </a:lnTo>
                  <a:lnTo>
                    <a:pt x="3645909" y="3442162"/>
                  </a:lnTo>
                  <a:lnTo>
                    <a:pt x="3647821" y="3437848"/>
                  </a:lnTo>
                  <a:lnTo>
                    <a:pt x="3649375" y="3434960"/>
                  </a:lnTo>
                  <a:lnTo>
                    <a:pt x="3647795" y="3430341"/>
                  </a:lnTo>
                  <a:lnTo>
                    <a:pt x="3644408" y="3428106"/>
                  </a:lnTo>
                  <a:close/>
                </a:path>
                <a:path w="17894935" h="10099040">
                  <a:moveTo>
                    <a:pt x="14411083" y="8016868"/>
                  </a:moveTo>
                  <a:lnTo>
                    <a:pt x="14406556" y="8017305"/>
                  </a:lnTo>
                  <a:lnTo>
                    <a:pt x="14400753" y="8023510"/>
                  </a:lnTo>
                  <a:lnTo>
                    <a:pt x="14401190" y="8028037"/>
                  </a:lnTo>
                  <a:lnTo>
                    <a:pt x="14408254" y="8034601"/>
                  </a:lnTo>
                  <a:lnTo>
                    <a:pt x="14408779" y="8035220"/>
                  </a:lnTo>
                  <a:lnTo>
                    <a:pt x="14413120" y="8037071"/>
                  </a:lnTo>
                  <a:lnTo>
                    <a:pt x="14416500" y="8036541"/>
                  </a:lnTo>
                  <a:lnTo>
                    <a:pt x="14418784" y="8033963"/>
                  </a:lnTo>
                  <a:lnTo>
                    <a:pt x="14421684" y="8030860"/>
                  </a:lnTo>
                  <a:lnTo>
                    <a:pt x="14421250" y="8026335"/>
                  </a:lnTo>
                  <a:lnTo>
                    <a:pt x="14411083" y="8016868"/>
                  </a:lnTo>
                  <a:close/>
                </a:path>
                <a:path w="17894935" h="10099040">
                  <a:moveTo>
                    <a:pt x="3565851" y="3387494"/>
                  </a:moveTo>
                  <a:lnTo>
                    <a:pt x="3561177" y="3385500"/>
                  </a:lnTo>
                  <a:lnTo>
                    <a:pt x="3557520" y="3392226"/>
                  </a:lnTo>
                  <a:lnTo>
                    <a:pt x="3554210" y="3399100"/>
                  </a:lnTo>
                  <a:lnTo>
                    <a:pt x="3554052" y="3399428"/>
                  </a:lnTo>
                  <a:lnTo>
                    <a:pt x="3559394" y="3401706"/>
                  </a:lnTo>
                  <a:lnTo>
                    <a:pt x="3559203" y="3401230"/>
                  </a:lnTo>
                  <a:lnTo>
                    <a:pt x="3562875" y="3402796"/>
                  </a:lnTo>
                  <a:lnTo>
                    <a:pt x="3567352" y="3401549"/>
                  </a:lnTo>
                  <a:lnTo>
                    <a:pt x="3569264" y="3397236"/>
                  </a:lnTo>
                  <a:lnTo>
                    <a:pt x="3570818" y="3394348"/>
                  </a:lnTo>
                  <a:lnTo>
                    <a:pt x="3569238" y="3389728"/>
                  </a:lnTo>
                  <a:lnTo>
                    <a:pt x="3565851" y="3387494"/>
                  </a:lnTo>
                  <a:close/>
                </a:path>
                <a:path w="17894935" h="10099040">
                  <a:moveTo>
                    <a:pt x="9438284" y="5885773"/>
                  </a:moveTo>
                  <a:lnTo>
                    <a:pt x="9434326" y="5884874"/>
                  </a:lnTo>
                  <a:lnTo>
                    <a:pt x="9429036" y="5883406"/>
                  </a:lnTo>
                  <a:lnTo>
                    <a:pt x="9425079" y="5882507"/>
                  </a:lnTo>
                  <a:lnTo>
                    <a:pt x="9420840" y="5885039"/>
                  </a:lnTo>
                  <a:lnTo>
                    <a:pt x="9419942" y="5888996"/>
                  </a:lnTo>
                  <a:lnTo>
                    <a:pt x="9418852" y="5892477"/>
                  </a:lnTo>
                  <a:lnTo>
                    <a:pt x="9420860" y="5896095"/>
                  </a:lnTo>
                  <a:lnTo>
                    <a:pt x="9425532" y="5898088"/>
                  </a:lnTo>
                  <a:lnTo>
                    <a:pt x="9430826" y="5899557"/>
                  </a:lnTo>
                  <a:lnTo>
                    <a:pt x="9434783" y="5900456"/>
                  </a:lnTo>
                  <a:lnTo>
                    <a:pt x="9439019" y="5897923"/>
                  </a:lnTo>
                  <a:lnTo>
                    <a:pt x="9440817" y="5890009"/>
                  </a:lnTo>
                  <a:lnTo>
                    <a:pt x="9438284" y="5885773"/>
                  </a:lnTo>
                  <a:close/>
                </a:path>
                <a:path w="17894935" h="10099040">
                  <a:moveTo>
                    <a:pt x="3478281" y="3343037"/>
                  </a:moveTo>
                  <a:lnTo>
                    <a:pt x="3473327" y="3344475"/>
                  </a:lnTo>
                  <a:lnTo>
                    <a:pt x="3471761" y="3348147"/>
                  </a:lnTo>
                  <a:lnTo>
                    <a:pt x="3469860" y="3351677"/>
                  </a:lnTo>
                  <a:lnTo>
                    <a:pt x="3471441" y="3356297"/>
                  </a:lnTo>
                  <a:lnTo>
                    <a:pt x="3474828" y="3358531"/>
                  </a:lnTo>
                  <a:lnTo>
                    <a:pt x="3483841" y="3362376"/>
                  </a:lnTo>
                  <a:lnTo>
                    <a:pt x="3488319" y="3361129"/>
                  </a:lnTo>
                  <a:lnTo>
                    <a:pt x="3489885" y="3357457"/>
                  </a:lnTo>
                  <a:lnTo>
                    <a:pt x="3491786" y="3353927"/>
                  </a:lnTo>
                  <a:lnTo>
                    <a:pt x="3490205" y="3349307"/>
                  </a:lnTo>
                  <a:lnTo>
                    <a:pt x="3486818" y="3347074"/>
                  </a:lnTo>
                  <a:lnTo>
                    <a:pt x="3481810" y="3344938"/>
                  </a:lnTo>
                  <a:lnTo>
                    <a:pt x="3478281" y="3343037"/>
                  </a:lnTo>
                  <a:close/>
                </a:path>
                <a:path w="17894935" h="10099040">
                  <a:moveTo>
                    <a:pt x="3400151" y="3301424"/>
                  </a:moveTo>
                  <a:lnTo>
                    <a:pt x="3395198" y="3302862"/>
                  </a:lnTo>
                  <a:lnTo>
                    <a:pt x="3393631" y="3306534"/>
                  </a:lnTo>
                  <a:lnTo>
                    <a:pt x="3391589" y="3310397"/>
                  </a:lnTo>
                  <a:lnTo>
                    <a:pt x="3393169" y="3315017"/>
                  </a:lnTo>
                  <a:lnTo>
                    <a:pt x="3396557" y="3317252"/>
                  </a:lnTo>
                  <a:lnTo>
                    <a:pt x="3405569" y="3321096"/>
                  </a:lnTo>
                  <a:lnTo>
                    <a:pt x="3410047" y="3319850"/>
                  </a:lnTo>
                  <a:lnTo>
                    <a:pt x="3411613" y="3316177"/>
                  </a:lnTo>
                  <a:lnTo>
                    <a:pt x="3413656" y="3312314"/>
                  </a:lnTo>
                  <a:lnTo>
                    <a:pt x="3412076" y="3307694"/>
                  </a:lnTo>
                  <a:lnTo>
                    <a:pt x="3408688" y="3305460"/>
                  </a:lnTo>
                  <a:lnTo>
                    <a:pt x="3403681" y="3303324"/>
                  </a:lnTo>
                  <a:lnTo>
                    <a:pt x="3400151" y="3301424"/>
                  </a:lnTo>
                  <a:close/>
                </a:path>
                <a:path w="17894935" h="10099040">
                  <a:moveTo>
                    <a:pt x="9524576" y="5906404"/>
                  </a:moveTo>
                  <a:lnTo>
                    <a:pt x="9520618" y="5905505"/>
                  </a:lnTo>
                  <a:lnTo>
                    <a:pt x="9515183" y="5904370"/>
                  </a:lnTo>
                  <a:lnTo>
                    <a:pt x="9511226" y="5903471"/>
                  </a:lnTo>
                  <a:lnTo>
                    <a:pt x="9506990" y="5906005"/>
                  </a:lnTo>
                  <a:lnTo>
                    <a:pt x="9506091" y="5909962"/>
                  </a:lnTo>
                  <a:lnTo>
                    <a:pt x="9505001" y="5913443"/>
                  </a:lnTo>
                  <a:lnTo>
                    <a:pt x="9507009" y="5917061"/>
                  </a:lnTo>
                  <a:lnTo>
                    <a:pt x="9511682" y="5919054"/>
                  </a:lnTo>
                  <a:lnTo>
                    <a:pt x="9517117" y="5920190"/>
                  </a:lnTo>
                  <a:lnTo>
                    <a:pt x="9521074" y="5921088"/>
                  </a:lnTo>
                  <a:lnTo>
                    <a:pt x="9525311" y="5918555"/>
                  </a:lnTo>
                  <a:lnTo>
                    <a:pt x="9527109" y="5910641"/>
                  </a:lnTo>
                  <a:lnTo>
                    <a:pt x="9524576" y="5906404"/>
                  </a:lnTo>
                  <a:close/>
                </a:path>
                <a:path w="17894935" h="10099040">
                  <a:moveTo>
                    <a:pt x="3321688" y="3259668"/>
                  </a:moveTo>
                  <a:lnTo>
                    <a:pt x="3316734" y="3261106"/>
                  </a:lnTo>
                  <a:lnTo>
                    <a:pt x="3315168" y="3264778"/>
                  </a:lnTo>
                  <a:lnTo>
                    <a:pt x="3313125" y="3268642"/>
                  </a:lnTo>
                  <a:lnTo>
                    <a:pt x="3314706" y="3273261"/>
                  </a:lnTo>
                  <a:lnTo>
                    <a:pt x="3318093" y="3275495"/>
                  </a:lnTo>
                  <a:lnTo>
                    <a:pt x="3327106" y="3279340"/>
                  </a:lnTo>
                  <a:lnTo>
                    <a:pt x="3331584" y="3278094"/>
                  </a:lnTo>
                  <a:lnTo>
                    <a:pt x="3333150" y="3274421"/>
                  </a:lnTo>
                  <a:lnTo>
                    <a:pt x="3335193" y="3270558"/>
                  </a:lnTo>
                  <a:lnTo>
                    <a:pt x="3333612" y="3265938"/>
                  </a:lnTo>
                  <a:lnTo>
                    <a:pt x="3330225" y="3263704"/>
                  </a:lnTo>
                  <a:lnTo>
                    <a:pt x="3325217" y="3261569"/>
                  </a:lnTo>
                  <a:lnTo>
                    <a:pt x="3321688" y="3259668"/>
                  </a:lnTo>
                  <a:close/>
                </a:path>
                <a:path w="17894935" h="10099040">
                  <a:moveTo>
                    <a:pt x="14344457" y="7958460"/>
                  </a:moveTo>
                  <a:lnTo>
                    <a:pt x="14339931" y="7958898"/>
                  </a:lnTo>
                  <a:lnTo>
                    <a:pt x="14334127" y="7965102"/>
                  </a:lnTo>
                  <a:lnTo>
                    <a:pt x="14334564" y="7969629"/>
                  </a:lnTo>
                  <a:lnTo>
                    <a:pt x="14341629" y="7976194"/>
                  </a:lnTo>
                  <a:lnTo>
                    <a:pt x="14342154" y="7976812"/>
                  </a:lnTo>
                  <a:lnTo>
                    <a:pt x="14346493" y="7978663"/>
                  </a:lnTo>
                  <a:lnTo>
                    <a:pt x="14349877" y="7978133"/>
                  </a:lnTo>
                  <a:lnTo>
                    <a:pt x="14352160" y="7975556"/>
                  </a:lnTo>
                  <a:lnTo>
                    <a:pt x="14355061" y="7972454"/>
                  </a:lnTo>
                  <a:lnTo>
                    <a:pt x="14354625" y="7967927"/>
                  </a:lnTo>
                  <a:lnTo>
                    <a:pt x="14344457" y="7958460"/>
                  </a:lnTo>
                  <a:close/>
                </a:path>
                <a:path w="17894935" h="10099040">
                  <a:moveTo>
                    <a:pt x="3243224" y="3217912"/>
                  </a:moveTo>
                  <a:lnTo>
                    <a:pt x="3238605" y="3219493"/>
                  </a:lnTo>
                  <a:lnTo>
                    <a:pt x="3236704" y="3223022"/>
                  </a:lnTo>
                  <a:lnTo>
                    <a:pt x="3234662" y="3226886"/>
                  </a:lnTo>
                  <a:lnTo>
                    <a:pt x="3236242" y="3231506"/>
                  </a:lnTo>
                  <a:lnTo>
                    <a:pt x="3239630" y="3233740"/>
                  </a:lnTo>
                  <a:lnTo>
                    <a:pt x="3248643" y="3237585"/>
                  </a:lnTo>
                  <a:lnTo>
                    <a:pt x="3253120" y="3236338"/>
                  </a:lnTo>
                  <a:lnTo>
                    <a:pt x="3254686" y="3232666"/>
                  </a:lnTo>
                  <a:lnTo>
                    <a:pt x="3256729" y="3228802"/>
                  </a:lnTo>
                  <a:lnTo>
                    <a:pt x="3255149" y="3224182"/>
                  </a:lnTo>
                  <a:lnTo>
                    <a:pt x="3251761" y="3221948"/>
                  </a:lnTo>
                  <a:lnTo>
                    <a:pt x="3246754" y="3219812"/>
                  </a:lnTo>
                  <a:lnTo>
                    <a:pt x="3243224" y="3217912"/>
                  </a:lnTo>
                  <a:close/>
                </a:path>
                <a:path w="17894935" h="10099040">
                  <a:moveTo>
                    <a:pt x="9610674" y="5926559"/>
                  </a:moveTo>
                  <a:lnTo>
                    <a:pt x="9606716" y="5925660"/>
                  </a:lnTo>
                  <a:lnTo>
                    <a:pt x="9601283" y="5924526"/>
                  </a:lnTo>
                  <a:lnTo>
                    <a:pt x="9596993" y="5923485"/>
                  </a:lnTo>
                  <a:lnTo>
                    <a:pt x="9593088" y="5926160"/>
                  </a:lnTo>
                  <a:lnTo>
                    <a:pt x="9592189" y="5930117"/>
                  </a:lnTo>
                  <a:lnTo>
                    <a:pt x="9591099" y="5933597"/>
                  </a:lnTo>
                  <a:lnTo>
                    <a:pt x="9593107" y="5937216"/>
                  </a:lnTo>
                  <a:lnTo>
                    <a:pt x="9597782" y="5939210"/>
                  </a:lnTo>
                  <a:lnTo>
                    <a:pt x="9603215" y="5940344"/>
                  </a:lnTo>
                  <a:lnTo>
                    <a:pt x="9607506" y="5941385"/>
                  </a:lnTo>
                  <a:lnTo>
                    <a:pt x="9611408" y="5938709"/>
                  </a:lnTo>
                  <a:lnTo>
                    <a:pt x="9612308" y="5934753"/>
                  </a:lnTo>
                  <a:lnTo>
                    <a:pt x="9613349" y="5930462"/>
                  </a:lnTo>
                  <a:lnTo>
                    <a:pt x="9610674" y="5926559"/>
                  </a:lnTo>
                  <a:close/>
                </a:path>
                <a:path w="17894935" h="10099040">
                  <a:moveTo>
                    <a:pt x="3165380" y="3175631"/>
                  </a:moveTo>
                  <a:lnTo>
                    <a:pt x="3160760" y="3177212"/>
                  </a:lnTo>
                  <a:lnTo>
                    <a:pt x="3156959" y="3184271"/>
                  </a:lnTo>
                  <a:lnTo>
                    <a:pt x="3158540" y="3188890"/>
                  </a:lnTo>
                  <a:lnTo>
                    <a:pt x="3161785" y="3191458"/>
                  </a:lnTo>
                  <a:lnTo>
                    <a:pt x="3171132" y="3195446"/>
                  </a:lnTo>
                  <a:lnTo>
                    <a:pt x="3175275" y="3194057"/>
                  </a:lnTo>
                  <a:lnTo>
                    <a:pt x="3179076" y="3186997"/>
                  </a:lnTo>
                  <a:lnTo>
                    <a:pt x="3177496" y="3182377"/>
                  </a:lnTo>
                  <a:lnTo>
                    <a:pt x="3174250" y="3179810"/>
                  </a:lnTo>
                  <a:lnTo>
                    <a:pt x="3169243" y="3177674"/>
                  </a:lnTo>
                  <a:lnTo>
                    <a:pt x="3165380" y="3175631"/>
                  </a:lnTo>
                  <a:close/>
                </a:path>
                <a:path w="17894935" h="10099040">
                  <a:moveTo>
                    <a:pt x="3087677" y="3133016"/>
                  </a:moveTo>
                  <a:lnTo>
                    <a:pt x="3083058" y="3134596"/>
                  </a:lnTo>
                  <a:lnTo>
                    <a:pt x="3081157" y="3138126"/>
                  </a:lnTo>
                  <a:lnTo>
                    <a:pt x="3078923" y="3141514"/>
                  </a:lnTo>
                  <a:lnTo>
                    <a:pt x="3080504" y="3146134"/>
                  </a:lnTo>
                  <a:lnTo>
                    <a:pt x="3083749" y="3148701"/>
                  </a:lnTo>
                  <a:lnTo>
                    <a:pt x="3089424" y="3151122"/>
                  </a:lnTo>
                  <a:lnTo>
                    <a:pt x="3089281" y="3151456"/>
                  </a:lnTo>
                  <a:lnTo>
                    <a:pt x="3092954" y="3153022"/>
                  </a:lnTo>
                  <a:lnTo>
                    <a:pt x="3097097" y="3151633"/>
                  </a:lnTo>
                  <a:lnTo>
                    <a:pt x="3098997" y="3148103"/>
                  </a:lnTo>
                  <a:lnTo>
                    <a:pt x="3101231" y="3144716"/>
                  </a:lnTo>
                  <a:lnTo>
                    <a:pt x="3099651" y="3140097"/>
                  </a:lnTo>
                  <a:lnTo>
                    <a:pt x="3096406" y="3137529"/>
                  </a:lnTo>
                  <a:lnTo>
                    <a:pt x="3091398" y="3135393"/>
                  </a:lnTo>
                  <a:lnTo>
                    <a:pt x="3087677" y="3133016"/>
                  </a:lnTo>
                  <a:close/>
                </a:path>
                <a:path w="17894935" h="10099040">
                  <a:moveTo>
                    <a:pt x="14277640" y="7899576"/>
                  </a:moveTo>
                  <a:lnTo>
                    <a:pt x="14273114" y="7900013"/>
                  </a:lnTo>
                  <a:lnTo>
                    <a:pt x="14267310" y="7906218"/>
                  </a:lnTo>
                  <a:lnTo>
                    <a:pt x="14267747" y="7910744"/>
                  </a:lnTo>
                  <a:lnTo>
                    <a:pt x="14274811" y="7917310"/>
                  </a:lnTo>
                  <a:lnTo>
                    <a:pt x="14275670" y="7918071"/>
                  </a:lnTo>
                  <a:lnTo>
                    <a:pt x="14279676" y="7919779"/>
                  </a:lnTo>
                  <a:lnTo>
                    <a:pt x="14283059" y="7919249"/>
                  </a:lnTo>
                  <a:lnTo>
                    <a:pt x="14285342" y="7916672"/>
                  </a:lnTo>
                  <a:lnTo>
                    <a:pt x="14288243" y="7913569"/>
                  </a:lnTo>
                  <a:lnTo>
                    <a:pt x="14287807" y="7909043"/>
                  </a:lnTo>
                  <a:lnTo>
                    <a:pt x="14277640" y="7899576"/>
                  </a:lnTo>
                  <a:close/>
                </a:path>
                <a:path w="17894935" h="10099040">
                  <a:moveTo>
                    <a:pt x="9697058" y="5946047"/>
                  </a:moveTo>
                  <a:lnTo>
                    <a:pt x="9693102" y="5945148"/>
                  </a:lnTo>
                  <a:lnTo>
                    <a:pt x="9687666" y="5944013"/>
                  </a:lnTo>
                  <a:lnTo>
                    <a:pt x="9683710" y="5943114"/>
                  </a:lnTo>
                  <a:lnTo>
                    <a:pt x="9679807" y="5945790"/>
                  </a:lnTo>
                  <a:lnTo>
                    <a:pt x="9678908" y="5949747"/>
                  </a:lnTo>
                  <a:lnTo>
                    <a:pt x="9678152" y="5953370"/>
                  </a:lnTo>
                  <a:lnTo>
                    <a:pt x="9679827" y="5956846"/>
                  </a:lnTo>
                  <a:lnTo>
                    <a:pt x="9683164" y="5958270"/>
                  </a:lnTo>
                  <a:lnTo>
                    <a:pt x="9683307" y="5957936"/>
                  </a:lnTo>
                  <a:lnTo>
                    <a:pt x="9684641" y="5958505"/>
                  </a:lnTo>
                  <a:lnTo>
                    <a:pt x="9690077" y="5959640"/>
                  </a:lnTo>
                  <a:lnTo>
                    <a:pt x="9694033" y="5960539"/>
                  </a:lnTo>
                  <a:lnTo>
                    <a:pt x="9697936" y="5957863"/>
                  </a:lnTo>
                  <a:lnTo>
                    <a:pt x="9699733" y="5949949"/>
                  </a:lnTo>
                  <a:lnTo>
                    <a:pt x="9697058" y="5946047"/>
                  </a:lnTo>
                  <a:close/>
                </a:path>
                <a:path w="17894935" h="10099040">
                  <a:moveTo>
                    <a:pt x="3010260" y="3089733"/>
                  </a:moveTo>
                  <a:lnTo>
                    <a:pt x="3005640" y="3091314"/>
                  </a:lnTo>
                  <a:lnTo>
                    <a:pt x="3003740" y="3094844"/>
                  </a:lnTo>
                  <a:lnTo>
                    <a:pt x="3001363" y="3098565"/>
                  </a:lnTo>
                  <a:lnTo>
                    <a:pt x="3002944" y="3103185"/>
                  </a:lnTo>
                  <a:lnTo>
                    <a:pt x="3006473" y="3105085"/>
                  </a:lnTo>
                  <a:lnTo>
                    <a:pt x="3011196" y="3107889"/>
                  </a:lnTo>
                  <a:lnTo>
                    <a:pt x="3015536" y="3109740"/>
                  </a:lnTo>
                  <a:lnTo>
                    <a:pt x="3019537" y="3108684"/>
                  </a:lnTo>
                  <a:lnTo>
                    <a:pt x="3021437" y="3105155"/>
                  </a:lnTo>
                  <a:lnTo>
                    <a:pt x="3023814" y="3101433"/>
                  </a:lnTo>
                  <a:lnTo>
                    <a:pt x="3022233" y="3096814"/>
                  </a:lnTo>
                  <a:lnTo>
                    <a:pt x="3018703" y="3094913"/>
                  </a:lnTo>
                  <a:lnTo>
                    <a:pt x="3013981" y="3092110"/>
                  </a:lnTo>
                  <a:lnTo>
                    <a:pt x="3010260" y="3089733"/>
                  </a:lnTo>
                  <a:close/>
                </a:path>
                <a:path w="17894935" h="10099040">
                  <a:moveTo>
                    <a:pt x="2932843" y="3046451"/>
                  </a:moveTo>
                  <a:lnTo>
                    <a:pt x="2928222" y="3048031"/>
                  </a:lnTo>
                  <a:lnTo>
                    <a:pt x="2926322" y="3051561"/>
                  </a:lnTo>
                  <a:lnTo>
                    <a:pt x="2923945" y="3055282"/>
                  </a:lnTo>
                  <a:lnTo>
                    <a:pt x="2925526" y="3059902"/>
                  </a:lnTo>
                  <a:lnTo>
                    <a:pt x="2929056" y="3061802"/>
                  </a:lnTo>
                  <a:lnTo>
                    <a:pt x="2933779" y="3064606"/>
                  </a:lnTo>
                  <a:lnTo>
                    <a:pt x="2938118" y="3066457"/>
                  </a:lnTo>
                  <a:lnTo>
                    <a:pt x="2942119" y="3065402"/>
                  </a:lnTo>
                  <a:lnTo>
                    <a:pt x="2944020" y="3061872"/>
                  </a:lnTo>
                  <a:lnTo>
                    <a:pt x="2946396" y="3058151"/>
                  </a:lnTo>
                  <a:lnTo>
                    <a:pt x="2944816" y="3053531"/>
                  </a:lnTo>
                  <a:lnTo>
                    <a:pt x="2941286" y="3051632"/>
                  </a:lnTo>
                  <a:lnTo>
                    <a:pt x="2936564" y="3048828"/>
                  </a:lnTo>
                  <a:lnTo>
                    <a:pt x="2932843" y="3046451"/>
                  </a:lnTo>
                  <a:close/>
                </a:path>
                <a:path w="17894935" h="10099040">
                  <a:moveTo>
                    <a:pt x="9783868" y="5964532"/>
                  </a:moveTo>
                  <a:lnTo>
                    <a:pt x="9779912" y="5963633"/>
                  </a:lnTo>
                  <a:lnTo>
                    <a:pt x="9774478" y="5962499"/>
                  </a:lnTo>
                  <a:lnTo>
                    <a:pt x="9770522" y="5961601"/>
                  </a:lnTo>
                  <a:lnTo>
                    <a:pt x="9766617" y="5964276"/>
                  </a:lnTo>
                  <a:lnTo>
                    <a:pt x="9765718" y="5968233"/>
                  </a:lnTo>
                  <a:lnTo>
                    <a:pt x="9764962" y="5971855"/>
                  </a:lnTo>
                  <a:lnTo>
                    <a:pt x="9766636" y="5975332"/>
                  </a:lnTo>
                  <a:lnTo>
                    <a:pt x="9769974" y="5976756"/>
                  </a:lnTo>
                  <a:lnTo>
                    <a:pt x="9770117" y="5976422"/>
                  </a:lnTo>
                  <a:lnTo>
                    <a:pt x="9771453" y="5976992"/>
                  </a:lnTo>
                  <a:lnTo>
                    <a:pt x="9776887" y="5978126"/>
                  </a:lnTo>
                  <a:lnTo>
                    <a:pt x="9780843" y="5979024"/>
                  </a:lnTo>
                  <a:lnTo>
                    <a:pt x="9784748" y="5976350"/>
                  </a:lnTo>
                  <a:lnTo>
                    <a:pt x="9786545" y="5968436"/>
                  </a:lnTo>
                  <a:lnTo>
                    <a:pt x="9783868" y="5964532"/>
                  </a:lnTo>
                  <a:close/>
                </a:path>
                <a:path w="17894935" h="10099040">
                  <a:moveTo>
                    <a:pt x="2855759" y="3003310"/>
                  </a:moveTo>
                  <a:lnTo>
                    <a:pt x="2850947" y="3004415"/>
                  </a:lnTo>
                  <a:lnTo>
                    <a:pt x="2847147" y="3011475"/>
                  </a:lnTo>
                  <a:lnTo>
                    <a:pt x="2848251" y="3016286"/>
                  </a:lnTo>
                  <a:lnTo>
                    <a:pt x="2851780" y="3018186"/>
                  </a:lnTo>
                  <a:lnTo>
                    <a:pt x="2856503" y="3020990"/>
                  </a:lnTo>
                  <a:lnTo>
                    <a:pt x="2860843" y="3022841"/>
                  </a:lnTo>
                  <a:lnTo>
                    <a:pt x="2864844" y="3021785"/>
                  </a:lnTo>
                  <a:lnTo>
                    <a:pt x="2868645" y="3014726"/>
                  </a:lnTo>
                  <a:lnTo>
                    <a:pt x="2867540" y="3009915"/>
                  </a:lnTo>
                  <a:lnTo>
                    <a:pt x="2864011" y="3008014"/>
                  </a:lnTo>
                  <a:lnTo>
                    <a:pt x="2859288" y="3005211"/>
                  </a:lnTo>
                  <a:lnTo>
                    <a:pt x="2855759" y="3003310"/>
                  </a:lnTo>
                  <a:close/>
                </a:path>
                <a:path w="17894935" h="10099040">
                  <a:moveTo>
                    <a:pt x="14211300" y="7840501"/>
                  </a:moveTo>
                  <a:lnTo>
                    <a:pt x="14206772" y="7840938"/>
                  </a:lnTo>
                  <a:lnTo>
                    <a:pt x="14200968" y="7847143"/>
                  </a:lnTo>
                  <a:lnTo>
                    <a:pt x="14201405" y="7851669"/>
                  </a:lnTo>
                  <a:lnTo>
                    <a:pt x="14208470" y="7858234"/>
                  </a:lnTo>
                  <a:lnTo>
                    <a:pt x="14209329" y="7858995"/>
                  </a:lnTo>
                  <a:lnTo>
                    <a:pt x="14213335" y="7860703"/>
                  </a:lnTo>
                  <a:lnTo>
                    <a:pt x="14216718" y="7860174"/>
                  </a:lnTo>
                  <a:lnTo>
                    <a:pt x="14219001" y="7857597"/>
                  </a:lnTo>
                  <a:lnTo>
                    <a:pt x="14221903" y="7854495"/>
                  </a:lnTo>
                  <a:lnTo>
                    <a:pt x="14221466" y="7849968"/>
                  </a:lnTo>
                  <a:lnTo>
                    <a:pt x="14211300" y="7840501"/>
                  </a:lnTo>
                  <a:close/>
                </a:path>
                <a:path w="17894935" h="10099040">
                  <a:moveTo>
                    <a:pt x="2778434" y="2958884"/>
                  </a:moveTo>
                  <a:lnTo>
                    <a:pt x="2773623" y="2959988"/>
                  </a:lnTo>
                  <a:lnTo>
                    <a:pt x="2769823" y="2967048"/>
                  </a:lnTo>
                  <a:lnTo>
                    <a:pt x="2770927" y="2971860"/>
                  </a:lnTo>
                  <a:lnTo>
                    <a:pt x="2774456" y="2973760"/>
                  </a:lnTo>
                  <a:lnTo>
                    <a:pt x="2779179" y="2976563"/>
                  </a:lnTo>
                  <a:lnTo>
                    <a:pt x="2783519" y="2978414"/>
                  </a:lnTo>
                  <a:lnTo>
                    <a:pt x="2787662" y="2977025"/>
                  </a:lnTo>
                  <a:lnTo>
                    <a:pt x="2789420" y="2973829"/>
                  </a:lnTo>
                  <a:lnTo>
                    <a:pt x="2791320" y="2970299"/>
                  </a:lnTo>
                  <a:lnTo>
                    <a:pt x="2790216" y="2965489"/>
                  </a:lnTo>
                  <a:lnTo>
                    <a:pt x="2786687" y="2963589"/>
                  </a:lnTo>
                  <a:lnTo>
                    <a:pt x="2781964" y="2960785"/>
                  </a:lnTo>
                  <a:lnTo>
                    <a:pt x="2778434" y="2958884"/>
                  </a:lnTo>
                  <a:close/>
                </a:path>
                <a:path w="17894935" h="10099040">
                  <a:moveTo>
                    <a:pt x="9870347" y="5982876"/>
                  </a:moveTo>
                  <a:lnTo>
                    <a:pt x="9866389" y="5981977"/>
                  </a:lnTo>
                  <a:lnTo>
                    <a:pt x="9860956" y="5980843"/>
                  </a:lnTo>
                  <a:lnTo>
                    <a:pt x="9856999" y="5979945"/>
                  </a:lnTo>
                  <a:lnTo>
                    <a:pt x="9853094" y="5982619"/>
                  </a:lnTo>
                  <a:lnTo>
                    <a:pt x="9852196" y="5986576"/>
                  </a:lnTo>
                  <a:lnTo>
                    <a:pt x="9851582" y="5989865"/>
                  </a:lnTo>
                  <a:lnTo>
                    <a:pt x="9853256" y="5993342"/>
                  </a:lnTo>
                  <a:lnTo>
                    <a:pt x="9857929" y="5995336"/>
                  </a:lnTo>
                  <a:lnTo>
                    <a:pt x="9863365" y="5996470"/>
                  </a:lnTo>
                  <a:lnTo>
                    <a:pt x="9867322" y="5997369"/>
                  </a:lnTo>
                  <a:lnTo>
                    <a:pt x="9871224" y="5994693"/>
                  </a:lnTo>
                  <a:lnTo>
                    <a:pt x="9873021" y="5986779"/>
                  </a:lnTo>
                  <a:lnTo>
                    <a:pt x="9870347" y="5982876"/>
                  </a:lnTo>
                  <a:close/>
                </a:path>
                <a:path w="17894935" h="10099040">
                  <a:moveTo>
                    <a:pt x="2701586" y="2914267"/>
                  </a:moveTo>
                  <a:lnTo>
                    <a:pt x="2696775" y="2915371"/>
                  </a:lnTo>
                  <a:lnTo>
                    <a:pt x="2692974" y="2922430"/>
                  </a:lnTo>
                  <a:lnTo>
                    <a:pt x="2694079" y="2927242"/>
                  </a:lnTo>
                  <a:lnTo>
                    <a:pt x="2697609" y="2929141"/>
                  </a:lnTo>
                  <a:lnTo>
                    <a:pt x="2702331" y="2931945"/>
                  </a:lnTo>
                  <a:lnTo>
                    <a:pt x="2706671" y="2933796"/>
                  </a:lnTo>
                  <a:lnTo>
                    <a:pt x="2710815" y="2932407"/>
                  </a:lnTo>
                  <a:lnTo>
                    <a:pt x="2712573" y="2929211"/>
                  </a:lnTo>
                  <a:lnTo>
                    <a:pt x="2714473" y="2925682"/>
                  </a:lnTo>
                  <a:lnTo>
                    <a:pt x="2713368" y="2920870"/>
                  </a:lnTo>
                  <a:lnTo>
                    <a:pt x="2709838" y="2918971"/>
                  </a:lnTo>
                  <a:lnTo>
                    <a:pt x="2705116" y="2916167"/>
                  </a:lnTo>
                  <a:lnTo>
                    <a:pt x="2701586" y="2914267"/>
                  </a:lnTo>
                  <a:close/>
                </a:path>
                <a:path w="17894935" h="10099040">
                  <a:moveTo>
                    <a:pt x="9957536" y="5999550"/>
                  </a:moveTo>
                  <a:lnTo>
                    <a:pt x="9953579" y="5998652"/>
                  </a:lnTo>
                  <a:lnTo>
                    <a:pt x="9948144" y="5997517"/>
                  </a:lnTo>
                  <a:lnTo>
                    <a:pt x="9944045" y="5996952"/>
                  </a:lnTo>
                  <a:lnTo>
                    <a:pt x="9940142" y="5999628"/>
                  </a:lnTo>
                  <a:lnTo>
                    <a:pt x="9939326" y="6003225"/>
                  </a:lnTo>
                  <a:lnTo>
                    <a:pt x="9939244" y="6003584"/>
                  </a:lnTo>
                  <a:lnTo>
                    <a:pt x="9954846" y="6014186"/>
                  </a:lnTo>
                  <a:lnTo>
                    <a:pt x="9958747" y="6011510"/>
                  </a:lnTo>
                  <a:lnTo>
                    <a:pt x="9959565" y="6007913"/>
                  </a:lnTo>
                  <a:lnTo>
                    <a:pt x="9959647" y="6007553"/>
                  </a:lnTo>
                  <a:lnTo>
                    <a:pt x="9960161" y="6003826"/>
                  </a:lnTo>
                  <a:lnTo>
                    <a:pt x="9960212" y="6003454"/>
                  </a:lnTo>
                  <a:lnTo>
                    <a:pt x="9957536" y="5999550"/>
                  </a:lnTo>
                  <a:close/>
                </a:path>
                <a:path w="17894935" h="10099040">
                  <a:moveTo>
                    <a:pt x="2625215" y="2869457"/>
                  </a:moveTo>
                  <a:lnTo>
                    <a:pt x="2620737" y="2870704"/>
                  </a:lnTo>
                  <a:lnTo>
                    <a:pt x="2618503" y="2874090"/>
                  </a:lnTo>
                  <a:lnTo>
                    <a:pt x="2616603" y="2877620"/>
                  </a:lnTo>
                  <a:lnTo>
                    <a:pt x="2617850" y="2882098"/>
                  </a:lnTo>
                  <a:lnTo>
                    <a:pt x="2621237" y="2884332"/>
                  </a:lnTo>
                  <a:lnTo>
                    <a:pt x="2625959" y="2887136"/>
                  </a:lnTo>
                  <a:lnTo>
                    <a:pt x="2630299" y="2888987"/>
                  </a:lnTo>
                  <a:lnTo>
                    <a:pt x="2634443" y="2887598"/>
                  </a:lnTo>
                  <a:lnTo>
                    <a:pt x="2636200" y="2884402"/>
                  </a:lnTo>
                  <a:lnTo>
                    <a:pt x="2638101" y="2880873"/>
                  </a:lnTo>
                  <a:lnTo>
                    <a:pt x="2636854" y="2876395"/>
                  </a:lnTo>
                  <a:lnTo>
                    <a:pt x="2633467" y="2874161"/>
                  </a:lnTo>
                  <a:lnTo>
                    <a:pt x="2628745" y="2871357"/>
                  </a:lnTo>
                  <a:lnTo>
                    <a:pt x="2625215" y="2869457"/>
                  </a:lnTo>
                  <a:close/>
                </a:path>
                <a:path w="17894935" h="10099040">
                  <a:moveTo>
                    <a:pt x="14145100" y="7781093"/>
                  </a:moveTo>
                  <a:lnTo>
                    <a:pt x="14140576" y="7781529"/>
                  </a:lnTo>
                  <a:lnTo>
                    <a:pt x="14134772" y="7787734"/>
                  </a:lnTo>
                  <a:lnTo>
                    <a:pt x="14135208" y="7792262"/>
                  </a:lnTo>
                  <a:lnTo>
                    <a:pt x="14142271" y="7798825"/>
                  </a:lnTo>
                  <a:lnTo>
                    <a:pt x="14143130" y="7799586"/>
                  </a:lnTo>
                  <a:lnTo>
                    <a:pt x="14147137" y="7801295"/>
                  </a:lnTo>
                  <a:lnTo>
                    <a:pt x="14150519" y="7800764"/>
                  </a:lnTo>
                  <a:lnTo>
                    <a:pt x="14152802" y="7798188"/>
                  </a:lnTo>
                  <a:lnTo>
                    <a:pt x="14155704" y="7795085"/>
                  </a:lnTo>
                  <a:lnTo>
                    <a:pt x="14155267" y="7790558"/>
                  </a:lnTo>
                  <a:lnTo>
                    <a:pt x="14145100" y="7781093"/>
                  </a:lnTo>
                  <a:close/>
                </a:path>
                <a:path w="17894935" h="10099040">
                  <a:moveTo>
                    <a:pt x="2549128" y="2823980"/>
                  </a:moveTo>
                  <a:lnTo>
                    <a:pt x="2544650" y="2825227"/>
                  </a:lnTo>
                  <a:lnTo>
                    <a:pt x="2542416" y="2828614"/>
                  </a:lnTo>
                  <a:lnTo>
                    <a:pt x="2540516" y="2832143"/>
                  </a:lnTo>
                  <a:lnTo>
                    <a:pt x="2541763" y="2836621"/>
                  </a:lnTo>
                  <a:lnTo>
                    <a:pt x="2545150" y="2838855"/>
                  </a:lnTo>
                  <a:lnTo>
                    <a:pt x="2549872" y="2841659"/>
                  </a:lnTo>
                  <a:lnTo>
                    <a:pt x="2554212" y="2843510"/>
                  </a:lnTo>
                  <a:lnTo>
                    <a:pt x="2558356" y="2842121"/>
                  </a:lnTo>
                  <a:lnTo>
                    <a:pt x="2560113" y="2838925"/>
                  </a:lnTo>
                  <a:lnTo>
                    <a:pt x="2562014" y="2835395"/>
                  </a:lnTo>
                  <a:lnTo>
                    <a:pt x="2560768" y="2830918"/>
                  </a:lnTo>
                  <a:lnTo>
                    <a:pt x="2557380" y="2828684"/>
                  </a:lnTo>
                  <a:lnTo>
                    <a:pt x="2552657" y="2825880"/>
                  </a:lnTo>
                  <a:lnTo>
                    <a:pt x="2549128" y="2823980"/>
                  </a:lnTo>
                  <a:close/>
                </a:path>
                <a:path w="17894935" h="10099040">
                  <a:moveTo>
                    <a:pt x="10045011" y="6015557"/>
                  </a:moveTo>
                  <a:lnTo>
                    <a:pt x="10040911" y="6014992"/>
                  </a:lnTo>
                  <a:lnTo>
                    <a:pt x="10035477" y="6013858"/>
                  </a:lnTo>
                  <a:lnTo>
                    <a:pt x="10031043" y="6013150"/>
                  </a:lnTo>
                  <a:lnTo>
                    <a:pt x="10027142" y="6015826"/>
                  </a:lnTo>
                  <a:lnTo>
                    <a:pt x="10026576" y="6019925"/>
                  </a:lnTo>
                  <a:lnTo>
                    <a:pt x="10025819" y="6023549"/>
                  </a:lnTo>
                  <a:lnTo>
                    <a:pt x="10027968" y="6026832"/>
                  </a:lnTo>
                  <a:lnTo>
                    <a:pt x="10032643" y="6028827"/>
                  </a:lnTo>
                  <a:lnTo>
                    <a:pt x="10038077" y="6029961"/>
                  </a:lnTo>
                  <a:lnTo>
                    <a:pt x="10042509" y="6030668"/>
                  </a:lnTo>
                  <a:lnTo>
                    <a:pt x="10046272" y="6028327"/>
                  </a:lnTo>
                  <a:lnTo>
                    <a:pt x="10047686" y="6019461"/>
                  </a:lnTo>
                  <a:lnTo>
                    <a:pt x="10045011" y="6015557"/>
                  </a:lnTo>
                  <a:close/>
                </a:path>
                <a:path w="17894935" h="10099040">
                  <a:moveTo>
                    <a:pt x="2473325" y="2777835"/>
                  </a:moveTo>
                  <a:lnTo>
                    <a:pt x="2468848" y="2779082"/>
                  </a:lnTo>
                  <a:lnTo>
                    <a:pt x="2464380" y="2785857"/>
                  </a:lnTo>
                  <a:lnTo>
                    <a:pt x="2465627" y="2790334"/>
                  </a:lnTo>
                  <a:lnTo>
                    <a:pt x="2469014" y="2792568"/>
                  </a:lnTo>
                  <a:lnTo>
                    <a:pt x="2473737" y="2795372"/>
                  </a:lnTo>
                  <a:lnTo>
                    <a:pt x="2474738" y="2795799"/>
                  </a:lnTo>
                  <a:lnTo>
                    <a:pt x="2474596" y="2796133"/>
                  </a:lnTo>
                  <a:lnTo>
                    <a:pt x="2477934" y="2797557"/>
                  </a:lnTo>
                  <a:lnTo>
                    <a:pt x="2482078" y="2796168"/>
                  </a:lnTo>
                  <a:lnTo>
                    <a:pt x="2483308" y="2793931"/>
                  </a:lnTo>
                  <a:lnTo>
                    <a:pt x="2483835" y="2792972"/>
                  </a:lnTo>
                  <a:lnTo>
                    <a:pt x="2486069" y="2789585"/>
                  </a:lnTo>
                  <a:lnTo>
                    <a:pt x="2484823" y="2785107"/>
                  </a:lnTo>
                  <a:lnTo>
                    <a:pt x="2481436" y="2782873"/>
                  </a:lnTo>
                  <a:lnTo>
                    <a:pt x="2476713" y="2780070"/>
                  </a:lnTo>
                  <a:lnTo>
                    <a:pt x="2473325" y="2777835"/>
                  </a:lnTo>
                  <a:close/>
                </a:path>
                <a:path w="17894935" h="10099040">
                  <a:moveTo>
                    <a:pt x="14079236" y="7721825"/>
                  </a:moveTo>
                  <a:lnTo>
                    <a:pt x="14074712" y="7722263"/>
                  </a:lnTo>
                  <a:lnTo>
                    <a:pt x="14068908" y="7728468"/>
                  </a:lnTo>
                  <a:lnTo>
                    <a:pt x="14069343" y="7732993"/>
                  </a:lnTo>
                  <a:lnTo>
                    <a:pt x="14076407" y="7739558"/>
                  </a:lnTo>
                  <a:lnTo>
                    <a:pt x="14077268" y="7740321"/>
                  </a:lnTo>
                  <a:lnTo>
                    <a:pt x="14081272" y="7742029"/>
                  </a:lnTo>
                  <a:lnTo>
                    <a:pt x="14084655" y="7741499"/>
                  </a:lnTo>
                  <a:lnTo>
                    <a:pt x="14086938" y="7738922"/>
                  </a:lnTo>
                  <a:lnTo>
                    <a:pt x="14089840" y="7735819"/>
                  </a:lnTo>
                  <a:lnTo>
                    <a:pt x="14089403" y="7731293"/>
                  </a:lnTo>
                  <a:lnTo>
                    <a:pt x="14079236" y="7721825"/>
                  </a:lnTo>
                  <a:close/>
                </a:path>
                <a:path w="17894935" h="10099040">
                  <a:moveTo>
                    <a:pt x="10131768" y="6030470"/>
                  </a:moveTo>
                  <a:lnTo>
                    <a:pt x="10127669" y="6029904"/>
                  </a:lnTo>
                  <a:lnTo>
                    <a:pt x="10122568" y="6028912"/>
                  </a:lnTo>
                  <a:lnTo>
                    <a:pt x="10118468" y="6028347"/>
                  </a:lnTo>
                  <a:lnTo>
                    <a:pt x="10114567" y="6031023"/>
                  </a:lnTo>
                  <a:lnTo>
                    <a:pt x="10114002" y="6035123"/>
                  </a:lnTo>
                  <a:lnTo>
                    <a:pt x="10113321" y="6038384"/>
                  </a:lnTo>
                  <a:lnTo>
                    <a:pt x="10113246" y="6038746"/>
                  </a:lnTo>
                  <a:lnTo>
                    <a:pt x="10115394" y="6042030"/>
                  </a:lnTo>
                  <a:lnTo>
                    <a:pt x="10118398" y="6043311"/>
                  </a:lnTo>
                  <a:lnTo>
                    <a:pt x="10118209" y="6042836"/>
                  </a:lnTo>
                  <a:lnTo>
                    <a:pt x="10119877" y="6043547"/>
                  </a:lnTo>
                  <a:lnTo>
                    <a:pt x="10125310" y="6044681"/>
                  </a:lnTo>
                  <a:lnTo>
                    <a:pt x="10129409" y="6045246"/>
                  </a:lnTo>
                  <a:lnTo>
                    <a:pt x="10133314" y="6042572"/>
                  </a:lnTo>
                  <a:lnTo>
                    <a:pt x="10134443" y="6034372"/>
                  </a:lnTo>
                  <a:lnTo>
                    <a:pt x="10131768" y="6030470"/>
                  </a:lnTo>
                  <a:close/>
                </a:path>
                <a:path w="17894935" h="10099040">
                  <a:moveTo>
                    <a:pt x="2398142" y="2731165"/>
                  </a:moveTo>
                  <a:lnTo>
                    <a:pt x="2393665" y="2732412"/>
                  </a:lnTo>
                  <a:lnTo>
                    <a:pt x="2391430" y="2735800"/>
                  </a:lnTo>
                  <a:lnTo>
                    <a:pt x="2389054" y="2739521"/>
                  </a:lnTo>
                  <a:lnTo>
                    <a:pt x="2390301" y="2743998"/>
                  </a:lnTo>
                  <a:lnTo>
                    <a:pt x="2393688" y="2746232"/>
                  </a:lnTo>
                  <a:lnTo>
                    <a:pt x="2398411" y="2749036"/>
                  </a:lnTo>
                  <a:lnTo>
                    <a:pt x="2399412" y="2749463"/>
                  </a:lnTo>
                  <a:lnTo>
                    <a:pt x="2399604" y="2749939"/>
                  </a:lnTo>
                  <a:lnTo>
                    <a:pt x="2402942" y="2751363"/>
                  </a:lnTo>
                  <a:lnTo>
                    <a:pt x="2406751" y="2749832"/>
                  </a:lnTo>
                  <a:lnTo>
                    <a:pt x="2408843" y="2746778"/>
                  </a:lnTo>
                  <a:lnTo>
                    <a:pt x="2411219" y="2743057"/>
                  </a:lnTo>
                  <a:lnTo>
                    <a:pt x="2409973" y="2738579"/>
                  </a:lnTo>
                  <a:lnTo>
                    <a:pt x="2406586" y="2736345"/>
                  </a:lnTo>
                  <a:lnTo>
                    <a:pt x="2401864" y="2733541"/>
                  </a:lnTo>
                  <a:lnTo>
                    <a:pt x="2398142" y="2731165"/>
                  </a:lnTo>
                  <a:close/>
                </a:path>
                <a:path w="17894935" h="10099040">
                  <a:moveTo>
                    <a:pt x="2322767" y="2684020"/>
                  </a:moveTo>
                  <a:lnTo>
                    <a:pt x="2318290" y="2685266"/>
                  </a:lnTo>
                  <a:lnTo>
                    <a:pt x="2316056" y="2688654"/>
                  </a:lnTo>
                  <a:lnTo>
                    <a:pt x="2313679" y="2692374"/>
                  </a:lnTo>
                  <a:lnTo>
                    <a:pt x="2314925" y="2696853"/>
                  </a:lnTo>
                  <a:lnTo>
                    <a:pt x="2318313" y="2699086"/>
                  </a:lnTo>
                  <a:lnTo>
                    <a:pt x="2323036" y="2701889"/>
                  </a:lnTo>
                  <a:lnTo>
                    <a:pt x="2327709" y="2703883"/>
                  </a:lnTo>
                  <a:lnTo>
                    <a:pt x="2331377" y="2702685"/>
                  </a:lnTo>
                  <a:lnTo>
                    <a:pt x="2333468" y="2699632"/>
                  </a:lnTo>
                  <a:lnTo>
                    <a:pt x="2335845" y="2695911"/>
                  </a:lnTo>
                  <a:lnTo>
                    <a:pt x="2334598" y="2691433"/>
                  </a:lnTo>
                  <a:lnTo>
                    <a:pt x="2331211" y="2689199"/>
                  </a:lnTo>
                  <a:lnTo>
                    <a:pt x="2326488" y="2686396"/>
                  </a:lnTo>
                  <a:lnTo>
                    <a:pt x="2322767" y="2684020"/>
                  </a:lnTo>
                  <a:close/>
                </a:path>
                <a:path w="17894935" h="10099040">
                  <a:moveTo>
                    <a:pt x="10219478" y="6044999"/>
                  </a:moveTo>
                  <a:lnTo>
                    <a:pt x="10205701" y="6043068"/>
                  </a:lnTo>
                  <a:lnTo>
                    <a:pt x="10201800" y="6045744"/>
                  </a:lnTo>
                  <a:lnTo>
                    <a:pt x="10201235" y="6049843"/>
                  </a:lnTo>
                  <a:lnTo>
                    <a:pt x="10200479" y="6053466"/>
                  </a:lnTo>
                  <a:lnTo>
                    <a:pt x="10202627" y="6056750"/>
                  </a:lnTo>
                  <a:lnTo>
                    <a:pt x="10205631" y="6058031"/>
                  </a:lnTo>
                  <a:lnTo>
                    <a:pt x="10206108" y="6057840"/>
                  </a:lnTo>
                  <a:lnTo>
                    <a:pt x="10207778" y="6058552"/>
                  </a:lnTo>
                  <a:lnTo>
                    <a:pt x="10213020" y="6059210"/>
                  </a:lnTo>
                  <a:lnTo>
                    <a:pt x="10217120" y="6059776"/>
                  </a:lnTo>
                  <a:lnTo>
                    <a:pt x="10221024" y="6057101"/>
                  </a:lnTo>
                  <a:lnTo>
                    <a:pt x="10222153" y="6048902"/>
                  </a:lnTo>
                  <a:lnTo>
                    <a:pt x="10219478" y="6044999"/>
                  </a:lnTo>
                  <a:close/>
                </a:path>
                <a:path w="17894935" h="10099040">
                  <a:moveTo>
                    <a:pt x="14013706" y="7662702"/>
                  </a:moveTo>
                  <a:lnTo>
                    <a:pt x="14008989" y="7662663"/>
                  </a:lnTo>
                  <a:lnTo>
                    <a:pt x="14006087" y="7665765"/>
                  </a:lnTo>
                  <a:lnTo>
                    <a:pt x="14003662" y="7668676"/>
                  </a:lnTo>
                  <a:lnTo>
                    <a:pt x="14003621" y="7673394"/>
                  </a:lnTo>
                  <a:lnTo>
                    <a:pt x="14010686" y="7679958"/>
                  </a:lnTo>
                  <a:lnTo>
                    <a:pt x="14011210" y="7680576"/>
                  </a:lnTo>
                  <a:lnTo>
                    <a:pt x="14015551" y="7682428"/>
                  </a:lnTo>
                  <a:lnTo>
                    <a:pt x="14018932" y="7681898"/>
                  </a:lnTo>
                  <a:lnTo>
                    <a:pt x="14021216" y="7679320"/>
                  </a:lnTo>
                  <a:lnTo>
                    <a:pt x="14023641" y="7676410"/>
                  </a:lnTo>
                  <a:lnTo>
                    <a:pt x="14023681" y="7671691"/>
                  </a:lnTo>
                  <a:lnTo>
                    <a:pt x="14016616" y="7665127"/>
                  </a:lnTo>
                  <a:lnTo>
                    <a:pt x="14013706" y="7662702"/>
                  </a:lnTo>
                  <a:close/>
                </a:path>
                <a:path w="17894935" h="10099040">
                  <a:moveTo>
                    <a:pt x="2248345" y="2636490"/>
                  </a:moveTo>
                  <a:lnTo>
                    <a:pt x="2243533" y="2637594"/>
                  </a:lnTo>
                  <a:lnTo>
                    <a:pt x="2239065" y="2644369"/>
                  </a:lnTo>
                  <a:lnTo>
                    <a:pt x="2240170" y="2649181"/>
                  </a:lnTo>
                  <a:lnTo>
                    <a:pt x="2243557" y="2651415"/>
                  </a:lnTo>
                  <a:lnTo>
                    <a:pt x="2248280" y="2654218"/>
                  </a:lnTo>
                  <a:lnTo>
                    <a:pt x="2252953" y="2656212"/>
                  </a:lnTo>
                  <a:lnTo>
                    <a:pt x="2256621" y="2655014"/>
                  </a:lnTo>
                  <a:lnTo>
                    <a:pt x="2258712" y="2651961"/>
                  </a:lnTo>
                  <a:lnTo>
                    <a:pt x="2260946" y="2648573"/>
                  </a:lnTo>
                  <a:lnTo>
                    <a:pt x="2259842" y="2643762"/>
                  </a:lnTo>
                  <a:lnTo>
                    <a:pt x="2256454" y="2641528"/>
                  </a:lnTo>
                  <a:lnTo>
                    <a:pt x="2251732" y="2638724"/>
                  </a:lnTo>
                  <a:lnTo>
                    <a:pt x="2248345" y="2636490"/>
                  </a:lnTo>
                  <a:close/>
                </a:path>
                <a:path w="17894935" h="10099040">
                  <a:moveTo>
                    <a:pt x="10306997" y="6059051"/>
                  </a:moveTo>
                  <a:lnTo>
                    <a:pt x="10302898" y="6058487"/>
                  </a:lnTo>
                  <a:lnTo>
                    <a:pt x="10297654" y="6057828"/>
                  </a:lnTo>
                  <a:lnTo>
                    <a:pt x="10293555" y="6057263"/>
                  </a:lnTo>
                  <a:lnTo>
                    <a:pt x="10289652" y="6059939"/>
                  </a:lnTo>
                  <a:lnTo>
                    <a:pt x="10289088" y="6064038"/>
                  </a:lnTo>
                  <a:lnTo>
                    <a:pt x="10288331" y="6067662"/>
                  </a:lnTo>
                  <a:lnTo>
                    <a:pt x="10290480" y="6070945"/>
                  </a:lnTo>
                  <a:lnTo>
                    <a:pt x="10293484" y="6072227"/>
                  </a:lnTo>
                  <a:lnTo>
                    <a:pt x="10293626" y="6071893"/>
                  </a:lnTo>
                  <a:lnTo>
                    <a:pt x="10295298" y="6072606"/>
                  </a:lnTo>
                  <a:lnTo>
                    <a:pt x="10300538" y="6073263"/>
                  </a:lnTo>
                  <a:lnTo>
                    <a:pt x="10304638" y="6073828"/>
                  </a:lnTo>
                  <a:lnTo>
                    <a:pt x="10308542" y="6071153"/>
                  </a:lnTo>
                  <a:lnTo>
                    <a:pt x="10309671" y="6062955"/>
                  </a:lnTo>
                  <a:lnTo>
                    <a:pt x="10306997" y="6059051"/>
                  </a:lnTo>
                  <a:close/>
                </a:path>
                <a:path w="17894935" h="10099040">
                  <a:moveTo>
                    <a:pt x="2173540" y="2588009"/>
                  </a:moveTo>
                  <a:lnTo>
                    <a:pt x="2168728" y="2589113"/>
                  </a:lnTo>
                  <a:lnTo>
                    <a:pt x="2164463" y="2595580"/>
                  </a:lnTo>
                  <a:lnTo>
                    <a:pt x="2164260" y="2595888"/>
                  </a:lnTo>
                  <a:lnTo>
                    <a:pt x="2165364" y="2600699"/>
                  </a:lnTo>
                  <a:lnTo>
                    <a:pt x="2168751" y="2602933"/>
                  </a:lnTo>
                  <a:lnTo>
                    <a:pt x="2173332" y="2606071"/>
                  </a:lnTo>
                  <a:lnTo>
                    <a:pt x="2178005" y="2608064"/>
                  </a:lnTo>
                  <a:lnTo>
                    <a:pt x="2181673" y="2606866"/>
                  </a:lnTo>
                  <a:lnTo>
                    <a:pt x="2183555" y="2604119"/>
                  </a:lnTo>
                  <a:lnTo>
                    <a:pt x="2185998" y="2600426"/>
                  </a:lnTo>
                  <a:lnTo>
                    <a:pt x="2184894" y="2595614"/>
                  </a:lnTo>
                  <a:lnTo>
                    <a:pt x="2181507" y="2593380"/>
                  </a:lnTo>
                  <a:lnTo>
                    <a:pt x="2176927" y="2590243"/>
                  </a:lnTo>
                  <a:lnTo>
                    <a:pt x="2173540" y="2588009"/>
                  </a:lnTo>
                  <a:close/>
                </a:path>
                <a:path w="17894935" h="10099040">
                  <a:moveTo>
                    <a:pt x="13948126" y="7602767"/>
                  </a:moveTo>
                  <a:lnTo>
                    <a:pt x="13943408" y="7602728"/>
                  </a:lnTo>
                  <a:lnTo>
                    <a:pt x="13940506" y="7605830"/>
                  </a:lnTo>
                  <a:lnTo>
                    <a:pt x="13938080" y="7608741"/>
                  </a:lnTo>
                  <a:lnTo>
                    <a:pt x="13938041" y="7613458"/>
                  </a:lnTo>
                  <a:lnTo>
                    <a:pt x="13945106" y="7620024"/>
                  </a:lnTo>
                  <a:lnTo>
                    <a:pt x="13945631" y="7620642"/>
                  </a:lnTo>
                  <a:lnTo>
                    <a:pt x="13949970" y="7622493"/>
                  </a:lnTo>
                  <a:lnTo>
                    <a:pt x="13953496" y="7621630"/>
                  </a:lnTo>
                  <a:lnTo>
                    <a:pt x="13955637" y="7619387"/>
                  </a:lnTo>
                  <a:lnTo>
                    <a:pt x="13958062" y="7616476"/>
                  </a:lnTo>
                  <a:lnTo>
                    <a:pt x="13958102" y="7611757"/>
                  </a:lnTo>
                  <a:lnTo>
                    <a:pt x="13951037" y="7605193"/>
                  </a:lnTo>
                  <a:lnTo>
                    <a:pt x="13948126" y="7602767"/>
                  </a:lnTo>
                  <a:close/>
                </a:path>
                <a:path w="17894935" h="10099040">
                  <a:moveTo>
                    <a:pt x="2099353" y="2539002"/>
                  </a:moveTo>
                  <a:lnTo>
                    <a:pt x="2094542" y="2540107"/>
                  </a:lnTo>
                  <a:lnTo>
                    <a:pt x="2090277" y="2546573"/>
                  </a:lnTo>
                  <a:lnTo>
                    <a:pt x="2090073" y="2546882"/>
                  </a:lnTo>
                  <a:lnTo>
                    <a:pt x="2091178" y="2551693"/>
                  </a:lnTo>
                  <a:lnTo>
                    <a:pt x="2094565" y="2553926"/>
                  </a:lnTo>
                  <a:lnTo>
                    <a:pt x="2099145" y="2557064"/>
                  </a:lnTo>
                  <a:lnTo>
                    <a:pt x="2103485" y="2558915"/>
                  </a:lnTo>
                  <a:lnTo>
                    <a:pt x="2107486" y="2557860"/>
                  </a:lnTo>
                  <a:lnTo>
                    <a:pt x="2109368" y="2555113"/>
                  </a:lnTo>
                  <a:lnTo>
                    <a:pt x="2111812" y="2551419"/>
                  </a:lnTo>
                  <a:lnTo>
                    <a:pt x="2110708" y="2546608"/>
                  </a:lnTo>
                  <a:lnTo>
                    <a:pt x="2107320" y="2544374"/>
                  </a:lnTo>
                  <a:lnTo>
                    <a:pt x="2102740" y="2541236"/>
                  </a:lnTo>
                  <a:lnTo>
                    <a:pt x="2099353" y="2539002"/>
                  </a:lnTo>
                  <a:close/>
                </a:path>
                <a:path w="17894935" h="10099040">
                  <a:moveTo>
                    <a:pt x="10394323" y="6072628"/>
                  </a:moveTo>
                  <a:lnTo>
                    <a:pt x="10390225" y="6072063"/>
                  </a:lnTo>
                  <a:lnTo>
                    <a:pt x="10384980" y="6071405"/>
                  </a:lnTo>
                  <a:lnTo>
                    <a:pt x="10380882" y="6070840"/>
                  </a:lnTo>
                  <a:lnTo>
                    <a:pt x="10376979" y="6073516"/>
                  </a:lnTo>
                  <a:lnTo>
                    <a:pt x="10376414" y="6077615"/>
                  </a:lnTo>
                  <a:lnTo>
                    <a:pt x="10375869" y="6080539"/>
                  </a:lnTo>
                  <a:lnTo>
                    <a:pt x="10375800" y="6080904"/>
                  </a:lnTo>
                  <a:lnTo>
                    <a:pt x="10377951" y="6084189"/>
                  </a:lnTo>
                  <a:lnTo>
                    <a:pt x="10382623" y="6086182"/>
                  </a:lnTo>
                  <a:lnTo>
                    <a:pt x="10387867" y="6086841"/>
                  </a:lnTo>
                  <a:lnTo>
                    <a:pt x="10391966" y="6087405"/>
                  </a:lnTo>
                  <a:lnTo>
                    <a:pt x="10395869" y="6084730"/>
                  </a:lnTo>
                  <a:lnTo>
                    <a:pt x="10396998" y="6076531"/>
                  </a:lnTo>
                  <a:lnTo>
                    <a:pt x="10394323" y="6072628"/>
                  </a:lnTo>
                  <a:close/>
                </a:path>
                <a:path w="17894935" h="10099040">
                  <a:moveTo>
                    <a:pt x="2025833" y="2490281"/>
                  </a:moveTo>
                  <a:lnTo>
                    <a:pt x="2021165" y="2491051"/>
                  </a:lnTo>
                  <a:lnTo>
                    <a:pt x="2018931" y="2494438"/>
                  </a:lnTo>
                  <a:lnTo>
                    <a:pt x="2016363" y="2497683"/>
                  </a:lnTo>
                  <a:lnTo>
                    <a:pt x="2017467" y="2502495"/>
                  </a:lnTo>
                  <a:lnTo>
                    <a:pt x="2020854" y="2504728"/>
                  </a:lnTo>
                  <a:lnTo>
                    <a:pt x="2025435" y="2507866"/>
                  </a:lnTo>
                  <a:lnTo>
                    <a:pt x="2026770" y="2508435"/>
                  </a:lnTo>
                  <a:lnTo>
                    <a:pt x="2026627" y="2508769"/>
                  </a:lnTo>
                  <a:lnTo>
                    <a:pt x="2029632" y="2510051"/>
                  </a:lnTo>
                  <a:lnTo>
                    <a:pt x="2033633" y="2508995"/>
                  </a:lnTo>
                  <a:lnTo>
                    <a:pt x="2035725" y="2505942"/>
                  </a:lnTo>
                  <a:lnTo>
                    <a:pt x="2038293" y="2502697"/>
                  </a:lnTo>
                  <a:lnTo>
                    <a:pt x="2037188" y="2497886"/>
                  </a:lnTo>
                  <a:lnTo>
                    <a:pt x="2033801" y="2495652"/>
                  </a:lnTo>
                  <a:lnTo>
                    <a:pt x="2029221" y="2492515"/>
                  </a:lnTo>
                  <a:lnTo>
                    <a:pt x="2025833" y="2490281"/>
                  </a:lnTo>
                  <a:close/>
                </a:path>
                <a:path w="17894935" h="10099040">
                  <a:moveTo>
                    <a:pt x="13882880" y="7542976"/>
                  </a:moveTo>
                  <a:lnTo>
                    <a:pt x="13878163" y="7542936"/>
                  </a:lnTo>
                  <a:lnTo>
                    <a:pt x="13875261" y="7546038"/>
                  </a:lnTo>
                  <a:lnTo>
                    <a:pt x="13872835" y="7548949"/>
                  </a:lnTo>
                  <a:lnTo>
                    <a:pt x="13872796" y="7553667"/>
                  </a:lnTo>
                  <a:lnTo>
                    <a:pt x="13879860" y="7560232"/>
                  </a:lnTo>
                  <a:lnTo>
                    <a:pt x="13880386" y="7560851"/>
                  </a:lnTo>
                  <a:lnTo>
                    <a:pt x="13884724" y="7562702"/>
                  </a:lnTo>
                  <a:lnTo>
                    <a:pt x="13888251" y="7561838"/>
                  </a:lnTo>
                  <a:lnTo>
                    <a:pt x="13890392" y="7559594"/>
                  </a:lnTo>
                  <a:lnTo>
                    <a:pt x="13892816" y="7556683"/>
                  </a:lnTo>
                  <a:lnTo>
                    <a:pt x="13892857" y="7551966"/>
                  </a:lnTo>
                  <a:lnTo>
                    <a:pt x="13885792" y="7545401"/>
                  </a:lnTo>
                  <a:lnTo>
                    <a:pt x="13882880" y="7542976"/>
                  </a:lnTo>
                  <a:close/>
                </a:path>
                <a:path w="17894935" h="10099040">
                  <a:moveTo>
                    <a:pt x="10482077" y="6085204"/>
                  </a:moveTo>
                  <a:lnTo>
                    <a:pt x="10477977" y="6084638"/>
                  </a:lnTo>
                  <a:lnTo>
                    <a:pt x="10472737" y="6083981"/>
                  </a:lnTo>
                  <a:lnTo>
                    <a:pt x="10468637" y="6083415"/>
                  </a:lnTo>
                  <a:lnTo>
                    <a:pt x="10464733" y="6086090"/>
                  </a:lnTo>
                  <a:lnTo>
                    <a:pt x="10464168" y="6090190"/>
                  </a:lnTo>
                  <a:lnTo>
                    <a:pt x="10463920" y="6093240"/>
                  </a:lnTo>
                  <a:lnTo>
                    <a:pt x="10463888" y="6093621"/>
                  </a:lnTo>
                  <a:lnTo>
                    <a:pt x="10465704" y="6096764"/>
                  </a:lnTo>
                  <a:lnTo>
                    <a:pt x="10470377" y="6098757"/>
                  </a:lnTo>
                  <a:lnTo>
                    <a:pt x="10475621" y="6099416"/>
                  </a:lnTo>
                  <a:lnTo>
                    <a:pt x="10479720" y="6099980"/>
                  </a:lnTo>
                  <a:lnTo>
                    <a:pt x="10483623" y="6097305"/>
                  </a:lnTo>
                  <a:lnTo>
                    <a:pt x="10484752" y="6089106"/>
                  </a:lnTo>
                  <a:lnTo>
                    <a:pt x="10482077" y="6085204"/>
                  </a:lnTo>
                  <a:close/>
                </a:path>
                <a:path w="17894935" h="10099040">
                  <a:moveTo>
                    <a:pt x="1952551" y="2440081"/>
                  </a:moveTo>
                  <a:lnTo>
                    <a:pt x="1947881" y="2440851"/>
                  </a:lnTo>
                  <a:lnTo>
                    <a:pt x="1943413" y="2447626"/>
                  </a:lnTo>
                  <a:lnTo>
                    <a:pt x="1944184" y="2452295"/>
                  </a:lnTo>
                  <a:lnTo>
                    <a:pt x="1947571" y="2454529"/>
                  </a:lnTo>
                  <a:lnTo>
                    <a:pt x="1952151" y="2457666"/>
                  </a:lnTo>
                  <a:lnTo>
                    <a:pt x="1953487" y="2458236"/>
                  </a:lnTo>
                  <a:lnTo>
                    <a:pt x="1953344" y="2458570"/>
                  </a:lnTo>
                  <a:lnTo>
                    <a:pt x="1956349" y="2459852"/>
                  </a:lnTo>
                  <a:lnTo>
                    <a:pt x="1960350" y="2458796"/>
                  </a:lnTo>
                  <a:lnTo>
                    <a:pt x="1962441" y="2455743"/>
                  </a:lnTo>
                  <a:lnTo>
                    <a:pt x="1964676" y="2452355"/>
                  </a:lnTo>
                  <a:lnTo>
                    <a:pt x="1963905" y="2447686"/>
                  </a:lnTo>
                  <a:lnTo>
                    <a:pt x="1960518" y="2445452"/>
                  </a:lnTo>
                  <a:lnTo>
                    <a:pt x="1955938" y="2442315"/>
                  </a:lnTo>
                  <a:lnTo>
                    <a:pt x="1952551" y="2440081"/>
                  </a:lnTo>
                  <a:close/>
                </a:path>
                <a:path w="17894935" h="10099040">
                  <a:moveTo>
                    <a:pt x="13817778" y="7482850"/>
                  </a:moveTo>
                  <a:lnTo>
                    <a:pt x="13813059" y="7482810"/>
                  </a:lnTo>
                  <a:lnTo>
                    <a:pt x="13810158" y="7485913"/>
                  </a:lnTo>
                  <a:lnTo>
                    <a:pt x="13807399" y="7488681"/>
                  </a:lnTo>
                  <a:lnTo>
                    <a:pt x="13807358" y="7493399"/>
                  </a:lnTo>
                  <a:lnTo>
                    <a:pt x="13814422" y="7499964"/>
                  </a:lnTo>
                  <a:lnTo>
                    <a:pt x="13814948" y="7500583"/>
                  </a:lnTo>
                  <a:lnTo>
                    <a:pt x="13816617" y="7501295"/>
                  </a:lnTo>
                  <a:lnTo>
                    <a:pt x="13816475" y="7501628"/>
                  </a:lnTo>
                  <a:lnTo>
                    <a:pt x="13819146" y="7502767"/>
                  </a:lnTo>
                  <a:lnTo>
                    <a:pt x="13822670" y="7501904"/>
                  </a:lnTo>
                  <a:lnTo>
                    <a:pt x="13824812" y="7499660"/>
                  </a:lnTo>
                  <a:lnTo>
                    <a:pt x="13827571" y="7496892"/>
                  </a:lnTo>
                  <a:lnTo>
                    <a:pt x="13827610" y="7492174"/>
                  </a:lnTo>
                  <a:lnTo>
                    <a:pt x="13820546" y="7485609"/>
                  </a:lnTo>
                  <a:lnTo>
                    <a:pt x="13817778" y="7482850"/>
                  </a:lnTo>
                  <a:close/>
                </a:path>
                <a:path w="17894935" h="10099040">
                  <a:moveTo>
                    <a:pt x="10569641" y="6097303"/>
                  </a:moveTo>
                  <a:lnTo>
                    <a:pt x="10565542" y="6096738"/>
                  </a:lnTo>
                  <a:lnTo>
                    <a:pt x="10560298" y="6096079"/>
                  </a:lnTo>
                  <a:lnTo>
                    <a:pt x="10556199" y="6095514"/>
                  </a:lnTo>
                  <a:lnTo>
                    <a:pt x="10552629" y="6098332"/>
                  </a:lnTo>
                  <a:lnTo>
                    <a:pt x="10552065" y="6102431"/>
                  </a:lnTo>
                  <a:lnTo>
                    <a:pt x="10551784" y="6105863"/>
                  </a:lnTo>
                  <a:lnTo>
                    <a:pt x="10553600" y="6109005"/>
                  </a:lnTo>
                  <a:lnTo>
                    <a:pt x="10556605" y="6110287"/>
                  </a:lnTo>
                  <a:lnTo>
                    <a:pt x="10556413" y="6109810"/>
                  </a:lnTo>
                  <a:lnTo>
                    <a:pt x="10558416" y="6110664"/>
                  </a:lnTo>
                  <a:lnTo>
                    <a:pt x="10563660" y="6111323"/>
                  </a:lnTo>
                  <a:lnTo>
                    <a:pt x="10567759" y="6111888"/>
                  </a:lnTo>
                  <a:lnTo>
                    <a:pt x="10571329" y="6109071"/>
                  </a:lnTo>
                  <a:lnTo>
                    <a:pt x="10572407" y="6101244"/>
                  </a:lnTo>
                  <a:lnTo>
                    <a:pt x="10572458" y="6100872"/>
                  </a:lnTo>
                  <a:lnTo>
                    <a:pt x="10569641" y="6097303"/>
                  </a:lnTo>
                  <a:close/>
                </a:path>
                <a:path w="17894935" h="10099040">
                  <a:moveTo>
                    <a:pt x="1879695" y="2388880"/>
                  </a:moveTo>
                  <a:lnTo>
                    <a:pt x="1875026" y="2389650"/>
                  </a:lnTo>
                  <a:lnTo>
                    <a:pt x="1872792" y="2393038"/>
                  </a:lnTo>
                  <a:lnTo>
                    <a:pt x="1870415" y="2396759"/>
                  </a:lnTo>
                  <a:lnTo>
                    <a:pt x="1871185" y="2401427"/>
                  </a:lnTo>
                  <a:lnTo>
                    <a:pt x="1874572" y="2403661"/>
                  </a:lnTo>
                  <a:lnTo>
                    <a:pt x="1879153" y="2406799"/>
                  </a:lnTo>
                  <a:lnTo>
                    <a:pt x="1883826" y="2408793"/>
                  </a:lnTo>
                  <a:lnTo>
                    <a:pt x="1887685" y="2408071"/>
                  </a:lnTo>
                  <a:lnTo>
                    <a:pt x="1889777" y="2405018"/>
                  </a:lnTo>
                  <a:lnTo>
                    <a:pt x="1892153" y="2401297"/>
                  </a:lnTo>
                  <a:lnTo>
                    <a:pt x="1891383" y="2396628"/>
                  </a:lnTo>
                  <a:lnTo>
                    <a:pt x="1887996" y="2394394"/>
                  </a:lnTo>
                  <a:lnTo>
                    <a:pt x="1883416" y="2391257"/>
                  </a:lnTo>
                  <a:lnTo>
                    <a:pt x="1879695" y="2388880"/>
                  </a:lnTo>
                  <a:close/>
                </a:path>
                <a:path w="17894935" h="10099040">
                  <a:moveTo>
                    <a:pt x="1807648" y="2337630"/>
                  </a:moveTo>
                  <a:lnTo>
                    <a:pt x="1802646" y="2338258"/>
                  </a:lnTo>
                  <a:lnTo>
                    <a:pt x="1798178" y="2345033"/>
                  </a:lnTo>
                  <a:lnTo>
                    <a:pt x="1798805" y="2350035"/>
                  </a:lnTo>
                  <a:lnTo>
                    <a:pt x="1802192" y="2352269"/>
                  </a:lnTo>
                  <a:lnTo>
                    <a:pt x="1806773" y="2355407"/>
                  </a:lnTo>
                  <a:lnTo>
                    <a:pt x="1811447" y="2357400"/>
                  </a:lnTo>
                  <a:lnTo>
                    <a:pt x="1815305" y="2356679"/>
                  </a:lnTo>
                  <a:lnTo>
                    <a:pt x="1817397" y="2353626"/>
                  </a:lnTo>
                  <a:lnTo>
                    <a:pt x="1819631" y="2350238"/>
                  </a:lnTo>
                  <a:lnTo>
                    <a:pt x="1819003" y="2345235"/>
                  </a:lnTo>
                  <a:lnTo>
                    <a:pt x="1815616" y="2343001"/>
                  </a:lnTo>
                  <a:lnTo>
                    <a:pt x="1811036" y="2339863"/>
                  </a:lnTo>
                  <a:lnTo>
                    <a:pt x="1807648" y="2337630"/>
                  </a:lnTo>
                  <a:close/>
                </a:path>
                <a:path w="17894935" h="10099040">
                  <a:moveTo>
                    <a:pt x="10657488" y="6108733"/>
                  </a:moveTo>
                  <a:lnTo>
                    <a:pt x="10653388" y="6108168"/>
                  </a:lnTo>
                  <a:lnTo>
                    <a:pt x="10648145" y="6107510"/>
                  </a:lnTo>
                  <a:lnTo>
                    <a:pt x="10644046" y="6106944"/>
                  </a:lnTo>
                  <a:lnTo>
                    <a:pt x="10640478" y="6109764"/>
                  </a:lnTo>
                  <a:lnTo>
                    <a:pt x="10639913" y="6113863"/>
                  </a:lnTo>
                  <a:lnTo>
                    <a:pt x="10639633" y="6117294"/>
                  </a:lnTo>
                  <a:lnTo>
                    <a:pt x="10641450" y="6120437"/>
                  </a:lnTo>
                  <a:lnTo>
                    <a:pt x="10644454" y="6121718"/>
                  </a:lnTo>
                  <a:lnTo>
                    <a:pt x="10644263" y="6121242"/>
                  </a:lnTo>
                  <a:lnTo>
                    <a:pt x="10646265" y="6122096"/>
                  </a:lnTo>
                  <a:lnTo>
                    <a:pt x="10651506" y="6122754"/>
                  </a:lnTo>
                  <a:lnTo>
                    <a:pt x="10655606" y="6123319"/>
                  </a:lnTo>
                  <a:lnTo>
                    <a:pt x="10659176" y="6120502"/>
                  </a:lnTo>
                  <a:lnTo>
                    <a:pt x="10660254" y="6112675"/>
                  </a:lnTo>
                  <a:lnTo>
                    <a:pt x="10660306" y="6112303"/>
                  </a:lnTo>
                  <a:lnTo>
                    <a:pt x="10657488" y="6108733"/>
                  </a:lnTo>
                  <a:close/>
                </a:path>
                <a:path w="17894935" h="10099040">
                  <a:moveTo>
                    <a:pt x="13752817" y="7422391"/>
                  </a:moveTo>
                  <a:lnTo>
                    <a:pt x="13748098" y="7422351"/>
                  </a:lnTo>
                  <a:lnTo>
                    <a:pt x="13745197" y="7425453"/>
                  </a:lnTo>
                  <a:lnTo>
                    <a:pt x="13742437" y="7428222"/>
                  </a:lnTo>
                  <a:lnTo>
                    <a:pt x="13742398" y="7432940"/>
                  </a:lnTo>
                  <a:lnTo>
                    <a:pt x="13749462" y="7439505"/>
                  </a:lnTo>
                  <a:lnTo>
                    <a:pt x="13749988" y="7440123"/>
                  </a:lnTo>
                  <a:lnTo>
                    <a:pt x="13751657" y="7440836"/>
                  </a:lnTo>
                  <a:lnTo>
                    <a:pt x="13751515" y="7441169"/>
                  </a:lnTo>
                  <a:lnTo>
                    <a:pt x="13754185" y="7442308"/>
                  </a:lnTo>
                  <a:lnTo>
                    <a:pt x="13757710" y="7441445"/>
                  </a:lnTo>
                  <a:lnTo>
                    <a:pt x="13759851" y="7439201"/>
                  </a:lnTo>
                  <a:lnTo>
                    <a:pt x="13762611" y="7436433"/>
                  </a:lnTo>
                  <a:lnTo>
                    <a:pt x="13762648" y="7431713"/>
                  </a:lnTo>
                  <a:lnTo>
                    <a:pt x="13755585" y="7425150"/>
                  </a:lnTo>
                  <a:lnTo>
                    <a:pt x="13752817" y="7422391"/>
                  </a:lnTo>
                  <a:close/>
                </a:path>
                <a:path w="17894935" h="10099040">
                  <a:moveTo>
                    <a:pt x="1735887" y="2285712"/>
                  </a:moveTo>
                  <a:lnTo>
                    <a:pt x="1731218" y="2286483"/>
                  </a:lnTo>
                  <a:lnTo>
                    <a:pt x="1726082" y="2292972"/>
                  </a:lnTo>
                  <a:lnTo>
                    <a:pt x="1726853" y="2297641"/>
                  </a:lnTo>
                  <a:lnTo>
                    <a:pt x="1730098" y="2300209"/>
                  </a:lnTo>
                  <a:lnTo>
                    <a:pt x="1734678" y="2303346"/>
                  </a:lnTo>
                  <a:lnTo>
                    <a:pt x="1736347" y="2304059"/>
                  </a:lnTo>
                  <a:lnTo>
                    <a:pt x="1736205" y="2304393"/>
                  </a:lnTo>
                  <a:lnTo>
                    <a:pt x="1739209" y="2305674"/>
                  </a:lnTo>
                  <a:lnTo>
                    <a:pt x="1743068" y="2304952"/>
                  </a:lnTo>
                  <a:lnTo>
                    <a:pt x="1745160" y="2301899"/>
                  </a:lnTo>
                  <a:lnTo>
                    <a:pt x="1747728" y="2298654"/>
                  </a:lnTo>
                  <a:lnTo>
                    <a:pt x="1746957" y="2293985"/>
                  </a:lnTo>
                  <a:lnTo>
                    <a:pt x="1743712" y="2291417"/>
                  </a:lnTo>
                  <a:lnTo>
                    <a:pt x="1739132" y="2288280"/>
                  </a:lnTo>
                  <a:lnTo>
                    <a:pt x="1735887" y="2285712"/>
                  </a:lnTo>
                  <a:close/>
                </a:path>
                <a:path w="17894935" h="10099040">
                  <a:moveTo>
                    <a:pt x="10745622" y="6119497"/>
                  </a:moveTo>
                  <a:lnTo>
                    <a:pt x="10741523" y="6118933"/>
                  </a:lnTo>
                  <a:lnTo>
                    <a:pt x="10736279" y="6118275"/>
                  </a:lnTo>
                  <a:lnTo>
                    <a:pt x="10732037" y="6118043"/>
                  </a:lnTo>
                  <a:lnTo>
                    <a:pt x="10728468" y="6120861"/>
                  </a:lnTo>
                  <a:lnTo>
                    <a:pt x="10727903" y="6124960"/>
                  </a:lnTo>
                  <a:lnTo>
                    <a:pt x="10727622" y="6128391"/>
                  </a:lnTo>
                  <a:lnTo>
                    <a:pt x="10729439" y="6131534"/>
                  </a:lnTo>
                  <a:lnTo>
                    <a:pt x="10732444" y="6132816"/>
                  </a:lnTo>
                  <a:lnTo>
                    <a:pt x="10732586" y="6132481"/>
                  </a:lnTo>
                  <a:lnTo>
                    <a:pt x="10734588" y="6133335"/>
                  </a:lnTo>
                  <a:lnTo>
                    <a:pt x="10739832" y="6133994"/>
                  </a:lnTo>
                  <a:lnTo>
                    <a:pt x="10744074" y="6134226"/>
                  </a:lnTo>
                  <a:lnTo>
                    <a:pt x="10747642" y="6131408"/>
                  </a:lnTo>
                  <a:lnTo>
                    <a:pt x="10748207" y="6127308"/>
                  </a:lnTo>
                  <a:lnTo>
                    <a:pt x="10748438" y="6123067"/>
                  </a:lnTo>
                  <a:lnTo>
                    <a:pt x="10745622" y="6119497"/>
                  </a:lnTo>
                  <a:close/>
                </a:path>
                <a:path w="17894935" h="10099040">
                  <a:moveTo>
                    <a:pt x="13687522" y="7361789"/>
                  </a:moveTo>
                  <a:lnTo>
                    <a:pt x="13682804" y="7361750"/>
                  </a:lnTo>
                  <a:lnTo>
                    <a:pt x="13679902" y="7364852"/>
                  </a:lnTo>
                  <a:lnTo>
                    <a:pt x="13677477" y="7367763"/>
                  </a:lnTo>
                  <a:lnTo>
                    <a:pt x="13677437" y="7372481"/>
                  </a:lnTo>
                  <a:lnTo>
                    <a:pt x="13684502" y="7379045"/>
                  </a:lnTo>
                  <a:lnTo>
                    <a:pt x="13685027" y="7379664"/>
                  </a:lnTo>
                  <a:lnTo>
                    <a:pt x="13689365" y="7381514"/>
                  </a:lnTo>
                  <a:lnTo>
                    <a:pt x="13692890" y="7380651"/>
                  </a:lnTo>
                  <a:lnTo>
                    <a:pt x="13695031" y="7378407"/>
                  </a:lnTo>
                  <a:lnTo>
                    <a:pt x="13697457" y="7375496"/>
                  </a:lnTo>
                  <a:lnTo>
                    <a:pt x="13697496" y="7370778"/>
                  </a:lnTo>
                  <a:lnTo>
                    <a:pt x="13690434" y="7364215"/>
                  </a:lnTo>
                  <a:lnTo>
                    <a:pt x="13687522" y="7361789"/>
                  </a:lnTo>
                  <a:close/>
                </a:path>
                <a:path w="17894935" h="10099040">
                  <a:moveTo>
                    <a:pt x="1664695" y="2232459"/>
                  </a:moveTo>
                  <a:lnTo>
                    <a:pt x="1660026" y="2233230"/>
                  </a:lnTo>
                  <a:lnTo>
                    <a:pt x="1654891" y="2239719"/>
                  </a:lnTo>
                  <a:lnTo>
                    <a:pt x="1655661" y="2244388"/>
                  </a:lnTo>
                  <a:lnTo>
                    <a:pt x="1663344" y="2250427"/>
                  </a:lnTo>
                  <a:lnTo>
                    <a:pt x="1665013" y="2251139"/>
                  </a:lnTo>
                  <a:lnTo>
                    <a:pt x="1664537" y="2251330"/>
                  </a:lnTo>
                  <a:lnTo>
                    <a:pt x="1667541" y="2252612"/>
                  </a:lnTo>
                  <a:lnTo>
                    <a:pt x="1671542" y="2251558"/>
                  </a:lnTo>
                  <a:lnTo>
                    <a:pt x="1673492" y="2248837"/>
                  </a:lnTo>
                  <a:lnTo>
                    <a:pt x="1676060" y="2245593"/>
                  </a:lnTo>
                  <a:lnTo>
                    <a:pt x="1675289" y="2240924"/>
                  </a:lnTo>
                  <a:lnTo>
                    <a:pt x="1672044" y="2238356"/>
                  </a:lnTo>
                  <a:lnTo>
                    <a:pt x="1667940" y="2235027"/>
                  </a:lnTo>
                  <a:lnTo>
                    <a:pt x="1664695" y="2232459"/>
                  </a:lnTo>
                  <a:close/>
                </a:path>
                <a:path w="17894935" h="10099040">
                  <a:moveTo>
                    <a:pt x="10833754" y="6130261"/>
                  </a:moveTo>
                  <a:lnTo>
                    <a:pt x="10829654" y="6129696"/>
                  </a:lnTo>
                  <a:lnTo>
                    <a:pt x="10824411" y="6129038"/>
                  </a:lnTo>
                  <a:lnTo>
                    <a:pt x="10820169" y="6128806"/>
                  </a:lnTo>
                  <a:lnTo>
                    <a:pt x="10816601" y="6131625"/>
                  </a:lnTo>
                  <a:lnTo>
                    <a:pt x="10816036" y="6135724"/>
                  </a:lnTo>
                  <a:lnTo>
                    <a:pt x="10815756" y="6139156"/>
                  </a:lnTo>
                  <a:lnTo>
                    <a:pt x="10817571" y="6142297"/>
                  </a:lnTo>
                  <a:lnTo>
                    <a:pt x="10820575" y="6143578"/>
                  </a:lnTo>
                  <a:lnTo>
                    <a:pt x="10820717" y="6143244"/>
                  </a:lnTo>
                  <a:lnTo>
                    <a:pt x="10822721" y="6144099"/>
                  </a:lnTo>
                  <a:lnTo>
                    <a:pt x="10827964" y="6144757"/>
                  </a:lnTo>
                  <a:lnTo>
                    <a:pt x="10832206" y="6144989"/>
                  </a:lnTo>
                  <a:lnTo>
                    <a:pt x="10835776" y="6142172"/>
                  </a:lnTo>
                  <a:lnTo>
                    <a:pt x="10836340" y="6138072"/>
                  </a:lnTo>
                  <a:lnTo>
                    <a:pt x="10836571" y="6133831"/>
                  </a:lnTo>
                  <a:lnTo>
                    <a:pt x="10833754" y="6130261"/>
                  </a:lnTo>
                  <a:close/>
                </a:path>
                <a:path w="17894935" h="10099040">
                  <a:moveTo>
                    <a:pt x="1594456" y="2178824"/>
                  </a:moveTo>
                  <a:lnTo>
                    <a:pt x="1589787" y="2179593"/>
                  </a:lnTo>
                  <a:lnTo>
                    <a:pt x="1584651" y="2186083"/>
                  </a:lnTo>
                  <a:lnTo>
                    <a:pt x="1585422" y="2190752"/>
                  </a:lnTo>
                  <a:lnTo>
                    <a:pt x="1588667" y="2193320"/>
                  </a:lnTo>
                  <a:lnTo>
                    <a:pt x="1592771" y="2196649"/>
                  </a:lnTo>
                  <a:lnTo>
                    <a:pt x="1594440" y="2197361"/>
                  </a:lnTo>
                  <a:lnTo>
                    <a:pt x="1594298" y="2197695"/>
                  </a:lnTo>
                  <a:lnTo>
                    <a:pt x="1597302" y="2198977"/>
                  </a:lnTo>
                  <a:lnTo>
                    <a:pt x="1601303" y="2197921"/>
                  </a:lnTo>
                  <a:lnTo>
                    <a:pt x="1603252" y="2195202"/>
                  </a:lnTo>
                  <a:lnTo>
                    <a:pt x="1605821" y="2191956"/>
                  </a:lnTo>
                  <a:lnTo>
                    <a:pt x="1605050" y="2187288"/>
                  </a:lnTo>
                  <a:lnTo>
                    <a:pt x="1601805" y="2184720"/>
                  </a:lnTo>
                  <a:lnTo>
                    <a:pt x="1597701" y="2181391"/>
                  </a:lnTo>
                  <a:lnTo>
                    <a:pt x="1594456" y="2178824"/>
                  </a:lnTo>
                  <a:close/>
                </a:path>
                <a:path w="17894935" h="10099040">
                  <a:moveTo>
                    <a:pt x="13621751" y="7301379"/>
                  </a:moveTo>
                  <a:lnTo>
                    <a:pt x="13617224" y="7301814"/>
                  </a:lnTo>
                  <a:lnTo>
                    <a:pt x="13611421" y="7308020"/>
                  </a:lnTo>
                  <a:lnTo>
                    <a:pt x="13611857" y="7312546"/>
                  </a:lnTo>
                  <a:lnTo>
                    <a:pt x="13618921" y="7319110"/>
                  </a:lnTo>
                  <a:lnTo>
                    <a:pt x="13619445" y="7319729"/>
                  </a:lnTo>
                  <a:lnTo>
                    <a:pt x="13623787" y="7321581"/>
                  </a:lnTo>
                  <a:lnTo>
                    <a:pt x="13627168" y="7321050"/>
                  </a:lnTo>
                  <a:lnTo>
                    <a:pt x="13629451" y="7318473"/>
                  </a:lnTo>
                  <a:lnTo>
                    <a:pt x="13632353" y="7315370"/>
                  </a:lnTo>
                  <a:lnTo>
                    <a:pt x="13631916" y="7310844"/>
                  </a:lnTo>
                  <a:lnTo>
                    <a:pt x="13621751" y="7301379"/>
                  </a:lnTo>
                  <a:close/>
                </a:path>
                <a:path w="17894935" h="10099040">
                  <a:moveTo>
                    <a:pt x="10921885" y="6141024"/>
                  </a:moveTo>
                  <a:lnTo>
                    <a:pt x="10917786" y="6140460"/>
                  </a:lnTo>
                  <a:lnTo>
                    <a:pt x="10912544" y="6139802"/>
                  </a:lnTo>
                  <a:lnTo>
                    <a:pt x="10908303" y="6139570"/>
                  </a:lnTo>
                  <a:lnTo>
                    <a:pt x="10904733" y="6142388"/>
                  </a:lnTo>
                  <a:lnTo>
                    <a:pt x="10904167" y="6146487"/>
                  </a:lnTo>
                  <a:lnTo>
                    <a:pt x="10903887" y="6149919"/>
                  </a:lnTo>
                  <a:lnTo>
                    <a:pt x="10905704" y="6153061"/>
                  </a:lnTo>
                  <a:lnTo>
                    <a:pt x="10908709" y="6154343"/>
                  </a:lnTo>
                  <a:lnTo>
                    <a:pt x="10908852" y="6154009"/>
                  </a:lnTo>
                  <a:lnTo>
                    <a:pt x="10910854" y="6154863"/>
                  </a:lnTo>
                  <a:lnTo>
                    <a:pt x="10916098" y="6155522"/>
                  </a:lnTo>
                  <a:lnTo>
                    <a:pt x="10920339" y="6155753"/>
                  </a:lnTo>
                  <a:lnTo>
                    <a:pt x="10923908" y="6152935"/>
                  </a:lnTo>
                  <a:lnTo>
                    <a:pt x="10924472" y="6148836"/>
                  </a:lnTo>
                  <a:lnTo>
                    <a:pt x="10924703" y="6144594"/>
                  </a:lnTo>
                  <a:lnTo>
                    <a:pt x="10921885" y="6141024"/>
                  </a:lnTo>
                  <a:close/>
                </a:path>
                <a:path w="17894935" h="10099040">
                  <a:moveTo>
                    <a:pt x="1524502" y="2124519"/>
                  </a:moveTo>
                  <a:lnTo>
                    <a:pt x="1519833" y="2125290"/>
                  </a:lnTo>
                  <a:lnTo>
                    <a:pt x="1514697" y="2131780"/>
                  </a:lnTo>
                  <a:lnTo>
                    <a:pt x="1515468" y="2136449"/>
                  </a:lnTo>
                  <a:lnTo>
                    <a:pt x="1518712" y="2139017"/>
                  </a:lnTo>
                  <a:lnTo>
                    <a:pt x="1522817" y="2142345"/>
                  </a:lnTo>
                  <a:lnTo>
                    <a:pt x="1527490" y="2144339"/>
                  </a:lnTo>
                  <a:lnTo>
                    <a:pt x="1531349" y="2143618"/>
                  </a:lnTo>
                  <a:lnTo>
                    <a:pt x="1533298" y="2140898"/>
                  </a:lnTo>
                  <a:lnTo>
                    <a:pt x="1535866" y="2137653"/>
                  </a:lnTo>
                  <a:lnTo>
                    <a:pt x="1535095" y="2132985"/>
                  </a:lnTo>
                  <a:lnTo>
                    <a:pt x="1531850" y="2130417"/>
                  </a:lnTo>
                  <a:lnTo>
                    <a:pt x="1527746" y="2127087"/>
                  </a:lnTo>
                  <a:lnTo>
                    <a:pt x="1524502" y="2124519"/>
                  </a:lnTo>
                  <a:close/>
                </a:path>
                <a:path w="17894935" h="10099040">
                  <a:moveTo>
                    <a:pt x="13555744" y="7242445"/>
                  </a:moveTo>
                  <a:lnTo>
                    <a:pt x="13551218" y="7242882"/>
                  </a:lnTo>
                  <a:lnTo>
                    <a:pt x="13545414" y="7249087"/>
                  </a:lnTo>
                  <a:lnTo>
                    <a:pt x="13545851" y="7253614"/>
                  </a:lnTo>
                  <a:lnTo>
                    <a:pt x="13552913" y="7260178"/>
                  </a:lnTo>
                  <a:lnTo>
                    <a:pt x="13553772" y="7260939"/>
                  </a:lnTo>
                  <a:lnTo>
                    <a:pt x="13557778" y="7262647"/>
                  </a:lnTo>
                  <a:lnTo>
                    <a:pt x="13561161" y="7262118"/>
                  </a:lnTo>
                  <a:lnTo>
                    <a:pt x="13563445" y="7259540"/>
                  </a:lnTo>
                  <a:lnTo>
                    <a:pt x="13566346" y="7256438"/>
                  </a:lnTo>
                  <a:lnTo>
                    <a:pt x="13565909" y="7251912"/>
                  </a:lnTo>
                  <a:lnTo>
                    <a:pt x="13555744" y="7242445"/>
                  </a:lnTo>
                  <a:close/>
                </a:path>
                <a:path w="17894935" h="10099040">
                  <a:moveTo>
                    <a:pt x="11009827" y="6151312"/>
                  </a:moveTo>
                  <a:lnTo>
                    <a:pt x="11005728" y="6150747"/>
                  </a:lnTo>
                  <a:lnTo>
                    <a:pt x="11000484" y="6150088"/>
                  </a:lnTo>
                  <a:lnTo>
                    <a:pt x="10996242" y="6149857"/>
                  </a:lnTo>
                  <a:lnTo>
                    <a:pt x="10992673" y="6152675"/>
                  </a:lnTo>
                  <a:lnTo>
                    <a:pt x="10992108" y="6156774"/>
                  </a:lnTo>
                  <a:lnTo>
                    <a:pt x="10991828" y="6160205"/>
                  </a:lnTo>
                  <a:lnTo>
                    <a:pt x="10993645" y="6163348"/>
                  </a:lnTo>
                  <a:lnTo>
                    <a:pt x="10996649" y="6164630"/>
                  </a:lnTo>
                  <a:lnTo>
                    <a:pt x="10996791" y="6164296"/>
                  </a:lnTo>
                  <a:lnTo>
                    <a:pt x="10998794" y="6165151"/>
                  </a:lnTo>
                  <a:lnTo>
                    <a:pt x="11004037" y="6165809"/>
                  </a:lnTo>
                  <a:lnTo>
                    <a:pt x="11008280" y="6166041"/>
                  </a:lnTo>
                  <a:lnTo>
                    <a:pt x="11011849" y="6163223"/>
                  </a:lnTo>
                  <a:lnTo>
                    <a:pt x="11012414" y="6159123"/>
                  </a:lnTo>
                  <a:lnTo>
                    <a:pt x="11012645" y="6154882"/>
                  </a:lnTo>
                  <a:lnTo>
                    <a:pt x="11009827" y="6151312"/>
                  </a:lnTo>
                  <a:close/>
                </a:path>
                <a:path w="17894935" h="10099040">
                  <a:moveTo>
                    <a:pt x="1455308" y="2069357"/>
                  </a:moveTo>
                  <a:lnTo>
                    <a:pt x="1450448" y="2069651"/>
                  </a:lnTo>
                  <a:lnTo>
                    <a:pt x="1445312" y="2076140"/>
                  </a:lnTo>
                  <a:lnTo>
                    <a:pt x="1445606" y="2081001"/>
                  </a:lnTo>
                  <a:lnTo>
                    <a:pt x="1448851" y="2083568"/>
                  </a:lnTo>
                  <a:lnTo>
                    <a:pt x="1452956" y="2086898"/>
                  </a:lnTo>
                  <a:lnTo>
                    <a:pt x="1457629" y="2088891"/>
                  </a:lnTo>
                  <a:lnTo>
                    <a:pt x="1461154" y="2088028"/>
                  </a:lnTo>
                  <a:lnTo>
                    <a:pt x="1463437" y="2085451"/>
                  </a:lnTo>
                  <a:lnTo>
                    <a:pt x="1465863" y="2082539"/>
                  </a:lnTo>
                  <a:lnTo>
                    <a:pt x="1465568" y="2077679"/>
                  </a:lnTo>
                  <a:lnTo>
                    <a:pt x="1462324" y="2075111"/>
                  </a:lnTo>
                  <a:lnTo>
                    <a:pt x="1458219" y="2071783"/>
                  </a:lnTo>
                  <a:lnTo>
                    <a:pt x="1455308" y="2069357"/>
                  </a:lnTo>
                  <a:close/>
                </a:path>
                <a:path w="17894935" h="10099040">
                  <a:moveTo>
                    <a:pt x="13488977" y="7184373"/>
                  </a:moveTo>
                  <a:lnTo>
                    <a:pt x="13484116" y="7184666"/>
                  </a:lnTo>
                  <a:lnTo>
                    <a:pt x="13481548" y="7187911"/>
                  </a:lnTo>
                  <a:lnTo>
                    <a:pt x="13478646" y="7191013"/>
                  </a:lnTo>
                  <a:lnTo>
                    <a:pt x="13478940" y="7195874"/>
                  </a:lnTo>
                  <a:lnTo>
                    <a:pt x="13482185" y="7198441"/>
                  </a:lnTo>
                  <a:lnTo>
                    <a:pt x="13486147" y="7202105"/>
                  </a:lnTo>
                  <a:lnTo>
                    <a:pt x="13488150" y="7202959"/>
                  </a:lnTo>
                  <a:lnTo>
                    <a:pt x="13488008" y="7203293"/>
                  </a:lnTo>
                  <a:lnTo>
                    <a:pt x="13491012" y="7204574"/>
                  </a:lnTo>
                  <a:lnTo>
                    <a:pt x="13494393" y="7204043"/>
                  </a:lnTo>
                  <a:lnTo>
                    <a:pt x="13496676" y="7201467"/>
                  </a:lnTo>
                  <a:lnTo>
                    <a:pt x="13499578" y="7198364"/>
                  </a:lnTo>
                  <a:lnTo>
                    <a:pt x="13499283" y="7193504"/>
                  </a:lnTo>
                  <a:lnTo>
                    <a:pt x="13496039" y="7190936"/>
                  </a:lnTo>
                  <a:lnTo>
                    <a:pt x="13488977" y="7184373"/>
                  </a:lnTo>
                  <a:close/>
                </a:path>
                <a:path w="17894935" h="10099040">
                  <a:moveTo>
                    <a:pt x="11098101" y="6161741"/>
                  </a:moveTo>
                  <a:lnTo>
                    <a:pt x="11094002" y="6161177"/>
                  </a:lnTo>
                  <a:lnTo>
                    <a:pt x="11088760" y="6160519"/>
                  </a:lnTo>
                  <a:lnTo>
                    <a:pt x="11084518" y="6160287"/>
                  </a:lnTo>
                  <a:lnTo>
                    <a:pt x="11080948" y="6163105"/>
                  </a:lnTo>
                  <a:lnTo>
                    <a:pt x="11080384" y="6167204"/>
                  </a:lnTo>
                  <a:lnTo>
                    <a:pt x="11080103" y="6170637"/>
                  </a:lnTo>
                  <a:lnTo>
                    <a:pt x="11081920" y="6173778"/>
                  </a:lnTo>
                  <a:lnTo>
                    <a:pt x="11084924" y="6175060"/>
                  </a:lnTo>
                  <a:lnTo>
                    <a:pt x="11085067" y="6174726"/>
                  </a:lnTo>
                  <a:lnTo>
                    <a:pt x="11087070" y="6175581"/>
                  </a:lnTo>
                  <a:lnTo>
                    <a:pt x="11092312" y="6176238"/>
                  </a:lnTo>
                  <a:lnTo>
                    <a:pt x="11096553" y="6176470"/>
                  </a:lnTo>
                  <a:lnTo>
                    <a:pt x="11100123" y="6173652"/>
                  </a:lnTo>
                  <a:lnTo>
                    <a:pt x="11100688" y="6169552"/>
                  </a:lnTo>
                  <a:lnTo>
                    <a:pt x="11100919" y="6165312"/>
                  </a:lnTo>
                  <a:lnTo>
                    <a:pt x="11098101" y="6161741"/>
                  </a:lnTo>
                  <a:close/>
                </a:path>
                <a:path w="17894935" h="10099040">
                  <a:moveTo>
                    <a:pt x="1386542" y="2013193"/>
                  </a:moveTo>
                  <a:lnTo>
                    <a:pt x="1381682" y="2013486"/>
                  </a:lnTo>
                  <a:lnTo>
                    <a:pt x="1376546" y="2019976"/>
                  </a:lnTo>
                  <a:lnTo>
                    <a:pt x="1376840" y="2024838"/>
                  </a:lnTo>
                  <a:lnTo>
                    <a:pt x="1380085" y="2027405"/>
                  </a:lnTo>
                  <a:lnTo>
                    <a:pt x="1384189" y="2030734"/>
                  </a:lnTo>
                  <a:lnTo>
                    <a:pt x="1386192" y="2031588"/>
                  </a:lnTo>
                  <a:lnTo>
                    <a:pt x="1386050" y="2031922"/>
                  </a:lnTo>
                  <a:lnTo>
                    <a:pt x="1389054" y="2033204"/>
                  </a:lnTo>
                  <a:lnTo>
                    <a:pt x="1392579" y="2032339"/>
                  </a:lnTo>
                  <a:lnTo>
                    <a:pt x="1394862" y="2029763"/>
                  </a:lnTo>
                  <a:lnTo>
                    <a:pt x="1397430" y="2026518"/>
                  </a:lnTo>
                  <a:lnTo>
                    <a:pt x="1397136" y="2021657"/>
                  </a:lnTo>
                  <a:lnTo>
                    <a:pt x="1393891" y="2019089"/>
                  </a:lnTo>
                  <a:lnTo>
                    <a:pt x="1389787" y="2015760"/>
                  </a:lnTo>
                  <a:lnTo>
                    <a:pt x="1386542" y="2013193"/>
                  </a:lnTo>
                  <a:close/>
                </a:path>
                <a:path w="17894935" h="10099040">
                  <a:moveTo>
                    <a:pt x="13421112" y="7127014"/>
                  </a:moveTo>
                  <a:lnTo>
                    <a:pt x="13416252" y="7127308"/>
                  </a:lnTo>
                  <a:lnTo>
                    <a:pt x="13411116" y="7133798"/>
                  </a:lnTo>
                  <a:lnTo>
                    <a:pt x="13411411" y="7138659"/>
                  </a:lnTo>
                  <a:lnTo>
                    <a:pt x="13414656" y="7141226"/>
                  </a:lnTo>
                  <a:lnTo>
                    <a:pt x="13418760" y="7144556"/>
                  </a:lnTo>
                  <a:lnTo>
                    <a:pt x="13420763" y="7145410"/>
                  </a:lnTo>
                  <a:lnTo>
                    <a:pt x="13420621" y="7145744"/>
                  </a:lnTo>
                  <a:lnTo>
                    <a:pt x="13423625" y="7147025"/>
                  </a:lnTo>
                  <a:lnTo>
                    <a:pt x="13427151" y="7146161"/>
                  </a:lnTo>
                  <a:lnTo>
                    <a:pt x="13429434" y="7143585"/>
                  </a:lnTo>
                  <a:lnTo>
                    <a:pt x="13432002" y="7140340"/>
                  </a:lnTo>
                  <a:lnTo>
                    <a:pt x="13431707" y="7135479"/>
                  </a:lnTo>
                  <a:lnTo>
                    <a:pt x="13428461" y="7132911"/>
                  </a:lnTo>
                  <a:lnTo>
                    <a:pt x="13424358" y="7129582"/>
                  </a:lnTo>
                  <a:lnTo>
                    <a:pt x="13421112" y="7127014"/>
                  </a:lnTo>
                  <a:close/>
                </a:path>
                <a:path w="17894935" h="10099040">
                  <a:moveTo>
                    <a:pt x="11186092" y="6172839"/>
                  </a:moveTo>
                  <a:lnTo>
                    <a:pt x="11181993" y="6172275"/>
                  </a:lnTo>
                  <a:lnTo>
                    <a:pt x="11176749" y="6171616"/>
                  </a:lnTo>
                  <a:lnTo>
                    <a:pt x="11172508" y="6171385"/>
                  </a:lnTo>
                  <a:lnTo>
                    <a:pt x="11168938" y="6174203"/>
                  </a:lnTo>
                  <a:lnTo>
                    <a:pt x="11168373" y="6178302"/>
                  </a:lnTo>
                  <a:lnTo>
                    <a:pt x="11168093" y="6181734"/>
                  </a:lnTo>
                  <a:lnTo>
                    <a:pt x="11169910" y="6184876"/>
                  </a:lnTo>
                  <a:lnTo>
                    <a:pt x="11172914" y="6186157"/>
                  </a:lnTo>
                  <a:lnTo>
                    <a:pt x="11173056" y="6185824"/>
                  </a:lnTo>
                  <a:lnTo>
                    <a:pt x="11175060" y="6186678"/>
                  </a:lnTo>
                  <a:lnTo>
                    <a:pt x="11180303" y="6187336"/>
                  </a:lnTo>
                  <a:lnTo>
                    <a:pt x="11184545" y="6187568"/>
                  </a:lnTo>
                  <a:lnTo>
                    <a:pt x="11188115" y="6184750"/>
                  </a:lnTo>
                  <a:lnTo>
                    <a:pt x="11188680" y="6180651"/>
                  </a:lnTo>
                  <a:lnTo>
                    <a:pt x="11188910" y="6176410"/>
                  </a:lnTo>
                  <a:lnTo>
                    <a:pt x="11186092" y="6172839"/>
                  </a:lnTo>
                  <a:close/>
                </a:path>
                <a:path w="17894935" h="10099040">
                  <a:moveTo>
                    <a:pt x="1318680" y="1955836"/>
                  </a:moveTo>
                  <a:lnTo>
                    <a:pt x="1313819" y="1956130"/>
                  </a:lnTo>
                  <a:lnTo>
                    <a:pt x="1308683" y="1962620"/>
                  </a:lnTo>
                  <a:lnTo>
                    <a:pt x="1308978" y="1967480"/>
                  </a:lnTo>
                  <a:lnTo>
                    <a:pt x="1312223" y="1970048"/>
                  </a:lnTo>
                  <a:lnTo>
                    <a:pt x="1316327" y="1973376"/>
                  </a:lnTo>
                  <a:lnTo>
                    <a:pt x="1318330" y="1974231"/>
                  </a:lnTo>
                  <a:lnTo>
                    <a:pt x="1318187" y="1974565"/>
                  </a:lnTo>
                  <a:lnTo>
                    <a:pt x="1321192" y="1975847"/>
                  </a:lnTo>
                  <a:lnTo>
                    <a:pt x="1324717" y="1974983"/>
                  </a:lnTo>
                  <a:lnTo>
                    <a:pt x="1327000" y="1972405"/>
                  </a:lnTo>
                  <a:lnTo>
                    <a:pt x="1329567" y="1969161"/>
                  </a:lnTo>
                  <a:lnTo>
                    <a:pt x="1329273" y="1964300"/>
                  </a:lnTo>
                  <a:lnTo>
                    <a:pt x="1326028" y="1961733"/>
                  </a:lnTo>
                  <a:lnTo>
                    <a:pt x="1321924" y="1958404"/>
                  </a:lnTo>
                  <a:lnTo>
                    <a:pt x="1318680" y="1955836"/>
                  </a:lnTo>
                  <a:close/>
                </a:path>
                <a:path w="17894935" h="10099040">
                  <a:moveTo>
                    <a:pt x="11273939" y="6184271"/>
                  </a:moveTo>
                  <a:lnTo>
                    <a:pt x="11269840" y="6183706"/>
                  </a:lnTo>
                  <a:lnTo>
                    <a:pt x="11264596" y="6183047"/>
                  </a:lnTo>
                  <a:lnTo>
                    <a:pt x="11260498" y="6182482"/>
                  </a:lnTo>
                  <a:lnTo>
                    <a:pt x="11256929" y="6185300"/>
                  </a:lnTo>
                  <a:lnTo>
                    <a:pt x="11256364" y="6189400"/>
                  </a:lnTo>
                  <a:lnTo>
                    <a:pt x="11256084" y="6192831"/>
                  </a:lnTo>
                  <a:lnTo>
                    <a:pt x="11257899" y="6195973"/>
                  </a:lnTo>
                  <a:lnTo>
                    <a:pt x="11260904" y="6197255"/>
                  </a:lnTo>
                  <a:lnTo>
                    <a:pt x="11260713" y="6196779"/>
                  </a:lnTo>
                  <a:lnTo>
                    <a:pt x="11262717" y="6197633"/>
                  </a:lnTo>
                  <a:lnTo>
                    <a:pt x="11267959" y="6198291"/>
                  </a:lnTo>
                  <a:lnTo>
                    <a:pt x="11272057" y="6198856"/>
                  </a:lnTo>
                  <a:lnTo>
                    <a:pt x="11275627" y="6196038"/>
                  </a:lnTo>
                  <a:lnTo>
                    <a:pt x="11276705" y="6188212"/>
                  </a:lnTo>
                  <a:lnTo>
                    <a:pt x="11276757" y="6187840"/>
                  </a:lnTo>
                  <a:lnTo>
                    <a:pt x="11273939" y="6184271"/>
                  </a:lnTo>
                  <a:close/>
                </a:path>
                <a:path w="17894935" h="10099040">
                  <a:moveTo>
                    <a:pt x="13352966" y="7070326"/>
                  </a:moveTo>
                  <a:lnTo>
                    <a:pt x="13348105" y="7070619"/>
                  </a:lnTo>
                  <a:lnTo>
                    <a:pt x="13342970" y="7077109"/>
                  </a:lnTo>
                  <a:lnTo>
                    <a:pt x="13343264" y="7081970"/>
                  </a:lnTo>
                  <a:lnTo>
                    <a:pt x="13346509" y="7084538"/>
                  </a:lnTo>
                  <a:lnTo>
                    <a:pt x="13350612" y="7087866"/>
                  </a:lnTo>
                  <a:lnTo>
                    <a:pt x="13352615" y="7088720"/>
                  </a:lnTo>
                  <a:lnTo>
                    <a:pt x="13352473" y="7089054"/>
                  </a:lnTo>
                  <a:lnTo>
                    <a:pt x="13355477" y="7090336"/>
                  </a:lnTo>
                  <a:lnTo>
                    <a:pt x="13359002" y="7089472"/>
                  </a:lnTo>
                  <a:lnTo>
                    <a:pt x="13361285" y="7086895"/>
                  </a:lnTo>
                  <a:lnTo>
                    <a:pt x="13363853" y="7083650"/>
                  </a:lnTo>
                  <a:lnTo>
                    <a:pt x="13363559" y="7078790"/>
                  </a:lnTo>
                  <a:lnTo>
                    <a:pt x="13360313" y="7076222"/>
                  </a:lnTo>
                  <a:lnTo>
                    <a:pt x="13356211" y="7072893"/>
                  </a:lnTo>
                  <a:lnTo>
                    <a:pt x="13352966" y="7070326"/>
                  </a:lnTo>
                  <a:close/>
                </a:path>
                <a:path w="17894935" h="10099040">
                  <a:moveTo>
                    <a:pt x="1252054" y="1897429"/>
                  </a:moveTo>
                  <a:lnTo>
                    <a:pt x="1247528" y="1897865"/>
                  </a:lnTo>
                  <a:lnTo>
                    <a:pt x="1241724" y="1904070"/>
                  </a:lnTo>
                  <a:lnTo>
                    <a:pt x="1242161" y="1908597"/>
                  </a:lnTo>
                  <a:lnTo>
                    <a:pt x="1249225" y="1915161"/>
                  </a:lnTo>
                  <a:lnTo>
                    <a:pt x="1249751" y="1915780"/>
                  </a:lnTo>
                  <a:lnTo>
                    <a:pt x="1254090" y="1917631"/>
                  </a:lnTo>
                  <a:lnTo>
                    <a:pt x="1257472" y="1917101"/>
                  </a:lnTo>
                  <a:lnTo>
                    <a:pt x="1259755" y="1914523"/>
                  </a:lnTo>
                  <a:lnTo>
                    <a:pt x="1262657" y="1911421"/>
                  </a:lnTo>
                  <a:lnTo>
                    <a:pt x="1262221" y="1906894"/>
                  </a:lnTo>
                  <a:lnTo>
                    <a:pt x="1252054" y="1897429"/>
                  </a:lnTo>
                  <a:close/>
                </a:path>
                <a:path w="17894935" h="10099040">
                  <a:moveTo>
                    <a:pt x="11361978" y="6196178"/>
                  </a:moveTo>
                  <a:lnTo>
                    <a:pt x="11357879" y="6195613"/>
                  </a:lnTo>
                  <a:lnTo>
                    <a:pt x="11352638" y="6194955"/>
                  </a:lnTo>
                  <a:lnTo>
                    <a:pt x="11348537" y="6194390"/>
                  </a:lnTo>
                  <a:lnTo>
                    <a:pt x="11344634" y="6197065"/>
                  </a:lnTo>
                  <a:lnTo>
                    <a:pt x="11344069" y="6201165"/>
                  </a:lnTo>
                  <a:lnTo>
                    <a:pt x="11343820" y="6204215"/>
                  </a:lnTo>
                  <a:lnTo>
                    <a:pt x="11343789" y="6204596"/>
                  </a:lnTo>
                  <a:lnTo>
                    <a:pt x="11345606" y="6207739"/>
                  </a:lnTo>
                  <a:lnTo>
                    <a:pt x="11350278" y="6209732"/>
                  </a:lnTo>
                  <a:lnTo>
                    <a:pt x="11355522" y="6210390"/>
                  </a:lnTo>
                  <a:lnTo>
                    <a:pt x="11359621" y="6210955"/>
                  </a:lnTo>
                  <a:lnTo>
                    <a:pt x="11363524" y="6208280"/>
                  </a:lnTo>
                  <a:lnTo>
                    <a:pt x="11364653" y="6200081"/>
                  </a:lnTo>
                  <a:lnTo>
                    <a:pt x="11361978" y="6196178"/>
                  </a:lnTo>
                  <a:close/>
                </a:path>
                <a:path w="17894935" h="10099040">
                  <a:moveTo>
                    <a:pt x="13283579" y="7014686"/>
                  </a:moveTo>
                  <a:lnTo>
                    <a:pt x="13279053" y="7015123"/>
                  </a:lnTo>
                  <a:lnTo>
                    <a:pt x="13273917" y="7021612"/>
                  </a:lnTo>
                  <a:lnTo>
                    <a:pt x="13274354" y="7026139"/>
                  </a:lnTo>
                  <a:lnTo>
                    <a:pt x="13277600" y="7028707"/>
                  </a:lnTo>
                  <a:lnTo>
                    <a:pt x="13281703" y="7032036"/>
                  </a:lnTo>
                  <a:lnTo>
                    <a:pt x="13283373" y="7032748"/>
                  </a:lnTo>
                  <a:lnTo>
                    <a:pt x="13283231" y="7033082"/>
                  </a:lnTo>
                  <a:lnTo>
                    <a:pt x="13286234" y="7034363"/>
                  </a:lnTo>
                  <a:lnTo>
                    <a:pt x="13289760" y="7033499"/>
                  </a:lnTo>
                  <a:lnTo>
                    <a:pt x="13292043" y="7030923"/>
                  </a:lnTo>
                  <a:lnTo>
                    <a:pt x="13294611" y="7027678"/>
                  </a:lnTo>
                  <a:lnTo>
                    <a:pt x="13294174" y="7023151"/>
                  </a:lnTo>
                  <a:lnTo>
                    <a:pt x="13290929" y="7020582"/>
                  </a:lnTo>
                  <a:lnTo>
                    <a:pt x="13286825" y="7017253"/>
                  </a:lnTo>
                  <a:lnTo>
                    <a:pt x="13283579" y="7014686"/>
                  </a:lnTo>
                  <a:close/>
                </a:path>
                <a:path w="17894935" h="10099040">
                  <a:moveTo>
                    <a:pt x="1185713" y="1838353"/>
                  </a:moveTo>
                  <a:lnTo>
                    <a:pt x="1181187" y="1838790"/>
                  </a:lnTo>
                  <a:lnTo>
                    <a:pt x="1175384" y="1844994"/>
                  </a:lnTo>
                  <a:lnTo>
                    <a:pt x="1175820" y="1849521"/>
                  </a:lnTo>
                  <a:lnTo>
                    <a:pt x="1182884" y="1856085"/>
                  </a:lnTo>
                  <a:lnTo>
                    <a:pt x="1183743" y="1856846"/>
                  </a:lnTo>
                  <a:lnTo>
                    <a:pt x="1187749" y="1858555"/>
                  </a:lnTo>
                  <a:lnTo>
                    <a:pt x="1191132" y="1858026"/>
                  </a:lnTo>
                  <a:lnTo>
                    <a:pt x="1193415" y="1855448"/>
                  </a:lnTo>
                  <a:lnTo>
                    <a:pt x="1196317" y="1852346"/>
                  </a:lnTo>
                  <a:lnTo>
                    <a:pt x="1195880" y="1847819"/>
                  </a:lnTo>
                  <a:lnTo>
                    <a:pt x="1185713" y="1838353"/>
                  </a:lnTo>
                  <a:close/>
                </a:path>
                <a:path w="17894935" h="10099040">
                  <a:moveTo>
                    <a:pt x="11449733" y="6208753"/>
                  </a:moveTo>
                  <a:lnTo>
                    <a:pt x="11445634" y="6208189"/>
                  </a:lnTo>
                  <a:lnTo>
                    <a:pt x="11440391" y="6207531"/>
                  </a:lnTo>
                  <a:lnTo>
                    <a:pt x="11436292" y="6206965"/>
                  </a:lnTo>
                  <a:lnTo>
                    <a:pt x="11432388" y="6209640"/>
                  </a:lnTo>
                  <a:lnTo>
                    <a:pt x="11431823" y="6213739"/>
                  </a:lnTo>
                  <a:lnTo>
                    <a:pt x="11431277" y="6216664"/>
                  </a:lnTo>
                  <a:lnTo>
                    <a:pt x="11431209" y="6217029"/>
                  </a:lnTo>
                  <a:lnTo>
                    <a:pt x="11433359" y="6220313"/>
                  </a:lnTo>
                  <a:lnTo>
                    <a:pt x="11438032" y="6222307"/>
                  </a:lnTo>
                  <a:lnTo>
                    <a:pt x="11443276" y="6222965"/>
                  </a:lnTo>
                  <a:lnTo>
                    <a:pt x="11447375" y="6223530"/>
                  </a:lnTo>
                  <a:lnTo>
                    <a:pt x="11451279" y="6220855"/>
                  </a:lnTo>
                  <a:lnTo>
                    <a:pt x="11452409" y="6212657"/>
                  </a:lnTo>
                  <a:lnTo>
                    <a:pt x="11449733" y="6208753"/>
                  </a:lnTo>
                  <a:close/>
                </a:path>
                <a:path w="17894935" h="10099040">
                  <a:moveTo>
                    <a:pt x="13213576" y="6959572"/>
                  </a:moveTo>
                  <a:lnTo>
                    <a:pt x="13208908" y="6960343"/>
                  </a:lnTo>
                  <a:lnTo>
                    <a:pt x="13203771" y="6966833"/>
                  </a:lnTo>
                  <a:lnTo>
                    <a:pt x="13204544" y="6971502"/>
                  </a:lnTo>
                  <a:lnTo>
                    <a:pt x="13207788" y="6974070"/>
                  </a:lnTo>
                  <a:lnTo>
                    <a:pt x="13211893" y="6977399"/>
                  </a:lnTo>
                  <a:lnTo>
                    <a:pt x="13216565" y="6979392"/>
                  </a:lnTo>
                  <a:lnTo>
                    <a:pt x="13220425" y="6978671"/>
                  </a:lnTo>
                  <a:lnTo>
                    <a:pt x="13222374" y="6975952"/>
                  </a:lnTo>
                  <a:lnTo>
                    <a:pt x="13224942" y="6972706"/>
                  </a:lnTo>
                  <a:lnTo>
                    <a:pt x="13224171" y="6968038"/>
                  </a:lnTo>
                  <a:lnTo>
                    <a:pt x="13220926" y="6965469"/>
                  </a:lnTo>
                  <a:lnTo>
                    <a:pt x="13216822" y="6962140"/>
                  </a:lnTo>
                  <a:lnTo>
                    <a:pt x="13213576" y="6959572"/>
                  </a:lnTo>
                  <a:close/>
                </a:path>
                <a:path w="17894935" h="10099040">
                  <a:moveTo>
                    <a:pt x="1120659" y="1779038"/>
                  </a:moveTo>
                  <a:lnTo>
                    <a:pt x="1115941" y="1778998"/>
                  </a:lnTo>
                  <a:lnTo>
                    <a:pt x="1113039" y="1782100"/>
                  </a:lnTo>
                  <a:lnTo>
                    <a:pt x="1110280" y="1784869"/>
                  </a:lnTo>
                  <a:lnTo>
                    <a:pt x="1110241" y="1789586"/>
                  </a:lnTo>
                  <a:lnTo>
                    <a:pt x="1117304" y="1796151"/>
                  </a:lnTo>
                  <a:lnTo>
                    <a:pt x="1117830" y="1796770"/>
                  </a:lnTo>
                  <a:lnTo>
                    <a:pt x="1119499" y="1797482"/>
                  </a:lnTo>
                  <a:lnTo>
                    <a:pt x="1119357" y="1797816"/>
                  </a:lnTo>
                  <a:lnTo>
                    <a:pt x="1122027" y="1798955"/>
                  </a:lnTo>
                  <a:lnTo>
                    <a:pt x="1125552" y="1798091"/>
                  </a:lnTo>
                  <a:lnTo>
                    <a:pt x="1127692" y="1795848"/>
                  </a:lnTo>
                  <a:lnTo>
                    <a:pt x="1130452" y="1793079"/>
                  </a:lnTo>
                  <a:lnTo>
                    <a:pt x="1130492" y="1788361"/>
                  </a:lnTo>
                  <a:lnTo>
                    <a:pt x="1123427" y="1781797"/>
                  </a:lnTo>
                  <a:lnTo>
                    <a:pt x="1120659" y="1779038"/>
                  </a:lnTo>
                  <a:close/>
                </a:path>
                <a:path w="17894935" h="10099040">
                  <a:moveTo>
                    <a:pt x="11537537" y="6222139"/>
                  </a:moveTo>
                  <a:lnTo>
                    <a:pt x="11533437" y="6221574"/>
                  </a:lnTo>
                  <a:lnTo>
                    <a:pt x="11528195" y="6220915"/>
                  </a:lnTo>
                  <a:lnTo>
                    <a:pt x="11524095" y="6220350"/>
                  </a:lnTo>
                  <a:lnTo>
                    <a:pt x="11520191" y="6223025"/>
                  </a:lnTo>
                  <a:lnTo>
                    <a:pt x="11519626" y="6227125"/>
                  </a:lnTo>
                  <a:lnTo>
                    <a:pt x="11518870" y="6230748"/>
                  </a:lnTo>
                  <a:lnTo>
                    <a:pt x="11521019" y="6234032"/>
                  </a:lnTo>
                  <a:lnTo>
                    <a:pt x="11524025" y="6235314"/>
                  </a:lnTo>
                  <a:lnTo>
                    <a:pt x="11524167" y="6234980"/>
                  </a:lnTo>
                  <a:lnTo>
                    <a:pt x="11525835" y="6235692"/>
                  </a:lnTo>
                  <a:lnTo>
                    <a:pt x="11531079" y="6236350"/>
                  </a:lnTo>
                  <a:lnTo>
                    <a:pt x="11535178" y="6236915"/>
                  </a:lnTo>
                  <a:lnTo>
                    <a:pt x="11539083" y="6234241"/>
                  </a:lnTo>
                  <a:lnTo>
                    <a:pt x="11540213" y="6226042"/>
                  </a:lnTo>
                  <a:lnTo>
                    <a:pt x="11537537" y="6222139"/>
                  </a:lnTo>
                  <a:close/>
                </a:path>
                <a:path w="17894935" h="10099040">
                  <a:moveTo>
                    <a:pt x="13142718" y="6906462"/>
                  </a:moveTo>
                  <a:lnTo>
                    <a:pt x="13138050" y="6907232"/>
                  </a:lnTo>
                  <a:lnTo>
                    <a:pt x="13132914" y="6913722"/>
                  </a:lnTo>
                  <a:lnTo>
                    <a:pt x="13133686" y="6918392"/>
                  </a:lnTo>
                  <a:lnTo>
                    <a:pt x="13136931" y="6920959"/>
                  </a:lnTo>
                  <a:lnTo>
                    <a:pt x="13141178" y="6923955"/>
                  </a:lnTo>
                  <a:lnTo>
                    <a:pt x="13142846" y="6924666"/>
                  </a:lnTo>
                  <a:lnTo>
                    <a:pt x="13142895" y="6925476"/>
                  </a:lnTo>
                  <a:lnTo>
                    <a:pt x="13145900" y="6926758"/>
                  </a:lnTo>
                  <a:lnTo>
                    <a:pt x="13149900" y="6925702"/>
                  </a:lnTo>
                  <a:lnTo>
                    <a:pt x="13151849" y="6922983"/>
                  </a:lnTo>
                  <a:lnTo>
                    <a:pt x="13154416" y="6919737"/>
                  </a:lnTo>
                  <a:lnTo>
                    <a:pt x="13153648" y="6915069"/>
                  </a:lnTo>
                  <a:lnTo>
                    <a:pt x="13142718" y="6906462"/>
                  </a:lnTo>
                  <a:close/>
                </a:path>
                <a:path w="17894935" h="10099040">
                  <a:moveTo>
                    <a:pt x="11625297" y="6237478"/>
                  </a:moveTo>
                  <a:lnTo>
                    <a:pt x="11621198" y="6236914"/>
                  </a:lnTo>
                  <a:lnTo>
                    <a:pt x="11615762" y="6235779"/>
                  </a:lnTo>
                  <a:lnTo>
                    <a:pt x="11611329" y="6235071"/>
                  </a:lnTo>
                  <a:lnTo>
                    <a:pt x="11607424" y="6237746"/>
                  </a:lnTo>
                  <a:lnTo>
                    <a:pt x="11606911" y="6241473"/>
                  </a:lnTo>
                  <a:lnTo>
                    <a:pt x="11606860" y="6241845"/>
                  </a:lnTo>
                  <a:lnTo>
                    <a:pt x="11622795" y="6252589"/>
                  </a:lnTo>
                  <a:lnTo>
                    <a:pt x="11626699" y="6249914"/>
                  </a:lnTo>
                  <a:lnTo>
                    <a:pt x="11627213" y="6246187"/>
                  </a:lnTo>
                  <a:lnTo>
                    <a:pt x="11627971" y="6241382"/>
                  </a:lnTo>
                  <a:lnTo>
                    <a:pt x="11625297" y="6237478"/>
                  </a:lnTo>
                  <a:close/>
                </a:path>
                <a:path w="17894935" h="10099040">
                  <a:moveTo>
                    <a:pt x="13070242" y="6853450"/>
                  </a:moveTo>
                  <a:lnTo>
                    <a:pt x="13065573" y="6854221"/>
                  </a:lnTo>
                  <a:lnTo>
                    <a:pt x="13061105" y="6860995"/>
                  </a:lnTo>
                  <a:lnTo>
                    <a:pt x="13061732" y="6865997"/>
                  </a:lnTo>
                  <a:lnTo>
                    <a:pt x="13065119" y="6868231"/>
                  </a:lnTo>
                  <a:lnTo>
                    <a:pt x="13069700" y="6871369"/>
                  </a:lnTo>
                  <a:lnTo>
                    <a:pt x="13074374" y="6873362"/>
                  </a:lnTo>
                  <a:lnTo>
                    <a:pt x="13078233" y="6872642"/>
                  </a:lnTo>
                  <a:lnTo>
                    <a:pt x="13080325" y="6869587"/>
                  </a:lnTo>
                  <a:lnTo>
                    <a:pt x="13082559" y="6866201"/>
                  </a:lnTo>
                  <a:lnTo>
                    <a:pt x="13081929" y="6861198"/>
                  </a:lnTo>
                  <a:lnTo>
                    <a:pt x="13078543" y="6858964"/>
                  </a:lnTo>
                  <a:lnTo>
                    <a:pt x="13073964" y="6855826"/>
                  </a:lnTo>
                  <a:lnTo>
                    <a:pt x="13070242" y="6853450"/>
                  </a:lnTo>
                  <a:close/>
                </a:path>
                <a:path w="17894935" h="10099040">
                  <a:moveTo>
                    <a:pt x="1056459" y="1717719"/>
                  </a:moveTo>
                  <a:lnTo>
                    <a:pt x="1051741" y="1717679"/>
                  </a:lnTo>
                  <a:lnTo>
                    <a:pt x="1045938" y="1723884"/>
                  </a:lnTo>
                  <a:lnTo>
                    <a:pt x="1045898" y="1728602"/>
                  </a:lnTo>
                  <a:lnTo>
                    <a:pt x="1052962" y="1735167"/>
                  </a:lnTo>
                  <a:lnTo>
                    <a:pt x="1053487" y="1735785"/>
                  </a:lnTo>
                  <a:lnTo>
                    <a:pt x="1058161" y="1737779"/>
                  </a:lnTo>
                  <a:lnTo>
                    <a:pt x="1061543" y="1737248"/>
                  </a:lnTo>
                  <a:lnTo>
                    <a:pt x="1063684" y="1735005"/>
                  </a:lnTo>
                  <a:lnTo>
                    <a:pt x="1066586" y="1731902"/>
                  </a:lnTo>
                  <a:lnTo>
                    <a:pt x="1066626" y="1727185"/>
                  </a:lnTo>
                  <a:lnTo>
                    <a:pt x="1056459" y="1717719"/>
                  </a:lnTo>
                  <a:close/>
                </a:path>
                <a:path w="17894935" h="10099040">
                  <a:moveTo>
                    <a:pt x="11712200" y="6254820"/>
                  </a:moveTo>
                  <a:lnTo>
                    <a:pt x="11708242" y="6253921"/>
                  </a:lnTo>
                  <a:lnTo>
                    <a:pt x="11702809" y="6252787"/>
                  </a:lnTo>
                  <a:lnTo>
                    <a:pt x="11698852" y="6251888"/>
                  </a:lnTo>
                  <a:lnTo>
                    <a:pt x="11694948" y="6254563"/>
                  </a:lnTo>
                  <a:lnTo>
                    <a:pt x="11694049" y="6258520"/>
                  </a:lnTo>
                  <a:lnTo>
                    <a:pt x="11693435" y="6261809"/>
                  </a:lnTo>
                  <a:lnTo>
                    <a:pt x="11695110" y="6265285"/>
                  </a:lnTo>
                  <a:lnTo>
                    <a:pt x="11699783" y="6267278"/>
                  </a:lnTo>
                  <a:lnTo>
                    <a:pt x="11705217" y="6268413"/>
                  </a:lnTo>
                  <a:lnTo>
                    <a:pt x="11709175" y="6269313"/>
                  </a:lnTo>
                  <a:lnTo>
                    <a:pt x="11713078" y="6266636"/>
                  </a:lnTo>
                  <a:lnTo>
                    <a:pt x="11714875" y="6258723"/>
                  </a:lnTo>
                  <a:lnTo>
                    <a:pt x="11712200" y="6254820"/>
                  </a:lnTo>
                  <a:close/>
                </a:path>
                <a:path w="17894935" h="10099040">
                  <a:moveTo>
                    <a:pt x="12997911" y="6802867"/>
                  </a:moveTo>
                  <a:lnTo>
                    <a:pt x="12993242" y="6803638"/>
                  </a:lnTo>
                  <a:lnTo>
                    <a:pt x="12988774" y="6810413"/>
                  </a:lnTo>
                  <a:lnTo>
                    <a:pt x="12989544" y="6815081"/>
                  </a:lnTo>
                  <a:lnTo>
                    <a:pt x="12992931" y="6817314"/>
                  </a:lnTo>
                  <a:lnTo>
                    <a:pt x="12997512" y="6820453"/>
                  </a:lnTo>
                  <a:lnTo>
                    <a:pt x="12998846" y="6821022"/>
                  </a:lnTo>
                  <a:lnTo>
                    <a:pt x="12998704" y="6821355"/>
                  </a:lnTo>
                  <a:lnTo>
                    <a:pt x="13001709" y="6822637"/>
                  </a:lnTo>
                  <a:lnTo>
                    <a:pt x="13005710" y="6821582"/>
                  </a:lnTo>
                  <a:lnTo>
                    <a:pt x="13007802" y="6818529"/>
                  </a:lnTo>
                  <a:lnTo>
                    <a:pt x="13010036" y="6815142"/>
                  </a:lnTo>
                  <a:lnTo>
                    <a:pt x="13009265" y="6810473"/>
                  </a:lnTo>
                  <a:lnTo>
                    <a:pt x="13005877" y="6808238"/>
                  </a:lnTo>
                  <a:lnTo>
                    <a:pt x="13001298" y="6805101"/>
                  </a:lnTo>
                  <a:lnTo>
                    <a:pt x="12997911" y="6802867"/>
                  </a:lnTo>
                  <a:close/>
                </a:path>
                <a:path w="17894935" h="10099040">
                  <a:moveTo>
                    <a:pt x="12924150" y="6752859"/>
                  </a:moveTo>
                  <a:lnTo>
                    <a:pt x="12919340" y="6753963"/>
                  </a:lnTo>
                  <a:lnTo>
                    <a:pt x="12915074" y="6760429"/>
                  </a:lnTo>
                  <a:lnTo>
                    <a:pt x="12914871" y="6760737"/>
                  </a:lnTo>
                  <a:lnTo>
                    <a:pt x="12915975" y="6765549"/>
                  </a:lnTo>
                  <a:lnTo>
                    <a:pt x="12919362" y="6767782"/>
                  </a:lnTo>
                  <a:lnTo>
                    <a:pt x="12923943" y="6770920"/>
                  </a:lnTo>
                  <a:lnTo>
                    <a:pt x="12928282" y="6772771"/>
                  </a:lnTo>
                  <a:lnTo>
                    <a:pt x="12932284" y="6771716"/>
                  </a:lnTo>
                  <a:lnTo>
                    <a:pt x="12934167" y="6768968"/>
                  </a:lnTo>
                  <a:lnTo>
                    <a:pt x="12936609" y="6765276"/>
                  </a:lnTo>
                  <a:lnTo>
                    <a:pt x="12935506" y="6760464"/>
                  </a:lnTo>
                  <a:lnTo>
                    <a:pt x="12932119" y="6758230"/>
                  </a:lnTo>
                  <a:lnTo>
                    <a:pt x="12927537" y="6755092"/>
                  </a:lnTo>
                  <a:lnTo>
                    <a:pt x="12924150" y="6752859"/>
                  </a:lnTo>
                  <a:close/>
                </a:path>
                <a:path w="17894935" h="10099040">
                  <a:moveTo>
                    <a:pt x="11799297" y="6272639"/>
                  </a:moveTo>
                  <a:lnTo>
                    <a:pt x="11795339" y="6271740"/>
                  </a:lnTo>
                  <a:lnTo>
                    <a:pt x="11789904" y="6270605"/>
                  </a:lnTo>
                  <a:lnTo>
                    <a:pt x="11785947" y="6269706"/>
                  </a:lnTo>
                  <a:lnTo>
                    <a:pt x="11782045" y="6272381"/>
                  </a:lnTo>
                  <a:lnTo>
                    <a:pt x="11781146" y="6276339"/>
                  </a:lnTo>
                  <a:lnTo>
                    <a:pt x="11780390" y="6279961"/>
                  </a:lnTo>
                  <a:lnTo>
                    <a:pt x="11782064" y="6283438"/>
                  </a:lnTo>
                  <a:lnTo>
                    <a:pt x="11785402" y="6284862"/>
                  </a:lnTo>
                  <a:lnTo>
                    <a:pt x="11785545" y="6284528"/>
                  </a:lnTo>
                  <a:lnTo>
                    <a:pt x="11786879" y="6285097"/>
                  </a:lnTo>
                  <a:lnTo>
                    <a:pt x="11792315" y="6286232"/>
                  </a:lnTo>
                  <a:lnTo>
                    <a:pt x="11796272" y="6287131"/>
                  </a:lnTo>
                  <a:lnTo>
                    <a:pt x="11800174" y="6284455"/>
                  </a:lnTo>
                  <a:lnTo>
                    <a:pt x="11801972" y="6276542"/>
                  </a:lnTo>
                  <a:lnTo>
                    <a:pt x="11799297" y="6272639"/>
                  </a:lnTo>
                  <a:close/>
                </a:path>
                <a:path w="17894935" h="10099040">
                  <a:moveTo>
                    <a:pt x="992686" y="1655399"/>
                  </a:moveTo>
                  <a:lnTo>
                    <a:pt x="987968" y="1655359"/>
                  </a:lnTo>
                  <a:lnTo>
                    <a:pt x="982165" y="1661564"/>
                  </a:lnTo>
                  <a:lnTo>
                    <a:pt x="982125" y="1666282"/>
                  </a:lnTo>
                  <a:lnTo>
                    <a:pt x="985228" y="1669184"/>
                  </a:lnTo>
                  <a:lnTo>
                    <a:pt x="989047" y="1673180"/>
                  </a:lnTo>
                  <a:lnTo>
                    <a:pt x="989906" y="1673941"/>
                  </a:lnTo>
                  <a:lnTo>
                    <a:pt x="994246" y="1675792"/>
                  </a:lnTo>
                  <a:lnTo>
                    <a:pt x="997628" y="1675263"/>
                  </a:lnTo>
                  <a:lnTo>
                    <a:pt x="999769" y="1673019"/>
                  </a:lnTo>
                  <a:lnTo>
                    <a:pt x="1002671" y="1669917"/>
                  </a:lnTo>
                  <a:lnTo>
                    <a:pt x="1002711" y="1665199"/>
                  </a:lnTo>
                  <a:lnTo>
                    <a:pt x="999608" y="1662297"/>
                  </a:lnTo>
                  <a:lnTo>
                    <a:pt x="995789" y="1658301"/>
                  </a:lnTo>
                  <a:lnTo>
                    <a:pt x="992686" y="1655399"/>
                  </a:lnTo>
                  <a:close/>
                </a:path>
                <a:path w="17894935" h="10099040">
                  <a:moveTo>
                    <a:pt x="12849395" y="6705188"/>
                  </a:moveTo>
                  <a:lnTo>
                    <a:pt x="12844916" y="6706434"/>
                  </a:lnTo>
                  <a:lnTo>
                    <a:pt x="12842682" y="6709821"/>
                  </a:lnTo>
                  <a:lnTo>
                    <a:pt x="12840305" y="6713542"/>
                  </a:lnTo>
                  <a:lnTo>
                    <a:pt x="12841554" y="6718020"/>
                  </a:lnTo>
                  <a:lnTo>
                    <a:pt x="12844941" y="6720253"/>
                  </a:lnTo>
                  <a:lnTo>
                    <a:pt x="12849662" y="6723056"/>
                  </a:lnTo>
                  <a:lnTo>
                    <a:pt x="12854338" y="6725051"/>
                  </a:lnTo>
                  <a:lnTo>
                    <a:pt x="12858003" y="6723853"/>
                  </a:lnTo>
                  <a:lnTo>
                    <a:pt x="12860095" y="6720800"/>
                  </a:lnTo>
                  <a:lnTo>
                    <a:pt x="12862471" y="6717078"/>
                  </a:lnTo>
                  <a:lnTo>
                    <a:pt x="12861225" y="6712601"/>
                  </a:lnTo>
                  <a:lnTo>
                    <a:pt x="12857837" y="6710367"/>
                  </a:lnTo>
                  <a:lnTo>
                    <a:pt x="12853116" y="6707564"/>
                  </a:lnTo>
                  <a:lnTo>
                    <a:pt x="12849395" y="6705188"/>
                  </a:lnTo>
                  <a:close/>
                </a:path>
                <a:path w="17894935" h="10099040">
                  <a:moveTo>
                    <a:pt x="11885729" y="6292936"/>
                  </a:moveTo>
                  <a:lnTo>
                    <a:pt x="11881771" y="6292037"/>
                  </a:lnTo>
                  <a:lnTo>
                    <a:pt x="11876480" y="6290569"/>
                  </a:lnTo>
                  <a:lnTo>
                    <a:pt x="11872524" y="6289671"/>
                  </a:lnTo>
                  <a:lnTo>
                    <a:pt x="11868285" y="6292202"/>
                  </a:lnTo>
                  <a:lnTo>
                    <a:pt x="11867387" y="6296159"/>
                  </a:lnTo>
                  <a:lnTo>
                    <a:pt x="11866297" y="6299640"/>
                  </a:lnTo>
                  <a:lnTo>
                    <a:pt x="11868305" y="6303259"/>
                  </a:lnTo>
                  <a:lnTo>
                    <a:pt x="11872979" y="6305253"/>
                  </a:lnTo>
                  <a:lnTo>
                    <a:pt x="11878270" y="6306720"/>
                  </a:lnTo>
                  <a:lnTo>
                    <a:pt x="11882228" y="6307620"/>
                  </a:lnTo>
                  <a:lnTo>
                    <a:pt x="11886464" y="6305087"/>
                  </a:lnTo>
                  <a:lnTo>
                    <a:pt x="11888261" y="6297173"/>
                  </a:lnTo>
                  <a:lnTo>
                    <a:pt x="11885729" y="6292936"/>
                  </a:lnTo>
                  <a:close/>
                </a:path>
                <a:path w="17894935" h="10099040">
                  <a:moveTo>
                    <a:pt x="12773259" y="6658900"/>
                  </a:moveTo>
                  <a:lnTo>
                    <a:pt x="12768780" y="6660146"/>
                  </a:lnTo>
                  <a:lnTo>
                    <a:pt x="12766547" y="6663534"/>
                  </a:lnTo>
                  <a:lnTo>
                    <a:pt x="12764647" y="6667063"/>
                  </a:lnTo>
                  <a:lnTo>
                    <a:pt x="12765892" y="6671541"/>
                  </a:lnTo>
                  <a:lnTo>
                    <a:pt x="12769279" y="6673775"/>
                  </a:lnTo>
                  <a:lnTo>
                    <a:pt x="12774003" y="6676579"/>
                  </a:lnTo>
                  <a:lnTo>
                    <a:pt x="12778344" y="6678430"/>
                  </a:lnTo>
                  <a:lnTo>
                    <a:pt x="12782486" y="6677041"/>
                  </a:lnTo>
                  <a:lnTo>
                    <a:pt x="12784243" y="6673845"/>
                  </a:lnTo>
                  <a:lnTo>
                    <a:pt x="12786144" y="6670315"/>
                  </a:lnTo>
                  <a:lnTo>
                    <a:pt x="12784898" y="6665838"/>
                  </a:lnTo>
                  <a:lnTo>
                    <a:pt x="12781510" y="6663604"/>
                  </a:lnTo>
                  <a:lnTo>
                    <a:pt x="12776788" y="6660801"/>
                  </a:lnTo>
                  <a:lnTo>
                    <a:pt x="12773259" y="6658900"/>
                  </a:lnTo>
                  <a:close/>
                </a:path>
                <a:path w="17894935" h="10099040">
                  <a:moveTo>
                    <a:pt x="11971643" y="6315379"/>
                  </a:moveTo>
                  <a:lnTo>
                    <a:pt x="11967686" y="6314480"/>
                  </a:lnTo>
                  <a:lnTo>
                    <a:pt x="11962393" y="6313012"/>
                  </a:lnTo>
                  <a:lnTo>
                    <a:pt x="11958244" y="6311637"/>
                  </a:lnTo>
                  <a:lnTo>
                    <a:pt x="11954007" y="6314170"/>
                  </a:lnTo>
                  <a:lnTo>
                    <a:pt x="11953109" y="6318127"/>
                  </a:lnTo>
                  <a:lnTo>
                    <a:pt x="11951876" y="6321941"/>
                  </a:lnTo>
                  <a:lnTo>
                    <a:pt x="11953885" y="6325560"/>
                  </a:lnTo>
                  <a:lnTo>
                    <a:pt x="11958223" y="6327411"/>
                  </a:lnTo>
                  <a:lnTo>
                    <a:pt x="11963516" y="6328879"/>
                  </a:lnTo>
                  <a:lnTo>
                    <a:pt x="11967664" y="6330254"/>
                  </a:lnTo>
                  <a:lnTo>
                    <a:pt x="11971902" y="6327721"/>
                  </a:lnTo>
                  <a:lnTo>
                    <a:pt x="11972800" y="6323764"/>
                  </a:lnTo>
                  <a:lnTo>
                    <a:pt x="11974175" y="6319616"/>
                  </a:lnTo>
                  <a:lnTo>
                    <a:pt x="11971643" y="6315379"/>
                  </a:lnTo>
                  <a:close/>
                </a:path>
                <a:path w="17894935" h="10099040">
                  <a:moveTo>
                    <a:pt x="12696410" y="6614282"/>
                  </a:moveTo>
                  <a:lnTo>
                    <a:pt x="12691933" y="6615529"/>
                  </a:lnTo>
                  <a:lnTo>
                    <a:pt x="12690033" y="6619058"/>
                  </a:lnTo>
                  <a:lnTo>
                    <a:pt x="12687656" y="6622780"/>
                  </a:lnTo>
                  <a:lnTo>
                    <a:pt x="12689236" y="6627399"/>
                  </a:lnTo>
                  <a:lnTo>
                    <a:pt x="12692766" y="6629300"/>
                  </a:lnTo>
                  <a:lnTo>
                    <a:pt x="12697490" y="6632104"/>
                  </a:lnTo>
                  <a:lnTo>
                    <a:pt x="12701828" y="6633954"/>
                  </a:lnTo>
                  <a:lnTo>
                    <a:pt x="12705830" y="6632900"/>
                  </a:lnTo>
                  <a:lnTo>
                    <a:pt x="12707731" y="6629370"/>
                  </a:lnTo>
                  <a:lnTo>
                    <a:pt x="12709773" y="6625506"/>
                  </a:lnTo>
                  <a:lnTo>
                    <a:pt x="12708526" y="6621029"/>
                  </a:lnTo>
                  <a:lnTo>
                    <a:pt x="12704996" y="6619129"/>
                  </a:lnTo>
                  <a:lnTo>
                    <a:pt x="12700273" y="6616325"/>
                  </a:lnTo>
                  <a:lnTo>
                    <a:pt x="12696410" y="6614282"/>
                  </a:lnTo>
                  <a:close/>
                </a:path>
                <a:path w="17894935" h="10099040">
                  <a:moveTo>
                    <a:pt x="930676" y="1592647"/>
                  </a:moveTo>
                  <a:lnTo>
                    <a:pt x="925767" y="1592131"/>
                  </a:lnTo>
                  <a:lnTo>
                    <a:pt x="922865" y="1595233"/>
                  </a:lnTo>
                  <a:lnTo>
                    <a:pt x="920106" y="1598002"/>
                  </a:lnTo>
                  <a:lnTo>
                    <a:pt x="919629" y="1602534"/>
                  </a:lnTo>
                  <a:lnTo>
                    <a:pt x="919589" y="1602911"/>
                  </a:lnTo>
                  <a:lnTo>
                    <a:pt x="922692" y="1605813"/>
                  </a:lnTo>
                  <a:lnTo>
                    <a:pt x="926512" y="1609809"/>
                  </a:lnTo>
                  <a:lnTo>
                    <a:pt x="927228" y="1610904"/>
                  </a:lnTo>
                  <a:lnTo>
                    <a:pt x="931568" y="1612755"/>
                  </a:lnTo>
                  <a:lnTo>
                    <a:pt x="934950" y="1612226"/>
                  </a:lnTo>
                  <a:lnTo>
                    <a:pt x="937091" y="1609982"/>
                  </a:lnTo>
                  <a:lnTo>
                    <a:pt x="939993" y="1606879"/>
                  </a:lnTo>
                  <a:lnTo>
                    <a:pt x="940335" y="1602685"/>
                  </a:lnTo>
                  <a:lnTo>
                    <a:pt x="940366" y="1602304"/>
                  </a:lnTo>
                  <a:lnTo>
                    <a:pt x="937263" y="1599403"/>
                  </a:lnTo>
                  <a:lnTo>
                    <a:pt x="933444" y="1595406"/>
                  </a:lnTo>
                  <a:lnTo>
                    <a:pt x="930676" y="1592647"/>
                  </a:lnTo>
                  <a:close/>
                </a:path>
                <a:path w="17894935" h="10099040">
                  <a:moveTo>
                    <a:pt x="12056366" y="6339682"/>
                  </a:moveTo>
                  <a:lnTo>
                    <a:pt x="12052552" y="6338450"/>
                  </a:lnTo>
                  <a:lnTo>
                    <a:pt x="12047259" y="6336981"/>
                  </a:lnTo>
                  <a:lnTo>
                    <a:pt x="12043444" y="6335749"/>
                  </a:lnTo>
                  <a:lnTo>
                    <a:pt x="12039207" y="6338282"/>
                  </a:lnTo>
                  <a:lnTo>
                    <a:pt x="12037974" y="6342096"/>
                  </a:lnTo>
                  <a:lnTo>
                    <a:pt x="12037218" y="6345719"/>
                  </a:lnTo>
                  <a:lnTo>
                    <a:pt x="12039084" y="6349671"/>
                  </a:lnTo>
                  <a:lnTo>
                    <a:pt x="12043091" y="6351381"/>
                  </a:lnTo>
                  <a:lnTo>
                    <a:pt x="12048382" y="6352848"/>
                  </a:lnTo>
                  <a:lnTo>
                    <a:pt x="12052196" y="6354081"/>
                  </a:lnTo>
                  <a:lnTo>
                    <a:pt x="12056434" y="6351548"/>
                  </a:lnTo>
                  <a:lnTo>
                    <a:pt x="12058898" y="6343919"/>
                  </a:lnTo>
                  <a:lnTo>
                    <a:pt x="12056366" y="6339682"/>
                  </a:lnTo>
                  <a:close/>
                </a:path>
                <a:path w="17894935" h="10099040">
                  <a:moveTo>
                    <a:pt x="12618375" y="6571525"/>
                  </a:moveTo>
                  <a:lnTo>
                    <a:pt x="12613420" y="6572963"/>
                  </a:lnTo>
                  <a:lnTo>
                    <a:pt x="12611854" y="6576635"/>
                  </a:lnTo>
                  <a:lnTo>
                    <a:pt x="12609811" y="6580498"/>
                  </a:lnTo>
                  <a:lnTo>
                    <a:pt x="12611392" y="6585119"/>
                  </a:lnTo>
                  <a:lnTo>
                    <a:pt x="12614779" y="6587353"/>
                  </a:lnTo>
                  <a:lnTo>
                    <a:pt x="12623792" y="6591197"/>
                  </a:lnTo>
                  <a:lnTo>
                    <a:pt x="12628270" y="6589951"/>
                  </a:lnTo>
                  <a:lnTo>
                    <a:pt x="12629836" y="6586279"/>
                  </a:lnTo>
                  <a:lnTo>
                    <a:pt x="12631879" y="6582415"/>
                  </a:lnTo>
                  <a:lnTo>
                    <a:pt x="12630298" y="6577795"/>
                  </a:lnTo>
                  <a:lnTo>
                    <a:pt x="12626911" y="6575561"/>
                  </a:lnTo>
                  <a:lnTo>
                    <a:pt x="12621905" y="6573426"/>
                  </a:lnTo>
                  <a:lnTo>
                    <a:pt x="12618375" y="6571525"/>
                  </a:lnTo>
                  <a:close/>
                </a:path>
                <a:path w="17894935" h="10099040">
                  <a:moveTo>
                    <a:pt x="12141095" y="6366750"/>
                  </a:moveTo>
                  <a:lnTo>
                    <a:pt x="12137138" y="6365851"/>
                  </a:lnTo>
                  <a:lnTo>
                    <a:pt x="12132130" y="6363715"/>
                  </a:lnTo>
                  <a:lnTo>
                    <a:pt x="12127981" y="6362340"/>
                  </a:lnTo>
                  <a:lnTo>
                    <a:pt x="12124221" y="6364682"/>
                  </a:lnTo>
                  <a:lnTo>
                    <a:pt x="12122655" y="6368353"/>
                  </a:lnTo>
                  <a:lnTo>
                    <a:pt x="12121422" y="6372168"/>
                  </a:lnTo>
                  <a:lnTo>
                    <a:pt x="12123288" y="6376120"/>
                  </a:lnTo>
                  <a:lnTo>
                    <a:pt x="12126960" y="6377687"/>
                  </a:lnTo>
                  <a:lnTo>
                    <a:pt x="12127436" y="6377495"/>
                  </a:lnTo>
                  <a:lnTo>
                    <a:pt x="12132444" y="6379632"/>
                  </a:lnTo>
                  <a:lnTo>
                    <a:pt x="12136260" y="6380864"/>
                  </a:lnTo>
                  <a:lnTo>
                    <a:pt x="12140351" y="6378664"/>
                  </a:lnTo>
                  <a:lnTo>
                    <a:pt x="12141918" y="6374992"/>
                  </a:lnTo>
                  <a:lnTo>
                    <a:pt x="12143294" y="6370844"/>
                  </a:lnTo>
                  <a:lnTo>
                    <a:pt x="12141095" y="6366750"/>
                  </a:lnTo>
                  <a:close/>
                </a:path>
                <a:path w="17894935" h="10099040">
                  <a:moveTo>
                    <a:pt x="12539340" y="6531104"/>
                  </a:moveTo>
                  <a:lnTo>
                    <a:pt x="12534722" y="6532686"/>
                  </a:lnTo>
                  <a:lnTo>
                    <a:pt x="12532475" y="6537645"/>
                  </a:lnTo>
                  <a:lnTo>
                    <a:pt x="12531113" y="6540220"/>
                  </a:lnTo>
                  <a:lnTo>
                    <a:pt x="12532835" y="6544507"/>
                  </a:lnTo>
                  <a:lnTo>
                    <a:pt x="12536223" y="6546741"/>
                  </a:lnTo>
                  <a:lnTo>
                    <a:pt x="12545235" y="6550585"/>
                  </a:lnTo>
                  <a:lnTo>
                    <a:pt x="12549713" y="6549338"/>
                  </a:lnTo>
                  <a:lnTo>
                    <a:pt x="12551960" y="6544379"/>
                  </a:lnTo>
                  <a:lnTo>
                    <a:pt x="12553322" y="6541802"/>
                  </a:lnTo>
                  <a:lnTo>
                    <a:pt x="12551600" y="6537517"/>
                  </a:lnTo>
                  <a:lnTo>
                    <a:pt x="12548212" y="6535283"/>
                  </a:lnTo>
                  <a:lnTo>
                    <a:pt x="12543203" y="6533146"/>
                  </a:lnTo>
                  <a:lnTo>
                    <a:pt x="12539340" y="6531104"/>
                  </a:lnTo>
                  <a:close/>
                </a:path>
                <a:path w="17894935" h="10099040">
                  <a:moveTo>
                    <a:pt x="12224970" y="6395820"/>
                  </a:moveTo>
                  <a:lnTo>
                    <a:pt x="12221155" y="6394587"/>
                  </a:lnTo>
                  <a:lnTo>
                    <a:pt x="12216148" y="6392451"/>
                  </a:lnTo>
                  <a:lnTo>
                    <a:pt x="12212332" y="6391218"/>
                  </a:lnTo>
                  <a:lnTo>
                    <a:pt x="12208238" y="6393418"/>
                  </a:lnTo>
                  <a:lnTo>
                    <a:pt x="12206672" y="6397090"/>
                  </a:lnTo>
                  <a:lnTo>
                    <a:pt x="12205775" y="6399864"/>
                  </a:lnTo>
                  <a:lnTo>
                    <a:pt x="12205439" y="6400905"/>
                  </a:lnTo>
                  <a:lnTo>
                    <a:pt x="12207163" y="6405191"/>
                  </a:lnTo>
                  <a:lnTo>
                    <a:pt x="12210834" y="6406757"/>
                  </a:lnTo>
                  <a:lnTo>
                    <a:pt x="12210643" y="6406281"/>
                  </a:lnTo>
                  <a:lnTo>
                    <a:pt x="12215985" y="6408560"/>
                  </a:lnTo>
                  <a:lnTo>
                    <a:pt x="12220133" y="6409935"/>
                  </a:lnTo>
                  <a:lnTo>
                    <a:pt x="12224226" y="6407735"/>
                  </a:lnTo>
                  <a:lnTo>
                    <a:pt x="12225793" y="6404062"/>
                  </a:lnTo>
                  <a:lnTo>
                    <a:pt x="12226709" y="6401297"/>
                  </a:lnTo>
                  <a:lnTo>
                    <a:pt x="12227167" y="6399914"/>
                  </a:lnTo>
                  <a:lnTo>
                    <a:pt x="12224970" y="6395820"/>
                  </a:lnTo>
                  <a:close/>
                </a:path>
                <a:path w="17894935" h="10099040">
                  <a:moveTo>
                    <a:pt x="12471663" y="6498290"/>
                  </a:moveTo>
                  <a:lnTo>
                    <a:pt x="12459312" y="6493021"/>
                  </a:lnTo>
                  <a:lnTo>
                    <a:pt x="12454692" y="6494601"/>
                  </a:lnTo>
                  <a:lnTo>
                    <a:pt x="12451417" y="6502279"/>
                  </a:lnTo>
                  <a:lnTo>
                    <a:pt x="12452998" y="6506899"/>
                  </a:lnTo>
                  <a:lnTo>
                    <a:pt x="12465347" y="6512167"/>
                  </a:lnTo>
                  <a:lnTo>
                    <a:pt x="12469968" y="6510587"/>
                  </a:lnTo>
                  <a:lnTo>
                    <a:pt x="12473243" y="6502909"/>
                  </a:lnTo>
                  <a:lnTo>
                    <a:pt x="12471663" y="6498290"/>
                  </a:lnTo>
                  <a:close/>
                </a:path>
                <a:path w="17894935" h="10099040">
                  <a:moveTo>
                    <a:pt x="12307897" y="6428038"/>
                  </a:moveTo>
                  <a:lnTo>
                    <a:pt x="12295544" y="6422769"/>
                  </a:lnTo>
                  <a:lnTo>
                    <a:pt x="12291116" y="6424825"/>
                  </a:lnTo>
                  <a:lnTo>
                    <a:pt x="12289550" y="6428497"/>
                  </a:lnTo>
                  <a:lnTo>
                    <a:pt x="12288428" y="6431965"/>
                  </a:lnTo>
                  <a:lnTo>
                    <a:pt x="12288316" y="6432311"/>
                  </a:lnTo>
                  <a:lnTo>
                    <a:pt x="12290040" y="6436599"/>
                  </a:lnTo>
                  <a:lnTo>
                    <a:pt x="12302392" y="6441868"/>
                  </a:lnTo>
                  <a:lnTo>
                    <a:pt x="12306819" y="6439810"/>
                  </a:lnTo>
                  <a:lnTo>
                    <a:pt x="12310094" y="6432132"/>
                  </a:lnTo>
                  <a:lnTo>
                    <a:pt x="12307897" y="6428038"/>
                  </a:lnTo>
                  <a:close/>
                </a:path>
                <a:path w="17894935" h="10099040">
                  <a:moveTo>
                    <a:pt x="12390586" y="6461732"/>
                  </a:moveTo>
                  <a:lnTo>
                    <a:pt x="12377903" y="6456321"/>
                  </a:lnTo>
                  <a:lnTo>
                    <a:pt x="12373474" y="6458378"/>
                  </a:lnTo>
                  <a:lnTo>
                    <a:pt x="12370199" y="6466056"/>
                  </a:lnTo>
                  <a:lnTo>
                    <a:pt x="12372256" y="6470485"/>
                  </a:lnTo>
                  <a:lnTo>
                    <a:pt x="12384939" y="6475895"/>
                  </a:lnTo>
                  <a:lnTo>
                    <a:pt x="12389369" y="6473839"/>
                  </a:lnTo>
                  <a:lnTo>
                    <a:pt x="12392645" y="6466161"/>
                  </a:lnTo>
                  <a:lnTo>
                    <a:pt x="12390586" y="6461732"/>
                  </a:lnTo>
                  <a:close/>
                </a:path>
                <a:path w="17894935" h="10099040">
                  <a:moveTo>
                    <a:pt x="869712" y="1528368"/>
                  </a:moveTo>
                  <a:lnTo>
                    <a:pt x="864993" y="1528329"/>
                  </a:lnTo>
                  <a:lnTo>
                    <a:pt x="861900" y="1530955"/>
                  </a:lnTo>
                  <a:lnTo>
                    <a:pt x="859141" y="1533724"/>
                  </a:lnTo>
                  <a:lnTo>
                    <a:pt x="859101" y="1538442"/>
                  </a:lnTo>
                  <a:lnTo>
                    <a:pt x="861728" y="1541534"/>
                  </a:lnTo>
                  <a:lnTo>
                    <a:pt x="865547" y="1545531"/>
                  </a:lnTo>
                  <a:lnTo>
                    <a:pt x="865930" y="1546483"/>
                  </a:lnTo>
                  <a:lnTo>
                    <a:pt x="867933" y="1547338"/>
                  </a:lnTo>
                  <a:lnTo>
                    <a:pt x="868075" y="1547004"/>
                  </a:lnTo>
                  <a:lnTo>
                    <a:pt x="870746" y="1548143"/>
                  </a:lnTo>
                  <a:lnTo>
                    <a:pt x="873986" y="1547947"/>
                  </a:lnTo>
                  <a:lnTo>
                    <a:pt x="876126" y="1545704"/>
                  </a:lnTo>
                  <a:lnTo>
                    <a:pt x="878886" y="1542935"/>
                  </a:lnTo>
                  <a:lnTo>
                    <a:pt x="878926" y="1538217"/>
                  </a:lnTo>
                  <a:lnTo>
                    <a:pt x="876299" y="1535124"/>
                  </a:lnTo>
                  <a:lnTo>
                    <a:pt x="872480" y="1531128"/>
                  </a:lnTo>
                  <a:lnTo>
                    <a:pt x="869712" y="1528368"/>
                  </a:lnTo>
                  <a:close/>
                </a:path>
                <a:path w="17894935" h="10099040">
                  <a:moveTo>
                    <a:pt x="809508" y="1463230"/>
                  </a:moveTo>
                  <a:lnTo>
                    <a:pt x="804790" y="1463191"/>
                  </a:lnTo>
                  <a:lnTo>
                    <a:pt x="798604" y="1468443"/>
                  </a:lnTo>
                  <a:lnTo>
                    <a:pt x="798564" y="1473161"/>
                  </a:lnTo>
                  <a:lnTo>
                    <a:pt x="801190" y="1476254"/>
                  </a:lnTo>
                  <a:lnTo>
                    <a:pt x="805009" y="1480251"/>
                  </a:lnTo>
                  <a:lnTo>
                    <a:pt x="805727" y="1481346"/>
                  </a:lnTo>
                  <a:lnTo>
                    <a:pt x="810066" y="1483197"/>
                  </a:lnTo>
                  <a:lnTo>
                    <a:pt x="813306" y="1483001"/>
                  </a:lnTo>
                  <a:lnTo>
                    <a:pt x="815447" y="1480757"/>
                  </a:lnTo>
                  <a:lnTo>
                    <a:pt x="818540" y="1478131"/>
                  </a:lnTo>
                  <a:lnTo>
                    <a:pt x="818579" y="1473413"/>
                  </a:lnTo>
                  <a:lnTo>
                    <a:pt x="815953" y="1470320"/>
                  </a:lnTo>
                  <a:lnTo>
                    <a:pt x="812134" y="1466323"/>
                  </a:lnTo>
                  <a:lnTo>
                    <a:pt x="809508" y="1463230"/>
                  </a:lnTo>
                  <a:close/>
                </a:path>
                <a:path w="17894935" h="10099040">
                  <a:moveTo>
                    <a:pt x="751494" y="1396659"/>
                  </a:moveTo>
                  <a:lnTo>
                    <a:pt x="746919" y="1396286"/>
                  </a:lnTo>
                  <a:lnTo>
                    <a:pt x="743826" y="1398912"/>
                  </a:lnTo>
                  <a:lnTo>
                    <a:pt x="740590" y="1401872"/>
                  </a:lnTo>
                  <a:lnTo>
                    <a:pt x="740216" y="1406448"/>
                  </a:lnTo>
                  <a:lnTo>
                    <a:pt x="742843" y="1409541"/>
                  </a:lnTo>
                  <a:lnTo>
                    <a:pt x="746186" y="1413729"/>
                  </a:lnTo>
                  <a:lnTo>
                    <a:pt x="746903" y="1414824"/>
                  </a:lnTo>
                  <a:lnTo>
                    <a:pt x="748905" y="1415678"/>
                  </a:lnTo>
                  <a:lnTo>
                    <a:pt x="748763" y="1416012"/>
                  </a:lnTo>
                  <a:lnTo>
                    <a:pt x="751434" y="1417151"/>
                  </a:lnTo>
                  <a:lnTo>
                    <a:pt x="754483" y="1416478"/>
                  </a:lnTo>
                  <a:lnTo>
                    <a:pt x="756815" y="1414711"/>
                  </a:lnTo>
                  <a:lnTo>
                    <a:pt x="760050" y="1411751"/>
                  </a:lnTo>
                  <a:lnTo>
                    <a:pt x="760424" y="1407176"/>
                  </a:lnTo>
                  <a:lnTo>
                    <a:pt x="757798" y="1404082"/>
                  </a:lnTo>
                  <a:lnTo>
                    <a:pt x="754454" y="1399895"/>
                  </a:lnTo>
                  <a:lnTo>
                    <a:pt x="751494" y="1396659"/>
                  </a:lnTo>
                  <a:close/>
                </a:path>
                <a:path w="17894935" h="10099040">
                  <a:moveTo>
                    <a:pt x="694718" y="1329037"/>
                  </a:moveTo>
                  <a:lnTo>
                    <a:pt x="689808" y="1328521"/>
                  </a:lnTo>
                  <a:lnTo>
                    <a:pt x="683622" y="1333773"/>
                  </a:lnTo>
                  <a:lnTo>
                    <a:pt x="683107" y="1338683"/>
                  </a:lnTo>
                  <a:lnTo>
                    <a:pt x="685733" y="1341777"/>
                  </a:lnTo>
                  <a:lnTo>
                    <a:pt x="689075" y="1345965"/>
                  </a:lnTo>
                  <a:lnTo>
                    <a:pt x="689793" y="1347060"/>
                  </a:lnTo>
                  <a:lnTo>
                    <a:pt x="694466" y="1349053"/>
                  </a:lnTo>
                  <a:lnTo>
                    <a:pt x="697372" y="1348715"/>
                  </a:lnTo>
                  <a:lnTo>
                    <a:pt x="699704" y="1346947"/>
                  </a:lnTo>
                  <a:lnTo>
                    <a:pt x="702797" y="1344321"/>
                  </a:lnTo>
                  <a:lnTo>
                    <a:pt x="703313" y="1339411"/>
                  </a:lnTo>
                  <a:lnTo>
                    <a:pt x="700687" y="1336318"/>
                  </a:lnTo>
                  <a:lnTo>
                    <a:pt x="697344" y="1332130"/>
                  </a:lnTo>
                  <a:lnTo>
                    <a:pt x="694718" y="1329037"/>
                  </a:lnTo>
                  <a:close/>
                </a:path>
                <a:path w="17894935" h="10099040">
                  <a:moveTo>
                    <a:pt x="638511" y="1260080"/>
                  </a:moveTo>
                  <a:lnTo>
                    <a:pt x="633602" y="1259564"/>
                  </a:lnTo>
                  <a:lnTo>
                    <a:pt x="630508" y="1262191"/>
                  </a:lnTo>
                  <a:lnTo>
                    <a:pt x="627082" y="1264674"/>
                  </a:lnTo>
                  <a:lnTo>
                    <a:pt x="626566" y="1269583"/>
                  </a:lnTo>
                  <a:lnTo>
                    <a:pt x="629192" y="1272677"/>
                  </a:lnTo>
                  <a:lnTo>
                    <a:pt x="632535" y="1276865"/>
                  </a:lnTo>
                  <a:lnTo>
                    <a:pt x="633252" y="1277960"/>
                  </a:lnTo>
                  <a:lnTo>
                    <a:pt x="635588" y="1278957"/>
                  </a:lnTo>
                  <a:lnTo>
                    <a:pt x="635446" y="1279291"/>
                  </a:lnTo>
                  <a:lnTo>
                    <a:pt x="637782" y="1280287"/>
                  </a:lnTo>
                  <a:lnTo>
                    <a:pt x="640689" y="1279949"/>
                  </a:lnTo>
                  <a:lnTo>
                    <a:pt x="643021" y="1278181"/>
                  </a:lnTo>
                  <a:lnTo>
                    <a:pt x="646448" y="1275698"/>
                  </a:lnTo>
                  <a:lnTo>
                    <a:pt x="646964" y="1270789"/>
                  </a:lnTo>
                  <a:lnTo>
                    <a:pt x="644338" y="1267695"/>
                  </a:lnTo>
                  <a:lnTo>
                    <a:pt x="640995" y="1263507"/>
                  </a:lnTo>
                  <a:lnTo>
                    <a:pt x="638511" y="1260080"/>
                  </a:lnTo>
                  <a:close/>
                </a:path>
                <a:path w="17894935" h="10099040">
                  <a:moveTo>
                    <a:pt x="584209" y="1190358"/>
                  </a:moveTo>
                  <a:lnTo>
                    <a:pt x="579776" y="1189650"/>
                  </a:lnTo>
                  <a:lnTo>
                    <a:pt x="576349" y="1192134"/>
                  </a:lnTo>
                  <a:lnTo>
                    <a:pt x="573255" y="1194761"/>
                  </a:lnTo>
                  <a:lnTo>
                    <a:pt x="572548" y="1199194"/>
                  </a:lnTo>
                  <a:lnTo>
                    <a:pt x="575032" y="1202620"/>
                  </a:lnTo>
                  <a:lnTo>
                    <a:pt x="578375" y="1206809"/>
                  </a:lnTo>
                  <a:lnTo>
                    <a:pt x="578950" y="1208237"/>
                  </a:lnTo>
                  <a:lnTo>
                    <a:pt x="581287" y="1209234"/>
                  </a:lnTo>
                  <a:lnTo>
                    <a:pt x="581429" y="1208900"/>
                  </a:lnTo>
                  <a:lnTo>
                    <a:pt x="583766" y="1209897"/>
                  </a:lnTo>
                  <a:lnTo>
                    <a:pt x="586529" y="1209892"/>
                  </a:lnTo>
                  <a:lnTo>
                    <a:pt x="588862" y="1208125"/>
                  </a:lnTo>
                  <a:lnTo>
                    <a:pt x="591955" y="1205499"/>
                  </a:lnTo>
                  <a:lnTo>
                    <a:pt x="592662" y="1201065"/>
                  </a:lnTo>
                  <a:lnTo>
                    <a:pt x="590178" y="1197639"/>
                  </a:lnTo>
                  <a:lnTo>
                    <a:pt x="586835" y="1193451"/>
                  </a:lnTo>
                  <a:lnTo>
                    <a:pt x="584209" y="1190358"/>
                  </a:lnTo>
                  <a:close/>
                </a:path>
                <a:path w="17894935" h="10099040">
                  <a:moveTo>
                    <a:pt x="531905" y="1118725"/>
                  </a:moveTo>
                  <a:lnTo>
                    <a:pt x="527138" y="1117876"/>
                  </a:lnTo>
                  <a:lnTo>
                    <a:pt x="523712" y="1120359"/>
                  </a:lnTo>
                  <a:lnTo>
                    <a:pt x="520427" y="1122509"/>
                  </a:lnTo>
                  <a:lnTo>
                    <a:pt x="519577" y="1127277"/>
                  </a:lnTo>
                  <a:lnTo>
                    <a:pt x="522061" y="1130704"/>
                  </a:lnTo>
                  <a:lnTo>
                    <a:pt x="525262" y="1135225"/>
                  </a:lnTo>
                  <a:lnTo>
                    <a:pt x="526170" y="1136796"/>
                  </a:lnTo>
                  <a:lnTo>
                    <a:pt x="530509" y="1138648"/>
                  </a:lnTo>
                  <a:lnTo>
                    <a:pt x="533416" y="1138309"/>
                  </a:lnTo>
                  <a:lnTo>
                    <a:pt x="538890" y="1134726"/>
                  </a:lnTo>
                  <a:lnTo>
                    <a:pt x="539739" y="1129959"/>
                  </a:lnTo>
                  <a:lnTo>
                    <a:pt x="537256" y="1126531"/>
                  </a:lnTo>
                  <a:lnTo>
                    <a:pt x="534056" y="1122010"/>
                  </a:lnTo>
                  <a:lnTo>
                    <a:pt x="531905" y="1118725"/>
                  </a:lnTo>
                  <a:close/>
                </a:path>
                <a:path w="17894935" h="10099040">
                  <a:moveTo>
                    <a:pt x="481030" y="1046518"/>
                  </a:moveTo>
                  <a:lnTo>
                    <a:pt x="476406" y="1045335"/>
                  </a:lnTo>
                  <a:lnTo>
                    <a:pt x="469552" y="1050303"/>
                  </a:lnTo>
                  <a:lnTo>
                    <a:pt x="468550" y="1054216"/>
                  </a:lnTo>
                  <a:lnTo>
                    <a:pt x="468368" y="1054927"/>
                  </a:lnTo>
                  <a:lnTo>
                    <a:pt x="470852" y="1058354"/>
                  </a:lnTo>
                  <a:lnTo>
                    <a:pt x="474053" y="1062876"/>
                  </a:lnTo>
                  <a:lnTo>
                    <a:pt x="474769" y="1063971"/>
                  </a:lnTo>
                  <a:lnTo>
                    <a:pt x="477298" y="1065444"/>
                  </a:lnTo>
                  <a:lnTo>
                    <a:pt x="477489" y="1065920"/>
                  </a:lnTo>
                  <a:lnTo>
                    <a:pt x="479492" y="1066774"/>
                  </a:lnTo>
                  <a:lnTo>
                    <a:pt x="482398" y="1066436"/>
                  </a:lnTo>
                  <a:lnTo>
                    <a:pt x="484588" y="1065003"/>
                  </a:lnTo>
                  <a:lnTo>
                    <a:pt x="488015" y="1062519"/>
                  </a:lnTo>
                  <a:lnTo>
                    <a:pt x="489016" y="1058606"/>
                  </a:lnTo>
                  <a:lnTo>
                    <a:pt x="489198" y="1057894"/>
                  </a:lnTo>
                  <a:lnTo>
                    <a:pt x="486715" y="1054467"/>
                  </a:lnTo>
                  <a:lnTo>
                    <a:pt x="483514" y="1049946"/>
                  </a:lnTo>
                  <a:lnTo>
                    <a:pt x="481030" y="1046518"/>
                  </a:lnTo>
                  <a:close/>
                </a:path>
                <a:path w="17894935" h="10099040">
                  <a:moveTo>
                    <a:pt x="431869" y="973070"/>
                  </a:moveTo>
                  <a:lnTo>
                    <a:pt x="427102" y="972221"/>
                  </a:lnTo>
                  <a:lnTo>
                    <a:pt x="423817" y="974370"/>
                  </a:lnTo>
                  <a:lnTo>
                    <a:pt x="420390" y="976855"/>
                  </a:lnTo>
                  <a:lnTo>
                    <a:pt x="419541" y="981621"/>
                  </a:lnTo>
                  <a:lnTo>
                    <a:pt x="425274" y="990380"/>
                  </a:lnTo>
                  <a:lnTo>
                    <a:pt x="427802" y="991853"/>
                  </a:lnTo>
                  <a:lnTo>
                    <a:pt x="430139" y="992850"/>
                  </a:lnTo>
                  <a:lnTo>
                    <a:pt x="432903" y="992845"/>
                  </a:lnTo>
                  <a:lnTo>
                    <a:pt x="435092" y="991412"/>
                  </a:lnTo>
                  <a:lnTo>
                    <a:pt x="438519" y="988928"/>
                  </a:lnTo>
                  <a:lnTo>
                    <a:pt x="439369" y="984161"/>
                  </a:lnTo>
                  <a:lnTo>
                    <a:pt x="434352" y="976497"/>
                  </a:lnTo>
                  <a:lnTo>
                    <a:pt x="431869" y="973070"/>
                  </a:lnTo>
                  <a:close/>
                </a:path>
                <a:path w="17894935" h="10099040">
                  <a:moveTo>
                    <a:pt x="384706" y="897712"/>
                  </a:moveTo>
                  <a:lnTo>
                    <a:pt x="380415" y="896671"/>
                  </a:lnTo>
                  <a:lnTo>
                    <a:pt x="376796" y="898678"/>
                  </a:lnTo>
                  <a:lnTo>
                    <a:pt x="373369" y="901162"/>
                  </a:lnTo>
                  <a:lnTo>
                    <a:pt x="372328" y="905453"/>
                  </a:lnTo>
                  <a:lnTo>
                    <a:pt x="374336" y="909072"/>
                  </a:lnTo>
                  <a:lnTo>
                    <a:pt x="377968" y="915356"/>
                  </a:lnTo>
                  <a:lnTo>
                    <a:pt x="380497" y="916829"/>
                  </a:lnTo>
                  <a:lnTo>
                    <a:pt x="382834" y="917826"/>
                  </a:lnTo>
                  <a:lnTo>
                    <a:pt x="385264" y="917678"/>
                  </a:lnTo>
                  <a:lnTo>
                    <a:pt x="387453" y="916246"/>
                  </a:lnTo>
                  <a:lnTo>
                    <a:pt x="390880" y="913761"/>
                  </a:lnTo>
                  <a:lnTo>
                    <a:pt x="391921" y="909471"/>
                  </a:lnTo>
                  <a:lnTo>
                    <a:pt x="389914" y="905853"/>
                  </a:lnTo>
                  <a:lnTo>
                    <a:pt x="387189" y="901139"/>
                  </a:lnTo>
                  <a:lnTo>
                    <a:pt x="384706" y="897712"/>
                  </a:lnTo>
                  <a:close/>
                </a:path>
                <a:path w="17894935" h="10099040">
                  <a:moveTo>
                    <a:pt x="339781" y="821731"/>
                  </a:moveTo>
                  <a:lnTo>
                    <a:pt x="335156" y="820547"/>
                  </a:lnTo>
                  <a:lnTo>
                    <a:pt x="327920" y="824563"/>
                  </a:lnTo>
                  <a:lnTo>
                    <a:pt x="326736" y="829187"/>
                  </a:lnTo>
                  <a:lnTo>
                    <a:pt x="328744" y="832805"/>
                  </a:lnTo>
                  <a:lnTo>
                    <a:pt x="331468" y="837519"/>
                  </a:lnTo>
                  <a:lnTo>
                    <a:pt x="332042" y="838948"/>
                  </a:lnTo>
                  <a:lnTo>
                    <a:pt x="334904" y="840563"/>
                  </a:lnTo>
                  <a:lnTo>
                    <a:pt x="337241" y="841560"/>
                  </a:lnTo>
                  <a:lnTo>
                    <a:pt x="339671" y="841413"/>
                  </a:lnTo>
                  <a:lnTo>
                    <a:pt x="341719" y="840313"/>
                  </a:lnTo>
                  <a:lnTo>
                    <a:pt x="345337" y="838305"/>
                  </a:lnTo>
                  <a:lnTo>
                    <a:pt x="346521" y="833680"/>
                  </a:lnTo>
                  <a:lnTo>
                    <a:pt x="344513" y="830063"/>
                  </a:lnTo>
                  <a:lnTo>
                    <a:pt x="341788" y="825349"/>
                  </a:lnTo>
                  <a:lnTo>
                    <a:pt x="339781" y="821731"/>
                  </a:lnTo>
                  <a:close/>
                </a:path>
                <a:path w="17894935" h="10099040">
                  <a:moveTo>
                    <a:pt x="296427" y="744841"/>
                  </a:moveTo>
                  <a:lnTo>
                    <a:pt x="291945" y="743324"/>
                  </a:lnTo>
                  <a:lnTo>
                    <a:pt x="284709" y="747339"/>
                  </a:lnTo>
                  <a:lnTo>
                    <a:pt x="283191" y="751822"/>
                  </a:lnTo>
                  <a:lnTo>
                    <a:pt x="285199" y="755440"/>
                  </a:lnTo>
                  <a:lnTo>
                    <a:pt x="288831" y="761724"/>
                  </a:lnTo>
                  <a:lnTo>
                    <a:pt x="291693" y="763339"/>
                  </a:lnTo>
                  <a:lnTo>
                    <a:pt x="291551" y="763673"/>
                  </a:lnTo>
                  <a:lnTo>
                    <a:pt x="293554" y="764528"/>
                  </a:lnTo>
                  <a:lnTo>
                    <a:pt x="295984" y="764380"/>
                  </a:lnTo>
                  <a:lnTo>
                    <a:pt x="298031" y="763281"/>
                  </a:lnTo>
                  <a:lnTo>
                    <a:pt x="301650" y="761273"/>
                  </a:lnTo>
                  <a:lnTo>
                    <a:pt x="303167" y="756791"/>
                  </a:lnTo>
                  <a:lnTo>
                    <a:pt x="301159" y="753173"/>
                  </a:lnTo>
                  <a:lnTo>
                    <a:pt x="298435" y="748460"/>
                  </a:lnTo>
                  <a:lnTo>
                    <a:pt x="296427" y="744841"/>
                  </a:lnTo>
                  <a:close/>
                </a:path>
                <a:path w="17894935" h="10099040">
                  <a:moveTo>
                    <a:pt x="255882" y="665993"/>
                  </a:moveTo>
                  <a:lnTo>
                    <a:pt x="251400" y="664475"/>
                  </a:lnTo>
                  <a:lnTo>
                    <a:pt x="247782" y="666484"/>
                  </a:lnTo>
                  <a:lnTo>
                    <a:pt x="243830" y="668348"/>
                  </a:lnTo>
                  <a:lnTo>
                    <a:pt x="242312" y="672831"/>
                  </a:lnTo>
                  <a:lnTo>
                    <a:pt x="244320" y="676449"/>
                  </a:lnTo>
                  <a:lnTo>
                    <a:pt x="246568" y="681354"/>
                  </a:lnTo>
                  <a:lnTo>
                    <a:pt x="247476" y="682925"/>
                  </a:lnTo>
                  <a:lnTo>
                    <a:pt x="250196" y="684874"/>
                  </a:lnTo>
                  <a:lnTo>
                    <a:pt x="252533" y="685871"/>
                  </a:lnTo>
                  <a:lnTo>
                    <a:pt x="254820" y="686057"/>
                  </a:lnTo>
                  <a:lnTo>
                    <a:pt x="256867" y="684958"/>
                  </a:lnTo>
                  <a:lnTo>
                    <a:pt x="260486" y="682950"/>
                  </a:lnTo>
                  <a:lnTo>
                    <a:pt x="262003" y="678469"/>
                  </a:lnTo>
                  <a:lnTo>
                    <a:pt x="259996" y="674850"/>
                  </a:lnTo>
                  <a:lnTo>
                    <a:pt x="257747" y="669946"/>
                  </a:lnTo>
                  <a:lnTo>
                    <a:pt x="255882" y="665993"/>
                  </a:lnTo>
                  <a:close/>
                </a:path>
                <a:path w="17894935" h="10099040">
                  <a:moveTo>
                    <a:pt x="216766" y="586571"/>
                  </a:moveTo>
                  <a:lnTo>
                    <a:pt x="212426" y="584719"/>
                  </a:lnTo>
                  <a:lnTo>
                    <a:pt x="208474" y="586585"/>
                  </a:lnTo>
                  <a:lnTo>
                    <a:pt x="204998" y="588258"/>
                  </a:lnTo>
                  <a:lnTo>
                    <a:pt x="203147" y="592599"/>
                  </a:lnTo>
                  <a:lnTo>
                    <a:pt x="205012" y="596550"/>
                  </a:lnTo>
                  <a:lnTo>
                    <a:pt x="207260" y="601456"/>
                  </a:lnTo>
                  <a:lnTo>
                    <a:pt x="208168" y="603027"/>
                  </a:lnTo>
                  <a:lnTo>
                    <a:pt x="211222" y="605118"/>
                  </a:lnTo>
                  <a:lnTo>
                    <a:pt x="212891" y="605830"/>
                  </a:lnTo>
                  <a:lnTo>
                    <a:pt x="215177" y="606016"/>
                  </a:lnTo>
                  <a:lnTo>
                    <a:pt x="217226" y="604917"/>
                  </a:lnTo>
                  <a:lnTo>
                    <a:pt x="220702" y="603243"/>
                  </a:lnTo>
                  <a:lnTo>
                    <a:pt x="222553" y="598903"/>
                  </a:lnTo>
                  <a:lnTo>
                    <a:pt x="220688" y="594951"/>
                  </a:lnTo>
                  <a:lnTo>
                    <a:pt x="218440" y="590047"/>
                  </a:lnTo>
                  <a:lnTo>
                    <a:pt x="216766" y="586571"/>
                  </a:lnTo>
                  <a:close/>
                </a:path>
                <a:path w="17894935" h="10099040">
                  <a:moveTo>
                    <a:pt x="180983" y="505808"/>
                  </a:moveTo>
                  <a:lnTo>
                    <a:pt x="176501" y="504291"/>
                  </a:lnTo>
                  <a:lnTo>
                    <a:pt x="172691" y="505823"/>
                  </a:lnTo>
                  <a:lnTo>
                    <a:pt x="168547" y="507211"/>
                  </a:lnTo>
                  <a:lnTo>
                    <a:pt x="167380" y="510659"/>
                  </a:lnTo>
                  <a:lnTo>
                    <a:pt x="167030" y="511694"/>
                  </a:lnTo>
                  <a:lnTo>
                    <a:pt x="168561" y="515503"/>
                  </a:lnTo>
                  <a:lnTo>
                    <a:pt x="170809" y="520408"/>
                  </a:lnTo>
                  <a:lnTo>
                    <a:pt x="171575" y="522313"/>
                  </a:lnTo>
                  <a:lnTo>
                    <a:pt x="172959" y="523692"/>
                  </a:lnTo>
                  <a:lnTo>
                    <a:pt x="176298" y="525116"/>
                  </a:lnTo>
                  <a:lnTo>
                    <a:pt x="178586" y="525303"/>
                  </a:lnTo>
                  <a:lnTo>
                    <a:pt x="180490" y="524538"/>
                  </a:lnTo>
                  <a:lnTo>
                    <a:pt x="184634" y="523149"/>
                  </a:lnTo>
                  <a:lnTo>
                    <a:pt x="185801" y="519701"/>
                  </a:lnTo>
                  <a:lnTo>
                    <a:pt x="186152" y="518666"/>
                  </a:lnTo>
                  <a:lnTo>
                    <a:pt x="184620" y="514857"/>
                  </a:lnTo>
                  <a:lnTo>
                    <a:pt x="182372" y="509952"/>
                  </a:lnTo>
                  <a:lnTo>
                    <a:pt x="180983" y="505808"/>
                  </a:lnTo>
                  <a:close/>
                </a:path>
                <a:path w="17894935" h="10099040">
                  <a:moveTo>
                    <a:pt x="146437" y="423995"/>
                  </a:moveTo>
                  <a:lnTo>
                    <a:pt x="142098" y="422144"/>
                  </a:lnTo>
                  <a:lnTo>
                    <a:pt x="134478" y="425207"/>
                  </a:lnTo>
                  <a:lnTo>
                    <a:pt x="132627" y="429547"/>
                  </a:lnTo>
                  <a:lnTo>
                    <a:pt x="137029" y="440500"/>
                  </a:lnTo>
                  <a:lnTo>
                    <a:pt x="138748" y="442022"/>
                  </a:lnTo>
                  <a:lnTo>
                    <a:pt x="142086" y="443446"/>
                  </a:lnTo>
                  <a:lnTo>
                    <a:pt x="144040" y="443490"/>
                  </a:lnTo>
                  <a:lnTo>
                    <a:pt x="149754" y="441194"/>
                  </a:lnTo>
                  <a:lnTo>
                    <a:pt x="151606" y="436853"/>
                  </a:lnTo>
                  <a:lnTo>
                    <a:pt x="146437" y="423995"/>
                  </a:lnTo>
                  <a:close/>
                </a:path>
                <a:path w="17894935" h="10099040">
                  <a:moveTo>
                    <a:pt x="110601" y="339659"/>
                  </a:moveTo>
                  <a:lnTo>
                    <a:pt x="106791" y="341191"/>
                  </a:lnTo>
                  <a:lnTo>
                    <a:pt x="103315" y="342864"/>
                  </a:lnTo>
                  <a:lnTo>
                    <a:pt x="101466" y="346416"/>
                  </a:lnTo>
                  <a:lnTo>
                    <a:pt x="101130" y="347062"/>
                  </a:lnTo>
                  <a:lnTo>
                    <a:pt x="102661" y="350871"/>
                  </a:lnTo>
                  <a:lnTo>
                    <a:pt x="104433" y="355967"/>
                  </a:lnTo>
                  <a:lnTo>
                    <a:pt x="105199" y="357872"/>
                  </a:lnTo>
                  <a:lnTo>
                    <a:pt x="106917" y="359394"/>
                  </a:lnTo>
                  <a:lnTo>
                    <a:pt x="110255" y="360818"/>
                  </a:lnTo>
                  <a:lnTo>
                    <a:pt x="112209" y="360862"/>
                  </a:lnTo>
                  <a:lnTo>
                    <a:pt x="114114" y="360097"/>
                  </a:lnTo>
                  <a:lnTo>
                    <a:pt x="117590" y="358423"/>
                  </a:lnTo>
                  <a:lnTo>
                    <a:pt x="119439" y="354872"/>
                  </a:lnTo>
                  <a:lnTo>
                    <a:pt x="119775" y="354226"/>
                  </a:lnTo>
                  <a:lnTo>
                    <a:pt x="118244" y="350416"/>
                  </a:lnTo>
                  <a:lnTo>
                    <a:pt x="116472" y="345320"/>
                  </a:lnTo>
                  <a:lnTo>
                    <a:pt x="114798" y="341844"/>
                  </a:lnTo>
                  <a:lnTo>
                    <a:pt x="110601" y="339659"/>
                  </a:lnTo>
                  <a:close/>
                </a:path>
                <a:path w="17894935" h="10099040">
                  <a:moveTo>
                    <a:pt x="82295" y="256168"/>
                  </a:moveTo>
                  <a:lnTo>
                    <a:pt x="78151" y="257557"/>
                  </a:lnTo>
                  <a:lnTo>
                    <a:pt x="74150" y="258612"/>
                  </a:lnTo>
                  <a:lnTo>
                    <a:pt x="71965" y="262809"/>
                  </a:lnTo>
                  <a:lnTo>
                    <a:pt x="73354" y="266953"/>
                  </a:lnTo>
                  <a:lnTo>
                    <a:pt x="75126" y="272049"/>
                  </a:lnTo>
                  <a:lnTo>
                    <a:pt x="75749" y="274288"/>
                  </a:lnTo>
                  <a:lnTo>
                    <a:pt x="77134" y="275667"/>
                  </a:lnTo>
                  <a:lnTo>
                    <a:pt x="80806" y="277233"/>
                  </a:lnTo>
                  <a:lnTo>
                    <a:pt x="82760" y="277278"/>
                  </a:lnTo>
                  <a:lnTo>
                    <a:pt x="84522" y="276846"/>
                  </a:lnTo>
                  <a:lnTo>
                    <a:pt x="88523" y="275792"/>
                  </a:lnTo>
                  <a:lnTo>
                    <a:pt x="90708" y="271593"/>
                  </a:lnTo>
                  <a:lnTo>
                    <a:pt x="89319" y="267450"/>
                  </a:lnTo>
                  <a:lnTo>
                    <a:pt x="87548" y="262354"/>
                  </a:lnTo>
                  <a:lnTo>
                    <a:pt x="86492" y="258353"/>
                  </a:lnTo>
                  <a:lnTo>
                    <a:pt x="82295" y="256168"/>
                  </a:lnTo>
                  <a:close/>
                </a:path>
                <a:path w="17894935" h="10099040">
                  <a:moveTo>
                    <a:pt x="55418" y="172101"/>
                  </a:moveTo>
                  <a:lnTo>
                    <a:pt x="47416" y="174213"/>
                  </a:lnTo>
                  <a:lnTo>
                    <a:pt x="45231" y="178410"/>
                  </a:lnTo>
                  <a:lnTo>
                    <a:pt x="46286" y="182410"/>
                  </a:lnTo>
                  <a:lnTo>
                    <a:pt x="48058" y="187507"/>
                  </a:lnTo>
                  <a:lnTo>
                    <a:pt x="48823" y="189412"/>
                  </a:lnTo>
                  <a:lnTo>
                    <a:pt x="50399" y="191268"/>
                  </a:lnTo>
                  <a:lnTo>
                    <a:pt x="52402" y="192123"/>
                  </a:lnTo>
                  <a:lnTo>
                    <a:pt x="51926" y="192314"/>
                  </a:lnTo>
                  <a:lnTo>
                    <a:pt x="53261" y="192884"/>
                  </a:lnTo>
                  <a:lnTo>
                    <a:pt x="55215" y="192928"/>
                  </a:lnTo>
                  <a:lnTo>
                    <a:pt x="56977" y="192496"/>
                  </a:lnTo>
                  <a:lnTo>
                    <a:pt x="60979" y="191440"/>
                  </a:lnTo>
                  <a:lnTo>
                    <a:pt x="63164" y="187243"/>
                  </a:lnTo>
                  <a:lnTo>
                    <a:pt x="62109" y="183241"/>
                  </a:lnTo>
                  <a:lnTo>
                    <a:pt x="60671" y="178288"/>
                  </a:lnTo>
                  <a:lnTo>
                    <a:pt x="59616" y="174286"/>
                  </a:lnTo>
                  <a:lnTo>
                    <a:pt x="55418" y="172101"/>
                  </a:lnTo>
                  <a:close/>
                </a:path>
                <a:path w="17894935" h="10099040">
                  <a:moveTo>
                    <a:pt x="32493" y="86171"/>
                  </a:moveTo>
                  <a:lnTo>
                    <a:pt x="24491" y="88281"/>
                  </a:lnTo>
                  <a:lnTo>
                    <a:pt x="21972" y="92336"/>
                  </a:lnTo>
                  <a:lnTo>
                    <a:pt x="23027" y="96338"/>
                  </a:lnTo>
                  <a:lnTo>
                    <a:pt x="24323" y="101625"/>
                  </a:lnTo>
                  <a:lnTo>
                    <a:pt x="24946" y="103864"/>
                  </a:lnTo>
                  <a:lnTo>
                    <a:pt x="26522" y="105719"/>
                  </a:lnTo>
                  <a:lnTo>
                    <a:pt x="30194" y="107285"/>
                  </a:lnTo>
                  <a:lnTo>
                    <a:pt x="31672" y="107522"/>
                  </a:lnTo>
                  <a:lnTo>
                    <a:pt x="33434" y="107090"/>
                  </a:lnTo>
                  <a:lnTo>
                    <a:pt x="37436" y="106035"/>
                  </a:lnTo>
                  <a:lnTo>
                    <a:pt x="39954" y="101980"/>
                  </a:lnTo>
                  <a:lnTo>
                    <a:pt x="38900" y="97978"/>
                  </a:lnTo>
                  <a:lnTo>
                    <a:pt x="37604" y="92691"/>
                  </a:lnTo>
                  <a:lnTo>
                    <a:pt x="36548" y="88690"/>
                  </a:lnTo>
                  <a:lnTo>
                    <a:pt x="32493" y="86171"/>
                  </a:lnTo>
                  <a:close/>
                </a:path>
                <a:path w="17894935" h="10099040">
                  <a:moveTo>
                    <a:pt x="10855" y="0"/>
                  </a:moveTo>
                  <a:lnTo>
                    <a:pt x="6854" y="1055"/>
                  </a:lnTo>
                  <a:lnTo>
                    <a:pt x="2519" y="1967"/>
                  </a:lnTo>
                  <a:lnTo>
                    <a:pt x="0" y="6023"/>
                  </a:lnTo>
                  <a:lnTo>
                    <a:pt x="1055" y="10024"/>
                  </a:lnTo>
                  <a:lnTo>
                    <a:pt x="2351" y="15311"/>
                  </a:lnTo>
                  <a:lnTo>
                    <a:pt x="2974" y="17550"/>
                  </a:lnTo>
                  <a:lnTo>
                    <a:pt x="4883" y="19548"/>
                  </a:lnTo>
                  <a:lnTo>
                    <a:pt x="6886" y="20403"/>
                  </a:lnTo>
                  <a:lnTo>
                    <a:pt x="7078" y="20879"/>
                  </a:lnTo>
                  <a:lnTo>
                    <a:pt x="8413" y="21449"/>
                  </a:lnTo>
                  <a:lnTo>
                    <a:pt x="9891" y="21684"/>
                  </a:lnTo>
                  <a:lnTo>
                    <a:pt x="11653" y="21252"/>
                  </a:lnTo>
                  <a:lnTo>
                    <a:pt x="15655" y="20197"/>
                  </a:lnTo>
                  <a:lnTo>
                    <a:pt x="18174" y="16142"/>
                  </a:lnTo>
                  <a:lnTo>
                    <a:pt x="17118" y="12141"/>
                  </a:lnTo>
                  <a:lnTo>
                    <a:pt x="15823" y="6853"/>
                  </a:lnTo>
                  <a:lnTo>
                    <a:pt x="14910" y="2518"/>
                  </a:lnTo>
                  <a:lnTo>
                    <a:pt x="10855" y="0"/>
                  </a:lnTo>
                  <a:close/>
                </a:path>
              </a:pathLst>
            </a:custGeom>
            <a:solidFill>
              <a:srgbClr val="803379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71490" y="0"/>
              <a:ext cx="18018125" cy="10245090"/>
            </a:xfrm>
            <a:custGeom>
              <a:avLst/>
              <a:gdLst/>
              <a:ahLst/>
              <a:cxnLst/>
              <a:rect l="l" t="t" r="r" b="b"/>
              <a:pathLst>
                <a:path w="18018125" h="10245090">
                  <a:moveTo>
                    <a:pt x="17001514" y="9927074"/>
                  </a:moveTo>
                  <a:lnTo>
                    <a:pt x="16989496" y="9921948"/>
                  </a:lnTo>
                  <a:lnTo>
                    <a:pt x="16985212" y="9923671"/>
                  </a:lnTo>
                  <a:lnTo>
                    <a:pt x="16982079" y="9931015"/>
                  </a:lnTo>
                  <a:lnTo>
                    <a:pt x="16983800" y="9935300"/>
                  </a:lnTo>
                  <a:lnTo>
                    <a:pt x="16995818" y="9940427"/>
                  </a:lnTo>
                  <a:lnTo>
                    <a:pt x="17000105" y="9938704"/>
                  </a:lnTo>
                  <a:lnTo>
                    <a:pt x="17003238" y="9931360"/>
                  </a:lnTo>
                  <a:lnTo>
                    <a:pt x="17001514" y="9927074"/>
                  </a:lnTo>
                  <a:close/>
                </a:path>
                <a:path w="18018125" h="10245090">
                  <a:moveTo>
                    <a:pt x="16920679" y="9891803"/>
                  </a:moveTo>
                  <a:lnTo>
                    <a:pt x="16908327" y="9886534"/>
                  </a:lnTo>
                  <a:lnTo>
                    <a:pt x="16904043" y="9888258"/>
                  </a:lnTo>
                  <a:lnTo>
                    <a:pt x="16900768" y="9895936"/>
                  </a:lnTo>
                  <a:lnTo>
                    <a:pt x="16902489" y="9900221"/>
                  </a:lnTo>
                  <a:lnTo>
                    <a:pt x="16914840" y="9905490"/>
                  </a:lnTo>
                  <a:lnTo>
                    <a:pt x="16919127" y="9903767"/>
                  </a:lnTo>
                  <a:lnTo>
                    <a:pt x="16922402" y="9896089"/>
                  </a:lnTo>
                  <a:lnTo>
                    <a:pt x="16920679" y="9891803"/>
                  </a:lnTo>
                  <a:close/>
                </a:path>
                <a:path w="18018125" h="10245090">
                  <a:moveTo>
                    <a:pt x="17083395" y="9960818"/>
                  </a:moveTo>
                  <a:lnTo>
                    <a:pt x="17071377" y="9955691"/>
                  </a:lnTo>
                  <a:lnTo>
                    <a:pt x="17067093" y="9957415"/>
                  </a:lnTo>
                  <a:lnTo>
                    <a:pt x="17063960" y="9964760"/>
                  </a:lnTo>
                  <a:lnTo>
                    <a:pt x="17065682" y="9969044"/>
                  </a:lnTo>
                  <a:lnTo>
                    <a:pt x="17077699" y="9974171"/>
                  </a:lnTo>
                  <a:lnTo>
                    <a:pt x="17081986" y="9972449"/>
                  </a:lnTo>
                  <a:lnTo>
                    <a:pt x="17085119" y="9965104"/>
                  </a:lnTo>
                  <a:lnTo>
                    <a:pt x="17083395" y="9960818"/>
                  </a:lnTo>
                  <a:close/>
                </a:path>
                <a:path w="18018125" h="10245090">
                  <a:moveTo>
                    <a:pt x="16828588" y="9850547"/>
                  </a:moveTo>
                  <a:lnTo>
                    <a:pt x="16823967" y="9852127"/>
                  </a:lnTo>
                  <a:lnTo>
                    <a:pt x="16822055" y="9856441"/>
                  </a:lnTo>
                  <a:lnTo>
                    <a:pt x="16820501" y="9859329"/>
                  </a:lnTo>
                  <a:lnTo>
                    <a:pt x="16822080" y="9863949"/>
                  </a:lnTo>
                  <a:lnTo>
                    <a:pt x="16834433" y="9869218"/>
                  </a:lnTo>
                  <a:lnTo>
                    <a:pt x="16838578" y="9867829"/>
                  </a:lnTo>
                  <a:lnTo>
                    <a:pt x="16840490" y="9863515"/>
                  </a:lnTo>
                  <a:lnTo>
                    <a:pt x="16842044" y="9860627"/>
                  </a:lnTo>
                  <a:lnTo>
                    <a:pt x="16840463" y="9856007"/>
                  </a:lnTo>
                  <a:lnTo>
                    <a:pt x="16832117" y="9852447"/>
                  </a:lnTo>
                  <a:lnTo>
                    <a:pt x="16828588" y="9850547"/>
                  </a:lnTo>
                  <a:close/>
                </a:path>
                <a:path w="18018125" h="10245090">
                  <a:moveTo>
                    <a:pt x="17165512" y="9993084"/>
                  </a:moveTo>
                  <a:lnTo>
                    <a:pt x="17157166" y="9989524"/>
                  </a:lnTo>
                  <a:lnTo>
                    <a:pt x="17153351" y="9988291"/>
                  </a:lnTo>
                  <a:lnTo>
                    <a:pt x="17149399" y="9990157"/>
                  </a:lnTo>
                  <a:lnTo>
                    <a:pt x="17146266" y="9997501"/>
                  </a:lnTo>
                  <a:lnTo>
                    <a:pt x="17148131" y="10001453"/>
                  </a:lnTo>
                  <a:lnTo>
                    <a:pt x="17156812" y="10005156"/>
                  </a:lnTo>
                  <a:lnTo>
                    <a:pt x="17160627" y="10006388"/>
                  </a:lnTo>
                  <a:lnTo>
                    <a:pt x="17164579" y="10004523"/>
                  </a:lnTo>
                  <a:lnTo>
                    <a:pt x="17166146" y="10000852"/>
                  </a:lnTo>
                  <a:lnTo>
                    <a:pt x="17167154" y="9997731"/>
                  </a:lnTo>
                  <a:lnTo>
                    <a:pt x="17167378" y="9997037"/>
                  </a:lnTo>
                  <a:lnTo>
                    <a:pt x="17165512" y="9993084"/>
                  </a:lnTo>
                  <a:close/>
                </a:path>
                <a:path w="18018125" h="10245090">
                  <a:moveTo>
                    <a:pt x="16756762" y="9816358"/>
                  </a:moveTo>
                  <a:lnTo>
                    <a:pt x="16748415" y="9812797"/>
                  </a:lnTo>
                  <a:lnTo>
                    <a:pt x="16743937" y="9814044"/>
                  </a:lnTo>
                  <a:lnTo>
                    <a:pt x="16741853" y="9818678"/>
                  </a:lnTo>
                  <a:lnTo>
                    <a:pt x="16740471" y="9821245"/>
                  </a:lnTo>
                  <a:lnTo>
                    <a:pt x="16742051" y="9825865"/>
                  </a:lnTo>
                  <a:lnTo>
                    <a:pt x="16745581" y="9827766"/>
                  </a:lnTo>
                  <a:lnTo>
                    <a:pt x="16754261" y="9831468"/>
                  </a:lnTo>
                  <a:lnTo>
                    <a:pt x="16758405" y="9830079"/>
                  </a:lnTo>
                  <a:lnTo>
                    <a:pt x="16760490" y="9825444"/>
                  </a:lnTo>
                  <a:lnTo>
                    <a:pt x="16761872" y="9822877"/>
                  </a:lnTo>
                  <a:lnTo>
                    <a:pt x="16760291" y="9818257"/>
                  </a:lnTo>
                  <a:lnTo>
                    <a:pt x="16756762" y="9816358"/>
                  </a:lnTo>
                  <a:close/>
                </a:path>
                <a:path w="18018125" h="10245090">
                  <a:moveTo>
                    <a:pt x="17248340" y="10023681"/>
                  </a:moveTo>
                  <a:lnTo>
                    <a:pt x="17244526" y="10022449"/>
                  </a:lnTo>
                  <a:lnTo>
                    <a:pt x="17236182" y="10018889"/>
                  </a:lnTo>
                  <a:lnTo>
                    <a:pt x="17232087" y="10021088"/>
                  </a:lnTo>
                  <a:lnTo>
                    <a:pt x="17230520" y="10024761"/>
                  </a:lnTo>
                  <a:lnTo>
                    <a:pt x="17229624" y="10027535"/>
                  </a:lnTo>
                  <a:lnTo>
                    <a:pt x="17229288" y="10028575"/>
                  </a:lnTo>
                  <a:lnTo>
                    <a:pt x="17230818" y="10032384"/>
                  </a:lnTo>
                  <a:lnTo>
                    <a:pt x="17234489" y="10033950"/>
                  </a:lnTo>
                  <a:lnTo>
                    <a:pt x="17234632" y="10033616"/>
                  </a:lnTo>
                  <a:lnTo>
                    <a:pt x="17243313" y="10037319"/>
                  </a:lnTo>
                  <a:lnTo>
                    <a:pt x="17247407" y="10035120"/>
                  </a:lnTo>
                  <a:lnTo>
                    <a:pt x="17250540" y="10027776"/>
                  </a:lnTo>
                  <a:lnTo>
                    <a:pt x="17248340" y="10023681"/>
                  </a:lnTo>
                  <a:close/>
                </a:path>
                <a:path w="18018125" h="10245090">
                  <a:moveTo>
                    <a:pt x="16668955" y="9773378"/>
                  </a:moveTo>
                  <a:lnTo>
                    <a:pt x="16664335" y="9774958"/>
                  </a:lnTo>
                  <a:lnTo>
                    <a:pt x="16661202" y="9782302"/>
                  </a:lnTo>
                  <a:lnTo>
                    <a:pt x="16662590" y="9786445"/>
                  </a:lnTo>
                  <a:lnTo>
                    <a:pt x="16665978" y="9788680"/>
                  </a:lnTo>
                  <a:lnTo>
                    <a:pt x="16674658" y="9792383"/>
                  </a:lnTo>
                  <a:lnTo>
                    <a:pt x="16678803" y="9790994"/>
                  </a:lnTo>
                  <a:lnTo>
                    <a:pt x="16681935" y="9783650"/>
                  </a:lnTo>
                  <a:lnTo>
                    <a:pt x="16680546" y="9779506"/>
                  </a:lnTo>
                  <a:lnTo>
                    <a:pt x="16677159" y="9777272"/>
                  </a:lnTo>
                  <a:lnTo>
                    <a:pt x="16672484" y="9775278"/>
                  </a:lnTo>
                  <a:lnTo>
                    <a:pt x="16668955" y="9773378"/>
                  </a:lnTo>
                  <a:close/>
                </a:path>
                <a:path w="18018125" h="10245090">
                  <a:moveTo>
                    <a:pt x="17332357" y="10052418"/>
                  </a:moveTo>
                  <a:lnTo>
                    <a:pt x="17328401" y="10051519"/>
                  </a:lnTo>
                  <a:lnTo>
                    <a:pt x="17323729" y="10049526"/>
                  </a:lnTo>
                  <a:lnTo>
                    <a:pt x="17319581" y="10048151"/>
                  </a:lnTo>
                  <a:lnTo>
                    <a:pt x="17315819" y="10050493"/>
                  </a:lnTo>
                  <a:lnTo>
                    <a:pt x="17314253" y="10054165"/>
                  </a:lnTo>
                  <a:lnTo>
                    <a:pt x="17313020" y="10057979"/>
                  </a:lnTo>
                  <a:lnTo>
                    <a:pt x="17314884" y="10061931"/>
                  </a:lnTo>
                  <a:lnTo>
                    <a:pt x="17318222" y="10063354"/>
                  </a:lnTo>
                  <a:lnTo>
                    <a:pt x="17318364" y="10063020"/>
                  </a:lnTo>
                  <a:lnTo>
                    <a:pt x="17318698" y="10063163"/>
                  </a:lnTo>
                  <a:lnTo>
                    <a:pt x="17319176" y="10062972"/>
                  </a:lnTo>
                  <a:lnTo>
                    <a:pt x="17323849" y="10064965"/>
                  </a:lnTo>
                  <a:lnTo>
                    <a:pt x="17327998" y="10066341"/>
                  </a:lnTo>
                  <a:lnTo>
                    <a:pt x="17331758" y="10063999"/>
                  </a:lnTo>
                  <a:lnTo>
                    <a:pt x="17333324" y="10060327"/>
                  </a:lnTo>
                  <a:lnTo>
                    <a:pt x="17334557" y="10056512"/>
                  </a:lnTo>
                  <a:lnTo>
                    <a:pt x="17332357" y="10052418"/>
                  </a:lnTo>
                  <a:close/>
                </a:path>
                <a:path w="18018125" h="10245090">
                  <a:moveTo>
                    <a:pt x="16589922" y="9732957"/>
                  </a:moveTo>
                  <a:lnTo>
                    <a:pt x="16585444" y="9734204"/>
                  </a:lnTo>
                  <a:lnTo>
                    <a:pt x="16583877" y="9737876"/>
                  </a:lnTo>
                  <a:lnTo>
                    <a:pt x="16581977" y="9741406"/>
                  </a:lnTo>
                  <a:lnTo>
                    <a:pt x="16583225" y="9745884"/>
                  </a:lnTo>
                  <a:lnTo>
                    <a:pt x="16586612" y="9748117"/>
                  </a:lnTo>
                  <a:lnTo>
                    <a:pt x="16591953" y="9750396"/>
                  </a:lnTo>
                  <a:lnTo>
                    <a:pt x="16591811" y="9750730"/>
                  </a:lnTo>
                  <a:lnTo>
                    <a:pt x="16595149" y="9752153"/>
                  </a:lnTo>
                  <a:lnTo>
                    <a:pt x="16599627" y="9750907"/>
                  </a:lnTo>
                  <a:lnTo>
                    <a:pt x="16601193" y="9747235"/>
                  </a:lnTo>
                  <a:lnTo>
                    <a:pt x="16603094" y="9743705"/>
                  </a:lnTo>
                  <a:lnTo>
                    <a:pt x="16601848" y="9739228"/>
                  </a:lnTo>
                  <a:lnTo>
                    <a:pt x="16598460" y="9736994"/>
                  </a:lnTo>
                  <a:lnTo>
                    <a:pt x="16593786" y="9735000"/>
                  </a:lnTo>
                  <a:lnTo>
                    <a:pt x="16589922" y="9732957"/>
                  </a:lnTo>
                  <a:close/>
                </a:path>
                <a:path w="18018125" h="10245090">
                  <a:moveTo>
                    <a:pt x="17415659" y="10080060"/>
                  </a:moveTo>
                  <a:lnTo>
                    <a:pt x="17411702" y="10079162"/>
                  </a:lnTo>
                  <a:lnTo>
                    <a:pt x="17407028" y="10077168"/>
                  </a:lnTo>
                  <a:lnTo>
                    <a:pt x="17403214" y="10075935"/>
                  </a:lnTo>
                  <a:lnTo>
                    <a:pt x="17399118" y="10078134"/>
                  </a:lnTo>
                  <a:lnTo>
                    <a:pt x="17397886" y="10081948"/>
                  </a:lnTo>
                  <a:lnTo>
                    <a:pt x="17396796" y="10085429"/>
                  </a:lnTo>
                  <a:lnTo>
                    <a:pt x="17398662" y="10089382"/>
                  </a:lnTo>
                  <a:lnTo>
                    <a:pt x="17402333" y="10090948"/>
                  </a:lnTo>
                  <a:lnTo>
                    <a:pt x="17402808" y="10090756"/>
                  </a:lnTo>
                  <a:lnTo>
                    <a:pt x="17407483" y="10092750"/>
                  </a:lnTo>
                  <a:lnTo>
                    <a:pt x="17411297" y="10093982"/>
                  </a:lnTo>
                  <a:lnTo>
                    <a:pt x="17415391" y="10091783"/>
                  </a:lnTo>
                  <a:lnTo>
                    <a:pt x="17417857" y="10084155"/>
                  </a:lnTo>
                  <a:lnTo>
                    <a:pt x="17415659" y="10080060"/>
                  </a:lnTo>
                  <a:close/>
                </a:path>
                <a:path w="18018125" h="10245090">
                  <a:moveTo>
                    <a:pt x="16512127" y="9691487"/>
                  </a:moveTo>
                  <a:lnTo>
                    <a:pt x="16507648" y="9692733"/>
                  </a:lnTo>
                  <a:lnTo>
                    <a:pt x="16503847" y="9699792"/>
                  </a:lnTo>
                  <a:lnTo>
                    <a:pt x="16505094" y="9704270"/>
                  </a:lnTo>
                  <a:lnTo>
                    <a:pt x="16508482" y="9706503"/>
                  </a:lnTo>
                  <a:lnTo>
                    <a:pt x="16517163" y="9710206"/>
                  </a:lnTo>
                  <a:lnTo>
                    <a:pt x="16521639" y="9708960"/>
                  </a:lnTo>
                  <a:lnTo>
                    <a:pt x="16523064" y="9705622"/>
                  </a:lnTo>
                  <a:lnTo>
                    <a:pt x="16524964" y="9702092"/>
                  </a:lnTo>
                  <a:lnTo>
                    <a:pt x="16523718" y="9697615"/>
                  </a:lnTo>
                  <a:lnTo>
                    <a:pt x="16520331" y="9695381"/>
                  </a:lnTo>
                  <a:lnTo>
                    <a:pt x="16515656" y="9693387"/>
                  </a:lnTo>
                  <a:lnTo>
                    <a:pt x="16512127" y="9691487"/>
                  </a:lnTo>
                  <a:close/>
                </a:path>
                <a:path w="18018125" h="10245090">
                  <a:moveTo>
                    <a:pt x="17500481" y="10105984"/>
                  </a:moveTo>
                  <a:lnTo>
                    <a:pt x="17496666" y="10104750"/>
                  </a:lnTo>
                  <a:lnTo>
                    <a:pt x="17491708" y="10103425"/>
                  </a:lnTo>
                  <a:lnTo>
                    <a:pt x="17487893" y="10102192"/>
                  </a:lnTo>
                  <a:lnTo>
                    <a:pt x="17483799" y="10104391"/>
                  </a:lnTo>
                  <a:lnTo>
                    <a:pt x="17482566" y="10108206"/>
                  </a:lnTo>
                  <a:lnTo>
                    <a:pt x="17481476" y="10111687"/>
                  </a:lnTo>
                  <a:lnTo>
                    <a:pt x="17483342" y="10115639"/>
                  </a:lnTo>
                  <a:lnTo>
                    <a:pt x="17487346" y="10117347"/>
                  </a:lnTo>
                  <a:lnTo>
                    <a:pt x="17492305" y="10118673"/>
                  </a:lnTo>
                  <a:lnTo>
                    <a:pt x="17496120" y="10119906"/>
                  </a:lnTo>
                  <a:lnTo>
                    <a:pt x="17500214" y="10117707"/>
                  </a:lnTo>
                  <a:lnTo>
                    <a:pt x="17502679" y="10110078"/>
                  </a:lnTo>
                  <a:lnTo>
                    <a:pt x="17500481" y="10105984"/>
                  </a:lnTo>
                  <a:close/>
                </a:path>
                <a:path w="18018125" h="10245090">
                  <a:moveTo>
                    <a:pt x="16434425" y="9648872"/>
                  </a:moveTo>
                  <a:lnTo>
                    <a:pt x="16429947" y="9650118"/>
                  </a:lnTo>
                  <a:lnTo>
                    <a:pt x="16426146" y="9657177"/>
                  </a:lnTo>
                  <a:lnTo>
                    <a:pt x="16427392" y="9661654"/>
                  </a:lnTo>
                  <a:lnTo>
                    <a:pt x="16430921" y="9663554"/>
                  </a:lnTo>
                  <a:lnTo>
                    <a:pt x="16435311" y="9666216"/>
                  </a:lnTo>
                  <a:lnTo>
                    <a:pt x="16439318" y="9667925"/>
                  </a:lnTo>
                  <a:lnTo>
                    <a:pt x="16443462" y="9666537"/>
                  </a:lnTo>
                  <a:lnTo>
                    <a:pt x="16445220" y="9663341"/>
                  </a:lnTo>
                  <a:lnTo>
                    <a:pt x="16447120" y="9659811"/>
                  </a:lnTo>
                  <a:lnTo>
                    <a:pt x="16445872" y="9655333"/>
                  </a:lnTo>
                  <a:lnTo>
                    <a:pt x="16442626" y="9652765"/>
                  </a:lnTo>
                  <a:lnTo>
                    <a:pt x="16437954" y="9650772"/>
                  </a:lnTo>
                  <a:lnTo>
                    <a:pt x="16434425" y="9648872"/>
                  </a:lnTo>
                  <a:close/>
                </a:path>
                <a:path w="18018125" h="10245090">
                  <a:moveTo>
                    <a:pt x="17585062" y="10130620"/>
                  </a:moveTo>
                  <a:lnTo>
                    <a:pt x="17581248" y="10129388"/>
                  </a:lnTo>
                  <a:lnTo>
                    <a:pt x="17576291" y="10128062"/>
                  </a:lnTo>
                  <a:lnTo>
                    <a:pt x="17572333" y="10127163"/>
                  </a:lnTo>
                  <a:lnTo>
                    <a:pt x="17568571" y="10129505"/>
                  </a:lnTo>
                  <a:lnTo>
                    <a:pt x="17567338" y="10133319"/>
                  </a:lnTo>
                  <a:lnTo>
                    <a:pt x="17566248" y="10136800"/>
                  </a:lnTo>
                  <a:lnTo>
                    <a:pt x="17568256" y="10140418"/>
                  </a:lnTo>
                  <a:lnTo>
                    <a:pt x="17572597" y="10142270"/>
                  </a:lnTo>
                  <a:lnTo>
                    <a:pt x="17577554" y="10143595"/>
                  </a:lnTo>
                  <a:lnTo>
                    <a:pt x="17581511" y="10144494"/>
                  </a:lnTo>
                  <a:lnTo>
                    <a:pt x="17585273" y="10142153"/>
                  </a:lnTo>
                  <a:lnTo>
                    <a:pt x="17586505" y="10138339"/>
                  </a:lnTo>
                  <a:lnTo>
                    <a:pt x="17587404" y="10134381"/>
                  </a:lnTo>
                  <a:lnTo>
                    <a:pt x="17585062" y="10130620"/>
                  </a:lnTo>
                  <a:close/>
                </a:path>
                <a:path w="18018125" h="10245090">
                  <a:moveTo>
                    <a:pt x="16357624" y="9605064"/>
                  </a:moveTo>
                  <a:lnTo>
                    <a:pt x="16353148" y="9606310"/>
                  </a:lnTo>
                  <a:lnTo>
                    <a:pt x="16349347" y="9613369"/>
                  </a:lnTo>
                  <a:lnTo>
                    <a:pt x="16350594" y="9617847"/>
                  </a:lnTo>
                  <a:lnTo>
                    <a:pt x="16354123" y="9619747"/>
                  </a:lnTo>
                  <a:lnTo>
                    <a:pt x="16358513" y="9622409"/>
                  </a:lnTo>
                  <a:lnTo>
                    <a:pt x="16362517" y="9624117"/>
                  </a:lnTo>
                  <a:lnTo>
                    <a:pt x="16366662" y="9622728"/>
                  </a:lnTo>
                  <a:lnTo>
                    <a:pt x="16368420" y="9619532"/>
                  </a:lnTo>
                  <a:lnTo>
                    <a:pt x="16370319" y="9616002"/>
                  </a:lnTo>
                  <a:lnTo>
                    <a:pt x="16369073" y="9611525"/>
                  </a:lnTo>
                  <a:lnTo>
                    <a:pt x="16365543" y="9609625"/>
                  </a:lnTo>
                  <a:lnTo>
                    <a:pt x="16361154" y="9606964"/>
                  </a:lnTo>
                  <a:lnTo>
                    <a:pt x="16357624" y="9605064"/>
                  </a:lnTo>
                  <a:close/>
                </a:path>
                <a:path w="18018125" h="10245090">
                  <a:moveTo>
                    <a:pt x="17670833" y="10153398"/>
                  </a:moveTo>
                  <a:lnTo>
                    <a:pt x="17666877" y="10152499"/>
                  </a:lnTo>
                  <a:lnTo>
                    <a:pt x="17661918" y="10151172"/>
                  </a:lnTo>
                  <a:lnTo>
                    <a:pt x="17657961" y="10150274"/>
                  </a:lnTo>
                  <a:lnTo>
                    <a:pt x="17653867" y="10152473"/>
                  </a:lnTo>
                  <a:lnTo>
                    <a:pt x="17652968" y="10156431"/>
                  </a:lnTo>
                  <a:lnTo>
                    <a:pt x="17652211" y="10160053"/>
                  </a:lnTo>
                  <a:lnTo>
                    <a:pt x="17653885" y="10163528"/>
                  </a:lnTo>
                  <a:lnTo>
                    <a:pt x="17658225" y="10165380"/>
                  </a:lnTo>
                  <a:lnTo>
                    <a:pt x="17663183" y="10166706"/>
                  </a:lnTo>
                  <a:lnTo>
                    <a:pt x="17667141" y="10167606"/>
                  </a:lnTo>
                  <a:lnTo>
                    <a:pt x="17671235" y="10165406"/>
                  </a:lnTo>
                  <a:lnTo>
                    <a:pt x="17673032" y="10157492"/>
                  </a:lnTo>
                  <a:lnTo>
                    <a:pt x="17670833" y="10153398"/>
                  </a:lnTo>
                  <a:close/>
                </a:path>
                <a:path w="18018125" h="10245090">
                  <a:moveTo>
                    <a:pt x="16281588" y="9560397"/>
                  </a:moveTo>
                  <a:lnTo>
                    <a:pt x="16277111" y="9561644"/>
                  </a:lnTo>
                  <a:lnTo>
                    <a:pt x="16272642" y="9568418"/>
                  </a:lnTo>
                  <a:lnTo>
                    <a:pt x="16273746" y="9573229"/>
                  </a:lnTo>
                  <a:lnTo>
                    <a:pt x="16277275" y="9575129"/>
                  </a:lnTo>
                  <a:lnTo>
                    <a:pt x="16281665" y="9577791"/>
                  </a:lnTo>
                  <a:lnTo>
                    <a:pt x="16286003" y="9579641"/>
                  </a:lnTo>
                  <a:lnTo>
                    <a:pt x="16290005" y="9578587"/>
                  </a:lnTo>
                  <a:lnTo>
                    <a:pt x="16291236" y="9576350"/>
                  </a:lnTo>
                  <a:lnTo>
                    <a:pt x="16291763" y="9575391"/>
                  </a:lnTo>
                  <a:lnTo>
                    <a:pt x="16293997" y="9572003"/>
                  </a:lnTo>
                  <a:lnTo>
                    <a:pt x="16292893" y="9567193"/>
                  </a:lnTo>
                  <a:lnTo>
                    <a:pt x="16289364" y="9565293"/>
                  </a:lnTo>
                  <a:lnTo>
                    <a:pt x="16284975" y="9562631"/>
                  </a:lnTo>
                  <a:lnTo>
                    <a:pt x="16281588" y="9560397"/>
                  </a:lnTo>
                  <a:close/>
                </a:path>
                <a:path w="18018125" h="10245090">
                  <a:moveTo>
                    <a:pt x="16205501" y="9514920"/>
                  </a:moveTo>
                  <a:lnTo>
                    <a:pt x="16201023" y="9516166"/>
                  </a:lnTo>
                  <a:lnTo>
                    <a:pt x="16196554" y="9522940"/>
                  </a:lnTo>
                  <a:lnTo>
                    <a:pt x="16197802" y="9527419"/>
                  </a:lnTo>
                  <a:lnTo>
                    <a:pt x="16201189" y="9529653"/>
                  </a:lnTo>
                  <a:lnTo>
                    <a:pt x="16205577" y="9532313"/>
                  </a:lnTo>
                  <a:lnTo>
                    <a:pt x="16209917" y="9534165"/>
                  </a:lnTo>
                  <a:lnTo>
                    <a:pt x="16213919" y="9533110"/>
                  </a:lnTo>
                  <a:lnTo>
                    <a:pt x="16215150" y="9530873"/>
                  </a:lnTo>
                  <a:lnTo>
                    <a:pt x="16215677" y="9529914"/>
                  </a:lnTo>
                  <a:lnTo>
                    <a:pt x="16217911" y="9526527"/>
                  </a:lnTo>
                  <a:lnTo>
                    <a:pt x="16216663" y="9522049"/>
                  </a:lnTo>
                  <a:lnTo>
                    <a:pt x="16213275" y="9519815"/>
                  </a:lnTo>
                  <a:lnTo>
                    <a:pt x="16208889" y="9517154"/>
                  </a:lnTo>
                  <a:lnTo>
                    <a:pt x="16205501" y="9514920"/>
                  </a:lnTo>
                  <a:close/>
                </a:path>
                <a:path w="18018125" h="10245090">
                  <a:moveTo>
                    <a:pt x="17756362" y="10174888"/>
                  </a:moveTo>
                  <a:lnTo>
                    <a:pt x="17752405" y="10173989"/>
                  </a:lnTo>
                  <a:lnTo>
                    <a:pt x="17747446" y="10172663"/>
                  </a:lnTo>
                  <a:lnTo>
                    <a:pt x="17743490" y="10171764"/>
                  </a:lnTo>
                  <a:lnTo>
                    <a:pt x="17739395" y="10173964"/>
                  </a:lnTo>
                  <a:lnTo>
                    <a:pt x="17738497" y="10177921"/>
                  </a:lnTo>
                  <a:lnTo>
                    <a:pt x="17737740" y="10181543"/>
                  </a:lnTo>
                  <a:lnTo>
                    <a:pt x="17739414" y="10185019"/>
                  </a:lnTo>
                  <a:lnTo>
                    <a:pt x="17743753" y="10186870"/>
                  </a:lnTo>
                  <a:lnTo>
                    <a:pt x="17748712" y="10188196"/>
                  </a:lnTo>
                  <a:lnTo>
                    <a:pt x="17752669" y="10189095"/>
                  </a:lnTo>
                  <a:lnTo>
                    <a:pt x="17756763" y="10186896"/>
                  </a:lnTo>
                  <a:lnTo>
                    <a:pt x="17758560" y="10178982"/>
                  </a:lnTo>
                  <a:lnTo>
                    <a:pt x="17756362" y="10174888"/>
                  </a:lnTo>
                  <a:close/>
                </a:path>
                <a:path w="18018125" h="10245090">
                  <a:moveTo>
                    <a:pt x="16130031" y="9468917"/>
                  </a:moveTo>
                  <a:lnTo>
                    <a:pt x="16125363" y="9469688"/>
                  </a:lnTo>
                  <a:lnTo>
                    <a:pt x="16122081" y="9475785"/>
                  </a:lnTo>
                  <a:lnTo>
                    <a:pt x="16121563" y="9476747"/>
                  </a:lnTo>
                  <a:lnTo>
                    <a:pt x="16122475" y="9481083"/>
                  </a:lnTo>
                  <a:lnTo>
                    <a:pt x="16125862" y="9483317"/>
                  </a:lnTo>
                  <a:lnTo>
                    <a:pt x="16130252" y="9485978"/>
                  </a:lnTo>
                  <a:lnTo>
                    <a:pt x="16134590" y="9487828"/>
                  </a:lnTo>
                  <a:lnTo>
                    <a:pt x="16138258" y="9486631"/>
                  </a:lnTo>
                  <a:lnTo>
                    <a:pt x="16140350" y="9483578"/>
                  </a:lnTo>
                  <a:lnTo>
                    <a:pt x="16142250" y="9480048"/>
                  </a:lnTo>
                  <a:lnTo>
                    <a:pt x="16141338" y="9475713"/>
                  </a:lnTo>
                  <a:lnTo>
                    <a:pt x="16137950" y="9473479"/>
                  </a:lnTo>
                  <a:lnTo>
                    <a:pt x="16133562" y="9470818"/>
                  </a:lnTo>
                  <a:lnTo>
                    <a:pt x="16130031" y="9468917"/>
                  </a:lnTo>
                  <a:close/>
                </a:path>
                <a:path w="18018125" h="10245090">
                  <a:moveTo>
                    <a:pt x="17842320" y="10195377"/>
                  </a:moveTo>
                  <a:lnTo>
                    <a:pt x="17838362" y="10194478"/>
                  </a:lnTo>
                  <a:lnTo>
                    <a:pt x="17833261" y="10193486"/>
                  </a:lnTo>
                  <a:lnTo>
                    <a:pt x="17829303" y="10192587"/>
                  </a:lnTo>
                  <a:lnTo>
                    <a:pt x="17825545" y="10194929"/>
                  </a:lnTo>
                  <a:lnTo>
                    <a:pt x="17824645" y="10198886"/>
                  </a:lnTo>
                  <a:lnTo>
                    <a:pt x="17824031" y="10202175"/>
                  </a:lnTo>
                  <a:lnTo>
                    <a:pt x="17825705" y="10205651"/>
                  </a:lnTo>
                  <a:lnTo>
                    <a:pt x="17830045" y="10207502"/>
                  </a:lnTo>
                  <a:lnTo>
                    <a:pt x="17835146" y="10208494"/>
                  </a:lnTo>
                  <a:lnTo>
                    <a:pt x="17839103" y="10209394"/>
                  </a:lnTo>
                  <a:lnTo>
                    <a:pt x="17842862" y="10207051"/>
                  </a:lnTo>
                  <a:lnTo>
                    <a:pt x="17844661" y="10199138"/>
                  </a:lnTo>
                  <a:lnTo>
                    <a:pt x="17842320" y="10195377"/>
                  </a:lnTo>
                  <a:close/>
                </a:path>
                <a:path w="18018125" h="10245090">
                  <a:moveTo>
                    <a:pt x="16055468" y="9421722"/>
                  </a:moveTo>
                  <a:lnTo>
                    <a:pt x="16051132" y="9422635"/>
                  </a:lnTo>
                  <a:lnTo>
                    <a:pt x="16046663" y="9429409"/>
                  </a:lnTo>
                  <a:lnTo>
                    <a:pt x="16047577" y="9433745"/>
                  </a:lnTo>
                  <a:lnTo>
                    <a:pt x="16050965" y="9435979"/>
                  </a:lnTo>
                  <a:lnTo>
                    <a:pt x="16055353" y="9438640"/>
                  </a:lnTo>
                  <a:lnTo>
                    <a:pt x="16056354" y="9439067"/>
                  </a:lnTo>
                  <a:lnTo>
                    <a:pt x="16056211" y="9439401"/>
                  </a:lnTo>
                  <a:lnTo>
                    <a:pt x="16059550" y="9440825"/>
                  </a:lnTo>
                  <a:lnTo>
                    <a:pt x="16063218" y="9439628"/>
                  </a:lnTo>
                  <a:lnTo>
                    <a:pt x="16065309" y="9436574"/>
                  </a:lnTo>
                  <a:lnTo>
                    <a:pt x="16067543" y="9433186"/>
                  </a:lnTo>
                  <a:lnTo>
                    <a:pt x="16066630" y="9428851"/>
                  </a:lnTo>
                  <a:lnTo>
                    <a:pt x="16063242" y="9426617"/>
                  </a:lnTo>
                  <a:lnTo>
                    <a:pt x="16058856" y="9423957"/>
                  </a:lnTo>
                  <a:lnTo>
                    <a:pt x="16055468" y="9421722"/>
                  </a:lnTo>
                  <a:close/>
                </a:path>
                <a:path w="18018125" h="10245090">
                  <a:moveTo>
                    <a:pt x="17928797" y="10213721"/>
                  </a:moveTo>
                  <a:lnTo>
                    <a:pt x="17924841" y="10212822"/>
                  </a:lnTo>
                  <a:lnTo>
                    <a:pt x="17919739" y="10211830"/>
                  </a:lnTo>
                  <a:lnTo>
                    <a:pt x="17915640" y="10211265"/>
                  </a:lnTo>
                  <a:lnTo>
                    <a:pt x="17911877" y="10213606"/>
                  </a:lnTo>
                  <a:lnTo>
                    <a:pt x="17910979" y="10217563"/>
                  </a:lnTo>
                  <a:lnTo>
                    <a:pt x="17910365" y="10220852"/>
                  </a:lnTo>
                  <a:lnTo>
                    <a:pt x="17912374" y="10224470"/>
                  </a:lnTo>
                  <a:lnTo>
                    <a:pt x="17916713" y="10226321"/>
                  </a:lnTo>
                  <a:lnTo>
                    <a:pt x="17921814" y="10227313"/>
                  </a:lnTo>
                  <a:lnTo>
                    <a:pt x="17925914" y="10227879"/>
                  </a:lnTo>
                  <a:lnTo>
                    <a:pt x="17929675" y="10225538"/>
                  </a:lnTo>
                  <a:lnTo>
                    <a:pt x="17930573" y="10221581"/>
                  </a:lnTo>
                  <a:lnTo>
                    <a:pt x="17931087" y="10217854"/>
                  </a:lnTo>
                  <a:lnTo>
                    <a:pt x="17931138" y="10217481"/>
                  </a:lnTo>
                  <a:lnTo>
                    <a:pt x="17928797" y="10213721"/>
                  </a:lnTo>
                  <a:close/>
                </a:path>
                <a:path w="18018125" h="10245090">
                  <a:moveTo>
                    <a:pt x="15981137" y="9373049"/>
                  </a:moveTo>
                  <a:lnTo>
                    <a:pt x="15976803" y="9373962"/>
                  </a:lnTo>
                  <a:lnTo>
                    <a:pt x="15972539" y="9380429"/>
                  </a:lnTo>
                  <a:lnTo>
                    <a:pt x="15972335" y="9380737"/>
                  </a:lnTo>
                  <a:lnTo>
                    <a:pt x="15973246" y="9385071"/>
                  </a:lnTo>
                  <a:lnTo>
                    <a:pt x="15976634" y="9387306"/>
                  </a:lnTo>
                  <a:lnTo>
                    <a:pt x="15980881" y="9390300"/>
                  </a:lnTo>
                  <a:lnTo>
                    <a:pt x="15982216" y="9390870"/>
                  </a:lnTo>
                  <a:lnTo>
                    <a:pt x="15981741" y="9391062"/>
                  </a:lnTo>
                  <a:lnTo>
                    <a:pt x="15985080" y="9392486"/>
                  </a:lnTo>
                  <a:lnTo>
                    <a:pt x="15988746" y="9391288"/>
                  </a:lnTo>
                  <a:lnTo>
                    <a:pt x="15990628" y="9388540"/>
                  </a:lnTo>
                  <a:lnTo>
                    <a:pt x="15993071" y="9384847"/>
                  </a:lnTo>
                  <a:lnTo>
                    <a:pt x="15992159" y="9380513"/>
                  </a:lnTo>
                  <a:lnTo>
                    <a:pt x="15988771" y="9378278"/>
                  </a:lnTo>
                  <a:lnTo>
                    <a:pt x="15984525" y="9375283"/>
                  </a:lnTo>
                  <a:lnTo>
                    <a:pt x="15981137" y="9373049"/>
                  </a:lnTo>
                  <a:close/>
                </a:path>
                <a:path w="18018125" h="10245090">
                  <a:moveTo>
                    <a:pt x="18015366" y="10230920"/>
                  </a:moveTo>
                  <a:lnTo>
                    <a:pt x="18011409" y="10230021"/>
                  </a:lnTo>
                  <a:lnTo>
                    <a:pt x="18006311" y="10229030"/>
                  </a:lnTo>
                  <a:lnTo>
                    <a:pt x="18002687" y="10228273"/>
                  </a:lnTo>
                  <a:lnTo>
                    <a:pt x="17998783" y="10230949"/>
                  </a:lnTo>
                  <a:lnTo>
                    <a:pt x="17997966" y="10234545"/>
                  </a:lnTo>
                  <a:lnTo>
                    <a:pt x="17997128" y="10238528"/>
                  </a:lnTo>
                  <a:lnTo>
                    <a:pt x="17999278" y="10241813"/>
                  </a:lnTo>
                  <a:lnTo>
                    <a:pt x="18002283" y="10243094"/>
                  </a:lnTo>
                  <a:lnTo>
                    <a:pt x="18002425" y="10242760"/>
                  </a:lnTo>
                  <a:lnTo>
                    <a:pt x="18003760" y="10243330"/>
                  </a:lnTo>
                  <a:lnTo>
                    <a:pt x="18008861" y="10244323"/>
                  </a:lnTo>
                  <a:lnTo>
                    <a:pt x="18012484" y="10245079"/>
                  </a:lnTo>
                  <a:lnTo>
                    <a:pt x="18016388" y="10242403"/>
                  </a:lnTo>
                  <a:lnTo>
                    <a:pt x="18017206" y="10238807"/>
                  </a:lnTo>
                  <a:lnTo>
                    <a:pt x="18018044" y="10234824"/>
                  </a:lnTo>
                  <a:lnTo>
                    <a:pt x="18015366" y="10230920"/>
                  </a:lnTo>
                  <a:close/>
                </a:path>
                <a:path w="18018125" h="10245090">
                  <a:moveTo>
                    <a:pt x="15907619" y="9324328"/>
                  </a:moveTo>
                  <a:lnTo>
                    <a:pt x="15902950" y="9325098"/>
                  </a:lnTo>
                  <a:lnTo>
                    <a:pt x="15900715" y="9328485"/>
                  </a:lnTo>
                  <a:lnTo>
                    <a:pt x="15898624" y="9331539"/>
                  </a:lnTo>
                  <a:lnTo>
                    <a:pt x="15899395" y="9336207"/>
                  </a:lnTo>
                  <a:lnTo>
                    <a:pt x="15902783" y="9338442"/>
                  </a:lnTo>
                  <a:lnTo>
                    <a:pt x="15907028" y="9341436"/>
                  </a:lnTo>
                  <a:lnTo>
                    <a:pt x="15911368" y="9343288"/>
                  </a:lnTo>
                  <a:lnTo>
                    <a:pt x="15914894" y="9342425"/>
                  </a:lnTo>
                  <a:lnTo>
                    <a:pt x="15919076" y="9336317"/>
                  </a:lnTo>
                  <a:lnTo>
                    <a:pt x="15918305" y="9331648"/>
                  </a:lnTo>
                  <a:lnTo>
                    <a:pt x="15914919" y="9329414"/>
                  </a:lnTo>
                  <a:lnTo>
                    <a:pt x="15910674" y="9326419"/>
                  </a:lnTo>
                  <a:lnTo>
                    <a:pt x="15907619" y="9324328"/>
                  </a:lnTo>
                  <a:close/>
                </a:path>
                <a:path w="18018125" h="10245090">
                  <a:moveTo>
                    <a:pt x="15834670" y="9274270"/>
                  </a:moveTo>
                  <a:lnTo>
                    <a:pt x="15830001" y="9275042"/>
                  </a:lnTo>
                  <a:lnTo>
                    <a:pt x="15825533" y="9281816"/>
                  </a:lnTo>
                  <a:lnTo>
                    <a:pt x="15826303" y="9286484"/>
                  </a:lnTo>
                  <a:lnTo>
                    <a:pt x="15829690" y="9288718"/>
                  </a:lnTo>
                  <a:lnTo>
                    <a:pt x="15833937" y="9291714"/>
                  </a:lnTo>
                  <a:lnTo>
                    <a:pt x="15838610" y="9293707"/>
                  </a:lnTo>
                  <a:lnTo>
                    <a:pt x="15842135" y="9292843"/>
                  </a:lnTo>
                  <a:lnTo>
                    <a:pt x="15844227" y="9289790"/>
                  </a:lnTo>
                  <a:lnTo>
                    <a:pt x="15846461" y="9286403"/>
                  </a:lnTo>
                  <a:lnTo>
                    <a:pt x="15845690" y="9281734"/>
                  </a:lnTo>
                  <a:lnTo>
                    <a:pt x="15842302" y="9279499"/>
                  </a:lnTo>
                  <a:lnTo>
                    <a:pt x="15838057" y="9276504"/>
                  </a:lnTo>
                  <a:lnTo>
                    <a:pt x="15834670" y="9274270"/>
                  </a:lnTo>
                  <a:close/>
                </a:path>
                <a:path w="18018125" h="10245090">
                  <a:moveTo>
                    <a:pt x="15761721" y="9224214"/>
                  </a:moveTo>
                  <a:lnTo>
                    <a:pt x="15757051" y="9224984"/>
                  </a:lnTo>
                  <a:lnTo>
                    <a:pt x="15752584" y="9231758"/>
                  </a:lnTo>
                  <a:lnTo>
                    <a:pt x="15753352" y="9236426"/>
                  </a:lnTo>
                  <a:lnTo>
                    <a:pt x="15756740" y="9238661"/>
                  </a:lnTo>
                  <a:lnTo>
                    <a:pt x="15760986" y="9241656"/>
                  </a:lnTo>
                  <a:lnTo>
                    <a:pt x="15765660" y="9243650"/>
                  </a:lnTo>
                  <a:lnTo>
                    <a:pt x="15769328" y="9242452"/>
                  </a:lnTo>
                  <a:lnTo>
                    <a:pt x="15771277" y="9239732"/>
                  </a:lnTo>
                  <a:lnTo>
                    <a:pt x="15773511" y="9236345"/>
                  </a:lnTo>
                  <a:lnTo>
                    <a:pt x="15772742" y="9231677"/>
                  </a:lnTo>
                  <a:lnTo>
                    <a:pt x="15769354" y="9229443"/>
                  </a:lnTo>
                  <a:lnTo>
                    <a:pt x="15765107" y="9226448"/>
                  </a:lnTo>
                  <a:lnTo>
                    <a:pt x="15761721" y="9224214"/>
                  </a:lnTo>
                  <a:close/>
                </a:path>
                <a:path w="18018125" h="10245090">
                  <a:moveTo>
                    <a:pt x="15689531" y="9173297"/>
                  </a:moveTo>
                  <a:lnTo>
                    <a:pt x="15684863" y="9174067"/>
                  </a:lnTo>
                  <a:lnTo>
                    <a:pt x="15682629" y="9177455"/>
                  </a:lnTo>
                  <a:lnTo>
                    <a:pt x="15680061" y="9180699"/>
                  </a:lnTo>
                  <a:lnTo>
                    <a:pt x="15680830" y="9185368"/>
                  </a:lnTo>
                  <a:lnTo>
                    <a:pt x="15684217" y="9187602"/>
                  </a:lnTo>
                  <a:lnTo>
                    <a:pt x="15688464" y="9190598"/>
                  </a:lnTo>
                  <a:lnTo>
                    <a:pt x="15689801" y="9191168"/>
                  </a:lnTo>
                  <a:lnTo>
                    <a:pt x="15689659" y="9191501"/>
                  </a:lnTo>
                  <a:lnTo>
                    <a:pt x="15692997" y="9192925"/>
                  </a:lnTo>
                  <a:lnTo>
                    <a:pt x="15696662" y="9191727"/>
                  </a:lnTo>
                  <a:lnTo>
                    <a:pt x="15698612" y="9189007"/>
                  </a:lnTo>
                  <a:lnTo>
                    <a:pt x="15701180" y="9185762"/>
                  </a:lnTo>
                  <a:lnTo>
                    <a:pt x="15700411" y="9181094"/>
                  </a:lnTo>
                  <a:lnTo>
                    <a:pt x="15697023" y="9178860"/>
                  </a:lnTo>
                  <a:lnTo>
                    <a:pt x="15692777" y="9175865"/>
                  </a:lnTo>
                  <a:lnTo>
                    <a:pt x="15689531" y="9173297"/>
                  </a:lnTo>
                  <a:close/>
                </a:path>
                <a:path w="18018125" h="10245090">
                  <a:moveTo>
                    <a:pt x="15617770" y="9121379"/>
                  </a:moveTo>
                  <a:lnTo>
                    <a:pt x="15613435" y="9122293"/>
                  </a:lnTo>
                  <a:lnTo>
                    <a:pt x="15608299" y="9128782"/>
                  </a:lnTo>
                  <a:lnTo>
                    <a:pt x="15609070" y="9133451"/>
                  </a:lnTo>
                  <a:lnTo>
                    <a:pt x="15612458" y="9135685"/>
                  </a:lnTo>
                  <a:lnTo>
                    <a:pt x="15616703" y="9138680"/>
                  </a:lnTo>
                  <a:lnTo>
                    <a:pt x="15618040" y="9139250"/>
                  </a:lnTo>
                  <a:lnTo>
                    <a:pt x="15617898" y="9139584"/>
                  </a:lnTo>
                  <a:lnTo>
                    <a:pt x="15621235" y="9141008"/>
                  </a:lnTo>
                  <a:lnTo>
                    <a:pt x="15624901" y="9139809"/>
                  </a:lnTo>
                  <a:lnTo>
                    <a:pt x="15626850" y="9137090"/>
                  </a:lnTo>
                  <a:lnTo>
                    <a:pt x="15629419" y="9133845"/>
                  </a:lnTo>
                  <a:lnTo>
                    <a:pt x="15628649" y="9129176"/>
                  </a:lnTo>
                  <a:lnTo>
                    <a:pt x="15625262" y="9126942"/>
                  </a:lnTo>
                  <a:lnTo>
                    <a:pt x="15621015" y="9123947"/>
                  </a:lnTo>
                  <a:lnTo>
                    <a:pt x="15617770" y="9121379"/>
                  </a:lnTo>
                  <a:close/>
                </a:path>
                <a:path w="18018125" h="10245090">
                  <a:moveTo>
                    <a:pt x="15546008" y="9069461"/>
                  </a:moveTo>
                  <a:lnTo>
                    <a:pt x="15541816" y="9070040"/>
                  </a:lnTo>
                  <a:lnTo>
                    <a:pt x="15539248" y="9073285"/>
                  </a:lnTo>
                  <a:lnTo>
                    <a:pt x="15537014" y="9076672"/>
                  </a:lnTo>
                  <a:lnTo>
                    <a:pt x="15537593" y="9080865"/>
                  </a:lnTo>
                  <a:lnTo>
                    <a:pt x="15540839" y="9083433"/>
                  </a:lnTo>
                  <a:lnTo>
                    <a:pt x="15545082" y="9086427"/>
                  </a:lnTo>
                  <a:lnTo>
                    <a:pt x="15549758" y="9088422"/>
                  </a:lnTo>
                  <a:lnTo>
                    <a:pt x="15553284" y="9087558"/>
                  </a:lnTo>
                  <a:lnTo>
                    <a:pt x="15555233" y="9084839"/>
                  </a:lnTo>
                  <a:lnTo>
                    <a:pt x="15557466" y="9081451"/>
                  </a:lnTo>
                  <a:lnTo>
                    <a:pt x="15556887" y="9077258"/>
                  </a:lnTo>
                  <a:lnTo>
                    <a:pt x="15553642" y="9074690"/>
                  </a:lnTo>
                  <a:lnTo>
                    <a:pt x="15549395" y="9071695"/>
                  </a:lnTo>
                  <a:lnTo>
                    <a:pt x="15546008" y="9069461"/>
                  </a:lnTo>
                  <a:close/>
                </a:path>
                <a:path w="18018125" h="10245090">
                  <a:moveTo>
                    <a:pt x="15475007" y="9016684"/>
                  </a:moveTo>
                  <a:lnTo>
                    <a:pt x="15470481" y="9017120"/>
                  </a:lnTo>
                  <a:lnTo>
                    <a:pt x="15467914" y="9020366"/>
                  </a:lnTo>
                  <a:lnTo>
                    <a:pt x="15465822" y="9023419"/>
                  </a:lnTo>
                  <a:lnTo>
                    <a:pt x="15466259" y="9027946"/>
                  </a:lnTo>
                  <a:lnTo>
                    <a:pt x="15469504" y="9030513"/>
                  </a:lnTo>
                  <a:lnTo>
                    <a:pt x="15473748" y="9033508"/>
                  </a:lnTo>
                  <a:lnTo>
                    <a:pt x="15478424" y="9035503"/>
                  </a:lnTo>
                  <a:lnTo>
                    <a:pt x="15481948" y="9034639"/>
                  </a:lnTo>
                  <a:lnTo>
                    <a:pt x="15483898" y="9031919"/>
                  </a:lnTo>
                  <a:lnTo>
                    <a:pt x="15485990" y="9028866"/>
                  </a:lnTo>
                  <a:lnTo>
                    <a:pt x="15485553" y="9024339"/>
                  </a:lnTo>
                  <a:lnTo>
                    <a:pt x="15482307" y="9021771"/>
                  </a:lnTo>
                  <a:lnTo>
                    <a:pt x="15478061" y="9018776"/>
                  </a:lnTo>
                  <a:lnTo>
                    <a:pt x="15475007" y="9016684"/>
                  </a:lnTo>
                  <a:close/>
                </a:path>
                <a:path w="18018125" h="10245090">
                  <a:moveTo>
                    <a:pt x="15404769" y="8963048"/>
                  </a:moveTo>
                  <a:lnTo>
                    <a:pt x="15400243" y="8963486"/>
                  </a:lnTo>
                  <a:lnTo>
                    <a:pt x="15397675" y="8966730"/>
                  </a:lnTo>
                  <a:lnTo>
                    <a:pt x="15395583" y="8969783"/>
                  </a:lnTo>
                  <a:lnTo>
                    <a:pt x="15396018" y="8974309"/>
                  </a:lnTo>
                  <a:lnTo>
                    <a:pt x="15399264" y="8976877"/>
                  </a:lnTo>
                  <a:lnTo>
                    <a:pt x="15403367" y="8980206"/>
                  </a:lnTo>
                  <a:lnTo>
                    <a:pt x="15408041" y="8982200"/>
                  </a:lnTo>
                  <a:lnTo>
                    <a:pt x="15411566" y="8981336"/>
                  </a:lnTo>
                  <a:lnTo>
                    <a:pt x="15413516" y="8978616"/>
                  </a:lnTo>
                  <a:lnTo>
                    <a:pt x="15415607" y="8975563"/>
                  </a:lnTo>
                  <a:lnTo>
                    <a:pt x="15415171" y="8971037"/>
                  </a:lnTo>
                  <a:lnTo>
                    <a:pt x="15411927" y="8968470"/>
                  </a:lnTo>
                  <a:lnTo>
                    <a:pt x="15407822" y="8965140"/>
                  </a:lnTo>
                  <a:lnTo>
                    <a:pt x="15404769" y="8963048"/>
                  </a:lnTo>
                  <a:close/>
                </a:path>
                <a:path w="18018125" h="10245090">
                  <a:moveTo>
                    <a:pt x="15334673" y="8909079"/>
                  </a:moveTo>
                  <a:lnTo>
                    <a:pt x="15330146" y="8909516"/>
                  </a:lnTo>
                  <a:lnTo>
                    <a:pt x="15325010" y="8916005"/>
                  </a:lnTo>
                  <a:lnTo>
                    <a:pt x="15325445" y="8920531"/>
                  </a:lnTo>
                  <a:lnTo>
                    <a:pt x="15328690" y="8923100"/>
                  </a:lnTo>
                  <a:lnTo>
                    <a:pt x="15332794" y="8926428"/>
                  </a:lnTo>
                  <a:lnTo>
                    <a:pt x="15337468" y="8928422"/>
                  </a:lnTo>
                  <a:lnTo>
                    <a:pt x="15340993" y="8927558"/>
                  </a:lnTo>
                  <a:lnTo>
                    <a:pt x="15342943" y="8924839"/>
                  </a:lnTo>
                  <a:lnTo>
                    <a:pt x="15345367" y="8921927"/>
                  </a:lnTo>
                  <a:lnTo>
                    <a:pt x="15344933" y="8917401"/>
                  </a:lnTo>
                  <a:lnTo>
                    <a:pt x="15341688" y="8914833"/>
                  </a:lnTo>
                  <a:lnTo>
                    <a:pt x="15337583" y="8911504"/>
                  </a:lnTo>
                  <a:lnTo>
                    <a:pt x="15334673" y="8909079"/>
                  </a:lnTo>
                  <a:close/>
                </a:path>
                <a:path w="18018125" h="10245090">
                  <a:moveTo>
                    <a:pt x="15265194" y="8854584"/>
                  </a:moveTo>
                  <a:lnTo>
                    <a:pt x="15260666" y="8855020"/>
                  </a:lnTo>
                  <a:lnTo>
                    <a:pt x="15255531" y="8861510"/>
                  </a:lnTo>
                  <a:lnTo>
                    <a:pt x="15255968" y="8866037"/>
                  </a:lnTo>
                  <a:lnTo>
                    <a:pt x="15259213" y="8868604"/>
                  </a:lnTo>
                  <a:lnTo>
                    <a:pt x="15263318" y="8871933"/>
                  </a:lnTo>
                  <a:lnTo>
                    <a:pt x="15264986" y="8872645"/>
                  </a:lnTo>
                  <a:lnTo>
                    <a:pt x="15265178" y="8873121"/>
                  </a:lnTo>
                  <a:lnTo>
                    <a:pt x="15267849" y="8874261"/>
                  </a:lnTo>
                  <a:lnTo>
                    <a:pt x="15271707" y="8873539"/>
                  </a:lnTo>
                  <a:lnTo>
                    <a:pt x="15273657" y="8870819"/>
                  </a:lnTo>
                  <a:lnTo>
                    <a:pt x="15276225" y="8867575"/>
                  </a:lnTo>
                  <a:lnTo>
                    <a:pt x="15275788" y="8863048"/>
                  </a:lnTo>
                  <a:lnTo>
                    <a:pt x="15272543" y="8860480"/>
                  </a:lnTo>
                  <a:lnTo>
                    <a:pt x="15268438" y="8857151"/>
                  </a:lnTo>
                  <a:lnTo>
                    <a:pt x="15265194" y="8854584"/>
                  </a:lnTo>
                  <a:close/>
                </a:path>
                <a:path w="18018125" h="10245090">
                  <a:moveTo>
                    <a:pt x="15195382" y="8799946"/>
                  </a:moveTo>
                  <a:lnTo>
                    <a:pt x="15190855" y="8800382"/>
                  </a:lnTo>
                  <a:lnTo>
                    <a:pt x="15185720" y="8806872"/>
                  </a:lnTo>
                  <a:lnTo>
                    <a:pt x="15186157" y="8811399"/>
                  </a:lnTo>
                  <a:lnTo>
                    <a:pt x="15189401" y="8813967"/>
                  </a:lnTo>
                  <a:lnTo>
                    <a:pt x="15193504" y="8817296"/>
                  </a:lnTo>
                  <a:lnTo>
                    <a:pt x="15195174" y="8818008"/>
                  </a:lnTo>
                  <a:lnTo>
                    <a:pt x="15195366" y="8818484"/>
                  </a:lnTo>
                  <a:lnTo>
                    <a:pt x="15198037" y="8819623"/>
                  </a:lnTo>
                  <a:lnTo>
                    <a:pt x="15201894" y="8818902"/>
                  </a:lnTo>
                  <a:lnTo>
                    <a:pt x="15203844" y="8816182"/>
                  </a:lnTo>
                  <a:lnTo>
                    <a:pt x="15206410" y="8812937"/>
                  </a:lnTo>
                  <a:lnTo>
                    <a:pt x="15205976" y="8808411"/>
                  </a:lnTo>
                  <a:lnTo>
                    <a:pt x="15202731" y="8805843"/>
                  </a:lnTo>
                  <a:lnTo>
                    <a:pt x="15198627" y="8802514"/>
                  </a:lnTo>
                  <a:lnTo>
                    <a:pt x="15195382" y="8799946"/>
                  </a:lnTo>
                  <a:close/>
                </a:path>
                <a:path w="18018125" h="10245090">
                  <a:moveTo>
                    <a:pt x="15126331" y="8744450"/>
                  </a:moveTo>
                  <a:lnTo>
                    <a:pt x="15121805" y="8744887"/>
                  </a:lnTo>
                  <a:lnTo>
                    <a:pt x="15116669" y="8751377"/>
                  </a:lnTo>
                  <a:lnTo>
                    <a:pt x="15117104" y="8755902"/>
                  </a:lnTo>
                  <a:lnTo>
                    <a:pt x="15120349" y="8758470"/>
                  </a:lnTo>
                  <a:lnTo>
                    <a:pt x="15124453" y="8761799"/>
                  </a:lnTo>
                  <a:lnTo>
                    <a:pt x="15126123" y="8762511"/>
                  </a:lnTo>
                  <a:lnTo>
                    <a:pt x="15126314" y="8762987"/>
                  </a:lnTo>
                  <a:lnTo>
                    <a:pt x="15128985" y="8764127"/>
                  </a:lnTo>
                  <a:lnTo>
                    <a:pt x="15132844" y="8763405"/>
                  </a:lnTo>
                  <a:lnTo>
                    <a:pt x="15134793" y="8760686"/>
                  </a:lnTo>
                  <a:lnTo>
                    <a:pt x="15137361" y="8757441"/>
                  </a:lnTo>
                  <a:lnTo>
                    <a:pt x="15136924" y="8752914"/>
                  </a:lnTo>
                  <a:lnTo>
                    <a:pt x="15133678" y="8750346"/>
                  </a:lnTo>
                  <a:lnTo>
                    <a:pt x="15129577" y="8747019"/>
                  </a:lnTo>
                  <a:lnTo>
                    <a:pt x="15126331" y="8744450"/>
                  </a:lnTo>
                  <a:close/>
                </a:path>
                <a:path w="18018125" h="10245090">
                  <a:moveTo>
                    <a:pt x="15057422" y="8688619"/>
                  </a:moveTo>
                  <a:lnTo>
                    <a:pt x="15052895" y="8689055"/>
                  </a:lnTo>
                  <a:lnTo>
                    <a:pt x="15047760" y="8695546"/>
                  </a:lnTo>
                  <a:lnTo>
                    <a:pt x="15048197" y="8700072"/>
                  </a:lnTo>
                  <a:lnTo>
                    <a:pt x="15051441" y="8702640"/>
                  </a:lnTo>
                  <a:lnTo>
                    <a:pt x="15055546" y="8705969"/>
                  </a:lnTo>
                  <a:lnTo>
                    <a:pt x="15057548" y="8706823"/>
                  </a:lnTo>
                  <a:lnTo>
                    <a:pt x="15057406" y="8707157"/>
                  </a:lnTo>
                  <a:lnTo>
                    <a:pt x="15060077" y="8708297"/>
                  </a:lnTo>
                  <a:lnTo>
                    <a:pt x="15063603" y="8707433"/>
                  </a:lnTo>
                  <a:lnTo>
                    <a:pt x="15065885" y="8704856"/>
                  </a:lnTo>
                  <a:lnTo>
                    <a:pt x="15068453" y="8701611"/>
                  </a:lnTo>
                  <a:lnTo>
                    <a:pt x="15068016" y="8697084"/>
                  </a:lnTo>
                  <a:lnTo>
                    <a:pt x="15064771" y="8694517"/>
                  </a:lnTo>
                  <a:lnTo>
                    <a:pt x="15060667" y="8691187"/>
                  </a:lnTo>
                  <a:lnTo>
                    <a:pt x="15057422" y="8688619"/>
                  </a:lnTo>
                  <a:close/>
                </a:path>
                <a:path w="18018125" h="10245090">
                  <a:moveTo>
                    <a:pt x="14988656" y="8632455"/>
                  </a:moveTo>
                  <a:lnTo>
                    <a:pt x="14984130" y="8632892"/>
                  </a:lnTo>
                  <a:lnTo>
                    <a:pt x="14978994" y="8639382"/>
                  </a:lnTo>
                  <a:lnTo>
                    <a:pt x="14979431" y="8643909"/>
                  </a:lnTo>
                  <a:lnTo>
                    <a:pt x="14982677" y="8646476"/>
                  </a:lnTo>
                  <a:lnTo>
                    <a:pt x="14986778" y="8649804"/>
                  </a:lnTo>
                  <a:lnTo>
                    <a:pt x="14991453" y="8651798"/>
                  </a:lnTo>
                  <a:lnTo>
                    <a:pt x="14994835" y="8651268"/>
                  </a:lnTo>
                  <a:lnTo>
                    <a:pt x="14997118" y="8648691"/>
                  </a:lnTo>
                  <a:lnTo>
                    <a:pt x="14999686" y="8645446"/>
                  </a:lnTo>
                  <a:lnTo>
                    <a:pt x="14999251" y="8640921"/>
                  </a:lnTo>
                  <a:lnTo>
                    <a:pt x="14996006" y="8638352"/>
                  </a:lnTo>
                  <a:lnTo>
                    <a:pt x="14991902" y="8635024"/>
                  </a:lnTo>
                  <a:lnTo>
                    <a:pt x="14988656" y="8632455"/>
                  </a:lnTo>
                  <a:close/>
                </a:path>
                <a:path w="18018125" h="10245090">
                  <a:moveTo>
                    <a:pt x="14921176" y="8576050"/>
                  </a:moveTo>
                  <a:lnTo>
                    <a:pt x="14916650" y="8576487"/>
                  </a:lnTo>
                  <a:lnTo>
                    <a:pt x="14914081" y="8579732"/>
                  </a:lnTo>
                  <a:lnTo>
                    <a:pt x="14911181" y="8582835"/>
                  </a:lnTo>
                  <a:lnTo>
                    <a:pt x="14911617" y="8587361"/>
                  </a:lnTo>
                  <a:lnTo>
                    <a:pt x="14914862" y="8589930"/>
                  </a:lnTo>
                  <a:lnTo>
                    <a:pt x="14918966" y="8593258"/>
                  </a:lnTo>
                  <a:lnTo>
                    <a:pt x="14920969" y="8594113"/>
                  </a:lnTo>
                  <a:lnTo>
                    <a:pt x="14920827" y="8594447"/>
                  </a:lnTo>
                  <a:lnTo>
                    <a:pt x="14923497" y="8595586"/>
                  </a:lnTo>
                  <a:lnTo>
                    <a:pt x="14926880" y="8595056"/>
                  </a:lnTo>
                  <a:lnTo>
                    <a:pt x="14929163" y="8592479"/>
                  </a:lnTo>
                  <a:lnTo>
                    <a:pt x="14932065" y="8589376"/>
                  </a:lnTo>
                  <a:lnTo>
                    <a:pt x="14931628" y="8584850"/>
                  </a:lnTo>
                  <a:lnTo>
                    <a:pt x="14928383" y="8582282"/>
                  </a:lnTo>
                  <a:lnTo>
                    <a:pt x="14924279" y="8578953"/>
                  </a:lnTo>
                  <a:lnTo>
                    <a:pt x="14921176" y="8576050"/>
                  </a:lnTo>
                  <a:close/>
                </a:path>
                <a:path w="18018125" h="10245090">
                  <a:moveTo>
                    <a:pt x="14853504" y="8519170"/>
                  </a:moveTo>
                  <a:lnTo>
                    <a:pt x="14848644" y="8519464"/>
                  </a:lnTo>
                  <a:lnTo>
                    <a:pt x="14846076" y="8522708"/>
                  </a:lnTo>
                  <a:lnTo>
                    <a:pt x="14843174" y="8525811"/>
                  </a:lnTo>
                  <a:lnTo>
                    <a:pt x="14843611" y="8530338"/>
                  </a:lnTo>
                  <a:lnTo>
                    <a:pt x="14846856" y="8532906"/>
                  </a:lnTo>
                  <a:lnTo>
                    <a:pt x="14850960" y="8536235"/>
                  </a:lnTo>
                  <a:lnTo>
                    <a:pt x="14852963" y="8537090"/>
                  </a:lnTo>
                  <a:lnTo>
                    <a:pt x="14852821" y="8537423"/>
                  </a:lnTo>
                  <a:lnTo>
                    <a:pt x="14855491" y="8538562"/>
                  </a:lnTo>
                  <a:lnTo>
                    <a:pt x="14858874" y="8538032"/>
                  </a:lnTo>
                  <a:lnTo>
                    <a:pt x="14861158" y="8535455"/>
                  </a:lnTo>
                  <a:lnTo>
                    <a:pt x="14864058" y="8532352"/>
                  </a:lnTo>
                  <a:lnTo>
                    <a:pt x="14863623" y="8527826"/>
                  </a:lnTo>
                  <a:lnTo>
                    <a:pt x="14860377" y="8525258"/>
                  </a:lnTo>
                  <a:lnTo>
                    <a:pt x="14856273" y="8521930"/>
                  </a:lnTo>
                  <a:lnTo>
                    <a:pt x="14853504" y="8519170"/>
                  </a:lnTo>
                  <a:close/>
                </a:path>
                <a:path w="18018125" h="10245090">
                  <a:moveTo>
                    <a:pt x="14785977" y="8461956"/>
                  </a:moveTo>
                  <a:lnTo>
                    <a:pt x="14781117" y="8462250"/>
                  </a:lnTo>
                  <a:lnTo>
                    <a:pt x="14778549" y="8465495"/>
                  </a:lnTo>
                  <a:lnTo>
                    <a:pt x="14776123" y="8468406"/>
                  </a:lnTo>
                  <a:lnTo>
                    <a:pt x="14776084" y="8473123"/>
                  </a:lnTo>
                  <a:lnTo>
                    <a:pt x="14779328" y="8475691"/>
                  </a:lnTo>
                  <a:lnTo>
                    <a:pt x="14783431" y="8479020"/>
                  </a:lnTo>
                  <a:lnTo>
                    <a:pt x="14785434" y="8479874"/>
                  </a:lnTo>
                  <a:lnTo>
                    <a:pt x="14785292" y="8480208"/>
                  </a:lnTo>
                  <a:lnTo>
                    <a:pt x="14787962" y="8481347"/>
                  </a:lnTo>
                  <a:lnTo>
                    <a:pt x="14791345" y="8480817"/>
                  </a:lnTo>
                  <a:lnTo>
                    <a:pt x="14793628" y="8478240"/>
                  </a:lnTo>
                  <a:lnTo>
                    <a:pt x="14796054" y="8475329"/>
                  </a:lnTo>
                  <a:lnTo>
                    <a:pt x="14796093" y="8470611"/>
                  </a:lnTo>
                  <a:lnTo>
                    <a:pt x="14792847" y="8468043"/>
                  </a:lnTo>
                  <a:lnTo>
                    <a:pt x="14788746" y="8464715"/>
                  </a:lnTo>
                  <a:lnTo>
                    <a:pt x="14785977" y="8461956"/>
                  </a:lnTo>
                  <a:close/>
                </a:path>
                <a:path w="18018125" h="10245090">
                  <a:moveTo>
                    <a:pt x="14718923" y="8404549"/>
                  </a:moveTo>
                  <a:lnTo>
                    <a:pt x="14714206" y="8404510"/>
                  </a:lnTo>
                  <a:lnTo>
                    <a:pt x="14711638" y="8407755"/>
                  </a:lnTo>
                  <a:lnTo>
                    <a:pt x="14709212" y="8410666"/>
                  </a:lnTo>
                  <a:lnTo>
                    <a:pt x="14709173" y="8415384"/>
                  </a:lnTo>
                  <a:lnTo>
                    <a:pt x="14712418" y="8417952"/>
                  </a:lnTo>
                  <a:lnTo>
                    <a:pt x="14716521" y="8421280"/>
                  </a:lnTo>
                  <a:lnTo>
                    <a:pt x="14718523" y="8422134"/>
                  </a:lnTo>
                  <a:lnTo>
                    <a:pt x="14718381" y="8422468"/>
                  </a:lnTo>
                  <a:lnTo>
                    <a:pt x="14721052" y="8423607"/>
                  </a:lnTo>
                  <a:lnTo>
                    <a:pt x="14724433" y="8423077"/>
                  </a:lnTo>
                  <a:lnTo>
                    <a:pt x="14726717" y="8420500"/>
                  </a:lnTo>
                  <a:lnTo>
                    <a:pt x="14729143" y="8417589"/>
                  </a:lnTo>
                  <a:lnTo>
                    <a:pt x="14729182" y="8412871"/>
                  </a:lnTo>
                  <a:lnTo>
                    <a:pt x="14725938" y="8410303"/>
                  </a:lnTo>
                  <a:lnTo>
                    <a:pt x="14721835" y="8406975"/>
                  </a:lnTo>
                  <a:lnTo>
                    <a:pt x="14718923" y="8404549"/>
                  </a:lnTo>
                  <a:close/>
                </a:path>
                <a:path w="18018125" h="10245090">
                  <a:moveTo>
                    <a:pt x="14652014" y="8346810"/>
                  </a:moveTo>
                  <a:lnTo>
                    <a:pt x="14647295" y="8346770"/>
                  </a:lnTo>
                  <a:lnTo>
                    <a:pt x="14644728" y="8350015"/>
                  </a:lnTo>
                  <a:lnTo>
                    <a:pt x="14642302" y="8352926"/>
                  </a:lnTo>
                  <a:lnTo>
                    <a:pt x="14642263" y="8357644"/>
                  </a:lnTo>
                  <a:lnTo>
                    <a:pt x="14645508" y="8360211"/>
                  </a:lnTo>
                  <a:lnTo>
                    <a:pt x="14649612" y="8363541"/>
                  </a:lnTo>
                  <a:lnTo>
                    <a:pt x="14651615" y="8364395"/>
                  </a:lnTo>
                  <a:lnTo>
                    <a:pt x="14651472" y="8364729"/>
                  </a:lnTo>
                  <a:lnTo>
                    <a:pt x="14654143" y="8365868"/>
                  </a:lnTo>
                  <a:lnTo>
                    <a:pt x="14657668" y="8365005"/>
                  </a:lnTo>
                  <a:lnTo>
                    <a:pt x="14659808" y="8362761"/>
                  </a:lnTo>
                  <a:lnTo>
                    <a:pt x="14662234" y="8359850"/>
                  </a:lnTo>
                  <a:lnTo>
                    <a:pt x="14662274" y="8355132"/>
                  </a:lnTo>
                  <a:lnTo>
                    <a:pt x="14659029" y="8352565"/>
                  </a:lnTo>
                  <a:lnTo>
                    <a:pt x="14654924" y="8349235"/>
                  </a:lnTo>
                  <a:lnTo>
                    <a:pt x="14652014" y="8346810"/>
                  </a:lnTo>
                  <a:close/>
                </a:path>
                <a:path w="18018125" h="10245090">
                  <a:moveTo>
                    <a:pt x="14585530" y="8288068"/>
                  </a:moveTo>
                  <a:lnTo>
                    <a:pt x="14580813" y="8288028"/>
                  </a:lnTo>
                  <a:lnTo>
                    <a:pt x="14578244" y="8291273"/>
                  </a:lnTo>
                  <a:lnTo>
                    <a:pt x="14575819" y="8294184"/>
                  </a:lnTo>
                  <a:lnTo>
                    <a:pt x="14575779" y="8298902"/>
                  </a:lnTo>
                  <a:lnTo>
                    <a:pt x="14579024" y="8301470"/>
                  </a:lnTo>
                  <a:lnTo>
                    <a:pt x="14583129" y="8304799"/>
                  </a:lnTo>
                  <a:lnTo>
                    <a:pt x="14583654" y="8305418"/>
                  </a:lnTo>
                  <a:lnTo>
                    <a:pt x="14587660" y="8307127"/>
                  </a:lnTo>
                  <a:lnTo>
                    <a:pt x="14591185" y="8306263"/>
                  </a:lnTo>
                  <a:lnTo>
                    <a:pt x="14593325" y="8304019"/>
                  </a:lnTo>
                  <a:lnTo>
                    <a:pt x="14595751" y="8301109"/>
                  </a:lnTo>
                  <a:lnTo>
                    <a:pt x="14595790" y="8296390"/>
                  </a:lnTo>
                  <a:lnTo>
                    <a:pt x="14592546" y="8293822"/>
                  </a:lnTo>
                  <a:lnTo>
                    <a:pt x="14588440" y="8290493"/>
                  </a:lnTo>
                  <a:lnTo>
                    <a:pt x="14585530" y="8288068"/>
                  </a:lnTo>
                  <a:close/>
                </a:path>
                <a:path w="18018125" h="10245090">
                  <a:moveTo>
                    <a:pt x="14519188" y="8228993"/>
                  </a:moveTo>
                  <a:lnTo>
                    <a:pt x="14514805" y="8229095"/>
                  </a:lnTo>
                  <a:lnTo>
                    <a:pt x="14511903" y="8232198"/>
                  </a:lnTo>
                  <a:lnTo>
                    <a:pt x="14509477" y="8235109"/>
                  </a:lnTo>
                  <a:lnTo>
                    <a:pt x="14509580" y="8239493"/>
                  </a:lnTo>
                  <a:lnTo>
                    <a:pt x="14516645" y="8246058"/>
                  </a:lnTo>
                  <a:lnTo>
                    <a:pt x="14517170" y="8246677"/>
                  </a:lnTo>
                  <a:lnTo>
                    <a:pt x="14521175" y="8248385"/>
                  </a:lnTo>
                  <a:lnTo>
                    <a:pt x="14524702" y="8247521"/>
                  </a:lnTo>
                  <a:lnTo>
                    <a:pt x="14526843" y="8245278"/>
                  </a:lnTo>
                  <a:lnTo>
                    <a:pt x="14529267" y="8242366"/>
                  </a:lnTo>
                  <a:lnTo>
                    <a:pt x="14529165" y="8237983"/>
                  </a:lnTo>
                  <a:lnTo>
                    <a:pt x="14522100" y="8231418"/>
                  </a:lnTo>
                  <a:lnTo>
                    <a:pt x="14519188" y="8228993"/>
                  </a:lnTo>
                  <a:close/>
                </a:path>
                <a:path w="18018125" h="10245090">
                  <a:moveTo>
                    <a:pt x="14453183" y="8170060"/>
                  </a:moveTo>
                  <a:lnTo>
                    <a:pt x="14448655" y="8170496"/>
                  </a:lnTo>
                  <a:lnTo>
                    <a:pt x="14445897" y="8173265"/>
                  </a:lnTo>
                  <a:lnTo>
                    <a:pt x="14443471" y="8176176"/>
                  </a:lnTo>
                  <a:lnTo>
                    <a:pt x="14443908" y="8180703"/>
                  </a:lnTo>
                  <a:lnTo>
                    <a:pt x="14446676" y="8183462"/>
                  </a:lnTo>
                  <a:lnTo>
                    <a:pt x="14450639" y="8187125"/>
                  </a:lnTo>
                  <a:lnTo>
                    <a:pt x="14451164" y="8187744"/>
                  </a:lnTo>
                  <a:lnTo>
                    <a:pt x="14455170" y="8189453"/>
                  </a:lnTo>
                  <a:lnTo>
                    <a:pt x="14458694" y="8188588"/>
                  </a:lnTo>
                  <a:lnTo>
                    <a:pt x="14460835" y="8186345"/>
                  </a:lnTo>
                  <a:lnTo>
                    <a:pt x="14463261" y="8183434"/>
                  </a:lnTo>
                  <a:lnTo>
                    <a:pt x="14462824" y="8178908"/>
                  </a:lnTo>
                  <a:lnTo>
                    <a:pt x="14460056" y="8176148"/>
                  </a:lnTo>
                  <a:lnTo>
                    <a:pt x="14456093" y="8172485"/>
                  </a:lnTo>
                  <a:lnTo>
                    <a:pt x="14453183" y="8170060"/>
                  </a:lnTo>
                  <a:close/>
                </a:path>
                <a:path w="18018125" h="10245090">
                  <a:moveTo>
                    <a:pt x="14387461" y="8110460"/>
                  </a:moveTo>
                  <a:lnTo>
                    <a:pt x="14382934" y="8110896"/>
                  </a:lnTo>
                  <a:lnTo>
                    <a:pt x="14380174" y="8113664"/>
                  </a:lnTo>
                  <a:lnTo>
                    <a:pt x="14377272" y="8116767"/>
                  </a:lnTo>
                  <a:lnTo>
                    <a:pt x="14377709" y="8121294"/>
                  </a:lnTo>
                  <a:lnTo>
                    <a:pt x="14380477" y="8124053"/>
                  </a:lnTo>
                  <a:lnTo>
                    <a:pt x="14384440" y="8127716"/>
                  </a:lnTo>
                  <a:lnTo>
                    <a:pt x="14385299" y="8128477"/>
                  </a:lnTo>
                  <a:lnTo>
                    <a:pt x="14386635" y="8129047"/>
                  </a:lnTo>
                  <a:lnTo>
                    <a:pt x="14386492" y="8129381"/>
                  </a:lnTo>
                  <a:lnTo>
                    <a:pt x="14389162" y="8130520"/>
                  </a:lnTo>
                  <a:lnTo>
                    <a:pt x="14392688" y="8129656"/>
                  </a:lnTo>
                  <a:lnTo>
                    <a:pt x="14394829" y="8127412"/>
                  </a:lnTo>
                  <a:lnTo>
                    <a:pt x="14397730" y="8124310"/>
                  </a:lnTo>
                  <a:lnTo>
                    <a:pt x="14397294" y="8119784"/>
                  </a:lnTo>
                  <a:lnTo>
                    <a:pt x="14394526" y="8117025"/>
                  </a:lnTo>
                  <a:lnTo>
                    <a:pt x="14387461" y="8110460"/>
                  </a:lnTo>
                  <a:close/>
                </a:path>
                <a:path w="18018125" h="10245090">
                  <a:moveTo>
                    <a:pt x="14321930" y="8051336"/>
                  </a:moveTo>
                  <a:lnTo>
                    <a:pt x="14317404" y="8051772"/>
                  </a:lnTo>
                  <a:lnTo>
                    <a:pt x="14314644" y="8054541"/>
                  </a:lnTo>
                  <a:lnTo>
                    <a:pt x="14311742" y="8057643"/>
                  </a:lnTo>
                  <a:lnTo>
                    <a:pt x="14312179" y="8062170"/>
                  </a:lnTo>
                  <a:lnTo>
                    <a:pt x="14314947" y="8064929"/>
                  </a:lnTo>
                  <a:lnTo>
                    <a:pt x="14318910" y="8068592"/>
                  </a:lnTo>
                  <a:lnTo>
                    <a:pt x="14319768" y="8069352"/>
                  </a:lnTo>
                  <a:lnTo>
                    <a:pt x="14323775" y="8071062"/>
                  </a:lnTo>
                  <a:lnTo>
                    <a:pt x="14327156" y="8070531"/>
                  </a:lnTo>
                  <a:lnTo>
                    <a:pt x="14329297" y="8068288"/>
                  </a:lnTo>
                  <a:lnTo>
                    <a:pt x="14332197" y="8065185"/>
                  </a:lnTo>
                  <a:lnTo>
                    <a:pt x="14331762" y="8060659"/>
                  </a:lnTo>
                  <a:lnTo>
                    <a:pt x="14328994" y="8057899"/>
                  </a:lnTo>
                  <a:lnTo>
                    <a:pt x="14321930" y="8051336"/>
                  </a:lnTo>
                  <a:close/>
                </a:path>
                <a:path w="18018125" h="10245090">
                  <a:moveTo>
                    <a:pt x="14256351" y="7991401"/>
                  </a:moveTo>
                  <a:lnTo>
                    <a:pt x="14251824" y="7991838"/>
                  </a:lnTo>
                  <a:lnTo>
                    <a:pt x="14249064" y="7994607"/>
                  </a:lnTo>
                  <a:lnTo>
                    <a:pt x="14246163" y="7997709"/>
                  </a:lnTo>
                  <a:lnTo>
                    <a:pt x="14246599" y="8002235"/>
                  </a:lnTo>
                  <a:lnTo>
                    <a:pt x="14249369" y="8004995"/>
                  </a:lnTo>
                  <a:lnTo>
                    <a:pt x="14253330" y="8008658"/>
                  </a:lnTo>
                  <a:lnTo>
                    <a:pt x="14254189" y="8009419"/>
                  </a:lnTo>
                  <a:lnTo>
                    <a:pt x="14258192" y="8011127"/>
                  </a:lnTo>
                  <a:lnTo>
                    <a:pt x="14261575" y="8010597"/>
                  </a:lnTo>
                  <a:lnTo>
                    <a:pt x="14263716" y="8008354"/>
                  </a:lnTo>
                  <a:lnTo>
                    <a:pt x="14266618" y="8005251"/>
                  </a:lnTo>
                  <a:lnTo>
                    <a:pt x="14266181" y="8000724"/>
                  </a:lnTo>
                  <a:lnTo>
                    <a:pt x="14263413" y="7997965"/>
                  </a:lnTo>
                  <a:lnTo>
                    <a:pt x="14256351" y="7991401"/>
                  </a:lnTo>
                  <a:close/>
                </a:path>
                <a:path w="18018125" h="10245090">
                  <a:moveTo>
                    <a:pt x="14191246" y="7931275"/>
                  </a:moveTo>
                  <a:lnTo>
                    <a:pt x="14186721" y="7931712"/>
                  </a:lnTo>
                  <a:lnTo>
                    <a:pt x="14183961" y="7934481"/>
                  </a:lnTo>
                  <a:lnTo>
                    <a:pt x="14181060" y="7937583"/>
                  </a:lnTo>
                  <a:lnTo>
                    <a:pt x="14181496" y="7942110"/>
                  </a:lnTo>
                  <a:lnTo>
                    <a:pt x="14184265" y="7944869"/>
                  </a:lnTo>
                  <a:lnTo>
                    <a:pt x="14188225" y="7948531"/>
                  </a:lnTo>
                  <a:lnTo>
                    <a:pt x="14188750" y="7949150"/>
                  </a:lnTo>
                  <a:lnTo>
                    <a:pt x="14192756" y="7950858"/>
                  </a:lnTo>
                  <a:lnTo>
                    <a:pt x="14196139" y="7950329"/>
                  </a:lnTo>
                  <a:lnTo>
                    <a:pt x="14198280" y="7948086"/>
                  </a:lnTo>
                  <a:lnTo>
                    <a:pt x="14201181" y="7944983"/>
                  </a:lnTo>
                  <a:lnTo>
                    <a:pt x="14200745" y="7940457"/>
                  </a:lnTo>
                  <a:lnTo>
                    <a:pt x="14197977" y="7937697"/>
                  </a:lnTo>
                  <a:lnTo>
                    <a:pt x="14194348" y="7934176"/>
                  </a:lnTo>
                  <a:lnTo>
                    <a:pt x="14191246" y="7931275"/>
                  </a:lnTo>
                  <a:close/>
                </a:path>
                <a:path w="18018125" h="10245090">
                  <a:moveTo>
                    <a:pt x="14126477" y="7871292"/>
                  </a:moveTo>
                  <a:lnTo>
                    <a:pt x="14121950" y="7871729"/>
                  </a:lnTo>
                  <a:lnTo>
                    <a:pt x="14119190" y="7874497"/>
                  </a:lnTo>
                  <a:lnTo>
                    <a:pt x="14116289" y="7877600"/>
                  </a:lnTo>
                  <a:lnTo>
                    <a:pt x="14116725" y="7882126"/>
                  </a:lnTo>
                  <a:lnTo>
                    <a:pt x="14119495" y="7884885"/>
                  </a:lnTo>
                  <a:lnTo>
                    <a:pt x="14123456" y="7888548"/>
                  </a:lnTo>
                  <a:lnTo>
                    <a:pt x="14123981" y="7889167"/>
                  </a:lnTo>
                  <a:lnTo>
                    <a:pt x="14127987" y="7890876"/>
                  </a:lnTo>
                  <a:lnTo>
                    <a:pt x="14131370" y="7890346"/>
                  </a:lnTo>
                  <a:lnTo>
                    <a:pt x="14133511" y="7888103"/>
                  </a:lnTo>
                  <a:lnTo>
                    <a:pt x="14136412" y="7885000"/>
                  </a:lnTo>
                  <a:lnTo>
                    <a:pt x="14135976" y="7880473"/>
                  </a:lnTo>
                  <a:lnTo>
                    <a:pt x="14133208" y="7877714"/>
                  </a:lnTo>
                  <a:lnTo>
                    <a:pt x="14129579" y="7874194"/>
                  </a:lnTo>
                  <a:lnTo>
                    <a:pt x="14126477" y="7871292"/>
                  </a:lnTo>
                  <a:close/>
                </a:path>
                <a:path w="18018125" h="10245090">
                  <a:moveTo>
                    <a:pt x="7836624" y="5171282"/>
                  </a:moveTo>
                  <a:lnTo>
                    <a:pt x="7824607" y="5166156"/>
                  </a:lnTo>
                  <a:lnTo>
                    <a:pt x="7820320" y="5167879"/>
                  </a:lnTo>
                  <a:lnTo>
                    <a:pt x="7817187" y="5175223"/>
                  </a:lnTo>
                  <a:lnTo>
                    <a:pt x="7818911" y="5179509"/>
                  </a:lnTo>
                  <a:lnTo>
                    <a:pt x="7830928" y="5184635"/>
                  </a:lnTo>
                  <a:lnTo>
                    <a:pt x="7835214" y="5182912"/>
                  </a:lnTo>
                  <a:lnTo>
                    <a:pt x="7838347" y="5175568"/>
                  </a:lnTo>
                  <a:lnTo>
                    <a:pt x="7836624" y="5171282"/>
                  </a:lnTo>
                  <a:close/>
                </a:path>
                <a:path w="18018125" h="10245090">
                  <a:moveTo>
                    <a:pt x="7755504" y="5136679"/>
                  </a:moveTo>
                  <a:lnTo>
                    <a:pt x="7743487" y="5131552"/>
                  </a:lnTo>
                  <a:lnTo>
                    <a:pt x="7739200" y="5133276"/>
                  </a:lnTo>
                  <a:lnTo>
                    <a:pt x="7736068" y="5140620"/>
                  </a:lnTo>
                  <a:lnTo>
                    <a:pt x="7737790" y="5144906"/>
                  </a:lnTo>
                  <a:lnTo>
                    <a:pt x="7749808" y="5150032"/>
                  </a:lnTo>
                  <a:lnTo>
                    <a:pt x="7754094" y="5148309"/>
                  </a:lnTo>
                  <a:lnTo>
                    <a:pt x="7757227" y="5140966"/>
                  </a:lnTo>
                  <a:lnTo>
                    <a:pt x="7755504" y="5136679"/>
                  </a:lnTo>
                  <a:close/>
                </a:path>
                <a:path w="18018125" h="10245090">
                  <a:moveTo>
                    <a:pt x="7918220" y="5205694"/>
                  </a:moveTo>
                  <a:lnTo>
                    <a:pt x="7906202" y="5200568"/>
                  </a:lnTo>
                  <a:lnTo>
                    <a:pt x="7901916" y="5202290"/>
                  </a:lnTo>
                  <a:lnTo>
                    <a:pt x="7898784" y="5209634"/>
                  </a:lnTo>
                  <a:lnTo>
                    <a:pt x="7900507" y="5213920"/>
                  </a:lnTo>
                  <a:lnTo>
                    <a:pt x="7912524" y="5219046"/>
                  </a:lnTo>
                  <a:lnTo>
                    <a:pt x="7916810" y="5217324"/>
                  </a:lnTo>
                  <a:lnTo>
                    <a:pt x="7919943" y="5209980"/>
                  </a:lnTo>
                  <a:lnTo>
                    <a:pt x="7918220" y="5205694"/>
                  </a:lnTo>
                  <a:close/>
                </a:path>
                <a:path w="18018125" h="10245090">
                  <a:moveTo>
                    <a:pt x="7674001" y="5101123"/>
                  </a:moveTo>
                  <a:lnTo>
                    <a:pt x="7661983" y="5095997"/>
                  </a:lnTo>
                  <a:lnTo>
                    <a:pt x="7657697" y="5097720"/>
                  </a:lnTo>
                  <a:lnTo>
                    <a:pt x="7654565" y="5105064"/>
                  </a:lnTo>
                  <a:lnTo>
                    <a:pt x="7656287" y="5109350"/>
                  </a:lnTo>
                  <a:lnTo>
                    <a:pt x="7668305" y="5114476"/>
                  </a:lnTo>
                  <a:lnTo>
                    <a:pt x="7672591" y="5112754"/>
                  </a:lnTo>
                  <a:lnTo>
                    <a:pt x="7675724" y="5105410"/>
                  </a:lnTo>
                  <a:lnTo>
                    <a:pt x="7674001" y="5101123"/>
                  </a:lnTo>
                  <a:close/>
                </a:path>
                <a:path w="18018125" h="10245090">
                  <a:moveTo>
                    <a:pt x="7999958" y="5239772"/>
                  </a:moveTo>
                  <a:lnTo>
                    <a:pt x="7987941" y="5234645"/>
                  </a:lnTo>
                  <a:lnTo>
                    <a:pt x="7983654" y="5236368"/>
                  </a:lnTo>
                  <a:lnTo>
                    <a:pt x="7980522" y="5243712"/>
                  </a:lnTo>
                  <a:lnTo>
                    <a:pt x="7982245" y="5247998"/>
                  </a:lnTo>
                  <a:lnTo>
                    <a:pt x="7994263" y="5253124"/>
                  </a:lnTo>
                  <a:lnTo>
                    <a:pt x="7998549" y="5251402"/>
                  </a:lnTo>
                  <a:lnTo>
                    <a:pt x="8001682" y="5244058"/>
                  </a:lnTo>
                  <a:lnTo>
                    <a:pt x="7999958" y="5239772"/>
                  </a:lnTo>
                  <a:close/>
                </a:path>
                <a:path w="18018125" h="10245090">
                  <a:moveTo>
                    <a:pt x="7592833" y="5065711"/>
                  </a:moveTo>
                  <a:lnTo>
                    <a:pt x="7580814" y="5060584"/>
                  </a:lnTo>
                  <a:lnTo>
                    <a:pt x="7576528" y="5062307"/>
                  </a:lnTo>
                  <a:lnTo>
                    <a:pt x="7573395" y="5069651"/>
                  </a:lnTo>
                  <a:lnTo>
                    <a:pt x="7575118" y="5073937"/>
                  </a:lnTo>
                  <a:lnTo>
                    <a:pt x="7583798" y="5077639"/>
                  </a:lnTo>
                  <a:lnTo>
                    <a:pt x="7583322" y="5077831"/>
                  </a:lnTo>
                  <a:lnTo>
                    <a:pt x="7586994" y="5079397"/>
                  </a:lnTo>
                  <a:lnTo>
                    <a:pt x="7591280" y="5077674"/>
                  </a:lnTo>
                  <a:lnTo>
                    <a:pt x="7594555" y="5069996"/>
                  </a:lnTo>
                  <a:lnTo>
                    <a:pt x="7592833" y="5065711"/>
                  </a:lnTo>
                  <a:close/>
                </a:path>
                <a:path w="18018125" h="10245090">
                  <a:moveTo>
                    <a:pt x="8081982" y="5273182"/>
                  </a:moveTo>
                  <a:lnTo>
                    <a:pt x="8069965" y="5268055"/>
                  </a:lnTo>
                  <a:lnTo>
                    <a:pt x="8065678" y="5269778"/>
                  </a:lnTo>
                  <a:lnTo>
                    <a:pt x="8062546" y="5277122"/>
                  </a:lnTo>
                  <a:lnTo>
                    <a:pt x="8064269" y="5281408"/>
                  </a:lnTo>
                  <a:lnTo>
                    <a:pt x="8076286" y="5286534"/>
                  </a:lnTo>
                  <a:lnTo>
                    <a:pt x="8080572" y="5284812"/>
                  </a:lnTo>
                  <a:lnTo>
                    <a:pt x="8083705" y="5277468"/>
                  </a:lnTo>
                  <a:lnTo>
                    <a:pt x="8081982" y="5273182"/>
                  </a:lnTo>
                  <a:close/>
                </a:path>
                <a:path w="18018125" h="10245090">
                  <a:moveTo>
                    <a:pt x="7511614" y="5029487"/>
                  </a:moveTo>
                  <a:lnTo>
                    <a:pt x="7499596" y="5024360"/>
                  </a:lnTo>
                  <a:lnTo>
                    <a:pt x="7495310" y="5026084"/>
                  </a:lnTo>
                  <a:lnTo>
                    <a:pt x="7492177" y="5033428"/>
                  </a:lnTo>
                  <a:lnTo>
                    <a:pt x="7493758" y="5038047"/>
                  </a:lnTo>
                  <a:lnTo>
                    <a:pt x="7502438" y="5041750"/>
                  </a:lnTo>
                  <a:lnTo>
                    <a:pt x="7502246" y="5041274"/>
                  </a:lnTo>
                  <a:lnTo>
                    <a:pt x="7505918" y="5042840"/>
                  </a:lnTo>
                  <a:lnTo>
                    <a:pt x="7510205" y="5041118"/>
                  </a:lnTo>
                  <a:lnTo>
                    <a:pt x="7513338" y="5033774"/>
                  </a:lnTo>
                  <a:lnTo>
                    <a:pt x="7511614" y="5029487"/>
                  </a:lnTo>
                  <a:close/>
                </a:path>
                <a:path w="18018125" h="10245090">
                  <a:moveTo>
                    <a:pt x="8164005" y="5306591"/>
                  </a:moveTo>
                  <a:lnTo>
                    <a:pt x="8151987" y="5301465"/>
                  </a:lnTo>
                  <a:lnTo>
                    <a:pt x="8147702" y="5303189"/>
                  </a:lnTo>
                  <a:lnTo>
                    <a:pt x="8144569" y="5310533"/>
                  </a:lnTo>
                  <a:lnTo>
                    <a:pt x="8146291" y="5314818"/>
                  </a:lnTo>
                  <a:lnTo>
                    <a:pt x="8158309" y="5319945"/>
                  </a:lnTo>
                  <a:lnTo>
                    <a:pt x="8162596" y="5318222"/>
                  </a:lnTo>
                  <a:lnTo>
                    <a:pt x="8165729" y="5310878"/>
                  </a:lnTo>
                  <a:lnTo>
                    <a:pt x="8164005" y="5306591"/>
                  </a:lnTo>
                  <a:close/>
                </a:path>
                <a:path w="18018125" h="10245090">
                  <a:moveTo>
                    <a:pt x="7431207" y="4993215"/>
                  </a:moveTo>
                  <a:lnTo>
                    <a:pt x="7419188" y="4988088"/>
                  </a:lnTo>
                  <a:lnTo>
                    <a:pt x="7414903" y="4989812"/>
                  </a:lnTo>
                  <a:lnTo>
                    <a:pt x="7411770" y="4997155"/>
                  </a:lnTo>
                  <a:lnTo>
                    <a:pt x="7413350" y="5001775"/>
                  </a:lnTo>
                  <a:lnTo>
                    <a:pt x="7425368" y="5006902"/>
                  </a:lnTo>
                  <a:lnTo>
                    <a:pt x="7429654" y="5005179"/>
                  </a:lnTo>
                  <a:lnTo>
                    <a:pt x="7432787" y="4997835"/>
                  </a:lnTo>
                  <a:lnTo>
                    <a:pt x="7431207" y="4993215"/>
                  </a:lnTo>
                  <a:close/>
                </a:path>
                <a:path w="18018125" h="10245090">
                  <a:moveTo>
                    <a:pt x="8246456" y="5339001"/>
                  </a:moveTo>
                  <a:lnTo>
                    <a:pt x="8238110" y="5335441"/>
                  </a:lnTo>
                  <a:lnTo>
                    <a:pt x="8233962" y="5334066"/>
                  </a:lnTo>
                  <a:lnTo>
                    <a:pt x="8230010" y="5335931"/>
                  </a:lnTo>
                  <a:lnTo>
                    <a:pt x="8226877" y="5343275"/>
                  </a:lnTo>
                  <a:lnTo>
                    <a:pt x="8228600" y="5347561"/>
                  </a:lnTo>
                  <a:lnTo>
                    <a:pt x="8232271" y="5349127"/>
                  </a:lnTo>
                  <a:lnTo>
                    <a:pt x="8232748" y="5348936"/>
                  </a:lnTo>
                  <a:lnTo>
                    <a:pt x="8237422" y="5350929"/>
                  </a:lnTo>
                  <a:lnTo>
                    <a:pt x="8241571" y="5352305"/>
                  </a:lnTo>
                  <a:lnTo>
                    <a:pt x="8245522" y="5350439"/>
                  </a:lnTo>
                  <a:lnTo>
                    <a:pt x="8247089" y="5346768"/>
                  </a:lnTo>
                  <a:lnTo>
                    <a:pt x="8248097" y="5343646"/>
                  </a:lnTo>
                  <a:lnTo>
                    <a:pt x="8248321" y="5342952"/>
                  </a:lnTo>
                  <a:lnTo>
                    <a:pt x="8246456" y="5339001"/>
                  </a:lnTo>
                  <a:close/>
                </a:path>
                <a:path w="18018125" h="10245090">
                  <a:moveTo>
                    <a:pt x="7350798" y="4956943"/>
                  </a:moveTo>
                  <a:lnTo>
                    <a:pt x="7338447" y="4951674"/>
                  </a:lnTo>
                  <a:lnTo>
                    <a:pt x="7334161" y="4953396"/>
                  </a:lnTo>
                  <a:lnTo>
                    <a:pt x="7331028" y="4960741"/>
                  </a:lnTo>
                  <a:lnTo>
                    <a:pt x="7332608" y="4965361"/>
                  </a:lnTo>
                  <a:lnTo>
                    <a:pt x="7344960" y="4970630"/>
                  </a:lnTo>
                  <a:lnTo>
                    <a:pt x="7349246" y="4968907"/>
                  </a:lnTo>
                  <a:lnTo>
                    <a:pt x="7352379" y="4961562"/>
                  </a:lnTo>
                  <a:lnTo>
                    <a:pt x="7350798" y="4956943"/>
                  </a:lnTo>
                  <a:close/>
                </a:path>
                <a:path w="18018125" h="10245090">
                  <a:moveTo>
                    <a:pt x="7270200" y="4920194"/>
                  </a:moveTo>
                  <a:lnTo>
                    <a:pt x="7258181" y="4915068"/>
                  </a:lnTo>
                  <a:lnTo>
                    <a:pt x="7253562" y="4916648"/>
                  </a:lnTo>
                  <a:lnTo>
                    <a:pt x="7250429" y="4923993"/>
                  </a:lnTo>
                  <a:lnTo>
                    <a:pt x="7252008" y="4928612"/>
                  </a:lnTo>
                  <a:lnTo>
                    <a:pt x="7264361" y="4933882"/>
                  </a:lnTo>
                  <a:lnTo>
                    <a:pt x="7268646" y="4932158"/>
                  </a:lnTo>
                  <a:lnTo>
                    <a:pt x="7271779" y="4924813"/>
                  </a:lnTo>
                  <a:lnTo>
                    <a:pt x="7270200" y="4920194"/>
                  </a:lnTo>
                  <a:close/>
                </a:path>
                <a:path w="18018125" h="10245090">
                  <a:moveTo>
                    <a:pt x="8328096" y="5371458"/>
                  </a:moveTo>
                  <a:lnTo>
                    <a:pt x="8319751" y="5367898"/>
                  </a:lnTo>
                  <a:lnTo>
                    <a:pt x="8315936" y="5366666"/>
                  </a:lnTo>
                  <a:lnTo>
                    <a:pt x="8311984" y="5368530"/>
                  </a:lnTo>
                  <a:lnTo>
                    <a:pt x="8308994" y="5375541"/>
                  </a:lnTo>
                  <a:lnTo>
                    <a:pt x="8310717" y="5379827"/>
                  </a:lnTo>
                  <a:lnTo>
                    <a:pt x="8319062" y="5383387"/>
                  </a:lnTo>
                  <a:lnTo>
                    <a:pt x="8322877" y="5384620"/>
                  </a:lnTo>
                  <a:lnTo>
                    <a:pt x="8326829" y="5382755"/>
                  </a:lnTo>
                  <a:lnTo>
                    <a:pt x="8329819" y="5375745"/>
                  </a:lnTo>
                  <a:lnTo>
                    <a:pt x="8328096" y="5371458"/>
                  </a:lnTo>
                  <a:close/>
                </a:path>
                <a:path w="18018125" h="10245090">
                  <a:moveTo>
                    <a:pt x="7189933" y="4883588"/>
                  </a:moveTo>
                  <a:lnTo>
                    <a:pt x="7177916" y="4878462"/>
                  </a:lnTo>
                  <a:lnTo>
                    <a:pt x="7173296" y="4880042"/>
                  </a:lnTo>
                  <a:lnTo>
                    <a:pt x="7170163" y="4887387"/>
                  </a:lnTo>
                  <a:lnTo>
                    <a:pt x="7171743" y="4892006"/>
                  </a:lnTo>
                  <a:lnTo>
                    <a:pt x="7184095" y="4897275"/>
                  </a:lnTo>
                  <a:lnTo>
                    <a:pt x="7188381" y="4895552"/>
                  </a:lnTo>
                  <a:lnTo>
                    <a:pt x="7191514" y="4888208"/>
                  </a:lnTo>
                  <a:lnTo>
                    <a:pt x="7189933" y="4883588"/>
                  </a:lnTo>
                  <a:close/>
                </a:path>
                <a:path w="18018125" h="10245090">
                  <a:moveTo>
                    <a:pt x="8410689" y="5403533"/>
                  </a:moveTo>
                  <a:lnTo>
                    <a:pt x="8402344" y="5399973"/>
                  </a:lnTo>
                  <a:lnTo>
                    <a:pt x="8400164" y="5406934"/>
                  </a:lnTo>
                  <a:lnTo>
                    <a:pt x="8397315" y="5413611"/>
                  </a:lnTo>
                  <a:lnTo>
                    <a:pt x="8401656" y="5415462"/>
                  </a:lnTo>
                  <a:lnTo>
                    <a:pt x="8405470" y="5416694"/>
                  </a:lnTo>
                  <a:lnTo>
                    <a:pt x="8409422" y="5414830"/>
                  </a:lnTo>
                  <a:lnTo>
                    <a:pt x="8412412" y="5407819"/>
                  </a:lnTo>
                  <a:lnTo>
                    <a:pt x="8410689" y="5403533"/>
                  </a:lnTo>
                  <a:close/>
                </a:path>
                <a:path w="18018125" h="10245090">
                  <a:moveTo>
                    <a:pt x="14062327" y="7810784"/>
                  </a:moveTo>
                  <a:lnTo>
                    <a:pt x="14057800" y="7811220"/>
                  </a:lnTo>
                  <a:lnTo>
                    <a:pt x="14055041" y="7813989"/>
                  </a:lnTo>
                  <a:lnTo>
                    <a:pt x="14052140" y="7817091"/>
                  </a:lnTo>
                  <a:lnTo>
                    <a:pt x="14052575" y="7821618"/>
                  </a:lnTo>
                  <a:lnTo>
                    <a:pt x="14055344" y="7824378"/>
                  </a:lnTo>
                  <a:lnTo>
                    <a:pt x="14058972" y="7827898"/>
                  </a:lnTo>
                  <a:lnTo>
                    <a:pt x="14059497" y="7828516"/>
                  </a:lnTo>
                  <a:lnTo>
                    <a:pt x="14063837" y="7830368"/>
                  </a:lnTo>
                  <a:lnTo>
                    <a:pt x="14067220" y="7829838"/>
                  </a:lnTo>
                  <a:lnTo>
                    <a:pt x="14069361" y="7827594"/>
                  </a:lnTo>
                  <a:lnTo>
                    <a:pt x="14072263" y="7824492"/>
                  </a:lnTo>
                  <a:lnTo>
                    <a:pt x="14071824" y="7819964"/>
                  </a:lnTo>
                  <a:lnTo>
                    <a:pt x="14069055" y="7817205"/>
                  </a:lnTo>
                  <a:lnTo>
                    <a:pt x="14065429" y="7813686"/>
                  </a:lnTo>
                  <a:lnTo>
                    <a:pt x="14062327" y="7810784"/>
                  </a:lnTo>
                  <a:close/>
                </a:path>
                <a:path w="18018125" h="10245090">
                  <a:moveTo>
                    <a:pt x="7109191" y="4847174"/>
                  </a:moveTo>
                  <a:lnTo>
                    <a:pt x="7096840" y="4841905"/>
                  </a:lnTo>
                  <a:lnTo>
                    <a:pt x="7092555" y="4843628"/>
                  </a:lnTo>
                  <a:lnTo>
                    <a:pt x="7089422" y="4850972"/>
                  </a:lnTo>
                  <a:lnTo>
                    <a:pt x="7091001" y="4855592"/>
                  </a:lnTo>
                  <a:lnTo>
                    <a:pt x="7103353" y="4860860"/>
                  </a:lnTo>
                  <a:lnTo>
                    <a:pt x="7107639" y="4859138"/>
                  </a:lnTo>
                  <a:lnTo>
                    <a:pt x="7110772" y="4851793"/>
                  </a:lnTo>
                  <a:lnTo>
                    <a:pt x="7109191" y="4847174"/>
                  </a:lnTo>
                  <a:close/>
                </a:path>
                <a:path w="18018125" h="10245090">
                  <a:moveTo>
                    <a:pt x="7028449" y="4810759"/>
                  </a:moveTo>
                  <a:lnTo>
                    <a:pt x="7016432" y="4805632"/>
                  </a:lnTo>
                  <a:lnTo>
                    <a:pt x="7012146" y="4807355"/>
                  </a:lnTo>
                  <a:lnTo>
                    <a:pt x="7009013" y="4814699"/>
                  </a:lnTo>
                  <a:lnTo>
                    <a:pt x="7010593" y="4819320"/>
                  </a:lnTo>
                  <a:lnTo>
                    <a:pt x="7022611" y="4824446"/>
                  </a:lnTo>
                  <a:lnTo>
                    <a:pt x="7026898" y="4822723"/>
                  </a:lnTo>
                  <a:lnTo>
                    <a:pt x="7030030" y="4815379"/>
                  </a:lnTo>
                  <a:lnTo>
                    <a:pt x="7028449" y="4810759"/>
                  </a:lnTo>
                  <a:close/>
                </a:path>
                <a:path w="18018125" h="10245090">
                  <a:moveTo>
                    <a:pt x="8493710" y="5434606"/>
                  </a:moveTo>
                  <a:lnTo>
                    <a:pt x="8489895" y="5433374"/>
                  </a:lnTo>
                  <a:lnTo>
                    <a:pt x="8485222" y="5431380"/>
                  </a:lnTo>
                  <a:lnTo>
                    <a:pt x="8481408" y="5430148"/>
                  </a:lnTo>
                  <a:lnTo>
                    <a:pt x="8477455" y="5432013"/>
                  </a:lnTo>
                  <a:lnTo>
                    <a:pt x="8474322" y="5439357"/>
                  </a:lnTo>
                  <a:lnTo>
                    <a:pt x="8476187" y="5443309"/>
                  </a:lnTo>
                  <a:lnTo>
                    <a:pt x="8484867" y="5447012"/>
                  </a:lnTo>
                  <a:lnTo>
                    <a:pt x="8488681" y="5448245"/>
                  </a:lnTo>
                  <a:lnTo>
                    <a:pt x="8492634" y="5446379"/>
                  </a:lnTo>
                  <a:lnTo>
                    <a:pt x="8494201" y="5442707"/>
                  </a:lnTo>
                  <a:lnTo>
                    <a:pt x="8495209" y="5439586"/>
                  </a:lnTo>
                  <a:lnTo>
                    <a:pt x="8495433" y="5438893"/>
                  </a:lnTo>
                  <a:lnTo>
                    <a:pt x="8493710" y="5434606"/>
                  </a:lnTo>
                  <a:close/>
                </a:path>
                <a:path w="18018125" h="10245090">
                  <a:moveTo>
                    <a:pt x="6947375" y="4774202"/>
                  </a:moveTo>
                  <a:lnTo>
                    <a:pt x="6935690" y="4769217"/>
                  </a:lnTo>
                  <a:lnTo>
                    <a:pt x="6931071" y="4770798"/>
                  </a:lnTo>
                  <a:lnTo>
                    <a:pt x="6927938" y="4778142"/>
                  </a:lnTo>
                  <a:lnTo>
                    <a:pt x="6929518" y="4782762"/>
                  </a:lnTo>
                  <a:lnTo>
                    <a:pt x="6941536" y="4787889"/>
                  </a:lnTo>
                  <a:lnTo>
                    <a:pt x="6945822" y="4786166"/>
                  </a:lnTo>
                  <a:lnTo>
                    <a:pt x="6948954" y="4778822"/>
                  </a:lnTo>
                  <a:lnTo>
                    <a:pt x="6947375" y="4774202"/>
                  </a:lnTo>
                  <a:close/>
                </a:path>
                <a:path w="18018125" h="10245090">
                  <a:moveTo>
                    <a:pt x="6867300" y="4738072"/>
                  </a:moveTo>
                  <a:lnTo>
                    <a:pt x="6854949" y="4732803"/>
                  </a:lnTo>
                  <a:lnTo>
                    <a:pt x="6850663" y="4734526"/>
                  </a:lnTo>
                  <a:lnTo>
                    <a:pt x="6847530" y="4741871"/>
                  </a:lnTo>
                  <a:lnTo>
                    <a:pt x="6849110" y="4746490"/>
                  </a:lnTo>
                  <a:lnTo>
                    <a:pt x="6861461" y="4751759"/>
                  </a:lnTo>
                  <a:lnTo>
                    <a:pt x="6865748" y="4750036"/>
                  </a:lnTo>
                  <a:lnTo>
                    <a:pt x="6868881" y="4742692"/>
                  </a:lnTo>
                  <a:lnTo>
                    <a:pt x="6867300" y="4738072"/>
                  </a:lnTo>
                  <a:close/>
                </a:path>
                <a:path w="18018125" h="10245090">
                  <a:moveTo>
                    <a:pt x="6785748" y="4701707"/>
                  </a:moveTo>
                  <a:lnTo>
                    <a:pt x="6773731" y="4696580"/>
                  </a:lnTo>
                  <a:lnTo>
                    <a:pt x="6769445" y="4698303"/>
                  </a:lnTo>
                  <a:lnTo>
                    <a:pt x="6766312" y="4705647"/>
                  </a:lnTo>
                  <a:lnTo>
                    <a:pt x="6767892" y="4710267"/>
                  </a:lnTo>
                  <a:lnTo>
                    <a:pt x="6779910" y="4715393"/>
                  </a:lnTo>
                  <a:lnTo>
                    <a:pt x="6784196" y="4713671"/>
                  </a:lnTo>
                  <a:lnTo>
                    <a:pt x="6787329" y="4706327"/>
                  </a:lnTo>
                  <a:lnTo>
                    <a:pt x="6785748" y="4701707"/>
                  </a:lnTo>
                  <a:close/>
                </a:path>
                <a:path w="18018125" h="10245090">
                  <a:moveTo>
                    <a:pt x="8576730" y="5465680"/>
                  </a:moveTo>
                  <a:lnTo>
                    <a:pt x="8572915" y="5464447"/>
                  </a:lnTo>
                  <a:lnTo>
                    <a:pt x="8568242" y="5462454"/>
                  </a:lnTo>
                  <a:lnTo>
                    <a:pt x="8564427" y="5461221"/>
                  </a:lnTo>
                  <a:lnTo>
                    <a:pt x="8560475" y="5463086"/>
                  </a:lnTo>
                  <a:lnTo>
                    <a:pt x="8557342" y="5470431"/>
                  </a:lnTo>
                  <a:lnTo>
                    <a:pt x="8559207" y="5474383"/>
                  </a:lnTo>
                  <a:lnTo>
                    <a:pt x="8562879" y="5475949"/>
                  </a:lnTo>
                  <a:lnTo>
                    <a:pt x="8563356" y="5475757"/>
                  </a:lnTo>
                  <a:lnTo>
                    <a:pt x="8568030" y="5477751"/>
                  </a:lnTo>
                  <a:lnTo>
                    <a:pt x="8578596" y="5469633"/>
                  </a:lnTo>
                  <a:lnTo>
                    <a:pt x="8576730" y="5465680"/>
                  </a:lnTo>
                  <a:close/>
                </a:path>
                <a:path w="18018125" h="10245090">
                  <a:moveTo>
                    <a:pt x="6705198" y="4665768"/>
                  </a:moveTo>
                  <a:lnTo>
                    <a:pt x="6693180" y="4660641"/>
                  </a:lnTo>
                  <a:lnTo>
                    <a:pt x="6688894" y="4662364"/>
                  </a:lnTo>
                  <a:lnTo>
                    <a:pt x="6685762" y="4669708"/>
                  </a:lnTo>
                  <a:lnTo>
                    <a:pt x="6687341" y="4674328"/>
                  </a:lnTo>
                  <a:lnTo>
                    <a:pt x="6699360" y="4679455"/>
                  </a:lnTo>
                  <a:lnTo>
                    <a:pt x="6703645" y="4677732"/>
                  </a:lnTo>
                  <a:lnTo>
                    <a:pt x="6706778" y="4670388"/>
                  </a:lnTo>
                  <a:lnTo>
                    <a:pt x="6705198" y="4665768"/>
                  </a:lnTo>
                  <a:close/>
                </a:path>
                <a:path w="18018125" h="10245090">
                  <a:moveTo>
                    <a:pt x="6624456" y="4629354"/>
                  </a:moveTo>
                  <a:lnTo>
                    <a:pt x="6612438" y="4624227"/>
                  </a:lnTo>
                  <a:lnTo>
                    <a:pt x="6608153" y="4625950"/>
                  </a:lnTo>
                  <a:lnTo>
                    <a:pt x="6605020" y="4633294"/>
                  </a:lnTo>
                  <a:lnTo>
                    <a:pt x="6606599" y="4637914"/>
                  </a:lnTo>
                  <a:lnTo>
                    <a:pt x="6618618" y="4643040"/>
                  </a:lnTo>
                  <a:lnTo>
                    <a:pt x="6622904" y="4641317"/>
                  </a:lnTo>
                  <a:lnTo>
                    <a:pt x="6626036" y="4633973"/>
                  </a:lnTo>
                  <a:lnTo>
                    <a:pt x="6624456" y="4629354"/>
                  </a:lnTo>
                  <a:close/>
                </a:path>
                <a:path w="18018125" h="10245090">
                  <a:moveTo>
                    <a:pt x="6543238" y="4593130"/>
                  </a:moveTo>
                  <a:lnTo>
                    <a:pt x="6531221" y="4588004"/>
                  </a:lnTo>
                  <a:lnTo>
                    <a:pt x="6526934" y="4589726"/>
                  </a:lnTo>
                  <a:lnTo>
                    <a:pt x="6523801" y="4597071"/>
                  </a:lnTo>
                  <a:lnTo>
                    <a:pt x="6525382" y="4601691"/>
                  </a:lnTo>
                  <a:lnTo>
                    <a:pt x="6537400" y="4606817"/>
                  </a:lnTo>
                  <a:lnTo>
                    <a:pt x="6541686" y="4605095"/>
                  </a:lnTo>
                  <a:lnTo>
                    <a:pt x="6544819" y="4597750"/>
                  </a:lnTo>
                  <a:lnTo>
                    <a:pt x="6543238" y="4593130"/>
                  </a:lnTo>
                  <a:close/>
                </a:path>
                <a:path w="18018125" h="10245090">
                  <a:moveTo>
                    <a:pt x="8659700" y="5495943"/>
                  </a:moveTo>
                  <a:lnTo>
                    <a:pt x="8655886" y="5494711"/>
                  </a:lnTo>
                  <a:lnTo>
                    <a:pt x="8647541" y="5491151"/>
                  </a:lnTo>
                  <a:lnTo>
                    <a:pt x="8643446" y="5493350"/>
                  </a:lnTo>
                  <a:lnTo>
                    <a:pt x="8641880" y="5497021"/>
                  </a:lnTo>
                  <a:lnTo>
                    <a:pt x="8640983" y="5499796"/>
                  </a:lnTo>
                  <a:lnTo>
                    <a:pt x="8640647" y="5500836"/>
                  </a:lnTo>
                  <a:lnTo>
                    <a:pt x="8642179" y="5504646"/>
                  </a:lnTo>
                  <a:lnTo>
                    <a:pt x="8645851" y="5506212"/>
                  </a:lnTo>
                  <a:lnTo>
                    <a:pt x="8645993" y="5505878"/>
                  </a:lnTo>
                  <a:lnTo>
                    <a:pt x="8654673" y="5509581"/>
                  </a:lnTo>
                  <a:lnTo>
                    <a:pt x="8658767" y="5507382"/>
                  </a:lnTo>
                  <a:lnTo>
                    <a:pt x="8661900" y="5500038"/>
                  </a:lnTo>
                  <a:lnTo>
                    <a:pt x="8659700" y="5495943"/>
                  </a:lnTo>
                  <a:close/>
                </a:path>
                <a:path w="18018125" h="10245090">
                  <a:moveTo>
                    <a:pt x="6463213" y="4557811"/>
                  </a:moveTo>
                  <a:lnTo>
                    <a:pt x="6450861" y="4552542"/>
                  </a:lnTo>
                  <a:lnTo>
                    <a:pt x="6446576" y="4554264"/>
                  </a:lnTo>
                  <a:lnTo>
                    <a:pt x="6443443" y="4561609"/>
                  </a:lnTo>
                  <a:lnTo>
                    <a:pt x="6445023" y="4566228"/>
                  </a:lnTo>
                  <a:lnTo>
                    <a:pt x="6457375" y="4571497"/>
                  </a:lnTo>
                  <a:lnTo>
                    <a:pt x="6461660" y="4569774"/>
                  </a:lnTo>
                  <a:lnTo>
                    <a:pt x="6464793" y="4562430"/>
                  </a:lnTo>
                  <a:lnTo>
                    <a:pt x="6463213" y="4557811"/>
                  </a:lnTo>
                  <a:close/>
                </a:path>
                <a:path w="18018125" h="10245090">
                  <a:moveTo>
                    <a:pt x="6381995" y="4521587"/>
                  </a:moveTo>
                  <a:lnTo>
                    <a:pt x="6369977" y="4516461"/>
                  </a:lnTo>
                  <a:lnTo>
                    <a:pt x="6365692" y="4518184"/>
                  </a:lnTo>
                  <a:lnTo>
                    <a:pt x="6362559" y="4525528"/>
                  </a:lnTo>
                  <a:lnTo>
                    <a:pt x="6364139" y="4530148"/>
                  </a:lnTo>
                  <a:lnTo>
                    <a:pt x="6376156" y="4535275"/>
                  </a:lnTo>
                  <a:lnTo>
                    <a:pt x="6380442" y="4533551"/>
                  </a:lnTo>
                  <a:lnTo>
                    <a:pt x="6383575" y="4526206"/>
                  </a:lnTo>
                  <a:lnTo>
                    <a:pt x="6381995" y="4521587"/>
                  </a:lnTo>
                  <a:close/>
                </a:path>
                <a:path w="18018125" h="10245090">
                  <a:moveTo>
                    <a:pt x="6300777" y="4485364"/>
                  </a:moveTo>
                  <a:lnTo>
                    <a:pt x="6288760" y="4480237"/>
                  </a:lnTo>
                  <a:lnTo>
                    <a:pt x="6284473" y="4481961"/>
                  </a:lnTo>
                  <a:lnTo>
                    <a:pt x="6281341" y="4489305"/>
                  </a:lnTo>
                  <a:lnTo>
                    <a:pt x="6282921" y="4493925"/>
                  </a:lnTo>
                  <a:lnTo>
                    <a:pt x="6294938" y="4499051"/>
                  </a:lnTo>
                  <a:lnTo>
                    <a:pt x="6299225" y="4497328"/>
                  </a:lnTo>
                  <a:lnTo>
                    <a:pt x="6302500" y="4489651"/>
                  </a:lnTo>
                  <a:lnTo>
                    <a:pt x="6300777" y="4485364"/>
                  </a:lnTo>
                  <a:close/>
                </a:path>
                <a:path w="18018125" h="10245090">
                  <a:moveTo>
                    <a:pt x="8743290" y="5525681"/>
                  </a:moveTo>
                  <a:lnTo>
                    <a:pt x="8739334" y="5524783"/>
                  </a:lnTo>
                  <a:lnTo>
                    <a:pt x="8730989" y="5521223"/>
                  </a:lnTo>
                  <a:lnTo>
                    <a:pt x="8726893" y="5523422"/>
                  </a:lnTo>
                  <a:lnTo>
                    <a:pt x="8725327" y="5527094"/>
                  </a:lnTo>
                  <a:lnTo>
                    <a:pt x="8724431" y="5529868"/>
                  </a:lnTo>
                  <a:lnTo>
                    <a:pt x="8724095" y="5530908"/>
                  </a:lnTo>
                  <a:lnTo>
                    <a:pt x="8725627" y="5534718"/>
                  </a:lnTo>
                  <a:lnTo>
                    <a:pt x="8729298" y="5536285"/>
                  </a:lnTo>
                  <a:lnTo>
                    <a:pt x="8729441" y="5535951"/>
                  </a:lnTo>
                  <a:lnTo>
                    <a:pt x="8738121" y="5539653"/>
                  </a:lnTo>
                  <a:lnTo>
                    <a:pt x="8742215" y="5537454"/>
                  </a:lnTo>
                  <a:lnTo>
                    <a:pt x="8745347" y="5530110"/>
                  </a:lnTo>
                  <a:lnTo>
                    <a:pt x="8743290" y="5525681"/>
                  </a:lnTo>
                  <a:close/>
                </a:path>
                <a:path w="18018125" h="10245090">
                  <a:moveTo>
                    <a:pt x="6220561" y="4449568"/>
                  </a:moveTo>
                  <a:lnTo>
                    <a:pt x="6208208" y="4444299"/>
                  </a:lnTo>
                  <a:lnTo>
                    <a:pt x="6203923" y="4446022"/>
                  </a:lnTo>
                  <a:lnTo>
                    <a:pt x="6200790" y="4453366"/>
                  </a:lnTo>
                  <a:lnTo>
                    <a:pt x="6202370" y="4457986"/>
                  </a:lnTo>
                  <a:lnTo>
                    <a:pt x="6214722" y="4463255"/>
                  </a:lnTo>
                  <a:lnTo>
                    <a:pt x="6219008" y="4461531"/>
                  </a:lnTo>
                  <a:lnTo>
                    <a:pt x="6222283" y="4453854"/>
                  </a:lnTo>
                  <a:lnTo>
                    <a:pt x="6220561" y="4449568"/>
                  </a:lnTo>
                  <a:close/>
                </a:path>
                <a:path w="18018125" h="10245090">
                  <a:moveTo>
                    <a:pt x="6139200" y="4413679"/>
                  </a:moveTo>
                  <a:lnTo>
                    <a:pt x="6126849" y="4408410"/>
                  </a:lnTo>
                  <a:lnTo>
                    <a:pt x="6122562" y="4410132"/>
                  </a:lnTo>
                  <a:lnTo>
                    <a:pt x="6119287" y="4417811"/>
                  </a:lnTo>
                  <a:lnTo>
                    <a:pt x="6121010" y="4422097"/>
                  </a:lnTo>
                  <a:lnTo>
                    <a:pt x="6133361" y="4427366"/>
                  </a:lnTo>
                  <a:lnTo>
                    <a:pt x="6137648" y="4425643"/>
                  </a:lnTo>
                  <a:lnTo>
                    <a:pt x="6140781" y="4418299"/>
                  </a:lnTo>
                  <a:lnTo>
                    <a:pt x="6139200" y="4413679"/>
                  </a:lnTo>
                  <a:close/>
                </a:path>
                <a:path w="18018125" h="10245090">
                  <a:moveTo>
                    <a:pt x="6058316" y="4377598"/>
                  </a:moveTo>
                  <a:lnTo>
                    <a:pt x="6045964" y="4372329"/>
                  </a:lnTo>
                  <a:lnTo>
                    <a:pt x="6041678" y="4374052"/>
                  </a:lnTo>
                  <a:lnTo>
                    <a:pt x="6038403" y="4381730"/>
                  </a:lnTo>
                  <a:lnTo>
                    <a:pt x="6040126" y="4386016"/>
                  </a:lnTo>
                  <a:lnTo>
                    <a:pt x="6052477" y="4391285"/>
                  </a:lnTo>
                  <a:lnTo>
                    <a:pt x="6056764" y="4389562"/>
                  </a:lnTo>
                  <a:lnTo>
                    <a:pt x="6059897" y="4382217"/>
                  </a:lnTo>
                  <a:lnTo>
                    <a:pt x="6058316" y="4377598"/>
                  </a:lnTo>
                  <a:close/>
                </a:path>
                <a:path w="18018125" h="10245090">
                  <a:moveTo>
                    <a:pt x="5976956" y="4341709"/>
                  </a:moveTo>
                  <a:lnTo>
                    <a:pt x="5964938" y="4336582"/>
                  </a:lnTo>
                  <a:lnTo>
                    <a:pt x="5960651" y="4338305"/>
                  </a:lnTo>
                  <a:lnTo>
                    <a:pt x="5957376" y="4345983"/>
                  </a:lnTo>
                  <a:lnTo>
                    <a:pt x="5959099" y="4350269"/>
                  </a:lnTo>
                  <a:lnTo>
                    <a:pt x="5971118" y="4355395"/>
                  </a:lnTo>
                  <a:lnTo>
                    <a:pt x="5975403" y="4353672"/>
                  </a:lnTo>
                  <a:lnTo>
                    <a:pt x="5978536" y="4346328"/>
                  </a:lnTo>
                  <a:lnTo>
                    <a:pt x="5976956" y="4341709"/>
                  </a:lnTo>
                  <a:close/>
                </a:path>
                <a:path w="18018125" h="10245090">
                  <a:moveTo>
                    <a:pt x="5896405" y="4305770"/>
                  </a:moveTo>
                  <a:lnTo>
                    <a:pt x="5884054" y="4300501"/>
                  </a:lnTo>
                  <a:lnTo>
                    <a:pt x="5879767" y="4302224"/>
                  </a:lnTo>
                  <a:lnTo>
                    <a:pt x="5876492" y="4309901"/>
                  </a:lnTo>
                  <a:lnTo>
                    <a:pt x="5878215" y="4314188"/>
                  </a:lnTo>
                  <a:lnTo>
                    <a:pt x="5890567" y="4319457"/>
                  </a:lnTo>
                  <a:lnTo>
                    <a:pt x="5894853" y="4317734"/>
                  </a:lnTo>
                  <a:lnTo>
                    <a:pt x="5897986" y="4310390"/>
                  </a:lnTo>
                  <a:lnTo>
                    <a:pt x="5896405" y="4305770"/>
                  </a:lnTo>
                  <a:close/>
                </a:path>
                <a:path w="18018125" h="10245090">
                  <a:moveTo>
                    <a:pt x="8826548" y="5555277"/>
                  </a:moveTo>
                  <a:lnTo>
                    <a:pt x="8822590" y="5554378"/>
                  </a:lnTo>
                  <a:lnTo>
                    <a:pt x="8814244" y="5550818"/>
                  </a:lnTo>
                  <a:lnTo>
                    <a:pt x="8810149" y="5553018"/>
                  </a:lnTo>
                  <a:lnTo>
                    <a:pt x="8808583" y="5556690"/>
                  </a:lnTo>
                  <a:lnTo>
                    <a:pt x="8807687" y="5559464"/>
                  </a:lnTo>
                  <a:lnTo>
                    <a:pt x="8807351" y="5560504"/>
                  </a:lnTo>
                  <a:lnTo>
                    <a:pt x="8809216" y="5564457"/>
                  </a:lnTo>
                  <a:lnTo>
                    <a:pt x="8812554" y="5565880"/>
                  </a:lnTo>
                  <a:lnTo>
                    <a:pt x="8812697" y="5565547"/>
                  </a:lnTo>
                  <a:lnTo>
                    <a:pt x="8821376" y="5569249"/>
                  </a:lnTo>
                  <a:lnTo>
                    <a:pt x="8825471" y="5567050"/>
                  </a:lnTo>
                  <a:lnTo>
                    <a:pt x="8828603" y="5559706"/>
                  </a:lnTo>
                  <a:lnTo>
                    <a:pt x="8826548" y="5555277"/>
                  </a:lnTo>
                  <a:close/>
                </a:path>
                <a:path w="18018125" h="10245090">
                  <a:moveTo>
                    <a:pt x="5815378" y="4270023"/>
                  </a:moveTo>
                  <a:lnTo>
                    <a:pt x="5803361" y="4264897"/>
                  </a:lnTo>
                  <a:lnTo>
                    <a:pt x="5799075" y="4266620"/>
                  </a:lnTo>
                  <a:lnTo>
                    <a:pt x="5795800" y="4274297"/>
                  </a:lnTo>
                  <a:lnTo>
                    <a:pt x="5797522" y="4278584"/>
                  </a:lnTo>
                  <a:lnTo>
                    <a:pt x="5809540" y="4283710"/>
                  </a:lnTo>
                  <a:lnTo>
                    <a:pt x="5813826" y="4281987"/>
                  </a:lnTo>
                  <a:lnTo>
                    <a:pt x="5817102" y="4274309"/>
                  </a:lnTo>
                  <a:lnTo>
                    <a:pt x="5815378" y="4270023"/>
                  </a:lnTo>
                  <a:close/>
                </a:path>
                <a:path w="18018125" h="10245090">
                  <a:moveTo>
                    <a:pt x="5734161" y="4233800"/>
                  </a:moveTo>
                  <a:lnTo>
                    <a:pt x="5722143" y="4228673"/>
                  </a:lnTo>
                  <a:lnTo>
                    <a:pt x="5717857" y="4230396"/>
                  </a:lnTo>
                  <a:lnTo>
                    <a:pt x="5714724" y="4237741"/>
                  </a:lnTo>
                  <a:lnTo>
                    <a:pt x="5716304" y="4242360"/>
                  </a:lnTo>
                  <a:lnTo>
                    <a:pt x="5728323" y="4247487"/>
                  </a:lnTo>
                  <a:lnTo>
                    <a:pt x="5732608" y="4245764"/>
                  </a:lnTo>
                  <a:lnTo>
                    <a:pt x="5735883" y="4238086"/>
                  </a:lnTo>
                  <a:lnTo>
                    <a:pt x="5734161" y="4233800"/>
                  </a:lnTo>
                  <a:close/>
                </a:path>
                <a:path w="18018125" h="10245090">
                  <a:moveTo>
                    <a:pt x="5653134" y="4198053"/>
                  </a:moveTo>
                  <a:lnTo>
                    <a:pt x="5641116" y="4192926"/>
                  </a:lnTo>
                  <a:lnTo>
                    <a:pt x="5636830" y="4194649"/>
                  </a:lnTo>
                  <a:lnTo>
                    <a:pt x="5633697" y="4201994"/>
                  </a:lnTo>
                  <a:lnTo>
                    <a:pt x="5635277" y="4206613"/>
                  </a:lnTo>
                  <a:lnTo>
                    <a:pt x="5647296" y="4211740"/>
                  </a:lnTo>
                  <a:lnTo>
                    <a:pt x="5651581" y="4210017"/>
                  </a:lnTo>
                  <a:lnTo>
                    <a:pt x="5654714" y="4202672"/>
                  </a:lnTo>
                  <a:lnTo>
                    <a:pt x="5653134" y="4198053"/>
                  </a:lnTo>
                  <a:close/>
                </a:path>
                <a:path w="18018125" h="10245090">
                  <a:moveTo>
                    <a:pt x="5572250" y="4161972"/>
                  </a:moveTo>
                  <a:lnTo>
                    <a:pt x="5560232" y="4156846"/>
                  </a:lnTo>
                  <a:lnTo>
                    <a:pt x="5555946" y="4158569"/>
                  </a:lnTo>
                  <a:lnTo>
                    <a:pt x="5552814" y="4165913"/>
                  </a:lnTo>
                  <a:lnTo>
                    <a:pt x="5554393" y="4170533"/>
                  </a:lnTo>
                  <a:lnTo>
                    <a:pt x="5566411" y="4175659"/>
                  </a:lnTo>
                  <a:lnTo>
                    <a:pt x="5570698" y="4173936"/>
                  </a:lnTo>
                  <a:lnTo>
                    <a:pt x="5573831" y="4166592"/>
                  </a:lnTo>
                  <a:lnTo>
                    <a:pt x="5572250" y="4161972"/>
                  </a:lnTo>
                  <a:close/>
                </a:path>
                <a:path w="18018125" h="10245090">
                  <a:moveTo>
                    <a:pt x="8910087" y="5584205"/>
                  </a:moveTo>
                  <a:lnTo>
                    <a:pt x="8906131" y="5583306"/>
                  </a:lnTo>
                  <a:lnTo>
                    <a:pt x="8897785" y="5579746"/>
                  </a:lnTo>
                  <a:lnTo>
                    <a:pt x="8893689" y="5581945"/>
                  </a:lnTo>
                  <a:lnTo>
                    <a:pt x="8892123" y="5585617"/>
                  </a:lnTo>
                  <a:lnTo>
                    <a:pt x="8890890" y="5589432"/>
                  </a:lnTo>
                  <a:lnTo>
                    <a:pt x="8892756" y="5593384"/>
                  </a:lnTo>
                  <a:lnTo>
                    <a:pt x="8896763" y="5595093"/>
                  </a:lnTo>
                  <a:lnTo>
                    <a:pt x="8896904" y="5594759"/>
                  </a:lnTo>
                  <a:lnTo>
                    <a:pt x="8901579" y="5596753"/>
                  </a:lnTo>
                  <a:lnTo>
                    <a:pt x="8905727" y="5598128"/>
                  </a:lnTo>
                  <a:lnTo>
                    <a:pt x="8909488" y="5595786"/>
                  </a:lnTo>
                  <a:lnTo>
                    <a:pt x="8911055" y="5592114"/>
                  </a:lnTo>
                  <a:lnTo>
                    <a:pt x="8912287" y="5588300"/>
                  </a:lnTo>
                  <a:lnTo>
                    <a:pt x="8910087" y="5584205"/>
                  </a:lnTo>
                  <a:close/>
                </a:path>
                <a:path w="18018125" h="10245090">
                  <a:moveTo>
                    <a:pt x="5491700" y="4126034"/>
                  </a:moveTo>
                  <a:lnTo>
                    <a:pt x="5479682" y="4120907"/>
                  </a:lnTo>
                  <a:lnTo>
                    <a:pt x="5475396" y="4122631"/>
                  </a:lnTo>
                  <a:lnTo>
                    <a:pt x="5472263" y="4129975"/>
                  </a:lnTo>
                  <a:lnTo>
                    <a:pt x="5473843" y="4134594"/>
                  </a:lnTo>
                  <a:lnTo>
                    <a:pt x="5485861" y="4139721"/>
                  </a:lnTo>
                  <a:lnTo>
                    <a:pt x="5490147" y="4137998"/>
                  </a:lnTo>
                  <a:lnTo>
                    <a:pt x="5493280" y="4130654"/>
                  </a:lnTo>
                  <a:lnTo>
                    <a:pt x="5491700" y="4126034"/>
                  </a:lnTo>
                  <a:close/>
                </a:path>
                <a:path w="18018125" h="10245090">
                  <a:moveTo>
                    <a:pt x="13997841" y="7750132"/>
                  </a:moveTo>
                  <a:lnTo>
                    <a:pt x="13993315" y="7750569"/>
                  </a:lnTo>
                  <a:lnTo>
                    <a:pt x="13990555" y="7753338"/>
                  </a:lnTo>
                  <a:lnTo>
                    <a:pt x="13987653" y="7756439"/>
                  </a:lnTo>
                  <a:lnTo>
                    <a:pt x="13988090" y="7760967"/>
                  </a:lnTo>
                  <a:lnTo>
                    <a:pt x="13990858" y="7763726"/>
                  </a:lnTo>
                  <a:lnTo>
                    <a:pt x="13994486" y="7767246"/>
                  </a:lnTo>
                  <a:lnTo>
                    <a:pt x="13995011" y="7767864"/>
                  </a:lnTo>
                  <a:lnTo>
                    <a:pt x="13999352" y="7769716"/>
                  </a:lnTo>
                  <a:lnTo>
                    <a:pt x="14002734" y="7769186"/>
                  </a:lnTo>
                  <a:lnTo>
                    <a:pt x="14004874" y="7766943"/>
                  </a:lnTo>
                  <a:lnTo>
                    <a:pt x="14007776" y="7763840"/>
                  </a:lnTo>
                  <a:lnTo>
                    <a:pt x="14007340" y="7759313"/>
                  </a:lnTo>
                  <a:lnTo>
                    <a:pt x="14004571" y="7756555"/>
                  </a:lnTo>
                  <a:lnTo>
                    <a:pt x="14000944" y="7753035"/>
                  </a:lnTo>
                  <a:lnTo>
                    <a:pt x="13997841" y="7750132"/>
                  </a:lnTo>
                  <a:close/>
                </a:path>
                <a:path w="18018125" h="10245090">
                  <a:moveTo>
                    <a:pt x="5410815" y="4089953"/>
                  </a:moveTo>
                  <a:lnTo>
                    <a:pt x="5398798" y="4084826"/>
                  </a:lnTo>
                  <a:lnTo>
                    <a:pt x="5394512" y="4086550"/>
                  </a:lnTo>
                  <a:lnTo>
                    <a:pt x="5391379" y="4093894"/>
                  </a:lnTo>
                  <a:lnTo>
                    <a:pt x="5392959" y="4098513"/>
                  </a:lnTo>
                  <a:lnTo>
                    <a:pt x="5404977" y="4103640"/>
                  </a:lnTo>
                  <a:lnTo>
                    <a:pt x="5409262" y="4101917"/>
                  </a:lnTo>
                  <a:lnTo>
                    <a:pt x="5412395" y="4094573"/>
                  </a:lnTo>
                  <a:lnTo>
                    <a:pt x="5410815" y="4089953"/>
                  </a:lnTo>
                  <a:close/>
                </a:path>
                <a:path w="18018125" h="10245090">
                  <a:moveTo>
                    <a:pt x="5329932" y="4053873"/>
                  </a:moveTo>
                  <a:lnTo>
                    <a:pt x="5317913" y="4048746"/>
                  </a:lnTo>
                  <a:lnTo>
                    <a:pt x="5313628" y="4050468"/>
                  </a:lnTo>
                  <a:lnTo>
                    <a:pt x="5310495" y="4057813"/>
                  </a:lnTo>
                  <a:lnTo>
                    <a:pt x="5312075" y="4062432"/>
                  </a:lnTo>
                  <a:lnTo>
                    <a:pt x="5324093" y="4067559"/>
                  </a:lnTo>
                  <a:lnTo>
                    <a:pt x="5328378" y="4065836"/>
                  </a:lnTo>
                  <a:lnTo>
                    <a:pt x="5331511" y="4058491"/>
                  </a:lnTo>
                  <a:lnTo>
                    <a:pt x="5329932" y="4053873"/>
                  </a:lnTo>
                  <a:close/>
                </a:path>
                <a:path w="18018125" h="10245090">
                  <a:moveTo>
                    <a:pt x="5248905" y="4018125"/>
                  </a:moveTo>
                  <a:lnTo>
                    <a:pt x="5240559" y="4014565"/>
                  </a:lnTo>
                  <a:lnTo>
                    <a:pt x="5234862" y="4027919"/>
                  </a:lnTo>
                  <a:lnTo>
                    <a:pt x="5239536" y="4029912"/>
                  </a:lnTo>
                  <a:lnTo>
                    <a:pt x="5239394" y="4030246"/>
                  </a:lnTo>
                  <a:lnTo>
                    <a:pt x="5243066" y="4031812"/>
                  </a:lnTo>
                  <a:lnTo>
                    <a:pt x="5247353" y="4030089"/>
                  </a:lnTo>
                  <a:lnTo>
                    <a:pt x="5250485" y="4022745"/>
                  </a:lnTo>
                  <a:lnTo>
                    <a:pt x="5248905" y="4018125"/>
                  </a:lnTo>
                  <a:close/>
                </a:path>
                <a:path w="18018125" h="10245090">
                  <a:moveTo>
                    <a:pt x="5167971" y="3981234"/>
                  </a:moveTo>
                  <a:lnTo>
                    <a:pt x="5155954" y="3976108"/>
                  </a:lnTo>
                  <a:lnTo>
                    <a:pt x="5151667" y="3977830"/>
                  </a:lnTo>
                  <a:lnTo>
                    <a:pt x="5148535" y="3985174"/>
                  </a:lnTo>
                  <a:lnTo>
                    <a:pt x="5150116" y="3989795"/>
                  </a:lnTo>
                  <a:lnTo>
                    <a:pt x="5162133" y="3994921"/>
                  </a:lnTo>
                  <a:lnTo>
                    <a:pt x="5166419" y="3993198"/>
                  </a:lnTo>
                  <a:lnTo>
                    <a:pt x="5169552" y="3985854"/>
                  </a:lnTo>
                  <a:lnTo>
                    <a:pt x="5167971" y="3981234"/>
                  </a:lnTo>
                  <a:close/>
                </a:path>
                <a:path w="18018125" h="10245090">
                  <a:moveTo>
                    <a:pt x="8993579" y="5612323"/>
                  </a:moveTo>
                  <a:lnTo>
                    <a:pt x="8989621" y="5611424"/>
                  </a:lnTo>
                  <a:lnTo>
                    <a:pt x="8984949" y="5609431"/>
                  </a:lnTo>
                  <a:lnTo>
                    <a:pt x="8981134" y="5608198"/>
                  </a:lnTo>
                  <a:lnTo>
                    <a:pt x="8977374" y="5610540"/>
                  </a:lnTo>
                  <a:lnTo>
                    <a:pt x="8975807" y="5614212"/>
                  </a:lnTo>
                  <a:lnTo>
                    <a:pt x="8974718" y="5617692"/>
                  </a:lnTo>
                  <a:lnTo>
                    <a:pt x="8976582" y="5621645"/>
                  </a:lnTo>
                  <a:lnTo>
                    <a:pt x="8980254" y="5623211"/>
                  </a:lnTo>
                  <a:lnTo>
                    <a:pt x="8980731" y="5623020"/>
                  </a:lnTo>
                  <a:lnTo>
                    <a:pt x="8985403" y="5625013"/>
                  </a:lnTo>
                  <a:lnTo>
                    <a:pt x="8989219" y="5626246"/>
                  </a:lnTo>
                  <a:lnTo>
                    <a:pt x="8992979" y="5623904"/>
                  </a:lnTo>
                  <a:lnTo>
                    <a:pt x="8994545" y="5620232"/>
                  </a:lnTo>
                  <a:lnTo>
                    <a:pt x="8995778" y="5616417"/>
                  </a:lnTo>
                  <a:lnTo>
                    <a:pt x="8993579" y="5612323"/>
                  </a:lnTo>
                  <a:close/>
                </a:path>
                <a:path w="18018125" h="10245090">
                  <a:moveTo>
                    <a:pt x="5087087" y="3945153"/>
                  </a:moveTo>
                  <a:lnTo>
                    <a:pt x="5075070" y="3940027"/>
                  </a:lnTo>
                  <a:lnTo>
                    <a:pt x="5070783" y="3941750"/>
                  </a:lnTo>
                  <a:lnTo>
                    <a:pt x="5067650" y="3949094"/>
                  </a:lnTo>
                  <a:lnTo>
                    <a:pt x="5069231" y="3953714"/>
                  </a:lnTo>
                  <a:lnTo>
                    <a:pt x="5081249" y="3958840"/>
                  </a:lnTo>
                  <a:lnTo>
                    <a:pt x="5085535" y="3957118"/>
                  </a:lnTo>
                  <a:lnTo>
                    <a:pt x="5088668" y="3949774"/>
                  </a:lnTo>
                  <a:lnTo>
                    <a:pt x="5087087" y="3945153"/>
                  </a:lnTo>
                  <a:close/>
                </a:path>
                <a:path w="18018125" h="10245090">
                  <a:moveTo>
                    <a:pt x="5006345" y="3908739"/>
                  </a:moveTo>
                  <a:lnTo>
                    <a:pt x="4994327" y="3903613"/>
                  </a:lnTo>
                  <a:lnTo>
                    <a:pt x="4990042" y="3905335"/>
                  </a:lnTo>
                  <a:lnTo>
                    <a:pt x="4986909" y="3912679"/>
                  </a:lnTo>
                  <a:lnTo>
                    <a:pt x="4988489" y="3917299"/>
                  </a:lnTo>
                  <a:lnTo>
                    <a:pt x="5000506" y="3922426"/>
                  </a:lnTo>
                  <a:lnTo>
                    <a:pt x="5004793" y="3920703"/>
                  </a:lnTo>
                  <a:lnTo>
                    <a:pt x="5007926" y="3913359"/>
                  </a:lnTo>
                  <a:lnTo>
                    <a:pt x="5006345" y="3908739"/>
                  </a:lnTo>
                  <a:close/>
                </a:path>
                <a:path w="18018125" h="10245090">
                  <a:moveTo>
                    <a:pt x="4926080" y="3872133"/>
                  </a:moveTo>
                  <a:lnTo>
                    <a:pt x="4914063" y="3867006"/>
                  </a:lnTo>
                  <a:lnTo>
                    <a:pt x="4909776" y="3868729"/>
                  </a:lnTo>
                  <a:lnTo>
                    <a:pt x="4906643" y="3876073"/>
                  </a:lnTo>
                  <a:lnTo>
                    <a:pt x="4908224" y="3880694"/>
                  </a:lnTo>
                  <a:lnTo>
                    <a:pt x="4920241" y="3885820"/>
                  </a:lnTo>
                  <a:lnTo>
                    <a:pt x="4924528" y="3884096"/>
                  </a:lnTo>
                  <a:lnTo>
                    <a:pt x="4927660" y="3876753"/>
                  </a:lnTo>
                  <a:lnTo>
                    <a:pt x="4926080" y="3872133"/>
                  </a:lnTo>
                  <a:close/>
                </a:path>
                <a:path w="18018125" h="10245090">
                  <a:moveTo>
                    <a:pt x="4845338" y="3835718"/>
                  </a:moveTo>
                  <a:lnTo>
                    <a:pt x="4833320" y="3830592"/>
                  </a:lnTo>
                  <a:lnTo>
                    <a:pt x="4829034" y="3832315"/>
                  </a:lnTo>
                  <a:lnTo>
                    <a:pt x="4825902" y="3839659"/>
                  </a:lnTo>
                  <a:lnTo>
                    <a:pt x="4827482" y="3844279"/>
                  </a:lnTo>
                  <a:lnTo>
                    <a:pt x="4839499" y="3849405"/>
                  </a:lnTo>
                  <a:lnTo>
                    <a:pt x="4843786" y="3847683"/>
                  </a:lnTo>
                  <a:lnTo>
                    <a:pt x="4846919" y="3840338"/>
                  </a:lnTo>
                  <a:lnTo>
                    <a:pt x="4845338" y="3835718"/>
                  </a:lnTo>
                  <a:close/>
                </a:path>
                <a:path w="18018125" h="10245090">
                  <a:moveTo>
                    <a:pt x="9077547" y="5640250"/>
                  </a:moveTo>
                  <a:lnTo>
                    <a:pt x="9073591" y="5639351"/>
                  </a:lnTo>
                  <a:lnTo>
                    <a:pt x="9068916" y="5637357"/>
                  </a:lnTo>
                  <a:lnTo>
                    <a:pt x="9065102" y="5636124"/>
                  </a:lnTo>
                  <a:lnTo>
                    <a:pt x="9061342" y="5638467"/>
                  </a:lnTo>
                  <a:lnTo>
                    <a:pt x="9059776" y="5642138"/>
                  </a:lnTo>
                  <a:lnTo>
                    <a:pt x="9058685" y="5645619"/>
                  </a:lnTo>
                  <a:lnTo>
                    <a:pt x="9060550" y="5649571"/>
                  </a:lnTo>
                  <a:lnTo>
                    <a:pt x="9064223" y="5651138"/>
                  </a:lnTo>
                  <a:lnTo>
                    <a:pt x="9064698" y="5650946"/>
                  </a:lnTo>
                  <a:lnTo>
                    <a:pt x="9069372" y="5652939"/>
                  </a:lnTo>
                  <a:lnTo>
                    <a:pt x="9073186" y="5654172"/>
                  </a:lnTo>
                  <a:lnTo>
                    <a:pt x="9076948" y="5651831"/>
                  </a:lnTo>
                  <a:lnTo>
                    <a:pt x="9078514" y="5648159"/>
                  </a:lnTo>
                  <a:lnTo>
                    <a:pt x="9079747" y="5644344"/>
                  </a:lnTo>
                  <a:lnTo>
                    <a:pt x="9077547" y="5640250"/>
                  </a:lnTo>
                  <a:close/>
                </a:path>
                <a:path w="18018125" h="10245090">
                  <a:moveTo>
                    <a:pt x="4764738" y="3798970"/>
                  </a:moveTo>
                  <a:lnTo>
                    <a:pt x="4752721" y="3793844"/>
                  </a:lnTo>
                  <a:lnTo>
                    <a:pt x="4748435" y="3795566"/>
                  </a:lnTo>
                  <a:lnTo>
                    <a:pt x="4745302" y="3802910"/>
                  </a:lnTo>
                  <a:lnTo>
                    <a:pt x="4746882" y="3807530"/>
                  </a:lnTo>
                  <a:lnTo>
                    <a:pt x="4758900" y="3812656"/>
                  </a:lnTo>
                  <a:lnTo>
                    <a:pt x="4763186" y="3810934"/>
                  </a:lnTo>
                  <a:lnTo>
                    <a:pt x="4766319" y="3803589"/>
                  </a:lnTo>
                  <a:lnTo>
                    <a:pt x="4764738" y="3798970"/>
                  </a:lnTo>
                  <a:close/>
                </a:path>
                <a:path w="18018125" h="10245090">
                  <a:moveTo>
                    <a:pt x="4684473" y="3762363"/>
                  </a:moveTo>
                  <a:lnTo>
                    <a:pt x="4672456" y="3757237"/>
                  </a:lnTo>
                  <a:lnTo>
                    <a:pt x="4667835" y="3758818"/>
                  </a:lnTo>
                  <a:lnTo>
                    <a:pt x="4664703" y="3766161"/>
                  </a:lnTo>
                  <a:lnTo>
                    <a:pt x="4666283" y="3770782"/>
                  </a:lnTo>
                  <a:lnTo>
                    <a:pt x="4678634" y="3776051"/>
                  </a:lnTo>
                  <a:lnTo>
                    <a:pt x="4682921" y="3774328"/>
                  </a:lnTo>
                  <a:lnTo>
                    <a:pt x="4686054" y="3766984"/>
                  </a:lnTo>
                  <a:lnTo>
                    <a:pt x="4684473" y="3762363"/>
                  </a:lnTo>
                  <a:close/>
                </a:path>
                <a:path w="18018125" h="10245090">
                  <a:moveTo>
                    <a:pt x="4603873" y="3725616"/>
                  </a:moveTo>
                  <a:lnTo>
                    <a:pt x="4591856" y="3720489"/>
                  </a:lnTo>
                  <a:lnTo>
                    <a:pt x="4587236" y="3722069"/>
                  </a:lnTo>
                  <a:lnTo>
                    <a:pt x="4584103" y="3729414"/>
                  </a:lnTo>
                  <a:lnTo>
                    <a:pt x="4585684" y="3734033"/>
                  </a:lnTo>
                  <a:lnTo>
                    <a:pt x="4598035" y="3739302"/>
                  </a:lnTo>
                  <a:lnTo>
                    <a:pt x="4602322" y="3737579"/>
                  </a:lnTo>
                  <a:lnTo>
                    <a:pt x="4605454" y="3730235"/>
                  </a:lnTo>
                  <a:lnTo>
                    <a:pt x="4603873" y="3725616"/>
                  </a:lnTo>
                  <a:close/>
                </a:path>
                <a:path w="18018125" h="10245090">
                  <a:moveTo>
                    <a:pt x="9161800" y="5667509"/>
                  </a:moveTo>
                  <a:lnTo>
                    <a:pt x="9157843" y="5666610"/>
                  </a:lnTo>
                  <a:lnTo>
                    <a:pt x="9153169" y="5664616"/>
                  </a:lnTo>
                  <a:lnTo>
                    <a:pt x="9149355" y="5663383"/>
                  </a:lnTo>
                  <a:lnTo>
                    <a:pt x="9145260" y="5665582"/>
                  </a:lnTo>
                  <a:lnTo>
                    <a:pt x="9144027" y="5669397"/>
                  </a:lnTo>
                  <a:lnTo>
                    <a:pt x="9142937" y="5672878"/>
                  </a:lnTo>
                  <a:lnTo>
                    <a:pt x="9144803" y="5676830"/>
                  </a:lnTo>
                  <a:lnTo>
                    <a:pt x="9148475" y="5678396"/>
                  </a:lnTo>
                  <a:lnTo>
                    <a:pt x="9148951" y="5678205"/>
                  </a:lnTo>
                  <a:lnTo>
                    <a:pt x="9153625" y="5680199"/>
                  </a:lnTo>
                  <a:lnTo>
                    <a:pt x="9157440" y="5681431"/>
                  </a:lnTo>
                  <a:lnTo>
                    <a:pt x="9161534" y="5679232"/>
                  </a:lnTo>
                  <a:lnTo>
                    <a:pt x="9163999" y="5671603"/>
                  </a:lnTo>
                  <a:lnTo>
                    <a:pt x="9161800" y="5667509"/>
                  </a:lnTo>
                  <a:close/>
                </a:path>
                <a:path w="18018125" h="10245090">
                  <a:moveTo>
                    <a:pt x="4512067" y="3683691"/>
                  </a:moveTo>
                  <a:lnTo>
                    <a:pt x="4507447" y="3685271"/>
                  </a:lnTo>
                  <a:lnTo>
                    <a:pt x="4505880" y="3688944"/>
                  </a:lnTo>
                  <a:lnTo>
                    <a:pt x="4503981" y="3692474"/>
                  </a:lnTo>
                  <a:lnTo>
                    <a:pt x="4505561" y="3697094"/>
                  </a:lnTo>
                  <a:lnTo>
                    <a:pt x="4513906" y="3700653"/>
                  </a:lnTo>
                  <a:lnTo>
                    <a:pt x="4514432" y="3701272"/>
                  </a:lnTo>
                  <a:lnTo>
                    <a:pt x="4518104" y="3702839"/>
                  </a:lnTo>
                  <a:lnTo>
                    <a:pt x="4522389" y="3701115"/>
                  </a:lnTo>
                  <a:lnTo>
                    <a:pt x="4525522" y="3693771"/>
                  </a:lnTo>
                  <a:lnTo>
                    <a:pt x="4523942" y="3689152"/>
                  </a:lnTo>
                  <a:lnTo>
                    <a:pt x="4515596" y="3685592"/>
                  </a:lnTo>
                  <a:lnTo>
                    <a:pt x="4512067" y="3683691"/>
                  </a:lnTo>
                  <a:close/>
                </a:path>
                <a:path w="18018125" h="10245090">
                  <a:moveTo>
                    <a:pt x="4431276" y="3646466"/>
                  </a:moveTo>
                  <a:lnTo>
                    <a:pt x="4426990" y="3648190"/>
                  </a:lnTo>
                  <a:lnTo>
                    <a:pt x="4425078" y="3652503"/>
                  </a:lnTo>
                  <a:lnTo>
                    <a:pt x="4423523" y="3655391"/>
                  </a:lnTo>
                  <a:lnTo>
                    <a:pt x="4425104" y="3660011"/>
                  </a:lnTo>
                  <a:lnTo>
                    <a:pt x="4437455" y="3665280"/>
                  </a:lnTo>
                  <a:lnTo>
                    <a:pt x="4441600" y="3663891"/>
                  </a:lnTo>
                  <a:lnTo>
                    <a:pt x="4443511" y="3659577"/>
                  </a:lnTo>
                  <a:lnTo>
                    <a:pt x="4445066" y="3656689"/>
                  </a:lnTo>
                  <a:lnTo>
                    <a:pt x="4443486" y="3652069"/>
                  </a:lnTo>
                  <a:lnTo>
                    <a:pt x="4435139" y="3648509"/>
                  </a:lnTo>
                  <a:lnTo>
                    <a:pt x="4431276" y="3646466"/>
                  </a:lnTo>
                  <a:close/>
                </a:path>
                <a:path w="18018125" h="10245090">
                  <a:moveTo>
                    <a:pt x="4351296" y="3609194"/>
                  </a:moveTo>
                  <a:lnTo>
                    <a:pt x="4346675" y="3610773"/>
                  </a:lnTo>
                  <a:lnTo>
                    <a:pt x="4344763" y="3615088"/>
                  </a:lnTo>
                  <a:lnTo>
                    <a:pt x="4343209" y="3617975"/>
                  </a:lnTo>
                  <a:lnTo>
                    <a:pt x="4344789" y="3622595"/>
                  </a:lnTo>
                  <a:lnTo>
                    <a:pt x="4357141" y="3627863"/>
                  </a:lnTo>
                  <a:lnTo>
                    <a:pt x="4361284" y="3626475"/>
                  </a:lnTo>
                  <a:lnTo>
                    <a:pt x="4363196" y="3622162"/>
                  </a:lnTo>
                  <a:lnTo>
                    <a:pt x="4364751" y="3619273"/>
                  </a:lnTo>
                  <a:lnTo>
                    <a:pt x="4363171" y="3614654"/>
                  </a:lnTo>
                  <a:lnTo>
                    <a:pt x="4354826" y="3611094"/>
                  </a:lnTo>
                  <a:lnTo>
                    <a:pt x="4351296" y="3609194"/>
                  </a:lnTo>
                  <a:close/>
                </a:path>
                <a:path w="18018125" h="10245090">
                  <a:moveTo>
                    <a:pt x="9246195" y="5694433"/>
                  </a:moveTo>
                  <a:lnTo>
                    <a:pt x="9242238" y="5693535"/>
                  </a:lnTo>
                  <a:lnTo>
                    <a:pt x="9237564" y="5691541"/>
                  </a:lnTo>
                  <a:lnTo>
                    <a:pt x="9233750" y="5690309"/>
                  </a:lnTo>
                  <a:lnTo>
                    <a:pt x="9229655" y="5692508"/>
                  </a:lnTo>
                  <a:lnTo>
                    <a:pt x="9228422" y="5696322"/>
                  </a:lnTo>
                  <a:lnTo>
                    <a:pt x="9227333" y="5699803"/>
                  </a:lnTo>
                  <a:lnTo>
                    <a:pt x="9229198" y="5703756"/>
                  </a:lnTo>
                  <a:lnTo>
                    <a:pt x="9232536" y="5705179"/>
                  </a:lnTo>
                  <a:lnTo>
                    <a:pt x="9232394" y="5705513"/>
                  </a:lnTo>
                  <a:lnTo>
                    <a:pt x="9232727" y="5705656"/>
                  </a:lnTo>
                  <a:lnTo>
                    <a:pt x="9233346" y="5705130"/>
                  </a:lnTo>
                  <a:lnTo>
                    <a:pt x="9238020" y="5707124"/>
                  </a:lnTo>
                  <a:lnTo>
                    <a:pt x="9241835" y="5708357"/>
                  </a:lnTo>
                  <a:lnTo>
                    <a:pt x="9245929" y="5706157"/>
                  </a:lnTo>
                  <a:lnTo>
                    <a:pt x="9248394" y="5698528"/>
                  </a:lnTo>
                  <a:lnTo>
                    <a:pt x="9246195" y="5694433"/>
                  </a:lnTo>
                  <a:close/>
                </a:path>
                <a:path w="18018125" h="10245090">
                  <a:moveTo>
                    <a:pt x="4270981" y="3571777"/>
                  </a:moveTo>
                  <a:lnTo>
                    <a:pt x="4266360" y="3573358"/>
                  </a:lnTo>
                  <a:lnTo>
                    <a:pt x="4264449" y="3577671"/>
                  </a:lnTo>
                  <a:lnTo>
                    <a:pt x="4262894" y="3580559"/>
                  </a:lnTo>
                  <a:lnTo>
                    <a:pt x="4264474" y="3585179"/>
                  </a:lnTo>
                  <a:lnTo>
                    <a:pt x="4276826" y="3590448"/>
                  </a:lnTo>
                  <a:lnTo>
                    <a:pt x="4280970" y="3589059"/>
                  </a:lnTo>
                  <a:lnTo>
                    <a:pt x="4282882" y="3584745"/>
                  </a:lnTo>
                  <a:lnTo>
                    <a:pt x="4284436" y="3581857"/>
                  </a:lnTo>
                  <a:lnTo>
                    <a:pt x="4282856" y="3577237"/>
                  </a:lnTo>
                  <a:lnTo>
                    <a:pt x="4274511" y="3573677"/>
                  </a:lnTo>
                  <a:lnTo>
                    <a:pt x="4270981" y="3571777"/>
                  </a:lnTo>
                  <a:close/>
                </a:path>
                <a:path w="18018125" h="10245090">
                  <a:moveTo>
                    <a:pt x="13933499" y="7689148"/>
                  </a:moveTo>
                  <a:lnTo>
                    <a:pt x="13928971" y="7689585"/>
                  </a:lnTo>
                  <a:lnTo>
                    <a:pt x="13926213" y="7692353"/>
                  </a:lnTo>
                  <a:lnTo>
                    <a:pt x="13923311" y="7695456"/>
                  </a:lnTo>
                  <a:lnTo>
                    <a:pt x="13923747" y="7699982"/>
                  </a:lnTo>
                  <a:lnTo>
                    <a:pt x="13926516" y="7702741"/>
                  </a:lnTo>
                  <a:lnTo>
                    <a:pt x="13930144" y="7706261"/>
                  </a:lnTo>
                  <a:lnTo>
                    <a:pt x="13930669" y="7706880"/>
                  </a:lnTo>
                  <a:lnTo>
                    <a:pt x="13935010" y="7708732"/>
                  </a:lnTo>
                  <a:lnTo>
                    <a:pt x="13938392" y="7708201"/>
                  </a:lnTo>
                  <a:lnTo>
                    <a:pt x="13940533" y="7705958"/>
                  </a:lnTo>
                  <a:lnTo>
                    <a:pt x="13943435" y="7702855"/>
                  </a:lnTo>
                  <a:lnTo>
                    <a:pt x="13942998" y="7698329"/>
                  </a:lnTo>
                  <a:lnTo>
                    <a:pt x="13940230" y="7695570"/>
                  </a:lnTo>
                  <a:lnTo>
                    <a:pt x="13936601" y="7692049"/>
                  </a:lnTo>
                  <a:lnTo>
                    <a:pt x="13933499" y="7689148"/>
                  </a:lnTo>
                  <a:close/>
                </a:path>
                <a:path w="18018125" h="10245090">
                  <a:moveTo>
                    <a:pt x="4190809" y="3534028"/>
                  </a:moveTo>
                  <a:lnTo>
                    <a:pt x="4186189" y="3535607"/>
                  </a:lnTo>
                  <a:lnTo>
                    <a:pt x="4184277" y="3539921"/>
                  </a:lnTo>
                  <a:lnTo>
                    <a:pt x="4182722" y="3542809"/>
                  </a:lnTo>
                  <a:lnTo>
                    <a:pt x="4184303" y="3547429"/>
                  </a:lnTo>
                  <a:lnTo>
                    <a:pt x="4196655" y="3552698"/>
                  </a:lnTo>
                  <a:lnTo>
                    <a:pt x="4200798" y="3551309"/>
                  </a:lnTo>
                  <a:lnTo>
                    <a:pt x="4202709" y="3546996"/>
                  </a:lnTo>
                  <a:lnTo>
                    <a:pt x="4204265" y="3544107"/>
                  </a:lnTo>
                  <a:lnTo>
                    <a:pt x="4202684" y="3539488"/>
                  </a:lnTo>
                  <a:lnTo>
                    <a:pt x="4194338" y="3535928"/>
                  </a:lnTo>
                  <a:lnTo>
                    <a:pt x="4190809" y="3534028"/>
                  </a:lnTo>
                  <a:close/>
                </a:path>
                <a:path w="18018125" h="10245090">
                  <a:moveTo>
                    <a:pt x="4110637" y="3496278"/>
                  </a:moveTo>
                  <a:lnTo>
                    <a:pt x="4106351" y="3498000"/>
                  </a:lnTo>
                  <a:lnTo>
                    <a:pt x="4102550" y="3505060"/>
                  </a:lnTo>
                  <a:lnTo>
                    <a:pt x="4104130" y="3509679"/>
                  </a:lnTo>
                  <a:lnTo>
                    <a:pt x="4116482" y="3514948"/>
                  </a:lnTo>
                  <a:lnTo>
                    <a:pt x="4120626" y="3513558"/>
                  </a:lnTo>
                  <a:lnTo>
                    <a:pt x="4122192" y="3509887"/>
                  </a:lnTo>
                  <a:lnTo>
                    <a:pt x="4124092" y="3506357"/>
                  </a:lnTo>
                  <a:lnTo>
                    <a:pt x="4122369" y="3502071"/>
                  </a:lnTo>
                  <a:lnTo>
                    <a:pt x="4118839" y="3500171"/>
                  </a:lnTo>
                  <a:lnTo>
                    <a:pt x="4114166" y="3498178"/>
                  </a:lnTo>
                  <a:lnTo>
                    <a:pt x="4110637" y="3496278"/>
                  </a:lnTo>
                  <a:close/>
                </a:path>
                <a:path w="18018125" h="10245090">
                  <a:moveTo>
                    <a:pt x="9331016" y="5720357"/>
                  </a:moveTo>
                  <a:lnTo>
                    <a:pt x="9327203" y="5719124"/>
                  </a:lnTo>
                  <a:lnTo>
                    <a:pt x="9322244" y="5717799"/>
                  </a:lnTo>
                  <a:lnTo>
                    <a:pt x="9318430" y="5716566"/>
                  </a:lnTo>
                  <a:lnTo>
                    <a:pt x="9314335" y="5718765"/>
                  </a:lnTo>
                  <a:lnTo>
                    <a:pt x="9313103" y="5722579"/>
                  </a:lnTo>
                  <a:lnTo>
                    <a:pt x="9312012" y="5726061"/>
                  </a:lnTo>
                  <a:lnTo>
                    <a:pt x="9313877" y="5730012"/>
                  </a:lnTo>
                  <a:lnTo>
                    <a:pt x="9317884" y="5731721"/>
                  </a:lnTo>
                  <a:lnTo>
                    <a:pt x="9322842" y="5733047"/>
                  </a:lnTo>
                  <a:lnTo>
                    <a:pt x="9326656" y="5734280"/>
                  </a:lnTo>
                  <a:lnTo>
                    <a:pt x="9330751" y="5732081"/>
                  </a:lnTo>
                  <a:lnTo>
                    <a:pt x="9333216" y="5724452"/>
                  </a:lnTo>
                  <a:lnTo>
                    <a:pt x="9331016" y="5720357"/>
                  </a:lnTo>
                  <a:close/>
                </a:path>
                <a:path w="18018125" h="10245090">
                  <a:moveTo>
                    <a:pt x="4030749" y="3457860"/>
                  </a:moveTo>
                  <a:lnTo>
                    <a:pt x="4026130" y="3459440"/>
                  </a:lnTo>
                  <a:lnTo>
                    <a:pt x="4024223" y="3463756"/>
                  </a:lnTo>
                  <a:lnTo>
                    <a:pt x="4022521" y="3466976"/>
                  </a:lnTo>
                  <a:lnTo>
                    <a:pt x="4024250" y="3471265"/>
                  </a:lnTo>
                  <a:lnTo>
                    <a:pt x="4027774" y="3473162"/>
                  </a:lnTo>
                  <a:lnTo>
                    <a:pt x="4032446" y="3475155"/>
                  </a:lnTo>
                  <a:lnTo>
                    <a:pt x="4032923" y="3474964"/>
                  </a:lnTo>
                  <a:lnTo>
                    <a:pt x="4036595" y="3476530"/>
                  </a:lnTo>
                  <a:lnTo>
                    <a:pt x="4040738" y="3475141"/>
                  </a:lnTo>
                  <a:lnTo>
                    <a:pt x="4042650" y="3470828"/>
                  </a:lnTo>
                  <a:lnTo>
                    <a:pt x="4044205" y="3467939"/>
                  </a:lnTo>
                  <a:lnTo>
                    <a:pt x="4042482" y="3463654"/>
                  </a:lnTo>
                  <a:lnTo>
                    <a:pt x="4038952" y="3461753"/>
                  </a:lnTo>
                  <a:lnTo>
                    <a:pt x="4034279" y="3459760"/>
                  </a:lnTo>
                  <a:lnTo>
                    <a:pt x="4030749" y="3457860"/>
                  </a:lnTo>
                  <a:close/>
                </a:path>
                <a:path w="18018125" h="10245090">
                  <a:moveTo>
                    <a:pt x="3951196" y="3419585"/>
                  </a:moveTo>
                  <a:lnTo>
                    <a:pt x="3946575" y="3421165"/>
                  </a:lnTo>
                  <a:lnTo>
                    <a:pt x="3944491" y="3425800"/>
                  </a:lnTo>
                  <a:lnTo>
                    <a:pt x="3943109" y="3428367"/>
                  </a:lnTo>
                  <a:lnTo>
                    <a:pt x="3944689" y="3432987"/>
                  </a:lnTo>
                  <a:lnTo>
                    <a:pt x="3948219" y="3434887"/>
                  </a:lnTo>
                  <a:lnTo>
                    <a:pt x="3956898" y="3438589"/>
                  </a:lnTo>
                  <a:lnTo>
                    <a:pt x="3961042" y="3437201"/>
                  </a:lnTo>
                  <a:lnTo>
                    <a:pt x="3963119" y="3432562"/>
                  </a:lnTo>
                  <a:lnTo>
                    <a:pt x="3964651" y="3429665"/>
                  </a:lnTo>
                  <a:lnTo>
                    <a:pt x="3962928" y="3425378"/>
                  </a:lnTo>
                  <a:lnTo>
                    <a:pt x="3959398" y="3423479"/>
                  </a:lnTo>
                  <a:lnTo>
                    <a:pt x="3954726" y="3421485"/>
                  </a:lnTo>
                  <a:lnTo>
                    <a:pt x="3951196" y="3419585"/>
                  </a:lnTo>
                  <a:close/>
                </a:path>
                <a:path w="18018125" h="10245090">
                  <a:moveTo>
                    <a:pt x="3871309" y="3381167"/>
                  </a:moveTo>
                  <a:lnTo>
                    <a:pt x="3866688" y="3382747"/>
                  </a:lnTo>
                  <a:lnTo>
                    <a:pt x="3864603" y="3387382"/>
                  </a:lnTo>
                  <a:lnTo>
                    <a:pt x="3863221" y="3389949"/>
                  </a:lnTo>
                  <a:lnTo>
                    <a:pt x="3864802" y="3394569"/>
                  </a:lnTo>
                  <a:lnTo>
                    <a:pt x="3868331" y="3396469"/>
                  </a:lnTo>
                  <a:lnTo>
                    <a:pt x="3877011" y="3400172"/>
                  </a:lnTo>
                  <a:lnTo>
                    <a:pt x="3881155" y="3398782"/>
                  </a:lnTo>
                  <a:lnTo>
                    <a:pt x="3883239" y="3394148"/>
                  </a:lnTo>
                  <a:lnTo>
                    <a:pt x="3884621" y="3391581"/>
                  </a:lnTo>
                  <a:lnTo>
                    <a:pt x="3883041" y="3386961"/>
                  </a:lnTo>
                  <a:lnTo>
                    <a:pt x="3879511" y="3385060"/>
                  </a:lnTo>
                  <a:lnTo>
                    <a:pt x="3874838" y="3383067"/>
                  </a:lnTo>
                  <a:lnTo>
                    <a:pt x="3871309" y="3381167"/>
                  </a:lnTo>
                  <a:close/>
                </a:path>
                <a:path w="18018125" h="10245090">
                  <a:moveTo>
                    <a:pt x="9415649" y="5745804"/>
                  </a:moveTo>
                  <a:lnTo>
                    <a:pt x="9411834" y="5744572"/>
                  </a:lnTo>
                  <a:lnTo>
                    <a:pt x="9406875" y="5743246"/>
                  </a:lnTo>
                  <a:lnTo>
                    <a:pt x="9403060" y="5742013"/>
                  </a:lnTo>
                  <a:lnTo>
                    <a:pt x="9398966" y="5744213"/>
                  </a:lnTo>
                  <a:lnTo>
                    <a:pt x="9397734" y="5748027"/>
                  </a:lnTo>
                  <a:lnTo>
                    <a:pt x="9396644" y="5751507"/>
                  </a:lnTo>
                  <a:lnTo>
                    <a:pt x="9398509" y="5755460"/>
                  </a:lnTo>
                  <a:lnTo>
                    <a:pt x="9402515" y="5757169"/>
                  </a:lnTo>
                  <a:lnTo>
                    <a:pt x="9407473" y="5758495"/>
                  </a:lnTo>
                  <a:lnTo>
                    <a:pt x="9411288" y="5759728"/>
                  </a:lnTo>
                  <a:lnTo>
                    <a:pt x="9415382" y="5757528"/>
                  </a:lnTo>
                  <a:lnTo>
                    <a:pt x="9417847" y="5749899"/>
                  </a:lnTo>
                  <a:lnTo>
                    <a:pt x="9415649" y="5745804"/>
                  </a:lnTo>
                  <a:close/>
                </a:path>
                <a:path w="18018125" h="10245090">
                  <a:moveTo>
                    <a:pt x="3791087" y="3342607"/>
                  </a:moveTo>
                  <a:lnTo>
                    <a:pt x="3786467" y="3344188"/>
                  </a:lnTo>
                  <a:lnTo>
                    <a:pt x="3784383" y="3348823"/>
                  </a:lnTo>
                  <a:lnTo>
                    <a:pt x="3783001" y="3351389"/>
                  </a:lnTo>
                  <a:lnTo>
                    <a:pt x="3784581" y="3356010"/>
                  </a:lnTo>
                  <a:lnTo>
                    <a:pt x="3788111" y="3357909"/>
                  </a:lnTo>
                  <a:lnTo>
                    <a:pt x="3796790" y="3361612"/>
                  </a:lnTo>
                  <a:lnTo>
                    <a:pt x="3800934" y="3360223"/>
                  </a:lnTo>
                  <a:lnTo>
                    <a:pt x="3803019" y="3355588"/>
                  </a:lnTo>
                  <a:lnTo>
                    <a:pt x="3804401" y="3353021"/>
                  </a:lnTo>
                  <a:lnTo>
                    <a:pt x="3802820" y="3348401"/>
                  </a:lnTo>
                  <a:lnTo>
                    <a:pt x="3799291" y="3346501"/>
                  </a:lnTo>
                  <a:lnTo>
                    <a:pt x="3794617" y="3344507"/>
                  </a:lnTo>
                  <a:lnTo>
                    <a:pt x="3791087" y="3342607"/>
                  </a:lnTo>
                  <a:close/>
                </a:path>
                <a:path w="18018125" h="10245090">
                  <a:moveTo>
                    <a:pt x="3720021" y="3307558"/>
                  </a:moveTo>
                  <a:lnTo>
                    <a:pt x="3711676" y="3303998"/>
                  </a:lnTo>
                  <a:lnTo>
                    <a:pt x="3707199" y="3305244"/>
                  </a:lnTo>
                  <a:lnTo>
                    <a:pt x="3705114" y="3309879"/>
                  </a:lnTo>
                  <a:lnTo>
                    <a:pt x="3703732" y="3312446"/>
                  </a:lnTo>
                  <a:lnTo>
                    <a:pt x="3705313" y="3317066"/>
                  </a:lnTo>
                  <a:lnTo>
                    <a:pt x="3708842" y="3318966"/>
                  </a:lnTo>
                  <a:lnTo>
                    <a:pt x="3717522" y="3322669"/>
                  </a:lnTo>
                  <a:lnTo>
                    <a:pt x="3721665" y="3321279"/>
                  </a:lnTo>
                  <a:lnTo>
                    <a:pt x="3723749" y="3316645"/>
                  </a:lnTo>
                  <a:lnTo>
                    <a:pt x="3725131" y="3314078"/>
                  </a:lnTo>
                  <a:lnTo>
                    <a:pt x="3723551" y="3309458"/>
                  </a:lnTo>
                  <a:lnTo>
                    <a:pt x="3720021" y="3307558"/>
                  </a:lnTo>
                  <a:close/>
                </a:path>
                <a:path w="18018125" h="10245090">
                  <a:moveTo>
                    <a:pt x="9500565" y="5770585"/>
                  </a:moveTo>
                  <a:lnTo>
                    <a:pt x="9496749" y="5769352"/>
                  </a:lnTo>
                  <a:lnTo>
                    <a:pt x="9491791" y="5768026"/>
                  </a:lnTo>
                  <a:lnTo>
                    <a:pt x="9487643" y="5766651"/>
                  </a:lnTo>
                  <a:lnTo>
                    <a:pt x="9483882" y="5768992"/>
                  </a:lnTo>
                  <a:lnTo>
                    <a:pt x="9481417" y="5776621"/>
                  </a:lnTo>
                  <a:lnTo>
                    <a:pt x="9483424" y="5780239"/>
                  </a:lnTo>
                  <a:lnTo>
                    <a:pt x="9487431" y="5781949"/>
                  </a:lnTo>
                  <a:lnTo>
                    <a:pt x="9492389" y="5783274"/>
                  </a:lnTo>
                  <a:lnTo>
                    <a:pt x="9496537" y="5784649"/>
                  </a:lnTo>
                  <a:lnTo>
                    <a:pt x="9500297" y="5782307"/>
                  </a:lnTo>
                  <a:lnTo>
                    <a:pt x="9502762" y="5774678"/>
                  </a:lnTo>
                  <a:lnTo>
                    <a:pt x="9500565" y="5770585"/>
                  </a:lnTo>
                  <a:close/>
                </a:path>
                <a:path w="18018125" h="10245090">
                  <a:moveTo>
                    <a:pt x="3632216" y="3264578"/>
                  </a:moveTo>
                  <a:lnTo>
                    <a:pt x="3627596" y="3266159"/>
                  </a:lnTo>
                  <a:lnTo>
                    <a:pt x="3625511" y="3270794"/>
                  </a:lnTo>
                  <a:lnTo>
                    <a:pt x="3624129" y="3273361"/>
                  </a:lnTo>
                  <a:lnTo>
                    <a:pt x="3625710" y="3277981"/>
                  </a:lnTo>
                  <a:lnTo>
                    <a:pt x="3629240" y="3279881"/>
                  </a:lnTo>
                  <a:lnTo>
                    <a:pt x="3637919" y="3283584"/>
                  </a:lnTo>
                  <a:lnTo>
                    <a:pt x="3642062" y="3282194"/>
                  </a:lnTo>
                  <a:lnTo>
                    <a:pt x="3644147" y="3277559"/>
                  </a:lnTo>
                  <a:lnTo>
                    <a:pt x="3645529" y="3274992"/>
                  </a:lnTo>
                  <a:lnTo>
                    <a:pt x="3643948" y="3270372"/>
                  </a:lnTo>
                  <a:lnTo>
                    <a:pt x="3640419" y="3268472"/>
                  </a:lnTo>
                  <a:lnTo>
                    <a:pt x="3635745" y="3266479"/>
                  </a:lnTo>
                  <a:lnTo>
                    <a:pt x="3632216" y="3264578"/>
                  </a:lnTo>
                  <a:close/>
                </a:path>
                <a:path w="18018125" h="10245090">
                  <a:moveTo>
                    <a:pt x="13869490" y="7628305"/>
                  </a:moveTo>
                  <a:lnTo>
                    <a:pt x="13864963" y="7628742"/>
                  </a:lnTo>
                  <a:lnTo>
                    <a:pt x="13862203" y="7631510"/>
                  </a:lnTo>
                  <a:lnTo>
                    <a:pt x="13859301" y="7634612"/>
                  </a:lnTo>
                  <a:lnTo>
                    <a:pt x="13859741" y="7639140"/>
                  </a:lnTo>
                  <a:lnTo>
                    <a:pt x="13862509" y="7641899"/>
                  </a:lnTo>
                  <a:lnTo>
                    <a:pt x="13866135" y="7645419"/>
                  </a:lnTo>
                  <a:lnTo>
                    <a:pt x="13866660" y="7646038"/>
                  </a:lnTo>
                  <a:lnTo>
                    <a:pt x="13871000" y="7647889"/>
                  </a:lnTo>
                  <a:lnTo>
                    <a:pt x="13874383" y="7647359"/>
                  </a:lnTo>
                  <a:lnTo>
                    <a:pt x="13876523" y="7645115"/>
                  </a:lnTo>
                  <a:lnTo>
                    <a:pt x="13879425" y="7642013"/>
                  </a:lnTo>
                  <a:lnTo>
                    <a:pt x="13878989" y="7637487"/>
                  </a:lnTo>
                  <a:lnTo>
                    <a:pt x="13876220" y="7634727"/>
                  </a:lnTo>
                  <a:lnTo>
                    <a:pt x="13872592" y="7631207"/>
                  </a:lnTo>
                  <a:lnTo>
                    <a:pt x="13869490" y="7628305"/>
                  </a:lnTo>
                  <a:close/>
                </a:path>
                <a:path w="18018125" h="10245090">
                  <a:moveTo>
                    <a:pt x="3552755" y="3225159"/>
                  </a:moveTo>
                  <a:lnTo>
                    <a:pt x="3548136" y="3226740"/>
                  </a:lnTo>
                  <a:lnTo>
                    <a:pt x="3546051" y="3231375"/>
                  </a:lnTo>
                  <a:lnTo>
                    <a:pt x="3544669" y="3233942"/>
                  </a:lnTo>
                  <a:lnTo>
                    <a:pt x="3546392" y="3238228"/>
                  </a:lnTo>
                  <a:lnTo>
                    <a:pt x="3549779" y="3240462"/>
                  </a:lnTo>
                  <a:lnTo>
                    <a:pt x="3558459" y="3244165"/>
                  </a:lnTo>
                  <a:lnTo>
                    <a:pt x="3562602" y="3242775"/>
                  </a:lnTo>
                  <a:lnTo>
                    <a:pt x="3564686" y="3238140"/>
                  </a:lnTo>
                  <a:lnTo>
                    <a:pt x="3566069" y="3235573"/>
                  </a:lnTo>
                  <a:lnTo>
                    <a:pt x="3564489" y="3230954"/>
                  </a:lnTo>
                  <a:lnTo>
                    <a:pt x="3560959" y="3229053"/>
                  </a:lnTo>
                  <a:lnTo>
                    <a:pt x="3556285" y="3227060"/>
                  </a:lnTo>
                  <a:lnTo>
                    <a:pt x="3552755" y="3225159"/>
                  </a:lnTo>
                  <a:close/>
                </a:path>
                <a:path w="18018125" h="10245090">
                  <a:moveTo>
                    <a:pt x="9585145" y="5795222"/>
                  </a:moveTo>
                  <a:lnTo>
                    <a:pt x="9581331" y="5793989"/>
                  </a:lnTo>
                  <a:lnTo>
                    <a:pt x="9576373" y="5792663"/>
                  </a:lnTo>
                  <a:lnTo>
                    <a:pt x="9572559" y="5791430"/>
                  </a:lnTo>
                  <a:lnTo>
                    <a:pt x="9568798" y="5793772"/>
                  </a:lnTo>
                  <a:lnTo>
                    <a:pt x="9567565" y="5797586"/>
                  </a:lnTo>
                  <a:lnTo>
                    <a:pt x="9566474" y="5801067"/>
                  </a:lnTo>
                  <a:lnTo>
                    <a:pt x="9568482" y="5804685"/>
                  </a:lnTo>
                  <a:lnTo>
                    <a:pt x="9572488" y="5806394"/>
                  </a:lnTo>
                  <a:lnTo>
                    <a:pt x="9577447" y="5807721"/>
                  </a:lnTo>
                  <a:lnTo>
                    <a:pt x="9581261" y="5808953"/>
                  </a:lnTo>
                  <a:lnTo>
                    <a:pt x="9585021" y="5806611"/>
                  </a:lnTo>
                  <a:lnTo>
                    <a:pt x="9587486" y="5798982"/>
                  </a:lnTo>
                  <a:lnTo>
                    <a:pt x="9585145" y="5795222"/>
                  </a:lnTo>
                  <a:close/>
                </a:path>
                <a:path w="18018125" h="10245090">
                  <a:moveTo>
                    <a:pt x="3481974" y="3189443"/>
                  </a:moveTo>
                  <a:lnTo>
                    <a:pt x="3473629" y="3185883"/>
                  </a:lnTo>
                  <a:lnTo>
                    <a:pt x="3469152" y="3187130"/>
                  </a:lnTo>
                  <a:lnTo>
                    <a:pt x="3466019" y="3194474"/>
                  </a:lnTo>
                  <a:lnTo>
                    <a:pt x="3467407" y="3198618"/>
                  </a:lnTo>
                  <a:lnTo>
                    <a:pt x="3470794" y="3200852"/>
                  </a:lnTo>
                  <a:lnTo>
                    <a:pt x="3479141" y="3204412"/>
                  </a:lnTo>
                  <a:lnTo>
                    <a:pt x="3483618" y="3203165"/>
                  </a:lnTo>
                  <a:lnTo>
                    <a:pt x="3486751" y="3195821"/>
                  </a:lnTo>
                  <a:lnTo>
                    <a:pt x="3485362" y="3191677"/>
                  </a:lnTo>
                  <a:lnTo>
                    <a:pt x="3481974" y="3189443"/>
                  </a:lnTo>
                  <a:close/>
                </a:path>
                <a:path w="18018125" h="10245090">
                  <a:moveTo>
                    <a:pt x="3402799" y="3149356"/>
                  </a:moveTo>
                  <a:lnTo>
                    <a:pt x="3394454" y="3145796"/>
                  </a:lnTo>
                  <a:lnTo>
                    <a:pt x="3389977" y="3147043"/>
                  </a:lnTo>
                  <a:lnTo>
                    <a:pt x="3386844" y="3154387"/>
                  </a:lnTo>
                  <a:lnTo>
                    <a:pt x="3388233" y="3158531"/>
                  </a:lnTo>
                  <a:lnTo>
                    <a:pt x="3391620" y="3160765"/>
                  </a:lnTo>
                  <a:lnTo>
                    <a:pt x="3399966" y="3164325"/>
                  </a:lnTo>
                  <a:lnTo>
                    <a:pt x="3404443" y="3163078"/>
                  </a:lnTo>
                  <a:lnTo>
                    <a:pt x="3407576" y="3155734"/>
                  </a:lnTo>
                  <a:lnTo>
                    <a:pt x="3406186" y="3151590"/>
                  </a:lnTo>
                  <a:lnTo>
                    <a:pt x="3402799" y="3149356"/>
                  </a:lnTo>
                  <a:close/>
                </a:path>
                <a:path w="18018125" h="10245090">
                  <a:moveTo>
                    <a:pt x="9670773" y="5818332"/>
                  </a:moveTo>
                  <a:lnTo>
                    <a:pt x="9666816" y="5817434"/>
                  </a:lnTo>
                  <a:lnTo>
                    <a:pt x="9661858" y="5816107"/>
                  </a:lnTo>
                  <a:lnTo>
                    <a:pt x="9657901" y="5815208"/>
                  </a:lnTo>
                  <a:lnTo>
                    <a:pt x="9653807" y="5817408"/>
                  </a:lnTo>
                  <a:lnTo>
                    <a:pt x="9652908" y="5821365"/>
                  </a:lnTo>
                  <a:lnTo>
                    <a:pt x="9651818" y="5824846"/>
                  </a:lnTo>
                  <a:lnTo>
                    <a:pt x="9653825" y="5828464"/>
                  </a:lnTo>
                  <a:lnTo>
                    <a:pt x="9658166" y="5830315"/>
                  </a:lnTo>
                  <a:lnTo>
                    <a:pt x="9663124" y="5831641"/>
                  </a:lnTo>
                  <a:lnTo>
                    <a:pt x="9667081" y="5832539"/>
                  </a:lnTo>
                  <a:lnTo>
                    <a:pt x="9671176" y="5830341"/>
                  </a:lnTo>
                  <a:lnTo>
                    <a:pt x="9672973" y="5822427"/>
                  </a:lnTo>
                  <a:lnTo>
                    <a:pt x="9670773" y="5818332"/>
                  </a:lnTo>
                  <a:close/>
                </a:path>
                <a:path w="18018125" h="10245090">
                  <a:moveTo>
                    <a:pt x="3324100" y="3109078"/>
                  </a:moveTo>
                  <a:lnTo>
                    <a:pt x="3315755" y="3105518"/>
                  </a:lnTo>
                  <a:lnTo>
                    <a:pt x="3311277" y="3106765"/>
                  </a:lnTo>
                  <a:lnTo>
                    <a:pt x="3308144" y="3114109"/>
                  </a:lnTo>
                  <a:lnTo>
                    <a:pt x="3309533" y="3118253"/>
                  </a:lnTo>
                  <a:lnTo>
                    <a:pt x="3312920" y="3120486"/>
                  </a:lnTo>
                  <a:lnTo>
                    <a:pt x="3321266" y="3124046"/>
                  </a:lnTo>
                  <a:lnTo>
                    <a:pt x="3325744" y="3122800"/>
                  </a:lnTo>
                  <a:lnTo>
                    <a:pt x="3328877" y="3115455"/>
                  </a:lnTo>
                  <a:lnTo>
                    <a:pt x="3327487" y="3111312"/>
                  </a:lnTo>
                  <a:lnTo>
                    <a:pt x="3324100" y="3109078"/>
                  </a:lnTo>
                  <a:close/>
                </a:path>
                <a:path w="18018125" h="10245090">
                  <a:moveTo>
                    <a:pt x="3245210" y="3068324"/>
                  </a:moveTo>
                  <a:lnTo>
                    <a:pt x="3236530" y="3064621"/>
                  </a:lnTo>
                  <a:lnTo>
                    <a:pt x="3232053" y="3065869"/>
                  </a:lnTo>
                  <a:lnTo>
                    <a:pt x="3228920" y="3073213"/>
                  </a:lnTo>
                  <a:lnTo>
                    <a:pt x="3230167" y="3077690"/>
                  </a:lnTo>
                  <a:lnTo>
                    <a:pt x="3233554" y="3079924"/>
                  </a:lnTo>
                  <a:lnTo>
                    <a:pt x="3242234" y="3083626"/>
                  </a:lnTo>
                  <a:lnTo>
                    <a:pt x="3246710" y="3082379"/>
                  </a:lnTo>
                  <a:lnTo>
                    <a:pt x="3249843" y="3075035"/>
                  </a:lnTo>
                  <a:lnTo>
                    <a:pt x="3248597" y="3070558"/>
                  </a:lnTo>
                  <a:lnTo>
                    <a:pt x="3245210" y="3068324"/>
                  </a:lnTo>
                  <a:close/>
                </a:path>
                <a:path w="18018125" h="10245090">
                  <a:moveTo>
                    <a:pt x="9756067" y="5841300"/>
                  </a:moveTo>
                  <a:lnTo>
                    <a:pt x="9752111" y="5840401"/>
                  </a:lnTo>
                  <a:lnTo>
                    <a:pt x="9747151" y="5839075"/>
                  </a:lnTo>
                  <a:lnTo>
                    <a:pt x="9743195" y="5838176"/>
                  </a:lnTo>
                  <a:lnTo>
                    <a:pt x="9739101" y="5840376"/>
                  </a:lnTo>
                  <a:lnTo>
                    <a:pt x="9738202" y="5844333"/>
                  </a:lnTo>
                  <a:lnTo>
                    <a:pt x="9737446" y="5847956"/>
                  </a:lnTo>
                  <a:lnTo>
                    <a:pt x="9739119" y="5851432"/>
                  </a:lnTo>
                  <a:lnTo>
                    <a:pt x="9743459" y="5853283"/>
                  </a:lnTo>
                  <a:lnTo>
                    <a:pt x="9748418" y="5854609"/>
                  </a:lnTo>
                  <a:lnTo>
                    <a:pt x="9752375" y="5855507"/>
                  </a:lnTo>
                  <a:lnTo>
                    <a:pt x="9756468" y="5853309"/>
                  </a:lnTo>
                  <a:lnTo>
                    <a:pt x="9758266" y="5845394"/>
                  </a:lnTo>
                  <a:lnTo>
                    <a:pt x="9756067" y="5841300"/>
                  </a:lnTo>
                  <a:close/>
                </a:path>
                <a:path w="18018125" h="10245090">
                  <a:moveTo>
                    <a:pt x="13805766" y="7566795"/>
                  </a:moveTo>
                  <a:lnTo>
                    <a:pt x="13800906" y="7567090"/>
                  </a:lnTo>
                  <a:lnTo>
                    <a:pt x="13795387" y="7572627"/>
                  </a:lnTo>
                  <a:lnTo>
                    <a:pt x="13795681" y="7577487"/>
                  </a:lnTo>
                  <a:lnTo>
                    <a:pt x="13798450" y="7580246"/>
                  </a:lnTo>
                  <a:lnTo>
                    <a:pt x="13802078" y="7583767"/>
                  </a:lnTo>
                  <a:lnTo>
                    <a:pt x="13802604" y="7584385"/>
                  </a:lnTo>
                  <a:lnTo>
                    <a:pt x="13806943" y="7586236"/>
                  </a:lnTo>
                  <a:lnTo>
                    <a:pt x="13810326" y="7585707"/>
                  </a:lnTo>
                  <a:lnTo>
                    <a:pt x="13812466" y="7583463"/>
                  </a:lnTo>
                  <a:lnTo>
                    <a:pt x="13815225" y="7580695"/>
                  </a:lnTo>
                  <a:lnTo>
                    <a:pt x="13814932" y="7575834"/>
                  </a:lnTo>
                  <a:lnTo>
                    <a:pt x="13812163" y="7573074"/>
                  </a:lnTo>
                  <a:lnTo>
                    <a:pt x="13808535" y="7569554"/>
                  </a:lnTo>
                  <a:lnTo>
                    <a:pt x="13805766" y="7566795"/>
                  </a:lnTo>
                  <a:close/>
                </a:path>
                <a:path w="18018125" h="10245090">
                  <a:moveTo>
                    <a:pt x="3158783" y="3023960"/>
                  </a:moveTo>
                  <a:lnTo>
                    <a:pt x="3153972" y="3025065"/>
                  </a:lnTo>
                  <a:lnTo>
                    <a:pt x="3152405" y="3028737"/>
                  </a:lnTo>
                  <a:lnTo>
                    <a:pt x="3150505" y="3032267"/>
                  </a:lnTo>
                  <a:lnTo>
                    <a:pt x="3151752" y="3036744"/>
                  </a:lnTo>
                  <a:lnTo>
                    <a:pt x="3155139" y="3038978"/>
                  </a:lnTo>
                  <a:lnTo>
                    <a:pt x="3163819" y="3042681"/>
                  </a:lnTo>
                  <a:lnTo>
                    <a:pt x="3168154" y="3041767"/>
                  </a:lnTo>
                  <a:lnTo>
                    <a:pt x="3169721" y="3038095"/>
                  </a:lnTo>
                  <a:lnTo>
                    <a:pt x="3171621" y="3034565"/>
                  </a:lnTo>
                  <a:lnTo>
                    <a:pt x="3170374" y="3030088"/>
                  </a:lnTo>
                  <a:lnTo>
                    <a:pt x="3166987" y="3027854"/>
                  </a:lnTo>
                  <a:lnTo>
                    <a:pt x="3162313" y="3025861"/>
                  </a:lnTo>
                  <a:lnTo>
                    <a:pt x="3158783" y="3023960"/>
                  </a:lnTo>
                  <a:close/>
                </a:path>
                <a:path w="18018125" h="10245090">
                  <a:moveTo>
                    <a:pt x="3080512" y="2982680"/>
                  </a:moveTo>
                  <a:lnTo>
                    <a:pt x="3075700" y="2983785"/>
                  </a:lnTo>
                  <a:lnTo>
                    <a:pt x="3074134" y="2987457"/>
                  </a:lnTo>
                  <a:lnTo>
                    <a:pt x="3072234" y="2990986"/>
                  </a:lnTo>
                  <a:lnTo>
                    <a:pt x="3073480" y="2995464"/>
                  </a:lnTo>
                  <a:lnTo>
                    <a:pt x="3076867" y="2997698"/>
                  </a:lnTo>
                  <a:lnTo>
                    <a:pt x="3085547" y="3001401"/>
                  </a:lnTo>
                  <a:lnTo>
                    <a:pt x="3090025" y="3000154"/>
                  </a:lnTo>
                  <a:lnTo>
                    <a:pt x="3091449" y="2996816"/>
                  </a:lnTo>
                  <a:lnTo>
                    <a:pt x="3093349" y="2993286"/>
                  </a:lnTo>
                  <a:lnTo>
                    <a:pt x="3092102" y="2988808"/>
                  </a:lnTo>
                  <a:lnTo>
                    <a:pt x="3088714" y="2986574"/>
                  </a:lnTo>
                  <a:lnTo>
                    <a:pt x="3084041" y="2984581"/>
                  </a:lnTo>
                  <a:lnTo>
                    <a:pt x="3080512" y="2982680"/>
                  </a:lnTo>
                  <a:close/>
                </a:path>
                <a:path w="18018125" h="10245090">
                  <a:moveTo>
                    <a:pt x="9841980" y="5863743"/>
                  </a:moveTo>
                  <a:lnTo>
                    <a:pt x="9838022" y="5862844"/>
                  </a:lnTo>
                  <a:lnTo>
                    <a:pt x="9833065" y="5861519"/>
                  </a:lnTo>
                  <a:lnTo>
                    <a:pt x="9829108" y="5860619"/>
                  </a:lnTo>
                  <a:lnTo>
                    <a:pt x="9825012" y="5862818"/>
                  </a:lnTo>
                  <a:lnTo>
                    <a:pt x="9824114" y="5866775"/>
                  </a:lnTo>
                  <a:lnTo>
                    <a:pt x="9823358" y="5870398"/>
                  </a:lnTo>
                  <a:lnTo>
                    <a:pt x="9825032" y="5873875"/>
                  </a:lnTo>
                  <a:lnTo>
                    <a:pt x="9829371" y="5875726"/>
                  </a:lnTo>
                  <a:lnTo>
                    <a:pt x="9834330" y="5877051"/>
                  </a:lnTo>
                  <a:lnTo>
                    <a:pt x="9838286" y="5877950"/>
                  </a:lnTo>
                  <a:lnTo>
                    <a:pt x="9842381" y="5875751"/>
                  </a:lnTo>
                  <a:lnTo>
                    <a:pt x="9844179" y="5867838"/>
                  </a:lnTo>
                  <a:lnTo>
                    <a:pt x="9841980" y="5863743"/>
                  </a:lnTo>
                  <a:close/>
                </a:path>
                <a:path w="18018125" h="10245090">
                  <a:moveTo>
                    <a:pt x="3002382" y="2941067"/>
                  </a:moveTo>
                  <a:lnTo>
                    <a:pt x="2997571" y="2942171"/>
                  </a:lnTo>
                  <a:lnTo>
                    <a:pt x="2996004" y="2945844"/>
                  </a:lnTo>
                  <a:lnTo>
                    <a:pt x="2994104" y="2949374"/>
                  </a:lnTo>
                  <a:lnTo>
                    <a:pt x="2995351" y="2953851"/>
                  </a:lnTo>
                  <a:lnTo>
                    <a:pt x="2998738" y="2956085"/>
                  </a:lnTo>
                  <a:lnTo>
                    <a:pt x="3007417" y="2959787"/>
                  </a:lnTo>
                  <a:lnTo>
                    <a:pt x="3011895" y="2958540"/>
                  </a:lnTo>
                  <a:lnTo>
                    <a:pt x="3013319" y="2955202"/>
                  </a:lnTo>
                  <a:lnTo>
                    <a:pt x="3015219" y="2951673"/>
                  </a:lnTo>
                  <a:lnTo>
                    <a:pt x="3013973" y="2947195"/>
                  </a:lnTo>
                  <a:lnTo>
                    <a:pt x="3010585" y="2944961"/>
                  </a:lnTo>
                  <a:lnTo>
                    <a:pt x="3005912" y="2942967"/>
                  </a:lnTo>
                  <a:lnTo>
                    <a:pt x="3002382" y="2941067"/>
                  </a:lnTo>
                  <a:close/>
                </a:path>
                <a:path w="18018125" h="10245090">
                  <a:moveTo>
                    <a:pt x="2924395" y="2899120"/>
                  </a:moveTo>
                  <a:lnTo>
                    <a:pt x="2919917" y="2900366"/>
                  </a:lnTo>
                  <a:lnTo>
                    <a:pt x="2916117" y="2907426"/>
                  </a:lnTo>
                  <a:lnTo>
                    <a:pt x="2917364" y="2911903"/>
                  </a:lnTo>
                  <a:lnTo>
                    <a:pt x="2920751" y="2914137"/>
                  </a:lnTo>
                  <a:lnTo>
                    <a:pt x="2929431" y="2917840"/>
                  </a:lnTo>
                  <a:lnTo>
                    <a:pt x="2933908" y="2916594"/>
                  </a:lnTo>
                  <a:lnTo>
                    <a:pt x="2935332" y="2913255"/>
                  </a:lnTo>
                  <a:lnTo>
                    <a:pt x="2937232" y="2909725"/>
                  </a:lnTo>
                  <a:lnTo>
                    <a:pt x="2935985" y="2905248"/>
                  </a:lnTo>
                  <a:lnTo>
                    <a:pt x="2932598" y="2903014"/>
                  </a:lnTo>
                  <a:lnTo>
                    <a:pt x="2927924" y="2901020"/>
                  </a:lnTo>
                  <a:lnTo>
                    <a:pt x="2924395" y="2899120"/>
                  </a:lnTo>
                  <a:close/>
                </a:path>
                <a:path w="18018125" h="10245090">
                  <a:moveTo>
                    <a:pt x="9927510" y="5885234"/>
                  </a:moveTo>
                  <a:lnTo>
                    <a:pt x="9923553" y="5884335"/>
                  </a:lnTo>
                  <a:lnTo>
                    <a:pt x="9918594" y="5883010"/>
                  </a:lnTo>
                  <a:lnTo>
                    <a:pt x="9914637" y="5882111"/>
                  </a:lnTo>
                  <a:lnTo>
                    <a:pt x="9910543" y="5884309"/>
                  </a:lnTo>
                  <a:lnTo>
                    <a:pt x="9909644" y="5888267"/>
                  </a:lnTo>
                  <a:lnTo>
                    <a:pt x="9908888" y="5891890"/>
                  </a:lnTo>
                  <a:lnTo>
                    <a:pt x="9910561" y="5895365"/>
                  </a:lnTo>
                  <a:lnTo>
                    <a:pt x="9914901" y="5897216"/>
                  </a:lnTo>
                  <a:lnTo>
                    <a:pt x="9919860" y="5898543"/>
                  </a:lnTo>
                  <a:lnTo>
                    <a:pt x="9923817" y="5899441"/>
                  </a:lnTo>
                  <a:lnTo>
                    <a:pt x="9927911" y="5897242"/>
                  </a:lnTo>
                  <a:lnTo>
                    <a:pt x="9929708" y="5889328"/>
                  </a:lnTo>
                  <a:lnTo>
                    <a:pt x="9927510" y="5885234"/>
                  </a:lnTo>
                  <a:close/>
                </a:path>
                <a:path w="18018125" h="10245090">
                  <a:moveTo>
                    <a:pt x="13742376" y="7505427"/>
                  </a:moveTo>
                  <a:lnTo>
                    <a:pt x="13737516" y="7505722"/>
                  </a:lnTo>
                  <a:lnTo>
                    <a:pt x="13731997" y="7511258"/>
                  </a:lnTo>
                  <a:lnTo>
                    <a:pt x="13732291" y="7516120"/>
                  </a:lnTo>
                  <a:lnTo>
                    <a:pt x="13735059" y="7518879"/>
                  </a:lnTo>
                  <a:lnTo>
                    <a:pt x="13738687" y="7522399"/>
                  </a:lnTo>
                  <a:lnTo>
                    <a:pt x="13739212" y="7523018"/>
                  </a:lnTo>
                  <a:lnTo>
                    <a:pt x="13743552" y="7524869"/>
                  </a:lnTo>
                  <a:lnTo>
                    <a:pt x="13746935" y="7524339"/>
                  </a:lnTo>
                  <a:lnTo>
                    <a:pt x="13749076" y="7522095"/>
                  </a:lnTo>
                  <a:lnTo>
                    <a:pt x="13751835" y="7519327"/>
                  </a:lnTo>
                  <a:lnTo>
                    <a:pt x="13751541" y="7514466"/>
                  </a:lnTo>
                  <a:lnTo>
                    <a:pt x="13748773" y="7511707"/>
                  </a:lnTo>
                  <a:lnTo>
                    <a:pt x="13745145" y="7508187"/>
                  </a:lnTo>
                  <a:lnTo>
                    <a:pt x="13742376" y="7505427"/>
                  </a:lnTo>
                  <a:close/>
                </a:path>
                <a:path w="18018125" h="10245090">
                  <a:moveTo>
                    <a:pt x="2846550" y="2856839"/>
                  </a:moveTo>
                  <a:lnTo>
                    <a:pt x="2842072" y="2858086"/>
                  </a:lnTo>
                  <a:lnTo>
                    <a:pt x="2838272" y="2865145"/>
                  </a:lnTo>
                  <a:lnTo>
                    <a:pt x="2839661" y="2869289"/>
                  </a:lnTo>
                  <a:lnTo>
                    <a:pt x="2842905" y="2871857"/>
                  </a:lnTo>
                  <a:lnTo>
                    <a:pt x="2851585" y="2875559"/>
                  </a:lnTo>
                  <a:lnTo>
                    <a:pt x="2855729" y="2874170"/>
                  </a:lnTo>
                  <a:lnTo>
                    <a:pt x="2857487" y="2870974"/>
                  </a:lnTo>
                  <a:lnTo>
                    <a:pt x="2859387" y="2867444"/>
                  </a:lnTo>
                  <a:lnTo>
                    <a:pt x="2857998" y="2863301"/>
                  </a:lnTo>
                  <a:lnTo>
                    <a:pt x="2854753" y="2860733"/>
                  </a:lnTo>
                  <a:lnTo>
                    <a:pt x="2850080" y="2858739"/>
                  </a:lnTo>
                  <a:lnTo>
                    <a:pt x="2846550" y="2856839"/>
                  </a:lnTo>
                  <a:close/>
                </a:path>
                <a:path w="18018125" h="10245090">
                  <a:moveTo>
                    <a:pt x="10013181" y="5906390"/>
                  </a:moveTo>
                  <a:lnTo>
                    <a:pt x="10009225" y="5905492"/>
                  </a:lnTo>
                  <a:lnTo>
                    <a:pt x="10004265" y="5904165"/>
                  </a:lnTo>
                  <a:lnTo>
                    <a:pt x="10000643" y="5903409"/>
                  </a:lnTo>
                  <a:lnTo>
                    <a:pt x="9996548" y="5905608"/>
                  </a:lnTo>
                  <a:lnTo>
                    <a:pt x="9995649" y="5909565"/>
                  </a:lnTo>
                  <a:lnTo>
                    <a:pt x="9994893" y="5913188"/>
                  </a:lnTo>
                  <a:lnTo>
                    <a:pt x="9996567" y="5916665"/>
                  </a:lnTo>
                  <a:lnTo>
                    <a:pt x="9999905" y="5918089"/>
                  </a:lnTo>
                  <a:lnTo>
                    <a:pt x="10000047" y="5917755"/>
                  </a:lnTo>
                  <a:lnTo>
                    <a:pt x="10001049" y="5918182"/>
                  </a:lnTo>
                  <a:lnTo>
                    <a:pt x="10006008" y="5919508"/>
                  </a:lnTo>
                  <a:lnTo>
                    <a:pt x="10009631" y="5920264"/>
                  </a:lnTo>
                  <a:lnTo>
                    <a:pt x="10013725" y="5918065"/>
                  </a:lnTo>
                  <a:lnTo>
                    <a:pt x="10014624" y="5914108"/>
                  </a:lnTo>
                  <a:lnTo>
                    <a:pt x="10015380" y="5910485"/>
                  </a:lnTo>
                  <a:lnTo>
                    <a:pt x="10013181" y="5906390"/>
                  </a:lnTo>
                  <a:close/>
                </a:path>
                <a:path w="18018125" h="10245090">
                  <a:moveTo>
                    <a:pt x="2769132" y="2813557"/>
                  </a:moveTo>
                  <a:lnTo>
                    <a:pt x="2764655" y="2814803"/>
                  </a:lnTo>
                  <a:lnTo>
                    <a:pt x="2760855" y="2821863"/>
                  </a:lnTo>
                  <a:lnTo>
                    <a:pt x="2762101" y="2826339"/>
                  </a:lnTo>
                  <a:lnTo>
                    <a:pt x="2765346" y="2828908"/>
                  </a:lnTo>
                  <a:lnTo>
                    <a:pt x="2774026" y="2832610"/>
                  </a:lnTo>
                  <a:lnTo>
                    <a:pt x="2778169" y="2831222"/>
                  </a:lnTo>
                  <a:lnTo>
                    <a:pt x="2779927" y="2828025"/>
                  </a:lnTo>
                  <a:lnTo>
                    <a:pt x="2781970" y="2824162"/>
                  </a:lnTo>
                  <a:lnTo>
                    <a:pt x="2780580" y="2820018"/>
                  </a:lnTo>
                  <a:lnTo>
                    <a:pt x="2777336" y="2817450"/>
                  </a:lnTo>
                  <a:lnTo>
                    <a:pt x="2772662" y="2815456"/>
                  </a:lnTo>
                  <a:lnTo>
                    <a:pt x="2769132" y="2813557"/>
                  </a:lnTo>
                  <a:close/>
                </a:path>
                <a:path w="18018125" h="10245090">
                  <a:moveTo>
                    <a:pt x="2692049" y="2770416"/>
                  </a:moveTo>
                  <a:lnTo>
                    <a:pt x="2687571" y="2771663"/>
                  </a:lnTo>
                  <a:lnTo>
                    <a:pt x="2683771" y="2778722"/>
                  </a:lnTo>
                  <a:lnTo>
                    <a:pt x="2685017" y="2783200"/>
                  </a:lnTo>
                  <a:lnTo>
                    <a:pt x="2688547" y="2785100"/>
                  </a:lnTo>
                  <a:lnTo>
                    <a:pt x="2692936" y="2787762"/>
                  </a:lnTo>
                  <a:lnTo>
                    <a:pt x="2696942" y="2789470"/>
                  </a:lnTo>
                  <a:lnTo>
                    <a:pt x="2701086" y="2788081"/>
                  </a:lnTo>
                  <a:lnTo>
                    <a:pt x="2702843" y="2784885"/>
                  </a:lnTo>
                  <a:lnTo>
                    <a:pt x="2704744" y="2781355"/>
                  </a:lnTo>
                  <a:lnTo>
                    <a:pt x="2703497" y="2776878"/>
                  </a:lnTo>
                  <a:lnTo>
                    <a:pt x="2699967" y="2774978"/>
                  </a:lnTo>
                  <a:lnTo>
                    <a:pt x="2695578" y="2772316"/>
                  </a:lnTo>
                  <a:lnTo>
                    <a:pt x="2692049" y="2770416"/>
                  </a:lnTo>
                  <a:close/>
                </a:path>
                <a:path w="18018125" h="10245090">
                  <a:moveTo>
                    <a:pt x="10099280" y="5926546"/>
                  </a:moveTo>
                  <a:lnTo>
                    <a:pt x="10095324" y="5925647"/>
                  </a:lnTo>
                  <a:lnTo>
                    <a:pt x="10090365" y="5924320"/>
                  </a:lnTo>
                  <a:lnTo>
                    <a:pt x="10086408" y="5923422"/>
                  </a:lnTo>
                  <a:lnTo>
                    <a:pt x="10082648" y="5925764"/>
                  </a:lnTo>
                  <a:lnTo>
                    <a:pt x="10081750" y="5929721"/>
                  </a:lnTo>
                  <a:lnTo>
                    <a:pt x="10080993" y="5933344"/>
                  </a:lnTo>
                  <a:lnTo>
                    <a:pt x="10082667" y="5936819"/>
                  </a:lnTo>
                  <a:lnTo>
                    <a:pt x="10086004" y="5938243"/>
                  </a:lnTo>
                  <a:lnTo>
                    <a:pt x="10086147" y="5937909"/>
                  </a:lnTo>
                  <a:lnTo>
                    <a:pt x="10087148" y="5938337"/>
                  </a:lnTo>
                  <a:lnTo>
                    <a:pt x="10092108" y="5939663"/>
                  </a:lnTo>
                  <a:lnTo>
                    <a:pt x="10096064" y="5940562"/>
                  </a:lnTo>
                  <a:lnTo>
                    <a:pt x="10099825" y="5938220"/>
                  </a:lnTo>
                  <a:lnTo>
                    <a:pt x="10101623" y="5930306"/>
                  </a:lnTo>
                  <a:lnTo>
                    <a:pt x="10099280" y="5926546"/>
                  </a:lnTo>
                  <a:close/>
                </a:path>
                <a:path w="18018125" h="10245090">
                  <a:moveTo>
                    <a:pt x="13677843" y="7443967"/>
                  </a:moveTo>
                  <a:lnTo>
                    <a:pt x="13673315" y="7444403"/>
                  </a:lnTo>
                  <a:lnTo>
                    <a:pt x="13670557" y="7447172"/>
                  </a:lnTo>
                  <a:lnTo>
                    <a:pt x="13667655" y="7450274"/>
                  </a:lnTo>
                  <a:lnTo>
                    <a:pt x="13668091" y="7454801"/>
                  </a:lnTo>
                  <a:lnTo>
                    <a:pt x="13670860" y="7457561"/>
                  </a:lnTo>
                  <a:lnTo>
                    <a:pt x="13674488" y="7461081"/>
                  </a:lnTo>
                  <a:lnTo>
                    <a:pt x="13675013" y="7461699"/>
                  </a:lnTo>
                  <a:lnTo>
                    <a:pt x="13679354" y="7463550"/>
                  </a:lnTo>
                  <a:lnTo>
                    <a:pt x="13682736" y="7463020"/>
                  </a:lnTo>
                  <a:lnTo>
                    <a:pt x="13684877" y="7460777"/>
                  </a:lnTo>
                  <a:lnTo>
                    <a:pt x="13687779" y="7457675"/>
                  </a:lnTo>
                  <a:lnTo>
                    <a:pt x="13687342" y="7453148"/>
                  </a:lnTo>
                  <a:lnTo>
                    <a:pt x="13684573" y="7450389"/>
                  </a:lnTo>
                  <a:lnTo>
                    <a:pt x="13680945" y="7446868"/>
                  </a:lnTo>
                  <a:lnTo>
                    <a:pt x="13677843" y="7443967"/>
                  </a:lnTo>
                  <a:close/>
                </a:path>
                <a:path w="18018125" h="10245090">
                  <a:moveTo>
                    <a:pt x="2614774" y="2726800"/>
                  </a:moveTo>
                  <a:lnTo>
                    <a:pt x="2610296" y="2728046"/>
                  </a:lnTo>
                  <a:lnTo>
                    <a:pt x="2606496" y="2735106"/>
                  </a:lnTo>
                  <a:lnTo>
                    <a:pt x="2607742" y="2739583"/>
                  </a:lnTo>
                  <a:lnTo>
                    <a:pt x="2611272" y="2741483"/>
                  </a:lnTo>
                  <a:lnTo>
                    <a:pt x="2615661" y="2744144"/>
                  </a:lnTo>
                  <a:lnTo>
                    <a:pt x="2619667" y="2745853"/>
                  </a:lnTo>
                  <a:lnTo>
                    <a:pt x="2623810" y="2744464"/>
                  </a:lnTo>
                  <a:lnTo>
                    <a:pt x="2625568" y="2741268"/>
                  </a:lnTo>
                  <a:lnTo>
                    <a:pt x="2627468" y="2737739"/>
                  </a:lnTo>
                  <a:lnTo>
                    <a:pt x="2626221" y="2733262"/>
                  </a:lnTo>
                  <a:lnTo>
                    <a:pt x="2622692" y="2731362"/>
                  </a:lnTo>
                  <a:lnTo>
                    <a:pt x="2618303" y="2728700"/>
                  </a:lnTo>
                  <a:lnTo>
                    <a:pt x="2614774" y="2726800"/>
                  </a:lnTo>
                  <a:close/>
                </a:path>
                <a:path w="18018125" h="10245090">
                  <a:moveTo>
                    <a:pt x="10185522" y="5946367"/>
                  </a:moveTo>
                  <a:lnTo>
                    <a:pt x="10181566" y="5945468"/>
                  </a:lnTo>
                  <a:lnTo>
                    <a:pt x="10176465" y="5944476"/>
                  </a:lnTo>
                  <a:lnTo>
                    <a:pt x="10172508" y="5943578"/>
                  </a:lnTo>
                  <a:lnTo>
                    <a:pt x="10168747" y="5945919"/>
                  </a:lnTo>
                  <a:lnTo>
                    <a:pt x="10167848" y="5949876"/>
                  </a:lnTo>
                  <a:lnTo>
                    <a:pt x="10167235" y="5953165"/>
                  </a:lnTo>
                  <a:lnTo>
                    <a:pt x="10168908" y="5956641"/>
                  </a:lnTo>
                  <a:lnTo>
                    <a:pt x="10173248" y="5958492"/>
                  </a:lnTo>
                  <a:lnTo>
                    <a:pt x="10178349" y="5959485"/>
                  </a:lnTo>
                  <a:lnTo>
                    <a:pt x="10182306" y="5960383"/>
                  </a:lnTo>
                  <a:lnTo>
                    <a:pt x="10186067" y="5958042"/>
                  </a:lnTo>
                  <a:lnTo>
                    <a:pt x="10187864" y="5950128"/>
                  </a:lnTo>
                  <a:lnTo>
                    <a:pt x="10185522" y="5946367"/>
                  </a:lnTo>
                  <a:close/>
                </a:path>
                <a:path w="18018125" h="10245090">
                  <a:moveTo>
                    <a:pt x="2538451" y="2682801"/>
                  </a:moveTo>
                  <a:lnTo>
                    <a:pt x="2533973" y="2684047"/>
                  </a:lnTo>
                  <a:lnTo>
                    <a:pt x="2532073" y="2687576"/>
                  </a:lnTo>
                  <a:lnTo>
                    <a:pt x="2529839" y="2690964"/>
                  </a:lnTo>
                  <a:lnTo>
                    <a:pt x="2531086" y="2695441"/>
                  </a:lnTo>
                  <a:lnTo>
                    <a:pt x="2534615" y="2697342"/>
                  </a:lnTo>
                  <a:lnTo>
                    <a:pt x="2539004" y="2700003"/>
                  </a:lnTo>
                  <a:lnTo>
                    <a:pt x="2539672" y="2700288"/>
                  </a:lnTo>
                  <a:lnTo>
                    <a:pt x="2539529" y="2700622"/>
                  </a:lnTo>
                  <a:lnTo>
                    <a:pt x="2542868" y="2702046"/>
                  </a:lnTo>
                  <a:lnTo>
                    <a:pt x="2547012" y="2700656"/>
                  </a:lnTo>
                  <a:lnTo>
                    <a:pt x="2548769" y="2697461"/>
                  </a:lnTo>
                  <a:lnTo>
                    <a:pt x="2551003" y="2694073"/>
                  </a:lnTo>
                  <a:lnTo>
                    <a:pt x="2549757" y="2689596"/>
                  </a:lnTo>
                  <a:lnTo>
                    <a:pt x="2546227" y="2687696"/>
                  </a:lnTo>
                  <a:lnTo>
                    <a:pt x="2541838" y="2685035"/>
                  </a:lnTo>
                  <a:lnTo>
                    <a:pt x="2538451" y="2682801"/>
                  </a:lnTo>
                  <a:close/>
                </a:path>
                <a:path w="18018125" h="10245090">
                  <a:moveTo>
                    <a:pt x="2462079" y="2637991"/>
                  </a:moveTo>
                  <a:lnTo>
                    <a:pt x="2457268" y="2639096"/>
                  </a:lnTo>
                  <a:lnTo>
                    <a:pt x="2455368" y="2642625"/>
                  </a:lnTo>
                  <a:lnTo>
                    <a:pt x="2453276" y="2645679"/>
                  </a:lnTo>
                  <a:lnTo>
                    <a:pt x="2454380" y="2650490"/>
                  </a:lnTo>
                  <a:lnTo>
                    <a:pt x="2457910" y="2652390"/>
                  </a:lnTo>
                  <a:lnTo>
                    <a:pt x="2462299" y="2655051"/>
                  </a:lnTo>
                  <a:lnTo>
                    <a:pt x="2463300" y="2655478"/>
                  </a:lnTo>
                  <a:lnTo>
                    <a:pt x="2463158" y="2655813"/>
                  </a:lnTo>
                  <a:lnTo>
                    <a:pt x="2466496" y="2657237"/>
                  </a:lnTo>
                  <a:lnTo>
                    <a:pt x="2470640" y="2655847"/>
                  </a:lnTo>
                  <a:lnTo>
                    <a:pt x="2471870" y="2653611"/>
                  </a:lnTo>
                  <a:lnTo>
                    <a:pt x="2472398" y="2652651"/>
                  </a:lnTo>
                  <a:lnTo>
                    <a:pt x="2474632" y="2649264"/>
                  </a:lnTo>
                  <a:lnTo>
                    <a:pt x="2473385" y="2644787"/>
                  </a:lnTo>
                  <a:lnTo>
                    <a:pt x="2469855" y="2642886"/>
                  </a:lnTo>
                  <a:lnTo>
                    <a:pt x="2465466" y="2640225"/>
                  </a:lnTo>
                  <a:lnTo>
                    <a:pt x="2462079" y="2637991"/>
                  </a:lnTo>
                  <a:close/>
                </a:path>
                <a:path w="18018125" h="10245090">
                  <a:moveTo>
                    <a:pt x="10272048" y="5965521"/>
                  </a:moveTo>
                  <a:lnTo>
                    <a:pt x="10268092" y="5964622"/>
                  </a:lnTo>
                  <a:lnTo>
                    <a:pt x="10262991" y="5963630"/>
                  </a:lnTo>
                  <a:lnTo>
                    <a:pt x="10259035" y="5962731"/>
                  </a:lnTo>
                  <a:lnTo>
                    <a:pt x="10255274" y="5965073"/>
                  </a:lnTo>
                  <a:lnTo>
                    <a:pt x="10254375" y="5969029"/>
                  </a:lnTo>
                  <a:lnTo>
                    <a:pt x="10253761" y="5972319"/>
                  </a:lnTo>
                  <a:lnTo>
                    <a:pt x="10255769" y="5975937"/>
                  </a:lnTo>
                  <a:lnTo>
                    <a:pt x="10259775" y="5977646"/>
                  </a:lnTo>
                  <a:lnTo>
                    <a:pt x="10264874" y="5978638"/>
                  </a:lnTo>
                  <a:lnTo>
                    <a:pt x="10268832" y="5979537"/>
                  </a:lnTo>
                  <a:lnTo>
                    <a:pt x="10272592" y="5977195"/>
                  </a:lnTo>
                  <a:lnTo>
                    <a:pt x="10274391" y="5969282"/>
                  </a:lnTo>
                  <a:lnTo>
                    <a:pt x="10272048" y="5965521"/>
                  </a:lnTo>
                  <a:close/>
                </a:path>
                <a:path w="18018125" h="10245090">
                  <a:moveTo>
                    <a:pt x="13613359" y="7383316"/>
                  </a:moveTo>
                  <a:lnTo>
                    <a:pt x="13608831" y="7383752"/>
                  </a:lnTo>
                  <a:lnTo>
                    <a:pt x="13606073" y="7386521"/>
                  </a:lnTo>
                  <a:lnTo>
                    <a:pt x="13603171" y="7389623"/>
                  </a:lnTo>
                  <a:lnTo>
                    <a:pt x="13603607" y="7394150"/>
                  </a:lnTo>
                  <a:lnTo>
                    <a:pt x="13606376" y="7396910"/>
                  </a:lnTo>
                  <a:lnTo>
                    <a:pt x="13610004" y="7400430"/>
                  </a:lnTo>
                  <a:lnTo>
                    <a:pt x="13610529" y="7401048"/>
                  </a:lnTo>
                  <a:lnTo>
                    <a:pt x="13614870" y="7402900"/>
                  </a:lnTo>
                  <a:lnTo>
                    <a:pt x="13618252" y="7402369"/>
                  </a:lnTo>
                  <a:lnTo>
                    <a:pt x="13620392" y="7400127"/>
                  </a:lnTo>
                  <a:lnTo>
                    <a:pt x="13623294" y="7397024"/>
                  </a:lnTo>
                  <a:lnTo>
                    <a:pt x="13622855" y="7392496"/>
                  </a:lnTo>
                  <a:lnTo>
                    <a:pt x="13620087" y="7389737"/>
                  </a:lnTo>
                  <a:lnTo>
                    <a:pt x="13616461" y="7386218"/>
                  </a:lnTo>
                  <a:lnTo>
                    <a:pt x="13613359" y="7383316"/>
                  </a:lnTo>
                  <a:close/>
                </a:path>
                <a:path w="18018125" h="10245090">
                  <a:moveTo>
                    <a:pt x="2385992" y="2592514"/>
                  </a:moveTo>
                  <a:lnTo>
                    <a:pt x="2381515" y="2593761"/>
                  </a:lnTo>
                  <a:lnTo>
                    <a:pt x="2377047" y="2600536"/>
                  </a:lnTo>
                  <a:lnTo>
                    <a:pt x="2378293" y="2605013"/>
                  </a:lnTo>
                  <a:lnTo>
                    <a:pt x="2381681" y="2607247"/>
                  </a:lnTo>
                  <a:lnTo>
                    <a:pt x="2386069" y="2609909"/>
                  </a:lnTo>
                  <a:lnTo>
                    <a:pt x="2390409" y="2611760"/>
                  </a:lnTo>
                  <a:lnTo>
                    <a:pt x="2394410" y="2610704"/>
                  </a:lnTo>
                  <a:lnTo>
                    <a:pt x="2395641" y="2608467"/>
                  </a:lnTo>
                  <a:lnTo>
                    <a:pt x="2396168" y="2607509"/>
                  </a:lnTo>
                  <a:lnTo>
                    <a:pt x="2398402" y="2604121"/>
                  </a:lnTo>
                  <a:lnTo>
                    <a:pt x="2397156" y="2599643"/>
                  </a:lnTo>
                  <a:lnTo>
                    <a:pt x="2393768" y="2597410"/>
                  </a:lnTo>
                  <a:lnTo>
                    <a:pt x="2389380" y="2594748"/>
                  </a:lnTo>
                  <a:lnTo>
                    <a:pt x="2385992" y="2592514"/>
                  </a:lnTo>
                  <a:close/>
                </a:path>
                <a:path w="18018125" h="10245090">
                  <a:moveTo>
                    <a:pt x="10358526" y="5983864"/>
                  </a:moveTo>
                  <a:lnTo>
                    <a:pt x="10354570" y="5982965"/>
                  </a:lnTo>
                  <a:lnTo>
                    <a:pt x="10349469" y="5981973"/>
                  </a:lnTo>
                  <a:lnTo>
                    <a:pt x="10345369" y="5981408"/>
                  </a:lnTo>
                  <a:lnTo>
                    <a:pt x="10341609" y="5983750"/>
                  </a:lnTo>
                  <a:lnTo>
                    <a:pt x="10340710" y="5987707"/>
                  </a:lnTo>
                  <a:lnTo>
                    <a:pt x="10340096" y="5990996"/>
                  </a:lnTo>
                  <a:lnTo>
                    <a:pt x="10342103" y="5994614"/>
                  </a:lnTo>
                  <a:lnTo>
                    <a:pt x="10346444" y="5996466"/>
                  </a:lnTo>
                  <a:lnTo>
                    <a:pt x="10351543" y="5997457"/>
                  </a:lnTo>
                  <a:lnTo>
                    <a:pt x="10355644" y="5998022"/>
                  </a:lnTo>
                  <a:lnTo>
                    <a:pt x="10359403" y="5995681"/>
                  </a:lnTo>
                  <a:lnTo>
                    <a:pt x="10360302" y="5991724"/>
                  </a:lnTo>
                  <a:lnTo>
                    <a:pt x="10360817" y="5987998"/>
                  </a:lnTo>
                  <a:lnTo>
                    <a:pt x="10360868" y="5987625"/>
                  </a:lnTo>
                  <a:lnTo>
                    <a:pt x="10358526" y="5983864"/>
                  </a:lnTo>
                  <a:close/>
                </a:path>
                <a:path w="18018125" h="10245090">
                  <a:moveTo>
                    <a:pt x="2309905" y="2547037"/>
                  </a:moveTo>
                  <a:lnTo>
                    <a:pt x="2305428" y="2548284"/>
                  </a:lnTo>
                  <a:lnTo>
                    <a:pt x="2300960" y="2555058"/>
                  </a:lnTo>
                  <a:lnTo>
                    <a:pt x="2302207" y="2559536"/>
                  </a:lnTo>
                  <a:lnTo>
                    <a:pt x="2305594" y="2561770"/>
                  </a:lnTo>
                  <a:lnTo>
                    <a:pt x="2309983" y="2564431"/>
                  </a:lnTo>
                  <a:lnTo>
                    <a:pt x="2314322" y="2566282"/>
                  </a:lnTo>
                  <a:lnTo>
                    <a:pt x="2318323" y="2565227"/>
                  </a:lnTo>
                  <a:lnTo>
                    <a:pt x="2319554" y="2562990"/>
                  </a:lnTo>
                  <a:lnTo>
                    <a:pt x="2320081" y="2562031"/>
                  </a:lnTo>
                  <a:lnTo>
                    <a:pt x="2322316" y="2558644"/>
                  </a:lnTo>
                  <a:lnTo>
                    <a:pt x="2321069" y="2554167"/>
                  </a:lnTo>
                  <a:lnTo>
                    <a:pt x="2317681" y="2551933"/>
                  </a:lnTo>
                  <a:lnTo>
                    <a:pt x="2313293" y="2549271"/>
                  </a:lnTo>
                  <a:lnTo>
                    <a:pt x="2309905" y="2547037"/>
                  </a:lnTo>
                  <a:close/>
                </a:path>
                <a:path w="18018125" h="10245090">
                  <a:moveTo>
                    <a:pt x="2234437" y="2501035"/>
                  </a:moveTo>
                  <a:lnTo>
                    <a:pt x="2230102" y="2501948"/>
                  </a:lnTo>
                  <a:lnTo>
                    <a:pt x="2225634" y="2508722"/>
                  </a:lnTo>
                  <a:lnTo>
                    <a:pt x="2226880" y="2513200"/>
                  </a:lnTo>
                  <a:lnTo>
                    <a:pt x="2230268" y="2515434"/>
                  </a:lnTo>
                  <a:lnTo>
                    <a:pt x="2234657" y="2518095"/>
                  </a:lnTo>
                  <a:lnTo>
                    <a:pt x="2238996" y="2519946"/>
                  </a:lnTo>
                  <a:lnTo>
                    <a:pt x="2242664" y="2518749"/>
                  </a:lnTo>
                  <a:lnTo>
                    <a:pt x="2244755" y="2515695"/>
                  </a:lnTo>
                  <a:lnTo>
                    <a:pt x="2246989" y="2512308"/>
                  </a:lnTo>
                  <a:lnTo>
                    <a:pt x="2245743" y="2507831"/>
                  </a:lnTo>
                  <a:lnTo>
                    <a:pt x="2242355" y="2505597"/>
                  </a:lnTo>
                  <a:lnTo>
                    <a:pt x="2237967" y="2502935"/>
                  </a:lnTo>
                  <a:lnTo>
                    <a:pt x="2234437" y="2501035"/>
                  </a:lnTo>
                  <a:close/>
                </a:path>
                <a:path w="18018125" h="10245090">
                  <a:moveTo>
                    <a:pt x="10445145" y="6001874"/>
                  </a:moveTo>
                  <a:lnTo>
                    <a:pt x="10441189" y="6000975"/>
                  </a:lnTo>
                  <a:lnTo>
                    <a:pt x="10436089" y="5999983"/>
                  </a:lnTo>
                  <a:lnTo>
                    <a:pt x="10431990" y="5999419"/>
                  </a:lnTo>
                  <a:lnTo>
                    <a:pt x="10428228" y="6001760"/>
                  </a:lnTo>
                  <a:lnTo>
                    <a:pt x="10427330" y="6005717"/>
                  </a:lnTo>
                  <a:lnTo>
                    <a:pt x="10426716" y="6009006"/>
                  </a:lnTo>
                  <a:lnTo>
                    <a:pt x="10428724" y="6012624"/>
                  </a:lnTo>
                  <a:lnTo>
                    <a:pt x="10433063" y="6014475"/>
                  </a:lnTo>
                  <a:lnTo>
                    <a:pt x="10438164" y="6015468"/>
                  </a:lnTo>
                  <a:lnTo>
                    <a:pt x="10442263" y="6016032"/>
                  </a:lnTo>
                  <a:lnTo>
                    <a:pt x="10446024" y="6013692"/>
                  </a:lnTo>
                  <a:lnTo>
                    <a:pt x="10446923" y="6009734"/>
                  </a:lnTo>
                  <a:lnTo>
                    <a:pt x="10447436" y="6006008"/>
                  </a:lnTo>
                  <a:lnTo>
                    <a:pt x="10447488" y="6005635"/>
                  </a:lnTo>
                  <a:lnTo>
                    <a:pt x="10445145" y="6001874"/>
                  </a:lnTo>
                  <a:close/>
                </a:path>
                <a:path w="18018125" h="10245090">
                  <a:moveTo>
                    <a:pt x="13548254" y="7323189"/>
                  </a:moveTo>
                  <a:lnTo>
                    <a:pt x="13543726" y="7323626"/>
                  </a:lnTo>
                  <a:lnTo>
                    <a:pt x="13540968" y="7326395"/>
                  </a:lnTo>
                  <a:lnTo>
                    <a:pt x="13538066" y="7329497"/>
                  </a:lnTo>
                  <a:lnTo>
                    <a:pt x="13538504" y="7334025"/>
                  </a:lnTo>
                  <a:lnTo>
                    <a:pt x="13541274" y="7336784"/>
                  </a:lnTo>
                  <a:lnTo>
                    <a:pt x="13545232" y="7340446"/>
                  </a:lnTo>
                  <a:lnTo>
                    <a:pt x="13546092" y="7341207"/>
                  </a:lnTo>
                  <a:lnTo>
                    <a:pt x="13550098" y="7342916"/>
                  </a:lnTo>
                  <a:lnTo>
                    <a:pt x="13553481" y="7342386"/>
                  </a:lnTo>
                  <a:lnTo>
                    <a:pt x="13555621" y="7340142"/>
                  </a:lnTo>
                  <a:lnTo>
                    <a:pt x="13558523" y="7337040"/>
                  </a:lnTo>
                  <a:lnTo>
                    <a:pt x="13558086" y="7332514"/>
                  </a:lnTo>
                  <a:lnTo>
                    <a:pt x="13555318" y="7329754"/>
                  </a:lnTo>
                  <a:lnTo>
                    <a:pt x="13548254" y="7323189"/>
                  </a:lnTo>
                  <a:close/>
                </a:path>
                <a:path w="18018125" h="10245090">
                  <a:moveTo>
                    <a:pt x="2159396" y="2454031"/>
                  </a:moveTo>
                  <a:lnTo>
                    <a:pt x="2155061" y="2454944"/>
                  </a:lnTo>
                  <a:lnTo>
                    <a:pt x="2152827" y="2458331"/>
                  </a:lnTo>
                  <a:lnTo>
                    <a:pt x="2151445" y="2460899"/>
                  </a:lnTo>
                  <a:lnTo>
                    <a:pt x="2150927" y="2461861"/>
                  </a:lnTo>
                  <a:lnTo>
                    <a:pt x="2151839" y="2466196"/>
                  </a:lnTo>
                  <a:lnTo>
                    <a:pt x="2155227" y="2468430"/>
                  </a:lnTo>
                  <a:lnTo>
                    <a:pt x="2159615" y="2471092"/>
                  </a:lnTo>
                  <a:lnTo>
                    <a:pt x="2163955" y="2472943"/>
                  </a:lnTo>
                  <a:lnTo>
                    <a:pt x="2167623" y="2471745"/>
                  </a:lnTo>
                  <a:lnTo>
                    <a:pt x="2169714" y="2468692"/>
                  </a:lnTo>
                  <a:lnTo>
                    <a:pt x="2171096" y="2466124"/>
                  </a:lnTo>
                  <a:lnTo>
                    <a:pt x="2171614" y="2465161"/>
                  </a:lnTo>
                  <a:lnTo>
                    <a:pt x="2170702" y="2460827"/>
                  </a:lnTo>
                  <a:lnTo>
                    <a:pt x="2167314" y="2458593"/>
                  </a:lnTo>
                  <a:lnTo>
                    <a:pt x="2162926" y="2455931"/>
                  </a:lnTo>
                  <a:lnTo>
                    <a:pt x="2159396" y="2454031"/>
                  </a:lnTo>
                  <a:close/>
                </a:path>
                <a:path w="18018125" h="10245090">
                  <a:moveTo>
                    <a:pt x="10532051" y="6019216"/>
                  </a:moveTo>
                  <a:lnTo>
                    <a:pt x="10528094" y="6018317"/>
                  </a:lnTo>
                  <a:lnTo>
                    <a:pt x="10522993" y="6017325"/>
                  </a:lnTo>
                  <a:lnTo>
                    <a:pt x="10519035" y="6016426"/>
                  </a:lnTo>
                  <a:lnTo>
                    <a:pt x="10515133" y="6019102"/>
                  </a:lnTo>
                  <a:lnTo>
                    <a:pt x="10514234" y="6023059"/>
                  </a:lnTo>
                  <a:lnTo>
                    <a:pt x="10513478" y="6026682"/>
                  </a:lnTo>
                  <a:lnTo>
                    <a:pt x="10515628" y="6029966"/>
                  </a:lnTo>
                  <a:lnTo>
                    <a:pt x="10519968" y="6031818"/>
                  </a:lnTo>
                  <a:lnTo>
                    <a:pt x="10525067" y="6032809"/>
                  </a:lnTo>
                  <a:lnTo>
                    <a:pt x="10529168" y="6033375"/>
                  </a:lnTo>
                  <a:lnTo>
                    <a:pt x="10532927" y="6031033"/>
                  </a:lnTo>
                  <a:lnTo>
                    <a:pt x="10534726" y="6023120"/>
                  </a:lnTo>
                  <a:lnTo>
                    <a:pt x="10532051" y="6019216"/>
                  </a:lnTo>
                  <a:close/>
                </a:path>
                <a:path w="18018125" h="10245090">
                  <a:moveTo>
                    <a:pt x="2084831" y="2406835"/>
                  </a:moveTo>
                  <a:lnTo>
                    <a:pt x="2080496" y="2407749"/>
                  </a:lnTo>
                  <a:lnTo>
                    <a:pt x="2076028" y="2414524"/>
                  </a:lnTo>
                  <a:lnTo>
                    <a:pt x="2076940" y="2418859"/>
                  </a:lnTo>
                  <a:lnTo>
                    <a:pt x="2080328" y="2421092"/>
                  </a:lnTo>
                  <a:lnTo>
                    <a:pt x="2084717" y="2423754"/>
                  </a:lnTo>
                  <a:lnTo>
                    <a:pt x="2085718" y="2424181"/>
                  </a:lnTo>
                  <a:lnTo>
                    <a:pt x="2085910" y="2424657"/>
                  </a:lnTo>
                  <a:lnTo>
                    <a:pt x="2089248" y="2426081"/>
                  </a:lnTo>
                  <a:lnTo>
                    <a:pt x="2092915" y="2424883"/>
                  </a:lnTo>
                  <a:lnTo>
                    <a:pt x="2095007" y="2421830"/>
                  </a:lnTo>
                  <a:lnTo>
                    <a:pt x="2096907" y="2418300"/>
                  </a:lnTo>
                  <a:lnTo>
                    <a:pt x="2095995" y="2413965"/>
                  </a:lnTo>
                  <a:lnTo>
                    <a:pt x="2092607" y="2411731"/>
                  </a:lnTo>
                  <a:lnTo>
                    <a:pt x="2088218" y="2409070"/>
                  </a:lnTo>
                  <a:lnTo>
                    <a:pt x="2084831" y="2406835"/>
                  </a:lnTo>
                  <a:close/>
                </a:path>
                <a:path w="18018125" h="10245090">
                  <a:moveTo>
                    <a:pt x="13482388" y="7263923"/>
                  </a:moveTo>
                  <a:lnTo>
                    <a:pt x="13477862" y="7264360"/>
                  </a:lnTo>
                  <a:lnTo>
                    <a:pt x="13475103" y="7267128"/>
                  </a:lnTo>
                  <a:lnTo>
                    <a:pt x="13472677" y="7270039"/>
                  </a:lnTo>
                  <a:lnTo>
                    <a:pt x="13473114" y="7274566"/>
                  </a:lnTo>
                  <a:lnTo>
                    <a:pt x="13475884" y="7277326"/>
                  </a:lnTo>
                  <a:lnTo>
                    <a:pt x="13479845" y="7280988"/>
                  </a:lnTo>
                  <a:lnTo>
                    <a:pt x="13480370" y="7281607"/>
                  </a:lnTo>
                  <a:lnTo>
                    <a:pt x="13484375" y="7283315"/>
                  </a:lnTo>
                  <a:lnTo>
                    <a:pt x="13487901" y="7282452"/>
                  </a:lnTo>
                  <a:lnTo>
                    <a:pt x="13490042" y="7280208"/>
                  </a:lnTo>
                  <a:lnTo>
                    <a:pt x="13492468" y="7277298"/>
                  </a:lnTo>
                  <a:lnTo>
                    <a:pt x="13492365" y="7272913"/>
                  </a:lnTo>
                  <a:lnTo>
                    <a:pt x="13485300" y="7266348"/>
                  </a:lnTo>
                  <a:lnTo>
                    <a:pt x="13482388" y="7263923"/>
                  </a:lnTo>
                  <a:close/>
                </a:path>
                <a:path w="18018125" h="10245090">
                  <a:moveTo>
                    <a:pt x="10618764" y="6036082"/>
                  </a:moveTo>
                  <a:lnTo>
                    <a:pt x="10614808" y="6035183"/>
                  </a:lnTo>
                  <a:lnTo>
                    <a:pt x="10609706" y="6034191"/>
                  </a:lnTo>
                  <a:lnTo>
                    <a:pt x="10606083" y="6033435"/>
                  </a:lnTo>
                  <a:lnTo>
                    <a:pt x="10602180" y="6036110"/>
                  </a:lnTo>
                  <a:lnTo>
                    <a:pt x="10601363" y="6039708"/>
                  </a:lnTo>
                  <a:lnTo>
                    <a:pt x="10600525" y="6043690"/>
                  </a:lnTo>
                  <a:lnTo>
                    <a:pt x="10602676" y="6046975"/>
                  </a:lnTo>
                  <a:lnTo>
                    <a:pt x="10605680" y="6048256"/>
                  </a:lnTo>
                  <a:lnTo>
                    <a:pt x="10605822" y="6047923"/>
                  </a:lnTo>
                  <a:lnTo>
                    <a:pt x="10607156" y="6048492"/>
                  </a:lnTo>
                  <a:lnTo>
                    <a:pt x="10612258" y="6049484"/>
                  </a:lnTo>
                  <a:lnTo>
                    <a:pt x="10615881" y="6050240"/>
                  </a:lnTo>
                  <a:lnTo>
                    <a:pt x="10619784" y="6047566"/>
                  </a:lnTo>
                  <a:lnTo>
                    <a:pt x="10620601" y="6043968"/>
                  </a:lnTo>
                  <a:lnTo>
                    <a:pt x="10621439" y="6039985"/>
                  </a:lnTo>
                  <a:lnTo>
                    <a:pt x="10618764" y="6036082"/>
                  </a:lnTo>
                  <a:close/>
                </a:path>
                <a:path w="18018125" h="10245090">
                  <a:moveTo>
                    <a:pt x="2010217" y="2358831"/>
                  </a:moveTo>
                  <a:lnTo>
                    <a:pt x="2005883" y="2359743"/>
                  </a:lnTo>
                  <a:lnTo>
                    <a:pt x="2001414" y="2366518"/>
                  </a:lnTo>
                  <a:lnTo>
                    <a:pt x="2002327" y="2370854"/>
                  </a:lnTo>
                  <a:lnTo>
                    <a:pt x="2005714" y="2373088"/>
                  </a:lnTo>
                  <a:lnTo>
                    <a:pt x="2010103" y="2375748"/>
                  </a:lnTo>
                  <a:lnTo>
                    <a:pt x="2011438" y="2376318"/>
                  </a:lnTo>
                  <a:lnTo>
                    <a:pt x="2010962" y="2376510"/>
                  </a:lnTo>
                  <a:lnTo>
                    <a:pt x="2014300" y="2377934"/>
                  </a:lnTo>
                  <a:lnTo>
                    <a:pt x="2017968" y="2376736"/>
                  </a:lnTo>
                  <a:lnTo>
                    <a:pt x="2020059" y="2373683"/>
                  </a:lnTo>
                  <a:lnTo>
                    <a:pt x="2022293" y="2370295"/>
                  </a:lnTo>
                  <a:lnTo>
                    <a:pt x="2021380" y="2365960"/>
                  </a:lnTo>
                  <a:lnTo>
                    <a:pt x="2017993" y="2363726"/>
                  </a:lnTo>
                  <a:lnTo>
                    <a:pt x="2013604" y="2361065"/>
                  </a:lnTo>
                  <a:lnTo>
                    <a:pt x="2010217" y="2358831"/>
                  </a:lnTo>
                  <a:close/>
                </a:path>
                <a:path w="18018125" h="10245090">
                  <a:moveTo>
                    <a:pt x="10705620" y="6052614"/>
                  </a:moveTo>
                  <a:lnTo>
                    <a:pt x="10701663" y="6051715"/>
                  </a:lnTo>
                  <a:lnTo>
                    <a:pt x="10696561" y="6050723"/>
                  </a:lnTo>
                  <a:lnTo>
                    <a:pt x="10692605" y="6049825"/>
                  </a:lnTo>
                  <a:lnTo>
                    <a:pt x="10689035" y="6052642"/>
                  </a:lnTo>
                  <a:lnTo>
                    <a:pt x="10688218" y="6056239"/>
                  </a:lnTo>
                  <a:lnTo>
                    <a:pt x="10687380" y="6060222"/>
                  </a:lnTo>
                  <a:lnTo>
                    <a:pt x="10689531" y="6063507"/>
                  </a:lnTo>
                  <a:lnTo>
                    <a:pt x="10692535" y="6064788"/>
                  </a:lnTo>
                  <a:lnTo>
                    <a:pt x="10692677" y="6064455"/>
                  </a:lnTo>
                  <a:lnTo>
                    <a:pt x="10694013" y="6065025"/>
                  </a:lnTo>
                  <a:lnTo>
                    <a:pt x="10699113" y="6066016"/>
                  </a:lnTo>
                  <a:lnTo>
                    <a:pt x="10703071" y="6066915"/>
                  </a:lnTo>
                  <a:lnTo>
                    <a:pt x="10706640" y="6064097"/>
                  </a:lnTo>
                  <a:lnTo>
                    <a:pt x="10708355" y="6056543"/>
                  </a:lnTo>
                  <a:lnTo>
                    <a:pt x="10708437" y="6056183"/>
                  </a:lnTo>
                  <a:lnTo>
                    <a:pt x="10705620" y="6052614"/>
                  </a:lnTo>
                  <a:close/>
                </a:path>
                <a:path w="18018125" h="10245090">
                  <a:moveTo>
                    <a:pt x="1936840" y="2309776"/>
                  </a:moveTo>
                  <a:lnTo>
                    <a:pt x="1932029" y="2310879"/>
                  </a:lnTo>
                  <a:lnTo>
                    <a:pt x="1927846" y="2316986"/>
                  </a:lnTo>
                  <a:lnTo>
                    <a:pt x="1928616" y="2321655"/>
                  </a:lnTo>
                  <a:lnTo>
                    <a:pt x="1932004" y="2323889"/>
                  </a:lnTo>
                  <a:lnTo>
                    <a:pt x="1936250" y="2326884"/>
                  </a:lnTo>
                  <a:lnTo>
                    <a:pt x="1940590" y="2328735"/>
                  </a:lnTo>
                  <a:lnTo>
                    <a:pt x="1944114" y="2327872"/>
                  </a:lnTo>
                  <a:lnTo>
                    <a:pt x="1946206" y="2324818"/>
                  </a:lnTo>
                  <a:lnTo>
                    <a:pt x="1948440" y="2321431"/>
                  </a:lnTo>
                  <a:lnTo>
                    <a:pt x="1947528" y="2317096"/>
                  </a:lnTo>
                  <a:lnTo>
                    <a:pt x="1944140" y="2314862"/>
                  </a:lnTo>
                  <a:lnTo>
                    <a:pt x="1939894" y="2311868"/>
                  </a:lnTo>
                  <a:lnTo>
                    <a:pt x="1936840" y="2309776"/>
                  </a:lnTo>
                  <a:close/>
                </a:path>
                <a:path w="18018125" h="10245090">
                  <a:moveTo>
                    <a:pt x="13416098" y="7205658"/>
                  </a:moveTo>
                  <a:lnTo>
                    <a:pt x="13411380" y="7205619"/>
                  </a:lnTo>
                  <a:lnTo>
                    <a:pt x="13408812" y="7208864"/>
                  </a:lnTo>
                  <a:lnTo>
                    <a:pt x="13406386" y="7211774"/>
                  </a:lnTo>
                  <a:lnTo>
                    <a:pt x="13406347" y="7216492"/>
                  </a:lnTo>
                  <a:lnTo>
                    <a:pt x="13409592" y="7219060"/>
                  </a:lnTo>
                  <a:lnTo>
                    <a:pt x="13413696" y="7222389"/>
                  </a:lnTo>
                  <a:lnTo>
                    <a:pt x="13414222" y="7223008"/>
                  </a:lnTo>
                  <a:lnTo>
                    <a:pt x="13418227" y="7224717"/>
                  </a:lnTo>
                  <a:lnTo>
                    <a:pt x="13421752" y="7223853"/>
                  </a:lnTo>
                  <a:lnTo>
                    <a:pt x="13423892" y="7221609"/>
                  </a:lnTo>
                  <a:lnTo>
                    <a:pt x="13426318" y="7218698"/>
                  </a:lnTo>
                  <a:lnTo>
                    <a:pt x="13426358" y="7213980"/>
                  </a:lnTo>
                  <a:lnTo>
                    <a:pt x="13423113" y="7211413"/>
                  </a:lnTo>
                  <a:lnTo>
                    <a:pt x="13419008" y="7208083"/>
                  </a:lnTo>
                  <a:lnTo>
                    <a:pt x="13416098" y="7205658"/>
                  </a:lnTo>
                  <a:close/>
                </a:path>
                <a:path w="18018125" h="10245090">
                  <a:moveTo>
                    <a:pt x="1863415" y="2259910"/>
                  </a:moveTo>
                  <a:lnTo>
                    <a:pt x="1858746" y="2260680"/>
                  </a:lnTo>
                  <a:lnTo>
                    <a:pt x="1854278" y="2267454"/>
                  </a:lnTo>
                  <a:lnTo>
                    <a:pt x="1855048" y="2272123"/>
                  </a:lnTo>
                  <a:lnTo>
                    <a:pt x="1858435" y="2274358"/>
                  </a:lnTo>
                  <a:lnTo>
                    <a:pt x="1862682" y="2277353"/>
                  </a:lnTo>
                  <a:lnTo>
                    <a:pt x="1867355" y="2279346"/>
                  </a:lnTo>
                  <a:lnTo>
                    <a:pt x="1870880" y="2278482"/>
                  </a:lnTo>
                  <a:lnTo>
                    <a:pt x="1872972" y="2275429"/>
                  </a:lnTo>
                  <a:lnTo>
                    <a:pt x="1875206" y="2272041"/>
                  </a:lnTo>
                  <a:lnTo>
                    <a:pt x="1874436" y="2267373"/>
                  </a:lnTo>
                  <a:lnTo>
                    <a:pt x="1871049" y="2265139"/>
                  </a:lnTo>
                  <a:lnTo>
                    <a:pt x="1866802" y="2262143"/>
                  </a:lnTo>
                  <a:lnTo>
                    <a:pt x="1863415" y="2259910"/>
                  </a:lnTo>
                  <a:close/>
                </a:path>
                <a:path w="18018125" h="10245090">
                  <a:moveTo>
                    <a:pt x="10792617" y="6068813"/>
                  </a:moveTo>
                  <a:lnTo>
                    <a:pt x="10788660" y="6067913"/>
                  </a:lnTo>
                  <a:lnTo>
                    <a:pt x="10783560" y="6066922"/>
                  </a:lnTo>
                  <a:lnTo>
                    <a:pt x="10779603" y="6066023"/>
                  </a:lnTo>
                  <a:lnTo>
                    <a:pt x="10776034" y="6068840"/>
                  </a:lnTo>
                  <a:lnTo>
                    <a:pt x="10775217" y="6072438"/>
                  </a:lnTo>
                  <a:lnTo>
                    <a:pt x="10775136" y="6072798"/>
                  </a:lnTo>
                  <a:lnTo>
                    <a:pt x="10774712" y="6076563"/>
                  </a:lnTo>
                  <a:lnTo>
                    <a:pt x="10776528" y="6079705"/>
                  </a:lnTo>
                  <a:lnTo>
                    <a:pt x="10779533" y="6080987"/>
                  </a:lnTo>
                  <a:lnTo>
                    <a:pt x="10779675" y="6080653"/>
                  </a:lnTo>
                  <a:lnTo>
                    <a:pt x="10781011" y="6081223"/>
                  </a:lnTo>
                  <a:lnTo>
                    <a:pt x="10786112" y="6082215"/>
                  </a:lnTo>
                  <a:lnTo>
                    <a:pt x="10790069" y="6083113"/>
                  </a:lnTo>
                  <a:lnTo>
                    <a:pt x="10793637" y="6080296"/>
                  </a:lnTo>
                  <a:lnTo>
                    <a:pt x="10795354" y="6072742"/>
                  </a:lnTo>
                  <a:lnTo>
                    <a:pt x="10795436" y="6072382"/>
                  </a:lnTo>
                  <a:lnTo>
                    <a:pt x="10792617" y="6068813"/>
                  </a:lnTo>
                  <a:close/>
                </a:path>
                <a:path w="18018125" h="10245090">
                  <a:moveTo>
                    <a:pt x="13349189" y="7147919"/>
                  </a:moveTo>
                  <a:lnTo>
                    <a:pt x="13344472" y="7147879"/>
                  </a:lnTo>
                  <a:lnTo>
                    <a:pt x="13341903" y="7151124"/>
                  </a:lnTo>
                  <a:lnTo>
                    <a:pt x="13339478" y="7154035"/>
                  </a:lnTo>
                  <a:lnTo>
                    <a:pt x="13339436" y="7158752"/>
                  </a:lnTo>
                  <a:lnTo>
                    <a:pt x="13342681" y="7161320"/>
                  </a:lnTo>
                  <a:lnTo>
                    <a:pt x="13346785" y="7164649"/>
                  </a:lnTo>
                  <a:lnTo>
                    <a:pt x="13348789" y="7165504"/>
                  </a:lnTo>
                  <a:lnTo>
                    <a:pt x="13348647" y="7165837"/>
                  </a:lnTo>
                  <a:lnTo>
                    <a:pt x="13351317" y="7166976"/>
                  </a:lnTo>
                  <a:lnTo>
                    <a:pt x="13354700" y="7166447"/>
                  </a:lnTo>
                  <a:lnTo>
                    <a:pt x="13356983" y="7163869"/>
                  </a:lnTo>
                  <a:lnTo>
                    <a:pt x="13359407" y="7160958"/>
                  </a:lnTo>
                  <a:lnTo>
                    <a:pt x="13359447" y="7156240"/>
                  </a:lnTo>
                  <a:lnTo>
                    <a:pt x="13356202" y="7153672"/>
                  </a:lnTo>
                  <a:lnTo>
                    <a:pt x="13352100" y="7150344"/>
                  </a:lnTo>
                  <a:lnTo>
                    <a:pt x="13349189" y="7147919"/>
                  </a:lnTo>
                  <a:close/>
                </a:path>
                <a:path w="18018125" h="10245090">
                  <a:moveTo>
                    <a:pt x="1790466" y="2209852"/>
                  </a:moveTo>
                  <a:lnTo>
                    <a:pt x="1785796" y="2210623"/>
                  </a:lnTo>
                  <a:lnTo>
                    <a:pt x="1781329" y="2217398"/>
                  </a:lnTo>
                  <a:lnTo>
                    <a:pt x="1782099" y="2222066"/>
                  </a:lnTo>
                  <a:lnTo>
                    <a:pt x="1785486" y="2224301"/>
                  </a:lnTo>
                  <a:lnTo>
                    <a:pt x="1789732" y="2227295"/>
                  </a:lnTo>
                  <a:lnTo>
                    <a:pt x="1794406" y="2229289"/>
                  </a:lnTo>
                  <a:lnTo>
                    <a:pt x="1798073" y="2228091"/>
                  </a:lnTo>
                  <a:lnTo>
                    <a:pt x="1800022" y="2225372"/>
                  </a:lnTo>
                  <a:lnTo>
                    <a:pt x="1802256" y="2221984"/>
                  </a:lnTo>
                  <a:lnTo>
                    <a:pt x="1801487" y="2217316"/>
                  </a:lnTo>
                  <a:lnTo>
                    <a:pt x="1798099" y="2215081"/>
                  </a:lnTo>
                  <a:lnTo>
                    <a:pt x="1793853" y="2212086"/>
                  </a:lnTo>
                  <a:lnTo>
                    <a:pt x="1790466" y="2209852"/>
                  </a:lnTo>
                  <a:close/>
                </a:path>
                <a:path w="18018125" h="10245090">
                  <a:moveTo>
                    <a:pt x="10879615" y="6085011"/>
                  </a:moveTo>
                  <a:lnTo>
                    <a:pt x="10875659" y="6084112"/>
                  </a:lnTo>
                  <a:lnTo>
                    <a:pt x="10870558" y="6083120"/>
                  </a:lnTo>
                  <a:lnTo>
                    <a:pt x="10866601" y="6082221"/>
                  </a:lnTo>
                  <a:lnTo>
                    <a:pt x="10863032" y="6085039"/>
                  </a:lnTo>
                  <a:lnTo>
                    <a:pt x="10862215" y="6088636"/>
                  </a:lnTo>
                  <a:lnTo>
                    <a:pt x="10862133" y="6088996"/>
                  </a:lnTo>
                  <a:lnTo>
                    <a:pt x="10861711" y="6092761"/>
                  </a:lnTo>
                  <a:lnTo>
                    <a:pt x="10863527" y="6095904"/>
                  </a:lnTo>
                  <a:lnTo>
                    <a:pt x="10866530" y="6097185"/>
                  </a:lnTo>
                  <a:lnTo>
                    <a:pt x="10866673" y="6096851"/>
                  </a:lnTo>
                  <a:lnTo>
                    <a:pt x="10868008" y="6097421"/>
                  </a:lnTo>
                  <a:lnTo>
                    <a:pt x="10873109" y="6098413"/>
                  </a:lnTo>
                  <a:lnTo>
                    <a:pt x="10877066" y="6099311"/>
                  </a:lnTo>
                  <a:lnTo>
                    <a:pt x="10880636" y="6096494"/>
                  </a:lnTo>
                  <a:lnTo>
                    <a:pt x="10882352" y="6088940"/>
                  </a:lnTo>
                  <a:lnTo>
                    <a:pt x="10882434" y="6088580"/>
                  </a:lnTo>
                  <a:lnTo>
                    <a:pt x="10879615" y="6085011"/>
                  </a:lnTo>
                  <a:close/>
                </a:path>
                <a:path w="18018125" h="10245090">
                  <a:moveTo>
                    <a:pt x="1718135" y="2159270"/>
                  </a:moveTo>
                  <a:lnTo>
                    <a:pt x="1713465" y="2160040"/>
                  </a:lnTo>
                  <a:lnTo>
                    <a:pt x="1711231" y="2163427"/>
                  </a:lnTo>
                  <a:lnTo>
                    <a:pt x="1708664" y="2166672"/>
                  </a:lnTo>
                  <a:lnTo>
                    <a:pt x="1709434" y="2171342"/>
                  </a:lnTo>
                  <a:lnTo>
                    <a:pt x="1712821" y="2173576"/>
                  </a:lnTo>
                  <a:lnTo>
                    <a:pt x="1717068" y="2176571"/>
                  </a:lnTo>
                  <a:lnTo>
                    <a:pt x="1718403" y="2177140"/>
                  </a:lnTo>
                  <a:lnTo>
                    <a:pt x="1718261" y="2177473"/>
                  </a:lnTo>
                  <a:lnTo>
                    <a:pt x="1721599" y="2178897"/>
                  </a:lnTo>
                  <a:lnTo>
                    <a:pt x="1725266" y="2177700"/>
                  </a:lnTo>
                  <a:lnTo>
                    <a:pt x="1727215" y="2174980"/>
                  </a:lnTo>
                  <a:lnTo>
                    <a:pt x="1729783" y="2171736"/>
                  </a:lnTo>
                  <a:lnTo>
                    <a:pt x="1729013" y="2167067"/>
                  </a:lnTo>
                  <a:lnTo>
                    <a:pt x="1725626" y="2164833"/>
                  </a:lnTo>
                  <a:lnTo>
                    <a:pt x="1721379" y="2161838"/>
                  </a:lnTo>
                  <a:lnTo>
                    <a:pt x="1718135" y="2159270"/>
                  </a:lnTo>
                  <a:close/>
                </a:path>
                <a:path w="18018125" h="10245090">
                  <a:moveTo>
                    <a:pt x="13281468" y="7090228"/>
                  </a:moveTo>
                  <a:lnTo>
                    <a:pt x="13277276" y="7090807"/>
                  </a:lnTo>
                  <a:lnTo>
                    <a:pt x="13271472" y="7097011"/>
                  </a:lnTo>
                  <a:lnTo>
                    <a:pt x="13271909" y="7101538"/>
                  </a:lnTo>
                  <a:lnTo>
                    <a:pt x="13275153" y="7104106"/>
                  </a:lnTo>
                  <a:lnTo>
                    <a:pt x="13279256" y="7107435"/>
                  </a:lnTo>
                  <a:lnTo>
                    <a:pt x="13281260" y="7108290"/>
                  </a:lnTo>
                  <a:lnTo>
                    <a:pt x="13281118" y="7108623"/>
                  </a:lnTo>
                  <a:lnTo>
                    <a:pt x="13283789" y="7109763"/>
                  </a:lnTo>
                  <a:lnTo>
                    <a:pt x="13287170" y="7109232"/>
                  </a:lnTo>
                  <a:lnTo>
                    <a:pt x="13289453" y="7106654"/>
                  </a:lnTo>
                  <a:lnTo>
                    <a:pt x="13292354" y="7103552"/>
                  </a:lnTo>
                  <a:lnTo>
                    <a:pt x="13291920" y="7099026"/>
                  </a:lnTo>
                  <a:lnTo>
                    <a:pt x="13288675" y="7096459"/>
                  </a:lnTo>
                  <a:lnTo>
                    <a:pt x="13284570" y="7093129"/>
                  </a:lnTo>
                  <a:lnTo>
                    <a:pt x="13281468" y="7090228"/>
                  </a:lnTo>
                  <a:close/>
                </a:path>
                <a:path w="18018125" h="10245090">
                  <a:moveTo>
                    <a:pt x="10966564" y="6100399"/>
                  </a:moveTo>
                  <a:lnTo>
                    <a:pt x="10962608" y="6099500"/>
                  </a:lnTo>
                  <a:lnTo>
                    <a:pt x="10957507" y="6098508"/>
                  </a:lnTo>
                  <a:lnTo>
                    <a:pt x="10953551" y="6097609"/>
                  </a:lnTo>
                  <a:lnTo>
                    <a:pt x="10949981" y="6100426"/>
                  </a:lnTo>
                  <a:lnTo>
                    <a:pt x="10949164" y="6104024"/>
                  </a:lnTo>
                  <a:lnTo>
                    <a:pt x="10949082" y="6104384"/>
                  </a:lnTo>
                  <a:lnTo>
                    <a:pt x="10948660" y="6108150"/>
                  </a:lnTo>
                  <a:lnTo>
                    <a:pt x="10950475" y="6111291"/>
                  </a:lnTo>
                  <a:lnTo>
                    <a:pt x="10953479" y="6112573"/>
                  </a:lnTo>
                  <a:lnTo>
                    <a:pt x="10953622" y="6112239"/>
                  </a:lnTo>
                  <a:lnTo>
                    <a:pt x="10954957" y="6112809"/>
                  </a:lnTo>
                  <a:lnTo>
                    <a:pt x="10960059" y="6113801"/>
                  </a:lnTo>
                  <a:lnTo>
                    <a:pt x="10964015" y="6114700"/>
                  </a:lnTo>
                  <a:lnTo>
                    <a:pt x="10967585" y="6111882"/>
                  </a:lnTo>
                  <a:lnTo>
                    <a:pt x="10969301" y="6104328"/>
                  </a:lnTo>
                  <a:lnTo>
                    <a:pt x="10969383" y="6103968"/>
                  </a:lnTo>
                  <a:lnTo>
                    <a:pt x="10966564" y="6100399"/>
                  </a:lnTo>
                  <a:close/>
                </a:path>
                <a:path w="18018125" h="10245090">
                  <a:moveTo>
                    <a:pt x="1646231" y="2107686"/>
                  </a:moveTo>
                  <a:lnTo>
                    <a:pt x="1641562" y="2108457"/>
                  </a:lnTo>
                  <a:lnTo>
                    <a:pt x="1639328" y="2111844"/>
                  </a:lnTo>
                  <a:lnTo>
                    <a:pt x="1636760" y="2115089"/>
                  </a:lnTo>
                  <a:lnTo>
                    <a:pt x="1637530" y="2119758"/>
                  </a:lnTo>
                  <a:lnTo>
                    <a:pt x="1640917" y="2121992"/>
                  </a:lnTo>
                  <a:lnTo>
                    <a:pt x="1645164" y="2124987"/>
                  </a:lnTo>
                  <a:lnTo>
                    <a:pt x="1646499" y="2125556"/>
                  </a:lnTo>
                  <a:lnTo>
                    <a:pt x="1646357" y="2125889"/>
                  </a:lnTo>
                  <a:lnTo>
                    <a:pt x="1649695" y="2127313"/>
                  </a:lnTo>
                  <a:lnTo>
                    <a:pt x="1653363" y="2126117"/>
                  </a:lnTo>
                  <a:lnTo>
                    <a:pt x="1655312" y="2123396"/>
                  </a:lnTo>
                  <a:lnTo>
                    <a:pt x="1657880" y="2120152"/>
                  </a:lnTo>
                  <a:lnTo>
                    <a:pt x="1657109" y="2115483"/>
                  </a:lnTo>
                  <a:lnTo>
                    <a:pt x="1653722" y="2113249"/>
                  </a:lnTo>
                  <a:lnTo>
                    <a:pt x="1649476" y="2110254"/>
                  </a:lnTo>
                  <a:lnTo>
                    <a:pt x="1646231" y="2107686"/>
                  </a:lnTo>
                  <a:close/>
                </a:path>
                <a:path w="18018125" h="10245090">
                  <a:moveTo>
                    <a:pt x="11053704" y="6116263"/>
                  </a:moveTo>
                  <a:lnTo>
                    <a:pt x="11049748" y="6115364"/>
                  </a:lnTo>
                  <a:lnTo>
                    <a:pt x="11044647" y="6114372"/>
                  </a:lnTo>
                  <a:lnTo>
                    <a:pt x="11040691" y="6113473"/>
                  </a:lnTo>
                  <a:lnTo>
                    <a:pt x="11037121" y="6116292"/>
                  </a:lnTo>
                  <a:lnTo>
                    <a:pt x="11036304" y="6119888"/>
                  </a:lnTo>
                  <a:lnTo>
                    <a:pt x="11036222" y="6120248"/>
                  </a:lnTo>
                  <a:lnTo>
                    <a:pt x="11035800" y="6124014"/>
                  </a:lnTo>
                  <a:lnTo>
                    <a:pt x="11037616" y="6127156"/>
                  </a:lnTo>
                  <a:lnTo>
                    <a:pt x="11040621" y="6128438"/>
                  </a:lnTo>
                  <a:lnTo>
                    <a:pt x="11040763" y="6128104"/>
                  </a:lnTo>
                  <a:lnTo>
                    <a:pt x="11042099" y="6128673"/>
                  </a:lnTo>
                  <a:lnTo>
                    <a:pt x="11047198" y="6129665"/>
                  </a:lnTo>
                  <a:lnTo>
                    <a:pt x="11051152" y="6130563"/>
                  </a:lnTo>
                  <a:lnTo>
                    <a:pt x="11054725" y="6127746"/>
                  </a:lnTo>
                  <a:lnTo>
                    <a:pt x="11056441" y="6120192"/>
                  </a:lnTo>
                  <a:lnTo>
                    <a:pt x="11056523" y="6119833"/>
                  </a:lnTo>
                  <a:lnTo>
                    <a:pt x="11053704" y="6116263"/>
                  </a:lnTo>
                  <a:close/>
                </a:path>
                <a:path w="18018125" h="10245090">
                  <a:moveTo>
                    <a:pt x="13212844" y="7033729"/>
                  </a:moveTo>
                  <a:lnTo>
                    <a:pt x="13208316" y="7034166"/>
                  </a:lnTo>
                  <a:lnTo>
                    <a:pt x="13203181" y="7040656"/>
                  </a:lnTo>
                  <a:lnTo>
                    <a:pt x="13203618" y="7045182"/>
                  </a:lnTo>
                  <a:lnTo>
                    <a:pt x="13206863" y="7047750"/>
                  </a:lnTo>
                  <a:lnTo>
                    <a:pt x="13210968" y="7051079"/>
                  </a:lnTo>
                  <a:lnTo>
                    <a:pt x="13212970" y="7051933"/>
                  </a:lnTo>
                  <a:lnTo>
                    <a:pt x="13212827" y="7052267"/>
                  </a:lnTo>
                  <a:lnTo>
                    <a:pt x="13215499" y="7053407"/>
                  </a:lnTo>
                  <a:lnTo>
                    <a:pt x="13219023" y="7052543"/>
                  </a:lnTo>
                  <a:lnTo>
                    <a:pt x="13221306" y="7049966"/>
                  </a:lnTo>
                  <a:lnTo>
                    <a:pt x="13223874" y="7046721"/>
                  </a:lnTo>
                  <a:lnTo>
                    <a:pt x="13223437" y="7042194"/>
                  </a:lnTo>
                  <a:lnTo>
                    <a:pt x="13220193" y="7039627"/>
                  </a:lnTo>
                  <a:lnTo>
                    <a:pt x="13216088" y="7036297"/>
                  </a:lnTo>
                  <a:lnTo>
                    <a:pt x="13212844" y="7033729"/>
                  </a:lnTo>
                  <a:close/>
                </a:path>
                <a:path w="18018125" h="10245090">
                  <a:moveTo>
                    <a:pt x="1574612" y="2055434"/>
                  </a:moveTo>
                  <a:lnTo>
                    <a:pt x="1570419" y="2056013"/>
                  </a:lnTo>
                  <a:lnTo>
                    <a:pt x="1567852" y="2059258"/>
                  </a:lnTo>
                  <a:lnTo>
                    <a:pt x="1565617" y="2062646"/>
                  </a:lnTo>
                  <a:lnTo>
                    <a:pt x="1566196" y="2066838"/>
                  </a:lnTo>
                  <a:lnTo>
                    <a:pt x="1569441" y="2069406"/>
                  </a:lnTo>
                  <a:lnTo>
                    <a:pt x="1573687" y="2072401"/>
                  </a:lnTo>
                  <a:lnTo>
                    <a:pt x="1578361" y="2074395"/>
                  </a:lnTo>
                  <a:lnTo>
                    <a:pt x="1581886" y="2073531"/>
                  </a:lnTo>
                  <a:lnTo>
                    <a:pt x="1583836" y="2070811"/>
                  </a:lnTo>
                  <a:lnTo>
                    <a:pt x="1586070" y="2067424"/>
                  </a:lnTo>
                  <a:lnTo>
                    <a:pt x="1585491" y="2063232"/>
                  </a:lnTo>
                  <a:lnTo>
                    <a:pt x="1582246" y="2060664"/>
                  </a:lnTo>
                  <a:lnTo>
                    <a:pt x="1577999" y="2057668"/>
                  </a:lnTo>
                  <a:lnTo>
                    <a:pt x="1574612" y="2055434"/>
                  </a:lnTo>
                  <a:close/>
                </a:path>
                <a:path w="18018125" h="10245090">
                  <a:moveTo>
                    <a:pt x="11140846" y="6132128"/>
                  </a:moveTo>
                  <a:lnTo>
                    <a:pt x="11136888" y="6131229"/>
                  </a:lnTo>
                  <a:lnTo>
                    <a:pt x="11131787" y="6130237"/>
                  </a:lnTo>
                  <a:lnTo>
                    <a:pt x="11127831" y="6129338"/>
                  </a:lnTo>
                  <a:lnTo>
                    <a:pt x="11124261" y="6132156"/>
                  </a:lnTo>
                  <a:lnTo>
                    <a:pt x="11123444" y="6135753"/>
                  </a:lnTo>
                  <a:lnTo>
                    <a:pt x="11123363" y="6136112"/>
                  </a:lnTo>
                  <a:lnTo>
                    <a:pt x="11122939" y="6139878"/>
                  </a:lnTo>
                  <a:lnTo>
                    <a:pt x="11124756" y="6143020"/>
                  </a:lnTo>
                  <a:lnTo>
                    <a:pt x="11127761" y="6144302"/>
                  </a:lnTo>
                  <a:lnTo>
                    <a:pt x="11127903" y="6143968"/>
                  </a:lnTo>
                  <a:lnTo>
                    <a:pt x="11129239" y="6144538"/>
                  </a:lnTo>
                  <a:lnTo>
                    <a:pt x="11134339" y="6145530"/>
                  </a:lnTo>
                  <a:lnTo>
                    <a:pt x="11138296" y="6146429"/>
                  </a:lnTo>
                  <a:lnTo>
                    <a:pt x="11141865" y="6143610"/>
                  </a:lnTo>
                  <a:lnTo>
                    <a:pt x="11143581" y="6136057"/>
                  </a:lnTo>
                  <a:lnTo>
                    <a:pt x="11143663" y="6135697"/>
                  </a:lnTo>
                  <a:lnTo>
                    <a:pt x="11140846" y="6132128"/>
                  </a:lnTo>
                  <a:close/>
                </a:path>
                <a:path w="18018125" h="10245090">
                  <a:moveTo>
                    <a:pt x="13144127" y="6978375"/>
                  </a:moveTo>
                  <a:lnTo>
                    <a:pt x="13139601" y="6978813"/>
                  </a:lnTo>
                  <a:lnTo>
                    <a:pt x="13134464" y="6985302"/>
                  </a:lnTo>
                  <a:lnTo>
                    <a:pt x="13134901" y="6989829"/>
                  </a:lnTo>
                  <a:lnTo>
                    <a:pt x="13138147" y="6992397"/>
                  </a:lnTo>
                  <a:lnTo>
                    <a:pt x="13142249" y="6995724"/>
                  </a:lnTo>
                  <a:lnTo>
                    <a:pt x="13143921" y="6996437"/>
                  </a:lnTo>
                  <a:lnTo>
                    <a:pt x="13144110" y="6996912"/>
                  </a:lnTo>
                  <a:lnTo>
                    <a:pt x="13146781" y="6998052"/>
                  </a:lnTo>
                  <a:lnTo>
                    <a:pt x="13150639" y="6997331"/>
                  </a:lnTo>
                  <a:lnTo>
                    <a:pt x="13152588" y="6994611"/>
                  </a:lnTo>
                  <a:lnTo>
                    <a:pt x="13155156" y="6991366"/>
                  </a:lnTo>
                  <a:lnTo>
                    <a:pt x="13154722" y="6986841"/>
                  </a:lnTo>
                  <a:lnTo>
                    <a:pt x="13151476" y="6984273"/>
                  </a:lnTo>
                  <a:lnTo>
                    <a:pt x="13147372" y="6980944"/>
                  </a:lnTo>
                  <a:lnTo>
                    <a:pt x="13144127" y="6978375"/>
                  </a:lnTo>
                  <a:close/>
                </a:path>
                <a:path w="18018125" h="10245090">
                  <a:moveTo>
                    <a:pt x="1504373" y="2001799"/>
                  </a:moveTo>
                  <a:lnTo>
                    <a:pt x="1499847" y="2002234"/>
                  </a:lnTo>
                  <a:lnTo>
                    <a:pt x="1497278" y="2005480"/>
                  </a:lnTo>
                  <a:lnTo>
                    <a:pt x="1495187" y="2008533"/>
                  </a:lnTo>
                  <a:lnTo>
                    <a:pt x="1495623" y="2013060"/>
                  </a:lnTo>
                  <a:lnTo>
                    <a:pt x="1498868" y="2015628"/>
                  </a:lnTo>
                  <a:lnTo>
                    <a:pt x="1502972" y="2018956"/>
                  </a:lnTo>
                  <a:lnTo>
                    <a:pt x="1507646" y="2020950"/>
                  </a:lnTo>
                  <a:lnTo>
                    <a:pt x="1511171" y="2020086"/>
                  </a:lnTo>
                  <a:lnTo>
                    <a:pt x="1513120" y="2017367"/>
                  </a:lnTo>
                  <a:lnTo>
                    <a:pt x="1515212" y="2014314"/>
                  </a:lnTo>
                  <a:lnTo>
                    <a:pt x="1514775" y="2009787"/>
                  </a:lnTo>
                  <a:lnTo>
                    <a:pt x="1511530" y="2007218"/>
                  </a:lnTo>
                  <a:lnTo>
                    <a:pt x="1507426" y="2003890"/>
                  </a:lnTo>
                  <a:lnTo>
                    <a:pt x="1504373" y="2001799"/>
                  </a:lnTo>
                  <a:close/>
                </a:path>
                <a:path w="18018125" h="10245090">
                  <a:moveTo>
                    <a:pt x="11227509" y="6148184"/>
                  </a:moveTo>
                  <a:lnTo>
                    <a:pt x="11223552" y="6147285"/>
                  </a:lnTo>
                  <a:lnTo>
                    <a:pt x="11218452" y="6146293"/>
                  </a:lnTo>
                  <a:lnTo>
                    <a:pt x="11214495" y="6145394"/>
                  </a:lnTo>
                  <a:lnTo>
                    <a:pt x="11210926" y="6148212"/>
                  </a:lnTo>
                  <a:lnTo>
                    <a:pt x="11210109" y="6151809"/>
                  </a:lnTo>
                  <a:lnTo>
                    <a:pt x="11209271" y="6155792"/>
                  </a:lnTo>
                  <a:lnTo>
                    <a:pt x="11211420" y="6159076"/>
                  </a:lnTo>
                  <a:lnTo>
                    <a:pt x="11214425" y="6160357"/>
                  </a:lnTo>
                  <a:lnTo>
                    <a:pt x="11214567" y="6160024"/>
                  </a:lnTo>
                  <a:lnTo>
                    <a:pt x="11215903" y="6160594"/>
                  </a:lnTo>
                  <a:lnTo>
                    <a:pt x="11221003" y="6161586"/>
                  </a:lnTo>
                  <a:lnTo>
                    <a:pt x="11224960" y="6162485"/>
                  </a:lnTo>
                  <a:lnTo>
                    <a:pt x="11228530" y="6159666"/>
                  </a:lnTo>
                  <a:lnTo>
                    <a:pt x="11230246" y="6152113"/>
                  </a:lnTo>
                  <a:lnTo>
                    <a:pt x="11230328" y="6151753"/>
                  </a:lnTo>
                  <a:lnTo>
                    <a:pt x="11227509" y="6148184"/>
                  </a:lnTo>
                  <a:close/>
                </a:path>
                <a:path w="18018125" h="10245090">
                  <a:moveTo>
                    <a:pt x="13073696" y="6924263"/>
                  </a:moveTo>
                  <a:lnTo>
                    <a:pt x="13069170" y="6924700"/>
                  </a:lnTo>
                  <a:lnTo>
                    <a:pt x="13066602" y="6927945"/>
                  </a:lnTo>
                  <a:lnTo>
                    <a:pt x="13064510" y="6930998"/>
                  </a:lnTo>
                  <a:lnTo>
                    <a:pt x="13064946" y="6935524"/>
                  </a:lnTo>
                  <a:lnTo>
                    <a:pt x="13068191" y="6938092"/>
                  </a:lnTo>
                  <a:lnTo>
                    <a:pt x="13072296" y="6941422"/>
                  </a:lnTo>
                  <a:lnTo>
                    <a:pt x="13076634" y="6943272"/>
                  </a:lnTo>
                  <a:lnTo>
                    <a:pt x="13080160" y="6942408"/>
                  </a:lnTo>
                  <a:lnTo>
                    <a:pt x="13082109" y="6939689"/>
                  </a:lnTo>
                  <a:lnTo>
                    <a:pt x="13084535" y="6936777"/>
                  </a:lnTo>
                  <a:lnTo>
                    <a:pt x="13084099" y="6932252"/>
                  </a:lnTo>
                  <a:lnTo>
                    <a:pt x="13080854" y="6929684"/>
                  </a:lnTo>
                  <a:lnTo>
                    <a:pt x="13076749" y="6926355"/>
                  </a:lnTo>
                  <a:lnTo>
                    <a:pt x="13073696" y="6924263"/>
                  </a:lnTo>
                  <a:close/>
                </a:path>
                <a:path w="18018125" h="10245090">
                  <a:moveTo>
                    <a:pt x="11314507" y="6164382"/>
                  </a:moveTo>
                  <a:lnTo>
                    <a:pt x="11310551" y="6163483"/>
                  </a:lnTo>
                  <a:lnTo>
                    <a:pt x="11305450" y="6162492"/>
                  </a:lnTo>
                  <a:lnTo>
                    <a:pt x="11301826" y="6161735"/>
                  </a:lnTo>
                  <a:lnTo>
                    <a:pt x="11297923" y="6164410"/>
                  </a:lnTo>
                  <a:lnTo>
                    <a:pt x="11297024" y="6168366"/>
                  </a:lnTo>
                  <a:lnTo>
                    <a:pt x="11296269" y="6171990"/>
                  </a:lnTo>
                  <a:lnTo>
                    <a:pt x="11298419" y="6175274"/>
                  </a:lnTo>
                  <a:lnTo>
                    <a:pt x="11301423" y="6176555"/>
                  </a:lnTo>
                  <a:lnTo>
                    <a:pt x="11301565" y="6176222"/>
                  </a:lnTo>
                  <a:lnTo>
                    <a:pt x="11302901" y="6176792"/>
                  </a:lnTo>
                  <a:lnTo>
                    <a:pt x="11308001" y="6177784"/>
                  </a:lnTo>
                  <a:lnTo>
                    <a:pt x="11311624" y="6178540"/>
                  </a:lnTo>
                  <a:lnTo>
                    <a:pt x="11315670" y="6175531"/>
                  </a:lnTo>
                  <a:lnTo>
                    <a:pt x="11317182" y="6168285"/>
                  </a:lnTo>
                  <a:lnTo>
                    <a:pt x="11314507" y="6164382"/>
                  </a:lnTo>
                  <a:close/>
                </a:path>
                <a:path w="18018125" h="10245090">
                  <a:moveTo>
                    <a:pt x="1434752" y="1947637"/>
                  </a:moveTo>
                  <a:lnTo>
                    <a:pt x="1430226" y="1948074"/>
                  </a:lnTo>
                  <a:lnTo>
                    <a:pt x="1425090" y="1954564"/>
                  </a:lnTo>
                  <a:lnTo>
                    <a:pt x="1425526" y="1959090"/>
                  </a:lnTo>
                  <a:lnTo>
                    <a:pt x="1428771" y="1961658"/>
                  </a:lnTo>
                  <a:lnTo>
                    <a:pt x="1432875" y="1964987"/>
                  </a:lnTo>
                  <a:lnTo>
                    <a:pt x="1434545" y="1965699"/>
                  </a:lnTo>
                  <a:lnTo>
                    <a:pt x="1434736" y="1966175"/>
                  </a:lnTo>
                  <a:lnTo>
                    <a:pt x="1437406" y="1967315"/>
                  </a:lnTo>
                  <a:lnTo>
                    <a:pt x="1441265" y="1966593"/>
                  </a:lnTo>
                  <a:lnTo>
                    <a:pt x="1443215" y="1963873"/>
                  </a:lnTo>
                  <a:lnTo>
                    <a:pt x="1445783" y="1960628"/>
                  </a:lnTo>
                  <a:lnTo>
                    <a:pt x="1445346" y="1956102"/>
                  </a:lnTo>
                  <a:lnTo>
                    <a:pt x="1442101" y="1953534"/>
                  </a:lnTo>
                  <a:lnTo>
                    <a:pt x="1437997" y="1950205"/>
                  </a:lnTo>
                  <a:lnTo>
                    <a:pt x="1434752" y="1947637"/>
                  </a:lnTo>
                  <a:close/>
                </a:path>
                <a:path w="18018125" h="10245090">
                  <a:moveTo>
                    <a:pt x="13002362" y="6871344"/>
                  </a:moveTo>
                  <a:lnTo>
                    <a:pt x="12998169" y="6871923"/>
                  </a:lnTo>
                  <a:lnTo>
                    <a:pt x="12995601" y="6875168"/>
                  </a:lnTo>
                  <a:lnTo>
                    <a:pt x="12993367" y="6878555"/>
                  </a:lnTo>
                  <a:lnTo>
                    <a:pt x="12993946" y="6882748"/>
                  </a:lnTo>
                  <a:lnTo>
                    <a:pt x="12997192" y="6885317"/>
                  </a:lnTo>
                  <a:lnTo>
                    <a:pt x="13001438" y="6888311"/>
                  </a:lnTo>
                  <a:lnTo>
                    <a:pt x="13006111" y="6890305"/>
                  </a:lnTo>
                  <a:lnTo>
                    <a:pt x="13009636" y="6889441"/>
                  </a:lnTo>
                  <a:lnTo>
                    <a:pt x="13011585" y="6886721"/>
                  </a:lnTo>
                  <a:lnTo>
                    <a:pt x="13013819" y="6883334"/>
                  </a:lnTo>
                  <a:lnTo>
                    <a:pt x="13013240" y="6879141"/>
                  </a:lnTo>
                  <a:lnTo>
                    <a:pt x="13009995" y="6876574"/>
                  </a:lnTo>
                  <a:lnTo>
                    <a:pt x="13005749" y="6873578"/>
                  </a:lnTo>
                  <a:lnTo>
                    <a:pt x="13002362" y="6871344"/>
                  </a:lnTo>
                  <a:close/>
                </a:path>
                <a:path w="18018125" h="10245090">
                  <a:moveTo>
                    <a:pt x="11401746" y="6181866"/>
                  </a:moveTo>
                  <a:lnTo>
                    <a:pt x="11397788" y="6180967"/>
                  </a:lnTo>
                  <a:lnTo>
                    <a:pt x="11392689" y="6179976"/>
                  </a:lnTo>
                  <a:lnTo>
                    <a:pt x="11388589" y="6179411"/>
                  </a:lnTo>
                  <a:lnTo>
                    <a:pt x="11384829" y="6181752"/>
                  </a:lnTo>
                  <a:lnTo>
                    <a:pt x="11383929" y="6185708"/>
                  </a:lnTo>
                  <a:lnTo>
                    <a:pt x="11383315" y="6188998"/>
                  </a:lnTo>
                  <a:lnTo>
                    <a:pt x="11385323" y="6192616"/>
                  </a:lnTo>
                  <a:lnTo>
                    <a:pt x="11389663" y="6194467"/>
                  </a:lnTo>
                  <a:lnTo>
                    <a:pt x="11394763" y="6195460"/>
                  </a:lnTo>
                  <a:lnTo>
                    <a:pt x="11398863" y="6196025"/>
                  </a:lnTo>
                  <a:lnTo>
                    <a:pt x="11402624" y="6193683"/>
                  </a:lnTo>
                  <a:lnTo>
                    <a:pt x="11403523" y="6189727"/>
                  </a:lnTo>
                  <a:lnTo>
                    <a:pt x="11404037" y="6186000"/>
                  </a:lnTo>
                  <a:lnTo>
                    <a:pt x="11404088" y="6185627"/>
                  </a:lnTo>
                  <a:lnTo>
                    <a:pt x="11401746" y="6181866"/>
                  </a:lnTo>
                  <a:close/>
                </a:path>
                <a:path w="18018125" h="10245090">
                  <a:moveTo>
                    <a:pt x="1365225" y="1892332"/>
                  </a:moveTo>
                  <a:lnTo>
                    <a:pt x="1360698" y="1892769"/>
                  </a:lnTo>
                  <a:lnTo>
                    <a:pt x="1355563" y="1899259"/>
                  </a:lnTo>
                  <a:lnTo>
                    <a:pt x="1355999" y="1903785"/>
                  </a:lnTo>
                  <a:lnTo>
                    <a:pt x="1359244" y="1906353"/>
                  </a:lnTo>
                  <a:lnTo>
                    <a:pt x="1363348" y="1909682"/>
                  </a:lnTo>
                  <a:lnTo>
                    <a:pt x="1365018" y="1910394"/>
                  </a:lnTo>
                  <a:lnTo>
                    <a:pt x="1365209" y="1910870"/>
                  </a:lnTo>
                  <a:lnTo>
                    <a:pt x="1367880" y="1912009"/>
                  </a:lnTo>
                  <a:lnTo>
                    <a:pt x="1371738" y="1911288"/>
                  </a:lnTo>
                  <a:lnTo>
                    <a:pt x="1373688" y="1908568"/>
                  </a:lnTo>
                  <a:lnTo>
                    <a:pt x="1376255" y="1905323"/>
                  </a:lnTo>
                  <a:lnTo>
                    <a:pt x="1375819" y="1900797"/>
                  </a:lnTo>
                  <a:lnTo>
                    <a:pt x="1372574" y="1898229"/>
                  </a:lnTo>
                  <a:lnTo>
                    <a:pt x="1368470" y="1894900"/>
                  </a:lnTo>
                  <a:lnTo>
                    <a:pt x="1365225" y="1892332"/>
                  </a:lnTo>
                  <a:close/>
                </a:path>
                <a:path w="18018125" h="10245090">
                  <a:moveTo>
                    <a:pt x="12931078" y="6819235"/>
                  </a:moveTo>
                  <a:lnTo>
                    <a:pt x="12926408" y="6820006"/>
                  </a:lnTo>
                  <a:lnTo>
                    <a:pt x="12924174" y="6823392"/>
                  </a:lnTo>
                  <a:lnTo>
                    <a:pt x="12921606" y="6826637"/>
                  </a:lnTo>
                  <a:lnTo>
                    <a:pt x="12922377" y="6831307"/>
                  </a:lnTo>
                  <a:lnTo>
                    <a:pt x="12925764" y="6833540"/>
                  </a:lnTo>
                  <a:lnTo>
                    <a:pt x="12930011" y="6836535"/>
                  </a:lnTo>
                  <a:lnTo>
                    <a:pt x="12931347" y="6837105"/>
                  </a:lnTo>
                  <a:lnTo>
                    <a:pt x="12931204" y="6837439"/>
                  </a:lnTo>
                  <a:lnTo>
                    <a:pt x="12934542" y="6838863"/>
                  </a:lnTo>
                  <a:lnTo>
                    <a:pt x="12938209" y="6837665"/>
                  </a:lnTo>
                  <a:lnTo>
                    <a:pt x="12940158" y="6834946"/>
                  </a:lnTo>
                  <a:lnTo>
                    <a:pt x="12942726" y="6831701"/>
                  </a:lnTo>
                  <a:lnTo>
                    <a:pt x="12941955" y="6827032"/>
                  </a:lnTo>
                  <a:lnTo>
                    <a:pt x="12938569" y="6824798"/>
                  </a:lnTo>
                  <a:lnTo>
                    <a:pt x="12934322" y="6821803"/>
                  </a:lnTo>
                  <a:lnTo>
                    <a:pt x="12931078" y="6819235"/>
                  </a:lnTo>
                  <a:close/>
                </a:path>
                <a:path w="18018125" h="10245090">
                  <a:moveTo>
                    <a:pt x="11488508" y="6199543"/>
                  </a:moveTo>
                  <a:lnTo>
                    <a:pt x="11484551" y="6198644"/>
                  </a:lnTo>
                  <a:lnTo>
                    <a:pt x="11479450" y="6197651"/>
                  </a:lnTo>
                  <a:lnTo>
                    <a:pt x="11475351" y="6197086"/>
                  </a:lnTo>
                  <a:lnTo>
                    <a:pt x="11471589" y="6199428"/>
                  </a:lnTo>
                  <a:lnTo>
                    <a:pt x="11470691" y="6203385"/>
                  </a:lnTo>
                  <a:lnTo>
                    <a:pt x="11470077" y="6206674"/>
                  </a:lnTo>
                  <a:lnTo>
                    <a:pt x="11472085" y="6210293"/>
                  </a:lnTo>
                  <a:lnTo>
                    <a:pt x="11476425" y="6212144"/>
                  </a:lnTo>
                  <a:lnTo>
                    <a:pt x="11481526" y="6213135"/>
                  </a:lnTo>
                  <a:lnTo>
                    <a:pt x="11485625" y="6213700"/>
                  </a:lnTo>
                  <a:lnTo>
                    <a:pt x="11489386" y="6211359"/>
                  </a:lnTo>
                  <a:lnTo>
                    <a:pt x="11490284" y="6207403"/>
                  </a:lnTo>
                  <a:lnTo>
                    <a:pt x="11490798" y="6203675"/>
                  </a:lnTo>
                  <a:lnTo>
                    <a:pt x="11490849" y="6203303"/>
                  </a:lnTo>
                  <a:lnTo>
                    <a:pt x="11488508" y="6199543"/>
                  </a:lnTo>
                  <a:close/>
                </a:path>
                <a:path w="18018125" h="10245090">
                  <a:moveTo>
                    <a:pt x="1296316" y="1836502"/>
                  </a:moveTo>
                  <a:lnTo>
                    <a:pt x="1291790" y="1836938"/>
                  </a:lnTo>
                  <a:lnTo>
                    <a:pt x="1286654" y="1843428"/>
                  </a:lnTo>
                  <a:lnTo>
                    <a:pt x="1287091" y="1847955"/>
                  </a:lnTo>
                  <a:lnTo>
                    <a:pt x="1290335" y="1850522"/>
                  </a:lnTo>
                  <a:lnTo>
                    <a:pt x="1294439" y="1853852"/>
                  </a:lnTo>
                  <a:lnTo>
                    <a:pt x="1299113" y="1855845"/>
                  </a:lnTo>
                  <a:lnTo>
                    <a:pt x="1302496" y="1855315"/>
                  </a:lnTo>
                  <a:lnTo>
                    <a:pt x="1304779" y="1852738"/>
                  </a:lnTo>
                  <a:lnTo>
                    <a:pt x="1307347" y="1849493"/>
                  </a:lnTo>
                  <a:lnTo>
                    <a:pt x="1306910" y="1844966"/>
                  </a:lnTo>
                  <a:lnTo>
                    <a:pt x="1303665" y="1842399"/>
                  </a:lnTo>
                  <a:lnTo>
                    <a:pt x="1299561" y="1839070"/>
                  </a:lnTo>
                  <a:lnTo>
                    <a:pt x="1296316" y="1836502"/>
                  </a:lnTo>
                  <a:close/>
                </a:path>
                <a:path w="18018125" h="10245090">
                  <a:moveTo>
                    <a:pt x="12858078" y="6768367"/>
                  </a:moveTo>
                  <a:lnTo>
                    <a:pt x="12853409" y="6769138"/>
                  </a:lnTo>
                  <a:lnTo>
                    <a:pt x="12848941" y="6775913"/>
                  </a:lnTo>
                  <a:lnTo>
                    <a:pt x="12849712" y="6780581"/>
                  </a:lnTo>
                  <a:lnTo>
                    <a:pt x="12853099" y="6782815"/>
                  </a:lnTo>
                  <a:lnTo>
                    <a:pt x="12857345" y="6785810"/>
                  </a:lnTo>
                  <a:lnTo>
                    <a:pt x="12862019" y="6787803"/>
                  </a:lnTo>
                  <a:lnTo>
                    <a:pt x="12865544" y="6786941"/>
                  </a:lnTo>
                  <a:lnTo>
                    <a:pt x="12867636" y="6783887"/>
                  </a:lnTo>
                  <a:lnTo>
                    <a:pt x="12869870" y="6780500"/>
                  </a:lnTo>
                  <a:lnTo>
                    <a:pt x="12869099" y="6775831"/>
                  </a:lnTo>
                  <a:lnTo>
                    <a:pt x="12865712" y="6773597"/>
                  </a:lnTo>
                  <a:lnTo>
                    <a:pt x="12861465" y="6770601"/>
                  </a:lnTo>
                  <a:lnTo>
                    <a:pt x="12858078" y="6768367"/>
                  </a:lnTo>
                  <a:close/>
                </a:path>
                <a:path w="18018125" h="10245090">
                  <a:moveTo>
                    <a:pt x="11574558" y="6218887"/>
                  </a:moveTo>
                  <a:lnTo>
                    <a:pt x="11570602" y="6217988"/>
                  </a:lnTo>
                  <a:lnTo>
                    <a:pt x="11565501" y="6216997"/>
                  </a:lnTo>
                  <a:lnTo>
                    <a:pt x="11561543" y="6216098"/>
                  </a:lnTo>
                  <a:lnTo>
                    <a:pt x="11557783" y="6218440"/>
                  </a:lnTo>
                  <a:lnTo>
                    <a:pt x="11556884" y="6222397"/>
                  </a:lnTo>
                  <a:lnTo>
                    <a:pt x="11556271" y="6225686"/>
                  </a:lnTo>
                  <a:lnTo>
                    <a:pt x="11557944" y="6229162"/>
                  </a:lnTo>
                  <a:lnTo>
                    <a:pt x="11562285" y="6231013"/>
                  </a:lnTo>
                  <a:lnTo>
                    <a:pt x="11567384" y="6232005"/>
                  </a:lnTo>
                  <a:lnTo>
                    <a:pt x="11571342" y="6232903"/>
                  </a:lnTo>
                  <a:lnTo>
                    <a:pt x="11575102" y="6230562"/>
                  </a:lnTo>
                  <a:lnTo>
                    <a:pt x="11576900" y="6222648"/>
                  </a:lnTo>
                  <a:lnTo>
                    <a:pt x="11574558" y="6218887"/>
                  </a:lnTo>
                  <a:close/>
                </a:path>
                <a:path w="18018125" h="10245090">
                  <a:moveTo>
                    <a:pt x="12784083" y="6719838"/>
                  </a:moveTo>
                  <a:lnTo>
                    <a:pt x="12779747" y="6720749"/>
                  </a:lnTo>
                  <a:lnTo>
                    <a:pt x="12775280" y="6727525"/>
                  </a:lnTo>
                  <a:lnTo>
                    <a:pt x="12776192" y="6731860"/>
                  </a:lnTo>
                  <a:lnTo>
                    <a:pt x="12779580" y="6734094"/>
                  </a:lnTo>
                  <a:lnTo>
                    <a:pt x="12783969" y="6736755"/>
                  </a:lnTo>
                  <a:lnTo>
                    <a:pt x="12785304" y="6737324"/>
                  </a:lnTo>
                  <a:lnTo>
                    <a:pt x="12784828" y="6737516"/>
                  </a:lnTo>
                  <a:lnTo>
                    <a:pt x="12788167" y="6738940"/>
                  </a:lnTo>
                  <a:lnTo>
                    <a:pt x="12791833" y="6737743"/>
                  </a:lnTo>
                  <a:lnTo>
                    <a:pt x="12793925" y="6734689"/>
                  </a:lnTo>
                  <a:lnTo>
                    <a:pt x="12796159" y="6731302"/>
                  </a:lnTo>
                  <a:lnTo>
                    <a:pt x="12795248" y="6726967"/>
                  </a:lnTo>
                  <a:lnTo>
                    <a:pt x="12791860" y="6724732"/>
                  </a:lnTo>
                  <a:lnTo>
                    <a:pt x="12787471" y="6722072"/>
                  </a:lnTo>
                  <a:lnTo>
                    <a:pt x="12784083" y="6719838"/>
                  </a:lnTo>
                  <a:close/>
                </a:path>
                <a:path w="18018125" h="10245090">
                  <a:moveTo>
                    <a:pt x="11660991" y="6239185"/>
                  </a:moveTo>
                  <a:lnTo>
                    <a:pt x="11657034" y="6238287"/>
                  </a:lnTo>
                  <a:lnTo>
                    <a:pt x="11652076" y="6236961"/>
                  </a:lnTo>
                  <a:lnTo>
                    <a:pt x="11648120" y="6236062"/>
                  </a:lnTo>
                  <a:lnTo>
                    <a:pt x="11644025" y="6238261"/>
                  </a:lnTo>
                  <a:lnTo>
                    <a:pt x="11643125" y="6242217"/>
                  </a:lnTo>
                  <a:lnTo>
                    <a:pt x="11642369" y="6245840"/>
                  </a:lnTo>
                  <a:lnTo>
                    <a:pt x="11644043" y="6249316"/>
                  </a:lnTo>
                  <a:lnTo>
                    <a:pt x="11647382" y="6250741"/>
                  </a:lnTo>
                  <a:lnTo>
                    <a:pt x="11647525" y="6250407"/>
                  </a:lnTo>
                  <a:lnTo>
                    <a:pt x="11648525" y="6250833"/>
                  </a:lnTo>
                  <a:lnTo>
                    <a:pt x="11653483" y="6252159"/>
                  </a:lnTo>
                  <a:lnTo>
                    <a:pt x="11657441" y="6253059"/>
                  </a:lnTo>
                  <a:lnTo>
                    <a:pt x="11661535" y="6250859"/>
                  </a:lnTo>
                  <a:lnTo>
                    <a:pt x="11662434" y="6246903"/>
                  </a:lnTo>
                  <a:lnTo>
                    <a:pt x="11663191" y="6243280"/>
                  </a:lnTo>
                  <a:lnTo>
                    <a:pt x="11660991" y="6239185"/>
                  </a:lnTo>
                  <a:close/>
                </a:path>
                <a:path w="18018125" h="10245090">
                  <a:moveTo>
                    <a:pt x="1229171" y="1780240"/>
                  </a:moveTo>
                  <a:lnTo>
                    <a:pt x="1224452" y="1780200"/>
                  </a:lnTo>
                  <a:lnTo>
                    <a:pt x="1221885" y="1783445"/>
                  </a:lnTo>
                  <a:lnTo>
                    <a:pt x="1219459" y="1786356"/>
                  </a:lnTo>
                  <a:lnTo>
                    <a:pt x="1219420" y="1791074"/>
                  </a:lnTo>
                  <a:lnTo>
                    <a:pt x="1222664" y="1793642"/>
                  </a:lnTo>
                  <a:lnTo>
                    <a:pt x="1226769" y="1796971"/>
                  </a:lnTo>
                  <a:lnTo>
                    <a:pt x="1228771" y="1797825"/>
                  </a:lnTo>
                  <a:lnTo>
                    <a:pt x="1228629" y="1798159"/>
                  </a:lnTo>
                  <a:lnTo>
                    <a:pt x="1231300" y="1799298"/>
                  </a:lnTo>
                  <a:lnTo>
                    <a:pt x="1234682" y="1798769"/>
                  </a:lnTo>
                  <a:lnTo>
                    <a:pt x="1236965" y="1796191"/>
                  </a:lnTo>
                  <a:lnTo>
                    <a:pt x="1239391" y="1793280"/>
                  </a:lnTo>
                  <a:lnTo>
                    <a:pt x="1239430" y="1788562"/>
                  </a:lnTo>
                  <a:lnTo>
                    <a:pt x="1236185" y="1785994"/>
                  </a:lnTo>
                  <a:lnTo>
                    <a:pt x="1232081" y="1782665"/>
                  </a:lnTo>
                  <a:lnTo>
                    <a:pt x="1229171" y="1780240"/>
                  </a:lnTo>
                  <a:close/>
                </a:path>
                <a:path w="18018125" h="10245090">
                  <a:moveTo>
                    <a:pt x="12709326" y="6672166"/>
                  </a:moveTo>
                  <a:lnTo>
                    <a:pt x="12704992" y="6673079"/>
                  </a:lnTo>
                  <a:lnTo>
                    <a:pt x="12702758" y="6676466"/>
                  </a:lnTo>
                  <a:lnTo>
                    <a:pt x="12701376" y="6679033"/>
                  </a:lnTo>
                  <a:lnTo>
                    <a:pt x="12700858" y="6679995"/>
                  </a:lnTo>
                  <a:lnTo>
                    <a:pt x="12701771" y="6684331"/>
                  </a:lnTo>
                  <a:lnTo>
                    <a:pt x="12705158" y="6686565"/>
                  </a:lnTo>
                  <a:lnTo>
                    <a:pt x="12709547" y="6689226"/>
                  </a:lnTo>
                  <a:lnTo>
                    <a:pt x="12713887" y="6691078"/>
                  </a:lnTo>
                  <a:lnTo>
                    <a:pt x="12717553" y="6689880"/>
                  </a:lnTo>
                  <a:lnTo>
                    <a:pt x="12719645" y="6686826"/>
                  </a:lnTo>
                  <a:lnTo>
                    <a:pt x="12721027" y="6684259"/>
                  </a:lnTo>
                  <a:lnTo>
                    <a:pt x="12721546" y="6683296"/>
                  </a:lnTo>
                  <a:lnTo>
                    <a:pt x="12720632" y="6678961"/>
                  </a:lnTo>
                  <a:lnTo>
                    <a:pt x="12717246" y="6676727"/>
                  </a:lnTo>
                  <a:lnTo>
                    <a:pt x="12712856" y="6674066"/>
                  </a:lnTo>
                  <a:lnTo>
                    <a:pt x="12709326" y="6672166"/>
                  </a:lnTo>
                  <a:close/>
                </a:path>
                <a:path w="18018125" h="10245090">
                  <a:moveTo>
                    <a:pt x="11746855" y="6260818"/>
                  </a:moveTo>
                  <a:lnTo>
                    <a:pt x="11742898" y="6259919"/>
                  </a:lnTo>
                  <a:lnTo>
                    <a:pt x="11737940" y="6258594"/>
                  </a:lnTo>
                  <a:lnTo>
                    <a:pt x="11733984" y="6257695"/>
                  </a:lnTo>
                  <a:lnTo>
                    <a:pt x="11729888" y="6259894"/>
                  </a:lnTo>
                  <a:lnTo>
                    <a:pt x="11728990" y="6263850"/>
                  </a:lnTo>
                  <a:lnTo>
                    <a:pt x="11728232" y="6267473"/>
                  </a:lnTo>
                  <a:lnTo>
                    <a:pt x="11729906" y="6270950"/>
                  </a:lnTo>
                  <a:lnTo>
                    <a:pt x="11734247" y="6272802"/>
                  </a:lnTo>
                  <a:lnTo>
                    <a:pt x="11739204" y="6274127"/>
                  </a:lnTo>
                  <a:lnTo>
                    <a:pt x="11743162" y="6275026"/>
                  </a:lnTo>
                  <a:lnTo>
                    <a:pt x="11747257" y="6272827"/>
                  </a:lnTo>
                  <a:lnTo>
                    <a:pt x="11749054" y="6264913"/>
                  </a:lnTo>
                  <a:lnTo>
                    <a:pt x="11746855" y="6260818"/>
                  </a:lnTo>
                  <a:close/>
                </a:path>
                <a:path w="18018125" h="10245090">
                  <a:moveTo>
                    <a:pt x="12633717" y="6626498"/>
                  </a:moveTo>
                  <a:lnTo>
                    <a:pt x="12628905" y="6627602"/>
                  </a:lnTo>
                  <a:lnTo>
                    <a:pt x="12627523" y="6630169"/>
                  </a:lnTo>
                  <a:lnTo>
                    <a:pt x="12627004" y="6631132"/>
                  </a:lnTo>
                  <a:lnTo>
                    <a:pt x="12624913" y="6634184"/>
                  </a:lnTo>
                  <a:lnTo>
                    <a:pt x="12626016" y="6638996"/>
                  </a:lnTo>
                  <a:lnTo>
                    <a:pt x="12629547" y="6640896"/>
                  </a:lnTo>
                  <a:lnTo>
                    <a:pt x="12633935" y="6643558"/>
                  </a:lnTo>
                  <a:lnTo>
                    <a:pt x="12634937" y="6643985"/>
                  </a:lnTo>
                  <a:lnTo>
                    <a:pt x="12634461" y="6644176"/>
                  </a:lnTo>
                  <a:lnTo>
                    <a:pt x="12637799" y="6645600"/>
                  </a:lnTo>
                  <a:lnTo>
                    <a:pt x="12641800" y="6644545"/>
                  </a:lnTo>
                  <a:lnTo>
                    <a:pt x="12643207" y="6641988"/>
                  </a:lnTo>
                  <a:lnTo>
                    <a:pt x="12643558" y="6641349"/>
                  </a:lnTo>
                  <a:lnTo>
                    <a:pt x="12645792" y="6637962"/>
                  </a:lnTo>
                  <a:lnTo>
                    <a:pt x="12644688" y="6633151"/>
                  </a:lnTo>
                  <a:lnTo>
                    <a:pt x="12641158" y="6631251"/>
                  </a:lnTo>
                  <a:lnTo>
                    <a:pt x="12636770" y="6628589"/>
                  </a:lnTo>
                  <a:lnTo>
                    <a:pt x="12633717" y="6626498"/>
                  </a:lnTo>
                  <a:close/>
                </a:path>
                <a:path w="18018125" h="10245090">
                  <a:moveTo>
                    <a:pt x="11832340" y="6284262"/>
                  </a:moveTo>
                  <a:lnTo>
                    <a:pt x="11828526" y="6283030"/>
                  </a:lnTo>
                  <a:lnTo>
                    <a:pt x="11823566" y="6281704"/>
                  </a:lnTo>
                  <a:lnTo>
                    <a:pt x="11819752" y="6280471"/>
                  </a:lnTo>
                  <a:lnTo>
                    <a:pt x="11815992" y="6282813"/>
                  </a:lnTo>
                  <a:lnTo>
                    <a:pt x="11813527" y="6290442"/>
                  </a:lnTo>
                  <a:lnTo>
                    <a:pt x="11815535" y="6294060"/>
                  </a:lnTo>
                  <a:lnTo>
                    <a:pt x="11818872" y="6295483"/>
                  </a:lnTo>
                  <a:lnTo>
                    <a:pt x="11818682" y="6295008"/>
                  </a:lnTo>
                  <a:lnTo>
                    <a:pt x="11819684" y="6295435"/>
                  </a:lnTo>
                  <a:lnTo>
                    <a:pt x="11824641" y="6296761"/>
                  </a:lnTo>
                  <a:lnTo>
                    <a:pt x="11828456" y="6297993"/>
                  </a:lnTo>
                  <a:lnTo>
                    <a:pt x="11832217" y="6295652"/>
                  </a:lnTo>
                  <a:lnTo>
                    <a:pt x="11834682" y="6288023"/>
                  </a:lnTo>
                  <a:lnTo>
                    <a:pt x="11832340" y="6284262"/>
                  </a:lnTo>
                  <a:close/>
                </a:path>
                <a:path w="18018125" h="10245090">
                  <a:moveTo>
                    <a:pt x="1162069" y="1722024"/>
                  </a:moveTo>
                  <a:lnTo>
                    <a:pt x="1157351" y="1721984"/>
                  </a:lnTo>
                  <a:lnTo>
                    <a:pt x="1154783" y="1725229"/>
                  </a:lnTo>
                  <a:lnTo>
                    <a:pt x="1152357" y="1728140"/>
                  </a:lnTo>
                  <a:lnTo>
                    <a:pt x="1152318" y="1732858"/>
                  </a:lnTo>
                  <a:lnTo>
                    <a:pt x="1155563" y="1735426"/>
                  </a:lnTo>
                  <a:lnTo>
                    <a:pt x="1159667" y="1738755"/>
                  </a:lnTo>
                  <a:lnTo>
                    <a:pt x="1160192" y="1739373"/>
                  </a:lnTo>
                  <a:lnTo>
                    <a:pt x="1164198" y="1741082"/>
                  </a:lnTo>
                  <a:lnTo>
                    <a:pt x="1167723" y="1740218"/>
                  </a:lnTo>
                  <a:lnTo>
                    <a:pt x="1169864" y="1737975"/>
                  </a:lnTo>
                  <a:lnTo>
                    <a:pt x="1172289" y="1735064"/>
                  </a:lnTo>
                  <a:lnTo>
                    <a:pt x="1172329" y="1730346"/>
                  </a:lnTo>
                  <a:lnTo>
                    <a:pt x="1169084" y="1727778"/>
                  </a:lnTo>
                  <a:lnTo>
                    <a:pt x="1164980" y="1724449"/>
                  </a:lnTo>
                  <a:lnTo>
                    <a:pt x="1162069" y="1722024"/>
                  </a:lnTo>
                  <a:close/>
                </a:path>
                <a:path w="18018125" h="10245090">
                  <a:moveTo>
                    <a:pt x="11917113" y="6309376"/>
                  </a:moveTo>
                  <a:lnTo>
                    <a:pt x="11913013" y="6308811"/>
                  </a:lnTo>
                  <a:lnTo>
                    <a:pt x="11908341" y="6306818"/>
                  </a:lnTo>
                  <a:lnTo>
                    <a:pt x="11904526" y="6305585"/>
                  </a:lnTo>
                  <a:lnTo>
                    <a:pt x="11900432" y="6307784"/>
                  </a:lnTo>
                  <a:lnTo>
                    <a:pt x="11899199" y="6311598"/>
                  </a:lnTo>
                  <a:lnTo>
                    <a:pt x="11898109" y="6315080"/>
                  </a:lnTo>
                  <a:lnTo>
                    <a:pt x="11899974" y="6319031"/>
                  </a:lnTo>
                  <a:lnTo>
                    <a:pt x="11903646" y="6320597"/>
                  </a:lnTo>
                  <a:lnTo>
                    <a:pt x="11904264" y="6320072"/>
                  </a:lnTo>
                  <a:lnTo>
                    <a:pt x="11908938" y="6322065"/>
                  </a:lnTo>
                  <a:lnTo>
                    <a:pt x="11912753" y="6323298"/>
                  </a:lnTo>
                  <a:lnTo>
                    <a:pt x="11916847" y="6321099"/>
                  </a:lnTo>
                  <a:lnTo>
                    <a:pt x="11919312" y="6313470"/>
                  </a:lnTo>
                  <a:lnTo>
                    <a:pt x="11917113" y="6309376"/>
                  </a:lnTo>
                  <a:close/>
                </a:path>
                <a:path w="18018125" h="10245090">
                  <a:moveTo>
                    <a:pt x="12556391" y="6582071"/>
                  </a:moveTo>
                  <a:lnTo>
                    <a:pt x="12551914" y="6583317"/>
                  </a:lnTo>
                  <a:lnTo>
                    <a:pt x="12548114" y="6590377"/>
                  </a:lnTo>
                  <a:lnTo>
                    <a:pt x="12549361" y="6594854"/>
                  </a:lnTo>
                  <a:lnTo>
                    <a:pt x="12552890" y="6596754"/>
                  </a:lnTo>
                  <a:lnTo>
                    <a:pt x="12557279" y="6599416"/>
                  </a:lnTo>
                  <a:lnTo>
                    <a:pt x="12561286" y="6601125"/>
                  </a:lnTo>
                  <a:lnTo>
                    <a:pt x="12565428" y="6599736"/>
                  </a:lnTo>
                  <a:lnTo>
                    <a:pt x="12567187" y="6596540"/>
                  </a:lnTo>
                  <a:lnTo>
                    <a:pt x="12569087" y="6593010"/>
                  </a:lnTo>
                  <a:lnTo>
                    <a:pt x="12567841" y="6588533"/>
                  </a:lnTo>
                  <a:lnTo>
                    <a:pt x="12564310" y="6586632"/>
                  </a:lnTo>
                  <a:lnTo>
                    <a:pt x="12559922" y="6583971"/>
                  </a:lnTo>
                  <a:lnTo>
                    <a:pt x="12556391" y="6582071"/>
                  </a:lnTo>
                  <a:close/>
                </a:path>
                <a:path w="18018125" h="10245090">
                  <a:moveTo>
                    <a:pt x="12001224" y="6336969"/>
                  </a:moveTo>
                  <a:lnTo>
                    <a:pt x="11997267" y="6336070"/>
                  </a:lnTo>
                  <a:lnTo>
                    <a:pt x="11992593" y="6334076"/>
                  </a:lnTo>
                  <a:lnTo>
                    <a:pt x="11988779" y="6332844"/>
                  </a:lnTo>
                  <a:lnTo>
                    <a:pt x="11985019" y="6335185"/>
                  </a:lnTo>
                  <a:lnTo>
                    <a:pt x="11983452" y="6338858"/>
                  </a:lnTo>
                  <a:lnTo>
                    <a:pt x="11982362" y="6342338"/>
                  </a:lnTo>
                  <a:lnTo>
                    <a:pt x="11984226" y="6346289"/>
                  </a:lnTo>
                  <a:lnTo>
                    <a:pt x="11987899" y="6347856"/>
                  </a:lnTo>
                  <a:lnTo>
                    <a:pt x="11988375" y="6347665"/>
                  </a:lnTo>
                  <a:lnTo>
                    <a:pt x="11993048" y="6349659"/>
                  </a:lnTo>
                  <a:lnTo>
                    <a:pt x="11996862" y="6350891"/>
                  </a:lnTo>
                  <a:lnTo>
                    <a:pt x="12000624" y="6348550"/>
                  </a:lnTo>
                  <a:lnTo>
                    <a:pt x="12002190" y="6344878"/>
                  </a:lnTo>
                  <a:lnTo>
                    <a:pt x="12003423" y="6341063"/>
                  </a:lnTo>
                  <a:lnTo>
                    <a:pt x="12001224" y="6336969"/>
                  </a:lnTo>
                  <a:close/>
                </a:path>
                <a:path w="18018125" h="10245090">
                  <a:moveTo>
                    <a:pt x="12478405" y="6540124"/>
                  </a:moveTo>
                  <a:lnTo>
                    <a:pt x="12473927" y="6541370"/>
                  </a:lnTo>
                  <a:lnTo>
                    <a:pt x="12472361" y="6545043"/>
                  </a:lnTo>
                  <a:lnTo>
                    <a:pt x="12470460" y="6548572"/>
                  </a:lnTo>
                  <a:lnTo>
                    <a:pt x="12471708" y="6553050"/>
                  </a:lnTo>
                  <a:lnTo>
                    <a:pt x="12475094" y="6555284"/>
                  </a:lnTo>
                  <a:lnTo>
                    <a:pt x="12483774" y="6558986"/>
                  </a:lnTo>
                  <a:lnTo>
                    <a:pt x="12488109" y="6558073"/>
                  </a:lnTo>
                  <a:lnTo>
                    <a:pt x="12489676" y="6554400"/>
                  </a:lnTo>
                  <a:lnTo>
                    <a:pt x="12491576" y="6550871"/>
                  </a:lnTo>
                  <a:lnTo>
                    <a:pt x="12490329" y="6546393"/>
                  </a:lnTo>
                  <a:lnTo>
                    <a:pt x="12486942" y="6544160"/>
                  </a:lnTo>
                  <a:lnTo>
                    <a:pt x="12482268" y="6542167"/>
                  </a:lnTo>
                  <a:lnTo>
                    <a:pt x="12478405" y="6540124"/>
                  </a:lnTo>
                  <a:close/>
                </a:path>
                <a:path w="18018125" h="10245090">
                  <a:moveTo>
                    <a:pt x="12084955" y="6366373"/>
                  </a:moveTo>
                  <a:lnTo>
                    <a:pt x="12081141" y="6365140"/>
                  </a:lnTo>
                  <a:lnTo>
                    <a:pt x="12072796" y="6361581"/>
                  </a:lnTo>
                  <a:lnTo>
                    <a:pt x="12068701" y="6363779"/>
                  </a:lnTo>
                  <a:lnTo>
                    <a:pt x="12067135" y="6367451"/>
                  </a:lnTo>
                  <a:lnTo>
                    <a:pt x="12066238" y="6370226"/>
                  </a:lnTo>
                  <a:lnTo>
                    <a:pt x="12065902" y="6371266"/>
                  </a:lnTo>
                  <a:lnTo>
                    <a:pt x="12067434" y="6375075"/>
                  </a:lnTo>
                  <a:lnTo>
                    <a:pt x="12071106" y="6376642"/>
                  </a:lnTo>
                  <a:lnTo>
                    <a:pt x="12071248" y="6376308"/>
                  </a:lnTo>
                  <a:lnTo>
                    <a:pt x="12079928" y="6380011"/>
                  </a:lnTo>
                  <a:lnTo>
                    <a:pt x="12084022" y="6377812"/>
                  </a:lnTo>
                  <a:lnTo>
                    <a:pt x="12087155" y="6370467"/>
                  </a:lnTo>
                  <a:lnTo>
                    <a:pt x="12084955" y="6366373"/>
                  </a:lnTo>
                  <a:close/>
                </a:path>
                <a:path w="18018125" h="10245090">
                  <a:moveTo>
                    <a:pt x="12399230" y="6500037"/>
                  </a:moveTo>
                  <a:lnTo>
                    <a:pt x="12394943" y="6501759"/>
                  </a:lnTo>
                  <a:lnTo>
                    <a:pt x="12391143" y="6508819"/>
                  </a:lnTo>
                  <a:lnTo>
                    <a:pt x="12392724" y="6513439"/>
                  </a:lnTo>
                  <a:lnTo>
                    <a:pt x="12396253" y="6515339"/>
                  </a:lnTo>
                  <a:lnTo>
                    <a:pt x="12404933" y="6519041"/>
                  </a:lnTo>
                  <a:lnTo>
                    <a:pt x="12409077" y="6517653"/>
                  </a:lnTo>
                  <a:lnTo>
                    <a:pt x="12410644" y="6513980"/>
                  </a:lnTo>
                  <a:lnTo>
                    <a:pt x="12412544" y="6510451"/>
                  </a:lnTo>
                  <a:lnTo>
                    <a:pt x="12410963" y="6505831"/>
                  </a:lnTo>
                  <a:lnTo>
                    <a:pt x="12407433" y="6503931"/>
                  </a:lnTo>
                  <a:lnTo>
                    <a:pt x="12402759" y="6501937"/>
                  </a:lnTo>
                  <a:lnTo>
                    <a:pt x="12399230" y="6500037"/>
                  </a:lnTo>
                  <a:close/>
                </a:path>
                <a:path w="18018125" h="10245090">
                  <a:moveTo>
                    <a:pt x="12167833" y="6397780"/>
                  </a:moveTo>
                  <a:lnTo>
                    <a:pt x="12159488" y="6394220"/>
                  </a:lnTo>
                  <a:lnTo>
                    <a:pt x="12155340" y="6392845"/>
                  </a:lnTo>
                  <a:lnTo>
                    <a:pt x="12151387" y="6394710"/>
                  </a:lnTo>
                  <a:lnTo>
                    <a:pt x="12148255" y="6402054"/>
                  </a:lnTo>
                  <a:lnTo>
                    <a:pt x="12149978" y="6406341"/>
                  </a:lnTo>
                  <a:lnTo>
                    <a:pt x="12153650" y="6407907"/>
                  </a:lnTo>
                  <a:lnTo>
                    <a:pt x="12154126" y="6407716"/>
                  </a:lnTo>
                  <a:lnTo>
                    <a:pt x="12158799" y="6409709"/>
                  </a:lnTo>
                  <a:lnTo>
                    <a:pt x="12162947" y="6411084"/>
                  </a:lnTo>
                  <a:lnTo>
                    <a:pt x="12166900" y="6409219"/>
                  </a:lnTo>
                  <a:lnTo>
                    <a:pt x="12168467" y="6405547"/>
                  </a:lnTo>
                  <a:lnTo>
                    <a:pt x="12169475" y="6402426"/>
                  </a:lnTo>
                  <a:lnTo>
                    <a:pt x="12169699" y="6401732"/>
                  </a:lnTo>
                  <a:lnTo>
                    <a:pt x="12167833" y="6397780"/>
                  </a:lnTo>
                  <a:close/>
                </a:path>
                <a:path w="18018125" h="10245090">
                  <a:moveTo>
                    <a:pt x="12331075" y="6467414"/>
                  </a:moveTo>
                  <a:lnTo>
                    <a:pt x="12319057" y="6462287"/>
                  </a:lnTo>
                  <a:lnTo>
                    <a:pt x="12314772" y="6464010"/>
                  </a:lnTo>
                  <a:lnTo>
                    <a:pt x="12311639" y="6471354"/>
                  </a:lnTo>
                  <a:lnTo>
                    <a:pt x="12313219" y="6475974"/>
                  </a:lnTo>
                  <a:lnTo>
                    <a:pt x="12325237" y="6481100"/>
                  </a:lnTo>
                  <a:lnTo>
                    <a:pt x="12329522" y="6479377"/>
                  </a:lnTo>
                  <a:lnTo>
                    <a:pt x="12332655" y="6472033"/>
                  </a:lnTo>
                  <a:lnTo>
                    <a:pt x="12331075" y="6467414"/>
                  </a:lnTo>
                  <a:close/>
                </a:path>
                <a:path w="18018125" h="10245090">
                  <a:moveTo>
                    <a:pt x="12249714" y="6431524"/>
                  </a:moveTo>
                  <a:lnTo>
                    <a:pt x="12237698" y="6426398"/>
                  </a:lnTo>
                  <a:lnTo>
                    <a:pt x="12233411" y="6428121"/>
                  </a:lnTo>
                  <a:lnTo>
                    <a:pt x="12230278" y="6435465"/>
                  </a:lnTo>
                  <a:lnTo>
                    <a:pt x="12232002" y="6439751"/>
                  </a:lnTo>
                  <a:lnTo>
                    <a:pt x="12244018" y="6444877"/>
                  </a:lnTo>
                  <a:lnTo>
                    <a:pt x="12248305" y="6443155"/>
                  </a:lnTo>
                  <a:lnTo>
                    <a:pt x="12251438" y="6435810"/>
                  </a:lnTo>
                  <a:lnTo>
                    <a:pt x="12249714" y="6431524"/>
                  </a:lnTo>
                  <a:close/>
                </a:path>
                <a:path w="18018125" h="10245090">
                  <a:moveTo>
                    <a:pt x="1096347" y="1662423"/>
                  </a:moveTo>
                  <a:lnTo>
                    <a:pt x="1091820" y="1662860"/>
                  </a:lnTo>
                  <a:lnTo>
                    <a:pt x="1089061" y="1665628"/>
                  </a:lnTo>
                  <a:lnTo>
                    <a:pt x="1086159" y="1668731"/>
                  </a:lnTo>
                  <a:lnTo>
                    <a:pt x="1086596" y="1673257"/>
                  </a:lnTo>
                  <a:lnTo>
                    <a:pt x="1089364" y="1676016"/>
                  </a:lnTo>
                  <a:lnTo>
                    <a:pt x="1093326" y="1679679"/>
                  </a:lnTo>
                  <a:lnTo>
                    <a:pt x="1094187" y="1680441"/>
                  </a:lnTo>
                  <a:lnTo>
                    <a:pt x="1095520" y="1681010"/>
                  </a:lnTo>
                  <a:lnTo>
                    <a:pt x="1095378" y="1681344"/>
                  </a:lnTo>
                  <a:lnTo>
                    <a:pt x="1098049" y="1682483"/>
                  </a:lnTo>
                  <a:lnTo>
                    <a:pt x="1101574" y="1681620"/>
                  </a:lnTo>
                  <a:lnTo>
                    <a:pt x="1103715" y="1679376"/>
                  </a:lnTo>
                  <a:lnTo>
                    <a:pt x="1106616" y="1676274"/>
                  </a:lnTo>
                  <a:lnTo>
                    <a:pt x="1106179" y="1671747"/>
                  </a:lnTo>
                  <a:lnTo>
                    <a:pt x="1103410" y="1668988"/>
                  </a:lnTo>
                  <a:lnTo>
                    <a:pt x="1096347" y="1662423"/>
                  </a:lnTo>
                  <a:close/>
                </a:path>
                <a:path w="18018125" h="10245090">
                  <a:moveTo>
                    <a:pt x="1031243" y="1602297"/>
                  </a:moveTo>
                  <a:lnTo>
                    <a:pt x="1026717" y="1602734"/>
                  </a:lnTo>
                  <a:lnTo>
                    <a:pt x="1023957" y="1605503"/>
                  </a:lnTo>
                  <a:lnTo>
                    <a:pt x="1021056" y="1608605"/>
                  </a:lnTo>
                  <a:lnTo>
                    <a:pt x="1021492" y="1613132"/>
                  </a:lnTo>
                  <a:lnTo>
                    <a:pt x="1024261" y="1615891"/>
                  </a:lnTo>
                  <a:lnTo>
                    <a:pt x="1028222" y="1619553"/>
                  </a:lnTo>
                  <a:lnTo>
                    <a:pt x="1028748" y="1620172"/>
                  </a:lnTo>
                  <a:lnTo>
                    <a:pt x="1032754" y="1621881"/>
                  </a:lnTo>
                  <a:lnTo>
                    <a:pt x="1036136" y="1621351"/>
                  </a:lnTo>
                  <a:lnTo>
                    <a:pt x="1038277" y="1619108"/>
                  </a:lnTo>
                  <a:lnTo>
                    <a:pt x="1041179" y="1616005"/>
                  </a:lnTo>
                  <a:lnTo>
                    <a:pt x="1040742" y="1611479"/>
                  </a:lnTo>
                  <a:lnTo>
                    <a:pt x="1037973" y="1608720"/>
                  </a:lnTo>
                  <a:lnTo>
                    <a:pt x="1034346" y="1605199"/>
                  </a:lnTo>
                  <a:lnTo>
                    <a:pt x="1031243" y="1602297"/>
                  </a:lnTo>
                  <a:close/>
                </a:path>
                <a:path w="18018125" h="10245090">
                  <a:moveTo>
                    <a:pt x="967902" y="1541740"/>
                  </a:moveTo>
                  <a:lnTo>
                    <a:pt x="963042" y="1542034"/>
                  </a:lnTo>
                  <a:lnTo>
                    <a:pt x="957523" y="1547571"/>
                  </a:lnTo>
                  <a:lnTo>
                    <a:pt x="957818" y="1552432"/>
                  </a:lnTo>
                  <a:lnTo>
                    <a:pt x="960587" y="1555191"/>
                  </a:lnTo>
                  <a:lnTo>
                    <a:pt x="964214" y="1558711"/>
                  </a:lnTo>
                  <a:lnTo>
                    <a:pt x="964739" y="1559330"/>
                  </a:lnTo>
                  <a:lnTo>
                    <a:pt x="969079" y="1561181"/>
                  </a:lnTo>
                  <a:lnTo>
                    <a:pt x="972462" y="1560651"/>
                  </a:lnTo>
                  <a:lnTo>
                    <a:pt x="974602" y="1558408"/>
                  </a:lnTo>
                  <a:lnTo>
                    <a:pt x="977362" y="1555639"/>
                  </a:lnTo>
                  <a:lnTo>
                    <a:pt x="977067" y="1550779"/>
                  </a:lnTo>
                  <a:lnTo>
                    <a:pt x="974299" y="1548019"/>
                  </a:lnTo>
                  <a:lnTo>
                    <a:pt x="970671" y="1544500"/>
                  </a:lnTo>
                  <a:lnTo>
                    <a:pt x="967902" y="1541740"/>
                  </a:lnTo>
                  <a:close/>
                </a:path>
                <a:path w="18018125" h="10245090">
                  <a:moveTo>
                    <a:pt x="904797" y="1479705"/>
                  </a:moveTo>
                  <a:lnTo>
                    <a:pt x="900079" y="1479665"/>
                  </a:lnTo>
                  <a:lnTo>
                    <a:pt x="894561" y="1485203"/>
                  </a:lnTo>
                  <a:lnTo>
                    <a:pt x="894521" y="1489920"/>
                  </a:lnTo>
                  <a:lnTo>
                    <a:pt x="897290" y="1492680"/>
                  </a:lnTo>
                  <a:lnTo>
                    <a:pt x="900917" y="1496200"/>
                  </a:lnTo>
                  <a:lnTo>
                    <a:pt x="901776" y="1496961"/>
                  </a:lnTo>
                  <a:lnTo>
                    <a:pt x="903445" y="1497673"/>
                  </a:lnTo>
                  <a:lnTo>
                    <a:pt x="902970" y="1497864"/>
                  </a:lnTo>
                  <a:lnTo>
                    <a:pt x="905640" y="1499003"/>
                  </a:lnTo>
                  <a:lnTo>
                    <a:pt x="909023" y="1498474"/>
                  </a:lnTo>
                  <a:lnTo>
                    <a:pt x="911163" y="1496230"/>
                  </a:lnTo>
                  <a:lnTo>
                    <a:pt x="913923" y="1493462"/>
                  </a:lnTo>
                  <a:lnTo>
                    <a:pt x="913962" y="1488743"/>
                  </a:lnTo>
                  <a:lnTo>
                    <a:pt x="911194" y="1485984"/>
                  </a:lnTo>
                  <a:lnTo>
                    <a:pt x="907566" y="1482464"/>
                  </a:lnTo>
                  <a:lnTo>
                    <a:pt x="904797" y="1479705"/>
                  </a:lnTo>
                  <a:close/>
                </a:path>
                <a:path w="18018125" h="10245090">
                  <a:moveTo>
                    <a:pt x="843356" y="1415618"/>
                  </a:moveTo>
                  <a:lnTo>
                    <a:pt x="838639" y="1415578"/>
                  </a:lnTo>
                  <a:lnTo>
                    <a:pt x="833120" y="1421115"/>
                  </a:lnTo>
                  <a:lnTo>
                    <a:pt x="833081" y="1425832"/>
                  </a:lnTo>
                  <a:lnTo>
                    <a:pt x="835849" y="1428592"/>
                  </a:lnTo>
                  <a:lnTo>
                    <a:pt x="839334" y="1432446"/>
                  </a:lnTo>
                  <a:lnTo>
                    <a:pt x="840052" y="1433542"/>
                  </a:lnTo>
                  <a:lnTo>
                    <a:pt x="841720" y="1434253"/>
                  </a:lnTo>
                  <a:lnTo>
                    <a:pt x="841862" y="1433919"/>
                  </a:lnTo>
                  <a:lnTo>
                    <a:pt x="844199" y="1434916"/>
                  </a:lnTo>
                  <a:lnTo>
                    <a:pt x="847440" y="1434720"/>
                  </a:lnTo>
                  <a:lnTo>
                    <a:pt x="849580" y="1432477"/>
                  </a:lnTo>
                  <a:lnTo>
                    <a:pt x="852340" y="1429708"/>
                  </a:lnTo>
                  <a:lnTo>
                    <a:pt x="852379" y="1424990"/>
                  </a:lnTo>
                  <a:lnTo>
                    <a:pt x="849611" y="1422231"/>
                  </a:lnTo>
                  <a:lnTo>
                    <a:pt x="846125" y="1418377"/>
                  </a:lnTo>
                  <a:lnTo>
                    <a:pt x="843356" y="1415618"/>
                  </a:lnTo>
                  <a:close/>
                </a:path>
                <a:path w="18018125" h="10245090">
                  <a:moveTo>
                    <a:pt x="783010" y="1350813"/>
                  </a:moveTo>
                  <a:lnTo>
                    <a:pt x="778626" y="1350916"/>
                  </a:lnTo>
                  <a:lnTo>
                    <a:pt x="775533" y="1353542"/>
                  </a:lnTo>
                  <a:lnTo>
                    <a:pt x="772298" y="1356502"/>
                  </a:lnTo>
                  <a:lnTo>
                    <a:pt x="772401" y="1360886"/>
                  </a:lnTo>
                  <a:lnTo>
                    <a:pt x="775027" y="1363980"/>
                  </a:lnTo>
                  <a:lnTo>
                    <a:pt x="778512" y="1367834"/>
                  </a:lnTo>
                  <a:lnTo>
                    <a:pt x="778895" y="1368786"/>
                  </a:lnTo>
                  <a:lnTo>
                    <a:pt x="783569" y="1370780"/>
                  </a:lnTo>
                  <a:lnTo>
                    <a:pt x="786951" y="1370250"/>
                  </a:lnTo>
                  <a:lnTo>
                    <a:pt x="788949" y="1368341"/>
                  </a:lnTo>
                  <a:lnTo>
                    <a:pt x="792185" y="1365380"/>
                  </a:lnTo>
                  <a:lnTo>
                    <a:pt x="792082" y="1360996"/>
                  </a:lnTo>
                  <a:lnTo>
                    <a:pt x="789456" y="1357903"/>
                  </a:lnTo>
                  <a:lnTo>
                    <a:pt x="783010" y="1350813"/>
                  </a:lnTo>
                  <a:close/>
                </a:path>
                <a:path w="18018125" h="10245090">
                  <a:moveTo>
                    <a:pt x="723951" y="1285768"/>
                  </a:moveTo>
                  <a:lnTo>
                    <a:pt x="719376" y="1285395"/>
                  </a:lnTo>
                  <a:lnTo>
                    <a:pt x="713189" y="1290648"/>
                  </a:lnTo>
                  <a:lnTo>
                    <a:pt x="712816" y="1295223"/>
                  </a:lnTo>
                  <a:lnTo>
                    <a:pt x="715442" y="1298317"/>
                  </a:lnTo>
                  <a:lnTo>
                    <a:pt x="718928" y="1302170"/>
                  </a:lnTo>
                  <a:lnTo>
                    <a:pt x="719644" y="1303265"/>
                  </a:lnTo>
                  <a:lnTo>
                    <a:pt x="723984" y="1305116"/>
                  </a:lnTo>
                  <a:lnTo>
                    <a:pt x="727224" y="1304920"/>
                  </a:lnTo>
                  <a:lnTo>
                    <a:pt x="729222" y="1303011"/>
                  </a:lnTo>
                  <a:lnTo>
                    <a:pt x="732315" y="1300385"/>
                  </a:lnTo>
                  <a:lnTo>
                    <a:pt x="732689" y="1295809"/>
                  </a:lnTo>
                  <a:lnTo>
                    <a:pt x="730062" y="1292717"/>
                  </a:lnTo>
                  <a:lnTo>
                    <a:pt x="726577" y="1288862"/>
                  </a:lnTo>
                  <a:lnTo>
                    <a:pt x="723951" y="1285768"/>
                  </a:lnTo>
                  <a:close/>
                </a:path>
                <a:path w="18018125" h="10245090">
                  <a:moveTo>
                    <a:pt x="666080" y="1218864"/>
                  </a:moveTo>
                  <a:lnTo>
                    <a:pt x="661504" y="1218490"/>
                  </a:lnTo>
                  <a:lnTo>
                    <a:pt x="655318" y="1223743"/>
                  </a:lnTo>
                  <a:lnTo>
                    <a:pt x="654944" y="1228319"/>
                  </a:lnTo>
                  <a:lnTo>
                    <a:pt x="657571" y="1231411"/>
                  </a:lnTo>
                  <a:lnTo>
                    <a:pt x="661056" y="1235266"/>
                  </a:lnTo>
                  <a:lnTo>
                    <a:pt x="661773" y="1236361"/>
                  </a:lnTo>
                  <a:lnTo>
                    <a:pt x="666112" y="1238212"/>
                  </a:lnTo>
                  <a:lnTo>
                    <a:pt x="669019" y="1237873"/>
                  </a:lnTo>
                  <a:lnTo>
                    <a:pt x="671351" y="1236106"/>
                  </a:lnTo>
                  <a:lnTo>
                    <a:pt x="674444" y="1233480"/>
                  </a:lnTo>
                  <a:lnTo>
                    <a:pt x="674817" y="1228904"/>
                  </a:lnTo>
                  <a:lnTo>
                    <a:pt x="672191" y="1225811"/>
                  </a:lnTo>
                  <a:lnTo>
                    <a:pt x="668706" y="1221957"/>
                  </a:lnTo>
                  <a:lnTo>
                    <a:pt x="666080" y="1218864"/>
                  </a:lnTo>
                  <a:close/>
                </a:path>
                <a:path w="18018125" h="10245090">
                  <a:moveTo>
                    <a:pt x="609922" y="1150717"/>
                  </a:moveTo>
                  <a:lnTo>
                    <a:pt x="605488" y="1150010"/>
                  </a:lnTo>
                  <a:lnTo>
                    <a:pt x="599302" y="1155263"/>
                  </a:lnTo>
                  <a:lnTo>
                    <a:pt x="598595" y="1159695"/>
                  </a:lnTo>
                  <a:lnTo>
                    <a:pt x="601221" y="1162789"/>
                  </a:lnTo>
                  <a:lnTo>
                    <a:pt x="604564" y="1166977"/>
                  </a:lnTo>
                  <a:lnTo>
                    <a:pt x="605281" y="1168071"/>
                  </a:lnTo>
                  <a:lnTo>
                    <a:pt x="607284" y="1168925"/>
                  </a:lnTo>
                  <a:lnTo>
                    <a:pt x="607142" y="1169259"/>
                  </a:lnTo>
                  <a:lnTo>
                    <a:pt x="609478" y="1170256"/>
                  </a:lnTo>
                  <a:lnTo>
                    <a:pt x="612384" y="1169918"/>
                  </a:lnTo>
                  <a:lnTo>
                    <a:pt x="614716" y="1168151"/>
                  </a:lnTo>
                  <a:lnTo>
                    <a:pt x="618143" y="1165667"/>
                  </a:lnTo>
                  <a:lnTo>
                    <a:pt x="618517" y="1161091"/>
                  </a:lnTo>
                  <a:lnTo>
                    <a:pt x="615891" y="1157998"/>
                  </a:lnTo>
                  <a:lnTo>
                    <a:pt x="612548" y="1153810"/>
                  </a:lnTo>
                  <a:lnTo>
                    <a:pt x="609922" y="1150717"/>
                  </a:lnTo>
                  <a:close/>
                </a:path>
                <a:path w="18018125" h="10245090">
                  <a:moveTo>
                    <a:pt x="555286" y="1080852"/>
                  </a:moveTo>
                  <a:lnTo>
                    <a:pt x="550519" y="1080003"/>
                  </a:lnTo>
                  <a:lnTo>
                    <a:pt x="547426" y="1082628"/>
                  </a:lnTo>
                  <a:lnTo>
                    <a:pt x="544475" y="1084921"/>
                  </a:lnTo>
                  <a:lnTo>
                    <a:pt x="543625" y="1089688"/>
                  </a:lnTo>
                  <a:lnTo>
                    <a:pt x="546252" y="1092781"/>
                  </a:lnTo>
                  <a:lnTo>
                    <a:pt x="549595" y="1096969"/>
                  </a:lnTo>
                  <a:lnTo>
                    <a:pt x="550169" y="1098398"/>
                  </a:lnTo>
                  <a:lnTo>
                    <a:pt x="552506" y="1099394"/>
                  </a:lnTo>
                  <a:lnTo>
                    <a:pt x="552315" y="1098918"/>
                  </a:lnTo>
                  <a:lnTo>
                    <a:pt x="554651" y="1099915"/>
                  </a:lnTo>
                  <a:lnTo>
                    <a:pt x="557415" y="1099910"/>
                  </a:lnTo>
                  <a:lnTo>
                    <a:pt x="559747" y="1098144"/>
                  </a:lnTo>
                  <a:lnTo>
                    <a:pt x="562698" y="1095850"/>
                  </a:lnTo>
                  <a:lnTo>
                    <a:pt x="563547" y="1091084"/>
                  </a:lnTo>
                  <a:lnTo>
                    <a:pt x="560921" y="1087990"/>
                  </a:lnTo>
                  <a:lnTo>
                    <a:pt x="557578" y="1083802"/>
                  </a:lnTo>
                  <a:lnTo>
                    <a:pt x="555286" y="1080852"/>
                  </a:lnTo>
                  <a:close/>
                </a:path>
                <a:path w="18018125" h="10245090">
                  <a:moveTo>
                    <a:pt x="502889" y="1010364"/>
                  </a:moveTo>
                  <a:lnTo>
                    <a:pt x="498456" y="1009656"/>
                  </a:lnTo>
                  <a:lnTo>
                    <a:pt x="491602" y="1014624"/>
                  </a:lnTo>
                  <a:lnTo>
                    <a:pt x="490895" y="1019057"/>
                  </a:lnTo>
                  <a:lnTo>
                    <a:pt x="493378" y="1022484"/>
                  </a:lnTo>
                  <a:lnTo>
                    <a:pt x="496387" y="1026529"/>
                  </a:lnTo>
                  <a:lnTo>
                    <a:pt x="496962" y="1027958"/>
                  </a:lnTo>
                  <a:lnTo>
                    <a:pt x="501969" y="1030094"/>
                  </a:lnTo>
                  <a:lnTo>
                    <a:pt x="504542" y="1029613"/>
                  </a:lnTo>
                  <a:lnTo>
                    <a:pt x="506731" y="1028180"/>
                  </a:lnTo>
                  <a:lnTo>
                    <a:pt x="510158" y="1025696"/>
                  </a:lnTo>
                  <a:lnTo>
                    <a:pt x="510866" y="1021263"/>
                  </a:lnTo>
                  <a:lnTo>
                    <a:pt x="508382" y="1017836"/>
                  </a:lnTo>
                  <a:lnTo>
                    <a:pt x="505373" y="1013791"/>
                  </a:lnTo>
                  <a:lnTo>
                    <a:pt x="502889" y="1010364"/>
                  </a:lnTo>
                  <a:close/>
                </a:path>
                <a:path w="18018125" h="10245090">
                  <a:moveTo>
                    <a:pt x="451538" y="938349"/>
                  </a:moveTo>
                  <a:lnTo>
                    <a:pt x="447105" y="937641"/>
                  </a:lnTo>
                  <a:lnTo>
                    <a:pt x="443820" y="939791"/>
                  </a:lnTo>
                  <a:lnTo>
                    <a:pt x="440393" y="942275"/>
                  </a:lnTo>
                  <a:lnTo>
                    <a:pt x="439686" y="946708"/>
                  </a:lnTo>
                  <a:lnTo>
                    <a:pt x="444702" y="954373"/>
                  </a:lnTo>
                  <a:lnTo>
                    <a:pt x="445610" y="955943"/>
                  </a:lnTo>
                  <a:lnTo>
                    <a:pt x="450284" y="957937"/>
                  </a:lnTo>
                  <a:lnTo>
                    <a:pt x="452713" y="957790"/>
                  </a:lnTo>
                  <a:lnTo>
                    <a:pt x="454904" y="956356"/>
                  </a:lnTo>
                  <a:lnTo>
                    <a:pt x="458331" y="953872"/>
                  </a:lnTo>
                  <a:lnTo>
                    <a:pt x="459038" y="949439"/>
                  </a:lnTo>
                  <a:lnTo>
                    <a:pt x="454022" y="941775"/>
                  </a:lnTo>
                  <a:lnTo>
                    <a:pt x="451538" y="938349"/>
                  </a:lnTo>
                  <a:close/>
                </a:path>
                <a:path w="18018125" h="10245090">
                  <a:moveTo>
                    <a:pt x="402234" y="865234"/>
                  </a:moveTo>
                  <a:lnTo>
                    <a:pt x="397467" y="864384"/>
                  </a:lnTo>
                  <a:lnTo>
                    <a:pt x="390898" y="868684"/>
                  </a:lnTo>
                  <a:lnTo>
                    <a:pt x="390113" y="873084"/>
                  </a:lnTo>
                  <a:lnTo>
                    <a:pt x="390048" y="873451"/>
                  </a:lnTo>
                  <a:lnTo>
                    <a:pt x="395782" y="882210"/>
                  </a:lnTo>
                  <a:lnTo>
                    <a:pt x="398310" y="883683"/>
                  </a:lnTo>
                  <a:lnTo>
                    <a:pt x="400647" y="884680"/>
                  </a:lnTo>
                  <a:lnTo>
                    <a:pt x="403077" y="884532"/>
                  </a:lnTo>
                  <a:lnTo>
                    <a:pt x="408551" y="880949"/>
                  </a:lnTo>
                  <a:lnTo>
                    <a:pt x="409335" y="876549"/>
                  </a:lnTo>
                  <a:lnTo>
                    <a:pt x="409400" y="876182"/>
                  </a:lnTo>
                  <a:lnTo>
                    <a:pt x="402234" y="865234"/>
                  </a:lnTo>
                  <a:close/>
                </a:path>
                <a:path w="18018125" h="10245090">
                  <a:moveTo>
                    <a:pt x="354786" y="790543"/>
                  </a:moveTo>
                  <a:lnTo>
                    <a:pt x="350161" y="789360"/>
                  </a:lnTo>
                  <a:lnTo>
                    <a:pt x="343592" y="793660"/>
                  </a:lnTo>
                  <a:lnTo>
                    <a:pt x="342409" y="798284"/>
                  </a:lnTo>
                  <a:lnTo>
                    <a:pt x="347425" y="805948"/>
                  </a:lnTo>
                  <a:lnTo>
                    <a:pt x="348333" y="807519"/>
                  </a:lnTo>
                  <a:lnTo>
                    <a:pt x="350862" y="808992"/>
                  </a:lnTo>
                  <a:lnTo>
                    <a:pt x="352865" y="809847"/>
                  </a:lnTo>
                  <a:lnTo>
                    <a:pt x="355295" y="809699"/>
                  </a:lnTo>
                  <a:lnTo>
                    <a:pt x="360769" y="806116"/>
                  </a:lnTo>
                  <a:lnTo>
                    <a:pt x="361952" y="801492"/>
                  </a:lnTo>
                  <a:lnTo>
                    <a:pt x="354786" y="790543"/>
                  </a:lnTo>
                  <a:close/>
                </a:path>
                <a:path w="18018125" h="10245090">
                  <a:moveTo>
                    <a:pt x="309527" y="714419"/>
                  </a:moveTo>
                  <a:lnTo>
                    <a:pt x="305236" y="713378"/>
                  </a:lnTo>
                  <a:lnTo>
                    <a:pt x="298000" y="717393"/>
                  </a:lnTo>
                  <a:lnTo>
                    <a:pt x="296959" y="721684"/>
                  </a:lnTo>
                  <a:lnTo>
                    <a:pt x="298966" y="725302"/>
                  </a:lnTo>
                  <a:lnTo>
                    <a:pt x="302599" y="731588"/>
                  </a:lnTo>
                  <a:lnTo>
                    <a:pt x="305127" y="733060"/>
                  </a:lnTo>
                  <a:lnTo>
                    <a:pt x="306796" y="733772"/>
                  </a:lnTo>
                  <a:lnTo>
                    <a:pt x="309226" y="733625"/>
                  </a:lnTo>
                  <a:lnTo>
                    <a:pt x="311273" y="732526"/>
                  </a:lnTo>
                  <a:lnTo>
                    <a:pt x="314892" y="730518"/>
                  </a:lnTo>
                  <a:lnTo>
                    <a:pt x="315933" y="726227"/>
                  </a:lnTo>
                  <a:lnTo>
                    <a:pt x="313925" y="722609"/>
                  </a:lnTo>
                  <a:lnTo>
                    <a:pt x="311535" y="718038"/>
                  </a:lnTo>
                  <a:lnTo>
                    <a:pt x="309527" y="714419"/>
                  </a:lnTo>
                  <a:close/>
                </a:path>
                <a:path w="18018125" h="10245090">
                  <a:moveTo>
                    <a:pt x="267033" y="638291"/>
                  </a:moveTo>
                  <a:lnTo>
                    <a:pt x="262551" y="636774"/>
                  </a:lnTo>
                  <a:lnTo>
                    <a:pt x="258932" y="638781"/>
                  </a:lnTo>
                  <a:lnTo>
                    <a:pt x="255456" y="640455"/>
                  </a:lnTo>
                  <a:lnTo>
                    <a:pt x="253939" y="644937"/>
                  </a:lnTo>
                  <a:lnTo>
                    <a:pt x="255947" y="648556"/>
                  </a:lnTo>
                  <a:lnTo>
                    <a:pt x="258337" y="653126"/>
                  </a:lnTo>
                  <a:lnTo>
                    <a:pt x="258911" y="654555"/>
                  </a:lnTo>
                  <a:lnTo>
                    <a:pt x="261773" y="656170"/>
                  </a:lnTo>
                  <a:lnTo>
                    <a:pt x="261631" y="656504"/>
                  </a:lnTo>
                  <a:lnTo>
                    <a:pt x="263634" y="657359"/>
                  </a:lnTo>
                  <a:lnTo>
                    <a:pt x="266064" y="657212"/>
                  </a:lnTo>
                  <a:lnTo>
                    <a:pt x="268111" y="656112"/>
                  </a:lnTo>
                  <a:lnTo>
                    <a:pt x="271730" y="654105"/>
                  </a:lnTo>
                  <a:lnTo>
                    <a:pt x="273105" y="649957"/>
                  </a:lnTo>
                  <a:lnTo>
                    <a:pt x="271097" y="646338"/>
                  </a:lnTo>
                  <a:lnTo>
                    <a:pt x="268707" y="641767"/>
                  </a:lnTo>
                  <a:lnTo>
                    <a:pt x="267033" y="638291"/>
                  </a:lnTo>
                  <a:close/>
                </a:path>
                <a:path w="18018125" h="10245090">
                  <a:moveTo>
                    <a:pt x="226012" y="559634"/>
                  </a:moveTo>
                  <a:lnTo>
                    <a:pt x="221387" y="558451"/>
                  </a:lnTo>
                  <a:lnTo>
                    <a:pt x="217911" y="560125"/>
                  </a:lnTo>
                  <a:lnTo>
                    <a:pt x="214101" y="561656"/>
                  </a:lnTo>
                  <a:lnTo>
                    <a:pt x="224901" y="578889"/>
                  </a:lnTo>
                  <a:lnTo>
                    <a:pt x="226947" y="577790"/>
                  </a:lnTo>
                  <a:lnTo>
                    <a:pt x="230424" y="576116"/>
                  </a:lnTo>
                  <a:lnTo>
                    <a:pt x="231941" y="571634"/>
                  </a:lnTo>
                  <a:lnTo>
                    <a:pt x="229933" y="568015"/>
                  </a:lnTo>
                  <a:lnTo>
                    <a:pt x="227543" y="563445"/>
                  </a:lnTo>
                  <a:lnTo>
                    <a:pt x="226012" y="559634"/>
                  </a:lnTo>
                  <a:close/>
                </a:path>
                <a:path w="18018125" h="10245090">
                  <a:moveTo>
                    <a:pt x="186895" y="480211"/>
                  </a:moveTo>
                  <a:lnTo>
                    <a:pt x="182412" y="478695"/>
                  </a:lnTo>
                  <a:lnTo>
                    <a:pt x="175461" y="482042"/>
                  </a:lnTo>
                  <a:lnTo>
                    <a:pt x="173943" y="486525"/>
                  </a:lnTo>
                  <a:lnTo>
                    <a:pt x="175617" y="490000"/>
                  </a:lnTo>
                  <a:lnTo>
                    <a:pt x="177865" y="494906"/>
                  </a:lnTo>
                  <a:lnTo>
                    <a:pt x="178440" y="496333"/>
                  </a:lnTo>
                  <a:lnTo>
                    <a:pt x="181493" y="498425"/>
                  </a:lnTo>
                  <a:lnTo>
                    <a:pt x="183496" y="499279"/>
                  </a:lnTo>
                  <a:lnTo>
                    <a:pt x="185593" y="498990"/>
                  </a:lnTo>
                  <a:lnTo>
                    <a:pt x="187497" y="498225"/>
                  </a:lnTo>
                  <a:lnTo>
                    <a:pt x="190973" y="496551"/>
                  </a:lnTo>
                  <a:lnTo>
                    <a:pt x="192491" y="492069"/>
                  </a:lnTo>
                  <a:lnTo>
                    <a:pt x="190817" y="488592"/>
                  </a:lnTo>
                  <a:lnTo>
                    <a:pt x="188569" y="483688"/>
                  </a:lnTo>
                  <a:lnTo>
                    <a:pt x="186895" y="480211"/>
                  </a:lnTo>
                  <a:close/>
                </a:path>
                <a:path w="18018125" h="10245090">
                  <a:moveTo>
                    <a:pt x="151161" y="400260"/>
                  </a:moveTo>
                  <a:lnTo>
                    <a:pt x="147155" y="398551"/>
                  </a:lnTo>
                  <a:lnTo>
                    <a:pt x="139536" y="401614"/>
                  </a:lnTo>
                  <a:lnTo>
                    <a:pt x="137827" y="405619"/>
                  </a:lnTo>
                  <a:lnTo>
                    <a:pt x="141273" y="414191"/>
                  </a:lnTo>
                  <a:lnTo>
                    <a:pt x="142181" y="415763"/>
                  </a:lnTo>
                  <a:lnTo>
                    <a:pt x="145234" y="417854"/>
                  </a:lnTo>
                  <a:lnTo>
                    <a:pt x="144758" y="418046"/>
                  </a:lnTo>
                  <a:lnTo>
                    <a:pt x="146761" y="418900"/>
                  </a:lnTo>
                  <a:lnTo>
                    <a:pt x="148715" y="418945"/>
                  </a:lnTo>
                  <a:lnTo>
                    <a:pt x="154429" y="416648"/>
                  </a:lnTo>
                  <a:lnTo>
                    <a:pt x="156138" y="412642"/>
                  </a:lnTo>
                  <a:lnTo>
                    <a:pt x="151161" y="400260"/>
                  </a:lnTo>
                  <a:close/>
                </a:path>
                <a:path w="18018125" h="10245090">
                  <a:moveTo>
                    <a:pt x="117425" y="318398"/>
                  </a:moveTo>
                  <a:lnTo>
                    <a:pt x="113086" y="316547"/>
                  </a:lnTo>
                  <a:lnTo>
                    <a:pt x="109276" y="318077"/>
                  </a:lnTo>
                  <a:lnTo>
                    <a:pt x="105609" y="319276"/>
                  </a:lnTo>
                  <a:lnTo>
                    <a:pt x="114645" y="336940"/>
                  </a:lnTo>
                  <a:lnTo>
                    <a:pt x="116550" y="336174"/>
                  </a:lnTo>
                  <a:lnTo>
                    <a:pt x="120218" y="334976"/>
                  </a:lnTo>
                  <a:lnTo>
                    <a:pt x="122069" y="330637"/>
                  </a:lnTo>
                  <a:lnTo>
                    <a:pt x="118623" y="322065"/>
                  </a:lnTo>
                  <a:lnTo>
                    <a:pt x="117425" y="318398"/>
                  </a:lnTo>
                  <a:close/>
                </a:path>
                <a:path w="18018125" h="10245090">
                  <a:moveTo>
                    <a:pt x="81731" y="233727"/>
                  </a:moveTo>
                  <a:lnTo>
                    <a:pt x="77921" y="235259"/>
                  </a:lnTo>
                  <a:lnTo>
                    <a:pt x="74254" y="236456"/>
                  </a:lnTo>
                  <a:lnTo>
                    <a:pt x="72237" y="240331"/>
                  </a:lnTo>
                  <a:lnTo>
                    <a:pt x="72069" y="240654"/>
                  </a:lnTo>
                  <a:lnTo>
                    <a:pt x="73600" y="244464"/>
                  </a:lnTo>
                  <a:lnTo>
                    <a:pt x="75373" y="249559"/>
                  </a:lnTo>
                  <a:lnTo>
                    <a:pt x="76138" y="251465"/>
                  </a:lnTo>
                  <a:lnTo>
                    <a:pt x="77856" y="252987"/>
                  </a:lnTo>
                  <a:lnTo>
                    <a:pt x="79525" y="253699"/>
                  </a:lnTo>
                  <a:lnTo>
                    <a:pt x="79668" y="253365"/>
                  </a:lnTo>
                  <a:lnTo>
                    <a:pt x="81337" y="254077"/>
                  </a:lnTo>
                  <a:lnTo>
                    <a:pt x="83149" y="254455"/>
                  </a:lnTo>
                  <a:lnTo>
                    <a:pt x="88387" y="252350"/>
                  </a:lnTo>
                  <a:lnTo>
                    <a:pt x="90404" y="248475"/>
                  </a:lnTo>
                  <a:lnTo>
                    <a:pt x="90572" y="248153"/>
                  </a:lnTo>
                  <a:lnTo>
                    <a:pt x="87126" y="239580"/>
                  </a:lnTo>
                  <a:lnTo>
                    <a:pt x="85929" y="235912"/>
                  </a:lnTo>
                  <a:lnTo>
                    <a:pt x="81731" y="233727"/>
                  </a:lnTo>
                  <a:close/>
                </a:path>
                <a:path w="18018125" h="10245090">
                  <a:moveTo>
                    <a:pt x="53617" y="150713"/>
                  </a:moveTo>
                  <a:lnTo>
                    <a:pt x="46282" y="153108"/>
                  </a:lnTo>
                  <a:lnTo>
                    <a:pt x="44097" y="157305"/>
                  </a:lnTo>
                  <a:lnTo>
                    <a:pt x="45295" y="160973"/>
                  </a:lnTo>
                  <a:lnTo>
                    <a:pt x="46733" y="165926"/>
                  </a:lnTo>
                  <a:lnTo>
                    <a:pt x="47356" y="168165"/>
                  </a:lnTo>
                  <a:lnTo>
                    <a:pt x="48741" y="169544"/>
                  </a:lnTo>
                  <a:lnTo>
                    <a:pt x="52079" y="170968"/>
                  </a:lnTo>
                  <a:lnTo>
                    <a:pt x="54030" y="171012"/>
                  </a:lnTo>
                  <a:lnTo>
                    <a:pt x="55795" y="170581"/>
                  </a:lnTo>
                  <a:lnTo>
                    <a:pt x="59463" y="169383"/>
                  </a:lnTo>
                  <a:lnTo>
                    <a:pt x="61648" y="165186"/>
                  </a:lnTo>
                  <a:lnTo>
                    <a:pt x="60450" y="161518"/>
                  </a:lnTo>
                  <a:lnTo>
                    <a:pt x="59012" y="156565"/>
                  </a:lnTo>
                  <a:lnTo>
                    <a:pt x="57814" y="152898"/>
                  </a:lnTo>
                  <a:lnTo>
                    <a:pt x="53617" y="150713"/>
                  </a:lnTo>
                  <a:close/>
                </a:path>
                <a:path w="18018125" h="10245090">
                  <a:moveTo>
                    <a:pt x="27693" y="66263"/>
                  </a:moveTo>
                  <a:lnTo>
                    <a:pt x="19690" y="68375"/>
                  </a:lnTo>
                  <a:lnTo>
                    <a:pt x="17647" y="72238"/>
                  </a:lnTo>
                  <a:lnTo>
                    <a:pt x="18703" y="76238"/>
                  </a:lnTo>
                  <a:lnTo>
                    <a:pt x="20141" y="81193"/>
                  </a:lnTo>
                  <a:lnTo>
                    <a:pt x="20764" y="83432"/>
                  </a:lnTo>
                  <a:lnTo>
                    <a:pt x="22482" y="84953"/>
                  </a:lnTo>
                  <a:lnTo>
                    <a:pt x="24485" y="85807"/>
                  </a:lnTo>
                  <a:lnTo>
                    <a:pt x="24009" y="85999"/>
                  </a:lnTo>
                  <a:lnTo>
                    <a:pt x="25678" y="86711"/>
                  </a:lnTo>
                  <a:lnTo>
                    <a:pt x="27298" y="86614"/>
                  </a:lnTo>
                  <a:lnTo>
                    <a:pt x="29061" y="86182"/>
                  </a:lnTo>
                  <a:lnTo>
                    <a:pt x="33062" y="85126"/>
                  </a:lnTo>
                  <a:lnTo>
                    <a:pt x="35104" y="81263"/>
                  </a:lnTo>
                  <a:lnTo>
                    <a:pt x="34049" y="77261"/>
                  </a:lnTo>
                  <a:lnTo>
                    <a:pt x="32611" y="72308"/>
                  </a:lnTo>
                  <a:lnTo>
                    <a:pt x="31556" y="68306"/>
                  </a:lnTo>
                  <a:lnTo>
                    <a:pt x="27693" y="66263"/>
                  </a:lnTo>
                  <a:close/>
                </a:path>
                <a:path w="18018125" h="10245090">
                  <a:moveTo>
                    <a:pt x="8461" y="0"/>
                  </a:moveTo>
                  <a:lnTo>
                    <a:pt x="0" y="0"/>
                  </a:lnTo>
                  <a:lnTo>
                    <a:pt x="2277" y="971"/>
                  </a:lnTo>
                  <a:lnTo>
                    <a:pt x="3755" y="1208"/>
                  </a:lnTo>
                  <a:lnTo>
                    <a:pt x="5517" y="776"/>
                  </a:lnTo>
                  <a:lnTo>
                    <a:pt x="8461" y="0"/>
                  </a:lnTo>
                  <a:close/>
                </a:path>
              </a:pathLst>
            </a:custGeom>
            <a:solidFill>
              <a:srgbClr val="7B337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62351" y="0"/>
              <a:ext cx="18103215" cy="10339070"/>
            </a:xfrm>
            <a:custGeom>
              <a:avLst/>
              <a:gdLst/>
              <a:ahLst/>
              <a:cxnLst/>
              <a:rect l="l" t="t" r="r" b="b"/>
              <a:pathLst>
                <a:path w="18103215" h="10339070">
                  <a:moveTo>
                    <a:pt x="16998899" y="10017902"/>
                  </a:moveTo>
                  <a:lnTo>
                    <a:pt x="16987214" y="10012918"/>
                  </a:lnTo>
                  <a:lnTo>
                    <a:pt x="16982929" y="10014641"/>
                  </a:lnTo>
                  <a:lnTo>
                    <a:pt x="16981363" y="10018312"/>
                  </a:lnTo>
                  <a:lnTo>
                    <a:pt x="16980272" y="10021793"/>
                  </a:lnTo>
                  <a:lnTo>
                    <a:pt x="16981661" y="10025937"/>
                  </a:lnTo>
                  <a:lnTo>
                    <a:pt x="16993346" y="10030921"/>
                  </a:lnTo>
                  <a:lnTo>
                    <a:pt x="16997631" y="10029198"/>
                  </a:lnTo>
                  <a:lnTo>
                    <a:pt x="16999198" y="10025526"/>
                  </a:lnTo>
                  <a:lnTo>
                    <a:pt x="17000288" y="10022046"/>
                  </a:lnTo>
                  <a:lnTo>
                    <a:pt x="16998899" y="10017902"/>
                  </a:lnTo>
                  <a:close/>
                </a:path>
                <a:path w="18103215" h="10339070">
                  <a:moveTo>
                    <a:pt x="16917779" y="9983299"/>
                  </a:moveTo>
                  <a:lnTo>
                    <a:pt x="16906095" y="9978315"/>
                  </a:lnTo>
                  <a:lnTo>
                    <a:pt x="16901951" y="9979704"/>
                  </a:lnTo>
                  <a:lnTo>
                    <a:pt x="16898818" y="9987048"/>
                  </a:lnTo>
                  <a:lnTo>
                    <a:pt x="16900208" y="9991192"/>
                  </a:lnTo>
                  <a:lnTo>
                    <a:pt x="16911892" y="9996176"/>
                  </a:lnTo>
                  <a:lnTo>
                    <a:pt x="16916036" y="9994787"/>
                  </a:lnTo>
                  <a:lnTo>
                    <a:pt x="16919169" y="9987443"/>
                  </a:lnTo>
                  <a:lnTo>
                    <a:pt x="16917779" y="9983299"/>
                  </a:lnTo>
                  <a:close/>
                </a:path>
                <a:path w="18103215" h="10339070">
                  <a:moveTo>
                    <a:pt x="17080780" y="10051646"/>
                  </a:moveTo>
                  <a:lnTo>
                    <a:pt x="17068762" y="10046519"/>
                  </a:lnTo>
                  <a:lnTo>
                    <a:pt x="17064810" y="10048385"/>
                  </a:lnTo>
                  <a:lnTo>
                    <a:pt x="17061677" y="10055729"/>
                  </a:lnTo>
                  <a:lnTo>
                    <a:pt x="17063208" y="10059539"/>
                  </a:lnTo>
                  <a:lnTo>
                    <a:pt x="17075226" y="10064665"/>
                  </a:lnTo>
                  <a:lnTo>
                    <a:pt x="17079179" y="10062800"/>
                  </a:lnTo>
                  <a:lnTo>
                    <a:pt x="17082312" y="10055456"/>
                  </a:lnTo>
                  <a:lnTo>
                    <a:pt x="17080780" y="10051646"/>
                  </a:lnTo>
                  <a:close/>
                </a:path>
                <a:path w="18103215" h="10339070">
                  <a:moveTo>
                    <a:pt x="16837228" y="9947360"/>
                  </a:moveTo>
                  <a:lnTo>
                    <a:pt x="16825545" y="9942377"/>
                  </a:lnTo>
                  <a:lnTo>
                    <a:pt x="16821401" y="9943765"/>
                  </a:lnTo>
                  <a:lnTo>
                    <a:pt x="16818410" y="9950775"/>
                  </a:lnTo>
                  <a:lnTo>
                    <a:pt x="16819657" y="9955253"/>
                  </a:lnTo>
                  <a:lnTo>
                    <a:pt x="16831340" y="9960237"/>
                  </a:lnTo>
                  <a:lnTo>
                    <a:pt x="16835483" y="9958848"/>
                  </a:lnTo>
                  <a:lnTo>
                    <a:pt x="16838474" y="9951837"/>
                  </a:lnTo>
                  <a:lnTo>
                    <a:pt x="16837228" y="9947360"/>
                  </a:lnTo>
                  <a:close/>
                </a:path>
                <a:path w="18103215" h="10339070">
                  <a:moveTo>
                    <a:pt x="17163323" y="10082911"/>
                  </a:moveTo>
                  <a:lnTo>
                    <a:pt x="17159510" y="10081678"/>
                  </a:lnTo>
                  <a:lnTo>
                    <a:pt x="17151163" y="10078118"/>
                  </a:lnTo>
                  <a:lnTo>
                    <a:pt x="17147211" y="10079983"/>
                  </a:lnTo>
                  <a:lnTo>
                    <a:pt x="17144078" y="10087327"/>
                  </a:lnTo>
                  <a:lnTo>
                    <a:pt x="17145944" y="10091280"/>
                  </a:lnTo>
                  <a:lnTo>
                    <a:pt x="17149281" y="10092704"/>
                  </a:lnTo>
                  <a:lnTo>
                    <a:pt x="17149758" y="10092512"/>
                  </a:lnTo>
                  <a:lnTo>
                    <a:pt x="17158104" y="10096072"/>
                  </a:lnTo>
                  <a:lnTo>
                    <a:pt x="17162057" y="10094207"/>
                  </a:lnTo>
                  <a:lnTo>
                    <a:pt x="17165190" y="10086863"/>
                  </a:lnTo>
                  <a:lnTo>
                    <a:pt x="17163323" y="10082911"/>
                  </a:lnTo>
                  <a:close/>
                </a:path>
                <a:path w="18103215" h="10339070">
                  <a:moveTo>
                    <a:pt x="16754194" y="9907994"/>
                  </a:moveTo>
                  <a:lnTo>
                    <a:pt x="16746182" y="9904577"/>
                  </a:lnTo>
                  <a:lnTo>
                    <a:pt x="16741706" y="9905825"/>
                  </a:lnTo>
                  <a:lnTo>
                    <a:pt x="16738573" y="9913169"/>
                  </a:lnTo>
                  <a:lnTo>
                    <a:pt x="16739961" y="9917312"/>
                  </a:lnTo>
                  <a:lnTo>
                    <a:pt x="16743492" y="9919212"/>
                  </a:lnTo>
                  <a:lnTo>
                    <a:pt x="16751836" y="9922771"/>
                  </a:lnTo>
                  <a:lnTo>
                    <a:pt x="16756122" y="9921049"/>
                  </a:lnTo>
                  <a:lnTo>
                    <a:pt x="16759112" y="9914039"/>
                  </a:lnTo>
                  <a:lnTo>
                    <a:pt x="16757723" y="9909895"/>
                  </a:lnTo>
                  <a:lnTo>
                    <a:pt x="16754194" y="9907994"/>
                  </a:lnTo>
                  <a:close/>
                </a:path>
                <a:path w="18103215" h="10339070">
                  <a:moveTo>
                    <a:pt x="17246102" y="10112697"/>
                  </a:moveTo>
                  <a:lnTo>
                    <a:pt x="17242146" y="10111799"/>
                  </a:lnTo>
                  <a:lnTo>
                    <a:pt x="17237472" y="10109805"/>
                  </a:lnTo>
                  <a:lnTo>
                    <a:pt x="17233991" y="10108715"/>
                  </a:lnTo>
                  <a:lnTo>
                    <a:pt x="17230039" y="10110580"/>
                  </a:lnTo>
                  <a:lnTo>
                    <a:pt x="17227049" y="10117591"/>
                  </a:lnTo>
                  <a:lnTo>
                    <a:pt x="17228914" y="10121542"/>
                  </a:lnTo>
                  <a:lnTo>
                    <a:pt x="17232253" y="10122967"/>
                  </a:lnTo>
                  <a:lnTo>
                    <a:pt x="17232729" y="10122775"/>
                  </a:lnTo>
                  <a:lnTo>
                    <a:pt x="17237738" y="10124912"/>
                  </a:lnTo>
                  <a:lnTo>
                    <a:pt x="17241551" y="10126145"/>
                  </a:lnTo>
                  <a:lnTo>
                    <a:pt x="17245171" y="10124137"/>
                  </a:lnTo>
                  <a:lnTo>
                    <a:pt x="17246737" y="10120465"/>
                  </a:lnTo>
                  <a:lnTo>
                    <a:pt x="17247500" y="10118029"/>
                  </a:lnTo>
                  <a:lnTo>
                    <a:pt x="17247827" y="10116984"/>
                  </a:lnTo>
                  <a:lnTo>
                    <a:pt x="17246102" y="10112697"/>
                  </a:lnTo>
                  <a:close/>
                </a:path>
                <a:path w="18103215" h="10339070">
                  <a:moveTo>
                    <a:pt x="16666913" y="9865634"/>
                  </a:moveTo>
                  <a:lnTo>
                    <a:pt x="16662437" y="9866881"/>
                  </a:lnTo>
                  <a:lnTo>
                    <a:pt x="16660343" y="9871512"/>
                  </a:lnTo>
                  <a:lnTo>
                    <a:pt x="16659113" y="9873749"/>
                  </a:lnTo>
                  <a:lnTo>
                    <a:pt x="16660358" y="9878227"/>
                  </a:lnTo>
                  <a:lnTo>
                    <a:pt x="16663889" y="9880127"/>
                  </a:lnTo>
                  <a:lnTo>
                    <a:pt x="16672568" y="9883829"/>
                  </a:lnTo>
                  <a:lnTo>
                    <a:pt x="16676711" y="9882440"/>
                  </a:lnTo>
                  <a:lnTo>
                    <a:pt x="16678662" y="9878143"/>
                  </a:lnTo>
                  <a:lnTo>
                    <a:pt x="16679893" y="9875905"/>
                  </a:lnTo>
                  <a:lnTo>
                    <a:pt x="16678647" y="9871429"/>
                  </a:lnTo>
                  <a:lnTo>
                    <a:pt x="16675116" y="9869528"/>
                  </a:lnTo>
                  <a:lnTo>
                    <a:pt x="16670443" y="9867535"/>
                  </a:lnTo>
                  <a:lnTo>
                    <a:pt x="16666913" y="9865634"/>
                  </a:lnTo>
                  <a:close/>
                </a:path>
                <a:path w="18103215" h="10339070">
                  <a:moveTo>
                    <a:pt x="16587880" y="9825214"/>
                  </a:moveTo>
                  <a:lnTo>
                    <a:pt x="16583404" y="9826461"/>
                  </a:lnTo>
                  <a:lnTo>
                    <a:pt x="16581837" y="9830133"/>
                  </a:lnTo>
                  <a:lnTo>
                    <a:pt x="16579937" y="9833662"/>
                  </a:lnTo>
                  <a:lnTo>
                    <a:pt x="16581327" y="9837806"/>
                  </a:lnTo>
                  <a:lnTo>
                    <a:pt x="16584713" y="9840040"/>
                  </a:lnTo>
                  <a:lnTo>
                    <a:pt x="16593392" y="9843742"/>
                  </a:lnTo>
                  <a:lnTo>
                    <a:pt x="16597535" y="9842353"/>
                  </a:lnTo>
                  <a:lnTo>
                    <a:pt x="16598959" y="9839015"/>
                  </a:lnTo>
                  <a:lnTo>
                    <a:pt x="16600860" y="9835485"/>
                  </a:lnTo>
                  <a:lnTo>
                    <a:pt x="16599471" y="9831342"/>
                  </a:lnTo>
                  <a:lnTo>
                    <a:pt x="16596084" y="9829108"/>
                  </a:lnTo>
                  <a:lnTo>
                    <a:pt x="16591410" y="9827114"/>
                  </a:lnTo>
                  <a:lnTo>
                    <a:pt x="16587880" y="9825214"/>
                  </a:lnTo>
                  <a:close/>
                </a:path>
                <a:path w="18103215" h="10339070">
                  <a:moveTo>
                    <a:pt x="17329643" y="10141625"/>
                  </a:moveTo>
                  <a:lnTo>
                    <a:pt x="17325687" y="10140727"/>
                  </a:lnTo>
                  <a:lnTo>
                    <a:pt x="17321012" y="10138733"/>
                  </a:lnTo>
                  <a:lnTo>
                    <a:pt x="17317198" y="10137501"/>
                  </a:lnTo>
                  <a:lnTo>
                    <a:pt x="17313579" y="10139508"/>
                  </a:lnTo>
                  <a:lnTo>
                    <a:pt x="17310589" y="10146518"/>
                  </a:lnTo>
                  <a:lnTo>
                    <a:pt x="17312455" y="10150471"/>
                  </a:lnTo>
                  <a:lnTo>
                    <a:pt x="17316126" y="10152037"/>
                  </a:lnTo>
                  <a:lnTo>
                    <a:pt x="17316604" y="10151846"/>
                  </a:lnTo>
                  <a:lnTo>
                    <a:pt x="17321277" y="10153840"/>
                  </a:lnTo>
                  <a:lnTo>
                    <a:pt x="17325092" y="10155073"/>
                  </a:lnTo>
                  <a:lnTo>
                    <a:pt x="17328710" y="10153064"/>
                  </a:lnTo>
                  <a:lnTo>
                    <a:pt x="17330276" y="10149393"/>
                  </a:lnTo>
                  <a:lnTo>
                    <a:pt x="17331509" y="10145578"/>
                  </a:lnTo>
                  <a:lnTo>
                    <a:pt x="17329643" y="10141625"/>
                  </a:lnTo>
                  <a:close/>
                </a:path>
                <a:path w="18103215" h="10339070">
                  <a:moveTo>
                    <a:pt x="16509942" y="9784076"/>
                  </a:moveTo>
                  <a:lnTo>
                    <a:pt x="16505464" y="9785323"/>
                  </a:lnTo>
                  <a:lnTo>
                    <a:pt x="16503898" y="9788995"/>
                  </a:lnTo>
                  <a:lnTo>
                    <a:pt x="16502140" y="9792191"/>
                  </a:lnTo>
                  <a:lnTo>
                    <a:pt x="16503386" y="9796668"/>
                  </a:lnTo>
                  <a:lnTo>
                    <a:pt x="16506774" y="9798903"/>
                  </a:lnTo>
                  <a:lnTo>
                    <a:pt x="16515454" y="9802605"/>
                  </a:lnTo>
                  <a:lnTo>
                    <a:pt x="16519598" y="9801216"/>
                  </a:lnTo>
                  <a:lnTo>
                    <a:pt x="16521022" y="9797878"/>
                  </a:lnTo>
                  <a:lnTo>
                    <a:pt x="16522780" y="9794682"/>
                  </a:lnTo>
                  <a:lnTo>
                    <a:pt x="16521533" y="9790205"/>
                  </a:lnTo>
                  <a:lnTo>
                    <a:pt x="16518146" y="9787971"/>
                  </a:lnTo>
                  <a:lnTo>
                    <a:pt x="16513472" y="9785977"/>
                  </a:lnTo>
                  <a:lnTo>
                    <a:pt x="16509942" y="9784076"/>
                  </a:lnTo>
                  <a:close/>
                </a:path>
                <a:path w="18103215" h="10339070">
                  <a:moveTo>
                    <a:pt x="17413230" y="10168600"/>
                  </a:moveTo>
                  <a:lnTo>
                    <a:pt x="17409273" y="10167701"/>
                  </a:lnTo>
                  <a:lnTo>
                    <a:pt x="17404599" y="10165707"/>
                  </a:lnTo>
                  <a:lnTo>
                    <a:pt x="17401118" y="10164617"/>
                  </a:lnTo>
                  <a:lnTo>
                    <a:pt x="17397167" y="10166483"/>
                  </a:lnTo>
                  <a:lnTo>
                    <a:pt x="17394702" y="10174112"/>
                  </a:lnTo>
                  <a:lnTo>
                    <a:pt x="17396375" y="10177588"/>
                  </a:lnTo>
                  <a:lnTo>
                    <a:pt x="17399714" y="10179012"/>
                  </a:lnTo>
                  <a:lnTo>
                    <a:pt x="17399856" y="10178678"/>
                  </a:lnTo>
                  <a:lnTo>
                    <a:pt x="17400189" y="10178820"/>
                  </a:lnTo>
                  <a:lnTo>
                    <a:pt x="17400664" y="10178628"/>
                  </a:lnTo>
                  <a:lnTo>
                    <a:pt x="17405339" y="10180622"/>
                  </a:lnTo>
                  <a:lnTo>
                    <a:pt x="17408819" y="10181712"/>
                  </a:lnTo>
                  <a:lnTo>
                    <a:pt x="17412770" y="10179847"/>
                  </a:lnTo>
                  <a:lnTo>
                    <a:pt x="17415235" y="10172218"/>
                  </a:lnTo>
                  <a:lnTo>
                    <a:pt x="17413230" y="10168600"/>
                  </a:lnTo>
                  <a:close/>
                </a:path>
                <a:path w="18103215" h="10339070">
                  <a:moveTo>
                    <a:pt x="16433240" y="9741888"/>
                  </a:moveTo>
                  <a:lnTo>
                    <a:pt x="16428907" y="9742802"/>
                  </a:lnTo>
                  <a:lnTo>
                    <a:pt x="16425106" y="9749861"/>
                  </a:lnTo>
                  <a:lnTo>
                    <a:pt x="16426161" y="9753862"/>
                  </a:lnTo>
                  <a:lnTo>
                    <a:pt x="16429405" y="9756430"/>
                  </a:lnTo>
                  <a:lnTo>
                    <a:pt x="16437753" y="9759990"/>
                  </a:lnTo>
                  <a:lnTo>
                    <a:pt x="16441753" y="9758935"/>
                  </a:lnTo>
                  <a:lnTo>
                    <a:pt x="16443511" y="9755739"/>
                  </a:lnTo>
                  <a:lnTo>
                    <a:pt x="16445412" y="9752209"/>
                  </a:lnTo>
                  <a:lnTo>
                    <a:pt x="16444356" y="9748208"/>
                  </a:lnTo>
                  <a:lnTo>
                    <a:pt x="16441110" y="9745640"/>
                  </a:lnTo>
                  <a:lnTo>
                    <a:pt x="16436437" y="9743647"/>
                  </a:lnTo>
                  <a:lnTo>
                    <a:pt x="16433240" y="9741888"/>
                  </a:lnTo>
                  <a:close/>
                </a:path>
                <a:path w="18103215" h="10339070">
                  <a:moveTo>
                    <a:pt x="17498002" y="10193713"/>
                  </a:moveTo>
                  <a:lnTo>
                    <a:pt x="17494188" y="10192481"/>
                  </a:lnTo>
                  <a:lnTo>
                    <a:pt x="17489230" y="10191155"/>
                  </a:lnTo>
                  <a:lnTo>
                    <a:pt x="17485272" y="10190256"/>
                  </a:lnTo>
                  <a:lnTo>
                    <a:pt x="17481654" y="10192264"/>
                  </a:lnTo>
                  <a:lnTo>
                    <a:pt x="17480422" y="10196078"/>
                  </a:lnTo>
                  <a:lnTo>
                    <a:pt x="17479332" y="10199559"/>
                  </a:lnTo>
                  <a:lnTo>
                    <a:pt x="17481006" y="10203035"/>
                  </a:lnTo>
                  <a:lnTo>
                    <a:pt x="17485344" y="10204886"/>
                  </a:lnTo>
                  <a:lnTo>
                    <a:pt x="17490302" y="10206211"/>
                  </a:lnTo>
                  <a:lnTo>
                    <a:pt x="17494260" y="10207111"/>
                  </a:lnTo>
                  <a:lnTo>
                    <a:pt x="17497878" y="10205103"/>
                  </a:lnTo>
                  <a:lnTo>
                    <a:pt x="17499110" y="10201288"/>
                  </a:lnTo>
                  <a:lnTo>
                    <a:pt x="17500009" y="10197331"/>
                  </a:lnTo>
                  <a:lnTo>
                    <a:pt x="17498002" y="10193713"/>
                  </a:lnTo>
                  <a:close/>
                </a:path>
                <a:path w="18103215" h="10339070">
                  <a:moveTo>
                    <a:pt x="16356442" y="9698081"/>
                  </a:moveTo>
                  <a:lnTo>
                    <a:pt x="16352108" y="9698994"/>
                  </a:lnTo>
                  <a:lnTo>
                    <a:pt x="16348308" y="9706054"/>
                  </a:lnTo>
                  <a:lnTo>
                    <a:pt x="16349220" y="9710389"/>
                  </a:lnTo>
                  <a:lnTo>
                    <a:pt x="16352750" y="9712289"/>
                  </a:lnTo>
                  <a:lnTo>
                    <a:pt x="16357140" y="9714950"/>
                  </a:lnTo>
                  <a:lnTo>
                    <a:pt x="16361144" y="9716658"/>
                  </a:lnTo>
                  <a:lnTo>
                    <a:pt x="16365146" y="9715603"/>
                  </a:lnTo>
                  <a:lnTo>
                    <a:pt x="16366903" y="9712407"/>
                  </a:lnTo>
                  <a:lnTo>
                    <a:pt x="16368803" y="9708877"/>
                  </a:lnTo>
                  <a:lnTo>
                    <a:pt x="16367891" y="9704542"/>
                  </a:lnTo>
                  <a:lnTo>
                    <a:pt x="16364361" y="9702643"/>
                  </a:lnTo>
                  <a:lnTo>
                    <a:pt x="16359972" y="9699981"/>
                  </a:lnTo>
                  <a:lnTo>
                    <a:pt x="16356442" y="9698081"/>
                  </a:lnTo>
                  <a:close/>
                </a:path>
                <a:path w="18103215" h="10339070">
                  <a:moveTo>
                    <a:pt x="17583153" y="10217015"/>
                  </a:moveTo>
                  <a:lnTo>
                    <a:pt x="17579196" y="10216116"/>
                  </a:lnTo>
                  <a:lnTo>
                    <a:pt x="17574239" y="10214791"/>
                  </a:lnTo>
                  <a:lnTo>
                    <a:pt x="17570425" y="10213558"/>
                  </a:lnTo>
                  <a:lnTo>
                    <a:pt x="17566328" y="10215757"/>
                  </a:lnTo>
                  <a:lnTo>
                    <a:pt x="17565429" y="10219714"/>
                  </a:lnTo>
                  <a:lnTo>
                    <a:pt x="17564339" y="10223195"/>
                  </a:lnTo>
                  <a:lnTo>
                    <a:pt x="17566014" y="10226671"/>
                  </a:lnTo>
                  <a:lnTo>
                    <a:pt x="17570354" y="10228522"/>
                  </a:lnTo>
                  <a:lnTo>
                    <a:pt x="17575313" y="10229848"/>
                  </a:lnTo>
                  <a:lnTo>
                    <a:pt x="17579128" y="10231081"/>
                  </a:lnTo>
                  <a:lnTo>
                    <a:pt x="17583222" y="10228881"/>
                  </a:lnTo>
                  <a:lnTo>
                    <a:pt x="17584121" y="10224924"/>
                  </a:lnTo>
                  <a:lnTo>
                    <a:pt x="17585353" y="10221110"/>
                  </a:lnTo>
                  <a:lnTo>
                    <a:pt x="17583153" y="10217015"/>
                  </a:lnTo>
                  <a:close/>
                </a:path>
                <a:path w="18103215" h="10339070">
                  <a:moveTo>
                    <a:pt x="16279594" y="9653463"/>
                  </a:moveTo>
                  <a:lnTo>
                    <a:pt x="16275259" y="9654376"/>
                  </a:lnTo>
                  <a:lnTo>
                    <a:pt x="16271458" y="9661435"/>
                  </a:lnTo>
                  <a:lnTo>
                    <a:pt x="16272372" y="9665771"/>
                  </a:lnTo>
                  <a:lnTo>
                    <a:pt x="16275902" y="9667671"/>
                  </a:lnTo>
                  <a:lnTo>
                    <a:pt x="16280289" y="9670331"/>
                  </a:lnTo>
                  <a:lnTo>
                    <a:pt x="16284296" y="9672041"/>
                  </a:lnTo>
                  <a:lnTo>
                    <a:pt x="16288298" y="9670985"/>
                  </a:lnTo>
                  <a:lnTo>
                    <a:pt x="16290056" y="9667789"/>
                  </a:lnTo>
                  <a:lnTo>
                    <a:pt x="16291956" y="9664260"/>
                  </a:lnTo>
                  <a:lnTo>
                    <a:pt x="16291044" y="9659926"/>
                  </a:lnTo>
                  <a:lnTo>
                    <a:pt x="16287513" y="9658025"/>
                  </a:lnTo>
                  <a:lnTo>
                    <a:pt x="16283125" y="9655364"/>
                  </a:lnTo>
                  <a:lnTo>
                    <a:pt x="16279594" y="9653463"/>
                  </a:lnTo>
                  <a:close/>
                </a:path>
                <a:path w="18103215" h="10339070">
                  <a:moveTo>
                    <a:pt x="17668256" y="10239507"/>
                  </a:moveTo>
                  <a:lnTo>
                    <a:pt x="17664299" y="10238608"/>
                  </a:lnTo>
                  <a:lnTo>
                    <a:pt x="17659340" y="10237282"/>
                  </a:lnTo>
                  <a:lnTo>
                    <a:pt x="17655860" y="10236192"/>
                  </a:lnTo>
                  <a:lnTo>
                    <a:pt x="17651766" y="10238392"/>
                  </a:lnTo>
                  <a:lnTo>
                    <a:pt x="17650867" y="10242349"/>
                  </a:lnTo>
                  <a:lnTo>
                    <a:pt x="17649920" y="10245495"/>
                  </a:lnTo>
                  <a:lnTo>
                    <a:pt x="17651928" y="10249114"/>
                  </a:lnTo>
                  <a:lnTo>
                    <a:pt x="17655932" y="10250822"/>
                  </a:lnTo>
                  <a:lnTo>
                    <a:pt x="17660891" y="10252148"/>
                  </a:lnTo>
                  <a:lnTo>
                    <a:pt x="17664372" y="10253238"/>
                  </a:lnTo>
                  <a:lnTo>
                    <a:pt x="17668466" y="10251039"/>
                  </a:lnTo>
                  <a:lnTo>
                    <a:pt x="17669364" y="10247082"/>
                  </a:lnTo>
                  <a:lnTo>
                    <a:pt x="17670454" y="10243602"/>
                  </a:lnTo>
                  <a:lnTo>
                    <a:pt x="17668256" y="10239507"/>
                  </a:lnTo>
                  <a:close/>
                </a:path>
                <a:path w="18103215" h="10339070">
                  <a:moveTo>
                    <a:pt x="16204175" y="9608271"/>
                  </a:moveTo>
                  <a:lnTo>
                    <a:pt x="16200174" y="9609326"/>
                  </a:lnTo>
                  <a:lnTo>
                    <a:pt x="16195706" y="9616101"/>
                  </a:lnTo>
                  <a:lnTo>
                    <a:pt x="16196761" y="9620102"/>
                  </a:lnTo>
                  <a:lnTo>
                    <a:pt x="16200147" y="9622336"/>
                  </a:lnTo>
                  <a:lnTo>
                    <a:pt x="16204537" y="9624997"/>
                  </a:lnTo>
                  <a:lnTo>
                    <a:pt x="16205540" y="9625425"/>
                  </a:lnTo>
                  <a:lnTo>
                    <a:pt x="16205397" y="9625759"/>
                  </a:lnTo>
                  <a:lnTo>
                    <a:pt x="16208401" y="9627040"/>
                  </a:lnTo>
                  <a:lnTo>
                    <a:pt x="16212403" y="9625985"/>
                  </a:lnTo>
                  <a:lnTo>
                    <a:pt x="16213634" y="9623748"/>
                  </a:lnTo>
                  <a:lnTo>
                    <a:pt x="16214161" y="9622790"/>
                  </a:lnTo>
                  <a:lnTo>
                    <a:pt x="16216395" y="9619402"/>
                  </a:lnTo>
                  <a:lnTo>
                    <a:pt x="16215339" y="9615400"/>
                  </a:lnTo>
                  <a:lnTo>
                    <a:pt x="16211952" y="9613166"/>
                  </a:lnTo>
                  <a:lnTo>
                    <a:pt x="16207562" y="9610505"/>
                  </a:lnTo>
                  <a:lnTo>
                    <a:pt x="16204175" y="9608271"/>
                  </a:lnTo>
                  <a:close/>
                </a:path>
                <a:path w="18103215" h="10339070">
                  <a:moveTo>
                    <a:pt x="17754022" y="10259520"/>
                  </a:moveTo>
                  <a:lnTo>
                    <a:pt x="17750066" y="10258621"/>
                  </a:lnTo>
                  <a:lnTo>
                    <a:pt x="17745106" y="10257295"/>
                  </a:lnTo>
                  <a:lnTo>
                    <a:pt x="17741150" y="10256397"/>
                  </a:lnTo>
                  <a:lnTo>
                    <a:pt x="17737390" y="10258738"/>
                  </a:lnTo>
                  <a:lnTo>
                    <a:pt x="17736491" y="10262695"/>
                  </a:lnTo>
                  <a:lnTo>
                    <a:pt x="17735877" y="10265985"/>
                  </a:lnTo>
                  <a:lnTo>
                    <a:pt x="17737548" y="10269459"/>
                  </a:lnTo>
                  <a:lnTo>
                    <a:pt x="17741890" y="10271311"/>
                  </a:lnTo>
                  <a:lnTo>
                    <a:pt x="17746848" y="10272637"/>
                  </a:lnTo>
                  <a:lnTo>
                    <a:pt x="17750806" y="10273536"/>
                  </a:lnTo>
                  <a:lnTo>
                    <a:pt x="17754566" y="10271195"/>
                  </a:lnTo>
                  <a:lnTo>
                    <a:pt x="17756363" y="10263281"/>
                  </a:lnTo>
                  <a:lnTo>
                    <a:pt x="17754022" y="10259520"/>
                  </a:lnTo>
                  <a:close/>
                </a:path>
                <a:path w="18103215" h="10339070">
                  <a:moveTo>
                    <a:pt x="16129660" y="9561886"/>
                  </a:moveTo>
                  <a:lnTo>
                    <a:pt x="16125324" y="9562798"/>
                  </a:lnTo>
                  <a:lnTo>
                    <a:pt x="16123089" y="9566186"/>
                  </a:lnTo>
                  <a:lnTo>
                    <a:pt x="16120999" y="9569240"/>
                  </a:lnTo>
                  <a:lnTo>
                    <a:pt x="16121912" y="9573575"/>
                  </a:lnTo>
                  <a:lnTo>
                    <a:pt x="16125299" y="9575809"/>
                  </a:lnTo>
                  <a:lnTo>
                    <a:pt x="16129686" y="9578469"/>
                  </a:lnTo>
                  <a:lnTo>
                    <a:pt x="16133693" y="9580178"/>
                  </a:lnTo>
                  <a:lnTo>
                    <a:pt x="16137219" y="9579315"/>
                  </a:lnTo>
                  <a:lnTo>
                    <a:pt x="16141402" y="9573208"/>
                  </a:lnTo>
                  <a:lnTo>
                    <a:pt x="16140488" y="9568872"/>
                  </a:lnTo>
                  <a:lnTo>
                    <a:pt x="16137101" y="9566639"/>
                  </a:lnTo>
                  <a:lnTo>
                    <a:pt x="16132713" y="9563978"/>
                  </a:lnTo>
                  <a:lnTo>
                    <a:pt x="16129660" y="9561886"/>
                  </a:lnTo>
                  <a:close/>
                </a:path>
                <a:path w="18103215" h="10339070">
                  <a:moveTo>
                    <a:pt x="17839689" y="10277913"/>
                  </a:moveTo>
                  <a:lnTo>
                    <a:pt x="17835733" y="10277014"/>
                  </a:lnTo>
                  <a:lnTo>
                    <a:pt x="17830965" y="10276164"/>
                  </a:lnTo>
                  <a:lnTo>
                    <a:pt x="17827342" y="10275408"/>
                  </a:lnTo>
                  <a:lnTo>
                    <a:pt x="17823581" y="10277749"/>
                  </a:lnTo>
                  <a:lnTo>
                    <a:pt x="17822681" y="10281705"/>
                  </a:lnTo>
                  <a:lnTo>
                    <a:pt x="17821925" y="10285329"/>
                  </a:lnTo>
                  <a:lnTo>
                    <a:pt x="17823742" y="10288471"/>
                  </a:lnTo>
                  <a:lnTo>
                    <a:pt x="17826746" y="10289753"/>
                  </a:lnTo>
                  <a:lnTo>
                    <a:pt x="17826554" y="10289276"/>
                  </a:lnTo>
                  <a:lnTo>
                    <a:pt x="17827891" y="10289846"/>
                  </a:lnTo>
                  <a:lnTo>
                    <a:pt x="17832993" y="10290839"/>
                  </a:lnTo>
                  <a:lnTo>
                    <a:pt x="17836615" y="10291595"/>
                  </a:lnTo>
                  <a:lnTo>
                    <a:pt x="17840376" y="10289253"/>
                  </a:lnTo>
                  <a:lnTo>
                    <a:pt x="17841274" y="10285296"/>
                  </a:lnTo>
                  <a:lnTo>
                    <a:pt x="17842030" y="10281673"/>
                  </a:lnTo>
                  <a:lnTo>
                    <a:pt x="17839689" y="10277913"/>
                  </a:lnTo>
                  <a:close/>
                </a:path>
                <a:path w="18103215" h="10339070">
                  <a:moveTo>
                    <a:pt x="16054761" y="9514548"/>
                  </a:moveTo>
                  <a:lnTo>
                    <a:pt x="16050426" y="9515461"/>
                  </a:lnTo>
                  <a:lnTo>
                    <a:pt x="16048192" y="9518849"/>
                  </a:lnTo>
                  <a:lnTo>
                    <a:pt x="16046100" y="9521902"/>
                  </a:lnTo>
                  <a:lnTo>
                    <a:pt x="16047012" y="9526237"/>
                  </a:lnTo>
                  <a:lnTo>
                    <a:pt x="16050400" y="9528471"/>
                  </a:lnTo>
                  <a:lnTo>
                    <a:pt x="16054789" y="9531132"/>
                  </a:lnTo>
                  <a:lnTo>
                    <a:pt x="16058796" y="9532841"/>
                  </a:lnTo>
                  <a:lnTo>
                    <a:pt x="16062318" y="9531977"/>
                  </a:lnTo>
                  <a:lnTo>
                    <a:pt x="16066502" y="9525870"/>
                  </a:lnTo>
                  <a:lnTo>
                    <a:pt x="16065590" y="9521535"/>
                  </a:lnTo>
                  <a:lnTo>
                    <a:pt x="16062203" y="9519301"/>
                  </a:lnTo>
                  <a:lnTo>
                    <a:pt x="16057814" y="9516640"/>
                  </a:lnTo>
                  <a:lnTo>
                    <a:pt x="16054761" y="9514548"/>
                  </a:lnTo>
                  <a:close/>
                </a:path>
                <a:path w="18103215" h="10339070">
                  <a:moveTo>
                    <a:pt x="15981098" y="9466159"/>
                  </a:moveTo>
                  <a:lnTo>
                    <a:pt x="15976765" y="9467073"/>
                  </a:lnTo>
                  <a:lnTo>
                    <a:pt x="15972296" y="9473848"/>
                  </a:lnTo>
                  <a:lnTo>
                    <a:pt x="15973209" y="9478182"/>
                  </a:lnTo>
                  <a:lnTo>
                    <a:pt x="15976595" y="9480416"/>
                  </a:lnTo>
                  <a:lnTo>
                    <a:pt x="15980985" y="9483078"/>
                  </a:lnTo>
                  <a:lnTo>
                    <a:pt x="15985326" y="9484929"/>
                  </a:lnTo>
                  <a:lnTo>
                    <a:pt x="15988994" y="9483732"/>
                  </a:lnTo>
                  <a:lnTo>
                    <a:pt x="15990942" y="9481012"/>
                  </a:lnTo>
                  <a:lnTo>
                    <a:pt x="15993176" y="9477625"/>
                  </a:lnTo>
                  <a:lnTo>
                    <a:pt x="15992263" y="9473290"/>
                  </a:lnTo>
                  <a:lnTo>
                    <a:pt x="15988875" y="9471055"/>
                  </a:lnTo>
                  <a:lnTo>
                    <a:pt x="15984486" y="9468394"/>
                  </a:lnTo>
                  <a:lnTo>
                    <a:pt x="15981098" y="9466159"/>
                  </a:lnTo>
                  <a:close/>
                </a:path>
                <a:path w="18103215" h="10339070">
                  <a:moveTo>
                    <a:pt x="17926118" y="10295446"/>
                  </a:moveTo>
                  <a:lnTo>
                    <a:pt x="17922161" y="10294547"/>
                  </a:lnTo>
                  <a:lnTo>
                    <a:pt x="17917393" y="10293698"/>
                  </a:lnTo>
                  <a:lnTo>
                    <a:pt x="17913437" y="10292799"/>
                  </a:lnTo>
                  <a:lnTo>
                    <a:pt x="17910009" y="10295282"/>
                  </a:lnTo>
                  <a:lnTo>
                    <a:pt x="17909111" y="10299239"/>
                  </a:lnTo>
                  <a:lnTo>
                    <a:pt x="17908497" y="10302529"/>
                  </a:lnTo>
                  <a:lnTo>
                    <a:pt x="17910312" y="10305671"/>
                  </a:lnTo>
                  <a:lnTo>
                    <a:pt x="17914654" y="10307523"/>
                  </a:lnTo>
                  <a:lnTo>
                    <a:pt x="17919419" y="10308372"/>
                  </a:lnTo>
                  <a:lnTo>
                    <a:pt x="17923376" y="10309270"/>
                  </a:lnTo>
                  <a:lnTo>
                    <a:pt x="17926804" y="10306787"/>
                  </a:lnTo>
                  <a:lnTo>
                    <a:pt x="17928519" y="10299233"/>
                  </a:lnTo>
                  <a:lnTo>
                    <a:pt x="17928601" y="10298872"/>
                  </a:lnTo>
                  <a:lnTo>
                    <a:pt x="17926118" y="10295446"/>
                  </a:lnTo>
                  <a:close/>
                </a:path>
                <a:path w="18103215" h="10339070">
                  <a:moveTo>
                    <a:pt x="15907866" y="9416771"/>
                  </a:moveTo>
                  <a:lnTo>
                    <a:pt x="15903529" y="9417683"/>
                  </a:lnTo>
                  <a:lnTo>
                    <a:pt x="15901295" y="9421071"/>
                  </a:lnTo>
                  <a:lnTo>
                    <a:pt x="15898727" y="9424316"/>
                  </a:lnTo>
                  <a:lnTo>
                    <a:pt x="15899642" y="9428651"/>
                  </a:lnTo>
                  <a:lnTo>
                    <a:pt x="15903028" y="9430885"/>
                  </a:lnTo>
                  <a:lnTo>
                    <a:pt x="15907276" y="9433881"/>
                  </a:lnTo>
                  <a:lnTo>
                    <a:pt x="15908610" y="9434450"/>
                  </a:lnTo>
                  <a:lnTo>
                    <a:pt x="15908468" y="9434783"/>
                  </a:lnTo>
                  <a:lnTo>
                    <a:pt x="15911472" y="9436065"/>
                  </a:lnTo>
                  <a:lnTo>
                    <a:pt x="15915139" y="9434868"/>
                  </a:lnTo>
                  <a:lnTo>
                    <a:pt x="15917089" y="9432148"/>
                  </a:lnTo>
                  <a:lnTo>
                    <a:pt x="15919657" y="9428903"/>
                  </a:lnTo>
                  <a:lnTo>
                    <a:pt x="15918743" y="9424567"/>
                  </a:lnTo>
                  <a:lnTo>
                    <a:pt x="15915356" y="9422333"/>
                  </a:lnTo>
                  <a:lnTo>
                    <a:pt x="15911111" y="9419339"/>
                  </a:lnTo>
                  <a:lnTo>
                    <a:pt x="15907866" y="9416771"/>
                  </a:lnTo>
                  <a:close/>
                </a:path>
                <a:path w="18103215" h="10339070">
                  <a:moveTo>
                    <a:pt x="18012925" y="10311169"/>
                  </a:moveTo>
                  <a:lnTo>
                    <a:pt x="18009301" y="10310412"/>
                  </a:lnTo>
                  <a:lnTo>
                    <a:pt x="18004535" y="10309562"/>
                  </a:lnTo>
                  <a:lnTo>
                    <a:pt x="18000577" y="10308663"/>
                  </a:lnTo>
                  <a:lnTo>
                    <a:pt x="17997007" y="10311481"/>
                  </a:lnTo>
                  <a:lnTo>
                    <a:pt x="17996251" y="10315104"/>
                  </a:lnTo>
                  <a:lnTo>
                    <a:pt x="17995637" y="10318394"/>
                  </a:lnTo>
                  <a:lnTo>
                    <a:pt x="17997453" y="10321535"/>
                  </a:lnTo>
                  <a:lnTo>
                    <a:pt x="18000458" y="10322817"/>
                  </a:lnTo>
                  <a:lnTo>
                    <a:pt x="18000934" y="10322626"/>
                  </a:lnTo>
                  <a:lnTo>
                    <a:pt x="18002268" y="10323195"/>
                  </a:lnTo>
                  <a:lnTo>
                    <a:pt x="18007036" y="10324045"/>
                  </a:lnTo>
                  <a:lnTo>
                    <a:pt x="18010659" y="10324801"/>
                  </a:lnTo>
                  <a:lnTo>
                    <a:pt x="18014229" y="10321984"/>
                  </a:lnTo>
                  <a:lnTo>
                    <a:pt x="18015665" y="10315100"/>
                  </a:lnTo>
                  <a:lnTo>
                    <a:pt x="18015741" y="10314737"/>
                  </a:lnTo>
                  <a:lnTo>
                    <a:pt x="18012925" y="10311169"/>
                  </a:lnTo>
                  <a:close/>
                </a:path>
                <a:path w="18103215" h="10339070">
                  <a:moveTo>
                    <a:pt x="15834965" y="9367524"/>
                  </a:moveTo>
                  <a:lnTo>
                    <a:pt x="15830771" y="9368103"/>
                  </a:lnTo>
                  <a:lnTo>
                    <a:pt x="15826303" y="9374877"/>
                  </a:lnTo>
                  <a:lnTo>
                    <a:pt x="15826882" y="9379070"/>
                  </a:lnTo>
                  <a:lnTo>
                    <a:pt x="15830271" y="9381304"/>
                  </a:lnTo>
                  <a:lnTo>
                    <a:pt x="15834183" y="9384157"/>
                  </a:lnTo>
                  <a:lnTo>
                    <a:pt x="15835517" y="9384726"/>
                  </a:lnTo>
                  <a:lnTo>
                    <a:pt x="15835709" y="9385202"/>
                  </a:lnTo>
                  <a:lnTo>
                    <a:pt x="15838714" y="9386484"/>
                  </a:lnTo>
                  <a:lnTo>
                    <a:pt x="15842382" y="9385287"/>
                  </a:lnTo>
                  <a:lnTo>
                    <a:pt x="15844330" y="9382567"/>
                  </a:lnTo>
                  <a:lnTo>
                    <a:pt x="15846564" y="9379179"/>
                  </a:lnTo>
                  <a:lnTo>
                    <a:pt x="15845985" y="9374986"/>
                  </a:lnTo>
                  <a:lnTo>
                    <a:pt x="15842598" y="9372752"/>
                  </a:lnTo>
                  <a:lnTo>
                    <a:pt x="15838353" y="9369758"/>
                  </a:lnTo>
                  <a:lnTo>
                    <a:pt x="15834965" y="9367524"/>
                  </a:lnTo>
                  <a:close/>
                </a:path>
                <a:path w="18103215" h="10339070">
                  <a:moveTo>
                    <a:pt x="18099917" y="10324602"/>
                  </a:moveTo>
                  <a:lnTo>
                    <a:pt x="18096151" y="10324179"/>
                  </a:lnTo>
                  <a:lnTo>
                    <a:pt x="18091385" y="10323330"/>
                  </a:lnTo>
                  <a:lnTo>
                    <a:pt x="18087619" y="10322907"/>
                  </a:lnTo>
                  <a:lnTo>
                    <a:pt x="18083715" y="10325582"/>
                  </a:lnTo>
                  <a:lnTo>
                    <a:pt x="18083293" y="10329348"/>
                  </a:lnTo>
                  <a:lnTo>
                    <a:pt x="18082747" y="10332272"/>
                  </a:lnTo>
                  <a:lnTo>
                    <a:pt x="18082679" y="10332637"/>
                  </a:lnTo>
                  <a:lnTo>
                    <a:pt x="18084496" y="10335780"/>
                  </a:lnTo>
                  <a:lnTo>
                    <a:pt x="18087499" y="10337061"/>
                  </a:lnTo>
                  <a:lnTo>
                    <a:pt x="18087641" y="10336727"/>
                  </a:lnTo>
                  <a:lnTo>
                    <a:pt x="18089313" y="10337440"/>
                  </a:lnTo>
                  <a:lnTo>
                    <a:pt x="18094078" y="10338289"/>
                  </a:lnTo>
                  <a:lnTo>
                    <a:pt x="18097842" y="10338711"/>
                  </a:lnTo>
                  <a:lnTo>
                    <a:pt x="18101746" y="10336035"/>
                  </a:lnTo>
                  <a:lnTo>
                    <a:pt x="18102593" y="10328506"/>
                  </a:lnTo>
                  <a:lnTo>
                    <a:pt x="18099917" y="10324602"/>
                  </a:lnTo>
                  <a:close/>
                </a:path>
                <a:path w="18103215" h="10339070">
                  <a:moveTo>
                    <a:pt x="15762826" y="9317418"/>
                  </a:moveTo>
                  <a:lnTo>
                    <a:pt x="15758298" y="9317854"/>
                  </a:lnTo>
                  <a:lnTo>
                    <a:pt x="15756064" y="9321241"/>
                  </a:lnTo>
                  <a:lnTo>
                    <a:pt x="15753972" y="9324295"/>
                  </a:lnTo>
                  <a:lnTo>
                    <a:pt x="15754409" y="9328821"/>
                  </a:lnTo>
                  <a:lnTo>
                    <a:pt x="15757796" y="9331055"/>
                  </a:lnTo>
                  <a:lnTo>
                    <a:pt x="15761710" y="9333908"/>
                  </a:lnTo>
                  <a:lnTo>
                    <a:pt x="15766048" y="9335758"/>
                  </a:lnTo>
                  <a:lnTo>
                    <a:pt x="15769574" y="9334895"/>
                  </a:lnTo>
                  <a:lnTo>
                    <a:pt x="15771523" y="9332176"/>
                  </a:lnTo>
                  <a:lnTo>
                    <a:pt x="15773615" y="9329122"/>
                  </a:lnTo>
                  <a:lnTo>
                    <a:pt x="15773179" y="9324596"/>
                  </a:lnTo>
                  <a:lnTo>
                    <a:pt x="15769792" y="9322362"/>
                  </a:lnTo>
                  <a:lnTo>
                    <a:pt x="15765879" y="9319509"/>
                  </a:lnTo>
                  <a:lnTo>
                    <a:pt x="15762826" y="9317418"/>
                  </a:lnTo>
                  <a:close/>
                </a:path>
                <a:path w="18103215" h="10339070">
                  <a:moveTo>
                    <a:pt x="15690780" y="9266168"/>
                  </a:moveTo>
                  <a:lnTo>
                    <a:pt x="15686254" y="9266604"/>
                  </a:lnTo>
                  <a:lnTo>
                    <a:pt x="15684019" y="9269992"/>
                  </a:lnTo>
                  <a:lnTo>
                    <a:pt x="15681928" y="9273045"/>
                  </a:lnTo>
                  <a:lnTo>
                    <a:pt x="15682363" y="9277571"/>
                  </a:lnTo>
                  <a:lnTo>
                    <a:pt x="15685750" y="9279805"/>
                  </a:lnTo>
                  <a:lnTo>
                    <a:pt x="15689664" y="9282658"/>
                  </a:lnTo>
                  <a:lnTo>
                    <a:pt x="15694002" y="9284509"/>
                  </a:lnTo>
                  <a:lnTo>
                    <a:pt x="15697528" y="9283645"/>
                  </a:lnTo>
                  <a:lnTo>
                    <a:pt x="15699477" y="9280925"/>
                  </a:lnTo>
                  <a:lnTo>
                    <a:pt x="15701569" y="9277872"/>
                  </a:lnTo>
                  <a:lnTo>
                    <a:pt x="15701133" y="9273346"/>
                  </a:lnTo>
                  <a:lnTo>
                    <a:pt x="15697746" y="9271112"/>
                  </a:lnTo>
                  <a:lnTo>
                    <a:pt x="15693833" y="9268259"/>
                  </a:lnTo>
                  <a:lnTo>
                    <a:pt x="15690780" y="9266168"/>
                  </a:lnTo>
                  <a:close/>
                </a:path>
                <a:path w="18103215" h="10339070">
                  <a:moveTo>
                    <a:pt x="15619018" y="9214250"/>
                  </a:moveTo>
                  <a:lnTo>
                    <a:pt x="15614350" y="9215021"/>
                  </a:lnTo>
                  <a:lnTo>
                    <a:pt x="15610167" y="9221127"/>
                  </a:lnTo>
                  <a:lnTo>
                    <a:pt x="15610935" y="9225796"/>
                  </a:lnTo>
                  <a:lnTo>
                    <a:pt x="15613989" y="9227887"/>
                  </a:lnTo>
                  <a:lnTo>
                    <a:pt x="15617902" y="9230740"/>
                  </a:lnTo>
                  <a:lnTo>
                    <a:pt x="15622241" y="9232591"/>
                  </a:lnTo>
                  <a:lnTo>
                    <a:pt x="15625767" y="9231727"/>
                  </a:lnTo>
                  <a:lnTo>
                    <a:pt x="15627715" y="9229007"/>
                  </a:lnTo>
                  <a:lnTo>
                    <a:pt x="15629807" y="9225954"/>
                  </a:lnTo>
                  <a:lnTo>
                    <a:pt x="15629038" y="9221286"/>
                  </a:lnTo>
                  <a:lnTo>
                    <a:pt x="15625984" y="9219194"/>
                  </a:lnTo>
                  <a:lnTo>
                    <a:pt x="15622072" y="9216341"/>
                  </a:lnTo>
                  <a:lnTo>
                    <a:pt x="15619018" y="9214250"/>
                  </a:lnTo>
                  <a:close/>
                </a:path>
                <a:path w="18103215" h="10339070">
                  <a:moveTo>
                    <a:pt x="15548353" y="9161615"/>
                  </a:moveTo>
                  <a:lnTo>
                    <a:pt x="15544016" y="9162528"/>
                  </a:lnTo>
                  <a:lnTo>
                    <a:pt x="15541590" y="9165438"/>
                  </a:lnTo>
                  <a:lnTo>
                    <a:pt x="15539022" y="9168683"/>
                  </a:lnTo>
                  <a:lnTo>
                    <a:pt x="15539935" y="9173018"/>
                  </a:lnTo>
                  <a:lnTo>
                    <a:pt x="15542847" y="9175444"/>
                  </a:lnTo>
                  <a:lnTo>
                    <a:pt x="15546759" y="9178297"/>
                  </a:lnTo>
                  <a:lnTo>
                    <a:pt x="15548429" y="9179009"/>
                  </a:lnTo>
                  <a:lnTo>
                    <a:pt x="15548286" y="9179343"/>
                  </a:lnTo>
                  <a:lnTo>
                    <a:pt x="15551290" y="9180624"/>
                  </a:lnTo>
                  <a:lnTo>
                    <a:pt x="15554816" y="9179761"/>
                  </a:lnTo>
                  <a:lnTo>
                    <a:pt x="15556765" y="9177041"/>
                  </a:lnTo>
                  <a:lnTo>
                    <a:pt x="15559332" y="9173796"/>
                  </a:lnTo>
                  <a:lnTo>
                    <a:pt x="15558419" y="9169460"/>
                  </a:lnTo>
                  <a:lnTo>
                    <a:pt x="15555508" y="9167035"/>
                  </a:lnTo>
                  <a:lnTo>
                    <a:pt x="15551597" y="9164183"/>
                  </a:lnTo>
                  <a:lnTo>
                    <a:pt x="15548353" y="9161615"/>
                  </a:lnTo>
                  <a:close/>
                </a:path>
                <a:path w="18103215" h="10339070">
                  <a:moveTo>
                    <a:pt x="15477635" y="9108170"/>
                  </a:moveTo>
                  <a:lnTo>
                    <a:pt x="15473301" y="9109083"/>
                  </a:lnTo>
                  <a:lnTo>
                    <a:pt x="15470875" y="9111994"/>
                  </a:lnTo>
                  <a:lnTo>
                    <a:pt x="15468307" y="9115239"/>
                  </a:lnTo>
                  <a:lnTo>
                    <a:pt x="15469220" y="9119574"/>
                  </a:lnTo>
                  <a:lnTo>
                    <a:pt x="15472132" y="9122000"/>
                  </a:lnTo>
                  <a:lnTo>
                    <a:pt x="15476044" y="9124853"/>
                  </a:lnTo>
                  <a:lnTo>
                    <a:pt x="15477713" y="9125565"/>
                  </a:lnTo>
                  <a:lnTo>
                    <a:pt x="15477571" y="9125898"/>
                  </a:lnTo>
                  <a:lnTo>
                    <a:pt x="15480575" y="9127180"/>
                  </a:lnTo>
                  <a:lnTo>
                    <a:pt x="15484101" y="9126316"/>
                  </a:lnTo>
                  <a:lnTo>
                    <a:pt x="15486050" y="9123597"/>
                  </a:lnTo>
                  <a:lnTo>
                    <a:pt x="15488617" y="9120352"/>
                  </a:lnTo>
                  <a:lnTo>
                    <a:pt x="15487704" y="9116016"/>
                  </a:lnTo>
                  <a:lnTo>
                    <a:pt x="15484793" y="9113591"/>
                  </a:lnTo>
                  <a:lnTo>
                    <a:pt x="15480881" y="9110738"/>
                  </a:lnTo>
                  <a:lnTo>
                    <a:pt x="15477635" y="9108170"/>
                  </a:lnTo>
                  <a:close/>
                </a:path>
                <a:path w="18103215" h="10339070">
                  <a:moveTo>
                    <a:pt x="15407731" y="9054678"/>
                  </a:moveTo>
                  <a:lnTo>
                    <a:pt x="15403396" y="9055590"/>
                  </a:lnTo>
                  <a:lnTo>
                    <a:pt x="15400971" y="9058502"/>
                  </a:lnTo>
                  <a:lnTo>
                    <a:pt x="15398403" y="9061747"/>
                  </a:lnTo>
                  <a:lnTo>
                    <a:pt x="15399316" y="9066081"/>
                  </a:lnTo>
                  <a:lnTo>
                    <a:pt x="15402227" y="9068507"/>
                  </a:lnTo>
                  <a:lnTo>
                    <a:pt x="15406140" y="9071359"/>
                  </a:lnTo>
                  <a:lnTo>
                    <a:pt x="15407809" y="9072071"/>
                  </a:lnTo>
                  <a:lnTo>
                    <a:pt x="15407666" y="9072406"/>
                  </a:lnTo>
                  <a:lnTo>
                    <a:pt x="15410670" y="9073687"/>
                  </a:lnTo>
                  <a:lnTo>
                    <a:pt x="15414196" y="9072823"/>
                  </a:lnTo>
                  <a:lnTo>
                    <a:pt x="15416145" y="9070103"/>
                  </a:lnTo>
                  <a:lnTo>
                    <a:pt x="15418713" y="9066858"/>
                  </a:lnTo>
                  <a:lnTo>
                    <a:pt x="15417800" y="9062524"/>
                  </a:lnTo>
                  <a:lnTo>
                    <a:pt x="15414888" y="9060098"/>
                  </a:lnTo>
                  <a:lnTo>
                    <a:pt x="15410976" y="9057245"/>
                  </a:lnTo>
                  <a:lnTo>
                    <a:pt x="15407731" y="9054678"/>
                  </a:lnTo>
                  <a:close/>
                </a:path>
                <a:path w="18103215" h="10339070">
                  <a:moveTo>
                    <a:pt x="15337920" y="9000040"/>
                  </a:moveTo>
                  <a:lnTo>
                    <a:pt x="15333585" y="9000953"/>
                  </a:lnTo>
                  <a:lnTo>
                    <a:pt x="15331159" y="9003864"/>
                  </a:lnTo>
                  <a:lnTo>
                    <a:pt x="15328591" y="9007109"/>
                  </a:lnTo>
                  <a:lnTo>
                    <a:pt x="15329502" y="9011443"/>
                  </a:lnTo>
                  <a:lnTo>
                    <a:pt x="15336184" y="9017055"/>
                  </a:lnTo>
                  <a:lnTo>
                    <a:pt x="15340859" y="9019050"/>
                  </a:lnTo>
                  <a:lnTo>
                    <a:pt x="15344239" y="9018518"/>
                  </a:lnTo>
                  <a:lnTo>
                    <a:pt x="15346189" y="9015799"/>
                  </a:lnTo>
                  <a:lnTo>
                    <a:pt x="15348757" y="9012554"/>
                  </a:lnTo>
                  <a:lnTo>
                    <a:pt x="15347846" y="9008220"/>
                  </a:lnTo>
                  <a:lnTo>
                    <a:pt x="15341164" y="9002608"/>
                  </a:lnTo>
                  <a:lnTo>
                    <a:pt x="15337920" y="9000040"/>
                  </a:lnTo>
                  <a:close/>
                </a:path>
                <a:path w="18103215" h="10339070">
                  <a:moveTo>
                    <a:pt x="15268773" y="8945687"/>
                  </a:moveTo>
                  <a:lnTo>
                    <a:pt x="15264247" y="8946124"/>
                  </a:lnTo>
                  <a:lnTo>
                    <a:pt x="15261822" y="8949035"/>
                  </a:lnTo>
                  <a:lnTo>
                    <a:pt x="15259731" y="8952088"/>
                  </a:lnTo>
                  <a:lnTo>
                    <a:pt x="15260168" y="8956615"/>
                  </a:lnTo>
                  <a:lnTo>
                    <a:pt x="15266849" y="8962227"/>
                  </a:lnTo>
                  <a:lnTo>
                    <a:pt x="15271522" y="8964220"/>
                  </a:lnTo>
                  <a:lnTo>
                    <a:pt x="15274905" y="8963691"/>
                  </a:lnTo>
                  <a:lnTo>
                    <a:pt x="15276854" y="8960971"/>
                  </a:lnTo>
                  <a:lnTo>
                    <a:pt x="15278946" y="8957917"/>
                  </a:lnTo>
                  <a:lnTo>
                    <a:pt x="15278509" y="8953391"/>
                  </a:lnTo>
                  <a:lnTo>
                    <a:pt x="15271828" y="8947779"/>
                  </a:lnTo>
                  <a:lnTo>
                    <a:pt x="15268773" y="8945687"/>
                  </a:lnTo>
                  <a:close/>
                </a:path>
                <a:path w="18103215" h="10339070">
                  <a:moveTo>
                    <a:pt x="15200249" y="8890810"/>
                  </a:moveTo>
                  <a:lnTo>
                    <a:pt x="15195723" y="8891246"/>
                  </a:lnTo>
                  <a:lnTo>
                    <a:pt x="15190872" y="8897068"/>
                  </a:lnTo>
                  <a:lnTo>
                    <a:pt x="15191306" y="8901594"/>
                  </a:lnTo>
                  <a:lnTo>
                    <a:pt x="15197988" y="8907206"/>
                  </a:lnTo>
                  <a:lnTo>
                    <a:pt x="15199659" y="8907919"/>
                  </a:lnTo>
                  <a:lnTo>
                    <a:pt x="15199516" y="8908253"/>
                  </a:lnTo>
                  <a:lnTo>
                    <a:pt x="15202521" y="8909535"/>
                  </a:lnTo>
                  <a:lnTo>
                    <a:pt x="15205904" y="8909004"/>
                  </a:lnTo>
                  <a:lnTo>
                    <a:pt x="15207853" y="8906284"/>
                  </a:lnTo>
                  <a:lnTo>
                    <a:pt x="15210278" y="8903374"/>
                  </a:lnTo>
                  <a:lnTo>
                    <a:pt x="15209842" y="8898847"/>
                  </a:lnTo>
                  <a:lnTo>
                    <a:pt x="15200249" y="8890810"/>
                  </a:lnTo>
                  <a:close/>
                </a:path>
                <a:path w="18103215" h="10339070">
                  <a:moveTo>
                    <a:pt x="15131674" y="8835122"/>
                  </a:moveTo>
                  <a:lnTo>
                    <a:pt x="15127148" y="8835558"/>
                  </a:lnTo>
                  <a:lnTo>
                    <a:pt x="15122297" y="8841380"/>
                  </a:lnTo>
                  <a:lnTo>
                    <a:pt x="15122734" y="8845907"/>
                  </a:lnTo>
                  <a:lnTo>
                    <a:pt x="15129415" y="8851519"/>
                  </a:lnTo>
                  <a:lnTo>
                    <a:pt x="15131084" y="8852230"/>
                  </a:lnTo>
                  <a:lnTo>
                    <a:pt x="15130941" y="8852565"/>
                  </a:lnTo>
                  <a:lnTo>
                    <a:pt x="15133946" y="8853847"/>
                  </a:lnTo>
                  <a:lnTo>
                    <a:pt x="15137328" y="8853316"/>
                  </a:lnTo>
                  <a:lnTo>
                    <a:pt x="15139277" y="8850596"/>
                  </a:lnTo>
                  <a:lnTo>
                    <a:pt x="15141703" y="8847685"/>
                  </a:lnTo>
                  <a:lnTo>
                    <a:pt x="15141266" y="8843158"/>
                  </a:lnTo>
                  <a:lnTo>
                    <a:pt x="15131674" y="8835122"/>
                  </a:lnTo>
                  <a:close/>
                </a:path>
                <a:path w="18103215" h="10339070">
                  <a:moveTo>
                    <a:pt x="15063386" y="8778767"/>
                  </a:moveTo>
                  <a:lnTo>
                    <a:pt x="15058857" y="8779202"/>
                  </a:lnTo>
                  <a:lnTo>
                    <a:pt x="15054006" y="8785024"/>
                  </a:lnTo>
                  <a:lnTo>
                    <a:pt x="15054443" y="8789551"/>
                  </a:lnTo>
                  <a:lnTo>
                    <a:pt x="15061124" y="8795163"/>
                  </a:lnTo>
                  <a:lnTo>
                    <a:pt x="15063127" y="8796017"/>
                  </a:lnTo>
                  <a:lnTo>
                    <a:pt x="15062650" y="8796209"/>
                  </a:lnTo>
                  <a:lnTo>
                    <a:pt x="15065655" y="8797491"/>
                  </a:lnTo>
                  <a:lnTo>
                    <a:pt x="15068846" y="8796484"/>
                  </a:lnTo>
                  <a:lnTo>
                    <a:pt x="15070987" y="8794241"/>
                  </a:lnTo>
                  <a:lnTo>
                    <a:pt x="15073412" y="8791329"/>
                  </a:lnTo>
                  <a:lnTo>
                    <a:pt x="15072976" y="8786803"/>
                  </a:lnTo>
                  <a:lnTo>
                    <a:pt x="15063386" y="8778767"/>
                  </a:lnTo>
                  <a:close/>
                </a:path>
                <a:path w="18103215" h="10339070">
                  <a:moveTo>
                    <a:pt x="14995714" y="8721885"/>
                  </a:moveTo>
                  <a:lnTo>
                    <a:pt x="14991188" y="8722322"/>
                  </a:lnTo>
                  <a:lnTo>
                    <a:pt x="14986336" y="8728144"/>
                  </a:lnTo>
                  <a:lnTo>
                    <a:pt x="14986773" y="8732671"/>
                  </a:lnTo>
                  <a:lnTo>
                    <a:pt x="14993455" y="8738283"/>
                  </a:lnTo>
                  <a:lnTo>
                    <a:pt x="14995457" y="8739137"/>
                  </a:lnTo>
                  <a:lnTo>
                    <a:pt x="14994981" y="8739328"/>
                  </a:lnTo>
                  <a:lnTo>
                    <a:pt x="14997985" y="8740609"/>
                  </a:lnTo>
                  <a:lnTo>
                    <a:pt x="15001176" y="8739604"/>
                  </a:lnTo>
                  <a:lnTo>
                    <a:pt x="15003317" y="8737360"/>
                  </a:lnTo>
                  <a:lnTo>
                    <a:pt x="15005743" y="8734449"/>
                  </a:lnTo>
                  <a:lnTo>
                    <a:pt x="15005306" y="8729923"/>
                  </a:lnTo>
                  <a:lnTo>
                    <a:pt x="14995714" y="8721885"/>
                  </a:lnTo>
                  <a:close/>
                </a:path>
                <a:path w="18103215" h="10339070">
                  <a:moveTo>
                    <a:pt x="14928041" y="8665005"/>
                  </a:moveTo>
                  <a:lnTo>
                    <a:pt x="14923516" y="8665441"/>
                  </a:lnTo>
                  <a:lnTo>
                    <a:pt x="14918664" y="8671263"/>
                  </a:lnTo>
                  <a:lnTo>
                    <a:pt x="14919101" y="8675790"/>
                  </a:lnTo>
                  <a:lnTo>
                    <a:pt x="14925783" y="8681402"/>
                  </a:lnTo>
                  <a:lnTo>
                    <a:pt x="14927785" y="8682256"/>
                  </a:lnTo>
                  <a:lnTo>
                    <a:pt x="14927309" y="8682447"/>
                  </a:lnTo>
                  <a:lnTo>
                    <a:pt x="14930313" y="8683729"/>
                  </a:lnTo>
                  <a:lnTo>
                    <a:pt x="14933504" y="8682723"/>
                  </a:lnTo>
                  <a:lnTo>
                    <a:pt x="14935645" y="8680480"/>
                  </a:lnTo>
                  <a:lnTo>
                    <a:pt x="14938071" y="8677569"/>
                  </a:lnTo>
                  <a:lnTo>
                    <a:pt x="14937634" y="8673042"/>
                  </a:lnTo>
                  <a:lnTo>
                    <a:pt x="14928041" y="8665005"/>
                  </a:lnTo>
                  <a:close/>
                </a:path>
                <a:path w="18103215" h="10339070">
                  <a:moveTo>
                    <a:pt x="14861131" y="8607264"/>
                  </a:moveTo>
                  <a:lnTo>
                    <a:pt x="14856605" y="8607701"/>
                  </a:lnTo>
                  <a:lnTo>
                    <a:pt x="14854179" y="8610612"/>
                  </a:lnTo>
                  <a:lnTo>
                    <a:pt x="14851611" y="8613857"/>
                  </a:lnTo>
                  <a:lnTo>
                    <a:pt x="14852048" y="8618384"/>
                  </a:lnTo>
                  <a:lnTo>
                    <a:pt x="14858730" y="8623995"/>
                  </a:lnTo>
                  <a:lnTo>
                    <a:pt x="14860732" y="8624849"/>
                  </a:lnTo>
                  <a:lnTo>
                    <a:pt x="14860589" y="8625184"/>
                  </a:lnTo>
                  <a:lnTo>
                    <a:pt x="14863594" y="8626466"/>
                  </a:lnTo>
                  <a:lnTo>
                    <a:pt x="14866786" y="8625459"/>
                  </a:lnTo>
                  <a:lnTo>
                    <a:pt x="14868926" y="8623215"/>
                  </a:lnTo>
                  <a:lnTo>
                    <a:pt x="14871494" y="8619970"/>
                  </a:lnTo>
                  <a:lnTo>
                    <a:pt x="14871057" y="8615444"/>
                  </a:lnTo>
                  <a:lnTo>
                    <a:pt x="14864377" y="8609832"/>
                  </a:lnTo>
                  <a:lnTo>
                    <a:pt x="14861131" y="8607264"/>
                  </a:lnTo>
                  <a:close/>
                </a:path>
                <a:path w="18103215" h="10339070">
                  <a:moveTo>
                    <a:pt x="14794363" y="8549191"/>
                  </a:moveTo>
                  <a:lnTo>
                    <a:pt x="14789836" y="8549627"/>
                  </a:lnTo>
                  <a:lnTo>
                    <a:pt x="14787410" y="8552538"/>
                  </a:lnTo>
                  <a:lnTo>
                    <a:pt x="14784844" y="8555784"/>
                  </a:lnTo>
                  <a:lnTo>
                    <a:pt x="14785280" y="8560309"/>
                  </a:lnTo>
                  <a:lnTo>
                    <a:pt x="14791961" y="8565921"/>
                  </a:lnTo>
                  <a:lnTo>
                    <a:pt x="14796968" y="8568057"/>
                  </a:lnTo>
                  <a:lnTo>
                    <a:pt x="14800018" y="8567385"/>
                  </a:lnTo>
                  <a:lnTo>
                    <a:pt x="14802159" y="8565142"/>
                  </a:lnTo>
                  <a:lnTo>
                    <a:pt x="14804727" y="8561897"/>
                  </a:lnTo>
                  <a:lnTo>
                    <a:pt x="14804290" y="8557370"/>
                  </a:lnTo>
                  <a:lnTo>
                    <a:pt x="14797608" y="8551758"/>
                  </a:lnTo>
                  <a:lnTo>
                    <a:pt x="14794363" y="8549191"/>
                  </a:lnTo>
                  <a:close/>
                </a:path>
                <a:path w="18103215" h="10339070">
                  <a:moveTo>
                    <a:pt x="14728405" y="8491068"/>
                  </a:moveTo>
                  <a:lnTo>
                    <a:pt x="14723879" y="8491504"/>
                  </a:lnTo>
                  <a:lnTo>
                    <a:pt x="14721454" y="8494415"/>
                  </a:lnTo>
                  <a:lnTo>
                    <a:pt x="14718552" y="8497518"/>
                  </a:lnTo>
                  <a:lnTo>
                    <a:pt x="14718988" y="8502045"/>
                  </a:lnTo>
                  <a:lnTo>
                    <a:pt x="14725670" y="8507657"/>
                  </a:lnTo>
                  <a:lnTo>
                    <a:pt x="14727672" y="8508511"/>
                  </a:lnTo>
                  <a:lnTo>
                    <a:pt x="14727530" y="8508845"/>
                  </a:lnTo>
                  <a:lnTo>
                    <a:pt x="14730535" y="8510126"/>
                  </a:lnTo>
                  <a:lnTo>
                    <a:pt x="14733583" y="8509453"/>
                  </a:lnTo>
                  <a:lnTo>
                    <a:pt x="14735724" y="8507210"/>
                  </a:lnTo>
                  <a:lnTo>
                    <a:pt x="14738626" y="8504108"/>
                  </a:lnTo>
                  <a:lnTo>
                    <a:pt x="14738190" y="8499582"/>
                  </a:lnTo>
                  <a:lnTo>
                    <a:pt x="14731508" y="8493970"/>
                  </a:lnTo>
                  <a:lnTo>
                    <a:pt x="14728405" y="8491068"/>
                  </a:lnTo>
                  <a:close/>
                </a:path>
                <a:path w="18103215" h="10339070">
                  <a:moveTo>
                    <a:pt x="14662733" y="8432278"/>
                  </a:moveTo>
                  <a:lnTo>
                    <a:pt x="14657873" y="8432572"/>
                  </a:lnTo>
                  <a:lnTo>
                    <a:pt x="14655447" y="8435483"/>
                  </a:lnTo>
                  <a:lnTo>
                    <a:pt x="14652688" y="8438251"/>
                  </a:lnTo>
                  <a:lnTo>
                    <a:pt x="14652981" y="8443111"/>
                  </a:lnTo>
                  <a:lnTo>
                    <a:pt x="14659663" y="8448724"/>
                  </a:lnTo>
                  <a:lnTo>
                    <a:pt x="14660188" y="8449342"/>
                  </a:lnTo>
                  <a:lnTo>
                    <a:pt x="14664529" y="8451194"/>
                  </a:lnTo>
                  <a:lnTo>
                    <a:pt x="14667576" y="8450521"/>
                  </a:lnTo>
                  <a:lnTo>
                    <a:pt x="14669718" y="8448278"/>
                  </a:lnTo>
                  <a:lnTo>
                    <a:pt x="14672620" y="8445176"/>
                  </a:lnTo>
                  <a:lnTo>
                    <a:pt x="14672183" y="8440649"/>
                  </a:lnTo>
                  <a:lnTo>
                    <a:pt x="14665501" y="8435037"/>
                  </a:lnTo>
                  <a:lnTo>
                    <a:pt x="14662733" y="8432278"/>
                  </a:lnTo>
                  <a:close/>
                </a:path>
                <a:path w="18103215" h="10339070">
                  <a:moveTo>
                    <a:pt x="14597060" y="8373488"/>
                  </a:moveTo>
                  <a:lnTo>
                    <a:pt x="14592199" y="8373781"/>
                  </a:lnTo>
                  <a:lnTo>
                    <a:pt x="14589774" y="8376693"/>
                  </a:lnTo>
                  <a:lnTo>
                    <a:pt x="14587016" y="8379461"/>
                  </a:lnTo>
                  <a:lnTo>
                    <a:pt x="14587451" y="8383987"/>
                  </a:lnTo>
                  <a:lnTo>
                    <a:pt x="14590220" y="8386747"/>
                  </a:lnTo>
                  <a:lnTo>
                    <a:pt x="14593990" y="8389934"/>
                  </a:lnTo>
                  <a:lnTo>
                    <a:pt x="14594516" y="8390553"/>
                  </a:lnTo>
                  <a:lnTo>
                    <a:pt x="14598854" y="8392403"/>
                  </a:lnTo>
                  <a:lnTo>
                    <a:pt x="14601904" y="8391731"/>
                  </a:lnTo>
                  <a:lnTo>
                    <a:pt x="14604046" y="8389487"/>
                  </a:lnTo>
                  <a:lnTo>
                    <a:pt x="14606804" y="8386719"/>
                  </a:lnTo>
                  <a:lnTo>
                    <a:pt x="14606510" y="8381859"/>
                  </a:lnTo>
                  <a:lnTo>
                    <a:pt x="14599829" y="8376247"/>
                  </a:lnTo>
                  <a:lnTo>
                    <a:pt x="14597060" y="8373488"/>
                  </a:lnTo>
                  <a:close/>
                </a:path>
                <a:path w="18103215" h="10339070">
                  <a:moveTo>
                    <a:pt x="14531814" y="8313696"/>
                  </a:moveTo>
                  <a:lnTo>
                    <a:pt x="14527288" y="8314132"/>
                  </a:lnTo>
                  <a:lnTo>
                    <a:pt x="14521769" y="8319669"/>
                  </a:lnTo>
                  <a:lnTo>
                    <a:pt x="14522206" y="8324196"/>
                  </a:lnTo>
                  <a:lnTo>
                    <a:pt x="14524974" y="8326955"/>
                  </a:lnTo>
                  <a:lnTo>
                    <a:pt x="14528603" y="8330476"/>
                  </a:lnTo>
                  <a:lnTo>
                    <a:pt x="14529128" y="8331095"/>
                  </a:lnTo>
                  <a:lnTo>
                    <a:pt x="14533464" y="8332945"/>
                  </a:lnTo>
                  <a:lnTo>
                    <a:pt x="14536516" y="8332273"/>
                  </a:lnTo>
                  <a:lnTo>
                    <a:pt x="14538657" y="8330030"/>
                  </a:lnTo>
                  <a:lnTo>
                    <a:pt x="14541416" y="8327262"/>
                  </a:lnTo>
                  <a:lnTo>
                    <a:pt x="14540978" y="8322734"/>
                  </a:lnTo>
                  <a:lnTo>
                    <a:pt x="14538209" y="8319974"/>
                  </a:lnTo>
                  <a:lnTo>
                    <a:pt x="14534584" y="8316455"/>
                  </a:lnTo>
                  <a:lnTo>
                    <a:pt x="14531814" y="8313696"/>
                  </a:lnTo>
                  <a:close/>
                </a:path>
                <a:path w="18103215" h="10339070">
                  <a:moveTo>
                    <a:pt x="14466424" y="8254237"/>
                  </a:moveTo>
                  <a:lnTo>
                    <a:pt x="14462041" y="8254340"/>
                  </a:lnTo>
                  <a:lnTo>
                    <a:pt x="14459281" y="8257109"/>
                  </a:lnTo>
                  <a:lnTo>
                    <a:pt x="14456855" y="8260020"/>
                  </a:lnTo>
                  <a:lnTo>
                    <a:pt x="14456959" y="8264403"/>
                  </a:lnTo>
                  <a:lnTo>
                    <a:pt x="14459727" y="8267163"/>
                  </a:lnTo>
                  <a:lnTo>
                    <a:pt x="14463355" y="8270683"/>
                  </a:lnTo>
                  <a:lnTo>
                    <a:pt x="14463881" y="8271302"/>
                  </a:lnTo>
                  <a:lnTo>
                    <a:pt x="14468220" y="8273153"/>
                  </a:lnTo>
                  <a:lnTo>
                    <a:pt x="14471268" y="8272480"/>
                  </a:lnTo>
                  <a:lnTo>
                    <a:pt x="14473409" y="8270237"/>
                  </a:lnTo>
                  <a:lnTo>
                    <a:pt x="14475835" y="8267326"/>
                  </a:lnTo>
                  <a:lnTo>
                    <a:pt x="14475733" y="8262942"/>
                  </a:lnTo>
                  <a:lnTo>
                    <a:pt x="14472964" y="8260183"/>
                  </a:lnTo>
                  <a:lnTo>
                    <a:pt x="14469336" y="8256663"/>
                  </a:lnTo>
                  <a:lnTo>
                    <a:pt x="14466424" y="8254237"/>
                  </a:lnTo>
                  <a:close/>
                </a:path>
                <a:path w="18103215" h="10339070">
                  <a:moveTo>
                    <a:pt x="14401180" y="8194445"/>
                  </a:moveTo>
                  <a:lnTo>
                    <a:pt x="14396796" y="8194548"/>
                  </a:lnTo>
                  <a:lnTo>
                    <a:pt x="14394036" y="8197317"/>
                  </a:lnTo>
                  <a:lnTo>
                    <a:pt x="14391610" y="8200228"/>
                  </a:lnTo>
                  <a:lnTo>
                    <a:pt x="14391713" y="8204612"/>
                  </a:lnTo>
                  <a:lnTo>
                    <a:pt x="14394482" y="8207371"/>
                  </a:lnTo>
                  <a:lnTo>
                    <a:pt x="14398109" y="8210891"/>
                  </a:lnTo>
                  <a:lnTo>
                    <a:pt x="14398968" y="8211653"/>
                  </a:lnTo>
                  <a:lnTo>
                    <a:pt x="14402975" y="8213362"/>
                  </a:lnTo>
                  <a:lnTo>
                    <a:pt x="14406023" y="8212689"/>
                  </a:lnTo>
                  <a:lnTo>
                    <a:pt x="14408164" y="8210446"/>
                  </a:lnTo>
                  <a:lnTo>
                    <a:pt x="14410590" y="8207534"/>
                  </a:lnTo>
                  <a:lnTo>
                    <a:pt x="14410487" y="8203150"/>
                  </a:lnTo>
                  <a:lnTo>
                    <a:pt x="14407719" y="8200391"/>
                  </a:lnTo>
                  <a:lnTo>
                    <a:pt x="14404090" y="8196870"/>
                  </a:lnTo>
                  <a:lnTo>
                    <a:pt x="14401180" y="8194445"/>
                  </a:lnTo>
                  <a:close/>
                </a:path>
                <a:path w="18103215" h="10339070">
                  <a:moveTo>
                    <a:pt x="14336553" y="8134129"/>
                  </a:moveTo>
                  <a:lnTo>
                    <a:pt x="14332169" y="8134231"/>
                  </a:lnTo>
                  <a:lnTo>
                    <a:pt x="14329410" y="8137000"/>
                  </a:lnTo>
                  <a:lnTo>
                    <a:pt x="14326984" y="8139911"/>
                  </a:lnTo>
                  <a:lnTo>
                    <a:pt x="14327087" y="8144295"/>
                  </a:lnTo>
                  <a:lnTo>
                    <a:pt x="14329855" y="8147054"/>
                  </a:lnTo>
                  <a:lnTo>
                    <a:pt x="14333482" y="8150575"/>
                  </a:lnTo>
                  <a:lnTo>
                    <a:pt x="14334342" y="8151335"/>
                  </a:lnTo>
                  <a:lnTo>
                    <a:pt x="14338349" y="8153045"/>
                  </a:lnTo>
                  <a:lnTo>
                    <a:pt x="14341397" y="8152372"/>
                  </a:lnTo>
                  <a:lnTo>
                    <a:pt x="14343538" y="8150128"/>
                  </a:lnTo>
                  <a:lnTo>
                    <a:pt x="14345964" y="8147217"/>
                  </a:lnTo>
                  <a:lnTo>
                    <a:pt x="14345860" y="8142833"/>
                  </a:lnTo>
                  <a:lnTo>
                    <a:pt x="14343092" y="8140074"/>
                  </a:lnTo>
                  <a:lnTo>
                    <a:pt x="14339464" y="8136554"/>
                  </a:lnTo>
                  <a:lnTo>
                    <a:pt x="14336553" y="8134129"/>
                  </a:lnTo>
                  <a:close/>
                </a:path>
                <a:path w="18103215" h="10339070">
                  <a:moveTo>
                    <a:pt x="14272400" y="8073619"/>
                  </a:moveTo>
                  <a:lnTo>
                    <a:pt x="14268017" y="8073722"/>
                  </a:lnTo>
                  <a:lnTo>
                    <a:pt x="14265257" y="8076491"/>
                  </a:lnTo>
                  <a:lnTo>
                    <a:pt x="14262832" y="8079403"/>
                  </a:lnTo>
                  <a:lnTo>
                    <a:pt x="14262935" y="8083786"/>
                  </a:lnTo>
                  <a:lnTo>
                    <a:pt x="14265704" y="8086546"/>
                  </a:lnTo>
                  <a:lnTo>
                    <a:pt x="14269331" y="8090066"/>
                  </a:lnTo>
                  <a:lnTo>
                    <a:pt x="14269857" y="8090684"/>
                  </a:lnTo>
                  <a:lnTo>
                    <a:pt x="14274196" y="8092536"/>
                  </a:lnTo>
                  <a:lnTo>
                    <a:pt x="14277246" y="8091863"/>
                  </a:lnTo>
                  <a:lnTo>
                    <a:pt x="14279385" y="8089619"/>
                  </a:lnTo>
                  <a:lnTo>
                    <a:pt x="14281811" y="8086708"/>
                  </a:lnTo>
                  <a:lnTo>
                    <a:pt x="14281709" y="8082325"/>
                  </a:lnTo>
                  <a:lnTo>
                    <a:pt x="14278940" y="8079565"/>
                  </a:lnTo>
                  <a:lnTo>
                    <a:pt x="14275312" y="8076045"/>
                  </a:lnTo>
                  <a:lnTo>
                    <a:pt x="14272400" y="8073619"/>
                  </a:lnTo>
                  <a:close/>
                </a:path>
                <a:path w="18103215" h="10339070">
                  <a:moveTo>
                    <a:pt x="14208728" y="8012920"/>
                  </a:moveTo>
                  <a:lnTo>
                    <a:pt x="14204344" y="8013023"/>
                  </a:lnTo>
                  <a:lnTo>
                    <a:pt x="14198825" y="8018560"/>
                  </a:lnTo>
                  <a:lnTo>
                    <a:pt x="14198927" y="8022944"/>
                  </a:lnTo>
                  <a:lnTo>
                    <a:pt x="14201696" y="8025703"/>
                  </a:lnTo>
                  <a:lnTo>
                    <a:pt x="14205324" y="8029224"/>
                  </a:lnTo>
                  <a:lnTo>
                    <a:pt x="14205849" y="8029843"/>
                  </a:lnTo>
                  <a:lnTo>
                    <a:pt x="14207518" y="8030555"/>
                  </a:lnTo>
                  <a:lnTo>
                    <a:pt x="14207376" y="8030889"/>
                  </a:lnTo>
                  <a:lnTo>
                    <a:pt x="14210046" y="8032028"/>
                  </a:lnTo>
                  <a:lnTo>
                    <a:pt x="14213095" y="8031355"/>
                  </a:lnTo>
                  <a:lnTo>
                    <a:pt x="14215236" y="8029112"/>
                  </a:lnTo>
                  <a:lnTo>
                    <a:pt x="14217995" y="8026343"/>
                  </a:lnTo>
                  <a:lnTo>
                    <a:pt x="14217893" y="8021959"/>
                  </a:lnTo>
                  <a:lnTo>
                    <a:pt x="14215125" y="8019200"/>
                  </a:lnTo>
                  <a:lnTo>
                    <a:pt x="14211496" y="8015679"/>
                  </a:lnTo>
                  <a:lnTo>
                    <a:pt x="14208728" y="8012920"/>
                  </a:lnTo>
                  <a:close/>
                </a:path>
                <a:path w="18103215" h="10339070">
                  <a:moveTo>
                    <a:pt x="14144860" y="7951743"/>
                  </a:moveTo>
                  <a:lnTo>
                    <a:pt x="14140477" y="7951846"/>
                  </a:lnTo>
                  <a:lnTo>
                    <a:pt x="14134957" y="7957383"/>
                  </a:lnTo>
                  <a:lnTo>
                    <a:pt x="14135060" y="7961768"/>
                  </a:lnTo>
                  <a:lnTo>
                    <a:pt x="14137829" y="7964526"/>
                  </a:lnTo>
                  <a:lnTo>
                    <a:pt x="14141457" y="7968047"/>
                  </a:lnTo>
                  <a:lnTo>
                    <a:pt x="14141981" y="7968666"/>
                  </a:lnTo>
                  <a:lnTo>
                    <a:pt x="14143651" y="7969378"/>
                  </a:lnTo>
                  <a:lnTo>
                    <a:pt x="14143508" y="7969712"/>
                  </a:lnTo>
                  <a:lnTo>
                    <a:pt x="14146180" y="7970851"/>
                  </a:lnTo>
                  <a:lnTo>
                    <a:pt x="14149228" y="7970178"/>
                  </a:lnTo>
                  <a:lnTo>
                    <a:pt x="14151369" y="7967935"/>
                  </a:lnTo>
                  <a:lnTo>
                    <a:pt x="14154128" y="7965166"/>
                  </a:lnTo>
                  <a:lnTo>
                    <a:pt x="14154026" y="7960783"/>
                  </a:lnTo>
                  <a:lnTo>
                    <a:pt x="14151257" y="7958023"/>
                  </a:lnTo>
                  <a:lnTo>
                    <a:pt x="14147629" y="7954503"/>
                  </a:lnTo>
                  <a:lnTo>
                    <a:pt x="14144860" y="7951743"/>
                  </a:lnTo>
                  <a:close/>
                </a:path>
                <a:path w="18103215" h="10339070">
                  <a:moveTo>
                    <a:pt x="14080996" y="7890568"/>
                  </a:moveTo>
                  <a:lnTo>
                    <a:pt x="14076611" y="7890670"/>
                  </a:lnTo>
                  <a:lnTo>
                    <a:pt x="14071093" y="7896208"/>
                  </a:lnTo>
                  <a:lnTo>
                    <a:pt x="14071195" y="7900592"/>
                  </a:lnTo>
                  <a:lnTo>
                    <a:pt x="14073963" y="7903351"/>
                  </a:lnTo>
                  <a:lnTo>
                    <a:pt x="14077592" y="7906872"/>
                  </a:lnTo>
                  <a:lnTo>
                    <a:pt x="14078117" y="7907490"/>
                  </a:lnTo>
                  <a:lnTo>
                    <a:pt x="14079787" y="7908202"/>
                  </a:lnTo>
                  <a:lnTo>
                    <a:pt x="14079644" y="7908536"/>
                  </a:lnTo>
                  <a:lnTo>
                    <a:pt x="14082314" y="7909675"/>
                  </a:lnTo>
                  <a:lnTo>
                    <a:pt x="14085362" y="7909002"/>
                  </a:lnTo>
                  <a:lnTo>
                    <a:pt x="14087503" y="7906759"/>
                  </a:lnTo>
                  <a:lnTo>
                    <a:pt x="14090263" y="7903990"/>
                  </a:lnTo>
                  <a:lnTo>
                    <a:pt x="14090159" y="7899606"/>
                  </a:lnTo>
                  <a:lnTo>
                    <a:pt x="14087390" y="7896847"/>
                  </a:lnTo>
                  <a:lnTo>
                    <a:pt x="14083764" y="7893327"/>
                  </a:lnTo>
                  <a:lnTo>
                    <a:pt x="14080996" y="7890568"/>
                  </a:lnTo>
                  <a:close/>
                </a:path>
                <a:path w="18103215" h="10339070">
                  <a:moveTo>
                    <a:pt x="14017747" y="7828866"/>
                  </a:moveTo>
                  <a:lnTo>
                    <a:pt x="14013363" y="7828968"/>
                  </a:lnTo>
                  <a:lnTo>
                    <a:pt x="14007844" y="7834506"/>
                  </a:lnTo>
                  <a:lnTo>
                    <a:pt x="14007947" y="7838890"/>
                  </a:lnTo>
                  <a:lnTo>
                    <a:pt x="14010716" y="7841649"/>
                  </a:lnTo>
                  <a:lnTo>
                    <a:pt x="14014343" y="7845169"/>
                  </a:lnTo>
                  <a:lnTo>
                    <a:pt x="14014868" y="7845788"/>
                  </a:lnTo>
                  <a:lnTo>
                    <a:pt x="14019209" y="7847640"/>
                  </a:lnTo>
                  <a:lnTo>
                    <a:pt x="14022115" y="7847301"/>
                  </a:lnTo>
                  <a:lnTo>
                    <a:pt x="14024256" y="7845057"/>
                  </a:lnTo>
                  <a:lnTo>
                    <a:pt x="14027015" y="7842289"/>
                  </a:lnTo>
                  <a:lnTo>
                    <a:pt x="14026912" y="7837905"/>
                  </a:lnTo>
                  <a:lnTo>
                    <a:pt x="14024144" y="7835145"/>
                  </a:lnTo>
                  <a:lnTo>
                    <a:pt x="14020516" y="7831626"/>
                  </a:lnTo>
                  <a:lnTo>
                    <a:pt x="14017747" y="7828866"/>
                  </a:lnTo>
                  <a:close/>
                </a:path>
                <a:path w="18103215" h="10339070">
                  <a:moveTo>
                    <a:pt x="13954833" y="7767307"/>
                  </a:moveTo>
                  <a:lnTo>
                    <a:pt x="13950449" y="7767410"/>
                  </a:lnTo>
                  <a:lnTo>
                    <a:pt x="13944930" y="7772947"/>
                  </a:lnTo>
                  <a:lnTo>
                    <a:pt x="13945032" y="7777331"/>
                  </a:lnTo>
                  <a:lnTo>
                    <a:pt x="13947801" y="7780090"/>
                  </a:lnTo>
                  <a:lnTo>
                    <a:pt x="13951429" y="7783611"/>
                  </a:lnTo>
                  <a:lnTo>
                    <a:pt x="13951954" y="7784229"/>
                  </a:lnTo>
                  <a:lnTo>
                    <a:pt x="13956294" y="7786081"/>
                  </a:lnTo>
                  <a:lnTo>
                    <a:pt x="13959201" y="7785742"/>
                  </a:lnTo>
                  <a:lnTo>
                    <a:pt x="13961341" y="7783499"/>
                  </a:lnTo>
                  <a:lnTo>
                    <a:pt x="13964101" y="7780730"/>
                  </a:lnTo>
                  <a:lnTo>
                    <a:pt x="13963998" y="7776346"/>
                  </a:lnTo>
                  <a:lnTo>
                    <a:pt x="13961230" y="7773587"/>
                  </a:lnTo>
                  <a:lnTo>
                    <a:pt x="13957601" y="7770066"/>
                  </a:lnTo>
                  <a:lnTo>
                    <a:pt x="13954833" y="7767307"/>
                  </a:lnTo>
                  <a:close/>
                </a:path>
                <a:path w="18103215" h="10339070">
                  <a:moveTo>
                    <a:pt x="13891870" y="7704937"/>
                  </a:moveTo>
                  <a:lnTo>
                    <a:pt x="13887485" y="7705040"/>
                  </a:lnTo>
                  <a:lnTo>
                    <a:pt x="13881967" y="7710577"/>
                  </a:lnTo>
                  <a:lnTo>
                    <a:pt x="13882071" y="7714962"/>
                  </a:lnTo>
                  <a:lnTo>
                    <a:pt x="13884840" y="7717721"/>
                  </a:lnTo>
                  <a:lnTo>
                    <a:pt x="13888468" y="7721242"/>
                  </a:lnTo>
                  <a:lnTo>
                    <a:pt x="13888994" y="7721861"/>
                  </a:lnTo>
                  <a:lnTo>
                    <a:pt x="13893330" y="7723711"/>
                  </a:lnTo>
                  <a:lnTo>
                    <a:pt x="13896239" y="7723373"/>
                  </a:lnTo>
                  <a:lnTo>
                    <a:pt x="13898380" y="7721130"/>
                  </a:lnTo>
                  <a:lnTo>
                    <a:pt x="13901139" y="7718361"/>
                  </a:lnTo>
                  <a:lnTo>
                    <a:pt x="13901035" y="7713977"/>
                  </a:lnTo>
                  <a:lnTo>
                    <a:pt x="13898267" y="7711217"/>
                  </a:lnTo>
                  <a:lnTo>
                    <a:pt x="13894638" y="7707696"/>
                  </a:lnTo>
                  <a:lnTo>
                    <a:pt x="13891870" y="7704937"/>
                  </a:lnTo>
                  <a:close/>
                </a:path>
                <a:path w="18103215" h="10339070">
                  <a:moveTo>
                    <a:pt x="13829242" y="7642711"/>
                  </a:moveTo>
                  <a:lnTo>
                    <a:pt x="13824858" y="7642814"/>
                  </a:lnTo>
                  <a:lnTo>
                    <a:pt x="13819339" y="7648351"/>
                  </a:lnTo>
                  <a:lnTo>
                    <a:pt x="13819442" y="7652736"/>
                  </a:lnTo>
                  <a:lnTo>
                    <a:pt x="13822211" y="7655495"/>
                  </a:lnTo>
                  <a:lnTo>
                    <a:pt x="13825839" y="7659015"/>
                  </a:lnTo>
                  <a:lnTo>
                    <a:pt x="13826363" y="7659633"/>
                  </a:lnTo>
                  <a:lnTo>
                    <a:pt x="13830704" y="7661485"/>
                  </a:lnTo>
                  <a:lnTo>
                    <a:pt x="13833610" y="7661146"/>
                  </a:lnTo>
                  <a:lnTo>
                    <a:pt x="13835751" y="7658903"/>
                  </a:lnTo>
                  <a:lnTo>
                    <a:pt x="13838510" y="7656134"/>
                  </a:lnTo>
                  <a:lnTo>
                    <a:pt x="13838406" y="7651750"/>
                  </a:lnTo>
                  <a:lnTo>
                    <a:pt x="13835637" y="7648990"/>
                  </a:lnTo>
                  <a:lnTo>
                    <a:pt x="13832012" y="7645471"/>
                  </a:lnTo>
                  <a:lnTo>
                    <a:pt x="13829242" y="7642711"/>
                  </a:lnTo>
                  <a:close/>
                </a:path>
                <a:path w="18103215" h="10339070">
                  <a:moveTo>
                    <a:pt x="13766755" y="7580150"/>
                  </a:moveTo>
                  <a:lnTo>
                    <a:pt x="13762372" y="7580254"/>
                  </a:lnTo>
                  <a:lnTo>
                    <a:pt x="13756853" y="7585790"/>
                  </a:lnTo>
                  <a:lnTo>
                    <a:pt x="13756956" y="7590175"/>
                  </a:lnTo>
                  <a:lnTo>
                    <a:pt x="13759724" y="7592934"/>
                  </a:lnTo>
                  <a:lnTo>
                    <a:pt x="13763351" y="7596454"/>
                  </a:lnTo>
                  <a:lnTo>
                    <a:pt x="13763877" y="7597073"/>
                  </a:lnTo>
                  <a:lnTo>
                    <a:pt x="13768216" y="7598924"/>
                  </a:lnTo>
                  <a:lnTo>
                    <a:pt x="13771123" y="7598586"/>
                  </a:lnTo>
                  <a:lnTo>
                    <a:pt x="13773264" y="7596342"/>
                  </a:lnTo>
                  <a:lnTo>
                    <a:pt x="13776023" y="7593574"/>
                  </a:lnTo>
                  <a:lnTo>
                    <a:pt x="13775921" y="7589189"/>
                  </a:lnTo>
                  <a:lnTo>
                    <a:pt x="13773152" y="7586430"/>
                  </a:lnTo>
                  <a:lnTo>
                    <a:pt x="13769525" y="7582910"/>
                  </a:lnTo>
                  <a:lnTo>
                    <a:pt x="13766755" y="7580150"/>
                  </a:lnTo>
                  <a:close/>
                </a:path>
                <a:path w="18103215" h="10339070">
                  <a:moveTo>
                    <a:pt x="13704126" y="7517924"/>
                  </a:moveTo>
                  <a:lnTo>
                    <a:pt x="13699743" y="7518027"/>
                  </a:lnTo>
                  <a:lnTo>
                    <a:pt x="13694223" y="7523564"/>
                  </a:lnTo>
                  <a:lnTo>
                    <a:pt x="13694327" y="7527948"/>
                  </a:lnTo>
                  <a:lnTo>
                    <a:pt x="13697095" y="7530707"/>
                  </a:lnTo>
                  <a:lnTo>
                    <a:pt x="13700722" y="7534228"/>
                  </a:lnTo>
                  <a:lnTo>
                    <a:pt x="13701247" y="7534846"/>
                  </a:lnTo>
                  <a:lnTo>
                    <a:pt x="13705588" y="7536698"/>
                  </a:lnTo>
                  <a:lnTo>
                    <a:pt x="13708494" y="7536359"/>
                  </a:lnTo>
                  <a:lnTo>
                    <a:pt x="13710635" y="7534116"/>
                  </a:lnTo>
                  <a:lnTo>
                    <a:pt x="13713394" y="7531347"/>
                  </a:lnTo>
                  <a:lnTo>
                    <a:pt x="13713291" y="7526963"/>
                  </a:lnTo>
                  <a:lnTo>
                    <a:pt x="13710523" y="7524204"/>
                  </a:lnTo>
                  <a:lnTo>
                    <a:pt x="13706896" y="7520683"/>
                  </a:lnTo>
                  <a:lnTo>
                    <a:pt x="13704126" y="7517924"/>
                  </a:lnTo>
                  <a:close/>
                </a:path>
                <a:path w="18103215" h="10339070">
                  <a:moveTo>
                    <a:pt x="13641355" y="7456031"/>
                  </a:moveTo>
                  <a:lnTo>
                    <a:pt x="13636971" y="7456133"/>
                  </a:lnTo>
                  <a:lnTo>
                    <a:pt x="13631452" y="7461671"/>
                  </a:lnTo>
                  <a:lnTo>
                    <a:pt x="13631554" y="7466055"/>
                  </a:lnTo>
                  <a:lnTo>
                    <a:pt x="13634323" y="7468814"/>
                  </a:lnTo>
                  <a:lnTo>
                    <a:pt x="13637951" y="7472335"/>
                  </a:lnTo>
                  <a:lnTo>
                    <a:pt x="13638476" y="7472953"/>
                  </a:lnTo>
                  <a:lnTo>
                    <a:pt x="13642817" y="7474805"/>
                  </a:lnTo>
                  <a:lnTo>
                    <a:pt x="13645722" y="7474466"/>
                  </a:lnTo>
                  <a:lnTo>
                    <a:pt x="13647863" y="7472223"/>
                  </a:lnTo>
                  <a:lnTo>
                    <a:pt x="13650623" y="7469454"/>
                  </a:lnTo>
                  <a:lnTo>
                    <a:pt x="13650520" y="7465070"/>
                  </a:lnTo>
                  <a:lnTo>
                    <a:pt x="13647752" y="7462311"/>
                  </a:lnTo>
                  <a:lnTo>
                    <a:pt x="13644123" y="7458790"/>
                  </a:lnTo>
                  <a:lnTo>
                    <a:pt x="13641355" y="7456031"/>
                  </a:lnTo>
                  <a:close/>
                </a:path>
                <a:path w="18103215" h="10339070">
                  <a:moveTo>
                    <a:pt x="13577630" y="7394519"/>
                  </a:moveTo>
                  <a:lnTo>
                    <a:pt x="13573246" y="7394623"/>
                  </a:lnTo>
                  <a:lnTo>
                    <a:pt x="13567728" y="7400161"/>
                  </a:lnTo>
                  <a:lnTo>
                    <a:pt x="13567832" y="7404545"/>
                  </a:lnTo>
                  <a:lnTo>
                    <a:pt x="13570600" y="7407304"/>
                  </a:lnTo>
                  <a:lnTo>
                    <a:pt x="13574228" y="7410825"/>
                  </a:lnTo>
                  <a:lnTo>
                    <a:pt x="13574753" y="7411444"/>
                  </a:lnTo>
                  <a:lnTo>
                    <a:pt x="13576423" y="7412156"/>
                  </a:lnTo>
                  <a:lnTo>
                    <a:pt x="13576280" y="7412490"/>
                  </a:lnTo>
                  <a:lnTo>
                    <a:pt x="13578951" y="7413629"/>
                  </a:lnTo>
                  <a:lnTo>
                    <a:pt x="13582000" y="7412956"/>
                  </a:lnTo>
                  <a:lnTo>
                    <a:pt x="13584140" y="7410713"/>
                  </a:lnTo>
                  <a:lnTo>
                    <a:pt x="13586900" y="7407944"/>
                  </a:lnTo>
                  <a:lnTo>
                    <a:pt x="13586796" y="7403560"/>
                  </a:lnTo>
                  <a:lnTo>
                    <a:pt x="13584026" y="7400800"/>
                  </a:lnTo>
                  <a:lnTo>
                    <a:pt x="13580399" y="7397279"/>
                  </a:lnTo>
                  <a:lnTo>
                    <a:pt x="13577630" y="7394519"/>
                  </a:lnTo>
                  <a:close/>
                </a:path>
                <a:path w="18103215" h="10339070">
                  <a:moveTo>
                    <a:pt x="8060116" y="5027121"/>
                  </a:moveTo>
                  <a:lnTo>
                    <a:pt x="8048099" y="5021995"/>
                  </a:lnTo>
                  <a:lnTo>
                    <a:pt x="8043955" y="5023384"/>
                  </a:lnTo>
                  <a:lnTo>
                    <a:pt x="8040822" y="5030728"/>
                  </a:lnTo>
                  <a:lnTo>
                    <a:pt x="8042211" y="5034871"/>
                  </a:lnTo>
                  <a:lnTo>
                    <a:pt x="8054229" y="5039998"/>
                  </a:lnTo>
                  <a:lnTo>
                    <a:pt x="8058372" y="5038609"/>
                  </a:lnTo>
                  <a:lnTo>
                    <a:pt x="8061505" y="5031265"/>
                  </a:lnTo>
                  <a:lnTo>
                    <a:pt x="8060116" y="5027121"/>
                  </a:lnTo>
                  <a:close/>
                </a:path>
                <a:path w="18103215" h="10339070">
                  <a:moveTo>
                    <a:pt x="8140903" y="5061582"/>
                  </a:moveTo>
                  <a:lnTo>
                    <a:pt x="8129219" y="5056598"/>
                  </a:lnTo>
                  <a:lnTo>
                    <a:pt x="8124933" y="5058321"/>
                  </a:lnTo>
                  <a:lnTo>
                    <a:pt x="8123367" y="5061993"/>
                  </a:lnTo>
                  <a:lnTo>
                    <a:pt x="8122277" y="5065474"/>
                  </a:lnTo>
                  <a:lnTo>
                    <a:pt x="8123665" y="5069617"/>
                  </a:lnTo>
                  <a:lnTo>
                    <a:pt x="8135350" y="5074601"/>
                  </a:lnTo>
                  <a:lnTo>
                    <a:pt x="8139636" y="5072879"/>
                  </a:lnTo>
                  <a:lnTo>
                    <a:pt x="8142626" y="5065868"/>
                  </a:lnTo>
                  <a:lnTo>
                    <a:pt x="8140903" y="5061582"/>
                  </a:lnTo>
                  <a:close/>
                </a:path>
                <a:path w="18103215" h="10339070">
                  <a:moveTo>
                    <a:pt x="7978471" y="4991900"/>
                  </a:moveTo>
                  <a:lnTo>
                    <a:pt x="7966787" y="4986916"/>
                  </a:lnTo>
                  <a:lnTo>
                    <a:pt x="7962644" y="4988304"/>
                  </a:lnTo>
                  <a:lnTo>
                    <a:pt x="7959511" y="4995649"/>
                  </a:lnTo>
                  <a:lnTo>
                    <a:pt x="7960900" y="4999792"/>
                  </a:lnTo>
                  <a:lnTo>
                    <a:pt x="7972585" y="5004776"/>
                  </a:lnTo>
                  <a:lnTo>
                    <a:pt x="7976728" y="5003388"/>
                  </a:lnTo>
                  <a:lnTo>
                    <a:pt x="7979861" y="4996043"/>
                  </a:lnTo>
                  <a:lnTo>
                    <a:pt x="7978471" y="4991900"/>
                  </a:lnTo>
                  <a:close/>
                </a:path>
                <a:path w="18103215" h="10339070">
                  <a:moveTo>
                    <a:pt x="8222165" y="5095852"/>
                  </a:moveTo>
                  <a:lnTo>
                    <a:pt x="8210482" y="5090868"/>
                  </a:lnTo>
                  <a:lnTo>
                    <a:pt x="8206196" y="5092590"/>
                  </a:lnTo>
                  <a:lnTo>
                    <a:pt x="8204629" y="5096263"/>
                  </a:lnTo>
                  <a:lnTo>
                    <a:pt x="8203538" y="5099743"/>
                  </a:lnTo>
                  <a:lnTo>
                    <a:pt x="8204927" y="5103886"/>
                  </a:lnTo>
                  <a:lnTo>
                    <a:pt x="8216278" y="5108728"/>
                  </a:lnTo>
                  <a:lnTo>
                    <a:pt x="8220564" y="5107005"/>
                  </a:lnTo>
                  <a:lnTo>
                    <a:pt x="8223554" y="5099995"/>
                  </a:lnTo>
                  <a:lnTo>
                    <a:pt x="8222165" y="5095852"/>
                  </a:lnTo>
                  <a:close/>
                </a:path>
                <a:path w="18103215" h="10339070">
                  <a:moveTo>
                    <a:pt x="7897494" y="4956963"/>
                  </a:moveTo>
                  <a:lnTo>
                    <a:pt x="7885810" y="4951979"/>
                  </a:lnTo>
                  <a:lnTo>
                    <a:pt x="7881666" y="4953368"/>
                  </a:lnTo>
                  <a:lnTo>
                    <a:pt x="7878533" y="4960712"/>
                  </a:lnTo>
                  <a:lnTo>
                    <a:pt x="7879922" y="4964856"/>
                  </a:lnTo>
                  <a:lnTo>
                    <a:pt x="7891607" y="4969840"/>
                  </a:lnTo>
                  <a:lnTo>
                    <a:pt x="7895750" y="4968451"/>
                  </a:lnTo>
                  <a:lnTo>
                    <a:pt x="7898883" y="4961106"/>
                  </a:lnTo>
                  <a:lnTo>
                    <a:pt x="7897494" y="4956963"/>
                  </a:lnTo>
                  <a:close/>
                </a:path>
                <a:path w="18103215" h="10339070">
                  <a:moveTo>
                    <a:pt x="8303569" y="5129787"/>
                  </a:moveTo>
                  <a:lnTo>
                    <a:pt x="8291886" y="5124803"/>
                  </a:lnTo>
                  <a:lnTo>
                    <a:pt x="8287600" y="5126526"/>
                  </a:lnTo>
                  <a:lnTo>
                    <a:pt x="8286033" y="5130198"/>
                  </a:lnTo>
                  <a:lnTo>
                    <a:pt x="8284943" y="5133678"/>
                  </a:lnTo>
                  <a:lnTo>
                    <a:pt x="8286333" y="5137822"/>
                  </a:lnTo>
                  <a:lnTo>
                    <a:pt x="8298016" y="5142805"/>
                  </a:lnTo>
                  <a:lnTo>
                    <a:pt x="8302302" y="5141083"/>
                  </a:lnTo>
                  <a:lnTo>
                    <a:pt x="8305435" y="5133739"/>
                  </a:lnTo>
                  <a:lnTo>
                    <a:pt x="8303569" y="5129787"/>
                  </a:lnTo>
                  <a:close/>
                </a:path>
                <a:path w="18103215" h="10339070">
                  <a:moveTo>
                    <a:pt x="7816801" y="4921358"/>
                  </a:moveTo>
                  <a:lnTo>
                    <a:pt x="7805117" y="4916374"/>
                  </a:lnTo>
                  <a:lnTo>
                    <a:pt x="7800974" y="4917763"/>
                  </a:lnTo>
                  <a:lnTo>
                    <a:pt x="7797841" y="4925107"/>
                  </a:lnTo>
                  <a:lnTo>
                    <a:pt x="7799230" y="4929252"/>
                  </a:lnTo>
                  <a:lnTo>
                    <a:pt x="7810913" y="4934235"/>
                  </a:lnTo>
                  <a:lnTo>
                    <a:pt x="7815057" y="4932846"/>
                  </a:lnTo>
                  <a:lnTo>
                    <a:pt x="7818190" y="4925502"/>
                  </a:lnTo>
                  <a:lnTo>
                    <a:pt x="7816801" y="4921358"/>
                  </a:lnTo>
                  <a:close/>
                </a:path>
                <a:path w="18103215" h="10339070">
                  <a:moveTo>
                    <a:pt x="8385927" y="5163339"/>
                  </a:moveTo>
                  <a:lnTo>
                    <a:pt x="8377582" y="5159780"/>
                  </a:lnTo>
                  <a:lnTo>
                    <a:pt x="8372028" y="5172799"/>
                  </a:lnTo>
                  <a:lnTo>
                    <a:pt x="8380373" y="5176359"/>
                  </a:lnTo>
                  <a:lnTo>
                    <a:pt x="8384325" y="5174494"/>
                  </a:lnTo>
                  <a:lnTo>
                    <a:pt x="8387316" y="5167483"/>
                  </a:lnTo>
                  <a:lnTo>
                    <a:pt x="8385927" y="5163339"/>
                  </a:lnTo>
                  <a:close/>
                </a:path>
                <a:path w="18103215" h="10339070">
                  <a:moveTo>
                    <a:pt x="7735916" y="4885277"/>
                  </a:moveTo>
                  <a:lnTo>
                    <a:pt x="7724233" y="4880293"/>
                  </a:lnTo>
                  <a:lnTo>
                    <a:pt x="7720089" y="4881683"/>
                  </a:lnTo>
                  <a:lnTo>
                    <a:pt x="7716956" y="4889027"/>
                  </a:lnTo>
                  <a:lnTo>
                    <a:pt x="7718345" y="4893170"/>
                  </a:lnTo>
                  <a:lnTo>
                    <a:pt x="7730029" y="4898154"/>
                  </a:lnTo>
                  <a:lnTo>
                    <a:pt x="7734173" y="4896765"/>
                  </a:lnTo>
                  <a:lnTo>
                    <a:pt x="7737306" y="4889421"/>
                  </a:lnTo>
                  <a:lnTo>
                    <a:pt x="7735916" y="4885277"/>
                  </a:lnTo>
                  <a:close/>
                </a:path>
                <a:path w="18103215" h="10339070">
                  <a:moveTo>
                    <a:pt x="8467474" y="5196941"/>
                  </a:moveTo>
                  <a:lnTo>
                    <a:pt x="8455456" y="5191814"/>
                  </a:lnTo>
                  <a:lnTo>
                    <a:pt x="8451504" y="5193680"/>
                  </a:lnTo>
                  <a:lnTo>
                    <a:pt x="8448371" y="5201024"/>
                  </a:lnTo>
                  <a:lnTo>
                    <a:pt x="8449903" y="5204834"/>
                  </a:lnTo>
                  <a:lnTo>
                    <a:pt x="8461920" y="5209960"/>
                  </a:lnTo>
                  <a:lnTo>
                    <a:pt x="8465873" y="5208095"/>
                  </a:lnTo>
                  <a:lnTo>
                    <a:pt x="8469005" y="5200751"/>
                  </a:lnTo>
                  <a:lnTo>
                    <a:pt x="8467474" y="5196941"/>
                  </a:lnTo>
                  <a:close/>
                </a:path>
                <a:path w="18103215" h="10339070">
                  <a:moveTo>
                    <a:pt x="7655366" y="4849339"/>
                  </a:moveTo>
                  <a:lnTo>
                    <a:pt x="7643683" y="4844355"/>
                  </a:lnTo>
                  <a:lnTo>
                    <a:pt x="7639539" y="4845744"/>
                  </a:lnTo>
                  <a:lnTo>
                    <a:pt x="7636406" y="4853089"/>
                  </a:lnTo>
                  <a:lnTo>
                    <a:pt x="7637796" y="4857232"/>
                  </a:lnTo>
                  <a:lnTo>
                    <a:pt x="7649479" y="4862216"/>
                  </a:lnTo>
                  <a:lnTo>
                    <a:pt x="7653623" y="4860827"/>
                  </a:lnTo>
                  <a:lnTo>
                    <a:pt x="7656755" y="4853483"/>
                  </a:lnTo>
                  <a:lnTo>
                    <a:pt x="7655366" y="4849339"/>
                  </a:lnTo>
                  <a:close/>
                </a:path>
                <a:path w="18103215" h="10339070">
                  <a:moveTo>
                    <a:pt x="8548972" y="5229733"/>
                  </a:moveTo>
                  <a:lnTo>
                    <a:pt x="8536954" y="5224606"/>
                  </a:lnTo>
                  <a:lnTo>
                    <a:pt x="8533002" y="5226471"/>
                  </a:lnTo>
                  <a:lnTo>
                    <a:pt x="8531436" y="5230143"/>
                  </a:lnTo>
                  <a:lnTo>
                    <a:pt x="8530315" y="5233611"/>
                  </a:lnTo>
                  <a:lnTo>
                    <a:pt x="8530203" y="5233958"/>
                  </a:lnTo>
                  <a:lnTo>
                    <a:pt x="8531735" y="5237768"/>
                  </a:lnTo>
                  <a:lnTo>
                    <a:pt x="8543419" y="5242752"/>
                  </a:lnTo>
                  <a:lnTo>
                    <a:pt x="8547371" y="5240887"/>
                  </a:lnTo>
                  <a:lnTo>
                    <a:pt x="8550504" y="5233542"/>
                  </a:lnTo>
                  <a:lnTo>
                    <a:pt x="8548972" y="5229733"/>
                  </a:lnTo>
                  <a:close/>
                </a:path>
                <a:path w="18103215" h="10339070">
                  <a:moveTo>
                    <a:pt x="7563225" y="4807273"/>
                  </a:moveTo>
                  <a:lnTo>
                    <a:pt x="7558940" y="4808995"/>
                  </a:lnTo>
                  <a:lnTo>
                    <a:pt x="7555949" y="4816006"/>
                  </a:lnTo>
                  <a:lnTo>
                    <a:pt x="7557196" y="4820484"/>
                  </a:lnTo>
                  <a:lnTo>
                    <a:pt x="7569214" y="4825610"/>
                  </a:lnTo>
                  <a:lnTo>
                    <a:pt x="7573357" y="4824221"/>
                  </a:lnTo>
                  <a:lnTo>
                    <a:pt x="7576348" y="4817210"/>
                  </a:lnTo>
                  <a:lnTo>
                    <a:pt x="7575101" y="4812733"/>
                  </a:lnTo>
                  <a:lnTo>
                    <a:pt x="7566755" y="4809173"/>
                  </a:lnTo>
                  <a:lnTo>
                    <a:pt x="7563225" y="4807273"/>
                  </a:lnTo>
                  <a:close/>
                </a:path>
                <a:path w="18103215" h="10339070">
                  <a:moveTo>
                    <a:pt x="8630947" y="5262333"/>
                  </a:moveTo>
                  <a:lnTo>
                    <a:pt x="8622935" y="5258915"/>
                  </a:lnTo>
                  <a:lnTo>
                    <a:pt x="8620420" y="5265734"/>
                  </a:lnTo>
                  <a:lnTo>
                    <a:pt x="8617715" y="5272077"/>
                  </a:lnTo>
                  <a:lnTo>
                    <a:pt x="8625393" y="5275352"/>
                  </a:lnTo>
                  <a:lnTo>
                    <a:pt x="8629345" y="5273486"/>
                  </a:lnTo>
                  <a:lnTo>
                    <a:pt x="8632478" y="5266143"/>
                  </a:lnTo>
                  <a:lnTo>
                    <a:pt x="8630947" y="5262333"/>
                  </a:lnTo>
                  <a:close/>
                </a:path>
                <a:path w="18103215" h="10339070">
                  <a:moveTo>
                    <a:pt x="7494836" y="4776127"/>
                  </a:moveTo>
                  <a:lnTo>
                    <a:pt x="7482818" y="4771000"/>
                  </a:lnTo>
                  <a:lnTo>
                    <a:pt x="7478675" y="4772390"/>
                  </a:lnTo>
                  <a:lnTo>
                    <a:pt x="7475684" y="4779400"/>
                  </a:lnTo>
                  <a:lnTo>
                    <a:pt x="7476931" y="4783877"/>
                  </a:lnTo>
                  <a:lnTo>
                    <a:pt x="7488949" y="4789004"/>
                  </a:lnTo>
                  <a:lnTo>
                    <a:pt x="7493092" y="4787615"/>
                  </a:lnTo>
                  <a:lnTo>
                    <a:pt x="7496083" y="4780605"/>
                  </a:lnTo>
                  <a:lnTo>
                    <a:pt x="7494836" y="4776127"/>
                  </a:lnTo>
                  <a:close/>
                </a:path>
                <a:path w="18103215" h="10339070">
                  <a:moveTo>
                    <a:pt x="8713397" y="5294741"/>
                  </a:moveTo>
                  <a:lnTo>
                    <a:pt x="8705386" y="5291324"/>
                  </a:lnTo>
                  <a:lnTo>
                    <a:pt x="8702871" y="5298143"/>
                  </a:lnTo>
                  <a:lnTo>
                    <a:pt x="8700308" y="5304152"/>
                  </a:lnTo>
                  <a:lnTo>
                    <a:pt x="8708320" y="5307569"/>
                  </a:lnTo>
                  <a:lnTo>
                    <a:pt x="8712272" y="5305705"/>
                  </a:lnTo>
                  <a:lnTo>
                    <a:pt x="8715262" y="5298694"/>
                  </a:lnTo>
                  <a:lnTo>
                    <a:pt x="8713397" y="5294741"/>
                  </a:lnTo>
                  <a:close/>
                </a:path>
                <a:path w="18103215" h="10339070">
                  <a:moveTo>
                    <a:pt x="7414094" y="4739713"/>
                  </a:moveTo>
                  <a:lnTo>
                    <a:pt x="7402410" y="4734728"/>
                  </a:lnTo>
                  <a:lnTo>
                    <a:pt x="7398266" y="4736117"/>
                  </a:lnTo>
                  <a:lnTo>
                    <a:pt x="7395133" y="4743461"/>
                  </a:lnTo>
                  <a:lnTo>
                    <a:pt x="7396522" y="4747605"/>
                  </a:lnTo>
                  <a:lnTo>
                    <a:pt x="7408207" y="4752589"/>
                  </a:lnTo>
                  <a:lnTo>
                    <a:pt x="7412350" y="4751201"/>
                  </a:lnTo>
                  <a:lnTo>
                    <a:pt x="7415483" y="4743856"/>
                  </a:lnTo>
                  <a:lnTo>
                    <a:pt x="7414094" y="4739713"/>
                  </a:lnTo>
                  <a:close/>
                </a:path>
                <a:path w="18103215" h="10339070">
                  <a:moveTo>
                    <a:pt x="7333495" y="4702964"/>
                  </a:moveTo>
                  <a:lnTo>
                    <a:pt x="7321810" y="4697979"/>
                  </a:lnTo>
                  <a:lnTo>
                    <a:pt x="7317666" y="4699368"/>
                  </a:lnTo>
                  <a:lnTo>
                    <a:pt x="7314534" y="4706713"/>
                  </a:lnTo>
                  <a:lnTo>
                    <a:pt x="7315923" y="4710856"/>
                  </a:lnTo>
                  <a:lnTo>
                    <a:pt x="7327607" y="4715840"/>
                  </a:lnTo>
                  <a:lnTo>
                    <a:pt x="7331751" y="4714452"/>
                  </a:lnTo>
                  <a:lnTo>
                    <a:pt x="7334884" y="4707107"/>
                  </a:lnTo>
                  <a:lnTo>
                    <a:pt x="7333495" y="4702964"/>
                  </a:lnTo>
                  <a:close/>
                </a:path>
                <a:path w="18103215" h="10339070">
                  <a:moveTo>
                    <a:pt x="8796132" y="5326483"/>
                  </a:moveTo>
                  <a:lnTo>
                    <a:pt x="8784114" y="5321356"/>
                  </a:lnTo>
                  <a:lnTo>
                    <a:pt x="8780163" y="5323221"/>
                  </a:lnTo>
                  <a:lnTo>
                    <a:pt x="8777030" y="5330566"/>
                  </a:lnTo>
                  <a:lnTo>
                    <a:pt x="8778895" y="5334518"/>
                  </a:lnTo>
                  <a:lnTo>
                    <a:pt x="8782232" y="5335941"/>
                  </a:lnTo>
                  <a:lnTo>
                    <a:pt x="8782710" y="5335751"/>
                  </a:lnTo>
                  <a:lnTo>
                    <a:pt x="8791056" y="5339311"/>
                  </a:lnTo>
                  <a:lnTo>
                    <a:pt x="8795008" y="5337445"/>
                  </a:lnTo>
                  <a:lnTo>
                    <a:pt x="8797998" y="5330435"/>
                  </a:lnTo>
                  <a:lnTo>
                    <a:pt x="8796132" y="5326483"/>
                  </a:lnTo>
                  <a:close/>
                </a:path>
                <a:path w="18103215" h="10339070">
                  <a:moveTo>
                    <a:pt x="7253420" y="4666834"/>
                  </a:moveTo>
                  <a:lnTo>
                    <a:pt x="7241737" y="4661850"/>
                  </a:lnTo>
                  <a:lnTo>
                    <a:pt x="7237593" y="4663238"/>
                  </a:lnTo>
                  <a:lnTo>
                    <a:pt x="7234460" y="4670583"/>
                  </a:lnTo>
                  <a:lnTo>
                    <a:pt x="7235849" y="4674727"/>
                  </a:lnTo>
                  <a:lnTo>
                    <a:pt x="7247533" y="4679711"/>
                  </a:lnTo>
                  <a:lnTo>
                    <a:pt x="7251677" y="4678322"/>
                  </a:lnTo>
                  <a:lnTo>
                    <a:pt x="7254809" y="4670978"/>
                  </a:lnTo>
                  <a:lnTo>
                    <a:pt x="7253420" y="4666834"/>
                  </a:lnTo>
                  <a:close/>
                </a:path>
                <a:path w="18103215" h="10339070">
                  <a:moveTo>
                    <a:pt x="13513623" y="7333678"/>
                  </a:moveTo>
                  <a:lnTo>
                    <a:pt x="13509238" y="7333781"/>
                  </a:lnTo>
                  <a:lnTo>
                    <a:pt x="13506480" y="7336551"/>
                  </a:lnTo>
                  <a:lnTo>
                    <a:pt x="13504054" y="7339461"/>
                  </a:lnTo>
                  <a:lnTo>
                    <a:pt x="13504156" y="7343845"/>
                  </a:lnTo>
                  <a:lnTo>
                    <a:pt x="13506925" y="7346604"/>
                  </a:lnTo>
                  <a:lnTo>
                    <a:pt x="13510553" y="7350125"/>
                  </a:lnTo>
                  <a:lnTo>
                    <a:pt x="13511078" y="7350743"/>
                  </a:lnTo>
                  <a:lnTo>
                    <a:pt x="13515418" y="7352595"/>
                  </a:lnTo>
                  <a:lnTo>
                    <a:pt x="13518467" y="7351922"/>
                  </a:lnTo>
                  <a:lnTo>
                    <a:pt x="13520608" y="7349679"/>
                  </a:lnTo>
                  <a:lnTo>
                    <a:pt x="13523032" y="7346767"/>
                  </a:lnTo>
                  <a:lnTo>
                    <a:pt x="13522930" y="7342384"/>
                  </a:lnTo>
                  <a:lnTo>
                    <a:pt x="13520161" y="7339624"/>
                  </a:lnTo>
                  <a:lnTo>
                    <a:pt x="13516534" y="7336103"/>
                  </a:lnTo>
                  <a:lnTo>
                    <a:pt x="13513623" y="7333678"/>
                  </a:lnTo>
                  <a:close/>
                </a:path>
                <a:path w="18103215" h="10339070">
                  <a:moveTo>
                    <a:pt x="7173204" y="4631038"/>
                  </a:moveTo>
                  <a:lnTo>
                    <a:pt x="7161186" y="4625911"/>
                  </a:lnTo>
                  <a:lnTo>
                    <a:pt x="7157043" y="4627301"/>
                  </a:lnTo>
                  <a:lnTo>
                    <a:pt x="7153910" y="4634645"/>
                  </a:lnTo>
                  <a:lnTo>
                    <a:pt x="7155299" y="4638789"/>
                  </a:lnTo>
                  <a:lnTo>
                    <a:pt x="7167317" y="4643915"/>
                  </a:lnTo>
                  <a:lnTo>
                    <a:pt x="7171461" y="4642526"/>
                  </a:lnTo>
                  <a:lnTo>
                    <a:pt x="7174593" y="4635182"/>
                  </a:lnTo>
                  <a:lnTo>
                    <a:pt x="7173204" y="4631038"/>
                  </a:lnTo>
                  <a:close/>
                </a:path>
                <a:path w="18103215" h="10339070">
                  <a:moveTo>
                    <a:pt x="8878534" y="5358081"/>
                  </a:moveTo>
                  <a:lnTo>
                    <a:pt x="8866517" y="5352955"/>
                  </a:lnTo>
                  <a:lnTo>
                    <a:pt x="8862564" y="5354820"/>
                  </a:lnTo>
                  <a:lnTo>
                    <a:pt x="8859432" y="5362164"/>
                  </a:lnTo>
                  <a:lnTo>
                    <a:pt x="8861296" y="5366116"/>
                  </a:lnTo>
                  <a:lnTo>
                    <a:pt x="8864635" y="5367541"/>
                  </a:lnTo>
                  <a:lnTo>
                    <a:pt x="8865110" y="5367349"/>
                  </a:lnTo>
                  <a:lnTo>
                    <a:pt x="8873457" y="5370909"/>
                  </a:lnTo>
                  <a:lnTo>
                    <a:pt x="8877409" y="5369044"/>
                  </a:lnTo>
                  <a:lnTo>
                    <a:pt x="8880542" y="5361700"/>
                  </a:lnTo>
                  <a:lnTo>
                    <a:pt x="8878534" y="5358081"/>
                  </a:lnTo>
                  <a:close/>
                </a:path>
                <a:path w="18103215" h="10339070">
                  <a:moveTo>
                    <a:pt x="7092987" y="4595242"/>
                  </a:moveTo>
                  <a:lnTo>
                    <a:pt x="7080970" y="4590116"/>
                  </a:lnTo>
                  <a:lnTo>
                    <a:pt x="7076826" y="4591505"/>
                  </a:lnTo>
                  <a:lnTo>
                    <a:pt x="7073693" y="4598849"/>
                  </a:lnTo>
                  <a:lnTo>
                    <a:pt x="7075082" y="4602992"/>
                  </a:lnTo>
                  <a:lnTo>
                    <a:pt x="7087100" y="4608119"/>
                  </a:lnTo>
                  <a:lnTo>
                    <a:pt x="7091243" y="4606730"/>
                  </a:lnTo>
                  <a:lnTo>
                    <a:pt x="7094376" y="4599386"/>
                  </a:lnTo>
                  <a:lnTo>
                    <a:pt x="7092987" y="4595242"/>
                  </a:lnTo>
                  <a:close/>
                </a:path>
                <a:path w="18103215" h="10339070">
                  <a:moveTo>
                    <a:pt x="7012103" y="4559161"/>
                  </a:moveTo>
                  <a:lnTo>
                    <a:pt x="7000086" y="4554035"/>
                  </a:lnTo>
                  <a:lnTo>
                    <a:pt x="6995942" y="4555424"/>
                  </a:lnTo>
                  <a:lnTo>
                    <a:pt x="6992809" y="4562768"/>
                  </a:lnTo>
                  <a:lnTo>
                    <a:pt x="6994198" y="4566911"/>
                  </a:lnTo>
                  <a:lnTo>
                    <a:pt x="7006216" y="4572038"/>
                  </a:lnTo>
                  <a:lnTo>
                    <a:pt x="7010359" y="4570649"/>
                  </a:lnTo>
                  <a:lnTo>
                    <a:pt x="7013492" y="4563305"/>
                  </a:lnTo>
                  <a:lnTo>
                    <a:pt x="7012103" y="4559161"/>
                  </a:lnTo>
                  <a:close/>
                </a:path>
                <a:path w="18103215" h="10339070">
                  <a:moveTo>
                    <a:pt x="6931219" y="4523081"/>
                  </a:moveTo>
                  <a:lnTo>
                    <a:pt x="6919535" y="4518097"/>
                  </a:lnTo>
                  <a:lnTo>
                    <a:pt x="6915392" y="4519486"/>
                  </a:lnTo>
                  <a:lnTo>
                    <a:pt x="6912259" y="4526830"/>
                  </a:lnTo>
                  <a:lnTo>
                    <a:pt x="6913648" y="4530974"/>
                  </a:lnTo>
                  <a:lnTo>
                    <a:pt x="6925331" y="4535958"/>
                  </a:lnTo>
                  <a:lnTo>
                    <a:pt x="6929475" y="4534568"/>
                  </a:lnTo>
                  <a:lnTo>
                    <a:pt x="6932608" y="4527224"/>
                  </a:lnTo>
                  <a:lnTo>
                    <a:pt x="6931219" y="4523081"/>
                  </a:lnTo>
                  <a:close/>
                </a:path>
                <a:path w="18103215" h="10339070">
                  <a:moveTo>
                    <a:pt x="8961363" y="5388678"/>
                  </a:moveTo>
                  <a:lnTo>
                    <a:pt x="8957548" y="5387445"/>
                  </a:lnTo>
                  <a:lnTo>
                    <a:pt x="8949202" y="5383886"/>
                  </a:lnTo>
                  <a:lnTo>
                    <a:pt x="8945251" y="5385751"/>
                  </a:lnTo>
                  <a:lnTo>
                    <a:pt x="8942118" y="5393095"/>
                  </a:lnTo>
                  <a:lnTo>
                    <a:pt x="8943983" y="5397048"/>
                  </a:lnTo>
                  <a:lnTo>
                    <a:pt x="8947322" y="5398472"/>
                  </a:lnTo>
                  <a:lnTo>
                    <a:pt x="8947798" y="5398281"/>
                  </a:lnTo>
                  <a:lnTo>
                    <a:pt x="8956143" y="5401840"/>
                  </a:lnTo>
                  <a:lnTo>
                    <a:pt x="8960095" y="5399974"/>
                  </a:lnTo>
                  <a:lnTo>
                    <a:pt x="8963228" y="5392630"/>
                  </a:lnTo>
                  <a:lnTo>
                    <a:pt x="8961363" y="5388678"/>
                  </a:lnTo>
                  <a:close/>
                </a:path>
                <a:path w="18103215" h="10339070">
                  <a:moveTo>
                    <a:pt x="6850192" y="4487333"/>
                  </a:moveTo>
                  <a:lnTo>
                    <a:pt x="6838509" y="4482350"/>
                  </a:lnTo>
                  <a:lnTo>
                    <a:pt x="6834365" y="4483739"/>
                  </a:lnTo>
                  <a:lnTo>
                    <a:pt x="6831232" y="4491083"/>
                  </a:lnTo>
                  <a:lnTo>
                    <a:pt x="6832621" y="4495227"/>
                  </a:lnTo>
                  <a:lnTo>
                    <a:pt x="6844305" y="4500211"/>
                  </a:lnTo>
                  <a:lnTo>
                    <a:pt x="6848448" y="4498821"/>
                  </a:lnTo>
                  <a:lnTo>
                    <a:pt x="6851581" y="4491477"/>
                  </a:lnTo>
                  <a:lnTo>
                    <a:pt x="6850192" y="4487333"/>
                  </a:lnTo>
                  <a:close/>
                </a:path>
                <a:path w="18103215" h="10339070">
                  <a:moveTo>
                    <a:pt x="6769833" y="4451872"/>
                  </a:moveTo>
                  <a:lnTo>
                    <a:pt x="6757816" y="4446745"/>
                  </a:lnTo>
                  <a:lnTo>
                    <a:pt x="6753673" y="4448134"/>
                  </a:lnTo>
                  <a:lnTo>
                    <a:pt x="6750540" y="4455479"/>
                  </a:lnTo>
                  <a:lnTo>
                    <a:pt x="6751929" y="4459622"/>
                  </a:lnTo>
                  <a:lnTo>
                    <a:pt x="6763946" y="4464748"/>
                  </a:lnTo>
                  <a:lnTo>
                    <a:pt x="6768090" y="4463359"/>
                  </a:lnTo>
                  <a:lnTo>
                    <a:pt x="6771222" y="4456015"/>
                  </a:lnTo>
                  <a:lnTo>
                    <a:pt x="6769833" y="4451872"/>
                  </a:lnTo>
                  <a:close/>
                </a:path>
                <a:path w="18103215" h="10339070">
                  <a:moveTo>
                    <a:pt x="6688999" y="4416601"/>
                  </a:moveTo>
                  <a:lnTo>
                    <a:pt x="6676980" y="4411474"/>
                  </a:lnTo>
                  <a:lnTo>
                    <a:pt x="6672837" y="4412864"/>
                  </a:lnTo>
                  <a:lnTo>
                    <a:pt x="6669704" y="4420208"/>
                  </a:lnTo>
                  <a:lnTo>
                    <a:pt x="6671093" y="4424351"/>
                  </a:lnTo>
                  <a:lnTo>
                    <a:pt x="6683111" y="4429477"/>
                  </a:lnTo>
                  <a:lnTo>
                    <a:pt x="6687255" y="4428089"/>
                  </a:lnTo>
                  <a:lnTo>
                    <a:pt x="6690388" y="4420745"/>
                  </a:lnTo>
                  <a:lnTo>
                    <a:pt x="6688999" y="4416601"/>
                  </a:lnTo>
                  <a:close/>
                </a:path>
                <a:path w="18103215" h="10339070">
                  <a:moveTo>
                    <a:pt x="6607638" y="4380711"/>
                  </a:moveTo>
                  <a:lnTo>
                    <a:pt x="6595955" y="4375728"/>
                  </a:lnTo>
                  <a:lnTo>
                    <a:pt x="6591811" y="4377117"/>
                  </a:lnTo>
                  <a:lnTo>
                    <a:pt x="6588678" y="4384461"/>
                  </a:lnTo>
                  <a:lnTo>
                    <a:pt x="6590067" y="4388604"/>
                  </a:lnTo>
                  <a:lnTo>
                    <a:pt x="6601751" y="4393588"/>
                  </a:lnTo>
                  <a:lnTo>
                    <a:pt x="6605894" y="4392199"/>
                  </a:lnTo>
                  <a:lnTo>
                    <a:pt x="6609027" y="4384855"/>
                  </a:lnTo>
                  <a:lnTo>
                    <a:pt x="6607638" y="4380711"/>
                  </a:lnTo>
                  <a:close/>
                </a:path>
                <a:path w="18103215" h="10339070">
                  <a:moveTo>
                    <a:pt x="9043715" y="5419467"/>
                  </a:moveTo>
                  <a:lnTo>
                    <a:pt x="9039901" y="5418234"/>
                  </a:lnTo>
                  <a:lnTo>
                    <a:pt x="9031889" y="5414817"/>
                  </a:lnTo>
                  <a:lnTo>
                    <a:pt x="9027936" y="5416682"/>
                  </a:lnTo>
                  <a:lnTo>
                    <a:pt x="9024946" y="5423692"/>
                  </a:lnTo>
                  <a:lnTo>
                    <a:pt x="9026812" y="5427645"/>
                  </a:lnTo>
                  <a:lnTo>
                    <a:pt x="9038496" y="5432629"/>
                  </a:lnTo>
                  <a:lnTo>
                    <a:pt x="9042448" y="5430764"/>
                  </a:lnTo>
                  <a:lnTo>
                    <a:pt x="9045581" y="5423419"/>
                  </a:lnTo>
                  <a:lnTo>
                    <a:pt x="9043715" y="5419467"/>
                  </a:lnTo>
                  <a:close/>
                </a:path>
                <a:path w="18103215" h="10339070">
                  <a:moveTo>
                    <a:pt x="6527136" y="4345583"/>
                  </a:moveTo>
                  <a:lnTo>
                    <a:pt x="6515119" y="4340456"/>
                  </a:lnTo>
                  <a:lnTo>
                    <a:pt x="6510975" y="4341845"/>
                  </a:lnTo>
                  <a:lnTo>
                    <a:pt x="6507842" y="4349190"/>
                  </a:lnTo>
                  <a:lnTo>
                    <a:pt x="6509232" y="4353333"/>
                  </a:lnTo>
                  <a:lnTo>
                    <a:pt x="6521249" y="4358459"/>
                  </a:lnTo>
                  <a:lnTo>
                    <a:pt x="6525392" y="4357071"/>
                  </a:lnTo>
                  <a:lnTo>
                    <a:pt x="6528525" y="4349726"/>
                  </a:lnTo>
                  <a:lnTo>
                    <a:pt x="6527136" y="4345583"/>
                  </a:lnTo>
                  <a:close/>
                </a:path>
                <a:path w="18103215" h="10339070">
                  <a:moveTo>
                    <a:pt x="6445968" y="4310170"/>
                  </a:moveTo>
                  <a:lnTo>
                    <a:pt x="6433950" y="4305043"/>
                  </a:lnTo>
                  <a:lnTo>
                    <a:pt x="6429806" y="4306432"/>
                  </a:lnTo>
                  <a:lnTo>
                    <a:pt x="6426673" y="4313776"/>
                  </a:lnTo>
                  <a:lnTo>
                    <a:pt x="6428062" y="4317921"/>
                  </a:lnTo>
                  <a:lnTo>
                    <a:pt x="6440080" y="4323047"/>
                  </a:lnTo>
                  <a:lnTo>
                    <a:pt x="6444224" y="4321658"/>
                  </a:lnTo>
                  <a:lnTo>
                    <a:pt x="6447356" y="4314314"/>
                  </a:lnTo>
                  <a:lnTo>
                    <a:pt x="6445968" y="4310170"/>
                  </a:lnTo>
                  <a:close/>
                </a:path>
                <a:path w="18103215" h="10339070">
                  <a:moveTo>
                    <a:pt x="6365132" y="4274899"/>
                  </a:moveTo>
                  <a:lnTo>
                    <a:pt x="6353115" y="4269773"/>
                  </a:lnTo>
                  <a:lnTo>
                    <a:pt x="6348971" y="4271162"/>
                  </a:lnTo>
                  <a:lnTo>
                    <a:pt x="6345839" y="4278506"/>
                  </a:lnTo>
                  <a:lnTo>
                    <a:pt x="6347227" y="4282650"/>
                  </a:lnTo>
                  <a:lnTo>
                    <a:pt x="6359245" y="4287776"/>
                  </a:lnTo>
                  <a:lnTo>
                    <a:pt x="6363388" y="4286387"/>
                  </a:lnTo>
                  <a:lnTo>
                    <a:pt x="6366521" y="4279043"/>
                  </a:lnTo>
                  <a:lnTo>
                    <a:pt x="6365132" y="4274899"/>
                  </a:lnTo>
                  <a:close/>
                </a:path>
                <a:path w="18103215" h="10339070">
                  <a:moveTo>
                    <a:pt x="6283488" y="4239678"/>
                  </a:moveTo>
                  <a:lnTo>
                    <a:pt x="6271803" y="4234693"/>
                  </a:lnTo>
                  <a:lnTo>
                    <a:pt x="6267660" y="4236082"/>
                  </a:lnTo>
                  <a:lnTo>
                    <a:pt x="6264527" y="4243426"/>
                  </a:lnTo>
                  <a:lnTo>
                    <a:pt x="6265916" y="4247570"/>
                  </a:lnTo>
                  <a:lnTo>
                    <a:pt x="6277600" y="4252554"/>
                  </a:lnTo>
                  <a:lnTo>
                    <a:pt x="6281744" y="4251165"/>
                  </a:lnTo>
                  <a:lnTo>
                    <a:pt x="6284877" y="4243821"/>
                  </a:lnTo>
                  <a:lnTo>
                    <a:pt x="6283488" y="4239678"/>
                  </a:lnTo>
                  <a:close/>
                </a:path>
                <a:path w="18103215" h="10339070">
                  <a:moveTo>
                    <a:pt x="6202986" y="4204549"/>
                  </a:moveTo>
                  <a:lnTo>
                    <a:pt x="6190969" y="4199423"/>
                  </a:lnTo>
                  <a:lnTo>
                    <a:pt x="6186825" y="4200812"/>
                  </a:lnTo>
                  <a:lnTo>
                    <a:pt x="6183692" y="4208156"/>
                  </a:lnTo>
                  <a:lnTo>
                    <a:pt x="6185081" y="4212300"/>
                  </a:lnTo>
                  <a:lnTo>
                    <a:pt x="6197098" y="4217426"/>
                  </a:lnTo>
                  <a:lnTo>
                    <a:pt x="6201242" y="4216036"/>
                  </a:lnTo>
                  <a:lnTo>
                    <a:pt x="6204375" y="4208692"/>
                  </a:lnTo>
                  <a:lnTo>
                    <a:pt x="6202986" y="4204549"/>
                  </a:lnTo>
                  <a:close/>
                </a:path>
                <a:path w="18103215" h="10339070">
                  <a:moveTo>
                    <a:pt x="6122009" y="4169612"/>
                  </a:moveTo>
                  <a:lnTo>
                    <a:pt x="6109990" y="4164485"/>
                  </a:lnTo>
                  <a:lnTo>
                    <a:pt x="6105847" y="4165875"/>
                  </a:lnTo>
                  <a:lnTo>
                    <a:pt x="6102715" y="4173219"/>
                  </a:lnTo>
                  <a:lnTo>
                    <a:pt x="6104104" y="4177363"/>
                  </a:lnTo>
                  <a:lnTo>
                    <a:pt x="6116121" y="4182489"/>
                  </a:lnTo>
                  <a:lnTo>
                    <a:pt x="6120265" y="4181100"/>
                  </a:lnTo>
                  <a:lnTo>
                    <a:pt x="6123398" y="4173756"/>
                  </a:lnTo>
                  <a:lnTo>
                    <a:pt x="6122009" y="4169612"/>
                  </a:lnTo>
                  <a:close/>
                </a:path>
                <a:path w="18103215" h="10339070">
                  <a:moveTo>
                    <a:pt x="6040697" y="4134533"/>
                  </a:moveTo>
                  <a:lnTo>
                    <a:pt x="6028679" y="4129406"/>
                  </a:lnTo>
                  <a:lnTo>
                    <a:pt x="6024536" y="4130796"/>
                  </a:lnTo>
                  <a:lnTo>
                    <a:pt x="6021403" y="4138140"/>
                  </a:lnTo>
                  <a:lnTo>
                    <a:pt x="6022792" y="4142284"/>
                  </a:lnTo>
                  <a:lnTo>
                    <a:pt x="6034810" y="4147410"/>
                  </a:lnTo>
                  <a:lnTo>
                    <a:pt x="6038954" y="4146020"/>
                  </a:lnTo>
                  <a:lnTo>
                    <a:pt x="6042086" y="4138676"/>
                  </a:lnTo>
                  <a:lnTo>
                    <a:pt x="6040697" y="4134533"/>
                  </a:lnTo>
                  <a:close/>
                </a:path>
                <a:path w="18103215" h="10339070">
                  <a:moveTo>
                    <a:pt x="5959720" y="4099596"/>
                  </a:moveTo>
                  <a:lnTo>
                    <a:pt x="5947701" y="4094470"/>
                  </a:lnTo>
                  <a:lnTo>
                    <a:pt x="5943559" y="4095858"/>
                  </a:lnTo>
                  <a:lnTo>
                    <a:pt x="5940426" y="4103202"/>
                  </a:lnTo>
                  <a:lnTo>
                    <a:pt x="5941815" y="4107347"/>
                  </a:lnTo>
                  <a:lnTo>
                    <a:pt x="5953832" y="4112473"/>
                  </a:lnTo>
                  <a:lnTo>
                    <a:pt x="5957976" y="4111084"/>
                  </a:lnTo>
                  <a:lnTo>
                    <a:pt x="5961109" y="4103740"/>
                  </a:lnTo>
                  <a:lnTo>
                    <a:pt x="5959720" y="4099596"/>
                  </a:lnTo>
                  <a:close/>
                </a:path>
                <a:path w="18103215" h="10339070">
                  <a:moveTo>
                    <a:pt x="5878551" y="4064183"/>
                  </a:moveTo>
                  <a:lnTo>
                    <a:pt x="5866533" y="4059057"/>
                  </a:lnTo>
                  <a:lnTo>
                    <a:pt x="5862390" y="4060446"/>
                  </a:lnTo>
                  <a:lnTo>
                    <a:pt x="5859257" y="4067790"/>
                  </a:lnTo>
                  <a:lnTo>
                    <a:pt x="5860646" y="4071933"/>
                  </a:lnTo>
                  <a:lnTo>
                    <a:pt x="5872663" y="4077059"/>
                  </a:lnTo>
                  <a:lnTo>
                    <a:pt x="5876807" y="4075671"/>
                  </a:lnTo>
                  <a:lnTo>
                    <a:pt x="5879940" y="4068327"/>
                  </a:lnTo>
                  <a:lnTo>
                    <a:pt x="5878551" y="4064183"/>
                  </a:lnTo>
                  <a:close/>
                </a:path>
                <a:path w="18103215" h="10339070">
                  <a:moveTo>
                    <a:pt x="5797239" y="4029104"/>
                  </a:moveTo>
                  <a:lnTo>
                    <a:pt x="5785555" y="4024120"/>
                  </a:lnTo>
                  <a:lnTo>
                    <a:pt x="5781412" y="4025508"/>
                  </a:lnTo>
                  <a:lnTo>
                    <a:pt x="5778279" y="4032852"/>
                  </a:lnTo>
                  <a:lnTo>
                    <a:pt x="5779668" y="4036996"/>
                  </a:lnTo>
                  <a:lnTo>
                    <a:pt x="5791352" y="4041980"/>
                  </a:lnTo>
                  <a:lnTo>
                    <a:pt x="5795496" y="4040592"/>
                  </a:lnTo>
                  <a:lnTo>
                    <a:pt x="5798629" y="4033247"/>
                  </a:lnTo>
                  <a:lnTo>
                    <a:pt x="5797239" y="4029104"/>
                  </a:lnTo>
                  <a:close/>
                </a:path>
                <a:path w="18103215" h="10339070">
                  <a:moveTo>
                    <a:pt x="9126971" y="5449063"/>
                  </a:moveTo>
                  <a:lnTo>
                    <a:pt x="9123156" y="5447830"/>
                  </a:lnTo>
                  <a:lnTo>
                    <a:pt x="9118483" y="5445837"/>
                  </a:lnTo>
                  <a:lnTo>
                    <a:pt x="9115003" y="5444746"/>
                  </a:lnTo>
                  <a:lnTo>
                    <a:pt x="9111050" y="5446611"/>
                  </a:lnTo>
                  <a:lnTo>
                    <a:pt x="9108060" y="5453622"/>
                  </a:lnTo>
                  <a:lnTo>
                    <a:pt x="9109924" y="5457573"/>
                  </a:lnTo>
                  <a:lnTo>
                    <a:pt x="9118604" y="5461276"/>
                  </a:lnTo>
                  <a:lnTo>
                    <a:pt x="9122084" y="5462367"/>
                  </a:lnTo>
                  <a:lnTo>
                    <a:pt x="9126038" y="5460502"/>
                  </a:lnTo>
                  <a:lnTo>
                    <a:pt x="9127605" y="5456830"/>
                  </a:lnTo>
                  <a:lnTo>
                    <a:pt x="9128501" y="5454056"/>
                  </a:lnTo>
                  <a:lnTo>
                    <a:pt x="9128837" y="5453015"/>
                  </a:lnTo>
                  <a:lnTo>
                    <a:pt x="9126971" y="5449063"/>
                  </a:lnTo>
                  <a:close/>
                </a:path>
                <a:path w="18103215" h="10339070">
                  <a:moveTo>
                    <a:pt x="5716119" y="3994501"/>
                  </a:moveTo>
                  <a:lnTo>
                    <a:pt x="5704102" y="3989375"/>
                  </a:lnTo>
                  <a:lnTo>
                    <a:pt x="5699959" y="3990763"/>
                  </a:lnTo>
                  <a:lnTo>
                    <a:pt x="5696826" y="3998107"/>
                  </a:lnTo>
                  <a:lnTo>
                    <a:pt x="5698214" y="4002250"/>
                  </a:lnTo>
                  <a:lnTo>
                    <a:pt x="5710232" y="4007377"/>
                  </a:lnTo>
                  <a:lnTo>
                    <a:pt x="5714376" y="4005989"/>
                  </a:lnTo>
                  <a:lnTo>
                    <a:pt x="5717509" y="3998644"/>
                  </a:lnTo>
                  <a:lnTo>
                    <a:pt x="5716119" y="3994501"/>
                  </a:lnTo>
                  <a:close/>
                </a:path>
                <a:path w="18103215" h="10339070">
                  <a:moveTo>
                    <a:pt x="5635141" y="3959563"/>
                  </a:moveTo>
                  <a:lnTo>
                    <a:pt x="5623124" y="3954437"/>
                  </a:lnTo>
                  <a:lnTo>
                    <a:pt x="5618980" y="3955826"/>
                  </a:lnTo>
                  <a:lnTo>
                    <a:pt x="5615847" y="3963171"/>
                  </a:lnTo>
                  <a:lnTo>
                    <a:pt x="5617237" y="3967314"/>
                  </a:lnTo>
                  <a:lnTo>
                    <a:pt x="5629255" y="3972440"/>
                  </a:lnTo>
                  <a:lnTo>
                    <a:pt x="5633398" y="3971051"/>
                  </a:lnTo>
                  <a:lnTo>
                    <a:pt x="5636530" y="3963707"/>
                  </a:lnTo>
                  <a:lnTo>
                    <a:pt x="5635141" y="3959563"/>
                  </a:lnTo>
                  <a:close/>
                </a:path>
                <a:path w="18103215" h="10339070">
                  <a:moveTo>
                    <a:pt x="5553831" y="3924485"/>
                  </a:moveTo>
                  <a:lnTo>
                    <a:pt x="5542146" y="3919501"/>
                  </a:lnTo>
                  <a:lnTo>
                    <a:pt x="5538003" y="3920889"/>
                  </a:lnTo>
                  <a:lnTo>
                    <a:pt x="5534870" y="3928233"/>
                  </a:lnTo>
                  <a:lnTo>
                    <a:pt x="5536260" y="3932377"/>
                  </a:lnTo>
                  <a:lnTo>
                    <a:pt x="5547944" y="3937361"/>
                  </a:lnTo>
                  <a:lnTo>
                    <a:pt x="5552086" y="3935972"/>
                  </a:lnTo>
                  <a:lnTo>
                    <a:pt x="5555219" y="3928628"/>
                  </a:lnTo>
                  <a:lnTo>
                    <a:pt x="5553831" y="3924485"/>
                  </a:lnTo>
                  <a:close/>
                </a:path>
                <a:path w="18103215" h="10339070">
                  <a:moveTo>
                    <a:pt x="5472853" y="3889547"/>
                  </a:moveTo>
                  <a:lnTo>
                    <a:pt x="5460835" y="3884421"/>
                  </a:lnTo>
                  <a:lnTo>
                    <a:pt x="5456692" y="3885810"/>
                  </a:lnTo>
                  <a:lnTo>
                    <a:pt x="5453559" y="3893154"/>
                  </a:lnTo>
                  <a:lnTo>
                    <a:pt x="5454948" y="3897297"/>
                  </a:lnTo>
                  <a:lnTo>
                    <a:pt x="5466965" y="3902424"/>
                  </a:lnTo>
                  <a:lnTo>
                    <a:pt x="5471109" y="3901035"/>
                  </a:lnTo>
                  <a:lnTo>
                    <a:pt x="5474242" y="3893691"/>
                  </a:lnTo>
                  <a:lnTo>
                    <a:pt x="5472853" y="3889547"/>
                  </a:lnTo>
                  <a:close/>
                </a:path>
                <a:path w="18103215" h="10339070">
                  <a:moveTo>
                    <a:pt x="5391541" y="3854468"/>
                  </a:moveTo>
                  <a:lnTo>
                    <a:pt x="5379857" y="3849484"/>
                  </a:lnTo>
                  <a:lnTo>
                    <a:pt x="5375714" y="3850873"/>
                  </a:lnTo>
                  <a:lnTo>
                    <a:pt x="5372581" y="3858217"/>
                  </a:lnTo>
                  <a:lnTo>
                    <a:pt x="5373971" y="3862361"/>
                  </a:lnTo>
                  <a:lnTo>
                    <a:pt x="5385655" y="3867345"/>
                  </a:lnTo>
                  <a:lnTo>
                    <a:pt x="5389798" y="3865956"/>
                  </a:lnTo>
                  <a:lnTo>
                    <a:pt x="5392931" y="3858611"/>
                  </a:lnTo>
                  <a:lnTo>
                    <a:pt x="5391541" y="3854468"/>
                  </a:lnTo>
                  <a:close/>
                </a:path>
                <a:path w="18103215" h="10339070">
                  <a:moveTo>
                    <a:pt x="5310373" y="3819054"/>
                  </a:moveTo>
                  <a:lnTo>
                    <a:pt x="5298689" y="3814071"/>
                  </a:lnTo>
                  <a:lnTo>
                    <a:pt x="5294545" y="3815460"/>
                  </a:lnTo>
                  <a:lnTo>
                    <a:pt x="5291413" y="3822804"/>
                  </a:lnTo>
                  <a:lnTo>
                    <a:pt x="5292802" y="3826947"/>
                  </a:lnTo>
                  <a:lnTo>
                    <a:pt x="5304486" y="3831931"/>
                  </a:lnTo>
                  <a:lnTo>
                    <a:pt x="5308629" y="3830543"/>
                  </a:lnTo>
                  <a:lnTo>
                    <a:pt x="5311761" y="3823199"/>
                  </a:lnTo>
                  <a:lnTo>
                    <a:pt x="5310373" y="3819054"/>
                  </a:lnTo>
                  <a:close/>
                </a:path>
                <a:path w="18103215" h="10339070">
                  <a:moveTo>
                    <a:pt x="5229395" y="3784118"/>
                  </a:moveTo>
                  <a:lnTo>
                    <a:pt x="5221050" y="3780558"/>
                  </a:lnTo>
                  <a:lnTo>
                    <a:pt x="5215496" y="3793577"/>
                  </a:lnTo>
                  <a:lnTo>
                    <a:pt x="5223508" y="3796995"/>
                  </a:lnTo>
                  <a:lnTo>
                    <a:pt x="5227651" y="3795606"/>
                  </a:lnTo>
                  <a:lnTo>
                    <a:pt x="5230784" y="3788261"/>
                  </a:lnTo>
                  <a:lnTo>
                    <a:pt x="5229395" y="3784118"/>
                  </a:lnTo>
                  <a:close/>
                </a:path>
                <a:path w="18103215" h="10339070">
                  <a:moveTo>
                    <a:pt x="5148417" y="3749181"/>
                  </a:moveTo>
                  <a:lnTo>
                    <a:pt x="5136400" y="3744055"/>
                  </a:lnTo>
                  <a:lnTo>
                    <a:pt x="5132257" y="3745443"/>
                  </a:lnTo>
                  <a:lnTo>
                    <a:pt x="5129124" y="3752788"/>
                  </a:lnTo>
                  <a:lnTo>
                    <a:pt x="5130513" y="3756932"/>
                  </a:lnTo>
                  <a:lnTo>
                    <a:pt x="5142530" y="3762058"/>
                  </a:lnTo>
                  <a:lnTo>
                    <a:pt x="5146674" y="3760669"/>
                  </a:lnTo>
                  <a:lnTo>
                    <a:pt x="5149806" y="3753325"/>
                  </a:lnTo>
                  <a:lnTo>
                    <a:pt x="5148417" y="3749181"/>
                  </a:lnTo>
                  <a:close/>
                </a:path>
                <a:path w="18103215" h="10339070">
                  <a:moveTo>
                    <a:pt x="5067248" y="3713768"/>
                  </a:moveTo>
                  <a:lnTo>
                    <a:pt x="5055565" y="3708784"/>
                  </a:lnTo>
                  <a:lnTo>
                    <a:pt x="5051421" y="3710173"/>
                  </a:lnTo>
                  <a:lnTo>
                    <a:pt x="5048289" y="3717517"/>
                  </a:lnTo>
                  <a:lnTo>
                    <a:pt x="5049678" y="3721661"/>
                  </a:lnTo>
                  <a:lnTo>
                    <a:pt x="5061361" y="3726645"/>
                  </a:lnTo>
                  <a:lnTo>
                    <a:pt x="5065505" y="3725256"/>
                  </a:lnTo>
                  <a:lnTo>
                    <a:pt x="5068638" y="3717912"/>
                  </a:lnTo>
                  <a:lnTo>
                    <a:pt x="5067248" y="3713768"/>
                  </a:lnTo>
                  <a:close/>
                </a:path>
                <a:path w="18103215" h="10339070">
                  <a:moveTo>
                    <a:pt x="4986605" y="3678973"/>
                  </a:moveTo>
                  <a:lnTo>
                    <a:pt x="4974587" y="3673847"/>
                  </a:lnTo>
                  <a:lnTo>
                    <a:pt x="4970443" y="3675236"/>
                  </a:lnTo>
                  <a:lnTo>
                    <a:pt x="4967310" y="3682580"/>
                  </a:lnTo>
                  <a:lnTo>
                    <a:pt x="4968700" y="3686724"/>
                  </a:lnTo>
                  <a:lnTo>
                    <a:pt x="4980718" y="3691850"/>
                  </a:lnTo>
                  <a:lnTo>
                    <a:pt x="4984861" y="3690461"/>
                  </a:lnTo>
                  <a:lnTo>
                    <a:pt x="4987993" y="3683117"/>
                  </a:lnTo>
                  <a:lnTo>
                    <a:pt x="4986605" y="3678973"/>
                  </a:lnTo>
                  <a:close/>
                </a:path>
                <a:path w="18103215" h="10339070">
                  <a:moveTo>
                    <a:pt x="4905102" y="3643417"/>
                  </a:moveTo>
                  <a:lnTo>
                    <a:pt x="4893418" y="3638433"/>
                  </a:lnTo>
                  <a:lnTo>
                    <a:pt x="4889274" y="3639823"/>
                  </a:lnTo>
                  <a:lnTo>
                    <a:pt x="4886142" y="3647167"/>
                  </a:lnTo>
                  <a:lnTo>
                    <a:pt x="4887530" y="3651311"/>
                  </a:lnTo>
                  <a:lnTo>
                    <a:pt x="4899214" y="3656295"/>
                  </a:lnTo>
                  <a:lnTo>
                    <a:pt x="4903359" y="3654905"/>
                  </a:lnTo>
                  <a:lnTo>
                    <a:pt x="4906491" y="3647562"/>
                  </a:lnTo>
                  <a:lnTo>
                    <a:pt x="4905102" y="3643417"/>
                  </a:lnTo>
                  <a:close/>
                </a:path>
                <a:path w="18103215" h="10339070">
                  <a:moveTo>
                    <a:pt x="9210227" y="5478657"/>
                  </a:moveTo>
                  <a:lnTo>
                    <a:pt x="9206270" y="5477759"/>
                  </a:lnTo>
                  <a:lnTo>
                    <a:pt x="9201597" y="5475766"/>
                  </a:lnTo>
                  <a:lnTo>
                    <a:pt x="9198117" y="5474676"/>
                  </a:lnTo>
                  <a:lnTo>
                    <a:pt x="9194164" y="5476541"/>
                  </a:lnTo>
                  <a:lnTo>
                    <a:pt x="9191173" y="5483551"/>
                  </a:lnTo>
                  <a:lnTo>
                    <a:pt x="9193039" y="5487504"/>
                  </a:lnTo>
                  <a:lnTo>
                    <a:pt x="9196377" y="5488928"/>
                  </a:lnTo>
                  <a:lnTo>
                    <a:pt x="9196853" y="5488736"/>
                  </a:lnTo>
                  <a:lnTo>
                    <a:pt x="9201861" y="5490872"/>
                  </a:lnTo>
                  <a:lnTo>
                    <a:pt x="9205342" y="5491962"/>
                  </a:lnTo>
                  <a:lnTo>
                    <a:pt x="9209293" y="5490097"/>
                  </a:lnTo>
                  <a:lnTo>
                    <a:pt x="9210860" y="5486425"/>
                  </a:lnTo>
                  <a:lnTo>
                    <a:pt x="9211623" y="5483989"/>
                  </a:lnTo>
                  <a:lnTo>
                    <a:pt x="9211950" y="5482944"/>
                  </a:lnTo>
                  <a:lnTo>
                    <a:pt x="9210227" y="5478657"/>
                  </a:lnTo>
                  <a:close/>
                </a:path>
                <a:path w="18103215" h="10339070">
                  <a:moveTo>
                    <a:pt x="4812868" y="3602496"/>
                  </a:moveTo>
                  <a:lnTo>
                    <a:pt x="4808581" y="3604218"/>
                  </a:lnTo>
                  <a:lnTo>
                    <a:pt x="4805448" y="3611563"/>
                  </a:lnTo>
                  <a:lnTo>
                    <a:pt x="4806838" y="3615706"/>
                  </a:lnTo>
                  <a:lnTo>
                    <a:pt x="4818856" y="3620832"/>
                  </a:lnTo>
                  <a:lnTo>
                    <a:pt x="4822999" y="3619443"/>
                  </a:lnTo>
                  <a:lnTo>
                    <a:pt x="4826132" y="3612099"/>
                  </a:lnTo>
                  <a:lnTo>
                    <a:pt x="4824743" y="3607956"/>
                  </a:lnTo>
                  <a:lnTo>
                    <a:pt x="4816398" y="3604396"/>
                  </a:lnTo>
                  <a:lnTo>
                    <a:pt x="4812868" y="3602496"/>
                  </a:lnTo>
                  <a:close/>
                </a:path>
                <a:path w="18103215" h="10339070">
                  <a:moveTo>
                    <a:pt x="4743240" y="3572400"/>
                  </a:moveTo>
                  <a:lnTo>
                    <a:pt x="4731556" y="3567416"/>
                  </a:lnTo>
                  <a:lnTo>
                    <a:pt x="4727413" y="3568805"/>
                  </a:lnTo>
                  <a:lnTo>
                    <a:pt x="4724280" y="3576150"/>
                  </a:lnTo>
                  <a:lnTo>
                    <a:pt x="4725669" y="3580293"/>
                  </a:lnTo>
                  <a:lnTo>
                    <a:pt x="4737354" y="3585277"/>
                  </a:lnTo>
                  <a:lnTo>
                    <a:pt x="4741497" y="3583888"/>
                  </a:lnTo>
                  <a:lnTo>
                    <a:pt x="4744630" y="3576544"/>
                  </a:lnTo>
                  <a:lnTo>
                    <a:pt x="4743240" y="3572400"/>
                  </a:lnTo>
                  <a:close/>
                </a:path>
                <a:path w="18103215" h="10339070">
                  <a:moveTo>
                    <a:pt x="4662881" y="3536938"/>
                  </a:moveTo>
                  <a:lnTo>
                    <a:pt x="4650864" y="3531812"/>
                  </a:lnTo>
                  <a:lnTo>
                    <a:pt x="4646720" y="3533200"/>
                  </a:lnTo>
                  <a:lnTo>
                    <a:pt x="4643587" y="3540545"/>
                  </a:lnTo>
                  <a:lnTo>
                    <a:pt x="4644977" y="3544689"/>
                  </a:lnTo>
                  <a:lnTo>
                    <a:pt x="4656993" y="3549815"/>
                  </a:lnTo>
                  <a:lnTo>
                    <a:pt x="4661138" y="3548426"/>
                  </a:lnTo>
                  <a:lnTo>
                    <a:pt x="4664270" y="3541081"/>
                  </a:lnTo>
                  <a:lnTo>
                    <a:pt x="4662881" y="3536938"/>
                  </a:lnTo>
                  <a:close/>
                </a:path>
                <a:path w="18103215" h="10339070">
                  <a:moveTo>
                    <a:pt x="4581855" y="3501191"/>
                  </a:moveTo>
                  <a:lnTo>
                    <a:pt x="4569837" y="3496065"/>
                  </a:lnTo>
                  <a:lnTo>
                    <a:pt x="4565694" y="3497454"/>
                  </a:lnTo>
                  <a:lnTo>
                    <a:pt x="4562561" y="3504798"/>
                  </a:lnTo>
                  <a:lnTo>
                    <a:pt x="4563950" y="3508941"/>
                  </a:lnTo>
                  <a:lnTo>
                    <a:pt x="4575967" y="3514068"/>
                  </a:lnTo>
                  <a:lnTo>
                    <a:pt x="4580111" y="3512679"/>
                  </a:lnTo>
                  <a:lnTo>
                    <a:pt x="4583244" y="3505334"/>
                  </a:lnTo>
                  <a:lnTo>
                    <a:pt x="4581855" y="3501191"/>
                  </a:lnTo>
                  <a:close/>
                </a:path>
                <a:path w="18103215" h="10339070">
                  <a:moveTo>
                    <a:pt x="4500828" y="3465444"/>
                  </a:moveTo>
                  <a:lnTo>
                    <a:pt x="4489144" y="3460460"/>
                  </a:lnTo>
                  <a:lnTo>
                    <a:pt x="4485001" y="3461850"/>
                  </a:lnTo>
                  <a:lnTo>
                    <a:pt x="4481868" y="3469193"/>
                  </a:lnTo>
                  <a:lnTo>
                    <a:pt x="4483257" y="3473337"/>
                  </a:lnTo>
                  <a:lnTo>
                    <a:pt x="4494940" y="3478321"/>
                  </a:lnTo>
                  <a:lnTo>
                    <a:pt x="4499085" y="3476932"/>
                  </a:lnTo>
                  <a:lnTo>
                    <a:pt x="4502217" y="3469588"/>
                  </a:lnTo>
                  <a:lnTo>
                    <a:pt x="4500828" y="3465444"/>
                  </a:lnTo>
                  <a:close/>
                </a:path>
                <a:path w="18103215" h="10339070">
                  <a:moveTo>
                    <a:pt x="9293626" y="5507921"/>
                  </a:moveTo>
                  <a:lnTo>
                    <a:pt x="9289669" y="5507021"/>
                  </a:lnTo>
                  <a:lnTo>
                    <a:pt x="9284995" y="5505028"/>
                  </a:lnTo>
                  <a:lnTo>
                    <a:pt x="9281180" y="5503795"/>
                  </a:lnTo>
                  <a:lnTo>
                    <a:pt x="9277562" y="5505803"/>
                  </a:lnTo>
                  <a:lnTo>
                    <a:pt x="9274572" y="5512813"/>
                  </a:lnTo>
                  <a:lnTo>
                    <a:pt x="9276438" y="5516766"/>
                  </a:lnTo>
                  <a:lnTo>
                    <a:pt x="9279775" y="5518190"/>
                  </a:lnTo>
                  <a:lnTo>
                    <a:pt x="9280252" y="5517998"/>
                  </a:lnTo>
                  <a:lnTo>
                    <a:pt x="9285259" y="5520134"/>
                  </a:lnTo>
                  <a:lnTo>
                    <a:pt x="9289073" y="5521366"/>
                  </a:lnTo>
                  <a:lnTo>
                    <a:pt x="9292692" y="5519359"/>
                  </a:lnTo>
                  <a:lnTo>
                    <a:pt x="9294258" y="5515687"/>
                  </a:lnTo>
                  <a:lnTo>
                    <a:pt x="9295491" y="5511872"/>
                  </a:lnTo>
                  <a:lnTo>
                    <a:pt x="9293626" y="5507921"/>
                  </a:lnTo>
                  <a:close/>
                </a:path>
                <a:path w="18103215" h="10339070">
                  <a:moveTo>
                    <a:pt x="4420612" y="3429648"/>
                  </a:moveTo>
                  <a:lnTo>
                    <a:pt x="4408594" y="3424521"/>
                  </a:lnTo>
                  <a:lnTo>
                    <a:pt x="4404450" y="3425911"/>
                  </a:lnTo>
                  <a:lnTo>
                    <a:pt x="4401317" y="3433254"/>
                  </a:lnTo>
                  <a:lnTo>
                    <a:pt x="4402706" y="3437398"/>
                  </a:lnTo>
                  <a:lnTo>
                    <a:pt x="4414725" y="3442525"/>
                  </a:lnTo>
                  <a:lnTo>
                    <a:pt x="4418867" y="3441136"/>
                  </a:lnTo>
                  <a:lnTo>
                    <a:pt x="4422000" y="3433792"/>
                  </a:lnTo>
                  <a:lnTo>
                    <a:pt x="4420612" y="3429648"/>
                  </a:lnTo>
                  <a:close/>
                </a:path>
                <a:path w="18103215" h="10339070">
                  <a:moveTo>
                    <a:pt x="4339393" y="3393425"/>
                  </a:moveTo>
                  <a:lnTo>
                    <a:pt x="4327709" y="3388441"/>
                  </a:lnTo>
                  <a:lnTo>
                    <a:pt x="4323566" y="3389830"/>
                  </a:lnTo>
                  <a:lnTo>
                    <a:pt x="4320433" y="3397174"/>
                  </a:lnTo>
                  <a:lnTo>
                    <a:pt x="4321822" y="3401317"/>
                  </a:lnTo>
                  <a:lnTo>
                    <a:pt x="4333507" y="3406301"/>
                  </a:lnTo>
                  <a:lnTo>
                    <a:pt x="4337650" y="3404912"/>
                  </a:lnTo>
                  <a:lnTo>
                    <a:pt x="4340783" y="3397569"/>
                  </a:lnTo>
                  <a:lnTo>
                    <a:pt x="4339393" y="3393425"/>
                  </a:lnTo>
                  <a:close/>
                </a:path>
                <a:path w="18103215" h="10339070">
                  <a:moveTo>
                    <a:pt x="4259177" y="3357628"/>
                  </a:moveTo>
                  <a:lnTo>
                    <a:pt x="4247160" y="3352502"/>
                  </a:lnTo>
                  <a:lnTo>
                    <a:pt x="4243015" y="3353891"/>
                  </a:lnTo>
                  <a:lnTo>
                    <a:pt x="4239882" y="3361235"/>
                  </a:lnTo>
                  <a:lnTo>
                    <a:pt x="4241272" y="3365380"/>
                  </a:lnTo>
                  <a:lnTo>
                    <a:pt x="4253289" y="3370506"/>
                  </a:lnTo>
                  <a:lnTo>
                    <a:pt x="4257433" y="3369116"/>
                  </a:lnTo>
                  <a:lnTo>
                    <a:pt x="4260566" y="3361772"/>
                  </a:lnTo>
                  <a:lnTo>
                    <a:pt x="4259177" y="3357628"/>
                  </a:lnTo>
                  <a:close/>
                </a:path>
                <a:path w="18103215" h="10339070">
                  <a:moveTo>
                    <a:pt x="13449139" y="7273028"/>
                  </a:moveTo>
                  <a:lnTo>
                    <a:pt x="13444754" y="7273130"/>
                  </a:lnTo>
                  <a:lnTo>
                    <a:pt x="13441994" y="7275900"/>
                  </a:lnTo>
                  <a:lnTo>
                    <a:pt x="13439570" y="7278811"/>
                  </a:lnTo>
                  <a:lnTo>
                    <a:pt x="13439672" y="7283194"/>
                  </a:lnTo>
                  <a:lnTo>
                    <a:pt x="13442441" y="7285954"/>
                  </a:lnTo>
                  <a:lnTo>
                    <a:pt x="13446069" y="7289474"/>
                  </a:lnTo>
                  <a:lnTo>
                    <a:pt x="13446930" y="7290236"/>
                  </a:lnTo>
                  <a:lnTo>
                    <a:pt x="13450932" y="7291944"/>
                  </a:lnTo>
                  <a:lnTo>
                    <a:pt x="13453983" y="7291272"/>
                  </a:lnTo>
                  <a:lnTo>
                    <a:pt x="13456124" y="7289028"/>
                  </a:lnTo>
                  <a:lnTo>
                    <a:pt x="13458548" y="7286117"/>
                  </a:lnTo>
                  <a:lnTo>
                    <a:pt x="13458446" y="7281733"/>
                  </a:lnTo>
                  <a:lnTo>
                    <a:pt x="13455677" y="7278974"/>
                  </a:lnTo>
                  <a:lnTo>
                    <a:pt x="13452050" y="7275453"/>
                  </a:lnTo>
                  <a:lnTo>
                    <a:pt x="13449139" y="7273028"/>
                  </a:lnTo>
                  <a:close/>
                </a:path>
                <a:path w="18103215" h="10339070">
                  <a:moveTo>
                    <a:pt x="4178435" y="3321214"/>
                  </a:moveTo>
                  <a:lnTo>
                    <a:pt x="4166418" y="3316088"/>
                  </a:lnTo>
                  <a:lnTo>
                    <a:pt x="4162274" y="3317477"/>
                  </a:lnTo>
                  <a:lnTo>
                    <a:pt x="4159141" y="3324821"/>
                  </a:lnTo>
                  <a:lnTo>
                    <a:pt x="4160530" y="3328965"/>
                  </a:lnTo>
                  <a:lnTo>
                    <a:pt x="4172547" y="3334091"/>
                  </a:lnTo>
                  <a:lnTo>
                    <a:pt x="4176691" y="3332701"/>
                  </a:lnTo>
                  <a:lnTo>
                    <a:pt x="4179824" y="3325357"/>
                  </a:lnTo>
                  <a:lnTo>
                    <a:pt x="4178435" y="3321214"/>
                  </a:lnTo>
                  <a:close/>
                </a:path>
                <a:path w="18103215" h="10339070">
                  <a:moveTo>
                    <a:pt x="9376832" y="5536706"/>
                  </a:moveTo>
                  <a:lnTo>
                    <a:pt x="9372876" y="5535807"/>
                  </a:lnTo>
                  <a:lnTo>
                    <a:pt x="9368202" y="5533813"/>
                  </a:lnTo>
                  <a:lnTo>
                    <a:pt x="9364388" y="5532581"/>
                  </a:lnTo>
                  <a:lnTo>
                    <a:pt x="9360769" y="5534588"/>
                  </a:lnTo>
                  <a:lnTo>
                    <a:pt x="9357779" y="5541598"/>
                  </a:lnTo>
                  <a:lnTo>
                    <a:pt x="9359643" y="5545551"/>
                  </a:lnTo>
                  <a:lnTo>
                    <a:pt x="9363650" y="5547260"/>
                  </a:lnTo>
                  <a:lnTo>
                    <a:pt x="9363793" y="5546926"/>
                  </a:lnTo>
                  <a:lnTo>
                    <a:pt x="9368466" y="5548920"/>
                  </a:lnTo>
                  <a:lnTo>
                    <a:pt x="9372280" y="5550152"/>
                  </a:lnTo>
                  <a:lnTo>
                    <a:pt x="9375899" y="5548145"/>
                  </a:lnTo>
                  <a:lnTo>
                    <a:pt x="9377465" y="5544472"/>
                  </a:lnTo>
                  <a:lnTo>
                    <a:pt x="9378698" y="5540658"/>
                  </a:lnTo>
                  <a:lnTo>
                    <a:pt x="9376832" y="5536706"/>
                  </a:lnTo>
                  <a:close/>
                </a:path>
                <a:path w="18103215" h="10339070">
                  <a:moveTo>
                    <a:pt x="4098170" y="3284608"/>
                  </a:moveTo>
                  <a:lnTo>
                    <a:pt x="4086152" y="3279482"/>
                  </a:lnTo>
                  <a:lnTo>
                    <a:pt x="4082008" y="3280871"/>
                  </a:lnTo>
                  <a:lnTo>
                    <a:pt x="4079018" y="3287881"/>
                  </a:lnTo>
                  <a:lnTo>
                    <a:pt x="4080265" y="3292359"/>
                  </a:lnTo>
                  <a:lnTo>
                    <a:pt x="4092283" y="3297485"/>
                  </a:lnTo>
                  <a:lnTo>
                    <a:pt x="4096426" y="3296096"/>
                  </a:lnTo>
                  <a:lnTo>
                    <a:pt x="4099416" y="3289086"/>
                  </a:lnTo>
                  <a:lnTo>
                    <a:pt x="4098170" y="3284608"/>
                  </a:lnTo>
                  <a:close/>
                </a:path>
                <a:path w="18103215" h="10339070">
                  <a:moveTo>
                    <a:pt x="4017905" y="3248002"/>
                  </a:moveTo>
                  <a:lnTo>
                    <a:pt x="4005886" y="3242875"/>
                  </a:lnTo>
                  <a:lnTo>
                    <a:pt x="4001743" y="3244264"/>
                  </a:lnTo>
                  <a:lnTo>
                    <a:pt x="3998753" y="3251275"/>
                  </a:lnTo>
                  <a:lnTo>
                    <a:pt x="3999999" y="3255752"/>
                  </a:lnTo>
                  <a:lnTo>
                    <a:pt x="4012017" y="3260878"/>
                  </a:lnTo>
                  <a:lnTo>
                    <a:pt x="4016161" y="3259490"/>
                  </a:lnTo>
                  <a:lnTo>
                    <a:pt x="4019151" y="3252479"/>
                  </a:lnTo>
                  <a:lnTo>
                    <a:pt x="4017905" y="3248002"/>
                  </a:lnTo>
                  <a:close/>
                </a:path>
                <a:path w="18103215" h="10339070">
                  <a:moveTo>
                    <a:pt x="3937447" y="3210920"/>
                  </a:moveTo>
                  <a:lnTo>
                    <a:pt x="3925430" y="3205793"/>
                  </a:lnTo>
                  <a:lnTo>
                    <a:pt x="3921286" y="3207183"/>
                  </a:lnTo>
                  <a:lnTo>
                    <a:pt x="3918295" y="3214193"/>
                  </a:lnTo>
                  <a:lnTo>
                    <a:pt x="3919543" y="3218671"/>
                  </a:lnTo>
                  <a:lnTo>
                    <a:pt x="3931560" y="3223797"/>
                  </a:lnTo>
                  <a:lnTo>
                    <a:pt x="3935704" y="3222407"/>
                  </a:lnTo>
                  <a:lnTo>
                    <a:pt x="3938694" y="3215397"/>
                  </a:lnTo>
                  <a:lnTo>
                    <a:pt x="3937447" y="3210920"/>
                  </a:lnTo>
                  <a:close/>
                </a:path>
                <a:path w="18103215" h="10339070">
                  <a:moveTo>
                    <a:pt x="9460659" y="5564967"/>
                  </a:moveTo>
                  <a:lnTo>
                    <a:pt x="9456701" y="5564068"/>
                  </a:lnTo>
                  <a:lnTo>
                    <a:pt x="9452028" y="5562074"/>
                  </a:lnTo>
                  <a:lnTo>
                    <a:pt x="9448213" y="5560841"/>
                  </a:lnTo>
                  <a:lnTo>
                    <a:pt x="9444595" y="5562849"/>
                  </a:lnTo>
                  <a:lnTo>
                    <a:pt x="9441605" y="5569859"/>
                  </a:lnTo>
                  <a:lnTo>
                    <a:pt x="9443469" y="5573811"/>
                  </a:lnTo>
                  <a:lnTo>
                    <a:pt x="9447142" y="5575378"/>
                  </a:lnTo>
                  <a:lnTo>
                    <a:pt x="9447617" y="5575186"/>
                  </a:lnTo>
                  <a:lnTo>
                    <a:pt x="9452292" y="5577180"/>
                  </a:lnTo>
                  <a:lnTo>
                    <a:pt x="9456106" y="5578412"/>
                  </a:lnTo>
                  <a:lnTo>
                    <a:pt x="9459724" y="5576405"/>
                  </a:lnTo>
                  <a:lnTo>
                    <a:pt x="9461291" y="5572733"/>
                  </a:lnTo>
                  <a:lnTo>
                    <a:pt x="9462524" y="5568919"/>
                  </a:lnTo>
                  <a:lnTo>
                    <a:pt x="9460659" y="5564967"/>
                  </a:lnTo>
                  <a:close/>
                </a:path>
                <a:path w="18103215" h="10339070">
                  <a:moveTo>
                    <a:pt x="3857467" y="3173646"/>
                  </a:moveTo>
                  <a:lnTo>
                    <a:pt x="3845449" y="3168519"/>
                  </a:lnTo>
                  <a:lnTo>
                    <a:pt x="3841306" y="3169909"/>
                  </a:lnTo>
                  <a:lnTo>
                    <a:pt x="3838173" y="3177253"/>
                  </a:lnTo>
                  <a:lnTo>
                    <a:pt x="3839419" y="3181730"/>
                  </a:lnTo>
                  <a:lnTo>
                    <a:pt x="3851437" y="3186857"/>
                  </a:lnTo>
                  <a:lnTo>
                    <a:pt x="3855581" y="3185468"/>
                  </a:lnTo>
                  <a:lnTo>
                    <a:pt x="3858714" y="3178124"/>
                  </a:lnTo>
                  <a:lnTo>
                    <a:pt x="3857467" y="3173646"/>
                  </a:lnTo>
                  <a:close/>
                </a:path>
                <a:path w="18103215" h="10339070">
                  <a:moveTo>
                    <a:pt x="3777486" y="3136372"/>
                  </a:moveTo>
                  <a:lnTo>
                    <a:pt x="3765802" y="3131388"/>
                  </a:lnTo>
                  <a:lnTo>
                    <a:pt x="3761324" y="3132635"/>
                  </a:lnTo>
                  <a:lnTo>
                    <a:pt x="3758191" y="3139979"/>
                  </a:lnTo>
                  <a:lnTo>
                    <a:pt x="3759438" y="3144456"/>
                  </a:lnTo>
                  <a:lnTo>
                    <a:pt x="3771456" y="3149583"/>
                  </a:lnTo>
                  <a:lnTo>
                    <a:pt x="3775599" y="3148194"/>
                  </a:lnTo>
                  <a:lnTo>
                    <a:pt x="3778732" y="3140850"/>
                  </a:lnTo>
                  <a:lnTo>
                    <a:pt x="3777486" y="3136372"/>
                  </a:lnTo>
                  <a:close/>
                </a:path>
                <a:path w="18103215" h="10339070">
                  <a:moveTo>
                    <a:pt x="9544292" y="5592751"/>
                  </a:moveTo>
                  <a:lnTo>
                    <a:pt x="9540335" y="5591852"/>
                  </a:lnTo>
                  <a:lnTo>
                    <a:pt x="9535662" y="5589859"/>
                  </a:lnTo>
                  <a:lnTo>
                    <a:pt x="9531848" y="5588626"/>
                  </a:lnTo>
                  <a:lnTo>
                    <a:pt x="9528228" y="5590633"/>
                  </a:lnTo>
                  <a:lnTo>
                    <a:pt x="9525238" y="5597643"/>
                  </a:lnTo>
                  <a:lnTo>
                    <a:pt x="9527104" y="5601595"/>
                  </a:lnTo>
                  <a:lnTo>
                    <a:pt x="9530775" y="5603161"/>
                  </a:lnTo>
                  <a:lnTo>
                    <a:pt x="9531253" y="5602971"/>
                  </a:lnTo>
                  <a:lnTo>
                    <a:pt x="9535925" y="5604964"/>
                  </a:lnTo>
                  <a:lnTo>
                    <a:pt x="9539740" y="5606196"/>
                  </a:lnTo>
                  <a:lnTo>
                    <a:pt x="9543358" y="5604189"/>
                  </a:lnTo>
                  <a:lnTo>
                    <a:pt x="9544924" y="5600517"/>
                  </a:lnTo>
                  <a:lnTo>
                    <a:pt x="9546157" y="5596702"/>
                  </a:lnTo>
                  <a:lnTo>
                    <a:pt x="9544292" y="5592751"/>
                  </a:lnTo>
                  <a:close/>
                </a:path>
                <a:path w="18103215" h="10339070">
                  <a:moveTo>
                    <a:pt x="3697647" y="3098764"/>
                  </a:moveTo>
                  <a:lnTo>
                    <a:pt x="3685630" y="3093638"/>
                  </a:lnTo>
                  <a:lnTo>
                    <a:pt x="3681486" y="3095027"/>
                  </a:lnTo>
                  <a:lnTo>
                    <a:pt x="3678353" y="3102372"/>
                  </a:lnTo>
                  <a:lnTo>
                    <a:pt x="3679600" y="3106849"/>
                  </a:lnTo>
                  <a:lnTo>
                    <a:pt x="3691617" y="3111975"/>
                  </a:lnTo>
                  <a:lnTo>
                    <a:pt x="3695761" y="3110586"/>
                  </a:lnTo>
                  <a:lnTo>
                    <a:pt x="3698894" y="3103242"/>
                  </a:lnTo>
                  <a:lnTo>
                    <a:pt x="3697647" y="3098764"/>
                  </a:lnTo>
                  <a:close/>
                </a:path>
                <a:path w="18103215" h="10339070">
                  <a:moveTo>
                    <a:pt x="3617475" y="3061015"/>
                  </a:moveTo>
                  <a:lnTo>
                    <a:pt x="3605458" y="3055888"/>
                  </a:lnTo>
                  <a:lnTo>
                    <a:pt x="3601314" y="3057277"/>
                  </a:lnTo>
                  <a:lnTo>
                    <a:pt x="3598181" y="3064621"/>
                  </a:lnTo>
                  <a:lnTo>
                    <a:pt x="3599428" y="3069099"/>
                  </a:lnTo>
                  <a:lnTo>
                    <a:pt x="3611445" y="3074226"/>
                  </a:lnTo>
                  <a:lnTo>
                    <a:pt x="3615731" y="3072502"/>
                  </a:lnTo>
                  <a:lnTo>
                    <a:pt x="3618722" y="3065492"/>
                  </a:lnTo>
                  <a:lnTo>
                    <a:pt x="3617475" y="3061015"/>
                  </a:lnTo>
                  <a:close/>
                </a:path>
                <a:path w="18103215" h="10339070">
                  <a:moveTo>
                    <a:pt x="3534107" y="3021507"/>
                  </a:moveTo>
                  <a:lnTo>
                    <a:pt x="3526096" y="3018090"/>
                  </a:lnTo>
                  <a:lnTo>
                    <a:pt x="3521618" y="3019336"/>
                  </a:lnTo>
                  <a:lnTo>
                    <a:pt x="3518485" y="3026680"/>
                  </a:lnTo>
                  <a:lnTo>
                    <a:pt x="3519874" y="3030824"/>
                  </a:lnTo>
                  <a:lnTo>
                    <a:pt x="3523404" y="3032724"/>
                  </a:lnTo>
                  <a:lnTo>
                    <a:pt x="3531750" y="3036284"/>
                  </a:lnTo>
                  <a:lnTo>
                    <a:pt x="3536035" y="3034561"/>
                  </a:lnTo>
                  <a:lnTo>
                    <a:pt x="3539026" y="3027551"/>
                  </a:lnTo>
                  <a:lnTo>
                    <a:pt x="3537637" y="3023407"/>
                  </a:lnTo>
                  <a:lnTo>
                    <a:pt x="3534107" y="3021507"/>
                  </a:lnTo>
                  <a:close/>
                </a:path>
                <a:path w="18103215" h="10339070">
                  <a:moveTo>
                    <a:pt x="9628402" y="5620343"/>
                  </a:moveTo>
                  <a:lnTo>
                    <a:pt x="9624445" y="5619444"/>
                  </a:lnTo>
                  <a:lnTo>
                    <a:pt x="9619772" y="5617451"/>
                  </a:lnTo>
                  <a:lnTo>
                    <a:pt x="9615957" y="5616218"/>
                  </a:lnTo>
                  <a:lnTo>
                    <a:pt x="9612340" y="5618226"/>
                  </a:lnTo>
                  <a:lnTo>
                    <a:pt x="9610773" y="5621899"/>
                  </a:lnTo>
                  <a:lnTo>
                    <a:pt x="9609683" y="5625379"/>
                  </a:lnTo>
                  <a:lnTo>
                    <a:pt x="9611214" y="5629188"/>
                  </a:lnTo>
                  <a:lnTo>
                    <a:pt x="9614552" y="5630612"/>
                  </a:lnTo>
                  <a:lnTo>
                    <a:pt x="9614694" y="5630278"/>
                  </a:lnTo>
                  <a:lnTo>
                    <a:pt x="9615028" y="5630421"/>
                  </a:lnTo>
                  <a:lnTo>
                    <a:pt x="9615505" y="5630229"/>
                  </a:lnTo>
                  <a:lnTo>
                    <a:pt x="9620178" y="5632222"/>
                  </a:lnTo>
                  <a:lnTo>
                    <a:pt x="9623992" y="5633455"/>
                  </a:lnTo>
                  <a:lnTo>
                    <a:pt x="9627612" y="5631448"/>
                  </a:lnTo>
                  <a:lnTo>
                    <a:pt x="9629178" y="5627776"/>
                  </a:lnTo>
                  <a:lnTo>
                    <a:pt x="9630268" y="5624296"/>
                  </a:lnTo>
                  <a:lnTo>
                    <a:pt x="9628402" y="5620343"/>
                  </a:lnTo>
                  <a:close/>
                </a:path>
                <a:path w="18103215" h="10339070">
                  <a:moveTo>
                    <a:pt x="3454554" y="2983232"/>
                  </a:moveTo>
                  <a:lnTo>
                    <a:pt x="3446542" y="2979814"/>
                  </a:lnTo>
                  <a:lnTo>
                    <a:pt x="3442065" y="2981061"/>
                  </a:lnTo>
                  <a:lnTo>
                    <a:pt x="3438932" y="2988405"/>
                  </a:lnTo>
                  <a:lnTo>
                    <a:pt x="3440321" y="2992549"/>
                  </a:lnTo>
                  <a:lnTo>
                    <a:pt x="3443851" y="2994449"/>
                  </a:lnTo>
                  <a:lnTo>
                    <a:pt x="3452196" y="2998009"/>
                  </a:lnTo>
                  <a:lnTo>
                    <a:pt x="3456482" y="2996287"/>
                  </a:lnTo>
                  <a:lnTo>
                    <a:pt x="3459473" y="2989276"/>
                  </a:lnTo>
                  <a:lnTo>
                    <a:pt x="3458084" y="2985132"/>
                  </a:lnTo>
                  <a:lnTo>
                    <a:pt x="3454554" y="2983232"/>
                  </a:lnTo>
                  <a:close/>
                </a:path>
                <a:path w="18103215" h="10339070">
                  <a:moveTo>
                    <a:pt x="13384702" y="7213186"/>
                  </a:moveTo>
                  <a:lnTo>
                    <a:pt x="13380176" y="7213623"/>
                  </a:lnTo>
                  <a:lnTo>
                    <a:pt x="13374657" y="7219160"/>
                  </a:lnTo>
                  <a:lnTo>
                    <a:pt x="13375093" y="7223687"/>
                  </a:lnTo>
                  <a:lnTo>
                    <a:pt x="13377862" y="7226446"/>
                  </a:lnTo>
                  <a:lnTo>
                    <a:pt x="13381489" y="7229966"/>
                  </a:lnTo>
                  <a:lnTo>
                    <a:pt x="13382017" y="7230587"/>
                  </a:lnTo>
                  <a:lnTo>
                    <a:pt x="13386355" y="7232437"/>
                  </a:lnTo>
                  <a:lnTo>
                    <a:pt x="13389403" y="7231764"/>
                  </a:lnTo>
                  <a:lnTo>
                    <a:pt x="13391544" y="7229520"/>
                  </a:lnTo>
                  <a:lnTo>
                    <a:pt x="13394304" y="7226752"/>
                  </a:lnTo>
                  <a:lnTo>
                    <a:pt x="13393867" y="7222225"/>
                  </a:lnTo>
                  <a:lnTo>
                    <a:pt x="13391098" y="7219467"/>
                  </a:lnTo>
                  <a:lnTo>
                    <a:pt x="13387470" y="7215946"/>
                  </a:lnTo>
                  <a:lnTo>
                    <a:pt x="13384702" y="7213186"/>
                  </a:lnTo>
                  <a:close/>
                </a:path>
                <a:path w="18103215" h="10339070">
                  <a:moveTo>
                    <a:pt x="3374809" y="2944480"/>
                  </a:moveTo>
                  <a:lnTo>
                    <a:pt x="3366796" y="2941063"/>
                  </a:lnTo>
                  <a:lnTo>
                    <a:pt x="3362320" y="2942310"/>
                  </a:lnTo>
                  <a:lnTo>
                    <a:pt x="3359187" y="2949654"/>
                  </a:lnTo>
                  <a:lnTo>
                    <a:pt x="3360576" y="2953798"/>
                  </a:lnTo>
                  <a:lnTo>
                    <a:pt x="3364106" y="2955697"/>
                  </a:lnTo>
                  <a:lnTo>
                    <a:pt x="3372117" y="2959115"/>
                  </a:lnTo>
                  <a:lnTo>
                    <a:pt x="3376403" y="2957392"/>
                  </a:lnTo>
                  <a:lnTo>
                    <a:pt x="3377827" y="2954054"/>
                  </a:lnTo>
                  <a:lnTo>
                    <a:pt x="3379727" y="2950524"/>
                  </a:lnTo>
                  <a:lnTo>
                    <a:pt x="3378339" y="2946381"/>
                  </a:lnTo>
                  <a:lnTo>
                    <a:pt x="3374809" y="2944480"/>
                  </a:lnTo>
                  <a:close/>
                </a:path>
                <a:path w="18103215" h="10339070">
                  <a:moveTo>
                    <a:pt x="9712464" y="5647126"/>
                  </a:moveTo>
                  <a:lnTo>
                    <a:pt x="9708507" y="5646227"/>
                  </a:lnTo>
                  <a:lnTo>
                    <a:pt x="9703833" y="5644233"/>
                  </a:lnTo>
                  <a:lnTo>
                    <a:pt x="9700019" y="5643001"/>
                  </a:lnTo>
                  <a:lnTo>
                    <a:pt x="9696066" y="5644865"/>
                  </a:lnTo>
                  <a:lnTo>
                    <a:pt x="9694833" y="5648680"/>
                  </a:lnTo>
                  <a:lnTo>
                    <a:pt x="9693743" y="5652161"/>
                  </a:lnTo>
                  <a:lnTo>
                    <a:pt x="9695275" y="5655971"/>
                  </a:lnTo>
                  <a:lnTo>
                    <a:pt x="9698613" y="5657395"/>
                  </a:lnTo>
                  <a:lnTo>
                    <a:pt x="9698756" y="5657061"/>
                  </a:lnTo>
                  <a:lnTo>
                    <a:pt x="9699090" y="5657203"/>
                  </a:lnTo>
                  <a:lnTo>
                    <a:pt x="9699566" y="5657012"/>
                  </a:lnTo>
                  <a:lnTo>
                    <a:pt x="9704239" y="5659006"/>
                  </a:lnTo>
                  <a:lnTo>
                    <a:pt x="9708054" y="5660238"/>
                  </a:lnTo>
                  <a:lnTo>
                    <a:pt x="9712006" y="5658372"/>
                  </a:lnTo>
                  <a:lnTo>
                    <a:pt x="9714471" y="5650744"/>
                  </a:lnTo>
                  <a:lnTo>
                    <a:pt x="9712464" y="5647126"/>
                  </a:lnTo>
                  <a:close/>
                </a:path>
                <a:path w="18103215" h="10339070">
                  <a:moveTo>
                    <a:pt x="3287720" y="2902597"/>
                  </a:moveTo>
                  <a:lnTo>
                    <a:pt x="3283242" y="2903842"/>
                  </a:lnTo>
                  <a:lnTo>
                    <a:pt x="3281148" y="2908473"/>
                  </a:lnTo>
                  <a:lnTo>
                    <a:pt x="3279918" y="2910711"/>
                  </a:lnTo>
                  <a:lnTo>
                    <a:pt x="3281165" y="2915189"/>
                  </a:lnTo>
                  <a:lnTo>
                    <a:pt x="3284695" y="2917089"/>
                  </a:lnTo>
                  <a:lnTo>
                    <a:pt x="3293373" y="2920791"/>
                  </a:lnTo>
                  <a:lnTo>
                    <a:pt x="3297517" y="2919402"/>
                  </a:lnTo>
                  <a:lnTo>
                    <a:pt x="3299468" y="2915105"/>
                  </a:lnTo>
                  <a:lnTo>
                    <a:pt x="3300699" y="2912868"/>
                  </a:lnTo>
                  <a:lnTo>
                    <a:pt x="3299452" y="2908391"/>
                  </a:lnTo>
                  <a:lnTo>
                    <a:pt x="3295923" y="2906491"/>
                  </a:lnTo>
                  <a:lnTo>
                    <a:pt x="3291250" y="2904497"/>
                  </a:lnTo>
                  <a:lnTo>
                    <a:pt x="3287720" y="2902597"/>
                  </a:lnTo>
                  <a:close/>
                </a:path>
                <a:path w="18103215" h="10339070">
                  <a:moveTo>
                    <a:pt x="9796334" y="5673432"/>
                  </a:moveTo>
                  <a:lnTo>
                    <a:pt x="9792377" y="5672533"/>
                  </a:lnTo>
                  <a:lnTo>
                    <a:pt x="9787703" y="5670539"/>
                  </a:lnTo>
                  <a:lnTo>
                    <a:pt x="9784223" y="5669449"/>
                  </a:lnTo>
                  <a:lnTo>
                    <a:pt x="9780271" y="5671315"/>
                  </a:lnTo>
                  <a:lnTo>
                    <a:pt x="9777805" y="5678944"/>
                  </a:lnTo>
                  <a:lnTo>
                    <a:pt x="9779479" y="5682420"/>
                  </a:lnTo>
                  <a:lnTo>
                    <a:pt x="9783151" y="5683986"/>
                  </a:lnTo>
                  <a:lnTo>
                    <a:pt x="9783770" y="5683461"/>
                  </a:lnTo>
                  <a:lnTo>
                    <a:pt x="9788443" y="5685454"/>
                  </a:lnTo>
                  <a:lnTo>
                    <a:pt x="9791923" y="5686544"/>
                  </a:lnTo>
                  <a:lnTo>
                    <a:pt x="9795876" y="5684680"/>
                  </a:lnTo>
                  <a:lnTo>
                    <a:pt x="9798341" y="5677050"/>
                  </a:lnTo>
                  <a:lnTo>
                    <a:pt x="9796334" y="5673432"/>
                  </a:lnTo>
                  <a:close/>
                </a:path>
                <a:path w="18103215" h="10339070">
                  <a:moveTo>
                    <a:pt x="3208593" y="2863320"/>
                  </a:moveTo>
                  <a:lnTo>
                    <a:pt x="3204307" y="2865043"/>
                  </a:lnTo>
                  <a:lnTo>
                    <a:pt x="3200791" y="2871434"/>
                  </a:lnTo>
                  <a:lnTo>
                    <a:pt x="3202038" y="2875911"/>
                  </a:lnTo>
                  <a:lnTo>
                    <a:pt x="3205568" y="2877812"/>
                  </a:lnTo>
                  <a:lnTo>
                    <a:pt x="3214247" y="2881514"/>
                  </a:lnTo>
                  <a:lnTo>
                    <a:pt x="3218391" y="2880125"/>
                  </a:lnTo>
                  <a:lnTo>
                    <a:pt x="3219815" y="2876787"/>
                  </a:lnTo>
                  <a:lnTo>
                    <a:pt x="3221573" y="2873591"/>
                  </a:lnTo>
                  <a:lnTo>
                    <a:pt x="3220326" y="2869114"/>
                  </a:lnTo>
                  <a:lnTo>
                    <a:pt x="3216797" y="2867214"/>
                  </a:lnTo>
                  <a:lnTo>
                    <a:pt x="3212123" y="2865220"/>
                  </a:lnTo>
                  <a:lnTo>
                    <a:pt x="3208593" y="2863320"/>
                  </a:lnTo>
                  <a:close/>
                </a:path>
                <a:path w="18103215" h="10339070">
                  <a:moveTo>
                    <a:pt x="3129752" y="2823375"/>
                  </a:moveTo>
                  <a:lnTo>
                    <a:pt x="3125274" y="2824622"/>
                  </a:lnTo>
                  <a:lnTo>
                    <a:pt x="3123708" y="2828294"/>
                  </a:lnTo>
                  <a:lnTo>
                    <a:pt x="3121808" y="2831824"/>
                  </a:lnTo>
                  <a:lnTo>
                    <a:pt x="3123197" y="2835967"/>
                  </a:lnTo>
                  <a:lnTo>
                    <a:pt x="3126584" y="2838201"/>
                  </a:lnTo>
                  <a:lnTo>
                    <a:pt x="3135264" y="2841904"/>
                  </a:lnTo>
                  <a:lnTo>
                    <a:pt x="3139407" y="2840515"/>
                  </a:lnTo>
                  <a:lnTo>
                    <a:pt x="3140831" y="2837176"/>
                  </a:lnTo>
                  <a:lnTo>
                    <a:pt x="3142731" y="2833647"/>
                  </a:lnTo>
                  <a:lnTo>
                    <a:pt x="3141343" y="2829503"/>
                  </a:lnTo>
                  <a:lnTo>
                    <a:pt x="3137955" y="2827269"/>
                  </a:lnTo>
                  <a:lnTo>
                    <a:pt x="3133281" y="2825276"/>
                  </a:lnTo>
                  <a:lnTo>
                    <a:pt x="3129752" y="2823375"/>
                  </a:lnTo>
                  <a:close/>
                </a:path>
                <a:path w="18103215" h="10339070">
                  <a:moveTo>
                    <a:pt x="9880964" y="5698879"/>
                  </a:moveTo>
                  <a:lnTo>
                    <a:pt x="9877150" y="5697647"/>
                  </a:lnTo>
                  <a:lnTo>
                    <a:pt x="9872191" y="5696321"/>
                  </a:lnTo>
                  <a:lnTo>
                    <a:pt x="9868569" y="5695565"/>
                  </a:lnTo>
                  <a:lnTo>
                    <a:pt x="9864616" y="5697430"/>
                  </a:lnTo>
                  <a:lnTo>
                    <a:pt x="9863383" y="5701245"/>
                  </a:lnTo>
                  <a:lnTo>
                    <a:pt x="9862293" y="5704725"/>
                  </a:lnTo>
                  <a:lnTo>
                    <a:pt x="9863966" y="5708201"/>
                  </a:lnTo>
                  <a:lnTo>
                    <a:pt x="9867973" y="5709910"/>
                  </a:lnTo>
                  <a:lnTo>
                    <a:pt x="9868592" y="5709385"/>
                  </a:lnTo>
                  <a:lnTo>
                    <a:pt x="9873265" y="5711378"/>
                  </a:lnTo>
                  <a:lnTo>
                    <a:pt x="9876889" y="5712135"/>
                  </a:lnTo>
                  <a:lnTo>
                    <a:pt x="9880841" y="5710269"/>
                  </a:lnTo>
                  <a:lnTo>
                    <a:pt x="9882073" y="5706455"/>
                  </a:lnTo>
                  <a:lnTo>
                    <a:pt x="9882829" y="5702831"/>
                  </a:lnTo>
                  <a:lnTo>
                    <a:pt x="9880964" y="5698879"/>
                  </a:lnTo>
                  <a:close/>
                </a:path>
                <a:path w="18103215" h="10339070">
                  <a:moveTo>
                    <a:pt x="3050910" y="2783431"/>
                  </a:moveTo>
                  <a:lnTo>
                    <a:pt x="3046433" y="2784678"/>
                  </a:lnTo>
                  <a:lnTo>
                    <a:pt x="3044867" y="2788350"/>
                  </a:lnTo>
                  <a:lnTo>
                    <a:pt x="3042966" y="2791880"/>
                  </a:lnTo>
                  <a:lnTo>
                    <a:pt x="3044355" y="2796023"/>
                  </a:lnTo>
                  <a:lnTo>
                    <a:pt x="3047743" y="2798257"/>
                  </a:lnTo>
                  <a:lnTo>
                    <a:pt x="3056422" y="2801960"/>
                  </a:lnTo>
                  <a:lnTo>
                    <a:pt x="3060566" y="2800571"/>
                  </a:lnTo>
                  <a:lnTo>
                    <a:pt x="3061990" y="2797232"/>
                  </a:lnTo>
                  <a:lnTo>
                    <a:pt x="3063890" y="2793702"/>
                  </a:lnTo>
                  <a:lnTo>
                    <a:pt x="3062500" y="2789558"/>
                  </a:lnTo>
                  <a:lnTo>
                    <a:pt x="3059113" y="2787324"/>
                  </a:lnTo>
                  <a:lnTo>
                    <a:pt x="3054440" y="2785331"/>
                  </a:lnTo>
                  <a:lnTo>
                    <a:pt x="3050910" y="2783431"/>
                  </a:lnTo>
                  <a:close/>
                </a:path>
                <a:path w="18103215" h="10339070">
                  <a:moveTo>
                    <a:pt x="2972069" y="2743486"/>
                  </a:moveTo>
                  <a:lnTo>
                    <a:pt x="2967925" y="2744876"/>
                  </a:lnTo>
                  <a:lnTo>
                    <a:pt x="2964125" y="2751935"/>
                  </a:lnTo>
                  <a:lnTo>
                    <a:pt x="2965514" y="2756079"/>
                  </a:lnTo>
                  <a:lnTo>
                    <a:pt x="2968901" y="2758313"/>
                  </a:lnTo>
                  <a:lnTo>
                    <a:pt x="2977580" y="2762015"/>
                  </a:lnTo>
                  <a:lnTo>
                    <a:pt x="2981724" y="2760626"/>
                  </a:lnTo>
                  <a:lnTo>
                    <a:pt x="2983148" y="2757288"/>
                  </a:lnTo>
                  <a:lnTo>
                    <a:pt x="2985048" y="2753758"/>
                  </a:lnTo>
                  <a:lnTo>
                    <a:pt x="2983660" y="2749615"/>
                  </a:lnTo>
                  <a:lnTo>
                    <a:pt x="2980272" y="2747380"/>
                  </a:lnTo>
                  <a:lnTo>
                    <a:pt x="2975598" y="2745387"/>
                  </a:lnTo>
                  <a:lnTo>
                    <a:pt x="2972069" y="2743486"/>
                  </a:lnTo>
                  <a:close/>
                </a:path>
                <a:path w="18103215" h="10339070">
                  <a:moveTo>
                    <a:pt x="13319029" y="7154397"/>
                  </a:moveTo>
                  <a:lnTo>
                    <a:pt x="13314168" y="7154690"/>
                  </a:lnTo>
                  <a:lnTo>
                    <a:pt x="13311744" y="7157602"/>
                  </a:lnTo>
                  <a:lnTo>
                    <a:pt x="13308984" y="7160370"/>
                  </a:lnTo>
                  <a:lnTo>
                    <a:pt x="13309278" y="7165230"/>
                  </a:lnTo>
                  <a:lnTo>
                    <a:pt x="13315959" y="7170842"/>
                  </a:lnTo>
                  <a:lnTo>
                    <a:pt x="13316485" y="7171461"/>
                  </a:lnTo>
                  <a:lnTo>
                    <a:pt x="13320825" y="7173313"/>
                  </a:lnTo>
                  <a:lnTo>
                    <a:pt x="13323873" y="7172640"/>
                  </a:lnTo>
                  <a:lnTo>
                    <a:pt x="13326014" y="7170396"/>
                  </a:lnTo>
                  <a:lnTo>
                    <a:pt x="13328774" y="7167628"/>
                  </a:lnTo>
                  <a:lnTo>
                    <a:pt x="13328479" y="7162768"/>
                  </a:lnTo>
                  <a:lnTo>
                    <a:pt x="13321798" y="7157155"/>
                  </a:lnTo>
                  <a:lnTo>
                    <a:pt x="13319029" y="7154397"/>
                  </a:lnTo>
                  <a:close/>
                </a:path>
                <a:path w="18103215" h="10339070">
                  <a:moveTo>
                    <a:pt x="9965596" y="5724327"/>
                  </a:moveTo>
                  <a:lnTo>
                    <a:pt x="9961781" y="5723094"/>
                  </a:lnTo>
                  <a:lnTo>
                    <a:pt x="9956822" y="5721768"/>
                  </a:lnTo>
                  <a:lnTo>
                    <a:pt x="9952865" y="5720869"/>
                  </a:lnTo>
                  <a:lnTo>
                    <a:pt x="9949247" y="5722877"/>
                  </a:lnTo>
                  <a:lnTo>
                    <a:pt x="9948015" y="5726691"/>
                  </a:lnTo>
                  <a:lnTo>
                    <a:pt x="9946924" y="5730173"/>
                  </a:lnTo>
                  <a:lnTo>
                    <a:pt x="9948599" y="5733648"/>
                  </a:lnTo>
                  <a:lnTo>
                    <a:pt x="9952938" y="5735499"/>
                  </a:lnTo>
                  <a:lnTo>
                    <a:pt x="9957897" y="5736825"/>
                  </a:lnTo>
                  <a:lnTo>
                    <a:pt x="9961853" y="5737723"/>
                  </a:lnTo>
                  <a:lnTo>
                    <a:pt x="9965472" y="5735717"/>
                  </a:lnTo>
                  <a:lnTo>
                    <a:pt x="9966704" y="5731902"/>
                  </a:lnTo>
                  <a:lnTo>
                    <a:pt x="9967603" y="5727945"/>
                  </a:lnTo>
                  <a:lnTo>
                    <a:pt x="9965596" y="5724327"/>
                  </a:lnTo>
                  <a:close/>
                </a:path>
                <a:path w="18103215" h="10339070">
                  <a:moveTo>
                    <a:pt x="2893178" y="2702732"/>
                  </a:moveTo>
                  <a:lnTo>
                    <a:pt x="2888700" y="2703979"/>
                  </a:lnTo>
                  <a:lnTo>
                    <a:pt x="2887134" y="2707651"/>
                  </a:lnTo>
                  <a:lnTo>
                    <a:pt x="2885234" y="2711180"/>
                  </a:lnTo>
                  <a:lnTo>
                    <a:pt x="2886623" y="2715324"/>
                  </a:lnTo>
                  <a:lnTo>
                    <a:pt x="2890010" y="2717559"/>
                  </a:lnTo>
                  <a:lnTo>
                    <a:pt x="2898690" y="2721261"/>
                  </a:lnTo>
                  <a:lnTo>
                    <a:pt x="2902833" y="2719872"/>
                  </a:lnTo>
                  <a:lnTo>
                    <a:pt x="2904257" y="2716533"/>
                  </a:lnTo>
                  <a:lnTo>
                    <a:pt x="2906157" y="2713004"/>
                  </a:lnTo>
                  <a:lnTo>
                    <a:pt x="2904769" y="2708860"/>
                  </a:lnTo>
                  <a:lnTo>
                    <a:pt x="2901382" y="2706626"/>
                  </a:lnTo>
                  <a:lnTo>
                    <a:pt x="2896708" y="2704632"/>
                  </a:lnTo>
                  <a:lnTo>
                    <a:pt x="2893178" y="2702732"/>
                  </a:lnTo>
                  <a:close/>
                </a:path>
                <a:path w="18103215" h="10339070">
                  <a:moveTo>
                    <a:pt x="10050178" y="5748964"/>
                  </a:moveTo>
                  <a:lnTo>
                    <a:pt x="10046363" y="5747731"/>
                  </a:lnTo>
                  <a:lnTo>
                    <a:pt x="10041404" y="5746405"/>
                  </a:lnTo>
                  <a:lnTo>
                    <a:pt x="10037447" y="5745506"/>
                  </a:lnTo>
                  <a:lnTo>
                    <a:pt x="10033829" y="5747514"/>
                  </a:lnTo>
                  <a:lnTo>
                    <a:pt x="10032596" y="5751329"/>
                  </a:lnTo>
                  <a:lnTo>
                    <a:pt x="10031506" y="5754809"/>
                  </a:lnTo>
                  <a:lnTo>
                    <a:pt x="10033181" y="5758286"/>
                  </a:lnTo>
                  <a:lnTo>
                    <a:pt x="10037520" y="5760137"/>
                  </a:lnTo>
                  <a:lnTo>
                    <a:pt x="10042478" y="5761463"/>
                  </a:lnTo>
                  <a:lnTo>
                    <a:pt x="10046435" y="5762361"/>
                  </a:lnTo>
                  <a:lnTo>
                    <a:pt x="10050053" y="5760354"/>
                  </a:lnTo>
                  <a:lnTo>
                    <a:pt x="10051286" y="5756539"/>
                  </a:lnTo>
                  <a:lnTo>
                    <a:pt x="10052185" y="5752582"/>
                  </a:lnTo>
                  <a:lnTo>
                    <a:pt x="10050178" y="5748964"/>
                  </a:lnTo>
                  <a:close/>
                </a:path>
                <a:path w="18103215" h="10339070">
                  <a:moveTo>
                    <a:pt x="2814906" y="2661453"/>
                  </a:moveTo>
                  <a:lnTo>
                    <a:pt x="2810429" y="2662699"/>
                  </a:lnTo>
                  <a:lnTo>
                    <a:pt x="2808863" y="2666371"/>
                  </a:lnTo>
                  <a:lnTo>
                    <a:pt x="2806962" y="2669901"/>
                  </a:lnTo>
                  <a:lnTo>
                    <a:pt x="2808351" y="2674044"/>
                  </a:lnTo>
                  <a:lnTo>
                    <a:pt x="2811738" y="2676279"/>
                  </a:lnTo>
                  <a:lnTo>
                    <a:pt x="2820418" y="2679981"/>
                  </a:lnTo>
                  <a:lnTo>
                    <a:pt x="2824561" y="2678593"/>
                  </a:lnTo>
                  <a:lnTo>
                    <a:pt x="2825986" y="2675254"/>
                  </a:lnTo>
                  <a:lnTo>
                    <a:pt x="2827886" y="2671724"/>
                  </a:lnTo>
                  <a:lnTo>
                    <a:pt x="2826496" y="2667581"/>
                  </a:lnTo>
                  <a:lnTo>
                    <a:pt x="2823109" y="2665346"/>
                  </a:lnTo>
                  <a:lnTo>
                    <a:pt x="2818436" y="2663353"/>
                  </a:lnTo>
                  <a:lnTo>
                    <a:pt x="2814906" y="2661453"/>
                  </a:lnTo>
                  <a:close/>
                </a:path>
                <a:path w="18103215" h="10339070">
                  <a:moveTo>
                    <a:pt x="2736968" y="2620316"/>
                  </a:moveTo>
                  <a:lnTo>
                    <a:pt x="2732491" y="2621562"/>
                  </a:lnTo>
                  <a:lnTo>
                    <a:pt x="2730924" y="2625234"/>
                  </a:lnTo>
                  <a:lnTo>
                    <a:pt x="2729166" y="2628430"/>
                  </a:lnTo>
                  <a:lnTo>
                    <a:pt x="2730413" y="2632908"/>
                  </a:lnTo>
                  <a:lnTo>
                    <a:pt x="2733800" y="2635141"/>
                  </a:lnTo>
                  <a:lnTo>
                    <a:pt x="2742480" y="2638844"/>
                  </a:lnTo>
                  <a:lnTo>
                    <a:pt x="2746624" y="2637455"/>
                  </a:lnTo>
                  <a:lnTo>
                    <a:pt x="2748048" y="2634116"/>
                  </a:lnTo>
                  <a:lnTo>
                    <a:pt x="2749805" y="2630921"/>
                  </a:lnTo>
                  <a:lnTo>
                    <a:pt x="2748558" y="2626444"/>
                  </a:lnTo>
                  <a:lnTo>
                    <a:pt x="2745171" y="2624210"/>
                  </a:lnTo>
                  <a:lnTo>
                    <a:pt x="2740497" y="2622216"/>
                  </a:lnTo>
                  <a:lnTo>
                    <a:pt x="2736968" y="2620316"/>
                  </a:lnTo>
                  <a:close/>
                </a:path>
                <a:path w="18103215" h="10339070">
                  <a:moveTo>
                    <a:pt x="10135092" y="5773743"/>
                  </a:moveTo>
                  <a:lnTo>
                    <a:pt x="10131278" y="5772511"/>
                  </a:lnTo>
                  <a:lnTo>
                    <a:pt x="10126320" y="5771185"/>
                  </a:lnTo>
                  <a:lnTo>
                    <a:pt x="10122363" y="5770287"/>
                  </a:lnTo>
                  <a:lnTo>
                    <a:pt x="10118745" y="5772294"/>
                  </a:lnTo>
                  <a:lnTo>
                    <a:pt x="10117512" y="5776109"/>
                  </a:lnTo>
                  <a:lnTo>
                    <a:pt x="10116422" y="5779589"/>
                  </a:lnTo>
                  <a:lnTo>
                    <a:pt x="10118095" y="5783065"/>
                  </a:lnTo>
                  <a:lnTo>
                    <a:pt x="10122435" y="5784916"/>
                  </a:lnTo>
                  <a:lnTo>
                    <a:pt x="10127394" y="5786242"/>
                  </a:lnTo>
                  <a:lnTo>
                    <a:pt x="10131350" y="5787141"/>
                  </a:lnTo>
                  <a:lnTo>
                    <a:pt x="10134969" y="5785134"/>
                  </a:lnTo>
                  <a:lnTo>
                    <a:pt x="10136202" y="5781319"/>
                  </a:lnTo>
                  <a:lnTo>
                    <a:pt x="10137100" y="5777363"/>
                  </a:lnTo>
                  <a:lnTo>
                    <a:pt x="10135092" y="5773743"/>
                  </a:lnTo>
                  <a:close/>
                </a:path>
                <a:path w="18103215" h="10339070">
                  <a:moveTo>
                    <a:pt x="13252403" y="7095988"/>
                  </a:moveTo>
                  <a:lnTo>
                    <a:pt x="13247877" y="7096426"/>
                  </a:lnTo>
                  <a:lnTo>
                    <a:pt x="13245452" y="7099336"/>
                  </a:lnTo>
                  <a:lnTo>
                    <a:pt x="13242550" y="7102439"/>
                  </a:lnTo>
                  <a:lnTo>
                    <a:pt x="13242987" y="7106965"/>
                  </a:lnTo>
                  <a:lnTo>
                    <a:pt x="13249668" y="7112577"/>
                  </a:lnTo>
                  <a:lnTo>
                    <a:pt x="13251671" y="7113431"/>
                  </a:lnTo>
                  <a:lnTo>
                    <a:pt x="13251863" y="7113908"/>
                  </a:lnTo>
                  <a:lnTo>
                    <a:pt x="13254867" y="7115190"/>
                  </a:lnTo>
                  <a:lnTo>
                    <a:pt x="13257916" y="7114518"/>
                  </a:lnTo>
                  <a:lnTo>
                    <a:pt x="13260056" y="7112273"/>
                  </a:lnTo>
                  <a:lnTo>
                    <a:pt x="13262624" y="7109029"/>
                  </a:lnTo>
                  <a:lnTo>
                    <a:pt x="13262188" y="7104503"/>
                  </a:lnTo>
                  <a:lnTo>
                    <a:pt x="13255506" y="7098891"/>
                  </a:lnTo>
                  <a:lnTo>
                    <a:pt x="13252403" y="7095988"/>
                  </a:lnTo>
                  <a:close/>
                </a:path>
                <a:path w="18103215" h="10339070">
                  <a:moveTo>
                    <a:pt x="2659123" y="2578034"/>
                  </a:moveTo>
                  <a:lnTo>
                    <a:pt x="2654979" y="2579424"/>
                  </a:lnTo>
                  <a:lnTo>
                    <a:pt x="2651179" y="2586483"/>
                  </a:lnTo>
                  <a:lnTo>
                    <a:pt x="2652426" y="2590961"/>
                  </a:lnTo>
                  <a:lnTo>
                    <a:pt x="2655813" y="2593194"/>
                  </a:lnTo>
                  <a:lnTo>
                    <a:pt x="2664493" y="2596897"/>
                  </a:lnTo>
                  <a:lnTo>
                    <a:pt x="2668636" y="2595507"/>
                  </a:lnTo>
                  <a:lnTo>
                    <a:pt x="2670060" y="2592170"/>
                  </a:lnTo>
                  <a:lnTo>
                    <a:pt x="2671960" y="2588640"/>
                  </a:lnTo>
                  <a:lnTo>
                    <a:pt x="2670714" y="2584162"/>
                  </a:lnTo>
                  <a:lnTo>
                    <a:pt x="2667326" y="2581928"/>
                  </a:lnTo>
                  <a:lnTo>
                    <a:pt x="2662653" y="2579935"/>
                  </a:lnTo>
                  <a:lnTo>
                    <a:pt x="2659123" y="2578034"/>
                  </a:lnTo>
                  <a:close/>
                </a:path>
                <a:path w="18103215" h="10339070">
                  <a:moveTo>
                    <a:pt x="10220101" y="5797379"/>
                  </a:moveTo>
                  <a:lnTo>
                    <a:pt x="10216287" y="5796147"/>
                  </a:lnTo>
                  <a:lnTo>
                    <a:pt x="10211329" y="5794821"/>
                  </a:lnTo>
                  <a:lnTo>
                    <a:pt x="10207372" y="5793923"/>
                  </a:lnTo>
                  <a:lnTo>
                    <a:pt x="10203754" y="5795930"/>
                  </a:lnTo>
                  <a:lnTo>
                    <a:pt x="10202521" y="5799745"/>
                  </a:lnTo>
                  <a:lnTo>
                    <a:pt x="10201431" y="5803225"/>
                  </a:lnTo>
                  <a:lnTo>
                    <a:pt x="10203104" y="5806701"/>
                  </a:lnTo>
                  <a:lnTo>
                    <a:pt x="10207445" y="5808553"/>
                  </a:lnTo>
                  <a:lnTo>
                    <a:pt x="10212403" y="5809878"/>
                  </a:lnTo>
                  <a:lnTo>
                    <a:pt x="10216361" y="5810778"/>
                  </a:lnTo>
                  <a:lnTo>
                    <a:pt x="10219979" y="5808769"/>
                  </a:lnTo>
                  <a:lnTo>
                    <a:pt x="10221211" y="5804955"/>
                  </a:lnTo>
                  <a:lnTo>
                    <a:pt x="10222110" y="5800998"/>
                  </a:lnTo>
                  <a:lnTo>
                    <a:pt x="10220101" y="5797379"/>
                  </a:lnTo>
                  <a:close/>
                </a:path>
                <a:path w="18103215" h="10339070">
                  <a:moveTo>
                    <a:pt x="2582422" y="2535847"/>
                  </a:moveTo>
                  <a:lnTo>
                    <a:pt x="2578279" y="2537236"/>
                  </a:lnTo>
                  <a:lnTo>
                    <a:pt x="2573811" y="2544010"/>
                  </a:lnTo>
                  <a:lnTo>
                    <a:pt x="2575058" y="2548488"/>
                  </a:lnTo>
                  <a:lnTo>
                    <a:pt x="2578445" y="2550722"/>
                  </a:lnTo>
                  <a:lnTo>
                    <a:pt x="2583786" y="2553000"/>
                  </a:lnTo>
                  <a:lnTo>
                    <a:pt x="2583643" y="2553334"/>
                  </a:lnTo>
                  <a:lnTo>
                    <a:pt x="2586982" y="2554758"/>
                  </a:lnTo>
                  <a:lnTo>
                    <a:pt x="2590792" y="2553226"/>
                  </a:lnTo>
                  <a:lnTo>
                    <a:pt x="2592549" y="2550031"/>
                  </a:lnTo>
                  <a:lnTo>
                    <a:pt x="2594783" y="2546643"/>
                  </a:lnTo>
                  <a:lnTo>
                    <a:pt x="2593537" y="2542166"/>
                  </a:lnTo>
                  <a:lnTo>
                    <a:pt x="2590150" y="2539931"/>
                  </a:lnTo>
                  <a:lnTo>
                    <a:pt x="2585476" y="2537938"/>
                  </a:lnTo>
                  <a:lnTo>
                    <a:pt x="2582422" y="2535847"/>
                  </a:lnTo>
                  <a:close/>
                </a:path>
                <a:path w="18103215" h="10339070">
                  <a:moveTo>
                    <a:pt x="10305111" y="5821015"/>
                  </a:moveTo>
                  <a:lnTo>
                    <a:pt x="10301297" y="5819783"/>
                  </a:lnTo>
                  <a:lnTo>
                    <a:pt x="10296338" y="5818457"/>
                  </a:lnTo>
                  <a:lnTo>
                    <a:pt x="10292524" y="5817225"/>
                  </a:lnTo>
                  <a:lnTo>
                    <a:pt x="10288763" y="5819566"/>
                  </a:lnTo>
                  <a:lnTo>
                    <a:pt x="10287531" y="5823380"/>
                  </a:lnTo>
                  <a:lnTo>
                    <a:pt x="10286440" y="5826861"/>
                  </a:lnTo>
                  <a:lnTo>
                    <a:pt x="10288114" y="5830336"/>
                  </a:lnTo>
                  <a:lnTo>
                    <a:pt x="10292454" y="5832188"/>
                  </a:lnTo>
                  <a:lnTo>
                    <a:pt x="10297411" y="5833513"/>
                  </a:lnTo>
                  <a:lnTo>
                    <a:pt x="10301227" y="5834746"/>
                  </a:lnTo>
                  <a:lnTo>
                    <a:pt x="10304988" y="5832405"/>
                  </a:lnTo>
                  <a:lnTo>
                    <a:pt x="10307453" y="5824776"/>
                  </a:lnTo>
                  <a:lnTo>
                    <a:pt x="10305111" y="5821015"/>
                  </a:lnTo>
                  <a:close/>
                </a:path>
                <a:path w="18103215" h="10339070">
                  <a:moveTo>
                    <a:pt x="2505054" y="2493374"/>
                  </a:moveTo>
                  <a:lnTo>
                    <a:pt x="2500576" y="2494620"/>
                  </a:lnTo>
                  <a:lnTo>
                    <a:pt x="2496776" y="2501680"/>
                  </a:lnTo>
                  <a:lnTo>
                    <a:pt x="2497831" y="2505682"/>
                  </a:lnTo>
                  <a:lnTo>
                    <a:pt x="2501076" y="2508250"/>
                  </a:lnTo>
                  <a:lnTo>
                    <a:pt x="2509422" y="2511809"/>
                  </a:lnTo>
                  <a:lnTo>
                    <a:pt x="2513423" y="2510754"/>
                  </a:lnTo>
                  <a:lnTo>
                    <a:pt x="2515181" y="2507558"/>
                  </a:lnTo>
                  <a:lnTo>
                    <a:pt x="2517081" y="2504028"/>
                  </a:lnTo>
                  <a:lnTo>
                    <a:pt x="2516026" y="2500027"/>
                  </a:lnTo>
                  <a:lnTo>
                    <a:pt x="2512781" y="2497459"/>
                  </a:lnTo>
                  <a:lnTo>
                    <a:pt x="2508107" y="2495466"/>
                  </a:lnTo>
                  <a:lnTo>
                    <a:pt x="2505054" y="2493374"/>
                  </a:lnTo>
                  <a:close/>
                </a:path>
                <a:path w="18103215" h="10339070">
                  <a:moveTo>
                    <a:pt x="13185158" y="7038106"/>
                  </a:moveTo>
                  <a:lnTo>
                    <a:pt x="13180632" y="7038543"/>
                  </a:lnTo>
                  <a:lnTo>
                    <a:pt x="13175781" y="7044365"/>
                  </a:lnTo>
                  <a:lnTo>
                    <a:pt x="13176218" y="7048891"/>
                  </a:lnTo>
                  <a:lnTo>
                    <a:pt x="13182900" y="7054504"/>
                  </a:lnTo>
                  <a:lnTo>
                    <a:pt x="13184903" y="7055358"/>
                  </a:lnTo>
                  <a:lnTo>
                    <a:pt x="13184425" y="7055549"/>
                  </a:lnTo>
                  <a:lnTo>
                    <a:pt x="13187431" y="7056831"/>
                  </a:lnTo>
                  <a:lnTo>
                    <a:pt x="13190622" y="7055825"/>
                  </a:lnTo>
                  <a:lnTo>
                    <a:pt x="13192762" y="7053581"/>
                  </a:lnTo>
                  <a:lnTo>
                    <a:pt x="13195188" y="7050670"/>
                  </a:lnTo>
                  <a:lnTo>
                    <a:pt x="13194751" y="7046144"/>
                  </a:lnTo>
                  <a:lnTo>
                    <a:pt x="13185158" y="7038106"/>
                  </a:lnTo>
                  <a:close/>
                </a:path>
                <a:path w="18103215" h="10339070">
                  <a:moveTo>
                    <a:pt x="2428113" y="2449900"/>
                  </a:moveTo>
                  <a:lnTo>
                    <a:pt x="2423777" y="2450813"/>
                  </a:lnTo>
                  <a:lnTo>
                    <a:pt x="2419977" y="2457872"/>
                  </a:lnTo>
                  <a:lnTo>
                    <a:pt x="2420890" y="2462207"/>
                  </a:lnTo>
                  <a:lnTo>
                    <a:pt x="2424419" y="2464107"/>
                  </a:lnTo>
                  <a:lnTo>
                    <a:pt x="2428808" y="2466769"/>
                  </a:lnTo>
                  <a:lnTo>
                    <a:pt x="2432814" y="2468478"/>
                  </a:lnTo>
                  <a:lnTo>
                    <a:pt x="2436815" y="2467423"/>
                  </a:lnTo>
                  <a:lnTo>
                    <a:pt x="2438573" y="2464227"/>
                  </a:lnTo>
                  <a:lnTo>
                    <a:pt x="2440473" y="2460697"/>
                  </a:lnTo>
                  <a:lnTo>
                    <a:pt x="2439561" y="2456362"/>
                  </a:lnTo>
                  <a:lnTo>
                    <a:pt x="2436031" y="2454461"/>
                  </a:lnTo>
                  <a:lnTo>
                    <a:pt x="2431642" y="2451800"/>
                  </a:lnTo>
                  <a:lnTo>
                    <a:pt x="2428113" y="2449900"/>
                  </a:lnTo>
                  <a:close/>
                </a:path>
                <a:path w="18103215" h="10339070">
                  <a:moveTo>
                    <a:pt x="10390547" y="5843650"/>
                  </a:moveTo>
                  <a:lnTo>
                    <a:pt x="10386590" y="5842751"/>
                  </a:lnTo>
                  <a:lnTo>
                    <a:pt x="10381631" y="5841425"/>
                  </a:lnTo>
                  <a:lnTo>
                    <a:pt x="10377817" y="5840192"/>
                  </a:lnTo>
                  <a:lnTo>
                    <a:pt x="10373723" y="5842392"/>
                  </a:lnTo>
                  <a:lnTo>
                    <a:pt x="10372824" y="5846349"/>
                  </a:lnTo>
                  <a:lnTo>
                    <a:pt x="10371734" y="5849830"/>
                  </a:lnTo>
                  <a:lnTo>
                    <a:pt x="10373408" y="5853305"/>
                  </a:lnTo>
                  <a:lnTo>
                    <a:pt x="10377748" y="5855156"/>
                  </a:lnTo>
                  <a:lnTo>
                    <a:pt x="10382705" y="5856481"/>
                  </a:lnTo>
                  <a:lnTo>
                    <a:pt x="10386520" y="5857715"/>
                  </a:lnTo>
                  <a:lnTo>
                    <a:pt x="10390615" y="5855516"/>
                  </a:lnTo>
                  <a:lnTo>
                    <a:pt x="10391514" y="5851559"/>
                  </a:lnTo>
                  <a:lnTo>
                    <a:pt x="10392747" y="5847744"/>
                  </a:lnTo>
                  <a:lnTo>
                    <a:pt x="10390547" y="5843650"/>
                  </a:lnTo>
                  <a:close/>
                </a:path>
                <a:path w="18103215" h="10339070">
                  <a:moveTo>
                    <a:pt x="2351314" y="2406092"/>
                  </a:moveTo>
                  <a:lnTo>
                    <a:pt x="2346979" y="2407005"/>
                  </a:lnTo>
                  <a:lnTo>
                    <a:pt x="2343178" y="2414064"/>
                  </a:lnTo>
                  <a:lnTo>
                    <a:pt x="2344091" y="2418400"/>
                  </a:lnTo>
                  <a:lnTo>
                    <a:pt x="2347621" y="2420299"/>
                  </a:lnTo>
                  <a:lnTo>
                    <a:pt x="2352009" y="2422961"/>
                  </a:lnTo>
                  <a:lnTo>
                    <a:pt x="2356015" y="2424670"/>
                  </a:lnTo>
                  <a:lnTo>
                    <a:pt x="2360016" y="2423615"/>
                  </a:lnTo>
                  <a:lnTo>
                    <a:pt x="2361774" y="2420419"/>
                  </a:lnTo>
                  <a:lnTo>
                    <a:pt x="2363675" y="2416889"/>
                  </a:lnTo>
                  <a:lnTo>
                    <a:pt x="2362762" y="2412554"/>
                  </a:lnTo>
                  <a:lnTo>
                    <a:pt x="2359232" y="2410654"/>
                  </a:lnTo>
                  <a:lnTo>
                    <a:pt x="2354843" y="2407992"/>
                  </a:lnTo>
                  <a:lnTo>
                    <a:pt x="2351314" y="2406092"/>
                  </a:lnTo>
                  <a:close/>
                </a:path>
                <a:path w="18103215" h="10339070">
                  <a:moveTo>
                    <a:pt x="10475792" y="5865808"/>
                  </a:moveTo>
                  <a:lnTo>
                    <a:pt x="10471835" y="5864909"/>
                  </a:lnTo>
                  <a:lnTo>
                    <a:pt x="10466877" y="5863584"/>
                  </a:lnTo>
                  <a:lnTo>
                    <a:pt x="10463397" y="5862494"/>
                  </a:lnTo>
                  <a:lnTo>
                    <a:pt x="10459302" y="5864692"/>
                  </a:lnTo>
                  <a:lnTo>
                    <a:pt x="10458403" y="5868649"/>
                  </a:lnTo>
                  <a:lnTo>
                    <a:pt x="10457313" y="5872130"/>
                  </a:lnTo>
                  <a:lnTo>
                    <a:pt x="10458987" y="5875606"/>
                  </a:lnTo>
                  <a:lnTo>
                    <a:pt x="10462325" y="5877030"/>
                  </a:lnTo>
                  <a:lnTo>
                    <a:pt x="10462467" y="5876697"/>
                  </a:lnTo>
                  <a:lnTo>
                    <a:pt x="10463469" y="5877124"/>
                  </a:lnTo>
                  <a:lnTo>
                    <a:pt x="10468426" y="5878449"/>
                  </a:lnTo>
                  <a:lnTo>
                    <a:pt x="10471907" y="5879539"/>
                  </a:lnTo>
                  <a:lnTo>
                    <a:pt x="10476003" y="5877340"/>
                  </a:lnTo>
                  <a:lnTo>
                    <a:pt x="10476901" y="5873383"/>
                  </a:lnTo>
                  <a:lnTo>
                    <a:pt x="10477991" y="5869903"/>
                  </a:lnTo>
                  <a:lnTo>
                    <a:pt x="10475792" y="5865808"/>
                  </a:lnTo>
                  <a:close/>
                </a:path>
                <a:path w="18103215" h="10339070">
                  <a:moveTo>
                    <a:pt x="2275133" y="2361759"/>
                  </a:moveTo>
                  <a:lnTo>
                    <a:pt x="2270798" y="2362672"/>
                  </a:lnTo>
                  <a:lnTo>
                    <a:pt x="2266998" y="2369731"/>
                  </a:lnTo>
                  <a:lnTo>
                    <a:pt x="2267911" y="2374066"/>
                  </a:lnTo>
                  <a:lnTo>
                    <a:pt x="2271441" y="2375966"/>
                  </a:lnTo>
                  <a:lnTo>
                    <a:pt x="2275829" y="2378628"/>
                  </a:lnTo>
                  <a:lnTo>
                    <a:pt x="2279835" y="2380336"/>
                  </a:lnTo>
                  <a:lnTo>
                    <a:pt x="2283836" y="2379282"/>
                  </a:lnTo>
                  <a:lnTo>
                    <a:pt x="2285594" y="2376085"/>
                  </a:lnTo>
                  <a:lnTo>
                    <a:pt x="2287494" y="2372556"/>
                  </a:lnTo>
                  <a:lnTo>
                    <a:pt x="2286581" y="2368221"/>
                  </a:lnTo>
                  <a:lnTo>
                    <a:pt x="2283052" y="2366320"/>
                  </a:lnTo>
                  <a:lnTo>
                    <a:pt x="2278663" y="2363659"/>
                  </a:lnTo>
                  <a:lnTo>
                    <a:pt x="2275133" y="2361759"/>
                  </a:lnTo>
                  <a:close/>
                </a:path>
                <a:path w="18103215" h="10339070">
                  <a:moveTo>
                    <a:pt x="13117822" y="6981368"/>
                  </a:moveTo>
                  <a:lnTo>
                    <a:pt x="13113294" y="6981804"/>
                  </a:lnTo>
                  <a:lnTo>
                    <a:pt x="13108444" y="6987626"/>
                  </a:lnTo>
                  <a:lnTo>
                    <a:pt x="13108881" y="6992153"/>
                  </a:lnTo>
                  <a:lnTo>
                    <a:pt x="13115562" y="6997765"/>
                  </a:lnTo>
                  <a:lnTo>
                    <a:pt x="13117565" y="6998619"/>
                  </a:lnTo>
                  <a:lnTo>
                    <a:pt x="13117090" y="6998811"/>
                  </a:lnTo>
                  <a:lnTo>
                    <a:pt x="13120094" y="7000093"/>
                  </a:lnTo>
                  <a:lnTo>
                    <a:pt x="13123284" y="6999086"/>
                  </a:lnTo>
                  <a:lnTo>
                    <a:pt x="13125425" y="6996843"/>
                  </a:lnTo>
                  <a:lnTo>
                    <a:pt x="13127850" y="6993931"/>
                  </a:lnTo>
                  <a:lnTo>
                    <a:pt x="13127415" y="6989406"/>
                  </a:lnTo>
                  <a:lnTo>
                    <a:pt x="13117822" y="6981368"/>
                  </a:lnTo>
                  <a:close/>
                </a:path>
                <a:path w="18103215" h="10339070">
                  <a:moveTo>
                    <a:pt x="10561036" y="5887966"/>
                  </a:moveTo>
                  <a:lnTo>
                    <a:pt x="10557080" y="5887067"/>
                  </a:lnTo>
                  <a:lnTo>
                    <a:pt x="10552122" y="5885742"/>
                  </a:lnTo>
                  <a:lnTo>
                    <a:pt x="10548641" y="5884652"/>
                  </a:lnTo>
                  <a:lnTo>
                    <a:pt x="10544547" y="5886850"/>
                  </a:lnTo>
                  <a:lnTo>
                    <a:pt x="10543648" y="5890807"/>
                  </a:lnTo>
                  <a:lnTo>
                    <a:pt x="10542558" y="5894288"/>
                  </a:lnTo>
                  <a:lnTo>
                    <a:pt x="10544565" y="5897906"/>
                  </a:lnTo>
                  <a:lnTo>
                    <a:pt x="10547570" y="5899188"/>
                  </a:lnTo>
                  <a:lnTo>
                    <a:pt x="10547712" y="5898855"/>
                  </a:lnTo>
                  <a:lnTo>
                    <a:pt x="10548714" y="5899282"/>
                  </a:lnTo>
                  <a:lnTo>
                    <a:pt x="10553671" y="5900607"/>
                  </a:lnTo>
                  <a:lnTo>
                    <a:pt x="10557152" y="5901697"/>
                  </a:lnTo>
                  <a:lnTo>
                    <a:pt x="10561246" y="5899497"/>
                  </a:lnTo>
                  <a:lnTo>
                    <a:pt x="10562146" y="5895541"/>
                  </a:lnTo>
                  <a:lnTo>
                    <a:pt x="10563236" y="5892061"/>
                  </a:lnTo>
                  <a:lnTo>
                    <a:pt x="10561036" y="5887966"/>
                  </a:lnTo>
                  <a:close/>
                </a:path>
                <a:path w="18103215" h="10339070">
                  <a:moveTo>
                    <a:pt x="2198428" y="2316807"/>
                  </a:moveTo>
                  <a:lnTo>
                    <a:pt x="2194093" y="2317720"/>
                  </a:lnTo>
                  <a:lnTo>
                    <a:pt x="2190292" y="2324780"/>
                  </a:lnTo>
                  <a:lnTo>
                    <a:pt x="2191205" y="2329114"/>
                  </a:lnTo>
                  <a:lnTo>
                    <a:pt x="2194735" y="2331015"/>
                  </a:lnTo>
                  <a:lnTo>
                    <a:pt x="2199124" y="2333676"/>
                  </a:lnTo>
                  <a:lnTo>
                    <a:pt x="2203129" y="2335385"/>
                  </a:lnTo>
                  <a:lnTo>
                    <a:pt x="2207131" y="2334330"/>
                  </a:lnTo>
                  <a:lnTo>
                    <a:pt x="2208889" y="2331134"/>
                  </a:lnTo>
                  <a:lnTo>
                    <a:pt x="2210789" y="2327605"/>
                  </a:lnTo>
                  <a:lnTo>
                    <a:pt x="2209876" y="2323269"/>
                  </a:lnTo>
                  <a:lnTo>
                    <a:pt x="2206346" y="2321369"/>
                  </a:lnTo>
                  <a:lnTo>
                    <a:pt x="2201958" y="2318708"/>
                  </a:lnTo>
                  <a:lnTo>
                    <a:pt x="2198428" y="2316807"/>
                  </a:lnTo>
                  <a:close/>
                </a:path>
                <a:path w="18103215" h="10339070">
                  <a:moveTo>
                    <a:pt x="10646615" y="5910266"/>
                  </a:moveTo>
                  <a:lnTo>
                    <a:pt x="10642659" y="5909368"/>
                  </a:lnTo>
                  <a:lnTo>
                    <a:pt x="10637700" y="5908042"/>
                  </a:lnTo>
                  <a:lnTo>
                    <a:pt x="10634220" y="5906952"/>
                  </a:lnTo>
                  <a:lnTo>
                    <a:pt x="10630125" y="5909151"/>
                  </a:lnTo>
                  <a:lnTo>
                    <a:pt x="10629227" y="5913108"/>
                  </a:lnTo>
                  <a:lnTo>
                    <a:pt x="10628279" y="5916255"/>
                  </a:lnTo>
                  <a:lnTo>
                    <a:pt x="10630286" y="5919873"/>
                  </a:lnTo>
                  <a:lnTo>
                    <a:pt x="10634293" y="5921582"/>
                  </a:lnTo>
                  <a:lnTo>
                    <a:pt x="10639250" y="5922908"/>
                  </a:lnTo>
                  <a:lnTo>
                    <a:pt x="10642731" y="5923998"/>
                  </a:lnTo>
                  <a:lnTo>
                    <a:pt x="10646825" y="5921798"/>
                  </a:lnTo>
                  <a:lnTo>
                    <a:pt x="10647725" y="5917842"/>
                  </a:lnTo>
                  <a:lnTo>
                    <a:pt x="10648815" y="5914361"/>
                  </a:lnTo>
                  <a:lnTo>
                    <a:pt x="10646615" y="5910266"/>
                  </a:lnTo>
                  <a:close/>
                </a:path>
                <a:path w="18103215" h="10339070">
                  <a:moveTo>
                    <a:pt x="2122817" y="2271139"/>
                  </a:moveTo>
                  <a:lnTo>
                    <a:pt x="2118816" y="2272194"/>
                  </a:lnTo>
                  <a:lnTo>
                    <a:pt x="2116582" y="2275581"/>
                  </a:lnTo>
                  <a:lnTo>
                    <a:pt x="2114682" y="2279111"/>
                  </a:lnTo>
                  <a:lnTo>
                    <a:pt x="2115737" y="2283112"/>
                  </a:lnTo>
                  <a:lnTo>
                    <a:pt x="2119124" y="2285346"/>
                  </a:lnTo>
                  <a:lnTo>
                    <a:pt x="2123513" y="2288008"/>
                  </a:lnTo>
                  <a:lnTo>
                    <a:pt x="2127519" y="2289716"/>
                  </a:lnTo>
                  <a:lnTo>
                    <a:pt x="2131520" y="2288662"/>
                  </a:lnTo>
                  <a:lnTo>
                    <a:pt x="2133278" y="2285465"/>
                  </a:lnTo>
                  <a:lnTo>
                    <a:pt x="2135178" y="2281936"/>
                  </a:lnTo>
                  <a:lnTo>
                    <a:pt x="2134123" y="2277934"/>
                  </a:lnTo>
                  <a:lnTo>
                    <a:pt x="2130735" y="2275701"/>
                  </a:lnTo>
                  <a:lnTo>
                    <a:pt x="2126347" y="2273039"/>
                  </a:lnTo>
                  <a:lnTo>
                    <a:pt x="2122817" y="2271139"/>
                  </a:lnTo>
                  <a:close/>
                </a:path>
                <a:path w="18103215" h="10339070">
                  <a:moveTo>
                    <a:pt x="13049865" y="6925154"/>
                  </a:moveTo>
                  <a:lnTo>
                    <a:pt x="13045339" y="6925591"/>
                  </a:lnTo>
                  <a:lnTo>
                    <a:pt x="13040489" y="6931414"/>
                  </a:lnTo>
                  <a:lnTo>
                    <a:pt x="13040924" y="6935940"/>
                  </a:lnTo>
                  <a:lnTo>
                    <a:pt x="13047606" y="6941552"/>
                  </a:lnTo>
                  <a:lnTo>
                    <a:pt x="13049275" y="6942264"/>
                  </a:lnTo>
                  <a:lnTo>
                    <a:pt x="13049133" y="6942598"/>
                  </a:lnTo>
                  <a:lnTo>
                    <a:pt x="13052137" y="6943879"/>
                  </a:lnTo>
                  <a:lnTo>
                    <a:pt x="13055519" y="6943349"/>
                  </a:lnTo>
                  <a:lnTo>
                    <a:pt x="13057469" y="6940630"/>
                  </a:lnTo>
                  <a:lnTo>
                    <a:pt x="13059894" y="6937718"/>
                  </a:lnTo>
                  <a:lnTo>
                    <a:pt x="13059458" y="6933192"/>
                  </a:lnTo>
                  <a:lnTo>
                    <a:pt x="13049865" y="6925154"/>
                  </a:lnTo>
                  <a:close/>
                </a:path>
                <a:path w="18103215" h="10339070">
                  <a:moveTo>
                    <a:pt x="10732287" y="5931422"/>
                  </a:moveTo>
                  <a:lnTo>
                    <a:pt x="10728331" y="5930524"/>
                  </a:lnTo>
                  <a:lnTo>
                    <a:pt x="10723373" y="5929198"/>
                  </a:lnTo>
                  <a:lnTo>
                    <a:pt x="10719892" y="5928108"/>
                  </a:lnTo>
                  <a:lnTo>
                    <a:pt x="10715797" y="5930307"/>
                  </a:lnTo>
                  <a:lnTo>
                    <a:pt x="10714899" y="5934265"/>
                  </a:lnTo>
                  <a:lnTo>
                    <a:pt x="10713951" y="5937411"/>
                  </a:lnTo>
                  <a:lnTo>
                    <a:pt x="10715958" y="5941029"/>
                  </a:lnTo>
                  <a:lnTo>
                    <a:pt x="10719965" y="5942739"/>
                  </a:lnTo>
                  <a:lnTo>
                    <a:pt x="10724923" y="5944064"/>
                  </a:lnTo>
                  <a:lnTo>
                    <a:pt x="10728737" y="5945297"/>
                  </a:lnTo>
                  <a:lnTo>
                    <a:pt x="10732497" y="5942955"/>
                  </a:lnTo>
                  <a:lnTo>
                    <a:pt x="10733396" y="5938998"/>
                  </a:lnTo>
                  <a:lnTo>
                    <a:pt x="10734486" y="5935517"/>
                  </a:lnTo>
                  <a:lnTo>
                    <a:pt x="10732287" y="5931422"/>
                  </a:lnTo>
                  <a:close/>
                </a:path>
                <a:path w="18103215" h="10339070">
                  <a:moveTo>
                    <a:pt x="2048016" y="2225422"/>
                  </a:moveTo>
                  <a:lnTo>
                    <a:pt x="2043681" y="2226335"/>
                  </a:lnTo>
                  <a:lnTo>
                    <a:pt x="2041447" y="2229722"/>
                  </a:lnTo>
                  <a:lnTo>
                    <a:pt x="2039356" y="2232775"/>
                  </a:lnTo>
                  <a:lnTo>
                    <a:pt x="2040269" y="2237110"/>
                  </a:lnTo>
                  <a:lnTo>
                    <a:pt x="2043656" y="2239344"/>
                  </a:lnTo>
                  <a:lnTo>
                    <a:pt x="2048045" y="2242005"/>
                  </a:lnTo>
                  <a:lnTo>
                    <a:pt x="2049046" y="2242433"/>
                  </a:lnTo>
                  <a:lnTo>
                    <a:pt x="2048904" y="2242766"/>
                  </a:lnTo>
                  <a:lnTo>
                    <a:pt x="2051908" y="2244048"/>
                  </a:lnTo>
                  <a:lnTo>
                    <a:pt x="2055909" y="2242992"/>
                  </a:lnTo>
                  <a:lnTo>
                    <a:pt x="2057315" y="2240436"/>
                  </a:lnTo>
                  <a:lnTo>
                    <a:pt x="2057667" y="2239797"/>
                  </a:lnTo>
                  <a:lnTo>
                    <a:pt x="2059759" y="2236743"/>
                  </a:lnTo>
                  <a:lnTo>
                    <a:pt x="2058846" y="2232408"/>
                  </a:lnTo>
                  <a:lnTo>
                    <a:pt x="2055459" y="2230174"/>
                  </a:lnTo>
                  <a:lnTo>
                    <a:pt x="2051070" y="2227513"/>
                  </a:lnTo>
                  <a:lnTo>
                    <a:pt x="2048016" y="2225422"/>
                  </a:lnTo>
                  <a:close/>
                </a:path>
                <a:path w="18103215" h="10339070">
                  <a:moveTo>
                    <a:pt x="10817818" y="5952914"/>
                  </a:moveTo>
                  <a:lnTo>
                    <a:pt x="10813860" y="5952015"/>
                  </a:lnTo>
                  <a:lnTo>
                    <a:pt x="10808902" y="5950689"/>
                  </a:lnTo>
                  <a:lnTo>
                    <a:pt x="10805087" y="5949456"/>
                  </a:lnTo>
                  <a:lnTo>
                    <a:pt x="10801327" y="5951798"/>
                  </a:lnTo>
                  <a:lnTo>
                    <a:pt x="10800428" y="5955755"/>
                  </a:lnTo>
                  <a:lnTo>
                    <a:pt x="10799481" y="5958902"/>
                  </a:lnTo>
                  <a:lnTo>
                    <a:pt x="10801488" y="5962520"/>
                  </a:lnTo>
                  <a:lnTo>
                    <a:pt x="10805493" y="5964228"/>
                  </a:lnTo>
                  <a:lnTo>
                    <a:pt x="10810453" y="5965555"/>
                  </a:lnTo>
                  <a:lnTo>
                    <a:pt x="10814267" y="5966787"/>
                  </a:lnTo>
                  <a:lnTo>
                    <a:pt x="10818028" y="5964446"/>
                  </a:lnTo>
                  <a:lnTo>
                    <a:pt x="10818926" y="5960489"/>
                  </a:lnTo>
                  <a:lnTo>
                    <a:pt x="10820159" y="5956674"/>
                  </a:lnTo>
                  <a:lnTo>
                    <a:pt x="10817818" y="5952914"/>
                  </a:lnTo>
                  <a:close/>
                </a:path>
                <a:path w="18103215" h="10339070">
                  <a:moveTo>
                    <a:pt x="1973309" y="2178560"/>
                  </a:moveTo>
                  <a:lnTo>
                    <a:pt x="1968974" y="2179473"/>
                  </a:lnTo>
                  <a:lnTo>
                    <a:pt x="1966740" y="2182861"/>
                  </a:lnTo>
                  <a:lnTo>
                    <a:pt x="1964648" y="2185914"/>
                  </a:lnTo>
                  <a:lnTo>
                    <a:pt x="1965561" y="2190249"/>
                  </a:lnTo>
                  <a:lnTo>
                    <a:pt x="1968948" y="2192483"/>
                  </a:lnTo>
                  <a:lnTo>
                    <a:pt x="1973337" y="2195144"/>
                  </a:lnTo>
                  <a:lnTo>
                    <a:pt x="1977343" y="2196853"/>
                  </a:lnTo>
                  <a:lnTo>
                    <a:pt x="1980868" y="2195990"/>
                  </a:lnTo>
                  <a:lnTo>
                    <a:pt x="1985052" y="2189882"/>
                  </a:lnTo>
                  <a:lnTo>
                    <a:pt x="1984139" y="2185547"/>
                  </a:lnTo>
                  <a:lnTo>
                    <a:pt x="1980751" y="2183314"/>
                  </a:lnTo>
                  <a:lnTo>
                    <a:pt x="1976362" y="2180652"/>
                  </a:lnTo>
                  <a:lnTo>
                    <a:pt x="1973309" y="2178560"/>
                  </a:lnTo>
                  <a:close/>
                </a:path>
                <a:path w="18103215" h="10339070">
                  <a:moveTo>
                    <a:pt x="12980482" y="6869516"/>
                  </a:moveTo>
                  <a:lnTo>
                    <a:pt x="12976146" y="6870429"/>
                  </a:lnTo>
                  <a:lnTo>
                    <a:pt x="12971294" y="6876251"/>
                  </a:lnTo>
                  <a:lnTo>
                    <a:pt x="12972065" y="6880919"/>
                  </a:lnTo>
                  <a:lnTo>
                    <a:pt x="12978747" y="6886532"/>
                  </a:lnTo>
                  <a:lnTo>
                    <a:pt x="12983420" y="6888526"/>
                  </a:lnTo>
                  <a:lnTo>
                    <a:pt x="12986802" y="6887995"/>
                  </a:lnTo>
                  <a:lnTo>
                    <a:pt x="12988751" y="6885276"/>
                  </a:lnTo>
                  <a:lnTo>
                    <a:pt x="12991177" y="6882365"/>
                  </a:lnTo>
                  <a:lnTo>
                    <a:pt x="12990406" y="6877696"/>
                  </a:lnTo>
                  <a:lnTo>
                    <a:pt x="12983726" y="6872084"/>
                  </a:lnTo>
                  <a:lnTo>
                    <a:pt x="12980482" y="6869516"/>
                  </a:lnTo>
                  <a:close/>
                </a:path>
                <a:path w="18103215" h="10339070">
                  <a:moveTo>
                    <a:pt x="10903632" y="5973737"/>
                  </a:moveTo>
                  <a:lnTo>
                    <a:pt x="10899675" y="5972838"/>
                  </a:lnTo>
                  <a:lnTo>
                    <a:pt x="10894716" y="5971512"/>
                  </a:lnTo>
                  <a:lnTo>
                    <a:pt x="10890901" y="5970279"/>
                  </a:lnTo>
                  <a:lnTo>
                    <a:pt x="10887141" y="5972621"/>
                  </a:lnTo>
                  <a:lnTo>
                    <a:pt x="10886241" y="5976577"/>
                  </a:lnTo>
                  <a:lnTo>
                    <a:pt x="10885294" y="5979724"/>
                  </a:lnTo>
                  <a:lnTo>
                    <a:pt x="10887302" y="5983343"/>
                  </a:lnTo>
                  <a:lnTo>
                    <a:pt x="10891307" y="5985052"/>
                  </a:lnTo>
                  <a:lnTo>
                    <a:pt x="10896267" y="5986378"/>
                  </a:lnTo>
                  <a:lnTo>
                    <a:pt x="10900081" y="5987610"/>
                  </a:lnTo>
                  <a:lnTo>
                    <a:pt x="10903842" y="5985268"/>
                  </a:lnTo>
                  <a:lnTo>
                    <a:pt x="10904741" y="5981312"/>
                  </a:lnTo>
                  <a:lnTo>
                    <a:pt x="10905973" y="5977497"/>
                  </a:lnTo>
                  <a:lnTo>
                    <a:pt x="10903632" y="5973737"/>
                  </a:lnTo>
                  <a:close/>
                </a:path>
                <a:path w="18103215" h="10339070">
                  <a:moveTo>
                    <a:pt x="1899029" y="2130697"/>
                  </a:moveTo>
                  <a:lnTo>
                    <a:pt x="1894694" y="2131611"/>
                  </a:lnTo>
                  <a:lnTo>
                    <a:pt x="1890226" y="2138385"/>
                  </a:lnTo>
                  <a:lnTo>
                    <a:pt x="1891139" y="2142720"/>
                  </a:lnTo>
                  <a:lnTo>
                    <a:pt x="1894526" y="2144954"/>
                  </a:lnTo>
                  <a:lnTo>
                    <a:pt x="1898915" y="2147616"/>
                  </a:lnTo>
                  <a:lnTo>
                    <a:pt x="1899916" y="2148043"/>
                  </a:lnTo>
                  <a:lnTo>
                    <a:pt x="1900392" y="2147851"/>
                  </a:lnTo>
                  <a:lnTo>
                    <a:pt x="1903397" y="2149133"/>
                  </a:lnTo>
                  <a:lnTo>
                    <a:pt x="1906922" y="2148269"/>
                  </a:lnTo>
                  <a:lnTo>
                    <a:pt x="1911105" y="2142162"/>
                  </a:lnTo>
                  <a:lnTo>
                    <a:pt x="1910192" y="2137827"/>
                  </a:lnTo>
                  <a:lnTo>
                    <a:pt x="1906805" y="2135593"/>
                  </a:lnTo>
                  <a:lnTo>
                    <a:pt x="1902416" y="2132931"/>
                  </a:lnTo>
                  <a:lnTo>
                    <a:pt x="1899029" y="2130697"/>
                  </a:lnTo>
                  <a:close/>
                </a:path>
                <a:path w="18103215" h="10339070">
                  <a:moveTo>
                    <a:pt x="12910241" y="6815880"/>
                  </a:moveTo>
                  <a:lnTo>
                    <a:pt x="12905907" y="6816793"/>
                  </a:lnTo>
                  <a:lnTo>
                    <a:pt x="12903481" y="6819704"/>
                  </a:lnTo>
                  <a:lnTo>
                    <a:pt x="12900913" y="6822948"/>
                  </a:lnTo>
                  <a:lnTo>
                    <a:pt x="12901826" y="6827284"/>
                  </a:lnTo>
                  <a:lnTo>
                    <a:pt x="12904737" y="6829710"/>
                  </a:lnTo>
                  <a:lnTo>
                    <a:pt x="12908649" y="6832562"/>
                  </a:lnTo>
                  <a:lnTo>
                    <a:pt x="12910320" y="6833275"/>
                  </a:lnTo>
                  <a:lnTo>
                    <a:pt x="12910178" y="6833608"/>
                  </a:lnTo>
                  <a:lnTo>
                    <a:pt x="12913182" y="6834889"/>
                  </a:lnTo>
                  <a:lnTo>
                    <a:pt x="12916706" y="6834026"/>
                  </a:lnTo>
                  <a:lnTo>
                    <a:pt x="12918655" y="6831306"/>
                  </a:lnTo>
                  <a:lnTo>
                    <a:pt x="12921222" y="6828061"/>
                  </a:lnTo>
                  <a:lnTo>
                    <a:pt x="12920310" y="6823726"/>
                  </a:lnTo>
                  <a:lnTo>
                    <a:pt x="12917399" y="6821301"/>
                  </a:lnTo>
                  <a:lnTo>
                    <a:pt x="12913487" y="6818448"/>
                  </a:lnTo>
                  <a:lnTo>
                    <a:pt x="12910241" y="6815880"/>
                  </a:lnTo>
                  <a:close/>
                </a:path>
                <a:path w="18103215" h="10339070">
                  <a:moveTo>
                    <a:pt x="10989446" y="5994559"/>
                  </a:moveTo>
                  <a:lnTo>
                    <a:pt x="10985489" y="5993660"/>
                  </a:lnTo>
                  <a:lnTo>
                    <a:pt x="10980531" y="5992335"/>
                  </a:lnTo>
                  <a:lnTo>
                    <a:pt x="10976717" y="5991102"/>
                  </a:lnTo>
                  <a:lnTo>
                    <a:pt x="10972956" y="5993443"/>
                  </a:lnTo>
                  <a:lnTo>
                    <a:pt x="10972057" y="5997400"/>
                  </a:lnTo>
                  <a:lnTo>
                    <a:pt x="10971109" y="6000547"/>
                  </a:lnTo>
                  <a:lnTo>
                    <a:pt x="10973117" y="6004166"/>
                  </a:lnTo>
                  <a:lnTo>
                    <a:pt x="10977123" y="6005875"/>
                  </a:lnTo>
                  <a:lnTo>
                    <a:pt x="10982081" y="6007201"/>
                  </a:lnTo>
                  <a:lnTo>
                    <a:pt x="10985895" y="6008433"/>
                  </a:lnTo>
                  <a:lnTo>
                    <a:pt x="10989657" y="6006091"/>
                  </a:lnTo>
                  <a:lnTo>
                    <a:pt x="10990555" y="6002134"/>
                  </a:lnTo>
                  <a:lnTo>
                    <a:pt x="10991788" y="5998320"/>
                  </a:lnTo>
                  <a:lnTo>
                    <a:pt x="10989446" y="5994559"/>
                  </a:lnTo>
                  <a:close/>
                </a:path>
                <a:path w="18103215" h="10339070">
                  <a:moveTo>
                    <a:pt x="1824892" y="2082501"/>
                  </a:moveTo>
                  <a:lnTo>
                    <a:pt x="1820557" y="2083414"/>
                  </a:lnTo>
                  <a:lnTo>
                    <a:pt x="1816088" y="2090188"/>
                  </a:lnTo>
                  <a:lnTo>
                    <a:pt x="1817001" y="2094523"/>
                  </a:lnTo>
                  <a:lnTo>
                    <a:pt x="1820388" y="2096757"/>
                  </a:lnTo>
                  <a:lnTo>
                    <a:pt x="1824777" y="2099418"/>
                  </a:lnTo>
                  <a:lnTo>
                    <a:pt x="1829117" y="2101270"/>
                  </a:lnTo>
                  <a:lnTo>
                    <a:pt x="1832785" y="2100072"/>
                  </a:lnTo>
                  <a:lnTo>
                    <a:pt x="1834734" y="2097353"/>
                  </a:lnTo>
                  <a:lnTo>
                    <a:pt x="1836968" y="2093965"/>
                  </a:lnTo>
                  <a:lnTo>
                    <a:pt x="1836055" y="2089630"/>
                  </a:lnTo>
                  <a:lnTo>
                    <a:pt x="1832668" y="2087396"/>
                  </a:lnTo>
                  <a:lnTo>
                    <a:pt x="1828279" y="2084735"/>
                  </a:lnTo>
                  <a:lnTo>
                    <a:pt x="1824892" y="2082501"/>
                  </a:lnTo>
                  <a:close/>
                </a:path>
                <a:path w="18103215" h="10339070">
                  <a:moveTo>
                    <a:pt x="11075118" y="6015716"/>
                  </a:moveTo>
                  <a:lnTo>
                    <a:pt x="11071161" y="6014817"/>
                  </a:lnTo>
                  <a:lnTo>
                    <a:pt x="11066203" y="6013491"/>
                  </a:lnTo>
                  <a:lnTo>
                    <a:pt x="11062389" y="6012259"/>
                  </a:lnTo>
                  <a:lnTo>
                    <a:pt x="11058628" y="6014600"/>
                  </a:lnTo>
                  <a:lnTo>
                    <a:pt x="11057729" y="6018557"/>
                  </a:lnTo>
                  <a:lnTo>
                    <a:pt x="11056782" y="6021703"/>
                  </a:lnTo>
                  <a:lnTo>
                    <a:pt x="11058790" y="6025322"/>
                  </a:lnTo>
                  <a:lnTo>
                    <a:pt x="11062795" y="6027031"/>
                  </a:lnTo>
                  <a:lnTo>
                    <a:pt x="11067753" y="6028357"/>
                  </a:lnTo>
                  <a:lnTo>
                    <a:pt x="11071568" y="6029589"/>
                  </a:lnTo>
                  <a:lnTo>
                    <a:pt x="11075329" y="6027248"/>
                  </a:lnTo>
                  <a:lnTo>
                    <a:pt x="11076227" y="6023291"/>
                  </a:lnTo>
                  <a:lnTo>
                    <a:pt x="11077460" y="6019477"/>
                  </a:lnTo>
                  <a:lnTo>
                    <a:pt x="11075118" y="6015716"/>
                  </a:lnTo>
                  <a:close/>
                </a:path>
                <a:path w="18103215" h="10339070">
                  <a:moveTo>
                    <a:pt x="1751515" y="2033445"/>
                  </a:moveTo>
                  <a:lnTo>
                    <a:pt x="1747180" y="2034358"/>
                  </a:lnTo>
                  <a:lnTo>
                    <a:pt x="1744946" y="2037745"/>
                  </a:lnTo>
                  <a:lnTo>
                    <a:pt x="1742378" y="2040991"/>
                  </a:lnTo>
                  <a:lnTo>
                    <a:pt x="1743291" y="2045325"/>
                  </a:lnTo>
                  <a:lnTo>
                    <a:pt x="1746678" y="2047560"/>
                  </a:lnTo>
                  <a:lnTo>
                    <a:pt x="1750924" y="2050555"/>
                  </a:lnTo>
                  <a:lnTo>
                    <a:pt x="1752259" y="2051124"/>
                  </a:lnTo>
                  <a:lnTo>
                    <a:pt x="1752451" y="2051600"/>
                  </a:lnTo>
                  <a:lnTo>
                    <a:pt x="1755456" y="2052882"/>
                  </a:lnTo>
                  <a:lnTo>
                    <a:pt x="1759123" y="2051684"/>
                  </a:lnTo>
                  <a:lnTo>
                    <a:pt x="1761072" y="2048965"/>
                  </a:lnTo>
                  <a:lnTo>
                    <a:pt x="1763307" y="2045577"/>
                  </a:lnTo>
                  <a:lnTo>
                    <a:pt x="1762394" y="2041242"/>
                  </a:lnTo>
                  <a:lnTo>
                    <a:pt x="1759006" y="2039008"/>
                  </a:lnTo>
                  <a:lnTo>
                    <a:pt x="1754760" y="2036013"/>
                  </a:lnTo>
                  <a:lnTo>
                    <a:pt x="1751515" y="2033445"/>
                  </a:lnTo>
                  <a:close/>
                </a:path>
                <a:path w="18103215" h="10339070">
                  <a:moveTo>
                    <a:pt x="12839576" y="6763245"/>
                  </a:moveTo>
                  <a:lnTo>
                    <a:pt x="12834906" y="6764016"/>
                  </a:lnTo>
                  <a:lnTo>
                    <a:pt x="12830723" y="6770123"/>
                  </a:lnTo>
                  <a:lnTo>
                    <a:pt x="12831493" y="6774792"/>
                  </a:lnTo>
                  <a:lnTo>
                    <a:pt x="12834546" y="6776883"/>
                  </a:lnTo>
                  <a:lnTo>
                    <a:pt x="12838459" y="6779736"/>
                  </a:lnTo>
                  <a:lnTo>
                    <a:pt x="12842799" y="6781587"/>
                  </a:lnTo>
                  <a:lnTo>
                    <a:pt x="12846325" y="6780724"/>
                  </a:lnTo>
                  <a:lnTo>
                    <a:pt x="12848274" y="6778004"/>
                  </a:lnTo>
                  <a:lnTo>
                    <a:pt x="12850366" y="6774950"/>
                  </a:lnTo>
                  <a:lnTo>
                    <a:pt x="12849595" y="6770282"/>
                  </a:lnTo>
                  <a:lnTo>
                    <a:pt x="12846542" y="6768190"/>
                  </a:lnTo>
                  <a:lnTo>
                    <a:pt x="12842628" y="6765337"/>
                  </a:lnTo>
                  <a:lnTo>
                    <a:pt x="12839576" y="6763245"/>
                  </a:lnTo>
                  <a:close/>
                </a:path>
                <a:path w="18103215" h="10339070">
                  <a:moveTo>
                    <a:pt x="11160789" y="6036872"/>
                  </a:moveTo>
                  <a:lnTo>
                    <a:pt x="11156833" y="6035974"/>
                  </a:lnTo>
                  <a:lnTo>
                    <a:pt x="11151875" y="6034647"/>
                  </a:lnTo>
                  <a:lnTo>
                    <a:pt x="11148395" y="6033557"/>
                  </a:lnTo>
                  <a:lnTo>
                    <a:pt x="11144300" y="6035757"/>
                  </a:lnTo>
                  <a:lnTo>
                    <a:pt x="11143401" y="6039713"/>
                  </a:lnTo>
                  <a:lnTo>
                    <a:pt x="11142453" y="6042860"/>
                  </a:lnTo>
                  <a:lnTo>
                    <a:pt x="11144461" y="6046478"/>
                  </a:lnTo>
                  <a:lnTo>
                    <a:pt x="11148467" y="6048187"/>
                  </a:lnTo>
                  <a:lnTo>
                    <a:pt x="11153426" y="6049513"/>
                  </a:lnTo>
                  <a:lnTo>
                    <a:pt x="11157241" y="6050746"/>
                  </a:lnTo>
                  <a:lnTo>
                    <a:pt x="11160666" y="6048262"/>
                  </a:lnTo>
                  <a:lnTo>
                    <a:pt x="11163132" y="6040633"/>
                  </a:lnTo>
                  <a:lnTo>
                    <a:pt x="11160789" y="6036872"/>
                  </a:lnTo>
                  <a:close/>
                </a:path>
                <a:path w="18103215" h="10339070">
                  <a:moveTo>
                    <a:pt x="1678281" y="1984056"/>
                  </a:moveTo>
                  <a:lnTo>
                    <a:pt x="1674087" y="1984635"/>
                  </a:lnTo>
                  <a:lnTo>
                    <a:pt x="1669620" y="1991409"/>
                  </a:lnTo>
                  <a:lnTo>
                    <a:pt x="1670199" y="1995602"/>
                  </a:lnTo>
                  <a:lnTo>
                    <a:pt x="1673586" y="1997836"/>
                  </a:lnTo>
                  <a:lnTo>
                    <a:pt x="1677833" y="2000831"/>
                  </a:lnTo>
                  <a:lnTo>
                    <a:pt x="1679168" y="2001400"/>
                  </a:lnTo>
                  <a:lnTo>
                    <a:pt x="1678691" y="2001592"/>
                  </a:lnTo>
                  <a:lnTo>
                    <a:pt x="1681696" y="2002874"/>
                  </a:lnTo>
                  <a:lnTo>
                    <a:pt x="1685363" y="2001676"/>
                  </a:lnTo>
                  <a:lnTo>
                    <a:pt x="1687313" y="1998957"/>
                  </a:lnTo>
                  <a:lnTo>
                    <a:pt x="1689547" y="1995569"/>
                  </a:lnTo>
                  <a:lnTo>
                    <a:pt x="1688967" y="1991377"/>
                  </a:lnTo>
                  <a:lnTo>
                    <a:pt x="1685580" y="1989143"/>
                  </a:lnTo>
                  <a:lnTo>
                    <a:pt x="1681668" y="1986289"/>
                  </a:lnTo>
                  <a:lnTo>
                    <a:pt x="1678281" y="1984056"/>
                  </a:lnTo>
                  <a:close/>
                </a:path>
                <a:path w="18103215" h="10339070">
                  <a:moveTo>
                    <a:pt x="12768006" y="6711804"/>
                  </a:moveTo>
                  <a:lnTo>
                    <a:pt x="12763479" y="6712240"/>
                  </a:lnTo>
                  <a:lnTo>
                    <a:pt x="12761245" y="6715627"/>
                  </a:lnTo>
                  <a:lnTo>
                    <a:pt x="12759154" y="6718681"/>
                  </a:lnTo>
                  <a:lnTo>
                    <a:pt x="12759590" y="6723208"/>
                  </a:lnTo>
                  <a:lnTo>
                    <a:pt x="12762976" y="6725442"/>
                  </a:lnTo>
                  <a:lnTo>
                    <a:pt x="12766890" y="6728295"/>
                  </a:lnTo>
                  <a:lnTo>
                    <a:pt x="12771229" y="6730146"/>
                  </a:lnTo>
                  <a:lnTo>
                    <a:pt x="12774755" y="6729282"/>
                  </a:lnTo>
                  <a:lnTo>
                    <a:pt x="12776704" y="6726562"/>
                  </a:lnTo>
                  <a:lnTo>
                    <a:pt x="12778796" y="6723509"/>
                  </a:lnTo>
                  <a:lnTo>
                    <a:pt x="12778359" y="6718983"/>
                  </a:lnTo>
                  <a:lnTo>
                    <a:pt x="12774972" y="6716749"/>
                  </a:lnTo>
                  <a:lnTo>
                    <a:pt x="12771059" y="6713895"/>
                  </a:lnTo>
                  <a:lnTo>
                    <a:pt x="12768006" y="6711804"/>
                  </a:lnTo>
                  <a:close/>
                </a:path>
                <a:path w="18103215" h="10339070">
                  <a:moveTo>
                    <a:pt x="11246463" y="6058029"/>
                  </a:moveTo>
                  <a:lnTo>
                    <a:pt x="11242505" y="6057130"/>
                  </a:lnTo>
                  <a:lnTo>
                    <a:pt x="11237547" y="6055805"/>
                  </a:lnTo>
                  <a:lnTo>
                    <a:pt x="11234066" y="6054714"/>
                  </a:lnTo>
                  <a:lnTo>
                    <a:pt x="11229972" y="6056913"/>
                  </a:lnTo>
                  <a:lnTo>
                    <a:pt x="11229073" y="6060870"/>
                  </a:lnTo>
                  <a:lnTo>
                    <a:pt x="11228125" y="6064017"/>
                  </a:lnTo>
                  <a:lnTo>
                    <a:pt x="11230132" y="6067635"/>
                  </a:lnTo>
                  <a:lnTo>
                    <a:pt x="11234138" y="6069344"/>
                  </a:lnTo>
                  <a:lnTo>
                    <a:pt x="11239097" y="6070670"/>
                  </a:lnTo>
                  <a:lnTo>
                    <a:pt x="11242577" y="6071761"/>
                  </a:lnTo>
                  <a:lnTo>
                    <a:pt x="11246673" y="6069561"/>
                  </a:lnTo>
                  <a:lnTo>
                    <a:pt x="11247571" y="6065604"/>
                  </a:lnTo>
                  <a:lnTo>
                    <a:pt x="11248661" y="6062124"/>
                  </a:lnTo>
                  <a:lnTo>
                    <a:pt x="11246463" y="6058029"/>
                  </a:lnTo>
                  <a:close/>
                </a:path>
                <a:path w="18103215" h="10339070">
                  <a:moveTo>
                    <a:pt x="1606141" y="1933950"/>
                  </a:moveTo>
                  <a:lnTo>
                    <a:pt x="1601615" y="1934386"/>
                  </a:lnTo>
                  <a:lnTo>
                    <a:pt x="1599381" y="1937774"/>
                  </a:lnTo>
                  <a:lnTo>
                    <a:pt x="1597289" y="1940827"/>
                  </a:lnTo>
                  <a:lnTo>
                    <a:pt x="1597726" y="1945353"/>
                  </a:lnTo>
                  <a:lnTo>
                    <a:pt x="1601113" y="1947587"/>
                  </a:lnTo>
                  <a:lnTo>
                    <a:pt x="1605025" y="1950440"/>
                  </a:lnTo>
                  <a:lnTo>
                    <a:pt x="1609365" y="1952291"/>
                  </a:lnTo>
                  <a:lnTo>
                    <a:pt x="1612890" y="1951427"/>
                  </a:lnTo>
                  <a:lnTo>
                    <a:pt x="1614839" y="1948708"/>
                  </a:lnTo>
                  <a:lnTo>
                    <a:pt x="1616931" y="1945655"/>
                  </a:lnTo>
                  <a:lnTo>
                    <a:pt x="1616494" y="1941128"/>
                  </a:lnTo>
                  <a:lnTo>
                    <a:pt x="1613107" y="1938894"/>
                  </a:lnTo>
                  <a:lnTo>
                    <a:pt x="1609195" y="1936042"/>
                  </a:lnTo>
                  <a:lnTo>
                    <a:pt x="1606141" y="1933950"/>
                  </a:lnTo>
                  <a:close/>
                </a:path>
                <a:path w="18103215" h="10339070">
                  <a:moveTo>
                    <a:pt x="12694674" y="6660794"/>
                  </a:moveTo>
                  <a:lnTo>
                    <a:pt x="12690338" y="6661707"/>
                  </a:lnTo>
                  <a:lnTo>
                    <a:pt x="12685870" y="6668483"/>
                  </a:lnTo>
                  <a:lnTo>
                    <a:pt x="12686449" y="6672674"/>
                  </a:lnTo>
                  <a:lnTo>
                    <a:pt x="12689837" y="6674909"/>
                  </a:lnTo>
                  <a:lnTo>
                    <a:pt x="12694083" y="6677904"/>
                  </a:lnTo>
                  <a:lnTo>
                    <a:pt x="12695417" y="6678473"/>
                  </a:lnTo>
                  <a:lnTo>
                    <a:pt x="12695275" y="6678807"/>
                  </a:lnTo>
                  <a:lnTo>
                    <a:pt x="12698280" y="6680088"/>
                  </a:lnTo>
                  <a:lnTo>
                    <a:pt x="12701947" y="6678891"/>
                  </a:lnTo>
                  <a:lnTo>
                    <a:pt x="12703896" y="6676172"/>
                  </a:lnTo>
                  <a:lnTo>
                    <a:pt x="12706130" y="6672784"/>
                  </a:lnTo>
                  <a:lnTo>
                    <a:pt x="12705552" y="6668591"/>
                  </a:lnTo>
                  <a:lnTo>
                    <a:pt x="12702164" y="6666357"/>
                  </a:lnTo>
                  <a:lnTo>
                    <a:pt x="12697919" y="6663363"/>
                  </a:lnTo>
                  <a:lnTo>
                    <a:pt x="12694674" y="6660794"/>
                  </a:lnTo>
                  <a:close/>
                </a:path>
                <a:path w="18103215" h="10339070">
                  <a:moveTo>
                    <a:pt x="11331993" y="6079519"/>
                  </a:moveTo>
                  <a:lnTo>
                    <a:pt x="11328035" y="6078621"/>
                  </a:lnTo>
                  <a:lnTo>
                    <a:pt x="11323077" y="6077295"/>
                  </a:lnTo>
                  <a:lnTo>
                    <a:pt x="11319595" y="6076204"/>
                  </a:lnTo>
                  <a:lnTo>
                    <a:pt x="11315501" y="6078404"/>
                  </a:lnTo>
                  <a:lnTo>
                    <a:pt x="11314603" y="6082361"/>
                  </a:lnTo>
                  <a:lnTo>
                    <a:pt x="11313513" y="6085841"/>
                  </a:lnTo>
                  <a:lnTo>
                    <a:pt x="11315520" y="6089460"/>
                  </a:lnTo>
                  <a:lnTo>
                    <a:pt x="11318525" y="6090742"/>
                  </a:lnTo>
                  <a:lnTo>
                    <a:pt x="11318667" y="6090408"/>
                  </a:lnTo>
                  <a:lnTo>
                    <a:pt x="11319668" y="6090835"/>
                  </a:lnTo>
                  <a:lnTo>
                    <a:pt x="11324627" y="6092161"/>
                  </a:lnTo>
                  <a:lnTo>
                    <a:pt x="11328107" y="6093251"/>
                  </a:lnTo>
                  <a:lnTo>
                    <a:pt x="11332202" y="6091052"/>
                  </a:lnTo>
                  <a:lnTo>
                    <a:pt x="11333101" y="6087095"/>
                  </a:lnTo>
                  <a:lnTo>
                    <a:pt x="11334191" y="6083614"/>
                  </a:lnTo>
                  <a:lnTo>
                    <a:pt x="11331993" y="6079519"/>
                  </a:lnTo>
                  <a:close/>
                </a:path>
                <a:path w="18103215" h="10339070">
                  <a:moveTo>
                    <a:pt x="11417904" y="6101962"/>
                  </a:moveTo>
                  <a:lnTo>
                    <a:pt x="11413947" y="6101063"/>
                  </a:lnTo>
                  <a:lnTo>
                    <a:pt x="11408989" y="6099738"/>
                  </a:lnTo>
                  <a:lnTo>
                    <a:pt x="11405175" y="6098505"/>
                  </a:lnTo>
                  <a:lnTo>
                    <a:pt x="11401080" y="6100705"/>
                  </a:lnTo>
                  <a:lnTo>
                    <a:pt x="11400181" y="6104661"/>
                  </a:lnTo>
                  <a:lnTo>
                    <a:pt x="11399091" y="6108142"/>
                  </a:lnTo>
                  <a:lnTo>
                    <a:pt x="11400764" y="6111618"/>
                  </a:lnTo>
                  <a:lnTo>
                    <a:pt x="11405104" y="6113469"/>
                  </a:lnTo>
                  <a:lnTo>
                    <a:pt x="11410063" y="6114795"/>
                  </a:lnTo>
                  <a:lnTo>
                    <a:pt x="11413877" y="6116027"/>
                  </a:lnTo>
                  <a:lnTo>
                    <a:pt x="11417971" y="6113828"/>
                  </a:lnTo>
                  <a:lnTo>
                    <a:pt x="11418871" y="6109871"/>
                  </a:lnTo>
                  <a:lnTo>
                    <a:pt x="11420104" y="6106057"/>
                  </a:lnTo>
                  <a:lnTo>
                    <a:pt x="11417904" y="6101962"/>
                  </a:lnTo>
                  <a:close/>
                </a:path>
                <a:path w="18103215" h="10339070">
                  <a:moveTo>
                    <a:pt x="12621154" y="6612073"/>
                  </a:moveTo>
                  <a:lnTo>
                    <a:pt x="12616819" y="6612985"/>
                  </a:lnTo>
                  <a:lnTo>
                    <a:pt x="12612350" y="6619760"/>
                  </a:lnTo>
                  <a:lnTo>
                    <a:pt x="12613264" y="6624095"/>
                  </a:lnTo>
                  <a:lnTo>
                    <a:pt x="12616651" y="6626328"/>
                  </a:lnTo>
                  <a:lnTo>
                    <a:pt x="12621040" y="6628990"/>
                  </a:lnTo>
                  <a:lnTo>
                    <a:pt x="12625380" y="6630841"/>
                  </a:lnTo>
                  <a:lnTo>
                    <a:pt x="12629046" y="6629644"/>
                  </a:lnTo>
                  <a:lnTo>
                    <a:pt x="12630996" y="6626924"/>
                  </a:lnTo>
                  <a:lnTo>
                    <a:pt x="12633230" y="6623537"/>
                  </a:lnTo>
                  <a:lnTo>
                    <a:pt x="12632318" y="6619202"/>
                  </a:lnTo>
                  <a:lnTo>
                    <a:pt x="12628931" y="6616969"/>
                  </a:lnTo>
                  <a:lnTo>
                    <a:pt x="12624541" y="6614307"/>
                  </a:lnTo>
                  <a:lnTo>
                    <a:pt x="12621154" y="6612073"/>
                  </a:lnTo>
                  <a:close/>
                </a:path>
                <a:path w="18103215" h="10339070">
                  <a:moveTo>
                    <a:pt x="1534429" y="1882842"/>
                  </a:moveTo>
                  <a:lnTo>
                    <a:pt x="1529760" y="1883612"/>
                  </a:lnTo>
                  <a:lnTo>
                    <a:pt x="1525577" y="1889719"/>
                  </a:lnTo>
                  <a:lnTo>
                    <a:pt x="1526013" y="1894246"/>
                  </a:lnTo>
                  <a:lnTo>
                    <a:pt x="1529401" y="1896480"/>
                  </a:lnTo>
                  <a:lnTo>
                    <a:pt x="1533313" y="1899332"/>
                  </a:lnTo>
                  <a:lnTo>
                    <a:pt x="1537653" y="1901183"/>
                  </a:lnTo>
                  <a:lnTo>
                    <a:pt x="1541178" y="1900320"/>
                  </a:lnTo>
                  <a:lnTo>
                    <a:pt x="1543127" y="1897600"/>
                  </a:lnTo>
                  <a:lnTo>
                    <a:pt x="1545219" y="1894546"/>
                  </a:lnTo>
                  <a:lnTo>
                    <a:pt x="1544782" y="1890020"/>
                  </a:lnTo>
                  <a:lnTo>
                    <a:pt x="1541395" y="1887786"/>
                  </a:lnTo>
                  <a:lnTo>
                    <a:pt x="1537482" y="1884934"/>
                  </a:lnTo>
                  <a:lnTo>
                    <a:pt x="1534429" y="1882842"/>
                  </a:lnTo>
                  <a:close/>
                </a:path>
                <a:path w="18103215" h="10339070">
                  <a:moveTo>
                    <a:pt x="11502913" y="6125598"/>
                  </a:moveTo>
                  <a:lnTo>
                    <a:pt x="11499099" y="6124366"/>
                  </a:lnTo>
                  <a:lnTo>
                    <a:pt x="11494141" y="6123040"/>
                  </a:lnTo>
                  <a:lnTo>
                    <a:pt x="11490184" y="6122141"/>
                  </a:lnTo>
                  <a:lnTo>
                    <a:pt x="11486565" y="6124149"/>
                  </a:lnTo>
                  <a:lnTo>
                    <a:pt x="11485333" y="6127964"/>
                  </a:lnTo>
                  <a:lnTo>
                    <a:pt x="11484243" y="6131444"/>
                  </a:lnTo>
                  <a:lnTo>
                    <a:pt x="11485916" y="6134920"/>
                  </a:lnTo>
                  <a:lnTo>
                    <a:pt x="11490255" y="6136771"/>
                  </a:lnTo>
                  <a:lnTo>
                    <a:pt x="11495215" y="6138097"/>
                  </a:lnTo>
                  <a:lnTo>
                    <a:pt x="11499171" y="6138996"/>
                  </a:lnTo>
                  <a:lnTo>
                    <a:pt x="11502790" y="6136988"/>
                  </a:lnTo>
                  <a:lnTo>
                    <a:pt x="11504023" y="6133174"/>
                  </a:lnTo>
                  <a:lnTo>
                    <a:pt x="11504921" y="6129217"/>
                  </a:lnTo>
                  <a:lnTo>
                    <a:pt x="11502913" y="6125598"/>
                  </a:lnTo>
                  <a:close/>
                </a:path>
                <a:path w="18103215" h="10339070">
                  <a:moveTo>
                    <a:pt x="12546447" y="6565211"/>
                  </a:moveTo>
                  <a:lnTo>
                    <a:pt x="12542112" y="6566124"/>
                  </a:lnTo>
                  <a:lnTo>
                    <a:pt x="12539877" y="6569511"/>
                  </a:lnTo>
                  <a:lnTo>
                    <a:pt x="12537786" y="6572564"/>
                  </a:lnTo>
                  <a:lnTo>
                    <a:pt x="12538699" y="6576900"/>
                  </a:lnTo>
                  <a:lnTo>
                    <a:pt x="12542086" y="6579134"/>
                  </a:lnTo>
                  <a:lnTo>
                    <a:pt x="12546475" y="6581796"/>
                  </a:lnTo>
                  <a:lnTo>
                    <a:pt x="12547477" y="6582223"/>
                  </a:lnTo>
                  <a:lnTo>
                    <a:pt x="12547335" y="6582556"/>
                  </a:lnTo>
                  <a:lnTo>
                    <a:pt x="12550339" y="6583838"/>
                  </a:lnTo>
                  <a:lnTo>
                    <a:pt x="12554340" y="6582783"/>
                  </a:lnTo>
                  <a:lnTo>
                    <a:pt x="12555747" y="6580226"/>
                  </a:lnTo>
                  <a:lnTo>
                    <a:pt x="12556098" y="6579587"/>
                  </a:lnTo>
                  <a:lnTo>
                    <a:pt x="12558190" y="6576534"/>
                  </a:lnTo>
                  <a:lnTo>
                    <a:pt x="12557277" y="6572198"/>
                  </a:lnTo>
                  <a:lnTo>
                    <a:pt x="12553890" y="6569965"/>
                  </a:lnTo>
                  <a:lnTo>
                    <a:pt x="12549500" y="6567303"/>
                  </a:lnTo>
                  <a:lnTo>
                    <a:pt x="12546447" y="6565211"/>
                  </a:lnTo>
                  <a:close/>
                </a:path>
                <a:path w="18103215" h="10339070">
                  <a:moveTo>
                    <a:pt x="1463429" y="1830065"/>
                  </a:moveTo>
                  <a:lnTo>
                    <a:pt x="1459093" y="1830978"/>
                  </a:lnTo>
                  <a:lnTo>
                    <a:pt x="1456668" y="1833889"/>
                  </a:lnTo>
                  <a:lnTo>
                    <a:pt x="1454100" y="1837134"/>
                  </a:lnTo>
                  <a:lnTo>
                    <a:pt x="1455013" y="1841469"/>
                  </a:lnTo>
                  <a:lnTo>
                    <a:pt x="1457924" y="1843895"/>
                  </a:lnTo>
                  <a:lnTo>
                    <a:pt x="1461836" y="1846747"/>
                  </a:lnTo>
                  <a:lnTo>
                    <a:pt x="1466510" y="1848741"/>
                  </a:lnTo>
                  <a:lnTo>
                    <a:pt x="1470036" y="1847877"/>
                  </a:lnTo>
                  <a:lnTo>
                    <a:pt x="1471985" y="1845157"/>
                  </a:lnTo>
                  <a:lnTo>
                    <a:pt x="1474410" y="1842246"/>
                  </a:lnTo>
                  <a:lnTo>
                    <a:pt x="1473639" y="1837578"/>
                  </a:lnTo>
                  <a:lnTo>
                    <a:pt x="1470586" y="1835486"/>
                  </a:lnTo>
                  <a:lnTo>
                    <a:pt x="1466674" y="1832633"/>
                  </a:lnTo>
                  <a:lnTo>
                    <a:pt x="1463429" y="1830065"/>
                  </a:lnTo>
                  <a:close/>
                </a:path>
                <a:path w="18103215" h="10339070">
                  <a:moveTo>
                    <a:pt x="11587780" y="6149568"/>
                  </a:moveTo>
                  <a:lnTo>
                    <a:pt x="11583966" y="6148335"/>
                  </a:lnTo>
                  <a:lnTo>
                    <a:pt x="11579007" y="6147010"/>
                  </a:lnTo>
                  <a:lnTo>
                    <a:pt x="11575051" y="6146111"/>
                  </a:lnTo>
                  <a:lnTo>
                    <a:pt x="11571432" y="6148118"/>
                  </a:lnTo>
                  <a:lnTo>
                    <a:pt x="11570199" y="6151933"/>
                  </a:lnTo>
                  <a:lnTo>
                    <a:pt x="11569109" y="6155414"/>
                  </a:lnTo>
                  <a:lnTo>
                    <a:pt x="11570782" y="6158890"/>
                  </a:lnTo>
                  <a:lnTo>
                    <a:pt x="11575123" y="6160741"/>
                  </a:lnTo>
                  <a:lnTo>
                    <a:pt x="11580081" y="6162067"/>
                  </a:lnTo>
                  <a:lnTo>
                    <a:pt x="11584038" y="6162966"/>
                  </a:lnTo>
                  <a:lnTo>
                    <a:pt x="11587657" y="6160958"/>
                  </a:lnTo>
                  <a:lnTo>
                    <a:pt x="11588889" y="6157143"/>
                  </a:lnTo>
                  <a:lnTo>
                    <a:pt x="11589788" y="6153186"/>
                  </a:lnTo>
                  <a:lnTo>
                    <a:pt x="11587780" y="6149568"/>
                  </a:lnTo>
                  <a:close/>
                </a:path>
                <a:path w="18103215" h="10339070">
                  <a:moveTo>
                    <a:pt x="12470360" y="6519734"/>
                  </a:moveTo>
                  <a:lnTo>
                    <a:pt x="12466025" y="6520647"/>
                  </a:lnTo>
                  <a:lnTo>
                    <a:pt x="12462224" y="6527706"/>
                  </a:lnTo>
                  <a:lnTo>
                    <a:pt x="12463137" y="6532041"/>
                  </a:lnTo>
                  <a:lnTo>
                    <a:pt x="12466668" y="6533942"/>
                  </a:lnTo>
                  <a:lnTo>
                    <a:pt x="12471055" y="6536603"/>
                  </a:lnTo>
                  <a:lnTo>
                    <a:pt x="12475062" y="6538312"/>
                  </a:lnTo>
                  <a:lnTo>
                    <a:pt x="12479062" y="6537257"/>
                  </a:lnTo>
                  <a:lnTo>
                    <a:pt x="12480820" y="6534061"/>
                  </a:lnTo>
                  <a:lnTo>
                    <a:pt x="12482721" y="6530531"/>
                  </a:lnTo>
                  <a:lnTo>
                    <a:pt x="12481808" y="6526196"/>
                  </a:lnTo>
                  <a:lnTo>
                    <a:pt x="12478279" y="6524296"/>
                  </a:lnTo>
                  <a:lnTo>
                    <a:pt x="12473889" y="6521635"/>
                  </a:lnTo>
                  <a:lnTo>
                    <a:pt x="12470360" y="6519734"/>
                  </a:lnTo>
                  <a:close/>
                </a:path>
                <a:path w="18103215" h="10339070">
                  <a:moveTo>
                    <a:pt x="11672269" y="6175349"/>
                  </a:moveTo>
                  <a:lnTo>
                    <a:pt x="11668170" y="6174784"/>
                  </a:lnTo>
                  <a:lnTo>
                    <a:pt x="11663496" y="6172790"/>
                  </a:lnTo>
                  <a:lnTo>
                    <a:pt x="11660015" y="6171700"/>
                  </a:lnTo>
                  <a:lnTo>
                    <a:pt x="11656063" y="6173566"/>
                  </a:lnTo>
                  <a:lnTo>
                    <a:pt x="11654831" y="6177380"/>
                  </a:lnTo>
                  <a:lnTo>
                    <a:pt x="11653741" y="6180861"/>
                  </a:lnTo>
                  <a:lnTo>
                    <a:pt x="11655415" y="6184337"/>
                  </a:lnTo>
                  <a:lnTo>
                    <a:pt x="11658753" y="6185761"/>
                  </a:lnTo>
                  <a:lnTo>
                    <a:pt x="11658610" y="6186095"/>
                  </a:lnTo>
                  <a:lnTo>
                    <a:pt x="11658944" y="6186237"/>
                  </a:lnTo>
                  <a:lnTo>
                    <a:pt x="11659563" y="6185712"/>
                  </a:lnTo>
                  <a:lnTo>
                    <a:pt x="11664235" y="6187705"/>
                  </a:lnTo>
                  <a:lnTo>
                    <a:pt x="11667716" y="6188796"/>
                  </a:lnTo>
                  <a:lnTo>
                    <a:pt x="11671669" y="6186931"/>
                  </a:lnTo>
                  <a:lnTo>
                    <a:pt x="11674134" y="6179301"/>
                  </a:lnTo>
                  <a:lnTo>
                    <a:pt x="11672269" y="6175349"/>
                  </a:lnTo>
                  <a:close/>
                </a:path>
                <a:path w="18103215" h="10339070">
                  <a:moveTo>
                    <a:pt x="12393562" y="6475926"/>
                  </a:moveTo>
                  <a:lnTo>
                    <a:pt x="12389084" y="6477173"/>
                  </a:lnTo>
                  <a:lnTo>
                    <a:pt x="12387184" y="6480704"/>
                  </a:lnTo>
                  <a:lnTo>
                    <a:pt x="12384950" y="6484090"/>
                  </a:lnTo>
                  <a:lnTo>
                    <a:pt x="12386196" y="6488567"/>
                  </a:lnTo>
                  <a:lnTo>
                    <a:pt x="12389583" y="6490801"/>
                  </a:lnTo>
                  <a:lnTo>
                    <a:pt x="12394924" y="6493079"/>
                  </a:lnTo>
                  <a:lnTo>
                    <a:pt x="12394781" y="6493413"/>
                  </a:lnTo>
                  <a:lnTo>
                    <a:pt x="12397786" y="6494695"/>
                  </a:lnTo>
                  <a:lnTo>
                    <a:pt x="12401929" y="6493307"/>
                  </a:lnTo>
                  <a:lnTo>
                    <a:pt x="12403687" y="6490110"/>
                  </a:lnTo>
                  <a:lnTo>
                    <a:pt x="12405921" y="6486723"/>
                  </a:lnTo>
                  <a:lnTo>
                    <a:pt x="12404676" y="6482245"/>
                  </a:lnTo>
                  <a:lnTo>
                    <a:pt x="12401289" y="6480011"/>
                  </a:lnTo>
                  <a:lnTo>
                    <a:pt x="12396614" y="6478017"/>
                  </a:lnTo>
                  <a:lnTo>
                    <a:pt x="12393562" y="6475926"/>
                  </a:lnTo>
                  <a:close/>
                </a:path>
                <a:path w="18103215" h="10339070">
                  <a:moveTo>
                    <a:pt x="11756664" y="6202274"/>
                  </a:moveTo>
                  <a:lnTo>
                    <a:pt x="11752707" y="6201376"/>
                  </a:lnTo>
                  <a:lnTo>
                    <a:pt x="11748032" y="6199382"/>
                  </a:lnTo>
                  <a:lnTo>
                    <a:pt x="11744218" y="6198150"/>
                  </a:lnTo>
                  <a:lnTo>
                    <a:pt x="11740600" y="6200156"/>
                  </a:lnTo>
                  <a:lnTo>
                    <a:pt x="11737609" y="6207167"/>
                  </a:lnTo>
                  <a:lnTo>
                    <a:pt x="11739475" y="6211119"/>
                  </a:lnTo>
                  <a:lnTo>
                    <a:pt x="11743147" y="6212686"/>
                  </a:lnTo>
                  <a:lnTo>
                    <a:pt x="11743623" y="6212494"/>
                  </a:lnTo>
                  <a:lnTo>
                    <a:pt x="11748298" y="6214488"/>
                  </a:lnTo>
                  <a:lnTo>
                    <a:pt x="11752112" y="6215721"/>
                  </a:lnTo>
                  <a:lnTo>
                    <a:pt x="11755729" y="6213713"/>
                  </a:lnTo>
                  <a:lnTo>
                    <a:pt x="11757296" y="6210041"/>
                  </a:lnTo>
                  <a:lnTo>
                    <a:pt x="11758528" y="6206226"/>
                  </a:lnTo>
                  <a:lnTo>
                    <a:pt x="11756664" y="6202274"/>
                  </a:lnTo>
                  <a:close/>
                </a:path>
                <a:path w="18103215" h="10339070">
                  <a:moveTo>
                    <a:pt x="1392571" y="1776954"/>
                  </a:moveTo>
                  <a:lnTo>
                    <a:pt x="1388236" y="1777867"/>
                  </a:lnTo>
                  <a:lnTo>
                    <a:pt x="1385811" y="1780778"/>
                  </a:lnTo>
                  <a:lnTo>
                    <a:pt x="1383243" y="1784023"/>
                  </a:lnTo>
                  <a:lnTo>
                    <a:pt x="1384155" y="1788358"/>
                  </a:lnTo>
                  <a:lnTo>
                    <a:pt x="1387067" y="1790784"/>
                  </a:lnTo>
                  <a:lnTo>
                    <a:pt x="1390979" y="1793636"/>
                  </a:lnTo>
                  <a:lnTo>
                    <a:pt x="1392648" y="1794348"/>
                  </a:lnTo>
                  <a:lnTo>
                    <a:pt x="1392506" y="1794682"/>
                  </a:lnTo>
                  <a:lnTo>
                    <a:pt x="1395510" y="1795964"/>
                  </a:lnTo>
                  <a:lnTo>
                    <a:pt x="1399035" y="1795100"/>
                  </a:lnTo>
                  <a:lnTo>
                    <a:pt x="1400984" y="1792380"/>
                  </a:lnTo>
                  <a:lnTo>
                    <a:pt x="1403552" y="1789136"/>
                  </a:lnTo>
                  <a:lnTo>
                    <a:pt x="1402639" y="1784800"/>
                  </a:lnTo>
                  <a:lnTo>
                    <a:pt x="1399728" y="1782375"/>
                  </a:lnTo>
                  <a:lnTo>
                    <a:pt x="1395816" y="1779522"/>
                  </a:lnTo>
                  <a:lnTo>
                    <a:pt x="1392571" y="1776954"/>
                  </a:lnTo>
                  <a:close/>
                </a:path>
                <a:path w="18103215" h="10339070">
                  <a:moveTo>
                    <a:pt x="12315098" y="6434171"/>
                  </a:moveTo>
                  <a:lnTo>
                    <a:pt x="12310621" y="6435417"/>
                  </a:lnTo>
                  <a:lnTo>
                    <a:pt x="12309054" y="6439090"/>
                  </a:lnTo>
                  <a:lnTo>
                    <a:pt x="12307154" y="6442619"/>
                  </a:lnTo>
                  <a:lnTo>
                    <a:pt x="12308542" y="6446762"/>
                  </a:lnTo>
                  <a:lnTo>
                    <a:pt x="12311930" y="6448997"/>
                  </a:lnTo>
                  <a:lnTo>
                    <a:pt x="12320609" y="6452699"/>
                  </a:lnTo>
                  <a:lnTo>
                    <a:pt x="12324754" y="6451310"/>
                  </a:lnTo>
                  <a:lnTo>
                    <a:pt x="12326178" y="6447971"/>
                  </a:lnTo>
                  <a:lnTo>
                    <a:pt x="12328078" y="6444442"/>
                  </a:lnTo>
                  <a:lnTo>
                    <a:pt x="12326688" y="6440299"/>
                  </a:lnTo>
                  <a:lnTo>
                    <a:pt x="12323300" y="6438064"/>
                  </a:lnTo>
                  <a:lnTo>
                    <a:pt x="12318628" y="6436071"/>
                  </a:lnTo>
                  <a:lnTo>
                    <a:pt x="12315098" y="6434171"/>
                  </a:lnTo>
                  <a:close/>
                </a:path>
                <a:path w="18103215" h="10339070">
                  <a:moveTo>
                    <a:pt x="11840155" y="6230392"/>
                  </a:moveTo>
                  <a:lnTo>
                    <a:pt x="11836199" y="6229494"/>
                  </a:lnTo>
                  <a:lnTo>
                    <a:pt x="11831525" y="6227500"/>
                  </a:lnTo>
                  <a:lnTo>
                    <a:pt x="11827710" y="6226267"/>
                  </a:lnTo>
                  <a:lnTo>
                    <a:pt x="11824093" y="6228275"/>
                  </a:lnTo>
                  <a:lnTo>
                    <a:pt x="11821102" y="6235285"/>
                  </a:lnTo>
                  <a:lnTo>
                    <a:pt x="11822967" y="6239238"/>
                  </a:lnTo>
                  <a:lnTo>
                    <a:pt x="11826306" y="6240662"/>
                  </a:lnTo>
                  <a:lnTo>
                    <a:pt x="11826781" y="6240470"/>
                  </a:lnTo>
                  <a:lnTo>
                    <a:pt x="11831789" y="6242606"/>
                  </a:lnTo>
                  <a:lnTo>
                    <a:pt x="11835604" y="6243838"/>
                  </a:lnTo>
                  <a:lnTo>
                    <a:pt x="11839222" y="6241831"/>
                  </a:lnTo>
                  <a:lnTo>
                    <a:pt x="11840789" y="6238159"/>
                  </a:lnTo>
                  <a:lnTo>
                    <a:pt x="11842021" y="6234345"/>
                  </a:lnTo>
                  <a:lnTo>
                    <a:pt x="11840155" y="6230392"/>
                  </a:lnTo>
                  <a:close/>
                </a:path>
                <a:path w="18103215" h="10339070">
                  <a:moveTo>
                    <a:pt x="12236449" y="6394703"/>
                  </a:moveTo>
                  <a:lnTo>
                    <a:pt x="12231971" y="6395949"/>
                  </a:lnTo>
                  <a:lnTo>
                    <a:pt x="12229886" y="6400584"/>
                  </a:lnTo>
                  <a:lnTo>
                    <a:pt x="12228504" y="6403151"/>
                  </a:lnTo>
                  <a:lnTo>
                    <a:pt x="12229892" y="6407294"/>
                  </a:lnTo>
                  <a:lnTo>
                    <a:pt x="12233423" y="6409195"/>
                  </a:lnTo>
                  <a:lnTo>
                    <a:pt x="12241768" y="6412754"/>
                  </a:lnTo>
                  <a:lnTo>
                    <a:pt x="12245911" y="6411366"/>
                  </a:lnTo>
                  <a:lnTo>
                    <a:pt x="12247853" y="6407065"/>
                  </a:lnTo>
                  <a:lnTo>
                    <a:pt x="12249235" y="6404497"/>
                  </a:lnTo>
                  <a:lnTo>
                    <a:pt x="12247847" y="6400354"/>
                  </a:lnTo>
                  <a:lnTo>
                    <a:pt x="12244317" y="6398454"/>
                  </a:lnTo>
                  <a:lnTo>
                    <a:pt x="12239644" y="6396460"/>
                  </a:lnTo>
                  <a:lnTo>
                    <a:pt x="12236449" y="6394703"/>
                  </a:lnTo>
                  <a:close/>
                </a:path>
                <a:path w="18103215" h="10339070">
                  <a:moveTo>
                    <a:pt x="11922984" y="6260990"/>
                  </a:moveTo>
                  <a:lnTo>
                    <a:pt x="11911300" y="6256006"/>
                  </a:lnTo>
                  <a:lnTo>
                    <a:pt x="11907348" y="6257870"/>
                  </a:lnTo>
                  <a:lnTo>
                    <a:pt x="11904215" y="6265215"/>
                  </a:lnTo>
                  <a:lnTo>
                    <a:pt x="11906081" y="6269167"/>
                  </a:lnTo>
                  <a:lnTo>
                    <a:pt x="11917763" y="6274151"/>
                  </a:lnTo>
                  <a:lnTo>
                    <a:pt x="11921716" y="6272286"/>
                  </a:lnTo>
                  <a:lnTo>
                    <a:pt x="11924849" y="6264941"/>
                  </a:lnTo>
                  <a:lnTo>
                    <a:pt x="11922984" y="6260990"/>
                  </a:lnTo>
                  <a:close/>
                </a:path>
                <a:path w="18103215" h="10339070">
                  <a:moveTo>
                    <a:pt x="12167817" y="6362270"/>
                  </a:moveTo>
                  <a:lnTo>
                    <a:pt x="12156134" y="6357287"/>
                  </a:lnTo>
                  <a:lnTo>
                    <a:pt x="12151989" y="6358676"/>
                  </a:lnTo>
                  <a:lnTo>
                    <a:pt x="12148999" y="6365686"/>
                  </a:lnTo>
                  <a:lnTo>
                    <a:pt x="12150246" y="6370164"/>
                  </a:lnTo>
                  <a:lnTo>
                    <a:pt x="12161929" y="6375147"/>
                  </a:lnTo>
                  <a:lnTo>
                    <a:pt x="12166073" y="6373758"/>
                  </a:lnTo>
                  <a:lnTo>
                    <a:pt x="12169064" y="6366748"/>
                  </a:lnTo>
                  <a:lnTo>
                    <a:pt x="12167817" y="6362270"/>
                  </a:lnTo>
                  <a:close/>
                </a:path>
                <a:path w="18103215" h="10339070">
                  <a:moveTo>
                    <a:pt x="12005386" y="6292588"/>
                  </a:moveTo>
                  <a:lnTo>
                    <a:pt x="11993367" y="6287462"/>
                  </a:lnTo>
                  <a:lnTo>
                    <a:pt x="11989416" y="6289328"/>
                  </a:lnTo>
                  <a:lnTo>
                    <a:pt x="11987850" y="6292999"/>
                  </a:lnTo>
                  <a:lnTo>
                    <a:pt x="11986730" y="6296466"/>
                  </a:lnTo>
                  <a:lnTo>
                    <a:pt x="11986618" y="6296814"/>
                  </a:lnTo>
                  <a:lnTo>
                    <a:pt x="11988148" y="6300623"/>
                  </a:lnTo>
                  <a:lnTo>
                    <a:pt x="12000166" y="6305750"/>
                  </a:lnTo>
                  <a:lnTo>
                    <a:pt x="12004119" y="6303884"/>
                  </a:lnTo>
                  <a:lnTo>
                    <a:pt x="12007252" y="6296540"/>
                  </a:lnTo>
                  <a:lnTo>
                    <a:pt x="12005386" y="6292588"/>
                  </a:lnTo>
                  <a:close/>
                </a:path>
                <a:path w="18103215" h="10339070">
                  <a:moveTo>
                    <a:pt x="12087410" y="6325998"/>
                  </a:moveTo>
                  <a:lnTo>
                    <a:pt x="12075391" y="6320872"/>
                  </a:lnTo>
                  <a:lnTo>
                    <a:pt x="12071105" y="6322595"/>
                  </a:lnTo>
                  <a:lnTo>
                    <a:pt x="12067972" y="6329939"/>
                  </a:lnTo>
                  <a:lnTo>
                    <a:pt x="12069695" y="6334224"/>
                  </a:lnTo>
                  <a:lnTo>
                    <a:pt x="12078041" y="6337785"/>
                  </a:lnTo>
                  <a:lnTo>
                    <a:pt x="12077849" y="6337308"/>
                  </a:lnTo>
                  <a:lnTo>
                    <a:pt x="12081521" y="6338875"/>
                  </a:lnTo>
                  <a:lnTo>
                    <a:pt x="12085665" y="6337486"/>
                  </a:lnTo>
                  <a:lnTo>
                    <a:pt x="12088798" y="6330142"/>
                  </a:lnTo>
                  <a:lnTo>
                    <a:pt x="12087410" y="6325998"/>
                  </a:lnTo>
                  <a:close/>
                </a:path>
                <a:path w="18103215" h="10339070">
                  <a:moveTo>
                    <a:pt x="1322951" y="1722793"/>
                  </a:moveTo>
                  <a:lnTo>
                    <a:pt x="1318615" y="1723706"/>
                  </a:lnTo>
                  <a:lnTo>
                    <a:pt x="1316190" y="1726617"/>
                  </a:lnTo>
                  <a:lnTo>
                    <a:pt x="1313622" y="1729862"/>
                  </a:lnTo>
                  <a:lnTo>
                    <a:pt x="1314535" y="1734197"/>
                  </a:lnTo>
                  <a:lnTo>
                    <a:pt x="1321216" y="1739809"/>
                  </a:lnTo>
                  <a:lnTo>
                    <a:pt x="1325890" y="1741803"/>
                  </a:lnTo>
                  <a:lnTo>
                    <a:pt x="1329272" y="1741273"/>
                  </a:lnTo>
                  <a:lnTo>
                    <a:pt x="1331221" y="1738553"/>
                  </a:lnTo>
                  <a:lnTo>
                    <a:pt x="1333790" y="1735308"/>
                  </a:lnTo>
                  <a:lnTo>
                    <a:pt x="1332877" y="1730973"/>
                  </a:lnTo>
                  <a:lnTo>
                    <a:pt x="1326195" y="1725361"/>
                  </a:lnTo>
                  <a:lnTo>
                    <a:pt x="1322951" y="1722793"/>
                  </a:lnTo>
                  <a:close/>
                </a:path>
                <a:path w="18103215" h="10339070">
                  <a:moveTo>
                    <a:pt x="1254140" y="1668583"/>
                  </a:moveTo>
                  <a:lnTo>
                    <a:pt x="1249613" y="1669020"/>
                  </a:lnTo>
                  <a:lnTo>
                    <a:pt x="1244763" y="1674841"/>
                  </a:lnTo>
                  <a:lnTo>
                    <a:pt x="1245199" y="1679368"/>
                  </a:lnTo>
                  <a:lnTo>
                    <a:pt x="1251880" y="1684980"/>
                  </a:lnTo>
                  <a:lnTo>
                    <a:pt x="1253549" y="1685692"/>
                  </a:lnTo>
                  <a:lnTo>
                    <a:pt x="1253407" y="1686026"/>
                  </a:lnTo>
                  <a:lnTo>
                    <a:pt x="1256411" y="1687307"/>
                  </a:lnTo>
                  <a:lnTo>
                    <a:pt x="1259794" y="1686778"/>
                  </a:lnTo>
                  <a:lnTo>
                    <a:pt x="1261743" y="1684058"/>
                  </a:lnTo>
                  <a:lnTo>
                    <a:pt x="1264169" y="1681147"/>
                  </a:lnTo>
                  <a:lnTo>
                    <a:pt x="1263732" y="1676620"/>
                  </a:lnTo>
                  <a:lnTo>
                    <a:pt x="1254140" y="1668583"/>
                  </a:lnTo>
                  <a:close/>
                </a:path>
                <a:path w="18103215" h="10339070">
                  <a:moveTo>
                    <a:pt x="1185374" y="1612419"/>
                  </a:moveTo>
                  <a:lnTo>
                    <a:pt x="1180847" y="1612855"/>
                  </a:lnTo>
                  <a:lnTo>
                    <a:pt x="1175996" y="1618677"/>
                  </a:lnTo>
                  <a:lnTo>
                    <a:pt x="1176433" y="1623204"/>
                  </a:lnTo>
                  <a:lnTo>
                    <a:pt x="1183114" y="1628816"/>
                  </a:lnTo>
                  <a:lnTo>
                    <a:pt x="1185117" y="1629670"/>
                  </a:lnTo>
                  <a:lnTo>
                    <a:pt x="1184641" y="1629862"/>
                  </a:lnTo>
                  <a:lnTo>
                    <a:pt x="1187646" y="1631143"/>
                  </a:lnTo>
                  <a:lnTo>
                    <a:pt x="1190836" y="1630137"/>
                  </a:lnTo>
                  <a:lnTo>
                    <a:pt x="1192977" y="1627894"/>
                  </a:lnTo>
                  <a:lnTo>
                    <a:pt x="1195402" y="1624983"/>
                  </a:lnTo>
                  <a:lnTo>
                    <a:pt x="1194966" y="1620456"/>
                  </a:lnTo>
                  <a:lnTo>
                    <a:pt x="1185374" y="1612419"/>
                  </a:lnTo>
                  <a:close/>
                </a:path>
                <a:path w="18103215" h="10339070">
                  <a:moveTo>
                    <a:pt x="1118037" y="1555681"/>
                  </a:moveTo>
                  <a:lnTo>
                    <a:pt x="1113510" y="1556118"/>
                  </a:lnTo>
                  <a:lnTo>
                    <a:pt x="1108659" y="1561939"/>
                  </a:lnTo>
                  <a:lnTo>
                    <a:pt x="1109096" y="1566466"/>
                  </a:lnTo>
                  <a:lnTo>
                    <a:pt x="1115776" y="1572078"/>
                  </a:lnTo>
                  <a:lnTo>
                    <a:pt x="1117779" y="1572932"/>
                  </a:lnTo>
                  <a:lnTo>
                    <a:pt x="1117303" y="1573123"/>
                  </a:lnTo>
                  <a:lnTo>
                    <a:pt x="1120308" y="1574405"/>
                  </a:lnTo>
                  <a:lnTo>
                    <a:pt x="1123499" y="1573399"/>
                  </a:lnTo>
                  <a:lnTo>
                    <a:pt x="1125640" y="1571155"/>
                  </a:lnTo>
                  <a:lnTo>
                    <a:pt x="1128065" y="1568244"/>
                  </a:lnTo>
                  <a:lnTo>
                    <a:pt x="1127629" y="1563718"/>
                  </a:lnTo>
                  <a:lnTo>
                    <a:pt x="1118037" y="1555681"/>
                  </a:lnTo>
                  <a:close/>
                </a:path>
                <a:path w="18103215" h="10339070">
                  <a:moveTo>
                    <a:pt x="1051887" y="1497082"/>
                  </a:moveTo>
                  <a:lnTo>
                    <a:pt x="1047361" y="1497518"/>
                  </a:lnTo>
                  <a:lnTo>
                    <a:pt x="1044935" y="1500429"/>
                  </a:lnTo>
                  <a:lnTo>
                    <a:pt x="1042033" y="1503532"/>
                  </a:lnTo>
                  <a:lnTo>
                    <a:pt x="1042470" y="1508058"/>
                  </a:lnTo>
                  <a:lnTo>
                    <a:pt x="1049151" y="1513670"/>
                  </a:lnTo>
                  <a:lnTo>
                    <a:pt x="1049677" y="1514290"/>
                  </a:lnTo>
                  <a:lnTo>
                    <a:pt x="1054016" y="1516140"/>
                  </a:lnTo>
                  <a:lnTo>
                    <a:pt x="1057065" y="1515468"/>
                  </a:lnTo>
                  <a:lnTo>
                    <a:pt x="1059206" y="1513224"/>
                  </a:lnTo>
                  <a:lnTo>
                    <a:pt x="1062108" y="1510122"/>
                  </a:lnTo>
                  <a:lnTo>
                    <a:pt x="1061670" y="1505595"/>
                  </a:lnTo>
                  <a:lnTo>
                    <a:pt x="1054990" y="1499983"/>
                  </a:lnTo>
                  <a:lnTo>
                    <a:pt x="1051887" y="1497082"/>
                  </a:lnTo>
                  <a:close/>
                </a:path>
                <a:path w="18103215" h="10339070">
                  <a:moveTo>
                    <a:pt x="986690" y="1438100"/>
                  </a:moveTo>
                  <a:lnTo>
                    <a:pt x="982306" y="1438202"/>
                  </a:lnTo>
                  <a:lnTo>
                    <a:pt x="979547" y="1440971"/>
                  </a:lnTo>
                  <a:lnTo>
                    <a:pt x="977121" y="1443882"/>
                  </a:lnTo>
                  <a:lnTo>
                    <a:pt x="977224" y="1448266"/>
                  </a:lnTo>
                  <a:lnTo>
                    <a:pt x="979993" y="1451025"/>
                  </a:lnTo>
                  <a:lnTo>
                    <a:pt x="983621" y="1454546"/>
                  </a:lnTo>
                  <a:lnTo>
                    <a:pt x="984146" y="1455164"/>
                  </a:lnTo>
                  <a:lnTo>
                    <a:pt x="988485" y="1457015"/>
                  </a:lnTo>
                  <a:lnTo>
                    <a:pt x="991534" y="1456344"/>
                  </a:lnTo>
                  <a:lnTo>
                    <a:pt x="993675" y="1454100"/>
                  </a:lnTo>
                  <a:lnTo>
                    <a:pt x="996100" y="1451189"/>
                  </a:lnTo>
                  <a:lnTo>
                    <a:pt x="995998" y="1446805"/>
                  </a:lnTo>
                  <a:lnTo>
                    <a:pt x="993229" y="1444046"/>
                  </a:lnTo>
                  <a:lnTo>
                    <a:pt x="989601" y="1440525"/>
                  </a:lnTo>
                  <a:lnTo>
                    <a:pt x="986690" y="1438100"/>
                  </a:lnTo>
                  <a:close/>
                </a:path>
                <a:path w="18103215" h="10339070">
                  <a:moveTo>
                    <a:pt x="922063" y="1377783"/>
                  </a:moveTo>
                  <a:lnTo>
                    <a:pt x="917679" y="1377885"/>
                  </a:lnTo>
                  <a:lnTo>
                    <a:pt x="912160" y="1383422"/>
                  </a:lnTo>
                  <a:lnTo>
                    <a:pt x="912263" y="1387806"/>
                  </a:lnTo>
                  <a:lnTo>
                    <a:pt x="915032" y="1390565"/>
                  </a:lnTo>
                  <a:lnTo>
                    <a:pt x="918659" y="1394086"/>
                  </a:lnTo>
                  <a:lnTo>
                    <a:pt x="919185" y="1394705"/>
                  </a:lnTo>
                  <a:lnTo>
                    <a:pt x="920854" y="1395417"/>
                  </a:lnTo>
                  <a:lnTo>
                    <a:pt x="920712" y="1395751"/>
                  </a:lnTo>
                  <a:lnTo>
                    <a:pt x="923382" y="1396890"/>
                  </a:lnTo>
                  <a:lnTo>
                    <a:pt x="926431" y="1396217"/>
                  </a:lnTo>
                  <a:lnTo>
                    <a:pt x="928571" y="1393974"/>
                  </a:lnTo>
                  <a:lnTo>
                    <a:pt x="931331" y="1391205"/>
                  </a:lnTo>
                  <a:lnTo>
                    <a:pt x="931228" y="1386821"/>
                  </a:lnTo>
                  <a:lnTo>
                    <a:pt x="928460" y="1384062"/>
                  </a:lnTo>
                  <a:lnTo>
                    <a:pt x="924832" y="1380542"/>
                  </a:lnTo>
                  <a:lnTo>
                    <a:pt x="922063" y="1377783"/>
                  </a:lnTo>
                  <a:close/>
                </a:path>
                <a:path w="18103215" h="10339070">
                  <a:moveTo>
                    <a:pt x="858673" y="1316415"/>
                  </a:moveTo>
                  <a:lnTo>
                    <a:pt x="854289" y="1316518"/>
                  </a:lnTo>
                  <a:lnTo>
                    <a:pt x="848770" y="1322055"/>
                  </a:lnTo>
                  <a:lnTo>
                    <a:pt x="848873" y="1326439"/>
                  </a:lnTo>
                  <a:lnTo>
                    <a:pt x="851642" y="1329198"/>
                  </a:lnTo>
                  <a:lnTo>
                    <a:pt x="855269" y="1332718"/>
                  </a:lnTo>
                  <a:lnTo>
                    <a:pt x="855795" y="1333337"/>
                  </a:lnTo>
                  <a:lnTo>
                    <a:pt x="860135" y="1335188"/>
                  </a:lnTo>
                  <a:lnTo>
                    <a:pt x="863041" y="1334850"/>
                  </a:lnTo>
                  <a:lnTo>
                    <a:pt x="865181" y="1332607"/>
                  </a:lnTo>
                  <a:lnTo>
                    <a:pt x="867941" y="1329838"/>
                  </a:lnTo>
                  <a:lnTo>
                    <a:pt x="867838" y="1325454"/>
                  </a:lnTo>
                  <a:lnTo>
                    <a:pt x="865069" y="1322695"/>
                  </a:lnTo>
                  <a:lnTo>
                    <a:pt x="861442" y="1319174"/>
                  </a:lnTo>
                  <a:lnTo>
                    <a:pt x="858673" y="1316415"/>
                  </a:lnTo>
                  <a:close/>
                </a:path>
                <a:path w="18103215" h="10339070">
                  <a:moveTo>
                    <a:pt x="797281" y="1253138"/>
                  </a:moveTo>
                  <a:lnTo>
                    <a:pt x="792564" y="1253098"/>
                  </a:lnTo>
                  <a:lnTo>
                    <a:pt x="789804" y="1255867"/>
                  </a:lnTo>
                  <a:lnTo>
                    <a:pt x="786711" y="1258493"/>
                  </a:lnTo>
                  <a:lnTo>
                    <a:pt x="786671" y="1263211"/>
                  </a:lnTo>
                  <a:lnTo>
                    <a:pt x="789440" y="1265970"/>
                  </a:lnTo>
                  <a:lnTo>
                    <a:pt x="793068" y="1269490"/>
                  </a:lnTo>
                  <a:lnTo>
                    <a:pt x="793784" y="1270585"/>
                  </a:lnTo>
                  <a:lnTo>
                    <a:pt x="798124" y="1272437"/>
                  </a:lnTo>
                  <a:lnTo>
                    <a:pt x="801173" y="1271764"/>
                  </a:lnTo>
                  <a:lnTo>
                    <a:pt x="803171" y="1269854"/>
                  </a:lnTo>
                  <a:lnTo>
                    <a:pt x="806264" y="1267228"/>
                  </a:lnTo>
                  <a:lnTo>
                    <a:pt x="806304" y="1262510"/>
                  </a:lnTo>
                  <a:lnTo>
                    <a:pt x="803536" y="1259751"/>
                  </a:lnTo>
                  <a:lnTo>
                    <a:pt x="799908" y="1256231"/>
                  </a:lnTo>
                  <a:lnTo>
                    <a:pt x="797281" y="1253138"/>
                  </a:lnTo>
                  <a:close/>
                </a:path>
                <a:path w="18103215" h="10339070">
                  <a:moveTo>
                    <a:pt x="736174" y="1189193"/>
                  </a:moveTo>
                  <a:lnTo>
                    <a:pt x="731599" y="1188820"/>
                  </a:lnTo>
                  <a:lnTo>
                    <a:pt x="726080" y="1194357"/>
                  </a:lnTo>
                  <a:lnTo>
                    <a:pt x="725707" y="1198932"/>
                  </a:lnTo>
                  <a:lnTo>
                    <a:pt x="728476" y="1201692"/>
                  </a:lnTo>
                  <a:lnTo>
                    <a:pt x="731961" y="1205545"/>
                  </a:lnTo>
                  <a:lnTo>
                    <a:pt x="732677" y="1206640"/>
                  </a:lnTo>
                  <a:lnTo>
                    <a:pt x="737017" y="1208491"/>
                  </a:lnTo>
                  <a:lnTo>
                    <a:pt x="740066" y="1207819"/>
                  </a:lnTo>
                  <a:lnTo>
                    <a:pt x="742065" y="1205910"/>
                  </a:lnTo>
                  <a:lnTo>
                    <a:pt x="744824" y="1203141"/>
                  </a:lnTo>
                  <a:lnTo>
                    <a:pt x="745197" y="1198565"/>
                  </a:lnTo>
                  <a:lnTo>
                    <a:pt x="742428" y="1195806"/>
                  </a:lnTo>
                  <a:lnTo>
                    <a:pt x="738943" y="1191952"/>
                  </a:lnTo>
                  <a:lnTo>
                    <a:pt x="736174" y="1189193"/>
                  </a:lnTo>
                  <a:close/>
                </a:path>
                <a:path w="18103215" h="10339070">
                  <a:moveTo>
                    <a:pt x="676972" y="1124482"/>
                  </a:moveTo>
                  <a:lnTo>
                    <a:pt x="672731" y="1124251"/>
                  </a:lnTo>
                  <a:lnTo>
                    <a:pt x="666545" y="1129503"/>
                  </a:lnTo>
                  <a:lnTo>
                    <a:pt x="666313" y="1133746"/>
                  </a:lnTo>
                  <a:lnTo>
                    <a:pt x="672091" y="1140550"/>
                  </a:lnTo>
                  <a:lnTo>
                    <a:pt x="672474" y="1141503"/>
                  </a:lnTo>
                  <a:lnTo>
                    <a:pt x="677148" y="1143496"/>
                  </a:lnTo>
                  <a:lnTo>
                    <a:pt x="680054" y="1143158"/>
                  </a:lnTo>
                  <a:lnTo>
                    <a:pt x="682053" y="1141248"/>
                  </a:lnTo>
                  <a:lnTo>
                    <a:pt x="685146" y="1138622"/>
                  </a:lnTo>
                  <a:lnTo>
                    <a:pt x="685377" y="1134381"/>
                  </a:lnTo>
                  <a:lnTo>
                    <a:pt x="676972" y="1124482"/>
                  </a:lnTo>
                  <a:close/>
                </a:path>
                <a:path w="18103215" h="10339070">
                  <a:moveTo>
                    <a:pt x="618625" y="1057769"/>
                  </a:moveTo>
                  <a:lnTo>
                    <a:pt x="614383" y="1057538"/>
                  </a:lnTo>
                  <a:lnTo>
                    <a:pt x="608197" y="1062790"/>
                  </a:lnTo>
                  <a:lnTo>
                    <a:pt x="607966" y="1067032"/>
                  </a:lnTo>
                  <a:lnTo>
                    <a:pt x="613744" y="1073836"/>
                  </a:lnTo>
                  <a:lnTo>
                    <a:pt x="614460" y="1074931"/>
                  </a:lnTo>
                  <a:lnTo>
                    <a:pt x="618800" y="1076783"/>
                  </a:lnTo>
                  <a:lnTo>
                    <a:pt x="621707" y="1076445"/>
                  </a:lnTo>
                  <a:lnTo>
                    <a:pt x="623705" y="1074535"/>
                  </a:lnTo>
                  <a:lnTo>
                    <a:pt x="626798" y="1071909"/>
                  </a:lnTo>
                  <a:lnTo>
                    <a:pt x="627029" y="1067667"/>
                  </a:lnTo>
                  <a:lnTo>
                    <a:pt x="618625" y="1057769"/>
                  </a:lnTo>
                  <a:close/>
                </a:path>
                <a:path w="18103215" h="10339070">
                  <a:moveTo>
                    <a:pt x="562374" y="990765"/>
                  </a:moveTo>
                  <a:lnTo>
                    <a:pt x="557941" y="990058"/>
                  </a:lnTo>
                  <a:lnTo>
                    <a:pt x="554848" y="992685"/>
                  </a:lnTo>
                  <a:lnTo>
                    <a:pt x="551897" y="994977"/>
                  </a:lnTo>
                  <a:lnTo>
                    <a:pt x="551190" y="999410"/>
                  </a:lnTo>
                  <a:lnTo>
                    <a:pt x="556967" y="1006215"/>
                  </a:lnTo>
                  <a:lnTo>
                    <a:pt x="557684" y="1007310"/>
                  </a:lnTo>
                  <a:lnTo>
                    <a:pt x="562023" y="1009161"/>
                  </a:lnTo>
                  <a:lnTo>
                    <a:pt x="564788" y="1009157"/>
                  </a:lnTo>
                  <a:lnTo>
                    <a:pt x="566786" y="1007247"/>
                  </a:lnTo>
                  <a:lnTo>
                    <a:pt x="569737" y="1004954"/>
                  </a:lnTo>
                  <a:lnTo>
                    <a:pt x="570444" y="1000521"/>
                  </a:lnTo>
                  <a:lnTo>
                    <a:pt x="564666" y="993716"/>
                  </a:lnTo>
                  <a:lnTo>
                    <a:pt x="562374" y="990765"/>
                  </a:lnTo>
                  <a:close/>
                </a:path>
                <a:path w="18103215" h="10339070">
                  <a:moveTo>
                    <a:pt x="507738" y="920900"/>
                  </a:moveTo>
                  <a:lnTo>
                    <a:pt x="503162" y="920527"/>
                  </a:lnTo>
                  <a:lnTo>
                    <a:pt x="500212" y="922819"/>
                  </a:lnTo>
                  <a:lnTo>
                    <a:pt x="497119" y="925446"/>
                  </a:lnTo>
                  <a:lnTo>
                    <a:pt x="496745" y="930021"/>
                  </a:lnTo>
                  <a:lnTo>
                    <a:pt x="499038" y="932972"/>
                  </a:lnTo>
                  <a:lnTo>
                    <a:pt x="502047" y="937017"/>
                  </a:lnTo>
                  <a:lnTo>
                    <a:pt x="502763" y="938112"/>
                  </a:lnTo>
                  <a:lnTo>
                    <a:pt x="507437" y="940106"/>
                  </a:lnTo>
                  <a:lnTo>
                    <a:pt x="510010" y="939625"/>
                  </a:lnTo>
                  <a:lnTo>
                    <a:pt x="512199" y="938192"/>
                  </a:lnTo>
                  <a:lnTo>
                    <a:pt x="515292" y="935566"/>
                  </a:lnTo>
                  <a:lnTo>
                    <a:pt x="515666" y="930990"/>
                  </a:lnTo>
                  <a:lnTo>
                    <a:pt x="513374" y="928039"/>
                  </a:lnTo>
                  <a:lnTo>
                    <a:pt x="510364" y="923994"/>
                  </a:lnTo>
                  <a:lnTo>
                    <a:pt x="507738" y="920900"/>
                  </a:lnTo>
                  <a:close/>
                </a:path>
                <a:path w="18103215" h="10339070">
                  <a:moveTo>
                    <a:pt x="454388" y="850795"/>
                  </a:moveTo>
                  <a:lnTo>
                    <a:pt x="449955" y="850088"/>
                  </a:lnTo>
                  <a:lnTo>
                    <a:pt x="447005" y="852380"/>
                  </a:lnTo>
                  <a:lnTo>
                    <a:pt x="443911" y="855007"/>
                  </a:lnTo>
                  <a:lnTo>
                    <a:pt x="443204" y="859439"/>
                  </a:lnTo>
                  <a:lnTo>
                    <a:pt x="445496" y="862390"/>
                  </a:lnTo>
                  <a:lnTo>
                    <a:pt x="448506" y="866435"/>
                  </a:lnTo>
                  <a:lnTo>
                    <a:pt x="449080" y="867864"/>
                  </a:lnTo>
                  <a:lnTo>
                    <a:pt x="453754" y="869858"/>
                  </a:lnTo>
                  <a:lnTo>
                    <a:pt x="456326" y="869377"/>
                  </a:lnTo>
                  <a:lnTo>
                    <a:pt x="458516" y="867944"/>
                  </a:lnTo>
                  <a:lnTo>
                    <a:pt x="461609" y="865317"/>
                  </a:lnTo>
                  <a:lnTo>
                    <a:pt x="462316" y="860884"/>
                  </a:lnTo>
                  <a:lnTo>
                    <a:pt x="460024" y="857934"/>
                  </a:lnTo>
                  <a:lnTo>
                    <a:pt x="457014" y="853888"/>
                  </a:lnTo>
                  <a:lnTo>
                    <a:pt x="454388" y="850795"/>
                  </a:lnTo>
                  <a:close/>
                </a:path>
                <a:path w="18103215" h="10339070">
                  <a:moveTo>
                    <a:pt x="403562" y="779399"/>
                  </a:moveTo>
                  <a:lnTo>
                    <a:pt x="399129" y="778691"/>
                  </a:lnTo>
                  <a:lnTo>
                    <a:pt x="392560" y="782991"/>
                  </a:lnTo>
                  <a:lnTo>
                    <a:pt x="391853" y="787425"/>
                  </a:lnTo>
                  <a:lnTo>
                    <a:pt x="394003" y="790709"/>
                  </a:lnTo>
                  <a:lnTo>
                    <a:pt x="397012" y="794755"/>
                  </a:lnTo>
                  <a:lnTo>
                    <a:pt x="397586" y="796184"/>
                  </a:lnTo>
                  <a:lnTo>
                    <a:pt x="402257" y="798176"/>
                  </a:lnTo>
                  <a:lnTo>
                    <a:pt x="404690" y="798030"/>
                  </a:lnTo>
                  <a:lnTo>
                    <a:pt x="410164" y="794447"/>
                  </a:lnTo>
                  <a:lnTo>
                    <a:pt x="410872" y="790013"/>
                  </a:lnTo>
                  <a:lnTo>
                    <a:pt x="408721" y="786729"/>
                  </a:lnTo>
                  <a:lnTo>
                    <a:pt x="405712" y="782683"/>
                  </a:lnTo>
                  <a:lnTo>
                    <a:pt x="403562" y="779399"/>
                  </a:lnTo>
                  <a:close/>
                </a:path>
                <a:path w="18103215" h="10339070">
                  <a:moveTo>
                    <a:pt x="354592" y="706426"/>
                  </a:moveTo>
                  <a:lnTo>
                    <a:pt x="350302" y="705385"/>
                  </a:lnTo>
                  <a:lnTo>
                    <a:pt x="343733" y="709685"/>
                  </a:lnTo>
                  <a:lnTo>
                    <a:pt x="342691" y="713976"/>
                  </a:lnTo>
                  <a:lnTo>
                    <a:pt x="344841" y="717261"/>
                  </a:lnTo>
                  <a:lnTo>
                    <a:pt x="347375" y="721497"/>
                  </a:lnTo>
                  <a:lnTo>
                    <a:pt x="348425" y="722734"/>
                  </a:lnTo>
                  <a:lnTo>
                    <a:pt x="350619" y="724065"/>
                  </a:lnTo>
                  <a:lnTo>
                    <a:pt x="350477" y="724399"/>
                  </a:lnTo>
                  <a:lnTo>
                    <a:pt x="352480" y="725253"/>
                  </a:lnTo>
                  <a:lnTo>
                    <a:pt x="354910" y="725106"/>
                  </a:lnTo>
                  <a:lnTo>
                    <a:pt x="360384" y="721523"/>
                  </a:lnTo>
                  <a:lnTo>
                    <a:pt x="361425" y="717232"/>
                  </a:lnTo>
                  <a:lnTo>
                    <a:pt x="359275" y="713947"/>
                  </a:lnTo>
                  <a:lnTo>
                    <a:pt x="356742" y="709711"/>
                  </a:lnTo>
                  <a:lnTo>
                    <a:pt x="354592" y="706426"/>
                  </a:lnTo>
                  <a:close/>
                </a:path>
                <a:path w="18103215" h="10339070">
                  <a:moveTo>
                    <a:pt x="307144" y="631736"/>
                  </a:moveTo>
                  <a:lnTo>
                    <a:pt x="302854" y="630695"/>
                  </a:lnTo>
                  <a:lnTo>
                    <a:pt x="296284" y="634995"/>
                  </a:lnTo>
                  <a:lnTo>
                    <a:pt x="295244" y="639285"/>
                  </a:lnTo>
                  <a:lnTo>
                    <a:pt x="297393" y="642570"/>
                  </a:lnTo>
                  <a:lnTo>
                    <a:pt x="299927" y="646807"/>
                  </a:lnTo>
                  <a:lnTo>
                    <a:pt x="300501" y="648235"/>
                  </a:lnTo>
                  <a:lnTo>
                    <a:pt x="303029" y="649708"/>
                  </a:lnTo>
                  <a:lnTo>
                    <a:pt x="303171" y="649375"/>
                  </a:lnTo>
                  <a:lnTo>
                    <a:pt x="305174" y="650229"/>
                  </a:lnTo>
                  <a:lnTo>
                    <a:pt x="307604" y="650082"/>
                  </a:lnTo>
                  <a:lnTo>
                    <a:pt x="309651" y="648983"/>
                  </a:lnTo>
                  <a:lnTo>
                    <a:pt x="312936" y="646832"/>
                  </a:lnTo>
                  <a:lnTo>
                    <a:pt x="313977" y="642542"/>
                  </a:lnTo>
                  <a:lnTo>
                    <a:pt x="311827" y="639257"/>
                  </a:lnTo>
                  <a:lnTo>
                    <a:pt x="309294" y="635021"/>
                  </a:lnTo>
                  <a:lnTo>
                    <a:pt x="307144" y="631736"/>
                  </a:lnTo>
                  <a:close/>
                </a:path>
                <a:path w="18103215" h="10339070">
                  <a:moveTo>
                    <a:pt x="261935" y="556422"/>
                  </a:moveTo>
                  <a:lnTo>
                    <a:pt x="257453" y="554904"/>
                  </a:lnTo>
                  <a:lnTo>
                    <a:pt x="254168" y="557055"/>
                  </a:lnTo>
                  <a:lnTo>
                    <a:pt x="251026" y="558871"/>
                  </a:lnTo>
                  <a:lnTo>
                    <a:pt x="249509" y="563354"/>
                  </a:lnTo>
                  <a:lnTo>
                    <a:pt x="251659" y="566637"/>
                  </a:lnTo>
                  <a:lnTo>
                    <a:pt x="254192" y="570875"/>
                  </a:lnTo>
                  <a:lnTo>
                    <a:pt x="255100" y="572445"/>
                  </a:lnTo>
                  <a:lnTo>
                    <a:pt x="257628" y="573918"/>
                  </a:lnTo>
                  <a:lnTo>
                    <a:pt x="259297" y="574630"/>
                  </a:lnTo>
                  <a:lnTo>
                    <a:pt x="261727" y="574484"/>
                  </a:lnTo>
                  <a:lnTo>
                    <a:pt x="263775" y="573384"/>
                  </a:lnTo>
                  <a:lnTo>
                    <a:pt x="266916" y="571569"/>
                  </a:lnTo>
                  <a:lnTo>
                    <a:pt x="268434" y="567086"/>
                  </a:lnTo>
                  <a:lnTo>
                    <a:pt x="266284" y="563801"/>
                  </a:lnTo>
                  <a:lnTo>
                    <a:pt x="263751" y="559564"/>
                  </a:lnTo>
                  <a:lnTo>
                    <a:pt x="261935" y="556422"/>
                  </a:lnTo>
                  <a:close/>
                </a:path>
                <a:path w="18103215" h="10339070">
                  <a:moveTo>
                    <a:pt x="219058" y="479341"/>
                  </a:moveTo>
                  <a:lnTo>
                    <a:pt x="214767" y="478300"/>
                  </a:lnTo>
                  <a:lnTo>
                    <a:pt x="207815" y="481648"/>
                  </a:lnTo>
                  <a:lnTo>
                    <a:pt x="206774" y="485938"/>
                  </a:lnTo>
                  <a:lnTo>
                    <a:pt x="208448" y="489414"/>
                  </a:lnTo>
                  <a:lnTo>
                    <a:pt x="210838" y="493986"/>
                  </a:lnTo>
                  <a:lnTo>
                    <a:pt x="211413" y="495414"/>
                  </a:lnTo>
                  <a:lnTo>
                    <a:pt x="214275" y="497029"/>
                  </a:lnTo>
                  <a:lnTo>
                    <a:pt x="215944" y="497741"/>
                  </a:lnTo>
                  <a:lnTo>
                    <a:pt x="218231" y="497928"/>
                  </a:lnTo>
                  <a:lnTo>
                    <a:pt x="220278" y="496829"/>
                  </a:lnTo>
                  <a:lnTo>
                    <a:pt x="223755" y="495155"/>
                  </a:lnTo>
                  <a:lnTo>
                    <a:pt x="224796" y="490864"/>
                  </a:lnTo>
                  <a:lnTo>
                    <a:pt x="223122" y="487388"/>
                  </a:lnTo>
                  <a:lnTo>
                    <a:pt x="220731" y="482818"/>
                  </a:lnTo>
                  <a:lnTo>
                    <a:pt x="219058" y="479341"/>
                  </a:lnTo>
                  <a:close/>
                </a:path>
                <a:path w="18103215" h="10339070">
                  <a:moveTo>
                    <a:pt x="178228" y="401161"/>
                  </a:moveTo>
                  <a:lnTo>
                    <a:pt x="174080" y="399786"/>
                  </a:lnTo>
                  <a:lnTo>
                    <a:pt x="167128" y="403133"/>
                  </a:lnTo>
                  <a:lnTo>
                    <a:pt x="165752" y="407282"/>
                  </a:lnTo>
                  <a:lnTo>
                    <a:pt x="167426" y="410758"/>
                  </a:lnTo>
                  <a:lnTo>
                    <a:pt x="176734" y="419463"/>
                  </a:lnTo>
                  <a:lnTo>
                    <a:pt x="178781" y="418363"/>
                  </a:lnTo>
                  <a:lnTo>
                    <a:pt x="182257" y="416689"/>
                  </a:lnTo>
                  <a:lnTo>
                    <a:pt x="183632" y="412541"/>
                  </a:lnTo>
                  <a:lnTo>
                    <a:pt x="181958" y="409065"/>
                  </a:lnTo>
                  <a:lnTo>
                    <a:pt x="179901" y="404637"/>
                  </a:lnTo>
                  <a:lnTo>
                    <a:pt x="178228" y="401161"/>
                  </a:lnTo>
                  <a:close/>
                </a:path>
                <a:path w="18103215" h="10339070">
                  <a:moveTo>
                    <a:pt x="140589" y="321974"/>
                  </a:moveTo>
                  <a:lnTo>
                    <a:pt x="136107" y="320456"/>
                  </a:lnTo>
                  <a:lnTo>
                    <a:pt x="132631" y="322131"/>
                  </a:lnTo>
                  <a:lnTo>
                    <a:pt x="128821" y="323663"/>
                  </a:lnTo>
                  <a:lnTo>
                    <a:pt x="127304" y="328143"/>
                  </a:lnTo>
                  <a:lnTo>
                    <a:pt x="128978" y="331620"/>
                  </a:lnTo>
                  <a:lnTo>
                    <a:pt x="131034" y="336049"/>
                  </a:lnTo>
                  <a:lnTo>
                    <a:pt x="131942" y="337620"/>
                  </a:lnTo>
                  <a:lnTo>
                    <a:pt x="134662" y="339568"/>
                  </a:lnTo>
                  <a:lnTo>
                    <a:pt x="136999" y="340565"/>
                  </a:lnTo>
                  <a:lnTo>
                    <a:pt x="138952" y="340611"/>
                  </a:lnTo>
                  <a:lnTo>
                    <a:pt x="140857" y="339845"/>
                  </a:lnTo>
                  <a:lnTo>
                    <a:pt x="144334" y="338170"/>
                  </a:lnTo>
                  <a:lnTo>
                    <a:pt x="145851" y="333688"/>
                  </a:lnTo>
                  <a:lnTo>
                    <a:pt x="144177" y="330213"/>
                  </a:lnTo>
                  <a:lnTo>
                    <a:pt x="142121" y="325784"/>
                  </a:lnTo>
                  <a:lnTo>
                    <a:pt x="140589" y="321974"/>
                  </a:lnTo>
                  <a:close/>
                </a:path>
                <a:path w="18103215" h="10339070">
                  <a:moveTo>
                    <a:pt x="104998" y="241688"/>
                  </a:moveTo>
                  <a:lnTo>
                    <a:pt x="100658" y="239837"/>
                  </a:lnTo>
                  <a:lnTo>
                    <a:pt x="97182" y="241511"/>
                  </a:lnTo>
                  <a:lnTo>
                    <a:pt x="93372" y="243042"/>
                  </a:lnTo>
                  <a:lnTo>
                    <a:pt x="91521" y="247381"/>
                  </a:lnTo>
                  <a:lnTo>
                    <a:pt x="93195" y="250858"/>
                  </a:lnTo>
                  <a:lnTo>
                    <a:pt x="95683" y="257048"/>
                  </a:lnTo>
                  <a:lnTo>
                    <a:pt x="98737" y="259140"/>
                  </a:lnTo>
                  <a:lnTo>
                    <a:pt x="100740" y="259995"/>
                  </a:lnTo>
                  <a:lnTo>
                    <a:pt x="102694" y="260039"/>
                  </a:lnTo>
                  <a:lnTo>
                    <a:pt x="108408" y="257742"/>
                  </a:lnTo>
                  <a:lnTo>
                    <a:pt x="110260" y="253401"/>
                  </a:lnTo>
                  <a:lnTo>
                    <a:pt x="108586" y="249926"/>
                  </a:lnTo>
                  <a:lnTo>
                    <a:pt x="106529" y="245498"/>
                  </a:lnTo>
                  <a:lnTo>
                    <a:pt x="104998" y="241688"/>
                  </a:lnTo>
                  <a:close/>
                </a:path>
                <a:path w="18103215" h="10339070">
                  <a:moveTo>
                    <a:pt x="67399" y="157783"/>
                  </a:moveTo>
                  <a:lnTo>
                    <a:pt x="63589" y="159315"/>
                  </a:lnTo>
                  <a:lnTo>
                    <a:pt x="60113" y="160989"/>
                  </a:lnTo>
                  <a:lnTo>
                    <a:pt x="58411" y="164208"/>
                  </a:lnTo>
                  <a:lnTo>
                    <a:pt x="58070" y="164852"/>
                  </a:lnTo>
                  <a:lnTo>
                    <a:pt x="62282" y="175329"/>
                  </a:lnTo>
                  <a:lnTo>
                    <a:pt x="63666" y="176709"/>
                  </a:lnTo>
                  <a:lnTo>
                    <a:pt x="67004" y="178133"/>
                  </a:lnTo>
                  <a:lnTo>
                    <a:pt x="68958" y="178177"/>
                  </a:lnTo>
                  <a:lnTo>
                    <a:pt x="70863" y="177411"/>
                  </a:lnTo>
                  <a:lnTo>
                    <a:pt x="74339" y="175738"/>
                  </a:lnTo>
                  <a:lnTo>
                    <a:pt x="76041" y="172518"/>
                  </a:lnTo>
                  <a:lnTo>
                    <a:pt x="76382" y="171874"/>
                  </a:lnTo>
                  <a:lnTo>
                    <a:pt x="72936" y="163303"/>
                  </a:lnTo>
                  <a:lnTo>
                    <a:pt x="71262" y="159826"/>
                  </a:lnTo>
                  <a:lnTo>
                    <a:pt x="67399" y="157783"/>
                  </a:lnTo>
                  <a:close/>
                </a:path>
                <a:path w="18103215" h="10339070">
                  <a:moveTo>
                    <a:pt x="41243" y="77576"/>
                  </a:moveTo>
                  <a:lnTo>
                    <a:pt x="37237" y="75868"/>
                  </a:lnTo>
                  <a:lnTo>
                    <a:pt x="33569" y="77066"/>
                  </a:lnTo>
                  <a:lnTo>
                    <a:pt x="29760" y="78596"/>
                  </a:lnTo>
                  <a:lnTo>
                    <a:pt x="28051" y="82602"/>
                  </a:lnTo>
                  <a:lnTo>
                    <a:pt x="29249" y="86270"/>
                  </a:lnTo>
                  <a:lnTo>
                    <a:pt x="30829" y="90891"/>
                  </a:lnTo>
                  <a:lnTo>
                    <a:pt x="31595" y="92795"/>
                  </a:lnTo>
                  <a:lnTo>
                    <a:pt x="32979" y="94174"/>
                  </a:lnTo>
                  <a:lnTo>
                    <a:pt x="36651" y="95741"/>
                  </a:lnTo>
                  <a:lnTo>
                    <a:pt x="38271" y="95643"/>
                  </a:lnTo>
                  <a:lnTo>
                    <a:pt x="40034" y="95212"/>
                  </a:lnTo>
                  <a:lnTo>
                    <a:pt x="43844" y="93680"/>
                  </a:lnTo>
                  <a:lnTo>
                    <a:pt x="45552" y="89674"/>
                  </a:lnTo>
                  <a:lnTo>
                    <a:pt x="44355" y="86006"/>
                  </a:lnTo>
                  <a:lnTo>
                    <a:pt x="42774" y="81387"/>
                  </a:lnTo>
                  <a:lnTo>
                    <a:pt x="41243" y="77576"/>
                  </a:lnTo>
                  <a:close/>
                </a:path>
                <a:path w="18103215" h="10339070">
                  <a:moveTo>
                    <a:pt x="15189" y="0"/>
                  </a:moveTo>
                  <a:lnTo>
                    <a:pt x="0" y="0"/>
                  </a:lnTo>
                  <a:lnTo>
                    <a:pt x="751" y="2303"/>
                  </a:lnTo>
                  <a:lnTo>
                    <a:pt x="2332" y="6922"/>
                  </a:lnTo>
                  <a:lnTo>
                    <a:pt x="2955" y="9161"/>
                  </a:lnTo>
                  <a:lnTo>
                    <a:pt x="4673" y="10683"/>
                  </a:lnTo>
                  <a:lnTo>
                    <a:pt x="8012" y="12107"/>
                  </a:lnTo>
                  <a:lnTo>
                    <a:pt x="9632" y="12009"/>
                  </a:lnTo>
                  <a:lnTo>
                    <a:pt x="11394" y="11577"/>
                  </a:lnTo>
                  <a:lnTo>
                    <a:pt x="15204" y="10045"/>
                  </a:lnTo>
                  <a:lnTo>
                    <a:pt x="16740" y="7141"/>
                  </a:lnTo>
                  <a:lnTo>
                    <a:pt x="17247" y="6182"/>
                  </a:lnTo>
                  <a:lnTo>
                    <a:pt x="16049" y="2515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753376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61796" y="1077"/>
              <a:ext cx="18238470" cy="10444480"/>
            </a:xfrm>
            <a:custGeom>
              <a:avLst/>
              <a:gdLst/>
              <a:ahLst/>
              <a:cxnLst/>
              <a:rect l="l" t="t" r="r" b="b"/>
              <a:pathLst>
                <a:path w="18238470" h="10444480">
                  <a:moveTo>
                    <a:pt x="16958630" y="10099983"/>
                  </a:moveTo>
                  <a:lnTo>
                    <a:pt x="16950618" y="10096565"/>
                  </a:lnTo>
                  <a:lnTo>
                    <a:pt x="16946666" y="10098431"/>
                  </a:lnTo>
                  <a:lnTo>
                    <a:pt x="16943676" y="10105442"/>
                  </a:lnTo>
                  <a:lnTo>
                    <a:pt x="16945541" y="10109393"/>
                  </a:lnTo>
                  <a:lnTo>
                    <a:pt x="16953219" y="10112668"/>
                  </a:lnTo>
                  <a:lnTo>
                    <a:pt x="16958630" y="10099983"/>
                  </a:lnTo>
                  <a:close/>
                </a:path>
                <a:path w="18238470" h="10444480">
                  <a:moveTo>
                    <a:pt x="16880656" y="10066327"/>
                  </a:moveTo>
                  <a:lnTo>
                    <a:pt x="16869640" y="10061628"/>
                  </a:lnTo>
                  <a:lnTo>
                    <a:pt x="16865355" y="10063351"/>
                  </a:lnTo>
                  <a:lnTo>
                    <a:pt x="16862507" y="10070028"/>
                  </a:lnTo>
                  <a:lnTo>
                    <a:pt x="16864229" y="10074313"/>
                  </a:lnTo>
                  <a:lnTo>
                    <a:pt x="16875245" y="10079013"/>
                  </a:lnTo>
                  <a:lnTo>
                    <a:pt x="16879532" y="10077290"/>
                  </a:lnTo>
                  <a:lnTo>
                    <a:pt x="16882380" y="10070614"/>
                  </a:lnTo>
                  <a:lnTo>
                    <a:pt x="16880656" y="10066327"/>
                  </a:lnTo>
                  <a:close/>
                </a:path>
                <a:path w="18238470" h="10444480">
                  <a:moveTo>
                    <a:pt x="17043039" y="10135200"/>
                  </a:moveTo>
                  <a:lnTo>
                    <a:pt x="17031689" y="10130358"/>
                  </a:lnTo>
                  <a:lnTo>
                    <a:pt x="17027736" y="10132223"/>
                  </a:lnTo>
                  <a:lnTo>
                    <a:pt x="17024746" y="10139234"/>
                  </a:lnTo>
                  <a:lnTo>
                    <a:pt x="17026612" y="10143186"/>
                  </a:lnTo>
                  <a:lnTo>
                    <a:pt x="17029949" y="10144610"/>
                  </a:lnTo>
                  <a:lnTo>
                    <a:pt x="17030092" y="10144276"/>
                  </a:lnTo>
                  <a:lnTo>
                    <a:pt x="17038104" y="10147694"/>
                  </a:lnTo>
                  <a:lnTo>
                    <a:pt x="17042056" y="10145828"/>
                  </a:lnTo>
                  <a:lnTo>
                    <a:pt x="17044904" y="10139152"/>
                  </a:lnTo>
                  <a:lnTo>
                    <a:pt x="17043039" y="10135200"/>
                  </a:lnTo>
                  <a:close/>
                </a:path>
                <a:path w="18238470" h="10444480">
                  <a:moveTo>
                    <a:pt x="16800724" y="10029863"/>
                  </a:moveTo>
                  <a:lnTo>
                    <a:pt x="16789710" y="10025165"/>
                  </a:lnTo>
                  <a:lnTo>
                    <a:pt x="16785565" y="10026554"/>
                  </a:lnTo>
                  <a:lnTo>
                    <a:pt x="16782717" y="10033231"/>
                  </a:lnTo>
                  <a:lnTo>
                    <a:pt x="16784298" y="10037850"/>
                  </a:lnTo>
                  <a:lnTo>
                    <a:pt x="16794981" y="10042407"/>
                  </a:lnTo>
                  <a:lnTo>
                    <a:pt x="16799124" y="10041018"/>
                  </a:lnTo>
                  <a:lnTo>
                    <a:pt x="16800548" y="10037680"/>
                  </a:lnTo>
                  <a:lnTo>
                    <a:pt x="16802306" y="10034484"/>
                  </a:lnTo>
                  <a:lnTo>
                    <a:pt x="16800724" y="10029863"/>
                  </a:lnTo>
                  <a:close/>
                </a:path>
                <a:path w="18238470" h="10444480">
                  <a:moveTo>
                    <a:pt x="17125297" y="10167132"/>
                  </a:moveTo>
                  <a:lnTo>
                    <a:pt x="17117285" y="10163714"/>
                  </a:lnTo>
                  <a:lnTo>
                    <a:pt x="17113805" y="10162624"/>
                  </a:lnTo>
                  <a:lnTo>
                    <a:pt x="17109853" y="10164490"/>
                  </a:lnTo>
                  <a:lnTo>
                    <a:pt x="17107005" y="10171166"/>
                  </a:lnTo>
                  <a:lnTo>
                    <a:pt x="17108870" y="10175119"/>
                  </a:lnTo>
                  <a:lnTo>
                    <a:pt x="17116882" y="10178536"/>
                  </a:lnTo>
                  <a:lnTo>
                    <a:pt x="17120363" y="10179627"/>
                  </a:lnTo>
                  <a:lnTo>
                    <a:pt x="17124315" y="10177761"/>
                  </a:lnTo>
                  <a:lnTo>
                    <a:pt x="17125739" y="10174423"/>
                  </a:lnTo>
                  <a:lnTo>
                    <a:pt x="17126635" y="10171649"/>
                  </a:lnTo>
                  <a:lnTo>
                    <a:pt x="17126971" y="10170609"/>
                  </a:lnTo>
                  <a:lnTo>
                    <a:pt x="17125297" y="10167132"/>
                  </a:lnTo>
                  <a:close/>
                </a:path>
                <a:path w="18238470" h="10444480">
                  <a:moveTo>
                    <a:pt x="16718835" y="9990592"/>
                  </a:moveTo>
                  <a:lnTo>
                    <a:pt x="16711156" y="9987317"/>
                  </a:lnTo>
                  <a:lnTo>
                    <a:pt x="16706678" y="9988563"/>
                  </a:lnTo>
                  <a:lnTo>
                    <a:pt x="16703688" y="9995574"/>
                  </a:lnTo>
                  <a:lnTo>
                    <a:pt x="16705083" y="9999720"/>
                  </a:lnTo>
                  <a:lnTo>
                    <a:pt x="16708273" y="10001475"/>
                  </a:lnTo>
                  <a:lnTo>
                    <a:pt x="16712612" y="10003326"/>
                  </a:lnTo>
                  <a:lnTo>
                    <a:pt x="16713090" y="10003135"/>
                  </a:lnTo>
                  <a:lnTo>
                    <a:pt x="16716427" y="10004559"/>
                  </a:lnTo>
                  <a:lnTo>
                    <a:pt x="16720572" y="10003170"/>
                  </a:lnTo>
                  <a:lnTo>
                    <a:pt x="16723420" y="9996493"/>
                  </a:lnTo>
                  <a:lnTo>
                    <a:pt x="16722030" y="9992350"/>
                  </a:lnTo>
                  <a:lnTo>
                    <a:pt x="16718835" y="9990592"/>
                  </a:lnTo>
                  <a:close/>
                </a:path>
                <a:path w="18238470" h="10444480">
                  <a:moveTo>
                    <a:pt x="17207460" y="10197445"/>
                  </a:moveTo>
                  <a:lnTo>
                    <a:pt x="17203979" y="10196355"/>
                  </a:lnTo>
                  <a:lnTo>
                    <a:pt x="17199640" y="10194504"/>
                  </a:lnTo>
                  <a:lnTo>
                    <a:pt x="17195825" y="10193271"/>
                  </a:lnTo>
                  <a:lnTo>
                    <a:pt x="17192205" y="10195278"/>
                  </a:lnTo>
                  <a:lnTo>
                    <a:pt x="17190781" y="10198616"/>
                  </a:lnTo>
                  <a:lnTo>
                    <a:pt x="17190018" y="10201053"/>
                  </a:lnTo>
                  <a:lnTo>
                    <a:pt x="17189691" y="10202096"/>
                  </a:lnTo>
                  <a:lnTo>
                    <a:pt x="17191222" y="10205907"/>
                  </a:lnTo>
                  <a:lnTo>
                    <a:pt x="17194560" y="10207331"/>
                  </a:lnTo>
                  <a:lnTo>
                    <a:pt x="17194703" y="10206997"/>
                  </a:lnTo>
                  <a:lnTo>
                    <a:pt x="17199377" y="10208991"/>
                  </a:lnTo>
                  <a:lnTo>
                    <a:pt x="17203191" y="10210223"/>
                  </a:lnTo>
                  <a:lnTo>
                    <a:pt x="17207143" y="10208358"/>
                  </a:lnTo>
                  <a:lnTo>
                    <a:pt x="17208996" y="10202440"/>
                  </a:lnTo>
                  <a:lnTo>
                    <a:pt x="17209323" y="10201396"/>
                  </a:lnTo>
                  <a:lnTo>
                    <a:pt x="17207460" y="10197445"/>
                  </a:lnTo>
                  <a:close/>
                </a:path>
                <a:path w="18238470" h="10444480">
                  <a:moveTo>
                    <a:pt x="16639708" y="9951315"/>
                  </a:moveTo>
                  <a:lnTo>
                    <a:pt x="16632030" y="9948040"/>
                  </a:lnTo>
                  <a:lnTo>
                    <a:pt x="16627553" y="9949287"/>
                  </a:lnTo>
                  <a:lnTo>
                    <a:pt x="16624705" y="9955964"/>
                  </a:lnTo>
                  <a:lnTo>
                    <a:pt x="16626093" y="9960106"/>
                  </a:lnTo>
                  <a:lnTo>
                    <a:pt x="16629146" y="9962198"/>
                  </a:lnTo>
                  <a:lnTo>
                    <a:pt x="16637159" y="9965616"/>
                  </a:lnTo>
                  <a:lnTo>
                    <a:pt x="16641303" y="9964227"/>
                  </a:lnTo>
                  <a:lnTo>
                    <a:pt x="16644151" y="9957550"/>
                  </a:lnTo>
                  <a:lnTo>
                    <a:pt x="16642763" y="9953407"/>
                  </a:lnTo>
                  <a:lnTo>
                    <a:pt x="16639708" y="9951315"/>
                  </a:lnTo>
                  <a:close/>
                </a:path>
                <a:path w="18238470" h="10444480">
                  <a:moveTo>
                    <a:pt x="17290333" y="10226088"/>
                  </a:moveTo>
                  <a:lnTo>
                    <a:pt x="17286709" y="10225331"/>
                  </a:lnTo>
                  <a:lnTo>
                    <a:pt x="17279030" y="10222056"/>
                  </a:lnTo>
                  <a:lnTo>
                    <a:pt x="17275270" y="10224398"/>
                  </a:lnTo>
                  <a:lnTo>
                    <a:pt x="17273846" y="10227736"/>
                  </a:lnTo>
                  <a:lnTo>
                    <a:pt x="17273215" y="10229834"/>
                  </a:lnTo>
                  <a:lnTo>
                    <a:pt x="17272899" y="10230883"/>
                  </a:lnTo>
                  <a:lnTo>
                    <a:pt x="17274431" y="10234693"/>
                  </a:lnTo>
                  <a:lnTo>
                    <a:pt x="17278102" y="10236259"/>
                  </a:lnTo>
                  <a:lnTo>
                    <a:pt x="17278245" y="10235925"/>
                  </a:lnTo>
                  <a:lnTo>
                    <a:pt x="17285921" y="10239200"/>
                  </a:lnTo>
                  <a:lnTo>
                    <a:pt x="17289683" y="10236859"/>
                  </a:lnTo>
                  <a:lnTo>
                    <a:pt x="17292531" y="10230182"/>
                  </a:lnTo>
                  <a:lnTo>
                    <a:pt x="17290333" y="10226088"/>
                  </a:lnTo>
                  <a:close/>
                </a:path>
                <a:path w="18238470" h="10444480">
                  <a:moveTo>
                    <a:pt x="16553474" y="9907429"/>
                  </a:moveTo>
                  <a:lnTo>
                    <a:pt x="16548996" y="9908675"/>
                  </a:lnTo>
                  <a:lnTo>
                    <a:pt x="16547572" y="9912013"/>
                  </a:lnTo>
                  <a:lnTo>
                    <a:pt x="16545814" y="9915209"/>
                  </a:lnTo>
                  <a:lnTo>
                    <a:pt x="16547202" y="9919353"/>
                  </a:lnTo>
                  <a:lnTo>
                    <a:pt x="16550257" y="9921444"/>
                  </a:lnTo>
                  <a:lnTo>
                    <a:pt x="16558269" y="9924862"/>
                  </a:lnTo>
                  <a:lnTo>
                    <a:pt x="16562270" y="9923806"/>
                  </a:lnTo>
                  <a:lnTo>
                    <a:pt x="16563694" y="9920468"/>
                  </a:lnTo>
                  <a:lnTo>
                    <a:pt x="16565451" y="9917273"/>
                  </a:lnTo>
                  <a:lnTo>
                    <a:pt x="16564063" y="9913129"/>
                  </a:lnTo>
                  <a:lnTo>
                    <a:pt x="16561010" y="9911037"/>
                  </a:lnTo>
                  <a:lnTo>
                    <a:pt x="16556670" y="9909186"/>
                  </a:lnTo>
                  <a:lnTo>
                    <a:pt x="16553474" y="9907429"/>
                  </a:lnTo>
                  <a:close/>
                </a:path>
                <a:path w="18238470" h="10444480">
                  <a:moveTo>
                    <a:pt x="17374251" y="10253204"/>
                  </a:moveTo>
                  <a:lnTo>
                    <a:pt x="17370628" y="10252448"/>
                  </a:lnTo>
                  <a:lnTo>
                    <a:pt x="17366287" y="10250596"/>
                  </a:lnTo>
                  <a:lnTo>
                    <a:pt x="17362807" y="10249506"/>
                  </a:lnTo>
                  <a:lnTo>
                    <a:pt x="17358713" y="10251706"/>
                  </a:lnTo>
                  <a:lnTo>
                    <a:pt x="17356533" y="10258667"/>
                  </a:lnTo>
                  <a:lnTo>
                    <a:pt x="17358206" y="10262143"/>
                  </a:lnTo>
                  <a:lnTo>
                    <a:pt x="17361879" y="10263709"/>
                  </a:lnTo>
                  <a:lnTo>
                    <a:pt x="17362355" y="10263519"/>
                  </a:lnTo>
                  <a:lnTo>
                    <a:pt x="17366695" y="10265370"/>
                  </a:lnTo>
                  <a:lnTo>
                    <a:pt x="17370176" y="10266460"/>
                  </a:lnTo>
                  <a:lnTo>
                    <a:pt x="17374270" y="10264260"/>
                  </a:lnTo>
                  <a:lnTo>
                    <a:pt x="17375360" y="10260780"/>
                  </a:lnTo>
                  <a:lnTo>
                    <a:pt x="17376593" y="10256965"/>
                  </a:lnTo>
                  <a:lnTo>
                    <a:pt x="17374251" y="10253204"/>
                  </a:lnTo>
                  <a:close/>
                </a:path>
                <a:path w="18238470" h="10444480">
                  <a:moveTo>
                    <a:pt x="16476153" y="9865765"/>
                  </a:moveTo>
                  <a:lnTo>
                    <a:pt x="16472009" y="9867154"/>
                  </a:lnTo>
                  <a:lnTo>
                    <a:pt x="16468493" y="9873546"/>
                  </a:lnTo>
                  <a:lnTo>
                    <a:pt x="16469742" y="9878024"/>
                  </a:lnTo>
                  <a:lnTo>
                    <a:pt x="16472795" y="9880115"/>
                  </a:lnTo>
                  <a:lnTo>
                    <a:pt x="16481140" y="9883675"/>
                  </a:lnTo>
                  <a:lnTo>
                    <a:pt x="16485140" y="9882619"/>
                  </a:lnTo>
                  <a:lnTo>
                    <a:pt x="16486565" y="9879281"/>
                  </a:lnTo>
                  <a:lnTo>
                    <a:pt x="16488322" y="9876086"/>
                  </a:lnTo>
                  <a:lnTo>
                    <a:pt x="16487076" y="9871608"/>
                  </a:lnTo>
                  <a:lnTo>
                    <a:pt x="16484023" y="9869517"/>
                  </a:lnTo>
                  <a:lnTo>
                    <a:pt x="16479684" y="9867666"/>
                  </a:lnTo>
                  <a:lnTo>
                    <a:pt x="16476153" y="9865765"/>
                  </a:lnTo>
                  <a:close/>
                </a:path>
                <a:path w="18238470" h="10444480">
                  <a:moveTo>
                    <a:pt x="17458691" y="10278176"/>
                  </a:moveTo>
                  <a:lnTo>
                    <a:pt x="17455210" y="10277085"/>
                  </a:lnTo>
                  <a:lnTo>
                    <a:pt x="17450585" y="10275902"/>
                  </a:lnTo>
                  <a:lnTo>
                    <a:pt x="17446771" y="10274670"/>
                  </a:lnTo>
                  <a:lnTo>
                    <a:pt x="17443009" y="10277010"/>
                  </a:lnTo>
                  <a:lnTo>
                    <a:pt x="17440829" y="10283972"/>
                  </a:lnTo>
                  <a:lnTo>
                    <a:pt x="17442836" y="10287590"/>
                  </a:lnTo>
                  <a:lnTo>
                    <a:pt x="17446509" y="10289156"/>
                  </a:lnTo>
                  <a:lnTo>
                    <a:pt x="17451134" y="10290341"/>
                  </a:lnTo>
                  <a:lnTo>
                    <a:pt x="17454948" y="10291573"/>
                  </a:lnTo>
                  <a:lnTo>
                    <a:pt x="17458708" y="10289231"/>
                  </a:lnTo>
                  <a:lnTo>
                    <a:pt x="17459798" y="10285750"/>
                  </a:lnTo>
                  <a:lnTo>
                    <a:pt x="17461031" y="10281936"/>
                  </a:lnTo>
                  <a:lnTo>
                    <a:pt x="17458691" y="10278176"/>
                  </a:lnTo>
                  <a:close/>
                </a:path>
                <a:path w="18238470" h="10444480">
                  <a:moveTo>
                    <a:pt x="16399262" y="9823102"/>
                  </a:moveTo>
                  <a:lnTo>
                    <a:pt x="16394784" y="9824348"/>
                  </a:lnTo>
                  <a:lnTo>
                    <a:pt x="16391268" y="9830740"/>
                  </a:lnTo>
                  <a:lnTo>
                    <a:pt x="16392657" y="9834883"/>
                  </a:lnTo>
                  <a:lnTo>
                    <a:pt x="16395567" y="9837308"/>
                  </a:lnTo>
                  <a:lnTo>
                    <a:pt x="16403914" y="9840868"/>
                  </a:lnTo>
                  <a:lnTo>
                    <a:pt x="16407582" y="9839671"/>
                  </a:lnTo>
                  <a:lnTo>
                    <a:pt x="16411097" y="9833280"/>
                  </a:lnTo>
                  <a:lnTo>
                    <a:pt x="16409709" y="9829136"/>
                  </a:lnTo>
                  <a:lnTo>
                    <a:pt x="16406797" y="9826711"/>
                  </a:lnTo>
                  <a:lnTo>
                    <a:pt x="16402458" y="9824859"/>
                  </a:lnTo>
                  <a:lnTo>
                    <a:pt x="16399262" y="9823102"/>
                  </a:lnTo>
                  <a:close/>
                </a:path>
                <a:path w="18238470" h="10444480">
                  <a:moveTo>
                    <a:pt x="17543081" y="10302336"/>
                  </a:moveTo>
                  <a:lnTo>
                    <a:pt x="17539599" y="10301246"/>
                  </a:lnTo>
                  <a:lnTo>
                    <a:pt x="17534975" y="10300062"/>
                  </a:lnTo>
                  <a:lnTo>
                    <a:pt x="17531495" y="10298972"/>
                  </a:lnTo>
                  <a:lnTo>
                    <a:pt x="17527735" y="10301314"/>
                  </a:lnTo>
                  <a:lnTo>
                    <a:pt x="17526645" y="10304794"/>
                  </a:lnTo>
                  <a:lnTo>
                    <a:pt x="17526031" y="10308084"/>
                  </a:lnTo>
                  <a:lnTo>
                    <a:pt x="17527704" y="10311560"/>
                  </a:lnTo>
                  <a:lnTo>
                    <a:pt x="17531377" y="10313127"/>
                  </a:lnTo>
                  <a:lnTo>
                    <a:pt x="17536000" y="10314310"/>
                  </a:lnTo>
                  <a:lnTo>
                    <a:pt x="17539480" y="10315400"/>
                  </a:lnTo>
                  <a:lnTo>
                    <a:pt x="17543242" y="10313059"/>
                  </a:lnTo>
                  <a:lnTo>
                    <a:pt x="17545423" y="10306098"/>
                  </a:lnTo>
                  <a:lnTo>
                    <a:pt x="17543081" y="10302336"/>
                  </a:lnTo>
                  <a:close/>
                </a:path>
                <a:path w="18238470" h="10444480">
                  <a:moveTo>
                    <a:pt x="16323415" y="9778911"/>
                  </a:moveTo>
                  <a:lnTo>
                    <a:pt x="16319273" y="9780300"/>
                  </a:lnTo>
                  <a:lnTo>
                    <a:pt x="16315089" y="9786407"/>
                  </a:lnTo>
                  <a:lnTo>
                    <a:pt x="16316335" y="9790884"/>
                  </a:lnTo>
                  <a:lnTo>
                    <a:pt x="16319531" y="9792642"/>
                  </a:lnTo>
                  <a:lnTo>
                    <a:pt x="16323585" y="9795161"/>
                  </a:lnTo>
                  <a:lnTo>
                    <a:pt x="16324254" y="9795446"/>
                  </a:lnTo>
                  <a:lnTo>
                    <a:pt x="16324112" y="9795780"/>
                  </a:lnTo>
                  <a:lnTo>
                    <a:pt x="16327449" y="9797204"/>
                  </a:lnTo>
                  <a:lnTo>
                    <a:pt x="16331117" y="9796007"/>
                  </a:lnTo>
                  <a:lnTo>
                    <a:pt x="16332348" y="9793769"/>
                  </a:lnTo>
                  <a:lnTo>
                    <a:pt x="16332875" y="9792811"/>
                  </a:lnTo>
                  <a:lnTo>
                    <a:pt x="16334967" y="9789757"/>
                  </a:lnTo>
                  <a:lnTo>
                    <a:pt x="16333719" y="9785279"/>
                  </a:lnTo>
                  <a:lnTo>
                    <a:pt x="16330523" y="9783521"/>
                  </a:lnTo>
                  <a:lnTo>
                    <a:pt x="16326467" y="9781002"/>
                  </a:lnTo>
                  <a:lnTo>
                    <a:pt x="16323415" y="9778911"/>
                  </a:lnTo>
                  <a:close/>
                </a:path>
                <a:path w="18238470" h="10444480">
                  <a:moveTo>
                    <a:pt x="17628611" y="10323827"/>
                  </a:moveTo>
                  <a:lnTo>
                    <a:pt x="17624987" y="10323071"/>
                  </a:lnTo>
                  <a:lnTo>
                    <a:pt x="17620363" y="10321887"/>
                  </a:lnTo>
                  <a:lnTo>
                    <a:pt x="17616405" y="10320989"/>
                  </a:lnTo>
                  <a:lnTo>
                    <a:pt x="17612646" y="10323331"/>
                  </a:lnTo>
                  <a:lnTo>
                    <a:pt x="17611889" y="10326953"/>
                  </a:lnTo>
                  <a:lnTo>
                    <a:pt x="17611275" y="10330242"/>
                  </a:lnTo>
                  <a:lnTo>
                    <a:pt x="17612947" y="10333717"/>
                  </a:lnTo>
                  <a:lnTo>
                    <a:pt x="17616954" y="10335427"/>
                  </a:lnTo>
                  <a:lnTo>
                    <a:pt x="17621579" y="10336611"/>
                  </a:lnTo>
                  <a:lnTo>
                    <a:pt x="17625536" y="10337509"/>
                  </a:lnTo>
                  <a:lnTo>
                    <a:pt x="17629296" y="10335168"/>
                  </a:lnTo>
                  <a:lnTo>
                    <a:pt x="17630052" y="10331544"/>
                  </a:lnTo>
                  <a:lnTo>
                    <a:pt x="17630951" y="10327588"/>
                  </a:lnTo>
                  <a:lnTo>
                    <a:pt x="17628611" y="10323827"/>
                  </a:lnTo>
                  <a:close/>
                </a:path>
                <a:path w="18238470" h="10444480">
                  <a:moveTo>
                    <a:pt x="16247044" y="9734102"/>
                  </a:moveTo>
                  <a:lnTo>
                    <a:pt x="16242565" y="9735347"/>
                  </a:lnTo>
                  <a:lnTo>
                    <a:pt x="16241335" y="9737585"/>
                  </a:lnTo>
                  <a:lnTo>
                    <a:pt x="16240808" y="9738544"/>
                  </a:lnTo>
                  <a:lnTo>
                    <a:pt x="16238716" y="9741597"/>
                  </a:lnTo>
                  <a:lnTo>
                    <a:pt x="16239963" y="9746075"/>
                  </a:lnTo>
                  <a:lnTo>
                    <a:pt x="16243160" y="9747833"/>
                  </a:lnTo>
                  <a:lnTo>
                    <a:pt x="16247214" y="9750352"/>
                  </a:lnTo>
                  <a:lnTo>
                    <a:pt x="16251219" y="9752060"/>
                  </a:lnTo>
                  <a:lnTo>
                    <a:pt x="16254887" y="9750863"/>
                  </a:lnTo>
                  <a:lnTo>
                    <a:pt x="16255964" y="9748955"/>
                  </a:lnTo>
                  <a:lnTo>
                    <a:pt x="16256502" y="9748001"/>
                  </a:lnTo>
                  <a:lnTo>
                    <a:pt x="16258594" y="9744948"/>
                  </a:lnTo>
                  <a:lnTo>
                    <a:pt x="16257348" y="9740470"/>
                  </a:lnTo>
                  <a:lnTo>
                    <a:pt x="16254152" y="9738712"/>
                  </a:lnTo>
                  <a:lnTo>
                    <a:pt x="16250097" y="9736193"/>
                  </a:lnTo>
                  <a:lnTo>
                    <a:pt x="16247044" y="9734102"/>
                  </a:lnTo>
                  <a:close/>
                </a:path>
                <a:path w="18238470" h="10444480">
                  <a:moveTo>
                    <a:pt x="16171908" y="9688242"/>
                  </a:moveTo>
                  <a:lnTo>
                    <a:pt x="16167908" y="9689297"/>
                  </a:lnTo>
                  <a:lnTo>
                    <a:pt x="16165817" y="9692351"/>
                  </a:lnTo>
                  <a:lnTo>
                    <a:pt x="16164435" y="9694918"/>
                  </a:lnTo>
                  <a:lnTo>
                    <a:pt x="16163917" y="9695880"/>
                  </a:lnTo>
                  <a:lnTo>
                    <a:pt x="16164970" y="9699881"/>
                  </a:lnTo>
                  <a:lnTo>
                    <a:pt x="16168024" y="9701972"/>
                  </a:lnTo>
                  <a:lnTo>
                    <a:pt x="16172079" y="9704492"/>
                  </a:lnTo>
                  <a:lnTo>
                    <a:pt x="16176419" y="9706343"/>
                  </a:lnTo>
                  <a:lnTo>
                    <a:pt x="16180088" y="9705146"/>
                  </a:lnTo>
                  <a:lnTo>
                    <a:pt x="16181164" y="9703238"/>
                  </a:lnTo>
                  <a:lnTo>
                    <a:pt x="16181703" y="9702284"/>
                  </a:lnTo>
                  <a:lnTo>
                    <a:pt x="16183085" y="9699717"/>
                  </a:lnTo>
                  <a:lnTo>
                    <a:pt x="16183603" y="9698754"/>
                  </a:lnTo>
                  <a:lnTo>
                    <a:pt x="16182547" y="9694752"/>
                  </a:lnTo>
                  <a:lnTo>
                    <a:pt x="16179493" y="9692661"/>
                  </a:lnTo>
                  <a:lnTo>
                    <a:pt x="16175437" y="9690142"/>
                  </a:lnTo>
                  <a:lnTo>
                    <a:pt x="16171908" y="9688242"/>
                  </a:lnTo>
                  <a:close/>
                </a:path>
                <a:path w="18238470" h="10444480">
                  <a:moveTo>
                    <a:pt x="17713900" y="10344031"/>
                  </a:moveTo>
                  <a:lnTo>
                    <a:pt x="17710277" y="10343274"/>
                  </a:lnTo>
                  <a:lnTo>
                    <a:pt x="17705652" y="10342091"/>
                  </a:lnTo>
                  <a:lnTo>
                    <a:pt x="17702030" y="10341335"/>
                  </a:lnTo>
                  <a:lnTo>
                    <a:pt x="17698267" y="10343676"/>
                  </a:lnTo>
                  <a:lnTo>
                    <a:pt x="17696755" y="10350922"/>
                  </a:lnTo>
                  <a:lnTo>
                    <a:pt x="17698572" y="10354065"/>
                  </a:lnTo>
                  <a:lnTo>
                    <a:pt x="17701575" y="10355346"/>
                  </a:lnTo>
                  <a:lnTo>
                    <a:pt x="17701718" y="10355012"/>
                  </a:lnTo>
                  <a:lnTo>
                    <a:pt x="17702721" y="10355440"/>
                  </a:lnTo>
                  <a:lnTo>
                    <a:pt x="17707345" y="10356623"/>
                  </a:lnTo>
                  <a:lnTo>
                    <a:pt x="17710969" y="10357380"/>
                  </a:lnTo>
                  <a:lnTo>
                    <a:pt x="17714728" y="10355038"/>
                  </a:lnTo>
                  <a:lnTo>
                    <a:pt x="17716240" y="10347791"/>
                  </a:lnTo>
                  <a:lnTo>
                    <a:pt x="17713900" y="10344031"/>
                  </a:lnTo>
                  <a:close/>
                </a:path>
                <a:path w="18238470" h="10444480">
                  <a:moveTo>
                    <a:pt x="16097202" y="9641381"/>
                  </a:moveTo>
                  <a:lnTo>
                    <a:pt x="16093200" y="9642436"/>
                  </a:lnTo>
                  <a:lnTo>
                    <a:pt x="16091109" y="9645489"/>
                  </a:lnTo>
                  <a:lnTo>
                    <a:pt x="16089727" y="9648056"/>
                  </a:lnTo>
                  <a:lnTo>
                    <a:pt x="16089208" y="9649019"/>
                  </a:lnTo>
                  <a:lnTo>
                    <a:pt x="16090264" y="9653020"/>
                  </a:lnTo>
                  <a:lnTo>
                    <a:pt x="16093318" y="9655113"/>
                  </a:lnTo>
                  <a:lnTo>
                    <a:pt x="16097372" y="9657630"/>
                  </a:lnTo>
                  <a:lnTo>
                    <a:pt x="16101378" y="9659339"/>
                  </a:lnTo>
                  <a:lnTo>
                    <a:pt x="16105045" y="9658142"/>
                  </a:lnTo>
                  <a:lnTo>
                    <a:pt x="16106995" y="9655422"/>
                  </a:lnTo>
                  <a:lnTo>
                    <a:pt x="16108377" y="9652855"/>
                  </a:lnTo>
                  <a:lnTo>
                    <a:pt x="16108895" y="9651892"/>
                  </a:lnTo>
                  <a:lnTo>
                    <a:pt x="16107839" y="9647891"/>
                  </a:lnTo>
                  <a:lnTo>
                    <a:pt x="16104785" y="9645799"/>
                  </a:lnTo>
                  <a:lnTo>
                    <a:pt x="16100731" y="9643281"/>
                  </a:lnTo>
                  <a:lnTo>
                    <a:pt x="16097202" y="9641381"/>
                  </a:lnTo>
                  <a:close/>
                </a:path>
                <a:path w="18238470" h="10444480">
                  <a:moveTo>
                    <a:pt x="17800093" y="10363043"/>
                  </a:moveTo>
                  <a:lnTo>
                    <a:pt x="17796470" y="10362287"/>
                  </a:lnTo>
                  <a:lnTo>
                    <a:pt x="17791704" y="10361437"/>
                  </a:lnTo>
                  <a:lnTo>
                    <a:pt x="17788080" y="10360680"/>
                  </a:lnTo>
                  <a:lnTo>
                    <a:pt x="17784318" y="10363021"/>
                  </a:lnTo>
                  <a:lnTo>
                    <a:pt x="17783562" y="10366645"/>
                  </a:lnTo>
                  <a:lnTo>
                    <a:pt x="17782948" y="10369934"/>
                  </a:lnTo>
                  <a:lnTo>
                    <a:pt x="17784764" y="10373076"/>
                  </a:lnTo>
                  <a:lnTo>
                    <a:pt x="17788771" y="10374785"/>
                  </a:lnTo>
                  <a:lnTo>
                    <a:pt x="17793536" y="10375634"/>
                  </a:lnTo>
                  <a:lnTo>
                    <a:pt x="17797159" y="10376390"/>
                  </a:lnTo>
                  <a:lnTo>
                    <a:pt x="17800921" y="10374050"/>
                  </a:lnTo>
                  <a:lnTo>
                    <a:pt x="17802434" y="10366803"/>
                  </a:lnTo>
                  <a:lnTo>
                    <a:pt x="17800093" y="10363043"/>
                  </a:lnTo>
                  <a:close/>
                </a:path>
                <a:path w="18238470" h="10444480">
                  <a:moveTo>
                    <a:pt x="16023924" y="9593945"/>
                  </a:moveTo>
                  <a:lnTo>
                    <a:pt x="16019587" y="9594857"/>
                  </a:lnTo>
                  <a:lnTo>
                    <a:pt x="16015614" y="9600659"/>
                  </a:lnTo>
                  <a:lnTo>
                    <a:pt x="16015405" y="9600964"/>
                  </a:lnTo>
                  <a:lnTo>
                    <a:pt x="16016318" y="9605300"/>
                  </a:lnTo>
                  <a:lnTo>
                    <a:pt x="16019371" y="9607391"/>
                  </a:lnTo>
                  <a:lnTo>
                    <a:pt x="16023427" y="9609911"/>
                  </a:lnTo>
                  <a:lnTo>
                    <a:pt x="16024427" y="9610337"/>
                  </a:lnTo>
                  <a:lnTo>
                    <a:pt x="16024285" y="9610671"/>
                  </a:lnTo>
                  <a:lnTo>
                    <a:pt x="16027289" y="9611953"/>
                  </a:lnTo>
                  <a:lnTo>
                    <a:pt x="16030957" y="9610755"/>
                  </a:lnTo>
                  <a:lnTo>
                    <a:pt x="16032689" y="9608337"/>
                  </a:lnTo>
                  <a:lnTo>
                    <a:pt x="16034998" y="9604982"/>
                  </a:lnTo>
                  <a:lnTo>
                    <a:pt x="16034086" y="9600647"/>
                  </a:lnTo>
                  <a:lnTo>
                    <a:pt x="16031033" y="9598556"/>
                  </a:lnTo>
                  <a:lnTo>
                    <a:pt x="16026977" y="9596036"/>
                  </a:lnTo>
                  <a:lnTo>
                    <a:pt x="16023924" y="9593945"/>
                  </a:lnTo>
                  <a:close/>
                </a:path>
                <a:path w="18238470" h="10444480">
                  <a:moveTo>
                    <a:pt x="17886614" y="10379432"/>
                  </a:moveTo>
                  <a:lnTo>
                    <a:pt x="17882992" y="10378676"/>
                  </a:lnTo>
                  <a:lnTo>
                    <a:pt x="17878225" y="10377826"/>
                  </a:lnTo>
                  <a:lnTo>
                    <a:pt x="17874459" y="10377404"/>
                  </a:lnTo>
                  <a:lnTo>
                    <a:pt x="17871031" y="10379887"/>
                  </a:lnTo>
                  <a:lnTo>
                    <a:pt x="17870275" y="10383511"/>
                  </a:lnTo>
                  <a:lnTo>
                    <a:pt x="17869730" y="10386434"/>
                  </a:lnTo>
                  <a:lnTo>
                    <a:pt x="17869661" y="10386800"/>
                  </a:lnTo>
                  <a:lnTo>
                    <a:pt x="17871143" y="10389799"/>
                  </a:lnTo>
                  <a:lnTo>
                    <a:pt x="17874148" y="10391081"/>
                  </a:lnTo>
                  <a:lnTo>
                    <a:pt x="17874624" y="10390890"/>
                  </a:lnTo>
                  <a:lnTo>
                    <a:pt x="17875959" y="10391459"/>
                  </a:lnTo>
                  <a:lnTo>
                    <a:pt x="17880727" y="10392309"/>
                  </a:lnTo>
                  <a:lnTo>
                    <a:pt x="17884492" y="10392731"/>
                  </a:lnTo>
                  <a:lnTo>
                    <a:pt x="17887919" y="10390248"/>
                  </a:lnTo>
                  <a:lnTo>
                    <a:pt x="17888675" y="10386624"/>
                  </a:lnTo>
                  <a:lnTo>
                    <a:pt x="17889098" y="10382859"/>
                  </a:lnTo>
                  <a:lnTo>
                    <a:pt x="17886614" y="10379432"/>
                  </a:lnTo>
                  <a:close/>
                </a:path>
                <a:path w="18238470" h="10444480">
                  <a:moveTo>
                    <a:pt x="15950070" y="9545081"/>
                  </a:moveTo>
                  <a:lnTo>
                    <a:pt x="15945735" y="9545994"/>
                  </a:lnTo>
                  <a:lnTo>
                    <a:pt x="15941762" y="9551795"/>
                  </a:lnTo>
                  <a:lnTo>
                    <a:pt x="15941553" y="9552101"/>
                  </a:lnTo>
                  <a:lnTo>
                    <a:pt x="15942464" y="9556435"/>
                  </a:lnTo>
                  <a:lnTo>
                    <a:pt x="15945518" y="9558527"/>
                  </a:lnTo>
                  <a:lnTo>
                    <a:pt x="15949573" y="9561046"/>
                  </a:lnTo>
                  <a:lnTo>
                    <a:pt x="15953579" y="9562755"/>
                  </a:lnTo>
                  <a:lnTo>
                    <a:pt x="15957105" y="9561891"/>
                  </a:lnTo>
                  <a:lnTo>
                    <a:pt x="15958838" y="9559474"/>
                  </a:lnTo>
                  <a:lnTo>
                    <a:pt x="15961146" y="9556118"/>
                  </a:lnTo>
                  <a:lnTo>
                    <a:pt x="15960232" y="9551783"/>
                  </a:lnTo>
                  <a:lnTo>
                    <a:pt x="15957179" y="9549691"/>
                  </a:lnTo>
                  <a:lnTo>
                    <a:pt x="15953123" y="9547172"/>
                  </a:lnTo>
                  <a:lnTo>
                    <a:pt x="15950070" y="9545081"/>
                  </a:lnTo>
                  <a:close/>
                </a:path>
                <a:path w="18238470" h="10444480">
                  <a:moveTo>
                    <a:pt x="17973087" y="10395012"/>
                  </a:moveTo>
                  <a:lnTo>
                    <a:pt x="17969463" y="10394255"/>
                  </a:lnTo>
                  <a:lnTo>
                    <a:pt x="17964697" y="10393406"/>
                  </a:lnTo>
                  <a:lnTo>
                    <a:pt x="17960931" y="10392984"/>
                  </a:lnTo>
                  <a:lnTo>
                    <a:pt x="17957504" y="10395467"/>
                  </a:lnTo>
                  <a:lnTo>
                    <a:pt x="17956748" y="10399090"/>
                  </a:lnTo>
                  <a:lnTo>
                    <a:pt x="17956276" y="10402045"/>
                  </a:lnTo>
                  <a:lnTo>
                    <a:pt x="17957759" y="10405045"/>
                  </a:lnTo>
                  <a:lnTo>
                    <a:pt x="17962434" y="10407039"/>
                  </a:lnTo>
                  <a:lnTo>
                    <a:pt x="17967199" y="10407889"/>
                  </a:lnTo>
                  <a:lnTo>
                    <a:pt x="17970963" y="10408310"/>
                  </a:lnTo>
                  <a:lnTo>
                    <a:pt x="17974390" y="10405827"/>
                  </a:lnTo>
                  <a:lnTo>
                    <a:pt x="17975146" y="10402204"/>
                  </a:lnTo>
                  <a:lnTo>
                    <a:pt x="17975571" y="10398439"/>
                  </a:lnTo>
                  <a:lnTo>
                    <a:pt x="17973087" y="10395012"/>
                  </a:lnTo>
                  <a:close/>
                </a:path>
                <a:path w="18238470" h="10444480">
                  <a:moveTo>
                    <a:pt x="15877312" y="9495500"/>
                  </a:moveTo>
                  <a:lnTo>
                    <a:pt x="15872978" y="9496412"/>
                  </a:lnTo>
                  <a:lnTo>
                    <a:pt x="15868794" y="9502519"/>
                  </a:lnTo>
                  <a:lnTo>
                    <a:pt x="15869706" y="9506854"/>
                  </a:lnTo>
                  <a:lnTo>
                    <a:pt x="15872759" y="9508945"/>
                  </a:lnTo>
                  <a:lnTo>
                    <a:pt x="15876672" y="9511799"/>
                  </a:lnTo>
                  <a:lnTo>
                    <a:pt x="15880679" y="9513508"/>
                  </a:lnTo>
                  <a:lnTo>
                    <a:pt x="15884204" y="9512644"/>
                  </a:lnTo>
                  <a:lnTo>
                    <a:pt x="15886153" y="9509924"/>
                  </a:lnTo>
                  <a:lnTo>
                    <a:pt x="15888245" y="9506871"/>
                  </a:lnTo>
                  <a:lnTo>
                    <a:pt x="15887331" y="9502535"/>
                  </a:lnTo>
                  <a:lnTo>
                    <a:pt x="15884278" y="9500444"/>
                  </a:lnTo>
                  <a:lnTo>
                    <a:pt x="15880365" y="9497591"/>
                  </a:lnTo>
                  <a:lnTo>
                    <a:pt x="15877312" y="9495500"/>
                  </a:lnTo>
                  <a:close/>
                </a:path>
                <a:path w="18238470" h="10444480">
                  <a:moveTo>
                    <a:pt x="18060222" y="10408112"/>
                  </a:moveTo>
                  <a:lnTo>
                    <a:pt x="18056456" y="10407689"/>
                  </a:lnTo>
                  <a:lnTo>
                    <a:pt x="18051690" y="10406840"/>
                  </a:lnTo>
                  <a:lnTo>
                    <a:pt x="18047924" y="10406417"/>
                  </a:lnTo>
                  <a:lnTo>
                    <a:pt x="18044497" y="10408901"/>
                  </a:lnTo>
                  <a:lnTo>
                    <a:pt x="18044074" y="10412667"/>
                  </a:lnTo>
                  <a:lnTo>
                    <a:pt x="18043662" y="10415252"/>
                  </a:lnTo>
                  <a:lnTo>
                    <a:pt x="18043603" y="10415623"/>
                  </a:lnTo>
                  <a:lnTo>
                    <a:pt x="18045420" y="10418765"/>
                  </a:lnTo>
                  <a:lnTo>
                    <a:pt x="18048091" y="10419904"/>
                  </a:lnTo>
                  <a:lnTo>
                    <a:pt x="18048234" y="10419570"/>
                  </a:lnTo>
                  <a:lnTo>
                    <a:pt x="18049903" y="10420282"/>
                  </a:lnTo>
                  <a:lnTo>
                    <a:pt x="18054668" y="10421131"/>
                  </a:lnTo>
                  <a:lnTo>
                    <a:pt x="18058435" y="10421554"/>
                  </a:lnTo>
                  <a:lnTo>
                    <a:pt x="18061862" y="10419071"/>
                  </a:lnTo>
                  <a:lnTo>
                    <a:pt x="18062706" y="10411539"/>
                  </a:lnTo>
                  <a:lnTo>
                    <a:pt x="18060222" y="10408112"/>
                  </a:lnTo>
                  <a:close/>
                </a:path>
                <a:path w="18238470" h="10444480">
                  <a:moveTo>
                    <a:pt x="15804838" y="9445251"/>
                  </a:moveTo>
                  <a:lnTo>
                    <a:pt x="15800504" y="9446164"/>
                  </a:lnTo>
                  <a:lnTo>
                    <a:pt x="15796321" y="9452271"/>
                  </a:lnTo>
                  <a:lnTo>
                    <a:pt x="15797233" y="9456605"/>
                  </a:lnTo>
                  <a:lnTo>
                    <a:pt x="15800286" y="9458697"/>
                  </a:lnTo>
                  <a:lnTo>
                    <a:pt x="15804198" y="9461549"/>
                  </a:lnTo>
                  <a:lnTo>
                    <a:pt x="15808206" y="9463259"/>
                  </a:lnTo>
                  <a:lnTo>
                    <a:pt x="15811731" y="9462395"/>
                  </a:lnTo>
                  <a:lnTo>
                    <a:pt x="15813680" y="9459676"/>
                  </a:lnTo>
                  <a:lnTo>
                    <a:pt x="15815772" y="9456622"/>
                  </a:lnTo>
                  <a:lnTo>
                    <a:pt x="15814858" y="9452287"/>
                  </a:lnTo>
                  <a:lnTo>
                    <a:pt x="15811804" y="9450195"/>
                  </a:lnTo>
                  <a:lnTo>
                    <a:pt x="15807892" y="9447342"/>
                  </a:lnTo>
                  <a:lnTo>
                    <a:pt x="15804838" y="9445251"/>
                  </a:lnTo>
                  <a:close/>
                </a:path>
                <a:path w="18238470" h="10444480">
                  <a:moveTo>
                    <a:pt x="15733461" y="9394286"/>
                  </a:moveTo>
                  <a:lnTo>
                    <a:pt x="15729124" y="9395198"/>
                  </a:lnTo>
                  <a:lnTo>
                    <a:pt x="15727032" y="9398251"/>
                  </a:lnTo>
                  <a:lnTo>
                    <a:pt x="15724465" y="9401497"/>
                  </a:lnTo>
                  <a:lnTo>
                    <a:pt x="15725379" y="9405832"/>
                  </a:lnTo>
                  <a:lnTo>
                    <a:pt x="15728432" y="9407923"/>
                  </a:lnTo>
                  <a:lnTo>
                    <a:pt x="15732344" y="9410776"/>
                  </a:lnTo>
                  <a:lnTo>
                    <a:pt x="15733681" y="9411346"/>
                  </a:lnTo>
                  <a:lnTo>
                    <a:pt x="15733871" y="9411821"/>
                  </a:lnTo>
                  <a:lnTo>
                    <a:pt x="15736541" y="9412960"/>
                  </a:lnTo>
                  <a:lnTo>
                    <a:pt x="15740067" y="9412097"/>
                  </a:lnTo>
                  <a:lnTo>
                    <a:pt x="15742016" y="9409377"/>
                  </a:lnTo>
                  <a:lnTo>
                    <a:pt x="15744583" y="9406132"/>
                  </a:lnTo>
                  <a:lnTo>
                    <a:pt x="15743672" y="9401798"/>
                  </a:lnTo>
                  <a:lnTo>
                    <a:pt x="15740619" y="9399707"/>
                  </a:lnTo>
                  <a:lnTo>
                    <a:pt x="15736705" y="9396854"/>
                  </a:lnTo>
                  <a:lnTo>
                    <a:pt x="15733461" y="9394286"/>
                  </a:lnTo>
                  <a:close/>
                </a:path>
                <a:path w="18238470" h="10444480">
                  <a:moveTo>
                    <a:pt x="18147595" y="10419736"/>
                  </a:moveTo>
                  <a:lnTo>
                    <a:pt x="18138919" y="10418796"/>
                  </a:lnTo>
                  <a:lnTo>
                    <a:pt x="18135295" y="10418040"/>
                  </a:lnTo>
                  <a:lnTo>
                    <a:pt x="18131728" y="10420858"/>
                  </a:lnTo>
                  <a:lnTo>
                    <a:pt x="18131303" y="10424623"/>
                  </a:lnTo>
                  <a:lnTo>
                    <a:pt x="18130690" y="10427913"/>
                  </a:lnTo>
                  <a:lnTo>
                    <a:pt x="18132648" y="10430721"/>
                  </a:lnTo>
                  <a:lnTo>
                    <a:pt x="18135320" y="10431860"/>
                  </a:lnTo>
                  <a:lnTo>
                    <a:pt x="18135462" y="10431526"/>
                  </a:lnTo>
                  <a:lnTo>
                    <a:pt x="18137129" y="10432238"/>
                  </a:lnTo>
                  <a:lnTo>
                    <a:pt x="18142039" y="10432754"/>
                  </a:lnTo>
                  <a:lnTo>
                    <a:pt x="18145663" y="10433511"/>
                  </a:lnTo>
                  <a:lnTo>
                    <a:pt x="18149233" y="10430693"/>
                  </a:lnTo>
                  <a:lnTo>
                    <a:pt x="18149655" y="10426927"/>
                  </a:lnTo>
                  <a:lnTo>
                    <a:pt x="18150336" y="10423666"/>
                  </a:lnTo>
                  <a:lnTo>
                    <a:pt x="18150412" y="10423304"/>
                  </a:lnTo>
                  <a:lnTo>
                    <a:pt x="18147595" y="10419736"/>
                  </a:lnTo>
                  <a:close/>
                </a:path>
                <a:path w="18238470" h="10444480">
                  <a:moveTo>
                    <a:pt x="15662368" y="9342653"/>
                  </a:moveTo>
                  <a:lnTo>
                    <a:pt x="15657697" y="9343422"/>
                  </a:lnTo>
                  <a:lnTo>
                    <a:pt x="15655605" y="9346476"/>
                  </a:lnTo>
                  <a:lnTo>
                    <a:pt x="15653181" y="9349388"/>
                  </a:lnTo>
                  <a:lnTo>
                    <a:pt x="15653951" y="9354057"/>
                  </a:lnTo>
                  <a:lnTo>
                    <a:pt x="15657004" y="9356148"/>
                  </a:lnTo>
                  <a:lnTo>
                    <a:pt x="15660917" y="9359001"/>
                  </a:lnTo>
                  <a:lnTo>
                    <a:pt x="15662251" y="9359570"/>
                  </a:lnTo>
                  <a:lnTo>
                    <a:pt x="15662444" y="9360047"/>
                  </a:lnTo>
                  <a:lnTo>
                    <a:pt x="15665114" y="9361185"/>
                  </a:lnTo>
                  <a:lnTo>
                    <a:pt x="15668639" y="9360322"/>
                  </a:lnTo>
                  <a:lnTo>
                    <a:pt x="15670587" y="9357602"/>
                  </a:lnTo>
                  <a:lnTo>
                    <a:pt x="15673013" y="9354691"/>
                  </a:lnTo>
                  <a:lnTo>
                    <a:pt x="15672245" y="9350023"/>
                  </a:lnTo>
                  <a:lnTo>
                    <a:pt x="15669192" y="9347931"/>
                  </a:lnTo>
                  <a:lnTo>
                    <a:pt x="15665278" y="9345078"/>
                  </a:lnTo>
                  <a:lnTo>
                    <a:pt x="15662368" y="9342653"/>
                  </a:lnTo>
                  <a:close/>
                </a:path>
                <a:path w="18238470" h="10444480">
                  <a:moveTo>
                    <a:pt x="18235060" y="10430214"/>
                  </a:moveTo>
                  <a:lnTo>
                    <a:pt x="18222619" y="10428853"/>
                  </a:lnTo>
                  <a:lnTo>
                    <a:pt x="18219050" y="10431671"/>
                  </a:lnTo>
                  <a:lnTo>
                    <a:pt x="18218628" y="10435436"/>
                  </a:lnTo>
                  <a:lnTo>
                    <a:pt x="18218156" y="10438392"/>
                  </a:lnTo>
                  <a:lnTo>
                    <a:pt x="18220115" y="10441201"/>
                  </a:lnTo>
                  <a:lnTo>
                    <a:pt x="18224787" y="10443194"/>
                  </a:lnTo>
                  <a:lnTo>
                    <a:pt x="18233461" y="10444132"/>
                  </a:lnTo>
                  <a:lnTo>
                    <a:pt x="18237031" y="10441314"/>
                  </a:lnTo>
                  <a:lnTo>
                    <a:pt x="18237878" y="10433784"/>
                  </a:lnTo>
                  <a:lnTo>
                    <a:pt x="18235060" y="10430214"/>
                  </a:lnTo>
                  <a:close/>
                </a:path>
                <a:path w="18238470" h="10444480">
                  <a:moveTo>
                    <a:pt x="15591415" y="9290685"/>
                  </a:moveTo>
                  <a:lnTo>
                    <a:pt x="15586888" y="9291122"/>
                  </a:lnTo>
                  <a:lnTo>
                    <a:pt x="15582706" y="9297229"/>
                  </a:lnTo>
                  <a:lnTo>
                    <a:pt x="15583143" y="9301756"/>
                  </a:lnTo>
                  <a:lnTo>
                    <a:pt x="15586196" y="9303848"/>
                  </a:lnTo>
                  <a:lnTo>
                    <a:pt x="15590108" y="9306700"/>
                  </a:lnTo>
                  <a:lnTo>
                    <a:pt x="15594448" y="9308551"/>
                  </a:lnTo>
                  <a:lnTo>
                    <a:pt x="15597831" y="9308021"/>
                  </a:lnTo>
                  <a:lnTo>
                    <a:pt x="15599780" y="9305302"/>
                  </a:lnTo>
                  <a:lnTo>
                    <a:pt x="15601871" y="9302248"/>
                  </a:lnTo>
                  <a:lnTo>
                    <a:pt x="15601434" y="9297721"/>
                  </a:lnTo>
                  <a:lnTo>
                    <a:pt x="15598381" y="9295630"/>
                  </a:lnTo>
                  <a:lnTo>
                    <a:pt x="15594469" y="9292777"/>
                  </a:lnTo>
                  <a:lnTo>
                    <a:pt x="15591415" y="9290685"/>
                  </a:lnTo>
                  <a:close/>
                </a:path>
                <a:path w="18238470" h="10444480">
                  <a:moveTo>
                    <a:pt x="15520557" y="9237575"/>
                  </a:moveTo>
                  <a:lnTo>
                    <a:pt x="15516365" y="9238154"/>
                  </a:lnTo>
                  <a:lnTo>
                    <a:pt x="15513939" y="9241065"/>
                  </a:lnTo>
                  <a:lnTo>
                    <a:pt x="15511848" y="9244119"/>
                  </a:lnTo>
                  <a:lnTo>
                    <a:pt x="15512428" y="9248312"/>
                  </a:lnTo>
                  <a:lnTo>
                    <a:pt x="15515338" y="9250737"/>
                  </a:lnTo>
                  <a:lnTo>
                    <a:pt x="15519250" y="9253590"/>
                  </a:lnTo>
                  <a:lnTo>
                    <a:pt x="15523590" y="9255441"/>
                  </a:lnTo>
                  <a:lnTo>
                    <a:pt x="15526973" y="9254911"/>
                  </a:lnTo>
                  <a:lnTo>
                    <a:pt x="15528923" y="9252191"/>
                  </a:lnTo>
                  <a:lnTo>
                    <a:pt x="15531013" y="9249137"/>
                  </a:lnTo>
                  <a:lnTo>
                    <a:pt x="15530434" y="9244944"/>
                  </a:lnTo>
                  <a:lnTo>
                    <a:pt x="15527523" y="9242519"/>
                  </a:lnTo>
                  <a:lnTo>
                    <a:pt x="15523611" y="9239667"/>
                  </a:lnTo>
                  <a:lnTo>
                    <a:pt x="15520557" y="9237575"/>
                  </a:lnTo>
                  <a:close/>
                </a:path>
                <a:path w="18238470" h="10444480">
                  <a:moveTo>
                    <a:pt x="15450653" y="9184082"/>
                  </a:moveTo>
                  <a:lnTo>
                    <a:pt x="15446461" y="9184661"/>
                  </a:lnTo>
                  <a:lnTo>
                    <a:pt x="15444035" y="9187573"/>
                  </a:lnTo>
                  <a:lnTo>
                    <a:pt x="15441943" y="9190625"/>
                  </a:lnTo>
                  <a:lnTo>
                    <a:pt x="15442520" y="9194817"/>
                  </a:lnTo>
                  <a:lnTo>
                    <a:pt x="15445432" y="9197243"/>
                  </a:lnTo>
                  <a:lnTo>
                    <a:pt x="15449345" y="9200096"/>
                  </a:lnTo>
                  <a:lnTo>
                    <a:pt x="15453686" y="9201948"/>
                  </a:lnTo>
                  <a:lnTo>
                    <a:pt x="15457068" y="9201418"/>
                  </a:lnTo>
                  <a:lnTo>
                    <a:pt x="15459018" y="9198698"/>
                  </a:lnTo>
                  <a:lnTo>
                    <a:pt x="15461109" y="9195645"/>
                  </a:lnTo>
                  <a:lnTo>
                    <a:pt x="15460530" y="9191452"/>
                  </a:lnTo>
                  <a:lnTo>
                    <a:pt x="15457618" y="9189026"/>
                  </a:lnTo>
                  <a:lnTo>
                    <a:pt x="15453706" y="9186173"/>
                  </a:lnTo>
                  <a:lnTo>
                    <a:pt x="15450653" y="9184082"/>
                  </a:lnTo>
                  <a:close/>
                </a:path>
                <a:path w="18238470" h="10444480">
                  <a:moveTo>
                    <a:pt x="15381507" y="9129728"/>
                  </a:moveTo>
                  <a:lnTo>
                    <a:pt x="15377316" y="9130308"/>
                  </a:lnTo>
                  <a:lnTo>
                    <a:pt x="15372464" y="9136130"/>
                  </a:lnTo>
                  <a:lnTo>
                    <a:pt x="15373044" y="9140323"/>
                  </a:lnTo>
                  <a:lnTo>
                    <a:pt x="15375954" y="9142748"/>
                  </a:lnTo>
                  <a:lnTo>
                    <a:pt x="15379867" y="9145600"/>
                  </a:lnTo>
                  <a:lnTo>
                    <a:pt x="15381536" y="9146313"/>
                  </a:lnTo>
                  <a:lnTo>
                    <a:pt x="15381394" y="9146647"/>
                  </a:lnTo>
                  <a:lnTo>
                    <a:pt x="15384064" y="9147786"/>
                  </a:lnTo>
                  <a:lnTo>
                    <a:pt x="15387589" y="9146923"/>
                  </a:lnTo>
                  <a:lnTo>
                    <a:pt x="15389396" y="9144536"/>
                  </a:lnTo>
                  <a:lnTo>
                    <a:pt x="15391821" y="9141625"/>
                  </a:lnTo>
                  <a:lnTo>
                    <a:pt x="15391243" y="9137432"/>
                  </a:lnTo>
                  <a:lnTo>
                    <a:pt x="15388331" y="9135007"/>
                  </a:lnTo>
                  <a:lnTo>
                    <a:pt x="15384419" y="9132154"/>
                  </a:lnTo>
                  <a:lnTo>
                    <a:pt x="15381507" y="9129728"/>
                  </a:lnTo>
                  <a:close/>
                </a:path>
                <a:path w="18238470" h="10444480">
                  <a:moveTo>
                    <a:pt x="15312649" y="9074709"/>
                  </a:moveTo>
                  <a:lnTo>
                    <a:pt x="15308457" y="9075289"/>
                  </a:lnTo>
                  <a:lnTo>
                    <a:pt x="15303605" y="9081110"/>
                  </a:lnTo>
                  <a:lnTo>
                    <a:pt x="15304184" y="9085303"/>
                  </a:lnTo>
                  <a:lnTo>
                    <a:pt x="15310864" y="9090914"/>
                  </a:lnTo>
                  <a:lnTo>
                    <a:pt x="15312535" y="9091627"/>
                  </a:lnTo>
                  <a:lnTo>
                    <a:pt x="15312392" y="9091961"/>
                  </a:lnTo>
                  <a:lnTo>
                    <a:pt x="15315063" y="9093100"/>
                  </a:lnTo>
                  <a:lnTo>
                    <a:pt x="15318588" y="9092236"/>
                  </a:lnTo>
                  <a:lnTo>
                    <a:pt x="15320395" y="9089850"/>
                  </a:lnTo>
                  <a:lnTo>
                    <a:pt x="15322820" y="9086939"/>
                  </a:lnTo>
                  <a:lnTo>
                    <a:pt x="15322241" y="9082746"/>
                  </a:lnTo>
                  <a:lnTo>
                    <a:pt x="15312649" y="9074709"/>
                  </a:lnTo>
                  <a:close/>
                </a:path>
                <a:path w="18238470" h="10444480">
                  <a:moveTo>
                    <a:pt x="15243931" y="9019355"/>
                  </a:moveTo>
                  <a:lnTo>
                    <a:pt x="15239739" y="9019934"/>
                  </a:lnTo>
                  <a:lnTo>
                    <a:pt x="15234887" y="9025756"/>
                  </a:lnTo>
                  <a:lnTo>
                    <a:pt x="15235467" y="9029949"/>
                  </a:lnTo>
                  <a:lnTo>
                    <a:pt x="15242148" y="9035561"/>
                  </a:lnTo>
                  <a:lnTo>
                    <a:pt x="15243817" y="9036273"/>
                  </a:lnTo>
                  <a:lnTo>
                    <a:pt x="15243674" y="9036606"/>
                  </a:lnTo>
                  <a:lnTo>
                    <a:pt x="15246345" y="9037746"/>
                  </a:lnTo>
                  <a:lnTo>
                    <a:pt x="15249870" y="9036882"/>
                  </a:lnTo>
                  <a:lnTo>
                    <a:pt x="15251677" y="9034496"/>
                  </a:lnTo>
                  <a:lnTo>
                    <a:pt x="15254102" y="9031585"/>
                  </a:lnTo>
                  <a:lnTo>
                    <a:pt x="15253523" y="9027392"/>
                  </a:lnTo>
                  <a:lnTo>
                    <a:pt x="15243931" y="9019355"/>
                  </a:lnTo>
                  <a:close/>
                </a:path>
                <a:path w="18238470" h="10444480">
                  <a:moveTo>
                    <a:pt x="15176308" y="8963284"/>
                  </a:moveTo>
                  <a:lnTo>
                    <a:pt x="15171782" y="8963720"/>
                  </a:lnTo>
                  <a:lnTo>
                    <a:pt x="15169356" y="8966631"/>
                  </a:lnTo>
                  <a:lnTo>
                    <a:pt x="15166788" y="8969876"/>
                  </a:lnTo>
                  <a:lnTo>
                    <a:pt x="15167368" y="8974069"/>
                  </a:lnTo>
                  <a:lnTo>
                    <a:pt x="15174049" y="8979681"/>
                  </a:lnTo>
                  <a:lnTo>
                    <a:pt x="15178723" y="8981675"/>
                  </a:lnTo>
                  <a:lnTo>
                    <a:pt x="15182247" y="8980810"/>
                  </a:lnTo>
                  <a:lnTo>
                    <a:pt x="15184054" y="8978425"/>
                  </a:lnTo>
                  <a:lnTo>
                    <a:pt x="15186480" y="8975514"/>
                  </a:lnTo>
                  <a:lnTo>
                    <a:pt x="15185900" y="8971321"/>
                  </a:lnTo>
                  <a:lnTo>
                    <a:pt x="15176308" y="8963284"/>
                  </a:lnTo>
                  <a:close/>
                </a:path>
                <a:path w="18238470" h="10444480">
                  <a:moveTo>
                    <a:pt x="15108354" y="8907071"/>
                  </a:moveTo>
                  <a:lnTo>
                    <a:pt x="15103828" y="8907508"/>
                  </a:lnTo>
                  <a:lnTo>
                    <a:pt x="15098976" y="8913330"/>
                  </a:lnTo>
                  <a:lnTo>
                    <a:pt x="15099411" y="8917856"/>
                  </a:lnTo>
                  <a:lnTo>
                    <a:pt x="15106092" y="8923468"/>
                  </a:lnTo>
                  <a:lnTo>
                    <a:pt x="15110766" y="8925461"/>
                  </a:lnTo>
                  <a:lnTo>
                    <a:pt x="15114150" y="8924932"/>
                  </a:lnTo>
                  <a:lnTo>
                    <a:pt x="15115957" y="8922547"/>
                  </a:lnTo>
                  <a:lnTo>
                    <a:pt x="15118383" y="8919636"/>
                  </a:lnTo>
                  <a:lnTo>
                    <a:pt x="15117946" y="8915109"/>
                  </a:lnTo>
                  <a:lnTo>
                    <a:pt x="15108354" y="8907071"/>
                  </a:lnTo>
                  <a:close/>
                </a:path>
                <a:path w="18238470" h="10444480">
                  <a:moveTo>
                    <a:pt x="15041158" y="8849999"/>
                  </a:moveTo>
                  <a:lnTo>
                    <a:pt x="15036632" y="8850435"/>
                  </a:lnTo>
                  <a:lnTo>
                    <a:pt x="15034206" y="8853346"/>
                  </a:lnTo>
                  <a:lnTo>
                    <a:pt x="15031448" y="8856115"/>
                  </a:lnTo>
                  <a:lnTo>
                    <a:pt x="15031884" y="8860642"/>
                  </a:lnTo>
                  <a:lnTo>
                    <a:pt x="15038565" y="8866254"/>
                  </a:lnTo>
                  <a:lnTo>
                    <a:pt x="15040568" y="8867108"/>
                  </a:lnTo>
                  <a:lnTo>
                    <a:pt x="15040425" y="8867442"/>
                  </a:lnTo>
                  <a:lnTo>
                    <a:pt x="15043096" y="8868581"/>
                  </a:lnTo>
                  <a:lnTo>
                    <a:pt x="15046144" y="8867909"/>
                  </a:lnTo>
                  <a:lnTo>
                    <a:pt x="15048285" y="8865665"/>
                  </a:lnTo>
                  <a:lnTo>
                    <a:pt x="15051045" y="8862897"/>
                  </a:lnTo>
                  <a:lnTo>
                    <a:pt x="15050608" y="8858370"/>
                  </a:lnTo>
                  <a:lnTo>
                    <a:pt x="15043927" y="8852758"/>
                  </a:lnTo>
                  <a:lnTo>
                    <a:pt x="15041158" y="8849999"/>
                  </a:lnTo>
                  <a:close/>
                </a:path>
                <a:path w="18238470" h="10444480">
                  <a:moveTo>
                    <a:pt x="14974155" y="8793403"/>
                  </a:moveTo>
                  <a:lnTo>
                    <a:pt x="14969771" y="8793506"/>
                  </a:lnTo>
                  <a:lnTo>
                    <a:pt x="14964920" y="8799328"/>
                  </a:lnTo>
                  <a:lnTo>
                    <a:pt x="14965023" y="8803712"/>
                  </a:lnTo>
                  <a:lnTo>
                    <a:pt x="14971704" y="8809323"/>
                  </a:lnTo>
                  <a:lnTo>
                    <a:pt x="14973707" y="8810178"/>
                  </a:lnTo>
                  <a:lnTo>
                    <a:pt x="14973564" y="8810513"/>
                  </a:lnTo>
                  <a:lnTo>
                    <a:pt x="14976236" y="8811652"/>
                  </a:lnTo>
                  <a:lnTo>
                    <a:pt x="14979284" y="8810979"/>
                  </a:lnTo>
                  <a:lnTo>
                    <a:pt x="14981425" y="8808736"/>
                  </a:lnTo>
                  <a:lnTo>
                    <a:pt x="14983850" y="8805825"/>
                  </a:lnTo>
                  <a:lnTo>
                    <a:pt x="14983747" y="8801440"/>
                  </a:lnTo>
                  <a:lnTo>
                    <a:pt x="14974155" y="8793403"/>
                  </a:lnTo>
                  <a:close/>
                </a:path>
                <a:path w="18238470" h="10444480">
                  <a:moveTo>
                    <a:pt x="14907721" y="8735471"/>
                  </a:moveTo>
                  <a:lnTo>
                    <a:pt x="14903337" y="8735574"/>
                  </a:lnTo>
                  <a:lnTo>
                    <a:pt x="14898487" y="8741397"/>
                  </a:lnTo>
                  <a:lnTo>
                    <a:pt x="14898589" y="8745781"/>
                  </a:lnTo>
                  <a:lnTo>
                    <a:pt x="14905270" y="8751393"/>
                  </a:lnTo>
                  <a:lnTo>
                    <a:pt x="14907274" y="8752247"/>
                  </a:lnTo>
                  <a:lnTo>
                    <a:pt x="14907131" y="8752581"/>
                  </a:lnTo>
                  <a:lnTo>
                    <a:pt x="14909801" y="8753720"/>
                  </a:lnTo>
                  <a:lnTo>
                    <a:pt x="14912849" y="8753048"/>
                  </a:lnTo>
                  <a:lnTo>
                    <a:pt x="14914990" y="8750804"/>
                  </a:lnTo>
                  <a:lnTo>
                    <a:pt x="14917416" y="8747893"/>
                  </a:lnTo>
                  <a:lnTo>
                    <a:pt x="14917314" y="8743509"/>
                  </a:lnTo>
                  <a:lnTo>
                    <a:pt x="14907721" y="8735471"/>
                  </a:lnTo>
                  <a:close/>
                </a:path>
                <a:path w="18238470" h="10444480">
                  <a:moveTo>
                    <a:pt x="14841430" y="8677207"/>
                  </a:moveTo>
                  <a:lnTo>
                    <a:pt x="14837046" y="8677310"/>
                  </a:lnTo>
                  <a:lnTo>
                    <a:pt x="14832194" y="8683131"/>
                  </a:lnTo>
                  <a:lnTo>
                    <a:pt x="14832297" y="8687516"/>
                  </a:lnTo>
                  <a:lnTo>
                    <a:pt x="14838978" y="8693127"/>
                  </a:lnTo>
                  <a:lnTo>
                    <a:pt x="14840981" y="8693982"/>
                  </a:lnTo>
                  <a:lnTo>
                    <a:pt x="14840839" y="8694316"/>
                  </a:lnTo>
                  <a:lnTo>
                    <a:pt x="14843510" y="8695455"/>
                  </a:lnTo>
                  <a:lnTo>
                    <a:pt x="14846558" y="8694783"/>
                  </a:lnTo>
                  <a:lnTo>
                    <a:pt x="14848699" y="8692540"/>
                  </a:lnTo>
                  <a:lnTo>
                    <a:pt x="14851125" y="8689628"/>
                  </a:lnTo>
                  <a:lnTo>
                    <a:pt x="14851022" y="8685244"/>
                  </a:lnTo>
                  <a:lnTo>
                    <a:pt x="14841430" y="8677207"/>
                  </a:lnTo>
                  <a:close/>
                </a:path>
                <a:path w="18238470" h="10444480">
                  <a:moveTo>
                    <a:pt x="14775757" y="8618417"/>
                  </a:moveTo>
                  <a:lnTo>
                    <a:pt x="14771371" y="8618519"/>
                  </a:lnTo>
                  <a:lnTo>
                    <a:pt x="14766520" y="8624340"/>
                  </a:lnTo>
                  <a:lnTo>
                    <a:pt x="14766623" y="8628725"/>
                  </a:lnTo>
                  <a:lnTo>
                    <a:pt x="14773303" y="8634336"/>
                  </a:lnTo>
                  <a:lnTo>
                    <a:pt x="14773829" y="8634955"/>
                  </a:lnTo>
                  <a:lnTo>
                    <a:pt x="14777503" y="8636522"/>
                  </a:lnTo>
                  <a:lnTo>
                    <a:pt x="14780551" y="8635850"/>
                  </a:lnTo>
                  <a:lnTo>
                    <a:pt x="14782692" y="8633606"/>
                  </a:lnTo>
                  <a:lnTo>
                    <a:pt x="14785117" y="8630695"/>
                  </a:lnTo>
                  <a:lnTo>
                    <a:pt x="14785015" y="8626311"/>
                  </a:lnTo>
                  <a:lnTo>
                    <a:pt x="14782104" y="8623885"/>
                  </a:lnTo>
                  <a:lnTo>
                    <a:pt x="14778668" y="8620842"/>
                  </a:lnTo>
                  <a:lnTo>
                    <a:pt x="14775757" y="8618417"/>
                  </a:lnTo>
                  <a:close/>
                </a:path>
                <a:path w="18238470" h="10444480">
                  <a:moveTo>
                    <a:pt x="14710559" y="8559434"/>
                  </a:moveTo>
                  <a:lnTo>
                    <a:pt x="14706175" y="8559536"/>
                  </a:lnTo>
                  <a:lnTo>
                    <a:pt x="14701324" y="8565359"/>
                  </a:lnTo>
                  <a:lnTo>
                    <a:pt x="14701427" y="8569743"/>
                  </a:lnTo>
                  <a:lnTo>
                    <a:pt x="14704337" y="8572168"/>
                  </a:lnTo>
                  <a:lnTo>
                    <a:pt x="14707773" y="8575213"/>
                  </a:lnTo>
                  <a:lnTo>
                    <a:pt x="14708299" y="8575831"/>
                  </a:lnTo>
                  <a:lnTo>
                    <a:pt x="14712303" y="8577540"/>
                  </a:lnTo>
                  <a:lnTo>
                    <a:pt x="14715354" y="8576868"/>
                  </a:lnTo>
                  <a:lnTo>
                    <a:pt x="14717494" y="8574624"/>
                  </a:lnTo>
                  <a:lnTo>
                    <a:pt x="14719919" y="8571713"/>
                  </a:lnTo>
                  <a:lnTo>
                    <a:pt x="14719817" y="8567329"/>
                  </a:lnTo>
                  <a:lnTo>
                    <a:pt x="14716905" y="8564903"/>
                  </a:lnTo>
                  <a:lnTo>
                    <a:pt x="14713469" y="8561859"/>
                  </a:lnTo>
                  <a:lnTo>
                    <a:pt x="14710559" y="8559434"/>
                  </a:lnTo>
                  <a:close/>
                </a:path>
                <a:path w="18238470" h="10444480">
                  <a:moveTo>
                    <a:pt x="14645505" y="8500118"/>
                  </a:moveTo>
                  <a:lnTo>
                    <a:pt x="14641122" y="8500222"/>
                  </a:lnTo>
                  <a:lnTo>
                    <a:pt x="14636270" y="8506044"/>
                  </a:lnTo>
                  <a:lnTo>
                    <a:pt x="14636373" y="8510428"/>
                  </a:lnTo>
                  <a:lnTo>
                    <a:pt x="14639284" y="8512853"/>
                  </a:lnTo>
                  <a:lnTo>
                    <a:pt x="14642720" y="8515897"/>
                  </a:lnTo>
                  <a:lnTo>
                    <a:pt x="14643245" y="8516516"/>
                  </a:lnTo>
                  <a:lnTo>
                    <a:pt x="14647251" y="8518225"/>
                  </a:lnTo>
                  <a:lnTo>
                    <a:pt x="14650300" y="8517552"/>
                  </a:lnTo>
                  <a:lnTo>
                    <a:pt x="14652440" y="8515308"/>
                  </a:lnTo>
                  <a:lnTo>
                    <a:pt x="14654865" y="8512397"/>
                  </a:lnTo>
                  <a:lnTo>
                    <a:pt x="14654763" y="8508014"/>
                  </a:lnTo>
                  <a:lnTo>
                    <a:pt x="14651852" y="8505588"/>
                  </a:lnTo>
                  <a:lnTo>
                    <a:pt x="14648416" y="8502544"/>
                  </a:lnTo>
                  <a:lnTo>
                    <a:pt x="14645505" y="8500118"/>
                  </a:lnTo>
                  <a:close/>
                </a:path>
                <a:path w="18238470" h="10444480">
                  <a:moveTo>
                    <a:pt x="14580925" y="8440611"/>
                  </a:moveTo>
                  <a:lnTo>
                    <a:pt x="14576876" y="8440856"/>
                  </a:lnTo>
                  <a:lnTo>
                    <a:pt x="14571357" y="8446393"/>
                  </a:lnTo>
                  <a:lnTo>
                    <a:pt x="14571602" y="8450444"/>
                  </a:lnTo>
                  <a:lnTo>
                    <a:pt x="14574370" y="8453203"/>
                  </a:lnTo>
                  <a:lnTo>
                    <a:pt x="14577806" y="8456247"/>
                  </a:lnTo>
                  <a:lnTo>
                    <a:pt x="14578332" y="8456866"/>
                  </a:lnTo>
                  <a:lnTo>
                    <a:pt x="14579667" y="8457435"/>
                  </a:lnTo>
                  <a:lnTo>
                    <a:pt x="14579525" y="8457769"/>
                  </a:lnTo>
                  <a:lnTo>
                    <a:pt x="14582195" y="8458908"/>
                  </a:lnTo>
                  <a:lnTo>
                    <a:pt x="14585246" y="8458237"/>
                  </a:lnTo>
                  <a:lnTo>
                    <a:pt x="14587386" y="8455993"/>
                  </a:lnTo>
                  <a:lnTo>
                    <a:pt x="14590146" y="8453225"/>
                  </a:lnTo>
                  <a:lnTo>
                    <a:pt x="14589899" y="8449174"/>
                  </a:lnTo>
                  <a:lnTo>
                    <a:pt x="14587131" y="8446414"/>
                  </a:lnTo>
                  <a:lnTo>
                    <a:pt x="14583695" y="8443371"/>
                  </a:lnTo>
                  <a:lnTo>
                    <a:pt x="14580925" y="8440611"/>
                  </a:lnTo>
                  <a:close/>
                </a:path>
                <a:path w="18238470" h="10444480">
                  <a:moveTo>
                    <a:pt x="14516775" y="8380103"/>
                  </a:moveTo>
                  <a:lnTo>
                    <a:pt x="14512726" y="8380348"/>
                  </a:lnTo>
                  <a:lnTo>
                    <a:pt x="14507208" y="8385886"/>
                  </a:lnTo>
                  <a:lnTo>
                    <a:pt x="14507452" y="8389936"/>
                  </a:lnTo>
                  <a:lnTo>
                    <a:pt x="14510220" y="8392695"/>
                  </a:lnTo>
                  <a:lnTo>
                    <a:pt x="14513515" y="8396073"/>
                  </a:lnTo>
                  <a:lnTo>
                    <a:pt x="14514039" y="8396691"/>
                  </a:lnTo>
                  <a:lnTo>
                    <a:pt x="14518046" y="8398401"/>
                  </a:lnTo>
                  <a:lnTo>
                    <a:pt x="14520952" y="8398061"/>
                  </a:lnTo>
                  <a:lnTo>
                    <a:pt x="14523092" y="8395818"/>
                  </a:lnTo>
                  <a:lnTo>
                    <a:pt x="14525852" y="8393050"/>
                  </a:lnTo>
                  <a:lnTo>
                    <a:pt x="14525607" y="8388999"/>
                  </a:lnTo>
                  <a:lnTo>
                    <a:pt x="14522838" y="8386240"/>
                  </a:lnTo>
                  <a:lnTo>
                    <a:pt x="14519545" y="8382862"/>
                  </a:lnTo>
                  <a:lnTo>
                    <a:pt x="14516775" y="8380103"/>
                  </a:lnTo>
                  <a:close/>
                </a:path>
                <a:path w="18238470" h="10444480">
                  <a:moveTo>
                    <a:pt x="14452482" y="8319928"/>
                  </a:moveTo>
                  <a:lnTo>
                    <a:pt x="14448097" y="8320030"/>
                  </a:lnTo>
                  <a:lnTo>
                    <a:pt x="14445338" y="8322800"/>
                  </a:lnTo>
                  <a:lnTo>
                    <a:pt x="14442721" y="8325234"/>
                  </a:lnTo>
                  <a:lnTo>
                    <a:pt x="14442823" y="8329618"/>
                  </a:lnTo>
                  <a:lnTo>
                    <a:pt x="14445593" y="8332377"/>
                  </a:lnTo>
                  <a:lnTo>
                    <a:pt x="14448887" y="8335756"/>
                  </a:lnTo>
                  <a:lnTo>
                    <a:pt x="14449746" y="8336517"/>
                  </a:lnTo>
                  <a:lnTo>
                    <a:pt x="14453418" y="8338084"/>
                  </a:lnTo>
                  <a:lnTo>
                    <a:pt x="14456325" y="8337745"/>
                  </a:lnTo>
                  <a:lnTo>
                    <a:pt x="14458466" y="8335502"/>
                  </a:lnTo>
                  <a:lnTo>
                    <a:pt x="14461083" y="8333067"/>
                  </a:lnTo>
                  <a:lnTo>
                    <a:pt x="14460979" y="8328682"/>
                  </a:lnTo>
                  <a:lnTo>
                    <a:pt x="14458210" y="8325922"/>
                  </a:lnTo>
                  <a:lnTo>
                    <a:pt x="14454916" y="8322545"/>
                  </a:lnTo>
                  <a:lnTo>
                    <a:pt x="14452482" y="8319928"/>
                  </a:lnTo>
                  <a:close/>
                </a:path>
                <a:path w="18238470" h="10444480">
                  <a:moveTo>
                    <a:pt x="14388474" y="8259086"/>
                  </a:moveTo>
                  <a:lnTo>
                    <a:pt x="14384090" y="8259189"/>
                  </a:lnTo>
                  <a:lnTo>
                    <a:pt x="14381331" y="8261958"/>
                  </a:lnTo>
                  <a:lnTo>
                    <a:pt x="14378713" y="8264392"/>
                  </a:lnTo>
                  <a:lnTo>
                    <a:pt x="14378816" y="8268776"/>
                  </a:lnTo>
                  <a:lnTo>
                    <a:pt x="14381585" y="8271535"/>
                  </a:lnTo>
                  <a:lnTo>
                    <a:pt x="14384878" y="8274913"/>
                  </a:lnTo>
                  <a:lnTo>
                    <a:pt x="14385739" y="8275676"/>
                  </a:lnTo>
                  <a:lnTo>
                    <a:pt x="14389409" y="8277241"/>
                  </a:lnTo>
                  <a:lnTo>
                    <a:pt x="14392315" y="8276902"/>
                  </a:lnTo>
                  <a:lnTo>
                    <a:pt x="14394456" y="8274658"/>
                  </a:lnTo>
                  <a:lnTo>
                    <a:pt x="14397073" y="8272224"/>
                  </a:lnTo>
                  <a:lnTo>
                    <a:pt x="14396971" y="8267840"/>
                  </a:lnTo>
                  <a:lnTo>
                    <a:pt x="14394202" y="8265081"/>
                  </a:lnTo>
                  <a:lnTo>
                    <a:pt x="14390908" y="8261703"/>
                  </a:lnTo>
                  <a:lnTo>
                    <a:pt x="14388474" y="8259086"/>
                  </a:lnTo>
                  <a:close/>
                </a:path>
                <a:path w="18238470" h="10444480">
                  <a:moveTo>
                    <a:pt x="14324940" y="8198052"/>
                  </a:moveTo>
                  <a:lnTo>
                    <a:pt x="14320556" y="8198154"/>
                  </a:lnTo>
                  <a:lnTo>
                    <a:pt x="14317797" y="8200923"/>
                  </a:lnTo>
                  <a:lnTo>
                    <a:pt x="14315181" y="8203358"/>
                  </a:lnTo>
                  <a:lnTo>
                    <a:pt x="14315283" y="8207742"/>
                  </a:lnTo>
                  <a:lnTo>
                    <a:pt x="14318051" y="8210501"/>
                  </a:lnTo>
                  <a:lnTo>
                    <a:pt x="14321346" y="8213879"/>
                  </a:lnTo>
                  <a:lnTo>
                    <a:pt x="14321871" y="8214498"/>
                  </a:lnTo>
                  <a:lnTo>
                    <a:pt x="14325877" y="8216207"/>
                  </a:lnTo>
                  <a:lnTo>
                    <a:pt x="14328785" y="8215869"/>
                  </a:lnTo>
                  <a:lnTo>
                    <a:pt x="14330926" y="8213625"/>
                  </a:lnTo>
                  <a:lnTo>
                    <a:pt x="14333541" y="8211190"/>
                  </a:lnTo>
                  <a:lnTo>
                    <a:pt x="14333437" y="8206806"/>
                  </a:lnTo>
                  <a:lnTo>
                    <a:pt x="14330669" y="8204047"/>
                  </a:lnTo>
                  <a:lnTo>
                    <a:pt x="14327376" y="8200669"/>
                  </a:lnTo>
                  <a:lnTo>
                    <a:pt x="14324940" y="8198052"/>
                  </a:lnTo>
                  <a:close/>
                </a:path>
                <a:path w="18238470" h="10444480">
                  <a:moveTo>
                    <a:pt x="14261884" y="8136826"/>
                  </a:moveTo>
                  <a:lnTo>
                    <a:pt x="14257500" y="8136929"/>
                  </a:lnTo>
                  <a:lnTo>
                    <a:pt x="14254741" y="8139697"/>
                  </a:lnTo>
                  <a:lnTo>
                    <a:pt x="14252125" y="8142133"/>
                  </a:lnTo>
                  <a:lnTo>
                    <a:pt x="14252227" y="8146516"/>
                  </a:lnTo>
                  <a:lnTo>
                    <a:pt x="14254995" y="8149276"/>
                  </a:lnTo>
                  <a:lnTo>
                    <a:pt x="14258290" y="8152655"/>
                  </a:lnTo>
                  <a:lnTo>
                    <a:pt x="14258816" y="8153273"/>
                  </a:lnTo>
                  <a:lnTo>
                    <a:pt x="14262822" y="8154982"/>
                  </a:lnTo>
                  <a:lnTo>
                    <a:pt x="14265728" y="8154644"/>
                  </a:lnTo>
                  <a:lnTo>
                    <a:pt x="14267869" y="8152400"/>
                  </a:lnTo>
                  <a:lnTo>
                    <a:pt x="14270485" y="8149965"/>
                  </a:lnTo>
                  <a:lnTo>
                    <a:pt x="14270381" y="8145580"/>
                  </a:lnTo>
                  <a:lnTo>
                    <a:pt x="14267613" y="8142821"/>
                  </a:lnTo>
                  <a:lnTo>
                    <a:pt x="14264319" y="8139444"/>
                  </a:lnTo>
                  <a:lnTo>
                    <a:pt x="14261884" y="8136826"/>
                  </a:lnTo>
                  <a:close/>
                </a:path>
                <a:path w="18238470" h="10444480">
                  <a:moveTo>
                    <a:pt x="14198923" y="8074458"/>
                  </a:moveTo>
                  <a:lnTo>
                    <a:pt x="14194540" y="8074561"/>
                  </a:lnTo>
                  <a:lnTo>
                    <a:pt x="14189020" y="8080098"/>
                  </a:lnTo>
                  <a:lnTo>
                    <a:pt x="14189122" y="8084482"/>
                  </a:lnTo>
                  <a:lnTo>
                    <a:pt x="14191892" y="8087241"/>
                  </a:lnTo>
                  <a:lnTo>
                    <a:pt x="14195185" y="8090619"/>
                  </a:lnTo>
                  <a:lnTo>
                    <a:pt x="14195711" y="8091238"/>
                  </a:lnTo>
                  <a:lnTo>
                    <a:pt x="14200050" y="8093089"/>
                  </a:lnTo>
                  <a:lnTo>
                    <a:pt x="14203099" y="8092417"/>
                  </a:lnTo>
                  <a:lnTo>
                    <a:pt x="14205097" y="8090507"/>
                  </a:lnTo>
                  <a:lnTo>
                    <a:pt x="14207856" y="8087738"/>
                  </a:lnTo>
                  <a:lnTo>
                    <a:pt x="14207754" y="8083355"/>
                  </a:lnTo>
                  <a:lnTo>
                    <a:pt x="14204985" y="8080595"/>
                  </a:lnTo>
                  <a:lnTo>
                    <a:pt x="14201691" y="8077217"/>
                  </a:lnTo>
                  <a:lnTo>
                    <a:pt x="14198923" y="8074458"/>
                  </a:lnTo>
                  <a:close/>
                </a:path>
                <a:path w="18238470" h="10444480">
                  <a:moveTo>
                    <a:pt x="14136343" y="8013041"/>
                  </a:moveTo>
                  <a:lnTo>
                    <a:pt x="14132102" y="8012810"/>
                  </a:lnTo>
                  <a:lnTo>
                    <a:pt x="14129342" y="8015579"/>
                  </a:lnTo>
                  <a:lnTo>
                    <a:pt x="14127159" y="8018199"/>
                  </a:lnTo>
                  <a:lnTo>
                    <a:pt x="14126917" y="8018490"/>
                  </a:lnTo>
                  <a:lnTo>
                    <a:pt x="14126685" y="8022731"/>
                  </a:lnTo>
                  <a:lnTo>
                    <a:pt x="14129454" y="8025491"/>
                  </a:lnTo>
                  <a:lnTo>
                    <a:pt x="14132748" y="8028868"/>
                  </a:lnTo>
                  <a:lnTo>
                    <a:pt x="14133273" y="8029487"/>
                  </a:lnTo>
                  <a:lnTo>
                    <a:pt x="14137612" y="8031338"/>
                  </a:lnTo>
                  <a:lnTo>
                    <a:pt x="14140662" y="8030666"/>
                  </a:lnTo>
                  <a:lnTo>
                    <a:pt x="14142660" y="8028757"/>
                  </a:lnTo>
                  <a:lnTo>
                    <a:pt x="14144842" y="8026137"/>
                  </a:lnTo>
                  <a:lnTo>
                    <a:pt x="14145085" y="8025845"/>
                  </a:lnTo>
                  <a:lnTo>
                    <a:pt x="14145317" y="8021604"/>
                  </a:lnTo>
                  <a:lnTo>
                    <a:pt x="14142548" y="8018845"/>
                  </a:lnTo>
                  <a:lnTo>
                    <a:pt x="14139254" y="8015466"/>
                  </a:lnTo>
                  <a:lnTo>
                    <a:pt x="14136343" y="8013041"/>
                  </a:lnTo>
                  <a:close/>
                </a:path>
                <a:path w="18238470" h="10444480">
                  <a:moveTo>
                    <a:pt x="14074048" y="7950957"/>
                  </a:moveTo>
                  <a:lnTo>
                    <a:pt x="14069807" y="7950726"/>
                  </a:lnTo>
                  <a:lnTo>
                    <a:pt x="14064288" y="7956263"/>
                  </a:lnTo>
                  <a:lnTo>
                    <a:pt x="14064056" y="7960505"/>
                  </a:lnTo>
                  <a:lnTo>
                    <a:pt x="14066825" y="7963264"/>
                  </a:lnTo>
                  <a:lnTo>
                    <a:pt x="14070119" y="7966641"/>
                  </a:lnTo>
                  <a:lnTo>
                    <a:pt x="14070645" y="7967261"/>
                  </a:lnTo>
                  <a:lnTo>
                    <a:pt x="14072313" y="7967973"/>
                  </a:lnTo>
                  <a:lnTo>
                    <a:pt x="14072171" y="7968306"/>
                  </a:lnTo>
                  <a:lnTo>
                    <a:pt x="14074841" y="7969445"/>
                  </a:lnTo>
                  <a:lnTo>
                    <a:pt x="14077890" y="7968773"/>
                  </a:lnTo>
                  <a:lnTo>
                    <a:pt x="14079887" y="7966863"/>
                  </a:lnTo>
                  <a:lnTo>
                    <a:pt x="14082647" y="7964095"/>
                  </a:lnTo>
                  <a:lnTo>
                    <a:pt x="14082879" y="7959853"/>
                  </a:lnTo>
                  <a:lnTo>
                    <a:pt x="14080111" y="7957094"/>
                  </a:lnTo>
                  <a:lnTo>
                    <a:pt x="14076819" y="7953717"/>
                  </a:lnTo>
                  <a:lnTo>
                    <a:pt x="14074048" y="7950957"/>
                  </a:lnTo>
                  <a:close/>
                </a:path>
                <a:path w="18238470" h="10444480">
                  <a:moveTo>
                    <a:pt x="14011895" y="7888538"/>
                  </a:moveTo>
                  <a:lnTo>
                    <a:pt x="14007654" y="7888308"/>
                  </a:lnTo>
                  <a:lnTo>
                    <a:pt x="14002135" y="7893845"/>
                  </a:lnTo>
                  <a:lnTo>
                    <a:pt x="14001903" y="7898086"/>
                  </a:lnTo>
                  <a:lnTo>
                    <a:pt x="14004672" y="7900846"/>
                  </a:lnTo>
                  <a:lnTo>
                    <a:pt x="14007966" y="7904224"/>
                  </a:lnTo>
                  <a:lnTo>
                    <a:pt x="14008491" y="7904842"/>
                  </a:lnTo>
                  <a:lnTo>
                    <a:pt x="14010161" y="7905554"/>
                  </a:lnTo>
                  <a:lnTo>
                    <a:pt x="14010018" y="7905888"/>
                  </a:lnTo>
                  <a:lnTo>
                    <a:pt x="14012688" y="7907027"/>
                  </a:lnTo>
                  <a:lnTo>
                    <a:pt x="14015737" y="7906355"/>
                  </a:lnTo>
                  <a:lnTo>
                    <a:pt x="14017736" y="7904445"/>
                  </a:lnTo>
                  <a:lnTo>
                    <a:pt x="14020494" y="7901677"/>
                  </a:lnTo>
                  <a:lnTo>
                    <a:pt x="14020726" y="7897435"/>
                  </a:lnTo>
                  <a:lnTo>
                    <a:pt x="14017958" y="7894676"/>
                  </a:lnTo>
                  <a:lnTo>
                    <a:pt x="14014665" y="7891298"/>
                  </a:lnTo>
                  <a:lnTo>
                    <a:pt x="14011895" y="7888538"/>
                  </a:lnTo>
                  <a:close/>
                </a:path>
                <a:path w="18238470" h="10444480">
                  <a:moveTo>
                    <a:pt x="13950218" y="7825928"/>
                  </a:moveTo>
                  <a:lnTo>
                    <a:pt x="13945975" y="7825697"/>
                  </a:lnTo>
                  <a:lnTo>
                    <a:pt x="13940457" y="7831235"/>
                  </a:lnTo>
                  <a:lnTo>
                    <a:pt x="13940227" y="7835477"/>
                  </a:lnTo>
                  <a:lnTo>
                    <a:pt x="13942995" y="7838236"/>
                  </a:lnTo>
                  <a:lnTo>
                    <a:pt x="13946289" y="7841614"/>
                  </a:lnTo>
                  <a:lnTo>
                    <a:pt x="13946815" y="7842233"/>
                  </a:lnTo>
                  <a:lnTo>
                    <a:pt x="13948484" y="7842945"/>
                  </a:lnTo>
                  <a:lnTo>
                    <a:pt x="13948342" y="7843279"/>
                  </a:lnTo>
                  <a:lnTo>
                    <a:pt x="13951013" y="7844418"/>
                  </a:lnTo>
                  <a:lnTo>
                    <a:pt x="13954061" y="7843745"/>
                  </a:lnTo>
                  <a:lnTo>
                    <a:pt x="13956059" y="7841836"/>
                  </a:lnTo>
                  <a:lnTo>
                    <a:pt x="13958819" y="7839068"/>
                  </a:lnTo>
                  <a:lnTo>
                    <a:pt x="13959048" y="7834825"/>
                  </a:lnTo>
                  <a:lnTo>
                    <a:pt x="13956279" y="7832065"/>
                  </a:lnTo>
                  <a:lnTo>
                    <a:pt x="13952986" y="7828688"/>
                  </a:lnTo>
                  <a:lnTo>
                    <a:pt x="13950218" y="7825928"/>
                  </a:lnTo>
                  <a:close/>
                </a:path>
                <a:path w="18238470" h="10444480">
                  <a:moveTo>
                    <a:pt x="13888349" y="7762843"/>
                  </a:moveTo>
                  <a:lnTo>
                    <a:pt x="13884108" y="7762612"/>
                  </a:lnTo>
                  <a:lnTo>
                    <a:pt x="13878589" y="7768149"/>
                  </a:lnTo>
                  <a:lnTo>
                    <a:pt x="13878359" y="7772391"/>
                  </a:lnTo>
                  <a:lnTo>
                    <a:pt x="13881128" y="7775150"/>
                  </a:lnTo>
                  <a:lnTo>
                    <a:pt x="13884421" y="7778528"/>
                  </a:lnTo>
                  <a:lnTo>
                    <a:pt x="13884946" y="7779147"/>
                  </a:lnTo>
                  <a:lnTo>
                    <a:pt x="13886617" y="7779859"/>
                  </a:lnTo>
                  <a:lnTo>
                    <a:pt x="13886807" y="7780335"/>
                  </a:lnTo>
                  <a:lnTo>
                    <a:pt x="13889145" y="7781332"/>
                  </a:lnTo>
                  <a:lnTo>
                    <a:pt x="13892193" y="7780659"/>
                  </a:lnTo>
                  <a:lnTo>
                    <a:pt x="13894191" y="7778750"/>
                  </a:lnTo>
                  <a:lnTo>
                    <a:pt x="13896951" y="7775981"/>
                  </a:lnTo>
                  <a:lnTo>
                    <a:pt x="13897181" y="7771739"/>
                  </a:lnTo>
                  <a:lnTo>
                    <a:pt x="13894411" y="7768980"/>
                  </a:lnTo>
                  <a:lnTo>
                    <a:pt x="13891117" y="7765602"/>
                  </a:lnTo>
                  <a:lnTo>
                    <a:pt x="13888349" y="7762843"/>
                  </a:lnTo>
                  <a:close/>
                </a:path>
                <a:path w="18238470" h="10444480">
                  <a:moveTo>
                    <a:pt x="13826958" y="7699566"/>
                  </a:moveTo>
                  <a:lnTo>
                    <a:pt x="13822716" y="7699335"/>
                  </a:lnTo>
                  <a:lnTo>
                    <a:pt x="13817197" y="7704872"/>
                  </a:lnTo>
                  <a:lnTo>
                    <a:pt x="13816968" y="7709113"/>
                  </a:lnTo>
                  <a:lnTo>
                    <a:pt x="13819737" y="7711873"/>
                  </a:lnTo>
                  <a:lnTo>
                    <a:pt x="13823031" y="7715251"/>
                  </a:lnTo>
                  <a:lnTo>
                    <a:pt x="13823557" y="7715871"/>
                  </a:lnTo>
                  <a:lnTo>
                    <a:pt x="13825224" y="7716582"/>
                  </a:lnTo>
                  <a:lnTo>
                    <a:pt x="13825414" y="7717058"/>
                  </a:lnTo>
                  <a:lnTo>
                    <a:pt x="13827752" y="7718055"/>
                  </a:lnTo>
                  <a:lnTo>
                    <a:pt x="13830801" y="7717382"/>
                  </a:lnTo>
                  <a:lnTo>
                    <a:pt x="13832800" y="7715473"/>
                  </a:lnTo>
                  <a:lnTo>
                    <a:pt x="13835559" y="7712704"/>
                  </a:lnTo>
                  <a:lnTo>
                    <a:pt x="13835789" y="7708462"/>
                  </a:lnTo>
                  <a:lnTo>
                    <a:pt x="13833021" y="7705703"/>
                  </a:lnTo>
                  <a:lnTo>
                    <a:pt x="13829727" y="7702325"/>
                  </a:lnTo>
                  <a:lnTo>
                    <a:pt x="13826958" y="7699566"/>
                  </a:lnTo>
                  <a:close/>
                </a:path>
                <a:path w="18238470" h="10444480">
                  <a:moveTo>
                    <a:pt x="13766186" y="7635763"/>
                  </a:moveTo>
                  <a:lnTo>
                    <a:pt x="13761943" y="7635532"/>
                  </a:lnTo>
                  <a:lnTo>
                    <a:pt x="13756426" y="7641070"/>
                  </a:lnTo>
                  <a:lnTo>
                    <a:pt x="13756193" y="7645311"/>
                  </a:lnTo>
                  <a:lnTo>
                    <a:pt x="13758962" y="7648070"/>
                  </a:lnTo>
                  <a:lnTo>
                    <a:pt x="13762256" y="7651448"/>
                  </a:lnTo>
                  <a:lnTo>
                    <a:pt x="13762638" y="7652401"/>
                  </a:lnTo>
                  <a:lnTo>
                    <a:pt x="13766978" y="7654252"/>
                  </a:lnTo>
                  <a:lnTo>
                    <a:pt x="13770027" y="7653579"/>
                  </a:lnTo>
                  <a:lnTo>
                    <a:pt x="13772025" y="7651670"/>
                  </a:lnTo>
                  <a:lnTo>
                    <a:pt x="13774785" y="7648901"/>
                  </a:lnTo>
                  <a:lnTo>
                    <a:pt x="13775017" y="7644660"/>
                  </a:lnTo>
                  <a:lnTo>
                    <a:pt x="13772248" y="7641900"/>
                  </a:lnTo>
                  <a:lnTo>
                    <a:pt x="13768955" y="7638523"/>
                  </a:lnTo>
                  <a:lnTo>
                    <a:pt x="13766186" y="7635763"/>
                  </a:lnTo>
                  <a:close/>
                </a:path>
                <a:path w="18238470" h="10444480">
                  <a:moveTo>
                    <a:pt x="13704652" y="7572820"/>
                  </a:moveTo>
                  <a:lnTo>
                    <a:pt x="13700410" y="7572589"/>
                  </a:lnTo>
                  <a:lnTo>
                    <a:pt x="13694891" y="7578127"/>
                  </a:lnTo>
                  <a:lnTo>
                    <a:pt x="13694659" y="7582368"/>
                  </a:lnTo>
                  <a:lnTo>
                    <a:pt x="13697429" y="7585127"/>
                  </a:lnTo>
                  <a:lnTo>
                    <a:pt x="13700722" y="7588505"/>
                  </a:lnTo>
                  <a:lnTo>
                    <a:pt x="13701249" y="7589124"/>
                  </a:lnTo>
                  <a:lnTo>
                    <a:pt x="13702917" y="7589836"/>
                  </a:lnTo>
                  <a:lnTo>
                    <a:pt x="13703109" y="7590312"/>
                  </a:lnTo>
                  <a:lnTo>
                    <a:pt x="13705445" y="7591308"/>
                  </a:lnTo>
                  <a:lnTo>
                    <a:pt x="13708494" y="7590637"/>
                  </a:lnTo>
                  <a:lnTo>
                    <a:pt x="13710491" y="7588726"/>
                  </a:lnTo>
                  <a:lnTo>
                    <a:pt x="13713251" y="7585958"/>
                  </a:lnTo>
                  <a:lnTo>
                    <a:pt x="13713483" y="7581717"/>
                  </a:lnTo>
                  <a:lnTo>
                    <a:pt x="13710715" y="7578958"/>
                  </a:lnTo>
                  <a:lnTo>
                    <a:pt x="13707420" y="7575579"/>
                  </a:lnTo>
                  <a:lnTo>
                    <a:pt x="13704652" y="7572820"/>
                  </a:lnTo>
                  <a:close/>
                </a:path>
                <a:path w="18238470" h="10444480">
                  <a:moveTo>
                    <a:pt x="13642784" y="7509734"/>
                  </a:moveTo>
                  <a:lnTo>
                    <a:pt x="13638543" y="7509503"/>
                  </a:lnTo>
                  <a:lnTo>
                    <a:pt x="13633023" y="7515040"/>
                  </a:lnTo>
                  <a:lnTo>
                    <a:pt x="13632791" y="7519282"/>
                  </a:lnTo>
                  <a:lnTo>
                    <a:pt x="13635561" y="7522041"/>
                  </a:lnTo>
                  <a:lnTo>
                    <a:pt x="13638854" y="7525419"/>
                  </a:lnTo>
                  <a:lnTo>
                    <a:pt x="13639380" y="7526038"/>
                  </a:lnTo>
                  <a:lnTo>
                    <a:pt x="13641049" y="7526750"/>
                  </a:lnTo>
                  <a:lnTo>
                    <a:pt x="13640907" y="7527084"/>
                  </a:lnTo>
                  <a:lnTo>
                    <a:pt x="13643577" y="7528222"/>
                  </a:lnTo>
                  <a:lnTo>
                    <a:pt x="13646626" y="7527551"/>
                  </a:lnTo>
                  <a:lnTo>
                    <a:pt x="13648623" y="7525640"/>
                  </a:lnTo>
                  <a:lnTo>
                    <a:pt x="13651383" y="7522872"/>
                  </a:lnTo>
                  <a:lnTo>
                    <a:pt x="13651615" y="7518631"/>
                  </a:lnTo>
                  <a:lnTo>
                    <a:pt x="13648847" y="7515872"/>
                  </a:lnTo>
                  <a:lnTo>
                    <a:pt x="13645553" y="7512494"/>
                  </a:lnTo>
                  <a:lnTo>
                    <a:pt x="13642784" y="7509734"/>
                  </a:lnTo>
                  <a:close/>
                </a:path>
                <a:path w="18238470" h="10444480">
                  <a:moveTo>
                    <a:pt x="13580965" y="7447459"/>
                  </a:moveTo>
                  <a:lnTo>
                    <a:pt x="13576723" y="7447228"/>
                  </a:lnTo>
                  <a:lnTo>
                    <a:pt x="13571206" y="7452765"/>
                  </a:lnTo>
                  <a:lnTo>
                    <a:pt x="13570974" y="7457006"/>
                  </a:lnTo>
                  <a:lnTo>
                    <a:pt x="13573742" y="7459765"/>
                  </a:lnTo>
                  <a:lnTo>
                    <a:pt x="13577035" y="7463143"/>
                  </a:lnTo>
                  <a:lnTo>
                    <a:pt x="13577561" y="7463762"/>
                  </a:lnTo>
                  <a:lnTo>
                    <a:pt x="13579230" y="7464474"/>
                  </a:lnTo>
                  <a:lnTo>
                    <a:pt x="13579088" y="7464808"/>
                  </a:lnTo>
                  <a:lnTo>
                    <a:pt x="13581759" y="7465947"/>
                  </a:lnTo>
                  <a:lnTo>
                    <a:pt x="13584807" y="7465274"/>
                  </a:lnTo>
                  <a:lnTo>
                    <a:pt x="13586806" y="7463365"/>
                  </a:lnTo>
                  <a:lnTo>
                    <a:pt x="13589565" y="7460596"/>
                  </a:lnTo>
                  <a:lnTo>
                    <a:pt x="13589796" y="7456355"/>
                  </a:lnTo>
                  <a:lnTo>
                    <a:pt x="13587028" y="7453596"/>
                  </a:lnTo>
                  <a:lnTo>
                    <a:pt x="13583734" y="7450219"/>
                  </a:lnTo>
                  <a:lnTo>
                    <a:pt x="13580965" y="7447459"/>
                  </a:lnTo>
                  <a:close/>
                </a:path>
                <a:path w="18238470" h="10444480">
                  <a:moveTo>
                    <a:pt x="13518144" y="7384755"/>
                  </a:moveTo>
                  <a:lnTo>
                    <a:pt x="13513903" y="7384524"/>
                  </a:lnTo>
                  <a:lnTo>
                    <a:pt x="13511143" y="7387293"/>
                  </a:lnTo>
                  <a:lnTo>
                    <a:pt x="13508960" y="7389913"/>
                  </a:lnTo>
                  <a:lnTo>
                    <a:pt x="13508718" y="7390204"/>
                  </a:lnTo>
                  <a:lnTo>
                    <a:pt x="13508487" y="7394446"/>
                  </a:lnTo>
                  <a:lnTo>
                    <a:pt x="13511255" y="7397205"/>
                  </a:lnTo>
                  <a:lnTo>
                    <a:pt x="13514549" y="7400582"/>
                  </a:lnTo>
                  <a:lnTo>
                    <a:pt x="13515075" y="7401202"/>
                  </a:lnTo>
                  <a:lnTo>
                    <a:pt x="13519413" y="7403053"/>
                  </a:lnTo>
                  <a:lnTo>
                    <a:pt x="13522463" y="7402380"/>
                  </a:lnTo>
                  <a:lnTo>
                    <a:pt x="13524461" y="7400471"/>
                  </a:lnTo>
                  <a:lnTo>
                    <a:pt x="13526643" y="7397850"/>
                  </a:lnTo>
                  <a:lnTo>
                    <a:pt x="13526886" y="7397559"/>
                  </a:lnTo>
                  <a:lnTo>
                    <a:pt x="13527118" y="7393318"/>
                  </a:lnTo>
                  <a:lnTo>
                    <a:pt x="13524350" y="7390559"/>
                  </a:lnTo>
                  <a:lnTo>
                    <a:pt x="13521056" y="7387181"/>
                  </a:lnTo>
                  <a:lnTo>
                    <a:pt x="13518144" y="7384755"/>
                  </a:lnTo>
                  <a:close/>
                </a:path>
                <a:path w="18238470" h="10444480">
                  <a:moveTo>
                    <a:pt x="13455373" y="7322862"/>
                  </a:moveTo>
                  <a:lnTo>
                    <a:pt x="13450989" y="7322966"/>
                  </a:lnTo>
                  <a:lnTo>
                    <a:pt x="13445470" y="7328503"/>
                  </a:lnTo>
                  <a:lnTo>
                    <a:pt x="13445572" y="7332886"/>
                  </a:lnTo>
                  <a:lnTo>
                    <a:pt x="13448341" y="7335646"/>
                  </a:lnTo>
                  <a:lnTo>
                    <a:pt x="13451634" y="7339024"/>
                  </a:lnTo>
                  <a:lnTo>
                    <a:pt x="13452160" y="7339643"/>
                  </a:lnTo>
                  <a:lnTo>
                    <a:pt x="13456498" y="7341494"/>
                  </a:lnTo>
                  <a:lnTo>
                    <a:pt x="13459549" y="7340821"/>
                  </a:lnTo>
                  <a:lnTo>
                    <a:pt x="13461547" y="7338912"/>
                  </a:lnTo>
                  <a:lnTo>
                    <a:pt x="13464306" y="7336143"/>
                  </a:lnTo>
                  <a:lnTo>
                    <a:pt x="13464204" y="7331759"/>
                  </a:lnTo>
                  <a:lnTo>
                    <a:pt x="13461435" y="7329000"/>
                  </a:lnTo>
                  <a:lnTo>
                    <a:pt x="13458141" y="7325622"/>
                  </a:lnTo>
                  <a:lnTo>
                    <a:pt x="13455373" y="7322862"/>
                  </a:lnTo>
                  <a:close/>
                </a:path>
                <a:path w="18238470" h="10444480">
                  <a:moveTo>
                    <a:pt x="13392316" y="7261637"/>
                  </a:moveTo>
                  <a:lnTo>
                    <a:pt x="13387933" y="7261740"/>
                  </a:lnTo>
                  <a:lnTo>
                    <a:pt x="13385173" y="7264508"/>
                  </a:lnTo>
                  <a:lnTo>
                    <a:pt x="13382556" y="7266944"/>
                  </a:lnTo>
                  <a:lnTo>
                    <a:pt x="13382658" y="7271327"/>
                  </a:lnTo>
                  <a:lnTo>
                    <a:pt x="13385427" y="7274087"/>
                  </a:lnTo>
                  <a:lnTo>
                    <a:pt x="13388723" y="7277466"/>
                  </a:lnTo>
                  <a:lnTo>
                    <a:pt x="13389247" y="7278084"/>
                  </a:lnTo>
                  <a:lnTo>
                    <a:pt x="13393253" y="7279793"/>
                  </a:lnTo>
                  <a:lnTo>
                    <a:pt x="13396160" y="7279454"/>
                  </a:lnTo>
                  <a:lnTo>
                    <a:pt x="13398301" y="7277210"/>
                  </a:lnTo>
                  <a:lnTo>
                    <a:pt x="13400918" y="7274776"/>
                  </a:lnTo>
                  <a:lnTo>
                    <a:pt x="13400814" y="7270391"/>
                  </a:lnTo>
                  <a:lnTo>
                    <a:pt x="13398044" y="7267631"/>
                  </a:lnTo>
                  <a:lnTo>
                    <a:pt x="13394751" y="7264254"/>
                  </a:lnTo>
                  <a:lnTo>
                    <a:pt x="13392316" y="7261637"/>
                  </a:lnTo>
                  <a:close/>
                </a:path>
                <a:path w="18238470" h="10444480">
                  <a:moveTo>
                    <a:pt x="13328785" y="7200603"/>
                  </a:moveTo>
                  <a:lnTo>
                    <a:pt x="13324401" y="7200707"/>
                  </a:lnTo>
                  <a:lnTo>
                    <a:pt x="13321642" y="7203475"/>
                  </a:lnTo>
                  <a:lnTo>
                    <a:pt x="13319024" y="7205910"/>
                  </a:lnTo>
                  <a:lnTo>
                    <a:pt x="13319128" y="7210294"/>
                  </a:lnTo>
                  <a:lnTo>
                    <a:pt x="13321896" y="7213053"/>
                  </a:lnTo>
                  <a:lnTo>
                    <a:pt x="13325189" y="7216431"/>
                  </a:lnTo>
                  <a:lnTo>
                    <a:pt x="13326048" y="7217193"/>
                  </a:lnTo>
                  <a:lnTo>
                    <a:pt x="13329719" y="7218758"/>
                  </a:lnTo>
                  <a:lnTo>
                    <a:pt x="13332627" y="7218420"/>
                  </a:lnTo>
                  <a:lnTo>
                    <a:pt x="13334768" y="7216176"/>
                  </a:lnTo>
                  <a:lnTo>
                    <a:pt x="13337384" y="7213742"/>
                  </a:lnTo>
                  <a:lnTo>
                    <a:pt x="13337282" y="7209357"/>
                  </a:lnTo>
                  <a:lnTo>
                    <a:pt x="13334514" y="7206598"/>
                  </a:lnTo>
                  <a:lnTo>
                    <a:pt x="13331219" y="7203220"/>
                  </a:lnTo>
                  <a:lnTo>
                    <a:pt x="13328785" y="7200603"/>
                  </a:lnTo>
                  <a:close/>
                </a:path>
                <a:path w="18238470" h="10444480">
                  <a:moveTo>
                    <a:pt x="13264491" y="7140429"/>
                  </a:moveTo>
                  <a:lnTo>
                    <a:pt x="13260441" y="7140674"/>
                  </a:lnTo>
                  <a:lnTo>
                    <a:pt x="13254922" y="7146212"/>
                  </a:lnTo>
                  <a:lnTo>
                    <a:pt x="13255167" y="7150261"/>
                  </a:lnTo>
                  <a:lnTo>
                    <a:pt x="13257936" y="7153021"/>
                  </a:lnTo>
                  <a:lnTo>
                    <a:pt x="13261230" y="7156399"/>
                  </a:lnTo>
                  <a:lnTo>
                    <a:pt x="13261755" y="7157017"/>
                  </a:lnTo>
                  <a:lnTo>
                    <a:pt x="13263090" y="7157587"/>
                  </a:lnTo>
                  <a:lnTo>
                    <a:pt x="13263233" y="7157253"/>
                  </a:lnTo>
                  <a:lnTo>
                    <a:pt x="13265903" y="7158392"/>
                  </a:lnTo>
                  <a:lnTo>
                    <a:pt x="13268808" y="7158054"/>
                  </a:lnTo>
                  <a:lnTo>
                    <a:pt x="13270950" y="7155810"/>
                  </a:lnTo>
                  <a:lnTo>
                    <a:pt x="13273709" y="7153042"/>
                  </a:lnTo>
                  <a:lnTo>
                    <a:pt x="13273465" y="7148991"/>
                  </a:lnTo>
                  <a:lnTo>
                    <a:pt x="13270695" y="7146232"/>
                  </a:lnTo>
                  <a:lnTo>
                    <a:pt x="13267259" y="7143188"/>
                  </a:lnTo>
                  <a:lnTo>
                    <a:pt x="13264491" y="7140429"/>
                  </a:lnTo>
                  <a:close/>
                </a:path>
                <a:path w="18238470" h="10444480">
                  <a:moveTo>
                    <a:pt x="13199245" y="7080637"/>
                  </a:moveTo>
                  <a:lnTo>
                    <a:pt x="13194862" y="7080739"/>
                  </a:lnTo>
                  <a:lnTo>
                    <a:pt x="13190011" y="7086562"/>
                  </a:lnTo>
                  <a:lnTo>
                    <a:pt x="13190113" y="7090946"/>
                  </a:lnTo>
                  <a:lnTo>
                    <a:pt x="13193025" y="7093372"/>
                  </a:lnTo>
                  <a:lnTo>
                    <a:pt x="13196461" y="7096415"/>
                  </a:lnTo>
                  <a:lnTo>
                    <a:pt x="13196986" y="7097034"/>
                  </a:lnTo>
                  <a:lnTo>
                    <a:pt x="13200992" y="7098743"/>
                  </a:lnTo>
                  <a:lnTo>
                    <a:pt x="13204040" y="7098070"/>
                  </a:lnTo>
                  <a:lnTo>
                    <a:pt x="13206181" y="7095827"/>
                  </a:lnTo>
                  <a:lnTo>
                    <a:pt x="13208606" y="7092916"/>
                  </a:lnTo>
                  <a:lnTo>
                    <a:pt x="13208503" y="7088532"/>
                  </a:lnTo>
                  <a:lnTo>
                    <a:pt x="13205593" y="7086107"/>
                  </a:lnTo>
                  <a:lnTo>
                    <a:pt x="13202157" y="7083062"/>
                  </a:lnTo>
                  <a:lnTo>
                    <a:pt x="13199245" y="7080637"/>
                  </a:lnTo>
                  <a:close/>
                </a:path>
                <a:path w="18238470" h="10444480">
                  <a:moveTo>
                    <a:pt x="13134192" y="7021321"/>
                  </a:moveTo>
                  <a:lnTo>
                    <a:pt x="13129808" y="7021424"/>
                  </a:lnTo>
                  <a:lnTo>
                    <a:pt x="13124957" y="7027247"/>
                  </a:lnTo>
                  <a:lnTo>
                    <a:pt x="13125060" y="7031630"/>
                  </a:lnTo>
                  <a:lnTo>
                    <a:pt x="13127971" y="7034056"/>
                  </a:lnTo>
                  <a:lnTo>
                    <a:pt x="13131407" y="7037100"/>
                  </a:lnTo>
                  <a:lnTo>
                    <a:pt x="13131932" y="7037719"/>
                  </a:lnTo>
                  <a:lnTo>
                    <a:pt x="13135938" y="7039428"/>
                  </a:lnTo>
                  <a:lnTo>
                    <a:pt x="13138986" y="7038755"/>
                  </a:lnTo>
                  <a:lnTo>
                    <a:pt x="13141127" y="7036512"/>
                  </a:lnTo>
                  <a:lnTo>
                    <a:pt x="13143553" y="7033600"/>
                  </a:lnTo>
                  <a:lnTo>
                    <a:pt x="13143450" y="7029217"/>
                  </a:lnTo>
                  <a:lnTo>
                    <a:pt x="13140539" y="7026791"/>
                  </a:lnTo>
                  <a:lnTo>
                    <a:pt x="13137103" y="7023747"/>
                  </a:lnTo>
                  <a:lnTo>
                    <a:pt x="13134192" y="7021321"/>
                  </a:lnTo>
                  <a:close/>
                </a:path>
                <a:path w="18238470" h="10444480">
                  <a:moveTo>
                    <a:pt x="13067900" y="6963057"/>
                  </a:moveTo>
                  <a:lnTo>
                    <a:pt x="13063514" y="6963158"/>
                  </a:lnTo>
                  <a:lnTo>
                    <a:pt x="13058663" y="6968980"/>
                  </a:lnTo>
                  <a:lnTo>
                    <a:pt x="13058768" y="6973366"/>
                  </a:lnTo>
                  <a:lnTo>
                    <a:pt x="13065448" y="6978976"/>
                  </a:lnTo>
                  <a:lnTo>
                    <a:pt x="13067452" y="6979832"/>
                  </a:lnTo>
                  <a:lnTo>
                    <a:pt x="13067310" y="6980166"/>
                  </a:lnTo>
                  <a:lnTo>
                    <a:pt x="13069981" y="6981305"/>
                  </a:lnTo>
                  <a:lnTo>
                    <a:pt x="13073028" y="6980633"/>
                  </a:lnTo>
                  <a:lnTo>
                    <a:pt x="13075170" y="6978389"/>
                  </a:lnTo>
                  <a:lnTo>
                    <a:pt x="13077595" y="6975479"/>
                  </a:lnTo>
                  <a:lnTo>
                    <a:pt x="13077493" y="6971094"/>
                  </a:lnTo>
                  <a:lnTo>
                    <a:pt x="13067900" y="6963057"/>
                  </a:lnTo>
                  <a:close/>
                </a:path>
                <a:path w="18238470" h="10444480">
                  <a:moveTo>
                    <a:pt x="13001608" y="6904791"/>
                  </a:moveTo>
                  <a:lnTo>
                    <a:pt x="12997081" y="6905228"/>
                  </a:lnTo>
                  <a:lnTo>
                    <a:pt x="12992229" y="6911050"/>
                  </a:lnTo>
                  <a:lnTo>
                    <a:pt x="12992334" y="6915434"/>
                  </a:lnTo>
                  <a:lnTo>
                    <a:pt x="12999013" y="6921045"/>
                  </a:lnTo>
                  <a:lnTo>
                    <a:pt x="13001017" y="6921900"/>
                  </a:lnTo>
                  <a:lnTo>
                    <a:pt x="13000874" y="6922234"/>
                  </a:lnTo>
                  <a:lnTo>
                    <a:pt x="13003544" y="6923373"/>
                  </a:lnTo>
                  <a:lnTo>
                    <a:pt x="13006596" y="6922702"/>
                  </a:lnTo>
                  <a:lnTo>
                    <a:pt x="13008735" y="6920458"/>
                  </a:lnTo>
                  <a:lnTo>
                    <a:pt x="13011161" y="6917547"/>
                  </a:lnTo>
                  <a:lnTo>
                    <a:pt x="13011059" y="6913163"/>
                  </a:lnTo>
                  <a:lnTo>
                    <a:pt x="13004378" y="6907551"/>
                  </a:lnTo>
                  <a:lnTo>
                    <a:pt x="13001608" y="6904791"/>
                  </a:lnTo>
                  <a:close/>
                </a:path>
                <a:path w="18238470" h="10444480">
                  <a:moveTo>
                    <a:pt x="8425499" y="4947250"/>
                  </a:moveTo>
                  <a:lnTo>
                    <a:pt x="8414149" y="4942409"/>
                  </a:lnTo>
                  <a:lnTo>
                    <a:pt x="8410339" y="4943940"/>
                  </a:lnTo>
                  <a:lnTo>
                    <a:pt x="8407206" y="4951284"/>
                  </a:lnTo>
                  <a:lnTo>
                    <a:pt x="8409071" y="4955237"/>
                  </a:lnTo>
                  <a:lnTo>
                    <a:pt x="8420422" y="4960078"/>
                  </a:lnTo>
                  <a:lnTo>
                    <a:pt x="8424374" y="4958212"/>
                  </a:lnTo>
                  <a:lnTo>
                    <a:pt x="8427222" y="4951536"/>
                  </a:lnTo>
                  <a:lnTo>
                    <a:pt x="8425499" y="4947250"/>
                  </a:lnTo>
                  <a:close/>
                </a:path>
                <a:path w="18238470" h="10444480">
                  <a:moveTo>
                    <a:pt x="8506285" y="4981711"/>
                  </a:moveTo>
                  <a:lnTo>
                    <a:pt x="8494934" y="4976869"/>
                  </a:lnTo>
                  <a:lnTo>
                    <a:pt x="8490982" y="4978734"/>
                  </a:lnTo>
                  <a:lnTo>
                    <a:pt x="8487992" y="4985744"/>
                  </a:lnTo>
                  <a:lnTo>
                    <a:pt x="8489857" y="4989697"/>
                  </a:lnTo>
                  <a:lnTo>
                    <a:pt x="8501207" y="4994539"/>
                  </a:lnTo>
                  <a:lnTo>
                    <a:pt x="8505160" y="4992673"/>
                  </a:lnTo>
                  <a:lnTo>
                    <a:pt x="8508150" y="4985663"/>
                  </a:lnTo>
                  <a:lnTo>
                    <a:pt x="8506285" y="4981711"/>
                  </a:lnTo>
                  <a:close/>
                </a:path>
                <a:path w="18238470" h="10444480">
                  <a:moveTo>
                    <a:pt x="8344379" y="4912647"/>
                  </a:moveTo>
                  <a:lnTo>
                    <a:pt x="8333363" y="4907948"/>
                  </a:lnTo>
                  <a:lnTo>
                    <a:pt x="8329077" y="4909671"/>
                  </a:lnTo>
                  <a:lnTo>
                    <a:pt x="8326229" y="4916347"/>
                  </a:lnTo>
                  <a:lnTo>
                    <a:pt x="8327952" y="4920634"/>
                  </a:lnTo>
                  <a:lnTo>
                    <a:pt x="8339302" y="4925475"/>
                  </a:lnTo>
                  <a:lnTo>
                    <a:pt x="8343254" y="4923609"/>
                  </a:lnTo>
                  <a:lnTo>
                    <a:pt x="8346102" y="4916933"/>
                  </a:lnTo>
                  <a:lnTo>
                    <a:pt x="8344379" y="4912647"/>
                  </a:lnTo>
                  <a:close/>
                </a:path>
                <a:path w="18238470" h="10444480">
                  <a:moveTo>
                    <a:pt x="8587546" y="5015980"/>
                  </a:moveTo>
                  <a:lnTo>
                    <a:pt x="8576199" y="5011139"/>
                  </a:lnTo>
                  <a:lnTo>
                    <a:pt x="8572246" y="5013005"/>
                  </a:lnTo>
                  <a:lnTo>
                    <a:pt x="8569255" y="5020015"/>
                  </a:lnTo>
                  <a:lnTo>
                    <a:pt x="8571121" y="5023967"/>
                  </a:lnTo>
                  <a:lnTo>
                    <a:pt x="8582469" y="5028808"/>
                  </a:lnTo>
                  <a:lnTo>
                    <a:pt x="8586422" y="5026943"/>
                  </a:lnTo>
                  <a:lnTo>
                    <a:pt x="8589412" y="5019933"/>
                  </a:lnTo>
                  <a:lnTo>
                    <a:pt x="8587546" y="5015980"/>
                  </a:lnTo>
                  <a:close/>
                </a:path>
                <a:path w="18238470" h="10444480">
                  <a:moveTo>
                    <a:pt x="8263402" y="4877710"/>
                  </a:moveTo>
                  <a:lnTo>
                    <a:pt x="8252385" y="4873011"/>
                  </a:lnTo>
                  <a:lnTo>
                    <a:pt x="8248099" y="4874734"/>
                  </a:lnTo>
                  <a:lnTo>
                    <a:pt x="8245251" y="4881411"/>
                  </a:lnTo>
                  <a:lnTo>
                    <a:pt x="8246974" y="4885697"/>
                  </a:lnTo>
                  <a:lnTo>
                    <a:pt x="8257991" y="4890396"/>
                  </a:lnTo>
                  <a:lnTo>
                    <a:pt x="8262277" y="4888673"/>
                  </a:lnTo>
                  <a:lnTo>
                    <a:pt x="8265125" y="4881997"/>
                  </a:lnTo>
                  <a:lnTo>
                    <a:pt x="8263402" y="4877710"/>
                  </a:lnTo>
                  <a:close/>
                </a:path>
                <a:path w="18238470" h="10444480">
                  <a:moveTo>
                    <a:pt x="8668954" y="5049916"/>
                  </a:moveTo>
                  <a:lnTo>
                    <a:pt x="8661275" y="5046641"/>
                  </a:lnTo>
                  <a:lnTo>
                    <a:pt x="8655864" y="5059326"/>
                  </a:lnTo>
                  <a:lnTo>
                    <a:pt x="8663876" y="5062744"/>
                  </a:lnTo>
                  <a:lnTo>
                    <a:pt x="8667828" y="5060879"/>
                  </a:lnTo>
                  <a:lnTo>
                    <a:pt x="8670818" y="5053868"/>
                  </a:lnTo>
                  <a:lnTo>
                    <a:pt x="8668954" y="5049916"/>
                  </a:lnTo>
                  <a:close/>
                </a:path>
                <a:path w="18238470" h="10444480">
                  <a:moveTo>
                    <a:pt x="8182567" y="4842439"/>
                  </a:moveTo>
                  <a:lnTo>
                    <a:pt x="8171551" y="4837740"/>
                  </a:lnTo>
                  <a:lnTo>
                    <a:pt x="8167264" y="4839464"/>
                  </a:lnTo>
                  <a:lnTo>
                    <a:pt x="8164417" y="4846140"/>
                  </a:lnTo>
                  <a:lnTo>
                    <a:pt x="8166140" y="4850426"/>
                  </a:lnTo>
                  <a:lnTo>
                    <a:pt x="8177156" y="4855125"/>
                  </a:lnTo>
                  <a:lnTo>
                    <a:pt x="8181442" y="4853402"/>
                  </a:lnTo>
                  <a:lnTo>
                    <a:pt x="8184290" y="4846726"/>
                  </a:lnTo>
                  <a:lnTo>
                    <a:pt x="8182567" y="4842439"/>
                  </a:lnTo>
                  <a:close/>
                </a:path>
                <a:path w="18238470" h="10444480">
                  <a:moveTo>
                    <a:pt x="8101875" y="4806835"/>
                  </a:moveTo>
                  <a:lnTo>
                    <a:pt x="8090859" y="4802136"/>
                  </a:lnTo>
                  <a:lnTo>
                    <a:pt x="8086572" y="4803859"/>
                  </a:lnTo>
                  <a:lnTo>
                    <a:pt x="8083724" y="4810536"/>
                  </a:lnTo>
                  <a:lnTo>
                    <a:pt x="8085447" y="4814821"/>
                  </a:lnTo>
                  <a:lnTo>
                    <a:pt x="8096463" y="4819520"/>
                  </a:lnTo>
                  <a:lnTo>
                    <a:pt x="8100749" y="4817798"/>
                  </a:lnTo>
                  <a:lnTo>
                    <a:pt x="8103597" y="4811121"/>
                  </a:lnTo>
                  <a:lnTo>
                    <a:pt x="8101875" y="4806835"/>
                  </a:lnTo>
                  <a:close/>
                </a:path>
                <a:path w="18238470" h="10444480">
                  <a:moveTo>
                    <a:pt x="8750500" y="5083517"/>
                  </a:moveTo>
                  <a:lnTo>
                    <a:pt x="8739150" y="5078675"/>
                  </a:lnTo>
                  <a:lnTo>
                    <a:pt x="8735198" y="5080541"/>
                  </a:lnTo>
                  <a:lnTo>
                    <a:pt x="8732208" y="5087552"/>
                  </a:lnTo>
                  <a:lnTo>
                    <a:pt x="8734073" y="5091503"/>
                  </a:lnTo>
                  <a:lnTo>
                    <a:pt x="8745423" y="5096345"/>
                  </a:lnTo>
                  <a:lnTo>
                    <a:pt x="8749375" y="5094481"/>
                  </a:lnTo>
                  <a:lnTo>
                    <a:pt x="8752366" y="5087470"/>
                  </a:lnTo>
                  <a:lnTo>
                    <a:pt x="8750500" y="5083517"/>
                  </a:lnTo>
                  <a:close/>
                </a:path>
                <a:path w="18238470" h="10444480">
                  <a:moveTo>
                    <a:pt x="8021514" y="4771372"/>
                  </a:moveTo>
                  <a:lnTo>
                    <a:pt x="8010165" y="4766531"/>
                  </a:lnTo>
                  <a:lnTo>
                    <a:pt x="8005879" y="4768254"/>
                  </a:lnTo>
                  <a:lnTo>
                    <a:pt x="8003031" y="4774931"/>
                  </a:lnTo>
                  <a:lnTo>
                    <a:pt x="8004754" y="4779217"/>
                  </a:lnTo>
                  <a:lnTo>
                    <a:pt x="8016103" y="4784058"/>
                  </a:lnTo>
                  <a:lnTo>
                    <a:pt x="8020389" y="4782335"/>
                  </a:lnTo>
                  <a:lnTo>
                    <a:pt x="8023237" y="4775659"/>
                  </a:lnTo>
                  <a:lnTo>
                    <a:pt x="8021514" y="4771372"/>
                  </a:lnTo>
                  <a:close/>
                </a:path>
                <a:path w="18238470" h="10444480">
                  <a:moveTo>
                    <a:pt x="8832189" y="5116786"/>
                  </a:moveTo>
                  <a:lnTo>
                    <a:pt x="8820505" y="5111802"/>
                  </a:lnTo>
                  <a:lnTo>
                    <a:pt x="8816553" y="5113666"/>
                  </a:lnTo>
                  <a:lnTo>
                    <a:pt x="8813562" y="5120677"/>
                  </a:lnTo>
                  <a:lnTo>
                    <a:pt x="8815427" y="5124629"/>
                  </a:lnTo>
                  <a:lnTo>
                    <a:pt x="8818766" y="5126054"/>
                  </a:lnTo>
                  <a:lnTo>
                    <a:pt x="8818908" y="5125719"/>
                  </a:lnTo>
                  <a:lnTo>
                    <a:pt x="8826921" y="5129137"/>
                  </a:lnTo>
                  <a:lnTo>
                    <a:pt x="8830872" y="5127271"/>
                  </a:lnTo>
                  <a:lnTo>
                    <a:pt x="8833720" y="5120595"/>
                  </a:lnTo>
                  <a:lnTo>
                    <a:pt x="8832189" y="5116786"/>
                  </a:lnTo>
                  <a:close/>
                </a:path>
                <a:path w="18238470" h="10444480">
                  <a:moveTo>
                    <a:pt x="7940772" y="4734958"/>
                  </a:moveTo>
                  <a:lnTo>
                    <a:pt x="7929756" y="4730259"/>
                  </a:lnTo>
                  <a:lnTo>
                    <a:pt x="7925470" y="4731982"/>
                  </a:lnTo>
                  <a:lnTo>
                    <a:pt x="7922480" y="4738992"/>
                  </a:lnTo>
                  <a:lnTo>
                    <a:pt x="7924203" y="4743278"/>
                  </a:lnTo>
                  <a:lnTo>
                    <a:pt x="7935219" y="4747977"/>
                  </a:lnTo>
                  <a:lnTo>
                    <a:pt x="7939505" y="4746254"/>
                  </a:lnTo>
                  <a:lnTo>
                    <a:pt x="7942495" y="4739244"/>
                  </a:lnTo>
                  <a:lnTo>
                    <a:pt x="7940772" y="4734958"/>
                  </a:lnTo>
                  <a:close/>
                </a:path>
                <a:path w="18238470" h="10444480">
                  <a:moveTo>
                    <a:pt x="8913544" y="5149910"/>
                  </a:moveTo>
                  <a:lnTo>
                    <a:pt x="8902194" y="5145069"/>
                  </a:lnTo>
                  <a:lnTo>
                    <a:pt x="8898243" y="5146934"/>
                  </a:lnTo>
                  <a:lnTo>
                    <a:pt x="8895252" y="5153944"/>
                  </a:lnTo>
                  <a:lnTo>
                    <a:pt x="8897117" y="5157897"/>
                  </a:lnTo>
                  <a:lnTo>
                    <a:pt x="8900456" y="5159321"/>
                  </a:lnTo>
                  <a:lnTo>
                    <a:pt x="8900598" y="5158987"/>
                  </a:lnTo>
                  <a:lnTo>
                    <a:pt x="8908609" y="5162405"/>
                  </a:lnTo>
                  <a:lnTo>
                    <a:pt x="8912562" y="5160539"/>
                  </a:lnTo>
                  <a:lnTo>
                    <a:pt x="8915410" y="5153863"/>
                  </a:lnTo>
                  <a:lnTo>
                    <a:pt x="8913544" y="5149910"/>
                  </a:lnTo>
                  <a:close/>
                </a:path>
                <a:path w="18238470" h="10444480">
                  <a:moveTo>
                    <a:pt x="7860365" y="4698686"/>
                  </a:moveTo>
                  <a:lnTo>
                    <a:pt x="7849348" y="4693987"/>
                  </a:lnTo>
                  <a:lnTo>
                    <a:pt x="7845062" y="4695710"/>
                  </a:lnTo>
                  <a:lnTo>
                    <a:pt x="7842072" y="4702720"/>
                  </a:lnTo>
                  <a:lnTo>
                    <a:pt x="7843794" y="4707006"/>
                  </a:lnTo>
                  <a:lnTo>
                    <a:pt x="7854811" y="4711705"/>
                  </a:lnTo>
                  <a:lnTo>
                    <a:pt x="7859097" y="4709982"/>
                  </a:lnTo>
                  <a:lnTo>
                    <a:pt x="7862088" y="4702972"/>
                  </a:lnTo>
                  <a:lnTo>
                    <a:pt x="7860365" y="4698686"/>
                  </a:lnTo>
                  <a:close/>
                </a:path>
                <a:path w="18238470" h="10444480">
                  <a:moveTo>
                    <a:pt x="8995042" y="5182702"/>
                  </a:moveTo>
                  <a:lnTo>
                    <a:pt x="8984026" y="5178003"/>
                  </a:lnTo>
                  <a:lnTo>
                    <a:pt x="8980074" y="5179867"/>
                  </a:lnTo>
                  <a:lnTo>
                    <a:pt x="8977226" y="5186544"/>
                  </a:lnTo>
                  <a:lnTo>
                    <a:pt x="8979091" y="5190497"/>
                  </a:lnTo>
                  <a:lnTo>
                    <a:pt x="8990108" y="5195196"/>
                  </a:lnTo>
                  <a:lnTo>
                    <a:pt x="8994059" y="5193330"/>
                  </a:lnTo>
                  <a:lnTo>
                    <a:pt x="8996907" y="5186654"/>
                  </a:lnTo>
                  <a:lnTo>
                    <a:pt x="8995042" y="5182702"/>
                  </a:lnTo>
                  <a:close/>
                </a:path>
                <a:path w="18238470" h="10444480">
                  <a:moveTo>
                    <a:pt x="7769417" y="4657524"/>
                  </a:moveTo>
                  <a:lnTo>
                    <a:pt x="7765131" y="4659246"/>
                  </a:lnTo>
                  <a:lnTo>
                    <a:pt x="7763361" y="4663226"/>
                  </a:lnTo>
                  <a:lnTo>
                    <a:pt x="7761807" y="4666114"/>
                  </a:lnTo>
                  <a:lnTo>
                    <a:pt x="7763529" y="4670399"/>
                  </a:lnTo>
                  <a:lnTo>
                    <a:pt x="7774546" y="4675099"/>
                  </a:lnTo>
                  <a:lnTo>
                    <a:pt x="7778690" y="4673711"/>
                  </a:lnTo>
                  <a:lnTo>
                    <a:pt x="7780460" y="4669730"/>
                  </a:lnTo>
                  <a:lnTo>
                    <a:pt x="7782014" y="4666842"/>
                  </a:lnTo>
                  <a:lnTo>
                    <a:pt x="7780291" y="4662556"/>
                  </a:lnTo>
                  <a:lnTo>
                    <a:pt x="7772613" y="4659281"/>
                  </a:lnTo>
                  <a:lnTo>
                    <a:pt x="7769417" y="4657524"/>
                  </a:lnTo>
                  <a:close/>
                </a:path>
                <a:path w="18238470" h="10444480">
                  <a:moveTo>
                    <a:pt x="9076684" y="5215160"/>
                  </a:moveTo>
                  <a:lnTo>
                    <a:pt x="9065668" y="5210461"/>
                  </a:lnTo>
                  <a:lnTo>
                    <a:pt x="9061715" y="5212326"/>
                  </a:lnTo>
                  <a:lnTo>
                    <a:pt x="9058867" y="5219003"/>
                  </a:lnTo>
                  <a:lnTo>
                    <a:pt x="9060733" y="5222955"/>
                  </a:lnTo>
                  <a:lnTo>
                    <a:pt x="9071747" y="5227653"/>
                  </a:lnTo>
                  <a:lnTo>
                    <a:pt x="9075701" y="5225789"/>
                  </a:lnTo>
                  <a:lnTo>
                    <a:pt x="9078549" y="5219112"/>
                  </a:lnTo>
                  <a:lnTo>
                    <a:pt x="9076684" y="5215160"/>
                  </a:lnTo>
                  <a:close/>
                </a:path>
                <a:path w="18238470" h="10444480">
                  <a:moveTo>
                    <a:pt x="4378212" y="3210552"/>
                  </a:moveTo>
                  <a:lnTo>
                    <a:pt x="4366862" y="3205711"/>
                  </a:lnTo>
                  <a:lnTo>
                    <a:pt x="4363052" y="3207242"/>
                  </a:lnTo>
                  <a:lnTo>
                    <a:pt x="4359919" y="3214587"/>
                  </a:lnTo>
                  <a:lnTo>
                    <a:pt x="4361784" y="3218539"/>
                  </a:lnTo>
                  <a:lnTo>
                    <a:pt x="4373135" y="3223381"/>
                  </a:lnTo>
                  <a:lnTo>
                    <a:pt x="4377086" y="3221515"/>
                  </a:lnTo>
                  <a:lnTo>
                    <a:pt x="4380077" y="3214504"/>
                  </a:lnTo>
                  <a:lnTo>
                    <a:pt x="4378212" y="3210552"/>
                  </a:lnTo>
                  <a:close/>
                </a:path>
                <a:path w="18238470" h="10444480">
                  <a:moveTo>
                    <a:pt x="4458998" y="3245013"/>
                  </a:moveTo>
                  <a:lnTo>
                    <a:pt x="4447648" y="3240171"/>
                  </a:lnTo>
                  <a:lnTo>
                    <a:pt x="4443696" y="3242037"/>
                  </a:lnTo>
                  <a:lnTo>
                    <a:pt x="4440705" y="3249047"/>
                  </a:lnTo>
                  <a:lnTo>
                    <a:pt x="4442570" y="3252999"/>
                  </a:lnTo>
                  <a:lnTo>
                    <a:pt x="4453921" y="3257841"/>
                  </a:lnTo>
                  <a:lnTo>
                    <a:pt x="4457731" y="3256310"/>
                  </a:lnTo>
                  <a:lnTo>
                    <a:pt x="4460864" y="3248965"/>
                  </a:lnTo>
                  <a:lnTo>
                    <a:pt x="4458998" y="3245013"/>
                  </a:lnTo>
                  <a:close/>
                </a:path>
                <a:path w="18238470" h="10444480">
                  <a:moveTo>
                    <a:pt x="4297234" y="3175616"/>
                  </a:moveTo>
                  <a:lnTo>
                    <a:pt x="4285884" y="3170774"/>
                  </a:lnTo>
                  <a:lnTo>
                    <a:pt x="4281932" y="3172639"/>
                  </a:lnTo>
                  <a:lnTo>
                    <a:pt x="4279084" y="3179316"/>
                  </a:lnTo>
                  <a:lnTo>
                    <a:pt x="4280807" y="3183601"/>
                  </a:lnTo>
                  <a:lnTo>
                    <a:pt x="4292157" y="3188443"/>
                  </a:lnTo>
                  <a:lnTo>
                    <a:pt x="4296109" y="3186578"/>
                  </a:lnTo>
                  <a:lnTo>
                    <a:pt x="4298957" y="3179901"/>
                  </a:lnTo>
                  <a:lnTo>
                    <a:pt x="4297234" y="3175616"/>
                  </a:lnTo>
                  <a:close/>
                </a:path>
                <a:path w="18238470" h="10444480">
                  <a:moveTo>
                    <a:pt x="4540260" y="3279283"/>
                  </a:moveTo>
                  <a:lnTo>
                    <a:pt x="4528910" y="3274441"/>
                  </a:lnTo>
                  <a:lnTo>
                    <a:pt x="4524958" y="3276306"/>
                  </a:lnTo>
                  <a:lnTo>
                    <a:pt x="4521968" y="3283317"/>
                  </a:lnTo>
                  <a:lnTo>
                    <a:pt x="4523833" y="3287268"/>
                  </a:lnTo>
                  <a:lnTo>
                    <a:pt x="4535183" y="3292110"/>
                  </a:lnTo>
                  <a:lnTo>
                    <a:pt x="4539135" y="3290245"/>
                  </a:lnTo>
                  <a:lnTo>
                    <a:pt x="4542125" y="3283235"/>
                  </a:lnTo>
                  <a:lnTo>
                    <a:pt x="4540260" y="3279283"/>
                  </a:lnTo>
                  <a:close/>
                </a:path>
                <a:path w="18238470" h="10444480">
                  <a:moveTo>
                    <a:pt x="4216448" y="3141155"/>
                  </a:moveTo>
                  <a:lnTo>
                    <a:pt x="4205432" y="3136456"/>
                  </a:lnTo>
                  <a:lnTo>
                    <a:pt x="4201146" y="3138178"/>
                  </a:lnTo>
                  <a:lnTo>
                    <a:pt x="4198298" y="3144855"/>
                  </a:lnTo>
                  <a:lnTo>
                    <a:pt x="4200021" y="3149141"/>
                  </a:lnTo>
                  <a:lnTo>
                    <a:pt x="4211037" y="3153840"/>
                  </a:lnTo>
                  <a:lnTo>
                    <a:pt x="4215323" y="3152117"/>
                  </a:lnTo>
                  <a:lnTo>
                    <a:pt x="4218171" y="3145441"/>
                  </a:lnTo>
                  <a:lnTo>
                    <a:pt x="4216448" y="3141155"/>
                  </a:lnTo>
                  <a:close/>
                </a:path>
                <a:path w="18238470" h="10444480">
                  <a:moveTo>
                    <a:pt x="4621189" y="3313409"/>
                  </a:moveTo>
                  <a:lnTo>
                    <a:pt x="4609839" y="3308567"/>
                  </a:lnTo>
                  <a:lnTo>
                    <a:pt x="4605887" y="3310433"/>
                  </a:lnTo>
                  <a:lnTo>
                    <a:pt x="4602896" y="3317443"/>
                  </a:lnTo>
                  <a:lnTo>
                    <a:pt x="4604762" y="3321396"/>
                  </a:lnTo>
                  <a:lnTo>
                    <a:pt x="4616112" y="3326237"/>
                  </a:lnTo>
                  <a:lnTo>
                    <a:pt x="4620064" y="3324372"/>
                  </a:lnTo>
                  <a:lnTo>
                    <a:pt x="4623054" y="3317361"/>
                  </a:lnTo>
                  <a:lnTo>
                    <a:pt x="4621189" y="3313409"/>
                  </a:lnTo>
                  <a:close/>
                </a:path>
                <a:path w="18238470" h="10444480">
                  <a:moveTo>
                    <a:pt x="4135471" y="3106218"/>
                  </a:moveTo>
                  <a:lnTo>
                    <a:pt x="4124454" y="3101518"/>
                  </a:lnTo>
                  <a:lnTo>
                    <a:pt x="4120168" y="3103241"/>
                  </a:lnTo>
                  <a:lnTo>
                    <a:pt x="4117320" y="3109918"/>
                  </a:lnTo>
                  <a:lnTo>
                    <a:pt x="4119043" y="3114204"/>
                  </a:lnTo>
                  <a:lnTo>
                    <a:pt x="4130060" y="3118903"/>
                  </a:lnTo>
                  <a:lnTo>
                    <a:pt x="4134345" y="3117180"/>
                  </a:lnTo>
                  <a:lnTo>
                    <a:pt x="4137193" y="3110504"/>
                  </a:lnTo>
                  <a:lnTo>
                    <a:pt x="4135471" y="3106218"/>
                  </a:lnTo>
                  <a:close/>
                </a:path>
                <a:path w="18238470" h="10444480">
                  <a:moveTo>
                    <a:pt x="4702451" y="3347679"/>
                  </a:moveTo>
                  <a:lnTo>
                    <a:pt x="4691101" y="3342837"/>
                  </a:lnTo>
                  <a:lnTo>
                    <a:pt x="4687149" y="3344702"/>
                  </a:lnTo>
                  <a:lnTo>
                    <a:pt x="4684158" y="3351712"/>
                  </a:lnTo>
                  <a:lnTo>
                    <a:pt x="4686024" y="3355665"/>
                  </a:lnTo>
                  <a:lnTo>
                    <a:pt x="4697373" y="3360507"/>
                  </a:lnTo>
                  <a:lnTo>
                    <a:pt x="4701326" y="3358641"/>
                  </a:lnTo>
                  <a:lnTo>
                    <a:pt x="4704316" y="3351631"/>
                  </a:lnTo>
                  <a:lnTo>
                    <a:pt x="4702451" y="3347679"/>
                  </a:lnTo>
                  <a:close/>
                </a:path>
                <a:path w="18238470" h="10444480">
                  <a:moveTo>
                    <a:pt x="4783380" y="3381806"/>
                  </a:moveTo>
                  <a:lnTo>
                    <a:pt x="4772029" y="3376964"/>
                  </a:lnTo>
                  <a:lnTo>
                    <a:pt x="4768077" y="3378829"/>
                  </a:lnTo>
                  <a:lnTo>
                    <a:pt x="4765087" y="3385839"/>
                  </a:lnTo>
                  <a:lnTo>
                    <a:pt x="4766952" y="3389791"/>
                  </a:lnTo>
                  <a:lnTo>
                    <a:pt x="4778302" y="3394633"/>
                  </a:lnTo>
                  <a:lnTo>
                    <a:pt x="4782255" y="3392768"/>
                  </a:lnTo>
                  <a:lnTo>
                    <a:pt x="4785245" y="3385757"/>
                  </a:lnTo>
                  <a:lnTo>
                    <a:pt x="4783380" y="3381806"/>
                  </a:lnTo>
                  <a:close/>
                </a:path>
                <a:path w="18238470" h="10444480">
                  <a:moveTo>
                    <a:pt x="7700026" y="4625951"/>
                  </a:moveTo>
                  <a:lnTo>
                    <a:pt x="7689009" y="4621251"/>
                  </a:lnTo>
                  <a:lnTo>
                    <a:pt x="7684866" y="4622640"/>
                  </a:lnTo>
                  <a:lnTo>
                    <a:pt x="7683096" y="4626620"/>
                  </a:lnTo>
                  <a:lnTo>
                    <a:pt x="7681541" y="4629508"/>
                  </a:lnTo>
                  <a:lnTo>
                    <a:pt x="7683264" y="4633794"/>
                  </a:lnTo>
                  <a:lnTo>
                    <a:pt x="7694280" y="4638493"/>
                  </a:lnTo>
                  <a:lnTo>
                    <a:pt x="7698424" y="4637104"/>
                  </a:lnTo>
                  <a:lnTo>
                    <a:pt x="7700193" y="4633124"/>
                  </a:lnTo>
                  <a:lnTo>
                    <a:pt x="7701748" y="4630236"/>
                  </a:lnTo>
                  <a:lnTo>
                    <a:pt x="7700026" y="4625951"/>
                  </a:lnTo>
                  <a:close/>
                </a:path>
                <a:path w="18238470" h="10444480">
                  <a:moveTo>
                    <a:pt x="4054636" y="3070947"/>
                  </a:moveTo>
                  <a:lnTo>
                    <a:pt x="4043619" y="3066248"/>
                  </a:lnTo>
                  <a:lnTo>
                    <a:pt x="4039334" y="3067971"/>
                  </a:lnTo>
                  <a:lnTo>
                    <a:pt x="4036486" y="3074647"/>
                  </a:lnTo>
                  <a:lnTo>
                    <a:pt x="4038208" y="3078933"/>
                  </a:lnTo>
                  <a:lnTo>
                    <a:pt x="4049225" y="3083633"/>
                  </a:lnTo>
                  <a:lnTo>
                    <a:pt x="4053511" y="3081910"/>
                  </a:lnTo>
                  <a:lnTo>
                    <a:pt x="4056359" y="3075233"/>
                  </a:lnTo>
                  <a:lnTo>
                    <a:pt x="4054636" y="3070947"/>
                  </a:lnTo>
                  <a:close/>
                </a:path>
                <a:path w="18238470" h="10444480">
                  <a:moveTo>
                    <a:pt x="4864642" y="3416075"/>
                  </a:moveTo>
                  <a:lnTo>
                    <a:pt x="4853291" y="3411233"/>
                  </a:lnTo>
                  <a:lnTo>
                    <a:pt x="4849339" y="3413098"/>
                  </a:lnTo>
                  <a:lnTo>
                    <a:pt x="4846349" y="3420108"/>
                  </a:lnTo>
                  <a:lnTo>
                    <a:pt x="4848214" y="3424061"/>
                  </a:lnTo>
                  <a:lnTo>
                    <a:pt x="4859565" y="3428903"/>
                  </a:lnTo>
                  <a:lnTo>
                    <a:pt x="4863517" y="3427037"/>
                  </a:lnTo>
                  <a:lnTo>
                    <a:pt x="4866507" y="3420027"/>
                  </a:lnTo>
                  <a:lnTo>
                    <a:pt x="4864642" y="3416075"/>
                  </a:lnTo>
                  <a:close/>
                </a:path>
                <a:path w="18238470" h="10444480">
                  <a:moveTo>
                    <a:pt x="3973800" y="3035677"/>
                  </a:moveTo>
                  <a:lnTo>
                    <a:pt x="3962784" y="3030977"/>
                  </a:lnTo>
                  <a:lnTo>
                    <a:pt x="3958498" y="3032700"/>
                  </a:lnTo>
                  <a:lnTo>
                    <a:pt x="3955650" y="3039377"/>
                  </a:lnTo>
                  <a:lnTo>
                    <a:pt x="3957373" y="3043663"/>
                  </a:lnTo>
                  <a:lnTo>
                    <a:pt x="3968389" y="3048362"/>
                  </a:lnTo>
                  <a:lnTo>
                    <a:pt x="3972675" y="3046639"/>
                  </a:lnTo>
                  <a:lnTo>
                    <a:pt x="3975523" y="3039963"/>
                  </a:lnTo>
                  <a:lnTo>
                    <a:pt x="3973800" y="3035677"/>
                  </a:lnTo>
                  <a:close/>
                </a:path>
                <a:path w="18238470" h="10444480">
                  <a:moveTo>
                    <a:pt x="4945713" y="3449868"/>
                  </a:moveTo>
                  <a:lnTo>
                    <a:pt x="4934363" y="3445026"/>
                  </a:lnTo>
                  <a:lnTo>
                    <a:pt x="4930411" y="3446891"/>
                  </a:lnTo>
                  <a:lnTo>
                    <a:pt x="4927420" y="3453901"/>
                  </a:lnTo>
                  <a:lnTo>
                    <a:pt x="4929285" y="3457854"/>
                  </a:lnTo>
                  <a:lnTo>
                    <a:pt x="4940636" y="3462696"/>
                  </a:lnTo>
                  <a:lnTo>
                    <a:pt x="4944588" y="3460830"/>
                  </a:lnTo>
                  <a:lnTo>
                    <a:pt x="4947578" y="3453820"/>
                  </a:lnTo>
                  <a:lnTo>
                    <a:pt x="4945713" y="3449868"/>
                  </a:lnTo>
                  <a:close/>
                </a:path>
                <a:path w="18238470" h="10444480">
                  <a:moveTo>
                    <a:pt x="9158943" y="5247093"/>
                  </a:moveTo>
                  <a:lnTo>
                    <a:pt x="9151265" y="5243817"/>
                  </a:lnTo>
                  <a:lnTo>
                    <a:pt x="9147784" y="5242727"/>
                  </a:lnTo>
                  <a:lnTo>
                    <a:pt x="9143832" y="5244592"/>
                  </a:lnTo>
                  <a:lnTo>
                    <a:pt x="9140984" y="5251269"/>
                  </a:lnTo>
                  <a:lnTo>
                    <a:pt x="9142850" y="5255222"/>
                  </a:lnTo>
                  <a:lnTo>
                    <a:pt x="9150860" y="5258638"/>
                  </a:lnTo>
                  <a:lnTo>
                    <a:pt x="9154340" y="5259728"/>
                  </a:lnTo>
                  <a:lnTo>
                    <a:pt x="9158294" y="5257864"/>
                  </a:lnTo>
                  <a:lnTo>
                    <a:pt x="9159718" y="5254525"/>
                  </a:lnTo>
                  <a:lnTo>
                    <a:pt x="9160614" y="5251751"/>
                  </a:lnTo>
                  <a:lnTo>
                    <a:pt x="9160951" y="5250711"/>
                  </a:lnTo>
                  <a:lnTo>
                    <a:pt x="9158943" y="5247093"/>
                  </a:lnTo>
                  <a:close/>
                </a:path>
                <a:path w="18238470" h="10444480">
                  <a:moveTo>
                    <a:pt x="3893441" y="3000214"/>
                  </a:moveTo>
                  <a:lnTo>
                    <a:pt x="3882425" y="2995515"/>
                  </a:lnTo>
                  <a:lnTo>
                    <a:pt x="3878139" y="2997238"/>
                  </a:lnTo>
                  <a:lnTo>
                    <a:pt x="3875291" y="3003915"/>
                  </a:lnTo>
                  <a:lnTo>
                    <a:pt x="3877014" y="3008201"/>
                  </a:lnTo>
                  <a:lnTo>
                    <a:pt x="3888030" y="3012900"/>
                  </a:lnTo>
                  <a:lnTo>
                    <a:pt x="3892316" y="3011177"/>
                  </a:lnTo>
                  <a:lnTo>
                    <a:pt x="3895164" y="3004501"/>
                  </a:lnTo>
                  <a:lnTo>
                    <a:pt x="3893441" y="3000214"/>
                  </a:lnTo>
                  <a:close/>
                </a:path>
                <a:path w="18238470" h="10444480">
                  <a:moveTo>
                    <a:pt x="5027118" y="3483803"/>
                  </a:moveTo>
                  <a:lnTo>
                    <a:pt x="5015767" y="3478961"/>
                  </a:lnTo>
                  <a:lnTo>
                    <a:pt x="5011815" y="3480827"/>
                  </a:lnTo>
                  <a:lnTo>
                    <a:pt x="5008825" y="3487837"/>
                  </a:lnTo>
                  <a:lnTo>
                    <a:pt x="5010690" y="3491789"/>
                  </a:lnTo>
                  <a:lnTo>
                    <a:pt x="5022041" y="3496631"/>
                  </a:lnTo>
                  <a:lnTo>
                    <a:pt x="5025993" y="3494766"/>
                  </a:lnTo>
                  <a:lnTo>
                    <a:pt x="5028983" y="3487756"/>
                  </a:lnTo>
                  <a:lnTo>
                    <a:pt x="5027118" y="3483803"/>
                  </a:lnTo>
                  <a:close/>
                </a:path>
                <a:path w="18238470" h="10444480">
                  <a:moveTo>
                    <a:pt x="7619760" y="4589344"/>
                  </a:moveTo>
                  <a:lnTo>
                    <a:pt x="7608744" y="4584645"/>
                  </a:lnTo>
                  <a:lnTo>
                    <a:pt x="7604600" y="4586034"/>
                  </a:lnTo>
                  <a:lnTo>
                    <a:pt x="7602831" y="4590014"/>
                  </a:lnTo>
                  <a:lnTo>
                    <a:pt x="7601276" y="4592902"/>
                  </a:lnTo>
                  <a:lnTo>
                    <a:pt x="7602999" y="4597188"/>
                  </a:lnTo>
                  <a:lnTo>
                    <a:pt x="7614015" y="4601887"/>
                  </a:lnTo>
                  <a:lnTo>
                    <a:pt x="7618159" y="4600498"/>
                  </a:lnTo>
                  <a:lnTo>
                    <a:pt x="7619929" y="4596518"/>
                  </a:lnTo>
                  <a:lnTo>
                    <a:pt x="7621483" y="4593631"/>
                  </a:lnTo>
                  <a:lnTo>
                    <a:pt x="7619760" y="4589344"/>
                  </a:lnTo>
                  <a:close/>
                </a:path>
                <a:path w="18238470" h="10444480">
                  <a:moveTo>
                    <a:pt x="5108523" y="3517738"/>
                  </a:moveTo>
                  <a:lnTo>
                    <a:pt x="5096839" y="3512754"/>
                  </a:lnTo>
                  <a:lnTo>
                    <a:pt x="5092887" y="3514620"/>
                  </a:lnTo>
                  <a:lnTo>
                    <a:pt x="5089896" y="3521630"/>
                  </a:lnTo>
                  <a:lnTo>
                    <a:pt x="5091762" y="3525583"/>
                  </a:lnTo>
                  <a:lnTo>
                    <a:pt x="5103112" y="3530424"/>
                  </a:lnTo>
                  <a:lnTo>
                    <a:pt x="5107063" y="3528559"/>
                  </a:lnTo>
                  <a:lnTo>
                    <a:pt x="5110053" y="3521548"/>
                  </a:lnTo>
                  <a:lnTo>
                    <a:pt x="5108523" y="3517738"/>
                  </a:lnTo>
                  <a:close/>
                </a:path>
                <a:path w="18238470" h="10444480">
                  <a:moveTo>
                    <a:pt x="3812748" y="2964610"/>
                  </a:moveTo>
                  <a:lnTo>
                    <a:pt x="3801732" y="2959911"/>
                  </a:lnTo>
                  <a:lnTo>
                    <a:pt x="3797446" y="2961634"/>
                  </a:lnTo>
                  <a:lnTo>
                    <a:pt x="3794598" y="2968310"/>
                  </a:lnTo>
                  <a:lnTo>
                    <a:pt x="3796321" y="2972596"/>
                  </a:lnTo>
                  <a:lnTo>
                    <a:pt x="3807337" y="2977295"/>
                  </a:lnTo>
                  <a:lnTo>
                    <a:pt x="3811624" y="2975573"/>
                  </a:lnTo>
                  <a:lnTo>
                    <a:pt x="3814472" y="2968896"/>
                  </a:lnTo>
                  <a:lnTo>
                    <a:pt x="3812748" y="2964610"/>
                  </a:lnTo>
                  <a:close/>
                </a:path>
                <a:path w="18238470" h="10444480">
                  <a:moveTo>
                    <a:pt x="5189594" y="3551531"/>
                  </a:moveTo>
                  <a:lnTo>
                    <a:pt x="5178243" y="3546690"/>
                  </a:lnTo>
                  <a:lnTo>
                    <a:pt x="5174291" y="3548555"/>
                  </a:lnTo>
                  <a:lnTo>
                    <a:pt x="5171301" y="3555565"/>
                  </a:lnTo>
                  <a:lnTo>
                    <a:pt x="5173166" y="3559518"/>
                  </a:lnTo>
                  <a:lnTo>
                    <a:pt x="5184516" y="3564359"/>
                  </a:lnTo>
                  <a:lnTo>
                    <a:pt x="5188469" y="3562494"/>
                  </a:lnTo>
                  <a:lnTo>
                    <a:pt x="5191459" y="3555484"/>
                  </a:lnTo>
                  <a:lnTo>
                    <a:pt x="5189594" y="3551531"/>
                  </a:lnTo>
                  <a:close/>
                </a:path>
                <a:path w="18238470" h="10444480">
                  <a:moveTo>
                    <a:pt x="7539161" y="4552596"/>
                  </a:moveTo>
                  <a:lnTo>
                    <a:pt x="7528145" y="4547896"/>
                  </a:lnTo>
                  <a:lnTo>
                    <a:pt x="7523858" y="4549619"/>
                  </a:lnTo>
                  <a:lnTo>
                    <a:pt x="7520868" y="4556630"/>
                  </a:lnTo>
                  <a:lnTo>
                    <a:pt x="7522591" y="4560915"/>
                  </a:lnTo>
                  <a:lnTo>
                    <a:pt x="7533608" y="4565615"/>
                  </a:lnTo>
                  <a:lnTo>
                    <a:pt x="7537894" y="4563893"/>
                  </a:lnTo>
                  <a:lnTo>
                    <a:pt x="7540884" y="4556882"/>
                  </a:lnTo>
                  <a:lnTo>
                    <a:pt x="7539161" y="4552596"/>
                  </a:lnTo>
                  <a:close/>
                </a:path>
                <a:path w="18238470" h="10444480">
                  <a:moveTo>
                    <a:pt x="5270663" y="3585325"/>
                  </a:moveTo>
                  <a:lnTo>
                    <a:pt x="5259314" y="3580484"/>
                  </a:lnTo>
                  <a:lnTo>
                    <a:pt x="5255363" y="3582349"/>
                  </a:lnTo>
                  <a:lnTo>
                    <a:pt x="5252372" y="3589359"/>
                  </a:lnTo>
                  <a:lnTo>
                    <a:pt x="5254238" y="3593311"/>
                  </a:lnTo>
                  <a:lnTo>
                    <a:pt x="5265587" y="3598152"/>
                  </a:lnTo>
                  <a:lnTo>
                    <a:pt x="5269538" y="3596287"/>
                  </a:lnTo>
                  <a:lnTo>
                    <a:pt x="5272529" y="3589277"/>
                  </a:lnTo>
                  <a:lnTo>
                    <a:pt x="5270663" y="3585325"/>
                  </a:lnTo>
                  <a:close/>
                </a:path>
                <a:path w="18238470" h="10444480">
                  <a:moveTo>
                    <a:pt x="9241535" y="5279168"/>
                  </a:moveTo>
                  <a:lnTo>
                    <a:pt x="9233523" y="5275750"/>
                  </a:lnTo>
                  <a:lnTo>
                    <a:pt x="9230043" y="5274659"/>
                  </a:lnTo>
                  <a:lnTo>
                    <a:pt x="9226091" y="5276525"/>
                  </a:lnTo>
                  <a:lnTo>
                    <a:pt x="9223243" y="5283202"/>
                  </a:lnTo>
                  <a:lnTo>
                    <a:pt x="9225108" y="5287153"/>
                  </a:lnTo>
                  <a:lnTo>
                    <a:pt x="9233121" y="5290571"/>
                  </a:lnTo>
                  <a:lnTo>
                    <a:pt x="9236602" y="5291661"/>
                  </a:lnTo>
                  <a:lnTo>
                    <a:pt x="9240553" y="5289796"/>
                  </a:lnTo>
                  <a:lnTo>
                    <a:pt x="9241977" y="5286458"/>
                  </a:lnTo>
                  <a:lnTo>
                    <a:pt x="9242874" y="5283684"/>
                  </a:lnTo>
                  <a:lnTo>
                    <a:pt x="9243210" y="5282643"/>
                  </a:lnTo>
                  <a:lnTo>
                    <a:pt x="9241535" y="5279168"/>
                  </a:lnTo>
                  <a:close/>
                </a:path>
                <a:path w="18238470" h="10444480">
                  <a:moveTo>
                    <a:pt x="3732340" y="2928338"/>
                  </a:moveTo>
                  <a:lnTo>
                    <a:pt x="3721325" y="2923639"/>
                  </a:lnTo>
                  <a:lnTo>
                    <a:pt x="3717039" y="2925361"/>
                  </a:lnTo>
                  <a:lnTo>
                    <a:pt x="3714048" y="2932372"/>
                  </a:lnTo>
                  <a:lnTo>
                    <a:pt x="3715771" y="2936657"/>
                  </a:lnTo>
                  <a:lnTo>
                    <a:pt x="3723449" y="2939932"/>
                  </a:lnTo>
                  <a:lnTo>
                    <a:pt x="3723591" y="2939599"/>
                  </a:lnTo>
                  <a:lnTo>
                    <a:pt x="3726929" y="2941023"/>
                  </a:lnTo>
                  <a:lnTo>
                    <a:pt x="3731215" y="2939300"/>
                  </a:lnTo>
                  <a:lnTo>
                    <a:pt x="3734063" y="2932623"/>
                  </a:lnTo>
                  <a:lnTo>
                    <a:pt x="3732340" y="2928338"/>
                  </a:lnTo>
                  <a:close/>
                </a:path>
                <a:path w="18238470" h="10444480">
                  <a:moveTo>
                    <a:pt x="5352069" y="3619261"/>
                  </a:moveTo>
                  <a:lnTo>
                    <a:pt x="5340719" y="3614419"/>
                  </a:lnTo>
                  <a:lnTo>
                    <a:pt x="5336767" y="3616284"/>
                  </a:lnTo>
                  <a:lnTo>
                    <a:pt x="5333776" y="3623294"/>
                  </a:lnTo>
                  <a:lnTo>
                    <a:pt x="5335642" y="3627247"/>
                  </a:lnTo>
                  <a:lnTo>
                    <a:pt x="5346992" y="3632088"/>
                  </a:lnTo>
                  <a:lnTo>
                    <a:pt x="5350945" y="3630223"/>
                  </a:lnTo>
                  <a:lnTo>
                    <a:pt x="5353935" y="3623212"/>
                  </a:lnTo>
                  <a:lnTo>
                    <a:pt x="5352069" y="3619261"/>
                  </a:lnTo>
                  <a:close/>
                </a:path>
                <a:path w="18238470" h="10444480">
                  <a:moveTo>
                    <a:pt x="5433282" y="3652719"/>
                  </a:moveTo>
                  <a:lnTo>
                    <a:pt x="5421932" y="3647878"/>
                  </a:lnTo>
                  <a:lnTo>
                    <a:pt x="5417980" y="3649743"/>
                  </a:lnTo>
                  <a:lnTo>
                    <a:pt x="5414989" y="3656753"/>
                  </a:lnTo>
                  <a:lnTo>
                    <a:pt x="5416854" y="3660706"/>
                  </a:lnTo>
                  <a:lnTo>
                    <a:pt x="5428204" y="3665547"/>
                  </a:lnTo>
                  <a:lnTo>
                    <a:pt x="5432157" y="3663682"/>
                  </a:lnTo>
                  <a:lnTo>
                    <a:pt x="5435147" y="3656672"/>
                  </a:lnTo>
                  <a:lnTo>
                    <a:pt x="5433282" y="3652719"/>
                  </a:lnTo>
                  <a:close/>
                </a:path>
                <a:path w="18238470" h="10444480">
                  <a:moveTo>
                    <a:pt x="7459085" y="4516466"/>
                  </a:moveTo>
                  <a:lnTo>
                    <a:pt x="7448071" y="4511767"/>
                  </a:lnTo>
                  <a:lnTo>
                    <a:pt x="7443785" y="4513490"/>
                  </a:lnTo>
                  <a:lnTo>
                    <a:pt x="7440794" y="4520500"/>
                  </a:lnTo>
                  <a:lnTo>
                    <a:pt x="7442517" y="4524787"/>
                  </a:lnTo>
                  <a:lnTo>
                    <a:pt x="7453532" y="4529485"/>
                  </a:lnTo>
                  <a:lnTo>
                    <a:pt x="7457818" y="4527762"/>
                  </a:lnTo>
                  <a:lnTo>
                    <a:pt x="7460808" y="4520752"/>
                  </a:lnTo>
                  <a:lnTo>
                    <a:pt x="7459085" y="4516466"/>
                  </a:lnTo>
                  <a:close/>
                </a:path>
                <a:path w="18238470" h="10444480">
                  <a:moveTo>
                    <a:pt x="3651933" y="2892065"/>
                  </a:moveTo>
                  <a:lnTo>
                    <a:pt x="3640916" y="2887366"/>
                  </a:lnTo>
                  <a:lnTo>
                    <a:pt x="3636630" y="2889089"/>
                  </a:lnTo>
                  <a:lnTo>
                    <a:pt x="3633640" y="2896099"/>
                  </a:lnTo>
                  <a:lnTo>
                    <a:pt x="3635363" y="2900385"/>
                  </a:lnTo>
                  <a:lnTo>
                    <a:pt x="3646379" y="2905084"/>
                  </a:lnTo>
                  <a:lnTo>
                    <a:pt x="3650665" y="2903362"/>
                  </a:lnTo>
                  <a:lnTo>
                    <a:pt x="3653656" y="2896351"/>
                  </a:lnTo>
                  <a:lnTo>
                    <a:pt x="3651933" y="2892065"/>
                  </a:lnTo>
                  <a:close/>
                </a:path>
                <a:path w="18238470" h="10444480">
                  <a:moveTo>
                    <a:pt x="5514687" y="3686655"/>
                  </a:moveTo>
                  <a:lnTo>
                    <a:pt x="5503337" y="3681813"/>
                  </a:lnTo>
                  <a:lnTo>
                    <a:pt x="5499385" y="3683679"/>
                  </a:lnTo>
                  <a:lnTo>
                    <a:pt x="5496395" y="3690689"/>
                  </a:lnTo>
                  <a:lnTo>
                    <a:pt x="5498260" y="3694642"/>
                  </a:lnTo>
                  <a:lnTo>
                    <a:pt x="5509609" y="3699483"/>
                  </a:lnTo>
                  <a:lnTo>
                    <a:pt x="5513562" y="3697617"/>
                  </a:lnTo>
                  <a:lnTo>
                    <a:pt x="5516552" y="3690607"/>
                  </a:lnTo>
                  <a:lnTo>
                    <a:pt x="5514687" y="3686655"/>
                  </a:lnTo>
                  <a:close/>
                </a:path>
                <a:path w="18238470" h="10444480">
                  <a:moveTo>
                    <a:pt x="7378059" y="4480718"/>
                  </a:moveTo>
                  <a:lnTo>
                    <a:pt x="7367045" y="4476020"/>
                  </a:lnTo>
                  <a:lnTo>
                    <a:pt x="7362759" y="4477743"/>
                  </a:lnTo>
                  <a:lnTo>
                    <a:pt x="7359911" y="4484419"/>
                  </a:lnTo>
                  <a:lnTo>
                    <a:pt x="7361633" y="4488706"/>
                  </a:lnTo>
                  <a:lnTo>
                    <a:pt x="7372648" y="4493404"/>
                  </a:lnTo>
                  <a:lnTo>
                    <a:pt x="7376934" y="4491681"/>
                  </a:lnTo>
                  <a:lnTo>
                    <a:pt x="7379782" y="4485005"/>
                  </a:lnTo>
                  <a:lnTo>
                    <a:pt x="7378059" y="4480718"/>
                  </a:lnTo>
                  <a:close/>
                </a:path>
                <a:path w="18238470" h="10444480">
                  <a:moveTo>
                    <a:pt x="5596092" y="3720590"/>
                  </a:moveTo>
                  <a:lnTo>
                    <a:pt x="5584408" y="3715606"/>
                  </a:lnTo>
                  <a:lnTo>
                    <a:pt x="5580456" y="3717471"/>
                  </a:lnTo>
                  <a:lnTo>
                    <a:pt x="5577465" y="3724481"/>
                  </a:lnTo>
                  <a:lnTo>
                    <a:pt x="5579330" y="3728434"/>
                  </a:lnTo>
                  <a:lnTo>
                    <a:pt x="5590681" y="3733276"/>
                  </a:lnTo>
                  <a:lnTo>
                    <a:pt x="5594633" y="3731410"/>
                  </a:lnTo>
                  <a:lnTo>
                    <a:pt x="5597623" y="3724400"/>
                  </a:lnTo>
                  <a:lnTo>
                    <a:pt x="5596092" y="3720590"/>
                  </a:lnTo>
                  <a:close/>
                </a:path>
                <a:path w="18238470" h="10444480">
                  <a:moveTo>
                    <a:pt x="9323412" y="5310147"/>
                  </a:moveTo>
                  <a:lnTo>
                    <a:pt x="9315733" y="5306872"/>
                  </a:lnTo>
                  <a:lnTo>
                    <a:pt x="9312252" y="5305781"/>
                  </a:lnTo>
                  <a:lnTo>
                    <a:pt x="9308300" y="5307647"/>
                  </a:lnTo>
                  <a:lnTo>
                    <a:pt x="9306876" y="5310985"/>
                  </a:lnTo>
                  <a:lnTo>
                    <a:pt x="9305895" y="5314118"/>
                  </a:lnTo>
                  <a:lnTo>
                    <a:pt x="9305787" y="5314465"/>
                  </a:lnTo>
                  <a:lnTo>
                    <a:pt x="9307318" y="5318276"/>
                  </a:lnTo>
                  <a:lnTo>
                    <a:pt x="9315331" y="5321694"/>
                  </a:lnTo>
                  <a:lnTo>
                    <a:pt x="9318811" y="5322784"/>
                  </a:lnTo>
                  <a:lnTo>
                    <a:pt x="9322954" y="5321394"/>
                  </a:lnTo>
                  <a:lnTo>
                    <a:pt x="9325083" y="5314806"/>
                  </a:lnTo>
                  <a:lnTo>
                    <a:pt x="9325419" y="5313766"/>
                  </a:lnTo>
                  <a:lnTo>
                    <a:pt x="9323412" y="5310147"/>
                  </a:lnTo>
                  <a:close/>
                </a:path>
                <a:path w="18238470" h="10444480">
                  <a:moveTo>
                    <a:pt x="3560843" y="2851236"/>
                  </a:moveTo>
                  <a:lnTo>
                    <a:pt x="3556556" y="2852959"/>
                  </a:lnTo>
                  <a:lnTo>
                    <a:pt x="3554787" y="2856939"/>
                  </a:lnTo>
                  <a:lnTo>
                    <a:pt x="3553232" y="2859827"/>
                  </a:lnTo>
                  <a:lnTo>
                    <a:pt x="3554955" y="2864113"/>
                  </a:lnTo>
                  <a:lnTo>
                    <a:pt x="3565971" y="2868812"/>
                  </a:lnTo>
                  <a:lnTo>
                    <a:pt x="3570115" y="2867423"/>
                  </a:lnTo>
                  <a:lnTo>
                    <a:pt x="3571884" y="2863443"/>
                  </a:lnTo>
                  <a:lnTo>
                    <a:pt x="3573439" y="2860556"/>
                  </a:lnTo>
                  <a:lnTo>
                    <a:pt x="3571717" y="2856269"/>
                  </a:lnTo>
                  <a:lnTo>
                    <a:pt x="3564038" y="2852994"/>
                  </a:lnTo>
                  <a:lnTo>
                    <a:pt x="3560843" y="2851236"/>
                  </a:lnTo>
                  <a:close/>
                </a:path>
                <a:path w="18238470" h="10444480">
                  <a:moveTo>
                    <a:pt x="12934413" y="6847720"/>
                  </a:moveTo>
                  <a:lnTo>
                    <a:pt x="12929888" y="6848156"/>
                  </a:lnTo>
                  <a:lnTo>
                    <a:pt x="12925036" y="6853978"/>
                  </a:lnTo>
                  <a:lnTo>
                    <a:pt x="12925471" y="6858503"/>
                  </a:lnTo>
                  <a:lnTo>
                    <a:pt x="12932152" y="6864116"/>
                  </a:lnTo>
                  <a:lnTo>
                    <a:pt x="12936826" y="6866109"/>
                  </a:lnTo>
                  <a:lnTo>
                    <a:pt x="12940210" y="6865580"/>
                  </a:lnTo>
                  <a:lnTo>
                    <a:pt x="12942017" y="6863195"/>
                  </a:lnTo>
                  <a:lnTo>
                    <a:pt x="12944443" y="6860284"/>
                  </a:lnTo>
                  <a:lnTo>
                    <a:pt x="12944006" y="6855757"/>
                  </a:lnTo>
                  <a:lnTo>
                    <a:pt x="12934413" y="6847720"/>
                  </a:lnTo>
                  <a:close/>
                </a:path>
                <a:path w="18238470" h="10444480">
                  <a:moveTo>
                    <a:pt x="5677162" y="3754383"/>
                  </a:moveTo>
                  <a:lnTo>
                    <a:pt x="5665812" y="3749541"/>
                  </a:lnTo>
                  <a:lnTo>
                    <a:pt x="5661860" y="3751407"/>
                  </a:lnTo>
                  <a:lnTo>
                    <a:pt x="5658870" y="3758417"/>
                  </a:lnTo>
                  <a:lnTo>
                    <a:pt x="5660735" y="3762369"/>
                  </a:lnTo>
                  <a:lnTo>
                    <a:pt x="5672085" y="3767211"/>
                  </a:lnTo>
                  <a:lnTo>
                    <a:pt x="5676037" y="3765346"/>
                  </a:lnTo>
                  <a:lnTo>
                    <a:pt x="5679028" y="3758336"/>
                  </a:lnTo>
                  <a:lnTo>
                    <a:pt x="5677162" y="3754383"/>
                  </a:lnTo>
                  <a:close/>
                </a:path>
                <a:path w="18238470" h="10444480">
                  <a:moveTo>
                    <a:pt x="7297843" y="4444922"/>
                  </a:moveTo>
                  <a:lnTo>
                    <a:pt x="7286826" y="4440223"/>
                  </a:lnTo>
                  <a:lnTo>
                    <a:pt x="7282540" y="4441946"/>
                  </a:lnTo>
                  <a:lnTo>
                    <a:pt x="7279692" y="4448623"/>
                  </a:lnTo>
                  <a:lnTo>
                    <a:pt x="7281415" y="4452909"/>
                  </a:lnTo>
                  <a:lnTo>
                    <a:pt x="7292432" y="4457608"/>
                  </a:lnTo>
                  <a:lnTo>
                    <a:pt x="7296718" y="4455886"/>
                  </a:lnTo>
                  <a:lnTo>
                    <a:pt x="7299566" y="4449209"/>
                  </a:lnTo>
                  <a:lnTo>
                    <a:pt x="7297843" y="4444922"/>
                  </a:lnTo>
                  <a:close/>
                </a:path>
                <a:path w="18238470" h="10444480">
                  <a:moveTo>
                    <a:pt x="5758376" y="3787843"/>
                  </a:moveTo>
                  <a:lnTo>
                    <a:pt x="5747026" y="3783001"/>
                  </a:lnTo>
                  <a:lnTo>
                    <a:pt x="5743074" y="3784866"/>
                  </a:lnTo>
                  <a:lnTo>
                    <a:pt x="5740083" y="3791876"/>
                  </a:lnTo>
                  <a:lnTo>
                    <a:pt x="5741949" y="3795829"/>
                  </a:lnTo>
                  <a:lnTo>
                    <a:pt x="5753299" y="3800670"/>
                  </a:lnTo>
                  <a:lnTo>
                    <a:pt x="5757251" y="3798805"/>
                  </a:lnTo>
                  <a:lnTo>
                    <a:pt x="5760241" y="3791795"/>
                  </a:lnTo>
                  <a:lnTo>
                    <a:pt x="5758376" y="3787843"/>
                  </a:lnTo>
                  <a:close/>
                </a:path>
                <a:path w="18238470" h="10444480">
                  <a:moveTo>
                    <a:pt x="5839781" y="3821778"/>
                  </a:moveTo>
                  <a:lnTo>
                    <a:pt x="5828430" y="3816936"/>
                  </a:lnTo>
                  <a:lnTo>
                    <a:pt x="5824478" y="3818802"/>
                  </a:lnTo>
                  <a:lnTo>
                    <a:pt x="5821488" y="3825812"/>
                  </a:lnTo>
                  <a:lnTo>
                    <a:pt x="5823353" y="3829764"/>
                  </a:lnTo>
                  <a:lnTo>
                    <a:pt x="5834703" y="3834606"/>
                  </a:lnTo>
                  <a:lnTo>
                    <a:pt x="5838655" y="3832741"/>
                  </a:lnTo>
                  <a:lnTo>
                    <a:pt x="5841646" y="3825730"/>
                  </a:lnTo>
                  <a:lnTo>
                    <a:pt x="5839781" y="3821778"/>
                  </a:lnTo>
                  <a:close/>
                </a:path>
                <a:path w="18238470" h="10444480">
                  <a:moveTo>
                    <a:pt x="7217151" y="4409318"/>
                  </a:moveTo>
                  <a:lnTo>
                    <a:pt x="7206134" y="4404619"/>
                  </a:lnTo>
                  <a:lnTo>
                    <a:pt x="7201848" y="4406342"/>
                  </a:lnTo>
                  <a:lnTo>
                    <a:pt x="7199000" y="4413019"/>
                  </a:lnTo>
                  <a:lnTo>
                    <a:pt x="7200723" y="4417305"/>
                  </a:lnTo>
                  <a:lnTo>
                    <a:pt x="7211739" y="4422004"/>
                  </a:lnTo>
                  <a:lnTo>
                    <a:pt x="7216025" y="4420281"/>
                  </a:lnTo>
                  <a:lnTo>
                    <a:pt x="7218874" y="4413604"/>
                  </a:lnTo>
                  <a:lnTo>
                    <a:pt x="7217151" y="4409318"/>
                  </a:lnTo>
                  <a:close/>
                </a:path>
                <a:path w="18238470" h="10444480">
                  <a:moveTo>
                    <a:pt x="3480577" y="2814631"/>
                  </a:moveTo>
                  <a:lnTo>
                    <a:pt x="3476291" y="2816353"/>
                  </a:lnTo>
                  <a:lnTo>
                    <a:pt x="3474521" y="2820333"/>
                  </a:lnTo>
                  <a:lnTo>
                    <a:pt x="3472967" y="2823221"/>
                  </a:lnTo>
                  <a:lnTo>
                    <a:pt x="3474689" y="2827507"/>
                  </a:lnTo>
                  <a:lnTo>
                    <a:pt x="3485706" y="2832206"/>
                  </a:lnTo>
                  <a:lnTo>
                    <a:pt x="3489849" y="2830818"/>
                  </a:lnTo>
                  <a:lnTo>
                    <a:pt x="3491619" y="2826837"/>
                  </a:lnTo>
                  <a:lnTo>
                    <a:pt x="3493174" y="2823949"/>
                  </a:lnTo>
                  <a:lnTo>
                    <a:pt x="3491450" y="2819664"/>
                  </a:lnTo>
                  <a:lnTo>
                    <a:pt x="3483773" y="2816389"/>
                  </a:lnTo>
                  <a:lnTo>
                    <a:pt x="3480577" y="2814631"/>
                  </a:lnTo>
                  <a:close/>
                </a:path>
                <a:path w="18238470" h="10444480">
                  <a:moveTo>
                    <a:pt x="5921186" y="3855713"/>
                  </a:moveTo>
                  <a:lnTo>
                    <a:pt x="5909835" y="3850871"/>
                  </a:lnTo>
                  <a:lnTo>
                    <a:pt x="5905883" y="3852737"/>
                  </a:lnTo>
                  <a:lnTo>
                    <a:pt x="5902892" y="3859747"/>
                  </a:lnTo>
                  <a:lnTo>
                    <a:pt x="5904757" y="3863699"/>
                  </a:lnTo>
                  <a:lnTo>
                    <a:pt x="5916108" y="3868541"/>
                  </a:lnTo>
                  <a:lnTo>
                    <a:pt x="5920060" y="3866676"/>
                  </a:lnTo>
                  <a:lnTo>
                    <a:pt x="5923051" y="3859665"/>
                  </a:lnTo>
                  <a:lnTo>
                    <a:pt x="5921186" y="3855713"/>
                  </a:lnTo>
                  <a:close/>
                </a:path>
                <a:path w="18238470" h="10444480">
                  <a:moveTo>
                    <a:pt x="7136457" y="4373714"/>
                  </a:moveTo>
                  <a:lnTo>
                    <a:pt x="7125442" y="4369015"/>
                  </a:lnTo>
                  <a:lnTo>
                    <a:pt x="7121156" y="4370738"/>
                  </a:lnTo>
                  <a:lnTo>
                    <a:pt x="7118308" y="4377414"/>
                  </a:lnTo>
                  <a:lnTo>
                    <a:pt x="7120031" y="4381700"/>
                  </a:lnTo>
                  <a:lnTo>
                    <a:pt x="7131046" y="4386399"/>
                  </a:lnTo>
                  <a:lnTo>
                    <a:pt x="7135332" y="4384676"/>
                  </a:lnTo>
                  <a:lnTo>
                    <a:pt x="7138180" y="4377999"/>
                  </a:lnTo>
                  <a:lnTo>
                    <a:pt x="7136457" y="4373714"/>
                  </a:lnTo>
                  <a:close/>
                </a:path>
                <a:path w="18238470" h="10444480">
                  <a:moveTo>
                    <a:pt x="6002114" y="3889841"/>
                  </a:moveTo>
                  <a:lnTo>
                    <a:pt x="5990764" y="3884999"/>
                  </a:lnTo>
                  <a:lnTo>
                    <a:pt x="5986812" y="3886864"/>
                  </a:lnTo>
                  <a:lnTo>
                    <a:pt x="5983821" y="3893874"/>
                  </a:lnTo>
                  <a:lnTo>
                    <a:pt x="5985687" y="3897827"/>
                  </a:lnTo>
                  <a:lnTo>
                    <a:pt x="5997037" y="3902668"/>
                  </a:lnTo>
                  <a:lnTo>
                    <a:pt x="6000989" y="3900803"/>
                  </a:lnTo>
                  <a:lnTo>
                    <a:pt x="6003979" y="3893792"/>
                  </a:lnTo>
                  <a:lnTo>
                    <a:pt x="6002114" y="3889841"/>
                  </a:lnTo>
                  <a:close/>
                </a:path>
                <a:path w="18238470" h="10444480">
                  <a:moveTo>
                    <a:pt x="9406289" y="5341554"/>
                  </a:moveTo>
                  <a:lnTo>
                    <a:pt x="9398276" y="5338136"/>
                  </a:lnTo>
                  <a:lnTo>
                    <a:pt x="9394796" y="5337046"/>
                  </a:lnTo>
                  <a:lnTo>
                    <a:pt x="9390845" y="5338912"/>
                  </a:lnTo>
                  <a:lnTo>
                    <a:pt x="9389420" y="5342251"/>
                  </a:lnTo>
                  <a:lnTo>
                    <a:pt x="9388549" y="5345035"/>
                  </a:lnTo>
                  <a:lnTo>
                    <a:pt x="9388330" y="5345731"/>
                  </a:lnTo>
                  <a:lnTo>
                    <a:pt x="9389861" y="5349540"/>
                  </a:lnTo>
                  <a:lnTo>
                    <a:pt x="9397874" y="5352958"/>
                  </a:lnTo>
                  <a:lnTo>
                    <a:pt x="9401355" y="5354049"/>
                  </a:lnTo>
                  <a:lnTo>
                    <a:pt x="9405307" y="5352183"/>
                  </a:lnTo>
                  <a:lnTo>
                    <a:pt x="9406730" y="5348845"/>
                  </a:lnTo>
                  <a:lnTo>
                    <a:pt x="9407627" y="5346070"/>
                  </a:lnTo>
                  <a:lnTo>
                    <a:pt x="9407963" y="5345030"/>
                  </a:lnTo>
                  <a:lnTo>
                    <a:pt x="9406289" y="5341554"/>
                  </a:lnTo>
                  <a:close/>
                </a:path>
                <a:path w="18238470" h="10444480">
                  <a:moveTo>
                    <a:pt x="7055957" y="4338586"/>
                  </a:moveTo>
                  <a:lnTo>
                    <a:pt x="7044940" y="4333886"/>
                  </a:lnTo>
                  <a:lnTo>
                    <a:pt x="7040654" y="4335609"/>
                  </a:lnTo>
                  <a:lnTo>
                    <a:pt x="7037806" y="4342285"/>
                  </a:lnTo>
                  <a:lnTo>
                    <a:pt x="7039529" y="4346572"/>
                  </a:lnTo>
                  <a:lnTo>
                    <a:pt x="7050546" y="4351271"/>
                  </a:lnTo>
                  <a:lnTo>
                    <a:pt x="7054832" y="4349548"/>
                  </a:lnTo>
                  <a:lnTo>
                    <a:pt x="7057680" y="4342871"/>
                  </a:lnTo>
                  <a:lnTo>
                    <a:pt x="7055957" y="4338586"/>
                  </a:lnTo>
                  <a:close/>
                </a:path>
                <a:path w="18238470" h="10444480">
                  <a:moveTo>
                    <a:pt x="6083518" y="3923776"/>
                  </a:moveTo>
                  <a:lnTo>
                    <a:pt x="6072168" y="3918934"/>
                  </a:lnTo>
                  <a:lnTo>
                    <a:pt x="6068216" y="3920799"/>
                  </a:lnTo>
                  <a:lnTo>
                    <a:pt x="6065226" y="3927809"/>
                  </a:lnTo>
                  <a:lnTo>
                    <a:pt x="6067091" y="3931762"/>
                  </a:lnTo>
                  <a:lnTo>
                    <a:pt x="6078441" y="3936603"/>
                  </a:lnTo>
                  <a:lnTo>
                    <a:pt x="6082394" y="3934738"/>
                  </a:lnTo>
                  <a:lnTo>
                    <a:pt x="6085384" y="3927728"/>
                  </a:lnTo>
                  <a:lnTo>
                    <a:pt x="6083518" y="3923776"/>
                  </a:lnTo>
                  <a:close/>
                </a:path>
                <a:path w="18238470" h="10444480">
                  <a:moveTo>
                    <a:pt x="6164590" y="3957569"/>
                  </a:moveTo>
                  <a:lnTo>
                    <a:pt x="6153240" y="3952727"/>
                  </a:lnTo>
                  <a:lnTo>
                    <a:pt x="6149288" y="3954592"/>
                  </a:lnTo>
                  <a:lnTo>
                    <a:pt x="6146297" y="3961603"/>
                  </a:lnTo>
                  <a:lnTo>
                    <a:pt x="6148163" y="3965555"/>
                  </a:lnTo>
                  <a:lnTo>
                    <a:pt x="6159513" y="3970396"/>
                  </a:lnTo>
                  <a:lnTo>
                    <a:pt x="6163465" y="3968531"/>
                  </a:lnTo>
                  <a:lnTo>
                    <a:pt x="6166456" y="3961521"/>
                  </a:lnTo>
                  <a:lnTo>
                    <a:pt x="6164590" y="3957569"/>
                  </a:lnTo>
                  <a:close/>
                </a:path>
                <a:path w="18238470" h="10444480">
                  <a:moveTo>
                    <a:pt x="6975122" y="4303315"/>
                  </a:moveTo>
                  <a:lnTo>
                    <a:pt x="6964105" y="4298616"/>
                  </a:lnTo>
                  <a:lnTo>
                    <a:pt x="6959820" y="4300338"/>
                  </a:lnTo>
                  <a:lnTo>
                    <a:pt x="6956971" y="4307015"/>
                  </a:lnTo>
                  <a:lnTo>
                    <a:pt x="6958694" y="4311301"/>
                  </a:lnTo>
                  <a:lnTo>
                    <a:pt x="6969711" y="4316000"/>
                  </a:lnTo>
                  <a:lnTo>
                    <a:pt x="6973997" y="4314277"/>
                  </a:lnTo>
                  <a:lnTo>
                    <a:pt x="6976845" y="4307600"/>
                  </a:lnTo>
                  <a:lnTo>
                    <a:pt x="6975122" y="4303315"/>
                  </a:lnTo>
                  <a:close/>
                </a:path>
                <a:path w="18238470" h="10444480">
                  <a:moveTo>
                    <a:pt x="3411661" y="2782866"/>
                  </a:moveTo>
                  <a:lnTo>
                    <a:pt x="3400645" y="2778167"/>
                  </a:lnTo>
                  <a:lnTo>
                    <a:pt x="3396502" y="2779556"/>
                  </a:lnTo>
                  <a:lnTo>
                    <a:pt x="3394732" y="2783536"/>
                  </a:lnTo>
                  <a:lnTo>
                    <a:pt x="3393177" y="2786424"/>
                  </a:lnTo>
                  <a:lnTo>
                    <a:pt x="3394900" y="2790710"/>
                  </a:lnTo>
                  <a:lnTo>
                    <a:pt x="3405916" y="2795409"/>
                  </a:lnTo>
                  <a:lnTo>
                    <a:pt x="3410060" y="2794020"/>
                  </a:lnTo>
                  <a:lnTo>
                    <a:pt x="3411830" y="2790040"/>
                  </a:lnTo>
                  <a:lnTo>
                    <a:pt x="3413385" y="2787151"/>
                  </a:lnTo>
                  <a:lnTo>
                    <a:pt x="3411661" y="2782866"/>
                  </a:lnTo>
                  <a:close/>
                </a:path>
                <a:path w="18238470" h="10444480">
                  <a:moveTo>
                    <a:pt x="6245852" y="3991838"/>
                  </a:moveTo>
                  <a:lnTo>
                    <a:pt x="6234502" y="3986996"/>
                  </a:lnTo>
                  <a:lnTo>
                    <a:pt x="6230550" y="3988862"/>
                  </a:lnTo>
                  <a:lnTo>
                    <a:pt x="6227559" y="3995872"/>
                  </a:lnTo>
                  <a:lnTo>
                    <a:pt x="6229424" y="3999824"/>
                  </a:lnTo>
                  <a:lnTo>
                    <a:pt x="6240775" y="4004666"/>
                  </a:lnTo>
                  <a:lnTo>
                    <a:pt x="6244727" y="4002800"/>
                  </a:lnTo>
                  <a:lnTo>
                    <a:pt x="6247717" y="3995790"/>
                  </a:lnTo>
                  <a:lnTo>
                    <a:pt x="6245852" y="3991838"/>
                  </a:lnTo>
                  <a:close/>
                </a:path>
                <a:path w="18238470" h="10444480">
                  <a:moveTo>
                    <a:pt x="6894143" y="4268378"/>
                  </a:moveTo>
                  <a:lnTo>
                    <a:pt x="6883128" y="4263679"/>
                  </a:lnTo>
                  <a:lnTo>
                    <a:pt x="6878842" y="4265402"/>
                  </a:lnTo>
                  <a:lnTo>
                    <a:pt x="6875994" y="4272078"/>
                  </a:lnTo>
                  <a:lnTo>
                    <a:pt x="6877717" y="4276365"/>
                  </a:lnTo>
                  <a:lnTo>
                    <a:pt x="6888732" y="4281063"/>
                  </a:lnTo>
                  <a:lnTo>
                    <a:pt x="6893018" y="4279340"/>
                  </a:lnTo>
                  <a:lnTo>
                    <a:pt x="6895866" y="4272664"/>
                  </a:lnTo>
                  <a:lnTo>
                    <a:pt x="6894143" y="4268378"/>
                  </a:lnTo>
                  <a:close/>
                </a:path>
                <a:path w="18238470" h="10444480">
                  <a:moveTo>
                    <a:pt x="6327114" y="4026107"/>
                  </a:moveTo>
                  <a:lnTo>
                    <a:pt x="6315764" y="4021265"/>
                  </a:lnTo>
                  <a:lnTo>
                    <a:pt x="6311811" y="4023131"/>
                  </a:lnTo>
                  <a:lnTo>
                    <a:pt x="6308821" y="4030141"/>
                  </a:lnTo>
                  <a:lnTo>
                    <a:pt x="6310687" y="4034093"/>
                  </a:lnTo>
                  <a:lnTo>
                    <a:pt x="6322037" y="4038935"/>
                  </a:lnTo>
                  <a:lnTo>
                    <a:pt x="6325989" y="4037070"/>
                  </a:lnTo>
                  <a:lnTo>
                    <a:pt x="6328980" y="4030060"/>
                  </a:lnTo>
                  <a:lnTo>
                    <a:pt x="6327114" y="4026107"/>
                  </a:lnTo>
                  <a:close/>
                </a:path>
                <a:path w="18238470" h="10444480">
                  <a:moveTo>
                    <a:pt x="6813166" y="4233441"/>
                  </a:moveTo>
                  <a:lnTo>
                    <a:pt x="6802150" y="4228742"/>
                  </a:lnTo>
                  <a:lnTo>
                    <a:pt x="6797863" y="4230465"/>
                  </a:lnTo>
                  <a:lnTo>
                    <a:pt x="6795015" y="4237141"/>
                  </a:lnTo>
                  <a:lnTo>
                    <a:pt x="6796739" y="4241427"/>
                  </a:lnTo>
                  <a:lnTo>
                    <a:pt x="6807755" y="4246126"/>
                  </a:lnTo>
                  <a:lnTo>
                    <a:pt x="6812041" y="4244404"/>
                  </a:lnTo>
                  <a:lnTo>
                    <a:pt x="6814889" y="4237727"/>
                  </a:lnTo>
                  <a:lnTo>
                    <a:pt x="6813166" y="4233441"/>
                  </a:lnTo>
                  <a:close/>
                </a:path>
                <a:path w="18238470" h="10444480">
                  <a:moveTo>
                    <a:pt x="6408043" y="4060234"/>
                  </a:moveTo>
                  <a:lnTo>
                    <a:pt x="6396693" y="4055392"/>
                  </a:lnTo>
                  <a:lnTo>
                    <a:pt x="6392741" y="4057258"/>
                  </a:lnTo>
                  <a:lnTo>
                    <a:pt x="6389751" y="4064268"/>
                  </a:lnTo>
                  <a:lnTo>
                    <a:pt x="6391616" y="4068221"/>
                  </a:lnTo>
                  <a:lnTo>
                    <a:pt x="6402966" y="4073062"/>
                  </a:lnTo>
                  <a:lnTo>
                    <a:pt x="6406918" y="4071196"/>
                  </a:lnTo>
                  <a:lnTo>
                    <a:pt x="6409908" y="4064186"/>
                  </a:lnTo>
                  <a:lnTo>
                    <a:pt x="6408043" y="4060234"/>
                  </a:lnTo>
                  <a:close/>
                </a:path>
                <a:path w="18238470" h="10444480">
                  <a:moveTo>
                    <a:pt x="6732189" y="4198504"/>
                  </a:moveTo>
                  <a:lnTo>
                    <a:pt x="6720838" y="4193662"/>
                  </a:lnTo>
                  <a:lnTo>
                    <a:pt x="6716886" y="4195527"/>
                  </a:lnTo>
                  <a:lnTo>
                    <a:pt x="6714038" y="4202204"/>
                  </a:lnTo>
                  <a:lnTo>
                    <a:pt x="6715761" y="4206490"/>
                  </a:lnTo>
                  <a:lnTo>
                    <a:pt x="6727112" y="4211332"/>
                  </a:lnTo>
                  <a:lnTo>
                    <a:pt x="6731064" y="4209466"/>
                  </a:lnTo>
                  <a:lnTo>
                    <a:pt x="6733912" y="4202790"/>
                  </a:lnTo>
                  <a:lnTo>
                    <a:pt x="6732189" y="4198504"/>
                  </a:lnTo>
                  <a:close/>
                </a:path>
                <a:path w="18238470" h="10444480">
                  <a:moveTo>
                    <a:pt x="6489163" y="4094837"/>
                  </a:moveTo>
                  <a:lnTo>
                    <a:pt x="6477813" y="4089995"/>
                  </a:lnTo>
                  <a:lnTo>
                    <a:pt x="6473860" y="4091861"/>
                  </a:lnTo>
                  <a:lnTo>
                    <a:pt x="6470870" y="4098871"/>
                  </a:lnTo>
                  <a:lnTo>
                    <a:pt x="6472735" y="4102823"/>
                  </a:lnTo>
                  <a:lnTo>
                    <a:pt x="6484085" y="4107665"/>
                  </a:lnTo>
                  <a:lnTo>
                    <a:pt x="6488038" y="4105799"/>
                  </a:lnTo>
                  <a:lnTo>
                    <a:pt x="6491029" y="4098789"/>
                  </a:lnTo>
                  <a:lnTo>
                    <a:pt x="6489163" y="4094837"/>
                  </a:lnTo>
                  <a:close/>
                </a:path>
                <a:path w="18238470" h="10444480">
                  <a:moveTo>
                    <a:pt x="6651545" y="4163709"/>
                  </a:moveTo>
                  <a:lnTo>
                    <a:pt x="6640195" y="4158868"/>
                  </a:lnTo>
                  <a:lnTo>
                    <a:pt x="6636243" y="4160734"/>
                  </a:lnTo>
                  <a:lnTo>
                    <a:pt x="6633395" y="4167410"/>
                  </a:lnTo>
                  <a:lnTo>
                    <a:pt x="6635118" y="4171696"/>
                  </a:lnTo>
                  <a:lnTo>
                    <a:pt x="6646467" y="4176537"/>
                  </a:lnTo>
                  <a:lnTo>
                    <a:pt x="6650277" y="4175006"/>
                  </a:lnTo>
                  <a:lnTo>
                    <a:pt x="6653410" y="4167662"/>
                  </a:lnTo>
                  <a:lnTo>
                    <a:pt x="6651545" y="4163709"/>
                  </a:lnTo>
                  <a:close/>
                </a:path>
                <a:path w="18238470" h="10444480">
                  <a:moveTo>
                    <a:pt x="6570425" y="4129106"/>
                  </a:moveTo>
                  <a:lnTo>
                    <a:pt x="6559075" y="4124264"/>
                  </a:lnTo>
                  <a:lnTo>
                    <a:pt x="6555265" y="4125796"/>
                  </a:lnTo>
                  <a:lnTo>
                    <a:pt x="6552132" y="4133140"/>
                  </a:lnTo>
                  <a:lnTo>
                    <a:pt x="6553997" y="4137092"/>
                  </a:lnTo>
                  <a:lnTo>
                    <a:pt x="6565348" y="4141934"/>
                  </a:lnTo>
                  <a:lnTo>
                    <a:pt x="6569300" y="4140069"/>
                  </a:lnTo>
                  <a:lnTo>
                    <a:pt x="6572290" y="4133059"/>
                  </a:lnTo>
                  <a:lnTo>
                    <a:pt x="6570425" y="4129106"/>
                  </a:lnTo>
                  <a:close/>
                </a:path>
                <a:path w="18238470" h="10444480">
                  <a:moveTo>
                    <a:pt x="9488451" y="5371867"/>
                  </a:moveTo>
                  <a:lnTo>
                    <a:pt x="9484971" y="5370777"/>
                  </a:lnTo>
                  <a:lnTo>
                    <a:pt x="9480631" y="5368926"/>
                  </a:lnTo>
                  <a:lnTo>
                    <a:pt x="9477150" y="5367836"/>
                  </a:lnTo>
                  <a:lnTo>
                    <a:pt x="9473198" y="5369701"/>
                  </a:lnTo>
                  <a:lnTo>
                    <a:pt x="9471774" y="5373039"/>
                  </a:lnTo>
                  <a:lnTo>
                    <a:pt x="9471011" y="5375476"/>
                  </a:lnTo>
                  <a:lnTo>
                    <a:pt x="9470684" y="5376520"/>
                  </a:lnTo>
                  <a:lnTo>
                    <a:pt x="9472214" y="5380329"/>
                  </a:lnTo>
                  <a:lnTo>
                    <a:pt x="9475552" y="5381753"/>
                  </a:lnTo>
                  <a:lnTo>
                    <a:pt x="9476028" y="5381561"/>
                  </a:lnTo>
                  <a:lnTo>
                    <a:pt x="9480369" y="5383413"/>
                  </a:lnTo>
                  <a:lnTo>
                    <a:pt x="9483849" y="5384503"/>
                  </a:lnTo>
                  <a:lnTo>
                    <a:pt x="9487800" y="5382638"/>
                  </a:lnTo>
                  <a:lnTo>
                    <a:pt x="9489224" y="5379299"/>
                  </a:lnTo>
                  <a:lnTo>
                    <a:pt x="9489988" y="5376863"/>
                  </a:lnTo>
                  <a:lnTo>
                    <a:pt x="9490316" y="5375819"/>
                  </a:lnTo>
                  <a:lnTo>
                    <a:pt x="9488451" y="5371867"/>
                  </a:lnTo>
                  <a:close/>
                </a:path>
                <a:path w="18238470" h="10444480">
                  <a:moveTo>
                    <a:pt x="3320807" y="2740558"/>
                  </a:moveTo>
                  <a:lnTo>
                    <a:pt x="3316521" y="2742282"/>
                  </a:lnTo>
                  <a:lnTo>
                    <a:pt x="3314745" y="2746259"/>
                  </a:lnTo>
                  <a:lnTo>
                    <a:pt x="3313339" y="2748816"/>
                  </a:lnTo>
                  <a:lnTo>
                    <a:pt x="3314920" y="2753436"/>
                  </a:lnTo>
                  <a:lnTo>
                    <a:pt x="3326270" y="2758277"/>
                  </a:lnTo>
                  <a:lnTo>
                    <a:pt x="3330413" y="2756888"/>
                  </a:lnTo>
                  <a:lnTo>
                    <a:pt x="3332189" y="2752911"/>
                  </a:lnTo>
                  <a:lnTo>
                    <a:pt x="3333595" y="2750354"/>
                  </a:lnTo>
                  <a:lnTo>
                    <a:pt x="3332015" y="2745734"/>
                  </a:lnTo>
                  <a:lnTo>
                    <a:pt x="3324336" y="2742459"/>
                  </a:lnTo>
                  <a:lnTo>
                    <a:pt x="3320807" y="2740558"/>
                  </a:lnTo>
                  <a:close/>
                </a:path>
                <a:path w="18238470" h="10444480">
                  <a:moveTo>
                    <a:pt x="3240826" y="2703285"/>
                  </a:moveTo>
                  <a:lnTo>
                    <a:pt x="3236540" y="2705008"/>
                  </a:lnTo>
                  <a:lnTo>
                    <a:pt x="3234765" y="2708986"/>
                  </a:lnTo>
                  <a:lnTo>
                    <a:pt x="3233358" y="2711542"/>
                  </a:lnTo>
                  <a:lnTo>
                    <a:pt x="3234938" y="2716163"/>
                  </a:lnTo>
                  <a:lnTo>
                    <a:pt x="3246288" y="2721004"/>
                  </a:lnTo>
                  <a:lnTo>
                    <a:pt x="3250432" y="2719615"/>
                  </a:lnTo>
                  <a:lnTo>
                    <a:pt x="3252208" y="2715638"/>
                  </a:lnTo>
                  <a:lnTo>
                    <a:pt x="3253614" y="2713080"/>
                  </a:lnTo>
                  <a:lnTo>
                    <a:pt x="3252034" y="2708461"/>
                  </a:lnTo>
                  <a:lnTo>
                    <a:pt x="3244356" y="2705186"/>
                  </a:lnTo>
                  <a:lnTo>
                    <a:pt x="3240826" y="2703285"/>
                  </a:lnTo>
                  <a:close/>
                </a:path>
                <a:path w="18238470" h="10444480">
                  <a:moveTo>
                    <a:pt x="9571614" y="5402606"/>
                  </a:moveTo>
                  <a:lnTo>
                    <a:pt x="9567800" y="5401374"/>
                  </a:lnTo>
                  <a:lnTo>
                    <a:pt x="9563459" y="5399523"/>
                  </a:lnTo>
                  <a:lnTo>
                    <a:pt x="9559645" y="5398290"/>
                  </a:lnTo>
                  <a:lnTo>
                    <a:pt x="9556027" y="5400298"/>
                  </a:lnTo>
                  <a:lnTo>
                    <a:pt x="9554603" y="5403637"/>
                  </a:lnTo>
                  <a:lnTo>
                    <a:pt x="9553840" y="5406072"/>
                  </a:lnTo>
                  <a:lnTo>
                    <a:pt x="9553512" y="5407116"/>
                  </a:lnTo>
                  <a:lnTo>
                    <a:pt x="9555044" y="5410927"/>
                  </a:lnTo>
                  <a:lnTo>
                    <a:pt x="9558382" y="5412351"/>
                  </a:lnTo>
                  <a:lnTo>
                    <a:pt x="9558524" y="5412017"/>
                  </a:lnTo>
                  <a:lnTo>
                    <a:pt x="9563196" y="5414010"/>
                  </a:lnTo>
                  <a:lnTo>
                    <a:pt x="9567012" y="5415243"/>
                  </a:lnTo>
                  <a:lnTo>
                    <a:pt x="9570629" y="5413234"/>
                  </a:lnTo>
                  <a:lnTo>
                    <a:pt x="9572053" y="5409896"/>
                  </a:lnTo>
                  <a:lnTo>
                    <a:pt x="9572817" y="5407459"/>
                  </a:lnTo>
                  <a:lnTo>
                    <a:pt x="9573143" y="5406415"/>
                  </a:lnTo>
                  <a:lnTo>
                    <a:pt x="9571614" y="5402606"/>
                  </a:lnTo>
                  <a:close/>
                </a:path>
                <a:path w="18238470" h="10444480">
                  <a:moveTo>
                    <a:pt x="3161464" y="2665486"/>
                  </a:moveTo>
                  <a:lnTo>
                    <a:pt x="3157178" y="2667209"/>
                  </a:lnTo>
                  <a:lnTo>
                    <a:pt x="3155403" y="2671186"/>
                  </a:lnTo>
                  <a:lnTo>
                    <a:pt x="3153996" y="2673744"/>
                  </a:lnTo>
                  <a:lnTo>
                    <a:pt x="3155577" y="2678363"/>
                  </a:lnTo>
                  <a:lnTo>
                    <a:pt x="3166927" y="2683205"/>
                  </a:lnTo>
                  <a:lnTo>
                    <a:pt x="3171070" y="2681816"/>
                  </a:lnTo>
                  <a:lnTo>
                    <a:pt x="3172846" y="2677838"/>
                  </a:lnTo>
                  <a:lnTo>
                    <a:pt x="3174252" y="2675282"/>
                  </a:lnTo>
                  <a:lnTo>
                    <a:pt x="3172672" y="2670662"/>
                  </a:lnTo>
                  <a:lnTo>
                    <a:pt x="3164994" y="2667387"/>
                  </a:lnTo>
                  <a:lnTo>
                    <a:pt x="3161464" y="2665486"/>
                  </a:lnTo>
                  <a:close/>
                </a:path>
                <a:path w="18238470" h="10444480">
                  <a:moveTo>
                    <a:pt x="9653917" y="5432585"/>
                  </a:moveTo>
                  <a:lnTo>
                    <a:pt x="9650436" y="5431495"/>
                  </a:lnTo>
                  <a:lnTo>
                    <a:pt x="9646096" y="5429644"/>
                  </a:lnTo>
                  <a:lnTo>
                    <a:pt x="9642281" y="5428411"/>
                  </a:lnTo>
                  <a:lnTo>
                    <a:pt x="9638664" y="5430418"/>
                  </a:lnTo>
                  <a:lnTo>
                    <a:pt x="9637239" y="5433757"/>
                  </a:lnTo>
                  <a:lnTo>
                    <a:pt x="9636477" y="5436193"/>
                  </a:lnTo>
                  <a:lnTo>
                    <a:pt x="9636149" y="5437238"/>
                  </a:lnTo>
                  <a:lnTo>
                    <a:pt x="9637681" y="5441048"/>
                  </a:lnTo>
                  <a:lnTo>
                    <a:pt x="9641019" y="5442471"/>
                  </a:lnTo>
                  <a:lnTo>
                    <a:pt x="9641161" y="5442138"/>
                  </a:lnTo>
                  <a:lnTo>
                    <a:pt x="9645836" y="5444132"/>
                  </a:lnTo>
                  <a:lnTo>
                    <a:pt x="9649650" y="5445364"/>
                  </a:lnTo>
                  <a:lnTo>
                    <a:pt x="9653268" y="5443356"/>
                  </a:lnTo>
                  <a:lnTo>
                    <a:pt x="9654692" y="5440018"/>
                  </a:lnTo>
                  <a:lnTo>
                    <a:pt x="9655455" y="5437581"/>
                  </a:lnTo>
                  <a:lnTo>
                    <a:pt x="9655782" y="5436537"/>
                  </a:lnTo>
                  <a:lnTo>
                    <a:pt x="9653917" y="5432585"/>
                  </a:lnTo>
                  <a:close/>
                </a:path>
                <a:path w="18238470" h="10444480">
                  <a:moveTo>
                    <a:pt x="3089637" y="2631296"/>
                  </a:moveTo>
                  <a:lnTo>
                    <a:pt x="3081625" y="2627879"/>
                  </a:lnTo>
                  <a:lnTo>
                    <a:pt x="3077482" y="2629268"/>
                  </a:lnTo>
                  <a:lnTo>
                    <a:pt x="3075706" y="2633245"/>
                  </a:lnTo>
                  <a:lnTo>
                    <a:pt x="3074300" y="2635802"/>
                  </a:lnTo>
                  <a:lnTo>
                    <a:pt x="3076023" y="2640088"/>
                  </a:lnTo>
                  <a:lnTo>
                    <a:pt x="3079219" y="2641846"/>
                  </a:lnTo>
                  <a:lnTo>
                    <a:pt x="3087231" y="2645264"/>
                  </a:lnTo>
                  <a:lnTo>
                    <a:pt x="3091375" y="2643874"/>
                  </a:lnTo>
                  <a:lnTo>
                    <a:pt x="3093150" y="2639897"/>
                  </a:lnTo>
                  <a:lnTo>
                    <a:pt x="3094557" y="2637340"/>
                  </a:lnTo>
                  <a:lnTo>
                    <a:pt x="3092833" y="2633054"/>
                  </a:lnTo>
                  <a:lnTo>
                    <a:pt x="3089637" y="2631296"/>
                  </a:lnTo>
                  <a:close/>
                </a:path>
                <a:path w="18238470" h="10444480">
                  <a:moveTo>
                    <a:pt x="9737172" y="5462180"/>
                  </a:moveTo>
                  <a:lnTo>
                    <a:pt x="9733550" y="5461424"/>
                  </a:lnTo>
                  <a:lnTo>
                    <a:pt x="9729209" y="5459572"/>
                  </a:lnTo>
                  <a:lnTo>
                    <a:pt x="9725395" y="5458340"/>
                  </a:lnTo>
                  <a:lnTo>
                    <a:pt x="9721777" y="5460348"/>
                  </a:lnTo>
                  <a:lnTo>
                    <a:pt x="9720353" y="5463687"/>
                  </a:lnTo>
                  <a:lnTo>
                    <a:pt x="9719590" y="5466123"/>
                  </a:lnTo>
                  <a:lnTo>
                    <a:pt x="9719263" y="5467167"/>
                  </a:lnTo>
                  <a:lnTo>
                    <a:pt x="9720794" y="5470976"/>
                  </a:lnTo>
                  <a:lnTo>
                    <a:pt x="9724133" y="5472401"/>
                  </a:lnTo>
                  <a:lnTo>
                    <a:pt x="9724275" y="5472067"/>
                  </a:lnTo>
                  <a:lnTo>
                    <a:pt x="9728949" y="5474061"/>
                  </a:lnTo>
                  <a:lnTo>
                    <a:pt x="9732764" y="5475294"/>
                  </a:lnTo>
                  <a:lnTo>
                    <a:pt x="9736382" y="5473286"/>
                  </a:lnTo>
                  <a:lnTo>
                    <a:pt x="9737805" y="5469948"/>
                  </a:lnTo>
                  <a:lnTo>
                    <a:pt x="9738569" y="5467511"/>
                  </a:lnTo>
                  <a:lnTo>
                    <a:pt x="9738896" y="5466466"/>
                  </a:lnTo>
                  <a:lnTo>
                    <a:pt x="9737172" y="5462180"/>
                  </a:lnTo>
                  <a:close/>
                </a:path>
                <a:path w="18238470" h="10444480">
                  <a:moveTo>
                    <a:pt x="3010369" y="2592353"/>
                  </a:moveTo>
                  <a:lnTo>
                    <a:pt x="3002357" y="2588936"/>
                  </a:lnTo>
                  <a:lnTo>
                    <a:pt x="2998213" y="2590325"/>
                  </a:lnTo>
                  <a:lnTo>
                    <a:pt x="2995223" y="2597335"/>
                  </a:lnTo>
                  <a:lnTo>
                    <a:pt x="2996612" y="2601478"/>
                  </a:lnTo>
                  <a:lnTo>
                    <a:pt x="2999808" y="2603236"/>
                  </a:lnTo>
                  <a:lnTo>
                    <a:pt x="3007820" y="2606654"/>
                  </a:lnTo>
                  <a:lnTo>
                    <a:pt x="3011963" y="2605266"/>
                  </a:lnTo>
                  <a:lnTo>
                    <a:pt x="3014954" y="2598255"/>
                  </a:lnTo>
                  <a:lnTo>
                    <a:pt x="3013565" y="2594111"/>
                  </a:lnTo>
                  <a:lnTo>
                    <a:pt x="3010369" y="2592353"/>
                  </a:lnTo>
                  <a:close/>
                </a:path>
                <a:path w="18238470" h="10444480">
                  <a:moveTo>
                    <a:pt x="12866314" y="6791840"/>
                  </a:moveTo>
                  <a:lnTo>
                    <a:pt x="12862122" y="6792419"/>
                  </a:lnTo>
                  <a:lnTo>
                    <a:pt x="12857271" y="6798241"/>
                  </a:lnTo>
                  <a:lnTo>
                    <a:pt x="12857851" y="6802433"/>
                  </a:lnTo>
                  <a:lnTo>
                    <a:pt x="12864532" y="6808046"/>
                  </a:lnTo>
                  <a:lnTo>
                    <a:pt x="12866200" y="6808758"/>
                  </a:lnTo>
                  <a:lnTo>
                    <a:pt x="12866058" y="6809091"/>
                  </a:lnTo>
                  <a:lnTo>
                    <a:pt x="12868729" y="6810231"/>
                  </a:lnTo>
                  <a:lnTo>
                    <a:pt x="12872254" y="6809366"/>
                  </a:lnTo>
                  <a:lnTo>
                    <a:pt x="12874060" y="6806981"/>
                  </a:lnTo>
                  <a:lnTo>
                    <a:pt x="12876486" y="6804070"/>
                  </a:lnTo>
                  <a:lnTo>
                    <a:pt x="12875907" y="6799877"/>
                  </a:lnTo>
                  <a:lnTo>
                    <a:pt x="12866314" y="6791840"/>
                  </a:lnTo>
                  <a:close/>
                </a:path>
                <a:path w="18238470" h="10444480">
                  <a:moveTo>
                    <a:pt x="2931100" y="2553411"/>
                  </a:moveTo>
                  <a:lnTo>
                    <a:pt x="2923421" y="2550136"/>
                  </a:lnTo>
                  <a:lnTo>
                    <a:pt x="2918944" y="2551382"/>
                  </a:lnTo>
                  <a:lnTo>
                    <a:pt x="2915954" y="2558393"/>
                  </a:lnTo>
                  <a:lnTo>
                    <a:pt x="2917343" y="2562537"/>
                  </a:lnTo>
                  <a:lnTo>
                    <a:pt x="2920539" y="2564294"/>
                  </a:lnTo>
                  <a:lnTo>
                    <a:pt x="2928551" y="2567711"/>
                  </a:lnTo>
                  <a:lnTo>
                    <a:pt x="2932695" y="2566322"/>
                  </a:lnTo>
                  <a:lnTo>
                    <a:pt x="2935685" y="2559312"/>
                  </a:lnTo>
                  <a:lnTo>
                    <a:pt x="2934296" y="2555169"/>
                  </a:lnTo>
                  <a:lnTo>
                    <a:pt x="2931100" y="2553411"/>
                  </a:lnTo>
                  <a:close/>
                </a:path>
                <a:path w="18238470" h="10444480">
                  <a:moveTo>
                    <a:pt x="9820094" y="5491634"/>
                  </a:moveTo>
                  <a:lnTo>
                    <a:pt x="9816613" y="5490544"/>
                  </a:lnTo>
                  <a:lnTo>
                    <a:pt x="9812273" y="5488693"/>
                  </a:lnTo>
                  <a:lnTo>
                    <a:pt x="9808458" y="5487459"/>
                  </a:lnTo>
                  <a:lnTo>
                    <a:pt x="9804841" y="5489467"/>
                  </a:lnTo>
                  <a:lnTo>
                    <a:pt x="9803417" y="5492806"/>
                  </a:lnTo>
                  <a:lnTo>
                    <a:pt x="9802654" y="5495242"/>
                  </a:lnTo>
                  <a:lnTo>
                    <a:pt x="9802326" y="5496286"/>
                  </a:lnTo>
                  <a:lnTo>
                    <a:pt x="9803859" y="5500096"/>
                  </a:lnTo>
                  <a:lnTo>
                    <a:pt x="9807196" y="5501520"/>
                  </a:lnTo>
                  <a:lnTo>
                    <a:pt x="9807339" y="5501186"/>
                  </a:lnTo>
                  <a:lnTo>
                    <a:pt x="9812013" y="5503180"/>
                  </a:lnTo>
                  <a:lnTo>
                    <a:pt x="9815827" y="5504413"/>
                  </a:lnTo>
                  <a:lnTo>
                    <a:pt x="9819445" y="5502405"/>
                  </a:lnTo>
                  <a:lnTo>
                    <a:pt x="9820869" y="5499066"/>
                  </a:lnTo>
                  <a:lnTo>
                    <a:pt x="9822102" y="5495252"/>
                  </a:lnTo>
                  <a:lnTo>
                    <a:pt x="9820094" y="5491634"/>
                  </a:lnTo>
                  <a:close/>
                </a:path>
                <a:path w="18238470" h="10444480">
                  <a:moveTo>
                    <a:pt x="2844438" y="2510525"/>
                  </a:moveTo>
                  <a:lnTo>
                    <a:pt x="2839818" y="2512106"/>
                  </a:lnTo>
                  <a:lnTo>
                    <a:pt x="2836828" y="2519116"/>
                  </a:lnTo>
                  <a:lnTo>
                    <a:pt x="2838217" y="2523259"/>
                  </a:lnTo>
                  <a:lnTo>
                    <a:pt x="2841412" y="2525017"/>
                  </a:lnTo>
                  <a:lnTo>
                    <a:pt x="2849424" y="2528435"/>
                  </a:lnTo>
                  <a:lnTo>
                    <a:pt x="2853568" y="2527046"/>
                  </a:lnTo>
                  <a:lnTo>
                    <a:pt x="2856558" y="2520036"/>
                  </a:lnTo>
                  <a:lnTo>
                    <a:pt x="2855170" y="2515892"/>
                  </a:lnTo>
                  <a:lnTo>
                    <a:pt x="2851974" y="2514134"/>
                  </a:lnTo>
                  <a:lnTo>
                    <a:pt x="2847634" y="2512283"/>
                  </a:lnTo>
                  <a:lnTo>
                    <a:pt x="2844438" y="2510525"/>
                  </a:lnTo>
                  <a:close/>
                </a:path>
                <a:path w="18238470" h="10444480">
                  <a:moveTo>
                    <a:pt x="9903303" y="5520420"/>
                  </a:moveTo>
                  <a:lnTo>
                    <a:pt x="9899679" y="5519663"/>
                  </a:lnTo>
                  <a:lnTo>
                    <a:pt x="9895339" y="5517812"/>
                  </a:lnTo>
                  <a:lnTo>
                    <a:pt x="9891525" y="5516580"/>
                  </a:lnTo>
                  <a:lnTo>
                    <a:pt x="9887906" y="5518587"/>
                  </a:lnTo>
                  <a:lnTo>
                    <a:pt x="9886483" y="5521925"/>
                  </a:lnTo>
                  <a:lnTo>
                    <a:pt x="9885719" y="5524362"/>
                  </a:lnTo>
                  <a:lnTo>
                    <a:pt x="9885392" y="5525406"/>
                  </a:lnTo>
                  <a:lnTo>
                    <a:pt x="9886924" y="5529217"/>
                  </a:lnTo>
                  <a:lnTo>
                    <a:pt x="9890262" y="5530640"/>
                  </a:lnTo>
                  <a:lnTo>
                    <a:pt x="9890405" y="5530306"/>
                  </a:lnTo>
                  <a:lnTo>
                    <a:pt x="9895077" y="5532299"/>
                  </a:lnTo>
                  <a:lnTo>
                    <a:pt x="9898891" y="5533531"/>
                  </a:lnTo>
                  <a:lnTo>
                    <a:pt x="9902510" y="5531524"/>
                  </a:lnTo>
                  <a:lnTo>
                    <a:pt x="9903934" y="5528186"/>
                  </a:lnTo>
                  <a:lnTo>
                    <a:pt x="9905166" y="5524371"/>
                  </a:lnTo>
                  <a:lnTo>
                    <a:pt x="9903303" y="5520420"/>
                  </a:lnTo>
                  <a:close/>
                </a:path>
                <a:path w="18238470" h="10444480">
                  <a:moveTo>
                    <a:pt x="2773324" y="2474666"/>
                  </a:moveTo>
                  <a:lnTo>
                    <a:pt x="2765646" y="2471391"/>
                  </a:lnTo>
                  <a:lnTo>
                    <a:pt x="2761168" y="2472638"/>
                  </a:lnTo>
                  <a:lnTo>
                    <a:pt x="2758320" y="2479315"/>
                  </a:lnTo>
                  <a:lnTo>
                    <a:pt x="2759709" y="2483458"/>
                  </a:lnTo>
                  <a:lnTo>
                    <a:pt x="2762762" y="2485549"/>
                  </a:lnTo>
                  <a:lnTo>
                    <a:pt x="2770774" y="2488967"/>
                  </a:lnTo>
                  <a:lnTo>
                    <a:pt x="2774918" y="2487578"/>
                  </a:lnTo>
                  <a:lnTo>
                    <a:pt x="2777766" y="2480901"/>
                  </a:lnTo>
                  <a:lnTo>
                    <a:pt x="2776377" y="2476758"/>
                  </a:lnTo>
                  <a:lnTo>
                    <a:pt x="2773324" y="2474666"/>
                  </a:lnTo>
                  <a:close/>
                </a:path>
                <a:path w="18238470" h="10444480">
                  <a:moveTo>
                    <a:pt x="9986175" y="5549063"/>
                  </a:moveTo>
                  <a:lnTo>
                    <a:pt x="9982552" y="5548307"/>
                  </a:lnTo>
                  <a:lnTo>
                    <a:pt x="9974874" y="5545031"/>
                  </a:lnTo>
                  <a:lnTo>
                    <a:pt x="9971113" y="5547373"/>
                  </a:lnTo>
                  <a:lnTo>
                    <a:pt x="9969690" y="5550711"/>
                  </a:lnTo>
                  <a:lnTo>
                    <a:pt x="9968926" y="5553148"/>
                  </a:lnTo>
                  <a:lnTo>
                    <a:pt x="9968599" y="5554192"/>
                  </a:lnTo>
                  <a:lnTo>
                    <a:pt x="9970130" y="5558002"/>
                  </a:lnTo>
                  <a:lnTo>
                    <a:pt x="9973468" y="5559426"/>
                  </a:lnTo>
                  <a:lnTo>
                    <a:pt x="9973612" y="5559092"/>
                  </a:lnTo>
                  <a:lnTo>
                    <a:pt x="9977951" y="5560943"/>
                  </a:lnTo>
                  <a:lnTo>
                    <a:pt x="9981765" y="5562175"/>
                  </a:lnTo>
                  <a:lnTo>
                    <a:pt x="9985384" y="5560168"/>
                  </a:lnTo>
                  <a:lnTo>
                    <a:pt x="9986808" y="5556830"/>
                  </a:lnTo>
                  <a:lnTo>
                    <a:pt x="9988040" y="5553015"/>
                  </a:lnTo>
                  <a:lnTo>
                    <a:pt x="9986175" y="5549063"/>
                  </a:lnTo>
                  <a:close/>
                </a:path>
                <a:path w="18238470" h="10444480">
                  <a:moveTo>
                    <a:pt x="2694958" y="2434530"/>
                  </a:moveTo>
                  <a:lnTo>
                    <a:pt x="2687280" y="2431255"/>
                  </a:lnTo>
                  <a:lnTo>
                    <a:pt x="2682803" y="2432502"/>
                  </a:lnTo>
                  <a:lnTo>
                    <a:pt x="2679955" y="2439179"/>
                  </a:lnTo>
                  <a:lnTo>
                    <a:pt x="2681344" y="2443322"/>
                  </a:lnTo>
                  <a:lnTo>
                    <a:pt x="2684397" y="2445414"/>
                  </a:lnTo>
                  <a:lnTo>
                    <a:pt x="2692409" y="2448831"/>
                  </a:lnTo>
                  <a:lnTo>
                    <a:pt x="2696553" y="2447442"/>
                  </a:lnTo>
                  <a:lnTo>
                    <a:pt x="2699400" y="2440766"/>
                  </a:lnTo>
                  <a:lnTo>
                    <a:pt x="2698011" y="2436622"/>
                  </a:lnTo>
                  <a:lnTo>
                    <a:pt x="2694958" y="2434530"/>
                  </a:lnTo>
                  <a:close/>
                </a:path>
                <a:path w="18238470" h="10444480">
                  <a:moveTo>
                    <a:pt x="10069380" y="5577848"/>
                  </a:moveTo>
                  <a:lnTo>
                    <a:pt x="10065758" y="5577092"/>
                  </a:lnTo>
                  <a:lnTo>
                    <a:pt x="10058079" y="5573816"/>
                  </a:lnTo>
                  <a:lnTo>
                    <a:pt x="10054319" y="5576158"/>
                  </a:lnTo>
                  <a:lnTo>
                    <a:pt x="10052895" y="5579496"/>
                  </a:lnTo>
                  <a:lnTo>
                    <a:pt x="10052263" y="5581594"/>
                  </a:lnTo>
                  <a:lnTo>
                    <a:pt x="10051947" y="5582644"/>
                  </a:lnTo>
                  <a:lnTo>
                    <a:pt x="10053480" y="5586453"/>
                  </a:lnTo>
                  <a:lnTo>
                    <a:pt x="10057151" y="5588019"/>
                  </a:lnTo>
                  <a:lnTo>
                    <a:pt x="10057294" y="5587686"/>
                  </a:lnTo>
                  <a:lnTo>
                    <a:pt x="10064972" y="5590961"/>
                  </a:lnTo>
                  <a:lnTo>
                    <a:pt x="10068732" y="5588619"/>
                  </a:lnTo>
                  <a:lnTo>
                    <a:pt x="10071580" y="5581943"/>
                  </a:lnTo>
                  <a:lnTo>
                    <a:pt x="10069380" y="5577848"/>
                  </a:lnTo>
                  <a:close/>
                </a:path>
                <a:path w="18238470" h="10444480">
                  <a:moveTo>
                    <a:pt x="12797312" y="6737153"/>
                  </a:moveTo>
                  <a:lnTo>
                    <a:pt x="12793120" y="6737732"/>
                  </a:lnTo>
                  <a:lnTo>
                    <a:pt x="12788268" y="6743554"/>
                  </a:lnTo>
                  <a:lnTo>
                    <a:pt x="12788848" y="6747747"/>
                  </a:lnTo>
                  <a:lnTo>
                    <a:pt x="12791758" y="6750172"/>
                  </a:lnTo>
                  <a:lnTo>
                    <a:pt x="12795672" y="6753026"/>
                  </a:lnTo>
                  <a:lnTo>
                    <a:pt x="12797340" y="6753737"/>
                  </a:lnTo>
                  <a:lnTo>
                    <a:pt x="12797197" y="6754071"/>
                  </a:lnTo>
                  <a:lnTo>
                    <a:pt x="12799869" y="6755211"/>
                  </a:lnTo>
                  <a:lnTo>
                    <a:pt x="12803393" y="6754346"/>
                  </a:lnTo>
                  <a:lnTo>
                    <a:pt x="12805200" y="6751960"/>
                  </a:lnTo>
                  <a:lnTo>
                    <a:pt x="12807626" y="6749049"/>
                  </a:lnTo>
                  <a:lnTo>
                    <a:pt x="12807047" y="6744856"/>
                  </a:lnTo>
                  <a:lnTo>
                    <a:pt x="12804136" y="6742431"/>
                  </a:lnTo>
                  <a:lnTo>
                    <a:pt x="12800222" y="6739578"/>
                  </a:lnTo>
                  <a:lnTo>
                    <a:pt x="12797312" y="6737153"/>
                  </a:lnTo>
                  <a:close/>
                </a:path>
                <a:path w="18238470" h="10444480">
                  <a:moveTo>
                    <a:pt x="2609391" y="2390928"/>
                  </a:moveTo>
                  <a:lnTo>
                    <a:pt x="2604914" y="2392175"/>
                  </a:lnTo>
                  <a:lnTo>
                    <a:pt x="2603490" y="2395513"/>
                  </a:lnTo>
                  <a:lnTo>
                    <a:pt x="2601732" y="2398709"/>
                  </a:lnTo>
                  <a:lnTo>
                    <a:pt x="2603121" y="2402852"/>
                  </a:lnTo>
                  <a:lnTo>
                    <a:pt x="2606174" y="2404944"/>
                  </a:lnTo>
                  <a:lnTo>
                    <a:pt x="2614186" y="2408362"/>
                  </a:lnTo>
                  <a:lnTo>
                    <a:pt x="2618188" y="2407307"/>
                  </a:lnTo>
                  <a:lnTo>
                    <a:pt x="2619612" y="2403968"/>
                  </a:lnTo>
                  <a:lnTo>
                    <a:pt x="2621369" y="2400773"/>
                  </a:lnTo>
                  <a:lnTo>
                    <a:pt x="2619981" y="2396629"/>
                  </a:lnTo>
                  <a:lnTo>
                    <a:pt x="2616927" y="2394537"/>
                  </a:lnTo>
                  <a:lnTo>
                    <a:pt x="2612587" y="2392686"/>
                  </a:lnTo>
                  <a:lnTo>
                    <a:pt x="2609391" y="2390928"/>
                  </a:lnTo>
                  <a:close/>
                </a:path>
                <a:path w="18238470" h="10444480">
                  <a:moveTo>
                    <a:pt x="10153017" y="5605633"/>
                  </a:moveTo>
                  <a:lnTo>
                    <a:pt x="10149393" y="5604877"/>
                  </a:lnTo>
                  <a:lnTo>
                    <a:pt x="10141715" y="5601601"/>
                  </a:lnTo>
                  <a:lnTo>
                    <a:pt x="10137952" y="5603942"/>
                  </a:lnTo>
                  <a:lnTo>
                    <a:pt x="10136528" y="5607280"/>
                  </a:lnTo>
                  <a:lnTo>
                    <a:pt x="10135438" y="5610761"/>
                  </a:lnTo>
                  <a:lnTo>
                    <a:pt x="10137113" y="5614237"/>
                  </a:lnTo>
                  <a:lnTo>
                    <a:pt x="10140453" y="5615662"/>
                  </a:lnTo>
                  <a:lnTo>
                    <a:pt x="10140928" y="5615469"/>
                  </a:lnTo>
                  <a:lnTo>
                    <a:pt x="10148605" y="5618744"/>
                  </a:lnTo>
                  <a:lnTo>
                    <a:pt x="10152366" y="5616403"/>
                  </a:lnTo>
                  <a:lnTo>
                    <a:pt x="10155214" y="5609727"/>
                  </a:lnTo>
                  <a:lnTo>
                    <a:pt x="10153017" y="5605633"/>
                  </a:lnTo>
                  <a:close/>
                </a:path>
                <a:path w="18238470" h="10444480">
                  <a:moveTo>
                    <a:pt x="2531119" y="2349648"/>
                  </a:moveTo>
                  <a:lnTo>
                    <a:pt x="2526641" y="2350895"/>
                  </a:lnTo>
                  <a:lnTo>
                    <a:pt x="2525218" y="2354233"/>
                  </a:lnTo>
                  <a:lnTo>
                    <a:pt x="2523317" y="2357763"/>
                  </a:lnTo>
                  <a:lnTo>
                    <a:pt x="2524706" y="2361906"/>
                  </a:lnTo>
                  <a:lnTo>
                    <a:pt x="2527760" y="2363998"/>
                  </a:lnTo>
                  <a:lnTo>
                    <a:pt x="2535772" y="2367416"/>
                  </a:lnTo>
                  <a:lnTo>
                    <a:pt x="2539773" y="2366360"/>
                  </a:lnTo>
                  <a:lnTo>
                    <a:pt x="2541197" y="2363022"/>
                  </a:lnTo>
                  <a:lnTo>
                    <a:pt x="2543097" y="2359493"/>
                  </a:lnTo>
                  <a:lnTo>
                    <a:pt x="2541708" y="2355349"/>
                  </a:lnTo>
                  <a:lnTo>
                    <a:pt x="2538655" y="2353258"/>
                  </a:lnTo>
                  <a:lnTo>
                    <a:pt x="2534315" y="2351406"/>
                  </a:lnTo>
                  <a:lnTo>
                    <a:pt x="2531119" y="2349648"/>
                  </a:lnTo>
                  <a:close/>
                </a:path>
                <a:path w="18238470" h="10444480">
                  <a:moveTo>
                    <a:pt x="10236650" y="5633417"/>
                  </a:moveTo>
                  <a:lnTo>
                    <a:pt x="10233028" y="5632660"/>
                  </a:lnTo>
                  <a:lnTo>
                    <a:pt x="10225349" y="5629385"/>
                  </a:lnTo>
                  <a:lnTo>
                    <a:pt x="10221589" y="5631727"/>
                  </a:lnTo>
                  <a:lnTo>
                    <a:pt x="10220165" y="5635066"/>
                  </a:lnTo>
                  <a:lnTo>
                    <a:pt x="10219075" y="5638546"/>
                  </a:lnTo>
                  <a:lnTo>
                    <a:pt x="10220748" y="5642022"/>
                  </a:lnTo>
                  <a:lnTo>
                    <a:pt x="10224086" y="5643446"/>
                  </a:lnTo>
                  <a:lnTo>
                    <a:pt x="10224563" y="5643254"/>
                  </a:lnTo>
                  <a:lnTo>
                    <a:pt x="10232239" y="5646529"/>
                  </a:lnTo>
                  <a:lnTo>
                    <a:pt x="10236002" y="5644188"/>
                  </a:lnTo>
                  <a:lnTo>
                    <a:pt x="10238850" y="5637511"/>
                  </a:lnTo>
                  <a:lnTo>
                    <a:pt x="10236650" y="5633417"/>
                  </a:lnTo>
                  <a:close/>
                </a:path>
                <a:path w="18238470" h="10444480">
                  <a:moveTo>
                    <a:pt x="2460859" y="2311786"/>
                  </a:moveTo>
                  <a:lnTo>
                    <a:pt x="2456519" y="2309935"/>
                  </a:lnTo>
                  <a:lnTo>
                    <a:pt x="2453146" y="2315993"/>
                  </a:lnTo>
                  <a:lnTo>
                    <a:pt x="2449964" y="2322527"/>
                  </a:lnTo>
                  <a:lnTo>
                    <a:pt x="2457976" y="2325944"/>
                  </a:lnTo>
                  <a:lnTo>
                    <a:pt x="2461977" y="2324889"/>
                  </a:lnTo>
                  <a:lnTo>
                    <a:pt x="2463919" y="2320589"/>
                  </a:lnTo>
                  <a:lnTo>
                    <a:pt x="2465301" y="2318022"/>
                  </a:lnTo>
                  <a:lnTo>
                    <a:pt x="2463913" y="2313877"/>
                  </a:lnTo>
                  <a:lnTo>
                    <a:pt x="2460859" y="2311786"/>
                  </a:lnTo>
                  <a:close/>
                </a:path>
                <a:path w="18238470" h="10444480">
                  <a:moveTo>
                    <a:pt x="10320568" y="5660533"/>
                  </a:moveTo>
                  <a:lnTo>
                    <a:pt x="10316945" y="5659777"/>
                  </a:lnTo>
                  <a:lnTo>
                    <a:pt x="10312606" y="5657925"/>
                  </a:lnTo>
                  <a:lnTo>
                    <a:pt x="10309124" y="5656835"/>
                  </a:lnTo>
                  <a:lnTo>
                    <a:pt x="10305364" y="5659177"/>
                  </a:lnTo>
                  <a:lnTo>
                    <a:pt x="10303940" y="5662515"/>
                  </a:lnTo>
                  <a:lnTo>
                    <a:pt x="10302850" y="5665996"/>
                  </a:lnTo>
                  <a:lnTo>
                    <a:pt x="10304525" y="5669472"/>
                  </a:lnTo>
                  <a:lnTo>
                    <a:pt x="10308196" y="5671038"/>
                  </a:lnTo>
                  <a:lnTo>
                    <a:pt x="10308673" y="5670847"/>
                  </a:lnTo>
                  <a:lnTo>
                    <a:pt x="10313013" y="5672699"/>
                  </a:lnTo>
                  <a:lnTo>
                    <a:pt x="10316493" y="5673788"/>
                  </a:lnTo>
                  <a:lnTo>
                    <a:pt x="10320253" y="5671447"/>
                  </a:lnTo>
                  <a:lnTo>
                    <a:pt x="10321678" y="5668108"/>
                  </a:lnTo>
                  <a:lnTo>
                    <a:pt x="10322768" y="5664627"/>
                  </a:lnTo>
                  <a:lnTo>
                    <a:pt x="10320568" y="5660533"/>
                  </a:lnTo>
                  <a:close/>
                </a:path>
                <a:path w="18238470" h="10444480">
                  <a:moveTo>
                    <a:pt x="12727358" y="6682849"/>
                  </a:moveTo>
                  <a:lnTo>
                    <a:pt x="12723166" y="6683428"/>
                  </a:lnTo>
                  <a:lnTo>
                    <a:pt x="12720740" y="6686340"/>
                  </a:lnTo>
                  <a:lnTo>
                    <a:pt x="12718648" y="6689393"/>
                  </a:lnTo>
                  <a:lnTo>
                    <a:pt x="12719227" y="6693586"/>
                  </a:lnTo>
                  <a:lnTo>
                    <a:pt x="12722139" y="6696012"/>
                  </a:lnTo>
                  <a:lnTo>
                    <a:pt x="12726051" y="6698864"/>
                  </a:lnTo>
                  <a:lnTo>
                    <a:pt x="12730391" y="6700716"/>
                  </a:lnTo>
                  <a:lnTo>
                    <a:pt x="12733773" y="6700186"/>
                  </a:lnTo>
                  <a:lnTo>
                    <a:pt x="12735722" y="6697465"/>
                  </a:lnTo>
                  <a:lnTo>
                    <a:pt x="12737814" y="6694412"/>
                  </a:lnTo>
                  <a:lnTo>
                    <a:pt x="12737235" y="6690219"/>
                  </a:lnTo>
                  <a:lnTo>
                    <a:pt x="12734324" y="6687795"/>
                  </a:lnTo>
                  <a:lnTo>
                    <a:pt x="12730411" y="6684941"/>
                  </a:lnTo>
                  <a:lnTo>
                    <a:pt x="12727358" y="6682849"/>
                  </a:lnTo>
                  <a:close/>
                </a:path>
                <a:path w="18238470" h="10444480">
                  <a:moveTo>
                    <a:pt x="2375670" y="2266373"/>
                  </a:moveTo>
                  <a:lnTo>
                    <a:pt x="2371527" y="2267761"/>
                  </a:lnTo>
                  <a:lnTo>
                    <a:pt x="2368011" y="2274153"/>
                  </a:lnTo>
                  <a:lnTo>
                    <a:pt x="2369257" y="2278630"/>
                  </a:lnTo>
                  <a:lnTo>
                    <a:pt x="2372311" y="2280722"/>
                  </a:lnTo>
                  <a:lnTo>
                    <a:pt x="2380657" y="2284282"/>
                  </a:lnTo>
                  <a:lnTo>
                    <a:pt x="2384658" y="2283227"/>
                  </a:lnTo>
                  <a:lnTo>
                    <a:pt x="2386082" y="2279889"/>
                  </a:lnTo>
                  <a:lnTo>
                    <a:pt x="2387839" y="2276693"/>
                  </a:lnTo>
                  <a:lnTo>
                    <a:pt x="2386593" y="2272215"/>
                  </a:lnTo>
                  <a:lnTo>
                    <a:pt x="2383539" y="2270124"/>
                  </a:lnTo>
                  <a:lnTo>
                    <a:pt x="2379200" y="2268273"/>
                  </a:lnTo>
                  <a:lnTo>
                    <a:pt x="2375670" y="2266373"/>
                  </a:lnTo>
                  <a:close/>
                </a:path>
                <a:path w="18238470" h="10444480">
                  <a:moveTo>
                    <a:pt x="10404487" y="5687649"/>
                  </a:moveTo>
                  <a:lnTo>
                    <a:pt x="10400863" y="5686892"/>
                  </a:lnTo>
                  <a:lnTo>
                    <a:pt x="10396526" y="5685042"/>
                  </a:lnTo>
                  <a:lnTo>
                    <a:pt x="10393045" y="5683952"/>
                  </a:lnTo>
                  <a:lnTo>
                    <a:pt x="10389282" y="5686293"/>
                  </a:lnTo>
                  <a:lnTo>
                    <a:pt x="10387858" y="5689631"/>
                  </a:lnTo>
                  <a:lnTo>
                    <a:pt x="10386768" y="5693112"/>
                  </a:lnTo>
                  <a:lnTo>
                    <a:pt x="10388442" y="5696588"/>
                  </a:lnTo>
                  <a:lnTo>
                    <a:pt x="10392114" y="5698154"/>
                  </a:lnTo>
                  <a:lnTo>
                    <a:pt x="10392592" y="5697963"/>
                  </a:lnTo>
                  <a:lnTo>
                    <a:pt x="10396931" y="5699814"/>
                  </a:lnTo>
                  <a:lnTo>
                    <a:pt x="10400413" y="5700905"/>
                  </a:lnTo>
                  <a:lnTo>
                    <a:pt x="10404172" y="5698563"/>
                  </a:lnTo>
                  <a:lnTo>
                    <a:pt x="10405597" y="5695224"/>
                  </a:lnTo>
                  <a:lnTo>
                    <a:pt x="10406829" y="5691410"/>
                  </a:lnTo>
                  <a:lnTo>
                    <a:pt x="10404487" y="5687649"/>
                  </a:lnTo>
                  <a:close/>
                </a:path>
                <a:path w="18238470" h="10444480">
                  <a:moveTo>
                    <a:pt x="2298301" y="2223900"/>
                  </a:moveTo>
                  <a:lnTo>
                    <a:pt x="2294158" y="2225289"/>
                  </a:lnTo>
                  <a:lnTo>
                    <a:pt x="2290642" y="2231681"/>
                  </a:lnTo>
                  <a:lnTo>
                    <a:pt x="2291889" y="2236158"/>
                  </a:lnTo>
                  <a:lnTo>
                    <a:pt x="2294942" y="2238250"/>
                  </a:lnTo>
                  <a:lnTo>
                    <a:pt x="2303288" y="2241810"/>
                  </a:lnTo>
                  <a:lnTo>
                    <a:pt x="2306955" y="2240612"/>
                  </a:lnTo>
                  <a:lnTo>
                    <a:pt x="2310471" y="2234221"/>
                  </a:lnTo>
                  <a:lnTo>
                    <a:pt x="2309224" y="2229743"/>
                  </a:lnTo>
                  <a:lnTo>
                    <a:pt x="2306171" y="2227651"/>
                  </a:lnTo>
                  <a:lnTo>
                    <a:pt x="2301831" y="2225800"/>
                  </a:lnTo>
                  <a:lnTo>
                    <a:pt x="2298301" y="2223900"/>
                  </a:lnTo>
                  <a:close/>
                </a:path>
                <a:path w="18238470" h="10444480">
                  <a:moveTo>
                    <a:pt x="10488215" y="5714290"/>
                  </a:moveTo>
                  <a:lnTo>
                    <a:pt x="10484592" y="5713533"/>
                  </a:lnTo>
                  <a:lnTo>
                    <a:pt x="10480252" y="5711682"/>
                  </a:lnTo>
                  <a:lnTo>
                    <a:pt x="10476772" y="5710592"/>
                  </a:lnTo>
                  <a:lnTo>
                    <a:pt x="10473011" y="5712934"/>
                  </a:lnTo>
                  <a:lnTo>
                    <a:pt x="10471587" y="5716272"/>
                  </a:lnTo>
                  <a:lnTo>
                    <a:pt x="10470497" y="5719753"/>
                  </a:lnTo>
                  <a:lnTo>
                    <a:pt x="10472171" y="5723229"/>
                  </a:lnTo>
                  <a:lnTo>
                    <a:pt x="10475843" y="5724795"/>
                  </a:lnTo>
                  <a:lnTo>
                    <a:pt x="10476318" y="5724604"/>
                  </a:lnTo>
                  <a:lnTo>
                    <a:pt x="10480657" y="5726455"/>
                  </a:lnTo>
                  <a:lnTo>
                    <a:pt x="10484139" y="5727545"/>
                  </a:lnTo>
                  <a:lnTo>
                    <a:pt x="10488235" y="5725346"/>
                  </a:lnTo>
                  <a:lnTo>
                    <a:pt x="10489325" y="5721866"/>
                  </a:lnTo>
                  <a:lnTo>
                    <a:pt x="10490558" y="5718051"/>
                  </a:lnTo>
                  <a:lnTo>
                    <a:pt x="10488215" y="5714290"/>
                  </a:lnTo>
                  <a:close/>
                </a:path>
                <a:path w="18238470" h="10444480">
                  <a:moveTo>
                    <a:pt x="2221552" y="2180902"/>
                  </a:moveTo>
                  <a:lnTo>
                    <a:pt x="2217408" y="2182291"/>
                  </a:lnTo>
                  <a:lnTo>
                    <a:pt x="2213892" y="2188683"/>
                  </a:lnTo>
                  <a:lnTo>
                    <a:pt x="2215281" y="2192826"/>
                  </a:lnTo>
                  <a:lnTo>
                    <a:pt x="2218192" y="2195251"/>
                  </a:lnTo>
                  <a:lnTo>
                    <a:pt x="2226538" y="2198811"/>
                  </a:lnTo>
                  <a:lnTo>
                    <a:pt x="2230206" y="2197615"/>
                  </a:lnTo>
                  <a:lnTo>
                    <a:pt x="2233721" y="2191223"/>
                  </a:lnTo>
                  <a:lnTo>
                    <a:pt x="2232332" y="2187079"/>
                  </a:lnTo>
                  <a:lnTo>
                    <a:pt x="2229421" y="2184653"/>
                  </a:lnTo>
                  <a:lnTo>
                    <a:pt x="2225082" y="2182802"/>
                  </a:lnTo>
                  <a:lnTo>
                    <a:pt x="2221552" y="2180902"/>
                  </a:lnTo>
                  <a:close/>
                </a:path>
                <a:path w="18238470" h="10444480">
                  <a:moveTo>
                    <a:pt x="12657310" y="6629690"/>
                  </a:moveTo>
                  <a:lnTo>
                    <a:pt x="12652641" y="6630460"/>
                  </a:lnTo>
                  <a:lnTo>
                    <a:pt x="12648457" y="6636567"/>
                  </a:lnTo>
                  <a:lnTo>
                    <a:pt x="12648894" y="6641094"/>
                  </a:lnTo>
                  <a:lnTo>
                    <a:pt x="12651947" y="6643185"/>
                  </a:lnTo>
                  <a:lnTo>
                    <a:pt x="12655860" y="6646038"/>
                  </a:lnTo>
                  <a:lnTo>
                    <a:pt x="12657197" y="6646609"/>
                  </a:lnTo>
                  <a:lnTo>
                    <a:pt x="12657387" y="6647083"/>
                  </a:lnTo>
                  <a:lnTo>
                    <a:pt x="12660058" y="6648223"/>
                  </a:lnTo>
                  <a:lnTo>
                    <a:pt x="12663582" y="6647359"/>
                  </a:lnTo>
                  <a:lnTo>
                    <a:pt x="12665531" y="6644639"/>
                  </a:lnTo>
                  <a:lnTo>
                    <a:pt x="12667623" y="6641586"/>
                  </a:lnTo>
                  <a:lnTo>
                    <a:pt x="12667187" y="6637060"/>
                  </a:lnTo>
                  <a:lnTo>
                    <a:pt x="12664134" y="6634968"/>
                  </a:lnTo>
                  <a:lnTo>
                    <a:pt x="12660222" y="6632116"/>
                  </a:lnTo>
                  <a:lnTo>
                    <a:pt x="12657310" y="6629690"/>
                  </a:lnTo>
                  <a:close/>
                </a:path>
                <a:path w="18238470" h="10444480">
                  <a:moveTo>
                    <a:pt x="10572418" y="5740738"/>
                  </a:moveTo>
                  <a:lnTo>
                    <a:pt x="10568796" y="5739982"/>
                  </a:lnTo>
                  <a:lnTo>
                    <a:pt x="10564455" y="5738131"/>
                  </a:lnTo>
                  <a:lnTo>
                    <a:pt x="10560975" y="5737041"/>
                  </a:lnTo>
                  <a:lnTo>
                    <a:pt x="10556881" y="5739240"/>
                  </a:lnTo>
                  <a:lnTo>
                    <a:pt x="10554701" y="5746201"/>
                  </a:lnTo>
                  <a:lnTo>
                    <a:pt x="10556374" y="5749677"/>
                  </a:lnTo>
                  <a:lnTo>
                    <a:pt x="10560047" y="5751244"/>
                  </a:lnTo>
                  <a:lnTo>
                    <a:pt x="10560523" y="5751053"/>
                  </a:lnTo>
                  <a:lnTo>
                    <a:pt x="10564863" y="5752904"/>
                  </a:lnTo>
                  <a:lnTo>
                    <a:pt x="10568344" y="5753994"/>
                  </a:lnTo>
                  <a:lnTo>
                    <a:pt x="10572438" y="5751795"/>
                  </a:lnTo>
                  <a:lnTo>
                    <a:pt x="10573528" y="5748314"/>
                  </a:lnTo>
                  <a:lnTo>
                    <a:pt x="10574760" y="5744499"/>
                  </a:lnTo>
                  <a:lnTo>
                    <a:pt x="10572418" y="5740738"/>
                  </a:lnTo>
                  <a:close/>
                </a:path>
                <a:path w="18238470" h="10444480">
                  <a:moveTo>
                    <a:pt x="2145229" y="2136903"/>
                  </a:moveTo>
                  <a:lnTo>
                    <a:pt x="2140752" y="2138149"/>
                  </a:lnTo>
                  <a:lnTo>
                    <a:pt x="2137236" y="2144541"/>
                  </a:lnTo>
                  <a:lnTo>
                    <a:pt x="2138482" y="2149019"/>
                  </a:lnTo>
                  <a:lnTo>
                    <a:pt x="2141678" y="2150777"/>
                  </a:lnTo>
                  <a:lnTo>
                    <a:pt x="2145733" y="2153295"/>
                  </a:lnTo>
                  <a:lnTo>
                    <a:pt x="2149739" y="2155004"/>
                  </a:lnTo>
                  <a:lnTo>
                    <a:pt x="2153407" y="2153806"/>
                  </a:lnTo>
                  <a:lnTo>
                    <a:pt x="2156922" y="2147414"/>
                  </a:lnTo>
                  <a:lnTo>
                    <a:pt x="2155675" y="2142937"/>
                  </a:lnTo>
                  <a:lnTo>
                    <a:pt x="2152480" y="2141180"/>
                  </a:lnTo>
                  <a:lnTo>
                    <a:pt x="2148425" y="2138661"/>
                  </a:lnTo>
                  <a:lnTo>
                    <a:pt x="2145229" y="2136903"/>
                  </a:lnTo>
                  <a:close/>
                </a:path>
                <a:path w="18238470" h="10444480">
                  <a:moveTo>
                    <a:pt x="10656289" y="5767045"/>
                  </a:moveTo>
                  <a:lnTo>
                    <a:pt x="10652667" y="5766289"/>
                  </a:lnTo>
                  <a:lnTo>
                    <a:pt x="10648326" y="5764438"/>
                  </a:lnTo>
                  <a:lnTo>
                    <a:pt x="10644512" y="5763205"/>
                  </a:lnTo>
                  <a:lnTo>
                    <a:pt x="10640750" y="5765546"/>
                  </a:lnTo>
                  <a:lnTo>
                    <a:pt x="10638569" y="5772507"/>
                  </a:lnTo>
                  <a:lnTo>
                    <a:pt x="10640244" y="5775984"/>
                  </a:lnTo>
                  <a:lnTo>
                    <a:pt x="10643915" y="5777550"/>
                  </a:lnTo>
                  <a:lnTo>
                    <a:pt x="10644392" y="5777358"/>
                  </a:lnTo>
                  <a:lnTo>
                    <a:pt x="10648732" y="5779210"/>
                  </a:lnTo>
                  <a:lnTo>
                    <a:pt x="10652213" y="5780300"/>
                  </a:lnTo>
                  <a:lnTo>
                    <a:pt x="10656306" y="5778101"/>
                  </a:lnTo>
                  <a:lnTo>
                    <a:pt x="10657396" y="5774621"/>
                  </a:lnTo>
                  <a:lnTo>
                    <a:pt x="10658629" y="5770805"/>
                  </a:lnTo>
                  <a:lnTo>
                    <a:pt x="10656289" y="5767045"/>
                  </a:lnTo>
                  <a:close/>
                </a:path>
                <a:path w="18238470" h="10444480">
                  <a:moveTo>
                    <a:pt x="10740635" y="5793160"/>
                  </a:moveTo>
                  <a:lnTo>
                    <a:pt x="10737012" y="5792404"/>
                  </a:lnTo>
                  <a:lnTo>
                    <a:pt x="10732672" y="5790553"/>
                  </a:lnTo>
                  <a:lnTo>
                    <a:pt x="10728857" y="5789320"/>
                  </a:lnTo>
                  <a:lnTo>
                    <a:pt x="10725097" y="5791661"/>
                  </a:lnTo>
                  <a:lnTo>
                    <a:pt x="10722917" y="5798623"/>
                  </a:lnTo>
                  <a:lnTo>
                    <a:pt x="10724591" y="5802100"/>
                  </a:lnTo>
                  <a:lnTo>
                    <a:pt x="10728263" y="5803666"/>
                  </a:lnTo>
                  <a:lnTo>
                    <a:pt x="10728738" y="5803474"/>
                  </a:lnTo>
                  <a:lnTo>
                    <a:pt x="10733077" y="5805325"/>
                  </a:lnTo>
                  <a:lnTo>
                    <a:pt x="10736892" y="5806558"/>
                  </a:lnTo>
                  <a:lnTo>
                    <a:pt x="10740654" y="5804216"/>
                  </a:lnTo>
                  <a:lnTo>
                    <a:pt x="10741745" y="5800736"/>
                  </a:lnTo>
                  <a:lnTo>
                    <a:pt x="10742977" y="5796922"/>
                  </a:lnTo>
                  <a:lnTo>
                    <a:pt x="10740635" y="5793160"/>
                  </a:lnTo>
                  <a:close/>
                </a:path>
                <a:path w="18238470" h="10444480">
                  <a:moveTo>
                    <a:pt x="12585265" y="6578440"/>
                  </a:moveTo>
                  <a:lnTo>
                    <a:pt x="12580929" y="6579353"/>
                  </a:lnTo>
                  <a:lnTo>
                    <a:pt x="12576745" y="6585460"/>
                  </a:lnTo>
                  <a:lnTo>
                    <a:pt x="12577659" y="6589794"/>
                  </a:lnTo>
                  <a:lnTo>
                    <a:pt x="12580713" y="6591887"/>
                  </a:lnTo>
                  <a:lnTo>
                    <a:pt x="12584625" y="6594739"/>
                  </a:lnTo>
                  <a:lnTo>
                    <a:pt x="12588630" y="6596448"/>
                  </a:lnTo>
                  <a:lnTo>
                    <a:pt x="12592155" y="6595583"/>
                  </a:lnTo>
                  <a:lnTo>
                    <a:pt x="12594104" y="6592864"/>
                  </a:lnTo>
                  <a:lnTo>
                    <a:pt x="12596196" y="6589810"/>
                  </a:lnTo>
                  <a:lnTo>
                    <a:pt x="12595284" y="6585476"/>
                  </a:lnTo>
                  <a:lnTo>
                    <a:pt x="12592231" y="6583385"/>
                  </a:lnTo>
                  <a:lnTo>
                    <a:pt x="12588318" y="6580531"/>
                  </a:lnTo>
                  <a:lnTo>
                    <a:pt x="12585265" y="6578440"/>
                  </a:lnTo>
                  <a:close/>
                </a:path>
                <a:path w="18238470" h="10444480">
                  <a:moveTo>
                    <a:pt x="2069382" y="2092712"/>
                  </a:moveTo>
                  <a:lnTo>
                    <a:pt x="2064905" y="2093959"/>
                  </a:lnTo>
                  <a:lnTo>
                    <a:pt x="2063675" y="2096196"/>
                  </a:lnTo>
                  <a:lnTo>
                    <a:pt x="2063148" y="2097154"/>
                  </a:lnTo>
                  <a:lnTo>
                    <a:pt x="2061056" y="2100208"/>
                  </a:lnTo>
                  <a:lnTo>
                    <a:pt x="2062302" y="2104685"/>
                  </a:lnTo>
                  <a:lnTo>
                    <a:pt x="2065498" y="2106443"/>
                  </a:lnTo>
                  <a:lnTo>
                    <a:pt x="2069553" y="2108962"/>
                  </a:lnTo>
                  <a:lnTo>
                    <a:pt x="2070221" y="2109247"/>
                  </a:lnTo>
                  <a:lnTo>
                    <a:pt x="2070078" y="2109581"/>
                  </a:lnTo>
                  <a:lnTo>
                    <a:pt x="2073417" y="2111005"/>
                  </a:lnTo>
                  <a:lnTo>
                    <a:pt x="2077084" y="2109807"/>
                  </a:lnTo>
                  <a:lnTo>
                    <a:pt x="2078315" y="2107570"/>
                  </a:lnTo>
                  <a:lnTo>
                    <a:pt x="2078842" y="2106612"/>
                  </a:lnTo>
                  <a:lnTo>
                    <a:pt x="2080933" y="2103558"/>
                  </a:lnTo>
                  <a:lnTo>
                    <a:pt x="2079687" y="2099080"/>
                  </a:lnTo>
                  <a:lnTo>
                    <a:pt x="2076491" y="2097323"/>
                  </a:lnTo>
                  <a:lnTo>
                    <a:pt x="2072436" y="2094804"/>
                  </a:lnTo>
                  <a:lnTo>
                    <a:pt x="2069382" y="2092712"/>
                  </a:lnTo>
                  <a:close/>
                </a:path>
                <a:path w="18238470" h="10444480">
                  <a:moveTo>
                    <a:pt x="10824647" y="5819133"/>
                  </a:moveTo>
                  <a:lnTo>
                    <a:pt x="10821023" y="5818376"/>
                  </a:lnTo>
                  <a:lnTo>
                    <a:pt x="10816683" y="5816525"/>
                  </a:lnTo>
                  <a:lnTo>
                    <a:pt x="10812869" y="5815292"/>
                  </a:lnTo>
                  <a:lnTo>
                    <a:pt x="10809108" y="5817633"/>
                  </a:lnTo>
                  <a:lnTo>
                    <a:pt x="10806928" y="5824594"/>
                  </a:lnTo>
                  <a:lnTo>
                    <a:pt x="10808602" y="5828071"/>
                  </a:lnTo>
                  <a:lnTo>
                    <a:pt x="10811940" y="5829495"/>
                  </a:lnTo>
                  <a:lnTo>
                    <a:pt x="10812082" y="5829161"/>
                  </a:lnTo>
                  <a:lnTo>
                    <a:pt x="10812416" y="5829304"/>
                  </a:lnTo>
                  <a:lnTo>
                    <a:pt x="10812894" y="5829113"/>
                  </a:lnTo>
                  <a:lnTo>
                    <a:pt x="10817233" y="5830964"/>
                  </a:lnTo>
                  <a:lnTo>
                    <a:pt x="10821049" y="5832196"/>
                  </a:lnTo>
                  <a:lnTo>
                    <a:pt x="10824808" y="5829855"/>
                  </a:lnTo>
                  <a:lnTo>
                    <a:pt x="10826989" y="5822894"/>
                  </a:lnTo>
                  <a:lnTo>
                    <a:pt x="10824647" y="5819133"/>
                  </a:lnTo>
                  <a:close/>
                </a:path>
                <a:path w="18238470" h="10444480">
                  <a:moveTo>
                    <a:pt x="1993487" y="2047711"/>
                  </a:moveTo>
                  <a:lnTo>
                    <a:pt x="1989009" y="2048958"/>
                  </a:lnTo>
                  <a:lnTo>
                    <a:pt x="1987779" y="2051195"/>
                  </a:lnTo>
                  <a:lnTo>
                    <a:pt x="1987252" y="2052154"/>
                  </a:lnTo>
                  <a:lnTo>
                    <a:pt x="1985160" y="2055207"/>
                  </a:lnTo>
                  <a:lnTo>
                    <a:pt x="1986407" y="2059685"/>
                  </a:lnTo>
                  <a:lnTo>
                    <a:pt x="1989603" y="2061443"/>
                  </a:lnTo>
                  <a:lnTo>
                    <a:pt x="1993657" y="2063962"/>
                  </a:lnTo>
                  <a:lnTo>
                    <a:pt x="1997663" y="2065670"/>
                  </a:lnTo>
                  <a:lnTo>
                    <a:pt x="2001331" y="2064473"/>
                  </a:lnTo>
                  <a:lnTo>
                    <a:pt x="2002408" y="2062565"/>
                  </a:lnTo>
                  <a:lnTo>
                    <a:pt x="2002946" y="2061610"/>
                  </a:lnTo>
                  <a:lnTo>
                    <a:pt x="2005038" y="2058557"/>
                  </a:lnTo>
                  <a:lnTo>
                    <a:pt x="2003791" y="2054080"/>
                  </a:lnTo>
                  <a:lnTo>
                    <a:pt x="2000595" y="2052322"/>
                  </a:lnTo>
                  <a:lnTo>
                    <a:pt x="1996540" y="2049803"/>
                  </a:lnTo>
                  <a:lnTo>
                    <a:pt x="1993487" y="2047711"/>
                  </a:lnTo>
                  <a:close/>
                </a:path>
                <a:path w="18238470" h="10444480">
                  <a:moveTo>
                    <a:pt x="10908660" y="5845106"/>
                  </a:moveTo>
                  <a:lnTo>
                    <a:pt x="10905036" y="5844349"/>
                  </a:lnTo>
                  <a:lnTo>
                    <a:pt x="10900697" y="5842498"/>
                  </a:lnTo>
                  <a:lnTo>
                    <a:pt x="10896883" y="5841266"/>
                  </a:lnTo>
                  <a:lnTo>
                    <a:pt x="10893122" y="5843607"/>
                  </a:lnTo>
                  <a:lnTo>
                    <a:pt x="10890941" y="5850568"/>
                  </a:lnTo>
                  <a:lnTo>
                    <a:pt x="10892615" y="5854045"/>
                  </a:lnTo>
                  <a:lnTo>
                    <a:pt x="10895953" y="5855469"/>
                  </a:lnTo>
                  <a:lnTo>
                    <a:pt x="10896096" y="5855134"/>
                  </a:lnTo>
                  <a:lnTo>
                    <a:pt x="10896430" y="5855277"/>
                  </a:lnTo>
                  <a:lnTo>
                    <a:pt x="10896905" y="5855085"/>
                  </a:lnTo>
                  <a:lnTo>
                    <a:pt x="10901244" y="5856936"/>
                  </a:lnTo>
                  <a:lnTo>
                    <a:pt x="10905059" y="5858169"/>
                  </a:lnTo>
                  <a:lnTo>
                    <a:pt x="10908820" y="5855827"/>
                  </a:lnTo>
                  <a:lnTo>
                    <a:pt x="10911000" y="5848866"/>
                  </a:lnTo>
                  <a:lnTo>
                    <a:pt x="10908660" y="5845106"/>
                  </a:lnTo>
                  <a:close/>
                </a:path>
                <a:path w="18238470" h="10444480">
                  <a:moveTo>
                    <a:pt x="12512791" y="6528191"/>
                  </a:moveTo>
                  <a:lnTo>
                    <a:pt x="12508454" y="6529104"/>
                  </a:lnTo>
                  <a:lnTo>
                    <a:pt x="12504272" y="6535211"/>
                  </a:lnTo>
                  <a:lnTo>
                    <a:pt x="12505185" y="6539546"/>
                  </a:lnTo>
                  <a:lnTo>
                    <a:pt x="12508238" y="6541638"/>
                  </a:lnTo>
                  <a:lnTo>
                    <a:pt x="12512152" y="6544490"/>
                  </a:lnTo>
                  <a:lnTo>
                    <a:pt x="12516159" y="6546199"/>
                  </a:lnTo>
                  <a:lnTo>
                    <a:pt x="12519682" y="6545335"/>
                  </a:lnTo>
                  <a:lnTo>
                    <a:pt x="12521631" y="6542616"/>
                  </a:lnTo>
                  <a:lnTo>
                    <a:pt x="12523722" y="6539562"/>
                  </a:lnTo>
                  <a:lnTo>
                    <a:pt x="12522811" y="6535228"/>
                  </a:lnTo>
                  <a:lnTo>
                    <a:pt x="12519757" y="6533136"/>
                  </a:lnTo>
                  <a:lnTo>
                    <a:pt x="12515844" y="6530283"/>
                  </a:lnTo>
                  <a:lnTo>
                    <a:pt x="12512791" y="6528191"/>
                  </a:lnTo>
                  <a:close/>
                </a:path>
                <a:path w="18238470" h="10444480">
                  <a:moveTo>
                    <a:pt x="1917734" y="2002377"/>
                  </a:moveTo>
                  <a:lnTo>
                    <a:pt x="1913256" y="2003624"/>
                  </a:lnTo>
                  <a:lnTo>
                    <a:pt x="1912026" y="2005860"/>
                  </a:lnTo>
                  <a:lnTo>
                    <a:pt x="1911499" y="2006819"/>
                  </a:lnTo>
                  <a:lnTo>
                    <a:pt x="1909407" y="2009873"/>
                  </a:lnTo>
                  <a:lnTo>
                    <a:pt x="1910796" y="2014017"/>
                  </a:lnTo>
                  <a:lnTo>
                    <a:pt x="1913850" y="2016108"/>
                  </a:lnTo>
                  <a:lnTo>
                    <a:pt x="1917905" y="2018627"/>
                  </a:lnTo>
                  <a:lnTo>
                    <a:pt x="1921910" y="2020335"/>
                  </a:lnTo>
                  <a:lnTo>
                    <a:pt x="1925578" y="2019138"/>
                  </a:lnTo>
                  <a:lnTo>
                    <a:pt x="1926654" y="2017230"/>
                  </a:lnTo>
                  <a:lnTo>
                    <a:pt x="1927193" y="2016276"/>
                  </a:lnTo>
                  <a:lnTo>
                    <a:pt x="1929285" y="2013222"/>
                  </a:lnTo>
                  <a:lnTo>
                    <a:pt x="1927895" y="2009079"/>
                  </a:lnTo>
                  <a:lnTo>
                    <a:pt x="1924842" y="2006987"/>
                  </a:lnTo>
                  <a:lnTo>
                    <a:pt x="1920788" y="2004469"/>
                  </a:lnTo>
                  <a:lnTo>
                    <a:pt x="1917734" y="2002377"/>
                  </a:lnTo>
                  <a:close/>
                </a:path>
                <a:path w="18238470" h="10444480">
                  <a:moveTo>
                    <a:pt x="10993147" y="5870887"/>
                  </a:moveTo>
                  <a:lnTo>
                    <a:pt x="10989525" y="5870131"/>
                  </a:lnTo>
                  <a:lnTo>
                    <a:pt x="10985184" y="5868279"/>
                  </a:lnTo>
                  <a:lnTo>
                    <a:pt x="10981370" y="5867047"/>
                  </a:lnTo>
                  <a:lnTo>
                    <a:pt x="10977610" y="5869388"/>
                  </a:lnTo>
                  <a:lnTo>
                    <a:pt x="10975430" y="5876349"/>
                  </a:lnTo>
                  <a:lnTo>
                    <a:pt x="10977103" y="5879825"/>
                  </a:lnTo>
                  <a:lnTo>
                    <a:pt x="10980776" y="5881392"/>
                  </a:lnTo>
                  <a:lnTo>
                    <a:pt x="10981252" y="5881200"/>
                  </a:lnTo>
                  <a:lnTo>
                    <a:pt x="10985591" y="5883051"/>
                  </a:lnTo>
                  <a:lnTo>
                    <a:pt x="10989405" y="5884283"/>
                  </a:lnTo>
                  <a:lnTo>
                    <a:pt x="10993167" y="5881943"/>
                  </a:lnTo>
                  <a:lnTo>
                    <a:pt x="10994257" y="5878462"/>
                  </a:lnTo>
                  <a:lnTo>
                    <a:pt x="10995490" y="5874647"/>
                  </a:lnTo>
                  <a:lnTo>
                    <a:pt x="10993147" y="5870887"/>
                  </a:lnTo>
                  <a:close/>
                </a:path>
                <a:path w="18238470" h="10444480">
                  <a:moveTo>
                    <a:pt x="12439463" y="6479945"/>
                  </a:moveTo>
                  <a:lnTo>
                    <a:pt x="12435130" y="6480859"/>
                  </a:lnTo>
                  <a:lnTo>
                    <a:pt x="12431155" y="6486660"/>
                  </a:lnTo>
                  <a:lnTo>
                    <a:pt x="12430946" y="6486966"/>
                  </a:lnTo>
                  <a:lnTo>
                    <a:pt x="12431858" y="6491301"/>
                  </a:lnTo>
                  <a:lnTo>
                    <a:pt x="12434911" y="6493392"/>
                  </a:lnTo>
                  <a:lnTo>
                    <a:pt x="12438966" y="6495910"/>
                  </a:lnTo>
                  <a:lnTo>
                    <a:pt x="12439969" y="6496338"/>
                  </a:lnTo>
                  <a:lnTo>
                    <a:pt x="12439826" y="6496672"/>
                  </a:lnTo>
                  <a:lnTo>
                    <a:pt x="12442831" y="6497954"/>
                  </a:lnTo>
                  <a:lnTo>
                    <a:pt x="12446498" y="6496756"/>
                  </a:lnTo>
                  <a:lnTo>
                    <a:pt x="12448231" y="6494339"/>
                  </a:lnTo>
                  <a:lnTo>
                    <a:pt x="12450539" y="6490984"/>
                  </a:lnTo>
                  <a:lnTo>
                    <a:pt x="12449626" y="6486648"/>
                  </a:lnTo>
                  <a:lnTo>
                    <a:pt x="12446572" y="6484556"/>
                  </a:lnTo>
                  <a:lnTo>
                    <a:pt x="12442517" y="6482037"/>
                  </a:lnTo>
                  <a:lnTo>
                    <a:pt x="12439463" y="6479945"/>
                  </a:lnTo>
                  <a:close/>
                </a:path>
                <a:path w="18238470" h="10444480">
                  <a:moveTo>
                    <a:pt x="11077161" y="5896860"/>
                  </a:moveTo>
                  <a:lnTo>
                    <a:pt x="11073538" y="5896104"/>
                  </a:lnTo>
                  <a:lnTo>
                    <a:pt x="11069198" y="5894252"/>
                  </a:lnTo>
                  <a:lnTo>
                    <a:pt x="11065717" y="5893162"/>
                  </a:lnTo>
                  <a:lnTo>
                    <a:pt x="11061621" y="5895360"/>
                  </a:lnTo>
                  <a:lnTo>
                    <a:pt x="11059441" y="5902322"/>
                  </a:lnTo>
                  <a:lnTo>
                    <a:pt x="11061115" y="5905798"/>
                  </a:lnTo>
                  <a:lnTo>
                    <a:pt x="11064787" y="5907364"/>
                  </a:lnTo>
                  <a:lnTo>
                    <a:pt x="11065263" y="5907173"/>
                  </a:lnTo>
                  <a:lnTo>
                    <a:pt x="11069604" y="5909025"/>
                  </a:lnTo>
                  <a:lnTo>
                    <a:pt x="11073418" y="5910257"/>
                  </a:lnTo>
                  <a:lnTo>
                    <a:pt x="11077036" y="5908248"/>
                  </a:lnTo>
                  <a:lnTo>
                    <a:pt x="11079501" y="5900619"/>
                  </a:lnTo>
                  <a:lnTo>
                    <a:pt x="11077161" y="5896860"/>
                  </a:lnTo>
                  <a:close/>
                </a:path>
                <a:path w="18238470" h="10444480">
                  <a:moveTo>
                    <a:pt x="1842884" y="1955849"/>
                  </a:moveTo>
                  <a:lnTo>
                    <a:pt x="1838883" y="1956905"/>
                  </a:lnTo>
                  <a:lnTo>
                    <a:pt x="1836792" y="1959958"/>
                  </a:lnTo>
                  <a:lnTo>
                    <a:pt x="1835409" y="1962525"/>
                  </a:lnTo>
                  <a:lnTo>
                    <a:pt x="1834891" y="1963488"/>
                  </a:lnTo>
                  <a:lnTo>
                    <a:pt x="1835946" y="1967489"/>
                  </a:lnTo>
                  <a:lnTo>
                    <a:pt x="1839000" y="1969581"/>
                  </a:lnTo>
                  <a:lnTo>
                    <a:pt x="1843055" y="1972100"/>
                  </a:lnTo>
                  <a:lnTo>
                    <a:pt x="1847060" y="1973808"/>
                  </a:lnTo>
                  <a:lnTo>
                    <a:pt x="1851062" y="1972753"/>
                  </a:lnTo>
                  <a:lnTo>
                    <a:pt x="1852139" y="1970845"/>
                  </a:lnTo>
                  <a:lnTo>
                    <a:pt x="1852677" y="1969891"/>
                  </a:lnTo>
                  <a:lnTo>
                    <a:pt x="1854059" y="1967324"/>
                  </a:lnTo>
                  <a:lnTo>
                    <a:pt x="1854578" y="1966361"/>
                  </a:lnTo>
                  <a:lnTo>
                    <a:pt x="1853522" y="1962360"/>
                  </a:lnTo>
                  <a:lnTo>
                    <a:pt x="1850469" y="1960268"/>
                  </a:lnTo>
                  <a:lnTo>
                    <a:pt x="1846414" y="1957749"/>
                  </a:lnTo>
                  <a:lnTo>
                    <a:pt x="1842884" y="1955849"/>
                  </a:lnTo>
                  <a:close/>
                </a:path>
                <a:path w="18238470" h="10444480">
                  <a:moveTo>
                    <a:pt x="11161364" y="5923308"/>
                  </a:moveTo>
                  <a:lnTo>
                    <a:pt x="11157741" y="5922552"/>
                  </a:lnTo>
                  <a:lnTo>
                    <a:pt x="11153402" y="5920701"/>
                  </a:lnTo>
                  <a:lnTo>
                    <a:pt x="11149920" y="5919610"/>
                  </a:lnTo>
                  <a:lnTo>
                    <a:pt x="11145827" y="5921809"/>
                  </a:lnTo>
                  <a:lnTo>
                    <a:pt x="11143646" y="5928771"/>
                  </a:lnTo>
                  <a:lnTo>
                    <a:pt x="11145320" y="5932247"/>
                  </a:lnTo>
                  <a:lnTo>
                    <a:pt x="11148992" y="5933813"/>
                  </a:lnTo>
                  <a:lnTo>
                    <a:pt x="11149467" y="5933622"/>
                  </a:lnTo>
                  <a:lnTo>
                    <a:pt x="11153807" y="5935473"/>
                  </a:lnTo>
                  <a:lnTo>
                    <a:pt x="11157288" y="5936563"/>
                  </a:lnTo>
                  <a:lnTo>
                    <a:pt x="11161382" y="5934364"/>
                  </a:lnTo>
                  <a:lnTo>
                    <a:pt x="11162472" y="5930883"/>
                  </a:lnTo>
                  <a:lnTo>
                    <a:pt x="11163705" y="5927069"/>
                  </a:lnTo>
                  <a:lnTo>
                    <a:pt x="11161364" y="5923308"/>
                  </a:lnTo>
                  <a:close/>
                </a:path>
                <a:path w="18238470" h="10444480">
                  <a:moveTo>
                    <a:pt x="12364564" y="6432608"/>
                  </a:moveTo>
                  <a:lnTo>
                    <a:pt x="12360563" y="6433663"/>
                  </a:lnTo>
                  <a:lnTo>
                    <a:pt x="12358472" y="6436717"/>
                  </a:lnTo>
                  <a:lnTo>
                    <a:pt x="12357090" y="6439284"/>
                  </a:lnTo>
                  <a:lnTo>
                    <a:pt x="12356571" y="6440246"/>
                  </a:lnTo>
                  <a:lnTo>
                    <a:pt x="12357626" y="6444248"/>
                  </a:lnTo>
                  <a:lnTo>
                    <a:pt x="12360680" y="6446340"/>
                  </a:lnTo>
                  <a:lnTo>
                    <a:pt x="12364735" y="6448857"/>
                  </a:lnTo>
                  <a:lnTo>
                    <a:pt x="12369076" y="6450709"/>
                  </a:lnTo>
                  <a:lnTo>
                    <a:pt x="12372743" y="6449512"/>
                  </a:lnTo>
                  <a:lnTo>
                    <a:pt x="12373820" y="6447604"/>
                  </a:lnTo>
                  <a:lnTo>
                    <a:pt x="12374359" y="6446650"/>
                  </a:lnTo>
                  <a:lnTo>
                    <a:pt x="12375740" y="6444083"/>
                  </a:lnTo>
                  <a:lnTo>
                    <a:pt x="12376258" y="6443120"/>
                  </a:lnTo>
                  <a:lnTo>
                    <a:pt x="12375202" y="6439119"/>
                  </a:lnTo>
                  <a:lnTo>
                    <a:pt x="12372148" y="6437027"/>
                  </a:lnTo>
                  <a:lnTo>
                    <a:pt x="12368093" y="6434508"/>
                  </a:lnTo>
                  <a:lnTo>
                    <a:pt x="12364564" y="6432608"/>
                  </a:lnTo>
                  <a:close/>
                </a:path>
                <a:path w="18238470" h="10444480">
                  <a:moveTo>
                    <a:pt x="1768177" y="1908988"/>
                  </a:moveTo>
                  <a:lnTo>
                    <a:pt x="1764176" y="1910043"/>
                  </a:lnTo>
                  <a:lnTo>
                    <a:pt x="1762084" y="1913096"/>
                  </a:lnTo>
                  <a:lnTo>
                    <a:pt x="1760702" y="1915664"/>
                  </a:lnTo>
                  <a:lnTo>
                    <a:pt x="1760184" y="1916626"/>
                  </a:lnTo>
                  <a:lnTo>
                    <a:pt x="1761239" y="1920627"/>
                  </a:lnTo>
                  <a:lnTo>
                    <a:pt x="1764292" y="1922719"/>
                  </a:lnTo>
                  <a:lnTo>
                    <a:pt x="1768348" y="1925238"/>
                  </a:lnTo>
                  <a:lnTo>
                    <a:pt x="1772354" y="1926947"/>
                  </a:lnTo>
                  <a:lnTo>
                    <a:pt x="1776021" y="1925749"/>
                  </a:lnTo>
                  <a:lnTo>
                    <a:pt x="1777970" y="1923030"/>
                  </a:lnTo>
                  <a:lnTo>
                    <a:pt x="1779352" y="1920462"/>
                  </a:lnTo>
                  <a:lnTo>
                    <a:pt x="1779870" y="1919500"/>
                  </a:lnTo>
                  <a:lnTo>
                    <a:pt x="1778815" y="1915499"/>
                  </a:lnTo>
                  <a:lnTo>
                    <a:pt x="1775762" y="1913407"/>
                  </a:lnTo>
                  <a:lnTo>
                    <a:pt x="1771706" y="1910888"/>
                  </a:lnTo>
                  <a:lnTo>
                    <a:pt x="1768177" y="1908988"/>
                  </a:lnTo>
                  <a:close/>
                </a:path>
                <a:path w="18238470" h="10444480">
                  <a:moveTo>
                    <a:pt x="11245234" y="5949614"/>
                  </a:moveTo>
                  <a:lnTo>
                    <a:pt x="11241610" y="5948858"/>
                  </a:lnTo>
                  <a:lnTo>
                    <a:pt x="11237270" y="5947007"/>
                  </a:lnTo>
                  <a:lnTo>
                    <a:pt x="11233789" y="5945916"/>
                  </a:lnTo>
                  <a:lnTo>
                    <a:pt x="11230029" y="5948258"/>
                  </a:lnTo>
                  <a:lnTo>
                    <a:pt x="11228605" y="5951596"/>
                  </a:lnTo>
                  <a:lnTo>
                    <a:pt x="11227515" y="5955077"/>
                  </a:lnTo>
                  <a:lnTo>
                    <a:pt x="11229189" y="5958553"/>
                  </a:lnTo>
                  <a:lnTo>
                    <a:pt x="11232861" y="5960120"/>
                  </a:lnTo>
                  <a:lnTo>
                    <a:pt x="11233338" y="5959929"/>
                  </a:lnTo>
                  <a:lnTo>
                    <a:pt x="11237678" y="5961780"/>
                  </a:lnTo>
                  <a:lnTo>
                    <a:pt x="11241159" y="5962871"/>
                  </a:lnTo>
                  <a:lnTo>
                    <a:pt x="11244919" y="5960528"/>
                  </a:lnTo>
                  <a:lnTo>
                    <a:pt x="11246343" y="5957190"/>
                  </a:lnTo>
                  <a:lnTo>
                    <a:pt x="11247576" y="5953375"/>
                  </a:lnTo>
                  <a:lnTo>
                    <a:pt x="11245234" y="5949614"/>
                  </a:lnTo>
                  <a:close/>
                </a:path>
                <a:path w="18238470" h="10444480">
                  <a:moveTo>
                    <a:pt x="12289622" y="6387225"/>
                  </a:moveTo>
                  <a:lnTo>
                    <a:pt x="12285144" y="6388471"/>
                  </a:lnTo>
                  <a:lnTo>
                    <a:pt x="12283914" y="6390708"/>
                  </a:lnTo>
                  <a:lnTo>
                    <a:pt x="12283386" y="6391667"/>
                  </a:lnTo>
                  <a:lnTo>
                    <a:pt x="12281295" y="6394720"/>
                  </a:lnTo>
                  <a:lnTo>
                    <a:pt x="12282542" y="6399198"/>
                  </a:lnTo>
                  <a:lnTo>
                    <a:pt x="12285738" y="6400956"/>
                  </a:lnTo>
                  <a:lnTo>
                    <a:pt x="12289793" y="6403475"/>
                  </a:lnTo>
                  <a:lnTo>
                    <a:pt x="12290459" y="6403759"/>
                  </a:lnTo>
                  <a:lnTo>
                    <a:pt x="12290317" y="6404093"/>
                  </a:lnTo>
                  <a:lnTo>
                    <a:pt x="12293655" y="6405516"/>
                  </a:lnTo>
                  <a:lnTo>
                    <a:pt x="12297323" y="6404320"/>
                  </a:lnTo>
                  <a:lnTo>
                    <a:pt x="12298553" y="6402082"/>
                  </a:lnTo>
                  <a:lnTo>
                    <a:pt x="12299081" y="6401123"/>
                  </a:lnTo>
                  <a:lnTo>
                    <a:pt x="12301172" y="6398070"/>
                  </a:lnTo>
                  <a:lnTo>
                    <a:pt x="12299926" y="6393594"/>
                  </a:lnTo>
                  <a:lnTo>
                    <a:pt x="12296730" y="6391835"/>
                  </a:lnTo>
                  <a:lnTo>
                    <a:pt x="12292675" y="6389316"/>
                  </a:lnTo>
                  <a:lnTo>
                    <a:pt x="12289622" y="6387225"/>
                  </a:lnTo>
                  <a:close/>
                </a:path>
                <a:path w="18238470" h="10444480">
                  <a:moveTo>
                    <a:pt x="11329154" y="5976731"/>
                  </a:moveTo>
                  <a:lnTo>
                    <a:pt x="11325530" y="5975975"/>
                  </a:lnTo>
                  <a:lnTo>
                    <a:pt x="11321190" y="5974124"/>
                  </a:lnTo>
                  <a:lnTo>
                    <a:pt x="11317710" y="5973034"/>
                  </a:lnTo>
                  <a:lnTo>
                    <a:pt x="11313948" y="5975374"/>
                  </a:lnTo>
                  <a:lnTo>
                    <a:pt x="11312524" y="5978713"/>
                  </a:lnTo>
                  <a:lnTo>
                    <a:pt x="11311434" y="5982193"/>
                  </a:lnTo>
                  <a:lnTo>
                    <a:pt x="11313107" y="5985669"/>
                  </a:lnTo>
                  <a:lnTo>
                    <a:pt x="11316780" y="5987236"/>
                  </a:lnTo>
                  <a:lnTo>
                    <a:pt x="11317256" y="5987045"/>
                  </a:lnTo>
                  <a:lnTo>
                    <a:pt x="11321597" y="5988896"/>
                  </a:lnTo>
                  <a:lnTo>
                    <a:pt x="11325077" y="5989986"/>
                  </a:lnTo>
                  <a:lnTo>
                    <a:pt x="11328837" y="5987644"/>
                  </a:lnTo>
                  <a:lnTo>
                    <a:pt x="11330261" y="5984306"/>
                  </a:lnTo>
                  <a:lnTo>
                    <a:pt x="11331351" y="5980825"/>
                  </a:lnTo>
                  <a:lnTo>
                    <a:pt x="11329154" y="5976731"/>
                  </a:lnTo>
                  <a:close/>
                </a:path>
                <a:path w="18238470" h="10444480">
                  <a:moveTo>
                    <a:pt x="1694898" y="1861553"/>
                  </a:moveTo>
                  <a:lnTo>
                    <a:pt x="1690563" y="1862465"/>
                  </a:lnTo>
                  <a:lnTo>
                    <a:pt x="1686590" y="1868267"/>
                  </a:lnTo>
                  <a:lnTo>
                    <a:pt x="1686380" y="1868572"/>
                  </a:lnTo>
                  <a:lnTo>
                    <a:pt x="1687292" y="1872908"/>
                  </a:lnTo>
                  <a:lnTo>
                    <a:pt x="1690346" y="1874999"/>
                  </a:lnTo>
                  <a:lnTo>
                    <a:pt x="1694401" y="1877517"/>
                  </a:lnTo>
                  <a:lnTo>
                    <a:pt x="1695403" y="1877944"/>
                  </a:lnTo>
                  <a:lnTo>
                    <a:pt x="1695260" y="1878279"/>
                  </a:lnTo>
                  <a:lnTo>
                    <a:pt x="1698265" y="1879560"/>
                  </a:lnTo>
                  <a:lnTo>
                    <a:pt x="1701932" y="1878363"/>
                  </a:lnTo>
                  <a:lnTo>
                    <a:pt x="1703665" y="1875945"/>
                  </a:lnTo>
                  <a:lnTo>
                    <a:pt x="1705973" y="1872590"/>
                  </a:lnTo>
                  <a:lnTo>
                    <a:pt x="1705060" y="1868255"/>
                  </a:lnTo>
                  <a:lnTo>
                    <a:pt x="1702007" y="1866163"/>
                  </a:lnTo>
                  <a:lnTo>
                    <a:pt x="1697952" y="1863644"/>
                  </a:lnTo>
                  <a:lnTo>
                    <a:pt x="1694898" y="1861553"/>
                  </a:lnTo>
                  <a:close/>
                </a:path>
                <a:path w="18238470" h="10444480">
                  <a:moveTo>
                    <a:pt x="11412644" y="6004849"/>
                  </a:moveTo>
                  <a:lnTo>
                    <a:pt x="11408688" y="6003950"/>
                  </a:lnTo>
                  <a:lnTo>
                    <a:pt x="11401009" y="6000675"/>
                  </a:lnTo>
                  <a:lnTo>
                    <a:pt x="11397249" y="6003017"/>
                  </a:lnTo>
                  <a:lnTo>
                    <a:pt x="11395825" y="6006355"/>
                  </a:lnTo>
                  <a:lnTo>
                    <a:pt x="11395194" y="6008452"/>
                  </a:lnTo>
                  <a:lnTo>
                    <a:pt x="11394878" y="6009502"/>
                  </a:lnTo>
                  <a:lnTo>
                    <a:pt x="11396408" y="6013312"/>
                  </a:lnTo>
                  <a:lnTo>
                    <a:pt x="11399746" y="6014736"/>
                  </a:lnTo>
                  <a:lnTo>
                    <a:pt x="11400224" y="6014545"/>
                  </a:lnTo>
                  <a:lnTo>
                    <a:pt x="11407900" y="6017819"/>
                  </a:lnTo>
                  <a:lnTo>
                    <a:pt x="11411662" y="6015477"/>
                  </a:lnTo>
                  <a:lnTo>
                    <a:pt x="11414510" y="6008801"/>
                  </a:lnTo>
                  <a:lnTo>
                    <a:pt x="11412644" y="6004849"/>
                  </a:lnTo>
                  <a:close/>
                </a:path>
                <a:path w="18238470" h="10444480">
                  <a:moveTo>
                    <a:pt x="12212205" y="6343942"/>
                  </a:moveTo>
                  <a:lnTo>
                    <a:pt x="12208060" y="6345331"/>
                  </a:lnTo>
                  <a:lnTo>
                    <a:pt x="12204545" y="6351722"/>
                  </a:lnTo>
                  <a:lnTo>
                    <a:pt x="12205791" y="6356200"/>
                  </a:lnTo>
                  <a:lnTo>
                    <a:pt x="12208845" y="6358292"/>
                  </a:lnTo>
                  <a:lnTo>
                    <a:pt x="12217191" y="6361852"/>
                  </a:lnTo>
                  <a:lnTo>
                    <a:pt x="12220859" y="6360654"/>
                  </a:lnTo>
                  <a:lnTo>
                    <a:pt x="12224375" y="6354263"/>
                  </a:lnTo>
                  <a:lnTo>
                    <a:pt x="12223126" y="6349784"/>
                  </a:lnTo>
                  <a:lnTo>
                    <a:pt x="12220072" y="6347692"/>
                  </a:lnTo>
                  <a:lnTo>
                    <a:pt x="12215735" y="6345842"/>
                  </a:lnTo>
                  <a:lnTo>
                    <a:pt x="12212205" y="6343942"/>
                  </a:lnTo>
                  <a:close/>
                </a:path>
                <a:path w="18238470" h="10444480">
                  <a:moveTo>
                    <a:pt x="11496279" y="6032633"/>
                  </a:moveTo>
                  <a:lnTo>
                    <a:pt x="11492655" y="6031876"/>
                  </a:lnTo>
                  <a:lnTo>
                    <a:pt x="11488315" y="6030025"/>
                  </a:lnTo>
                  <a:lnTo>
                    <a:pt x="11484501" y="6028793"/>
                  </a:lnTo>
                  <a:lnTo>
                    <a:pt x="11480882" y="6030801"/>
                  </a:lnTo>
                  <a:lnTo>
                    <a:pt x="11479458" y="6034139"/>
                  </a:lnTo>
                  <a:lnTo>
                    <a:pt x="11478696" y="6036575"/>
                  </a:lnTo>
                  <a:lnTo>
                    <a:pt x="11478368" y="6037620"/>
                  </a:lnTo>
                  <a:lnTo>
                    <a:pt x="11479900" y="6041430"/>
                  </a:lnTo>
                  <a:lnTo>
                    <a:pt x="11483238" y="6042853"/>
                  </a:lnTo>
                  <a:lnTo>
                    <a:pt x="11483380" y="6042520"/>
                  </a:lnTo>
                  <a:lnTo>
                    <a:pt x="11488055" y="6044514"/>
                  </a:lnTo>
                  <a:lnTo>
                    <a:pt x="11491869" y="6045746"/>
                  </a:lnTo>
                  <a:lnTo>
                    <a:pt x="11495487" y="6043737"/>
                  </a:lnTo>
                  <a:lnTo>
                    <a:pt x="11496911" y="6040399"/>
                  </a:lnTo>
                  <a:lnTo>
                    <a:pt x="11498143" y="6036585"/>
                  </a:lnTo>
                  <a:lnTo>
                    <a:pt x="11496279" y="6032633"/>
                  </a:lnTo>
                  <a:close/>
                </a:path>
                <a:path w="18238470" h="10444480">
                  <a:moveTo>
                    <a:pt x="12134550" y="6302136"/>
                  </a:moveTo>
                  <a:lnTo>
                    <a:pt x="12130074" y="6303384"/>
                  </a:lnTo>
                  <a:lnTo>
                    <a:pt x="12128650" y="6306723"/>
                  </a:lnTo>
                  <a:lnTo>
                    <a:pt x="12126892" y="6309918"/>
                  </a:lnTo>
                  <a:lnTo>
                    <a:pt x="12128281" y="6314061"/>
                  </a:lnTo>
                  <a:lnTo>
                    <a:pt x="12131334" y="6316152"/>
                  </a:lnTo>
                  <a:lnTo>
                    <a:pt x="12139346" y="6319570"/>
                  </a:lnTo>
                  <a:lnTo>
                    <a:pt x="12143348" y="6318516"/>
                  </a:lnTo>
                  <a:lnTo>
                    <a:pt x="12144772" y="6315177"/>
                  </a:lnTo>
                  <a:lnTo>
                    <a:pt x="12146530" y="6311982"/>
                  </a:lnTo>
                  <a:lnTo>
                    <a:pt x="12145139" y="6307837"/>
                  </a:lnTo>
                  <a:lnTo>
                    <a:pt x="12142086" y="6305746"/>
                  </a:lnTo>
                  <a:lnTo>
                    <a:pt x="12137745" y="6303894"/>
                  </a:lnTo>
                  <a:lnTo>
                    <a:pt x="12134550" y="6302136"/>
                  </a:lnTo>
                  <a:close/>
                </a:path>
                <a:path w="18238470" h="10444480">
                  <a:moveTo>
                    <a:pt x="11579725" y="6062705"/>
                  </a:moveTo>
                  <a:lnTo>
                    <a:pt x="11575911" y="6061472"/>
                  </a:lnTo>
                  <a:lnTo>
                    <a:pt x="11571571" y="6059621"/>
                  </a:lnTo>
                  <a:lnTo>
                    <a:pt x="11567756" y="6058388"/>
                  </a:lnTo>
                  <a:lnTo>
                    <a:pt x="11564139" y="6060396"/>
                  </a:lnTo>
                  <a:lnTo>
                    <a:pt x="11562714" y="6063735"/>
                  </a:lnTo>
                  <a:lnTo>
                    <a:pt x="11561951" y="6066171"/>
                  </a:lnTo>
                  <a:lnTo>
                    <a:pt x="11561625" y="6067215"/>
                  </a:lnTo>
                  <a:lnTo>
                    <a:pt x="11563155" y="6071025"/>
                  </a:lnTo>
                  <a:lnTo>
                    <a:pt x="11566494" y="6072449"/>
                  </a:lnTo>
                  <a:lnTo>
                    <a:pt x="11566636" y="6072115"/>
                  </a:lnTo>
                  <a:lnTo>
                    <a:pt x="11571310" y="6074109"/>
                  </a:lnTo>
                  <a:lnTo>
                    <a:pt x="11581257" y="6066515"/>
                  </a:lnTo>
                  <a:lnTo>
                    <a:pt x="11579725" y="6062705"/>
                  </a:lnTo>
                  <a:close/>
                </a:path>
                <a:path w="18238470" h="10444480">
                  <a:moveTo>
                    <a:pt x="1620903" y="1813022"/>
                  </a:moveTo>
                  <a:lnTo>
                    <a:pt x="1616568" y="1813935"/>
                  </a:lnTo>
                  <a:lnTo>
                    <a:pt x="1612594" y="1819736"/>
                  </a:lnTo>
                  <a:lnTo>
                    <a:pt x="1612385" y="1820041"/>
                  </a:lnTo>
                  <a:lnTo>
                    <a:pt x="1613298" y="1824377"/>
                  </a:lnTo>
                  <a:lnTo>
                    <a:pt x="1616351" y="1826468"/>
                  </a:lnTo>
                  <a:lnTo>
                    <a:pt x="1620406" y="1828987"/>
                  </a:lnTo>
                  <a:lnTo>
                    <a:pt x="1624411" y="1830696"/>
                  </a:lnTo>
                  <a:lnTo>
                    <a:pt x="1627937" y="1829832"/>
                  </a:lnTo>
                  <a:lnTo>
                    <a:pt x="1629669" y="1827414"/>
                  </a:lnTo>
                  <a:lnTo>
                    <a:pt x="1631978" y="1824059"/>
                  </a:lnTo>
                  <a:lnTo>
                    <a:pt x="1631065" y="1819724"/>
                  </a:lnTo>
                  <a:lnTo>
                    <a:pt x="1628011" y="1817632"/>
                  </a:lnTo>
                  <a:lnTo>
                    <a:pt x="1623957" y="1815113"/>
                  </a:lnTo>
                  <a:lnTo>
                    <a:pt x="1620903" y="1813022"/>
                  </a:lnTo>
                  <a:close/>
                </a:path>
                <a:path w="18238470" h="10444480">
                  <a:moveTo>
                    <a:pt x="12063721" y="6265610"/>
                  </a:moveTo>
                  <a:lnTo>
                    <a:pt x="12056042" y="6262335"/>
                  </a:lnTo>
                  <a:lnTo>
                    <a:pt x="12051565" y="6263581"/>
                  </a:lnTo>
                  <a:lnTo>
                    <a:pt x="12048575" y="6270592"/>
                  </a:lnTo>
                  <a:lnTo>
                    <a:pt x="12049963" y="6274735"/>
                  </a:lnTo>
                  <a:lnTo>
                    <a:pt x="12053159" y="6276493"/>
                  </a:lnTo>
                  <a:lnTo>
                    <a:pt x="12061171" y="6279910"/>
                  </a:lnTo>
                  <a:lnTo>
                    <a:pt x="12065315" y="6278522"/>
                  </a:lnTo>
                  <a:lnTo>
                    <a:pt x="12068305" y="6271512"/>
                  </a:lnTo>
                  <a:lnTo>
                    <a:pt x="12066917" y="6267368"/>
                  </a:lnTo>
                  <a:lnTo>
                    <a:pt x="12063721" y="6265610"/>
                  </a:lnTo>
                  <a:close/>
                </a:path>
                <a:path w="18238470" h="10444480">
                  <a:moveTo>
                    <a:pt x="11661886" y="6093017"/>
                  </a:moveTo>
                  <a:lnTo>
                    <a:pt x="11654210" y="6089743"/>
                  </a:lnTo>
                  <a:lnTo>
                    <a:pt x="11650729" y="6088652"/>
                  </a:lnTo>
                  <a:lnTo>
                    <a:pt x="11646775" y="6090517"/>
                  </a:lnTo>
                  <a:lnTo>
                    <a:pt x="11645351" y="6093855"/>
                  </a:lnTo>
                  <a:lnTo>
                    <a:pt x="11644479" y="6096639"/>
                  </a:lnTo>
                  <a:lnTo>
                    <a:pt x="11644261" y="6097336"/>
                  </a:lnTo>
                  <a:lnTo>
                    <a:pt x="11645793" y="6101146"/>
                  </a:lnTo>
                  <a:lnTo>
                    <a:pt x="11653471" y="6104421"/>
                  </a:lnTo>
                  <a:lnTo>
                    <a:pt x="11656951" y="6105512"/>
                  </a:lnTo>
                  <a:lnTo>
                    <a:pt x="11660903" y="6103645"/>
                  </a:lnTo>
                  <a:lnTo>
                    <a:pt x="11662327" y="6100308"/>
                  </a:lnTo>
                  <a:lnTo>
                    <a:pt x="11663199" y="6097523"/>
                  </a:lnTo>
                  <a:lnTo>
                    <a:pt x="11663417" y="6096827"/>
                  </a:lnTo>
                  <a:lnTo>
                    <a:pt x="11661886" y="6093017"/>
                  </a:lnTo>
                  <a:close/>
                </a:path>
                <a:path w="18238470" h="10444480">
                  <a:moveTo>
                    <a:pt x="11976824" y="6224202"/>
                  </a:moveTo>
                  <a:lnTo>
                    <a:pt x="11972537" y="6225925"/>
                  </a:lnTo>
                  <a:lnTo>
                    <a:pt x="11970761" y="6229902"/>
                  </a:lnTo>
                  <a:lnTo>
                    <a:pt x="11969356" y="6232460"/>
                  </a:lnTo>
                  <a:lnTo>
                    <a:pt x="11970936" y="6237079"/>
                  </a:lnTo>
                  <a:lnTo>
                    <a:pt x="11982286" y="6241921"/>
                  </a:lnTo>
                  <a:lnTo>
                    <a:pt x="11986430" y="6240532"/>
                  </a:lnTo>
                  <a:lnTo>
                    <a:pt x="11988206" y="6236554"/>
                  </a:lnTo>
                  <a:lnTo>
                    <a:pt x="11989612" y="6233998"/>
                  </a:lnTo>
                  <a:lnTo>
                    <a:pt x="11988031" y="6229378"/>
                  </a:lnTo>
                  <a:lnTo>
                    <a:pt x="11980354" y="6226103"/>
                  </a:lnTo>
                  <a:lnTo>
                    <a:pt x="11976824" y="6224202"/>
                  </a:lnTo>
                  <a:close/>
                </a:path>
                <a:path w="18238470" h="10444480">
                  <a:moveTo>
                    <a:pt x="11743670" y="6125141"/>
                  </a:moveTo>
                  <a:lnTo>
                    <a:pt x="11732654" y="6120442"/>
                  </a:lnTo>
                  <a:lnTo>
                    <a:pt x="11728701" y="6122308"/>
                  </a:lnTo>
                  <a:lnTo>
                    <a:pt x="11725853" y="6128985"/>
                  </a:lnTo>
                  <a:lnTo>
                    <a:pt x="11727719" y="6132936"/>
                  </a:lnTo>
                  <a:lnTo>
                    <a:pt x="11738735" y="6137636"/>
                  </a:lnTo>
                  <a:lnTo>
                    <a:pt x="11742687" y="6135770"/>
                  </a:lnTo>
                  <a:lnTo>
                    <a:pt x="11745535" y="6129093"/>
                  </a:lnTo>
                  <a:lnTo>
                    <a:pt x="11743670" y="6125141"/>
                  </a:lnTo>
                  <a:close/>
                </a:path>
                <a:path w="18238470" h="10444480">
                  <a:moveTo>
                    <a:pt x="11907097" y="6192487"/>
                  </a:moveTo>
                  <a:lnTo>
                    <a:pt x="11896081" y="6187788"/>
                  </a:lnTo>
                  <a:lnTo>
                    <a:pt x="11891796" y="6189511"/>
                  </a:lnTo>
                  <a:lnTo>
                    <a:pt x="11888948" y="6196187"/>
                  </a:lnTo>
                  <a:lnTo>
                    <a:pt x="11890670" y="6200473"/>
                  </a:lnTo>
                  <a:lnTo>
                    <a:pt x="11901687" y="6205172"/>
                  </a:lnTo>
                  <a:lnTo>
                    <a:pt x="11905973" y="6203450"/>
                  </a:lnTo>
                  <a:lnTo>
                    <a:pt x="11908821" y="6196773"/>
                  </a:lnTo>
                  <a:lnTo>
                    <a:pt x="11907097" y="6192487"/>
                  </a:lnTo>
                  <a:close/>
                </a:path>
                <a:path w="18238470" h="10444480">
                  <a:moveTo>
                    <a:pt x="11825978" y="6157885"/>
                  </a:moveTo>
                  <a:lnTo>
                    <a:pt x="11814628" y="6153043"/>
                  </a:lnTo>
                  <a:lnTo>
                    <a:pt x="11810676" y="6154908"/>
                  </a:lnTo>
                  <a:lnTo>
                    <a:pt x="11807686" y="6161918"/>
                  </a:lnTo>
                  <a:lnTo>
                    <a:pt x="11809551" y="6165870"/>
                  </a:lnTo>
                  <a:lnTo>
                    <a:pt x="11820902" y="6170712"/>
                  </a:lnTo>
                  <a:lnTo>
                    <a:pt x="11824853" y="6168847"/>
                  </a:lnTo>
                  <a:lnTo>
                    <a:pt x="11827843" y="6161836"/>
                  </a:lnTo>
                  <a:lnTo>
                    <a:pt x="11825978" y="6157885"/>
                  </a:lnTo>
                  <a:close/>
                </a:path>
                <a:path w="18238470" h="10444480">
                  <a:moveTo>
                    <a:pt x="1548145" y="1763441"/>
                  </a:moveTo>
                  <a:lnTo>
                    <a:pt x="1543810" y="1764354"/>
                  </a:lnTo>
                  <a:lnTo>
                    <a:pt x="1539627" y="1770461"/>
                  </a:lnTo>
                  <a:lnTo>
                    <a:pt x="1540540" y="1774796"/>
                  </a:lnTo>
                  <a:lnTo>
                    <a:pt x="1543593" y="1776888"/>
                  </a:lnTo>
                  <a:lnTo>
                    <a:pt x="1547506" y="1779740"/>
                  </a:lnTo>
                  <a:lnTo>
                    <a:pt x="1551512" y="1781449"/>
                  </a:lnTo>
                  <a:lnTo>
                    <a:pt x="1555036" y="1780585"/>
                  </a:lnTo>
                  <a:lnTo>
                    <a:pt x="1556986" y="1777866"/>
                  </a:lnTo>
                  <a:lnTo>
                    <a:pt x="1559077" y="1774812"/>
                  </a:lnTo>
                  <a:lnTo>
                    <a:pt x="1558164" y="1770477"/>
                  </a:lnTo>
                  <a:lnTo>
                    <a:pt x="1555111" y="1768386"/>
                  </a:lnTo>
                  <a:lnTo>
                    <a:pt x="1551198" y="1765533"/>
                  </a:lnTo>
                  <a:lnTo>
                    <a:pt x="1548145" y="1763441"/>
                  </a:lnTo>
                  <a:close/>
                </a:path>
                <a:path w="18238470" h="10444480">
                  <a:moveTo>
                    <a:pt x="1475672" y="1713193"/>
                  </a:moveTo>
                  <a:lnTo>
                    <a:pt x="1471337" y="1714105"/>
                  </a:lnTo>
                  <a:lnTo>
                    <a:pt x="1467153" y="1720212"/>
                  </a:lnTo>
                  <a:lnTo>
                    <a:pt x="1468066" y="1724547"/>
                  </a:lnTo>
                  <a:lnTo>
                    <a:pt x="1471119" y="1726639"/>
                  </a:lnTo>
                  <a:lnTo>
                    <a:pt x="1475032" y="1729492"/>
                  </a:lnTo>
                  <a:lnTo>
                    <a:pt x="1479038" y="1731200"/>
                  </a:lnTo>
                  <a:lnTo>
                    <a:pt x="1482563" y="1730337"/>
                  </a:lnTo>
                  <a:lnTo>
                    <a:pt x="1484512" y="1727617"/>
                  </a:lnTo>
                  <a:lnTo>
                    <a:pt x="1486604" y="1724564"/>
                  </a:lnTo>
                  <a:lnTo>
                    <a:pt x="1485691" y="1720228"/>
                  </a:lnTo>
                  <a:lnTo>
                    <a:pt x="1482638" y="1718136"/>
                  </a:lnTo>
                  <a:lnTo>
                    <a:pt x="1478725" y="1715284"/>
                  </a:lnTo>
                  <a:lnTo>
                    <a:pt x="1475672" y="1713193"/>
                  </a:lnTo>
                  <a:close/>
                </a:path>
                <a:path w="18238470" h="10444480">
                  <a:moveTo>
                    <a:pt x="1404436" y="1661893"/>
                  </a:moveTo>
                  <a:lnTo>
                    <a:pt x="1400101" y="1662807"/>
                  </a:lnTo>
                  <a:lnTo>
                    <a:pt x="1398009" y="1665860"/>
                  </a:lnTo>
                  <a:lnTo>
                    <a:pt x="1395441" y="1669105"/>
                  </a:lnTo>
                  <a:lnTo>
                    <a:pt x="1396354" y="1673440"/>
                  </a:lnTo>
                  <a:lnTo>
                    <a:pt x="1399407" y="1675532"/>
                  </a:lnTo>
                  <a:lnTo>
                    <a:pt x="1403320" y="1678384"/>
                  </a:lnTo>
                  <a:lnTo>
                    <a:pt x="1404655" y="1678953"/>
                  </a:lnTo>
                  <a:lnTo>
                    <a:pt x="1404847" y="1679429"/>
                  </a:lnTo>
                  <a:lnTo>
                    <a:pt x="1407517" y="1680568"/>
                  </a:lnTo>
                  <a:lnTo>
                    <a:pt x="1411042" y="1679705"/>
                  </a:lnTo>
                  <a:lnTo>
                    <a:pt x="1412992" y="1676985"/>
                  </a:lnTo>
                  <a:lnTo>
                    <a:pt x="1415560" y="1673741"/>
                  </a:lnTo>
                  <a:lnTo>
                    <a:pt x="1414647" y="1669406"/>
                  </a:lnTo>
                  <a:lnTo>
                    <a:pt x="1411593" y="1667314"/>
                  </a:lnTo>
                  <a:lnTo>
                    <a:pt x="1407680" y="1664461"/>
                  </a:lnTo>
                  <a:lnTo>
                    <a:pt x="1404436" y="1661893"/>
                  </a:lnTo>
                  <a:close/>
                </a:path>
                <a:path w="18238470" h="10444480">
                  <a:moveTo>
                    <a:pt x="1333342" y="1610260"/>
                  </a:moveTo>
                  <a:lnTo>
                    <a:pt x="1328816" y="1610697"/>
                  </a:lnTo>
                  <a:lnTo>
                    <a:pt x="1324632" y="1616804"/>
                  </a:lnTo>
                  <a:lnTo>
                    <a:pt x="1325069" y="1621330"/>
                  </a:lnTo>
                  <a:lnTo>
                    <a:pt x="1328123" y="1623422"/>
                  </a:lnTo>
                  <a:lnTo>
                    <a:pt x="1332035" y="1626274"/>
                  </a:lnTo>
                  <a:lnTo>
                    <a:pt x="1333371" y="1626844"/>
                  </a:lnTo>
                  <a:lnTo>
                    <a:pt x="1333562" y="1627321"/>
                  </a:lnTo>
                  <a:lnTo>
                    <a:pt x="1336232" y="1628460"/>
                  </a:lnTo>
                  <a:lnTo>
                    <a:pt x="1339758" y="1627596"/>
                  </a:lnTo>
                  <a:lnTo>
                    <a:pt x="1341707" y="1624876"/>
                  </a:lnTo>
                  <a:lnTo>
                    <a:pt x="1343799" y="1621823"/>
                  </a:lnTo>
                  <a:lnTo>
                    <a:pt x="1343362" y="1617297"/>
                  </a:lnTo>
                  <a:lnTo>
                    <a:pt x="1340308" y="1615205"/>
                  </a:lnTo>
                  <a:lnTo>
                    <a:pt x="1336396" y="1612352"/>
                  </a:lnTo>
                  <a:lnTo>
                    <a:pt x="1333342" y="1610260"/>
                  </a:lnTo>
                  <a:close/>
                </a:path>
                <a:path w="18238470" h="10444480">
                  <a:moveTo>
                    <a:pt x="1262627" y="1556816"/>
                  </a:moveTo>
                  <a:lnTo>
                    <a:pt x="1258434" y="1557395"/>
                  </a:lnTo>
                  <a:lnTo>
                    <a:pt x="1256008" y="1560306"/>
                  </a:lnTo>
                  <a:lnTo>
                    <a:pt x="1253917" y="1563359"/>
                  </a:lnTo>
                  <a:lnTo>
                    <a:pt x="1254496" y="1567552"/>
                  </a:lnTo>
                  <a:lnTo>
                    <a:pt x="1257407" y="1569977"/>
                  </a:lnTo>
                  <a:lnTo>
                    <a:pt x="1261320" y="1572830"/>
                  </a:lnTo>
                  <a:lnTo>
                    <a:pt x="1265659" y="1574681"/>
                  </a:lnTo>
                  <a:lnTo>
                    <a:pt x="1269042" y="1574151"/>
                  </a:lnTo>
                  <a:lnTo>
                    <a:pt x="1270991" y="1571432"/>
                  </a:lnTo>
                  <a:lnTo>
                    <a:pt x="1273083" y="1568378"/>
                  </a:lnTo>
                  <a:lnTo>
                    <a:pt x="1272504" y="1564185"/>
                  </a:lnTo>
                  <a:lnTo>
                    <a:pt x="1269593" y="1561760"/>
                  </a:lnTo>
                  <a:lnTo>
                    <a:pt x="1265680" y="1558908"/>
                  </a:lnTo>
                  <a:lnTo>
                    <a:pt x="1262627" y="1556816"/>
                  </a:lnTo>
                  <a:close/>
                </a:path>
                <a:path w="18238470" h="10444480">
                  <a:moveTo>
                    <a:pt x="1193198" y="1503131"/>
                  </a:moveTo>
                  <a:lnTo>
                    <a:pt x="1189005" y="1503710"/>
                  </a:lnTo>
                  <a:lnTo>
                    <a:pt x="1184154" y="1509532"/>
                  </a:lnTo>
                  <a:lnTo>
                    <a:pt x="1184733" y="1513725"/>
                  </a:lnTo>
                  <a:lnTo>
                    <a:pt x="1187644" y="1516150"/>
                  </a:lnTo>
                  <a:lnTo>
                    <a:pt x="1191556" y="1519003"/>
                  </a:lnTo>
                  <a:lnTo>
                    <a:pt x="1193226" y="1519715"/>
                  </a:lnTo>
                  <a:lnTo>
                    <a:pt x="1193083" y="1520048"/>
                  </a:lnTo>
                  <a:lnTo>
                    <a:pt x="1195754" y="1521188"/>
                  </a:lnTo>
                  <a:lnTo>
                    <a:pt x="1199279" y="1520324"/>
                  </a:lnTo>
                  <a:lnTo>
                    <a:pt x="1201086" y="1517938"/>
                  </a:lnTo>
                  <a:lnTo>
                    <a:pt x="1203512" y="1515027"/>
                  </a:lnTo>
                  <a:lnTo>
                    <a:pt x="1202932" y="1510834"/>
                  </a:lnTo>
                  <a:lnTo>
                    <a:pt x="1200021" y="1508409"/>
                  </a:lnTo>
                  <a:lnTo>
                    <a:pt x="1196109" y="1505556"/>
                  </a:lnTo>
                  <a:lnTo>
                    <a:pt x="1193198" y="1503131"/>
                  </a:lnTo>
                  <a:close/>
                </a:path>
                <a:path w="18238470" h="10444480">
                  <a:moveTo>
                    <a:pt x="1124814" y="1447919"/>
                  </a:moveTo>
                  <a:lnTo>
                    <a:pt x="1120621" y="1448499"/>
                  </a:lnTo>
                  <a:lnTo>
                    <a:pt x="1115771" y="1454320"/>
                  </a:lnTo>
                  <a:lnTo>
                    <a:pt x="1116350" y="1458513"/>
                  </a:lnTo>
                  <a:lnTo>
                    <a:pt x="1123031" y="1464125"/>
                  </a:lnTo>
                  <a:lnTo>
                    <a:pt x="1124700" y="1464837"/>
                  </a:lnTo>
                  <a:lnTo>
                    <a:pt x="1124557" y="1465171"/>
                  </a:lnTo>
                  <a:lnTo>
                    <a:pt x="1127228" y="1466310"/>
                  </a:lnTo>
                  <a:lnTo>
                    <a:pt x="1130753" y="1465447"/>
                  </a:lnTo>
                  <a:lnTo>
                    <a:pt x="1132560" y="1463060"/>
                  </a:lnTo>
                  <a:lnTo>
                    <a:pt x="1134986" y="1460150"/>
                  </a:lnTo>
                  <a:lnTo>
                    <a:pt x="1134407" y="1455957"/>
                  </a:lnTo>
                  <a:lnTo>
                    <a:pt x="1124814" y="1447919"/>
                  </a:lnTo>
                  <a:close/>
                </a:path>
                <a:path w="18238470" h="10444480">
                  <a:moveTo>
                    <a:pt x="1057001" y="1391372"/>
                  </a:moveTo>
                  <a:lnTo>
                    <a:pt x="1052474" y="1391809"/>
                  </a:lnTo>
                  <a:lnTo>
                    <a:pt x="1047623" y="1397631"/>
                  </a:lnTo>
                  <a:lnTo>
                    <a:pt x="1048060" y="1402157"/>
                  </a:lnTo>
                  <a:lnTo>
                    <a:pt x="1054741" y="1407769"/>
                  </a:lnTo>
                  <a:lnTo>
                    <a:pt x="1059415" y="1409762"/>
                  </a:lnTo>
                  <a:lnTo>
                    <a:pt x="1062797" y="1409233"/>
                  </a:lnTo>
                  <a:lnTo>
                    <a:pt x="1064604" y="1406847"/>
                  </a:lnTo>
                  <a:lnTo>
                    <a:pt x="1067030" y="1403936"/>
                  </a:lnTo>
                  <a:lnTo>
                    <a:pt x="1066593" y="1399409"/>
                  </a:lnTo>
                  <a:lnTo>
                    <a:pt x="1057001" y="1391372"/>
                  </a:lnTo>
                  <a:close/>
                </a:path>
                <a:path w="18238470" h="10444480">
                  <a:moveTo>
                    <a:pt x="990139" y="1334442"/>
                  </a:moveTo>
                  <a:lnTo>
                    <a:pt x="985756" y="1334545"/>
                  </a:lnTo>
                  <a:lnTo>
                    <a:pt x="980905" y="1340367"/>
                  </a:lnTo>
                  <a:lnTo>
                    <a:pt x="981007" y="1344751"/>
                  </a:lnTo>
                  <a:lnTo>
                    <a:pt x="987689" y="1350363"/>
                  </a:lnTo>
                  <a:lnTo>
                    <a:pt x="989692" y="1351217"/>
                  </a:lnTo>
                  <a:lnTo>
                    <a:pt x="989549" y="1351551"/>
                  </a:lnTo>
                  <a:lnTo>
                    <a:pt x="992220" y="1352691"/>
                  </a:lnTo>
                  <a:lnTo>
                    <a:pt x="995268" y="1352018"/>
                  </a:lnTo>
                  <a:lnTo>
                    <a:pt x="997409" y="1349774"/>
                  </a:lnTo>
                  <a:lnTo>
                    <a:pt x="999834" y="1346864"/>
                  </a:lnTo>
                  <a:lnTo>
                    <a:pt x="999732" y="1342479"/>
                  </a:lnTo>
                  <a:lnTo>
                    <a:pt x="990139" y="1334442"/>
                  </a:lnTo>
                  <a:close/>
                </a:path>
                <a:path w="18238470" h="10444480">
                  <a:moveTo>
                    <a:pt x="924467" y="1275652"/>
                  </a:moveTo>
                  <a:lnTo>
                    <a:pt x="920083" y="1275754"/>
                  </a:lnTo>
                  <a:lnTo>
                    <a:pt x="915232" y="1281577"/>
                  </a:lnTo>
                  <a:lnTo>
                    <a:pt x="915334" y="1285961"/>
                  </a:lnTo>
                  <a:lnTo>
                    <a:pt x="922015" y="1291573"/>
                  </a:lnTo>
                  <a:lnTo>
                    <a:pt x="922541" y="1292191"/>
                  </a:lnTo>
                  <a:lnTo>
                    <a:pt x="926213" y="1293758"/>
                  </a:lnTo>
                  <a:lnTo>
                    <a:pt x="929261" y="1293085"/>
                  </a:lnTo>
                  <a:lnTo>
                    <a:pt x="931402" y="1290842"/>
                  </a:lnTo>
                  <a:lnTo>
                    <a:pt x="933828" y="1287931"/>
                  </a:lnTo>
                  <a:lnTo>
                    <a:pt x="933725" y="1283547"/>
                  </a:lnTo>
                  <a:lnTo>
                    <a:pt x="930814" y="1281121"/>
                  </a:lnTo>
                  <a:lnTo>
                    <a:pt x="927378" y="1278077"/>
                  </a:lnTo>
                  <a:lnTo>
                    <a:pt x="924467" y="1275652"/>
                  </a:lnTo>
                  <a:close/>
                </a:path>
                <a:path w="18238470" h="10444480">
                  <a:moveTo>
                    <a:pt x="860365" y="1215954"/>
                  </a:moveTo>
                  <a:lnTo>
                    <a:pt x="856314" y="1216198"/>
                  </a:lnTo>
                  <a:lnTo>
                    <a:pt x="850795" y="1221736"/>
                  </a:lnTo>
                  <a:lnTo>
                    <a:pt x="851041" y="1225786"/>
                  </a:lnTo>
                  <a:lnTo>
                    <a:pt x="853809" y="1228545"/>
                  </a:lnTo>
                  <a:lnTo>
                    <a:pt x="857104" y="1231924"/>
                  </a:lnTo>
                  <a:lnTo>
                    <a:pt x="857630" y="1232543"/>
                  </a:lnTo>
                  <a:lnTo>
                    <a:pt x="861635" y="1234251"/>
                  </a:lnTo>
                  <a:lnTo>
                    <a:pt x="864541" y="1233912"/>
                  </a:lnTo>
                  <a:lnTo>
                    <a:pt x="866682" y="1231668"/>
                  </a:lnTo>
                  <a:lnTo>
                    <a:pt x="869441" y="1228900"/>
                  </a:lnTo>
                  <a:lnTo>
                    <a:pt x="869196" y="1224850"/>
                  </a:lnTo>
                  <a:lnTo>
                    <a:pt x="866427" y="1222091"/>
                  </a:lnTo>
                  <a:lnTo>
                    <a:pt x="863133" y="1218712"/>
                  </a:lnTo>
                  <a:lnTo>
                    <a:pt x="860365" y="1215954"/>
                  </a:lnTo>
                  <a:close/>
                </a:path>
                <a:path w="18238470" h="10444480">
                  <a:moveTo>
                    <a:pt x="796690" y="1155253"/>
                  </a:moveTo>
                  <a:lnTo>
                    <a:pt x="792306" y="1155356"/>
                  </a:lnTo>
                  <a:lnTo>
                    <a:pt x="789547" y="1158124"/>
                  </a:lnTo>
                  <a:lnTo>
                    <a:pt x="786929" y="1160560"/>
                  </a:lnTo>
                  <a:lnTo>
                    <a:pt x="787032" y="1164943"/>
                  </a:lnTo>
                  <a:lnTo>
                    <a:pt x="789801" y="1167703"/>
                  </a:lnTo>
                  <a:lnTo>
                    <a:pt x="793094" y="1171081"/>
                  </a:lnTo>
                  <a:lnTo>
                    <a:pt x="793620" y="1171700"/>
                  </a:lnTo>
                  <a:lnTo>
                    <a:pt x="797626" y="1173409"/>
                  </a:lnTo>
                  <a:lnTo>
                    <a:pt x="800532" y="1173070"/>
                  </a:lnTo>
                  <a:lnTo>
                    <a:pt x="802673" y="1170827"/>
                  </a:lnTo>
                  <a:lnTo>
                    <a:pt x="805290" y="1168392"/>
                  </a:lnTo>
                  <a:lnTo>
                    <a:pt x="805187" y="1164007"/>
                  </a:lnTo>
                  <a:lnTo>
                    <a:pt x="802418" y="1161248"/>
                  </a:lnTo>
                  <a:lnTo>
                    <a:pt x="799125" y="1157870"/>
                  </a:lnTo>
                  <a:lnTo>
                    <a:pt x="796690" y="1155253"/>
                  </a:lnTo>
                  <a:close/>
                </a:path>
                <a:path w="18238470" h="10444480">
                  <a:moveTo>
                    <a:pt x="734395" y="1093168"/>
                  </a:moveTo>
                  <a:lnTo>
                    <a:pt x="730153" y="1092938"/>
                  </a:lnTo>
                  <a:lnTo>
                    <a:pt x="724634" y="1098475"/>
                  </a:lnTo>
                  <a:lnTo>
                    <a:pt x="724404" y="1102716"/>
                  </a:lnTo>
                  <a:lnTo>
                    <a:pt x="727172" y="1105476"/>
                  </a:lnTo>
                  <a:lnTo>
                    <a:pt x="730466" y="1108854"/>
                  </a:lnTo>
                  <a:lnTo>
                    <a:pt x="730991" y="1109473"/>
                  </a:lnTo>
                  <a:lnTo>
                    <a:pt x="732660" y="1110185"/>
                  </a:lnTo>
                  <a:lnTo>
                    <a:pt x="732518" y="1110519"/>
                  </a:lnTo>
                  <a:lnTo>
                    <a:pt x="735189" y="1111658"/>
                  </a:lnTo>
                  <a:lnTo>
                    <a:pt x="738237" y="1110985"/>
                  </a:lnTo>
                  <a:lnTo>
                    <a:pt x="740236" y="1109075"/>
                  </a:lnTo>
                  <a:lnTo>
                    <a:pt x="742995" y="1106307"/>
                  </a:lnTo>
                  <a:lnTo>
                    <a:pt x="743226" y="1102066"/>
                  </a:lnTo>
                  <a:lnTo>
                    <a:pt x="740457" y="1099306"/>
                  </a:lnTo>
                  <a:lnTo>
                    <a:pt x="737163" y="1095928"/>
                  </a:lnTo>
                  <a:lnTo>
                    <a:pt x="734395" y="1093168"/>
                  </a:lnTo>
                  <a:close/>
                </a:path>
                <a:path w="18238470" h="10444480">
                  <a:moveTo>
                    <a:pt x="672812" y="1029415"/>
                  </a:moveTo>
                  <a:lnTo>
                    <a:pt x="668570" y="1029185"/>
                  </a:lnTo>
                  <a:lnTo>
                    <a:pt x="663051" y="1034722"/>
                  </a:lnTo>
                  <a:lnTo>
                    <a:pt x="662820" y="1038964"/>
                  </a:lnTo>
                  <a:lnTo>
                    <a:pt x="665589" y="1041723"/>
                  </a:lnTo>
                  <a:lnTo>
                    <a:pt x="668882" y="1045101"/>
                  </a:lnTo>
                  <a:lnTo>
                    <a:pt x="669600" y="1046195"/>
                  </a:lnTo>
                  <a:lnTo>
                    <a:pt x="671269" y="1046907"/>
                  </a:lnTo>
                  <a:lnTo>
                    <a:pt x="671411" y="1046574"/>
                  </a:lnTo>
                  <a:lnTo>
                    <a:pt x="673748" y="1047571"/>
                  </a:lnTo>
                  <a:lnTo>
                    <a:pt x="676654" y="1047232"/>
                  </a:lnTo>
                  <a:lnTo>
                    <a:pt x="678653" y="1045322"/>
                  </a:lnTo>
                  <a:lnTo>
                    <a:pt x="681412" y="1042554"/>
                  </a:lnTo>
                  <a:lnTo>
                    <a:pt x="681643" y="1038312"/>
                  </a:lnTo>
                  <a:lnTo>
                    <a:pt x="678874" y="1035553"/>
                  </a:lnTo>
                  <a:lnTo>
                    <a:pt x="675580" y="1032175"/>
                  </a:lnTo>
                  <a:lnTo>
                    <a:pt x="672812" y="1029415"/>
                  </a:lnTo>
                  <a:close/>
                </a:path>
                <a:path w="18238470" h="10444480">
                  <a:moveTo>
                    <a:pt x="614086" y="964514"/>
                  </a:moveTo>
                  <a:lnTo>
                    <a:pt x="609368" y="964474"/>
                  </a:lnTo>
                  <a:lnTo>
                    <a:pt x="606751" y="966909"/>
                  </a:lnTo>
                  <a:lnTo>
                    <a:pt x="603800" y="969202"/>
                  </a:lnTo>
                  <a:lnTo>
                    <a:pt x="603761" y="973919"/>
                  </a:lnTo>
                  <a:lnTo>
                    <a:pt x="606195" y="976536"/>
                  </a:lnTo>
                  <a:lnTo>
                    <a:pt x="609347" y="980247"/>
                  </a:lnTo>
                  <a:lnTo>
                    <a:pt x="610064" y="981342"/>
                  </a:lnTo>
                  <a:lnTo>
                    <a:pt x="614070" y="983051"/>
                  </a:lnTo>
                  <a:lnTo>
                    <a:pt x="616976" y="982714"/>
                  </a:lnTo>
                  <a:lnTo>
                    <a:pt x="618974" y="980803"/>
                  </a:lnTo>
                  <a:lnTo>
                    <a:pt x="621925" y="978510"/>
                  </a:lnTo>
                  <a:lnTo>
                    <a:pt x="621965" y="973793"/>
                  </a:lnTo>
                  <a:lnTo>
                    <a:pt x="619530" y="971176"/>
                  </a:lnTo>
                  <a:lnTo>
                    <a:pt x="616378" y="967465"/>
                  </a:lnTo>
                  <a:lnTo>
                    <a:pt x="614086" y="964514"/>
                  </a:lnTo>
                  <a:close/>
                </a:path>
                <a:path w="18238470" h="10444480">
                  <a:moveTo>
                    <a:pt x="555645" y="898944"/>
                  </a:moveTo>
                  <a:lnTo>
                    <a:pt x="551403" y="898713"/>
                  </a:lnTo>
                  <a:lnTo>
                    <a:pt x="548453" y="901005"/>
                  </a:lnTo>
                  <a:lnTo>
                    <a:pt x="545835" y="903440"/>
                  </a:lnTo>
                  <a:lnTo>
                    <a:pt x="545605" y="907682"/>
                  </a:lnTo>
                  <a:lnTo>
                    <a:pt x="547897" y="910633"/>
                  </a:lnTo>
                  <a:lnTo>
                    <a:pt x="551049" y="914344"/>
                  </a:lnTo>
                  <a:lnTo>
                    <a:pt x="551431" y="915296"/>
                  </a:lnTo>
                  <a:lnTo>
                    <a:pt x="555771" y="917148"/>
                  </a:lnTo>
                  <a:lnTo>
                    <a:pt x="558677" y="916810"/>
                  </a:lnTo>
                  <a:lnTo>
                    <a:pt x="560676" y="914900"/>
                  </a:lnTo>
                  <a:lnTo>
                    <a:pt x="563293" y="912464"/>
                  </a:lnTo>
                  <a:lnTo>
                    <a:pt x="563524" y="908223"/>
                  </a:lnTo>
                  <a:lnTo>
                    <a:pt x="561231" y="905273"/>
                  </a:lnTo>
                  <a:lnTo>
                    <a:pt x="558080" y="901561"/>
                  </a:lnTo>
                  <a:lnTo>
                    <a:pt x="555645" y="898944"/>
                  </a:lnTo>
                  <a:close/>
                </a:path>
                <a:path w="18238470" h="10444480">
                  <a:moveTo>
                    <a:pt x="499011" y="830988"/>
                  </a:moveTo>
                  <a:lnTo>
                    <a:pt x="494912" y="830423"/>
                  </a:lnTo>
                  <a:lnTo>
                    <a:pt x="488725" y="835676"/>
                  </a:lnTo>
                  <a:lnTo>
                    <a:pt x="488494" y="839917"/>
                  </a:lnTo>
                  <a:lnTo>
                    <a:pt x="490787" y="842868"/>
                  </a:lnTo>
                  <a:lnTo>
                    <a:pt x="493938" y="846580"/>
                  </a:lnTo>
                  <a:lnTo>
                    <a:pt x="494655" y="847675"/>
                  </a:lnTo>
                  <a:lnTo>
                    <a:pt x="498994" y="849527"/>
                  </a:lnTo>
                  <a:lnTo>
                    <a:pt x="501901" y="849188"/>
                  </a:lnTo>
                  <a:lnTo>
                    <a:pt x="506850" y="844986"/>
                  </a:lnTo>
                  <a:lnTo>
                    <a:pt x="507081" y="840743"/>
                  </a:lnTo>
                  <a:lnTo>
                    <a:pt x="504788" y="837793"/>
                  </a:lnTo>
                  <a:lnTo>
                    <a:pt x="499011" y="830988"/>
                  </a:lnTo>
                  <a:close/>
                </a:path>
                <a:path w="18238470" h="10444480">
                  <a:moveTo>
                    <a:pt x="444331" y="763077"/>
                  </a:moveTo>
                  <a:lnTo>
                    <a:pt x="439898" y="762370"/>
                  </a:lnTo>
                  <a:lnTo>
                    <a:pt x="433996" y="766955"/>
                  </a:lnTo>
                  <a:lnTo>
                    <a:pt x="433289" y="771388"/>
                  </a:lnTo>
                  <a:lnTo>
                    <a:pt x="435581" y="774339"/>
                  </a:lnTo>
                  <a:lnTo>
                    <a:pt x="438733" y="778050"/>
                  </a:lnTo>
                  <a:lnTo>
                    <a:pt x="439450" y="779145"/>
                  </a:lnTo>
                  <a:lnTo>
                    <a:pt x="441453" y="779999"/>
                  </a:lnTo>
                  <a:lnTo>
                    <a:pt x="441310" y="780333"/>
                  </a:lnTo>
                  <a:lnTo>
                    <a:pt x="443647" y="781330"/>
                  </a:lnTo>
                  <a:lnTo>
                    <a:pt x="446553" y="780991"/>
                  </a:lnTo>
                  <a:lnTo>
                    <a:pt x="448409" y="779416"/>
                  </a:lnTo>
                  <a:lnTo>
                    <a:pt x="451360" y="777123"/>
                  </a:lnTo>
                  <a:lnTo>
                    <a:pt x="452067" y="772690"/>
                  </a:lnTo>
                  <a:lnTo>
                    <a:pt x="449775" y="769739"/>
                  </a:lnTo>
                  <a:lnTo>
                    <a:pt x="446623" y="766028"/>
                  </a:lnTo>
                  <a:lnTo>
                    <a:pt x="444331" y="763077"/>
                  </a:lnTo>
                  <a:close/>
                </a:path>
                <a:path w="18238470" h="10444480">
                  <a:moveTo>
                    <a:pt x="391742" y="692112"/>
                  </a:moveTo>
                  <a:lnTo>
                    <a:pt x="387309" y="691405"/>
                  </a:lnTo>
                  <a:lnTo>
                    <a:pt x="381407" y="695990"/>
                  </a:lnTo>
                  <a:lnTo>
                    <a:pt x="380700" y="700423"/>
                  </a:lnTo>
                  <a:lnTo>
                    <a:pt x="382992" y="703374"/>
                  </a:lnTo>
                  <a:lnTo>
                    <a:pt x="385668" y="707278"/>
                  </a:lnTo>
                  <a:lnTo>
                    <a:pt x="386242" y="708705"/>
                  </a:lnTo>
                  <a:lnTo>
                    <a:pt x="388579" y="709702"/>
                  </a:lnTo>
                  <a:lnTo>
                    <a:pt x="388722" y="709368"/>
                  </a:lnTo>
                  <a:lnTo>
                    <a:pt x="390725" y="710223"/>
                  </a:lnTo>
                  <a:lnTo>
                    <a:pt x="393154" y="710077"/>
                  </a:lnTo>
                  <a:lnTo>
                    <a:pt x="395344" y="708643"/>
                  </a:lnTo>
                  <a:lnTo>
                    <a:pt x="398295" y="706350"/>
                  </a:lnTo>
                  <a:lnTo>
                    <a:pt x="399002" y="701917"/>
                  </a:lnTo>
                  <a:lnTo>
                    <a:pt x="396710" y="698966"/>
                  </a:lnTo>
                  <a:lnTo>
                    <a:pt x="394034" y="695063"/>
                  </a:lnTo>
                  <a:lnTo>
                    <a:pt x="391742" y="692112"/>
                  </a:lnTo>
                  <a:close/>
                </a:path>
                <a:path w="18238470" h="10444480">
                  <a:moveTo>
                    <a:pt x="340440" y="620908"/>
                  </a:moveTo>
                  <a:lnTo>
                    <a:pt x="336341" y="620342"/>
                  </a:lnTo>
                  <a:lnTo>
                    <a:pt x="329772" y="624642"/>
                  </a:lnTo>
                  <a:lnTo>
                    <a:pt x="329206" y="628743"/>
                  </a:lnTo>
                  <a:lnTo>
                    <a:pt x="331357" y="632026"/>
                  </a:lnTo>
                  <a:lnTo>
                    <a:pt x="334032" y="635930"/>
                  </a:lnTo>
                  <a:lnTo>
                    <a:pt x="334607" y="637358"/>
                  </a:lnTo>
                  <a:lnTo>
                    <a:pt x="338946" y="639209"/>
                  </a:lnTo>
                  <a:lnTo>
                    <a:pt x="341376" y="639063"/>
                  </a:lnTo>
                  <a:lnTo>
                    <a:pt x="346850" y="635479"/>
                  </a:lnTo>
                  <a:lnTo>
                    <a:pt x="347415" y="631379"/>
                  </a:lnTo>
                  <a:lnTo>
                    <a:pt x="345265" y="628096"/>
                  </a:lnTo>
                  <a:lnTo>
                    <a:pt x="342590" y="624192"/>
                  </a:lnTo>
                  <a:lnTo>
                    <a:pt x="340440" y="620908"/>
                  </a:lnTo>
                  <a:close/>
                </a:path>
                <a:path w="18238470" h="10444480">
                  <a:moveTo>
                    <a:pt x="291661" y="548411"/>
                  </a:moveTo>
                  <a:lnTo>
                    <a:pt x="287370" y="547370"/>
                  </a:lnTo>
                  <a:lnTo>
                    <a:pt x="284086" y="549520"/>
                  </a:lnTo>
                  <a:lnTo>
                    <a:pt x="280944" y="551337"/>
                  </a:lnTo>
                  <a:lnTo>
                    <a:pt x="279903" y="555627"/>
                  </a:lnTo>
                  <a:lnTo>
                    <a:pt x="282053" y="558912"/>
                  </a:lnTo>
                  <a:lnTo>
                    <a:pt x="284728" y="562815"/>
                  </a:lnTo>
                  <a:lnTo>
                    <a:pt x="285445" y="563910"/>
                  </a:lnTo>
                  <a:lnTo>
                    <a:pt x="287639" y="565240"/>
                  </a:lnTo>
                  <a:lnTo>
                    <a:pt x="289642" y="566095"/>
                  </a:lnTo>
                  <a:lnTo>
                    <a:pt x="292072" y="565947"/>
                  </a:lnTo>
                  <a:lnTo>
                    <a:pt x="294119" y="564849"/>
                  </a:lnTo>
                  <a:lnTo>
                    <a:pt x="297262" y="563032"/>
                  </a:lnTo>
                  <a:lnTo>
                    <a:pt x="298303" y="558741"/>
                  </a:lnTo>
                  <a:lnTo>
                    <a:pt x="296153" y="555457"/>
                  </a:lnTo>
                  <a:lnTo>
                    <a:pt x="293477" y="551554"/>
                  </a:lnTo>
                  <a:lnTo>
                    <a:pt x="291661" y="548411"/>
                  </a:lnTo>
                  <a:close/>
                </a:path>
                <a:path w="18238470" h="10444480">
                  <a:moveTo>
                    <a:pt x="244547" y="473863"/>
                  </a:moveTo>
                  <a:lnTo>
                    <a:pt x="240256" y="472822"/>
                  </a:lnTo>
                  <a:lnTo>
                    <a:pt x="236972" y="474972"/>
                  </a:lnTo>
                  <a:lnTo>
                    <a:pt x="233496" y="476646"/>
                  </a:lnTo>
                  <a:lnTo>
                    <a:pt x="232455" y="480937"/>
                  </a:lnTo>
                  <a:lnTo>
                    <a:pt x="234605" y="484222"/>
                  </a:lnTo>
                  <a:lnTo>
                    <a:pt x="237138" y="488458"/>
                  </a:lnTo>
                  <a:lnTo>
                    <a:pt x="237854" y="489553"/>
                  </a:lnTo>
                  <a:lnTo>
                    <a:pt x="240383" y="491026"/>
                  </a:lnTo>
                  <a:lnTo>
                    <a:pt x="240574" y="491502"/>
                  </a:lnTo>
                  <a:lnTo>
                    <a:pt x="242243" y="492214"/>
                  </a:lnTo>
                  <a:lnTo>
                    <a:pt x="244673" y="492067"/>
                  </a:lnTo>
                  <a:lnTo>
                    <a:pt x="246721" y="490967"/>
                  </a:lnTo>
                  <a:lnTo>
                    <a:pt x="249863" y="489152"/>
                  </a:lnTo>
                  <a:lnTo>
                    <a:pt x="250904" y="484861"/>
                  </a:lnTo>
                  <a:lnTo>
                    <a:pt x="248754" y="481576"/>
                  </a:lnTo>
                  <a:lnTo>
                    <a:pt x="246221" y="477340"/>
                  </a:lnTo>
                  <a:lnTo>
                    <a:pt x="244547" y="473863"/>
                  </a:lnTo>
                  <a:close/>
                </a:path>
                <a:path w="18238470" h="10444480">
                  <a:moveTo>
                    <a:pt x="199622" y="397883"/>
                  </a:moveTo>
                  <a:lnTo>
                    <a:pt x="195332" y="396841"/>
                  </a:lnTo>
                  <a:lnTo>
                    <a:pt x="192189" y="398657"/>
                  </a:lnTo>
                  <a:lnTo>
                    <a:pt x="188905" y="400807"/>
                  </a:lnTo>
                  <a:lnTo>
                    <a:pt x="187864" y="405098"/>
                  </a:lnTo>
                  <a:lnTo>
                    <a:pt x="189680" y="408240"/>
                  </a:lnTo>
                  <a:lnTo>
                    <a:pt x="192213" y="412477"/>
                  </a:lnTo>
                  <a:lnTo>
                    <a:pt x="192787" y="413906"/>
                  </a:lnTo>
                  <a:lnTo>
                    <a:pt x="195315" y="415379"/>
                  </a:lnTo>
                  <a:lnTo>
                    <a:pt x="197652" y="416376"/>
                  </a:lnTo>
                  <a:lnTo>
                    <a:pt x="199748" y="416086"/>
                  </a:lnTo>
                  <a:lnTo>
                    <a:pt x="201796" y="414986"/>
                  </a:lnTo>
                  <a:lnTo>
                    <a:pt x="205080" y="412837"/>
                  </a:lnTo>
                  <a:lnTo>
                    <a:pt x="206122" y="408545"/>
                  </a:lnTo>
                  <a:lnTo>
                    <a:pt x="204306" y="405403"/>
                  </a:lnTo>
                  <a:lnTo>
                    <a:pt x="201773" y="401167"/>
                  </a:lnTo>
                  <a:lnTo>
                    <a:pt x="199622" y="397883"/>
                  </a:lnTo>
                  <a:close/>
                </a:path>
                <a:path w="18238470" h="10444480">
                  <a:moveTo>
                    <a:pt x="157271" y="321420"/>
                  </a:moveTo>
                  <a:lnTo>
                    <a:pt x="153456" y="320187"/>
                  </a:lnTo>
                  <a:lnTo>
                    <a:pt x="149980" y="321862"/>
                  </a:lnTo>
                  <a:lnTo>
                    <a:pt x="146695" y="324011"/>
                  </a:lnTo>
                  <a:lnTo>
                    <a:pt x="145463" y="327825"/>
                  </a:lnTo>
                  <a:lnTo>
                    <a:pt x="147137" y="331302"/>
                  </a:lnTo>
                  <a:lnTo>
                    <a:pt x="156729" y="339339"/>
                  </a:lnTo>
                  <a:lnTo>
                    <a:pt x="158776" y="338240"/>
                  </a:lnTo>
                  <a:lnTo>
                    <a:pt x="162061" y="336089"/>
                  </a:lnTo>
                  <a:lnTo>
                    <a:pt x="163293" y="332275"/>
                  </a:lnTo>
                  <a:lnTo>
                    <a:pt x="161620" y="328799"/>
                  </a:lnTo>
                  <a:lnTo>
                    <a:pt x="159420" y="324705"/>
                  </a:lnTo>
                  <a:lnTo>
                    <a:pt x="157271" y="321420"/>
                  </a:lnTo>
                  <a:close/>
                </a:path>
                <a:path w="18238470" h="10444480">
                  <a:moveTo>
                    <a:pt x="117869" y="242665"/>
                  </a:moveTo>
                  <a:lnTo>
                    <a:pt x="113721" y="241290"/>
                  </a:lnTo>
                  <a:lnTo>
                    <a:pt x="106769" y="244637"/>
                  </a:lnTo>
                  <a:lnTo>
                    <a:pt x="105394" y="248787"/>
                  </a:lnTo>
                  <a:lnTo>
                    <a:pt x="107068" y="252262"/>
                  </a:lnTo>
                  <a:lnTo>
                    <a:pt x="109125" y="256690"/>
                  </a:lnTo>
                  <a:lnTo>
                    <a:pt x="109557" y="258453"/>
                  </a:lnTo>
                  <a:lnTo>
                    <a:pt x="112419" y="260068"/>
                  </a:lnTo>
                  <a:lnTo>
                    <a:pt x="114421" y="260922"/>
                  </a:lnTo>
                  <a:lnTo>
                    <a:pt x="116518" y="260633"/>
                  </a:lnTo>
                  <a:lnTo>
                    <a:pt x="118422" y="259868"/>
                  </a:lnTo>
                  <a:lnTo>
                    <a:pt x="121898" y="258194"/>
                  </a:lnTo>
                  <a:lnTo>
                    <a:pt x="123273" y="254046"/>
                  </a:lnTo>
                  <a:lnTo>
                    <a:pt x="121600" y="250569"/>
                  </a:lnTo>
                  <a:lnTo>
                    <a:pt x="119543" y="246141"/>
                  </a:lnTo>
                  <a:lnTo>
                    <a:pt x="117869" y="242665"/>
                  </a:lnTo>
                  <a:close/>
                </a:path>
                <a:path w="18238470" h="10444480">
                  <a:moveTo>
                    <a:pt x="79754" y="163669"/>
                  </a:moveTo>
                  <a:lnTo>
                    <a:pt x="75748" y="161960"/>
                  </a:lnTo>
                  <a:lnTo>
                    <a:pt x="68796" y="165309"/>
                  </a:lnTo>
                  <a:lnTo>
                    <a:pt x="67087" y="169315"/>
                  </a:lnTo>
                  <a:lnTo>
                    <a:pt x="68762" y="172790"/>
                  </a:lnTo>
                  <a:lnTo>
                    <a:pt x="70818" y="177219"/>
                  </a:lnTo>
                  <a:lnTo>
                    <a:pt x="71726" y="178790"/>
                  </a:lnTo>
                  <a:lnTo>
                    <a:pt x="74446" y="180740"/>
                  </a:lnTo>
                  <a:lnTo>
                    <a:pt x="76115" y="181452"/>
                  </a:lnTo>
                  <a:lnTo>
                    <a:pt x="78069" y="181496"/>
                  </a:lnTo>
                  <a:lnTo>
                    <a:pt x="79974" y="180730"/>
                  </a:lnTo>
                  <a:lnTo>
                    <a:pt x="83450" y="179056"/>
                  </a:lnTo>
                  <a:lnTo>
                    <a:pt x="85159" y="175050"/>
                  </a:lnTo>
                  <a:lnTo>
                    <a:pt x="83484" y="171575"/>
                  </a:lnTo>
                  <a:lnTo>
                    <a:pt x="81428" y="167146"/>
                  </a:lnTo>
                  <a:lnTo>
                    <a:pt x="79754" y="163669"/>
                  </a:lnTo>
                  <a:close/>
                </a:path>
                <a:path w="18238470" h="10444480">
                  <a:moveTo>
                    <a:pt x="45307" y="83477"/>
                  </a:moveTo>
                  <a:lnTo>
                    <a:pt x="41158" y="82102"/>
                  </a:lnTo>
                  <a:lnTo>
                    <a:pt x="34015" y="84973"/>
                  </a:lnTo>
                  <a:lnTo>
                    <a:pt x="33098" y="87739"/>
                  </a:lnTo>
                  <a:lnTo>
                    <a:pt x="32640" y="89121"/>
                  </a:lnTo>
                  <a:lnTo>
                    <a:pt x="35703" y="96742"/>
                  </a:lnTo>
                  <a:lnTo>
                    <a:pt x="36611" y="98312"/>
                  </a:lnTo>
                  <a:lnTo>
                    <a:pt x="39331" y="100261"/>
                  </a:lnTo>
                  <a:lnTo>
                    <a:pt x="39188" y="100595"/>
                  </a:lnTo>
                  <a:lnTo>
                    <a:pt x="40857" y="101307"/>
                  </a:lnTo>
                  <a:lnTo>
                    <a:pt x="42811" y="101352"/>
                  </a:lnTo>
                  <a:lnTo>
                    <a:pt x="48526" y="99055"/>
                  </a:lnTo>
                  <a:lnTo>
                    <a:pt x="50235" y="95049"/>
                  </a:lnTo>
                  <a:lnTo>
                    <a:pt x="48561" y="91573"/>
                  </a:lnTo>
                  <a:lnTo>
                    <a:pt x="45307" y="83477"/>
                  </a:lnTo>
                  <a:close/>
                </a:path>
                <a:path w="18238470" h="10444480">
                  <a:moveTo>
                    <a:pt x="12715" y="1708"/>
                  </a:moveTo>
                  <a:lnTo>
                    <a:pt x="8709" y="0"/>
                  </a:lnTo>
                  <a:lnTo>
                    <a:pt x="5041" y="1198"/>
                  </a:lnTo>
                  <a:lnTo>
                    <a:pt x="1708" y="2537"/>
                  </a:lnTo>
                  <a:lnTo>
                    <a:pt x="0" y="6542"/>
                  </a:lnTo>
                  <a:lnTo>
                    <a:pt x="1197" y="10210"/>
                  </a:lnTo>
                  <a:lnTo>
                    <a:pt x="2777" y="14831"/>
                  </a:lnTo>
                  <a:lnTo>
                    <a:pt x="3543" y="16735"/>
                  </a:lnTo>
                  <a:lnTo>
                    <a:pt x="6597" y="18827"/>
                  </a:lnTo>
                  <a:lnTo>
                    <a:pt x="6882" y="18159"/>
                  </a:lnTo>
                  <a:lnTo>
                    <a:pt x="8551" y="18871"/>
                  </a:lnTo>
                  <a:lnTo>
                    <a:pt x="10028" y="19108"/>
                  </a:lnTo>
                  <a:lnTo>
                    <a:pt x="15267" y="17001"/>
                  </a:lnTo>
                  <a:lnTo>
                    <a:pt x="16975" y="12996"/>
                  </a:lnTo>
                  <a:lnTo>
                    <a:pt x="15778" y="9328"/>
                  </a:lnTo>
                  <a:lnTo>
                    <a:pt x="12715" y="1708"/>
                  </a:lnTo>
                  <a:close/>
                </a:path>
              </a:pathLst>
            </a:custGeom>
            <a:solidFill>
              <a:srgbClr val="70337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63736" y="6202"/>
              <a:ext cx="18339435" cy="10542905"/>
            </a:xfrm>
            <a:custGeom>
              <a:avLst/>
              <a:gdLst/>
              <a:ahLst/>
              <a:cxnLst/>
              <a:rect l="l" t="t" r="r" b="b"/>
              <a:pathLst>
                <a:path w="18339435" h="10542905">
                  <a:moveTo>
                    <a:pt x="16976683" y="10207509"/>
                  </a:moveTo>
                  <a:lnTo>
                    <a:pt x="16965666" y="10202810"/>
                  </a:lnTo>
                  <a:lnTo>
                    <a:pt x="16961857" y="10204341"/>
                  </a:lnTo>
                  <a:lnTo>
                    <a:pt x="16959009" y="10211018"/>
                  </a:lnTo>
                  <a:lnTo>
                    <a:pt x="16960540" y="10214828"/>
                  </a:lnTo>
                  <a:lnTo>
                    <a:pt x="16971556" y="10219527"/>
                  </a:lnTo>
                  <a:lnTo>
                    <a:pt x="16975365" y="10217995"/>
                  </a:lnTo>
                  <a:lnTo>
                    <a:pt x="16978213" y="10211318"/>
                  </a:lnTo>
                  <a:lnTo>
                    <a:pt x="16976683" y="10207509"/>
                  </a:lnTo>
                  <a:close/>
                </a:path>
                <a:path w="18339435" h="10542905">
                  <a:moveTo>
                    <a:pt x="16895705" y="10172572"/>
                  </a:moveTo>
                  <a:lnTo>
                    <a:pt x="16884689" y="10167873"/>
                  </a:lnTo>
                  <a:lnTo>
                    <a:pt x="16880879" y="10169405"/>
                  </a:lnTo>
                  <a:lnTo>
                    <a:pt x="16878031" y="10176081"/>
                  </a:lnTo>
                  <a:lnTo>
                    <a:pt x="16879420" y="10180224"/>
                  </a:lnTo>
                  <a:lnTo>
                    <a:pt x="16890436" y="10184924"/>
                  </a:lnTo>
                  <a:lnTo>
                    <a:pt x="16894246" y="10183392"/>
                  </a:lnTo>
                  <a:lnTo>
                    <a:pt x="16897094" y="10176716"/>
                  </a:lnTo>
                  <a:lnTo>
                    <a:pt x="16895705" y="10172572"/>
                  </a:lnTo>
                  <a:close/>
                </a:path>
                <a:path w="18339435" h="10542905">
                  <a:moveTo>
                    <a:pt x="17058182" y="10240301"/>
                  </a:moveTo>
                  <a:lnTo>
                    <a:pt x="17047166" y="10235602"/>
                  </a:lnTo>
                  <a:lnTo>
                    <a:pt x="17043212" y="10237467"/>
                  </a:lnTo>
                  <a:lnTo>
                    <a:pt x="17040364" y="10244143"/>
                  </a:lnTo>
                  <a:lnTo>
                    <a:pt x="17041897" y="10247953"/>
                  </a:lnTo>
                  <a:lnTo>
                    <a:pt x="17052913" y="10252652"/>
                  </a:lnTo>
                  <a:lnTo>
                    <a:pt x="17056866" y="10250787"/>
                  </a:lnTo>
                  <a:lnTo>
                    <a:pt x="17059714" y="10244111"/>
                  </a:lnTo>
                  <a:lnTo>
                    <a:pt x="17058182" y="10240301"/>
                  </a:lnTo>
                  <a:close/>
                </a:path>
                <a:path w="18339435" h="10542905">
                  <a:moveTo>
                    <a:pt x="16815966" y="10136584"/>
                  </a:moveTo>
                  <a:lnTo>
                    <a:pt x="16804950" y="10131885"/>
                  </a:lnTo>
                  <a:lnTo>
                    <a:pt x="16800806" y="10133275"/>
                  </a:lnTo>
                  <a:lnTo>
                    <a:pt x="16797958" y="10139952"/>
                  </a:lnTo>
                  <a:lnTo>
                    <a:pt x="16799347" y="10144095"/>
                  </a:lnTo>
                  <a:lnTo>
                    <a:pt x="16810697" y="10148937"/>
                  </a:lnTo>
                  <a:lnTo>
                    <a:pt x="16814507" y="10147405"/>
                  </a:lnTo>
                  <a:lnTo>
                    <a:pt x="16817355" y="10140728"/>
                  </a:lnTo>
                  <a:lnTo>
                    <a:pt x="16815966" y="10136584"/>
                  </a:lnTo>
                  <a:close/>
                </a:path>
                <a:path w="18339435" h="10542905">
                  <a:moveTo>
                    <a:pt x="17140250" y="10271757"/>
                  </a:moveTo>
                  <a:lnTo>
                    <a:pt x="17136768" y="10270667"/>
                  </a:lnTo>
                  <a:lnTo>
                    <a:pt x="17128757" y="10267250"/>
                  </a:lnTo>
                  <a:lnTo>
                    <a:pt x="17125138" y="10269257"/>
                  </a:lnTo>
                  <a:lnTo>
                    <a:pt x="17122290" y="10275933"/>
                  </a:lnTo>
                  <a:lnTo>
                    <a:pt x="17123822" y="10279743"/>
                  </a:lnTo>
                  <a:lnTo>
                    <a:pt x="17127160" y="10281167"/>
                  </a:lnTo>
                  <a:lnTo>
                    <a:pt x="17127636" y="10280976"/>
                  </a:lnTo>
                  <a:lnTo>
                    <a:pt x="17135649" y="10284394"/>
                  </a:lnTo>
                  <a:lnTo>
                    <a:pt x="17139267" y="10282385"/>
                  </a:lnTo>
                  <a:lnTo>
                    <a:pt x="17142114" y="10275709"/>
                  </a:lnTo>
                  <a:lnTo>
                    <a:pt x="17140250" y="10271757"/>
                  </a:lnTo>
                  <a:close/>
                </a:path>
                <a:path w="18339435" h="10542905">
                  <a:moveTo>
                    <a:pt x="16725920" y="10094229"/>
                  </a:moveTo>
                  <a:lnTo>
                    <a:pt x="16721777" y="10095618"/>
                  </a:lnTo>
                  <a:lnTo>
                    <a:pt x="16718929" y="10102294"/>
                  </a:lnTo>
                  <a:lnTo>
                    <a:pt x="16720317" y="10106438"/>
                  </a:lnTo>
                  <a:lnTo>
                    <a:pt x="16723513" y="10108196"/>
                  </a:lnTo>
                  <a:lnTo>
                    <a:pt x="16727520" y="10109905"/>
                  </a:lnTo>
                  <a:lnTo>
                    <a:pt x="16728045" y="10110524"/>
                  </a:lnTo>
                  <a:lnTo>
                    <a:pt x="16731049" y="10111805"/>
                  </a:lnTo>
                  <a:lnTo>
                    <a:pt x="16735193" y="10110416"/>
                  </a:lnTo>
                  <a:lnTo>
                    <a:pt x="16738041" y="10103739"/>
                  </a:lnTo>
                  <a:lnTo>
                    <a:pt x="16736651" y="10099596"/>
                  </a:lnTo>
                  <a:lnTo>
                    <a:pt x="16733456" y="10097838"/>
                  </a:lnTo>
                  <a:lnTo>
                    <a:pt x="16729116" y="10095987"/>
                  </a:lnTo>
                  <a:lnTo>
                    <a:pt x="16725920" y="10094229"/>
                  </a:lnTo>
                  <a:close/>
                </a:path>
                <a:path w="18339435" h="10542905">
                  <a:moveTo>
                    <a:pt x="17222218" y="10301593"/>
                  </a:moveTo>
                  <a:lnTo>
                    <a:pt x="17218594" y="10300836"/>
                  </a:lnTo>
                  <a:lnTo>
                    <a:pt x="17210916" y="10297561"/>
                  </a:lnTo>
                  <a:lnTo>
                    <a:pt x="17207298" y="10299569"/>
                  </a:lnTo>
                  <a:lnTo>
                    <a:pt x="17204450" y="10306245"/>
                  </a:lnTo>
                  <a:lnTo>
                    <a:pt x="17206125" y="10309722"/>
                  </a:lnTo>
                  <a:lnTo>
                    <a:pt x="17214471" y="10313282"/>
                  </a:lnTo>
                  <a:lnTo>
                    <a:pt x="17217951" y="10314372"/>
                  </a:lnTo>
                  <a:lnTo>
                    <a:pt x="17221569" y="10312364"/>
                  </a:lnTo>
                  <a:lnTo>
                    <a:pt x="17222993" y="10309025"/>
                  </a:lnTo>
                  <a:lnTo>
                    <a:pt x="17223757" y="10306589"/>
                  </a:lnTo>
                  <a:lnTo>
                    <a:pt x="17224084" y="10305545"/>
                  </a:lnTo>
                  <a:lnTo>
                    <a:pt x="17222218" y="10301593"/>
                  </a:lnTo>
                  <a:close/>
                </a:path>
                <a:path w="18339435" h="10542905">
                  <a:moveTo>
                    <a:pt x="16646651" y="10055286"/>
                  </a:moveTo>
                  <a:lnTo>
                    <a:pt x="16642508" y="10056675"/>
                  </a:lnTo>
                  <a:lnTo>
                    <a:pt x="16640557" y="10060972"/>
                  </a:lnTo>
                  <a:lnTo>
                    <a:pt x="16639326" y="10063210"/>
                  </a:lnTo>
                  <a:lnTo>
                    <a:pt x="16640717" y="10067353"/>
                  </a:lnTo>
                  <a:lnTo>
                    <a:pt x="16643912" y="10069111"/>
                  </a:lnTo>
                  <a:lnTo>
                    <a:pt x="16651589" y="10072386"/>
                  </a:lnTo>
                  <a:lnTo>
                    <a:pt x="16655590" y="10071331"/>
                  </a:lnTo>
                  <a:lnTo>
                    <a:pt x="16657541" y="10067034"/>
                  </a:lnTo>
                  <a:lnTo>
                    <a:pt x="16658772" y="10064796"/>
                  </a:lnTo>
                  <a:lnTo>
                    <a:pt x="16657383" y="10060654"/>
                  </a:lnTo>
                  <a:lnTo>
                    <a:pt x="16654187" y="10058895"/>
                  </a:lnTo>
                  <a:lnTo>
                    <a:pt x="16649847" y="10057044"/>
                  </a:lnTo>
                  <a:lnTo>
                    <a:pt x="16646651" y="10055286"/>
                  </a:lnTo>
                  <a:close/>
                </a:path>
                <a:path w="18339435" h="10542905">
                  <a:moveTo>
                    <a:pt x="17305711" y="10329712"/>
                  </a:moveTo>
                  <a:lnTo>
                    <a:pt x="17302087" y="10328955"/>
                  </a:lnTo>
                  <a:lnTo>
                    <a:pt x="17297748" y="10327104"/>
                  </a:lnTo>
                  <a:lnTo>
                    <a:pt x="17294268" y="10326014"/>
                  </a:lnTo>
                  <a:lnTo>
                    <a:pt x="17290648" y="10328021"/>
                  </a:lnTo>
                  <a:lnTo>
                    <a:pt x="17289224" y="10331359"/>
                  </a:lnTo>
                  <a:lnTo>
                    <a:pt x="17288134" y="10334840"/>
                  </a:lnTo>
                  <a:lnTo>
                    <a:pt x="17289809" y="10338316"/>
                  </a:lnTo>
                  <a:lnTo>
                    <a:pt x="17293147" y="10339740"/>
                  </a:lnTo>
                  <a:lnTo>
                    <a:pt x="17293622" y="10339548"/>
                  </a:lnTo>
                  <a:lnTo>
                    <a:pt x="17297962" y="10341399"/>
                  </a:lnTo>
                  <a:lnTo>
                    <a:pt x="17301443" y="10342490"/>
                  </a:lnTo>
                  <a:lnTo>
                    <a:pt x="17305060" y="10340482"/>
                  </a:lnTo>
                  <a:lnTo>
                    <a:pt x="17306484" y="10337144"/>
                  </a:lnTo>
                  <a:lnTo>
                    <a:pt x="17307575" y="10333663"/>
                  </a:lnTo>
                  <a:lnTo>
                    <a:pt x="17305711" y="10329712"/>
                  </a:lnTo>
                  <a:close/>
                </a:path>
                <a:path w="18339435" h="10542905">
                  <a:moveTo>
                    <a:pt x="16568429" y="10014817"/>
                  </a:moveTo>
                  <a:lnTo>
                    <a:pt x="16564286" y="10016206"/>
                  </a:lnTo>
                  <a:lnTo>
                    <a:pt x="16562862" y="10019544"/>
                  </a:lnTo>
                  <a:lnTo>
                    <a:pt x="16561104" y="10022740"/>
                  </a:lnTo>
                  <a:lnTo>
                    <a:pt x="16562493" y="10026883"/>
                  </a:lnTo>
                  <a:lnTo>
                    <a:pt x="16565546" y="10028975"/>
                  </a:lnTo>
                  <a:lnTo>
                    <a:pt x="16573558" y="10032393"/>
                  </a:lnTo>
                  <a:lnTo>
                    <a:pt x="16577560" y="10031338"/>
                  </a:lnTo>
                  <a:lnTo>
                    <a:pt x="16578984" y="10027999"/>
                  </a:lnTo>
                  <a:lnTo>
                    <a:pt x="16580741" y="10024804"/>
                  </a:lnTo>
                  <a:lnTo>
                    <a:pt x="16579352" y="10020660"/>
                  </a:lnTo>
                  <a:lnTo>
                    <a:pt x="16576299" y="10018568"/>
                  </a:lnTo>
                  <a:lnTo>
                    <a:pt x="16571960" y="10016717"/>
                  </a:lnTo>
                  <a:lnTo>
                    <a:pt x="16568429" y="10014817"/>
                  </a:lnTo>
                  <a:close/>
                </a:path>
                <a:path w="18339435" h="10542905">
                  <a:moveTo>
                    <a:pt x="16490966" y="9973487"/>
                  </a:moveTo>
                  <a:lnTo>
                    <a:pt x="16486490" y="9974735"/>
                  </a:lnTo>
                  <a:lnTo>
                    <a:pt x="16483642" y="9981412"/>
                  </a:lnTo>
                  <a:lnTo>
                    <a:pt x="16484697" y="9985412"/>
                  </a:lnTo>
                  <a:lnTo>
                    <a:pt x="16487751" y="9987504"/>
                  </a:lnTo>
                  <a:lnTo>
                    <a:pt x="16495763" y="9990922"/>
                  </a:lnTo>
                  <a:lnTo>
                    <a:pt x="16499764" y="9989866"/>
                  </a:lnTo>
                  <a:lnTo>
                    <a:pt x="16501188" y="9986528"/>
                  </a:lnTo>
                  <a:lnTo>
                    <a:pt x="16502946" y="9983333"/>
                  </a:lnTo>
                  <a:lnTo>
                    <a:pt x="16501555" y="9979188"/>
                  </a:lnTo>
                  <a:lnTo>
                    <a:pt x="16498502" y="9977096"/>
                  </a:lnTo>
                  <a:lnTo>
                    <a:pt x="16494163" y="9975245"/>
                  </a:lnTo>
                  <a:lnTo>
                    <a:pt x="16490966" y="9973487"/>
                  </a:lnTo>
                  <a:close/>
                </a:path>
                <a:path w="18339435" h="10542905">
                  <a:moveTo>
                    <a:pt x="17388961" y="10356543"/>
                  </a:moveTo>
                  <a:lnTo>
                    <a:pt x="17385337" y="10355786"/>
                  </a:lnTo>
                  <a:lnTo>
                    <a:pt x="17380998" y="10353935"/>
                  </a:lnTo>
                  <a:lnTo>
                    <a:pt x="17377518" y="10352845"/>
                  </a:lnTo>
                  <a:lnTo>
                    <a:pt x="17373900" y="10354853"/>
                  </a:lnTo>
                  <a:lnTo>
                    <a:pt x="17372810" y="10358333"/>
                  </a:lnTo>
                  <a:lnTo>
                    <a:pt x="17371862" y="10361480"/>
                  </a:lnTo>
                  <a:lnTo>
                    <a:pt x="17373535" y="10364956"/>
                  </a:lnTo>
                  <a:lnTo>
                    <a:pt x="17376873" y="10366380"/>
                  </a:lnTo>
                  <a:lnTo>
                    <a:pt x="17377351" y="10366189"/>
                  </a:lnTo>
                  <a:lnTo>
                    <a:pt x="17381690" y="10368040"/>
                  </a:lnTo>
                  <a:lnTo>
                    <a:pt x="17385172" y="10369130"/>
                  </a:lnTo>
                  <a:lnTo>
                    <a:pt x="17388789" y="10367123"/>
                  </a:lnTo>
                  <a:lnTo>
                    <a:pt x="17390970" y="10360161"/>
                  </a:lnTo>
                  <a:lnTo>
                    <a:pt x="17388961" y="10356543"/>
                  </a:lnTo>
                  <a:close/>
                </a:path>
                <a:path w="18339435" h="10542905">
                  <a:moveTo>
                    <a:pt x="16414409" y="9930966"/>
                  </a:moveTo>
                  <a:lnTo>
                    <a:pt x="16410407" y="9932021"/>
                  </a:lnTo>
                  <a:lnTo>
                    <a:pt x="16406891" y="9938413"/>
                  </a:lnTo>
                  <a:lnTo>
                    <a:pt x="16407806" y="9942748"/>
                  </a:lnTo>
                  <a:lnTo>
                    <a:pt x="16410859" y="9944840"/>
                  </a:lnTo>
                  <a:lnTo>
                    <a:pt x="16418870" y="9948257"/>
                  </a:lnTo>
                  <a:lnTo>
                    <a:pt x="16422537" y="9947060"/>
                  </a:lnTo>
                  <a:lnTo>
                    <a:pt x="16424152" y="9944198"/>
                  </a:lnTo>
                  <a:lnTo>
                    <a:pt x="16425910" y="9941002"/>
                  </a:lnTo>
                  <a:lnTo>
                    <a:pt x="16424998" y="9936667"/>
                  </a:lnTo>
                  <a:lnTo>
                    <a:pt x="16421945" y="9934575"/>
                  </a:lnTo>
                  <a:lnTo>
                    <a:pt x="16417606" y="9932724"/>
                  </a:lnTo>
                  <a:lnTo>
                    <a:pt x="16414409" y="9930966"/>
                  </a:lnTo>
                  <a:close/>
                </a:path>
                <a:path w="18339435" h="10542905">
                  <a:moveTo>
                    <a:pt x="17473353" y="10380704"/>
                  </a:moveTo>
                  <a:lnTo>
                    <a:pt x="17469871" y="10379614"/>
                  </a:lnTo>
                  <a:lnTo>
                    <a:pt x="17465247" y="10378430"/>
                  </a:lnTo>
                  <a:lnTo>
                    <a:pt x="17461623" y="10377674"/>
                  </a:lnTo>
                  <a:lnTo>
                    <a:pt x="17458007" y="10379682"/>
                  </a:lnTo>
                  <a:lnTo>
                    <a:pt x="17456916" y="10383162"/>
                  </a:lnTo>
                  <a:lnTo>
                    <a:pt x="17455968" y="10386309"/>
                  </a:lnTo>
                  <a:lnTo>
                    <a:pt x="17457642" y="10389785"/>
                  </a:lnTo>
                  <a:lnTo>
                    <a:pt x="17461647" y="10391494"/>
                  </a:lnTo>
                  <a:lnTo>
                    <a:pt x="17466272" y="10392677"/>
                  </a:lnTo>
                  <a:lnTo>
                    <a:pt x="17469895" y="10393433"/>
                  </a:lnTo>
                  <a:lnTo>
                    <a:pt x="17473514" y="10391426"/>
                  </a:lnTo>
                  <a:lnTo>
                    <a:pt x="17474605" y="10387946"/>
                  </a:lnTo>
                  <a:lnTo>
                    <a:pt x="17475361" y="10384322"/>
                  </a:lnTo>
                  <a:lnTo>
                    <a:pt x="17473353" y="10380704"/>
                  </a:lnTo>
                  <a:close/>
                </a:path>
                <a:path w="18339435" h="10542905">
                  <a:moveTo>
                    <a:pt x="16338276" y="9887443"/>
                  </a:moveTo>
                  <a:lnTo>
                    <a:pt x="16334276" y="9888498"/>
                  </a:lnTo>
                  <a:lnTo>
                    <a:pt x="16330760" y="9894890"/>
                  </a:lnTo>
                  <a:lnTo>
                    <a:pt x="16331816" y="9898891"/>
                  </a:lnTo>
                  <a:lnTo>
                    <a:pt x="16335012" y="9900650"/>
                  </a:lnTo>
                  <a:lnTo>
                    <a:pt x="16339067" y="9903169"/>
                  </a:lnTo>
                  <a:lnTo>
                    <a:pt x="16342740" y="9904735"/>
                  </a:lnTo>
                  <a:lnTo>
                    <a:pt x="16346407" y="9903537"/>
                  </a:lnTo>
                  <a:lnTo>
                    <a:pt x="16348022" y="9900675"/>
                  </a:lnTo>
                  <a:lnTo>
                    <a:pt x="16349780" y="9897479"/>
                  </a:lnTo>
                  <a:lnTo>
                    <a:pt x="16348724" y="9893478"/>
                  </a:lnTo>
                  <a:lnTo>
                    <a:pt x="16345528" y="9891720"/>
                  </a:lnTo>
                  <a:lnTo>
                    <a:pt x="16341473" y="9889201"/>
                  </a:lnTo>
                  <a:lnTo>
                    <a:pt x="16338276" y="9887443"/>
                  </a:lnTo>
                  <a:close/>
                </a:path>
                <a:path w="18339435" h="10542905">
                  <a:moveTo>
                    <a:pt x="17557645" y="10403245"/>
                  </a:moveTo>
                  <a:lnTo>
                    <a:pt x="17554021" y="10402488"/>
                  </a:lnTo>
                  <a:lnTo>
                    <a:pt x="17549731" y="10401447"/>
                  </a:lnTo>
                  <a:lnTo>
                    <a:pt x="17546108" y="10400691"/>
                  </a:lnTo>
                  <a:lnTo>
                    <a:pt x="17542823" y="10402841"/>
                  </a:lnTo>
                  <a:lnTo>
                    <a:pt x="17541732" y="10406321"/>
                  </a:lnTo>
                  <a:lnTo>
                    <a:pt x="17540784" y="10409468"/>
                  </a:lnTo>
                  <a:lnTo>
                    <a:pt x="17542459" y="10412945"/>
                  </a:lnTo>
                  <a:lnTo>
                    <a:pt x="17545463" y="10414226"/>
                  </a:lnTo>
                  <a:lnTo>
                    <a:pt x="17545271" y="10413749"/>
                  </a:lnTo>
                  <a:lnTo>
                    <a:pt x="17546274" y="10414177"/>
                  </a:lnTo>
                  <a:lnTo>
                    <a:pt x="17550898" y="10415361"/>
                  </a:lnTo>
                  <a:lnTo>
                    <a:pt x="17554521" y="10416117"/>
                  </a:lnTo>
                  <a:lnTo>
                    <a:pt x="17558139" y="10414109"/>
                  </a:lnTo>
                  <a:lnTo>
                    <a:pt x="17559651" y="10406862"/>
                  </a:lnTo>
                  <a:lnTo>
                    <a:pt x="17557645" y="10403245"/>
                  </a:lnTo>
                  <a:close/>
                </a:path>
                <a:path w="18339435" h="10542905">
                  <a:moveTo>
                    <a:pt x="16262382" y="9842443"/>
                  </a:moveTo>
                  <a:lnTo>
                    <a:pt x="16258046" y="9843355"/>
                  </a:lnTo>
                  <a:lnTo>
                    <a:pt x="16255058" y="9848788"/>
                  </a:lnTo>
                  <a:lnTo>
                    <a:pt x="16254530" y="9849747"/>
                  </a:lnTo>
                  <a:lnTo>
                    <a:pt x="16255445" y="9854082"/>
                  </a:lnTo>
                  <a:lnTo>
                    <a:pt x="16258640" y="9855840"/>
                  </a:lnTo>
                  <a:lnTo>
                    <a:pt x="16262696" y="9858359"/>
                  </a:lnTo>
                  <a:lnTo>
                    <a:pt x="16266701" y="9860067"/>
                  </a:lnTo>
                  <a:lnTo>
                    <a:pt x="16270367" y="9858870"/>
                  </a:lnTo>
                  <a:lnTo>
                    <a:pt x="16273741" y="9852812"/>
                  </a:lnTo>
                  <a:lnTo>
                    <a:pt x="16272828" y="9848477"/>
                  </a:lnTo>
                  <a:lnTo>
                    <a:pt x="16269633" y="9846720"/>
                  </a:lnTo>
                  <a:lnTo>
                    <a:pt x="16265579" y="9844201"/>
                  </a:lnTo>
                  <a:lnTo>
                    <a:pt x="16262382" y="9842443"/>
                  </a:lnTo>
                  <a:close/>
                </a:path>
                <a:path w="18339435" h="10542905">
                  <a:moveTo>
                    <a:pt x="17642699" y="10424926"/>
                  </a:moveTo>
                  <a:lnTo>
                    <a:pt x="17639076" y="10424170"/>
                  </a:lnTo>
                  <a:lnTo>
                    <a:pt x="17634783" y="10423129"/>
                  </a:lnTo>
                  <a:lnTo>
                    <a:pt x="17631160" y="10422373"/>
                  </a:lnTo>
                  <a:lnTo>
                    <a:pt x="17627543" y="10424381"/>
                  </a:lnTo>
                  <a:lnTo>
                    <a:pt x="17626787" y="10428004"/>
                  </a:lnTo>
                  <a:lnTo>
                    <a:pt x="17625839" y="10431151"/>
                  </a:lnTo>
                  <a:lnTo>
                    <a:pt x="17627654" y="10434292"/>
                  </a:lnTo>
                  <a:lnTo>
                    <a:pt x="17631661" y="10436002"/>
                  </a:lnTo>
                  <a:lnTo>
                    <a:pt x="17635953" y="10437043"/>
                  </a:lnTo>
                  <a:lnTo>
                    <a:pt x="17639575" y="10437799"/>
                  </a:lnTo>
                  <a:lnTo>
                    <a:pt x="17643192" y="10435791"/>
                  </a:lnTo>
                  <a:lnTo>
                    <a:pt x="17644705" y="10428545"/>
                  </a:lnTo>
                  <a:lnTo>
                    <a:pt x="17642699" y="10424926"/>
                  </a:lnTo>
                  <a:close/>
                </a:path>
                <a:path w="18339435" h="10542905">
                  <a:moveTo>
                    <a:pt x="16187915" y="9796868"/>
                  </a:moveTo>
                  <a:lnTo>
                    <a:pt x="16183914" y="9797923"/>
                  </a:lnTo>
                  <a:lnTo>
                    <a:pt x="16179730" y="9804030"/>
                  </a:lnTo>
                  <a:lnTo>
                    <a:pt x="16180786" y="9808031"/>
                  </a:lnTo>
                  <a:lnTo>
                    <a:pt x="16183840" y="9810123"/>
                  </a:lnTo>
                  <a:lnTo>
                    <a:pt x="16187895" y="9812641"/>
                  </a:lnTo>
                  <a:lnTo>
                    <a:pt x="16188895" y="9813068"/>
                  </a:lnTo>
                  <a:lnTo>
                    <a:pt x="16188419" y="9813260"/>
                  </a:lnTo>
                  <a:lnTo>
                    <a:pt x="16191423" y="9814541"/>
                  </a:lnTo>
                  <a:lnTo>
                    <a:pt x="16195092" y="9813344"/>
                  </a:lnTo>
                  <a:lnTo>
                    <a:pt x="16196348" y="9811118"/>
                  </a:lnTo>
                  <a:lnTo>
                    <a:pt x="16196707" y="9810482"/>
                  </a:lnTo>
                  <a:lnTo>
                    <a:pt x="16198799" y="9807429"/>
                  </a:lnTo>
                  <a:lnTo>
                    <a:pt x="16197743" y="9803427"/>
                  </a:lnTo>
                  <a:lnTo>
                    <a:pt x="16194690" y="9801336"/>
                  </a:lnTo>
                  <a:lnTo>
                    <a:pt x="16190968" y="9798959"/>
                  </a:lnTo>
                  <a:lnTo>
                    <a:pt x="16187915" y="9796868"/>
                  </a:lnTo>
                  <a:close/>
                </a:path>
                <a:path w="18339435" h="10542905">
                  <a:moveTo>
                    <a:pt x="17728605" y="10444605"/>
                  </a:moveTo>
                  <a:lnTo>
                    <a:pt x="17724982" y="10443849"/>
                  </a:lnTo>
                  <a:lnTo>
                    <a:pt x="17720692" y="10442809"/>
                  </a:lnTo>
                  <a:lnTo>
                    <a:pt x="17717211" y="10441718"/>
                  </a:lnTo>
                  <a:lnTo>
                    <a:pt x="17713452" y="10444060"/>
                  </a:lnTo>
                  <a:lnTo>
                    <a:pt x="17712694" y="10447683"/>
                  </a:lnTo>
                  <a:lnTo>
                    <a:pt x="17712080" y="10450972"/>
                  </a:lnTo>
                  <a:lnTo>
                    <a:pt x="17713563" y="10453972"/>
                  </a:lnTo>
                  <a:lnTo>
                    <a:pt x="17716567" y="10455253"/>
                  </a:lnTo>
                  <a:lnTo>
                    <a:pt x="17716759" y="10455729"/>
                  </a:lnTo>
                  <a:lnTo>
                    <a:pt x="17717759" y="10456156"/>
                  </a:lnTo>
                  <a:lnTo>
                    <a:pt x="17722051" y="10457198"/>
                  </a:lnTo>
                  <a:lnTo>
                    <a:pt x="17725673" y="10457954"/>
                  </a:lnTo>
                  <a:lnTo>
                    <a:pt x="17729435" y="10455612"/>
                  </a:lnTo>
                  <a:lnTo>
                    <a:pt x="17730947" y="10448366"/>
                  </a:lnTo>
                  <a:lnTo>
                    <a:pt x="17728605" y="10444605"/>
                  </a:lnTo>
                  <a:close/>
                </a:path>
                <a:path w="18339435" h="10542905">
                  <a:moveTo>
                    <a:pt x="16113541" y="9750148"/>
                  </a:moveTo>
                  <a:lnTo>
                    <a:pt x="16109541" y="9751204"/>
                  </a:lnTo>
                  <a:lnTo>
                    <a:pt x="16105358" y="9757311"/>
                  </a:lnTo>
                  <a:lnTo>
                    <a:pt x="16106412" y="9761312"/>
                  </a:lnTo>
                  <a:lnTo>
                    <a:pt x="16109465" y="9763403"/>
                  </a:lnTo>
                  <a:lnTo>
                    <a:pt x="16113186" y="9765780"/>
                  </a:lnTo>
                  <a:lnTo>
                    <a:pt x="16117194" y="9767490"/>
                  </a:lnTo>
                  <a:lnTo>
                    <a:pt x="16120718" y="9766625"/>
                  </a:lnTo>
                  <a:lnTo>
                    <a:pt x="16121975" y="9764399"/>
                  </a:lnTo>
                  <a:lnTo>
                    <a:pt x="16122334" y="9763763"/>
                  </a:lnTo>
                  <a:lnTo>
                    <a:pt x="16124426" y="9760710"/>
                  </a:lnTo>
                  <a:lnTo>
                    <a:pt x="16123369" y="9756708"/>
                  </a:lnTo>
                  <a:lnTo>
                    <a:pt x="16120316" y="9754617"/>
                  </a:lnTo>
                  <a:lnTo>
                    <a:pt x="16116595" y="9752240"/>
                  </a:lnTo>
                  <a:lnTo>
                    <a:pt x="16113541" y="9750148"/>
                  </a:lnTo>
                  <a:close/>
                </a:path>
                <a:path w="18339435" h="10542905">
                  <a:moveTo>
                    <a:pt x="17814651" y="10461187"/>
                  </a:moveTo>
                  <a:lnTo>
                    <a:pt x="17811030" y="10460431"/>
                  </a:lnTo>
                  <a:lnTo>
                    <a:pt x="17806594" y="10459722"/>
                  </a:lnTo>
                  <a:lnTo>
                    <a:pt x="17802970" y="10458966"/>
                  </a:lnTo>
                  <a:lnTo>
                    <a:pt x="17799546" y="10461451"/>
                  </a:lnTo>
                  <a:lnTo>
                    <a:pt x="17798865" y="10464712"/>
                  </a:lnTo>
                  <a:lnTo>
                    <a:pt x="17798175" y="10468363"/>
                  </a:lnTo>
                  <a:lnTo>
                    <a:pt x="17799992" y="10471505"/>
                  </a:lnTo>
                  <a:lnTo>
                    <a:pt x="17802663" y="10472645"/>
                  </a:lnTo>
                  <a:lnTo>
                    <a:pt x="17802805" y="10472311"/>
                  </a:lnTo>
                  <a:lnTo>
                    <a:pt x="17804138" y="10472880"/>
                  </a:lnTo>
                  <a:lnTo>
                    <a:pt x="17808572" y="10473588"/>
                  </a:lnTo>
                  <a:lnTo>
                    <a:pt x="17812194" y="10474343"/>
                  </a:lnTo>
                  <a:lnTo>
                    <a:pt x="17815623" y="10471860"/>
                  </a:lnTo>
                  <a:lnTo>
                    <a:pt x="17817060" y="10464976"/>
                  </a:lnTo>
                  <a:lnTo>
                    <a:pt x="17817136" y="10464614"/>
                  </a:lnTo>
                  <a:lnTo>
                    <a:pt x="17814651" y="10461187"/>
                  </a:lnTo>
                  <a:close/>
                </a:path>
                <a:path w="18339435" h="10542905">
                  <a:moveTo>
                    <a:pt x="16039786" y="9702904"/>
                  </a:moveTo>
                  <a:lnTo>
                    <a:pt x="16035787" y="9703960"/>
                  </a:lnTo>
                  <a:lnTo>
                    <a:pt x="16031603" y="9710067"/>
                  </a:lnTo>
                  <a:lnTo>
                    <a:pt x="16032658" y="9714068"/>
                  </a:lnTo>
                  <a:lnTo>
                    <a:pt x="16035710" y="9716160"/>
                  </a:lnTo>
                  <a:lnTo>
                    <a:pt x="16039431" y="9718535"/>
                  </a:lnTo>
                  <a:lnTo>
                    <a:pt x="16043438" y="9720245"/>
                  </a:lnTo>
                  <a:lnTo>
                    <a:pt x="16046630" y="9719239"/>
                  </a:lnTo>
                  <a:lnTo>
                    <a:pt x="16048579" y="9716519"/>
                  </a:lnTo>
                  <a:lnTo>
                    <a:pt x="16050670" y="9713465"/>
                  </a:lnTo>
                  <a:lnTo>
                    <a:pt x="16049614" y="9709464"/>
                  </a:lnTo>
                  <a:lnTo>
                    <a:pt x="16046561" y="9707372"/>
                  </a:lnTo>
                  <a:lnTo>
                    <a:pt x="16042840" y="9704996"/>
                  </a:lnTo>
                  <a:lnTo>
                    <a:pt x="16039786" y="9702904"/>
                  </a:lnTo>
                  <a:close/>
                </a:path>
                <a:path w="18339435" h="10542905">
                  <a:moveTo>
                    <a:pt x="15966601" y="9654325"/>
                  </a:moveTo>
                  <a:lnTo>
                    <a:pt x="15962267" y="9655238"/>
                  </a:lnTo>
                  <a:lnTo>
                    <a:pt x="15960175" y="9658291"/>
                  </a:lnTo>
                  <a:lnTo>
                    <a:pt x="15958739" y="9660835"/>
                  </a:lnTo>
                  <a:lnTo>
                    <a:pt x="15958559" y="9661153"/>
                  </a:lnTo>
                  <a:lnTo>
                    <a:pt x="15959137" y="9665346"/>
                  </a:lnTo>
                  <a:lnTo>
                    <a:pt x="15962190" y="9667437"/>
                  </a:lnTo>
                  <a:lnTo>
                    <a:pt x="15965914" y="9669814"/>
                  </a:lnTo>
                  <a:lnTo>
                    <a:pt x="15969919" y="9671523"/>
                  </a:lnTo>
                  <a:lnTo>
                    <a:pt x="15973110" y="9670516"/>
                  </a:lnTo>
                  <a:lnTo>
                    <a:pt x="15974842" y="9668099"/>
                  </a:lnTo>
                  <a:lnTo>
                    <a:pt x="15977151" y="9664743"/>
                  </a:lnTo>
                  <a:lnTo>
                    <a:pt x="15976096" y="9660742"/>
                  </a:lnTo>
                  <a:lnTo>
                    <a:pt x="15973043" y="9658651"/>
                  </a:lnTo>
                  <a:lnTo>
                    <a:pt x="15969320" y="9656274"/>
                  </a:lnTo>
                  <a:lnTo>
                    <a:pt x="15966601" y="9654325"/>
                  </a:lnTo>
                  <a:close/>
                </a:path>
                <a:path w="18339435" h="10542905">
                  <a:moveTo>
                    <a:pt x="17900839" y="10477434"/>
                  </a:moveTo>
                  <a:lnTo>
                    <a:pt x="17897217" y="10476679"/>
                  </a:lnTo>
                  <a:lnTo>
                    <a:pt x="17892784" y="10475971"/>
                  </a:lnTo>
                  <a:lnTo>
                    <a:pt x="17889160" y="10475214"/>
                  </a:lnTo>
                  <a:lnTo>
                    <a:pt x="17885732" y="10477698"/>
                  </a:lnTo>
                  <a:lnTo>
                    <a:pt x="17885052" y="10480959"/>
                  </a:lnTo>
                  <a:lnTo>
                    <a:pt x="17884976" y="10481321"/>
                  </a:lnTo>
                  <a:lnTo>
                    <a:pt x="17884505" y="10484276"/>
                  </a:lnTo>
                  <a:lnTo>
                    <a:pt x="17886322" y="10487419"/>
                  </a:lnTo>
                  <a:lnTo>
                    <a:pt x="17890326" y="10489127"/>
                  </a:lnTo>
                  <a:lnTo>
                    <a:pt x="17894762" y="10489835"/>
                  </a:lnTo>
                  <a:lnTo>
                    <a:pt x="17898384" y="10490591"/>
                  </a:lnTo>
                  <a:lnTo>
                    <a:pt x="17901809" y="10488107"/>
                  </a:lnTo>
                  <a:lnTo>
                    <a:pt x="17903248" y="10481223"/>
                  </a:lnTo>
                  <a:lnTo>
                    <a:pt x="17903323" y="10480861"/>
                  </a:lnTo>
                  <a:lnTo>
                    <a:pt x="17900839" y="10477434"/>
                  </a:lnTo>
                  <a:close/>
                </a:path>
                <a:path w="18339435" h="10542905">
                  <a:moveTo>
                    <a:pt x="15894177" y="9604887"/>
                  </a:moveTo>
                  <a:lnTo>
                    <a:pt x="15889985" y="9605466"/>
                  </a:lnTo>
                  <a:lnTo>
                    <a:pt x="15885801" y="9611573"/>
                  </a:lnTo>
                  <a:lnTo>
                    <a:pt x="15886382" y="9615766"/>
                  </a:lnTo>
                  <a:lnTo>
                    <a:pt x="15889435" y="9617857"/>
                  </a:lnTo>
                  <a:lnTo>
                    <a:pt x="15893156" y="9620233"/>
                  </a:lnTo>
                  <a:lnTo>
                    <a:pt x="15894490" y="9620803"/>
                  </a:lnTo>
                  <a:lnTo>
                    <a:pt x="15894348" y="9621137"/>
                  </a:lnTo>
                  <a:lnTo>
                    <a:pt x="15897353" y="9622418"/>
                  </a:lnTo>
                  <a:lnTo>
                    <a:pt x="15900543" y="9621412"/>
                  </a:lnTo>
                  <a:lnTo>
                    <a:pt x="15902492" y="9618692"/>
                  </a:lnTo>
                  <a:lnTo>
                    <a:pt x="15904585" y="9615638"/>
                  </a:lnTo>
                  <a:lnTo>
                    <a:pt x="15904005" y="9611446"/>
                  </a:lnTo>
                  <a:lnTo>
                    <a:pt x="15900951" y="9609355"/>
                  </a:lnTo>
                  <a:lnTo>
                    <a:pt x="15897230" y="9606978"/>
                  </a:lnTo>
                  <a:lnTo>
                    <a:pt x="15894177" y="9604887"/>
                  </a:lnTo>
                  <a:close/>
                </a:path>
                <a:path w="18339435" h="10542905">
                  <a:moveTo>
                    <a:pt x="17987355" y="10491060"/>
                  </a:moveTo>
                  <a:lnTo>
                    <a:pt x="17983589" y="10490636"/>
                  </a:lnTo>
                  <a:lnTo>
                    <a:pt x="17979158" y="10489930"/>
                  </a:lnTo>
                  <a:lnTo>
                    <a:pt x="17975534" y="10489174"/>
                  </a:lnTo>
                  <a:lnTo>
                    <a:pt x="17972107" y="10491657"/>
                  </a:lnTo>
                  <a:lnTo>
                    <a:pt x="17971684" y="10495422"/>
                  </a:lnTo>
                  <a:lnTo>
                    <a:pt x="17971214" y="10498379"/>
                  </a:lnTo>
                  <a:lnTo>
                    <a:pt x="17973030" y="10501521"/>
                  </a:lnTo>
                  <a:lnTo>
                    <a:pt x="17975698" y="10502659"/>
                  </a:lnTo>
                  <a:lnTo>
                    <a:pt x="17975509" y="10502184"/>
                  </a:lnTo>
                  <a:lnTo>
                    <a:pt x="17977179" y="10502896"/>
                  </a:lnTo>
                  <a:lnTo>
                    <a:pt x="17981610" y="10503603"/>
                  </a:lnTo>
                  <a:lnTo>
                    <a:pt x="17985234" y="10504359"/>
                  </a:lnTo>
                  <a:lnTo>
                    <a:pt x="17988661" y="10501876"/>
                  </a:lnTo>
                  <a:lnTo>
                    <a:pt x="17989084" y="10498110"/>
                  </a:lnTo>
                  <a:lnTo>
                    <a:pt x="17989840" y="10494487"/>
                  </a:lnTo>
                  <a:lnTo>
                    <a:pt x="17987355" y="10491060"/>
                  </a:lnTo>
                  <a:close/>
                </a:path>
                <a:path w="18339435" h="10542905">
                  <a:moveTo>
                    <a:pt x="15822180" y="9554447"/>
                  </a:moveTo>
                  <a:lnTo>
                    <a:pt x="15817988" y="9555026"/>
                  </a:lnTo>
                  <a:lnTo>
                    <a:pt x="15813804" y="9561133"/>
                  </a:lnTo>
                  <a:lnTo>
                    <a:pt x="15814383" y="9565325"/>
                  </a:lnTo>
                  <a:lnTo>
                    <a:pt x="15817436" y="9567416"/>
                  </a:lnTo>
                  <a:lnTo>
                    <a:pt x="15821016" y="9570128"/>
                  </a:lnTo>
                  <a:lnTo>
                    <a:pt x="15822351" y="9570697"/>
                  </a:lnTo>
                  <a:lnTo>
                    <a:pt x="15822209" y="9571030"/>
                  </a:lnTo>
                  <a:lnTo>
                    <a:pt x="15825214" y="9572312"/>
                  </a:lnTo>
                  <a:lnTo>
                    <a:pt x="15828404" y="9571306"/>
                  </a:lnTo>
                  <a:lnTo>
                    <a:pt x="15830354" y="9568586"/>
                  </a:lnTo>
                  <a:lnTo>
                    <a:pt x="15832445" y="9565533"/>
                  </a:lnTo>
                  <a:lnTo>
                    <a:pt x="15831866" y="9561340"/>
                  </a:lnTo>
                  <a:lnTo>
                    <a:pt x="15828812" y="9559248"/>
                  </a:lnTo>
                  <a:lnTo>
                    <a:pt x="15825233" y="9556538"/>
                  </a:lnTo>
                  <a:lnTo>
                    <a:pt x="15822180" y="9554447"/>
                  </a:lnTo>
                  <a:close/>
                </a:path>
                <a:path w="18339435" h="10542905">
                  <a:moveTo>
                    <a:pt x="18074444" y="10503351"/>
                  </a:moveTo>
                  <a:lnTo>
                    <a:pt x="18070678" y="10502927"/>
                  </a:lnTo>
                  <a:lnTo>
                    <a:pt x="18066244" y="10502220"/>
                  </a:lnTo>
                  <a:lnTo>
                    <a:pt x="18062480" y="10501798"/>
                  </a:lnTo>
                  <a:lnTo>
                    <a:pt x="18059053" y="10504282"/>
                  </a:lnTo>
                  <a:lnTo>
                    <a:pt x="18058630" y="10508048"/>
                  </a:lnTo>
                  <a:lnTo>
                    <a:pt x="18058491" y="10511145"/>
                  </a:lnTo>
                  <a:lnTo>
                    <a:pt x="18060116" y="10513811"/>
                  </a:lnTo>
                  <a:lnTo>
                    <a:pt x="18064457" y="10515662"/>
                  </a:lnTo>
                  <a:lnTo>
                    <a:pt x="18068888" y="10516369"/>
                  </a:lnTo>
                  <a:lnTo>
                    <a:pt x="18072655" y="10516791"/>
                  </a:lnTo>
                  <a:lnTo>
                    <a:pt x="18076082" y="10514308"/>
                  </a:lnTo>
                  <a:lnTo>
                    <a:pt x="18076926" y="10506777"/>
                  </a:lnTo>
                  <a:lnTo>
                    <a:pt x="18074444" y="10503351"/>
                  </a:lnTo>
                  <a:close/>
                </a:path>
                <a:path w="18339435" h="10542905">
                  <a:moveTo>
                    <a:pt x="15750469" y="9503339"/>
                  </a:moveTo>
                  <a:lnTo>
                    <a:pt x="15746276" y="9503918"/>
                  </a:lnTo>
                  <a:lnTo>
                    <a:pt x="15742093" y="9510025"/>
                  </a:lnTo>
                  <a:lnTo>
                    <a:pt x="15742671" y="9514217"/>
                  </a:lnTo>
                  <a:lnTo>
                    <a:pt x="15745724" y="9516309"/>
                  </a:lnTo>
                  <a:lnTo>
                    <a:pt x="15749302" y="9519019"/>
                  </a:lnTo>
                  <a:lnTo>
                    <a:pt x="15753644" y="9520871"/>
                  </a:lnTo>
                  <a:lnTo>
                    <a:pt x="15756692" y="9520198"/>
                  </a:lnTo>
                  <a:lnTo>
                    <a:pt x="15758642" y="9517478"/>
                  </a:lnTo>
                  <a:lnTo>
                    <a:pt x="15760733" y="9514425"/>
                  </a:lnTo>
                  <a:lnTo>
                    <a:pt x="15760154" y="9510233"/>
                  </a:lnTo>
                  <a:lnTo>
                    <a:pt x="15757100" y="9508140"/>
                  </a:lnTo>
                  <a:lnTo>
                    <a:pt x="15753521" y="9505430"/>
                  </a:lnTo>
                  <a:lnTo>
                    <a:pt x="15750469" y="9503339"/>
                  </a:lnTo>
                  <a:close/>
                </a:path>
                <a:path w="18339435" h="10542905">
                  <a:moveTo>
                    <a:pt x="18161383" y="10513211"/>
                  </a:moveTo>
                  <a:lnTo>
                    <a:pt x="18157617" y="10512788"/>
                  </a:lnTo>
                  <a:lnTo>
                    <a:pt x="18149611" y="10512135"/>
                  </a:lnTo>
                  <a:lnTo>
                    <a:pt x="18146183" y="10514618"/>
                  </a:lnTo>
                  <a:lnTo>
                    <a:pt x="18145761" y="10518384"/>
                  </a:lnTo>
                  <a:lnTo>
                    <a:pt x="18145624" y="10521481"/>
                  </a:lnTo>
                  <a:lnTo>
                    <a:pt x="18147249" y="10524148"/>
                  </a:lnTo>
                  <a:lnTo>
                    <a:pt x="18149918" y="10525286"/>
                  </a:lnTo>
                  <a:lnTo>
                    <a:pt x="18150060" y="10524952"/>
                  </a:lnTo>
                  <a:lnTo>
                    <a:pt x="18151729" y="10525665"/>
                  </a:lnTo>
                  <a:lnTo>
                    <a:pt x="18159736" y="10526318"/>
                  </a:lnTo>
                  <a:lnTo>
                    <a:pt x="18163163" y="10523834"/>
                  </a:lnTo>
                  <a:lnTo>
                    <a:pt x="18163585" y="10520068"/>
                  </a:lnTo>
                  <a:lnTo>
                    <a:pt x="18163865" y="10516637"/>
                  </a:lnTo>
                  <a:lnTo>
                    <a:pt x="18161383" y="10513211"/>
                  </a:lnTo>
                  <a:close/>
                </a:path>
                <a:path w="18339435" h="10542905">
                  <a:moveTo>
                    <a:pt x="15679375" y="9451706"/>
                  </a:moveTo>
                  <a:lnTo>
                    <a:pt x="15675182" y="9452285"/>
                  </a:lnTo>
                  <a:lnTo>
                    <a:pt x="15670998" y="9458392"/>
                  </a:lnTo>
                  <a:lnTo>
                    <a:pt x="15671578" y="9462585"/>
                  </a:lnTo>
                  <a:lnTo>
                    <a:pt x="15674630" y="9464676"/>
                  </a:lnTo>
                  <a:lnTo>
                    <a:pt x="15678209" y="9467386"/>
                  </a:lnTo>
                  <a:lnTo>
                    <a:pt x="15682217" y="9469096"/>
                  </a:lnTo>
                  <a:lnTo>
                    <a:pt x="15685741" y="9468232"/>
                  </a:lnTo>
                  <a:lnTo>
                    <a:pt x="15687548" y="9465846"/>
                  </a:lnTo>
                  <a:lnTo>
                    <a:pt x="15689640" y="9462792"/>
                  </a:lnTo>
                  <a:lnTo>
                    <a:pt x="15689061" y="9458600"/>
                  </a:lnTo>
                  <a:lnTo>
                    <a:pt x="15686007" y="9456507"/>
                  </a:lnTo>
                  <a:lnTo>
                    <a:pt x="15682428" y="9453798"/>
                  </a:lnTo>
                  <a:lnTo>
                    <a:pt x="15679375" y="9451706"/>
                  </a:lnTo>
                  <a:close/>
                </a:path>
                <a:path w="18339435" h="10542905">
                  <a:moveTo>
                    <a:pt x="15609041" y="9399213"/>
                  </a:moveTo>
                  <a:lnTo>
                    <a:pt x="15604850" y="9399793"/>
                  </a:lnTo>
                  <a:lnTo>
                    <a:pt x="15602758" y="9402846"/>
                  </a:lnTo>
                  <a:lnTo>
                    <a:pt x="15600332" y="9405757"/>
                  </a:lnTo>
                  <a:lnTo>
                    <a:pt x="15600912" y="9409950"/>
                  </a:lnTo>
                  <a:lnTo>
                    <a:pt x="15603965" y="9412041"/>
                  </a:lnTo>
                  <a:lnTo>
                    <a:pt x="15607544" y="9414752"/>
                  </a:lnTo>
                  <a:lnTo>
                    <a:pt x="15608878" y="9415322"/>
                  </a:lnTo>
                  <a:lnTo>
                    <a:pt x="15608736" y="9415655"/>
                  </a:lnTo>
                  <a:lnTo>
                    <a:pt x="15611406" y="9416794"/>
                  </a:lnTo>
                  <a:lnTo>
                    <a:pt x="15614932" y="9415930"/>
                  </a:lnTo>
                  <a:lnTo>
                    <a:pt x="15616737" y="9413544"/>
                  </a:lnTo>
                  <a:lnTo>
                    <a:pt x="15619163" y="9410633"/>
                  </a:lnTo>
                  <a:lnTo>
                    <a:pt x="15618586" y="9406442"/>
                  </a:lnTo>
                  <a:lnTo>
                    <a:pt x="15615533" y="9404350"/>
                  </a:lnTo>
                  <a:lnTo>
                    <a:pt x="15611952" y="9401639"/>
                  </a:lnTo>
                  <a:lnTo>
                    <a:pt x="15609041" y="9399213"/>
                  </a:lnTo>
                  <a:close/>
                </a:path>
                <a:path w="18339435" h="10542905">
                  <a:moveTo>
                    <a:pt x="18249083" y="10522212"/>
                  </a:moveTo>
                  <a:lnTo>
                    <a:pt x="18245317" y="10521789"/>
                  </a:lnTo>
                  <a:lnTo>
                    <a:pt x="18240743" y="10521416"/>
                  </a:lnTo>
                  <a:lnTo>
                    <a:pt x="18236977" y="10520993"/>
                  </a:lnTo>
                  <a:lnTo>
                    <a:pt x="18233883" y="10523619"/>
                  </a:lnTo>
                  <a:lnTo>
                    <a:pt x="18233461" y="10527385"/>
                  </a:lnTo>
                  <a:lnTo>
                    <a:pt x="18232990" y="10530340"/>
                  </a:lnTo>
                  <a:lnTo>
                    <a:pt x="18234615" y="10533006"/>
                  </a:lnTo>
                  <a:lnTo>
                    <a:pt x="18237286" y="10534146"/>
                  </a:lnTo>
                  <a:lnTo>
                    <a:pt x="18237428" y="10533812"/>
                  </a:lnTo>
                  <a:lnTo>
                    <a:pt x="18239429" y="10534666"/>
                  </a:lnTo>
                  <a:lnTo>
                    <a:pt x="18244006" y="10535039"/>
                  </a:lnTo>
                  <a:lnTo>
                    <a:pt x="18247772" y="10535462"/>
                  </a:lnTo>
                  <a:lnTo>
                    <a:pt x="18250863" y="10532835"/>
                  </a:lnTo>
                  <a:lnTo>
                    <a:pt x="18251710" y="10525305"/>
                  </a:lnTo>
                  <a:lnTo>
                    <a:pt x="18249083" y="10522212"/>
                  </a:lnTo>
                  <a:close/>
                </a:path>
                <a:path w="18339435" h="10542905">
                  <a:moveTo>
                    <a:pt x="15538518" y="9346246"/>
                  </a:moveTo>
                  <a:lnTo>
                    <a:pt x="15534660" y="9346967"/>
                  </a:lnTo>
                  <a:lnTo>
                    <a:pt x="15532234" y="9349878"/>
                  </a:lnTo>
                  <a:lnTo>
                    <a:pt x="15529951" y="9352455"/>
                  </a:lnTo>
                  <a:lnTo>
                    <a:pt x="15530530" y="9356648"/>
                  </a:lnTo>
                  <a:lnTo>
                    <a:pt x="15533442" y="9359074"/>
                  </a:lnTo>
                  <a:lnTo>
                    <a:pt x="15537020" y="9361784"/>
                  </a:lnTo>
                  <a:lnTo>
                    <a:pt x="15538689" y="9362495"/>
                  </a:lnTo>
                  <a:lnTo>
                    <a:pt x="15538212" y="9362687"/>
                  </a:lnTo>
                  <a:lnTo>
                    <a:pt x="15540882" y="9363826"/>
                  </a:lnTo>
                  <a:lnTo>
                    <a:pt x="15544408" y="9362962"/>
                  </a:lnTo>
                  <a:lnTo>
                    <a:pt x="15546215" y="9360577"/>
                  </a:lnTo>
                  <a:lnTo>
                    <a:pt x="15548497" y="9357999"/>
                  </a:lnTo>
                  <a:lnTo>
                    <a:pt x="15547919" y="9353807"/>
                  </a:lnTo>
                  <a:lnTo>
                    <a:pt x="15545007" y="9351381"/>
                  </a:lnTo>
                  <a:lnTo>
                    <a:pt x="15541429" y="9348671"/>
                  </a:lnTo>
                  <a:lnTo>
                    <a:pt x="15538518" y="9346246"/>
                  </a:lnTo>
                  <a:close/>
                </a:path>
                <a:path w="18339435" h="10542905">
                  <a:moveTo>
                    <a:pt x="18336351" y="10529450"/>
                  </a:moveTo>
                  <a:lnTo>
                    <a:pt x="18332585" y="10529027"/>
                  </a:lnTo>
                  <a:lnTo>
                    <a:pt x="18324579" y="10528374"/>
                  </a:lnTo>
                  <a:lnTo>
                    <a:pt x="18321485" y="10531000"/>
                  </a:lnTo>
                  <a:lnTo>
                    <a:pt x="18321063" y="10534766"/>
                  </a:lnTo>
                  <a:lnTo>
                    <a:pt x="18320734" y="10537387"/>
                  </a:lnTo>
                  <a:lnTo>
                    <a:pt x="18322359" y="10540053"/>
                  </a:lnTo>
                  <a:lnTo>
                    <a:pt x="18325030" y="10541192"/>
                  </a:lnTo>
                  <a:lnTo>
                    <a:pt x="18325173" y="10540859"/>
                  </a:lnTo>
                  <a:lnTo>
                    <a:pt x="18327174" y="10541713"/>
                  </a:lnTo>
                  <a:lnTo>
                    <a:pt x="18335182" y="10542366"/>
                  </a:lnTo>
                  <a:lnTo>
                    <a:pt x="18338276" y="10539740"/>
                  </a:lnTo>
                  <a:lnTo>
                    <a:pt x="18338698" y="10535975"/>
                  </a:lnTo>
                  <a:lnTo>
                    <a:pt x="18338978" y="10532543"/>
                  </a:lnTo>
                  <a:lnTo>
                    <a:pt x="18336351" y="10529450"/>
                  </a:lnTo>
                  <a:close/>
                </a:path>
                <a:path w="18339435" h="10542905">
                  <a:moveTo>
                    <a:pt x="15469566" y="9292369"/>
                  </a:moveTo>
                  <a:lnTo>
                    <a:pt x="15465372" y="9292948"/>
                  </a:lnTo>
                  <a:lnTo>
                    <a:pt x="15462947" y="9295859"/>
                  </a:lnTo>
                  <a:lnTo>
                    <a:pt x="15460663" y="9298436"/>
                  </a:lnTo>
                  <a:lnTo>
                    <a:pt x="15461243" y="9302629"/>
                  </a:lnTo>
                  <a:lnTo>
                    <a:pt x="15464153" y="9305054"/>
                  </a:lnTo>
                  <a:lnTo>
                    <a:pt x="15467733" y="9307765"/>
                  </a:lnTo>
                  <a:lnTo>
                    <a:pt x="15469401" y="9308477"/>
                  </a:lnTo>
                  <a:lnTo>
                    <a:pt x="15468926" y="9308668"/>
                  </a:lnTo>
                  <a:lnTo>
                    <a:pt x="15471597" y="9309808"/>
                  </a:lnTo>
                  <a:lnTo>
                    <a:pt x="15475122" y="9308944"/>
                  </a:lnTo>
                  <a:lnTo>
                    <a:pt x="15476929" y="9306558"/>
                  </a:lnTo>
                  <a:lnTo>
                    <a:pt x="15479212" y="9303981"/>
                  </a:lnTo>
                  <a:lnTo>
                    <a:pt x="15478633" y="9299788"/>
                  </a:lnTo>
                  <a:lnTo>
                    <a:pt x="15475724" y="9297364"/>
                  </a:lnTo>
                  <a:lnTo>
                    <a:pt x="15472144" y="9294653"/>
                  </a:lnTo>
                  <a:lnTo>
                    <a:pt x="15469566" y="9292369"/>
                  </a:lnTo>
                  <a:close/>
                </a:path>
                <a:path w="18339435" h="10542905">
                  <a:moveTo>
                    <a:pt x="15400563" y="9237683"/>
                  </a:moveTo>
                  <a:lnTo>
                    <a:pt x="15396371" y="9238262"/>
                  </a:lnTo>
                  <a:lnTo>
                    <a:pt x="15391521" y="9244084"/>
                  </a:lnTo>
                  <a:lnTo>
                    <a:pt x="15392100" y="9248277"/>
                  </a:lnTo>
                  <a:lnTo>
                    <a:pt x="15395011" y="9250702"/>
                  </a:lnTo>
                  <a:lnTo>
                    <a:pt x="15398589" y="9253413"/>
                  </a:lnTo>
                  <a:lnTo>
                    <a:pt x="15402928" y="9255264"/>
                  </a:lnTo>
                  <a:lnTo>
                    <a:pt x="15406310" y="9254734"/>
                  </a:lnTo>
                  <a:lnTo>
                    <a:pt x="15408117" y="9252348"/>
                  </a:lnTo>
                  <a:lnTo>
                    <a:pt x="15410543" y="9249437"/>
                  </a:lnTo>
                  <a:lnTo>
                    <a:pt x="15409964" y="9245244"/>
                  </a:lnTo>
                  <a:lnTo>
                    <a:pt x="15407053" y="9242818"/>
                  </a:lnTo>
                  <a:lnTo>
                    <a:pt x="15403475" y="9240108"/>
                  </a:lnTo>
                  <a:lnTo>
                    <a:pt x="15400563" y="9237683"/>
                  </a:lnTo>
                  <a:close/>
                </a:path>
                <a:path w="18339435" h="10542905">
                  <a:moveTo>
                    <a:pt x="15331894" y="9183138"/>
                  </a:moveTo>
                  <a:lnTo>
                    <a:pt x="15327846" y="9183384"/>
                  </a:lnTo>
                  <a:lnTo>
                    <a:pt x="15325420" y="9186295"/>
                  </a:lnTo>
                  <a:lnTo>
                    <a:pt x="15323328" y="9189349"/>
                  </a:lnTo>
                  <a:lnTo>
                    <a:pt x="15323574" y="9193399"/>
                  </a:lnTo>
                  <a:lnTo>
                    <a:pt x="15326484" y="9195824"/>
                  </a:lnTo>
                  <a:lnTo>
                    <a:pt x="15330063" y="9198535"/>
                  </a:lnTo>
                  <a:lnTo>
                    <a:pt x="15334402" y="9200386"/>
                  </a:lnTo>
                  <a:lnTo>
                    <a:pt x="15337784" y="9199855"/>
                  </a:lnTo>
                  <a:lnTo>
                    <a:pt x="15339591" y="9197469"/>
                  </a:lnTo>
                  <a:lnTo>
                    <a:pt x="15341683" y="9194416"/>
                  </a:lnTo>
                  <a:lnTo>
                    <a:pt x="15341438" y="9190365"/>
                  </a:lnTo>
                  <a:lnTo>
                    <a:pt x="15338527" y="9187941"/>
                  </a:lnTo>
                  <a:lnTo>
                    <a:pt x="15334948" y="9185230"/>
                  </a:lnTo>
                  <a:lnTo>
                    <a:pt x="15331894" y="9183138"/>
                  </a:lnTo>
                  <a:close/>
                </a:path>
                <a:path w="18339435" h="10542905">
                  <a:moveTo>
                    <a:pt x="15264130" y="9127402"/>
                  </a:moveTo>
                  <a:lnTo>
                    <a:pt x="15260080" y="9127647"/>
                  </a:lnTo>
                  <a:lnTo>
                    <a:pt x="15255229" y="9133469"/>
                  </a:lnTo>
                  <a:lnTo>
                    <a:pt x="15255475" y="9137519"/>
                  </a:lnTo>
                  <a:lnTo>
                    <a:pt x="15258385" y="9139945"/>
                  </a:lnTo>
                  <a:lnTo>
                    <a:pt x="15261821" y="9142989"/>
                  </a:lnTo>
                  <a:lnTo>
                    <a:pt x="15263490" y="9143701"/>
                  </a:lnTo>
                  <a:lnTo>
                    <a:pt x="15263348" y="9144034"/>
                  </a:lnTo>
                  <a:lnTo>
                    <a:pt x="15266018" y="9145173"/>
                  </a:lnTo>
                  <a:lnTo>
                    <a:pt x="15269400" y="9144644"/>
                  </a:lnTo>
                  <a:lnTo>
                    <a:pt x="15271207" y="9142257"/>
                  </a:lnTo>
                  <a:lnTo>
                    <a:pt x="15273633" y="9139347"/>
                  </a:lnTo>
                  <a:lnTo>
                    <a:pt x="15273389" y="9135297"/>
                  </a:lnTo>
                  <a:lnTo>
                    <a:pt x="15270477" y="9132871"/>
                  </a:lnTo>
                  <a:lnTo>
                    <a:pt x="15267041" y="9129827"/>
                  </a:lnTo>
                  <a:lnTo>
                    <a:pt x="15264130" y="9127402"/>
                  </a:lnTo>
                  <a:close/>
                </a:path>
                <a:path w="18339435" h="10542905">
                  <a:moveTo>
                    <a:pt x="15196507" y="9071331"/>
                  </a:moveTo>
                  <a:lnTo>
                    <a:pt x="15192457" y="9071576"/>
                  </a:lnTo>
                  <a:lnTo>
                    <a:pt x="15187606" y="9077398"/>
                  </a:lnTo>
                  <a:lnTo>
                    <a:pt x="15187852" y="9081448"/>
                  </a:lnTo>
                  <a:lnTo>
                    <a:pt x="15190764" y="9083875"/>
                  </a:lnTo>
                  <a:lnTo>
                    <a:pt x="15194199" y="9086918"/>
                  </a:lnTo>
                  <a:lnTo>
                    <a:pt x="15195868" y="9087630"/>
                  </a:lnTo>
                  <a:lnTo>
                    <a:pt x="15195725" y="9087963"/>
                  </a:lnTo>
                  <a:lnTo>
                    <a:pt x="15198397" y="9089103"/>
                  </a:lnTo>
                  <a:lnTo>
                    <a:pt x="15201781" y="9088574"/>
                  </a:lnTo>
                  <a:lnTo>
                    <a:pt x="15203587" y="9086188"/>
                  </a:lnTo>
                  <a:lnTo>
                    <a:pt x="15206012" y="9083277"/>
                  </a:lnTo>
                  <a:lnTo>
                    <a:pt x="15205768" y="9079227"/>
                  </a:lnTo>
                  <a:lnTo>
                    <a:pt x="15202856" y="9076801"/>
                  </a:lnTo>
                  <a:lnTo>
                    <a:pt x="15199418" y="9073756"/>
                  </a:lnTo>
                  <a:lnTo>
                    <a:pt x="15196507" y="9071331"/>
                  </a:lnTo>
                  <a:close/>
                </a:path>
                <a:path w="18339435" h="10542905">
                  <a:moveTo>
                    <a:pt x="15129172" y="9014593"/>
                  </a:moveTo>
                  <a:lnTo>
                    <a:pt x="15125119" y="9014837"/>
                  </a:lnTo>
                  <a:lnTo>
                    <a:pt x="15120269" y="9020660"/>
                  </a:lnTo>
                  <a:lnTo>
                    <a:pt x="15120513" y="9024710"/>
                  </a:lnTo>
                  <a:lnTo>
                    <a:pt x="15123425" y="9027135"/>
                  </a:lnTo>
                  <a:lnTo>
                    <a:pt x="15126861" y="9030179"/>
                  </a:lnTo>
                  <a:lnTo>
                    <a:pt x="15128532" y="9030892"/>
                  </a:lnTo>
                  <a:lnTo>
                    <a:pt x="15128389" y="9031226"/>
                  </a:lnTo>
                  <a:lnTo>
                    <a:pt x="15131061" y="9032366"/>
                  </a:lnTo>
                  <a:lnTo>
                    <a:pt x="15134443" y="9031835"/>
                  </a:lnTo>
                  <a:lnTo>
                    <a:pt x="15136250" y="9029449"/>
                  </a:lnTo>
                  <a:lnTo>
                    <a:pt x="15138675" y="9026538"/>
                  </a:lnTo>
                  <a:lnTo>
                    <a:pt x="15138430" y="9022488"/>
                  </a:lnTo>
                  <a:lnTo>
                    <a:pt x="15135519" y="9020063"/>
                  </a:lnTo>
                  <a:lnTo>
                    <a:pt x="15132082" y="9017018"/>
                  </a:lnTo>
                  <a:lnTo>
                    <a:pt x="15129172" y="9014593"/>
                  </a:lnTo>
                  <a:close/>
                </a:path>
                <a:path w="18339435" h="10542905">
                  <a:moveTo>
                    <a:pt x="15062118" y="8957187"/>
                  </a:moveTo>
                  <a:lnTo>
                    <a:pt x="15058067" y="8957431"/>
                  </a:lnTo>
                  <a:lnTo>
                    <a:pt x="15053216" y="8963253"/>
                  </a:lnTo>
                  <a:lnTo>
                    <a:pt x="15053461" y="8967304"/>
                  </a:lnTo>
                  <a:lnTo>
                    <a:pt x="15056372" y="8969729"/>
                  </a:lnTo>
                  <a:lnTo>
                    <a:pt x="15059810" y="8972774"/>
                  </a:lnTo>
                  <a:lnTo>
                    <a:pt x="15061814" y="8973629"/>
                  </a:lnTo>
                  <a:lnTo>
                    <a:pt x="15061671" y="8973963"/>
                  </a:lnTo>
                  <a:lnTo>
                    <a:pt x="15064007" y="8974959"/>
                  </a:lnTo>
                  <a:lnTo>
                    <a:pt x="15067389" y="8974429"/>
                  </a:lnTo>
                  <a:lnTo>
                    <a:pt x="15069196" y="8972043"/>
                  </a:lnTo>
                  <a:lnTo>
                    <a:pt x="15071622" y="8969132"/>
                  </a:lnTo>
                  <a:lnTo>
                    <a:pt x="15071377" y="8965081"/>
                  </a:lnTo>
                  <a:lnTo>
                    <a:pt x="15068466" y="8962656"/>
                  </a:lnTo>
                  <a:lnTo>
                    <a:pt x="15065030" y="8959613"/>
                  </a:lnTo>
                  <a:lnTo>
                    <a:pt x="15062118" y="8957187"/>
                  </a:lnTo>
                  <a:close/>
                </a:path>
                <a:path w="18339435" h="10542905">
                  <a:moveTo>
                    <a:pt x="14996208" y="8899873"/>
                  </a:moveTo>
                  <a:lnTo>
                    <a:pt x="14991682" y="8900310"/>
                  </a:lnTo>
                  <a:lnTo>
                    <a:pt x="14987116" y="8905465"/>
                  </a:lnTo>
                  <a:lnTo>
                    <a:pt x="14987218" y="8909849"/>
                  </a:lnTo>
                  <a:lnTo>
                    <a:pt x="14990130" y="8912274"/>
                  </a:lnTo>
                  <a:lnTo>
                    <a:pt x="14993566" y="8915318"/>
                  </a:lnTo>
                  <a:lnTo>
                    <a:pt x="14995570" y="8916173"/>
                  </a:lnTo>
                  <a:lnTo>
                    <a:pt x="14995427" y="8916507"/>
                  </a:lnTo>
                  <a:lnTo>
                    <a:pt x="14997763" y="8917503"/>
                  </a:lnTo>
                  <a:lnTo>
                    <a:pt x="15000814" y="8916832"/>
                  </a:lnTo>
                  <a:lnTo>
                    <a:pt x="15002955" y="8914588"/>
                  </a:lnTo>
                  <a:lnTo>
                    <a:pt x="15005238" y="8912011"/>
                  </a:lnTo>
                  <a:lnTo>
                    <a:pt x="15005135" y="8907627"/>
                  </a:lnTo>
                  <a:lnTo>
                    <a:pt x="15002224" y="8905202"/>
                  </a:lnTo>
                  <a:lnTo>
                    <a:pt x="14996208" y="8899873"/>
                  </a:lnTo>
                  <a:close/>
                </a:path>
                <a:path w="18339435" h="10542905">
                  <a:moveTo>
                    <a:pt x="14930251" y="8841751"/>
                  </a:moveTo>
                  <a:lnTo>
                    <a:pt x="14925725" y="8842187"/>
                  </a:lnTo>
                  <a:lnTo>
                    <a:pt x="14921160" y="8847342"/>
                  </a:lnTo>
                  <a:lnTo>
                    <a:pt x="14921261" y="8851727"/>
                  </a:lnTo>
                  <a:lnTo>
                    <a:pt x="14924173" y="8854152"/>
                  </a:lnTo>
                  <a:lnTo>
                    <a:pt x="14927609" y="8857196"/>
                  </a:lnTo>
                  <a:lnTo>
                    <a:pt x="14929611" y="8858050"/>
                  </a:lnTo>
                  <a:lnTo>
                    <a:pt x="14929469" y="8858384"/>
                  </a:lnTo>
                  <a:lnTo>
                    <a:pt x="14931806" y="8859381"/>
                  </a:lnTo>
                  <a:lnTo>
                    <a:pt x="14934854" y="8858708"/>
                  </a:lnTo>
                  <a:lnTo>
                    <a:pt x="14936995" y="8856465"/>
                  </a:lnTo>
                  <a:lnTo>
                    <a:pt x="14939278" y="8853888"/>
                  </a:lnTo>
                  <a:lnTo>
                    <a:pt x="14939175" y="8849503"/>
                  </a:lnTo>
                  <a:lnTo>
                    <a:pt x="14936265" y="8847078"/>
                  </a:lnTo>
                  <a:lnTo>
                    <a:pt x="14930251" y="8841751"/>
                  </a:lnTo>
                  <a:close/>
                </a:path>
                <a:path w="18339435" h="10542905">
                  <a:moveTo>
                    <a:pt x="14864913" y="8783103"/>
                  </a:moveTo>
                  <a:lnTo>
                    <a:pt x="14860529" y="8783206"/>
                  </a:lnTo>
                  <a:lnTo>
                    <a:pt x="14858103" y="8786117"/>
                  </a:lnTo>
                  <a:lnTo>
                    <a:pt x="14855487" y="8788553"/>
                  </a:lnTo>
                  <a:lnTo>
                    <a:pt x="14855589" y="8792936"/>
                  </a:lnTo>
                  <a:lnTo>
                    <a:pt x="14858499" y="8795362"/>
                  </a:lnTo>
                  <a:lnTo>
                    <a:pt x="14861935" y="8798406"/>
                  </a:lnTo>
                  <a:lnTo>
                    <a:pt x="14863939" y="8799260"/>
                  </a:lnTo>
                  <a:lnTo>
                    <a:pt x="14863797" y="8799593"/>
                  </a:lnTo>
                  <a:lnTo>
                    <a:pt x="14866134" y="8800590"/>
                  </a:lnTo>
                  <a:lnTo>
                    <a:pt x="14869039" y="8800252"/>
                  </a:lnTo>
                  <a:lnTo>
                    <a:pt x="14871180" y="8798009"/>
                  </a:lnTo>
                  <a:lnTo>
                    <a:pt x="14873796" y="8795573"/>
                  </a:lnTo>
                  <a:lnTo>
                    <a:pt x="14873695" y="8791189"/>
                  </a:lnTo>
                  <a:lnTo>
                    <a:pt x="14870784" y="8788765"/>
                  </a:lnTo>
                  <a:lnTo>
                    <a:pt x="14867347" y="8785720"/>
                  </a:lnTo>
                  <a:lnTo>
                    <a:pt x="14864913" y="8783103"/>
                  </a:lnTo>
                  <a:close/>
                </a:path>
                <a:path w="18339435" h="10542905">
                  <a:moveTo>
                    <a:pt x="14799859" y="8723788"/>
                  </a:moveTo>
                  <a:lnTo>
                    <a:pt x="14795473" y="8723890"/>
                  </a:lnTo>
                  <a:lnTo>
                    <a:pt x="14793048" y="8726801"/>
                  </a:lnTo>
                  <a:lnTo>
                    <a:pt x="14790431" y="8729236"/>
                  </a:lnTo>
                  <a:lnTo>
                    <a:pt x="14790533" y="8733620"/>
                  </a:lnTo>
                  <a:lnTo>
                    <a:pt x="14793443" y="8736045"/>
                  </a:lnTo>
                  <a:lnTo>
                    <a:pt x="14796882" y="8739090"/>
                  </a:lnTo>
                  <a:lnTo>
                    <a:pt x="14797407" y="8739709"/>
                  </a:lnTo>
                  <a:lnTo>
                    <a:pt x="14801080" y="8741276"/>
                  </a:lnTo>
                  <a:lnTo>
                    <a:pt x="14803986" y="8740936"/>
                  </a:lnTo>
                  <a:lnTo>
                    <a:pt x="14806127" y="8738693"/>
                  </a:lnTo>
                  <a:lnTo>
                    <a:pt x="14808743" y="8736258"/>
                  </a:lnTo>
                  <a:lnTo>
                    <a:pt x="14808641" y="8731875"/>
                  </a:lnTo>
                  <a:lnTo>
                    <a:pt x="14805730" y="8729449"/>
                  </a:lnTo>
                  <a:lnTo>
                    <a:pt x="14802293" y="8726405"/>
                  </a:lnTo>
                  <a:lnTo>
                    <a:pt x="14799859" y="8723788"/>
                  </a:lnTo>
                  <a:close/>
                </a:path>
                <a:path w="18339435" h="10542905">
                  <a:moveTo>
                    <a:pt x="14735279" y="8664280"/>
                  </a:moveTo>
                  <a:lnTo>
                    <a:pt x="14730897" y="8664383"/>
                  </a:lnTo>
                  <a:lnTo>
                    <a:pt x="14728471" y="8667294"/>
                  </a:lnTo>
                  <a:lnTo>
                    <a:pt x="14725854" y="8669729"/>
                  </a:lnTo>
                  <a:lnTo>
                    <a:pt x="14725956" y="8674114"/>
                  </a:lnTo>
                  <a:lnTo>
                    <a:pt x="14728867" y="8676539"/>
                  </a:lnTo>
                  <a:lnTo>
                    <a:pt x="14732304" y="8679583"/>
                  </a:lnTo>
                  <a:lnTo>
                    <a:pt x="14732829" y="8680201"/>
                  </a:lnTo>
                  <a:lnTo>
                    <a:pt x="14736501" y="8681768"/>
                  </a:lnTo>
                  <a:lnTo>
                    <a:pt x="14739406" y="8681429"/>
                  </a:lnTo>
                  <a:lnTo>
                    <a:pt x="14741547" y="8679186"/>
                  </a:lnTo>
                  <a:lnTo>
                    <a:pt x="14744164" y="8676751"/>
                  </a:lnTo>
                  <a:lnTo>
                    <a:pt x="14744061" y="8672367"/>
                  </a:lnTo>
                  <a:lnTo>
                    <a:pt x="14741150" y="8669942"/>
                  </a:lnTo>
                  <a:lnTo>
                    <a:pt x="14737715" y="8666897"/>
                  </a:lnTo>
                  <a:lnTo>
                    <a:pt x="14735279" y="8664280"/>
                  </a:lnTo>
                  <a:close/>
                </a:path>
                <a:path w="18339435" h="10542905">
                  <a:moveTo>
                    <a:pt x="14670843" y="8604439"/>
                  </a:moveTo>
                  <a:lnTo>
                    <a:pt x="14666602" y="8604208"/>
                  </a:lnTo>
                  <a:lnTo>
                    <a:pt x="14661750" y="8610030"/>
                  </a:lnTo>
                  <a:lnTo>
                    <a:pt x="14661520" y="8614272"/>
                  </a:lnTo>
                  <a:lnTo>
                    <a:pt x="14664432" y="8616698"/>
                  </a:lnTo>
                  <a:lnTo>
                    <a:pt x="14667869" y="8619742"/>
                  </a:lnTo>
                  <a:lnTo>
                    <a:pt x="14668394" y="8620361"/>
                  </a:lnTo>
                  <a:lnTo>
                    <a:pt x="14672398" y="8622069"/>
                  </a:lnTo>
                  <a:lnTo>
                    <a:pt x="14675449" y="8621398"/>
                  </a:lnTo>
                  <a:lnTo>
                    <a:pt x="14677446" y="8619488"/>
                  </a:lnTo>
                  <a:lnTo>
                    <a:pt x="14679872" y="8616577"/>
                  </a:lnTo>
                  <a:lnTo>
                    <a:pt x="14680101" y="8612334"/>
                  </a:lnTo>
                  <a:lnTo>
                    <a:pt x="14677191" y="8609909"/>
                  </a:lnTo>
                  <a:lnTo>
                    <a:pt x="14673754" y="8606864"/>
                  </a:lnTo>
                  <a:lnTo>
                    <a:pt x="14670843" y="8604439"/>
                  </a:lnTo>
                  <a:close/>
                </a:path>
                <a:path w="18339435" h="10542905">
                  <a:moveTo>
                    <a:pt x="14606884" y="8544408"/>
                  </a:moveTo>
                  <a:lnTo>
                    <a:pt x="14602977" y="8544319"/>
                  </a:lnTo>
                  <a:lnTo>
                    <a:pt x="14600219" y="8547088"/>
                  </a:lnTo>
                  <a:lnTo>
                    <a:pt x="14597793" y="8549999"/>
                  </a:lnTo>
                  <a:lnTo>
                    <a:pt x="14597704" y="8553906"/>
                  </a:lnTo>
                  <a:lnTo>
                    <a:pt x="14600473" y="8556666"/>
                  </a:lnTo>
                  <a:lnTo>
                    <a:pt x="14603909" y="8559710"/>
                  </a:lnTo>
                  <a:lnTo>
                    <a:pt x="14604434" y="8560329"/>
                  </a:lnTo>
                  <a:lnTo>
                    <a:pt x="14608440" y="8562037"/>
                  </a:lnTo>
                  <a:lnTo>
                    <a:pt x="14611488" y="8561364"/>
                  </a:lnTo>
                  <a:lnTo>
                    <a:pt x="14613486" y="8559455"/>
                  </a:lnTo>
                  <a:lnTo>
                    <a:pt x="14615912" y="8556544"/>
                  </a:lnTo>
                  <a:lnTo>
                    <a:pt x="14616000" y="8552636"/>
                  </a:lnTo>
                  <a:lnTo>
                    <a:pt x="14613232" y="8549877"/>
                  </a:lnTo>
                  <a:lnTo>
                    <a:pt x="14609796" y="8546834"/>
                  </a:lnTo>
                  <a:lnTo>
                    <a:pt x="14606884" y="8544408"/>
                  </a:lnTo>
                  <a:close/>
                </a:path>
                <a:path w="18339435" h="10542905">
                  <a:moveTo>
                    <a:pt x="14543210" y="8483707"/>
                  </a:moveTo>
                  <a:lnTo>
                    <a:pt x="14539160" y="8483953"/>
                  </a:lnTo>
                  <a:lnTo>
                    <a:pt x="14536542" y="8486387"/>
                  </a:lnTo>
                  <a:lnTo>
                    <a:pt x="14534117" y="8489298"/>
                  </a:lnTo>
                  <a:lnTo>
                    <a:pt x="14534362" y="8493349"/>
                  </a:lnTo>
                  <a:lnTo>
                    <a:pt x="14536797" y="8495965"/>
                  </a:lnTo>
                  <a:lnTo>
                    <a:pt x="14540233" y="8499009"/>
                  </a:lnTo>
                  <a:lnTo>
                    <a:pt x="14540758" y="8499628"/>
                  </a:lnTo>
                  <a:lnTo>
                    <a:pt x="14544765" y="8501337"/>
                  </a:lnTo>
                  <a:lnTo>
                    <a:pt x="14547813" y="8500664"/>
                  </a:lnTo>
                  <a:lnTo>
                    <a:pt x="14549811" y="8498755"/>
                  </a:lnTo>
                  <a:lnTo>
                    <a:pt x="14552236" y="8495843"/>
                  </a:lnTo>
                  <a:lnTo>
                    <a:pt x="14551991" y="8491793"/>
                  </a:lnTo>
                  <a:lnTo>
                    <a:pt x="14549557" y="8489177"/>
                  </a:lnTo>
                  <a:lnTo>
                    <a:pt x="14546121" y="8486133"/>
                  </a:lnTo>
                  <a:lnTo>
                    <a:pt x="14543210" y="8483707"/>
                  </a:lnTo>
                  <a:close/>
                </a:path>
                <a:path w="18339435" h="10542905">
                  <a:moveTo>
                    <a:pt x="14479485" y="8422197"/>
                  </a:moveTo>
                  <a:lnTo>
                    <a:pt x="14475434" y="8422442"/>
                  </a:lnTo>
                  <a:lnTo>
                    <a:pt x="14472818" y="8424877"/>
                  </a:lnTo>
                  <a:lnTo>
                    <a:pt x="14470393" y="8427788"/>
                  </a:lnTo>
                  <a:lnTo>
                    <a:pt x="14470639" y="8431839"/>
                  </a:lnTo>
                  <a:lnTo>
                    <a:pt x="14473074" y="8434456"/>
                  </a:lnTo>
                  <a:lnTo>
                    <a:pt x="14476369" y="8437834"/>
                  </a:lnTo>
                  <a:lnTo>
                    <a:pt x="14477227" y="8438594"/>
                  </a:lnTo>
                  <a:lnTo>
                    <a:pt x="14480899" y="8440161"/>
                  </a:lnTo>
                  <a:lnTo>
                    <a:pt x="14483947" y="8439489"/>
                  </a:lnTo>
                  <a:lnTo>
                    <a:pt x="14485946" y="8437579"/>
                  </a:lnTo>
                  <a:lnTo>
                    <a:pt x="14488372" y="8434668"/>
                  </a:lnTo>
                  <a:lnTo>
                    <a:pt x="14488126" y="8430618"/>
                  </a:lnTo>
                  <a:lnTo>
                    <a:pt x="14485692" y="8428001"/>
                  </a:lnTo>
                  <a:lnTo>
                    <a:pt x="14482396" y="8424622"/>
                  </a:lnTo>
                  <a:lnTo>
                    <a:pt x="14479485" y="8422197"/>
                  </a:lnTo>
                  <a:close/>
                </a:path>
                <a:path w="18339435" h="10542905">
                  <a:moveTo>
                    <a:pt x="14416763" y="8361114"/>
                  </a:moveTo>
                  <a:lnTo>
                    <a:pt x="14412856" y="8361025"/>
                  </a:lnTo>
                  <a:lnTo>
                    <a:pt x="14407336" y="8366563"/>
                  </a:lnTo>
                  <a:lnTo>
                    <a:pt x="14407583" y="8370614"/>
                  </a:lnTo>
                  <a:lnTo>
                    <a:pt x="14410017" y="8373230"/>
                  </a:lnTo>
                  <a:lnTo>
                    <a:pt x="14413311" y="8376608"/>
                  </a:lnTo>
                  <a:lnTo>
                    <a:pt x="14414170" y="8377369"/>
                  </a:lnTo>
                  <a:lnTo>
                    <a:pt x="14415506" y="8377939"/>
                  </a:lnTo>
                  <a:lnTo>
                    <a:pt x="14415363" y="8378272"/>
                  </a:lnTo>
                  <a:lnTo>
                    <a:pt x="14417701" y="8379269"/>
                  </a:lnTo>
                  <a:lnTo>
                    <a:pt x="14420749" y="8378597"/>
                  </a:lnTo>
                  <a:lnTo>
                    <a:pt x="14422747" y="8376688"/>
                  </a:lnTo>
                  <a:lnTo>
                    <a:pt x="14425506" y="8373919"/>
                  </a:lnTo>
                  <a:lnTo>
                    <a:pt x="14425261" y="8369869"/>
                  </a:lnTo>
                  <a:lnTo>
                    <a:pt x="14422827" y="8367252"/>
                  </a:lnTo>
                  <a:lnTo>
                    <a:pt x="14419531" y="8363873"/>
                  </a:lnTo>
                  <a:lnTo>
                    <a:pt x="14416763" y="8361114"/>
                  </a:lnTo>
                  <a:close/>
                </a:path>
                <a:path w="18339435" h="10542905">
                  <a:moveTo>
                    <a:pt x="14354183" y="8299697"/>
                  </a:moveTo>
                  <a:lnTo>
                    <a:pt x="14350133" y="8299943"/>
                  </a:lnTo>
                  <a:lnTo>
                    <a:pt x="14347516" y="8302378"/>
                  </a:lnTo>
                  <a:lnTo>
                    <a:pt x="14344756" y="8305146"/>
                  </a:lnTo>
                  <a:lnTo>
                    <a:pt x="14345003" y="8309197"/>
                  </a:lnTo>
                  <a:lnTo>
                    <a:pt x="14347437" y="8311813"/>
                  </a:lnTo>
                  <a:lnTo>
                    <a:pt x="14350731" y="8315191"/>
                  </a:lnTo>
                  <a:lnTo>
                    <a:pt x="14351256" y="8315810"/>
                  </a:lnTo>
                  <a:lnTo>
                    <a:pt x="14352926" y="8316522"/>
                  </a:lnTo>
                  <a:lnTo>
                    <a:pt x="14352783" y="8316856"/>
                  </a:lnTo>
                  <a:lnTo>
                    <a:pt x="14355121" y="8317853"/>
                  </a:lnTo>
                  <a:lnTo>
                    <a:pt x="14358169" y="8317180"/>
                  </a:lnTo>
                  <a:lnTo>
                    <a:pt x="14360167" y="8315271"/>
                  </a:lnTo>
                  <a:lnTo>
                    <a:pt x="14362927" y="8312502"/>
                  </a:lnTo>
                  <a:lnTo>
                    <a:pt x="14362682" y="8308453"/>
                  </a:lnTo>
                  <a:lnTo>
                    <a:pt x="14360247" y="8305835"/>
                  </a:lnTo>
                  <a:lnTo>
                    <a:pt x="14356951" y="8302456"/>
                  </a:lnTo>
                  <a:lnTo>
                    <a:pt x="14354183" y="8299697"/>
                  </a:lnTo>
                  <a:close/>
                </a:path>
                <a:path w="18339435" h="10542905">
                  <a:moveTo>
                    <a:pt x="14291888" y="8237613"/>
                  </a:moveTo>
                  <a:lnTo>
                    <a:pt x="14287838" y="8237858"/>
                  </a:lnTo>
                  <a:lnTo>
                    <a:pt x="14285221" y="8240293"/>
                  </a:lnTo>
                  <a:lnTo>
                    <a:pt x="14282461" y="8243061"/>
                  </a:lnTo>
                  <a:lnTo>
                    <a:pt x="14282708" y="8247113"/>
                  </a:lnTo>
                  <a:lnTo>
                    <a:pt x="14285142" y="8249729"/>
                  </a:lnTo>
                  <a:lnTo>
                    <a:pt x="14288437" y="8253108"/>
                  </a:lnTo>
                  <a:lnTo>
                    <a:pt x="14288961" y="8253726"/>
                  </a:lnTo>
                  <a:lnTo>
                    <a:pt x="14290630" y="8254438"/>
                  </a:lnTo>
                  <a:lnTo>
                    <a:pt x="14290488" y="8254772"/>
                  </a:lnTo>
                  <a:lnTo>
                    <a:pt x="14292825" y="8255769"/>
                  </a:lnTo>
                  <a:lnTo>
                    <a:pt x="14295873" y="8255096"/>
                  </a:lnTo>
                  <a:lnTo>
                    <a:pt x="14297872" y="8253186"/>
                  </a:lnTo>
                  <a:lnTo>
                    <a:pt x="14300631" y="8250418"/>
                  </a:lnTo>
                  <a:lnTo>
                    <a:pt x="14300387" y="8246368"/>
                  </a:lnTo>
                  <a:lnTo>
                    <a:pt x="14297952" y="8243751"/>
                  </a:lnTo>
                  <a:lnTo>
                    <a:pt x="14294656" y="8240372"/>
                  </a:lnTo>
                  <a:lnTo>
                    <a:pt x="14291888" y="8237613"/>
                  </a:lnTo>
                  <a:close/>
                </a:path>
                <a:path w="18339435" h="10542905">
                  <a:moveTo>
                    <a:pt x="14230069" y="8175337"/>
                  </a:moveTo>
                  <a:lnTo>
                    <a:pt x="14225685" y="8175440"/>
                  </a:lnTo>
                  <a:lnTo>
                    <a:pt x="14220451" y="8180309"/>
                  </a:lnTo>
                  <a:lnTo>
                    <a:pt x="14220555" y="8184694"/>
                  </a:lnTo>
                  <a:lnTo>
                    <a:pt x="14222991" y="8187311"/>
                  </a:lnTo>
                  <a:lnTo>
                    <a:pt x="14226284" y="8190689"/>
                  </a:lnTo>
                  <a:lnTo>
                    <a:pt x="14226809" y="8191308"/>
                  </a:lnTo>
                  <a:lnTo>
                    <a:pt x="14230815" y="8193017"/>
                  </a:lnTo>
                  <a:lnTo>
                    <a:pt x="14233721" y="8192678"/>
                  </a:lnTo>
                  <a:lnTo>
                    <a:pt x="14235719" y="8190768"/>
                  </a:lnTo>
                  <a:lnTo>
                    <a:pt x="14238336" y="8188333"/>
                  </a:lnTo>
                  <a:lnTo>
                    <a:pt x="14238234" y="8183950"/>
                  </a:lnTo>
                  <a:lnTo>
                    <a:pt x="14235799" y="8181333"/>
                  </a:lnTo>
                  <a:lnTo>
                    <a:pt x="14232503" y="8177954"/>
                  </a:lnTo>
                  <a:lnTo>
                    <a:pt x="14230069" y="8175337"/>
                  </a:lnTo>
                  <a:close/>
                </a:path>
                <a:path w="18339435" h="10542905">
                  <a:moveTo>
                    <a:pt x="14168392" y="8112728"/>
                  </a:moveTo>
                  <a:lnTo>
                    <a:pt x="14164009" y="8112830"/>
                  </a:lnTo>
                  <a:lnTo>
                    <a:pt x="14158775" y="8117701"/>
                  </a:lnTo>
                  <a:lnTo>
                    <a:pt x="14158878" y="8122085"/>
                  </a:lnTo>
                  <a:lnTo>
                    <a:pt x="14161314" y="8124702"/>
                  </a:lnTo>
                  <a:lnTo>
                    <a:pt x="14164607" y="8128080"/>
                  </a:lnTo>
                  <a:lnTo>
                    <a:pt x="14165133" y="8128699"/>
                  </a:lnTo>
                  <a:lnTo>
                    <a:pt x="14169137" y="8130407"/>
                  </a:lnTo>
                  <a:lnTo>
                    <a:pt x="14172045" y="8130069"/>
                  </a:lnTo>
                  <a:lnTo>
                    <a:pt x="14174043" y="8128159"/>
                  </a:lnTo>
                  <a:lnTo>
                    <a:pt x="14176660" y="8125724"/>
                  </a:lnTo>
                  <a:lnTo>
                    <a:pt x="14176555" y="8121340"/>
                  </a:lnTo>
                  <a:lnTo>
                    <a:pt x="14174121" y="8118723"/>
                  </a:lnTo>
                  <a:lnTo>
                    <a:pt x="14170828" y="8115345"/>
                  </a:lnTo>
                  <a:lnTo>
                    <a:pt x="14168392" y="8112728"/>
                  </a:lnTo>
                  <a:close/>
                </a:path>
                <a:path w="18339435" h="10542905">
                  <a:moveTo>
                    <a:pt x="14106859" y="8049784"/>
                  </a:moveTo>
                  <a:lnTo>
                    <a:pt x="14102474" y="8049887"/>
                  </a:lnTo>
                  <a:lnTo>
                    <a:pt x="14097241" y="8054757"/>
                  </a:lnTo>
                  <a:lnTo>
                    <a:pt x="14097343" y="8059141"/>
                  </a:lnTo>
                  <a:lnTo>
                    <a:pt x="14099777" y="8061757"/>
                  </a:lnTo>
                  <a:lnTo>
                    <a:pt x="14103072" y="8065135"/>
                  </a:lnTo>
                  <a:lnTo>
                    <a:pt x="14103597" y="8065755"/>
                  </a:lnTo>
                  <a:lnTo>
                    <a:pt x="14107603" y="8067463"/>
                  </a:lnTo>
                  <a:lnTo>
                    <a:pt x="14110511" y="8067125"/>
                  </a:lnTo>
                  <a:lnTo>
                    <a:pt x="14112510" y="8065216"/>
                  </a:lnTo>
                  <a:lnTo>
                    <a:pt x="14115126" y="8062781"/>
                  </a:lnTo>
                  <a:lnTo>
                    <a:pt x="14115023" y="8058396"/>
                  </a:lnTo>
                  <a:lnTo>
                    <a:pt x="14112587" y="8055779"/>
                  </a:lnTo>
                  <a:lnTo>
                    <a:pt x="14109294" y="8052401"/>
                  </a:lnTo>
                  <a:lnTo>
                    <a:pt x="14106859" y="8049784"/>
                  </a:lnTo>
                  <a:close/>
                </a:path>
                <a:path w="18339435" h="10542905">
                  <a:moveTo>
                    <a:pt x="14045659" y="7986984"/>
                  </a:moveTo>
                  <a:lnTo>
                    <a:pt x="14041276" y="7987086"/>
                  </a:lnTo>
                  <a:lnTo>
                    <a:pt x="14036041" y="7991956"/>
                  </a:lnTo>
                  <a:lnTo>
                    <a:pt x="14036143" y="7996340"/>
                  </a:lnTo>
                  <a:lnTo>
                    <a:pt x="14038578" y="7998957"/>
                  </a:lnTo>
                  <a:lnTo>
                    <a:pt x="14041872" y="8002335"/>
                  </a:lnTo>
                  <a:lnTo>
                    <a:pt x="14042397" y="8002953"/>
                  </a:lnTo>
                  <a:lnTo>
                    <a:pt x="14046404" y="8004662"/>
                  </a:lnTo>
                  <a:lnTo>
                    <a:pt x="14049310" y="8004323"/>
                  </a:lnTo>
                  <a:lnTo>
                    <a:pt x="14051307" y="8002414"/>
                  </a:lnTo>
                  <a:lnTo>
                    <a:pt x="14053924" y="7999979"/>
                  </a:lnTo>
                  <a:lnTo>
                    <a:pt x="14053822" y="7995595"/>
                  </a:lnTo>
                  <a:lnTo>
                    <a:pt x="14051388" y="7992979"/>
                  </a:lnTo>
                  <a:lnTo>
                    <a:pt x="14048094" y="7989601"/>
                  </a:lnTo>
                  <a:lnTo>
                    <a:pt x="14045659" y="7986984"/>
                  </a:lnTo>
                  <a:close/>
                </a:path>
                <a:path w="18339435" h="10542905">
                  <a:moveTo>
                    <a:pt x="13984887" y="7923181"/>
                  </a:moveTo>
                  <a:lnTo>
                    <a:pt x="13980501" y="7923284"/>
                  </a:lnTo>
                  <a:lnTo>
                    <a:pt x="13975267" y="7928153"/>
                  </a:lnTo>
                  <a:lnTo>
                    <a:pt x="13975371" y="7932538"/>
                  </a:lnTo>
                  <a:lnTo>
                    <a:pt x="13977807" y="7935155"/>
                  </a:lnTo>
                  <a:lnTo>
                    <a:pt x="13981100" y="7938533"/>
                  </a:lnTo>
                  <a:lnTo>
                    <a:pt x="13981483" y="7939485"/>
                  </a:lnTo>
                  <a:lnTo>
                    <a:pt x="13983151" y="7940197"/>
                  </a:lnTo>
                  <a:lnTo>
                    <a:pt x="13983294" y="7939863"/>
                  </a:lnTo>
                  <a:lnTo>
                    <a:pt x="13985631" y="7940860"/>
                  </a:lnTo>
                  <a:lnTo>
                    <a:pt x="13988537" y="7940521"/>
                  </a:lnTo>
                  <a:lnTo>
                    <a:pt x="13990535" y="7938612"/>
                  </a:lnTo>
                  <a:lnTo>
                    <a:pt x="13993152" y="7936177"/>
                  </a:lnTo>
                  <a:lnTo>
                    <a:pt x="13993051" y="7931793"/>
                  </a:lnTo>
                  <a:lnTo>
                    <a:pt x="13990615" y="7929176"/>
                  </a:lnTo>
                  <a:lnTo>
                    <a:pt x="13987322" y="7925798"/>
                  </a:lnTo>
                  <a:lnTo>
                    <a:pt x="13984887" y="7923181"/>
                  </a:lnTo>
                  <a:close/>
                </a:path>
                <a:path w="18339435" h="10542905">
                  <a:moveTo>
                    <a:pt x="13924447" y="7859521"/>
                  </a:moveTo>
                  <a:lnTo>
                    <a:pt x="13920063" y="7859624"/>
                  </a:lnTo>
                  <a:lnTo>
                    <a:pt x="13914829" y="7864494"/>
                  </a:lnTo>
                  <a:lnTo>
                    <a:pt x="13914931" y="7868877"/>
                  </a:lnTo>
                  <a:lnTo>
                    <a:pt x="13917366" y="7871494"/>
                  </a:lnTo>
                  <a:lnTo>
                    <a:pt x="13920660" y="7874872"/>
                  </a:lnTo>
                  <a:lnTo>
                    <a:pt x="13921043" y="7875825"/>
                  </a:lnTo>
                  <a:lnTo>
                    <a:pt x="13922712" y="7876537"/>
                  </a:lnTo>
                  <a:lnTo>
                    <a:pt x="13922855" y="7876203"/>
                  </a:lnTo>
                  <a:lnTo>
                    <a:pt x="13925191" y="7877199"/>
                  </a:lnTo>
                  <a:lnTo>
                    <a:pt x="13928099" y="7876862"/>
                  </a:lnTo>
                  <a:lnTo>
                    <a:pt x="13930097" y="7874952"/>
                  </a:lnTo>
                  <a:lnTo>
                    <a:pt x="13932714" y="7872518"/>
                  </a:lnTo>
                  <a:lnTo>
                    <a:pt x="13932610" y="7868133"/>
                  </a:lnTo>
                  <a:lnTo>
                    <a:pt x="13930175" y="7865515"/>
                  </a:lnTo>
                  <a:lnTo>
                    <a:pt x="13926881" y="7862138"/>
                  </a:lnTo>
                  <a:lnTo>
                    <a:pt x="13924447" y="7859521"/>
                  </a:lnTo>
                  <a:close/>
                </a:path>
                <a:path w="18339435" h="10542905">
                  <a:moveTo>
                    <a:pt x="13864483" y="7795669"/>
                  </a:moveTo>
                  <a:lnTo>
                    <a:pt x="13860099" y="7795772"/>
                  </a:lnTo>
                  <a:lnTo>
                    <a:pt x="13857482" y="7798207"/>
                  </a:lnTo>
                  <a:lnTo>
                    <a:pt x="13854531" y="7800499"/>
                  </a:lnTo>
                  <a:lnTo>
                    <a:pt x="13854635" y="7804884"/>
                  </a:lnTo>
                  <a:lnTo>
                    <a:pt x="13857069" y="7807501"/>
                  </a:lnTo>
                  <a:lnTo>
                    <a:pt x="13860363" y="7810878"/>
                  </a:lnTo>
                  <a:lnTo>
                    <a:pt x="13860746" y="7811831"/>
                  </a:lnTo>
                  <a:lnTo>
                    <a:pt x="13864753" y="7813540"/>
                  </a:lnTo>
                  <a:lnTo>
                    <a:pt x="13867658" y="7813202"/>
                  </a:lnTo>
                  <a:lnTo>
                    <a:pt x="13869657" y="7811292"/>
                  </a:lnTo>
                  <a:lnTo>
                    <a:pt x="13872274" y="7808857"/>
                  </a:lnTo>
                  <a:lnTo>
                    <a:pt x="13872504" y="7804614"/>
                  </a:lnTo>
                  <a:lnTo>
                    <a:pt x="13870069" y="7801998"/>
                  </a:lnTo>
                  <a:lnTo>
                    <a:pt x="13866775" y="7798620"/>
                  </a:lnTo>
                  <a:lnTo>
                    <a:pt x="13864483" y="7795669"/>
                  </a:lnTo>
                  <a:close/>
                </a:path>
                <a:path w="18339435" h="10542905">
                  <a:moveTo>
                    <a:pt x="13804187" y="7731676"/>
                  </a:moveTo>
                  <a:lnTo>
                    <a:pt x="13799946" y="7731445"/>
                  </a:lnTo>
                  <a:lnTo>
                    <a:pt x="13794712" y="7736315"/>
                  </a:lnTo>
                  <a:lnTo>
                    <a:pt x="13794480" y="7740556"/>
                  </a:lnTo>
                  <a:lnTo>
                    <a:pt x="13796914" y="7743172"/>
                  </a:lnTo>
                  <a:lnTo>
                    <a:pt x="13800207" y="7746551"/>
                  </a:lnTo>
                  <a:lnTo>
                    <a:pt x="13800590" y="7747503"/>
                  </a:lnTo>
                  <a:lnTo>
                    <a:pt x="13804596" y="7749212"/>
                  </a:lnTo>
                  <a:lnTo>
                    <a:pt x="13807506" y="7748874"/>
                  </a:lnTo>
                  <a:lnTo>
                    <a:pt x="13809503" y="7746965"/>
                  </a:lnTo>
                  <a:lnTo>
                    <a:pt x="13812120" y="7744529"/>
                  </a:lnTo>
                  <a:lnTo>
                    <a:pt x="13812351" y="7740288"/>
                  </a:lnTo>
                  <a:lnTo>
                    <a:pt x="13809915" y="7737671"/>
                  </a:lnTo>
                  <a:lnTo>
                    <a:pt x="13806622" y="7734293"/>
                  </a:lnTo>
                  <a:lnTo>
                    <a:pt x="13804187" y="7731676"/>
                  </a:lnTo>
                  <a:close/>
                </a:path>
                <a:path w="18339435" h="10542905">
                  <a:moveTo>
                    <a:pt x="13744032" y="7667348"/>
                  </a:moveTo>
                  <a:lnTo>
                    <a:pt x="13739790" y="7667117"/>
                  </a:lnTo>
                  <a:lnTo>
                    <a:pt x="13734556" y="7671986"/>
                  </a:lnTo>
                  <a:lnTo>
                    <a:pt x="13734328" y="7676229"/>
                  </a:lnTo>
                  <a:lnTo>
                    <a:pt x="13736761" y="7678845"/>
                  </a:lnTo>
                  <a:lnTo>
                    <a:pt x="13740054" y="7682223"/>
                  </a:lnTo>
                  <a:lnTo>
                    <a:pt x="13740438" y="7683176"/>
                  </a:lnTo>
                  <a:lnTo>
                    <a:pt x="13744444" y="7684885"/>
                  </a:lnTo>
                  <a:lnTo>
                    <a:pt x="13747350" y="7684546"/>
                  </a:lnTo>
                  <a:lnTo>
                    <a:pt x="13749348" y="7682636"/>
                  </a:lnTo>
                  <a:lnTo>
                    <a:pt x="13751964" y="7680201"/>
                  </a:lnTo>
                  <a:lnTo>
                    <a:pt x="13752198" y="7675960"/>
                  </a:lnTo>
                  <a:lnTo>
                    <a:pt x="13749762" y="7673343"/>
                  </a:lnTo>
                  <a:lnTo>
                    <a:pt x="13746466" y="7669965"/>
                  </a:lnTo>
                  <a:lnTo>
                    <a:pt x="13744032" y="7667348"/>
                  </a:lnTo>
                  <a:close/>
                </a:path>
                <a:path w="18339435" h="10542905">
                  <a:moveTo>
                    <a:pt x="13684213" y="7603163"/>
                  </a:moveTo>
                  <a:lnTo>
                    <a:pt x="13679829" y="7603266"/>
                  </a:lnTo>
                  <a:lnTo>
                    <a:pt x="13677212" y="7605701"/>
                  </a:lnTo>
                  <a:lnTo>
                    <a:pt x="13674260" y="7607993"/>
                  </a:lnTo>
                  <a:lnTo>
                    <a:pt x="13674362" y="7612377"/>
                  </a:lnTo>
                  <a:lnTo>
                    <a:pt x="13676797" y="7614993"/>
                  </a:lnTo>
                  <a:lnTo>
                    <a:pt x="13680090" y="7618371"/>
                  </a:lnTo>
                  <a:lnTo>
                    <a:pt x="13680473" y="7619324"/>
                  </a:lnTo>
                  <a:lnTo>
                    <a:pt x="13684480" y="7621033"/>
                  </a:lnTo>
                  <a:lnTo>
                    <a:pt x="13687386" y="7620694"/>
                  </a:lnTo>
                  <a:lnTo>
                    <a:pt x="13689384" y="7618785"/>
                  </a:lnTo>
                  <a:lnTo>
                    <a:pt x="13692335" y="7616492"/>
                  </a:lnTo>
                  <a:lnTo>
                    <a:pt x="13692234" y="7612109"/>
                  </a:lnTo>
                  <a:lnTo>
                    <a:pt x="13689798" y="7609491"/>
                  </a:lnTo>
                  <a:lnTo>
                    <a:pt x="13686504" y="7606114"/>
                  </a:lnTo>
                  <a:lnTo>
                    <a:pt x="13684213" y="7603163"/>
                  </a:lnTo>
                  <a:close/>
                </a:path>
                <a:path w="18339435" h="10542905">
                  <a:moveTo>
                    <a:pt x="13623580" y="7539025"/>
                  </a:moveTo>
                  <a:lnTo>
                    <a:pt x="13619196" y="7539129"/>
                  </a:lnTo>
                  <a:lnTo>
                    <a:pt x="13613963" y="7543999"/>
                  </a:lnTo>
                  <a:lnTo>
                    <a:pt x="13614067" y="7548384"/>
                  </a:lnTo>
                  <a:lnTo>
                    <a:pt x="13616501" y="7551000"/>
                  </a:lnTo>
                  <a:lnTo>
                    <a:pt x="13619795" y="7554377"/>
                  </a:lnTo>
                  <a:lnTo>
                    <a:pt x="13620178" y="7555330"/>
                  </a:lnTo>
                  <a:lnTo>
                    <a:pt x="13621847" y="7556042"/>
                  </a:lnTo>
                  <a:lnTo>
                    <a:pt x="13621990" y="7555708"/>
                  </a:lnTo>
                  <a:lnTo>
                    <a:pt x="13624327" y="7556705"/>
                  </a:lnTo>
                  <a:lnTo>
                    <a:pt x="13627233" y="7556367"/>
                  </a:lnTo>
                  <a:lnTo>
                    <a:pt x="13629231" y="7554457"/>
                  </a:lnTo>
                  <a:lnTo>
                    <a:pt x="13631847" y="7552022"/>
                  </a:lnTo>
                  <a:lnTo>
                    <a:pt x="13631745" y="7547638"/>
                  </a:lnTo>
                  <a:lnTo>
                    <a:pt x="13629311" y="7545021"/>
                  </a:lnTo>
                  <a:lnTo>
                    <a:pt x="13626015" y="7541643"/>
                  </a:lnTo>
                  <a:lnTo>
                    <a:pt x="13623580" y="7539025"/>
                  </a:lnTo>
                  <a:close/>
                </a:path>
                <a:path w="18339435" h="10542905">
                  <a:moveTo>
                    <a:pt x="13562665" y="7475558"/>
                  </a:moveTo>
                  <a:lnTo>
                    <a:pt x="13558282" y="7475660"/>
                  </a:lnTo>
                  <a:lnTo>
                    <a:pt x="13553047" y="7480530"/>
                  </a:lnTo>
                  <a:lnTo>
                    <a:pt x="13553149" y="7484913"/>
                  </a:lnTo>
                  <a:lnTo>
                    <a:pt x="13555585" y="7487530"/>
                  </a:lnTo>
                  <a:lnTo>
                    <a:pt x="13558878" y="7490908"/>
                  </a:lnTo>
                  <a:lnTo>
                    <a:pt x="13559405" y="7491528"/>
                  </a:lnTo>
                  <a:lnTo>
                    <a:pt x="13563409" y="7493236"/>
                  </a:lnTo>
                  <a:lnTo>
                    <a:pt x="13566317" y="7492898"/>
                  </a:lnTo>
                  <a:lnTo>
                    <a:pt x="13568316" y="7490989"/>
                  </a:lnTo>
                  <a:lnTo>
                    <a:pt x="13570933" y="7488554"/>
                  </a:lnTo>
                  <a:lnTo>
                    <a:pt x="13570829" y="7484169"/>
                  </a:lnTo>
                  <a:lnTo>
                    <a:pt x="13568394" y="7481552"/>
                  </a:lnTo>
                  <a:lnTo>
                    <a:pt x="13565100" y="7478174"/>
                  </a:lnTo>
                  <a:lnTo>
                    <a:pt x="13562665" y="7475558"/>
                  </a:lnTo>
                  <a:close/>
                </a:path>
                <a:path w="18339435" h="10542905">
                  <a:moveTo>
                    <a:pt x="13501751" y="7412089"/>
                  </a:moveTo>
                  <a:lnTo>
                    <a:pt x="13497366" y="7412192"/>
                  </a:lnTo>
                  <a:lnTo>
                    <a:pt x="13492133" y="7417062"/>
                  </a:lnTo>
                  <a:lnTo>
                    <a:pt x="13492235" y="7421445"/>
                  </a:lnTo>
                  <a:lnTo>
                    <a:pt x="13494669" y="7424062"/>
                  </a:lnTo>
                  <a:lnTo>
                    <a:pt x="13497964" y="7427441"/>
                  </a:lnTo>
                  <a:lnTo>
                    <a:pt x="13498488" y="7428059"/>
                  </a:lnTo>
                  <a:lnTo>
                    <a:pt x="13502494" y="7429768"/>
                  </a:lnTo>
                  <a:lnTo>
                    <a:pt x="13505401" y="7429429"/>
                  </a:lnTo>
                  <a:lnTo>
                    <a:pt x="13507399" y="7427519"/>
                  </a:lnTo>
                  <a:lnTo>
                    <a:pt x="13510016" y="7425085"/>
                  </a:lnTo>
                  <a:lnTo>
                    <a:pt x="13509914" y="7420701"/>
                  </a:lnTo>
                  <a:lnTo>
                    <a:pt x="13507479" y="7418084"/>
                  </a:lnTo>
                  <a:lnTo>
                    <a:pt x="13504185" y="7414706"/>
                  </a:lnTo>
                  <a:lnTo>
                    <a:pt x="13501751" y="7412089"/>
                  </a:lnTo>
                  <a:close/>
                </a:path>
                <a:path w="18339435" h="10542905">
                  <a:moveTo>
                    <a:pt x="13440693" y="7348955"/>
                  </a:moveTo>
                  <a:lnTo>
                    <a:pt x="13436307" y="7349056"/>
                  </a:lnTo>
                  <a:lnTo>
                    <a:pt x="13431074" y="7353927"/>
                  </a:lnTo>
                  <a:lnTo>
                    <a:pt x="13431177" y="7358310"/>
                  </a:lnTo>
                  <a:lnTo>
                    <a:pt x="13433613" y="7360927"/>
                  </a:lnTo>
                  <a:lnTo>
                    <a:pt x="13436906" y="7364305"/>
                  </a:lnTo>
                  <a:lnTo>
                    <a:pt x="13437432" y="7364924"/>
                  </a:lnTo>
                  <a:lnTo>
                    <a:pt x="13441438" y="7366633"/>
                  </a:lnTo>
                  <a:lnTo>
                    <a:pt x="13444344" y="7366295"/>
                  </a:lnTo>
                  <a:lnTo>
                    <a:pt x="13446341" y="7364385"/>
                  </a:lnTo>
                  <a:lnTo>
                    <a:pt x="13448958" y="7361950"/>
                  </a:lnTo>
                  <a:lnTo>
                    <a:pt x="13448857" y="7357566"/>
                  </a:lnTo>
                  <a:lnTo>
                    <a:pt x="13446422" y="7354949"/>
                  </a:lnTo>
                  <a:lnTo>
                    <a:pt x="13443129" y="7351572"/>
                  </a:lnTo>
                  <a:lnTo>
                    <a:pt x="13440693" y="7348955"/>
                  </a:lnTo>
                  <a:close/>
                </a:path>
                <a:path w="18339435" h="10542905">
                  <a:moveTo>
                    <a:pt x="13379016" y="7286344"/>
                  </a:moveTo>
                  <a:lnTo>
                    <a:pt x="13374632" y="7286448"/>
                  </a:lnTo>
                  <a:lnTo>
                    <a:pt x="13369397" y="7291317"/>
                  </a:lnTo>
                  <a:lnTo>
                    <a:pt x="13369502" y="7295701"/>
                  </a:lnTo>
                  <a:lnTo>
                    <a:pt x="13371936" y="7298318"/>
                  </a:lnTo>
                  <a:lnTo>
                    <a:pt x="13375230" y="7301696"/>
                  </a:lnTo>
                  <a:lnTo>
                    <a:pt x="13375755" y="7302315"/>
                  </a:lnTo>
                  <a:lnTo>
                    <a:pt x="13379761" y="7304023"/>
                  </a:lnTo>
                  <a:lnTo>
                    <a:pt x="13382668" y="7303685"/>
                  </a:lnTo>
                  <a:lnTo>
                    <a:pt x="13384666" y="7301775"/>
                  </a:lnTo>
                  <a:lnTo>
                    <a:pt x="13387283" y="7299341"/>
                  </a:lnTo>
                  <a:lnTo>
                    <a:pt x="13387179" y="7294956"/>
                  </a:lnTo>
                  <a:lnTo>
                    <a:pt x="13384743" y="7292339"/>
                  </a:lnTo>
                  <a:lnTo>
                    <a:pt x="13381450" y="7288961"/>
                  </a:lnTo>
                  <a:lnTo>
                    <a:pt x="13379016" y="7286344"/>
                  </a:lnTo>
                  <a:close/>
                </a:path>
                <a:path w="18339435" h="10542905">
                  <a:moveTo>
                    <a:pt x="13317339" y="7223735"/>
                  </a:moveTo>
                  <a:lnTo>
                    <a:pt x="13312955" y="7223838"/>
                  </a:lnTo>
                  <a:lnTo>
                    <a:pt x="13307721" y="7228707"/>
                  </a:lnTo>
                  <a:lnTo>
                    <a:pt x="13307823" y="7233091"/>
                  </a:lnTo>
                  <a:lnTo>
                    <a:pt x="13310258" y="7235708"/>
                  </a:lnTo>
                  <a:lnTo>
                    <a:pt x="13313554" y="7239087"/>
                  </a:lnTo>
                  <a:lnTo>
                    <a:pt x="13314080" y="7239706"/>
                  </a:lnTo>
                  <a:lnTo>
                    <a:pt x="13318083" y="7241413"/>
                  </a:lnTo>
                  <a:lnTo>
                    <a:pt x="13320991" y="7241075"/>
                  </a:lnTo>
                  <a:lnTo>
                    <a:pt x="13322990" y="7239165"/>
                  </a:lnTo>
                  <a:lnTo>
                    <a:pt x="13325607" y="7236731"/>
                  </a:lnTo>
                  <a:lnTo>
                    <a:pt x="13325502" y="7232347"/>
                  </a:lnTo>
                  <a:lnTo>
                    <a:pt x="13323068" y="7229730"/>
                  </a:lnTo>
                  <a:lnTo>
                    <a:pt x="13319773" y="7226351"/>
                  </a:lnTo>
                  <a:lnTo>
                    <a:pt x="13317339" y="7223735"/>
                  </a:lnTo>
                  <a:close/>
                </a:path>
                <a:path w="18339435" h="10542905">
                  <a:moveTo>
                    <a:pt x="13254710" y="7161508"/>
                  </a:moveTo>
                  <a:lnTo>
                    <a:pt x="13250660" y="7161753"/>
                  </a:lnTo>
                  <a:lnTo>
                    <a:pt x="13248043" y="7164188"/>
                  </a:lnTo>
                  <a:lnTo>
                    <a:pt x="13245284" y="7166956"/>
                  </a:lnTo>
                  <a:lnTo>
                    <a:pt x="13245529" y="7171007"/>
                  </a:lnTo>
                  <a:lnTo>
                    <a:pt x="13247964" y="7173624"/>
                  </a:lnTo>
                  <a:lnTo>
                    <a:pt x="13251259" y="7177002"/>
                  </a:lnTo>
                  <a:lnTo>
                    <a:pt x="13251785" y="7177621"/>
                  </a:lnTo>
                  <a:lnTo>
                    <a:pt x="13253452" y="7178332"/>
                  </a:lnTo>
                  <a:lnTo>
                    <a:pt x="13253309" y="7178666"/>
                  </a:lnTo>
                  <a:lnTo>
                    <a:pt x="13255646" y="7179663"/>
                  </a:lnTo>
                  <a:lnTo>
                    <a:pt x="13258696" y="7178991"/>
                  </a:lnTo>
                  <a:lnTo>
                    <a:pt x="13260694" y="7177082"/>
                  </a:lnTo>
                  <a:lnTo>
                    <a:pt x="13263454" y="7174313"/>
                  </a:lnTo>
                  <a:lnTo>
                    <a:pt x="13263207" y="7170262"/>
                  </a:lnTo>
                  <a:lnTo>
                    <a:pt x="13260773" y="7167645"/>
                  </a:lnTo>
                  <a:lnTo>
                    <a:pt x="13257480" y="7164267"/>
                  </a:lnTo>
                  <a:lnTo>
                    <a:pt x="13254710" y="7161508"/>
                  </a:lnTo>
                  <a:close/>
                </a:path>
                <a:path w="18339435" h="10542905">
                  <a:moveTo>
                    <a:pt x="13192272" y="7099758"/>
                  </a:moveTo>
                  <a:lnTo>
                    <a:pt x="13188223" y="7100003"/>
                  </a:lnTo>
                  <a:lnTo>
                    <a:pt x="13185605" y="7102438"/>
                  </a:lnTo>
                  <a:lnTo>
                    <a:pt x="13182847" y="7105207"/>
                  </a:lnTo>
                  <a:lnTo>
                    <a:pt x="13183091" y="7109257"/>
                  </a:lnTo>
                  <a:lnTo>
                    <a:pt x="13185527" y="7111874"/>
                  </a:lnTo>
                  <a:lnTo>
                    <a:pt x="13188820" y="7115251"/>
                  </a:lnTo>
                  <a:lnTo>
                    <a:pt x="13189680" y="7116012"/>
                  </a:lnTo>
                  <a:lnTo>
                    <a:pt x="13191015" y="7116582"/>
                  </a:lnTo>
                  <a:lnTo>
                    <a:pt x="13190873" y="7116916"/>
                  </a:lnTo>
                  <a:lnTo>
                    <a:pt x="13193209" y="7117912"/>
                  </a:lnTo>
                  <a:lnTo>
                    <a:pt x="13196258" y="7117240"/>
                  </a:lnTo>
                  <a:lnTo>
                    <a:pt x="13198255" y="7115331"/>
                  </a:lnTo>
                  <a:lnTo>
                    <a:pt x="13201015" y="7112562"/>
                  </a:lnTo>
                  <a:lnTo>
                    <a:pt x="13200771" y="7108512"/>
                  </a:lnTo>
                  <a:lnTo>
                    <a:pt x="13198337" y="7105895"/>
                  </a:lnTo>
                  <a:lnTo>
                    <a:pt x="13195042" y="7102517"/>
                  </a:lnTo>
                  <a:lnTo>
                    <a:pt x="13192272" y="7099758"/>
                  </a:lnTo>
                  <a:close/>
                </a:path>
                <a:path w="18339435" h="10542905">
                  <a:moveTo>
                    <a:pt x="13128741" y="7038724"/>
                  </a:moveTo>
                  <a:lnTo>
                    <a:pt x="13124691" y="7038969"/>
                  </a:lnTo>
                  <a:lnTo>
                    <a:pt x="13122074" y="7041404"/>
                  </a:lnTo>
                  <a:lnTo>
                    <a:pt x="13119648" y="7044315"/>
                  </a:lnTo>
                  <a:lnTo>
                    <a:pt x="13119892" y="7048365"/>
                  </a:lnTo>
                  <a:lnTo>
                    <a:pt x="13122328" y="7050983"/>
                  </a:lnTo>
                  <a:lnTo>
                    <a:pt x="13126625" y="7054788"/>
                  </a:lnTo>
                  <a:lnTo>
                    <a:pt x="13130295" y="7056354"/>
                  </a:lnTo>
                  <a:lnTo>
                    <a:pt x="13133343" y="7055681"/>
                  </a:lnTo>
                  <a:lnTo>
                    <a:pt x="13135343" y="7053772"/>
                  </a:lnTo>
                  <a:lnTo>
                    <a:pt x="13137768" y="7050861"/>
                  </a:lnTo>
                  <a:lnTo>
                    <a:pt x="13137523" y="7046811"/>
                  </a:lnTo>
                  <a:lnTo>
                    <a:pt x="13135087" y="7044194"/>
                  </a:lnTo>
                  <a:lnTo>
                    <a:pt x="13131652" y="7041149"/>
                  </a:lnTo>
                  <a:lnTo>
                    <a:pt x="13128741" y="7038724"/>
                  </a:lnTo>
                  <a:close/>
                </a:path>
                <a:path w="18339435" h="10542905">
                  <a:moveTo>
                    <a:pt x="13065876" y="6977975"/>
                  </a:moveTo>
                  <a:lnTo>
                    <a:pt x="13061969" y="6977886"/>
                  </a:lnTo>
                  <a:lnTo>
                    <a:pt x="13059209" y="6980655"/>
                  </a:lnTo>
                  <a:lnTo>
                    <a:pt x="13056783" y="6983566"/>
                  </a:lnTo>
                  <a:lnTo>
                    <a:pt x="13056694" y="6987474"/>
                  </a:lnTo>
                  <a:lnTo>
                    <a:pt x="13059463" y="6990234"/>
                  </a:lnTo>
                  <a:lnTo>
                    <a:pt x="13062899" y="6993277"/>
                  </a:lnTo>
                  <a:lnTo>
                    <a:pt x="13063426" y="6993896"/>
                  </a:lnTo>
                  <a:lnTo>
                    <a:pt x="13067430" y="6995605"/>
                  </a:lnTo>
                  <a:lnTo>
                    <a:pt x="13070478" y="6994932"/>
                  </a:lnTo>
                  <a:lnTo>
                    <a:pt x="13072478" y="6993023"/>
                  </a:lnTo>
                  <a:lnTo>
                    <a:pt x="13074904" y="6990112"/>
                  </a:lnTo>
                  <a:lnTo>
                    <a:pt x="13074992" y="6986204"/>
                  </a:lnTo>
                  <a:lnTo>
                    <a:pt x="13072223" y="6983444"/>
                  </a:lnTo>
                  <a:lnTo>
                    <a:pt x="13068787" y="6980400"/>
                  </a:lnTo>
                  <a:lnTo>
                    <a:pt x="13065876" y="6977975"/>
                  </a:lnTo>
                  <a:close/>
                </a:path>
                <a:path w="18339435" h="10542905">
                  <a:moveTo>
                    <a:pt x="13001916" y="6917942"/>
                  </a:moveTo>
                  <a:lnTo>
                    <a:pt x="12997674" y="6917711"/>
                  </a:lnTo>
                  <a:lnTo>
                    <a:pt x="12992824" y="6923533"/>
                  </a:lnTo>
                  <a:lnTo>
                    <a:pt x="12992593" y="6927776"/>
                  </a:lnTo>
                  <a:lnTo>
                    <a:pt x="12995503" y="6930201"/>
                  </a:lnTo>
                  <a:lnTo>
                    <a:pt x="12998941" y="6933245"/>
                  </a:lnTo>
                  <a:lnTo>
                    <a:pt x="12999465" y="6933863"/>
                  </a:lnTo>
                  <a:lnTo>
                    <a:pt x="13003472" y="6935572"/>
                  </a:lnTo>
                  <a:lnTo>
                    <a:pt x="13006519" y="6934900"/>
                  </a:lnTo>
                  <a:lnTo>
                    <a:pt x="13008518" y="6932990"/>
                  </a:lnTo>
                  <a:lnTo>
                    <a:pt x="13010944" y="6930079"/>
                  </a:lnTo>
                  <a:lnTo>
                    <a:pt x="13011175" y="6925837"/>
                  </a:lnTo>
                  <a:lnTo>
                    <a:pt x="13008264" y="6923413"/>
                  </a:lnTo>
                  <a:lnTo>
                    <a:pt x="13004828" y="6920368"/>
                  </a:lnTo>
                  <a:lnTo>
                    <a:pt x="13001916" y="6917942"/>
                  </a:lnTo>
                  <a:close/>
                </a:path>
                <a:path w="18339435" h="10542905">
                  <a:moveTo>
                    <a:pt x="12937146" y="6857959"/>
                  </a:moveTo>
                  <a:lnTo>
                    <a:pt x="12932954" y="6858538"/>
                  </a:lnTo>
                  <a:lnTo>
                    <a:pt x="12927721" y="6863408"/>
                  </a:lnTo>
                  <a:lnTo>
                    <a:pt x="12927823" y="6867791"/>
                  </a:lnTo>
                  <a:lnTo>
                    <a:pt x="12930735" y="6870217"/>
                  </a:lnTo>
                  <a:lnTo>
                    <a:pt x="12934171" y="6873262"/>
                  </a:lnTo>
                  <a:lnTo>
                    <a:pt x="12934696" y="6873880"/>
                  </a:lnTo>
                  <a:lnTo>
                    <a:pt x="12938368" y="6875447"/>
                  </a:lnTo>
                  <a:lnTo>
                    <a:pt x="12941275" y="6875108"/>
                  </a:lnTo>
                  <a:lnTo>
                    <a:pt x="12943415" y="6872865"/>
                  </a:lnTo>
                  <a:lnTo>
                    <a:pt x="12946031" y="6870429"/>
                  </a:lnTo>
                  <a:lnTo>
                    <a:pt x="12945928" y="6866046"/>
                  </a:lnTo>
                  <a:lnTo>
                    <a:pt x="12943018" y="6863620"/>
                  </a:lnTo>
                  <a:lnTo>
                    <a:pt x="12939582" y="6860576"/>
                  </a:lnTo>
                  <a:lnTo>
                    <a:pt x="12937146" y="6857959"/>
                  </a:lnTo>
                  <a:close/>
                </a:path>
                <a:path w="18339435" h="10542905">
                  <a:moveTo>
                    <a:pt x="12871665" y="6799645"/>
                  </a:moveTo>
                  <a:lnTo>
                    <a:pt x="12867282" y="6799748"/>
                  </a:lnTo>
                  <a:lnTo>
                    <a:pt x="12864856" y="6802659"/>
                  </a:lnTo>
                  <a:lnTo>
                    <a:pt x="12862573" y="6805236"/>
                  </a:lnTo>
                  <a:lnTo>
                    <a:pt x="12862675" y="6809620"/>
                  </a:lnTo>
                  <a:lnTo>
                    <a:pt x="12865586" y="6812046"/>
                  </a:lnTo>
                  <a:lnTo>
                    <a:pt x="12869022" y="6815090"/>
                  </a:lnTo>
                  <a:lnTo>
                    <a:pt x="12873362" y="6816941"/>
                  </a:lnTo>
                  <a:lnTo>
                    <a:pt x="12876269" y="6816603"/>
                  </a:lnTo>
                  <a:lnTo>
                    <a:pt x="12878410" y="6814359"/>
                  </a:lnTo>
                  <a:lnTo>
                    <a:pt x="12880693" y="6811782"/>
                  </a:lnTo>
                  <a:lnTo>
                    <a:pt x="12880590" y="6807397"/>
                  </a:lnTo>
                  <a:lnTo>
                    <a:pt x="12877680" y="6804972"/>
                  </a:lnTo>
                  <a:lnTo>
                    <a:pt x="12871665" y="6799645"/>
                  </a:lnTo>
                  <a:close/>
                </a:path>
                <a:path w="18339435" h="10542905">
                  <a:moveTo>
                    <a:pt x="12805516" y="6741046"/>
                  </a:moveTo>
                  <a:lnTo>
                    <a:pt x="12801466" y="6741291"/>
                  </a:lnTo>
                  <a:lnTo>
                    <a:pt x="12796616" y="6747114"/>
                  </a:lnTo>
                  <a:lnTo>
                    <a:pt x="12796860" y="6751164"/>
                  </a:lnTo>
                  <a:lnTo>
                    <a:pt x="12799772" y="6753589"/>
                  </a:lnTo>
                  <a:lnTo>
                    <a:pt x="12803208" y="6756634"/>
                  </a:lnTo>
                  <a:lnTo>
                    <a:pt x="12805210" y="6757488"/>
                  </a:lnTo>
                  <a:lnTo>
                    <a:pt x="12805068" y="6757821"/>
                  </a:lnTo>
                  <a:lnTo>
                    <a:pt x="12807405" y="6758818"/>
                  </a:lnTo>
                  <a:lnTo>
                    <a:pt x="12810453" y="6758146"/>
                  </a:lnTo>
                  <a:lnTo>
                    <a:pt x="12812594" y="6755903"/>
                  </a:lnTo>
                  <a:lnTo>
                    <a:pt x="12815020" y="6752991"/>
                  </a:lnTo>
                  <a:lnTo>
                    <a:pt x="12814774" y="6748941"/>
                  </a:lnTo>
                  <a:lnTo>
                    <a:pt x="12811863" y="6746516"/>
                  </a:lnTo>
                  <a:lnTo>
                    <a:pt x="12808428" y="6743472"/>
                  </a:lnTo>
                  <a:lnTo>
                    <a:pt x="12805516" y="6741046"/>
                  </a:lnTo>
                  <a:close/>
                </a:path>
                <a:path w="18339435" h="10542905">
                  <a:moveTo>
                    <a:pt x="12739131" y="6683925"/>
                  </a:moveTo>
                  <a:lnTo>
                    <a:pt x="12735081" y="6684169"/>
                  </a:lnTo>
                  <a:lnTo>
                    <a:pt x="12730229" y="6689992"/>
                  </a:lnTo>
                  <a:lnTo>
                    <a:pt x="12730474" y="6694043"/>
                  </a:lnTo>
                  <a:lnTo>
                    <a:pt x="12733385" y="6696468"/>
                  </a:lnTo>
                  <a:lnTo>
                    <a:pt x="12736822" y="6699512"/>
                  </a:lnTo>
                  <a:lnTo>
                    <a:pt x="12738492" y="6700224"/>
                  </a:lnTo>
                  <a:lnTo>
                    <a:pt x="12738349" y="6700558"/>
                  </a:lnTo>
                  <a:lnTo>
                    <a:pt x="12741019" y="6701697"/>
                  </a:lnTo>
                  <a:lnTo>
                    <a:pt x="12744402" y="6701167"/>
                  </a:lnTo>
                  <a:lnTo>
                    <a:pt x="12746209" y="6698782"/>
                  </a:lnTo>
                  <a:lnTo>
                    <a:pt x="12748634" y="6695870"/>
                  </a:lnTo>
                  <a:lnTo>
                    <a:pt x="12748390" y="6691820"/>
                  </a:lnTo>
                  <a:lnTo>
                    <a:pt x="12745478" y="6689394"/>
                  </a:lnTo>
                  <a:lnTo>
                    <a:pt x="12742042" y="6686350"/>
                  </a:lnTo>
                  <a:lnTo>
                    <a:pt x="12739131" y="6683925"/>
                  </a:lnTo>
                  <a:close/>
                </a:path>
                <a:path w="18339435" h="10542905">
                  <a:moveTo>
                    <a:pt x="12671651" y="6627521"/>
                  </a:moveTo>
                  <a:lnTo>
                    <a:pt x="12667600" y="6627765"/>
                  </a:lnTo>
                  <a:lnTo>
                    <a:pt x="12662750" y="6633587"/>
                  </a:lnTo>
                  <a:lnTo>
                    <a:pt x="12662995" y="6637638"/>
                  </a:lnTo>
                  <a:lnTo>
                    <a:pt x="12665910" y="6640066"/>
                  </a:lnTo>
                  <a:lnTo>
                    <a:pt x="12669343" y="6643107"/>
                  </a:lnTo>
                  <a:lnTo>
                    <a:pt x="12671011" y="6643819"/>
                  </a:lnTo>
                  <a:lnTo>
                    <a:pt x="12670869" y="6644153"/>
                  </a:lnTo>
                  <a:lnTo>
                    <a:pt x="12673540" y="6645292"/>
                  </a:lnTo>
                  <a:lnTo>
                    <a:pt x="12676922" y="6644763"/>
                  </a:lnTo>
                  <a:lnTo>
                    <a:pt x="12678729" y="6642377"/>
                  </a:lnTo>
                  <a:lnTo>
                    <a:pt x="12681154" y="6639466"/>
                  </a:lnTo>
                  <a:lnTo>
                    <a:pt x="12680909" y="6635415"/>
                  </a:lnTo>
                  <a:lnTo>
                    <a:pt x="12677999" y="6632990"/>
                  </a:lnTo>
                  <a:lnTo>
                    <a:pt x="12674562" y="6629947"/>
                  </a:lnTo>
                  <a:lnTo>
                    <a:pt x="12671651" y="6627521"/>
                  </a:lnTo>
                  <a:close/>
                </a:path>
                <a:path w="18339435" h="10542905">
                  <a:moveTo>
                    <a:pt x="12603268" y="6572309"/>
                  </a:moveTo>
                  <a:lnTo>
                    <a:pt x="12598883" y="6572411"/>
                  </a:lnTo>
                  <a:lnTo>
                    <a:pt x="12594701" y="6578518"/>
                  </a:lnTo>
                  <a:lnTo>
                    <a:pt x="12594945" y="6582569"/>
                  </a:lnTo>
                  <a:lnTo>
                    <a:pt x="12597857" y="6584994"/>
                  </a:lnTo>
                  <a:lnTo>
                    <a:pt x="12601435" y="6587704"/>
                  </a:lnTo>
                  <a:lnTo>
                    <a:pt x="12605775" y="6589555"/>
                  </a:lnTo>
                  <a:lnTo>
                    <a:pt x="12609158" y="6589026"/>
                  </a:lnTo>
                  <a:lnTo>
                    <a:pt x="12610965" y="6586640"/>
                  </a:lnTo>
                  <a:lnTo>
                    <a:pt x="12613057" y="6583586"/>
                  </a:lnTo>
                  <a:lnTo>
                    <a:pt x="12612811" y="6579536"/>
                  </a:lnTo>
                  <a:lnTo>
                    <a:pt x="12609901" y="6577111"/>
                  </a:lnTo>
                  <a:lnTo>
                    <a:pt x="12606322" y="6574401"/>
                  </a:lnTo>
                  <a:lnTo>
                    <a:pt x="12603268" y="6572309"/>
                  </a:lnTo>
                  <a:close/>
                </a:path>
                <a:path w="18339435" h="10542905">
                  <a:moveTo>
                    <a:pt x="12534124" y="6517956"/>
                  </a:moveTo>
                  <a:lnTo>
                    <a:pt x="12529931" y="6518535"/>
                  </a:lnTo>
                  <a:lnTo>
                    <a:pt x="12527505" y="6521446"/>
                  </a:lnTo>
                  <a:lnTo>
                    <a:pt x="12525222" y="6524023"/>
                  </a:lnTo>
                  <a:lnTo>
                    <a:pt x="12525801" y="6528216"/>
                  </a:lnTo>
                  <a:lnTo>
                    <a:pt x="12528713" y="6530642"/>
                  </a:lnTo>
                  <a:lnTo>
                    <a:pt x="12532291" y="6533352"/>
                  </a:lnTo>
                  <a:lnTo>
                    <a:pt x="12533960" y="6534064"/>
                  </a:lnTo>
                  <a:lnTo>
                    <a:pt x="12533485" y="6534255"/>
                  </a:lnTo>
                  <a:lnTo>
                    <a:pt x="12536155" y="6535394"/>
                  </a:lnTo>
                  <a:lnTo>
                    <a:pt x="12539680" y="6534531"/>
                  </a:lnTo>
                  <a:lnTo>
                    <a:pt x="12541487" y="6532145"/>
                  </a:lnTo>
                  <a:lnTo>
                    <a:pt x="12543769" y="6529567"/>
                  </a:lnTo>
                  <a:lnTo>
                    <a:pt x="12543191" y="6525375"/>
                  </a:lnTo>
                  <a:lnTo>
                    <a:pt x="12540279" y="6522949"/>
                  </a:lnTo>
                  <a:lnTo>
                    <a:pt x="12536701" y="6520239"/>
                  </a:lnTo>
                  <a:lnTo>
                    <a:pt x="12534124" y="6517956"/>
                  </a:lnTo>
                  <a:close/>
                </a:path>
                <a:path w="18339435" h="10542905">
                  <a:moveTo>
                    <a:pt x="3673518" y="2722138"/>
                  </a:moveTo>
                  <a:lnTo>
                    <a:pt x="3662502" y="2717439"/>
                  </a:lnTo>
                  <a:lnTo>
                    <a:pt x="3658693" y="2718969"/>
                  </a:lnTo>
                  <a:lnTo>
                    <a:pt x="3655845" y="2725646"/>
                  </a:lnTo>
                  <a:lnTo>
                    <a:pt x="3657376" y="2729457"/>
                  </a:lnTo>
                  <a:lnTo>
                    <a:pt x="3668392" y="2734156"/>
                  </a:lnTo>
                  <a:lnTo>
                    <a:pt x="3672203" y="2732624"/>
                  </a:lnTo>
                  <a:lnTo>
                    <a:pt x="3675051" y="2725947"/>
                  </a:lnTo>
                  <a:lnTo>
                    <a:pt x="3673518" y="2722138"/>
                  </a:lnTo>
                  <a:close/>
                </a:path>
                <a:path w="18339435" h="10542905">
                  <a:moveTo>
                    <a:pt x="3754639" y="2756741"/>
                  </a:moveTo>
                  <a:lnTo>
                    <a:pt x="3743622" y="2752042"/>
                  </a:lnTo>
                  <a:lnTo>
                    <a:pt x="3739813" y="2753573"/>
                  </a:lnTo>
                  <a:lnTo>
                    <a:pt x="3736965" y="2760249"/>
                  </a:lnTo>
                  <a:lnTo>
                    <a:pt x="3738496" y="2764060"/>
                  </a:lnTo>
                  <a:lnTo>
                    <a:pt x="3749513" y="2768759"/>
                  </a:lnTo>
                  <a:lnTo>
                    <a:pt x="3753322" y="2767227"/>
                  </a:lnTo>
                  <a:lnTo>
                    <a:pt x="3756170" y="2760550"/>
                  </a:lnTo>
                  <a:lnTo>
                    <a:pt x="3754639" y="2756741"/>
                  </a:lnTo>
                  <a:close/>
                </a:path>
                <a:path w="18339435" h="10542905">
                  <a:moveTo>
                    <a:pt x="3592875" y="2687343"/>
                  </a:moveTo>
                  <a:lnTo>
                    <a:pt x="3581859" y="2682643"/>
                  </a:lnTo>
                  <a:lnTo>
                    <a:pt x="3578049" y="2684175"/>
                  </a:lnTo>
                  <a:lnTo>
                    <a:pt x="3575201" y="2690852"/>
                  </a:lnTo>
                  <a:lnTo>
                    <a:pt x="3576732" y="2694661"/>
                  </a:lnTo>
                  <a:lnTo>
                    <a:pt x="3587749" y="2699361"/>
                  </a:lnTo>
                  <a:lnTo>
                    <a:pt x="3591558" y="2697829"/>
                  </a:lnTo>
                  <a:lnTo>
                    <a:pt x="3594407" y="2691152"/>
                  </a:lnTo>
                  <a:lnTo>
                    <a:pt x="3592875" y="2687343"/>
                  </a:lnTo>
                  <a:close/>
                </a:path>
                <a:path w="18339435" h="10542905">
                  <a:moveTo>
                    <a:pt x="3835567" y="2790867"/>
                  </a:moveTo>
                  <a:lnTo>
                    <a:pt x="3824551" y="2786168"/>
                  </a:lnTo>
                  <a:lnTo>
                    <a:pt x="3820741" y="2787699"/>
                  </a:lnTo>
                  <a:lnTo>
                    <a:pt x="3817893" y="2794376"/>
                  </a:lnTo>
                  <a:lnTo>
                    <a:pt x="3819425" y="2798186"/>
                  </a:lnTo>
                  <a:lnTo>
                    <a:pt x="3830441" y="2802885"/>
                  </a:lnTo>
                  <a:lnTo>
                    <a:pt x="3834251" y="2801354"/>
                  </a:lnTo>
                  <a:lnTo>
                    <a:pt x="3837099" y="2794677"/>
                  </a:lnTo>
                  <a:lnTo>
                    <a:pt x="3835567" y="2790867"/>
                  </a:lnTo>
                  <a:close/>
                </a:path>
                <a:path w="18339435" h="10542905">
                  <a:moveTo>
                    <a:pt x="3512374" y="2652214"/>
                  </a:moveTo>
                  <a:lnTo>
                    <a:pt x="3501358" y="2647515"/>
                  </a:lnTo>
                  <a:lnTo>
                    <a:pt x="3497548" y="2649047"/>
                  </a:lnTo>
                  <a:lnTo>
                    <a:pt x="3494558" y="2656057"/>
                  </a:lnTo>
                  <a:lnTo>
                    <a:pt x="3496089" y="2659867"/>
                  </a:lnTo>
                  <a:lnTo>
                    <a:pt x="3507105" y="2664567"/>
                  </a:lnTo>
                  <a:lnTo>
                    <a:pt x="3510915" y="2663035"/>
                  </a:lnTo>
                  <a:lnTo>
                    <a:pt x="3513905" y="2656024"/>
                  </a:lnTo>
                  <a:lnTo>
                    <a:pt x="3512374" y="2652214"/>
                  </a:lnTo>
                  <a:close/>
                </a:path>
                <a:path w="18339435" h="10542905">
                  <a:moveTo>
                    <a:pt x="3916496" y="2824995"/>
                  </a:moveTo>
                  <a:lnTo>
                    <a:pt x="3905480" y="2820295"/>
                  </a:lnTo>
                  <a:lnTo>
                    <a:pt x="3901670" y="2821826"/>
                  </a:lnTo>
                  <a:lnTo>
                    <a:pt x="3898822" y="2828503"/>
                  </a:lnTo>
                  <a:lnTo>
                    <a:pt x="3900353" y="2832313"/>
                  </a:lnTo>
                  <a:lnTo>
                    <a:pt x="3911369" y="2837013"/>
                  </a:lnTo>
                  <a:lnTo>
                    <a:pt x="3915179" y="2835481"/>
                  </a:lnTo>
                  <a:lnTo>
                    <a:pt x="3918027" y="2828804"/>
                  </a:lnTo>
                  <a:lnTo>
                    <a:pt x="3916496" y="2824995"/>
                  </a:lnTo>
                  <a:close/>
                </a:path>
                <a:path w="18339435" h="10542905">
                  <a:moveTo>
                    <a:pt x="3431872" y="2617086"/>
                  </a:moveTo>
                  <a:lnTo>
                    <a:pt x="3420856" y="2612387"/>
                  </a:lnTo>
                  <a:lnTo>
                    <a:pt x="3417047" y="2613918"/>
                  </a:lnTo>
                  <a:lnTo>
                    <a:pt x="3414199" y="2620595"/>
                  </a:lnTo>
                  <a:lnTo>
                    <a:pt x="3415587" y="2624739"/>
                  </a:lnTo>
                  <a:lnTo>
                    <a:pt x="3426604" y="2629438"/>
                  </a:lnTo>
                  <a:lnTo>
                    <a:pt x="3430413" y="2627907"/>
                  </a:lnTo>
                  <a:lnTo>
                    <a:pt x="3433261" y="2621230"/>
                  </a:lnTo>
                  <a:lnTo>
                    <a:pt x="3431872" y="2617086"/>
                  </a:lnTo>
                  <a:close/>
                </a:path>
                <a:path w="18339435" h="10542905">
                  <a:moveTo>
                    <a:pt x="3998043" y="2858596"/>
                  </a:moveTo>
                  <a:lnTo>
                    <a:pt x="3990365" y="2855321"/>
                  </a:lnTo>
                  <a:lnTo>
                    <a:pt x="3986885" y="2854231"/>
                  </a:lnTo>
                  <a:lnTo>
                    <a:pt x="3983074" y="2855762"/>
                  </a:lnTo>
                  <a:lnTo>
                    <a:pt x="3980226" y="2862439"/>
                  </a:lnTo>
                  <a:lnTo>
                    <a:pt x="3981758" y="2866249"/>
                  </a:lnTo>
                  <a:lnTo>
                    <a:pt x="3989435" y="2869524"/>
                  </a:lnTo>
                  <a:lnTo>
                    <a:pt x="3992916" y="2870614"/>
                  </a:lnTo>
                  <a:lnTo>
                    <a:pt x="3996727" y="2869082"/>
                  </a:lnTo>
                  <a:lnTo>
                    <a:pt x="3999575" y="2862405"/>
                  </a:lnTo>
                  <a:lnTo>
                    <a:pt x="3998043" y="2858596"/>
                  </a:lnTo>
                  <a:close/>
                </a:path>
                <a:path w="18339435" h="10542905">
                  <a:moveTo>
                    <a:pt x="3351514" y="2581624"/>
                  </a:moveTo>
                  <a:lnTo>
                    <a:pt x="3340163" y="2576782"/>
                  </a:lnTo>
                  <a:lnTo>
                    <a:pt x="3336354" y="2578314"/>
                  </a:lnTo>
                  <a:lnTo>
                    <a:pt x="3333506" y="2584991"/>
                  </a:lnTo>
                  <a:lnTo>
                    <a:pt x="3334895" y="2589134"/>
                  </a:lnTo>
                  <a:lnTo>
                    <a:pt x="3346245" y="2593976"/>
                  </a:lnTo>
                  <a:lnTo>
                    <a:pt x="3350054" y="2592444"/>
                  </a:lnTo>
                  <a:lnTo>
                    <a:pt x="3352902" y="2585768"/>
                  </a:lnTo>
                  <a:lnTo>
                    <a:pt x="3351514" y="2581624"/>
                  </a:lnTo>
                  <a:close/>
                </a:path>
                <a:path w="18339435" h="10542905">
                  <a:moveTo>
                    <a:pt x="4079256" y="2892055"/>
                  </a:moveTo>
                  <a:lnTo>
                    <a:pt x="4071578" y="2888780"/>
                  </a:lnTo>
                  <a:lnTo>
                    <a:pt x="4068098" y="2887690"/>
                  </a:lnTo>
                  <a:lnTo>
                    <a:pt x="4064288" y="2889222"/>
                  </a:lnTo>
                  <a:lnTo>
                    <a:pt x="4061440" y="2895898"/>
                  </a:lnTo>
                  <a:lnTo>
                    <a:pt x="4062971" y="2899708"/>
                  </a:lnTo>
                  <a:lnTo>
                    <a:pt x="4070649" y="2902983"/>
                  </a:lnTo>
                  <a:lnTo>
                    <a:pt x="4074130" y="2904073"/>
                  </a:lnTo>
                  <a:lnTo>
                    <a:pt x="4077939" y="2902541"/>
                  </a:lnTo>
                  <a:lnTo>
                    <a:pt x="4080788" y="2895865"/>
                  </a:lnTo>
                  <a:lnTo>
                    <a:pt x="4079256" y="2892055"/>
                  </a:lnTo>
                  <a:close/>
                </a:path>
                <a:path w="18339435" h="10542905">
                  <a:moveTo>
                    <a:pt x="4160470" y="2925515"/>
                  </a:moveTo>
                  <a:lnTo>
                    <a:pt x="4152792" y="2922239"/>
                  </a:lnTo>
                  <a:lnTo>
                    <a:pt x="4149311" y="2921149"/>
                  </a:lnTo>
                  <a:lnTo>
                    <a:pt x="4145501" y="2922680"/>
                  </a:lnTo>
                  <a:lnTo>
                    <a:pt x="4142653" y="2929357"/>
                  </a:lnTo>
                  <a:lnTo>
                    <a:pt x="4144185" y="2933167"/>
                  </a:lnTo>
                  <a:lnTo>
                    <a:pt x="4152196" y="2936584"/>
                  </a:lnTo>
                  <a:lnTo>
                    <a:pt x="4155677" y="2937674"/>
                  </a:lnTo>
                  <a:lnTo>
                    <a:pt x="4159487" y="2936143"/>
                  </a:lnTo>
                  <a:lnTo>
                    <a:pt x="4160911" y="2932804"/>
                  </a:lnTo>
                  <a:lnTo>
                    <a:pt x="4161892" y="2929672"/>
                  </a:lnTo>
                  <a:lnTo>
                    <a:pt x="4162001" y="2929324"/>
                  </a:lnTo>
                  <a:lnTo>
                    <a:pt x="4160470" y="2925515"/>
                  </a:lnTo>
                  <a:close/>
                </a:path>
                <a:path w="18339435" h="10542905">
                  <a:moveTo>
                    <a:pt x="3271154" y="2546162"/>
                  </a:moveTo>
                  <a:lnTo>
                    <a:pt x="3260138" y="2541463"/>
                  </a:lnTo>
                  <a:lnTo>
                    <a:pt x="3255995" y="2542852"/>
                  </a:lnTo>
                  <a:lnTo>
                    <a:pt x="3253147" y="2549528"/>
                  </a:lnTo>
                  <a:lnTo>
                    <a:pt x="3254536" y="2553672"/>
                  </a:lnTo>
                  <a:lnTo>
                    <a:pt x="3265886" y="2558513"/>
                  </a:lnTo>
                  <a:lnTo>
                    <a:pt x="3269696" y="2556982"/>
                  </a:lnTo>
                  <a:lnTo>
                    <a:pt x="3272544" y="2550305"/>
                  </a:lnTo>
                  <a:lnTo>
                    <a:pt x="3271154" y="2546162"/>
                  </a:lnTo>
                  <a:close/>
                </a:path>
                <a:path w="18339435" h="10542905">
                  <a:moveTo>
                    <a:pt x="12463742" y="6464654"/>
                  </a:moveTo>
                  <a:lnTo>
                    <a:pt x="12459550" y="6465233"/>
                  </a:lnTo>
                  <a:lnTo>
                    <a:pt x="12455366" y="6471340"/>
                  </a:lnTo>
                  <a:lnTo>
                    <a:pt x="12455945" y="6475533"/>
                  </a:lnTo>
                  <a:lnTo>
                    <a:pt x="12458998" y="6477624"/>
                  </a:lnTo>
                  <a:lnTo>
                    <a:pt x="12462578" y="6480335"/>
                  </a:lnTo>
                  <a:lnTo>
                    <a:pt x="12466582" y="6482043"/>
                  </a:lnTo>
                  <a:lnTo>
                    <a:pt x="12470108" y="6481180"/>
                  </a:lnTo>
                  <a:lnTo>
                    <a:pt x="12471915" y="6478794"/>
                  </a:lnTo>
                  <a:lnTo>
                    <a:pt x="12474007" y="6475741"/>
                  </a:lnTo>
                  <a:lnTo>
                    <a:pt x="12473427" y="6471547"/>
                  </a:lnTo>
                  <a:lnTo>
                    <a:pt x="12470374" y="6469456"/>
                  </a:lnTo>
                  <a:lnTo>
                    <a:pt x="12466796" y="6466746"/>
                  </a:lnTo>
                  <a:lnTo>
                    <a:pt x="12463742" y="6464654"/>
                  </a:lnTo>
                  <a:close/>
                </a:path>
                <a:path w="18339435" h="10542905">
                  <a:moveTo>
                    <a:pt x="4242017" y="2959117"/>
                  </a:moveTo>
                  <a:lnTo>
                    <a:pt x="4234338" y="2955841"/>
                  </a:lnTo>
                  <a:lnTo>
                    <a:pt x="4230858" y="2954751"/>
                  </a:lnTo>
                  <a:lnTo>
                    <a:pt x="4227048" y="2956282"/>
                  </a:lnTo>
                  <a:lnTo>
                    <a:pt x="4224201" y="2962958"/>
                  </a:lnTo>
                  <a:lnTo>
                    <a:pt x="4225731" y="2966768"/>
                  </a:lnTo>
                  <a:lnTo>
                    <a:pt x="4233744" y="2970186"/>
                  </a:lnTo>
                  <a:lnTo>
                    <a:pt x="4237224" y="2971276"/>
                  </a:lnTo>
                  <a:lnTo>
                    <a:pt x="4241034" y="2969745"/>
                  </a:lnTo>
                  <a:lnTo>
                    <a:pt x="4242458" y="2966407"/>
                  </a:lnTo>
                  <a:lnTo>
                    <a:pt x="4243439" y="2963274"/>
                  </a:lnTo>
                  <a:lnTo>
                    <a:pt x="4243548" y="2962926"/>
                  </a:lnTo>
                  <a:lnTo>
                    <a:pt x="4242017" y="2959117"/>
                  </a:lnTo>
                  <a:close/>
                </a:path>
                <a:path w="18339435" h="10542905">
                  <a:moveTo>
                    <a:pt x="3191080" y="2510032"/>
                  </a:moveTo>
                  <a:lnTo>
                    <a:pt x="3180064" y="2505333"/>
                  </a:lnTo>
                  <a:lnTo>
                    <a:pt x="3175921" y="2506722"/>
                  </a:lnTo>
                  <a:lnTo>
                    <a:pt x="3173073" y="2513399"/>
                  </a:lnTo>
                  <a:lnTo>
                    <a:pt x="3174462" y="2517542"/>
                  </a:lnTo>
                  <a:lnTo>
                    <a:pt x="3185812" y="2522383"/>
                  </a:lnTo>
                  <a:lnTo>
                    <a:pt x="3189621" y="2520852"/>
                  </a:lnTo>
                  <a:lnTo>
                    <a:pt x="3192470" y="2514176"/>
                  </a:lnTo>
                  <a:lnTo>
                    <a:pt x="3191080" y="2510032"/>
                  </a:lnTo>
                  <a:close/>
                </a:path>
                <a:path w="18339435" h="10542905">
                  <a:moveTo>
                    <a:pt x="4323039" y="2992099"/>
                  </a:moveTo>
                  <a:lnTo>
                    <a:pt x="4315360" y="2988824"/>
                  </a:lnTo>
                  <a:lnTo>
                    <a:pt x="4311880" y="2987733"/>
                  </a:lnTo>
                  <a:lnTo>
                    <a:pt x="4308070" y="2989265"/>
                  </a:lnTo>
                  <a:lnTo>
                    <a:pt x="4305222" y="2995942"/>
                  </a:lnTo>
                  <a:lnTo>
                    <a:pt x="4306754" y="2999751"/>
                  </a:lnTo>
                  <a:lnTo>
                    <a:pt x="4314766" y="3003168"/>
                  </a:lnTo>
                  <a:lnTo>
                    <a:pt x="4318246" y="3004259"/>
                  </a:lnTo>
                  <a:lnTo>
                    <a:pt x="4322056" y="3002728"/>
                  </a:lnTo>
                  <a:lnTo>
                    <a:pt x="4323480" y="2999390"/>
                  </a:lnTo>
                  <a:lnTo>
                    <a:pt x="4324461" y="2996257"/>
                  </a:lnTo>
                  <a:lnTo>
                    <a:pt x="4324570" y="2995909"/>
                  </a:lnTo>
                  <a:lnTo>
                    <a:pt x="4323039" y="2992099"/>
                  </a:lnTo>
                  <a:close/>
                </a:path>
                <a:path w="18339435" h="10542905">
                  <a:moveTo>
                    <a:pt x="3110673" y="2473760"/>
                  </a:moveTo>
                  <a:lnTo>
                    <a:pt x="3099656" y="2469061"/>
                  </a:lnTo>
                  <a:lnTo>
                    <a:pt x="3095847" y="2470592"/>
                  </a:lnTo>
                  <a:lnTo>
                    <a:pt x="3092999" y="2477269"/>
                  </a:lnTo>
                  <a:lnTo>
                    <a:pt x="3094388" y="2481412"/>
                  </a:lnTo>
                  <a:lnTo>
                    <a:pt x="3105404" y="2486111"/>
                  </a:lnTo>
                  <a:lnTo>
                    <a:pt x="3109214" y="2484580"/>
                  </a:lnTo>
                  <a:lnTo>
                    <a:pt x="3112061" y="2477904"/>
                  </a:lnTo>
                  <a:lnTo>
                    <a:pt x="3110673" y="2473760"/>
                  </a:lnTo>
                  <a:close/>
                </a:path>
                <a:path w="18339435" h="10542905">
                  <a:moveTo>
                    <a:pt x="4404395" y="3025224"/>
                  </a:moveTo>
                  <a:lnTo>
                    <a:pt x="4396716" y="3021949"/>
                  </a:lnTo>
                  <a:lnTo>
                    <a:pt x="4393235" y="3020859"/>
                  </a:lnTo>
                  <a:lnTo>
                    <a:pt x="4389426" y="3022390"/>
                  </a:lnTo>
                  <a:lnTo>
                    <a:pt x="4386578" y="3029067"/>
                  </a:lnTo>
                  <a:lnTo>
                    <a:pt x="4388109" y="3032877"/>
                  </a:lnTo>
                  <a:lnTo>
                    <a:pt x="4399126" y="3037576"/>
                  </a:lnTo>
                  <a:lnTo>
                    <a:pt x="4403078" y="3035710"/>
                  </a:lnTo>
                  <a:lnTo>
                    <a:pt x="4405925" y="3029034"/>
                  </a:lnTo>
                  <a:lnTo>
                    <a:pt x="4404395" y="3025224"/>
                  </a:lnTo>
                  <a:close/>
                </a:path>
                <a:path w="18339435" h="10542905">
                  <a:moveTo>
                    <a:pt x="4485417" y="3058207"/>
                  </a:moveTo>
                  <a:lnTo>
                    <a:pt x="4474400" y="3053508"/>
                  </a:lnTo>
                  <a:lnTo>
                    <a:pt x="4470448" y="3055373"/>
                  </a:lnTo>
                  <a:lnTo>
                    <a:pt x="4467600" y="3062050"/>
                  </a:lnTo>
                  <a:lnTo>
                    <a:pt x="4469131" y="3065860"/>
                  </a:lnTo>
                  <a:lnTo>
                    <a:pt x="4480148" y="3070559"/>
                  </a:lnTo>
                  <a:lnTo>
                    <a:pt x="4484100" y="3068694"/>
                  </a:lnTo>
                  <a:lnTo>
                    <a:pt x="4486948" y="3062018"/>
                  </a:lnTo>
                  <a:lnTo>
                    <a:pt x="4485417" y="3058207"/>
                  </a:lnTo>
                  <a:close/>
                </a:path>
                <a:path w="18339435" h="10542905">
                  <a:moveTo>
                    <a:pt x="3031217" y="2437105"/>
                  </a:moveTo>
                  <a:lnTo>
                    <a:pt x="3020201" y="2432405"/>
                  </a:lnTo>
                  <a:lnTo>
                    <a:pt x="3016057" y="2433795"/>
                  </a:lnTo>
                  <a:lnTo>
                    <a:pt x="3013209" y="2440472"/>
                  </a:lnTo>
                  <a:lnTo>
                    <a:pt x="3014598" y="2444615"/>
                  </a:lnTo>
                  <a:lnTo>
                    <a:pt x="3025948" y="2449456"/>
                  </a:lnTo>
                  <a:lnTo>
                    <a:pt x="3029759" y="2447925"/>
                  </a:lnTo>
                  <a:lnTo>
                    <a:pt x="3032607" y="2441248"/>
                  </a:lnTo>
                  <a:lnTo>
                    <a:pt x="3031217" y="2437105"/>
                  </a:lnTo>
                  <a:close/>
                </a:path>
                <a:path w="18339435" h="10542905">
                  <a:moveTo>
                    <a:pt x="4566915" y="3090998"/>
                  </a:moveTo>
                  <a:lnTo>
                    <a:pt x="4555898" y="3086299"/>
                  </a:lnTo>
                  <a:lnTo>
                    <a:pt x="4551946" y="3088165"/>
                  </a:lnTo>
                  <a:lnTo>
                    <a:pt x="4549098" y="3094842"/>
                  </a:lnTo>
                  <a:lnTo>
                    <a:pt x="4550629" y="3098651"/>
                  </a:lnTo>
                  <a:lnTo>
                    <a:pt x="4561646" y="3103351"/>
                  </a:lnTo>
                  <a:lnTo>
                    <a:pt x="4565597" y="3101485"/>
                  </a:lnTo>
                  <a:lnTo>
                    <a:pt x="4568445" y="3094809"/>
                  </a:lnTo>
                  <a:lnTo>
                    <a:pt x="4566915" y="3090998"/>
                  </a:lnTo>
                  <a:close/>
                </a:path>
                <a:path w="18339435" h="10542905">
                  <a:moveTo>
                    <a:pt x="2951236" y="2399832"/>
                  </a:moveTo>
                  <a:lnTo>
                    <a:pt x="2940220" y="2395132"/>
                  </a:lnTo>
                  <a:lnTo>
                    <a:pt x="2936077" y="2396521"/>
                  </a:lnTo>
                  <a:lnTo>
                    <a:pt x="2933228" y="2403197"/>
                  </a:lnTo>
                  <a:lnTo>
                    <a:pt x="2934618" y="2407341"/>
                  </a:lnTo>
                  <a:lnTo>
                    <a:pt x="2945968" y="2412183"/>
                  </a:lnTo>
                  <a:lnTo>
                    <a:pt x="2949777" y="2410651"/>
                  </a:lnTo>
                  <a:lnTo>
                    <a:pt x="2952625" y="2403974"/>
                  </a:lnTo>
                  <a:lnTo>
                    <a:pt x="2951236" y="2399832"/>
                  </a:lnTo>
                  <a:close/>
                </a:path>
                <a:path w="18339435" h="10542905">
                  <a:moveTo>
                    <a:pt x="4648079" y="3123648"/>
                  </a:moveTo>
                  <a:lnTo>
                    <a:pt x="4637062" y="3118949"/>
                  </a:lnTo>
                  <a:lnTo>
                    <a:pt x="4633110" y="3120814"/>
                  </a:lnTo>
                  <a:lnTo>
                    <a:pt x="4630262" y="3127490"/>
                  </a:lnTo>
                  <a:lnTo>
                    <a:pt x="4631794" y="3131300"/>
                  </a:lnTo>
                  <a:lnTo>
                    <a:pt x="4643144" y="3136142"/>
                  </a:lnTo>
                  <a:lnTo>
                    <a:pt x="4647096" y="3134277"/>
                  </a:lnTo>
                  <a:lnTo>
                    <a:pt x="4649944" y="3127600"/>
                  </a:lnTo>
                  <a:lnTo>
                    <a:pt x="4648079" y="3123648"/>
                  </a:lnTo>
                  <a:close/>
                </a:path>
                <a:path w="18339435" h="10542905">
                  <a:moveTo>
                    <a:pt x="4729577" y="3156439"/>
                  </a:moveTo>
                  <a:lnTo>
                    <a:pt x="4718560" y="3151740"/>
                  </a:lnTo>
                  <a:lnTo>
                    <a:pt x="4714607" y="3153606"/>
                  </a:lnTo>
                  <a:lnTo>
                    <a:pt x="4711760" y="3160282"/>
                  </a:lnTo>
                  <a:lnTo>
                    <a:pt x="4713292" y="3164092"/>
                  </a:lnTo>
                  <a:lnTo>
                    <a:pt x="4724642" y="3168934"/>
                  </a:lnTo>
                  <a:lnTo>
                    <a:pt x="4728594" y="3167068"/>
                  </a:lnTo>
                  <a:lnTo>
                    <a:pt x="4731442" y="3160392"/>
                  </a:lnTo>
                  <a:lnTo>
                    <a:pt x="4729577" y="3156439"/>
                  </a:lnTo>
                  <a:close/>
                </a:path>
                <a:path w="18339435" h="10542905">
                  <a:moveTo>
                    <a:pt x="2871732" y="2362366"/>
                  </a:moveTo>
                  <a:lnTo>
                    <a:pt x="2864388" y="2359233"/>
                  </a:lnTo>
                  <a:lnTo>
                    <a:pt x="2859845" y="2369133"/>
                  </a:lnTo>
                  <a:lnTo>
                    <a:pt x="2858785" y="2371442"/>
                  </a:lnTo>
                  <a:lnTo>
                    <a:pt x="2862791" y="2373151"/>
                  </a:lnTo>
                  <a:lnTo>
                    <a:pt x="2862983" y="2373627"/>
                  </a:lnTo>
                  <a:lnTo>
                    <a:pt x="2865987" y="2374909"/>
                  </a:lnTo>
                  <a:lnTo>
                    <a:pt x="2870130" y="2373521"/>
                  </a:lnTo>
                  <a:lnTo>
                    <a:pt x="2873121" y="2366510"/>
                  </a:lnTo>
                  <a:lnTo>
                    <a:pt x="2871732" y="2362366"/>
                  </a:lnTo>
                  <a:close/>
                </a:path>
                <a:path w="18339435" h="10542905">
                  <a:moveTo>
                    <a:pt x="4810883" y="3188755"/>
                  </a:moveTo>
                  <a:lnTo>
                    <a:pt x="4799867" y="3184056"/>
                  </a:lnTo>
                  <a:lnTo>
                    <a:pt x="4795915" y="3185921"/>
                  </a:lnTo>
                  <a:lnTo>
                    <a:pt x="4793067" y="3192597"/>
                  </a:lnTo>
                  <a:lnTo>
                    <a:pt x="4794599" y="3196407"/>
                  </a:lnTo>
                  <a:lnTo>
                    <a:pt x="4805949" y="3201249"/>
                  </a:lnTo>
                  <a:lnTo>
                    <a:pt x="4809901" y="3199384"/>
                  </a:lnTo>
                  <a:lnTo>
                    <a:pt x="4812749" y="3192707"/>
                  </a:lnTo>
                  <a:lnTo>
                    <a:pt x="4810883" y="3188755"/>
                  </a:lnTo>
                  <a:close/>
                </a:path>
                <a:path w="18339435" h="10542905">
                  <a:moveTo>
                    <a:pt x="4892381" y="3221547"/>
                  </a:moveTo>
                  <a:lnTo>
                    <a:pt x="4881365" y="3216848"/>
                  </a:lnTo>
                  <a:lnTo>
                    <a:pt x="4877413" y="3218712"/>
                  </a:lnTo>
                  <a:lnTo>
                    <a:pt x="4874565" y="3225389"/>
                  </a:lnTo>
                  <a:lnTo>
                    <a:pt x="4876097" y="3229199"/>
                  </a:lnTo>
                  <a:lnTo>
                    <a:pt x="4887446" y="3234040"/>
                  </a:lnTo>
                  <a:lnTo>
                    <a:pt x="4891399" y="3232175"/>
                  </a:lnTo>
                  <a:lnTo>
                    <a:pt x="4894389" y="3225165"/>
                  </a:lnTo>
                  <a:lnTo>
                    <a:pt x="4892381" y="3221547"/>
                  </a:lnTo>
                  <a:close/>
                </a:path>
                <a:path w="18339435" h="10542905">
                  <a:moveTo>
                    <a:pt x="2789174" y="2322809"/>
                  </a:moveTo>
                  <a:lnTo>
                    <a:pt x="2781496" y="2319534"/>
                  </a:lnTo>
                  <a:lnTo>
                    <a:pt x="2777352" y="2320923"/>
                  </a:lnTo>
                  <a:lnTo>
                    <a:pt x="2774504" y="2327599"/>
                  </a:lnTo>
                  <a:lnTo>
                    <a:pt x="2775893" y="2331743"/>
                  </a:lnTo>
                  <a:lnTo>
                    <a:pt x="2779089" y="2333501"/>
                  </a:lnTo>
                  <a:lnTo>
                    <a:pt x="2786767" y="2336777"/>
                  </a:lnTo>
                  <a:lnTo>
                    <a:pt x="2790911" y="2335387"/>
                  </a:lnTo>
                  <a:lnTo>
                    <a:pt x="2793759" y="2328711"/>
                  </a:lnTo>
                  <a:lnTo>
                    <a:pt x="2792369" y="2324567"/>
                  </a:lnTo>
                  <a:lnTo>
                    <a:pt x="2789174" y="2322809"/>
                  </a:lnTo>
                  <a:close/>
                </a:path>
                <a:path w="18339435" h="10542905">
                  <a:moveTo>
                    <a:pt x="4973688" y="3253862"/>
                  </a:moveTo>
                  <a:lnTo>
                    <a:pt x="4962672" y="3249163"/>
                  </a:lnTo>
                  <a:lnTo>
                    <a:pt x="4958720" y="3251028"/>
                  </a:lnTo>
                  <a:lnTo>
                    <a:pt x="4955872" y="3257705"/>
                  </a:lnTo>
                  <a:lnTo>
                    <a:pt x="4957403" y="3261514"/>
                  </a:lnTo>
                  <a:lnTo>
                    <a:pt x="4968753" y="3266356"/>
                  </a:lnTo>
                  <a:lnTo>
                    <a:pt x="4972706" y="3264490"/>
                  </a:lnTo>
                  <a:lnTo>
                    <a:pt x="4975697" y="3257480"/>
                  </a:lnTo>
                  <a:lnTo>
                    <a:pt x="4973688" y="3253862"/>
                  </a:lnTo>
                  <a:close/>
                </a:path>
                <a:path w="18339435" h="10542905">
                  <a:moveTo>
                    <a:pt x="5055328" y="3286319"/>
                  </a:moveTo>
                  <a:lnTo>
                    <a:pt x="5044312" y="3281620"/>
                  </a:lnTo>
                  <a:lnTo>
                    <a:pt x="5040360" y="3283486"/>
                  </a:lnTo>
                  <a:lnTo>
                    <a:pt x="5037512" y="3290162"/>
                  </a:lnTo>
                  <a:lnTo>
                    <a:pt x="5039043" y="3293971"/>
                  </a:lnTo>
                  <a:lnTo>
                    <a:pt x="5050394" y="3298813"/>
                  </a:lnTo>
                  <a:lnTo>
                    <a:pt x="5054346" y="3296948"/>
                  </a:lnTo>
                  <a:lnTo>
                    <a:pt x="5057336" y="3289938"/>
                  </a:lnTo>
                  <a:lnTo>
                    <a:pt x="5055328" y="3286319"/>
                  </a:lnTo>
                  <a:close/>
                </a:path>
                <a:path w="18339435" h="10542905">
                  <a:moveTo>
                    <a:pt x="2702610" y="2281544"/>
                  </a:moveTo>
                  <a:lnTo>
                    <a:pt x="2698466" y="2282933"/>
                  </a:lnTo>
                  <a:lnTo>
                    <a:pt x="2696515" y="2287229"/>
                  </a:lnTo>
                  <a:lnTo>
                    <a:pt x="2695284" y="2289467"/>
                  </a:lnTo>
                  <a:lnTo>
                    <a:pt x="2696674" y="2293610"/>
                  </a:lnTo>
                  <a:lnTo>
                    <a:pt x="2699870" y="2295368"/>
                  </a:lnTo>
                  <a:lnTo>
                    <a:pt x="2707547" y="2298643"/>
                  </a:lnTo>
                  <a:lnTo>
                    <a:pt x="2711549" y="2297589"/>
                  </a:lnTo>
                  <a:lnTo>
                    <a:pt x="2713500" y="2293291"/>
                  </a:lnTo>
                  <a:lnTo>
                    <a:pt x="2714731" y="2291054"/>
                  </a:lnTo>
                  <a:lnTo>
                    <a:pt x="2713342" y="2286911"/>
                  </a:lnTo>
                  <a:lnTo>
                    <a:pt x="2710146" y="2285153"/>
                  </a:lnTo>
                  <a:lnTo>
                    <a:pt x="2705806" y="2283302"/>
                  </a:lnTo>
                  <a:lnTo>
                    <a:pt x="2702610" y="2281544"/>
                  </a:lnTo>
                  <a:close/>
                </a:path>
                <a:path w="18339435" h="10542905">
                  <a:moveTo>
                    <a:pt x="12392647" y="6413021"/>
                  </a:moveTo>
                  <a:lnTo>
                    <a:pt x="12388457" y="6413600"/>
                  </a:lnTo>
                  <a:lnTo>
                    <a:pt x="12384273" y="6419707"/>
                  </a:lnTo>
                  <a:lnTo>
                    <a:pt x="12384851" y="6423899"/>
                  </a:lnTo>
                  <a:lnTo>
                    <a:pt x="12387905" y="6425991"/>
                  </a:lnTo>
                  <a:lnTo>
                    <a:pt x="12391484" y="6428701"/>
                  </a:lnTo>
                  <a:lnTo>
                    <a:pt x="12395823" y="6430552"/>
                  </a:lnTo>
                  <a:lnTo>
                    <a:pt x="12398872" y="6429880"/>
                  </a:lnTo>
                  <a:lnTo>
                    <a:pt x="12400822" y="6427161"/>
                  </a:lnTo>
                  <a:lnTo>
                    <a:pt x="12402912" y="6424107"/>
                  </a:lnTo>
                  <a:lnTo>
                    <a:pt x="12402334" y="6419914"/>
                  </a:lnTo>
                  <a:lnTo>
                    <a:pt x="12399281" y="6417823"/>
                  </a:lnTo>
                  <a:lnTo>
                    <a:pt x="12395702" y="6415112"/>
                  </a:lnTo>
                  <a:lnTo>
                    <a:pt x="12392647" y="6413021"/>
                  </a:lnTo>
                  <a:close/>
                </a:path>
                <a:path w="18339435" h="10542905">
                  <a:moveTo>
                    <a:pt x="5136635" y="3318634"/>
                  </a:moveTo>
                  <a:lnTo>
                    <a:pt x="5125619" y="3313935"/>
                  </a:lnTo>
                  <a:lnTo>
                    <a:pt x="5121667" y="3315801"/>
                  </a:lnTo>
                  <a:lnTo>
                    <a:pt x="5118819" y="3322477"/>
                  </a:lnTo>
                  <a:lnTo>
                    <a:pt x="5120350" y="3326288"/>
                  </a:lnTo>
                  <a:lnTo>
                    <a:pt x="5131701" y="3331129"/>
                  </a:lnTo>
                  <a:lnTo>
                    <a:pt x="5135653" y="3329264"/>
                  </a:lnTo>
                  <a:lnTo>
                    <a:pt x="5138643" y="3322253"/>
                  </a:lnTo>
                  <a:lnTo>
                    <a:pt x="5136635" y="3318634"/>
                  </a:lnTo>
                  <a:close/>
                </a:path>
                <a:path w="18339435" h="10542905">
                  <a:moveTo>
                    <a:pt x="5218276" y="3351093"/>
                  </a:moveTo>
                  <a:lnTo>
                    <a:pt x="5207260" y="3346393"/>
                  </a:lnTo>
                  <a:lnTo>
                    <a:pt x="5203308" y="3348259"/>
                  </a:lnTo>
                  <a:lnTo>
                    <a:pt x="5200460" y="3354935"/>
                  </a:lnTo>
                  <a:lnTo>
                    <a:pt x="5201991" y="3358745"/>
                  </a:lnTo>
                  <a:lnTo>
                    <a:pt x="5213341" y="3363587"/>
                  </a:lnTo>
                  <a:lnTo>
                    <a:pt x="5217294" y="3361721"/>
                  </a:lnTo>
                  <a:lnTo>
                    <a:pt x="5220284" y="3354711"/>
                  </a:lnTo>
                  <a:lnTo>
                    <a:pt x="5218276" y="3351093"/>
                  </a:lnTo>
                  <a:close/>
                </a:path>
                <a:path w="18339435" h="10542905">
                  <a:moveTo>
                    <a:pt x="2623341" y="2242600"/>
                  </a:moveTo>
                  <a:lnTo>
                    <a:pt x="2619532" y="2244133"/>
                  </a:lnTo>
                  <a:lnTo>
                    <a:pt x="2616016" y="2250524"/>
                  </a:lnTo>
                  <a:lnTo>
                    <a:pt x="2617405" y="2254667"/>
                  </a:lnTo>
                  <a:lnTo>
                    <a:pt x="2620601" y="2256425"/>
                  </a:lnTo>
                  <a:lnTo>
                    <a:pt x="2628279" y="2259701"/>
                  </a:lnTo>
                  <a:lnTo>
                    <a:pt x="2632280" y="2258645"/>
                  </a:lnTo>
                  <a:lnTo>
                    <a:pt x="2633704" y="2255307"/>
                  </a:lnTo>
                  <a:lnTo>
                    <a:pt x="2635462" y="2252111"/>
                  </a:lnTo>
                  <a:lnTo>
                    <a:pt x="2634073" y="2247967"/>
                  </a:lnTo>
                  <a:lnTo>
                    <a:pt x="2630877" y="2246210"/>
                  </a:lnTo>
                  <a:lnTo>
                    <a:pt x="2626537" y="2244358"/>
                  </a:lnTo>
                  <a:lnTo>
                    <a:pt x="2623341" y="2242600"/>
                  </a:lnTo>
                  <a:close/>
                </a:path>
                <a:path w="18339435" h="10542905">
                  <a:moveTo>
                    <a:pt x="5299916" y="3383550"/>
                  </a:moveTo>
                  <a:lnTo>
                    <a:pt x="5288899" y="3378851"/>
                  </a:lnTo>
                  <a:lnTo>
                    <a:pt x="5284948" y="3380716"/>
                  </a:lnTo>
                  <a:lnTo>
                    <a:pt x="5282100" y="3387393"/>
                  </a:lnTo>
                  <a:lnTo>
                    <a:pt x="5283631" y="3391202"/>
                  </a:lnTo>
                  <a:lnTo>
                    <a:pt x="5294982" y="3396044"/>
                  </a:lnTo>
                  <a:lnTo>
                    <a:pt x="5298933" y="3394179"/>
                  </a:lnTo>
                  <a:lnTo>
                    <a:pt x="5301924" y="3387169"/>
                  </a:lnTo>
                  <a:lnTo>
                    <a:pt x="5299916" y="3383550"/>
                  </a:lnTo>
                  <a:close/>
                </a:path>
                <a:path w="18339435" h="10542905">
                  <a:moveTo>
                    <a:pt x="5381223" y="3415866"/>
                  </a:moveTo>
                  <a:lnTo>
                    <a:pt x="5370207" y="3411167"/>
                  </a:lnTo>
                  <a:lnTo>
                    <a:pt x="5366255" y="3413031"/>
                  </a:lnTo>
                  <a:lnTo>
                    <a:pt x="5363407" y="3419708"/>
                  </a:lnTo>
                  <a:lnTo>
                    <a:pt x="5364938" y="3423518"/>
                  </a:lnTo>
                  <a:lnTo>
                    <a:pt x="5375954" y="3428217"/>
                  </a:lnTo>
                  <a:lnTo>
                    <a:pt x="5379906" y="3426352"/>
                  </a:lnTo>
                  <a:lnTo>
                    <a:pt x="5382755" y="3419675"/>
                  </a:lnTo>
                  <a:lnTo>
                    <a:pt x="5381223" y="3415866"/>
                  </a:lnTo>
                  <a:close/>
                </a:path>
                <a:path w="18339435" h="10542905">
                  <a:moveTo>
                    <a:pt x="2544549" y="2203466"/>
                  </a:moveTo>
                  <a:lnTo>
                    <a:pt x="2540405" y="2204856"/>
                  </a:lnTo>
                  <a:lnTo>
                    <a:pt x="2538454" y="2209153"/>
                  </a:lnTo>
                  <a:lnTo>
                    <a:pt x="2537223" y="2211390"/>
                  </a:lnTo>
                  <a:lnTo>
                    <a:pt x="2538612" y="2215533"/>
                  </a:lnTo>
                  <a:lnTo>
                    <a:pt x="2541808" y="2217291"/>
                  </a:lnTo>
                  <a:lnTo>
                    <a:pt x="2549486" y="2220567"/>
                  </a:lnTo>
                  <a:lnTo>
                    <a:pt x="2553487" y="2219511"/>
                  </a:lnTo>
                  <a:lnTo>
                    <a:pt x="2555439" y="2215214"/>
                  </a:lnTo>
                  <a:lnTo>
                    <a:pt x="2556669" y="2212976"/>
                  </a:lnTo>
                  <a:lnTo>
                    <a:pt x="2555280" y="2208833"/>
                  </a:lnTo>
                  <a:lnTo>
                    <a:pt x="2552084" y="2207075"/>
                  </a:lnTo>
                  <a:lnTo>
                    <a:pt x="2547744" y="2205224"/>
                  </a:lnTo>
                  <a:lnTo>
                    <a:pt x="2544549" y="2203466"/>
                  </a:lnTo>
                  <a:close/>
                </a:path>
                <a:path w="18339435" h="10542905">
                  <a:moveTo>
                    <a:pt x="5462864" y="3448323"/>
                  </a:moveTo>
                  <a:lnTo>
                    <a:pt x="5451848" y="3443624"/>
                  </a:lnTo>
                  <a:lnTo>
                    <a:pt x="5447895" y="3445490"/>
                  </a:lnTo>
                  <a:lnTo>
                    <a:pt x="5445047" y="3452166"/>
                  </a:lnTo>
                  <a:lnTo>
                    <a:pt x="5446579" y="3455976"/>
                  </a:lnTo>
                  <a:lnTo>
                    <a:pt x="5457928" y="3460817"/>
                  </a:lnTo>
                  <a:lnTo>
                    <a:pt x="5461882" y="3458952"/>
                  </a:lnTo>
                  <a:lnTo>
                    <a:pt x="5464872" y="3451942"/>
                  </a:lnTo>
                  <a:lnTo>
                    <a:pt x="5462864" y="3448323"/>
                  </a:lnTo>
                  <a:close/>
                </a:path>
                <a:path w="18339435" h="10542905">
                  <a:moveTo>
                    <a:pt x="8856976" y="4894956"/>
                  </a:moveTo>
                  <a:lnTo>
                    <a:pt x="8845959" y="4890257"/>
                  </a:lnTo>
                  <a:lnTo>
                    <a:pt x="8842149" y="4891788"/>
                  </a:lnTo>
                  <a:lnTo>
                    <a:pt x="8839301" y="4898464"/>
                  </a:lnTo>
                  <a:lnTo>
                    <a:pt x="8840833" y="4902274"/>
                  </a:lnTo>
                  <a:lnTo>
                    <a:pt x="8851850" y="4906973"/>
                  </a:lnTo>
                  <a:lnTo>
                    <a:pt x="8855659" y="4905442"/>
                  </a:lnTo>
                  <a:lnTo>
                    <a:pt x="8858507" y="4898766"/>
                  </a:lnTo>
                  <a:lnTo>
                    <a:pt x="8856976" y="4894956"/>
                  </a:lnTo>
                  <a:close/>
                </a:path>
                <a:path w="18339435" h="10542905">
                  <a:moveTo>
                    <a:pt x="8938238" y="4929224"/>
                  </a:moveTo>
                  <a:lnTo>
                    <a:pt x="8930559" y="4925949"/>
                  </a:lnTo>
                  <a:lnTo>
                    <a:pt x="8925433" y="4937967"/>
                  </a:lnTo>
                  <a:lnTo>
                    <a:pt x="8933111" y="4941242"/>
                  </a:lnTo>
                  <a:lnTo>
                    <a:pt x="8936920" y="4939711"/>
                  </a:lnTo>
                  <a:lnTo>
                    <a:pt x="8939768" y="4933034"/>
                  </a:lnTo>
                  <a:lnTo>
                    <a:pt x="8938238" y="4929224"/>
                  </a:lnTo>
                  <a:close/>
                </a:path>
                <a:path w="18339435" h="10542905">
                  <a:moveTo>
                    <a:pt x="8776189" y="4860495"/>
                  </a:moveTo>
                  <a:lnTo>
                    <a:pt x="8765173" y="4855796"/>
                  </a:lnTo>
                  <a:lnTo>
                    <a:pt x="8761363" y="4857327"/>
                  </a:lnTo>
                  <a:lnTo>
                    <a:pt x="8758516" y="4864004"/>
                  </a:lnTo>
                  <a:lnTo>
                    <a:pt x="8760046" y="4867813"/>
                  </a:lnTo>
                  <a:lnTo>
                    <a:pt x="8771063" y="4872512"/>
                  </a:lnTo>
                  <a:lnTo>
                    <a:pt x="8774873" y="4870981"/>
                  </a:lnTo>
                  <a:lnTo>
                    <a:pt x="8777721" y="4864305"/>
                  </a:lnTo>
                  <a:lnTo>
                    <a:pt x="8776189" y="4860495"/>
                  </a:lnTo>
                  <a:close/>
                </a:path>
                <a:path w="18339435" h="10542905">
                  <a:moveTo>
                    <a:pt x="9006362" y="4972094"/>
                  </a:moveTo>
                  <a:lnTo>
                    <a:pt x="9006028" y="4971951"/>
                  </a:lnTo>
                  <a:lnTo>
                    <a:pt x="9006219" y="4972428"/>
                  </a:lnTo>
                  <a:lnTo>
                    <a:pt x="9006362" y="4972094"/>
                  </a:lnTo>
                  <a:close/>
                </a:path>
                <a:path w="18339435" h="10542905">
                  <a:moveTo>
                    <a:pt x="9018832" y="4963209"/>
                  </a:moveTo>
                  <a:lnTo>
                    <a:pt x="9011488" y="4960076"/>
                  </a:lnTo>
                  <a:lnTo>
                    <a:pt x="9006362" y="4972094"/>
                  </a:lnTo>
                  <a:lnTo>
                    <a:pt x="9013706" y="4975227"/>
                  </a:lnTo>
                  <a:lnTo>
                    <a:pt x="9017517" y="4973696"/>
                  </a:lnTo>
                  <a:lnTo>
                    <a:pt x="9020364" y="4967019"/>
                  </a:lnTo>
                  <a:lnTo>
                    <a:pt x="9018832" y="4963209"/>
                  </a:lnTo>
                  <a:close/>
                </a:path>
                <a:path w="18339435" h="10542905">
                  <a:moveTo>
                    <a:pt x="8695687" y="4825366"/>
                  </a:moveTo>
                  <a:lnTo>
                    <a:pt x="8684672" y="4820668"/>
                  </a:lnTo>
                  <a:lnTo>
                    <a:pt x="8680861" y="4822198"/>
                  </a:lnTo>
                  <a:lnTo>
                    <a:pt x="8677871" y="4829208"/>
                  </a:lnTo>
                  <a:lnTo>
                    <a:pt x="8679404" y="4833019"/>
                  </a:lnTo>
                  <a:lnTo>
                    <a:pt x="8687081" y="4836294"/>
                  </a:lnTo>
                  <a:lnTo>
                    <a:pt x="8687224" y="4835960"/>
                  </a:lnTo>
                  <a:lnTo>
                    <a:pt x="8690561" y="4837384"/>
                  </a:lnTo>
                  <a:lnTo>
                    <a:pt x="8694372" y="4835853"/>
                  </a:lnTo>
                  <a:lnTo>
                    <a:pt x="8697219" y="4829176"/>
                  </a:lnTo>
                  <a:lnTo>
                    <a:pt x="8695687" y="4825366"/>
                  </a:lnTo>
                  <a:close/>
                </a:path>
                <a:path w="18339435" h="10542905">
                  <a:moveTo>
                    <a:pt x="5544503" y="3480781"/>
                  </a:moveTo>
                  <a:lnTo>
                    <a:pt x="5533487" y="3476082"/>
                  </a:lnTo>
                  <a:lnTo>
                    <a:pt x="5529535" y="3477947"/>
                  </a:lnTo>
                  <a:lnTo>
                    <a:pt x="5526687" y="3484623"/>
                  </a:lnTo>
                  <a:lnTo>
                    <a:pt x="5528219" y="3488433"/>
                  </a:lnTo>
                  <a:lnTo>
                    <a:pt x="5539570" y="3493275"/>
                  </a:lnTo>
                  <a:lnTo>
                    <a:pt x="5543521" y="3491410"/>
                  </a:lnTo>
                  <a:lnTo>
                    <a:pt x="5546512" y="3484399"/>
                  </a:lnTo>
                  <a:lnTo>
                    <a:pt x="5544503" y="3480781"/>
                  </a:lnTo>
                  <a:close/>
                </a:path>
                <a:path w="18339435" h="10542905">
                  <a:moveTo>
                    <a:pt x="9087433" y="5005887"/>
                  </a:moveTo>
                  <a:lnTo>
                    <a:pt x="9087099" y="5005744"/>
                  </a:lnTo>
                  <a:lnTo>
                    <a:pt x="9087290" y="5006221"/>
                  </a:lnTo>
                  <a:lnTo>
                    <a:pt x="9087433" y="5005887"/>
                  </a:lnTo>
                  <a:close/>
                </a:path>
                <a:path w="18339435" h="10542905">
                  <a:moveTo>
                    <a:pt x="9099903" y="4997002"/>
                  </a:moveTo>
                  <a:lnTo>
                    <a:pt x="9092559" y="4993869"/>
                  </a:lnTo>
                  <a:lnTo>
                    <a:pt x="9087433" y="5005887"/>
                  </a:lnTo>
                  <a:lnTo>
                    <a:pt x="9094777" y="5009020"/>
                  </a:lnTo>
                  <a:lnTo>
                    <a:pt x="9098586" y="5007489"/>
                  </a:lnTo>
                  <a:lnTo>
                    <a:pt x="9101434" y="5000812"/>
                  </a:lnTo>
                  <a:lnTo>
                    <a:pt x="9099903" y="4997002"/>
                  </a:lnTo>
                  <a:close/>
                </a:path>
                <a:path w="18339435" h="10542905">
                  <a:moveTo>
                    <a:pt x="8614852" y="4790095"/>
                  </a:moveTo>
                  <a:lnTo>
                    <a:pt x="8603836" y="4785396"/>
                  </a:lnTo>
                  <a:lnTo>
                    <a:pt x="8600027" y="4786928"/>
                  </a:lnTo>
                  <a:lnTo>
                    <a:pt x="8597036" y="4793939"/>
                  </a:lnTo>
                  <a:lnTo>
                    <a:pt x="8598567" y="4797748"/>
                  </a:lnTo>
                  <a:lnTo>
                    <a:pt x="8609583" y="4802447"/>
                  </a:lnTo>
                  <a:lnTo>
                    <a:pt x="8613394" y="4800916"/>
                  </a:lnTo>
                  <a:lnTo>
                    <a:pt x="8616384" y="4793905"/>
                  </a:lnTo>
                  <a:lnTo>
                    <a:pt x="8614852" y="4790095"/>
                  </a:lnTo>
                  <a:close/>
                </a:path>
                <a:path w="18339435" h="10542905">
                  <a:moveTo>
                    <a:pt x="9181307" y="5030937"/>
                  </a:moveTo>
                  <a:lnTo>
                    <a:pt x="9173630" y="5027662"/>
                  </a:lnTo>
                  <a:lnTo>
                    <a:pt x="9170150" y="5026572"/>
                  </a:lnTo>
                  <a:lnTo>
                    <a:pt x="9166339" y="5028104"/>
                  </a:lnTo>
                  <a:lnTo>
                    <a:pt x="9163491" y="5034780"/>
                  </a:lnTo>
                  <a:lnTo>
                    <a:pt x="9165023" y="5038590"/>
                  </a:lnTo>
                  <a:lnTo>
                    <a:pt x="9172701" y="5041865"/>
                  </a:lnTo>
                  <a:lnTo>
                    <a:pt x="9176181" y="5042955"/>
                  </a:lnTo>
                  <a:lnTo>
                    <a:pt x="9179991" y="5041424"/>
                  </a:lnTo>
                  <a:lnTo>
                    <a:pt x="9182839" y="5034747"/>
                  </a:lnTo>
                  <a:lnTo>
                    <a:pt x="9181307" y="5030937"/>
                  </a:lnTo>
                  <a:close/>
                </a:path>
                <a:path w="18339435" h="10542905">
                  <a:moveTo>
                    <a:pt x="8534352" y="4754967"/>
                  </a:moveTo>
                  <a:lnTo>
                    <a:pt x="8523335" y="4750268"/>
                  </a:lnTo>
                  <a:lnTo>
                    <a:pt x="8519526" y="4751800"/>
                  </a:lnTo>
                  <a:lnTo>
                    <a:pt x="8516678" y="4758476"/>
                  </a:lnTo>
                  <a:lnTo>
                    <a:pt x="8518066" y="4762620"/>
                  </a:lnTo>
                  <a:lnTo>
                    <a:pt x="8529083" y="4767319"/>
                  </a:lnTo>
                  <a:lnTo>
                    <a:pt x="8532892" y="4765788"/>
                  </a:lnTo>
                  <a:lnTo>
                    <a:pt x="8535740" y="4759111"/>
                  </a:lnTo>
                  <a:lnTo>
                    <a:pt x="8534352" y="4754967"/>
                  </a:lnTo>
                  <a:close/>
                </a:path>
                <a:path w="18339435" h="10542905">
                  <a:moveTo>
                    <a:pt x="5625668" y="3513431"/>
                  </a:moveTo>
                  <a:lnTo>
                    <a:pt x="5614652" y="3508731"/>
                  </a:lnTo>
                  <a:lnTo>
                    <a:pt x="5610699" y="3510596"/>
                  </a:lnTo>
                  <a:lnTo>
                    <a:pt x="5607852" y="3517273"/>
                  </a:lnTo>
                  <a:lnTo>
                    <a:pt x="5609383" y="3521082"/>
                  </a:lnTo>
                  <a:lnTo>
                    <a:pt x="5620734" y="3525924"/>
                  </a:lnTo>
                  <a:lnTo>
                    <a:pt x="5624686" y="3524059"/>
                  </a:lnTo>
                  <a:lnTo>
                    <a:pt x="5627676" y="3517048"/>
                  </a:lnTo>
                  <a:lnTo>
                    <a:pt x="5625668" y="3513431"/>
                  </a:lnTo>
                  <a:close/>
                </a:path>
                <a:path w="18339435" h="10542905">
                  <a:moveTo>
                    <a:pt x="9262856" y="5064540"/>
                  </a:moveTo>
                  <a:lnTo>
                    <a:pt x="9255177" y="5061264"/>
                  </a:lnTo>
                  <a:lnTo>
                    <a:pt x="9251697" y="5060174"/>
                  </a:lnTo>
                  <a:lnTo>
                    <a:pt x="9247887" y="5061705"/>
                  </a:lnTo>
                  <a:lnTo>
                    <a:pt x="9245039" y="5068382"/>
                  </a:lnTo>
                  <a:lnTo>
                    <a:pt x="9246571" y="5072192"/>
                  </a:lnTo>
                  <a:lnTo>
                    <a:pt x="9254248" y="5075467"/>
                  </a:lnTo>
                  <a:lnTo>
                    <a:pt x="9257729" y="5076558"/>
                  </a:lnTo>
                  <a:lnTo>
                    <a:pt x="9261539" y="5075025"/>
                  </a:lnTo>
                  <a:lnTo>
                    <a:pt x="9264386" y="5068349"/>
                  </a:lnTo>
                  <a:lnTo>
                    <a:pt x="9262856" y="5064540"/>
                  </a:lnTo>
                  <a:close/>
                </a:path>
                <a:path w="18339435" h="10542905">
                  <a:moveTo>
                    <a:pt x="8453992" y="4719505"/>
                  </a:moveTo>
                  <a:lnTo>
                    <a:pt x="8442976" y="4714806"/>
                  </a:lnTo>
                  <a:lnTo>
                    <a:pt x="8439166" y="4716338"/>
                  </a:lnTo>
                  <a:lnTo>
                    <a:pt x="8436318" y="4723014"/>
                  </a:lnTo>
                  <a:lnTo>
                    <a:pt x="8437707" y="4727158"/>
                  </a:lnTo>
                  <a:lnTo>
                    <a:pt x="8448723" y="4731857"/>
                  </a:lnTo>
                  <a:lnTo>
                    <a:pt x="8452533" y="4730325"/>
                  </a:lnTo>
                  <a:lnTo>
                    <a:pt x="8455381" y="4723648"/>
                  </a:lnTo>
                  <a:lnTo>
                    <a:pt x="8453992" y="4719505"/>
                  </a:lnTo>
                  <a:close/>
                </a:path>
                <a:path w="18339435" h="10542905">
                  <a:moveTo>
                    <a:pt x="2466566" y="2164283"/>
                  </a:moveTo>
                  <a:lnTo>
                    <a:pt x="2462089" y="2165530"/>
                  </a:lnTo>
                  <a:lnTo>
                    <a:pt x="2460137" y="2169827"/>
                  </a:lnTo>
                  <a:lnTo>
                    <a:pt x="2458907" y="2172064"/>
                  </a:lnTo>
                  <a:lnTo>
                    <a:pt x="2460438" y="2175874"/>
                  </a:lnTo>
                  <a:lnTo>
                    <a:pt x="2463492" y="2177966"/>
                  </a:lnTo>
                  <a:lnTo>
                    <a:pt x="2471503" y="2181383"/>
                  </a:lnTo>
                  <a:lnTo>
                    <a:pt x="2475505" y="2180328"/>
                  </a:lnTo>
                  <a:lnTo>
                    <a:pt x="2477456" y="2176031"/>
                  </a:lnTo>
                  <a:lnTo>
                    <a:pt x="2478687" y="2173794"/>
                  </a:lnTo>
                  <a:lnTo>
                    <a:pt x="2477156" y="2169984"/>
                  </a:lnTo>
                  <a:lnTo>
                    <a:pt x="2474102" y="2167892"/>
                  </a:lnTo>
                  <a:lnTo>
                    <a:pt x="2469762" y="2166041"/>
                  </a:lnTo>
                  <a:lnTo>
                    <a:pt x="2466566" y="2164283"/>
                  </a:lnTo>
                  <a:close/>
                </a:path>
                <a:path w="18339435" h="10542905">
                  <a:moveTo>
                    <a:pt x="8373967" y="4684185"/>
                  </a:moveTo>
                  <a:lnTo>
                    <a:pt x="8362951" y="4679486"/>
                  </a:lnTo>
                  <a:lnTo>
                    <a:pt x="8359141" y="4681018"/>
                  </a:lnTo>
                  <a:lnTo>
                    <a:pt x="8356293" y="4687694"/>
                  </a:lnTo>
                  <a:lnTo>
                    <a:pt x="8357682" y="4691838"/>
                  </a:lnTo>
                  <a:lnTo>
                    <a:pt x="8368698" y="4696537"/>
                  </a:lnTo>
                  <a:lnTo>
                    <a:pt x="8372508" y="4695005"/>
                  </a:lnTo>
                  <a:lnTo>
                    <a:pt x="8375356" y="4688329"/>
                  </a:lnTo>
                  <a:lnTo>
                    <a:pt x="8373967" y="4684185"/>
                  </a:lnTo>
                  <a:close/>
                </a:path>
                <a:path w="18339435" h="10542905">
                  <a:moveTo>
                    <a:pt x="9344068" y="5097998"/>
                  </a:moveTo>
                  <a:lnTo>
                    <a:pt x="9336389" y="5094723"/>
                  </a:lnTo>
                  <a:lnTo>
                    <a:pt x="9332909" y="5093633"/>
                  </a:lnTo>
                  <a:lnTo>
                    <a:pt x="9329100" y="5095165"/>
                  </a:lnTo>
                  <a:lnTo>
                    <a:pt x="9326252" y="5101841"/>
                  </a:lnTo>
                  <a:lnTo>
                    <a:pt x="9327783" y="5105651"/>
                  </a:lnTo>
                  <a:lnTo>
                    <a:pt x="9335795" y="5109069"/>
                  </a:lnTo>
                  <a:lnTo>
                    <a:pt x="9339275" y="5110159"/>
                  </a:lnTo>
                  <a:lnTo>
                    <a:pt x="9343086" y="5108627"/>
                  </a:lnTo>
                  <a:lnTo>
                    <a:pt x="9344510" y="5105289"/>
                  </a:lnTo>
                  <a:lnTo>
                    <a:pt x="9345491" y="5102156"/>
                  </a:lnTo>
                  <a:lnTo>
                    <a:pt x="9345600" y="5101808"/>
                  </a:lnTo>
                  <a:lnTo>
                    <a:pt x="9344068" y="5097998"/>
                  </a:lnTo>
                  <a:close/>
                </a:path>
                <a:path w="18339435" h="10542905">
                  <a:moveTo>
                    <a:pt x="5707309" y="3545888"/>
                  </a:moveTo>
                  <a:lnTo>
                    <a:pt x="5696293" y="3541189"/>
                  </a:lnTo>
                  <a:lnTo>
                    <a:pt x="5692341" y="3543054"/>
                  </a:lnTo>
                  <a:lnTo>
                    <a:pt x="5689493" y="3549730"/>
                  </a:lnTo>
                  <a:lnTo>
                    <a:pt x="5691024" y="3553541"/>
                  </a:lnTo>
                  <a:lnTo>
                    <a:pt x="5702040" y="3558240"/>
                  </a:lnTo>
                  <a:lnTo>
                    <a:pt x="5705993" y="3556374"/>
                  </a:lnTo>
                  <a:lnTo>
                    <a:pt x="5708841" y="3549698"/>
                  </a:lnTo>
                  <a:lnTo>
                    <a:pt x="5707309" y="3545888"/>
                  </a:lnTo>
                  <a:close/>
                </a:path>
                <a:path w="18339435" h="10542905">
                  <a:moveTo>
                    <a:pt x="8293275" y="4648581"/>
                  </a:moveTo>
                  <a:lnTo>
                    <a:pt x="8281924" y="4643739"/>
                  </a:lnTo>
                  <a:lnTo>
                    <a:pt x="8278114" y="4645271"/>
                  </a:lnTo>
                  <a:lnTo>
                    <a:pt x="8275266" y="4651948"/>
                  </a:lnTo>
                  <a:lnTo>
                    <a:pt x="8276655" y="4656091"/>
                  </a:lnTo>
                  <a:lnTo>
                    <a:pt x="8288006" y="4660933"/>
                  </a:lnTo>
                  <a:lnTo>
                    <a:pt x="8291815" y="4659401"/>
                  </a:lnTo>
                  <a:lnTo>
                    <a:pt x="8294663" y="4652724"/>
                  </a:lnTo>
                  <a:lnTo>
                    <a:pt x="8293275" y="4648581"/>
                  </a:lnTo>
                  <a:close/>
                </a:path>
                <a:path w="18339435" h="10542905">
                  <a:moveTo>
                    <a:pt x="9425425" y="5131124"/>
                  </a:moveTo>
                  <a:lnTo>
                    <a:pt x="9417747" y="5127849"/>
                  </a:lnTo>
                  <a:lnTo>
                    <a:pt x="9414265" y="5126758"/>
                  </a:lnTo>
                  <a:lnTo>
                    <a:pt x="9410456" y="5128290"/>
                  </a:lnTo>
                  <a:lnTo>
                    <a:pt x="9407608" y="5134967"/>
                  </a:lnTo>
                  <a:lnTo>
                    <a:pt x="9409139" y="5138776"/>
                  </a:lnTo>
                  <a:lnTo>
                    <a:pt x="9420156" y="5143476"/>
                  </a:lnTo>
                  <a:lnTo>
                    <a:pt x="9424108" y="5141610"/>
                  </a:lnTo>
                  <a:lnTo>
                    <a:pt x="9426956" y="5134933"/>
                  </a:lnTo>
                  <a:lnTo>
                    <a:pt x="9425425" y="5131124"/>
                  </a:lnTo>
                  <a:close/>
                </a:path>
                <a:path w="18339435" h="10542905">
                  <a:moveTo>
                    <a:pt x="5788949" y="3578345"/>
                  </a:moveTo>
                  <a:lnTo>
                    <a:pt x="5777933" y="3573646"/>
                  </a:lnTo>
                  <a:lnTo>
                    <a:pt x="5773981" y="3575512"/>
                  </a:lnTo>
                  <a:lnTo>
                    <a:pt x="5771133" y="3582188"/>
                  </a:lnTo>
                  <a:lnTo>
                    <a:pt x="5772664" y="3585998"/>
                  </a:lnTo>
                  <a:lnTo>
                    <a:pt x="5784014" y="3590840"/>
                  </a:lnTo>
                  <a:lnTo>
                    <a:pt x="5787966" y="3588974"/>
                  </a:lnTo>
                  <a:lnTo>
                    <a:pt x="5790815" y="3582298"/>
                  </a:lnTo>
                  <a:lnTo>
                    <a:pt x="5788949" y="3578345"/>
                  </a:lnTo>
                  <a:close/>
                </a:path>
                <a:path w="18339435" h="10542905">
                  <a:moveTo>
                    <a:pt x="8212867" y="4612308"/>
                  </a:moveTo>
                  <a:lnTo>
                    <a:pt x="8201851" y="4607609"/>
                  </a:lnTo>
                  <a:lnTo>
                    <a:pt x="8198041" y="4609141"/>
                  </a:lnTo>
                  <a:lnTo>
                    <a:pt x="8195193" y="4615818"/>
                  </a:lnTo>
                  <a:lnTo>
                    <a:pt x="8196582" y="4619961"/>
                  </a:lnTo>
                  <a:lnTo>
                    <a:pt x="8207598" y="4624661"/>
                  </a:lnTo>
                  <a:lnTo>
                    <a:pt x="8211408" y="4623129"/>
                  </a:lnTo>
                  <a:lnTo>
                    <a:pt x="8214256" y="4616452"/>
                  </a:lnTo>
                  <a:lnTo>
                    <a:pt x="8212867" y="4612308"/>
                  </a:lnTo>
                  <a:close/>
                </a:path>
                <a:path w="18339435" h="10542905">
                  <a:moveTo>
                    <a:pt x="9506922" y="5163915"/>
                  </a:moveTo>
                  <a:lnTo>
                    <a:pt x="9495907" y="5159217"/>
                  </a:lnTo>
                  <a:lnTo>
                    <a:pt x="9491953" y="5161081"/>
                  </a:lnTo>
                  <a:lnTo>
                    <a:pt x="9489105" y="5167758"/>
                  </a:lnTo>
                  <a:lnTo>
                    <a:pt x="9490638" y="5171568"/>
                  </a:lnTo>
                  <a:lnTo>
                    <a:pt x="9501653" y="5176266"/>
                  </a:lnTo>
                  <a:lnTo>
                    <a:pt x="9505606" y="5174402"/>
                  </a:lnTo>
                  <a:lnTo>
                    <a:pt x="9508454" y="5167725"/>
                  </a:lnTo>
                  <a:lnTo>
                    <a:pt x="9506922" y="5163915"/>
                  </a:lnTo>
                  <a:close/>
                </a:path>
                <a:path w="18339435" h="10542905">
                  <a:moveTo>
                    <a:pt x="12320843" y="6363058"/>
                  </a:moveTo>
                  <a:lnTo>
                    <a:pt x="12316650" y="6363636"/>
                  </a:lnTo>
                  <a:lnTo>
                    <a:pt x="12312466" y="6369743"/>
                  </a:lnTo>
                  <a:lnTo>
                    <a:pt x="12313045" y="6373936"/>
                  </a:lnTo>
                  <a:lnTo>
                    <a:pt x="12316100" y="6376028"/>
                  </a:lnTo>
                  <a:lnTo>
                    <a:pt x="12319821" y="6378404"/>
                  </a:lnTo>
                  <a:lnTo>
                    <a:pt x="12321155" y="6378973"/>
                  </a:lnTo>
                  <a:lnTo>
                    <a:pt x="12321013" y="6379307"/>
                  </a:lnTo>
                  <a:lnTo>
                    <a:pt x="12324018" y="6380589"/>
                  </a:lnTo>
                  <a:lnTo>
                    <a:pt x="12327209" y="6379583"/>
                  </a:lnTo>
                  <a:lnTo>
                    <a:pt x="12329159" y="6376863"/>
                  </a:lnTo>
                  <a:lnTo>
                    <a:pt x="12331251" y="6373810"/>
                  </a:lnTo>
                  <a:lnTo>
                    <a:pt x="12330671" y="6369617"/>
                  </a:lnTo>
                  <a:lnTo>
                    <a:pt x="12327617" y="6367525"/>
                  </a:lnTo>
                  <a:lnTo>
                    <a:pt x="12323896" y="6365149"/>
                  </a:lnTo>
                  <a:lnTo>
                    <a:pt x="12320843" y="6363058"/>
                  </a:lnTo>
                  <a:close/>
                </a:path>
                <a:path w="18339435" h="10542905">
                  <a:moveTo>
                    <a:pt x="8132984" y="4576655"/>
                  </a:moveTo>
                  <a:lnTo>
                    <a:pt x="8121968" y="4571956"/>
                  </a:lnTo>
                  <a:lnTo>
                    <a:pt x="8117824" y="4573345"/>
                  </a:lnTo>
                  <a:lnTo>
                    <a:pt x="8114976" y="4580021"/>
                  </a:lnTo>
                  <a:lnTo>
                    <a:pt x="8116365" y="4584165"/>
                  </a:lnTo>
                  <a:lnTo>
                    <a:pt x="8127715" y="4589007"/>
                  </a:lnTo>
                  <a:lnTo>
                    <a:pt x="8131525" y="4587475"/>
                  </a:lnTo>
                  <a:lnTo>
                    <a:pt x="8134373" y="4580799"/>
                  </a:lnTo>
                  <a:lnTo>
                    <a:pt x="8132984" y="4576655"/>
                  </a:lnTo>
                  <a:close/>
                </a:path>
                <a:path w="18339435" h="10542905">
                  <a:moveTo>
                    <a:pt x="5870448" y="3611138"/>
                  </a:moveTo>
                  <a:lnTo>
                    <a:pt x="5859431" y="3606438"/>
                  </a:lnTo>
                  <a:lnTo>
                    <a:pt x="5855480" y="3608303"/>
                  </a:lnTo>
                  <a:lnTo>
                    <a:pt x="5852632" y="3614980"/>
                  </a:lnTo>
                  <a:lnTo>
                    <a:pt x="5854163" y="3618789"/>
                  </a:lnTo>
                  <a:lnTo>
                    <a:pt x="5865179" y="3623489"/>
                  </a:lnTo>
                  <a:lnTo>
                    <a:pt x="5869131" y="3621623"/>
                  </a:lnTo>
                  <a:lnTo>
                    <a:pt x="5871979" y="3614947"/>
                  </a:lnTo>
                  <a:lnTo>
                    <a:pt x="5870448" y="3611138"/>
                  </a:lnTo>
                  <a:close/>
                </a:path>
                <a:path w="18339435" h="10542905">
                  <a:moveTo>
                    <a:pt x="9588420" y="5196707"/>
                  </a:moveTo>
                  <a:lnTo>
                    <a:pt x="9577404" y="5192008"/>
                  </a:lnTo>
                  <a:lnTo>
                    <a:pt x="9573453" y="5193873"/>
                  </a:lnTo>
                  <a:lnTo>
                    <a:pt x="9570604" y="5200550"/>
                  </a:lnTo>
                  <a:lnTo>
                    <a:pt x="9572135" y="5204360"/>
                  </a:lnTo>
                  <a:lnTo>
                    <a:pt x="9583151" y="5209059"/>
                  </a:lnTo>
                  <a:lnTo>
                    <a:pt x="9587104" y="5207193"/>
                  </a:lnTo>
                  <a:lnTo>
                    <a:pt x="9589952" y="5200517"/>
                  </a:lnTo>
                  <a:lnTo>
                    <a:pt x="9588420" y="5196707"/>
                  </a:lnTo>
                  <a:close/>
                </a:path>
                <a:path w="18339435" h="10542905">
                  <a:moveTo>
                    <a:pt x="2388343" y="2123814"/>
                  </a:moveTo>
                  <a:lnTo>
                    <a:pt x="2383866" y="2125060"/>
                  </a:lnTo>
                  <a:lnTo>
                    <a:pt x="2382442" y="2128399"/>
                  </a:lnTo>
                  <a:lnTo>
                    <a:pt x="2380542" y="2131928"/>
                  </a:lnTo>
                  <a:lnTo>
                    <a:pt x="2382073" y="2135738"/>
                  </a:lnTo>
                  <a:lnTo>
                    <a:pt x="2385127" y="2137830"/>
                  </a:lnTo>
                  <a:lnTo>
                    <a:pt x="2393138" y="2141248"/>
                  </a:lnTo>
                  <a:lnTo>
                    <a:pt x="2397140" y="2140192"/>
                  </a:lnTo>
                  <a:lnTo>
                    <a:pt x="2398564" y="2136854"/>
                  </a:lnTo>
                  <a:lnTo>
                    <a:pt x="2400464" y="2133324"/>
                  </a:lnTo>
                  <a:lnTo>
                    <a:pt x="2398933" y="2129515"/>
                  </a:lnTo>
                  <a:lnTo>
                    <a:pt x="2395879" y="2127423"/>
                  </a:lnTo>
                  <a:lnTo>
                    <a:pt x="2391539" y="2125572"/>
                  </a:lnTo>
                  <a:lnTo>
                    <a:pt x="2388343" y="2123814"/>
                  </a:lnTo>
                  <a:close/>
                </a:path>
                <a:path w="18339435" h="10542905">
                  <a:moveTo>
                    <a:pt x="8053052" y="4540191"/>
                  </a:moveTo>
                  <a:lnTo>
                    <a:pt x="8041702" y="4535350"/>
                  </a:lnTo>
                  <a:lnTo>
                    <a:pt x="8037892" y="4536881"/>
                  </a:lnTo>
                  <a:lnTo>
                    <a:pt x="8035044" y="4543557"/>
                  </a:lnTo>
                  <a:lnTo>
                    <a:pt x="8036434" y="4547702"/>
                  </a:lnTo>
                  <a:lnTo>
                    <a:pt x="8047783" y="4552543"/>
                  </a:lnTo>
                  <a:lnTo>
                    <a:pt x="8051593" y="4551011"/>
                  </a:lnTo>
                  <a:lnTo>
                    <a:pt x="8054440" y="4544335"/>
                  </a:lnTo>
                  <a:lnTo>
                    <a:pt x="8053052" y="4540191"/>
                  </a:lnTo>
                  <a:close/>
                </a:path>
                <a:path w="18339435" h="10542905">
                  <a:moveTo>
                    <a:pt x="5951612" y="3643787"/>
                  </a:moveTo>
                  <a:lnTo>
                    <a:pt x="5940596" y="3639087"/>
                  </a:lnTo>
                  <a:lnTo>
                    <a:pt x="5936644" y="3640953"/>
                  </a:lnTo>
                  <a:lnTo>
                    <a:pt x="5933796" y="3647629"/>
                  </a:lnTo>
                  <a:lnTo>
                    <a:pt x="5935327" y="3651439"/>
                  </a:lnTo>
                  <a:lnTo>
                    <a:pt x="5946676" y="3656280"/>
                  </a:lnTo>
                  <a:lnTo>
                    <a:pt x="5950630" y="3654415"/>
                  </a:lnTo>
                  <a:lnTo>
                    <a:pt x="5953478" y="3647739"/>
                  </a:lnTo>
                  <a:lnTo>
                    <a:pt x="5951612" y="3643787"/>
                  </a:lnTo>
                  <a:close/>
                </a:path>
                <a:path w="18339435" h="10542905">
                  <a:moveTo>
                    <a:pt x="9670061" y="5229164"/>
                  </a:moveTo>
                  <a:lnTo>
                    <a:pt x="9659045" y="5224465"/>
                  </a:lnTo>
                  <a:lnTo>
                    <a:pt x="9655092" y="5226331"/>
                  </a:lnTo>
                  <a:lnTo>
                    <a:pt x="9652244" y="5233007"/>
                  </a:lnTo>
                  <a:lnTo>
                    <a:pt x="9653776" y="5236817"/>
                  </a:lnTo>
                  <a:lnTo>
                    <a:pt x="9665126" y="5241659"/>
                  </a:lnTo>
                  <a:lnTo>
                    <a:pt x="9669077" y="5239794"/>
                  </a:lnTo>
                  <a:lnTo>
                    <a:pt x="9672068" y="5232783"/>
                  </a:lnTo>
                  <a:lnTo>
                    <a:pt x="9670061" y="5229164"/>
                  </a:lnTo>
                  <a:close/>
                </a:path>
                <a:path w="18339435" h="10542905">
                  <a:moveTo>
                    <a:pt x="6033110" y="3676578"/>
                  </a:moveTo>
                  <a:lnTo>
                    <a:pt x="6022093" y="3671878"/>
                  </a:lnTo>
                  <a:lnTo>
                    <a:pt x="6018142" y="3673744"/>
                  </a:lnTo>
                  <a:lnTo>
                    <a:pt x="6015293" y="3680421"/>
                  </a:lnTo>
                  <a:lnTo>
                    <a:pt x="6016825" y="3684230"/>
                  </a:lnTo>
                  <a:lnTo>
                    <a:pt x="6028175" y="3689072"/>
                  </a:lnTo>
                  <a:lnTo>
                    <a:pt x="6032127" y="3687207"/>
                  </a:lnTo>
                  <a:lnTo>
                    <a:pt x="6034975" y="3680530"/>
                  </a:lnTo>
                  <a:lnTo>
                    <a:pt x="6033110" y="3676578"/>
                  </a:lnTo>
                  <a:close/>
                </a:path>
                <a:path w="18339435" h="10542905">
                  <a:moveTo>
                    <a:pt x="7973121" y="4503728"/>
                  </a:moveTo>
                  <a:lnTo>
                    <a:pt x="7962104" y="4499029"/>
                  </a:lnTo>
                  <a:lnTo>
                    <a:pt x="7957961" y="4500418"/>
                  </a:lnTo>
                  <a:lnTo>
                    <a:pt x="7955112" y="4507094"/>
                  </a:lnTo>
                  <a:lnTo>
                    <a:pt x="7956502" y="4511237"/>
                  </a:lnTo>
                  <a:lnTo>
                    <a:pt x="7967852" y="4516079"/>
                  </a:lnTo>
                  <a:lnTo>
                    <a:pt x="7971661" y="4514548"/>
                  </a:lnTo>
                  <a:lnTo>
                    <a:pt x="7974509" y="4507871"/>
                  </a:lnTo>
                  <a:lnTo>
                    <a:pt x="7973121" y="4503728"/>
                  </a:lnTo>
                  <a:close/>
                </a:path>
                <a:path w="18339435" h="10542905">
                  <a:moveTo>
                    <a:pt x="9751701" y="5261622"/>
                  </a:moveTo>
                  <a:lnTo>
                    <a:pt x="9740685" y="5256923"/>
                  </a:lnTo>
                  <a:lnTo>
                    <a:pt x="9736732" y="5258788"/>
                  </a:lnTo>
                  <a:lnTo>
                    <a:pt x="9733884" y="5265465"/>
                  </a:lnTo>
                  <a:lnTo>
                    <a:pt x="9735417" y="5269274"/>
                  </a:lnTo>
                  <a:lnTo>
                    <a:pt x="9738754" y="5270698"/>
                  </a:lnTo>
                  <a:lnTo>
                    <a:pt x="9739230" y="5270507"/>
                  </a:lnTo>
                  <a:lnTo>
                    <a:pt x="9746909" y="5273783"/>
                  </a:lnTo>
                  <a:lnTo>
                    <a:pt x="9750860" y="5271917"/>
                  </a:lnTo>
                  <a:lnTo>
                    <a:pt x="9753709" y="5265240"/>
                  </a:lnTo>
                  <a:lnTo>
                    <a:pt x="9751701" y="5261622"/>
                  </a:lnTo>
                  <a:close/>
                </a:path>
                <a:path w="18339435" h="10542905">
                  <a:moveTo>
                    <a:pt x="6114608" y="3709369"/>
                  </a:moveTo>
                  <a:lnTo>
                    <a:pt x="6103592" y="3704670"/>
                  </a:lnTo>
                  <a:lnTo>
                    <a:pt x="6099640" y="3706536"/>
                  </a:lnTo>
                  <a:lnTo>
                    <a:pt x="6096792" y="3713212"/>
                  </a:lnTo>
                  <a:lnTo>
                    <a:pt x="6098323" y="3717023"/>
                  </a:lnTo>
                  <a:lnTo>
                    <a:pt x="6109339" y="3721722"/>
                  </a:lnTo>
                  <a:lnTo>
                    <a:pt x="6113292" y="3719856"/>
                  </a:lnTo>
                  <a:lnTo>
                    <a:pt x="6116140" y="3713179"/>
                  </a:lnTo>
                  <a:lnTo>
                    <a:pt x="6114608" y="3709369"/>
                  </a:lnTo>
                  <a:close/>
                </a:path>
                <a:path w="18339435" h="10542905">
                  <a:moveTo>
                    <a:pt x="7892521" y="4466980"/>
                  </a:moveTo>
                  <a:lnTo>
                    <a:pt x="7881505" y="4462281"/>
                  </a:lnTo>
                  <a:lnTo>
                    <a:pt x="7877696" y="4463811"/>
                  </a:lnTo>
                  <a:lnTo>
                    <a:pt x="7874847" y="4470488"/>
                  </a:lnTo>
                  <a:lnTo>
                    <a:pt x="7876236" y="4474632"/>
                  </a:lnTo>
                  <a:lnTo>
                    <a:pt x="7887252" y="4479331"/>
                  </a:lnTo>
                  <a:lnTo>
                    <a:pt x="7891062" y="4477799"/>
                  </a:lnTo>
                  <a:lnTo>
                    <a:pt x="7893910" y="4471123"/>
                  </a:lnTo>
                  <a:lnTo>
                    <a:pt x="7892521" y="4466980"/>
                  </a:lnTo>
                  <a:close/>
                </a:path>
                <a:path w="18339435" h="10542905">
                  <a:moveTo>
                    <a:pt x="6196106" y="3742161"/>
                  </a:moveTo>
                  <a:lnTo>
                    <a:pt x="6185090" y="3737462"/>
                  </a:lnTo>
                  <a:lnTo>
                    <a:pt x="6181138" y="3739327"/>
                  </a:lnTo>
                  <a:lnTo>
                    <a:pt x="6178290" y="3746003"/>
                  </a:lnTo>
                  <a:lnTo>
                    <a:pt x="6179821" y="3749814"/>
                  </a:lnTo>
                  <a:lnTo>
                    <a:pt x="6187833" y="3753231"/>
                  </a:lnTo>
                  <a:lnTo>
                    <a:pt x="6191313" y="3754321"/>
                  </a:lnTo>
                  <a:lnTo>
                    <a:pt x="6195123" y="3752789"/>
                  </a:lnTo>
                  <a:lnTo>
                    <a:pt x="6196547" y="3749451"/>
                  </a:lnTo>
                  <a:lnTo>
                    <a:pt x="6197528" y="3746318"/>
                  </a:lnTo>
                  <a:lnTo>
                    <a:pt x="6197637" y="3745971"/>
                  </a:lnTo>
                  <a:lnTo>
                    <a:pt x="6196106" y="3742161"/>
                  </a:lnTo>
                  <a:close/>
                </a:path>
                <a:path w="18339435" h="10542905">
                  <a:moveTo>
                    <a:pt x="9833961" y="5293555"/>
                  </a:moveTo>
                  <a:lnTo>
                    <a:pt x="9822943" y="5288855"/>
                  </a:lnTo>
                  <a:lnTo>
                    <a:pt x="9818992" y="5290721"/>
                  </a:lnTo>
                  <a:lnTo>
                    <a:pt x="9816144" y="5297397"/>
                  </a:lnTo>
                  <a:lnTo>
                    <a:pt x="9817674" y="5301207"/>
                  </a:lnTo>
                  <a:lnTo>
                    <a:pt x="9821013" y="5302631"/>
                  </a:lnTo>
                  <a:lnTo>
                    <a:pt x="9821490" y="5302440"/>
                  </a:lnTo>
                  <a:lnTo>
                    <a:pt x="9829168" y="5305715"/>
                  </a:lnTo>
                  <a:lnTo>
                    <a:pt x="9833120" y="5303849"/>
                  </a:lnTo>
                  <a:lnTo>
                    <a:pt x="9835968" y="5297173"/>
                  </a:lnTo>
                  <a:lnTo>
                    <a:pt x="9833961" y="5293555"/>
                  </a:lnTo>
                  <a:close/>
                </a:path>
                <a:path w="18339435" h="10542905">
                  <a:moveTo>
                    <a:pt x="2309929" y="2082868"/>
                  </a:moveTo>
                  <a:lnTo>
                    <a:pt x="2305452" y="2084114"/>
                  </a:lnTo>
                  <a:lnTo>
                    <a:pt x="2304028" y="2087453"/>
                  </a:lnTo>
                  <a:lnTo>
                    <a:pt x="2302270" y="2090648"/>
                  </a:lnTo>
                  <a:lnTo>
                    <a:pt x="2303659" y="2094792"/>
                  </a:lnTo>
                  <a:lnTo>
                    <a:pt x="2306712" y="2096884"/>
                  </a:lnTo>
                  <a:lnTo>
                    <a:pt x="2314724" y="2100302"/>
                  </a:lnTo>
                  <a:lnTo>
                    <a:pt x="2318725" y="2099246"/>
                  </a:lnTo>
                  <a:lnTo>
                    <a:pt x="2320149" y="2095908"/>
                  </a:lnTo>
                  <a:lnTo>
                    <a:pt x="2321907" y="2092712"/>
                  </a:lnTo>
                  <a:lnTo>
                    <a:pt x="2320518" y="2088569"/>
                  </a:lnTo>
                  <a:lnTo>
                    <a:pt x="2317465" y="2086477"/>
                  </a:lnTo>
                  <a:lnTo>
                    <a:pt x="2313125" y="2084626"/>
                  </a:lnTo>
                  <a:lnTo>
                    <a:pt x="2309929" y="2082868"/>
                  </a:lnTo>
                  <a:close/>
                </a:path>
                <a:path w="18339435" h="10542905">
                  <a:moveTo>
                    <a:pt x="7812924" y="4430658"/>
                  </a:moveTo>
                  <a:lnTo>
                    <a:pt x="7801907" y="4425959"/>
                  </a:lnTo>
                  <a:lnTo>
                    <a:pt x="7797763" y="4427348"/>
                  </a:lnTo>
                  <a:lnTo>
                    <a:pt x="7794915" y="4434024"/>
                  </a:lnTo>
                  <a:lnTo>
                    <a:pt x="7796304" y="4438168"/>
                  </a:lnTo>
                  <a:lnTo>
                    <a:pt x="7807655" y="4443010"/>
                  </a:lnTo>
                  <a:lnTo>
                    <a:pt x="7811465" y="4441478"/>
                  </a:lnTo>
                  <a:lnTo>
                    <a:pt x="7814312" y="4434802"/>
                  </a:lnTo>
                  <a:lnTo>
                    <a:pt x="7812924" y="4430658"/>
                  </a:lnTo>
                  <a:close/>
                </a:path>
                <a:path w="18339435" h="10542905">
                  <a:moveTo>
                    <a:pt x="6277462" y="3775286"/>
                  </a:moveTo>
                  <a:lnTo>
                    <a:pt x="6269784" y="3772011"/>
                  </a:lnTo>
                  <a:lnTo>
                    <a:pt x="6266303" y="3770921"/>
                  </a:lnTo>
                  <a:lnTo>
                    <a:pt x="6262494" y="3772453"/>
                  </a:lnTo>
                  <a:lnTo>
                    <a:pt x="6259646" y="3779129"/>
                  </a:lnTo>
                  <a:lnTo>
                    <a:pt x="6261177" y="3782939"/>
                  </a:lnTo>
                  <a:lnTo>
                    <a:pt x="6269189" y="3786357"/>
                  </a:lnTo>
                  <a:lnTo>
                    <a:pt x="6272670" y="3787447"/>
                  </a:lnTo>
                  <a:lnTo>
                    <a:pt x="6276480" y="3785915"/>
                  </a:lnTo>
                  <a:lnTo>
                    <a:pt x="6277904" y="3782577"/>
                  </a:lnTo>
                  <a:lnTo>
                    <a:pt x="6278884" y="3779445"/>
                  </a:lnTo>
                  <a:lnTo>
                    <a:pt x="6278994" y="3779096"/>
                  </a:lnTo>
                  <a:lnTo>
                    <a:pt x="6277462" y="3775286"/>
                  </a:lnTo>
                  <a:close/>
                </a:path>
                <a:path w="18339435" h="10542905">
                  <a:moveTo>
                    <a:pt x="7732516" y="4394386"/>
                  </a:moveTo>
                  <a:lnTo>
                    <a:pt x="7721499" y="4389687"/>
                  </a:lnTo>
                  <a:lnTo>
                    <a:pt x="7717690" y="4391218"/>
                  </a:lnTo>
                  <a:lnTo>
                    <a:pt x="7714842" y="4397895"/>
                  </a:lnTo>
                  <a:lnTo>
                    <a:pt x="7716230" y="4402038"/>
                  </a:lnTo>
                  <a:lnTo>
                    <a:pt x="7727247" y="4406737"/>
                  </a:lnTo>
                  <a:lnTo>
                    <a:pt x="7731056" y="4405206"/>
                  </a:lnTo>
                  <a:lnTo>
                    <a:pt x="7733904" y="4398530"/>
                  </a:lnTo>
                  <a:lnTo>
                    <a:pt x="7732516" y="4394386"/>
                  </a:lnTo>
                  <a:close/>
                </a:path>
                <a:path w="18339435" h="10542905">
                  <a:moveTo>
                    <a:pt x="6358484" y="3808270"/>
                  </a:moveTo>
                  <a:lnTo>
                    <a:pt x="6350806" y="3804994"/>
                  </a:lnTo>
                  <a:lnTo>
                    <a:pt x="6347325" y="3803904"/>
                  </a:lnTo>
                  <a:lnTo>
                    <a:pt x="6343516" y="3805436"/>
                  </a:lnTo>
                  <a:lnTo>
                    <a:pt x="6340668" y="3812112"/>
                  </a:lnTo>
                  <a:lnTo>
                    <a:pt x="6342199" y="3815921"/>
                  </a:lnTo>
                  <a:lnTo>
                    <a:pt x="6350210" y="3819339"/>
                  </a:lnTo>
                  <a:lnTo>
                    <a:pt x="6353691" y="3820429"/>
                  </a:lnTo>
                  <a:lnTo>
                    <a:pt x="6357501" y="3818899"/>
                  </a:lnTo>
                  <a:lnTo>
                    <a:pt x="6358926" y="3815560"/>
                  </a:lnTo>
                  <a:lnTo>
                    <a:pt x="6359906" y="3812428"/>
                  </a:lnTo>
                  <a:lnTo>
                    <a:pt x="6360016" y="3812079"/>
                  </a:lnTo>
                  <a:lnTo>
                    <a:pt x="6358484" y="3808270"/>
                  </a:lnTo>
                  <a:close/>
                </a:path>
                <a:path w="18339435" h="10542905">
                  <a:moveTo>
                    <a:pt x="9915886" y="5325345"/>
                  </a:moveTo>
                  <a:lnTo>
                    <a:pt x="9904870" y="5320645"/>
                  </a:lnTo>
                  <a:lnTo>
                    <a:pt x="9900917" y="5322511"/>
                  </a:lnTo>
                  <a:lnTo>
                    <a:pt x="9898069" y="5329188"/>
                  </a:lnTo>
                  <a:lnTo>
                    <a:pt x="9899601" y="5332998"/>
                  </a:lnTo>
                  <a:lnTo>
                    <a:pt x="9910617" y="5337697"/>
                  </a:lnTo>
                  <a:lnTo>
                    <a:pt x="9914569" y="5335831"/>
                  </a:lnTo>
                  <a:lnTo>
                    <a:pt x="9917417" y="5329155"/>
                  </a:lnTo>
                  <a:lnTo>
                    <a:pt x="9915886" y="5325345"/>
                  </a:lnTo>
                  <a:close/>
                </a:path>
                <a:path w="18339435" h="10542905">
                  <a:moveTo>
                    <a:pt x="6439839" y="3841395"/>
                  </a:moveTo>
                  <a:lnTo>
                    <a:pt x="6432161" y="3838119"/>
                  </a:lnTo>
                  <a:lnTo>
                    <a:pt x="6428680" y="3837029"/>
                  </a:lnTo>
                  <a:lnTo>
                    <a:pt x="6424871" y="3838561"/>
                  </a:lnTo>
                  <a:lnTo>
                    <a:pt x="6422023" y="3845237"/>
                  </a:lnTo>
                  <a:lnTo>
                    <a:pt x="6423554" y="3849046"/>
                  </a:lnTo>
                  <a:lnTo>
                    <a:pt x="6431566" y="3852464"/>
                  </a:lnTo>
                  <a:lnTo>
                    <a:pt x="6435047" y="3853554"/>
                  </a:lnTo>
                  <a:lnTo>
                    <a:pt x="6438857" y="3852023"/>
                  </a:lnTo>
                  <a:lnTo>
                    <a:pt x="6440280" y="3848686"/>
                  </a:lnTo>
                  <a:lnTo>
                    <a:pt x="6441262" y="3845552"/>
                  </a:lnTo>
                  <a:lnTo>
                    <a:pt x="6441371" y="3845204"/>
                  </a:lnTo>
                  <a:lnTo>
                    <a:pt x="6439839" y="3841395"/>
                  </a:lnTo>
                  <a:close/>
                </a:path>
                <a:path w="18339435" h="10542905">
                  <a:moveTo>
                    <a:pt x="7652441" y="4358256"/>
                  </a:moveTo>
                  <a:lnTo>
                    <a:pt x="7641425" y="4353557"/>
                  </a:lnTo>
                  <a:lnTo>
                    <a:pt x="7637615" y="4355088"/>
                  </a:lnTo>
                  <a:lnTo>
                    <a:pt x="7634767" y="4361765"/>
                  </a:lnTo>
                  <a:lnTo>
                    <a:pt x="7636156" y="4365908"/>
                  </a:lnTo>
                  <a:lnTo>
                    <a:pt x="7647172" y="4370608"/>
                  </a:lnTo>
                  <a:lnTo>
                    <a:pt x="7650982" y="4369076"/>
                  </a:lnTo>
                  <a:lnTo>
                    <a:pt x="7653830" y="4362399"/>
                  </a:lnTo>
                  <a:lnTo>
                    <a:pt x="7652441" y="4358256"/>
                  </a:lnTo>
                  <a:close/>
                </a:path>
                <a:path w="18339435" h="10542905">
                  <a:moveTo>
                    <a:pt x="6521053" y="3874854"/>
                  </a:moveTo>
                  <a:lnTo>
                    <a:pt x="6513375" y="3871579"/>
                  </a:lnTo>
                  <a:lnTo>
                    <a:pt x="6509894" y="3870489"/>
                  </a:lnTo>
                  <a:lnTo>
                    <a:pt x="6506085" y="3872020"/>
                  </a:lnTo>
                  <a:lnTo>
                    <a:pt x="6503237" y="3878696"/>
                  </a:lnTo>
                  <a:lnTo>
                    <a:pt x="6504768" y="3882506"/>
                  </a:lnTo>
                  <a:lnTo>
                    <a:pt x="6512446" y="3885781"/>
                  </a:lnTo>
                  <a:lnTo>
                    <a:pt x="6515927" y="3886871"/>
                  </a:lnTo>
                  <a:lnTo>
                    <a:pt x="6519736" y="3885340"/>
                  </a:lnTo>
                  <a:lnTo>
                    <a:pt x="6522584" y="3878664"/>
                  </a:lnTo>
                  <a:lnTo>
                    <a:pt x="6521053" y="3874854"/>
                  </a:lnTo>
                  <a:close/>
                </a:path>
                <a:path w="18339435" h="10542905">
                  <a:moveTo>
                    <a:pt x="7571891" y="4322318"/>
                  </a:moveTo>
                  <a:lnTo>
                    <a:pt x="7560874" y="4317618"/>
                  </a:lnTo>
                  <a:lnTo>
                    <a:pt x="7557065" y="4319150"/>
                  </a:lnTo>
                  <a:lnTo>
                    <a:pt x="7554217" y="4325826"/>
                  </a:lnTo>
                  <a:lnTo>
                    <a:pt x="7555606" y="4329970"/>
                  </a:lnTo>
                  <a:lnTo>
                    <a:pt x="7566622" y="4334670"/>
                  </a:lnTo>
                  <a:lnTo>
                    <a:pt x="7570432" y="4333137"/>
                  </a:lnTo>
                  <a:lnTo>
                    <a:pt x="7573280" y="4326461"/>
                  </a:lnTo>
                  <a:lnTo>
                    <a:pt x="7571891" y="4322318"/>
                  </a:lnTo>
                  <a:close/>
                </a:path>
                <a:path w="18339435" h="10542905">
                  <a:moveTo>
                    <a:pt x="9997810" y="5357135"/>
                  </a:moveTo>
                  <a:lnTo>
                    <a:pt x="9986795" y="5352436"/>
                  </a:lnTo>
                  <a:lnTo>
                    <a:pt x="9982843" y="5354301"/>
                  </a:lnTo>
                  <a:lnTo>
                    <a:pt x="9979995" y="5360977"/>
                  </a:lnTo>
                  <a:lnTo>
                    <a:pt x="9981526" y="5364788"/>
                  </a:lnTo>
                  <a:lnTo>
                    <a:pt x="9984864" y="5366212"/>
                  </a:lnTo>
                  <a:lnTo>
                    <a:pt x="9985341" y="5366020"/>
                  </a:lnTo>
                  <a:lnTo>
                    <a:pt x="9993019" y="5369296"/>
                  </a:lnTo>
                  <a:lnTo>
                    <a:pt x="9996971" y="5367430"/>
                  </a:lnTo>
                  <a:lnTo>
                    <a:pt x="9999819" y="5360753"/>
                  </a:lnTo>
                  <a:lnTo>
                    <a:pt x="9997810" y="5357135"/>
                  </a:lnTo>
                  <a:close/>
                </a:path>
                <a:path w="18339435" h="10542905">
                  <a:moveTo>
                    <a:pt x="6602266" y="3908313"/>
                  </a:moveTo>
                  <a:lnTo>
                    <a:pt x="6594588" y="3905038"/>
                  </a:lnTo>
                  <a:lnTo>
                    <a:pt x="6591108" y="3903948"/>
                  </a:lnTo>
                  <a:lnTo>
                    <a:pt x="6587297" y="3905479"/>
                  </a:lnTo>
                  <a:lnTo>
                    <a:pt x="6584449" y="3912155"/>
                  </a:lnTo>
                  <a:lnTo>
                    <a:pt x="6585981" y="3915966"/>
                  </a:lnTo>
                  <a:lnTo>
                    <a:pt x="6593993" y="3919383"/>
                  </a:lnTo>
                  <a:lnTo>
                    <a:pt x="6597473" y="3920473"/>
                  </a:lnTo>
                  <a:lnTo>
                    <a:pt x="6601283" y="3918941"/>
                  </a:lnTo>
                  <a:lnTo>
                    <a:pt x="6602707" y="3915604"/>
                  </a:lnTo>
                  <a:lnTo>
                    <a:pt x="6603688" y="3912471"/>
                  </a:lnTo>
                  <a:lnTo>
                    <a:pt x="6603797" y="3912122"/>
                  </a:lnTo>
                  <a:lnTo>
                    <a:pt x="6602266" y="3908313"/>
                  </a:lnTo>
                  <a:close/>
                </a:path>
                <a:path w="18339435" h="10542905">
                  <a:moveTo>
                    <a:pt x="7491866" y="4286998"/>
                  </a:moveTo>
                  <a:lnTo>
                    <a:pt x="7480515" y="4282156"/>
                  </a:lnTo>
                  <a:lnTo>
                    <a:pt x="7476705" y="4283688"/>
                  </a:lnTo>
                  <a:lnTo>
                    <a:pt x="7473858" y="4290364"/>
                  </a:lnTo>
                  <a:lnTo>
                    <a:pt x="7475247" y="4294508"/>
                  </a:lnTo>
                  <a:lnTo>
                    <a:pt x="7486597" y="4299350"/>
                  </a:lnTo>
                  <a:lnTo>
                    <a:pt x="7490407" y="4297817"/>
                  </a:lnTo>
                  <a:lnTo>
                    <a:pt x="7493254" y="4291141"/>
                  </a:lnTo>
                  <a:lnTo>
                    <a:pt x="7491866" y="4286998"/>
                  </a:lnTo>
                  <a:close/>
                </a:path>
                <a:path w="18339435" h="10542905">
                  <a:moveTo>
                    <a:pt x="6683480" y="3941772"/>
                  </a:moveTo>
                  <a:lnTo>
                    <a:pt x="6675801" y="3938497"/>
                  </a:lnTo>
                  <a:lnTo>
                    <a:pt x="6672321" y="3937407"/>
                  </a:lnTo>
                  <a:lnTo>
                    <a:pt x="6668511" y="3938939"/>
                  </a:lnTo>
                  <a:lnTo>
                    <a:pt x="6665663" y="3945615"/>
                  </a:lnTo>
                  <a:lnTo>
                    <a:pt x="6667194" y="3949425"/>
                  </a:lnTo>
                  <a:lnTo>
                    <a:pt x="6674872" y="3952700"/>
                  </a:lnTo>
                  <a:lnTo>
                    <a:pt x="6678353" y="3953790"/>
                  </a:lnTo>
                  <a:lnTo>
                    <a:pt x="6682163" y="3952258"/>
                  </a:lnTo>
                  <a:lnTo>
                    <a:pt x="6685011" y="3945582"/>
                  </a:lnTo>
                  <a:lnTo>
                    <a:pt x="6683480" y="3941772"/>
                  </a:lnTo>
                  <a:close/>
                </a:path>
                <a:path w="18339435" h="10542905">
                  <a:moveTo>
                    <a:pt x="12247465" y="6314002"/>
                  </a:moveTo>
                  <a:lnTo>
                    <a:pt x="12243465" y="6315057"/>
                  </a:lnTo>
                  <a:lnTo>
                    <a:pt x="12239281" y="6321164"/>
                  </a:lnTo>
                  <a:lnTo>
                    <a:pt x="12240336" y="6325164"/>
                  </a:lnTo>
                  <a:lnTo>
                    <a:pt x="12243390" y="6327256"/>
                  </a:lnTo>
                  <a:lnTo>
                    <a:pt x="12247112" y="6329633"/>
                  </a:lnTo>
                  <a:lnTo>
                    <a:pt x="12251117" y="6331342"/>
                  </a:lnTo>
                  <a:lnTo>
                    <a:pt x="12254309" y="6330336"/>
                  </a:lnTo>
                  <a:lnTo>
                    <a:pt x="12256257" y="6327616"/>
                  </a:lnTo>
                  <a:lnTo>
                    <a:pt x="12258349" y="6324562"/>
                  </a:lnTo>
                  <a:lnTo>
                    <a:pt x="12257295" y="6320562"/>
                  </a:lnTo>
                  <a:lnTo>
                    <a:pt x="12254240" y="6318469"/>
                  </a:lnTo>
                  <a:lnTo>
                    <a:pt x="12250518" y="6316093"/>
                  </a:lnTo>
                  <a:lnTo>
                    <a:pt x="12247465" y="6314002"/>
                  </a:lnTo>
                  <a:close/>
                </a:path>
                <a:path w="18339435" h="10542905">
                  <a:moveTo>
                    <a:pt x="2239718" y="2045816"/>
                  </a:moveTo>
                  <a:lnTo>
                    <a:pt x="2235712" y="2044107"/>
                  </a:lnTo>
                  <a:lnTo>
                    <a:pt x="2232481" y="2049831"/>
                  </a:lnTo>
                  <a:lnTo>
                    <a:pt x="2230402" y="2054073"/>
                  </a:lnTo>
                  <a:lnTo>
                    <a:pt x="2229442" y="2056031"/>
                  </a:lnTo>
                  <a:lnTo>
                    <a:pt x="2234115" y="2058025"/>
                  </a:lnTo>
                  <a:lnTo>
                    <a:pt x="2233973" y="2058359"/>
                  </a:lnTo>
                  <a:lnTo>
                    <a:pt x="2236977" y="2059641"/>
                  </a:lnTo>
                  <a:lnTo>
                    <a:pt x="2240979" y="2058585"/>
                  </a:lnTo>
                  <a:lnTo>
                    <a:pt x="2242930" y="2054288"/>
                  </a:lnTo>
                  <a:lnTo>
                    <a:pt x="2244160" y="2052051"/>
                  </a:lnTo>
                  <a:lnTo>
                    <a:pt x="2242771" y="2047907"/>
                  </a:lnTo>
                  <a:lnTo>
                    <a:pt x="2239718" y="2045816"/>
                  </a:lnTo>
                  <a:close/>
                </a:path>
                <a:path w="18339435" h="10542905">
                  <a:moveTo>
                    <a:pt x="7411364" y="4251870"/>
                  </a:moveTo>
                  <a:lnTo>
                    <a:pt x="7400014" y="4247028"/>
                  </a:lnTo>
                  <a:lnTo>
                    <a:pt x="7396205" y="4248560"/>
                  </a:lnTo>
                  <a:lnTo>
                    <a:pt x="7393357" y="4255236"/>
                  </a:lnTo>
                  <a:lnTo>
                    <a:pt x="7394746" y="4259380"/>
                  </a:lnTo>
                  <a:lnTo>
                    <a:pt x="7406095" y="4264221"/>
                  </a:lnTo>
                  <a:lnTo>
                    <a:pt x="7409906" y="4262689"/>
                  </a:lnTo>
                  <a:lnTo>
                    <a:pt x="7412754" y="4256013"/>
                  </a:lnTo>
                  <a:lnTo>
                    <a:pt x="7411364" y="4251870"/>
                  </a:lnTo>
                  <a:close/>
                </a:path>
                <a:path w="18339435" h="10542905">
                  <a:moveTo>
                    <a:pt x="6764551" y="3975565"/>
                  </a:moveTo>
                  <a:lnTo>
                    <a:pt x="6756873" y="3972290"/>
                  </a:lnTo>
                  <a:lnTo>
                    <a:pt x="6753392" y="3971200"/>
                  </a:lnTo>
                  <a:lnTo>
                    <a:pt x="6749581" y="3972731"/>
                  </a:lnTo>
                  <a:lnTo>
                    <a:pt x="6746733" y="3979408"/>
                  </a:lnTo>
                  <a:lnTo>
                    <a:pt x="6748266" y="3983218"/>
                  </a:lnTo>
                  <a:lnTo>
                    <a:pt x="6756277" y="3986635"/>
                  </a:lnTo>
                  <a:lnTo>
                    <a:pt x="6759758" y="3987725"/>
                  </a:lnTo>
                  <a:lnTo>
                    <a:pt x="6763567" y="3986194"/>
                  </a:lnTo>
                  <a:lnTo>
                    <a:pt x="6764991" y="3982856"/>
                  </a:lnTo>
                  <a:lnTo>
                    <a:pt x="6765972" y="3979723"/>
                  </a:lnTo>
                  <a:lnTo>
                    <a:pt x="6766081" y="3979375"/>
                  </a:lnTo>
                  <a:lnTo>
                    <a:pt x="6764551" y="3975565"/>
                  </a:lnTo>
                  <a:close/>
                </a:path>
                <a:path w="18339435" h="10542905">
                  <a:moveTo>
                    <a:pt x="7330529" y="4216599"/>
                  </a:moveTo>
                  <a:lnTo>
                    <a:pt x="7319512" y="4211900"/>
                  </a:lnTo>
                  <a:lnTo>
                    <a:pt x="7315703" y="4213431"/>
                  </a:lnTo>
                  <a:lnTo>
                    <a:pt x="7312713" y="4220442"/>
                  </a:lnTo>
                  <a:lnTo>
                    <a:pt x="7314244" y="4224251"/>
                  </a:lnTo>
                  <a:lnTo>
                    <a:pt x="7325261" y="4228950"/>
                  </a:lnTo>
                  <a:lnTo>
                    <a:pt x="7329070" y="4227419"/>
                  </a:lnTo>
                  <a:lnTo>
                    <a:pt x="7332060" y="4220408"/>
                  </a:lnTo>
                  <a:lnTo>
                    <a:pt x="7330529" y="4216599"/>
                  </a:lnTo>
                  <a:close/>
                </a:path>
                <a:path w="18339435" h="10542905">
                  <a:moveTo>
                    <a:pt x="6845479" y="4009692"/>
                  </a:moveTo>
                  <a:lnTo>
                    <a:pt x="6834462" y="4004993"/>
                  </a:lnTo>
                  <a:lnTo>
                    <a:pt x="6830653" y="4006525"/>
                  </a:lnTo>
                  <a:lnTo>
                    <a:pt x="6827805" y="4013201"/>
                  </a:lnTo>
                  <a:lnTo>
                    <a:pt x="6829336" y="4017011"/>
                  </a:lnTo>
                  <a:lnTo>
                    <a:pt x="6840352" y="4021710"/>
                  </a:lnTo>
                  <a:lnTo>
                    <a:pt x="6844162" y="4020178"/>
                  </a:lnTo>
                  <a:lnTo>
                    <a:pt x="6847010" y="4013502"/>
                  </a:lnTo>
                  <a:lnTo>
                    <a:pt x="6845479" y="4009692"/>
                  </a:lnTo>
                  <a:close/>
                </a:path>
                <a:path w="18339435" h="10542905">
                  <a:moveTo>
                    <a:pt x="7249886" y="4181804"/>
                  </a:moveTo>
                  <a:lnTo>
                    <a:pt x="7238870" y="4177105"/>
                  </a:lnTo>
                  <a:lnTo>
                    <a:pt x="7235060" y="4178637"/>
                  </a:lnTo>
                  <a:lnTo>
                    <a:pt x="7232212" y="4185314"/>
                  </a:lnTo>
                  <a:lnTo>
                    <a:pt x="7233743" y="4189122"/>
                  </a:lnTo>
                  <a:lnTo>
                    <a:pt x="7241421" y="4192398"/>
                  </a:lnTo>
                  <a:lnTo>
                    <a:pt x="7241279" y="4192732"/>
                  </a:lnTo>
                  <a:lnTo>
                    <a:pt x="7244617" y="4194156"/>
                  </a:lnTo>
                  <a:lnTo>
                    <a:pt x="7248427" y="4192624"/>
                  </a:lnTo>
                  <a:lnTo>
                    <a:pt x="7251417" y="4185614"/>
                  </a:lnTo>
                  <a:lnTo>
                    <a:pt x="7249886" y="4181804"/>
                  </a:lnTo>
                  <a:close/>
                </a:path>
                <a:path w="18339435" h="10542905">
                  <a:moveTo>
                    <a:pt x="6926408" y="4043819"/>
                  </a:moveTo>
                  <a:lnTo>
                    <a:pt x="6915391" y="4039120"/>
                  </a:lnTo>
                  <a:lnTo>
                    <a:pt x="6911582" y="4040652"/>
                  </a:lnTo>
                  <a:lnTo>
                    <a:pt x="6908734" y="4047328"/>
                  </a:lnTo>
                  <a:lnTo>
                    <a:pt x="6910265" y="4051137"/>
                  </a:lnTo>
                  <a:lnTo>
                    <a:pt x="6921282" y="4055837"/>
                  </a:lnTo>
                  <a:lnTo>
                    <a:pt x="6925091" y="4054306"/>
                  </a:lnTo>
                  <a:lnTo>
                    <a:pt x="6927939" y="4047629"/>
                  </a:lnTo>
                  <a:lnTo>
                    <a:pt x="6926408" y="4043819"/>
                  </a:lnTo>
                  <a:close/>
                </a:path>
                <a:path w="18339435" h="10542905">
                  <a:moveTo>
                    <a:pt x="10079879" y="5388592"/>
                  </a:moveTo>
                  <a:lnTo>
                    <a:pt x="10068862" y="5383892"/>
                  </a:lnTo>
                  <a:lnTo>
                    <a:pt x="10064910" y="5385757"/>
                  </a:lnTo>
                  <a:lnTo>
                    <a:pt x="10062062" y="5392434"/>
                  </a:lnTo>
                  <a:lnTo>
                    <a:pt x="10063593" y="5396243"/>
                  </a:lnTo>
                  <a:lnTo>
                    <a:pt x="10066932" y="5397667"/>
                  </a:lnTo>
                  <a:lnTo>
                    <a:pt x="10067409" y="5397476"/>
                  </a:lnTo>
                  <a:lnTo>
                    <a:pt x="10075087" y="5400751"/>
                  </a:lnTo>
                  <a:lnTo>
                    <a:pt x="10079038" y="5398886"/>
                  </a:lnTo>
                  <a:lnTo>
                    <a:pt x="10081886" y="5392210"/>
                  </a:lnTo>
                  <a:lnTo>
                    <a:pt x="10079879" y="5388592"/>
                  </a:lnTo>
                  <a:close/>
                </a:path>
                <a:path w="18339435" h="10542905">
                  <a:moveTo>
                    <a:pt x="7007335" y="4077946"/>
                  </a:moveTo>
                  <a:lnTo>
                    <a:pt x="6996319" y="4073247"/>
                  </a:lnTo>
                  <a:lnTo>
                    <a:pt x="6992509" y="4074778"/>
                  </a:lnTo>
                  <a:lnTo>
                    <a:pt x="6989661" y="4081455"/>
                  </a:lnTo>
                  <a:lnTo>
                    <a:pt x="6991193" y="4085264"/>
                  </a:lnTo>
                  <a:lnTo>
                    <a:pt x="7002209" y="4089963"/>
                  </a:lnTo>
                  <a:lnTo>
                    <a:pt x="7006019" y="4088432"/>
                  </a:lnTo>
                  <a:lnTo>
                    <a:pt x="7008867" y="4081756"/>
                  </a:lnTo>
                  <a:lnTo>
                    <a:pt x="7007335" y="4077946"/>
                  </a:lnTo>
                  <a:close/>
                </a:path>
                <a:path w="18339435" h="10542905">
                  <a:moveTo>
                    <a:pt x="7168908" y="4146867"/>
                  </a:moveTo>
                  <a:lnTo>
                    <a:pt x="7157892" y="4142168"/>
                  </a:lnTo>
                  <a:lnTo>
                    <a:pt x="7154082" y="4143700"/>
                  </a:lnTo>
                  <a:lnTo>
                    <a:pt x="7151234" y="4150376"/>
                  </a:lnTo>
                  <a:lnTo>
                    <a:pt x="7152766" y="4154186"/>
                  </a:lnTo>
                  <a:lnTo>
                    <a:pt x="7163782" y="4158885"/>
                  </a:lnTo>
                  <a:lnTo>
                    <a:pt x="7167592" y="4157354"/>
                  </a:lnTo>
                  <a:lnTo>
                    <a:pt x="7170440" y="4150677"/>
                  </a:lnTo>
                  <a:lnTo>
                    <a:pt x="7168908" y="4146867"/>
                  </a:lnTo>
                  <a:close/>
                </a:path>
                <a:path w="18339435" h="10542905">
                  <a:moveTo>
                    <a:pt x="7088122" y="4112407"/>
                  </a:moveTo>
                  <a:lnTo>
                    <a:pt x="7077106" y="4107708"/>
                  </a:lnTo>
                  <a:lnTo>
                    <a:pt x="7073296" y="4109239"/>
                  </a:lnTo>
                  <a:lnTo>
                    <a:pt x="7070448" y="4115916"/>
                  </a:lnTo>
                  <a:lnTo>
                    <a:pt x="7071980" y="4119725"/>
                  </a:lnTo>
                  <a:lnTo>
                    <a:pt x="7082996" y="4124424"/>
                  </a:lnTo>
                  <a:lnTo>
                    <a:pt x="7086805" y="4122893"/>
                  </a:lnTo>
                  <a:lnTo>
                    <a:pt x="7089654" y="4116217"/>
                  </a:lnTo>
                  <a:lnTo>
                    <a:pt x="7088122" y="4112407"/>
                  </a:lnTo>
                  <a:close/>
                </a:path>
                <a:path w="18339435" h="10542905">
                  <a:moveTo>
                    <a:pt x="10162232" y="5419380"/>
                  </a:moveTo>
                  <a:lnTo>
                    <a:pt x="10158751" y="5418290"/>
                  </a:lnTo>
                  <a:lnTo>
                    <a:pt x="10150739" y="5414872"/>
                  </a:lnTo>
                  <a:lnTo>
                    <a:pt x="10147120" y="5416879"/>
                  </a:lnTo>
                  <a:lnTo>
                    <a:pt x="10144272" y="5423556"/>
                  </a:lnTo>
                  <a:lnTo>
                    <a:pt x="10145805" y="5427367"/>
                  </a:lnTo>
                  <a:lnTo>
                    <a:pt x="10149142" y="5428790"/>
                  </a:lnTo>
                  <a:lnTo>
                    <a:pt x="10149617" y="5428598"/>
                  </a:lnTo>
                  <a:lnTo>
                    <a:pt x="10157630" y="5432016"/>
                  </a:lnTo>
                  <a:lnTo>
                    <a:pt x="10161249" y="5430009"/>
                  </a:lnTo>
                  <a:lnTo>
                    <a:pt x="10164096" y="5423333"/>
                  </a:lnTo>
                  <a:lnTo>
                    <a:pt x="10162232" y="5419380"/>
                  </a:lnTo>
                  <a:close/>
                </a:path>
                <a:path w="18339435" h="10542905">
                  <a:moveTo>
                    <a:pt x="2155147" y="1999877"/>
                  </a:moveTo>
                  <a:lnTo>
                    <a:pt x="2150670" y="2001123"/>
                  </a:lnTo>
                  <a:lnTo>
                    <a:pt x="2147822" y="2007800"/>
                  </a:lnTo>
                  <a:lnTo>
                    <a:pt x="2148877" y="2011802"/>
                  </a:lnTo>
                  <a:lnTo>
                    <a:pt x="2151931" y="2013893"/>
                  </a:lnTo>
                  <a:lnTo>
                    <a:pt x="2159609" y="2017168"/>
                  </a:lnTo>
                  <a:lnTo>
                    <a:pt x="2163752" y="2015779"/>
                  </a:lnTo>
                  <a:lnTo>
                    <a:pt x="2165034" y="2012774"/>
                  </a:lnTo>
                  <a:lnTo>
                    <a:pt x="2166792" y="2009579"/>
                  </a:lnTo>
                  <a:lnTo>
                    <a:pt x="2165737" y="2005578"/>
                  </a:lnTo>
                  <a:lnTo>
                    <a:pt x="2162683" y="2003486"/>
                  </a:lnTo>
                  <a:lnTo>
                    <a:pt x="2158343" y="2001635"/>
                  </a:lnTo>
                  <a:lnTo>
                    <a:pt x="2155147" y="1999877"/>
                  </a:lnTo>
                  <a:close/>
                </a:path>
                <a:path w="18339435" h="10542905">
                  <a:moveTo>
                    <a:pt x="10244441" y="5450503"/>
                  </a:moveTo>
                  <a:lnTo>
                    <a:pt x="10240961" y="5449413"/>
                  </a:lnTo>
                  <a:lnTo>
                    <a:pt x="10232948" y="5445995"/>
                  </a:lnTo>
                  <a:lnTo>
                    <a:pt x="10229331" y="5448002"/>
                  </a:lnTo>
                  <a:lnTo>
                    <a:pt x="10226483" y="5454679"/>
                  </a:lnTo>
                  <a:lnTo>
                    <a:pt x="10228014" y="5458488"/>
                  </a:lnTo>
                  <a:lnTo>
                    <a:pt x="10231353" y="5459912"/>
                  </a:lnTo>
                  <a:lnTo>
                    <a:pt x="10231829" y="5459721"/>
                  </a:lnTo>
                  <a:lnTo>
                    <a:pt x="10239840" y="5463139"/>
                  </a:lnTo>
                  <a:lnTo>
                    <a:pt x="10243459" y="5461131"/>
                  </a:lnTo>
                  <a:lnTo>
                    <a:pt x="10246307" y="5454454"/>
                  </a:lnTo>
                  <a:lnTo>
                    <a:pt x="10244441" y="5450503"/>
                  </a:lnTo>
                  <a:close/>
                </a:path>
                <a:path w="18339435" h="10542905">
                  <a:moveTo>
                    <a:pt x="10326653" y="5481625"/>
                  </a:moveTo>
                  <a:lnTo>
                    <a:pt x="10315301" y="5476783"/>
                  </a:lnTo>
                  <a:lnTo>
                    <a:pt x="10311683" y="5478791"/>
                  </a:lnTo>
                  <a:lnTo>
                    <a:pt x="10308835" y="5485468"/>
                  </a:lnTo>
                  <a:lnTo>
                    <a:pt x="10310366" y="5489277"/>
                  </a:lnTo>
                  <a:lnTo>
                    <a:pt x="10313705" y="5490701"/>
                  </a:lnTo>
                  <a:lnTo>
                    <a:pt x="10314180" y="5490509"/>
                  </a:lnTo>
                  <a:lnTo>
                    <a:pt x="10322193" y="5493927"/>
                  </a:lnTo>
                  <a:lnTo>
                    <a:pt x="10325811" y="5491920"/>
                  </a:lnTo>
                  <a:lnTo>
                    <a:pt x="10328659" y="5485243"/>
                  </a:lnTo>
                  <a:lnTo>
                    <a:pt x="10326653" y="5481625"/>
                  </a:lnTo>
                  <a:close/>
                </a:path>
                <a:path w="18339435" h="10542905">
                  <a:moveTo>
                    <a:pt x="12173377" y="6266615"/>
                  </a:moveTo>
                  <a:lnTo>
                    <a:pt x="12169376" y="6267671"/>
                  </a:lnTo>
                  <a:lnTo>
                    <a:pt x="12165193" y="6273777"/>
                  </a:lnTo>
                  <a:lnTo>
                    <a:pt x="12166248" y="6277778"/>
                  </a:lnTo>
                  <a:lnTo>
                    <a:pt x="12169301" y="6279870"/>
                  </a:lnTo>
                  <a:lnTo>
                    <a:pt x="12173022" y="6282246"/>
                  </a:lnTo>
                  <a:lnTo>
                    <a:pt x="12174024" y="6282674"/>
                  </a:lnTo>
                  <a:lnTo>
                    <a:pt x="12173882" y="6283007"/>
                  </a:lnTo>
                  <a:lnTo>
                    <a:pt x="12176887" y="6284289"/>
                  </a:lnTo>
                  <a:lnTo>
                    <a:pt x="12180553" y="6283091"/>
                  </a:lnTo>
                  <a:lnTo>
                    <a:pt x="12181810" y="6280865"/>
                  </a:lnTo>
                  <a:lnTo>
                    <a:pt x="12182169" y="6280229"/>
                  </a:lnTo>
                  <a:lnTo>
                    <a:pt x="12184261" y="6277176"/>
                  </a:lnTo>
                  <a:lnTo>
                    <a:pt x="12183205" y="6273174"/>
                  </a:lnTo>
                  <a:lnTo>
                    <a:pt x="12180152" y="6271083"/>
                  </a:lnTo>
                  <a:lnTo>
                    <a:pt x="12176431" y="6268707"/>
                  </a:lnTo>
                  <a:lnTo>
                    <a:pt x="12173377" y="6266615"/>
                  </a:lnTo>
                  <a:close/>
                </a:path>
                <a:path w="18339435" h="10542905">
                  <a:moveTo>
                    <a:pt x="10408813" y="5511938"/>
                  </a:moveTo>
                  <a:lnTo>
                    <a:pt x="10405332" y="5510847"/>
                  </a:lnTo>
                  <a:lnTo>
                    <a:pt x="10397654" y="5507572"/>
                  </a:lnTo>
                  <a:lnTo>
                    <a:pt x="10394035" y="5509579"/>
                  </a:lnTo>
                  <a:lnTo>
                    <a:pt x="10391187" y="5516255"/>
                  </a:lnTo>
                  <a:lnTo>
                    <a:pt x="10392719" y="5520065"/>
                  </a:lnTo>
                  <a:lnTo>
                    <a:pt x="10396057" y="5521489"/>
                  </a:lnTo>
                  <a:lnTo>
                    <a:pt x="10396533" y="5521298"/>
                  </a:lnTo>
                  <a:lnTo>
                    <a:pt x="10404211" y="5524574"/>
                  </a:lnTo>
                  <a:lnTo>
                    <a:pt x="10407829" y="5522565"/>
                  </a:lnTo>
                  <a:lnTo>
                    <a:pt x="10410677" y="5515889"/>
                  </a:lnTo>
                  <a:lnTo>
                    <a:pt x="10408813" y="5511938"/>
                  </a:lnTo>
                  <a:close/>
                </a:path>
                <a:path w="18339435" h="10542905">
                  <a:moveTo>
                    <a:pt x="2078304" y="1958023"/>
                  </a:moveTo>
                  <a:lnTo>
                    <a:pt x="2074303" y="1959078"/>
                  </a:lnTo>
                  <a:lnTo>
                    <a:pt x="2070788" y="1965469"/>
                  </a:lnTo>
                  <a:lnTo>
                    <a:pt x="2071843" y="1969471"/>
                  </a:lnTo>
                  <a:lnTo>
                    <a:pt x="2074896" y="1971563"/>
                  </a:lnTo>
                  <a:lnTo>
                    <a:pt x="2079903" y="1973699"/>
                  </a:lnTo>
                  <a:lnTo>
                    <a:pt x="2079761" y="1974032"/>
                  </a:lnTo>
                  <a:lnTo>
                    <a:pt x="2082765" y="1975314"/>
                  </a:lnTo>
                  <a:lnTo>
                    <a:pt x="2086767" y="1974259"/>
                  </a:lnTo>
                  <a:lnTo>
                    <a:pt x="2088048" y="1971255"/>
                  </a:lnTo>
                  <a:lnTo>
                    <a:pt x="2089949" y="1967725"/>
                  </a:lnTo>
                  <a:lnTo>
                    <a:pt x="2088893" y="1963724"/>
                  </a:lnTo>
                  <a:lnTo>
                    <a:pt x="2085840" y="1961632"/>
                  </a:lnTo>
                  <a:lnTo>
                    <a:pt x="2081500" y="1959781"/>
                  </a:lnTo>
                  <a:lnTo>
                    <a:pt x="2078304" y="1958023"/>
                  </a:lnTo>
                  <a:close/>
                </a:path>
                <a:path w="18339435" h="10542905">
                  <a:moveTo>
                    <a:pt x="10490831" y="5542583"/>
                  </a:moveTo>
                  <a:lnTo>
                    <a:pt x="10487350" y="5541493"/>
                  </a:lnTo>
                  <a:lnTo>
                    <a:pt x="10479674" y="5538218"/>
                  </a:lnTo>
                  <a:lnTo>
                    <a:pt x="10476055" y="5540226"/>
                  </a:lnTo>
                  <a:lnTo>
                    <a:pt x="10473349" y="5546569"/>
                  </a:lnTo>
                  <a:lnTo>
                    <a:pt x="10474880" y="5550378"/>
                  </a:lnTo>
                  <a:lnTo>
                    <a:pt x="10486230" y="5555220"/>
                  </a:lnTo>
                  <a:lnTo>
                    <a:pt x="10489848" y="5553212"/>
                  </a:lnTo>
                  <a:lnTo>
                    <a:pt x="10492696" y="5546535"/>
                  </a:lnTo>
                  <a:lnTo>
                    <a:pt x="10490831" y="5542583"/>
                  </a:lnTo>
                  <a:close/>
                </a:path>
                <a:path w="18339435" h="10542905">
                  <a:moveTo>
                    <a:pt x="10573184" y="5573372"/>
                  </a:moveTo>
                  <a:lnTo>
                    <a:pt x="10569704" y="5572282"/>
                  </a:lnTo>
                  <a:lnTo>
                    <a:pt x="10562025" y="5569006"/>
                  </a:lnTo>
                  <a:lnTo>
                    <a:pt x="10558407" y="5571015"/>
                  </a:lnTo>
                  <a:lnTo>
                    <a:pt x="10555702" y="5577357"/>
                  </a:lnTo>
                  <a:lnTo>
                    <a:pt x="10557233" y="5581167"/>
                  </a:lnTo>
                  <a:lnTo>
                    <a:pt x="10568583" y="5586008"/>
                  </a:lnTo>
                  <a:lnTo>
                    <a:pt x="10572202" y="5584001"/>
                  </a:lnTo>
                  <a:lnTo>
                    <a:pt x="10575049" y="5577325"/>
                  </a:lnTo>
                  <a:lnTo>
                    <a:pt x="10573184" y="5573372"/>
                  </a:lnTo>
                  <a:close/>
                </a:path>
                <a:path w="18339435" h="10542905">
                  <a:moveTo>
                    <a:pt x="2001697" y="1914691"/>
                  </a:moveTo>
                  <a:lnTo>
                    <a:pt x="1997695" y="1915746"/>
                  </a:lnTo>
                  <a:lnTo>
                    <a:pt x="1994180" y="1922138"/>
                  </a:lnTo>
                  <a:lnTo>
                    <a:pt x="1995235" y="1926140"/>
                  </a:lnTo>
                  <a:lnTo>
                    <a:pt x="1998146" y="1928565"/>
                  </a:lnTo>
                  <a:lnTo>
                    <a:pt x="2006158" y="1931983"/>
                  </a:lnTo>
                  <a:lnTo>
                    <a:pt x="2009825" y="1930785"/>
                  </a:lnTo>
                  <a:lnTo>
                    <a:pt x="2011441" y="1927923"/>
                  </a:lnTo>
                  <a:lnTo>
                    <a:pt x="2013198" y="1924727"/>
                  </a:lnTo>
                  <a:lnTo>
                    <a:pt x="2012144" y="1920725"/>
                  </a:lnTo>
                  <a:lnTo>
                    <a:pt x="2009232" y="1918300"/>
                  </a:lnTo>
                  <a:lnTo>
                    <a:pt x="2004893" y="1916449"/>
                  </a:lnTo>
                  <a:lnTo>
                    <a:pt x="2001697" y="1914691"/>
                  </a:lnTo>
                  <a:close/>
                </a:path>
                <a:path w="18339435" h="10542905">
                  <a:moveTo>
                    <a:pt x="12098101" y="6221090"/>
                  </a:moveTo>
                  <a:lnTo>
                    <a:pt x="12093766" y="6222002"/>
                  </a:lnTo>
                  <a:lnTo>
                    <a:pt x="12090777" y="6227434"/>
                  </a:lnTo>
                  <a:lnTo>
                    <a:pt x="12090250" y="6228393"/>
                  </a:lnTo>
                  <a:lnTo>
                    <a:pt x="12091162" y="6232728"/>
                  </a:lnTo>
                  <a:lnTo>
                    <a:pt x="12094358" y="6234486"/>
                  </a:lnTo>
                  <a:lnTo>
                    <a:pt x="12098080" y="6236863"/>
                  </a:lnTo>
                  <a:lnTo>
                    <a:pt x="12102419" y="6238714"/>
                  </a:lnTo>
                  <a:lnTo>
                    <a:pt x="12106086" y="6237517"/>
                  </a:lnTo>
                  <a:lnTo>
                    <a:pt x="12109460" y="6231459"/>
                  </a:lnTo>
                  <a:lnTo>
                    <a:pt x="12108548" y="6227123"/>
                  </a:lnTo>
                  <a:lnTo>
                    <a:pt x="12105352" y="6225365"/>
                  </a:lnTo>
                  <a:lnTo>
                    <a:pt x="12101296" y="6222847"/>
                  </a:lnTo>
                  <a:lnTo>
                    <a:pt x="12098101" y="6221090"/>
                  </a:lnTo>
                  <a:close/>
                </a:path>
                <a:path w="18339435" h="10542905">
                  <a:moveTo>
                    <a:pt x="10655821" y="5603493"/>
                  </a:moveTo>
                  <a:lnTo>
                    <a:pt x="10652341" y="5602403"/>
                  </a:lnTo>
                  <a:lnTo>
                    <a:pt x="10644662" y="5599128"/>
                  </a:lnTo>
                  <a:lnTo>
                    <a:pt x="10641044" y="5601134"/>
                  </a:lnTo>
                  <a:lnTo>
                    <a:pt x="10638338" y="5607477"/>
                  </a:lnTo>
                  <a:lnTo>
                    <a:pt x="10639870" y="5611288"/>
                  </a:lnTo>
                  <a:lnTo>
                    <a:pt x="10651220" y="5616129"/>
                  </a:lnTo>
                  <a:lnTo>
                    <a:pt x="10654838" y="5614121"/>
                  </a:lnTo>
                  <a:lnTo>
                    <a:pt x="10657686" y="5607444"/>
                  </a:lnTo>
                  <a:lnTo>
                    <a:pt x="10655821" y="5603493"/>
                  </a:lnTo>
                  <a:close/>
                </a:path>
                <a:path w="18339435" h="10542905">
                  <a:moveTo>
                    <a:pt x="10738316" y="5633948"/>
                  </a:moveTo>
                  <a:lnTo>
                    <a:pt x="10734835" y="5632857"/>
                  </a:lnTo>
                  <a:lnTo>
                    <a:pt x="10727158" y="5629582"/>
                  </a:lnTo>
                  <a:lnTo>
                    <a:pt x="10723540" y="5631590"/>
                  </a:lnTo>
                  <a:lnTo>
                    <a:pt x="10720834" y="5637933"/>
                  </a:lnTo>
                  <a:lnTo>
                    <a:pt x="10722365" y="5641742"/>
                  </a:lnTo>
                  <a:lnTo>
                    <a:pt x="10733714" y="5646584"/>
                  </a:lnTo>
                  <a:lnTo>
                    <a:pt x="10737333" y="5644576"/>
                  </a:lnTo>
                  <a:lnTo>
                    <a:pt x="10740181" y="5637899"/>
                  </a:lnTo>
                  <a:lnTo>
                    <a:pt x="10738316" y="5633948"/>
                  </a:lnTo>
                  <a:close/>
                </a:path>
                <a:path w="18339435" h="10542905">
                  <a:moveTo>
                    <a:pt x="1925232" y="1871026"/>
                  </a:moveTo>
                  <a:lnTo>
                    <a:pt x="1921231" y="1872081"/>
                  </a:lnTo>
                  <a:lnTo>
                    <a:pt x="1917715" y="1878473"/>
                  </a:lnTo>
                  <a:lnTo>
                    <a:pt x="1918770" y="1882474"/>
                  </a:lnTo>
                  <a:lnTo>
                    <a:pt x="1921966" y="1884232"/>
                  </a:lnTo>
                  <a:lnTo>
                    <a:pt x="1926021" y="1886751"/>
                  </a:lnTo>
                  <a:lnTo>
                    <a:pt x="1929693" y="1888317"/>
                  </a:lnTo>
                  <a:lnTo>
                    <a:pt x="1933360" y="1887120"/>
                  </a:lnTo>
                  <a:lnTo>
                    <a:pt x="1934975" y="1884257"/>
                  </a:lnTo>
                  <a:lnTo>
                    <a:pt x="1936733" y="1881061"/>
                  </a:lnTo>
                  <a:lnTo>
                    <a:pt x="1935679" y="1877060"/>
                  </a:lnTo>
                  <a:lnTo>
                    <a:pt x="1932483" y="1875302"/>
                  </a:lnTo>
                  <a:lnTo>
                    <a:pt x="1928428" y="1872783"/>
                  </a:lnTo>
                  <a:lnTo>
                    <a:pt x="1925232" y="1871026"/>
                  </a:lnTo>
                  <a:close/>
                </a:path>
                <a:path w="18339435" h="10542905">
                  <a:moveTo>
                    <a:pt x="12021301" y="6177281"/>
                  </a:moveTo>
                  <a:lnTo>
                    <a:pt x="12017300" y="6178337"/>
                  </a:lnTo>
                  <a:lnTo>
                    <a:pt x="12013785" y="6184728"/>
                  </a:lnTo>
                  <a:lnTo>
                    <a:pt x="12014697" y="6189063"/>
                  </a:lnTo>
                  <a:lnTo>
                    <a:pt x="12017751" y="6191155"/>
                  </a:lnTo>
                  <a:lnTo>
                    <a:pt x="12025763" y="6194573"/>
                  </a:lnTo>
                  <a:lnTo>
                    <a:pt x="12029430" y="6193374"/>
                  </a:lnTo>
                  <a:lnTo>
                    <a:pt x="12031045" y="6190513"/>
                  </a:lnTo>
                  <a:lnTo>
                    <a:pt x="12032804" y="6187316"/>
                  </a:lnTo>
                  <a:lnTo>
                    <a:pt x="12031890" y="6182981"/>
                  </a:lnTo>
                  <a:lnTo>
                    <a:pt x="12028837" y="6180890"/>
                  </a:lnTo>
                  <a:lnTo>
                    <a:pt x="12024498" y="6179039"/>
                  </a:lnTo>
                  <a:lnTo>
                    <a:pt x="12021301" y="6177281"/>
                  </a:lnTo>
                  <a:close/>
                </a:path>
                <a:path w="18339435" h="10542905">
                  <a:moveTo>
                    <a:pt x="10820811" y="5664403"/>
                  </a:moveTo>
                  <a:lnTo>
                    <a:pt x="10817331" y="5663313"/>
                  </a:lnTo>
                  <a:lnTo>
                    <a:pt x="10809652" y="5660037"/>
                  </a:lnTo>
                  <a:lnTo>
                    <a:pt x="10806034" y="5662045"/>
                  </a:lnTo>
                  <a:lnTo>
                    <a:pt x="10803328" y="5668388"/>
                  </a:lnTo>
                  <a:lnTo>
                    <a:pt x="10804859" y="5672197"/>
                  </a:lnTo>
                  <a:lnTo>
                    <a:pt x="10816210" y="5677039"/>
                  </a:lnTo>
                  <a:lnTo>
                    <a:pt x="10819829" y="5675032"/>
                  </a:lnTo>
                  <a:lnTo>
                    <a:pt x="10822677" y="5668355"/>
                  </a:lnTo>
                  <a:lnTo>
                    <a:pt x="10820811" y="5664403"/>
                  </a:lnTo>
                  <a:close/>
                </a:path>
                <a:path w="18339435" h="10542905">
                  <a:moveTo>
                    <a:pt x="10903164" y="5695191"/>
                  </a:moveTo>
                  <a:lnTo>
                    <a:pt x="10892146" y="5690491"/>
                  </a:lnTo>
                  <a:lnTo>
                    <a:pt x="10888529" y="5692499"/>
                  </a:lnTo>
                  <a:lnTo>
                    <a:pt x="10885823" y="5698842"/>
                  </a:lnTo>
                  <a:lnTo>
                    <a:pt x="10887355" y="5702652"/>
                  </a:lnTo>
                  <a:lnTo>
                    <a:pt x="10898705" y="5707494"/>
                  </a:lnTo>
                  <a:lnTo>
                    <a:pt x="10902323" y="5705486"/>
                  </a:lnTo>
                  <a:lnTo>
                    <a:pt x="10905171" y="5698810"/>
                  </a:lnTo>
                  <a:lnTo>
                    <a:pt x="10903164" y="5695191"/>
                  </a:lnTo>
                  <a:close/>
                </a:path>
                <a:path w="18339435" h="10542905">
                  <a:moveTo>
                    <a:pt x="11944266" y="6134951"/>
                  </a:moveTo>
                  <a:lnTo>
                    <a:pt x="11939789" y="6136197"/>
                  </a:lnTo>
                  <a:lnTo>
                    <a:pt x="11938365" y="6139536"/>
                  </a:lnTo>
                  <a:lnTo>
                    <a:pt x="11936607" y="6142732"/>
                  </a:lnTo>
                  <a:lnTo>
                    <a:pt x="11937996" y="6146874"/>
                  </a:lnTo>
                  <a:lnTo>
                    <a:pt x="11941050" y="6148967"/>
                  </a:lnTo>
                  <a:lnTo>
                    <a:pt x="11949061" y="6152384"/>
                  </a:lnTo>
                  <a:lnTo>
                    <a:pt x="11953063" y="6151329"/>
                  </a:lnTo>
                  <a:lnTo>
                    <a:pt x="11954487" y="6147991"/>
                  </a:lnTo>
                  <a:lnTo>
                    <a:pt x="11956245" y="6144795"/>
                  </a:lnTo>
                  <a:lnTo>
                    <a:pt x="11954855" y="6140651"/>
                  </a:lnTo>
                  <a:lnTo>
                    <a:pt x="11951802" y="6138560"/>
                  </a:lnTo>
                  <a:lnTo>
                    <a:pt x="11947463" y="6136709"/>
                  </a:lnTo>
                  <a:lnTo>
                    <a:pt x="11944266" y="6134951"/>
                  </a:lnTo>
                  <a:close/>
                </a:path>
                <a:path w="18339435" h="10542905">
                  <a:moveTo>
                    <a:pt x="10985801" y="5725312"/>
                  </a:moveTo>
                  <a:lnTo>
                    <a:pt x="10974785" y="5720613"/>
                  </a:lnTo>
                  <a:lnTo>
                    <a:pt x="10971166" y="5722621"/>
                  </a:lnTo>
                  <a:lnTo>
                    <a:pt x="10968318" y="5729297"/>
                  </a:lnTo>
                  <a:lnTo>
                    <a:pt x="10969850" y="5733107"/>
                  </a:lnTo>
                  <a:lnTo>
                    <a:pt x="10973188" y="5734531"/>
                  </a:lnTo>
                  <a:lnTo>
                    <a:pt x="10973330" y="5734197"/>
                  </a:lnTo>
                  <a:lnTo>
                    <a:pt x="10981007" y="5737472"/>
                  </a:lnTo>
                  <a:lnTo>
                    <a:pt x="10984626" y="5735464"/>
                  </a:lnTo>
                  <a:lnTo>
                    <a:pt x="10987332" y="5729121"/>
                  </a:lnTo>
                  <a:lnTo>
                    <a:pt x="10985801" y="5725312"/>
                  </a:lnTo>
                  <a:close/>
                </a:path>
                <a:path w="18339435" h="10542905">
                  <a:moveTo>
                    <a:pt x="1850338" y="1826452"/>
                  </a:moveTo>
                  <a:lnTo>
                    <a:pt x="1846003" y="1827365"/>
                  </a:lnTo>
                  <a:lnTo>
                    <a:pt x="1843014" y="1832798"/>
                  </a:lnTo>
                  <a:lnTo>
                    <a:pt x="1842487" y="1833757"/>
                  </a:lnTo>
                  <a:lnTo>
                    <a:pt x="1843400" y="1838092"/>
                  </a:lnTo>
                  <a:lnTo>
                    <a:pt x="1846595" y="1839850"/>
                  </a:lnTo>
                  <a:lnTo>
                    <a:pt x="1850317" y="1842226"/>
                  </a:lnTo>
                  <a:lnTo>
                    <a:pt x="1854656" y="1844077"/>
                  </a:lnTo>
                  <a:lnTo>
                    <a:pt x="1858324" y="1842880"/>
                  </a:lnTo>
                  <a:lnTo>
                    <a:pt x="1861697" y="1836822"/>
                  </a:lnTo>
                  <a:lnTo>
                    <a:pt x="1860784" y="1832487"/>
                  </a:lnTo>
                  <a:lnTo>
                    <a:pt x="1857588" y="1830729"/>
                  </a:lnTo>
                  <a:lnTo>
                    <a:pt x="1853533" y="1828210"/>
                  </a:lnTo>
                  <a:lnTo>
                    <a:pt x="1850338" y="1826452"/>
                  </a:lnTo>
                  <a:close/>
                </a:path>
                <a:path w="18339435" h="10542905">
                  <a:moveTo>
                    <a:pt x="11068630" y="5755909"/>
                  </a:moveTo>
                  <a:lnTo>
                    <a:pt x="11065149" y="5754819"/>
                  </a:lnTo>
                  <a:lnTo>
                    <a:pt x="11057136" y="5751401"/>
                  </a:lnTo>
                  <a:lnTo>
                    <a:pt x="11053519" y="5753409"/>
                  </a:lnTo>
                  <a:lnTo>
                    <a:pt x="11050671" y="5760086"/>
                  </a:lnTo>
                  <a:lnTo>
                    <a:pt x="11052202" y="5763895"/>
                  </a:lnTo>
                  <a:lnTo>
                    <a:pt x="11055541" y="5765319"/>
                  </a:lnTo>
                  <a:lnTo>
                    <a:pt x="11056017" y="5765128"/>
                  </a:lnTo>
                  <a:lnTo>
                    <a:pt x="11064029" y="5768546"/>
                  </a:lnTo>
                  <a:lnTo>
                    <a:pt x="11067647" y="5766538"/>
                  </a:lnTo>
                  <a:lnTo>
                    <a:pt x="11070495" y="5759861"/>
                  </a:lnTo>
                  <a:lnTo>
                    <a:pt x="11068630" y="5755909"/>
                  </a:lnTo>
                  <a:close/>
                </a:path>
                <a:path w="18339435" h="10542905">
                  <a:moveTo>
                    <a:pt x="11866043" y="6094481"/>
                  </a:moveTo>
                  <a:lnTo>
                    <a:pt x="11861900" y="6095870"/>
                  </a:lnTo>
                  <a:lnTo>
                    <a:pt x="11859949" y="6100168"/>
                  </a:lnTo>
                  <a:lnTo>
                    <a:pt x="11858718" y="6102404"/>
                  </a:lnTo>
                  <a:lnTo>
                    <a:pt x="11860249" y="6106215"/>
                  </a:lnTo>
                  <a:lnTo>
                    <a:pt x="11863303" y="6108307"/>
                  </a:lnTo>
                  <a:lnTo>
                    <a:pt x="11871315" y="6111724"/>
                  </a:lnTo>
                  <a:lnTo>
                    <a:pt x="11875316" y="6110668"/>
                  </a:lnTo>
                  <a:lnTo>
                    <a:pt x="11877268" y="6106371"/>
                  </a:lnTo>
                  <a:lnTo>
                    <a:pt x="11878498" y="6104134"/>
                  </a:lnTo>
                  <a:lnTo>
                    <a:pt x="11876966" y="6100324"/>
                  </a:lnTo>
                  <a:lnTo>
                    <a:pt x="11873913" y="6098233"/>
                  </a:lnTo>
                  <a:lnTo>
                    <a:pt x="11869574" y="6096382"/>
                  </a:lnTo>
                  <a:lnTo>
                    <a:pt x="11866043" y="6094481"/>
                  </a:lnTo>
                  <a:close/>
                </a:path>
                <a:path w="18339435" h="10542905">
                  <a:moveTo>
                    <a:pt x="11150840" y="5787032"/>
                  </a:moveTo>
                  <a:lnTo>
                    <a:pt x="11147359" y="5785941"/>
                  </a:lnTo>
                  <a:lnTo>
                    <a:pt x="11139348" y="5782524"/>
                  </a:lnTo>
                  <a:lnTo>
                    <a:pt x="11135728" y="5784531"/>
                  </a:lnTo>
                  <a:lnTo>
                    <a:pt x="11132880" y="5791207"/>
                  </a:lnTo>
                  <a:lnTo>
                    <a:pt x="11134413" y="5795018"/>
                  </a:lnTo>
                  <a:lnTo>
                    <a:pt x="11137751" y="5796441"/>
                  </a:lnTo>
                  <a:lnTo>
                    <a:pt x="11138226" y="5796250"/>
                  </a:lnTo>
                  <a:lnTo>
                    <a:pt x="11146238" y="5799668"/>
                  </a:lnTo>
                  <a:lnTo>
                    <a:pt x="11149857" y="5797660"/>
                  </a:lnTo>
                  <a:lnTo>
                    <a:pt x="11152705" y="5790984"/>
                  </a:lnTo>
                  <a:lnTo>
                    <a:pt x="11150840" y="5787032"/>
                  </a:lnTo>
                  <a:close/>
                </a:path>
                <a:path w="18339435" h="10542905">
                  <a:moveTo>
                    <a:pt x="11787728" y="6055156"/>
                  </a:moveTo>
                  <a:lnTo>
                    <a:pt x="11783918" y="6056687"/>
                  </a:lnTo>
                  <a:lnTo>
                    <a:pt x="11780402" y="6063079"/>
                  </a:lnTo>
                  <a:lnTo>
                    <a:pt x="11781792" y="6067222"/>
                  </a:lnTo>
                  <a:lnTo>
                    <a:pt x="11784988" y="6068980"/>
                  </a:lnTo>
                  <a:lnTo>
                    <a:pt x="11792666" y="6072255"/>
                  </a:lnTo>
                  <a:lnTo>
                    <a:pt x="11796666" y="6071200"/>
                  </a:lnTo>
                  <a:lnTo>
                    <a:pt x="11798090" y="6067862"/>
                  </a:lnTo>
                  <a:lnTo>
                    <a:pt x="11799848" y="6064666"/>
                  </a:lnTo>
                  <a:lnTo>
                    <a:pt x="11798460" y="6060523"/>
                  </a:lnTo>
                  <a:lnTo>
                    <a:pt x="11795264" y="6058765"/>
                  </a:lnTo>
                  <a:lnTo>
                    <a:pt x="11790924" y="6056914"/>
                  </a:lnTo>
                  <a:lnTo>
                    <a:pt x="11787728" y="6055156"/>
                  </a:lnTo>
                  <a:close/>
                </a:path>
                <a:path w="18339435" h="10542905">
                  <a:moveTo>
                    <a:pt x="11232765" y="5818821"/>
                  </a:moveTo>
                  <a:lnTo>
                    <a:pt x="11221748" y="5814122"/>
                  </a:lnTo>
                  <a:lnTo>
                    <a:pt x="11217797" y="5815988"/>
                  </a:lnTo>
                  <a:lnTo>
                    <a:pt x="11214949" y="5822664"/>
                  </a:lnTo>
                  <a:lnTo>
                    <a:pt x="11216480" y="5826473"/>
                  </a:lnTo>
                  <a:lnTo>
                    <a:pt x="11219817" y="5827897"/>
                  </a:lnTo>
                  <a:lnTo>
                    <a:pt x="11220295" y="5827707"/>
                  </a:lnTo>
                  <a:lnTo>
                    <a:pt x="11227972" y="5830982"/>
                  </a:lnTo>
                  <a:lnTo>
                    <a:pt x="11231925" y="5829117"/>
                  </a:lnTo>
                  <a:lnTo>
                    <a:pt x="11234773" y="5822440"/>
                  </a:lnTo>
                  <a:lnTo>
                    <a:pt x="11232765" y="5818821"/>
                  </a:lnTo>
                  <a:close/>
                </a:path>
                <a:path w="18339435" h="10542905">
                  <a:moveTo>
                    <a:pt x="1774251" y="1780975"/>
                  </a:moveTo>
                  <a:lnTo>
                    <a:pt x="1769916" y="1781888"/>
                  </a:lnTo>
                  <a:lnTo>
                    <a:pt x="1766927" y="1787322"/>
                  </a:lnTo>
                  <a:lnTo>
                    <a:pt x="1766400" y="1788279"/>
                  </a:lnTo>
                  <a:lnTo>
                    <a:pt x="1767312" y="1792615"/>
                  </a:lnTo>
                  <a:lnTo>
                    <a:pt x="1770508" y="1794373"/>
                  </a:lnTo>
                  <a:lnTo>
                    <a:pt x="1774564" y="1796891"/>
                  </a:lnTo>
                  <a:lnTo>
                    <a:pt x="1778236" y="1798458"/>
                  </a:lnTo>
                  <a:lnTo>
                    <a:pt x="1781903" y="1797260"/>
                  </a:lnTo>
                  <a:lnTo>
                    <a:pt x="1782980" y="1795352"/>
                  </a:lnTo>
                  <a:lnTo>
                    <a:pt x="1785276" y="1791202"/>
                  </a:lnTo>
                  <a:lnTo>
                    <a:pt x="1784363" y="1786868"/>
                  </a:lnTo>
                  <a:lnTo>
                    <a:pt x="1781167" y="1785110"/>
                  </a:lnTo>
                  <a:lnTo>
                    <a:pt x="1777446" y="1782733"/>
                  </a:lnTo>
                  <a:lnTo>
                    <a:pt x="1774251" y="1780975"/>
                  </a:lnTo>
                  <a:close/>
                </a:path>
                <a:path w="18339435" h="10542905">
                  <a:moveTo>
                    <a:pt x="11314691" y="5850612"/>
                  </a:moveTo>
                  <a:lnTo>
                    <a:pt x="11303674" y="5845912"/>
                  </a:lnTo>
                  <a:lnTo>
                    <a:pt x="11299722" y="5847778"/>
                  </a:lnTo>
                  <a:lnTo>
                    <a:pt x="11296874" y="5854454"/>
                  </a:lnTo>
                  <a:lnTo>
                    <a:pt x="11298405" y="5858264"/>
                  </a:lnTo>
                  <a:lnTo>
                    <a:pt x="11301744" y="5859688"/>
                  </a:lnTo>
                  <a:lnTo>
                    <a:pt x="11302220" y="5859497"/>
                  </a:lnTo>
                  <a:lnTo>
                    <a:pt x="11309897" y="5862772"/>
                  </a:lnTo>
                  <a:lnTo>
                    <a:pt x="11313850" y="5860906"/>
                  </a:lnTo>
                  <a:lnTo>
                    <a:pt x="11316698" y="5854230"/>
                  </a:lnTo>
                  <a:lnTo>
                    <a:pt x="11314691" y="5850612"/>
                  </a:lnTo>
                  <a:close/>
                </a:path>
                <a:path w="18339435" h="10542905">
                  <a:moveTo>
                    <a:pt x="11719240" y="6022390"/>
                  </a:moveTo>
                  <a:lnTo>
                    <a:pt x="11708222" y="6017690"/>
                  </a:lnTo>
                  <a:lnTo>
                    <a:pt x="11704079" y="6019080"/>
                  </a:lnTo>
                  <a:lnTo>
                    <a:pt x="11701231" y="6025756"/>
                  </a:lnTo>
                  <a:lnTo>
                    <a:pt x="11702621" y="6029900"/>
                  </a:lnTo>
                  <a:lnTo>
                    <a:pt x="11713971" y="6034742"/>
                  </a:lnTo>
                  <a:lnTo>
                    <a:pt x="11717780" y="6033209"/>
                  </a:lnTo>
                  <a:lnTo>
                    <a:pt x="11720628" y="6026533"/>
                  </a:lnTo>
                  <a:lnTo>
                    <a:pt x="11719240" y="6022390"/>
                  </a:lnTo>
                  <a:close/>
                </a:path>
                <a:path w="18339435" h="10542905">
                  <a:moveTo>
                    <a:pt x="11395856" y="5883261"/>
                  </a:moveTo>
                  <a:lnTo>
                    <a:pt x="11388510" y="5880127"/>
                  </a:lnTo>
                  <a:lnTo>
                    <a:pt x="11383241" y="5892479"/>
                  </a:lnTo>
                  <a:lnTo>
                    <a:pt x="11387248" y="5894188"/>
                  </a:lnTo>
                  <a:lnTo>
                    <a:pt x="11390729" y="5895279"/>
                  </a:lnTo>
                  <a:lnTo>
                    <a:pt x="11394538" y="5893748"/>
                  </a:lnTo>
                  <a:lnTo>
                    <a:pt x="11397386" y="5887071"/>
                  </a:lnTo>
                  <a:lnTo>
                    <a:pt x="11395856" y="5883261"/>
                  </a:lnTo>
                  <a:close/>
                </a:path>
                <a:path w="18339435" h="10542905">
                  <a:moveTo>
                    <a:pt x="11638974" y="5985783"/>
                  </a:moveTo>
                  <a:lnTo>
                    <a:pt x="11627958" y="5981084"/>
                  </a:lnTo>
                  <a:lnTo>
                    <a:pt x="11624147" y="5982616"/>
                  </a:lnTo>
                  <a:lnTo>
                    <a:pt x="11621299" y="5989293"/>
                  </a:lnTo>
                  <a:lnTo>
                    <a:pt x="11622689" y="5993436"/>
                  </a:lnTo>
                  <a:lnTo>
                    <a:pt x="11633705" y="5998135"/>
                  </a:lnTo>
                  <a:lnTo>
                    <a:pt x="11637514" y="5996604"/>
                  </a:lnTo>
                  <a:lnTo>
                    <a:pt x="11640362" y="5989927"/>
                  </a:lnTo>
                  <a:lnTo>
                    <a:pt x="11638974" y="5985783"/>
                  </a:lnTo>
                  <a:close/>
                </a:path>
                <a:path w="18339435" h="10542905">
                  <a:moveTo>
                    <a:pt x="11477544" y="5916528"/>
                  </a:moveTo>
                  <a:lnTo>
                    <a:pt x="11469866" y="5913253"/>
                  </a:lnTo>
                  <a:lnTo>
                    <a:pt x="11466385" y="5912163"/>
                  </a:lnTo>
                  <a:lnTo>
                    <a:pt x="11462576" y="5913695"/>
                  </a:lnTo>
                  <a:lnTo>
                    <a:pt x="11459728" y="5920372"/>
                  </a:lnTo>
                  <a:lnTo>
                    <a:pt x="11461259" y="5924181"/>
                  </a:lnTo>
                  <a:lnTo>
                    <a:pt x="11468938" y="5927456"/>
                  </a:lnTo>
                  <a:lnTo>
                    <a:pt x="11472418" y="5928546"/>
                  </a:lnTo>
                  <a:lnTo>
                    <a:pt x="11476228" y="5927015"/>
                  </a:lnTo>
                  <a:lnTo>
                    <a:pt x="11479076" y="5920338"/>
                  </a:lnTo>
                  <a:lnTo>
                    <a:pt x="11477544" y="5916528"/>
                  </a:lnTo>
                  <a:close/>
                </a:path>
                <a:path w="18339435" h="10542905">
                  <a:moveTo>
                    <a:pt x="11558330" y="5950989"/>
                  </a:moveTo>
                  <a:lnTo>
                    <a:pt x="11547314" y="5946290"/>
                  </a:lnTo>
                  <a:lnTo>
                    <a:pt x="11543504" y="5947821"/>
                  </a:lnTo>
                  <a:lnTo>
                    <a:pt x="11540656" y="5954498"/>
                  </a:lnTo>
                  <a:lnTo>
                    <a:pt x="11542188" y="5958308"/>
                  </a:lnTo>
                  <a:lnTo>
                    <a:pt x="11553204" y="5963007"/>
                  </a:lnTo>
                  <a:lnTo>
                    <a:pt x="11557014" y="5961476"/>
                  </a:lnTo>
                  <a:lnTo>
                    <a:pt x="11559862" y="5954799"/>
                  </a:lnTo>
                  <a:lnTo>
                    <a:pt x="11558330" y="5950989"/>
                  </a:lnTo>
                  <a:close/>
                </a:path>
                <a:path w="18339435" h="10542905">
                  <a:moveTo>
                    <a:pt x="1699450" y="1735258"/>
                  </a:moveTo>
                  <a:lnTo>
                    <a:pt x="1695449" y="1736314"/>
                  </a:lnTo>
                  <a:lnTo>
                    <a:pt x="1691266" y="1742420"/>
                  </a:lnTo>
                  <a:lnTo>
                    <a:pt x="1692321" y="1746421"/>
                  </a:lnTo>
                  <a:lnTo>
                    <a:pt x="1695374" y="1748513"/>
                  </a:lnTo>
                  <a:lnTo>
                    <a:pt x="1699429" y="1751032"/>
                  </a:lnTo>
                  <a:lnTo>
                    <a:pt x="1700431" y="1751459"/>
                  </a:lnTo>
                  <a:lnTo>
                    <a:pt x="1699954" y="1751650"/>
                  </a:lnTo>
                  <a:lnTo>
                    <a:pt x="1702959" y="1752932"/>
                  </a:lnTo>
                  <a:lnTo>
                    <a:pt x="1706627" y="1751734"/>
                  </a:lnTo>
                  <a:lnTo>
                    <a:pt x="1707883" y="1749508"/>
                  </a:lnTo>
                  <a:lnTo>
                    <a:pt x="1708242" y="1748872"/>
                  </a:lnTo>
                  <a:lnTo>
                    <a:pt x="1710334" y="1745819"/>
                  </a:lnTo>
                  <a:lnTo>
                    <a:pt x="1709278" y="1741818"/>
                  </a:lnTo>
                  <a:lnTo>
                    <a:pt x="1706224" y="1739726"/>
                  </a:lnTo>
                  <a:lnTo>
                    <a:pt x="1702503" y="1737350"/>
                  </a:lnTo>
                  <a:lnTo>
                    <a:pt x="1699450" y="1735258"/>
                  </a:lnTo>
                  <a:close/>
                </a:path>
                <a:path w="18339435" h="10542905">
                  <a:moveTo>
                    <a:pt x="1625410" y="1688681"/>
                  </a:moveTo>
                  <a:lnTo>
                    <a:pt x="1621409" y="1689737"/>
                  </a:lnTo>
                  <a:lnTo>
                    <a:pt x="1617226" y="1695844"/>
                  </a:lnTo>
                  <a:lnTo>
                    <a:pt x="1618281" y="1699844"/>
                  </a:lnTo>
                  <a:lnTo>
                    <a:pt x="1621335" y="1701936"/>
                  </a:lnTo>
                  <a:lnTo>
                    <a:pt x="1625056" y="1704313"/>
                  </a:lnTo>
                  <a:lnTo>
                    <a:pt x="1629062" y="1706022"/>
                  </a:lnTo>
                  <a:lnTo>
                    <a:pt x="1632587" y="1705157"/>
                  </a:lnTo>
                  <a:lnTo>
                    <a:pt x="1633843" y="1702932"/>
                  </a:lnTo>
                  <a:lnTo>
                    <a:pt x="1634202" y="1702296"/>
                  </a:lnTo>
                  <a:lnTo>
                    <a:pt x="1636294" y="1699242"/>
                  </a:lnTo>
                  <a:lnTo>
                    <a:pt x="1635239" y="1695241"/>
                  </a:lnTo>
                  <a:lnTo>
                    <a:pt x="1632185" y="1693149"/>
                  </a:lnTo>
                  <a:lnTo>
                    <a:pt x="1628464" y="1690773"/>
                  </a:lnTo>
                  <a:lnTo>
                    <a:pt x="1625410" y="1688681"/>
                  </a:lnTo>
                  <a:close/>
                </a:path>
                <a:path w="18339435" h="10542905">
                  <a:moveTo>
                    <a:pt x="1551322" y="1641294"/>
                  </a:moveTo>
                  <a:lnTo>
                    <a:pt x="1547321" y="1642350"/>
                  </a:lnTo>
                  <a:lnTo>
                    <a:pt x="1543137" y="1648457"/>
                  </a:lnTo>
                  <a:lnTo>
                    <a:pt x="1544193" y="1652458"/>
                  </a:lnTo>
                  <a:lnTo>
                    <a:pt x="1547246" y="1654549"/>
                  </a:lnTo>
                  <a:lnTo>
                    <a:pt x="1550967" y="1656926"/>
                  </a:lnTo>
                  <a:lnTo>
                    <a:pt x="1554973" y="1658635"/>
                  </a:lnTo>
                  <a:lnTo>
                    <a:pt x="1558164" y="1657628"/>
                  </a:lnTo>
                  <a:lnTo>
                    <a:pt x="1560113" y="1654909"/>
                  </a:lnTo>
                  <a:lnTo>
                    <a:pt x="1562205" y="1651856"/>
                  </a:lnTo>
                  <a:lnTo>
                    <a:pt x="1561150" y="1647854"/>
                  </a:lnTo>
                  <a:lnTo>
                    <a:pt x="1558097" y="1645763"/>
                  </a:lnTo>
                  <a:lnTo>
                    <a:pt x="1554375" y="1643386"/>
                  </a:lnTo>
                  <a:lnTo>
                    <a:pt x="1551322" y="1641294"/>
                  </a:lnTo>
                  <a:close/>
                </a:path>
                <a:path w="18339435" h="10542905">
                  <a:moveTo>
                    <a:pt x="1477660" y="1592907"/>
                  </a:moveTo>
                  <a:lnTo>
                    <a:pt x="1473659" y="1593962"/>
                  </a:lnTo>
                  <a:lnTo>
                    <a:pt x="1469476" y="1600070"/>
                  </a:lnTo>
                  <a:lnTo>
                    <a:pt x="1470531" y="1604070"/>
                  </a:lnTo>
                  <a:lnTo>
                    <a:pt x="1473584" y="1606162"/>
                  </a:lnTo>
                  <a:lnTo>
                    <a:pt x="1477306" y="1608537"/>
                  </a:lnTo>
                  <a:lnTo>
                    <a:pt x="1481312" y="1610246"/>
                  </a:lnTo>
                  <a:lnTo>
                    <a:pt x="1484503" y="1609241"/>
                  </a:lnTo>
                  <a:lnTo>
                    <a:pt x="1486452" y="1606522"/>
                  </a:lnTo>
                  <a:lnTo>
                    <a:pt x="1488544" y="1603467"/>
                  </a:lnTo>
                  <a:lnTo>
                    <a:pt x="1487489" y="1599466"/>
                  </a:lnTo>
                  <a:lnTo>
                    <a:pt x="1484435" y="1597375"/>
                  </a:lnTo>
                  <a:lnTo>
                    <a:pt x="1480714" y="1594998"/>
                  </a:lnTo>
                  <a:lnTo>
                    <a:pt x="1477660" y="1592907"/>
                  </a:lnTo>
                  <a:close/>
                </a:path>
                <a:path w="18339435" h="10542905">
                  <a:moveTo>
                    <a:pt x="1405427" y="1543945"/>
                  </a:moveTo>
                  <a:lnTo>
                    <a:pt x="1401234" y="1544524"/>
                  </a:lnTo>
                  <a:lnTo>
                    <a:pt x="1397052" y="1550630"/>
                  </a:lnTo>
                  <a:lnTo>
                    <a:pt x="1397630" y="1554823"/>
                  </a:lnTo>
                  <a:lnTo>
                    <a:pt x="1400684" y="1556915"/>
                  </a:lnTo>
                  <a:lnTo>
                    <a:pt x="1404405" y="1559292"/>
                  </a:lnTo>
                  <a:lnTo>
                    <a:pt x="1405740" y="1559861"/>
                  </a:lnTo>
                  <a:lnTo>
                    <a:pt x="1405598" y="1560194"/>
                  </a:lnTo>
                  <a:lnTo>
                    <a:pt x="1408603" y="1561476"/>
                  </a:lnTo>
                  <a:lnTo>
                    <a:pt x="1411794" y="1560470"/>
                  </a:lnTo>
                  <a:lnTo>
                    <a:pt x="1413743" y="1557750"/>
                  </a:lnTo>
                  <a:lnTo>
                    <a:pt x="1415835" y="1554697"/>
                  </a:lnTo>
                  <a:lnTo>
                    <a:pt x="1415255" y="1550505"/>
                  </a:lnTo>
                  <a:lnTo>
                    <a:pt x="1412202" y="1548413"/>
                  </a:lnTo>
                  <a:lnTo>
                    <a:pt x="1408481" y="1546036"/>
                  </a:lnTo>
                  <a:lnTo>
                    <a:pt x="1405427" y="1543945"/>
                  </a:lnTo>
                  <a:close/>
                </a:path>
                <a:path w="18339435" h="10542905">
                  <a:moveTo>
                    <a:pt x="1333240" y="1493027"/>
                  </a:moveTo>
                  <a:lnTo>
                    <a:pt x="1329047" y="1493607"/>
                  </a:lnTo>
                  <a:lnTo>
                    <a:pt x="1324863" y="1499714"/>
                  </a:lnTo>
                  <a:lnTo>
                    <a:pt x="1325442" y="1503907"/>
                  </a:lnTo>
                  <a:lnTo>
                    <a:pt x="1328496" y="1505999"/>
                  </a:lnTo>
                  <a:lnTo>
                    <a:pt x="1332074" y="1508708"/>
                  </a:lnTo>
                  <a:lnTo>
                    <a:pt x="1336414" y="1510560"/>
                  </a:lnTo>
                  <a:lnTo>
                    <a:pt x="1339463" y="1509888"/>
                  </a:lnTo>
                  <a:lnTo>
                    <a:pt x="1341412" y="1507168"/>
                  </a:lnTo>
                  <a:lnTo>
                    <a:pt x="1343504" y="1504115"/>
                  </a:lnTo>
                  <a:lnTo>
                    <a:pt x="1342925" y="1499921"/>
                  </a:lnTo>
                  <a:lnTo>
                    <a:pt x="1339872" y="1497830"/>
                  </a:lnTo>
                  <a:lnTo>
                    <a:pt x="1336293" y="1495119"/>
                  </a:lnTo>
                  <a:lnTo>
                    <a:pt x="1333240" y="1493027"/>
                  </a:lnTo>
                  <a:close/>
                </a:path>
                <a:path w="18339435" h="10542905">
                  <a:moveTo>
                    <a:pt x="1261861" y="1442063"/>
                  </a:moveTo>
                  <a:lnTo>
                    <a:pt x="1257668" y="1442641"/>
                  </a:lnTo>
                  <a:lnTo>
                    <a:pt x="1253485" y="1448748"/>
                  </a:lnTo>
                  <a:lnTo>
                    <a:pt x="1254064" y="1452942"/>
                  </a:lnTo>
                  <a:lnTo>
                    <a:pt x="1257117" y="1455032"/>
                  </a:lnTo>
                  <a:lnTo>
                    <a:pt x="1260696" y="1457743"/>
                  </a:lnTo>
                  <a:lnTo>
                    <a:pt x="1264702" y="1459452"/>
                  </a:lnTo>
                  <a:lnTo>
                    <a:pt x="1268227" y="1458589"/>
                  </a:lnTo>
                  <a:lnTo>
                    <a:pt x="1270034" y="1456202"/>
                  </a:lnTo>
                  <a:lnTo>
                    <a:pt x="1272126" y="1453148"/>
                  </a:lnTo>
                  <a:lnTo>
                    <a:pt x="1271547" y="1448956"/>
                  </a:lnTo>
                  <a:lnTo>
                    <a:pt x="1268493" y="1446864"/>
                  </a:lnTo>
                  <a:lnTo>
                    <a:pt x="1264914" y="1444155"/>
                  </a:lnTo>
                  <a:lnTo>
                    <a:pt x="1261861" y="1442063"/>
                  </a:lnTo>
                  <a:close/>
                </a:path>
                <a:path w="18339435" h="10542905">
                  <a:moveTo>
                    <a:pt x="1191386" y="1389905"/>
                  </a:moveTo>
                  <a:lnTo>
                    <a:pt x="1187193" y="1390483"/>
                  </a:lnTo>
                  <a:lnTo>
                    <a:pt x="1185102" y="1393537"/>
                  </a:lnTo>
                  <a:lnTo>
                    <a:pt x="1182676" y="1396448"/>
                  </a:lnTo>
                  <a:lnTo>
                    <a:pt x="1183255" y="1400641"/>
                  </a:lnTo>
                  <a:lnTo>
                    <a:pt x="1186308" y="1402733"/>
                  </a:lnTo>
                  <a:lnTo>
                    <a:pt x="1189887" y="1405442"/>
                  </a:lnTo>
                  <a:lnTo>
                    <a:pt x="1191223" y="1406012"/>
                  </a:lnTo>
                  <a:lnTo>
                    <a:pt x="1191081" y="1406346"/>
                  </a:lnTo>
                  <a:lnTo>
                    <a:pt x="1193751" y="1407485"/>
                  </a:lnTo>
                  <a:lnTo>
                    <a:pt x="1197274" y="1406621"/>
                  </a:lnTo>
                  <a:lnTo>
                    <a:pt x="1199083" y="1404235"/>
                  </a:lnTo>
                  <a:lnTo>
                    <a:pt x="1201508" y="1401325"/>
                  </a:lnTo>
                  <a:lnTo>
                    <a:pt x="1200929" y="1397131"/>
                  </a:lnTo>
                  <a:lnTo>
                    <a:pt x="1197876" y="1395040"/>
                  </a:lnTo>
                  <a:lnTo>
                    <a:pt x="1194297" y="1392329"/>
                  </a:lnTo>
                  <a:lnTo>
                    <a:pt x="1191386" y="1389905"/>
                  </a:lnTo>
                  <a:close/>
                </a:path>
                <a:path w="18339435" h="10542905">
                  <a:moveTo>
                    <a:pt x="1121338" y="1336744"/>
                  </a:moveTo>
                  <a:lnTo>
                    <a:pt x="1117145" y="1337324"/>
                  </a:lnTo>
                  <a:lnTo>
                    <a:pt x="1114719" y="1340235"/>
                  </a:lnTo>
                  <a:lnTo>
                    <a:pt x="1112437" y="1342812"/>
                  </a:lnTo>
                  <a:lnTo>
                    <a:pt x="1113016" y="1347004"/>
                  </a:lnTo>
                  <a:lnTo>
                    <a:pt x="1115927" y="1349430"/>
                  </a:lnTo>
                  <a:lnTo>
                    <a:pt x="1119506" y="1352141"/>
                  </a:lnTo>
                  <a:lnTo>
                    <a:pt x="1121175" y="1352853"/>
                  </a:lnTo>
                  <a:lnTo>
                    <a:pt x="1120699" y="1353044"/>
                  </a:lnTo>
                  <a:lnTo>
                    <a:pt x="1123369" y="1354183"/>
                  </a:lnTo>
                  <a:lnTo>
                    <a:pt x="1126894" y="1353319"/>
                  </a:lnTo>
                  <a:lnTo>
                    <a:pt x="1128701" y="1350933"/>
                  </a:lnTo>
                  <a:lnTo>
                    <a:pt x="1130984" y="1348356"/>
                  </a:lnTo>
                  <a:lnTo>
                    <a:pt x="1130405" y="1344164"/>
                  </a:lnTo>
                  <a:lnTo>
                    <a:pt x="1127494" y="1341738"/>
                  </a:lnTo>
                  <a:lnTo>
                    <a:pt x="1123915" y="1339028"/>
                  </a:lnTo>
                  <a:lnTo>
                    <a:pt x="1121338" y="1336744"/>
                  </a:lnTo>
                  <a:close/>
                </a:path>
                <a:path w="18339435" h="10542905">
                  <a:moveTo>
                    <a:pt x="1052528" y="1282535"/>
                  </a:moveTo>
                  <a:lnTo>
                    <a:pt x="1048477" y="1282780"/>
                  </a:lnTo>
                  <a:lnTo>
                    <a:pt x="1046052" y="1285691"/>
                  </a:lnTo>
                  <a:lnTo>
                    <a:pt x="1043960" y="1288744"/>
                  </a:lnTo>
                  <a:lnTo>
                    <a:pt x="1044205" y="1292795"/>
                  </a:lnTo>
                  <a:lnTo>
                    <a:pt x="1047116" y="1295220"/>
                  </a:lnTo>
                  <a:lnTo>
                    <a:pt x="1050695" y="1297931"/>
                  </a:lnTo>
                  <a:lnTo>
                    <a:pt x="1055035" y="1299782"/>
                  </a:lnTo>
                  <a:lnTo>
                    <a:pt x="1058418" y="1299252"/>
                  </a:lnTo>
                  <a:lnTo>
                    <a:pt x="1060225" y="1296865"/>
                  </a:lnTo>
                  <a:lnTo>
                    <a:pt x="1062316" y="1293812"/>
                  </a:lnTo>
                  <a:lnTo>
                    <a:pt x="1062071" y="1289763"/>
                  </a:lnTo>
                  <a:lnTo>
                    <a:pt x="1059160" y="1287337"/>
                  </a:lnTo>
                  <a:lnTo>
                    <a:pt x="1055581" y="1284626"/>
                  </a:lnTo>
                  <a:lnTo>
                    <a:pt x="1052528" y="1282535"/>
                  </a:lnTo>
                  <a:close/>
                </a:path>
                <a:path w="18339435" h="10542905">
                  <a:moveTo>
                    <a:pt x="984763" y="1226798"/>
                  </a:moveTo>
                  <a:lnTo>
                    <a:pt x="980713" y="1227043"/>
                  </a:lnTo>
                  <a:lnTo>
                    <a:pt x="975862" y="1232864"/>
                  </a:lnTo>
                  <a:lnTo>
                    <a:pt x="976107" y="1236915"/>
                  </a:lnTo>
                  <a:lnTo>
                    <a:pt x="979018" y="1239341"/>
                  </a:lnTo>
                  <a:lnTo>
                    <a:pt x="982454" y="1242385"/>
                  </a:lnTo>
                  <a:lnTo>
                    <a:pt x="984123" y="1243097"/>
                  </a:lnTo>
                  <a:lnTo>
                    <a:pt x="983981" y="1243430"/>
                  </a:lnTo>
                  <a:lnTo>
                    <a:pt x="986652" y="1244569"/>
                  </a:lnTo>
                  <a:lnTo>
                    <a:pt x="990034" y="1244040"/>
                  </a:lnTo>
                  <a:lnTo>
                    <a:pt x="991841" y="1241654"/>
                  </a:lnTo>
                  <a:lnTo>
                    <a:pt x="994267" y="1238742"/>
                  </a:lnTo>
                  <a:lnTo>
                    <a:pt x="994021" y="1234692"/>
                  </a:lnTo>
                  <a:lnTo>
                    <a:pt x="991110" y="1232267"/>
                  </a:lnTo>
                  <a:lnTo>
                    <a:pt x="987674" y="1229223"/>
                  </a:lnTo>
                  <a:lnTo>
                    <a:pt x="984763" y="1226798"/>
                  </a:lnTo>
                  <a:close/>
                </a:path>
                <a:path w="18339435" h="10542905">
                  <a:moveTo>
                    <a:pt x="917092" y="1169917"/>
                  </a:moveTo>
                  <a:lnTo>
                    <a:pt x="913041" y="1170162"/>
                  </a:lnTo>
                  <a:lnTo>
                    <a:pt x="908190" y="1175985"/>
                  </a:lnTo>
                  <a:lnTo>
                    <a:pt x="908435" y="1180034"/>
                  </a:lnTo>
                  <a:lnTo>
                    <a:pt x="911346" y="1182460"/>
                  </a:lnTo>
                  <a:lnTo>
                    <a:pt x="914783" y="1185505"/>
                  </a:lnTo>
                  <a:lnTo>
                    <a:pt x="916786" y="1186359"/>
                  </a:lnTo>
                  <a:lnTo>
                    <a:pt x="916309" y="1186550"/>
                  </a:lnTo>
                  <a:lnTo>
                    <a:pt x="918980" y="1187689"/>
                  </a:lnTo>
                  <a:lnTo>
                    <a:pt x="922363" y="1187159"/>
                  </a:lnTo>
                  <a:lnTo>
                    <a:pt x="924170" y="1184773"/>
                  </a:lnTo>
                  <a:lnTo>
                    <a:pt x="926595" y="1181862"/>
                  </a:lnTo>
                  <a:lnTo>
                    <a:pt x="926350" y="1177813"/>
                  </a:lnTo>
                  <a:lnTo>
                    <a:pt x="923439" y="1175387"/>
                  </a:lnTo>
                  <a:lnTo>
                    <a:pt x="920003" y="1172342"/>
                  </a:lnTo>
                  <a:lnTo>
                    <a:pt x="917092" y="1169917"/>
                  </a:lnTo>
                  <a:close/>
                </a:path>
                <a:path w="18339435" h="10542905">
                  <a:moveTo>
                    <a:pt x="851325" y="1112270"/>
                  </a:moveTo>
                  <a:lnTo>
                    <a:pt x="846941" y="1112373"/>
                  </a:lnTo>
                  <a:lnTo>
                    <a:pt x="844515" y="1115285"/>
                  </a:lnTo>
                  <a:lnTo>
                    <a:pt x="842233" y="1117861"/>
                  </a:lnTo>
                  <a:lnTo>
                    <a:pt x="842335" y="1122245"/>
                  </a:lnTo>
                  <a:lnTo>
                    <a:pt x="845246" y="1124671"/>
                  </a:lnTo>
                  <a:lnTo>
                    <a:pt x="848683" y="1127715"/>
                  </a:lnTo>
                  <a:lnTo>
                    <a:pt x="850686" y="1128570"/>
                  </a:lnTo>
                  <a:lnTo>
                    <a:pt x="850543" y="1128903"/>
                  </a:lnTo>
                  <a:lnTo>
                    <a:pt x="852880" y="1129900"/>
                  </a:lnTo>
                  <a:lnTo>
                    <a:pt x="855929" y="1129228"/>
                  </a:lnTo>
                  <a:lnTo>
                    <a:pt x="858070" y="1126984"/>
                  </a:lnTo>
                  <a:lnTo>
                    <a:pt x="860353" y="1124407"/>
                  </a:lnTo>
                  <a:lnTo>
                    <a:pt x="860250" y="1120023"/>
                  </a:lnTo>
                  <a:lnTo>
                    <a:pt x="857339" y="1117598"/>
                  </a:lnTo>
                  <a:lnTo>
                    <a:pt x="851325" y="1112270"/>
                  </a:lnTo>
                  <a:close/>
                </a:path>
                <a:path w="18339435" h="10542905">
                  <a:moveTo>
                    <a:pt x="786747" y="1052763"/>
                  </a:moveTo>
                  <a:lnTo>
                    <a:pt x="782220" y="1053200"/>
                  </a:lnTo>
                  <a:lnTo>
                    <a:pt x="777654" y="1058355"/>
                  </a:lnTo>
                  <a:lnTo>
                    <a:pt x="777423" y="1062596"/>
                  </a:lnTo>
                  <a:lnTo>
                    <a:pt x="780334" y="1065022"/>
                  </a:lnTo>
                  <a:lnTo>
                    <a:pt x="783771" y="1068065"/>
                  </a:lnTo>
                  <a:lnTo>
                    <a:pt x="784296" y="1068683"/>
                  </a:lnTo>
                  <a:lnTo>
                    <a:pt x="787969" y="1070250"/>
                  </a:lnTo>
                  <a:lnTo>
                    <a:pt x="791017" y="1069578"/>
                  </a:lnTo>
                  <a:lnTo>
                    <a:pt x="793016" y="1067668"/>
                  </a:lnTo>
                  <a:lnTo>
                    <a:pt x="795632" y="1065234"/>
                  </a:lnTo>
                  <a:lnTo>
                    <a:pt x="795530" y="1060849"/>
                  </a:lnTo>
                  <a:lnTo>
                    <a:pt x="792618" y="1058425"/>
                  </a:lnTo>
                  <a:lnTo>
                    <a:pt x="789182" y="1055380"/>
                  </a:lnTo>
                  <a:lnTo>
                    <a:pt x="786747" y="1052763"/>
                  </a:lnTo>
                  <a:close/>
                </a:path>
                <a:path w="18339435" h="10542905">
                  <a:moveTo>
                    <a:pt x="722738" y="991921"/>
                  </a:moveTo>
                  <a:lnTo>
                    <a:pt x="718688" y="992166"/>
                  </a:lnTo>
                  <a:lnTo>
                    <a:pt x="716071" y="994601"/>
                  </a:lnTo>
                  <a:lnTo>
                    <a:pt x="713646" y="997511"/>
                  </a:lnTo>
                  <a:lnTo>
                    <a:pt x="713891" y="1001562"/>
                  </a:lnTo>
                  <a:lnTo>
                    <a:pt x="716326" y="1004179"/>
                  </a:lnTo>
                  <a:lnTo>
                    <a:pt x="719620" y="1007558"/>
                  </a:lnTo>
                  <a:lnTo>
                    <a:pt x="720479" y="1008319"/>
                  </a:lnTo>
                  <a:lnTo>
                    <a:pt x="724149" y="1009884"/>
                  </a:lnTo>
                  <a:lnTo>
                    <a:pt x="727200" y="1009212"/>
                  </a:lnTo>
                  <a:lnTo>
                    <a:pt x="729198" y="1007302"/>
                  </a:lnTo>
                  <a:lnTo>
                    <a:pt x="731623" y="1004392"/>
                  </a:lnTo>
                  <a:lnTo>
                    <a:pt x="731379" y="1000341"/>
                  </a:lnTo>
                  <a:lnTo>
                    <a:pt x="728943" y="997725"/>
                  </a:lnTo>
                  <a:lnTo>
                    <a:pt x="725649" y="994346"/>
                  </a:lnTo>
                  <a:lnTo>
                    <a:pt x="722738" y="991921"/>
                  </a:lnTo>
                  <a:close/>
                </a:path>
                <a:path w="18339435" h="10542905">
                  <a:moveTo>
                    <a:pt x="660969" y="930455"/>
                  </a:moveTo>
                  <a:lnTo>
                    <a:pt x="656585" y="930558"/>
                  </a:lnTo>
                  <a:lnTo>
                    <a:pt x="651351" y="935428"/>
                  </a:lnTo>
                  <a:lnTo>
                    <a:pt x="651454" y="939811"/>
                  </a:lnTo>
                  <a:lnTo>
                    <a:pt x="653888" y="942429"/>
                  </a:lnTo>
                  <a:lnTo>
                    <a:pt x="657182" y="945807"/>
                  </a:lnTo>
                  <a:lnTo>
                    <a:pt x="657708" y="946426"/>
                  </a:lnTo>
                  <a:lnTo>
                    <a:pt x="661711" y="948133"/>
                  </a:lnTo>
                  <a:lnTo>
                    <a:pt x="664620" y="947796"/>
                  </a:lnTo>
                  <a:lnTo>
                    <a:pt x="666618" y="945885"/>
                  </a:lnTo>
                  <a:lnTo>
                    <a:pt x="669235" y="943451"/>
                  </a:lnTo>
                  <a:lnTo>
                    <a:pt x="669133" y="939066"/>
                  </a:lnTo>
                  <a:lnTo>
                    <a:pt x="666698" y="936449"/>
                  </a:lnTo>
                  <a:lnTo>
                    <a:pt x="663404" y="933072"/>
                  </a:lnTo>
                  <a:lnTo>
                    <a:pt x="660969" y="930455"/>
                  </a:lnTo>
                  <a:close/>
                </a:path>
                <a:path w="18339435" h="10542905">
                  <a:moveTo>
                    <a:pt x="599719" y="866844"/>
                  </a:moveTo>
                  <a:lnTo>
                    <a:pt x="595335" y="866946"/>
                  </a:lnTo>
                  <a:lnTo>
                    <a:pt x="590102" y="871816"/>
                  </a:lnTo>
                  <a:lnTo>
                    <a:pt x="590204" y="876201"/>
                  </a:lnTo>
                  <a:lnTo>
                    <a:pt x="592640" y="878817"/>
                  </a:lnTo>
                  <a:lnTo>
                    <a:pt x="595933" y="882195"/>
                  </a:lnTo>
                  <a:lnTo>
                    <a:pt x="596316" y="883148"/>
                  </a:lnTo>
                  <a:lnTo>
                    <a:pt x="597985" y="883860"/>
                  </a:lnTo>
                  <a:lnTo>
                    <a:pt x="598127" y="883526"/>
                  </a:lnTo>
                  <a:lnTo>
                    <a:pt x="600464" y="884523"/>
                  </a:lnTo>
                  <a:lnTo>
                    <a:pt x="603371" y="884184"/>
                  </a:lnTo>
                  <a:lnTo>
                    <a:pt x="605369" y="882275"/>
                  </a:lnTo>
                  <a:lnTo>
                    <a:pt x="607986" y="879840"/>
                  </a:lnTo>
                  <a:lnTo>
                    <a:pt x="607883" y="875456"/>
                  </a:lnTo>
                  <a:lnTo>
                    <a:pt x="605448" y="872839"/>
                  </a:lnTo>
                  <a:lnTo>
                    <a:pt x="602155" y="869460"/>
                  </a:lnTo>
                  <a:lnTo>
                    <a:pt x="599719" y="866844"/>
                  </a:lnTo>
                  <a:close/>
                </a:path>
                <a:path w="18339435" h="10542905">
                  <a:moveTo>
                    <a:pt x="540090" y="803135"/>
                  </a:moveTo>
                  <a:lnTo>
                    <a:pt x="535849" y="802904"/>
                  </a:lnTo>
                  <a:lnTo>
                    <a:pt x="530615" y="807773"/>
                  </a:lnTo>
                  <a:lnTo>
                    <a:pt x="530384" y="812015"/>
                  </a:lnTo>
                  <a:lnTo>
                    <a:pt x="532819" y="814632"/>
                  </a:lnTo>
                  <a:lnTo>
                    <a:pt x="535778" y="817868"/>
                  </a:lnTo>
                  <a:lnTo>
                    <a:pt x="536495" y="818963"/>
                  </a:lnTo>
                  <a:lnTo>
                    <a:pt x="540167" y="820529"/>
                  </a:lnTo>
                  <a:lnTo>
                    <a:pt x="543074" y="820190"/>
                  </a:lnTo>
                  <a:lnTo>
                    <a:pt x="545072" y="818280"/>
                  </a:lnTo>
                  <a:lnTo>
                    <a:pt x="547689" y="815846"/>
                  </a:lnTo>
                  <a:lnTo>
                    <a:pt x="547920" y="811605"/>
                  </a:lnTo>
                  <a:lnTo>
                    <a:pt x="545485" y="808988"/>
                  </a:lnTo>
                  <a:lnTo>
                    <a:pt x="542525" y="805752"/>
                  </a:lnTo>
                  <a:lnTo>
                    <a:pt x="540090" y="803135"/>
                  </a:lnTo>
                  <a:close/>
                </a:path>
                <a:path w="18339435" h="10542905">
                  <a:moveTo>
                    <a:pt x="482744" y="736848"/>
                  </a:moveTo>
                  <a:lnTo>
                    <a:pt x="478503" y="736617"/>
                  </a:lnTo>
                  <a:lnTo>
                    <a:pt x="475885" y="739053"/>
                  </a:lnTo>
                  <a:lnTo>
                    <a:pt x="472793" y="741678"/>
                  </a:lnTo>
                  <a:lnTo>
                    <a:pt x="472562" y="745920"/>
                  </a:lnTo>
                  <a:lnTo>
                    <a:pt x="474996" y="748537"/>
                  </a:lnTo>
                  <a:lnTo>
                    <a:pt x="477814" y="752107"/>
                  </a:lnTo>
                  <a:lnTo>
                    <a:pt x="478530" y="753202"/>
                  </a:lnTo>
                  <a:lnTo>
                    <a:pt x="482536" y="754910"/>
                  </a:lnTo>
                  <a:lnTo>
                    <a:pt x="485443" y="754572"/>
                  </a:lnTo>
                  <a:lnTo>
                    <a:pt x="490392" y="750370"/>
                  </a:lnTo>
                  <a:lnTo>
                    <a:pt x="490623" y="746128"/>
                  </a:lnTo>
                  <a:lnTo>
                    <a:pt x="488188" y="743511"/>
                  </a:lnTo>
                  <a:lnTo>
                    <a:pt x="485371" y="739941"/>
                  </a:lnTo>
                  <a:lnTo>
                    <a:pt x="482744" y="736848"/>
                  </a:lnTo>
                  <a:close/>
                </a:path>
                <a:path w="18339435" h="10542905">
                  <a:moveTo>
                    <a:pt x="426493" y="669846"/>
                  </a:moveTo>
                  <a:lnTo>
                    <a:pt x="422394" y="669280"/>
                  </a:lnTo>
                  <a:lnTo>
                    <a:pt x="419443" y="671573"/>
                  </a:lnTo>
                  <a:lnTo>
                    <a:pt x="416826" y="674008"/>
                  </a:lnTo>
                  <a:lnTo>
                    <a:pt x="416261" y="678107"/>
                  </a:lnTo>
                  <a:lnTo>
                    <a:pt x="418553" y="681058"/>
                  </a:lnTo>
                  <a:lnTo>
                    <a:pt x="421371" y="684627"/>
                  </a:lnTo>
                  <a:lnTo>
                    <a:pt x="421754" y="685579"/>
                  </a:lnTo>
                  <a:lnTo>
                    <a:pt x="426094" y="687431"/>
                  </a:lnTo>
                  <a:lnTo>
                    <a:pt x="429001" y="687092"/>
                  </a:lnTo>
                  <a:lnTo>
                    <a:pt x="430856" y="685517"/>
                  </a:lnTo>
                  <a:lnTo>
                    <a:pt x="433473" y="683081"/>
                  </a:lnTo>
                  <a:lnTo>
                    <a:pt x="434038" y="678982"/>
                  </a:lnTo>
                  <a:lnTo>
                    <a:pt x="431746" y="676031"/>
                  </a:lnTo>
                  <a:lnTo>
                    <a:pt x="428928" y="672462"/>
                  </a:lnTo>
                  <a:lnTo>
                    <a:pt x="426493" y="669846"/>
                  </a:lnTo>
                  <a:close/>
                </a:path>
                <a:path w="18339435" h="10542905">
                  <a:moveTo>
                    <a:pt x="371430" y="600982"/>
                  </a:moveTo>
                  <a:lnTo>
                    <a:pt x="367331" y="600417"/>
                  </a:lnTo>
                  <a:lnTo>
                    <a:pt x="361429" y="605001"/>
                  </a:lnTo>
                  <a:lnTo>
                    <a:pt x="360864" y="609102"/>
                  </a:lnTo>
                  <a:lnTo>
                    <a:pt x="365974" y="615621"/>
                  </a:lnTo>
                  <a:lnTo>
                    <a:pt x="366691" y="616716"/>
                  </a:lnTo>
                  <a:lnTo>
                    <a:pt x="370697" y="618425"/>
                  </a:lnTo>
                  <a:lnTo>
                    <a:pt x="373461" y="618420"/>
                  </a:lnTo>
                  <a:lnTo>
                    <a:pt x="375317" y="616845"/>
                  </a:lnTo>
                  <a:lnTo>
                    <a:pt x="378268" y="614552"/>
                  </a:lnTo>
                  <a:lnTo>
                    <a:pt x="378832" y="610453"/>
                  </a:lnTo>
                  <a:lnTo>
                    <a:pt x="371430" y="600982"/>
                  </a:lnTo>
                  <a:close/>
                </a:path>
                <a:path w="18339435" h="10542905">
                  <a:moveTo>
                    <a:pt x="319224" y="530969"/>
                  </a:moveTo>
                  <a:lnTo>
                    <a:pt x="315125" y="530404"/>
                  </a:lnTo>
                  <a:lnTo>
                    <a:pt x="312174" y="532697"/>
                  </a:lnTo>
                  <a:lnTo>
                    <a:pt x="308890" y="534847"/>
                  </a:lnTo>
                  <a:lnTo>
                    <a:pt x="308325" y="538947"/>
                  </a:lnTo>
                  <a:lnTo>
                    <a:pt x="313435" y="545467"/>
                  </a:lnTo>
                  <a:lnTo>
                    <a:pt x="314009" y="546896"/>
                  </a:lnTo>
                  <a:lnTo>
                    <a:pt x="318015" y="548604"/>
                  </a:lnTo>
                  <a:lnTo>
                    <a:pt x="320779" y="548599"/>
                  </a:lnTo>
                  <a:lnTo>
                    <a:pt x="322635" y="547023"/>
                  </a:lnTo>
                  <a:lnTo>
                    <a:pt x="325920" y="544874"/>
                  </a:lnTo>
                  <a:lnTo>
                    <a:pt x="326484" y="540775"/>
                  </a:lnTo>
                  <a:lnTo>
                    <a:pt x="324192" y="537824"/>
                  </a:lnTo>
                  <a:lnTo>
                    <a:pt x="321374" y="534254"/>
                  </a:lnTo>
                  <a:lnTo>
                    <a:pt x="319224" y="530969"/>
                  </a:lnTo>
                  <a:close/>
                </a:path>
                <a:path w="18339435" h="10542905">
                  <a:moveTo>
                    <a:pt x="268207" y="459097"/>
                  </a:moveTo>
                  <a:lnTo>
                    <a:pt x="263916" y="458056"/>
                  </a:lnTo>
                  <a:lnTo>
                    <a:pt x="260966" y="460348"/>
                  </a:lnTo>
                  <a:lnTo>
                    <a:pt x="258157" y="462307"/>
                  </a:lnTo>
                  <a:lnTo>
                    <a:pt x="257290" y="465882"/>
                  </a:lnTo>
                  <a:lnTo>
                    <a:pt x="257116" y="466598"/>
                  </a:lnTo>
                  <a:lnTo>
                    <a:pt x="259408" y="469549"/>
                  </a:lnTo>
                  <a:lnTo>
                    <a:pt x="262083" y="473452"/>
                  </a:lnTo>
                  <a:lnTo>
                    <a:pt x="262658" y="474880"/>
                  </a:lnTo>
                  <a:lnTo>
                    <a:pt x="266998" y="476731"/>
                  </a:lnTo>
                  <a:lnTo>
                    <a:pt x="269428" y="476585"/>
                  </a:lnTo>
                  <a:lnTo>
                    <a:pt x="271284" y="475009"/>
                  </a:lnTo>
                  <a:lnTo>
                    <a:pt x="274092" y="473050"/>
                  </a:lnTo>
                  <a:lnTo>
                    <a:pt x="274960" y="469475"/>
                  </a:lnTo>
                  <a:lnTo>
                    <a:pt x="275133" y="468759"/>
                  </a:lnTo>
                  <a:lnTo>
                    <a:pt x="272841" y="465808"/>
                  </a:lnTo>
                  <a:lnTo>
                    <a:pt x="270165" y="461906"/>
                  </a:lnTo>
                  <a:lnTo>
                    <a:pt x="268207" y="459097"/>
                  </a:lnTo>
                  <a:close/>
                </a:path>
                <a:path w="18339435" h="10542905">
                  <a:moveTo>
                    <a:pt x="219904" y="386410"/>
                  </a:moveTo>
                  <a:lnTo>
                    <a:pt x="215805" y="385845"/>
                  </a:lnTo>
                  <a:lnTo>
                    <a:pt x="209521" y="389478"/>
                  </a:lnTo>
                  <a:lnTo>
                    <a:pt x="208956" y="393577"/>
                  </a:lnTo>
                  <a:lnTo>
                    <a:pt x="210772" y="396719"/>
                  </a:lnTo>
                  <a:lnTo>
                    <a:pt x="213114" y="400479"/>
                  </a:lnTo>
                  <a:lnTo>
                    <a:pt x="213830" y="401574"/>
                  </a:lnTo>
                  <a:lnTo>
                    <a:pt x="216025" y="402905"/>
                  </a:lnTo>
                  <a:lnTo>
                    <a:pt x="218028" y="403759"/>
                  </a:lnTo>
                  <a:lnTo>
                    <a:pt x="220124" y="403470"/>
                  </a:lnTo>
                  <a:lnTo>
                    <a:pt x="222171" y="402371"/>
                  </a:lnTo>
                  <a:lnTo>
                    <a:pt x="225313" y="400554"/>
                  </a:lnTo>
                  <a:lnTo>
                    <a:pt x="225878" y="396455"/>
                  </a:lnTo>
                  <a:lnTo>
                    <a:pt x="224062" y="393313"/>
                  </a:lnTo>
                  <a:lnTo>
                    <a:pt x="221720" y="389553"/>
                  </a:lnTo>
                  <a:lnTo>
                    <a:pt x="219904" y="386410"/>
                  </a:lnTo>
                  <a:close/>
                </a:path>
                <a:path w="18339435" h="10542905">
                  <a:moveTo>
                    <a:pt x="173124" y="312004"/>
                  </a:moveTo>
                  <a:lnTo>
                    <a:pt x="169167" y="311106"/>
                  </a:lnTo>
                  <a:lnTo>
                    <a:pt x="166025" y="312921"/>
                  </a:lnTo>
                  <a:lnTo>
                    <a:pt x="162741" y="315071"/>
                  </a:lnTo>
                  <a:lnTo>
                    <a:pt x="161842" y="319028"/>
                  </a:lnTo>
                  <a:lnTo>
                    <a:pt x="163658" y="322171"/>
                  </a:lnTo>
                  <a:lnTo>
                    <a:pt x="165999" y="325931"/>
                  </a:lnTo>
                  <a:lnTo>
                    <a:pt x="167050" y="327168"/>
                  </a:lnTo>
                  <a:lnTo>
                    <a:pt x="169244" y="328499"/>
                  </a:lnTo>
                  <a:lnTo>
                    <a:pt x="169102" y="328833"/>
                  </a:lnTo>
                  <a:lnTo>
                    <a:pt x="171105" y="329687"/>
                  </a:lnTo>
                  <a:lnTo>
                    <a:pt x="173201" y="329398"/>
                  </a:lnTo>
                  <a:lnTo>
                    <a:pt x="175248" y="328299"/>
                  </a:lnTo>
                  <a:lnTo>
                    <a:pt x="178533" y="326148"/>
                  </a:lnTo>
                  <a:lnTo>
                    <a:pt x="179432" y="322191"/>
                  </a:lnTo>
                  <a:lnTo>
                    <a:pt x="177616" y="319049"/>
                  </a:lnTo>
                  <a:lnTo>
                    <a:pt x="175274" y="315288"/>
                  </a:lnTo>
                  <a:lnTo>
                    <a:pt x="173124" y="312004"/>
                  </a:lnTo>
                  <a:close/>
                </a:path>
                <a:path w="18339435" h="10542905">
                  <a:moveTo>
                    <a:pt x="129819" y="235924"/>
                  </a:moveTo>
                  <a:lnTo>
                    <a:pt x="125529" y="234883"/>
                  </a:lnTo>
                  <a:lnTo>
                    <a:pt x="122387" y="236700"/>
                  </a:lnTo>
                  <a:lnTo>
                    <a:pt x="118911" y="238373"/>
                  </a:lnTo>
                  <a:lnTo>
                    <a:pt x="117870" y="242664"/>
                  </a:lnTo>
                  <a:lnTo>
                    <a:pt x="119686" y="245806"/>
                  </a:lnTo>
                  <a:lnTo>
                    <a:pt x="121885" y="249901"/>
                  </a:lnTo>
                  <a:lnTo>
                    <a:pt x="122459" y="251329"/>
                  </a:lnTo>
                  <a:lnTo>
                    <a:pt x="124987" y="252802"/>
                  </a:lnTo>
                  <a:lnTo>
                    <a:pt x="126990" y="253657"/>
                  </a:lnTo>
                  <a:lnTo>
                    <a:pt x="128944" y="253702"/>
                  </a:lnTo>
                  <a:lnTo>
                    <a:pt x="130991" y="252602"/>
                  </a:lnTo>
                  <a:lnTo>
                    <a:pt x="134468" y="250928"/>
                  </a:lnTo>
                  <a:lnTo>
                    <a:pt x="135509" y="246637"/>
                  </a:lnTo>
                  <a:lnTo>
                    <a:pt x="133692" y="243496"/>
                  </a:lnTo>
                  <a:lnTo>
                    <a:pt x="131493" y="239401"/>
                  </a:lnTo>
                  <a:lnTo>
                    <a:pt x="129819" y="235924"/>
                  </a:lnTo>
                  <a:close/>
                </a:path>
                <a:path w="18339435" h="10542905">
                  <a:moveTo>
                    <a:pt x="87276" y="158986"/>
                  </a:moveTo>
                  <a:lnTo>
                    <a:pt x="83128" y="157611"/>
                  </a:lnTo>
                  <a:lnTo>
                    <a:pt x="76843" y="161244"/>
                  </a:lnTo>
                  <a:lnTo>
                    <a:pt x="75469" y="165392"/>
                  </a:lnTo>
                  <a:lnTo>
                    <a:pt x="77285" y="168534"/>
                  </a:lnTo>
                  <a:lnTo>
                    <a:pt x="79484" y="172628"/>
                  </a:lnTo>
                  <a:lnTo>
                    <a:pt x="80392" y="174199"/>
                  </a:lnTo>
                  <a:lnTo>
                    <a:pt x="82920" y="175672"/>
                  </a:lnTo>
                  <a:lnTo>
                    <a:pt x="84589" y="176384"/>
                  </a:lnTo>
                  <a:lnTo>
                    <a:pt x="86686" y="176095"/>
                  </a:lnTo>
                  <a:lnTo>
                    <a:pt x="88591" y="175329"/>
                  </a:lnTo>
                  <a:lnTo>
                    <a:pt x="91733" y="173513"/>
                  </a:lnTo>
                  <a:lnTo>
                    <a:pt x="93107" y="169365"/>
                  </a:lnTo>
                  <a:lnTo>
                    <a:pt x="91291" y="166223"/>
                  </a:lnTo>
                  <a:lnTo>
                    <a:pt x="89093" y="162128"/>
                  </a:lnTo>
                  <a:lnTo>
                    <a:pt x="87276" y="158986"/>
                  </a:lnTo>
                  <a:close/>
                </a:path>
                <a:path w="18339435" h="10542905">
                  <a:moveTo>
                    <a:pt x="48066" y="80707"/>
                  </a:moveTo>
                  <a:lnTo>
                    <a:pt x="44394" y="79141"/>
                  </a:lnTo>
                  <a:lnTo>
                    <a:pt x="40918" y="80816"/>
                  </a:lnTo>
                  <a:lnTo>
                    <a:pt x="37776" y="82631"/>
                  </a:lnTo>
                  <a:lnTo>
                    <a:pt x="36210" y="86303"/>
                  </a:lnTo>
                  <a:lnTo>
                    <a:pt x="37883" y="89779"/>
                  </a:lnTo>
                  <a:lnTo>
                    <a:pt x="40082" y="93874"/>
                  </a:lnTo>
                  <a:lnTo>
                    <a:pt x="40514" y="95636"/>
                  </a:lnTo>
                  <a:lnTo>
                    <a:pt x="43377" y="97251"/>
                  </a:lnTo>
                  <a:lnTo>
                    <a:pt x="43519" y="96918"/>
                  </a:lnTo>
                  <a:lnTo>
                    <a:pt x="45188" y="97630"/>
                  </a:lnTo>
                  <a:lnTo>
                    <a:pt x="47142" y="97675"/>
                  </a:lnTo>
                  <a:lnTo>
                    <a:pt x="49047" y="96909"/>
                  </a:lnTo>
                  <a:lnTo>
                    <a:pt x="52189" y="95092"/>
                  </a:lnTo>
                  <a:lnTo>
                    <a:pt x="53755" y="91421"/>
                  </a:lnTo>
                  <a:lnTo>
                    <a:pt x="52082" y="87944"/>
                  </a:lnTo>
                  <a:lnTo>
                    <a:pt x="49882" y="83850"/>
                  </a:lnTo>
                  <a:lnTo>
                    <a:pt x="48066" y="80707"/>
                  </a:lnTo>
                  <a:close/>
                </a:path>
                <a:path w="18339435" h="10542905">
                  <a:moveTo>
                    <a:pt x="12524" y="1232"/>
                  </a:moveTo>
                  <a:lnTo>
                    <a:pt x="8709" y="0"/>
                  </a:lnTo>
                  <a:lnTo>
                    <a:pt x="1374" y="2394"/>
                  </a:lnTo>
                  <a:lnTo>
                    <a:pt x="343" y="5505"/>
                  </a:lnTo>
                  <a:lnTo>
                    <a:pt x="0" y="6542"/>
                  </a:lnTo>
                  <a:lnTo>
                    <a:pt x="3062" y="14162"/>
                  </a:lnTo>
                  <a:lnTo>
                    <a:pt x="3971" y="15733"/>
                  </a:lnTo>
                  <a:lnTo>
                    <a:pt x="6690" y="17681"/>
                  </a:lnTo>
                  <a:lnTo>
                    <a:pt x="6548" y="18015"/>
                  </a:lnTo>
                  <a:lnTo>
                    <a:pt x="7883" y="18585"/>
                  </a:lnTo>
                  <a:lnTo>
                    <a:pt x="9837" y="18630"/>
                  </a:lnTo>
                  <a:lnTo>
                    <a:pt x="11742" y="17864"/>
                  </a:lnTo>
                  <a:lnTo>
                    <a:pt x="15409" y="16667"/>
                  </a:lnTo>
                  <a:lnTo>
                    <a:pt x="16440" y="13556"/>
                  </a:lnTo>
                  <a:lnTo>
                    <a:pt x="16784" y="12518"/>
                  </a:lnTo>
                  <a:lnTo>
                    <a:pt x="13721" y="4899"/>
                  </a:lnTo>
                  <a:lnTo>
                    <a:pt x="12524" y="1232"/>
                  </a:lnTo>
                  <a:close/>
                </a:path>
              </a:pathLst>
            </a:custGeom>
            <a:solidFill>
              <a:srgbClr val="6A3373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67572" y="7033"/>
              <a:ext cx="18413730" cy="10647045"/>
            </a:xfrm>
            <a:custGeom>
              <a:avLst/>
              <a:gdLst/>
              <a:ahLst/>
              <a:cxnLst/>
              <a:rect l="l" t="t" r="r" b="b"/>
              <a:pathLst>
                <a:path w="18413730" h="10647045">
                  <a:moveTo>
                    <a:pt x="16966945" y="10310650"/>
                  </a:moveTo>
                  <a:lnTo>
                    <a:pt x="16956262" y="10306094"/>
                  </a:lnTo>
                  <a:lnTo>
                    <a:pt x="16952453" y="10307625"/>
                  </a:lnTo>
                  <a:lnTo>
                    <a:pt x="16949605" y="10314301"/>
                  </a:lnTo>
                  <a:lnTo>
                    <a:pt x="16951136" y="10318111"/>
                  </a:lnTo>
                  <a:lnTo>
                    <a:pt x="16961818" y="10322668"/>
                  </a:lnTo>
                  <a:lnTo>
                    <a:pt x="16965628" y="10321136"/>
                  </a:lnTo>
                  <a:lnTo>
                    <a:pt x="16968476" y="10314460"/>
                  </a:lnTo>
                  <a:lnTo>
                    <a:pt x="16966945" y="10310650"/>
                  </a:lnTo>
                  <a:close/>
                </a:path>
                <a:path w="18413730" h="10647045">
                  <a:moveTo>
                    <a:pt x="16886445" y="10275522"/>
                  </a:moveTo>
                  <a:lnTo>
                    <a:pt x="16875762" y="10270966"/>
                  </a:lnTo>
                  <a:lnTo>
                    <a:pt x="16871952" y="10272497"/>
                  </a:lnTo>
                  <a:lnTo>
                    <a:pt x="16869104" y="10279173"/>
                  </a:lnTo>
                  <a:lnTo>
                    <a:pt x="16870636" y="10282983"/>
                  </a:lnTo>
                  <a:lnTo>
                    <a:pt x="16881318" y="10287540"/>
                  </a:lnTo>
                  <a:lnTo>
                    <a:pt x="16885128" y="10286008"/>
                  </a:lnTo>
                  <a:lnTo>
                    <a:pt x="16887975" y="10279332"/>
                  </a:lnTo>
                  <a:lnTo>
                    <a:pt x="16886445" y="10275522"/>
                  </a:lnTo>
                  <a:close/>
                </a:path>
                <a:path w="18413730" h="10647045">
                  <a:moveTo>
                    <a:pt x="17047492" y="10343825"/>
                  </a:moveTo>
                  <a:lnTo>
                    <a:pt x="17037143" y="10339411"/>
                  </a:lnTo>
                  <a:lnTo>
                    <a:pt x="17033332" y="10340941"/>
                  </a:lnTo>
                  <a:lnTo>
                    <a:pt x="17030626" y="10347284"/>
                  </a:lnTo>
                  <a:lnTo>
                    <a:pt x="17032159" y="10351095"/>
                  </a:lnTo>
                  <a:lnTo>
                    <a:pt x="17042508" y="10355509"/>
                  </a:lnTo>
                  <a:lnTo>
                    <a:pt x="17046317" y="10353977"/>
                  </a:lnTo>
                  <a:lnTo>
                    <a:pt x="17049022" y="10347634"/>
                  </a:lnTo>
                  <a:lnTo>
                    <a:pt x="17047492" y="10343825"/>
                  </a:lnTo>
                  <a:close/>
                </a:path>
                <a:path w="18413730" h="10647045">
                  <a:moveTo>
                    <a:pt x="16807037" y="10239676"/>
                  </a:moveTo>
                  <a:lnTo>
                    <a:pt x="16796689" y="10235262"/>
                  </a:lnTo>
                  <a:lnTo>
                    <a:pt x="16792688" y="10236317"/>
                  </a:lnTo>
                  <a:lnTo>
                    <a:pt x="16790912" y="10240295"/>
                  </a:lnTo>
                  <a:lnTo>
                    <a:pt x="16789506" y="10242852"/>
                  </a:lnTo>
                  <a:lnTo>
                    <a:pt x="16790895" y="10246995"/>
                  </a:lnTo>
                  <a:lnTo>
                    <a:pt x="16801577" y="10251552"/>
                  </a:lnTo>
                  <a:lnTo>
                    <a:pt x="16805246" y="10250355"/>
                  </a:lnTo>
                  <a:lnTo>
                    <a:pt x="16807022" y="10246377"/>
                  </a:lnTo>
                  <a:lnTo>
                    <a:pt x="16808428" y="10243821"/>
                  </a:lnTo>
                  <a:lnTo>
                    <a:pt x="16807037" y="10239676"/>
                  </a:lnTo>
                  <a:close/>
                </a:path>
                <a:path w="18413730" h="10647045">
                  <a:moveTo>
                    <a:pt x="17129558" y="10375281"/>
                  </a:moveTo>
                  <a:lnTo>
                    <a:pt x="17122215" y="10372148"/>
                  </a:lnTo>
                  <a:lnTo>
                    <a:pt x="17118734" y="10371058"/>
                  </a:lnTo>
                  <a:lnTo>
                    <a:pt x="17115258" y="10372732"/>
                  </a:lnTo>
                  <a:lnTo>
                    <a:pt x="17113834" y="10376070"/>
                  </a:lnTo>
                  <a:lnTo>
                    <a:pt x="17113071" y="10378507"/>
                  </a:lnTo>
                  <a:lnTo>
                    <a:pt x="17112744" y="10379551"/>
                  </a:lnTo>
                  <a:lnTo>
                    <a:pt x="17114417" y="10383027"/>
                  </a:lnTo>
                  <a:lnTo>
                    <a:pt x="17117422" y="10384309"/>
                  </a:lnTo>
                  <a:lnTo>
                    <a:pt x="17117899" y="10384117"/>
                  </a:lnTo>
                  <a:lnTo>
                    <a:pt x="17121904" y="10385826"/>
                  </a:lnTo>
                  <a:lnTo>
                    <a:pt x="17125386" y="10386916"/>
                  </a:lnTo>
                  <a:lnTo>
                    <a:pt x="17128861" y="10385242"/>
                  </a:lnTo>
                  <a:lnTo>
                    <a:pt x="17130285" y="10381904"/>
                  </a:lnTo>
                  <a:lnTo>
                    <a:pt x="17131022" y="10379456"/>
                  </a:lnTo>
                  <a:lnTo>
                    <a:pt x="17131233" y="10378757"/>
                  </a:lnTo>
                  <a:lnTo>
                    <a:pt x="17129558" y="10375281"/>
                  </a:lnTo>
                  <a:close/>
                </a:path>
                <a:path w="18413730" h="10647045">
                  <a:moveTo>
                    <a:pt x="16724671" y="10200597"/>
                  </a:moveTo>
                  <a:lnTo>
                    <a:pt x="16717327" y="10197464"/>
                  </a:lnTo>
                  <a:lnTo>
                    <a:pt x="16713326" y="10198519"/>
                  </a:lnTo>
                  <a:lnTo>
                    <a:pt x="16710478" y="10205196"/>
                  </a:lnTo>
                  <a:lnTo>
                    <a:pt x="16711674" y="10208863"/>
                  </a:lnTo>
                  <a:lnTo>
                    <a:pt x="16714871" y="10210621"/>
                  </a:lnTo>
                  <a:lnTo>
                    <a:pt x="16722548" y="10213896"/>
                  </a:lnTo>
                  <a:lnTo>
                    <a:pt x="16726216" y="10212698"/>
                  </a:lnTo>
                  <a:lnTo>
                    <a:pt x="16729065" y="10206021"/>
                  </a:lnTo>
                  <a:lnTo>
                    <a:pt x="16727867" y="10202355"/>
                  </a:lnTo>
                  <a:lnTo>
                    <a:pt x="16724671" y="10200597"/>
                  </a:lnTo>
                  <a:close/>
                </a:path>
                <a:path w="18413730" h="10647045">
                  <a:moveTo>
                    <a:pt x="17211863" y="10405259"/>
                  </a:moveTo>
                  <a:lnTo>
                    <a:pt x="17208383" y="10404170"/>
                  </a:lnTo>
                  <a:lnTo>
                    <a:pt x="17204375" y="10402460"/>
                  </a:lnTo>
                  <a:lnTo>
                    <a:pt x="17200894" y="10401370"/>
                  </a:lnTo>
                  <a:lnTo>
                    <a:pt x="17197418" y="10403044"/>
                  </a:lnTo>
                  <a:lnTo>
                    <a:pt x="17195994" y="10406382"/>
                  </a:lnTo>
                  <a:lnTo>
                    <a:pt x="17195231" y="10408819"/>
                  </a:lnTo>
                  <a:lnTo>
                    <a:pt x="17194904" y="10409863"/>
                  </a:lnTo>
                  <a:lnTo>
                    <a:pt x="17196579" y="10413339"/>
                  </a:lnTo>
                  <a:lnTo>
                    <a:pt x="17199582" y="10414620"/>
                  </a:lnTo>
                  <a:lnTo>
                    <a:pt x="17199725" y="10414287"/>
                  </a:lnTo>
                  <a:lnTo>
                    <a:pt x="17204064" y="10416138"/>
                  </a:lnTo>
                  <a:lnTo>
                    <a:pt x="17213535" y="10408735"/>
                  </a:lnTo>
                  <a:lnTo>
                    <a:pt x="17211863" y="10405259"/>
                  </a:lnTo>
                  <a:close/>
                </a:path>
                <a:path w="18413730" h="10647045">
                  <a:moveTo>
                    <a:pt x="16645879" y="10161463"/>
                  </a:moveTo>
                  <a:lnTo>
                    <a:pt x="16638535" y="10158330"/>
                  </a:lnTo>
                  <a:lnTo>
                    <a:pt x="16634534" y="10159385"/>
                  </a:lnTo>
                  <a:lnTo>
                    <a:pt x="16631686" y="10166062"/>
                  </a:lnTo>
                  <a:lnTo>
                    <a:pt x="16632741" y="10170062"/>
                  </a:lnTo>
                  <a:lnTo>
                    <a:pt x="16635936" y="10171820"/>
                  </a:lnTo>
                  <a:lnTo>
                    <a:pt x="16643615" y="10175096"/>
                  </a:lnTo>
                  <a:lnTo>
                    <a:pt x="16647424" y="10173564"/>
                  </a:lnTo>
                  <a:lnTo>
                    <a:pt x="16650129" y="10167221"/>
                  </a:lnTo>
                  <a:lnTo>
                    <a:pt x="16649075" y="10163221"/>
                  </a:lnTo>
                  <a:lnTo>
                    <a:pt x="16645879" y="10161463"/>
                  </a:lnTo>
                  <a:close/>
                </a:path>
                <a:path w="18413730" h="10647045">
                  <a:moveTo>
                    <a:pt x="17294543" y="10433427"/>
                  </a:moveTo>
                  <a:lnTo>
                    <a:pt x="17290921" y="10432670"/>
                  </a:lnTo>
                  <a:lnTo>
                    <a:pt x="17286915" y="10430961"/>
                  </a:lnTo>
                  <a:lnTo>
                    <a:pt x="17283434" y="10429871"/>
                  </a:lnTo>
                  <a:lnTo>
                    <a:pt x="17280292" y="10431688"/>
                  </a:lnTo>
                  <a:lnTo>
                    <a:pt x="17278869" y="10435026"/>
                  </a:lnTo>
                  <a:lnTo>
                    <a:pt x="17278237" y="10437124"/>
                  </a:lnTo>
                  <a:lnTo>
                    <a:pt x="17277921" y="10438173"/>
                  </a:lnTo>
                  <a:lnTo>
                    <a:pt x="17279595" y="10441649"/>
                  </a:lnTo>
                  <a:lnTo>
                    <a:pt x="17282933" y="10443073"/>
                  </a:lnTo>
                  <a:lnTo>
                    <a:pt x="17283076" y="10442739"/>
                  </a:lnTo>
                  <a:lnTo>
                    <a:pt x="17287081" y="10444447"/>
                  </a:lnTo>
                  <a:lnTo>
                    <a:pt x="17290562" y="10445538"/>
                  </a:lnTo>
                  <a:lnTo>
                    <a:pt x="17293704" y="10443721"/>
                  </a:lnTo>
                  <a:lnTo>
                    <a:pt x="17295128" y="10440383"/>
                  </a:lnTo>
                  <a:lnTo>
                    <a:pt x="17296218" y="10436903"/>
                  </a:lnTo>
                  <a:lnTo>
                    <a:pt x="17294543" y="10433427"/>
                  </a:lnTo>
                  <a:close/>
                </a:path>
                <a:path w="18413730" h="10647045">
                  <a:moveTo>
                    <a:pt x="16560980" y="10118145"/>
                  </a:moveTo>
                  <a:lnTo>
                    <a:pt x="16556978" y="10119199"/>
                  </a:lnTo>
                  <a:lnTo>
                    <a:pt x="16555554" y="10122538"/>
                  </a:lnTo>
                  <a:lnTo>
                    <a:pt x="16553796" y="10125734"/>
                  </a:lnTo>
                  <a:lnTo>
                    <a:pt x="16554993" y="10129401"/>
                  </a:lnTo>
                  <a:lnTo>
                    <a:pt x="16558046" y="10131492"/>
                  </a:lnTo>
                  <a:lnTo>
                    <a:pt x="16565390" y="10134625"/>
                  </a:lnTo>
                  <a:lnTo>
                    <a:pt x="16569391" y="10133570"/>
                  </a:lnTo>
                  <a:lnTo>
                    <a:pt x="16570673" y="10130566"/>
                  </a:lnTo>
                  <a:lnTo>
                    <a:pt x="16572431" y="10127370"/>
                  </a:lnTo>
                  <a:lnTo>
                    <a:pt x="16571235" y="10123703"/>
                  </a:lnTo>
                  <a:lnTo>
                    <a:pt x="16568181" y="10121611"/>
                  </a:lnTo>
                  <a:lnTo>
                    <a:pt x="16564175" y="10119902"/>
                  </a:lnTo>
                  <a:lnTo>
                    <a:pt x="16560980" y="10118145"/>
                  </a:lnTo>
                  <a:close/>
                </a:path>
                <a:path w="18413730" h="10647045">
                  <a:moveTo>
                    <a:pt x="17377938" y="10459925"/>
                  </a:moveTo>
                  <a:lnTo>
                    <a:pt x="17374315" y="10459168"/>
                  </a:lnTo>
                  <a:lnTo>
                    <a:pt x="17370309" y="10457459"/>
                  </a:lnTo>
                  <a:lnTo>
                    <a:pt x="17366829" y="10456369"/>
                  </a:lnTo>
                  <a:lnTo>
                    <a:pt x="17363209" y="10458376"/>
                  </a:lnTo>
                  <a:lnTo>
                    <a:pt x="17362119" y="10461857"/>
                  </a:lnTo>
                  <a:lnTo>
                    <a:pt x="17361171" y="10465004"/>
                  </a:lnTo>
                  <a:lnTo>
                    <a:pt x="17362844" y="10468480"/>
                  </a:lnTo>
                  <a:lnTo>
                    <a:pt x="17366183" y="10469904"/>
                  </a:lnTo>
                  <a:lnTo>
                    <a:pt x="17366659" y="10469713"/>
                  </a:lnTo>
                  <a:lnTo>
                    <a:pt x="17370666" y="10471422"/>
                  </a:lnTo>
                  <a:lnTo>
                    <a:pt x="17374146" y="10472512"/>
                  </a:lnTo>
                  <a:lnTo>
                    <a:pt x="17377766" y="10470505"/>
                  </a:lnTo>
                  <a:lnTo>
                    <a:pt x="17379947" y="10463543"/>
                  </a:lnTo>
                  <a:lnTo>
                    <a:pt x="17377938" y="10459925"/>
                  </a:lnTo>
                  <a:close/>
                </a:path>
                <a:path w="18413730" h="10647045">
                  <a:moveTo>
                    <a:pt x="16483803" y="10076148"/>
                  </a:moveTo>
                  <a:lnTo>
                    <a:pt x="16479468" y="10077061"/>
                  </a:lnTo>
                  <a:lnTo>
                    <a:pt x="16478044" y="10080400"/>
                  </a:lnTo>
                  <a:lnTo>
                    <a:pt x="16476286" y="10083596"/>
                  </a:lnTo>
                  <a:lnTo>
                    <a:pt x="16477340" y="10087596"/>
                  </a:lnTo>
                  <a:lnTo>
                    <a:pt x="16480394" y="10089688"/>
                  </a:lnTo>
                  <a:lnTo>
                    <a:pt x="16487738" y="10092821"/>
                  </a:lnTo>
                  <a:lnTo>
                    <a:pt x="16491739" y="10091766"/>
                  </a:lnTo>
                  <a:lnTo>
                    <a:pt x="16493020" y="10088761"/>
                  </a:lnTo>
                  <a:lnTo>
                    <a:pt x="16494778" y="10085565"/>
                  </a:lnTo>
                  <a:lnTo>
                    <a:pt x="16493724" y="10081564"/>
                  </a:lnTo>
                  <a:lnTo>
                    <a:pt x="16490671" y="10079473"/>
                  </a:lnTo>
                  <a:lnTo>
                    <a:pt x="16486665" y="10077764"/>
                  </a:lnTo>
                  <a:lnTo>
                    <a:pt x="16483803" y="10076148"/>
                  </a:lnTo>
                  <a:close/>
                </a:path>
                <a:path w="18413730" h="10647045">
                  <a:moveTo>
                    <a:pt x="17461851" y="10484277"/>
                  </a:moveTo>
                  <a:lnTo>
                    <a:pt x="17458370" y="10483186"/>
                  </a:lnTo>
                  <a:lnTo>
                    <a:pt x="17454079" y="10482146"/>
                  </a:lnTo>
                  <a:lnTo>
                    <a:pt x="17450933" y="10481198"/>
                  </a:lnTo>
                  <a:lnTo>
                    <a:pt x="17447316" y="10483205"/>
                  </a:lnTo>
                  <a:lnTo>
                    <a:pt x="17446225" y="10486686"/>
                  </a:lnTo>
                  <a:lnTo>
                    <a:pt x="17445612" y="10489976"/>
                  </a:lnTo>
                  <a:lnTo>
                    <a:pt x="17446951" y="10493309"/>
                  </a:lnTo>
                  <a:lnTo>
                    <a:pt x="17449956" y="10494591"/>
                  </a:lnTo>
                  <a:lnTo>
                    <a:pt x="17450098" y="10494257"/>
                  </a:lnTo>
                  <a:lnTo>
                    <a:pt x="17450766" y="10494542"/>
                  </a:lnTo>
                  <a:lnTo>
                    <a:pt x="17455057" y="10495582"/>
                  </a:lnTo>
                  <a:lnTo>
                    <a:pt x="17458204" y="10496530"/>
                  </a:lnTo>
                  <a:lnTo>
                    <a:pt x="17461821" y="10494522"/>
                  </a:lnTo>
                  <a:lnTo>
                    <a:pt x="17462911" y="10491042"/>
                  </a:lnTo>
                  <a:lnTo>
                    <a:pt x="17463858" y="10487895"/>
                  </a:lnTo>
                  <a:lnTo>
                    <a:pt x="17461851" y="10484277"/>
                  </a:lnTo>
                  <a:close/>
                </a:path>
                <a:path w="18413730" h="10647045">
                  <a:moveTo>
                    <a:pt x="16407244" y="10033627"/>
                  </a:moveTo>
                  <a:lnTo>
                    <a:pt x="16403242" y="10034682"/>
                  </a:lnTo>
                  <a:lnTo>
                    <a:pt x="16399726" y="10041074"/>
                  </a:lnTo>
                  <a:lnTo>
                    <a:pt x="16400782" y="10045075"/>
                  </a:lnTo>
                  <a:lnTo>
                    <a:pt x="16403836" y="10047167"/>
                  </a:lnTo>
                  <a:lnTo>
                    <a:pt x="16411513" y="10050441"/>
                  </a:lnTo>
                  <a:lnTo>
                    <a:pt x="16415180" y="10049244"/>
                  </a:lnTo>
                  <a:lnTo>
                    <a:pt x="16416795" y="10046382"/>
                  </a:lnTo>
                  <a:lnTo>
                    <a:pt x="16418552" y="10043186"/>
                  </a:lnTo>
                  <a:lnTo>
                    <a:pt x="16417499" y="10039185"/>
                  </a:lnTo>
                  <a:lnTo>
                    <a:pt x="16414445" y="10037093"/>
                  </a:lnTo>
                  <a:lnTo>
                    <a:pt x="16410439" y="10035385"/>
                  </a:lnTo>
                  <a:lnTo>
                    <a:pt x="16407244" y="10033627"/>
                  </a:lnTo>
                  <a:close/>
                </a:path>
                <a:path w="18413730" h="10647045">
                  <a:moveTo>
                    <a:pt x="16331730" y="9989579"/>
                  </a:moveTo>
                  <a:lnTo>
                    <a:pt x="16327728" y="9990633"/>
                  </a:lnTo>
                  <a:lnTo>
                    <a:pt x="16326498" y="9992870"/>
                  </a:lnTo>
                  <a:lnTo>
                    <a:pt x="16325971" y="9993829"/>
                  </a:lnTo>
                  <a:lnTo>
                    <a:pt x="16323879" y="9996882"/>
                  </a:lnTo>
                  <a:lnTo>
                    <a:pt x="16324936" y="10000884"/>
                  </a:lnTo>
                  <a:lnTo>
                    <a:pt x="16328131" y="10002642"/>
                  </a:lnTo>
                  <a:lnTo>
                    <a:pt x="16331852" y="10005018"/>
                  </a:lnTo>
                  <a:lnTo>
                    <a:pt x="16332521" y="10005304"/>
                  </a:lnTo>
                  <a:lnTo>
                    <a:pt x="16332379" y="10005637"/>
                  </a:lnTo>
                  <a:lnTo>
                    <a:pt x="16335383" y="10006918"/>
                  </a:lnTo>
                  <a:lnTo>
                    <a:pt x="16339050" y="10005722"/>
                  </a:lnTo>
                  <a:lnTo>
                    <a:pt x="16340127" y="10003813"/>
                  </a:lnTo>
                  <a:lnTo>
                    <a:pt x="16340664" y="10002859"/>
                  </a:lnTo>
                  <a:lnTo>
                    <a:pt x="16342756" y="9999806"/>
                  </a:lnTo>
                  <a:lnTo>
                    <a:pt x="16341701" y="9995804"/>
                  </a:lnTo>
                  <a:lnTo>
                    <a:pt x="16338505" y="9994046"/>
                  </a:lnTo>
                  <a:lnTo>
                    <a:pt x="16334783" y="9991670"/>
                  </a:lnTo>
                  <a:lnTo>
                    <a:pt x="16331730" y="9989579"/>
                  </a:lnTo>
                  <a:close/>
                </a:path>
                <a:path w="18413730" h="10647045">
                  <a:moveTo>
                    <a:pt x="17546527" y="10507770"/>
                  </a:moveTo>
                  <a:lnTo>
                    <a:pt x="17543046" y="10506680"/>
                  </a:lnTo>
                  <a:lnTo>
                    <a:pt x="17538756" y="10505639"/>
                  </a:lnTo>
                  <a:lnTo>
                    <a:pt x="17535274" y="10504549"/>
                  </a:lnTo>
                  <a:lnTo>
                    <a:pt x="17531990" y="10506699"/>
                  </a:lnTo>
                  <a:lnTo>
                    <a:pt x="17530899" y="10510179"/>
                  </a:lnTo>
                  <a:lnTo>
                    <a:pt x="17530286" y="10513468"/>
                  </a:lnTo>
                  <a:lnTo>
                    <a:pt x="17531770" y="10516469"/>
                  </a:lnTo>
                  <a:lnTo>
                    <a:pt x="17535440" y="10518035"/>
                  </a:lnTo>
                  <a:lnTo>
                    <a:pt x="17539731" y="10519076"/>
                  </a:lnTo>
                  <a:lnTo>
                    <a:pt x="17543212" y="10520166"/>
                  </a:lnTo>
                  <a:lnTo>
                    <a:pt x="17546497" y="10518017"/>
                  </a:lnTo>
                  <a:lnTo>
                    <a:pt x="17548677" y="10511055"/>
                  </a:lnTo>
                  <a:lnTo>
                    <a:pt x="17546527" y="10507770"/>
                  </a:lnTo>
                  <a:close/>
                </a:path>
                <a:path w="18413730" h="10647045">
                  <a:moveTo>
                    <a:pt x="16255836" y="9944578"/>
                  </a:moveTo>
                  <a:lnTo>
                    <a:pt x="16251834" y="9945633"/>
                  </a:lnTo>
                  <a:lnTo>
                    <a:pt x="16248846" y="9951066"/>
                  </a:lnTo>
                  <a:lnTo>
                    <a:pt x="16248318" y="9952025"/>
                  </a:lnTo>
                  <a:lnTo>
                    <a:pt x="16249039" y="9955883"/>
                  </a:lnTo>
                  <a:lnTo>
                    <a:pt x="16252234" y="9957641"/>
                  </a:lnTo>
                  <a:lnTo>
                    <a:pt x="16255958" y="9960018"/>
                  </a:lnTo>
                  <a:lnTo>
                    <a:pt x="16259628" y="9961583"/>
                  </a:lnTo>
                  <a:lnTo>
                    <a:pt x="16263154" y="9960720"/>
                  </a:lnTo>
                  <a:lnTo>
                    <a:pt x="16264231" y="9958812"/>
                  </a:lnTo>
                  <a:lnTo>
                    <a:pt x="16266526" y="9954661"/>
                  </a:lnTo>
                  <a:lnTo>
                    <a:pt x="16265806" y="9950804"/>
                  </a:lnTo>
                  <a:lnTo>
                    <a:pt x="16262610" y="9949046"/>
                  </a:lnTo>
                  <a:lnTo>
                    <a:pt x="16258889" y="9946669"/>
                  </a:lnTo>
                  <a:lnTo>
                    <a:pt x="16255836" y="9944578"/>
                  </a:lnTo>
                  <a:close/>
                </a:path>
                <a:path w="18413730" h="10647045">
                  <a:moveTo>
                    <a:pt x="17631674" y="10528308"/>
                  </a:moveTo>
                  <a:lnTo>
                    <a:pt x="17628050" y="10527552"/>
                  </a:lnTo>
                  <a:lnTo>
                    <a:pt x="17623760" y="10526511"/>
                  </a:lnTo>
                  <a:lnTo>
                    <a:pt x="17620138" y="10525755"/>
                  </a:lnTo>
                  <a:lnTo>
                    <a:pt x="17616517" y="10527762"/>
                  </a:lnTo>
                  <a:lnTo>
                    <a:pt x="17615761" y="10531385"/>
                  </a:lnTo>
                  <a:lnTo>
                    <a:pt x="17615147" y="10534674"/>
                  </a:lnTo>
                  <a:lnTo>
                    <a:pt x="17616630" y="10537674"/>
                  </a:lnTo>
                  <a:lnTo>
                    <a:pt x="17620637" y="10539383"/>
                  </a:lnTo>
                  <a:lnTo>
                    <a:pt x="17624928" y="10540424"/>
                  </a:lnTo>
                  <a:lnTo>
                    <a:pt x="17628550" y="10541180"/>
                  </a:lnTo>
                  <a:lnTo>
                    <a:pt x="17632170" y="10539173"/>
                  </a:lnTo>
                  <a:lnTo>
                    <a:pt x="17633682" y="10531928"/>
                  </a:lnTo>
                  <a:lnTo>
                    <a:pt x="17631674" y="10528308"/>
                  </a:lnTo>
                  <a:close/>
                </a:path>
                <a:path w="18413730" h="10647045">
                  <a:moveTo>
                    <a:pt x="16181368" y="9899002"/>
                  </a:moveTo>
                  <a:lnTo>
                    <a:pt x="16177033" y="9899916"/>
                  </a:lnTo>
                  <a:lnTo>
                    <a:pt x="16173802" y="9905640"/>
                  </a:lnTo>
                  <a:lnTo>
                    <a:pt x="16174524" y="9909498"/>
                  </a:lnTo>
                  <a:lnTo>
                    <a:pt x="16177577" y="9911590"/>
                  </a:lnTo>
                  <a:lnTo>
                    <a:pt x="16181299" y="9913967"/>
                  </a:lnTo>
                  <a:lnTo>
                    <a:pt x="16184970" y="9915533"/>
                  </a:lnTo>
                  <a:lnTo>
                    <a:pt x="16188497" y="9914669"/>
                  </a:lnTo>
                  <a:lnTo>
                    <a:pt x="16191728" y="9908945"/>
                  </a:lnTo>
                  <a:lnTo>
                    <a:pt x="16191005" y="9905086"/>
                  </a:lnTo>
                  <a:lnTo>
                    <a:pt x="16187952" y="9902995"/>
                  </a:lnTo>
                  <a:lnTo>
                    <a:pt x="16184231" y="9900618"/>
                  </a:lnTo>
                  <a:lnTo>
                    <a:pt x="16181368" y="9899002"/>
                  </a:lnTo>
                  <a:close/>
                </a:path>
                <a:path w="18413730" h="10647045">
                  <a:moveTo>
                    <a:pt x="17717106" y="10548179"/>
                  </a:moveTo>
                  <a:lnTo>
                    <a:pt x="17713482" y="10547422"/>
                  </a:lnTo>
                  <a:lnTo>
                    <a:pt x="17709193" y="10546382"/>
                  </a:lnTo>
                  <a:lnTo>
                    <a:pt x="17705569" y="10545625"/>
                  </a:lnTo>
                  <a:lnTo>
                    <a:pt x="17702284" y="10547775"/>
                  </a:lnTo>
                  <a:lnTo>
                    <a:pt x="17701528" y="10551398"/>
                  </a:lnTo>
                  <a:lnTo>
                    <a:pt x="17700722" y="10554211"/>
                  </a:lnTo>
                  <a:lnTo>
                    <a:pt x="17702537" y="10557352"/>
                  </a:lnTo>
                  <a:lnTo>
                    <a:pt x="17706546" y="10559062"/>
                  </a:lnTo>
                  <a:lnTo>
                    <a:pt x="17710835" y="10560103"/>
                  </a:lnTo>
                  <a:lnTo>
                    <a:pt x="17714459" y="10560860"/>
                  </a:lnTo>
                  <a:lnTo>
                    <a:pt x="17717744" y="10558710"/>
                  </a:lnTo>
                  <a:lnTo>
                    <a:pt x="17719256" y="10551463"/>
                  </a:lnTo>
                  <a:lnTo>
                    <a:pt x="17717106" y="10548179"/>
                  </a:lnTo>
                  <a:close/>
                </a:path>
                <a:path w="18413730" h="10647045">
                  <a:moveTo>
                    <a:pt x="16107614" y="9851758"/>
                  </a:moveTo>
                  <a:lnTo>
                    <a:pt x="16103754" y="9852479"/>
                  </a:lnTo>
                  <a:lnTo>
                    <a:pt x="16101662" y="9855533"/>
                  </a:lnTo>
                  <a:lnTo>
                    <a:pt x="16100256" y="9858090"/>
                  </a:lnTo>
                  <a:lnTo>
                    <a:pt x="16099904" y="9858729"/>
                  </a:lnTo>
                  <a:lnTo>
                    <a:pt x="16100627" y="9862588"/>
                  </a:lnTo>
                  <a:lnTo>
                    <a:pt x="16103680" y="9864680"/>
                  </a:lnTo>
                  <a:lnTo>
                    <a:pt x="16107401" y="9867056"/>
                  </a:lnTo>
                  <a:lnTo>
                    <a:pt x="16111407" y="9868764"/>
                  </a:lnTo>
                  <a:lnTo>
                    <a:pt x="16114933" y="9867902"/>
                  </a:lnTo>
                  <a:lnTo>
                    <a:pt x="16116190" y="9865676"/>
                  </a:lnTo>
                  <a:lnTo>
                    <a:pt x="16117955" y="9862483"/>
                  </a:lnTo>
                  <a:lnTo>
                    <a:pt x="16118307" y="9861844"/>
                  </a:lnTo>
                  <a:lnTo>
                    <a:pt x="16117584" y="9857985"/>
                  </a:lnTo>
                  <a:lnTo>
                    <a:pt x="16114531" y="9855893"/>
                  </a:lnTo>
                  <a:lnTo>
                    <a:pt x="16110810" y="9853517"/>
                  </a:lnTo>
                  <a:lnTo>
                    <a:pt x="16107614" y="9851758"/>
                  </a:lnTo>
                  <a:close/>
                </a:path>
                <a:path w="18413730" h="10647045">
                  <a:moveTo>
                    <a:pt x="17802866" y="10565428"/>
                  </a:moveTo>
                  <a:lnTo>
                    <a:pt x="17799242" y="10564671"/>
                  </a:lnTo>
                  <a:lnTo>
                    <a:pt x="17794811" y="10563964"/>
                  </a:lnTo>
                  <a:lnTo>
                    <a:pt x="17791187" y="10563208"/>
                  </a:lnTo>
                  <a:lnTo>
                    <a:pt x="17787902" y="10565357"/>
                  </a:lnTo>
                  <a:lnTo>
                    <a:pt x="17787146" y="10568981"/>
                  </a:lnTo>
                  <a:lnTo>
                    <a:pt x="17786340" y="10571794"/>
                  </a:lnTo>
                  <a:lnTo>
                    <a:pt x="17788157" y="10574936"/>
                  </a:lnTo>
                  <a:lnTo>
                    <a:pt x="17792162" y="10576644"/>
                  </a:lnTo>
                  <a:lnTo>
                    <a:pt x="17796596" y="10577352"/>
                  </a:lnTo>
                  <a:lnTo>
                    <a:pt x="17800219" y="10578108"/>
                  </a:lnTo>
                  <a:lnTo>
                    <a:pt x="17803504" y="10575959"/>
                  </a:lnTo>
                  <a:lnTo>
                    <a:pt x="17804941" y="10569075"/>
                  </a:lnTo>
                  <a:lnTo>
                    <a:pt x="17805017" y="10568712"/>
                  </a:lnTo>
                  <a:lnTo>
                    <a:pt x="17802866" y="10565428"/>
                  </a:lnTo>
                  <a:close/>
                </a:path>
                <a:path w="18413730" h="10647045">
                  <a:moveTo>
                    <a:pt x="16034478" y="9803989"/>
                  </a:moveTo>
                  <a:lnTo>
                    <a:pt x="16030618" y="9804710"/>
                  </a:lnTo>
                  <a:lnTo>
                    <a:pt x="16026644" y="9810512"/>
                  </a:lnTo>
                  <a:lnTo>
                    <a:pt x="16026435" y="9810817"/>
                  </a:lnTo>
                  <a:lnTo>
                    <a:pt x="16027156" y="9814676"/>
                  </a:lnTo>
                  <a:lnTo>
                    <a:pt x="16030210" y="9816768"/>
                  </a:lnTo>
                  <a:lnTo>
                    <a:pt x="16033931" y="9819144"/>
                  </a:lnTo>
                  <a:lnTo>
                    <a:pt x="16034932" y="9819571"/>
                  </a:lnTo>
                  <a:lnTo>
                    <a:pt x="16035123" y="9820047"/>
                  </a:lnTo>
                  <a:lnTo>
                    <a:pt x="16037794" y="9821187"/>
                  </a:lnTo>
                  <a:lnTo>
                    <a:pt x="16040987" y="9820181"/>
                  </a:lnTo>
                  <a:lnTo>
                    <a:pt x="16042719" y="9817764"/>
                  </a:lnTo>
                  <a:lnTo>
                    <a:pt x="16045027" y="9814408"/>
                  </a:lnTo>
                  <a:lnTo>
                    <a:pt x="16044306" y="9810549"/>
                  </a:lnTo>
                  <a:lnTo>
                    <a:pt x="16041253" y="9808457"/>
                  </a:lnTo>
                  <a:lnTo>
                    <a:pt x="16037532" y="9806081"/>
                  </a:lnTo>
                  <a:lnTo>
                    <a:pt x="16034478" y="9803989"/>
                  </a:lnTo>
                  <a:close/>
                </a:path>
                <a:path w="18413730" h="10647045">
                  <a:moveTo>
                    <a:pt x="17889007" y="10580866"/>
                  </a:moveTo>
                  <a:lnTo>
                    <a:pt x="17885383" y="10580109"/>
                  </a:lnTo>
                  <a:lnTo>
                    <a:pt x="17880947" y="10579400"/>
                  </a:lnTo>
                  <a:lnTo>
                    <a:pt x="17877659" y="10578787"/>
                  </a:lnTo>
                  <a:lnTo>
                    <a:pt x="17874377" y="10580938"/>
                  </a:lnTo>
                  <a:lnTo>
                    <a:pt x="17873696" y="10584199"/>
                  </a:lnTo>
                  <a:lnTo>
                    <a:pt x="17873075" y="10587485"/>
                  </a:lnTo>
                  <a:lnTo>
                    <a:pt x="17873007" y="10587850"/>
                  </a:lnTo>
                  <a:lnTo>
                    <a:pt x="17874630" y="10590515"/>
                  </a:lnTo>
                  <a:lnTo>
                    <a:pt x="17877301" y="10591655"/>
                  </a:lnTo>
                  <a:lnTo>
                    <a:pt x="17877443" y="10591321"/>
                  </a:lnTo>
                  <a:lnTo>
                    <a:pt x="17878777" y="10591889"/>
                  </a:lnTo>
                  <a:lnTo>
                    <a:pt x="17883211" y="10592597"/>
                  </a:lnTo>
                  <a:lnTo>
                    <a:pt x="17886500" y="10593212"/>
                  </a:lnTo>
                  <a:lnTo>
                    <a:pt x="17889785" y="10591062"/>
                  </a:lnTo>
                  <a:lnTo>
                    <a:pt x="17890466" y="10587801"/>
                  </a:lnTo>
                  <a:lnTo>
                    <a:pt x="17891087" y="10584515"/>
                  </a:lnTo>
                  <a:lnTo>
                    <a:pt x="17891155" y="10584149"/>
                  </a:lnTo>
                  <a:lnTo>
                    <a:pt x="17889007" y="10580866"/>
                  </a:lnTo>
                  <a:close/>
                </a:path>
                <a:path w="18413730" h="10647045">
                  <a:moveTo>
                    <a:pt x="15961626" y="9755552"/>
                  </a:moveTo>
                  <a:lnTo>
                    <a:pt x="15957767" y="9756273"/>
                  </a:lnTo>
                  <a:lnTo>
                    <a:pt x="15953793" y="9762075"/>
                  </a:lnTo>
                  <a:lnTo>
                    <a:pt x="15953583" y="9762380"/>
                  </a:lnTo>
                  <a:lnTo>
                    <a:pt x="15954305" y="9766239"/>
                  </a:lnTo>
                  <a:lnTo>
                    <a:pt x="15957359" y="9768331"/>
                  </a:lnTo>
                  <a:lnTo>
                    <a:pt x="15961080" y="9770708"/>
                  </a:lnTo>
                  <a:lnTo>
                    <a:pt x="15965086" y="9772416"/>
                  </a:lnTo>
                  <a:lnTo>
                    <a:pt x="15968277" y="9771410"/>
                  </a:lnTo>
                  <a:lnTo>
                    <a:pt x="15969858" y="9769322"/>
                  </a:lnTo>
                  <a:lnTo>
                    <a:pt x="15970084" y="9769024"/>
                  </a:lnTo>
                  <a:lnTo>
                    <a:pt x="15972176" y="9765971"/>
                  </a:lnTo>
                  <a:lnTo>
                    <a:pt x="15971454" y="9762112"/>
                  </a:lnTo>
                  <a:lnTo>
                    <a:pt x="15968401" y="9760020"/>
                  </a:lnTo>
                  <a:lnTo>
                    <a:pt x="15964681" y="9757644"/>
                  </a:lnTo>
                  <a:lnTo>
                    <a:pt x="15961626" y="9755552"/>
                  </a:lnTo>
                  <a:close/>
                </a:path>
                <a:path w="18413730" h="10647045">
                  <a:moveTo>
                    <a:pt x="15889011" y="9705638"/>
                  </a:moveTo>
                  <a:lnTo>
                    <a:pt x="15885151" y="9706359"/>
                  </a:lnTo>
                  <a:lnTo>
                    <a:pt x="15881177" y="9712160"/>
                  </a:lnTo>
                  <a:lnTo>
                    <a:pt x="15880968" y="9712465"/>
                  </a:lnTo>
                  <a:lnTo>
                    <a:pt x="15881690" y="9716325"/>
                  </a:lnTo>
                  <a:lnTo>
                    <a:pt x="15884742" y="9718416"/>
                  </a:lnTo>
                  <a:lnTo>
                    <a:pt x="15888465" y="9720793"/>
                  </a:lnTo>
                  <a:lnTo>
                    <a:pt x="15892469" y="9722501"/>
                  </a:lnTo>
                  <a:lnTo>
                    <a:pt x="15895662" y="9721495"/>
                  </a:lnTo>
                  <a:lnTo>
                    <a:pt x="15897243" y="9719407"/>
                  </a:lnTo>
                  <a:lnTo>
                    <a:pt x="15897469" y="9719109"/>
                  </a:lnTo>
                  <a:lnTo>
                    <a:pt x="15899561" y="9716056"/>
                  </a:lnTo>
                  <a:lnTo>
                    <a:pt x="15898839" y="9712197"/>
                  </a:lnTo>
                  <a:lnTo>
                    <a:pt x="15895785" y="9710105"/>
                  </a:lnTo>
                  <a:lnTo>
                    <a:pt x="15892064" y="9707729"/>
                  </a:lnTo>
                  <a:lnTo>
                    <a:pt x="15889011" y="9705638"/>
                  </a:lnTo>
                  <a:close/>
                </a:path>
                <a:path w="18413730" h="10647045">
                  <a:moveTo>
                    <a:pt x="17975664" y="10594156"/>
                  </a:moveTo>
                  <a:lnTo>
                    <a:pt x="17971900" y="10593735"/>
                  </a:lnTo>
                  <a:lnTo>
                    <a:pt x="17967464" y="10593026"/>
                  </a:lnTo>
                  <a:lnTo>
                    <a:pt x="17963700" y="10592604"/>
                  </a:lnTo>
                  <a:lnTo>
                    <a:pt x="17960749" y="10594896"/>
                  </a:lnTo>
                  <a:lnTo>
                    <a:pt x="17959992" y="10598520"/>
                  </a:lnTo>
                  <a:lnTo>
                    <a:pt x="17959580" y="10601105"/>
                  </a:lnTo>
                  <a:lnTo>
                    <a:pt x="17959521" y="10601475"/>
                  </a:lnTo>
                  <a:lnTo>
                    <a:pt x="17961146" y="10604141"/>
                  </a:lnTo>
                  <a:lnTo>
                    <a:pt x="17965487" y="10605993"/>
                  </a:lnTo>
                  <a:lnTo>
                    <a:pt x="17969921" y="10606700"/>
                  </a:lnTo>
                  <a:lnTo>
                    <a:pt x="17973685" y="10607121"/>
                  </a:lnTo>
                  <a:lnTo>
                    <a:pt x="17976970" y="10604972"/>
                  </a:lnTo>
                  <a:lnTo>
                    <a:pt x="17977814" y="10597441"/>
                  </a:lnTo>
                  <a:lnTo>
                    <a:pt x="17975664" y="10594156"/>
                  </a:lnTo>
                  <a:close/>
                </a:path>
                <a:path w="18413730" h="10647045">
                  <a:moveTo>
                    <a:pt x="15817490" y="9655006"/>
                  </a:moveTo>
                  <a:lnTo>
                    <a:pt x="15813297" y="9655585"/>
                  </a:lnTo>
                  <a:lnTo>
                    <a:pt x="15811205" y="9658638"/>
                  </a:lnTo>
                  <a:lnTo>
                    <a:pt x="15809256" y="9661358"/>
                  </a:lnTo>
                  <a:lnTo>
                    <a:pt x="15809835" y="9665550"/>
                  </a:lnTo>
                  <a:lnTo>
                    <a:pt x="15812888" y="9667642"/>
                  </a:lnTo>
                  <a:lnTo>
                    <a:pt x="15816468" y="9670353"/>
                  </a:lnTo>
                  <a:lnTo>
                    <a:pt x="15820472" y="9672061"/>
                  </a:lnTo>
                  <a:lnTo>
                    <a:pt x="15823665" y="9671055"/>
                  </a:lnTo>
                  <a:lnTo>
                    <a:pt x="15825472" y="9668669"/>
                  </a:lnTo>
                  <a:lnTo>
                    <a:pt x="15827422" y="9665950"/>
                  </a:lnTo>
                  <a:lnTo>
                    <a:pt x="15826842" y="9661757"/>
                  </a:lnTo>
                  <a:lnTo>
                    <a:pt x="15823788" y="9659665"/>
                  </a:lnTo>
                  <a:lnTo>
                    <a:pt x="15820209" y="9656956"/>
                  </a:lnTo>
                  <a:lnTo>
                    <a:pt x="15817490" y="9655006"/>
                  </a:lnTo>
                  <a:close/>
                </a:path>
                <a:path w="18413730" h="10647045">
                  <a:moveTo>
                    <a:pt x="18061893" y="10605687"/>
                  </a:moveTo>
                  <a:lnTo>
                    <a:pt x="18058461" y="10605406"/>
                  </a:lnTo>
                  <a:lnTo>
                    <a:pt x="18054027" y="10604698"/>
                  </a:lnTo>
                  <a:lnTo>
                    <a:pt x="18050597" y="10604419"/>
                  </a:lnTo>
                  <a:lnTo>
                    <a:pt x="18047169" y="10606902"/>
                  </a:lnTo>
                  <a:lnTo>
                    <a:pt x="18046890" y="10610334"/>
                  </a:lnTo>
                  <a:lnTo>
                    <a:pt x="18046418" y="10613290"/>
                  </a:lnTo>
                  <a:lnTo>
                    <a:pt x="18048041" y="10615955"/>
                  </a:lnTo>
                  <a:lnTo>
                    <a:pt x="18050712" y="10617094"/>
                  </a:lnTo>
                  <a:lnTo>
                    <a:pt x="18050855" y="10616761"/>
                  </a:lnTo>
                  <a:lnTo>
                    <a:pt x="18052524" y="10617473"/>
                  </a:lnTo>
                  <a:lnTo>
                    <a:pt x="18056956" y="10618179"/>
                  </a:lnTo>
                  <a:lnTo>
                    <a:pt x="18060388" y="10618459"/>
                  </a:lnTo>
                  <a:lnTo>
                    <a:pt x="18063815" y="10615976"/>
                  </a:lnTo>
                  <a:lnTo>
                    <a:pt x="18064375" y="10609113"/>
                  </a:lnTo>
                  <a:lnTo>
                    <a:pt x="18061893" y="10605687"/>
                  </a:lnTo>
                  <a:close/>
                </a:path>
                <a:path w="18413730" h="10647045">
                  <a:moveTo>
                    <a:pt x="15746921" y="9603992"/>
                  </a:moveTo>
                  <a:lnTo>
                    <a:pt x="15742728" y="9604570"/>
                  </a:lnTo>
                  <a:lnTo>
                    <a:pt x="15740636" y="9607624"/>
                  </a:lnTo>
                  <a:lnTo>
                    <a:pt x="15738353" y="9610201"/>
                  </a:lnTo>
                  <a:lnTo>
                    <a:pt x="15738933" y="9614393"/>
                  </a:lnTo>
                  <a:lnTo>
                    <a:pt x="15741985" y="9616485"/>
                  </a:lnTo>
                  <a:lnTo>
                    <a:pt x="15745564" y="9619195"/>
                  </a:lnTo>
                  <a:lnTo>
                    <a:pt x="15746900" y="9619765"/>
                  </a:lnTo>
                  <a:lnTo>
                    <a:pt x="15746758" y="9620099"/>
                  </a:lnTo>
                  <a:lnTo>
                    <a:pt x="15749429" y="9621239"/>
                  </a:lnTo>
                  <a:lnTo>
                    <a:pt x="15752620" y="9620232"/>
                  </a:lnTo>
                  <a:lnTo>
                    <a:pt x="15754427" y="9617846"/>
                  </a:lnTo>
                  <a:lnTo>
                    <a:pt x="15756709" y="9615268"/>
                  </a:lnTo>
                  <a:lnTo>
                    <a:pt x="15756131" y="9611077"/>
                  </a:lnTo>
                  <a:lnTo>
                    <a:pt x="15753076" y="9608984"/>
                  </a:lnTo>
                  <a:lnTo>
                    <a:pt x="15749498" y="9606274"/>
                  </a:lnTo>
                  <a:lnTo>
                    <a:pt x="15746921" y="9603992"/>
                  </a:lnTo>
                  <a:close/>
                </a:path>
                <a:path w="18413730" h="10647045">
                  <a:moveTo>
                    <a:pt x="18148974" y="10615213"/>
                  </a:moveTo>
                  <a:lnTo>
                    <a:pt x="18145542" y="10614932"/>
                  </a:lnTo>
                  <a:lnTo>
                    <a:pt x="18141302" y="10614702"/>
                  </a:lnTo>
                  <a:lnTo>
                    <a:pt x="18137536" y="10614279"/>
                  </a:lnTo>
                  <a:lnTo>
                    <a:pt x="18134442" y="10616905"/>
                  </a:lnTo>
                  <a:lnTo>
                    <a:pt x="18134162" y="10620337"/>
                  </a:lnTo>
                  <a:lnTo>
                    <a:pt x="18133691" y="10623292"/>
                  </a:lnTo>
                  <a:lnTo>
                    <a:pt x="18135316" y="10625958"/>
                  </a:lnTo>
                  <a:lnTo>
                    <a:pt x="18137985" y="10627097"/>
                  </a:lnTo>
                  <a:lnTo>
                    <a:pt x="18137793" y="10626621"/>
                  </a:lnTo>
                  <a:lnTo>
                    <a:pt x="18139463" y="10627333"/>
                  </a:lnTo>
                  <a:lnTo>
                    <a:pt x="18144039" y="10627706"/>
                  </a:lnTo>
                  <a:lnTo>
                    <a:pt x="18147803" y="10628128"/>
                  </a:lnTo>
                  <a:lnTo>
                    <a:pt x="18150899" y="10625503"/>
                  </a:lnTo>
                  <a:lnTo>
                    <a:pt x="18151179" y="10622072"/>
                  </a:lnTo>
                  <a:lnTo>
                    <a:pt x="18151601" y="10618306"/>
                  </a:lnTo>
                  <a:lnTo>
                    <a:pt x="18148974" y="10615213"/>
                  </a:lnTo>
                  <a:close/>
                </a:path>
                <a:path w="18413730" h="10647045">
                  <a:moveTo>
                    <a:pt x="15675971" y="9552025"/>
                  </a:moveTo>
                  <a:lnTo>
                    <a:pt x="15671919" y="9552270"/>
                  </a:lnTo>
                  <a:lnTo>
                    <a:pt x="15669828" y="9555323"/>
                  </a:lnTo>
                  <a:lnTo>
                    <a:pt x="15667878" y="9558042"/>
                  </a:lnTo>
                  <a:lnTo>
                    <a:pt x="15668124" y="9562093"/>
                  </a:lnTo>
                  <a:lnTo>
                    <a:pt x="15671177" y="9564185"/>
                  </a:lnTo>
                  <a:lnTo>
                    <a:pt x="15674755" y="9566894"/>
                  </a:lnTo>
                  <a:lnTo>
                    <a:pt x="15676092" y="9567465"/>
                  </a:lnTo>
                  <a:lnTo>
                    <a:pt x="15675950" y="9567798"/>
                  </a:lnTo>
                  <a:lnTo>
                    <a:pt x="15678621" y="9568938"/>
                  </a:lnTo>
                  <a:lnTo>
                    <a:pt x="15681811" y="9567932"/>
                  </a:lnTo>
                  <a:lnTo>
                    <a:pt x="15683618" y="9565546"/>
                  </a:lnTo>
                  <a:lnTo>
                    <a:pt x="15685568" y="9562826"/>
                  </a:lnTo>
                  <a:lnTo>
                    <a:pt x="15685322" y="9558776"/>
                  </a:lnTo>
                  <a:lnTo>
                    <a:pt x="15682268" y="9556684"/>
                  </a:lnTo>
                  <a:lnTo>
                    <a:pt x="15678690" y="9553974"/>
                  </a:lnTo>
                  <a:lnTo>
                    <a:pt x="15675971" y="9552025"/>
                  </a:lnTo>
                  <a:close/>
                </a:path>
                <a:path w="18413730" h="10647045">
                  <a:moveTo>
                    <a:pt x="18235815" y="10623452"/>
                  </a:moveTo>
                  <a:lnTo>
                    <a:pt x="18232383" y="10623171"/>
                  </a:lnTo>
                  <a:lnTo>
                    <a:pt x="18228143" y="10622941"/>
                  </a:lnTo>
                  <a:lnTo>
                    <a:pt x="18224710" y="10622661"/>
                  </a:lnTo>
                  <a:lnTo>
                    <a:pt x="18221617" y="10625287"/>
                  </a:lnTo>
                  <a:lnTo>
                    <a:pt x="18221337" y="10628719"/>
                  </a:lnTo>
                  <a:lnTo>
                    <a:pt x="18221342" y="10631483"/>
                  </a:lnTo>
                  <a:lnTo>
                    <a:pt x="18222967" y="10634149"/>
                  </a:lnTo>
                  <a:lnTo>
                    <a:pt x="18225302" y="10635145"/>
                  </a:lnTo>
                  <a:lnTo>
                    <a:pt x="18225444" y="10634812"/>
                  </a:lnTo>
                  <a:lnTo>
                    <a:pt x="18227448" y="10635666"/>
                  </a:lnTo>
                  <a:lnTo>
                    <a:pt x="18231690" y="10635897"/>
                  </a:lnTo>
                  <a:lnTo>
                    <a:pt x="18235120" y="10636177"/>
                  </a:lnTo>
                  <a:lnTo>
                    <a:pt x="18238216" y="10633551"/>
                  </a:lnTo>
                  <a:lnTo>
                    <a:pt x="18238496" y="10630120"/>
                  </a:lnTo>
                  <a:lnTo>
                    <a:pt x="18238442" y="10626545"/>
                  </a:lnTo>
                  <a:lnTo>
                    <a:pt x="18235815" y="10623452"/>
                  </a:lnTo>
                  <a:close/>
                </a:path>
                <a:path w="18413730" h="10647045">
                  <a:moveTo>
                    <a:pt x="15606256" y="9499007"/>
                  </a:moveTo>
                  <a:lnTo>
                    <a:pt x="15602206" y="9499253"/>
                  </a:lnTo>
                  <a:lnTo>
                    <a:pt x="15598024" y="9505360"/>
                  </a:lnTo>
                  <a:lnTo>
                    <a:pt x="15598268" y="9509410"/>
                  </a:lnTo>
                  <a:lnTo>
                    <a:pt x="15601322" y="9511502"/>
                  </a:lnTo>
                  <a:lnTo>
                    <a:pt x="15604901" y="9514212"/>
                  </a:lnTo>
                  <a:lnTo>
                    <a:pt x="15609240" y="9516063"/>
                  </a:lnTo>
                  <a:lnTo>
                    <a:pt x="15612287" y="9515390"/>
                  </a:lnTo>
                  <a:lnTo>
                    <a:pt x="15614095" y="9513004"/>
                  </a:lnTo>
                  <a:lnTo>
                    <a:pt x="15616187" y="9509951"/>
                  </a:lnTo>
                  <a:lnTo>
                    <a:pt x="15615941" y="9505901"/>
                  </a:lnTo>
                  <a:lnTo>
                    <a:pt x="15612887" y="9503809"/>
                  </a:lnTo>
                  <a:lnTo>
                    <a:pt x="15609309" y="9501098"/>
                  </a:lnTo>
                  <a:lnTo>
                    <a:pt x="15606256" y="9499007"/>
                  </a:lnTo>
                  <a:close/>
                </a:path>
                <a:path w="18413730" h="10647045">
                  <a:moveTo>
                    <a:pt x="15536351" y="9445514"/>
                  </a:moveTo>
                  <a:lnTo>
                    <a:pt x="15532634" y="9445902"/>
                  </a:lnTo>
                  <a:lnTo>
                    <a:pt x="15530208" y="9448813"/>
                  </a:lnTo>
                  <a:lnTo>
                    <a:pt x="15528116" y="9451866"/>
                  </a:lnTo>
                  <a:lnTo>
                    <a:pt x="15528505" y="9455582"/>
                  </a:lnTo>
                  <a:lnTo>
                    <a:pt x="15531415" y="9458007"/>
                  </a:lnTo>
                  <a:lnTo>
                    <a:pt x="15534994" y="9460718"/>
                  </a:lnTo>
                  <a:lnTo>
                    <a:pt x="15539334" y="9462570"/>
                  </a:lnTo>
                  <a:lnTo>
                    <a:pt x="15542383" y="9461897"/>
                  </a:lnTo>
                  <a:lnTo>
                    <a:pt x="15544190" y="9459511"/>
                  </a:lnTo>
                  <a:lnTo>
                    <a:pt x="15546282" y="9456458"/>
                  </a:lnTo>
                  <a:lnTo>
                    <a:pt x="15546036" y="9452407"/>
                  </a:lnTo>
                  <a:lnTo>
                    <a:pt x="15542986" y="9450318"/>
                  </a:lnTo>
                  <a:lnTo>
                    <a:pt x="15539405" y="9447606"/>
                  </a:lnTo>
                  <a:lnTo>
                    <a:pt x="15536351" y="9445514"/>
                  </a:lnTo>
                  <a:close/>
                </a:path>
                <a:path w="18413730" h="10647045">
                  <a:moveTo>
                    <a:pt x="18323179" y="10629547"/>
                  </a:moveTo>
                  <a:lnTo>
                    <a:pt x="18319746" y="10629267"/>
                  </a:lnTo>
                  <a:lnTo>
                    <a:pt x="18315504" y="10629036"/>
                  </a:lnTo>
                  <a:lnTo>
                    <a:pt x="18311932" y="10629090"/>
                  </a:lnTo>
                  <a:lnTo>
                    <a:pt x="18308836" y="10631716"/>
                  </a:lnTo>
                  <a:lnTo>
                    <a:pt x="18308556" y="10635147"/>
                  </a:lnTo>
                  <a:lnTo>
                    <a:pt x="18308561" y="10637911"/>
                  </a:lnTo>
                  <a:lnTo>
                    <a:pt x="18322818" y="10642414"/>
                  </a:lnTo>
                  <a:lnTo>
                    <a:pt x="18325577" y="10639646"/>
                  </a:lnTo>
                  <a:lnTo>
                    <a:pt x="18325857" y="10636214"/>
                  </a:lnTo>
                  <a:lnTo>
                    <a:pt x="18325803" y="10632640"/>
                  </a:lnTo>
                  <a:lnTo>
                    <a:pt x="18323179" y="10629547"/>
                  </a:lnTo>
                  <a:close/>
                </a:path>
                <a:path w="18413730" h="10647045">
                  <a:moveTo>
                    <a:pt x="15467540" y="9391304"/>
                  </a:moveTo>
                  <a:lnTo>
                    <a:pt x="15463683" y="9392026"/>
                  </a:lnTo>
                  <a:lnTo>
                    <a:pt x="15461399" y="9394603"/>
                  </a:lnTo>
                  <a:lnTo>
                    <a:pt x="15458974" y="9397513"/>
                  </a:lnTo>
                  <a:lnTo>
                    <a:pt x="15459696" y="9401372"/>
                  </a:lnTo>
                  <a:lnTo>
                    <a:pt x="15462272" y="9403656"/>
                  </a:lnTo>
                  <a:lnTo>
                    <a:pt x="15465850" y="9406366"/>
                  </a:lnTo>
                  <a:lnTo>
                    <a:pt x="15467520" y="9407078"/>
                  </a:lnTo>
                  <a:lnTo>
                    <a:pt x="15467378" y="9407411"/>
                  </a:lnTo>
                  <a:lnTo>
                    <a:pt x="15470048" y="9408550"/>
                  </a:lnTo>
                  <a:lnTo>
                    <a:pt x="15473096" y="9407878"/>
                  </a:lnTo>
                  <a:lnTo>
                    <a:pt x="15474903" y="9405492"/>
                  </a:lnTo>
                  <a:lnTo>
                    <a:pt x="15477328" y="9402581"/>
                  </a:lnTo>
                  <a:lnTo>
                    <a:pt x="15476607" y="9398722"/>
                  </a:lnTo>
                  <a:lnTo>
                    <a:pt x="15474030" y="9396440"/>
                  </a:lnTo>
                  <a:lnTo>
                    <a:pt x="15470451" y="9393729"/>
                  </a:lnTo>
                  <a:lnTo>
                    <a:pt x="15467540" y="9391304"/>
                  </a:lnTo>
                  <a:close/>
                </a:path>
                <a:path w="18413730" h="10647045">
                  <a:moveTo>
                    <a:pt x="18410442" y="10634022"/>
                  </a:moveTo>
                  <a:lnTo>
                    <a:pt x="18407012" y="10633743"/>
                  </a:lnTo>
                  <a:lnTo>
                    <a:pt x="18402769" y="10633511"/>
                  </a:lnTo>
                  <a:lnTo>
                    <a:pt x="18399195" y="10633564"/>
                  </a:lnTo>
                  <a:lnTo>
                    <a:pt x="18396435" y="10636333"/>
                  </a:lnTo>
                  <a:lnTo>
                    <a:pt x="18396155" y="10639765"/>
                  </a:lnTo>
                  <a:lnTo>
                    <a:pt x="18396018" y="10642863"/>
                  </a:lnTo>
                  <a:lnTo>
                    <a:pt x="18397783" y="10645194"/>
                  </a:lnTo>
                  <a:lnTo>
                    <a:pt x="18400120" y="10646191"/>
                  </a:lnTo>
                  <a:lnTo>
                    <a:pt x="18400263" y="10645857"/>
                  </a:lnTo>
                  <a:lnTo>
                    <a:pt x="18400930" y="10646142"/>
                  </a:lnTo>
                  <a:lnTo>
                    <a:pt x="18402408" y="10646378"/>
                  </a:lnTo>
                  <a:lnTo>
                    <a:pt x="18406651" y="10646609"/>
                  </a:lnTo>
                  <a:lnTo>
                    <a:pt x="18410226" y="10646556"/>
                  </a:lnTo>
                  <a:lnTo>
                    <a:pt x="18412983" y="10643787"/>
                  </a:lnTo>
                  <a:lnTo>
                    <a:pt x="18413265" y="10640356"/>
                  </a:lnTo>
                  <a:lnTo>
                    <a:pt x="18413211" y="10636782"/>
                  </a:lnTo>
                  <a:lnTo>
                    <a:pt x="18410442" y="10634022"/>
                  </a:lnTo>
                  <a:close/>
                </a:path>
                <a:path w="18413730" h="10647045">
                  <a:moveTo>
                    <a:pt x="15399682" y="9336711"/>
                  </a:moveTo>
                  <a:lnTo>
                    <a:pt x="15395490" y="9337290"/>
                  </a:lnTo>
                  <a:lnTo>
                    <a:pt x="15390924" y="9342444"/>
                  </a:lnTo>
                  <a:lnTo>
                    <a:pt x="15391503" y="9346636"/>
                  </a:lnTo>
                  <a:lnTo>
                    <a:pt x="15394080" y="9348919"/>
                  </a:lnTo>
                  <a:lnTo>
                    <a:pt x="15397658" y="9351630"/>
                  </a:lnTo>
                  <a:lnTo>
                    <a:pt x="15399328" y="9352342"/>
                  </a:lnTo>
                  <a:lnTo>
                    <a:pt x="15399185" y="9352676"/>
                  </a:lnTo>
                  <a:lnTo>
                    <a:pt x="15401855" y="9353815"/>
                  </a:lnTo>
                  <a:lnTo>
                    <a:pt x="15404903" y="9353142"/>
                  </a:lnTo>
                  <a:lnTo>
                    <a:pt x="15406710" y="9350756"/>
                  </a:lnTo>
                  <a:lnTo>
                    <a:pt x="15409136" y="9347846"/>
                  </a:lnTo>
                  <a:lnTo>
                    <a:pt x="15408415" y="9343987"/>
                  </a:lnTo>
                  <a:lnTo>
                    <a:pt x="15405837" y="9341704"/>
                  </a:lnTo>
                  <a:lnTo>
                    <a:pt x="15402259" y="9338993"/>
                  </a:lnTo>
                  <a:lnTo>
                    <a:pt x="15399682" y="9336711"/>
                  </a:lnTo>
                  <a:close/>
                </a:path>
                <a:path w="18413730" h="10647045">
                  <a:moveTo>
                    <a:pt x="15331441" y="9281165"/>
                  </a:moveTo>
                  <a:lnTo>
                    <a:pt x="15327249" y="9281744"/>
                  </a:lnTo>
                  <a:lnTo>
                    <a:pt x="15322682" y="9286898"/>
                  </a:lnTo>
                  <a:lnTo>
                    <a:pt x="15323262" y="9291091"/>
                  </a:lnTo>
                  <a:lnTo>
                    <a:pt x="15325838" y="9293374"/>
                  </a:lnTo>
                  <a:lnTo>
                    <a:pt x="15329418" y="9296085"/>
                  </a:lnTo>
                  <a:lnTo>
                    <a:pt x="15331086" y="9296796"/>
                  </a:lnTo>
                  <a:lnTo>
                    <a:pt x="15330944" y="9297130"/>
                  </a:lnTo>
                  <a:lnTo>
                    <a:pt x="15333613" y="9298269"/>
                  </a:lnTo>
                  <a:lnTo>
                    <a:pt x="15336664" y="9297597"/>
                  </a:lnTo>
                  <a:lnTo>
                    <a:pt x="15338471" y="9295211"/>
                  </a:lnTo>
                  <a:lnTo>
                    <a:pt x="15340754" y="9292634"/>
                  </a:lnTo>
                  <a:lnTo>
                    <a:pt x="15340176" y="9288442"/>
                  </a:lnTo>
                  <a:lnTo>
                    <a:pt x="15337598" y="9286159"/>
                  </a:lnTo>
                  <a:lnTo>
                    <a:pt x="15334018" y="9283448"/>
                  </a:lnTo>
                  <a:lnTo>
                    <a:pt x="15331441" y="9281165"/>
                  </a:lnTo>
                  <a:close/>
                </a:path>
                <a:path w="18413730" h="10647045">
                  <a:moveTo>
                    <a:pt x="15264152" y="9225236"/>
                  </a:moveTo>
                  <a:lnTo>
                    <a:pt x="15259961" y="9225816"/>
                  </a:lnTo>
                  <a:lnTo>
                    <a:pt x="15255394" y="9230970"/>
                  </a:lnTo>
                  <a:lnTo>
                    <a:pt x="15255973" y="9235162"/>
                  </a:lnTo>
                  <a:lnTo>
                    <a:pt x="15258550" y="9237446"/>
                  </a:lnTo>
                  <a:lnTo>
                    <a:pt x="15262129" y="9240156"/>
                  </a:lnTo>
                  <a:lnTo>
                    <a:pt x="15263797" y="9240868"/>
                  </a:lnTo>
                  <a:lnTo>
                    <a:pt x="15263655" y="9241202"/>
                  </a:lnTo>
                  <a:lnTo>
                    <a:pt x="15266326" y="9242341"/>
                  </a:lnTo>
                  <a:lnTo>
                    <a:pt x="15269376" y="9241669"/>
                  </a:lnTo>
                  <a:lnTo>
                    <a:pt x="15271183" y="9239283"/>
                  </a:lnTo>
                  <a:lnTo>
                    <a:pt x="15273467" y="9236706"/>
                  </a:lnTo>
                  <a:lnTo>
                    <a:pt x="15272885" y="9232512"/>
                  </a:lnTo>
                  <a:lnTo>
                    <a:pt x="15270308" y="9230230"/>
                  </a:lnTo>
                  <a:lnTo>
                    <a:pt x="15266730" y="9227519"/>
                  </a:lnTo>
                  <a:lnTo>
                    <a:pt x="15264152" y="9225236"/>
                  </a:lnTo>
                  <a:close/>
                </a:path>
                <a:path w="18413730" h="10647045">
                  <a:moveTo>
                    <a:pt x="15197149" y="9168641"/>
                  </a:moveTo>
                  <a:lnTo>
                    <a:pt x="15192957" y="9169220"/>
                  </a:lnTo>
                  <a:lnTo>
                    <a:pt x="15188390" y="9174374"/>
                  </a:lnTo>
                  <a:lnTo>
                    <a:pt x="15188969" y="9178567"/>
                  </a:lnTo>
                  <a:lnTo>
                    <a:pt x="15194983" y="9183894"/>
                  </a:lnTo>
                  <a:lnTo>
                    <a:pt x="15198988" y="9185602"/>
                  </a:lnTo>
                  <a:lnTo>
                    <a:pt x="15201896" y="9185265"/>
                  </a:lnTo>
                  <a:lnTo>
                    <a:pt x="15203703" y="9182879"/>
                  </a:lnTo>
                  <a:lnTo>
                    <a:pt x="15205986" y="9180302"/>
                  </a:lnTo>
                  <a:lnTo>
                    <a:pt x="15205407" y="9176109"/>
                  </a:lnTo>
                  <a:lnTo>
                    <a:pt x="15202830" y="9173826"/>
                  </a:lnTo>
                  <a:lnTo>
                    <a:pt x="15199725" y="9170924"/>
                  </a:lnTo>
                  <a:lnTo>
                    <a:pt x="15197149" y="9168641"/>
                  </a:lnTo>
                  <a:close/>
                </a:path>
                <a:path w="18413730" h="10647045">
                  <a:moveTo>
                    <a:pt x="15130763" y="9111519"/>
                  </a:moveTo>
                  <a:lnTo>
                    <a:pt x="15126572" y="9112099"/>
                  </a:lnTo>
                  <a:lnTo>
                    <a:pt x="15122006" y="9117253"/>
                  </a:lnTo>
                  <a:lnTo>
                    <a:pt x="15122250" y="9121303"/>
                  </a:lnTo>
                  <a:lnTo>
                    <a:pt x="15128264" y="9126630"/>
                  </a:lnTo>
                  <a:lnTo>
                    <a:pt x="15132603" y="9128482"/>
                  </a:lnTo>
                  <a:lnTo>
                    <a:pt x="15135509" y="9128142"/>
                  </a:lnTo>
                  <a:lnTo>
                    <a:pt x="15137316" y="9125757"/>
                  </a:lnTo>
                  <a:lnTo>
                    <a:pt x="15139599" y="9123180"/>
                  </a:lnTo>
                  <a:lnTo>
                    <a:pt x="15139020" y="9118987"/>
                  </a:lnTo>
                  <a:lnTo>
                    <a:pt x="15136443" y="9116704"/>
                  </a:lnTo>
                  <a:lnTo>
                    <a:pt x="15133341" y="9113802"/>
                  </a:lnTo>
                  <a:lnTo>
                    <a:pt x="15130763" y="9111519"/>
                  </a:lnTo>
                  <a:close/>
                </a:path>
                <a:path w="18413730" h="10647045">
                  <a:moveTo>
                    <a:pt x="15064521" y="9054064"/>
                  </a:moveTo>
                  <a:lnTo>
                    <a:pt x="15060470" y="9054309"/>
                  </a:lnTo>
                  <a:lnTo>
                    <a:pt x="15055904" y="9059464"/>
                  </a:lnTo>
                  <a:lnTo>
                    <a:pt x="15056150" y="9063515"/>
                  </a:lnTo>
                  <a:lnTo>
                    <a:pt x="15058728" y="9065798"/>
                  </a:lnTo>
                  <a:lnTo>
                    <a:pt x="15061831" y="9068699"/>
                  </a:lnTo>
                  <a:lnTo>
                    <a:pt x="15063833" y="9069553"/>
                  </a:lnTo>
                  <a:lnTo>
                    <a:pt x="15063356" y="9069745"/>
                  </a:lnTo>
                  <a:lnTo>
                    <a:pt x="15066028" y="9070884"/>
                  </a:lnTo>
                  <a:lnTo>
                    <a:pt x="15069076" y="9070212"/>
                  </a:lnTo>
                  <a:lnTo>
                    <a:pt x="15070740" y="9068160"/>
                  </a:lnTo>
                  <a:lnTo>
                    <a:pt x="15073022" y="9065582"/>
                  </a:lnTo>
                  <a:lnTo>
                    <a:pt x="15072778" y="9061532"/>
                  </a:lnTo>
                  <a:lnTo>
                    <a:pt x="15070201" y="9059249"/>
                  </a:lnTo>
                  <a:lnTo>
                    <a:pt x="15067099" y="9056348"/>
                  </a:lnTo>
                  <a:lnTo>
                    <a:pt x="15064521" y="9054064"/>
                  </a:lnTo>
                  <a:close/>
                </a:path>
                <a:path w="18413730" h="10647045">
                  <a:moveTo>
                    <a:pt x="14999039" y="8995750"/>
                  </a:moveTo>
                  <a:lnTo>
                    <a:pt x="14994990" y="8995995"/>
                  </a:lnTo>
                  <a:lnTo>
                    <a:pt x="14992706" y="8998572"/>
                  </a:lnTo>
                  <a:lnTo>
                    <a:pt x="14990281" y="9001483"/>
                  </a:lnTo>
                  <a:lnTo>
                    <a:pt x="14990525" y="9005533"/>
                  </a:lnTo>
                  <a:lnTo>
                    <a:pt x="14993104" y="9007818"/>
                  </a:lnTo>
                  <a:lnTo>
                    <a:pt x="14996207" y="9010719"/>
                  </a:lnTo>
                  <a:lnTo>
                    <a:pt x="14998210" y="9011573"/>
                  </a:lnTo>
                  <a:lnTo>
                    <a:pt x="14998067" y="9011907"/>
                  </a:lnTo>
                  <a:lnTo>
                    <a:pt x="15000738" y="9013047"/>
                  </a:lnTo>
                  <a:lnTo>
                    <a:pt x="15003452" y="9012232"/>
                  </a:lnTo>
                  <a:lnTo>
                    <a:pt x="15005451" y="9010322"/>
                  </a:lnTo>
                  <a:lnTo>
                    <a:pt x="15007876" y="9007411"/>
                  </a:lnTo>
                  <a:lnTo>
                    <a:pt x="15007631" y="9003360"/>
                  </a:lnTo>
                  <a:lnTo>
                    <a:pt x="15005054" y="9001078"/>
                  </a:lnTo>
                  <a:lnTo>
                    <a:pt x="15001950" y="8998175"/>
                  </a:lnTo>
                  <a:lnTo>
                    <a:pt x="14999039" y="8995750"/>
                  </a:lnTo>
                  <a:close/>
                </a:path>
                <a:path w="18413730" h="10647045">
                  <a:moveTo>
                    <a:pt x="14933701" y="8937102"/>
                  </a:moveTo>
                  <a:lnTo>
                    <a:pt x="14929651" y="8937348"/>
                  </a:lnTo>
                  <a:lnTo>
                    <a:pt x="14927368" y="8939925"/>
                  </a:lnTo>
                  <a:lnTo>
                    <a:pt x="14924942" y="8942836"/>
                  </a:lnTo>
                  <a:lnTo>
                    <a:pt x="14925187" y="8946886"/>
                  </a:lnTo>
                  <a:lnTo>
                    <a:pt x="14927764" y="8949169"/>
                  </a:lnTo>
                  <a:lnTo>
                    <a:pt x="14930866" y="8952071"/>
                  </a:lnTo>
                  <a:lnTo>
                    <a:pt x="14932869" y="8952925"/>
                  </a:lnTo>
                  <a:lnTo>
                    <a:pt x="14932726" y="8953258"/>
                  </a:lnTo>
                  <a:lnTo>
                    <a:pt x="14935397" y="8954398"/>
                  </a:lnTo>
                  <a:lnTo>
                    <a:pt x="14938114" y="8953584"/>
                  </a:lnTo>
                  <a:lnTo>
                    <a:pt x="14940112" y="8951675"/>
                  </a:lnTo>
                  <a:lnTo>
                    <a:pt x="14942537" y="8948763"/>
                  </a:lnTo>
                  <a:lnTo>
                    <a:pt x="14942290" y="8944712"/>
                  </a:lnTo>
                  <a:lnTo>
                    <a:pt x="14939714" y="8942429"/>
                  </a:lnTo>
                  <a:lnTo>
                    <a:pt x="14936612" y="8939528"/>
                  </a:lnTo>
                  <a:lnTo>
                    <a:pt x="14933701" y="8937102"/>
                  </a:lnTo>
                  <a:close/>
                </a:path>
                <a:path w="18413730" h="10647045">
                  <a:moveTo>
                    <a:pt x="14869124" y="8877596"/>
                  </a:moveTo>
                  <a:lnTo>
                    <a:pt x="14865072" y="8877840"/>
                  </a:lnTo>
                  <a:lnTo>
                    <a:pt x="14862788" y="8880417"/>
                  </a:lnTo>
                  <a:lnTo>
                    <a:pt x="14860364" y="8883329"/>
                  </a:lnTo>
                  <a:lnTo>
                    <a:pt x="14860608" y="8887379"/>
                  </a:lnTo>
                  <a:lnTo>
                    <a:pt x="14863185" y="8889661"/>
                  </a:lnTo>
                  <a:lnTo>
                    <a:pt x="14866289" y="8892563"/>
                  </a:lnTo>
                  <a:lnTo>
                    <a:pt x="14866816" y="8893183"/>
                  </a:lnTo>
                  <a:lnTo>
                    <a:pt x="14870820" y="8894891"/>
                  </a:lnTo>
                  <a:lnTo>
                    <a:pt x="14873534" y="8894076"/>
                  </a:lnTo>
                  <a:lnTo>
                    <a:pt x="14875533" y="8892167"/>
                  </a:lnTo>
                  <a:lnTo>
                    <a:pt x="14877959" y="8889256"/>
                  </a:lnTo>
                  <a:lnTo>
                    <a:pt x="14877714" y="8885206"/>
                  </a:lnTo>
                  <a:lnTo>
                    <a:pt x="14875136" y="8882922"/>
                  </a:lnTo>
                  <a:lnTo>
                    <a:pt x="14872034" y="8880021"/>
                  </a:lnTo>
                  <a:lnTo>
                    <a:pt x="14869124" y="8877596"/>
                  </a:lnTo>
                  <a:close/>
                </a:path>
                <a:path w="18413730" h="10647045">
                  <a:moveTo>
                    <a:pt x="14805212" y="8818373"/>
                  </a:moveTo>
                  <a:lnTo>
                    <a:pt x="14800829" y="8818477"/>
                  </a:lnTo>
                  <a:lnTo>
                    <a:pt x="14796263" y="8823631"/>
                  </a:lnTo>
                  <a:lnTo>
                    <a:pt x="14796365" y="8828014"/>
                  </a:lnTo>
                  <a:lnTo>
                    <a:pt x="14798942" y="8830298"/>
                  </a:lnTo>
                  <a:lnTo>
                    <a:pt x="14802045" y="8833199"/>
                  </a:lnTo>
                  <a:lnTo>
                    <a:pt x="14802570" y="8833818"/>
                  </a:lnTo>
                  <a:lnTo>
                    <a:pt x="14806576" y="8835526"/>
                  </a:lnTo>
                  <a:lnTo>
                    <a:pt x="14809289" y="8834711"/>
                  </a:lnTo>
                  <a:lnTo>
                    <a:pt x="14811288" y="8832802"/>
                  </a:lnTo>
                  <a:lnTo>
                    <a:pt x="14813572" y="8830224"/>
                  </a:lnTo>
                  <a:lnTo>
                    <a:pt x="14813468" y="8825841"/>
                  </a:lnTo>
                  <a:lnTo>
                    <a:pt x="14810892" y="8823558"/>
                  </a:lnTo>
                  <a:lnTo>
                    <a:pt x="14807790" y="8820656"/>
                  </a:lnTo>
                  <a:lnTo>
                    <a:pt x="14805212" y="8818373"/>
                  </a:lnTo>
                  <a:close/>
                </a:path>
                <a:path w="18413730" h="10647045">
                  <a:moveTo>
                    <a:pt x="14741252" y="8758341"/>
                  </a:moveTo>
                  <a:lnTo>
                    <a:pt x="14736868" y="8758443"/>
                  </a:lnTo>
                  <a:lnTo>
                    <a:pt x="14732303" y="8763598"/>
                  </a:lnTo>
                  <a:lnTo>
                    <a:pt x="14732405" y="8767982"/>
                  </a:lnTo>
                  <a:lnTo>
                    <a:pt x="14734982" y="8770264"/>
                  </a:lnTo>
                  <a:lnTo>
                    <a:pt x="14738084" y="8773166"/>
                  </a:lnTo>
                  <a:lnTo>
                    <a:pt x="14738610" y="8773785"/>
                  </a:lnTo>
                  <a:lnTo>
                    <a:pt x="14742614" y="8775494"/>
                  </a:lnTo>
                  <a:lnTo>
                    <a:pt x="14745331" y="8774679"/>
                  </a:lnTo>
                  <a:lnTo>
                    <a:pt x="14747330" y="8772770"/>
                  </a:lnTo>
                  <a:lnTo>
                    <a:pt x="14749613" y="8770193"/>
                  </a:lnTo>
                  <a:lnTo>
                    <a:pt x="14749509" y="8765808"/>
                  </a:lnTo>
                  <a:lnTo>
                    <a:pt x="14746931" y="8763525"/>
                  </a:lnTo>
                  <a:lnTo>
                    <a:pt x="14743830" y="8760623"/>
                  </a:lnTo>
                  <a:lnTo>
                    <a:pt x="14741252" y="8758341"/>
                  </a:lnTo>
                  <a:close/>
                </a:path>
                <a:path w="18413730" h="10647045">
                  <a:moveTo>
                    <a:pt x="14677769" y="8698116"/>
                  </a:moveTo>
                  <a:lnTo>
                    <a:pt x="14673385" y="8698219"/>
                  </a:lnTo>
                  <a:lnTo>
                    <a:pt x="14671102" y="8700796"/>
                  </a:lnTo>
                  <a:lnTo>
                    <a:pt x="14668486" y="8703231"/>
                  </a:lnTo>
                  <a:lnTo>
                    <a:pt x="14668587" y="8707616"/>
                  </a:lnTo>
                  <a:lnTo>
                    <a:pt x="14671164" y="8709898"/>
                  </a:lnTo>
                  <a:lnTo>
                    <a:pt x="14674269" y="8712801"/>
                  </a:lnTo>
                  <a:lnTo>
                    <a:pt x="14674794" y="8713419"/>
                  </a:lnTo>
                  <a:lnTo>
                    <a:pt x="14676128" y="8713988"/>
                  </a:lnTo>
                  <a:lnTo>
                    <a:pt x="14675986" y="8714322"/>
                  </a:lnTo>
                  <a:lnTo>
                    <a:pt x="14678657" y="8715462"/>
                  </a:lnTo>
                  <a:lnTo>
                    <a:pt x="14681371" y="8714647"/>
                  </a:lnTo>
                  <a:lnTo>
                    <a:pt x="14683370" y="8712738"/>
                  </a:lnTo>
                  <a:lnTo>
                    <a:pt x="14685987" y="8710303"/>
                  </a:lnTo>
                  <a:lnTo>
                    <a:pt x="14685885" y="8705919"/>
                  </a:lnTo>
                  <a:lnTo>
                    <a:pt x="14683307" y="8703635"/>
                  </a:lnTo>
                  <a:lnTo>
                    <a:pt x="14680203" y="8700733"/>
                  </a:lnTo>
                  <a:lnTo>
                    <a:pt x="14677769" y="8698116"/>
                  </a:lnTo>
                  <a:close/>
                </a:path>
                <a:path w="18413730" h="10647045">
                  <a:moveTo>
                    <a:pt x="14614572" y="8637226"/>
                  </a:moveTo>
                  <a:lnTo>
                    <a:pt x="14610520" y="8637470"/>
                  </a:lnTo>
                  <a:lnTo>
                    <a:pt x="14605286" y="8642339"/>
                  </a:lnTo>
                  <a:lnTo>
                    <a:pt x="14605532" y="8646391"/>
                  </a:lnTo>
                  <a:lnTo>
                    <a:pt x="14607968" y="8649008"/>
                  </a:lnTo>
                  <a:lnTo>
                    <a:pt x="14611070" y="8651909"/>
                  </a:lnTo>
                  <a:lnTo>
                    <a:pt x="14611595" y="8652528"/>
                  </a:lnTo>
                  <a:lnTo>
                    <a:pt x="14615601" y="8654237"/>
                  </a:lnTo>
                  <a:lnTo>
                    <a:pt x="14618173" y="8653755"/>
                  </a:lnTo>
                  <a:lnTo>
                    <a:pt x="14620171" y="8651846"/>
                  </a:lnTo>
                  <a:lnTo>
                    <a:pt x="14622787" y="8649411"/>
                  </a:lnTo>
                  <a:lnTo>
                    <a:pt x="14622543" y="8645361"/>
                  </a:lnTo>
                  <a:lnTo>
                    <a:pt x="14620109" y="8642744"/>
                  </a:lnTo>
                  <a:lnTo>
                    <a:pt x="14617006" y="8639843"/>
                  </a:lnTo>
                  <a:lnTo>
                    <a:pt x="14614572" y="8637226"/>
                  </a:lnTo>
                  <a:close/>
                </a:path>
                <a:path w="18413730" h="10647045">
                  <a:moveTo>
                    <a:pt x="14551850" y="8576143"/>
                  </a:moveTo>
                  <a:lnTo>
                    <a:pt x="14547798" y="8576387"/>
                  </a:lnTo>
                  <a:lnTo>
                    <a:pt x="14542563" y="8581257"/>
                  </a:lnTo>
                  <a:lnTo>
                    <a:pt x="14542810" y="8585307"/>
                  </a:lnTo>
                  <a:lnTo>
                    <a:pt x="14545245" y="8587925"/>
                  </a:lnTo>
                  <a:lnTo>
                    <a:pt x="14548347" y="8590827"/>
                  </a:lnTo>
                  <a:lnTo>
                    <a:pt x="14548873" y="8591445"/>
                  </a:lnTo>
                  <a:lnTo>
                    <a:pt x="14552877" y="8593154"/>
                  </a:lnTo>
                  <a:lnTo>
                    <a:pt x="14555450" y="8592673"/>
                  </a:lnTo>
                  <a:lnTo>
                    <a:pt x="14557449" y="8590763"/>
                  </a:lnTo>
                  <a:lnTo>
                    <a:pt x="14560066" y="8588328"/>
                  </a:lnTo>
                  <a:lnTo>
                    <a:pt x="14559822" y="8584278"/>
                  </a:lnTo>
                  <a:lnTo>
                    <a:pt x="14557386" y="8581662"/>
                  </a:lnTo>
                  <a:lnTo>
                    <a:pt x="14554284" y="8578760"/>
                  </a:lnTo>
                  <a:lnTo>
                    <a:pt x="14551850" y="8576143"/>
                  </a:lnTo>
                  <a:close/>
                </a:path>
                <a:path w="18413730" h="10647045">
                  <a:moveTo>
                    <a:pt x="14489077" y="8514249"/>
                  </a:moveTo>
                  <a:lnTo>
                    <a:pt x="14485026" y="8514494"/>
                  </a:lnTo>
                  <a:lnTo>
                    <a:pt x="14479792" y="8519364"/>
                  </a:lnTo>
                  <a:lnTo>
                    <a:pt x="14480038" y="8523415"/>
                  </a:lnTo>
                  <a:lnTo>
                    <a:pt x="14482474" y="8526032"/>
                  </a:lnTo>
                  <a:lnTo>
                    <a:pt x="14485576" y="8528933"/>
                  </a:lnTo>
                  <a:lnTo>
                    <a:pt x="14486434" y="8529694"/>
                  </a:lnTo>
                  <a:lnTo>
                    <a:pt x="14490107" y="8531261"/>
                  </a:lnTo>
                  <a:lnTo>
                    <a:pt x="14492679" y="8530779"/>
                  </a:lnTo>
                  <a:lnTo>
                    <a:pt x="14494677" y="8528870"/>
                  </a:lnTo>
                  <a:lnTo>
                    <a:pt x="14497293" y="8526435"/>
                  </a:lnTo>
                  <a:lnTo>
                    <a:pt x="14497049" y="8522385"/>
                  </a:lnTo>
                  <a:lnTo>
                    <a:pt x="14494615" y="8519768"/>
                  </a:lnTo>
                  <a:lnTo>
                    <a:pt x="14491513" y="8516867"/>
                  </a:lnTo>
                  <a:lnTo>
                    <a:pt x="14489077" y="8514249"/>
                  </a:lnTo>
                  <a:close/>
                </a:path>
                <a:path w="18413730" h="10647045">
                  <a:moveTo>
                    <a:pt x="14426783" y="8452166"/>
                  </a:moveTo>
                  <a:lnTo>
                    <a:pt x="14422731" y="8452410"/>
                  </a:lnTo>
                  <a:lnTo>
                    <a:pt x="14417496" y="8457280"/>
                  </a:lnTo>
                  <a:lnTo>
                    <a:pt x="14417743" y="8461331"/>
                  </a:lnTo>
                  <a:lnTo>
                    <a:pt x="14420179" y="8463948"/>
                  </a:lnTo>
                  <a:lnTo>
                    <a:pt x="14423138" y="8467183"/>
                  </a:lnTo>
                  <a:lnTo>
                    <a:pt x="14423996" y="8467944"/>
                  </a:lnTo>
                  <a:lnTo>
                    <a:pt x="14427668" y="8469510"/>
                  </a:lnTo>
                  <a:lnTo>
                    <a:pt x="14430241" y="8469029"/>
                  </a:lnTo>
                  <a:lnTo>
                    <a:pt x="14432240" y="8467119"/>
                  </a:lnTo>
                  <a:lnTo>
                    <a:pt x="14434855" y="8464684"/>
                  </a:lnTo>
                  <a:lnTo>
                    <a:pt x="14434611" y="8460635"/>
                  </a:lnTo>
                  <a:lnTo>
                    <a:pt x="14426783" y="8452166"/>
                  </a:lnTo>
                  <a:close/>
                </a:path>
                <a:path w="18413730" h="10647045">
                  <a:moveTo>
                    <a:pt x="14364822" y="8390224"/>
                  </a:moveTo>
                  <a:lnTo>
                    <a:pt x="14360912" y="8390134"/>
                  </a:lnTo>
                  <a:lnTo>
                    <a:pt x="14358296" y="8392569"/>
                  </a:lnTo>
                  <a:lnTo>
                    <a:pt x="14356013" y="8395147"/>
                  </a:lnTo>
                  <a:lnTo>
                    <a:pt x="14355925" y="8399055"/>
                  </a:lnTo>
                  <a:lnTo>
                    <a:pt x="14358360" y="8401671"/>
                  </a:lnTo>
                  <a:lnTo>
                    <a:pt x="14361319" y="8404907"/>
                  </a:lnTo>
                  <a:lnTo>
                    <a:pt x="14361845" y="8405526"/>
                  </a:lnTo>
                  <a:lnTo>
                    <a:pt x="14365850" y="8407235"/>
                  </a:lnTo>
                  <a:lnTo>
                    <a:pt x="14368422" y="8406753"/>
                  </a:lnTo>
                  <a:lnTo>
                    <a:pt x="14370421" y="8404844"/>
                  </a:lnTo>
                  <a:lnTo>
                    <a:pt x="14372704" y="8402266"/>
                  </a:lnTo>
                  <a:lnTo>
                    <a:pt x="14372794" y="8398359"/>
                  </a:lnTo>
                  <a:lnTo>
                    <a:pt x="14370358" y="8395742"/>
                  </a:lnTo>
                  <a:lnTo>
                    <a:pt x="14367398" y="8392506"/>
                  </a:lnTo>
                  <a:lnTo>
                    <a:pt x="14364822" y="8390224"/>
                  </a:lnTo>
                  <a:close/>
                </a:path>
                <a:path w="18413730" h="10647045">
                  <a:moveTo>
                    <a:pt x="14303620" y="8327423"/>
                  </a:moveTo>
                  <a:lnTo>
                    <a:pt x="14299713" y="8327334"/>
                  </a:lnTo>
                  <a:lnTo>
                    <a:pt x="14297096" y="8329768"/>
                  </a:lnTo>
                  <a:lnTo>
                    <a:pt x="14294812" y="8332346"/>
                  </a:lnTo>
                  <a:lnTo>
                    <a:pt x="14294723" y="8336253"/>
                  </a:lnTo>
                  <a:lnTo>
                    <a:pt x="14300119" y="8342106"/>
                  </a:lnTo>
                  <a:lnTo>
                    <a:pt x="14300644" y="8342725"/>
                  </a:lnTo>
                  <a:lnTo>
                    <a:pt x="14304649" y="8344433"/>
                  </a:lnTo>
                  <a:lnTo>
                    <a:pt x="14307223" y="8343953"/>
                  </a:lnTo>
                  <a:lnTo>
                    <a:pt x="14309222" y="8342043"/>
                  </a:lnTo>
                  <a:lnTo>
                    <a:pt x="14311504" y="8339466"/>
                  </a:lnTo>
                  <a:lnTo>
                    <a:pt x="14311592" y="8335558"/>
                  </a:lnTo>
                  <a:lnTo>
                    <a:pt x="14309157" y="8332941"/>
                  </a:lnTo>
                  <a:lnTo>
                    <a:pt x="14306197" y="8329705"/>
                  </a:lnTo>
                  <a:lnTo>
                    <a:pt x="14303620" y="8327423"/>
                  </a:lnTo>
                  <a:close/>
                </a:path>
                <a:path w="18413730" h="10647045">
                  <a:moveTo>
                    <a:pt x="14242754" y="8264764"/>
                  </a:moveTo>
                  <a:lnTo>
                    <a:pt x="14238845" y="8264675"/>
                  </a:lnTo>
                  <a:lnTo>
                    <a:pt x="14233611" y="8269544"/>
                  </a:lnTo>
                  <a:lnTo>
                    <a:pt x="14233524" y="8273453"/>
                  </a:lnTo>
                  <a:lnTo>
                    <a:pt x="14235958" y="8276069"/>
                  </a:lnTo>
                  <a:lnTo>
                    <a:pt x="14238918" y="8279305"/>
                  </a:lnTo>
                  <a:lnTo>
                    <a:pt x="14239443" y="8279924"/>
                  </a:lnTo>
                  <a:lnTo>
                    <a:pt x="14241113" y="8280636"/>
                  </a:lnTo>
                  <a:lnTo>
                    <a:pt x="14240970" y="8280970"/>
                  </a:lnTo>
                  <a:lnTo>
                    <a:pt x="14243307" y="8281967"/>
                  </a:lnTo>
                  <a:lnTo>
                    <a:pt x="14245880" y="8281486"/>
                  </a:lnTo>
                  <a:lnTo>
                    <a:pt x="14247879" y="8279576"/>
                  </a:lnTo>
                  <a:lnTo>
                    <a:pt x="14250496" y="8277142"/>
                  </a:lnTo>
                  <a:lnTo>
                    <a:pt x="14250583" y="8273233"/>
                  </a:lnTo>
                  <a:lnTo>
                    <a:pt x="14248149" y="8270617"/>
                  </a:lnTo>
                  <a:lnTo>
                    <a:pt x="14245189" y="8267381"/>
                  </a:lnTo>
                  <a:lnTo>
                    <a:pt x="14242754" y="8264764"/>
                  </a:lnTo>
                  <a:close/>
                </a:path>
                <a:path w="18413730" h="10647045">
                  <a:moveTo>
                    <a:pt x="14182171" y="8201437"/>
                  </a:moveTo>
                  <a:lnTo>
                    <a:pt x="14178265" y="8201349"/>
                  </a:lnTo>
                  <a:lnTo>
                    <a:pt x="14173031" y="8206219"/>
                  </a:lnTo>
                  <a:lnTo>
                    <a:pt x="14172941" y="8210126"/>
                  </a:lnTo>
                  <a:lnTo>
                    <a:pt x="14178337" y="8215979"/>
                  </a:lnTo>
                  <a:lnTo>
                    <a:pt x="14178863" y="8216598"/>
                  </a:lnTo>
                  <a:lnTo>
                    <a:pt x="14180532" y="8217310"/>
                  </a:lnTo>
                  <a:lnTo>
                    <a:pt x="14180390" y="8217644"/>
                  </a:lnTo>
                  <a:lnTo>
                    <a:pt x="14182726" y="8218640"/>
                  </a:lnTo>
                  <a:lnTo>
                    <a:pt x="14185298" y="8218159"/>
                  </a:lnTo>
                  <a:lnTo>
                    <a:pt x="14187296" y="8216250"/>
                  </a:lnTo>
                  <a:lnTo>
                    <a:pt x="14189913" y="8213815"/>
                  </a:lnTo>
                  <a:lnTo>
                    <a:pt x="14190001" y="8209906"/>
                  </a:lnTo>
                  <a:lnTo>
                    <a:pt x="14182171" y="8201437"/>
                  </a:lnTo>
                  <a:close/>
                </a:path>
                <a:path w="18413730" h="10647045">
                  <a:moveTo>
                    <a:pt x="14121591" y="8138111"/>
                  </a:moveTo>
                  <a:lnTo>
                    <a:pt x="14117682" y="8138022"/>
                  </a:lnTo>
                  <a:lnTo>
                    <a:pt x="14112448" y="8142892"/>
                  </a:lnTo>
                  <a:lnTo>
                    <a:pt x="14112361" y="8146800"/>
                  </a:lnTo>
                  <a:lnTo>
                    <a:pt x="14117755" y="8152652"/>
                  </a:lnTo>
                  <a:lnTo>
                    <a:pt x="14118280" y="8153271"/>
                  </a:lnTo>
                  <a:lnTo>
                    <a:pt x="14119949" y="8153983"/>
                  </a:lnTo>
                  <a:lnTo>
                    <a:pt x="14119807" y="8154317"/>
                  </a:lnTo>
                  <a:lnTo>
                    <a:pt x="14122143" y="8155313"/>
                  </a:lnTo>
                  <a:lnTo>
                    <a:pt x="14124717" y="8154833"/>
                  </a:lnTo>
                  <a:lnTo>
                    <a:pt x="14126716" y="8152924"/>
                  </a:lnTo>
                  <a:lnTo>
                    <a:pt x="14129333" y="8150489"/>
                  </a:lnTo>
                  <a:lnTo>
                    <a:pt x="14129420" y="8146580"/>
                  </a:lnTo>
                  <a:lnTo>
                    <a:pt x="14121591" y="8138111"/>
                  </a:lnTo>
                  <a:close/>
                </a:path>
                <a:path w="18413730" h="10647045">
                  <a:moveTo>
                    <a:pt x="14061769" y="8073926"/>
                  </a:moveTo>
                  <a:lnTo>
                    <a:pt x="14057863" y="8073837"/>
                  </a:lnTo>
                  <a:lnTo>
                    <a:pt x="14052629" y="8078707"/>
                  </a:lnTo>
                  <a:lnTo>
                    <a:pt x="14052539" y="8082615"/>
                  </a:lnTo>
                  <a:lnTo>
                    <a:pt x="14057935" y="8088467"/>
                  </a:lnTo>
                  <a:lnTo>
                    <a:pt x="14058318" y="8089420"/>
                  </a:lnTo>
                  <a:lnTo>
                    <a:pt x="14062323" y="8091128"/>
                  </a:lnTo>
                  <a:lnTo>
                    <a:pt x="14064896" y="8090647"/>
                  </a:lnTo>
                  <a:lnTo>
                    <a:pt x="14066894" y="8088738"/>
                  </a:lnTo>
                  <a:lnTo>
                    <a:pt x="14069512" y="8086303"/>
                  </a:lnTo>
                  <a:lnTo>
                    <a:pt x="14069599" y="8082395"/>
                  </a:lnTo>
                  <a:lnTo>
                    <a:pt x="14067164" y="8079778"/>
                  </a:lnTo>
                  <a:lnTo>
                    <a:pt x="14064205" y="8076542"/>
                  </a:lnTo>
                  <a:lnTo>
                    <a:pt x="14061769" y="8073926"/>
                  </a:lnTo>
                  <a:close/>
                </a:path>
                <a:path w="18413730" h="10647045">
                  <a:moveTo>
                    <a:pt x="14002283" y="8009883"/>
                  </a:moveTo>
                  <a:lnTo>
                    <a:pt x="13998041" y="8009652"/>
                  </a:lnTo>
                  <a:lnTo>
                    <a:pt x="13995424" y="8012087"/>
                  </a:lnTo>
                  <a:lnTo>
                    <a:pt x="13992949" y="8014187"/>
                  </a:lnTo>
                  <a:lnTo>
                    <a:pt x="13992721" y="8018430"/>
                  </a:lnTo>
                  <a:lnTo>
                    <a:pt x="13995154" y="8021046"/>
                  </a:lnTo>
                  <a:lnTo>
                    <a:pt x="13998114" y="8024282"/>
                  </a:lnTo>
                  <a:lnTo>
                    <a:pt x="13998497" y="8025235"/>
                  </a:lnTo>
                  <a:lnTo>
                    <a:pt x="14002503" y="8026944"/>
                  </a:lnTo>
                  <a:lnTo>
                    <a:pt x="14005075" y="8026462"/>
                  </a:lnTo>
                  <a:lnTo>
                    <a:pt x="14007073" y="8024552"/>
                  </a:lnTo>
                  <a:lnTo>
                    <a:pt x="14009547" y="8022451"/>
                  </a:lnTo>
                  <a:lnTo>
                    <a:pt x="14009779" y="8018210"/>
                  </a:lnTo>
                  <a:lnTo>
                    <a:pt x="14004383" y="8012357"/>
                  </a:lnTo>
                  <a:lnTo>
                    <a:pt x="14002283" y="8009883"/>
                  </a:lnTo>
                  <a:close/>
                </a:path>
                <a:path w="18413730" h="10647045">
                  <a:moveTo>
                    <a:pt x="13942748" y="7945030"/>
                  </a:moveTo>
                  <a:lnTo>
                    <a:pt x="13938507" y="7944800"/>
                  </a:lnTo>
                  <a:lnTo>
                    <a:pt x="13933273" y="7949669"/>
                  </a:lnTo>
                  <a:lnTo>
                    <a:pt x="13933040" y="7953911"/>
                  </a:lnTo>
                  <a:lnTo>
                    <a:pt x="13935476" y="7956527"/>
                  </a:lnTo>
                  <a:lnTo>
                    <a:pt x="13938435" y="7959762"/>
                  </a:lnTo>
                  <a:lnTo>
                    <a:pt x="13938818" y="7960715"/>
                  </a:lnTo>
                  <a:lnTo>
                    <a:pt x="13940487" y="7961427"/>
                  </a:lnTo>
                  <a:lnTo>
                    <a:pt x="13940965" y="7961236"/>
                  </a:lnTo>
                  <a:lnTo>
                    <a:pt x="13943301" y="7962232"/>
                  </a:lnTo>
                  <a:lnTo>
                    <a:pt x="13945730" y="7962085"/>
                  </a:lnTo>
                  <a:lnTo>
                    <a:pt x="13947728" y="7960176"/>
                  </a:lnTo>
                  <a:lnTo>
                    <a:pt x="13950346" y="7957741"/>
                  </a:lnTo>
                  <a:lnTo>
                    <a:pt x="13950578" y="7953500"/>
                  </a:lnTo>
                  <a:lnTo>
                    <a:pt x="13942748" y="7945030"/>
                  </a:lnTo>
                  <a:close/>
                </a:path>
                <a:path w="18413730" h="10647045">
                  <a:moveTo>
                    <a:pt x="13883545" y="7880319"/>
                  </a:moveTo>
                  <a:lnTo>
                    <a:pt x="13879304" y="7880088"/>
                  </a:lnTo>
                  <a:lnTo>
                    <a:pt x="13874071" y="7884958"/>
                  </a:lnTo>
                  <a:lnTo>
                    <a:pt x="13873839" y="7889200"/>
                  </a:lnTo>
                  <a:lnTo>
                    <a:pt x="13879235" y="7895052"/>
                  </a:lnTo>
                  <a:lnTo>
                    <a:pt x="13879618" y="7896005"/>
                  </a:lnTo>
                  <a:lnTo>
                    <a:pt x="13881285" y="7896716"/>
                  </a:lnTo>
                  <a:lnTo>
                    <a:pt x="13881762" y="7896525"/>
                  </a:lnTo>
                  <a:lnTo>
                    <a:pt x="13884099" y="7897522"/>
                  </a:lnTo>
                  <a:lnTo>
                    <a:pt x="13886529" y="7897375"/>
                  </a:lnTo>
                  <a:lnTo>
                    <a:pt x="13888528" y="7895466"/>
                  </a:lnTo>
                  <a:lnTo>
                    <a:pt x="13891145" y="7893031"/>
                  </a:lnTo>
                  <a:lnTo>
                    <a:pt x="13891375" y="7888789"/>
                  </a:lnTo>
                  <a:lnTo>
                    <a:pt x="13888940" y="7886172"/>
                  </a:lnTo>
                  <a:lnTo>
                    <a:pt x="13885981" y="7882936"/>
                  </a:lnTo>
                  <a:lnTo>
                    <a:pt x="13883545" y="7880319"/>
                  </a:lnTo>
                  <a:close/>
                </a:path>
                <a:path w="18413730" h="10647045">
                  <a:moveTo>
                    <a:pt x="13824486" y="7815275"/>
                  </a:moveTo>
                  <a:lnTo>
                    <a:pt x="13820245" y="7815044"/>
                  </a:lnTo>
                  <a:lnTo>
                    <a:pt x="13815010" y="7819914"/>
                  </a:lnTo>
                  <a:lnTo>
                    <a:pt x="13814780" y="7824156"/>
                  </a:lnTo>
                  <a:lnTo>
                    <a:pt x="13820175" y="7830007"/>
                  </a:lnTo>
                  <a:lnTo>
                    <a:pt x="13820558" y="7830961"/>
                  </a:lnTo>
                  <a:lnTo>
                    <a:pt x="13822227" y="7831673"/>
                  </a:lnTo>
                  <a:lnTo>
                    <a:pt x="13822701" y="7831480"/>
                  </a:lnTo>
                  <a:lnTo>
                    <a:pt x="13825038" y="7832477"/>
                  </a:lnTo>
                  <a:lnTo>
                    <a:pt x="13827470" y="7832331"/>
                  </a:lnTo>
                  <a:lnTo>
                    <a:pt x="13829467" y="7830421"/>
                  </a:lnTo>
                  <a:lnTo>
                    <a:pt x="13832085" y="7827986"/>
                  </a:lnTo>
                  <a:lnTo>
                    <a:pt x="13832315" y="7823744"/>
                  </a:lnTo>
                  <a:lnTo>
                    <a:pt x="13824486" y="7815275"/>
                  </a:lnTo>
                  <a:close/>
                </a:path>
                <a:path w="18413730" h="10647045">
                  <a:moveTo>
                    <a:pt x="13765902" y="7750039"/>
                  </a:moveTo>
                  <a:lnTo>
                    <a:pt x="13761660" y="7749808"/>
                  </a:lnTo>
                  <a:lnTo>
                    <a:pt x="13756427" y="7754678"/>
                  </a:lnTo>
                  <a:lnTo>
                    <a:pt x="13756196" y="7758920"/>
                  </a:lnTo>
                  <a:lnTo>
                    <a:pt x="13758632" y="7761537"/>
                  </a:lnTo>
                  <a:lnTo>
                    <a:pt x="13761592" y="7764772"/>
                  </a:lnTo>
                  <a:lnTo>
                    <a:pt x="13761975" y="7765724"/>
                  </a:lnTo>
                  <a:lnTo>
                    <a:pt x="13763644" y="7766437"/>
                  </a:lnTo>
                  <a:lnTo>
                    <a:pt x="13764118" y="7766245"/>
                  </a:lnTo>
                  <a:lnTo>
                    <a:pt x="13766455" y="7767242"/>
                  </a:lnTo>
                  <a:lnTo>
                    <a:pt x="13769028" y="7766761"/>
                  </a:lnTo>
                  <a:lnTo>
                    <a:pt x="13770884" y="7765185"/>
                  </a:lnTo>
                  <a:lnTo>
                    <a:pt x="13773502" y="7762750"/>
                  </a:lnTo>
                  <a:lnTo>
                    <a:pt x="13773731" y="7758507"/>
                  </a:lnTo>
                  <a:lnTo>
                    <a:pt x="13771297" y="7755891"/>
                  </a:lnTo>
                  <a:lnTo>
                    <a:pt x="13768337" y="7752656"/>
                  </a:lnTo>
                  <a:lnTo>
                    <a:pt x="13765902" y="7750039"/>
                  </a:lnTo>
                  <a:close/>
                </a:path>
                <a:path w="18413730" h="10647045">
                  <a:moveTo>
                    <a:pt x="13707176" y="7685137"/>
                  </a:moveTo>
                  <a:lnTo>
                    <a:pt x="13702935" y="7684906"/>
                  </a:lnTo>
                  <a:lnTo>
                    <a:pt x="13697702" y="7689776"/>
                  </a:lnTo>
                  <a:lnTo>
                    <a:pt x="13697471" y="7694018"/>
                  </a:lnTo>
                  <a:lnTo>
                    <a:pt x="13699906" y="7696635"/>
                  </a:lnTo>
                  <a:lnTo>
                    <a:pt x="13702865" y="7699870"/>
                  </a:lnTo>
                  <a:lnTo>
                    <a:pt x="13703248" y="7700822"/>
                  </a:lnTo>
                  <a:lnTo>
                    <a:pt x="13704917" y="7701534"/>
                  </a:lnTo>
                  <a:lnTo>
                    <a:pt x="13705395" y="7701343"/>
                  </a:lnTo>
                  <a:lnTo>
                    <a:pt x="13707731" y="7702340"/>
                  </a:lnTo>
                  <a:lnTo>
                    <a:pt x="13710160" y="7702193"/>
                  </a:lnTo>
                  <a:lnTo>
                    <a:pt x="13712159" y="7700283"/>
                  </a:lnTo>
                  <a:lnTo>
                    <a:pt x="13714776" y="7697849"/>
                  </a:lnTo>
                  <a:lnTo>
                    <a:pt x="13715006" y="7693606"/>
                  </a:lnTo>
                  <a:lnTo>
                    <a:pt x="13712571" y="7690989"/>
                  </a:lnTo>
                  <a:lnTo>
                    <a:pt x="13709613" y="7687755"/>
                  </a:lnTo>
                  <a:lnTo>
                    <a:pt x="13707176" y="7685137"/>
                  </a:lnTo>
                  <a:close/>
                </a:path>
                <a:path w="18413730" h="10647045">
                  <a:moveTo>
                    <a:pt x="13648117" y="7620093"/>
                  </a:moveTo>
                  <a:lnTo>
                    <a:pt x="13643876" y="7619861"/>
                  </a:lnTo>
                  <a:lnTo>
                    <a:pt x="13638641" y="7624731"/>
                  </a:lnTo>
                  <a:lnTo>
                    <a:pt x="13638412" y="7628973"/>
                  </a:lnTo>
                  <a:lnTo>
                    <a:pt x="13643806" y="7634825"/>
                  </a:lnTo>
                  <a:lnTo>
                    <a:pt x="13644189" y="7635778"/>
                  </a:lnTo>
                  <a:lnTo>
                    <a:pt x="13645857" y="7636490"/>
                  </a:lnTo>
                  <a:lnTo>
                    <a:pt x="13646334" y="7636299"/>
                  </a:lnTo>
                  <a:lnTo>
                    <a:pt x="13648672" y="7637296"/>
                  </a:lnTo>
                  <a:lnTo>
                    <a:pt x="13651100" y="7637148"/>
                  </a:lnTo>
                  <a:lnTo>
                    <a:pt x="13653098" y="7635238"/>
                  </a:lnTo>
                  <a:lnTo>
                    <a:pt x="13655716" y="7632803"/>
                  </a:lnTo>
                  <a:lnTo>
                    <a:pt x="13655947" y="7628563"/>
                  </a:lnTo>
                  <a:lnTo>
                    <a:pt x="13648117" y="7620093"/>
                  </a:lnTo>
                  <a:close/>
                </a:path>
                <a:path w="18413730" h="10647045">
                  <a:moveTo>
                    <a:pt x="13588916" y="7555383"/>
                  </a:moveTo>
                  <a:lnTo>
                    <a:pt x="13584673" y="7555151"/>
                  </a:lnTo>
                  <a:lnTo>
                    <a:pt x="13579438" y="7560020"/>
                  </a:lnTo>
                  <a:lnTo>
                    <a:pt x="13579209" y="7564263"/>
                  </a:lnTo>
                  <a:lnTo>
                    <a:pt x="13581643" y="7566879"/>
                  </a:lnTo>
                  <a:lnTo>
                    <a:pt x="13584603" y="7570115"/>
                  </a:lnTo>
                  <a:lnTo>
                    <a:pt x="13584986" y="7571067"/>
                  </a:lnTo>
                  <a:lnTo>
                    <a:pt x="13586654" y="7571779"/>
                  </a:lnTo>
                  <a:lnTo>
                    <a:pt x="13587132" y="7571587"/>
                  </a:lnTo>
                  <a:lnTo>
                    <a:pt x="13589469" y="7572584"/>
                  </a:lnTo>
                  <a:lnTo>
                    <a:pt x="13591898" y="7572437"/>
                  </a:lnTo>
                  <a:lnTo>
                    <a:pt x="13593896" y="7570528"/>
                  </a:lnTo>
                  <a:lnTo>
                    <a:pt x="13596514" y="7568093"/>
                  </a:lnTo>
                  <a:lnTo>
                    <a:pt x="13596746" y="7563852"/>
                  </a:lnTo>
                  <a:lnTo>
                    <a:pt x="13594310" y="7561235"/>
                  </a:lnTo>
                  <a:lnTo>
                    <a:pt x="13591351" y="7557999"/>
                  </a:lnTo>
                  <a:lnTo>
                    <a:pt x="13588916" y="7555383"/>
                  </a:lnTo>
                  <a:close/>
                </a:path>
                <a:path w="18413730" h="10647045">
                  <a:moveTo>
                    <a:pt x="13529714" y="7490671"/>
                  </a:moveTo>
                  <a:lnTo>
                    <a:pt x="13525472" y="7490441"/>
                  </a:lnTo>
                  <a:lnTo>
                    <a:pt x="13520239" y="7495310"/>
                  </a:lnTo>
                  <a:lnTo>
                    <a:pt x="13520006" y="7499551"/>
                  </a:lnTo>
                  <a:lnTo>
                    <a:pt x="13522441" y="7502169"/>
                  </a:lnTo>
                  <a:lnTo>
                    <a:pt x="13525401" y="7505404"/>
                  </a:lnTo>
                  <a:lnTo>
                    <a:pt x="13525784" y="7506356"/>
                  </a:lnTo>
                  <a:lnTo>
                    <a:pt x="13527453" y="7507069"/>
                  </a:lnTo>
                  <a:lnTo>
                    <a:pt x="13527930" y="7506877"/>
                  </a:lnTo>
                  <a:lnTo>
                    <a:pt x="13530266" y="7507874"/>
                  </a:lnTo>
                  <a:lnTo>
                    <a:pt x="13532698" y="7507727"/>
                  </a:lnTo>
                  <a:lnTo>
                    <a:pt x="13534696" y="7505818"/>
                  </a:lnTo>
                  <a:lnTo>
                    <a:pt x="13537313" y="7503383"/>
                  </a:lnTo>
                  <a:lnTo>
                    <a:pt x="13537543" y="7499141"/>
                  </a:lnTo>
                  <a:lnTo>
                    <a:pt x="13529714" y="7490671"/>
                  </a:lnTo>
                  <a:close/>
                </a:path>
                <a:path w="18413730" h="10647045">
                  <a:moveTo>
                    <a:pt x="13470512" y="7425961"/>
                  </a:moveTo>
                  <a:lnTo>
                    <a:pt x="13466271" y="7425730"/>
                  </a:lnTo>
                  <a:lnTo>
                    <a:pt x="13461036" y="7430599"/>
                  </a:lnTo>
                  <a:lnTo>
                    <a:pt x="13460804" y="7434841"/>
                  </a:lnTo>
                  <a:lnTo>
                    <a:pt x="13466200" y="7440694"/>
                  </a:lnTo>
                  <a:lnTo>
                    <a:pt x="13466583" y="7441647"/>
                  </a:lnTo>
                  <a:lnTo>
                    <a:pt x="13468250" y="7442358"/>
                  </a:lnTo>
                  <a:lnTo>
                    <a:pt x="13468727" y="7442166"/>
                  </a:lnTo>
                  <a:lnTo>
                    <a:pt x="13471064" y="7443163"/>
                  </a:lnTo>
                  <a:lnTo>
                    <a:pt x="13473496" y="7443017"/>
                  </a:lnTo>
                  <a:lnTo>
                    <a:pt x="13475493" y="7441107"/>
                  </a:lnTo>
                  <a:lnTo>
                    <a:pt x="13478110" y="7438672"/>
                  </a:lnTo>
                  <a:lnTo>
                    <a:pt x="13478341" y="7434430"/>
                  </a:lnTo>
                  <a:lnTo>
                    <a:pt x="13475906" y="7431813"/>
                  </a:lnTo>
                  <a:lnTo>
                    <a:pt x="13472946" y="7428578"/>
                  </a:lnTo>
                  <a:lnTo>
                    <a:pt x="13470512" y="7425961"/>
                  </a:lnTo>
                  <a:close/>
                </a:path>
                <a:path w="18413730" h="10647045">
                  <a:moveTo>
                    <a:pt x="13410882" y="7362251"/>
                  </a:moveTo>
                  <a:lnTo>
                    <a:pt x="13406640" y="7362021"/>
                  </a:lnTo>
                  <a:lnTo>
                    <a:pt x="13404023" y="7364455"/>
                  </a:lnTo>
                  <a:lnTo>
                    <a:pt x="13401549" y="7366557"/>
                  </a:lnTo>
                  <a:lnTo>
                    <a:pt x="13401319" y="7370798"/>
                  </a:lnTo>
                  <a:lnTo>
                    <a:pt x="13403754" y="7373416"/>
                  </a:lnTo>
                  <a:lnTo>
                    <a:pt x="13406714" y="7376651"/>
                  </a:lnTo>
                  <a:lnTo>
                    <a:pt x="13407096" y="7377603"/>
                  </a:lnTo>
                  <a:lnTo>
                    <a:pt x="13411102" y="7379312"/>
                  </a:lnTo>
                  <a:lnTo>
                    <a:pt x="13413674" y="7378831"/>
                  </a:lnTo>
                  <a:lnTo>
                    <a:pt x="13415673" y="7376921"/>
                  </a:lnTo>
                  <a:lnTo>
                    <a:pt x="13418146" y="7374820"/>
                  </a:lnTo>
                  <a:lnTo>
                    <a:pt x="13418380" y="7370579"/>
                  </a:lnTo>
                  <a:lnTo>
                    <a:pt x="13412982" y="7364726"/>
                  </a:lnTo>
                  <a:lnTo>
                    <a:pt x="13410882" y="7362251"/>
                  </a:lnTo>
                  <a:close/>
                </a:path>
                <a:path w="18413730" h="10647045">
                  <a:moveTo>
                    <a:pt x="13350871" y="7297591"/>
                  </a:moveTo>
                  <a:lnTo>
                    <a:pt x="13346961" y="7297502"/>
                  </a:lnTo>
                  <a:lnTo>
                    <a:pt x="13341728" y="7302372"/>
                  </a:lnTo>
                  <a:lnTo>
                    <a:pt x="13341640" y="7306279"/>
                  </a:lnTo>
                  <a:lnTo>
                    <a:pt x="13344075" y="7308896"/>
                  </a:lnTo>
                  <a:lnTo>
                    <a:pt x="13347035" y="7312132"/>
                  </a:lnTo>
                  <a:lnTo>
                    <a:pt x="13347418" y="7313084"/>
                  </a:lnTo>
                  <a:lnTo>
                    <a:pt x="13351422" y="7314792"/>
                  </a:lnTo>
                  <a:lnTo>
                    <a:pt x="13353995" y="7314311"/>
                  </a:lnTo>
                  <a:lnTo>
                    <a:pt x="13355993" y="7312402"/>
                  </a:lnTo>
                  <a:lnTo>
                    <a:pt x="13358468" y="7310300"/>
                  </a:lnTo>
                  <a:lnTo>
                    <a:pt x="13358700" y="7306060"/>
                  </a:lnTo>
                  <a:lnTo>
                    <a:pt x="13356265" y="7303442"/>
                  </a:lnTo>
                  <a:lnTo>
                    <a:pt x="13353306" y="7300208"/>
                  </a:lnTo>
                  <a:lnTo>
                    <a:pt x="13350871" y="7297591"/>
                  </a:lnTo>
                  <a:close/>
                </a:path>
                <a:path w="18413730" h="10647045">
                  <a:moveTo>
                    <a:pt x="13290907" y="7233738"/>
                  </a:moveTo>
                  <a:lnTo>
                    <a:pt x="13286998" y="7233649"/>
                  </a:lnTo>
                  <a:lnTo>
                    <a:pt x="13281765" y="7238519"/>
                  </a:lnTo>
                  <a:lnTo>
                    <a:pt x="13281678" y="7242429"/>
                  </a:lnTo>
                  <a:lnTo>
                    <a:pt x="13284112" y="7245044"/>
                  </a:lnTo>
                  <a:lnTo>
                    <a:pt x="13287072" y="7248280"/>
                  </a:lnTo>
                  <a:lnTo>
                    <a:pt x="13287455" y="7249233"/>
                  </a:lnTo>
                  <a:lnTo>
                    <a:pt x="13291460" y="7250941"/>
                  </a:lnTo>
                  <a:lnTo>
                    <a:pt x="13294033" y="7250460"/>
                  </a:lnTo>
                  <a:lnTo>
                    <a:pt x="13296032" y="7248551"/>
                  </a:lnTo>
                  <a:lnTo>
                    <a:pt x="13298649" y="7246116"/>
                  </a:lnTo>
                  <a:lnTo>
                    <a:pt x="13298738" y="7242208"/>
                  </a:lnTo>
                  <a:lnTo>
                    <a:pt x="13296302" y="7239591"/>
                  </a:lnTo>
                  <a:lnTo>
                    <a:pt x="13293342" y="7236355"/>
                  </a:lnTo>
                  <a:lnTo>
                    <a:pt x="13290907" y="7233738"/>
                  </a:lnTo>
                  <a:close/>
                </a:path>
                <a:path w="18413730" h="10647045">
                  <a:moveTo>
                    <a:pt x="13230802" y="7170221"/>
                  </a:moveTo>
                  <a:lnTo>
                    <a:pt x="13226894" y="7170133"/>
                  </a:lnTo>
                  <a:lnTo>
                    <a:pt x="13221660" y="7175002"/>
                  </a:lnTo>
                  <a:lnTo>
                    <a:pt x="13221572" y="7178910"/>
                  </a:lnTo>
                  <a:lnTo>
                    <a:pt x="13226967" y="7184762"/>
                  </a:lnTo>
                  <a:lnTo>
                    <a:pt x="13227493" y="7185382"/>
                  </a:lnTo>
                  <a:lnTo>
                    <a:pt x="13229161" y="7186094"/>
                  </a:lnTo>
                  <a:lnTo>
                    <a:pt x="13229019" y="7186427"/>
                  </a:lnTo>
                  <a:lnTo>
                    <a:pt x="13231355" y="7187424"/>
                  </a:lnTo>
                  <a:lnTo>
                    <a:pt x="13233927" y="7186943"/>
                  </a:lnTo>
                  <a:lnTo>
                    <a:pt x="13235926" y="7185033"/>
                  </a:lnTo>
                  <a:lnTo>
                    <a:pt x="13238542" y="7182598"/>
                  </a:lnTo>
                  <a:lnTo>
                    <a:pt x="13238631" y="7178690"/>
                  </a:lnTo>
                  <a:lnTo>
                    <a:pt x="13236196" y="7176074"/>
                  </a:lnTo>
                  <a:lnTo>
                    <a:pt x="13233237" y="7172838"/>
                  </a:lnTo>
                  <a:lnTo>
                    <a:pt x="13230802" y="7170221"/>
                  </a:lnTo>
                  <a:close/>
                </a:path>
                <a:path w="18413730" h="10647045">
                  <a:moveTo>
                    <a:pt x="13170220" y="7106895"/>
                  </a:moveTo>
                  <a:lnTo>
                    <a:pt x="13166311" y="7106806"/>
                  </a:lnTo>
                  <a:lnTo>
                    <a:pt x="13161078" y="7111675"/>
                  </a:lnTo>
                  <a:lnTo>
                    <a:pt x="13160991" y="7115585"/>
                  </a:lnTo>
                  <a:lnTo>
                    <a:pt x="13163424" y="7118200"/>
                  </a:lnTo>
                  <a:lnTo>
                    <a:pt x="13166385" y="7121436"/>
                  </a:lnTo>
                  <a:lnTo>
                    <a:pt x="13166911" y="7122055"/>
                  </a:lnTo>
                  <a:lnTo>
                    <a:pt x="13168580" y="7122767"/>
                  </a:lnTo>
                  <a:lnTo>
                    <a:pt x="13168438" y="7123101"/>
                  </a:lnTo>
                  <a:lnTo>
                    <a:pt x="13170774" y="7124097"/>
                  </a:lnTo>
                  <a:lnTo>
                    <a:pt x="13173345" y="7123616"/>
                  </a:lnTo>
                  <a:lnTo>
                    <a:pt x="13175344" y="7121707"/>
                  </a:lnTo>
                  <a:lnTo>
                    <a:pt x="13177961" y="7119272"/>
                  </a:lnTo>
                  <a:lnTo>
                    <a:pt x="13178049" y="7115364"/>
                  </a:lnTo>
                  <a:lnTo>
                    <a:pt x="13170220" y="7106895"/>
                  </a:lnTo>
                  <a:close/>
                </a:path>
                <a:path w="18413730" h="10647045">
                  <a:moveTo>
                    <a:pt x="13109639" y="7043568"/>
                  </a:moveTo>
                  <a:lnTo>
                    <a:pt x="13105730" y="7043480"/>
                  </a:lnTo>
                  <a:lnTo>
                    <a:pt x="13100497" y="7048350"/>
                  </a:lnTo>
                  <a:lnTo>
                    <a:pt x="13100408" y="7052258"/>
                  </a:lnTo>
                  <a:lnTo>
                    <a:pt x="13102843" y="7054874"/>
                  </a:lnTo>
                  <a:lnTo>
                    <a:pt x="13105803" y="7058110"/>
                  </a:lnTo>
                  <a:lnTo>
                    <a:pt x="13106329" y="7058729"/>
                  </a:lnTo>
                  <a:lnTo>
                    <a:pt x="13107998" y="7059441"/>
                  </a:lnTo>
                  <a:lnTo>
                    <a:pt x="13107856" y="7059775"/>
                  </a:lnTo>
                  <a:lnTo>
                    <a:pt x="13110192" y="7060772"/>
                  </a:lnTo>
                  <a:lnTo>
                    <a:pt x="13112764" y="7060290"/>
                  </a:lnTo>
                  <a:lnTo>
                    <a:pt x="13114762" y="7058381"/>
                  </a:lnTo>
                  <a:lnTo>
                    <a:pt x="13117379" y="7055946"/>
                  </a:lnTo>
                  <a:lnTo>
                    <a:pt x="13117468" y="7052037"/>
                  </a:lnTo>
                  <a:lnTo>
                    <a:pt x="13115033" y="7049420"/>
                  </a:lnTo>
                  <a:lnTo>
                    <a:pt x="13112074" y="7046186"/>
                  </a:lnTo>
                  <a:lnTo>
                    <a:pt x="13109639" y="7043568"/>
                  </a:lnTo>
                  <a:close/>
                </a:path>
                <a:path w="18413730" h="10647045">
                  <a:moveTo>
                    <a:pt x="13048104" y="6980626"/>
                  </a:moveTo>
                  <a:lnTo>
                    <a:pt x="13044197" y="6980536"/>
                  </a:lnTo>
                  <a:lnTo>
                    <a:pt x="13041580" y="6982972"/>
                  </a:lnTo>
                  <a:lnTo>
                    <a:pt x="13039297" y="6985548"/>
                  </a:lnTo>
                  <a:lnTo>
                    <a:pt x="13039208" y="6989457"/>
                  </a:lnTo>
                  <a:lnTo>
                    <a:pt x="13041642" y="6992073"/>
                  </a:lnTo>
                  <a:lnTo>
                    <a:pt x="13044602" y="6995308"/>
                  </a:lnTo>
                  <a:lnTo>
                    <a:pt x="13045128" y="6995927"/>
                  </a:lnTo>
                  <a:lnTo>
                    <a:pt x="13049134" y="6997636"/>
                  </a:lnTo>
                  <a:lnTo>
                    <a:pt x="13051707" y="6997156"/>
                  </a:lnTo>
                  <a:lnTo>
                    <a:pt x="13053704" y="6995246"/>
                  </a:lnTo>
                  <a:lnTo>
                    <a:pt x="13055988" y="6992668"/>
                  </a:lnTo>
                  <a:lnTo>
                    <a:pt x="13056076" y="6988760"/>
                  </a:lnTo>
                  <a:lnTo>
                    <a:pt x="13053642" y="6986144"/>
                  </a:lnTo>
                  <a:lnTo>
                    <a:pt x="13050682" y="6982909"/>
                  </a:lnTo>
                  <a:lnTo>
                    <a:pt x="13048104" y="6980626"/>
                  </a:lnTo>
                  <a:close/>
                </a:path>
                <a:path w="18413730" h="10647045">
                  <a:moveTo>
                    <a:pt x="12986762" y="6918158"/>
                  </a:moveTo>
                  <a:lnTo>
                    <a:pt x="12982853" y="6918069"/>
                  </a:lnTo>
                  <a:lnTo>
                    <a:pt x="12980237" y="6920504"/>
                  </a:lnTo>
                  <a:lnTo>
                    <a:pt x="12977954" y="6923082"/>
                  </a:lnTo>
                  <a:lnTo>
                    <a:pt x="12977866" y="6926989"/>
                  </a:lnTo>
                  <a:lnTo>
                    <a:pt x="12980300" y="6929606"/>
                  </a:lnTo>
                  <a:lnTo>
                    <a:pt x="12983261" y="6932842"/>
                  </a:lnTo>
                  <a:lnTo>
                    <a:pt x="12983787" y="6933461"/>
                  </a:lnTo>
                  <a:lnTo>
                    <a:pt x="12987790" y="6935169"/>
                  </a:lnTo>
                  <a:lnTo>
                    <a:pt x="12990363" y="6934688"/>
                  </a:lnTo>
                  <a:lnTo>
                    <a:pt x="12992362" y="6932778"/>
                  </a:lnTo>
                  <a:lnTo>
                    <a:pt x="12994645" y="6930202"/>
                  </a:lnTo>
                  <a:lnTo>
                    <a:pt x="12994734" y="6926293"/>
                  </a:lnTo>
                  <a:lnTo>
                    <a:pt x="12992298" y="6923676"/>
                  </a:lnTo>
                  <a:lnTo>
                    <a:pt x="12989340" y="6920442"/>
                  </a:lnTo>
                  <a:lnTo>
                    <a:pt x="12986762" y="6918158"/>
                  </a:lnTo>
                  <a:close/>
                </a:path>
                <a:path w="18413730" h="10647045">
                  <a:moveTo>
                    <a:pt x="12924943" y="6855882"/>
                  </a:moveTo>
                  <a:lnTo>
                    <a:pt x="12920893" y="6856128"/>
                  </a:lnTo>
                  <a:lnTo>
                    <a:pt x="12915659" y="6860997"/>
                  </a:lnTo>
                  <a:lnTo>
                    <a:pt x="12915904" y="6865047"/>
                  </a:lnTo>
                  <a:lnTo>
                    <a:pt x="12918339" y="6867664"/>
                  </a:lnTo>
                  <a:lnTo>
                    <a:pt x="12921441" y="6870565"/>
                  </a:lnTo>
                  <a:lnTo>
                    <a:pt x="12922301" y="6871328"/>
                  </a:lnTo>
                  <a:lnTo>
                    <a:pt x="12925973" y="6872894"/>
                  </a:lnTo>
                  <a:lnTo>
                    <a:pt x="12928546" y="6872413"/>
                  </a:lnTo>
                  <a:lnTo>
                    <a:pt x="12930543" y="6870503"/>
                  </a:lnTo>
                  <a:lnTo>
                    <a:pt x="12933160" y="6868068"/>
                  </a:lnTo>
                  <a:lnTo>
                    <a:pt x="12932914" y="6864018"/>
                  </a:lnTo>
                  <a:lnTo>
                    <a:pt x="12930480" y="6861401"/>
                  </a:lnTo>
                  <a:lnTo>
                    <a:pt x="12927378" y="6858499"/>
                  </a:lnTo>
                  <a:lnTo>
                    <a:pt x="12924943" y="6855882"/>
                  </a:lnTo>
                  <a:close/>
                </a:path>
                <a:path w="18413730" h="10647045">
                  <a:moveTo>
                    <a:pt x="12862697" y="6794608"/>
                  </a:moveTo>
                  <a:lnTo>
                    <a:pt x="12858647" y="6794853"/>
                  </a:lnTo>
                  <a:lnTo>
                    <a:pt x="12853413" y="6799723"/>
                  </a:lnTo>
                  <a:lnTo>
                    <a:pt x="12853657" y="6803772"/>
                  </a:lnTo>
                  <a:lnTo>
                    <a:pt x="12856092" y="6806390"/>
                  </a:lnTo>
                  <a:lnTo>
                    <a:pt x="12859196" y="6809292"/>
                  </a:lnTo>
                  <a:lnTo>
                    <a:pt x="12859721" y="6809911"/>
                  </a:lnTo>
                  <a:lnTo>
                    <a:pt x="12863727" y="6811619"/>
                  </a:lnTo>
                  <a:lnTo>
                    <a:pt x="12866300" y="6811138"/>
                  </a:lnTo>
                  <a:lnTo>
                    <a:pt x="12868298" y="6809229"/>
                  </a:lnTo>
                  <a:lnTo>
                    <a:pt x="12870914" y="6806794"/>
                  </a:lnTo>
                  <a:lnTo>
                    <a:pt x="12870670" y="6802744"/>
                  </a:lnTo>
                  <a:lnTo>
                    <a:pt x="12868234" y="6800127"/>
                  </a:lnTo>
                  <a:lnTo>
                    <a:pt x="12865131" y="6797224"/>
                  </a:lnTo>
                  <a:lnTo>
                    <a:pt x="12862697" y="6794608"/>
                  </a:lnTo>
                  <a:close/>
                </a:path>
                <a:path w="18413730" h="10647045">
                  <a:moveTo>
                    <a:pt x="12799975" y="6733525"/>
                  </a:moveTo>
                  <a:lnTo>
                    <a:pt x="12795591" y="6733628"/>
                  </a:lnTo>
                  <a:lnTo>
                    <a:pt x="12793307" y="6736206"/>
                  </a:lnTo>
                  <a:lnTo>
                    <a:pt x="12790690" y="6738640"/>
                  </a:lnTo>
                  <a:lnTo>
                    <a:pt x="12790793" y="6743024"/>
                  </a:lnTo>
                  <a:lnTo>
                    <a:pt x="12793370" y="6745307"/>
                  </a:lnTo>
                  <a:lnTo>
                    <a:pt x="12796473" y="6748209"/>
                  </a:lnTo>
                  <a:lnTo>
                    <a:pt x="12796999" y="6748828"/>
                  </a:lnTo>
                  <a:lnTo>
                    <a:pt x="12801004" y="6750536"/>
                  </a:lnTo>
                  <a:lnTo>
                    <a:pt x="12803577" y="6750055"/>
                  </a:lnTo>
                  <a:lnTo>
                    <a:pt x="12805576" y="6748146"/>
                  </a:lnTo>
                  <a:lnTo>
                    <a:pt x="12808193" y="6745711"/>
                  </a:lnTo>
                  <a:lnTo>
                    <a:pt x="12808090" y="6741327"/>
                  </a:lnTo>
                  <a:lnTo>
                    <a:pt x="12805512" y="6739044"/>
                  </a:lnTo>
                  <a:lnTo>
                    <a:pt x="12802409" y="6736141"/>
                  </a:lnTo>
                  <a:lnTo>
                    <a:pt x="12799975" y="6733525"/>
                  </a:lnTo>
                  <a:close/>
                </a:path>
                <a:path w="18413730" h="10647045">
                  <a:moveTo>
                    <a:pt x="12736157" y="6673159"/>
                  </a:moveTo>
                  <a:lnTo>
                    <a:pt x="12731773" y="6673262"/>
                  </a:lnTo>
                  <a:lnTo>
                    <a:pt x="12727207" y="6678416"/>
                  </a:lnTo>
                  <a:lnTo>
                    <a:pt x="12727310" y="6682800"/>
                  </a:lnTo>
                  <a:lnTo>
                    <a:pt x="12729888" y="6685083"/>
                  </a:lnTo>
                  <a:lnTo>
                    <a:pt x="12732990" y="6687985"/>
                  </a:lnTo>
                  <a:lnTo>
                    <a:pt x="12733515" y="6688604"/>
                  </a:lnTo>
                  <a:lnTo>
                    <a:pt x="12737521" y="6690313"/>
                  </a:lnTo>
                  <a:lnTo>
                    <a:pt x="12740236" y="6689498"/>
                  </a:lnTo>
                  <a:lnTo>
                    <a:pt x="12742235" y="6687588"/>
                  </a:lnTo>
                  <a:lnTo>
                    <a:pt x="12744517" y="6685011"/>
                  </a:lnTo>
                  <a:lnTo>
                    <a:pt x="12744413" y="6680627"/>
                  </a:lnTo>
                  <a:lnTo>
                    <a:pt x="12741837" y="6678344"/>
                  </a:lnTo>
                  <a:lnTo>
                    <a:pt x="12738735" y="6675442"/>
                  </a:lnTo>
                  <a:lnTo>
                    <a:pt x="12736157" y="6673159"/>
                  </a:lnTo>
                  <a:close/>
                </a:path>
                <a:path w="18413730" h="10647045">
                  <a:moveTo>
                    <a:pt x="12671722" y="6613318"/>
                  </a:moveTo>
                  <a:lnTo>
                    <a:pt x="12667671" y="6613563"/>
                  </a:lnTo>
                  <a:lnTo>
                    <a:pt x="12665388" y="6616140"/>
                  </a:lnTo>
                  <a:lnTo>
                    <a:pt x="12662963" y="6619052"/>
                  </a:lnTo>
                  <a:lnTo>
                    <a:pt x="12663208" y="6623102"/>
                  </a:lnTo>
                  <a:lnTo>
                    <a:pt x="12665784" y="6625385"/>
                  </a:lnTo>
                  <a:lnTo>
                    <a:pt x="12668887" y="6628287"/>
                  </a:lnTo>
                  <a:lnTo>
                    <a:pt x="12669413" y="6628906"/>
                  </a:lnTo>
                  <a:lnTo>
                    <a:pt x="12673418" y="6630614"/>
                  </a:lnTo>
                  <a:lnTo>
                    <a:pt x="12676134" y="6629799"/>
                  </a:lnTo>
                  <a:lnTo>
                    <a:pt x="12678132" y="6627890"/>
                  </a:lnTo>
                  <a:lnTo>
                    <a:pt x="12680558" y="6624979"/>
                  </a:lnTo>
                  <a:lnTo>
                    <a:pt x="12680313" y="6620928"/>
                  </a:lnTo>
                  <a:lnTo>
                    <a:pt x="12677735" y="6618645"/>
                  </a:lnTo>
                  <a:lnTo>
                    <a:pt x="12674633" y="6615744"/>
                  </a:lnTo>
                  <a:lnTo>
                    <a:pt x="12671722" y="6613318"/>
                  </a:lnTo>
                  <a:close/>
                </a:path>
                <a:path w="18413730" h="10647045">
                  <a:moveTo>
                    <a:pt x="12606859" y="6554479"/>
                  </a:moveTo>
                  <a:lnTo>
                    <a:pt x="12602809" y="6554724"/>
                  </a:lnTo>
                  <a:lnTo>
                    <a:pt x="12600526" y="6557301"/>
                  </a:lnTo>
                  <a:lnTo>
                    <a:pt x="12598100" y="6560212"/>
                  </a:lnTo>
                  <a:lnTo>
                    <a:pt x="12598344" y="6564262"/>
                  </a:lnTo>
                  <a:lnTo>
                    <a:pt x="12600922" y="6566545"/>
                  </a:lnTo>
                  <a:lnTo>
                    <a:pt x="12604026" y="6569447"/>
                  </a:lnTo>
                  <a:lnTo>
                    <a:pt x="12606028" y="6570301"/>
                  </a:lnTo>
                  <a:lnTo>
                    <a:pt x="12605885" y="6570635"/>
                  </a:lnTo>
                  <a:lnTo>
                    <a:pt x="12608556" y="6571774"/>
                  </a:lnTo>
                  <a:lnTo>
                    <a:pt x="12611270" y="6570959"/>
                  </a:lnTo>
                  <a:lnTo>
                    <a:pt x="12613269" y="6569050"/>
                  </a:lnTo>
                  <a:lnTo>
                    <a:pt x="12615694" y="6566138"/>
                  </a:lnTo>
                  <a:lnTo>
                    <a:pt x="12615449" y="6562089"/>
                  </a:lnTo>
                  <a:lnTo>
                    <a:pt x="12612873" y="6559806"/>
                  </a:lnTo>
                  <a:lnTo>
                    <a:pt x="12609770" y="6556904"/>
                  </a:lnTo>
                  <a:lnTo>
                    <a:pt x="12606859" y="6554479"/>
                  </a:lnTo>
                  <a:close/>
                </a:path>
                <a:path w="18413730" h="10647045">
                  <a:moveTo>
                    <a:pt x="12541092" y="6496832"/>
                  </a:moveTo>
                  <a:lnTo>
                    <a:pt x="12537042" y="6497078"/>
                  </a:lnTo>
                  <a:lnTo>
                    <a:pt x="12532475" y="6502232"/>
                  </a:lnTo>
                  <a:lnTo>
                    <a:pt x="12532721" y="6506282"/>
                  </a:lnTo>
                  <a:lnTo>
                    <a:pt x="12535299" y="6508565"/>
                  </a:lnTo>
                  <a:lnTo>
                    <a:pt x="12538401" y="6511467"/>
                  </a:lnTo>
                  <a:lnTo>
                    <a:pt x="12540403" y="6512321"/>
                  </a:lnTo>
                  <a:lnTo>
                    <a:pt x="12539928" y="6512513"/>
                  </a:lnTo>
                  <a:lnTo>
                    <a:pt x="12542598" y="6513652"/>
                  </a:lnTo>
                  <a:lnTo>
                    <a:pt x="12545504" y="6513313"/>
                  </a:lnTo>
                  <a:lnTo>
                    <a:pt x="12547311" y="6510927"/>
                  </a:lnTo>
                  <a:lnTo>
                    <a:pt x="12549594" y="6508350"/>
                  </a:lnTo>
                  <a:lnTo>
                    <a:pt x="12549349" y="6504301"/>
                  </a:lnTo>
                  <a:lnTo>
                    <a:pt x="12546772" y="6502017"/>
                  </a:lnTo>
                  <a:lnTo>
                    <a:pt x="12543670" y="6499115"/>
                  </a:lnTo>
                  <a:lnTo>
                    <a:pt x="12541092" y="6496832"/>
                  </a:lnTo>
                  <a:close/>
                </a:path>
                <a:path w="18413730" h="10647045">
                  <a:moveTo>
                    <a:pt x="12474181" y="6439091"/>
                  </a:moveTo>
                  <a:lnTo>
                    <a:pt x="12469989" y="6439671"/>
                  </a:lnTo>
                  <a:lnTo>
                    <a:pt x="12465422" y="6444825"/>
                  </a:lnTo>
                  <a:lnTo>
                    <a:pt x="12466003" y="6449018"/>
                  </a:lnTo>
                  <a:lnTo>
                    <a:pt x="12472015" y="6454346"/>
                  </a:lnTo>
                  <a:lnTo>
                    <a:pt x="12473685" y="6455058"/>
                  </a:lnTo>
                  <a:lnTo>
                    <a:pt x="12473543" y="6455392"/>
                  </a:lnTo>
                  <a:lnTo>
                    <a:pt x="12476213" y="6456530"/>
                  </a:lnTo>
                  <a:lnTo>
                    <a:pt x="12479262" y="6455858"/>
                  </a:lnTo>
                  <a:lnTo>
                    <a:pt x="12481069" y="6453472"/>
                  </a:lnTo>
                  <a:lnTo>
                    <a:pt x="12483352" y="6450895"/>
                  </a:lnTo>
                  <a:lnTo>
                    <a:pt x="12482773" y="6446703"/>
                  </a:lnTo>
                  <a:lnTo>
                    <a:pt x="12474181" y="6439091"/>
                  </a:lnTo>
                  <a:close/>
                </a:path>
                <a:path w="18413730" h="10647045">
                  <a:moveTo>
                    <a:pt x="12406751" y="6383497"/>
                  </a:moveTo>
                  <a:lnTo>
                    <a:pt x="12402557" y="6384076"/>
                  </a:lnTo>
                  <a:lnTo>
                    <a:pt x="12397992" y="6389231"/>
                  </a:lnTo>
                  <a:lnTo>
                    <a:pt x="12398570" y="6393423"/>
                  </a:lnTo>
                  <a:lnTo>
                    <a:pt x="12401148" y="6395707"/>
                  </a:lnTo>
                  <a:lnTo>
                    <a:pt x="12404728" y="6398417"/>
                  </a:lnTo>
                  <a:lnTo>
                    <a:pt x="12406396" y="6399129"/>
                  </a:lnTo>
                  <a:lnTo>
                    <a:pt x="12406254" y="6399463"/>
                  </a:lnTo>
                  <a:lnTo>
                    <a:pt x="12408925" y="6400602"/>
                  </a:lnTo>
                  <a:lnTo>
                    <a:pt x="12411974" y="6399930"/>
                  </a:lnTo>
                  <a:lnTo>
                    <a:pt x="12413781" y="6397544"/>
                  </a:lnTo>
                  <a:lnTo>
                    <a:pt x="12416063" y="6394967"/>
                  </a:lnTo>
                  <a:lnTo>
                    <a:pt x="12415484" y="6390774"/>
                  </a:lnTo>
                  <a:lnTo>
                    <a:pt x="12412907" y="6388491"/>
                  </a:lnTo>
                  <a:lnTo>
                    <a:pt x="12409328" y="6385780"/>
                  </a:lnTo>
                  <a:lnTo>
                    <a:pt x="12406751" y="6383497"/>
                  </a:lnTo>
                  <a:close/>
                </a:path>
                <a:path w="18413730" h="10647045">
                  <a:moveTo>
                    <a:pt x="12337892" y="6328477"/>
                  </a:moveTo>
                  <a:lnTo>
                    <a:pt x="12334032" y="6329199"/>
                  </a:lnTo>
                  <a:lnTo>
                    <a:pt x="12331750" y="6331776"/>
                  </a:lnTo>
                  <a:lnTo>
                    <a:pt x="12329659" y="6334829"/>
                  </a:lnTo>
                  <a:lnTo>
                    <a:pt x="12330379" y="6338688"/>
                  </a:lnTo>
                  <a:lnTo>
                    <a:pt x="12332957" y="6340972"/>
                  </a:lnTo>
                  <a:lnTo>
                    <a:pt x="12336535" y="6343682"/>
                  </a:lnTo>
                  <a:lnTo>
                    <a:pt x="12340875" y="6345533"/>
                  </a:lnTo>
                  <a:lnTo>
                    <a:pt x="12343924" y="6344861"/>
                  </a:lnTo>
                  <a:lnTo>
                    <a:pt x="12345731" y="6342474"/>
                  </a:lnTo>
                  <a:lnTo>
                    <a:pt x="12347823" y="6339421"/>
                  </a:lnTo>
                  <a:lnTo>
                    <a:pt x="12347101" y="6335563"/>
                  </a:lnTo>
                  <a:lnTo>
                    <a:pt x="12344524" y="6333280"/>
                  </a:lnTo>
                  <a:lnTo>
                    <a:pt x="12340945" y="6330569"/>
                  </a:lnTo>
                  <a:lnTo>
                    <a:pt x="12337892" y="6328477"/>
                  </a:lnTo>
                  <a:close/>
                </a:path>
                <a:path w="18413730" h="10647045">
                  <a:moveTo>
                    <a:pt x="12268796" y="6274935"/>
                  </a:moveTo>
                  <a:lnTo>
                    <a:pt x="12264746" y="6275180"/>
                  </a:lnTo>
                  <a:lnTo>
                    <a:pt x="12260563" y="6281287"/>
                  </a:lnTo>
                  <a:lnTo>
                    <a:pt x="12260808" y="6285338"/>
                  </a:lnTo>
                  <a:lnTo>
                    <a:pt x="12263861" y="6287428"/>
                  </a:lnTo>
                  <a:lnTo>
                    <a:pt x="12267439" y="6290139"/>
                  </a:lnTo>
                  <a:lnTo>
                    <a:pt x="12271780" y="6291990"/>
                  </a:lnTo>
                  <a:lnTo>
                    <a:pt x="12274828" y="6291318"/>
                  </a:lnTo>
                  <a:lnTo>
                    <a:pt x="12276635" y="6288932"/>
                  </a:lnTo>
                  <a:lnTo>
                    <a:pt x="12278727" y="6285879"/>
                  </a:lnTo>
                  <a:lnTo>
                    <a:pt x="12278483" y="6281828"/>
                  </a:lnTo>
                  <a:lnTo>
                    <a:pt x="12275428" y="6279736"/>
                  </a:lnTo>
                  <a:lnTo>
                    <a:pt x="12271849" y="6277027"/>
                  </a:lnTo>
                  <a:lnTo>
                    <a:pt x="12268796" y="6274935"/>
                  </a:lnTo>
                  <a:close/>
                </a:path>
                <a:path w="18413730" h="10647045">
                  <a:moveTo>
                    <a:pt x="12198797" y="6222585"/>
                  </a:moveTo>
                  <a:lnTo>
                    <a:pt x="12194604" y="6223164"/>
                  </a:lnTo>
                  <a:lnTo>
                    <a:pt x="12192512" y="6226217"/>
                  </a:lnTo>
                  <a:lnTo>
                    <a:pt x="12190230" y="6228794"/>
                  </a:lnTo>
                  <a:lnTo>
                    <a:pt x="12190808" y="6232987"/>
                  </a:lnTo>
                  <a:lnTo>
                    <a:pt x="12193863" y="6235080"/>
                  </a:lnTo>
                  <a:lnTo>
                    <a:pt x="12197441" y="6237789"/>
                  </a:lnTo>
                  <a:lnTo>
                    <a:pt x="12198777" y="6238358"/>
                  </a:lnTo>
                  <a:lnTo>
                    <a:pt x="12198634" y="6238692"/>
                  </a:lnTo>
                  <a:lnTo>
                    <a:pt x="12201304" y="6239831"/>
                  </a:lnTo>
                  <a:lnTo>
                    <a:pt x="12204496" y="6238826"/>
                  </a:lnTo>
                  <a:lnTo>
                    <a:pt x="12206303" y="6236440"/>
                  </a:lnTo>
                  <a:lnTo>
                    <a:pt x="12208586" y="6233863"/>
                  </a:lnTo>
                  <a:lnTo>
                    <a:pt x="12208007" y="6229670"/>
                  </a:lnTo>
                  <a:lnTo>
                    <a:pt x="12204954" y="6227579"/>
                  </a:lnTo>
                  <a:lnTo>
                    <a:pt x="12201375" y="6224869"/>
                  </a:lnTo>
                  <a:lnTo>
                    <a:pt x="12198797" y="6222585"/>
                  </a:lnTo>
                  <a:close/>
                </a:path>
                <a:path w="18413730" h="10647045">
                  <a:moveTo>
                    <a:pt x="12126466" y="6172003"/>
                  </a:moveTo>
                  <a:lnTo>
                    <a:pt x="12122607" y="6172724"/>
                  </a:lnTo>
                  <a:lnTo>
                    <a:pt x="12118633" y="6178525"/>
                  </a:lnTo>
                  <a:lnTo>
                    <a:pt x="12118424" y="6178830"/>
                  </a:lnTo>
                  <a:lnTo>
                    <a:pt x="12119147" y="6182691"/>
                  </a:lnTo>
                  <a:lnTo>
                    <a:pt x="12122200" y="6184782"/>
                  </a:lnTo>
                  <a:lnTo>
                    <a:pt x="12125920" y="6187159"/>
                  </a:lnTo>
                  <a:lnTo>
                    <a:pt x="12129927" y="6188868"/>
                  </a:lnTo>
                  <a:lnTo>
                    <a:pt x="12133118" y="6187861"/>
                  </a:lnTo>
                  <a:lnTo>
                    <a:pt x="12134699" y="6185773"/>
                  </a:lnTo>
                  <a:lnTo>
                    <a:pt x="12134925" y="6185475"/>
                  </a:lnTo>
                  <a:lnTo>
                    <a:pt x="12137017" y="6182422"/>
                  </a:lnTo>
                  <a:lnTo>
                    <a:pt x="12136294" y="6178563"/>
                  </a:lnTo>
                  <a:lnTo>
                    <a:pt x="12133242" y="6176472"/>
                  </a:lnTo>
                  <a:lnTo>
                    <a:pt x="12129520" y="6174095"/>
                  </a:lnTo>
                  <a:lnTo>
                    <a:pt x="12126466" y="6172003"/>
                  </a:lnTo>
                  <a:close/>
                </a:path>
                <a:path w="18413730" h="10647045">
                  <a:moveTo>
                    <a:pt x="3198158" y="2356379"/>
                  </a:moveTo>
                  <a:lnTo>
                    <a:pt x="3187475" y="2351822"/>
                  </a:lnTo>
                  <a:lnTo>
                    <a:pt x="3183666" y="2353353"/>
                  </a:lnTo>
                  <a:lnTo>
                    <a:pt x="3180818" y="2360031"/>
                  </a:lnTo>
                  <a:lnTo>
                    <a:pt x="3182349" y="2363840"/>
                  </a:lnTo>
                  <a:lnTo>
                    <a:pt x="3193031" y="2368397"/>
                  </a:lnTo>
                  <a:lnTo>
                    <a:pt x="3196841" y="2366866"/>
                  </a:lnTo>
                  <a:lnTo>
                    <a:pt x="3199689" y="2360188"/>
                  </a:lnTo>
                  <a:lnTo>
                    <a:pt x="3198158" y="2356379"/>
                  </a:lnTo>
                  <a:close/>
                </a:path>
                <a:path w="18413730" h="10647045">
                  <a:moveTo>
                    <a:pt x="3278610" y="2390697"/>
                  </a:moveTo>
                  <a:lnTo>
                    <a:pt x="3267928" y="2386141"/>
                  </a:lnTo>
                  <a:lnTo>
                    <a:pt x="3264118" y="2387672"/>
                  </a:lnTo>
                  <a:lnTo>
                    <a:pt x="3261270" y="2394349"/>
                  </a:lnTo>
                  <a:lnTo>
                    <a:pt x="3262802" y="2398159"/>
                  </a:lnTo>
                  <a:lnTo>
                    <a:pt x="3273484" y="2402715"/>
                  </a:lnTo>
                  <a:lnTo>
                    <a:pt x="3277293" y="2401184"/>
                  </a:lnTo>
                  <a:lnTo>
                    <a:pt x="3280142" y="2394507"/>
                  </a:lnTo>
                  <a:lnTo>
                    <a:pt x="3278610" y="2390697"/>
                  </a:lnTo>
                  <a:close/>
                </a:path>
                <a:path w="18413730" h="10647045">
                  <a:moveTo>
                    <a:pt x="3117514" y="2321584"/>
                  </a:moveTo>
                  <a:lnTo>
                    <a:pt x="3106831" y="2317028"/>
                  </a:lnTo>
                  <a:lnTo>
                    <a:pt x="3103022" y="2318559"/>
                  </a:lnTo>
                  <a:lnTo>
                    <a:pt x="3100174" y="2325235"/>
                  </a:lnTo>
                  <a:lnTo>
                    <a:pt x="3101705" y="2329045"/>
                  </a:lnTo>
                  <a:lnTo>
                    <a:pt x="3112387" y="2333602"/>
                  </a:lnTo>
                  <a:lnTo>
                    <a:pt x="3116198" y="2332071"/>
                  </a:lnTo>
                  <a:lnTo>
                    <a:pt x="3119046" y="2325394"/>
                  </a:lnTo>
                  <a:lnTo>
                    <a:pt x="3117514" y="2321584"/>
                  </a:lnTo>
                  <a:close/>
                </a:path>
                <a:path w="18413730" h="10647045">
                  <a:moveTo>
                    <a:pt x="3359538" y="2424824"/>
                  </a:moveTo>
                  <a:lnTo>
                    <a:pt x="3348856" y="2420267"/>
                  </a:lnTo>
                  <a:lnTo>
                    <a:pt x="3345047" y="2421798"/>
                  </a:lnTo>
                  <a:lnTo>
                    <a:pt x="3342198" y="2428475"/>
                  </a:lnTo>
                  <a:lnTo>
                    <a:pt x="3343729" y="2432285"/>
                  </a:lnTo>
                  <a:lnTo>
                    <a:pt x="3354412" y="2436842"/>
                  </a:lnTo>
                  <a:lnTo>
                    <a:pt x="3358223" y="2435310"/>
                  </a:lnTo>
                  <a:lnTo>
                    <a:pt x="3361071" y="2428633"/>
                  </a:lnTo>
                  <a:lnTo>
                    <a:pt x="3359538" y="2424824"/>
                  </a:lnTo>
                  <a:close/>
                </a:path>
                <a:path w="18413730" h="10647045">
                  <a:moveTo>
                    <a:pt x="3036871" y="2286790"/>
                  </a:moveTo>
                  <a:lnTo>
                    <a:pt x="3026188" y="2282233"/>
                  </a:lnTo>
                  <a:lnTo>
                    <a:pt x="3022379" y="2283764"/>
                  </a:lnTo>
                  <a:lnTo>
                    <a:pt x="3019530" y="2290442"/>
                  </a:lnTo>
                  <a:lnTo>
                    <a:pt x="3021062" y="2294251"/>
                  </a:lnTo>
                  <a:lnTo>
                    <a:pt x="3031744" y="2298808"/>
                  </a:lnTo>
                  <a:lnTo>
                    <a:pt x="3035553" y="2297277"/>
                  </a:lnTo>
                  <a:lnTo>
                    <a:pt x="3038402" y="2290599"/>
                  </a:lnTo>
                  <a:lnTo>
                    <a:pt x="3036871" y="2286790"/>
                  </a:lnTo>
                  <a:close/>
                </a:path>
                <a:path w="18413730" h="10647045">
                  <a:moveTo>
                    <a:pt x="3440752" y="2458283"/>
                  </a:moveTo>
                  <a:lnTo>
                    <a:pt x="3430070" y="2453727"/>
                  </a:lnTo>
                  <a:lnTo>
                    <a:pt x="3426260" y="2455258"/>
                  </a:lnTo>
                  <a:lnTo>
                    <a:pt x="3423412" y="2461935"/>
                  </a:lnTo>
                  <a:lnTo>
                    <a:pt x="3424943" y="2465744"/>
                  </a:lnTo>
                  <a:lnTo>
                    <a:pt x="3428281" y="2467168"/>
                  </a:lnTo>
                  <a:lnTo>
                    <a:pt x="3428424" y="2466834"/>
                  </a:lnTo>
                  <a:lnTo>
                    <a:pt x="3435768" y="2469967"/>
                  </a:lnTo>
                  <a:lnTo>
                    <a:pt x="3439577" y="2468436"/>
                  </a:lnTo>
                  <a:lnTo>
                    <a:pt x="3442283" y="2462093"/>
                  </a:lnTo>
                  <a:lnTo>
                    <a:pt x="3440752" y="2458283"/>
                  </a:lnTo>
                  <a:close/>
                </a:path>
                <a:path w="18413730" h="10647045">
                  <a:moveTo>
                    <a:pt x="2956845" y="2251470"/>
                  </a:moveTo>
                  <a:lnTo>
                    <a:pt x="2949501" y="2248337"/>
                  </a:lnTo>
                  <a:lnTo>
                    <a:pt x="2946021" y="2247247"/>
                  </a:lnTo>
                  <a:lnTo>
                    <a:pt x="2942353" y="2248445"/>
                  </a:lnTo>
                  <a:lnTo>
                    <a:pt x="2939505" y="2255122"/>
                  </a:lnTo>
                  <a:lnTo>
                    <a:pt x="2941037" y="2258931"/>
                  </a:lnTo>
                  <a:lnTo>
                    <a:pt x="2951719" y="2263488"/>
                  </a:lnTo>
                  <a:lnTo>
                    <a:pt x="2955528" y="2261957"/>
                  </a:lnTo>
                  <a:lnTo>
                    <a:pt x="2958376" y="2255280"/>
                  </a:lnTo>
                  <a:lnTo>
                    <a:pt x="2956845" y="2251470"/>
                  </a:lnTo>
                  <a:close/>
                </a:path>
                <a:path w="18413730" h="10647045">
                  <a:moveTo>
                    <a:pt x="3521489" y="2491934"/>
                  </a:moveTo>
                  <a:lnTo>
                    <a:pt x="3510807" y="2487377"/>
                  </a:lnTo>
                  <a:lnTo>
                    <a:pt x="3506998" y="2488908"/>
                  </a:lnTo>
                  <a:lnTo>
                    <a:pt x="3504149" y="2495586"/>
                  </a:lnTo>
                  <a:lnTo>
                    <a:pt x="3505681" y="2499395"/>
                  </a:lnTo>
                  <a:lnTo>
                    <a:pt x="3516363" y="2503952"/>
                  </a:lnTo>
                  <a:lnTo>
                    <a:pt x="3520172" y="2502421"/>
                  </a:lnTo>
                  <a:lnTo>
                    <a:pt x="3523021" y="2495743"/>
                  </a:lnTo>
                  <a:lnTo>
                    <a:pt x="3521489" y="2491934"/>
                  </a:lnTo>
                  <a:close/>
                </a:path>
                <a:path w="18413730" h="10647045">
                  <a:moveTo>
                    <a:pt x="2866281" y="2211259"/>
                  </a:moveTo>
                  <a:lnTo>
                    <a:pt x="2862470" y="2212791"/>
                  </a:lnTo>
                  <a:lnTo>
                    <a:pt x="2860867" y="2216447"/>
                  </a:lnTo>
                  <a:lnTo>
                    <a:pt x="2859431" y="2218992"/>
                  </a:lnTo>
                  <a:lnTo>
                    <a:pt x="2860820" y="2223136"/>
                  </a:lnTo>
                  <a:lnTo>
                    <a:pt x="2871502" y="2227693"/>
                  </a:lnTo>
                  <a:lnTo>
                    <a:pt x="2875170" y="2226495"/>
                  </a:lnTo>
                  <a:lnTo>
                    <a:pt x="2876770" y="2222836"/>
                  </a:lnTo>
                  <a:lnTo>
                    <a:pt x="2878352" y="2219960"/>
                  </a:lnTo>
                  <a:lnTo>
                    <a:pt x="2876821" y="2216150"/>
                  </a:lnTo>
                  <a:lnTo>
                    <a:pt x="2869476" y="2213017"/>
                  </a:lnTo>
                  <a:lnTo>
                    <a:pt x="2866281" y="2211259"/>
                  </a:lnTo>
                  <a:close/>
                </a:path>
                <a:path w="18413730" h="10647045">
                  <a:moveTo>
                    <a:pt x="3602368" y="2525252"/>
                  </a:moveTo>
                  <a:lnTo>
                    <a:pt x="3592020" y="2520837"/>
                  </a:lnTo>
                  <a:lnTo>
                    <a:pt x="3588210" y="2522368"/>
                  </a:lnTo>
                  <a:lnTo>
                    <a:pt x="3585504" y="2528711"/>
                  </a:lnTo>
                  <a:lnTo>
                    <a:pt x="3587036" y="2532520"/>
                  </a:lnTo>
                  <a:lnTo>
                    <a:pt x="3590374" y="2533944"/>
                  </a:lnTo>
                  <a:lnTo>
                    <a:pt x="3589898" y="2534137"/>
                  </a:lnTo>
                  <a:lnTo>
                    <a:pt x="3597242" y="2537269"/>
                  </a:lnTo>
                  <a:lnTo>
                    <a:pt x="3601052" y="2535737"/>
                  </a:lnTo>
                  <a:lnTo>
                    <a:pt x="3603900" y="2529061"/>
                  </a:lnTo>
                  <a:lnTo>
                    <a:pt x="3602368" y="2525252"/>
                  </a:lnTo>
                  <a:close/>
                </a:path>
                <a:path w="18413730" h="10647045">
                  <a:moveTo>
                    <a:pt x="2786206" y="2175130"/>
                  </a:moveTo>
                  <a:lnTo>
                    <a:pt x="2782396" y="2176661"/>
                  </a:lnTo>
                  <a:lnTo>
                    <a:pt x="2780792" y="2180318"/>
                  </a:lnTo>
                  <a:lnTo>
                    <a:pt x="2779357" y="2182861"/>
                  </a:lnTo>
                  <a:lnTo>
                    <a:pt x="2780746" y="2187006"/>
                  </a:lnTo>
                  <a:lnTo>
                    <a:pt x="2791428" y="2191562"/>
                  </a:lnTo>
                  <a:lnTo>
                    <a:pt x="2795096" y="2190364"/>
                  </a:lnTo>
                  <a:lnTo>
                    <a:pt x="2796700" y="2186708"/>
                  </a:lnTo>
                  <a:lnTo>
                    <a:pt x="2798135" y="2184164"/>
                  </a:lnTo>
                  <a:lnTo>
                    <a:pt x="2796746" y="2180021"/>
                  </a:lnTo>
                  <a:lnTo>
                    <a:pt x="2789402" y="2176888"/>
                  </a:lnTo>
                  <a:lnTo>
                    <a:pt x="2786206" y="2175130"/>
                  </a:lnTo>
                  <a:close/>
                </a:path>
                <a:path w="18413730" h="10647045">
                  <a:moveTo>
                    <a:pt x="3683724" y="2558376"/>
                  </a:moveTo>
                  <a:lnTo>
                    <a:pt x="3673375" y="2553962"/>
                  </a:lnTo>
                  <a:lnTo>
                    <a:pt x="3669566" y="2555493"/>
                  </a:lnTo>
                  <a:lnTo>
                    <a:pt x="3666861" y="2561836"/>
                  </a:lnTo>
                  <a:lnTo>
                    <a:pt x="3668391" y="2565646"/>
                  </a:lnTo>
                  <a:lnTo>
                    <a:pt x="3678740" y="2570061"/>
                  </a:lnTo>
                  <a:lnTo>
                    <a:pt x="3682550" y="2568529"/>
                  </a:lnTo>
                  <a:lnTo>
                    <a:pt x="3685256" y="2562186"/>
                  </a:lnTo>
                  <a:lnTo>
                    <a:pt x="3683724" y="2558376"/>
                  </a:lnTo>
                  <a:close/>
                </a:path>
                <a:path w="18413730" h="10647045">
                  <a:moveTo>
                    <a:pt x="3764888" y="2591025"/>
                  </a:moveTo>
                  <a:lnTo>
                    <a:pt x="3754540" y="2586611"/>
                  </a:lnTo>
                  <a:lnTo>
                    <a:pt x="3750730" y="2588143"/>
                  </a:lnTo>
                  <a:lnTo>
                    <a:pt x="3748025" y="2594485"/>
                  </a:lnTo>
                  <a:lnTo>
                    <a:pt x="3749556" y="2598295"/>
                  </a:lnTo>
                  <a:lnTo>
                    <a:pt x="3759905" y="2602709"/>
                  </a:lnTo>
                  <a:lnTo>
                    <a:pt x="3763714" y="2601177"/>
                  </a:lnTo>
                  <a:lnTo>
                    <a:pt x="3766562" y="2594502"/>
                  </a:lnTo>
                  <a:lnTo>
                    <a:pt x="3764888" y="2591025"/>
                  </a:lnTo>
                  <a:close/>
                </a:path>
                <a:path w="18413730" h="10647045">
                  <a:moveTo>
                    <a:pt x="2717291" y="2143365"/>
                  </a:moveTo>
                  <a:lnTo>
                    <a:pt x="2706608" y="2138809"/>
                  </a:lnTo>
                  <a:lnTo>
                    <a:pt x="2702941" y="2140007"/>
                  </a:lnTo>
                  <a:lnTo>
                    <a:pt x="2701165" y="2143984"/>
                  </a:lnTo>
                  <a:lnTo>
                    <a:pt x="2699759" y="2146540"/>
                  </a:lnTo>
                  <a:lnTo>
                    <a:pt x="2701148" y="2150684"/>
                  </a:lnTo>
                  <a:lnTo>
                    <a:pt x="2711831" y="2155241"/>
                  </a:lnTo>
                  <a:lnTo>
                    <a:pt x="2715498" y="2154043"/>
                  </a:lnTo>
                  <a:lnTo>
                    <a:pt x="2717273" y="2150066"/>
                  </a:lnTo>
                  <a:lnTo>
                    <a:pt x="2718679" y="2147510"/>
                  </a:lnTo>
                  <a:lnTo>
                    <a:pt x="2717291" y="2143365"/>
                  </a:lnTo>
                  <a:close/>
                </a:path>
                <a:path w="18413730" h="10647045">
                  <a:moveTo>
                    <a:pt x="3846530" y="2623483"/>
                  </a:moveTo>
                  <a:lnTo>
                    <a:pt x="3836181" y="2619069"/>
                  </a:lnTo>
                  <a:lnTo>
                    <a:pt x="3832371" y="2620600"/>
                  </a:lnTo>
                  <a:lnTo>
                    <a:pt x="3829665" y="2626943"/>
                  </a:lnTo>
                  <a:lnTo>
                    <a:pt x="3831196" y="2630752"/>
                  </a:lnTo>
                  <a:lnTo>
                    <a:pt x="3841545" y="2635167"/>
                  </a:lnTo>
                  <a:lnTo>
                    <a:pt x="3845355" y="2633636"/>
                  </a:lnTo>
                  <a:lnTo>
                    <a:pt x="3848203" y="2626959"/>
                  </a:lnTo>
                  <a:lnTo>
                    <a:pt x="3846530" y="2623483"/>
                  </a:lnTo>
                  <a:close/>
                </a:path>
                <a:path w="18413730" h="10647045">
                  <a:moveTo>
                    <a:pt x="12054377" y="6122706"/>
                  </a:moveTo>
                  <a:lnTo>
                    <a:pt x="12050517" y="6123428"/>
                  </a:lnTo>
                  <a:lnTo>
                    <a:pt x="12046544" y="6129230"/>
                  </a:lnTo>
                  <a:lnTo>
                    <a:pt x="12046335" y="6129535"/>
                  </a:lnTo>
                  <a:lnTo>
                    <a:pt x="12047056" y="6133393"/>
                  </a:lnTo>
                  <a:lnTo>
                    <a:pt x="12050109" y="6135485"/>
                  </a:lnTo>
                  <a:lnTo>
                    <a:pt x="12053829" y="6137861"/>
                  </a:lnTo>
                  <a:lnTo>
                    <a:pt x="12054831" y="6138288"/>
                  </a:lnTo>
                  <a:lnTo>
                    <a:pt x="12055023" y="6138765"/>
                  </a:lnTo>
                  <a:lnTo>
                    <a:pt x="12057694" y="6139904"/>
                  </a:lnTo>
                  <a:lnTo>
                    <a:pt x="12060885" y="6138899"/>
                  </a:lnTo>
                  <a:lnTo>
                    <a:pt x="12062618" y="6136481"/>
                  </a:lnTo>
                  <a:lnTo>
                    <a:pt x="12064926" y="6133126"/>
                  </a:lnTo>
                  <a:lnTo>
                    <a:pt x="12064205" y="6129266"/>
                  </a:lnTo>
                  <a:lnTo>
                    <a:pt x="12061151" y="6127174"/>
                  </a:lnTo>
                  <a:lnTo>
                    <a:pt x="12057430" y="6124798"/>
                  </a:lnTo>
                  <a:lnTo>
                    <a:pt x="12054377" y="6122706"/>
                  </a:lnTo>
                  <a:close/>
                </a:path>
                <a:path w="18413730" h="10647045">
                  <a:moveTo>
                    <a:pt x="2637502" y="2106568"/>
                  </a:moveTo>
                  <a:lnTo>
                    <a:pt x="2627153" y="2102153"/>
                  </a:lnTo>
                  <a:lnTo>
                    <a:pt x="2623152" y="2103209"/>
                  </a:lnTo>
                  <a:lnTo>
                    <a:pt x="2620304" y="2109886"/>
                  </a:lnTo>
                  <a:lnTo>
                    <a:pt x="2621359" y="2113886"/>
                  </a:lnTo>
                  <a:lnTo>
                    <a:pt x="2632041" y="2118443"/>
                  </a:lnTo>
                  <a:lnTo>
                    <a:pt x="2635709" y="2117246"/>
                  </a:lnTo>
                  <a:lnTo>
                    <a:pt x="2638557" y="2110569"/>
                  </a:lnTo>
                  <a:lnTo>
                    <a:pt x="2637502" y="2106568"/>
                  </a:lnTo>
                  <a:close/>
                </a:path>
                <a:path w="18413730" h="10647045">
                  <a:moveTo>
                    <a:pt x="3928170" y="2655940"/>
                  </a:moveTo>
                  <a:lnTo>
                    <a:pt x="3917488" y="2651383"/>
                  </a:lnTo>
                  <a:lnTo>
                    <a:pt x="3914011" y="2653058"/>
                  </a:lnTo>
                  <a:lnTo>
                    <a:pt x="3911306" y="2659401"/>
                  </a:lnTo>
                  <a:lnTo>
                    <a:pt x="3912837" y="2663211"/>
                  </a:lnTo>
                  <a:lnTo>
                    <a:pt x="3923185" y="2667625"/>
                  </a:lnTo>
                  <a:lnTo>
                    <a:pt x="3926996" y="2666093"/>
                  </a:lnTo>
                  <a:lnTo>
                    <a:pt x="3929844" y="2659417"/>
                  </a:lnTo>
                  <a:lnTo>
                    <a:pt x="3928170" y="2655940"/>
                  </a:lnTo>
                  <a:close/>
                </a:path>
                <a:path w="18413730" h="10647045">
                  <a:moveTo>
                    <a:pt x="2547790" y="2064355"/>
                  </a:moveTo>
                  <a:lnTo>
                    <a:pt x="2543647" y="2065743"/>
                  </a:lnTo>
                  <a:lnTo>
                    <a:pt x="2540799" y="2072420"/>
                  </a:lnTo>
                  <a:lnTo>
                    <a:pt x="2541854" y="2076422"/>
                  </a:lnTo>
                  <a:lnTo>
                    <a:pt x="2552536" y="2080978"/>
                  </a:lnTo>
                  <a:lnTo>
                    <a:pt x="2556204" y="2079780"/>
                  </a:lnTo>
                  <a:lnTo>
                    <a:pt x="2559052" y="2073104"/>
                  </a:lnTo>
                  <a:lnTo>
                    <a:pt x="2557997" y="2069103"/>
                  </a:lnTo>
                  <a:lnTo>
                    <a:pt x="2550652" y="2065970"/>
                  </a:lnTo>
                  <a:lnTo>
                    <a:pt x="2547790" y="2064355"/>
                  </a:lnTo>
                  <a:close/>
                </a:path>
                <a:path w="18413730" h="10647045">
                  <a:moveTo>
                    <a:pt x="4009476" y="2688256"/>
                  </a:moveTo>
                  <a:lnTo>
                    <a:pt x="3998794" y="2683699"/>
                  </a:lnTo>
                  <a:lnTo>
                    <a:pt x="3995318" y="2685374"/>
                  </a:lnTo>
                  <a:lnTo>
                    <a:pt x="3992613" y="2691717"/>
                  </a:lnTo>
                  <a:lnTo>
                    <a:pt x="3994144" y="2695526"/>
                  </a:lnTo>
                  <a:lnTo>
                    <a:pt x="4004826" y="2700082"/>
                  </a:lnTo>
                  <a:lnTo>
                    <a:pt x="4008300" y="2698409"/>
                  </a:lnTo>
                  <a:lnTo>
                    <a:pt x="4011150" y="2691731"/>
                  </a:lnTo>
                  <a:lnTo>
                    <a:pt x="4009476" y="2688256"/>
                  </a:lnTo>
                  <a:close/>
                </a:path>
                <a:path w="18413730" h="10647045">
                  <a:moveTo>
                    <a:pt x="4091259" y="2720381"/>
                  </a:moveTo>
                  <a:lnTo>
                    <a:pt x="4080577" y="2715824"/>
                  </a:lnTo>
                  <a:lnTo>
                    <a:pt x="4077100" y="2717497"/>
                  </a:lnTo>
                  <a:lnTo>
                    <a:pt x="4075677" y="2720835"/>
                  </a:lnTo>
                  <a:lnTo>
                    <a:pt x="4074729" y="2723982"/>
                  </a:lnTo>
                  <a:lnTo>
                    <a:pt x="4075926" y="2727649"/>
                  </a:lnTo>
                  <a:lnTo>
                    <a:pt x="4086609" y="2732206"/>
                  </a:lnTo>
                  <a:lnTo>
                    <a:pt x="4090085" y="2730533"/>
                  </a:lnTo>
                  <a:lnTo>
                    <a:pt x="4092933" y="2723856"/>
                  </a:lnTo>
                  <a:lnTo>
                    <a:pt x="4091259" y="2720381"/>
                  </a:lnTo>
                  <a:close/>
                </a:path>
                <a:path w="18413730" h="10647045">
                  <a:moveTo>
                    <a:pt x="2476106" y="2029831"/>
                  </a:moveTo>
                  <a:lnTo>
                    <a:pt x="2468762" y="2026699"/>
                  </a:lnTo>
                  <a:lnTo>
                    <a:pt x="2464761" y="2027753"/>
                  </a:lnTo>
                  <a:lnTo>
                    <a:pt x="2461913" y="2034430"/>
                  </a:lnTo>
                  <a:lnTo>
                    <a:pt x="2463110" y="2038098"/>
                  </a:lnTo>
                  <a:lnTo>
                    <a:pt x="2466306" y="2039856"/>
                  </a:lnTo>
                  <a:lnTo>
                    <a:pt x="2473984" y="2043131"/>
                  </a:lnTo>
                  <a:lnTo>
                    <a:pt x="2477652" y="2041933"/>
                  </a:lnTo>
                  <a:lnTo>
                    <a:pt x="2480500" y="2035256"/>
                  </a:lnTo>
                  <a:lnTo>
                    <a:pt x="2479302" y="2031589"/>
                  </a:lnTo>
                  <a:lnTo>
                    <a:pt x="2476106" y="2029831"/>
                  </a:lnTo>
                  <a:close/>
                </a:path>
                <a:path w="18413730" h="10647045">
                  <a:moveTo>
                    <a:pt x="4172851" y="2752028"/>
                  </a:moveTo>
                  <a:lnTo>
                    <a:pt x="4162168" y="2747471"/>
                  </a:lnTo>
                  <a:lnTo>
                    <a:pt x="4158692" y="2749146"/>
                  </a:lnTo>
                  <a:lnTo>
                    <a:pt x="4157269" y="2752483"/>
                  </a:lnTo>
                  <a:lnTo>
                    <a:pt x="4156320" y="2755629"/>
                  </a:lnTo>
                  <a:lnTo>
                    <a:pt x="4157518" y="2759297"/>
                  </a:lnTo>
                  <a:lnTo>
                    <a:pt x="4168200" y="2763854"/>
                  </a:lnTo>
                  <a:lnTo>
                    <a:pt x="4171677" y="2762180"/>
                  </a:lnTo>
                  <a:lnTo>
                    <a:pt x="4173101" y="2758842"/>
                  </a:lnTo>
                  <a:lnTo>
                    <a:pt x="4174048" y="2755696"/>
                  </a:lnTo>
                  <a:lnTo>
                    <a:pt x="4172851" y="2752028"/>
                  </a:lnTo>
                  <a:close/>
                </a:path>
                <a:path w="18413730" h="10647045">
                  <a:moveTo>
                    <a:pt x="2397363" y="1991506"/>
                  </a:moveTo>
                  <a:lnTo>
                    <a:pt x="2390019" y="1988374"/>
                  </a:lnTo>
                  <a:lnTo>
                    <a:pt x="2386017" y="1989429"/>
                  </a:lnTo>
                  <a:lnTo>
                    <a:pt x="2383312" y="1995772"/>
                  </a:lnTo>
                  <a:lnTo>
                    <a:pt x="2384367" y="1999773"/>
                  </a:lnTo>
                  <a:lnTo>
                    <a:pt x="2387563" y="2001531"/>
                  </a:lnTo>
                  <a:lnTo>
                    <a:pt x="2395241" y="2004806"/>
                  </a:lnTo>
                  <a:lnTo>
                    <a:pt x="2399051" y="2003275"/>
                  </a:lnTo>
                  <a:lnTo>
                    <a:pt x="2401614" y="1997266"/>
                  </a:lnTo>
                  <a:lnTo>
                    <a:pt x="2400559" y="1993264"/>
                  </a:lnTo>
                  <a:lnTo>
                    <a:pt x="2397363" y="1991506"/>
                  </a:lnTo>
                  <a:close/>
                </a:path>
                <a:path w="18413730" h="10647045">
                  <a:moveTo>
                    <a:pt x="4254776" y="2783817"/>
                  </a:moveTo>
                  <a:lnTo>
                    <a:pt x="4244093" y="2779260"/>
                  </a:lnTo>
                  <a:lnTo>
                    <a:pt x="4240618" y="2780935"/>
                  </a:lnTo>
                  <a:lnTo>
                    <a:pt x="4239194" y="2784273"/>
                  </a:lnTo>
                  <a:lnTo>
                    <a:pt x="4238247" y="2787421"/>
                  </a:lnTo>
                  <a:lnTo>
                    <a:pt x="4239444" y="2791087"/>
                  </a:lnTo>
                  <a:lnTo>
                    <a:pt x="4250126" y="2795644"/>
                  </a:lnTo>
                  <a:lnTo>
                    <a:pt x="4253601" y="2793970"/>
                  </a:lnTo>
                  <a:lnTo>
                    <a:pt x="4256449" y="2787294"/>
                  </a:lnTo>
                  <a:lnTo>
                    <a:pt x="4254776" y="2783817"/>
                  </a:lnTo>
                  <a:close/>
                </a:path>
                <a:path w="18413730" h="10647045">
                  <a:moveTo>
                    <a:pt x="4336367" y="2815465"/>
                  </a:moveTo>
                  <a:lnTo>
                    <a:pt x="4325685" y="2810909"/>
                  </a:lnTo>
                  <a:lnTo>
                    <a:pt x="4322209" y="2812582"/>
                  </a:lnTo>
                  <a:lnTo>
                    <a:pt x="4320785" y="2815921"/>
                  </a:lnTo>
                  <a:lnTo>
                    <a:pt x="4319837" y="2819067"/>
                  </a:lnTo>
                  <a:lnTo>
                    <a:pt x="4321035" y="2822735"/>
                  </a:lnTo>
                  <a:lnTo>
                    <a:pt x="4331718" y="2827292"/>
                  </a:lnTo>
                  <a:lnTo>
                    <a:pt x="4335193" y="2825618"/>
                  </a:lnTo>
                  <a:lnTo>
                    <a:pt x="4338041" y="2818941"/>
                  </a:lnTo>
                  <a:lnTo>
                    <a:pt x="4336367" y="2815465"/>
                  </a:lnTo>
                  <a:close/>
                </a:path>
                <a:path w="18413730" h="10647045">
                  <a:moveTo>
                    <a:pt x="11980763" y="6075128"/>
                  </a:moveTo>
                  <a:lnTo>
                    <a:pt x="11976905" y="6075850"/>
                  </a:lnTo>
                  <a:lnTo>
                    <a:pt x="11974813" y="6078903"/>
                  </a:lnTo>
                  <a:lnTo>
                    <a:pt x="11973198" y="6081766"/>
                  </a:lnTo>
                  <a:lnTo>
                    <a:pt x="11973920" y="6085625"/>
                  </a:lnTo>
                  <a:lnTo>
                    <a:pt x="11976972" y="6087716"/>
                  </a:lnTo>
                  <a:lnTo>
                    <a:pt x="11980693" y="6090093"/>
                  </a:lnTo>
                  <a:lnTo>
                    <a:pt x="11984366" y="6091659"/>
                  </a:lnTo>
                  <a:lnTo>
                    <a:pt x="11987892" y="6090795"/>
                  </a:lnTo>
                  <a:lnTo>
                    <a:pt x="11990763" y="6085707"/>
                  </a:lnTo>
                  <a:lnTo>
                    <a:pt x="11991122" y="6085071"/>
                  </a:lnTo>
                  <a:lnTo>
                    <a:pt x="11990401" y="6081213"/>
                  </a:lnTo>
                  <a:lnTo>
                    <a:pt x="11987348" y="6079121"/>
                  </a:lnTo>
                  <a:lnTo>
                    <a:pt x="11983626" y="6076744"/>
                  </a:lnTo>
                  <a:lnTo>
                    <a:pt x="11980763" y="6075128"/>
                  </a:lnTo>
                  <a:close/>
                </a:path>
                <a:path w="18413730" h="10647045">
                  <a:moveTo>
                    <a:pt x="2318237" y="1952230"/>
                  </a:moveTo>
                  <a:lnTo>
                    <a:pt x="2310893" y="1949097"/>
                  </a:lnTo>
                  <a:lnTo>
                    <a:pt x="2306891" y="1950153"/>
                  </a:lnTo>
                  <a:lnTo>
                    <a:pt x="2304043" y="1956830"/>
                  </a:lnTo>
                  <a:lnTo>
                    <a:pt x="2305098" y="1960830"/>
                  </a:lnTo>
                  <a:lnTo>
                    <a:pt x="2308294" y="1962588"/>
                  </a:lnTo>
                  <a:lnTo>
                    <a:pt x="2315972" y="1965863"/>
                  </a:lnTo>
                  <a:lnTo>
                    <a:pt x="2319782" y="1964332"/>
                  </a:lnTo>
                  <a:lnTo>
                    <a:pt x="2322488" y="1957988"/>
                  </a:lnTo>
                  <a:lnTo>
                    <a:pt x="2321432" y="1953988"/>
                  </a:lnTo>
                  <a:lnTo>
                    <a:pt x="2318237" y="1952230"/>
                  </a:lnTo>
                  <a:close/>
                </a:path>
                <a:path w="18413730" h="10647045">
                  <a:moveTo>
                    <a:pt x="4418435" y="2846923"/>
                  </a:moveTo>
                  <a:lnTo>
                    <a:pt x="4407753" y="2842366"/>
                  </a:lnTo>
                  <a:lnTo>
                    <a:pt x="4404277" y="2844039"/>
                  </a:lnTo>
                  <a:lnTo>
                    <a:pt x="4402853" y="2847377"/>
                  </a:lnTo>
                  <a:lnTo>
                    <a:pt x="4401905" y="2850524"/>
                  </a:lnTo>
                  <a:lnTo>
                    <a:pt x="4403103" y="2854191"/>
                  </a:lnTo>
                  <a:lnTo>
                    <a:pt x="4413785" y="2858748"/>
                  </a:lnTo>
                  <a:lnTo>
                    <a:pt x="4417261" y="2857075"/>
                  </a:lnTo>
                  <a:lnTo>
                    <a:pt x="4420109" y="2850398"/>
                  </a:lnTo>
                  <a:lnTo>
                    <a:pt x="4418435" y="2846923"/>
                  </a:lnTo>
                  <a:close/>
                </a:path>
                <a:path w="18413730" h="10647045">
                  <a:moveTo>
                    <a:pt x="4500360" y="2878712"/>
                  </a:moveTo>
                  <a:lnTo>
                    <a:pt x="4489678" y="2874155"/>
                  </a:lnTo>
                  <a:lnTo>
                    <a:pt x="4486203" y="2875829"/>
                  </a:lnTo>
                  <a:lnTo>
                    <a:pt x="4484779" y="2879166"/>
                  </a:lnTo>
                  <a:lnTo>
                    <a:pt x="4483831" y="2882314"/>
                  </a:lnTo>
                  <a:lnTo>
                    <a:pt x="4485028" y="2885982"/>
                  </a:lnTo>
                  <a:lnTo>
                    <a:pt x="4495710" y="2890538"/>
                  </a:lnTo>
                  <a:lnTo>
                    <a:pt x="4499186" y="2888864"/>
                  </a:lnTo>
                  <a:lnTo>
                    <a:pt x="4502034" y="2882188"/>
                  </a:lnTo>
                  <a:lnTo>
                    <a:pt x="4500360" y="2878712"/>
                  </a:lnTo>
                  <a:close/>
                </a:path>
                <a:path w="18413730" h="10647045">
                  <a:moveTo>
                    <a:pt x="2239920" y="1912904"/>
                  </a:moveTo>
                  <a:lnTo>
                    <a:pt x="2232576" y="1909772"/>
                  </a:lnTo>
                  <a:lnTo>
                    <a:pt x="2228575" y="1910827"/>
                  </a:lnTo>
                  <a:lnTo>
                    <a:pt x="2225727" y="1917503"/>
                  </a:lnTo>
                  <a:lnTo>
                    <a:pt x="2226782" y="1921505"/>
                  </a:lnTo>
                  <a:lnTo>
                    <a:pt x="2229978" y="1923262"/>
                  </a:lnTo>
                  <a:lnTo>
                    <a:pt x="2237656" y="1926538"/>
                  </a:lnTo>
                  <a:lnTo>
                    <a:pt x="2241466" y="1925006"/>
                  </a:lnTo>
                  <a:lnTo>
                    <a:pt x="2244171" y="1918664"/>
                  </a:lnTo>
                  <a:lnTo>
                    <a:pt x="2243116" y="1914662"/>
                  </a:lnTo>
                  <a:lnTo>
                    <a:pt x="2239920" y="1912904"/>
                  </a:lnTo>
                  <a:close/>
                </a:path>
                <a:path w="18413730" h="10647045">
                  <a:moveTo>
                    <a:pt x="4582237" y="2909691"/>
                  </a:moveTo>
                  <a:lnTo>
                    <a:pt x="4571555" y="2905135"/>
                  </a:lnTo>
                  <a:lnTo>
                    <a:pt x="4568078" y="2906809"/>
                  </a:lnTo>
                  <a:lnTo>
                    <a:pt x="4566654" y="2910148"/>
                  </a:lnTo>
                  <a:lnTo>
                    <a:pt x="4565706" y="2913294"/>
                  </a:lnTo>
                  <a:lnTo>
                    <a:pt x="4567238" y="2917103"/>
                  </a:lnTo>
                  <a:lnTo>
                    <a:pt x="4577587" y="2921518"/>
                  </a:lnTo>
                  <a:lnTo>
                    <a:pt x="4581062" y="2919844"/>
                  </a:lnTo>
                  <a:lnTo>
                    <a:pt x="4583910" y="2913168"/>
                  </a:lnTo>
                  <a:lnTo>
                    <a:pt x="4582237" y="2909691"/>
                  </a:lnTo>
                  <a:close/>
                </a:path>
                <a:path w="18413730" h="10647045">
                  <a:moveTo>
                    <a:pt x="4664447" y="2940814"/>
                  </a:moveTo>
                  <a:lnTo>
                    <a:pt x="4660967" y="2939724"/>
                  </a:lnTo>
                  <a:lnTo>
                    <a:pt x="4653623" y="2936592"/>
                  </a:lnTo>
                  <a:lnTo>
                    <a:pt x="4650147" y="2938265"/>
                  </a:lnTo>
                  <a:lnTo>
                    <a:pt x="4648722" y="2941604"/>
                  </a:lnTo>
                  <a:lnTo>
                    <a:pt x="4647775" y="2944750"/>
                  </a:lnTo>
                  <a:lnTo>
                    <a:pt x="4649305" y="2948560"/>
                  </a:lnTo>
                  <a:lnTo>
                    <a:pt x="4659654" y="2952974"/>
                  </a:lnTo>
                  <a:lnTo>
                    <a:pt x="4663130" y="2951300"/>
                  </a:lnTo>
                  <a:lnTo>
                    <a:pt x="4665979" y="2944623"/>
                  </a:lnTo>
                  <a:lnTo>
                    <a:pt x="4664447" y="2940814"/>
                  </a:lnTo>
                  <a:close/>
                </a:path>
                <a:path w="18413730" h="10647045">
                  <a:moveTo>
                    <a:pt x="2154879" y="1869921"/>
                  </a:moveTo>
                  <a:lnTo>
                    <a:pt x="2151212" y="1871118"/>
                  </a:lnTo>
                  <a:lnTo>
                    <a:pt x="2147696" y="1877509"/>
                  </a:lnTo>
                  <a:lnTo>
                    <a:pt x="2148893" y="1881177"/>
                  </a:lnTo>
                  <a:lnTo>
                    <a:pt x="2151947" y="1883269"/>
                  </a:lnTo>
                  <a:lnTo>
                    <a:pt x="2159290" y="1886402"/>
                  </a:lnTo>
                  <a:lnTo>
                    <a:pt x="2163292" y="1885346"/>
                  </a:lnTo>
                  <a:lnTo>
                    <a:pt x="2164573" y="1882342"/>
                  </a:lnTo>
                  <a:lnTo>
                    <a:pt x="2166332" y="1879146"/>
                  </a:lnTo>
                  <a:lnTo>
                    <a:pt x="2165134" y="1875479"/>
                  </a:lnTo>
                  <a:lnTo>
                    <a:pt x="2162080" y="1873387"/>
                  </a:lnTo>
                  <a:lnTo>
                    <a:pt x="2158075" y="1871679"/>
                  </a:lnTo>
                  <a:lnTo>
                    <a:pt x="2154879" y="1869921"/>
                  </a:lnTo>
                  <a:close/>
                </a:path>
                <a:path w="18413730" h="10647045">
                  <a:moveTo>
                    <a:pt x="11906390" y="6028409"/>
                  </a:moveTo>
                  <a:lnTo>
                    <a:pt x="11902198" y="6028989"/>
                  </a:lnTo>
                  <a:lnTo>
                    <a:pt x="11899209" y="6034422"/>
                  </a:lnTo>
                  <a:lnTo>
                    <a:pt x="11898682" y="6035381"/>
                  </a:lnTo>
                  <a:lnTo>
                    <a:pt x="11899404" y="6039239"/>
                  </a:lnTo>
                  <a:lnTo>
                    <a:pt x="11902600" y="6040997"/>
                  </a:lnTo>
                  <a:lnTo>
                    <a:pt x="11906321" y="6043374"/>
                  </a:lnTo>
                  <a:lnTo>
                    <a:pt x="11909993" y="6044940"/>
                  </a:lnTo>
                  <a:lnTo>
                    <a:pt x="11913517" y="6044076"/>
                  </a:lnTo>
                  <a:lnTo>
                    <a:pt x="11914594" y="6042168"/>
                  </a:lnTo>
                  <a:lnTo>
                    <a:pt x="11916891" y="6038018"/>
                  </a:lnTo>
                  <a:lnTo>
                    <a:pt x="11916169" y="6034159"/>
                  </a:lnTo>
                  <a:lnTo>
                    <a:pt x="11912973" y="6032402"/>
                  </a:lnTo>
                  <a:lnTo>
                    <a:pt x="11909253" y="6030025"/>
                  </a:lnTo>
                  <a:lnTo>
                    <a:pt x="11906390" y="6028409"/>
                  </a:lnTo>
                  <a:close/>
                </a:path>
                <a:path w="18413730" h="10647045">
                  <a:moveTo>
                    <a:pt x="4745704" y="2972320"/>
                  </a:moveTo>
                  <a:lnTo>
                    <a:pt x="4735022" y="2967763"/>
                  </a:lnTo>
                  <a:lnTo>
                    <a:pt x="4731546" y="2969436"/>
                  </a:lnTo>
                  <a:lnTo>
                    <a:pt x="4730122" y="2972774"/>
                  </a:lnTo>
                  <a:lnTo>
                    <a:pt x="4729141" y="2975907"/>
                  </a:lnTo>
                  <a:lnTo>
                    <a:pt x="4729032" y="2976256"/>
                  </a:lnTo>
                  <a:lnTo>
                    <a:pt x="4730706" y="2979731"/>
                  </a:lnTo>
                  <a:lnTo>
                    <a:pt x="4741055" y="2984146"/>
                  </a:lnTo>
                  <a:lnTo>
                    <a:pt x="4744530" y="2982472"/>
                  </a:lnTo>
                  <a:lnTo>
                    <a:pt x="4747378" y="2975795"/>
                  </a:lnTo>
                  <a:lnTo>
                    <a:pt x="4745704" y="2972320"/>
                  </a:lnTo>
                  <a:close/>
                </a:path>
                <a:path w="18413730" h="10647045">
                  <a:moveTo>
                    <a:pt x="4827724" y="3002966"/>
                  </a:moveTo>
                  <a:lnTo>
                    <a:pt x="4824243" y="3001876"/>
                  </a:lnTo>
                  <a:lnTo>
                    <a:pt x="4816899" y="2998743"/>
                  </a:lnTo>
                  <a:lnTo>
                    <a:pt x="4813422" y="3000417"/>
                  </a:lnTo>
                  <a:lnTo>
                    <a:pt x="4811999" y="3003755"/>
                  </a:lnTo>
                  <a:lnTo>
                    <a:pt x="4811018" y="3006887"/>
                  </a:lnTo>
                  <a:lnTo>
                    <a:pt x="4810909" y="3007235"/>
                  </a:lnTo>
                  <a:lnTo>
                    <a:pt x="4812582" y="3010711"/>
                  </a:lnTo>
                  <a:lnTo>
                    <a:pt x="4822930" y="3015126"/>
                  </a:lnTo>
                  <a:lnTo>
                    <a:pt x="4826407" y="3013451"/>
                  </a:lnTo>
                  <a:lnTo>
                    <a:pt x="4829254" y="3006776"/>
                  </a:lnTo>
                  <a:lnTo>
                    <a:pt x="4827724" y="3002966"/>
                  </a:lnTo>
                  <a:close/>
                </a:path>
                <a:path w="18413730" h="10647045">
                  <a:moveTo>
                    <a:pt x="2083808" y="1832107"/>
                  </a:moveTo>
                  <a:lnTo>
                    <a:pt x="2079802" y="1830399"/>
                  </a:lnTo>
                  <a:lnTo>
                    <a:pt x="2076571" y="1836123"/>
                  </a:lnTo>
                  <a:lnTo>
                    <a:pt x="2073866" y="1842466"/>
                  </a:lnTo>
                  <a:lnTo>
                    <a:pt x="2078539" y="1844459"/>
                  </a:lnTo>
                  <a:lnTo>
                    <a:pt x="2078014" y="1843841"/>
                  </a:lnTo>
                  <a:lnTo>
                    <a:pt x="2081019" y="1845122"/>
                  </a:lnTo>
                  <a:lnTo>
                    <a:pt x="2085020" y="1844066"/>
                  </a:lnTo>
                  <a:lnTo>
                    <a:pt x="2086653" y="1840423"/>
                  </a:lnTo>
                  <a:lnTo>
                    <a:pt x="2088059" y="1837867"/>
                  </a:lnTo>
                  <a:lnTo>
                    <a:pt x="2086862" y="1834199"/>
                  </a:lnTo>
                  <a:lnTo>
                    <a:pt x="2083808" y="1832107"/>
                  </a:lnTo>
                  <a:close/>
                </a:path>
                <a:path w="18413730" h="10647045">
                  <a:moveTo>
                    <a:pt x="4909458" y="3034280"/>
                  </a:moveTo>
                  <a:lnTo>
                    <a:pt x="4898774" y="3029723"/>
                  </a:lnTo>
                  <a:lnTo>
                    <a:pt x="4895299" y="3031397"/>
                  </a:lnTo>
                  <a:lnTo>
                    <a:pt x="4893875" y="3034735"/>
                  </a:lnTo>
                  <a:lnTo>
                    <a:pt x="4892894" y="3037868"/>
                  </a:lnTo>
                  <a:lnTo>
                    <a:pt x="4892785" y="3038216"/>
                  </a:lnTo>
                  <a:lnTo>
                    <a:pt x="4894458" y="3041691"/>
                  </a:lnTo>
                  <a:lnTo>
                    <a:pt x="4897463" y="3042972"/>
                  </a:lnTo>
                  <a:lnTo>
                    <a:pt x="4897655" y="3043449"/>
                  </a:lnTo>
                  <a:lnTo>
                    <a:pt x="4901660" y="3045158"/>
                  </a:lnTo>
                  <a:lnTo>
                    <a:pt x="4905141" y="3046248"/>
                  </a:lnTo>
                  <a:lnTo>
                    <a:pt x="4908617" y="3044575"/>
                  </a:lnTo>
                  <a:lnTo>
                    <a:pt x="4910041" y="3041237"/>
                  </a:lnTo>
                  <a:lnTo>
                    <a:pt x="4911023" y="3038104"/>
                  </a:lnTo>
                  <a:lnTo>
                    <a:pt x="4911132" y="3037756"/>
                  </a:lnTo>
                  <a:lnTo>
                    <a:pt x="4909458" y="3034280"/>
                  </a:lnTo>
                  <a:close/>
                </a:path>
                <a:path w="18413730" h="10647045">
                  <a:moveTo>
                    <a:pt x="11831162" y="5983694"/>
                  </a:moveTo>
                  <a:lnTo>
                    <a:pt x="11827160" y="5984749"/>
                  </a:lnTo>
                  <a:lnTo>
                    <a:pt x="11825930" y="5986985"/>
                  </a:lnTo>
                  <a:lnTo>
                    <a:pt x="11825403" y="5987944"/>
                  </a:lnTo>
                  <a:lnTo>
                    <a:pt x="11823454" y="5990665"/>
                  </a:lnTo>
                  <a:lnTo>
                    <a:pt x="11824510" y="5994666"/>
                  </a:lnTo>
                  <a:lnTo>
                    <a:pt x="11827420" y="5997091"/>
                  </a:lnTo>
                  <a:lnTo>
                    <a:pt x="11832094" y="5999085"/>
                  </a:lnTo>
                  <a:lnTo>
                    <a:pt x="11831809" y="5999753"/>
                  </a:lnTo>
                  <a:lnTo>
                    <a:pt x="11834813" y="6001034"/>
                  </a:lnTo>
                  <a:lnTo>
                    <a:pt x="11838481" y="5999836"/>
                  </a:lnTo>
                  <a:lnTo>
                    <a:pt x="11839737" y="5997611"/>
                  </a:lnTo>
                  <a:lnTo>
                    <a:pt x="11840096" y="5996975"/>
                  </a:lnTo>
                  <a:lnTo>
                    <a:pt x="11842188" y="5993921"/>
                  </a:lnTo>
                  <a:lnTo>
                    <a:pt x="11841132" y="5989920"/>
                  </a:lnTo>
                  <a:lnTo>
                    <a:pt x="11837937" y="5988162"/>
                  </a:lnTo>
                  <a:lnTo>
                    <a:pt x="11834216" y="5985786"/>
                  </a:lnTo>
                  <a:lnTo>
                    <a:pt x="11831162" y="5983694"/>
                  </a:lnTo>
                  <a:close/>
                </a:path>
                <a:path w="18413730" h="10647045">
                  <a:moveTo>
                    <a:pt x="4991142" y="3064784"/>
                  </a:moveTo>
                  <a:lnTo>
                    <a:pt x="4983798" y="3061652"/>
                  </a:lnTo>
                  <a:lnTo>
                    <a:pt x="4980317" y="3060560"/>
                  </a:lnTo>
                  <a:lnTo>
                    <a:pt x="4976841" y="3062233"/>
                  </a:lnTo>
                  <a:lnTo>
                    <a:pt x="4975417" y="3065572"/>
                  </a:lnTo>
                  <a:lnTo>
                    <a:pt x="4974545" y="3068357"/>
                  </a:lnTo>
                  <a:lnTo>
                    <a:pt x="4974327" y="3069052"/>
                  </a:lnTo>
                  <a:lnTo>
                    <a:pt x="4976001" y="3072529"/>
                  </a:lnTo>
                  <a:lnTo>
                    <a:pt x="4979005" y="3073810"/>
                  </a:lnTo>
                  <a:lnTo>
                    <a:pt x="4979147" y="3073477"/>
                  </a:lnTo>
                  <a:lnTo>
                    <a:pt x="4986493" y="3076610"/>
                  </a:lnTo>
                  <a:lnTo>
                    <a:pt x="4989968" y="3074936"/>
                  </a:lnTo>
                  <a:lnTo>
                    <a:pt x="4992816" y="3068259"/>
                  </a:lnTo>
                  <a:lnTo>
                    <a:pt x="4991142" y="3064784"/>
                  </a:lnTo>
                  <a:close/>
                </a:path>
                <a:path w="18413730" h="10647045">
                  <a:moveTo>
                    <a:pt x="2007014" y="1791064"/>
                  </a:moveTo>
                  <a:lnTo>
                    <a:pt x="2003008" y="1789356"/>
                  </a:lnTo>
                  <a:lnTo>
                    <a:pt x="1999777" y="1795079"/>
                  </a:lnTo>
                  <a:lnTo>
                    <a:pt x="1996898" y="1800953"/>
                  </a:lnTo>
                  <a:lnTo>
                    <a:pt x="1996738" y="1801279"/>
                  </a:lnTo>
                  <a:lnTo>
                    <a:pt x="2001078" y="1803130"/>
                  </a:lnTo>
                  <a:lnTo>
                    <a:pt x="2001220" y="1802797"/>
                  </a:lnTo>
                  <a:lnTo>
                    <a:pt x="2004225" y="1804078"/>
                  </a:lnTo>
                  <a:lnTo>
                    <a:pt x="2008226" y="1803024"/>
                  </a:lnTo>
                  <a:lnTo>
                    <a:pt x="2009866" y="1799382"/>
                  </a:lnTo>
                  <a:lnTo>
                    <a:pt x="2011122" y="1797157"/>
                  </a:lnTo>
                  <a:lnTo>
                    <a:pt x="2010068" y="1793155"/>
                  </a:lnTo>
                  <a:lnTo>
                    <a:pt x="2007014" y="1791064"/>
                  </a:lnTo>
                  <a:close/>
                </a:path>
                <a:path w="18413730" h="10647045">
                  <a:moveTo>
                    <a:pt x="5073018" y="3095763"/>
                  </a:moveTo>
                  <a:lnTo>
                    <a:pt x="5065674" y="3092631"/>
                  </a:lnTo>
                  <a:lnTo>
                    <a:pt x="5062193" y="3091540"/>
                  </a:lnTo>
                  <a:lnTo>
                    <a:pt x="5058718" y="3093214"/>
                  </a:lnTo>
                  <a:lnTo>
                    <a:pt x="5057294" y="3096553"/>
                  </a:lnTo>
                  <a:lnTo>
                    <a:pt x="5056422" y="3099337"/>
                  </a:lnTo>
                  <a:lnTo>
                    <a:pt x="5056204" y="3100033"/>
                  </a:lnTo>
                  <a:lnTo>
                    <a:pt x="5057877" y="3103509"/>
                  </a:lnTo>
                  <a:lnTo>
                    <a:pt x="5060881" y="3104791"/>
                  </a:lnTo>
                  <a:lnTo>
                    <a:pt x="5061024" y="3104457"/>
                  </a:lnTo>
                  <a:lnTo>
                    <a:pt x="5068368" y="3107590"/>
                  </a:lnTo>
                  <a:lnTo>
                    <a:pt x="5071844" y="3105916"/>
                  </a:lnTo>
                  <a:lnTo>
                    <a:pt x="5074692" y="3099239"/>
                  </a:lnTo>
                  <a:lnTo>
                    <a:pt x="5073018" y="3095763"/>
                  </a:lnTo>
                  <a:close/>
                </a:path>
                <a:path w="18413730" h="10647045">
                  <a:moveTo>
                    <a:pt x="5154894" y="3126743"/>
                  </a:moveTo>
                  <a:lnTo>
                    <a:pt x="5147550" y="3123610"/>
                  </a:lnTo>
                  <a:lnTo>
                    <a:pt x="5144070" y="3122520"/>
                  </a:lnTo>
                  <a:lnTo>
                    <a:pt x="5140594" y="3124194"/>
                  </a:lnTo>
                  <a:lnTo>
                    <a:pt x="5139170" y="3127532"/>
                  </a:lnTo>
                  <a:lnTo>
                    <a:pt x="5138298" y="3130316"/>
                  </a:lnTo>
                  <a:lnTo>
                    <a:pt x="5138080" y="3131012"/>
                  </a:lnTo>
                  <a:lnTo>
                    <a:pt x="5139753" y="3134489"/>
                  </a:lnTo>
                  <a:lnTo>
                    <a:pt x="5142758" y="3135770"/>
                  </a:lnTo>
                  <a:lnTo>
                    <a:pt x="5142900" y="3135436"/>
                  </a:lnTo>
                  <a:lnTo>
                    <a:pt x="5150244" y="3138569"/>
                  </a:lnTo>
                  <a:lnTo>
                    <a:pt x="5153721" y="3136895"/>
                  </a:lnTo>
                  <a:lnTo>
                    <a:pt x="5156568" y="3130219"/>
                  </a:lnTo>
                  <a:lnTo>
                    <a:pt x="5154894" y="3126743"/>
                  </a:lnTo>
                  <a:close/>
                </a:path>
                <a:path w="18413730" h="10647045">
                  <a:moveTo>
                    <a:pt x="11754697" y="5940029"/>
                  </a:moveTo>
                  <a:lnTo>
                    <a:pt x="11750697" y="5941083"/>
                  </a:lnTo>
                  <a:lnTo>
                    <a:pt x="11747181" y="5947475"/>
                  </a:lnTo>
                  <a:lnTo>
                    <a:pt x="11748235" y="5951476"/>
                  </a:lnTo>
                  <a:lnTo>
                    <a:pt x="11751288" y="5953567"/>
                  </a:lnTo>
                  <a:lnTo>
                    <a:pt x="11758968" y="5956843"/>
                  </a:lnTo>
                  <a:lnTo>
                    <a:pt x="11762968" y="5955788"/>
                  </a:lnTo>
                  <a:lnTo>
                    <a:pt x="11764250" y="5952783"/>
                  </a:lnTo>
                  <a:lnTo>
                    <a:pt x="11766008" y="5949588"/>
                  </a:lnTo>
                  <a:lnTo>
                    <a:pt x="11764952" y="5945586"/>
                  </a:lnTo>
                  <a:lnTo>
                    <a:pt x="11761899" y="5943495"/>
                  </a:lnTo>
                  <a:lnTo>
                    <a:pt x="11757893" y="5941787"/>
                  </a:lnTo>
                  <a:lnTo>
                    <a:pt x="11754697" y="5940029"/>
                  </a:lnTo>
                  <a:close/>
                </a:path>
                <a:path w="18413730" h="10647045">
                  <a:moveTo>
                    <a:pt x="1922969" y="1745743"/>
                  </a:moveTo>
                  <a:lnTo>
                    <a:pt x="1918634" y="1746655"/>
                  </a:lnTo>
                  <a:lnTo>
                    <a:pt x="1917209" y="1749994"/>
                  </a:lnTo>
                  <a:lnTo>
                    <a:pt x="1915452" y="1753190"/>
                  </a:lnTo>
                  <a:lnTo>
                    <a:pt x="1916507" y="1757192"/>
                  </a:lnTo>
                  <a:lnTo>
                    <a:pt x="1919561" y="1759282"/>
                  </a:lnTo>
                  <a:lnTo>
                    <a:pt x="1926905" y="1762415"/>
                  </a:lnTo>
                  <a:lnTo>
                    <a:pt x="1930906" y="1761361"/>
                  </a:lnTo>
                  <a:lnTo>
                    <a:pt x="1932187" y="1758357"/>
                  </a:lnTo>
                  <a:lnTo>
                    <a:pt x="1933945" y="1755160"/>
                  </a:lnTo>
                  <a:lnTo>
                    <a:pt x="1932890" y="1751160"/>
                  </a:lnTo>
                  <a:lnTo>
                    <a:pt x="1929837" y="1749068"/>
                  </a:lnTo>
                  <a:lnTo>
                    <a:pt x="1925831" y="1747359"/>
                  </a:lnTo>
                  <a:lnTo>
                    <a:pt x="1922969" y="1745743"/>
                  </a:lnTo>
                  <a:close/>
                </a:path>
                <a:path w="18413730" h="10647045">
                  <a:moveTo>
                    <a:pt x="5236913" y="3157389"/>
                  </a:moveTo>
                  <a:lnTo>
                    <a:pt x="5233432" y="3156299"/>
                  </a:lnTo>
                  <a:lnTo>
                    <a:pt x="5229426" y="3154590"/>
                  </a:lnTo>
                  <a:lnTo>
                    <a:pt x="5225946" y="3153500"/>
                  </a:lnTo>
                  <a:lnTo>
                    <a:pt x="5222471" y="3155174"/>
                  </a:lnTo>
                  <a:lnTo>
                    <a:pt x="5221046" y="3158513"/>
                  </a:lnTo>
                  <a:lnTo>
                    <a:pt x="5220174" y="3161298"/>
                  </a:lnTo>
                  <a:lnTo>
                    <a:pt x="5219956" y="3161994"/>
                  </a:lnTo>
                  <a:lnTo>
                    <a:pt x="5221629" y="3165469"/>
                  </a:lnTo>
                  <a:lnTo>
                    <a:pt x="5224634" y="3166751"/>
                  </a:lnTo>
                  <a:lnTo>
                    <a:pt x="5224776" y="3166417"/>
                  </a:lnTo>
                  <a:lnTo>
                    <a:pt x="5232121" y="3169550"/>
                  </a:lnTo>
                  <a:lnTo>
                    <a:pt x="5235596" y="3167876"/>
                  </a:lnTo>
                  <a:lnTo>
                    <a:pt x="5238444" y="3161198"/>
                  </a:lnTo>
                  <a:lnTo>
                    <a:pt x="5236913" y="3157389"/>
                  </a:lnTo>
                  <a:close/>
                </a:path>
                <a:path w="18413730" h="10647045">
                  <a:moveTo>
                    <a:pt x="5318646" y="3188704"/>
                  </a:moveTo>
                  <a:lnTo>
                    <a:pt x="5311303" y="3185571"/>
                  </a:lnTo>
                  <a:lnTo>
                    <a:pt x="5307822" y="3184481"/>
                  </a:lnTo>
                  <a:lnTo>
                    <a:pt x="5304346" y="3186154"/>
                  </a:lnTo>
                  <a:lnTo>
                    <a:pt x="5302922" y="3189492"/>
                  </a:lnTo>
                  <a:lnTo>
                    <a:pt x="5302049" y="3192277"/>
                  </a:lnTo>
                  <a:lnTo>
                    <a:pt x="5301831" y="3192973"/>
                  </a:lnTo>
                  <a:lnTo>
                    <a:pt x="5303506" y="3196450"/>
                  </a:lnTo>
                  <a:lnTo>
                    <a:pt x="5306511" y="3197732"/>
                  </a:lnTo>
                  <a:lnTo>
                    <a:pt x="5306653" y="3197398"/>
                  </a:lnTo>
                  <a:lnTo>
                    <a:pt x="5313997" y="3200530"/>
                  </a:lnTo>
                  <a:lnTo>
                    <a:pt x="5317472" y="3198856"/>
                  </a:lnTo>
                  <a:lnTo>
                    <a:pt x="5320321" y="3192179"/>
                  </a:lnTo>
                  <a:lnTo>
                    <a:pt x="5318646" y="3188704"/>
                  </a:lnTo>
                  <a:close/>
                </a:path>
                <a:path w="18413730" h="10647045">
                  <a:moveTo>
                    <a:pt x="11677520" y="5898032"/>
                  </a:moveTo>
                  <a:lnTo>
                    <a:pt x="11673518" y="5899087"/>
                  </a:lnTo>
                  <a:lnTo>
                    <a:pt x="11672094" y="5902425"/>
                  </a:lnTo>
                  <a:lnTo>
                    <a:pt x="11670480" y="5905287"/>
                  </a:lnTo>
                  <a:lnTo>
                    <a:pt x="11671534" y="5909289"/>
                  </a:lnTo>
                  <a:lnTo>
                    <a:pt x="11674588" y="5911381"/>
                  </a:lnTo>
                  <a:lnTo>
                    <a:pt x="11681932" y="5914513"/>
                  </a:lnTo>
                  <a:lnTo>
                    <a:pt x="11685934" y="5913458"/>
                  </a:lnTo>
                  <a:lnTo>
                    <a:pt x="11687215" y="5910454"/>
                  </a:lnTo>
                  <a:lnTo>
                    <a:pt x="11688831" y="5907591"/>
                  </a:lnTo>
                  <a:lnTo>
                    <a:pt x="11687775" y="5903590"/>
                  </a:lnTo>
                  <a:lnTo>
                    <a:pt x="11684722" y="5901499"/>
                  </a:lnTo>
                  <a:lnTo>
                    <a:pt x="11680715" y="5899790"/>
                  </a:lnTo>
                  <a:lnTo>
                    <a:pt x="11677520" y="5898032"/>
                  </a:lnTo>
                  <a:close/>
                </a:path>
                <a:path w="18413730" h="10647045">
                  <a:moveTo>
                    <a:pt x="1846077" y="1703079"/>
                  </a:moveTo>
                  <a:lnTo>
                    <a:pt x="1842075" y="1704135"/>
                  </a:lnTo>
                  <a:lnTo>
                    <a:pt x="1838560" y="1710526"/>
                  </a:lnTo>
                  <a:lnTo>
                    <a:pt x="1839615" y="1714527"/>
                  </a:lnTo>
                  <a:lnTo>
                    <a:pt x="1842668" y="1716619"/>
                  </a:lnTo>
                  <a:lnTo>
                    <a:pt x="1850347" y="1719894"/>
                  </a:lnTo>
                  <a:lnTo>
                    <a:pt x="1854014" y="1718696"/>
                  </a:lnTo>
                  <a:lnTo>
                    <a:pt x="1855629" y="1715835"/>
                  </a:lnTo>
                  <a:lnTo>
                    <a:pt x="1857387" y="1712639"/>
                  </a:lnTo>
                  <a:lnTo>
                    <a:pt x="1856332" y="1708637"/>
                  </a:lnTo>
                  <a:lnTo>
                    <a:pt x="1853278" y="1706546"/>
                  </a:lnTo>
                  <a:lnTo>
                    <a:pt x="1849273" y="1704837"/>
                  </a:lnTo>
                  <a:lnTo>
                    <a:pt x="1846077" y="1703079"/>
                  </a:lnTo>
                  <a:close/>
                </a:path>
                <a:path w="18413730" h="10647045">
                  <a:moveTo>
                    <a:pt x="5400047" y="3219875"/>
                  </a:moveTo>
                  <a:lnTo>
                    <a:pt x="5389364" y="3215318"/>
                  </a:lnTo>
                  <a:lnTo>
                    <a:pt x="5385889" y="3216992"/>
                  </a:lnTo>
                  <a:lnTo>
                    <a:pt x="5384465" y="3220330"/>
                  </a:lnTo>
                  <a:lnTo>
                    <a:pt x="5383484" y="3223462"/>
                  </a:lnTo>
                  <a:lnTo>
                    <a:pt x="5383375" y="3223810"/>
                  </a:lnTo>
                  <a:lnTo>
                    <a:pt x="5385048" y="3227287"/>
                  </a:lnTo>
                  <a:lnTo>
                    <a:pt x="5388053" y="3228568"/>
                  </a:lnTo>
                  <a:lnTo>
                    <a:pt x="5388245" y="3229045"/>
                  </a:lnTo>
                  <a:lnTo>
                    <a:pt x="5392250" y="3230753"/>
                  </a:lnTo>
                  <a:lnTo>
                    <a:pt x="5395731" y="3231844"/>
                  </a:lnTo>
                  <a:lnTo>
                    <a:pt x="5399207" y="3230169"/>
                  </a:lnTo>
                  <a:lnTo>
                    <a:pt x="5400630" y="3226831"/>
                  </a:lnTo>
                  <a:lnTo>
                    <a:pt x="5401611" y="3223699"/>
                  </a:lnTo>
                  <a:lnTo>
                    <a:pt x="5401720" y="3223351"/>
                  </a:lnTo>
                  <a:lnTo>
                    <a:pt x="5400047" y="3219875"/>
                  </a:lnTo>
                  <a:close/>
                </a:path>
                <a:path w="18413730" h="10647045">
                  <a:moveTo>
                    <a:pt x="5481923" y="3250854"/>
                  </a:moveTo>
                  <a:lnTo>
                    <a:pt x="5471241" y="3246297"/>
                  </a:lnTo>
                  <a:lnTo>
                    <a:pt x="5467764" y="3247971"/>
                  </a:lnTo>
                  <a:lnTo>
                    <a:pt x="5466340" y="3251310"/>
                  </a:lnTo>
                  <a:lnTo>
                    <a:pt x="5465393" y="3254457"/>
                  </a:lnTo>
                  <a:lnTo>
                    <a:pt x="5466925" y="3258267"/>
                  </a:lnTo>
                  <a:lnTo>
                    <a:pt x="5469929" y="3259549"/>
                  </a:lnTo>
                  <a:lnTo>
                    <a:pt x="5470120" y="3260024"/>
                  </a:lnTo>
                  <a:lnTo>
                    <a:pt x="5474127" y="3261733"/>
                  </a:lnTo>
                  <a:lnTo>
                    <a:pt x="5477595" y="3262819"/>
                  </a:lnTo>
                  <a:lnTo>
                    <a:pt x="5481083" y="3261149"/>
                  </a:lnTo>
                  <a:lnTo>
                    <a:pt x="5482507" y="3257812"/>
                  </a:lnTo>
                  <a:lnTo>
                    <a:pt x="5483488" y="3254678"/>
                  </a:lnTo>
                  <a:lnTo>
                    <a:pt x="5483597" y="3254330"/>
                  </a:lnTo>
                  <a:lnTo>
                    <a:pt x="5481923" y="3250854"/>
                  </a:lnTo>
                  <a:close/>
                </a:path>
                <a:path w="18413730" h="10647045">
                  <a:moveTo>
                    <a:pt x="11600250" y="5857179"/>
                  </a:moveTo>
                  <a:lnTo>
                    <a:pt x="11596249" y="5858235"/>
                  </a:lnTo>
                  <a:lnTo>
                    <a:pt x="11594825" y="5861573"/>
                  </a:lnTo>
                  <a:lnTo>
                    <a:pt x="11593067" y="5864769"/>
                  </a:lnTo>
                  <a:lnTo>
                    <a:pt x="11594264" y="5868436"/>
                  </a:lnTo>
                  <a:lnTo>
                    <a:pt x="11597318" y="5870528"/>
                  </a:lnTo>
                  <a:lnTo>
                    <a:pt x="11604663" y="5873661"/>
                  </a:lnTo>
                  <a:lnTo>
                    <a:pt x="11608663" y="5872606"/>
                  </a:lnTo>
                  <a:lnTo>
                    <a:pt x="11609945" y="5869601"/>
                  </a:lnTo>
                  <a:lnTo>
                    <a:pt x="11611702" y="5866406"/>
                  </a:lnTo>
                  <a:lnTo>
                    <a:pt x="11610505" y="5862738"/>
                  </a:lnTo>
                  <a:lnTo>
                    <a:pt x="11607452" y="5860646"/>
                  </a:lnTo>
                  <a:lnTo>
                    <a:pt x="11603446" y="5858937"/>
                  </a:lnTo>
                  <a:lnTo>
                    <a:pt x="11600250" y="5857179"/>
                  </a:lnTo>
                  <a:close/>
                </a:path>
                <a:path w="18413730" h="10647045">
                  <a:moveTo>
                    <a:pt x="5563799" y="3281834"/>
                  </a:moveTo>
                  <a:lnTo>
                    <a:pt x="5553117" y="3277278"/>
                  </a:lnTo>
                  <a:lnTo>
                    <a:pt x="5549640" y="3278952"/>
                  </a:lnTo>
                  <a:lnTo>
                    <a:pt x="5548217" y="3282290"/>
                  </a:lnTo>
                  <a:lnTo>
                    <a:pt x="5547235" y="3285423"/>
                  </a:lnTo>
                  <a:lnTo>
                    <a:pt x="5547126" y="3285771"/>
                  </a:lnTo>
                  <a:lnTo>
                    <a:pt x="5548802" y="3289247"/>
                  </a:lnTo>
                  <a:lnTo>
                    <a:pt x="5559150" y="3293661"/>
                  </a:lnTo>
                  <a:lnTo>
                    <a:pt x="5562625" y="3291988"/>
                  </a:lnTo>
                  <a:lnTo>
                    <a:pt x="5565473" y="3285311"/>
                  </a:lnTo>
                  <a:lnTo>
                    <a:pt x="5563799" y="3281834"/>
                  </a:lnTo>
                  <a:close/>
                </a:path>
                <a:path w="18413730" h="10647045">
                  <a:moveTo>
                    <a:pt x="1769945" y="1659556"/>
                  </a:moveTo>
                  <a:lnTo>
                    <a:pt x="1765944" y="1660611"/>
                  </a:lnTo>
                  <a:lnTo>
                    <a:pt x="1762429" y="1667003"/>
                  </a:lnTo>
                  <a:lnTo>
                    <a:pt x="1763626" y="1670671"/>
                  </a:lnTo>
                  <a:lnTo>
                    <a:pt x="1766537" y="1673096"/>
                  </a:lnTo>
                  <a:lnTo>
                    <a:pt x="1774215" y="1676372"/>
                  </a:lnTo>
                  <a:lnTo>
                    <a:pt x="1777883" y="1675174"/>
                  </a:lnTo>
                  <a:lnTo>
                    <a:pt x="1779499" y="1672311"/>
                  </a:lnTo>
                  <a:lnTo>
                    <a:pt x="1781256" y="1669116"/>
                  </a:lnTo>
                  <a:lnTo>
                    <a:pt x="1780058" y="1665448"/>
                  </a:lnTo>
                  <a:lnTo>
                    <a:pt x="1777147" y="1663023"/>
                  </a:lnTo>
                  <a:lnTo>
                    <a:pt x="1773141" y="1661314"/>
                  </a:lnTo>
                  <a:lnTo>
                    <a:pt x="1769945" y="1659556"/>
                  </a:lnTo>
                  <a:close/>
                </a:path>
                <a:path w="18413730" h="10647045">
                  <a:moveTo>
                    <a:pt x="5645533" y="3313149"/>
                  </a:moveTo>
                  <a:lnTo>
                    <a:pt x="5634851" y="3308592"/>
                  </a:lnTo>
                  <a:lnTo>
                    <a:pt x="5631375" y="3310265"/>
                  </a:lnTo>
                  <a:lnTo>
                    <a:pt x="5629951" y="3313604"/>
                  </a:lnTo>
                  <a:lnTo>
                    <a:pt x="5629003" y="3316750"/>
                  </a:lnTo>
                  <a:lnTo>
                    <a:pt x="5630200" y="3320418"/>
                  </a:lnTo>
                  <a:lnTo>
                    <a:pt x="5640884" y="3324975"/>
                  </a:lnTo>
                  <a:lnTo>
                    <a:pt x="5644359" y="3323301"/>
                  </a:lnTo>
                  <a:lnTo>
                    <a:pt x="5647207" y="3316625"/>
                  </a:lnTo>
                  <a:lnTo>
                    <a:pt x="5645533" y="3313149"/>
                  </a:lnTo>
                  <a:close/>
                </a:path>
                <a:path w="18413730" h="10647045">
                  <a:moveTo>
                    <a:pt x="11529420" y="5820653"/>
                  </a:moveTo>
                  <a:lnTo>
                    <a:pt x="11522076" y="5817520"/>
                  </a:lnTo>
                  <a:lnTo>
                    <a:pt x="11518075" y="5818576"/>
                  </a:lnTo>
                  <a:lnTo>
                    <a:pt x="11515227" y="5825251"/>
                  </a:lnTo>
                  <a:lnTo>
                    <a:pt x="11516281" y="5829253"/>
                  </a:lnTo>
                  <a:lnTo>
                    <a:pt x="11519478" y="5831011"/>
                  </a:lnTo>
                  <a:lnTo>
                    <a:pt x="11527156" y="5834286"/>
                  </a:lnTo>
                  <a:lnTo>
                    <a:pt x="11530966" y="5832754"/>
                  </a:lnTo>
                  <a:lnTo>
                    <a:pt x="11533671" y="5826412"/>
                  </a:lnTo>
                  <a:lnTo>
                    <a:pt x="11532616" y="5822410"/>
                  </a:lnTo>
                  <a:lnTo>
                    <a:pt x="11529420" y="5820653"/>
                  </a:lnTo>
                  <a:close/>
                </a:path>
                <a:path w="18413730" h="10647045">
                  <a:moveTo>
                    <a:pt x="5727410" y="3344128"/>
                  </a:moveTo>
                  <a:lnTo>
                    <a:pt x="5716728" y="3339572"/>
                  </a:lnTo>
                  <a:lnTo>
                    <a:pt x="5713251" y="3341246"/>
                  </a:lnTo>
                  <a:lnTo>
                    <a:pt x="5711828" y="3344584"/>
                  </a:lnTo>
                  <a:lnTo>
                    <a:pt x="5710881" y="3347732"/>
                  </a:lnTo>
                  <a:lnTo>
                    <a:pt x="5712077" y="3351398"/>
                  </a:lnTo>
                  <a:lnTo>
                    <a:pt x="5722760" y="3355955"/>
                  </a:lnTo>
                  <a:lnTo>
                    <a:pt x="5726235" y="3354281"/>
                  </a:lnTo>
                  <a:lnTo>
                    <a:pt x="5729083" y="3347605"/>
                  </a:lnTo>
                  <a:lnTo>
                    <a:pt x="5727410" y="3344128"/>
                  </a:lnTo>
                  <a:close/>
                </a:path>
                <a:path w="18413730" h="10647045">
                  <a:moveTo>
                    <a:pt x="11450676" y="5782329"/>
                  </a:moveTo>
                  <a:lnTo>
                    <a:pt x="11443332" y="5779196"/>
                  </a:lnTo>
                  <a:lnTo>
                    <a:pt x="11439330" y="5780250"/>
                  </a:lnTo>
                  <a:lnTo>
                    <a:pt x="11436482" y="5786927"/>
                  </a:lnTo>
                  <a:lnTo>
                    <a:pt x="11437680" y="5790595"/>
                  </a:lnTo>
                  <a:lnTo>
                    <a:pt x="11440877" y="5792353"/>
                  </a:lnTo>
                  <a:lnTo>
                    <a:pt x="11448555" y="5795629"/>
                  </a:lnTo>
                  <a:lnTo>
                    <a:pt x="11452222" y="5794430"/>
                  </a:lnTo>
                  <a:lnTo>
                    <a:pt x="11455070" y="5787754"/>
                  </a:lnTo>
                  <a:lnTo>
                    <a:pt x="11453873" y="5784087"/>
                  </a:lnTo>
                  <a:lnTo>
                    <a:pt x="11450676" y="5782329"/>
                  </a:lnTo>
                  <a:close/>
                </a:path>
                <a:path w="18413730" h="10647045">
                  <a:moveTo>
                    <a:pt x="5809144" y="3375443"/>
                  </a:moveTo>
                  <a:lnTo>
                    <a:pt x="5798462" y="3370886"/>
                  </a:lnTo>
                  <a:lnTo>
                    <a:pt x="5794986" y="3372559"/>
                  </a:lnTo>
                  <a:lnTo>
                    <a:pt x="5793561" y="3375898"/>
                  </a:lnTo>
                  <a:lnTo>
                    <a:pt x="5792614" y="3379046"/>
                  </a:lnTo>
                  <a:lnTo>
                    <a:pt x="5793811" y="3382712"/>
                  </a:lnTo>
                  <a:lnTo>
                    <a:pt x="5804493" y="3387269"/>
                  </a:lnTo>
                  <a:lnTo>
                    <a:pt x="5807969" y="3385596"/>
                  </a:lnTo>
                  <a:lnTo>
                    <a:pt x="5810818" y="3378918"/>
                  </a:lnTo>
                  <a:lnTo>
                    <a:pt x="5809144" y="3375443"/>
                  </a:lnTo>
                  <a:close/>
                </a:path>
                <a:path w="18413730" h="10647045">
                  <a:moveTo>
                    <a:pt x="1694575" y="1615174"/>
                  </a:moveTo>
                  <a:lnTo>
                    <a:pt x="1690574" y="1616229"/>
                  </a:lnTo>
                  <a:lnTo>
                    <a:pt x="1689343" y="1618466"/>
                  </a:lnTo>
                  <a:lnTo>
                    <a:pt x="1688816" y="1619424"/>
                  </a:lnTo>
                  <a:lnTo>
                    <a:pt x="1686724" y="1622479"/>
                  </a:lnTo>
                  <a:lnTo>
                    <a:pt x="1687780" y="1626480"/>
                  </a:lnTo>
                  <a:lnTo>
                    <a:pt x="1690976" y="1628237"/>
                  </a:lnTo>
                  <a:lnTo>
                    <a:pt x="1694697" y="1630614"/>
                  </a:lnTo>
                  <a:lnTo>
                    <a:pt x="1695364" y="1630898"/>
                  </a:lnTo>
                  <a:lnTo>
                    <a:pt x="1695222" y="1631232"/>
                  </a:lnTo>
                  <a:lnTo>
                    <a:pt x="1698227" y="1632514"/>
                  </a:lnTo>
                  <a:lnTo>
                    <a:pt x="1701894" y="1631317"/>
                  </a:lnTo>
                  <a:lnTo>
                    <a:pt x="1702971" y="1629409"/>
                  </a:lnTo>
                  <a:lnTo>
                    <a:pt x="1703509" y="1628454"/>
                  </a:lnTo>
                  <a:lnTo>
                    <a:pt x="1705601" y="1625401"/>
                  </a:lnTo>
                  <a:lnTo>
                    <a:pt x="1704546" y="1621400"/>
                  </a:lnTo>
                  <a:lnTo>
                    <a:pt x="1701350" y="1619642"/>
                  </a:lnTo>
                  <a:lnTo>
                    <a:pt x="1697628" y="1617266"/>
                  </a:lnTo>
                  <a:lnTo>
                    <a:pt x="1694575" y="1615174"/>
                  </a:lnTo>
                  <a:close/>
                </a:path>
                <a:path w="18413730" h="10647045">
                  <a:moveTo>
                    <a:pt x="11374795" y="5745621"/>
                  </a:moveTo>
                  <a:lnTo>
                    <a:pt x="11364447" y="5741206"/>
                  </a:lnTo>
                  <a:lnTo>
                    <a:pt x="11360445" y="5742261"/>
                  </a:lnTo>
                  <a:lnTo>
                    <a:pt x="11357597" y="5748937"/>
                  </a:lnTo>
                  <a:lnTo>
                    <a:pt x="11358652" y="5752938"/>
                  </a:lnTo>
                  <a:lnTo>
                    <a:pt x="11369334" y="5757495"/>
                  </a:lnTo>
                  <a:lnTo>
                    <a:pt x="11373003" y="5756298"/>
                  </a:lnTo>
                  <a:lnTo>
                    <a:pt x="11375851" y="5749622"/>
                  </a:lnTo>
                  <a:lnTo>
                    <a:pt x="11374795" y="5745621"/>
                  </a:lnTo>
                  <a:close/>
                </a:path>
                <a:path w="18413730" h="10647045">
                  <a:moveTo>
                    <a:pt x="5890878" y="3406756"/>
                  </a:moveTo>
                  <a:lnTo>
                    <a:pt x="5880195" y="3402199"/>
                  </a:lnTo>
                  <a:lnTo>
                    <a:pt x="5876719" y="3403874"/>
                  </a:lnTo>
                  <a:lnTo>
                    <a:pt x="5875295" y="3407211"/>
                  </a:lnTo>
                  <a:lnTo>
                    <a:pt x="5874347" y="3410359"/>
                  </a:lnTo>
                  <a:lnTo>
                    <a:pt x="5875545" y="3414026"/>
                  </a:lnTo>
                  <a:lnTo>
                    <a:pt x="5886228" y="3418582"/>
                  </a:lnTo>
                  <a:lnTo>
                    <a:pt x="5889704" y="3416909"/>
                  </a:lnTo>
                  <a:lnTo>
                    <a:pt x="5892552" y="3410233"/>
                  </a:lnTo>
                  <a:lnTo>
                    <a:pt x="5890878" y="3406756"/>
                  </a:lnTo>
                  <a:close/>
                </a:path>
                <a:path w="18413730" h="10647045">
                  <a:moveTo>
                    <a:pt x="11295481" y="5708631"/>
                  </a:moveTo>
                  <a:lnTo>
                    <a:pt x="11285133" y="5704216"/>
                  </a:lnTo>
                  <a:lnTo>
                    <a:pt x="11281133" y="5705271"/>
                  </a:lnTo>
                  <a:lnTo>
                    <a:pt x="11279357" y="5709249"/>
                  </a:lnTo>
                  <a:lnTo>
                    <a:pt x="11277951" y="5711806"/>
                  </a:lnTo>
                  <a:lnTo>
                    <a:pt x="11279339" y="5715950"/>
                  </a:lnTo>
                  <a:lnTo>
                    <a:pt x="11290021" y="5720506"/>
                  </a:lnTo>
                  <a:lnTo>
                    <a:pt x="11293689" y="5719308"/>
                  </a:lnTo>
                  <a:lnTo>
                    <a:pt x="11295465" y="5715331"/>
                  </a:lnTo>
                  <a:lnTo>
                    <a:pt x="11296871" y="5712774"/>
                  </a:lnTo>
                  <a:lnTo>
                    <a:pt x="11295481" y="5708631"/>
                  </a:lnTo>
                  <a:close/>
                </a:path>
                <a:path w="18413730" h="10647045">
                  <a:moveTo>
                    <a:pt x="9682097" y="5020414"/>
                  </a:moveTo>
                  <a:lnTo>
                    <a:pt x="9671413" y="5015857"/>
                  </a:lnTo>
                  <a:lnTo>
                    <a:pt x="9667604" y="5017389"/>
                  </a:lnTo>
                  <a:lnTo>
                    <a:pt x="9664756" y="5024065"/>
                  </a:lnTo>
                  <a:lnTo>
                    <a:pt x="9666287" y="5027875"/>
                  </a:lnTo>
                  <a:lnTo>
                    <a:pt x="9676970" y="5032432"/>
                  </a:lnTo>
                  <a:lnTo>
                    <a:pt x="9680780" y="5030900"/>
                  </a:lnTo>
                  <a:lnTo>
                    <a:pt x="9683627" y="5024224"/>
                  </a:lnTo>
                  <a:lnTo>
                    <a:pt x="9682097" y="5020414"/>
                  </a:lnTo>
                  <a:close/>
                </a:path>
                <a:path w="18413730" h="10647045">
                  <a:moveTo>
                    <a:pt x="9601310" y="4985953"/>
                  </a:moveTo>
                  <a:lnTo>
                    <a:pt x="9590628" y="4981397"/>
                  </a:lnTo>
                  <a:lnTo>
                    <a:pt x="9586819" y="4982929"/>
                  </a:lnTo>
                  <a:lnTo>
                    <a:pt x="9583971" y="4989604"/>
                  </a:lnTo>
                  <a:lnTo>
                    <a:pt x="9585502" y="4993415"/>
                  </a:lnTo>
                  <a:lnTo>
                    <a:pt x="9596184" y="4997971"/>
                  </a:lnTo>
                  <a:lnTo>
                    <a:pt x="9599993" y="4996439"/>
                  </a:lnTo>
                  <a:lnTo>
                    <a:pt x="9602841" y="4989763"/>
                  </a:lnTo>
                  <a:lnTo>
                    <a:pt x="9601310" y="4985953"/>
                  </a:lnTo>
                  <a:close/>
                </a:path>
                <a:path w="18413730" h="10647045">
                  <a:moveTo>
                    <a:pt x="9762691" y="5054399"/>
                  </a:moveTo>
                  <a:lnTo>
                    <a:pt x="9752008" y="5049841"/>
                  </a:lnTo>
                  <a:lnTo>
                    <a:pt x="9748199" y="5051372"/>
                  </a:lnTo>
                  <a:lnTo>
                    <a:pt x="9745351" y="5058049"/>
                  </a:lnTo>
                  <a:lnTo>
                    <a:pt x="9746881" y="5061859"/>
                  </a:lnTo>
                  <a:lnTo>
                    <a:pt x="9757565" y="5066416"/>
                  </a:lnTo>
                  <a:lnTo>
                    <a:pt x="9761375" y="5064885"/>
                  </a:lnTo>
                  <a:lnTo>
                    <a:pt x="9764224" y="5058208"/>
                  </a:lnTo>
                  <a:lnTo>
                    <a:pt x="9762691" y="5054399"/>
                  </a:lnTo>
                  <a:close/>
                </a:path>
                <a:path w="18413730" h="10647045">
                  <a:moveTo>
                    <a:pt x="9520667" y="4951159"/>
                  </a:moveTo>
                  <a:lnTo>
                    <a:pt x="9509984" y="4946602"/>
                  </a:lnTo>
                  <a:lnTo>
                    <a:pt x="9506174" y="4948133"/>
                  </a:lnTo>
                  <a:lnTo>
                    <a:pt x="9503326" y="4954809"/>
                  </a:lnTo>
                  <a:lnTo>
                    <a:pt x="9504858" y="4958620"/>
                  </a:lnTo>
                  <a:lnTo>
                    <a:pt x="9515540" y="4963177"/>
                  </a:lnTo>
                  <a:lnTo>
                    <a:pt x="9519351" y="4961645"/>
                  </a:lnTo>
                  <a:lnTo>
                    <a:pt x="9522199" y="4954968"/>
                  </a:lnTo>
                  <a:lnTo>
                    <a:pt x="9520667" y="4951159"/>
                  </a:lnTo>
                  <a:close/>
                </a:path>
                <a:path w="18413730" h="10647045">
                  <a:moveTo>
                    <a:pt x="9843478" y="5088859"/>
                  </a:moveTo>
                  <a:lnTo>
                    <a:pt x="9832795" y="5084303"/>
                  </a:lnTo>
                  <a:lnTo>
                    <a:pt x="9828985" y="5085833"/>
                  </a:lnTo>
                  <a:lnTo>
                    <a:pt x="9826137" y="5092510"/>
                  </a:lnTo>
                  <a:lnTo>
                    <a:pt x="9827669" y="5096320"/>
                  </a:lnTo>
                  <a:lnTo>
                    <a:pt x="9838351" y="5100877"/>
                  </a:lnTo>
                  <a:lnTo>
                    <a:pt x="9842161" y="5099345"/>
                  </a:lnTo>
                  <a:lnTo>
                    <a:pt x="9845009" y="5092668"/>
                  </a:lnTo>
                  <a:lnTo>
                    <a:pt x="9843478" y="5088859"/>
                  </a:lnTo>
                  <a:close/>
                </a:path>
                <a:path w="18413730" h="10647045">
                  <a:moveTo>
                    <a:pt x="5972753" y="3437736"/>
                  </a:moveTo>
                  <a:lnTo>
                    <a:pt x="5969273" y="3436646"/>
                  </a:lnTo>
                  <a:lnTo>
                    <a:pt x="5961928" y="3433513"/>
                  </a:lnTo>
                  <a:lnTo>
                    <a:pt x="5958453" y="3435188"/>
                  </a:lnTo>
                  <a:lnTo>
                    <a:pt x="5957029" y="3438526"/>
                  </a:lnTo>
                  <a:lnTo>
                    <a:pt x="5956082" y="3441672"/>
                  </a:lnTo>
                  <a:lnTo>
                    <a:pt x="5957279" y="3445340"/>
                  </a:lnTo>
                  <a:lnTo>
                    <a:pt x="5967961" y="3449897"/>
                  </a:lnTo>
                  <a:lnTo>
                    <a:pt x="5971438" y="3448223"/>
                  </a:lnTo>
                  <a:lnTo>
                    <a:pt x="5974286" y="3441546"/>
                  </a:lnTo>
                  <a:lnTo>
                    <a:pt x="5972753" y="3437736"/>
                  </a:lnTo>
                  <a:close/>
                </a:path>
                <a:path w="18413730" h="10647045">
                  <a:moveTo>
                    <a:pt x="9440357" y="4916507"/>
                  </a:moveTo>
                  <a:lnTo>
                    <a:pt x="9429673" y="4911949"/>
                  </a:lnTo>
                  <a:lnTo>
                    <a:pt x="9425864" y="4913482"/>
                  </a:lnTo>
                  <a:lnTo>
                    <a:pt x="9423016" y="4920157"/>
                  </a:lnTo>
                  <a:lnTo>
                    <a:pt x="9424547" y="4923967"/>
                  </a:lnTo>
                  <a:lnTo>
                    <a:pt x="9435230" y="4928524"/>
                  </a:lnTo>
                  <a:lnTo>
                    <a:pt x="9439041" y="4926993"/>
                  </a:lnTo>
                  <a:lnTo>
                    <a:pt x="9441888" y="4920317"/>
                  </a:lnTo>
                  <a:lnTo>
                    <a:pt x="9440357" y="4916507"/>
                  </a:lnTo>
                  <a:close/>
                </a:path>
                <a:path w="18413730" h="10647045">
                  <a:moveTo>
                    <a:pt x="9924406" y="5122986"/>
                  </a:moveTo>
                  <a:lnTo>
                    <a:pt x="9917062" y="5119853"/>
                  </a:lnTo>
                  <a:lnTo>
                    <a:pt x="9911935" y="5131871"/>
                  </a:lnTo>
                  <a:lnTo>
                    <a:pt x="9919280" y="5135004"/>
                  </a:lnTo>
                  <a:lnTo>
                    <a:pt x="9923089" y="5133472"/>
                  </a:lnTo>
                  <a:lnTo>
                    <a:pt x="9925937" y="5126796"/>
                  </a:lnTo>
                  <a:lnTo>
                    <a:pt x="9924406" y="5122986"/>
                  </a:lnTo>
                  <a:close/>
                </a:path>
                <a:path w="18413730" h="10647045">
                  <a:moveTo>
                    <a:pt x="9359713" y="4881712"/>
                  </a:moveTo>
                  <a:lnTo>
                    <a:pt x="9349031" y="4877155"/>
                  </a:lnTo>
                  <a:lnTo>
                    <a:pt x="9345221" y="4878687"/>
                  </a:lnTo>
                  <a:lnTo>
                    <a:pt x="9342373" y="4885364"/>
                  </a:lnTo>
                  <a:lnTo>
                    <a:pt x="9343904" y="4889173"/>
                  </a:lnTo>
                  <a:lnTo>
                    <a:pt x="9354586" y="4893730"/>
                  </a:lnTo>
                  <a:lnTo>
                    <a:pt x="9358395" y="4892199"/>
                  </a:lnTo>
                  <a:lnTo>
                    <a:pt x="9361243" y="4885522"/>
                  </a:lnTo>
                  <a:lnTo>
                    <a:pt x="9359713" y="4881712"/>
                  </a:lnTo>
                  <a:close/>
                </a:path>
                <a:path w="18413730" h="10647045">
                  <a:moveTo>
                    <a:pt x="10005001" y="5156971"/>
                  </a:moveTo>
                  <a:lnTo>
                    <a:pt x="9994317" y="5152413"/>
                  </a:lnTo>
                  <a:lnTo>
                    <a:pt x="9990508" y="5153946"/>
                  </a:lnTo>
                  <a:lnTo>
                    <a:pt x="9987660" y="5160622"/>
                  </a:lnTo>
                  <a:lnTo>
                    <a:pt x="9989191" y="5164431"/>
                  </a:lnTo>
                  <a:lnTo>
                    <a:pt x="9999875" y="5168988"/>
                  </a:lnTo>
                  <a:lnTo>
                    <a:pt x="10003683" y="5167457"/>
                  </a:lnTo>
                  <a:lnTo>
                    <a:pt x="10006532" y="5160781"/>
                  </a:lnTo>
                  <a:lnTo>
                    <a:pt x="10005001" y="5156971"/>
                  </a:lnTo>
                  <a:close/>
                </a:path>
                <a:path w="18413730" h="10647045">
                  <a:moveTo>
                    <a:pt x="10085928" y="5191097"/>
                  </a:moveTo>
                  <a:lnTo>
                    <a:pt x="10075246" y="5186540"/>
                  </a:lnTo>
                  <a:lnTo>
                    <a:pt x="10071437" y="5188072"/>
                  </a:lnTo>
                  <a:lnTo>
                    <a:pt x="10068589" y="5194748"/>
                  </a:lnTo>
                  <a:lnTo>
                    <a:pt x="10070120" y="5198558"/>
                  </a:lnTo>
                  <a:lnTo>
                    <a:pt x="10080802" y="5203115"/>
                  </a:lnTo>
                  <a:lnTo>
                    <a:pt x="10084613" y="5201583"/>
                  </a:lnTo>
                  <a:lnTo>
                    <a:pt x="10087460" y="5194907"/>
                  </a:lnTo>
                  <a:lnTo>
                    <a:pt x="10085928" y="5191097"/>
                  </a:lnTo>
                  <a:close/>
                </a:path>
                <a:path w="18413730" h="10647045">
                  <a:moveTo>
                    <a:pt x="9279070" y="4846918"/>
                  </a:moveTo>
                  <a:lnTo>
                    <a:pt x="9268387" y="4842361"/>
                  </a:lnTo>
                  <a:lnTo>
                    <a:pt x="9264576" y="4843892"/>
                  </a:lnTo>
                  <a:lnTo>
                    <a:pt x="9261729" y="4850568"/>
                  </a:lnTo>
                  <a:lnTo>
                    <a:pt x="9263260" y="4854378"/>
                  </a:lnTo>
                  <a:lnTo>
                    <a:pt x="9273944" y="4858936"/>
                  </a:lnTo>
                  <a:lnTo>
                    <a:pt x="9277753" y="4857403"/>
                  </a:lnTo>
                  <a:lnTo>
                    <a:pt x="9280601" y="4850728"/>
                  </a:lnTo>
                  <a:lnTo>
                    <a:pt x="9279070" y="4846918"/>
                  </a:lnTo>
                  <a:close/>
                </a:path>
                <a:path w="18413730" h="10647045">
                  <a:moveTo>
                    <a:pt x="10166858" y="5225224"/>
                  </a:moveTo>
                  <a:lnTo>
                    <a:pt x="10156175" y="5220667"/>
                  </a:lnTo>
                  <a:lnTo>
                    <a:pt x="10152365" y="5222199"/>
                  </a:lnTo>
                  <a:lnTo>
                    <a:pt x="10149517" y="5228876"/>
                  </a:lnTo>
                  <a:lnTo>
                    <a:pt x="10151048" y="5232685"/>
                  </a:lnTo>
                  <a:lnTo>
                    <a:pt x="10161732" y="5237242"/>
                  </a:lnTo>
                  <a:lnTo>
                    <a:pt x="10165541" y="5235711"/>
                  </a:lnTo>
                  <a:lnTo>
                    <a:pt x="10168389" y="5229034"/>
                  </a:lnTo>
                  <a:lnTo>
                    <a:pt x="10166858" y="5225224"/>
                  </a:lnTo>
                  <a:close/>
                </a:path>
                <a:path w="18413730" h="10647045">
                  <a:moveTo>
                    <a:pt x="9198903" y="4811932"/>
                  </a:moveTo>
                  <a:lnTo>
                    <a:pt x="9188219" y="4807375"/>
                  </a:lnTo>
                  <a:lnTo>
                    <a:pt x="9184409" y="4808906"/>
                  </a:lnTo>
                  <a:lnTo>
                    <a:pt x="9181561" y="4815582"/>
                  </a:lnTo>
                  <a:lnTo>
                    <a:pt x="9183093" y="4819392"/>
                  </a:lnTo>
                  <a:lnTo>
                    <a:pt x="9193776" y="4823950"/>
                  </a:lnTo>
                  <a:lnTo>
                    <a:pt x="9197586" y="4822417"/>
                  </a:lnTo>
                  <a:lnTo>
                    <a:pt x="9200433" y="4815742"/>
                  </a:lnTo>
                  <a:lnTo>
                    <a:pt x="9198903" y="4811932"/>
                  </a:lnTo>
                  <a:close/>
                </a:path>
                <a:path w="18413730" h="10647045">
                  <a:moveTo>
                    <a:pt x="11205201" y="5667752"/>
                  </a:moveTo>
                  <a:lnTo>
                    <a:pt x="11201392" y="5669285"/>
                  </a:lnTo>
                  <a:lnTo>
                    <a:pt x="11199789" y="5672940"/>
                  </a:lnTo>
                  <a:lnTo>
                    <a:pt x="11198353" y="5675484"/>
                  </a:lnTo>
                  <a:lnTo>
                    <a:pt x="11199741" y="5679628"/>
                  </a:lnTo>
                  <a:lnTo>
                    <a:pt x="11210424" y="5684185"/>
                  </a:lnTo>
                  <a:lnTo>
                    <a:pt x="11214091" y="5682988"/>
                  </a:lnTo>
                  <a:lnTo>
                    <a:pt x="11215695" y="5679331"/>
                  </a:lnTo>
                  <a:lnTo>
                    <a:pt x="11217130" y="5676787"/>
                  </a:lnTo>
                  <a:lnTo>
                    <a:pt x="11215741" y="5672643"/>
                  </a:lnTo>
                  <a:lnTo>
                    <a:pt x="11208398" y="5669511"/>
                  </a:lnTo>
                  <a:lnTo>
                    <a:pt x="11205201" y="5667752"/>
                  </a:lnTo>
                  <a:close/>
                </a:path>
                <a:path w="18413730" h="10647045">
                  <a:moveTo>
                    <a:pt x="10247928" y="5259017"/>
                  </a:moveTo>
                  <a:lnTo>
                    <a:pt x="10240585" y="5255884"/>
                  </a:lnTo>
                  <a:lnTo>
                    <a:pt x="10235458" y="5267902"/>
                  </a:lnTo>
                  <a:lnTo>
                    <a:pt x="10242802" y="5271035"/>
                  </a:lnTo>
                  <a:lnTo>
                    <a:pt x="10246612" y="5269503"/>
                  </a:lnTo>
                  <a:lnTo>
                    <a:pt x="10249460" y="5262827"/>
                  </a:lnTo>
                  <a:lnTo>
                    <a:pt x="10247928" y="5259017"/>
                  </a:lnTo>
                  <a:close/>
                </a:path>
                <a:path w="18413730" h="10647045">
                  <a:moveTo>
                    <a:pt x="9118400" y="4776803"/>
                  </a:moveTo>
                  <a:lnTo>
                    <a:pt x="9107718" y="4772246"/>
                  </a:lnTo>
                  <a:lnTo>
                    <a:pt x="9103909" y="4773778"/>
                  </a:lnTo>
                  <a:lnTo>
                    <a:pt x="9101060" y="4780455"/>
                  </a:lnTo>
                  <a:lnTo>
                    <a:pt x="9102592" y="4784264"/>
                  </a:lnTo>
                  <a:lnTo>
                    <a:pt x="9113274" y="4788821"/>
                  </a:lnTo>
                  <a:lnTo>
                    <a:pt x="9117084" y="4787290"/>
                  </a:lnTo>
                  <a:lnTo>
                    <a:pt x="9119932" y="4780613"/>
                  </a:lnTo>
                  <a:lnTo>
                    <a:pt x="9118400" y="4776803"/>
                  </a:lnTo>
                  <a:close/>
                </a:path>
                <a:path w="18413730" h="10647045">
                  <a:moveTo>
                    <a:pt x="10328523" y="5293001"/>
                  </a:moveTo>
                  <a:lnTo>
                    <a:pt x="10317841" y="5288444"/>
                  </a:lnTo>
                  <a:lnTo>
                    <a:pt x="10314031" y="5289977"/>
                  </a:lnTo>
                  <a:lnTo>
                    <a:pt x="10311183" y="5296653"/>
                  </a:lnTo>
                  <a:lnTo>
                    <a:pt x="10312714" y="5300462"/>
                  </a:lnTo>
                  <a:lnTo>
                    <a:pt x="10323396" y="5305019"/>
                  </a:lnTo>
                  <a:lnTo>
                    <a:pt x="10327207" y="5303488"/>
                  </a:lnTo>
                  <a:lnTo>
                    <a:pt x="10330055" y="5296812"/>
                  </a:lnTo>
                  <a:lnTo>
                    <a:pt x="10328523" y="5293001"/>
                  </a:lnTo>
                  <a:close/>
                </a:path>
                <a:path w="18413730" h="10647045">
                  <a:moveTo>
                    <a:pt x="6054345" y="3469383"/>
                  </a:moveTo>
                  <a:lnTo>
                    <a:pt x="6043663" y="3464827"/>
                  </a:lnTo>
                  <a:lnTo>
                    <a:pt x="6040187" y="3466501"/>
                  </a:lnTo>
                  <a:lnTo>
                    <a:pt x="6038763" y="3469839"/>
                  </a:lnTo>
                  <a:lnTo>
                    <a:pt x="6037815" y="3472986"/>
                  </a:lnTo>
                  <a:lnTo>
                    <a:pt x="6039013" y="3476653"/>
                  </a:lnTo>
                  <a:lnTo>
                    <a:pt x="6049695" y="3481210"/>
                  </a:lnTo>
                  <a:lnTo>
                    <a:pt x="6053172" y="3479537"/>
                  </a:lnTo>
                  <a:lnTo>
                    <a:pt x="6056020" y="3472860"/>
                  </a:lnTo>
                  <a:lnTo>
                    <a:pt x="6054345" y="3469383"/>
                  </a:lnTo>
                  <a:close/>
                </a:path>
                <a:path w="18413730" h="10647045">
                  <a:moveTo>
                    <a:pt x="10409595" y="5326794"/>
                  </a:moveTo>
                  <a:lnTo>
                    <a:pt x="10398912" y="5322237"/>
                  </a:lnTo>
                  <a:lnTo>
                    <a:pt x="10395101" y="5323769"/>
                  </a:lnTo>
                  <a:lnTo>
                    <a:pt x="10392253" y="5330446"/>
                  </a:lnTo>
                  <a:lnTo>
                    <a:pt x="10393785" y="5334255"/>
                  </a:lnTo>
                  <a:lnTo>
                    <a:pt x="10404469" y="5338812"/>
                  </a:lnTo>
                  <a:lnTo>
                    <a:pt x="10408278" y="5337281"/>
                  </a:lnTo>
                  <a:lnTo>
                    <a:pt x="10411126" y="5330605"/>
                  </a:lnTo>
                  <a:lnTo>
                    <a:pt x="10409595" y="5326794"/>
                  </a:lnTo>
                  <a:close/>
                </a:path>
                <a:path w="18413730" h="10647045">
                  <a:moveTo>
                    <a:pt x="9037900" y="4741675"/>
                  </a:moveTo>
                  <a:lnTo>
                    <a:pt x="9027217" y="4737117"/>
                  </a:lnTo>
                  <a:lnTo>
                    <a:pt x="9023407" y="4738650"/>
                  </a:lnTo>
                  <a:lnTo>
                    <a:pt x="9020559" y="4745326"/>
                  </a:lnTo>
                  <a:lnTo>
                    <a:pt x="9022090" y="4749135"/>
                  </a:lnTo>
                  <a:lnTo>
                    <a:pt x="9032774" y="4753693"/>
                  </a:lnTo>
                  <a:lnTo>
                    <a:pt x="9036583" y="4752161"/>
                  </a:lnTo>
                  <a:lnTo>
                    <a:pt x="9039431" y="4745485"/>
                  </a:lnTo>
                  <a:lnTo>
                    <a:pt x="9037900" y="4741675"/>
                  </a:lnTo>
                  <a:close/>
                </a:path>
                <a:path w="18413730" h="10647045">
                  <a:moveTo>
                    <a:pt x="11135334" y="5636371"/>
                  </a:moveTo>
                  <a:lnTo>
                    <a:pt x="11124652" y="5631814"/>
                  </a:lnTo>
                  <a:lnTo>
                    <a:pt x="11120841" y="5633346"/>
                  </a:lnTo>
                  <a:lnTo>
                    <a:pt x="11117993" y="5640023"/>
                  </a:lnTo>
                  <a:lnTo>
                    <a:pt x="11119526" y="5643832"/>
                  </a:lnTo>
                  <a:lnTo>
                    <a:pt x="11130208" y="5648389"/>
                  </a:lnTo>
                  <a:lnTo>
                    <a:pt x="11134017" y="5646858"/>
                  </a:lnTo>
                  <a:lnTo>
                    <a:pt x="11136865" y="5640181"/>
                  </a:lnTo>
                  <a:lnTo>
                    <a:pt x="11135334" y="5636371"/>
                  </a:lnTo>
                  <a:close/>
                </a:path>
                <a:path w="18413730" h="10647045">
                  <a:moveTo>
                    <a:pt x="10490665" y="5360587"/>
                  </a:moveTo>
                  <a:lnTo>
                    <a:pt x="10483321" y="5357454"/>
                  </a:lnTo>
                  <a:lnTo>
                    <a:pt x="10478194" y="5369472"/>
                  </a:lnTo>
                  <a:lnTo>
                    <a:pt x="10485539" y="5372605"/>
                  </a:lnTo>
                  <a:lnTo>
                    <a:pt x="10489348" y="5371074"/>
                  </a:lnTo>
                  <a:lnTo>
                    <a:pt x="10492196" y="5364397"/>
                  </a:lnTo>
                  <a:lnTo>
                    <a:pt x="10490665" y="5360587"/>
                  </a:lnTo>
                  <a:close/>
                </a:path>
                <a:path w="18413730" h="10647045">
                  <a:moveTo>
                    <a:pt x="8957875" y="4706355"/>
                  </a:moveTo>
                  <a:lnTo>
                    <a:pt x="8947192" y="4701797"/>
                  </a:lnTo>
                  <a:lnTo>
                    <a:pt x="8943382" y="4703330"/>
                  </a:lnTo>
                  <a:lnTo>
                    <a:pt x="8940534" y="4710006"/>
                  </a:lnTo>
                  <a:lnTo>
                    <a:pt x="8942065" y="4713815"/>
                  </a:lnTo>
                  <a:lnTo>
                    <a:pt x="8952749" y="4718373"/>
                  </a:lnTo>
                  <a:lnTo>
                    <a:pt x="8956558" y="4716842"/>
                  </a:lnTo>
                  <a:lnTo>
                    <a:pt x="8959406" y="4710165"/>
                  </a:lnTo>
                  <a:lnTo>
                    <a:pt x="8957875" y="4706355"/>
                  </a:lnTo>
                  <a:close/>
                </a:path>
                <a:path w="18413730" h="10647045">
                  <a:moveTo>
                    <a:pt x="10571260" y="5394571"/>
                  </a:moveTo>
                  <a:lnTo>
                    <a:pt x="10560578" y="5390015"/>
                  </a:lnTo>
                  <a:lnTo>
                    <a:pt x="10556768" y="5391547"/>
                  </a:lnTo>
                  <a:lnTo>
                    <a:pt x="10553920" y="5398224"/>
                  </a:lnTo>
                  <a:lnTo>
                    <a:pt x="10555451" y="5402032"/>
                  </a:lnTo>
                  <a:lnTo>
                    <a:pt x="10566133" y="5406589"/>
                  </a:lnTo>
                  <a:lnTo>
                    <a:pt x="10569942" y="5405058"/>
                  </a:lnTo>
                  <a:lnTo>
                    <a:pt x="10572790" y="5398381"/>
                  </a:lnTo>
                  <a:lnTo>
                    <a:pt x="10571260" y="5394571"/>
                  </a:lnTo>
                  <a:close/>
                </a:path>
                <a:path w="18413730" h="10647045">
                  <a:moveTo>
                    <a:pt x="11055309" y="5601051"/>
                  </a:moveTo>
                  <a:lnTo>
                    <a:pt x="11044627" y="5596494"/>
                  </a:lnTo>
                  <a:lnTo>
                    <a:pt x="11040816" y="5598026"/>
                  </a:lnTo>
                  <a:lnTo>
                    <a:pt x="11037968" y="5604703"/>
                  </a:lnTo>
                  <a:lnTo>
                    <a:pt x="11039501" y="5608512"/>
                  </a:lnTo>
                  <a:lnTo>
                    <a:pt x="11050183" y="5613069"/>
                  </a:lnTo>
                  <a:lnTo>
                    <a:pt x="11053992" y="5611538"/>
                  </a:lnTo>
                  <a:lnTo>
                    <a:pt x="11056840" y="5604861"/>
                  </a:lnTo>
                  <a:lnTo>
                    <a:pt x="11055309" y="5601051"/>
                  </a:lnTo>
                  <a:close/>
                </a:path>
                <a:path w="18413730" h="10647045">
                  <a:moveTo>
                    <a:pt x="10652330" y="5428365"/>
                  </a:moveTo>
                  <a:lnTo>
                    <a:pt x="10641648" y="5423809"/>
                  </a:lnTo>
                  <a:lnTo>
                    <a:pt x="10637838" y="5425339"/>
                  </a:lnTo>
                  <a:lnTo>
                    <a:pt x="10634990" y="5432016"/>
                  </a:lnTo>
                  <a:lnTo>
                    <a:pt x="10636522" y="5435827"/>
                  </a:lnTo>
                  <a:lnTo>
                    <a:pt x="10647204" y="5440383"/>
                  </a:lnTo>
                  <a:lnTo>
                    <a:pt x="10651015" y="5438852"/>
                  </a:lnTo>
                  <a:lnTo>
                    <a:pt x="10653863" y="5432175"/>
                  </a:lnTo>
                  <a:lnTo>
                    <a:pt x="10652330" y="5428365"/>
                  </a:lnTo>
                  <a:close/>
                </a:path>
                <a:path w="18413730" h="10647045">
                  <a:moveTo>
                    <a:pt x="10974807" y="5565924"/>
                  </a:moveTo>
                  <a:lnTo>
                    <a:pt x="10964124" y="5561366"/>
                  </a:lnTo>
                  <a:lnTo>
                    <a:pt x="10960315" y="5562897"/>
                  </a:lnTo>
                  <a:lnTo>
                    <a:pt x="10957467" y="5569574"/>
                  </a:lnTo>
                  <a:lnTo>
                    <a:pt x="10958998" y="5573384"/>
                  </a:lnTo>
                  <a:lnTo>
                    <a:pt x="10969681" y="5577941"/>
                  </a:lnTo>
                  <a:lnTo>
                    <a:pt x="10973492" y="5576410"/>
                  </a:lnTo>
                  <a:lnTo>
                    <a:pt x="10976340" y="5569733"/>
                  </a:lnTo>
                  <a:lnTo>
                    <a:pt x="10974807" y="5565924"/>
                  </a:lnTo>
                  <a:close/>
                </a:path>
                <a:path w="18413730" h="10647045">
                  <a:moveTo>
                    <a:pt x="10733260" y="5462491"/>
                  </a:moveTo>
                  <a:lnTo>
                    <a:pt x="10722577" y="5457934"/>
                  </a:lnTo>
                  <a:lnTo>
                    <a:pt x="10718767" y="5459466"/>
                  </a:lnTo>
                  <a:lnTo>
                    <a:pt x="10715919" y="5466143"/>
                  </a:lnTo>
                  <a:lnTo>
                    <a:pt x="10717451" y="5469952"/>
                  </a:lnTo>
                  <a:lnTo>
                    <a:pt x="10728133" y="5474509"/>
                  </a:lnTo>
                  <a:lnTo>
                    <a:pt x="10731942" y="5472978"/>
                  </a:lnTo>
                  <a:lnTo>
                    <a:pt x="10734790" y="5466301"/>
                  </a:lnTo>
                  <a:lnTo>
                    <a:pt x="10733260" y="5462491"/>
                  </a:lnTo>
                  <a:close/>
                </a:path>
                <a:path w="18413730" h="10647045">
                  <a:moveTo>
                    <a:pt x="10894498" y="5531270"/>
                  </a:moveTo>
                  <a:lnTo>
                    <a:pt x="10883815" y="5526713"/>
                  </a:lnTo>
                  <a:lnTo>
                    <a:pt x="10880005" y="5528245"/>
                  </a:lnTo>
                  <a:lnTo>
                    <a:pt x="10877157" y="5534922"/>
                  </a:lnTo>
                  <a:lnTo>
                    <a:pt x="10878688" y="5538731"/>
                  </a:lnTo>
                  <a:lnTo>
                    <a:pt x="10889372" y="5543288"/>
                  </a:lnTo>
                  <a:lnTo>
                    <a:pt x="10893182" y="5541757"/>
                  </a:lnTo>
                  <a:lnTo>
                    <a:pt x="10896030" y="5535081"/>
                  </a:lnTo>
                  <a:lnTo>
                    <a:pt x="10894498" y="5531270"/>
                  </a:lnTo>
                  <a:close/>
                </a:path>
                <a:path w="18413730" h="10647045">
                  <a:moveTo>
                    <a:pt x="10813712" y="5496809"/>
                  </a:moveTo>
                  <a:lnTo>
                    <a:pt x="10803030" y="5492253"/>
                  </a:lnTo>
                  <a:lnTo>
                    <a:pt x="10799220" y="5493785"/>
                  </a:lnTo>
                  <a:lnTo>
                    <a:pt x="10796372" y="5500462"/>
                  </a:lnTo>
                  <a:lnTo>
                    <a:pt x="10797903" y="5504271"/>
                  </a:lnTo>
                  <a:lnTo>
                    <a:pt x="10808585" y="5508827"/>
                  </a:lnTo>
                  <a:lnTo>
                    <a:pt x="10812394" y="5507296"/>
                  </a:lnTo>
                  <a:lnTo>
                    <a:pt x="10815242" y="5500620"/>
                  </a:lnTo>
                  <a:lnTo>
                    <a:pt x="10813712" y="5496809"/>
                  </a:lnTo>
                  <a:close/>
                </a:path>
                <a:path w="18413730" h="10647045">
                  <a:moveTo>
                    <a:pt x="8877515" y="4670892"/>
                  </a:moveTo>
                  <a:lnTo>
                    <a:pt x="8866833" y="4666335"/>
                  </a:lnTo>
                  <a:lnTo>
                    <a:pt x="8863023" y="4667867"/>
                  </a:lnTo>
                  <a:lnTo>
                    <a:pt x="8860175" y="4674544"/>
                  </a:lnTo>
                  <a:lnTo>
                    <a:pt x="8861706" y="4678353"/>
                  </a:lnTo>
                  <a:lnTo>
                    <a:pt x="8872389" y="4682910"/>
                  </a:lnTo>
                  <a:lnTo>
                    <a:pt x="8876199" y="4681379"/>
                  </a:lnTo>
                  <a:lnTo>
                    <a:pt x="8879047" y="4674702"/>
                  </a:lnTo>
                  <a:lnTo>
                    <a:pt x="8877515" y="4670892"/>
                  </a:lnTo>
                  <a:close/>
                </a:path>
                <a:path w="18413730" h="10647045">
                  <a:moveTo>
                    <a:pt x="6135937" y="3501032"/>
                  </a:moveTo>
                  <a:lnTo>
                    <a:pt x="6125254" y="3496475"/>
                  </a:lnTo>
                  <a:lnTo>
                    <a:pt x="6121778" y="3498150"/>
                  </a:lnTo>
                  <a:lnTo>
                    <a:pt x="6120355" y="3501487"/>
                  </a:lnTo>
                  <a:lnTo>
                    <a:pt x="6119407" y="3504635"/>
                  </a:lnTo>
                  <a:lnTo>
                    <a:pt x="6120604" y="3508302"/>
                  </a:lnTo>
                  <a:lnTo>
                    <a:pt x="6131287" y="3512858"/>
                  </a:lnTo>
                  <a:lnTo>
                    <a:pt x="6134761" y="3511184"/>
                  </a:lnTo>
                  <a:lnTo>
                    <a:pt x="6137610" y="3504507"/>
                  </a:lnTo>
                  <a:lnTo>
                    <a:pt x="6135937" y="3501032"/>
                  </a:lnTo>
                  <a:close/>
                </a:path>
                <a:path w="18413730" h="10647045">
                  <a:moveTo>
                    <a:pt x="8797299" y="4635097"/>
                  </a:moveTo>
                  <a:lnTo>
                    <a:pt x="8786616" y="4630540"/>
                  </a:lnTo>
                  <a:lnTo>
                    <a:pt x="8782807" y="4632071"/>
                  </a:lnTo>
                  <a:lnTo>
                    <a:pt x="8779959" y="4638748"/>
                  </a:lnTo>
                  <a:lnTo>
                    <a:pt x="8781489" y="4642558"/>
                  </a:lnTo>
                  <a:lnTo>
                    <a:pt x="8792173" y="4647115"/>
                  </a:lnTo>
                  <a:lnTo>
                    <a:pt x="8795982" y="4645583"/>
                  </a:lnTo>
                  <a:lnTo>
                    <a:pt x="8798830" y="4638906"/>
                  </a:lnTo>
                  <a:lnTo>
                    <a:pt x="8797299" y="4635097"/>
                  </a:lnTo>
                  <a:close/>
                </a:path>
                <a:path w="18413730" h="10647045">
                  <a:moveTo>
                    <a:pt x="8717464" y="4600253"/>
                  </a:moveTo>
                  <a:lnTo>
                    <a:pt x="8706782" y="4595696"/>
                  </a:lnTo>
                  <a:lnTo>
                    <a:pt x="8703116" y="4596893"/>
                  </a:lnTo>
                  <a:lnTo>
                    <a:pt x="8701515" y="4600552"/>
                  </a:lnTo>
                  <a:lnTo>
                    <a:pt x="8699934" y="4603428"/>
                  </a:lnTo>
                  <a:lnTo>
                    <a:pt x="8701464" y="4607238"/>
                  </a:lnTo>
                  <a:lnTo>
                    <a:pt x="8712148" y="4611795"/>
                  </a:lnTo>
                  <a:lnTo>
                    <a:pt x="8715814" y="4610598"/>
                  </a:lnTo>
                  <a:lnTo>
                    <a:pt x="8717414" y="4606939"/>
                  </a:lnTo>
                  <a:lnTo>
                    <a:pt x="8718997" y="4604062"/>
                  </a:lnTo>
                  <a:lnTo>
                    <a:pt x="8717464" y="4600253"/>
                  </a:lnTo>
                  <a:close/>
                </a:path>
                <a:path w="18413730" h="10647045">
                  <a:moveTo>
                    <a:pt x="1619205" y="1570791"/>
                  </a:moveTo>
                  <a:lnTo>
                    <a:pt x="1615346" y="1571513"/>
                  </a:lnTo>
                  <a:lnTo>
                    <a:pt x="1612358" y="1576946"/>
                  </a:lnTo>
                  <a:lnTo>
                    <a:pt x="1611830" y="1577905"/>
                  </a:lnTo>
                  <a:lnTo>
                    <a:pt x="1612552" y="1581765"/>
                  </a:lnTo>
                  <a:lnTo>
                    <a:pt x="1615747" y="1583523"/>
                  </a:lnTo>
                  <a:lnTo>
                    <a:pt x="1619469" y="1585898"/>
                  </a:lnTo>
                  <a:lnTo>
                    <a:pt x="1623141" y="1587464"/>
                  </a:lnTo>
                  <a:lnTo>
                    <a:pt x="1626666" y="1586600"/>
                  </a:lnTo>
                  <a:lnTo>
                    <a:pt x="1627743" y="1584693"/>
                  </a:lnTo>
                  <a:lnTo>
                    <a:pt x="1630039" y="1580542"/>
                  </a:lnTo>
                  <a:lnTo>
                    <a:pt x="1629318" y="1576684"/>
                  </a:lnTo>
                  <a:lnTo>
                    <a:pt x="1626122" y="1574926"/>
                  </a:lnTo>
                  <a:lnTo>
                    <a:pt x="1622401" y="1572549"/>
                  </a:lnTo>
                  <a:lnTo>
                    <a:pt x="1619205" y="1570791"/>
                  </a:lnTo>
                  <a:close/>
                </a:path>
                <a:path w="18413730" h="10647045">
                  <a:moveTo>
                    <a:pt x="6217529" y="3532679"/>
                  </a:moveTo>
                  <a:lnTo>
                    <a:pt x="6206846" y="3528122"/>
                  </a:lnTo>
                  <a:lnTo>
                    <a:pt x="6203370" y="3529796"/>
                  </a:lnTo>
                  <a:lnTo>
                    <a:pt x="6201946" y="3533134"/>
                  </a:lnTo>
                  <a:lnTo>
                    <a:pt x="6200998" y="3536282"/>
                  </a:lnTo>
                  <a:lnTo>
                    <a:pt x="6202196" y="3539950"/>
                  </a:lnTo>
                  <a:lnTo>
                    <a:pt x="6212878" y="3544507"/>
                  </a:lnTo>
                  <a:lnTo>
                    <a:pt x="6216353" y="3542832"/>
                  </a:lnTo>
                  <a:lnTo>
                    <a:pt x="6219202" y="3536154"/>
                  </a:lnTo>
                  <a:lnTo>
                    <a:pt x="6217529" y="3532679"/>
                  </a:lnTo>
                  <a:close/>
                </a:path>
                <a:path w="18413730" h="10647045">
                  <a:moveTo>
                    <a:pt x="8626852" y="4559233"/>
                  </a:moveTo>
                  <a:lnTo>
                    <a:pt x="8623041" y="4560764"/>
                  </a:lnTo>
                  <a:lnTo>
                    <a:pt x="8621438" y="4564420"/>
                  </a:lnTo>
                  <a:lnTo>
                    <a:pt x="8620001" y="4566965"/>
                  </a:lnTo>
                  <a:lnTo>
                    <a:pt x="8621391" y="4571109"/>
                  </a:lnTo>
                  <a:lnTo>
                    <a:pt x="8632073" y="4575666"/>
                  </a:lnTo>
                  <a:lnTo>
                    <a:pt x="8635740" y="4574468"/>
                  </a:lnTo>
                  <a:lnTo>
                    <a:pt x="8637340" y="4570809"/>
                  </a:lnTo>
                  <a:lnTo>
                    <a:pt x="8638922" y="4567933"/>
                  </a:lnTo>
                  <a:lnTo>
                    <a:pt x="8637391" y="4564123"/>
                  </a:lnTo>
                  <a:lnTo>
                    <a:pt x="8630047" y="4560990"/>
                  </a:lnTo>
                  <a:lnTo>
                    <a:pt x="8626852" y="4559233"/>
                  </a:lnTo>
                  <a:close/>
                </a:path>
                <a:path w="18413730" h="10647045">
                  <a:moveTo>
                    <a:pt x="8546634" y="4523437"/>
                  </a:moveTo>
                  <a:lnTo>
                    <a:pt x="8543016" y="4525444"/>
                  </a:lnTo>
                  <a:lnTo>
                    <a:pt x="8539786" y="4531169"/>
                  </a:lnTo>
                  <a:lnTo>
                    <a:pt x="8541174" y="4535313"/>
                  </a:lnTo>
                  <a:lnTo>
                    <a:pt x="8551857" y="4539870"/>
                  </a:lnTo>
                  <a:lnTo>
                    <a:pt x="8555524" y="4538672"/>
                  </a:lnTo>
                  <a:lnTo>
                    <a:pt x="8556948" y="4535333"/>
                  </a:lnTo>
                  <a:lnTo>
                    <a:pt x="8558564" y="4532471"/>
                  </a:lnTo>
                  <a:lnTo>
                    <a:pt x="8557174" y="4528328"/>
                  </a:lnTo>
                  <a:lnTo>
                    <a:pt x="8549830" y="4525195"/>
                  </a:lnTo>
                  <a:lnTo>
                    <a:pt x="8546634" y="4523437"/>
                  </a:lnTo>
                  <a:close/>
                </a:path>
                <a:path w="18413730" h="10647045">
                  <a:moveTo>
                    <a:pt x="6299454" y="3564470"/>
                  </a:moveTo>
                  <a:lnTo>
                    <a:pt x="6288771" y="3559913"/>
                  </a:lnTo>
                  <a:lnTo>
                    <a:pt x="6285295" y="3561586"/>
                  </a:lnTo>
                  <a:lnTo>
                    <a:pt x="6283871" y="3564925"/>
                  </a:lnTo>
                  <a:lnTo>
                    <a:pt x="6282923" y="3568071"/>
                  </a:lnTo>
                  <a:lnTo>
                    <a:pt x="6284121" y="3571739"/>
                  </a:lnTo>
                  <a:lnTo>
                    <a:pt x="6294803" y="3576296"/>
                  </a:lnTo>
                  <a:lnTo>
                    <a:pt x="6298280" y="3574622"/>
                  </a:lnTo>
                  <a:lnTo>
                    <a:pt x="6301128" y="3567945"/>
                  </a:lnTo>
                  <a:lnTo>
                    <a:pt x="6299454" y="3564470"/>
                  </a:lnTo>
                  <a:close/>
                </a:path>
                <a:path w="18413730" h="10647045">
                  <a:moveTo>
                    <a:pt x="8477434" y="4492340"/>
                  </a:moveTo>
                  <a:lnTo>
                    <a:pt x="8466751" y="4487783"/>
                  </a:lnTo>
                  <a:lnTo>
                    <a:pt x="8463084" y="4488980"/>
                  </a:lnTo>
                  <a:lnTo>
                    <a:pt x="8461480" y="4492637"/>
                  </a:lnTo>
                  <a:lnTo>
                    <a:pt x="8460045" y="4495181"/>
                  </a:lnTo>
                  <a:lnTo>
                    <a:pt x="8461433" y="4499325"/>
                  </a:lnTo>
                  <a:lnTo>
                    <a:pt x="8472116" y="4503882"/>
                  </a:lnTo>
                  <a:lnTo>
                    <a:pt x="8475784" y="4502684"/>
                  </a:lnTo>
                  <a:lnTo>
                    <a:pt x="8477387" y="4499028"/>
                  </a:lnTo>
                  <a:lnTo>
                    <a:pt x="8478823" y="4496485"/>
                  </a:lnTo>
                  <a:lnTo>
                    <a:pt x="8477434" y="4492340"/>
                  </a:lnTo>
                  <a:close/>
                </a:path>
                <a:path w="18413730" h="10647045">
                  <a:moveTo>
                    <a:pt x="6380904" y="3596451"/>
                  </a:moveTo>
                  <a:lnTo>
                    <a:pt x="6370220" y="3591894"/>
                  </a:lnTo>
                  <a:lnTo>
                    <a:pt x="6366745" y="3593568"/>
                  </a:lnTo>
                  <a:lnTo>
                    <a:pt x="6365321" y="3596906"/>
                  </a:lnTo>
                  <a:lnTo>
                    <a:pt x="6364373" y="3600053"/>
                  </a:lnTo>
                  <a:lnTo>
                    <a:pt x="6365570" y="3603720"/>
                  </a:lnTo>
                  <a:lnTo>
                    <a:pt x="6376252" y="3608277"/>
                  </a:lnTo>
                  <a:lnTo>
                    <a:pt x="6379729" y="3606603"/>
                  </a:lnTo>
                  <a:lnTo>
                    <a:pt x="6382577" y="3599927"/>
                  </a:lnTo>
                  <a:lnTo>
                    <a:pt x="6380904" y="3596451"/>
                  </a:lnTo>
                  <a:close/>
                </a:path>
                <a:path w="18413730" h="10647045">
                  <a:moveTo>
                    <a:pt x="8397360" y="4456210"/>
                  </a:moveTo>
                  <a:lnTo>
                    <a:pt x="8386678" y="4451653"/>
                  </a:lnTo>
                  <a:lnTo>
                    <a:pt x="8383010" y="4452851"/>
                  </a:lnTo>
                  <a:lnTo>
                    <a:pt x="8381406" y="4456507"/>
                  </a:lnTo>
                  <a:lnTo>
                    <a:pt x="8379970" y="4459052"/>
                  </a:lnTo>
                  <a:lnTo>
                    <a:pt x="8381360" y="4463195"/>
                  </a:lnTo>
                  <a:lnTo>
                    <a:pt x="8392042" y="4467752"/>
                  </a:lnTo>
                  <a:lnTo>
                    <a:pt x="8395709" y="4466553"/>
                  </a:lnTo>
                  <a:lnTo>
                    <a:pt x="8397313" y="4462898"/>
                  </a:lnTo>
                  <a:lnTo>
                    <a:pt x="8398748" y="4460354"/>
                  </a:lnTo>
                  <a:lnTo>
                    <a:pt x="8397360" y="4456210"/>
                  </a:lnTo>
                  <a:close/>
                </a:path>
                <a:path w="18413730" h="10647045">
                  <a:moveTo>
                    <a:pt x="8317762" y="4419888"/>
                  </a:moveTo>
                  <a:lnTo>
                    <a:pt x="8307080" y="4415332"/>
                  </a:lnTo>
                  <a:lnTo>
                    <a:pt x="8303412" y="4416530"/>
                  </a:lnTo>
                  <a:lnTo>
                    <a:pt x="8301808" y="4420187"/>
                  </a:lnTo>
                  <a:lnTo>
                    <a:pt x="8300372" y="4422730"/>
                  </a:lnTo>
                  <a:lnTo>
                    <a:pt x="8301762" y="4426873"/>
                  </a:lnTo>
                  <a:lnTo>
                    <a:pt x="8312445" y="4431430"/>
                  </a:lnTo>
                  <a:lnTo>
                    <a:pt x="8316111" y="4430233"/>
                  </a:lnTo>
                  <a:lnTo>
                    <a:pt x="8317715" y="4426576"/>
                  </a:lnTo>
                  <a:lnTo>
                    <a:pt x="8319151" y="4424032"/>
                  </a:lnTo>
                  <a:lnTo>
                    <a:pt x="8317762" y="4419888"/>
                  </a:lnTo>
                  <a:close/>
                </a:path>
                <a:path w="18413730" h="10647045">
                  <a:moveTo>
                    <a:pt x="6462352" y="3628432"/>
                  </a:moveTo>
                  <a:lnTo>
                    <a:pt x="6451669" y="3623875"/>
                  </a:lnTo>
                  <a:lnTo>
                    <a:pt x="6448194" y="3625549"/>
                  </a:lnTo>
                  <a:lnTo>
                    <a:pt x="6446770" y="3628888"/>
                  </a:lnTo>
                  <a:lnTo>
                    <a:pt x="6445822" y="3632035"/>
                  </a:lnTo>
                  <a:lnTo>
                    <a:pt x="6447019" y="3635701"/>
                  </a:lnTo>
                  <a:lnTo>
                    <a:pt x="6457702" y="3640258"/>
                  </a:lnTo>
                  <a:lnTo>
                    <a:pt x="6461178" y="3638585"/>
                  </a:lnTo>
                  <a:lnTo>
                    <a:pt x="6464026" y="3631908"/>
                  </a:lnTo>
                  <a:lnTo>
                    <a:pt x="6462352" y="3628432"/>
                  </a:lnTo>
                  <a:close/>
                </a:path>
                <a:path w="18413730" h="10647045">
                  <a:moveTo>
                    <a:pt x="8237830" y="4383425"/>
                  </a:moveTo>
                  <a:lnTo>
                    <a:pt x="8227147" y="4378869"/>
                  </a:lnTo>
                  <a:lnTo>
                    <a:pt x="8223481" y="4380066"/>
                  </a:lnTo>
                  <a:lnTo>
                    <a:pt x="8221705" y="4384044"/>
                  </a:lnTo>
                  <a:lnTo>
                    <a:pt x="8220299" y="4386600"/>
                  </a:lnTo>
                  <a:lnTo>
                    <a:pt x="8221687" y="4390744"/>
                  </a:lnTo>
                  <a:lnTo>
                    <a:pt x="8232371" y="4395301"/>
                  </a:lnTo>
                  <a:lnTo>
                    <a:pt x="8236038" y="4394103"/>
                  </a:lnTo>
                  <a:lnTo>
                    <a:pt x="8237813" y="4390126"/>
                  </a:lnTo>
                  <a:lnTo>
                    <a:pt x="8239220" y="4387569"/>
                  </a:lnTo>
                  <a:lnTo>
                    <a:pt x="8237830" y="4383425"/>
                  </a:lnTo>
                  <a:close/>
                </a:path>
                <a:path w="18413730" h="10647045">
                  <a:moveTo>
                    <a:pt x="6543801" y="3660414"/>
                  </a:moveTo>
                  <a:lnTo>
                    <a:pt x="6533118" y="3655857"/>
                  </a:lnTo>
                  <a:lnTo>
                    <a:pt x="6529643" y="3657531"/>
                  </a:lnTo>
                  <a:lnTo>
                    <a:pt x="6526938" y="3663873"/>
                  </a:lnTo>
                  <a:lnTo>
                    <a:pt x="6528469" y="3667684"/>
                  </a:lnTo>
                  <a:lnTo>
                    <a:pt x="6538817" y="3672098"/>
                  </a:lnTo>
                  <a:lnTo>
                    <a:pt x="6542628" y="3670566"/>
                  </a:lnTo>
                  <a:lnTo>
                    <a:pt x="6545476" y="3663890"/>
                  </a:lnTo>
                  <a:lnTo>
                    <a:pt x="6543801" y="3660414"/>
                  </a:lnTo>
                  <a:close/>
                </a:path>
                <a:path w="18413730" h="10647045">
                  <a:moveTo>
                    <a:pt x="1544070" y="1524933"/>
                  </a:moveTo>
                  <a:lnTo>
                    <a:pt x="1539877" y="1525511"/>
                  </a:lnTo>
                  <a:lnTo>
                    <a:pt x="1538472" y="1528067"/>
                  </a:lnTo>
                  <a:lnTo>
                    <a:pt x="1536504" y="1531569"/>
                  </a:lnTo>
                  <a:lnTo>
                    <a:pt x="1537084" y="1535761"/>
                  </a:lnTo>
                  <a:lnTo>
                    <a:pt x="1540280" y="1537519"/>
                  </a:lnTo>
                  <a:lnTo>
                    <a:pt x="1544001" y="1539896"/>
                  </a:lnTo>
                  <a:lnTo>
                    <a:pt x="1547673" y="1541462"/>
                  </a:lnTo>
                  <a:lnTo>
                    <a:pt x="1551198" y="1540598"/>
                  </a:lnTo>
                  <a:lnTo>
                    <a:pt x="1554070" y="1535510"/>
                  </a:lnTo>
                  <a:lnTo>
                    <a:pt x="1554429" y="1534874"/>
                  </a:lnTo>
                  <a:lnTo>
                    <a:pt x="1553850" y="1530682"/>
                  </a:lnTo>
                  <a:lnTo>
                    <a:pt x="1550654" y="1528924"/>
                  </a:lnTo>
                  <a:lnTo>
                    <a:pt x="1546933" y="1526547"/>
                  </a:lnTo>
                  <a:lnTo>
                    <a:pt x="1544070" y="1524933"/>
                  </a:lnTo>
                  <a:close/>
                </a:path>
                <a:path w="18413730" h="10647045">
                  <a:moveTo>
                    <a:pt x="8158042" y="4346628"/>
                  </a:moveTo>
                  <a:lnTo>
                    <a:pt x="8147359" y="4342071"/>
                  </a:lnTo>
                  <a:lnTo>
                    <a:pt x="8143691" y="4343269"/>
                  </a:lnTo>
                  <a:lnTo>
                    <a:pt x="8141915" y="4347246"/>
                  </a:lnTo>
                  <a:lnTo>
                    <a:pt x="8140509" y="4349803"/>
                  </a:lnTo>
                  <a:lnTo>
                    <a:pt x="8141898" y="4353946"/>
                  </a:lnTo>
                  <a:lnTo>
                    <a:pt x="8152581" y="4358503"/>
                  </a:lnTo>
                  <a:lnTo>
                    <a:pt x="8156248" y="4357305"/>
                  </a:lnTo>
                  <a:lnTo>
                    <a:pt x="8158024" y="4353328"/>
                  </a:lnTo>
                  <a:lnTo>
                    <a:pt x="8159430" y="4350771"/>
                  </a:lnTo>
                  <a:lnTo>
                    <a:pt x="8158042" y="4346628"/>
                  </a:lnTo>
                  <a:close/>
                </a:path>
                <a:path w="18413730" h="10647045">
                  <a:moveTo>
                    <a:pt x="6625442" y="3692871"/>
                  </a:moveTo>
                  <a:lnTo>
                    <a:pt x="6614760" y="3688315"/>
                  </a:lnTo>
                  <a:lnTo>
                    <a:pt x="6611283" y="3689989"/>
                  </a:lnTo>
                  <a:lnTo>
                    <a:pt x="6608577" y="3696332"/>
                  </a:lnTo>
                  <a:lnTo>
                    <a:pt x="6610108" y="3700141"/>
                  </a:lnTo>
                  <a:lnTo>
                    <a:pt x="6620458" y="3704555"/>
                  </a:lnTo>
                  <a:lnTo>
                    <a:pt x="6624267" y="3703024"/>
                  </a:lnTo>
                  <a:lnTo>
                    <a:pt x="6627115" y="3696348"/>
                  </a:lnTo>
                  <a:lnTo>
                    <a:pt x="6625442" y="3692871"/>
                  </a:lnTo>
                  <a:close/>
                </a:path>
                <a:path w="18413730" h="10647045">
                  <a:moveTo>
                    <a:pt x="8078443" y="4310306"/>
                  </a:moveTo>
                  <a:lnTo>
                    <a:pt x="8068095" y="4305892"/>
                  </a:lnTo>
                  <a:lnTo>
                    <a:pt x="8064093" y="4306947"/>
                  </a:lnTo>
                  <a:lnTo>
                    <a:pt x="8062318" y="4310924"/>
                  </a:lnTo>
                  <a:lnTo>
                    <a:pt x="8060911" y="4313481"/>
                  </a:lnTo>
                  <a:lnTo>
                    <a:pt x="8062301" y="4317625"/>
                  </a:lnTo>
                  <a:lnTo>
                    <a:pt x="8072983" y="4322181"/>
                  </a:lnTo>
                  <a:lnTo>
                    <a:pt x="8076650" y="4320984"/>
                  </a:lnTo>
                  <a:lnTo>
                    <a:pt x="8078425" y="4317007"/>
                  </a:lnTo>
                  <a:lnTo>
                    <a:pt x="8079831" y="4314450"/>
                  </a:lnTo>
                  <a:lnTo>
                    <a:pt x="8078443" y="4310306"/>
                  </a:lnTo>
                  <a:close/>
                </a:path>
                <a:path w="18413730" h="10647045">
                  <a:moveTo>
                    <a:pt x="6706606" y="3725521"/>
                  </a:moveTo>
                  <a:lnTo>
                    <a:pt x="6696257" y="3721107"/>
                  </a:lnTo>
                  <a:lnTo>
                    <a:pt x="6692447" y="3722638"/>
                  </a:lnTo>
                  <a:lnTo>
                    <a:pt x="6689742" y="3728980"/>
                  </a:lnTo>
                  <a:lnTo>
                    <a:pt x="6691273" y="3732790"/>
                  </a:lnTo>
                  <a:lnTo>
                    <a:pt x="6701622" y="3737204"/>
                  </a:lnTo>
                  <a:lnTo>
                    <a:pt x="6705432" y="3735673"/>
                  </a:lnTo>
                  <a:lnTo>
                    <a:pt x="6708280" y="3728997"/>
                  </a:lnTo>
                  <a:lnTo>
                    <a:pt x="6706606" y="3725521"/>
                  </a:lnTo>
                  <a:close/>
                </a:path>
                <a:path w="18413730" h="10647045">
                  <a:moveTo>
                    <a:pt x="6787913" y="3757836"/>
                  </a:moveTo>
                  <a:lnTo>
                    <a:pt x="6777563" y="3753421"/>
                  </a:lnTo>
                  <a:lnTo>
                    <a:pt x="6773754" y="3754953"/>
                  </a:lnTo>
                  <a:lnTo>
                    <a:pt x="6771049" y="3761295"/>
                  </a:lnTo>
                  <a:lnTo>
                    <a:pt x="6772580" y="3765106"/>
                  </a:lnTo>
                  <a:lnTo>
                    <a:pt x="6782928" y="3769520"/>
                  </a:lnTo>
                  <a:lnTo>
                    <a:pt x="6786739" y="3767988"/>
                  </a:lnTo>
                  <a:lnTo>
                    <a:pt x="6789586" y="3761313"/>
                  </a:lnTo>
                  <a:lnTo>
                    <a:pt x="6787913" y="3757836"/>
                  </a:lnTo>
                  <a:close/>
                </a:path>
                <a:path w="18413730" h="10647045">
                  <a:moveTo>
                    <a:pt x="7998369" y="4274177"/>
                  </a:moveTo>
                  <a:lnTo>
                    <a:pt x="7987686" y="4269620"/>
                  </a:lnTo>
                  <a:lnTo>
                    <a:pt x="7984019" y="4270818"/>
                  </a:lnTo>
                  <a:lnTo>
                    <a:pt x="7982416" y="4274474"/>
                  </a:lnTo>
                  <a:lnTo>
                    <a:pt x="7980980" y="4277017"/>
                  </a:lnTo>
                  <a:lnTo>
                    <a:pt x="7982368" y="4281161"/>
                  </a:lnTo>
                  <a:lnTo>
                    <a:pt x="7993051" y="4285719"/>
                  </a:lnTo>
                  <a:lnTo>
                    <a:pt x="7996719" y="4284521"/>
                  </a:lnTo>
                  <a:lnTo>
                    <a:pt x="7998322" y="4280865"/>
                  </a:lnTo>
                  <a:lnTo>
                    <a:pt x="7999759" y="4278320"/>
                  </a:lnTo>
                  <a:lnTo>
                    <a:pt x="7998369" y="4274177"/>
                  </a:lnTo>
                  <a:close/>
                </a:path>
                <a:path w="18413730" h="10647045">
                  <a:moveTo>
                    <a:pt x="6869268" y="3790961"/>
                  </a:moveTo>
                  <a:lnTo>
                    <a:pt x="6858920" y="3786547"/>
                  </a:lnTo>
                  <a:lnTo>
                    <a:pt x="6855109" y="3788079"/>
                  </a:lnTo>
                  <a:lnTo>
                    <a:pt x="6852403" y="3794421"/>
                  </a:lnTo>
                  <a:lnTo>
                    <a:pt x="6853936" y="3798231"/>
                  </a:lnTo>
                  <a:lnTo>
                    <a:pt x="6864284" y="3802645"/>
                  </a:lnTo>
                  <a:lnTo>
                    <a:pt x="6868092" y="3801114"/>
                  </a:lnTo>
                  <a:lnTo>
                    <a:pt x="6870799" y="3794772"/>
                  </a:lnTo>
                  <a:lnTo>
                    <a:pt x="6869268" y="3790961"/>
                  </a:lnTo>
                  <a:close/>
                </a:path>
                <a:path w="18413730" h="10647045">
                  <a:moveTo>
                    <a:pt x="7918438" y="4237713"/>
                  </a:moveTo>
                  <a:lnTo>
                    <a:pt x="7907755" y="4233156"/>
                  </a:lnTo>
                  <a:lnTo>
                    <a:pt x="7904087" y="4234354"/>
                  </a:lnTo>
                  <a:lnTo>
                    <a:pt x="7902484" y="4238010"/>
                  </a:lnTo>
                  <a:lnTo>
                    <a:pt x="7901048" y="4240554"/>
                  </a:lnTo>
                  <a:lnTo>
                    <a:pt x="7902437" y="4244698"/>
                  </a:lnTo>
                  <a:lnTo>
                    <a:pt x="7913119" y="4249254"/>
                  </a:lnTo>
                  <a:lnTo>
                    <a:pt x="7916787" y="4248056"/>
                  </a:lnTo>
                  <a:lnTo>
                    <a:pt x="7918390" y="4244400"/>
                  </a:lnTo>
                  <a:lnTo>
                    <a:pt x="7919826" y="4241857"/>
                  </a:lnTo>
                  <a:lnTo>
                    <a:pt x="7918438" y="4237713"/>
                  </a:lnTo>
                  <a:close/>
                </a:path>
                <a:path w="18413730" h="10647045">
                  <a:moveTo>
                    <a:pt x="6950767" y="3823753"/>
                  </a:moveTo>
                  <a:lnTo>
                    <a:pt x="6940085" y="3819196"/>
                  </a:lnTo>
                  <a:lnTo>
                    <a:pt x="6936274" y="3820727"/>
                  </a:lnTo>
                  <a:lnTo>
                    <a:pt x="6933426" y="3827404"/>
                  </a:lnTo>
                  <a:lnTo>
                    <a:pt x="6934958" y="3831214"/>
                  </a:lnTo>
                  <a:lnTo>
                    <a:pt x="6938296" y="3832638"/>
                  </a:lnTo>
                  <a:lnTo>
                    <a:pt x="6938772" y="3832446"/>
                  </a:lnTo>
                  <a:lnTo>
                    <a:pt x="6945782" y="3835436"/>
                  </a:lnTo>
                  <a:lnTo>
                    <a:pt x="6949592" y="3833904"/>
                  </a:lnTo>
                  <a:lnTo>
                    <a:pt x="6952440" y="3827229"/>
                  </a:lnTo>
                  <a:lnTo>
                    <a:pt x="6950767" y="3823753"/>
                  </a:lnTo>
                  <a:close/>
                </a:path>
                <a:path w="18413730" h="10647045">
                  <a:moveTo>
                    <a:pt x="7838555" y="4202059"/>
                  </a:moveTo>
                  <a:lnTo>
                    <a:pt x="7827873" y="4197502"/>
                  </a:lnTo>
                  <a:lnTo>
                    <a:pt x="7824204" y="4198700"/>
                  </a:lnTo>
                  <a:lnTo>
                    <a:pt x="7822780" y="4202038"/>
                  </a:lnTo>
                  <a:lnTo>
                    <a:pt x="7821023" y="4205234"/>
                  </a:lnTo>
                  <a:lnTo>
                    <a:pt x="7822554" y="4209044"/>
                  </a:lnTo>
                  <a:lnTo>
                    <a:pt x="7829899" y="4212177"/>
                  </a:lnTo>
                  <a:lnTo>
                    <a:pt x="7830090" y="4212653"/>
                  </a:lnTo>
                  <a:lnTo>
                    <a:pt x="7833429" y="4214077"/>
                  </a:lnTo>
                  <a:lnTo>
                    <a:pt x="7837238" y="4212545"/>
                  </a:lnTo>
                  <a:lnTo>
                    <a:pt x="7840086" y="4205869"/>
                  </a:lnTo>
                  <a:lnTo>
                    <a:pt x="7838555" y="4202059"/>
                  </a:lnTo>
                  <a:close/>
                </a:path>
                <a:path w="18413730" h="10647045">
                  <a:moveTo>
                    <a:pt x="7031789" y="3856735"/>
                  </a:moveTo>
                  <a:lnTo>
                    <a:pt x="7021106" y="3852178"/>
                  </a:lnTo>
                  <a:lnTo>
                    <a:pt x="7017296" y="3853710"/>
                  </a:lnTo>
                  <a:lnTo>
                    <a:pt x="7014448" y="3860387"/>
                  </a:lnTo>
                  <a:lnTo>
                    <a:pt x="7015979" y="3864196"/>
                  </a:lnTo>
                  <a:lnTo>
                    <a:pt x="7026663" y="3868753"/>
                  </a:lnTo>
                  <a:lnTo>
                    <a:pt x="7030472" y="3867222"/>
                  </a:lnTo>
                  <a:lnTo>
                    <a:pt x="7033320" y="3860546"/>
                  </a:lnTo>
                  <a:lnTo>
                    <a:pt x="7031789" y="3856735"/>
                  </a:lnTo>
                  <a:close/>
                </a:path>
                <a:path w="18413730" h="10647045">
                  <a:moveTo>
                    <a:pt x="7758147" y="4165786"/>
                  </a:moveTo>
                  <a:lnTo>
                    <a:pt x="7747464" y="4161229"/>
                  </a:lnTo>
                  <a:lnTo>
                    <a:pt x="7743654" y="4162761"/>
                  </a:lnTo>
                  <a:lnTo>
                    <a:pt x="7740806" y="4169438"/>
                  </a:lnTo>
                  <a:lnTo>
                    <a:pt x="7742338" y="4173247"/>
                  </a:lnTo>
                  <a:lnTo>
                    <a:pt x="7753021" y="4177804"/>
                  </a:lnTo>
                  <a:lnTo>
                    <a:pt x="7756830" y="4176273"/>
                  </a:lnTo>
                  <a:lnTo>
                    <a:pt x="7759678" y="4169597"/>
                  </a:lnTo>
                  <a:lnTo>
                    <a:pt x="7758147" y="4165786"/>
                  </a:lnTo>
                  <a:close/>
                </a:path>
                <a:path w="18413730" h="10647045">
                  <a:moveTo>
                    <a:pt x="7113002" y="3890195"/>
                  </a:moveTo>
                  <a:lnTo>
                    <a:pt x="7102319" y="3885639"/>
                  </a:lnTo>
                  <a:lnTo>
                    <a:pt x="7098510" y="3887169"/>
                  </a:lnTo>
                  <a:lnTo>
                    <a:pt x="7095662" y="3893846"/>
                  </a:lnTo>
                  <a:lnTo>
                    <a:pt x="7097193" y="3897657"/>
                  </a:lnTo>
                  <a:lnTo>
                    <a:pt x="7107875" y="3902213"/>
                  </a:lnTo>
                  <a:lnTo>
                    <a:pt x="7111685" y="3900681"/>
                  </a:lnTo>
                  <a:lnTo>
                    <a:pt x="7114533" y="3894004"/>
                  </a:lnTo>
                  <a:lnTo>
                    <a:pt x="7113002" y="3890195"/>
                  </a:lnTo>
                  <a:close/>
                </a:path>
                <a:path w="18413730" h="10647045">
                  <a:moveTo>
                    <a:pt x="7677646" y="4130658"/>
                  </a:moveTo>
                  <a:lnTo>
                    <a:pt x="7666963" y="4126101"/>
                  </a:lnTo>
                  <a:lnTo>
                    <a:pt x="7663153" y="4127633"/>
                  </a:lnTo>
                  <a:lnTo>
                    <a:pt x="7660305" y="4134310"/>
                  </a:lnTo>
                  <a:lnTo>
                    <a:pt x="7661837" y="4138119"/>
                  </a:lnTo>
                  <a:lnTo>
                    <a:pt x="7672519" y="4142676"/>
                  </a:lnTo>
                  <a:lnTo>
                    <a:pt x="7676329" y="4141145"/>
                  </a:lnTo>
                  <a:lnTo>
                    <a:pt x="7679177" y="4134468"/>
                  </a:lnTo>
                  <a:lnTo>
                    <a:pt x="7677646" y="4130658"/>
                  </a:lnTo>
                  <a:close/>
                </a:path>
                <a:path w="18413730" h="10647045">
                  <a:moveTo>
                    <a:pt x="7193739" y="3923846"/>
                  </a:moveTo>
                  <a:lnTo>
                    <a:pt x="7183056" y="3919289"/>
                  </a:lnTo>
                  <a:lnTo>
                    <a:pt x="7179247" y="3920820"/>
                  </a:lnTo>
                  <a:lnTo>
                    <a:pt x="7176398" y="3927498"/>
                  </a:lnTo>
                  <a:lnTo>
                    <a:pt x="7177930" y="3931307"/>
                  </a:lnTo>
                  <a:lnTo>
                    <a:pt x="7188612" y="3935864"/>
                  </a:lnTo>
                  <a:lnTo>
                    <a:pt x="7192421" y="3934333"/>
                  </a:lnTo>
                  <a:lnTo>
                    <a:pt x="7195270" y="3927655"/>
                  </a:lnTo>
                  <a:lnTo>
                    <a:pt x="7193739" y="3923846"/>
                  </a:lnTo>
                  <a:close/>
                </a:path>
                <a:path w="18413730" h="10647045">
                  <a:moveTo>
                    <a:pt x="7597478" y="4095673"/>
                  </a:moveTo>
                  <a:lnTo>
                    <a:pt x="7586795" y="4091116"/>
                  </a:lnTo>
                  <a:lnTo>
                    <a:pt x="7582986" y="4092647"/>
                  </a:lnTo>
                  <a:lnTo>
                    <a:pt x="7580138" y="4099324"/>
                  </a:lnTo>
                  <a:lnTo>
                    <a:pt x="7581669" y="4103134"/>
                  </a:lnTo>
                  <a:lnTo>
                    <a:pt x="7592351" y="4107691"/>
                  </a:lnTo>
                  <a:lnTo>
                    <a:pt x="7596161" y="4106159"/>
                  </a:lnTo>
                  <a:lnTo>
                    <a:pt x="7599009" y="4099482"/>
                  </a:lnTo>
                  <a:lnTo>
                    <a:pt x="7597478" y="4095673"/>
                  </a:lnTo>
                  <a:close/>
                </a:path>
                <a:path w="18413730" h="10647045">
                  <a:moveTo>
                    <a:pt x="7274810" y="3957639"/>
                  </a:moveTo>
                  <a:lnTo>
                    <a:pt x="7264127" y="3953082"/>
                  </a:lnTo>
                  <a:lnTo>
                    <a:pt x="7260317" y="3954613"/>
                  </a:lnTo>
                  <a:lnTo>
                    <a:pt x="7257469" y="3961291"/>
                  </a:lnTo>
                  <a:lnTo>
                    <a:pt x="7259000" y="3965100"/>
                  </a:lnTo>
                  <a:lnTo>
                    <a:pt x="7269683" y="3969657"/>
                  </a:lnTo>
                  <a:lnTo>
                    <a:pt x="7273493" y="3968126"/>
                  </a:lnTo>
                  <a:lnTo>
                    <a:pt x="7276341" y="3961448"/>
                  </a:lnTo>
                  <a:lnTo>
                    <a:pt x="7274810" y="3957639"/>
                  </a:lnTo>
                  <a:close/>
                </a:path>
                <a:path w="18413730" h="10647045">
                  <a:moveTo>
                    <a:pt x="7516835" y="4060879"/>
                  </a:moveTo>
                  <a:lnTo>
                    <a:pt x="7506151" y="4056321"/>
                  </a:lnTo>
                  <a:lnTo>
                    <a:pt x="7502342" y="4057852"/>
                  </a:lnTo>
                  <a:lnTo>
                    <a:pt x="7499493" y="4064530"/>
                  </a:lnTo>
                  <a:lnTo>
                    <a:pt x="7501025" y="4068339"/>
                  </a:lnTo>
                  <a:lnTo>
                    <a:pt x="7511708" y="4072896"/>
                  </a:lnTo>
                  <a:lnTo>
                    <a:pt x="7515518" y="4071366"/>
                  </a:lnTo>
                  <a:lnTo>
                    <a:pt x="7518366" y="4064688"/>
                  </a:lnTo>
                  <a:lnTo>
                    <a:pt x="7516835" y="4060879"/>
                  </a:lnTo>
                  <a:close/>
                </a:path>
                <a:path w="18413730" h="10647045">
                  <a:moveTo>
                    <a:pt x="7355738" y="3991765"/>
                  </a:moveTo>
                  <a:lnTo>
                    <a:pt x="7345056" y="3987209"/>
                  </a:lnTo>
                  <a:lnTo>
                    <a:pt x="7341246" y="3988741"/>
                  </a:lnTo>
                  <a:lnTo>
                    <a:pt x="7338397" y="3995417"/>
                  </a:lnTo>
                  <a:lnTo>
                    <a:pt x="7339929" y="3999227"/>
                  </a:lnTo>
                  <a:lnTo>
                    <a:pt x="7350611" y="4003783"/>
                  </a:lnTo>
                  <a:lnTo>
                    <a:pt x="7354421" y="4002252"/>
                  </a:lnTo>
                  <a:lnTo>
                    <a:pt x="7357269" y="3995576"/>
                  </a:lnTo>
                  <a:lnTo>
                    <a:pt x="7355738" y="3991765"/>
                  </a:lnTo>
                  <a:close/>
                </a:path>
                <a:path w="18413730" h="10647045">
                  <a:moveTo>
                    <a:pt x="7436190" y="4026084"/>
                  </a:moveTo>
                  <a:lnTo>
                    <a:pt x="7425508" y="4021527"/>
                  </a:lnTo>
                  <a:lnTo>
                    <a:pt x="7421698" y="4023059"/>
                  </a:lnTo>
                  <a:lnTo>
                    <a:pt x="7418850" y="4029736"/>
                  </a:lnTo>
                  <a:lnTo>
                    <a:pt x="7420381" y="4033545"/>
                  </a:lnTo>
                  <a:lnTo>
                    <a:pt x="7431064" y="4038102"/>
                  </a:lnTo>
                  <a:lnTo>
                    <a:pt x="7434873" y="4036571"/>
                  </a:lnTo>
                  <a:lnTo>
                    <a:pt x="7437721" y="4029894"/>
                  </a:lnTo>
                  <a:lnTo>
                    <a:pt x="7436190" y="4026084"/>
                  </a:lnTo>
                  <a:close/>
                </a:path>
                <a:path w="18413730" h="10647045">
                  <a:moveTo>
                    <a:pt x="1470031" y="1478356"/>
                  </a:moveTo>
                  <a:lnTo>
                    <a:pt x="1466172" y="1479077"/>
                  </a:lnTo>
                  <a:lnTo>
                    <a:pt x="1464081" y="1482130"/>
                  </a:lnTo>
                  <a:lnTo>
                    <a:pt x="1462465" y="1484992"/>
                  </a:lnTo>
                  <a:lnTo>
                    <a:pt x="1463186" y="1488850"/>
                  </a:lnTo>
                  <a:lnTo>
                    <a:pt x="1466240" y="1490942"/>
                  </a:lnTo>
                  <a:lnTo>
                    <a:pt x="1469961" y="1493319"/>
                  </a:lnTo>
                  <a:lnTo>
                    <a:pt x="1473633" y="1494885"/>
                  </a:lnTo>
                  <a:lnTo>
                    <a:pt x="1477158" y="1494022"/>
                  </a:lnTo>
                  <a:lnTo>
                    <a:pt x="1480030" y="1488933"/>
                  </a:lnTo>
                  <a:lnTo>
                    <a:pt x="1480389" y="1488298"/>
                  </a:lnTo>
                  <a:lnTo>
                    <a:pt x="1479667" y="1484439"/>
                  </a:lnTo>
                  <a:lnTo>
                    <a:pt x="1476614" y="1482348"/>
                  </a:lnTo>
                  <a:lnTo>
                    <a:pt x="1472893" y="1479971"/>
                  </a:lnTo>
                  <a:lnTo>
                    <a:pt x="1470031" y="1478356"/>
                  </a:lnTo>
                  <a:close/>
                </a:path>
                <a:path w="18413730" h="10647045">
                  <a:moveTo>
                    <a:pt x="1396895" y="1430586"/>
                  </a:moveTo>
                  <a:lnTo>
                    <a:pt x="1393035" y="1431308"/>
                  </a:lnTo>
                  <a:lnTo>
                    <a:pt x="1389062" y="1437108"/>
                  </a:lnTo>
                  <a:lnTo>
                    <a:pt x="1388853" y="1437414"/>
                  </a:lnTo>
                  <a:lnTo>
                    <a:pt x="1389574" y="1441273"/>
                  </a:lnTo>
                  <a:lnTo>
                    <a:pt x="1392628" y="1443365"/>
                  </a:lnTo>
                  <a:lnTo>
                    <a:pt x="1396348" y="1445742"/>
                  </a:lnTo>
                  <a:lnTo>
                    <a:pt x="1397350" y="1446169"/>
                  </a:lnTo>
                  <a:lnTo>
                    <a:pt x="1397541" y="1446645"/>
                  </a:lnTo>
                  <a:lnTo>
                    <a:pt x="1400212" y="1447784"/>
                  </a:lnTo>
                  <a:lnTo>
                    <a:pt x="1403403" y="1446778"/>
                  </a:lnTo>
                  <a:lnTo>
                    <a:pt x="1405136" y="1444360"/>
                  </a:lnTo>
                  <a:lnTo>
                    <a:pt x="1407444" y="1441004"/>
                  </a:lnTo>
                  <a:lnTo>
                    <a:pt x="1406722" y="1437146"/>
                  </a:lnTo>
                  <a:lnTo>
                    <a:pt x="1403669" y="1435054"/>
                  </a:lnTo>
                  <a:lnTo>
                    <a:pt x="1399948" y="1432678"/>
                  </a:lnTo>
                  <a:lnTo>
                    <a:pt x="1396895" y="1430586"/>
                  </a:lnTo>
                  <a:close/>
                </a:path>
                <a:path w="18413730" h="10647045">
                  <a:moveTo>
                    <a:pt x="1323709" y="1382006"/>
                  </a:moveTo>
                  <a:lnTo>
                    <a:pt x="1319851" y="1382728"/>
                  </a:lnTo>
                  <a:lnTo>
                    <a:pt x="1315877" y="1388529"/>
                  </a:lnTo>
                  <a:lnTo>
                    <a:pt x="1315667" y="1388835"/>
                  </a:lnTo>
                  <a:lnTo>
                    <a:pt x="1316389" y="1392693"/>
                  </a:lnTo>
                  <a:lnTo>
                    <a:pt x="1319442" y="1394785"/>
                  </a:lnTo>
                  <a:lnTo>
                    <a:pt x="1323163" y="1397161"/>
                  </a:lnTo>
                  <a:lnTo>
                    <a:pt x="1327169" y="1398870"/>
                  </a:lnTo>
                  <a:lnTo>
                    <a:pt x="1330218" y="1398199"/>
                  </a:lnTo>
                  <a:lnTo>
                    <a:pt x="1331951" y="1395781"/>
                  </a:lnTo>
                  <a:lnTo>
                    <a:pt x="1334259" y="1392425"/>
                  </a:lnTo>
                  <a:lnTo>
                    <a:pt x="1333538" y="1388566"/>
                  </a:lnTo>
                  <a:lnTo>
                    <a:pt x="1330484" y="1386474"/>
                  </a:lnTo>
                  <a:lnTo>
                    <a:pt x="1326763" y="1384098"/>
                  </a:lnTo>
                  <a:lnTo>
                    <a:pt x="1323709" y="1382006"/>
                  </a:lnTo>
                  <a:close/>
                </a:path>
                <a:path w="18413730" h="10647045">
                  <a:moveTo>
                    <a:pt x="1250952" y="1332425"/>
                  </a:moveTo>
                  <a:lnTo>
                    <a:pt x="1247092" y="1333147"/>
                  </a:lnTo>
                  <a:lnTo>
                    <a:pt x="1243118" y="1338949"/>
                  </a:lnTo>
                  <a:lnTo>
                    <a:pt x="1242909" y="1339254"/>
                  </a:lnTo>
                  <a:lnTo>
                    <a:pt x="1243631" y="1343112"/>
                  </a:lnTo>
                  <a:lnTo>
                    <a:pt x="1246684" y="1345204"/>
                  </a:lnTo>
                  <a:lnTo>
                    <a:pt x="1250405" y="1347581"/>
                  </a:lnTo>
                  <a:lnTo>
                    <a:pt x="1254411" y="1349290"/>
                  </a:lnTo>
                  <a:lnTo>
                    <a:pt x="1257602" y="1348284"/>
                  </a:lnTo>
                  <a:lnTo>
                    <a:pt x="1259183" y="1346196"/>
                  </a:lnTo>
                  <a:lnTo>
                    <a:pt x="1259409" y="1345898"/>
                  </a:lnTo>
                  <a:lnTo>
                    <a:pt x="1261501" y="1342844"/>
                  </a:lnTo>
                  <a:lnTo>
                    <a:pt x="1260779" y="1338985"/>
                  </a:lnTo>
                  <a:lnTo>
                    <a:pt x="1257726" y="1336894"/>
                  </a:lnTo>
                  <a:lnTo>
                    <a:pt x="1254005" y="1334517"/>
                  </a:lnTo>
                  <a:lnTo>
                    <a:pt x="1250952" y="1332425"/>
                  </a:lnTo>
                  <a:close/>
                </a:path>
                <a:path w="18413730" h="10647045">
                  <a:moveTo>
                    <a:pt x="1179431" y="1281794"/>
                  </a:moveTo>
                  <a:lnTo>
                    <a:pt x="1175238" y="1282373"/>
                  </a:lnTo>
                  <a:lnTo>
                    <a:pt x="1173147" y="1285426"/>
                  </a:lnTo>
                  <a:lnTo>
                    <a:pt x="1171197" y="1288146"/>
                  </a:lnTo>
                  <a:lnTo>
                    <a:pt x="1171776" y="1292339"/>
                  </a:lnTo>
                  <a:lnTo>
                    <a:pt x="1174830" y="1294430"/>
                  </a:lnTo>
                  <a:lnTo>
                    <a:pt x="1178408" y="1297141"/>
                  </a:lnTo>
                  <a:lnTo>
                    <a:pt x="1182414" y="1298850"/>
                  </a:lnTo>
                  <a:lnTo>
                    <a:pt x="1185606" y="1297843"/>
                  </a:lnTo>
                  <a:lnTo>
                    <a:pt x="1187412" y="1295458"/>
                  </a:lnTo>
                  <a:lnTo>
                    <a:pt x="1189362" y="1292738"/>
                  </a:lnTo>
                  <a:lnTo>
                    <a:pt x="1188783" y="1288546"/>
                  </a:lnTo>
                  <a:lnTo>
                    <a:pt x="1185729" y="1286454"/>
                  </a:lnTo>
                  <a:lnTo>
                    <a:pt x="1182150" y="1283743"/>
                  </a:lnTo>
                  <a:lnTo>
                    <a:pt x="1179431" y="1281794"/>
                  </a:lnTo>
                  <a:close/>
                </a:path>
                <a:path w="18413730" h="10647045">
                  <a:moveTo>
                    <a:pt x="1108862" y="1230779"/>
                  </a:moveTo>
                  <a:lnTo>
                    <a:pt x="1104812" y="1231025"/>
                  </a:lnTo>
                  <a:lnTo>
                    <a:pt x="1102721" y="1234078"/>
                  </a:lnTo>
                  <a:lnTo>
                    <a:pt x="1100771" y="1236798"/>
                  </a:lnTo>
                  <a:lnTo>
                    <a:pt x="1101022" y="1240852"/>
                  </a:lnTo>
                  <a:lnTo>
                    <a:pt x="1104070" y="1242940"/>
                  </a:lnTo>
                  <a:lnTo>
                    <a:pt x="1107649" y="1245650"/>
                  </a:lnTo>
                  <a:lnTo>
                    <a:pt x="1108984" y="1246220"/>
                  </a:lnTo>
                  <a:lnTo>
                    <a:pt x="1108841" y="1246554"/>
                  </a:lnTo>
                  <a:lnTo>
                    <a:pt x="1111512" y="1247693"/>
                  </a:lnTo>
                  <a:lnTo>
                    <a:pt x="1114703" y="1246687"/>
                  </a:lnTo>
                  <a:lnTo>
                    <a:pt x="1116510" y="1244301"/>
                  </a:lnTo>
                  <a:lnTo>
                    <a:pt x="1118459" y="1241581"/>
                  </a:lnTo>
                  <a:lnTo>
                    <a:pt x="1118214" y="1237531"/>
                  </a:lnTo>
                  <a:lnTo>
                    <a:pt x="1115160" y="1235439"/>
                  </a:lnTo>
                  <a:lnTo>
                    <a:pt x="1111582" y="1232729"/>
                  </a:lnTo>
                  <a:lnTo>
                    <a:pt x="1108862" y="1230779"/>
                  </a:lnTo>
                  <a:close/>
                </a:path>
                <a:path w="18413730" h="10647045">
                  <a:moveTo>
                    <a:pt x="1038814" y="1177620"/>
                  </a:moveTo>
                  <a:lnTo>
                    <a:pt x="1034765" y="1177865"/>
                  </a:lnTo>
                  <a:lnTo>
                    <a:pt x="1030581" y="1183972"/>
                  </a:lnTo>
                  <a:lnTo>
                    <a:pt x="1030832" y="1188025"/>
                  </a:lnTo>
                  <a:lnTo>
                    <a:pt x="1033880" y="1190113"/>
                  </a:lnTo>
                  <a:lnTo>
                    <a:pt x="1037459" y="1192824"/>
                  </a:lnTo>
                  <a:lnTo>
                    <a:pt x="1041798" y="1194675"/>
                  </a:lnTo>
                  <a:lnTo>
                    <a:pt x="1044847" y="1194004"/>
                  </a:lnTo>
                  <a:lnTo>
                    <a:pt x="1046654" y="1191617"/>
                  </a:lnTo>
                  <a:lnTo>
                    <a:pt x="1048745" y="1188564"/>
                  </a:lnTo>
                  <a:lnTo>
                    <a:pt x="1048500" y="1184513"/>
                  </a:lnTo>
                  <a:lnTo>
                    <a:pt x="1045447" y="1182421"/>
                  </a:lnTo>
                  <a:lnTo>
                    <a:pt x="1041868" y="1179712"/>
                  </a:lnTo>
                  <a:lnTo>
                    <a:pt x="1038814" y="1177620"/>
                  </a:lnTo>
                  <a:close/>
                </a:path>
                <a:path w="18413730" h="10647045">
                  <a:moveTo>
                    <a:pt x="969719" y="1124077"/>
                  </a:moveTo>
                  <a:lnTo>
                    <a:pt x="965860" y="1124799"/>
                  </a:lnTo>
                  <a:lnTo>
                    <a:pt x="963577" y="1127377"/>
                  </a:lnTo>
                  <a:lnTo>
                    <a:pt x="961152" y="1130287"/>
                  </a:lnTo>
                  <a:lnTo>
                    <a:pt x="961873" y="1134146"/>
                  </a:lnTo>
                  <a:lnTo>
                    <a:pt x="964450" y="1136429"/>
                  </a:lnTo>
                  <a:lnTo>
                    <a:pt x="968029" y="1139140"/>
                  </a:lnTo>
                  <a:lnTo>
                    <a:pt x="969699" y="1139852"/>
                  </a:lnTo>
                  <a:lnTo>
                    <a:pt x="969556" y="1140185"/>
                  </a:lnTo>
                  <a:lnTo>
                    <a:pt x="972227" y="1141325"/>
                  </a:lnTo>
                  <a:lnTo>
                    <a:pt x="975276" y="1140652"/>
                  </a:lnTo>
                  <a:lnTo>
                    <a:pt x="977083" y="1138266"/>
                  </a:lnTo>
                  <a:lnTo>
                    <a:pt x="979508" y="1135355"/>
                  </a:lnTo>
                  <a:lnTo>
                    <a:pt x="978786" y="1131497"/>
                  </a:lnTo>
                  <a:lnTo>
                    <a:pt x="976209" y="1129213"/>
                  </a:lnTo>
                  <a:lnTo>
                    <a:pt x="972630" y="1126503"/>
                  </a:lnTo>
                  <a:lnTo>
                    <a:pt x="969719" y="1124077"/>
                  </a:lnTo>
                  <a:close/>
                </a:path>
                <a:path w="18413730" h="10647045">
                  <a:moveTo>
                    <a:pt x="901670" y="1069008"/>
                  </a:moveTo>
                  <a:lnTo>
                    <a:pt x="897477" y="1069587"/>
                  </a:lnTo>
                  <a:lnTo>
                    <a:pt x="892911" y="1074741"/>
                  </a:lnTo>
                  <a:lnTo>
                    <a:pt x="893490" y="1078934"/>
                  </a:lnTo>
                  <a:lnTo>
                    <a:pt x="896067" y="1081218"/>
                  </a:lnTo>
                  <a:lnTo>
                    <a:pt x="899646" y="1083928"/>
                  </a:lnTo>
                  <a:lnTo>
                    <a:pt x="901315" y="1084640"/>
                  </a:lnTo>
                  <a:lnTo>
                    <a:pt x="901173" y="1084974"/>
                  </a:lnTo>
                  <a:lnTo>
                    <a:pt x="903843" y="1086113"/>
                  </a:lnTo>
                  <a:lnTo>
                    <a:pt x="906892" y="1085440"/>
                  </a:lnTo>
                  <a:lnTo>
                    <a:pt x="908699" y="1083054"/>
                  </a:lnTo>
                  <a:lnTo>
                    <a:pt x="910982" y="1080477"/>
                  </a:lnTo>
                  <a:lnTo>
                    <a:pt x="910403" y="1076285"/>
                  </a:lnTo>
                  <a:lnTo>
                    <a:pt x="907825" y="1074002"/>
                  </a:lnTo>
                  <a:lnTo>
                    <a:pt x="904247" y="1071291"/>
                  </a:lnTo>
                  <a:lnTo>
                    <a:pt x="901670" y="1069008"/>
                  </a:lnTo>
                  <a:close/>
                </a:path>
                <a:path w="18413730" h="10647045">
                  <a:moveTo>
                    <a:pt x="834666" y="1012412"/>
                  </a:moveTo>
                  <a:lnTo>
                    <a:pt x="830473" y="1012991"/>
                  </a:lnTo>
                  <a:lnTo>
                    <a:pt x="825907" y="1018146"/>
                  </a:lnTo>
                  <a:lnTo>
                    <a:pt x="826486" y="1022338"/>
                  </a:lnTo>
                  <a:lnTo>
                    <a:pt x="832500" y="1027666"/>
                  </a:lnTo>
                  <a:lnTo>
                    <a:pt x="836839" y="1029517"/>
                  </a:lnTo>
                  <a:lnTo>
                    <a:pt x="839746" y="1029178"/>
                  </a:lnTo>
                  <a:lnTo>
                    <a:pt x="841553" y="1026792"/>
                  </a:lnTo>
                  <a:lnTo>
                    <a:pt x="843836" y="1024215"/>
                  </a:lnTo>
                  <a:lnTo>
                    <a:pt x="843257" y="1020023"/>
                  </a:lnTo>
                  <a:lnTo>
                    <a:pt x="834666" y="1012412"/>
                  </a:lnTo>
                  <a:close/>
                </a:path>
                <a:path w="18413730" h="10647045">
                  <a:moveTo>
                    <a:pt x="768758" y="955099"/>
                  </a:moveTo>
                  <a:lnTo>
                    <a:pt x="764707" y="955344"/>
                  </a:lnTo>
                  <a:lnTo>
                    <a:pt x="762424" y="957922"/>
                  </a:lnTo>
                  <a:lnTo>
                    <a:pt x="759999" y="960833"/>
                  </a:lnTo>
                  <a:lnTo>
                    <a:pt x="760244" y="964883"/>
                  </a:lnTo>
                  <a:lnTo>
                    <a:pt x="762821" y="967166"/>
                  </a:lnTo>
                  <a:lnTo>
                    <a:pt x="765923" y="970068"/>
                  </a:lnTo>
                  <a:lnTo>
                    <a:pt x="770597" y="972061"/>
                  </a:lnTo>
                  <a:lnTo>
                    <a:pt x="773646" y="971389"/>
                  </a:lnTo>
                  <a:lnTo>
                    <a:pt x="775310" y="969337"/>
                  </a:lnTo>
                  <a:lnTo>
                    <a:pt x="777594" y="966760"/>
                  </a:lnTo>
                  <a:lnTo>
                    <a:pt x="777348" y="962710"/>
                  </a:lnTo>
                  <a:lnTo>
                    <a:pt x="774771" y="960427"/>
                  </a:lnTo>
                  <a:lnTo>
                    <a:pt x="771669" y="957525"/>
                  </a:lnTo>
                  <a:lnTo>
                    <a:pt x="768758" y="955099"/>
                  </a:lnTo>
                  <a:close/>
                </a:path>
                <a:path w="18413730" h="10647045">
                  <a:moveTo>
                    <a:pt x="703703" y="895784"/>
                  </a:moveTo>
                  <a:lnTo>
                    <a:pt x="699652" y="896029"/>
                  </a:lnTo>
                  <a:lnTo>
                    <a:pt x="697370" y="898606"/>
                  </a:lnTo>
                  <a:lnTo>
                    <a:pt x="694944" y="901518"/>
                  </a:lnTo>
                  <a:lnTo>
                    <a:pt x="695189" y="905567"/>
                  </a:lnTo>
                  <a:lnTo>
                    <a:pt x="697766" y="907851"/>
                  </a:lnTo>
                  <a:lnTo>
                    <a:pt x="700869" y="910753"/>
                  </a:lnTo>
                  <a:lnTo>
                    <a:pt x="701394" y="911371"/>
                  </a:lnTo>
                  <a:lnTo>
                    <a:pt x="705400" y="913080"/>
                  </a:lnTo>
                  <a:lnTo>
                    <a:pt x="708115" y="912265"/>
                  </a:lnTo>
                  <a:lnTo>
                    <a:pt x="710113" y="910356"/>
                  </a:lnTo>
                  <a:lnTo>
                    <a:pt x="712539" y="907444"/>
                  </a:lnTo>
                  <a:lnTo>
                    <a:pt x="712293" y="903395"/>
                  </a:lnTo>
                  <a:lnTo>
                    <a:pt x="709716" y="901111"/>
                  </a:lnTo>
                  <a:lnTo>
                    <a:pt x="706614" y="898209"/>
                  </a:lnTo>
                  <a:lnTo>
                    <a:pt x="703703" y="895784"/>
                  </a:lnTo>
                  <a:close/>
                </a:path>
                <a:path w="18413730" h="10647045">
                  <a:moveTo>
                    <a:pt x="640411" y="836036"/>
                  </a:moveTo>
                  <a:lnTo>
                    <a:pt x="636361" y="836282"/>
                  </a:lnTo>
                  <a:lnTo>
                    <a:pt x="631127" y="841152"/>
                  </a:lnTo>
                  <a:lnTo>
                    <a:pt x="631372" y="845201"/>
                  </a:lnTo>
                  <a:lnTo>
                    <a:pt x="633807" y="847818"/>
                  </a:lnTo>
                  <a:lnTo>
                    <a:pt x="636909" y="850720"/>
                  </a:lnTo>
                  <a:lnTo>
                    <a:pt x="637434" y="851339"/>
                  </a:lnTo>
                  <a:lnTo>
                    <a:pt x="641440" y="853048"/>
                  </a:lnTo>
                  <a:lnTo>
                    <a:pt x="644013" y="852567"/>
                  </a:lnTo>
                  <a:lnTo>
                    <a:pt x="646011" y="850657"/>
                  </a:lnTo>
                  <a:lnTo>
                    <a:pt x="648628" y="848222"/>
                  </a:lnTo>
                  <a:lnTo>
                    <a:pt x="648526" y="843838"/>
                  </a:lnTo>
                  <a:lnTo>
                    <a:pt x="645948" y="841555"/>
                  </a:lnTo>
                  <a:lnTo>
                    <a:pt x="642846" y="838653"/>
                  </a:lnTo>
                  <a:lnTo>
                    <a:pt x="640411" y="836036"/>
                  </a:lnTo>
                  <a:close/>
                </a:path>
                <a:path w="18413730" h="10647045">
                  <a:moveTo>
                    <a:pt x="577973" y="774286"/>
                  </a:moveTo>
                  <a:lnTo>
                    <a:pt x="574066" y="774197"/>
                  </a:lnTo>
                  <a:lnTo>
                    <a:pt x="571449" y="776632"/>
                  </a:lnTo>
                  <a:lnTo>
                    <a:pt x="569166" y="779209"/>
                  </a:lnTo>
                  <a:lnTo>
                    <a:pt x="569077" y="783118"/>
                  </a:lnTo>
                  <a:lnTo>
                    <a:pt x="571512" y="785734"/>
                  </a:lnTo>
                  <a:lnTo>
                    <a:pt x="574472" y="788970"/>
                  </a:lnTo>
                  <a:lnTo>
                    <a:pt x="575331" y="789731"/>
                  </a:lnTo>
                  <a:lnTo>
                    <a:pt x="579003" y="791297"/>
                  </a:lnTo>
                  <a:lnTo>
                    <a:pt x="581576" y="790816"/>
                  </a:lnTo>
                  <a:lnTo>
                    <a:pt x="583574" y="788907"/>
                  </a:lnTo>
                  <a:lnTo>
                    <a:pt x="585857" y="786329"/>
                  </a:lnTo>
                  <a:lnTo>
                    <a:pt x="585946" y="782421"/>
                  </a:lnTo>
                  <a:lnTo>
                    <a:pt x="583511" y="779805"/>
                  </a:lnTo>
                  <a:lnTo>
                    <a:pt x="580551" y="776569"/>
                  </a:lnTo>
                  <a:lnTo>
                    <a:pt x="577973" y="774286"/>
                  </a:lnTo>
                  <a:close/>
                </a:path>
                <a:path w="18413730" h="10647045">
                  <a:moveTo>
                    <a:pt x="517107" y="711628"/>
                  </a:moveTo>
                  <a:lnTo>
                    <a:pt x="513199" y="711538"/>
                  </a:lnTo>
                  <a:lnTo>
                    <a:pt x="507966" y="716408"/>
                  </a:lnTo>
                  <a:lnTo>
                    <a:pt x="507877" y="720316"/>
                  </a:lnTo>
                  <a:lnTo>
                    <a:pt x="510312" y="722932"/>
                  </a:lnTo>
                  <a:lnTo>
                    <a:pt x="513272" y="726168"/>
                  </a:lnTo>
                  <a:lnTo>
                    <a:pt x="513797" y="726787"/>
                  </a:lnTo>
                  <a:lnTo>
                    <a:pt x="515466" y="727499"/>
                  </a:lnTo>
                  <a:lnTo>
                    <a:pt x="515324" y="727833"/>
                  </a:lnTo>
                  <a:lnTo>
                    <a:pt x="517660" y="728830"/>
                  </a:lnTo>
                  <a:lnTo>
                    <a:pt x="520233" y="728348"/>
                  </a:lnTo>
                  <a:lnTo>
                    <a:pt x="522231" y="726440"/>
                  </a:lnTo>
                  <a:lnTo>
                    <a:pt x="524848" y="724004"/>
                  </a:lnTo>
                  <a:lnTo>
                    <a:pt x="524937" y="720097"/>
                  </a:lnTo>
                  <a:lnTo>
                    <a:pt x="522502" y="717480"/>
                  </a:lnTo>
                  <a:lnTo>
                    <a:pt x="519542" y="714244"/>
                  </a:lnTo>
                  <a:lnTo>
                    <a:pt x="517107" y="711628"/>
                  </a:lnTo>
                  <a:close/>
                </a:path>
                <a:path w="18413730" h="10647045">
                  <a:moveTo>
                    <a:pt x="458382" y="646725"/>
                  </a:moveTo>
                  <a:lnTo>
                    <a:pt x="454140" y="646494"/>
                  </a:lnTo>
                  <a:lnTo>
                    <a:pt x="448906" y="651364"/>
                  </a:lnTo>
                  <a:lnTo>
                    <a:pt x="448675" y="655606"/>
                  </a:lnTo>
                  <a:lnTo>
                    <a:pt x="451110" y="658222"/>
                  </a:lnTo>
                  <a:lnTo>
                    <a:pt x="454070" y="661458"/>
                  </a:lnTo>
                  <a:lnTo>
                    <a:pt x="454453" y="662410"/>
                  </a:lnTo>
                  <a:lnTo>
                    <a:pt x="456122" y="663123"/>
                  </a:lnTo>
                  <a:lnTo>
                    <a:pt x="456598" y="662931"/>
                  </a:lnTo>
                  <a:lnTo>
                    <a:pt x="458935" y="663928"/>
                  </a:lnTo>
                  <a:lnTo>
                    <a:pt x="461507" y="663447"/>
                  </a:lnTo>
                  <a:lnTo>
                    <a:pt x="463362" y="661871"/>
                  </a:lnTo>
                  <a:lnTo>
                    <a:pt x="465980" y="659436"/>
                  </a:lnTo>
                  <a:lnTo>
                    <a:pt x="466211" y="655195"/>
                  </a:lnTo>
                  <a:lnTo>
                    <a:pt x="463776" y="652578"/>
                  </a:lnTo>
                  <a:lnTo>
                    <a:pt x="460816" y="649342"/>
                  </a:lnTo>
                  <a:lnTo>
                    <a:pt x="458382" y="646725"/>
                  </a:lnTo>
                  <a:close/>
                </a:path>
                <a:path w="18413730" h="10647045">
                  <a:moveTo>
                    <a:pt x="400417" y="580963"/>
                  </a:moveTo>
                  <a:lnTo>
                    <a:pt x="396317" y="580399"/>
                  </a:lnTo>
                  <a:lnTo>
                    <a:pt x="391084" y="585268"/>
                  </a:lnTo>
                  <a:lnTo>
                    <a:pt x="390518" y="589369"/>
                  </a:lnTo>
                  <a:lnTo>
                    <a:pt x="392954" y="591985"/>
                  </a:lnTo>
                  <a:lnTo>
                    <a:pt x="395914" y="595220"/>
                  </a:lnTo>
                  <a:lnTo>
                    <a:pt x="396630" y="596315"/>
                  </a:lnTo>
                  <a:lnTo>
                    <a:pt x="400636" y="598024"/>
                  </a:lnTo>
                  <a:lnTo>
                    <a:pt x="403209" y="597543"/>
                  </a:lnTo>
                  <a:lnTo>
                    <a:pt x="405064" y="595968"/>
                  </a:lnTo>
                  <a:lnTo>
                    <a:pt x="407681" y="593533"/>
                  </a:lnTo>
                  <a:lnTo>
                    <a:pt x="408246" y="589434"/>
                  </a:lnTo>
                  <a:lnTo>
                    <a:pt x="405812" y="586817"/>
                  </a:lnTo>
                  <a:lnTo>
                    <a:pt x="402852" y="583581"/>
                  </a:lnTo>
                  <a:lnTo>
                    <a:pt x="400417" y="580963"/>
                  </a:lnTo>
                  <a:close/>
                </a:path>
                <a:path w="18413730" h="10647045">
                  <a:moveTo>
                    <a:pt x="344784" y="513436"/>
                  </a:moveTo>
                  <a:lnTo>
                    <a:pt x="341018" y="513013"/>
                  </a:lnTo>
                  <a:lnTo>
                    <a:pt x="335117" y="517598"/>
                  </a:lnTo>
                  <a:lnTo>
                    <a:pt x="334694" y="521363"/>
                  </a:lnTo>
                  <a:lnTo>
                    <a:pt x="336987" y="524314"/>
                  </a:lnTo>
                  <a:lnTo>
                    <a:pt x="339805" y="527883"/>
                  </a:lnTo>
                  <a:lnTo>
                    <a:pt x="340188" y="528836"/>
                  </a:lnTo>
                  <a:lnTo>
                    <a:pt x="344528" y="530687"/>
                  </a:lnTo>
                  <a:lnTo>
                    <a:pt x="346958" y="530540"/>
                  </a:lnTo>
                  <a:lnTo>
                    <a:pt x="348813" y="528965"/>
                  </a:lnTo>
                  <a:lnTo>
                    <a:pt x="351764" y="526673"/>
                  </a:lnTo>
                  <a:lnTo>
                    <a:pt x="352187" y="522907"/>
                  </a:lnTo>
                  <a:lnTo>
                    <a:pt x="349894" y="519956"/>
                  </a:lnTo>
                  <a:lnTo>
                    <a:pt x="347076" y="516387"/>
                  </a:lnTo>
                  <a:lnTo>
                    <a:pt x="344784" y="513436"/>
                  </a:lnTo>
                  <a:close/>
                </a:path>
                <a:path w="18413730" h="10647045">
                  <a:moveTo>
                    <a:pt x="290388" y="444857"/>
                  </a:moveTo>
                  <a:lnTo>
                    <a:pt x="286289" y="444293"/>
                  </a:lnTo>
                  <a:lnTo>
                    <a:pt x="283339" y="446585"/>
                  </a:lnTo>
                  <a:lnTo>
                    <a:pt x="280531" y="448543"/>
                  </a:lnTo>
                  <a:lnTo>
                    <a:pt x="279965" y="452643"/>
                  </a:lnTo>
                  <a:lnTo>
                    <a:pt x="282258" y="455594"/>
                  </a:lnTo>
                  <a:lnTo>
                    <a:pt x="285076" y="459162"/>
                  </a:lnTo>
                  <a:lnTo>
                    <a:pt x="285792" y="460257"/>
                  </a:lnTo>
                  <a:lnTo>
                    <a:pt x="289464" y="461824"/>
                  </a:lnTo>
                  <a:lnTo>
                    <a:pt x="291894" y="461677"/>
                  </a:lnTo>
                  <a:lnTo>
                    <a:pt x="293750" y="460101"/>
                  </a:lnTo>
                  <a:lnTo>
                    <a:pt x="296559" y="458142"/>
                  </a:lnTo>
                  <a:lnTo>
                    <a:pt x="297123" y="454043"/>
                  </a:lnTo>
                  <a:lnTo>
                    <a:pt x="294831" y="451092"/>
                  </a:lnTo>
                  <a:lnTo>
                    <a:pt x="292347" y="447666"/>
                  </a:lnTo>
                  <a:lnTo>
                    <a:pt x="290388" y="444857"/>
                  </a:lnTo>
                  <a:close/>
                </a:path>
                <a:path w="18413730" h="10647045">
                  <a:moveTo>
                    <a:pt x="238659" y="374654"/>
                  </a:moveTo>
                  <a:lnTo>
                    <a:pt x="234560" y="374088"/>
                  </a:lnTo>
                  <a:lnTo>
                    <a:pt x="228943" y="378006"/>
                  </a:lnTo>
                  <a:lnTo>
                    <a:pt x="228378" y="382105"/>
                  </a:lnTo>
                  <a:lnTo>
                    <a:pt x="230337" y="384914"/>
                  </a:lnTo>
                  <a:lnTo>
                    <a:pt x="232821" y="388340"/>
                  </a:lnTo>
                  <a:lnTo>
                    <a:pt x="233395" y="389769"/>
                  </a:lnTo>
                  <a:lnTo>
                    <a:pt x="237401" y="391478"/>
                  </a:lnTo>
                  <a:lnTo>
                    <a:pt x="239831" y="391330"/>
                  </a:lnTo>
                  <a:lnTo>
                    <a:pt x="241687" y="389755"/>
                  </a:lnTo>
                  <a:lnTo>
                    <a:pt x="244496" y="387796"/>
                  </a:lnTo>
                  <a:lnTo>
                    <a:pt x="245060" y="383697"/>
                  </a:lnTo>
                  <a:lnTo>
                    <a:pt x="243102" y="380888"/>
                  </a:lnTo>
                  <a:lnTo>
                    <a:pt x="240618" y="377461"/>
                  </a:lnTo>
                  <a:lnTo>
                    <a:pt x="238659" y="374654"/>
                  </a:lnTo>
                  <a:close/>
                </a:path>
                <a:path w="18413730" h="10647045">
                  <a:moveTo>
                    <a:pt x="188737" y="302064"/>
                  </a:moveTo>
                  <a:lnTo>
                    <a:pt x="184637" y="301499"/>
                  </a:lnTo>
                  <a:lnTo>
                    <a:pt x="181829" y="303458"/>
                  </a:lnTo>
                  <a:lnTo>
                    <a:pt x="178544" y="305607"/>
                  </a:lnTo>
                  <a:lnTo>
                    <a:pt x="177980" y="309706"/>
                  </a:lnTo>
                  <a:lnTo>
                    <a:pt x="179938" y="312515"/>
                  </a:lnTo>
                  <a:lnTo>
                    <a:pt x="182280" y="316276"/>
                  </a:lnTo>
                  <a:lnTo>
                    <a:pt x="182854" y="317705"/>
                  </a:lnTo>
                  <a:lnTo>
                    <a:pt x="187193" y="319556"/>
                  </a:lnTo>
                  <a:lnTo>
                    <a:pt x="189624" y="319409"/>
                  </a:lnTo>
                  <a:lnTo>
                    <a:pt x="191337" y="318167"/>
                  </a:lnTo>
                  <a:lnTo>
                    <a:pt x="194622" y="316016"/>
                  </a:lnTo>
                  <a:lnTo>
                    <a:pt x="195187" y="311917"/>
                  </a:lnTo>
                  <a:lnTo>
                    <a:pt x="193228" y="309110"/>
                  </a:lnTo>
                  <a:lnTo>
                    <a:pt x="190887" y="305349"/>
                  </a:lnTo>
                  <a:lnTo>
                    <a:pt x="188737" y="302064"/>
                  </a:lnTo>
                  <a:close/>
                </a:path>
                <a:path w="18413730" h="10647045">
                  <a:moveTo>
                    <a:pt x="140768" y="229519"/>
                  </a:moveTo>
                  <a:lnTo>
                    <a:pt x="136811" y="228620"/>
                  </a:lnTo>
                  <a:lnTo>
                    <a:pt x="133669" y="230437"/>
                  </a:lnTo>
                  <a:lnTo>
                    <a:pt x="130861" y="232395"/>
                  </a:lnTo>
                  <a:lnTo>
                    <a:pt x="129962" y="236351"/>
                  </a:lnTo>
                  <a:lnTo>
                    <a:pt x="131778" y="239494"/>
                  </a:lnTo>
                  <a:lnTo>
                    <a:pt x="134119" y="243255"/>
                  </a:lnTo>
                  <a:lnTo>
                    <a:pt x="134836" y="244350"/>
                  </a:lnTo>
                  <a:lnTo>
                    <a:pt x="137031" y="245680"/>
                  </a:lnTo>
                  <a:lnTo>
                    <a:pt x="139034" y="246534"/>
                  </a:lnTo>
                  <a:lnTo>
                    <a:pt x="141463" y="246388"/>
                  </a:lnTo>
                  <a:lnTo>
                    <a:pt x="143177" y="245146"/>
                  </a:lnTo>
                  <a:lnTo>
                    <a:pt x="145986" y="243187"/>
                  </a:lnTo>
                  <a:lnTo>
                    <a:pt x="146884" y="239230"/>
                  </a:lnTo>
                  <a:lnTo>
                    <a:pt x="145068" y="236089"/>
                  </a:lnTo>
                  <a:lnTo>
                    <a:pt x="142727" y="232328"/>
                  </a:lnTo>
                  <a:lnTo>
                    <a:pt x="140768" y="229519"/>
                  </a:lnTo>
                  <a:close/>
                </a:path>
                <a:path w="18413730" h="10647045">
                  <a:moveTo>
                    <a:pt x="94940" y="154730"/>
                  </a:moveTo>
                  <a:lnTo>
                    <a:pt x="90983" y="153832"/>
                  </a:lnTo>
                  <a:lnTo>
                    <a:pt x="84699" y="157464"/>
                  </a:lnTo>
                  <a:lnTo>
                    <a:pt x="83800" y="161420"/>
                  </a:lnTo>
                  <a:lnTo>
                    <a:pt x="85616" y="164563"/>
                  </a:lnTo>
                  <a:lnTo>
                    <a:pt x="95159" y="171791"/>
                  </a:lnTo>
                  <a:lnTo>
                    <a:pt x="96873" y="170549"/>
                  </a:lnTo>
                  <a:lnTo>
                    <a:pt x="100015" y="168732"/>
                  </a:lnTo>
                  <a:lnTo>
                    <a:pt x="100914" y="164775"/>
                  </a:lnTo>
                  <a:lnTo>
                    <a:pt x="99098" y="161633"/>
                  </a:lnTo>
                  <a:lnTo>
                    <a:pt x="96756" y="157873"/>
                  </a:lnTo>
                  <a:lnTo>
                    <a:pt x="94940" y="154730"/>
                  </a:lnTo>
                  <a:close/>
                </a:path>
                <a:path w="18413730" h="10647045">
                  <a:moveTo>
                    <a:pt x="51635" y="78651"/>
                  </a:moveTo>
                  <a:lnTo>
                    <a:pt x="47822" y="77418"/>
                  </a:lnTo>
                  <a:lnTo>
                    <a:pt x="41537" y="81051"/>
                  </a:lnTo>
                  <a:lnTo>
                    <a:pt x="40304" y="84865"/>
                  </a:lnTo>
                  <a:lnTo>
                    <a:pt x="42120" y="88008"/>
                  </a:lnTo>
                  <a:lnTo>
                    <a:pt x="44462" y="91768"/>
                  </a:lnTo>
                  <a:lnTo>
                    <a:pt x="45036" y="93197"/>
                  </a:lnTo>
                  <a:lnTo>
                    <a:pt x="47564" y="94670"/>
                  </a:lnTo>
                  <a:lnTo>
                    <a:pt x="48900" y="95240"/>
                  </a:lnTo>
                  <a:lnTo>
                    <a:pt x="50996" y="94950"/>
                  </a:lnTo>
                  <a:lnTo>
                    <a:pt x="52901" y="94184"/>
                  </a:lnTo>
                  <a:lnTo>
                    <a:pt x="56043" y="92368"/>
                  </a:lnTo>
                  <a:lnTo>
                    <a:pt x="57275" y="88554"/>
                  </a:lnTo>
                  <a:lnTo>
                    <a:pt x="55459" y="85412"/>
                  </a:lnTo>
                  <a:lnTo>
                    <a:pt x="53452" y="81793"/>
                  </a:lnTo>
                  <a:lnTo>
                    <a:pt x="51635" y="78651"/>
                  </a:lnTo>
                  <a:close/>
                </a:path>
                <a:path w="18413730" h="10647045">
                  <a:moveTo>
                    <a:pt x="11856" y="1708"/>
                  </a:moveTo>
                  <a:lnTo>
                    <a:pt x="7850" y="0"/>
                  </a:lnTo>
                  <a:lnTo>
                    <a:pt x="4708" y="1815"/>
                  </a:lnTo>
                  <a:lnTo>
                    <a:pt x="1709" y="3297"/>
                  </a:lnTo>
                  <a:lnTo>
                    <a:pt x="0" y="7304"/>
                  </a:lnTo>
                  <a:lnTo>
                    <a:pt x="1816" y="10446"/>
                  </a:lnTo>
                  <a:lnTo>
                    <a:pt x="3681" y="14398"/>
                  </a:lnTo>
                  <a:lnTo>
                    <a:pt x="4255" y="15827"/>
                  </a:lnTo>
                  <a:lnTo>
                    <a:pt x="6783" y="17300"/>
                  </a:lnTo>
                  <a:lnTo>
                    <a:pt x="8452" y="18012"/>
                  </a:lnTo>
                  <a:lnTo>
                    <a:pt x="10406" y="18056"/>
                  </a:lnTo>
                  <a:lnTo>
                    <a:pt x="15645" y="15951"/>
                  </a:lnTo>
                  <a:lnTo>
                    <a:pt x="17020" y="11801"/>
                  </a:lnTo>
                  <a:lnTo>
                    <a:pt x="15204" y="8660"/>
                  </a:lnTo>
                  <a:lnTo>
                    <a:pt x="13338" y="4707"/>
                  </a:lnTo>
                  <a:lnTo>
                    <a:pt x="11856" y="1708"/>
                  </a:lnTo>
                  <a:close/>
                </a:path>
              </a:pathLst>
            </a:custGeom>
            <a:solidFill>
              <a:srgbClr val="653371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72933" y="4334"/>
              <a:ext cx="18531205" cy="10759440"/>
            </a:xfrm>
            <a:custGeom>
              <a:avLst/>
              <a:gdLst/>
              <a:ahLst/>
              <a:cxnLst/>
              <a:rect l="l" t="t" r="r" b="b"/>
              <a:pathLst>
                <a:path w="18531205" h="10759440">
                  <a:moveTo>
                    <a:pt x="16927124" y="10407503"/>
                  </a:moveTo>
                  <a:lnTo>
                    <a:pt x="16916775" y="10403089"/>
                  </a:lnTo>
                  <a:lnTo>
                    <a:pt x="16912966" y="10404620"/>
                  </a:lnTo>
                  <a:lnTo>
                    <a:pt x="16910403" y="10410629"/>
                  </a:lnTo>
                  <a:lnTo>
                    <a:pt x="16911600" y="10414296"/>
                  </a:lnTo>
                  <a:lnTo>
                    <a:pt x="16921948" y="10418710"/>
                  </a:lnTo>
                  <a:lnTo>
                    <a:pt x="16925760" y="10417180"/>
                  </a:lnTo>
                  <a:lnTo>
                    <a:pt x="16928323" y="10411171"/>
                  </a:lnTo>
                  <a:lnTo>
                    <a:pt x="16927124" y="10407503"/>
                  </a:lnTo>
                  <a:close/>
                </a:path>
                <a:path w="18531205" h="10759440">
                  <a:moveTo>
                    <a:pt x="17006909" y="10441537"/>
                  </a:moveTo>
                  <a:lnTo>
                    <a:pt x="16997229" y="10437407"/>
                  </a:lnTo>
                  <a:lnTo>
                    <a:pt x="16993562" y="10438605"/>
                  </a:lnTo>
                  <a:lnTo>
                    <a:pt x="16990856" y="10444948"/>
                  </a:lnTo>
                  <a:lnTo>
                    <a:pt x="16992387" y="10448757"/>
                  </a:lnTo>
                  <a:lnTo>
                    <a:pt x="17002402" y="10453029"/>
                  </a:lnTo>
                  <a:lnTo>
                    <a:pt x="17005735" y="10451689"/>
                  </a:lnTo>
                  <a:lnTo>
                    <a:pt x="17008583" y="10445012"/>
                  </a:lnTo>
                  <a:lnTo>
                    <a:pt x="17006909" y="10441537"/>
                  </a:lnTo>
                  <a:close/>
                </a:path>
                <a:path w="18531205" h="10759440">
                  <a:moveTo>
                    <a:pt x="16846574" y="10371565"/>
                  </a:moveTo>
                  <a:lnTo>
                    <a:pt x="16836560" y="10367293"/>
                  </a:lnTo>
                  <a:lnTo>
                    <a:pt x="16832893" y="10368491"/>
                  </a:lnTo>
                  <a:lnTo>
                    <a:pt x="16830045" y="10375168"/>
                  </a:lnTo>
                  <a:lnTo>
                    <a:pt x="16831576" y="10378977"/>
                  </a:lnTo>
                  <a:lnTo>
                    <a:pt x="16841590" y="10383249"/>
                  </a:lnTo>
                  <a:lnTo>
                    <a:pt x="16845399" y="10381717"/>
                  </a:lnTo>
                  <a:lnTo>
                    <a:pt x="16848105" y="10375375"/>
                  </a:lnTo>
                  <a:lnTo>
                    <a:pt x="16846574" y="10371565"/>
                  </a:lnTo>
                  <a:close/>
                </a:path>
                <a:path w="18531205" h="10759440">
                  <a:moveTo>
                    <a:pt x="17088358" y="10473517"/>
                  </a:moveTo>
                  <a:lnTo>
                    <a:pt x="17081682" y="10470670"/>
                  </a:lnTo>
                  <a:lnTo>
                    <a:pt x="17078202" y="10469580"/>
                  </a:lnTo>
                  <a:lnTo>
                    <a:pt x="17074725" y="10471254"/>
                  </a:lnTo>
                  <a:lnTo>
                    <a:pt x="17072019" y="10477597"/>
                  </a:lnTo>
                  <a:lnTo>
                    <a:pt x="17073693" y="10481072"/>
                  </a:lnTo>
                  <a:lnTo>
                    <a:pt x="17076698" y="10482354"/>
                  </a:lnTo>
                  <a:lnTo>
                    <a:pt x="17077174" y="10482163"/>
                  </a:lnTo>
                  <a:lnTo>
                    <a:pt x="17080846" y="10483729"/>
                  </a:lnTo>
                  <a:lnTo>
                    <a:pt x="17084327" y="10484819"/>
                  </a:lnTo>
                  <a:lnTo>
                    <a:pt x="17087804" y="10483146"/>
                  </a:lnTo>
                  <a:lnTo>
                    <a:pt x="17089085" y="10480141"/>
                  </a:lnTo>
                  <a:lnTo>
                    <a:pt x="17089822" y="10477694"/>
                  </a:lnTo>
                  <a:lnTo>
                    <a:pt x="17090033" y="10476994"/>
                  </a:lnTo>
                  <a:lnTo>
                    <a:pt x="17088358" y="10473517"/>
                  </a:lnTo>
                  <a:close/>
                </a:path>
                <a:path w="18531205" h="10759440">
                  <a:moveTo>
                    <a:pt x="16757915" y="10330589"/>
                  </a:moveTo>
                  <a:lnTo>
                    <a:pt x="16754104" y="10332120"/>
                  </a:lnTo>
                  <a:lnTo>
                    <a:pt x="16751541" y="10338129"/>
                  </a:lnTo>
                  <a:lnTo>
                    <a:pt x="16752929" y="10342272"/>
                  </a:lnTo>
                  <a:lnTo>
                    <a:pt x="16759608" y="10345121"/>
                  </a:lnTo>
                  <a:lnTo>
                    <a:pt x="16759466" y="10345456"/>
                  </a:lnTo>
                  <a:lnTo>
                    <a:pt x="16762470" y="10346737"/>
                  </a:lnTo>
                  <a:lnTo>
                    <a:pt x="16766279" y="10345205"/>
                  </a:lnTo>
                  <a:lnTo>
                    <a:pt x="16767561" y="10342200"/>
                  </a:lnTo>
                  <a:lnTo>
                    <a:pt x="16769176" y="10339338"/>
                  </a:lnTo>
                  <a:lnTo>
                    <a:pt x="16768119" y="10335336"/>
                  </a:lnTo>
                  <a:lnTo>
                    <a:pt x="16761110" y="10332346"/>
                  </a:lnTo>
                  <a:lnTo>
                    <a:pt x="16757915" y="10330589"/>
                  </a:lnTo>
                  <a:close/>
                </a:path>
                <a:path w="18531205" h="10759440">
                  <a:moveTo>
                    <a:pt x="17169901" y="10504356"/>
                  </a:moveTo>
                  <a:lnTo>
                    <a:pt x="17166755" y="10503408"/>
                  </a:lnTo>
                  <a:lnTo>
                    <a:pt x="17160078" y="10500560"/>
                  </a:lnTo>
                  <a:lnTo>
                    <a:pt x="17156459" y="10502568"/>
                  </a:lnTo>
                  <a:lnTo>
                    <a:pt x="17153896" y="10508577"/>
                  </a:lnTo>
                  <a:lnTo>
                    <a:pt x="17155570" y="10512053"/>
                  </a:lnTo>
                  <a:lnTo>
                    <a:pt x="17165585" y="10516325"/>
                  </a:lnTo>
                  <a:lnTo>
                    <a:pt x="17169202" y="10514317"/>
                  </a:lnTo>
                  <a:lnTo>
                    <a:pt x="17171908" y="10507974"/>
                  </a:lnTo>
                  <a:lnTo>
                    <a:pt x="17169901" y="10504356"/>
                  </a:lnTo>
                  <a:close/>
                </a:path>
                <a:path w="18531205" h="10759440">
                  <a:moveTo>
                    <a:pt x="16679647" y="10292073"/>
                  </a:moveTo>
                  <a:lnTo>
                    <a:pt x="16675504" y="10293463"/>
                  </a:lnTo>
                  <a:lnTo>
                    <a:pt x="16673695" y="10297425"/>
                  </a:lnTo>
                  <a:lnTo>
                    <a:pt x="16672465" y="10299663"/>
                  </a:lnTo>
                  <a:lnTo>
                    <a:pt x="16673995" y="10303472"/>
                  </a:lnTo>
                  <a:lnTo>
                    <a:pt x="16676857" y="10305088"/>
                  </a:lnTo>
                  <a:lnTo>
                    <a:pt x="16683868" y="10308078"/>
                  </a:lnTo>
                  <a:lnTo>
                    <a:pt x="16687535" y="10306880"/>
                  </a:lnTo>
                  <a:lnTo>
                    <a:pt x="16689343" y="10302917"/>
                  </a:lnTo>
                  <a:lnTo>
                    <a:pt x="16690574" y="10300680"/>
                  </a:lnTo>
                  <a:lnTo>
                    <a:pt x="16689043" y="10296870"/>
                  </a:lnTo>
                  <a:lnTo>
                    <a:pt x="16686182" y="10295255"/>
                  </a:lnTo>
                  <a:lnTo>
                    <a:pt x="16682510" y="10293689"/>
                  </a:lnTo>
                  <a:lnTo>
                    <a:pt x="16679647" y="10292073"/>
                  </a:lnTo>
                  <a:close/>
                </a:path>
                <a:path w="18531205" h="10759440">
                  <a:moveTo>
                    <a:pt x="17252490" y="10533667"/>
                  </a:moveTo>
                  <a:lnTo>
                    <a:pt x="17248867" y="10532910"/>
                  </a:lnTo>
                  <a:lnTo>
                    <a:pt x="17241855" y="10529919"/>
                  </a:lnTo>
                  <a:lnTo>
                    <a:pt x="17238571" y="10532070"/>
                  </a:lnTo>
                  <a:lnTo>
                    <a:pt x="17237289" y="10535075"/>
                  </a:lnTo>
                  <a:lnTo>
                    <a:pt x="17236658" y="10537173"/>
                  </a:lnTo>
                  <a:lnTo>
                    <a:pt x="17236342" y="10538222"/>
                  </a:lnTo>
                  <a:lnTo>
                    <a:pt x="17237681" y="10541554"/>
                  </a:lnTo>
                  <a:lnTo>
                    <a:pt x="17240686" y="10542836"/>
                  </a:lnTo>
                  <a:lnTo>
                    <a:pt x="17240828" y="10542503"/>
                  </a:lnTo>
                  <a:lnTo>
                    <a:pt x="17248172" y="10545635"/>
                  </a:lnTo>
                  <a:lnTo>
                    <a:pt x="17251458" y="10543486"/>
                  </a:lnTo>
                  <a:lnTo>
                    <a:pt x="17254021" y="10537477"/>
                  </a:lnTo>
                  <a:lnTo>
                    <a:pt x="17252490" y="10533667"/>
                  </a:lnTo>
                  <a:close/>
                </a:path>
                <a:path w="18531205" h="10759440">
                  <a:moveTo>
                    <a:pt x="16601472" y="10252413"/>
                  </a:moveTo>
                  <a:lnTo>
                    <a:pt x="16597329" y="10253803"/>
                  </a:lnTo>
                  <a:lnTo>
                    <a:pt x="16595509" y="10257761"/>
                  </a:lnTo>
                  <a:lnTo>
                    <a:pt x="16594432" y="10259669"/>
                  </a:lnTo>
                  <a:lnTo>
                    <a:pt x="16595965" y="10263480"/>
                  </a:lnTo>
                  <a:lnTo>
                    <a:pt x="16598684" y="10265428"/>
                  </a:lnTo>
                  <a:lnTo>
                    <a:pt x="16605695" y="10268419"/>
                  </a:lnTo>
                  <a:lnTo>
                    <a:pt x="16609362" y="10267221"/>
                  </a:lnTo>
                  <a:lnTo>
                    <a:pt x="16611182" y="10263263"/>
                  </a:lnTo>
                  <a:lnTo>
                    <a:pt x="16612259" y="10261354"/>
                  </a:lnTo>
                  <a:lnTo>
                    <a:pt x="16610728" y="10257546"/>
                  </a:lnTo>
                  <a:lnTo>
                    <a:pt x="16608009" y="10255596"/>
                  </a:lnTo>
                  <a:lnTo>
                    <a:pt x="16604335" y="10254029"/>
                  </a:lnTo>
                  <a:lnTo>
                    <a:pt x="16601472" y="10252413"/>
                  </a:lnTo>
                  <a:close/>
                </a:path>
                <a:path w="18531205" h="10759440">
                  <a:moveTo>
                    <a:pt x="17335932" y="10560975"/>
                  </a:moveTo>
                  <a:lnTo>
                    <a:pt x="17332309" y="10560219"/>
                  </a:lnTo>
                  <a:lnTo>
                    <a:pt x="17328638" y="10558652"/>
                  </a:lnTo>
                  <a:lnTo>
                    <a:pt x="17325156" y="10557562"/>
                  </a:lnTo>
                  <a:lnTo>
                    <a:pt x="17321872" y="10559711"/>
                  </a:lnTo>
                  <a:lnTo>
                    <a:pt x="17320590" y="10562716"/>
                  </a:lnTo>
                  <a:lnTo>
                    <a:pt x="17319641" y="10565862"/>
                  </a:lnTo>
                  <a:lnTo>
                    <a:pt x="17320983" y="10569197"/>
                  </a:lnTo>
                  <a:lnTo>
                    <a:pt x="17323988" y="10570479"/>
                  </a:lnTo>
                  <a:lnTo>
                    <a:pt x="17324130" y="10570145"/>
                  </a:lnTo>
                  <a:lnTo>
                    <a:pt x="17324464" y="10570287"/>
                  </a:lnTo>
                  <a:lnTo>
                    <a:pt x="17324938" y="10570095"/>
                  </a:lnTo>
                  <a:lnTo>
                    <a:pt x="17328612" y="10571662"/>
                  </a:lnTo>
                  <a:lnTo>
                    <a:pt x="17332093" y="10572753"/>
                  </a:lnTo>
                  <a:lnTo>
                    <a:pt x="17335376" y="10570602"/>
                  </a:lnTo>
                  <a:lnTo>
                    <a:pt x="17336657" y="10567598"/>
                  </a:lnTo>
                  <a:lnTo>
                    <a:pt x="17337606" y="10564451"/>
                  </a:lnTo>
                  <a:lnTo>
                    <a:pt x="17335932" y="10560975"/>
                  </a:lnTo>
                  <a:close/>
                </a:path>
                <a:path w="18531205" h="10759440">
                  <a:moveTo>
                    <a:pt x="16531022" y="10214076"/>
                  </a:moveTo>
                  <a:lnTo>
                    <a:pt x="16524012" y="10211086"/>
                  </a:lnTo>
                  <a:lnTo>
                    <a:pt x="16520011" y="10212140"/>
                  </a:lnTo>
                  <a:lnTo>
                    <a:pt x="16517305" y="10218483"/>
                  </a:lnTo>
                  <a:lnTo>
                    <a:pt x="16518502" y="10222151"/>
                  </a:lnTo>
                  <a:lnTo>
                    <a:pt x="16521221" y="10224099"/>
                  </a:lnTo>
                  <a:lnTo>
                    <a:pt x="16528566" y="10227232"/>
                  </a:lnTo>
                  <a:lnTo>
                    <a:pt x="16532232" y="10226035"/>
                  </a:lnTo>
                  <a:lnTo>
                    <a:pt x="16534938" y="10219692"/>
                  </a:lnTo>
                  <a:lnTo>
                    <a:pt x="16533741" y="10216025"/>
                  </a:lnTo>
                  <a:lnTo>
                    <a:pt x="16531022" y="10214076"/>
                  </a:lnTo>
                  <a:close/>
                </a:path>
                <a:path w="18531205" h="10759440">
                  <a:moveTo>
                    <a:pt x="17418466" y="10586711"/>
                  </a:moveTo>
                  <a:lnTo>
                    <a:pt x="17415178" y="10586098"/>
                  </a:lnTo>
                  <a:lnTo>
                    <a:pt x="17411506" y="10584532"/>
                  </a:lnTo>
                  <a:lnTo>
                    <a:pt x="17408358" y="10583584"/>
                  </a:lnTo>
                  <a:lnTo>
                    <a:pt x="17404740" y="10585591"/>
                  </a:lnTo>
                  <a:lnTo>
                    <a:pt x="17402844" y="10591885"/>
                  </a:lnTo>
                  <a:lnTo>
                    <a:pt x="17404326" y="10594884"/>
                  </a:lnTo>
                  <a:lnTo>
                    <a:pt x="17407664" y="10596308"/>
                  </a:lnTo>
                  <a:lnTo>
                    <a:pt x="17408141" y="10596117"/>
                  </a:lnTo>
                  <a:lnTo>
                    <a:pt x="17411813" y="10597683"/>
                  </a:lnTo>
                  <a:lnTo>
                    <a:pt x="17414959" y="10598631"/>
                  </a:lnTo>
                  <a:lnTo>
                    <a:pt x="17418437" y="10596958"/>
                  </a:lnTo>
                  <a:lnTo>
                    <a:pt x="17420617" y="10589996"/>
                  </a:lnTo>
                  <a:lnTo>
                    <a:pt x="17418466" y="10586711"/>
                  </a:lnTo>
                  <a:close/>
                </a:path>
                <a:path w="18531205" h="10759440">
                  <a:moveTo>
                    <a:pt x="16447978" y="10169182"/>
                  </a:moveTo>
                  <a:lnTo>
                    <a:pt x="16443977" y="10170237"/>
                  </a:lnTo>
                  <a:lnTo>
                    <a:pt x="16440747" y="10175962"/>
                  </a:lnTo>
                  <a:lnTo>
                    <a:pt x="16441802" y="10179963"/>
                  </a:lnTo>
                  <a:lnTo>
                    <a:pt x="16444521" y="10181912"/>
                  </a:lnTo>
                  <a:lnTo>
                    <a:pt x="16451864" y="10185044"/>
                  </a:lnTo>
                  <a:lnTo>
                    <a:pt x="16455390" y="10184181"/>
                  </a:lnTo>
                  <a:lnTo>
                    <a:pt x="16456672" y="10181177"/>
                  </a:lnTo>
                  <a:lnTo>
                    <a:pt x="16458287" y="10178315"/>
                  </a:lnTo>
                  <a:lnTo>
                    <a:pt x="16457232" y="10174313"/>
                  </a:lnTo>
                  <a:lnTo>
                    <a:pt x="16454511" y="10172364"/>
                  </a:lnTo>
                  <a:lnTo>
                    <a:pt x="16450840" y="10170797"/>
                  </a:lnTo>
                  <a:lnTo>
                    <a:pt x="16447978" y="10169182"/>
                  </a:lnTo>
                  <a:close/>
                </a:path>
                <a:path w="18531205" h="10759440">
                  <a:moveTo>
                    <a:pt x="17502667" y="10610396"/>
                  </a:moveTo>
                  <a:lnTo>
                    <a:pt x="17499519" y="10609448"/>
                  </a:lnTo>
                  <a:lnTo>
                    <a:pt x="17495563" y="10608550"/>
                  </a:lnTo>
                  <a:lnTo>
                    <a:pt x="17492082" y="10607460"/>
                  </a:lnTo>
                  <a:lnTo>
                    <a:pt x="17488797" y="10609610"/>
                  </a:lnTo>
                  <a:lnTo>
                    <a:pt x="17486901" y="10615903"/>
                  </a:lnTo>
                  <a:lnTo>
                    <a:pt x="17488718" y="10619046"/>
                  </a:lnTo>
                  <a:lnTo>
                    <a:pt x="17492055" y="10620469"/>
                  </a:lnTo>
                  <a:lnTo>
                    <a:pt x="17496012" y="10621368"/>
                  </a:lnTo>
                  <a:lnTo>
                    <a:pt x="17499493" y="10622459"/>
                  </a:lnTo>
                  <a:lnTo>
                    <a:pt x="17502778" y="10620309"/>
                  </a:lnTo>
                  <a:lnTo>
                    <a:pt x="17503726" y="10617162"/>
                  </a:lnTo>
                  <a:lnTo>
                    <a:pt x="17504816" y="10613681"/>
                  </a:lnTo>
                  <a:lnTo>
                    <a:pt x="17502667" y="10610396"/>
                  </a:lnTo>
                  <a:close/>
                </a:path>
                <a:path w="18531205" h="10759440">
                  <a:moveTo>
                    <a:pt x="16372181" y="10125801"/>
                  </a:moveTo>
                  <a:lnTo>
                    <a:pt x="16368321" y="10126523"/>
                  </a:lnTo>
                  <a:lnTo>
                    <a:pt x="16364806" y="10132915"/>
                  </a:lnTo>
                  <a:lnTo>
                    <a:pt x="16366004" y="10136582"/>
                  </a:lnTo>
                  <a:lnTo>
                    <a:pt x="16368582" y="10138865"/>
                  </a:lnTo>
                  <a:lnTo>
                    <a:pt x="16375926" y="10141998"/>
                  </a:lnTo>
                  <a:lnTo>
                    <a:pt x="16379117" y="10140992"/>
                  </a:lnTo>
                  <a:lnTo>
                    <a:pt x="16380732" y="10138130"/>
                  </a:lnTo>
                  <a:lnTo>
                    <a:pt x="16382490" y="10134934"/>
                  </a:lnTo>
                  <a:lnTo>
                    <a:pt x="16381291" y="10131266"/>
                  </a:lnTo>
                  <a:lnTo>
                    <a:pt x="16378714" y="10128983"/>
                  </a:lnTo>
                  <a:lnTo>
                    <a:pt x="16375043" y="10127417"/>
                  </a:lnTo>
                  <a:lnTo>
                    <a:pt x="16372181" y="10125801"/>
                  </a:lnTo>
                  <a:close/>
                </a:path>
                <a:path w="18531205" h="10759440">
                  <a:moveTo>
                    <a:pt x="17587243" y="10632270"/>
                  </a:moveTo>
                  <a:lnTo>
                    <a:pt x="17583953" y="10631656"/>
                  </a:lnTo>
                  <a:lnTo>
                    <a:pt x="17579996" y="10630757"/>
                  </a:lnTo>
                  <a:lnTo>
                    <a:pt x="17576706" y="10630143"/>
                  </a:lnTo>
                  <a:lnTo>
                    <a:pt x="17573090" y="10632151"/>
                  </a:lnTo>
                  <a:lnTo>
                    <a:pt x="17572476" y="10635440"/>
                  </a:lnTo>
                  <a:lnTo>
                    <a:pt x="17571670" y="10638253"/>
                  </a:lnTo>
                  <a:lnTo>
                    <a:pt x="17573485" y="10641395"/>
                  </a:lnTo>
                  <a:lnTo>
                    <a:pt x="17577160" y="10642963"/>
                  </a:lnTo>
                  <a:lnTo>
                    <a:pt x="17581115" y="10643861"/>
                  </a:lnTo>
                  <a:lnTo>
                    <a:pt x="17584405" y="10644475"/>
                  </a:lnTo>
                  <a:lnTo>
                    <a:pt x="17588024" y="10642467"/>
                  </a:lnTo>
                  <a:lnTo>
                    <a:pt x="17589252" y="10635889"/>
                  </a:lnTo>
                  <a:lnTo>
                    <a:pt x="17587243" y="10632270"/>
                  </a:lnTo>
                  <a:close/>
                </a:path>
                <a:path w="18531205" h="10759440">
                  <a:moveTo>
                    <a:pt x="16296952" y="10081085"/>
                  </a:moveTo>
                  <a:lnTo>
                    <a:pt x="16292950" y="10082140"/>
                  </a:lnTo>
                  <a:lnTo>
                    <a:pt x="16289720" y="10087865"/>
                  </a:lnTo>
                  <a:lnTo>
                    <a:pt x="16290776" y="10091866"/>
                  </a:lnTo>
                  <a:lnTo>
                    <a:pt x="16293638" y="10093481"/>
                  </a:lnTo>
                  <a:lnTo>
                    <a:pt x="16297024" y="10095715"/>
                  </a:lnTo>
                  <a:lnTo>
                    <a:pt x="16300363" y="10097140"/>
                  </a:lnTo>
                  <a:lnTo>
                    <a:pt x="16303888" y="10096275"/>
                  </a:lnTo>
                  <a:lnTo>
                    <a:pt x="16307119" y="10090551"/>
                  </a:lnTo>
                  <a:lnTo>
                    <a:pt x="16306066" y="10086551"/>
                  </a:lnTo>
                  <a:lnTo>
                    <a:pt x="16303203" y="10084935"/>
                  </a:lnTo>
                  <a:lnTo>
                    <a:pt x="16299814" y="10082700"/>
                  </a:lnTo>
                  <a:lnTo>
                    <a:pt x="16296952" y="10081085"/>
                  </a:lnTo>
                  <a:close/>
                </a:path>
                <a:path w="18531205" h="10759440">
                  <a:moveTo>
                    <a:pt x="16222152" y="10035368"/>
                  </a:moveTo>
                  <a:lnTo>
                    <a:pt x="16218152" y="10036424"/>
                  </a:lnTo>
                  <a:lnTo>
                    <a:pt x="16216896" y="10038650"/>
                  </a:lnTo>
                  <a:lnTo>
                    <a:pt x="16216536" y="10039286"/>
                  </a:lnTo>
                  <a:lnTo>
                    <a:pt x="16214445" y="10042339"/>
                  </a:lnTo>
                  <a:lnTo>
                    <a:pt x="16215498" y="10046340"/>
                  </a:lnTo>
                  <a:lnTo>
                    <a:pt x="16218361" y="10047955"/>
                  </a:lnTo>
                  <a:lnTo>
                    <a:pt x="16221749" y="10050189"/>
                  </a:lnTo>
                  <a:lnTo>
                    <a:pt x="16222749" y="10050616"/>
                  </a:lnTo>
                  <a:lnTo>
                    <a:pt x="16222607" y="10050951"/>
                  </a:lnTo>
                  <a:lnTo>
                    <a:pt x="16225278" y="10052090"/>
                  </a:lnTo>
                  <a:lnTo>
                    <a:pt x="16228802" y="10051226"/>
                  </a:lnTo>
                  <a:lnTo>
                    <a:pt x="16230059" y="10049000"/>
                  </a:lnTo>
                  <a:lnTo>
                    <a:pt x="16230418" y="10048364"/>
                  </a:lnTo>
                  <a:lnTo>
                    <a:pt x="16232510" y="10045310"/>
                  </a:lnTo>
                  <a:lnTo>
                    <a:pt x="16231455" y="10041309"/>
                  </a:lnTo>
                  <a:lnTo>
                    <a:pt x="16228594" y="10039694"/>
                  </a:lnTo>
                  <a:lnTo>
                    <a:pt x="16225205" y="10037459"/>
                  </a:lnTo>
                  <a:lnTo>
                    <a:pt x="16222152" y="10035368"/>
                  </a:lnTo>
                  <a:close/>
                </a:path>
                <a:path w="18531205" h="10759440">
                  <a:moveTo>
                    <a:pt x="17672198" y="10652332"/>
                  </a:moveTo>
                  <a:lnTo>
                    <a:pt x="17668909" y="10651717"/>
                  </a:lnTo>
                  <a:lnTo>
                    <a:pt x="17664953" y="10650819"/>
                  </a:lnTo>
                  <a:lnTo>
                    <a:pt x="17661330" y="10650063"/>
                  </a:lnTo>
                  <a:lnTo>
                    <a:pt x="17658045" y="10652213"/>
                  </a:lnTo>
                  <a:lnTo>
                    <a:pt x="17657431" y="10655502"/>
                  </a:lnTo>
                  <a:lnTo>
                    <a:pt x="17656959" y="10658458"/>
                  </a:lnTo>
                  <a:lnTo>
                    <a:pt x="17658442" y="10661457"/>
                  </a:lnTo>
                  <a:lnTo>
                    <a:pt x="17662115" y="10663024"/>
                  </a:lnTo>
                  <a:lnTo>
                    <a:pt x="17666071" y="10663922"/>
                  </a:lnTo>
                  <a:lnTo>
                    <a:pt x="17669694" y="10664678"/>
                  </a:lnTo>
                  <a:lnTo>
                    <a:pt x="17672979" y="10662529"/>
                  </a:lnTo>
                  <a:lnTo>
                    <a:pt x="17673593" y="10659240"/>
                  </a:lnTo>
                  <a:lnTo>
                    <a:pt x="17674349" y="10655617"/>
                  </a:lnTo>
                  <a:lnTo>
                    <a:pt x="17672198" y="10652332"/>
                  </a:lnTo>
                  <a:close/>
                </a:path>
                <a:path w="18531205" h="10759440">
                  <a:moveTo>
                    <a:pt x="16148113" y="9988792"/>
                  </a:moveTo>
                  <a:lnTo>
                    <a:pt x="16144445" y="9989989"/>
                  </a:lnTo>
                  <a:lnTo>
                    <a:pt x="16142496" y="9992709"/>
                  </a:lnTo>
                  <a:lnTo>
                    <a:pt x="16140405" y="9995763"/>
                  </a:lnTo>
                  <a:lnTo>
                    <a:pt x="16141603" y="9999431"/>
                  </a:lnTo>
                  <a:lnTo>
                    <a:pt x="16144323" y="10001379"/>
                  </a:lnTo>
                  <a:lnTo>
                    <a:pt x="16147709" y="10003613"/>
                  </a:lnTo>
                  <a:lnTo>
                    <a:pt x="16151380" y="10005179"/>
                  </a:lnTo>
                  <a:lnTo>
                    <a:pt x="16154906" y="10004316"/>
                  </a:lnTo>
                  <a:lnTo>
                    <a:pt x="16156011" y="10002420"/>
                  </a:lnTo>
                  <a:lnTo>
                    <a:pt x="16156380" y="10001788"/>
                  </a:lnTo>
                  <a:lnTo>
                    <a:pt x="16158471" y="9998734"/>
                  </a:lnTo>
                  <a:lnTo>
                    <a:pt x="16157273" y="9995067"/>
                  </a:lnTo>
                  <a:lnTo>
                    <a:pt x="16154554" y="9993118"/>
                  </a:lnTo>
                  <a:lnTo>
                    <a:pt x="16151167" y="9990884"/>
                  </a:lnTo>
                  <a:lnTo>
                    <a:pt x="16148113" y="9988792"/>
                  </a:lnTo>
                  <a:close/>
                </a:path>
                <a:path w="18531205" h="10759440">
                  <a:moveTo>
                    <a:pt x="17757532" y="10670581"/>
                  </a:moveTo>
                  <a:lnTo>
                    <a:pt x="17754242" y="10669967"/>
                  </a:lnTo>
                  <a:lnTo>
                    <a:pt x="17750287" y="10669069"/>
                  </a:lnTo>
                  <a:lnTo>
                    <a:pt x="17746997" y="10668455"/>
                  </a:lnTo>
                  <a:lnTo>
                    <a:pt x="17743712" y="10670605"/>
                  </a:lnTo>
                  <a:lnTo>
                    <a:pt x="17743098" y="10673894"/>
                  </a:lnTo>
                  <a:lnTo>
                    <a:pt x="17742627" y="10676850"/>
                  </a:lnTo>
                  <a:lnTo>
                    <a:pt x="17744110" y="10679850"/>
                  </a:lnTo>
                  <a:lnTo>
                    <a:pt x="17746778" y="10680988"/>
                  </a:lnTo>
                  <a:lnTo>
                    <a:pt x="17746921" y="10680655"/>
                  </a:lnTo>
                  <a:lnTo>
                    <a:pt x="17747925" y="10681083"/>
                  </a:lnTo>
                  <a:lnTo>
                    <a:pt x="17751880" y="10681981"/>
                  </a:lnTo>
                  <a:lnTo>
                    <a:pt x="17755170" y="10682595"/>
                  </a:lnTo>
                  <a:lnTo>
                    <a:pt x="17758455" y="10680445"/>
                  </a:lnTo>
                  <a:lnTo>
                    <a:pt x="17759682" y="10673867"/>
                  </a:lnTo>
                  <a:lnTo>
                    <a:pt x="17757532" y="10670581"/>
                  </a:lnTo>
                  <a:close/>
                </a:path>
                <a:path w="18531205" h="10759440">
                  <a:moveTo>
                    <a:pt x="16074835" y="9941356"/>
                  </a:moveTo>
                  <a:lnTo>
                    <a:pt x="16070833" y="9942411"/>
                  </a:lnTo>
                  <a:lnTo>
                    <a:pt x="16067151" y="9947549"/>
                  </a:lnTo>
                  <a:lnTo>
                    <a:pt x="16066934" y="9947850"/>
                  </a:lnTo>
                  <a:lnTo>
                    <a:pt x="16067990" y="9951852"/>
                  </a:lnTo>
                  <a:lnTo>
                    <a:pt x="16070710" y="9953801"/>
                  </a:lnTo>
                  <a:lnTo>
                    <a:pt x="16074097" y="9956035"/>
                  </a:lnTo>
                  <a:lnTo>
                    <a:pt x="16077768" y="9957601"/>
                  </a:lnTo>
                  <a:lnTo>
                    <a:pt x="16080960" y="9956596"/>
                  </a:lnTo>
                  <a:lnTo>
                    <a:pt x="16082542" y="9954508"/>
                  </a:lnTo>
                  <a:lnTo>
                    <a:pt x="16084717" y="9951491"/>
                  </a:lnTo>
                  <a:lnTo>
                    <a:pt x="16083661" y="9947489"/>
                  </a:lnTo>
                  <a:lnTo>
                    <a:pt x="16080941" y="9945539"/>
                  </a:lnTo>
                  <a:lnTo>
                    <a:pt x="16077554" y="9943305"/>
                  </a:lnTo>
                  <a:lnTo>
                    <a:pt x="16074835" y="9941356"/>
                  </a:lnTo>
                  <a:close/>
                </a:path>
                <a:path w="18531205" h="10759440">
                  <a:moveTo>
                    <a:pt x="17843385" y="10686687"/>
                  </a:moveTo>
                  <a:lnTo>
                    <a:pt x="17840096" y="10686073"/>
                  </a:lnTo>
                  <a:lnTo>
                    <a:pt x="17835998" y="10685508"/>
                  </a:lnTo>
                  <a:lnTo>
                    <a:pt x="17832566" y="10685228"/>
                  </a:lnTo>
                  <a:lnTo>
                    <a:pt x="17829281" y="10687378"/>
                  </a:lnTo>
                  <a:lnTo>
                    <a:pt x="17828667" y="10690667"/>
                  </a:lnTo>
                  <a:lnTo>
                    <a:pt x="17828195" y="10693622"/>
                  </a:lnTo>
                  <a:lnTo>
                    <a:pt x="17829821" y="10696288"/>
                  </a:lnTo>
                  <a:lnTo>
                    <a:pt x="17833828" y="10697997"/>
                  </a:lnTo>
                  <a:lnTo>
                    <a:pt x="17837925" y="10698562"/>
                  </a:lnTo>
                  <a:lnTo>
                    <a:pt x="17841215" y="10699176"/>
                  </a:lnTo>
                  <a:lnTo>
                    <a:pt x="17844642" y="10696692"/>
                  </a:lnTo>
                  <a:lnTo>
                    <a:pt x="17845870" y="10690114"/>
                  </a:lnTo>
                  <a:lnTo>
                    <a:pt x="17843385" y="10686687"/>
                  </a:lnTo>
                  <a:close/>
                </a:path>
                <a:path w="18531205" h="10759440">
                  <a:moveTo>
                    <a:pt x="16001841" y="9893253"/>
                  </a:moveTo>
                  <a:lnTo>
                    <a:pt x="15997648" y="9893832"/>
                  </a:lnTo>
                  <a:lnTo>
                    <a:pt x="15994597" y="9899238"/>
                  </a:lnTo>
                  <a:lnTo>
                    <a:pt x="15994417" y="9899556"/>
                  </a:lnTo>
                  <a:lnTo>
                    <a:pt x="15995139" y="9903415"/>
                  </a:lnTo>
                  <a:lnTo>
                    <a:pt x="15997859" y="9905364"/>
                  </a:lnTo>
                  <a:lnTo>
                    <a:pt x="16001246" y="9907598"/>
                  </a:lnTo>
                  <a:lnTo>
                    <a:pt x="16004916" y="9909164"/>
                  </a:lnTo>
                  <a:lnTo>
                    <a:pt x="16008109" y="9908159"/>
                  </a:lnTo>
                  <a:lnTo>
                    <a:pt x="16009690" y="9906071"/>
                  </a:lnTo>
                  <a:lnTo>
                    <a:pt x="16009916" y="9905772"/>
                  </a:lnTo>
                  <a:lnTo>
                    <a:pt x="16011532" y="9902911"/>
                  </a:lnTo>
                  <a:lnTo>
                    <a:pt x="16010810" y="9899052"/>
                  </a:lnTo>
                  <a:lnTo>
                    <a:pt x="16008090" y="9897102"/>
                  </a:lnTo>
                  <a:lnTo>
                    <a:pt x="16004703" y="9894868"/>
                  </a:lnTo>
                  <a:lnTo>
                    <a:pt x="16001841" y="9893253"/>
                  </a:lnTo>
                  <a:close/>
                </a:path>
                <a:path w="18531205" h="10759440">
                  <a:moveTo>
                    <a:pt x="17929617" y="10700979"/>
                  </a:moveTo>
                  <a:lnTo>
                    <a:pt x="17926330" y="10700366"/>
                  </a:lnTo>
                  <a:lnTo>
                    <a:pt x="17922230" y="10699801"/>
                  </a:lnTo>
                  <a:lnTo>
                    <a:pt x="17918940" y="10699187"/>
                  </a:lnTo>
                  <a:lnTo>
                    <a:pt x="17915849" y="10701814"/>
                  </a:lnTo>
                  <a:lnTo>
                    <a:pt x="17915235" y="10705104"/>
                  </a:lnTo>
                  <a:lnTo>
                    <a:pt x="17914820" y="10707689"/>
                  </a:lnTo>
                  <a:lnTo>
                    <a:pt x="17914761" y="10708058"/>
                  </a:lnTo>
                  <a:lnTo>
                    <a:pt x="17916387" y="10710724"/>
                  </a:lnTo>
                  <a:lnTo>
                    <a:pt x="17919058" y="10711864"/>
                  </a:lnTo>
                  <a:lnTo>
                    <a:pt x="17919200" y="10711530"/>
                  </a:lnTo>
                  <a:lnTo>
                    <a:pt x="17920533" y="10712098"/>
                  </a:lnTo>
                  <a:lnTo>
                    <a:pt x="17924636" y="10712664"/>
                  </a:lnTo>
                  <a:lnTo>
                    <a:pt x="17927923" y="10713278"/>
                  </a:lnTo>
                  <a:lnTo>
                    <a:pt x="17931017" y="10710652"/>
                  </a:lnTo>
                  <a:lnTo>
                    <a:pt x="17932244" y="10704073"/>
                  </a:lnTo>
                  <a:lnTo>
                    <a:pt x="17929617" y="10700979"/>
                  </a:lnTo>
                  <a:close/>
                </a:path>
                <a:path w="18531205" h="10759440">
                  <a:moveTo>
                    <a:pt x="15930084" y="9844099"/>
                  </a:moveTo>
                  <a:lnTo>
                    <a:pt x="15926225" y="9844820"/>
                  </a:lnTo>
                  <a:lnTo>
                    <a:pt x="15922326" y="9850259"/>
                  </a:lnTo>
                  <a:lnTo>
                    <a:pt x="15923047" y="9854118"/>
                  </a:lnTo>
                  <a:lnTo>
                    <a:pt x="15925767" y="9856068"/>
                  </a:lnTo>
                  <a:lnTo>
                    <a:pt x="15929156" y="9858302"/>
                  </a:lnTo>
                  <a:lnTo>
                    <a:pt x="15930156" y="9858729"/>
                  </a:lnTo>
                  <a:lnTo>
                    <a:pt x="15930014" y="9859063"/>
                  </a:lnTo>
                  <a:lnTo>
                    <a:pt x="15932684" y="9860202"/>
                  </a:lnTo>
                  <a:lnTo>
                    <a:pt x="15935874" y="9859195"/>
                  </a:lnTo>
                  <a:lnTo>
                    <a:pt x="15937681" y="9856810"/>
                  </a:lnTo>
                  <a:lnTo>
                    <a:pt x="15939631" y="9854090"/>
                  </a:lnTo>
                  <a:lnTo>
                    <a:pt x="15938909" y="9850231"/>
                  </a:lnTo>
                  <a:lnTo>
                    <a:pt x="15936190" y="9848282"/>
                  </a:lnTo>
                  <a:lnTo>
                    <a:pt x="15932803" y="9846048"/>
                  </a:lnTo>
                  <a:lnTo>
                    <a:pt x="15930084" y="9844099"/>
                  </a:lnTo>
                  <a:close/>
                </a:path>
                <a:path w="18531205" h="10759440">
                  <a:moveTo>
                    <a:pt x="18016038" y="10712986"/>
                  </a:moveTo>
                  <a:lnTo>
                    <a:pt x="18012606" y="10712706"/>
                  </a:lnTo>
                  <a:lnTo>
                    <a:pt x="18008506" y="10712140"/>
                  </a:lnTo>
                  <a:lnTo>
                    <a:pt x="18005218" y="10711527"/>
                  </a:lnTo>
                  <a:lnTo>
                    <a:pt x="18001791" y="10714011"/>
                  </a:lnTo>
                  <a:lnTo>
                    <a:pt x="18001511" y="10717443"/>
                  </a:lnTo>
                  <a:lnTo>
                    <a:pt x="18001373" y="10720541"/>
                  </a:lnTo>
                  <a:lnTo>
                    <a:pt x="18002663" y="10723063"/>
                  </a:lnTo>
                  <a:lnTo>
                    <a:pt x="18005334" y="10724203"/>
                  </a:lnTo>
                  <a:lnTo>
                    <a:pt x="18005142" y="10723726"/>
                  </a:lnTo>
                  <a:lnTo>
                    <a:pt x="18006812" y="10724438"/>
                  </a:lnTo>
                  <a:lnTo>
                    <a:pt x="18010909" y="10725003"/>
                  </a:lnTo>
                  <a:lnTo>
                    <a:pt x="18014199" y="10725617"/>
                  </a:lnTo>
                  <a:lnTo>
                    <a:pt x="18017629" y="10723134"/>
                  </a:lnTo>
                  <a:lnTo>
                    <a:pt x="18017909" y="10719703"/>
                  </a:lnTo>
                  <a:lnTo>
                    <a:pt x="18018523" y="10716413"/>
                  </a:lnTo>
                  <a:lnTo>
                    <a:pt x="18016038" y="10712986"/>
                  </a:lnTo>
                  <a:close/>
                </a:path>
                <a:path w="18531205" h="10759440">
                  <a:moveTo>
                    <a:pt x="15858086" y="9793659"/>
                  </a:moveTo>
                  <a:lnTo>
                    <a:pt x="15854228" y="9794380"/>
                  </a:lnTo>
                  <a:lnTo>
                    <a:pt x="15850329" y="9799820"/>
                  </a:lnTo>
                  <a:lnTo>
                    <a:pt x="15851051" y="9803679"/>
                  </a:lnTo>
                  <a:lnTo>
                    <a:pt x="15853770" y="9805628"/>
                  </a:lnTo>
                  <a:lnTo>
                    <a:pt x="15857157" y="9807861"/>
                  </a:lnTo>
                  <a:lnTo>
                    <a:pt x="15858494" y="9808431"/>
                  </a:lnTo>
                  <a:lnTo>
                    <a:pt x="15858017" y="9808623"/>
                  </a:lnTo>
                  <a:lnTo>
                    <a:pt x="15860687" y="9809762"/>
                  </a:lnTo>
                  <a:lnTo>
                    <a:pt x="15863878" y="9808756"/>
                  </a:lnTo>
                  <a:lnTo>
                    <a:pt x="15865685" y="9806370"/>
                  </a:lnTo>
                  <a:lnTo>
                    <a:pt x="15867634" y="9803650"/>
                  </a:lnTo>
                  <a:lnTo>
                    <a:pt x="15866912" y="9799791"/>
                  </a:lnTo>
                  <a:lnTo>
                    <a:pt x="15864193" y="9797842"/>
                  </a:lnTo>
                  <a:lnTo>
                    <a:pt x="15860806" y="9795609"/>
                  </a:lnTo>
                  <a:lnTo>
                    <a:pt x="15858086" y="9793659"/>
                  </a:lnTo>
                  <a:close/>
                </a:path>
                <a:path w="18531205" h="10759440">
                  <a:moveTo>
                    <a:pt x="15787470" y="9741835"/>
                  </a:moveTo>
                  <a:lnTo>
                    <a:pt x="15783753" y="9742223"/>
                  </a:lnTo>
                  <a:lnTo>
                    <a:pt x="15779570" y="9748329"/>
                  </a:lnTo>
                  <a:lnTo>
                    <a:pt x="15780291" y="9752188"/>
                  </a:lnTo>
                  <a:lnTo>
                    <a:pt x="15783012" y="9754138"/>
                  </a:lnTo>
                  <a:lnTo>
                    <a:pt x="15786255" y="9756705"/>
                  </a:lnTo>
                  <a:lnTo>
                    <a:pt x="15790261" y="9758413"/>
                  </a:lnTo>
                  <a:lnTo>
                    <a:pt x="15793311" y="9757742"/>
                  </a:lnTo>
                  <a:lnTo>
                    <a:pt x="15795118" y="9755356"/>
                  </a:lnTo>
                  <a:lnTo>
                    <a:pt x="15797210" y="9752303"/>
                  </a:lnTo>
                  <a:lnTo>
                    <a:pt x="15796488" y="9748444"/>
                  </a:lnTo>
                  <a:lnTo>
                    <a:pt x="15793770" y="9746496"/>
                  </a:lnTo>
                  <a:lnTo>
                    <a:pt x="15790524" y="9743927"/>
                  </a:lnTo>
                  <a:lnTo>
                    <a:pt x="15787470" y="9741835"/>
                  </a:lnTo>
                  <a:close/>
                </a:path>
                <a:path w="18531205" h="10759440">
                  <a:moveTo>
                    <a:pt x="18102884" y="10723990"/>
                  </a:moveTo>
                  <a:lnTo>
                    <a:pt x="18099452" y="10723709"/>
                  </a:lnTo>
                  <a:lnTo>
                    <a:pt x="18095354" y="10723145"/>
                  </a:lnTo>
                  <a:lnTo>
                    <a:pt x="18092064" y="10722531"/>
                  </a:lnTo>
                  <a:lnTo>
                    <a:pt x="18088970" y="10725158"/>
                  </a:lnTo>
                  <a:lnTo>
                    <a:pt x="18088688" y="10728588"/>
                  </a:lnTo>
                  <a:lnTo>
                    <a:pt x="18088406" y="10730835"/>
                  </a:lnTo>
                  <a:lnTo>
                    <a:pt x="18088359" y="10731210"/>
                  </a:lnTo>
                  <a:lnTo>
                    <a:pt x="18089987" y="10733877"/>
                  </a:lnTo>
                  <a:lnTo>
                    <a:pt x="18092324" y="10734874"/>
                  </a:lnTo>
                  <a:lnTo>
                    <a:pt x="18092467" y="10734540"/>
                  </a:lnTo>
                  <a:lnTo>
                    <a:pt x="18094134" y="10735251"/>
                  </a:lnTo>
                  <a:lnTo>
                    <a:pt x="18098234" y="10735817"/>
                  </a:lnTo>
                  <a:lnTo>
                    <a:pt x="18101521" y="10736430"/>
                  </a:lnTo>
                  <a:lnTo>
                    <a:pt x="18104615" y="10733803"/>
                  </a:lnTo>
                  <a:lnTo>
                    <a:pt x="18104895" y="10730372"/>
                  </a:lnTo>
                  <a:lnTo>
                    <a:pt x="18105440" y="10727448"/>
                  </a:lnTo>
                  <a:lnTo>
                    <a:pt x="18105508" y="10727082"/>
                  </a:lnTo>
                  <a:lnTo>
                    <a:pt x="18102884" y="10723990"/>
                  </a:lnTo>
                  <a:close/>
                </a:path>
                <a:path w="18531205" h="10759440">
                  <a:moveTo>
                    <a:pt x="15717328" y="9689819"/>
                  </a:moveTo>
                  <a:lnTo>
                    <a:pt x="15713135" y="9690397"/>
                  </a:lnTo>
                  <a:lnTo>
                    <a:pt x="15709236" y="9695836"/>
                  </a:lnTo>
                  <a:lnTo>
                    <a:pt x="15709815" y="9700030"/>
                  </a:lnTo>
                  <a:lnTo>
                    <a:pt x="15712535" y="9701978"/>
                  </a:lnTo>
                  <a:lnTo>
                    <a:pt x="15715782" y="9704547"/>
                  </a:lnTo>
                  <a:lnTo>
                    <a:pt x="15719787" y="9706256"/>
                  </a:lnTo>
                  <a:lnTo>
                    <a:pt x="15722834" y="9705583"/>
                  </a:lnTo>
                  <a:lnTo>
                    <a:pt x="15724641" y="9703197"/>
                  </a:lnTo>
                  <a:lnTo>
                    <a:pt x="15726591" y="9700477"/>
                  </a:lnTo>
                  <a:lnTo>
                    <a:pt x="15726012" y="9696285"/>
                  </a:lnTo>
                  <a:lnTo>
                    <a:pt x="15723292" y="9694336"/>
                  </a:lnTo>
                  <a:lnTo>
                    <a:pt x="15720047" y="9691768"/>
                  </a:lnTo>
                  <a:lnTo>
                    <a:pt x="15717328" y="9689819"/>
                  </a:lnTo>
                  <a:close/>
                </a:path>
                <a:path w="18531205" h="10759440">
                  <a:moveTo>
                    <a:pt x="18190201" y="10732039"/>
                  </a:moveTo>
                  <a:lnTo>
                    <a:pt x="18186768" y="10731758"/>
                  </a:lnTo>
                  <a:lnTo>
                    <a:pt x="18182529" y="10731527"/>
                  </a:lnTo>
                  <a:lnTo>
                    <a:pt x="18179096" y="10731247"/>
                  </a:lnTo>
                  <a:lnTo>
                    <a:pt x="18176003" y="10733873"/>
                  </a:lnTo>
                  <a:lnTo>
                    <a:pt x="18175723" y="10737305"/>
                  </a:lnTo>
                  <a:lnTo>
                    <a:pt x="18175394" y="10739927"/>
                  </a:lnTo>
                  <a:lnTo>
                    <a:pt x="18177019" y="10742593"/>
                  </a:lnTo>
                  <a:lnTo>
                    <a:pt x="18179356" y="10743590"/>
                  </a:lnTo>
                  <a:lnTo>
                    <a:pt x="18179833" y="10743399"/>
                  </a:lnTo>
                  <a:lnTo>
                    <a:pt x="18181500" y="10744110"/>
                  </a:lnTo>
                  <a:lnTo>
                    <a:pt x="18185742" y="10744341"/>
                  </a:lnTo>
                  <a:lnTo>
                    <a:pt x="18189175" y="10744621"/>
                  </a:lnTo>
                  <a:lnTo>
                    <a:pt x="18192266" y="10741994"/>
                  </a:lnTo>
                  <a:lnTo>
                    <a:pt x="18192826" y="10735130"/>
                  </a:lnTo>
                  <a:lnTo>
                    <a:pt x="18190201" y="10732039"/>
                  </a:lnTo>
                  <a:close/>
                </a:path>
                <a:path w="18531205" h="10759440">
                  <a:moveTo>
                    <a:pt x="15647663" y="9637612"/>
                  </a:moveTo>
                  <a:lnTo>
                    <a:pt x="15643804" y="9638333"/>
                  </a:lnTo>
                  <a:lnTo>
                    <a:pt x="15639239" y="9643488"/>
                  </a:lnTo>
                  <a:lnTo>
                    <a:pt x="15639817" y="9647680"/>
                  </a:lnTo>
                  <a:lnTo>
                    <a:pt x="15642538" y="9649630"/>
                  </a:lnTo>
                  <a:lnTo>
                    <a:pt x="15645782" y="9652197"/>
                  </a:lnTo>
                  <a:lnTo>
                    <a:pt x="15647117" y="9652766"/>
                  </a:lnTo>
                  <a:lnTo>
                    <a:pt x="15646974" y="9653101"/>
                  </a:lnTo>
                  <a:lnTo>
                    <a:pt x="15649644" y="9654240"/>
                  </a:lnTo>
                  <a:lnTo>
                    <a:pt x="15652695" y="9653568"/>
                  </a:lnTo>
                  <a:lnTo>
                    <a:pt x="15654501" y="9651182"/>
                  </a:lnTo>
                  <a:lnTo>
                    <a:pt x="15656785" y="9648605"/>
                  </a:lnTo>
                  <a:lnTo>
                    <a:pt x="15656205" y="9644412"/>
                  </a:lnTo>
                  <a:lnTo>
                    <a:pt x="15653486" y="9642463"/>
                  </a:lnTo>
                  <a:lnTo>
                    <a:pt x="15650239" y="9639894"/>
                  </a:lnTo>
                  <a:lnTo>
                    <a:pt x="15647663" y="9637612"/>
                  </a:lnTo>
                  <a:close/>
                </a:path>
                <a:path w="18531205" h="10759440">
                  <a:moveTo>
                    <a:pt x="18277420" y="10738466"/>
                  </a:moveTo>
                  <a:lnTo>
                    <a:pt x="18273987" y="10738186"/>
                  </a:lnTo>
                  <a:lnTo>
                    <a:pt x="18269747" y="10737956"/>
                  </a:lnTo>
                  <a:lnTo>
                    <a:pt x="18266315" y="10737675"/>
                  </a:lnTo>
                  <a:lnTo>
                    <a:pt x="18263222" y="10740302"/>
                  </a:lnTo>
                  <a:lnTo>
                    <a:pt x="18262942" y="10743733"/>
                  </a:lnTo>
                  <a:lnTo>
                    <a:pt x="18262529" y="10746319"/>
                  </a:lnTo>
                  <a:lnTo>
                    <a:pt x="18262470" y="10746689"/>
                  </a:lnTo>
                  <a:lnTo>
                    <a:pt x="18264238" y="10749021"/>
                  </a:lnTo>
                  <a:lnTo>
                    <a:pt x="18266575" y="10750018"/>
                  </a:lnTo>
                  <a:lnTo>
                    <a:pt x="18266717" y="10749684"/>
                  </a:lnTo>
                  <a:lnTo>
                    <a:pt x="18268719" y="10750538"/>
                  </a:lnTo>
                  <a:lnTo>
                    <a:pt x="18272963" y="10750770"/>
                  </a:lnTo>
                  <a:lnTo>
                    <a:pt x="18276393" y="10751049"/>
                  </a:lnTo>
                  <a:lnTo>
                    <a:pt x="18279487" y="10748423"/>
                  </a:lnTo>
                  <a:lnTo>
                    <a:pt x="18280047" y="10741560"/>
                  </a:lnTo>
                  <a:lnTo>
                    <a:pt x="18277420" y="10738466"/>
                  </a:lnTo>
                  <a:close/>
                </a:path>
                <a:path w="18531205" h="10759440">
                  <a:moveTo>
                    <a:pt x="15578569" y="9584070"/>
                  </a:moveTo>
                  <a:lnTo>
                    <a:pt x="15574376" y="9584649"/>
                  </a:lnTo>
                  <a:lnTo>
                    <a:pt x="15572426" y="9587368"/>
                  </a:lnTo>
                  <a:lnTo>
                    <a:pt x="15570143" y="9589945"/>
                  </a:lnTo>
                  <a:lnTo>
                    <a:pt x="15570721" y="9594137"/>
                  </a:lnTo>
                  <a:lnTo>
                    <a:pt x="15573442" y="9596087"/>
                  </a:lnTo>
                  <a:lnTo>
                    <a:pt x="15576686" y="9598655"/>
                  </a:lnTo>
                  <a:lnTo>
                    <a:pt x="15578023" y="9599225"/>
                  </a:lnTo>
                  <a:lnTo>
                    <a:pt x="15577880" y="9599559"/>
                  </a:lnTo>
                  <a:lnTo>
                    <a:pt x="15580550" y="9600698"/>
                  </a:lnTo>
                  <a:lnTo>
                    <a:pt x="15583599" y="9600025"/>
                  </a:lnTo>
                  <a:lnTo>
                    <a:pt x="15585406" y="9597639"/>
                  </a:lnTo>
                  <a:lnTo>
                    <a:pt x="15587689" y="9595062"/>
                  </a:lnTo>
                  <a:lnTo>
                    <a:pt x="15587109" y="9590870"/>
                  </a:lnTo>
                  <a:lnTo>
                    <a:pt x="15584390" y="9588920"/>
                  </a:lnTo>
                  <a:lnTo>
                    <a:pt x="15581146" y="9586352"/>
                  </a:lnTo>
                  <a:lnTo>
                    <a:pt x="15578569" y="9584070"/>
                  </a:lnTo>
                  <a:close/>
                </a:path>
                <a:path w="18531205" h="10759440">
                  <a:moveTo>
                    <a:pt x="15509423" y="9529716"/>
                  </a:moveTo>
                  <a:lnTo>
                    <a:pt x="15505563" y="9530437"/>
                  </a:lnTo>
                  <a:lnTo>
                    <a:pt x="15500998" y="9535592"/>
                  </a:lnTo>
                  <a:lnTo>
                    <a:pt x="15501721" y="9539452"/>
                  </a:lnTo>
                  <a:lnTo>
                    <a:pt x="15504298" y="9541735"/>
                  </a:lnTo>
                  <a:lnTo>
                    <a:pt x="15507542" y="9544302"/>
                  </a:lnTo>
                  <a:lnTo>
                    <a:pt x="15509212" y="9545014"/>
                  </a:lnTo>
                  <a:lnTo>
                    <a:pt x="15508735" y="9545206"/>
                  </a:lnTo>
                  <a:lnTo>
                    <a:pt x="15511405" y="9546345"/>
                  </a:lnTo>
                  <a:lnTo>
                    <a:pt x="15514453" y="9545672"/>
                  </a:lnTo>
                  <a:lnTo>
                    <a:pt x="15516260" y="9543287"/>
                  </a:lnTo>
                  <a:lnTo>
                    <a:pt x="15518544" y="9540709"/>
                  </a:lnTo>
                  <a:lnTo>
                    <a:pt x="15517822" y="9536850"/>
                  </a:lnTo>
                  <a:lnTo>
                    <a:pt x="15515245" y="9534567"/>
                  </a:lnTo>
                  <a:lnTo>
                    <a:pt x="15512001" y="9531999"/>
                  </a:lnTo>
                  <a:lnTo>
                    <a:pt x="15509423" y="9529716"/>
                  </a:lnTo>
                  <a:close/>
                </a:path>
                <a:path w="18531205" h="10759440">
                  <a:moveTo>
                    <a:pt x="18364067" y="10743467"/>
                  </a:moveTo>
                  <a:lnTo>
                    <a:pt x="18360634" y="10743186"/>
                  </a:lnTo>
                  <a:lnTo>
                    <a:pt x="18356392" y="10742955"/>
                  </a:lnTo>
                  <a:lnTo>
                    <a:pt x="18352962" y="10742676"/>
                  </a:lnTo>
                  <a:lnTo>
                    <a:pt x="18350202" y="10745445"/>
                  </a:lnTo>
                  <a:lnTo>
                    <a:pt x="18349922" y="10748877"/>
                  </a:lnTo>
                  <a:lnTo>
                    <a:pt x="18349640" y="10751123"/>
                  </a:lnTo>
                  <a:lnTo>
                    <a:pt x="18360084" y="10755578"/>
                  </a:lnTo>
                  <a:lnTo>
                    <a:pt x="18363516" y="10755859"/>
                  </a:lnTo>
                  <a:lnTo>
                    <a:pt x="18366276" y="10753090"/>
                  </a:lnTo>
                  <a:lnTo>
                    <a:pt x="18366836" y="10746226"/>
                  </a:lnTo>
                  <a:lnTo>
                    <a:pt x="18364067" y="10743467"/>
                  </a:lnTo>
                  <a:close/>
                </a:path>
                <a:path w="18531205" h="10759440">
                  <a:moveTo>
                    <a:pt x="15441089" y="9475315"/>
                  </a:moveTo>
                  <a:lnTo>
                    <a:pt x="15437373" y="9475703"/>
                  </a:lnTo>
                  <a:lnTo>
                    <a:pt x="15435091" y="9478281"/>
                  </a:lnTo>
                  <a:lnTo>
                    <a:pt x="15433142" y="9481000"/>
                  </a:lnTo>
                  <a:lnTo>
                    <a:pt x="15433529" y="9484716"/>
                  </a:lnTo>
                  <a:lnTo>
                    <a:pt x="15436106" y="9486999"/>
                  </a:lnTo>
                  <a:lnTo>
                    <a:pt x="15439351" y="9489567"/>
                  </a:lnTo>
                  <a:lnTo>
                    <a:pt x="15443355" y="9491275"/>
                  </a:lnTo>
                  <a:lnTo>
                    <a:pt x="15446263" y="9490937"/>
                  </a:lnTo>
                  <a:lnTo>
                    <a:pt x="15448070" y="9488552"/>
                  </a:lnTo>
                  <a:lnTo>
                    <a:pt x="15450020" y="9485832"/>
                  </a:lnTo>
                  <a:lnTo>
                    <a:pt x="15449631" y="9482115"/>
                  </a:lnTo>
                  <a:lnTo>
                    <a:pt x="15447053" y="9479832"/>
                  </a:lnTo>
                  <a:lnTo>
                    <a:pt x="15443809" y="9477263"/>
                  </a:lnTo>
                  <a:lnTo>
                    <a:pt x="15441089" y="9475315"/>
                  </a:lnTo>
                  <a:close/>
                </a:path>
                <a:path w="18531205" h="10759440">
                  <a:moveTo>
                    <a:pt x="18451850" y="10745796"/>
                  </a:moveTo>
                  <a:lnTo>
                    <a:pt x="18448275" y="10745850"/>
                  </a:lnTo>
                  <a:lnTo>
                    <a:pt x="18444035" y="10745619"/>
                  </a:lnTo>
                  <a:lnTo>
                    <a:pt x="18440269" y="10745196"/>
                  </a:lnTo>
                  <a:lnTo>
                    <a:pt x="18437512" y="10747966"/>
                  </a:lnTo>
                  <a:lnTo>
                    <a:pt x="18437563" y="10751539"/>
                  </a:lnTo>
                  <a:lnTo>
                    <a:pt x="18437568" y="10754303"/>
                  </a:lnTo>
                  <a:lnTo>
                    <a:pt x="18439002" y="10756493"/>
                  </a:lnTo>
                  <a:lnTo>
                    <a:pt x="18442005" y="10757773"/>
                  </a:lnTo>
                  <a:lnTo>
                    <a:pt x="18443483" y="10758010"/>
                  </a:lnTo>
                  <a:lnTo>
                    <a:pt x="18447728" y="10758242"/>
                  </a:lnTo>
                  <a:lnTo>
                    <a:pt x="18451491" y="10758664"/>
                  </a:lnTo>
                  <a:lnTo>
                    <a:pt x="18454251" y="10755895"/>
                  </a:lnTo>
                  <a:lnTo>
                    <a:pt x="18454197" y="10752321"/>
                  </a:lnTo>
                  <a:lnTo>
                    <a:pt x="18454619" y="10748556"/>
                  </a:lnTo>
                  <a:lnTo>
                    <a:pt x="18451850" y="10745796"/>
                  </a:lnTo>
                  <a:close/>
                </a:path>
                <a:path w="18531205" h="10759440">
                  <a:moveTo>
                    <a:pt x="15373182" y="9419912"/>
                  </a:moveTo>
                  <a:lnTo>
                    <a:pt x="15369467" y="9420300"/>
                  </a:lnTo>
                  <a:lnTo>
                    <a:pt x="15367184" y="9422877"/>
                  </a:lnTo>
                  <a:lnTo>
                    <a:pt x="15365234" y="9425596"/>
                  </a:lnTo>
                  <a:lnTo>
                    <a:pt x="15365622" y="9429313"/>
                  </a:lnTo>
                  <a:lnTo>
                    <a:pt x="15368199" y="9431596"/>
                  </a:lnTo>
                  <a:lnTo>
                    <a:pt x="15371443" y="9434163"/>
                  </a:lnTo>
                  <a:lnTo>
                    <a:pt x="15375449" y="9435872"/>
                  </a:lnTo>
                  <a:lnTo>
                    <a:pt x="15378357" y="9435535"/>
                  </a:lnTo>
                  <a:lnTo>
                    <a:pt x="15380163" y="9433148"/>
                  </a:lnTo>
                  <a:lnTo>
                    <a:pt x="15382112" y="9430429"/>
                  </a:lnTo>
                  <a:lnTo>
                    <a:pt x="15381725" y="9426713"/>
                  </a:lnTo>
                  <a:lnTo>
                    <a:pt x="15379149" y="9424430"/>
                  </a:lnTo>
                  <a:lnTo>
                    <a:pt x="15375902" y="9421861"/>
                  </a:lnTo>
                  <a:lnTo>
                    <a:pt x="15373182" y="9419912"/>
                  </a:lnTo>
                  <a:close/>
                </a:path>
                <a:path w="18531205" h="10759440">
                  <a:moveTo>
                    <a:pt x="18531165" y="10746520"/>
                  </a:moveTo>
                  <a:lnTo>
                    <a:pt x="18527672" y="10746573"/>
                  </a:lnTo>
                  <a:lnTo>
                    <a:pt x="18524912" y="10749342"/>
                  </a:lnTo>
                  <a:lnTo>
                    <a:pt x="18524966" y="10752916"/>
                  </a:lnTo>
                  <a:lnTo>
                    <a:pt x="18524971" y="10755680"/>
                  </a:lnTo>
                  <a:lnTo>
                    <a:pt x="18526405" y="10757870"/>
                  </a:lnTo>
                  <a:lnTo>
                    <a:pt x="18528742" y="10758867"/>
                  </a:lnTo>
                  <a:lnTo>
                    <a:pt x="18528885" y="10758533"/>
                  </a:lnTo>
                  <a:lnTo>
                    <a:pt x="18529886" y="10758961"/>
                  </a:lnTo>
                  <a:lnTo>
                    <a:pt x="18531165" y="10759164"/>
                  </a:lnTo>
                  <a:lnTo>
                    <a:pt x="18531165" y="10746520"/>
                  </a:lnTo>
                  <a:close/>
                </a:path>
                <a:path w="18531205" h="10759440">
                  <a:moveTo>
                    <a:pt x="15306228" y="9364126"/>
                  </a:moveTo>
                  <a:lnTo>
                    <a:pt x="15302512" y="9364513"/>
                  </a:lnTo>
                  <a:lnTo>
                    <a:pt x="15297946" y="9369668"/>
                  </a:lnTo>
                  <a:lnTo>
                    <a:pt x="15298333" y="9373384"/>
                  </a:lnTo>
                  <a:lnTo>
                    <a:pt x="15300911" y="9375667"/>
                  </a:lnTo>
                  <a:lnTo>
                    <a:pt x="15304156" y="9378235"/>
                  </a:lnTo>
                  <a:lnTo>
                    <a:pt x="15305824" y="9378947"/>
                  </a:lnTo>
                  <a:lnTo>
                    <a:pt x="15305681" y="9379281"/>
                  </a:lnTo>
                  <a:lnTo>
                    <a:pt x="15308018" y="9380277"/>
                  </a:lnTo>
                  <a:lnTo>
                    <a:pt x="15311068" y="9379606"/>
                  </a:lnTo>
                  <a:lnTo>
                    <a:pt x="15312732" y="9377554"/>
                  </a:lnTo>
                  <a:lnTo>
                    <a:pt x="15315016" y="9374977"/>
                  </a:lnTo>
                  <a:lnTo>
                    <a:pt x="15314627" y="9371260"/>
                  </a:lnTo>
                  <a:lnTo>
                    <a:pt x="15312049" y="9368976"/>
                  </a:lnTo>
                  <a:lnTo>
                    <a:pt x="15308804" y="9366409"/>
                  </a:lnTo>
                  <a:lnTo>
                    <a:pt x="15306228" y="9364126"/>
                  </a:lnTo>
                  <a:close/>
                </a:path>
                <a:path w="18531205" h="10759440">
                  <a:moveTo>
                    <a:pt x="15240035" y="9307481"/>
                  </a:moveTo>
                  <a:lnTo>
                    <a:pt x="15235983" y="9307726"/>
                  </a:lnTo>
                  <a:lnTo>
                    <a:pt x="15231417" y="9312881"/>
                  </a:lnTo>
                  <a:lnTo>
                    <a:pt x="15231664" y="9316932"/>
                  </a:lnTo>
                  <a:lnTo>
                    <a:pt x="15234241" y="9319214"/>
                  </a:lnTo>
                  <a:lnTo>
                    <a:pt x="15237485" y="9321782"/>
                  </a:lnTo>
                  <a:lnTo>
                    <a:pt x="15239155" y="9322494"/>
                  </a:lnTo>
                  <a:lnTo>
                    <a:pt x="15239346" y="9322970"/>
                  </a:lnTo>
                  <a:lnTo>
                    <a:pt x="15241682" y="9323966"/>
                  </a:lnTo>
                  <a:lnTo>
                    <a:pt x="15244730" y="9323294"/>
                  </a:lnTo>
                  <a:lnTo>
                    <a:pt x="15246395" y="9321242"/>
                  </a:lnTo>
                  <a:lnTo>
                    <a:pt x="15248678" y="9318665"/>
                  </a:lnTo>
                  <a:lnTo>
                    <a:pt x="15248434" y="9314615"/>
                  </a:lnTo>
                  <a:lnTo>
                    <a:pt x="15245856" y="9312332"/>
                  </a:lnTo>
                  <a:lnTo>
                    <a:pt x="15242612" y="9309764"/>
                  </a:lnTo>
                  <a:lnTo>
                    <a:pt x="15240035" y="9307481"/>
                  </a:lnTo>
                  <a:close/>
                </a:path>
                <a:path w="18531205" h="10759440">
                  <a:moveTo>
                    <a:pt x="15173935" y="9249693"/>
                  </a:moveTo>
                  <a:lnTo>
                    <a:pt x="15169883" y="9249937"/>
                  </a:lnTo>
                  <a:lnTo>
                    <a:pt x="15165318" y="9255091"/>
                  </a:lnTo>
                  <a:lnTo>
                    <a:pt x="15165562" y="9259141"/>
                  </a:lnTo>
                  <a:lnTo>
                    <a:pt x="15168139" y="9261425"/>
                  </a:lnTo>
                  <a:lnTo>
                    <a:pt x="15171243" y="9264327"/>
                  </a:lnTo>
                  <a:lnTo>
                    <a:pt x="15172912" y="9265038"/>
                  </a:lnTo>
                  <a:lnTo>
                    <a:pt x="15173104" y="9265516"/>
                  </a:lnTo>
                  <a:lnTo>
                    <a:pt x="15175440" y="9266512"/>
                  </a:lnTo>
                  <a:lnTo>
                    <a:pt x="15178488" y="9265839"/>
                  </a:lnTo>
                  <a:lnTo>
                    <a:pt x="15180153" y="9263787"/>
                  </a:lnTo>
                  <a:lnTo>
                    <a:pt x="15182436" y="9261210"/>
                  </a:lnTo>
                  <a:lnTo>
                    <a:pt x="15182191" y="9257159"/>
                  </a:lnTo>
                  <a:lnTo>
                    <a:pt x="15179614" y="9254877"/>
                  </a:lnTo>
                  <a:lnTo>
                    <a:pt x="15176512" y="9251976"/>
                  </a:lnTo>
                  <a:lnTo>
                    <a:pt x="15173935" y="9249693"/>
                  </a:lnTo>
                  <a:close/>
                </a:path>
                <a:path w="18531205" h="10759440">
                  <a:moveTo>
                    <a:pt x="15108167" y="9192045"/>
                  </a:moveTo>
                  <a:lnTo>
                    <a:pt x="15104118" y="9192291"/>
                  </a:lnTo>
                  <a:lnTo>
                    <a:pt x="15099552" y="9197445"/>
                  </a:lnTo>
                  <a:lnTo>
                    <a:pt x="15099796" y="9201495"/>
                  </a:lnTo>
                  <a:lnTo>
                    <a:pt x="15102373" y="9203779"/>
                  </a:lnTo>
                  <a:lnTo>
                    <a:pt x="15105475" y="9206680"/>
                  </a:lnTo>
                  <a:lnTo>
                    <a:pt x="15107145" y="9207392"/>
                  </a:lnTo>
                  <a:lnTo>
                    <a:pt x="15107336" y="9207868"/>
                  </a:lnTo>
                  <a:lnTo>
                    <a:pt x="15109672" y="9208865"/>
                  </a:lnTo>
                  <a:lnTo>
                    <a:pt x="15112722" y="9208193"/>
                  </a:lnTo>
                  <a:lnTo>
                    <a:pt x="15114387" y="9206141"/>
                  </a:lnTo>
                  <a:lnTo>
                    <a:pt x="15116671" y="9203564"/>
                  </a:lnTo>
                  <a:lnTo>
                    <a:pt x="15116424" y="9199513"/>
                  </a:lnTo>
                  <a:lnTo>
                    <a:pt x="15113846" y="9197230"/>
                  </a:lnTo>
                  <a:lnTo>
                    <a:pt x="15110744" y="9194328"/>
                  </a:lnTo>
                  <a:lnTo>
                    <a:pt x="15108167" y="9192045"/>
                  </a:lnTo>
                  <a:close/>
                </a:path>
                <a:path w="18531205" h="10759440">
                  <a:moveTo>
                    <a:pt x="15042687" y="9133731"/>
                  </a:moveTo>
                  <a:lnTo>
                    <a:pt x="15038634" y="9133976"/>
                  </a:lnTo>
                  <a:lnTo>
                    <a:pt x="15034069" y="9139131"/>
                  </a:lnTo>
                  <a:lnTo>
                    <a:pt x="15034316" y="9143182"/>
                  </a:lnTo>
                  <a:lnTo>
                    <a:pt x="15036894" y="9145465"/>
                  </a:lnTo>
                  <a:lnTo>
                    <a:pt x="15039994" y="9148366"/>
                  </a:lnTo>
                  <a:lnTo>
                    <a:pt x="15041998" y="9149220"/>
                  </a:lnTo>
                  <a:lnTo>
                    <a:pt x="15041855" y="9149554"/>
                  </a:lnTo>
                  <a:lnTo>
                    <a:pt x="15044191" y="9150551"/>
                  </a:lnTo>
                  <a:lnTo>
                    <a:pt x="15047239" y="9149878"/>
                  </a:lnTo>
                  <a:lnTo>
                    <a:pt x="15048904" y="9147827"/>
                  </a:lnTo>
                  <a:lnTo>
                    <a:pt x="15051187" y="9145249"/>
                  </a:lnTo>
                  <a:lnTo>
                    <a:pt x="15050943" y="9141199"/>
                  </a:lnTo>
                  <a:lnTo>
                    <a:pt x="15048365" y="9138916"/>
                  </a:lnTo>
                  <a:lnTo>
                    <a:pt x="15045263" y="9136014"/>
                  </a:lnTo>
                  <a:lnTo>
                    <a:pt x="15042687" y="9133731"/>
                  </a:lnTo>
                  <a:close/>
                </a:path>
                <a:path w="18531205" h="10759440">
                  <a:moveTo>
                    <a:pt x="14977822" y="9074891"/>
                  </a:moveTo>
                  <a:lnTo>
                    <a:pt x="14973773" y="9075138"/>
                  </a:lnTo>
                  <a:lnTo>
                    <a:pt x="14969207" y="9080291"/>
                  </a:lnTo>
                  <a:lnTo>
                    <a:pt x="14969451" y="9084341"/>
                  </a:lnTo>
                  <a:lnTo>
                    <a:pt x="14972029" y="9086625"/>
                  </a:lnTo>
                  <a:lnTo>
                    <a:pt x="14975131" y="9089526"/>
                  </a:lnTo>
                  <a:lnTo>
                    <a:pt x="14977133" y="9090380"/>
                  </a:lnTo>
                  <a:lnTo>
                    <a:pt x="14976991" y="9090714"/>
                  </a:lnTo>
                  <a:lnTo>
                    <a:pt x="14979328" y="9091711"/>
                  </a:lnTo>
                  <a:lnTo>
                    <a:pt x="14982377" y="9091039"/>
                  </a:lnTo>
                  <a:lnTo>
                    <a:pt x="14984042" y="9088987"/>
                  </a:lnTo>
                  <a:lnTo>
                    <a:pt x="14986326" y="9086410"/>
                  </a:lnTo>
                  <a:lnTo>
                    <a:pt x="14986081" y="9082360"/>
                  </a:lnTo>
                  <a:lnTo>
                    <a:pt x="14983503" y="9080077"/>
                  </a:lnTo>
                  <a:lnTo>
                    <a:pt x="14980400" y="9077175"/>
                  </a:lnTo>
                  <a:lnTo>
                    <a:pt x="14977822" y="9074891"/>
                  </a:lnTo>
                  <a:close/>
                </a:path>
                <a:path w="18531205" h="10759440">
                  <a:moveTo>
                    <a:pt x="14914056" y="9015337"/>
                  </a:moveTo>
                  <a:lnTo>
                    <a:pt x="14910004" y="9015581"/>
                  </a:lnTo>
                  <a:lnTo>
                    <a:pt x="14907722" y="9018158"/>
                  </a:lnTo>
                  <a:lnTo>
                    <a:pt x="14905105" y="9020593"/>
                  </a:lnTo>
                  <a:lnTo>
                    <a:pt x="14905349" y="9024643"/>
                  </a:lnTo>
                  <a:lnTo>
                    <a:pt x="14907926" y="9026926"/>
                  </a:lnTo>
                  <a:lnTo>
                    <a:pt x="14911030" y="9029828"/>
                  </a:lnTo>
                  <a:lnTo>
                    <a:pt x="14911555" y="9030447"/>
                  </a:lnTo>
                  <a:lnTo>
                    <a:pt x="14915227" y="9032013"/>
                  </a:lnTo>
                  <a:lnTo>
                    <a:pt x="14917799" y="9031532"/>
                  </a:lnTo>
                  <a:lnTo>
                    <a:pt x="14919797" y="9029622"/>
                  </a:lnTo>
                  <a:lnTo>
                    <a:pt x="14922415" y="9027188"/>
                  </a:lnTo>
                  <a:lnTo>
                    <a:pt x="14922170" y="9023138"/>
                  </a:lnTo>
                  <a:lnTo>
                    <a:pt x="14919593" y="9020854"/>
                  </a:lnTo>
                  <a:lnTo>
                    <a:pt x="14916490" y="9017953"/>
                  </a:lnTo>
                  <a:lnTo>
                    <a:pt x="14914056" y="9015337"/>
                  </a:lnTo>
                  <a:close/>
                </a:path>
                <a:path w="18531205" h="10759440">
                  <a:moveTo>
                    <a:pt x="14849810" y="8955971"/>
                  </a:moveTo>
                  <a:lnTo>
                    <a:pt x="14845902" y="8955882"/>
                  </a:lnTo>
                  <a:lnTo>
                    <a:pt x="14841335" y="8961037"/>
                  </a:lnTo>
                  <a:lnTo>
                    <a:pt x="14841248" y="8964945"/>
                  </a:lnTo>
                  <a:lnTo>
                    <a:pt x="14843826" y="8967228"/>
                  </a:lnTo>
                  <a:lnTo>
                    <a:pt x="14846928" y="8970129"/>
                  </a:lnTo>
                  <a:lnTo>
                    <a:pt x="14847453" y="8970748"/>
                  </a:lnTo>
                  <a:lnTo>
                    <a:pt x="14851125" y="8972314"/>
                  </a:lnTo>
                  <a:lnTo>
                    <a:pt x="14853697" y="8971833"/>
                  </a:lnTo>
                  <a:lnTo>
                    <a:pt x="14855695" y="8969924"/>
                  </a:lnTo>
                  <a:lnTo>
                    <a:pt x="14858311" y="8967488"/>
                  </a:lnTo>
                  <a:lnTo>
                    <a:pt x="14858067" y="8963439"/>
                  </a:lnTo>
                  <a:lnTo>
                    <a:pt x="14855490" y="8961156"/>
                  </a:lnTo>
                  <a:lnTo>
                    <a:pt x="14852388" y="8958254"/>
                  </a:lnTo>
                  <a:lnTo>
                    <a:pt x="14849810" y="8955971"/>
                  </a:lnTo>
                  <a:close/>
                </a:path>
                <a:path w="18531205" h="10759440">
                  <a:moveTo>
                    <a:pt x="14786327" y="8895747"/>
                  </a:moveTo>
                  <a:lnTo>
                    <a:pt x="14782421" y="8895659"/>
                  </a:lnTo>
                  <a:lnTo>
                    <a:pt x="14777854" y="8900813"/>
                  </a:lnTo>
                  <a:lnTo>
                    <a:pt x="14777764" y="8904721"/>
                  </a:lnTo>
                  <a:lnTo>
                    <a:pt x="14780342" y="8907004"/>
                  </a:lnTo>
                  <a:lnTo>
                    <a:pt x="14783444" y="8909906"/>
                  </a:lnTo>
                  <a:lnTo>
                    <a:pt x="14783969" y="8910524"/>
                  </a:lnTo>
                  <a:lnTo>
                    <a:pt x="14787641" y="8912091"/>
                  </a:lnTo>
                  <a:lnTo>
                    <a:pt x="14790215" y="8911610"/>
                  </a:lnTo>
                  <a:lnTo>
                    <a:pt x="14792213" y="8909700"/>
                  </a:lnTo>
                  <a:lnTo>
                    <a:pt x="14794496" y="8907123"/>
                  </a:lnTo>
                  <a:lnTo>
                    <a:pt x="14794584" y="8903215"/>
                  </a:lnTo>
                  <a:lnTo>
                    <a:pt x="14792007" y="8900932"/>
                  </a:lnTo>
                  <a:lnTo>
                    <a:pt x="14788905" y="8898030"/>
                  </a:lnTo>
                  <a:lnTo>
                    <a:pt x="14786327" y="8895747"/>
                  </a:lnTo>
                  <a:close/>
                </a:path>
                <a:path w="18531205" h="10759440">
                  <a:moveTo>
                    <a:pt x="14723462" y="8834998"/>
                  </a:moveTo>
                  <a:lnTo>
                    <a:pt x="14719556" y="8834911"/>
                  </a:lnTo>
                  <a:lnTo>
                    <a:pt x="14714989" y="8840065"/>
                  </a:lnTo>
                  <a:lnTo>
                    <a:pt x="14714900" y="8843972"/>
                  </a:lnTo>
                  <a:lnTo>
                    <a:pt x="14717478" y="8846255"/>
                  </a:lnTo>
                  <a:lnTo>
                    <a:pt x="14720580" y="8849157"/>
                  </a:lnTo>
                  <a:lnTo>
                    <a:pt x="14721105" y="8849775"/>
                  </a:lnTo>
                  <a:lnTo>
                    <a:pt x="14724777" y="8851342"/>
                  </a:lnTo>
                  <a:lnTo>
                    <a:pt x="14727350" y="8850861"/>
                  </a:lnTo>
                  <a:lnTo>
                    <a:pt x="14729348" y="8848951"/>
                  </a:lnTo>
                  <a:lnTo>
                    <a:pt x="14731631" y="8846374"/>
                  </a:lnTo>
                  <a:lnTo>
                    <a:pt x="14731719" y="8842465"/>
                  </a:lnTo>
                  <a:lnTo>
                    <a:pt x="14729142" y="8840183"/>
                  </a:lnTo>
                  <a:lnTo>
                    <a:pt x="14726040" y="8837281"/>
                  </a:lnTo>
                  <a:lnTo>
                    <a:pt x="14723462" y="8834998"/>
                  </a:lnTo>
                  <a:close/>
                </a:path>
                <a:path w="18531205" h="10759440">
                  <a:moveTo>
                    <a:pt x="14660741" y="8773916"/>
                  </a:moveTo>
                  <a:lnTo>
                    <a:pt x="14656833" y="8773827"/>
                  </a:lnTo>
                  <a:lnTo>
                    <a:pt x="14652267" y="8778981"/>
                  </a:lnTo>
                  <a:lnTo>
                    <a:pt x="14652177" y="8782889"/>
                  </a:lnTo>
                  <a:lnTo>
                    <a:pt x="14654755" y="8785173"/>
                  </a:lnTo>
                  <a:lnTo>
                    <a:pt x="14657857" y="8788074"/>
                  </a:lnTo>
                  <a:lnTo>
                    <a:pt x="14658382" y="8788693"/>
                  </a:lnTo>
                  <a:lnTo>
                    <a:pt x="14662053" y="8790259"/>
                  </a:lnTo>
                  <a:lnTo>
                    <a:pt x="14664628" y="8789779"/>
                  </a:lnTo>
                  <a:lnTo>
                    <a:pt x="14666626" y="8787868"/>
                  </a:lnTo>
                  <a:lnTo>
                    <a:pt x="14668909" y="8785291"/>
                  </a:lnTo>
                  <a:lnTo>
                    <a:pt x="14668996" y="8781383"/>
                  </a:lnTo>
                  <a:lnTo>
                    <a:pt x="14666420" y="8779100"/>
                  </a:lnTo>
                  <a:lnTo>
                    <a:pt x="14663317" y="8776199"/>
                  </a:lnTo>
                  <a:lnTo>
                    <a:pt x="14660741" y="8773916"/>
                  </a:lnTo>
                  <a:close/>
                </a:path>
                <a:path w="18531205" h="10759440">
                  <a:moveTo>
                    <a:pt x="14598829" y="8712784"/>
                  </a:moveTo>
                  <a:lnTo>
                    <a:pt x="14594919" y="8712695"/>
                  </a:lnTo>
                  <a:lnTo>
                    <a:pt x="14592303" y="8715130"/>
                  </a:lnTo>
                  <a:lnTo>
                    <a:pt x="14590162" y="8717373"/>
                  </a:lnTo>
                  <a:lnTo>
                    <a:pt x="14590075" y="8721281"/>
                  </a:lnTo>
                  <a:lnTo>
                    <a:pt x="14592509" y="8723898"/>
                  </a:lnTo>
                  <a:lnTo>
                    <a:pt x="14595611" y="8726800"/>
                  </a:lnTo>
                  <a:lnTo>
                    <a:pt x="14596137" y="8727418"/>
                  </a:lnTo>
                  <a:lnTo>
                    <a:pt x="14599808" y="8728984"/>
                  </a:lnTo>
                  <a:lnTo>
                    <a:pt x="14602380" y="8728503"/>
                  </a:lnTo>
                  <a:lnTo>
                    <a:pt x="14604379" y="8726593"/>
                  </a:lnTo>
                  <a:lnTo>
                    <a:pt x="14606519" y="8724351"/>
                  </a:lnTo>
                  <a:lnTo>
                    <a:pt x="14606609" y="8720442"/>
                  </a:lnTo>
                  <a:lnTo>
                    <a:pt x="14604173" y="8717826"/>
                  </a:lnTo>
                  <a:lnTo>
                    <a:pt x="14601071" y="8714924"/>
                  </a:lnTo>
                  <a:lnTo>
                    <a:pt x="14598829" y="8712784"/>
                  </a:lnTo>
                  <a:close/>
                </a:path>
                <a:path w="18531205" h="10759440">
                  <a:moveTo>
                    <a:pt x="14537201" y="8650985"/>
                  </a:moveTo>
                  <a:lnTo>
                    <a:pt x="14533293" y="8650895"/>
                  </a:lnTo>
                  <a:lnTo>
                    <a:pt x="14530675" y="8653330"/>
                  </a:lnTo>
                  <a:lnTo>
                    <a:pt x="14528201" y="8655431"/>
                  </a:lnTo>
                  <a:lnTo>
                    <a:pt x="14528113" y="8659340"/>
                  </a:lnTo>
                  <a:lnTo>
                    <a:pt x="14530548" y="8661956"/>
                  </a:lnTo>
                  <a:lnTo>
                    <a:pt x="14533650" y="8664858"/>
                  </a:lnTo>
                  <a:lnTo>
                    <a:pt x="14534176" y="8665477"/>
                  </a:lnTo>
                  <a:lnTo>
                    <a:pt x="14535511" y="8666046"/>
                  </a:lnTo>
                  <a:lnTo>
                    <a:pt x="14535368" y="8666380"/>
                  </a:lnTo>
                  <a:lnTo>
                    <a:pt x="14537706" y="8667377"/>
                  </a:lnTo>
                  <a:lnTo>
                    <a:pt x="14540276" y="8666895"/>
                  </a:lnTo>
                  <a:lnTo>
                    <a:pt x="14542275" y="8664986"/>
                  </a:lnTo>
                  <a:lnTo>
                    <a:pt x="14544749" y="8662885"/>
                  </a:lnTo>
                  <a:lnTo>
                    <a:pt x="14544839" y="8658977"/>
                  </a:lnTo>
                  <a:lnTo>
                    <a:pt x="14542405" y="8656360"/>
                  </a:lnTo>
                  <a:lnTo>
                    <a:pt x="14539303" y="8653459"/>
                  </a:lnTo>
                  <a:lnTo>
                    <a:pt x="14537201" y="8650985"/>
                  </a:lnTo>
                  <a:close/>
                </a:path>
                <a:path w="18531205" h="10759440">
                  <a:moveTo>
                    <a:pt x="14475524" y="8588374"/>
                  </a:moveTo>
                  <a:lnTo>
                    <a:pt x="14471616" y="8588286"/>
                  </a:lnTo>
                  <a:lnTo>
                    <a:pt x="14469000" y="8590721"/>
                  </a:lnTo>
                  <a:lnTo>
                    <a:pt x="14466525" y="8592822"/>
                  </a:lnTo>
                  <a:lnTo>
                    <a:pt x="14474169" y="8603580"/>
                  </a:lnTo>
                  <a:lnTo>
                    <a:pt x="14473692" y="8603770"/>
                  </a:lnTo>
                  <a:lnTo>
                    <a:pt x="14476029" y="8604767"/>
                  </a:lnTo>
                  <a:lnTo>
                    <a:pt x="14478601" y="8604286"/>
                  </a:lnTo>
                  <a:lnTo>
                    <a:pt x="14480599" y="8602377"/>
                  </a:lnTo>
                  <a:lnTo>
                    <a:pt x="14483073" y="8600275"/>
                  </a:lnTo>
                  <a:lnTo>
                    <a:pt x="14483164" y="8596368"/>
                  </a:lnTo>
                  <a:lnTo>
                    <a:pt x="14480728" y="8593751"/>
                  </a:lnTo>
                  <a:lnTo>
                    <a:pt x="14477624" y="8590849"/>
                  </a:lnTo>
                  <a:lnTo>
                    <a:pt x="14475524" y="8588374"/>
                  </a:lnTo>
                  <a:close/>
                </a:path>
                <a:path w="18531205" h="10759440">
                  <a:moveTo>
                    <a:pt x="14414658" y="8525716"/>
                  </a:moveTo>
                  <a:lnTo>
                    <a:pt x="14410748" y="8525627"/>
                  </a:lnTo>
                  <a:lnTo>
                    <a:pt x="14405515" y="8530497"/>
                  </a:lnTo>
                  <a:lnTo>
                    <a:pt x="14405427" y="8534405"/>
                  </a:lnTo>
                  <a:lnTo>
                    <a:pt x="14407862" y="8537022"/>
                  </a:lnTo>
                  <a:lnTo>
                    <a:pt x="14410965" y="8539923"/>
                  </a:lnTo>
                  <a:lnTo>
                    <a:pt x="14411825" y="8540686"/>
                  </a:lnTo>
                  <a:lnTo>
                    <a:pt x="14413159" y="8541255"/>
                  </a:lnTo>
                  <a:lnTo>
                    <a:pt x="14413017" y="8541588"/>
                  </a:lnTo>
                  <a:lnTo>
                    <a:pt x="14415353" y="8542584"/>
                  </a:lnTo>
                  <a:lnTo>
                    <a:pt x="14417927" y="8542104"/>
                  </a:lnTo>
                  <a:lnTo>
                    <a:pt x="14419926" y="8540194"/>
                  </a:lnTo>
                  <a:lnTo>
                    <a:pt x="14422541" y="8537760"/>
                  </a:lnTo>
                  <a:lnTo>
                    <a:pt x="14422630" y="8533852"/>
                  </a:lnTo>
                  <a:lnTo>
                    <a:pt x="14420195" y="8531234"/>
                  </a:lnTo>
                  <a:lnTo>
                    <a:pt x="14417094" y="8528334"/>
                  </a:lnTo>
                  <a:lnTo>
                    <a:pt x="14414658" y="8525716"/>
                  </a:lnTo>
                  <a:close/>
                </a:path>
                <a:path w="18531205" h="10759440">
                  <a:moveTo>
                    <a:pt x="14353599" y="8462581"/>
                  </a:moveTo>
                  <a:lnTo>
                    <a:pt x="14349692" y="8462493"/>
                  </a:lnTo>
                  <a:lnTo>
                    <a:pt x="14344457" y="8467362"/>
                  </a:lnTo>
                  <a:lnTo>
                    <a:pt x="14344371" y="8471271"/>
                  </a:lnTo>
                  <a:lnTo>
                    <a:pt x="14346805" y="8473887"/>
                  </a:lnTo>
                  <a:lnTo>
                    <a:pt x="14349907" y="8476788"/>
                  </a:lnTo>
                  <a:lnTo>
                    <a:pt x="14350432" y="8477407"/>
                  </a:lnTo>
                  <a:lnTo>
                    <a:pt x="14352102" y="8478119"/>
                  </a:lnTo>
                  <a:lnTo>
                    <a:pt x="14351959" y="8478453"/>
                  </a:lnTo>
                  <a:lnTo>
                    <a:pt x="14354296" y="8479450"/>
                  </a:lnTo>
                  <a:lnTo>
                    <a:pt x="14356726" y="8479303"/>
                  </a:lnTo>
                  <a:lnTo>
                    <a:pt x="14358723" y="8477393"/>
                  </a:lnTo>
                  <a:lnTo>
                    <a:pt x="14361340" y="8474958"/>
                  </a:lnTo>
                  <a:lnTo>
                    <a:pt x="14361430" y="8471050"/>
                  </a:lnTo>
                  <a:lnTo>
                    <a:pt x="14353599" y="8462581"/>
                  </a:lnTo>
                  <a:close/>
                </a:path>
                <a:path w="18531205" h="10759440">
                  <a:moveTo>
                    <a:pt x="14293637" y="8398730"/>
                  </a:moveTo>
                  <a:lnTo>
                    <a:pt x="14289728" y="8398641"/>
                  </a:lnTo>
                  <a:lnTo>
                    <a:pt x="14284495" y="8403511"/>
                  </a:lnTo>
                  <a:lnTo>
                    <a:pt x="14284406" y="8407419"/>
                  </a:lnTo>
                  <a:lnTo>
                    <a:pt x="14286842" y="8410035"/>
                  </a:lnTo>
                  <a:lnTo>
                    <a:pt x="14289801" y="8413271"/>
                  </a:lnTo>
                  <a:lnTo>
                    <a:pt x="14290326" y="8413889"/>
                  </a:lnTo>
                  <a:lnTo>
                    <a:pt x="14294331" y="8415598"/>
                  </a:lnTo>
                  <a:lnTo>
                    <a:pt x="14296907" y="8415118"/>
                  </a:lnTo>
                  <a:lnTo>
                    <a:pt x="14298761" y="8413542"/>
                  </a:lnTo>
                  <a:lnTo>
                    <a:pt x="14301379" y="8411107"/>
                  </a:lnTo>
                  <a:lnTo>
                    <a:pt x="14301467" y="8407199"/>
                  </a:lnTo>
                  <a:lnTo>
                    <a:pt x="14299032" y="8404582"/>
                  </a:lnTo>
                  <a:lnTo>
                    <a:pt x="14296072" y="8401347"/>
                  </a:lnTo>
                  <a:lnTo>
                    <a:pt x="14293637" y="8398730"/>
                  </a:lnTo>
                  <a:close/>
                </a:path>
                <a:path w="18531205" h="10759440">
                  <a:moveTo>
                    <a:pt x="14233865" y="8335355"/>
                  </a:moveTo>
                  <a:lnTo>
                    <a:pt x="14229958" y="8335266"/>
                  </a:lnTo>
                  <a:lnTo>
                    <a:pt x="14224725" y="8340136"/>
                  </a:lnTo>
                  <a:lnTo>
                    <a:pt x="14224636" y="8344044"/>
                  </a:lnTo>
                  <a:lnTo>
                    <a:pt x="14227069" y="8346660"/>
                  </a:lnTo>
                  <a:lnTo>
                    <a:pt x="14230223" y="8350373"/>
                  </a:lnTo>
                  <a:lnTo>
                    <a:pt x="14234560" y="8352223"/>
                  </a:lnTo>
                  <a:lnTo>
                    <a:pt x="14237134" y="8351742"/>
                  </a:lnTo>
                  <a:lnTo>
                    <a:pt x="14238990" y="8350167"/>
                  </a:lnTo>
                  <a:lnTo>
                    <a:pt x="14241607" y="8347732"/>
                  </a:lnTo>
                  <a:lnTo>
                    <a:pt x="14241695" y="8343823"/>
                  </a:lnTo>
                  <a:lnTo>
                    <a:pt x="14239260" y="8341207"/>
                  </a:lnTo>
                  <a:lnTo>
                    <a:pt x="14236301" y="8337971"/>
                  </a:lnTo>
                  <a:lnTo>
                    <a:pt x="14233865" y="8335355"/>
                  </a:lnTo>
                  <a:close/>
                </a:path>
                <a:path w="18531205" h="10759440">
                  <a:moveTo>
                    <a:pt x="14174521" y="8270978"/>
                  </a:moveTo>
                  <a:lnTo>
                    <a:pt x="14170613" y="8270889"/>
                  </a:lnTo>
                  <a:lnTo>
                    <a:pt x="14165379" y="8275759"/>
                  </a:lnTo>
                  <a:lnTo>
                    <a:pt x="14165290" y="8279666"/>
                  </a:lnTo>
                  <a:lnTo>
                    <a:pt x="14167725" y="8282283"/>
                  </a:lnTo>
                  <a:lnTo>
                    <a:pt x="14170352" y="8285377"/>
                  </a:lnTo>
                  <a:lnTo>
                    <a:pt x="14170735" y="8286329"/>
                  </a:lnTo>
                  <a:lnTo>
                    <a:pt x="14172405" y="8287041"/>
                  </a:lnTo>
                  <a:lnTo>
                    <a:pt x="14172547" y="8286707"/>
                  </a:lnTo>
                  <a:lnTo>
                    <a:pt x="14174883" y="8287704"/>
                  </a:lnTo>
                  <a:lnTo>
                    <a:pt x="14177455" y="8287222"/>
                  </a:lnTo>
                  <a:lnTo>
                    <a:pt x="14179311" y="8285647"/>
                  </a:lnTo>
                  <a:lnTo>
                    <a:pt x="14181928" y="8283212"/>
                  </a:lnTo>
                  <a:lnTo>
                    <a:pt x="14182018" y="8279305"/>
                  </a:lnTo>
                  <a:lnTo>
                    <a:pt x="14179583" y="8276688"/>
                  </a:lnTo>
                  <a:lnTo>
                    <a:pt x="14176956" y="8273595"/>
                  </a:lnTo>
                  <a:lnTo>
                    <a:pt x="14174521" y="8270978"/>
                  </a:lnTo>
                  <a:close/>
                </a:path>
                <a:path w="18531205" h="10759440">
                  <a:moveTo>
                    <a:pt x="14115176" y="8206601"/>
                  </a:moveTo>
                  <a:lnTo>
                    <a:pt x="14111268" y="8206512"/>
                  </a:lnTo>
                  <a:lnTo>
                    <a:pt x="14108652" y="8208947"/>
                  </a:lnTo>
                  <a:lnTo>
                    <a:pt x="14106369" y="8211524"/>
                  </a:lnTo>
                  <a:lnTo>
                    <a:pt x="14105947" y="8215290"/>
                  </a:lnTo>
                  <a:lnTo>
                    <a:pt x="14108382" y="8217907"/>
                  </a:lnTo>
                  <a:lnTo>
                    <a:pt x="14111007" y="8221000"/>
                  </a:lnTo>
                  <a:lnTo>
                    <a:pt x="14111390" y="8221952"/>
                  </a:lnTo>
                  <a:lnTo>
                    <a:pt x="14113059" y="8222664"/>
                  </a:lnTo>
                  <a:lnTo>
                    <a:pt x="14113202" y="8222330"/>
                  </a:lnTo>
                  <a:lnTo>
                    <a:pt x="14115539" y="8223327"/>
                  </a:lnTo>
                  <a:lnTo>
                    <a:pt x="14118111" y="8222846"/>
                  </a:lnTo>
                  <a:lnTo>
                    <a:pt x="14119967" y="8221270"/>
                  </a:lnTo>
                  <a:lnTo>
                    <a:pt x="14122583" y="8218835"/>
                  </a:lnTo>
                  <a:lnTo>
                    <a:pt x="14122674" y="8214928"/>
                  </a:lnTo>
                  <a:lnTo>
                    <a:pt x="14120238" y="8212311"/>
                  </a:lnTo>
                  <a:lnTo>
                    <a:pt x="14117611" y="8209218"/>
                  </a:lnTo>
                  <a:lnTo>
                    <a:pt x="14115176" y="8206601"/>
                  </a:lnTo>
                  <a:close/>
                </a:path>
                <a:path w="18531205" h="10759440">
                  <a:moveTo>
                    <a:pt x="14056165" y="8142366"/>
                  </a:moveTo>
                  <a:lnTo>
                    <a:pt x="14052400" y="8141944"/>
                  </a:lnTo>
                  <a:lnTo>
                    <a:pt x="14047166" y="8146814"/>
                  </a:lnTo>
                  <a:lnTo>
                    <a:pt x="14046745" y="8150579"/>
                  </a:lnTo>
                  <a:lnTo>
                    <a:pt x="14049179" y="8153196"/>
                  </a:lnTo>
                  <a:lnTo>
                    <a:pt x="14051805" y="8156289"/>
                  </a:lnTo>
                  <a:lnTo>
                    <a:pt x="14052188" y="8157241"/>
                  </a:lnTo>
                  <a:lnTo>
                    <a:pt x="14056194" y="8158950"/>
                  </a:lnTo>
                  <a:lnTo>
                    <a:pt x="14058768" y="8158470"/>
                  </a:lnTo>
                  <a:lnTo>
                    <a:pt x="14060624" y="8156894"/>
                  </a:lnTo>
                  <a:lnTo>
                    <a:pt x="14063241" y="8154459"/>
                  </a:lnTo>
                  <a:lnTo>
                    <a:pt x="14063662" y="8150694"/>
                  </a:lnTo>
                  <a:lnTo>
                    <a:pt x="14061228" y="8148077"/>
                  </a:lnTo>
                  <a:lnTo>
                    <a:pt x="14058600" y="8144983"/>
                  </a:lnTo>
                  <a:lnTo>
                    <a:pt x="14056165" y="8142366"/>
                  </a:lnTo>
                  <a:close/>
                </a:path>
                <a:path w="18531205" h="10759440">
                  <a:moveTo>
                    <a:pt x="13997440" y="8077464"/>
                  </a:moveTo>
                  <a:lnTo>
                    <a:pt x="13993675" y="8077042"/>
                  </a:lnTo>
                  <a:lnTo>
                    <a:pt x="13988440" y="8081912"/>
                  </a:lnTo>
                  <a:lnTo>
                    <a:pt x="13988018" y="8085677"/>
                  </a:lnTo>
                  <a:lnTo>
                    <a:pt x="13990454" y="8088294"/>
                  </a:lnTo>
                  <a:lnTo>
                    <a:pt x="13993080" y="8091387"/>
                  </a:lnTo>
                  <a:lnTo>
                    <a:pt x="13993463" y="8092340"/>
                  </a:lnTo>
                  <a:lnTo>
                    <a:pt x="13997468" y="8094048"/>
                  </a:lnTo>
                  <a:lnTo>
                    <a:pt x="14000042" y="8093568"/>
                  </a:lnTo>
                  <a:lnTo>
                    <a:pt x="14001897" y="8091992"/>
                  </a:lnTo>
                  <a:lnTo>
                    <a:pt x="14004514" y="8089557"/>
                  </a:lnTo>
                  <a:lnTo>
                    <a:pt x="14004937" y="8085791"/>
                  </a:lnTo>
                  <a:lnTo>
                    <a:pt x="14002501" y="8083174"/>
                  </a:lnTo>
                  <a:lnTo>
                    <a:pt x="13999874" y="8080081"/>
                  </a:lnTo>
                  <a:lnTo>
                    <a:pt x="13997440" y="8077464"/>
                  </a:lnTo>
                  <a:close/>
                </a:path>
                <a:path w="18531205" h="10759440">
                  <a:moveTo>
                    <a:pt x="13939190" y="8012371"/>
                  </a:moveTo>
                  <a:lnTo>
                    <a:pt x="13935426" y="8011948"/>
                  </a:lnTo>
                  <a:lnTo>
                    <a:pt x="13930192" y="8016818"/>
                  </a:lnTo>
                  <a:lnTo>
                    <a:pt x="13929769" y="8020584"/>
                  </a:lnTo>
                  <a:lnTo>
                    <a:pt x="13932205" y="8023201"/>
                  </a:lnTo>
                  <a:lnTo>
                    <a:pt x="13934830" y="8026294"/>
                  </a:lnTo>
                  <a:lnTo>
                    <a:pt x="13935212" y="8027246"/>
                  </a:lnTo>
                  <a:lnTo>
                    <a:pt x="13939219" y="8028955"/>
                  </a:lnTo>
                  <a:lnTo>
                    <a:pt x="13941791" y="8028473"/>
                  </a:lnTo>
                  <a:lnTo>
                    <a:pt x="13943647" y="8026898"/>
                  </a:lnTo>
                  <a:lnTo>
                    <a:pt x="13946263" y="8024463"/>
                  </a:lnTo>
                  <a:lnTo>
                    <a:pt x="13946688" y="8020698"/>
                  </a:lnTo>
                  <a:lnTo>
                    <a:pt x="13944252" y="8018081"/>
                  </a:lnTo>
                  <a:lnTo>
                    <a:pt x="13941625" y="8014987"/>
                  </a:lnTo>
                  <a:lnTo>
                    <a:pt x="13939190" y="8012371"/>
                  </a:lnTo>
                  <a:close/>
                </a:path>
                <a:path w="18531205" h="10759440">
                  <a:moveTo>
                    <a:pt x="13881083" y="7946944"/>
                  </a:moveTo>
                  <a:lnTo>
                    <a:pt x="13877318" y="7946521"/>
                  </a:lnTo>
                  <a:lnTo>
                    <a:pt x="13872085" y="7951391"/>
                  </a:lnTo>
                  <a:lnTo>
                    <a:pt x="13871662" y="7955156"/>
                  </a:lnTo>
                  <a:lnTo>
                    <a:pt x="13874098" y="7957774"/>
                  </a:lnTo>
                  <a:lnTo>
                    <a:pt x="13876722" y="7960866"/>
                  </a:lnTo>
                  <a:lnTo>
                    <a:pt x="13877105" y="7961819"/>
                  </a:lnTo>
                  <a:lnTo>
                    <a:pt x="13881112" y="7963528"/>
                  </a:lnTo>
                  <a:lnTo>
                    <a:pt x="13883684" y="7963046"/>
                  </a:lnTo>
                  <a:lnTo>
                    <a:pt x="13885540" y="7961471"/>
                  </a:lnTo>
                  <a:lnTo>
                    <a:pt x="13888156" y="7959036"/>
                  </a:lnTo>
                  <a:lnTo>
                    <a:pt x="13888581" y="7955271"/>
                  </a:lnTo>
                  <a:lnTo>
                    <a:pt x="13886145" y="7952654"/>
                  </a:lnTo>
                  <a:lnTo>
                    <a:pt x="13883518" y="7949560"/>
                  </a:lnTo>
                  <a:lnTo>
                    <a:pt x="13881083" y="7946944"/>
                  </a:lnTo>
                  <a:close/>
                </a:path>
                <a:path w="18531205" h="10759440">
                  <a:moveTo>
                    <a:pt x="13823453" y="7881324"/>
                  </a:moveTo>
                  <a:lnTo>
                    <a:pt x="13819689" y="7880903"/>
                  </a:lnTo>
                  <a:lnTo>
                    <a:pt x="13814454" y="7885772"/>
                  </a:lnTo>
                  <a:lnTo>
                    <a:pt x="13814031" y="7889538"/>
                  </a:lnTo>
                  <a:lnTo>
                    <a:pt x="13816465" y="7892154"/>
                  </a:lnTo>
                  <a:lnTo>
                    <a:pt x="13819093" y="7895248"/>
                  </a:lnTo>
                  <a:lnTo>
                    <a:pt x="13819475" y="7896200"/>
                  </a:lnTo>
                  <a:lnTo>
                    <a:pt x="13823482" y="7897909"/>
                  </a:lnTo>
                  <a:lnTo>
                    <a:pt x="13826053" y="7897428"/>
                  </a:lnTo>
                  <a:lnTo>
                    <a:pt x="13827910" y="7895852"/>
                  </a:lnTo>
                  <a:lnTo>
                    <a:pt x="13830525" y="7893418"/>
                  </a:lnTo>
                  <a:lnTo>
                    <a:pt x="13830948" y="7889651"/>
                  </a:lnTo>
                  <a:lnTo>
                    <a:pt x="13828514" y="7887035"/>
                  </a:lnTo>
                  <a:lnTo>
                    <a:pt x="13825888" y="7883942"/>
                  </a:lnTo>
                  <a:lnTo>
                    <a:pt x="13823453" y="7881324"/>
                  </a:lnTo>
                  <a:close/>
                </a:path>
                <a:path w="18531205" h="10759440">
                  <a:moveTo>
                    <a:pt x="13765630" y="7815230"/>
                  </a:moveTo>
                  <a:lnTo>
                    <a:pt x="13761864" y="7814807"/>
                  </a:lnTo>
                  <a:lnTo>
                    <a:pt x="13756630" y="7819677"/>
                  </a:lnTo>
                  <a:lnTo>
                    <a:pt x="13756209" y="7823443"/>
                  </a:lnTo>
                  <a:lnTo>
                    <a:pt x="13758643" y="7826059"/>
                  </a:lnTo>
                  <a:lnTo>
                    <a:pt x="13761270" y="7829153"/>
                  </a:lnTo>
                  <a:lnTo>
                    <a:pt x="13761653" y="7830105"/>
                  </a:lnTo>
                  <a:lnTo>
                    <a:pt x="13765657" y="7831813"/>
                  </a:lnTo>
                  <a:lnTo>
                    <a:pt x="13768231" y="7831333"/>
                  </a:lnTo>
                  <a:lnTo>
                    <a:pt x="13770087" y="7829758"/>
                  </a:lnTo>
                  <a:lnTo>
                    <a:pt x="13772703" y="7827323"/>
                  </a:lnTo>
                  <a:lnTo>
                    <a:pt x="13773126" y="7823556"/>
                  </a:lnTo>
                  <a:lnTo>
                    <a:pt x="13770692" y="7820940"/>
                  </a:lnTo>
                  <a:lnTo>
                    <a:pt x="13768066" y="7817847"/>
                  </a:lnTo>
                  <a:lnTo>
                    <a:pt x="13765630" y="7815230"/>
                  </a:lnTo>
                  <a:close/>
                </a:path>
                <a:path w="18531205" h="10759440">
                  <a:moveTo>
                    <a:pt x="13708142" y="7749278"/>
                  </a:moveTo>
                  <a:lnTo>
                    <a:pt x="13704376" y="7748855"/>
                  </a:lnTo>
                  <a:lnTo>
                    <a:pt x="13699142" y="7753724"/>
                  </a:lnTo>
                  <a:lnTo>
                    <a:pt x="13698721" y="7757491"/>
                  </a:lnTo>
                  <a:lnTo>
                    <a:pt x="13701155" y="7760107"/>
                  </a:lnTo>
                  <a:lnTo>
                    <a:pt x="13703781" y="7763200"/>
                  </a:lnTo>
                  <a:lnTo>
                    <a:pt x="13704164" y="7764153"/>
                  </a:lnTo>
                  <a:lnTo>
                    <a:pt x="13708169" y="7765862"/>
                  </a:lnTo>
                  <a:lnTo>
                    <a:pt x="13710743" y="7765381"/>
                  </a:lnTo>
                  <a:lnTo>
                    <a:pt x="13712599" y="7763806"/>
                  </a:lnTo>
                  <a:lnTo>
                    <a:pt x="13715215" y="7761370"/>
                  </a:lnTo>
                  <a:lnTo>
                    <a:pt x="13715638" y="7757605"/>
                  </a:lnTo>
                  <a:lnTo>
                    <a:pt x="13713203" y="7754988"/>
                  </a:lnTo>
                  <a:lnTo>
                    <a:pt x="13710578" y="7751895"/>
                  </a:lnTo>
                  <a:lnTo>
                    <a:pt x="13708142" y="7749278"/>
                  </a:lnTo>
                  <a:close/>
                </a:path>
                <a:path w="18531205" h="10759440">
                  <a:moveTo>
                    <a:pt x="13650511" y="7683658"/>
                  </a:moveTo>
                  <a:lnTo>
                    <a:pt x="13646746" y="7683236"/>
                  </a:lnTo>
                  <a:lnTo>
                    <a:pt x="13641511" y="7688106"/>
                  </a:lnTo>
                  <a:lnTo>
                    <a:pt x="13641090" y="7691872"/>
                  </a:lnTo>
                  <a:lnTo>
                    <a:pt x="13643524" y="7694489"/>
                  </a:lnTo>
                  <a:lnTo>
                    <a:pt x="13646151" y="7697581"/>
                  </a:lnTo>
                  <a:lnTo>
                    <a:pt x="13646533" y="7698534"/>
                  </a:lnTo>
                  <a:lnTo>
                    <a:pt x="13650539" y="7700242"/>
                  </a:lnTo>
                  <a:lnTo>
                    <a:pt x="13653111" y="7699761"/>
                  </a:lnTo>
                  <a:lnTo>
                    <a:pt x="13654967" y="7698185"/>
                  </a:lnTo>
                  <a:lnTo>
                    <a:pt x="13657584" y="7695751"/>
                  </a:lnTo>
                  <a:lnTo>
                    <a:pt x="13658007" y="7691986"/>
                  </a:lnTo>
                  <a:lnTo>
                    <a:pt x="13655573" y="7689369"/>
                  </a:lnTo>
                  <a:lnTo>
                    <a:pt x="13652945" y="7686275"/>
                  </a:lnTo>
                  <a:lnTo>
                    <a:pt x="13650511" y="7683658"/>
                  </a:lnTo>
                  <a:close/>
                </a:path>
                <a:path w="18531205" h="10759440">
                  <a:moveTo>
                    <a:pt x="13593023" y="7617707"/>
                  </a:moveTo>
                  <a:lnTo>
                    <a:pt x="13589258" y="7617284"/>
                  </a:lnTo>
                  <a:lnTo>
                    <a:pt x="13584025" y="7622154"/>
                  </a:lnTo>
                  <a:lnTo>
                    <a:pt x="13583600" y="7625919"/>
                  </a:lnTo>
                  <a:lnTo>
                    <a:pt x="13586035" y="7628536"/>
                  </a:lnTo>
                  <a:lnTo>
                    <a:pt x="13588662" y="7631629"/>
                  </a:lnTo>
                  <a:lnTo>
                    <a:pt x="13589045" y="7632582"/>
                  </a:lnTo>
                  <a:lnTo>
                    <a:pt x="13593051" y="7634291"/>
                  </a:lnTo>
                  <a:lnTo>
                    <a:pt x="13595623" y="7633809"/>
                  </a:lnTo>
                  <a:lnTo>
                    <a:pt x="13597479" y="7632233"/>
                  </a:lnTo>
                  <a:lnTo>
                    <a:pt x="13600096" y="7629799"/>
                  </a:lnTo>
                  <a:lnTo>
                    <a:pt x="13600518" y="7626033"/>
                  </a:lnTo>
                  <a:lnTo>
                    <a:pt x="13598083" y="7623416"/>
                  </a:lnTo>
                  <a:lnTo>
                    <a:pt x="13595457" y="7620323"/>
                  </a:lnTo>
                  <a:lnTo>
                    <a:pt x="13593023" y="7617707"/>
                  </a:lnTo>
                  <a:close/>
                </a:path>
                <a:path w="18531205" h="10759440">
                  <a:moveTo>
                    <a:pt x="13535535" y="7551754"/>
                  </a:moveTo>
                  <a:lnTo>
                    <a:pt x="13531768" y="7551332"/>
                  </a:lnTo>
                  <a:lnTo>
                    <a:pt x="13526534" y="7556201"/>
                  </a:lnTo>
                  <a:lnTo>
                    <a:pt x="13526112" y="7559966"/>
                  </a:lnTo>
                  <a:lnTo>
                    <a:pt x="13528547" y="7562584"/>
                  </a:lnTo>
                  <a:lnTo>
                    <a:pt x="13531173" y="7565676"/>
                  </a:lnTo>
                  <a:lnTo>
                    <a:pt x="13531555" y="7566628"/>
                  </a:lnTo>
                  <a:lnTo>
                    <a:pt x="13535562" y="7568337"/>
                  </a:lnTo>
                  <a:lnTo>
                    <a:pt x="13538136" y="7567857"/>
                  </a:lnTo>
                  <a:lnTo>
                    <a:pt x="13539991" y="7566281"/>
                  </a:lnTo>
                  <a:lnTo>
                    <a:pt x="13542608" y="7563846"/>
                  </a:lnTo>
                  <a:lnTo>
                    <a:pt x="13543030" y="7560081"/>
                  </a:lnTo>
                  <a:lnTo>
                    <a:pt x="13540595" y="7557464"/>
                  </a:lnTo>
                  <a:lnTo>
                    <a:pt x="13537970" y="7554372"/>
                  </a:lnTo>
                  <a:lnTo>
                    <a:pt x="13535535" y="7551754"/>
                  </a:lnTo>
                  <a:close/>
                </a:path>
                <a:path w="18531205" h="10759440">
                  <a:moveTo>
                    <a:pt x="13477903" y="7486135"/>
                  </a:moveTo>
                  <a:lnTo>
                    <a:pt x="13474138" y="7485712"/>
                  </a:lnTo>
                  <a:lnTo>
                    <a:pt x="13468904" y="7490582"/>
                  </a:lnTo>
                  <a:lnTo>
                    <a:pt x="13468481" y="7494348"/>
                  </a:lnTo>
                  <a:lnTo>
                    <a:pt x="13470917" y="7496965"/>
                  </a:lnTo>
                  <a:lnTo>
                    <a:pt x="13473543" y="7500058"/>
                  </a:lnTo>
                  <a:lnTo>
                    <a:pt x="13473926" y="7501010"/>
                  </a:lnTo>
                  <a:lnTo>
                    <a:pt x="13477931" y="7502719"/>
                  </a:lnTo>
                  <a:lnTo>
                    <a:pt x="13480505" y="7502238"/>
                  </a:lnTo>
                  <a:lnTo>
                    <a:pt x="13482360" y="7500662"/>
                  </a:lnTo>
                  <a:lnTo>
                    <a:pt x="13484977" y="7498228"/>
                  </a:lnTo>
                  <a:lnTo>
                    <a:pt x="13485400" y="7494462"/>
                  </a:lnTo>
                  <a:lnTo>
                    <a:pt x="13482964" y="7491845"/>
                  </a:lnTo>
                  <a:lnTo>
                    <a:pt x="13480337" y="7488751"/>
                  </a:lnTo>
                  <a:lnTo>
                    <a:pt x="13477903" y="7486135"/>
                  </a:lnTo>
                  <a:close/>
                </a:path>
                <a:path w="18531205" h="10759440">
                  <a:moveTo>
                    <a:pt x="13420415" y="7420183"/>
                  </a:moveTo>
                  <a:lnTo>
                    <a:pt x="13416650" y="7419760"/>
                  </a:lnTo>
                  <a:lnTo>
                    <a:pt x="13411416" y="7424629"/>
                  </a:lnTo>
                  <a:lnTo>
                    <a:pt x="13410994" y="7428396"/>
                  </a:lnTo>
                  <a:lnTo>
                    <a:pt x="13413429" y="7431012"/>
                  </a:lnTo>
                  <a:lnTo>
                    <a:pt x="13416054" y="7434106"/>
                  </a:lnTo>
                  <a:lnTo>
                    <a:pt x="13416437" y="7435058"/>
                  </a:lnTo>
                  <a:lnTo>
                    <a:pt x="13420442" y="7436767"/>
                  </a:lnTo>
                  <a:lnTo>
                    <a:pt x="13423015" y="7436286"/>
                  </a:lnTo>
                  <a:lnTo>
                    <a:pt x="13424871" y="7434710"/>
                  </a:lnTo>
                  <a:lnTo>
                    <a:pt x="13427488" y="7432275"/>
                  </a:lnTo>
                  <a:lnTo>
                    <a:pt x="13427912" y="7428510"/>
                  </a:lnTo>
                  <a:lnTo>
                    <a:pt x="13425477" y="7425893"/>
                  </a:lnTo>
                  <a:lnTo>
                    <a:pt x="13422849" y="7422799"/>
                  </a:lnTo>
                  <a:lnTo>
                    <a:pt x="13420415" y="7420183"/>
                  </a:lnTo>
                  <a:close/>
                </a:path>
                <a:path w="18531205" h="10759440">
                  <a:moveTo>
                    <a:pt x="13362785" y="7354564"/>
                  </a:moveTo>
                  <a:lnTo>
                    <a:pt x="13359018" y="7354141"/>
                  </a:lnTo>
                  <a:lnTo>
                    <a:pt x="13353785" y="7359011"/>
                  </a:lnTo>
                  <a:lnTo>
                    <a:pt x="13353362" y="7362776"/>
                  </a:lnTo>
                  <a:lnTo>
                    <a:pt x="13355796" y="7365393"/>
                  </a:lnTo>
                  <a:lnTo>
                    <a:pt x="13358423" y="7368487"/>
                  </a:lnTo>
                  <a:lnTo>
                    <a:pt x="13358806" y="7369440"/>
                  </a:lnTo>
                  <a:lnTo>
                    <a:pt x="13362812" y="7371148"/>
                  </a:lnTo>
                  <a:lnTo>
                    <a:pt x="13365384" y="7370667"/>
                  </a:lnTo>
                  <a:lnTo>
                    <a:pt x="13367241" y="7369091"/>
                  </a:lnTo>
                  <a:lnTo>
                    <a:pt x="13369858" y="7366656"/>
                  </a:lnTo>
                  <a:lnTo>
                    <a:pt x="13370279" y="7362891"/>
                  </a:lnTo>
                  <a:lnTo>
                    <a:pt x="13367845" y="7360274"/>
                  </a:lnTo>
                  <a:lnTo>
                    <a:pt x="13365219" y="7357181"/>
                  </a:lnTo>
                  <a:lnTo>
                    <a:pt x="13362785" y="7354564"/>
                  </a:lnTo>
                  <a:close/>
                </a:path>
                <a:path w="18531205" h="10759440">
                  <a:moveTo>
                    <a:pt x="13304819" y="7288802"/>
                  </a:moveTo>
                  <a:lnTo>
                    <a:pt x="13301054" y="7288380"/>
                  </a:lnTo>
                  <a:lnTo>
                    <a:pt x="13295820" y="7293250"/>
                  </a:lnTo>
                  <a:lnTo>
                    <a:pt x="13295397" y="7297016"/>
                  </a:lnTo>
                  <a:lnTo>
                    <a:pt x="13297832" y="7299632"/>
                  </a:lnTo>
                  <a:lnTo>
                    <a:pt x="13300458" y="7302726"/>
                  </a:lnTo>
                  <a:lnTo>
                    <a:pt x="13300841" y="7303678"/>
                  </a:lnTo>
                  <a:lnTo>
                    <a:pt x="13304846" y="7305387"/>
                  </a:lnTo>
                  <a:lnTo>
                    <a:pt x="13307420" y="7304906"/>
                  </a:lnTo>
                  <a:lnTo>
                    <a:pt x="13309276" y="7303330"/>
                  </a:lnTo>
                  <a:lnTo>
                    <a:pt x="13311893" y="7300896"/>
                  </a:lnTo>
                  <a:lnTo>
                    <a:pt x="13312315" y="7297129"/>
                  </a:lnTo>
                  <a:lnTo>
                    <a:pt x="13309880" y="7294513"/>
                  </a:lnTo>
                  <a:lnTo>
                    <a:pt x="13307253" y="7291419"/>
                  </a:lnTo>
                  <a:lnTo>
                    <a:pt x="13304819" y="7288802"/>
                  </a:lnTo>
                  <a:close/>
                </a:path>
                <a:path w="18531205" h="10759440">
                  <a:moveTo>
                    <a:pt x="13247046" y="7223518"/>
                  </a:moveTo>
                  <a:lnTo>
                    <a:pt x="13243280" y="7223095"/>
                  </a:lnTo>
                  <a:lnTo>
                    <a:pt x="13238047" y="7227965"/>
                  </a:lnTo>
                  <a:lnTo>
                    <a:pt x="13237624" y="7231731"/>
                  </a:lnTo>
                  <a:lnTo>
                    <a:pt x="13240059" y="7234347"/>
                  </a:lnTo>
                  <a:lnTo>
                    <a:pt x="13242684" y="7237440"/>
                  </a:lnTo>
                  <a:lnTo>
                    <a:pt x="13243067" y="7238393"/>
                  </a:lnTo>
                  <a:lnTo>
                    <a:pt x="13247073" y="7240102"/>
                  </a:lnTo>
                  <a:lnTo>
                    <a:pt x="13249646" y="7239621"/>
                  </a:lnTo>
                  <a:lnTo>
                    <a:pt x="13251502" y="7238045"/>
                  </a:lnTo>
                  <a:lnTo>
                    <a:pt x="13254119" y="7235610"/>
                  </a:lnTo>
                  <a:lnTo>
                    <a:pt x="13254542" y="7231844"/>
                  </a:lnTo>
                  <a:lnTo>
                    <a:pt x="13252107" y="7229228"/>
                  </a:lnTo>
                  <a:lnTo>
                    <a:pt x="13249480" y="7226135"/>
                  </a:lnTo>
                  <a:lnTo>
                    <a:pt x="13247046" y="7223518"/>
                  </a:lnTo>
                  <a:close/>
                </a:path>
                <a:path w="18531205" h="10759440">
                  <a:moveTo>
                    <a:pt x="13188939" y="7158091"/>
                  </a:moveTo>
                  <a:lnTo>
                    <a:pt x="13185173" y="7157668"/>
                  </a:lnTo>
                  <a:lnTo>
                    <a:pt x="13179940" y="7162538"/>
                  </a:lnTo>
                  <a:lnTo>
                    <a:pt x="13179516" y="7166303"/>
                  </a:lnTo>
                  <a:lnTo>
                    <a:pt x="13181951" y="7168920"/>
                  </a:lnTo>
                  <a:lnTo>
                    <a:pt x="13184578" y="7172013"/>
                  </a:lnTo>
                  <a:lnTo>
                    <a:pt x="13184961" y="7172966"/>
                  </a:lnTo>
                  <a:lnTo>
                    <a:pt x="13188966" y="7174675"/>
                  </a:lnTo>
                  <a:lnTo>
                    <a:pt x="13191539" y="7174194"/>
                  </a:lnTo>
                  <a:lnTo>
                    <a:pt x="13193395" y="7172618"/>
                  </a:lnTo>
                  <a:lnTo>
                    <a:pt x="13196012" y="7170183"/>
                  </a:lnTo>
                  <a:lnTo>
                    <a:pt x="13196435" y="7166417"/>
                  </a:lnTo>
                  <a:lnTo>
                    <a:pt x="13193999" y="7163800"/>
                  </a:lnTo>
                  <a:lnTo>
                    <a:pt x="13191374" y="7160708"/>
                  </a:lnTo>
                  <a:lnTo>
                    <a:pt x="13188939" y="7158091"/>
                  </a:lnTo>
                  <a:close/>
                </a:path>
                <a:path w="18531205" h="10759440">
                  <a:moveTo>
                    <a:pt x="13130831" y="7092663"/>
                  </a:moveTo>
                  <a:lnTo>
                    <a:pt x="13127066" y="7092241"/>
                  </a:lnTo>
                  <a:lnTo>
                    <a:pt x="13121832" y="7097110"/>
                  </a:lnTo>
                  <a:lnTo>
                    <a:pt x="13121410" y="7100876"/>
                  </a:lnTo>
                  <a:lnTo>
                    <a:pt x="13123844" y="7103492"/>
                  </a:lnTo>
                  <a:lnTo>
                    <a:pt x="13126471" y="7106586"/>
                  </a:lnTo>
                  <a:lnTo>
                    <a:pt x="13126854" y="7107539"/>
                  </a:lnTo>
                  <a:lnTo>
                    <a:pt x="13130859" y="7109248"/>
                  </a:lnTo>
                  <a:lnTo>
                    <a:pt x="13133433" y="7108767"/>
                  </a:lnTo>
                  <a:lnTo>
                    <a:pt x="13135289" y="7107191"/>
                  </a:lnTo>
                  <a:lnTo>
                    <a:pt x="13137906" y="7104756"/>
                  </a:lnTo>
                  <a:lnTo>
                    <a:pt x="13138327" y="7100990"/>
                  </a:lnTo>
                  <a:lnTo>
                    <a:pt x="13135893" y="7098373"/>
                  </a:lnTo>
                  <a:lnTo>
                    <a:pt x="13133266" y="7095280"/>
                  </a:lnTo>
                  <a:lnTo>
                    <a:pt x="13130831" y="7092663"/>
                  </a:lnTo>
                  <a:close/>
                </a:path>
                <a:path w="18531205" h="10759440">
                  <a:moveTo>
                    <a:pt x="13072582" y="7027570"/>
                  </a:moveTo>
                  <a:lnTo>
                    <a:pt x="13068817" y="7027148"/>
                  </a:lnTo>
                  <a:lnTo>
                    <a:pt x="13063583" y="7032017"/>
                  </a:lnTo>
                  <a:lnTo>
                    <a:pt x="13063161" y="7035782"/>
                  </a:lnTo>
                  <a:lnTo>
                    <a:pt x="13065595" y="7038399"/>
                  </a:lnTo>
                  <a:lnTo>
                    <a:pt x="13068222" y="7041493"/>
                  </a:lnTo>
                  <a:lnTo>
                    <a:pt x="13068605" y="7042446"/>
                  </a:lnTo>
                  <a:lnTo>
                    <a:pt x="13072609" y="7044154"/>
                  </a:lnTo>
                  <a:lnTo>
                    <a:pt x="13075182" y="7043673"/>
                  </a:lnTo>
                  <a:lnTo>
                    <a:pt x="13077038" y="7042097"/>
                  </a:lnTo>
                  <a:lnTo>
                    <a:pt x="13079655" y="7039663"/>
                  </a:lnTo>
                  <a:lnTo>
                    <a:pt x="13080078" y="7035897"/>
                  </a:lnTo>
                  <a:lnTo>
                    <a:pt x="13077643" y="7033281"/>
                  </a:lnTo>
                  <a:lnTo>
                    <a:pt x="13075016" y="7030187"/>
                  </a:lnTo>
                  <a:lnTo>
                    <a:pt x="13072582" y="7027570"/>
                  </a:lnTo>
                  <a:close/>
                </a:path>
                <a:path w="18531205" h="10759440">
                  <a:moveTo>
                    <a:pt x="13013856" y="6962668"/>
                  </a:moveTo>
                  <a:lnTo>
                    <a:pt x="13010092" y="6962246"/>
                  </a:lnTo>
                  <a:lnTo>
                    <a:pt x="13004857" y="6967115"/>
                  </a:lnTo>
                  <a:lnTo>
                    <a:pt x="13004435" y="6970881"/>
                  </a:lnTo>
                  <a:lnTo>
                    <a:pt x="13006869" y="6973497"/>
                  </a:lnTo>
                  <a:lnTo>
                    <a:pt x="13009496" y="6976591"/>
                  </a:lnTo>
                  <a:lnTo>
                    <a:pt x="13009878" y="6977543"/>
                  </a:lnTo>
                  <a:lnTo>
                    <a:pt x="13013885" y="6979252"/>
                  </a:lnTo>
                  <a:lnTo>
                    <a:pt x="13016457" y="6978770"/>
                  </a:lnTo>
                  <a:lnTo>
                    <a:pt x="13018313" y="6977195"/>
                  </a:lnTo>
                  <a:lnTo>
                    <a:pt x="13020929" y="6974760"/>
                  </a:lnTo>
                  <a:lnTo>
                    <a:pt x="13021352" y="6970995"/>
                  </a:lnTo>
                  <a:lnTo>
                    <a:pt x="13018918" y="6968378"/>
                  </a:lnTo>
                  <a:lnTo>
                    <a:pt x="13016291" y="6965284"/>
                  </a:lnTo>
                  <a:lnTo>
                    <a:pt x="13013856" y="6962668"/>
                  </a:lnTo>
                  <a:close/>
                </a:path>
                <a:path w="18531205" h="10759440">
                  <a:moveTo>
                    <a:pt x="12955130" y="6897766"/>
                  </a:moveTo>
                  <a:lnTo>
                    <a:pt x="12951365" y="6897344"/>
                  </a:lnTo>
                  <a:lnTo>
                    <a:pt x="12948749" y="6899778"/>
                  </a:lnTo>
                  <a:lnTo>
                    <a:pt x="12946466" y="6902356"/>
                  </a:lnTo>
                  <a:lnTo>
                    <a:pt x="12946042" y="6906121"/>
                  </a:lnTo>
                  <a:lnTo>
                    <a:pt x="12948478" y="6908738"/>
                  </a:lnTo>
                  <a:lnTo>
                    <a:pt x="12951104" y="6911831"/>
                  </a:lnTo>
                  <a:lnTo>
                    <a:pt x="12951487" y="6912783"/>
                  </a:lnTo>
                  <a:lnTo>
                    <a:pt x="12953155" y="6913495"/>
                  </a:lnTo>
                  <a:lnTo>
                    <a:pt x="12953298" y="6913161"/>
                  </a:lnTo>
                  <a:lnTo>
                    <a:pt x="12955635" y="6914158"/>
                  </a:lnTo>
                  <a:lnTo>
                    <a:pt x="12958207" y="6913678"/>
                  </a:lnTo>
                  <a:lnTo>
                    <a:pt x="12960064" y="6912102"/>
                  </a:lnTo>
                  <a:lnTo>
                    <a:pt x="12962346" y="6909525"/>
                  </a:lnTo>
                  <a:lnTo>
                    <a:pt x="12962769" y="6905759"/>
                  </a:lnTo>
                  <a:lnTo>
                    <a:pt x="12960334" y="6903141"/>
                  </a:lnTo>
                  <a:lnTo>
                    <a:pt x="12957708" y="6900049"/>
                  </a:lnTo>
                  <a:lnTo>
                    <a:pt x="12955130" y="6897766"/>
                  </a:lnTo>
                  <a:close/>
                </a:path>
                <a:path w="18531205" h="10759440">
                  <a:moveTo>
                    <a:pt x="12895928" y="6833056"/>
                  </a:moveTo>
                  <a:lnTo>
                    <a:pt x="12892020" y="6832967"/>
                  </a:lnTo>
                  <a:lnTo>
                    <a:pt x="12886787" y="6837836"/>
                  </a:lnTo>
                  <a:lnTo>
                    <a:pt x="12886698" y="6841744"/>
                  </a:lnTo>
                  <a:lnTo>
                    <a:pt x="12889132" y="6844361"/>
                  </a:lnTo>
                  <a:lnTo>
                    <a:pt x="12891760" y="6847454"/>
                  </a:lnTo>
                  <a:lnTo>
                    <a:pt x="12892143" y="6848407"/>
                  </a:lnTo>
                  <a:lnTo>
                    <a:pt x="12893812" y="6849119"/>
                  </a:lnTo>
                  <a:lnTo>
                    <a:pt x="12893954" y="6848786"/>
                  </a:lnTo>
                  <a:lnTo>
                    <a:pt x="12896290" y="6849782"/>
                  </a:lnTo>
                  <a:lnTo>
                    <a:pt x="12898863" y="6849301"/>
                  </a:lnTo>
                  <a:lnTo>
                    <a:pt x="12900719" y="6847725"/>
                  </a:lnTo>
                  <a:lnTo>
                    <a:pt x="12903337" y="6845290"/>
                  </a:lnTo>
                  <a:lnTo>
                    <a:pt x="12903425" y="6841383"/>
                  </a:lnTo>
                  <a:lnTo>
                    <a:pt x="12900991" y="6838766"/>
                  </a:lnTo>
                  <a:lnTo>
                    <a:pt x="12898364" y="6835673"/>
                  </a:lnTo>
                  <a:lnTo>
                    <a:pt x="12895928" y="6833056"/>
                  </a:lnTo>
                  <a:close/>
                </a:path>
                <a:path w="18531205" h="10759440">
                  <a:moveTo>
                    <a:pt x="12836300" y="6769346"/>
                  </a:moveTo>
                  <a:lnTo>
                    <a:pt x="12832391" y="6769257"/>
                  </a:lnTo>
                  <a:lnTo>
                    <a:pt x="12827158" y="6774127"/>
                  </a:lnTo>
                  <a:lnTo>
                    <a:pt x="12827069" y="6778036"/>
                  </a:lnTo>
                  <a:lnTo>
                    <a:pt x="12829504" y="6780653"/>
                  </a:lnTo>
                  <a:lnTo>
                    <a:pt x="12832655" y="6784364"/>
                  </a:lnTo>
                  <a:lnTo>
                    <a:pt x="12836661" y="6786073"/>
                  </a:lnTo>
                  <a:lnTo>
                    <a:pt x="12839235" y="6785592"/>
                  </a:lnTo>
                  <a:lnTo>
                    <a:pt x="12841089" y="6784016"/>
                  </a:lnTo>
                  <a:lnTo>
                    <a:pt x="12843707" y="6781581"/>
                  </a:lnTo>
                  <a:lnTo>
                    <a:pt x="12843795" y="6777673"/>
                  </a:lnTo>
                  <a:lnTo>
                    <a:pt x="12841361" y="6775056"/>
                  </a:lnTo>
                  <a:lnTo>
                    <a:pt x="12838734" y="6771963"/>
                  </a:lnTo>
                  <a:lnTo>
                    <a:pt x="12836300" y="6769346"/>
                  </a:lnTo>
                  <a:close/>
                </a:path>
                <a:path w="18531205" h="10759440">
                  <a:moveTo>
                    <a:pt x="12776337" y="6705495"/>
                  </a:moveTo>
                  <a:lnTo>
                    <a:pt x="12772427" y="6705406"/>
                  </a:lnTo>
                  <a:lnTo>
                    <a:pt x="12767195" y="6710276"/>
                  </a:lnTo>
                  <a:lnTo>
                    <a:pt x="12767105" y="6714183"/>
                  </a:lnTo>
                  <a:lnTo>
                    <a:pt x="12772502" y="6720035"/>
                  </a:lnTo>
                  <a:lnTo>
                    <a:pt x="12773027" y="6720654"/>
                  </a:lnTo>
                  <a:lnTo>
                    <a:pt x="12777033" y="6722363"/>
                  </a:lnTo>
                  <a:lnTo>
                    <a:pt x="12779604" y="6721883"/>
                  </a:lnTo>
                  <a:lnTo>
                    <a:pt x="12781461" y="6720306"/>
                  </a:lnTo>
                  <a:lnTo>
                    <a:pt x="12784077" y="6717872"/>
                  </a:lnTo>
                  <a:lnTo>
                    <a:pt x="12784166" y="6713964"/>
                  </a:lnTo>
                  <a:lnTo>
                    <a:pt x="12781731" y="6711346"/>
                  </a:lnTo>
                  <a:lnTo>
                    <a:pt x="12778772" y="6708112"/>
                  </a:lnTo>
                  <a:lnTo>
                    <a:pt x="12776337" y="6705495"/>
                  </a:lnTo>
                  <a:close/>
                </a:path>
                <a:path w="18531205" h="10759440">
                  <a:moveTo>
                    <a:pt x="12715947" y="6642644"/>
                  </a:moveTo>
                  <a:lnTo>
                    <a:pt x="12712038" y="6642556"/>
                  </a:lnTo>
                  <a:lnTo>
                    <a:pt x="12706804" y="6647427"/>
                  </a:lnTo>
                  <a:lnTo>
                    <a:pt x="12706716" y="6651334"/>
                  </a:lnTo>
                  <a:lnTo>
                    <a:pt x="12709151" y="6653950"/>
                  </a:lnTo>
                  <a:lnTo>
                    <a:pt x="12712254" y="6656852"/>
                  </a:lnTo>
                  <a:lnTo>
                    <a:pt x="12712779" y="6657471"/>
                  </a:lnTo>
                  <a:lnTo>
                    <a:pt x="12716784" y="6659179"/>
                  </a:lnTo>
                  <a:lnTo>
                    <a:pt x="12719214" y="6659032"/>
                  </a:lnTo>
                  <a:lnTo>
                    <a:pt x="12721213" y="6657123"/>
                  </a:lnTo>
                  <a:lnTo>
                    <a:pt x="12723829" y="6654689"/>
                  </a:lnTo>
                  <a:lnTo>
                    <a:pt x="12723918" y="6650780"/>
                  </a:lnTo>
                  <a:lnTo>
                    <a:pt x="12721484" y="6648163"/>
                  </a:lnTo>
                  <a:lnTo>
                    <a:pt x="12718382" y="6645262"/>
                  </a:lnTo>
                  <a:lnTo>
                    <a:pt x="12715947" y="6642644"/>
                  </a:lnTo>
                  <a:close/>
                </a:path>
                <a:path w="18531205" h="10759440">
                  <a:moveTo>
                    <a:pt x="12655080" y="6579986"/>
                  </a:moveTo>
                  <a:lnTo>
                    <a:pt x="12651172" y="6579898"/>
                  </a:lnTo>
                  <a:lnTo>
                    <a:pt x="12648556" y="6582332"/>
                  </a:lnTo>
                  <a:lnTo>
                    <a:pt x="12646081" y="6584434"/>
                  </a:lnTo>
                  <a:lnTo>
                    <a:pt x="12653724" y="6595191"/>
                  </a:lnTo>
                  <a:lnTo>
                    <a:pt x="12653581" y="6595525"/>
                  </a:lnTo>
                  <a:lnTo>
                    <a:pt x="12655917" y="6596521"/>
                  </a:lnTo>
                  <a:lnTo>
                    <a:pt x="12658490" y="6596040"/>
                  </a:lnTo>
                  <a:lnTo>
                    <a:pt x="12660489" y="6594130"/>
                  </a:lnTo>
                  <a:lnTo>
                    <a:pt x="12662964" y="6592029"/>
                  </a:lnTo>
                  <a:lnTo>
                    <a:pt x="12663052" y="6588121"/>
                  </a:lnTo>
                  <a:lnTo>
                    <a:pt x="12660617" y="6585504"/>
                  </a:lnTo>
                  <a:lnTo>
                    <a:pt x="12657516" y="6582604"/>
                  </a:lnTo>
                  <a:lnTo>
                    <a:pt x="12655080" y="6579986"/>
                  </a:lnTo>
                  <a:close/>
                </a:path>
                <a:path w="18531205" h="10759440">
                  <a:moveTo>
                    <a:pt x="12593594" y="6517852"/>
                  </a:moveTo>
                  <a:lnTo>
                    <a:pt x="12589687" y="6517764"/>
                  </a:lnTo>
                  <a:lnTo>
                    <a:pt x="12587070" y="6520198"/>
                  </a:lnTo>
                  <a:lnTo>
                    <a:pt x="12584929" y="6522442"/>
                  </a:lnTo>
                  <a:lnTo>
                    <a:pt x="12584840" y="6526349"/>
                  </a:lnTo>
                  <a:lnTo>
                    <a:pt x="12587276" y="6528967"/>
                  </a:lnTo>
                  <a:lnTo>
                    <a:pt x="12590379" y="6531869"/>
                  </a:lnTo>
                  <a:lnTo>
                    <a:pt x="12590904" y="6532488"/>
                  </a:lnTo>
                  <a:lnTo>
                    <a:pt x="12594576" y="6534054"/>
                  </a:lnTo>
                  <a:lnTo>
                    <a:pt x="12597149" y="6533573"/>
                  </a:lnTo>
                  <a:lnTo>
                    <a:pt x="12599146" y="6531664"/>
                  </a:lnTo>
                  <a:lnTo>
                    <a:pt x="12601287" y="6529420"/>
                  </a:lnTo>
                  <a:lnTo>
                    <a:pt x="12601376" y="6525511"/>
                  </a:lnTo>
                  <a:lnTo>
                    <a:pt x="12598941" y="6522896"/>
                  </a:lnTo>
                  <a:lnTo>
                    <a:pt x="12595838" y="6519993"/>
                  </a:lnTo>
                  <a:lnTo>
                    <a:pt x="12593594" y="6517852"/>
                  </a:lnTo>
                  <a:close/>
                </a:path>
                <a:path w="18531205" h="10759440">
                  <a:moveTo>
                    <a:pt x="12531492" y="6456244"/>
                  </a:moveTo>
                  <a:lnTo>
                    <a:pt x="12527584" y="6456156"/>
                  </a:lnTo>
                  <a:lnTo>
                    <a:pt x="12523018" y="6461310"/>
                  </a:lnTo>
                  <a:lnTo>
                    <a:pt x="12522928" y="6465217"/>
                  </a:lnTo>
                  <a:lnTo>
                    <a:pt x="12525506" y="6467501"/>
                  </a:lnTo>
                  <a:lnTo>
                    <a:pt x="12528608" y="6470403"/>
                  </a:lnTo>
                  <a:lnTo>
                    <a:pt x="12529133" y="6471022"/>
                  </a:lnTo>
                  <a:lnTo>
                    <a:pt x="12532806" y="6472588"/>
                  </a:lnTo>
                  <a:lnTo>
                    <a:pt x="12535378" y="6472107"/>
                  </a:lnTo>
                  <a:lnTo>
                    <a:pt x="12537376" y="6470198"/>
                  </a:lnTo>
                  <a:lnTo>
                    <a:pt x="12539660" y="6467620"/>
                  </a:lnTo>
                  <a:lnTo>
                    <a:pt x="12539748" y="6463713"/>
                  </a:lnTo>
                  <a:lnTo>
                    <a:pt x="12537170" y="6461429"/>
                  </a:lnTo>
                  <a:lnTo>
                    <a:pt x="12534069" y="6458528"/>
                  </a:lnTo>
                  <a:lnTo>
                    <a:pt x="12531492" y="6456244"/>
                  </a:lnTo>
                  <a:close/>
                </a:path>
                <a:path w="18531205" h="10759440">
                  <a:moveTo>
                    <a:pt x="12468626" y="6395496"/>
                  </a:moveTo>
                  <a:lnTo>
                    <a:pt x="12464719" y="6395407"/>
                  </a:lnTo>
                  <a:lnTo>
                    <a:pt x="12460153" y="6400561"/>
                  </a:lnTo>
                  <a:lnTo>
                    <a:pt x="12460063" y="6404470"/>
                  </a:lnTo>
                  <a:lnTo>
                    <a:pt x="12462641" y="6406752"/>
                  </a:lnTo>
                  <a:lnTo>
                    <a:pt x="12465743" y="6409654"/>
                  </a:lnTo>
                  <a:lnTo>
                    <a:pt x="12466269" y="6410273"/>
                  </a:lnTo>
                  <a:lnTo>
                    <a:pt x="12469941" y="6411839"/>
                  </a:lnTo>
                  <a:lnTo>
                    <a:pt x="12472513" y="6411358"/>
                  </a:lnTo>
                  <a:lnTo>
                    <a:pt x="12474511" y="6409449"/>
                  </a:lnTo>
                  <a:lnTo>
                    <a:pt x="12476795" y="6406871"/>
                  </a:lnTo>
                  <a:lnTo>
                    <a:pt x="12476883" y="6402964"/>
                  </a:lnTo>
                  <a:lnTo>
                    <a:pt x="12474307" y="6400681"/>
                  </a:lnTo>
                  <a:lnTo>
                    <a:pt x="12471205" y="6397779"/>
                  </a:lnTo>
                  <a:lnTo>
                    <a:pt x="12468626" y="6395496"/>
                  </a:lnTo>
                  <a:close/>
                </a:path>
                <a:path w="18531205" h="10759440">
                  <a:moveTo>
                    <a:pt x="12405143" y="6335272"/>
                  </a:moveTo>
                  <a:lnTo>
                    <a:pt x="12401093" y="6335517"/>
                  </a:lnTo>
                  <a:lnTo>
                    <a:pt x="12398810" y="6338094"/>
                  </a:lnTo>
                  <a:lnTo>
                    <a:pt x="12396193" y="6340529"/>
                  </a:lnTo>
                  <a:lnTo>
                    <a:pt x="12396439" y="6344579"/>
                  </a:lnTo>
                  <a:lnTo>
                    <a:pt x="12399015" y="6346862"/>
                  </a:lnTo>
                  <a:lnTo>
                    <a:pt x="12402117" y="6349764"/>
                  </a:lnTo>
                  <a:lnTo>
                    <a:pt x="12402643" y="6350383"/>
                  </a:lnTo>
                  <a:lnTo>
                    <a:pt x="12406314" y="6351949"/>
                  </a:lnTo>
                  <a:lnTo>
                    <a:pt x="12408887" y="6351468"/>
                  </a:lnTo>
                  <a:lnTo>
                    <a:pt x="12410886" y="6349558"/>
                  </a:lnTo>
                  <a:lnTo>
                    <a:pt x="12413503" y="6347124"/>
                  </a:lnTo>
                  <a:lnTo>
                    <a:pt x="12413257" y="6343074"/>
                  </a:lnTo>
                  <a:lnTo>
                    <a:pt x="12410679" y="6340790"/>
                  </a:lnTo>
                  <a:lnTo>
                    <a:pt x="12407579" y="6337889"/>
                  </a:lnTo>
                  <a:lnTo>
                    <a:pt x="12405143" y="6335272"/>
                  </a:lnTo>
                  <a:close/>
                </a:path>
                <a:path w="18531205" h="10759440">
                  <a:moveTo>
                    <a:pt x="12340615" y="6276575"/>
                  </a:moveTo>
                  <a:lnTo>
                    <a:pt x="12336564" y="6276819"/>
                  </a:lnTo>
                  <a:lnTo>
                    <a:pt x="12331997" y="6281975"/>
                  </a:lnTo>
                  <a:lnTo>
                    <a:pt x="12332243" y="6286025"/>
                  </a:lnTo>
                  <a:lnTo>
                    <a:pt x="12334820" y="6288308"/>
                  </a:lnTo>
                  <a:lnTo>
                    <a:pt x="12337923" y="6291209"/>
                  </a:lnTo>
                  <a:lnTo>
                    <a:pt x="12339927" y="6292064"/>
                  </a:lnTo>
                  <a:lnTo>
                    <a:pt x="12339784" y="6292398"/>
                  </a:lnTo>
                  <a:lnTo>
                    <a:pt x="12342120" y="6293394"/>
                  </a:lnTo>
                  <a:lnTo>
                    <a:pt x="12345167" y="6292722"/>
                  </a:lnTo>
                  <a:lnTo>
                    <a:pt x="12346834" y="6290670"/>
                  </a:lnTo>
                  <a:lnTo>
                    <a:pt x="12349117" y="6288094"/>
                  </a:lnTo>
                  <a:lnTo>
                    <a:pt x="12348871" y="6284042"/>
                  </a:lnTo>
                  <a:lnTo>
                    <a:pt x="12346294" y="6281759"/>
                  </a:lnTo>
                  <a:lnTo>
                    <a:pt x="12343192" y="6278858"/>
                  </a:lnTo>
                  <a:lnTo>
                    <a:pt x="12340615" y="6276575"/>
                  </a:lnTo>
                  <a:close/>
                </a:path>
                <a:path w="18531205" h="10759440">
                  <a:moveTo>
                    <a:pt x="12275324" y="6218738"/>
                  </a:moveTo>
                  <a:lnTo>
                    <a:pt x="12271274" y="6218982"/>
                  </a:lnTo>
                  <a:lnTo>
                    <a:pt x="12266708" y="6224137"/>
                  </a:lnTo>
                  <a:lnTo>
                    <a:pt x="12266952" y="6228187"/>
                  </a:lnTo>
                  <a:lnTo>
                    <a:pt x="12269530" y="6230471"/>
                  </a:lnTo>
                  <a:lnTo>
                    <a:pt x="12272632" y="6233372"/>
                  </a:lnTo>
                  <a:lnTo>
                    <a:pt x="12274302" y="6234084"/>
                  </a:lnTo>
                  <a:lnTo>
                    <a:pt x="12274493" y="6234560"/>
                  </a:lnTo>
                  <a:lnTo>
                    <a:pt x="12276831" y="6235557"/>
                  </a:lnTo>
                  <a:lnTo>
                    <a:pt x="12279877" y="6234885"/>
                  </a:lnTo>
                  <a:lnTo>
                    <a:pt x="12281543" y="6232833"/>
                  </a:lnTo>
                  <a:lnTo>
                    <a:pt x="12283827" y="6230255"/>
                  </a:lnTo>
                  <a:lnTo>
                    <a:pt x="12283581" y="6226205"/>
                  </a:lnTo>
                  <a:lnTo>
                    <a:pt x="12281003" y="6223922"/>
                  </a:lnTo>
                  <a:lnTo>
                    <a:pt x="12277901" y="6221020"/>
                  </a:lnTo>
                  <a:lnTo>
                    <a:pt x="12275324" y="6218738"/>
                  </a:lnTo>
                  <a:close/>
                </a:path>
                <a:path w="18531205" h="10759440">
                  <a:moveTo>
                    <a:pt x="12208512" y="6162617"/>
                  </a:moveTo>
                  <a:lnTo>
                    <a:pt x="12204796" y="6163005"/>
                  </a:lnTo>
                  <a:lnTo>
                    <a:pt x="12200229" y="6168159"/>
                  </a:lnTo>
                  <a:lnTo>
                    <a:pt x="12200616" y="6171876"/>
                  </a:lnTo>
                  <a:lnTo>
                    <a:pt x="12203194" y="6174158"/>
                  </a:lnTo>
                  <a:lnTo>
                    <a:pt x="12206438" y="6176726"/>
                  </a:lnTo>
                  <a:lnTo>
                    <a:pt x="12208108" y="6177438"/>
                  </a:lnTo>
                  <a:lnTo>
                    <a:pt x="12207966" y="6177772"/>
                  </a:lnTo>
                  <a:lnTo>
                    <a:pt x="12210302" y="6178769"/>
                  </a:lnTo>
                  <a:lnTo>
                    <a:pt x="12213351" y="6178096"/>
                  </a:lnTo>
                  <a:lnTo>
                    <a:pt x="12215015" y="6176045"/>
                  </a:lnTo>
                  <a:lnTo>
                    <a:pt x="12217299" y="6173467"/>
                  </a:lnTo>
                  <a:lnTo>
                    <a:pt x="12216912" y="6169752"/>
                  </a:lnTo>
                  <a:lnTo>
                    <a:pt x="12214334" y="6167468"/>
                  </a:lnTo>
                  <a:lnTo>
                    <a:pt x="12211089" y="6164900"/>
                  </a:lnTo>
                  <a:lnTo>
                    <a:pt x="12208512" y="6162617"/>
                  </a:lnTo>
                  <a:close/>
                </a:path>
                <a:path w="18531205" h="10759440">
                  <a:moveTo>
                    <a:pt x="12140746" y="6106881"/>
                  </a:moveTo>
                  <a:lnTo>
                    <a:pt x="12137031" y="6107268"/>
                  </a:lnTo>
                  <a:lnTo>
                    <a:pt x="12134748" y="6109844"/>
                  </a:lnTo>
                  <a:lnTo>
                    <a:pt x="12132798" y="6112565"/>
                  </a:lnTo>
                  <a:lnTo>
                    <a:pt x="12133186" y="6116282"/>
                  </a:lnTo>
                  <a:lnTo>
                    <a:pt x="12135762" y="6118565"/>
                  </a:lnTo>
                  <a:lnTo>
                    <a:pt x="12139008" y="6121132"/>
                  </a:lnTo>
                  <a:lnTo>
                    <a:pt x="12140677" y="6121844"/>
                  </a:lnTo>
                  <a:lnTo>
                    <a:pt x="12140200" y="6122035"/>
                  </a:lnTo>
                  <a:lnTo>
                    <a:pt x="12142871" y="6123175"/>
                  </a:lnTo>
                  <a:lnTo>
                    <a:pt x="12145921" y="6122502"/>
                  </a:lnTo>
                  <a:lnTo>
                    <a:pt x="12147728" y="6120117"/>
                  </a:lnTo>
                  <a:lnTo>
                    <a:pt x="12149676" y="6117396"/>
                  </a:lnTo>
                  <a:lnTo>
                    <a:pt x="12149289" y="6113681"/>
                  </a:lnTo>
                  <a:lnTo>
                    <a:pt x="12146711" y="6111397"/>
                  </a:lnTo>
                  <a:lnTo>
                    <a:pt x="12143467" y="6108829"/>
                  </a:lnTo>
                  <a:lnTo>
                    <a:pt x="12140746" y="6106881"/>
                  </a:lnTo>
                  <a:close/>
                </a:path>
                <a:path w="18531205" h="10759440">
                  <a:moveTo>
                    <a:pt x="12072747" y="6052621"/>
                  </a:moveTo>
                  <a:lnTo>
                    <a:pt x="12068553" y="6053200"/>
                  </a:lnTo>
                  <a:lnTo>
                    <a:pt x="12066605" y="6055920"/>
                  </a:lnTo>
                  <a:lnTo>
                    <a:pt x="12064322" y="6058497"/>
                  </a:lnTo>
                  <a:lnTo>
                    <a:pt x="12064900" y="6062689"/>
                  </a:lnTo>
                  <a:lnTo>
                    <a:pt x="12067620" y="6064639"/>
                  </a:lnTo>
                  <a:lnTo>
                    <a:pt x="12070866" y="6067207"/>
                  </a:lnTo>
                  <a:lnTo>
                    <a:pt x="12072200" y="6067776"/>
                  </a:lnTo>
                  <a:lnTo>
                    <a:pt x="12072058" y="6068109"/>
                  </a:lnTo>
                  <a:lnTo>
                    <a:pt x="12074728" y="6069248"/>
                  </a:lnTo>
                  <a:lnTo>
                    <a:pt x="12077777" y="6068577"/>
                  </a:lnTo>
                  <a:lnTo>
                    <a:pt x="12079584" y="6066192"/>
                  </a:lnTo>
                  <a:lnTo>
                    <a:pt x="12081868" y="6063614"/>
                  </a:lnTo>
                  <a:lnTo>
                    <a:pt x="12081288" y="6059420"/>
                  </a:lnTo>
                  <a:lnTo>
                    <a:pt x="12078569" y="6057472"/>
                  </a:lnTo>
                  <a:lnTo>
                    <a:pt x="12075323" y="6054904"/>
                  </a:lnTo>
                  <a:lnTo>
                    <a:pt x="12072747" y="6052621"/>
                  </a:lnTo>
                  <a:close/>
                </a:path>
                <a:path w="18531205" h="10759440">
                  <a:moveTo>
                    <a:pt x="12002698" y="5999460"/>
                  </a:moveTo>
                  <a:lnTo>
                    <a:pt x="11998840" y="6000182"/>
                  </a:lnTo>
                  <a:lnTo>
                    <a:pt x="11994941" y="6005622"/>
                  </a:lnTo>
                  <a:lnTo>
                    <a:pt x="11995520" y="6009815"/>
                  </a:lnTo>
                  <a:lnTo>
                    <a:pt x="11998241" y="6011764"/>
                  </a:lnTo>
                  <a:lnTo>
                    <a:pt x="12001485" y="6014332"/>
                  </a:lnTo>
                  <a:lnTo>
                    <a:pt x="12005491" y="6016040"/>
                  </a:lnTo>
                  <a:lnTo>
                    <a:pt x="12008538" y="6015368"/>
                  </a:lnTo>
                  <a:lnTo>
                    <a:pt x="12010347" y="6012983"/>
                  </a:lnTo>
                  <a:lnTo>
                    <a:pt x="12012296" y="6010264"/>
                  </a:lnTo>
                  <a:lnTo>
                    <a:pt x="12011717" y="6006070"/>
                  </a:lnTo>
                  <a:lnTo>
                    <a:pt x="12008998" y="6004121"/>
                  </a:lnTo>
                  <a:lnTo>
                    <a:pt x="12005753" y="6001553"/>
                  </a:lnTo>
                  <a:lnTo>
                    <a:pt x="12002698" y="5999460"/>
                  </a:lnTo>
                  <a:close/>
                </a:path>
                <a:path w="18531205" h="10759440">
                  <a:moveTo>
                    <a:pt x="11932130" y="5948447"/>
                  </a:moveTo>
                  <a:lnTo>
                    <a:pt x="11928272" y="5949168"/>
                  </a:lnTo>
                  <a:lnTo>
                    <a:pt x="11926322" y="5951888"/>
                  </a:lnTo>
                  <a:lnTo>
                    <a:pt x="11924231" y="5954941"/>
                  </a:lnTo>
                  <a:lnTo>
                    <a:pt x="11924952" y="5958801"/>
                  </a:lnTo>
                  <a:lnTo>
                    <a:pt x="11927671" y="5960750"/>
                  </a:lnTo>
                  <a:lnTo>
                    <a:pt x="11931059" y="5962983"/>
                  </a:lnTo>
                  <a:lnTo>
                    <a:pt x="11932394" y="5963553"/>
                  </a:lnTo>
                  <a:lnTo>
                    <a:pt x="11931918" y="5963745"/>
                  </a:lnTo>
                  <a:lnTo>
                    <a:pt x="11934589" y="5964885"/>
                  </a:lnTo>
                  <a:lnTo>
                    <a:pt x="11937781" y="5963878"/>
                  </a:lnTo>
                  <a:lnTo>
                    <a:pt x="11939588" y="5961492"/>
                  </a:lnTo>
                  <a:lnTo>
                    <a:pt x="11941678" y="5958439"/>
                  </a:lnTo>
                  <a:lnTo>
                    <a:pt x="11940958" y="5954580"/>
                  </a:lnTo>
                  <a:lnTo>
                    <a:pt x="11938238" y="5952630"/>
                  </a:lnTo>
                  <a:lnTo>
                    <a:pt x="11934850" y="5950395"/>
                  </a:lnTo>
                  <a:lnTo>
                    <a:pt x="11932130" y="5948447"/>
                  </a:lnTo>
                  <a:close/>
                </a:path>
                <a:path w="18531205" h="10759440">
                  <a:moveTo>
                    <a:pt x="2869625" y="2075578"/>
                  </a:moveTo>
                  <a:lnTo>
                    <a:pt x="2859944" y="2071449"/>
                  </a:lnTo>
                  <a:lnTo>
                    <a:pt x="2856276" y="2072647"/>
                  </a:lnTo>
                  <a:lnTo>
                    <a:pt x="2853570" y="2078989"/>
                  </a:lnTo>
                  <a:lnTo>
                    <a:pt x="2855102" y="2082799"/>
                  </a:lnTo>
                  <a:lnTo>
                    <a:pt x="2864783" y="2086928"/>
                  </a:lnTo>
                  <a:lnTo>
                    <a:pt x="2868450" y="2085732"/>
                  </a:lnTo>
                  <a:lnTo>
                    <a:pt x="2871156" y="2079389"/>
                  </a:lnTo>
                  <a:lnTo>
                    <a:pt x="2869625" y="2075578"/>
                  </a:lnTo>
                  <a:close/>
                </a:path>
                <a:path w="18531205" h="10759440">
                  <a:moveTo>
                    <a:pt x="2789648" y="2041070"/>
                  </a:moveTo>
                  <a:lnTo>
                    <a:pt x="2779633" y="2036798"/>
                  </a:lnTo>
                  <a:lnTo>
                    <a:pt x="2775824" y="2038328"/>
                  </a:lnTo>
                  <a:lnTo>
                    <a:pt x="2773261" y="2044337"/>
                  </a:lnTo>
                  <a:lnTo>
                    <a:pt x="2774458" y="2048005"/>
                  </a:lnTo>
                  <a:lnTo>
                    <a:pt x="2784807" y="2052420"/>
                  </a:lnTo>
                  <a:lnTo>
                    <a:pt x="2788617" y="2050888"/>
                  </a:lnTo>
                  <a:lnTo>
                    <a:pt x="2791180" y="2044879"/>
                  </a:lnTo>
                  <a:lnTo>
                    <a:pt x="2789648" y="2041070"/>
                  </a:lnTo>
                  <a:close/>
                </a:path>
                <a:path w="18531205" h="10759440">
                  <a:moveTo>
                    <a:pt x="2950553" y="2109706"/>
                  </a:moveTo>
                  <a:lnTo>
                    <a:pt x="2940872" y="2105577"/>
                  </a:lnTo>
                  <a:lnTo>
                    <a:pt x="2937205" y="2106774"/>
                  </a:lnTo>
                  <a:lnTo>
                    <a:pt x="2934499" y="2113116"/>
                  </a:lnTo>
                  <a:lnTo>
                    <a:pt x="2936030" y="2116927"/>
                  </a:lnTo>
                  <a:lnTo>
                    <a:pt x="2945711" y="2121056"/>
                  </a:lnTo>
                  <a:lnTo>
                    <a:pt x="2949379" y="2119858"/>
                  </a:lnTo>
                  <a:lnTo>
                    <a:pt x="2952084" y="2113515"/>
                  </a:lnTo>
                  <a:lnTo>
                    <a:pt x="2950553" y="2109706"/>
                  </a:lnTo>
                  <a:close/>
                </a:path>
                <a:path w="18531205" h="10759440">
                  <a:moveTo>
                    <a:pt x="2709672" y="2006559"/>
                  </a:moveTo>
                  <a:lnTo>
                    <a:pt x="2699324" y="2002144"/>
                  </a:lnTo>
                  <a:lnTo>
                    <a:pt x="2695514" y="2003676"/>
                  </a:lnTo>
                  <a:lnTo>
                    <a:pt x="2692951" y="2009685"/>
                  </a:lnTo>
                  <a:lnTo>
                    <a:pt x="2694148" y="2013353"/>
                  </a:lnTo>
                  <a:lnTo>
                    <a:pt x="2704497" y="2017768"/>
                  </a:lnTo>
                  <a:lnTo>
                    <a:pt x="2708306" y="2016235"/>
                  </a:lnTo>
                  <a:lnTo>
                    <a:pt x="2710870" y="2010227"/>
                  </a:lnTo>
                  <a:lnTo>
                    <a:pt x="2709672" y="2006559"/>
                  </a:lnTo>
                  <a:close/>
                </a:path>
                <a:path w="18531205" h="10759440">
                  <a:moveTo>
                    <a:pt x="3031766" y="2143165"/>
                  </a:moveTo>
                  <a:lnTo>
                    <a:pt x="3021417" y="2138751"/>
                  </a:lnTo>
                  <a:lnTo>
                    <a:pt x="3018084" y="2140090"/>
                  </a:lnTo>
                  <a:lnTo>
                    <a:pt x="3015378" y="2146434"/>
                  </a:lnTo>
                  <a:lnTo>
                    <a:pt x="3016910" y="2150243"/>
                  </a:lnTo>
                  <a:lnTo>
                    <a:pt x="3026925" y="2154515"/>
                  </a:lnTo>
                  <a:lnTo>
                    <a:pt x="3030592" y="2153318"/>
                  </a:lnTo>
                  <a:lnTo>
                    <a:pt x="3033298" y="2146974"/>
                  </a:lnTo>
                  <a:lnTo>
                    <a:pt x="3031766" y="2143165"/>
                  </a:lnTo>
                  <a:close/>
                </a:path>
                <a:path w="18531205" h="10759440">
                  <a:moveTo>
                    <a:pt x="2629314" y="1971098"/>
                  </a:moveTo>
                  <a:lnTo>
                    <a:pt x="2619633" y="1966968"/>
                  </a:lnTo>
                  <a:lnTo>
                    <a:pt x="2615966" y="1968165"/>
                  </a:lnTo>
                  <a:lnTo>
                    <a:pt x="2613118" y="1974843"/>
                  </a:lnTo>
                  <a:lnTo>
                    <a:pt x="2614649" y="1978652"/>
                  </a:lnTo>
                  <a:lnTo>
                    <a:pt x="2624330" y="1982782"/>
                  </a:lnTo>
                  <a:lnTo>
                    <a:pt x="2628139" y="1981251"/>
                  </a:lnTo>
                  <a:lnTo>
                    <a:pt x="2630845" y="1974907"/>
                  </a:lnTo>
                  <a:lnTo>
                    <a:pt x="2629314" y="1971098"/>
                  </a:lnTo>
                  <a:close/>
                </a:path>
                <a:path w="18531205" h="10759440">
                  <a:moveTo>
                    <a:pt x="3112312" y="2176339"/>
                  </a:moveTo>
                  <a:lnTo>
                    <a:pt x="3102297" y="2172067"/>
                  </a:lnTo>
                  <a:lnTo>
                    <a:pt x="3098963" y="2173408"/>
                  </a:lnTo>
                  <a:lnTo>
                    <a:pt x="3096258" y="2179751"/>
                  </a:lnTo>
                  <a:lnTo>
                    <a:pt x="3097789" y="2183560"/>
                  </a:lnTo>
                  <a:lnTo>
                    <a:pt x="3107804" y="2187832"/>
                  </a:lnTo>
                  <a:lnTo>
                    <a:pt x="3111137" y="2186493"/>
                  </a:lnTo>
                  <a:lnTo>
                    <a:pt x="3113985" y="2179816"/>
                  </a:lnTo>
                  <a:lnTo>
                    <a:pt x="3112312" y="2176339"/>
                  </a:lnTo>
                  <a:close/>
                </a:path>
                <a:path w="18531205" h="10759440">
                  <a:moveTo>
                    <a:pt x="2549573" y="1935110"/>
                  </a:moveTo>
                  <a:lnTo>
                    <a:pt x="2539559" y="1930838"/>
                  </a:lnTo>
                  <a:lnTo>
                    <a:pt x="2535891" y="1932036"/>
                  </a:lnTo>
                  <a:lnTo>
                    <a:pt x="2533043" y="1938713"/>
                  </a:lnTo>
                  <a:lnTo>
                    <a:pt x="2534575" y="1942522"/>
                  </a:lnTo>
                  <a:lnTo>
                    <a:pt x="2544589" y="1946794"/>
                  </a:lnTo>
                  <a:lnTo>
                    <a:pt x="2548399" y="1945263"/>
                  </a:lnTo>
                  <a:lnTo>
                    <a:pt x="2551104" y="1938920"/>
                  </a:lnTo>
                  <a:lnTo>
                    <a:pt x="2549573" y="1935110"/>
                  </a:lnTo>
                  <a:close/>
                </a:path>
                <a:path w="18531205" h="10759440">
                  <a:moveTo>
                    <a:pt x="3193810" y="2209132"/>
                  </a:moveTo>
                  <a:lnTo>
                    <a:pt x="3186799" y="2206141"/>
                  </a:lnTo>
                  <a:lnTo>
                    <a:pt x="3183319" y="2205050"/>
                  </a:lnTo>
                  <a:lnTo>
                    <a:pt x="3179985" y="2206391"/>
                  </a:lnTo>
                  <a:lnTo>
                    <a:pt x="3177137" y="2213067"/>
                  </a:lnTo>
                  <a:lnTo>
                    <a:pt x="3178811" y="2216543"/>
                  </a:lnTo>
                  <a:lnTo>
                    <a:pt x="3185822" y="2219533"/>
                  </a:lnTo>
                  <a:lnTo>
                    <a:pt x="3189302" y="2220623"/>
                  </a:lnTo>
                  <a:lnTo>
                    <a:pt x="3192635" y="2219284"/>
                  </a:lnTo>
                  <a:lnTo>
                    <a:pt x="3194060" y="2215945"/>
                  </a:lnTo>
                  <a:lnTo>
                    <a:pt x="3195041" y="2212813"/>
                  </a:lnTo>
                  <a:lnTo>
                    <a:pt x="3195150" y="2212465"/>
                  </a:lnTo>
                  <a:lnTo>
                    <a:pt x="3193810" y="2209132"/>
                  </a:lnTo>
                  <a:close/>
                </a:path>
                <a:path w="18531205" h="10759440">
                  <a:moveTo>
                    <a:pt x="2470166" y="1899266"/>
                  </a:moveTo>
                  <a:lnTo>
                    <a:pt x="2460151" y="1894994"/>
                  </a:lnTo>
                  <a:lnTo>
                    <a:pt x="2456342" y="1896524"/>
                  </a:lnTo>
                  <a:lnTo>
                    <a:pt x="2453636" y="1902867"/>
                  </a:lnTo>
                  <a:lnTo>
                    <a:pt x="2454834" y="1906534"/>
                  </a:lnTo>
                  <a:lnTo>
                    <a:pt x="2465183" y="1910948"/>
                  </a:lnTo>
                  <a:lnTo>
                    <a:pt x="2468993" y="1909418"/>
                  </a:lnTo>
                  <a:lnTo>
                    <a:pt x="2471698" y="1903075"/>
                  </a:lnTo>
                  <a:lnTo>
                    <a:pt x="2470166" y="1899266"/>
                  </a:lnTo>
                  <a:close/>
                </a:path>
                <a:path w="18531205" h="10759440">
                  <a:moveTo>
                    <a:pt x="3274974" y="2241781"/>
                  </a:moveTo>
                  <a:lnTo>
                    <a:pt x="3267964" y="2238790"/>
                  </a:lnTo>
                  <a:lnTo>
                    <a:pt x="3264483" y="2237700"/>
                  </a:lnTo>
                  <a:lnTo>
                    <a:pt x="3261150" y="2239039"/>
                  </a:lnTo>
                  <a:lnTo>
                    <a:pt x="3258302" y="2245716"/>
                  </a:lnTo>
                  <a:lnTo>
                    <a:pt x="3259975" y="2249193"/>
                  </a:lnTo>
                  <a:lnTo>
                    <a:pt x="3267319" y="2252325"/>
                  </a:lnTo>
                  <a:lnTo>
                    <a:pt x="3270800" y="2253415"/>
                  </a:lnTo>
                  <a:lnTo>
                    <a:pt x="3274134" y="2252075"/>
                  </a:lnTo>
                  <a:lnTo>
                    <a:pt x="3275559" y="2248736"/>
                  </a:lnTo>
                  <a:lnTo>
                    <a:pt x="3276539" y="2245604"/>
                  </a:lnTo>
                  <a:lnTo>
                    <a:pt x="3276648" y="2245256"/>
                  </a:lnTo>
                  <a:lnTo>
                    <a:pt x="3274974" y="2241781"/>
                  </a:lnTo>
                  <a:close/>
                </a:path>
                <a:path w="18531205" h="10759440">
                  <a:moveTo>
                    <a:pt x="2390377" y="1862468"/>
                  </a:moveTo>
                  <a:lnTo>
                    <a:pt x="2383701" y="1859620"/>
                  </a:lnTo>
                  <a:lnTo>
                    <a:pt x="2378717" y="1871304"/>
                  </a:lnTo>
                  <a:lnTo>
                    <a:pt x="2385393" y="1874152"/>
                  </a:lnTo>
                  <a:lnTo>
                    <a:pt x="2389203" y="1872620"/>
                  </a:lnTo>
                  <a:lnTo>
                    <a:pt x="2391766" y="1866612"/>
                  </a:lnTo>
                  <a:lnTo>
                    <a:pt x="2390377" y="1862468"/>
                  </a:lnTo>
                  <a:close/>
                </a:path>
                <a:path w="18531205" h="10759440">
                  <a:moveTo>
                    <a:pt x="3356281" y="2274095"/>
                  </a:moveTo>
                  <a:lnTo>
                    <a:pt x="3349270" y="2271105"/>
                  </a:lnTo>
                  <a:lnTo>
                    <a:pt x="3345790" y="2270015"/>
                  </a:lnTo>
                  <a:lnTo>
                    <a:pt x="3342456" y="2271354"/>
                  </a:lnTo>
                  <a:lnTo>
                    <a:pt x="3339608" y="2278031"/>
                  </a:lnTo>
                  <a:lnTo>
                    <a:pt x="3341282" y="2281507"/>
                  </a:lnTo>
                  <a:lnTo>
                    <a:pt x="3344286" y="2282789"/>
                  </a:lnTo>
                  <a:lnTo>
                    <a:pt x="3344763" y="2282598"/>
                  </a:lnTo>
                  <a:lnTo>
                    <a:pt x="3348435" y="2284164"/>
                  </a:lnTo>
                  <a:lnTo>
                    <a:pt x="3351916" y="2285254"/>
                  </a:lnTo>
                  <a:lnTo>
                    <a:pt x="3355249" y="2283915"/>
                  </a:lnTo>
                  <a:lnTo>
                    <a:pt x="3356673" y="2280576"/>
                  </a:lnTo>
                  <a:lnTo>
                    <a:pt x="3357516" y="2277778"/>
                  </a:lnTo>
                  <a:lnTo>
                    <a:pt x="3357621" y="2277430"/>
                  </a:lnTo>
                  <a:lnTo>
                    <a:pt x="3356281" y="2274095"/>
                  </a:lnTo>
                  <a:close/>
                </a:path>
                <a:path w="18531205" h="10759440">
                  <a:moveTo>
                    <a:pt x="11860183" y="5898817"/>
                  </a:moveTo>
                  <a:lnTo>
                    <a:pt x="11856323" y="5899538"/>
                  </a:lnTo>
                  <a:lnTo>
                    <a:pt x="11854590" y="5901956"/>
                  </a:lnTo>
                  <a:lnTo>
                    <a:pt x="11854374" y="5902258"/>
                  </a:lnTo>
                  <a:lnTo>
                    <a:pt x="11852938" y="5904802"/>
                  </a:lnTo>
                  <a:lnTo>
                    <a:pt x="11852758" y="5905120"/>
                  </a:lnTo>
                  <a:lnTo>
                    <a:pt x="11853480" y="5908978"/>
                  </a:lnTo>
                  <a:lnTo>
                    <a:pt x="11856200" y="5910928"/>
                  </a:lnTo>
                  <a:lnTo>
                    <a:pt x="11859587" y="5913162"/>
                  </a:lnTo>
                  <a:lnTo>
                    <a:pt x="11863259" y="5914728"/>
                  </a:lnTo>
                  <a:lnTo>
                    <a:pt x="11866450" y="5913723"/>
                  </a:lnTo>
                  <a:lnTo>
                    <a:pt x="11868032" y="5911635"/>
                  </a:lnTo>
                  <a:lnTo>
                    <a:pt x="11868258" y="5911337"/>
                  </a:lnTo>
                  <a:lnTo>
                    <a:pt x="11869693" y="5908793"/>
                  </a:lnTo>
                  <a:lnTo>
                    <a:pt x="11869873" y="5908475"/>
                  </a:lnTo>
                  <a:lnTo>
                    <a:pt x="11869151" y="5904616"/>
                  </a:lnTo>
                  <a:lnTo>
                    <a:pt x="11866431" y="5902666"/>
                  </a:lnTo>
                  <a:lnTo>
                    <a:pt x="11863044" y="5900432"/>
                  </a:lnTo>
                  <a:lnTo>
                    <a:pt x="11860183" y="5898817"/>
                  </a:lnTo>
                  <a:close/>
                </a:path>
                <a:path w="18531205" h="10759440">
                  <a:moveTo>
                    <a:pt x="3437396" y="2305934"/>
                  </a:moveTo>
                  <a:lnTo>
                    <a:pt x="3430720" y="2303086"/>
                  </a:lnTo>
                  <a:lnTo>
                    <a:pt x="3427239" y="2301996"/>
                  </a:lnTo>
                  <a:lnTo>
                    <a:pt x="3423763" y="2303670"/>
                  </a:lnTo>
                  <a:lnTo>
                    <a:pt x="3421057" y="2310013"/>
                  </a:lnTo>
                  <a:lnTo>
                    <a:pt x="3422731" y="2313488"/>
                  </a:lnTo>
                  <a:lnTo>
                    <a:pt x="3425736" y="2314770"/>
                  </a:lnTo>
                  <a:lnTo>
                    <a:pt x="3426212" y="2314579"/>
                  </a:lnTo>
                  <a:lnTo>
                    <a:pt x="3429884" y="2316145"/>
                  </a:lnTo>
                  <a:lnTo>
                    <a:pt x="3439070" y="2309411"/>
                  </a:lnTo>
                  <a:lnTo>
                    <a:pt x="3437396" y="2305934"/>
                  </a:lnTo>
                  <a:close/>
                </a:path>
                <a:path w="18531205" h="10759440">
                  <a:moveTo>
                    <a:pt x="2311541" y="1825287"/>
                  </a:moveTo>
                  <a:lnTo>
                    <a:pt x="2301526" y="1821015"/>
                  </a:lnTo>
                  <a:lnTo>
                    <a:pt x="2297858" y="1822213"/>
                  </a:lnTo>
                  <a:lnTo>
                    <a:pt x="2295152" y="1828556"/>
                  </a:lnTo>
                  <a:lnTo>
                    <a:pt x="2296542" y="1832699"/>
                  </a:lnTo>
                  <a:lnTo>
                    <a:pt x="2306557" y="1836971"/>
                  </a:lnTo>
                  <a:lnTo>
                    <a:pt x="2310366" y="1835440"/>
                  </a:lnTo>
                  <a:lnTo>
                    <a:pt x="2312929" y="1829431"/>
                  </a:lnTo>
                  <a:lnTo>
                    <a:pt x="2311541" y="1825287"/>
                  </a:lnTo>
                  <a:close/>
                </a:path>
                <a:path w="18531205" h="10759440">
                  <a:moveTo>
                    <a:pt x="3519179" y="2338059"/>
                  </a:moveTo>
                  <a:lnTo>
                    <a:pt x="3512168" y="2335068"/>
                  </a:lnTo>
                  <a:lnTo>
                    <a:pt x="3508688" y="2333978"/>
                  </a:lnTo>
                  <a:lnTo>
                    <a:pt x="3505212" y="2335652"/>
                  </a:lnTo>
                  <a:lnTo>
                    <a:pt x="3502507" y="2341994"/>
                  </a:lnTo>
                  <a:lnTo>
                    <a:pt x="3504181" y="2345470"/>
                  </a:lnTo>
                  <a:lnTo>
                    <a:pt x="3507185" y="2346751"/>
                  </a:lnTo>
                  <a:lnTo>
                    <a:pt x="3507661" y="2346561"/>
                  </a:lnTo>
                  <a:lnTo>
                    <a:pt x="3511333" y="2348127"/>
                  </a:lnTo>
                  <a:lnTo>
                    <a:pt x="3514814" y="2349217"/>
                  </a:lnTo>
                  <a:lnTo>
                    <a:pt x="3518289" y="2347544"/>
                  </a:lnTo>
                  <a:lnTo>
                    <a:pt x="3519571" y="2344539"/>
                  </a:lnTo>
                  <a:lnTo>
                    <a:pt x="3520308" y="2342091"/>
                  </a:lnTo>
                  <a:lnTo>
                    <a:pt x="3520519" y="2341392"/>
                  </a:lnTo>
                  <a:lnTo>
                    <a:pt x="3519179" y="2338059"/>
                  </a:lnTo>
                  <a:close/>
                </a:path>
                <a:path w="18531205" h="10759440">
                  <a:moveTo>
                    <a:pt x="2222974" y="1783167"/>
                  </a:moveTo>
                  <a:lnTo>
                    <a:pt x="2219164" y="1784698"/>
                  </a:lnTo>
                  <a:lnTo>
                    <a:pt x="2217355" y="1788662"/>
                  </a:lnTo>
                  <a:lnTo>
                    <a:pt x="2216124" y="1790900"/>
                  </a:lnTo>
                  <a:lnTo>
                    <a:pt x="2217513" y="1795043"/>
                  </a:lnTo>
                  <a:lnTo>
                    <a:pt x="2227528" y="1799315"/>
                  </a:lnTo>
                  <a:lnTo>
                    <a:pt x="2231195" y="1798116"/>
                  </a:lnTo>
                  <a:lnTo>
                    <a:pt x="2233004" y="1794154"/>
                  </a:lnTo>
                  <a:lnTo>
                    <a:pt x="2234235" y="1791916"/>
                  </a:lnTo>
                  <a:lnTo>
                    <a:pt x="2232846" y="1787773"/>
                  </a:lnTo>
                  <a:lnTo>
                    <a:pt x="2226170" y="1784925"/>
                  </a:lnTo>
                  <a:lnTo>
                    <a:pt x="2222974" y="1783167"/>
                  </a:lnTo>
                  <a:close/>
                </a:path>
                <a:path w="18531205" h="10759440">
                  <a:moveTo>
                    <a:pt x="3600579" y="2369231"/>
                  </a:moveTo>
                  <a:lnTo>
                    <a:pt x="3593902" y="2366383"/>
                  </a:lnTo>
                  <a:lnTo>
                    <a:pt x="3590421" y="2365293"/>
                  </a:lnTo>
                  <a:lnTo>
                    <a:pt x="3587088" y="2366632"/>
                  </a:lnTo>
                  <a:lnTo>
                    <a:pt x="3584240" y="2373309"/>
                  </a:lnTo>
                  <a:lnTo>
                    <a:pt x="3585914" y="2376784"/>
                  </a:lnTo>
                  <a:lnTo>
                    <a:pt x="3588919" y="2378066"/>
                  </a:lnTo>
                  <a:lnTo>
                    <a:pt x="3589394" y="2377875"/>
                  </a:lnTo>
                  <a:lnTo>
                    <a:pt x="3593067" y="2379442"/>
                  </a:lnTo>
                  <a:lnTo>
                    <a:pt x="3602253" y="2372706"/>
                  </a:lnTo>
                  <a:lnTo>
                    <a:pt x="3600579" y="2369231"/>
                  </a:lnTo>
                  <a:close/>
                </a:path>
                <a:path w="18531205" h="10759440">
                  <a:moveTo>
                    <a:pt x="2144564" y="1744986"/>
                  </a:moveTo>
                  <a:lnTo>
                    <a:pt x="2140420" y="1746375"/>
                  </a:lnTo>
                  <a:lnTo>
                    <a:pt x="2138611" y="1750338"/>
                  </a:lnTo>
                  <a:lnTo>
                    <a:pt x="2137381" y="1752574"/>
                  </a:lnTo>
                  <a:lnTo>
                    <a:pt x="2138912" y="1756385"/>
                  </a:lnTo>
                  <a:lnTo>
                    <a:pt x="2141774" y="1758000"/>
                  </a:lnTo>
                  <a:lnTo>
                    <a:pt x="2148784" y="1760991"/>
                  </a:lnTo>
                  <a:lnTo>
                    <a:pt x="2152452" y="1759793"/>
                  </a:lnTo>
                  <a:lnTo>
                    <a:pt x="2154261" y="1755830"/>
                  </a:lnTo>
                  <a:lnTo>
                    <a:pt x="2155492" y="1753592"/>
                  </a:lnTo>
                  <a:lnTo>
                    <a:pt x="2153960" y="1749783"/>
                  </a:lnTo>
                  <a:lnTo>
                    <a:pt x="2151098" y="1748168"/>
                  </a:lnTo>
                  <a:lnTo>
                    <a:pt x="2147426" y="1746601"/>
                  </a:lnTo>
                  <a:lnTo>
                    <a:pt x="2144564" y="1744986"/>
                  </a:lnTo>
                  <a:close/>
                </a:path>
                <a:path w="18531205" h="10759440">
                  <a:moveTo>
                    <a:pt x="3682312" y="2400544"/>
                  </a:moveTo>
                  <a:lnTo>
                    <a:pt x="3672299" y="2396272"/>
                  </a:lnTo>
                  <a:lnTo>
                    <a:pt x="3668822" y="2397946"/>
                  </a:lnTo>
                  <a:lnTo>
                    <a:pt x="3665974" y="2404622"/>
                  </a:lnTo>
                  <a:lnTo>
                    <a:pt x="3667648" y="2408098"/>
                  </a:lnTo>
                  <a:lnTo>
                    <a:pt x="3670652" y="2409380"/>
                  </a:lnTo>
                  <a:lnTo>
                    <a:pt x="3671129" y="2409189"/>
                  </a:lnTo>
                  <a:lnTo>
                    <a:pt x="3674801" y="2410755"/>
                  </a:lnTo>
                  <a:lnTo>
                    <a:pt x="3678282" y="2411845"/>
                  </a:lnTo>
                  <a:lnTo>
                    <a:pt x="3681615" y="2410505"/>
                  </a:lnTo>
                  <a:lnTo>
                    <a:pt x="3683039" y="2407167"/>
                  </a:lnTo>
                  <a:lnTo>
                    <a:pt x="3683881" y="2404370"/>
                  </a:lnTo>
                  <a:lnTo>
                    <a:pt x="3683987" y="2404021"/>
                  </a:lnTo>
                  <a:lnTo>
                    <a:pt x="3682312" y="2400544"/>
                  </a:lnTo>
                  <a:close/>
                </a:path>
                <a:path w="18531205" h="10759440">
                  <a:moveTo>
                    <a:pt x="3764190" y="2431523"/>
                  </a:moveTo>
                  <a:lnTo>
                    <a:pt x="3760709" y="2430433"/>
                  </a:lnTo>
                  <a:lnTo>
                    <a:pt x="3754032" y="2427585"/>
                  </a:lnTo>
                  <a:lnTo>
                    <a:pt x="3750556" y="2429260"/>
                  </a:lnTo>
                  <a:lnTo>
                    <a:pt x="3747708" y="2435936"/>
                  </a:lnTo>
                  <a:lnTo>
                    <a:pt x="3749382" y="2439412"/>
                  </a:lnTo>
                  <a:lnTo>
                    <a:pt x="3752387" y="2440693"/>
                  </a:lnTo>
                  <a:lnTo>
                    <a:pt x="3752863" y="2440502"/>
                  </a:lnTo>
                  <a:lnTo>
                    <a:pt x="3759540" y="2443350"/>
                  </a:lnTo>
                  <a:lnTo>
                    <a:pt x="3763015" y="2441676"/>
                  </a:lnTo>
                  <a:lnTo>
                    <a:pt x="3765720" y="2435333"/>
                  </a:lnTo>
                  <a:lnTo>
                    <a:pt x="3764190" y="2431523"/>
                  </a:lnTo>
                  <a:close/>
                </a:path>
                <a:path w="18531205" h="10759440">
                  <a:moveTo>
                    <a:pt x="2065772" y="1705850"/>
                  </a:moveTo>
                  <a:lnTo>
                    <a:pt x="2061628" y="1707240"/>
                  </a:lnTo>
                  <a:lnTo>
                    <a:pt x="2059818" y="1711204"/>
                  </a:lnTo>
                  <a:lnTo>
                    <a:pt x="2058588" y="1713440"/>
                  </a:lnTo>
                  <a:lnTo>
                    <a:pt x="2060119" y="1717251"/>
                  </a:lnTo>
                  <a:lnTo>
                    <a:pt x="2062981" y="1718866"/>
                  </a:lnTo>
                  <a:lnTo>
                    <a:pt x="2069992" y="1721857"/>
                  </a:lnTo>
                  <a:lnTo>
                    <a:pt x="2073659" y="1720659"/>
                  </a:lnTo>
                  <a:lnTo>
                    <a:pt x="2075468" y="1716696"/>
                  </a:lnTo>
                  <a:lnTo>
                    <a:pt x="2076699" y="1714458"/>
                  </a:lnTo>
                  <a:lnTo>
                    <a:pt x="2075168" y="1710648"/>
                  </a:lnTo>
                  <a:lnTo>
                    <a:pt x="2072306" y="1709032"/>
                  </a:lnTo>
                  <a:lnTo>
                    <a:pt x="2068634" y="1707466"/>
                  </a:lnTo>
                  <a:lnTo>
                    <a:pt x="2065772" y="1705850"/>
                  </a:lnTo>
                  <a:close/>
                </a:path>
                <a:path w="18531205" h="10759440">
                  <a:moveTo>
                    <a:pt x="11787949" y="5849854"/>
                  </a:moveTo>
                  <a:lnTo>
                    <a:pt x="11783949" y="5850909"/>
                  </a:lnTo>
                  <a:lnTo>
                    <a:pt x="11780267" y="5856048"/>
                  </a:lnTo>
                  <a:lnTo>
                    <a:pt x="11780050" y="5856350"/>
                  </a:lnTo>
                  <a:lnTo>
                    <a:pt x="11781105" y="5860350"/>
                  </a:lnTo>
                  <a:lnTo>
                    <a:pt x="11783824" y="5862299"/>
                  </a:lnTo>
                  <a:lnTo>
                    <a:pt x="11787212" y="5864534"/>
                  </a:lnTo>
                  <a:lnTo>
                    <a:pt x="11790884" y="5866100"/>
                  </a:lnTo>
                  <a:lnTo>
                    <a:pt x="11794075" y="5865093"/>
                  </a:lnTo>
                  <a:lnTo>
                    <a:pt x="11795655" y="5863006"/>
                  </a:lnTo>
                  <a:lnTo>
                    <a:pt x="11797831" y="5859988"/>
                  </a:lnTo>
                  <a:lnTo>
                    <a:pt x="11796777" y="5855986"/>
                  </a:lnTo>
                  <a:lnTo>
                    <a:pt x="11794057" y="5854038"/>
                  </a:lnTo>
                  <a:lnTo>
                    <a:pt x="11790669" y="5851804"/>
                  </a:lnTo>
                  <a:lnTo>
                    <a:pt x="11787949" y="5849854"/>
                  </a:lnTo>
                  <a:close/>
                </a:path>
                <a:path w="18531205" h="10759440">
                  <a:moveTo>
                    <a:pt x="3845781" y="2463172"/>
                  </a:moveTo>
                  <a:lnTo>
                    <a:pt x="3835766" y="2458900"/>
                  </a:lnTo>
                  <a:lnTo>
                    <a:pt x="3832148" y="2460907"/>
                  </a:lnTo>
                  <a:lnTo>
                    <a:pt x="3829585" y="2466916"/>
                  </a:lnTo>
                  <a:lnTo>
                    <a:pt x="3831258" y="2470392"/>
                  </a:lnTo>
                  <a:lnTo>
                    <a:pt x="3841273" y="2474664"/>
                  </a:lnTo>
                  <a:lnTo>
                    <a:pt x="3844749" y="2472991"/>
                  </a:lnTo>
                  <a:lnTo>
                    <a:pt x="3847597" y="2466314"/>
                  </a:lnTo>
                  <a:lnTo>
                    <a:pt x="3845781" y="2463172"/>
                  </a:lnTo>
                  <a:close/>
                </a:path>
                <a:path w="18531205" h="10759440">
                  <a:moveTo>
                    <a:pt x="1987931" y="1666334"/>
                  </a:moveTo>
                  <a:lnTo>
                    <a:pt x="1983788" y="1667723"/>
                  </a:lnTo>
                  <a:lnTo>
                    <a:pt x="1981968" y="1671681"/>
                  </a:lnTo>
                  <a:lnTo>
                    <a:pt x="1980891" y="1673590"/>
                  </a:lnTo>
                  <a:lnTo>
                    <a:pt x="1982280" y="1677734"/>
                  </a:lnTo>
                  <a:lnTo>
                    <a:pt x="1985142" y="1679349"/>
                  </a:lnTo>
                  <a:lnTo>
                    <a:pt x="1992152" y="1682340"/>
                  </a:lnTo>
                  <a:lnTo>
                    <a:pt x="1995819" y="1681142"/>
                  </a:lnTo>
                  <a:lnTo>
                    <a:pt x="1997640" y="1677182"/>
                  </a:lnTo>
                  <a:lnTo>
                    <a:pt x="1998716" y="1675275"/>
                  </a:lnTo>
                  <a:lnTo>
                    <a:pt x="1997185" y="1671465"/>
                  </a:lnTo>
                  <a:lnTo>
                    <a:pt x="1994466" y="1669515"/>
                  </a:lnTo>
                  <a:lnTo>
                    <a:pt x="1990793" y="1667949"/>
                  </a:lnTo>
                  <a:lnTo>
                    <a:pt x="1987931" y="1666334"/>
                  </a:lnTo>
                  <a:close/>
                </a:path>
                <a:path w="18531205" h="10759440">
                  <a:moveTo>
                    <a:pt x="3927941" y="2493484"/>
                  </a:moveTo>
                  <a:lnTo>
                    <a:pt x="3924461" y="2492394"/>
                  </a:lnTo>
                  <a:lnTo>
                    <a:pt x="3917784" y="2489546"/>
                  </a:lnTo>
                  <a:lnTo>
                    <a:pt x="3914166" y="2491553"/>
                  </a:lnTo>
                  <a:lnTo>
                    <a:pt x="3911603" y="2497562"/>
                  </a:lnTo>
                  <a:lnTo>
                    <a:pt x="3913277" y="2501039"/>
                  </a:lnTo>
                  <a:lnTo>
                    <a:pt x="3923291" y="2505311"/>
                  </a:lnTo>
                  <a:lnTo>
                    <a:pt x="3926768" y="2503636"/>
                  </a:lnTo>
                  <a:lnTo>
                    <a:pt x="3929616" y="2496960"/>
                  </a:lnTo>
                  <a:lnTo>
                    <a:pt x="3927941" y="2493484"/>
                  </a:lnTo>
                  <a:close/>
                </a:path>
                <a:path w="18531205" h="10759440">
                  <a:moveTo>
                    <a:pt x="4009818" y="2524464"/>
                  </a:moveTo>
                  <a:lnTo>
                    <a:pt x="3999803" y="2520192"/>
                  </a:lnTo>
                  <a:lnTo>
                    <a:pt x="3996327" y="2521866"/>
                  </a:lnTo>
                  <a:lnTo>
                    <a:pt x="3993622" y="2528208"/>
                  </a:lnTo>
                  <a:lnTo>
                    <a:pt x="3995296" y="2531684"/>
                  </a:lnTo>
                  <a:lnTo>
                    <a:pt x="4005310" y="2535956"/>
                  </a:lnTo>
                  <a:lnTo>
                    <a:pt x="4008786" y="2534283"/>
                  </a:lnTo>
                  <a:lnTo>
                    <a:pt x="4011635" y="2527606"/>
                  </a:lnTo>
                  <a:lnTo>
                    <a:pt x="4009818" y="2524464"/>
                  </a:lnTo>
                  <a:close/>
                </a:path>
                <a:path w="18531205" h="10759440">
                  <a:moveTo>
                    <a:pt x="1910042" y="1626007"/>
                  </a:moveTo>
                  <a:lnTo>
                    <a:pt x="1905899" y="1627396"/>
                  </a:lnTo>
                  <a:lnTo>
                    <a:pt x="1904078" y="1631355"/>
                  </a:lnTo>
                  <a:lnTo>
                    <a:pt x="1903002" y="1633262"/>
                  </a:lnTo>
                  <a:lnTo>
                    <a:pt x="1904533" y="1637072"/>
                  </a:lnTo>
                  <a:lnTo>
                    <a:pt x="1907253" y="1639021"/>
                  </a:lnTo>
                  <a:lnTo>
                    <a:pt x="1914597" y="1642154"/>
                  </a:lnTo>
                  <a:lnTo>
                    <a:pt x="1918264" y="1640957"/>
                  </a:lnTo>
                  <a:lnTo>
                    <a:pt x="1920085" y="1636998"/>
                  </a:lnTo>
                  <a:lnTo>
                    <a:pt x="1921162" y="1635090"/>
                  </a:lnTo>
                  <a:lnTo>
                    <a:pt x="1919630" y="1631280"/>
                  </a:lnTo>
                  <a:lnTo>
                    <a:pt x="1916910" y="1629330"/>
                  </a:lnTo>
                  <a:lnTo>
                    <a:pt x="1913238" y="1627764"/>
                  </a:lnTo>
                  <a:lnTo>
                    <a:pt x="1910042" y="1626007"/>
                  </a:lnTo>
                  <a:close/>
                </a:path>
                <a:path w="18531205" h="10759440">
                  <a:moveTo>
                    <a:pt x="4091788" y="2554300"/>
                  </a:moveTo>
                  <a:lnTo>
                    <a:pt x="4088641" y="2553353"/>
                  </a:lnTo>
                  <a:lnTo>
                    <a:pt x="4081964" y="2550504"/>
                  </a:lnTo>
                  <a:lnTo>
                    <a:pt x="4078346" y="2552511"/>
                  </a:lnTo>
                  <a:lnTo>
                    <a:pt x="4075783" y="2558520"/>
                  </a:lnTo>
                  <a:lnTo>
                    <a:pt x="4077456" y="2561997"/>
                  </a:lnTo>
                  <a:lnTo>
                    <a:pt x="4087472" y="2566269"/>
                  </a:lnTo>
                  <a:lnTo>
                    <a:pt x="4091090" y="2564261"/>
                  </a:lnTo>
                  <a:lnTo>
                    <a:pt x="4093795" y="2557918"/>
                  </a:lnTo>
                  <a:lnTo>
                    <a:pt x="4091788" y="2554300"/>
                  </a:lnTo>
                  <a:close/>
                </a:path>
                <a:path w="18531205" h="10759440">
                  <a:moveTo>
                    <a:pt x="11714336" y="5802277"/>
                  </a:moveTo>
                  <a:lnTo>
                    <a:pt x="11710336" y="5803332"/>
                  </a:lnTo>
                  <a:lnTo>
                    <a:pt x="11709079" y="5805558"/>
                  </a:lnTo>
                  <a:lnTo>
                    <a:pt x="11708721" y="5806193"/>
                  </a:lnTo>
                  <a:lnTo>
                    <a:pt x="11706630" y="5809248"/>
                  </a:lnTo>
                  <a:lnTo>
                    <a:pt x="11707827" y="5812916"/>
                  </a:lnTo>
                  <a:lnTo>
                    <a:pt x="11710546" y="5814864"/>
                  </a:lnTo>
                  <a:lnTo>
                    <a:pt x="11713934" y="5817098"/>
                  </a:lnTo>
                  <a:lnTo>
                    <a:pt x="11717606" y="5818664"/>
                  </a:lnTo>
                  <a:lnTo>
                    <a:pt x="11721130" y="5817801"/>
                  </a:lnTo>
                  <a:lnTo>
                    <a:pt x="11722235" y="5815904"/>
                  </a:lnTo>
                  <a:lnTo>
                    <a:pt x="11722603" y="5815272"/>
                  </a:lnTo>
                  <a:lnTo>
                    <a:pt x="11724695" y="5812219"/>
                  </a:lnTo>
                  <a:lnTo>
                    <a:pt x="11723498" y="5808552"/>
                  </a:lnTo>
                  <a:lnTo>
                    <a:pt x="11720779" y="5806603"/>
                  </a:lnTo>
                  <a:lnTo>
                    <a:pt x="11717391" y="5804369"/>
                  </a:lnTo>
                  <a:lnTo>
                    <a:pt x="11714336" y="5802277"/>
                  </a:lnTo>
                  <a:close/>
                </a:path>
                <a:path w="18531205" h="10759440">
                  <a:moveTo>
                    <a:pt x="4173615" y="2584470"/>
                  </a:moveTo>
                  <a:lnTo>
                    <a:pt x="4170468" y="2583523"/>
                  </a:lnTo>
                  <a:lnTo>
                    <a:pt x="4163791" y="2580675"/>
                  </a:lnTo>
                  <a:lnTo>
                    <a:pt x="4160173" y="2582682"/>
                  </a:lnTo>
                  <a:lnTo>
                    <a:pt x="4157610" y="2588691"/>
                  </a:lnTo>
                  <a:lnTo>
                    <a:pt x="4159284" y="2592166"/>
                  </a:lnTo>
                  <a:lnTo>
                    <a:pt x="4169299" y="2596438"/>
                  </a:lnTo>
                  <a:lnTo>
                    <a:pt x="4172917" y="2594431"/>
                  </a:lnTo>
                  <a:lnTo>
                    <a:pt x="4175623" y="2588088"/>
                  </a:lnTo>
                  <a:lnTo>
                    <a:pt x="4173615" y="2584470"/>
                  </a:lnTo>
                  <a:close/>
                </a:path>
                <a:path w="18531205" h="10759440">
                  <a:moveTo>
                    <a:pt x="1832580" y="1584678"/>
                  </a:moveTo>
                  <a:lnTo>
                    <a:pt x="1828437" y="1586067"/>
                  </a:lnTo>
                  <a:lnTo>
                    <a:pt x="1825731" y="1592410"/>
                  </a:lnTo>
                  <a:lnTo>
                    <a:pt x="1826928" y="1596078"/>
                  </a:lnTo>
                  <a:lnTo>
                    <a:pt x="1829648" y="1598027"/>
                  </a:lnTo>
                  <a:lnTo>
                    <a:pt x="1836993" y="1601160"/>
                  </a:lnTo>
                  <a:lnTo>
                    <a:pt x="1840660" y="1599962"/>
                  </a:lnTo>
                  <a:lnTo>
                    <a:pt x="1843366" y="1593619"/>
                  </a:lnTo>
                  <a:lnTo>
                    <a:pt x="1842168" y="1589952"/>
                  </a:lnTo>
                  <a:lnTo>
                    <a:pt x="1839448" y="1588003"/>
                  </a:lnTo>
                  <a:lnTo>
                    <a:pt x="1835776" y="1586436"/>
                  </a:lnTo>
                  <a:lnTo>
                    <a:pt x="1832580" y="1584678"/>
                  </a:lnTo>
                  <a:close/>
                </a:path>
                <a:path w="18531205" h="10759440">
                  <a:moveTo>
                    <a:pt x="4256252" y="2614590"/>
                  </a:moveTo>
                  <a:lnTo>
                    <a:pt x="4252772" y="2613500"/>
                  </a:lnTo>
                  <a:lnTo>
                    <a:pt x="4246095" y="2610652"/>
                  </a:lnTo>
                  <a:lnTo>
                    <a:pt x="4242476" y="2612660"/>
                  </a:lnTo>
                  <a:lnTo>
                    <a:pt x="4239913" y="2618669"/>
                  </a:lnTo>
                  <a:lnTo>
                    <a:pt x="4241587" y="2622145"/>
                  </a:lnTo>
                  <a:lnTo>
                    <a:pt x="4251602" y="2626417"/>
                  </a:lnTo>
                  <a:lnTo>
                    <a:pt x="4255221" y="2624410"/>
                  </a:lnTo>
                  <a:lnTo>
                    <a:pt x="4257926" y="2618067"/>
                  </a:lnTo>
                  <a:lnTo>
                    <a:pt x="4256252" y="2614590"/>
                  </a:lnTo>
                  <a:close/>
                </a:path>
                <a:path w="18531205" h="10759440">
                  <a:moveTo>
                    <a:pt x="1762321" y="1546816"/>
                  </a:moveTo>
                  <a:lnTo>
                    <a:pt x="1758648" y="1545250"/>
                  </a:lnTo>
                  <a:lnTo>
                    <a:pt x="1755560" y="1550640"/>
                  </a:lnTo>
                  <a:lnTo>
                    <a:pt x="1753629" y="1554551"/>
                  </a:lnTo>
                  <a:lnTo>
                    <a:pt x="1752663" y="1556507"/>
                  </a:lnTo>
                  <a:lnTo>
                    <a:pt x="1759673" y="1559497"/>
                  </a:lnTo>
                  <a:lnTo>
                    <a:pt x="1763198" y="1558633"/>
                  </a:lnTo>
                  <a:lnTo>
                    <a:pt x="1765007" y="1554670"/>
                  </a:lnTo>
                  <a:lnTo>
                    <a:pt x="1766238" y="1552432"/>
                  </a:lnTo>
                  <a:lnTo>
                    <a:pt x="1765040" y="1548766"/>
                  </a:lnTo>
                  <a:lnTo>
                    <a:pt x="1762321" y="1546816"/>
                  </a:lnTo>
                  <a:close/>
                </a:path>
                <a:path w="18531205" h="10759440">
                  <a:moveTo>
                    <a:pt x="4338079" y="2644761"/>
                  </a:moveTo>
                  <a:lnTo>
                    <a:pt x="4334933" y="2643813"/>
                  </a:lnTo>
                  <a:lnTo>
                    <a:pt x="4328256" y="2640965"/>
                  </a:lnTo>
                  <a:lnTo>
                    <a:pt x="4324638" y="2642972"/>
                  </a:lnTo>
                  <a:lnTo>
                    <a:pt x="4322074" y="2648982"/>
                  </a:lnTo>
                  <a:lnTo>
                    <a:pt x="4323748" y="2652457"/>
                  </a:lnTo>
                  <a:lnTo>
                    <a:pt x="4333764" y="2656730"/>
                  </a:lnTo>
                  <a:lnTo>
                    <a:pt x="4337239" y="2655056"/>
                  </a:lnTo>
                  <a:lnTo>
                    <a:pt x="4340087" y="2648380"/>
                  </a:lnTo>
                  <a:lnTo>
                    <a:pt x="4338079" y="2644761"/>
                  </a:lnTo>
                  <a:close/>
                </a:path>
                <a:path w="18531205" h="10759440">
                  <a:moveTo>
                    <a:pt x="11639536" y="5756560"/>
                  </a:moveTo>
                  <a:lnTo>
                    <a:pt x="11635536" y="5757614"/>
                  </a:lnTo>
                  <a:lnTo>
                    <a:pt x="11632664" y="5762702"/>
                  </a:lnTo>
                  <a:lnTo>
                    <a:pt x="11632305" y="5763338"/>
                  </a:lnTo>
                  <a:lnTo>
                    <a:pt x="11633359" y="5767340"/>
                  </a:lnTo>
                  <a:lnTo>
                    <a:pt x="11636221" y="5768956"/>
                  </a:lnTo>
                  <a:lnTo>
                    <a:pt x="11639609" y="5771190"/>
                  </a:lnTo>
                  <a:lnTo>
                    <a:pt x="11640610" y="5771617"/>
                  </a:lnTo>
                  <a:lnTo>
                    <a:pt x="11640134" y="5771807"/>
                  </a:lnTo>
                  <a:lnTo>
                    <a:pt x="11642805" y="5772947"/>
                  </a:lnTo>
                  <a:lnTo>
                    <a:pt x="11646330" y="5772084"/>
                  </a:lnTo>
                  <a:lnTo>
                    <a:pt x="11647587" y="5769858"/>
                  </a:lnTo>
                  <a:lnTo>
                    <a:pt x="11649704" y="5766026"/>
                  </a:lnTo>
                  <a:lnTo>
                    <a:pt x="11648648" y="5762024"/>
                  </a:lnTo>
                  <a:lnTo>
                    <a:pt x="11645787" y="5760409"/>
                  </a:lnTo>
                  <a:lnTo>
                    <a:pt x="11642399" y="5758175"/>
                  </a:lnTo>
                  <a:lnTo>
                    <a:pt x="11639536" y="5756560"/>
                  </a:lnTo>
                  <a:close/>
                </a:path>
                <a:path w="18531205" h="10759440">
                  <a:moveTo>
                    <a:pt x="4420860" y="2674548"/>
                  </a:moveTo>
                  <a:lnTo>
                    <a:pt x="4417379" y="2673458"/>
                  </a:lnTo>
                  <a:lnTo>
                    <a:pt x="4410702" y="2670610"/>
                  </a:lnTo>
                  <a:lnTo>
                    <a:pt x="4407084" y="2672618"/>
                  </a:lnTo>
                  <a:lnTo>
                    <a:pt x="4404521" y="2678626"/>
                  </a:lnTo>
                  <a:lnTo>
                    <a:pt x="4406194" y="2682103"/>
                  </a:lnTo>
                  <a:lnTo>
                    <a:pt x="4416209" y="2686374"/>
                  </a:lnTo>
                  <a:lnTo>
                    <a:pt x="4419828" y="2684366"/>
                  </a:lnTo>
                  <a:lnTo>
                    <a:pt x="4422533" y="2678025"/>
                  </a:lnTo>
                  <a:lnTo>
                    <a:pt x="4420860" y="2674548"/>
                  </a:lnTo>
                  <a:close/>
                </a:path>
                <a:path w="18531205" h="10759440">
                  <a:moveTo>
                    <a:pt x="1679561" y="1501256"/>
                  </a:moveTo>
                  <a:lnTo>
                    <a:pt x="1675560" y="1502310"/>
                  </a:lnTo>
                  <a:lnTo>
                    <a:pt x="1672329" y="1508034"/>
                  </a:lnTo>
                  <a:lnTo>
                    <a:pt x="1673385" y="1512035"/>
                  </a:lnTo>
                  <a:lnTo>
                    <a:pt x="1676104" y="1513984"/>
                  </a:lnTo>
                  <a:lnTo>
                    <a:pt x="1683449" y="1517117"/>
                  </a:lnTo>
                  <a:lnTo>
                    <a:pt x="1686973" y="1516254"/>
                  </a:lnTo>
                  <a:lnTo>
                    <a:pt x="1688255" y="1513249"/>
                  </a:lnTo>
                  <a:lnTo>
                    <a:pt x="1689870" y="1510388"/>
                  </a:lnTo>
                  <a:lnTo>
                    <a:pt x="1688816" y="1506386"/>
                  </a:lnTo>
                  <a:lnTo>
                    <a:pt x="1686096" y="1504437"/>
                  </a:lnTo>
                  <a:lnTo>
                    <a:pt x="1682424" y="1502870"/>
                  </a:lnTo>
                  <a:lnTo>
                    <a:pt x="1679561" y="1501256"/>
                  </a:lnTo>
                  <a:close/>
                </a:path>
                <a:path w="18531205" h="10759440">
                  <a:moveTo>
                    <a:pt x="4503162" y="2704527"/>
                  </a:moveTo>
                  <a:lnTo>
                    <a:pt x="4499682" y="2703437"/>
                  </a:lnTo>
                  <a:lnTo>
                    <a:pt x="4493005" y="2700589"/>
                  </a:lnTo>
                  <a:lnTo>
                    <a:pt x="4489388" y="2702596"/>
                  </a:lnTo>
                  <a:lnTo>
                    <a:pt x="4486824" y="2708605"/>
                  </a:lnTo>
                  <a:lnTo>
                    <a:pt x="4488498" y="2712081"/>
                  </a:lnTo>
                  <a:lnTo>
                    <a:pt x="4498512" y="2716353"/>
                  </a:lnTo>
                  <a:lnTo>
                    <a:pt x="4502131" y="2714345"/>
                  </a:lnTo>
                  <a:lnTo>
                    <a:pt x="4504837" y="2708002"/>
                  </a:lnTo>
                  <a:lnTo>
                    <a:pt x="4503162" y="2704527"/>
                  </a:lnTo>
                  <a:close/>
                </a:path>
                <a:path w="18531205" h="10759440">
                  <a:moveTo>
                    <a:pt x="11565118" y="5711795"/>
                  </a:moveTo>
                  <a:lnTo>
                    <a:pt x="11561118" y="5712850"/>
                  </a:lnTo>
                  <a:lnTo>
                    <a:pt x="11559503" y="5715711"/>
                  </a:lnTo>
                  <a:lnTo>
                    <a:pt x="11557744" y="5718908"/>
                  </a:lnTo>
                  <a:lnTo>
                    <a:pt x="11558941" y="5722575"/>
                  </a:lnTo>
                  <a:lnTo>
                    <a:pt x="11561519" y="5724858"/>
                  </a:lnTo>
                  <a:lnTo>
                    <a:pt x="11568530" y="5727848"/>
                  </a:lnTo>
                  <a:lnTo>
                    <a:pt x="11572055" y="5726985"/>
                  </a:lnTo>
                  <a:lnTo>
                    <a:pt x="11573671" y="5724123"/>
                  </a:lnTo>
                  <a:lnTo>
                    <a:pt x="11575429" y="5720926"/>
                  </a:lnTo>
                  <a:lnTo>
                    <a:pt x="11574230" y="5717259"/>
                  </a:lnTo>
                  <a:lnTo>
                    <a:pt x="11571653" y="5714977"/>
                  </a:lnTo>
                  <a:lnTo>
                    <a:pt x="11567981" y="5713411"/>
                  </a:lnTo>
                  <a:lnTo>
                    <a:pt x="11565118" y="5711795"/>
                  </a:lnTo>
                  <a:close/>
                </a:path>
                <a:path w="18531205" h="10759440">
                  <a:moveTo>
                    <a:pt x="4584941" y="2733886"/>
                  </a:moveTo>
                  <a:lnTo>
                    <a:pt x="4581795" y="2732938"/>
                  </a:lnTo>
                  <a:lnTo>
                    <a:pt x="4575118" y="2730090"/>
                  </a:lnTo>
                  <a:lnTo>
                    <a:pt x="4571499" y="2732098"/>
                  </a:lnTo>
                  <a:lnTo>
                    <a:pt x="4568936" y="2738107"/>
                  </a:lnTo>
                  <a:lnTo>
                    <a:pt x="4570609" y="2741584"/>
                  </a:lnTo>
                  <a:lnTo>
                    <a:pt x="4580624" y="2745856"/>
                  </a:lnTo>
                  <a:lnTo>
                    <a:pt x="4584100" y="2744181"/>
                  </a:lnTo>
                  <a:lnTo>
                    <a:pt x="4586948" y="2737505"/>
                  </a:lnTo>
                  <a:lnTo>
                    <a:pt x="4584941" y="2733886"/>
                  </a:lnTo>
                  <a:close/>
                </a:path>
                <a:path w="18531205" h="10759440">
                  <a:moveTo>
                    <a:pt x="1603907" y="1457541"/>
                  </a:moveTo>
                  <a:lnTo>
                    <a:pt x="1599905" y="1458596"/>
                  </a:lnTo>
                  <a:lnTo>
                    <a:pt x="1598290" y="1461459"/>
                  </a:lnTo>
                  <a:lnTo>
                    <a:pt x="1596532" y="1464654"/>
                  </a:lnTo>
                  <a:lnTo>
                    <a:pt x="1597730" y="1468321"/>
                  </a:lnTo>
                  <a:lnTo>
                    <a:pt x="1600307" y="1470604"/>
                  </a:lnTo>
                  <a:lnTo>
                    <a:pt x="1604647" y="1472456"/>
                  </a:lnTo>
                  <a:lnTo>
                    <a:pt x="1604789" y="1472122"/>
                  </a:lnTo>
                  <a:lnTo>
                    <a:pt x="1607793" y="1473403"/>
                  </a:lnTo>
                  <a:lnTo>
                    <a:pt x="1610985" y="1472397"/>
                  </a:lnTo>
                  <a:lnTo>
                    <a:pt x="1614216" y="1466673"/>
                  </a:lnTo>
                  <a:lnTo>
                    <a:pt x="1613160" y="1462672"/>
                  </a:lnTo>
                  <a:lnTo>
                    <a:pt x="1610441" y="1460722"/>
                  </a:lnTo>
                  <a:lnTo>
                    <a:pt x="1606769" y="1459156"/>
                  </a:lnTo>
                  <a:lnTo>
                    <a:pt x="1603907" y="1457541"/>
                  </a:lnTo>
                  <a:close/>
                </a:path>
                <a:path w="18531205" h="10759440">
                  <a:moveTo>
                    <a:pt x="4667245" y="2763865"/>
                  </a:moveTo>
                  <a:lnTo>
                    <a:pt x="4664098" y="2762917"/>
                  </a:lnTo>
                  <a:lnTo>
                    <a:pt x="4657421" y="2760069"/>
                  </a:lnTo>
                  <a:lnTo>
                    <a:pt x="4653803" y="2762077"/>
                  </a:lnTo>
                  <a:lnTo>
                    <a:pt x="4651240" y="2768085"/>
                  </a:lnTo>
                  <a:lnTo>
                    <a:pt x="4652914" y="2771562"/>
                  </a:lnTo>
                  <a:lnTo>
                    <a:pt x="4662928" y="2775833"/>
                  </a:lnTo>
                  <a:lnTo>
                    <a:pt x="4666546" y="2773826"/>
                  </a:lnTo>
                  <a:lnTo>
                    <a:pt x="4669252" y="2767484"/>
                  </a:lnTo>
                  <a:lnTo>
                    <a:pt x="4667245" y="2763865"/>
                  </a:lnTo>
                  <a:close/>
                </a:path>
                <a:path w="18531205" h="10759440">
                  <a:moveTo>
                    <a:pt x="11489321" y="5668414"/>
                  </a:moveTo>
                  <a:lnTo>
                    <a:pt x="11485320" y="5669468"/>
                  </a:lnTo>
                  <a:lnTo>
                    <a:pt x="11482088" y="5675193"/>
                  </a:lnTo>
                  <a:lnTo>
                    <a:pt x="11483145" y="5679194"/>
                  </a:lnTo>
                  <a:lnTo>
                    <a:pt x="11485864" y="5681144"/>
                  </a:lnTo>
                  <a:lnTo>
                    <a:pt x="11493209" y="5684277"/>
                  </a:lnTo>
                  <a:lnTo>
                    <a:pt x="11496399" y="5683270"/>
                  </a:lnTo>
                  <a:lnTo>
                    <a:pt x="11499631" y="5677546"/>
                  </a:lnTo>
                  <a:lnTo>
                    <a:pt x="11498576" y="5673545"/>
                  </a:lnTo>
                  <a:lnTo>
                    <a:pt x="11495856" y="5671596"/>
                  </a:lnTo>
                  <a:lnTo>
                    <a:pt x="11492183" y="5670029"/>
                  </a:lnTo>
                  <a:lnTo>
                    <a:pt x="11489321" y="5668414"/>
                  </a:lnTo>
                  <a:close/>
                </a:path>
                <a:path w="18531205" h="10759440">
                  <a:moveTo>
                    <a:pt x="4749690" y="2793510"/>
                  </a:moveTo>
                  <a:lnTo>
                    <a:pt x="4746543" y="2792562"/>
                  </a:lnTo>
                  <a:lnTo>
                    <a:pt x="4739867" y="2789714"/>
                  </a:lnTo>
                  <a:lnTo>
                    <a:pt x="4736249" y="2791721"/>
                  </a:lnTo>
                  <a:lnTo>
                    <a:pt x="4733686" y="2797730"/>
                  </a:lnTo>
                  <a:lnTo>
                    <a:pt x="4735360" y="2801207"/>
                  </a:lnTo>
                  <a:lnTo>
                    <a:pt x="4738364" y="2802488"/>
                  </a:lnTo>
                  <a:lnTo>
                    <a:pt x="4738506" y="2802154"/>
                  </a:lnTo>
                  <a:lnTo>
                    <a:pt x="4745516" y="2805145"/>
                  </a:lnTo>
                  <a:lnTo>
                    <a:pt x="4749135" y="2803137"/>
                  </a:lnTo>
                  <a:lnTo>
                    <a:pt x="4751698" y="2797127"/>
                  </a:lnTo>
                  <a:lnTo>
                    <a:pt x="4749690" y="2793510"/>
                  </a:lnTo>
                  <a:close/>
                </a:path>
                <a:path w="18531205" h="10759440">
                  <a:moveTo>
                    <a:pt x="1528060" y="1413350"/>
                  </a:moveTo>
                  <a:lnTo>
                    <a:pt x="1524058" y="1414406"/>
                  </a:lnTo>
                  <a:lnTo>
                    <a:pt x="1522443" y="1417267"/>
                  </a:lnTo>
                  <a:lnTo>
                    <a:pt x="1520686" y="1420463"/>
                  </a:lnTo>
                  <a:lnTo>
                    <a:pt x="1521883" y="1424131"/>
                  </a:lnTo>
                  <a:lnTo>
                    <a:pt x="1524460" y="1426414"/>
                  </a:lnTo>
                  <a:lnTo>
                    <a:pt x="1531470" y="1429404"/>
                  </a:lnTo>
                  <a:lnTo>
                    <a:pt x="1534996" y="1428540"/>
                  </a:lnTo>
                  <a:lnTo>
                    <a:pt x="1536611" y="1425679"/>
                  </a:lnTo>
                  <a:lnTo>
                    <a:pt x="1538369" y="1422482"/>
                  </a:lnTo>
                  <a:lnTo>
                    <a:pt x="1537171" y="1418815"/>
                  </a:lnTo>
                  <a:lnTo>
                    <a:pt x="1534594" y="1416532"/>
                  </a:lnTo>
                  <a:lnTo>
                    <a:pt x="1530922" y="1414966"/>
                  </a:lnTo>
                  <a:lnTo>
                    <a:pt x="1528060" y="1413350"/>
                  </a:lnTo>
                  <a:close/>
                </a:path>
                <a:path w="18531205" h="10759440">
                  <a:moveTo>
                    <a:pt x="4832279" y="2822821"/>
                  </a:moveTo>
                  <a:lnTo>
                    <a:pt x="4828798" y="2821730"/>
                  </a:lnTo>
                  <a:lnTo>
                    <a:pt x="4822122" y="2818883"/>
                  </a:lnTo>
                  <a:lnTo>
                    <a:pt x="4818502" y="2820891"/>
                  </a:lnTo>
                  <a:lnTo>
                    <a:pt x="4815940" y="2826898"/>
                  </a:lnTo>
                  <a:lnTo>
                    <a:pt x="4817613" y="2830375"/>
                  </a:lnTo>
                  <a:lnTo>
                    <a:pt x="4820618" y="2831657"/>
                  </a:lnTo>
                  <a:lnTo>
                    <a:pt x="4820760" y="2831323"/>
                  </a:lnTo>
                  <a:lnTo>
                    <a:pt x="4827771" y="2834313"/>
                  </a:lnTo>
                  <a:lnTo>
                    <a:pt x="4831389" y="2832305"/>
                  </a:lnTo>
                  <a:lnTo>
                    <a:pt x="4833952" y="2826297"/>
                  </a:lnTo>
                  <a:lnTo>
                    <a:pt x="4832279" y="2822821"/>
                  </a:lnTo>
                  <a:close/>
                </a:path>
                <a:path w="18531205" h="10759440">
                  <a:moveTo>
                    <a:pt x="11412905" y="5625558"/>
                  </a:moveTo>
                  <a:lnTo>
                    <a:pt x="11408905" y="5626613"/>
                  </a:lnTo>
                  <a:lnTo>
                    <a:pt x="11407623" y="5629619"/>
                  </a:lnTo>
                  <a:lnTo>
                    <a:pt x="11406007" y="5632480"/>
                  </a:lnTo>
                  <a:lnTo>
                    <a:pt x="11407062" y="5636480"/>
                  </a:lnTo>
                  <a:lnTo>
                    <a:pt x="11409782" y="5638430"/>
                  </a:lnTo>
                  <a:lnTo>
                    <a:pt x="11414122" y="5640281"/>
                  </a:lnTo>
                  <a:lnTo>
                    <a:pt x="11413979" y="5640615"/>
                  </a:lnTo>
                  <a:lnTo>
                    <a:pt x="11416985" y="5641897"/>
                  </a:lnTo>
                  <a:lnTo>
                    <a:pt x="11420651" y="5640700"/>
                  </a:lnTo>
                  <a:lnTo>
                    <a:pt x="11421932" y="5637696"/>
                  </a:lnTo>
                  <a:lnTo>
                    <a:pt x="11423548" y="5634833"/>
                  </a:lnTo>
                  <a:lnTo>
                    <a:pt x="11422493" y="5630831"/>
                  </a:lnTo>
                  <a:lnTo>
                    <a:pt x="11419774" y="5628882"/>
                  </a:lnTo>
                  <a:lnTo>
                    <a:pt x="11416102" y="5627316"/>
                  </a:lnTo>
                  <a:lnTo>
                    <a:pt x="11412905" y="5625558"/>
                  </a:lnTo>
                  <a:close/>
                </a:path>
                <a:path w="18531205" h="10759440">
                  <a:moveTo>
                    <a:pt x="4914057" y="2852180"/>
                  </a:moveTo>
                  <a:lnTo>
                    <a:pt x="4910910" y="2851232"/>
                  </a:lnTo>
                  <a:lnTo>
                    <a:pt x="4904233" y="2848384"/>
                  </a:lnTo>
                  <a:lnTo>
                    <a:pt x="4900615" y="2850392"/>
                  </a:lnTo>
                  <a:lnTo>
                    <a:pt x="4898052" y="2856401"/>
                  </a:lnTo>
                  <a:lnTo>
                    <a:pt x="4899725" y="2859877"/>
                  </a:lnTo>
                  <a:lnTo>
                    <a:pt x="4902730" y="2861159"/>
                  </a:lnTo>
                  <a:lnTo>
                    <a:pt x="4902872" y="2860825"/>
                  </a:lnTo>
                  <a:lnTo>
                    <a:pt x="4909883" y="2863816"/>
                  </a:lnTo>
                  <a:lnTo>
                    <a:pt x="4913502" y="2861808"/>
                  </a:lnTo>
                  <a:lnTo>
                    <a:pt x="4916065" y="2855799"/>
                  </a:lnTo>
                  <a:lnTo>
                    <a:pt x="4914057" y="2852180"/>
                  </a:lnTo>
                  <a:close/>
                </a:path>
                <a:path w="18531205" h="10759440">
                  <a:moveTo>
                    <a:pt x="4996168" y="2881683"/>
                  </a:moveTo>
                  <a:lnTo>
                    <a:pt x="4992688" y="2880592"/>
                  </a:lnTo>
                  <a:lnTo>
                    <a:pt x="4986012" y="2877744"/>
                  </a:lnTo>
                  <a:lnTo>
                    <a:pt x="4982393" y="2879752"/>
                  </a:lnTo>
                  <a:lnTo>
                    <a:pt x="4979830" y="2885761"/>
                  </a:lnTo>
                  <a:lnTo>
                    <a:pt x="4981504" y="2889238"/>
                  </a:lnTo>
                  <a:lnTo>
                    <a:pt x="4984508" y="2890519"/>
                  </a:lnTo>
                  <a:lnTo>
                    <a:pt x="4984651" y="2890186"/>
                  </a:lnTo>
                  <a:lnTo>
                    <a:pt x="4991661" y="2893176"/>
                  </a:lnTo>
                  <a:lnTo>
                    <a:pt x="4995280" y="2891168"/>
                  </a:lnTo>
                  <a:lnTo>
                    <a:pt x="4997843" y="2885159"/>
                  </a:lnTo>
                  <a:lnTo>
                    <a:pt x="4996168" y="2881683"/>
                  </a:lnTo>
                  <a:close/>
                </a:path>
                <a:path w="18531205" h="10759440">
                  <a:moveTo>
                    <a:pt x="1452974" y="1368300"/>
                  </a:moveTo>
                  <a:lnTo>
                    <a:pt x="1448973" y="1369356"/>
                  </a:lnTo>
                  <a:lnTo>
                    <a:pt x="1445743" y="1375079"/>
                  </a:lnTo>
                  <a:lnTo>
                    <a:pt x="1446798" y="1379081"/>
                  </a:lnTo>
                  <a:lnTo>
                    <a:pt x="1449660" y="1380696"/>
                  </a:lnTo>
                  <a:lnTo>
                    <a:pt x="1453047" y="1382931"/>
                  </a:lnTo>
                  <a:lnTo>
                    <a:pt x="1456385" y="1384355"/>
                  </a:lnTo>
                  <a:lnTo>
                    <a:pt x="1459911" y="1383491"/>
                  </a:lnTo>
                  <a:lnTo>
                    <a:pt x="1463141" y="1377766"/>
                  </a:lnTo>
                  <a:lnTo>
                    <a:pt x="1462086" y="1373766"/>
                  </a:lnTo>
                  <a:lnTo>
                    <a:pt x="1459224" y="1372150"/>
                  </a:lnTo>
                  <a:lnTo>
                    <a:pt x="1455836" y="1369916"/>
                  </a:lnTo>
                  <a:lnTo>
                    <a:pt x="1452974" y="1368300"/>
                  </a:lnTo>
                  <a:close/>
                </a:path>
                <a:path w="18531205" h="10759440">
                  <a:moveTo>
                    <a:pt x="11342739" y="5586553"/>
                  </a:moveTo>
                  <a:lnTo>
                    <a:pt x="11335728" y="5583562"/>
                  </a:lnTo>
                  <a:lnTo>
                    <a:pt x="11331727" y="5584618"/>
                  </a:lnTo>
                  <a:lnTo>
                    <a:pt x="11329022" y="5590960"/>
                  </a:lnTo>
                  <a:lnTo>
                    <a:pt x="11330219" y="5594627"/>
                  </a:lnTo>
                  <a:lnTo>
                    <a:pt x="11332939" y="5596577"/>
                  </a:lnTo>
                  <a:lnTo>
                    <a:pt x="11340283" y="5599710"/>
                  </a:lnTo>
                  <a:lnTo>
                    <a:pt x="11343950" y="5598511"/>
                  </a:lnTo>
                  <a:lnTo>
                    <a:pt x="11346656" y="5592169"/>
                  </a:lnTo>
                  <a:lnTo>
                    <a:pt x="11345458" y="5588502"/>
                  </a:lnTo>
                  <a:lnTo>
                    <a:pt x="11342739" y="5586553"/>
                  </a:lnTo>
                  <a:close/>
                </a:path>
                <a:path w="18531205" h="10759440">
                  <a:moveTo>
                    <a:pt x="5077948" y="2911042"/>
                  </a:moveTo>
                  <a:lnTo>
                    <a:pt x="5074801" y="2910095"/>
                  </a:lnTo>
                  <a:lnTo>
                    <a:pt x="5068124" y="2907247"/>
                  </a:lnTo>
                  <a:lnTo>
                    <a:pt x="5064505" y="2909255"/>
                  </a:lnTo>
                  <a:lnTo>
                    <a:pt x="5061942" y="2915264"/>
                  </a:lnTo>
                  <a:lnTo>
                    <a:pt x="5063616" y="2918739"/>
                  </a:lnTo>
                  <a:lnTo>
                    <a:pt x="5066621" y="2920021"/>
                  </a:lnTo>
                  <a:lnTo>
                    <a:pt x="5066763" y="2919687"/>
                  </a:lnTo>
                  <a:lnTo>
                    <a:pt x="5073773" y="2922677"/>
                  </a:lnTo>
                  <a:lnTo>
                    <a:pt x="5077391" y="2920670"/>
                  </a:lnTo>
                  <a:lnTo>
                    <a:pt x="5079954" y="2914661"/>
                  </a:lnTo>
                  <a:lnTo>
                    <a:pt x="5077948" y="2911042"/>
                  </a:lnTo>
                  <a:close/>
                </a:path>
                <a:path w="18531205" h="10759440">
                  <a:moveTo>
                    <a:pt x="11258792" y="5542852"/>
                  </a:moveTo>
                  <a:lnTo>
                    <a:pt x="11254648" y="5544242"/>
                  </a:lnTo>
                  <a:lnTo>
                    <a:pt x="11252828" y="5548200"/>
                  </a:lnTo>
                  <a:lnTo>
                    <a:pt x="11251751" y="5550108"/>
                  </a:lnTo>
                  <a:lnTo>
                    <a:pt x="11253282" y="5553917"/>
                  </a:lnTo>
                  <a:lnTo>
                    <a:pt x="11256001" y="5555866"/>
                  </a:lnTo>
                  <a:lnTo>
                    <a:pt x="11263346" y="5558999"/>
                  </a:lnTo>
                  <a:lnTo>
                    <a:pt x="11267013" y="5557802"/>
                  </a:lnTo>
                  <a:lnTo>
                    <a:pt x="11268834" y="5553843"/>
                  </a:lnTo>
                  <a:lnTo>
                    <a:pt x="11269911" y="5551935"/>
                  </a:lnTo>
                  <a:lnTo>
                    <a:pt x="11268379" y="5548125"/>
                  </a:lnTo>
                  <a:lnTo>
                    <a:pt x="11265660" y="5546176"/>
                  </a:lnTo>
                  <a:lnTo>
                    <a:pt x="11261987" y="5544610"/>
                  </a:lnTo>
                  <a:lnTo>
                    <a:pt x="11258792" y="5542852"/>
                  </a:lnTo>
                  <a:close/>
                </a:path>
                <a:path w="18531205" h="10759440">
                  <a:moveTo>
                    <a:pt x="5160535" y="2940353"/>
                  </a:moveTo>
                  <a:lnTo>
                    <a:pt x="5157055" y="2939263"/>
                  </a:lnTo>
                  <a:lnTo>
                    <a:pt x="5150378" y="2936415"/>
                  </a:lnTo>
                  <a:lnTo>
                    <a:pt x="5146760" y="2938422"/>
                  </a:lnTo>
                  <a:lnTo>
                    <a:pt x="5144196" y="2944432"/>
                  </a:lnTo>
                  <a:lnTo>
                    <a:pt x="5145870" y="2947908"/>
                  </a:lnTo>
                  <a:lnTo>
                    <a:pt x="5148875" y="2949189"/>
                  </a:lnTo>
                  <a:lnTo>
                    <a:pt x="5149017" y="2948855"/>
                  </a:lnTo>
                  <a:lnTo>
                    <a:pt x="5156028" y="2951846"/>
                  </a:lnTo>
                  <a:lnTo>
                    <a:pt x="5159646" y="2949839"/>
                  </a:lnTo>
                  <a:lnTo>
                    <a:pt x="5162209" y="2943830"/>
                  </a:lnTo>
                  <a:lnTo>
                    <a:pt x="5160535" y="2940353"/>
                  </a:lnTo>
                  <a:close/>
                </a:path>
                <a:path w="18531205" h="10759440">
                  <a:moveTo>
                    <a:pt x="1378650" y="1322391"/>
                  </a:moveTo>
                  <a:lnTo>
                    <a:pt x="1374649" y="1323447"/>
                  </a:lnTo>
                  <a:lnTo>
                    <a:pt x="1373393" y="1325673"/>
                  </a:lnTo>
                  <a:lnTo>
                    <a:pt x="1373034" y="1326309"/>
                  </a:lnTo>
                  <a:lnTo>
                    <a:pt x="1370942" y="1329362"/>
                  </a:lnTo>
                  <a:lnTo>
                    <a:pt x="1371997" y="1333364"/>
                  </a:lnTo>
                  <a:lnTo>
                    <a:pt x="1374859" y="1334979"/>
                  </a:lnTo>
                  <a:lnTo>
                    <a:pt x="1378246" y="1337213"/>
                  </a:lnTo>
                  <a:lnTo>
                    <a:pt x="1379248" y="1337640"/>
                  </a:lnTo>
                  <a:lnTo>
                    <a:pt x="1379105" y="1337974"/>
                  </a:lnTo>
                  <a:lnTo>
                    <a:pt x="1381776" y="1339113"/>
                  </a:lnTo>
                  <a:lnTo>
                    <a:pt x="1385443" y="1337915"/>
                  </a:lnTo>
                  <a:lnTo>
                    <a:pt x="1386548" y="1336019"/>
                  </a:lnTo>
                  <a:lnTo>
                    <a:pt x="1386917" y="1335387"/>
                  </a:lnTo>
                  <a:lnTo>
                    <a:pt x="1389008" y="1332334"/>
                  </a:lnTo>
                  <a:lnTo>
                    <a:pt x="1387953" y="1328333"/>
                  </a:lnTo>
                  <a:lnTo>
                    <a:pt x="1385091" y="1326718"/>
                  </a:lnTo>
                  <a:lnTo>
                    <a:pt x="1381704" y="1324483"/>
                  </a:lnTo>
                  <a:lnTo>
                    <a:pt x="1378650" y="1322391"/>
                  </a:lnTo>
                  <a:close/>
                </a:path>
                <a:path w="18531205" h="10759440">
                  <a:moveTo>
                    <a:pt x="5242647" y="2969856"/>
                  </a:moveTo>
                  <a:lnTo>
                    <a:pt x="5239166" y="2968766"/>
                  </a:lnTo>
                  <a:lnTo>
                    <a:pt x="5232490" y="2965918"/>
                  </a:lnTo>
                  <a:lnTo>
                    <a:pt x="5228872" y="2967925"/>
                  </a:lnTo>
                  <a:lnTo>
                    <a:pt x="5226309" y="2973934"/>
                  </a:lnTo>
                  <a:lnTo>
                    <a:pt x="5227982" y="2977410"/>
                  </a:lnTo>
                  <a:lnTo>
                    <a:pt x="5230986" y="2978692"/>
                  </a:lnTo>
                  <a:lnTo>
                    <a:pt x="5231129" y="2978358"/>
                  </a:lnTo>
                  <a:lnTo>
                    <a:pt x="5238140" y="2981348"/>
                  </a:lnTo>
                  <a:lnTo>
                    <a:pt x="5241758" y="2979340"/>
                  </a:lnTo>
                  <a:lnTo>
                    <a:pt x="5244321" y="2973332"/>
                  </a:lnTo>
                  <a:lnTo>
                    <a:pt x="5242647" y="2969856"/>
                  </a:lnTo>
                  <a:close/>
                </a:path>
                <a:path w="18531205" h="10759440">
                  <a:moveTo>
                    <a:pt x="11181236" y="5502667"/>
                  </a:moveTo>
                  <a:lnTo>
                    <a:pt x="11177092" y="5504056"/>
                  </a:lnTo>
                  <a:lnTo>
                    <a:pt x="11175272" y="5508014"/>
                  </a:lnTo>
                  <a:lnTo>
                    <a:pt x="11174195" y="5509922"/>
                  </a:lnTo>
                  <a:lnTo>
                    <a:pt x="11175585" y="5514066"/>
                  </a:lnTo>
                  <a:lnTo>
                    <a:pt x="11178446" y="5515681"/>
                  </a:lnTo>
                  <a:lnTo>
                    <a:pt x="11185457" y="5518672"/>
                  </a:lnTo>
                  <a:lnTo>
                    <a:pt x="11189125" y="5517474"/>
                  </a:lnTo>
                  <a:lnTo>
                    <a:pt x="11190945" y="5513516"/>
                  </a:lnTo>
                  <a:lnTo>
                    <a:pt x="11192022" y="5511608"/>
                  </a:lnTo>
                  <a:lnTo>
                    <a:pt x="11190490" y="5507798"/>
                  </a:lnTo>
                  <a:lnTo>
                    <a:pt x="11187771" y="5505849"/>
                  </a:lnTo>
                  <a:lnTo>
                    <a:pt x="11184099" y="5504283"/>
                  </a:lnTo>
                  <a:lnTo>
                    <a:pt x="11181236" y="5502667"/>
                  </a:lnTo>
                  <a:close/>
                </a:path>
                <a:path w="18531205" h="10759440">
                  <a:moveTo>
                    <a:pt x="5324425" y="2999216"/>
                  </a:moveTo>
                  <a:lnTo>
                    <a:pt x="5321278" y="2998268"/>
                  </a:lnTo>
                  <a:lnTo>
                    <a:pt x="5314602" y="2995420"/>
                  </a:lnTo>
                  <a:lnTo>
                    <a:pt x="5310984" y="2997427"/>
                  </a:lnTo>
                  <a:lnTo>
                    <a:pt x="5308421" y="3003436"/>
                  </a:lnTo>
                  <a:lnTo>
                    <a:pt x="5310095" y="3006913"/>
                  </a:lnTo>
                  <a:lnTo>
                    <a:pt x="5313100" y="3008195"/>
                  </a:lnTo>
                  <a:lnTo>
                    <a:pt x="5313242" y="3007861"/>
                  </a:lnTo>
                  <a:lnTo>
                    <a:pt x="5320252" y="3010851"/>
                  </a:lnTo>
                  <a:lnTo>
                    <a:pt x="5323871" y="3008843"/>
                  </a:lnTo>
                  <a:lnTo>
                    <a:pt x="5326434" y="3002834"/>
                  </a:lnTo>
                  <a:lnTo>
                    <a:pt x="5324425" y="2999216"/>
                  </a:lnTo>
                  <a:close/>
                </a:path>
                <a:path w="18531205" h="10759440">
                  <a:moveTo>
                    <a:pt x="11103396" y="5463150"/>
                  </a:moveTo>
                  <a:lnTo>
                    <a:pt x="11099252" y="5464538"/>
                  </a:lnTo>
                  <a:lnTo>
                    <a:pt x="11097443" y="5468502"/>
                  </a:lnTo>
                  <a:lnTo>
                    <a:pt x="11096214" y="5470739"/>
                  </a:lnTo>
                  <a:lnTo>
                    <a:pt x="11097744" y="5474549"/>
                  </a:lnTo>
                  <a:lnTo>
                    <a:pt x="11100607" y="5476165"/>
                  </a:lnTo>
                  <a:lnTo>
                    <a:pt x="11107617" y="5479155"/>
                  </a:lnTo>
                  <a:lnTo>
                    <a:pt x="11111284" y="5477958"/>
                  </a:lnTo>
                  <a:lnTo>
                    <a:pt x="11113094" y="5473994"/>
                  </a:lnTo>
                  <a:lnTo>
                    <a:pt x="11114324" y="5471758"/>
                  </a:lnTo>
                  <a:lnTo>
                    <a:pt x="11112793" y="5467948"/>
                  </a:lnTo>
                  <a:lnTo>
                    <a:pt x="11109931" y="5466332"/>
                  </a:lnTo>
                  <a:lnTo>
                    <a:pt x="11106258" y="5464765"/>
                  </a:lnTo>
                  <a:lnTo>
                    <a:pt x="11103396" y="5463150"/>
                  </a:lnTo>
                  <a:close/>
                </a:path>
                <a:path w="18531205" h="10759440">
                  <a:moveTo>
                    <a:pt x="5406538" y="3028719"/>
                  </a:moveTo>
                  <a:lnTo>
                    <a:pt x="5403391" y="3027771"/>
                  </a:lnTo>
                  <a:lnTo>
                    <a:pt x="5396714" y="3024923"/>
                  </a:lnTo>
                  <a:lnTo>
                    <a:pt x="5393095" y="3026930"/>
                  </a:lnTo>
                  <a:lnTo>
                    <a:pt x="5390532" y="3032939"/>
                  </a:lnTo>
                  <a:lnTo>
                    <a:pt x="5392206" y="3036415"/>
                  </a:lnTo>
                  <a:lnTo>
                    <a:pt x="5395211" y="3037697"/>
                  </a:lnTo>
                  <a:lnTo>
                    <a:pt x="5395353" y="3037363"/>
                  </a:lnTo>
                  <a:lnTo>
                    <a:pt x="5402363" y="3040353"/>
                  </a:lnTo>
                  <a:lnTo>
                    <a:pt x="5405982" y="3038345"/>
                  </a:lnTo>
                  <a:lnTo>
                    <a:pt x="5408546" y="3032336"/>
                  </a:lnTo>
                  <a:lnTo>
                    <a:pt x="5406538" y="3028719"/>
                  </a:lnTo>
                  <a:close/>
                </a:path>
                <a:path w="18531205" h="10759440">
                  <a:moveTo>
                    <a:pt x="11025748" y="5424109"/>
                  </a:moveTo>
                  <a:lnTo>
                    <a:pt x="11021604" y="5425499"/>
                  </a:lnTo>
                  <a:lnTo>
                    <a:pt x="11019796" y="5429462"/>
                  </a:lnTo>
                  <a:lnTo>
                    <a:pt x="11018565" y="5431698"/>
                  </a:lnTo>
                  <a:lnTo>
                    <a:pt x="11020097" y="5435509"/>
                  </a:lnTo>
                  <a:lnTo>
                    <a:pt x="11022959" y="5437124"/>
                  </a:lnTo>
                  <a:lnTo>
                    <a:pt x="11029969" y="5440115"/>
                  </a:lnTo>
                  <a:lnTo>
                    <a:pt x="11033636" y="5438916"/>
                  </a:lnTo>
                  <a:lnTo>
                    <a:pt x="11035445" y="5434954"/>
                  </a:lnTo>
                  <a:lnTo>
                    <a:pt x="11036676" y="5432716"/>
                  </a:lnTo>
                  <a:lnTo>
                    <a:pt x="11035143" y="5428907"/>
                  </a:lnTo>
                  <a:lnTo>
                    <a:pt x="11032282" y="5427291"/>
                  </a:lnTo>
                  <a:lnTo>
                    <a:pt x="11028610" y="5425725"/>
                  </a:lnTo>
                  <a:lnTo>
                    <a:pt x="11025748" y="5424109"/>
                  </a:lnTo>
                  <a:close/>
                </a:path>
                <a:path w="18531205" h="10759440">
                  <a:moveTo>
                    <a:pt x="1304753" y="1275481"/>
                  </a:moveTo>
                  <a:lnTo>
                    <a:pt x="1301085" y="1276679"/>
                  </a:lnTo>
                  <a:lnTo>
                    <a:pt x="1299136" y="1279398"/>
                  </a:lnTo>
                  <a:lnTo>
                    <a:pt x="1297044" y="1282452"/>
                  </a:lnTo>
                  <a:lnTo>
                    <a:pt x="1298242" y="1286119"/>
                  </a:lnTo>
                  <a:lnTo>
                    <a:pt x="1300962" y="1288068"/>
                  </a:lnTo>
                  <a:lnTo>
                    <a:pt x="1304349" y="1290302"/>
                  </a:lnTo>
                  <a:lnTo>
                    <a:pt x="1308021" y="1291869"/>
                  </a:lnTo>
                  <a:lnTo>
                    <a:pt x="1311546" y="1291005"/>
                  </a:lnTo>
                  <a:lnTo>
                    <a:pt x="1312651" y="1289109"/>
                  </a:lnTo>
                  <a:lnTo>
                    <a:pt x="1313019" y="1288477"/>
                  </a:lnTo>
                  <a:lnTo>
                    <a:pt x="1315111" y="1285424"/>
                  </a:lnTo>
                  <a:lnTo>
                    <a:pt x="1313913" y="1281756"/>
                  </a:lnTo>
                  <a:lnTo>
                    <a:pt x="1311193" y="1279807"/>
                  </a:lnTo>
                  <a:lnTo>
                    <a:pt x="1307806" y="1277573"/>
                  </a:lnTo>
                  <a:lnTo>
                    <a:pt x="1304753" y="1275481"/>
                  </a:lnTo>
                  <a:close/>
                </a:path>
                <a:path w="18531205" h="10759440">
                  <a:moveTo>
                    <a:pt x="5488650" y="3058220"/>
                  </a:moveTo>
                  <a:lnTo>
                    <a:pt x="5485503" y="3057272"/>
                  </a:lnTo>
                  <a:lnTo>
                    <a:pt x="5478827" y="3054424"/>
                  </a:lnTo>
                  <a:lnTo>
                    <a:pt x="5475207" y="3056432"/>
                  </a:lnTo>
                  <a:lnTo>
                    <a:pt x="5472644" y="3062441"/>
                  </a:lnTo>
                  <a:lnTo>
                    <a:pt x="5474319" y="3065917"/>
                  </a:lnTo>
                  <a:lnTo>
                    <a:pt x="5484333" y="3070189"/>
                  </a:lnTo>
                  <a:lnTo>
                    <a:pt x="5487952" y="3068182"/>
                  </a:lnTo>
                  <a:lnTo>
                    <a:pt x="5490658" y="3061839"/>
                  </a:lnTo>
                  <a:lnTo>
                    <a:pt x="5488650" y="3058220"/>
                  </a:lnTo>
                  <a:close/>
                </a:path>
                <a:path w="18531205" h="10759440">
                  <a:moveTo>
                    <a:pt x="10947004" y="5385784"/>
                  </a:moveTo>
                  <a:lnTo>
                    <a:pt x="10942861" y="5387174"/>
                  </a:lnTo>
                  <a:lnTo>
                    <a:pt x="10941052" y="5391138"/>
                  </a:lnTo>
                  <a:lnTo>
                    <a:pt x="10939822" y="5393374"/>
                  </a:lnTo>
                  <a:lnTo>
                    <a:pt x="10941352" y="5397185"/>
                  </a:lnTo>
                  <a:lnTo>
                    <a:pt x="10944215" y="5398800"/>
                  </a:lnTo>
                  <a:lnTo>
                    <a:pt x="10951558" y="5401933"/>
                  </a:lnTo>
                  <a:lnTo>
                    <a:pt x="10955226" y="5400735"/>
                  </a:lnTo>
                  <a:lnTo>
                    <a:pt x="10957035" y="5396772"/>
                  </a:lnTo>
                  <a:lnTo>
                    <a:pt x="10958266" y="5394534"/>
                  </a:lnTo>
                  <a:lnTo>
                    <a:pt x="10956734" y="5390724"/>
                  </a:lnTo>
                  <a:lnTo>
                    <a:pt x="10953873" y="5389109"/>
                  </a:lnTo>
                  <a:lnTo>
                    <a:pt x="10949867" y="5387400"/>
                  </a:lnTo>
                  <a:lnTo>
                    <a:pt x="10947004" y="5385784"/>
                  </a:lnTo>
                  <a:close/>
                </a:path>
                <a:path w="18531205" h="10759440">
                  <a:moveTo>
                    <a:pt x="10868118" y="5347794"/>
                  </a:moveTo>
                  <a:lnTo>
                    <a:pt x="10864309" y="5349327"/>
                  </a:lnTo>
                  <a:lnTo>
                    <a:pt x="10862669" y="5352967"/>
                  </a:lnTo>
                  <a:lnTo>
                    <a:pt x="10861412" y="5355193"/>
                  </a:lnTo>
                  <a:lnTo>
                    <a:pt x="10862800" y="5359336"/>
                  </a:lnTo>
                  <a:lnTo>
                    <a:pt x="10872816" y="5363608"/>
                  </a:lnTo>
                  <a:lnTo>
                    <a:pt x="10876483" y="5362411"/>
                  </a:lnTo>
                  <a:lnTo>
                    <a:pt x="10878124" y="5358770"/>
                  </a:lnTo>
                  <a:lnTo>
                    <a:pt x="10879380" y="5356543"/>
                  </a:lnTo>
                  <a:lnTo>
                    <a:pt x="10878324" y="5352542"/>
                  </a:lnTo>
                  <a:lnTo>
                    <a:pt x="10871315" y="5349552"/>
                  </a:lnTo>
                  <a:lnTo>
                    <a:pt x="10868118" y="5347794"/>
                  </a:lnTo>
                  <a:close/>
                </a:path>
                <a:path w="18531205" h="10759440">
                  <a:moveTo>
                    <a:pt x="5571095" y="3087866"/>
                  </a:moveTo>
                  <a:lnTo>
                    <a:pt x="5567949" y="3086918"/>
                  </a:lnTo>
                  <a:lnTo>
                    <a:pt x="5561272" y="3084070"/>
                  </a:lnTo>
                  <a:lnTo>
                    <a:pt x="5557653" y="3086077"/>
                  </a:lnTo>
                  <a:lnTo>
                    <a:pt x="5555090" y="3092086"/>
                  </a:lnTo>
                  <a:lnTo>
                    <a:pt x="5556765" y="3095562"/>
                  </a:lnTo>
                  <a:lnTo>
                    <a:pt x="5566779" y="3099833"/>
                  </a:lnTo>
                  <a:lnTo>
                    <a:pt x="5570398" y="3097827"/>
                  </a:lnTo>
                  <a:lnTo>
                    <a:pt x="5573103" y="3091484"/>
                  </a:lnTo>
                  <a:lnTo>
                    <a:pt x="5571095" y="3087866"/>
                  </a:lnTo>
                  <a:close/>
                </a:path>
                <a:path w="18531205" h="10759440">
                  <a:moveTo>
                    <a:pt x="10798772" y="5314268"/>
                  </a:moveTo>
                  <a:lnTo>
                    <a:pt x="10789090" y="5310138"/>
                  </a:lnTo>
                  <a:lnTo>
                    <a:pt x="10785281" y="5311669"/>
                  </a:lnTo>
                  <a:lnTo>
                    <a:pt x="10783820" y="5314992"/>
                  </a:lnTo>
                  <a:lnTo>
                    <a:pt x="10782384" y="5317536"/>
                  </a:lnTo>
                  <a:lnTo>
                    <a:pt x="10783773" y="5321680"/>
                  </a:lnTo>
                  <a:lnTo>
                    <a:pt x="10790449" y="5324528"/>
                  </a:lnTo>
                  <a:lnTo>
                    <a:pt x="10790591" y="5324194"/>
                  </a:lnTo>
                  <a:lnTo>
                    <a:pt x="10793595" y="5325475"/>
                  </a:lnTo>
                  <a:lnTo>
                    <a:pt x="10797263" y="5324277"/>
                  </a:lnTo>
                  <a:lnTo>
                    <a:pt x="10798724" y="5320956"/>
                  </a:lnTo>
                  <a:lnTo>
                    <a:pt x="10800160" y="5318412"/>
                  </a:lnTo>
                  <a:lnTo>
                    <a:pt x="10798772" y="5314268"/>
                  </a:lnTo>
                  <a:close/>
                </a:path>
                <a:path w="18531205" h="10759440">
                  <a:moveTo>
                    <a:pt x="5653542" y="3117510"/>
                  </a:moveTo>
                  <a:lnTo>
                    <a:pt x="5650061" y="3116420"/>
                  </a:lnTo>
                  <a:lnTo>
                    <a:pt x="5643384" y="3113571"/>
                  </a:lnTo>
                  <a:lnTo>
                    <a:pt x="5639765" y="3115580"/>
                  </a:lnTo>
                  <a:lnTo>
                    <a:pt x="5637202" y="3121587"/>
                  </a:lnTo>
                  <a:lnTo>
                    <a:pt x="5638877" y="3125064"/>
                  </a:lnTo>
                  <a:lnTo>
                    <a:pt x="5648891" y="3129336"/>
                  </a:lnTo>
                  <a:lnTo>
                    <a:pt x="5652510" y="3127328"/>
                  </a:lnTo>
                  <a:lnTo>
                    <a:pt x="5655215" y="3120986"/>
                  </a:lnTo>
                  <a:lnTo>
                    <a:pt x="5653542" y="3117510"/>
                  </a:lnTo>
                  <a:close/>
                </a:path>
                <a:path w="18531205" h="10759440">
                  <a:moveTo>
                    <a:pt x="10720077" y="5276753"/>
                  </a:moveTo>
                  <a:lnTo>
                    <a:pt x="10710062" y="5272481"/>
                  </a:lnTo>
                  <a:lnTo>
                    <a:pt x="10706252" y="5274013"/>
                  </a:lnTo>
                  <a:lnTo>
                    <a:pt x="10703689" y="5280022"/>
                  </a:lnTo>
                  <a:lnTo>
                    <a:pt x="10704744" y="5284022"/>
                  </a:lnTo>
                  <a:lnTo>
                    <a:pt x="10715093" y="5288437"/>
                  </a:lnTo>
                  <a:lnTo>
                    <a:pt x="10718902" y="5286906"/>
                  </a:lnTo>
                  <a:lnTo>
                    <a:pt x="10721466" y="5280897"/>
                  </a:lnTo>
                  <a:lnTo>
                    <a:pt x="10720077" y="5276753"/>
                  </a:lnTo>
                  <a:close/>
                </a:path>
                <a:path w="18531205" h="10759440">
                  <a:moveTo>
                    <a:pt x="1231950" y="1227855"/>
                  </a:moveTo>
                  <a:lnTo>
                    <a:pt x="1227950" y="1228909"/>
                  </a:lnTo>
                  <a:lnTo>
                    <a:pt x="1224267" y="1234047"/>
                  </a:lnTo>
                  <a:lnTo>
                    <a:pt x="1224051" y="1234348"/>
                  </a:lnTo>
                  <a:lnTo>
                    <a:pt x="1225106" y="1238350"/>
                  </a:lnTo>
                  <a:lnTo>
                    <a:pt x="1227826" y="1240298"/>
                  </a:lnTo>
                  <a:lnTo>
                    <a:pt x="1231213" y="1242533"/>
                  </a:lnTo>
                  <a:lnTo>
                    <a:pt x="1234885" y="1244099"/>
                  </a:lnTo>
                  <a:lnTo>
                    <a:pt x="1238076" y="1243094"/>
                  </a:lnTo>
                  <a:lnTo>
                    <a:pt x="1239658" y="1241006"/>
                  </a:lnTo>
                  <a:lnTo>
                    <a:pt x="1241832" y="1237988"/>
                  </a:lnTo>
                  <a:lnTo>
                    <a:pt x="1240777" y="1233986"/>
                  </a:lnTo>
                  <a:lnTo>
                    <a:pt x="1238058" y="1232037"/>
                  </a:lnTo>
                  <a:lnTo>
                    <a:pt x="1234670" y="1229804"/>
                  </a:lnTo>
                  <a:lnTo>
                    <a:pt x="1231950" y="1227855"/>
                  </a:lnTo>
                  <a:close/>
                </a:path>
                <a:path w="18531205" h="10759440">
                  <a:moveTo>
                    <a:pt x="10641239" y="5239573"/>
                  </a:moveTo>
                  <a:lnTo>
                    <a:pt x="10630891" y="5235159"/>
                  </a:lnTo>
                  <a:lnTo>
                    <a:pt x="10627224" y="5236356"/>
                  </a:lnTo>
                  <a:lnTo>
                    <a:pt x="10624519" y="5242699"/>
                  </a:lnTo>
                  <a:lnTo>
                    <a:pt x="10625573" y="5246700"/>
                  </a:lnTo>
                  <a:lnTo>
                    <a:pt x="10636255" y="5251257"/>
                  </a:lnTo>
                  <a:lnTo>
                    <a:pt x="10640065" y="5249726"/>
                  </a:lnTo>
                  <a:lnTo>
                    <a:pt x="10642629" y="5243716"/>
                  </a:lnTo>
                  <a:lnTo>
                    <a:pt x="10641239" y="5239573"/>
                  </a:lnTo>
                  <a:close/>
                </a:path>
                <a:path w="18531205" h="10759440">
                  <a:moveTo>
                    <a:pt x="5735320" y="3146870"/>
                  </a:moveTo>
                  <a:lnTo>
                    <a:pt x="5732173" y="3145922"/>
                  </a:lnTo>
                  <a:lnTo>
                    <a:pt x="5725497" y="3143074"/>
                  </a:lnTo>
                  <a:lnTo>
                    <a:pt x="5721878" y="3145081"/>
                  </a:lnTo>
                  <a:lnTo>
                    <a:pt x="5719315" y="3151090"/>
                  </a:lnTo>
                  <a:lnTo>
                    <a:pt x="5720988" y="3154566"/>
                  </a:lnTo>
                  <a:lnTo>
                    <a:pt x="5731003" y="3158838"/>
                  </a:lnTo>
                  <a:lnTo>
                    <a:pt x="5734622" y="3156830"/>
                  </a:lnTo>
                  <a:lnTo>
                    <a:pt x="5737327" y="3150487"/>
                  </a:lnTo>
                  <a:lnTo>
                    <a:pt x="5735320" y="3146870"/>
                  </a:lnTo>
                  <a:close/>
                </a:path>
                <a:path w="18531205" h="10759440">
                  <a:moveTo>
                    <a:pt x="10562117" y="5203061"/>
                  </a:moveTo>
                  <a:lnTo>
                    <a:pt x="10551435" y="5198504"/>
                  </a:lnTo>
                  <a:lnTo>
                    <a:pt x="10547769" y="5199702"/>
                  </a:lnTo>
                  <a:lnTo>
                    <a:pt x="10545063" y="5206044"/>
                  </a:lnTo>
                  <a:lnTo>
                    <a:pt x="10546119" y="5210045"/>
                  </a:lnTo>
                  <a:lnTo>
                    <a:pt x="10556800" y="5214601"/>
                  </a:lnTo>
                  <a:lnTo>
                    <a:pt x="10560610" y="5213071"/>
                  </a:lnTo>
                  <a:lnTo>
                    <a:pt x="10563173" y="5207062"/>
                  </a:lnTo>
                  <a:lnTo>
                    <a:pt x="10562117" y="5203061"/>
                  </a:lnTo>
                  <a:close/>
                </a:path>
                <a:path w="18531205" h="10759440">
                  <a:moveTo>
                    <a:pt x="5817289" y="3176706"/>
                  </a:moveTo>
                  <a:lnTo>
                    <a:pt x="5814142" y="3175758"/>
                  </a:lnTo>
                  <a:lnTo>
                    <a:pt x="5807466" y="3172911"/>
                  </a:lnTo>
                  <a:lnTo>
                    <a:pt x="5803848" y="3174918"/>
                  </a:lnTo>
                  <a:lnTo>
                    <a:pt x="5801284" y="3180927"/>
                  </a:lnTo>
                  <a:lnTo>
                    <a:pt x="5802957" y="3184403"/>
                  </a:lnTo>
                  <a:lnTo>
                    <a:pt x="5812973" y="3188675"/>
                  </a:lnTo>
                  <a:lnTo>
                    <a:pt x="5816449" y="3187000"/>
                  </a:lnTo>
                  <a:lnTo>
                    <a:pt x="5819296" y="3180325"/>
                  </a:lnTo>
                  <a:lnTo>
                    <a:pt x="5817289" y="3176706"/>
                  </a:lnTo>
                  <a:close/>
                </a:path>
                <a:path w="18531205" h="10759440">
                  <a:moveTo>
                    <a:pt x="10482472" y="5165930"/>
                  </a:moveTo>
                  <a:lnTo>
                    <a:pt x="10472122" y="5161515"/>
                  </a:lnTo>
                  <a:lnTo>
                    <a:pt x="10468313" y="5163046"/>
                  </a:lnTo>
                  <a:lnTo>
                    <a:pt x="10465750" y="5169055"/>
                  </a:lnTo>
                  <a:lnTo>
                    <a:pt x="10466805" y="5173057"/>
                  </a:lnTo>
                  <a:lnTo>
                    <a:pt x="10477154" y="5177471"/>
                  </a:lnTo>
                  <a:lnTo>
                    <a:pt x="10480963" y="5175939"/>
                  </a:lnTo>
                  <a:lnTo>
                    <a:pt x="10483526" y="5169930"/>
                  </a:lnTo>
                  <a:lnTo>
                    <a:pt x="10482472" y="5165930"/>
                  </a:lnTo>
                  <a:close/>
                </a:path>
                <a:path w="18531205" h="10759440">
                  <a:moveTo>
                    <a:pt x="10403015" y="5129274"/>
                  </a:moveTo>
                  <a:lnTo>
                    <a:pt x="10392668" y="5124860"/>
                  </a:lnTo>
                  <a:lnTo>
                    <a:pt x="10389000" y="5126058"/>
                  </a:lnTo>
                  <a:lnTo>
                    <a:pt x="10386153" y="5132735"/>
                  </a:lnTo>
                  <a:lnTo>
                    <a:pt x="10387683" y="5136543"/>
                  </a:lnTo>
                  <a:lnTo>
                    <a:pt x="10397698" y="5140816"/>
                  </a:lnTo>
                  <a:lnTo>
                    <a:pt x="10401507" y="5139285"/>
                  </a:lnTo>
                  <a:lnTo>
                    <a:pt x="10404213" y="5132942"/>
                  </a:lnTo>
                  <a:lnTo>
                    <a:pt x="10403015" y="5129274"/>
                  </a:lnTo>
                  <a:close/>
                </a:path>
                <a:path w="18531205" h="10759440">
                  <a:moveTo>
                    <a:pt x="5899259" y="3206541"/>
                  </a:moveTo>
                  <a:lnTo>
                    <a:pt x="5896112" y="3205594"/>
                  </a:lnTo>
                  <a:lnTo>
                    <a:pt x="5889436" y="3202746"/>
                  </a:lnTo>
                  <a:lnTo>
                    <a:pt x="5885817" y="3204754"/>
                  </a:lnTo>
                  <a:lnTo>
                    <a:pt x="5883254" y="3210763"/>
                  </a:lnTo>
                  <a:lnTo>
                    <a:pt x="5884929" y="3214239"/>
                  </a:lnTo>
                  <a:lnTo>
                    <a:pt x="5894943" y="3218510"/>
                  </a:lnTo>
                  <a:lnTo>
                    <a:pt x="5898561" y="3216503"/>
                  </a:lnTo>
                  <a:lnTo>
                    <a:pt x="5901267" y="3210160"/>
                  </a:lnTo>
                  <a:lnTo>
                    <a:pt x="5899259" y="3206541"/>
                  </a:lnTo>
                  <a:close/>
                </a:path>
                <a:path w="18531205" h="10759440">
                  <a:moveTo>
                    <a:pt x="10323417" y="5092952"/>
                  </a:moveTo>
                  <a:lnTo>
                    <a:pt x="10313070" y="5088538"/>
                  </a:lnTo>
                  <a:lnTo>
                    <a:pt x="10309401" y="5089735"/>
                  </a:lnTo>
                  <a:lnTo>
                    <a:pt x="10306553" y="5096412"/>
                  </a:lnTo>
                  <a:lnTo>
                    <a:pt x="10307751" y="5100080"/>
                  </a:lnTo>
                  <a:lnTo>
                    <a:pt x="10318099" y="5104495"/>
                  </a:lnTo>
                  <a:lnTo>
                    <a:pt x="10321910" y="5102963"/>
                  </a:lnTo>
                  <a:lnTo>
                    <a:pt x="10324615" y="5096620"/>
                  </a:lnTo>
                  <a:lnTo>
                    <a:pt x="10323417" y="5092952"/>
                  </a:lnTo>
                  <a:close/>
                </a:path>
                <a:path w="18531205" h="10759440">
                  <a:moveTo>
                    <a:pt x="10243486" y="5056489"/>
                  </a:moveTo>
                  <a:lnTo>
                    <a:pt x="10233471" y="5052217"/>
                  </a:lnTo>
                  <a:lnTo>
                    <a:pt x="10229662" y="5053748"/>
                  </a:lnTo>
                  <a:lnTo>
                    <a:pt x="10226956" y="5060091"/>
                  </a:lnTo>
                  <a:lnTo>
                    <a:pt x="10228153" y="5063759"/>
                  </a:lnTo>
                  <a:lnTo>
                    <a:pt x="10238169" y="5068031"/>
                  </a:lnTo>
                  <a:lnTo>
                    <a:pt x="10241978" y="5066499"/>
                  </a:lnTo>
                  <a:lnTo>
                    <a:pt x="10244684" y="5060156"/>
                  </a:lnTo>
                  <a:lnTo>
                    <a:pt x="10243486" y="5056489"/>
                  </a:lnTo>
                  <a:close/>
                </a:path>
                <a:path w="18531205" h="10759440">
                  <a:moveTo>
                    <a:pt x="1159576" y="1179225"/>
                  </a:moveTo>
                  <a:lnTo>
                    <a:pt x="1155717" y="1179947"/>
                  </a:lnTo>
                  <a:lnTo>
                    <a:pt x="1152035" y="1185084"/>
                  </a:lnTo>
                  <a:lnTo>
                    <a:pt x="1151818" y="1185386"/>
                  </a:lnTo>
                  <a:lnTo>
                    <a:pt x="1152539" y="1189244"/>
                  </a:lnTo>
                  <a:lnTo>
                    <a:pt x="1155259" y="1191194"/>
                  </a:lnTo>
                  <a:lnTo>
                    <a:pt x="1158646" y="1193428"/>
                  </a:lnTo>
                  <a:lnTo>
                    <a:pt x="1162652" y="1195137"/>
                  </a:lnTo>
                  <a:lnTo>
                    <a:pt x="1165843" y="1194132"/>
                  </a:lnTo>
                  <a:lnTo>
                    <a:pt x="1167424" y="1192044"/>
                  </a:lnTo>
                  <a:lnTo>
                    <a:pt x="1167650" y="1191745"/>
                  </a:lnTo>
                  <a:lnTo>
                    <a:pt x="1169266" y="1188883"/>
                  </a:lnTo>
                  <a:lnTo>
                    <a:pt x="1168544" y="1185024"/>
                  </a:lnTo>
                  <a:lnTo>
                    <a:pt x="1165825" y="1183075"/>
                  </a:lnTo>
                  <a:lnTo>
                    <a:pt x="1162438" y="1180841"/>
                  </a:lnTo>
                  <a:lnTo>
                    <a:pt x="1159576" y="1179225"/>
                  </a:lnTo>
                  <a:close/>
                </a:path>
                <a:path w="18531205" h="10759440">
                  <a:moveTo>
                    <a:pt x="5981420" y="3236854"/>
                  </a:moveTo>
                  <a:lnTo>
                    <a:pt x="5971739" y="3232725"/>
                  </a:lnTo>
                  <a:lnTo>
                    <a:pt x="5968121" y="3234732"/>
                  </a:lnTo>
                  <a:lnTo>
                    <a:pt x="5965557" y="3240742"/>
                  </a:lnTo>
                  <a:lnTo>
                    <a:pt x="5967232" y="3244217"/>
                  </a:lnTo>
                  <a:lnTo>
                    <a:pt x="5977247" y="3248489"/>
                  </a:lnTo>
                  <a:lnTo>
                    <a:pt x="5980722" y="3246816"/>
                  </a:lnTo>
                  <a:lnTo>
                    <a:pt x="5983570" y="3240139"/>
                  </a:lnTo>
                  <a:lnTo>
                    <a:pt x="5981420" y="3236854"/>
                  </a:lnTo>
                  <a:close/>
                </a:path>
                <a:path w="18531205" h="10759440">
                  <a:moveTo>
                    <a:pt x="10163889" y="5020168"/>
                  </a:moveTo>
                  <a:lnTo>
                    <a:pt x="10153873" y="5015895"/>
                  </a:lnTo>
                  <a:lnTo>
                    <a:pt x="10150064" y="5017428"/>
                  </a:lnTo>
                  <a:lnTo>
                    <a:pt x="10147358" y="5023771"/>
                  </a:lnTo>
                  <a:lnTo>
                    <a:pt x="10148555" y="5027437"/>
                  </a:lnTo>
                  <a:lnTo>
                    <a:pt x="10158571" y="5031709"/>
                  </a:lnTo>
                  <a:lnTo>
                    <a:pt x="10162380" y="5030178"/>
                  </a:lnTo>
                  <a:lnTo>
                    <a:pt x="10165085" y="5023835"/>
                  </a:lnTo>
                  <a:lnTo>
                    <a:pt x="10163889" y="5020168"/>
                  </a:lnTo>
                  <a:close/>
                </a:path>
                <a:path w="18531205" h="10759440">
                  <a:moveTo>
                    <a:pt x="10084482" y="4984324"/>
                  </a:moveTo>
                  <a:lnTo>
                    <a:pt x="10074466" y="4980051"/>
                  </a:lnTo>
                  <a:lnTo>
                    <a:pt x="10070656" y="4981582"/>
                  </a:lnTo>
                  <a:lnTo>
                    <a:pt x="10067951" y="4987925"/>
                  </a:lnTo>
                  <a:lnTo>
                    <a:pt x="10069148" y="4991593"/>
                  </a:lnTo>
                  <a:lnTo>
                    <a:pt x="10079498" y="4996008"/>
                  </a:lnTo>
                  <a:lnTo>
                    <a:pt x="10083307" y="4994475"/>
                  </a:lnTo>
                  <a:lnTo>
                    <a:pt x="10086013" y="4988133"/>
                  </a:lnTo>
                  <a:lnTo>
                    <a:pt x="10084482" y="4984324"/>
                  </a:lnTo>
                  <a:close/>
                </a:path>
                <a:path w="18531205" h="10759440">
                  <a:moveTo>
                    <a:pt x="10004216" y="4947717"/>
                  </a:moveTo>
                  <a:lnTo>
                    <a:pt x="9994535" y="4943587"/>
                  </a:lnTo>
                  <a:lnTo>
                    <a:pt x="9990725" y="4945119"/>
                  </a:lnTo>
                  <a:lnTo>
                    <a:pt x="9988020" y="4951461"/>
                  </a:lnTo>
                  <a:lnTo>
                    <a:pt x="9989217" y="4955129"/>
                  </a:lnTo>
                  <a:lnTo>
                    <a:pt x="9999232" y="4959401"/>
                  </a:lnTo>
                  <a:lnTo>
                    <a:pt x="10003042" y="4957869"/>
                  </a:lnTo>
                  <a:lnTo>
                    <a:pt x="10005747" y="4951527"/>
                  </a:lnTo>
                  <a:lnTo>
                    <a:pt x="10004216" y="4947717"/>
                  </a:lnTo>
                  <a:close/>
                </a:path>
                <a:path w="18531205" h="10759440">
                  <a:moveTo>
                    <a:pt x="6063724" y="3266833"/>
                  </a:moveTo>
                  <a:lnTo>
                    <a:pt x="6060244" y="3265743"/>
                  </a:lnTo>
                  <a:lnTo>
                    <a:pt x="6053566" y="3262895"/>
                  </a:lnTo>
                  <a:lnTo>
                    <a:pt x="6049948" y="3264903"/>
                  </a:lnTo>
                  <a:lnTo>
                    <a:pt x="6047385" y="3270911"/>
                  </a:lnTo>
                  <a:lnTo>
                    <a:pt x="6049059" y="3274387"/>
                  </a:lnTo>
                  <a:lnTo>
                    <a:pt x="6059074" y="3278660"/>
                  </a:lnTo>
                  <a:lnTo>
                    <a:pt x="6062692" y="3276651"/>
                  </a:lnTo>
                  <a:lnTo>
                    <a:pt x="6065397" y="3270310"/>
                  </a:lnTo>
                  <a:lnTo>
                    <a:pt x="6063724" y="3266833"/>
                  </a:lnTo>
                  <a:close/>
                </a:path>
                <a:path w="18531205" h="10759440">
                  <a:moveTo>
                    <a:pt x="9924810" y="4911872"/>
                  </a:moveTo>
                  <a:lnTo>
                    <a:pt x="9914796" y="4907600"/>
                  </a:lnTo>
                  <a:lnTo>
                    <a:pt x="9910985" y="4909132"/>
                  </a:lnTo>
                  <a:lnTo>
                    <a:pt x="9908281" y="4915475"/>
                  </a:lnTo>
                  <a:lnTo>
                    <a:pt x="9909812" y="4919284"/>
                  </a:lnTo>
                  <a:lnTo>
                    <a:pt x="9919492" y="4923413"/>
                  </a:lnTo>
                  <a:lnTo>
                    <a:pt x="9923302" y="4921883"/>
                  </a:lnTo>
                  <a:lnTo>
                    <a:pt x="9926008" y="4915540"/>
                  </a:lnTo>
                  <a:lnTo>
                    <a:pt x="9924810" y="4911872"/>
                  </a:lnTo>
                  <a:close/>
                </a:path>
                <a:path w="18531205" h="10759440">
                  <a:moveTo>
                    <a:pt x="9845404" y="4876026"/>
                  </a:moveTo>
                  <a:lnTo>
                    <a:pt x="9835388" y="4871754"/>
                  </a:lnTo>
                  <a:lnTo>
                    <a:pt x="9831579" y="4873286"/>
                  </a:lnTo>
                  <a:lnTo>
                    <a:pt x="9828873" y="4879629"/>
                  </a:lnTo>
                  <a:lnTo>
                    <a:pt x="9830070" y="4883296"/>
                  </a:lnTo>
                  <a:lnTo>
                    <a:pt x="9840420" y="4887710"/>
                  </a:lnTo>
                  <a:lnTo>
                    <a:pt x="9844229" y="4886179"/>
                  </a:lnTo>
                  <a:lnTo>
                    <a:pt x="9846934" y="4879837"/>
                  </a:lnTo>
                  <a:lnTo>
                    <a:pt x="9845404" y="4876026"/>
                  </a:lnTo>
                  <a:close/>
                </a:path>
                <a:path w="18531205" h="10759440">
                  <a:moveTo>
                    <a:pt x="6145693" y="3296670"/>
                  </a:moveTo>
                  <a:lnTo>
                    <a:pt x="6142213" y="3295578"/>
                  </a:lnTo>
                  <a:lnTo>
                    <a:pt x="6135536" y="3292730"/>
                  </a:lnTo>
                  <a:lnTo>
                    <a:pt x="6131917" y="3294738"/>
                  </a:lnTo>
                  <a:lnTo>
                    <a:pt x="6129354" y="3300747"/>
                  </a:lnTo>
                  <a:lnTo>
                    <a:pt x="6131028" y="3304224"/>
                  </a:lnTo>
                  <a:lnTo>
                    <a:pt x="6141043" y="3308496"/>
                  </a:lnTo>
                  <a:lnTo>
                    <a:pt x="6144662" y="3306488"/>
                  </a:lnTo>
                  <a:lnTo>
                    <a:pt x="6147367" y="3300145"/>
                  </a:lnTo>
                  <a:lnTo>
                    <a:pt x="6145693" y="3296670"/>
                  </a:lnTo>
                  <a:close/>
                </a:path>
                <a:path w="18531205" h="10759440">
                  <a:moveTo>
                    <a:pt x="9765996" y="4840182"/>
                  </a:moveTo>
                  <a:lnTo>
                    <a:pt x="9755647" y="4835767"/>
                  </a:lnTo>
                  <a:lnTo>
                    <a:pt x="9751981" y="4836965"/>
                  </a:lnTo>
                  <a:lnTo>
                    <a:pt x="9749133" y="4843641"/>
                  </a:lnTo>
                  <a:lnTo>
                    <a:pt x="9750330" y="4847309"/>
                  </a:lnTo>
                  <a:lnTo>
                    <a:pt x="9761012" y="4851866"/>
                  </a:lnTo>
                  <a:lnTo>
                    <a:pt x="9764822" y="4850334"/>
                  </a:lnTo>
                  <a:lnTo>
                    <a:pt x="9767528" y="4843991"/>
                  </a:lnTo>
                  <a:lnTo>
                    <a:pt x="9765996" y="4840182"/>
                  </a:lnTo>
                  <a:close/>
                </a:path>
                <a:path w="18531205" h="10759440">
                  <a:moveTo>
                    <a:pt x="9686257" y="4804194"/>
                  </a:moveTo>
                  <a:lnTo>
                    <a:pt x="9675907" y="4799780"/>
                  </a:lnTo>
                  <a:lnTo>
                    <a:pt x="9672098" y="4801312"/>
                  </a:lnTo>
                  <a:lnTo>
                    <a:pt x="9669392" y="4807655"/>
                  </a:lnTo>
                  <a:lnTo>
                    <a:pt x="9670591" y="4811322"/>
                  </a:lnTo>
                  <a:lnTo>
                    <a:pt x="9680939" y="4815736"/>
                  </a:lnTo>
                  <a:lnTo>
                    <a:pt x="9684748" y="4814205"/>
                  </a:lnTo>
                  <a:lnTo>
                    <a:pt x="9687454" y="4807862"/>
                  </a:lnTo>
                  <a:lnTo>
                    <a:pt x="9686257" y="4804194"/>
                  </a:lnTo>
                  <a:close/>
                </a:path>
                <a:path w="18531205" h="10759440">
                  <a:moveTo>
                    <a:pt x="6227712" y="3327315"/>
                  </a:moveTo>
                  <a:lnTo>
                    <a:pt x="6217697" y="3323043"/>
                  </a:lnTo>
                  <a:lnTo>
                    <a:pt x="6214078" y="3325051"/>
                  </a:lnTo>
                  <a:lnTo>
                    <a:pt x="6211515" y="3331060"/>
                  </a:lnTo>
                  <a:lnTo>
                    <a:pt x="6213189" y="3334535"/>
                  </a:lnTo>
                  <a:lnTo>
                    <a:pt x="6223204" y="3338807"/>
                  </a:lnTo>
                  <a:lnTo>
                    <a:pt x="6226823" y="3336800"/>
                  </a:lnTo>
                  <a:lnTo>
                    <a:pt x="6229528" y="3330458"/>
                  </a:lnTo>
                  <a:lnTo>
                    <a:pt x="6227712" y="3327315"/>
                  </a:lnTo>
                  <a:close/>
                </a:path>
                <a:path w="18531205" h="10759440">
                  <a:moveTo>
                    <a:pt x="9606850" y="4768350"/>
                  </a:moveTo>
                  <a:lnTo>
                    <a:pt x="9596500" y="4763935"/>
                  </a:lnTo>
                  <a:lnTo>
                    <a:pt x="9592692" y="4765467"/>
                  </a:lnTo>
                  <a:lnTo>
                    <a:pt x="9589986" y="4771809"/>
                  </a:lnTo>
                  <a:lnTo>
                    <a:pt x="9591183" y="4775476"/>
                  </a:lnTo>
                  <a:lnTo>
                    <a:pt x="9601533" y="4779891"/>
                  </a:lnTo>
                  <a:lnTo>
                    <a:pt x="9605342" y="4778360"/>
                  </a:lnTo>
                  <a:lnTo>
                    <a:pt x="9608047" y="4772017"/>
                  </a:lnTo>
                  <a:lnTo>
                    <a:pt x="9606850" y="4768350"/>
                  </a:lnTo>
                  <a:close/>
                </a:path>
                <a:path w="18531205" h="10759440">
                  <a:moveTo>
                    <a:pt x="9527109" y="4732362"/>
                  </a:moveTo>
                  <a:lnTo>
                    <a:pt x="9516760" y="4727948"/>
                  </a:lnTo>
                  <a:lnTo>
                    <a:pt x="9513094" y="4729145"/>
                  </a:lnTo>
                  <a:lnTo>
                    <a:pt x="9510246" y="4735822"/>
                  </a:lnTo>
                  <a:lnTo>
                    <a:pt x="9511444" y="4739490"/>
                  </a:lnTo>
                  <a:lnTo>
                    <a:pt x="9522125" y="4744046"/>
                  </a:lnTo>
                  <a:lnTo>
                    <a:pt x="9525935" y="4742514"/>
                  </a:lnTo>
                  <a:lnTo>
                    <a:pt x="9528641" y="4736171"/>
                  </a:lnTo>
                  <a:lnTo>
                    <a:pt x="9527109" y="4732362"/>
                  </a:lnTo>
                  <a:close/>
                </a:path>
                <a:path w="18531205" h="10759440">
                  <a:moveTo>
                    <a:pt x="9447370" y="4696375"/>
                  </a:moveTo>
                  <a:lnTo>
                    <a:pt x="9437021" y="4691960"/>
                  </a:lnTo>
                  <a:lnTo>
                    <a:pt x="9433211" y="4693492"/>
                  </a:lnTo>
                  <a:lnTo>
                    <a:pt x="9430506" y="4699834"/>
                  </a:lnTo>
                  <a:lnTo>
                    <a:pt x="9432037" y="4703644"/>
                  </a:lnTo>
                  <a:lnTo>
                    <a:pt x="9442052" y="4707916"/>
                  </a:lnTo>
                  <a:lnTo>
                    <a:pt x="9445861" y="4706384"/>
                  </a:lnTo>
                  <a:lnTo>
                    <a:pt x="9448566" y="4700042"/>
                  </a:lnTo>
                  <a:lnTo>
                    <a:pt x="9447370" y="4696375"/>
                  </a:lnTo>
                  <a:close/>
                </a:path>
                <a:path w="18531205" h="10759440">
                  <a:moveTo>
                    <a:pt x="1087436" y="1129119"/>
                  </a:moveTo>
                  <a:lnTo>
                    <a:pt x="1083577" y="1129841"/>
                  </a:lnTo>
                  <a:lnTo>
                    <a:pt x="1079678" y="1135280"/>
                  </a:lnTo>
                  <a:lnTo>
                    <a:pt x="1080400" y="1139139"/>
                  </a:lnTo>
                  <a:lnTo>
                    <a:pt x="1083120" y="1141088"/>
                  </a:lnTo>
                  <a:lnTo>
                    <a:pt x="1086507" y="1143322"/>
                  </a:lnTo>
                  <a:lnTo>
                    <a:pt x="1087842" y="1143892"/>
                  </a:lnTo>
                  <a:lnTo>
                    <a:pt x="1087366" y="1144083"/>
                  </a:lnTo>
                  <a:lnTo>
                    <a:pt x="1090037" y="1145222"/>
                  </a:lnTo>
                  <a:lnTo>
                    <a:pt x="1093228" y="1144216"/>
                  </a:lnTo>
                  <a:lnTo>
                    <a:pt x="1095034" y="1141831"/>
                  </a:lnTo>
                  <a:lnTo>
                    <a:pt x="1096984" y="1139110"/>
                  </a:lnTo>
                  <a:lnTo>
                    <a:pt x="1096263" y="1135252"/>
                  </a:lnTo>
                  <a:lnTo>
                    <a:pt x="1093543" y="1133303"/>
                  </a:lnTo>
                  <a:lnTo>
                    <a:pt x="1090156" y="1131069"/>
                  </a:lnTo>
                  <a:lnTo>
                    <a:pt x="1087436" y="1129119"/>
                  </a:lnTo>
                  <a:close/>
                </a:path>
                <a:path w="18531205" h="10759440">
                  <a:moveTo>
                    <a:pt x="6309397" y="3357819"/>
                  </a:moveTo>
                  <a:lnTo>
                    <a:pt x="6299382" y="3353547"/>
                  </a:lnTo>
                  <a:lnTo>
                    <a:pt x="6295763" y="3355554"/>
                  </a:lnTo>
                  <a:lnTo>
                    <a:pt x="6293200" y="3361563"/>
                  </a:lnTo>
                  <a:lnTo>
                    <a:pt x="6294874" y="3365040"/>
                  </a:lnTo>
                  <a:lnTo>
                    <a:pt x="6304889" y="3369311"/>
                  </a:lnTo>
                  <a:lnTo>
                    <a:pt x="6308365" y="3367637"/>
                  </a:lnTo>
                  <a:lnTo>
                    <a:pt x="6311213" y="3360962"/>
                  </a:lnTo>
                  <a:lnTo>
                    <a:pt x="6309397" y="3357819"/>
                  </a:lnTo>
                  <a:close/>
                </a:path>
                <a:path w="18531205" h="10759440">
                  <a:moveTo>
                    <a:pt x="9367296" y="4660245"/>
                  </a:moveTo>
                  <a:lnTo>
                    <a:pt x="9357281" y="4655973"/>
                  </a:lnTo>
                  <a:lnTo>
                    <a:pt x="9353471" y="4657504"/>
                  </a:lnTo>
                  <a:lnTo>
                    <a:pt x="9350766" y="4663848"/>
                  </a:lnTo>
                  <a:lnTo>
                    <a:pt x="9351963" y="4667514"/>
                  </a:lnTo>
                  <a:lnTo>
                    <a:pt x="9362312" y="4671928"/>
                  </a:lnTo>
                  <a:lnTo>
                    <a:pt x="9366121" y="4670397"/>
                  </a:lnTo>
                  <a:lnTo>
                    <a:pt x="9368826" y="4664055"/>
                  </a:lnTo>
                  <a:lnTo>
                    <a:pt x="9367296" y="4660245"/>
                  </a:lnTo>
                  <a:close/>
                </a:path>
                <a:path w="18531205" h="10759440">
                  <a:moveTo>
                    <a:pt x="9287555" y="4624257"/>
                  </a:moveTo>
                  <a:lnTo>
                    <a:pt x="9277207" y="4619842"/>
                  </a:lnTo>
                  <a:lnTo>
                    <a:pt x="9273398" y="4621375"/>
                  </a:lnTo>
                  <a:lnTo>
                    <a:pt x="9270692" y="4627718"/>
                  </a:lnTo>
                  <a:lnTo>
                    <a:pt x="9272223" y="4631526"/>
                  </a:lnTo>
                  <a:lnTo>
                    <a:pt x="9282238" y="4635798"/>
                  </a:lnTo>
                  <a:lnTo>
                    <a:pt x="9286048" y="4634268"/>
                  </a:lnTo>
                  <a:lnTo>
                    <a:pt x="9288753" y="4627925"/>
                  </a:lnTo>
                  <a:lnTo>
                    <a:pt x="9287555" y="4624257"/>
                  </a:lnTo>
                  <a:close/>
                </a:path>
                <a:path w="18531205" h="10759440">
                  <a:moveTo>
                    <a:pt x="6391415" y="3388466"/>
                  </a:moveTo>
                  <a:lnTo>
                    <a:pt x="6381400" y="3384194"/>
                  </a:lnTo>
                  <a:lnTo>
                    <a:pt x="6377782" y="3386201"/>
                  </a:lnTo>
                  <a:lnTo>
                    <a:pt x="6375219" y="3392210"/>
                  </a:lnTo>
                  <a:lnTo>
                    <a:pt x="6376893" y="3395685"/>
                  </a:lnTo>
                  <a:lnTo>
                    <a:pt x="6386908" y="3399957"/>
                  </a:lnTo>
                  <a:lnTo>
                    <a:pt x="6390526" y="3397950"/>
                  </a:lnTo>
                  <a:lnTo>
                    <a:pt x="6393232" y="3391607"/>
                  </a:lnTo>
                  <a:lnTo>
                    <a:pt x="6391415" y="3388466"/>
                  </a:lnTo>
                  <a:close/>
                </a:path>
                <a:path w="18531205" h="10759440">
                  <a:moveTo>
                    <a:pt x="9207815" y="4588270"/>
                  </a:moveTo>
                  <a:lnTo>
                    <a:pt x="9197800" y="4583998"/>
                  </a:lnTo>
                  <a:lnTo>
                    <a:pt x="9193990" y="4585529"/>
                  </a:lnTo>
                  <a:lnTo>
                    <a:pt x="9191285" y="4591872"/>
                  </a:lnTo>
                  <a:lnTo>
                    <a:pt x="9192482" y="4595540"/>
                  </a:lnTo>
                  <a:lnTo>
                    <a:pt x="9202497" y="4599812"/>
                  </a:lnTo>
                  <a:lnTo>
                    <a:pt x="9206307" y="4598280"/>
                  </a:lnTo>
                  <a:lnTo>
                    <a:pt x="9209013" y="4591937"/>
                  </a:lnTo>
                  <a:lnTo>
                    <a:pt x="9207815" y="4588270"/>
                  </a:lnTo>
                  <a:close/>
                </a:path>
                <a:path w="18531205" h="10759440">
                  <a:moveTo>
                    <a:pt x="9128885" y="4552233"/>
                  </a:moveTo>
                  <a:lnTo>
                    <a:pt x="9118203" y="4547677"/>
                  </a:lnTo>
                  <a:lnTo>
                    <a:pt x="9114536" y="4548875"/>
                  </a:lnTo>
                  <a:lnTo>
                    <a:pt x="9111687" y="4555552"/>
                  </a:lnTo>
                  <a:lnTo>
                    <a:pt x="9113219" y="4559361"/>
                  </a:lnTo>
                  <a:lnTo>
                    <a:pt x="9123567" y="4563775"/>
                  </a:lnTo>
                  <a:lnTo>
                    <a:pt x="9127377" y="4562244"/>
                  </a:lnTo>
                  <a:lnTo>
                    <a:pt x="9130083" y="4555900"/>
                  </a:lnTo>
                  <a:lnTo>
                    <a:pt x="9128885" y="4552233"/>
                  </a:lnTo>
                  <a:close/>
                </a:path>
                <a:path w="18531205" h="10759440">
                  <a:moveTo>
                    <a:pt x="6473434" y="3419111"/>
                  </a:moveTo>
                  <a:lnTo>
                    <a:pt x="6463419" y="3414839"/>
                  </a:lnTo>
                  <a:lnTo>
                    <a:pt x="6459800" y="3416847"/>
                  </a:lnTo>
                  <a:lnTo>
                    <a:pt x="6457237" y="3422856"/>
                  </a:lnTo>
                  <a:lnTo>
                    <a:pt x="6458912" y="3426332"/>
                  </a:lnTo>
                  <a:lnTo>
                    <a:pt x="6468926" y="3430604"/>
                  </a:lnTo>
                  <a:lnTo>
                    <a:pt x="6472402" y="3428931"/>
                  </a:lnTo>
                  <a:lnTo>
                    <a:pt x="6475251" y="3422254"/>
                  </a:lnTo>
                  <a:lnTo>
                    <a:pt x="6473434" y="3419111"/>
                  </a:lnTo>
                  <a:close/>
                </a:path>
                <a:path w="18531205" h="10759440">
                  <a:moveTo>
                    <a:pt x="9048142" y="4515819"/>
                  </a:moveTo>
                  <a:lnTo>
                    <a:pt x="9038128" y="4511548"/>
                  </a:lnTo>
                  <a:lnTo>
                    <a:pt x="9034318" y="4513078"/>
                  </a:lnTo>
                  <a:lnTo>
                    <a:pt x="9031612" y="4519421"/>
                  </a:lnTo>
                  <a:lnTo>
                    <a:pt x="9032810" y="4523089"/>
                  </a:lnTo>
                  <a:lnTo>
                    <a:pt x="9043158" y="4527503"/>
                  </a:lnTo>
                  <a:lnTo>
                    <a:pt x="9046968" y="4525971"/>
                  </a:lnTo>
                  <a:lnTo>
                    <a:pt x="9049673" y="4519628"/>
                  </a:lnTo>
                  <a:lnTo>
                    <a:pt x="9048142" y="4515819"/>
                  </a:lnTo>
                  <a:close/>
                </a:path>
                <a:path w="18531205" h="10759440">
                  <a:moveTo>
                    <a:pt x="8968879" y="4479640"/>
                  </a:moveTo>
                  <a:lnTo>
                    <a:pt x="8958530" y="4475226"/>
                  </a:lnTo>
                  <a:lnTo>
                    <a:pt x="8954720" y="4476758"/>
                  </a:lnTo>
                  <a:lnTo>
                    <a:pt x="8952014" y="4483099"/>
                  </a:lnTo>
                  <a:lnTo>
                    <a:pt x="8953212" y="4486767"/>
                  </a:lnTo>
                  <a:lnTo>
                    <a:pt x="8963561" y="4491182"/>
                  </a:lnTo>
                  <a:lnTo>
                    <a:pt x="8967370" y="4489649"/>
                  </a:lnTo>
                  <a:lnTo>
                    <a:pt x="8970075" y="4483308"/>
                  </a:lnTo>
                  <a:lnTo>
                    <a:pt x="8968879" y="4479640"/>
                  </a:lnTo>
                  <a:close/>
                </a:path>
                <a:path w="18531205" h="10759440">
                  <a:moveTo>
                    <a:pt x="6554785" y="3449473"/>
                  </a:moveTo>
                  <a:lnTo>
                    <a:pt x="6545103" y="3445343"/>
                  </a:lnTo>
                  <a:lnTo>
                    <a:pt x="6541485" y="3447351"/>
                  </a:lnTo>
                  <a:lnTo>
                    <a:pt x="6538780" y="3453693"/>
                  </a:lnTo>
                  <a:lnTo>
                    <a:pt x="6540454" y="3457170"/>
                  </a:lnTo>
                  <a:lnTo>
                    <a:pt x="6543458" y="3458451"/>
                  </a:lnTo>
                  <a:lnTo>
                    <a:pt x="6543935" y="3458260"/>
                  </a:lnTo>
                  <a:lnTo>
                    <a:pt x="6550611" y="3461108"/>
                  </a:lnTo>
                  <a:lnTo>
                    <a:pt x="6554230" y="3459100"/>
                  </a:lnTo>
                  <a:lnTo>
                    <a:pt x="6556793" y="3453092"/>
                  </a:lnTo>
                  <a:lnTo>
                    <a:pt x="6554785" y="3449473"/>
                  </a:lnTo>
                  <a:close/>
                </a:path>
                <a:path w="18531205" h="10759440">
                  <a:moveTo>
                    <a:pt x="8889472" y="4443795"/>
                  </a:moveTo>
                  <a:lnTo>
                    <a:pt x="8879124" y="4439381"/>
                  </a:lnTo>
                  <a:lnTo>
                    <a:pt x="8875313" y="4440912"/>
                  </a:lnTo>
                  <a:lnTo>
                    <a:pt x="8872608" y="4447254"/>
                  </a:lnTo>
                  <a:lnTo>
                    <a:pt x="8873806" y="4450922"/>
                  </a:lnTo>
                  <a:lnTo>
                    <a:pt x="8884154" y="4455336"/>
                  </a:lnTo>
                  <a:lnTo>
                    <a:pt x="8887964" y="4453804"/>
                  </a:lnTo>
                  <a:lnTo>
                    <a:pt x="8890669" y="4447462"/>
                  </a:lnTo>
                  <a:lnTo>
                    <a:pt x="8889472" y="4443795"/>
                  </a:lnTo>
                  <a:close/>
                </a:path>
                <a:path w="18531205" h="10759440">
                  <a:moveTo>
                    <a:pt x="6637187" y="3481071"/>
                  </a:moveTo>
                  <a:lnTo>
                    <a:pt x="6630177" y="3478081"/>
                  </a:lnTo>
                  <a:lnTo>
                    <a:pt x="6626696" y="3476990"/>
                  </a:lnTo>
                  <a:lnTo>
                    <a:pt x="6623219" y="3478665"/>
                  </a:lnTo>
                  <a:lnTo>
                    <a:pt x="6620513" y="3485007"/>
                  </a:lnTo>
                  <a:lnTo>
                    <a:pt x="6622188" y="3488483"/>
                  </a:lnTo>
                  <a:lnTo>
                    <a:pt x="6625193" y="3489765"/>
                  </a:lnTo>
                  <a:lnTo>
                    <a:pt x="6625669" y="3489573"/>
                  </a:lnTo>
                  <a:lnTo>
                    <a:pt x="6629341" y="3491139"/>
                  </a:lnTo>
                  <a:lnTo>
                    <a:pt x="6638527" y="3484405"/>
                  </a:lnTo>
                  <a:lnTo>
                    <a:pt x="6637187" y="3481071"/>
                  </a:lnTo>
                  <a:close/>
                </a:path>
                <a:path w="18531205" h="10759440">
                  <a:moveTo>
                    <a:pt x="8809541" y="4407331"/>
                  </a:moveTo>
                  <a:lnTo>
                    <a:pt x="8799526" y="4403059"/>
                  </a:lnTo>
                  <a:lnTo>
                    <a:pt x="8795716" y="4404591"/>
                  </a:lnTo>
                  <a:lnTo>
                    <a:pt x="8793010" y="4410933"/>
                  </a:lnTo>
                  <a:lnTo>
                    <a:pt x="8794208" y="4414600"/>
                  </a:lnTo>
                  <a:lnTo>
                    <a:pt x="8804223" y="4418872"/>
                  </a:lnTo>
                  <a:lnTo>
                    <a:pt x="8808033" y="4417342"/>
                  </a:lnTo>
                  <a:lnTo>
                    <a:pt x="8810738" y="4410999"/>
                  </a:lnTo>
                  <a:lnTo>
                    <a:pt x="8809541" y="4407331"/>
                  </a:lnTo>
                  <a:close/>
                </a:path>
                <a:path w="18531205" h="10759440">
                  <a:moveTo>
                    <a:pt x="8729608" y="4370868"/>
                  </a:moveTo>
                  <a:lnTo>
                    <a:pt x="8719928" y="4366738"/>
                  </a:lnTo>
                  <a:lnTo>
                    <a:pt x="8716118" y="4368269"/>
                  </a:lnTo>
                  <a:lnTo>
                    <a:pt x="8713412" y="4374612"/>
                  </a:lnTo>
                  <a:lnTo>
                    <a:pt x="8714944" y="4378422"/>
                  </a:lnTo>
                  <a:lnTo>
                    <a:pt x="8724624" y="4382552"/>
                  </a:lnTo>
                  <a:lnTo>
                    <a:pt x="8728435" y="4381020"/>
                  </a:lnTo>
                  <a:lnTo>
                    <a:pt x="8731141" y="4374677"/>
                  </a:lnTo>
                  <a:lnTo>
                    <a:pt x="8729608" y="4370868"/>
                  </a:lnTo>
                  <a:close/>
                </a:path>
                <a:path w="18531205" h="10759440">
                  <a:moveTo>
                    <a:pt x="6718586" y="3512243"/>
                  </a:moveTo>
                  <a:lnTo>
                    <a:pt x="6711910" y="3509395"/>
                  </a:lnTo>
                  <a:lnTo>
                    <a:pt x="6708429" y="3508305"/>
                  </a:lnTo>
                  <a:lnTo>
                    <a:pt x="6704953" y="3509978"/>
                  </a:lnTo>
                  <a:lnTo>
                    <a:pt x="6702248" y="3516321"/>
                  </a:lnTo>
                  <a:lnTo>
                    <a:pt x="6703922" y="3519797"/>
                  </a:lnTo>
                  <a:lnTo>
                    <a:pt x="6706926" y="3521079"/>
                  </a:lnTo>
                  <a:lnTo>
                    <a:pt x="6707402" y="3520887"/>
                  </a:lnTo>
                  <a:lnTo>
                    <a:pt x="6711074" y="3522454"/>
                  </a:lnTo>
                  <a:lnTo>
                    <a:pt x="6714555" y="3523544"/>
                  </a:lnTo>
                  <a:lnTo>
                    <a:pt x="6717889" y="3522203"/>
                  </a:lnTo>
                  <a:lnTo>
                    <a:pt x="6719313" y="3518866"/>
                  </a:lnTo>
                  <a:lnTo>
                    <a:pt x="6720050" y="3516418"/>
                  </a:lnTo>
                  <a:lnTo>
                    <a:pt x="6720260" y="3515718"/>
                  </a:lnTo>
                  <a:lnTo>
                    <a:pt x="6718586" y="3512243"/>
                  </a:lnTo>
                  <a:close/>
                </a:path>
                <a:path w="18531205" h="10759440">
                  <a:moveTo>
                    <a:pt x="1016342" y="1077486"/>
                  </a:moveTo>
                  <a:lnTo>
                    <a:pt x="1012483" y="1078208"/>
                  </a:lnTo>
                  <a:lnTo>
                    <a:pt x="1010534" y="1080927"/>
                  </a:lnTo>
                  <a:lnTo>
                    <a:pt x="1008442" y="1083981"/>
                  </a:lnTo>
                  <a:lnTo>
                    <a:pt x="1009164" y="1087839"/>
                  </a:lnTo>
                  <a:lnTo>
                    <a:pt x="1011884" y="1089789"/>
                  </a:lnTo>
                  <a:lnTo>
                    <a:pt x="1015128" y="1092357"/>
                  </a:lnTo>
                  <a:lnTo>
                    <a:pt x="1019135" y="1094066"/>
                  </a:lnTo>
                  <a:lnTo>
                    <a:pt x="1022184" y="1093393"/>
                  </a:lnTo>
                  <a:lnTo>
                    <a:pt x="1023990" y="1091008"/>
                  </a:lnTo>
                  <a:lnTo>
                    <a:pt x="1026082" y="1087954"/>
                  </a:lnTo>
                  <a:lnTo>
                    <a:pt x="1025360" y="1084095"/>
                  </a:lnTo>
                  <a:lnTo>
                    <a:pt x="1022641" y="1082146"/>
                  </a:lnTo>
                  <a:lnTo>
                    <a:pt x="1019396" y="1079578"/>
                  </a:lnTo>
                  <a:lnTo>
                    <a:pt x="1016342" y="1077486"/>
                  </a:lnTo>
                  <a:close/>
                </a:path>
                <a:path w="18531205" h="10759440">
                  <a:moveTo>
                    <a:pt x="8650345" y="4334689"/>
                  </a:moveTo>
                  <a:lnTo>
                    <a:pt x="8640330" y="4330417"/>
                  </a:lnTo>
                  <a:lnTo>
                    <a:pt x="8636520" y="4331948"/>
                  </a:lnTo>
                  <a:lnTo>
                    <a:pt x="8633814" y="4338291"/>
                  </a:lnTo>
                  <a:lnTo>
                    <a:pt x="8635346" y="4342101"/>
                  </a:lnTo>
                  <a:lnTo>
                    <a:pt x="8645027" y="4346230"/>
                  </a:lnTo>
                  <a:lnTo>
                    <a:pt x="8648837" y="4344700"/>
                  </a:lnTo>
                  <a:lnTo>
                    <a:pt x="8651542" y="4338357"/>
                  </a:lnTo>
                  <a:lnTo>
                    <a:pt x="8650345" y="4334689"/>
                  </a:lnTo>
                  <a:close/>
                </a:path>
                <a:path w="18531205" h="10759440">
                  <a:moveTo>
                    <a:pt x="6800321" y="3543556"/>
                  </a:moveTo>
                  <a:lnTo>
                    <a:pt x="6793311" y="3540566"/>
                  </a:lnTo>
                  <a:lnTo>
                    <a:pt x="6789830" y="3539476"/>
                  </a:lnTo>
                  <a:lnTo>
                    <a:pt x="6786495" y="3540816"/>
                  </a:lnTo>
                  <a:lnTo>
                    <a:pt x="6783647" y="3547493"/>
                  </a:lnTo>
                  <a:lnTo>
                    <a:pt x="6785322" y="3550968"/>
                  </a:lnTo>
                  <a:lnTo>
                    <a:pt x="6788327" y="3552250"/>
                  </a:lnTo>
                  <a:lnTo>
                    <a:pt x="6788802" y="3552060"/>
                  </a:lnTo>
                  <a:lnTo>
                    <a:pt x="6792474" y="3553626"/>
                  </a:lnTo>
                  <a:lnTo>
                    <a:pt x="6795955" y="3554716"/>
                  </a:lnTo>
                  <a:lnTo>
                    <a:pt x="6799289" y="3553376"/>
                  </a:lnTo>
                  <a:lnTo>
                    <a:pt x="6800713" y="3550037"/>
                  </a:lnTo>
                  <a:lnTo>
                    <a:pt x="6801556" y="3547240"/>
                  </a:lnTo>
                  <a:lnTo>
                    <a:pt x="6801661" y="3546890"/>
                  </a:lnTo>
                  <a:lnTo>
                    <a:pt x="6800321" y="3543556"/>
                  </a:lnTo>
                  <a:close/>
                </a:path>
                <a:path w="18531205" h="10759440">
                  <a:moveTo>
                    <a:pt x="8570414" y="4298226"/>
                  </a:moveTo>
                  <a:lnTo>
                    <a:pt x="8560398" y="4293954"/>
                  </a:lnTo>
                  <a:lnTo>
                    <a:pt x="8556589" y="4295485"/>
                  </a:lnTo>
                  <a:lnTo>
                    <a:pt x="8553883" y="4301828"/>
                  </a:lnTo>
                  <a:lnTo>
                    <a:pt x="8555080" y="4305495"/>
                  </a:lnTo>
                  <a:lnTo>
                    <a:pt x="8565096" y="4309768"/>
                  </a:lnTo>
                  <a:lnTo>
                    <a:pt x="8568905" y="4308235"/>
                  </a:lnTo>
                  <a:lnTo>
                    <a:pt x="8571611" y="4301893"/>
                  </a:lnTo>
                  <a:lnTo>
                    <a:pt x="8570414" y="4298226"/>
                  </a:lnTo>
                  <a:close/>
                </a:path>
                <a:path w="18531205" h="10759440">
                  <a:moveTo>
                    <a:pt x="8491483" y="4262189"/>
                  </a:moveTo>
                  <a:lnTo>
                    <a:pt x="8481135" y="4257775"/>
                  </a:lnTo>
                  <a:lnTo>
                    <a:pt x="8477468" y="4258972"/>
                  </a:lnTo>
                  <a:lnTo>
                    <a:pt x="8474620" y="4265648"/>
                  </a:lnTo>
                  <a:lnTo>
                    <a:pt x="8476150" y="4269458"/>
                  </a:lnTo>
                  <a:lnTo>
                    <a:pt x="8486165" y="4273730"/>
                  </a:lnTo>
                  <a:lnTo>
                    <a:pt x="8489975" y="4272199"/>
                  </a:lnTo>
                  <a:lnTo>
                    <a:pt x="8492681" y="4265856"/>
                  </a:lnTo>
                  <a:lnTo>
                    <a:pt x="8491483" y="4262189"/>
                  </a:lnTo>
                  <a:close/>
                </a:path>
                <a:path w="18531205" h="10759440">
                  <a:moveTo>
                    <a:pt x="6881578" y="3575062"/>
                  </a:moveTo>
                  <a:lnTo>
                    <a:pt x="6874902" y="3572214"/>
                  </a:lnTo>
                  <a:lnTo>
                    <a:pt x="6871421" y="3571124"/>
                  </a:lnTo>
                  <a:lnTo>
                    <a:pt x="6868087" y="3572463"/>
                  </a:lnTo>
                  <a:lnTo>
                    <a:pt x="6865239" y="3579140"/>
                  </a:lnTo>
                  <a:lnTo>
                    <a:pt x="6866913" y="3582617"/>
                  </a:lnTo>
                  <a:lnTo>
                    <a:pt x="6869918" y="3583898"/>
                  </a:lnTo>
                  <a:lnTo>
                    <a:pt x="6870394" y="3583706"/>
                  </a:lnTo>
                  <a:lnTo>
                    <a:pt x="6874066" y="3585273"/>
                  </a:lnTo>
                  <a:lnTo>
                    <a:pt x="6883252" y="3578539"/>
                  </a:lnTo>
                  <a:lnTo>
                    <a:pt x="6881578" y="3575062"/>
                  </a:lnTo>
                  <a:close/>
                </a:path>
                <a:path w="18531205" h="10759440">
                  <a:moveTo>
                    <a:pt x="8412361" y="4225676"/>
                  </a:moveTo>
                  <a:lnTo>
                    <a:pt x="8402013" y="4221262"/>
                  </a:lnTo>
                  <a:lnTo>
                    <a:pt x="8398345" y="4222459"/>
                  </a:lnTo>
                  <a:lnTo>
                    <a:pt x="8395498" y="4229136"/>
                  </a:lnTo>
                  <a:lnTo>
                    <a:pt x="8397029" y="4232945"/>
                  </a:lnTo>
                  <a:lnTo>
                    <a:pt x="8407044" y="4237217"/>
                  </a:lnTo>
                  <a:lnTo>
                    <a:pt x="8410853" y="4235687"/>
                  </a:lnTo>
                  <a:lnTo>
                    <a:pt x="8413559" y="4229344"/>
                  </a:lnTo>
                  <a:lnTo>
                    <a:pt x="8412361" y="4225676"/>
                  </a:lnTo>
                  <a:close/>
                </a:path>
                <a:path w="18531205" h="10759440">
                  <a:moveTo>
                    <a:pt x="6963027" y="3607043"/>
                  </a:moveTo>
                  <a:lnTo>
                    <a:pt x="6956351" y="3604195"/>
                  </a:lnTo>
                  <a:lnTo>
                    <a:pt x="6952870" y="3603105"/>
                  </a:lnTo>
                  <a:lnTo>
                    <a:pt x="6949394" y="3604779"/>
                  </a:lnTo>
                  <a:lnTo>
                    <a:pt x="6946689" y="3611121"/>
                  </a:lnTo>
                  <a:lnTo>
                    <a:pt x="6948363" y="3614598"/>
                  </a:lnTo>
                  <a:lnTo>
                    <a:pt x="6951367" y="3615879"/>
                  </a:lnTo>
                  <a:lnTo>
                    <a:pt x="6951843" y="3615687"/>
                  </a:lnTo>
                  <a:lnTo>
                    <a:pt x="6955515" y="3617254"/>
                  </a:lnTo>
                  <a:lnTo>
                    <a:pt x="6958996" y="3618344"/>
                  </a:lnTo>
                  <a:lnTo>
                    <a:pt x="6962329" y="3617005"/>
                  </a:lnTo>
                  <a:lnTo>
                    <a:pt x="6963753" y="3613666"/>
                  </a:lnTo>
                  <a:lnTo>
                    <a:pt x="6964490" y="3611219"/>
                  </a:lnTo>
                  <a:lnTo>
                    <a:pt x="6964701" y="3610519"/>
                  </a:lnTo>
                  <a:lnTo>
                    <a:pt x="6963027" y="3607043"/>
                  </a:lnTo>
                  <a:close/>
                </a:path>
                <a:path w="18531205" h="10759440">
                  <a:moveTo>
                    <a:pt x="8332096" y="4189069"/>
                  </a:moveTo>
                  <a:lnTo>
                    <a:pt x="8322415" y="4184940"/>
                  </a:lnTo>
                  <a:lnTo>
                    <a:pt x="8318604" y="4186471"/>
                  </a:lnTo>
                  <a:lnTo>
                    <a:pt x="8315899" y="4192814"/>
                  </a:lnTo>
                  <a:lnTo>
                    <a:pt x="8317431" y="4196624"/>
                  </a:lnTo>
                  <a:lnTo>
                    <a:pt x="8327112" y="4200753"/>
                  </a:lnTo>
                  <a:lnTo>
                    <a:pt x="8330922" y="4199223"/>
                  </a:lnTo>
                  <a:lnTo>
                    <a:pt x="8333627" y="4192880"/>
                  </a:lnTo>
                  <a:lnTo>
                    <a:pt x="8332096" y="4189069"/>
                  </a:lnTo>
                  <a:close/>
                </a:path>
                <a:path w="18531205" h="10759440">
                  <a:moveTo>
                    <a:pt x="7044477" y="3639024"/>
                  </a:moveTo>
                  <a:lnTo>
                    <a:pt x="7037800" y="3636176"/>
                  </a:lnTo>
                  <a:lnTo>
                    <a:pt x="7034320" y="3635086"/>
                  </a:lnTo>
                  <a:lnTo>
                    <a:pt x="7030985" y="3636426"/>
                  </a:lnTo>
                  <a:lnTo>
                    <a:pt x="7028137" y="3643103"/>
                  </a:lnTo>
                  <a:lnTo>
                    <a:pt x="7029811" y="3646580"/>
                  </a:lnTo>
                  <a:lnTo>
                    <a:pt x="7036488" y="3649428"/>
                  </a:lnTo>
                  <a:lnTo>
                    <a:pt x="7039968" y="3650518"/>
                  </a:lnTo>
                  <a:lnTo>
                    <a:pt x="7043445" y="3648844"/>
                  </a:lnTo>
                  <a:lnTo>
                    <a:pt x="7046151" y="3642501"/>
                  </a:lnTo>
                  <a:lnTo>
                    <a:pt x="7044477" y="3639024"/>
                  </a:lnTo>
                  <a:close/>
                </a:path>
                <a:path w="18531205" h="10759440">
                  <a:moveTo>
                    <a:pt x="8253642" y="4152842"/>
                  </a:moveTo>
                  <a:lnTo>
                    <a:pt x="8242960" y="4148286"/>
                  </a:lnTo>
                  <a:lnTo>
                    <a:pt x="8239293" y="4149482"/>
                  </a:lnTo>
                  <a:lnTo>
                    <a:pt x="8236586" y="4155826"/>
                  </a:lnTo>
                  <a:lnTo>
                    <a:pt x="8237641" y="4159827"/>
                  </a:lnTo>
                  <a:lnTo>
                    <a:pt x="8248324" y="4164384"/>
                  </a:lnTo>
                  <a:lnTo>
                    <a:pt x="8252134" y="4162853"/>
                  </a:lnTo>
                  <a:lnTo>
                    <a:pt x="8254698" y="4156843"/>
                  </a:lnTo>
                  <a:lnTo>
                    <a:pt x="8253642" y="4152842"/>
                  </a:lnTo>
                  <a:close/>
                </a:path>
                <a:path w="18531205" h="10759440">
                  <a:moveTo>
                    <a:pt x="7125783" y="3671340"/>
                  </a:moveTo>
                  <a:lnTo>
                    <a:pt x="7119106" y="3668492"/>
                  </a:lnTo>
                  <a:lnTo>
                    <a:pt x="7115625" y="3667402"/>
                  </a:lnTo>
                  <a:lnTo>
                    <a:pt x="7112293" y="3668742"/>
                  </a:lnTo>
                  <a:lnTo>
                    <a:pt x="7109444" y="3675419"/>
                  </a:lnTo>
                  <a:lnTo>
                    <a:pt x="7111118" y="3678895"/>
                  </a:lnTo>
                  <a:lnTo>
                    <a:pt x="7117795" y="3681743"/>
                  </a:lnTo>
                  <a:lnTo>
                    <a:pt x="7121275" y="3682833"/>
                  </a:lnTo>
                  <a:lnTo>
                    <a:pt x="7124750" y="3681159"/>
                  </a:lnTo>
                  <a:lnTo>
                    <a:pt x="7127456" y="3674815"/>
                  </a:lnTo>
                  <a:lnTo>
                    <a:pt x="7125783" y="3671340"/>
                  </a:lnTo>
                  <a:close/>
                </a:path>
                <a:path w="18531205" h="10759440">
                  <a:moveTo>
                    <a:pt x="7207281" y="3704133"/>
                  </a:moveTo>
                  <a:lnTo>
                    <a:pt x="7200270" y="3701142"/>
                  </a:lnTo>
                  <a:lnTo>
                    <a:pt x="7196789" y="3700052"/>
                  </a:lnTo>
                  <a:lnTo>
                    <a:pt x="7193457" y="3701392"/>
                  </a:lnTo>
                  <a:lnTo>
                    <a:pt x="7190609" y="3708068"/>
                  </a:lnTo>
                  <a:lnTo>
                    <a:pt x="7192282" y="3711543"/>
                  </a:lnTo>
                  <a:lnTo>
                    <a:pt x="7199292" y="3714534"/>
                  </a:lnTo>
                  <a:lnTo>
                    <a:pt x="7202773" y="3715625"/>
                  </a:lnTo>
                  <a:lnTo>
                    <a:pt x="7206107" y="3714285"/>
                  </a:lnTo>
                  <a:lnTo>
                    <a:pt x="7207531" y="3710946"/>
                  </a:lnTo>
                  <a:lnTo>
                    <a:pt x="7208512" y="3707814"/>
                  </a:lnTo>
                  <a:lnTo>
                    <a:pt x="7208621" y="3707465"/>
                  </a:lnTo>
                  <a:lnTo>
                    <a:pt x="7207281" y="3704133"/>
                  </a:lnTo>
                  <a:close/>
                </a:path>
                <a:path w="18531205" h="10759440">
                  <a:moveTo>
                    <a:pt x="8173709" y="4116379"/>
                  </a:moveTo>
                  <a:lnTo>
                    <a:pt x="8163361" y="4111965"/>
                  </a:lnTo>
                  <a:lnTo>
                    <a:pt x="8159694" y="4113162"/>
                  </a:lnTo>
                  <a:lnTo>
                    <a:pt x="8156846" y="4119839"/>
                  </a:lnTo>
                  <a:lnTo>
                    <a:pt x="8158377" y="4123648"/>
                  </a:lnTo>
                  <a:lnTo>
                    <a:pt x="8168392" y="4127919"/>
                  </a:lnTo>
                  <a:lnTo>
                    <a:pt x="8172202" y="4126389"/>
                  </a:lnTo>
                  <a:lnTo>
                    <a:pt x="8174908" y="4120046"/>
                  </a:lnTo>
                  <a:lnTo>
                    <a:pt x="8173709" y="4116379"/>
                  </a:lnTo>
                  <a:close/>
                </a:path>
                <a:path w="18531205" h="10759440">
                  <a:moveTo>
                    <a:pt x="7288445" y="3736781"/>
                  </a:moveTo>
                  <a:lnTo>
                    <a:pt x="7281435" y="3733791"/>
                  </a:lnTo>
                  <a:lnTo>
                    <a:pt x="7277954" y="3732701"/>
                  </a:lnTo>
                  <a:lnTo>
                    <a:pt x="7274621" y="3734040"/>
                  </a:lnTo>
                  <a:lnTo>
                    <a:pt x="7271916" y="3740383"/>
                  </a:lnTo>
                  <a:lnTo>
                    <a:pt x="7273446" y="3744193"/>
                  </a:lnTo>
                  <a:lnTo>
                    <a:pt x="7280456" y="3747184"/>
                  </a:lnTo>
                  <a:lnTo>
                    <a:pt x="7283937" y="3748274"/>
                  </a:lnTo>
                  <a:lnTo>
                    <a:pt x="7287605" y="3747076"/>
                  </a:lnTo>
                  <a:lnTo>
                    <a:pt x="7289676" y="3740462"/>
                  </a:lnTo>
                  <a:lnTo>
                    <a:pt x="7289786" y="3740114"/>
                  </a:lnTo>
                  <a:lnTo>
                    <a:pt x="7288445" y="3736781"/>
                  </a:lnTo>
                  <a:close/>
                </a:path>
                <a:path w="18531205" h="10759440">
                  <a:moveTo>
                    <a:pt x="8093444" y="4079773"/>
                  </a:moveTo>
                  <a:lnTo>
                    <a:pt x="8083430" y="4075501"/>
                  </a:lnTo>
                  <a:lnTo>
                    <a:pt x="8079620" y="4077031"/>
                  </a:lnTo>
                  <a:lnTo>
                    <a:pt x="8076914" y="4083374"/>
                  </a:lnTo>
                  <a:lnTo>
                    <a:pt x="8078112" y="4087042"/>
                  </a:lnTo>
                  <a:lnTo>
                    <a:pt x="8088126" y="4091314"/>
                  </a:lnTo>
                  <a:lnTo>
                    <a:pt x="8091937" y="4089783"/>
                  </a:lnTo>
                  <a:lnTo>
                    <a:pt x="8094643" y="4083440"/>
                  </a:lnTo>
                  <a:lnTo>
                    <a:pt x="8093444" y="4079773"/>
                  </a:lnTo>
                  <a:close/>
                </a:path>
                <a:path w="18531205" h="10759440">
                  <a:moveTo>
                    <a:pt x="7368992" y="3769956"/>
                  </a:moveTo>
                  <a:lnTo>
                    <a:pt x="7358976" y="3765684"/>
                  </a:lnTo>
                  <a:lnTo>
                    <a:pt x="7355643" y="3767024"/>
                  </a:lnTo>
                  <a:lnTo>
                    <a:pt x="7352938" y="3773366"/>
                  </a:lnTo>
                  <a:lnTo>
                    <a:pt x="7354468" y="3777176"/>
                  </a:lnTo>
                  <a:lnTo>
                    <a:pt x="7364484" y="3781448"/>
                  </a:lnTo>
                  <a:lnTo>
                    <a:pt x="7367817" y="3780108"/>
                  </a:lnTo>
                  <a:lnTo>
                    <a:pt x="7370523" y="3773765"/>
                  </a:lnTo>
                  <a:lnTo>
                    <a:pt x="7368992" y="3769956"/>
                  </a:lnTo>
                  <a:close/>
                </a:path>
                <a:path w="18531205" h="10759440">
                  <a:moveTo>
                    <a:pt x="8013228" y="4043977"/>
                  </a:moveTo>
                  <a:lnTo>
                    <a:pt x="8003213" y="4039704"/>
                  </a:lnTo>
                  <a:lnTo>
                    <a:pt x="7999546" y="4040903"/>
                  </a:lnTo>
                  <a:lnTo>
                    <a:pt x="7996698" y="4047578"/>
                  </a:lnTo>
                  <a:lnTo>
                    <a:pt x="7997895" y="4051246"/>
                  </a:lnTo>
                  <a:lnTo>
                    <a:pt x="8007911" y="4055518"/>
                  </a:lnTo>
                  <a:lnTo>
                    <a:pt x="8011720" y="4053986"/>
                  </a:lnTo>
                  <a:lnTo>
                    <a:pt x="8014425" y="4047644"/>
                  </a:lnTo>
                  <a:lnTo>
                    <a:pt x="8013228" y="4043977"/>
                  </a:lnTo>
                  <a:close/>
                </a:path>
                <a:path w="18531205" h="10759440">
                  <a:moveTo>
                    <a:pt x="7450204" y="3803414"/>
                  </a:moveTo>
                  <a:lnTo>
                    <a:pt x="7440189" y="3799143"/>
                  </a:lnTo>
                  <a:lnTo>
                    <a:pt x="7436379" y="3800674"/>
                  </a:lnTo>
                  <a:lnTo>
                    <a:pt x="7433816" y="3806682"/>
                  </a:lnTo>
                  <a:lnTo>
                    <a:pt x="7435348" y="3810493"/>
                  </a:lnTo>
                  <a:lnTo>
                    <a:pt x="7445362" y="3814765"/>
                  </a:lnTo>
                  <a:lnTo>
                    <a:pt x="7449031" y="3813567"/>
                  </a:lnTo>
                  <a:lnTo>
                    <a:pt x="7451736" y="3807225"/>
                  </a:lnTo>
                  <a:lnTo>
                    <a:pt x="7450204" y="3803414"/>
                  </a:lnTo>
                  <a:close/>
                </a:path>
                <a:path w="18531205" h="10759440">
                  <a:moveTo>
                    <a:pt x="7933203" y="4008656"/>
                  </a:moveTo>
                  <a:lnTo>
                    <a:pt x="7923188" y="4004384"/>
                  </a:lnTo>
                  <a:lnTo>
                    <a:pt x="7919378" y="4005917"/>
                  </a:lnTo>
                  <a:lnTo>
                    <a:pt x="7916673" y="4012258"/>
                  </a:lnTo>
                  <a:lnTo>
                    <a:pt x="7917870" y="4015926"/>
                  </a:lnTo>
                  <a:lnTo>
                    <a:pt x="7928219" y="4020340"/>
                  </a:lnTo>
                  <a:lnTo>
                    <a:pt x="7932029" y="4018808"/>
                  </a:lnTo>
                  <a:lnTo>
                    <a:pt x="7934734" y="4012467"/>
                  </a:lnTo>
                  <a:lnTo>
                    <a:pt x="7933203" y="4008656"/>
                  </a:lnTo>
                  <a:close/>
                </a:path>
                <a:path w="18531205" h="10759440">
                  <a:moveTo>
                    <a:pt x="7530607" y="3836923"/>
                  </a:moveTo>
                  <a:lnTo>
                    <a:pt x="7520927" y="3832793"/>
                  </a:lnTo>
                  <a:lnTo>
                    <a:pt x="7517259" y="3833991"/>
                  </a:lnTo>
                  <a:lnTo>
                    <a:pt x="7514554" y="3840333"/>
                  </a:lnTo>
                  <a:lnTo>
                    <a:pt x="7516085" y="3844143"/>
                  </a:lnTo>
                  <a:lnTo>
                    <a:pt x="7525766" y="3848273"/>
                  </a:lnTo>
                  <a:lnTo>
                    <a:pt x="7529434" y="3847075"/>
                  </a:lnTo>
                  <a:lnTo>
                    <a:pt x="7532281" y="3840399"/>
                  </a:lnTo>
                  <a:lnTo>
                    <a:pt x="7530607" y="3836923"/>
                  </a:lnTo>
                  <a:close/>
                </a:path>
                <a:path w="18531205" h="10759440">
                  <a:moveTo>
                    <a:pt x="7852893" y="3974005"/>
                  </a:moveTo>
                  <a:lnTo>
                    <a:pt x="7842878" y="3969732"/>
                  </a:lnTo>
                  <a:lnTo>
                    <a:pt x="7839211" y="3970931"/>
                  </a:lnTo>
                  <a:lnTo>
                    <a:pt x="7836505" y="3977273"/>
                  </a:lnTo>
                  <a:lnTo>
                    <a:pt x="7837702" y="3980940"/>
                  </a:lnTo>
                  <a:lnTo>
                    <a:pt x="7847718" y="3985212"/>
                  </a:lnTo>
                  <a:lnTo>
                    <a:pt x="7851527" y="3983681"/>
                  </a:lnTo>
                  <a:lnTo>
                    <a:pt x="7854090" y="3977672"/>
                  </a:lnTo>
                  <a:lnTo>
                    <a:pt x="7852893" y="3974005"/>
                  </a:lnTo>
                  <a:close/>
                </a:path>
                <a:path w="18531205" h="10759440">
                  <a:moveTo>
                    <a:pt x="7611678" y="3870715"/>
                  </a:moveTo>
                  <a:lnTo>
                    <a:pt x="7601664" y="3866444"/>
                  </a:lnTo>
                  <a:lnTo>
                    <a:pt x="7597996" y="3867642"/>
                  </a:lnTo>
                  <a:lnTo>
                    <a:pt x="7595291" y="3873985"/>
                  </a:lnTo>
                  <a:lnTo>
                    <a:pt x="7596823" y="3877794"/>
                  </a:lnTo>
                  <a:lnTo>
                    <a:pt x="7606503" y="3881923"/>
                  </a:lnTo>
                  <a:lnTo>
                    <a:pt x="7610171" y="3880726"/>
                  </a:lnTo>
                  <a:lnTo>
                    <a:pt x="7612876" y="3874384"/>
                  </a:lnTo>
                  <a:lnTo>
                    <a:pt x="7611678" y="3870715"/>
                  </a:lnTo>
                  <a:close/>
                </a:path>
                <a:path w="18531205" h="10759440">
                  <a:moveTo>
                    <a:pt x="7772584" y="3939352"/>
                  </a:moveTo>
                  <a:lnTo>
                    <a:pt x="7762568" y="3935080"/>
                  </a:lnTo>
                  <a:lnTo>
                    <a:pt x="7758758" y="3936612"/>
                  </a:lnTo>
                  <a:lnTo>
                    <a:pt x="7756195" y="3942621"/>
                  </a:lnTo>
                  <a:lnTo>
                    <a:pt x="7757392" y="3946288"/>
                  </a:lnTo>
                  <a:lnTo>
                    <a:pt x="7767742" y="3950702"/>
                  </a:lnTo>
                  <a:lnTo>
                    <a:pt x="7771551" y="3949171"/>
                  </a:lnTo>
                  <a:lnTo>
                    <a:pt x="7774114" y="3943162"/>
                  </a:lnTo>
                  <a:lnTo>
                    <a:pt x="7772584" y="3939352"/>
                  </a:lnTo>
                  <a:close/>
                </a:path>
                <a:path w="18531205" h="10759440">
                  <a:moveTo>
                    <a:pt x="7692940" y="3904984"/>
                  </a:moveTo>
                  <a:lnTo>
                    <a:pt x="7682592" y="3900570"/>
                  </a:lnTo>
                  <a:lnTo>
                    <a:pt x="7678925" y="3901769"/>
                  </a:lnTo>
                  <a:lnTo>
                    <a:pt x="7676219" y="3908111"/>
                  </a:lnTo>
                  <a:lnTo>
                    <a:pt x="7677416" y="3911778"/>
                  </a:lnTo>
                  <a:lnTo>
                    <a:pt x="7687765" y="3916192"/>
                  </a:lnTo>
                  <a:lnTo>
                    <a:pt x="7691575" y="3914662"/>
                  </a:lnTo>
                  <a:lnTo>
                    <a:pt x="7694138" y="3908653"/>
                  </a:lnTo>
                  <a:lnTo>
                    <a:pt x="7692940" y="3904984"/>
                  </a:lnTo>
                  <a:close/>
                </a:path>
                <a:path w="18531205" h="10759440">
                  <a:moveTo>
                    <a:pt x="947011" y="1025422"/>
                  </a:moveTo>
                  <a:lnTo>
                    <a:pt x="942819" y="1026000"/>
                  </a:lnTo>
                  <a:lnTo>
                    <a:pt x="940870" y="1028721"/>
                  </a:lnTo>
                  <a:lnTo>
                    <a:pt x="938587" y="1031297"/>
                  </a:lnTo>
                  <a:lnTo>
                    <a:pt x="939166" y="1035489"/>
                  </a:lnTo>
                  <a:lnTo>
                    <a:pt x="941885" y="1037439"/>
                  </a:lnTo>
                  <a:lnTo>
                    <a:pt x="945130" y="1040007"/>
                  </a:lnTo>
                  <a:lnTo>
                    <a:pt x="946465" y="1040576"/>
                  </a:lnTo>
                  <a:lnTo>
                    <a:pt x="946657" y="1041053"/>
                  </a:lnTo>
                  <a:lnTo>
                    <a:pt x="949328" y="1042192"/>
                  </a:lnTo>
                  <a:lnTo>
                    <a:pt x="952376" y="1041519"/>
                  </a:lnTo>
                  <a:lnTo>
                    <a:pt x="954183" y="1039134"/>
                  </a:lnTo>
                  <a:lnTo>
                    <a:pt x="956132" y="1036415"/>
                  </a:lnTo>
                  <a:lnTo>
                    <a:pt x="955553" y="1032222"/>
                  </a:lnTo>
                  <a:lnTo>
                    <a:pt x="952834" y="1030272"/>
                  </a:lnTo>
                  <a:lnTo>
                    <a:pt x="949589" y="1027704"/>
                  </a:lnTo>
                  <a:lnTo>
                    <a:pt x="947011" y="1025422"/>
                  </a:lnTo>
                  <a:close/>
                </a:path>
                <a:path w="18531205" h="10759440">
                  <a:moveTo>
                    <a:pt x="877916" y="971879"/>
                  </a:moveTo>
                  <a:lnTo>
                    <a:pt x="873723" y="972458"/>
                  </a:lnTo>
                  <a:lnTo>
                    <a:pt x="871774" y="975177"/>
                  </a:lnTo>
                  <a:lnTo>
                    <a:pt x="869491" y="977755"/>
                  </a:lnTo>
                  <a:lnTo>
                    <a:pt x="870070" y="981947"/>
                  </a:lnTo>
                  <a:lnTo>
                    <a:pt x="872790" y="983897"/>
                  </a:lnTo>
                  <a:lnTo>
                    <a:pt x="876034" y="986465"/>
                  </a:lnTo>
                  <a:lnTo>
                    <a:pt x="877370" y="987034"/>
                  </a:lnTo>
                  <a:lnTo>
                    <a:pt x="877227" y="987368"/>
                  </a:lnTo>
                  <a:lnTo>
                    <a:pt x="879898" y="988507"/>
                  </a:lnTo>
                  <a:lnTo>
                    <a:pt x="882947" y="987835"/>
                  </a:lnTo>
                  <a:lnTo>
                    <a:pt x="884754" y="985448"/>
                  </a:lnTo>
                  <a:lnTo>
                    <a:pt x="887037" y="982872"/>
                  </a:lnTo>
                  <a:lnTo>
                    <a:pt x="886458" y="978680"/>
                  </a:lnTo>
                  <a:lnTo>
                    <a:pt x="883738" y="976730"/>
                  </a:lnTo>
                  <a:lnTo>
                    <a:pt x="880493" y="974162"/>
                  </a:lnTo>
                  <a:lnTo>
                    <a:pt x="877916" y="971879"/>
                  </a:lnTo>
                  <a:close/>
                </a:path>
                <a:path w="18531205" h="10759440">
                  <a:moveTo>
                    <a:pt x="809248" y="917335"/>
                  </a:moveTo>
                  <a:lnTo>
                    <a:pt x="805531" y="917723"/>
                  </a:lnTo>
                  <a:lnTo>
                    <a:pt x="803248" y="920300"/>
                  </a:lnTo>
                  <a:lnTo>
                    <a:pt x="801299" y="923019"/>
                  </a:lnTo>
                  <a:lnTo>
                    <a:pt x="801687" y="926736"/>
                  </a:lnTo>
                  <a:lnTo>
                    <a:pt x="804264" y="929019"/>
                  </a:lnTo>
                  <a:lnTo>
                    <a:pt x="807508" y="931587"/>
                  </a:lnTo>
                  <a:lnTo>
                    <a:pt x="811514" y="933296"/>
                  </a:lnTo>
                  <a:lnTo>
                    <a:pt x="814421" y="932957"/>
                  </a:lnTo>
                  <a:lnTo>
                    <a:pt x="816228" y="930571"/>
                  </a:lnTo>
                  <a:lnTo>
                    <a:pt x="818177" y="927852"/>
                  </a:lnTo>
                  <a:lnTo>
                    <a:pt x="817790" y="924135"/>
                  </a:lnTo>
                  <a:lnTo>
                    <a:pt x="815212" y="921853"/>
                  </a:lnTo>
                  <a:lnTo>
                    <a:pt x="811967" y="919285"/>
                  </a:lnTo>
                  <a:lnTo>
                    <a:pt x="809248" y="917335"/>
                  </a:lnTo>
                  <a:close/>
                </a:path>
                <a:path w="18531205" h="10759440">
                  <a:moveTo>
                    <a:pt x="742436" y="861215"/>
                  </a:moveTo>
                  <a:lnTo>
                    <a:pt x="738719" y="861603"/>
                  </a:lnTo>
                  <a:lnTo>
                    <a:pt x="736436" y="864180"/>
                  </a:lnTo>
                  <a:lnTo>
                    <a:pt x="734011" y="867090"/>
                  </a:lnTo>
                  <a:lnTo>
                    <a:pt x="734398" y="870808"/>
                  </a:lnTo>
                  <a:lnTo>
                    <a:pt x="736975" y="873091"/>
                  </a:lnTo>
                  <a:lnTo>
                    <a:pt x="740220" y="875659"/>
                  </a:lnTo>
                  <a:lnTo>
                    <a:pt x="741889" y="876371"/>
                  </a:lnTo>
                  <a:lnTo>
                    <a:pt x="742081" y="876847"/>
                  </a:lnTo>
                  <a:lnTo>
                    <a:pt x="744417" y="877844"/>
                  </a:lnTo>
                  <a:lnTo>
                    <a:pt x="747466" y="877171"/>
                  </a:lnTo>
                  <a:lnTo>
                    <a:pt x="749131" y="875119"/>
                  </a:lnTo>
                  <a:lnTo>
                    <a:pt x="751556" y="872208"/>
                  </a:lnTo>
                  <a:lnTo>
                    <a:pt x="751169" y="868491"/>
                  </a:lnTo>
                  <a:lnTo>
                    <a:pt x="748591" y="866209"/>
                  </a:lnTo>
                  <a:lnTo>
                    <a:pt x="745347" y="863641"/>
                  </a:lnTo>
                  <a:lnTo>
                    <a:pt x="742436" y="861215"/>
                  </a:lnTo>
                  <a:close/>
                </a:path>
                <a:path w="18531205" h="10759440">
                  <a:moveTo>
                    <a:pt x="676669" y="803568"/>
                  </a:moveTo>
                  <a:lnTo>
                    <a:pt x="672619" y="803814"/>
                  </a:lnTo>
                  <a:lnTo>
                    <a:pt x="668053" y="808968"/>
                  </a:lnTo>
                  <a:lnTo>
                    <a:pt x="668298" y="813018"/>
                  </a:lnTo>
                  <a:lnTo>
                    <a:pt x="670875" y="815301"/>
                  </a:lnTo>
                  <a:lnTo>
                    <a:pt x="673978" y="818203"/>
                  </a:lnTo>
                  <a:lnTo>
                    <a:pt x="675647" y="818915"/>
                  </a:lnTo>
                  <a:lnTo>
                    <a:pt x="675838" y="819392"/>
                  </a:lnTo>
                  <a:lnTo>
                    <a:pt x="678175" y="820389"/>
                  </a:lnTo>
                  <a:lnTo>
                    <a:pt x="681224" y="819716"/>
                  </a:lnTo>
                  <a:lnTo>
                    <a:pt x="682888" y="817663"/>
                  </a:lnTo>
                  <a:lnTo>
                    <a:pt x="685171" y="815087"/>
                  </a:lnTo>
                  <a:lnTo>
                    <a:pt x="684926" y="811037"/>
                  </a:lnTo>
                  <a:lnTo>
                    <a:pt x="682349" y="808754"/>
                  </a:lnTo>
                  <a:lnTo>
                    <a:pt x="679246" y="805852"/>
                  </a:lnTo>
                  <a:lnTo>
                    <a:pt x="676669" y="803568"/>
                  </a:lnTo>
                  <a:close/>
                </a:path>
                <a:path w="18531205" h="10759440">
                  <a:moveTo>
                    <a:pt x="611949" y="744395"/>
                  </a:moveTo>
                  <a:lnTo>
                    <a:pt x="608232" y="744782"/>
                  </a:lnTo>
                  <a:lnTo>
                    <a:pt x="602998" y="749653"/>
                  </a:lnTo>
                  <a:lnTo>
                    <a:pt x="603243" y="753703"/>
                  </a:lnTo>
                  <a:lnTo>
                    <a:pt x="605821" y="755986"/>
                  </a:lnTo>
                  <a:lnTo>
                    <a:pt x="608924" y="758887"/>
                  </a:lnTo>
                  <a:lnTo>
                    <a:pt x="609449" y="759506"/>
                  </a:lnTo>
                  <a:lnTo>
                    <a:pt x="613121" y="761072"/>
                  </a:lnTo>
                  <a:lnTo>
                    <a:pt x="615693" y="760592"/>
                  </a:lnTo>
                  <a:lnTo>
                    <a:pt x="617692" y="758682"/>
                  </a:lnTo>
                  <a:lnTo>
                    <a:pt x="620308" y="756248"/>
                  </a:lnTo>
                  <a:lnTo>
                    <a:pt x="620063" y="752197"/>
                  </a:lnTo>
                  <a:lnTo>
                    <a:pt x="617486" y="749913"/>
                  </a:lnTo>
                  <a:lnTo>
                    <a:pt x="614383" y="747013"/>
                  </a:lnTo>
                  <a:lnTo>
                    <a:pt x="611949" y="744395"/>
                  </a:lnTo>
                  <a:close/>
                </a:path>
                <a:path w="18531205" h="10759440">
                  <a:moveTo>
                    <a:pt x="548180" y="684840"/>
                  </a:moveTo>
                  <a:lnTo>
                    <a:pt x="544273" y="684751"/>
                  </a:lnTo>
                  <a:lnTo>
                    <a:pt x="539707" y="689905"/>
                  </a:lnTo>
                  <a:lnTo>
                    <a:pt x="539618" y="693813"/>
                  </a:lnTo>
                  <a:lnTo>
                    <a:pt x="542195" y="696096"/>
                  </a:lnTo>
                  <a:lnTo>
                    <a:pt x="545298" y="698997"/>
                  </a:lnTo>
                  <a:lnTo>
                    <a:pt x="545823" y="699616"/>
                  </a:lnTo>
                  <a:lnTo>
                    <a:pt x="549495" y="701182"/>
                  </a:lnTo>
                  <a:lnTo>
                    <a:pt x="552067" y="700702"/>
                  </a:lnTo>
                  <a:lnTo>
                    <a:pt x="554066" y="698792"/>
                  </a:lnTo>
                  <a:lnTo>
                    <a:pt x="556349" y="696214"/>
                  </a:lnTo>
                  <a:lnTo>
                    <a:pt x="556437" y="692307"/>
                  </a:lnTo>
                  <a:lnTo>
                    <a:pt x="553860" y="690024"/>
                  </a:lnTo>
                  <a:lnTo>
                    <a:pt x="550757" y="687123"/>
                  </a:lnTo>
                  <a:lnTo>
                    <a:pt x="548180" y="684840"/>
                  </a:lnTo>
                  <a:close/>
                </a:path>
                <a:path w="18531205" h="10759440">
                  <a:moveTo>
                    <a:pt x="486411" y="623374"/>
                  </a:moveTo>
                  <a:lnTo>
                    <a:pt x="482503" y="623285"/>
                  </a:lnTo>
                  <a:lnTo>
                    <a:pt x="479886" y="625720"/>
                  </a:lnTo>
                  <a:lnTo>
                    <a:pt x="477411" y="627821"/>
                  </a:lnTo>
                  <a:lnTo>
                    <a:pt x="485055" y="638577"/>
                  </a:lnTo>
                  <a:lnTo>
                    <a:pt x="484579" y="638769"/>
                  </a:lnTo>
                  <a:lnTo>
                    <a:pt x="486915" y="639766"/>
                  </a:lnTo>
                  <a:lnTo>
                    <a:pt x="489487" y="639285"/>
                  </a:lnTo>
                  <a:lnTo>
                    <a:pt x="491486" y="637375"/>
                  </a:lnTo>
                  <a:lnTo>
                    <a:pt x="493960" y="635275"/>
                  </a:lnTo>
                  <a:lnTo>
                    <a:pt x="494049" y="631367"/>
                  </a:lnTo>
                  <a:lnTo>
                    <a:pt x="491614" y="628749"/>
                  </a:lnTo>
                  <a:lnTo>
                    <a:pt x="488511" y="625849"/>
                  </a:lnTo>
                  <a:lnTo>
                    <a:pt x="486411" y="623374"/>
                  </a:lnTo>
                  <a:close/>
                </a:path>
                <a:path w="18531205" h="10759440">
                  <a:moveTo>
                    <a:pt x="426448" y="559522"/>
                  </a:moveTo>
                  <a:lnTo>
                    <a:pt x="422540" y="559433"/>
                  </a:lnTo>
                  <a:lnTo>
                    <a:pt x="417306" y="564303"/>
                  </a:lnTo>
                  <a:lnTo>
                    <a:pt x="417218" y="568210"/>
                  </a:lnTo>
                  <a:lnTo>
                    <a:pt x="419652" y="570827"/>
                  </a:lnTo>
                  <a:lnTo>
                    <a:pt x="422612" y="574063"/>
                  </a:lnTo>
                  <a:lnTo>
                    <a:pt x="423138" y="574682"/>
                  </a:lnTo>
                  <a:lnTo>
                    <a:pt x="426810" y="576248"/>
                  </a:lnTo>
                  <a:lnTo>
                    <a:pt x="429382" y="575767"/>
                  </a:lnTo>
                  <a:lnTo>
                    <a:pt x="431238" y="574191"/>
                  </a:lnTo>
                  <a:lnTo>
                    <a:pt x="433855" y="571757"/>
                  </a:lnTo>
                  <a:lnTo>
                    <a:pt x="433944" y="567849"/>
                  </a:lnTo>
                  <a:lnTo>
                    <a:pt x="431509" y="565232"/>
                  </a:lnTo>
                  <a:lnTo>
                    <a:pt x="428883" y="562139"/>
                  </a:lnTo>
                  <a:lnTo>
                    <a:pt x="426448" y="559522"/>
                  </a:lnTo>
                  <a:close/>
                </a:path>
                <a:path w="18531205" h="10759440">
                  <a:moveTo>
                    <a:pt x="367771" y="495430"/>
                  </a:moveTo>
                  <a:lnTo>
                    <a:pt x="364006" y="495007"/>
                  </a:lnTo>
                  <a:lnTo>
                    <a:pt x="358772" y="499877"/>
                  </a:lnTo>
                  <a:lnTo>
                    <a:pt x="358349" y="503642"/>
                  </a:lnTo>
                  <a:lnTo>
                    <a:pt x="360784" y="506259"/>
                  </a:lnTo>
                  <a:lnTo>
                    <a:pt x="363410" y="509353"/>
                  </a:lnTo>
                  <a:lnTo>
                    <a:pt x="363793" y="510305"/>
                  </a:lnTo>
                  <a:lnTo>
                    <a:pt x="367799" y="512014"/>
                  </a:lnTo>
                  <a:lnTo>
                    <a:pt x="370372" y="511533"/>
                  </a:lnTo>
                  <a:lnTo>
                    <a:pt x="372228" y="509957"/>
                  </a:lnTo>
                  <a:lnTo>
                    <a:pt x="374845" y="507523"/>
                  </a:lnTo>
                  <a:lnTo>
                    <a:pt x="375267" y="503758"/>
                  </a:lnTo>
                  <a:lnTo>
                    <a:pt x="372832" y="501140"/>
                  </a:lnTo>
                  <a:lnTo>
                    <a:pt x="370206" y="498047"/>
                  </a:lnTo>
                  <a:lnTo>
                    <a:pt x="367771" y="495430"/>
                  </a:lnTo>
                  <a:close/>
                </a:path>
                <a:path w="18531205" h="10759440">
                  <a:moveTo>
                    <a:pt x="310759" y="429286"/>
                  </a:moveTo>
                  <a:lnTo>
                    <a:pt x="306517" y="429055"/>
                  </a:lnTo>
                  <a:lnTo>
                    <a:pt x="301568" y="433257"/>
                  </a:lnTo>
                  <a:lnTo>
                    <a:pt x="301337" y="437499"/>
                  </a:lnTo>
                  <a:lnTo>
                    <a:pt x="306064" y="443066"/>
                  </a:lnTo>
                  <a:lnTo>
                    <a:pt x="306781" y="444161"/>
                  </a:lnTo>
                  <a:lnTo>
                    <a:pt x="308450" y="444873"/>
                  </a:lnTo>
                  <a:lnTo>
                    <a:pt x="308593" y="444539"/>
                  </a:lnTo>
                  <a:lnTo>
                    <a:pt x="310596" y="445394"/>
                  </a:lnTo>
                  <a:lnTo>
                    <a:pt x="313026" y="445246"/>
                  </a:lnTo>
                  <a:lnTo>
                    <a:pt x="317356" y="441570"/>
                  </a:lnTo>
                  <a:lnTo>
                    <a:pt x="317587" y="437329"/>
                  </a:lnTo>
                  <a:lnTo>
                    <a:pt x="310759" y="429286"/>
                  </a:lnTo>
                  <a:close/>
                </a:path>
                <a:path w="18531205" h="10759440">
                  <a:moveTo>
                    <a:pt x="255317" y="362234"/>
                  </a:moveTo>
                  <a:lnTo>
                    <a:pt x="251218" y="361670"/>
                  </a:lnTo>
                  <a:lnTo>
                    <a:pt x="246269" y="365872"/>
                  </a:lnTo>
                  <a:lnTo>
                    <a:pt x="245847" y="369637"/>
                  </a:lnTo>
                  <a:lnTo>
                    <a:pt x="247805" y="372445"/>
                  </a:lnTo>
                  <a:lnTo>
                    <a:pt x="250431" y="375539"/>
                  </a:lnTo>
                  <a:lnTo>
                    <a:pt x="250815" y="376490"/>
                  </a:lnTo>
                  <a:lnTo>
                    <a:pt x="254821" y="378199"/>
                  </a:lnTo>
                  <a:lnTo>
                    <a:pt x="257250" y="378053"/>
                  </a:lnTo>
                  <a:lnTo>
                    <a:pt x="261581" y="374376"/>
                  </a:lnTo>
                  <a:lnTo>
                    <a:pt x="262003" y="370610"/>
                  </a:lnTo>
                  <a:lnTo>
                    <a:pt x="260045" y="367801"/>
                  </a:lnTo>
                  <a:lnTo>
                    <a:pt x="255317" y="362234"/>
                  </a:lnTo>
                  <a:close/>
                </a:path>
                <a:path w="18531205" h="10759440">
                  <a:moveTo>
                    <a:pt x="201968" y="292129"/>
                  </a:moveTo>
                  <a:lnTo>
                    <a:pt x="198202" y="291706"/>
                  </a:lnTo>
                  <a:lnTo>
                    <a:pt x="195394" y="293664"/>
                  </a:lnTo>
                  <a:lnTo>
                    <a:pt x="192443" y="295958"/>
                  </a:lnTo>
                  <a:lnTo>
                    <a:pt x="192021" y="299723"/>
                  </a:lnTo>
                  <a:lnTo>
                    <a:pt x="193979" y="302531"/>
                  </a:lnTo>
                  <a:lnTo>
                    <a:pt x="196463" y="305959"/>
                  </a:lnTo>
                  <a:lnTo>
                    <a:pt x="197180" y="307054"/>
                  </a:lnTo>
                  <a:lnTo>
                    <a:pt x="199183" y="307908"/>
                  </a:lnTo>
                  <a:lnTo>
                    <a:pt x="199041" y="308241"/>
                  </a:lnTo>
                  <a:lnTo>
                    <a:pt x="201044" y="309095"/>
                  </a:lnTo>
                  <a:lnTo>
                    <a:pt x="203473" y="308949"/>
                  </a:lnTo>
                  <a:lnTo>
                    <a:pt x="205329" y="307373"/>
                  </a:lnTo>
                  <a:lnTo>
                    <a:pt x="208280" y="305080"/>
                  </a:lnTo>
                  <a:lnTo>
                    <a:pt x="208703" y="301315"/>
                  </a:lnTo>
                  <a:lnTo>
                    <a:pt x="206744" y="298506"/>
                  </a:lnTo>
                  <a:lnTo>
                    <a:pt x="204260" y="295080"/>
                  </a:lnTo>
                  <a:lnTo>
                    <a:pt x="201968" y="292129"/>
                  </a:lnTo>
                  <a:close/>
                </a:path>
                <a:path w="18531205" h="10759440">
                  <a:moveTo>
                    <a:pt x="150857" y="221400"/>
                  </a:moveTo>
                  <a:lnTo>
                    <a:pt x="146758" y="220835"/>
                  </a:lnTo>
                  <a:lnTo>
                    <a:pt x="141141" y="224752"/>
                  </a:lnTo>
                  <a:lnTo>
                    <a:pt x="140576" y="228851"/>
                  </a:lnTo>
                  <a:lnTo>
                    <a:pt x="142535" y="231660"/>
                  </a:lnTo>
                  <a:lnTo>
                    <a:pt x="145019" y="235086"/>
                  </a:lnTo>
                  <a:lnTo>
                    <a:pt x="145593" y="236515"/>
                  </a:lnTo>
                  <a:lnTo>
                    <a:pt x="147596" y="237369"/>
                  </a:lnTo>
                  <a:lnTo>
                    <a:pt x="147739" y="237035"/>
                  </a:lnTo>
                  <a:lnTo>
                    <a:pt x="149742" y="237890"/>
                  </a:lnTo>
                  <a:lnTo>
                    <a:pt x="152171" y="237743"/>
                  </a:lnTo>
                  <a:lnTo>
                    <a:pt x="153885" y="236501"/>
                  </a:lnTo>
                  <a:lnTo>
                    <a:pt x="156693" y="234543"/>
                  </a:lnTo>
                  <a:lnTo>
                    <a:pt x="157258" y="230443"/>
                  </a:lnTo>
                  <a:lnTo>
                    <a:pt x="155300" y="227635"/>
                  </a:lnTo>
                  <a:lnTo>
                    <a:pt x="152816" y="224208"/>
                  </a:lnTo>
                  <a:lnTo>
                    <a:pt x="150857" y="221400"/>
                  </a:lnTo>
                  <a:close/>
                </a:path>
                <a:path w="18531205" h="10759440">
                  <a:moveTo>
                    <a:pt x="101793" y="149572"/>
                  </a:moveTo>
                  <a:lnTo>
                    <a:pt x="97837" y="148672"/>
                  </a:lnTo>
                  <a:lnTo>
                    <a:pt x="92220" y="152590"/>
                  </a:lnTo>
                  <a:lnTo>
                    <a:pt x="91321" y="156547"/>
                  </a:lnTo>
                  <a:lnTo>
                    <a:pt x="93280" y="159356"/>
                  </a:lnTo>
                  <a:lnTo>
                    <a:pt x="95764" y="162782"/>
                  </a:lnTo>
                  <a:lnTo>
                    <a:pt x="96004" y="164068"/>
                  </a:lnTo>
                  <a:lnTo>
                    <a:pt x="100344" y="165919"/>
                  </a:lnTo>
                  <a:lnTo>
                    <a:pt x="102774" y="165772"/>
                  </a:lnTo>
                  <a:lnTo>
                    <a:pt x="104488" y="164530"/>
                  </a:lnTo>
                  <a:lnTo>
                    <a:pt x="107296" y="162572"/>
                  </a:lnTo>
                  <a:lnTo>
                    <a:pt x="108195" y="158615"/>
                  </a:lnTo>
                  <a:lnTo>
                    <a:pt x="106236" y="155807"/>
                  </a:lnTo>
                  <a:lnTo>
                    <a:pt x="103752" y="152379"/>
                  </a:lnTo>
                  <a:lnTo>
                    <a:pt x="101793" y="149572"/>
                  </a:lnTo>
                  <a:close/>
                </a:path>
                <a:path w="18531205" h="10759440">
                  <a:moveTo>
                    <a:pt x="55205" y="75643"/>
                  </a:moveTo>
                  <a:lnTo>
                    <a:pt x="51582" y="74885"/>
                  </a:lnTo>
                  <a:lnTo>
                    <a:pt x="45297" y="78519"/>
                  </a:lnTo>
                  <a:lnTo>
                    <a:pt x="44541" y="82141"/>
                  </a:lnTo>
                  <a:lnTo>
                    <a:pt x="46357" y="85283"/>
                  </a:lnTo>
                  <a:lnTo>
                    <a:pt x="48365" y="88901"/>
                  </a:lnTo>
                  <a:lnTo>
                    <a:pt x="49082" y="89996"/>
                  </a:lnTo>
                  <a:lnTo>
                    <a:pt x="51276" y="91327"/>
                  </a:lnTo>
                  <a:lnTo>
                    <a:pt x="52945" y="92039"/>
                  </a:lnTo>
                  <a:lnTo>
                    <a:pt x="55233" y="92226"/>
                  </a:lnTo>
                  <a:lnTo>
                    <a:pt x="56946" y="90983"/>
                  </a:lnTo>
                  <a:lnTo>
                    <a:pt x="60088" y="89168"/>
                  </a:lnTo>
                  <a:lnTo>
                    <a:pt x="60987" y="85211"/>
                  </a:lnTo>
                  <a:lnTo>
                    <a:pt x="59028" y="82403"/>
                  </a:lnTo>
                  <a:lnTo>
                    <a:pt x="57021" y="78784"/>
                  </a:lnTo>
                  <a:lnTo>
                    <a:pt x="55205" y="75643"/>
                  </a:lnTo>
                  <a:close/>
                </a:path>
                <a:path w="18531205" h="10759440">
                  <a:moveTo>
                    <a:pt x="11188" y="1232"/>
                  </a:moveTo>
                  <a:lnTo>
                    <a:pt x="7374" y="0"/>
                  </a:lnTo>
                  <a:lnTo>
                    <a:pt x="4232" y="1815"/>
                  </a:lnTo>
                  <a:lnTo>
                    <a:pt x="1232" y="3298"/>
                  </a:lnTo>
                  <a:lnTo>
                    <a:pt x="0" y="7112"/>
                  </a:lnTo>
                  <a:lnTo>
                    <a:pt x="1816" y="10255"/>
                  </a:lnTo>
                  <a:lnTo>
                    <a:pt x="3823" y="13872"/>
                  </a:lnTo>
                  <a:lnTo>
                    <a:pt x="4540" y="14967"/>
                  </a:lnTo>
                  <a:lnTo>
                    <a:pt x="6734" y="16298"/>
                  </a:lnTo>
                  <a:lnTo>
                    <a:pt x="6592" y="16632"/>
                  </a:lnTo>
                  <a:lnTo>
                    <a:pt x="8261" y="17344"/>
                  </a:lnTo>
                  <a:lnTo>
                    <a:pt x="10691" y="17197"/>
                  </a:lnTo>
                  <a:lnTo>
                    <a:pt x="12262" y="16289"/>
                  </a:lnTo>
                  <a:lnTo>
                    <a:pt x="15262" y="14807"/>
                  </a:lnTo>
                  <a:lnTo>
                    <a:pt x="16494" y="10992"/>
                  </a:lnTo>
                  <a:lnTo>
                    <a:pt x="14678" y="7850"/>
                  </a:lnTo>
                  <a:lnTo>
                    <a:pt x="12671" y="4231"/>
                  </a:lnTo>
                  <a:lnTo>
                    <a:pt x="11188" y="1232"/>
                  </a:lnTo>
                  <a:close/>
                </a:path>
              </a:pathLst>
            </a:custGeom>
            <a:solidFill>
              <a:srgbClr val="603270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79027" y="0"/>
              <a:ext cx="18559780" cy="10876915"/>
            </a:xfrm>
            <a:custGeom>
              <a:avLst/>
              <a:gdLst/>
              <a:ahLst/>
              <a:cxnLst/>
              <a:rect l="l" t="t" r="r" b="b"/>
              <a:pathLst>
                <a:path w="18559780" h="10876915">
                  <a:moveTo>
                    <a:pt x="16946595" y="10533581"/>
                  </a:moveTo>
                  <a:lnTo>
                    <a:pt x="16936581" y="10529309"/>
                  </a:lnTo>
                  <a:lnTo>
                    <a:pt x="16933105" y="10530983"/>
                  </a:lnTo>
                  <a:lnTo>
                    <a:pt x="16930542" y="10536992"/>
                  </a:lnTo>
                  <a:lnTo>
                    <a:pt x="16932073" y="10540801"/>
                  </a:lnTo>
                  <a:lnTo>
                    <a:pt x="16942087" y="10545073"/>
                  </a:lnTo>
                  <a:lnTo>
                    <a:pt x="16945565" y="10543400"/>
                  </a:lnTo>
                  <a:lnTo>
                    <a:pt x="16948128" y="10537391"/>
                  </a:lnTo>
                  <a:lnTo>
                    <a:pt x="16946595" y="10533581"/>
                  </a:lnTo>
                  <a:close/>
                </a:path>
                <a:path w="18559780" h="10876915">
                  <a:moveTo>
                    <a:pt x="17026857" y="10567423"/>
                  </a:moveTo>
                  <a:lnTo>
                    <a:pt x="17017177" y="10563294"/>
                  </a:lnTo>
                  <a:lnTo>
                    <a:pt x="17013699" y="10564967"/>
                  </a:lnTo>
                  <a:lnTo>
                    <a:pt x="17012417" y="10567971"/>
                  </a:lnTo>
                  <a:lnTo>
                    <a:pt x="17011575" y="10570768"/>
                  </a:lnTo>
                  <a:lnTo>
                    <a:pt x="17011470" y="10571118"/>
                  </a:lnTo>
                  <a:lnTo>
                    <a:pt x="17012811" y="10574452"/>
                  </a:lnTo>
                  <a:lnTo>
                    <a:pt x="17022492" y="10578582"/>
                  </a:lnTo>
                  <a:lnTo>
                    <a:pt x="17025967" y="10576908"/>
                  </a:lnTo>
                  <a:lnTo>
                    <a:pt x="17028530" y="10570899"/>
                  </a:lnTo>
                  <a:lnTo>
                    <a:pt x="17026857" y="10567423"/>
                  </a:lnTo>
                  <a:close/>
                </a:path>
                <a:path w="18559780" h="10876915">
                  <a:moveTo>
                    <a:pt x="16867239" y="10498546"/>
                  </a:moveTo>
                  <a:lnTo>
                    <a:pt x="16857557" y="10494416"/>
                  </a:lnTo>
                  <a:lnTo>
                    <a:pt x="16853890" y="10495614"/>
                  </a:lnTo>
                  <a:lnTo>
                    <a:pt x="16851327" y="10501623"/>
                  </a:lnTo>
                  <a:lnTo>
                    <a:pt x="16852525" y="10505291"/>
                  </a:lnTo>
                  <a:lnTo>
                    <a:pt x="16862206" y="10509420"/>
                  </a:lnTo>
                  <a:lnTo>
                    <a:pt x="16865873" y="10508222"/>
                  </a:lnTo>
                  <a:lnTo>
                    <a:pt x="16868436" y="10502213"/>
                  </a:lnTo>
                  <a:lnTo>
                    <a:pt x="16867239" y="10498546"/>
                  </a:lnTo>
                  <a:close/>
                </a:path>
                <a:path w="18559780" h="10876915">
                  <a:moveTo>
                    <a:pt x="17107974" y="10599262"/>
                  </a:moveTo>
                  <a:lnTo>
                    <a:pt x="17104826" y="10598314"/>
                  </a:lnTo>
                  <a:lnTo>
                    <a:pt x="17098148" y="10595466"/>
                  </a:lnTo>
                  <a:lnTo>
                    <a:pt x="17094673" y="10597140"/>
                  </a:lnTo>
                  <a:lnTo>
                    <a:pt x="17093391" y="10600145"/>
                  </a:lnTo>
                  <a:lnTo>
                    <a:pt x="17092549" y="10602942"/>
                  </a:lnTo>
                  <a:lnTo>
                    <a:pt x="17092444" y="10603292"/>
                  </a:lnTo>
                  <a:lnTo>
                    <a:pt x="17093783" y="10606625"/>
                  </a:lnTo>
                  <a:lnTo>
                    <a:pt x="17103463" y="10610754"/>
                  </a:lnTo>
                  <a:lnTo>
                    <a:pt x="17106941" y="10609081"/>
                  </a:lnTo>
                  <a:lnTo>
                    <a:pt x="17109647" y="10602738"/>
                  </a:lnTo>
                  <a:lnTo>
                    <a:pt x="17107974" y="10599262"/>
                  </a:lnTo>
                  <a:close/>
                </a:path>
                <a:path w="18559780" h="10876915">
                  <a:moveTo>
                    <a:pt x="16788260" y="10461700"/>
                  </a:moveTo>
                  <a:lnTo>
                    <a:pt x="16778579" y="10457570"/>
                  </a:lnTo>
                  <a:lnTo>
                    <a:pt x="16774912" y="10458769"/>
                  </a:lnTo>
                  <a:lnTo>
                    <a:pt x="16772349" y="10464777"/>
                  </a:lnTo>
                  <a:lnTo>
                    <a:pt x="16773403" y="10468777"/>
                  </a:lnTo>
                  <a:lnTo>
                    <a:pt x="16783083" y="10472907"/>
                  </a:lnTo>
                  <a:lnTo>
                    <a:pt x="16786750" y="10471709"/>
                  </a:lnTo>
                  <a:lnTo>
                    <a:pt x="16789313" y="10465700"/>
                  </a:lnTo>
                  <a:lnTo>
                    <a:pt x="16788260" y="10461700"/>
                  </a:lnTo>
                  <a:close/>
                </a:path>
                <a:path w="18559780" h="10876915">
                  <a:moveTo>
                    <a:pt x="17189657" y="10629766"/>
                  </a:moveTo>
                  <a:lnTo>
                    <a:pt x="17186510" y="10628818"/>
                  </a:lnTo>
                  <a:lnTo>
                    <a:pt x="17182838" y="10627252"/>
                  </a:lnTo>
                  <a:lnTo>
                    <a:pt x="17179692" y="10626304"/>
                  </a:lnTo>
                  <a:lnTo>
                    <a:pt x="17176216" y="10627978"/>
                  </a:lnTo>
                  <a:lnTo>
                    <a:pt x="17174935" y="10630983"/>
                  </a:lnTo>
                  <a:lnTo>
                    <a:pt x="17174303" y="10633081"/>
                  </a:lnTo>
                  <a:lnTo>
                    <a:pt x="17173987" y="10634130"/>
                  </a:lnTo>
                  <a:lnTo>
                    <a:pt x="17175327" y="10637463"/>
                  </a:lnTo>
                  <a:lnTo>
                    <a:pt x="17178330" y="10638744"/>
                  </a:lnTo>
                  <a:lnTo>
                    <a:pt x="17178808" y="10638553"/>
                  </a:lnTo>
                  <a:lnTo>
                    <a:pt x="17182478" y="10640119"/>
                  </a:lnTo>
                  <a:lnTo>
                    <a:pt x="17191330" y="10633242"/>
                  </a:lnTo>
                  <a:lnTo>
                    <a:pt x="17189657" y="10629766"/>
                  </a:lnTo>
                  <a:close/>
                </a:path>
                <a:path w="18559780" h="10876915">
                  <a:moveTo>
                    <a:pt x="16706844" y="10422236"/>
                  </a:moveTo>
                  <a:lnTo>
                    <a:pt x="16699834" y="10419246"/>
                  </a:lnTo>
                  <a:lnTo>
                    <a:pt x="16696168" y="10420443"/>
                  </a:lnTo>
                  <a:lnTo>
                    <a:pt x="16693605" y="10426452"/>
                  </a:lnTo>
                  <a:lnTo>
                    <a:pt x="16694802" y="10430120"/>
                  </a:lnTo>
                  <a:lnTo>
                    <a:pt x="16697665" y="10431736"/>
                  </a:lnTo>
                  <a:lnTo>
                    <a:pt x="16704675" y="10434726"/>
                  </a:lnTo>
                  <a:lnTo>
                    <a:pt x="16708342" y="10433527"/>
                  </a:lnTo>
                  <a:lnTo>
                    <a:pt x="16710905" y="10427519"/>
                  </a:lnTo>
                  <a:lnTo>
                    <a:pt x="16709706" y="10423852"/>
                  </a:lnTo>
                  <a:lnTo>
                    <a:pt x="16706844" y="10422236"/>
                  </a:lnTo>
                  <a:close/>
                </a:path>
                <a:path w="18559780" h="10876915">
                  <a:moveTo>
                    <a:pt x="17271720" y="10658458"/>
                  </a:moveTo>
                  <a:lnTo>
                    <a:pt x="17268431" y="10657845"/>
                  </a:lnTo>
                  <a:lnTo>
                    <a:pt x="17264760" y="10656278"/>
                  </a:lnTo>
                  <a:lnTo>
                    <a:pt x="17261612" y="10655330"/>
                  </a:lnTo>
                  <a:lnTo>
                    <a:pt x="17258470" y="10657147"/>
                  </a:lnTo>
                  <a:lnTo>
                    <a:pt x="17257188" y="10660151"/>
                  </a:lnTo>
                  <a:lnTo>
                    <a:pt x="17256584" y="10662260"/>
                  </a:lnTo>
                  <a:lnTo>
                    <a:pt x="17256383" y="10662964"/>
                  </a:lnTo>
                  <a:lnTo>
                    <a:pt x="17257722" y="10666297"/>
                  </a:lnTo>
                  <a:lnTo>
                    <a:pt x="17264732" y="10669287"/>
                  </a:lnTo>
                  <a:lnTo>
                    <a:pt x="17267879" y="10670235"/>
                  </a:lnTo>
                  <a:lnTo>
                    <a:pt x="17271022" y="10668419"/>
                  </a:lnTo>
                  <a:lnTo>
                    <a:pt x="17272303" y="10665415"/>
                  </a:lnTo>
                  <a:lnTo>
                    <a:pt x="17273393" y="10661934"/>
                  </a:lnTo>
                  <a:lnTo>
                    <a:pt x="17271720" y="10658458"/>
                  </a:lnTo>
                  <a:close/>
                </a:path>
                <a:path w="18559780" h="10876915">
                  <a:moveTo>
                    <a:pt x="16622472" y="10379538"/>
                  </a:moveTo>
                  <a:lnTo>
                    <a:pt x="16618469" y="10380592"/>
                  </a:lnTo>
                  <a:lnTo>
                    <a:pt x="16617187" y="10383596"/>
                  </a:lnTo>
                  <a:lnTo>
                    <a:pt x="16615572" y="10386458"/>
                  </a:lnTo>
                  <a:lnTo>
                    <a:pt x="16616770" y="10390126"/>
                  </a:lnTo>
                  <a:lnTo>
                    <a:pt x="16619490" y="10392075"/>
                  </a:lnTo>
                  <a:lnTo>
                    <a:pt x="16626500" y="10395065"/>
                  </a:lnTo>
                  <a:lnTo>
                    <a:pt x="16630025" y="10394202"/>
                  </a:lnTo>
                  <a:lnTo>
                    <a:pt x="16631307" y="10391197"/>
                  </a:lnTo>
                  <a:lnTo>
                    <a:pt x="16633063" y="10388002"/>
                  </a:lnTo>
                  <a:lnTo>
                    <a:pt x="16631725" y="10384668"/>
                  </a:lnTo>
                  <a:lnTo>
                    <a:pt x="16629005" y="10382719"/>
                  </a:lnTo>
                  <a:lnTo>
                    <a:pt x="16625333" y="10381152"/>
                  </a:lnTo>
                  <a:lnTo>
                    <a:pt x="16622472" y="10379538"/>
                  </a:lnTo>
                  <a:close/>
                </a:path>
                <a:path w="18559780" h="10876915">
                  <a:moveTo>
                    <a:pt x="17354688" y="10685958"/>
                  </a:moveTo>
                  <a:lnTo>
                    <a:pt x="17351398" y="10685344"/>
                  </a:lnTo>
                  <a:lnTo>
                    <a:pt x="17347725" y="10683777"/>
                  </a:lnTo>
                  <a:lnTo>
                    <a:pt x="17344578" y="10682829"/>
                  </a:lnTo>
                  <a:lnTo>
                    <a:pt x="17341437" y="10684646"/>
                  </a:lnTo>
                  <a:lnTo>
                    <a:pt x="17340156" y="10687651"/>
                  </a:lnTo>
                  <a:lnTo>
                    <a:pt x="17339207" y="10690797"/>
                  </a:lnTo>
                  <a:lnTo>
                    <a:pt x="17341023" y="10693939"/>
                  </a:lnTo>
                  <a:lnTo>
                    <a:pt x="17343694" y="10695078"/>
                  </a:lnTo>
                  <a:lnTo>
                    <a:pt x="17344170" y="10694887"/>
                  </a:lnTo>
                  <a:lnTo>
                    <a:pt x="17347842" y="10696453"/>
                  </a:lnTo>
                  <a:lnTo>
                    <a:pt x="17350989" y="10697401"/>
                  </a:lnTo>
                  <a:lnTo>
                    <a:pt x="17354132" y="10695585"/>
                  </a:lnTo>
                  <a:lnTo>
                    <a:pt x="17355413" y="10692580"/>
                  </a:lnTo>
                  <a:lnTo>
                    <a:pt x="17356361" y="10689434"/>
                  </a:lnTo>
                  <a:lnTo>
                    <a:pt x="17354688" y="10685958"/>
                  </a:lnTo>
                  <a:close/>
                </a:path>
                <a:path w="18559780" h="10876915">
                  <a:moveTo>
                    <a:pt x="16545200" y="10338685"/>
                  </a:moveTo>
                  <a:lnTo>
                    <a:pt x="16541200" y="10339740"/>
                  </a:lnTo>
                  <a:lnTo>
                    <a:pt x="16539918" y="10342745"/>
                  </a:lnTo>
                  <a:lnTo>
                    <a:pt x="16538302" y="10345607"/>
                  </a:lnTo>
                  <a:lnTo>
                    <a:pt x="16539499" y="10349274"/>
                  </a:lnTo>
                  <a:lnTo>
                    <a:pt x="16542218" y="10351223"/>
                  </a:lnTo>
                  <a:lnTo>
                    <a:pt x="16549230" y="10354214"/>
                  </a:lnTo>
                  <a:lnTo>
                    <a:pt x="16552756" y="10353350"/>
                  </a:lnTo>
                  <a:lnTo>
                    <a:pt x="16554037" y="10350346"/>
                  </a:lnTo>
                  <a:lnTo>
                    <a:pt x="16555652" y="10347483"/>
                  </a:lnTo>
                  <a:lnTo>
                    <a:pt x="16554454" y="10343816"/>
                  </a:lnTo>
                  <a:lnTo>
                    <a:pt x="16551735" y="10341867"/>
                  </a:lnTo>
                  <a:lnTo>
                    <a:pt x="16548063" y="10340300"/>
                  </a:lnTo>
                  <a:lnTo>
                    <a:pt x="16545200" y="10338685"/>
                  </a:lnTo>
                  <a:close/>
                </a:path>
                <a:path w="18559780" h="10876915">
                  <a:moveTo>
                    <a:pt x="17438506" y="10711454"/>
                  </a:moveTo>
                  <a:lnTo>
                    <a:pt x="17435219" y="10710840"/>
                  </a:lnTo>
                  <a:lnTo>
                    <a:pt x="17431546" y="10709273"/>
                  </a:lnTo>
                  <a:lnTo>
                    <a:pt x="17428064" y="10708183"/>
                  </a:lnTo>
                  <a:lnTo>
                    <a:pt x="17424922" y="10709999"/>
                  </a:lnTo>
                  <a:lnTo>
                    <a:pt x="17423974" y="10713146"/>
                  </a:lnTo>
                  <a:lnTo>
                    <a:pt x="17422693" y="10716150"/>
                  </a:lnTo>
                  <a:lnTo>
                    <a:pt x="17424509" y="10719293"/>
                  </a:lnTo>
                  <a:lnTo>
                    <a:pt x="17427848" y="10720717"/>
                  </a:lnTo>
                  <a:lnTo>
                    <a:pt x="17428325" y="10720526"/>
                  </a:lnTo>
                  <a:lnTo>
                    <a:pt x="17431998" y="10722092"/>
                  </a:lnTo>
                  <a:lnTo>
                    <a:pt x="17435621" y="10722849"/>
                  </a:lnTo>
                  <a:lnTo>
                    <a:pt x="17438762" y="10721032"/>
                  </a:lnTo>
                  <a:lnTo>
                    <a:pt x="17439709" y="10717885"/>
                  </a:lnTo>
                  <a:lnTo>
                    <a:pt x="17440323" y="10714595"/>
                  </a:lnTo>
                  <a:lnTo>
                    <a:pt x="17438506" y="10711454"/>
                  </a:lnTo>
                  <a:close/>
                </a:path>
                <a:path w="18559780" h="10876915">
                  <a:moveTo>
                    <a:pt x="16468499" y="10296497"/>
                  </a:moveTo>
                  <a:lnTo>
                    <a:pt x="16464498" y="10297551"/>
                  </a:lnTo>
                  <a:lnTo>
                    <a:pt x="16463216" y="10300556"/>
                  </a:lnTo>
                  <a:lnTo>
                    <a:pt x="16461458" y="10303752"/>
                  </a:lnTo>
                  <a:lnTo>
                    <a:pt x="16462657" y="10307420"/>
                  </a:lnTo>
                  <a:lnTo>
                    <a:pt x="16465376" y="10309370"/>
                  </a:lnTo>
                  <a:lnTo>
                    <a:pt x="16469716" y="10311221"/>
                  </a:lnTo>
                  <a:lnTo>
                    <a:pt x="16469525" y="10310744"/>
                  </a:lnTo>
                  <a:lnTo>
                    <a:pt x="16472530" y="10312026"/>
                  </a:lnTo>
                  <a:lnTo>
                    <a:pt x="16476054" y="10311162"/>
                  </a:lnTo>
                  <a:lnTo>
                    <a:pt x="16477336" y="10308157"/>
                  </a:lnTo>
                  <a:lnTo>
                    <a:pt x="16478951" y="10305295"/>
                  </a:lnTo>
                  <a:lnTo>
                    <a:pt x="16477754" y="10301628"/>
                  </a:lnTo>
                  <a:lnTo>
                    <a:pt x="16475035" y="10299679"/>
                  </a:lnTo>
                  <a:lnTo>
                    <a:pt x="16471361" y="10298112"/>
                  </a:lnTo>
                  <a:lnTo>
                    <a:pt x="16468499" y="10296497"/>
                  </a:lnTo>
                  <a:close/>
                </a:path>
                <a:path w="18559780" h="10876915">
                  <a:moveTo>
                    <a:pt x="16393036" y="10253259"/>
                  </a:moveTo>
                  <a:lnTo>
                    <a:pt x="16389368" y="10254456"/>
                  </a:lnTo>
                  <a:lnTo>
                    <a:pt x="16388291" y="10256364"/>
                  </a:lnTo>
                  <a:lnTo>
                    <a:pt x="16387753" y="10257318"/>
                  </a:lnTo>
                  <a:lnTo>
                    <a:pt x="16385803" y="10260038"/>
                  </a:lnTo>
                  <a:lnTo>
                    <a:pt x="16386859" y="10264039"/>
                  </a:lnTo>
                  <a:lnTo>
                    <a:pt x="16389579" y="10265989"/>
                  </a:lnTo>
                  <a:lnTo>
                    <a:pt x="16393918" y="10267840"/>
                  </a:lnTo>
                  <a:lnTo>
                    <a:pt x="16394110" y="10268316"/>
                  </a:lnTo>
                  <a:lnTo>
                    <a:pt x="16396781" y="10269456"/>
                  </a:lnTo>
                  <a:lnTo>
                    <a:pt x="16400114" y="10268115"/>
                  </a:lnTo>
                  <a:lnTo>
                    <a:pt x="16401587" y="10265587"/>
                  </a:lnTo>
                  <a:lnTo>
                    <a:pt x="16403535" y="10262867"/>
                  </a:lnTo>
                  <a:lnTo>
                    <a:pt x="16402482" y="10258866"/>
                  </a:lnTo>
                  <a:lnTo>
                    <a:pt x="16399763" y="10256917"/>
                  </a:lnTo>
                  <a:lnTo>
                    <a:pt x="16396089" y="10255350"/>
                  </a:lnTo>
                  <a:lnTo>
                    <a:pt x="16393036" y="10253259"/>
                  </a:lnTo>
                  <a:close/>
                </a:path>
                <a:path w="18559780" h="10876915">
                  <a:moveTo>
                    <a:pt x="17522180" y="10734520"/>
                  </a:moveTo>
                  <a:lnTo>
                    <a:pt x="17519035" y="10733573"/>
                  </a:lnTo>
                  <a:lnTo>
                    <a:pt x="17515077" y="10732673"/>
                  </a:lnTo>
                  <a:lnTo>
                    <a:pt x="17511930" y="10731725"/>
                  </a:lnTo>
                  <a:lnTo>
                    <a:pt x="17508645" y="10733875"/>
                  </a:lnTo>
                  <a:lnTo>
                    <a:pt x="17507697" y="10737022"/>
                  </a:lnTo>
                  <a:lnTo>
                    <a:pt x="17506892" y="10739835"/>
                  </a:lnTo>
                  <a:lnTo>
                    <a:pt x="17508377" y="10742836"/>
                  </a:lnTo>
                  <a:lnTo>
                    <a:pt x="17512047" y="10744402"/>
                  </a:lnTo>
                  <a:lnTo>
                    <a:pt x="17516003" y="10745300"/>
                  </a:lnTo>
                  <a:lnTo>
                    <a:pt x="17519150" y="10746248"/>
                  </a:lnTo>
                  <a:lnTo>
                    <a:pt x="17522435" y="10744098"/>
                  </a:lnTo>
                  <a:lnTo>
                    <a:pt x="17524330" y="10737805"/>
                  </a:lnTo>
                  <a:lnTo>
                    <a:pt x="17522180" y="10734520"/>
                  </a:lnTo>
                  <a:close/>
                </a:path>
                <a:path w="18559780" h="10876915">
                  <a:moveTo>
                    <a:pt x="16318190" y="10209495"/>
                  </a:moveTo>
                  <a:lnTo>
                    <a:pt x="16314332" y="10210216"/>
                  </a:lnTo>
                  <a:lnTo>
                    <a:pt x="16311460" y="10215305"/>
                  </a:lnTo>
                  <a:lnTo>
                    <a:pt x="16311101" y="10215940"/>
                  </a:lnTo>
                  <a:lnTo>
                    <a:pt x="16311965" y="10219465"/>
                  </a:lnTo>
                  <a:lnTo>
                    <a:pt x="16314542" y="10221748"/>
                  </a:lnTo>
                  <a:lnTo>
                    <a:pt x="16318882" y="10223600"/>
                  </a:lnTo>
                  <a:lnTo>
                    <a:pt x="16319074" y="10224076"/>
                  </a:lnTo>
                  <a:lnTo>
                    <a:pt x="16321744" y="10225215"/>
                  </a:lnTo>
                  <a:lnTo>
                    <a:pt x="16324934" y="10224209"/>
                  </a:lnTo>
                  <a:lnTo>
                    <a:pt x="16326039" y="10222312"/>
                  </a:lnTo>
                  <a:lnTo>
                    <a:pt x="16328023" y="10218819"/>
                  </a:lnTo>
                  <a:lnTo>
                    <a:pt x="16327303" y="10214961"/>
                  </a:lnTo>
                  <a:lnTo>
                    <a:pt x="16324441" y="10213345"/>
                  </a:lnTo>
                  <a:lnTo>
                    <a:pt x="16321053" y="10211110"/>
                  </a:lnTo>
                  <a:lnTo>
                    <a:pt x="16318190" y="10209495"/>
                  </a:lnTo>
                  <a:close/>
                </a:path>
                <a:path w="18559780" h="10876915">
                  <a:moveTo>
                    <a:pt x="17606901" y="10756060"/>
                  </a:moveTo>
                  <a:lnTo>
                    <a:pt x="17603612" y="10755446"/>
                  </a:lnTo>
                  <a:lnTo>
                    <a:pt x="17599654" y="10754546"/>
                  </a:lnTo>
                  <a:lnTo>
                    <a:pt x="17596509" y="10753599"/>
                  </a:lnTo>
                  <a:lnTo>
                    <a:pt x="17593224" y="10755749"/>
                  </a:lnTo>
                  <a:lnTo>
                    <a:pt x="17592276" y="10758896"/>
                  </a:lnTo>
                  <a:lnTo>
                    <a:pt x="17591469" y="10761708"/>
                  </a:lnTo>
                  <a:lnTo>
                    <a:pt x="17592954" y="10764709"/>
                  </a:lnTo>
                  <a:lnTo>
                    <a:pt x="17596624" y="10766275"/>
                  </a:lnTo>
                  <a:lnTo>
                    <a:pt x="17600579" y="10767174"/>
                  </a:lnTo>
                  <a:lnTo>
                    <a:pt x="17603727" y="10768122"/>
                  </a:lnTo>
                  <a:lnTo>
                    <a:pt x="17607012" y="10765972"/>
                  </a:lnTo>
                  <a:lnTo>
                    <a:pt x="17608907" y="10759678"/>
                  </a:lnTo>
                  <a:lnTo>
                    <a:pt x="17606901" y="10756060"/>
                  </a:lnTo>
                  <a:close/>
                </a:path>
                <a:path w="18559780" h="10876915">
                  <a:moveTo>
                    <a:pt x="16243533" y="10163444"/>
                  </a:moveTo>
                  <a:lnTo>
                    <a:pt x="16239675" y="10164166"/>
                  </a:lnTo>
                  <a:lnTo>
                    <a:pt x="16236803" y="10169254"/>
                  </a:lnTo>
                  <a:lnTo>
                    <a:pt x="16236444" y="10169890"/>
                  </a:lnTo>
                  <a:lnTo>
                    <a:pt x="16237163" y="10173748"/>
                  </a:lnTo>
                  <a:lnTo>
                    <a:pt x="16240026" y="10175364"/>
                  </a:lnTo>
                  <a:lnTo>
                    <a:pt x="16243415" y="10177599"/>
                  </a:lnTo>
                  <a:lnTo>
                    <a:pt x="16247085" y="10179164"/>
                  </a:lnTo>
                  <a:lnTo>
                    <a:pt x="16250278" y="10178159"/>
                  </a:lnTo>
                  <a:lnTo>
                    <a:pt x="16251382" y="10176262"/>
                  </a:lnTo>
                  <a:lnTo>
                    <a:pt x="16253366" y="10172768"/>
                  </a:lnTo>
                  <a:lnTo>
                    <a:pt x="16252644" y="10168909"/>
                  </a:lnTo>
                  <a:lnTo>
                    <a:pt x="16249783" y="10167294"/>
                  </a:lnTo>
                  <a:lnTo>
                    <a:pt x="16246396" y="10165060"/>
                  </a:lnTo>
                  <a:lnTo>
                    <a:pt x="16243533" y="10163444"/>
                  </a:lnTo>
                  <a:close/>
                </a:path>
                <a:path w="18559780" h="10876915">
                  <a:moveTo>
                    <a:pt x="17691520" y="10775978"/>
                  </a:moveTo>
                  <a:lnTo>
                    <a:pt x="17688233" y="10775365"/>
                  </a:lnTo>
                  <a:lnTo>
                    <a:pt x="17684275" y="10774466"/>
                  </a:lnTo>
                  <a:lnTo>
                    <a:pt x="17681130" y="10773519"/>
                  </a:lnTo>
                  <a:lnTo>
                    <a:pt x="17677845" y="10775669"/>
                  </a:lnTo>
                  <a:lnTo>
                    <a:pt x="17677231" y="10778958"/>
                  </a:lnTo>
                  <a:lnTo>
                    <a:pt x="17676426" y="10781771"/>
                  </a:lnTo>
                  <a:lnTo>
                    <a:pt x="17677909" y="10784771"/>
                  </a:lnTo>
                  <a:lnTo>
                    <a:pt x="17680580" y="10785911"/>
                  </a:lnTo>
                  <a:lnTo>
                    <a:pt x="17680722" y="10785577"/>
                  </a:lnTo>
                  <a:lnTo>
                    <a:pt x="17681722" y="10786003"/>
                  </a:lnTo>
                  <a:lnTo>
                    <a:pt x="17685680" y="10786902"/>
                  </a:lnTo>
                  <a:lnTo>
                    <a:pt x="17688825" y="10787849"/>
                  </a:lnTo>
                  <a:lnTo>
                    <a:pt x="17692109" y="10785700"/>
                  </a:lnTo>
                  <a:lnTo>
                    <a:pt x="17692723" y="10782410"/>
                  </a:lnTo>
                  <a:lnTo>
                    <a:pt x="17693671" y="10779263"/>
                  </a:lnTo>
                  <a:lnTo>
                    <a:pt x="17691520" y="10775978"/>
                  </a:lnTo>
                  <a:close/>
                </a:path>
                <a:path w="18559780" h="10876915">
                  <a:moveTo>
                    <a:pt x="16169494" y="10116868"/>
                  </a:moveTo>
                  <a:lnTo>
                    <a:pt x="16165969" y="10117732"/>
                  </a:lnTo>
                  <a:lnTo>
                    <a:pt x="16164020" y="10120452"/>
                  </a:lnTo>
                  <a:lnTo>
                    <a:pt x="16162764" y="10122677"/>
                  </a:lnTo>
                  <a:lnTo>
                    <a:pt x="16162404" y="10123314"/>
                  </a:lnTo>
                  <a:lnTo>
                    <a:pt x="16163269" y="10126838"/>
                  </a:lnTo>
                  <a:lnTo>
                    <a:pt x="16165988" y="10128787"/>
                  </a:lnTo>
                  <a:lnTo>
                    <a:pt x="16169374" y="10131021"/>
                  </a:lnTo>
                  <a:lnTo>
                    <a:pt x="16173046" y="10132588"/>
                  </a:lnTo>
                  <a:lnTo>
                    <a:pt x="16176238" y="10131581"/>
                  </a:lnTo>
                  <a:lnTo>
                    <a:pt x="16177342" y="10129686"/>
                  </a:lnTo>
                  <a:lnTo>
                    <a:pt x="16178967" y="10126828"/>
                  </a:lnTo>
                  <a:lnTo>
                    <a:pt x="16179327" y="10126191"/>
                  </a:lnTo>
                  <a:lnTo>
                    <a:pt x="16178462" y="10122666"/>
                  </a:lnTo>
                  <a:lnTo>
                    <a:pt x="16175743" y="10120717"/>
                  </a:lnTo>
                  <a:lnTo>
                    <a:pt x="16172356" y="10118483"/>
                  </a:lnTo>
                  <a:lnTo>
                    <a:pt x="16169494" y="10116868"/>
                  </a:lnTo>
                  <a:close/>
                </a:path>
                <a:path w="18559780" h="10876915">
                  <a:moveTo>
                    <a:pt x="17776998" y="10793896"/>
                  </a:moveTo>
                  <a:lnTo>
                    <a:pt x="17773711" y="10793282"/>
                  </a:lnTo>
                  <a:lnTo>
                    <a:pt x="17769751" y="10792382"/>
                  </a:lnTo>
                  <a:lnTo>
                    <a:pt x="17766461" y="10791768"/>
                  </a:lnTo>
                  <a:lnTo>
                    <a:pt x="17763178" y="10793919"/>
                  </a:lnTo>
                  <a:lnTo>
                    <a:pt x="17762562" y="10797207"/>
                  </a:lnTo>
                  <a:lnTo>
                    <a:pt x="17761757" y="10800020"/>
                  </a:lnTo>
                  <a:lnTo>
                    <a:pt x="17763384" y="10802688"/>
                  </a:lnTo>
                  <a:lnTo>
                    <a:pt x="17767389" y="10804396"/>
                  </a:lnTo>
                  <a:lnTo>
                    <a:pt x="17771346" y="10805295"/>
                  </a:lnTo>
                  <a:lnTo>
                    <a:pt x="17774636" y="10805909"/>
                  </a:lnTo>
                  <a:lnTo>
                    <a:pt x="17777919" y="10803758"/>
                  </a:lnTo>
                  <a:lnTo>
                    <a:pt x="17779147" y="10797179"/>
                  </a:lnTo>
                  <a:lnTo>
                    <a:pt x="17776998" y="10793896"/>
                  </a:lnTo>
                  <a:close/>
                </a:path>
                <a:path w="18559780" h="10876915">
                  <a:moveTo>
                    <a:pt x="16096548" y="10069574"/>
                  </a:moveTo>
                  <a:lnTo>
                    <a:pt x="16093025" y="10070439"/>
                  </a:lnTo>
                  <a:lnTo>
                    <a:pt x="16089343" y="10075576"/>
                  </a:lnTo>
                  <a:lnTo>
                    <a:pt x="16089126" y="10075878"/>
                  </a:lnTo>
                  <a:lnTo>
                    <a:pt x="16089988" y="10079402"/>
                  </a:lnTo>
                  <a:lnTo>
                    <a:pt x="16092707" y="10081351"/>
                  </a:lnTo>
                  <a:lnTo>
                    <a:pt x="16096096" y="10083586"/>
                  </a:lnTo>
                  <a:lnTo>
                    <a:pt x="16097097" y="10084012"/>
                  </a:lnTo>
                  <a:lnTo>
                    <a:pt x="16096954" y="10084347"/>
                  </a:lnTo>
                  <a:lnTo>
                    <a:pt x="16099625" y="10085486"/>
                  </a:lnTo>
                  <a:lnTo>
                    <a:pt x="16102817" y="10084480"/>
                  </a:lnTo>
                  <a:lnTo>
                    <a:pt x="16104106" y="10082268"/>
                  </a:lnTo>
                  <a:lnTo>
                    <a:pt x="16104290" y="10081952"/>
                  </a:lnTo>
                  <a:lnTo>
                    <a:pt x="16106240" y="10079232"/>
                  </a:lnTo>
                  <a:lnTo>
                    <a:pt x="16105375" y="10075707"/>
                  </a:lnTo>
                  <a:lnTo>
                    <a:pt x="16102656" y="10073758"/>
                  </a:lnTo>
                  <a:lnTo>
                    <a:pt x="16099267" y="10071523"/>
                  </a:lnTo>
                  <a:lnTo>
                    <a:pt x="16096548" y="10069574"/>
                  </a:lnTo>
                  <a:close/>
                </a:path>
                <a:path w="18559780" h="10876915">
                  <a:moveTo>
                    <a:pt x="17862184" y="10809715"/>
                  </a:moveTo>
                  <a:lnTo>
                    <a:pt x="17858895" y="10809101"/>
                  </a:lnTo>
                  <a:lnTo>
                    <a:pt x="17854939" y="10808203"/>
                  </a:lnTo>
                  <a:lnTo>
                    <a:pt x="17851649" y="10807589"/>
                  </a:lnTo>
                  <a:lnTo>
                    <a:pt x="17848698" y="10809881"/>
                  </a:lnTo>
                  <a:lnTo>
                    <a:pt x="17848153" y="10812805"/>
                  </a:lnTo>
                  <a:lnTo>
                    <a:pt x="17847613" y="10816126"/>
                  </a:lnTo>
                  <a:lnTo>
                    <a:pt x="17848902" y="10818649"/>
                  </a:lnTo>
                  <a:lnTo>
                    <a:pt x="17852911" y="10820359"/>
                  </a:lnTo>
                  <a:lnTo>
                    <a:pt x="17857009" y="10820923"/>
                  </a:lnTo>
                  <a:lnTo>
                    <a:pt x="17860299" y="10821537"/>
                  </a:lnTo>
                  <a:lnTo>
                    <a:pt x="17863250" y="10819245"/>
                  </a:lnTo>
                  <a:lnTo>
                    <a:pt x="17864409" y="10813032"/>
                  </a:lnTo>
                  <a:lnTo>
                    <a:pt x="17864477" y="10812666"/>
                  </a:lnTo>
                  <a:lnTo>
                    <a:pt x="17862184" y="10809715"/>
                  </a:lnTo>
                  <a:close/>
                </a:path>
                <a:path w="18559780" h="10876915">
                  <a:moveTo>
                    <a:pt x="16024507" y="10021088"/>
                  </a:moveTo>
                  <a:lnTo>
                    <a:pt x="16020647" y="10021810"/>
                  </a:lnTo>
                  <a:lnTo>
                    <a:pt x="16018915" y="10024226"/>
                  </a:lnTo>
                  <a:lnTo>
                    <a:pt x="16016816" y="10027277"/>
                  </a:lnTo>
                  <a:lnTo>
                    <a:pt x="16016606" y="10027582"/>
                  </a:lnTo>
                  <a:lnTo>
                    <a:pt x="16017471" y="10031107"/>
                  </a:lnTo>
                  <a:lnTo>
                    <a:pt x="16020191" y="10033057"/>
                  </a:lnTo>
                  <a:lnTo>
                    <a:pt x="16023578" y="10035291"/>
                  </a:lnTo>
                  <a:lnTo>
                    <a:pt x="16027250" y="10036858"/>
                  </a:lnTo>
                  <a:lnTo>
                    <a:pt x="16030299" y="10036185"/>
                  </a:lnTo>
                  <a:lnTo>
                    <a:pt x="16031880" y="10034097"/>
                  </a:lnTo>
                  <a:lnTo>
                    <a:pt x="16032106" y="10033799"/>
                  </a:lnTo>
                  <a:lnTo>
                    <a:pt x="16033988" y="10031051"/>
                  </a:lnTo>
                  <a:lnTo>
                    <a:pt x="16034197" y="10030746"/>
                  </a:lnTo>
                  <a:lnTo>
                    <a:pt x="16033333" y="10027221"/>
                  </a:lnTo>
                  <a:lnTo>
                    <a:pt x="16030613" y="10025271"/>
                  </a:lnTo>
                  <a:lnTo>
                    <a:pt x="16027226" y="10023037"/>
                  </a:lnTo>
                  <a:lnTo>
                    <a:pt x="16024507" y="10021088"/>
                  </a:lnTo>
                  <a:close/>
                </a:path>
                <a:path w="18559780" h="10876915">
                  <a:moveTo>
                    <a:pt x="17948559" y="10823675"/>
                  </a:moveTo>
                  <a:lnTo>
                    <a:pt x="17945271" y="10823061"/>
                  </a:lnTo>
                  <a:lnTo>
                    <a:pt x="17941168" y="10822495"/>
                  </a:lnTo>
                  <a:lnTo>
                    <a:pt x="17937881" y="10821882"/>
                  </a:lnTo>
                  <a:lnTo>
                    <a:pt x="17934932" y="10824176"/>
                  </a:lnTo>
                  <a:lnTo>
                    <a:pt x="17934318" y="10827465"/>
                  </a:lnTo>
                  <a:lnTo>
                    <a:pt x="17933990" y="10830087"/>
                  </a:lnTo>
                  <a:lnTo>
                    <a:pt x="17935613" y="10832751"/>
                  </a:lnTo>
                  <a:lnTo>
                    <a:pt x="17939283" y="10834317"/>
                  </a:lnTo>
                  <a:lnTo>
                    <a:pt x="17943386" y="10834883"/>
                  </a:lnTo>
                  <a:lnTo>
                    <a:pt x="17946673" y="10835497"/>
                  </a:lnTo>
                  <a:lnTo>
                    <a:pt x="17949624" y="10833205"/>
                  </a:lnTo>
                  <a:lnTo>
                    <a:pt x="17950852" y="10826626"/>
                  </a:lnTo>
                  <a:lnTo>
                    <a:pt x="17948559" y="10823675"/>
                  </a:lnTo>
                  <a:close/>
                </a:path>
                <a:path w="18559780" h="10876915">
                  <a:moveTo>
                    <a:pt x="15952559" y="9971459"/>
                  </a:moveTo>
                  <a:lnTo>
                    <a:pt x="15948700" y="9972179"/>
                  </a:lnTo>
                  <a:lnTo>
                    <a:pt x="15944803" y="9977619"/>
                  </a:lnTo>
                  <a:lnTo>
                    <a:pt x="15945523" y="9981478"/>
                  </a:lnTo>
                  <a:lnTo>
                    <a:pt x="15948243" y="9983427"/>
                  </a:lnTo>
                  <a:lnTo>
                    <a:pt x="15951630" y="9985661"/>
                  </a:lnTo>
                  <a:lnTo>
                    <a:pt x="15955303" y="9987228"/>
                  </a:lnTo>
                  <a:lnTo>
                    <a:pt x="15958351" y="9986555"/>
                  </a:lnTo>
                  <a:lnTo>
                    <a:pt x="15960158" y="9984169"/>
                  </a:lnTo>
                  <a:lnTo>
                    <a:pt x="15962107" y="9981450"/>
                  </a:lnTo>
                  <a:lnTo>
                    <a:pt x="15961386" y="9977591"/>
                  </a:lnTo>
                  <a:lnTo>
                    <a:pt x="15958667" y="9975642"/>
                  </a:lnTo>
                  <a:lnTo>
                    <a:pt x="15955279" y="9973408"/>
                  </a:lnTo>
                  <a:lnTo>
                    <a:pt x="15952559" y="9971459"/>
                  </a:lnTo>
                  <a:close/>
                </a:path>
                <a:path w="18559780" h="10876915">
                  <a:moveTo>
                    <a:pt x="15880896" y="9921161"/>
                  </a:moveTo>
                  <a:lnTo>
                    <a:pt x="15877037" y="9921881"/>
                  </a:lnTo>
                  <a:lnTo>
                    <a:pt x="15873140" y="9927322"/>
                  </a:lnTo>
                  <a:lnTo>
                    <a:pt x="15873860" y="9931180"/>
                  </a:lnTo>
                  <a:lnTo>
                    <a:pt x="15876580" y="9933130"/>
                  </a:lnTo>
                  <a:lnTo>
                    <a:pt x="15879967" y="9935363"/>
                  </a:lnTo>
                  <a:lnTo>
                    <a:pt x="15883639" y="9936930"/>
                  </a:lnTo>
                  <a:lnTo>
                    <a:pt x="15886688" y="9936258"/>
                  </a:lnTo>
                  <a:lnTo>
                    <a:pt x="15888495" y="9933872"/>
                  </a:lnTo>
                  <a:lnTo>
                    <a:pt x="15890444" y="9931152"/>
                  </a:lnTo>
                  <a:lnTo>
                    <a:pt x="15889723" y="9927293"/>
                  </a:lnTo>
                  <a:lnTo>
                    <a:pt x="15887004" y="9925344"/>
                  </a:lnTo>
                  <a:lnTo>
                    <a:pt x="15883617" y="9923110"/>
                  </a:lnTo>
                  <a:lnTo>
                    <a:pt x="15880896" y="9921161"/>
                  </a:lnTo>
                  <a:close/>
                </a:path>
                <a:path w="18559780" h="10876915">
                  <a:moveTo>
                    <a:pt x="18034454" y="10835062"/>
                  </a:moveTo>
                  <a:lnTo>
                    <a:pt x="18031164" y="10834448"/>
                  </a:lnTo>
                  <a:lnTo>
                    <a:pt x="18027398" y="10834025"/>
                  </a:lnTo>
                  <a:lnTo>
                    <a:pt x="18024302" y="10833888"/>
                  </a:lnTo>
                  <a:lnTo>
                    <a:pt x="18021015" y="10836037"/>
                  </a:lnTo>
                  <a:lnTo>
                    <a:pt x="18020735" y="10839469"/>
                  </a:lnTo>
                  <a:lnTo>
                    <a:pt x="18020406" y="10842091"/>
                  </a:lnTo>
                  <a:lnTo>
                    <a:pt x="18022031" y="10844757"/>
                  </a:lnTo>
                  <a:lnTo>
                    <a:pt x="18024368" y="10845754"/>
                  </a:lnTo>
                  <a:lnTo>
                    <a:pt x="18024510" y="10845420"/>
                  </a:lnTo>
                  <a:lnTo>
                    <a:pt x="18026180" y="10846132"/>
                  </a:lnTo>
                  <a:lnTo>
                    <a:pt x="18029946" y="10846555"/>
                  </a:lnTo>
                  <a:lnTo>
                    <a:pt x="18033045" y="10846693"/>
                  </a:lnTo>
                  <a:lnTo>
                    <a:pt x="18036327" y="10844542"/>
                  </a:lnTo>
                  <a:lnTo>
                    <a:pt x="18036610" y="10841111"/>
                  </a:lnTo>
                  <a:lnTo>
                    <a:pt x="18036747" y="10838013"/>
                  </a:lnTo>
                  <a:lnTo>
                    <a:pt x="18034454" y="10835062"/>
                  </a:lnTo>
                  <a:close/>
                </a:path>
                <a:path w="18559780" h="10876915">
                  <a:moveTo>
                    <a:pt x="15810327" y="9870146"/>
                  </a:moveTo>
                  <a:lnTo>
                    <a:pt x="15806802" y="9871010"/>
                  </a:lnTo>
                  <a:lnTo>
                    <a:pt x="15802236" y="9876165"/>
                  </a:lnTo>
                  <a:lnTo>
                    <a:pt x="15802960" y="9880024"/>
                  </a:lnTo>
                  <a:lnTo>
                    <a:pt x="15805677" y="9881972"/>
                  </a:lnTo>
                  <a:lnTo>
                    <a:pt x="15809065" y="9884207"/>
                  </a:lnTo>
                  <a:lnTo>
                    <a:pt x="15810400" y="9884776"/>
                  </a:lnTo>
                  <a:lnTo>
                    <a:pt x="15810257" y="9885110"/>
                  </a:lnTo>
                  <a:lnTo>
                    <a:pt x="15812594" y="9886107"/>
                  </a:lnTo>
                  <a:lnTo>
                    <a:pt x="15815643" y="9885434"/>
                  </a:lnTo>
                  <a:lnTo>
                    <a:pt x="15817450" y="9883049"/>
                  </a:lnTo>
                  <a:lnTo>
                    <a:pt x="15819733" y="9880472"/>
                  </a:lnTo>
                  <a:lnTo>
                    <a:pt x="15819011" y="9876613"/>
                  </a:lnTo>
                  <a:lnTo>
                    <a:pt x="15816292" y="9874663"/>
                  </a:lnTo>
                  <a:lnTo>
                    <a:pt x="15812905" y="9872429"/>
                  </a:lnTo>
                  <a:lnTo>
                    <a:pt x="15810327" y="9870146"/>
                  </a:lnTo>
                  <a:close/>
                </a:path>
                <a:path w="18559780" h="10876915">
                  <a:moveTo>
                    <a:pt x="18121201" y="10844446"/>
                  </a:moveTo>
                  <a:lnTo>
                    <a:pt x="18117769" y="10844166"/>
                  </a:lnTo>
                  <a:lnTo>
                    <a:pt x="18114005" y="10843744"/>
                  </a:lnTo>
                  <a:lnTo>
                    <a:pt x="18110573" y="10843464"/>
                  </a:lnTo>
                  <a:lnTo>
                    <a:pt x="18107622" y="10845756"/>
                  </a:lnTo>
                  <a:lnTo>
                    <a:pt x="18107342" y="10849188"/>
                  </a:lnTo>
                  <a:lnTo>
                    <a:pt x="18107013" y="10851809"/>
                  </a:lnTo>
                  <a:lnTo>
                    <a:pt x="18108636" y="10854474"/>
                  </a:lnTo>
                  <a:lnTo>
                    <a:pt x="18110973" y="10855471"/>
                  </a:lnTo>
                  <a:lnTo>
                    <a:pt x="18111116" y="10855137"/>
                  </a:lnTo>
                  <a:lnTo>
                    <a:pt x="18112785" y="10855849"/>
                  </a:lnTo>
                  <a:lnTo>
                    <a:pt x="18116551" y="10856273"/>
                  </a:lnTo>
                  <a:lnTo>
                    <a:pt x="18119984" y="10856553"/>
                  </a:lnTo>
                  <a:lnTo>
                    <a:pt x="18122935" y="10854260"/>
                  </a:lnTo>
                  <a:lnTo>
                    <a:pt x="18123463" y="10847779"/>
                  </a:lnTo>
                  <a:lnTo>
                    <a:pt x="18123495" y="10847397"/>
                  </a:lnTo>
                  <a:lnTo>
                    <a:pt x="18121201" y="10844446"/>
                  </a:lnTo>
                  <a:close/>
                </a:path>
                <a:path w="18559780" h="10876915">
                  <a:moveTo>
                    <a:pt x="15740519" y="9818272"/>
                  </a:moveTo>
                  <a:lnTo>
                    <a:pt x="15736805" y="9818661"/>
                  </a:lnTo>
                  <a:lnTo>
                    <a:pt x="15732906" y="9824100"/>
                  </a:lnTo>
                  <a:lnTo>
                    <a:pt x="15733294" y="9827816"/>
                  </a:lnTo>
                  <a:lnTo>
                    <a:pt x="15736013" y="9829765"/>
                  </a:lnTo>
                  <a:lnTo>
                    <a:pt x="15739257" y="9832333"/>
                  </a:lnTo>
                  <a:lnTo>
                    <a:pt x="15740593" y="9832903"/>
                  </a:lnTo>
                  <a:lnTo>
                    <a:pt x="15740451" y="9833236"/>
                  </a:lnTo>
                  <a:lnTo>
                    <a:pt x="15742787" y="9834233"/>
                  </a:lnTo>
                  <a:lnTo>
                    <a:pt x="15745837" y="9833561"/>
                  </a:lnTo>
                  <a:lnTo>
                    <a:pt x="15747644" y="9831176"/>
                  </a:lnTo>
                  <a:lnTo>
                    <a:pt x="15749592" y="9828456"/>
                  </a:lnTo>
                  <a:lnTo>
                    <a:pt x="15749205" y="9824740"/>
                  </a:lnTo>
                  <a:lnTo>
                    <a:pt x="15746485" y="9822790"/>
                  </a:lnTo>
                  <a:lnTo>
                    <a:pt x="15743240" y="9820221"/>
                  </a:lnTo>
                  <a:lnTo>
                    <a:pt x="15740519" y="9818272"/>
                  </a:lnTo>
                  <a:close/>
                </a:path>
                <a:path w="18559780" h="10876915">
                  <a:moveTo>
                    <a:pt x="18207708" y="10852543"/>
                  </a:moveTo>
                  <a:lnTo>
                    <a:pt x="18204278" y="10852264"/>
                  </a:lnTo>
                  <a:lnTo>
                    <a:pt x="18200510" y="10851840"/>
                  </a:lnTo>
                  <a:lnTo>
                    <a:pt x="18197414" y="10851703"/>
                  </a:lnTo>
                  <a:lnTo>
                    <a:pt x="18194463" y="10853995"/>
                  </a:lnTo>
                  <a:lnTo>
                    <a:pt x="18194183" y="10857427"/>
                  </a:lnTo>
                  <a:lnTo>
                    <a:pt x="18194188" y="10860192"/>
                  </a:lnTo>
                  <a:lnTo>
                    <a:pt x="18195619" y="10862380"/>
                  </a:lnTo>
                  <a:lnTo>
                    <a:pt x="18197956" y="10863377"/>
                  </a:lnTo>
                  <a:lnTo>
                    <a:pt x="18198099" y="10863043"/>
                  </a:lnTo>
                  <a:lnTo>
                    <a:pt x="18199771" y="10863757"/>
                  </a:lnTo>
                  <a:lnTo>
                    <a:pt x="18203532" y="10864178"/>
                  </a:lnTo>
                  <a:lnTo>
                    <a:pt x="18206633" y="10864316"/>
                  </a:lnTo>
                  <a:lnTo>
                    <a:pt x="18209581" y="10862023"/>
                  </a:lnTo>
                  <a:lnTo>
                    <a:pt x="18209864" y="10858592"/>
                  </a:lnTo>
                  <a:lnTo>
                    <a:pt x="18210001" y="10855495"/>
                  </a:lnTo>
                  <a:lnTo>
                    <a:pt x="18207708" y="10852543"/>
                  </a:lnTo>
                  <a:close/>
                </a:path>
                <a:path w="18559780" h="10876915">
                  <a:moveTo>
                    <a:pt x="15670665" y="9765590"/>
                  </a:moveTo>
                  <a:lnTo>
                    <a:pt x="15666947" y="9765977"/>
                  </a:lnTo>
                  <a:lnTo>
                    <a:pt x="15663049" y="9771416"/>
                  </a:lnTo>
                  <a:lnTo>
                    <a:pt x="15663437" y="9775133"/>
                  </a:lnTo>
                  <a:lnTo>
                    <a:pt x="15666156" y="9777082"/>
                  </a:lnTo>
                  <a:lnTo>
                    <a:pt x="15669400" y="9779649"/>
                  </a:lnTo>
                  <a:lnTo>
                    <a:pt x="15670737" y="9780219"/>
                  </a:lnTo>
                  <a:lnTo>
                    <a:pt x="15670595" y="9780554"/>
                  </a:lnTo>
                  <a:lnTo>
                    <a:pt x="15672932" y="9781551"/>
                  </a:lnTo>
                  <a:lnTo>
                    <a:pt x="15675980" y="9780878"/>
                  </a:lnTo>
                  <a:lnTo>
                    <a:pt x="15677786" y="9778492"/>
                  </a:lnTo>
                  <a:lnTo>
                    <a:pt x="15679735" y="9775772"/>
                  </a:lnTo>
                  <a:lnTo>
                    <a:pt x="15679349" y="9772056"/>
                  </a:lnTo>
                  <a:lnTo>
                    <a:pt x="15676628" y="9770107"/>
                  </a:lnTo>
                  <a:lnTo>
                    <a:pt x="15673384" y="9767539"/>
                  </a:lnTo>
                  <a:lnTo>
                    <a:pt x="15670665" y="9765590"/>
                  </a:lnTo>
                  <a:close/>
                </a:path>
                <a:path w="18559780" h="10876915">
                  <a:moveTo>
                    <a:pt x="15601903" y="9712189"/>
                  </a:moveTo>
                  <a:lnTo>
                    <a:pt x="15598185" y="9712577"/>
                  </a:lnTo>
                  <a:lnTo>
                    <a:pt x="15594288" y="9718016"/>
                  </a:lnTo>
                  <a:lnTo>
                    <a:pt x="15594675" y="9721732"/>
                  </a:lnTo>
                  <a:lnTo>
                    <a:pt x="15597395" y="9723682"/>
                  </a:lnTo>
                  <a:lnTo>
                    <a:pt x="15600640" y="9726249"/>
                  </a:lnTo>
                  <a:lnTo>
                    <a:pt x="15604312" y="9727816"/>
                  </a:lnTo>
                  <a:lnTo>
                    <a:pt x="15607360" y="9727143"/>
                  </a:lnTo>
                  <a:lnTo>
                    <a:pt x="15609025" y="9725092"/>
                  </a:lnTo>
                  <a:lnTo>
                    <a:pt x="15610974" y="9722372"/>
                  </a:lnTo>
                  <a:lnTo>
                    <a:pt x="15610587" y="9718655"/>
                  </a:lnTo>
                  <a:lnTo>
                    <a:pt x="15607867" y="9716707"/>
                  </a:lnTo>
                  <a:lnTo>
                    <a:pt x="15604623" y="9714139"/>
                  </a:lnTo>
                  <a:lnTo>
                    <a:pt x="15601903" y="9712189"/>
                  </a:lnTo>
                  <a:close/>
                </a:path>
                <a:path w="18559780" h="10876915">
                  <a:moveTo>
                    <a:pt x="18294881" y="10858162"/>
                  </a:moveTo>
                  <a:lnTo>
                    <a:pt x="18291448" y="10857882"/>
                  </a:lnTo>
                  <a:lnTo>
                    <a:pt x="18287540" y="10857793"/>
                  </a:lnTo>
                  <a:lnTo>
                    <a:pt x="18284107" y="10857513"/>
                  </a:lnTo>
                  <a:lnTo>
                    <a:pt x="18281493" y="10859948"/>
                  </a:lnTo>
                  <a:lnTo>
                    <a:pt x="18281213" y="10863380"/>
                  </a:lnTo>
                  <a:lnTo>
                    <a:pt x="18281218" y="10866144"/>
                  </a:lnTo>
                  <a:lnTo>
                    <a:pt x="18282649" y="10868333"/>
                  </a:lnTo>
                  <a:lnTo>
                    <a:pt x="18284986" y="10869330"/>
                  </a:lnTo>
                  <a:lnTo>
                    <a:pt x="18284795" y="10868854"/>
                  </a:lnTo>
                  <a:lnTo>
                    <a:pt x="18286798" y="10869708"/>
                  </a:lnTo>
                  <a:lnTo>
                    <a:pt x="18290706" y="10869798"/>
                  </a:lnTo>
                  <a:lnTo>
                    <a:pt x="18294139" y="10870078"/>
                  </a:lnTo>
                  <a:lnTo>
                    <a:pt x="18296754" y="10867642"/>
                  </a:lnTo>
                  <a:lnTo>
                    <a:pt x="18297314" y="10860779"/>
                  </a:lnTo>
                  <a:lnTo>
                    <a:pt x="18294881" y="10858162"/>
                  </a:lnTo>
                  <a:close/>
                </a:path>
                <a:path w="18559780" h="10876915">
                  <a:moveTo>
                    <a:pt x="15534045" y="9657596"/>
                  </a:moveTo>
                  <a:lnTo>
                    <a:pt x="15529994" y="9657841"/>
                  </a:lnTo>
                  <a:lnTo>
                    <a:pt x="15526096" y="9663281"/>
                  </a:lnTo>
                  <a:lnTo>
                    <a:pt x="15526340" y="9667331"/>
                  </a:lnTo>
                  <a:lnTo>
                    <a:pt x="15529060" y="9669280"/>
                  </a:lnTo>
                  <a:lnTo>
                    <a:pt x="15532307" y="9671849"/>
                  </a:lnTo>
                  <a:lnTo>
                    <a:pt x="15533641" y="9672418"/>
                  </a:lnTo>
                  <a:lnTo>
                    <a:pt x="15533784" y="9672084"/>
                  </a:lnTo>
                  <a:lnTo>
                    <a:pt x="15536120" y="9673080"/>
                  </a:lnTo>
                  <a:lnTo>
                    <a:pt x="15539168" y="9672407"/>
                  </a:lnTo>
                  <a:lnTo>
                    <a:pt x="15540833" y="9670356"/>
                  </a:lnTo>
                  <a:lnTo>
                    <a:pt x="15542640" y="9667970"/>
                  </a:lnTo>
                  <a:lnTo>
                    <a:pt x="15542394" y="9663919"/>
                  </a:lnTo>
                  <a:lnTo>
                    <a:pt x="15539675" y="9661971"/>
                  </a:lnTo>
                  <a:lnTo>
                    <a:pt x="15536764" y="9659545"/>
                  </a:lnTo>
                  <a:lnTo>
                    <a:pt x="15534045" y="9657596"/>
                  </a:lnTo>
                  <a:close/>
                </a:path>
                <a:path w="18559780" h="10876915">
                  <a:moveTo>
                    <a:pt x="18382097" y="10861828"/>
                  </a:moveTo>
                  <a:lnTo>
                    <a:pt x="18378664" y="10861547"/>
                  </a:lnTo>
                  <a:lnTo>
                    <a:pt x="18370847" y="10861369"/>
                  </a:lnTo>
                  <a:lnTo>
                    <a:pt x="18368564" y="10863946"/>
                  </a:lnTo>
                  <a:lnTo>
                    <a:pt x="18368284" y="10867378"/>
                  </a:lnTo>
                  <a:lnTo>
                    <a:pt x="18368289" y="10870142"/>
                  </a:lnTo>
                  <a:lnTo>
                    <a:pt x="18369723" y="10872332"/>
                  </a:lnTo>
                  <a:lnTo>
                    <a:pt x="18372058" y="10873328"/>
                  </a:lnTo>
                  <a:lnTo>
                    <a:pt x="18372536" y="10873138"/>
                  </a:lnTo>
                  <a:lnTo>
                    <a:pt x="18373202" y="10873422"/>
                  </a:lnTo>
                  <a:lnTo>
                    <a:pt x="18374680" y="10873658"/>
                  </a:lnTo>
                  <a:lnTo>
                    <a:pt x="18378588" y="10873747"/>
                  </a:lnTo>
                  <a:lnTo>
                    <a:pt x="18382161" y="10873692"/>
                  </a:lnTo>
                  <a:lnTo>
                    <a:pt x="18384446" y="10871116"/>
                  </a:lnTo>
                  <a:lnTo>
                    <a:pt x="18384726" y="10867684"/>
                  </a:lnTo>
                  <a:lnTo>
                    <a:pt x="18384672" y="10864110"/>
                  </a:lnTo>
                  <a:lnTo>
                    <a:pt x="18382097" y="10861828"/>
                  </a:lnTo>
                  <a:close/>
                </a:path>
                <a:path w="18559780" h="10876915">
                  <a:moveTo>
                    <a:pt x="15466187" y="9603003"/>
                  </a:moveTo>
                  <a:lnTo>
                    <a:pt x="15462470" y="9603390"/>
                  </a:lnTo>
                  <a:lnTo>
                    <a:pt x="15457903" y="9608545"/>
                  </a:lnTo>
                  <a:lnTo>
                    <a:pt x="15458291" y="9612262"/>
                  </a:lnTo>
                  <a:lnTo>
                    <a:pt x="15460868" y="9614544"/>
                  </a:lnTo>
                  <a:lnTo>
                    <a:pt x="15463780" y="9616971"/>
                  </a:lnTo>
                  <a:lnTo>
                    <a:pt x="15465449" y="9617682"/>
                  </a:lnTo>
                  <a:lnTo>
                    <a:pt x="15465307" y="9618016"/>
                  </a:lnTo>
                  <a:lnTo>
                    <a:pt x="15467644" y="9619013"/>
                  </a:lnTo>
                  <a:lnTo>
                    <a:pt x="15470691" y="9618340"/>
                  </a:lnTo>
                  <a:lnTo>
                    <a:pt x="15472355" y="9616288"/>
                  </a:lnTo>
                  <a:lnTo>
                    <a:pt x="15474639" y="9613711"/>
                  </a:lnTo>
                  <a:lnTo>
                    <a:pt x="15474252" y="9609995"/>
                  </a:lnTo>
                  <a:lnTo>
                    <a:pt x="15471674" y="9607711"/>
                  </a:lnTo>
                  <a:lnTo>
                    <a:pt x="15468764" y="9605287"/>
                  </a:lnTo>
                  <a:lnTo>
                    <a:pt x="15466187" y="9603003"/>
                  </a:lnTo>
                  <a:close/>
                </a:path>
                <a:path w="18559780" h="10876915">
                  <a:moveTo>
                    <a:pt x="18469212" y="10863872"/>
                  </a:moveTo>
                  <a:lnTo>
                    <a:pt x="18465972" y="10864067"/>
                  </a:lnTo>
                  <a:lnTo>
                    <a:pt x="18462063" y="10863979"/>
                  </a:lnTo>
                  <a:lnTo>
                    <a:pt x="18458488" y="10864032"/>
                  </a:lnTo>
                  <a:lnTo>
                    <a:pt x="18455731" y="10866802"/>
                  </a:lnTo>
                  <a:lnTo>
                    <a:pt x="18455927" y="10870042"/>
                  </a:lnTo>
                  <a:lnTo>
                    <a:pt x="18455772" y="10871949"/>
                  </a:lnTo>
                  <a:lnTo>
                    <a:pt x="18465898" y="10876268"/>
                  </a:lnTo>
                  <a:lnTo>
                    <a:pt x="18469473" y="10876214"/>
                  </a:lnTo>
                  <a:lnTo>
                    <a:pt x="18472230" y="10873445"/>
                  </a:lnTo>
                  <a:lnTo>
                    <a:pt x="18472034" y="10870204"/>
                  </a:lnTo>
                  <a:lnTo>
                    <a:pt x="18471980" y="10866630"/>
                  </a:lnTo>
                  <a:lnTo>
                    <a:pt x="18469212" y="10863872"/>
                  </a:lnTo>
                  <a:close/>
                </a:path>
                <a:path w="18559780" h="10876915">
                  <a:moveTo>
                    <a:pt x="15398756" y="9547409"/>
                  </a:moveTo>
                  <a:lnTo>
                    <a:pt x="15395039" y="9547797"/>
                  </a:lnTo>
                  <a:lnTo>
                    <a:pt x="15390473" y="9552951"/>
                  </a:lnTo>
                  <a:lnTo>
                    <a:pt x="15390860" y="9556667"/>
                  </a:lnTo>
                  <a:lnTo>
                    <a:pt x="15393437" y="9558950"/>
                  </a:lnTo>
                  <a:lnTo>
                    <a:pt x="15396349" y="9561375"/>
                  </a:lnTo>
                  <a:lnTo>
                    <a:pt x="15398019" y="9562088"/>
                  </a:lnTo>
                  <a:lnTo>
                    <a:pt x="15397876" y="9562422"/>
                  </a:lnTo>
                  <a:lnTo>
                    <a:pt x="15400212" y="9563419"/>
                  </a:lnTo>
                  <a:lnTo>
                    <a:pt x="15403260" y="9562746"/>
                  </a:lnTo>
                  <a:lnTo>
                    <a:pt x="15404925" y="9560694"/>
                  </a:lnTo>
                  <a:lnTo>
                    <a:pt x="15407208" y="9558117"/>
                  </a:lnTo>
                  <a:lnTo>
                    <a:pt x="15406820" y="9554400"/>
                  </a:lnTo>
                  <a:lnTo>
                    <a:pt x="15404244" y="9552118"/>
                  </a:lnTo>
                  <a:lnTo>
                    <a:pt x="15401333" y="9549692"/>
                  </a:lnTo>
                  <a:lnTo>
                    <a:pt x="15398756" y="9547409"/>
                  </a:lnTo>
                  <a:close/>
                </a:path>
                <a:path w="18559780" h="10876915">
                  <a:moveTo>
                    <a:pt x="15332086" y="9490955"/>
                  </a:moveTo>
                  <a:lnTo>
                    <a:pt x="15328369" y="9491343"/>
                  </a:lnTo>
                  <a:lnTo>
                    <a:pt x="15323804" y="9496498"/>
                  </a:lnTo>
                  <a:lnTo>
                    <a:pt x="15324190" y="9500214"/>
                  </a:lnTo>
                  <a:lnTo>
                    <a:pt x="15326767" y="9502496"/>
                  </a:lnTo>
                  <a:lnTo>
                    <a:pt x="15329680" y="9504923"/>
                  </a:lnTo>
                  <a:lnTo>
                    <a:pt x="15331348" y="9505634"/>
                  </a:lnTo>
                  <a:lnTo>
                    <a:pt x="15331206" y="9505968"/>
                  </a:lnTo>
                  <a:lnTo>
                    <a:pt x="15333543" y="9506965"/>
                  </a:lnTo>
                  <a:lnTo>
                    <a:pt x="15336591" y="9506293"/>
                  </a:lnTo>
                  <a:lnTo>
                    <a:pt x="15338256" y="9504240"/>
                  </a:lnTo>
                  <a:lnTo>
                    <a:pt x="15340538" y="9501663"/>
                  </a:lnTo>
                  <a:lnTo>
                    <a:pt x="15340151" y="9497947"/>
                  </a:lnTo>
                  <a:lnTo>
                    <a:pt x="15337575" y="9495663"/>
                  </a:lnTo>
                  <a:lnTo>
                    <a:pt x="15334664" y="9493239"/>
                  </a:lnTo>
                  <a:lnTo>
                    <a:pt x="15332086" y="9490955"/>
                  </a:lnTo>
                  <a:close/>
                </a:path>
                <a:path w="18559780" h="10876915">
                  <a:moveTo>
                    <a:pt x="18556372" y="10863962"/>
                  </a:moveTo>
                  <a:lnTo>
                    <a:pt x="18553130" y="10864157"/>
                  </a:lnTo>
                  <a:lnTo>
                    <a:pt x="18549225" y="10864070"/>
                  </a:lnTo>
                  <a:lnTo>
                    <a:pt x="18545651" y="10864123"/>
                  </a:lnTo>
                  <a:lnTo>
                    <a:pt x="18542891" y="10866892"/>
                  </a:lnTo>
                  <a:lnTo>
                    <a:pt x="18543087" y="10870132"/>
                  </a:lnTo>
                  <a:lnTo>
                    <a:pt x="18542932" y="10872038"/>
                  </a:lnTo>
                  <a:lnTo>
                    <a:pt x="18553058" y="10876357"/>
                  </a:lnTo>
                  <a:lnTo>
                    <a:pt x="18556633" y="10876304"/>
                  </a:lnTo>
                  <a:lnTo>
                    <a:pt x="18559392" y="10873536"/>
                  </a:lnTo>
                  <a:lnTo>
                    <a:pt x="18559196" y="10870296"/>
                  </a:lnTo>
                  <a:lnTo>
                    <a:pt x="18559142" y="10866722"/>
                  </a:lnTo>
                  <a:lnTo>
                    <a:pt x="18556372" y="10863962"/>
                  </a:lnTo>
                  <a:close/>
                </a:path>
                <a:path w="18559780" h="10876915">
                  <a:moveTo>
                    <a:pt x="15265892" y="9434310"/>
                  </a:moveTo>
                  <a:lnTo>
                    <a:pt x="15262176" y="9434698"/>
                  </a:lnTo>
                  <a:lnTo>
                    <a:pt x="15257611" y="9439853"/>
                  </a:lnTo>
                  <a:lnTo>
                    <a:pt x="15257998" y="9443569"/>
                  </a:lnTo>
                  <a:lnTo>
                    <a:pt x="15260574" y="9445852"/>
                  </a:lnTo>
                  <a:lnTo>
                    <a:pt x="15263485" y="9448277"/>
                  </a:lnTo>
                  <a:lnTo>
                    <a:pt x="15265153" y="9448988"/>
                  </a:lnTo>
                  <a:lnTo>
                    <a:pt x="15265011" y="9449322"/>
                  </a:lnTo>
                  <a:lnTo>
                    <a:pt x="15267348" y="9450319"/>
                  </a:lnTo>
                  <a:lnTo>
                    <a:pt x="15270398" y="9449648"/>
                  </a:lnTo>
                  <a:lnTo>
                    <a:pt x="15272063" y="9447596"/>
                  </a:lnTo>
                  <a:lnTo>
                    <a:pt x="15274345" y="9445018"/>
                  </a:lnTo>
                  <a:lnTo>
                    <a:pt x="15273959" y="9441302"/>
                  </a:lnTo>
                  <a:lnTo>
                    <a:pt x="15271382" y="9439019"/>
                  </a:lnTo>
                  <a:lnTo>
                    <a:pt x="15268469" y="9436593"/>
                  </a:lnTo>
                  <a:lnTo>
                    <a:pt x="15265892" y="9434310"/>
                  </a:lnTo>
                  <a:close/>
                </a:path>
                <a:path w="18559780" h="10876915">
                  <a:moveTo>
                    <a:pt x="15199842" y="9377332"/>
                  </a:moveTo>
                  <a:lnTo>
                    <a:pt x="15196266" y="9377385"/>
                  </a:lnTo>
                  <a:lnTo>
                    <a:pt x="15193984" y="9379962"/>
                  </a:lnTo>
                  <a:lnTo>
                    <a:pt x="15192034" y="9382682"/>
                  </a:lnTo>
                  <a:lnTo>
                    <a:pt x="15192087" y="9386255"/>
                  </a:lnTo>
                  <a:lnTo>
                    <a:pt x="15194665" y="9388539"/>
                  </a:lnTo>
                  <a:lnTo>
                    <a:pt x="15197577" y="9390965"/>
                  </a:lnTo>
                  <a:lnTo>
                    <a:pt x="15201582" y="9392673"/>
                  </a:lnTo>
                  <a:lnTo>
                    <a:pt x="15204488" y="9392334"/>
                  </a:lnTo>
                  <a:lnTo>
                    <a:pt x="15206153" y="9390282"/>
                  </a:lnTo>
                  <a:lnTo>
                    <a:pt x="15208102" y="9387563"/>
                  </a:lnTo>
                  <a:lnTo>
                    <a:pt x="15208048" y="9383989"/>
                  </a:lnTo>
                  <a:lnTo>
                    <a:pt x="15205471" y="9381706"/>
                  </a:lnTo>
                  <a:lnTo>
                    <a:pt x="15202561" y="9379281"/>
                  </a:lnTo>
                  <a:lnTo>
                    <a:pt x="15199842" y="9377332"/>
                  </a:lnTo>
                  <a:close/>
                </a:path>
                <a:path w="18559780" h="10876915">
                  <a:moveTo>
                    <a:pt x="15135169" y="9318968"/>
                  </a:moveTo>
                  <a:lnTo>
                    <a:pt x="15131597" y="9319022"/>
                  </a:lnTo>
                  <a:lnTo>
                    <a:pt x="15127030" y="9324176"/>
                  </a:lnTo>
                  <a:lnTo>
                    <a:pt x="15127083" y="9327750"/>
                  </a:lnTo>
                  <a:lnTo>
                    <a:pt x="15129661" y="9330033"/>
                  </a:lnTo>
                  <a:lnTo>
                    <a:pt x="15132429" y="9332792"/>
                  </a:lnTo>
                  <a:lnTo>
                    <a:pt x="15136436" y="9334501"/>
                  </a:lnTo>
                  <a:lnTo>
                    <a:pt x="15139341" y="9334163"/>
                  </a:lnTo>
                  <a:lnTo>
                    <a:pt x="15141006" y="9332111"/>
                  </a:lnTo>
                  <a:lnTo>
                    <a:pt x="15143289" y="9329534"/>
                  </a:lnTo>
                  <a:lnTo>
                    <a:pt x="15143236" y="9325960"/>
                  </a:lnTo>
                  <a:lnTo>
                    <a:pt x="15140658" y="9323677"/>
                  </a:lnTo>
                  <a:lnTo>
                    <a:pt x="15137747" y="9321251"/>
                  </a:lnTo>
                  <a:lnTo>
                    <a:pt x="15135169" y="9318968"/>
                  </a:lnTo>
                  <a:close/>
                </a:path>
                <a:path w="18559780" h="10876915">
                  <a:moveTo>
                    <a:pt x="15070497" y="9260605"/>
                  </a:moveTo>
                  <a:lnTo>
                    <a:pt x="15066925" y="9260659"/>
                  </a:lnTo>
                  <a:lnTo>
                    <a:pt x="15064642" y="9263236"/>
                  </a:lnTo>
                  <a:lnTo>
                    <a:pt x="15062501" y="9265479"/>
                  </a:lnTo>
                  <a:lnTo>
                    <a:pt x="15062411" y="9269387"/>
                  </a:lnTo>
                  <a:lnTo>
                    <a:pt x="15064988" y="9271669"/>
                  </a:lnTo>
                  <a:lnTo>
                    <a:pt x="15067758" y="9274430"/>
                  </a:lnTo>
                  <a:lnTo>
                    <a:pt x="15069426" y="9275141"/>
                  </a:lnTo>
                  <a:lnTo>
                    <a:pt x="15069284" y="9275475"/>
                  </a:lnTo>
                  <a:lnTo>
                    <a:pt x="15071621" y="9276472"/>
                  </a:lnTo>
                  <a:lnTo>
                    <a:pt x="15074527" y="9276133"/>
                  </a:lnTo>
                  <a:lnTo>
                    <a:pt x="15076192" y="9274081"/>
                  </a:lnTo>
                  <a:lnTo>
                    <a:pt x="15078474" y="9271504"/>
                  </a:lnTo>
                  <a:lnTo>
                    <a:pt x="15078421" y="9267930"/>
                  </a:lnTo>
                  <a:lnTo>
                    <a:pt x="15075844" y="9265647"/>
                  </a:lnTo>
                  <a:lnTo>
                    <a:pt x="15073074" y="9262887"/>
                  </a:lnTo>
                  <a:lnTo>
                    <a:pt x="15070497" y="9260605"/>
                  </a:lnTo>
                  <a:close/>
                </a:path>
                <a:path w="18559780" h="10876915">
                  <a:moveTo>
                    <a:pt x="15006111" y="9201574"/>
                  </a:moveTo>
                  <a:lnTo>
                    <a:pt x="15002060" y="9201819"/>
                  </a:lnTo>
                  <a:lnTo>
                    <a:pt x="14997778" y="9206306"/>
                  </a:lnTo>
                  <a:lnTo>
                    <a:pt x="14997691" y="9210214"/>
                  </a:lnTo>
                  <a:lnTo>
                    <a:pt x="15000269" y="9212497"/>
                  </a:lnTo>
                  <a:lnTo>
                    <a:pt x="15003036" y="9215256"/>
                  </a:lnTo>
                  <a:lnTo>
                    <a:pt x="15005039" y="9216111"/>
                  </a:lnTo>
                  <a:lnTo>
                    <a:pt x="15004563" y="9216302"/>
                  </a:lnTo>
                  <a:lnTo>
                    <a:pt x="15006899" y="9217298"/>
                  </a:lnTo>
                  <a:lnTo>
                    <a:pt x="15009807" y="9216961"/>
                  </a:lnTo>
                  <a:lnTo>
                    <a:pt x="15011472" y="9214908"/>
                  </a:lnTo>
                  <a:lnTo>
                    <a:pt x="15013613" y="9212665"/>
                  </a:lnTo>
                  <a:lnTo>
                    <a:pt x="15013700" y="9208757"/>
                  </a:lnTo>
                  <a:lnTo>
                    <a:pt x="15011122" y="9206473"/>
                  </a:lnTo>
                  <a:lnTo>
                    <a:pt x="15008355" y="9203715"/>
                  </a:lnTo>
                  <a:lnTo>
                    <a:pt x="15006111" y="9201574"/>
                  </a:lnTo>
                  <a:close/>
                </a:path>
                <a:path w="18559780" h="10876915">
                  <a:moveTo>
                    <a:pt x="14942485" y="9141684"/>
                  </a:moveTo>
                  <a:lnTo>
                    <a:pt x="14938577" y="9141595"/>
                  </a:lnTo>
                  <a:lnTo>
                    <a:pt x="14936293" y="9144172"/>
                  </a:lnTo>
                  <a:lnTo>
                    <a:pt x="14934153" y="9146416"/>
                  </a:lnTo>
                  <a:lnTo>
                    <a:pt x="14934066" y="9150324"/>
                  </a:lnTo>
                  <a:lnTo>
                    <a:pt x="14936643" y="9152607"/>
                  </a:lnTo>
                  <a:lnTo>
                    <a:pt x="14939410" y="9155366"/>
                  </a:lnTo>
                  <a:lnTo>
                    <a:pt x="14939936" y="9155985"/>
                  </a:lnTo>
                  <a:lnTo>
                    <a:pt x="14943273" y="9157408"/>
                  </a:lnTo>
                  <a:lnTo>
                    <a:pt x="14946181" y="9157070"/>
                  </a:lnTo>
                  <a:lnTo>
                    <a:pt x="14947846" y="9155019"/>
                  </a:lnTo>
                  <a:lnTo>
                    <a:pt x="14949986" y="9152775"/>
                  </a:lnTo>
                  <a:lnTo>
                    <a:pt x="14950075" y="9148868"/>
                  </a:lnTo>
                  <a:lnTo>
                    <a:pt x="14947498" y="9146585"/>
                  </a:lnTo>
                  <a:lnTo>
                    <a:pt x="14944728" y="9143824"/>
                  </a:lnTo>
                  <a:lnTo>
                    <a:pt x="14942485" y="9141684"/>
                  </a:lnTo>
                  <a:close/>
                </a:path>
                <a:path w="18559780" h="10876915">
                  <a:moveTo>
                    <a:pt x="14879002" y="9081460"/>
                  </a:moveTo>
                  <a:lnTo>
                    <a:pt x="14875095" y="9081371"/>
                  </a:lnTo>
                  <a:lnTo>
                    <a:pt x="14872812" y="9083949"/>
                  </a:lnTo>
                  <a:lnTo>
                    <a:pt x="14870672" y="9086192"/>
                  </a:lnTo>
                  <a:lnTo>
                    <a:pt x="14870582" y="9090100"/>
                  </a:lnTo>
                  <a:lnTo>
                    <a:pt x="14873159" y="9092383"/>
                  </a:lnTo>
                  <a:lnTo>
                    <a:pt x="14875927" y="9095142"/>
                  </a:lnTo>
                  <a:lnTo>
                    <a:pt x="14876453" y="9095761"/>
                  </a:lnTo>
                  <a:lnTo>
                    <a:pt x="14879792" y="9097186"/>
                  </a:lnTo>
                  <a:lnTo>
                    <a:pt x="14882698" y="9096847"/>
                  </a:lnTo>
                  <a:lnTo>
                    <a:pt x="14884362" y="9094795"/>
                  </a:lnTo>
                  <a:lnTo>
                    <a:pt x="14886502" y="9092551"/>
                  </a:lnTo>
                  <a:lnTo>
                    <a:pt x="14886592" y="9088643"/>
                  </a:lnTo>
                  <a:lnTo>
                    <a:pt x="14884015" y="9086360"/>
                  </a:lnTo>
                  <a:lnTo>
                    <a:pt x="14881245" y="9083601"/>
                  </a:lnTo>
                  <a:lnTo>
                    <a:pt x="14879002" y="9081460"/>
                  </a:lnTo>
                  <a:close/>
                </a:path>
                <a:path w="18559780" h="10876915">
                  <a:moveTo>
                    <a:pt x="14816328" y="9021187"/>
                  </a:moveTo>
                  <a:lnTo>
                    <a:pt x="14812420" y="9021099"/>
                  </a:lnTo>
                  <a:lnTo>
                    <a:pt x="14810136" y="9023676"/>
                  </a:lnTo>
                  <a:lnTo>
                    <a:pt x="14807996" y="9025919"/>
                  </a:lnTo>
                  <a:lnTo>
                    <a:pt x="14807909" y="9029827"/>
                  </a:lnTo>
                  <a:lnTo>
                    <a:pt x="14810486" y="9032111"/>
                  </a:lnTo>
                  <a:lnTo>
                    <a:pt x="14813253" y="9034869"/>
                  </a:lnTo>
                  <a:lnTo>
                    <a:pt x="14813779" y="9035488"/>
                  </a:lnTo>
                  <a:lnTo>
                    <a:pt x="14817116" y="9036912"/>
                  </a:lnTo>
                  <a:lnTo>
                    <a:pt x="14819691" y="9036432"/>
                  </a:lnTo>
                  <a:lnTo>
                    <a:pt x="14821689" y="9034522"/>
                  </a:lnTo>
                  <a:lnTo>
                    <a:pt x="14823830" y="9032278"/>
                  </a:lnTo>
                  <a:lnTo>
                    <a:pt x="14823920" y="9028371"/>
                  </a:lnTo>
                  <a:lnTo>
                    <a:pt x="14821342" y="9026088"/>
                  </a:lnTo>
                  <a:lnTo>
                    <a:pt x="14818573" y="9023328"/>
                  </a:lnTo>
                  <a:lnTo>
                    <a:pt x="14816328" y="9021187"/>
                  </a:lnTo>
                  <a:close/>
                </a:path>
                <a:path w="18559780" h="10876915">
                  <a:moveTo>
                    <a:pt x="14754084" y="8959913"/>
                  </a:moveTo>
                  <a:lnTo>
                    <a:pt x="14750174" y="8959824"/>
                  </a:lnTo>
                  <a:lnTo>
                    <a:pt x="14747892" y="8962402"/>
                  </a:lnTo>
                  <a:lnTo>
                    <a:pt x="14745275" y="8964836"/>
                  </a:lnTo>
                  <a:lnTo>
                    <a:pt x="14745186" y="8968744"/>
                  </a:lnTo>
                  <a:lnTo>
                    <a:pt x="14747764" y="8971028"/>
                  </a:lnTo>
                  <a:lnTo>
                    <a:pt x="14750532" y="8973787"/>
                  </a:lnTo>
                  <a:lnTo>
                    <a:pt x="14751056" y="8974405"/>
                  </a:lnTo>
                  <a:lnTo>
                    <a:pt x="14752392" y="8974975"/>
                  </a:lnTo>
                  <a:lnTo>
                    <a:pt x="14752584" y="8975451"/>
                  </a:lnTo>
                  <a:lnTo>
                    <a:pt x="14754587" y="8976305"/>
                  </a:lnTo>
                  <a:lnTo>
                    <a:pt x="14757160" y="8975825"/>
                  </a:lnTo>
                  <a:lnTo>
                    <a:pt x="14759158" y="8973915"/>
                  </a:lnTo>
                  <a:lnTo>
                    <a:pt x="14761776" y="8971480"/>
                  </a:lnTo>
                  <a:lnTo>
                    <a:pt x="14761863" y="8967572"/>
                  </a:lnTo>
                  <a:lnTo>
                    <a:pt x="14759286" y="8965289"/>
                  </a:lnTo>
                  <a:lnTo>
                    <a:pt x="14756518" y="8962530"/>
                  </a:lnTo>
                  <a:lnTo>
                    <a:pt x="14754084" y="8959913"/>
                  </a:lnTo>
                  <a:close/>
                </a:path>
                <a:path w="18559780" h="10876915">
                  <a:moveTo>
                    <a:pt x="14692312" y="8898448"/>
                  </a:moveTo>
                  <a:lnTo>
                    <a:pt x="14688405" y="8898359"/>
                  </a:lnTo>
                  <a:lnTo>
                    <a:pt x="14686122" y="8900936"/>
                  </a:lnTo>
                  <a:lnTo>
                    <a:pt x="14683505" y="8903371"/>
                  </a:lnTo>
                  <a:lnTo>
                    <a:pt x="14683417" y="8907279"/>
                  </a:lnTo>
                  <a:lnTo>
                    <a:pt x="14685994" y="8909562"/>
                  </a:lnTo>
                  <a:lnTo>
                    <a:pt x="14688762" y="8912321"/>
                  </a:lnTo>
                  <a:lnTo>
                    <a:pt x="14689289" y="8912940"/>
                  </a:lnTo>
                  <a:lnTo>
                    <a:pt x="14692961" y="8914507"/>
                  </a:lnTo>
                  <a:lnTo>
                    <a:pt x="14695531" y="8914025"/>
                  </a:lnTo>
                  <a:lnTo>
                    <a:pt x="14697387" y="8912449"/>
                  </a:lnTo>
                  <a:lnTo>
                    <a:pt x="14700004" y="8910014"/>
                  </a:lnTo>
                  <a:lnTo>
                    <a:pt x="14700094" y="8906107"/>
                  </a:lnTo>
                  <a:lnTo>
                    <a:pt x="14697516" y="8903823"/>
                  </a:lnTo>
                  <a:lnTo>
                    <a:pt x="14694747" y="8901064"/>
                  </a:lnTo>
                  <a:lnTo>
                    <a:pt x="14692312" y="8898448"/>
                  </a:lnTo>
                  <a:close/>
                </a:path>
                <a:path w="18559780" h="10876915">
                  <a:moveTo>
                    <a:pt x="14630685" y="8836648"/>
                  </a:moveTo>
                  <a:lnTo>
                    <a:pt x="14626635" y="8836893"/>
                  </a:lnTo>
                  <a:lnTo>
                    <a:pt x="14624496" y="8839137"/>
                  </a:lnTo>
                  <a:lnTo>
                    <a:pt x="14621878" y="8841572"/>
                  </a:lnTo>
                  <a:lnTo>
                    <a:pt x="14621789" y="8845480"/>
                  </a:lnTo>
                  <a:lnTo>
                    <a:pt x="14624366" y="8847762"/>
                  </a:lnTo>
                  <a:lnTo>
                    <a:pt x="14627136" y="8850522"/>
                  </a:lnTo>
                  <a:lnTo>
                    <a:pt x="14627660" y="8851140"/>
                  </a:lnTo>
                  <a:lnTo>
                    <a:pt x="14631333" y="8852707"/>
                  </a:lnTo>
                  <a:lnTo>
                    <a:pt x="14633905" y="8852226"/>
                  </a:lnTo>
                  <a:lnTo>
                    <a:pt x="14635760" y="8850650"/>
                  </a:lnTo>
                  <a:lnTo>
                    <a:pt x="14638377" y="8848215"/>
                  </a:lnTo>
                  <a:lnTo>
                    <a:pt x="14638134" y="8844166"/>
                  </a:lnTo>
                  <a:lnTo>
                    <a:pt x="14635890" y="8842024"/>
                  </a:lnTo>
                  <a:lnTo>
                    <a:pt x="14633121" y="8839265"/>
                  </a:lnTo>
                  <a:lnTo>
                    <a:pt x="14630685" y="8836648"/>
                  </a:lnTo>
                  <a:close/>
                </a:path>
                <a:path w="18559780" h="10876915">
                  <a:moveTo>
                    <a:pt x="14569201" y="8774515"/>
                  </a:moveTo>
                  <a:lnTo>
                    <a:pt x="14565625" y="8774568"/>
                  </a:lnTo>
                  <a:lnTo>
                    <a:pt x="14563150" y="8776669"/>
                  </a:lnTo>
                  <a:lnTo>
                    <a:pt x="14561122" y="8778960"/>
                  </a:lnTo>
                  <a:lnTo>
                    <a:pt x="14560868" y="8779247"/>
                  </a:lnTo>
                  <a:lnTo>
                    <a:pt x="14560922" y="8782821"/>
                  </a:lnTo>
                  <a:lnTo>
                    <a:pt x="14563024" y="8785296"/>
                  </a:lnTo>
                  <a:lnTo>
                    <a:pt x="14565791" y="8788054"/>
                  </a:lnTo>
                  <a:lnTo>
                    <a:pt x="14566317" y="8788673"/>
                  </a:lnTo>
                  <a:lnTo>
                    <a:pt x="14569989" y="8790239"/>
                  </a:lnTo>
                  <a:lnTo>
                    <a:pt x="14572562" y="8789759"/>
                  </a:lnTo>
                  <a:lnTo>
                    <a:pt x="14574418" y="8788183"/>
                  </a:lnTo>
                  <a:lnTo>
                    <a:pt x="14576448" y="8785893"/>
                  </a:lnTo>
                  <a:lnTo>
                    <a:pt x="14576701" y="8785606"/>
                  </a:lnTo>
                  <a:lnTo>
                    <a:pt x="14576646" y="8782031"/>
                  </a:lnTo>
                  <a:lnTo>
                    <a:pt x="14574546" y="8779557"/>
                  </a:lnTo>
                  <a:lnTo>
                    <a:pt x="14571778" y="8776798"/>
                  </a:lnTo>
                  <a:lnTo>
                    <a:pt x="14569201" y="8774515"/>
                  </a:lnTo>
                  <a:close/>
                </a:path>
                <a:path w="18559780" h="10876915">
                  <a:moveTo>
                    <a:pt x="14508668" y="8711999"/>
                  </a:moveTo>
                  <a:lnTo>
                    <a:pt x="14505094" y="8712052"/>
                  </a:lnTo>
                  <a:lnTo>
                    <a:pt x="14502619" y="8714153"/>
                  </a:lnTo>
                  <a:lnTo>
                    <a:pt x="14500591" y="8716444"/>
                  </a:lnTo>
                  <a:lnTo>
                    <a:pt x="14500337" y="8716731"/>
                  </a:lnTo>
                  <a:lnTo>
                    <a:pt x="14500389" y="8720304"/>
                  </a:lnTo>
                  <a:lnTo>
                    <a:pt x="14502491" y="8722778"/>
                  </a:lnTo>
                  <a:lnTo>
                    <a:pt x="14505260" y="8725538"/>
                  </a:lnTo>
                  <a:lnTo>
                    <a:pt x="14505786" y="8726158"/>
                  </a:lnTo>
                  <a:lnTo>
                    <a:pt x="14509458" y="8727724"/>
                  </a:lnTo>
                  <a:lnTo>
                    <a:pt x="14512029" y="8727242"/>
                  </a:lnTo>
                  <a:lnTo>
                    <a:pt x="14513885" y="8725666"/>
                  </a:lnTo>
                  <a:lnTo>
                    <a:pt x="14515914" y="8723375"/>
                  </a:lnTo>
                  <a:lnTo>
                    <a:pt x="14516168" y="8723089"/>
                  </a:lnTo>
                  <a:lnTo>
                    <a:pt x="14516115" y="8719515"/>
                  </a:lnTo>
                  <a:lnTo>
                    <a:pt x="14514015" y="8717041"/>
                  </a:lnTo>
                  <a:lnTo>
                    <a:pt x="14511244" y="8714281"/>
                  </a:lnTo>
                  <a:lnTo>
                    <a:pt x="14508668" y="8711999"/>
                  </a:lnTo>
                  <a:close/>
                </a:path>
                <a:path w="18559780" h="10876915">
                  <a:moveTo>
                    <a:pt x="14447610" y="8648863"/>
                  </a:moveTo>
                  <a:lnTo>
                    <a:pt x="14444035" y="8648917"/>
                  </a:lnTo>
                  <a:lnTo>
                    <a:pt x="14441560" y="8651018"/>
                  </a:lnTo>
                  <a:lnTo>
                    <a:pt x="14439531" y="8653309"/>
                  </a:lnTo>
                  <a:lnTo>
                    <a:pt x="14439277" y="8653595"/>
                  </a:lnTo>
                  <a:lnTo>
                    <a:pt x="14448399" y="8664588"/>
                  </a:lnTo>
                  <a:lnTo>
                    <a:pt x="14450972" y="8664107"/>
                  </a:lnTo>
                  <a:lnTo>
                    <a:pt x="14452828" y="8662532"/>
                  </a:lnTo>
                  <a:lnTo>
                    <a:pt x="14454858" y="8660241"/>
                  </a:lnTo>
                  <a:lnTo>
                    <a:pt x="14455111" y="8659955"/>
                  </a:lnTo>
                  <a:lnTo>
                    <a:pt x="14455056" y="8656380"/>
                  </a:lnTo>
                  <a:lnTo>
                    <a:pt x="14452956" y="8653906"/>
                  </a:lnTo>
                  <a:lnTo>
                    <a:pt x="14450188" y="8651147"/>
                  </a:lnTo>
                  <a:lnTo>
                    <a:pt x="14447610" y="8648863"/>
                  </a:lnTo>
                  <a:close/>
                </a:path>
                <a:path w="18559780" h="10876915">
                  <a:moveTo>
                    <a:pt x="14388173" y="8585630"/>
                  </a:moveTo>
                  <a:lnTo>
                    <a:pt x="14384265" y="8585542"/>
                  </a:lnTo>
                  <a:lnTo>
                    <a:pt x="14381790" y="8587643"/>
                  </a:lnTo>
                  <a:lnTo>
                    <a:pt x="14379651" y="8589887"/>
                  </a:lnTo>
                  <a:lnTo>
                    <a:pt x="14379560" y="8593794"/>
                  </a:lnTo>
                  <a:lnTo>
                    <a:pt x="14381661" y="8596269"/>
                  </a:lnTo>
                  <a:lnTo>
                    <a:pt x="14384431" y="8599028"/>
                  </a:lnTo>
                  <a:lnTo>
                    <a:pt x="14384956" y="8599647"/>
                  </a:lnTo>
                  <a:lnTo>
                    <a:pt x="14388627" y="8601213"/>
                  </a:lnTo>
                  <a:lnTo>
                    <a:pt x="14391199" y="8600732"/>
                  </a:lnTo>
                  <a:lnTo>
                    <a:pt x="14393056" y="8599156"/>
                  </a:lnTo>
                  <a:lnTo>
                    <a:pt x="14395197" y="8596913"/>
                  </a:lnTo>
                  <a:lnTo>
                    <a:pt x="14395285" y="8593005"/>
                  </a:lnTo>
                  <a:lnTo>
                    <a:pt x="14393183" y="8590530"/>
                  </a:lnTo>
                  <a:lnTo>
                    <a:pt x="14390415" y="8587771"/>
                  </a:lnTo>
                  <a:lnTo>
                    <a:pt x="14388173" y="8585630"/>
                  </a:lnTo>
                  <a:close/>
                </a:path>
                <a:path w="18559780" h="10876915">
                  <a:moveTo>
                    <a:pt x="14328876" y="8522064"/>
                  </a:moveTo>
                  <a:lnTo>
                    <a:pt x="14324970" y="8521976"/>
                  </a:lnTo>
                  <a:lnTo>
                    <a:pt x="14320020" y="8526178"/>
                  </a:lnTo>
                  <a:lnTo>
                    <a:pt x="14319931" y="8530085"/>
                  </a:lnTo>
                  <a:lnTo>
                    <a:pt x="14322031" y="8532559"/>
                  </a:lnTo>
                  <a:lnTo>
                    <a:pt x="14324802" y="8535319"/>
                  </a:lnTo>
                  <a:lnTo>
                    <a:pt x="14325328" y="8535939"/>
                  </a:lnTo>
                  <a:lnTo>
                    <a:pt x="14326996" y="8536651"/>
                  </a:lnTo>
                  <a:lnTo>
                    <a:pt x="14326854" y="8536984"/>
                  </a:lnTo>
                  <a:lnTo>
                    <a:pt x="14328856" y="8537838"/>
                  </a:lnTo>
                  <a:lnTo>
                    <a:pt x="14331428" y="8537356"/>
                  </a:lnTo>
                  <a:lnTo>
                    <a:pt x="14335759" y="8533680"/>
                  </a:lnTo>
                  <a:lnTo>
                    <a:pt x="14335849" y="8529772"/>
                  </a:lnTo>
                  <a:lnTo>
                    <a:pt x="14333747" y="8527298"/>
                  </a:lnTo>
                  <a:lnTo>
                    <a:pt x="14330979" y="8524539"/>
                  </a:lnTo>
                  <a:lnTo>
                    <a:pt x="14328876" y="8522064"/>
                  </a:lnTo>
                  <a:close/>
                </a:path>
                <a:path w="18559780" h="10876915">
                  <a:moveTo>
                    <a:pt x="14269674" y="8457353"/>
                  </a:moveTo>
                  <a:lnTo>
                    <a:pt x="14265767" y="8457265"/>
                  </a:lnTo>
                  <a:lnTo>
                    <a:pt x="14260819" y="8461467"/>
                  </a:lnTo>
                  <a:lnTo>
                    <a:pt x="14260730" y="8465375"/>
                  </a:lnTo>
                  <a:lnTo>
                    <a:pt x="14265982" y="8471561"/>
                  </a:lnTo>
                  <a:lnTo>
                    <a:pt x="14269655" y="8473128"/>
                  </a:lnTo>
                  <a:lnTo>
                    <a:pt x="14272225" y="8472646"/>
                  </a:lnTo>
                  <a:lnTo>
                    <a:pt x="14276556" y="8468969"/>
                  </a:lnTo>
                  <a:lnTo>
                    <a:pt x="14276646" y="8465062"/>
                  </a:lnTo>
                  <a:lnTo>
                    <a:pt x="14274545" y="8462587"/>
                  </a:lnTo>
                  <a:lnTo>
                    <a:pt x="14271775" y="8459827"/>
                  </a:lnTo>
                  <a:lnTo>
                    <a:pt x="14269674" y="8457353"/>
                  </a:lnTo>
                  <a:close/>
                </a:path>
                <a:path w="18559780" h="10876915">
                  <a:moveTo>
                    <a:pt x="14210807" y="8392785"/>
                  </a:moveTo>
                  <a:lnTo>
                    <a:pt x="14206899" y="8392697"/>
                  </a:lnTo>
                  <a:lnTo>
                    <a:pt x="14201950" y="8396899"/>
                  </a:lnTo>
                  <a:lnTo>
                    <a:pt x="14201862" y="8400807"/>
                  </a:lnTo>
                  <a:lnTo>
                    <a:pt x="14206588" y="8406374"/>
                  </a:lnTo>
                  <a:lnTo>
                    <a:pt x="14206971" y="8407327"/>
                  </a:lnTo>
                  <a:lnTo>
                    <a:pt x="14210642" y="8408893"/>
                  </a:lnTo>
                  <a:lnTo>
                    <a:pt x="14213215" y="8408412"/>
                  </a:lnTo>
                  <a:lnTo>
                    <a:pt x="14217546" y="8404735"/>
                  </a:lnTo>
                  <a:lnTo>
                    <a:pt x="14217635" y="8400828"/>
                  </a:lnTo>
                  <a:lnTo>
                    <a:pt x="14210807" y="8392785"/>
                  </a:lnTo>
                  <a:close/>
                </a:path>
                <a:path w="18559780" h="10876915">
                  <a:moveTo>
                    <a:pt x="14152415" y="8328026"/>
                  </a:moveTo>
                  <a:lnTo>
                    <a:pt x="14148508" y="8327937"/>
                  </a:lnTo>
                  <a:lnTo>
                    <a:pt x="14143558" y="8332139"/>
                  </a:lnTo>
                  <a:lnTo>
                    <a:pt x="14143469" y="8336046"/>
                  </a:lnTo>
                  <a:lnTo>
                    <a:pt x="14148197" y="8341614"/>
                  </a:lnTo>
                  <a:lnTo>
                    <a:pt x="14148580" y="8342567"/>
                  </a:lnTo>
                  <a:lnTo>
                    <a:pt x="14152252" y="8344133"/>
                  </a:lnTo>
                  <a:lnTo>
                    <a:pt x="14154824" y="8343652"/>
                  </a:lnTo>
                  <a:lnTo>
                    <a:pt x="14159154" y="8339975"/>
                  </a:lnTo>
                  <a:lnTo>
                    <a:pt x="14159244" y="8336068"/>
                  </a:lnTo>
                  <a:lnTo>
                    <a:pt x="14152415" y="8328026"/>
                  </a:lnTo>
                  <a:close/>
                </a:path>
                <a:path w="18559780" h="10876915">
                  <a:moveTo>
                    <a:pt x="14094165" y="8262932"/>
                  </a:moveTo>
                  <a:lnTo>
                    <a:pt x="14090258" y="8262844"/>
                  </a:lnTo>
                  <a:lnTo>
                    <a:pt x="14085309" y="8267046"/>
                  </a:lnTo>
                  <a:lnTo>
                    <a:pt x="14085219" y="8270954"/>
                  </a:lnTo>
                  <a:lnTo>
                    <a:pt x="14089948" y="8276521"/>
                  </a:lnTo>
                  <a:lnTo>
                    <a:pt x="14090331" y="8277474"/>
                  </a:lnTo>
                  <a:lnTo>
                    <a:pt x="14094003" y="8279040"/>
                  </a:lnTo>
                  <a:lnTo>
                    <a:pt x="14096574" y="8278559"/>
                  </a:lnTo>
                  <a:lnTo>
                    <a:pt x="14100904" y="8274882"/>
                  </a:lnTo>
                  <a:lnTo>
                    <a:pt x="14100995" y="8270975"/>
                  </a:lnTo>
                  <a:lnTo>
                    <a:pt x="14094165" y="8262932"/>
                  </a:lnTo>
                  <a:close/>
                </a:path>
                <a:path w="18559780" h="10876915">
                  <a:moveTo>
                    <a:pt x="14036535" y="8197314"/>
                  </a:moveTo>
                  <a:lnTo>
                    <a:pt x="14032626" y="8197224"/>
                  </a:lnTo>
                  <a:lnTo>
                    <a:pt x="14027677" y="8201426"/>
                  </a:lnTo>
                  <a:lnTo>
                    <a:pt x="14027589" y="8205334"/>
                  </a:lnTo>
                  <a:lnTo>
                    <a:pt x="14032315" y="8210902"/>
                  </a:lnTo>
                  <a:lnTo>
                    <a:pt x="14032698" y="8211854"/>
                  </a:lnTo>
                  <a:lnTo>
                    <a:pt x="14034368" y="8212566"/>
                  </a:lnTo>
                  <a:lnTo>
                    <a:pt x="14034510" y="8212232"/>
                  </a:lnTo>
                  <a:lnTo>
                    <a:pt x="14036513" y="8213087"/>
                  </a:lnTo>
                  <a:lnTo>
                    <a:pt x="14038944" y="8212940"/>
                  </a:lnTo>
                  <a:lnTo>
                    <a:pt x="14043275" y="8209264"/>
                  </a:lnTo>
                  <a:lnTo>
                    <a:pt x="14043362" y="8205355"/>
                  </a:lnTo>
                  <a:lnTo>
                    <a:pt x="14036535" y="8197314"/>
                  </a:lnTo>
                  <a:close/>
                </a:path>
                <a:path w="18559780" h="10876915">
                  <a:moveTo>
                    <a:pt x="13978905" y="8131695"/>
                  </a:moveTo>
                  <a:lnTo>
                    <a:pt x="13974995" y="8131606"/>
                  </a:lnTo>
                  <a:lnTo>
                    <a:pt x="13970047" y="8135808"/>
                  </a:lnTo>
                  <a:lnTo>
                    <a:pt x="13969958" y="8139716"/>
                  </a:lnTo>
                  <a:lnTo>
                    <a:pt x="13974684" y="8145284"/>
                  </a:lnTo>
                  <a:lnTo>
                    <a:pt x="13975067" y="8146236"/>
                  </a:lnTo>
                  <a:lnTo>
                    <a:pt x="13976737" y="8146948"/>
                  </a:lnTo>
                  <a:lnTo>
                    <a:pt x="13976880" y="8146614"/>
                  </a:lnTo>
                  <a:lnTo>
                    <a:pt x="13978883" y="8147468"/>
                  </a:lnTo>
                  <a:lnTo>
                    <a:pt x="13981313" y="8147322"/>
                  </a:lnTo>
                  <a:lnTo>
                    <a:pt x="13985644" y="8143646"/>
                  </a:lnTo>
                  <a:lnTo>
                    <a:pt x="13985731" y="8139737"/>
                  </a:lnTo>
                  <a:lnTo>
                    <a:pt x="13978905" y="8131695"/>
                  </a:lnTo>
                  <a:close/>
                </a:path>
                <a:path w="18559780" h="10876915">
                  <a:moveTo>
                    <a:pt x="13921891" y="8065550"/>
                  </a:moveTo>
                  <a:lnTo>
                    <a:pt x="13917985" y="8065463"/>
                  </a:lnTo>
                  <a:lnTo>
                    <a:pt x="13913035" y="8069664"/>
                  </a:lnTo>
                  <a:lnTo>
                    <a:pt x="13912945" y="8073572"/>
                  </a:lnTo>
                  <a:lnTo>
                    <a:pt x="13917674" y="8079140"/>
                  </a:lnTo>
                  <a:lnTo>
                    <a:pt x="13918057" y="8080092"/>
                  </a:lnTo>
                  <a:lnTo>
                    <a:pt x="13919725" y="8080804"/>
                  </a:lnTo>
                  <a:lnTo>
                    <a:pt x="13919868" y="8080471"/>
                  </a:lnTo>
                  <a:lnTo>
                    <a:pt x="13921871" y="8081325"/>
                  </a:lnTo>
                  <a:lnTo>
                    <a:pt x="13924300" y="8081177"/>
                  </a:lnTo>
                  <a:lnTo>
                    <a:pt x="13928630" y="8077501"/>
                  </a:lnTo>
                  <a:lnTo>
                    <a:pt x="13928721" y="8073594"/>
                  </a:lnTo>
                  <a:lnTo>
                    <a:pt x="13921891" y="8065550"/>
                  </a:lnTo>
                  <a:close/>
                </a:path>
                <a:path w="18559780" h="10876915">
                  <a:moveTo>
                    <a:pt x="13865214" y="7999550"/>
                  </a:moveTo>
                  <a:lnTo>
                    <a:pt x="13861638" y="7999603"/>
                  </a:lnTo>
                  <a:lnTo>
                    <a:pt x="13856022" y="8003521"/>
                  </a:lnTo>
                  <a:lnTo>
                    <a:pt x="13855934" y="8007428"/>
                  </a:lnTo>
                  <a:lnTo>
                    <a:pt x="13860660" y="8012995"/>
                  </a:lnTo>
                  <a:lnTo>
                    <a:pt x="13861043" y="8013948"/>
                  </a:lnTo>
                  <a:lnTo>
                    <a:pt x="13864716" y="8015515"/>
                  </a:lnTo>
                  <a:lnTo>
                    <a:pt x="13867146" y="8015367"/>
                  </a:lnTo>
                  <a:lnTo>
                    <a:pt x="13869002" y="8013792"/>
                  </a:lnTo>
                  <a:lnTo>
                    <a:pt x="13871811" y="8011834"/>
                  </a:lnTo>
                  <a:lnTo>
                    <a:pt x="13871899" y="8007925"/>
                  </a:lnTo>
                  <a:lnTo>
                    <a:pt x="13867172" y="8002358"/>
                  </a:lnTo>
                  <a:lnTo>
                    <a:pt x="13865214" y="7999550"/>
                  </a:lnTo>
                  <a:close/>
                </a:path>
                <a:path w="18559780" h="10876915">
                  <a:moveTo>
                    <a:pt x="13808820" y="7932880"/>
                  </a:moveTo>
                  <a:lnTo>
                    <a:pt x="13804910" y="7932791"/>
                  </a:lnTo>
                  <a:lnTo>
                    <a:pt x="13802437" y="7934892"/>
                  </a:lnTo>
                  <a:lnTo>
                    <a:pt x="13799628" y="7936851"/>
                  </a:lnTo>
                  <a:lnTo>
                    <a:pt x="13799539" y="7940759"/>
                  </a:lnTo>
                  <a:lnTo>
                    <a:pt x="13804268" y="7946326"/>
                  </a:lnTo>
                  <a:lnTo>
                    <a:pt x="13804651" y="7947279"/>
                  </a:lnTo>
                  <a:lnTo>
                    <a:pt x="13808323" y="7948845"/>
                  </a:lnTo>
                  <a:lnTo>
                    <a:pt x="13810752" y="7948698"/>
                  </a:lnTo>
                  <a:lnTo>
                    <a:pt x="13812608" y="7947123"/>
                  </a:lnTo>
                  <a:lnTo>
                    <a:pt x="13815415" y="7945164"/>
                  </a:lnTo>
                  <a:lnTo>
                    <a:pt x="13815504" y="7941256"/>
                  </a:lnTo>
                  <a:lnTo>
                    <a:pt x="13810778" y="7935689"/>
                  </a:lnTo>
                  <a:lnTo>
                    <a:pt x="13808820" y="7932880"/>
                  </a:lnTo>
                  <a:close/>
                </a:path>
                <a:path w="18559780" h="10876915">
                  <a:moveTo>
                    <a:pt x="13752424" y="7866210"/>
                  </a:moveTo>
                  <a:lnTo>
                    <a:pt x="13748518" y="7866123"/>
                  </a:lnTo>
                  <a:lnTo>
                    <a:pt x="13746043" y="7868224"/>
                  </a:lnTo>
                  <a:lnTo>
                    <a:pt x="13743235" y="7870182"/>
                  </a:lnTo>
                  <a:lnTo>
                    <a:pt x="13743146" y="7874090"/>
                  </a:lnTo>
                  <a:lnTo>
                    <a:pt x="13747874" y="7879657"/>
                  </a:lnTo>
                  <a:lnTo>
                    <a:pt x="13748257" y="7880610"/>
                  </a:lnTo>
                  <a:lnTo>
                    <a:pt x="13751928" y="7882176"/>
                  </a:lnTo>
                  <a:lnTo>
                    <a:pt x="13754359" y="7882029"/>
                  </a:lnTo>
                  <a:lnTo>
                    <a:pt x="13756215" y="7880453"/>
                  </a:lnTo>
                  <a:lnTo>
                    <a:pt x="13759024" y="7878495"/>
                  </a:lnTo>
                  <a:lnTo>
                    <a:pt x="13759112" y="7874587"/>
                  </a:lnTo>
                  <a:lnTo>
                    <a:pt x="13754384" y="7869019"/>
                  </a:lnTo>
                  <a:lnTo>
                    <a:pt x="13752424" y="7866210"/>
                  </a:lnTo>
                  <a:close/>
                </a:path>
                <a:path w="18559780" h="10876915">
                  <a:moveTo>
                    <a:pt x="13696224" y="7800018"/>
                  </a:moveTo>
                  <a:lnTo>
                    <a:pt x="13692458" y="7799595"/>
                  </a:lnTo>
                  <a:lnTo>
                    <a:pt x="13687508" y="7803797"/>
                  </a:lnTo>
                  <a:lnTo>
                    <a:pt x="13687086" y="7807563"/>
                  </a:lnTo>
                  <a:lnTo>
                    <a:pt x="13691813" y="7813130"/>
                  </a:lnTo>
                  <a:lnTo>
                    <a:pt x="13692196" y="7814083"/>
                  </a:lnTo>
                  <a:lnTo>
                    <a:pt x="13695867" y="7815649"/>
                  </a:lnTo>
                  <a:lnTo>
                    <a:pt x="13698299" y="7815502"/>
                  </a:lnTo>
                  <a:lnTo>
                    <a:pt x="13702629" y="7811826"/>
                  </a:lnTo>
                  <a:lnTo>
                    <a:pt x="13703052" y="7808060"/>
                  </a:lnTo>
                  <a:lnTo>
                    <a:pt x="13696224" y="7800018"/>
                  </a:lnTo>
                  <a:close/>
                </a:path>
                <a:path w="18559780" h="10876915">
                  <a:moveTo>
                    <a:pt x="13639972" y="7733015"/>
                  </a:moveTo>
                  <a:lnTo>
                    <a:pt x="13636206" y="7732592"/>
                  </a:lnTo>
                  <a:lnTo>
                    <a:pt x="13631256" y="7736794"/>
                  </a:lnTo>
                  <a:lnTo>
                    <a:pt x="13630834" y="7740560"/>
                  </a:lnTo>
                  <a:lnTo>
                    <a:pt x="13635563" y="7746127"/>
                  </a:lnTo>
                  <a:lnTo>
                    <a:pt x="13635946" y="7747080"/>
                  </a:lnTo>
                  <a:lnTo>
                    <a:pt x="13639619" y="7748647"/>
                  </a:lnTo>
                  <a:lnTo>
                    <a:pt x="13642047" y="7748499"/>
                  </a:lnTo>
                  <a:lnTo>
                    <a:pt x="13646378" y="7744822"/>
                  </a:lnTo>
                  <a:lnTo>
                    <a:pt x="13646800" y="7741056"/>
                  </a:lnTo>
                  <a:lnTo>
                    <a:pt x="13639972" y="7733015"/>
                  </a:lnTo>
                  <a:close/>
                </a:path>
                <a:path w="18559780" h="10876915">
                  <a:moveTo>
                    <a:pt x="13583720" y="7666012"/>
                  </a:moveTo>
                  <a:lnTo>
                    <a:pt x="13579955" y="7665589"/>
                  </a:lnTo>
                  <a:lnTo>
                    <a:pt x="13575007" y="7669791"/>
                  </a:lnTo>
                  <a:lnTo>
                    <a:pt x="13574585" y="7673557"/>
                  </a:lnTo>
                  <a:lnTo>
                    <a:pt x="13579311" y="7679124"/>
                  </a:lnTo>
                  <a:lnTo>
                    <a:pt x="13580028" y="7680219"/>
                  </a:lnTo>
                  <a:lnTo>
                    <a:pt x="13583367" y="7681643"/>
                  </a:lnTo>
                  <a:lnTo>
                    <a:pt x="13585797" y="7681497"/>
                  </a:lnTo>
                  <a:lnTo>
                    <a:pt x="13590127" y="7677819"/>
                  </a:lnTo>
                  <a:lnTo>
                    <a:pt x="13590549" y="7674054"/>
                  </a:lnTo>
                  <a:lnTo>
                    <a:pt x="13583720" y="7666012"/>
                  </a:lnTo>
                  <a:close/>
                </a:path>
                <a:path w="18559780" h="10876915">
                  <a:moveTo>
                    <a:pt x="13527805" y="7599152"/>
                  </a:moveTo>
                  <a:lnTo>
                    <a:pt x="13524037" y="7598728"/>
                  </a:lnTo>
                  <a:lnTo>
                    <a:pt x="13519089" y="7602931"/>
                  </a:lnTo>
                  <a:lnTo>
                    <a:pt x="13518667" y="7606696"/>
                  </a:lnTo>
                  <a:lnTo>
                    <a:pt x="13523393" y="7612263"/>
                  </a:lnTo>
                  <a:lnTo>
                    <a:pt x="13524110" y="7613358"/>
                  </a:lnTo>
                  <a:lnTo>
                    <a:pt x="13527449" y="7614783"/>
                  </a:lnTo>
                  <a:lnTo>
                    <a:pt x="13529879" y="7614636"/>
                  </a:lnTo>
                  <a:lnTo>
                    <a:pt x="13534209" y="7610958"/>
                  </a:lnTo>
                  <a:lnTo>
                    <a:pt x="13534632" y="7607193"/>
                  </a:lnTo>
                  <a:lnTo>
                    <a:pt x="13527805" y="7599152"/>
                  </a:lnTo>
                  <a:close/>
                </a:path>
                <a:path w="18559780" h="10876915">
                  <a:moveTo>
                    <a:pt x="13471887" y="7532291"/>
                  </a:moveTo>
                  <a:lnTo>
                    <a:pt x="13468119" y="7531868"/>
                  </a:lnTo>
                  <a:lnTo>
                    <a:pt x="13463171" y="7536070"/>
                  </a:lnTo>
                  <a:lnTo>
                    <a:pt x="13462749" y="7539836"/>
                  </a:lnTo>
                  <a:lnTo>
                    <a:pt x="13467477" y="7545404"/>
                  </a:lnTo>
                  <a:lnTo>
                    <a:pt x="13468194" y="7546499"/>
                  </a:lnTo>
                  <a:lnTo>
                    <a:pt x="13471531" y="7547922"/>
                  </a:lnTo>
                  <a:lnTo>
                    <a:pt x="13473961" y="7547775"/>
                  </a:lnTo>
                  <a:lnTo>
                    <a:pt x="13478292" y="7544098"/>
                  </a:lnTo>
                  <a:lnTo>
                    <a:pt x="13478714" y="7540332"/>
                  </a:lnTo>
                  <a:lnTo>
                    <a:pt x="13471887" y="7532291"/>
                  </a:lnTo>
                  <a:close/>
                </a:path>
                <a:path w="18559780" h="10876915">
                  <a:moveTo>
                    <a:pt x="13416111" y="7465096"/>
                  </a:moveTo>
                  <a:lnTo>
                    <a:pt x="13412345" y="7464673"/>
                  </a:lnTo>
                  <a:lnTo>
                    <a:pt x="13407397" y="7468875"/>
                  </a:lnTo>
                  <a:lnTo>
                    <a:pt x="13406975" y="7472641"/>
                  </a:lnTo>
                  <a:lnTo>
                    <a:pt x="13411702" y="7478209"/>
                  </a:lnTo>
                  <a:lnTo>
                    <a:pt x="13412419" y="7479304"/>
                  </a:lnTo>
                  <a:lnTo>
                    <a:pt x="13415756" y="7480727"/>
                  </a:lnTo>
                  <a:lnTo>
                    <a:pt x="13418186" y="7480580"/>
                  </a:lnTo>
                  <a:lnTo>
                    <a:pt x="13422516" y="7476904"/>
                  </a:lnTo>
                  <a:lnTo>
                    <a:pt x="13422939" y="7473138"/>
                  </a:lnTo>
                  <a:lnTo>
                    <a:pt x="13416111" y="7465096"/>
                  </a:lnTo>
                  <a:close/>
                </a:path>
                <a:path w="18559780" h="10876915">
                  <a:moveTo>
                    <a:pt x="13360337" y="7397901"/>
                  </a:moveTo>
                  <a:lnTo>
                    <a:pt x="13356571" y="7397479"/>
                  </a:lnTo>
                  <a:lnTo>
                    <a:pt x="13351622" y="7401682"/>
                  </a:lnTo>
                  <a:lnTo>
                    <a:pt x="13351199" y="7405447"/>
                  </a:lnTo>
                  <a:lnTo>
                    <a:pt x="13355926" y="7411014"/>
                  </a:lnTo>
                  <a:lnTo>
                    <a:pt x="13356643" y="7412109"/>
                  </a:lnTo>
                  <a:lnTo>
                    <a:pt x="13359981" y="7413533"/>
                  </a:lnTo>
                  <a:lnTo>
                    <a:pt x="13362412" y="7413386"/>
                  </a:lnTo>
                  <a:lnTo>
                    <a:pt x="13366741" y="7409709"/>
                  </a:lnTo>
                  <a:lnTo>
                    <a:pt x="13367163" y="7405943"/>
                  </a:lnTo>
                  <a:lnTo>
                    <a:pt x="13360337" y="7397901"/>
                  </a:lnTo>
                  <a:close/>
                </a:path>
                <a:path w="18559780" h="10876915">
                  <a:moveTo>
                    <a:pt x="13304561" y="7330708"/>
                  </a:moveTo>
                  <a:lnTo>
                    <a:pt x="13300795" y="7330284"/>
                  </a:lnTo>
                  <a:lnTo>
                    <a:pt x="13295847" y="7334487"/>
                  </a:lnTo>
                  <a:lnTo>
                    <a:pt x="13295425" y="7338252"/>
                  </a:lnTo>
                  <a:lnTo>
                    <a:pt x="13300152" y="7343820"/>
                  </a:lnTo>
                  <a:lnTo>
                    <a:pt x="13300869" y="7344915"/>
                  </a:lnTo>
                  <a:lnTo>
                    <a:pt x="13304205" y="7346338"/>
                  </a:lnTo>
                  <a:lnTo>
                    <a:pt x="13306637" y="7346192"/>
                  </a:lnTo>
                  <a:lnTo>
                    <a:pt x="13310967" y="7342514"/>
                  </a:lnTo>
                  <a:lnTo>
                    <a:pt x="13311389" y="7338749"/>
                  </a:lnTo>
                  <a:lnTo>
                    <a:pt x="13304561" y="7330708"/>
                  </a:lnTo>
                  <a:close/>
                </a:path>
                <a:path w="18559780" h="10876915">
                  <a:moveTo>
                    <a:pt x="13249120" y="7263655"/>
                  </a:moveTo>
                  <a:lnTo>
                    <a:pt x="13245355" y="7263233"/>
                  </a:lnTo>
                  <a:lnTo>
                    <a:pt x="13240405" y="7267434"/>
                  </a:lnTo>
                  <a:lnTo>
                    <a:pt x="13239983" y="7271199"/>
                  </a:lnTo>
                  <a:lnTo>
                    <a:pt x="13244710" y="7276768"/>
                  </a:lnTo>
                  <a:lnTo>
                    <a:pt x="13245428" y="7277863"/>
                  </a:lnTo>
                  <a:lnTo>
                    <a:pt x="13248766" y="7279287"/>
                  </a:lnTo>
                  <a:lnTo>
                    <a:pt x="13251195" y="7279139"/>
                  </a:lnTo>
                  <a:lnTo>
                    <a:pt x="13255526" y="7275463"/>
                  </a:lnTo>
                  <a:lnTo>
                    <a:pt x="13255949" y="7271697"/>
                  </a:lnTo>
                  <a:lnTo>
                    <a:pt x="13249120" y="7263655"/>
                  </a:lnTo>
                  <a:close/>
                </a:path>
                <a:path w="18559780" h="10876915">
                  <a:moveTo>
                    <a:pt x="13193346" y="7196460"/>
                  </a:moveTo>
                  <a:lnTo>
                    <a:pt x="13189579" y="7196037"/>
                  </a:lnTo>
                  <a:lnTo>
                    <a:pt x="13184631" y="7200240"/>
                  </a:lnTo>
                  <a:lnTo>
                    <a:pt x="13184208" y="7204006"/>
                  </a:lnTo>
                  <a:lnTo>
                    <a:pt x="13188935" y="7209573"/>
                  </a:lnTo>
                  <a:lnTo>
                    <a:pt x="13189652" y="7210668"/>
                  </a:lnTo>
                  <a:lnTo>
                    <a:pt x="13192991" y="7212092"/>
                  </a:lnTo>
                  <a:lnTo>
                    <a:pt x="13195420" y="7211944"/>
                  </a:lnTo>
                  <a:lnTo>
                    <a:pt x="13199751" y="7208268"/>
                  </a:lnTo>
                  <a:lnTo>
                    <a:pt x="13200174" y="7204503"/>
                  </a:lnTo>
                  <a:lnTo>
                    <a:pt x="13193346" y="7196460"/>
                  </a:lnTo>
                  <a:close/>
                </a:path>
                <a:path w="18559780" h="10876915">
                  <a:moveTo>
                    <a:pt x="13137904" y="7129409"/>
                  </a:moveTo>
                  <a:lnTo>
                    <a:pt x="13134139" y="7128985"/>
                  </a:lnTo>
                  <a:lnTo>
                    <a:pt x="13129189" y="7133188"/>
                  </a:lnTo>
                  <a:lnTo>
                    <a:pt x="13128767" y="7136953"/>
                  </a:lnTo>
                  <a:lnTo>
                    <a:pt x="13133494" y="7142521"/>
                  </a:lnTo>
                  <a:lnTo>
                    <a:pt x="13134213" y="7143617"/>
                  </a:lnTo>
                  <a:lnTo>
                    <a:pt x="13137549" y="7145040"/>
                  </a:lnTo>
                  <a:lnTo>
                    <a:pt x="13139978" y="7144893"/>
                  </a:lnTo>
                  <a:lnTo>
                    <a:pt x="13144309" y="7141216"/>
                  </a:lnTo>
                  <a:lnTo>
                    <a:pt x="13144733" y="7137451"/>
                  </a:lnTo>
                  <a:lnTo>
                    <a:pt x="13137904" y="7129409"/>
                  </a:lnTo>
                  <a:close/>
                </a:path>
                <a:path w="18559780" h="10876915">
                  <a:moveTo>
                    <a:pt x="13082270" y="7061881"/>
                  </a:moveTo>
                  <a:lnTo>
                    <a:pt x="13078506" y="7061457"/>
                  </a:lnTo>
                  <a:lnTo>
                    <a:pt x="13073556" y="7065659"/>
                  </a:lnTo>
                  <a:lnTo>
                    <a:pt x="13073134" y="7069425"/>
                  </a:lnTo>
                  <a:lnTo>
                    <a:pt x="13077861" y="7074992"/>
                  </a:lnTo>
                  <a:lnTo>
                    <a:pt x="13078578" y="7076088"/>
                  </a:lnTo>
                  <a:lnTo>
                    <a:pt x="13081917" y="7077512"/>
                  </a:lnTo>
                  <a:lnTo>
                    <a:pt x="13084346" y="7077365"/>
                  </a:lnTo>
                  <a:lnTo>
                    <a:pt x="13088677" y="7073688"/>
                  </a:lnTo>
                  <a:lnTo>
                    <a:pt x="13089099" y="7069923"/>
                  </a:lnTo>
                  <a:lnTo>
                    <a:pt x="13082270" y="7061881"/>
                  </a:lnTo>
                  <a:close/>
                </a:path>
                <a:path w="18559780" h="10876915">
                  <a:moveTo>
                    <a:pt x="13026496" y="6994686"/>
                  </a:moveTo>
                  <a:lnTo>
                    <a:pt x="13022731" y="6994264"/>
                  </a:lnTo>
                  <a:lnTo>
                    <a:pt x="13017781" y="6998466"/>
                  </a:lnTo>
                  <a:lnTo>
                    <a:pt x="13017359" y="7002231"/>
                  </a:lnTo>
                  <a:lnTo>
                    <a:pt x="13022086" y="7007797"/>
                  </a:lnTo>
                  <a:lnTo>
                    <a:pt x="13022803" y="7008892"/>
                  </a:lnTo>
                  <a:lnTo>
                    <a:pt x="13026142" y="7010317"/>
                  </a:lnTo>
                  <a:lnTo>
                    <a:pt x="13028571" y="7010170"/>
                  </a:lnTo>
                  <a:lnTo>
                    <a:pt x="13032902" y="7006493"/>
                  </a:lnTo>
                  <a:lnTo>
                    <a:pt x="13033325" y="7002728"/>
                  </a:lnTo>
                  <a:lnTo>
                    <a:pt x="13026496" y="6994686"/>
                  </a:lnTo>
                  <a:close/>
                </a:path>
                <a:path w="18559780" h="10876915">
                  <a:moveTo>
                    <a:pt x="12970912" y="6927967"/>
                  </a:moveTo>
                  <a:lnTo>
                    <a:pt x="12967147" y="6927545"/>
                  </a:lnTo>
                  <a:lnTo>
                    <a:pt x="12962198" y="6931747"/>
                  </a:lnTo>
                  <a:lnTo>
                    <a:pt x="12961775" y="6935512"/>
                  </a:lnTo>
                  <a:lnTo>
                    <a:pt x="12966504" y="6941081"/>
                  </a:lnTo>
                  <a:lnTo>
                    <a:pt x="12967219" y="6942175"/>
                  </a:lnTo>
                  <a:lnTo>
                    <a:pt x="12970557" y="6943599"/>
                  </a:lnTo>
                  <a:lnTo>
                    <a:pt x="12972988" y="6943452"/>
                  </a:lnTo>
                  <a:lnTo>
                    <a:pt x="12977319" y="6939775"/>
                  </a:lnTo>
                  <a:lnTo>
                    <a:pt x="12977741" y="6936010"/>
                  </a:lnTo>
                  <a:lnTo>
                    <a:pt x="12970912" y="6927967"/>
                  </a:lnTo>
                  <a:close/>
                </a:path>
                <a:path w="18559780" h="10876915">
                  <a:moveTo>
                    <a:pt x="12915138" y="6860772"/>
                  </a:moveTo>
                  <a:lnTo>
                    <a:pt x="12911373" y="6860350"/>
                  </a:lnTo>
                  <a:lnTo>
                    <a:pt x="12906423" y="6864553"/>
                  </a:lnTo>
                  <a:lnTo>
                    <a:pt x="12906000" y="6868318"/>
                  </a:lnTo>
                  <a:lnTo>
                    <a:pt x="12910728" y="6873885"/>
                  </a:lnTo>
                  <a:lnTo>
                    <a:pt x="12911444" y="6874980"/>
                  </a:lnTo>
                  <a:lnTo>
                    <a:pt x="12914783" y="6876404"/>
                  </a:lnTo>
                  <a:lnTo>
                    <a:pt x="12917212" y="6876257"/>
                  </a:lnTo>
                  <a:lnTo>
                    <a:pt x="12921543" y="6872580"/>
                  </a:lnTo>
                  <a:lnTo>
                    <a:pt x="12921965" y="6868815"/>
                  </a:lnTo>
                  <a:lnTo>
                    <a:pt x="12915138" y="6860772"/>
                  </a:lnTo>
                  <a:close/>
                </a:path>
                <a:path w="18559780" h="10876915">
                  <a:moveTo>
                    <a:pt x="12859220" y="6793912"/>
                  </a:moveTo>
                  <a:lnTo>
                    <a:pt x="12855455" y="6793490"/>
                  </a:lnTo>
                  <a:lnTo>
                    <a:pt x="12850505" y="6797692"/>
                  </a:lnTo>
                  <a:lnTo>
                    <a:pt x="12850083" y="6801457"/>
                  </a:lnTo>
                  <a:lnTo>
                    <a:pt x="12854811" y="6807024"/>
                  </a:lnTo>
                  <a:lnTo>
                    <a:pt x="12855527" y="6808119"/>
                  </a:lnTo>
                  <a:lnTo>
                    <a:pt x="12858865" y="6809543"/>
                  </a:lnTo>
                  <a:lnTo>
                    <a:pt x="12861295" y="6809397"/>
                  </a:lnTo>
                  <a:lnTo>
                    <a:pt x="12865626" y="6805721"/>
                  </a:lnTo>
                  <a:lnTo>
                    <a:pt x="12866049" y="6801954"/>
                  </a:lnTo>
                  <a:lnTo>
                    <a:pt x="12859220" y="6793912"/>
                  </a:lnTo>
                  <a:close/>
                </a:path>
                <a:path w="18559780" h="10876915">
                  <a:moveTo>
                    <a:pt x="12803302" y="6727051"/>
                  </a:moveTo>
                  <a:lnTo>
                    <a:pt x="12799396" y="6726963"/>
                  </a:lnTo>
                  <a:lnTo>
                    <a:pt x="12796921" y="6729064"/>
                  </a:lnTo>
                  <a:lnTo>
                    <a:pt x="12794112" y="6731023"/>
                  </a:lnTo>
                  <a:lnTo>
                    <a:pt x="12794022" y="6734931"/>
                  </a:lnTo>
                  <a:lnTo>
                    <a:pt x="12798751" y="6740498"/>
                  </a:lnTo>
                  <a:lnTo>
                    <a:pt x="12799133" y="6741451"/>
                  </a:lnTo>
                  <a:lnTo>
                    <a:pt x="12802806" y="6743017"/>
                  </a:lnTo>
                  <a:lnTo>
                    <a:pt x="12805235" y="6742870"/>
                  </a:lnTo>
                  <a:lnTo>
                    <a:pt x="12807091" y="6741294"/>
                  </a:lnTo>
                  <a:lnTo>
                    <a:pt x="12809900" y="6739336"/>
                  </a:lnTo>
                  <a:lnTo>
                    <a:pt x="12809989" y="6735427"/>
                  </a:lnTo>
                  <a:lnTo>
                    <a:pt x="12805261" y="6729860"/>
                  </a:lnTo>
                  <a:lnTo>
                    <a:pt x="12803302" y="6727051"/>
                  </a:lnTo>
                  <a:close/>
                </a:path>
                <a:path w="18559780" h="10876915">
                  <a:moveTo>
                    <a:pt x="12746434" y="6660574"/>
                  </a:moveTo>
                  <a:lnTo>
                    <a:pt x="12742525" y="6660485"/>
                  </a:lnTo>
                  <a:lnTo>
                    <a:pt x="12737577" y="6664687"/>
                  </a:lnTo>
                  <a:lnTo>
                    <a:pt x="12737487" y="6668595"/>
                  </a:lnTo>
                  <a:lnTo>
                    <a:pt x="12742215" y="6674163"/>
                  </a:lnTo>
                  <a:lnTo>
                    <a:pt x="12742597" y="6675115"/>
                  </a:lnTo>
                  <a:lnTo>
                    <a:pt x="12744267" y="6675827"/>
                  </a:lnTo>
                  <a:lnTo>
                    <a:pt x="12744075" y="6675351"/>
                  </a:lnTo>
                  <a:lnTo>
                    <a:pt x="12746078" y="6676205"/>
                  </a:lnTo>
                  <a:lnTo>
                    <a:pt x="12748508" y="6676058"/>
                  </a:lnTo>
                  <a:lnTo>
                    <a:pt x="12750364" y="6674483"/>
                  </a:lnTo>
                  <a:lnTo>
                    <a:pt x="12753172" y="6672524"/>
                  </a:lnTo>
                  <a:lnTo>
                    <a:pt x="12753261" y="6668615"/>
                  </a:lnTo>
                  <a:lnTo>
                    <a:pt x="12746434" y="6660574"/>
                  </a:lnTo>
                  <a:close/>
                </a:path>
                <a:path w="18559780" h="10876915">
                  <a:moveTo>
                    <a:pt x="12689897" y="6594239"/>
                  </a:moveTo>
                  <a:lnTo>
                    <a:pt x="12685988" y="6594150"/>
                  </a:lnTo>
                  <a:lnTo>
                    <a:pt x="12681040" y="6598351"/>
                  </a:lnTo>
                  <a:lnTo>
                    <a:pt x="12680952" y="6602260"/>
                  </a:lnTo>
                  <a:lnTo>
                    <a:pt x="12685679" y="6607827"/>
                  </a:lnTo>
                  <a:lnTo>
                    <a:pt x="12686062" y="6608780"/>
                  </a:lnTo>
                  <a:lnTo>
                    <a:pt x="12687730" y="6609491"/>
                  </a:lnTo>
                  <a:lnTo>
                    <a:pt x="12687872" y="6609159"/>
                  </a:lnTo>
                  <a:lnTo>
                    <a:pt x="12689875" y="6610013"/>
                  </a:lnTo>
                  <a:lnTo>
                    <a:pt x="12692306" y="6609866"/>
                  </a:lnTo>
                  <a:lnTo>
                    <a:pt x="12696636" y="6606188"/>
                  </a:lnTo>
                  <a:lnTo>
                    <a:pt x="12696725" y="6602281"/>
                  </a:lnTo>
                  <a:lnTo>
                    <a:pt x="12689897" y="6594239"/>
                  </a:lnTo>
                  <a:close/>
                </a:path>
                <a:path w="18559780" h="10876915">
                  <a:moveTo>
                    <a:pt x="12632743" y="6528429"/>
                  </a:moveTo>
                  <a:lnTo>
                    <a:pt x="12628834" y="6528340"/>
                  </a:lnTo>
                  <a:lnTo>
                    <a:pt x="12623886" y="6532542"/>
                  </a:lnTo>
                  <a:lnTo>
                    <a:pt x="12623796" y="6536449"/>
                  </a:lnTo>
                  <a:lnTo>
                    <a:pt x="12628523" y="6542018"/>
                  </a:lnTo>
                  <a:lnTo>
                    <a:pt x="12628906" y="6542970"/>
                  </a:lnTo>
                  <a:lnTo>
                    <a:pt x="12630576" y="6543683"/>
                  </a:lnTo>
                  <a:lnTo>
                    <a:pt x="12630718" y="6543349"/>
                  </a:lnTo>
                  <a:lnTo>
                    <a:pt x="12632722" y="6544203"/>
                  </a:lnTo>
                  <a:lnTo>
                    <a:pt x="12635151" y="6544056"/>
                  </a:lnTo>
                  <a:lnTo>
                    <a:pt x="12639482" y="6540378"/>
                  </a:lnTo>
                  <a:lnTo>
                    <a:pt x="12639571" y="6536471"/>
                  </a:lnTo>
                  <a:lnTo>
                    <a:pt x="12632743" y="6528429"/>
                  </a:lnTo>
                  <a:close/>
                </a:path>
                <a:path w="18559780" h="10876915">
                  <a:moveTo>
                    <a:pt x="12574969" y="6463144"/>
                  </a:moveTo>
                  <a:lnTo>
                    <a:pt x="12571061" y="6463056"/>
                  </a:lnTo>
                  <a:lnTo>
                    <a:pt x="12566112" y="6467257"/>
                  </a:lnTo>
                  <a:lnTo>
                    <a:pt x="12566023" y="6471165"/>
                  </a:lnTo>
                  <a:lnTo>
                    <a:pt x="12570751" y="6476733"/>
                  </a:lnTo>
                  <a:lnTo>
                    <a:pt x="12571133" y="6477686"/>
                  </a:lnTo>
                  <a:lnTo>
                    <a:pt x="12574803" y="6479251"/>
                  </a:lnTo>
                  <a:lnTo>
                    <a:pt x="12577378" y="6478771"/>
                  </a:lnTo>
                  <a:lnTo>
                    <a:pt x="12581708" y="6475093"/>
                  </a:lnTo>
                  <a:lnTo>
                    <a:pt x="12581798" y="6471186"/>
                  </a:lnTo>
                  <a:lnTo>
                    <a:pt x="12574969" y="6463144"/>
                  </a:lnTo>
                  <a:close/>
                </a:path>
                <a:path w="18559780" h="10876915">
                  <a:moveTo>
                    <a:pt x="12516910" y="6398526"/>
                  </a:moveTo>
                  <a:lnTo>
                    <a:pt x="12513002" y="6398438"/>
                  </a:lnTo>
                  <a:lnTo>
                    <a:pt x="12508053" y="6402640"/>
                  </a:lnTo>
                  <a:lnTo>
                    <a:pt x="12507966" y="6406548"/>
                  </a:lnTo>
                  <a:lnTo>
                    <a:pt x="12512693" y="6412115"/>
                  </a:lnTo>
                  <a:lnTo>
                    <a:pt x="12513076" y="6413068"/>
                  </a:lnTo>
                  <a:lnTo>
                    <a:pt x="12516747" y="6414633"/>
                  </a:lnTo>
                  <a:lnTo>
                    <a:pt x="12519321" y="6414153"/>
                  </a:lnTo>
                  <a:lnTo>
                    <a:pt x="12523651" y="6410476"/>
                  </a:lnTo>
                  <a:lnTo>
                    <a:pt x="12523739" y="6406569"/>
                  </a:lnTo>
                  <a:lnTo>
                    <a:pt x="12516910" y="6398526"/>
                  </a:lnTo>
                  <a:close/>
                </a:path>
                <a:path w="18559780" h="10876915">
                  <a:moveTo>
                    <a:pt x="12457757" y="6334625"/>
                  </a:moveTo>
                  <a:lnTo>
                    <a:pt x="12453850" y="6334537"/>
                  </a:lnTo>
                  <a:lnTo>
                    <a:pt x="12448902" y="6338739"/>
                  </a:lnTo>
                  <a:lnTo>
                    <a:pt x="12448812" y="6342647"/>
                  </a:lnTo>
                  <a:lnTo>
                    <a:pt x="12450914" y="6345121"/>
                  </a:lnTo>
                  <a:lnTo>
                    <a:pt x="12453682" y="6347881"/>
                  </a:lnTo>
                  <a:lnTo>
                    <a:pt x="12454207" y="6348499"/>
                  </a:lnTo>
                  <a:lnTo>
                    <a:pt x="12455877" y="6349211"/>
                  </a:lnTo>
                  <a:lnTo>
                    <a:pt x="12455734" y="6349545"/>
                  </a:lnTo>
                  <a:lnTo>
                    <a:pt x="12457738" y="6350400"/>
                  </a:lnTo>
                  <a:lnTo>
                    <a:pt x="12460309" y="6349920"/>
                  </a:lnTo>
                  <a:lnTo>
                    <a:pt x="12464640" y="6346242"/>
                  </a:lnTo>
                  <a:lnTo>
                    <a:pt x="12464728" y="6342335"/>
                  </a:lnTo>
                  <a:lnTo>
                    <a:pt x="12462627" y="6339860"/>
                  </a:lnTo>
                  <a:lnTo>
                    <a:pt x="12459859" y="6337100"/>
                  </a:lnTo>
                  <a:lnTo>
                    <a:pt x="12457757" y="6334625"/>
                  </a:lnTo>
                  <a:close/>
                </a:path>
                <a:path w="18559780" h="10876915">
                  <a:moveTo>
                    <a:pt x="12397794" y="6270774"/>
                  </a:moveTo>
                  <a:lnTo>
                    <a:pt x="12394221" y="6270828"/>
                  </a:lnTo>
                  <a:lnTo>
                    <a:pt x="12391746" y="6272929"/>
                  </a:lnTo>
                  <a:lnTo>
                    <a:pt x="12389717" y="6275220"/>
                  </a:lnTo>
                  <a:lnTo>
                    <a:pt x="12389463" y="6275506"/>
                  </a:lnTo>
                  <a:lnTo>
                    <a:pt x="12389517" y="6279080"/>
                  </a:lnTo>
                  <a:lnTo>
                    <a:pt x="12391618" y="6281555"/>
                  </a:lnTo>
                  <a:lnTo>
                    <a:pt x="12394387" y="6284314"/>
                  </a:lnTo>
                  <a:lnTo>
                    <a:pt x="12395246" y="6285076"/>
                  </a:lnTo>
                  <a:lnTo>
                    <a:pt x="12398585" y="6286500"/>
                  </a:lnTo>
                  <a:lnTo>
                    <a:pt x="12401157" y="6286018"/>
                  </a:lnTo>
                  <a:lnTo>
                    <a:pt x="12403013" y="6284442"/>
                  </a:lnTo>
                  <a:lnTo>
                    <a:pt x="12405042" y="6282152"/>
                  </a:lnTo>
                  <a:lnTo>
                    <a:pt x="12405296" y="6281866"/>
                  </a:lnTo>
                  <a:lnTo>
                    <a:pt x="12405242" y="6278291"/>
                  </a:lnTo>
                  <a:lnTo>
                    <a:pt x="12403140" y="6275817"/>
                  </a:lnTo>
                  <a:lnTo>
                    <a:pt x="12400372" y="6273058"/>
                  </a:lnTo>
                  <a:lnTo>
                    <a:pt x="12397794" y="6270774"/>
                  </a:lnTo>
                  <a:close/>
                </a:path>
                <a:path w="18559780" h="10876915">
                  <a:moveTo>
                    <a:pt x="12337739" y="6208066"/>
                  </a:moveTo>
                  <a:lnTo>
                    <a:pt x="12334164" y="6208120"/>
                  </a:lnTo>
                  <a:lnTo>
                    <a:pt x="12331690" y="6210222"/>
                  </a:lnTo>
                  <a:lnTo>
                    <a:pt x="12329073" y="6212656"/>
                  </a:lnTo>
                  <a:lnTo>
                    <a:pt x="12329460" y="6216371"/>
                  </a:lnTo>
                  <a:lnTo>
                    <a:pt x="12331561" y="6218846"/>
                  </a:lnTo>
                  <a:lnTo>
                    <a:pt x="12334331" y="6221606"/>
                  </a:lnTo>
                  <a:lnTo>
                    <a:pt x="12334855" y="6222225"/>
                  </a:lnTo>
                  <a:lnTo>
                    <a:pt x="12338528" y="6223791"/>
                  </a:lnTo>
                  <a:lnTo>
                    <a:pt x="12341101" y="6223310"/>
                  </a:lnTo>
                  <a:lnTo>
                    <a:pt x="12342955" y="6221735"/>
                  </a:lnTo>
                  <a:lnTo>
                    <a:pt x="12344986" y="6219444"/>
                  </a:lnTo>
                  <a:lnTo>
                    <a:pt x="12345238" y="6219158"/>
                  </a:lnTo>
                  <a:lnTo>
                    <a:pt x="12345185" y="6215583"/>
                  </a:lnTo>
                  <a:lnTo>
                    <a:pt x="12343084" y="6213109"/>
                  </a:lnTo>
                  <a:lnTo>
                    <a:pt x="12340315" y="6210349"/>
                  </a:lnTo>
                  <a:lnTo>
                    <a:pt x="12337739" y="6208066"/>
                  </a:lnTo>
                  <a:close/>
                </a:path>
                <a:path w="18559780" h="10876915">
                  <a:moveTo>
                    <a:pt x="12276587" y="6146076"/>
                  </a:moveTo>
                  <a:lnTo>
                    <a:pt x="12272678" y="6145987"/>
                  </a:lnTo>
                  <a:lnTo>
                    <a:pt x="12270397" y="6148564"/>
                  </a:lnTo>
                  <a:lnTo>
                    <a:pt x="12267780" y="6150999"/>
                  </a:lnTo>
                  <a:lnTo>
                    <a:pt x="12267690" y="6154907"/>
                  </a:lnTo>
                  <a:lnTo>
                    <a:pt x="12270267" y="6157190"/>
                  </a:lnTo>
                  <a:lnTo>
                    <a:pt x="12273036" y="6159948"/>
                  </a:lnTo>
                  <a:lnTo>
                    <a:pt x="12273563" y="6160569"/>
                  </a:lnTo>
                  <a:lnTo>
                    <a:pt x="12277234" y="6162135"/>
                  </a:lnTo>
                  <a:lnTo>
                    <a:pt x="12279806" y="6161654"/>
                  </a:lnTo>
                  <a:lnTo>
                    <a:pt x="12281662" y="6160077"/>
                  </a:lnTo>
                  <a:lnTo>
                    <a:pt x="12284279" y="6157642"/>
                  </a:lnTo>
                  <a:lnTo>
                    <a:pt x="12284368" y="6153735"/>
                  </a:lnTo>
                  <a:lnTo>
                    <a:pt x="12281791" y="6151452"/>
                  </a:lnTo>
                  <a:lnTo>
                    <a:pt x="12279021" y="6148693"/>
                  </a:lnTo>
                  <a:lnTo>
                    <a:pt x="12276587" y="6146076"/>
                  </a:lnTo>
                  <a:close/>
                </a:path>
                <a:path w="18559780" h="10876915">
                  <a:moveTo>
                    <a:pt x="12213722" y="6085327"/>
                  </a:moveTo>
                  <a:lnTo>
                    <a:pt x="12209814" y="6085237"/>
                  </a:lnTo>
                  <a:lnTo>
                    <a:pt x="12207532" y="6087815"/>
                  </a:lnTo>
                  <a:lnTo>
                    <a:pt x="12205391" y="6090059"/>
                  </a:lnTo>
                  <a:lnTo>
                    <a:pt x="12205302" y="6093967"/>
                  </a:lnTo>
                  <a:lnTo>
                    <a:pt x="12207879" y="6096250"/>
                  </a:lnTo>
                  <a:lnTo>
                    <a:pt x="12210649" y="6099008"/>
                  </a:lnTo>
                  <a:lnTo>
                    <a:pt x="12211174" y="6099627"/>
                  </a:lnTo>
                  <a:lnTo>
                    <a:pt x="12214512" y="6101051"/>
                  </a:lnTo>
                  <a:lnTo>
                    <a:pt x="12217083" y="6100571"/>
                  </a:lnTo>
                  <a:lnTo>
                    <a:pt x="12219082" y="6098661"/>
                  </a:lnTo>
                  <a:lnTo>
                    <a:pt x="12221223" y="6096418"/>
                  </a:lnTo>
                  <a:lnTo>
                    <a:pt x="12221311" y="6092509"/>
                  </a:lnTo>
                  <a:lnTo>
                    <a:pt x="12218735" y="6090226"/>
                  </a:lnTo>
                  <a:lnTo>
                    <a:pt x="12215966" y="6087468"/>
                  </a:lnTo>
                  <a:lnTo>
                    <a:pt x="12213722" y="6085327"/>
                  </a:lnTo>
                  <a:close/>
                </a:path>
                <a:path w="18559780" h="10876915">
                  <a:moveTo>
                    <a:pt x="12150289" y="6025914"/>
                  </a:moveTo>
                  <a:lnTo>
                    <a:pt x="12146380" y="6025825"/>
                  </a:lnTo>
                  <a:lnTo>
                    <a:pt x="12144097" y="6028402"/>
                  </a:lnTo>
                  <a:lnTo>
                    <a:pt x="12141957" y="6030644"/>
                  </a:lnTo>
                  <a:lnTo>
                    <a:pt x="12141868" y="6034553"/>
                  </a:lnTo>
                  <a:lnTo>
                    <a:pt x="12144444" y="6036836"/>
                  </a:lnTo>
                  <a:lnTo>
                    <a:pt x="12147214" y="6039596"/>
                  </a:lnTo>
                  <a:lnTo>
                    <a:pt x="12149216" y="6040450"/>
                  </a:lnTo>
                  <a:lnTo>
                    <a:pt x="12148740" y="6040640"/>
                  </a:lnTo>
                  <a:lnTo>
                    <a:pt x="12151077" y="6041637"/>
                  </a:lnTo>
                  <a:lnTo>
                    <a:pt x="12153984" y="6041300"/>
                  </a:lnTo>
                  <a:lnTo>
                    <a:pt x="12155647" y="6039247"/>
                  </a:lnTo>
                  <a:lnTo>
                    <a:pt x="12157789" y="6037003"/>
                  </a:lnTo>
                  <a:lnTo>
                    <a:pt x="12157877" y="6033096"/>
                  </a:lnTo>
                  <a:lnTo>
                    <a:pt x="12155300" y="6030813"/>
                  </a:lnTo>
                  <a:lnTo>
                    <a:pt x="12152532" y="6028055"/>
                  </a:lnTo>
                  <a:lnTo>
                    <a:pt x="12150289" y="6025914"/>
                  </a:lnTo>
                  <a:close/>
                </a:path>
                <a:path w="18559780" h="10876915">
                  <a:moveTo>
                    <a:pt x="12085617" y="5967550"/>
                  </a:moveTo>
                  <a:lnTo>
                    <a:pt x="12082043" y="5967604"/>
                  </a:lnTo>
                  <a:lnTo>
                    <a:pt x="12077477" y="5972759"/>
                  </a:lnTo>
                  <a:lnTo>
                    <a:pt x="12077530" y="5976332"/>
                  </a:lnTo>
                  <a:lnTo>
                    <a:pt x="12080107" y="5978615"/>
                  </a:lnTo>
                  <a:lnTo>
                    <a:pt x="12083019" y="5981041"/>
                  </a:lnTo>
                  <a:lnTo>
                    <a:pt x="12084688" y="5981753"/>
                  </a:lnTo>
                  <a:lnTo>
                    <a:pt x="12084546" y="5982087"/>
                  </a:lnTo>
                  <a:lnTo>
                    <a:pt x="12086883" y="5983084"/>
                  </a:lnTo>
                  <a:lnTo>
                    <a:pt x="12089789" y="5982745"/>
                  </a:lnTo>
                  <a:lnTo>
                    <a:pt x="12091453" y="5980693"/>
                  </a:lnTo>
                  <a:lnTo>
                    <a:pt x="12093736" y="5978116"/>
                  </a:lnTo>
                  <a:lnTo>
                    <a:pt x="12093682" y="5974542"/>
                  </a:lnTo>
                  <a:lnTo>
                    <a:pt x="12091106" y="5972259"/>
                  </a:lnTo>
                  <a:lnTo>
                    <a:pt x="12088194" y="5969833"/>
                  </a:lnTo>
                  <a:lnTo>
                    <a:pt x="12085617" y="5967550"/>
                  </a:lnTo>
                  <a:close/>
                </a:path>
                <a:path w="18559780" h="10876915">
                  <a:moveTo>
                    <a:pt x="12019993" y="5909570"/>
                  </a:moveTo>
                  <a:lnTo>
                    <a:pt x="12016276" y="5909957"/>
                  </a:lnTo>
                  <a:lnTo>
                    <a:pt x="12011710" y="5915113"/>
                  </a:lnTo>
                  <a:lnTo>
                    <a:pt x="12012098" y="5918827"/>
                  </a:lnTo>
                  <a:lnTo>
                    <a:pt x="12014674" y="5921110"/>
                  </a:lnTo>
                  <a:lnTo>
                    <a:pt x="12017586" y="5923536"/>
                  </a:lnTo>
                  <a:lnTo>
                    <a:pt x="12019255" y="5924248"/>
                  </a:lnTo>
                  <a:lnTo>
                    <a:pt x="12019113" y="5924582"/>
                  </a:lnTo>
                  <a:lnTo>
                    <a:pt x="12021450" y="5925579"/>
                  </a:lnTo>
                  <a:lnTo>
                    <a:pt x="12024500" y="5924907"/>
                  </a:lnTo>
                  <a:lnTo>
                    <a:pt x="12026163" y="5922855"/>
                  </a:lnTo>
                  <a:lnTo>
                    <a:pt x="12028446" y="5920278"/>
                  </a:lnTo>
                  <a:lnTo>
                    <a:pt x="12028058" y="5916561"/>
                  </a:lnTo>
                  <a:lnTo>
                    <a:pt x="12025481" y="5914278"/>
                  </a:lnTo>
                  <a:lnTo>
                    <a:pt x="12022570" y="5911852"/>
                  </a:lnTo>
                  <a:lnTo>
                    <a:pt x="12019993" y="5909570"/>
                  </a:lnTo>
                  <a:close/>
                </a:path>
                <a:path w="18559780" h="10876915">
                  <a:moveTo>
                    <a:pt x="11953516" y="5853592"/>
                  </a:moveTo>
                  <a:lnTo>
                    <a:pt x="11949797" y="5853979"/>
                  </a:lnTo>
                  <a:lnTo>
                    <a:pt x="11945232" y="5859134"/>
                  </a:lnTo>
                  <a:lnTo>
                    <a:pt x="11945619" y="5862851"/>
                  </a:lnTo>
                  <a:lnTo>
                    <a:pt x="11948197" y="5865133"/>
                  </a:lnTo>
                  <a:lnTo>
                    <a:pt x="11951108" y="5867559"/>
                  </a:lnTo>
                  <a:lnTo>
                    <a:pt x="11952777" y="5868270"/>
                  </a:lnTo>
                  <a:lnTo>
                    <a:pt x="11952969" y="5868747"/>
                  </a:lnTo>
                  <a:lnTo>
                    <a:pt x="11955305" y="5869744"/>
                  </a:lnTo>
                  <a:lnTo>
                    <a:pt x="11958353" y="5869071"/>
                  </a:lnTo>
                  <a:lnTo>
                    <a:pt x="11960018" y="5867020"/>
                  </a:lnTo>
                  <a:lnTo>
                    <a:pt x="11962301" y="5864443"/>
                  </a:lnTo>
                  <a:lnTo>
                    <a:pt x="11961913" y="5860726"/>
                  </a:lnTo>
                  <a:lnTo>
                    <a:pt x="11959337" y="5858443"/>
                  </a:lnTo>
                  <a:lnTo>
                    <a:pt x="11956092" y="5855875"/>
                  </a:lnTo>
                  <a:lnTo>
                    <a:pt x="11953516" y="5853592"/>
                  </a:lnTo>
                  <a:close/>
                </a:path>
                <a:path w="18559780" h="10876915">
                  <a:moveTo>
                    <a:pt x="11885181" y="5799190"/>
                  </a:moveTo>
                  <a:lnTo>
                    <a:pt x="11881130" y="5799435"/>
                  </a:lnTo>
                  <a:lnTo>
                    <a:pt x="11879180" y="5802156"/>
                  </a:lnTo>
                  <a:lnTo>
                    <a:pt x="11877373" y="5804541"/>
                  </a:lnTo>
                  <a:lnTo>
                    <a:pt x="11877619" y="5808591"/>
                  </a:lnTo>
                  <a:lnTo>
                    <a:pt x="11880339" y="5810540"/>
                  </a:lnTo>
                  <a:lnTo>
                    <a:pt x="11883583" y="5813108"/>
                  </a:lnTo>
                  <a:lnTo>
                    <a:pt x="11887256" y="5814675"/>
                  </a:lnTo>
                  <a:lnTo>
                    <a:pt x="11890305" y="5814002"/>
                  </a:lnTo>
                  <a:lnTo>
                    <a:pt x="11891969" y="5811951"/>
                  </a:lnTo>
                  <a:lnTo>
                    <a:pt x="11893776" y="5809564"/>
                  </a:lnTo>
                  <a:lnTo>
                    <a:pt x="11893530" y="5805515"/>
                  </a:lnTo>
                  <a:lnTo>
                    <a:pt x="11890811" y="5803565"/>
                  </a:lnTo>
                  <a:lnTo>
                    <a:pt x="11887566" y="5800997"/>
                  </a:lnTo>
                  <a:lnTo>
                    <a:pt x="11885181" y="5799190"/>
                  </a:lnTo>
                  <a:close/>
                </a:path>
                <a:path w="18559780" h="10876915">
                  <a:moveTo>
                    <a:pt x="2532155" y="1806341"/>
                  </a:moveTo>
                  <a:lnTo>
                    <a:pt x="2522141" y="1802070"/>
                  </a:lnTo>
                  <a:lnTo>
                    <a:pt x="2518807" y="1803410"/>
                  </a:lnTo>
                  <a:lnTo>
                    <a:pt x="2515959" y="1810087"/>
                  </a:lnTo>
                  <a:lnTo>
                    <a:pt x="2517633" y="1813563"/>
                  </a:lnTo>
                  <a:lnTo>
                    <a:pt x="2527647" y="1817835"/>
                  </a:lnTo>
                  <a:lnTo>
                    <a:pt x="2531124" y="1816161"/>
                  </a:lnTo>
                  <a:lnTo>
                    <a:pt x="2533829" y="1809818"/>
                  </a:lnTo>
                  <a:lnTo>
                    <a:pt x="2532155" y="1806341"/>
                  </a:lnTo>
                  <a:close/>
                </a:path>
                <a:path w="18559780" h="10876915">
                  <a:moveTo>
                    <a:pt x="2612608" y="1840660"/>
                  </a:moveTo>
                  <a:lnTo>
                    <a:pt x="2602593" y="1836388"/>
                  </a:lnTo>
                  <a:lnTo>
                    <a:pt x="2599117" y="1838062"/>
                  </a:lnTo>
                  <a:lnTo>
                    <a:pt x="2596411" y="1844405"/>
                  </a:lnTo>
                  <a:lnTo>
                    <a:pt x="2598085" y="1847882"/>
                  </a:lnTo>
                  <a:lnTo>
                    <a:pt x="2608100" y="1852153"/>
                  </a:lnTo>
                  <a:lnTo>
                    <a:pt x="2611576" y="1850479"/>
                  </a:lnTo>
                  <a:lnTo>
                    <a:pt x="2614281" y="1844136"/>
                  </a:lnTo>
                  <a:lnTo>
                    <a:pt x="2612608" y="1840660"/>
                  </a:lnTo>
                  <a:close/>
                </a:path>
                <a:path w="18559780" h="10876915">
                  <a:moveTo>
                    <a:pt x="2451703" y="1772023"/>
                  </a:moveTo>
                  <a:lnTo>
                    <a:pt x="2445027" y="1769175"/>
                  </a:lnTo>
                  <a:lnTo>
                    <a:pt x="2441880" y="1768228"/>
                  </a:lnTo>
                  <a:lnTo>
                    <a:pt x="2438212" y="1769426"/>
                  </a:lnTo>
                  <a:lnTo>
                    <a:pt x="2435649" y="1775435"/>
                  </a:lnTo>
                  <a:lnTo>
                    <a:pt x="2437180" y="1779245"/>
                  </a:lnTo>
                  <a:lnTo>
                    <a:pt x="2447195" y="1783517"/>
                  </a:lnTo>
                  <a:lnTo>
                    <a:pt x="2450671" y="1781843"/>
                  </a:lnTo>
                  <a:lnTo>
                    <a:pt x="2453235" y="1775834"/>
                  </a:lnTo>
                  <a:lnTo>
                    <a:pt x="2451703" y="1772023"/>
                  </a:lnTo>
                  <a:close/>
                </a:path>
                <a:path w="18559780" h="10876915">
                  <a:moveTo>
                    <a:pt x="2692534" y="1874361"/>
                  </a:moveTo>
                  <a:lnTo>
                    <a:pt x="2682853" y="1870231"/>
                  </a:lnTo>
                  <a:lnTo>
                    <a:pt x="2679378" y="1871904"/>
                  </a:lnTo>
                  <a:lnTo>
                    <a:pt x="2676815" y="1877913"/>
                  </a:lnTo>
                  <a:lnTo>
                    <a:pt x="2678488" y="1881390"/>
                  </a:lnTo>
                  <a:lnTo>
                    <a:pt x="2688169" y="1885519"/>
                  </a:lnTo>
                  <a:lnTo>
                    <a:pt x="2691645" y="1883846"/>
                  </a:lnTo>
                  <a:lnTo>
                    <a:pt x="2694208" y="1877836"/>
                  </a:lnTo>
                  <a:lnTo>
                    <a:pt x="2692534" y="1874361"/>
                  </a:lnTo>
                  <a:close/>
                </a:path>
                <a:path w="18559780" h="10876915">
                  <a:moveTo>
                    <a:pt x="2372203" y="1737323"/>
                  </a:moveTo>
                  <a:lnTo>
                    <a:pt x="2362522" y="1733194"/>
                  </a:lnTo>
                  <a:lnTo>
                    <a:pt x="2358855" y="1734391"/>
                  </a:lnTo>
                  <a:lnTo>
                    <a:pt x="2357394" y="1737714"/>
                  </a:lnTo>
                  <a:lnTo>
                    <a:pt x="2355958" y="1740257"/>
                  </a:lnTo>
                  <a:lnTo>
                    <a:pt x="2357489" y="1744067"/>
                  </a:lnTo>
                  <a:lnTo>
                    <a:pt x="2367170" y="1748197"/>
                  </a:lnTo>
                  <a:lnTo>
                    <a:pt x="2370837" y="1747000"/>
                  </a:lnTo>
                  <a:lnTo>
                    <a:pt x="2372298" y="1743677"/>
                  </a:lnTo>
                  <a:lnTo>
                    <a:pt x="2373735" y="1741132"/>
                  </a:lnTo>
                  <a:lnTo>
                    <a:pt x="2372203" y="1737323"/>
                  </a:lnTo>
                  <a:close/>
                </a:path>
                <a:path w="18559780" h="10876915">
                  <a:moveTo>
                    <a:pt x="2773556" y="1907343"/>
                  </a:moveTo>
                  <a:lnTo>
                    <a:pt x="2763875" y="1903214"/>
                  </a:lnTo>
                  <a:lnTo>
                    <a:pt x="2760399" y="1904888"/>
                  </a:lnTo>
                  <a:lnTo>
                    <a:pt x="2759118" y="1907892"/>
                  </a:lnTo>
                  <a:lnTo>
                    <a:pt x="2758275" y="1910690"/>
                  </a:lnTo>
                  <a:lnTo>
                    <a:pt x="2758170" y="1911039"/>
                  </a:lnTo>
                  <a:lnTo>
                    <a:pt x="2759510" y="1914372"/>
                  </a:lnTo>
                  <a:lnTo>
                    <a:pt x="2769191" y="1918502"/>
                  </a:lnTo>
                  <a:lnTo>
                    <a:pt x="2772667" y="1916829"/>
                  </a:lnTo>
                  <a:lnTo>
                    <a:pt x="2775230" y="1910819"/>
                  </a:lnTo>
                  <a:lnTo>
                    <a:pt x="2773556" y="1907343"/>
                  </a:lnTo>
                  <a:close/>
                </a:path>
                <a:path w="18559780" h="10876915">
                  <a:moveTo>
                    <a:pt x="2292320" y="1701669"/>
                  </a:moveTo>
                  <a:lnTo>
                    <a:pt x="2282639" y="1697540"/>
                  </a:lnTo>
                  <a:lnTo>
                    <a:pt x="2278972" y="1698738"/>
                  </a:lnTo>
                  <a:lnTo>
                    <a:pt x="2276409" y="1704747"/>
                  </a:lnTo>
                  <a:lnTo>
                    <a:pt x="2277607" y="1708414"/>
                  </a:lnTo>
                  <a:lnTo>
                    <a:pt x="2287288" y="1712543"/>
                  </a:lnTo>
                  <a:lnTo>
                    <a:pt x="2290955" y="1711346"/>
                  </a:lnTo>
                  <a:lnTo>
                    <a:pt x="2293518" y="1705336"/>
                  </a:lnTo>
                  <a:lnTo>
                    <a:pt x="2292320" y="1701669"/>
                  </a:lnTo>
                  <a:close/>
                </a:path>
                <a:path w="18559780" h="10876915">
                  <a:moveTo>
                    <a:pt x="2854244" y="1940184"/>
                  </a:moveTo>
                  <a:lnTo>
                    <a:pt x="2844563" y="1936054"/>
                  </a:lnTo>
                  <a:lnTo>
                    <a:pt x="2841087" y="1937728"/>
                  </a:lnTo>
                  <a:lnTo>
                    <a:pt x="2839806" y="1940732"/>
                  </a:lnTo>
                  <a:lnTo>
                    <a:pt x="2838963" y="1943530"/>
                  </a:lnTo>
                  <a:lnTo>
                    <a:pt x="2838858" y="1943880"/>
                  </a:lnTo>
                  <a:lnTo>
                    <a:pt x="2840198" y="1947214"/>
                  </a:lnTo>
                  <a:lnTo>
                    <a:pt x="2849879" y="1951343"/>
                  </a:lnTo>
                  <a:lnTo>
                    <a:pt x="2853355" y="1949669"/>
                  </a:lnTo>
                  <a:lnTo>
                    <a:pt x="2855919" y="1943660"/>
                  </a:lnTo>
                  <a:lnTo>
                    <a:pt x="2854244" y="1940184"/>
                  </a:lnTo>
                  <a:close/>
                </a:path>
                <a:path w="18559780" h="10876915">
                  <a:moveTo>
                    <a:pt x="2203376" y="1661361"/>
                  </a:moveTo>
                  <a:lnTo>
                    <a:pt x="2199565" y="1662892"/>
                  </a:lnTo>
                  <a:lnTo>
                    <a:pt x="2197002" y="1668901"/>
                  </a:lnTo>
                  <a:lnTo>
                    <a:pt x="2198200" y="1672569"/>
                  </a:lnTo>
                  <a:lnTo>
                    <a:pt x="2207880" y="1676699"/>
                  </a:lnTo>
                  <a:lnTo>
                    <a:pt x="2211548" y="1675501"/>
                  </a:lnTo>
                  <a:lnTo>
                    <a:pt x="2214111" y="1669492"/>
                  </a:lnTo>
                  <a:lnTo>
                    <a:pt x="2212914" y="1665824"/>
                  </a:lnTo>
                  <a:lnTo>
                    <a:pt x="2206238" y="1662976"/>
                  </a:lnTo>
                  <a:lnTo>
                    <a:pt x="2203376" y="1661361"/>
                  </a:lnTo>
                  <a:close/>
                </a:path>
                <a:path w="18559780" h="10876915">
                  <a:moveTo>
                    <a:pt x="2935551" y="1972500"/>
                  </a:moveTo>
                  <a:lnTo>
                    <a:pt x="2925870" y="1968370"/>
                  </a:lnTo>
                  <a:lnTo>
                    <a:pt x="2922394" y="1970043"/>
                  </a:lnTo>
                  <a:lnTo>
                    <a:pt x="2921112" y="1973048"/>
                  </a:lnTo>
                  <a:lnTo>
                    <a:pt x="2920270" y="1975845"/>
                  </a:lnTo>
                  <a:lnTo>
                    <a:pt x="2920165" y="1976195"/>
                  </a:lnTo>
                  <a:lnTo>
                    <a:pt x="2921505" y="1979529"/>
                  </a:lnTo>
                  <a:lnTo>
                    <a:pt x="2931186" y="1983658"/>
                  </a:lnTo>
                  <a:lnTo>
                    <a:pt x="2934662" y="1981984"/>
                  </a:lnTo>
                  <a:lnTo>
                    <a:pt x="2937225" y="1975975"/>
                  </a:lnTo>
                  <a:lnTo>
                    <a:pt x="2935551" y="1972500"/>
                  </a:lnTo>
                  <a:close/>
                </a:path>
                <a:path w="18559780" h="10876915">
                  <a:moveTo>
                    <a:pt x="2133743" y="1628502"/>
                  </a:moveTo>
                  <a:lnTo>
                    <a:pt x="2124062" y="1624372"/>
                  </a:lnTo>
                  <a:lnTo>
                    <a:pt x="2120395" y="1625570"/>
                  </a:lnTo>
                  <a:lnTo>
                    <a:pt x="2117690" y="1631912"/>
                  </a:lnTo>
                  <a:lnTo>
                    <a:pt x="2118887" y="1635580"/>
                  </a:lnTo>
                  <a:lnTo>
                    <a:pt x="2128568" y="1639709"/>
                  </a:lnTo>
                  <a:lnTo>
                    <a:pt x="2132236" y="1638512"/>
                  </a:lnTo>
                  <a:lnTo>
                    <a:pt x="2134941" y="1632170"/>
                  </a:lnTo>
                  <a:lnTo>
                    <a:pt x="2133743" y="1628502"/>
                  </a:lnTo>
                  <a:close/>
                </a:path>
                <a:path w="18559780" h="10876915">
                  <a:moveTo>
                    <a:pt x="3016667" y="2004338"/>
                  </a:moveTo>
                  <a:lnTo>
                    <a:pt x="3006986" y="2000209"/>
                  </a:lnTo>
                  <a:lnTo>
                    <a:pt x="3003509" y="2001883"/>
                  </a:lnTo>
                  <a:lnTo>
                    <a:pt x="3002228" y="2004887"/>
                  </a:lnTo>
                  <a:lnTo>
                    <a:pt x="3001386" y="2007684"/>
                  </a:lnTo>
                  <a:lnTo>
                    <a:pt x="3001280" y="2008034"/>
                  </a:lnTo>
                  <a:lnTo>
                    <a:pt x="3002620" y="2011367"/>
                  </a:lnTo>
                  <a:lnTo>
                    <a:pt x="3012301" y="2015497"/>
                  </a:lnTo>
                  <a:lnTo>
                    <a:pt x="3015777" y="2013823"/>
                  </a:lnTo>
                  <a:lnTo>
                    <a:pt x="3018340" y="2007815"/>
                  </a:lnTo>
                  <a:lnTo>
                    <a:pt x="3016667" y="2004338"/>
                  </a:lnTo>
                  <a:close/>
                </a:path>
                <a:path w="18559780" h="10876915">
                  <a:moveTo>
                    <a:pt x="2054906" y="1591321"/>
                  </a:moveTo>
                  <a:lnTo>
                    <a:pt x="2045225" y="1587191"/>
                  </a:lnTo>
                  <a:lnTo>
                    <a:pt x="2041558" y="1588389"/>
                  </a:lnTo>
                  <a:lnTo>
                    <a:pt x="2038994" y="1594398"/>
                  </a:lnTo>
                  <a:lnTo>
                    <a:pt x="2040050" y="1598399"/>
                  </a:lnTo>
                  <a:lnTo>
                    <a:pt x="2049731" y="1602528"/>
                  </a:lnTo>
                  <a:lnTo>
                    <a:pt x="2053398" y="1601332"/>
                  </a:lnTo>
                  <a:lnTo>
                    <a:pt x="2055961" y="1595323"/>
                  </a:lnTo>
                  <a:lnTo>
                    <a:pt x="2054906" y="1591321"/>
                  </a:lnTo>
                  <a:close/>
                </a:path>
                <a:path w="18559780" h="10876915">
                  <a:moveTo>
                    <a:pt x="3098116" y="2036319"/>
                  </a:moveTo>
                  <a:lnTo>
                    <a:pt x="3088435" y="2032190"/>
                  </a:lnTo>
                  <a:lnTo>
                    <a:pt x="3084959" y="2033864"/>
                  </a:lnTo>
                  <a:lnTo>
                    <a:pt x="3083677" y="2036869"/>
                  </a:lnTo>
                  <a:lnTo>
                    <a:pt x="3082835" y="2039666"/>
                  </a:lnTo>
                  <a:lnTo>
                    <a:pt x="3082729" y="2040016"/>
                  </a:lnTo>
                  <a:lnTo>
                    <a:pt x="3084069" y="2043350"/>
                  </a:lnTo>
                  <a:lnTo>
                    <a:pt x="3093750" y="2047479"/>
                  </a:lnTo>
                  <a:lnTo>
                    <a:pt x="3097226" y="2045805"/>
                  </a:lnTo>
                  <a:lnTo>
                    <a:pt x="3099789" y="2039796"/>
                  </a:lnTo>
                  <a:lnTo>
                    <a:pt x="3098116" y="2036319"/>
                  </a:lnTo>
                  <a:close/>
                </a:path>
                <a:path w="18559780" h="10876915">
                  <a:moveTo>
                    <a:pt x="3179516" y="2067491"/>
                  </a:moveTo>
                  <a:lnTo>
                    <a:pt x="3169835" y="2063362"/>
                  </a:lnTo>
                  <a:lnTo>
                    <a:pt x="3166359" y="2065035"/>
                  </a:lnTo>
                  <a:lnTo>
                    <a:pt x="3165077" y="2068040"/>
                  </a:lnTo>
                  <a:lnTo>
                    <a:pt x="3164235" y="2070837"/>
                  </a:lnTo>
                  <a:lnTo>
                    <a:pt x="3164129" y="2071187"/>
                  </a:lnTo>
                  <a:lnTo>
                    <a:pt x="3165469" y="2074520"/>
                  </a:lnTo>
                  <a:lnTo>
                    <a:pt x="3175150" y="2078650"/>
                  </a:lnTo>
                  <a:lnTo>
                    <a:pt x="3178626" y="2076976"/>
                  </a:lnTo>
                  <a:lnTo>
                    <a:pt x="3181332" y="2070633"/>
                  </a:lnTo>
                  <a:lnTo>
                    <a:pt x="3179516" y="2067491"/>
                  </a:lnTo>
                  <a:close/>
                </a:path>
                <a:path w="18559780" h="10876915">
                  <a:moveTo>
                    <a:pt x="1973350" y="1552192"/>
                  </a:moveTo>
                  <a:lnTo>
                    <a:pt x="1966673" y="1549344"/>
                  </a:lnTo>
                  <a:lnTo>
                    <a:pt x="1963006" y="1550542"/>
                  </a:lnTo>
                  <a:lnTo>
                    <a:pt x="1960443" y="1556551"/>
                  </a:lnTo>
                  <a:lnTo>
                    <a:pt x="1961641" y="1560218"/>
                  </a:lnTo>
                  <a:lnTo>
                    <a:pt x="1964503" y="1561833"/>
                  </a:lnTo>
                  <a:lnTo>
                    <a:pt x="1971179" y="1564681"/>
                  </a:lnTo>
                  <a:lnTo>
                    <a:pt x="1974847" y="1563483"/>
                  </a:lnTo>
                  <a:lnTo>
                    <a:pt x="1977410" y="1557474"/>
                  </a:lnTo>
                  <a:lnTo>
                    <a:pt x="1976212" y="1553807"/>
                  </a:lnTo>
                  <a:lnTo>
                    <a:pt x="1973350" y="1552192"/>
                  </a:lnTo>
                  <a:close/>
                </a:path>
                <a:path w="18559780" h="10876915">
                  <a:moveTo>
                    <a:pt x="3261058" y="2098329"/>
                  </a:moveTo>
                  <a:lnTo>
                    <a:pt x="3251377" y="2094200"/>
                  </a:lnTo>
                  <a:lnTo>
                    <a:pt x="3247901" y="2095873"/>
                  </a:lnTo>
                  <a:lnTo>
                    <a:pt x="3246619" y="2098877"/>
                  </a:lnTo>
                  <a:lnTo>
                    <a:pt x="3245882" y="2101325"/>
                  </a:lnTo>
                  <a:lnTo>
                    <a:pt x="3245671" y="2102024"/>
                  </a:lnTo>
                  <a:lnTo>
                    <a:pt x="3247012" y="2105359"/>
                  </a:lnTo>
                  <a:lnTo>
                    <a:pt x="3250016" y="2106640"/>
                  </a:lnTo>
                  <a:lnTo>
                    <a:pt x="3250159" y="2106306"/>
                  </a:lnTo>
                  <a:lnTo>
                    <a:pt x="3256835" y="2109154"/>
                  </a:lnTo>
                  <a:lnTo>
                    <a:pt x="3260311" y="2107480"/>
                  </a:lnTo>
                  <a:lnTo>
                    <a:pt x="3262874" y="2101471"/>
                  </a:lnTo>
                  <a:lnTo>
                    <a:pt x="3261058" y="2098329"/>
                  </a:lnTo>
                  <a:close/>
                </a:path>
                <a:path w="18559780" h="10876915">
                  <a:moveTo>
                    <a:pt x="11815942" y="5745982"/>
                  </a:moveTo>
                  <a:lnTo>
                    <a:pt x="11812226" y="5746370"/>
                  </a:lnTo>
                  <a:lnTo>
                    <a:pt x="11808328" y="5751808"/>
                  </a:lnTo>
                  <a:lnTo>
                    <a:pt x="11808715" y="5755525"/>
                  </a:lnTo>
                  <a:lnTo>
                    <a:pt x="11811434" y="5757474"/>
                  </a:lnTo>
                  <a:lnTo>
                    <a:pt x="11814679" y="5760042"/>
                  </a:lnTo>
                  <a:lnTo>
                    <a:pt x="11816014" y="5760612"/>
                  </a:lnTo>
                  <a:lnTo>
                    <a:pt x="11815872" y="5760946"/>
                  </a:lnTo>
                  <a:lnTo>
                    <a:pt x="11818209" y="5761943"/>
                  </a:lnTo>
                  <a:lnTo>
                    <a:pt x="11821259" y="5761270"/>
                  </a:lnTo>
                  <a:lnTo>
                    <a:pt x="11823065" y="5758884"/>
                  </a:lnTo>
                  <a:lnTo>
                    <a:pt x="11825014" y="5756165"/>
                  </a:lnTo>
                  <a:lnTo>
                    <a:pt x="11824627" y="5752448"/>
                  </a:lnTo>
                  <a:lnTo>
                    <a:pt x="11821912" y="5750502"/>
                  </a:lnTo>
                  <a:lnTo>
                    <a:pt x="11818661" y="5747931"/>
                  </a:lnTo>
                  <a:lnTo>
                    <a:pt x="11815942" y="5745982"/>
                  </a:lnTo>
                  <a:close/>
                </a:path>
                <a:path w="18559780" h="10876915">
                  <a:moveTo>
                    <a:pt x="1895225" y="1513342"/>
                  </a:moveTo>
                  <a:lnTo>
                    <a:pt x="1888215" y="1510352"/>
                  </a:lnTo>
                  <a:lnTo>
                    <a:pt x="1884547" y="1511550"/>
                  </a:lnTo>
                  <a:lnTo>
                    <a:pt x="1881984" y="1517558"/>
                  </a:lnTo>
                  <a:lnTo>
                    <a:pt x="1883182" y="1521226"/>
                  </a:lnTo>
                  <a:lnTo>
                    <a:pt x="1886044" y="1522841"/>
                  </a:lnTo>
                  <a:lnTo>
                    <a:pt x="1893054" y="1525832"/>
                  </a:lnTo>
                  <a:lnTo>
                    <a:pt x="1896721" y="1524634"/>
                  </a:lnTo>
                  <a:lnTo>
                    <a:pt x="1899285" y="1518625"/>
                  </a:lnTo>
                  <a:lnTo>
                    <a:pt x="1898087" y="1514958"/>
                  </a:lnTo>
                  <a:lnTo>
                    <a:pt x="1895225" y="1513342"/>
                  </a:lnTo>
                  <a:close/>
                </a:path>
                <a:path w="18559780" h="10876915">
                  <a:moveTo>
                    <a:pt x="3343077" y="2128975"/>
                  </a:moveTo>
                  <a:lnTo>
                    <a:pt x="3333396" y="2124845"/>
                  </a:lnTo>
                  <a:lnTo>
                    <a:pt x="3329920" y="2126520"/>
                  </a:lnTo>
                  <a:lnTo>
                    <a:pt x="3328638" y="2129524"/>
                  </a:lnTo>
                  <a:lnTo>
                    <a:pt x="3327901" y="2131972"/>
                  </a:lnTo>
                  <a:lnTo>
                    <a:pt x="3327690" y="2132670"/>
                  </a:lnTo>
                  <a:lnTo>
                    <a:pt x="3329030" y="2136004"/>
                  </a:lnTo>
                  <a:lnTo>
                    <a:pt x="3332035" y="2137285"/>
                  </a:lnTo>
                  <a:lnTo>
                    <a:pt x="3332177" y="2136951"/>
                  </a:lnTo>
                  <a:lnTo>
                    <a:pt x="3338854" y="2139800"/>
                  </a:lnTo>
                  <a:lnTo>
                    <a:pt x="3342330" y="2138126"/>
                  </a:lnTo>
                  <a:lnTo>
                    <a:pt x="3344893" y="2132118"/>
                  </a:lnTo>
                  <a:lnTo>
                    <a:pt x="3343077" y="2128975"/>
                  </a:lnTo>
                  <a:close/>
                </a:path>
                <a:path w="18559780" h="10876915">
                  <a:moveTo>
                    <a:pt x="1810708" y="1470977"/>
                  </a:moveTo>
                  <a:lnTo>
                    <a:pt x="1807184" y="1471840"/>
                  </a:lnTo>
                  <a:lnTo>
                    <a:pt x="1803668" y="1478232"/>
                  </a:lnTo>
                  <a:lnTo>
                    <a:pt x="1804865" y="1481900"/>
                  </a:lnTo>
                  <a:lnTo>
                    <a:pt x="1807727" y="1483516"/>
                  </a:lnTo>
                  <a:lnTo>
                    <a:pt x="1814737" y="1486506"/>
                  </a:lnTo>
                  <a:lnTo>
                    <a:pt x="1818263" y="1485642"/>
                  </a:lnTo>
                  <a:lnTo>
                    <a:pt x="1819544" y="1482638"/>
                  </a:lnTo>
                  <a:lnTo>
                    <a:pt x="1821302" y="1479442"/>
                  </a:lnTo>
                  <a:lnTo>
                    <a:pt x="1820104" y="1475775"/>
                  </a:lnTo>
                  <a:lnTo>
                    <a:pt x="1817242" y="1474159"/>
                  </a:lnTo>
                  <a:lnTo>
                    <a:pt x="1813570" y="1472593"/>
                  </a:lnTo>
                  <a:lnTo>
                    <a:pt x="1810708" y="1470977"/>
                  </a:lnTo>
                  <a:close/>
                </a:path>
                <a:path w="18559780" h="10876915">
                  <a:moveTo>
                    <a:pt x="3424761" y="2159479"/>
                  </a:moveTo>
                  <a:lnTo>
                    <a:pt x="3415080" y="2155349"/>
                  </a:lnTo>
                  <a:lnTo>
                    <a:pt x="3411605" y="2157023"/>
                  </a:lnTo>
                  <a:lnTo>
                    <a:pt x="3410323" y="2160028"/>
                  </a:lnTo>
                  <a:lnTo>
                    <a:pt x="3409586" y="2162476"/>
                  </a:lnTo>
                  <a:lnTo>
                    <a:pt x="3409376" y="2163174"/>
                  </a:lnTo>
                  <a:lnTo>
                    <a:pt x="3410715" y="2166508"/>
                  </a:lnTo>
                  <a:lnTo>
                    <a:pt x="3413720" y="2167790"/>
                  </a:lnTo>
                  <a:lnTo>
                    <a:pt x="3413862" y="2167456"/>
                  </a:lnTo>
                  <a:lnTo>
                    <a:pt x="3420539" y="2170304"/>
                  </a:lnTo>
                  <a:lnTo>
                    <a:pt x="3424014" y="2168631"/>
                  </a:lnTo>
                  <a:lnTo>
                    <a:pt x="3426577" y="2162622"/>
                  </a:lnTo>
                  <a:lnTo>
                    <a:pt x="3424761" y="2159479"/>
                  </a:lnTo>
                  <a:close/>
                </a:path>
                <a:path w="18559780" h="10876915">
                  <a:moveTo>
                    <a:pt x="3506731" y="2189316"/>
                  </a:moveTo>
                  <a:lnTo>
                    <a:pt x="3503584" y="2188368"/>
                  </a:lnTo>
                  <a:lnTo>
                    <a:pt x="3496908" y="2185520"/>
                  </a:lnTo>
                  <a:lnTo>
                    <a:pt x="3493432" y="2187193"/>
                  </a:lnTo>
                  <a:lnTo>
                    <a:pt x="3492150" y="2190197"/>
                  </a:lnTo>
                  <a:lnTo>
                    <a:pt x="3491413" y="2192645"/>
                  </a:lnTo>
                  <a:lnTo>
                    <a:pt x="3491202" y="2193344"/>
                  </a:lnTo>
                  <a:lnTo>
                    <a:pt x="3492542" y="2196678"/>
                  </a:lnTo>
                  <a:lnTo>
                    <a:pt x="3495547" y="2197960"/>
                  </a:lnTo>
                  <a:lnTo>
                    <a:pt x="3495689" y="2197626"/>
                  </a:lnTo>
                  <a:lnTo>
                    <a:pt x="3502365" y="2200474"/>
                  </a:lnTo>
                  <a:lnTo>
                    <a:pt x="3505842" y="2198800"/>
                  </a:lnTo>
                  <a:lnTo>
                    <a:pt x="3508405" y="2192791"/>
                  </a:lnTo>
                  <a:lnTo>
                    <a:pt x="3506731" y="2189316"/>
                  </a:lnTo>
                  <a:close/>
                </a:path>
                <a:path w="18559780" h="10876915">
                  <a:moveTo>
                    <a:pt x="1733487" y="1430935"/>
                  </a:moveTo>
                  <a:lnTo>
                    <a:pt x="1729486" y="1431989"/>
                  </a:lnTo>
                  <a:lnTo>
                    <a:pt x="1728204" y="1434995"/>
                  </a:lnTo>
                  <a:lnTo>
                    <a:pt x="1726589" y="1437856"/>
                  </a:lnTo>
                  <a:lnTo>
                    <a:pt x="1727786" y="1441524"/>
                  </a:lnTo>
                  <a:lnTo>
                    <a:pt x="1730506" y="1443473"/>
                  </a:lnTo>
                  <a:lnTo>
                    <a:pt x="1737516" y="1446464"/>
                  </a:lnTo>
                  <a:lnTo>
                    <a:pt x="1741042" y="1445600"/>
                  </a:lnTo>
                  <a:lnTo>
                    <a:pt x="1742323" y="1442596"/>
                  </a:lnTo>
                  <a:lnTo>
                    <a:pt x="1743939" y="1439733"/>
                  </a:lnTo>
                  <a:lnTo>
                    <a:pt x="1742740" y="1436066"/>
                  </a:lnTo>
                  <a:lnTo>
                    <a:pt x="1740021" y="1434117"/>
                  </a:lnTo>
                  <a:lnTo>
                    <a:pt x="1736349" y="1432550"/>
                  </a:lnTo>
                  <a:lnTo>
                    <a:pt x="1733487" y="1430935"/>
                  </a:lnTo>
                  <a:close/>
                </a:path>
                <a:path w="18559780" h="10876915">
                  <a:moveTo>
                    <a:pt x="3589177" y="2218959"/>
                  </a:moveTo>
                  <a:lnTo>
                    <a:pt x="3586030" y="2218011"/>
                  </a:lnTo>
                  <a:lnTo>
                    <a:pt x="3582358" y="2216445"/>
                  </a:lnTo>
                  <a:lnTo>
                    <a:pt x="3579212" y="2215498"/>
                  </a:lnTo>
                  <a:lnTo>
                    <a:pt x="3575735" y="2217172"/>
                  </a:lnTo>
                  <a:lnTo>
                    <a:pt x="3574454" y="2220176"/>
                  </a:lnTo>
                  <a:lnTo>
                    <a:pt x="3573822" y="2222274"/>
                  </a:lnTo>
                  <a:lnTo>
                    <a:pt x="3573506" y="2223323"/>
                  </a:lnTo>
                  <a:lnTo>
                    <a:pt x="3574846" y="2226656"/>
                  </a:lnTo>
                  <a:lnTo>
                    <a:pt x="3577851" y="2227938"/>
                  </a:lnTo>
                  <a:lnTo>
                    <a:pt x="3578327" y="2227746"/>
                  </a:lnTo>
                  <a:lnTo>
                    <a:pt x="3581999" y="2229313"/>
                  </a:lnTo>
                  <a:lnTo>
                    <a:pt x="3585145" y="2230261"/>
                  </a:lnTo>
                  <a:lnTo>
                    <a:pt x="3588621" y="2228587"/>
                  </a:lnTo>
                  <a:lnTo>
                    <a:pt x="3589903" y="2225583"/>
                  </a:lnTo>
                  <a:lnTo>
                    <a:pt x="3590535" y="2223485"/>
                  </a:lnTo>
                  <a:lnTo>
                    <a:pt x="3590851" y="2222436"/>
                  </a:lnTo>
                  <a:lnTo>
                    <a:pt x="3589177" y="2218959"/>
                  </a:lnTo>
                  <a:close/>
                </a:path>
                <a:path w="18559780" h="10876915">
                  <a:moveTo>
                    <a:pt x="11745801" y="5693966"/>
                  </a:moveTo>
                  <a:lnTo>
                    <a:pt x="11741943" y="5694688"/>
                  </a:lnTo>
                  <a:lnTo>
                    <a:pt x="11738044" y="5700127"/>
                  </a:lnTo>
                  <a:lnTo>
                    <a:pt x="11738765" y="5703985"/>
                  </a:lnTo>
                  <a:lnTo>
                    <a:pt x="11741484" y="5705934"/>
                  </a:lnTo>
                  <a:lnTo>
                    <a:pt x="11744872" y="5708169"/>
                  </a:lnTo>
                  <a:lnTo>
                    <a:pt x="11748211" y="5709593"/>
                  </a:lnTo>
                  <a:lnTo>
                    <a:pt x="11751259" y="5708920"/>
                  </a:lnTo>
                  <a:lnTo>
                    <a:pt x="11753066" y="5706535"/>
                  </a:lnTo>
                  <a:lnTo>
                    <a:pt x="11755350" y="5703957"/>
                  </a:lnTo>
                  <a:lnTo>
                    <a:pt x="11754627" y="5700099"/>
                  </a:lnTo>
                  <a:lnTo>
                    <a:pt x="11751908" y="5698150"/>
                  </a:lnTo>
                  <a:lnTo>
                    <a:pt x="11748520" y="5695915"/>
                  </a:lnTo>
                  <a:lnTo>
                    <a:pt x="11745801" y="5693966"/>
                  </a:lnTo>
                  <a:close/>
                </a:path>
                <a:path w="18559780" h="10876915">
                  <a:moveTo>
                    <a:pt x="1662559" y="1392788"/>
                  </a:moveTo>
                  <a:lnTo>
                    <a:pt x="1659221" y="1391364"/>
                  </a:lnTo>
                  <a:lnTo>
                    <a:pt x="1656133" y="1396754"/>
                  </a:lnTo>
                  <a:lnTo>
                    <a:pt x="1654362" y="1400339"/>
                  </a:lnTo>
                  <a:lnTo>
                    <a:pt x="1653396" y="1402295"/>
                  </a:lnTo>
                  <a:lnTo>
                    <a:pt x="1653235" y="1402621"/>
                  </a:lnTo>
                  <a:lnTo>
                    <a:pt x="1657241" y="1404329"/>
                  </a:lnTo>
                  <a:lnTo>
                    <a:pt x="1657050" y="1403853"/>
                  </a:lnTo>
                  <a:lnTo>
                    <a:pt x="1660055" y="1405135"/>
                  </a:lnTo>
                  <a:lnTo>
                    <a:pt x="1663580" y="1404271"/>
                  </a:lnTo>
                  <a:lnTo>
                    <a:pt x="1665220" y="1400631"/>
                  </a:lnTo>
                  <a:lnTo>
                    <a:pt x="1666477" y="1398404"/>
                  </a:lnTo>
                  <a:lnTo>
                    <a:pt x="1665279" y="1394737"/>
                  </a:lnTo>
                  <a:lnTo>
                    <a:pt x="1662559" y="1392788"/>
                  </a:lnTo>
                  <a:close/>
                </a:path>
                <a:path w="18559780" h="10876915">
                  <a:moveTo>
                    <a:pt x="3671289" y="2248462"/>
                  </a:moveTo>
                  <a:lnTo>
                    <a:pt x="3668143" y="2247514"/>
                  </a:lnTo>
                  <a:lnTo>
                    <a:pt x="3664470" y="2245948"/>
                  </a:lnTo>
                  <a:lnTo>
                    <a:pt x="3660990" y="2244858"/>
                  </a:lnTo>
                  <a:lnTo>
                    <a:pt x="3657847" y="2246673"/>
                  </a:lnTo>
                  <a:lnTo>
                    <a:pt x="3656565" y="2249678"/>
                  </a:lnTo>
                  <a:lnTo>
                    <a:pt x="3655933" y="2251776"/>
                  </a:lnTo>
                  <a:lnTo>
                    <a:pt x="3655618" y="2252826"/>
                  </a:lnTo>
                  <a:lnTo>
                    <a:pt x="3656958" y="2256158"/>
                  </a:lnTo>
                  <a:lnTo>
                    <a:pt x="3659962" y="2257440"/>
                  </a:lnTo>
                  <a:lnTo>
                    <a:pt x="3660439" y="2257250"/>
                  </a:lnTo>
                  <a:lnTo>
                    <a:pt x="3664111" y="2258816"/>
                  </a:lnTo>
                  <a:lnTo>
                    <a:pt x="3667591" y="2259906"/>
                  </a:lnTo>
                  <a:lnTo>
                    <a:pt x="3670733" y="2258090"/>
                  </a:lnTo>
                  <a:lnTo>
                    <a:pt x="3672015" y="2255084"/>
                  </a:lnTo>
                  <a:lnTo>
                    <a:pt x="3672647" y="2252986"/>
                  </a:lnTo>
                  <a:lnTo>
                    <a:pt x="3672963" y="2251938"/>
                  </a:lnTo>
                  <a:lnTo>
                    <a:pt x="3671289" y="2248462"/>
                  </a:lnTo>
                  <a:close/>
                </a:path>
                <a:path w="18559780" h="10876915">
                  <a:moveTo>
                    <a:pt x="3753401" y="2277964"/>
                  </a:moveTo>
                  <a:lnTo>
                    <a:pt x="3750254" y="2277017"/>
                  </a:lnTo>
                  <a:lnTo>
                    <a:pt x="3746582" y="2275450"/>
                  </a:lnTo>
                  <a:lnTo>
                    <a:pt x="3743102" y="2274360"/>
                  </a:lnTo>
                  <a:lnTo>
                    <a:pt x="3739959" y="2276177"/>
                  </a:lnTo>
                  <a:lnTo>
                    <a:pt x="3738678" y="2279181"/>
                  </a:lnTo>
                  <a:lnTo>
                    <a:pt x="3738046" y="2281278"/>
                  </a:lnTo>
                  <a:lnTo>
                    <a:pt x="3737731" y="2282327"/>
                  </a:lnTo>
                  <a:lnTo>
                    <a:pt x="3739070" y="2285661"/>
                  </a:lnTo>
                  <a:lnTo>
                    <a:pt x="3742075" y="2286943"/>
                  </a:lnTo>
                  <a:lnTo>
                    <a:pt x="3742217" y="2286609"/>
                  </a:lnTo>
                  <a:lnTo>
                    <a:pt x="3746223" y="2288318"/>
                  </a:lnTo>
                  <a:lnTo>
                    <a:pt x="3749703" y="2289408"/>
                  </a:lnTo>
                  <a:lnTo>
                    <a:pt x="3752846" y="2287591"/>
                  </a:lnTo>
                  <a:lnTo>
                    <a:pt x="3754128" y="2284587"/>
                  </a:lnTo>
                  <a:lnTo>
                    <a:pt x="3754759" y="2282490"/>
                  </a:lnTo>
                  <a:lnTo>
                    <a:pt x="3755075" y="2281441"/>
                  </a:lnTo>
                  <a:lnTo>
                    <a:pt x="3753401" y="2277964"/>
                  </a:lnTo>
                  <a:close/>
                </a:path>
                <a:path w="18559780" h="10876915">
                  <a:moveTo>
                    <a:pt x="1579039" y="1348086"/>
                  </a:moveTo>
                  <a:lnTo>
                    <a:pt x="1575038" y="1349141"/>
                  </a:lnTo>
                  <a:lnTo>
                    <a:pt x="1573756" y="1352146"/>
                  </a:lnTo>
                  <a:lnTo>
                    <a:pt x="1572141" y="1355008"/>
                  </a:lnTo>
                  <a:lnTo>
                    <a:pt x="1573339" y="1358675"/>
                  </a:lnTo>
                  <a:lnTo>
                    <a:pt x="1576059" y="1360624"/>
                  </a:lnTo>
                  <a:lnTo>
                    <a:pt x="1583069" y="1363614"/>
                  </a:lnTo>
                  <a:lnTo>
                    <a:pt x="1586594" y="1362750"/>
                  </a:lnTo>
                  <a:lnTo>
                    <a:pt x="1587875" y="1359746"/>
                  </a:lnTo>
                  <a:lnTo>
                    <a:pt x="1589490" y="1356885"/>
                  </a:lnTo>
                  <a:lnTo>
                    <a:pt x="1588293" y="1353217"/>
                  </a:lnTo>
                  <a:lnTo>
                    <a:pt x="1585574" y="1351268"/>
                  </a:lnTo>
                  <a:lnTo>
                    <a:pt x="1581901" y="1349701"/>
                  </a:lnTo>
                  <a:lnTo>
                    <a:pt x="1579039" y="1348086"/>
                  </a:lnTo>
                  <a:close/>
                </a:path>
                <a:path w="18559780" h="10876915">
                  <a:moveTo>
                    <a:pt x="3835656" y="2307133"/>
                  </a:moveTo>
                  <a:lnTo>
                    <a:pt x="3832509" y="2306185"/>
                  </a:lnTo>
                  <a:lnTo>
                    <a:pt x="3828837" y="2304619"/>
                  </a:lnTo>
                  <a:lnTo>
                    <a:pt x="3825356" y="2303529"/>
                  </a:lnTo>
                  <a:lnTo>
                    <a:pt x="3822214" y="2305344"/>
                  </a:lnTo>
                  <a:lnTo>
                    <a:pt x="3820932" y="2308350"/>
                  </a:lnTo>
                  <a:lnTo>
                    <a:pt x="3820300" y="2310448"/>
                  </a:lnTo>
                  <a:lnTo>
                    <a:pt x="3819984" y="2311497"/>
                  </a:lnTo>
                  <a:lnTo>
                    <a:pt x="3821325" y="2314830"/>
                  </a:lnTo>
                  <a:lnTo>
                    <a:pt x="3824329" y="2316111"/>
                  </a:lnTo>
                  <a:lnTo>
                    <a:pt x="3824471" y="2315778"/>
                  </a:lnTo>
                  <a:lnTo>
                    <a:pt x="3828477" y="2317486"/>
                  </a:lnTo>
                  <a:lnTo>
                    <a:pt x="3831958" y="2318576"/>
                  </a:lnTo>
                  <a:lnTo>
                    <a:pt x="3835100" y="2316761"/>
                  </a:lnTo>
                  <a:lnTo>
                    <a:pt x="3836381" y="2313756"/>
                  </a:lnTo>
                  <a:lnTo>
                    <a:pt x="3837013" y="2311657"/>
                  </a:lnTo>
                  <a:lnTo>
                    <a:pt x="3837329" y="2310609"/>
                  </a:lnTo>
                  <a:lnTo>
                    <a:pt x="3835656" y="2307133"/>
                  </a:lnTo>
                  <a:close/>
                </a:path>
                <a:path w="18559780" h="10876915">
                  <a:moveTo>
                    <a:pt x="3917910" y="2336301"/>
                  </a:moveTo>
                  <a:lnTo>
                    <a:pt x="3914763" y="2335354"/>
                  </a:lnTo>
                  <a:lnTo>
                    <a:pt x="3911091" y="2333788"/>
                  </a:lnTo>
                  <a:lnTo>
                    <a:pt x="3907610" y="2332697"/>
                  </a:lnTo>
                  <a:lnTo>
                    <a:pt x="3904468" y="2334513"/>
                  </a:lnTo>
                  <a:lnTo>
                    <a:pt x="3903187" y="2337517"/>
                  </a:lnTo>
                  <a:lnTo>
                    <a:pt x="3902555" y="2339615"/>
                  </a:lnTo>
                  <a:lnTo>
                    <a:pt x="3902239" y="2340664"/>
                  </a:lnTo>
                  <a:lnTo>
                    <a:pt x="3903578" y="2343998"/>
                  </a:lnTo>
                  <a:lnTo>
                    <a:pt x="3906583" y="2345280"/>
                  </a:lnTo>
                  <a:lnTo>
                    <a:pt x="3906725" y="2344946"/>
                  </a:lnTo>
                  <a:lnTo>
                    <a:pt x="3910732" y="2346655"/>
                  </a:lnTo>
                  <a:lnTo>
                    <a:pt x="3914212" y="2347745"/>
                  </a:lnTo>
                  <a:lnTo>
                    <a:pt x="3917355" y="2345928"/>
                  </a:lnTo>
                  <a:lnTo>
                    <a:pt x="3918636" y="2342924"/>
                  </a:lnTo>
                  <a:lnTo>
                    <a:pt x="3919268" y="2340826"/>
                  </a:lnTo>
                  <a:lnTo>
                    <a:pt x="3919584" y="2339777"/>
                  </a:lnTo>
                  <a:lnTo>
                    <a:pt x="3917910" y="2336301"/>
                  </a:lnTo>
                  <a:close/>
                </a:path>
                <a:path w="18559780" h="10876915">
                  <a:moveTo>
                    <a:pt x="1502957" y="1305373"/>
                  </a:moveTo>
                  <a:lnTo>
                    <a:pt x="1499289" y="1306571"/>
                  </a:lnTo>
                  <a:lnTo>
                    <a:pt x="1497674" y="1309433"/>
                  </a:lnTo>
                  <a:lnTo>
                    <a:pt x="1495917" y="1312628"/>
                  </a:lnTo>
                  <a:lnTo>
                    <a:pt x="1497114" y="1316296"/>
                  </a:lnTo>
                  <a:lnTo>
                    <a:pt x="1499834" y="1318246"/>
                  </a:lnTo>
                  <a:lnTo>
                    <a:pt x="1506844" y="1321236"/>
                  </a:lnTo>
                  <a:lnTo>
                    <a:pt x="1510511" y="1320038"/>
                  </a:lnTo>
                  <a:lnTo>
                    <a:pt x="1511651" y="1317367"/>
                  </a:lnTo>
                  <a:lnTo>
                    <a:pt x="1513408" y="1314171"/>
                  </a:lnTo>
                  <a:lnTo>
                    <a:pt x="1512211" y="1310504"/>
                  </a:lnTo>
                  <a:lnTo>
                    <a:pt x="1509491" y="1308555"/>
                  </a:lnTo>
                  <a:lnTo>
                    <a:pt x="1505819" y="1306989"/>
                  </a:lnTo>
                  <a:lnTo>
                    <a:pt x="1502957" y="1305373"/>
                  </a:lnTo>
                  <a:close/>
                </a:path>
                <a:path w="18559780" h="10876915">
                  <a:moveTo>
                    <a:pt x="11675090" y="5643285"/>
                  </a:moveTo>
                  <a:lnTo>
                    <a:pt x="11671232" y="5644007"/>
                  </a:lnTo>
                  <a:lnTo>
                    <a:pt x="11667333" y="5649445"/>
                  </a:lnTo>
                  <a:lnTo>
                    <a:pt x="11668055" y="5653305"/>
                  </a:lnTo>
                  <a:lnTo>
                    <a:pt x="11670774" y="5655254"/>
                  </a:lnTo>
                  <a:lnTo>
                    <a:pt x="11674162" y="5657488"/>
                  </a:lnTo>
                  <a:lnTo>
                    <a:pt x="11677833" y="5659055"/>
                  </a:lnTo>
                  <a:lnTo>
                    <a:pt x="11680882" y="5658382"/>
                  </a:lnTo>
                  <a:lnTo>
                    <a:pt x="11682689" y="5655995"/>
                  </a:lnTo>
                  <a:lnTo>
                    <a:pt x="11684638" y="5653276"/>
                  </a:lnTo>
                  <a:lnTo>
                    <a:pt x="11683917" y="5649418"/>
                  </a:lnTo>
                  <a:lnTo>
                    <a:pt x="11681198" y="5647469"/>
                  </a:lnTo>
                  <a:lnTo>
                    <a:pt x="11677810" y="5645235"/>
                  </a:lnTo>
                  <a:lnTo>
                    <a:pt x="11675090" y="5643285"/>
                  </a:lnTo>
                  <a:close/>
                </a:path>
                <a:path w="18559780" h="10876915">
                  <a:moveTo>
                    <a:pt x="3999973" y="2364994"/>
                  </a:moveTo>
                  <a:lnTo>
                    <a:pt x="3996827" y="2364045"/>
                  </a:lnTo>
                  <a:lnTo>
                    <a:pt x="3993154" y="2362479"/>
                  </a:lnTo>
                  <a:lnTo>
                    <a:pt x="3990008" y="2361531"/>
                  </a:lnTo>
                  <a:lnTo>
                    <a:pt x="3986865" y="2363348"/>
                  </a:lnTo>
                  <a:lnTo>
                    <a:pt x="3985583" y="2366353"/>
                  </a:lnTo>
                  <a:lnTo>
                    <a:pt x="3984952" y="2368451"/>
                  </a:lnTo>
                  <a:lnTo>
                    <a:pt x="3984636" y="2369499"/>
                  </a:lnTo>
                  <a:lnTo>
                    <a:pt x="3985976" y="2372832"/>
                  </a:lnTo>
                  <a:lnTo>
                    <a:pt x="3988981" y="2374114"/>
                  </a:lnTo>
                  <a:lnTo>
                    <a:pt x="3989123" y="2373781"/>
                  </a:lnTo>
                  <a:lnTo>
                    <a:pt x="3993128" y="2375490"/>
                  </a:lnTo>
                  <a:lnTo>
                    <a:pt x="4001647" y="2368469"/>
                  </a:lnTo>
                  <a:lnTo>
                    <a:pt x="3999973" y="2364994"/>
                  </a:lnTo>
                  <a:close/>
                </a:path>
                <a:path w="18559780" h="10876915">
                  <a:moveTo>
                    <a:pt x="1427494" y="1262134"/>
                  </a:moveTo>
                  <a:lnTo>
                    <a:pt x="1423826" y="1263332"/>
                  </a:lnTo>
                  <a:lnTo>
                    <a:pt x="1422749" y="1265241"/>
                  </a:lnTo>
                  <a:lnTo>
                    <a:pt x="1422211" y="1266195"/>
                  </a:lnTo>
                  <a:lnTo>
                    <a:pt x="1420261" y="1268914"/>
                  </a:lnTo>
                  <a:lnTo>
                    <a:pt x="1421317" y="1272916"/>
                  </a:lnTo>
                  <a:lnTo>
                    <a:pt x="1424036" y="1274865"/>
                  </a:lnTo>
                  <a:lnTo>
                    <a:pt x="1428376" y="1276717"/>
                  </a:lnTo>
                  <a:lnTo>
                    <a:pt x="1428568" y="1277192"/>
                  </a:lnTo>
                  <a:lnTo>
                    <a:pt x="1431238" y="1278331"/>
                  </a:lnTo>
                  <a:lnTo>
                    <a:pt x="1434572" y="1276992"/>
                  </a:lnTo>
                  <a:lnTo>
                    <a:pt x="1436045" y="1274463"/>
                  </a:lnTo>
                  <a:lnTo>
                    <a:pt x="1437994" y="1271744"/>
                  </a:lnTo>
                  <a:lnTo>
                    <a:pt x="1436939" y="1267742"/>
                  </a:lnTo>
                  <a:lnTo>
                    <a:pt x="1434219" y="1265792"/>
                  </a:lnTo>
                  <a:lnTo>
                    <a:pt x="1430547" y="1264226"/>
                  </a:lnTo>
                  <a:lnTo>
                    <a:pt x="1427494" y="1262134"/>
                  </a:lnTo>
                  <a:close/>
                </a:path>
                <a:path w="18559780" h="10876915">
                  <a:moveTo>
                    <a:pt x="4082370" y="2393829"/>
                  </a:moveTo>
                  <a:lnTo>
                    <a:pt x="4079223" y="2392881"/>
                  </a:lnTo>
                  <a:lnTo>
                    <a:pt x="4075551" y="2391315"/>
                  </a:lnTo>
                  <a:lnTo>
                    <a:pt x="4072405" y="2390366"/>
                  </a:lnTo>
                  <a:lnTo>
                    <a:pt x="4069262" y="2392183"/>
                  </a:lnTo>
                  <a:lnTo>
                    <a:pt x="4067981" y="2395186"/>
                  </a:lnTo>
                  <a:lnTo>
                    <a:pt x="4067349" y="2397285"/>
                  </a:lnTo>
                  <a:lnTo>
                    <a:pt x="4067033" y="2398334"/>
                  </a:lnTo>
                  <a:lnTo>
                    <a:pt x="4068372" y="2401668"/>
                  </a:lnTo>
                  <a:lnTo>
                    <a:pt x="4071377" y="2402950"/>
                  </a:lnTo>
                  <a:lnTo>
                    <a:pt x="4071519" y="2402616"/>
                  </a:lnTo>
                  <a:lnTo>
                    <a:pt x="4075526" y="2404325"/>
                  </a:lnTo>
                  <a:lnTo>
                    <a:pt x="4078672" y="2405272"/>
                  </a:lnTo>
                  <a:lnTo>
                    <a:pt x="4081815" y="2403455"/>
                  </a:lnTo>
                  <a:lnTo>
                    <a:pt x="4083096" y="2400452"/>
                  </a:lnTo>
                  <a:lnTo>
                    <a:pt x="4083728" y="2398353"/>
                  </a:lnTo>
                  <a:lnTo>
                    <a:pt x="4084044" y="2397304"/>
                  </a:lnTo>
                  <a:lnTo>
                    <a:pt x="4082370" y="2393829"/>
                  </a:lnTo>
                  <a:close/>
                </a:path>
                <a:path w="18559780" h="10876915">
                  <a:moveTo>
                    <a:pt x="4164767" y="2422662"/>
                  </a:moveTo>
                  <a:lnTo>
                    <a:pt x="4161620" y="2421715"/>
                  </a:lnTo>
                  <a:lnTo>
                    <a:pt x="4157948" y="2420148"/>
                  </a:lnTo>
                  <a:lnTo>
                    <a:pt x="4154801" y="2419200"/>
                  </a:lnTo>
                  <a:lnTo>
                    <a:pt x="4151659" y="2421017"/>
                  </a:lnTo>
                  <a:lnTo>
                    <a:pt x="4150377" y="2424022"/>
                  </a:lnTo>
                  <a:lnTo>
                    <a:pt x="4149773" y="2426131"/>
                  </a:lnTo>
                  <a:lnTo>
                    <a:pt x="4149572" y="2426835"/>
                  </a:lnTo>
                  <a:lnTo>
                    <a:pt x="4150912" y="2430169"/>
                  </a:lnTo>
                  <a:lnTo>
                    <a:pt x="4157922" y="2433159"/>
                  </a:lnTo>
                  <a:lnTo>
                    <a:pt x="4161069" y="2434107"/>
                  </a:lnTo>
                  <a:lnTo>
                    <a:pt x="4164211" y="2432290"/>
                  </a:lnTo>
                  <a:lnTo>
                    <a:pt x="4165492" y="2429286"/>
                  </a:lnTo>
                  <a:lnTo>
                    <a:pt x="4166125" y="2427188"/>
                  </a:lnTo>
                  <a:lnTo>
                    <a:pt x="4166441" y="2426139"/>
                  </a:lnTo>
                  <a:lnTo>
                    <a:pt x="4164767" y="2422662"/>
                  </a:lnTo>
                  <a:close/>
                </a:path>
                <a:path w="18559780" h="10876915">
                  <a:moveTo>
                    <a:pt x="11603001" y="5593990"/>
                  </a:moveTo>
                  <a:lnTo>
                    <a:pt x="11599476" y="5594853"/>
                  </a:lnTo>
                  <a:lnTo>
                    <a:pt x="11595793" y="5599991"/>
                  </a:lnTo>
                  <a:lnTo>
                    <a:pt x="11595577" y="5600292"/>
                  </a:lnTo>
                  <a:lnTo>
                    <a:pt x="11596441" y="5603818"/>
                  </a:lnTo>
                  <a:lnTo>
                    <a:pt x="11599160" y="5605767"/>
                  </a:lnTo>
                  <a:lnTo>
                    <a:pt x="11602547" y="5608001"/>
                  </a:lnTo>
                  <a:lnTo>
                    <a:pt x="11606220" y="5609568"/>
                  </a:lnTo>
                  <a:lnTo>
                    <a:pt x="11608934" y="5608752"/>
                  </a:lnTo>
                  <a:lnTo>
                    <a:pt x="11610515" y="5606664"/>
                  </a:lnTo>
                  <a:lnTo>
                    <a:pt x="11612690" y="5603647"/>
                  </a:lnTo>
                  <a:lnTo>
                    <a:pt x="11611826" y="5600121"/>
                  </a:lnTo>
                  <a:lnTo>
                    <a:pt x="11609107" y="5598173"/>
                  </a:lnTo>
                  <a:lnTo>
                    <a:pt x="11605720" y="5595939"/>
                  </a:lnTo>
                  <a:lnTo>
                    <a:pt x="11603001" y="5593990"/>
                  </a:lnTo>
                  <a:close/>
                </a:path>
                <a:path w="18559780" h="10876915">
                  <a:moveTo>
                    <a:pt x="1352791" y="1218037"/>
                  </a:moveTo>
                  <a:lnTo>
                    <a:pt x="1348932" y="1218759"/>
                  </a:lnTo>
                  <a:lnTo>
                    <a:pt x="1346240" y="1223529"/>
                  </a:lnTo>
                  <a:lnTo>
                    <a:pt x="1345701" y="1224483"/>
                  </a:lnTo>
                  <a:lnTo>
                    <a:pt x="1346565" y="1228009"/>
                  </a:lnTo>
                  <a:lnTo>
                    <a:pt x="1349142" y="1230291"/>
                  </a:lnTo>
                  <a:lnTo>
                    <a:pt x="1356486" y="1233423"/>
                  </a:lnTo>
                  <a:lnTo>
                    <a:pt x="1359677" y="1232418"/>
                  </a:lnTo>
                  <a:lnTo>
                    <a:pt x="1361151" y="1229889"/>
                  </a:lnTo>
                  <a:lnTo>
                    <a:pt x="1362767" y="1227027"/>
                  </a:lnTo>
                  <a:lnTo>
                    <a:pt x="1361902" y="1223502"/>
                  </a:lnTo>
                  <a:lnTo>
                    <a:pt x="1359325" y="1221219"/>
                  </a:lnTo>
                  <a:lnTo>
                    <a:pt x="1355653" y="1219653"/>
                  </a:lnTo>
                  <a:lnTo>
                    <a:pt x="1352791" y="1218037"/>
                  </a:lnTo>
                  <a:close/>
                </a:path>
                <a:path w="18559780" h="10876915">
                  <a:moveTo>
                    <a:pt x="4247306" y="2451164"/>
                  </a:moveTo>
                  <a:lnTo>
                    <a:pt x="4244159" y="2450217"/>
                  </a:lnTo>
                  <a:lnTo>
                    <a:pt x="4240487" y="2448650"/>
                  </a:lnTo>
                  <a:lnTo>
                    <a:pt x="4237340" y="2447702"/>
                  </a:lnTo>
                  <a:lnTo>
                    <a:pt x="4234198" y="2449518"/>
                  </a:lnTo>
                  <a:lnTo>
                    <a:pt x="4232917" y="2452522"/>
                  </a:lnTo>
                  <a:lnTo>
                    <a:pt x="4232313" y="2454632"/>
                  </a:lnTo>
                  <a:lnTo>
                    <a:pt x="4232111" y="2455336"/>
                  </a:lnTo>
                  <a:lnTo>
                    <a:pt x="4233451" y="2458670"/>
                  </a:lnTo>
                  <a:lnTo>
                    <a:pt x="4240461" y="2461660"/>
                  </a:lnTo>
                  <a:lnTo>
                    <a:pt x="4243608" y="2462608"/>
                  </a:lnTo>
                  <a:lnTo>
                    <a:pt x="4246751" y="2460791"/>
                  </a:lnTo>
                  <a:lnTo>
                    <a:pt x="4248032" y="2457787"/>
                  </a:lnTo>
                  <a:lnTo>
                    <a:pt x="4249122" y="2454306"/>
                  </a:lnTo>
                  <a:lnTo>
                    <a:pt x="4247306" y="2451164"/>
                  </a:lnTo>
                  <a:close/>
                </a:path>
                <a:path w="18559780" h="10876915">
                  <a:moveTo>
                    <a:pt x="4329846" y="2479664"/>
                  </a:moveTo>
                  <a:lnTo>
                    <a:pt x="4326699" y="2478716"/>
                  </a:lnTo>
                  <a:lnTo>
                    <a:pt x="4323026" y="2477150"/>
                  </a:lnTo>
                  <a:lnTo>
                    <a:pt x="4319880" y="2476202"/>
                  </a:lnTo>
                  <a:lnTo>
                    <a:pt x="4316737" y="2478019"/>
                  </a:lnTo>
                  <a:lnTo>
                    <a:pt x="4315455" y="2481024"/>
                  </a:lnTo>
                  <a:lnTo>
                    <a:pt x="4314852" y="2483133"/>
                  </a:lnTo>
                  <a:lnTo>
                    <a:pt x="4314650" y="2483836"/>
                  </a:lnTo>
                  <a:lnTo>
                    <a:pt x="4315990" y="2487170"/>
                  </a:lnTo>
                  <a:lnTo>
                    <a:pt x="4323001" y="2490161"/>
                  </a:lnTo>
                  <a:lnTo>
                    <a:pt x="4326148" y="2491109"/>
                  </a:lnTo>
                  <a:lnTo>
                    <a:pt x="4329290" y="2489292"/>
                  </a:lnTo>
                  <a:lnTo>
                    <a:pt x="4330571" y="2486288"/>
                  </a:lnTo>
                  <a:lnTo>
                    <a:pt x="4331662" y="2482807"/>
                  </a:lnTo>
                  <a:lnTo>
                    <a:pt x="4329846" y="2479664"/>
                  </a:lnTo>
                  <a:close/>
                </a:path>
                <a:path w="18559780" h="10876915">
                  <a:moveTo>
                    <a:pt x="11530006" y="5545886"/>
                  </a:moveTo>
                  <a:lnTo>
                    <a:pt x="11526482" y="5546750"/>
                  </a:lnTo>
                  <a:lnTo>
                    <a:pt x="11524533" y="5549469"/>
                  </a:lnTo>
                  <a:lnTo>
                    <a:pt x="11523276" y="5551696"/>
                  </a:lnTo>
                  <a:lnTo>
                    <a:pt x="11522917" y="5552332"/>
                  </a:lnTo>
                  <a:lnTo>
                    <a:pt x="11523780" y="5555857"/>
                  </a:lnTo>
                  <a:lnTo>
                    <a:pt x="11526501" y="5557805"/>
                  </a:lnTo>
                  <a:lnTo>
                    <a:pt x="11529888" y="5560040"/>
                  </a:lnTo>
                  <a:lnTo>
                    <a:pt x="11533560" y="5561606"/>
                  </a:lnTo>
                  <a:lnTo>
                    <a:pt x="11536750" y="5560601"/>
                  </a:lnTo>
                  <a:lnTo>
                    <a:pt x="11537855" y="5558704"/>
                  </a:lnTo>
                  <a:lnTo>
                    <a:pt x="11539480" y="5555845"/>
                  </a:lnTo>
                  <a:lnTo>
                    <a:pt x="11539839" y="5555210"/>
                  </a:lnTo>
                  <a:lnTo>
                    <a:pt x="11538975" y="5551685"/>
                  </a:lnTo>
                  <a:lnTo>
                    <a:pt x="11536256" y="5549735"/>
                  </a:lnTo>
                  <a:lnTo>
                    <a:pt x="11532868" y="5547501"/>
                  </a:lnTo>
                  <a:lnTo>
                    <a:pt x="11530006" y="5545886"/>
                  </a:lnTo>
                  <a:close/>
                </a:path>
                <a:path w="18559780" h="10876915">
                  <a:moveTo>
                    <a:pt x="1278324" y="1172463"/>
                  </a:moveTo>
                  <a:lnTo>
                    <a:pt x="1274465" y="1173184"/>
                  </a:lnTo>
                  <a:lnTo>
                    <a:pt x="1271593" y="1178272"/>
                  </a:lnTo>
                  <a:lnTo>
                    <a:pt x="1271234" y="1178908"/>
                  </a:lnTo>
                  <a:lnTo>
                    <a:pt x="1271956" y="1182766"/>
                  </a:lnTo>
                  <a:lnTo>
                    <a:pt x="1274818" y="1184382"/>
                  </a:lnTo>
                  <a:lnTo>
                    <a:pt x="1278205" y="1186616"/>
                  </a:lnTo>
                  <a:lnTo>
                    <a:pt x="1281878" y="1188182"/>
                  </a:lnTo>
                  <a:lnTo>
                    <a:pt x="1285068" y="1187177"/>
                  </a:lnTo>
                  <a:lnTo>
                    <a:pt x="1286173" y="1185280"/>
                  </a:lnTo>
                  <a:lnTo>
                    <a:pt x="1288156" y="1181787"/>
                  </a:lnTo>
                  <a:lnTo>
                    <a:pt x="1287435" y="1177927"/>
                  </a:lnTo>
                  <a:lnTo>
                    <a:pt x="1284573" y="1176312"/>
                  </a:lnTo>
                  <a:lnTo>
                    <a:pt x="1281186" y="1174079"/>
                  </a:lnTo>
                  <a:lnTo>
                    <a:pt x="1278324" y="1172463"/>
                  </a:lnTo>
                  <a:close/>
                </a:path>
                <a:path w="18559780" h="10876915">
                  <a:moveTo>
                    <a:pt x="4412527" y="2507832"/>
                  </a:moveTo>
                  <a:lnTo>
                    <a:pt x="4409380" y="2506884"/>
                  </a:lnTo>
                  <a:lnTo>
                    <a:pt x="4405708" y="2505318"/>
                  </a:lnTo>
                  <a:lnTo>
                    <a:pt x="4402561" y="2504370"/>
                  </a:lnTo>
                  <a:lnTo>
                    <a:pt x="4399419" y="2506186"/>
                  </a:lnTo>
                  <a:lnTo>
                    <a:pt x="4398138" y="2509190"/>
                  </a:lnTo>
                  <a:lnTo>
                    <a:pt x="4397533" y="2511300"/>
                  </a:lnTo>
                  <a:lnTo>
                    <a:pt x="4397332" y="2512003"/>
                  </a:lnTo>
                  <a:lnTo>
                    <a:pt x="4398672" y="2515337"/>
                  </a:lnTo>
                  <a:lnTo>
                    <a:pt x="4405682" y="2518328"/>
                  </a:lnTo>
                  <a:lnTo>
                    <a:pt x="4408829" y="2519275"/>
                  </a:lnTo>
                  <a:lnTo>
                    <a:pt x="4411972" y="2517459"/>
                  </a:lnTo>
                  <a:lnTo>
                    <a:pt x="4413253" y="2514455"/>
                  </a:lnTo>
                  <a:lnTo>
                    <a:pt x="4414343" y="2510973"/>
                  </a:lnTo>
                  <a:lnTo>
                    <a:pt x="4412527" y="2507832"/>
                  </a:lnTo>
                  <a:close/>
                </a:path>
                <a:path w="18559780" h="10876915">
                  <a:moveTo>
                    <a:pt x="4495208" y="2535999"/>
                  </a:moveTo>
                  <a:lnTo>
                    <a:pt x="4492062" y="2535051"/>
                  </a:lnTo>
                  <a:lnTo>
                    <a:pt x="4488390" y="2533485"/>
                  </a:lnTo>
                  <a:lnTo>
                    <a:pt x="4485243" y="2532536"/>
                  </a:lnTo>
                  <a:lnTo>
                    <a:pt x="4482101" y="2534353"/>
                  </a:lnTo>
                  <a:lnTo>
                    <a:pt x="4480819" y="2537358"/>
                  </a:lnTo>
                  <a:lnTo>
                    <a:pt x="4480215" y="2539467"/>
                  </a:lnTo>
                  <a:lnTo>
                    <a:pt x="4480014" y="2540170"/>
                  </a:lnTo>
                  <a:lnTo>
                    <a:pt x="4481353" y="2543504"/>
                  </a:lnTo>
                  <a:lnTo>
                    <a:pt x="4488364" y="2546495"/>
                  </a:lnTo>
                  <a:lnTo>
                    <a:pt x="4491511" y="2547442"/>
                  </a:lnTo>
                  <a:lnTo>
                    <a:pt x="4494653" y="2545626"/>
                  </a:lnTo>
                  <a:lnTo>
                    <a:pt x="4495935" y="2542622"/>
                  </a:lnTo>
                  <a:lnTo>
                    <a:pt x="4497025" y="2539140"/>
                  </a:lnTo>
                  <a:lnTo>
                    <a:pt x="4495208" y="2535999"/>
                  </a:lnTo>
                  <a:close/>
                </a:path>
                <a:path w="18559780" h="10876915">
                  <a:moveTo>
                    <a:pt x="1203808" y="1126078"/>
                  </a:moveTo>
                  <a:lnTo>
                    <a:pt x="1199949" y="1126798"/>
                  </a:lnTo>
                  <a:lnTo>
                    <a:pt x="1197078" y="1131886"/>
                  </a:lnTo>
                  <a:lnTo>
                    <a:pt x="1196719" y="1132523"/>
                  </a:lnTo>
                  <a:lnTo>
                    <a:pt x="1197582" y="1136048"/>
                  </a:lnTo>
                  <a:lnTo>
                    <a:pt x="1200301" y="1137998"/>
                  </a:lnTo>
                  <a:lnTo>
                    <a:pt x="1203689" y="1140232"/>
                  </a:lnTo>
                  <a:lnTo>
                    <a:pt x="1207361" y="1141798"/>
                  </a:lnTo>
                  <a:lnTo>
                    <a:pt x="1210552" y="1140792"/>
                  </a:lnTo>
                  <a:lnTo>
                    <a:pt x="1211657" y="1138895"/>
                  </a:lnTo>
                  <a:lnTo>
                    <a:pt x="1213641" y="1135401"/>
                  </a:lnTo>
                  <a:lnTo>
                    <a:pt x="1212919" y="1131543"/>
                  </a:lnTo>
                  <a:lnTo>
                    <a:pt x="1210057" y="1129928"/>
                  </a:lnTo>
                  <a:lnTo>
                    <a:pt x="1206670" y="1127693"/>
                  </a:lnTo>
                  <a:lnTo>
                    <a:pt x="1203808" y="1126078"/>
                  </a:lnTo>
                  <a:close/>
                </a:path>
                <a:path w="18559780" h="10876915">
                  <a:moveTo>
                    <a:pt x="11456585" y="5498785"/>
                  </a:moveTo>
                  <a:lnTo>
                    <a:pt x="11452726" y="5499505"/>
                  </a:lnTo>
                  <a:lnTo>
                    <a:pt x="11449854" y="5504593"/>
                  </a:lnTo>
                  <a:lnTo>
                    <a:pt x="11449495" y="5505229"/>
                  </a:lnTo>
                  <a:lnTo>
                    <a:pt x="11450217" y="5509089"/>
                  </a:lnTo>
                  <a:lnTo>
                    <a:pt x="11453079" y="5510705"/>
                  </a:lnTo>
                  <a:lnTo>
                    <a:pt x="11456466" y="5512939"/>
                  </a:lnTo>
                  <a:lnTo>
                    <a:pt x="11460138" y="5514505"/>
                  </a:lnTo>
                  <a:lnTo>
                    <a:pt x="11463330" y="5513498"/>
                  </a:lnTo>
                  <a:lnTo>
                    <a:pt x="11464435" y="5511602"/>
                  </a:lnTo>
                  <a:lnTo>
                    <a:pt x="11466418" y="5508108"/>
                  </a:lnTo>
                  <a:lnTo>
                    <a:pt x="11465696" y="5504250"/>
                  </a:lnTo>
                  <a:lnTo>
                    <a:pt x="11462835" y="5502635"/>
                  </a:lnTo>
                  <a:lnTo>
                    <a:pt x="11459447" y="5500400"/>
                  </a:lnTo>
                  <a:lnTo>
                    <a:pt x="11456585" y="5498785"/>
                  </a:lnTo>
                  <a:close/>
                </a:path>
                <a:path w="18559780" h="10876915">
                  <a:moveTo>
                    <a:pt x="4578032" y="2563832"/>
                  </a:moveTo>
                  <a:lnTo>
                    <a:pt x="4574743" y="2563218"/>
                  </a:lnTo>
                  <a:lnTo>
                    <a:pt x="4571071" y="2561652"/>
                  </a:lnTo>
                  <a:lnTo>
                    <a:pt x="4567924" y="2560704"/>
                  </a:lnTo>
                  <a:lnTo>
                    <a:pt x="4564783" y="2562520"/>
                  </a:lnTo>
                  <a:lnTo>
                    <a:pt x="4563501" y="2565525"/>
                  </a:lnTo>
                  <a:lnTo>
                    <a:pt x="4562695" y="2568337"/>
                  </a:lnTo>
                  <a:lnTo>
                    <a:pt x="4564035" y="2571671"/>
                  </a:lnTo>
                  <a:lnTo>
                    <a:pt x="4567040" y="2572953"/>
                  </a:lnTo>
                  <a:lnTo>
                    <a:pt x="4567182" y="2572619"/>
                  </a:lnTo>
                  <a:lnTo>
                    <a:pt x="4571188" y="2574328"/>
                  </a:lnTo>
                  <a:lnTo>
                    <a:pt x="4574335" y="2575276"/>
                  </a:lnTo>
                  <a:lnTo>
                    <a:pt x="4577477" y="2573459"/>
                  </a:lnTo>
                  <a:lnTo>
                    <a:pt x="4578759" y="2570455"/>
                  </a:lnTo>
                  <a:lnTo>
                    <a:pt x="4579707" y="2567307"/>
                  </a:lnTo>
                  <a:lnTo>
                    <a:pt x="4578032" y="2563832"/>
                  </a:lnTo>
                  <a:close/>
                </a:path>
                <a:path w="18559780" h="10876915">
                  <a:moveTo>
                    <a:pt x="4660714" y="2591999"/>
                  </a:moveTo>
                  <a:lnTo>
                    <a:pt x="4657425" y="2591385"/>
                  </a:lnTo>
                  <a:lnTo>
                    <a:pt x="4653753" y="2589819"/>
                  </a:lnTo>
                  <a:lnTo>
                    <a:pt x="4650606" y="2588871"/>
                  </a:lnTo>
                  <a:lnTo>
                    <a:pt x="4647464" y="2590687"/>
                  </a:lnTo>
                  <a:lnTo>
                    <a:pt x="4646182" y="2593692"/>
                  </a:lnTo>
                  <a:lnTo>
                    <a:pt x="4645377" y="2596504"/>
                  </a:lnTo>
                  <a:lnTo>
                    <a:pt x="4646717" y="2599838"/>
                  </a:lnTo>
                  <a:lnTo>
                    <a:pt x="4649721" y="2601120"/>
                  </a:lnTo>
                  <a:lnTo>
                    <a:pt x="4649864" y="2600786"/>
                  </a:lnTo>
                  <a:lnTo>
                    <a:pt x="4653869" y="2602495"/>
                  </a:lnTo>
                  <a:lnTo>
                    <a:pt x="4657016" y="2603442"/>
                  </a:lnTo>
                  <a:lnTo>
                    <a:pt x="4660159" y="2601626"/>
                  </a:lnTo>
                  <a:lnTo>
                    <a:pt x="4661440" y="2598622"/>
                  </a:lnTo>
                  <a:lnTo>
                    <a:pt x="4662388" y="2595474"/>
                  </a:lnTo>
                  <a:lnTo>
                    <a:pt x="4660714" y="2591999"/>
                  </a:lnTo>
                  <a:close/>
                </a:path>
                <a:path w="18559780" h="10876915">
                  <a:moveTo>
                    <a:pt x="11383071" y="5452827"/>
                  </a:moveTo>
                  <a:lnTo>
                    <a:pt x="11379212" y="5453548"/>
                  </a:lnTo>
                  <a:lnTo>
                    <a:pt x="11376340" y="5458635"/>
                  </a:lnTo>
                  <a:lnTo>
                    <a:pt x="11375981" y="5459271"/>
                  </a:lnTo>
                  <a:lnTo>
                    <a:pt x="11376702" y="5463130"/>
                  </a:lnTo>
                  <a:lnTo>
                    <a:pt x="11379564" y="5464746"/>
                  </a:lnTo>
                  <a:lnTo>
                    <a:pt x="11382952" y="5466981"/>
                  </a:lnTo>
                  <a:lnTo>
                    <a:pt x="11386624" y="5468547"/>
                  </a:lnTo>
                  <a:lnTo>
                    <a:pt x="11389816" y="5467541"/>
                  </a:lnTo>
                  <a:lnTo>
                    <a:pt x="11390921" y="5465644"/>
                  </a:lnTo>
                  <a:lnTo>
                    <a:pt x="11392904" y="5462150"/>
                  </a:lnTo>
                  <a:lnTo>
                    <a:pt x="11392182" y="5458292"/>
                  </a:lnTo>
                  <a:lnTo>
                    <a:pt x="11389320" y="5456676"/>
                  </a:lnTo>
                  <a:lnTo>
                    <a:pt x="11385933" y="5454442"/>
                  </a:lnTo>
                  <a:lnTo>
                    <a:pt x="11383071" y="5452827"/>
                  </a:lnTo>
                  <a:close/>
                </a:path>
                <a:path w="18559780" h="10876915">
                  <a:moveTo>
                    <a:pt x="1130863" y="1078784"/>
                  </a:moveTo>
                  <a:lnTo>
                    <a:pt x="1127338" y="1079648"/>
                  </a:lnTo>
                  <a:lnTo>
                    <a:pt x="1123657" y="1084784"/>
                  </a:lnTo>
                  <a:lnTo>
                    <a:pt x="1123440" y="1085087"/>
                  </a:lnTo>
                  <a:lnTo>
                    <a:pt x="1124304" y="1088612"/>
                  </a:lnTo>
                  <a:lnTo>
                    <a:pt x="1127023" y="1090562"/>
                  </a:lnTo>
                  <a:lnTo>
                    <a:pt x="1130410" y="1092796"/>
                  </a:lnTo>
                  <a:lnTo>
                    <a:pt x="1131412" y="1093223"/>
                  </a:lnTo>
                  <a:lnTo>
                    <a:pt x="1131269" y="1093557"/>
                  </a:lnTo>
                  <a:lnTo>
                    <a:pt x="1133940" y="1094696"/>
                  </a:lnTo>
                  <a:lnTo>
                    <a:pt x="1137132" y="1093689"/>
                  </a:lnTo>
                  <a:lnTo>
                    <a:pt x="1138421" y="1091477"/>
                  </a:lnTo>
                  <a:lnTo>
                    <a:pt x="1138605" y="1091161"/>
                  </a:lnTo>
                  <a:lnTo>
                    <a:pt x="1140554" y="1088442"/>
                  </a:lnTo>
                  <a:lnTo>
                    <a:pt x="1139690" y="1084917"/>
                  </a:lnTo>
                  <a:lnTo>
                    <a:pt x="1136970" y="1082968"/>
                  </a:lnTo>
                  <a:lnTo>
                    <a:pt x="1133583" y="1080734"/>
                  </a:lnTo>
                  <a:lnTo>
                    <a:pt x="1130863" y="1078784"/>
                  </a:lnTo>
                  <a:close/>
                </a:path>
                <a:path w="18559780" h="10876915">
                  <a:moveTo>
                    <a:pt x="4743538" y="2619832"/>
                  </a:moveTo>
                  <a:lnTo>
                    <a:pt x="4740249" y="2619218"/>
                  </a:lnTo>
                  <a:lnTo>
                    <a:pt x="4736577" y="2617652"/>
                  </a:lnTo>
                  <a:lnTo>
                    <a:pt x="4733430" y="2616704"/>
                  </a:lnTo>
                  <a:lnTo>
                    <a:pt x="4730288" y="2618520"/>
                  </a:lnTo>
                  <a:lnTo>
                    <a:pt x="4729006" y="2621525"/>
                  </a:lnTo>
                  <a:lnTo>
                    <a:pt x="4728201" y="2624337"/>
                  </a:lnTo>
                  <a:lnTo>
                    <a:pt x="4729541" y="2627671"/>
                  </a:lnTo>
                  <a:lnTo>
                    <a:pt x="4732545" y="2628953"/>
                  </a:lnTo>
                  <a:lnTo>
                    <a:pt x="4732688" y="2628619"/>
                  </a:lnTo>
                  <a:lnTo>
                    <a:pt x="4736694" y="2630328"/>
                  </a:lnTo>
                  <a:lnTo>
                    <a:pt x="4739841" y="2631275"/>
                  </a:lnTo>
                  <a:lnTo>
                    <a:pt x="4742983" y="2629459"/>
                  </a:lnTo>
                  <a:lnTo>
                    <a:pt x="4744264" y="2626455"/>
                  </a:lnTo>
                  <a:lnTo>
                    <a:pt x="4745212" y="2623308"/>
                  </a:lnTo>
                  <a:lnTo>
                    <a:pt x="4743538" y="2619832"/>
                  </a:lnTo>
                  <a:close/>
                </a:path>
                <a:path w="18559780" h="10876915">
                  <a:moveTo>
                    <a:pt x="4826029" y="2647523"/>
                  </a:moveTo>
                  <a:lnTo>
                    <a:pt x="4822740" y="2646909"/>
                  </a:lnTo>
                  <a:lnTo>
                    <a:pt x="4819067" y="2645343"/>
                  </a:lnTo>
                  <a:lnTo>
                    <a:pt x="4815920" y="2644395"/>
                  </a:lnTo>
                  <a:lnTo>
                    <a:pt x="4812778" y="2646210"/>
                  </a:lnTo>
                  <a:lnTo>
                    <a:pt x="4811496" y="2649215"/>
                  </a:lnTo>
                  <a:lnTo>
                    <a:pt x="4810691" y="2652029"/>
                  </a:lnTo>
                  <a:lnTo>
                    <a:pt x="4812032" y="2655362"/>
                  </a:lnTo>
                  <a:lnTo>
                    <a:pt x="4815036" y="2656644"/>
                  </a:lnTo>
                  <a:lnTo>
                    <a:pt x="4815178" y="2656310"/>
                  </a:lnTo>
                  <a:lnTo>
                    <a:pt x="4819184" y="2658018"/>
                  </a:lnTo>
                  <a:lnTo>
                    <a:pt x="4822331" y="2658966"/>
                  </a:lnTo>
                  <a:lnTo>
                    <a:pt x="4825473" y="2657150"/>
                  </a:lnTo>
                  <a:lnTo>
                    <a:pt x="4826755" y="2654145"/>
                  </a:lnTo>
                  <a:lnTo>
                    <a:pt x="4827702" y="2650999"/>
                  </a:lnTo>
                  <a:lnTo>
                    <a:pt x="4826029" y="2647523"/>
                  </a:lnTo>
                  <a:close/>
                </a:path>
                <a:path w="18559780" h="10876915">
                  <a:moveTo>
                    <a:pt x="11308176" y="5408253"/>
                  </a:moveTo>
                  <a:lnTo>
                    <a:pt x="11304318" y="5408974"/>
                  </a:lnTo>
                  <a:lnTo>
                    <a:pt x="11301626" y="5413744"/>
                  </a:lnTo>
                  <a:lnTo>
                    <a:pt x="11301087" y="5414698"/>
                  </a:lnTo>
                  <a:lnTo>
                    <a:pt x="11301951" y="5418224"/>
                  </a:lnTo>
                  <a:lnTo>
                    <a:pt x="11304529" y="5420507"/>
                  </a:lnTo>
                  <a:lnTo>
                    <a:pt x="11311872" y="5423640"/>
                  </a:lnTo>
                  <a:lnTo>
                    <a:pt x="11315064" y="5422633"/>
                  </a:lnTo>
                  <a:lnTo>
                    <a:pt x="11316536" y="5420104"/>
                  </a:lnTo>
                  <a:lnTo>
                    <a:pt x="11318486" y="5417385"/>
                  </a:lnTo>
                  <a:lnTo>
                    <a:pt x="11317287" y="5413718"/>
                  </a:lnTo>
                  <a:lnTo>
                    <a:pt x="11314711" y="5411435"/>
                  </a:lnTo>
                  <a:lnTo>
                    <a:pt x="11311039" y="5409869"/>
                  </a:lnTo>
                  <a:lnTo>
                    <a:pt x="11308176" y="5408253"/>
                  </a:lnTo>
                  <a:close/>
                </a:path>
                <a:path w="18559780" h="10876915">
                  <a:moveTo>
                    <a:pt x="4908377" y="2675547"/>
                  </a:moveTo>
                  <a:lnTo>
                    <a:pt x="4905087" y="2674934"/>
                  </a:lnTo>
                  <a:lnTo>
                    <a:pt x="4901415" y="2673367"/>
                  </a:lnTo>
                  <a:lnTo>
                    <a:pt x="4898268" y="2672419"/>
                  </a:lnTo>
                  <a:lnTo>
                    <a:pt x="4895125" y="2674236"/>
                  </a:lnTo>
                  <a:lnTo>
                    <a:pt x="4893844" y="2677240"/>
                  </a:lnTo>
                  <a:lnTo>
                    <a:pt x="4893039" y="2680052"/>
                  </a:lnTo>
                  <a:lnTo>
                    <a:pt x="4894379" y="2683387"/>
                  </a:lnTo>
                  <a:lnTo>
                    <a:pt x="4897384" y="2684668"/>
                  </a:lnTo>
                  <a:lnTo>
                    <a:pt x="4897526" y="2684334"/>
                  </a:lnTo>
                  <a:lnTo>
                    <a:pt x="4901532" y="2686043"/>
                  </a:lnTo>
                  <a:lnTo>
                    <a:pt x="4904679" y="2686991"/>
                  </a:lnTo>
                  <a:lnTo>
                    <a:pt x="4907820" y="2685175"/>
                  </a:lnTo>
                  <a:lnTo>
                    <a:pt x="4909102" y="2682170"/>
                  </a:lnTo>
                  <a:lnTo>
                    <a:pt x="4910050" y="2679024"/>
                  </a:lnTo>
                  <a:lnTo>
                    <a:pt x="4908377" y="2675547"/>
                  </a:lnTo>
                  <a:close/>
                </a:path>
                <a:path w="18559780" h="10876915">
                  <a:moveTo>
                    <a:pt x="1058965" y="1029964"/>
                  </a:moveTo>
                  <a:lnTo>
                    <a:pt x="1055105" y="1030685"/>
                  </a:lnTo>
                  <a:lnTo>
                    <a:pt x="1051207" y="1036125"/>
                  </a:lnTo>
                  <a:lnTo>
                    <a:pt x="1051928" y="1039984"/>
                  </a:lnTo>
                  <a:lnTo>
                    <a:pt x="1054648" y="1041932"/>
                  </a:lnTo>
                  <a:lnTo>
                    <a:pt x="1058036" y="1044166"/>
                  </a:lnTo>
                  <a:lnTo>
                    <a:pt x="1061708" y="1045733"/>
                  </a:lnTo>
                  <a:lnTo>
                    <a:pt x="1064756" y="1045061"/>
                  </a:lnTo>
                  <a:lnTo>
                    <a:pt x="1066563" y="1042675"/>
                  </a:lnTo>
                  <a:lnTo>
                    <a:pt x="1068512" y="1039956"/>
                  </a:lnTo>
                  <a:lnTo>
                    <a:pt x="1067791" y="1036097"/>
                  </a:lnTo>
                  <a:lnTo>
                    <a:pt x="1065072" y="1034147"/>
                  </a:lnTo>
                  <a:lnTo>
                    <a:pt x="1061685" y="1031913"/>
                  </a:lnTo>
                  <a:lnTo>
                    <a:pt x="1058965" y="1029964"/>
                  </a:lnTo>
                  <a:close/>
                </a:path>
                <a:path w="18559780" h="10876915">
                  <a:moveTo>
                    <a:pt x="4990867" y="2703238"/>
                  </a:moveTo>
                  <a:lnTo>
                    <a:pt x="4987578" y="2702624"/>
                  </a:lnTo>
                  <a:lnTo>
                    <a:pt x="4983905" y="2701058"/>
                  </a:lnTo>
                  <a:lnTo>
                    <a:pt x="4980758" y="2700110"/>
                  </a:lnTo>
                  <a:lnTo>
                    <a:pt x="4977616" y="2701925"/>
                  </a:lnTo>
                  <a:lnTo>
                    <a:pt x="4976334" y="2704930"/>
                  </a:lnTo>
                  <a:lnTo>
                    <a:pt x="4975529" y="2707744"/>
                  </a:lnTo>
                  <a:lnTo>
                    <a:pt x="4976869" y="2711077"/>
                  </a:lnTo>
                  <a:lnTo>
                    <a:pt x="4979874" y="2712359"/>
                  </a:lnTo>
                  <a:lnTo>
                    <a:pt x="4980016" y="2712025"/>
                  </a:lnTo>
                  <a:lnTo>
                    <a:pt x="4984022" y="2713734"/>
                  </a:lnTo>
                  <a:lnTo>
                    <a:pt x="4987169" y="2714681"/>
                  </a:lnTo>
                  <a:lnTo>
                    <a:pt x="4990311" y="2712866"/>
                  </a:lnTo>
                  <a:lnTo>
                    <a:pt x="4991592" y="2709861"/>
                  </a:lnTo>
                  <a:lnTo>
                    <a:pt x="4992540" y="2706714"/>
                  </a:lnTo>
                  <a:lnTo>
                    <a:pt x="4990867" y="2703238"/>
                  </a:lnTo>
                  <a:close/>
                </a:path>
                <a:path w="18559780" h="10876915">
                  <a:moveTo>
                    <a:pt x="11232948" y="5363537"/>
                  </a:moveTo>
                  <a:lnTo>
                    <a:pt x="11229282" y="5364734"/>
                  </a:lnTo>
                  <a:lnTo>
                    <a:pt x="11228205" y="5366643"/>
                  </a:lnTo>
                  <a:lnTo>
                    <a:pt x="11227666" y="5367597"/>
                  </a:lnTo>
                  <a:lnTo>
                    <a:pt x="11225717" y="5370316"/>
                  </a:lnTo>
                  <a:lnTo>
                    <a:pt x="11226773" y="5374318"/>
                  </a:lnTo>
                  <a:lnTo>
                    <a:pt x="11229492" y="5376267"/>
                  </a:lnTo>
                  <a:lnTo>
                    <a:pt x="11233832" y="5378119"/>
                  </a:lnTo>
                  <a:lnTo>
                    <a:pt x="11234022" y="5378595"/>
                  </a:lnTo>
                  <a:lnTo>
                    <a:pt x="11236694" y="5379734"/>
                  </a:lnTo>
                  <a:lnTo>
                    <a:pt x="11240027" y="5378393"/>
                  </a:lnTo>
                  <a:lnTo>
                    <a:pt x="11241500" y="5375865"/>
                  </a:lnTo>
                  <a:lnTo>
                    <a:pt x="11243449" y="5373146"/>
                  </a:lnTo>
                  <a:lnTo>
                    <a:pt x="11242394" y="5369145"/>
                  </a:lnTo>
                  <a:lnTo>
                    <a:pt x="11239674" y="5367196"/>
                  </a:lnTo>
                  <a:lnTo>
                    <a:pt x="11236003" y="5365629"/>
                  </a:lnTo>
                  <a:lnTo>
                    <a:pt x="11232948" y="5363537"/>
                  </a:lnTo>
                  <a:close/>
                </a:path>
                <a:path w="18559780" h="10876915">
                  <a:moveTo>
                    <a:pt x="5073357" y="2730929"/>
                  </a:moveTo>
                  <a:lnTo>
                    <a:pt x="5070068" y="2730315"/>
                  </a:lnTo>
                  <a:lnTo>
                    <a:pt x="5066395" y="2728748"/>
                  </a:lnTo>
                  <a:lnTo>
                    <a:pt x="5063249" y="2727801"/>
                  </a:lnTo>
                  <a:lnTo>
                    <a:pt x="5060106" y="2729617"/>
                  </a:lnTo>
                  <a:lnTo>
                    <a:pt x="5058825" y="2732621"/>
                  </a:lnTo>
                  <a:lnTo>
                    <a:pt x="5058020" y="2735434"/>
                  </a:lnTo>
                  <a:lnTo>
                    <a:pt x="5059360" y="2738768"/>
                  </a:lnTo>
                  <a:lnTo>
                    <a:pt x="5062364" y="2740049"/>
                  </a:lnTo>
                  <a:lnTo>
                    <a:pt x="5062507" y="2739715"/>
                  </a:lnTo>
                  <a:lnTo>
                    <a:pt x="5066513" y="2741424"/>
                  </a:lnTo>
                  <a:lnTo>
                    <a:pt x="5069660" y="2742372"/>
                  </a:lnTo>
                  <a:lnTo>
                    <a:pt x="5072801" y="2740556"/>
                  </a:lnTo>
                  <a:lnTo>
                    <a:pt x="5074083" y="2737551"/>
                  </a:lnTo>
                  <a:lnTo>
                    <a:pt x="5075031" y="2734405"/>
                  </a:lnTo>
                  <a:lnTo>
                    <a:pt x="5073357" y="2730929"/>
                  </a:lnTo>
                  <a:close/>
                </a:path>
                <a:path w="18559780" h="10876915">
                  <a:moveTo>
                    <a:pt x="11157151" y="5320156"/>
                  </a:moveTo>
                  <a:lnTo>
                    <a:pt x="11153484" y="5321354"/>
                  </a:lnTo>
                  <a:lnTo>
                    <a:pt x="11151869" y="5324216"/>
                  </a:lnTo>
                  <a:lnTo>
                    <a:pt x="11150111" y="5327412"/>
                  </a:lnTo>
                  <a:lnTo>
                    <a:pt x="11151309" y="5331079"/>
                  </a:lnTo>
                  <a:lnTo>
                    <a:pt x="11154028" y="5333028"/>
                  </a:lnTo>
                  <a:lnTo>
                    <a:pt x="11161039" y="5336019"/>
                  </a:lnTo>
                  <a:lnTo>
                    <a:pt x="11164707" y="5334822"/>
                  </a:lnTo>
                  <a:lnTo>
                    <a:pt x="11165846" y="5332151"/>
                  </a:lnTo>
                  <a:lnTo>
                    <a:pt x="11167603" y="5328954"/>
                  </a:lnTo>
                  <a:lnTo>
                    <a:pt x="11166405" y="5325287"/>
                  </a:lnTo>
                  <a:lnTo>
                    <a:pt x="11163686" y="5323338"/>
                  </a:lnTo>
                  <a:lnTo>
                    <a:pt x="11160014" y="5321772"/>
                  </a:lnTo>
                  <a:lnTo>
                    <a:pt x="11157151" y="5320156"/>
                  </a:lnTo>
                  <a:close/>
                </a:path>
                <a:path w="18559780" h="10876915">
                  <a:moveTo>
                    <a:pt x="987016" y="980335"/>
                  </a:moveTo>
                  <a:lnTo>
                    <a:pt x="983158" y="981056"/>
                  </a:lnTo>
                  <a:lnTo>
                    <a:pt x="979259" y="986495"/>
                  </a:lnTo>
                  <a:lnTo>
                    <a:pt x="979980" y="990354"/>
                  </a:lnTo>
                  <a:lnTo>
                    <a:pt x="982700" y="992303"/>
                  </a:lnTo>
                  <a:lnTo>
                    <a:pt x="986088" y="994537"/>
                  </a:lnTo>
                  <a:lnTo>
                    <a:pt x="989760" y="996103"/>
                  </a:lnTo>
                  <a:lnTo>
                    <a:pt x="992809" y="995432"/>
                  </a:lnTo>
                  <a:lnTo>
                    <a:pt x="994616" y="993045"/>
                  </a:lnTo>
                  <a:lnTo>
                    <a:pt x="996565" y="990325"/>
                  </a:lnTo>
                  <a:lnTo>
                    <a:pt x="995843" y="986467"/>
                  </a:lnTo>
                  <a:lnTo>
                    <a:pt x="993124" y="984517"/>
                  </a:lnTo>
                  <a:lnTo>
                    <a:pt x="989737" y="982283"/>
                  </a:lnTo>
                  <a:lnTo>
                    <a:pt x="987016" y="980335"/>
                  </a:lnTo>
                  <a:close/>
                </a:path>
                <a:path w="18559780" h="10876915">
                  <a:moveTo>
                    <a:pt x="5155705" y="2758953"/>
                  </a:moveTo>
                  <a:lnTo>
                    <a:pt x="5152416" y="2758339"/>
                  </a:lnTo>
                  <a:lnTo>
                    <a:pt x="5148743" y="2756773"/>
                  </a:lnTo>
                  <a:lnTo>
                    <a:pt x="5145596" y="2755825"/>
                  </a:lnTo>
                  <a:lnTo>
                    <a:pt x="5142454" y="2757642"/>
                  </a:lnTo>
                  <a:lnTo>
                    <a:pt x="5141173" y="2760646"/>
                  </a:lnTo>
                  <a:lnTo>
                    <a:pt x="5140367" y="2763459"/>
                  </a:lnTo>
                  <a:lnTo>
                    <a:pt x="5141707" y="2766792"/>
                  </a:lnTo>
                  <a:lnTo>
                    <a:pt x="5144712" y="2768074"/>
                  </a:lnTo>
                  <a:lnTo>
                    <a:pt x="5144854" y="2767740"/>
                  </a:lnTo>
                  <a:lnTo>
                    <a:pt x="5148860" y="2769449"/>
                  </a:lnTo>
                  <a:lnTo>
                    <a:pt x="5152007" y="2770397"/>
                  </a:lnTo>
                  <a:lnTo>
                    <a:pt x="5155149" y="2768581"/>
                  </a:lnTo>
                  <a:lnTo>
                    <a:pt x="5156431" y="2765576"/>
                  </a:lnTo>
                  <a:lnTo>
                    <a:pt x="5157378" y="2762430"/>
                  </a:lnTo>
                  <a:lnTo>
                    <a:pt x="5155705" y="2758953"/>
                  </a:lnTo>
                  <a:close/>
                </a:path>
                <a:path w="18559780" h="10876915">
                  <a:moveTo>
                    <a:pt x="5238195" y="2786644"/>
                  </a:moveTo>
                  <a:lnTo>
                    <a:pt x="5234906" y="2786030"/>
                  </a:lnTo>
                  <a:lnTo>
                    <a:pt x="5231234" y="2784464"/>
                  </a:lnTo>
                  <a:lnTo>
                    <a:pt x="5228087" y="2783516"/>
                  </a:lnTo>
                  <a:lnTo>
                    <a:pt x="5224945" y="2785333"/>
                  </a:lnTo>
                  <a:lnTo>
                    <a:pt x="5223664" y="2788337"/>
                  </a:lnTo>
                  <a:lnTo>
                    <a:pt x="5222858" y="2791150"/>
                  </a:lnTo>
                  <a:lnTo>
                    <a:pt x="5224198" y="2794483"/>
                  </a:lnTo>
                  <a:lnTo>
                    <a:pt x="5227203" y="2795765"/>
                  </a:lnTo>
                  <a:lnTo>
                    <a:pt x="5227345" y="2795431"/>
                  </a:lnTo>
                  <a:lnTo>
                    <a:pt x="5231351" y="2797139"/>
                  </a:lnTo>
                  <a:lnTo>
                    <a:pt x="5234498" y="2798087"/>
                  </a:lnTo>
                  <a:lnTo>
                    <a:pt x="5237639" y="2796272"/>
                  </a:lnTo>
                  <a:lnTo>
                    <a:pt x="5238921" y="2793268"/>
                  </a:lnTo>
                  <a:lnTo>
                    <a:pt x="5239869" y="2790120"/>
                  </a:lnTo>
                  <a:lnTo>
                    <a:pt x="5238195" y="2786644"/>
                  </a:lnTo>
                  <a:close/>
                </a:path>
                <a:path w="18559780" h="10876915">
                  <a:moveTo>
                    <a:pt x="11080927" y="5277777"/>
                  </a:moveTo>
                  <a:lnTo>
                    <a:pt x="11076926" y="5278832"/>
                  </a:lnTo>
                  <a:lnTo>
                    <a:pt x="11075644" y="5281837"/>
                  </a:lnTo>
                  <a:lnTo>
                    <a:pt x="11074029" y="5284699"/>
                  </a:lnTo>
                  <a:lnTo>
                    <a:pt x="11075226" y="5288366"/>
                  </a:lnTo>
                  <a:lnTo>
                    <a:pt x="11077945" y="5290314"/>
                  </a:lnTo>
                  <a:lnTo>
                    <a:pt x="11084957" y="5293305"/>
                  </a:lnTo>
                  <a:lnTo>
                    <a:pt x="11088481" y="5292442"/>
                  </a:lnTo>
                  <a:lnTo>
                    <a:pt x="11089763" y="5289437"/>
                  </a:lnTo>
                  <a:lnTo>
                    <a:pt x="11091378" y="5286576"/>
                  </a:lnTo>
                  <a:lnTo>
                    <a:pt x="11090182" y="5282908"/>
                  </a:lnTo>
                  <a:lnTo>
                    <a:pt x="11087461" y="5280958"/>
                  </a:lnTo>
                  <a:lnTo>
                    <a:pt x="11083789" y="5279392"/>
                  </a:lnTo>
                  <a:lnTo>
                    <a:pt x="11080927" y="5277777"/>
                  </a:lnTo>
                  <a:close/>
                </a:path>
                <a:path w="18559780" h="10876915">
                  <a:moveTo>
                    <a:pt x="5321019" y="2814478"/>
                  </a:moveTo>
                  <a:lnTo>
                    <a:pt x="5317730" y="2813864"/>
                  </a:lnTo>
                  <a:lnTo>
                    <a:pt x="5314057" y="2812298"/>
                  </a:lnTo>
                  <a:lnTo>
                    <a:pt x="5310910" y="2811350"/>
                  </a:lnTo>
                  <a:lnTo>
                    <a:pt x="5307768" y="2813166"/>
                  </a:lnTo>
                  <a:lnTo>
                    <a:pt x="5306487" y="2816169"/>
                  </a:lnTo>
                  <a:lnTo>
                    <a:pt x="5305681" y="2818983"/>
                  </a:lnTo>
                  <a:lnTo>
                    <a:pt x="5307022" y="2822317"/>
                  </a:lnTo>
                  <a:lnTo>
                    <a:pt x="5310026" y="2823599"/>
                  </a:lnTo>
                  <a:lnTo>
                    <a:pt x="5310169" y="2823265"/>
                  </a:lnTo>
                  <a:lnTo>
                    <a:pt x="5314174" y="2824974"/>
                  </a:lnTo>
                  <a:lnTo>
                    <a:pt x="5317321" y="2825921"/>
                  </a:lnTo>
                  <a:lnTo>
                    <a:pt x="5320463" y="2824105"/>
                  </a:lnTo>
                  <a:lnTo>
                    <a:pt x="5321745" y="2821100"/>
                  </a:lnTo>
                  <a:lnTo>
                    <a:pt x="5322693" y="2817953"/>
                  </a:lnTo>
                  <a:lnTo>
                    <a:pt x="5321019" y="2814478"/>
                  </a:lnTo>
                  <a:close/>
                </a:path>
                <a:path w="18559780" h="10876915">
                  <a:moveTo>
                    <a:pt x="11004560" y="5235732"/>
                  </a:moveTo>
                  <a:lnTo>
                    <a:pt x="11000559" y="5236788"/>
                  </a:lnTo>
                  <a:lnTo>
                    <a:pt x="10999278" y="5239792"/>
                  </a:lnTo>
                  <a:lnTo>
                    <a:pt x="10997662" y="5242653"/>
                  </a:lnTo>
                  <a:lnTo>
                    <a:pt x="10998859" y="5246321"/>
                  </a:lnTo>
                  <a:lnTo>
                    <a:pt x="11001579" y="5248270"/>
                  </a:lnTo>
                  <a:lnTo>
                    <a:pt x="11008589" y="5251260"/>
                  </a:lnTo>
                  <a:lnTo>
                    <a:pt x="11012114" y="5250396"/>
                  </a:lnTo>
                  <a:lnTo>
                    <a:pt x="11013396" y="5247392"/>
                  </a:lnTo>
                  <a:lnTo>
                    <a:pt x="11015012" y="5244530"/>
                  </a:lnTo>
                  <a:lnTo>
                    <a:pt x="11013813" y="5240863"/>
                  </a:lnTo>
                  <a:lnTo>
                    <a:pt x="11011094" y="5238914"/>
                  </a:lnTo>
                  <a:lnTo>
                    <a:pt x="11007423" y="5237347"/>
                  </a:lnTo>
                  <a:lnTo>
                    <a:pt x="11004560" y="5235732"/>
                  </a:lnTo>
                  <a:close/>
                </a:path>
                <a:path w="18559780" h="10876915">
                  <a:moveTo>
                    <a:pt x="915972" y="929511"/>
                  </a:moveTo>
                  <a:lnTo>
                    <a:pt x="912113" y="930233"/>
                  </a:lnTo>
                  <a:lnTo>
                    <a:pt x="910164" y="932953"/>
                  </a:lnTo>
                  <a:lnTo>
                    <a:pt x="907881" y="935530"/>
                  </a:lnTo>
                  <a:lnTo>
                    <a:pt x="908602" y="939388"/>
                  </a:lnTo>
                  <a:lnTo>
                    <a:pt x="911322" y="941337"/>
                  </a:lnTo>
                  <a:lnTo>
                    <a:pt x="914709" y="943571"/>
                  </a:lnTo>
                  <a:lnTo>
                    <a:pt x="916045" y="944141"/>
                  </a:lnTo>
                  <a:lnTo>
                    <a:pt x="915902" y="944475"/>
                  </a:lnTo>
                  <a:lnTo>
                    <a:pt x="918239" y="945472"/>
                  </a:lnTo>
                  <a:lnTo>
                    <a:pt x="921288" y="944799"/>
                  </a:lnTo>
                  <a:lnTo>
                    <a:pt x="923095" y="942414"/>
                  </a:lnTo>
                  <a:lnTo>
                    <a:pt x="925378" y="939837"/>
                  </a:lnTo>
                  <a:lnTo>
                    <a:pt x="924656" y="935978"/>
                  </a:lnTo>
                  <a:lnTo>
                    <a:pt x="921937" y="934028"/>
                  </a:lnTo>
                  <a:lnTo>
                    <a:pt x="918549" y="931794"/>
                  </a:lnTo>
                  <a:lnTo>
                    <a:pt x="915972" y="929511"/>
                  </a:lnTo>
                  <a:close/>
                </a:path>
                <a:path w="18559780" h="10876915">
                  <a:moveTo>
                    <a:pt x="5403367" y="2842501"/>
                  </a:moveTo>
                  <a:lnTo>
                    <a:pt x="5400078" y="2841887"/>
                  </a:lnTo>
                  <a:lnTo>
                    <a:pt x="5396406" y="2840321"/>
                  </a:lnTo>
                  <a:lnTo>
                    <a:pt x="5393259" y="2839374"/>
                  </a:lnTo>
                  <a:lnTo>
                    <a:pt x="5390117" y="2841190"/>
                  </a:lnTo>
                  <a:lnTo>
                    <a:pt x="5388835" y="2844195"/>
                  </a:lnTo>
                  <a:lnTo>
                    <a:pt x="5388030" y="2847008"/>
                  </a:lnTo>
                  <a:lnTo>
                    <a:pt x="5389369" y="2850340"/>
                  </a:lnTo>
                  <a:lnTo>
                    <a:pt x="5392374" y="2851622"/>
                  </a:lnTo>
                  <a:lnTo>
                    <a:pt x="5392516" y="2851288"/>
                  </a:lnTo>
                  <a:lnTo>
                    <a:pt x="5396522" y="2852997"/>
                  </a:lnTo>
                  <a:lnTo>
                    <a:pt x="5399669" y="2853946"/>
                  </a:lnTo>
                  <a:lnTo>
                    <a:pt x="5402811" y="2852129"/>
                  </a:lnTo>
                  <a:lnTo>
                    <a:pt x="5404092" y="2849125"/>
                  </a:lnTo>
                  <a:lnTo>
                    <a:pt x="5405040" y="2845978"/>
                  </a:lnTo>
                  <a:lnTo>
                    <a:pt x="5403367" y="2842501"/>
                  </a:lnTo>
                  <a:close/>
                </a:path>
                <a:path w="18559780" h="10876915">
                  <a:moveTo>
                    <a:pt x="10928242" y="5194497"/>
                  </a:moveTo>
                  <a:lnTo>
                    <a:pt x="10924241" y="5195552"/>
                  </a:lnTo>
                  <a:lnTo>
                    <a:pt x="10922960" y="5198556"/>
                  </a:lnTo>
                  <a:lnTo>
                    <a:pt x="10921344" y="5201419"/>
                  </a:lnTo>
                  <a:lnTo>
                    <a:pt x="10922541" y="5205085"/>
                  </a:lnTo>
                  <a:lnTo>
                    <a:pt x="10925262" y="5207035"/>
                  </a:lnTo>
                  <a:lnTo>
                    <a:pt x="10932271" y="5210025"/>
                  </a:lnTo>
                  <a:lnTo>
                    <a:pt x="10935796" y="5209162"/>
                  </a:lnTo>
                  <a:lnTo>
                    <a:pt x="10937078" y="5206157"/>
                  </a:lnTo>
                  <a:lnTo>
                    <a:pt x="10938694" y="5203294"/>
                  </a:lnTo>
                  <a:lnTo>
                    <a:pt x="10937497" y="5199628"/>
                  </a:lnTo>
                  <a:lnTo>
                    <a:pt x="10934776" y="5197678"/>
                  </a:lnTo>
                  <a:lnTo>
                    <a:pt x="10931104" y="5196111"/>
                  </a:lnTo>
                  <a:lnTo>
                    <a:pt x="10928242" y="5194497"/>
                  </a:lnTo>
                  <a:close/>
                </a:path>
                <a:path w="18559780" h="10876915">
                  <a:moveTo>
                    <a:pt x="5485857" y="2870193"/>
                  </a:moveTo>
                  <a:lnTo>
                    <a:pt x="5482568" y="2869579"/>
                  </a:lnTo>
                  <a:lnTo>
                    <a:pt x="5478896" y="2868013"/>
                  </a:lnTo>
                  <a:lnTo>
                    <a:pt x="5475749" y="2867065"/>
                  </a:lnTo>
                  <a:lnTo>
                    <a:pt x="5472607" y="2868881"/>
                  </a:lnTo>
                  <a:lnTo>
                    <a:pt x="5471326" y="2871885"/>
                  </a:lnTo>
                  <a:lnTo>
                    <a:pt x="5470519" y="2874698"/>
                  </a:lnTo>
                  <a:lnTo>
                    <a:pt x="5471860" y="2878032"/>
                  </a:lnTo>
                  <a:lnTo>
                    <a:pt x="5474864" y="2879314"/>
                  </a:lnTo>
                  <a:lnTo>
                    <a:pt x="5475007" y="2878980"/>
                  </a:lnTo>
                  <a:lnTo>
                    <a:pt x="5479013" y="2880689"/>
                  </a:lnTo>
                  <a:lnTo>
                    <a:pt x="5482160" y="2881637"/>
                  </a:lnTo>
                  <a:lnTo>
                    <a:pt x="5485302" y="2879820"/>
                  </a:lnTo>
                  <a:lnTo>
                    <a:pt x="5486583" y="2876816"/>
                  </a:lnTo>
                  <a:lnTo>
                    <a:pt x="5487531" y="2873669"/>
                  </a:lnTo>
                  <a:lnTo>
                    <a:pt x="5485857" y="2870193"/>
                  </a:lnTo>
                  <a:close/>
                </a:path>
                <a:path w="18559780" h="10876915">
                  <a:moveTo>
                    <a:pt x="10851114" y="5153310"/>
                  </a:moveTo>
                  <a:lnTo>
                    <a:pt x="10847113" y="5154366"/>
                  </a:lnTo>
                  <a:lnTo>
                    <a:pt x="10845832" y="5157371"/>
                  </a:lnTo>
                  <a:lnTo>
                    <a:pt x="10844216" y="5160232"/>
                  </a:lnTo>
                  <a:lnTo>
                    <a:pt x="10845413" y="5163899"/>
                  </a:lnTo>
                  <a:lnTo>
                    <a:pt x="10848134" y="5165848"/>
                  </a:lnTo>
                  <a:lnTo>
                    <a:pt x="10855143" y="5168838"/>
                  </a:lnTo>
                  <a:lnTo>
                    <a:pt x="10858668" y="5167975"/>
                  </a:lnTo>
                  <a:lnTo>
                    <a:pt x="10859950" y="5164970"/>
                  </a:lnTo>
                  <a:lnTo>
                    <a:pt x="10861565" y="5162109"/>
                  </a:lnTo>
                  <a:lnTo>
                    <a:pt x="10860368" y="5158441"/>
                  </a:lnTo>
                  <a:lnTo>
                    <a:pt x="10857647" y="5156491"/>
                  </a:lnTo>
                  <a:lnTo>
                    <a:pt x="10853977" y="5154925"/>
                  </a:lnTo>
                  <a:lnTo>
                    <a:pt x="10851114" y="5153310"/>
                  </a:lnTo>
                  <a:close/>
                </a:path>
                <a:path w="18559780" h="10876915">
                  <a:moveTo>
                    <a:pt x="5568204" y="2898218"/>
                  </a:moveTo>
                  <a:lnTo>
                    <a:pt x="5564915" y="2897603"/>
                  </a:lnTo>
                  <a:lnTo>
                    <a:pt x="5561244" y="2896037"/>
                  </a:lnTo>
                  <a:lnTo>
                    <a:pt x="5558097" y="2895089"/>
                  </a:lnTo>
                  <a:lnTo>
                    <a:pt x="5554955" y="2896906"/>
                  </a:lnTo>
                  <a:lnTo>
                    <a:pt x="5553673" y="2899911"/>
                  </a:lnTo>
                  <a:lnTo>
                    <a:pt x="5553069" y="2902020"/>
                  </a:lnTo>
                  <a:lnTo>
                    <a:pt x="5552868" y="2902723"/>
                  </a:lnTo>
                  <a:lnTo>
                    <a:pt x="5554207" y="2906057"/>
                  </a:lnTo>
                  <a:lnTo>
                    <a:pt x="5561217" y="2909047"/>
                  </a:lnTo>
                  <a:lnTo>
                    <a:pt x="5564364" y="2909995"/>
                  </a:lnTo>
                  <a:lnTo>
                    <a:pt x="5567507" y="2908178"/>
                  </a:lnTo>
                  <a:lnTo>
                    <a:pt x="5568788" y="2905174"/>
                  </a:lnTo>
                  <a:lnTo>
                    <a:pt x="5569878" y="2901693"/>
                  </a:lnTo>
                  <a:lnTo>
                    <a:pt x="5568204" y="2898218"/>
                  </a:lnTo>
                  <a:close/>
                </a:path>
                <a:path w="18559780" h="10876915">
                  <a:moveTo>
                    <a:pt x="845831" y="877496"/>
                  </a:moveTo>
                  <a:lnTo>
                    <a:pt x="842114" y="877884"/>
                  </a:lnTo>
                  <a:lnTo>
                    <a:pt x="838216" y="883322"/>
                  </a:lnTo>
                  <a:lnTo>
                    <a:pt x="838603" y="887039"/>
                  </a:lnTo>
                  <a:lnTo>
                    <a:pt x="841323" y="888988"/>
                  </a:lnTo>
                  <a:lnTo>
                    <a:pt x="844568" y="891557"/>
                  </a:lnTo>
                  <a:lnTo>
                    <a:pt x="845903" y="892126"/>
                  </a:lnTo>
                  <a:lnTo>
                    <a:pt x="845761" y="892460"/>
                  </a:lnTo>
                  <a:lnTo>
                    <a:pt x="848098" y="893457"/>
                  </a:lnTo>
                  <a:lnTo>
                    <a:pt x="851146" y="892784"/>
                  </a:lnTo>
                  <a:lnTo>
                    <a:pt x="852953" y="890398"/>
                  </a:lnTo>
                  <a:lnTo>
                    <a:pt x="854902" y="887679"/>
                  </a:lnTo>
                  <a:lnTo>
                    <a:pt x="854515" y="883962"/>
                  </a:lnTo>
                  <a:lnTo>
                    <a:pt x="851795" y="882013"/>
                  </a:lnTo>
                  <a:lnTo>
                    <a:pt x="848550" y="879445"/>
                  </a:lnTo>
                  <a:lnTo>
                    <a:pt x="845831" y="877496"/>
                  </a:lnTo>
                  <a:close/>
                </a:path>
                <a:path w="18559780" h="10876915">
                  <a:moveTo>
                    <a:pt x="10774035" y="5112935"/>
                  </a:moveTo>
                  <a:lnTo>
                    <a:pt x="10770033" y="5113989"/>
                  </a:lnTo>
                  <a:lnTo>
                    <a:pt x="10768751" y="5116994"/>
                  </a:lnTo>
                  <a:lnTo>
                    <a:pt x="10767136" y="5119855"/>
                  </a:lnTo>
                  <a:lnTo>
                    <a:pt x="10768334" y="5123523"/>
                  </a:lnTo>
                  <a:lnTo>
                    <a:pt x="10771053" y="5125473"/>
                  </a:lnTo>
                  <a:lnTo>
                    <a:pt x="10778064" y="5128463"/>
                  </a:lnTo>
                  <a:lnTo>
                    <a:pt x="10781589" y="5127599"/>
                  </a:lnTo>
                  <a:lnTo>
                    <a:pt x="10782871" y="5124594"/>
                  </a:lnTo>
                  <a:lnTo>
                    <a:pt x="10784487" y="5121733"/>
                  </a:lnTo>
                  <a:lnTo>
                    <a:pt x="10783288" y="5118066"/>
                  </a:lnTo>
                  <a:lnTo>
                    <a:pt x="10780569" y="5116117"/>
                  </a:lnTo>
                  <a:lnTo>
                    <a:pt x="10776896" y="5114550"/>
                  </a:lnTo>
                  <a:lnTo>
                    <a:pt x="10774035" y="5112935"/>
                  </a:lnTo>
                  <a:close/>
                </a:path>
                <a:path w="18559780" h="10876915">
                  <a:moveTo>
                    <a:pt x="5650743" y="2926718"/>
                  </a:moveTo>
                  <a:lnTo>
                    <a:pt x="5647597" y="2925771"/>
                  </a:lnTo>
                  <a:lnTo>
                    <a:pt x="5643925" y="2924204"/>
                  </a:lnTo>
                  <a:lnTo>
                    <a:pt x="5640778" y="2923257"/>
                  </a:lnTo>
                  <a:lnTo>
                    <a:pt x="5637636" y="2925072"/>
                  </a:lnTo>
                  <a:lnTo>
                    <a:pt x="5636355" y="2928076"/>
                  </a:lnTo>
                  <a:lnTo>
                    <a:pt x="5635650" y="2930538"/>
                  </a:lnTo>
                  <a:lnTo>
                    <a:pt x="5635549" y="2930890"/>
                  </a:lnTo>
                  <a:lnTo>
                    <a:pt x="5636888" y="2934224"/>
                  </a:lnTo>
                  <a:lnTo>
                    <a:pt x="5643899" y="2937214"/>
                  </a:lnTo>
                  <a:lnTo>
                    <a:pt x="5647046" y="2938162"/>
                  </a:lnTo>
                  <a:lnTo>
                    <a:pt x="5650380" y="2936822"/>
                  </a:lnTo>
                  <a:lnTo>
                    <a:pt x="5652561" y="2929860"/>
                  </a:lnTo>
                  <a:lnTo>
                    <a:pt x="5650743" y="2926718"/>
                  </a:lnTo>
                  <a:close/>
                </a:path>
                <a:path w="18559780" h="10876915">
                  <a:moveTo>
                    <a:pt x="10696337" y="5073084"/>
                  </a:moveTo>
                  <a:lnTo>
                    <a:pt x="10692336" y="5074138"/>
                  </a:lnTo>
                  <a:lnTo>
                    <a:pt x="10691054" y="5077143"/>
                  </a:lnTo>
                  <a:lnTo>
                    <a:pt x="10689296" y="5080338"/>
                  </a:lnTo>
                  <a:lnTo>
                    <a:pt x="10690494" y="5084005"/>
                  </a:lnTo>
                  <a:lnTo>
                    <a:pt x="10693356" y="5085621"/>
                  </a:lnTo>
                  <a:lnTo>
                    <a:pt x="10700367" y="5088611"/>
                  </a:lnTo>
                  <a:lnTo>
                    <a:pt x="10703892" y="5087748"/>
                  </a:lnTo>
                  <a:lnTo>
                    <a:pt x="10705173" y="5084744"/>
                  </a:lnTo>
                  <a:lnTo>
                    <a:pt x="10706931" y="5081548"/>
                  </a:lnTo>
                  <a:lnTo>
                    <a:pt x="10705733" y="5077880"/>
                  </a:lnTo>
                  <a:lnTo>
                    <a:pt x="10702872" y="5076266"/>
                  </a:lnTo>
                  <a:lnTo>
                    <a:pt x="10699199" y="5074699"/>
                  </a:lnTo>
                  <a:lnTo>
                    <a:pt x="10696337" y="5073084"/>
                  </a:lnTo>
                  <a:close/>
                </a:path>
                <a:path w="18559780" h="10876915">
                  <a:moveTo>
                    <a:pt x="5733234" y="2954409"/>
                  </a:moveTo>
                  <a:lnTo>
                    <a:pt x="5729945" y="2953795"/>
                  </a:lnTo>
                  <a:lnTo>
                    <a:pt x="5726272" y="2952229"/>
                  </a:lnTo>
                  <a:lnTo>
                    <a:pt x="5723126" y="2951280"/>
                  </a:lnTo>
                  <a:lnTo>
                    <a:pt x="5719984" y="2953097"/>
                  </a:lnTo>
                  <a:lnTo>
                    <a:pt x="5718702" y="2956102"/>
                  </a:lnTo>
                  <a:lnTo>
                    <a:pt x="5718098" y="2958211"/>
                  </a:lnTo>
                  <a:lnTo>
                    <a:pt x="5717897" y="2958914"/>
                  </a:lnTo>
                  <a:lnTo>
                    <a:pt x="5719237" y="2962248"/>
                  </a:lnTo>
                  <a:lnTo>
                    <a:pt x="5726247" y="2965239"/>
                  </a:lnTo>
                  <a:lnTo>
                    <a:pt x="5729394" y="2966187"/>
                  </a:lnTo>
                  <a:lnTo>
                    <a:pt x="5732537" y="2964370"/>
                  </a:lnTo>
                  <a:lnTo>
                    <a:pt x="5733818" y="2961366"/>
                  </a:lnTo>
                  <a:lnTo>
                    <a:pt x="5734908" y="2957885"/>
                  </a:lnTo>
                  <a:lnTo>
                    <a:pt x="5733234" y="2954409"/>
                  </a:lnTo>
                  <a:close/>
                </a:path>
                <a:path w="18559780" h="10876915">
                  <a:moveTo>
                    <a:pt x="10618497" y="5033567"/>
                  </a:moveTo>
                  <a:lnTo>
                    <a:pt x="10614497" y="5034621"/>
                  </a:lnTo>
                  <a:lnTo>
                    <a:pt x="10613215" y="5037626"/>
                  </a:lnTo>
                  <a:lnTo>
                    <a:pt x="10611600" y="5040488"/>
                  </a:lnTo>
                  <a:lnTo>
                    <a:pt x="10612796" y="5044156"/>
                  </a:lnTo>
                  <a:lnTo>
                    <a:pt x="10615659" y="5045771"/>
                  </a:lnTo>
                  <a:lnTo>
                    <a:pt x="10619665" y="5047480"/>
                  </a:lnTo>
                  <a:lnTo>
                    <a:pt x="10619856" y="5047956"/>
                  </a:lnTo>
                  <a:lnTo>
                    <a:pt x="10622860" y="5049238"/>
                  </a:lnTo>
                  <a:lnTo>
                    <a:pt x="10626527" y="5048039"/>
                  </a:lnTo>
                  <a:lnTo>
                    <a:pt x="10629090" y="5042030"/>
                  </a:lnTo>
                  <a:lnTo>
                    <a:pt x="10627893" y="5038364"/>
                  </a:lnTo>
                  <a:lnTo>
                    <a:pt x="10625030" y="5036748"/>
                  </a:lnTo>
                  <a:lnTo>
                    <a:pt x="10621359" y="5035182"/>
                  </a:lnTo>
                  <a:lnTo>
                    <a:pt x="10618497" y="5033567"/>
                  </a:lnTo>
                  <a:close/>
                </a:path>
                <a:path w="18559780" h="10876915">
                  <a:moveTo>
                    <a:pt x="5815631" y="2983244"/>
                  </a:moveTo>
                  <a:lnTo>
                    <a:pt x="5812484" y="2982296"/>
                  </a:lnTo>
                  <a:lnTo>
                    <a:pt x="5808812" y="2980730"/>
                  </a:lnTo>
                  <a:lnTo>
                    <a:pt x="5805666" y="2979782"/>
                  </a:lnTo>
                  <a:lnTo>
                    <a:pt x="5802523" y="2981598"/>
                  </a:lnTo>
                  <a:lnTo>
                    <a:pt x="5801241" y="2984603"/>
                  </a:lnTo>
                  <a:lnTo>
                    <a:pt x="5800637" y="2986712"/>
                  </a:lnTo>
                  <a:lnTo>
                    <a:pt x="5800436" y="2987415"/>
                  </a:lnTo>
                  <a:lnTo>
                    <a:pt x="5801776" y="2990749"/>
                  </a:lnTo>
                  <a:lnTo>
                    <a:pt x="5808786" y="2993739"/>
                  </a:lnTo>
                  <a:lnTo>
                    <a:pt x="5811933" y="2994687"/>
                  </a:lnTo>
                  <a:lnTo>
                    <a:pt x="5815075" y="2992870"/>
                  </a:lnTo>
                  <a:lnTo>
                    <a:pt x="5816357" y="2989866"/>
                  </a:lnTo>
                  <a:lnTo>
                    <a:pt x="5817446" y="2986386"/>
                  </a:lnTo>
                  <a:lnTo>
                    <a:pt x="5815631" y="2983244"/>
                  </a:lnTo>
                  <a:close/>
                </a:path>
                <a:path w="18559780" h="10876915">
                  <a:moveTo>
                    <a:pt x="10547191" y="4997230"/>
                  </a:moveTo>
                  <a:lnTo>
                    <a:pt x="10540181" y="4994240"/>
                  </a:lnTo>
                  <a:lnTo>
                    <a:pt x="10536513" y="4995438"/>
                  </a:lnTo>
                  <a:lnTo>
                    <a:pt x="10533950" y="5001447"/>
                  </a:lnTo>
                  <a:lnTo>
                    <a:pt x="10535148" y="5005114"/>
                  </a:lnTo>
                  <a:lnTo>
                    <a:pt x="10538010" y="5006729"/>
                  </a:lnTo>
                  <a:lnTo>
                    <a:pt x="10545021" y="5009720"/>
                  </a:lnTo>
                  <a:lnTo>
                    <a:pt x="10548688" y="5008523"/>
                  </a:lnTo>
                  <a:lnTo>
                    <a:pt x="10551251" y="5002514"/>
                  </a:lnTo>
                  <a:lnTo>
                    <a:pt x="10550053" y="4998846"/>
                  </a:lnTo>
                  <a:lnTo>
                    <a:pt x="10547191" y="4997230"/>
                  </a:lnTo>
                  <a:close/>
                </a:path>
                <a:path w="18559780" h="10876915">
                  <a:moveTo>
                    <a:pt x="5897979" y="3011269"/>
                  </a:moveTo>
                  <a:lnTo>
                    <a:pt x="5894832" y="3010321"/>
                  </a:lnTo>
                  <a:lnTo>
                    <a:pt x="5891160" y="3008754"/>
                  </a:lnTo>
                  <a:lnTo>
                    <a:pt x="5888013" y="3007807"/>
                  </a:lnTo>
                  <a:lnTo>
                    <a:pt x="5884871" y="3009622"/>
                  </a:lnTo>
                  <a:lnTo>
                    <a:pt x="5883589" y="3012627"/>
                  </a:lnTo>
                  <a:lnTo>
                    <a:pt x="5882985" y="3014736"/>
                  </a:lnTo>
                  <a:lnTo>
                    <a:pt x="5882784" y="3015440"/>
                  </a:lnTo>
                  <a:lnTo>
                    <a:pt x="5884124" y="3018774"/>
                  </a:lnTo>
                  <a:lnTo>
                    <a:pt x="5891134" y="3021764"/>
                  </a:lnTo>
                  <a:lnTo>
                    <a:pt x="5894281" y="3022712"/>
                  </a:lnTo>
                  <a:lnTo>
                    <a:pt x="5897424" y="3020895"/>
                  </a:lnTo>
                  <a:lnTo>
                    <a:pt x="5898705" y="3017891"/>
                  </a:lnTo>
                  <a:lnTo>
                    <a:pt x="5899795" y="3014410"/>
                  </a:lnTo>
                  <a:lnTo>
                    <a:pt x="5897979" y="3011269"/>
                  </a:lnTo>
                  <a:close/>
                </a:path>
                <a:path w="18559780" h="10876915">
                  <a:moveTo>
                    <a:pt x="776927" y="824429"/>
                  </a:moveTo>
                  <a:lnTo>
                    <a:pt x="772877" y="824675"/>
                  </a:lnTo>
                  <a:lnTo>
                    <a:pt x="770928" y="827394"/>
                  </a:lnTo>
                  <a:lnTo>
                    <a:pt x="769121" y="829780"/>
                  </a:lnTo>
                  <a:lnTo>
                    <a:pt x="769365" y="833831"/>
                  </a:lnTo>
                  <a:lnTo>
                    <a:pt x="772086" y="835779"/>
                  </a:lnTo>
                  <a:lnTo>
                    <a:pt x="775330" y="838347"/>
                  </a:lnTo>
                  <a:lnTo>
                    <a:pt x="779003" y="839914"/>
                  </a:lnTo>
                  <a:lnTo>
                    <a:pt x="782049" y="839242"/>
                  </a:lnTo>
                  <a:lnTo>
                    <a:pt x="783716" y="837190"/>
                  </a:lnTo>
                  <a:lnTo>
                    <a:pt x="785523" y="834803"/>
                  </a:lnTo>
                  <a:lnTo>
                    <a:pt x="785277" y="830754"/>
                  </a:lnTo>
                  <a:lnTo>
                    <a:pt x="782558" y="828804"/>
                  </a:lnTo>
                  <a:lnTo>
                    <a:pt x="779313" y="826236"/>
                  </a:lnTo>
                  <a:lnTo>
                    <a:pt x="776927" y="824429"/>
                  </a:lnTo>
                  <a:close/>
                </a:path>
                <a:path w="18559780" h="10876915">
                  <a:moveTo>
                    <a:pt x="10469401" y="4958524"/>
                  </a:moveTo>
                  <a:lnTo>
                    <a:pt x="10462723" y="4955675"/>
                  </a:lnTo>
                  <a:lnTo>
                    <a:pt x="10458722" y="4956731"/>
                  </a:lnTo>
                  <a:lnTo>
                    <a:pt x="10456159" y="4962740"/>
                  </a:lnTo>
                  <a:lnTo>
                    <a:pt x="10457357" y="4966407"/>
                  </a:lnTo>
                  <a:lnTo>
                    <a:pt x="10460219" y="4968022"/>
                  </a:lnTo>
                  <a:lnTo>
                    <a:pt x="10467229" y="4971013"/>
                  </a:lnTo>
                  <a:lnTo>
                    <a:pt x="10470897" y="4969816"/>
                  </a:lnTo>
                  <a:lnTo>
                    <a:pt x="10473461" y="4963806"/>
                  </a:lnTo>
                  <a:lnTo>
                    <a:pt x="10472262" y="4960139"/>
                  </a:lnTo>
                  <a:lnTo>
                    <a:pt x="10469401" y="4958524"/>
                  </a:lnTo>
                  <a:close/>
                </a:path>
                <a:path w="18559780" h="10876915">
                  <a:moveTo>
                    <a:pt x="5980518" y="3039769"/>
                  </a:moveTo>
                  <a:lnTo>
                    <a:pt x="5977372" y="3038822"/>
                  </a:lnTo>
                  <a:lnTo>
                    <a:pt x="5973699" y="3037255"/>
                  </a:lnTo>
                  <a:lnTo>
                    <a:pt x="5970552" y="3036307"/>
                  </a:lnTo>
                  <a:lnTo>
                    <a:pt x="5967410" y="3038123"/>
                  </a:lnTo>
                  <a:lnTo>
                    <a:pt x="5966128" y="3041128"/>
                  </a:lnTo>
                  <a:lnTo>
                    <a:pt x="5965525" y="3043237"/>
                  </a:lnTo>
                  <a:lnTo>
                    <a:pt x="5965323" y="3043941"/>
                  </a:lnTo>
                  <a:lnTo>
                    <a:pt x="5966664" y="3047275"/>
                  </a:lnTo>
                  <a:lnTo>
                    <a:pt x="5973674" y="3050265"/>
                  </a:lnTo>
                  <a:lnTo>
                    <a:pt x="5976821" y="3051213"/>
                  </a:lnTo>
                  <a:lnTo>
                    <a:pt x="5979963" y="3049396"/>
                  </a:lnTo>
                  <a:lnTo>
                    <a:pt x="5981244" y="3046392"/>
                  </a:lnTo>
                  <a:lnTo>
                    <a:pt x="5982334" y="3042912"/>
                  </a:lnTo>
                  <a:lnTo>
                    <a:pt x="5980518" y="3039769"/>
                  </a:lnTo>
                  <a:close/>
                </a:path>
                <a:path w="18559780" h="10876915">
                  <a:moveTo>
                    <a:pt x="10391275" y="4919674"/>
                  </a:moveTo>
                  <a:lnTo>
                    <a:pt x="10384265" y="4916684"/>
                  </a:lnTo>
                  <a:lnTo>
                    <a:pt x="10380597" y="4917882"/>
                  </a:lnTo>
                  <a:lnTo>
                    <a:pt x="10378034" y="4923889"/>
                  </a:lnTo>
                  <a:lnTo>
                    <a:pt x="10379232" y="4927558"/>
                  </a:lnTo>
                  <a:lnTo>
                    <a:pt x="10382095" y="4929173"/>
                  </a:lnTo>
                  <a:lnTo>
                    <a:pt x="10389104" y="4932163"/>
                  </a:lnTo>
                  <a:lnTo>
                    <a:pt x="10392771" y="4930965"/>
                  </a:lnTo>
                  <a:lnTo>
                    <a:pt x="10395334" y="4924957"/>
                  </a:lnTo>
                  <a:lnTo>
                    <a:pt x="10394137" y="4921290"/>
                  </a:lnTo>
                  <a:lnTo>
                    <a:pt x="10391275" y="4919674"/>
                  </a:lnTo>
                  <a:close/>
                </a:path>
                <a:path w="18559780" h="10876915">
                  <a:moveTo>
                    <a:pt x="6062723" y="3068128"/>
                  </a:moveTo>
                  <a:lnTo>
                    <a:pt x="6059576" y="3067180"/>
                  </a:lnTo>
                  <a:lnTo>
                    <a:pt x="6055905" y="3065614"/>
                  </a:lnTo>
                  <a:lnTo>
                    <a:pt x="6052758" y="3064666"/>
                  </a:lnTo>
                  <a:lnTo>
                    <a:pt x="6049616" y="3066482"/>
                  </a:lnTo>
                  <a:lnTo>
                    <a:pt x="6048334" y="3069487"/>
                  </a:lnTo>
                  <a:lnTo>
                    <a:pt x="6047702" y="3071585"/>
                  </a:lnTo>
                  <a:lnTo>
                    <a:pt x="6047387" y="3072633"/>
                  </a:lnTo>
                  <a:lnTo>
                    <a:pt x="6048726" y="3075967"/>
                  </a:lnTo>
                  <a:lnTo>
                    <a:pt x="6051730" y="3077248"/>
                  </a:lnTo>
                  <a:lnTo>
                    <a:pt x="6051873" y="3076915"/>
                  </a:lnTo>
                  <a:lnTo>
                    <a:pt x="6055878" y="3078623"/>
                  </a:lnTo>
                  <a:lnTo>
                    <a:pt x="6064398" y="3071603"/>
                  </a:lnTo>
                  <a:lnTo>
                    <a:pt x="6062723" y="3068128"/>
                  </a:lnTo>
                  <a:close/>
                </a:path>
                <a:path w="18559780" h="10876915">
                  <a:moveTo>
                    <a:pt x="10312675" y="4881017"/>
                  </a:moveTo>
                  <a:lnTo>
                    <a:pt x="10305998" y="4878169"/>
                  </a:lnTo>
                  <a:lnTo>
                    <a:pt x="10302330" y="4879365"/>
                  </a:lnTo>
                  <a:lnTo>
                    <a:pt x="10299767" y="4885375"/>
                  </a:lnTo>
                  <a:lnTo>
                    <a:pt x="10300964" y="4889042"/>
                  </a:lnTo>
                  <a:lnTo>
                    <a:pt x="10303826" y="4890658"/>
                  </a:lnTo>
                  <a:lnTo>
                    <a:pt x="10310503" y="4893506"/>
                  </a:lnTo>
                  <a:lnTo>
                    <a:pt x="10314170" y="4892307"/>
                  </a:lnTo>
                  <a:lnTo>
                    <a:pt x="10316733" y="4886298"/>
                  </a:lnTo>
                  <a:lnTo>
                    <a:pt x="10315536" y="4882632"/>
                  </a:lnTo>
                  <a:lnTo>
                    <a:pt x="10312675" y="4881017"/>
                  </a:lnTo>
                  <a:close/>
                </a:path>
                <a:path w="18559780" h="10876915">
                  <a:moveTo>
                    <a:pt x="10237269" y="4844116"/>
                  </a:moveTo>
                  <a:lnTo>
                    <a:pt x="10227588" y="4839987"/>
                  </a:lnTo>
                  <a:lnTo>
                    <a:pt x="10223921" y="4841184"/>
                  </a:lnTo>
                  <a:lnTo>
                    <a:pt x="10221357" y="4847193"/>
                  </a:lnTo>
                  <a:lnTo>
                    <a:pt x="10222412" y="4851194"/>
                  </a:lnTo>
                  <a:lnTo>
                    <a:pt x="10232093" y="4855324"/>
                  </a:lnTo>
                  <a:lnTo>
                    <a:pt x="10235760" y="4854126"/>
                  </a:lnTo>
                  <a:lnTo>
                    <a:pt x="10238324" y="4848117"/>
                  </a:lnTo>
                  <a:lnTo>
                    <a:pt x="10237269" y="4844116"/>
                  </a:lnTo>
                  <a:close/>
                </a:path>
                <a:path w="18559780" h="10876915">
                  <a:moveTo>
                    <a:pt x="6145263" y="3096629"/>
                  </a:moveTo>
                  <a:lnTo>
                    <a:pt x="6142116" y="3095681"/>
                  </a:lnTo>
                  <a:lnTo>
                    <a:pt x="6138444" y="3094115"/>
                  </a:lnTo>
                  <a:lnTo>
                    <a:pt x="6135297" y="3093167"/>
                  </a:lnTo>
                  <a:lnTo>
                    <a:pt x="6132155" y="3094983"/>
                  </a:lnTo>
                  <a:lnTo>
                    <a:pt x="6130874" y="3097986"/>
                  </a:lnTo>
                  <a:lnTo>
                    <a:pt x="6130242" y="3100085"/>
                  </a:lnTo>
                  <a:lnTo>
                    <a:pt x="6129926" y="3101134"/>
                  </a:lnTo>
                  <a:lnTo>
                    <a:pt x="6131265" y="3104468"/>
                  </a:lnTo>
                  <a:lnTo>
                    <a:pt x="6134270" y="3105749"/>
                  </a:lnTo>
                  <a:lnTo>
                    <a:pt x="6134412" y="3105415"/>
                  </a:lnTo>
                  <a:lnTo>
                    <a:pt x="6138419" y="3107125"/>
                  </a:lnTo>
                  <a:lnTo>
                    <a:pt x="6141566" y="3108072"/>
                  </a:lnTo>
                  <a:lnTo>
                    <a:pt x="6144708" y="3106255"/>
                  </a:lnTo>
                  <a:lnTo>
                    <a:pt x="6145989" y="3103252"/>
                  </a:lnTo>
                  <a:lnTo>
                    <a:pt x="6146621" y="3101153"/>
                  </a:lnTo>
                  <a:lnTo>
                    <a:pt x="6146937" y="3100104"/>
                  </a:lnTo>
                  <a:lnTo>
                    <a:pt x="6145263" y="3096629"/>
                  </a:lnTo>
                  <a:close/>
                </a:path>
                <a:path w="18559780" h="10876915">
                  <a:moveTo>
                    <a:pt x="10158717" y="4806268"/>
                  </a:moveTo>
                  <a:lnTo>
                    <a:pt x="10149036" y="4802138"/>
                  </a:lnTo>
                  <a:lnTo>
                    <a:pt x="10145368" y="4803336"/>
                  </a:lnTo>
                  <a:lnTo>
                    <a:pt x="10142805" y="4809345"/>
                  </a:lnTo>
                  <a:lnTo>
                    <a:pt x="10143861" y="4813346"/>
                  </a:lnTo>
                  <a:lnTo>
                    <a:pt x="10153542" y="4817475"/>
                  </a:lnTo>
                  <a:lnTo>
                    <a:pt x="10157209" y="4816277"/>
                  </a:lnTo>
                  <a:lnTo>
                    <a:pt x="10159771" y="4810269"/>
                  </a:lnTo>
                  <a:lnTo>
                    <a:pt x="10158717" y="4806268"/>
                  </a:lnTo>
                  <a:close/>
                </a:path>
                <a:path w="18559780" h="10876915">
                  <a:moveTo>
                    <a:pt x="6227993" y="3125606"/>
                  </a:moveTo>
                  <a:lnTo>
                    <a:pt x="6224846" y="3124658"/>
                  </a:lnTo>
                  <a:lnTo>
                    <a:pt x="6221175" y="3123092"/>
                  </a:lnTo>
                  <a:lnTo>
                    <a:pt x="6217694" y="3122000"/>
                  </a:lnTo>
                  <a:lnTo>
                    <a:pt x="6214552" y="3123817"/>
                  </a:lnTo>
                  <a:lnTo>
                    <a:pt x="6213270" y="3126822"/>
                  </a:lnTo>
                  <a:lnTo>
                    <a:pt x="6212638" y="3128919"/>
                  </a:lnTo>
                  <a:lnTo>
                    <a:pt x="6212322" y="3129968"/>
                  </a:lnTo>
                  <a:lnTo>
                    <a:pt x="6213663" y="3133302"/>
                  </a:lnTo>
                  <a:lnTo>
                    <a:pt x="6216667" y="3134583"/>
                  </a:lnTo>
                  <a:lnTo>
                    <a:pt x="6217143" y="3134393"/>
                  </a:lnTo>
                  <a:lnTo>
                    <a:pt x="6221149" y="3136102"/>
                  </a:lnTo>
                  <a:lnTo>
                    <a:pt x="6224296" y="3137049"/>
                  </a:lnTo>
                  <a:lnTo>
                    <a:pt x="6227439" y="3135233"/>
                  </a:lnTo>
                  <a:lnTo>
                    <a:pt x="6228720" y="3132229"/>
                  </a:lnTo>
                  <a:lnTo>
                    <a:pt x="6229352" y="3130130"/>
                  </a:lnTo>
                  <a:lnTo>
                    <a:pt x="6229668" y="3129081"/>
                  </a:lnTo>
                  <a:lnTo>
                    <a:pt x="6227993" y="3125606"/>
                  </a:lnTo>
                  <a:close/>
                </a:path>
                <a:path w="18559780" h="10876915">
                  <a:moveTo>
                    <a:pt x="709545" y="769645"/>
                  </a:moveTo>
                  <a:lnTo>
                    <a:pt x="705829" y="770033"/>
                  </a:lnTo>
                  <a:lnTo>
                    <a:pt x="701262" y="775187"/>
                  </a:lnTo>
                  <a:lnTo>
                    <a:pt x="701650" y="778903"/>
                  </a:lnTo>
                  <a:lnTo>
                    <a:pt x="704227" y="781186"/>
                  </a:lnTo>
                  <a:lnTo>
                    <a:pt x="707138" y="783612"/>
                  </a:lnTo>
                  <a:lnTo>
                    <a:pt x="708808" y="784324"/>
                  </a:lnTo>
                  <a:lnTo>
                    <a:pt x="708665" y="784658"/>
                  </a:lnTo>
                  <a:lnTo>
                    <a:pt x="711002" y="785655"/>
                  </a:lnTo>
                  <a:lnTo>
                    <a:pt x="714051" y="784982"/>
                  </a:lnTo>
                  <a:lnTo>
                    <a:pt x="715715" y="782931"/>
                  </a:lnTo>
                  <a:lnTo>
                    <a:pt x="717998" y="780353"/>
                  </a:lnTo>
                  <a:lnTo>
                    <a:pt x="717611" y="776636"/>
                  </a:lnTo>
                  <a:lnTo>
                    <a:pt x="715033" y="774354"/>
                  </a:lnTo>
                  <a:lnTo>
                    <a:pt x="712122" y="771928"/>
                  </a:lnTo>
                  <a:lnTo>
                    <a:pt x="709545" y="769645"/>
                  </a:lnTo>
                  <a:close/>
                </a:path>
                <a:path w="18559780" h="10876915">
                  <a:moveTo>
                    <a:pt x="10080165" y="4768420"/>
                  </a:moveTo>
                  <a:lnTo>
                    <a:pt x="10070484" y="4764291"/>
                  </a:lnTo>
                  <a:lnTo>
                    <a:pt x="10066817" y="4765487"/>
                  </a:lnTo>
                  <a:lnTo>
                    <a:pt x="10065535" y="4768492"/>
                  </a:lnTo>
                  <a:lnTo>
                    <a:pt x="10063919" y="4771354"/>
                  </a:lnTo>
                  <a:lnTo>
                    <a:pt x="10065309" y="4775498"/>
                  </a:lnTo>
                  <a:lnTo>
                    <a:pt x="10074989" y="4779628"/>
                  </a:lnTo>
                  <a:lnTo>
                    <a:pt x="10078658" y="4778430"/>
                  </a:lnTo>
                  <a:lnTo>
                    <a:pt x="10081221" y="4772421"/>
                  </a:lnTo>
                  <a:lnTo>
                    <a:pt x="10080165" y="4768420"/>
                  </a:lnTo>
                  <a:close/>
                </a:path>
                <a:path w="18559780" h="10876915">
                  <a:moveTo>
                    <a:pt x="10001613" y="4730573"/>
                  </a:moveTo>
                  <a:lnTo>
                    <a:pt x="9991931" y="4726443"/>
                  </a:lnTo>
                  <a:lnTo>
                    <a:pt x="9988598" y="4727782"/>
                  </a:lnTo>
                  <a:lnTo>
                    <a:pt x="9985367" y="4733506"/>
                  </a:lnTo>
                  <a:lnTo>
                    <a:pt x="9986757" y="4737651"/>
                  </a:lnTo>
                  <a:lnTo>
                    <a:pt x="9996437" y="4741780"/>
                  </a:lnTo>
                  <a:lnTo>
                    <a:pt x="10000105" y="4740582"/>
                  </a:lnTo>
                  <a:lnTo>
                    <a:pt x="10002669" y="4734574"/>
                  </a:lnTo>
                  <a:lnTo>
                    <a:pt x="10001613" y="4730573"/>
                  </a:lnTo>
                  <a:close/>
                </a:path>
                <a:path w="18559780" h="10876915">
                  <a:moveTo>
                    <a:pt x="6309914" y="3154632"/>
                  </a:moveTo>
                  <a:lnTo>
                    <a:pt x="6306767" y="3153684"/>
                  </a:lnTo>
                  <a:lnTo>
                    <a:pt x="6303096" y="3152118"/>
                  </a:lnTo>
                  <a:lnTo>
                    <a:pt x="6299615" y="3151028"/>
                  </a:lnTo>
                  <a:lnTo>
                    <a:pt x="6296473" y="3152843"/>
                  </a:lnTo>
                  <a:lnTo>
                    <a:pt x="6295191" y="3155847"/>
                  </a:lnTo>
                  <a:lnTo>
                    <a:pt x="6294559" y="3157946"/>
                  </a:lnTo>
                  <a:lnTo>
                    <a:pt x="6294243" y="3158995"/>
                  </a:lnTo>
                  <a:lnTo>
                    <a:pt x="6295583" y="3162329"/>
                  </a:lnTo>
                  <a:lnTo>
                    <a:pt x="6298587" y="3163610"/>
                  </a:lnTo>
                  <a:lnTo>
                    <a:pt x="6298729" y="3163276"/>
                  </a:lnTo>
                  <a:lnTo>
                    <a:pt x="6302735" y="3164985"/>
                  </a:lnTo>
                  <a:lnTo>
                    <a:pt x="6311588" y="3158107"/>
                  </a:lnTo>
                  <a:lnTo>
                    <a:pt x="6309914" y="3154632"/>
                  </a:lnTo>
                  <a:close/>
                </a:path>
                <a:path w="18559780" h="10876915">
                  <a:moveTo>
                    <a:pt x="9922585" y="4692915"/>
                  </a:moveTo>
                  <a:lnTo>
                    <a:pt x="9912903" y="4688785"/>
                  </a:lnTo>
                  <a:lnTo>
                    <a:pt x="9909236" y="4689984"/>
                  </a:lnTo>
                  <a:lnTo>
                    <a:pt x="9906673" y="4695992"/>
                  </a:lnTo>
                  <a:lnTo>
                    <a:pt x="9907729" y="4699994"/>
                  </a:lnTo>
                  <a:lnTo>
                    <a:pt x="9917409" y="4704123"/>
                  </a:lnTo>
                  <a:lnTo>
                    <a:pt x="9921077" y="4702925"/>
                  </a:lnTo>
                  <a:lnTo>
                    <a:pt x="9923640" y="4696917"/>
                  </a:lnTo>
                  <a:lnTo>
                    <a:pt x="9922585" y="4692915"/>
                  </a:lnTo>
                  <a:close/>
                </a:path>
                <a:path w="18559780" h="10876915">
                  <a:moveTo>
                    <a:pt x="6392169" y="3183799"/>
                  </a:moveTo>
                  <a:lnTo>
                    <a:pt x="6389022" y="3182852"/>
                  </a:lnTo>
                  <a:lnTo>
                    <a:pt x="6385350" y="3181285"/>
                  </a:lnTo>
                  <a:lnTo>
                    <a:pt x="6381870" y="3180196"/>
                  </a:lnTo>
                  <a:lnTo>
                    <a:pt x="6378727" y="3182012"/>
                  </a:lnTo>
                  <a:lnTo>
                    <a:pt x="6377446" y="3185016"/>
                  </a:lnTo>
                  <a:lnTo>
                    <a:pt x="6376814" y="3187114"/>
                  </a:lnTo>
                  <a:lnTo>
                    <a:pt x="6376498" y="3188163"/>
                  </a:lnTo>
                  <a:lnTo>
                    <a:pt x="6377837" y="3191496"/>
                  </a:lnTo>
                  <a:lnTo>
                    <a:pt x="6380842" y="3192778"/>
                  </a:lnTo>
                  <a:lnTo>
                    <a:pt x="6380984" y="3192444"/>
                  </a:lnTo>
                  <a:lnTo>
                    <a:pt x="6384991" y="3194153"/>
                  </a:lnTo>
                  <a:lnTo>
                    <a:pt x="6388472" y="3195243"/>
                  </a:lnTo>
                  <a:lnTo>
                    <a:pt x="6391613" y="3193427"/>
                  </a:lnTo>
                  <a:lnTo>
                    <a:pt x="6392894" y="3190423"/>
                  </a:lnTo>
                  <a:lnTo>
                    <a:pt x="6393526" y="3188325"/>
                  </a:lnTo>
                  <a:lnTo>
                    <a:pt x="6393842" y="3187276"/>
                  </a:lnTo>
                  <a:lnTo>
                    <a:pt x="6392169" y="3183799"/>
                  </a:lnTo>
                  <a:close/>
                </a:path>
                <a:path w="18559780" h="10876915">
                  <a:moveTo>
                    <a:pt x="9843748" y="4655734"/>
                  </a:moveTo>
                  <a:lnTo>
                    <a:pt x="9834066" y="4651605"/>
                  </a:lnTo>
                  <a:lnTo>
                    <a:pt x="9830399" y="4652803"/>
                  </a:lnTo>
                  <a:lnTo>
                    <a:pt x="9827836" y="4658812"/>
                  </a:lnTo>
                  <a:lnTo>
                    <a:pt x="9828892" y="4662813"/>
                  </a:lnTo>
                  <a:lnTo>
                    <a:pt x="9838573" y="4666942"/>
                  </a:lnTo>
                  <a:lnTo>
                    <a:pt x="9842240" y="4665745"/>
                  </a:lnTo>
                  <a:lnTo>
                    <a:pt x="9844803" y="4659737"/>
                  </a:lnTo>
                  <a:lnTo>
                    <a:pt x="9843748" y="4655734"/>
                  </a:lnTo>
                  <a:close/>
                </a:path>
                <a:path w="18559780" h="10876915">
                  <a:moveTo>
                    <a:pt x="9765053" y="4618221"/>
                  </a:moveTo>
                  <a:lnTo>
                    <a:pt x="9755372" y="4614091"/>
                  </a:lnTo>
                  <a:lnTo>
                    <a:pt x="9751705" y="4615289"/>
                  </a:lnTo>
                  <a:lnTo>
                    <a:pt x="9750423" y="4618293"/>
                  </a:lnTo>
                  <a:lnTo>
                    <a:pt x="9748665" y="4621490"/>
                  </a:lnTo>
                  <a:lnTo>
                    <a:pt x="9750196" y="4625299"/>
                  </a:lnTo>
                  <a:lnTo>
                    <a:pt x="9759878" y="4629428"/>
                  </a:lnTo>
                  <a:lnTo>
                    <a:pt x="9763544" y="4628231"/>
                  </a:lnTo>
                  <a:lnTo>
                    <a:pt x="9766250" y="4621888"/>
                  </a:lnTo>
                  <a:lnTo>
                    <a:pt x="9765053" y="4618221"/>
                  </a:lnTo>
                  <a:close/>
                </a:path>
                <a:path w="18559780" h="10876915">
                  <a:moveTo>
                    <a:pt x="6474422" y="3212969"/>
                  </a:moveTo>
                  <a:lnTo>
                    <a:pt x="6471276" y="3212020"/>
                  </a:lnTo>
                  <a:lnTo>
                    <a:pt x="6467604" y="3210454"/>
                  </a:lnTo>
                  <a:lnTo>
                    <a:pt x="6464124" y="3209364"/>
                  </a:lnTo>
                  <a:lnTo>
                    <a:pt x="6460981" y="3211181"/>
                  </a:lnTo>
                  <a:lnTo>
                    <a:pt x="6459700" y="3214185"/>
                  </a:lnTo>
                  <a:lnTo>
                    <a:pt x="6459068" y="3216283"/>
                  </a:lnTo>
                  <a:lnTo>
                    <a:pt x="6458752" y="3217332"/>
                  </a:lnTo>
                  <a:lnTo>
                    <a:pt x="6460093" y="3220665"/>
                  </a:lnTo>
                  <a:lnTo>
                    <a:pt x="6463097" y="3221947"/>
                  </a:lnTo>
                  <a:lnTo>
                    <a:pt x="6463240" y="3221613"/>
                  </a:lnTo>
                  <a:lnTo>
                    <a:pt x="6467245" y="3223322"/>
                  </a:lnTo>
                  <a:lnTo>
                    <a:pt x="6470726" y="3224412"/>
                  </a:lnTo>
                  <a:lnTo>
                    <a:pt x="6474202" y="3222738"/>
                  </a:lnTo>
                  <a:lnTo>
                    <a:pt x="6475781" y="3217494"/>
                  </a:lnTo>
                  <a:lnTo>
                    <a:pt x="6476097" y="3216445"/>
                  </a:lnTo>
                  <a:lnTo>
                    <a:pt x="6474422" y="3212969"/>
                  </a:lnTo>
                  <a:close/>
                </a:path>
                <a:path w="18559780" h="10876915">
                  <a:moveTo>
                    <a:pt x="9685882" y="4580899"/>
                  </a:moveTo>
                  <a:lnTo>
                    <a:pt x="9676201" y="4576769"/>
                  </a:lnTo>
                  <a:lnTo>
                    <a:pt x="9672534" y="4577966"/>
                  </a:lnTo>
                  <a:lnTo>
                    <a:pt x="9671252" y="4580971"/>
                  </a:lnTo>
                  <a:lnTo>
                    <a:pt x="9669495" y="4584166"/>
                  </a:lnTo>
                  <a:lnTo>
                    <a:pt x="9671025" y="4587976"/>
                  </a:lnTo>
                  <a:lnTo>
                    <a:pt x="9680707" y="4592106"/>
                  </a:lnTo>
                  <a:lnTo>
                    <a:pt x="9684375" y="4590908"/>
                  </a:lnTo>
                  <a:lnTo>
                    <a:pt x="9687081" y="4584566"/>
                  </a:lnTo>
                  <a:lnTo>
                    <a:pt x="9685882" y="4580899"/>
                  </a:lnTo>
                  <a:close/>
                </a:path>
                <a:path w="18559780" h="10876915">
                  <a:moveTo>
                    <a:pt x="6556535" y="3242471"/>
                  </a:moveTo>
                  <a:lnTo>
                    <a:pt x="6553389" y="3241523"/>
                  </a:lnTo>
                  <a:lnTo>
                    <a:pt x="6549716" y="3239957"/>
                  </a:lnTo>
                  <a:lnTo>
                    <a:pt x="6546235" y="3238866"/>
                  </a:lnTo>
                  <a:lnTo>
                    <a:pt x="6543093" y="3240683"/>
                  </a:lnTo>
                  <a:lnTo>
                    <a:pt x="6541812" y="3243687"/>
                  </a:lnTo>
                  <a:lnTo>
                    <a:pt x="6541180" y="3245785"/>
                  </a:lnTo>
                  <a:lnTo>
                    <a:pt x="6540864" y="3246833"/>
                  </a:lnTo>
                  <a:lnTo>
                    <a:pt x="6542204" y="3250167"/>
                  </a:lnTo>
                  <a:lnTo>
                    <a:pt x="6545209" y="3251449"/>
                  </a:lnTo>
                  <a:lnTo>
                    <a:pt x="6545684" y="3251257"/>
                  </a:lnTo>
                  <a:lnTo>
                    <a:pt x="6549357" y="3252824"/>
                  </a:lnTo>
                  <a:lnTo>
                    <a:pt x="6558209" y="3245947"/>
                  </a:lnTo>
                  <a:lnTo>
                    <a:pt x="6556535" y="3242471"/>
                  </a:lnTo>
                  <a:close/>
                </a:path>
                <a:path w="18559780" h="10876915">
                  <a:moveTo>
                    <a:pt x="9606902" y="4544051"/>
                  </a:moveTo>
                  <a:lnTo>
                    <a:pt x="9597223" y="4539922"/>
                  </a:lnTo>
                  <a:lnTo>
                    <a:pt x="9593697" y="4540786"/>
                  </a:lnTo>
                  <a:lnTo>
                    <a:pt x="9590849" y="4547462"/>
                  </a:lnTo>
                  <a:lnTo>
                    <a:pt x="9592046" y="4551129"/>
                  </a:lnTo>
                  <a:lnTo>
                    <a:pt x="9601728" y="4555259"/>
                  </a:lnTo>
                  <a:lnTo>
                    <a:pt x="9605395" y="4554061"/>
                  </a:lnTo>
                  <a:lnTo>
                    <a:pt x="9608100" y="4547719"/>
                  </a:lnTo>
                  <a:lnTo>
                    <a:pt x="9606902" y="4544051"/>
                  </a:lnTo>
                  <a:close/>
                </a:path>
                <a:path w="18559780" h="10876915">
                  <a:moveTo>
                    <a:pt x="9528067" y="4506871"/>
                  </a:moveTo>
                  <a:lnTo>
                    <a:pt x="9518386" y="4502741"/>
                  </a:lnTo>
                  <a:lnTo>
                    <a:pt x="9514718" y="4503939"/>
                  </a:lnTo>
                  <a:lnTo>
                    <a:pt x="9512012" y="4510282"/>
                  </a:lnTo>
                  <a:lnTo>
                    <a:pt x="9513209" y="4513950"/>
                  </a:lnTo>
                  <a:lnTo>
                    <a:pt x="9522891" y="4518079"/>
                  </a:lnTo>
                  <a:lnTo>
                    <a:pt x="9526558" y="4516881"/>
                  </a:lnTo>
                  <a:lnTo>
                    <a:pt x="9529264" y="4510538"/>
                  </a:lnTo>
                  <a:lnTo>
                    <a:pt x="9528067" y="4506871"/>
                  </a:lnTo>
                  <a:close/>
                </a:path>
                <a:path w="18559780" h="10876915">
                  <a:moveTo>
                    <a:pt x="642733" y="713525"/>
                  </a:moveTo>
                  <a:lnTo>
                    <a:pt x="639016" y="713913"/>
                  </a:lnTo>
                  <a:lnTo>
                    <a:pt x="634450" y="719067"/>
                  </a:lnTo>
                  <a:lnTo>
                    <a:pt x="634838" y="722783"/>
                  </a:lnTo>
                  <a:lnTo>
                    <a:pt x="637415" y="725067"/>
                  </a:lnTo>
                  <a:lnTo>
                    <a:pt x="640326" y="727492"/>
                  </a:lnTo>
                  <a:lnTo>
                    <a:pt x="641995" y="728204"/>
                  </a:lnTo>
                  <a:lnTo>
                    <a:pt x="641853" y="728538"/>
                  </a:lnTo>
                  <a:lnTo>
                    <a:pt x="644190" y="729535"/>
                  </a:lnTo>
                  <a:lnTo>
                    <a:pt x="647239" y="728862"/>
                  </a:lnTo>
                  <a:lnTo>
                    <a:pt x="648903" y="726811"/>
                  </a:lnTo>
                  <a:lnTo>
                    <a:pt x="651186" y="724233"/>
                  </a:lnTo>
                  <a:lnTo>
                    <a:pt x="650798" y="720517"/>
                  </a:lnTo>
                  <a:lnTo>
                    <a:pt x="648221" y="718234"/>
                  </a:lnTo>
                  <a:lnTo>
                    <a:pt x="645310" y="715808"/>
                  </a:lnTo>
                  <a:lnTo>
                    <a:pt x="642733" y="713525"/>
                  </a:lnTo>
                  <a:close/>
                </a:path>
                <a:path w="18559780" h="10876915">
                  <a:moveTo>
                    <a:pt x="6638505" y="3272307"/>
                  </a:moveTo>
                  <a:lnTo>
                    <a:pt x="6635358" y="3271359"/>
                  </a:lnTo>
                  <a:lnTo>
                    <a:pt x="6631686" y="3269793"/>
                  </a:lnTo>
                  <a:lnTo>
                    <a:pt x="6628539" y="3268845"/>
                  </a:lnTo>
                  <a:lnTo>
                    <a:pt x="6625063" y="3270518"/>
                  </a:lnTo>
                  <a:lnTo>
                    <a:pt x="6623781" y="3273523"/>
                  </a:lnTo>
                  <a:lnTo>
                    <a:pt x="6623149" y="3275622"/>
                  </a:lnTo>
                  <a:lnTo>
                    <a:pt x="6622833" y="3276670"/>
                  </a:lnTo>
                  <a:lnTo>
                    <a:pt x="6624174" y="3280004"/>
                  </a:lnTo>
                  <a:lnTo>
                    <a:pt x="6627178" y="3281285"/>
                  </a:lnTo>
                  <a:lnTo>
                    <a:pt x="6627654" y="3281094"/>
                  </a:lnTo>
                  <a:lnTo>
                    <a:pt x="6631326" y="3282660"/>
                  </a:lnTo>
                  <a:lnTo>
                    <a:pt x="6634473" y="3283608"/>
                  </a:lnTo>
                  <a:lnTo>
                    <a:pt x="6637949" y="3281935"/>
                  </a:lnTo>
                  <a:lnTo>
                    <a:pt x="6639231" y="3278930"/>
                  </a:lnTo>
                  <a:lnTo>
                    <a:pt x="6639863" y="3276832"/>
                  </a:lnTo>
                  <a:lnTo>
                    <a:pt x="6640179" y="3275782"/>
                  </a:lnTo>
                  <a:lnTo>
                    <a:pt x="6638505" y="3272307"/>
                  </a:lnTo>
                  <a:close/>
                </a:path>
                <a:path w="18559780" h="10876915">
                  <a:moveTo>
                    <a:pt x="9449087" y="4470025"/>
                  </a:moveTo>
                  <a:lnTo>
                    <a:pt x="9439407" y="4465895"/>
                  </a:lnTo>
                  <a:lnTo>
                    <a:pt x="9435739" y="4467093"/>
                  </a:lnTo>
                  <a:lnTo>
                    <a:pt x="9433033" y="4473436"/>
                  </a:lnTo>
                  <a:lnTo>
                    <a:pt x="9434231" y="4477103"/>
                  </a:lnTo>
                  <a:lnTo>
                    <a:pt x="9443912" y="4481232"/>
                  </a:lnTo>
                  <a:lnTo>
                    <a:pt x="9447578" y="4480035"/>
                  </a:lnTo>
                  <a:lnTo>
                    <a:pt x="9450285" y="4473691"/>
                  </a:lnTo>
                  <a:lnTo>
                    <a:pt x="9449087" y="4470025"/>
                  </a:lnTo>
                  <a:close/>
                </a:path>
                <a:path w="18559780" h="10876915">
                  <a:moveTo>
                    <a:pt x="9369774" y="4433037"/>
                  </a:moveTo>
                  <a:lnTo>
                    <a:pt x="9360093" y="4428907"/>
                  </a:lnTo>
                  <a:lnTo>
                    <a:pt x="9356426" y="4430104"/>
                  </a:lnTo>
                  <a:lnTo>
                    <a:pt x="9353720" y="4436447"/>
                  </a:lnTo>
                  <a:lnTo>
                    <a:pt x="9354918" y="4440115"/>
                  </a:lnTo>
                  <a:lnTo>
                    <a:pt x="9364597" y="4444244"/>
                  </a:lnTo>
                  <a:lnTo>
                    <a:pt x="9368265" y="4443046"/>
                  </a:lnTo>
                  <a:lnTo>
                    <a:pt x="9370971" y="4436703"/>
                  </a:lnTo>
                  <a:lnTo>
                    <a:pt x="9369774" y="4433037"/>
                  </a:lnTo>
                  <a:close/>
                </a:path>
                <a:path w="18559780" h="10876915">
                  <a:moveTo>
                    <a:pt x="6720332" y="3302477"/>
                  </a:moveTo>
                  <a:lnTo>
                    <a:pt x="6717185" y="3301530"/>
                  </a:lnTo>
                  <a:lnTo>
                    <a:pt x="6710509" y="3298682"/>
                  </a:lnTo>
                  <a:lnTo>
                    <a:pt x="6707033" y="3300355"/>
                  </a:lnTo>
                  <a:lnTo>
                    <a:pt x="6705752" y="3303359"/>
                  </a:lnTo>
                  <a:lnTo>
                    <a:pt x="6705015" y="3305807"/>
                  </a:lnTo>
                  <a:lnTo>
                    <a:pt x="6704804" y="3306507"/>
                  </a:lnTo>
                  <a:lnTo>
                    <a:pt x="6706143" y="3309840"/>
                  </a:lnTo>
                  <a:lnTo>
                    <a:pt x="6709148" y="3311122"/>
                  </a:lnTo>
                  <a:lnTo>
                    <a:pt x="6709290" y="3310788"/>
                  </a:lnTo>
                  <a:lnTo>
                    <a:pt x="6715967" y="3313636"/>
                  </a:lnTo>
                  <a:lnTo>
                    <a:pt x="6719443" y="3311962"/>
                  </a:lnTo>
                  <a:lnTo>
                    <a:pt x="6722007" y="3305953"/>
                  </a:lnTo>
                  <a:lnTo>
                    <a:pt x="6720332" y="3302477"/>
                  </a:lnTo>
                  <a:close/>
                </a:path>
                <a:path w="18559780" h="10876915">
                  <a:moveTo>
                    <a:pt x="9290795" y="4396189"/>
                  </a:moveTo>
                  <a:lnTo>
                    <a:pt x="9281113" y="4392060"/>
                  </a:lnTo>
                  <a:lnTo>
                    <a:pt x="9277446" y="4393258"/>
                  </a:lnTo>
                  <a:lnTo>
                    <a:pt x="9274741" y="4399600"/>
                  </a:lnTo>
                  <a:lnTo>
                    <a:pt x="9275939" y="4403268"/>
                  </a:lnTo>
                  <a:lnTo>
                    <a:pt x="9285619" y="4407397"/>
                  </a:lnTo>
                  <a:lnTo>
                    <a:pt x="9289288" y="4406199"/>
                  </a:lnTo>
                  <a:lnTo>
                    <a:pt x="9291993" y="4399858"/>
                  </a:lnTo>
                  <a:lnTo>
                    <a:pt x="9290795" y="4396189"/>
                  </a:lnTo>
                  <a:close/>
                </a:path>
                <a:path w="18559780" h="10876915">
                  <a:moveTo>
                    <a:pt x="6802302" y="3332313"/>
                  </a:moveTo>
                  <a:lnTo>
                    <a:pt x="6799155" y="3331365"/>
                  </a:lnTo>
                  <a:lnTo>
                    <a:pt x="6792479" y="3328517"/>
                  </a:lnTo>
                  <a:lnTo>
                    <a:pt x="6789002" y="3330191"/>
                  </a:lnTo>
                  <a:lnTo>
                    <a:pt x="6787721" y="3333195"/>
                  </a:lnTo>
                  <a:lnTo>
                    <a:pt x="6786984" y="3335643"/>
                  </a:lnTo>
                  <a:lnTo>
                    <a:pt x="6786773" y="3336343"/>
                  </a:lnTo>
                  <a:lnTo>
                    <a:pt x="6788113" y="3339675"/>
                  </a:lnTo>
                  <a:lnTo>
                    <a:pt x="6791117" y="3340957"/>
                  </a:lnTo>
                  <a:lnTo>
                    <a:pt x="6791259" y="3340623"/>
                  </a:lnTo>
                  <a:lnTo>
                    <a:pt x="6797937" y="3343471"/>
                  </a:lnTo>
                  <a:lnTo>
                    <a:pt x="6801412" y="3341798"/>
                  </a:lnTo>
                  <a:lnTo>
                    <a:pt x="6803976" y="3335789"/>
                  </a:lnTo>
                  <a:lnTo>
                    <a:pt x="6802302" y="3332313"/>
                  </a:lnTo>
                  <a:close/>
                </a:path>
                <a:path w="18559780" h="10876915">
                  <a:moveTo>
                    <a:pt x="9211816" y="4359342"/>
                  </a:moveTo>
                  <a:lnTo>
                    <a:pt x="9202134" y="4355212"/>
                  </a:lnTo>
                  <a:lnTo>
                    <a:pt x="9198467" y="4356411"/>
                  </a:lnTo>
                  <a:lnTo>
                    <a:pt x="9195762" y="4362754"/>
                  </a:lnTo>
                  <a:lnTo>
                    <a:pt x="9196960" y="4366421"/>
                  </a:lnTo>
                  <a:lnTo>
                    <a:pt x="9203635" y="4369268"/>
                  </a:lnTo>
                  <a:lnTo>
                    <a:pt x="9203778" y="4368934"/>
                  </a:lnTo>
                  <a:lnTo>
                    <a:pt x="9206783" y="4370216"/>
                  </a:lnTo>
                  <a:lnTo>
                    <a:pt x="9210451" y="4369020"/>
                  </a:lnTo>
                  <a:lnTo>
                    <a:pt x="9213014" y="4363011"/>
                  </a:lnTo>
                  <a:lnTo>
                    <a:pt x="9211816" y="4359342"/>
                  </a:lnTo>
                  <a:close/>
                </a:path>
                <a:path w="18559780" h="10876915">
                  <a:moveTo>
                    <a:pt x="9132218" y="4323022"/>
                  </a:moveTo>
                  <a:lnTo>
                    <a:pt x="9122536" y="4318892"/>
                  </a:lnTo>
                  <a:lnTo>
                    <a:pt x="9118869" y="4320089"/>
                  </a:lnTo>
                  <a:lnTo>
                    <a:pt x="9116306" y="4326098"/>
                  </a:lnTo>
                  <a:lnTo>
                    <a:pt x="9117504" y="4329766"/>
                  </a:lnTo>
                  <a:lnTo>
                    <a:pt x="9124180" y="4332614"/>
                  </a:lnTo>
                  <a:lnTo>
                    <a:pt x="9124037" y="4332948"/>
                  </a:lnTo>
                  <a:lnTo>
                    <a:pt x="9127042" y="4334230"/>
                  </a:lnTo>
                  <a:lnTo>
                    <a:pt x="9130710" y="4333032"/>
                  </a:lnTo>
                  <a:lnTo>
                    <a:pt x="9133416" y="4326689"/>
                  </a:lnTo>
                  <a:lnTo>
                    <a:pt x="9132218" y="4323022"/>
                  </a:lnTo>
                  <a:close/>
                </a:path>
                <a:path w="18559780" h="10876915">
                  <a:moveTo>
                    <a:pt x="6884178" y="3363293"/>
                  </a:moveTo>
                  <a:lnTo>
                    <a:pt x="6874497" y="3359164"/>
                  </a:lnTo>
                  <a:lnTo>
                    <a:pt x="6871022" y="3360837"/>
                  </a:lnTo>
                  <a:lnTo>
                    <a:pt x="6869740" y="3363842"/>
                  </a:lnTo>
                  <a:lnTo>
                    <a:pt x="6869002" y="3366290"/>
                  </a:lnTo>
                  <a:lnTo>
                    <a:pt x="6868792" y="3366988"/>
                  </a:lnTo>
                  <a:lnTo>
                    <a:pt x="6870132" y="3370322"/>
                  </a:lnTo>
                  <a:lnTo>
                    <a:pt x="6873136" y="3371604"/>
                  </a:lnTo>
                  <a:lnTo>
                    <a:pt x="6873279" y="3371270"/>
                  </a:lnTo>
                  <a:lnTo>
                    <a:pt x="6879955" y="3374118"/>
                  </a:lnTo>
                  <a:lnTo>
                    <a:pt x="6883431" y="3372445"/>
                  </a:lnTo>
                  <a:lnTo>
                    <a:pt x="6885995" y="3366435"/>
                  </a:lnTo>
                  <a:lnTo>
                    <a:pt x="6884178" y="3363293"/>
                  </a:lnTo>
                  <a:close/>
                </a:path>
                <a:path w="18559780" h="10876915">
                  <a:moveTo>
                    <a:pt x="9053239" y="4286175"/>
                  </a:moveTo>
                  <a:lnTo>
                    <a:pt x="9043557" y="4282045"/>
                  </a:lnTo>
                  <a:lnTo>
                    <a:pt x="9039890" y="4283243"/>
                  </a:lnTo>
                  <a:lnTo>
                    <a:pt x="9037327" y="4289252"/>
                  </a:lnTo>
                  <a:lnTo>
                    <a:pt x="9038525" y="4292920"/>
                  </a:lnTo>
                  <a:lnTo>
                    <a:pt x="9048205" y="4297050"/>
                  </a:lnTo>
                  <a:lnTo>
                    <a:pt x="9051873" y="4295852"/>
                  </a:lnTo>
                  <a:lnTo>
                    <a:pt x="9054437" y="4289843"/>
                  </a:lnTo>
                  <a:lnTo>
                    <a:pt x="9053239" y="4286175"/>
                  </a:lnTo>
                  <a:close/>
                </a:path>
                <a:path w="18559780" h="10876915">
                  <a:moveTo>
                    <a:pt x="6965862" y="3393797"/>
                  </a:moveTo>
                  <a:lnTo>
                    <a:pt x="6956182" y="3389668"/>
                  </a:lnTo>
                  <a:lnTo>
                    <a:pt x="6952706" y="3391341"/>
                  </a:lnTo>
                  <a:lnTo>
                    <a:pt x="6951424" y="3394346"/>
                  </a:lnTo>
                  <a:lnTo>
                    <a:pt x="6950687" y="3396793"/>
                  </a:lnTo>
                  <a:lnTo>
                    <a:pt x="6950477" y="3397492"/>
                  </a:lnTo>
                  <a:lnTo>
                    <a:pt x="6951816" y="3400826"/>
                  </a:lnTo>
                  <a:lnTo>
                    <a:pt x="6954820" y="3402108"/>
                  </a:lnTo>
                  <a:lnTo>
                    <a:pt x="6954963" y="3401774"/>
                  </a:lnTo>
                  <a:lnTo>
                    <a:pt x="6961640" y="3404622"/>
                  </a:lnTo>
                  <a:lnTo>
                    <a:pt x="6965116" y="3402948"/>
                  </a:lnTo>
                  <a:lnTo>
                    <a:pt x="6967679" y="3396939"/>
                  </a:lnTo>
                  <a:lnTo>
                    <a:pt x="6965862" y="3393797"/>
                  </a:lnTo>
                  <a:close/>
                </a:path>
                <a:path w="18559780" h="10876915">
                  <a:moveTo>
                    <a:pt x="8974116" y="4249662"/>
                  </a:moveTo>
                  <a:lnTo>
                    <a:pt x="8964435" y="4245533"/>
                  </a:lnTo>
                  <a:lnTo>
                    <a:pt x="8960768" y="4246730"/>
                  </a:lnTo>
                  <a:lnTo>
                    <a:pt x="8958205" y="4252739"/>
                  </a:lnTo>
                  <a:lnTo>
                    <a:pt x="8959402" y="4256407"/>
                  </a:lnTo>
                  <a:lnTo>
                    <a:pt x="8969084" y="4260537"/>
                  </a:lnTo>
                  <a:lnTo>
                    <a:pt x="8972751" y="4259338"/>
                  </a:lnTo>
                  <a:lnTo>
                    <a:pt x="8975314" y="4253329"/>
                  </a:lnTo>
                  <a:lnTo>
                    <a:pt x="8974116" y="4249662"/>
                  </a:lnTo>
                  <a:close/>
                </a:path>
                <a:path w="18559780" h="10876915">
                  <a:moveTo>
                    <a:pt x="8885122" y="4208544"/>
                  </a:moveTo>
                  <a:lnTo>
                    <a:pt x="8881313" y="4210076"/>
                  </a:lnTo>
                  <a:lnTo>
                    <a:pt x="8878750" y="4216084"/>
                  </a:lnTo>
                  <a:lnTo>
                    <a:pt x="8879947" y="4219751"/>
                  </a:lnTo>
                  <a:lnTo>
                    <a:pt x="8889628" y="4223881"/>
                  </a:lnTo>
                  <a:lnTo>
                    <a:pt x="8893295" y="4222683"/>
                  </a:lnTo>
                  <a:lnTo>
                    <a:pt x="8895858" y="4216675"/>
                  </a:lnTo>
                  <a:lnTo>
                    <a:pt x="8894661" y="4213007"/>
                  </a:lnTo>
                  <a:lnTo>
                    <a:pt x="8887985" y="4210159"/>
                  </a:lnTo>
                  <a:lnTo>
                    <a:pt x="8885122" y="4208544"/>
                  </a:lnTo>
                  <a:close/>
                </a:path>
                <a:path w="18559780" h="10876915">
                  <a:moveTo>
                    <a:pt x="7047547" y="3424300"/>
                  </a:moveTo>
                  <a:lnTo>
                    <a:pt x="7037867" y="3420171"/>
                  </a:lnTo>
                  <a:lnTo>
                    <a:pt x="7034391" y="3421845"/>
                  </a:lnTo>
                  <a:lnTo>
                    <a:pt x="7033109" y="3424849"/>
                  </a:lnTo>
                  <a:lnTo>
                    <a:pt x="7032372" y="3427297"/>
                  </a:lnTo>
                  <a:lnTo>
                    <a:pt x="7032161" y="3427997"/>
                  </a:lnTo>
                  <a:lnTo>
                    <a:pt x="7033502" y="3431330"/>
                  </a:lnTo>
                  <a:lnTo>
                    <a:pt x="7036506" y="3432611"/>
                  </a:lnTo>
                  <a:lnTo>
                    <a:pt x="7036649" y="3432277"/>
                  </a:lnTo>
                  <a:lnTo>
                    <a:pt x="7043325" y="3435125"/>
                  </a:lnTo>
                  <a:lnTo>
                    <a:pt x="7046801" y="3433452"/>
                  </a:lnTo>
                  <a:lnTo>
                    <a:pt x="7049364" y="3427443"/>
                  </a:lnTo>
                  <a:lnTo>
                    <a:pt x="7047547" y="3424300"/>
                  </a:lnTo>
                  <a:close/>
                </a:path>
                <a:path w="18559780" h="10876915">
                  <a:moveTo>
                    <a:pt x="8815681" y="4176160"/>
                  </a:moveTo>
                  <a:lnTo>
                    <a:pt x="8806002" y="4172031"/>
                  </a:lnTo>
                  <a:lnTo>
                    <a:pt x="8802334" y="4173229"/>
                  </a:lnTo>
                  <a:lnTo>
                    <a:pt x="8799770" y="4179238"/>
                  </a:lnTo>
                  <a:lnTo>
                    <a:pt x="8800967" y="4182905"/>
                  </a:lnTo>
                  <a:lnTo>
                    <a:pt x="8810649" y="4187035"/>
                  </a:lnTo>
                  <a:lnTo>
                    <a:pt x="8814316" y="4185837"/>
                  </a:lnTo>
                  <a:lnTo>
                    <a:pt x="8816879" y="4179828"/>
                  </a:lnTo>
                  <a:lnTo>
                    <a:pt x="8815681" y="4176160"/>
                  </a:lnTo>
                  <a:close/>
                </a:path>
                <a:path w="18559780" h="10876915">
                  <a:moveTo>
                    <a:pt x="7129281" y="3455615"/>
                  </a:moveTo>
                  <a:lnTo>
                    <a:pt x="7119600" y="3451485"/>
                  </a:lnTo>
                  <a:lnTo>
                    <a:pt x="7116125" y="3453158"/>
                  </a:lnTo>
                  <a:lnTo>
                    <a:pt x="7114843" y="3456163"/>
                  </a:lnTo>
                  <a:lnTo>
                    <a:pt x="7114001" y="3458960"/>
                  </a:lnTo>
                  <a:lnTo>
                    <a:pt x="7113895" y="3459310"/>
                  </a:lnTo>
                  <a:lnTo>
                    <a:pt x="7115236" y="3462644"/>
                  </a:lnTo>
                  <a:lnTo>
                    <a:pt x="7124916" y="3466773"/>
                  </a:lnTo>
                  <a:lnTo>
                    <a:pt x="7128392" y="3465099"/>
                  </a:lnTo>
                  <a:lnTo>
                    <a:pt x="7131098" y="3458756"/>
                  </a:lnTo>
                  <a:lnTo>
                    <a:pt x="7129281" y="3455615"/>
                  </a:lnTo>
                  <a:close/>
                </a:path>
                <a:path w="18559780" h="10876915">
                  <a:moveTo>
                    <a:pt x="8727022" y="4135185"/>
                  </a:moveTo>
                  <a:lnTo>
                    <a:pt x="8723212" y="4136717"/>
                  </a:lnTo>
                  <a:lnTo>
                    <a:pt x="8720649" y="4142726"/>
                  </a:lnTo>
                  <a:lnTo>
                    <a:pt x="8721846" y="4146392"/>
                  </a:lnTo>
                  <a:lnTo>
                    <a:pt x="8731527" y="4150522"/>
                  </a:lnTo>
                  <a:lnTo>
                    <a:pt x="8735194" y="4149325"/>
                  </a:lnTo>
                  <a:lnTo>
                    <a:pt x="8737758" y="4143315"/>
                  </a:lnTo>
                  <a:lnTo>
                    <a:pt x="8736561" y="4139648"/>
                  </a:lnTo>
                  <a:lnTo>
                    <a:pt x="8729884" y="4136800"/>
                  </a:lnTo>
                  <a:lnTo>
                    <a:pt x="8727022" y="4135185"/>
                  </a:lnTo>
                  <a:close/>
                </a:path>
                <a:path w="18559780" h="10876915">
                  <a:moveTo>
                    <a:pt x="577016" y="656688"/>
                  </a:moveTo>
                  <a:lnTo>
                    <a:pt x="573442" y="656742"/>
                  </a:lnTo>
                  <a:lnTo>
                    <a:pt x="568875" y="661897"/>
                  </a:lnTo>
                  <a:lnTo>
                    <a:pt x="568929" y="665471"/>
                  </a:lnTo>
                  <a:lnTo>
                    <a:pt x="571507" y="667753"/>
                  </a:lnTo>
                  <a:lnTo>
                    <a:pt x="574418" y="670179"/>
                  </a:lnTo>
                  <a:lnTo>
                    <a:pt x="576087" y="670891"/>
                  </a:lnTo>
                  <a:lnTo>
                    <a:pt x="575944" y="671225"/>
                  </a:lnTo>
                  <a:lnTo>
                    <a:pt x="578281" y="672222"/>
                  </a:lnTo>
                  <a:lnTo>
                    <a:pt x="581188" y="671883"/>
                  </a:lnTo>
                  <a:lnTo>
                    <a:pt x="582852" y="669832"/>
                  </a:lnTo>
                  <a:lnTo>
                    <a:pt x="585135" y="667254"/>
                  </a:lnTo>
                  <a:lnTo>
                    <a:pt x="585081" y="663681"/>
                  </a:lnTo>
                  <a:lnTo>
                    <a:pt x="582504" y="661397"/>
                  </a:lnTo>
                  <a:lnTo>
                    <a:pt x="579593" y="658971"/>
                  </a:lnTo>
                  <a:lnTo>
                    <a:pt x="577016" y="656688"/>
                  </a:lnTo>
                  <a:close/>
                </a:path>
                <a:path w="18559780" h="10876915">
                  <a:moveTo>
                    <a:pt x="7210682" y="3486786"/>
                  </a:moveTo>
                  <a:lnTo>
                    <a:pt x="7201001" y="3482656"/>
                  </a:lnTo>
                  <a:lnTo>
                    <a:pt x="7197525" y="3484330"/>
                  </a:lnTo>
                  <a:lnTo>
                    <a:pt x="7196243" y="3487334"/>
                  </a:lnTo>
                  <a:lnTo>
                    <a:pt x="7195401" y="3490132"/>
                  </a:lnTo>
                  <a:lnTo>
                    <a:pt x="7195295" y="3490482"/>
                  </a:lnTo>
                  <a:lnTo>
                    <a:pt x="7196636" y="3493815"/>
                  </a:lnTo>
                  <a:lnTo>
                    <a:pt x="7206316" y="3497944"/>
                  </a:lnTo>
                  <a:lnTo>
                    <a:pt x="7209792" y="3496271"/>
                  </a:lnTo>
                  <a:lnTo>
                    <a:pt x="7212498" y="3489928"/>
                  </a:lnTo>
                  <a:lnTo>
                    <a:pt x="7210682" y="3486786"/>
                  </a:lnTo>
                  <a:close/>
                </a:path>
                <a:path w="18559780" h="10876915">
                  <a:moveTo>
                    <a:pt x="8647567" y="4098531"/>
                  </a:moveTo>
                  <a:lnTo>
                    <a:pt x="8643756" y="4100061"/>
                  </a:lnTo>
                  <a:lnTo>
                    <a:pt x="8641193" y="4106070"/>
                  </a:lnTo>
                  <a:lnTo>
                    <a:pt x="8642390" y="4109738"/>
                  </a:lnTo>
                  <a:lnTo>
                    <a:pt x="8652072" y="4113868"/>
                  </a:lnTo>
                  <a:lnTo>
                    <a:pt x="8655739" y="4112669"/>
                  </a:lnTo>
                  <a:lnTo>
                    <a:pt x="8658302" y="4106660"/>
                  </a:lnTo>
                  <a:lnTo>
                    <a:pt x="8657104" y="4102993"/>
                  </a:lnTo>
                  <a:lnTo>
                    <a:pt x="8650428" y="4100146"/>
                  </a:lnTo>
                  <a:lnTo>
                    <a:pt x="8647567" y="4098531"/>
                  </a:lnTo>
                  <a:close/>
                </a:path>
                <a:path w="18559780" h="10876915">
                  <a:moveTo>
                    <a:pt x="7292415" y="3518100"/>
                  </a:moveTo>
                  <a:lnTo>
                    <a:pt x="7282734" y="3513970"/>
                  </a:lnTo>
                  <a:lnTo>
                    <a:pt x="7279259" y="3515644"/>
                  </a:lnTo>
                  <a:lnTo>
                    <a:pt x="7277977" y="3518649"/>
                  </a:lnTo>
                  <a:lnTo>
                    <a:pt x="7277135" y="3521445"/>
                  </a:lnTo>
                  <a:lnTo>
                    <a:pt x="7277029" y="3521795"/>
                  </a:lnTo>
                  <a:lnTo>
                    <a:pt x="7278370" y="3525129"/>
                  </a:lnTo>
                  <a:lnTo>
                    <a:pt x="7288050" y="3529259"/>
                  </a:lnTo>
                  <a:lnTo>
                    <a:pt x="7291526" y="3527584"/>
                  </a:lnTo>
                  <a:lnTo>
                    <a:pt x="7294090" y="3521575"/>
                  </a:lnTo>
                  <a:lnTo>
                    <a:pt x="7292415" y="3518100"/>
                  </a:lnTo>
                  <a:close/>
                </a:path>
                <a:path w="18559780" h="10876915">
                  <a:moveTo>
                    <a:pt x="8568445" y="4062017"/>
                  </a:moveTo>
                  <a:lnTo>
                    <a:pt x="8564635" y="4063548"/>
                  </a:lnTo>
                  <a:lnTo>
                    <a:pt x="8562072" y="4069557"/>
                  </a:lnTo>
                  <a:lnTo>
                    <a:pt x="8563270" y="4073225"/>
                  </a:lnTo>
                  <a:lnTo>
                    <a:pt x="8572949" y="4077354"/>
                  </a:lnTo>
                  <a:lnTo>
                    <a:pt x="8576617" y="4076156"/>
                  </a:lnTo>
                  <a:lnTo>
                    <a:pt x="8579180" y="4070147"/>
                  </a:lnTo>
                  <a:lnTo>
                    <a:pt x="8577983" y="4066481"/>
                  </a:lnTo>
                  <a:lnTo>
                    <a:pt x="8571307" y="4063633"/>
                  </a:lnTo>
                  <a:lnTo>
                    <a:pt x="8568445" y="4062017"/>
                  </a:lnTo>
                  <a:close/>
                </a:path>
                <a:path w="18559780" h="10876915">
                  <a:moveTo>
                    <a:pt x="7373532" y="3549939"/>
                  </a:moveTo>
                  <a:lnTo>
                    <a:pt x="7363850" y="3545809"/>
                  </a:lnTo>
                  <a:lnTo>
                    <a:pt x="7360374" y="3547483"/>
                  </a:lnTo>
                  <a:lnTo>
                    <a:pt x="7359092" y="3550487"/>
                  </a:lnTo>
                  <a:lnTo>
                    <a:pt x="7358250" y="3553285"/>
                  </a:lnTo>
                  <a:lnTo>
                    <a:pt x="7358144" y="3553635"/>
                  </a:lnTo>
                  <a:lnTo>
                    <a:pt x="7359485" y="3556968"/>
                  </a:lnTo>
                  <a:lnTo>
                    <a:pt x="7369165" y="3561097"/>
                  </a:lnTo>
                  <a:lnTo>
                    <a:pt x="7372641" y="3559424"/>
                  </a:lnTo>
                  <a:lnTo>
                    <a:pt x="7375205" y="3553415"/>
                  </a:lnTo>
                  <a:lnTo>
                    <a:pt x="7373532" y="3549939"/>
                  </a:lnTo>
                  <a:close/>
                </a:path>
                <a:path w="18559780" h="10876915">
                  <a:moveTo>
                    <a:pt x="8498862" y="4029968"/>
                  </a:moveTo>
                  <a:lnTo>
                    <a:pt x="8489180" y="4025838"/>
                  </a:lnTo>
                  <a:lnTo>
                    <a:pt x="8485513" y="4027036"/>
                  </a:lnTo>
                  <a:lnTo>
                    <a:pt x="8482950" y="4033045"/>
                  </a:lnTo>
                  <a:lnTo>
                    <a:pt x="8484148" y="4036712"/>
                  </a:lnTo>
                  <a:lnTo>
                    <a:pt x="8493828" y="4040841"/>
                  </a:lnTo>
                  <a:lnTo>
                    <a:pt x="8497496" y="4039645"/>
                  </a:lnTo>
                  <a:lnTo>
                    <a:pt x="8500059" y="4033636"/>
                  </a:lnTo>
                  <a:lnTo>
                    <a:pt x="8498862" y="4029968"/>
                  </a:lnTo>
                  <a:close/>
                </a:path>
                <a:path w="18559780" h="10876915">
                  <a:moveTo>
                    <a:pt x="7454838" y="3582255"/>
                  </a:moveTo>
                  <a:lnTo>
                    <a:pt x="7445156" y="3578125"/>
                  </a:lnTo>
                  <a:lnTo>
                    <a:pt x="7441681" y="3579798"/>
                  </a:lnTo>
                  <a:lnTo>
                    <a:pt x="7440399" y="3582803"/>
                  </a:lnTo>
                  <a:lnTo>
                    <a:pt x="7439557" y="3585600"/>
                  </a:lnTo>
                  <a:lnTo>
                    <a:pt x="7439451" y="3585950"/>
                  </a:lnTo>
                  <a:lnTo>
                    <a:pt x="7440792" y="3589283"/>
                  </a:lnTo>
                  <a:lnTo>
                    <a:pt x="7450472" y="3593412"/>
                  </a:lnTo>
                  <a:lnTo>
                    <a:pt x="7453948" y="3591739"/>
                  </a:lnTo>
                  <a:lnTo>
                    <a:pt x="7456511" y="3585730"/>
                  </a:lnTo>
                  <a:lnTo>
                    <a:pt x="7454838" y="3582255"/>
                  </a:lnTo>
                  <a:close/>
                </a:path>
                <a:path w="18559780" h="10876915">
                  <a:moveTo>
                    <a:pt x="8409868" y="3988850"/>
                  </a:moveTo>
                  <a:lnTo>
                    <a:pt x="8406058" y="3990381"/>
                  </a:lnTo>
                  <a:lnTo>
                    <a:pt x="8403495" y="3996389"/>
                  </a:lnTo>
                  <a:lnTo>
                    <a:pt x="8404692" y="4000057"/>
                  </a:lnTo>
                  <a:lnTo>
                    <a:pt x="8414372" y="4004187"/>
                  </a:lnTo>
                  <a:lnTo>
                    <a:pt x="8418041" y="4002989"/>
                  </a:lnTo>
                  <a:lnTo>
                    <a:pt x="8420604" y="3996980"/>
                  </a:lnTo>
                  <a:lnTo>
                    <a:pt x="8419405" y="3993313"/>
                  </a:lnTo>
                  <a:lnTo>
                    <a:pt x="8412730" y="3990465"/>
                  </a:lnTo>
                  <a:lnTo>
                    <a:pt x="8409868" y="3988850"/>
                  </a:lnTo>
                  <a:close/>
                </a:path>
                <a:path w="18559780" h="10876915">
                  <a:moveTo>
                    <a:pt x="7536144" y="3614569"/>
                  </a:moveTo>
                  <a:lnTo>
                    <a:pt x="7526463" y="3610440"/>
                  </a:lnTo>
                  <a:lnTo>
                    <a:pt x="7522987" y="3612113"/>
                  </a:lnTo>
                  <a:lnTo>
                    <a:pt x="7521706" y="3615118"/>
                  </a:lnTo>
                  <a:lnTo>
                    <a:pt x="7520863" y="3617916"/>
                  </a:lnTo>
                  <a:lnTo>
                    <a:pt x="7520758" y="3618266"/>
                  </a:lnTo>
                  <a:lnTo>
                    <a:pt x="7522098" y="3621599"/>
                  </a:lnTo>
                  <a:lnTo>
                    <a:pt x="7531779" y="3625728"/>
                  </a:lnTo>
                  <a:lnTo>
                    <a:pt x="7535255" y="3624055"/>
                  </a:lnTo>
                  <a:lnTo>
                    <a:pt x="7536536" y="3621050"/>
                  </a:lnTo>
                  <a:lnTo>
                    <a:pt x="7537379" y="3618252"/>
                  </a:lnTo>
                  <a:lnTo>
                    <a:pt x="7537484" y="3617903"/>
                  </a:lnTo>
                  <a:lnTo>
                    <a:pt x="7536144" y="3614569"/>
                  </a:lnTo>
                  <a:close/>
                </a:path>
                <a:path w="18559780" h="10876915">
                  <a:moveTo>
                    <a:pt x="8340142" y="3957134"/>
                  </a:moveTo>
                  <a:lnTo>
                    <a:pt x="8330460" y="3953004"/>
                  </a:lnTo>
                  <a:lnTo>
                    <a:pt x="8326794" y="3954201"/>
                  </a:lnTo>
                  <a:lnTo>
                    <a:pt x="8324230" y="3960211"/>
                  </a:lnTo>
                  <a:lnTo>
                    <a:pt x="8325428" y="3963878"/>
                  </a:lnTo>
                  <a:lnTo>
                    <a:pt x="8335109" y="3968008"/>
                  </a:lnTo>
                  <a:lnTo>
                    <a:pt x="8338776" y="3966811"/>
                  </a:lnTo>
                  <a:lnTo>
                    <a:pt x="8341340" y="3960801"/>
                  </a:lnTo>
                  <a:lnTo>
                    <a:pt x="8340142" y="3957134"/>
                  </a:lnTo>
                  <a:close/>
                </a:path>
                <a:path w="18559780" h="10876915">
                  <a:moveTo>
                    <a:pt x="7616975" y="3647076"/>
                  </a:moveTo>
                  <a:lnTo>
                    <a:pt x="7607294" y="3642946"/>
                  </a:lnTo>
                  <a:lnTo>
                    <a:pt x="7603818" y="3644621"/>
                  </a:lnTo>
                  <a:lnTo>
                    <a:pt x="7602536" y="3647625"/>
                  </a:lnTo>
                  <a:lnTo>
                    <a:pt x="7601694" y="3650423"/>
                  </a:lnTo>
                  <a:lnTo>
                    <a:pt x="7601588" y="3650772"/>
                  </a:lnTo>
                  <a:lnTo>
                    <a:pt x="7602928" y="3654105"/>
                  </a:lnTo>
                  <a:lnTo>
                    <a:pt x="7612609" y="3658235"/>
                  </a:lnTo>
                  <a:lnTo>
                    <a:pt x="7616085" y="3656562"/>
                  </a:lnTo>
                  <a:lnTo>
                    <a:pt x="7617367" y="3653556"/>
                  </a:lnTo>
                  <a:lnTo>
                    <a:pt x="7618209" y="3650760"/>
                  </a:lnTo>
                  <a:lnTo>
                    <a:pt x="7618315" y="3650410"/>
                  </a:lnTo>
                  <a:lnTo>
                    <a:pt x="7616975" y="3647076"/>
                  </a:lnTo>
                  <a:close/>
                </a:path>
                <a:path w="18559780" h="10876915">
                  <a:moveTo>
                    <a:pt x="8260402" y="3921146"/>
                  </a:moveTo>
                  <a:lnTo>
                    <a:pt x="8250720" y="3917016"/>
                  </a:lnTo>
                  <a:lnTo>
                    <a:pt x="8247053" y="3918215"/>
                  </a:lnTo>
                  <a:lnTo>
                    <a:pt x="8245592" y="3921537"/>
                  </a:lnTo>
                  <a:lnTo>
                    <a:pt x="8244156" y="3924081"/>
                  </a:lnTo>
                  <a:lnTo>
                    <a:pt x="8245687" y="3927891"/>
                  </a:lnTo>
                  <a:lnTo>
                    <a:pt x="8255368" y="3932021"/>
                  </a:lnTo>
                  <a:lnTo>
                    <a:pt x="8259036" y="3930823"/>
                  </a:lnTo>
                  <a:lnTo>
                    <a:pt x="8260497" y="3927500"/>
                  </a:lnTo>
                  <a:lnTo>
                    <a:pt x="8261933" y="3924957"/>
                  </a:lnTo>
                  <a:lnTo>
                    <a:pt x="8260402" y="3921146"/>
                  </a:lnTo>
                  <a:close/>
                </a:path>
                <a:path w="18559780" h="10876915">
                  <a:moveTo>
                    <a:pt x="7697996" y="3680060"/>
                  </a:moveTo>
                  <a:lnTo>
                    <a:pt x="7688315" y="3675930"/>
                  </a:lnTo>
                  <a:lnTo>
                    <a:pt x="7684840" y="3677604"/>
                  </a:lnTo>
                  <a:lnTo>
                    <a:pt x="7683558" y="3680607"/>
                  </a:lnTo>
                  <a:lnTo>
                    <a:pt x="7682716" y="3683405"/>
                  </a:lnTo>
                  <a:lnTo>
                    <a:pt x="7682610" y="3683755"/>
                  </a:lnTo>
                  <a:lnTo>
                    <a:pt x="7683951" y="3687089"/>
                  </a:lnTo>
                  <a:lnTo>
                    <a:pt x="7693631" y="3691218"/>
                  </a:lnTo>
                  <a:lnTo>
                    <a:pt x="7697107" y="3689544"/>
                  </a:lnTo>
                  <a:lnTo>
                    <a:pt x="7699670" y="3683535"/>
                  </a:lnTo>
                  <a:lnTo>
                    <a:pt x="7697996" y="3680060"/>
                  </a:lnTo>
                  <a:close/>
                </a:path>
                <a:path w="18559780" h="10876915">
                  <a:moveTo>
                    <a:pt x="8180853" y="3885636"/>
                  </a:moveTo>
                  <a:lnTo>
                    <a:pt x="8171171" y="3881506"/>
                  </a:lnTo>
                  <a:lnTo>
                    <a:pt x="8167504" y="3882703"/>
                  </a:lnTo>
                  <a:lnTo>
                    <a:pt x="8166044" y="3886025"/>
                  </a:lnTo>
                  <a:lnTo>
                    <a:pt x="8164607" y="3888570"/>
                  </a:lnTo>
                  <a:lnTo>
                    <a:pt x="8166139" y="3892380"/>
                  </a:lnTo>
                  <a:lnTo>
                    <a:pt x="8175819" y="3896509"/>
                  </a:lnTo>
                  <a:lnTo>
                    <a:pt x="8179487" y="3895312"/>
                  </a:lnTo>
                  <a:lnTo>
                    <a:pt x="8180948" y="3891990"/>
                  </a:lnTo>
                  <a:lnTo>
                    <a:pt x="8182384" y="3889445"/>
                  </a:lnTo>
                  <a:lnTo>
                    <a:pt x="8180853" y="3885636"/>
                  </a:lnTo>
                  <a:close/>
                </a:path>
                <a:path w="18559780" h="10876915">
                  <a:moveTo>
                    <a:pt x="7778733" y="3713710"/>
                  </a:moveTo>
                  <a:lnTo>
                    <a:pt x="7769052" y="3709581"/>
                  </a:lnTo>
                  <a:lnTo>
                    <a:pt x="7765577" y="3711254"/>
                  </a:lnTo>
                  <a:lnTo>
                    <a:pt x="7763014" y="3717263"/>
                  </a:lnTo>
                  <a:lnTo>
                    <a:pt x="7764688" y="3720740"/>
                  </a:lnTo>
                  <a:lnTo>
                    <a:pt x="7774368" y="3724869"/>
                  </a:lnTo>
                  <a:lnTo>
                    <a:pt x="7777844" y="3723195"/>
                  </a:lnTo>
                  <a:lnTo>
                    <a:pt x="7780408" y="3717186"/>
                  </a:lnTo>
                  <a:lnTo>
                    <a:pt x="7778733" y="3713710"/>
                  </a:lnTo>
                  <a:close/>
                </a:path>
                <a:path w="18559780" h="10876915">
                  <a:moveTo>
                    <a:pt x="8100493" y="3850173"/>
                  </a:moveTo>
                  <a:lnTo>
                    <a:pt x="8090813" y="3846044"/>
                  </a:lnTo>
                  <a:lnTo>
                    <a:pt x="8087003" y="3847575"/>
                  </a:lnTo>
                  <a:lnTo>
                    <a:pt x="8084440" y="3853584"/>
                  </a:lnTo>
                  <a:lnTo>
                    <a:pt x="8085971" y="3857394"/>
                  </a:lnTo>
                  <a:lnTo>
                    <a:pt x="8092647" y="3860242"/>
                  </a:lnTo>
                  <a:lnTo>
                    <a:pt x="8092457" y="3859766"/>
                  </a:lnTo>
                  <a:lnTo>
                    <a:pt x="8095461" y="3861048"/>
                  </a:lnTo>
                  <a:lnTo>
                    <a:pt x="8099128" y="3859849"/>
                  </a:lnTo>
                  <a:lnTo>
                    <a:pt x="8100410" y="3856845"/>
                  </a:lnTo>
                  <a:lnTo>
                    <a:pt x="8102025" y="3853983"/>
                  </a:lnTo>
                  <a:lnTo>
                    <a:pt x="8100493" y="3850173"/>
                  </a:lnTo>
                  <a:close/>
                </a:path>
                <a:path w="18559780" h="10876915">
                  <a:moveTo>
                    <a:pt x="7859947" y="3747170"/>
                  </a:moveTo>
                  <a:lnTo>
                    <a:pt x="7849931" y="3742897"/>
                  </a:lnTo>
                  <a:lnTo>
                    <a:pt x="7846456" y="3744571"/>
                  </a:lnTo>
                  <a:lnTo>
                    <a:pt x="7843751" y="3750914"/>
                  </a:lnTo>
                  <a:lnTo>
                    <a:pt x="7845424" y="3754390"/>
                  </a:lnTo>
                  <a:lnTo>
                    <a:pt x="7855439" y="3758662"/>
                  </a:lnTo>
                  <a:lnTo>
                    <a:pt x="7858915" y="3756987"/>
                  </a:lnTo>
                  <a:lnTo>
                    <a:pt x="7861621" y="3750645"/>
                  </a:lnTo>
                  <a:lnTo>
                    <a:pt x="7859947" y="3747170"/>
                  </a:lnTo>
                  <a:close/>
                </a:path>
                <a:path w="18559780" h="10876915">
                  <a:moveTo>
                    <a:pt x="8020660" y="3815330"/>
                  </a:moveTo>
                  <a:lnTo>
                    <a:pt x="8010646" y="3811058"/>
                  </a:lnTo>
                  <a:lnTo>
                    <a:pt x="8007169" y="3812732"/>
                  </a:lnTo>
                  <a:lnTo>
                    <a:pt x="8004606" y="3818740"/>
                  </a:lnTo>
                  <a:lnTo>
                    <a:pt x="8006138" y="3822551"/>
                  </a:lnTo>
                  <a:lnTo>
                    <a:pt x="8016152" y="3826822"/>
                  </a:lnTo>
                  <a:lnTo>
                    <a:pt x="8019629" y="3825148"/>
                  </a:lnTo>
                  <a:lnTo>
                    <a:pt x="8022191" y="3819140"/>
                  </a:lnTo>
                  <a:lnTo>
                    <a:pt x="8020660" y="3815330"/>
                  </a:lnTo>
                  <a:close/>
                </a:path>
                <a:path w="18559780" h="10876915">
                  <a:moveTo>
                    <a:pt x="7940207" y="3781011"/>
                  </a:moveTo>
                  <a:lnTo>
                    <a:pt x="7930193" y="3776740"/>
                  </a:lnTo>
                  <a:lnTo>
                    <a:pt x="7926717" y="3778414"/>
                  </a:lnTo>
                  <a:lnTo>
                    <a:pt x="7924012" y="3784756"/>
                  </a:lnTo>
                  <a:lnTo>
                    <a:pt x="7925686" y="3788232"/>
                  </a:lnTo>
                  <a:lnTo>
                    <a:pt x="7935700" y="3792504"/>
                  </a:lnTo>
                  <a:lnTo>
                    <a:pt x="7939034" y="3791164"/>
                  </a:lnTo>
                  <a:lnTo>
                    <a:pt x="7941882" y="3784488"/>
                  </a:lnTo>
                  <a:lnTo>
                    <a:pt x="7940207" y="3781011"/>
                  </a:lnTo>
                  <a:close/>
                </a:path>
                <a:path w="18559780" h="10876915">
                  <a:moveTo>
                    <a:pt x="512914" y="596990"/>
                  </a:moveTo>
                  <a:lnTo>
                    <a:pt x="509006" y="596902"/>
                  </a:lnTo>
                  <a:lnTo>
                    <a:pt x="506723" y="599478"/>
                  </a:lnTo>
                  <a:lnTo>
                    <a:pt x="504582" y="601722"/>
                  </a:lnTo>
                  <a:lnTo>
                    <a:pt x="504493" y="605630"/>
                  </a:lnTo>
                  <a:lnTo>
                    <a:pt x="507071" y="607913"/>
                  </a:lnTo>
                  <a:lnTo>
                    <a:pt x="509839" y="610672"/>
                  </a:lnTo>
                  <a:lnTo>
                    <a:pt x="510364" y="611291"/>
                  </a:lnTo>
                  <a:lnTo>
                    <a:pt x="513703" y="612715"/>
                  </a:lnTo>
                  <a:lnTo>
                    <a:pt x="516609" y="612376"/>
                  </a:lnTo>
                  <a:lnTo>
                    <a:pt x="518274" y="610324"/>
                  </a:lnTo>
                  <a:lnTo>
                    <a:pt x="520415" y="608081"/>
                  </a:lnTo>
                  <a:lnTo>
                    <a:pt x="520503" y="604174"/>
                  </a:lnTo>
                  <a:lnTo>
                    <a:pt x="517926" y="601890"/>
                  </a:lnTo>
                  <a:lnTo>
                    <a:pt x="515157" y="599131"/>
                  </a:lnTo>
                  <a:lnTo>
                    <a:pt x="512914" y="596990"/>
                  </a:lnTo>
                  <a:close/>
                </a:path>
                <a:path w="18559780" h="10876915">
                  <a:moveTo>
                    <a:pt x="450383" y="536383"/>
                  </a:moveTo>
                  <a:lnTo>
                    <a:pt x="446475" y="536295"/>
                  </a:lnTo>
                  <a:lnTo>
                    <a:pt x="444192" y="538872"/>
                  </a:lnTo>
                  <a:lnTo>
                    <a:pt x="441575" y="541307"/>
                  </a:lnTo>
                  <a:lnTo>
                    <a:pt x="441486" y="545214"/>
                  </a:lnTo>
                  <a:lnTo>
                    <a:pt x="444064" y="547498"/>
                  </a:lnTo>
                  <a:lnTo>
                    <a:pt x="446832" y="550257"/>
                  </a:lnTo>
                  <a:lnTo>
                    <a:pt x="447357" y="550876"/>
                  </a:lnTo>
                  <a:lnTo>
                    <a:pt x="448693" y="551446"/>
                  </a:lnTo>
                  <a:lnTo>
                    <a:pt x="448550" y="551780"/>
                  </a:lnTo>
                  <a:lnTo>
                    <a:pt x="450887" y="552776"/>
                  </a:lnTo>
                  <a:lnTo>
                    <a:pt x="453460" y="552295"/>
                  </a:lnTo>
                  <a:lnTo>
                    <a:pt x="455458" y="550385"/>
                  </a:lnTo>
                  <a:lnTo>
                    <a:pt x="458075" y="547951"/>
                  </a:lnTo>
                  <a:lnTo>
                    <a:pt x="458164" y="544042"/>
                  </a:lnTo>
                  <a:lnTo>
                    <a:pt x="455586" y="541760"/>
                  </a:lnTo>
                  <a:lnTo>
                    <a:pt x="452818" y="539001"/>
                  </a:lnTo>
                  <a:lnTo>
                    <a:pt x="450383" y="536383"/>
                  </a:lnTo>
                  <a:close/>
                </a:path>
                <a:path w="18559780" h="10876915">
                  <a:moveTo>
                    <a:pt x="388613" y="474917"/>
                  </a:moveTo>
                  <a:lnTo>
                    <a:pt x="385039" y="474971"/>
                  </a:lnTo>
                  <a:lnTo>
                    <a:pt x="382564" y="477073"/>
                  </a:lnTo>
                  <a:lnTo>
                    <a:pt x="380535" y="479363"/>
                  </a:lnTo>
                  <a:lnTo>
                    <a:pt x="380281" y="479650"/>
                  </a:lnTo>
                  <a:lnTo>
                    <a:pt x="380336" y="483223"/>
                  </a:lnTo>
                  <a:lnTo>
                    <a:pt x="382436" y="485698"/>
                  </a:lnTo>
                  <a:lnTo>
                    <a:pt x="385205" y="488458"/>
                  </a:lnTo>
                  <a:lnTo>
                    <a:pt x="385730" y="489076"/>
                  </a:lnTo>
                  <a:lnTo>
                    <a:pt x="389402" y="490643"/>
                  </a:lnTo>
                  <a:lnTo>
                    <a:pt x="391975" y="490161"/>
                  </a:lnTo>
                  <a:lnTo>
                    <a:pt x="393830" y="488586"/>
                  </a:lnTo>
                  <a:lnTo>
                    <a:pt x="395860" y="486295"/>
                  </a:lnTo>
                  <a:lnTo>
                    <a:pt x="396114" y="486009"/>
                  </a:lnTo>
                  <a:lnTo>
                    <a:pt x="396060" y="482435"/>
                  </a:lnTo>
                  <a:lnTo>
                    <a:pt x="393959" y="479960"/>
                  </a:lnTo>
                  <a:lnTo>
                    <a:pt x="391190" y="477201"/>
                  </a:lnTo>
                  <a:lnTo>
                    <a:pt x="388613" y="474917"/>
                  </a:lnTo>
                  <a:close/>
                </a:path>
                <a:path w="18559780" h="10876915">
                  <a:moveTo>
                    <a:pt x="328699" y="411877"/>
                  </a:moveTo>
                  <a:lnTo>
                    <a:pt x="324791" y="411788"/>
                  </a:lnTo>
                  <a:lnTo>
                    <a:pt x="319842" y="415990"/>
                  </a:lnTo>
                  <a:lnTo>
                    <a:pt x="319754" y="419898"/>
                  </a:lnTo>
                  <a:lnTo>
                    <a:pt x="321854" y="422372"/>
                  </a:lnTo>
                  <a:lnTo>
                    <a:pt x="324623" y="425132"/>
                  </a:lnTo>
                  <a:lnTo>
                    <a:pt x="325148" y="425751"/>
                  </a:lnTo>
                  <a:lnTo>
                    <a:pt x="326817" y="426463"/>
                  </a:lnTo>
                  <a:lnTo>
                    <a:pt x="326675" y="426796"/>
                  </a:lnTo>
                  <a:lnTo>
                    <a:pt x="328678" y="427651"/>
                  </a:lnTo>
                  <a:lnTo>
                    <a:pt x="331251" y="427170"/>
                  </a:lnTo>
                  <a:lnTo>
                    <a:pt x="335581" y="423492"/>
                  </a:lnTo>
                  <a:lnTo>
                    <a:pt x="335670" y="419585"/>
                  </a:lnTo>
                  <a:lnTo>
                    <a:pt x="333569" y="417110"/>
                  </a:lnTo>
                  <a:lnTo>
                    <a:pt x="330800" y="414351"/>
                  </a:lnTo>
                  <a:lnTo>
                    <a:pt x="328699" y="411877"/>
                  </a:lnTo>
                  <a:close/>
                </a:path>
                <a:path w="18559780" h="10876915">
                  <a:moveTo>
                    <a:pt x="271068" y="346258"/>
                  </a:moveTo>
                  <a:lnTo>
                    <a:pt x="267160" y="346169"/>
                  </a:lnTo>
                  <a:lnTo>
                    <a:pt x="262211" y="350371"/>
                  </a:lnTo>
                  <a:lnTo>
                    <a:pt x="262123" y="354279"/>
                  </a:lnTo>
                  <a:lnTo>
                    <a:pt x="266850" y="359847"/>
                  </a:lnTo>
                  <a:lnTo>
                    <a:pt x="267233" y="360800"/>
                  </a:lnTo>
                  <a:lnTo>
                    <a:pt x="268902" y="361512"/>
                  </a:lnTo>
                  <a:lnTo>
                    <a:pt x="269044" y="361178"/>
                  </a:lnTo>
                  <a:lnTo>
                    <a:pt x="271047" y="362032"/>
                  </a:lnTo>
                  <a:lnTo>
                    <a:pt x="273477" y="361885"/>
                  </a:lnTo>
                  <a:lnTo>
                    <a:pt x="277808" y="358207"/>
                  </a:lnTo>
                  <a:lnTo>
                    <a:pt x="277897" y="354300"/>
                  </a:lnTo>
                  <a:lnTo>
                    <a:pt x="271068" y="346258"/>
                  </a:lnTo>
                  <a:close/>
                </a:path>
                <a:path w="18559780" h="10876915">
                  <a:moveTo>
                    <a:pt x="214056" y="280114"/>
                  </a:moveTo>
                  <a:lnTo>
                    <a:pt x="210290" y="279691"/>
                  </a:lnTo>
                  <a:lnTo>
                    <a:pt x="205341" y="283893"/>
                  </a:lnTo>
                  <a:lnTo>
                    <a:pt x="204919" y="287658"/>
                  </a:lnTo>
                  <a:lnTo>
                    <a:pt x="209646" y="293227"/>
                  </a:lnTo>
                  <a:lnTo>
                    <a:pt x="210363" y="294322"/>
                  </a:lnTo>
                  <a:lnTo>
                    <a:pt x="213701" y="295746"/>
                  </a:lnTo>
                  <a:lnTo>
                    <a:pt x="216131" y="295598"/>
                  </a:lnTo>
                  <a:lnTo>
                    <a:pt x="220461" y="291922"/>
                  </a:lnTo>
                  <a:lnTo>
                    <a:pt x="220884" y="288157"/>
                  </a:lnTo>
                  <a:lnTo>
                    <a:pt x="214056" y="280114"/>
                  </a:lnTo>
                  <a:close/>
                </a:path>
                <a:path w="18559780" h="10876915">
                  <a:moveTo>
                    <a:pt x="160662" y="211962"/>
                  </a:moveTo>
                  <a:lnTo>
                    <a:pt x="156563" y="211397"/>
                  </a:lnTo>
                  <a:lnTo>
                    <a:pt x="154088" y="213498"/>
                  </a:lnTo>
                  <a:lnTo>
                    <a:pt x="151280" y="215457"/>
                  </a:lnTo>
                  <a:lnTo>
                    <a:pt x="150715" y="219556"/>
                  </a:lnTo>
                  <a:lnTo>
                    <a:pt x="155443" y="225123"/>
                  </a:lnTo>
                  <a:lnTo>
                    <a:pt x="155825" y="226076"/>
                  </a:lnTo>
                  <a:lnTo>
                    <a:pt x="157828" y="226930"/>
                  </a:lnTo>
                  <a:lnTo>
                    <a:pt x="157686" y="227264"/>
                  </a:lnTo>
                  <a:lnTo>
                    <a:pt x="159689" y="228118"/>
                  </a:lnTo>
                  <a:lnTo>
                    <a:pt x="162261" y="227637"/>
                  </a:lnTo>
                  <a:lnTo>
                    <a:pt x="163974" y="226396"/>
                  </a:lnTo>
                  <a:lnTo>
                    <a:pt x="166783" y="224437"/>
                  </a:lnTo>
                  <a:lnTo>
                    <a:pt x="167348" y="220338"/>
                  </a:lnTo>
                  <a:lnTo>
                    <a:pt x="162621" y="214770"/>
                  </a:lnTo>
                  <a:lnTo>
                    <a:pt x="160662" y="211962"/>
                  </a:lnTo>
                  <a:close/>
                </a:path>
                <a:path w="18559780" h="10876915">
                  <a:moveTo>
                    <a:pt x="108314" y="142284"/>
                  </a:moveTo>
                  <a:lnTo>
                    <a:pt x="104691" y="141528"/>
                  </a:lnTo>
                  <a:lnTo>
                    <a:pt x="101883" y="143486"/>
                  </a:lnTo>
                  <a:lnTo>
                    <a:pt x="99408" y="145587"/>
                  </a:lnTo>
                  <a:lnTo>
                    <a:pt x="98652" y="149210"/>
                  </a:lnTo>
                  <a:lnTo>
                    <a:pt x="100610" y="152019"/>
                  </a:lnTo>
                  <a:lnTo>
                    <a:pt x="102760" y="155304"/>
                  </a:lnTo>
                  <a:lnTo>
                    <a:pt x="103143" y="156255"/>
                  </a:lnTo>
                  <a:lnTo>
                    <a:pt x="107149" y="157964"/>
                  </a:lnTo>
                  <a:lnTo>
                    <a:pt x="109579" y="157818"/>
                  </a:lnTo>
                  <a:lnTo>
                    <a:pt x="111293" y="156576"/>
                  </a:lnTo>
                  <a:lnTo>
                    <a:pt x="113768" y="154474"/>
                  </a:lnTo>
                  <a:lnTo>
                    <a:pt x="114524" y="150851"/>
                  </a:lnTo>
                  <a:lnTo>
                    <a:pt x="112565" y="148043"/>
                  </a:lnTo>
                  <a:lnTo>
                    <a:pt x="110415" y="144759"/>
                  </a:lnTo>
                  <a:lnTo>
                    <a:pt x="108314" y="142284"/>
                  </a:lnTo>
                  <a:close/>
                </a:path>
                <a:path w="18559780" h="10876915">
                  <a:moveTo>
                    <a:pt x="57964" y="70696"/>
                  </a:moveTo>
                  <a:lnTo>
                    <a:pt x="54341" y="69939"/>
                  </a:lnTo>
                  <a:lnTo>
                    <a:pt x="48725" y="73857"/>
                  </a:lnTo>
                  <a:lnTo>
                    <a:pt x="47968" y="77480"/>
                  </a:lnTo>
                  <a:lnTo>
                    <a:pt x="49927" y="80288"/>
                  </a:lnTo>
                  <a:lnTo>
                    <a:pt x="52077" y="83573"/>
                  </a:lnTo>
                  <a:lnTo>
                    <a:pt x="52651" y="85002"/>
                  </a:lnTo>
                  <a:lnTo>
                    <a:pt x="56323" y="86568"/>
                  </a:lnTo>
                  <a:lnTo>
                    <a:pt x="58753" y="86421"/>
                  </a:lnTo>
                  <a:lnTo>
                    <a:pt x="60467" y="85179"/>
                  </a:lnTo>
                  <a:lnTo>
                    <a:pt x="63275" y="83221"/>
                  </a:lnTo>
                  <a:lnTo>
                    <a:pt x="64032" y="79597"/>
                  </a:lnTo>
                  <a:lnTo>
                    <a:pt x="62073" y="76788"/>
                  </a:lnTo>
                  <a:lnTo>
                    <a:pt x="59923" y="73504"/>
                  </a:lnTo>
                  <a:lnTo>
                    <a:pt x="57964" y="70696"/>
                  </a:lnTo>
                  <a:close/>
                </a:path>
                <a:path w="18559780" h="10876915">
                  <a:moveTo>
                    <a:pt x="11436" y="0"/>
                  </a:moveTo>
                  <a:lnTo>
                    <a:pt x="2878" y="0"/>
                  </a:lnTo>
                  <a:lnTo>
                    <a:pt x="898" y="978"/>
                  </a:lnTo>
                  <a:lnTo>
                    <a:pt x="0" y="4935"/>
                  </a:lnTo>
                  <a:lnTo>
                    <a:pt x="1958" y="7743"/>
                  </a:lnTo>
                  <a:lnTo>
                    <a:pt x="4108" y="11027"/>
                  </a:lnTo>
                  <a:lnTo>
                    <a:pt x="4683" y="12456"/>
                  </a:lnTo>
                  <a:lnTo>
                    <a:pt x="8688" y="14165"/>
                  </a:lnTo>
                  <a:lnTo>
                    <a:pt x="10642" y="14209"/>
                  </a:lnTo>
                  <a:lnTo>
                    <a:pt x="12356" y="12968"/>
                  </a:lnTo>
                  <a:lnTo>
                    <a:pt x="15356" y="11485"/>
                  </a:lnTo>
                  <a:lnTo>
                    <a:pt x="16254" y="7529"/>
                  </a:lnTo>
                  <a:lnTo>
                    <a:pt x="14296" y="4720"/>
                  </a:lnTo>
                  <a:lnTo>
                    <a:pt x="12146" y="1435"/>
                  </a:lnTo>
                  <a:lnTo>
                    <a:pt x="11436" y="0"/>
                  </a:lnTo>
                  <a:close/>
                </a:path>
              </a:pathLst>
            </a:custGeom>
            <a:solidFill>
              <a:srgbClr val="5A326E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9314" y="0"/>
              <a:ext cx="18714784" cy="1099380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47102" y="42035"/>
              <a:ext cx="18721070" cy="11073765"/>
            </a:xfrm>
            <a:custGeom>
              <a:avLst/>
              <a:gdLst/>
              <a:ahLst/>
              <a:cxnLst/>
              <a:rect l="l" t="t" r="r" b="b"/>
              <a:pathLst>
                <a:path w="18721070" h="11073765">
                  <a:moveTo>
                    <a:pt x="16940516" y="10744781"/>
                  </a:moveTo>
                  <a:lnTo>
                    <a:pt x="16931502" y="10740936"/>
                  </a:lnTo>
                  <a:lnTo>
                    <a:pt x="16928169" y="10742276"/>
                  </a:lnTo>
                  <a:lnTo>
                    <a:pt x="16925891" y="10747617"/>
                  </a:lnTo>
                  <a:lnTo>
                    <a:pt x="16926896" y="10750808"/>
                  </a:lnTo>
                  <a:lnTo>
                    <a:pt x="16935910" y="10754653"/>
                  </a:lnTo>
                  <a:lnTo>
                    <a:pt x="16939243" y="10753313"/>
                  </a:lnTo>
                  <a:lnTo>
                    <a:pt x="16941522" y="10747971"/>
                  </a:lnTo>
                  <a:lnTo>
                    <a:pt x="16940516" y="10744781"/>
                  </a:lnTo>
                  <a:close/>
                </a:path>
                <a:path w="18721070" h="11073765">
                  <a:moveTo>
                    <a:pt x="17020727" y="10777813"/>
                  </a:moveTo>
                  <a:lnTo>
                    <a:pt x="17012048" y="10774110"/>
                  </a:lnTo>
                  <a:lnTo>
                    <a:pt x="17008714" y="10775450"/>
                  </a:lnTo>
                  <a:lnTo>
                    <a:pt x="17006293" y="10781125"/>
                  </a:lnTo>
                  <a:lnTo>
                    <a:pt x="17007633" y="10784459"/>
                  </a:lnTo>
                  <a:lnTo>
                    <a:pt x="17016312" y="10788161"/>
                  </a:lnTo>
                  <a:lnTo>
                    <a:pt x="17019647" y="10786822"/>
                  </a:lnTo>
                  <a:lnTo>
                    <a:pt x="17022068" y="10781147"/>
                  </a:lnTo>
                  <a:lnTo>
                    <a:pt x="17020727" y="10777813"/>
                  </a:lnTo>
                  <a:close/>
                </a:path>
                <a:path w="18721070" h="11073765">
                  <a:moveTo>
                    <a:pt x="16861493" y="10709889"/>
                  </a:moveTo>
                  <a:lnTo>
                    <a:pt x="16852145" y="10705901"/>
                  </a:lnTo>
                  <a:lnTo>
                    <a:pt x="16848954" y="10706907"/>
                  </a:lnTo>
                  <a:lnTo>
                    <a:pt x="16846391" y="10712916"/>
                  </a:lnTo>
                  <a:lnTo>
                    <a:pt x="16847395" y="10716107"/>
                  </a:lnTo>
                  <a:lnTo>
                    <a:pt x="16856744" y="10720095"/>
                  </a:lnTo>
                  <a:lnTo>
                    <a:pt x="16860077" y="10718754"/>
                  </a:lnTo>
                  <a:lnTo>
                    <a:pt x="16862498" y="10713079"/>
                  </a:lnTo>
                  <a:lnTo>
                    <a:pt x="16861493" y="10709889"/>
                  </a:lnTo>
                  <a:close/>
                </a:path>
                <a:path w="18721070" h="11073765">
                  <a:moveTo>
                    <a:pt x="16782370" y="10673375"/>
                  </a:moveTo>
                  <a:lnTo>
                    <a:pt x="16773357" y="10669530"/>
                  </a:lnTo>
                  <a:lnTo>
                    <a:pt x="16769831" y="10670394"/>
                  </a:lnTo>
                  <a:lnTo>
                    <a:pt x="16767411" y="10676069"/>
                  </a:lnTo>
                  <a:lnTo>
                    <a:pt x="16768275" y="10679594"/>
                  </a:lnTo>
                  <a:lnTo>
                    <a:pt x="16777622" y="10683581"/>
                  </a:lnTo>
                  <a:lnTo>
                    <a:pt x="16780957" y="10682242"/>
                  </a:lnTo>
                  <a:lnTo>
                    <a:pt x="16783235" y="10676901"/>
                  </a:lnTo>
                  <a:lnTo>
                    <a:pt x="16782370" y="10673375"/>
                  </a:lnTo>
                  <a:close/>
                </a:path>
                <a:path w="18721070" h="11073765">
                  <a:moveTo>
                    <a:pt x="17101843" y="10809652"/>
                  </a:moveTo>
                  <a:lnTo>
                    <a:pt x="17092496" y="10805665"/>
                  </a:lnTo>
                  <a:lnTo>
                    <a:pt x="17089496" y="10807147"/>
                  </a:lnTo>
                  <a:lnTo>
                    <a:pt x="17087075" y="10812822"/>
                  </a:lnTo>
                  <a:lnTo>
                    <a:pt x="17088416" y="10816155"/>
                  </a:lnTo>
                  <a:lnTo>
                    <a:pt x="17091087" y="10817295"/>
                  </a:lnTo>
                  <a:lnTo>
                    <a:pt x="17091561" y="10817103"/>
                  </a:lnTo>
                  <a:lnTo>
                    <a:pt x="17097905" y="10819809"/>
                  </a:lnTo>
                  <a:lnTo>
                    <a:pt x="17100903" y="10818325"/>
                  </a:lnTo>
                  <a:lnTo>
                    <a:pt x="17103324" y="10812650"/>
                  </a:lnTo>
                  <a:lnTo>
                    <a:pt x="17101843" y="10809652"/>
                  </a:lnTo>
                  <a:close/>
                </a:path>
                <a:path w="18721070" h="11073765">
                  <a:moveTo>
                    <a:pt x="16701289" y="10634054"/>
                  </a:moveTo>
                  <a:lnTo>
                    <a:pt x="16695281" y="10631491"/>
                  </a:lnTo>
                  <a:lnTo>
                    <a:pt x="16691755" y="10632354"/>
                  </a:lnTo>
                  <a:lnTo>
                    <a:pt x="16689191" y="10638363"/>
                  </a:lnTo>
                  <a:lnTo>
                    <a:pt x="16690199" y="10641555"/>
                  </a:lnTo>
                  <a:lnTo>
                    <a:pt x="16693061" y="10643170"/>
                  </a:lnTo>
                  <a:lnTo>
                    <a:pt x="16699403" y="10645876"/>
                  </a:lnTo>
                  <a:lnTo>
                    <a:pt x="16702737" y="10644536"/>
                  </a:lnTo>
                  <a:lnTo>
                    <a:pt x="16705158" y="10638861"/>
                  </a:lnTo>
                  <a:lnTo>
                    <a:pt x="16704152" y="10635670"/>
                  </a:lnTo>
                  <a:lnTo>
                    <a:pt x="16701289" y="10634054"/>
                  </a:lnTo>
                  <a:close/>
                </a:path>
                <a:path w="18721070" h="11073765">
                  <a:moveTo>
                    <a:pt x="17183479" y="10839346"/>
                  </a:moveTo>
                  <a:lnTo>
                    <a:pt x="17180331" y="10838398"/>
                  </a:lnTo>
                  <a:lnTo>
                    <a:pt x="17173987" y="10835692"/>
                  </a:lnTo>
                  <a:lnTo>
                    <a:pt x="17170990" y="10837175"/>
                  </a:lnTo>
                  <a:lnTo>
                    <a:pt x="17168426" y="10843184"/>
                  </a:lnTo>
                  <a:lnTo>
                    <a:pt x="17169907" y="10846182"/>
                  </a:lnTo>
                  <a:lnTo>
                    <a:pt x="17172578" y="10847322"/>
                  </a:lnTo>
                  <a:lnTo>
                    <a:pt x="17173054" y="10847130"/>
                  </a:lnTo>
                  <a:lnTo>
                    <a:pt x="17179398" y="10849836"/>
                  </a:lnTo>
                  <a:lnTo>
                    <a:pt x="17182399" y="10848354"/>
                  </a:lnTo>
                  <a:lnTo>
                    <a:pt x="17184962" y="10842345"/>
                  </a:lnTo>
                  <a:lnTo>
                    <a:pt x="17183479" y="10839346"/>
                  </a:lnTo>
                  <a:close/>
                </a:path>
                <a:path w="18721070" h="11073765">
                  <a:moveTo>
                    <a:pt x="16617633" y="10592451"/>
                  </a:moveTo>
                  <a:lnTo>
                    <a:pt x="16614108" y="10593315"/>
                  </a:lnTo>
                  <a:lnTo>
                    <a:pt x="16612827" y="10596319"/>
                  </a:lnTo>
                  <a:lnTo>
                    <a:pt x="16611354" y="10598847"/>
                  </a:lnTo>
                  <a:lnTo>
                    <a:pt x="16612216" y="10602371"/>
                  </a:lnTo>
                  <a:lnTo>
                    <a:pt x="16615078" y="10603987"/>
                  </a:lnTo>
                  <a:lnTo>
                    <a:pt x="16621756" y="10606836"/>
                  </a:lnTo>
                  <a:lnTo>
                    <a:pt x="16624947" y="10605829"/>
                  </a:lnTo>
                  <a:lnTo>
                    <a:pt x="16626086" y="10603158"/>
                  </a:lnTo>
                  <a:lnTo>
                    <a:pt x="16627558" y="10600630"/>
                  </a:lnTo>
                  <a:lnTo>
                    <a:pt x="16626694" y="10597104"/>
                  </a:lnTo>
                  <a:lnTo>
                    <a:pt x="16623832" y="10595489"/>
                  </a:lnTo>
                  <a:lnTo>
                    <a:pt x="16620494" y="10594065"/>
                  </a:lnTo>
                  <a:lnTo>
                    <a:pt x="16617633" y="10592451"/>
                  </a:lnTo>
                  <a:close/>
                </a:path>
                <a:path w="18721070" h="11073765">
                  <a:moveTo>
                    <a:pt x="17264874" y="10867753"/>
                  </a:moveTo>
                  <a:lnTo>
                    <a:pt x="17261727" y="10866805"/>
                  </a:lnTo>
                  <a:lnTo>
                    <a:pt x="17258388" y="10865380"/>
                  </a:lnTo>
                  <a:lnTo>
                    <a:pt x="17255574" y="10864575"/>
                  </a:lnTo>
                  <a:lnTo>
                    <a:pt x="17252576" y="10866058"/>
                  </a:lnTo>
                  <a:lnTo>
                    <a:pt x="17250156" y="10871733"/>
                  </a:lnTo>
                  <a:lnTo>
                    <a:pt x="17251638" y="10874733"/>
                  </a:lnTo>
                  <a:lnTo>
                    <a:pt x="17254307" y="10875872"/>
                  </a:lnTo>
                  <a:lnTo>
                    <a:pt x="17254783" y="10875680"/>
                  </a:lnTo>
                  <a:lnTo>
                    <a:pt x="17258456" y="10877247"/>
                  </a:lnTo>
                  <a:lnTo>
                    <a:pt x="17261270" y="10878052"/>
                  </a:lnTo>
                  <a:lnTo>
                    <a:pt x="17264270" y="10876570"/>
                  </a:lnTo>
                  <a:lnTo>
                    <a:pt x="17265552" y="10873566"/>
                  </a:lnTo>
                  <a:lnTo>
                    <a:pt x="17266357" y="10870753"/>
                  </a:lnTo>
                  <a:lnTo>
                    <a:pt x="17264874" y="10867753"/>
                  </a:lnTo>
                  <a:close/>
                </a:path>
                <a:path w="18721070" h="11073765">
                  <a:moveTo>
                    <a:pt x="16541029" y="10551882"/>
                  </a:moveTo>
                  <a:lnTo>
                    <a:pt x="16537505" y="10552746"/>
                  </a:lnTo>
                  <a:lnTo>
                    <a:pt x="16536223" y="10555751"/>
                  </a:lnTo>
                  <a:lnTo>
                    <a:pt x="16534607" y="10558613"/>
                  </a:lnTo>
                  <a:lnTo>
                    <a:pt x="16535615" y="10561805"/>
                  </a:lnTo>
                  <a:lnTo>
                    <a:pt x="16538334" y="10563754"/>
                  </a:lnTo>
                  <a:lnTo>
                    <a:pt x="16545011" y="10566602"/>
                  </a:lnTo>
                  <a:lnTo>
                    <a:pt x="16548200" y="10565595"/>
                  </a:lnTo>
                  <a:lnTo>
                    <a:pt x="16549340" y="10562924"/>
                  </a:lnTo>
                  <a:lnTo>
                    <a:pt x="16550955" y="10560062"/>
                  </a:lnTo>
                  <a:lnTo>
                    <a:pt x="16549948" y="10556871"/>
                  </a:lnTo>
                  <a:lnTo>
                    <a:pt x="16547229" y="10554922"/>
                  </a:lnTo>
                  <a:lnTo>
                    <a:pt x="16543892" y="10553498"/>
                  </a:lnTo>
                  <a:lnTo>
                    <a:pt x="16541029" y="10551882"/>
                  </a:lnTo>
                  <a:close/>
                </a:path>
                <a:path w="18721070" h="11073765">
                  <a:moveTo>
                    <a:pt x="17347600" y="10893966"/>
                  </a:moveTo>
                  <a:lnTo>
                    <a:pt x="17344646" y="10893495"/>
                  </a:lnTo>
                  <a:lnTo>
                    <a:pt x="17341305" y="10892070"/>
                  </a:lnTo>
                  <a:lnTo>
                    <a:pt x="17338160" y="10891123"/>
                  </a:lnTo>
                  <a:lnTo>
                    <a:pt x="17335494" y="10892747"/>
                  </a:lnTo>
                  <a:lnTo>
                    <a:pt x="17333073" y="10898422"/>
                  </a:lnTo>
                  <a:lnTo>
                    <a:pt x="17334556" y="10901422"/>
                  </a:lnTo>
                  <a:lnTo>
                    <a:pt x="17337558" y="10902703"/>
                  </a:lnTo>
                  <a:lnTo>
                    <a:pt x="17338037" y="10902513"/>
                  </a:lnTo>
                  <a:lnTo>
                    <a:pt x="17341373" y="10903936"/>
                  </a:lnTo>
                  <a:lnTo>
                    <a:pt x="17344521" y="10904884"/>
                  </a:lnTo>
                  <a:lnTo>
                    <a:pt x="17347187" y="10903260"/>
                  </a:lnTo>
                  <a:lnTo>
                    <a:pt x="17348469" y="10900255"/>
                  </a:lnTo>
                  <a:lnTo>
                    <a:pt x="17349416" y="10897108"/>
                  </a:lnTo>
                  <a:lnTo>
                    <a:pt x="17347600" y="10893966"/>
                  </a:lnTo>
                  <a:close/>
                </a:path>
                <a:path w="18721070" h="11073765">
                  <a:moveTo>
                    <a:pt x="16464854" y="10510313"/>
                  </a:moveTo>
                  <a:lnTo>
                    <a:pt x="16460995" y="10511034"/>
                  </a:lnTo>
                  <a:lnTo>
                    <a:pt x="16459714" y="10514039"/>
                  </a:lnTo>
                  <a:lnTo>
                    <a:pt x="16458241" y="10516567"/>
                  </a:lnTo>
                  <a:lnTo>
                    <a:pt x="16459105" y="10520093"/>
                  </a:lnTo>
                  <a:lnTo>
                    <a:pt x="16461825" y="10522042"/>
                  </a:lnTo>
                  <a:lnTo>
                    <a:pt x="16468167" y="10524748"/>
                  </a:lnTo>
                  <a:lnTo>
                    <a:pt x="16471691" y="10523883"/>
                  </a:lnTo>
                  <a:lnTo>
                    <a:pt x="16472830" y="10521213"/>
                  </a:lnTo>
                  <a:lnTo>
                    <a:pt x="16474303" y="10518684"/>
                  </a:lnTo>
                  <a:lnTo>
                    <a:pt x="16473440" y="10515160"/>
                  </a:lnTo>
                  <a:lnTo>
                    <a:pt x="16470721" y="10513211"/>
                  </a:lnTo>
                  <a:lnTo>
                    <a:pt x="16467381" y="10511786"/>
                  </a:lnTo>
                  <a:lnTo>
                    <a:pt x="16464854" y="10510313"/>
                  </a:lnTo>
                  <a:close/>
                </a:path>
                <a:path w="18721070" h="11073765">
                  <a:moveTo>
                    <a:pt x="17430895" y="10918843"/>
                  </a:moveTo>
                  <a:lnTo>
                    <a:pt x="17427608" y="10918230"/>
                  </a:lnTo>
                  <a:lnTo>
                    <a:pt x="17424266" y="10916805"/>
                  </a:lnTo>
                  <a:lnTo>
                    <a:pt x="17421455" y="10916000"/>
                  </a:lnTo>
                  <a:lnTo>
                    <a:pt x="17418312" y="10917817"/>
                  </a:lnTo>
                  <a:lnTo>
                    <a:pt x="17416702" y="10923443"/>
                  </a:lnTo>
                  <a:lnTo>
                    <a:pt x="17417851" y="10926300"/>
                  </a:lnTo>
                  <a:lnTo>
                    <a:pt x="17420522" y="10927440"/>
                  </a:lnTo>
                  <a:lnTo>
                    <a:pt x="17420665" y="10927106"/>
                  </a:lnTo>
                  <a:lnTo>
                    <a:pt x="17420998" y="10927248"/>
                  </a:lnTo>
                  <a:lnTo>
                    <a:pt x="17421475" y="10927057"/>
                  </a:lnTo>
                  <a:lnTo>
                    <a:pt x="17424811" y="10928480"/>
                  </a:lnTo>
                  <a:lnTo>
                    <a:pt x="17427625" y="10929286"/>
                  </a:lnTo>
                  <a:lnTo>
                    <a:pt x="17430767" y="10927470"/>
                  </a:lnTo>
                  <a:lnTo>
                    <a:pt x="17432378" y="10921844"/>
                  </a:lnTo>
                  <a:lnTo>
                    <a:pt x="17430895" y="10918843"/>
                  </a:lnTo>
                  <a:close/>
                </a:path>
                <a:path w="18721070" h="11073765">
                  <a:moveTo>
                    <a:pt x="16389390" y="10467075"/>
                  </a:moveTo>
                  <a:lnTo>
                    <a:pt x="16386057" y="10468415"/>
                  </a:lnTo>
                  <a:lnTo>
                    <a:pt x="16383111" y="10473472"/>
                  </a:lnTo>
                  <a:lnTo>
                    <a:pt x="16384309" y="10477139"/>
                  </a:lnTo>
                  <a:lnTo>
                    <a:pt x="16386694" y="10478946"/>
                  </a:lnTo>
                  <a:lnTo>
                    <a:pt x="16393037" y="10481652"/>
                  </a:lnTo>
                  <a:lnTo>
                    <a:pt x="16396561" y="10480788"/>
                  </a:lnTo>
                  <a:lnTo>
                    <a:pt x="16397701" y="10478117"/>
                  </a:lnTo>
                  <a:lnTo>
                    <a:pt x="16399174" y="10475589"/>
                  </a:lnTo>
                  <a:lnTo>
                    <a:pt x="16397977" y="10471921"/>
                  </a:lnTo>
                  <a:lnTo>
                    <a:pt x="16395592" y="10470115"/>
                  </a:lnTo>
                  <a:lnTo>
                    <a:pt x="16392252" y="10468690"/>
                  </a:lnTo>
                  <a:lnTo>
                    <a:pt x="16389390" y="10467075"/>
                  </a:lnTo>
                  <a:close/>
                </a:path>
                <a:path w="18721070" h="11073765">
                  <a:moveTo>
                    <a:pt x="17514377" y="10941433"/>
                  </a:moveTo>
                  <a:lnTo>
                    <a:pt x="17511281" y="10941297"/>
                  </a:lnTo>
                  <a:lnTo>
                    <a:pt x="17507940" y="10939871"/>
                  </a:lnTo>
                  <a:lnTo>
                    <a:pt x="17504986" y="10939401"/>
                  </a:lnTo>
                  <a:lnTo>
                    <a:pt x="17501844" y="10941216"/>
                  </a:lnTo>
                  <a:lnTo>
                    <a:pt x="17501039" y="10944029"/>
                  </a:lnTo>
                  <a:lnTo>
                    <a:pt x="17500376" y="10946509"/>
                  </a:lnTo>
                  <a:lnTo>
                    <a:pt x="17501525" y="10949366"/>
                  </a:lnTo>
                  <a:lnTo>
                    <a:pt x="17504196" y="10950505"/>
                  </a:lnTo>
                  <a:lnTo>
                    <a:pt x="17504387" y="10950982"/>
                  </a:lnTo>
                  <a:lnTo>
                    <a:pt x="17505337" y="10950598"/>
                  </a:lnTo>
                  <a:lnTo>
                    <a:pt x="17508676" y="10952023"/>
                  </a:lnTo>
                  <a:lnTo>
                    <a:pt x="17511632" y="10952494"/>
                  </a:lnTo>
                  <a:lnTo>
                    <a:pt x="17514775" y="10950678"/>
                  </a:lnTo>
                  <a:lnTo>
                    <a:pt x="17515580" y="10947865"/>
                  </a:lnTo>
                  <a:lnTo>
                    <a:pt x="17516194" y="10944575"/>
                  </a:lnTo>
                  <a:lnTo>
                    <a:pt x="17514377" y="10941433"/>
                  </a:lnTo>
                  <a:close/>
                </a:path>
                <a:path w="18721070" h="11073765">
                  <a:moveTo>
                    <a:pt x="16314545" y="10423312"/>
                  </a:moveTo>
                  <a:lnTo>
                    <a:pt x="16311021" y="10424175"/>
                  </a:lnTo>
                  <a:lnTo>
                    <a:pt x="16309548" y="10426704"/>
                  </a:lnTo>
                  <a:lnTo>
                    <a:pt x="16308471" y="10428612"/>
                  </a:lnTo>
                  <a:lnTo>
                    <a:pt x="16307932" y="10429566"/>
                  </a:lnTo>
                  <a:lnTo>
                    <a:pt x="16308938" y="10432757"/>
                  </a:lnTo>
                  <a:lnTo>
                    <a:pt x="16311182" y="10434897"/>
                  </a:lnTo>
                  <a:lnTo>
                    <a:pt x="16317525" y="10437603"/>
                  </a:lnTo>
                  <a:lnTo>
                    <a:pt x="16320574" y="10436931"/>
                  </a:lnTo>
                  <a:lnTo>
                    <a:pt x="16322047" y="10434403"/>
                  </a:lnTo>
                  <a:lnTo>
                    <a:pt x="16323124" y="10432495"/>
                  </a:lnTo>
                  <a:lnTo>
                    <a:pt x="16323662" y="10431541"/>
                  </a:lnTo>
                  <a:lnTo>
                    <a:pt x="16322798" y="10428015"/>
                  </a:lnTo>
                  <a:lnTo>
                    <a:pt x="16320413" y="10426209"/>
                  </a:lnTo>
                  <a:lnTo>
                    <a:pt x="16317073" y="10424784"/>
                  </a:lnTo>
                  <a:lnTo>
                    <a:pt x="16314545" y="10423312"/>
                  </a:lnTo>
                  <a:close/>
                </a:path>
                <a:path w="18721070" h="11073765">
                  <a:moveTo>
                    <a:pt x="17598429" y="10962688"/>
                  </a:moveTo>
                  <a:lnTo>
                    <a:pt x="17595618" y="10961884"/>
                  </a:lnTo>
                  <a:lnTo>
                    <a:pt x="17591994" y="10961127"/>
                  </a:lnTo>
                  <a:lnTo>
                    <a:pt x="17588706" y="10960514"/>
                  </a:lnTo>
                  <a:lnTo>
                    <a:pt x="17585898" y="10962472"/>
                  </a:lnTo>
                  <a:lnTo>
                    <a:pt x="17584287" y="10968098"/>
                  </a:lnTo>
                  <a:lnTo>
                    <a:pt x="17585910" y="10970763"/>
                  </a:lnTo>
                  <a:lnTo>
                    <a:pt x="17589249" y="10972188"/>
                  </a:lnTo>
                  <a:lnTo>
                    <a:pt x="17592870" y="10972943"/>
                  </a:lnTo>
                  <a:lnTo>
                    <a:pt x="17596160" y="10973557"/>
                  </a:lnTo>
                  <a:lnTo>
                    <a:pt x="17598969" y="10971599"/>
                  </a:lnTo>
                  <a:lnTo>
                    <a:pt x="17599774" y="10968786"/>
                  </a:lnTo>
                  <a:lnTo>
                    <a:pt x="17600388" y="10965497"/>
                  </a:lnTo>
                  <a:lnTo>
                    <a:pt x="17598429" y="10962688"/>
                  </a:lnTo>
                  <a:close/>
                </a:path>
                <a:path w="18721070" h="11073765">
                  <a:moveTo>
                    <a:pt x="16240747" y="10378021"/>
                  </a:moveTo>
                  <a:lnTo>
                    <a:pt x="16237222" y="10378885"/>
                  </a:lnTo>
                  <a:lnTo>
                    <a:pt x="16234276" y="10383942"/>
                  </a:lnTo>
                  <a:lnTo>
                    <a:pt x="16235140" y="10387467"/>
                  </a:lnTo>
                  <a:lnTo>
                    <a:pt x="16237383" y="10389607"/>
                  </a:lnTo>
                  <a:lnTo>
                    <a:pt x="16244060" y="10392455"/>
                  </a:lnTo>
                  <a:lnTo>
                    <a:pt x="16247108" y="10391783"/>
                  </a:lnTo>
                  <a:lnTo>
                    <a:pt x="16250054" y="10386727"/>
                  </a:lnTo>
                  <a:lnTo>
                    <a:pt x="16249190" y="10383202"/>
                  </a:lnTo>
                  <a:lnTo>
                    <a:pt x="16246946" y="10381060"/>
                  </a:lnTo>
                  <a:lnTo>
                    <a:pt x="16243608" y="10379637"/>
                  </a:lnTo>
                  <a:lnTo>
                    <a:pt x="16240747" y="10378021"/>
                  </a:lnTo>
                  <a:close/>
                </a:path>
                <a:path w="18721070" h="11073765">
                  <a:moveTo>
                    <a:pt x="17682810" y="10981320"/>
                  </a:moveTo>
                  <a:lnTo>
                    <a:pt x="17679854" y="10980849"/>
                  </a:lnTo>
                  <a:lnTo>
                    <a:pt x="17676232" y="10980093"/>
                  </a:lnTo>
                  <a:lnTo>
                    <a:pt x="17673419" y="10979288"/>
                  </a:lnTo>
                  <a:lnTo>
                    <a:pt x="17670134" y="10981438"/>
                  </a:lnTo>
                  <a:lnTo>
                    <a:pt x="17669662" y="10984394"/>
                  </a:lnTo>
                  <a:lnTo>
                    <a:pt x="17668857" y="10987207"/>
                  </a:lnTo>
                  <a:lnTo>
                    <a:pt x="17670482" y="10989872"/>
                  </a:lnTo>
                  <a:lnTo>
                    <a:pt x="17672820" y="10990869"/>
                  </a:lnTo>
                  <a:lnTo>
                    <a:pt x="17672962" y="10990536"/>
                  </a:lnTo>
                  <a:lnTo>
                    <a:pt x="17673963" y="10990963"/>
                  </a:lnTo>
                  <a:lnTo>
                    <a:pt x="17677587" y="10991720"/>
                  </a:lnTo>
                  <a:lnTo>
                    <a:pt x="17680401" y="10992525"/>
                  </a:lnTo>
                  <a:lnTo>
                    <a:pt x="17683685" y="10990376"/>
                  </a:lnTo>
                  <a:lnTo>
                    <a:pt x="17684157" y="10987420"/>
                  </a:lnTo>
                  <a:lnTo>
                    <a:pt x="17684963" y="10984607"/>
                  </a:lnTo>
                  <a:lnTo>
                    <a:pt x="17682810" y="10981320"/>
                  </a:lnTo>
                  <a:close/>
                </a:path>
                <a:path w="18721070" h="11073765">
                  <a:moveTo>
                    <a:pt x="16166849" y="10331111"/>
                  </a:moveTo>
                  <a:lnTo>
                    <a:pt x="16163324" y="10331975"/>
                  </a:lnTo>
                  <a:lnTo>
                    <a:pt x="16162219" y="10333871"/>
                  </a:lnTo>
                  <a:lnTo>
                    <a:pt x="16160595" y="10336729"/>
                  </a:lnTo>
                  <a:lnTo>
                    <a:pt x="16160236" y="10337365"/>
                  </a:lnTo>
                  <a:lnTo>
                    <a:pt x="16161099" y="10340890"/>
                  </a:lnTo>
                  <a:lnTo>
                    <a:pt x="16163628" y="10342363"/>
                  </a:lnTo>
                  <a:lnTo>
                    <a:pt x="16166681" y="10344455"/>
                  </a:lnTo>
                  <a:lnTo>
                    <a:pt x="16170020" y="10345879"/>
                  </a:lnTo>
                  <a:lnTo>
                    <a:pt x="16173067" y="10345206"/>
                  </a:lnTo>
                  <a:lnTo>
                    <a:pt x="16174172" y="10343310"/>
                  </a:lnTo>
                  <a:lnTo>
                    <a:pt x="16175797" y="10340452"/>
                  </a:lnTo>
                  <a:lnTo>
                    <a:pt x="16176156" y="10339816"/>
                  </a:lnTo>
                  <a:lnTo>
                    <a:pt x="16175292" y="10336290"/>
                  </a:lnTo>
                  <a:lnTo>
                    <a:pt x="16172764" y="10334818"/>
                  </a:lnTo>
                  <a:lnTo>
                    <a:pt x="16169711" y="10332727"/>
                  </a:lnTo>
                  <a:lnTo>
                    <a:pt x="16166849" y="10331111"/>
                  </a:lnTo>
                  <a:close/>
                </a:path>
                <a:path w="18721070" h="11073765">
                  <a:moveTo>
                    <a:pt x="17767954" y="10999096"/>
                  </a:moveTo>
                  <a:lnTo>
                    <a:pt x="17764998" y="10998624"/>
                  </a:lnTo>
                  <a:lnTo>
                    <a:pt x="17761374" y="10997868"/>
                  </a:lnTo>
                  <a:lnTo>
                    <a:pt x="17758226" y="10996919"/>
                  </a:lnTo>
                  <a:lnTo>
                    <a:pt x="17755275" y="10999212"/>
                  </a:lnTo>
                  <a:lnTo>
                    <a:pt x="17754804" y="11002167"/>
                  </a:lnTo>
                  <a:lnTo>
                    <a:pt x="17754141" y="11004646"/>
                  </a:lnTo>
                  <a:lnTo>
                    <a:pt x="17755766" y="11007312"/>
                  </a:lnTo>
                  <a:lnTo>
                    <a:pt x="17759105" y="11008737"/>
                  </a:lnTo>
                  <a:lnTo>
                    <a:pt x="17762729" y="11009493"/>
                  </a:lnTo>
                  <a:lnTo>
                    <a:pt x="17765877" y="11010441"/>
                  </a:lnTo>
                  <a:lnTo>
                    <a:pt x="17768349" y="11008340"/>
                  </a:lnTo>
                  <a:lnTo>
                    <a:pt x="17770244" y="11002046"/>
                  </a:lnTo>
                  <a:lnTo>
                    <a:pt x="17767954" y="10999096"/>
                  </a:lnTo>
                  <a:close/>
                </a:path>
                <a:path w="18721070" h="11073765">
                  <a:moveTo>
                    <a:pt x="16094573" y="10284103"/>
                  </a:moveTo>
                  <a:lnTo>
                    <a:pt x="16091046" y="10284966"/>
                  </a:lnTo>
                  <a:lnTo>
                    <a:pt x="16087432" y="10289738"/>
                  </a:lnTo>
                  <a:lnTo>
                    <a:pt x="16088297" y="10293263"/>
                  </a:lnTo>
                  <a:lnTo>
                    <a:pt x="16090684" y="10295070"/>
                  </a:lnTo>
                  <a:lnTo>
                    <a:pt x="16093737" y="10297162"/>
                  </a:lnTo>
                  <a:lnTo>
                    <a:pt x="16094737" y="10297589"/>
                  </a:lnTo>
                  <a:lnTo>
                    <a:pt x="16094595" y="10297922"/>
                  </a:lnTo>
                  <a:lnTo>
                    <a:pt x="16096931" y="10298919"/>
                  </a:lnTo>
                  <a:lnTo>
                    <a:pt x="16100124" y="10297914"/>
                  </a:lnTo>
                  <a:lnTo>
                    <a:pt x="16101453" y="10295719"/>
                  </a:lnTo>
                  <a:lnTo>
                    <a:pt x="16103260" y="10293333"/>
                  </a:lnTo>
                  <a:lnTo>
                    <a:pt x="16102397" y="10289808"/>
                  </a:lnTo>
                  <a:lnTo>
                    <a:pt x="16100011" y="10288001"/>
                  </a:lnTo>
                  <a:lnTo>
                    <a:pt x="16096959" y="10285910"/>
                  </a:lnTo>
                  <a:lnTo>
                    <a:pt x="16094573" y="10284103"/>
                  </a:lnTo>
                  <a:close/>
                </a:path>
                <a:path w="18721070" h="11073765">
                  <a:moveTo>
                    <a:pt x="16022388" y="10235951"/>
                  </a:moveTo>
                  <a:lnTo>
                    <a:pt x="16018863" y="10236814"/>
                  </a:lnTo>
                  <a:lnTo>
                    <a:pt x="16015250" y="10241586"/>
                  </a:lnTo>
                  <a:lnTo>
                    <a:pt x="16016113" y="10245111"/>
                  </a:lnTo>
                  <a:lnTo>
                    <a:pt x="16018499" y="10246918"/>
                  </a:lnTo>
                  <a:lnTo>
                    <a:pt x="16021553" y="10249010"/>
                  </a:lnTo>
                  <a:lnTo>
                    <a:pt x="16022554" y="10249437"/>
                  </a:lnTo>
                  <a:lnTo>
                    <a:pt x="16022412" y="10249770"/>
                  </a:lnTo>
                  <a:lnTo>
                    <a:pt x="16024749" y="10250767"/>
                  </a:lnTo>
                  <a:lnTo>
                    <a:pt x="16027940" y="10249761"/>
                  </a:lnTo>
                  <a:lnTo>
                    <a:pt x="16029271" y="10247567"/>
                  </a:lnTo>
                  <a:lnTo>
                    <a:pt x="16031078" y="10245181"/>
                  </a:lnTo>
                  <a:lnTo>
                    <a:pt x="16030214" y="10241656"/>
                  </a:lnTo>
                  <a:lnTo>
                    <a:pt x="16027829" y="10239849"/>
                  </a:lnTo>
                  <a:lnTo>
                    <a:pt x="16024773" y="10237757"/>
                  </a:lnTo>
                  <a:lnTo>
                    <a:pt x="16022388" y="10235951"/>
                  </a:lnTo>
                  <a:close/>
                </a:path>
                <a:path w="18721070" h="11073765">
                  <a:moveTo>
                    <a:pt x="17852899" y="11013630"/>
                  </a:moveTo>
                  <a:lnTo>
                    <a:pt x="17849943" y="11013158"/>
                  </a:lnTo>
                  <a:lnTo>
                    <a:pt x="17846653" y="11012543"/>
                  </a:lnTo>
                  <a:lnTo>
                    <a:pt x="17843697" y="11012072"/>
                  </a:lnTo>
                  <a:lnTo>
                    <a:pt x="17840748" y="11014365"/>
                  </a:lnTo>
                  <a:lnTo>
                    <a:pt x="17840277" y="11017320"/>
                  </a:lnTo>
                  <a:lnTo>
                    <a:pt x="17839948" y="11019942"/>
                  </a:lnTo>
                  <a:lnTo>
                    <a:pt x="17841239" y="11022466"/>
                  </a:lnTo>
                  <a:lnTo>
                    <a:pt x="17843577" y="11023463"/>
                  </a:lnTo>
                  <a:lnTo>
                    <a:pt x="17843383" y="11022985"/>
                  </a:lnTo>
                  <a:lnTo>
                    <a:pt x="17844719" y="11023555"/>
                  </a:lnTo>
                  <a:lnTo>
                    <a:pt x="17848342" y="11024311"/>
                  </a:lnTo>
                  <a:lnTo>
                    <a:pt x="17851298" y="11024783"/>
                  </a:lnTo>
                  <a:lnTo>
                    <a:pt x="17854249" y="11022491"/>
                  </a:lnTo>
                  <a:lnTo>
                    <a:pt x="17855133" y="11016950"/>
                  </a:lnTo>
                  <a:lnTo>
                    <a:pt x="17855192" y="11016580"/>
                  </a:lnTo>
                  <a:lnTo>
                    <a:pt x="17852899" y="11013630"/>
                  </a:lnTo>
                  <a:close/>
                </a:path>
                <a:path w="18721070" h="11073765">
                  <a:moveTo>
                    <a:pt x="15951108" y="10186605"/>
                  </a:moveTo>
                  <a:lnTo>
                    <a:pt x="15947581" y="10187469"/>
                  </a:lnTo>
                  <a:lnTo>
                    <a:pt x="15943968" y="10192240"/>
                  </a:lnTo>
                  <a:lnTo>
                    <a:pt x="15944834" y="10195766"/>
                  </a:lnTo>
                  <a:lnTo>
                    <a:pt x="15947219" y="10197572"/>
                  </a:lnTo>
                  <a:lnTo>
                    <a:pt x="15950272" y="10199664"/>
                  </a:lnTo>
                  <a:lnTo>
                    <a:pt x="15953609" y="10201087"/>
                  </a:lnTo>
                  <a:lnTo>
                    <a:pt x="15956326" y="10200273"/>
                  </a:lnTo>
                  <a:lnTo>
                    <a:pt x="15957990" y="10198222"/>
                  </a:lnTo>
                  <a:lnTo>
                    <a:pt x="15959797" y="10195835"/>
                  </a:lnTo>
                  <a:lnTo>
                    <a:pt x="15958933" y="10192311"/>
                  </a:lnTo>
                  <a:lnTo>
                    <a:pt x="15956548" y="10190504"/>
                  </a:lnTo>
                  <a:lnTo>
                    <a:pt x="15953495" y="10188413"/>
                  </a:lnTo>
                  <a:lnTo>
                    <a:pt x="15951108" y="10186605"/>
                  </a:lnTo>
                  <a:close/>
                </a:path>
                <a:path w="18721070" h="11073765">
                  <a:moveTo>
                    <a:pt x="17938748" y="11026970"/>
                  </a:moveTo>
                  <a:lnTo>
                    <a:pt x="17935794" y="11026499"/>
                  </a:lnTo>
                  <a:lnTo>
                    <a:pt x="17932357" y="11026217"/>
                  </a:lnTo>
                  <a:lnTo>
                    <a:pt x="17929406" y="11025747"/>
                  </a:lnTo>
                  <a:lnTo>
                    <a:pt x="17926455" y="11028039"/>
                  </a:lnTo>
                  <a:lnTo>
                    <a:pt x="17925984" y="11030994"/>
                  </a:lnTo>
                  <a:lnTo>
                    <a:pt x="17925797" y="11033283"/>
                  </a:lnTo>
                  <a:lnTo>
                    <a:pt x="17927088" y="11035806"/>
                  </a:lnTo>
                  <a:lnTo>
                    <a:pt x="17930759" y="11037372"/>
                  </a:lnTo>
                  <a:lnTo>
                    <a:pt x="17934193" y="11037654"/>
                  </a:lnTo>
                  <a:lnTo>
                    <a:pt x="17937147" y="11038124"/>
                  </a:lnTo>
                  <a:lnTo>
                    <a:pt x="17940098" y="11035832"/>
                  </a:lnTo>
                  <a:lnTo>
                    <a:pt x="17941041" y="11029921"/>
                  </a:lnTo>
                  <a:lnTo>
                    <a:pt x="17938748" y="11026970"/>
                  </a:lnTo>
                  <a:close/>
                </a:path>
                <a:path w="18721070" h="11073765">
                  <a:moveTo>
                    <a:pt x="15880254" y="10136258"/>
                  </a:moveTo>
                  <a:lnTo>
                    <a:pt x="15876730" y="10137123"/>
                  </a:lnTo>
                  <a:lnTo>
                    <a:pt x="15873116" y="10141894"/>
                  </a:lnTo>
                  <a:lnTo>
                    <a:pt x="15873980" y="10145419"/>
                  </a:lnTo>
                  <a:lnTo>
                    <a:pt x="15876365" y="10147226"/>
                  </a:lnTo>
                  <a:lnTo>
                    <a:pt x="15879418" y="10149317"/>
                  </a:lnTo>
                  <a:lnTo>
                    <a:pt x="15882757" y="10150741"/>
                  </a:lnTo>
                  <a:lnTo>
                    <a:pt x="15885473" y="10149927"/>
                  </a:lnTo>
                  <a:lnTo>
                    <a:pt x="15887137" y="10147875"/>
                  </a:lnTo>
                  <a:lnTo>
                    <a:pt x="15888944" y="10145489"/>
                  </a:lnTo>
                  <a:lnTo>
                    <a:pt x="15888079" y="10141964"/>
                  </a:lnTo>
                  <a:lnTo>
                    <a:pt x="15885693" y="10140157"/>
                  </a:lnTo>
                  <a:lnTo>
                    <a:pt x="15882641" y="10138066"/>
                  </a:lnTo>
                  <a:lnTo>
                    <a:pt x="15880254" y="10136258"/>
                  </a:lnTo>
                  <a:close/>
                </a:path>
                <a:path w="18721070" h="11073765">
                  <a:moveTo>
                    <a:pt x="18024449" y="11037880"/>
                  </a:moveTo>
                  <a:lnTo>
                    <a:pt x="18021496" y="11037410"/>
                  </a:lnTo>
                  <a:lnTo>
                    <a:pt x="18018064" y="11037129"/>
                  </a:lnTo>
                  <a:lnTo>
                    <a:pt x="18015110" y="11036658"/>
                  </a:lnTo>
                  <a:lnTo>
                    <a:pt x="18012490" y="11039092"/>
                  </a:lnTo>
                  <a:lnTo>
                    <a:pt x="18012019" y="11042048"/>
                  </a:lnTo>
                  <a:lnTo>
                    <a:pt x="18011690" y="11044669"/>
                  </a:lnTo>
                  <a:lnTo>
                    <a:pt x="18013124" y="11046859"/>
                  </a:lnTo>
                  <a:lnTo>
                    <a:pt x="18015461" y="11047856"/>
                  </a:lnTo>
                  <a:lnTo>
                    <a:pt x="18015603" y="11047522"/>
                  </a:lnTo>
                  <a:lnTo>
                    <a:pt x="18016939" y="11048092"/>
                  </a:lnTo>
                  <a:lnTo>
                    <a:pt x="18020371" y="11048372"/>
                  </a:lnTo>
                  <a:lnTo>
                    <a:pt x="18023327" y="11048844"/>
                  </a:lnTo>
                  <a:lnTo>
                    <a:pt x="18025942" y="11046409"/>
                  </a:lnTo>
                  <a:lnTo>
                    <a:pt x="18026826" y="11040867"/>
                  </a:lnTo>
                  <a:lnTo>
                    <a:pt x="18026885" y="11040498"/>
                  </a:lnTo>
                  <a:lnTo>
                    <a:pt x="18024449" y="11037880"/>
                  </a:lnTo>
                  <a:close/>
                </a:path>
                <a:path w="18721070" h="11073765">
                  <a:moveTo>
                    <a:pt x="15809685" y="10085244"/>
                  </a:moveTo>
                  <a:lnTo>
                    <a:pt x="15806303" y="10085774"/>
                  </a:lnTo>
                  <a:lnTo>
                    <a:pt x="15804496" y="10088160"/>
                  </a:lnTo>
                  <a:lnTo>
                    <a:pt x="15802547" y="10090879"/>
                  </a:lnTo>
                  <a:lnTo>
                    <a:pt x="15803078" y="10094263"/>
                  </a:lnTo>
                  <a:lnTo>
                    <a:pt x="15805464" y="10096069"/>
                  </a:lnTo>
                  <a:lnTo>
                    <a:pt x="15808517" y="10098160"/>
                  </a:lnTo>
                  <a:lnTo>
                    <a:pt x="15812188" y="10099727"/>
                  </a:lnTo>
                  <a:lnTo>
                    <a:pt x="15814904" y="10098912"/>
                  </a:lnTo>
                  <a:lnTo>
                    <a:pt x="15816568" y="10096861"/>
                  </a:lnTo>
                  <a:lnTo>
                    <a:pt x="15818184" y="10093998"/>
                  </a:lnTo>
                  <a:lnTo>
                    <a:pt x="15817655" y="10090616"/>
                  </a:lnTo>
                  <a:lnTo>
                    <a:pt x="15815268" y="10088809"/>
                  </a:lnTo>
                  <a:lnTo>
                    <a:pt x="15812548" y="10086859"/>
                  </a:lnTo>
                  <a:lnTo>
                    <a:pt x="15809685" y="10085244"/>
                  </a:lnTo>
                  <a:close/>
                </a:path>
                <a:path w="18721070" h="11073765">
                  <a:moveTo>
                    <a:pt x="18111008" y="11046789"/>
                  </a:moveTo>
                  <a:lnTo>
                    <a:pt x="18107912" y="11046652"/>
                  </a:lnTo>
                  <a:lnTo>
                    <a:pt x="18104477" y="11046371"/>
                  </a:lnTo>
                  <a:lnTo>
                    <a:pt x="18101524" y="11045900"/>
                  </a:lnTo>
                  <a:lnTo>
                    <a:pt x="18098572" y="11048192"/>
                  </a:lnTo>
                  <a:lnTo>
                    <a:pt x="18098435" y="11051290"/>
                  </a:lnTo>
                  <a:lnTo>
                    <a:pt x="18098106" y="11053912"/>
                  </a:lnTo>
                  <a:lnTo>
                    <a:pt x="18099537" y="11056100"/>
                  </a:lnTo>
                  <a:lnTo>
                    <a:pt x="18101875" y="11057097"/>
                  </a:lnTo>
                  <a:lnTo>
                    <a:pt x="18101683" y="11056621"/>
                  </a:lnTo>
                  <a:lnTo>
                    <a:pt x="18103355" y="11057334"/>
                  </a:lnTo>
                  <a:lnTo>
                    <a:pt x="18106783" y="11057613"/>
                  </a:lnTo>
                  <a:lnTo>
                    <a:pt x="18109741" y="11058086"/>
                  </a:lnTo>
                  <a:lnTo>
                    <a:pt x="18112690" y="11055792"/>
                  </a:lnTo>
                  <a:lnTo>
                    <a:pt x="18112827" y="11052694"/>
                  </a:lnTo>
                  <a:lnTo>
                    <a:pt x="18113239" y="11050109"/>
                  </a:lnTo>
                  <a:lnTo>
                    <a:pt x="18113299" y="11049738"/>
                  </a:lnTo>
                  <a:lnTo>
                    <a:pt x="18111008" y="11046789"/>
                  </a:lnTo>
                  <a:close/>
                </a:path>
                <a:path w="18721070" h="11073765">
                  <a:moveTo>
                    <a:pt x="15740355" y="10033179"/>
                  </a:moveTo>
                  <a:lnTo>
                    <a:pt x="15736972" y="10033709"/>
                  </a:lnTo>
                  <a:lnTo>
                    <a:pt x="15735165" y="10036094"/>
                  </a:lnTo>
                  <a:lnTo>
                    <a:pt x="15733215" y="10038814"/>
                  </a:lnTo>
                  <a:lnTo>
                    <a:pt x="15733749" y="10042199"/>
                  </a:lnTo>
                  <a:lnTo>
                    <a:pt x="15736133" y="10044004"/>
                  </a:lnTo>
                  <a:lnTo>
                    <a:pt x="15739185" y="10046096"/>
                  </a:lnTo>
                  <a:lnTo>
                    <a:pt x="15740521" y="10046665"/>
                  </a:lnTo>
                  <a:lnTo>
                    <a:pt x="15740045" y="10046857"/>
                  </a:lnTo>
                  <a:lnTo>
                    <a:pt x="15742383" y="10047854"/>
                  </a:lnTo>
                  <a:lnTo>
                    <a:pt x="15745096" y="10047039"/>
                  </a:lnTo>
                  <a:lnTo>
                    <a:pt x="15746760" y="10044987"/>
                  </a:lnTo>
                  <a:lnTo>
                    <a:pt x="15748710" y="10042267"/>
                  </a:lnTo>
                  <a:lnTo>
                    <a:pt x="15748181" y="10038885"/>
                  </a:lnTo>
                  <a:lnTo>
                    <a:pt x="15745794" y="10037077"/>
                  </a:lnTo>
                  <a:lnTo>
                    <a:pt x="15740355" y="10033179"/>
                  </a:lnTo>
                  <a:close/>
                </a:path>
                <a:path w="18721070" h="11073765">
                  <a:moveTo>
                    <a:pt x="15671976" y="9980731"/>
                  </a:moveTo>
                  <a:lnTo>
                    <a:pt x="15668259" y="9981118"/>
                  </a:lnTo>
                  <a:lnTo>
                    <a:pt x="15664646" y="9985890"/>
                  </a:lnTo>
                  <a:lnTo>
                    <a:pt x="15665037" y="9989609"/>
                  </a:lnTo>
                  <a:lnTo>
                    <a:pt x="15667420" y="9991414"/>
                  </a:lnTo>
                  <a:lnTo>
                    <a:pt x="15670139" y="9993363"/>
                  </a:lnTo>
                  <a:lnTo>
                    <a:pt x="15671476" y="9993934"/>
                  </a:lnTo>
                  <a:lnTo>
                    <a:pt x="15671334" y="9994268"/>
                  </a:lnTo>
                  <a:lnTo>
                    <a:pt x="15673670" y="9995264"/>
                  </a:lnTo>
                  <a:lnTo>
                    <a:pt x="15676384" y="9994449"/>
                  </a:lnTo>
                  <a:lnTo>
                    <a:pt x="15678049" y="9992397"/>
                  </a:lnTo>
                  <a:lnTo>
                    <a:pt x="15679856" y="9990011"/>
                  </a:lnTo>
                  <a:lnTo>
                    <a:pt x="15679468" y="9986294"/>
                  </a:lnTo>
                  <a:lnTo>
                    <a:pt x="15677082" y="9984488"/>
                  </a:lnTo>
                  <a:lnTo>
                    <a:pt x="15674362" y="9982539"/>
                  </a:lnTo>
                  <a:lnTo>
                    <a:pt x="15671976" y="9980731"/>
                  </a:lnTo>
                  <a:close/>
                </a:path>
                <a:path w="18721070" h="11073765">
                  <a:moveTo>
                    <a:pt x="18197608" y="11053742"/>
                  </a:moveTo>
                  <a:lnTo>
                    <a:pt x="18194510" y="11053604"/>
                  </a:lnTo>
                  <a:lnTo>
                    <a:pt x="18187647" y="11053045"/>
                  </a:lnTo>
                  <a:lnTo>
                    <a:pt x="18185030" y="11055479"/>
                  </a:lnTo>
                  <a:lnTo>
                    <a:pt x="18197009" y="11065323"/>
                  </a:lnTo>
                  <a:lnTo>
                    <a:pt x="18199626" y="11062889"/>
                  </a:lnTo>
                  <a:lnTo>
                    <a:pt x="18199763" y="11059791"/>
                  </a:lnTo>
                  <a:lnTo>
                    <a:pt x="18200043" y="11056360"/>
                  </a:lnTo>
                  <a:lnTo>
                    <a:pt x="18197608" y="11053742"/>
                  </a:lnTo>
                  <a:close/>
                </a:path>
                <a:path w="18721070" h="11073765">
                  <a:moveTo>
                    <a:pt x="15603834" y="9926806"/>
                  </a:moveTo>
                  <a:lnTo>
                    <a:pt x="15600117" y="9927193"/>
                  </a:lnTo>
                  <a:lnTo>
                    <a:pt x="15596503" y="9931965"/>
                  </a:lnTo>
                  <a:lnTo>
                    <a:pt x="15596892" y="9935682"/>
                  </a:lnTo>
                  <a:lnTo>
                    <a:pt x="15599278" y="9937489"/>
                  </a:lnTo>
                  <a:lnTo>
                    <a:pt x="15601854" y="9939771"/>
                  </a:lnTo>
                  <a:lnTo>
                    <a:pt x="15605528" y="9941339"/>
                  </a:lnTo>
                  <a:lnTo>
                    <a:pt x="15608098" y="9940857"/>
                  </a:lnTo>
                  <a:lnTo>
                    <a:pt x="15609763" y="9938805"/>
                  </a:lnTo>
                  <a:lnTo>
                    <a:pt x="15611570" y="9936419"/>
                  </a:lnTo>
                  <a:lnTo>
                    <a:pt x="15611183" y="9932703"/>
                  </a:lnTo>
                  <a:lnTo>
                    <a:pt x="15608797" y="9930896"/>
                  </a:lnTo>
                  <a:lnTo>
                    <a:pt x="15606219" y="9928613"/>
                  </a:lnTo>
                  <a:lnTo>
                    <a:pt x="15603834" y="9926806"/>
                  </a:lnTo>
                  <a:close/>
                </a:path>
                <a:path w="18721070" h="11073765">
                  <a:moveTo>
                    <a:pt x="18283918" y="11058599"/>
                  </a:moveTo>
                  <a:lnTo>
                    <a:pt x="18280822" y="11058462"/>
                  </a:lnTo>
                  <a:lnTo>
                    <a:pt x="18277390" y="11058182"/>
                  </a:lnTo>
                  <a:lnTo>
                    <a:pt x="18274294" y="11058045"/>
                  </a:lnTo>
                  <a:lnTo>
                    <a:pt x="18271674" y="11060479"/>
                  </a:lnTo>
                  <a:lnTo>
                    <a:pt x="18271537" y="11063577"/>
                  </a:lnTo>
                  <a:lnTo>
                    <a:pt x="18271684" y="11066007"/>
                  </a:lnTo>
                  <a:lnTo>
                    <a:pt x="18273118" y="11068197"/>
                  </a:lnTo>
                  <a:lnTo>
                    <a:pt x="18275121" y="11069051"/>
                  </a:lnTo>
                  <a:lnTo>
                    <a:pt x="18275264" y="11068718"/>
                  </a:lnTo>
                  <a:lnTo>
                    <a:pt x="18276933" y="11069430"/>
                  </a:lnTo>
                  <a:lnTo>
                    <a:pt x="18280365" y="11069710"/>
                  </a:lnTo>
                  <a:lnTo>
                    <a:pt x="18283464" y="11069848"/>
                  </a:lnTo>
                  <a:lnTo>
                    <a:pt x="18286079" y="11067413"/>
                  </a:lnTo>
                  <a:lnTo>
                    <a:pt x="18286354" y="11061216"/>
                  </a:lnTo>
                  <a:lnTo>
                    <a:pt x="18283918" y="11058599"/>
                  </a:lnTo>
                  <a:close/>
                </a:path>
                <a:path w="18721070" h="11073765">
                  <a:moveTo>
                    <a:pt x="15535975" y="9872213"/>
                  </a:moveTo>
                  <a:lnTo>
                    <a:pt x="15532259" y="9872601"/>
                  </a:lnTo>
                  <a:lnTo>
                    <a:pt x="15528645" y="9877372"/>
                  </a:lnTo>
                  <a:lnTo>
                    <a:pt x="15529034" y="9881089"/>
                  </a:lnTo>
                  <a:lnTo>
                    <a:pt x="15531419" y="9882896"/>
                  </a:lnTo>
                  <a:lnTo>
                    <a:pt x="15533996" y="9885179"/>
                  </a:lnTo>
                  <a:lnTo>
                    <a:pt x="15537669" y="9886746"/>
                  </a:lnTo>
                  <a:lnTo>
                    <a:pt x="15540241" y="9886264"/>
                  </a:lnTo>
                  <a:lnTo>
                    <a:pt x="15541905" y="9884212"/>
                  </a:lnTo>
                  <a:lnTo>
                    <a:pt x="15543712" y="9881827"/>
                  </a:lnTo>
                  <a:lnTo>
                    <a:pt x="15543324" y="9878110"/>
                  </a:lnTo>
                  <a:lnTo>
                    <a:pt x="15540939" y="9876303"/>
                  </a:lnTo>
                  <a:lnTo>
                    <a:pt x="15538361" y="9874020"/>
                  </a:lnTo>
                  <a:lnTo>
                    <a:pt x="15535975" y="9872213"/>
                  </a:lnTo>
                  <a:close/>
                </a:path>
                <a:path w="18721070" h="11073765">
                  <a:moveTo>
                    <a:pt x="18371088" y="11061456"/>
                  </a:moveTo>
                  <a:lnTo>
                    <a:pt x="18367990" y="11061317"/>
                  </a:lnTo>
                  <a:lnTo>
                    <a:pt x="18364415" y="11061370"/>
                  </a:lnTo>
                  <a:lnTo>
                    <a:pt x="18360983" y="11061090"/>
                  </a:lnTo>
                  <a:lnTo>
                    <a:pt x="18358699" y="11063668"/>
                  </a:lnTo>
                  <a:lnTo>
                    <a:pt x="18358562" y="11066766"/>
                  </a:lnTo>
                  <a:lnTo>
                    <a:pt x="18358406" y="11068672"/>
                  </a:lnTo>
                  <a:lnTo>
                    <a:pt x="18358375" y="11069053"/>
                  </a:lnTo>
                  <a:lnTo>
                    <a:pt x="18359809" y="11071243"/>
                  </a:lnTo>
                  <a:lnTo>
                    <a:pt x="18362478" y="11072381"/>
                  </a:lnTo>
                  <a:lnTo>
                    <a:pt x="18363956" y="11072618"/>
                  </a:lnTo>
                  <a:lnTo>
                    <a:pt x="18367530" y="11072564"/>
                  </a:lnTo>
                  <a:lnTo>
                    <a:pt x="18370963" y="11072844"/>
                  </a:lnTo>
                  <a:lnTo>
                    <a:pt x="18373244" y="11070266"/>
                  </a:lnTo>
                  <a:lnTo>
                    <a:pt x="18373384" y="11067169"/>
                  </a:lnTo>
                  <a:lnTo>
                    <a:pt x="18373663" y="11063738"/>
                  </a:lnTo>
                  <a:lnTo>
                    <a:pt x="18371088" y="11061456"/>
                  </a:lnTo>
                  <a:close/>
                </a:path>
                <a:path w="18721070" h="11073765">
                  <a:moveTo>
                    <a:pt x="15468928" y="9817572"/>
                  </a:moveTo>
                  <a:lnTo>
                    <a:pt x="15465211" y="9817959"/>
                  </a:lnTo>
                  <a:lnTo>
                    <a:pt x="15463405" y="9820345"/>
                  </a:lnTo>
                  <a:lnTo>
                    <a:pt x="15461264" y="9822588"/>
                  </a:lnTo>
                  <a:lnTo>
                    <a:pt x="15461651" y="9826304"/>
                  </a:lnTo>
                  <a:lnTo>
                    <a:pt x="15464036" y="9828111"/>
                  </a:lnTo>
                  <a:lnTo>
                    <a:pt x="15466615" y="9830394"/>
                  </a:lnTo>
                  <a:lnTo>
                    <a:pt x="15467950" y="9830964"/>
                  </a:lnTo>
                  <a:lnTo>
                    <a:pt x="15467807" y="9831298"/>
                  </a:lnTo>
                  <a:lnTo>
                    <a:pt x="15470143" y="9832294"/>
                  </a:lnTo>
                  <a:lnTo>
                    <a:pt x="15472716" y="9831814"/>
                  </a:lnTo>
                  <a:lnTo>
                    <a:pt x="15474382" y="9829762"/>
                  </a:lnTo>
                  <a:lnTo>
                    <a:pt x="15476522" y="9827518"/>
                  </a:lnTo>
                  <a:lnTo>
                    <a:pt x="15476135" y="9823802"/>
                  </a:lnTo>
                  <a:lnTo>
                    <a:pt x="15473750" y="9821996"/>
                  </a:lnTo>
                  <a:lnTo>
                    <a:pt x="15471172" y="9819712"/>
                  </a:lnTo>
                  <a:lnTo>
                    <a:pt x="15468928" y="9817572"/>
                  </a:lnTo>
                  <a:close/>
                </a:path>
                <a:path w="18721070" h="11073765">
                  <a:moveTo>
                    <a:pt x="15402116" y="9761451"/>
                  </a:moveTo>
                  <a:lnTo>
                    <a:pt x="15398733" y="9761981"/>
                  </a:lnTo>
                  <a:lnTo>
                    <a:pt x="15394453" y="9766469"/>
                  </a:lnTo>
                  <a:lnTo>
                    <a:pt x="15394982" y="9769851"/>
                  </a:lnTo>
                  <a:lnTo>
                    <a:pt x="15397224" y="9771991"/>
                  </a:lnTo>
                  <a:lnTo>
                    <a:pt x="15399802" y="9774275"/>
                  </a:lnTo>
                  <a:lnTo>
                    <a:pt x="15401472" y="9774987"/>
                  </a:lnTo>
                  <a:lnTo>
                    <a:pt x="15400994" y="9775177"/>
                  </a:lnTo>
                  <a:lnTo>
                    <a:pt x="15403332" y="9776174"/>
                  </a:lnTo>
                  <a:lnTo>
                    <a:pt x="15405905" y="9775694"/>
                  </a:lnTo>
                  <a:lnTo>
                    <a:pt x="15407569" y="9773642"/>
                  </a:lnTo>
                  <a:lnTo>
                    <a:pt x="15409710" y="9771398"/>
                  </a:lnTo>
                  <a:lnTo>
                    <a:pt x="15409179" y="9768015"/>
                  </a:lnTo>
                  <a:lnTo>
                    <a:pt x="15406936" y="9765874"/>
                  </a:lnTo>
                  <a:lnTo>
                    <a:pt x="15404359" y="9763592"/>
                  </a:lnTo>
                  <a:lnTo>
                    <a:pt x="15402116" y="9761451"/>
                  </a:lnTo>
                  <a:close/>
                </a:path>
                <a:path w="18721070" h="11073765">
                  <a:moveTo>
                    <a:pt x="18457487" y="11062404"/>
                  </a:moveTo>
                  <a:lnTo>
                    <a:pt x="18454388" y="11062267"/>
                  </a:lnTo>
                  <a:lnTo>
                    <a:pt x="18450816" y="11062321"/>
                  </a:lnTo>
                  <a:lnTo>
                    <a:pt x="18447718" y="11062183"/>
                  </a:lnTo>
                  <a:lnTo>
                    <a:pt x="18445434" y="11064760"/>
                  </a:lnTo>
                  <a:lnTo>
                    <a:pt x="18445295" y="11067857"/>
                  </a:lnTo>
                  <a:lnTo>
                    <a:pt x="18445250" y="11069811"/>
                  </a:lnTo>
                  <a:lnTo>
                    <a:pt x="18446684" y="11072001"/>
                  </a:lnTo>
                  <a:lnTo>
                    <a:pt x="18449355" y="11073140"/>
                  </a:lnTo>
                  <a:lnTo>
                    <a:pt x="18450833" y="11073376"/>
                  </a:lnTo>
                  <a:lnTo>
                    <a:pt x="18454406" y="11073321"/>
                  </a:lnTo>
                  <a:lnTo>
                    <a:pt x="18457504" y="11073460"/>
                  </a:lnTo>
                  <a:lnTo>
                    <a:pt x="18459787" y="11070883"/>
                  </a:lnTo>
                  <a:lnTo>
                    <a:pt x="18460062" y="11064687"/>
                  </a:lnTo>
                  <a:lnTo>
                    <a:pt x="18457487" y="11062404"/>
                  </a:lnTo>
                  <a:close/>
                </a:path>
                <a:path w="18721070" h="11073765">
                  <a:moveTo>
                    <a:pt x="15336113" y="9705282"/>
                  </a:moveTo>
                  <a:lnTo>
                    <a:pt x="15332731" y="9705812"/>
                  </a:lnTo>
                  <a:lnTo>
                    <a:pt x="15328449" y="9710299"/>
                  </a:lnTo>
                  <a:lnTo>
                    <a:pt x="15328980" y="9713682"/>
                  </a:lnTo>
                  <a:lnTo>
                    <a:pt x="15331223" y="9715823"/>
                  </a:lnTo>
                  <a:lnTo>
                    <a:pt x="15333800" y="9718105"/>
                  </a:lnTo>
                  <a:lnTo>
                    <a:pt x="15335468" y="9718817"/>
                  </a:lnTo>
                  <a:lnTo>
                    <a:pt x="15334994" y="9719010"/>
                  </a:lnTo>
                  <a:lnTo>
                    <a:pt x="15337330" y="9720006"/>
                  </a:lnTo>
                  <a:lnTo>
                    <a:pt x="15339902" y="9719525"/>
                  </a:lnTo>
                  <a:lnTo>
                    <a:pt x="15341567" y="9717473"/>
                  </a:lnTo>
                  <a:lnTo>
                    <a:pt x="15343708" y="9715230"/>
                  </a:lnTo>
                  <a:lnTo>
                    <a:pt x="15343178" y="9711848"/>
                  </a:lnTo>
                  <a:lnTo>
                    <a:pt x="15340935" y="9709706"/>
                  </a:lnTo>
                  <a:lnTo>
                    <a:pt x="15338357" y="9707424"/>
                  </a:lnTo>
                  <a:lnTo>
                    <a:pt x="15336113" y="9705282"/>
                  </a:lnTo>
                  <a:close/>
                </a:path>
                <a:path w="18721070" h="11073765">
                  <a:moveTo>
                    <a:pt x="18544691" y="11060541"/>
                  </a:moveTo>
                  <a:lnTo>
                    <a:pt x="18541450" y="11060736"/>
                  </a:lnTo>
                  <a:lnTo>
                    <a:pt x="18537878" y="11060791"/>
                  </a:lnTo>
                  <a:lnTo>
                    <a:pt x="18534637" y="11060986"/>
                  </a:lnTo>
                  <a:lnTo>
                    <a:pt x="18532020" y="11063421"/>
                  </a:lnTo>
                  <a:lnTo>
                    <a:pt x="18532363" y="11069092"/>
                  </a:lnTo>
                  <a:lnTo>
                    <a:pt x="18533606" y="11070805"/>
                  </a:lnTo>
                  <a:lnTo>
                    <a:pt x="18536611" y="11072087"/>
                  </a:lnTo>
                  <a:lnTo>
                    <a:pt x="18538089" y="11072324"/>
                  </a:lnTo>
                  <a:lnTo>
                    <a:pt x="18541661" y="11072269"/>
                  </a:lnTo>
                  <a:lnTo>
                    <a:pt x="18544902" y="11072073"/>
                  </a:lnTo>
                  <a:lnTo>
                    <a:pt x="18547519" y="11069639"/>
                  </a:lnTo>
                  <a:lnTo>
                    <a:pt x="18547126" y="11063157"/>
                  </a:lnTo>
                  <a:lnTo>
                    <a:pt x="18544691" y="11060541"/>
                  </a:lnTo>
                  <a:close/>
                </a:path>
                <a:path w="18721070" h="11073765">
                  <a:moveTo>
                    <a:pt x="15270682" y="9647779"/>
                  </a:moveTo>
                  <a:lnTo>
                    <a:pt x="15267299" y="9648309"/>
                  </a:lnTo>
                  <a:lnTo>
                    <a:pt x="15265158" y="9650552"/>
                  </a:lnTo>
                  <a:lnTo>
                    <a:pt x="15262875" y="9653129"/>
                  </a:lnTo>
                  <a:lnTo>
                    <a:pt x="15263404" y="9656511"/>
                  </a:lnTo>
                  <a:lnTo>
                    <a:pt x="15265648" y="9658653"/>
                  </a:lnTo>
                  <a:lnTo>
                    <a:pt x="15268226" y="9660936"/>
                  </a:lnTo>
                  <a:lnTo>
                    <a:pt x="15269894" y="9661648"/>
                  </a:lnTo>
                  <a:lnTo>
                    <a:pt x="15269752" y="9661981"/>
                  </a:lnTo>
                  <a:lnTo>
                    <a:pt x="15272089" y="9662978"/>
                  </a:lnTo>
                  <a:lnTo>
                    <a:pt x="15274804" y="9662164"/>
                  </a:lnTo>
                  <a:lnTo>
                    <a:pt x="15278610" y="9657869"/>
                  </a:lnTo>
                  <a:lnTo>
                    <a:pt x="15278078" y="9654485"/>
                  </a:lnTo>
                  <a:lnTo>
                    <a:pt x="15275835" y="9652345"/>
                  </a:lnTo>
                  <a:lnTo>
                    <a:pt x="15270682" y="9647779"/>
                  </a:lnTo>
                  <a:close/>
                </a:path>
                <a:path w="18721070" h="11073765">
                  <a:moveTo>
                    <a:pt x="18631323" y="11057248"/>
                  </a:moveTo>
                  <a:lnTo>
                    <a:pt x="18628085" y="11057445"/>
                  </a:lnTo>
                  <a:lnTo>
                    <a:pt x="18624507" y="11057498"/>
                  </a:lnTo>
                  <a:lnTo>
                    <a:pt x="18621603" y="11057838"/>
                  </a:lnTo>
                  <a:lnTo>
                    <a:pt x="18618986" y="11060272"/>
                  </a:lnTo>
                  <a:lnTo>
                    <a:pt x="18619330" y="11065942"/>
                  </a:lnTo>
                  <a:lnTo>
                    <a:pt x="18620572" y="11067656"/>
                  </a:lnTo>
                  <a:lnTo>
                    <a:pt x="18623575" y="11068937"/>
                  </a:lnTo>
                  <a:lnTo>
                    <a:pt x="18625195" y="11068839"/>
                  </a:lnTo>
                  <a:lnTo>
                    <a:pt x="18628770" y="11068786"/>
                  </a:lnTo>
                  <a:lnTo>
                    <a:pt x="18631674" y="11068446"/>
                  </a:lnTo>
                  <a:lnTo>
                    <a:pt x="18634291" y="11066012"/>
                  </a:lnTo>
                  <a:lnTo>
                    <a:pt x="18634095" y="11062772"/>
                  </a:lnTo>
                  <a:lnTo>
                    <a:pt x="18633758" y="11059866"/>
                  </a:lnTo>
                  <a:lnTo>
                    <a:pt x="18631323" y="11057248"/>
                  </a:lnTo>
                  <a:close/>
                </a:path>
                <a:path w="18721070" h="11073765">
                  <a:moveTo>
                    <a:pt x="15205916" y="9590559"/>
                  </a:moveTo>
                  <a:lnTo>
                    <a:pt x="15202341" y="9590613"/>
                  </a:lnTo>
                  <a:lnTo>
                    <a:pt x="15200201" y="9592857"/>
                  </a:lnTo>
                  <a:lnTo>
                    <a:pt x="15198394" y="9595242"/>
                  </a:lnTo>
                  <a:lnTo>
                    <a:pt x="15198447" y="9598816"/>
                  </a:lnTo>
                  <a:lnTo>
                    <a:pt x="15200690" y="9600956"/>
                  </a:lnTo>
                  <a:lnTo>
                    <a:pt x="15203269" y="9603240"/>
                  </a:lnTo>
                  <a:lnTo>
                    <a:pt x="15207275" y="9604949"/>
                  </a:lnTo>
                  <a:lnTo>
                    <a:pt x="15209848" y="9604468"/>
                  </a:lnTo>
                  <a:lnTo>
                    <a:pt x="15211370" y="9602750"/>
                  </a:lnTo>
                  <a:lnTo>
                    <a:pt x="15213177" y="9600365"/>
                  </a:lnTo>
                  <a:lnTo>
                    <a:pt x="15213122" y="9596790"/>
                  </a:lnTo>
                  <a:lnTo>
                    <a:pt x="15210878" y="9594649"/>
                  </a:lnTo>
                  <a:lnTo>
                    <a:pt x="15208302" y="9592366"/>
                  </a:lnTo>
                  <a:lnTo>
                    <a:pt x="15205916" y="9590559"/>
                  </a:lnTo>
                  <a:close/>
                </a:path>
                <a:path w="18721070" h="11073765">
                  <a:moveTo>
                    <a:pt x="15142054" y="9532147"/>
                  </a:moveTo>
                  <a:lnTo>
                    <a:pt x="15138481" y="9532201"/>
                  </a:lnTo>
                  <a:lnTo>
                    <a:pt x="15134199" y="9536687"/>
                  </a:lnTo>
                  <a:lnTo>
                    <a:pt x="15134253" y="9540262"/>
                  </a:lnTo>
                  <a:lnTo>
                    <a:pt x="15136497" y="9542403"/>
                  </a:lnTo>
                  <a:lnTo>
                    <a:pt x="15139072" y="9544685"/>
                  </a:lnTo>
                  <a:lnTo>
                    <a:pt x="15143078" y="9546394"/>
                  </a:lnTo>
                  <a:lnTo>
                    <a:pt x="15145652" y="9545913"/>
                  </a:lnTo>
                  <a:lnTo>
                    <a:pt x="15147174" y="9544195"/>
                  </a:lnTo>
                  <a:lnTo>
                    <a:pt x="15149314" y="9541951"/>
                  </a:lnTo>
                  <a:lnTo>
                    <a:pt x="15149260" y="9538377"/>
                  </a:lnTo>
                  <a:lnTo>
                    <a:pt x="15147016" y="9536236"/>
                  </a:lnTo>
                  <a:lnTo>
                    <a:pt x="15144441" y="9533954"/>
                  </a:lnTo>
                  <a:lnTo>
                    <a:pt x="15142054" y="9532147"/>
                  </a:lnTo>
                  <a:close/>
                </a:path>
                <a:path w="18721070" h="11073765">
                  <a:moveTo>
                    <a:pt x="18717854" y="11052336"/>
                  </a:moveTo>
                  <a:lnTo>
                    <a:pt x="18714615" y="11052532"/>
                  </a:lnTo>
                  <a:lnTo>
                    <a:pt x="18711041" y="11052586"/>
                  </a:lnTo>
                  <a:lnTo>
                    <a:pt x="18708137" y="11052925"/>
                  </a:lnTo>
                  <a:lnTo>
                    <a:pt x="18705520" y="11055360"/>
                  </a:lnTo>
                  <a:lnTo>
                    <a:pt x="18705716" y="11058601"/>
                  </a:lnTo>
                  <a:lnTo>
                    <a:pt x="18706003" y="11060696"/>
                  </a:lnTo>
                  <a:lnTo>
                    <a:pt x="18707248" y="11062411"/>
                  </a:lnTo>
                  <a:lnTo>
                    <a:pt x="18709249" y="11063264"/>
                  </a:lnTo>
                  <a:lnTo>
                    <a:pt x="18709107" y="11063598"/>
                  </a:lnTo>
                  <a:lnTo>
                    <a:pt x="18709775" y="11063882"/>
                  </a:lnTo>
                  <a:lnTo>
                    <a:pt x="18711729" y="11063927"/>
                  </a:lnTo>
                  <a:lnTo>
                    <a:pt x="18715303" y="11063874"/>
                  </a:lnTo>
                  <a:lnTo>
                    <a:pt x="18718208" y="11063535"/>
                  </a:lnTo>
                  <a:lnTo>
                    <a:pt x="18720825" y="11061100"/>
                  </a:lnTo>
                  <a:lnTo>
                    <a:pt x="18720629" y="11057860"/>
                  </a:lnTo>
                  <a:lnTo>
                    <a:pt x="18720292" y="11054954"/>
                  </a:lnTo>
                  <a:lnTo>
                    <a:pt x="18717854" y="11052336"/>
                  </a:lnTo>
                  <a:close/>
                </a:path>
                <a:path w="18721070" h="11073765">
                  <a:moveTo>
                    <a:pt x="15078001" y="9473258"/>
                  </a:moveTo>
                  <a:lnTo>
                    <a:pt x="15074427" y="9473312"/>
                  </a:lnTo>
                  <a:lnTo>
                    <a:pt x="15070146" y="9477799"/>
                  </a:lnTo>
                  <a:lnTo>
                    <a:pt x="15070200" y="9481373"/>
                  </a:lnTo>
                  <a:lnTo>
                    <a:pt x="15072444" y="9483514"/>
                  </a:lnTo>
                  <a:lnTo>
                    <a:pt x="15075019" y="9485797"/>
                  </a:lnTo>
                  <a:lnTo>
                    <a:pt x="15076690" y="9486509"/>
                  </a:lnTo>
                  <a:lnTo>
                    <a:pt x="15076548" y="9486842"/>
                  </a:lnTo>
                  <a:lnTo>
                    <a:pt x="15078885" y="9487839"/>
                  </a:lnTo>
                  <a:lnTo>
                    <a:pt x="15081457" y="9487359"/>
                  </a:lnTo>
                  <a:lnTo>
                    <a:pt x="15082979" y="9485641"/>
                  </a:lnTo>
                  <a:lnTo>
                    <a:pt x="15085118" y="9483397"/>
                  </a:lnTo>
                  <a:lnTo>
                    <a:pt x="15085067" y="9479824"/>
                  </a:lnTo>
                  <a:lnTo>
                    <a:pt x="15082823" y="9477683"/>
                  </a:lnTo>
                  <a:lnTo>
                    <a:pt x="15080245" y="9475400"/>
                  </a:lnTo>
                  <a:lnTo>
                    <a:pt x="15078001" y="9473258"/>
                  </a:lnTo>
                  <a:close/>
                </a:path>
                <a:path w="18721070" h="11073765">
                  <a:moveTo>
                    <a:pt x="15014567" y="9413844"/>
                  </a:moveTo>
                  <a:lnTo>
                    <a:pt x="15010993" y="9413899"/>
                  </a:lnTo>
                  <a:lnTo>
                    <a:pt x="15006711" y="9418385"/>
                  </a:lnTo>
                  <a:lnTo>
                    <a:pt x="15006765" y="9421959"/>
                  </a:lnTo>
                  <a:lnTo>
                    <a:pt x="15009010" y="9424100"/>
                  </a:lnTo>
                  <a:lnTo>
                    <a:pt x="15011585" y="9426383"/>
                  </a:lnTo>
                  <a:lnTo>
                    <a:pt x="15013257" y="9427096"/>
                  </a:lnTo>
                  <a:lnTo>
                    <a:pt x="15013114" y="9427429"/>
                  </a:lnTo>
                  <a:lnTo>
                    <a:pt x="15015450" y="9428426"/>
                  </a:lnTo>
                  <a:lnTo>
                    <a:pt x="15018022" y="9427944"/>
                  </a:lnTo>
                  <a:lnTo>
                    <a:pt x="15019545" y="9426227"/>
                  </a:lnTo>
                  <a:lnTo>
                    <a:pt x="15021684" y="9423983"/>
                  </a:lnTo>
                  <a:lnTo>
                    <a:pt x="15021633" y="9420410"/>
                  </a:lnTo>
                  <a:lnTo>
                    <a:pt x="15019388" y="9418269"/>
                  </a:lnTo>
                  <a:lnTo>
                    <a:pt x="15016811" y="9415986"/>
                  </a:lnTo>
                  <a:lnTo>
                    <a:pt x="15014567" y="9413844"/>
                  </a:lnTo>
                  <a:close/>
                </a:path>
                <a:path w="18721070" h="11073765">
                  <a:moveTo>
                    <a:pt x="14951560" y="9353429"/>
                  </a:moveTo>
                  <a:lnTo>
                    <a:pt x="14947986" y="9353483"/>
                  </a:lnTo>
                  <a:lnTo>
                    <a:pt x="14943704" y="9357970"/>
                  </a:lnTo>
                  <a:lnTo>
                    <a:pt x="14943758" y="9361544"/>
                  </a:lnTo>
                  <a:lnTo>
                    <a:pt x="14946002" y="9363685"/>
                  </a:lnTo>
                  <a:lnTo>
                    <a:pt x="14948579" y="9365968"/>
                  </a:lnTo>
                  <a:lnTo>
                    <a:pt x="14949103" y="9366586"/>
                  </a:lnTo>
                  <a:lnTo>
                    <a:pt x="14952442" y="9368010"/>
                  </a:lnTo>
                  <a:lnTo>
                    <a:pt x="14955015" y="9367530"/>
                  </a:lnTo>
                  <a:lnTo>
                    <a:pt x="14956537" y="9365811"/>
                  </a:lnTo>
                  <a:lnTo>
                    <a:pt x="14958678" y="9363568"/>
                  </a:lnTo>
                  <a:lnTo>
                    <a:pt x="14958625" y="9359995"/>
                  </a:lnTo>
                  <a:lnTo>
                    <a:pt x="14956381" y="9357854"/>
                  </a:lnTo>
                  <a:lnTo>
                    <a:pt x="14953804" y="9355570"/>
                  </a:lnTo>
                  <a:lnTo>
                    <a:pt x="14951560" y="9353429"/>
                  </a:lnTo>
                  <a:close/>
                </a:path>
                <a:path w="18721070" h="11073765">
                  <a:moveTo>
                    <a:pt x="14889506" y="9292632"/>
                  </a:moveTo>
                  <a:lnTo>
                    <a:pt x="14885931" y="9292685"/>
                  </a:lnTo>
                  <a:lnTo>
                    <a:pt x="14881651" y="9297172"/>
                  </a:lnTo>
                  <a:lnTo>
                    <a:pt x="14881702" y="9300746"/>
                  </a:lnTo>
                  <a:lnTo>
                    <a:pt x="14883946" y="9302887"/>
                  </a:lnTo>
                  <a:lnTo>
                    <a:pt x="14886382" y="9305504"/>
                  </a:lnTo>
                  <a:lnTo>
                    <a:pt x="14886907" y="9306122"/>
                  </a:lnTo>
                  <a:lnTo>
                    <a:pt x="14890245" y="9307546"/>
                  </a:lnTo>
                  <a:lnTo>
                    <a:pt x="14892818" y="9307066"/>
                  </a:lnTo>
                  <a:lnTo>
                    <a:pt x="14894340" y="9305347"/>
                  </a:lnTo>
                  <a:lnTo>
                    <a:pt x="14896481" y="9303104"/>
                  </a:lnTo>
                  <a:lnTo>
                    <a:pt x="14896427" y="9299530"/>
                  </a:lnTo>
                  <a:lnTo>
                    <a:pt x="14894183" y="9297389"/>
                  </a:lnTo>
                  <a:lnTo>
                    <a:pt x="14891750" y="9294773"/>
                  </a:lnTo>
                  <a:lnTo>
                    <a:pt x="14889506" y="9292632"/>
                  </a:lnTo>
                  <a:close/>
                </a:path>
                <a:path w="18721070" h="11073765">
                  <a:moveTo>
                    <a:pt x="14827593" y="9231499"/>
                  </a:moveTo>
                  <a:lnTo>
                    <a:pt x="14824020" y="9231554"/>
                  </a:lnTo>
                  <a:lnTo>
                    <a:pt x="14819738" y="9236041"/>
                  </a:lnTo>
                  <a:lnTo>
                    <a:pt x="14819791" y="9239614"/>
                  </a:lnTo>
                  <a:lnTo>
                    <a:pt x="14822034" y="9241755"/>
                  </a:lnTo>
                  <a:lnTo>
                    <a:pt x="14824471" y="9244372"/>
                  </a:lnTo>
                  <a:lnTo>
                    <a:pt x="14824996" y="9244991"/>
                  </a:lnTo>
                  <a:lnTo>
                    <a:pt x="14828334" y="9246415"/>
                  </a:lnTo>
                  <a:lnTo>
                    <a:pt x="14830907" y="9245934"/>
                  </a:lnTo>
                  <a:lnTo>
                    <a:pt x="14832429" y="9244216"/>
                  </a:lnTo>
                  <a:lnTo>
                    <a:pt x="14834570" y="9241972"/>
                  </a:lnTo>
                  <a:lnTo>
                    <a:pt x="14834515" y="9238398"/>
                  </a:lnTo>
                  <a:lnTo>
                    <a:pt x="14832272" y="9236258"/>
                  </a:lnTo>
                  <a:lnTo>
                    <a:pt x="14829836" y="9233640"/>
                  </a:lnTo>
                  <a:lnTo>
                    <a:pt x="14827593" y="9231499"/>
                  </a:lnTo>
                  <a:close/>
                </a:path>
                <a:path w="18721070" h="11073765">
                  <a:moveTo>
                    <a:pt x="14766300" y="9169843"/>
                  </a:moveTo>
                  <a:lnTo>
                    <a:pt x="14762726" y="9169896"/>
                  </a:lnTo>
                  <a:lnTo>
                    <a:pt x="14758444" y="9174383"/>
                  </a:lnTo>
                  <a:lnTo>
                    <a:pt x="14758499" y="9177957"/>
                  </a:lnTo>
                  <a:lnTo>
                    <a:pt x="14760742" y="9180098"/>
                  </a:lnTo>
                  <a:lnTo>
                    <a:pt x="14763176" y="9182715"/>
                  </a:lnTo>
                  <a:lnTo>
                    <a:pt x="14763701" y="9183334"/>
                  </a:lnTo>
                  <a:lnTo>
                    <a:pt x="14766705" y="9184615"/>
                  </a:lnTo>
                  <a:lnTo>
                    <a:pt x="14769278" y="9184134"/>
                  </a:lnTo>
                  <a:lnTo>
                    <a:pt x="14770801" y="9182416"/>
                  </a:lnTo>
                  <a:lnTo>
                    <a:pt x="14773274" y="9180315"/>
                  </a:lnTo>
                  <a:lnTo>
                    <a:pt x="14773220" y="9176740"/>
                  </a:lnTo>
                  <a:lnTo>
                    <a:pt x="14770977" y="9174600"/>
                  </a:lnTo>
                  <a:lnTo>
                    <a:pt x="14768543" y="9171983"/>
                  </a:lnTo>
                  <a:lnTo>
                    <a:pt x="14766300" y="9169843"/>
                  </a:lnTo>
                  <a:close/>
                </a:path>
                <a:path w="18721070" h="11073765">
                  <a:moveTo>
                    <a:pt x="14705816" y="9108137"/>
                  </a:moveTo>
                  <a:lnTo>
                    <a:pt x="14702241" y="9108190"/>
                  </a:lnTo>
                  <a:lnTo>
                    <a:pt x="14700100" y="9110434"/>
                  </a:lnTo>
                  <a:lnTo>
                    <a:pt x="14697626" y="9112535"/>
                  </a:lnTo>
                  <a:lnTo>
                    <a:pt x="14697680" y="9116109"/>
                  </a:lnTo>
                  <a:lnTo>
                    <a:pt x="14699923" y="9118249"/>
                  </a:lnTo>
                  <a:lnTo>
                    <a:pt x="14702360" y="9120866"/>
                  </a:lnTo>
                  <a:lnTo>
                    <a:pt x="14702885" y="9121486"/>
                  </a:lnTo>
                  <a:lnTo>
                    <a:pt x="14704220" y="9122055"/>
                  </a:lnTo>
                  <a:lnTo>
                    <a:pt x="14704078" y="9122388"/>
                  </a:lnTo>
                  <a:lnTo>
                    <a:pt x="14706081" y="9123243"/>
                  </a:lnTo>
                  <a:lnTo>
                    <a:pt x="14708652" y="9122761"/>
                  </a:lnTo>
                  <a:lnTo>
                    <a:pt x="14709920" y="9121330"/>
                  </a:lnTo>
                  <a:lnTo>
                    <a:pt x="14710174" y="9121043"/>
                  </a:lnTo>
                  <a:lnTo>
                    <a:pt x="14712648" y="9118943"/>
                  </a:lnTo>
                  <a:lnTo>
                    <a:pt x="14712596" y="9115368"/>
                  </a:lnTo>
                  <a:lnTo>
                    <a:pt x="14710353" y="9113228"/>
                  </a:lnTo>
                  <a:lnTo>
                    <a:pt x="14707917" y="9110612"/>
                  </a:lnTo>
                  <a:lnTo>
                    <a:pt x="14705816" y="9108137"/>
                  </a:lnTo>
                  <a:close/>
                </a:path>
                <a:path w="18721070" h="11073765">
                  <a:moveTo>
                    <a:pt x="14645282" y="9045619"/>
                  </a:moveTo>
                  <a:lnTo>
                    <a:pt x="14642044" y="9045817"/>
                  </a:lnTo>
                  <a:lnTo>
                    <a:pt x="14637095" y="9050019"/>
                  </a:lnTo>
                  <a:lnTo>
                    <a:pt x="14637147" y="9053592"/>
                  </a:lnTo>
                  <a:lnTo>
                    <a:pt x="14639391" y="9055733"/>
                  </a:lnTo>
                  <a:lnTo>
                    <a:pt x="14641826" y="9058351"/>
                  </a:lnTo>
                  <a:lnTo>
                    <a:pt x="14642352" y="9058969"/>
                  </a:lnTo>
                  <a:lnTo>
                    <a:pt x="14645690" y="9060392"/>
                  </a:lnTo>
                  <a:lnTo>
                    <a:pt x="14647786" y="9060104"/>
                  </a:lnTo>
                  <a:lnTo>
                    <a:pt x="14652117" y="9056427"/>
                  </a:lnTo>
                  <a:lnTo>
                    <a:pt x="14652063" y="9052853"/>
                  </a:lnTo>
                  <a:lnTo>
                    <a:pt x="14649819" y="9050712"/>
                  </a:lnTo>
                  <a:lnTo>
                    <a:pt x="14647384" y="9048094"/>
                  </a:lnTo>
                  <a:lnTo>
                    <a:pt x="14645282" y="9045619"/>
                  </a:lnTo>
                  <a:close/>
                </a:path>
                <a:path w="18721070" h="11073765">
                  <a:moveTo>
                    <a:pt x="14585419" y="8983389"/>
                  </a:moveTo>
                  <a:lnTo>
                    <a:pt x="14581654" y="8982967"/>
                  </a:lnTo>
                  <a:lnTo>
                    <a:pt x="14579513" y="8985210"/>
                  </a:lnTo>
                  <a:lnTo>
                    <a:pt x="14577514" y="8987119"/>
                  </a:lnTo>
                  <a:lnTo>
                    <a:pt x="14577134" y="8990508"/>
                  </a:lnTo>
                  <a:lnTo>
                    <a:pt x="14577092" y="8990885"/>
                  </a:lnTo>
                  <a:lnTo>
                    <a:pt x="14579336" y="8993025"/>
                  </a:lnTo>
                  <a:lnTo>
                    <a:pt x="14581769" y="8995642"/>
                  </a:lnTo>
                  <a:lnTo>
                    <a:pt x="14582295" y="8996261"/>
                  </a:lnTo>
                  <a:lnTo>
                    <a:pt x="14585634" y="8997685"/>
                  </a:lnTo>
                  <a:lnTo>
                    <a:pt x="14587730" y="8997396"/>
                  </a:lnTo>
                  <a:lnTo>
                    <a:pt x="14589585" y="8995819"/>
                  </a:lnTo>
                  <a:lnTo>
                    <a:pt x="14591584" y="8993910"/>
                  </a:lnTo>
                  <a:lnTo>
                    <a:pt x="14591964" y="8990521"/>
                  </a:lnTo>
                  <a:lnTo>
                    <a:pt x="14592006" y="8990144"/>
                  </a:lnTo>
                  <a:lnTo>
                    <a:pt x="14589762" y="8988004"/>
                  </a:lnTo>
                  <a:lnTo>
                    <a:pt x="14587329" y="8985387"/>
                  </a:lnTo>
                  <a:lnTo>
                    <a:pt x="14585419" y="8983389"/>
                  </a:lnTo>
                  <a:close/>
                </a:path>
                <a:path w="18721070" h="11073765">
                  <a:moveTo>
                    <a:pt x="14525981" y="8920156"/>
                  </a:moveTo>
                  <a:lnTo>
                    <a:pt x="14522215" y="8919733"/>
                  </a:lnTo>
                  <a:lnTo>
                    <a:pt x="14520074" y="8921977"/>
                  </a:lnTo>
                  <a:lnTo>
                    <a:pt x="14518077" y="8923887"/>
                  </a:lnTo>
                  <a:lnTo>
                    <a:pt x="14517697" y="8927275"/>
                  </a:lnTo>
                  <a:lnTo>
                    <a:pt x="14517655" y="8927652"/>
                  </a:lnTo>
                  <a:lnTo>
                    <a:pt x="14519897" y="8929793"/>
                  </a:lnTo>
                  <a:lnTo>
                    <a:pt x="14522332" y="8932409"/>
                  </a:lnTo>
                  <a:lnTo>
                    <a:pt x="14522858" y="8933029"/>
                  </a:lnTo>
                  <a:lnTo>
                    <a:pt x="14526195" y="8934452"/>
                  </a:lnTo>
                  <a:lnTo>
                    <a:pt x="14528292" y="8934162"/>
                  </a:lnTo>
                  <a:lnTo>
                    <a:pt x="14530148" y="8932587"/>
                  </a:lnTo>
                  <a:lnTo>
                    <a:pt x="14532146" y="8930677"/>
                  </a:lnTo>
                  <a:lnTo>
                    <a:pt x="14532526" y="8927289"/>
                  </a:lnTo>
                  <a:lnTo>
                    <a:pt x="14532568" y="8926912"/>
                  </a:lnTo>
                  <a:lnTo>
                    <a:pt x="14530324" y="8924771"/>
                  </a:lnTo>
                  <a:lnTo>
                    <a:pt x="14527891" y="8922155"/>
                  </a:lnTo>
                  <a:lnTo>
                    <a:pt x="14525981" y="8920156"/>
                  </a:lnTo>
                  <a:close/>
                </a:path>
                <a:path w="18721070" h="11073765">
                  <a:moveTo>
                    <a:pt x="14466829" y="8856255"/>
                  </a:moveTo>
                  <a:lnTo>
                    <a:pt x="14463396" y="8855975"/>
                  </a:lnTo>
                  <a:lnTo>
                    <a:pt x="14460921" y="8858076"/>
                  </a:lnTo>
                  <a:lnTo>
                    <a:pt x="14458923" y="8859985"/>
                  </a:lnTo>
                  <a:lnTo>
                    <a:pt x="14458644" y="8863418"/>
                  </a:lnTo>
                  <a:lnTo>
                    <a:pt x="14460745" y="8865893"/>
                  </a:lnTo>
                  <a:lnTo>
                    <a:pt x="14463179" y="8868509"/>
                  </a:lnTo>
                  <a:lnTo>
                    <a:pt x="14463704" y="8869128"/>
                  </a:lnTo>
                  <a:lnTo>
                    <a:pt x="14467041" y="8870551"/>
                  </a:lnTo>
                  <a:lnTo>
                    <a:pt x="14469139" y="8870262"/>
                  </a:lnTo>
                  <a:lnTo>
                    <a:pt x="14470995" y="8868687"/>
                  </a:lnTo>
                  <a:lnTo>
                    <a:pt x="14472994" y="8866777"/>
                  </a:lnTo>
                  <a:lnTo>
                    <a:pt x="14473272" y="8863345"/>
                  </a:lnTo>
                  <a:lnTo>
                    <a:pt x="14471172" y="8860870"/>
                  </a:lnTo>
                  <a:lnTo>
                    <a:pt x="14468738" y="8858253"/>
                  </a:lnTo>
                  <a:lnTo>
                    <a:pt x="14466829" y="8856255"/>
                  </a:lnTo>
                  <a:close/>
                </a:path>
                <a:path w="18721070" h="11073765">
                  <a:moveTo>
                    <a:pt x="14408292" y="8791829"/>
                  </a:moveTo>
                  <a:lnTo>
                    <a:pt x="14404862" y="8791550"/>
                  </a:lnTo>
                  <a:lnTo>
                    <a:pt x="14402388" y="8793650"/>
                  </a:lnTo>
                  <a:lnTo>
                    <a:pt x="14400247" y="8795894"/>
                  </a:lnTo>
                  <a:lnTo>
                    <a:pt x="14399968" y="8799326"/>
                  </a:lnTo>
                  <a:lnTo>
                    <a:pt x="14402068" y="8801801"/>
                  </a:lnTo>
                  <a:lnTo>
                    <a:pt x="14404503" y="8804417"/>
                  </a:lnTo>
                  <a:lnTo>
                    <a:pt x="14405027" y="8805035"/>
                  </a:lnTo>
                  <a:lnTo>
                    <a:pt x="14408700" y="8806602"/>
                  </a:lnTo>
                  <a:lnTo>
                    <a:pt x="14410797" y="8806312"/>
                  </a:lnTo>
                  <a:lnTo>
                    <a:pt x="14412653" y="8804737"/>
                  </a:lnTo>
                  <a:lnTo>
                    <a:pt x="14414793" y="8802494"/>
                  </a:lnTo>
                  <a:lnTo>
                    <a:pt x="14415072" y="8799061"/>
                  </a:lnTo>
                  <a:lnTo>
                    <a:pt x="14412972" y="8796587"/>
                  </a:lnTo>
                  <a:lnTo>
                    <a:pt x="14410536" y="8793970"/>
                  </a:lnTo>
                  <a:lnTo>
                    <a:pt x="14408292" y="8791829"/>
                  </a:lnTo>
                  <a:close/>
                </a:path>
                <a:path w="18721070" h="11073765">
                  <a:moveTo>
                    <a:pt x="14349758" y="8727403"/>
                  </a:moveTo>
                  <a:lnTo>
                    <a:pt x="14346328" y="8727124"/>
                  </a:lnTo>
                  <a:lnTo>
                    <a:pt x="14343854" y="8729225"/>
                  </a:lnTo>
                  <a:lnTo>
                    <a:pt x="14341713" y="8731468"/>
                  </a:lnTo>
                  <a:lnTo>
                    <a:pt x="14341432" y="8734900"/>
                  </a:lnTo>
                  <a:lnTo>
                    <a:pt x="14343532" y="8737374"/>
                  </a:lnTo>
                  <a:lnTo>
                    <a:pt x="14345968" y="8739991"/>
                  </a:lnTo>
                  <a:lnTo>
                    <a:pt x="14346827" y="8740752"/>
                  </a:lnTo>
                  <a:lnTo>
                    <a:pt x="14349832" y="8742034"/>
                  </a:lnTo>
                  <a:lnTo>
                    <a:pt x="14351929" y="8741744"/>
                  </a:lnTo>
                  <a:lnTo>
                    <a:pt x="14356258" y="8738067"/>
                  </a:lnTo>
                  <a:lnTo>
                    <a:pt x="14356538" y="8734636"/>
                  </a:lnTo>
                  <a:lnTo>
                    <a:pt x="14354438" y="8732161"/>
                  </a:lnTo>
                  <a:lnTo>
                    <a:pt x="14352004" y="8729545"/>
                  </a:lnTo>
                  <a:lnTo>
                    <a:pt x="14349758" y="8727403"/>
                  </a:lnTo>
                  <a:close/>
                </a:path>
                <a:path w="18721070" h="11073765">
                  <a:moveTo>
                    <a:pt x="14292177" y="8662595"/>
                  </a:moveTo>
                  <a:lnTo>
                    <a:pt x="14288745" y="8662315"/>
                  </a:lnTo>
                  <a:lnTo>
                    <a:pt x="14283796" y="8666517"/>
                  </a:lnTo>
                  <a:lnTo>
                    <a:pt x="14283516" y="8669949"/>
                  </a:lnTo>
                  <a:lnTo>
                    <a:pt x="14285617" y="8672423"/>
                  </a:lnTo>
                  <a:lnTo>
                    <a:pt x="14288053" y="8675041"/>
                  </a:lnTo>
                  <a:lnTo>
                    <a:pt x="14288912" y="8675801"/>
                  </a:lnTo>
                  <a:lnTo>
                    <a:pt x="14290247" y="8676371"/>
                  </a:lnTo>
                  <a:lnTo>
                    <a:pt x="14290105" y="8676704"/>
                  </a:lnTo>
                  <a:lnTo>
                    <a:pt x="14292108" y="8677559"/>
                  </a:lnTo>
                  <a:lnTo>
                    <a:pt x="14294202" y="8677269"/>
                  </a:lnTo>
                  <a:lnTo>
                    <a:pt x="14298533" y="8673593"/>
                  </a:lnTo>
                  <a:lnTo>
                    <a:pt x="14298813" y="8670161"/>
                  </a:lnTo>
                  <a:lnTo>
                    <a:pt x="14296711" y="8667686"/>
                  </a:lnTo>
                  <a:lnTo>
                    <a:pt x="14294279" y="8665069"/>
                  </a:lnTo>
                  <a:lnTo>
                    <a:pt x="14292177" y="8662595"/>
                  </a:lnTo>
                  <a:close/>
                </a:path>
                <a:path w="18721070" h="11073765">
                  <a:moveTo>
                    <a:pt x="14234879" y="8597118"/>
                  </a:moveTo>
                  <a:lnTo>
                    <a:pt x="14231449" y="8596839"/>
                  </a:lnTo>
                  <a:lnTo>
                    <a:pt x="14226500" y="8601041"/>
                  </a:lnTo>
                  <a:lnTo>
                    <a:pt x="14226220" y="8604473"/>
                  </a:lnTo>
                  <a:lnTo>
                    <a:pt x="14228321" y="8606948"/>
                  </a:lnTo>
                  <a:lnTo>
                    <a:pt x="14230755" y="8609564"/>
                  </a:lnTo>
                  <a:lnTo>
                    <a:pt x="14231137" y="8610516"/>
                  </a:lnTo>
                  <a:lnTo>
                    <a:pt x="14234810" y="8612083"/>
                  </a:lnTo>
                  <a:lnTo>
                    <a:pt x="14236907" y="8611793"/>
                  </a:lnTo>
                  <a:lnTo>
                    <a:pt x="14241237" y="8608116"/>
                  </a:lnTo>
                  <a:lnTo>
                    <a:pt x="14241517" y="8604685"/>
                  </a:lnTo>
                  <a:lnTo>
                    <a:pt x="14239416" y="8602210"/>
                  </a:lnTo>
                  <a:lnTo>
                    <a:pt x="14236981" y="8599593"/>
                  </a:lnTo>
                  <a:lnTo>
                    <a:pt x="14234879" y="8597118"/>
                  </a:lnTo>
                  <a:close/>
                </a:path>
                <a:path w="18721070" h="11073765">
                  <a:moveTo>
                    <a:pt x="14177918" y="8531785"/>
                  </a:moveTo>
                  <a:lnTo>
                    <a:pt x="14174484" y="8531504"/>
                  </a:lnTo>
                  <a:lnTo>
                    <a:pt x="14169536" y="8535707"/>
                  </a:lnTo>
                  <a:lnTo>
                    <a:pt x="14169256" y="8539138"/>
                  </a:lnTo>
                  <a:lnTo>
                    <a:pt x="14171358" y="8541613"/>
                  </a:lnTo>
                  <a:lnTo>
                    <a:pt x="14173793" y="8544230"/>
                  </a:lnTo>
                  <a:lnTo>
                    <a:pt x="14174176" y="8545183"/>
                  </a:lnTo>
                  <a:lnTo>
                    <a:pt x="14177847" y="8546749"/>
                  </a:lnTo>
                  <a:lnTo>
                    <a:pt x="14180086" y="8546125"/>
                  </a:lnTo>
                  <a:lnTo>
                    <a:pt x="14181798" y="8544883"/>
                  </a:lnTo>
                  <a:lnTo>
                    <a:pt x="14184273" y="8542782"/>
                  </a:lnTo>
                  <a:lnTo>
                    <a:pt x="14184553" y="8539350"/>
                  </a:lnTo>
                  <a:lnTo>
                    <a:pt x="14182452" y="8536877"/>
                  </a:lnTo>
                  <a:lnTo>
                    <a:pt x="14180018" y="8534260"/>
                  </a:lnTo>
                  <a:lnTo>
                    <a:pt x="14177918" y="8531785"/>
                  </a:lnTo>
                  <a:close/>
                </a:path>
                <a:path w="18721070" h="11073765">
                  <a:moveTo>
                    <a:pt x="14121237" y="8465783"/>
                  </a:moveTo>
                  <a:lnTo>
                    <a:pt x="14117807" y="8465504"/>
                  </a:lnTo>
                  <a:lnTo>
                    <a:pt x="14112859" y="8469706"/>
                  </a:lnTo>
                  <a:lnTo>
                    <a:pt x="14112579" y="8473137"/>
                  </a:lnTo>
                  <a:lnTo>
                    <a:pt x="14114680" y="8475612"/>
                  </a:lnTo>
                  <a:lnTo>
                    <a:pt x="14117114" y="8478229"/>
                  </a:lnTo>
                  <a:lnTo>
                    <a:pt x="14117496" y="8479181"/>
                  </a:lnTo>
                  <a:lnTo>
                    <a:pt x="14121168" y="8480747"/>
                  </a:lnTo>
                  <a:lnTo>
                    <a:pt x="14123408" y="8480124"/>
                  </a:lnTo>
                  <a:lnTo>
                    <a:pt x="14125122" y="8478882"/>
                  </a:lnTo>
                  <a:lnTo>
                    <a:pt x="14127596" y="8476781"/>
                  </a:lnTo>
                  <a:lnTo>
                    <a:pt x="14127876" y="8473350"/>
                  </a:lnTo>
                  <a:lnTo>
                    <a:pt x="14125774" y="8470875"/>
                  </a:lnTo>
                  <a:lnTo>
                    <a:pt x="14123339" y="8468258"/>
                  </a:lnTo>
                  <a:lnTo>
                    <a:pt x="14121237" y="8465783"/>
                  </a:lnTo>
                  <a:close/>
                </a:path>
                <a:path w="18721070" h="11073765">
                  <a:moveTo>
                    <a:pt x="14065037" y="8399591"/>
                  </a:moveTo>
                  <a:lnTo>
                    <a:pt x="14061605" y="8399311"/>
                  </a:lnTo>
                  <a:lnTo>
                    <a:pt x="14056656" y="8403513"/>
                  </a:lnTo>
                  <a:lnTo>
                    <a:pt x="14056377" y="8406945"/>
                  </a:lnTo>
                  <a:lnTo>
                    <a:pt x="14058477" y="8409419"/>
                  </a:lnTo>
                  <a:lnTo>
                    <a:pt x="14060911" y="8412035"/>
                  </a:lnTo>
                  <a:lnTo>
                    <a:pt x="14061294" y="8412988"/>
                  </a:lnTo>
                  <a:lnTo>
                    <a:pt x="14064966" y="8414554"/>
                  </a:lnTo>
                  <a:lnTo>
                    <a:pt x="14067205" y="8413931"/>
                  </a:lnTo>
                  <a:lnTo>
                    <a:pt x="14068919" y="8412689"/>
                  </a:lnTo>
                  <a:lnTo>
                    <a:pt x="14071393" y="8410588"/>
                  </a:lnTo>
                  <a:lnTo>
                    <a:pt x="14071673" y="8407157"/>
                  </a:lnTo>
                  <a:lnTo>
                    <a:pt x="14069572" y="8404682"/>
                  </a:lnTo>
                  <a:lnTo>
                    <a:pt x="14067139" y="8402066"/>
                  </a:lnTo>
                  <a:lnTo>
                    <a:pt x="14065037" y="8399591"/>
                  </a:lnTo>
                  <a:close/>
                </a:path>
                <a:path w="18721070" h="11073765">
                  <a:moveTo>
                    <a:pt x="14008977" y="8333064"/>
                  </a:moveTo>
                  <a:lnTo>
                    <a:pt x="14005545" y="8332783"/>
                  </a:lnTo>
                  <a:lnTo>
                    <a:pt x="14000596" y="8336985"/>
                  </a:lnTo>
                  <a:lnTo>
                    <a:pt x="14000316" y="8340418"/>
                  </a:lnTo>
                  <a:lnTo>
                    <a:pt x="14002417" y="8342892"/>
                  </a:lnTo>
                  <a:lnTo>
                    <a:pt x="14004852" y="8345509"/>
                  </a:lnTo>
                  <a:lnTo>
                    <a:pt x="14005235" y="8346461"/>
                  </a:lnTo>
                  <a:lnTo>
                    <a:pt x="14006902" y="8347172"/>
                  </a:lnTo>
                  <a:lnTo>
                    <a:pt x="14007044" y="8346839"/>
                  </a:lnTo>
                  <a:lnTo>
                    <a:pt x="14009048" y="8347694"/>
                  </a:lnTo>
                  <a:lnTo>
                    <a:pt x="14011145" y="8347404"/>
                  </a:lnTo>
                  <a:lnTo>
                    <a:pt x="14012858" y="8346162"/>
                  </a:lnTo>
                  <a:lnTo>
                    <a:pt x="14015333" y="8344061"/>
                  </a:lnTo>
                  <a:lnTo>
                    <a:pt x="14015613" y="8340629"/>
                  </a:lnTo>
                  <a:lnTo>
                    <a:pt x="14013511" y="8338155"/>
                  </a:lnTo>
                  <a:lnTo>
                    <a:pt x="14011078" y="8335538"/>
                  </a:lnTo>
                  <a:lnTo>
                    <a:pt x="14008977" y="8333064"/>
                  </a:lnTo>
                  <a:close/>
                </a:path>
                <a:path w="18721070" h="11073765">
                  <a:moveTo>
                    <a:pt x="13953393" y="8266345"/>
                  </a:moveTo>
                  <a:lnTo>
                    <a:pt x="13949960" y="8266065"/>
                  </a:lnTo>
                  <a:lnTo>
                    <a:pt x="13945012" y="8270267"/>
                  </a:lnTo>
                  <a:lnTo>
                    <a:pt x="13944732" y="8273699"/>
                  </a:lnTo>
                  <a:lnTo>
                    <a:pt x="13946832" y="8276173"/>
                  </a:lnTo>
                  <a:lnTo>
                    <a:pt x="13949269" y="8278791"/>
                  </a:lnTo>
                  <a:lnTo>
                    <a:pt x="13949652" y="8279743"/>
                  </a:lnTo>
                  <a:lnTo>
                    <a:pt x="13951320" y="8280455"/>
                  </a:lnTo>
                  <a:lnTo>
                    <a:pt x="13951463" y="8280121"/>
                  </a:lnTo>
                  <a:lnTo>
                    <a:pt x="13953466" y="8280976"/>
                  </a:lnTo>
                  <a:lnTo>
                    <a:pt x="13955562" y="8280686"/>
                  </a:lnTo>
                  <a:lnTo>
                    <a:pt x="13957274" y="8279444"/>
                  </a:lnTo>
                  <a:lnTo>
                    <a:pt x="13959749" y="8277343"/>
                  </a:lnTo>
                  <a:lnTo>
                    <a:pt x="13960029" y="8273911"/>
                  </a:lnTo>
                  <a:lnTo>
                    <a:pt x="13957929" y="8271436"/>
                  </a:lnTo>
                  <a:lnTo>
                    <a:pt x="13955495" y="8268820"/>
                  </a:lnTo>
                  <a:lnTo>
                    <a:pt x="13953393" y="8266345"/>
                  </a:lnTo>
                  <a:close/>
                </a:path>
                <a:path w="18721070" h="11073765">
                  <a:moveTo>
                    <a:pt x="13898571" y="8198768"/>
                  </a:moveTo>
                  <a:lnTo>
                    <a:pt x="13895139" y="8198488"/>
                  </a:lnTo>
                  <a:lnTo>
                    <a:pt x="13890189" y="8202690"/>
                  </a:lnTo>
                  <a:lnTo>
                    <a:pt x="13889909" y="8206121"/>
                  </a:lnTo>
                  <a:lnTo>
                    <a:pt x="13892011" y="8208596"/>
                  </a:lnTo>
                  <a:lnTo>
                    <a:pt x="13894304" y="8211547"/>
                  </a:lnTo>
                  <a:lnTo>
                    <a:pt x="13894687" y="8212500"/>
                  </a:lnTo>
                  <a:lnTo>
                    <a:pt x="13896354" y="8213211"/>
                  </a:lnTo>
                  <a:lnTo>
                    <a:pt x="13896496" y="8212877"/>
                  </a:lnTo>
                  <a:lnTo>
                    <a:pt x="13898500" y="8213732"/>
                  </a:lnTo>
                  <a:lnTo>
                    <a:pt x="13900596" y="8213442"/>
                  </a:lnTo>
                  <a:lnTo>
                    <a:pt x="13902310" y="8212200"/>
                  </a:lnTo>
                  <a:lnTo>
                    <a:pt x="13904451" y="8209957"/>
                  </a:lnTo>
                  <a:lnTo>
                    <a:pt x="13905065" y="8206668"/>
                  </a:lnTo>
                  <a:lnTo>
                    <a:pt x="13902963" y="8204193"/>
                  </a:lnTo>
                  <a:lnTo>
                    <a:pt x="13900672" y="8201243"/>
                  </a:lnTo>
                  <a:lnTo>
                    <a:pt x="13898571" y="8198768"/>
                  </a:lnTo>
                  <a:close/>
                </a:path>
                <a:path w="18721070" h="11073765">
                  <a:moveTo>
                    <a:pt x="13843798" y="8132002"/>
                  </a:moveTo>
                  <a:lnTo>
                    <a:pt x="13840508" y="8131387"/>
                  </a:lnTo>
                  <a:lnTo>
                    <a:pt x="13835559" y="8135589"/>
                  </a:lnTo>
                  <a:lnTo>
                    <a:pt x="13834945" y="8138878"/>
                  </a:lnTo>
                  <a:lnTo>
                    <a:pt x="13837046" y="8141352"/>
                  </a:lnTo>
                  <a:lnTo>
                    <a:pt x="13839337" y="8144303"/>
                  </a:lnTo>
                  <a:lnTo>
                    <a:pt x="13839720" y="8145256"/>
                  </a:lnTo>
                  <a:lnTo>
                    <a:pt x="13843392" y="8146822"/>
                  </a:lnTo>
                  <a:lnTo>
                    <a:pt x="13845489" y="8146532"/>
                  </a:lnTo>
                  <a:lnTo>
                    <a:pt x="13847202" y="8145291"/>
                  </a:lnTo>
                  <a:lnTo>
                    <a:pt x="13849677" y="8143190"/>
                  </a:lnTo>
                  <a:lnTo>
                    <a:pt x="13850291" y="8139900"/>
                  </a:lnTo>
                  <a:lnTo>
                    <a:pt x="13848191" y="8137426"/>
                  </a:lnTo>
                  <a:lnTo>
                    <a:pt x="13845899" y="8134476"/>
                  </a:lnTo>
                  <a:lnTo>
                    <a:pt x="13843798" y="8132002"/>
                  </a:lnTo>
                  <a:close/>
                </a:path>
                <a:path w="18721070" h="11073765">
                  <a:moveTo>
                    <a:pt x="13789451" y="8064232"/>
                  </a:moveTo>
                  <a:lnTo>
                    <a:pt x="13786162" y="8063618"/>
                  </a:lnTo>
                  <a:lnTo>
                    <a:pt x="13781213" y="8067820"/>
                  </a:lnTo>
                  <a:lnTo>
                    <a:pt x="13780599" y="8071110"/>
                  </a:lnTo>
                  <a:lnTo>
                    <a:pt x="13782700" y="8073584"/>
                  </a:lnTo>
                  <a:lnTo>
                    <a:pt x="13784992" y="8076535"/>
                  </a:lnTo>
                  <a:lnTo>
                    <a:pt x="13785374" y="8077487"/>
                  </a:lnTo>
                  <a:lnTo>
                    <a:pt x="13789046" y="8079053"/>
                  </a:lnTo>
                  <a:lnTo>
                    <a:pt x="13791143" y="8078764"/>
                  </a:lnTo>
                  <a:lnTo>
                    <a:pt x="13792857" y="8077522"/>
                  </a:lnTo>
                  <a:lnTo>
                    <a:pt x="13795332" y="8075421"/>
                  </a:lnTo>
                  <a:lnTo>
                    <a:pt x="13795945" y="8072132"/>
                  </a:lnTo>
                  <a:lnTo>
                    <a:pt x="13793844" y="8069658"/>
                  </a:lnTo>
                  <a:lnTo>
                    <a:pt x="13791551" y="8066706"/>
                  </a:lnTo>
                  <a:lnTo>
                    <a:pt x="13789451" y="8064232"/>
                  </a:lnTo>
                  <a:close/>
                </a:path>
                <a:path w="18721070" h="11073765">
                  <a:moveTo>
                    <a:pt x="13735246" y="7996130"/>
                  </a:moveTo>
                  <a:lnTo>
                    <a:pt x="13731956" y="7995515"/>
                  </a:lnTo>
                  <a:lnTo>
                    <a:pt x="13727008" y="7999718"/>
                  </a:lnTo>
                  <a:lnTo>
                    <a:pt x="13726394" y="8003007"/>
                  </a:lnTo>
                  <a:lnTo>
                    <a:pt x="13728495" y="8005481"/>
                  </a:lnTo>
                  <a:lnTo>
                    <a:pt x="13730788" y="8008432"/>
                  </a:lnTo>
                  <a:lnTo>
                    <a:pt x="13731171" y="8009384"/>
                  </a:lnTo>
                  <a:lnTo>
                    <a:pt x="13734843" y="8010951"/>
                  </a:lnTo>
                  <a:lnTo>
                    <a:pt x="13736940" y="8010661"/>
                  </a:lnTo>
                  <a:lnTo>
                    <a:pt x="13738654" y="8009420"/>
                  </a:lnTo>
                  <a:lnTo>
                    <a:pt x="13741127" y="8007319"/>
                  </a:lnTo>
                  <a:lnTo>
                    <a:pt x="13741742" y="8004030"/>
                  </a:lnTo>
                  <a:lnTo>
                    <a:pt x="13739641" y="8001555"/>
                  </a:lnTo>
                  <a:lnTo>
                    <a:pt x="13737348" y="7998604"/>
                  </a:lnTo>
                  <a:lnTo>
                    <a:pt x="13735246" y="7996130"/>
                  </a:lnTo>
                  <a:close/>
                </a:path>
                <a:path w="18721070" h="11073765">
                  <a:moveTo>
                    <a:pt x="13681711" y="7928312"/>
                  </a:moveTo>
                  <a:lnTo>
                    <a:pt x="13678087" y="7927555"/>
                  </a:lnTo>
                  <a:lnTo>
                    <a:pt x="13675612" y="7929656"/>
                  </a:lnTo>
                  <a:lnTo>
                    <a:pt x="13673281" y="7931424"/>
                  </a:lnTo>
                  <a:lnTo>
                    <a:pt x="13672524" y="7935046"/>
                  </a:lnTo>
                  <a:lnTo>
                    <a:pt x="13674625" y="7937521"/>
                  </a:lnTo>
                  <a:lnTo>
                    <a:pt x="13676919" y="7940472"/>
                  </a:lnTo>
                  <a:lnTo>
                    <a:pt x="13677301" y="7941424"/>
                  </a:lnTo>
                  <a:lnTo>
                    <a:pt x="13680972" y="7942990"/>
                  </a:lnTo>
                  <a:lnTo>
                    <a:pt x="13683068" y="7942701"/>
                  </a:lnTo>
                  <a:lnTo>
                    <a:pt x="13684782" y="7941459"/>
                  </a:lnTo>
                  <a:lnTo>
                    <a:pt x="13687115" y="7939692"/>
                  </a:lnTo>
                  <a:lnTo>
                    <a:pt x="13687871" y="7936069"/>
                  </a:lnTo>
                  <a:lnTo>
                    <a:pt x="13685769" y="7933594"/>
                  </a:lnTo>
                  <a:lnTo>
                    <a:pt x="13683478" y="7930645"/>
                  </a:lnTo>
                  <a:lnTo>
                    <a:pt x="13681711" y="7928312"/>
                  </a:lnTo>
                  <a:close/>
                </a:path>
                <a:path w="18721070" h="11073765">
                  <a:moveTo>
                    <a:pt x="13628124" y="7859683"/>
                  </a:moveTo>
                  <a:lnTo>
                    <a:pt x="13624360" y="7859262"/>
                  </a:lnTo>
                  <a:lnTo>
                    <a:pt x="13619697" y="7862796"/>
                  </a:lnTo>
                  <a:lnTo>
                    <a:pt x="13619273" y="7866561"/>
                  </a:lnTo>
                  <a:lnTo>
                    <a:pt x="13621041" y="7868894"/>
                  </a:lnTo>
                  <a:lnTo>
                    <a:pt x="13623331" y="7871844"/>
                  </a:lnTo>
                  <a:lnTo>
                    <a:pt x="13623715" y="7872796"/>
                  </a:lnTo>
                  <a:lnTo>
                    <a:pt x="13627387" y="7874363"/>
                  </a:lnTo>
                  <a:lnTo>
                    <a:pt x="13629484" y="7874073"/>
                  </a:lnTo>
                  <a:lnTo>
                    <a:pt x="13631198" y="7872832"/>
                  </a:lnTo>
                  <a:lnTo>
                    <a:pt x="13633530" y="7871064"/>
                  </a:lnTo>
                  <a:lnTo>
                    <a:pt x="13633952" y="7867299"/>
                  </a:lnTo>
                  <a:lnTo>
                    <a:pt x="13632185" y="7864967"/>
                  </a:lnTo>
                  <a:lnTo>
                    <a:pt x="13629892" y="7862016"/>
                  </a:lnTo>
                  <a:lnTo>
                    <a:pt x="13628124" y="7859683"/>
                  </a:lnTo>
                  <a:close/>
                </a:path>
                <a:path w="18721070" h="11073765">
                  <a:moveTo>
                    <a:pt x="13574540" y="7791056"/>
                  </a:moveTo>
                  <a:lnTo>
                    <a:pt x="13570774" y="7790633"/>
                  </a:lnTo>
                  <a:lnTo>
                    <a:pt x="13566110" y="7794168"/>
                  </a:lnTo>
                  <a:lnTo>
                    <a:pt x="13565688" y="7797934"/>
                  </a:lnTo>
                  <a:lnTo>
                    <a:pt x="13567454" y="7800265"/>
                  </a:lnTo>
                  <a:lnTo>
                    <a:pt x="13569747" y="7803216"/>
                  </a:lnTo>
                  <a:lnTo>
                    <a:pt x="13570464" y="7804311"/>
                  </a:lnTo>
                  <a:lnTo>
                    <a:pt x="13573802" y="7805735"/>
                  </a:lnTo>
                  <a:lnTo>
                    <a:pt x="13575897" y="7805445"/>
                  </a:lnTo>
                  <a:lnTo>
                    <a:pt x="13577611" y="7804204"/>
                  </a:lnTo>
                  <a:lnTo>
                    <a:pt x="13579943" y="7802437"/>
                  </a:lnTo>
                  <a:lnTo>
                    <a:pt x="13580366" y="7798670"/>
                  </a:lnTo>
                  <a:lnTo>
                    <a:pt x="13578598" y="7796338"/>
                  </a:lnTo>
                  <a:lnTo>
                    <a:pt x="13576307" y="7793388"/>
                  </a:lnTo>
                  <a:lnTo>
                    <a:pt x="13574540" y="7791056"/>
                  </a:lnTo>
                  <a:close/>
                </a:path>
                <a:path w="18721070" h="11073765">
                  <a:moveTo>
                    <a:pt x="13521431" y="7722236"/>
                  </a:moveTo>
                  <a:lnTo>
                    <a:pt x="13517666" y="7721814"/>
                  </a:lnTo>
                  <a:lnTo>
                    <a:pt x="13513002" y="7725349"/>
                  </a:lnTo>
                  <a:lnTo>
                    <a:pt x="13512580" y="7729114"/>
                  </a:lnTo>
                  <a:lnTo>
                    <a:pt x="13514346" y="7731446"/>
                  </a:lnTo>
                  <a:lnTo>
                    <a:pt x="13516638" y="7734397"/>
                  </a:lnTo>
                  <a:lnTo>
                    <a:pt x="13517355" y="7735492"/>
                  </a:lnTo>
                  <a:lnTo>
                    <a:pt x="13520359" y="7736773"/>
                  </a:lnTo>
                  <a:lnTo>
                    <a:pt x="13522456" y="7736484"/>
                  </a:lnTo>
                  <a:lnTo>
                    <a:pt x="13524169" y="7735242"/>
                  </a:lnTo>
                  <a:lnTo>
                    <a:pt x="13526502" y="7733474"/>
                  </a:lnTo>
                  <a:lnTo>
                    <a:pt x="13526924" y="7729709"/>
                  </a:lnTo>
                  <a:lnTo>
                    <a:pt x="13525156" y="7727377"/>
                  </a:lnTo>
                  <a:lnTo>
                    <a:pt x="13523197" y="7724568"/>
                  </a:lnTo>
                  <a:lnTo>
                    <a:pt x="13521431" y="7722236"/>
                  </a:lnTo>
                  <a:close/>
                </a:path>
                <a:path w="18721070" h="11073765">
                  <a:moveTo>
                    <a:pt x="13468798" y="7653227"/>
                  </a:moveTo>
                  <a:lnTo>
                    <a:pt x="13465032" y="7652804"/>
                  </a:lnTo>
                  <a:lnTo>
                    <a:pt x="13460369" y="7656338"/>
                  </a:lnTo>
                  <a:lnTo>
                    <a:pt x="13459945" y="7660103"/>
                  </a:lnTo>
                  <a:lnTo>
                    <a:pt x="13461713" y="7662435"/>
                  </a:lnTo>
                  <a:lnTo>
                    <a:pt x="13464006" y="7665387"/>
                  </a:lnTo>
                  <a:lnTo>
                    <a:pt x="13464723" y="7666482"/>
                  </a:lnTo>
                  <a:lnTo>
                    <a:pt x="13467726" y="7667763"/>
                  </a:lnTo>
                  <a:lnTo>
                    <a:pt x="13469822" y="7667473"/>
                  </a:lnTo>
                  <a:lnTo>
                    <a:pt x="13471536" y="7666231"/>
                  </a:lnTo>
                  <a:lnTo>
                    <a:pt x="13473867" y="7664464"/>
                  </a:lnTo>
                  <a:lnTo>
                    <a:pt x="13474291" y="7660698"/>
                  </a:lnTo>
                  <a:lnTo>
                    <a:pt x="13472523" y="7658366"/>
                  </a:lnTo>
                  <a:lnTo>
                    <a:pt x="13470566" y="7655559"/>
                  </a:lnTo>
                  <a:lnTo>
                    <a:pt x="13468798" y="7653227"/>
                  </a:lnTo>
                  <a:close/>
                </a:path>
                <a:path w="18721070" h="11073765">
                  <a:moveTo>
                    <a:pt x="13416976" y="7584167"/>
                  </a:moveTo>
                  <a:lnTo>
                    <a:pt x="13413210" y="7583744"/>
                  </a:lnTo>
                  <a:lnTo>
                    <a:pt x="13408546" y="7587279"/>
                  </a:lnTo>
                  <a:lnTo>
                    <a:pt x="13408122" y="7591044"/>
                  </a:lnTo>
                  <a:lnTo>
                    <a:pt x="13409890" y="7593377"/>
                  </a:lnTo>
                  <a:lnTo>
                    <a:pt x="13411849" y="7596185"/>
                  </a:lnTo>
                  <a:lnTo>
                    <a:pt x="13412568" y="7597280"/>
                  </a:lnTo>
                  <a:lnTo>
                    <a:pt x="13415905" y="7598704"/>
                  </a:lnTo>
                  <a:lnTo>
                    <a:pt x="13418002" y="7598414"/>
                  </a:lnTo>
                  <a:lnTo>
                    <a:pt x="13419715" y="7597172"/>
                  </a:lnTo>
                  <a:lnTo>
                    <a:pt x="13422047" y="7595405"/>
                  </a:lnTo>
                  <a:lnTo>
                    <a:pt x="13422468" y="7591639"/>
                  </a:lnTo>
                  <a:lnTo>
                    <a:pt x="13420701" y="7589306"/>
                  </a:lnTo>
                  <a:lnTo>
                    <a:pt x="13418743" y="7586499"/>
                  </a:lnTo>
                  <a:lnTo>
                    <a:pt x="13416976" y="7584167"/>
                  </a:lnTo>
                  <a:close/>
                </a:path>
                <a:path w="18721070" h="11073765">
                  <a:moveTo>
                    <a:pt x="13364962" y="7514631"/>
                  </a:moveTo>
                  <a:lnTo>
                    <a:pt x="13361195" y="7514208"/>
                  </a:lnTo>
                  <a:lnTo>
                    <a:pt x="13356531" y="7517742"/>
                  </a:lnTo>
                  <a:lnTo>
                    <a:pt x="13356109" y="7521507"/>
                  </a:lnTo>
                  <a:lnTo>
                    <a:pt x="13357876" y="7523840"/>
                  </a:lnTo>
                  <a:lnTo>
                    <a:pt x="13359835" y="7526649"/>
                  </a:lnTo>
                  <a:lnTo>
                    <a:pt x="13360552" y="7527744"/>
                  </a:lnTo>
                  <a:lnTo>
                    <a:pt x="13363891" y="7529168"/>
                  </a:lnTo>
                  <a:lnTo>
                    <a:pt x="13365987" y="7528878"/>
                  </a:lnTo>
                  <a:lnTo>
                    <a:pt x="13367700" y="7527636"/>
                  </a:lnTo>
                  <a:lnTo>
                    <a:pt x="13370033" y="7525868"/>
                  </a:lnTo>
                  <a:lnTo>
                    <a:pt x="13370455" y="7522103"/>
                  </a:lnTo>
                  <a:lnTo>
                    <a:pt x="13368688" y="7519772"/>
                  </a:lnTo>
                  <a:lnTo>
                    <a:pt x="13366729" y="7516963"/>
                  </a:lnTo>
                  <a:lnTo>
                    <a:pt x="13364962" y="7514631"/>
                  </a:lnTo>
                  <a:close/>
                </a:path>
                <a:path w="18721070" h="11073765">
                  <a:moveTo>
                    <a:pt x="13313757" y="7445046"/>
                  </a:moveTo>
                  <a:lnTo>
                    <a:pt x="13309991" y="7444623"/>
                  </a:lnTo>
                  <a:lnTo>
                    <a:pt x="13307659" y="7446390"/>
                  </a:lnTo>
                  <a:lnTo>
                    <a:pt x="13304994" y="7448015"/>
                  </a:lnTo>
                  <a:lnTo>
                    <a:pt x="13304570" y="7451781"/>
                  </a:lnTo>
                  <a:lnTo>
                    <a:pt x="13306338" y="7454113"/>
                  </a:lnTo>
                  <a:lnTo>
                    <a:pt x="13308297" y="7456921"/>
                  </a:lnTo>
                  <a:lnTo>
                    <a:pt x="13309014" y="7458016"/>
                  </a:lnTo>
                  <a:lnTo>
                    <a:pt x="13310685" y="7458729"/>
                  </a:lnTo>
                  <a:lnTo>
                    <a:pt x="13310875" y="7459205"/>
                  </a:lnTo>
                  <a:lnTo>
                    <a:pt x="13312544" y="7459917"/>
                  </a:lnTo>
                  <a:lnTo>
                    <a:pt x="13314639" y="7459626"/>
                  </a:lnTo>
                  <a:lnTo>
                    <a:pt x="13316352" y="7458385"/>
                  </a:lnTo>
                  <a:lnTo>
                    <a:pt x="13318685" y="7456618"/>
                  </a:lnTo>
                  <a:lnTo>
                    <a:pt x="13319107" y="7452852"/>
                  </a:lnTo>
                  <a:lnTo>
                    <a:pt x="13317340" y="7450519"/>
                  </a:lnTo>
                  <a:lnTo>
                    <a:pt x="13315383" y="7447711"/>
                  </a:lnTo>
                  <a:lnTo>
                    <a:pt x="13313757" y="7445046"/>
                  </a:lnTo>
                  <a:close/>
                </a:path>
                <a:path w="18721070" h="11073765">
                  <a:moveTo>
                    <a:pt x="13262362" y="7374984"/>
                  </a:moveTo>
                  <a:lnTo>
                    <a:pt x="13258596" y="7374562"/>
                  </a:lnTo>
                  <a:lnTo>
                    <a:pt x="13256264" y="7376330"/>
                  </a:lnTo>
                  <a:lnTo>
                    <a:pt x="13253598" y="7377954"/>
                  </a:lnTo>
                  <a:lnTo>
                    <a:pt x="13253175" y="7381718"/>
                  </a:lnTo>
                  <a:lnTo>
                    <a:pt x="13254943" y="7384051"/>
                  </a:lnTo>
                  <a:lnTo>
                    <a:pt x="13256902" y="7386860"/>
                  </a:lnTo>
                  <a:lnTo>
                    <a:pt x="13257618" y="7387955"/>
                  </a:lnTo>
                  <a:lnTo>
                    <a:pt x="13259288" y="7388667"/>
                  </a:lnTo>
                  <a:lnTo>
                    <a:pt x="13259145" y="7389001"/>
                  </a:lnTo>
                  <a:lnTo>
                    <a:pt x="13260815" y="7389713"/>
                  </a:lnTo>
                  <a:lnTo>
                    <a:pt x="13262911" y="7389423"/>
                  </a:lnTo>
                  <a:lnTo>
                    <a:pt x="13264624" y="7388181"/>
                  </a:lnTo>
                  <a:lnTo>
                    <a:pt x="13267290" y="7386557"/>
                  </a:lnTo>
                  <a:lnTo>
                    <a:pt x="13267712" y="7382790"/>
                  </a:lnTo>
                  <a:lnTo>
                    <a:pt x="13265944" y="7380459"/>
                  </a:lnTo>
                  <a:lnTo>
                    <a:pt x="13263987" y="7377651"/>
                  </a:lnTo>
                  <a:lnTo>
                    <a:pt x="13262362" y="7374984"/>
                  </a:lnTo>
                  <a:close/>
                </a:path>
                <a:path w="18721070" h="11073765">
                  <a:moveTo>
                    <a:pt x="13211109" y="7304589"/>
                  </a:moveTo>
                  <a:lnTo>
                    <a:pt x="13207343" y="7304167"/>
                  </a:lnTo>
                  <a:lnTo>
                    <a:pt x="13205012" y="7305934"/>
                  </a:lnTo>
                  <a:lnTo>
                    <a:pt x="13202345" y="7307559"/>
                  </a:lnTo>
                  <a:lnTo>
                    <a:pt x="13201921" y="7311324"/>
                  </a:lnTo>
                  <a:lnTo>
                    <a:pt x="13203689" y="7313657"/>
                  </a:lnTo>
                  <a:lnTo>
                    <a:pt x="13205650" y="7316467"/>
                  </a:lnTo>
                  <a:lnTo>
                    <a:pt x="13206365" y="7317560"/>
                  </a:lnTo>
                  <a:lnTo>
                    <a:pt x="13208035" y="7318272"/>
                  </a:lnTo>
                  <a:lnTo>
                    <a:pt x="13207892" y="7318606"/>
                  </a:lnTo>
                  <a:lnTo>
                    <a:pt x="13209562" y="7319318"/>
                  </a:lnTo>
                  <a:lnTo>
                    <a:pt x="13211658" y="7319030"/>
                  </a:lnTo>
                  <a:lnTo>
                    <a:pt x="13213371" y="7317787"/>
                  </a:lnTo>
                  <a:lnTo>
                    <a:pt x="13216037" y="7316162"/>
                  </a:lnTo>
                  <a:lnTo>
                    <a:pt x="13216459" y="7312395"/>
                  </a:lnTo>
                  <a:lnTo>
                    <a:pt x="13214691" y="7310062"/>
                  </a:lnTo>
                  <a:lnTo>
                    <a:pt x="13212734" y="7307256"/>
                  </a:lnTo>
                  <a:lnTo>
                    <a:pt x="13211109" y="7304589"/>
                  </a:lnTo>
                  <a:close/>
                </a:path>
                <a:path w="18721070" h="11073765">
                  <a:moveTo>
                    <a:pt x="13160665" y="7234145"/>
                  </a:moveTo>
                  <a:lnTo>
                    <a:pt x="13156901" y="7233723"/>
                  </a:lnTo>
                  <a:lnTo>
                    <a:pt x="13154568" y="7235490"/>
                  </a:lnTo>
                  <a:lnTo>
                    <a:pt x="13151902" y="7237116"/>
                  </a:lnTo>
                  <a:lnTo>
                    <a:pt x="13151480" y="7240881"/>
                  </a:lnTo>
                  <a:lnTo>
                    <a:pt x="13153246" y="7243213"/>
                  </a:lnTo>
                  <a:lnTo>
                    <a:pt x="13155206" y="7246020"/>
                  </a:lnTo>
                  <a:lnTo>
                    <a:pt x="13155589" y="7246973"/>
                  </a:lnTo>
                  <a:lnTo>
                    <a:pt x="13159259" y="7248539"/>
                  </a:lnTo>
                  <a:lnTo>
                    <a:pt x="13161213" y="7248583"/>
                  </a:lnTo>
                  <a:lnTo>
                    <a:pt x="13162927" y="7247342"/>
                  </a:lnTo>
                  <a:lnTo>
                    <a:pt x="13165593" y="7245717"/>
                  </a:lnTo>
                  <a:lnTo>
                    <a:pt x="13166015" y="7241952"/>
                  </a:lnTo>
                  <a:lnTo>
                    <a:pt x="13164249" y="7239620"/>
                  </a:lnTo>
                  <a:lnTo>
                    <a:pt x="13162290" y="7236811"/>
                  </a:lnTo>
                  <a:lnTo>
                    <a:pt x="13160665" y="7234145"/>
                  </a:lnTo>
                  <a:close/>
                </a:path>
                <a:path w="18721070" h="11073765">
                  <a:moveTo>
                    <a:pt x="13110223" y="7163702"/>
                  </a:moveTo>
                  <a:lnTo>
                    <a:pt x="13106456" y="7163279"/>
                  </a:lnTo>
                  <a:lnTo>
                    <a:pt x="13104124" y="7165047"/>
                  </a:lnTo>
                  <a:lnTo>
                    <a:pt x="13101458" y="7166671"/>
                  </a:lnTo>
                  <a:lnTo>
                    <a:pt x="13101036" y="7170436"/>
                  </a:lnTo>
                  <a:lnTo>
                    <a:pt x="13102802" y="7172768"/>
                  </a:lnTo>
                  <a:lnTo>
                    <a:pt x="13104761" y="7175577"/>
                  </a:lnTo>
                  <a:lnTo>
                    <a:pt x="13105144" y="7176530"/>
                  </a:lnTo>
                  <a:lnTo>
                    <a:pt x="13108817" y="7178096"/>
                  </a:lnTo>
                  <a:lnTo>
                    <a:pt x="13110771" y="7178141"/>
                  </a:lnTo>
                  <a:lnTo>
                    <a:pt x="13112485" y="7176898"/>
                  </a:lnTo>
                  <a:lnTo>
                    <a:pt x="13115150" y="7175273"/>
                  </a:lnTo>
                  <a:lnTo>
                    <a:pt x="13115574" y="7171508"/>
                  </a:lnTo>
                  <a:lnTo>
                    <a:pt x="13113806" y="7169177"/>
                  </a:lnTo>
                  <a:lnTo>
                    <a:pt x="13111846" y="7166368"/>
                  </a:lnTo>
                  <a:lnTo>
                    <a:pt x="13110223" y="7163702"/>
                  </a:lnTo>
                  <a:close/>
                </a:path>
                <a:path w="18721070" h="11073765">
                  <a:moveTo>
                    <a:pt x="13060064" y="7092591"/>
                  </a:moveTo>
                  <a:lnTo>
                    <a:pt x="13056298" y="7092167"/>
                  </a:lnTo>
                  <a:lnTo>
                    <a:pt x="13053966" y="7093934"/>
                  </a:lnTo>
                  <a:lnTo>
                    <a:pt x="13051301" y="7095559"/>
                  </a:lnTo>
                  <a:lnTo>
                    <a:pt x="13051020" y="7098991"/>
                  </a:lnTo>
                  <a:lnTo>
                    <a:pt x="13052645" y="7101658"/>
                  </a:lnTo>
                  <a:lnTo>
                    <a:pt x="13054604" y="7104465"/>
                  </a:lnTo>
                  <a:lnTo>
                    <a:pt x="13054987" y="7105418"/>
                  </a:lnTo>
                  <a:lnTo>
                    <a:pt x="13058656" y="7106983"/>
                  </a:lnTo>
                  <a:lnTo>
                    <a:pt x="13060612" y="7107028"/>
                  </a:lnTo>
                  <a:lnTo>
                    <a:pt x="13062324" y="7105787"/>
                  </a:lnTo>
                  <a:lnTo>
                    <a:pt x="13064991" y="7104161"/>
                  </a:lnTo>
                  <a:lnTo>
                    <a:pt x="13065414" y="7100396"/>
                  </a:lnTo>
                  <a:lnTo>
                    <a:pt x="13063647" y="7098063"/>
                  </a:lnTo>
                  <a:lnTo>
                    <a:pt x="13061690" y="7095256"/>
                  </a:lnTo>
                  <a:lnTo>
                    <a:pt x="13060064" y="7092591"/>
                  </a:lnTo>
                  <a:close/>
                </a:path>
                <a:path w="18721070" h="11073765">
                  <a:moveTo>
                    <a:pt x="13010097" y="7021954"/>
                  </a:moveTo>
                  <a:lnTo>
                    <a:pt x="13006473" y="7021197"/>
                  </a:lnTo>
                  <a:lnTo>
                    <a:pt x="13001809" y="7024733"/>
                  </a:lnTo>
                  <a:lnTo>
                    <a:pt x="13001197" y="7028022"/>
                  </a:lnTo>
                  <a:lnTo>
                    <a:pt x="13002821" y="7030688"/>
                  </a:lnTo>
                  <a:lnTo>
                    <a:pt x="13004779" y="7033495"/>
                  </a:lnTo>
                  <a:lnTo>
                    <a:pt x="13005162" y="7034448"/>
                  </a:lnTo>
                  <a:lnTo>
                    <a:pt x="13008833" y="7036014"/>
                  </a:lnTo>
                  <a:lnTo>
                    <a:pt x="13010788" y="7036058"/>
                  </a:lnTo>
                  <a:lnTo>
                    <a:pt x="13012501" y="7034817"/>
                  </a:lnTo>
                  <a:lnTo>
                    <a:pt x="13014834" y="7033050"/>
                  </a:lnTo>
                  <a:lnTo>
                    <a:pt x="13015447" y="7029761"/>
                  </a:lnTo>
                  <a:lnTo>
                    <a:pt x="13013823" y="7027095"/>
                  </a:lnTo>
                  <a:lnTo>
                    <a:pt x="13011864" y="7024286"/>
                  </a:lnTo>
                  <a:lnTo>
                    <a:pt x="13010097" y="7021954"/>
                  </a:lnTo>
                  <a:close/>
                </a:path>
                <a:path w="18721070" h="11073765">
                  <a:moveTo>
                    <a:pt x="12960413" y="6950651"/>
                  </a:moveTo>
                  <a:lnTo>
                    <a:pt x="12957126" y="6950038"/>
                  </a:lnTo>
                  <a:lnTo>
                    <a:pt x="12954460" y="6951662"/>
                  </a:lnTo>
                  <a:lnTo>
                    <a:pt x="12952127" y="6953429"/>
                  </a:lnTo>
                  <a:lnTo>
                    <a:pt x="12951514" y="6956718"/>
                  </a:lnTo>
                  <a:lnTo>
                    <a:pt x="12953138" y="6959384"/>
                  </a:lnTo>
                  <a:lnTo>
                    <a:pt x="12955097" y="6962193"/>
                  </a:lnTo>
                  <a:lnTo>
                    <a:pt x="12955480" y="6963146"/>
                  </a:lnTo>
                  <a:lnTo>
                    <a:pt x="12959150" y="6964711"/>
                  </a:lnTo>
                  <a:lnTo>
                    <a:pt x="12961104" y="6964756"/>
                  </a:lnTo>
                  <a:lnTo>
                    <a:pt x="12962818" y="6963513"/>
                  </a:lnTo>
                  <a:lnTo>
                    <a:pt x="12965151" y="6961746"/>
                  </a:lnTo>
                  <a:lnTo>
                    <a:pt x="12965764" y="6958457"/>
                  </a:lnTo>
                  <a:lnTo>
                    <a:pt x="12964140" y="6955791"/>
                  </a:lnTo>
                  <a:lnTo>
                    <a:pt x="12962181" y="6952982"/>
                  </a:lnTo>
                  <a:lnTo>
                    <a:pt x="12960413" y="6950651"/>
                  </a:lnTo>
                  <a:close/>
                </a:path>
                <a:path w="18721070" h="11073765">
                  <a:moveTo>
                    <a:pt x="12911209" y="6879156"/>
                  </a:moveTo>
                  <a:lnTo>
                    <a:pt x="12907919" y="6878542"/>
                  </a:lnTo>
                  <a:lnTo>
                    <a:pt x="12905253" y="6880166"/>
                  </a:lnTo>
                  <a:lnTo>
                    <a:pt x="12902922" y="6881934"/>
                  </a:lnTo>
                  <a:lnTo>
                    <a:pt x="12902307" y="6885224"/>
                  </a:lnTo>
                  <a:lnTo>
                    <a:pt x="12903932" y="6887890"/>
                  </a:lnTo>
                  <a:lnTo>
                    <a:pt x="12905891" y="6890698"/>
                  </a:lnTo>
                  <a:lnTo>
                    <a:pt x="12906274" y="6891651"/>
                  </a:lnTo>
                  <a:lnTo>
                    <a:pt x="12909946" y="6893217"/>
                  </a:lnTo>
                  <a:lnTo>
                    <a:pt x="12911900" y="6893261"/>
                  </a:lnTo>
                  <a:lnTo>
                    <a:pt x="12913614" y="6892020"/>
                  </a:lnTo>
                  <a:lnTo>
                    <a:pt x="12915946" y="6890253"/>
                  </a:lnTo>
                  <a:lnTo>
                    <a:pt x="12916560" y="6886963"/>
                  </a:lnTo>
                  <a:lnTo>
                    <a:pt x="12914936" y="6884297"/>
                  </a:lnTo>
                  <a:lnTo>
                    <a:pt x="12912977" y="6881489"/>
                  </a:lnTo>
                  <a:lnTo>
                    <a:pt x="12911209" y="6879156"/>
                  </a:lnTo>
                  <a:close/>
                </a:path>
                <a:path w="18721070" h="11073765">
                  <a:moveTo>
                    <a:pt x="12862003" y="6807661"/>
                  </a:moveTo>
                  <a:lnTo>
                    <a:pt x="12858713" y="6807047"/>
                  </a:lnTo>
                  <a:lnTo>
                    <a:pt x="12856046" y="6808672"/>
                  </a:lnTo>
                  <a:lnTo>
                    <a:pt x="12853715" y="6810440"/>
                  </a:lnTo>
                  <a:lnTo>
                    <a:pt x="12853102" y="6813729"/>
                  </a:lnTo>
                  <a:lnTo>
                    <a:pt x="12854728" y="6816396"/>
                  </a:lnTo>
                  <a:lnTo>
                    <a:pt x="12856685" y="6819204"/>
                  </a:lnTo>
                  <a:lnTo>
                    <a:pt x="12857068" y="6820155"/>
                  </a:lnTo>
                  <a:lnTo>
                    <a:pt x="12860740" y="6821722"/>
                  </a:lnTo>
                  <a:lnTo>
                    <a:pt x="12862693" y="6821767"/>
                  </a:lnTo>
                  <a:lnTo>
                    <a:pt x="12864407" y="6820525"/>
                  </a:lnTo>
                  <a:lnTo>
                    <a:pt x="12866739" y="6818758"/>
                  </a:lnTo>
                  <a:lnTo>
                    <a:pt x="12867353" y="6815468"/>
                  </a:lnTo>
                  <a:lnTo>
                    <a:pt x="12865729" y="6812802"/>
                  </a:lnTo>
                  <a:lnTo>
                    <a:pt x="12863770" y="6809994"/>
                  </a:lnTo>
                  <a:lnTo>
                    <a:pt x="12862003" y="6807661"/>
                  </a:lnTo>
                  <a:close/>
                </a:path>
                <a:path w="18721070" h="11073765">
                  <a:moveTo>
                    <a:pt x="12813273" y="6735976"/>
                  </a:moveTo>
                  <a:lnTo>
                    <a:pt x="12809984" y="6735362"/>
                  </a:lnTo>
                  <a:lnTo>
                    <a:pt x="12807319" y="6736988"/>
                  </a:lnTo>
                  <a:lnTo>
                    <a:pt x="12804986" y="6738755"/>
                  </a:lnTo>
                  <a:lnTo>
                    <a:pt x="12804372" y="6742042"/>
                  </a:lnTo>
                  <a:lnTo>
                    <a:pt x="12805997" y="6744709"/>
                  </a:lnTo>
                  <a:lnTo>
                    <a:pt x="12807956" y="6747518"/>
                  </a:lnTo>
                  <a:lnTo>
                    <a:pt x="12808339" y="6748470"/>
                  </a:lnTo>
                  <a:lnTo>
                    <a:pt x="12812010" y="6750036"/>
                  </a:lnTo>
                  <a:lnTo>
                    <a:pt x="12813964" y="6750080"/>
                  </a:lnTo>
                  <a:lnTo>
                    <a:pt x="12815678" y="6748838"/>
                  </a:lnTo>
                  <a:lnTo>
                    <a:pt x="12818009" y="6747071"/>
                  </a:lnTo>
                  <a:lnTo>
                    <a:pt x="12818624" y="6743783"/>
                  </a:lnTo>
                  <a:lnTo>
                    <a:pt x="12816998" y="6741117"/>
                  </a:lnTo>
                  <a:lnTo>
                    <a:pt x="12815039" y="6738308"/>
                  </a:lnTo>
                  <a:lnTo>
                    <a:pt x="12813273" y="6735976"/>
                  </a:lnTo>
                  <a:close/>
                </a:path>
                <a:path w="18721070" h="11073765">
                  <a:moveTo>
                    <a:pt x="12764542" y="6664290"/>
                  </a:moveTo>
                  <a:lnTo>
                    <a:pt x="12761255" y="6663677"/>
                  </a:lnTo>
                  <a:lnTo>
                    <a:pt x="12758589" y="6665301"/>
                  </a:lnTo>
                  <a:lnTo>
                    <a:pt x="12756256" y="6667068"/>
                  </a:lnTo>
                  <a:lnTo>
                    <a:pt x="12755643" y="6670357"/>
                  </a:lnTo>
                  <a:lnTo>
                    <a:pt x="12757267" y="6673023"/>
                  </a:lnTo>
                  <a:lnTo>
                    <a:pt x="12759226" y="6675832"/>
                  </a:lnTo>
                  <a:lnTo>
                    <a:pt x="12759608" y="6676785"/>
                  </a:lnTo>
                  <a:lnTo>
                    <a:pt x="12763279" y="6678350"/>
                  </a:lnTo>
                  <a:lnTo>
                    <a:pt x="12765233" y="6678395"/>
                  </a:lnTo>
                  <a:lnTo>
                    <a:pt x="12766947" y="6677153"/>
                  </a:lnTo>
                  <a:lnTo>
                    <a:pt x="12769280" y="6675385"/>
                  </a:lnTo>
                  <a:lnTo>
                    <a:pt x="12769893" y="6672096"/>
                  </a:lnTo>
                  <a:lnTo>
                    <a:pt x="12768269" y="6669430"/>
                  </a:lnTo>
                  <a:lnTo>
                    <a:pt x="12766310" y="6666621"/>
                  </a:lnTo>
                  <a:lnTo>
                    <a:pt x="12764542" y="6664290"/>
                  </a:lnTo>
                  <a:close/>
                </a:path>
                <a:path w="18721070" h="11073765">
                  <a:moveTo>
                    <a:pt x="12715956" y="6592271"/>
                  </a:moveTo>
                  <a:lnTo>
                    <a:pt x="12712667" y="6591656"/>
                  </a:lnTo>
                  <a:lnTo>
                    <a:pt x="12710001" y="6593280"/>
                  </a:lnTo>
                  <a:lnTo>
                    <a:pt x="12707670" y="6595048"/>
                  </a:lnTo>
                  <a:lnTo>
                    <a:pt x="12707054" y="6598337"/>
                  </a:lnTo>
                  <a:lnTo>
                    <a:pt x="12708679" y="6601004"/>
                  </a:lnTo>
                  <a:lnTo>
                    <a:pt x="12710639" y="6603812"/>
                  </a:lnTo>
                  <a:lnTo>
                    <a:pt x="12711022" y="6604764"/>
                  </a:lnTo>
                  <a:lnTo>
                    <a:pt x="12714695" y="6606331"/>
                  </a:lnTo>
                  <a:lnTo>
                    <a:pt x="12716648" y="6606375"/>
                  </a:lnTo>
                  <a:lnTo>
                    <a:pt x="12718361" y="6605134"/>
                  </a:lnTo>
                  <a:lnTo>
                    <a:pt x="12720694" y="6603366"/>
                  </a:lnTo>
                  <a:lnTo>
                    <a:pt x="12721307" y="6600076"/>
                  </a:lnTo>
                  <a:lnTo>
                    <a:pt x="12719682" y="6597409"/>
                  </a:lnTo>
                  <a:lnTo>
                    <a:pt x="12717724" y="6594603"/>
                  </a:lnTo>
                  <a:lnTo>
                    <a:pt x="12715956" y="6592271"/>
                  </a:lnTo>
                  <a:close/>
                </a:path>
                <a:path w="18721070" h="11073765">
                  <a:moveTo>
                    <a:pt x="12667227" y="6520585"/>
                  </a:moveTo>
                  <a:lnTo>
                    <a:pt x="12663937" y="6519971"/>
                  </a:lnTo>
                  <a:lnTo>
                    <a:pt x="12661271" y="6521595"/>
                  </a:lnTo>
                  <a:lnTo>
                    <a:pt x="12658939" y="6523362"/>
                  </a:lnTo>
                  <a:lnTo>
                    <a:pt x="12658325" y="6526652"/>
                  </a:lnTo>
                  <a:lnTo>
                    <a:pt x="12659949" y="6529317"/>
                  </a:lnTo>
                  <a:lnTo>
                    <a:pt x="12661909" y="6532126"/>
                  </a:lnTo>
                  <a:lnTo>
                    <a:pt x="12662292" y="6533077"/>
                  </a:lnTo>
                  <a:lnTo>
                    <a:pt x="12665964" y="6534644"/>
                  </a:lnTo>
                  <a:lnTo>
                    <a:pt x="12667918" y="6534690"/>
                  </a:lnTo>
                  <a:lnTo>
                    <a:pt x="12669632" y="6533447"/>
                  </a:lnTo>
                  <a:lnTo>
                    <a:pt x="12671963" y="6531681"/>
                  </a:lnTo>
                  <a:lnTo>
                    <a:pt x="12672576" y="6528390"/>
                  </a:lnTo>
                  <a:lnTo>
                    <a:pt x="12670952" y="6525724"/>
                  </a:lnTo>
                  <a:lnTo>
                    <a:pt x="12668994" y="6522916"/>
                  </a:lnTo>
                  <a:lnTo>
                    <a:pt x="12667227" y="6520585"/>
                  </a:lnTo>
                  <a:close/>
                </a:path>
                <a:path w="18721070" h="11073765">
                  <a:moveTo>
                    <a:pt x="12618639" y="6448564"/>
                  </a:moveTo>
                  <a:lnTo>
                    <a:pt x="12615350" y="6447950"/>
                  </a:lnTo>
                  <a:lnTo>
                    <a:pt x="12612683" y="6449575"/>
                  </a:lnTo>
                  <a:lnTo>
                    <a:pt x="12610352" y="6451342"/>
                  </a:lnTo>
                  <a:lnTo>
                    <a:pt x="12609737" y="6454631"/>
                  </a:lnTo>
                  <a:lnTo>
                    <a:pt x="12611362" y="6457298"/>
                  </a:lnTo>
                  <a:lnTo>
                    <a:pt x="12613322" y="6460106"/>
                  </a:lnTo>
                  <a:lnTo>
                    <a:pt x="12613704" y="6461058"/>
                  </a:lnTo>
                  <a:lnTo>
                    <a:pt x="12617376" y="6462624"/>
                  </a:lnTo>
                  <a:lnTo>
                    <a:pt x="12619330" y="6462669"/>
                  </a:lnTo>
                  <a:lnTo>
                    <a:pt x="12621044" y="6461428"/>
                  </a:lnTo>
                  <a:lnTo>
                    <a:pt x="12623376" y="6459660"/>
                  </a:lnTo>
                  <a:lnTo>
                    <a:pt x="12623990" y="6456372"/>
                  </a:lnTo>
                  <a:lnTo>
                    <a:pt x="12622366" y="6453706"/>
                  </a:lnTo>
                  <a:lnTo>
                    <a:pt x="12620407" y="6450897"/>
                  </a:lnTo>
                  <a:lnTo>
                    <a:pt x="12618639" y="6448564"/>
                  </a:lnTo>
                  <a:close/>
                </a:path>
                <a:path w="18721070" h="11073765">
                  <a:moveTo>
                    <a:pt x="12569910" y="6376879"/>
                  </a:moveTo>
                  <a:lnTo>
                    <a:pt x="12566619" y="6376264"/>
                  </a:lnTo>
                  <a:lnTo>
                    <a:pt x="12563953" y="6377890"/>
                  </a:lnTo>
                  <a:lnTo>
                    <a:pt x="12561621" y="6379656"/>
                  </a:lnTo>
                  <a:lnTo>
                    <a:pt x="12561009" y="6382945"/>
                  </a:lnTo>
                  <a:lnTo>
                    <a:pt x="12562634" y="6385612"/>
                  </a:lnTo>
                  <a:lnTo>
                    <a:pt x="12564591" y="6388420"/>
                  </a:lnTo>
                  <a:lnTo>
                    <a:pt x="12564974" y="6389373"/>
                  </a:lnTo>
                  <a:lnTo>
                    <a:pt x="12568647" y="6390939"/>
                  </a:lnTo>
                  <a:lnTo>
                    <a:pt x="12570601" y="6390984"/>
                  </a:lnTo>
                  <a:lnTo>
                    <a:pt x="12572315" y="6389741"/>
                  </a:lnTo>
                  <a:lnTo>
                    <a:pt x="12574646" y="6387973"/>
                  </a:lnTo>
                  <a:lnTo>
                    <a:pt x="12575261" y="6384685"/>
                  </a:lnTo>
                  <a:lnTo>
                    <a:pt x="12573635" y="6382020"/>
                  </a:lnTo>
                  <a:lnTo>
                    <a:pt x="12571676" y="6379211"/>
                  </a:lnTo>
                  <a:lnTo>
                    <a:pt x="12569910" y="6376879"/>
                  </a:lnTo>
                  <a:close/>
                </a:path>
                <a:path w="18721070" h="11073765">
                  <a:moveTo>
                    <a:pt x="12520703" y="6305383"/>
                  </a:moveTo>
                  <a:lnTo>
                    <a:pt x="12517415" y="6304770"/>
                  </a:lnTo>
                  <a:lnTo>
                    <a:pt x="12514749" y="6306395"/>
                  </a:lnTo>
                  <a:lnTo>
                    <a:pt x="12512417" y="6308162"/>
                  </a:lnTo>
                  <a:lnTo>
                    <a:pt x="12511802" y="6311451"/>
                  </a:lnTo>
                  <a:lnTo>
                    <a:pt x="12513427" y="6314118"/>
                  </a:lnTo>
                  <a:lnTo>
                    <a:pt x="12515387" y="6316925"/>
                  </a:lnTo>
                  <a:lnTo>
                    <a:pt x="12515770" y="6317878"/>
                  </a:lnTo>
                  <a:lnTo>
                    <a:pt x="12519440" y="6319444"/>
                  </a:lnTo>
                  <a:lnTo>
                    <a:pt x="12521394" y="6319488"/>
                  </a:lnTo>
                  <a:lnTo>
                    <a:pt x="12523108" y="6318247"/>
                  </a:lnTo>
                  <a:lnTo>
                    <a:pt x="12525440" y="6316480"/>
                  </a:lnTo>
                  <a:lnTo>
                    <a:pt x="12526054" y="6313190"/>
                  </a:lnTo>
                  <a:lnTo>
                    <a:pt x="12524429" y="6310524"/>
                  </a:lnTo>
                  <a:lnTo>
                    <a:pt x="12522470" y="6307715"/>
                  </a:lnTo>
                  <a:lnTo>
                    <a:pt x="12520703" y="6305383"/>
                  </a:lnTo>
                  <a:close/>
                </a:path>
                <a:path w="18721070" h="11073765">
                  <a:moveTo>
                    <a:pt x="12471499" y="6233890"/>
                  </a:moveTo>
                  <a:lnTo>
                    <a:pt x="12468209" y="6233276"/>
                  </a:lnTo>
                  <a:lnTo>
                    <a:pt x="12465543" y="6234900"/>
                  </a:lnTo>
                  <a:lnTo>
                    <a:pt x="12463210" y="6236667"/>
                  </a:lnTo>
                  <a:lnTo>
                    <a:pt x="12462597" y="6239956"/>
                  </a:lnTo>
                  <a:lnTo>
                    <a:pt x="12464220" y="6242622"/>
                  </a:lnTo>
                  <a:lnTo>
                    <a:pt x="12466180" y="6245431"/>
                  </a:lnTo>
                  <a:lnTo>
                    <a:pt x="12466564" y="6246384"/>
                  </a:lnTo>
                  <a:lnTo>
                    <a:pt x="12470235" y="6247950"/>
                  </a:lnTo>
                  <a:lnTo>
                    <a:pt x="12472187" y="6247994"/>
                  </a:lnTo>
                  <a:lnTo>
                    <a:pt x="12473903" y="6246753"/>
                  </a:lnTo>
                  <a:lnTo>
                    <a:pt x="12476235" y="6244985"/>
                  </a:lnTo>
                  <a:lnTo>
                    <a:pt x="12476847" y="6241695"/>
                  </a:lnTo>
                  <a:lnTo>
                    <a:pt x="12475223" y="6239029"/>
                  </a:lnTo>
                  <a:lnTo>
                    <a:pt x="12473265" y="6236221"/>
                  </a:lnTo>
                  <a:lnTo>
                    <a:pt x="12471499" y="6233890"/>
                  </a:lnTo>
                  <a:close/>
                </a:path>
                <a:path w="18721070" h="11073765">
                  <a:moveTo>
                    <a:pt x="12421816" y="6162586"/>
                  </a:moveTo>
                  <a:lnTo>
                    <a:pt x="12418051" y="6162164"/>
                  </a:lnTo>
                  <a:lnTo>
                    <a:pt x="12415719" y="6163932"/>
                  </a:lnTo>
                  <a:lnTo>
                    <a:pt x="12413053" y="6165556"/>
                  </a:lnTo>
                  <a:lnTo>
                    <a:pt x="12412629" y="6169322"/>
                  </a:lnTo>
                  <a:lnTo>
                    <a:pt x="12414398" y="6171653"/>
                  </a:lnTo>
                  <a:lnTo>
                    <a:pt x="12416354" y="6174461"/>
                  </a:lnTo>
                  <a:lnTo>
                    <a:pt x="12416737" y="6175414"/>
                  </a:lnTo>
                  <a:lnTo>
                    <a:pt x="12420410" y="6176980"/>
                  </a:lnTo>
                  <a:lnTo>
                    <a:pt x="12422364" y="6177025"/>
                  </a:lnTo>
                  <a:lnTo>
                    <a:pt x="12424078" y="6175783"/>
                  </a:lnTo>
                  <a:lnTo>
                    <a:pt x="12426743" y="6174158"/>
                  </a:lnTo>
                  <a:lnTo>
                    <a:pt x="12427167" y="6170392"/>
                  </a:lnTo>
                  <a:lnTo>
                    <a:pt x="12425399" y="6168061"/>
                  </a:lnTo>
                  <a:lnTo>
                    <a:pt x="12423440" y="6165252"/>
                  </a:lnTo>
                  <a:lnTo>
                    <a:pt x="12421816" y="6162586"/>
                  </a:lnTo>
                  <a:close/>
                </a:path>
                <a:path w="18721070" h="11073765">
                  <a:moveTo>
                    <a:pt x="12371372" y="6092143"/>
                  </a:moveTo>
                  <a:lnTo>
                    <a:pt x="12367607" y="6091719"/>
                  </a:lnTo>
                  <a:lnTo>
                    <a:pt x="12365274" y="6093487"/>
                  </a:lnTo>
                  <a:lnTo>
                    <a:pt x="12362609" y="6095111"/>
                  </a:lnTo>
                  <a:lnTo>
                    <a:pt x="12362185" y="6098877"/>
                  </a:lnTo>
                  <a:lnTo>
                    <a:pt x="12363953" y="6101210"/>
                  </a:lnTo>
                  <a:lnTo>
                    <a:pt x="12365912" y="6104017"/>
                  </a:lnTo>
                  <a:lnTo>
                    <a:pt x="12366629" y="6105112"/>
                  </a:lnTo>
                  <a:lnTo>
                    <a:pt x="12369968" y="6106537"/>
                  </a:lnTo>
                  <a:lnTo>
                    <a:pt x="12371921" y="6106580"/>
                  </a:lnTo>
                  <a:lnTo>
                    <a:pt x="12373635" y="6105339"/>
                  </a:lnTo>
                  <a:lnTo>
                    <a:pt x="12376301" y="6103714"/>
                  </a:lnTo>
                  <a:lnTo>
                    <a:pt x="12376723" y="6099949"/>
                  </a:lnTo>
                  <a:lnTo>
                    <a:pt x="12374957" y="6097617"/>
                  </a:lnTo>
                  <a:lnTo>
                    <a:pt x="12372998" y="6094808"/>
                  </a:lnTo>
                  <a:lnTo>
                    <a:pt x="12371372" y="6092143"/>
                  </a:lnTo>
                  <a:close/>
                </a:path>
                <a:path w="18721070" h="11073765">
                  <a:moveTo>
                    <a:pt x="12320454" y="6021889"/>
                  </a:moveTo>
                  <a:lnTo>
                    <a:pt x="12316687" y="6021466"/>
                  </a:lnTo>
                  <a:lnTo>
                    <a:pt x="12314356" y="6023234"/>
                  </a:lnTo>
                  <a:lnTo>
                    <a:pt x="12311690" y="6024858"/>
                  </a:lnTo>
                  <a:lnTo>
                    <a:pt x="12311266" y="6028624"/>
                  </a:lnTo>
                  <a:lnTo>
                    <a:pt x="12313034" y="6030957"/>
                  </a:lnTo>
                  <a:lnTo>
                    <a:pt x="12314993" y="6033764"/>
                  </a:lnTo>
                  <a:lnTo>
                    <a:pt x="12315710" y="6034860"/>
                  </a:lnTo>
                  <a:lnTo>
                    <a:pt x="12319049" y="6036284"/>
                  </a:lnTo>
                  <a:lnTo>
                    <a:pt x="12321145" y="6035995"/>
                  </a:lnTo>
                  <a:lnTo>
                    <a:pt x="12322858" y="6034753"/>
                  </a:lnTo>
                  <a:lnTo>
                    <a:pt x="12325524" y="6033128"/>
                  </a:lnTo>
                  <a:lnTo>
                    <a:pt x="12325945" y="6029362"/>
                  </a:lnTo>
                  <a:lnTo>
                    <a:pt x="12324178" y="6027030"/>
                  </a:lnTo>
                  <a:lnTo>
                    <a:pt x="12322221" y="6024222"/>
                  </a:lnTo>
                  <a:lnTo>
                    <a:pt x="12320454" y="6021889"/>
                  </a:lnTo>
                  <a:close/>
                </a:path>
                <a:path w="18721070" h="11073765">
                  <a:moveTo>
                    <a:pt x="12268105" y="5952212"/>
                  </a:moveTo>
                  <a:lnTo>
                    <a:pt x="12264339" y="5951788"/>
                  </a:lnTo>
                  <a:lnTo>
                    <a:pt x="12259676" y="5955322"/>
                  </a:lnTo>
                  <a:lnTo>
                    <a:pt x="12259252" y="5959088"/>
                  </a:lnTo>
                  <a:lnTo>
                    <a:pt x="12261019" y="5961421"/>
                  </a:lnTo>
                  <a:lnTo>
                    <a:pt x="12262979" y="5964229"/>
                  </a:lnTo>
                  <a:lnTo>
                    <a:pt x="12263696" y="5965324"/>
                  </a:lnTo>
                  <a:lnTo>
                    <a:pt x="12267035" y="5966748"/>
                  </a:lnTo>
                  <a:lnTo>
                    <a:pt x="12269130" y="5966458"/>
                  </a:lnTo>
                  <a:lnTo>
                    <a:pt x="12270844" y="5965217"/>
                  </a:lnTo>
                  <a:lnTo>
                    <a:pt x="12273176" y="5963449"/>
                  </a:lnTo>
                  <a:lnTo>
                    <a:pt x="12273598" y="5959684"/>
                  </a:lnTo>
                  <a:lnTo>
                    <a:pt x="12271832" y="5957352"/>
                  </a:lnTo>
                  <a:lnTo>
                    <a:pt x="12269873" y="5954543"/>
                  </a:lnTo>
                  <a:lnTo>
                    <a:pt x="12268105" y="5952212"/>
                  </a:lnTo>
                  <a:close/>
                </a:path>
                <a:path w="18721070" h="11073765">
                  <a:moveTo>
                    <a:pt x="12215330" y="5883534"/>
                  </a:moveTo>
                  <a:lnTo>
                    <a:pt x="12211565" y="5883112"/>
                  </a:lnTo>
                  <a:lnTo>
                    <a:pt x="12206901" y="5886646"/>
                  </a:lnTo>
                  <a:lnTo>
                    <a:pt x="12206479" y="5890413"/>
                  </a:lnTo>
                  <a:lnTo>
                    <a:pt x="12208245" y="5892745"/>
                  </a:lnTo>
                  <a:lnTo>
                    <a:pt x="12210537" y="5895694"/>
                  </a:lnTo>
                  <a:lnTo>
                    <a:pt x="12210920" y="5896647"/>
                  </a:lnTo>
                  <a:lnTo>
                    <a:pt x="12214592" y="5898213"/>
                  </a:lnTo>
                  <a:lnTo>
                    <a:pt x="12216689" y="5897924"/>
                  </a:lnTo>
                  <a:lnTo>
                    <a:pt x="12218403" y="5896681"/>
                  </a:lnTo>
                  <a:lnTo>
                    <a:pt x="12220735" y="5894915"/>
                  </a:lnTo>
                  <a:lnTo>
                    <a:pt x="12221157" y="5891150"/>
                  </a:lnTo>
                  <a:lnTo>
                    <a:pt x="12219390" y="5888818"/>
                  </a:lnTo>
                  <a:lnTo>
                    <a:pt x="12217096" y="5885866"/>
                  </a:lnTo>
                  <a:lnTo>
                    <a:pt x="12215330" y="5883534"/>
                  </a:lnTo>
                  <a:close/>
                </a:path>
                <a:path w="18721070" h="11073765">
                  <a:moveTo>
                    <a:pt x="12160984" y="5815766"/>
                  </a:moveTo>
                  <a:lnTo>
                    <a:pt x="12157695" y="5815151"/>
                  </a:lnTo>
                  <a:lnTo>
                    <a:pt x="12152745" y="5819354"/>
                  </a:lnTo>
                  <a:lnTo>
                    <a:pt x="12152131" y="5822642"/>
                  </a:lnTo>
                  <a:lnTo>
                    <a:pt x="12154231" y="5825117"/>
                  </a:lnTo>
                  <a:lnTo>
                    <a:pt x="12156526" y="5828069"/>
                  </a:lnTo>
                  <a:lnTo>
                    <a:pt x="12156909" y="5829021"/>
                  </a:lnTo>
                  <a:lnTo>
                    <a:pt x="12160578" y="5830587"/>
                  </a:lnTo>
                  <a:lnTo>
                    <a:pt x="12162676" y="5830298"/>
                  </a:lnTo>
                  <a:lnTo>
                    <a:pt x="12164388" y="5829055"/>
                  </a:lnTo>
                  <a:lnTo>
                    <a:pt x="12166863" y="5826955"/>
                  </a:lnTo>
                  <a:lnTo>
                    <a:pt x="12167477" y="5823665"/>
                  </a:lnTo>
                  <a:lnTo>
                    <a:pt x="12165377" y="5821190"/>
                  </a:lnTo>
                  <a:lnTo>
                    <a:pt x="12163085" y="5818239"/>
                  </a:lnTo>
                  <a:lnTo>
                    <a:pt x="12160984" y="5815766"/>
                  </a:lnTo>
                  <a:close/>
                </a:path>
                <a:path w="18721070" h="11073765">
                  <a:moveTo>
                    <a:pt x="12105542" y="5748715"/>
                  </a:moveTo>
                  <a:lnTo>
                    <a:pt x="12102110" y="5748433"/>
                  </a:lnTo>
                  <a:lnTo>
                    <a:pt x="12097161" y="5752635"/>
                  </a:lnTo>
                  <a:lnTo>
                    <a:pt x="12096881" y="5756067"/>
                  </a:lnTo>
                  <a:lnTo>
                    <a:pt x="12098982" y="5758542"/>
                  </a:lnTo>
                  <a:lnTo>
                    <a:pt x="12101418" y="5761159"/>
                  </a:lnTo>
                  <a:lnTo>
                    <a:pt x="12101801" y="5762111"/>
                  </a:lnTo>
                  <a:lnTo>
                    <a:pt x="12105474" y="5763678"/>
                  </a:lnTo>
                  <a:lnTo>
                    <a:pt x="12107710" y="5763055"/>
                  </a:lnTo>
                  <a:lnTo>
                    <a:pt x="12109424" y="5761812"/>
                  </a:lnTo>
                  <a:lnTo>
                    <a:pt x="12111899" y="5759711"/>
                  </a:lnTo>
                  <a:lnTo>
                    <a:pt x="12112179" y="5756279"/>
                  </a:lnTo>
                  <a:lnTo>
                    <a:pt x="12110077" y="5753805"/>
                  </a:lnTo>
                  <a:lnTo>
                    <a:pt x="12107644" y="5751188"/>
                  </a:lnTo>
                  <a:lnTo>
                    <a:pt x="12105542" y="5748715"/>
                  </a:lnTo>
                  <a:close/>
                </a:path>
                <a:path w="18721070" h="11073765">
                  <a:moveTo>
                    <a:pt x="12049055" y="5683189"/>
                  </a:moveTo>
                  <a:lnTo>
                    <a:pt x="12045623" y="5682907"/>
                  </a:lnTo>
                  <a:lnTo>
                    <a:pt x="12040673" y="5687109"/>
                  </a:lnTo>
                  <a:lnTo>
                    <a:pt x="12040393" y="5690542"/>
                  </a:lnTo>
                  <a:lnTo>
                    <a:pt x="12042495" y="5693017"/>
                  </a:lnTo>
                  <a:lnTo>
                    <a:pt x="12044931" y="5695633"/>
                  </a:lnTo>
                  <a:lnTo>
                    <a:pt x="12045313" y="5696585"/>
                  </a:lnTo>
                  <a:lnTo>
                    <a:pt x="12048986" y="5698152"/>
                  </a:lnTo>
                  <a:lnTo>
                    <a:pt x="12051083" y="5697864"/>
                  </a:lnTo>
                  <a:lnTo>
                    <a:pt x="12055413" y="5694186"/>
                  </a:lnTo>
                  <a:lnTo>
                    <a:pt x="12055693" y="5690753"/>
                  </a:lnTo>
                  <a:lnTo>
                    <a:pt x="12053592" y="5688280"/>
                  </a:lnTo>
                  <a:lnTo>
                    <a:pt x="12051157" y="5685663"/>
                  </a:lnTo>
                  <a:lnTo>
                    <a:pt x="12049055" y="5683189"/>
                  </a:lnTo>
                  <a:close/>
                </a:path>
                <a:path w="18721070" h="11073765">
                  <a:moveTo>
                    <a:pt x="11991331" y="5618713"/>
                  </a:moveTo>
                  <a:lnTo>
                    <a:pt x="11987899" y="5618433"/>
                  </a:lnTo>
                  <a:lnTo>
                    <a:pt x="11985425" y="5620535"/>
                  </a:lnTo>
                  <a:lnTo>
                    <a:pt x="11983285" y="5622778"/>
                  </a:lnTo>
                  <a:lnTo>
                    <a:pt x="11983004" y="5626210"/>
                  </a:lnTo>
                  <a:lnTo>
                    <a:pt x="11985106" y="5628685"/>
                  </a:lnTo>
                  <a:lnTo>
                    <a:pt x="11987539" y="5631300"/>
                  </a:lnTo>
                  <a:lnTo>
                    <a:pt x="11988065" y="5631919"/>
                  </a:lnTo>
                  <a:lnTo>
                    <a:pt x="11991736" y="5633485"/>
                  </a:lnTo>
                  <a:lnTo>
                    <a:pt x="11993834" y="5633196"/>
                  </a:lnTo>
                  <a:lnTo>
                    <a:pt x="11995689" y="5631621"/>
                  </a:lnTo>
                  <a:lnTo>
                    <a:pt x="11997830" y="5629377"/>
                  </a:lnTo>
                  <a:lnTo>
                    <a:pt x="11998110" y="5625946"/>
                  </a:lnTo>
                  <a:lnTo>
                    <a:pt x="11996008" y="5623471"/>
                  </a:lnTo>
                  <a:lnTo>
                    <a:pt x="11993575" y="5620854"/>
                  </a:lnTo>
                  <a:lnTo>
                    <a:pt x="11991331" y="5618713"/>
                  </a:lnTo>
                  <a:close/>
                </a:path>
                <a:path w="18721070" h="11073765">
                  <a:moveTo>
                    <a:pt x="2015887" y="1346947"/>
                  </a:moveTo>
                  <a:lnTo>
                    <a:pt x="2006874" y="1343102"/>
                  </a:lnTo>
                  <a:lnTo>
                    <a:pt x="2003540" y="1344441"/>
                  </a:lnTo>
                  <a:lnTo>
                    <a:pt x="2001262" y="1349783"/>
                  </a:lnTo>
                  <a:lnTo>
                    <a:pt x="2002268" y="1352974"/>
                  </a:lnTo>
                  <a:lnTo>
                    <a:pt x="2005272" y="1354256"/>
                  </a:lnTo>
                  <a:lnTo>
                    <a:pt x="2005463" y="1354732"/>
                  </a:lnTo>
                  <a:lnTo>
                    <a:pt x="2008802" y="1356156"/>
                  </a:lnTo>
                  <a:lnTo>
                    <a:pt x="2011615" y="1356961"/>
                  </a:lnTo>
                  <a:lnTo>
                    <a:pt x="2014806" y="1355955"/>
                  </a:lnTo>
                  <a:lnTo>
                    <a:pt x="2016087" y="1352951"/>
                  </a:lnTo>
                  <a:lnTo>
                    <a:pt x="2016893" y="1350137"/>
                  </a:lnTo>
                  <a:lnTo>
                    <a:pt x="2015887" y="1346947"/>
                  </a:lnTo>
                  <a:close/>
                </a:path>
                <a:path w="18721070" h="11073765">
                  <a:moveTo>
                    <a:pt x="1936387" y="1312246"/>
                  </a:moveTo>
                  <a:lnTo>
                    <a:pt x="1927374" y="1308401"/>
                  </a:lnTo>
                  <a:lnTo>
                    <a:pt x="1924183" y="1309407"/>
                  </a:lnTo>
                  <a:lnTo>
                    <a:pt x="1921620" y="1315415"/>
                  </a:lnTo>
                  <a:lnTo>
                    <a:pt x="1922626" y="1318607"/>
                  </a:lnTo>
                  <a:lnTo>
                    <a:pt x="1931639" y="1322452"/>
                  </a:lnTo>
                  <a:lnTo>
                    <a:pt x="1934830" y="1321445"/>
                  </a:lnTo>
                  <a:lnTo>
                    <a:pt x="1937393" y="1315437"/>
                  </a:lnTo>
                  <a:lnTo>
                    <a:pt x="1936387" y="1312246"/>
                  </a:lnTo>
                  <a:close/>
                </a:path>
                <a:path w="18721070" h="11073765">
                  <a:moveTo>
                    <a:pt x="2096433" y="1380121"/>
                  </a:moveTo>
                  <a:lnTo>
                    <a:pt x="2087419" y="1376276"/>
                  </a:lnTo>
                  <a:lnTo>
                    <a:pt x="2084086" y="1377617"/>
                  </a:lnTo>
                  <a:lnTo>
                    <a:pt x="2081665" y="1383291"/>
                  </a:lnTo>
                  <a:lnTo>
                    <a:pt x="2083005" y="1386625"/>
                  </a:lnTo>
                  <a:lnTo>
                    <a:pt x="2091684" y="1390327"/>
                  </a:lnTo>
                  <a:lnTo>
                    <a:pt x="2095018" y="1388987"/>
                  </a:lnTo>
                  <a:lnTo>
                    <a:pt x="2097438" y="1383313"/>
                  </a:lnTo>
                  <a:lnTo>
                    <a:pt x="2096433" y="1380121"/>
                  </a:lnTo>
                  <a:close/>
                </a:path>
                <a:path w="18721070" h="11073765">
                  <a:moveTo>
                    <a:pt x="1857030" y="1277211"/>
                  </a:moveTo>
                  <a:lnTo>
                    <a:pt x="1847683" y="1273223"/>
                  </a:lnTo>
                  <a:lnTo>
                    <a:pt x="1844491" y="1274230"/>
                  </a:lnTo>
                  <a:lnTo>
                    <a:pt x="1841929" y="1280239"/>
                  </a:lnTo>
                  <a:lnTo>
                    <a:pt x="1842935" y="1283429"/>
                  </a:lnTo>
                  <a:lnTo>
                    <a:pt x="1852282" y="1287417"/>
                  </a:lnTo>
                  <a:lnTo>
                    <a:pt x="1855615" y="1286077"/>
                  </a:lnTo>
                  <a:lnTo>
                    <a:pt x="1858036" y="1280402"/>
                  </a:lnTo>
                  <a:lnTo>
                    <a:pt x="1857030" y="1277211"/>
                  </a:lnTo>
                  <a:close/>
                </a:path>
                <a:path w="18721070" h="11073765">
                  <a:moveTo>
                    <a:pt x="2176168" y="1413344"/>
                  </a:moveTo>
                  <a:lnTo>
                    <a:pt x="2167489" y="1409642"/>
                  </a:lnTo>
                  <a:lnTo>
                    <a:pt x="2164155" y="1410982"/>
                  </a:lnTo>
                  <a:lnTo>
                    <a:pt x="2161734" y="1416658"/>
                  </a:lnTo>
                  <a:lnTo>
                    <a:pt x="2163074" y="1419990"/>
                  </a:lnTo>
                  <a:lnTo>
                    <a:pt x="2172087" y="1423835"/>
                  </a:lnTo>
                  <a:lnTo>
                    <a:pt x="2175420" y="1422495"/>
                  </a:lnTo>
                  <a:lnTo>
                    <a:pt x="2177842" y="1416821"/>
                  </a:lnTo>
                  <a:lnTo>
                    <a:pt x="2176168" y="1413344"/>
                  </a:lnTo>
                  <a:close/>
                </a:path>
                <a:path w="18721070" h="11073765">
                  <a:moveTo>
                    <a:pt x="2256999" y="1445851"/>
                  </a:moveTo>
                  <a:lnTo>
                    <a:pt x="2247986" y="1442006"/>
                  </a:lnTo>
                  <a:lnTo>
                    <a:pt x="2244652" y="1443346"/>
                  </a:lnTo>
                  <a:lnTo>
                    <a:pt x="2242231" y="1449021"/>
                  </a:lnTo>
                  <a:lnTo>
                    <a:pt x="2243572" y="1452355"/>
                  </a:lnTo>
                  <a:lnTo>
                    <a:pt x="2252584" y="1456199"/>
                  </a:lnTo>
                  <a:lnTo>
                    <a:pt x="2255918" y="1454860"/>
                  </a:lnTo>
                  <a:lnTo>
                    <a:pt x="2258481" y="1448851"/>
                  </a:lnTo>
                  <a:lnTo>
                    <a:pt x="2256999" y="1445851"/>
                  </a:lnTo>
                  <a:close/>
                </a:path>
                <a:path w="18721070" h="11073765">
                  <a:moveTo>
                    <a:pt x="1777958" y="1241508"/>
                  </a:moveTo>
                  <a:lnTo>
                    <a:pt x="1768610" y="1237520"/>
                  </a:lnTo>
                  <a:lnTo>
                    <a:pt x="1765419" y="1238527"/>
                  </a:lnTo>
                  <a:lnTo>
                    <a:pt x="1762998" y="1244202"/>
                  </a:lnTo>
                  <a:lnTo>
                    <a:pt x="1763862" y="1247726"/>
                  </a:lnTo>
                  <a:lnTo>
                    <a:pt x="1773209" y="1251714"/>
                  </a:lnTo>
                  <a:lnTo>
                    <a:pt x="1776542" y="1250374"/>
                  </a:lnTo>
                  <a:lnTo>
                    <a:pt x="1778821" y="1245033"/>
                  </a:lnTo>
                  <a:lnTo>
                    <a:pt x="1777958" y="1241508"/>
                  </a:lnTo>
                  <a:close/>
                </a:path>
                <a:path w="18721070" h="11073765">
                  <a:moveTo>
                    <a:pt x="2337972" y="1478023"/>
                  </a:moveTo>
                  <a:lnTo>
                    <a:pt x="2328625" y="1474036"/>
                  </a:lnTo>
                  <a:lnTo>
                    <a:pt x="2325625" y="1475519"/>
                  </a:lnTo>
                  <a:lnTo>
                    <a:pt x="2323204" y="1481194"/>
                  </a:lnTo>
                  <a:lnTo>
                    <a:pt x="2324544" y="1484528"/>
                  </a:lnTo>
                  <a:lnTo>
                    <a:pt x="2333891" y="1488515"/>
                  </a:lnTo>
                  <a:lnTo>
                    <a:pt x="2336891" y="1487032"/>
                  </a:lnTo>
                  <a:lnTo>
                    <a:pt x="2339454" y="1481023"/>
                  </a:lnTo>
                  <a:lnTo>
                    <a:pt x="2337972" y="1478023"/>
                  </a:lnTo>
                  <a:close/>
                </a:path>
                <a:path w="18721070" h="11073765">
                  <a:moveTo>
                    <a:pt x="1699170" y="1205137"/>
                  </a:moveTo>
                  <a:lnTo>
                    <a:pt x="1689823" y="1201150"/>
                  </a:lnTo>
                  <a:lnTo>
                    <a:pt x="1686631" y="1202156"/>
                  </a:lnTo>
                  <a:lnTo>
                    <a:pt x="1684210" y="1207831"/>
                  </a:lnTo>
                  <a:lnTo>
                    <a:pt x="1685074" y="1211357"/>
                  </a:lnTo>
                  <a:lnTo>
                    <a:pt x="1694421" y="1215344"/>
                  </a:lnTo>
                  <a:lnTo>
                    <a:pt x="1697755" y="1214003"/>
                  </a:lnTo>
                  <a:lnTo>
                    <a:pt x="1700033" y="1208662"/>
                  </a:lnTo>
                  <a:lnTo>
                    <a:pt x="1699170" y="1205137"/>
                  </a:lnTo>
                  <a:close/>
                </a:path>
                <a:path w="18721070" h="11073765">
                  <a:moveTo>
                    <a:pt x="2418562" y="1509245"/>
                  </a:moveTo>
                  <a:lnTo>
                    <a:pt x="2409548" y="1505400"/>
                  </a:lnTo>
                  <a:lnTo>
                    <a:pt x="2406549" y="1506883"/>
                  </a:lnTo>
                  <a:lnTo>
                    <a:pt x="2404128" y="1512558"/>
                  </a:lnTo>
                  <a:lnTo>
                    <a:pt x="2405468" y="1515890"/>
                  </a:lnTo>
                  <a:lnTo>
                    <a:pt x="2414815" y="1519878"/>
                  </a:lnTo>
                  <a:lnTo>
                    <a:pt x="2417814" y="1518396"/>
                  </a:lnTo>
                  <a:lnTo>
                    <a:pt x="2420378" y="1512387"/>
                  </a:lnTo>
                  <a:lnTo>
                    <a:pt x="2418562" y="1509245"/>
                  </a:lnTo>
                  <a:close/>
                </a:path>
                <a:path w="18721070" h="11073765">
                  <a:moveTo>
                    <a:pt x="1620617" y="1167290"/>
                  </a:moveTo>
                  <a:lnTo>
                    <a:pt x="1611603" y="1163445"/>
                  </a:lnTo>
                  <a:lnTo>
                    <a:pt x="1608079" y="1164309"/>
                  </a:lnTo>
                  <a:lnTo>
                    <a:pt x="1605516" y="1170318"/>
                  </a:lnTo>
                  <a:lnTo>
                    <a:pt x="1606379" y="1173843"/>
                  </a:lnTo>
                  <a:lnTo>
                    <a:pt x="1615726" y="1177830"/>
                  </a:lnTo>
                  <a:lnTo>
                    <a:pt x="1619060" y="1176490"/>
                  </a:lnTo>
                  <a:lnTo>
                    <a:pt x="1621481" y="1170815"/>
                  </a:lnTo>
                  <a:lnTo>
                    <a:pt x="1620617" y="1167290"/>
                  </a:lnTo>
                  <a:close/>
                </a:path>
                <a:path w="18721070" h="11073765">
                  <a:moveTo>
                    <a:pt x="2499962" y="1540417"/>
                  </a:moveTo>
                  <a:lnTo>
                    <a:pt x="2490614" y="1536429"/>
                  </a:lnTo>
                  <a:lnTo>
                    <a:pt x="2487615" y="1537911"/>
                  </a:lnTo>
                  <a:lnTo>
                    <a:pt x="2485194" y="1543586"/>
                  </a:lnTo>
                  <a:lnTo>
                    <a:pt x="2486534" y="1546920"/>
                  </a:lnTo>
                  <a:lnTo>
                    <a:pt x="2489205" y="1548059"/>
                  </a:lnTo>
                  <a:lnTo>
                    <a:pt x="2489681" y="1547868"/>
                  </a:lnTo>
                  <a:lnTo>
                    <a:pt x="2496023" y="1550573"/>
                  </a:lnTo>
                  <a:lnTo>
                    <a:pt x="2499023" y="1549090"/>
                  </a:lnTo>
                  <a:lnTo>
                    <a:pt x="2501444" y="1543415"/>
                  </a:lnTo>
                  <a:lnTo>
                    <a:pt x="2499962" y="1540417"/>
                  </a:lnTo>
                  <a:close/>
                </a:path>
                <a:path w="18721070" h="11073765">
                  <a:moveTo>
                    <a:pt x="1539395" y="1128302"/>
                  </a:moveTo>
                  <a:lnTo>
                    <a:pt x="1533385" y="1125739"/>
                  </a:lnTo>
                  <a:lnTo>
                    <a:pt x="1529861" y="1126603"/>
                  </a:lnTo>
                  <a:lnTo>
                    <a:pt x="1527298" y="1132611"/>
                  </a:lnTo>
                  <a:lnTo>
                    <a:pt x="1528304" y="1135803"/>
                  </a:lnTo>
                  <a:lnTo>
                    <a:pt x="1531166" y="1137418"/>
                  </a:lnTo>
                  <a:lnTo>
                    <a:pt x="1537508" y="1140124"/>
                  </a:lnTo>
                  <a:lnTo>
                    <a:pt x="1540842" y="1138783"/>
                  </a:lnTo>
                  <a:lnTo>
                    <a:pt x="1543262" y="1133109"/>
                  </a:lnTo>
                  <a:lnTo>
                    <a:pt x="1542257" y="1129918"/>
                  </a:lnTo>
                  <a:lnTo>
                    <a:pt x="1539395" y="1128302"/>
                  </a:lnTo>
                  <a:close/>
                </a:path>
                <a:path w="18721070" h="11073765">
                  <a:moveTo>
                    <a:pt x="2581789" y="1570586"/>
                  </a:moveTo>
                  <a:lnTo>
                    <a:pt x="2578642" y="1569638"/>
                  </a:lnTo>
                  <a:lnTo>
                    <a:pt x="2572299" y="1566932"/>
                  </a:lnTo>
                  <a:lnTo>
                    <a:pt x="2569299" y="1568415"/>
                  </a:lnTo>
                  <a:lnTo>
                    <a:pt x="2566736" y="1574424"/>
                  </a:lnTo>
                  <a:lnTo>
                    <a:pt x="2568219" y="1577423"/>
                  </a:lnTo>
                  <a:lnTo>
                    <a:pt x="2570889" y="1578562"/>
                  </a:lnTo>
                  <a:lnTo>
                    <a:pt x="2571366" y="1578371"/>
                  </a:lnTo>
                  <a:lnTo>
                    <a:pt x="2577709" y="1581076"/>
                  </a:lnTo>
                  <a:lnTo>
                    <a:pt x="2580708" y="1579595"/>
                  </a:lnTo>
                  <a:lnTo>
                    <a:pt x="2583129" y="1573920"/>
                  </a:lnTo>
                  <a:lnTo>
                    <a:pt x="2581789" y="1570586"/>
                  </a:lnTo>
                  <a:close/>
                </a:path>
                <a:path w="18721070" h="11073765">
                  <a:moveTo>
                    <a:pt x="11931560" y="5555338"/>
                  </a:moveTo>
                  <a:lnTo>
                    <a:pt x="11927985" y="5555392"/>
                  </a:lnTo>
                  <a:lnTo>
                    <a:pt x="11925845" y="5557635"/>
                  </a:lnTo>
                  <a:lnTo>
                    <a:pt x="11923370" y="5559736"/>
                  </a:lnTo>
                  <a:lnTo>
                    <a:pt x="11923425" y="5563310"/>
                  </a:lnTo>
                  <a:lnTo>
                    <a:pt x="11925668" y="5565451"/>
                  </a:lnTo>
                  <a:lnTo>
                    <a:pt x="11928102" y="5568068"/>
                  </a:lnTo>
                  <a:lnTo>
                    <a:pt x="11928627" y="5568687"/>
                  </a:lnTo>
                  <a:lnTo>
                    <a:pt x="11931963" y="5570110"/>
                  </a:lnTo>
                  <a:lnTo>
                    <a:pt x="11934062" y="5569821"/>
                  </a:lnTo>
                  <a:lnTo>
                    <a:pt x="11938392" y="5566145"/>
                  </a:lnTo>
                  <a:lnTo>
                    <a:pt x="11938338" y="5562569"/>
                  </a:lnTo>
                  <a:lnTo>
                    <a:pt x="11936095" y="5560429"/>
                  </a:lnTo>
                  <a:lnTo>
                    <a:pt x="11933660" y="5557813"/>
                  </a:lnTo>
                  <a:lnTo>
                    <a:pt x="11931560" y="5555338"/>
                  </a:lnTo>
                  <a:close/>
                </a:path>
                <a:path w="18721070" h="11073765">
                  <a:moveTo>
                    <a:pt x="1455737" y="1086698"/>
                  </a:moveTo>
                  <a:lnTo>
                    <a:pt x="1452404" y="1088038"/>
                  </a:lnTo>
                  <a:lnTo>
                    <a:pt x="1449457" y="1093095"/>
                  </a:lnTo>
                  <a:lnTo>
                    <a:pt x="1450321" y="1096620"/>
                  </a:lnTo>
                  <a:lnTo>
                    <a:pt x="1453183" y="1098235"/>
                  </a:lnTo>
                  <a:lnTo>
                    <a:pt x="1459526" y="1100941"/>
                  </a:lnTo>
                  <a:lnTo>
                    <a:pt x="1462717" y="1099935"/>
                  </a:lnTo>
                  <a:lnTo>
                    <a:pt x="1463856" y="1097264"/>
                  </a:lnTo>
                  <a:lnTo>
                    <a:pt x="1465329" y="1094735"/>
                  </a:lnTo>
                  <a:lnTo>
                    <a:pt x="1464466" y="1091211"/>
                  </a:lnTo>
                  <a:lnTo>
                    <a:pt x="1461603" y="1089596"/>
                  </a:lnTo>
                  <a:lnTo>
                    <a:pt x="1458265" y="1088171"/>
                  </a:lnTo>
                  <a:lnTo>
                    <a:pt x="1455737" y="1086698"/>
                  </a:lnTo>
                  <a:close/>
                </a:path>
                <a:path w="18721070" h="11073765">
                  <a:moveTo>
                    <a:pt x="2663140" y="1600947"/>
                  </a:moveTo>
                  <a:lnTo>
                    <a:pt x="2653793" y="1596960"/>
                  </a:lnTo>
                  <a:lnTo>
                    <a:pt x="2650793" y="1598442"/>
                  </a:lnTo>
                  <a:lnTo>
                    <a:pt x="2648230" y="1604452"/>
                  </a:lnTo>
                  <a:lnTo>
                    <a:pt x="2649712" y="1607451"/>
                  </a:lnTo>
                  <a:lnTo>
                    <a:pt x="2652383" y="1608590"/>
                  </a:lnTo>
                  <a:lnTo>
                    <a:pt x="2652859" y="1608399"/>
                  </a:lnTo>
                  <a:lnTo>
                    <a:pt x="2659202" y="1611104"/>
                  </a:lnTo>
                  <a:lnTo>
                    <a:pt x="2662201" y="1609623"/>
                  </a:lnTo>
                  <a:lnTo>
                    <a:pt x="2664623" y="1603946"/>
                  </a:lnTo>
                  <a:lnTo>
                    <a:pt x="2663140" y="1600947"/>
                  </a:lnTo>
                  <a:close/>
                </a:path>
                <a:path w="18721070" h="11073765">
                  <a:moveTo>
                    <a:pt x="2744918" y="1630308"/>
                  </a:moveTo>
                  <a:lnTo>
                    <a:pt x="2741771" y="1629360"/>
                  </a:lnTo>
                  <a:lnTo>
                    <a:pt x="2735428" y="1626654"/>
                  </a:lnTo>
                  <a:lnTo>
                    <a:pt x="2732429" y="1628137"/>
                  </a:lnTo>
                  <a:lnTo>
                    <a:pt x="2729866" y="1634145"/>
                  </a:lnTo>
                  <a:lnTo>
                    <a:pt x="2731348" y="1637145"/>
                  </a:lnTo>
                  <a:lnTo>
                    <a:pt x="2734018" y="1638284"/>
                  </a:lnTo>
                  <a:lnTo>
                    <a:pt x="2734495" y="1638093"/>
                  </a:lnTo>
                  <a:lnTo>
                    <a:pt x="2740837" y="1640798"/>
                  </a:lnTo>
                  <a:lnTo>
                    <a:pt x="2743838" y="1639316"/>
                  </a:lnTo>
                  <a:lnTo>
                    <a:pt x="2746400" y="1633308"/>
                  </a:lnTo>
                  <a:lnTo>
                    <a:pt x="2744918" y="1630308"/>
                  </a:lnTo>
                  <a:close/>
                </a:path>
                <a:path w="18721070" h="11073765">
                  <a:moveTo>
                    <a:pt x="1384239" y="1049887"/>
                  </a:moveTo>
                  <a:lnTo>
                    <a:pt x="1381235" y="1048605"/>
                  </a:lnTo>
                  <a:lnTo>
                    <a:pt x="1378432" y="1053328"/>
                  </a:lnTo>
                  <a:lnTo>
                    <a:pt x="1376153" y="1058669"/>
                  </a:lnTo>
                  <a:lnTo>
                    <a:pt x="1382162" y="1061232"/>
                  </a:lnTo>
                  <a:lnTo>
                    <a:pt x="1385353" y="1060226"/>
                  </a:lnTo>
                  <a:lnTo>
                    <a:pt x="1386861" y="1056923"/>
                  </a:lnTo>
                  <a:lnTo>
                    <a:pt x="1387966" y="1055027"/>
                  </a:lnTo>
                  <a:lnTo>
                    <a:pt x="1387101" y="1051502"/>
                  </a:lnTo>
                  <a:lnTo>
                    <a:pt x="1384239" y="1049887"/>
                  </a:lnTo>
                  <a:close/>
                </a:path>
                <a:path w="18721070" h="11073765">
                  <a:moveTo>
                    <a:pt x="2826029" y="1659382"/>
                  </a:moveTo>
                  <a:lnTo>
                    <a:pt x="2823216" y="1658576"/>
                  </a:lnTo>
                  <a:lnTo>
                    <a:pt x="2817207" y="1656013"/>
                  </a:lnTo>
                  <a:lnTo>
                    <a:pt x="2814207" y="1657496"/>
                  </a:lnTo>
                  <a:lnTo>
                    <a:pt x="2811644" y="1663505"/>
                  </a:lnTo>
                  <a:lnTo>
                    <a:pt x="2813127" y="1666505"/>
                  </a:lnTo>
                  <a:lnTo>
                    <a:pt x="2815797" y="1667644"/>
                  </a:lnTo>
                  <a:lnTo>
                    <a:pt x="2816273" y="1667453"/>
                  </a:lnTo>
                  <a:lnTo>
                    <a:pt x="2822282" y="1670016"/>
                  </a:lnTo>
                  <a:lnTo>
                    <a:pt x="2825282" y="1668533"/>
                  </a:lnTo>
                  <a:lnTo>
                    <a:pt x="2827845" y="1662524"/>
                  </a:lnTo>
                  <a:lnTo>
                    <a:pt x="2826029" y="1659382"/>
                  </a:lnTo>
                  <a:close/>
                </a:path>
                <a:path w="18721070" h="11073765">
                  <a:moveTo>
                    <a:pt x="1307637" y="1009319"/>
                  </a:moveTo>
                  <a:lnTo>
                    <a:pt x="1304632" y="1008038"/>
                  </a:lnTo>
                  <a:lnTo>
                    <a:pt x="1301829" y="1012760"/>
                  </a:lnTo>
                  <a:lnTo>
                    <a:pt x="1299550" y="1018101"/>
                  </a:lnTo>
                  <a:lnTo>
                    <a:pt x="1302889" y="1019525"/>
                  </a:lnTo>
                  <a:lnTo>
                    <a:pt x="1302746" y="1019859"/>
                  </a:lnTo>
                  <a:lnTo>
                    <a:pt x="1305417" y="1020998"/>
                  </a:lnTo>
                  <a:lnTo>
                    <a:pt x="1308608" y="1019993"/>
                  </a:lnTo>
                  <a:lnTo>
                    <a:pt x="1310286" y="1016367"/>
                  </a:lnTo>
                  <a:lnTo>
                    <a:pt x="1311363" y="1014459"/>
                  </a:lnTo>
                  <a:lnTo>
                    <a:pt x="1310356" y="1011268"/>
                  </a:lnTo>
                  <a:lnTo>
                    <a:pt x="1307637" y="1009319"/>
                  </a:lnTo>
                  <a:close/>
                </a:path>
                <a:path w="18721070" h="11073765">
                  <a:moveTo>
                    <a:pt x="2907949" y="1688409"/>
                  </a:moveTo>
                  <a:lnTo>
                    <a:pt x="2905136" y="1687604"/>
                  </a:lnTo>
                  <a:lnTo>
                    <a:pt x="2899127" y="1685041"/>
                  </a:lnTo>
                  <a:lnTo>
                    <a:pt x="2896128" y="1686522"/>
                  </a:lnTo>
                  <a:lnTo>
                    <a:pt x="2893707" y="1692197"/>
                  </a:lnTo>
                  <a:lnTo>
                    <a:pt x="2895189" y="1695198"/>
                  </a:lnTo>
                  <a:lnTo>
                    <a:pt x="2904203" y="1699042"/>
                  </a:lnTo>
                  <a:lnTo>
                    <a:pt x="2907203" y="1697559"/>
                  </a:lnTo>
                  <a:lnTo>
                    <a:pt x="2909766" y="1691551"/>
                  </a:lnTo>
                  <a:lnTo>
                    <a:pt x="2907949" y="1688409"/>
                  </a:lnTo>
                  <a:close/>
                </a:path>
                <a:path w="18721070" h="11073765">
                  <a:moveTo>
                    <a:pt x="1225404" y="964376"/>
                  </a:moveTo>
                  <a:lnTo>
                    <a:pt x="1221878" y="965241"/>
                  </a:lnTo>
                  <a:lnTo>
                    <a:pt x="1218648" y="970965"/>
                  </a:lnTo>
                  <a:lnTo>
                    <a:pt x="1219654" y="974156"/>
                  </a:lnTo>
                  <a:lnTo>
                    <a:pt x="1222374" y="976105"/>
                  </a:lnTo>
                  <a:lnTo>
                    <a:pt x="1228716" y="978810"/>
                  </a:lnTo>
                  <a:lnTo>
                    <a:pt x="1232241" y="977947"/>
                  </a:lnTo>
                  <a:lnTo>
                    <a:pt x="1233380" y="975277"/>
                  </a:lnTo>
                  <a:lnTo>
                    <a:pt x="1234995" y="972414"/>
                  </a:lnTo>
                  <a:lnTo>
                    <a:pt x="1233989" y="969223"/>
                  </a:lnTo>
                  <a:lnTo>
                    <a:pt x="1231270" y="967273"/>
                  </a:lnTo>
                  <a:lnTo>
                    <a:pt x="1227932" y="965849"/>
                  </a:lnTo>
                  <a:lnTo>
                    <a:pt x="1225404" y="964376"/>
                  </a:lnTo>
                  <a:close/>
                </a:path>
                <a:path w="18721070" h="11073765">
                  <a:moveTo>
                    <a:pt x="2990489" y="1716909"/>
                  </a:moveTo>
                  <a:lnTo>
                    <a:pt x="2987342" y="1715961"/>
                  </a:lnTo>
                  <a:lnTo>
                    <a:pt x="2984004" y="1714537"/>
                  </a:lnTo>
                  <a:lnTo>
                    <a:pt x="2981190" y="1713732"/>
                  </a:lnTo>
                  <a:lnTo>
                    <a:pt x="2978191" y="1715215"/>
                  </a:lnTo>
                  <a:lnTo>
                    <a:pt x="2975770" y="1720890"/>
                  </a:lnTo>
                  <a:lnTo>
                    <a:pt x="2977253" y="1723889"/>
                  </a:lnTo>
                  <a:lnTo>
                    <a:pt x="2983929" y="1726737"/>
                  </a:lnTo>
                  <a:lnTo>
                    <a:pt x="2986742" y="1727542"/>
                  </a:lnTo>
                  <a:lnTo>
                    <a:pt x="2989742" y="1726060"/>
                  </a:lnTo>
                  <a:lnTo>
                    <a:pt x="2991023" y="1723056"/>
                  </a:lnTo>
                  <a:lnTo>
                    <a:pt x="2991655" y="1720958"/>
                  </a:lnTo>
                  <a:lnTo>
                    <a:pt x="2991971" y="1719909"/>
                  </a:lnTo>
                  <a:lnTo>
                    <a:pt x="2990489" y="1716909"/>
                  </a:lnTo>
                  <a:close/>
                </a:path>
                <a:path w="18721070" h="11073765">
                  <a:moveTo>
                    <a:pt x="3072503" y="1744792"/>
                  </a:moveTo>
                  <a:lnTo>
                    <a:pt x="3069356" y="1743844"/>
                  </a:lnTo>
                  <a:lnTo>
                    <a:pt x="3066017" y="1742420"/>
                  </a:lnTo>
                  <a:lnTo>
                    <a:pt x="3063204" y="1741615"/>
                  </a:lnTo>
                  <a:lnTo>
                    <a:pt x="3060205" y="1743097"/>
                  </a:lnTo>
                  <a:lnTo>
                    <a:pt x="3057784" y="1748772"/>
                  </a:lnTo>
                  <a:lnTo>
                    <a:pt x="3059266" y="1751772"/>
                  </a:lnTo>
                  <a:lnTo>
                    <a:pt x="3065943" y="1754620"/>
                  </a:lnTo>
                  <a:lnTo>
                    <a:pt x="3068756" y="1755425"/>
                  </a:lnTo>
                  <a:lnTo>
                    <a:pt x="3071756" y="1753943"/>
                  </a:lnTo>
                  <a:lnTo>
                    <a:pt x="3073037" y="1750939"/>
                  </a:lnTo>
                  <a:lnTo>
                    <a:pt x="3073669" y="1748840"/>
                  </a:lnTo>
                  <a:lnTo>
                    <a:pt x="3073985" y="1747791"/>
                  </a:lnTo>
                  <a:lnTo>
                    <a:pt x="3072503" y="1744792"/>
                  </a:lnTo>
                  <a:close/>
                </a:path>
                <a:path w="18721070" h="11073765">
                  <a:moveTo>
                    <a:pt x="1149655" y="921806"/>
                  </a:moveTo>
                  <a:lnTo>
                    <a:pt x="1145796" y="922528"/>
                  </a:lnTo>
                  <a:lnTo>
                    <a:pt x="1144514" y="925532"/>
                  </a:lnTo>
                  <a:lnTo>
                    <a:pt x="1143042" y="928060"/>
                  </a:lnTo>
                  <a:lnTo>
                    <a:pt x="1144239" y="931728"/>
                  </a:lnTo>
                  <a:lnTo>
                    <a:pt x="1146625" y="933534"/>
                  </a:lnTo>
                  <a:lnTo>
                    <a:pt x="1152967" y="936240"/>
                  </a:lnTo>
                  <a:lnTo>
                    <a:pt x="1156493" y="935376"/>
                  </a:lnTo>
                  <a:lnTo>
                    <a:pt x="1157631" y="932706"/>
                  </a:lnTo>
                  <a:lnTo>
                    <a:pt x="1159105" y="930177"/>
                  </a:lnTo>
                  <a:lnTo>
                    <a:pt x="1157907" y="926510"/>
                  </a:lnTo>
                  <a:lnTo>
                    <a:pt x="1155521" y="924703"/>
                  </a:lnTo>
                  <a:lnTo>
                    <a:pt x="1152183" y="923279"/>
                  </a:lnTo>
                  <a:lnTo>
                    <a:pt x="1149655" y="921806"/>
                  </a:lnTo>
                  <a:close/>
                </a:path>
                <a:path w="18721070" h="11073765">
                  <a:moveTo>
                    <a:pt x="11870884" y="5493155"/>
                  </a:moveTo>
                  <a:lnTo>
                    <a:pt x="11867309" y="5493209"/>
                  </a:lnTo>
                  <a:lnTo>
                    <a:pt x="11863029" y="5497696"/>
                  </a:lnTo>
                  <a:lnTo>
                    <a:pt x="11863083" y="5501270"/>
                  </a:lnTo>
                  <a:lnTo>
                    <a:pt x="11865327" y="5503411"/>
                  </a:lnTo>
                  <a:lnTo>
                    <a:pt x="11867762" y="5506028"/>
                  </a:lnTo>
                  <a:lnTo>
                    <a:pt x="11868288" y="5506647"/>
                  </a:lnTo>
                  <a:lnTo>
                    <a:pt x="11871625" y="5508071"/>
                  </a:lnTo>
                  <a:lnTo>
                    <a:pt x="11874196" y="5507589"/>
                  </a:lnTo>
                  <a:lnTo>
                    <a:pt x="11875718" y="5505871"/>
                  </a:lnTo>
                  <a:lnTo>
                    <a:pt x="11877859" y="5503628"/>
                  </a:lnTo>
                  <a:lnTo>
                    <a:pt x="11877806" y="5500054"/>
                  </a:lnTo>
                  <a:lnTo>
                    <a:pt x="11875563" y="5497914"/>
                  </a:lnTo>
                  <a:lnTo>
                    <a:pt x="11873128" y="5495296"/>
                  </a:lnTo>
                  <a:lnTo>
                    <a:pt x="11870884" y="5493155"/>
                  </a:lnTo>
                  <a:close/>
                </a:path>
                <a:path w="18721070" h="11073765">
                  <a:moveTo>
                    <a:pt x="3154851" y="1772816"/>
                  </a:moveTo>
                  <a:lnTo>
                    <a:pt x="3151704" y="1771868"/>
                  </a:lnTo>
                  <a:lnTo>
                    <a:pt x="3148366" y="1770444"/>
                  </a:lnTo>
                  <a:lnTo>
                    <a:pt x="3145553" y="1769639"/>
                  </a:lnTo>
                  <a:lnTo>
                    <a:pt x="3142553" y="1771121"/>
                  </a:lnTo>
                  <a:lnTo>
                    <a:pt x="3140132" y="1776796"/>
                  </a:lnTo>
                  <a:lnTo>
                    <a:pt x="3141614" y="1779797"/>
                  </a:lnTo>
                  <a:lnTo>
                    <a:pt x="3144285" y="1780936"/>
                  </a:lnTo>
                  <a:lnTo>
                    <a:pt x="3144761" y="1780744"/>
                  </a:lnTo>
                  <a:lnTo>
                    <a:pt x="3148433" y="1782311"/>
                  </a:lnTo>
                  <a:lnTo>
                    <a:pt x="3151246" y="1783116"/>
                  </a:lnTo>
                  <a:lnTo>
                    <a:pt x="3154246" y="1781633"/>
                  </a:lnTo>
                  <a:lnTo>
                    <a:pt x="3155528" y="1778629"/>
                  </a:lnTo>
                  <a:lnTo>
                    <a:pt x="3156333" y="1775816"/>
                  </a:lnTo>
                  <a:lnTo>
                    <a:pt x="3154851" y="1772816"/>
                  </a:lnTo>
                  <a:close/>
                </a:path>
                <a:path w="18721070" h="11073765">
                  <a:moveTo>
                    <a:pt x="1075144" y="878185"/>
                  </a:moveTo>
                  <a:lnTo>
                    <a:pt x="1071618" y="879050"/>
                  </a:lnTo>
                  <a:lnTo>
                    <a:pt x="1070146" y="881577"/>
                  </a:lnTo>
                  <a:lnTo>
                    <a:pt x="1069069" y="883485"/>
                  </a:lnTo>
                  <a:lnTo>
                    <a:pt x="1068531" y="884439"/>
                  </a:lnTo>
                  <a:lnTo>
                    <a:pt x="1069394" y="887964"/>
                  </a:lnTo>
                  <a:lnTo>
                    <a:pt x="1071780" y="889771"/>
                  </a:lnTo>
                  <a:lnTo>
                    <a:pt x="1078123" y="892477"/>
                  </a:lnTo>
                  <a:lnTo>
                    <a:pt x="1081171" y="891804"/>
                  </a:lnTo>
                  <a:lnTo>
                    <a:pt x="1082645" y="889275"/>
                  </a:lnTo>
                  <a:lnTo>
                    <a:pt x="1083721" y="887368"/>
                  </a:lnTo>
                  <a:lnTo>
                    <a:pt x="1084260" y="886414"/>
                  </a:lnTo>
                  <a:lnTo>
                    <a:pt x="1083396" y="882890"/>
                  </a:lnTo>
                  <a:lnTo>
                    <a:pt x="1081010" y="881083"/>
                  </a:lnTo>
                  <a:lnTo>
                    <a:pt x="1077672" y="879659"/>
                  </a:lnTo>
                  <a:lnTo>
                    <a:pt x="1075144" y="878185"/>
                  </a:lnTo>
                  <a:close/>
                </a:path>
                <a:path w="18721070" h="11073765">
                  <a:moveTo>
                    <a:pt x="3237149" y="1800031"/>
                  </a:moveTo>
                  <a:lnTo>
                    <a:pt x="3234336" y="1799226"/>
                  </a:lnTo>
                  <a:lnTo>
                    <a:pt x="3230998" y="1797802"/>
                  </a:lnTo>
                  <a:lnTo>
                    <a:pt x="3228185" y="1796996"/>
                  </a:lnTo>
                  <a:lnTo>
                    <a:pt x="3225185" y="1798478"/>
                  </a:lnTo>
                  <a:lnTo>
                    <a:pt x="3222764" y="1804153"/>
                  </a:lnTo>
                  <a:lnTo>
                    <a:pt x="3224247" y="1807153"/>
                  </a:lnTo>
                  <a:lnTo>
                    <a:pt x="3226917" y="1808292"/>
                  </a:lnTo>
                  <a:lnTo>
                    <a:pt x="3227394" y="1808101"/>
                  </a:lnTo>
                  <a:lnTo>
                    <a:pt x="3231066" y="1809668"/>
                  </a:lnTo>
                  <a:lnTo>
                    <a:pt x="3233879" y="1810473"/>
                  </a:lnTo>
                  <a:lnTo>
                    <a:pt x="3236879" y="1808990"/>
                  </a:lnTo>
                  <a:lnTo>
                    <a:pt x="3238160" y="1805986"/>
                  </a:lnTo>
                  <a:lnTo>
                    <a:pt x="3238965" y="1803174"/>
                  </a:lnTo>
                  <a:lnTo>
                    <a:pt x="3237149" y="1800031"/>
                  </a:lnTo>
                  <a:close/>
                </a:path>
                <a:path w="18721070" h="11073765">
                  <a:moveTo>
                    <a:pt x="3319924" y="1827054"/>
                  </a:moveTo>
                  <a:lnTo>
                    <a:pt x="3316635" y="1826440"/>
                  </a:lnTo>
                  <a:lnTo>
                    <a:pt x="3313297" y="1825016"/>
                  </a:lnTo>
                  <a:lnTo>
                    <a:pt x="3310484" y="1824211"/>
                  </a:lnTo>
                  <a:lnTo>
                    <a:pt x="3307484" y="1825692"/>
                  </a:lnTo>
                  <a:lnTo>
                    <a:pt x="3305063" y="1831367"/>
                  </a:lnTo>
                  <a:lnTo>
                    <a:pt x="3306546" y="1834368"/>
                  </a:lnTo>
                  <a:lnTo>
                    <a:pt x="3309216" y="1835507"/>
                  </a:lnTo>
                  <a:lnTo>
                    <a:pt x="3309692" y="1835315"/>
                  </a:lnTo>
                  <a:lnTo>
                    <a:pt x="3313364" y="1836882"/>
                  </a:lnTo>
                  <a:lnTo>
                    <a:pt x="3316177" y="1837687"/>
                  </a:lnTo>
                  <a:lnTo>
                    <a:pt x="3319177" y="1836205"/>
                  </a:lnTo>
                  <a:lnTo>
                    <a:pt x="3320459" y="1833200"/>
                  </a:lnTo>
                  <a:lnTo>
                    <a:pt x="3321264" y="1830388"/>
                  </a:lnTo>
                  <a:lnTo>
                    <a:pt x="3319924" y="1827054"/>
                  </a:lnTo>
                  <a:close/>
                </a:path>
                <a:path w="18721070" h="11073765">
                  <a:moveTo>
                    <a:pt x="1000583" y="833754"/>
                  </a:moveTo>
                  <a:lnTo>
                    <a:pt x="997059" y="834617"/>
                  </a:lnTo>
                  <a:lnTo>
                    <a:pt x="994112" y="839674"/>
                  </a:lnTo>
                  <a:lnTo>
                    <a:pt x="994976" y="843199"/>
                  </a:lnTo>
                  <a:lnTo>
                    <a:pt x="997219" y="845340"/>
                  </a:lnTo>
                  <a:lnTo>
                    <a:pt x="1003896" y="848188"/>
                  </a:lnTo>
                  <a:lnTo>
                    <a:pt x="1006945" y="847516"/>
                  </a:lnTo>
                  <a:lnTo>
                    <a:pt x="1009891" y="842459"/>
                  </a:lnTo>
                  <a:lnTo>
                    <a:pt x="1009027" y="838934"/>
                  </a:lnTo>
                  <a:lnTo>
                    <a:pt x="1006784" y="836794"/>
                  </a:lnTo>
                  <a:lnTo>
                    <a:pt x="1003445" y="835370"/>
                  </a:lnTo>
                  <a:lnTo>
                    <a:pt x="1000583" y="833754"/>
                  </a:lnTo>
                  <a:close/>
                </a:path>
                <a:path w="18721070" h="11073765">
                  <a:moveTo>
                    <a:pt x="3402699" y="1854077"/>
                  </a:moveTo>
                  <a:lnTo>
                    <a:pt x="3399410" y="1853463"/>
                  </a:lnTo>
                  <a:lnTo>
                    <a:pt x="3396072" y="1852039"/>
                  </a:lnTo>
                  <a:lnTo>
                    <a:pt x="3393259" y="1851234"/>
                  </a:lnTo>
                  <a:lnTo>
                    <a:pt x="3390259" y="1852716"/>
                  </a:lnTo>
                  <a:lnTo>
                    <a:pt x="3387838" y="1858390"/>
                  </a:lnTo>
                  <a:lnTo>
                    <a:pt x="3389321" y="1861390"/>
                  </a:lnTo>
                  <a:lnTo>
                    <a:pt x="3391991" y="1862530"/>
                  </a:lnTo>
                  <a:lnTo>
                    <a:pt x="3392467" y="1862338"/>
                  </a:lnTo>
                  <a:lnTo>
                    <a:pt x="3396140" y="1863905"/>
                  </a:lnTo>
                  <a:lnTo>
                    <a:pt x="3398953" y="1864710"/>
                  </a:lnTo>
                  <a:lnTo>
                    <a:pt x="3401952" y="1863228"/>
                  </a:lnTo>
                  <a:lnTo>
                    <a:pt x="3403234" y="1860223"/>
                  </a:lnTo>
                  <a:lnTo>
                    <a:pt x="3404039" y="1857411"/>
                  </a:lnTo>
                  <a:lnTo>
                    <a:pt x="3402699" y="1854077"/>
                  </a:lnTo>
                  <a:close/>
                </a:path>
                <a:path w="18721070" h="11073765">
                  <a:moveTo>
                    <a:pt x="11809022" y="5432834"/>
                  </a:moveTo>
                  <a:lnTo>
                    <a:pt x="11805447" y="5432888"/>
                  </a:lnTo>
                  <a:lnTo>
                    <a:pt x="11801166" y="5437374"/>
                  </a:lnTo>
                  <a:lnTo>
                    <a:pt x="11801221" y="5440950"/>
                  </a:lnTo>
                  <a:lnTo>
                    <a:pt x="11803463" y="5443090"/>
                  </a:lnTo>
                  <a:lnTo>
                    <a:pt x="11806040" y="5445372"/>
                  </a:lnTo>
                  <a:lnTo>
                    <a:pt x="11806232" y="5445848"/>
                  </a:lnTo>
                  <a:lnTo>
                    <a:pt x="11809903" y="5447415"/>
                  </a:lnTo>
                  <a:lnTo>
                    <a:pt x="11812474" y="5446934"/>
                  </a:lnTo>
                  <a:lnTo>
                    <a:pt x="11813998" y="5445216"/>
                  </a:lnTo>
                  <a:lnTo>
                    <a:pt x="11816140" y="5442972"/>
                  </a:lnTo>
                  <a:lnTo>
                    <a:pt x="11816084" y="5439398"/>
                  </a:lnTo>
                  <a:lnTo>
                    <a:pt x="11813841" y="5437258"/>
                  </a:lnTo>
                  <a:lnTo>
                    <a:pt x="11811265" y="5434975"/>
                  </a:lnTo>
                  <a:lnTo>
                    <a:pt x="11809022" y="5432834"/>
                  </a:lnTo>
                  <a:close/>
                </a:path>
                <a:path w="18721070" h="11073765">
                  <a:moveTo>
                    <a:pt x="3485283" y="1880625"/>
                  </a:moveTo>
                  <a:lnTo>
                    <a:pt x="3481994" y="1880010"/>
                  </a:lnTo>
                  <a:lnTo>
                    <a:pt x="3478655" y="1878585"/>
                  </a:lnTo>
                  <a:lnTo>
                    <a:pt x="3475508" y="1877638"/>
                  </a:lnTo>
                  <a:lnTo>
                    <a:pt x="3472842" y="1879263"/>
                  </a:lnTo>
                  <a:lnTo>
                    <a:pt x="3470422" y="1884938"/>
                  </a:lnTo>
                  <a:lnTo>
                    <a:pt x="3471904" y="1887938"/>
                  </a:lnTo>
                  <a:lnTo>
                    <a:pt x="3474575" y="1889078"/>
                  </a:lnTo>
                  <a:lnTo>
                    <a:pt x="3475051" y="1888886"/>
                  </a:lnTo>
                  <a:lnTo>
                    <a:pt x="3478723" y="1890452"/>
                  </a:lnTo>
                  <a:lnTo>
                    <a:pt x="3481870" y="1891400"/>
                  </a:lnTo>
                  <a:lnTo>
                    <a:pt x="3484536" y="1889775"/>
                  </a:lnTo>
                  <a:lnTo>
                    <a:pt x="3485818" y="1886771"/>
                  </a:lnTo>
                  <a:lnTo>
                    <a:pt x="3486623" y="1883957"/>
                  </a:lnTo>
                  <a:lnTo>
                    <a:pt x="3485283" y="1880625"/>
                  </a:lnTo>
                  <a:close/>
                </a:path>
                <a:path w="18721070" h="11073765">
                  <a:moveTo>
                    <a:pt x="926877" y="787320"/>
                  </a:moveTo>
                  <a:lnTo>
                    <a:pt x="923353" y="788183"/>
                  </a:lnTo>
                  <a:lnTo>
                    <a:pt x="922248" y="790080"/>
                  </a:lnTo>
                  <a:lnTo>
                    <a:pt x="920623" y="792937"/>
                  </a:lnTo>
                  <a:lnTo>
                    <a:pt x="920264" y="793573"/>
                  </a:lnTo>
                  <a:lnTo>
                    <a:pt x="921128" y="797099"/>
                  </a:lnTo>
                  <a:lnTo>
                    <a:pt x="923656" y="798572"/>
                  </a:lnTo>
                  <a:lnTo>
                    <a:pt x="926710" y="800664"/>
                  </a:lnTo>
                  <a:lnTo>
                    <a:pt x="930048" y="802088"/>
                  </a:lnTo>
                  <a:lnTo>
                    <a:pt x="933097" y="801415"/>
                  </a:lnTo>
                  <a:lnTo>
                    <a:pt x="934202" y="799519"/>
                  </a:lnTo>
                  <a:lnTo>
                    <a:pt x="935826" y="796661"/>
                  </a:lnTo>
                  <a:lnTo>
                    <a:pt x="936185" y="796025"/>
                  </a:lnTo>
                  <a:lnTo>
                    <a:pt x="935321" y="792500"/>
                  </a:lnTo>
                  <a:lnTo>
                    <a:pt x="932793" y="791027"/>
                  </a:lnTo>
                  <a:lnTo>
                    <a:pt x="929740" y="788936"/>
                  </a:lnTo>
                  <a:lnTo>
                    <a:pt x="926877" y="787320"/>
                  </a:lnTo>
                  <a:close/>
                </a:path>
                <a:path w="18721070" h="11073765">
                  <a:moveTo>
                    <a:pt x="3567866" y="1907171"/>
                  </a:moveTo>
                  <a:lnTo>
                    <a:pt x="3564912" y="1906698"/>
                  </a:lnTo>
                  <a:lnTo>
                    <a:pt x="3561573" y="1905274"/>
                  </a:lnTo>
                  <a:lnTo>
                    <a:pt x="3558426" y="1904327"/>
                  </a:lnTo>
                  <a:lnTo>
                    <a:pt x="3555760" y="1905952"/>
                  </a:lnTo>
                  <a:lnTo>
                    <a:pt x="3553339" y="1911627"/>
                  </a:lnTo>
                  <a:lnTo>
                    <a:pt x="3554822" y="1914627"/>
                  </a:lnTo>
                  <a:lnTo>
                    <a:pt x="3558159" y="1916051"/>
                  </a:lnTo>
                  <a:lnTo>
                    <a:pt x="3558302" y="1915717"/>
                  </a:lnTo>
                  <a:lnTo>
                    <a:pt x="3561640" y="1917141"/>
                  </a:lnTo>
                  <a:lnTo>
                    <a:pt x="3564787" y="1918089"/>
                  </a:lnTo>
                  <a:lnTo>
                    <a:pt x="3567453" y="1916465"/>
                  </a:lnTo>
                  <a:lnTo>
                    <a:pt x="3568735" y="1913460"/>
                  </a:lnTo>
                  <a:lnTo>
                    <a:pt x="3569683" y="1910312"/>
                  </a:lnTo>
                  <a:lnTo>
                    <a:pt x="3567866" y="1907171"/>
                  </a:lnTo>
                  <a:close/>
                </a:path>
                <a:path w="18721070" h="11073765">
                  <a:moveTo>
                    <a:pt x="854125" y="740503"/>
                  </a:moveTo>
                  <a:lnTo>
                    <a:pt x="850599" y="741367"/>
                  </a:lnTo>
                  <a:lnTo>
                    <a:pt x="846986" y="746139"/>
                  </a:lnTo>
                  <a:lnTo>
                    <a:pt x="847850" y="749663"/>
                  </a:lnTo>
                  <a:lnTo>
                    <a:pt x="850235" y="751470"/>
                  </a:lnTo>
                  <a:lnTo>
                    <a:pt x="853289" y="753562"/>
                  </a:lnTo>
                  <a:lnTo>
                    <a:pt x="854290" y="753989"/>
                  </a:lnTo>
                  <a:lnTo>
                    <a:pt x="854482" y="754465"/>
                  </a:lnTo>
                  <a:lnTo>
                    <a:pt x="856818" y="755462"/>
                  </a:lnTo>
                  <a:lnTo>
                    <a:pt x="859867" y="754789"/>
                  </a:lnTo>
                  <a:lnTo>
                    <a:pt x="862813" y="749733"/>
                  </a:lnTo>
                  <a:lnTo>
                    <a:pt x="862092" y="745875"/>
                  </a:lnTo>
                  <a:lnTo>
                    <a:pt x="859564" y="744402"/>
                  </a:lnTo>
                  <a:lnTo>
                    <a:pt x="856510" y="742310"/>
                  </a:lnTo>
                  <a:lnTo>
                    <a:pt x="854125" y="740503"/>
                  </a:lnTo>
                  <a:close/>
                </a:path>
                <a:path w="18721070" h="11073765">
                  <a:moveTo>
                    <a:pt x="3650926" y="1933526"/>
                  </a:moveTo>
                  <a:lnTo>
                    <a:pt x="3647637" y="1932912"/>
                  </a:lnTo>
                  <a:lnTo>
                    <a:pt x="3644299" y="1931488"/>
                  </a:lnTo>
                  <a:lnTo>
                    <a:pt x="3641152" y="1930541"/>
                  </a:lnTo>
                  <a:lnTo>
                    <a:pt x="3638486" y="1932166"/>
                  </a:lnTo>
                  <a:lnTo>
                    <a:pt x="3636066" y="1937840"/>
                  </a:lnTo>
                  <a:lnTo>
                    <a:pt x="3637548" y="1940840"/>
                  </a:lnTo>
                  <a:lnTo>
                    <a:pt x="3640552" y="1942121"/>
                  </a:lnTo>
                  <a:lnTo>
                    <a:pt x="3641028" y="1941930"/>
                  </a:lnTo>
                  <a:lnTo>
                    <a:pt x="3644367" y="1943354"/>
                  </a:lnTo>
                  <a:lnTo>
                    <a:pt x="3647514" y="1944302"/>
                  </a:lnTo>
                  <a:lnTo>
                    <a:pt x="3650179" y="1942678"/>
                  </a:lnTo>
                  <a:lnTo>
                    <a:pt x="3651461" y="1939673"/>
                  </a:lnTo>
                  <a:lnTo>
                    <a:pt x="3652408" y="1936526"/>
                  </a:lnTo>
                  <a:lnTo>
                    <a:pt x="3650926" y="1933526"/>
                  </a:lnTo>
                  <a:close/>
                </a:path>
                <a:path w="18721070" h="11073765">
                  <a:moveTo>
                    <a:pt x="3733794" y="1959406"/>
                  </a:moveTo>
                  <a:lnTo>
                    <a:pt x="3730505" y="1958792"/>
                  </a:lnTo>
                  <a:lnTo>
                    <a:pt x="3727167" y="1957368"/>
                  </a:lnTo>
                  <a:lnTo>
                    <a:pt x="3724020" y="1956421"/>
                  </a:lnTo>
                  <a:lnTo>
                    <a:pt x="3721354" y="1958045"/>
                  </a:lnTo>
                  <a:lnTo>
                    <a:pt x="3718934" y="1963720"/>
                  </a:lnTo>
                  <a:lnTo>
                    <a:pt x="3720416" y="1966720"/>
                  </a:lnTo>
                  <a:lnTo>
                    <a:pt x="3723420" y="1968001"/>
                  </a:lnTo>
                  <a:lnTo>
                    <a:pt x="3723896" y="1967810"/>
                  </a:lnTo>
                  <a:lnTo>
                    <a:pt x="3727235" y="1969234"/>
                  </a:lnTo>
                  <a:lnTo>
                    <a:pt x="3730382" y="1970182"/>
                  </a:lnTo>
                  <a:lnTo>
                    <a:pt x="3733048" y="1968557"/>
                  </a:lnTo>
                  <a:lnTo>
                    <a:pt x="3734330" y="1965551"/>
                  </a:lnTo>
                  <a:lnTo>
                    <a:pt x="3735277" y="1962405"/>
                  </a:lnTo>
                  <a:lnTo>
                    <a:pt x="3733794" y="1959406"/>
                  </a:lnTo>
                  <a:close/>
                </a:path>
                <a:path w="18721070" h="11073765">
                  <a:moveTo>
                    <a:pt x="11745779" y="5373897"/>
                  </a:moveTo>
                  <a:lnTo>
                    <a:pt x="11742204" y="5373951"/>
                  </a:lnTo>
                  <a:lnTo>
                    <a:pt x="11737924" y="5378438"/>
                  </a:lnTo>
                  <a:lnTo>
                    <a:pt x="11737976" y="5382010"/>
                  </a:lnTo>
                  <a:lnTo>
                    <a:pt x="11740219" y="5384151"/>
                  </a:lnTo>
                  <a:lnTo>
                    <a:pt x="11742797" y="5386435"/>
                  </a:lnTo>
                  <a:lnTo>
                    <a:pt x="11744467" y="5387147"/>
                  </a:lnTo>
                  <a:lnTo>
                    <a:pt x="11744324" y="5387481"/>
                  </a:lnTo>
                  <a:lnTo>
                    <a:pt x="11746660" y="5388477"/>
                  </a:lnTo>
                  <a:lnTo>
                    <a:pt x="11749235" y="5387997"/>
                  </a:lnTo>
                  <a:lnTo>
                    <a:pt x="11750756" y="5386278"/>
                  </a:lnTo>
                  <a:lnTo>
                    <a:pt x="11752896" y="5384035"/>
                  </a:lnTo>
                  <a:lnTo>
                    <a:pt x="11752842" y="5380462"/>
                  </a:lnTo>
                  <a:lnTo>
                    <a:pt x="11750598" y="5378320"/>
                  </a:lnTo>
                  <a:lnTo>
                    <a:pt x="11748023" y="5376038"/>
                  </a:lnTo>
                  <a:lnTo>
                    <a:pt x="11745779" y="5373897"/>
                  </a:lnTo>
                  <a:close/>
                </a:path>
                <a:path w="18721070" h="11073765">
                  <a:moveTo>
                    <a:pt x="781941" y="692350"/>
                  </a:moveTo>
                  <a:lnTo>
                    <a:pt x="778416" y="693214"/>
                  </a:lnTo>
                  <a:lnTo>
                    <a:pt x="774802" y="697987"/>
                  </a:lnTo>
                  <a:lnTo>
                    <a:pt x="775666" y="701511"/>
                  </a:lnTo>
                  <a:lnTo>
                    <a:pt x="778051" y="703318"/>
                  </a:lnTo>
                  <a:lnTo>
                    <a:pt x="781105" y="705409"/>
                  </a:lnTo>
                  <a:lnTo>
                    <a:pt x="782107" y="705836"/>
                  </a:lnTo>
                  <a:lnTo>
                    <a:pt x="781964" y="706170"/>
                  </a:lnTo>
                  <a:lnTo>
                    <a:pt x="784301" y="707167"/>
                  </a:lnTo>
                  <a:lnTo>
                    <a:pt x="787492" y="706161"/>
                  </a:lnTo>
                  <a:lnTo>
                    <a:pt x="788822" y="703968"/>
                  </a:lnTo>
                  <a:lnTo>
                    <a:pt x="790629" y="701581"/>
                  </a:lnTo>
                  <a:lnTo>
                    <a:pt x="789766" y="698056"/>
                  </a:lnTo>
                  <a:lnTo>
                    <a:pt x="787380" y="696249"/>
                  </a:lnTo>
                  <a:lnTo>
                    <a:pt x="784327" y="694157"/>
                  </a:lnTo>
                  <a:lnTo>
                    <a:pt x="781941" y="692350"/>
                  </a:lnTo>
                  <a:close/>
                </a:path>
                <a:path w="18721070" h="11073765">
                  <a:moveTo>
                    <a:pt x="3816997" y="1985427"/>
                  </a:moveTo>
                  <a:lnTo>
                    <a:pt x="3813707" y="1984813"/>
                  </a:lnTo>
                  <a:lnTo>
                    <a:pt x="3810369" y="1983389"/>
                  </a:lnTo>
                  <a:lnTo>
                    <a:pt x="3807223" y="1982441"/>
                  </a:lnTo>
                  <a:lnTo>
                    <a:pt x="3804557" y="1984066"/>
                  </a:lnTo>
                  <a:lnTo>
                    <a:pt x="3802136" y="1989741"/>
                  </a:lnTo>
                  <a:lnTo>
                    <a:pt x="3803618" y="1992741"/>
                  </a:lnTo>
                  <a:lnTo>
                    <a:pt x="3806622" y="1994023"/>
                  </a:lnTo>
                  <a:lnTo>
                    <a:pt x="3807099" y="1993831"/>
                  </a:lnTo>
                  <a:lnTo>
                    <a:pt x="3810438" y="1995255"/>
                  </a:lnTo>
                  <a:lnTo>
                    <a:pt x="3813585" y="1996203"/>
                  </a:lnTo>
                  <a:lnTo>
                    <a:pt x="3816250" y="1994579"/>
                  </a:lnTo>
                  <a:lnTo>
                    <a:pt x="3817532" y="1991574"/>
                  </a:lnTo>
                  <a:lnTo>
                    <a:pt x="3818480" y="1988426"/>
                  </a:lnTo>
                  <a:lnTo>
                    <a:pt x="3816997" y="1985427"/>
                  </a:lnTo>
                  <a:close/>
                </a:path>
                <a:path w="18721070" h="11073765">
                  <a:moveTo>
                    <a:pt x="3900008" y="2010972"/>
                  </a:moveTo>
                  <a:lnTo>
                    <a:pt x="3896719" y="2010358"/>
                  </a:lnTo>
                  <a:lnTo>
                    <a:pt x="3893380" y="2008934"/>
                  </a:lnTo>
                  <a:lnTo>
                    <a:pt x="3890233" y="2007987"/>
                  </a:lnTo>
                  <a:lnTo>
                    <a:pt x="3887567" y="2009612"/>
                  </a:lnTo>
                  <a:lnTo>
                    <a:pt x="3885146" y="2015287"/>
                  </a:lnTo>
                  <a:lnTo>
                    <a:pt x="3886629" y="2018286"/>
                  </a:lnTo>
                  <a:lnTo>
                    <a:pt x="3889634" y="2019568"/>
                  </a:lnTo>
                  <a:lnTo>
                    <a:pt x="3890110" y="2019376"/>
                  </a:lnTo>
                  <a:lnTo>
                    <a:pt x="3893448" y="2020800"/>
                  </a:lnTo>
                  <a:lnTo>
                    <a:pt x="3896595" y="2021748"/>
                  </a:lnTo>
                  <a:lnTo>
                    <a:pt x="3899261" y="2020124"/>
                  </a:lnTo>
                  <a:lnTo>
                    <a:pt x="3900542" y="2017120"/>
                  </a:lnTo>
                  <a:lnTo>
                    <a:pt x="3901490" y="2013972"/>
                  </a:lnTo>
                  <a:lnTo>
                    <a:pt x="3900008" y="2010972"/>
                  </a:lnTo>
                  <a:close/>
                </a:path>
                <a:path w="18721070" h="11073765">
                  <a:moveTo>
                    <a:pt x="710469" y="642530"/>
                  </a:moveTo>
                  <a:lnTo>
                    <a:pt x="706944" y="643393"/>
                  </a:lnTo>
                  <a:lnTo>
                    <a:pt x="703330" y="648164"/>
                  </a:lnTo>
                  <a:lnTo>
                    <a:pt x="704194" y="651690"/>
                  </a:lnTo>
                  <a:lnTo>
                    <a:pt x="706580" y="653497"/>
                  </a:lnTo>
                  <a:lnTo>
                    <a:pt x="709633" y="655589"/>
                  </a:lnTo>
                  <a:lnTo>
                    <a:pt x="712971" y="657013"/>
                  </a:lnTo>
                  <a:lnTo>
                    <a:pt x="715686" y="656198"/>
                  </a:lnTo>
                  <a:lnTo>
                    <a:pt x="717351" y="654145"/>
                  </a:lnTo>
                  <a:lnTo>
                    <a:pt x="719158" y="651759"/>
                  </a:lnTo>
                  <a:lnTo>
                    <a:pt x="718294" y="648234"/>
                  </a:lnTo>
                  <a:lnTo>
                    <a:pt x="715908" y="646427"/>
                  </a:lnTo>
                  <a:lnTo>
                    <a:pt x="712854" y="644337"/>
                  </a:lnTo>
                  <a:lnTo>
                    <a:pt x="710469" y="642530"/>
                  </a:lnTo>
                  <a:close/>
                </a:path>
                <a:path w="18721070" h="11073765">
                  <a:moveTo>
                    <a:pt x="3983018" y="2036518"/>
                  </a:moveTo>
                  <a:lnTo>
                    <a:pt x="3979729" y="2035904"/>
                  </a:lnTo>
                  <a:lnTo>
                    <a:pt x="3976391" y="2034480"/>
                  </a:lnTo>
                  <a:lnTo>
                    <a:pt x="3973244" y="2033533"/>
                  </a:lnTo>
                  <a:lnTo>
                    <a:pt x="3970436" y="2035491"/>
                  </a:lnTo>
                  <a:lnTo>
                    <a:pt x="3968158" y="2040832"/>
                  </a:lnTo>
                  <a:lnTo>
                    <a:pt x="3969640" y="2043832"/>
                  </a:lnTo>
                  <a:lnTo>
                    <a:pt x="3972644" y="2045114"/>
                  </a:lnTo>
                  <a:lnTo>
                    <a:pt x="3973121" y="2044922"/>
                  </a:lnTo>
                  <a:lnTo>
                    <a:pt x="3976459" y="2046346"/>
                  </a:lnTo>
                  <a:lnTo>
                    <a:pt x="3979606" y="2047294"/>
                  </a:lnTo>
                  <a:lnTo>
                    <a:pt x="3982272" y="2045668"/>
                  </a:lnTo>
                  <a:lnTo>
                    <a:pt x="3983553" y="2042665"/>
                  </a:lnTo>
                  <a:lnTo>
                    <a:pt x="3984501" y="2039518"/>
                  </a:lnTo>
                  <a:lnTo>
                    <a:pt x="3983018" y="2036518"/>
                  </a:lnTo>
                  <a:close/>
                </a:path>
                <a:path w="18721070" h="11073765">
                  <a:moveTo>
                    <a:pt x="11680631" y="5315724"/>
                  </a:moveTo>
                  <a:lnTo>
                    <a:pt x="11677390" y="5315920"/>
                  </a:lnTo>
                  <a:lnTo>
                    <a:pt x="11672824" y="5321075"/>
                  </a:lnTo>
                  <a:lnTo>
                    <a:pt x="11673355" y="5324459"/>
                  </a:lnTo>
                  <a:lnTo>
                    <a:pt x="11675599" y="5326599"/>
                  </a:lnTo>
                  <a:lnTo>
                    <a:pt x="11678175" y="5328881"/>
                  </a:lnTo>
                  <a:lnTo>
                    <a:pt x="11679843" y="5329593"/>
                  </a:lnTo>
                  <a:lnTo>
                    <a:pt x="11679701" y="5329927"/>
                  </a:lnTo>
                  <a:lnTo>
                    <a:pt x="11682038" y="5330924"/>
                  </a:lnTo>
                  <a:lnTo>
                    <a:pt x="11684611" y="5330443"/>
                  </a:lnTo>
                  <a:lnTo>
                    <a:pt x="11686275" y="5328391"/>
                  </a:lnTo>
                  <a:lnTo>
                    <a:pt x="11688558" y="5325815"/>
                  </a:lnTo>
                  <a:lnTo>
                    <a:pt x="11688027" y="5322431"/>
                  </a:lnTo>
                  <a:lnTo>
                    <a:pt x="11685784" y="5320290"/>
                  </a:lnTo>
                  <a:lnTo>
                    <a:pt x="11680631" y="5315724"/>
                  </a:lnTo>
                  <a:close/>
                </a:path>
                <a:path w="18721070" h="11073765">
                  <a:moveTo>
                    <a:pt x="4066171" y="2061730"/>
                  </a:moveTo>
                  <a:lnTo>
                    <a:pt x="4062882" y="2061115"/>
                  </a:lnTo>
                  <a:lnTo>
                    <a:pt x="4059545" y="2059691"/>
                  </a:lnTo>
                  <a:lnTo>
                    <a:pt x="4056398" y="2058744"/>
                  </a:lnTo>
                  <a:lnTo>
                    <a:pt x="4053731" y="2060369"/>
                  </a:lnTo>
                  <a:lnTo>
                    <a:pt x="4051310" y="2066044"/>
                  </a:lnTo>
                  <a:lnTo>
                    <a:pt x="4052793" y="2069044"/>
                  </a:lnTo>
                  <a:lnTo>
                    <a:pt x="4055797" y="2070326"/>
                  </a:lnTo>
                  <a:lnTo>
                    <a:pt x="4056273" y="2070134"/>
                  </a:lnTo>
                  <a:lnTo>
                    <a:pt x="4059612" y="2071558"/>
                  </a:lnTo>
                  <a:lnTo>
                    <a:pt x="4062759" y="2072506"/>
                  </a:lnTo>
                  <a:lnTo>
                    <a:pt x="4065567" y="2070547"/>
                  </a:lnTo>
                  <a:lnTo>
                    <a:pt x="4066707" y="2067876"/>
                  </a:lnTo>
                  <a:lnTo>
                    <a:pt x="4067654" y="2064729"/>
                  </a:lnTo>
                  <a:lnTo>
                    <a:pt x="4066171" y="2061730"/>
                  </a:lnTo>
                  <a:close/>
                </a:path>
                <a:path w="18721070" h="11073765">
                  <a:moveTo>
                    <a:pt x="640377" y="591323"/>
                  </a:moveTo>
                  <a:lnTo>
                    <a:pt x="636852" y="592187"/>
                  </a:lnTo>
                  <a:lnTo>
                    <a:pt x="635045" y="594573"/>
                  </a:lnTo>
                  <a:lnTo>
                    <a:pt x="633096" y="597292"/>
                  </a:lnTo>
                  <a:lnTo>
                    <a:pt x="633625" y="600675"/>
                  </a:lnTo>
                  <a:lnTo>
                    <a:pt x="636011" y="602482"/>
                  </a:lnTo>
                  <a:lnTo>
                    <a:pt x="639065" y="604574"/>
                  </a:lnTo>
                  <a:lnTo>
                    <a:pt x="642737" y="606141"/>
                  </a:lnTo>
                  <a:lnTo>
                    <a:pt x="645452" y="605326"/>
                  </a:lnTo>
                  <a:lnTo>
                    <a:pt x="647116" y="603273"/>
                  </a:lnTo>
                  <a:lnTo>
                    <a:pt x="648732" y="600412"/>
                  </a:lnTo>
                  <a:lnTo>
                    <a:pt x="648202" y="597028"/>
                  </a:lnTo>
                  <a:lnTo>
                    <a:pt x="645816" y="595222"/>
                  </a:lnTo>
                  <a:lnTo>
                    <a:pt x="640377" y="591323"/>
                  </a:lnTo>
                  <a:close/>
                </a:path>
                <a:path w="18721070" h="11073765">
                  <a:moveTo>
                    <a:pt x="4148991" y="2086799"/>
                  </a:moveTo>
                  <a:lnTo>
                    <a:pt x="4146036" y="2086328"/>
                  </a:lnTo>
                  <a:lnTo>
                    <a:pt x="4142697" y="2084904"/>
                  </a:lnTo>
                  <a:lnTo>
                    <a:pt x="4139550" y="2083956"/>
                  </a:lnTo>
                  <a:lnTo>
                    <a:pt x="4136885" y="2085580"/>
                  </a:lnTo>
                  <a:lnTo>
                    <a:pt x="4134464" y="2091255"/>
                  </a:lnTo>
                  <a:lnTo>
                    <a:pt x="4135946" y="2094255"/>
                  </a:lnTo>
                  <a:lnTo>
                    <a:pt x="4138951" y="2095537"/>
                  </a:lnTo>
                  <a:lnTo>
                    <a:pt x="4139427" y="2095345"/>
                  </a:lnTo>
                  <a:lnTo>
                    <a:pt x="4142765" y="2096769"/>
                  </a:lnTo>
                  <a:lnTo>
                    <a:pt x="4145912" y="2097717"/>
                  </a:lnTo>
                  <a:lnTo>
                    <a:pt x="4148578" y="2096091"/>
                  </a:lnTo>
                  <a:lnTo>
                    <a:pt x="4149859" y="2093088"/>
                  </a:lnTo>
                  <a:lnTo>
                    <a:pt x="4150808" y="2089940"/>
                  </a:lnTo>
                  <a:lnTo>
                    <a:pt x="4148991" y="2086799"/>
                  </a:lnTo>
                  <a:close/>
                </a:path>
                <a:path w="18721070" h="11073765">
                  <a:moveTo>
                    <a:pt x="4232144" y="2112010"/>
                  </a:moveTo>
                  <a:lnTo>
                    <a:pt x="4229189" y="2111539"/>
                  </a:lnTo>
                  <a:lnTo>
                    <a:pt x="4225851" y="2110114"/>
                  </a:lnTo>
                  <a:lnTo>
                    <a:pt x="4222704" y="2109167"/>
                  </a:lnTo>
                  <a:lnTo>
                    <a:pt x="4219895" y="2111126"/>
                  </a:lnTo>
                  <a:lnTo>
                    <a:pt x="4218757" y="2113796"/>
                  </a:lnTo>
                  <a:lnTo>
                    <a:pt x="4217950" y="2116609"/>
                  </a:lnTo>
                  <a:lnTo>
                    <a:pt x="4219100" y="2119466"/>
                  </a:lnTo>
                  <a:lnTo>
                    <a:pt x="4222104" y="2120748"/>
                  </a:lnTo>
                  <a:lnTo>
                    <a:pt x="4222580" y="2120556"/>
                  </a:lnTo>
                  <a:lnTo>
                    <a:pt x="4225919" y="2121980"/>
                  </a:lnTo>
                  <a:lnTo>
                    <a:pt x="4229066" y="2122928"/>
                  </a:lnTo>
                  <a:lnTo>
                    <a:pt x="4231731" y="2121304"/>
                  </a:lnTo>
                  <a:lnTo>
                    <a:pt x="4233013" y="2118299"/>
                  </a:lnTo>
                  <a:lnTo>
                    <a:pt x="4233960" y="2115152"/>
                  </a:lnTo>
                  <a:lnTo>
                    <a:pt x="4232144" y="2112010"/>
                  </a:lnTo>
                  <a:close/>
                </a:path>
                <a:path w="18721070" h="11073765">
                  <a:moveTo>
                    <a:pt x="11614772" y="5259222"/>
                  </a:moveTo>
                  <a:lnTo>
                    <a:pt x="11611055" y="5259609"/>
                  </a:lnTo>
                  <a:lnTo>
                    <a:pt x="11609248" y="5261996"/>
                  </a:lnTo>
                  <a:lnTo>
                    <a:pt x="11607109" y="5264239"/>
                  </a:lnTo>
                  <a:lnTo>
                    <a:pt x="11607495" y="5267956"/>
                  </a:lnTo>
                  <a:lnTo>
                    <a:pt x="11609880" y="5269762"/>
                  </a:lnTo>
                  <a:lnTo>
                    <a:pt x="11612458" y="5272045"/>
                  </a:lnTo>
                  <a:lnTo>
                    <a:pt x="11614128" y="5272757"/>
                  </a:lnTo>
                  <a:lnTo>
                    <a:pt x="11613650" y="5272948"/>
                  </a:lnTo>
                  <a:lnTo>
                    <a:pt x="11615988" y="5273945"/>
                  </a:lnTo>
                  <a:lnTo>
                    <a:pt x="11618560" y="5273465"/>
                  </a:lnTo>
                  <a:lnTo>
                    <a:pt x="11620225" y="5271413"/>
                  </a:lnTo>
                  <a:lnTo>
                    <a:pt x="11622366" y="5269170"/>
                  </a:lnTo>
                  <a:lnTo>
                    <a:pt x="11621834" y="5265786"/>
                  </a:lnTo>
                  <a:lnTo>
                    <a:pt x="11619592" y="5263645"/>
                  </a:lnTo>
                  <a:lnTo>
                    <a:pt x="11617015" y="5261362"/>
                  </a:lnTo>
                  <a:lnTo>
                    <a:pt x="11614772" y="5259222"/>
                  </a:lnTo>
                  <a:close/>
                </a:path>
                <a:path w="18721070" h="11073765">
                  <a:moveTo>
                    <a:pt x="571571" y="539877"/>
                  </a:moveTo>
                  <a:lnTo>
                    <a:pt x="567854" y="540265"/>
                  </a:lnTo>
                  <a:lnTo>
                    <a:pt x="564241" y="545037"/>
                  </a:lnTo>
                  <a:lnTo>
                    <a:pt x="564629" y="548753"/>
                  </a:lnTo>
                  <a:lnTo>
                    <a:pt x="567014" y="550560"/>
                  </a:lnTo>
                  <a:lnTo>
                    <a:pt x="569734" y="552509"/>
                  </a:lnTo>
                  <a:lnTo>
                    <a:pt x="571069" y="553079"/>
                  </a:lnTo>
                  <a:lnTo>
                    <a:pt x="570927" y="553412"/>
                  </a:lnTo>
                  <a:lnTo>
                    <a:pt x="573263" y="554409"/>
                  </a:lnTo>
                  <a:lnTo>
                    <a:pt x="575979" y="553594"/>
                  </a:lnTo>
                  <a:lnTo>
                    <a:pt x="577643" y="551542"/>
                  </a:lnTo>
                  <a:lnTo>
                    <a:pt x="579450" y="549157"/>
                  </a:lnTo>
                  <a:lnTo>
                    <a:pt x="579062" y="545441"/>
                  </a:lnTo>
                  <a:lnTo>
                    <a:pt x="576676" y="543634"/>
                  </a:lnTo>
                  <a:lnTo>
                    <a:pt x="573957" y="541684"/>
                  </a:lnTo>
                  <a:lnTo>
                    <a:pt x="571571" y="539877"/>
                  </a:lnTo>
                  <a:close/>
                </a:path>
                <a:path w="18721070" h="11073765">
                  <a:moveTo>
                    <a:pt x="4315632" y="2137365"/>
                  </a:moveTo>
                  <a:lnTo>
                    <a:pt x="4312342" y="2136751"/>
                  </a:lnTo>
                  <a:lnTo>
                    <a:pt x="4309003" y="2135327"/>
                  </a:lnTo>
                  <a:lnTo>
                    <a:pt x="4305857" y="2134379"/>
                  </a:lnTo>
                  <a:lnTo>
                    <a:pt x="4303049" y="2136337"/>
                  </a:lnTo>
                  <a:lnTo>
                    <a:pt x="4301909" y="2139008"/>
                  </a:lnTo>
                  <a:lnTo>
                    <a:pt x="4301104" y="2141821"/>
                  </a:lnTo>
                  <a:lnTo>
                    <a:pt x="4302252" y="2144678"/>
                  </a:lnTo>
                  <a:lnTo>
                    <a:pt x="4305257" y="2145960"/>
                  </a:lnTo>
                  <a:lnTo>
                    <a:pt x="4305733" y="2145768"/>
                  </a:lnTo>
                  <a:lnTo>
                    <a:pt x="4309072" y="2147192"/>
                  </a:lnTo>
                  <a:lnTo>
                    <a:pt x="4312219" y="2148140"/>
                  </a:lnTo>
                  <a:lnTo>
                    <a:pt x="4314885" y="2146515"/>
                  </a:lnTo>
                  <a:lnTo>
                    <a:pt x="4316166" y="2143511"/>
                  </a:lnTo>
                  <a:lnTo>
                    <a:pt x="4317114" y="2140365"/>
                  </a:lnTo>
                  <a:lnTo>
                    <a:pt x="4315632" y="2137365"/>
                  </a:lnTo>
                  <a:close/>
                </a:path>
                <a:path w="18721070" h="11073765">
                  <a:moveTo>
                    <a:pt x="4398592" y="2162100"/>
                  </a:moveTo>
                  <a:lnTo>
                    <a:pt x="4395638" y="2161628"/>
                  </a:lnTo>
                  <a:lnTo>
                    <a:pt x="4392300" y="2160204"/>
                  </a:lnTo>
                  <a:lnTo>
                    <a:pt x="4389153" y="2159256"/>
                  </a:lnTo>
                  <a:lnTo>
                    <a:pt x="4386345" y="2161215"/>
                  </a:lnTo>
                  <a:lnTo>
                    <a:pt x="4385206" y="2163885"/>
                  </a:lnTo>
                  <a:lnTo>
                    <a:pt x="4384400" y="2166699"/>
                  </a:lnTo>
                  <a:lnTo>
                    <a:pt x="4385548" y="2169557"/>
                  </a:lnTo>
                  <a:lnTo>
                    <a:pt x="4388552" y="2170838"/>
                  </a:lnTo>
                  <a:lnTo>
                    <a:pt x="4389029" y="2170647"/>
                  </a:lnTo>
                  <a:lnTo>
                    <a:pt x="4392367" y="2172071"/>
                  </a:lnTo>
                  <a:lnTo>
                    <a:pt x="4395514" y="2173018"/>
                  </a:lnTo>
                  <a:lnTo>
                    <a:pt x="4398180" y="2171393"/>
                  </a:lnTo>
                  <a:lnTo>
                    <a:pt x="4399461" y="2168388"/>
                  </a:lnTo>
                  <a:lnTo>
                    <a:pt x="4400409" y="2165242"/>
                  </a:lnTo>
                  <a:lnTo>
                    <a:pt x="4398592" y="2162100"/>
                  </a:lnTo>
                  <a:close/>
                </a:path>
                <a:path w="18721070" h="11073765">
                  <a:moveTo>
                    <a:pt x="11547865" y="5204245"/>
                  </a:moveTo>
                  <a:lnTo>
                    <a:pt x="11544148" y="5204633"/>
                  </a:lnTo>
                  <a:lnTo>
                    <a:pt x="11540535" y="5209405"/>
                  </a:lnTo>
                  <a:lnTo>
                    <a:pt x="11540922" y="5213122"/>
                  </a:lnTo>
                  <a:lnTo>
                    <a:pt x="11543308" y="5214929"/>
                  </a:lnTo>
                  <a:lnTo>
                    <a:pt x="11545886" y="5217211"/>
                  </a:lnTo>
                  <a:lnTo>
                    <a:pt x="11549557" y="5218777"/>
                  </a:lnTo>
                  <a:lnTo>
                    <a:pt x="11552130" y="5218298"/>
                  </a:lnTo>
                  <a:lnTo>
                    <a:pt x="11553795" y="5216245"/>
                  </a:lnTo>
                  <a:lnTo>
                    <a:pt x="11555602" y="5213860"/>
                  </a:lnTo>
                  <a:lnTo>
                    <a:pt x="11555214" y="5210143"/>
                  </a:lnTo>
                  <a:lnTo>
                    <a:pt x="11552829" y="5208336"/>
                  </a:lnTo>
                  <a:lnTo>
                    <a:pt x="11550251" y="5206053"/>
                  </a:lnTo>
                  <a:lnTo>
                    <a:pt x="11547865" y="5204245"/>
                  </a:lnTo>
                  <a:close/>
                </a:path>
                <a:path w="18721070" h="11073765">
                  <a:moveTo>
                    <a:pt x="4482031" y="2186644"/>
                  </a:moveTo>
                  <a:lnTo>
                    <a:pt x="4479076" y="2186172"/>
                  </a:lnTo>
                  <a:lnTo>
                    <a:pt x="4475737" y="2184748"/>
                  </a:lnTo>
                  <a:lnTo>
                    <a:pt x="4472590" y="2183800"/>
                  </a:lnTo>
                  <a:lnTo>
                    <a:pt x="4469782" y="2185758"/>
                  </a:lnTo>
                  <a:lnTo>
                    <a:pt x="4468643" y="2188429"/>
                  </a:lnTo>
                  <a:lnTo>
                    <a:pt x="4467837" y="2191243"/>
                  </a:lnTo>
                  <a:lnTo>
                    <a:pt x="4468986" y="2194100"/>
                  </a:lnTo>
                  <a:lnTo>
                    <a:pt x="4471991" y="2195381"/>
                  </a:lnTo>
                  <a:lnTo>
                    <a:pt x="4472467" y="2195190"/>
                  </a:lnTo>
                  <a:lnTo>
                    <a:pt x="4475805" y="2196614"/>
                  </a:lnTo>
                  <a:lnTo>
                    <a:pt x="4478952" y="2197561"/>
                  </a:lnTo>
                  <a:lnTo>
                    <a:pt x="4481760" y="2195604"/>
                  </a:lnTo>
                  <a:lnTo>
                    <a:pt x="4482900" y="2192932"/>
                  </a:lnTo>
                  <a:lnTo>
                    <a:pt x="4483847" y="2189786"/>
                  </a:lnTo>
                  <a:lnTo>
                    <a:pt x="4482031" y="2186644"/>
                  </a:lnTo>
                  <a:close/>
                </a:path>
                <a:path w="18721070" h="11073765">
                  <a:moveTo>
                    <a:pt x="503094" y="485810"/>
                  </a:moveTo>
                  <a:lnTo>
                    <a:pt x="499378" y="486197"/>
                  </a:lnTo>
                  <a:lnTo>
                    <a:pt x="495764" y="490968"/>
                  </a:lnTo>
                  <a:lnTo>
                    <a:pt x="496152" y="494685"/>
                  </a:lnTo>
                  <a:lnTo>
                    <a:pt x="498537" y="496492"/>
                  </a:lnTo>
                  <a:lnTo>
                    <a:pt x="501114" y="498775"/>
                  </a:lnTo>
                  <a:lnTo>
                    <a:pt x="504787" y="500342"/>
                  </a:lnTo>
                  <a:lnTo>
                    <a:pt x="507359" y="499861"/>
                  </a:lnTo>
                  <a:lnTo>
                    <a:pt x="509024" y="497808"/>
                  </a:lnTo>
                  <a:lnTo>
                    <a:pt x="510831" y="495422"/>
                  </a:lnTo>
                  <a:lnTo>
                    <a:pt x="510443" y="491706"/>
                  </a:lnTo>
                  <a:lnTo>
                    <a:pt x="508057" y="489899"/>
                  </a:lnTo>
                  <a:lnTo>
                    <a:pt x="505480" y="487616"/>
                  </a:lnTo>
                  <a:lnTo>
                    <a:pt x="503094" y="485810"/>
                  </a:lnTo>
                  <a:close/>
                </a:path>
                <a:path w="18721070" h="11073765">
                  <a:moveTo>
                    <a:pt x="4564993" y="2211378"/>
                  </a:moveTo>
                  <a:lnTo>
                    <a:pt x="4561704" y="2210764"/>
                  </a:lnTo>
                  <a:lnTo>
                    <a:pt x="4558365" y="2209340"/>
                  </a:lnTo>
                  <a:lnTo>
                    <a:pt x="4555552" y="2208535"/>
                  </a:lnTo>
                  <a:lnTo>
                    <a:pt x="4552744" y="2210494"/>
                  </a:lnTo>
                  <a:lnTo>
                    <a:pt x="4551605" y="2213165"/>
                  </a:lnTo>
                  <a:lnTo>
                    <a:pt x="4550800" y="2215978"/>
                  </a:lnTo>
                  <a:lnTo>
                    <a:pt x="4552282" y="2218978"/>
                  </a:lnTo>
                  <a:lnTo>
                    <a:pt x="4554952" y="2220117"/>
                  </a:lnTo>
                  <a:lnTo>
                    <a:pt x="4554761" y="2219641"/>
                  </a:lnTo>
                  <a:lnTo>
                    <a:pt x="4555095" y="2219783"/>
                  </a:lnTo>
                  <a:lnTo>
                    <a:pt x="4555571" y="2219592"/>
                  </a:lnTo>
                  <a:lnTo>
                    <a:pt x="4558575" y="2220873"/>
                  </a:lnTo>
                  <a:lnTo>
                    <a:pt x="4561722" y="2221821"/>
                  </a:lnTo>
                  <a:lnTo>
                    <a:pt x="4564531" y="2219862"/>
                  </a:lnTo>
                  <a:lnTo>
                    <a:pt x="4565670" y="2217192"/>
                  </a:lnTo>
                  <a:lnTo>
                    <a:pt x="4566475" y="2214378"/>
                  </a:lnTo>
                  <a:lnTo>
                    <a:pt x="4564993" y="2211378"/>
                  </a:lnTo>
                  <a:close/>
                </a:path>
                <a:path w="18721070" h="11073765">
                  <a:moveTo>
                    <a:pt x="11479580" y="5150655"/>
                  </a:moveTo>
                  <a:lnTo>
                    <a:pt x="11475863" y="5151042"/>
                  </a:lnTo>
                  <a:lnTo>
                    <a:pt x="11472249" y="5155814"/>
                  </a:lnTo>
                  <a:lnTo>
                    <a:pt x="11472636" y="5159529"/>
                  </a:lnTo>
                  <a:lnTo>
                    <a:pt x="11475022" y="5161336"/>
                  </a:lnTo>
                  <a:lnTo>
                    <a:pt x="11477743" y="5163286"/>
                  </a:lnTo>
                  <a:lnTo>
                    <a:pt x="11479077" y="5163855"/>
                  </a:lnTo>
                  <a:lnTo>
                    <a:pt x="11478935" y="5164189"/>
                  </a:lnTo>
                  <a:lnTo>
                    <a:pt x="11481272" y="5165186"/>
                  </a:lnTo>
                  <a:lnTo>
                    <a:pt x="11483987" y="5164371"/>
                  </a:lnTo>
                  <a:lnTo>
                    <a:pt x="11485652" y="5162320"/>
                  </a:lnTo>
                  <a:lnTo>
                    <a:pt x="11487459" y="5159934"/>
                  </a:lnTo>
                  <a:lnTo>
                    <a:pt x="11487072" y="5156218"/>
                  </a:lnTo>
                  <a:lnTo>
                    <a:pt x="11484686" y="5154411"/>
                  </a:lnTo>
                  <a:lnTo>
                    <a:pt x="11481966" y="5152461"/>
                  </a:lnTo>
                  <a:lnTo>
                    <a:pt x="11479580" y="5150655"/>
                  </a:lnTo>
                  <a:close/>
                </a:path>
                <a:path w="18721070" h="11073765">
                  <a:moveTo>
                    <a:pt x="4648289" y="2236257"/>
                  </a:moveTo>
                  <a:lnTo>
                    <a:pt x="4645333" y="2235785"/>
                  </a:lnTo>
                  <a:lnTo>
                    <a:pt x="4641994" y="2234361"/>
                  </a:lnTo>
                  <a:lnTo>
                    <a:pt x="4638848" y="2233413"/>
                  </a:lnTo>
                  <a:lnTo>
                    <a:pt x="4636039" y="2235372"/>
                  </a:lnTo>
                  <a:lnTo>
                    <a:pt x="4634900" y="2238042"/>
                  </a:lnTo>
                  <a:lnTo>
                    <a:pt x="4634095" y="2240855"/>
                  </a:lnTo>
                  <a:lnTo>
                    <a:pt x="4635244" y="2243713"/>
                  </a:lnTo>
                  <a:lnTo>
                    <a:pt x="4637915" y="2244852"/>
                  </a:lnTo>
                  <a:lnTo>
                    <a:pt x="4638057" y="2244518"/>
                  </a:lnTo>
                  <a:lnTo>
                    <a:pt x="4638391" y="2244661"/>
                  </a:lnTo>
                  <a:lnTo>
                    <a:pt x="4638867" y="2244469"/>
                  </a:lnTo>
                  <a:lnTo>
                    <a:pt x="4642205" y="2245893"/>
                  </a:lnTo>
                  <a:lnTo>
                    <a:pt x="4645352" y="2246841"/>
                  </a:lnTo>
                  <a:lnTo>
                    <a:pt x="4648160" y="2244883"/>
                  </a:lnTo>
                  <a:lnTo>
                    <a:pt x="4649299" y="2242213"/>
                  </a:lnTo>
                  <a:lnTo>
                    <a:pt x="4650105" y="2239399"/>
                  </a:lnTo>
                  <a:lnTo>
                    <a:pt x="4648289" y="2236257"/>
                  </a:lnTo>
                  <a:close/>
                </a:path>
                <a:path w="18721070" h="11073765">
                  <a:moveTo>
                    <a:pt x="436189" y="430834"/>
                  </a:moveTo>
                  <a:lnTo>
                    <a:pt x="432472" y="431221"/>
                  </a:lnTo>
                  <a:lnTo>
                    <a:pt x="430665" y="433607"/>
                  </a:lnTo>
                  <a:lnTo>
                    <a:pt x="428525" y="435850"/>
                  </a:lnTo>
                  <a:lnTo>
                    <a:pt x="428912" y="439567"/>
                  </a:lnTo>
                  <a:lnTo>
                    <a:pt x="431298" y="441374"/>
                  </a:lnTo>
                  <a:lnTo>
                    <a:pt x="433875" y="443657"/>
                  </a:lnTo>
                  <a:lnTo>
                    <a:pt x="435544" y="444369"/>
                  </a:lnTo>
                  <a:lnTo>
                    <a:pt x="435068" y="444561"/>
                  </a:lnTo>
                  <a:lnTo>
                    <a:pt x="437405" y="445558"/>
                  </a:lnTo>
                  <a:lnTo>
                    <a:pt x="439978" y="445077"/>
                  </a:lnTo>
                  <a:lnTo>
                    <a:pt x="441642" y="443024"/>
                  </a:lnTo>
                  <a:lnTo>
                    <a:pt x="443783" y="440780"/>
                  </a:lnTo>
                  <a:lnTo>
                    <a:pt x="443395" y="437064"/>
                  </a:lnTo>
                  <a:lnTo>
                    <a:pt x="441009" y="435257"/>
                  </a:lnTo>
                  <a:lnTo>
                    <a:pt x="438432" y="432974"/>
                  </a:lnTo>
                  <a:lnTo>
                    <a:pt x="436189" y="430834"/>
                  </a:lnTo>
                  <a:close/>
                </a:path>
                <a:path w="18721070" h="11073765">
                  <a:moveTo>
                    <a:pt x="4731393" y="2260658"/>
                  </a:moveTo>
                  <a:lnTo>
                    <a:pt x="4728437" y="2260187"/>
                  </a:lnTo>
                  <a:lnTo>
                    <a:pt x="4725099" y="2258763"/>
                  </a:lnTo>
                  <a:lnTo>
                    <a:pt x="4721952" y="2257815"/>
                  </a:lnTo>
                  <a:lnTo>
                    <a:pt x="4719144" y="2259773"/>
                  </a:lnTo>
                  <a:lnTo>
                    <a:pt x="4718005" y="2262445"/>
                  </a:lnTo>
                  <a:lnTo>
                    <a:pt x="4717200" y="2265257"/>
                  </a:lnTo>
                  <a:lnTo>
                    <a:pt x="4718348" y="2268115"/>
                  </a:lnTo>
                  <a:lnTo>
                    <a:pt x="4721018" y="2269254"/>
                  </a:lnTo>
                  <a:lnTo>
                    <a:pt x="4721161" y="2268920"/>
                  </a:lnTo>
                  <a:lnTo>
                    <a:pt x="4721495" y="2269062"/>
                  </a:lnTo>
                  <a:lnTo>
                    <a:pt x="4721971" y="2268871"/>
                  </a:lnTo>
                  <a:lnTo>
                    <a:pt x="4725309" y="2270295"/>
                  </a:lnTo>
                  <a:lnTo>
                    <a:pt x="4728456" y="2271242"/>
                  </a:lnTo>
                  <a:lnTo>
                    <a:pt x="4731265" y="2269283"/>
                  </a:lnTo>
                  <a:lnTo>
                    <a:pt x="4732404" y="2266613"/>
                  </a:lnTo>
                  <a:lnTo>
                    <a:pt x="4733209" y="2263800"/>
                  </a:lnTo>
                  <a:lnTo>
                    <a:pt x="4731393" y="2260658"/>
                  </a:lnTo>
                  <a:close/>
                </a:path>
                <a:path w="18721070" h="11073765">
                  <a:moveTo>
                    <a:pt x="4814355" y="2285393"/>
                  </a:moveTo>
                  <a:lnTo>
                    <a:pt x="4811400" y="2284922"/>
                  </a:lnTo>
                  <a:lnTo>
                    <a:pt x="4808061" y="2283498"/>
                  </a:lnTo>
                  <a:lnTo>
                    <a:pt x="4804914" y="2282550"/>
                  </a:lnTo>
                  <a:lnTo>
                    <a:pt x="4802248" y="2284175"/>
                  </a:lnTo>
                  <a:lnTo>
                    <a:pt x="4800966" y="2287179"/>
                  </a:lnTo>
                  <a:lnTo>
                    <a:pt x="4800161" y="2289993"/>
                  </a:lnTo>
                  <a:lnTo>
                    <a:pt x="4801309" y="2292850"/>
                  </a:lnTo>
                  <a:lnTo>
                    <a:pt x="4803980" y="2293990"/>
                  </a:lnTo>
                  <a:lnTo>
                    <a:pt x="4804122" y="2293656"/>
                  </a:lnTo>
                  <a:lnTo>
                    <a:pt x="4804456" y="2293798"/>
                  </a:lnTo>
                  <a:lnTo>
                    <a:pt x="4804932" y="2293607"/>
                  </a:lnTo>
                  <a:lnTo>
                    <a:pt x="4808271" y="2295031"/>
                  </a:lnTo>
                  <a:lnTo>
                    <a:pt x="4811418" y="2295978"/>
                  </a:lnTo>
                  <a:lnTo>
                    <a:pt x="4814226" y="2294019"/>
                  </a:lnTo>
                  <a:lnTo>
                    <a:pt x="4815366" y="2291348"/>
                  </a:lnTo>
                  <a:lnTo>
                    <a:pt x="4816171" y="2288536"/>
                  </a:lnTo>
                  <a:lnTo>
                    <a:pt x="4814355" y="2285393"/>
                  </a:lnTo>
                  <a:close/>
                </a:path>
                <a:path w="18721070" h="11073765">
                  <a:moveTo>
                    <a:pt x="11410533" y="5097922"/>
                  </a:moveTo>
                  <a:lnTo>
                    <a:pt x="11407150" y="5098451"/>
                  </a:lnTo>
                  <a:lnTo>
                    <a:pt x="11405344" y="5100838"/>
                  </a:lnTo>
                  <a:lnTo>
                    <a:pt x="11403395" y="5103557"/>
                  </a:lnTo>
                  <a:lnTo>
                    <a:pt x="11403924" y="5106940"/>
                  </a:lnTo>
                  <a:lnTo>
                    <a:pt x="11406310" y="5108747"/>
                  </a:lnTo>
                  <a:lnTo>
                    <a:pt x="11409031" y="5110697"/>
                  </a:lnTo>
                  <a:lnTo>
                    <a:pt x="11410365" y="5111266"/>
                  </a:lnTo>
                  <a:lnTo>
                    <a:pt x="11410556" y="5111742"/>
                  </a:lnTo>
                  <a:lnTo>
                    <a:pt x="11412894" y="5112739"/>
                  </a:lnTo>
                  <a:lnTo>
                    <a:pt x="11415609" y="5111925"/>
                  </a:lnTo>
                  <a:lnTo>
                    <a:pt x="11417274" y="5109872"/>
                  </a:lnTo>
                  <a:lnTo>
                    <a:pt x="11419223" y="5107153"/>
                  </a:lnTo>
                  <a:lnTo>
                    <a:pt x="11418694" y="5103770"/>
                  </a:lnTo>
                  <a:lnTo>
                    <a:pt x="11416308" y="5101964"/>
                  </a:lnTo>
                  <a:lnTo>
                    <a:pt x="11413253" y="5099872"/>
                  </a:lnTo>
                  <a:lnTo>
                    <a:pt x="11410533" y="5097922"/>
                  </a:lnTo>
                  <a:close/>
                </a:path>
                <a:path w="18721070" h="11073765">
                  <a:moveTo>
                    <a:pt x="4897793" y="2309938"/>
                  </a:moveTo>
                  <a:lnTo>
                    <a:pt x="4894503" y="2309324"/>
                  </a:lnTo>
                  <a:lnTo>
                    <a:pt x="4891165" y="2307900"/>
                  </a:lnTo>
                  <a:lnTo>
                    <a:pt x="4888018" y="2306952"/>
                  </a:lnTo>
                  <a:lnTo>
                    <a:pt x="4885210" y="2308910"/>
                  </a:lnTo>
                  <a:lnTo>
                    <a:pt x="4884070" y="2311581"/>
                  </a:lnTo>
                  <a:lnTo>
                    <a:pt x="4883265" y="2314393"/>
                  </a:lnTo>
                  <a:lnTo>
                    <a:pt x="4884414" y="2317251"/>
                  </a:lnTo>
                  <a:lnTo>
                    <a:pt x="4887084" y="2318391"/>
                  </a:lnTo>
                  <a:lnTo>
                    <a:pt x="4887227" y="2318057"/>
                  </a:lnTo>
                  <a:lnTo>
                    <a:pt x="4887561" y="2318199"/>
                  </a:lnTo>
                  <a:lnTo>
                    <a:pt x="4888037" y="2318007"/>
                  </a:lnTo>
                  <a:lnTo>
                    <a:pt x="4891375" y="2319431"/>
                  </a:lnTo>
                  <a:lnTo>
                    <a:pt x="4894522" y="2320379"/>
                  </a:lnTo>
                  <a:lnTo>
                    <a:pt x="4897330" y="2318421"/>
                  </a:lnTo>
                  <a:lnTo>
                    <a:pt x="4898470" y="2315750"/>
                  </a:lnTo>
                  <a:lnTo>
                    <a:pt x="4899275" y="2312938"/>
                  </a:lnTo>
                  <a:lnTo>
                    <a:pt x="4897793" y="2309938"/>
                  </a:lnTo>
                  <a:close/>
                </a:path>
                <a:path w="18721070" h="11073765">
                  <a:moveTo>
                    <a:pt x="370137" y="373855"/>
                  </a:moveTo>
                  <a:lnTo>
                    <a:pt x="366755" y="374384"/>
                  </a:lnTo>
                  <a:lnTo>
                    <a:pt x="364614" y="376628"/>
                  </a:lnTo>
                  <a:lnTo>
                    <a:pt x="362331" y="379205"/>
                  </a:lnTo>
                  <a:lnTo>
                    <a:pt x="362861" y="382588"/>
                  </a:lnTo>
                  <a:lnTo>
                    <a:pt x="365104" y="384729"/>
                  </a:lnTo>
                  <a:lnTo>
                    <a:pt x="367682" y="387012"/>
                  </a:lnTo>
                  <a:lnTo>
                    <a:pt x="369351" y="387724"/>
                  </a:lnTo>
                  <a:lnTo>
                    <a:pt x="369208" y="388058"/>
                  </a:lnTo>
                  <a:lnTo>
                    <a:pt x="371545" y="389055"/>
                  </a:lnTo>
                  <a:lnTo>
                    <a:pt x="374118" y="388574"/>
                  </a:lnTo>
                  <a:lnTo>
                    <a:pt x="375782" y="386521"/>
                  </a:lnTo>
                  <a:lnTo>
                    <a:pt x="378065" y="383944"/>
                  </a:lnTo>
                  <a:lnTo>
                    <a:pt x="377535" y="380561"/>
                  </a:lnTo>
                  <a:lnTo>
                    <a:pt x="375292" y="378420"/>
                  </a:lnTo>
                  <a:lnTo>
                    <a:pt x="370137" y="373855"/>
                  </a:lnTo>
                  <a:close/>
                </a:path>
                <a:path w="18721070" h="11073765">
                  <a:moveTo>
                    <a:pt x="4980896" y="2334339"/>
                  </a:moveTo>
                  <a:lnTo>
                    <a:pt x="4977607" y="2333724"/>
                  </a:lnTo>
                  <a:lnTo>
                    <a:pt x="4974270" y="2332301"/>
                  </a:lnTo>
                  <a:lnTo>
                    <a:pt x="4971123" y="2331353"/>
                  </a:lnTo>
                  <a:lnTo>
                    <a:pt x="4968314" y="2333312"/>
                  </a:lnTo>
                  <a:lnTo>
                    <a:pt x="4967174" y="2335983"/>
                  </a:lnTo>
                  <a:lnTo>
                    <a:pt x="4966369" y="2338796"/>
                  </a:lnTo>
                  <a:lnTo>
                    <a:pt x="4967518" y="2341653"/>
                  </a:lnTo>
                  <a:lnTo>
                    <a:pt x="4970188" y="2342792"/>
                  </a:lnTo>
                  <a:lnTo>
                    <a:pt x="4970331" y="2342459"/>
                  </a:lnTo>
                  <a:lnTo>
                    <a:pt x="4970665" y="2342601"/>
                  </a:lnTo>
                  <a:lnTo>
                    <a:pt x="4971141" y="2342410"/>
                  </a:lnTo>
                  <a:lnTo>
                    <a:pt x="4974479" y="2343834"/>
                  </a:lnTo>
                  <a:lnTo>
                    <a:pt x="4977626" y="2344781"/>
                  </a:lnTo>
                  <a:lnTo>
                    <a:pt x="4980768" y="2342966"/>
                  </a:lnTo>
                  <a:lnTo>
                    <a:pt x="4982379" y="2337338"/>
                  </a:lnTo>
                  <a:lnTo>
                    <a:pt x="4980896" y="2334339"/>
                  </a:lnTo>
                  <a:close/>
                </a:path>
                <a:path w="18721070" h="11073765">
                  <a:moveTo>
                    <a:pt x="11340394" y="5045907"/>
                  </a:moveTo>
                  <a:lnTo>
                    <a:pt x="11336869" y="5046770"/>
                  </a:lnTo>
                  <a:lnTo>
                    <a:pt x="11335061" y="5049156"/>
                  </a:lnTo>
                  <a:lnTo>
                    <a:pt x="11333113" y="5051877"/>
                  </a:lnTo>
                  <a:lnTo>
                    <a:pt x="11333976" y="5055401"/>
                  </a:lnTo>
                  <a:lnTo>
                    <a:pt x="11336361" y="5057208"/>
                  </a:lnTo>
                  <a:lnTo>
                    <a:pt x="11339414" y="5059299"/>
                  </a:lnTo>
                  <a:lnTo>
                    <a:pt x="11343086" y="5060865"/>
                  </a:lnTo>
                  <a:lnTo>
                    <a:pt x="11345801" y="5060051"/>
                  </a:lnTo>
                  <a:lnTo>
                    <a:pt x="11347466" y="5057999"/>
                  </a:lnTo>
                  <a:lnTo>
                    <a:pt x="11349415" y="5055279"/>
                  </a:lnTo>
                  <a:lnTo>
                    <a:pt x="11348551" y="5051753"/>
                  </a:lnTo>
                  <a:lnTo>
                    <a:pt x="11346166" y="5049947"/>
                  </a:lnTo>
                  <a:lnTo>
                    <a:pt x="11343113" y="5047856"/>
                  </a:lnTo>
                  <a:lnTo>
                    <a:pt x="11340394" y="5045907"/>
                  </a:lnTo>
                  <a:close/>
                </a:path>
                <a:path w="18721070" h="11073765">
                  <a:moveTo>
                    <a:pt x="5064001" y="2358740"/>
                  </a:moveTo>
                  <a:lnTo>
                    <a:pt x="5060711" y="2358126"/>
                  </a:lnTo>
                  <a:lnTo>
                    <a:pt x="5057373" y="2356703"/>
                  </a:lnTo>
                  <a:lnTo>
                    <a:pt x="5054227" y="2355755"/>
                  </a:lnTo>
                  <a:lnTo>
                    <a:pt x="5051418" y="2357714"/>
                  </a:lnTo>
                  <a:lnTo>
                    <a:pt x="5050279" y="2360384"/>
                  </a:lnTo>
                  <a:lnTo>
                    <a:pt x="5049473" y="2363197"/>
                  </a:lnTo>
                  <a:lnTo>
                    <a:pt x="5050622" y="2366054"/>
                  </a:lnTo>
                  <a:lnTo>
                    <a:pt x="5053292" y="2367193"/>
                  </a:lnTo>
                  <a:lnTo>
                    <a:pt x="5053435" y="2366859"/>
                  </a:lnTo>
                  <a:lnTo>
                    <a:pt x="5053769" y="2367002"/>
                  </a:lnTo>
                  <a:lnTo>
                    <a:pt x="5054245" y="2366810"/>
                  </a:lnTo>
                  <a:lnTo>
                    <a:pt x="5057584" y="2368234"/>
                  </a:lnTo>
                  <a:lnTo>
                    <a:pt x="5060730" y="2369182"/>
                  </a:lnTo>
                  <a:lnTo>
                    <a:pt x="5063539" y="2367224"/>
                  </a:lnTo>
                  <a:lnTo>
                    <a:pt x="5064678" y="2364553"/>
                  </a:lnTo>
                  <a:lnTo>
                    <a:pt x="5065483" y="2361741"/>
                  </a:lnTo>
                  <a:lnTo>
                    <a:pt x="5064001" y="2358740"/>
                  </a:lnTo>
                  <a:close/>
                </a:path>
                <a:path w="18721070" h="11073765">
                  <a:moveTo>
                    <a:pt x="11269873" y="4995702"/>
                  </a:moveTo>
                  <a:lnTo>
                    <a:pt x="11266348" y="4996567"/>
                  </a:lnTo>
                  <a:lnTo>
                    <a:pt x="11262735" y="5001337"/>
                  </a:lnTo>
                  <a:lnTo>
                    <a:pt x="11263599" y="5004862"/>
                  </a:lnTo>
                  <a:lnTo>
                    <a:pt x="11265984" y="5006669"/>
                  </a:lnTo>
                  <a:lnTo>
                    <a:pt x="11269037" y="5008761"/>
                  </a:lnTo>
                  <a:lnTo>
                    <a:pt x="11272376" y="5010185"/>
                  </a:lnTo>
                  <a:lnTo>
                    <a:pt x="11275090" y="5009370"/>
                  </a:lnTo>
                  <a:lnTo>
                    <a:pt x="11276755" y="5007317"/>
                  </a:lnTo>
                  <a:lnTo>
                    <a:pt x="11278561" y="5004932"/>
                  </a:lnTo>
                  <a:lnTo>
                    <a:pt x="11277697" y="5001408"/>
                  </a:lnTo>
                  <a:lnTo>
                    <a:pt x="11275312" y="4999601"/>
                  </a:lnTo>
                  <a:lnTo>
                    <a:pt x="11272259" y="4997509"/>
                  </a:lnTo>
                  <a:lnTo>
                    <a:pt x="11269873" y="4995702"/>
                  </a:lnTo>
                  <a:close/>
                </a:path>
                <a:path w="18721070" h="11073765">
                  <a:moveTo>
                    <a:pt x="5146962" y="2383476"/>
                  </a:moveTo>
                  <a:lnTo>
                    <a:pt x="5144007" y="2383005"/>
                  </a:lnTo>
                  <a:lnTo>
                    <a:pt x="5140669" y="2381581"/>
                  </a:lnTo>
                  <a:lnTo>
                    <a:pt x="5137522" y="2380633"/>
                  </a:lnTo>
                  <a:lnTo>
                    <a:pt x="5134714" y="2382591"/>
                  </a:lnTo>
                  <a:lnTo>
                    <a:pt x="5133575" y="2385262"/>
                  </a:lnTo>
                  <a:lnTo>
                    <a:pt x="5132769" y="2388075"/>
                  </a:lnTo>
                  <a:lnTo>
                    <a:pt x="5133918" y="2390932"/>
                  </a:lnTo>
                  <a:lnTo>
                    <a:pt x="5136588" y="2392072"/>
                  </a:lnTo>
                  <a:lnTo>
                    <a:pt x="5136731" y="2391738"/>
                  </a:lnTo>
                  <a:lnTo>
                    <a:pt x="5137065" y="2391880"/>
                  </a:lnTo>
                  <a:lnTo>
                    <a:pt x="5137541" y="2391689"/>
                  </a:lnTo>
                  <a:lnTo>
                    <a:pt x="5140879" y="2393112"/>
                  </a:lnTo>
                  <a:lnTo>
                    <a:pt x="5144026" y="2394060"/>
                  </a:lnTo>
                  <a:lnTo>
                    <a:pt x="5146835" y="2392101"/>
                  </a:lnTo>
                  <a:lnTo>
                    <a:pt x="5147973" y="2389431"/>
                  </a:lnTo>
                  <a:lnTo>
                    <a:pt x="5148778" y="2386619"/>
                  </a:lnTo>
                  <a:lnTo>
                    <a:pt x="5146962" y="2383476"/>
                  </a:lnTo>
                  <a:close/>
                </a:path>
                <a:path w="18721070" h="11073765">
                  <a:moveTo>
                    <a:pt x="306325" y="316252"/>
                  </a:moveTo>
                  <a:lnTo>
                    <a:pt x="302751" y="316306"/>
                  </a:lnTo>
                  <a:lnTo>
                    <a:pt x="298470" y="320793"/>
                  </a:lnTo>
                  <a:lnTo>
                    <a:pt x="298524" y="324367"/>
                  </a:lnTo>
                  <a:lnTo>
                    <a:pt x="300767" y="326507"/>
                  </a:lnTo>
                  <a:lnTo>
                    <a:pt x="303344" y="328791"/>
                  </a:lnTo>
                  <a:lnTo>
                    <a:pt x="305013" y="329503"/>
                  </a:lnTo>
                  <a:lnTo>
                    <a:pt x="304871" y="329837"/>
                  </a:lnTo>
                  <a:lnTo>
                    <a:pt x="307208" y="330833"/>
                  </a:lnTo>
                  <a:lnTo>
                    <a:pt x="309780" y="330352"/>
                  </a:lnTo>
                  <a:lnTo>
                    <a:pt x="311303" y="328634"/>
                  </a:lnTo>
                  <a:lnTo>
                    <a:pt x="313443" y="326391"/>
                  </a:lnTo>
                  <a:lnTo>
                    <a:pt x="313389" y="322817"/>
                  </a:lnTo>
                  <a:lnTo>
                    <a:pt x="311146" y="320676"/>
                  </a:lnTo>
                  <a:lnTo>
                    <a:pt x="308568" y="318393"/>
                  </a:lnTo>
                  <a:lnTo>
                    <a:pt x="306325" y="316252"/>
                  </a:lnTo>
                  <a:close/>
                </a:path>
                <a:path w="18721070" h="11073765">
                  <a:moveTo>
                    <a:pt x="5230400" y="2408020"/>
                  </a:moveTo>
                  <a:lnTo>
                    <a:pt x="5227111" y="2407405"/>
                  </a:lnTo>
                  <a:lnTo>
                    <a:pt x="5223773" y="2405981"/>
                  </a:lnTo>
                  <a:lnTo>
                    <a:pt x="5220626" y="2405034"/>
                  </a:lnTo>
                  <a:lnTo>
                    <a:pt x="5217818" y="2406993"/>
                  </a:lnTo>
                  <a:lnTo>
                    <a:pt x="5216679" y="2409663"/>
                  </a:lnTo>
                  <a:lnTo>
                    <a:pt x="5215873" y="2412477"/>
                  </a:lnTo>
                  <a:lnTo>
                    <a:pt x="5217021" y="2415334"/>
                  </a:lnTo>
                  <a:lnTo>
                    <a:pt x="5219692" y="2416473"/>
                  </a:lnTo>
                  <a:lnTo>
                    <a:pt x="5219834" y="2416140"/>
                  </a:lnTo>
                  <a:lnTo>
                    <a:pt x="5220168" y="2416282"/>
                  </a:lnTo>
                  <a:lnTo>
                    <a:pt x="5220645" y="2416091"/>
                  </a:lnTo>
                  <a:lnTo>
                    <a:pt x="5223983" y="2417515"/>
                  </a:lnTo>
                  <a:lnTo>
                    <a:pt x="5227130" y="2418462"/>
                  </a:lnTo>
                  <a:lnTo>
                    <a:pt x="5229939" y="2416503"/>
                  </a:lnTo>
                  <a:lnTo>
                    <a:pt x="5231078" y="2413833"/>
                  </a:lnTo>
                  <a:lnTo>
                    <a:pt x="5231883" y="2411020"/>
                  </a:lnTo>
                  <a:lnTo>
                    <a:pt x="5230400" y="2408020"/>
                  </a:lnTo>
                  <a:close/>
                </a:path>
                <a:path w="18721070" h="11073765">
                  <a:moveTo>
                    <a:pt x="11198592" y="4946357"/>
                  </a:moveTo>
                  <a:lnTo>
                    <a:pt x="11195067" y="4947220"/>
                  </a:lnTo>
                  <a:lnTo>
                    <a:pt x="11191454" y="4951992"/>
                  </a:lnTo>
                  <a:lnTo>
                    <a:pt x="11192317" y="4955517"/>
                  </a:lnTo>
                  <a:lnTo>
                    <a:pt x="11194703" y="4957324"/>
                  </a:lnTo>
                  <a:lnTo>
                    <a:pt x="11197758" y="4959417"/>
                  </a:lnTo>
                  <a:lnTo>
                    <a:pt x="11201094" y="4960840"/>
                  </a:lnTo>
                  <a:lnTo>
                    <a:pt x="11204145" y="4960168"/>
                  </a:lnTo>
                  <a:lnTo>
                    <a:pt x="11205476" y="4957973"/>
                  </a:lnTo>
                  <a:lnTo>
                    <a:pt x="11207282" y="4955587"/>
                  </a:lnTo>
                  <a:lnTo>
                    <a:pt x="11206419" y="4952062"/>
                  </a:lnTo>
                  <a:lnTo>
                    <a:pt x="11204032" y="4950255"/>
                  </a:lnTo>
                  <a:lnTo>
                    <a:pt x="11200978" y="4948163"/>
                  </a:lnTo>
                  <a:lnTo>
                    <a:pt x="11198592" y="4946357"/>
                  </a:lnTo>
                  <a:close/>
                </a:path>
                <a:path w="18721070" h="11073765">
                  <a:moveTo>
                    <a:pt x="5313363" y="2432755"/>
                  </a:moveTo>
                  <a:lnTo>
                    <a:pt x="5310073" y="2432141"/>
                  </a:lnTo>
                  <a:lnTo>
                    <a:pt x="5306735" y="2430717"/>
                  </a:lnTo>
                  <a:lnTo>
                    <a:pt x="5303588" y="2429770"/>
                  </a:lnTo>
                  <a:lnTo>
                    <a:pt x="5300780" y="2431728"/>
                  </a:lnTo>
                  <a:lnTo>
                    <a:pt x="5299640" y="2434399"/>
                  </a:lnTo>
                  <a:lnTo>
                    <a:pt x="5298835" y="2437212"/>
                  </a:lnTo>
                  <a:lnTo>
                    <a:pt x="5299984" y="2440069"/>
                  </a:lnTo>
                  <a:lnTo>
                    <a:pt x="5302654" y="2441208"/>
                  </a:lnTo>
                  <a:lnTo>
                    <a:pt x="5302797" y="2440874"/>
                  </a:lnTo>
                  <a:lnTo>
                    <a:pt x="5303131" y="2441017"/>
                  </a:lnTo>
                  <a:lnTo>
                    <a:pt x="5303606" y="2440825"/>
                  </a:lnTo>
                  <a:lnTo>
                    <a:pt x="5306945" y="2442249"/>
                  </a:lnTo>
                  <a:lnTo>
                    <a:pt x="5310092" y="2443197"/>
                  </a:lnTo>
                  <a:lnTo>
                    <a:pt x="5312900" y="2441239"/>
                  </a:lnTo>
                  <a:lnTo>
                    <a:pt x="5314040" y="2438568"/>
                  </a:lnTo>
                  <a:lnTo>
                    <a:pt x="5314845" y="2435754"/>
                  </a:lnTo>
                  <a:lnTo>
                    <a:pt x="5313363" y="2432755"/>
                  </a:lnTo>
                  <a:close/>
                </a:path>
                <a:path w="18721070" h="11073765">
                  <a:moveTo>
                    <a:pt x="5396132" y="2457015"/>
                  </a:moveTo>
                  <a:lnTo>
                    <a:pt x="5393177" y="2456542"/>
                  </a:lnTo>
                  <a:lnTo>
                    <a:pt x="5389840" y="2455118"/>
                  </a:lnTo>
                  <a:lnTo>
                    <a:pt x="5386693" y="2454171"/>
                  </a:lnTo>
                  <a:lnTo>
                    <a:pt x="5383883" y="2456129"/>
                  </a:lnTo>
                  <a:lnTo>
                    <a:pt x="5382744" y="2458801"/>
                  </a:lnTo>
                  <a:lnTo>
                    <a:pt x="5381939" y="2461613"/>
                  </a:lnTo>
                  <a:lnTo>
                    <a:pt x="5383088" y="2464471"/>
                  </a:lnTo>
                  <a:lnTo>
                    <a:pt x="5385758" y="2465610"/>
                  </a:lnTo>
                  <a:lnTo>
                    <a:pt x="5385901" y="2465276"/>
                  </a:lnTo>
                  <a:lnTo>
                    <a:pt x="5386235" y="2465419"/>
                  </a:lnTo>
                  <a:lnTo>
                    <a:pt x="5386711" y="2465227"/>
                  </a:lnTo>
                  <a:lnTo>
                    <a:pt x="5390049" y="2466651"/>
                  </a:lnTo>
                  <a:lnTo>
                    <a:pt x="5393196" y="2467599"/>
                  </a:lnTo>
                  <a:lnTo>
                    <a:pt x="5396004" y="2465640"/>
                  </a:lnTo>
                  <a:lnTo>
                    <a:pt x="5397143" y="2462970"/>
                  </a:lnTo>
                  <a:lnTo>
                    <a:pt x="5397949" y="2460156"/>
                  </a:lnTo>
                  <a:lnTo>
                    <a:pt x="5396132" y="2457015"/>
                  </a:lnTo>
                  <a:close/>
                </a:path>
                <a:path w="18721070" h="11073765">
                  <a:moveTo>
                    <a:pt x="243318" y="255837"/>
                  </a:moveTo>
                  <a:lnTo>
                    <a:pt x="239744" y="255891"/>
                  </a:lnTo>
                  <a:lnTo>
                    <a:pt x="235462" y="260378"/>
                  </a:lnTo>
                  <a:lnTo>
                    <a:pt x="235517" y="263951"/>
                  </a:lnTo>
                  <a:lnTo>
                    <a:pt x="237760" y="266092"/>
                  </a:lnTo>
                  <a:lnTo>
                    <a:pt x="240194" y="268709"/>
                  </a:lnTo>
                  <a:lnTo>
                    <a:pt x="240720" y="269328"/>
                  </a:lnTo>
                  <a:lnTo>
                    <a:pt x="242055" y="269898"/>
                  </a:lnTo>
                  <a:lnTo>
                    <a:pt x="242198" y="269564"/>
                  </a:lnTo>
                  <a:lnTo>
                    <a:pt x="244201" y="270418"/>
                  </a:lnTo>
                  <a:lnTo>
                    <a:pt x="246773" y="269937"/>
                  </a:lnTo>
                  <a:lnTo>
                    <a:pt x="248295" y="268220"/>
                  </a:lnTo>
                  <a:lnTo>
                    <a:pt x="250436" y="265976"/>
                  </a:lnTo>
                  <a:lnTo>
                    <a:pt x="250382" y="262402"/>
                  </a:lnTo>
                  <a:lnTo>
                    <a:pt x="248138" y="260261"/>
                  </a:lnTo>
                  <a:lnTo>
                    <a:pt x="245561" y="257978"/>
                  </a:lnTo>
                  <a:lnTo>
                    <a:pt x="243318" y="255837"/>
                  </a:lnTo>
                  <a:close/>
                </a:path>
                <a:path w="18721070" h="11073765">
                  <a:moveTo>
                    <a:pt x="11126552" y="4897871"/>
                  </a:moveTo>
                  <a:lnTo>
                    <a:pt x="11123026" y="4898735"/>
                  </a:lnTo>
                  <a:lnTo>
                    <a:pt x="11119414" y="4903507"/>
                  </a:lnTo>
                  <a:lnTo>
                    <a:pt x="11120276" y="4907032"/>
                  </a:lnTo>
                  <a:lnTo>
                    <a:pt x="11122663" y="4908838"/>
                  </a:lnTo>
                  <a:lnTo>
                    <a:pt x="11125715" y="4910929"/>
                  </a:lnTo>
                  <a:lnTo>
                    <a:pt x="11126718" y="4911357"/>
                  </a:lnTo>
                  <a:lnTo>
                    <a:pt x="11126575" y="4911691"/>
                  </a:lnTo>
                  <a:lnTo>
                    <a:pt x="11128913" y="4912688"/>
                  </a:lnTo>
                  <a:lnTo>
                    <a:pt x="11132104" y="4911682"/>
                  </a:lnTo>
                  <a:lnTo>
                    <a:pt x="11133435" y="4909488"/>
                  </a:lnTo>
                  <a:lnTo>
                    <a:pt x="11135242" y="4907101"/>
                  </a:lnTo>
                  <a:lnTo>
                    <a:pt x="11134376" y="4903576"/>
                  </a:lnTo>
                  <a:lnTo>
                    <a:pt x="11131990" y="4901769"/>
                  </a:lnTo>
                  <a:lnTo>
                    <a:pt x="11128937" y="4899677"/>
                  </a:lnTo>
                  <a:lnTo>
                    <a:pt x="11126552" y="4897871"/>
                  </a:lnTo>
                  <a:close/>
                </a:path>
                <a:path w="18721070" h="11073765">
                  <a:moveTo>
                    <a:pt x="5479429" y="2481892"/>
                  </a:moveTo>
                  <a:lnTo>
                    <a:pt x="5476473" y="2481420"/>
                  </a:lnTo>
                  <a:lnTo>
                    <a:pt x="5473134" y="2479996"/>
                  </a:lnTo>
                  <a:lnTo>
                    <a:pt x="5469987" y="2479049"/>
                  </a:lnTo>
                  <a:lnTo>
                    <a:pt x="5467179" y="2481008"/>
                  </a:lnTo>
                  <a:lnTo>
                    <a:pt x="5466040" y="2483678"/>
                  </a:lnTo>
                  <a:lnTo>
                    <a:pt x="5465235" y="2486490"/>
                  </a:lnTo>
                  <a:lnTo>
                    <a:pt x="5466384" y="2489348"/>
                  </a:lnTo>
                  <a:lnTo>
                    <a:pt x="5469388" y="2490630"/>
                  </a:lnTo>
                  <a:lnTo>
                    <a:pt x="5469864" y="2490438"/>
                  </a:lnTo>
                  <a:lnTo>
                    <a:pt x="5473202" y="2491862"/>
                  </a:lnTo>
                  <a:lnTo>
                    <a:pt x="5476349" y="2492810"/>
                  </a:lnTo>
                  <a:lnTo>
                    <a:pt x="5479015" y="2491186"/>
                  </a:lnTo>
                  <a:lnTo>
                    <a:pt x="5480296" y="2488182"/>
                  </a:lnTo>
                  <a:lnTo>
                    <a:pt x="5481244" y="2485034"/>
                  </a:lnTo>
                  <a:lnTo>
                    <a:pt x="5479429" y="2481892"/>
                  </a:lnTo>
                  <a:close/>
                </a:path>
                <a:path w="18721070" h="11073765">
                  <a:moveTo>
                    <a:pt x="11052939" y="4850293"/>
                  </a:moveTo>
                  <a:lnTo>
                    <a:pt x="11049414" y="4851156"/>
                  </a:lnTo>
                  <a:lnTo>
                    <a:pt x="11048309" y="4853053"/>
                  </a:lnTo>
                  <a:lnTo>
                    <a:pt x="11046686" y="4855911"/>
                  </a:lnTo>
                  <a:lnTo>
                    <a:pt x="11046327" y="4856547"/>
                  </a:lnTo>
                  <a:lnTo>
                    <a:pt x="11047190" y="4860072"/>
                  </a:lnTo>
                  <a:lnTo>
                    <a:pt x="11049718" y="4861545"/>
                  </a:lnTo>
                  <a:lnTo>
                    <a:pt x="11052771" y="4863637"/>
                  </a:lnTo>
                  <a:lnTo>
                    <a:pt x="11056110" y="4865061"/>
                  </a:lnTo>
                  <a:lnTo>
                    <a:pt x="11059157" y="4864388"/>
                  </a:lnTo>
                  <a:lnTo>
                    <a:pt x="11060262" y="4862491"/>
                  </a:lnTo>
                  <a:lnTo>
                    <a:pt x="11061887" y="4859634"/>
                  </a:lnTo>
                  <a:lnTo>
                    <a:pt x="11062246" y="4858998"/>
                  </a:lnTo>
                  <a:lnTo>
                    <a:pt x="11061382" y="4855472"/>
                  </a:lnTo>
                  <a:lnTo>
                    <a:pt x="11058854" y="4853999"/>
                  </a:lnTo>
                  <a:lnTo>
                    <a:pt x="11055801" y="4851909"/>
                  </a:lnTo>
                  <a:lnTo>
                    <a:pt x="11052939" y="4850293"/>
                  </a:lnTo>
                  <a:close/>
                </a:path>
                <a:path w="18721070" h="11073765">
                  <a:moveTo>
                    <a:pt x="5562391" y="2506628"/>
                  </a:moveTo>
                  <a:lnTo>
                    <a:pt x="5559435" y="2506156"/>
                  </a:lnTo>
                  <a:lnTo>
                    <a:pt x="5556096" y="2504732"/>
                  </a:lnTo>
                  <a:lnTo>
                    <a:pt x="5552949" y="2503785"/>
                  </a:lnTo>
                  <a:lnTo>
                    <a:pt x="5550141" y="2505742"/>
                  </a:lnTo>
                  <a:lnTo>
                    <a:pt x="5549001" y="2508414"/>
                  </a:lnTo>
                  <a:lnTo>
                    <a:pt x="5548196" y="2511226"/>
                  </a:lnTo>
                  <a:lnTo>
                    <a:pt x="5549345" y="2514084"/>
                  </a:lnTo>
                  <a:lnTo>
                    <a:pt x="5552349" y="2515365"/>
                  </a:lnTo>
                  <a:lnTo>
                    <a:pt x="5552826" y="2515174"/>
                  </a:lnTo>
                  <a:lnTo>
                    <a:pt x="5556164" y="2516598"/>
                  </a:lnTo>
                  <a:lnTo>
                    <a:pt x="5559311" y="2517546"/>
                  </a:lnTo>
                  <a:lnTo>
                    <a:pt x="5562119" y="2515586"/>
                  </a:lnTo>
                  <a:lnTo>
                    <a:pt x="5563258" y="2512916"/>
                  </a:lnTo>
                  <a:lnTo>
                    <a:pt x="5564206" y="2509770"/>
                  </a:lnTo>
                  <a:lnTo>
                    <a:pt x="5562391" y="2506628"/>
                  </a:lnTo>
                  <a:close/>
                </a:path>
                <a:path w="18721070" h="11073765">
                  <a:moveTo>
                    <a:pt x="5645685" y="2531505"/>
                  </a:moveTo>
                  <a:lnTo>
                    <a:pt x="5642730" y="2531033"/>
                  </a:lnTo>
                  <a:lnTo>
                    <a:pt x="5639392" y="2529610"/>
                  </a:lnTo>
                  <a:lnTo>
                    <a:pt x="5636246" y="2528662"/>
                  </a:lnTo>
                  <a:lnTo>
                    <a:pt x="5633437" y="2530621"/>
                  </a:lnTo>
                  <a:lnTo>
                    <a:pt x="5632298" y="2533291"/>
                  </a:lnTo>
                  <a:lnTo>
                    <a:pt x="5631492" y="2536104"/>
                  </a:lnTo>
                  <a:lnTo>
                    <a:pt x="5632640" y="2538962"/>
                  </a:lnTo>
                  <a:lnTo>
                    <a:pt x="5635644" y="2540244"/>
                  </a:lnTo>
                  <a:lnTo>
                    <a:pt x="5636121" y="2540052"/>
                  </a:lnTo>
                  <a:lnTo>
                    <a:pt x="5639459" y="2541476"/>
                  </a:lnTo>
                  <a:lnTo>
                    <a:pt x="5642606" y="2542424"/>
                  </a:lnTo>
                  <a:lnTo>
                    <a:pt x="5645272" y="2540799"/>
                  </a:lnTo>
                  <a:lnTo>
                    <a:pt x="5646554" y="2537794"/>
                  </a:lnTo>
                  <a:lnTo>
                    <a:pt x="5647502" y="2534647"/>
                  </a:lnTo>
                  <a:lnTo>
                    <a:pt x="5645685" y="2531505"/>
                  </a:lnTo>
                  <a:close/>
                </a:path>
                <a:path w="18721070" h="11073765">
                  <a:moveTo>
                    <a:pt x="10980519" y="4803618"/>
                  </a:moveTo>
                  <a:lnTo>
                    <a:pt x="10976994" y="4804482"/>
                  </a:lnTo>
                  <a:lnTo>
                    <a:pt x="10975889" y="4806378"/>
                  </a:lnTo>
                  <a:lnTo>
                    <a:pt x="10974265" y="4809235"/>
                  </a:lnTo>
                  <a:lnTo>
                    <a:pt x="10973906" y="4809871"/>
                  </a:lnTo>
                  <a:lnTo>
                    <a:pt x="10974770" y="4813397"/>
                  </a:lnTo>
                  <a:lnTo>
                    <a:pt x="10977298" y="4814870"/>
                  </a:lnTo>
                  <a:lnTo>
                    <a:pt x="10980352" y="4816962"/>
                  </a:lnTo>
                  <a:lnTo>
                    <a:pt x="10983690" y="4818386"/>
                  </a:lnTo>
                  <a:lnTo>
                    <a:pt x="10986740" y="4817714"/>
                  </a:lnTo>
                  <a:lnTo>
                    <a:pt x="10987845" y="4815817"/>
                  </a:lnTo>
                  <a:lnTo>
                    <a:pt x="10989469" y="4812960"/>
                  </a:lnTo>
                  <a:lnTo>
                    <a:pt x="10989828" y="4812323"/>
                  </a:lnTo>
                  <a:lnTo>
                    <a:pt x="10988964" y="4808799"/>
                  </a:lnTo>
                  <a:lnTo>
                    <a:pt x="10986436" y="4807326"/>
                  </a:lnTo>
                  <a:lnTo>
                    <a:pt x="10983381" y="4805233"/>
                  </a:lnTo>
                  <a:lnTo>
                    <a:pt x="10980519" y="4803618"/>
                  </a:lnTo>
                  <a:close/>
                </a:path>
                <a:path w="18721070" h="11073765">
                  <a:moveTo>
                    <a:pt x="181882" y="194514"/>
                  </a:moveTo>
                  <a:lnTo>
                    <a:pt x="178308" y="194568"/>
                  </a:lnTo>
                  <a:lnTo>
                    <a:pt x="176167" y="196812"/>
                  </a:lnTo>
                  <a:lnTo>
                    <a:pt x="173693" y="198912"/>
                  </a:lnTo>
                  <a:lnTo>
                    <a:pt x="173747" y="202485"/>
                  </a:lnTo>
                  <a:lnTo>
                    <a:pt x="175990" y="204626"/>
                  </a:lnTo>
                  <a:lnTo>
                    <a:pt x="178425" y="207244"/>
                  </a:lnTo>
                  <a:lnTo>
                    <a:pt x="178950" y="207862"/>
                  </a:lnTo>
                  <a:lnTo>
                    <a:pt x="180285" y="208432"/>
                  </a:lnTo>
                  <a:lnTo>
                    <a:pt x="180143" y="208766"/>
                  </a:lnTo>
                  <a:lnTo>
                    <a:pt x="182146" y="209620"/>
                  </a:lnTo>
                  <a:lnTo>
                    <a:pt x="184719" y="209139"/>
                  </a:lnTo>
                  <a:lnTo>
                    <a:pt x="185987" y="207707"/>
                  </a:lnTo>
                  <a:lnTo>
                    <a:pt x="186241" y="207420"/>
                  </a:lnTo>
                  <a:lnTo>
                    <a:pt x="188715" y="205320"/>
                  </a:lnTo>
                  <a:lnTo>
                    <a:pt x="188661" y="201746"/>
                  </a:lnTo>
                  <a:lnTo>
                    <a:pt x="186418" y="199606"/>
                  </a:lnTo>
                  <a:lnTo>
                    <a:pt x="183983" y="196988"/>
                  </a:lnTo>
                  <a:lnTo>
                    <a:pt x="181882" y="194514"/>
                  </a:lnTo>
                  <a:close/>
                </a:path>
                <a:path w="18721070" h="11073765">
                  <a:moveTo>
                    <a:pt x="5729172" y="2556859"/>
                  </a:moveTo>
                  <a:lnTo>
                    <a:pt x="5725883" y="2556246"/>
                  </a:lnTo>
                  <a:lnTo>
                    <a:pt x="5722545" y="2554821"/>
                  </a:lnTo>
                  <a:lnTo>
                    <a:pt x="5719398" y="2553874"/>
                  </a:lnTo>
                  <a:lnTo>
                    <a:pt x="5716590" y="2555832"/>
                  </a:lnTo>
                  <a:lnTo>
                    <a:pt x="5715451" y="2558503"/>
                  </a:lnTo>
                  <a:lnTo>
                    <a:pt x="5714646" y="2561315"/>
                  </a:lnTo>
                  <a:lnTo>
                    <a:pt x="5715794" y="2564173"/>
                  </a:lnTo>
                  <a:lnTo>
                    <a:pt x="5718798" y="2565455"/>
                  </a:lnTo>
                  <a:lnTo>
                    <a:pt x="5719274" y="2565263"/>
                  </a:lnTo>
                  <a:lnTo>
                    <a:pt x="5722612" y="2566687"/>
                  </a:lnTo>
                  <a:lnTo>
                    <a:pt x="5725759" y="2567635"/>
                  </a:lnTo>
                  <a:lnTo>
                    <a:pt x="5728568" y="2565677"/>
                  </a:lnTo>
                  <a:lnTo>
                    <a:pt x="5729708" y="2563006"/>
                  </a:lnTo>
                  <a:lnTo>
                    <a:pt x="5730656" y="2559859"/>
                  </a:lnTo>
                  <a:lnTo>
                    <a:pt x="5729172" y="2556859"/>
                  </a:lnTo>
                  <a:close/>
                </a:path>
                <a:path w="18721070" h="11073765">
                  <a:moveTo>
                    <a:pt x="10906387" y="4758186"/>
                  </a:moveTo>
                  <a:lnTo>
                    <a:pt x="10902861" y="4759050"/>
                  </a:lnTo>
                  <a:lnTo>
                    <a:pt x="10899915" y="4764105"/>
                  </a:lnTo>
                  <a:lnTo>
                    <a:pt x="10900779" y="4767630"/>
                  </a:lnTo>
                  <a:lnTo>
                    <a:pt x="10903023" y="4769772"/>
                  </a:lnTo>
                  <a:lnTo>
                    <a:pt x="10909700" y="4772620"/>
                  </a:lnTo>
                  <a:lnTo>
                    <a:pt x="10912749" y="4771947"/>
                  </a:lnTo>
                  <a:lnTo>
                    <a:pt x="10915695" y="4766891"/>
                  </a:lnTo>
                  <a:lnTo>
                    <a:pt x="10914831" y="4763366"/>
                  </a:lnTo>
                  <a:lnTo>
                    <a:pt x="10912587" y="4761225"/>
                  </a:lnTo>
                  <a:lnTo>
                    <a:pt x="10909248" y="4759801"/>
                  </a:lnTo>
                  <a:lnTo>
                    <a:pt x="10906387" y="4758186"/>
                  </a:lnTo>
                  <a:close/>
                </a:path>
                <a:path w="18721070" h="11073765">
                  <a:moveTo>
                    <a:pt x="5812134" y="2581594"/>
                  </a:moveTo>
                  <a:lnTo>
                    <a:pt x="5808845" y="2580980"/>
                  </a:lnTo>
                  <a:lnTo>
                    <a:pt x="5805508" y="2579557"/>
                  </a:lnTo>
                  <a:lnTo>
                    <a:pt x="5802361" y="2578609"/>
                  </a:lnTo>
                  <a:lnTo>
                    <a:pt x="5799551" y="2580568"/>
                  </a:lnTo>
                  <a:lnTo>
                    <a:pt x="5797273" y="2585909"/>
                  </a:lnTo>
                  <a:lnTo>
                    <a:pt x="5798756" y="2588908"/>
                  </a:lnTo>
                  <a:lnTo>
                    <a:pt x="5801760" y="2590189"/>
                  </a:lnTo>
                  <a:lnTo>
                    <a:pt x="5802236" y="2589999"/>
                  </a:lnTo>
                  <a:lnTo>
                    <a:pt x="5805574" y="2591423"/>
                  </a:lnTo>
                  <a:lnTo>
                    <a:pt x="5808720" y="2592371"/>
                  </a:lnTo>
                  <a:lnTo>
                    <a:pt x="5811388" y="2590746"/>
                  </a:lnTo>
                  <a:lnTo>
                    <a:pt x="5812669" y="2587742"/>
                  </a:lnTo>
                  <a:lnTo>
                    <a:pt x="5813617" y="2584594"/>
                  </a:lnTo>
                  <a:lnTo>
                    <a:pt x="5812134" y="2581594"/>
                  </a:lnTo>
                  <a:close/>
                </a:path>
                <a:path w="18721070" h="11073765">
                  <a:moveTo>
                    <a:pt x="10832587" y="4712895"/>
                  </a:moveTo>
                  <a:lnTo>
                    <a:pt x="10829062" y="4713759"/>
                  </a:lnTo>
                  <a:lnTo>
                    <a:pt x="10827589" y="4716287"/>
                  </a:lnTo>
                  <a:lnTo>
                    <a:pt x="10826512" y="4718195"/>
                  </a:lnTo>
                  <a:lnTo>
                    <a:pt x="10825974" y="4719148"/>
                  </a:lnTo>
                  <a:lnTo>
                    <a:pt x="10826980" y="4722340"/>
                  </a:lnTo>
                  <a:lnTo>
                    <a:pt x="10829224" y="4724481"/>
                  </a:lnTo>
                  <a:lnTo>
                    <a:pt x="10835567" y="4727187"/>
                  </a:lnTo>
                  <a:lnTo>
                    <a:pt x="10838617" y="4726515"/>
                  </a:lnTo>
                  <a:lnTo>
                    <a:pt x="10840089" y="4723987"/>
                  </a:lnTo>
                  <a:lnTo>
                    <a:pt x="10841166" y="4722079"/>
                  </a:lnTo>
                  <a:lnTo>
                    <a:pt x="10841705" y="4721124"/>
                  </a:lnTo>
                  <a:lnTo>
                    <a:pt x="10840698" y="4717934"/>
                  </a:lnTo>
                  <a:lnTo>
                    <a:pt x="10838454" y="4715793"/>
                  </a:lnTo>
                  <a:lnTo>
                    <a:pt x="10835115" y="4714368"/>
                  </a:lnTo>
                  <a:lnTo>
                    <a:pt x="10832587" y="4712895"/>
                  </a:lnTo>
                  <a:close/>
                </a:path>
                <a:path w="18721070" h="11073765">
                  <a:moveTo>
                    <a:pt x="5894954" y="2606664"/>
                  </a:moveTo>
                  <a:lnTo>
                    <a:pt x="5891998" y="2606192"/>
                  </a:lnTo>
                  <a:lnTo>
                    <a:pt x="5888659" y="2604768"/>
                  </a:lnTo>
                  <a:lnTo>
                    <a:pt x="5885512" y="2603820"/>
                  </a:lnTo>
                  <a:lnTo>
                    <a:pt x="5882705" y="2605780"/>
                  </a:lnTo>
                  <a:lnTo>
                    <a:pt x="5880427" y="2611120"/>
                  </a:lnTo>
                  <a:lnTo>
                    <a:pt x="5881909" y="2614120"/>
                  </a:lnTo>
                  <a:lnTo>
                    <a:pt x="5884913" y="2615402"/>
                  </a:lnTo>
                  <a:lnTo>
                    <a:pt x="5885389" y="2615210"/>
                  </a:lnTo>
                  <a:lnTo>
                    <a:pt x="5888727" y="2616634"/>
                  </a:lnTo>
                  <a:lnTo>
                    <a:pt x="5891874" y="2617582"/>
                  </a:lnTo>
                  <a:lnTo>
                    <a:pt x="5894541" y="2615957"/>
                  </a:lnTo>
                  <a:lnTo>
                    <a:pt x="5895822" y="2612953"/>
                  </a:lnTo>
                  <a:lnTo>
                    <a:pt x="5896770" y="2609806"/>
                  </a:lnTo>
                  <a:lnTo>
                    <a:pt x="5894954" y="2606664"/>
                  </a:lnTo>
                  <a:close/>
                </a:path>
                <a:path w="18721070" h="11073765">
                  <a:moveTo>
                    <a:pt x="5978298" y="2632351"/>
                  </a:moveTo>
                  <a:lnTo>
                    <a:pt x="5975009" y="2631737"/>
                  </a:lnTo>
                  <a:lnTo>
                    <a:pt x="5971671" y="2630313"/>
                  </a:lnTo>
                  <a:lnTo>
                    <a:pt x="5968524" y="2629365"/>
                  </a:lnTo>
                  <a:lnTo>
                    <a:pt x="5965858" y="2630991"/>
                  </a:lnTo>
                  <a:lnTo>
                    <a:pt x="5963437" y="2636666"/>
                  </a:lnTo>
                  <a:lnTo>
                    <a:pt x="5964919" y="2639666"/>
                  </a:lnTo>
                  <a:lnTo>
                    <a:pt x="5967924" y="2640948"/>
                  </a:lnTo>
                  <a:lnTo>
                    <a:pt x="5968399" y="2640756"/>
                  </a:lnTo>
                  <a:lnTo>
                    <a:pt x="5971738" y="2642180"/>
                  </a:lnTo>
                  <a:lnTo>
                    <a:pt x="5974885" y="2643128"/>
                  </a:lnTo>
                  <a:lnTo>
                    <a:pt x="5977552" y="2641503"/>
                  </a:lnTo>
                  <a:lnTo>
                    <a:pt x="5978834" y="2638498"/>
                  </a:lnTo>
                  <a:lnTo>
                    <a:pt x="5979781" y="2635351"/>
                  </a:lnTo>
                  <a:lnTo>
                    <a:pt x="5978298" y="2632351"/>
                  </a:lnTo>
                  <a:close/>
                </a:path>
                <a:path w="18721070" h="11073765">
                  <a:moveTo>
                    <a:pt x="122493" y="132091"/>
                  </a:moveTo>
                  <a:lnTo>
                    <a:pt x="119061" y="131812"/>
                  </a:lnTo>
                  <a:lnTo>
                    <a:pt x="116587" y="133912"/>
                  </a:lnTo>
                  <a:lnTo>
                    <a:pt x="114589" y="135822"/>
                  </a:lnTo>
                  <a:lnTo>
                    <a:pt x="114309" y="139253"/>
                  </a:lnTo>
                  <a:lnTo>
                    <a:pt x="116410" y="141728"/>
                  </a:lnTo>
                  <a:lnTo>
                    <a:pt x="118844" y="144345"/>
                  </a:lnTo>
                  <a:lnTo>
                    <a:pt x="119370" y="144964"/>
                  </a:lnTo>
                  <a:lnTo>
                    <a:pt x="122708" y="146388"/>
                  </a:lnTo>
                  <a:lnTo>
                    <a:pt x="124804" y="146098"/>
                  </a:lnTo>
                  <a:lnTo>
                    <a:pt x="126660" y="144522"/>
                  </a:lnTo>
                  <a:lnTo>
                    <a:pt x="128659" y="142612"/>
                  </a:lnTo>
                  <a:lnTo>
                    <a:pt x="129039" y="139223"/>
                  </a:lnTo>
                  <a:lnTo>
                    <a:pt x="129081" y="138847"/>
                  </a:lnTo>
                  <a:lnTo>
                    <a:pt x="126838" y="136707"/>
                  </a:lnTo>
                  <a:lnTo>
                    <a:pt x="124403" y="134090"/>
                  </a:lnTo>
                  <a:lnTo>
                    <a:pt x="122493" y="132091"/>
                  </a:lnTo>
                  <a:close/>
                </a:path>
                <a:path w="18721070" h="11073765">
                  <a:moveTo>
                    <a:pt x="10758027" y="4668464"/>
                  </a:moveTo>
                  <a:lnTo>
                    <a:pt x="10754502" y="4669329"/>
                  </a:lnTo>
                  <a:lnTo>
                    <a:pt x="10753029" y="4671856"/>
                  </a:lnTo>
                  <a:lnTo>
                    <a:pt x="10751953" y="4673763"/>
                  </a:lnTo>
                  <a:lnTo>
                    <a:pt x="10751414" y="4674718"/>
                  </a:lnTo>
                  <a:lnTo>
                    <a:pt x="10752278" y="4678243"/>
                  </a:lnTo>
                  <a:lnTo>
                    <a:pt x="10754664" y="4680050"/>
                  </a:lnTo>
                  <a:lnTo>
                    <a:pt x="10761006" y="4682756"/>
                  </a:lnTo>
                  <a:lnTo>
                    <a:pt x="10764054" y="4682083"/>
                  </a:lnTo>
                  <a:lnTo>
                    <a:pt x="10765527" y="4679554"/>
                  </a:lnTo>
                  <a:lnTo>
                    <a:pt x="10766604" y="4677647"/>
                  </a:lnTo>
                  <a:lnTo>
                    <a:pt x="10767143" y="4676692"/>
                  </a:lnTo>
                  <a:lnTo>
                    <a:pt x="10766281" y="4673169"/>
                  </a:lnTo>
                  <a:lnTo>
                    <a:pt x="10763894" y="4671362"/>
                  </a:lnTo>
                  <a:lnTo>
                    <a:pt x="10760555" y="4669937"/>
                  </a:lnTo>
                  <a:lnTo>
                    <a:pt x="10758027" y="4668464"/>
                  </a:lnTo>
                  <a:close/>
                </a:path>
                <a:path w="18721070" h="11073765">
                  <a:moveTo>
                    <a:pt x="6061309" y="2657897"/>
                  </a:moveTo>
                  <a:lnTo>
                    <a:pt x="6058020" y="2657283"/>
                  </a:lnTo>
                  <a:lnTo>
                    <a:pt x="6054681" y="2655859"/>
                  </a:lnTo>
                  <a:lnTo>
                    <a:pt x="6051535" y="2654911"/>
                  </a:lnTo>
                  <a:lnTo>
                    <a:pt x="6048869" y="2656536"/>
                  </a:lnTo>
                  <a:lnTo>
                    <a:pt x="6046448" y="2662212"/>
                  </a:lnTo>
                  <a:lnTo>
                    <a:pt x="6047931" y="2665211"/>
                  </a:lnTo>
                  <a:lnTo>
                    <a:pt x="6050935" y="2666493"/>
                  </a:lnTo>
                  <a:lnTo>
                    <a:pt x="6051411" y="2666301"/>
                  </a:lnTo>
                  <a:lnTo>
                    <a:pt x="6054749" y="2667725"/>
                  </a:lnTo>
                  <a:lnTo>
                    <a:pt x="6057896" y="2668673"/>
                  </a:lnTo>
                  <a:lnTo>
                    <a:pt x="6060562" y="2667049"/>
                  </a:lnTo>
                  <a:lnTo>
                    <a:pt x="6061843" y="2664043"/>
                  </a:lnTo>
                  <a:lnTo>
                    <a:pt x="6062791" y="2660896"/>
                  </a:lnTo>
                  <a:lnTo>
                    <a:pt x="6061309" y="2657897"/>
                  </a:lnTo>
                  <a:close/>
                </a:path>
                <a:path w="18721070" h="11073765">
                  <a:moveTo>
                    <a:pt x="10683182" y="4624701"/>
                  </a:moveTo>
                  <a:lnTo>
                    <a:pt x="10679515" y="4625898"/>
                  </a:lnTo>
                  <a:lnTo>
                    <a:pt x="10678042" y="4628427"/>
                  </a:lnTo>
                  <a:lnTo>
                    <a:pt x="10676235" y="4630812"/>
                  </a:lnTo>
                  <a:lnTo>
                    <a:pt x="10677433" y="4634480"/>
                  </a:lnTo>
                  <a:lnTo>
                    <a:pt x="10679819" y="4636287"/>
                  </a:lnTo>
                  <a:lnTo>
                    <a:pt x="10683825" y="4637996"/>
                  </a:lnTo>
                  <a:lnTo>
                    <a:pt x="10684016" y="4638472"/>
                  </a:lnTo>
                  <a:lnTo>
                    <a:pt x="10686354" y="4639469"/>
                  </a:lnTo>
                  <a:lnTo>
                    <a:pt x="10689877" y="4638604"/>
                  </a:lnTo>
                  <a:lnTo>
                    <a:pt x="10691016" y="4635933"/>
                  </a:lnTo>
                  <a:lnTo>
                    <a:pt x="10692489" y="4633406"/>
                  </a:lnTo>
                  <a:lnTo>
                    <a:pt x="10691291" y="4629739"/>
                  </a:lnTo>
                  <a:lnTo>
                    <a:pt x="10688906" y="4627932"/>
                  </a:lnTo>
                  <a:lnTo>
                    <a:pt x="10685568" y="4626508"/>
                  </a:lnTo>
                  <a:lnTo>
                    <a:pt x="10683182" y="4624701"/>
                  </a:lnTo>
                  <a:close/>
                </a:path>
                <a:path w="18721070" h="11073765">
                  <a:moveTo>
                    <a:pt x="6144320" y="2683442"/>
                  </a:moveTo>
                  <a:lnTo>
                    <a:pt x="6141031" y="2682828"/>
                  </a:lnTo>
                  <a:lnTo>
                    <a:pt x="6137693" y="2681404"/>
                  </a:lnTo>
                  <a:lnTo>
                    <a:pt x="6134546" y="2680457"/>
                  </a:lnTo>
                  <a:lnTo>
                    <a:pt x="6131879" y="2682082"/>
                  </a:lnTo>
                  <a:lnTo>
                    <a:pt x="6129458" y="2687757"/>
                  </a:lnTo>
                  <a:lnTo>
                    <a:pt x="6130942" y="2690756"/>
                  </a:lnTo>
                  <a:lnTo>
                    <a:pt x="6133946" y="2692038"/>
                  </a:lnTo>
                  <a:lnTo>
                    <a:pt x="6134422" y="2691846"/>
                  </a:lnTo>
                  <a:lnTo>
                    <a:pt x="6137761" y="2693270"/>
                  </a:lnTo>
                  <a:lnTo>
                    <a:pt x="6140908" y="2694218"/>
                  </a:lnTo>
                  <a:lnTo>
                    <a:pt x="6143572" y="2692593"/>
                  </a:lnTo>
                  <a:lnTo>
                    <a:pt x="6144854" y="2689589"/>
                  </a:lnTo>
                  <a:lnTo>
                    <a:pt x="6145802" y="2686442"/>
                  </a:lnTo>
                  <a:lnTo>
                    <a:pt x="6144320" y="2683442"/>
                  </a:lnTo>
                  <a:close/>
                </a:path>
                <a:path w="18721070" h="11073765">
                  <a:moveTo>
                    <a:pt x="10607385" y="4581320"/>
                  </a:moveTo>
                  <a:lnTo>
                    <a:pt x="10603384" y="4582376"/>
                  </a:lnTo>
                  <a:lnTo>
                    <a:pt x="10602245" y="4585046"/>
                  </a:lnTo>
                  <a:lnTo>
                    <a:pt x="10600772" y="4587574"/>
                  </a:lnTo>
                  <a:lnTo>
                    <a:pt x="10601969" y="4591242"/>
                  </a:lnTo>
                  <a:lnTo>
                    <a:pt x="10604355" y="4593048"/>
                  </a:lnTo>
                  <a:lnTo>
                    <a:pt x="10610698" y="4595754"/>
                  </a:lnTo>
                  <a:lnTo>
                    <a:pt x="10614222" y="4594890"/>
                  </a:lnTo>
                  <a:lnTo>
                    <a:pt x="10615361" y="4592219"/>
                  </a:lnTo>
                  <a:lnTo>
                    <a:pt x="10616835" y="4589690"/>
                  </a:lnTo>
                  <a:lnTo>
                    <a:pt x="10615638" y="4586024"/>
                  </a:lnTo>
                  <a:lnTo>
                    <a:pt x="10613252" y="4584217"/>
                  </a:lnTo>
                  <a:lnTo>
                    <a:pt x="10609912" y="4582792"/>
                  </a:lnTo>
                  <a:lnTo>
                    <a:pt x="10607385" y="4581320"/>
                  </a:lnTo>
                  <a:close/>
                </a:path>
                <a:path w="18721070" h="11073765">
                  <a:moveTo>
                    <a:pt x="6226997" y="2708846"/>
                  </a:moveTo>
                  <a:lnTo>
                    <a:pt x="6224042" y="2708375"/>
                  </a:lnTo>
                  <a:lnTo>
                    <a:pt x="6220703" y="2706950"/>
                  </a:lnTo>
                  <a:lnTo>
                    <a:pt x="6217557" y="2706003"/>
                  </a:lnTo>
                  <a:lnTo>
                    <a:pt x="6214890" y="2707626"/>
                  </a:lnTo>
                  <a:lnTo>
                    <a:pt x="6212469" y="2713302"/>
                  </a:lnTo>
                  <a:lnTo>
                    <a:pt x="6213951" y="2716302"/>
                  </a:lnTo>
                  <a:lnTo>
                    <a:pt x="6216956" y="2717583"/>
                  </a:lnTo>
                  <a:lnTo>
                    <a:pt x="6217433" y="2717392"/>
                  </a:lnTo>
                  <a:lnTo>
                    <a:pt x="6220771" y="2718816"/>
                  </a:lnTo>
                  <a:lnTo>
                    <a:pt x="6223918" y="2719764"/>
                  </a:lnTo>
                  <a:lnTo>
                    <a:pt x="6226584" y="2718138"/>
                  </a:lnTo>
                  <a:lnTo>
                    <a:pt x="6227865" y="2715135"/>
                  </a:lnTo>
                  <a:lnTo>
                    <a:pt x="6228813" y="2711988"/>
                  </a:lnTo>
                  <a:lnTo>
                    <a:pt x="6226997" y="2708846"/>
                  </a:lnTo>
                  <a:close/>
                </a:path>
                <a:path w="18721070" h="11073765">
                  <a:moveTo>
                    <a:pt x="10531777" y="4538415"/>
                  </a:moveTo>
                  <a:lnTo>
                    <a:pt x="10527920" y="4539136"/>
                  </a:lnTo>
                  <a:lnTo>
                    <a:pt x="10526638" y="4542141"/>
                  </a:lnTo>
                  <a:lnTo>
                    <a:pt x="10525165" y="4544670"/>
                  </a:lnTo>
                  <a:lnTo>
                    <a:pt x="10526030" y="4548195"/>
                  </a:lnTo>
                  <a:lnTo>
                    <a:pt x="10528749" y="4550144"/>
                  </a:lnTo>
                  <a:lnTo>
                    <a:pt x="10535092" y="4552850"/>
                  </a:lnTo>
                  <a:lnTo>
                    <a:pt x="10538618" y="4551986"/>
                  </a:lnTo>
                  <a:lnTo>
                    <a:pt x="10539756" y="4549316"/>
                  </a:lnTo>
                  <a:lnTo>
                    <a:pt x="10541230" y="4546787"/>
                  </a:lnTo>
                  <a:lnTo>
                    <a:pt x="10540032" y="4543119"/>
                  </a:lnTo>
                  <a:lnTo>
                    <a:pt x="10537646" y="4541312"/>
                  </a:lnTo>
                  <a:lnTo>
                    <a:pt x="10534307" y="4539887"/>
                  </a:lnTo>
                  <a:lnTo>
                    <a:pt x="10531777" y="4538415"/>
                  </a:lnTo>
                  <a:close/>
                </a:path>
                <a:path w="18721070" h="11073765">
                  <a:moveTo>
                    <a:pt x="6310199" y="2734867"/>
                  </a:moveTo>
                  <a:lnTo>
                    <a:pt x="6307244" y="2734395"/>
                  </a:lnTo>
                  <a:lnTo>
                    <a:pt x="6303905" y="2732971"/>
                  </a:lnTo>
                  <a:lnTo>
                    <a:pt x="6300758" y="2732024"/>
                  </a:lnTo>
                  <a:lnTo>
                    <a:pt x="6298093" y="2733648"/>
                  </a:lnTo>
                  <a:lnTo>
                    <a:pt x="6295672" y="2739324"/>
                  </a:lnTo>
                  <a:lnTo>
                    <a:pt x="6297154" y="2742323"/>
                  </a:lnTo>
                  <a:lnTo>
                    <a:pt x="6300159" y="2743605"/>
                  </a:lnTo>
                  <a:lnTo>
                    <a:pt x="6300634" y="2743414"/>
                  </a:lnTo>
                  <a:lnTo>
                    <a:pt x="6303973" y="2744838"/>
                  </a:lnTo>
                  <a:lnTo>
                    <a:pt x="6307120" y="2745786"/>
                  </a:lnTo>
                  <a:lnTo>
                    <a:pt x="6309786" y="2744161"/>
                  </a:lnTo>
                  <a:lnTo>
                    <a:pt x="6311068" y="2741156"/>
                  </a:lnTo>
                  <a:lnTo>
                    <a:pt x="6312016" y="2738010"/>
                  </a:lnTo>
                  <a:lnTo>
                    <a:pt x="6310199" y="2734867"/>
                  </a:lnTo>
                  <a:close/>
                </a:path>
                <a:path w="18721070" h="11073765">
                  <a:moveTo>
                    <a:pt x="64720" y="66807"/>
                  </a:moveTo>
                  <a:lnTo>
                    <a:pt x="61288" y="66527"/>
                  </a:lnTo>
                  <a:lnTo>
                    <a:pt x="56340" y="70727"/>
                  </a:lnTo>
                  <a:lnTo>
                    <a:pt x="56059" y="74160"/>
                  </a:lnTo>
                  <a:lnTo>
                    <a:pt x="58160" y="76635"/>
                  </a:lnTo>
                  <a:lnTo>
                    <a:pt x="60595" y="79252"/>
                  </a:lnTo>
                  <a:lnTo>
                    <a:pt x="60978" y="80204"/>
                  </a:lnTo>
                  <a:lnTo>
                    <a:pt x="64650" y="81771"/>
                  </a:lnTo>
                  <a:lnTo>
                    <a:pt x="66746" y="81481"/>
                  </a:lnTo>
                  <a:lnTo>
                    <a:pt x="71077" y="77803"/>
                  </a:lnTo>
                  <a:lnTo>
                    <a:pt x="71357" y="74372"/>
                  </a:lnTo>
                  <a:lnTo>
                    <a:pt x="69256" y="71897"/>
                  </a:lnTo>
                  <a:lnTo>
                    <a:pt x="66821" y="69281"/>
                  </a:lnTo>
                  <a:lnTo>
                    <a:pt x="64720" y="66807"/>
                  </a:lnTo>
                  <a:close/>
                </a:path>
                <a:path w="18721070" h="11073765">
                  <a:moveTo>
                    <a:pt x="10455553" y="4496036"/>
                  </a:moveTo>
                  <a:lnTo>
                    <a:pt x="10452029" y="4496900"/>
                  </a:lnTo>
                  <a:lnTo>
                    <a:pt x="10450747" y="4499905"/>
                  </a:lnTo>
                  <a:lnTo>
                    <a:pt x="10449131" y="4502767"/>
                  </a:lnTo>
                  <a:lnTo>
                    <a:pt x="10450138" y="4505957"/>
                  </a:lnTo>
                  <a:lnTo>
                    <a:pt x="10452859" y="4507907"/>
                  </a:lnTo>
                  <a:lnTo>
                    <a:pt x="10459201" y="4510613"/>
                  </a:lnTo>
                  <a:lnTo>
                    <a:pt x="10462727" y="4509749"/>
                  </a:lnTo>
                  <a:lnTo>
                    <a:pt x="10463866" y="4507079"/>
                  </a:lnTo>
                  <a:lnTo>
                    <a:pt x="10465481" y="4504217"/>
                  </a:lnTo>
                  <a:lnTo>
                    <a:pt x="10464475" y="4501025"/>
                  </a:lnTo>
                  <a:lnTo>
                    <a:pt x="10461755" y="4499076"/>
                  </a:lnTo>
                  <a:lnTo>
                    <a:pt x="10458416" y="4497651"/>
                  </a:lnTo>
                  <a:lnTo>
                    <a:pt x="10455553" y="4496036"/>
                  </a:lnTo>
                  <a:close/>
                </a:path>
                <a:path w="18721070" h="11073765">
                  <a:moveTo>
                    <a:pt x="6393259" y="2761222"/>
                  </a:moveTo>
                  <a:lnTo>
                    <a:pt x="6389970" y="2760608"/>
                  </a:lnTo>
                  <a:lnTo>
                    <a:pt x="6386631" y="2759184"/>
                  </a:lnTo>
                  <a:lnTo>
                    <a:pt x="6383484" y="2758236"/>
                  </a:lnTo>
                  <a:lnTo>
                    <a:pt x="6380819" y="2759862"/>
                  </a:lnTo>
                  <a:lnTo>
                    <a:pt x="6378398" y="2765537"/>
                  </a:lnTo>
                  <a:lnTo>
                    <a:pt x="6379881" y="2768536"/>
                  </a:lnTo>
                  <a:lnTo>
                    <a:pt x="6382885" y="2769817"/>
                  </a:lnTo>
                  <a:lnTo>
                    <a:pt x="6383361" y="2769626"/>
                  </a:lnTo>
                  <a:lnTo>
                    <a:pt x="6386699" y="2771050"/>
                  </a:lnTo>
                  <a:lnTo>
                    <a:pt x="6389846" y="2771999"/>
                  </a:lnTo>
                  <a:lnTo>
                    <a:pt x="6392512" y="2770374"/>
                  </a:lnTo>
                  <a:lnTo>
                    <a:pt x="6393794" y="2767370"/>
                  </a:lnTo>
                  <a:lnTo>
                    <a:pt x="6394742" y="2764222"/>
                  </a:lnTo>
                  <a:lnTo>
                    <a:pt x="6393259" y="2761222"/>
                  </a:lnTo>
                  <a:close/>
                </a:path>
                <a:path w="18721070" h="11073765">
                  <a:moveTo>
                    <a:pt x="10379380" y="4454468"/>
                  </a:moveTo>
                  <a:lnTo>
                    <a:pt x="10375853" y="4455331"/>
                  </a:lnTo>
                  <a:lnTo>
                    <a:pt x="10374571" y="4458336"/>
                  </a:lnTo>
                  <a:lnTo>
                    <a:pt x="10372956" y="4461197"/>
                  </a:lnTo>
                  <a:lnTo>
                    <a:pt x="10373963" y="4464389"/>
                  </a:lnTo>
                  <a:lnTo>
                    <a:pt x="10376683" y="4466339"/>
                  </a:lnTo>
                  <a:lnTo>
                    <a:pt x="10383024" y="4469044"/>
                  </a:lnTo>
                  <a:lnTo>
                    <a:pt x="10386551" y="4468180"/>
                  </a:lnTo>
                  <a:lnTo>
                    <a:pt x="10387691" y="4465509"/>
                  </a:lnTo>
                  <a:lnTo>
                    <a:pt x="10389305" y="4462647"/>
                  </a:lnTo>
                  <a:lnTo>
                    <a:pt x="10388298" y="4459457"/>
                  </a:lnTo>
                  <a:lnTo>
                    <a:pt x="10385579" y="4457507"/>
                  </a:lnTo>
                  <a:lnTo>
                    <a:pt x="10382241" y="4456084"/>
                  </a:lnTo>
                  <a:lnTo>
                    <a:pt x="10379380" y="4454468"/>
                  </a:lnTo>
                  <a:close/>
                </a:path>
                <a:path w="18721070" h="11073765">
                  <a:moveTo>
                    <a:pt x="6475985" y="2787436"/>
                  </a:moveTo>
                  <a:lnTo>
                    <a:pt x="6472696" y="2786822"/>
                  </a:lnTo>
                  <a:lnTo>
                    <a:pt x="6469357" y="2785398"/>
                  </a:lnTo>
                  <a:lnTo>
                    <a:pt x="6466210" y="2784450"/>
                  </a:lnTo>
                  <a:lnTo>
                    <a:pt x="6463544" y="2786074"/>
                  </a:lnTo>
                  <a:lnTo>
                    <a:pt x="6461124" y="2791749"/>
                  </a:lnTo>
                  <a:lnTo>
                    <a:pt x="6462606" y="2794750"/>
                  </a:lnTo>
                  <a:lnTo>
                    <a:pt x="6465277" y="2795889"/>
                  </a:lnTo>
                  <a:lnTo>
                    <a:pt x="6465753" y="2795697"/>
                  </a:lnTo>
                  <a:lnTo>
                    <a:pt x="6469425" y="2797264"/>
                  </a:lnTo>
                  <a:lnTo>
                    <a:pt x="6472572" y="2798212"/>
                  </a:lnTo>
                  <a:lnTo>
                    <a:pt x="6475238" y="2796586"/>
                  </a:lnTo>
                  <a:lnTo>
                    <a:pt x="6476519" y="2793582"/>
                  </a:lnTo>
                  <a:lnTo>
                    <a:pt x="6477325" y="2790768"/>
                  </a:lnTo>
                  <a:lnTo>
                    <a:pt x="6475985" y="2787436"/>
                  </a:lnTo>
                  <a:close/>
                </a:path>
                <a:path w="18721070" h="11073765">
                  <a:moveTo>
                    <a:pt x="10303394" y="4413374"/>
                  </a:moveTo>
                  <a:lnTo>
                    <a:pt x="10299869" y="4414238"/>
                  </a:lnTo>
                  <a:lnTo>
                    <a:pt x="10298588" y="4417243"/>
                  </a:lnTo>
                  <a:lnTo>
                    <a:pt x="10296972" y="4420105"/>
                  </a:lnTo>
                  <a:lnTo>
                    <a:pt x="10297979" y="4423296"/>
                  </a:lnTo>
                  <a:lnTo>
                    <a:pt x="10300698" y="4425245"/>
                  </a:lnTo>
                  <a:lnTo>
                    <a:pt x="10307375" y="4428093"/>
                  </a:lnTo>
                  <a:lnTo>
                    <a:pt x="10310566" y="4427087"/>
                  </a:lnTo>
                  <a:lnTo>
                    <a:pt x="10311705" y="4424417"/>
                  </a:lnTo>
                  <a:lnTo>
                    <a:pt x="10313321" y="4421554"/>
                  </a:lnTo>
                  <a:lnTo>
                    <a:pt x="10312314" y="4418363"/>
                  </a:lnTo>
                  <a:lnTo>
                    <a:pt x="10309595" y="4416414"/>
                  </a:lnTo>
                  <a:lnTo>
                    <a:pt x="10306255" y="4414990"/>
                  </a:lnTo>
                  <a:lnTo>
                    <a:pt x="10303394" y="4413374"/>
                  </a:lnTo>
                  <a:close/>
                </a:path>
                <a:path w="18721070" h="11073765">
                  <a:moveTo>
                    <a:pt x="6558902" y="2814125"/>
                  </a:moveTo>
                  <a:lnTo>
                    <a:pt x="6555613" y="2813511"/>
                  </a:lnTo>
                  <a:lnTo>
                    <a:pt x="6552275" y="2812087"/>
                  </a:lnTo>
                  <a:lnTo>
                    <a:pt x="6549128" y="2811139"/>
                  </a:lnTo>
                  <a:lnTo>
                    <a:pt x="6546462" y="2812763"/>
                  </a:lnTo>
                  <a:lnTo>
                    <a:pt x="6544041" y="2818440"/>
                  </a:lnTo>
                  <a:lnTo>
                    <a:pt x="6545524" y="2821439"/>
                  </a:lnTo>
                  <a:lnTo>
                    <a:pt x="6548194" y="2822578"/>
                  </a:lnTo>
                  <a:lnTo>
                    <a:pt x="6548671" y="2822386"/>
                  </a:lnTo>
                  <a:lnTo>
                    <a:pt x="6552342" y="2823953"/>
                  </a:lnTo>
                  <a:lnTo>
                    <a:pt x="6555489" y="2824901"/>
                  </a:lnTo>
                  <a:lnTo>
                    <a:pt x="6558155" y="2823276"/>
                  </a:lnTo>
                  <a:lnTo>
                    <a:pt x="6559437" y="2820271"/>
                  </a:lnTo>
                  <a:lnTo>
                    <a:pt x="6560242" y="2817459"/>
                  </a:lnTo>
                  <a:lnTo>
                    <a:pt x="6558902" y="2814125"/>
                  </a:lnTo>
                  <a:close/>
                </a:path>
                <a:path w="18721070" h="11073765">
                  <a:moveTo>
                    <a:pt x="10226935" y="4372473"/>
                  </a:moveTo>
                  <a:lnTo>
                    <a:pt x="10223409" y="4373337"/>
                  </a:lnTo>
                  <a:lnTo>
                    <a:pt x="10222127" y="4376341"/>
                  </a:lnTo>
                  <a:lnTo>
                    <a:pt x="10220512" y="4379204"/>
                  </a:lnTo>
                  <a:lnTo>
                    <a:pt x="10221519" y="4382394"/>
                  </a:lnTo>
                  <a:lnTo>
                    <a:pt x="10224238" y="4384343"/>
                  </a:lnTo>
                  <a:lnTo>
                    <a:pt x="10230914" y="4387191"/>
                  </a:lnTo>
                  <a:lnTo>
                    <a:pt x="10234106" y="4386185"/>
                  </a:lnTo>
                  <a:lnTo>
                    <a:pt x="10235245" y="4383515"/>
                  </a:lnTo>
                  <a:lnTo>
                    <a:pt x="10236860" y="4380654"/>
                  </a:lnTo>
                  <a:lnTo>
                    <a:pt x="10235854" y="4377462"/>
                  </a:lnTo>
                  <a:lnTo>
                    <a:pt x="10233135" y="4375513"/>
                  </a:lnTo>
                  <a:lnTo>
                    <a:pt x="10229797" y="4374089"/>
                  </a:lnTo>
                  <a:lnTo>
                    <a:pt x="10226935" y="4372473"/>
                  </a:lnTo>
                  <a:close/>
                </a:path>
                <a:path w="18721070" h="11073765">
                  <a:moveTo>
                    <a:pt x="6641820" y="2840814"/>
                  </a:moveTo>
                  <a:lnTo>
                    <a:pt x="6638531" y="2840200"/>
                  </a:lnTo>
                  <a:lnTo>
                    <a:pt x="6635192" y="2838776"/>
                  </a:lnTo>
                  <a:lnTo>
                    <a:pt x="6632379" y="2837971"/>
                  </a:lnTo>
                  <a:lnTo>
                    <a:pt x="6629380" y="2839454"/>
                  </a:lnTo>
                  <a:lnTo>
                    <a:pt x="6626959" y="2845129"/>
                  </a:lnTo>
                  <a:lnTo>
                    <a:pt x="6628442" y="2848128"/>
                  </a:lnTo>
                  <a:lnTo>
                    <a:pt x="6631112" y="2849267"/>
                  </a:lnTo>
                  <a:lnTo>
                    <a:pt x="6631588" y="2849075"/>
                  </a:lnTo>
                  <a:lnTo>
                    <a:pt x="6635260" y="2850642"/>
                  </a:lnTo>
                  <a:lnTo>
                    <a:pt x="6638073" y="2851448"/>
                  </a:lnTo>
                  <a:lnTo>
                    <a:pt x="6641072" y="2849965"/>
                  </a:lnTo>
                  <a:lnTo>
                    <a:pt x="6642353" y="2846961"/>
                  </a:lnTo>
                  <a:lnTo>
                    <a:pt x="6643160" y="2844148"/>
                  </a:lnTo>
                  <a:lnTo>
                    <a:pt x="6641820" y="2840814"/>
                  </a:lnTo>
                  <a:close/>
                </a:path>
                <a:path w="18721070" h="11073765">
                  <a:moveTo>
                    <a:pt x="10149856" y="4332097"/>
                  </a:moveTo>
                  <a:lnTo>
                    <a:pt x="10146331" y="4332961"/>
                  </a:lnTo>
                  <a:lnTo>
                    <a:pt x="10145050" y="4335965"/>
                  </a:lnTo>
                  <a:lnTo>
                    <a:pt x="10143576" y="4338494"/>
                  </a:lnTo>
                  <a:lnTo>
                    <a:pt x="10144438" y="4342019"/>
                  </a:lnTo>
                  <a:lnTo>
                    <a:pt x="10147301" y="4343634"/>
                  </a:lnTo>
                  <a:lnTo>
                    <a:pt x="10153976" y="4346482"/>
                  </a:lnTo>
                  <a:lnTo>
                    <a:pt x="10157169" y="4345476"/>
                  </a:lnTo>
                  <a:lnTo>
                    <a:pt x="10158309" y="4342805"/>
                  </a:lnTo>
                  <a:lnTo>
                    <a:pt x="10159782" y="4340276"/>
                  </a:lnTo>
                  <a:lnTo>
                    <a:pt x="10158918" y="4336752"/>
                  </a:lnTo>
                  <a:lnTo>
                    <a:pt x="10156055" y="4335136"/>
                  </a:lnTo>
                  <a:lnTo>
                    <a:pt x="10152717" y="4333712"/>
                  </a:lnTo>
                  <a:lnTo>
                    <a:pt x="10149856" y="4332097"/>
                  </a:lnTo>
                  <a:close/>
                </a:path>
                <a:path w="18721070" h="11073765">
                  <a:moveTo>
                    <a:pt x="6724261" y="2867696"/>
                  </a:moveTo>
                  <a:lnTo>
                    <a:pt x="6720972" y="2867082"/>
                  </a:lnTo>
                  <a:lnTo>
                    <a:pt x="6717633" y="2865658"/>
                  </a:lnTo>
                  <a:lnTo>
                    <a:pt x="6714820" y="2864852"/>
                  </a:lnTo>
                  <a:lnTo>
                    <a:pt x="6711821" y="2866334"/>
                  </a:lnTo>
                  <a:lnTo>
                    <a:pt x="6709400" y="2872009"/>
                  </a:lnTo>
                  <a:lnTo>
                    <a:pt x="6710882" y="2875009"/>
                  </a:lnTo>
                  <a:lnTo>
                    <a:pt x="6713553" y="2876148"/>
                  </a:lnTo>
                  <a:lnTo>
                    <a:pt x="6714029" y="2875957"/>
                  </a:lnTo>
                  <a:lnTo>
                    <a:pt x="6717702" y="2877523"/>
                  </a:lnTo>
                  <a:lnTo>
                    <a:pt x="6720515" y="2878329"/>
                  </a:lnTo>
                  <a:lnTo>
                    <a:pt x="6723514" y="2876846"/>
                  </a:lnTo>
                  <a:lnTo>
                    <a:pt x="6724795" y="2873842"/>
                  </a:lnTo>
                  <a:lnTo>
                    <a:pt x="6725601" y="2871028"/>
                  </a:lnTo>
                  <a:lnTo>
                    <a:pt x="6724261" y="2867696"/>
                  </a:lnTo>
                  <a:close/>
                </a:path>
                <a:path w="18721070" h="11073765">
                  <a:moveTo>
                    <a:pt x="8660" y="279"/>
                  </a:moveTo>
                  <a:lnTo>
                    <a:pt x="5228" y="0"/>
                  </a:lnTo>
                  <a:lnTo>
                    <a:pt x="279" y="4201"/>
                  </a:lnTo>
                  <a:lnTo>
                    <a:pt x="0" y="7633"/>
                  </a:lnTo>
                  <a:lnTo>
                    <a:pt x="2100" y="10107"/>
                  </a:lnTo>
                  <a:lnTo>
                    <a:pt x="4393" y="13058"/>
                  </a:lnTo>
                  <a:lnTo>
                    <a:pt x="4776" y="14011"/>
                  </a:lnTo>
                  <a:lnTo>
                    <a:pt x="6445" y="14723"/>
                  </a:lnTo>
                  <a:lnTo>
                    <a:pt x="6730" y="14055"/>
                  </a:lnTo>
                  <a:lnTo>
                    <a:pt x="8733" y="14910"/>
                  </a:lnTo>
                  <a:lnTo>
                    <a:pt x="10829" y="14620"/>
                  </a:lnTo>
                  <a:lnTo>
                    <a:pt x="12543" y="13378"/>
                  </a:lnTo>
                  <a:lnTo>
                    <a:pt x="15017" y="11277"/>
                  </a:lnTo>
                  <a:lnTo>
                    <a:pt x="15297" y="7845"/>
                  </a:lnTo>
                  <a:lnTo>
                    <a:pt x="13196" y="5371"/>
                  </a:lnTo>
                  <a:lnTo>
                    <a:pt x="10761" y="2754"/>
                  </a:lnTo>
                  <a:lnTo>
                    <a:pt x="8660" y="279"/>
                  </a:lnTo>
                  <a:close/>
                </a:path>
                <a:path w="18721070" h="11073765">
                  <a:moveTo>
                    <a:pt x="10073111" y="4291863"/>
                  </a:moveTo>
                  <a:lnTo>
                    <a:pt x="10069586" y="4292727"/>
                  </a:lnTo>
                  <a:lnTo>
                    <a:pt x="10068304" y="4295732"/>
                  </a:lnTo>
                  <a:lnTo>
                    <a:pt x="10066831" y="4298260"/>
                  </a:lnTo>
                  <a:lnTo>
                    <a:pt x="10067694" y="4301784"/>
                  </a:lnTo>
                  <a:lnTo>
                    <a:pt x="10070555" y="4303399"/>
                  </a:lnTo>
                  <a:lnTo>
                    <a:pt x="10077232" y="4306247"/>
                  </a:lnTo>
                  <a:lnTo>
                    <a:pt x="10080423" y="4305242"/>
                  </a:lnTo>
                  <a:lnTo>
                    <a:pt x="10081563" y="4302571"/>
                  </a:lnTo>
                  <a:lnTo>
                    <a:pt x="10083035" y="4300043"/>
                  </a:lnTo>
                  <a:lnTo>
                    <a:pt x="10082171" y="4296517"/>
                  </a:lnTo>
                  <a:lnTo>
                    <a:pt x="10079310" y="4294902"/>
                  </a:lnTo>
                  <a:lnTo>
                    <a:pt x="10075972" y="4293478"/>
                  </a:lnTo>
                  <a:lnTo>
                    <a:pt x="10073111" y="4291863"/>
                  </a:lnTo>
                  <a:close/>
                </a:path>
                <a:path w="18721070" h="11073765">
                  <a:moveTo>
                    <a:pt x="6806893" y="2895052"/>
                  </a:moveTo>
                  <a:lnTo>
                    <a:pt x="6803604" y="2894438"/>
                  </a:lnTo>
                  <a:lnTo>
                    <a:pt x="6800265" y="2893014"/>
                  </a:lnTo>
                  <a:lnTo>
                    <a:pt x="6797452" y="2892209"/>
                  </a:lnTo>
                  <a:lnTo>
                    <a:pt x="6794454" y="2893691"/>
                  </a:lnTo>
                  <a:lnTo>
                    <a:pt x="6792033" y="2899366"/>
                  </a:lnTo>
                  <a:lnTo>
                    <a:pt x="6793514" y="2902366"/>
                  </a:lnTo>
                  <a:lnTo>
                    <a:pt x="6796186" y="2903505"/>
                  </a:lnTo>
                  <a:lnTo>
                    <a:pt x="6796662" y="2903314"/>
                  </a:lnTo>
                  <a:lnTo>
                    <a:pt x="6800334" y="2904880"/>
                  </a:lnTo>
                  <a:lnTo>
                    <a:pt x="6803147" y="2905685"/>
                  </a:lnTo>
                  <a:lnTo>
                    <a:pt x="6806147" y="2904203"/>
                  </a:lnTo>
                  <a:lnTo>
                    <a:pt x="6807428" y="2901199"/>
                  </a:lnTo>
                  <a:lnTo>
                    <a:pt x="6808234" y="2898385"/>
                  </a:lnTo>
                  <a:lnTo>
                    <a:pt x="6806893" y="2895052"/>
                  </a:lnTo>
                  <a:close/>
                </a:path>
                <a:path w="18721070" h="11073765">
                  <a:moveTo>
                    <a:pt x="9995746" y="4252154"/>
                  </a:moveTo>
                  <a:lnTo>
                    <a:pt x="9992221" y="4253018"/>
                  </a:lnTo>
                  <a:lnTo>
                    <a:pt x="9990940" y="4256022"/>
                  </a:lnTo>
                  <a:lnTo>
                    <a:pt x="9989467" y="4258551"/>
                  </a:lnTo>
                  <a:lnTo>
                    <a:pt x="9990330" y="4262077"/>
                  </a:lnTo>
                  <a:lnTo>
                    <a:pt x="9993193" y="4263693"/>
                  </a:lnTo>
                  <a:lnTo>
                    <a:pt x="9999869" y="4266540"/>
                  </a:lnTo>
                  <a:lnTo>
                    <a:pt x="10003059" y="4265533"/>
                  </a:lnTo>
                  <a:lnTo>
                    <a:pt x="10004199" y="4262862"/>
                  </a:lnTo>
                  <a:lnTo>
                    <a:pt x="10005672" y="4260334"/>
                  </a:lnTo>
                  <a:lnTo>
                    <a:pt x="10004809" y="4256809"/>
                  </a:lnTo>
                  <a:lnTo>
                    <a:pt x="10001947" y="4255194"/>
                  </a:lnTo>
                  <a:lnTo>
                    <a:pt x="9998608" y="4253770"/>
                  </a:lnTo>
                  <a:lnTo>
                    <a:pt x="9995746" y="4252154"/>
                  </a:lnTo>
                  <a:close/>
                </a:path>
                <a:path w="18721070" h="11073765">
                  <a:moveTo>
                    <a:pt x="6889384" y="2922743"/>
                  </a:moveTo>
                  <a:lnTo>
                    <a:pt x="6886237" y="2921795"/>
                  </a:lnTo>
                  <a:lnTo>
                    <a:pt x="6882899" y="2920371"/>
                  </a:lnTo>
                  <a:lnTo>
                    <a:pt x="6880086" y="2919566"/>
                  </a:lnTo>
                  <a:lnTo>
                    <a:pt x="6877085" y="2921049"/>
                  </a:lnTo>
                  <a:lnTo>
                    <a:pt x="6874665" y="2926722"/>
                  </a:lnTo>
                  <a:lnTo>
                    <a:pt x="6876148" y="2929723"/>
                  </a:lnTo>
                  <a:lnTo>
                    <a:pt x="6878819" y="2930862"/>
                  </a:lnTo>
                  <a:lnTo>
                    <a:pt x="6879294" y="2930670"/>
                  </a:lnTo>
                  <a:lnTo>
                    <a:pt x="6882967" y="2932237"/>
                  </a:lnTo>
                  <a:lnTo>
                    <a:pt x="6885780" y="2933042"/>
                  </a:lnTo>
                  <a:lnTo>
                    <a:pt x="6888779" y="2931559"/>
                  </a:lnTo>
                  <a:lnTo>
                    <a:pt x="6890060" y="2928555"/>
                  </a:lnTo>
                  <a:lnTo>
                    <a:pt x="6890865" y="2925743"/>
                  </a:lnTo>
                  <a:lnTo>
                    <a:pt x="6889384" y="2922743"/>
                  </a:lnTo>
                  <a:close/>
                </a:path>
                <a:path w="18721070" h="11073765">
                  <a:moveTo>
                    <a:pt x="9918716" y="4212588"/>
                  </a:moveTo>
                  <a:lnTo>
                    <a:pt x="9915191" y="4213452"/>
                  </a:lnTo>
                  <a:lnTo>
                    <a:pt x="9913910" y="4216456"/>
                  </a:lnTo>
                  <a:lnTo>
                    <a:pt x="9912437" y="4218985"/>
                  </a:lnTo>
                  <a:lnTo>
                    <a:pt x="9913301" y="4222510"/>
                  </a:lnTo>
                  <a:lnTo>
                    <a:pt x="9916163" y="4224125"/>
                  </a:lnTo>
                  <a:lnTo>
                    <a:pt x="9922505" y="4226830"/>
                  </a:lnTo>
                  <a:lnTo>
                    <a:pt x="9925697" y="4225825"/>
                  </a:lnTo>
                  <a:lnTo>
                    <a:pt x="9926836" y="4223154"/>
                  </a:lnTo>
                  <a:lnTo>
                    <a:pt x="9928309" y="4220627"/>
                  </a:lnTo>
                  <a:lnTo>
                    <a:pt x="9927445" y="4217101"/>
                  </a:lnTo>
                  <a:lnTo>
                    <a:pt x="9924584" y="4215486"/>
                  </a:lnTo>
                  <a:lnTo>
                    <a:pt x="9921243" y="4214061"/>
                  </a:lnTo>
                  <a:lnTo>
                    <a:pt x="9918716" y="4212588"/>
                  </a:lnTo>
                  <a:close/>
                </a:path>
                <a:path w="18721070" h="11073765">
                  <a:moveTo>
                    <a:pt x="6971874" y="2950433"/>
                  </a:moveTo>
                  <a:lnTo>
                    <a:pt x="6968727" y="2949486"/>
                  </a:lnTo>
                  <a:lnTo>
                    <a:pt x="6965388" y="2948061"/>
                  </a:lnTo>
                  <a:lnTo>
                    <a:pt x="6962575" y="2947256"/>
                  </a:lnTo>
                  <a:lnTo>
                    <a:pt x="6959577" y="2948738"/>
                  </a:lnTo>
                  <a:lnTo>
                    <a:pt x="6957155" y="2954414"/>
                  </a:lnTo>
                  <a:lnTo>
                    <a:pt x="6958638" y="2957413"/>
                  </a:lnTo>
                  <a:lnTo>
                    <a:pt x="6961308" y="2958553"/>
                  </a:lnTo>
                  <a:lnTo>
                    <a:pt x="6961785" y="2958361"/>
                  </a:lnTo>
                  <a:lnTo>
                    <a:pt x="6965456" y="2959927"/>
                  </a:lnTo>
                  <a:lnTo>
                    <a:pt x="6968269" y="2960733"/>
                  </a:lnTo>
                  <a:lnTo>
                    <a:pt x="6971269" y="2959251"/>
                  </a:lnTo>
                  <a:lnTo>
                    <a:pt x="6972551" y="2956246"/>
                  </a:lnTo>
                  <a:lnTo>
                    <a:pt x="6973356" y="2953434"/>
                  </a:lnTo>
                  <a:lnTo>
                    <a:pt x="6971874" y="2950433"/>
                  </a:lnTo>
                  <a:close/>
                </a:path>
                <a:path w="18721070" h="11073765">
                  <a:moveTo>
                    <a:pt x="9841211" y="4173214"/>
                  </a:moveTo>
                  <a:lnTo>
                    <a:pt x="9837684" y="4174077"/>
                  </a:lnTo>
                  <a:lnTo>
                    <a:pt x="9836403" y="4177081"/>
                  </a:lnTo>
                  <a:lnTo>
                    <a:pt x="9834929" y="4179610"/>
                  </a:lnTo>
                  <a:lnTo>
                    <a:pt x="9835793" y="4183136"/>
                  </a:lnTo>
                  <a:lnTo>
                    <a:pt x="9838656" y="4184750"/>
                  </a:lnTo>
                  <a:lnTo>
                    <a:pt x="9844998" y="4187455"/>
                  </a:lnTo>
                  <a:lnTo>
                    <a:pt x="9848191" y="4186451"/>
                  </a:lnTo>
                  <a:lnTo>
                    <a:pt x="9849330" y="4183779"/>
                  </a:lnTo>
                  <a:lnTo>
                    <a:pt x="9850803" y="4181252"/>
                  </a:lnTo>
                  <a:lnTo>
                    <a:pt x="9849938" y="4177726"/>
                  </a:lnTo>
                  <a:lnTo>
                    <a:pt x="9847076" y="4176110"/>
                  </a:lnTo>
                  <a:lnTo>
                    <a:pt x="9843738" y="4174687"/>
                  </a:lnTo>
                  <a:lnTo>
                    <a:pt x="9841211" y="4173214"/>
                  </a:lnTo>
                  <a:close/>
                </a:path>
                <a:path w="18721070" h="11073765">
                  <a:moveTo>
                    <a:pt x="9769428" y="4137070"/>
                  </a:moveTo>
                  <a:lnTo>
                    <a:pt x="9763419" y="4134507"/>
                  </a:lnTo>
                  <a:lnTo>
                    <a:pt x="9759893" y="4135370"/>
                  </a:lnTo>
                  <a:lnTo>
                    <a:pt x="9757330" y="4141379"/>
                  </a:lnTo>
                  <a:lnTo>
                    <a:pt x="9758337" y="4144570"/>
                  </a:lnTo>
                  <a:lnTo>
                    <a:pt x="9761199" y="4146186"/>
                  </a:lnTo>
                  <a:lnTo>
                    <a:pt x="9767541" y="4148891"/>
                  </a:lnTo>
                  <a:lnTo>
                    <a:pt x="9770875" y="4147551"/>
                  </a:lnTo>
                  <a:lnTo>
                    <a:pt x="9773295" y="4141877"/>
                  </a:lnTo>
                  <a:lnTo>
                    <a:pt x="9772289" y="4138685"/>
                  </a:lnTo>
                  <a:lnTo>
                    <a:pt x="9769428" y="4137070"/>
                  </a:lnTo>
                  <a:close/>
                </a:path>
                <a:path w="18721070" h="11073765">
                  <a:moveTo>
                    <a:pt x="7053889" y="2978316"/>
                  </a:moveTo>
                  <a:lnTo>
                    <a:pt x="7051076" y="2977510"/>
                  </a:lnTo>
                  <a:lnTo>
                    <a:pt x="7047737" y="2976086"/>
                  </a:lnTo>
                  <a:lnTo>
                    <a:pt x="7044924" y="2975281"/>
                  </a:lnTo>
                  <a:lnTo>
                    <a:pt x="7041923" y="2976764"/>
                  </a:lnTo>
                  <a:lnTo>
                    <a:pt x="7039503" y="2982437"/>
                  </a:lnTo>
                  <a:lnTo>
                    <a:pt x="7040986" y="2985438"/>
                  </a:lnTo>
                  <a:lnTo>
                    <a:pt x="7047662" y="2988286"/>
                  </a:lnTo>
                  <a:lnTo>
                    <a:pt x="7050475" y="2989091"/>
                  </a:lnTo>
                  <a:lnTo>
                    <a:pt x="7053475" y="2987609"/>
                  </a:lnTo>
                  <a:lnTo>
                    <a:pt x="7054756" y="2984604"/>
                  </a:lnTo>
                  <a:lnTo>
                    <a:pt x="7055388" y="2982507"/>
                  </a:lnTo>
                  <a:lnTo>
                    <a:pt x="7055704" y="2981458"/>
                  </a:lnTo>
                  <a:lnTo>
                    <a:pt x="7053889" y="2978316"/>
                  </a:lnTo>
                  <a:close/>
                </a:path>
                <a:path w="18721070" h="11073765">
                  <a:moveTo>
                    <a:pt x="9691778" y="4098029"/>
                  </a:moveTo>
                  <a:lnTo>
                    <a:pt x="9685770" y="4095466"/>
                  </a:lnTo>
                  <a:lnTo>
                    <a:pt x="9682246" y="4096329"/>
                  </a:lnTo>
                  <a:lnTo>
                    <a:pt x="9679682" y="4102339"/>
                  </a:lnTo>
                  <a:lnTo>
                    <a:pt x="9680688" y="4105529"/>
                  </a:lnTo>
                  <a:lnTo>
                    <a:pt x="9683549" y="4107145"/>
                  </a:lnTo>
                  <a:lnTo>
                    <a:pt x="9689892" y="4109850"/>
                  </a:lnTo>
                  <a:lnTo>
                    <a:pt x="9693226" y="4108511"/>
                  </a:lnTo>
                  <a:lnTo>
                    <a:pt x="9695647" y="4102835"/>
                  </a:lnTo>
                  <a:lnTo>
                    <a:pt x="9694639" y="4099644"/>
                  </a:lnTo>
                  <a:lnTo>
                    <a:pt x="9691778" y="4098029"/>
                  </a:lnTo>
                  <a:close/>
                </a:path>
                <a:path w="18721070" h="11073765">
                  <a:moveTo>
                    <a:pt x="7136761" y="3006959"/>
                  </a:moveTo>
                  <a:lnTo>
                    <a:pt x="7133614" y="3006011"/>
                  </a:lnTo>
                  <a:lnTo>
                    <a:pt x="7130276" y="3004587"/>
                  </a:lnTo>
                  <a:lnTo>
                    <a:pt x="7127463" y="3003782"/>
                  </a:lnTo>
                  <a:lnTo>
                    <a:pt x="7124464" y="3005264"/>
                  </a:lnTo>
                  <a:lnTo>
                    <a:pt x="7122043" y="3010940"/>
                  </a:lnTo>
                  <a:lnTo>
                    <a:pt x="7123525" y="3013939"/>
                  </a:lnTo>
                  <a:lnTo>
                    <a:pt x="7130202" y="3016787"/>
                  </a:lnTo>
                  <a:lnTo>
                    <a:pt x="7133015" y="3017592"/>
                  </a:lnTo>
                  <a:lnTo>
                    <a:pt x="7136014" y="3016110"/>
                  </a:lnTo>
                  <a:lnTo>
                    <a:pt x="7137296" y="3013105"/>
                  </a:lnTo>
                  <a:lnTo>
                    <a:pt x="7137928" y="3011007"/>
                  </a:lnTo>
                  <a:lnTo>
                    <a:pt x="7138243" y="3009959"/>
                  </a:lnTo>
                  <a:lnTo>
                    <a:pt x="7136761" y="3006959"/>
                  </a:lnTo>
                  <a:close/>
                </a:path>
                <a:path w="18721070" h="11073765">
                  <a:moveTo>
                    <a:pt x="9616851" y="4060938"/>
                  </a:moveTo>
                  <a:lnTo>
                    <a:pt x="9607835" y="4057092"/>
                  </a:lnTo>
                  <a:lnTo>
                    <a:pt x="9604311" y="4057956"/>
                  </a:lnTo>
                  <a:lnTo>
                    <a:pt x="9601748" y="4063965"/>
                  </a:lnTo>
                  <a:lnTo>
                    <a:pt x="9602753" y="4067156"/>
                  </a:lnTo>
                  <a:lnTo>
                    <a:pt x="9605616" y="4068772"/>
                  </a:lnTo>
                  <a:lnTo>
                    <a:pt x="9611960" y="4071478"/>
                  </a:lnTo>
                  <a:lnTo>
                    <a:pt x="9615292" y="4070137"/>
                  </a:lnTo>
                  <a:lnTo>
                    <a:pt x="9617713" y="4064462"/>
                  </a:lnTo>
                  <a:lnTo>
                    <a:pt x="9616851" y="4060938"/>
                  </a:lnTo>
                  <a:close/>
                </a:path>
                <a:path w="18721070" h="11073765">
                  <a:moveTo>
                    <a:pt x="7218489" y="3035508"/>
                  </a:moveTo>
                  <a:lnTo>
                    <a:pt x="7215676" y="3034703"/>
                  </a:lnTo>
                  <a:lnTo>
                    <a:pt x="7209668" y="3032140"/>
                  </a:lnTo>
                  <a:lnTo>
                    <a:pt x="7206668" y="3033623"/>
                  </a:lnTo>
                  <a:lnTo>
                    <a:pt x="7204247" y="3039298"/>
                  </a:lnTo>
                  <a:lnTo>
                    <a:pt x="7205731" y="3042297"/>
                  </a:lnTo>
                  <a:lnTo>
                    <a:pt x="7214744" y="3046142"/>
                  </a:lnTo>
                  <a:lnTo>
                    <a:pt x="7217744" y="3044659"/>
                  </a:lnTo>
                  <a:lnTo>
                    <a:pt x="7220307" y="3038651"/>
                  </a:lnTo>
                  <a:lnTo>
                    <a:pt x="7218489" y="3035508"/>
                  </a:lnTo>
                  <a:close/>
                </a:path>
                <a:path w="18721070" h="11073765">
                  <a:moveTo>
                    <a:pt x="9538917" y="4022563"/>
                  </a:moveTo>
                  <a:lnTo>
                    <a:pt x="9529904" y="4018719"/>
                  </a:lnTo>
                  <a:lnTo>
                    <a:pt x="9526378" y="4019583"/>
                  </a:lnTo>
                  <a:lnTo>
                    <a:pt x="9523815" y="4025592"/>
                  </a:lnTo>
                  <a:lnTo>
                    <a:pt x="9524679" y="4029116"/>
                  </a:lnTo>
                  <a:lnTo>
                    <a:pt x="9534026" y="4033103"/>
                  </a:lnTo>
                  <a:lnTo>
                    <a:pt x="9537361" y="4031765"/>
                  </a:lnTo>
                  <a:lnTo>
                    <a:pt x="9539782" y="4026090"/>
                  </a:lnTo>
                  <a:lnTo>
                    <a:pt x="9538917" y="4022563"/>
                  </a:lnTo>
                  <a:close/>
                </a:path>
                <a:path w="18721070" h="11073765">
                  <a:moveTo>
                    <a:pt x="7301029" y="3064009"/>
                  </a:moveTo>
                  <a:lnTo>
                    <a:pt x="7297882" y="3063062"/>
                  </a:lnTo>
                  <a:lnTo>
                    <a:pt x="7291874" y="3060499"/>
                  </a:lnTo>
                  <a:lnTo>
                    <a:pt x="7288874" y="3061980"/>
                  </a:lnTo>
                  <a:lnTo>
                    <a:pt x="7286310" y="3067990"/>
                  </a:lnTo>
                  <a:lnTo>
                    <a:pt x="7287794" y="3070990"/>
                  </a:lnTo>
                  <a:lnTo>
                    <a:pt x="7290465" y="3072129"/>
                  </a:lnTo>
                  <a:lnTo>
                    <a:pt x="7290941" y="3071938"/>
                  </a:lnTo>
                  <a:lnTo>
                    <a:pt x="7296949" y="3074501"/>
                  </a:lnTo>
                  <a:lnTo>
                    <a:pt x="7299949" y="3073019"/>
                  </a:lnTo>
                  <a:lnTo>
                    <a:pt x="7302513" y="3067010"/>
                  </a:lnTo>
                  <a:lnTo>
                    <a:pt x="7301029" y="3064009"/>
                  </a:lnTo>
                  <a:close/>
                </a:path>
                <a:path w="18721070" h="11073765">
                  <a:moveTo>
                    <a:pt x="9460841" y="3984524"/>
                  </a:moveTo>
                  <a:lnTo>
                    <a:pt x="9451828" y="3980680"/>
                  </a:lnTo>
                  <a:lnTo>
                    <a:pt x="9448301" y="3981543"/>
                  </a:lnTo>
                  <a:lnTo>
                    <a:pt x="9445738" y="3987552"/>
                  </a:lnTo>
                  <a:lnTo>
                    <a:pt x="9446603" y="3991077"/>
                  </a:lnTo>
                  <a:lnTo>
                    <a:pt x="9455950" y="3995064"/>
                  </a:lnTo>
                  <a:lnTo>
                    <a:pt x="9459284" y="3993725"/>
                  </a:lnTo>
                  <a:lnTo>
                    <a:pt x="9461705" y="3988050"/>
                  </a:lnTo>
                  <a:lnTo>
                    <a:pt x="9460841" y="3984524"/>
                  </a:lnTo>
                  <a:close/>
                </a:path>
                <a:path w="18721070" h="11073765">
                  <a:moveTo>
                    <a:pt x="9382621" y="3946819"/>
                  </a:moveTo>
                  <a:lnTo>
                    <a:pt x="9373608" y="3942974"/>
                  </a:lnTo>
                  <a:lnTo>
                    <a:pt x="9370085" y="3943838"/>
                  </a:lnTo>
                  <a:lnTo>
                    <a:pt x="9367522" y="3949847"/>
                  </a:lnTo>
                  <a:lnTo>
                    <a:pt x="9368384" y="3953372"/>
                  </a:lnTo>
                  <a:lnTo>
                    <a:pt x="9377731" y="3957359"/>
                  </a:lnTo>
                  <a:lnTo>
                    <a:pt x="9381066" y="3956019"/>
                  </a:lnTo>
                  <a:lnTo>
                    <a:pt x="9383487" y="3950344"/>
                  </a:lnTo>
                  <a:lnTo>
                    <a:pt x="9382621" y="3946819"/>
                  </a:lnTo>
                  <a:close/>
                </a:path>
                <a:path w="18721070" h="11073765">
                  <a:moveTo>
                    <a:pt x="7383476" y="3093655"/>
                  </a:moveTo>
                  <a:lnTo>
                    <a:pt x="7380329" y="3092707"/>
                  </a:lnTo>
                  <a:lnTo>
                    <a:pt x="7373985" y="3090001"/>
                  </a:lnTo>
                  <a:lnTo>
                    <a:pt x="7370987" y="3091483"/>
                  </a:lnTo>
                  <a:lnTo>
                    <a:pt x="7368423" y="3097492"/>
                  </a:lnTo>
                  <a:lnTo>
                    <a:pt x="7369905" y="3100492"/>
                  </a:lnTo>
                  <a:lnTo>
                    <a:pt x="7372576" y="3101631"/>
                  </a:lnTo>
                  <a:lnTo>
                    <a:pt x="7373052" y="3101440"/>
                  </a:lnTo>
                  <a:lnTo>
                    <a:pt x="7379396" y="3104146"/>
                  </a:lnTo>
                  <a:lnTo>
                    <a:pt x="7382394" y="3102662"/>
                  </a:lnTo>
                  <a:lnTo>
                    <a:pt x="7384957" y="3096655"/>
                  </a:lnTo>
                  <a:lnTo>
                    <a:pt x="7383476" y="3093655"/>
                  </a:lnTo>
                  <a:close/>
                </a:path>
                <a:path w="18721070" h="11073765">
                  <a:moveTo>
                    <a:pt x="9304404" y="3909113"/>
                  </a:moveTo>
                  <a:lnTo>
                    <a:pt x="9295390" y="3905268"/>
                  </a:lnTo>
                  <a:lnTo>
                    <a:pt x="9291866" y="3906132"/>
                  </a:lnTo>
                  <a:lnTo>
                    <a:pt x="9289303" y="3912141"/>
                  </a:lnTo>
                  <a:lnTo>
                    <a:pt x="9290166" y="3915665"/>
                  </a:lnTo>
                  <a:lnTo>
                    <a:pt x="9299515" y="3919653"/>
                  </a:lnTo>
                  <a:lnTo>
                    <a:pt x="9302846" y="3918313"/>
                  </a:lnTo>
                  <a:lnTo>
                    <a:pt x="9305267" y="3912638"/>
                  </a:lnTo>
                  <a:lnTo>
                    <a:pt x="9304404" y="3909113"/>
                  </a:lnTo>
                  <a:close/>
                </a:path>
                <a:path w="18721070" h="11073765">
                  <a:moveTo>
                    <a:pt x="7465586" y="3123157"/>
                  </a:moveTo>
                  <a:lnTo>
                    <a:pt x="7462440" y="3122209"/>
                  </a:lnTo>
                  <a:lnTo>
                    <a:pt x="7456098" y="3119504"/>
                  </a:lnTo>
                  <a:lnTo>
                    <a:pt x="7453097" y="3120985"/>
                  </a:lnTo>
                  <a:lnTo>
                    <a:pt x="7450534" y="3126994"/>
                  </a:lnTo>
                  <a:lnTo>
                    <a:pt x="7452017" y="3129995"/>
                  </a:lnTo>
                  <a:lnTo>
                    <a:pt x="7454688" y="3131134"/>
                  </a:lnTo>
                  <a:lnTo>
                    <a:pt x="7455164" y="3130942"/>
                  </a:lnTo>
                  <a:lnTo>
                    <a:pt x="7461507" y="3133648"/>
                  </a:lnTo>
                  <a:lnTo>
                    <a:pt x="7464508" y="3132165"/>
                  </a:lnTo>
                  <a:lnTo>
                    <a:pt x="7466928" y="3126490"/>
                  </a:lnTo>
                  <a:lnTo>
                    <a:pt x="7465586" y="3123157"/>
                  </a:lnTo>
                  <a:close/>
                </a:path>
                <a:path w="18721070" h="11073765">
                  <a:moveTo>
                    <a:pt x="9226044" y="3871742"/>
                  </a:moveTo>
                  <a:lnTo>
                    <a:pt x="9216697" y="3867755"/>
                  </a:lnTo>
                  <a:lnTo>
                    <a:pt x="9213506" y="3868760"/>
                  </a:lnTo>
                  <a:lnTo>
                    <a:pt x="9210942" y="3874770"/>
                  </a:lnTo>
                  <a:lnTo>
                    <a:pt x="9211806" y="3878295"/>
                  </a:lnTo>
                  <a:lnTo>
                    <a:pt x="9221153" y="3882282"/>
                  </a:lnTo>
                  <a:lnTo>
                    <a:pt x="9224487" y="3880943"/>
                  </a:lnTo>
                  <a:lnTo>
                    <a:pt x="9226908" y="3875266"/>
                  </a:lnTo>
                  <a:lnTo>
                    <a:pt x="9226044" y="3871742"/>
                  </a:lnTo>
                  <a:close/>
                </a:path>
                <a:path w="18721070" h="11073765">
                  <a:moveTo>
                    <a:pt x="7547081" y="3153184"/>
                  </a:moveTo>
                  <a:lnTo>
                    <a:pt x="7537735" y="3149197"/>
                  </a:lnTo>
                  <a:lnTo>
                    <a:pt x="7534734" y="3150679"/>
                  </a:lnTo>
                  <a:lnTo>
                    <a:pt x="7532170" y="3156688"/>
                  </a:lnTo>
                  <a:lnTo>
                    <a:pt x="7533654" y="3159689"/>
                  </a:lnTo>
                  <a:lnTo>
                    <a:pt x="7536324" y="3160828"/>
                  </a:lnTo>
                  <a:lnTo>
                    <a:pt x="7536799" y="3160636"/>
                  </a:lnTo>
                  <a:lnTo>
                    <a:pt x="7543143" y="3163342"/>
                  </a:lnTo>
                  <a:lnTo>
                    <a:pt x="7546141" y="3161859"/>
                  </a:lnTo>
                  <a:lnTo>
                    <a:pt x="7548562" y="3156184"/>
                  </a:lnTo>
                  <a:lnTo>
                    <a:pt x="7547081" y="3153184"/>
                  </a:lnTo>
                  <a:close/>
                </a:path>
                <a:path w="18721070" h="11073765">
                  <a:moveTo>
                    <a:pt x="9147539" y="3834704"/>
                  </a:moveTo>
                  <a:lnTo>
                    <a:pt x="9138528" y="3830860"/>
                  </a:lnTo>
                  <a:lnTo>
                    <a:pt x="9135001" y="3831722"/>
                  </a:lnTo>
                  <a:lnTo>
                    <a:pt x="9132581" y="3837397"/>
                  </a:lnTo>
                  <a:lnTo>
                    <a:pt x="9133446" y="3840923"/>
                  </a:lnTo>
                  <a:lnTo>
                    <a:pt x="9142792" y="3844910"/>
                  </a:lnTo>
                  <a:lnTo>
                    <a:pt x="9146127" y="3843570"/>
                  </a:lnTo>
                  <a:lnTo>
                    <a:pt x="9148405" y="3838229"/>
                  </a:lnTo>
                  <a:lnTo>
                    <a:pt x="9147539" y="3834704"/>
                  </a:lnTo>
                  <a:close/>
                </a:path>
                <a:path w="18721070" h="11073765">
                  <a:moveTo>
                    <a:pt x="7628909" y="3183354"/>
                  </a:moveTo>
                  <a:lnTo>
                    <a:pt x="7619560" y="3179367"/>
                  </a:lnTo>
                  <a:lnTo>
                    <a:pt x="7616562" y="3180850"/>
                  </a:lnTo>
                  <a:lnTo>
                    <a:pt x="7613999" y="3186858"/>
                  </a:lnTo>
                  <a:lnTo>
                    <a:pt x="7615480" y="3189858"/>
                  </a:lnTo>
                  <a:lnTo>
                    <a:pt x="7618151" y="3190997"/>
                  </a:lnTo>
                  <a:lnTo>
                    <a:pt x="7618627" y="3190805"/>
                  </a:lnTo>
                  <a:lnTo>
                    <a:pt x="7624969" y="3193511"/>
                  </a:lnTo>
                  <a:lnTo>
                    <a:pt x="7627970" y="3192029"/>
                  </a:lnTo>
                  <a:lnTo>
                    <a:pt x="7630390" y="3186354"/>
                  </a:lnTo>
                  <a:lnTo>
                    <a:pt x="7628909" y="3183354"/>
                  </a:lnTo>
                  <a:close/>
                </a:path>
                <a:path w="18721070" h="11073765">
                  <a:moveTo>
                    <a:pt x="9069037" y="3797665"/>
                  </a:moveTo>
                  <a:lnTo>
                    <a:pt x="9060024" y="3793821"/>
                  </a:lnTo>
                  <a:lnTo>
                    <a:pt x="9056499" y="3794685"/>
                  </a:lnTo>
                  <a:lnTo>
                    <a:pt x="9054079" y="3800359"/>
                  </a:lnTo>
                  <a:lnTo>
                    <a:pt x="9054942" y="3803884"/>
                  </a:lnTo>
                  <a:lnTo>
                    <a:pt x="9064289" y="3807871"/>
                  </a:lnTo>
                  <a:lnTo>
                    <a:pt x="9067623" y="3806531"/>
                  </a:lnTo>
                  <a:lnTo>
                    <a:pt x="9069901" y="3801191"/>
                  </a:lnTo>
                  <a:lnTo>
                    <a:pt x="9069037" y="3797665"/>
                  </a:lnTo>
                  <a:close/>
                </a:path>
                <a:path w="18721070" h="11073765">
                  <a:moveTo>
                    <a:pt x="8990535" y="3760627"/>
                  </a:moveTo>
                  <a:lnTo>
                    <a:pt x="8981521" y="3756782"/>
                  </a:lnTo>
                  <a:lnTo>
                    <a:pt x="8977997" y="3757647"/>
                  </a:lnTo>
                  <a:lnTo>
                    <a:pt x="8975576" y="3763322"/>
                  </a:lnTo>
                  <a:lnTo>
                    <a:pt x="8976439" y="3766847"/>
                  </a:lnTo>
                  <a:lnTo>
                    <a:pt x="8985787" y="3770835"/>
                  </a:lnTo>
                  <a:lnTo>
                    <a:pt x="8989120" y="3769494"/>
                  </a:lnTo>
                  <a:lnTo>
                    <a:pt x="8991398" y="3764153"/>
                  </a:lnTo>
                  <a:lnTo>
                    <a:pt x="8990535" y="3760627"/>
                  </a:lnTo>
                  <a:close/>
                </a:path>
                <a:path w="18721070" h="11073765">
                  <a:moveTo>
                    <a:pt x="7710117" y="3214048"/>
                  </a:moveTo>
                  <a:lnTo>
                    <a:pt x="7701104" y="3210204"/>
                  </a:lnTo>
                  <a:lnTo>
                    <a:pt x="7698103" y="3211687"/>
                  </a:lnTo>
                  <a:lnTo>
                    <a:pt x="7695683" y="3217362"/>
                  </a:lnTo>
                  <a:lnTo>
                    <a:pt x="7697023" y="3220696"/>
                  </a:lnTo>
                  <a:lnTo>
                    <a:pt x="7699693" y="3221835"/>
                  </a:lnTo>
                  <a:lnTo>
                    <a:pt x="7700170" y="3221644"/>
                  </a:lnTo>
                  <a:lnTo>
                    <a:pt x="7706512" y="3224349"/>
                  </a:lnTo>
                  <a:lnTo>
                    <a:pt x="7709513" y="3222867"/>
                  </a:lnTo>
                  <a:lnTo>
                    <a:pt x="7711934" y="3217192"/>
                  </a:lnTo>
                  <a:lnTo>
                    <a:pt x="7710117" y="3214048"/>
                  </a:lnTo>
                  <a:close/>
                </a:path>
                <a:path w="18721070" h="11073765">
                  <a:moveTo>
                    <a:pt x="8912032" y="3723590"/>
                  </a:moveTo>
                  <a:lnTo>
                    <a:pt x="8902683" y="3719602"/>
                  </a:lnTo>
                  <a:lnTo>
                    <a:pt x="8899493" y="3720608"/>
                  </a:lnTo>
                  <a:lnTo>
                    <a:pt x="8897072" y="3726284"/>
                  </a:lnTo>
                  <a:lnTo>
                    <a:pt x="8897937" y="3729809"/>
                  </a:lnTo>
                  <a:lnTo>
                    <a:pt x="8907284" y="3733796"/>
                  </a:lnTo>
                  <a:lnTo>
                    <a:pt x="8910615" y="3732456"/>
                  </a:lnTo>
                  <a:lnTo>
                    <a:pt x="8912894" y="3727114"/>
                  </a:lnTo>
                  <a:lnTo>
                    <a:pt x="8912032" y="3723590"/>
                  </a:lnTo>
                  <a:close/>
                </a:path>
                <a:path w="18721070" h="11073765">
                  <a:moveTo>
                    <a:pt x="7791659" y="3244887"/>
                  </a:moveTo>
                  <a:lnTo>
                    <a:pt x="7782645" y="3241041"/>
                  </a:lnTo>
                  <a:lnTo>
                    <a:pt x="7779646" y="3242525"/>
                  </a:lnTo>
                  <a:lnTo>
                    <a:pt x="7777225" y="3248200"/>
                  </a:lnTo>
                  <a:lnTo>
                    <a:pt x="7778564" y="3251533"/>
                  </a:lnTo>
                  <a:lnTo>
                    <a:pt x="7787579" y="3255379"/>
                  </a:lnTo>
                  <a:lnTo>
                    <a:pt x="7790578" y="3253896"/>
                  </a:lnTo>
                  <a:lnTo>
                    <a:pt x="7792998" y="3248221"/>
                  </a:lnTo>
                  <a:lnTo>
                    <a:pt x="7791659" y="3244887"/>
                  </a:lnTo>
                  <a:close/>
                </a:path>
                <a:path w="18721070" h="11073765">
                  <a:moveTo>
                    <a:pt x="8833051" y="3686744"/>
                  </a:moveTo>
                  <a:lnTo>
                    <a:pt x="8823705" y="3682757"/>
                  </a:lnTo>
                  <a:lnTo>
                    <a:pt x="8820513" y="3683762"/>
                  </a:lnTo>
                  <a:lnTo>
                    <a:pt x="8818093" y="3689437"/>
                  </a:lnTo>
                  <a:lnTo>
                    <a:pt x="8818956" y="3692963"/>
                  </a:lnTo>
                  <a:lnTo>
                    <a:pt x="8828303" y="3696950"/>
                  </a:lnTo>
                  <a:lnTo>
                    <a:pt x="8831637" y="3695609"/>
                  </a:lnTo>
                  <a:lnTo>
                    <a:pt x="8833916" y="3690268"/>
                  </a:lnTo>
                  <a:lnTo>
                    <a:pt x="8833051" y="3686744"/>
                  </a:lnTo>
                  <a:close/>
                </a:path>
                <a:path w="18721070" h="11073765">
                  <a:moveTo>
                    <a:pt x="7873249" y="3276535"/>
                  </a:moveTo>
                  <a:lnTo>
                    <a:pt x="7863903" y="3272548"/>
                  </a:lnTo>
                  <a:lnTo>
                    <a:pt x="7860903" y="3274029"/>
                  </a:lnTo>
                  <a:lnTo>
                    <a:pt x="7858482" y="3279704"/>
                  </a:lnTo>
                  <a:lnTo>
                    <a:pt x="7859823" y="3283039"/>
                  </a:lnTo>
                  <a:lnTo>
                    <a:pt x="7869170" y="3287026"/>
                  </a:lnTo>
                  <a:lnTo>
                    <a:pt x="7872170" y="3285543"/>
                  </a:lnTo>
                  <a:lnTo>
                    <a:pt x="7874733" y="3279534"/>
                  </a:lnTo>
                  <a:lnTo>
                    <a:pt x="7873249" y="3276535"/>
                  </a:lnTo>
                  <a:close/>
                </a:path>
                <a:path w="18721070" h="11073765">
                  <a:moveTo>
                    <a:pt x="8754265" y="3650373"/>
                  </a:moveTo>
                  <a:lnTo>
                    <a:pt x="8744917" y="3646386"/>
                  </a:lnTo>
                  <a:lnTo>
                    <a:pt x="8741726" y="3647393"/>
                  </a:lnTo>
                  <a:lnTo>
                    <a:pt x="8739306" y="3653068"/>
                  </a:lnTo>
                  <a:lnTo>
                    <a:pt x="8740169" y="3656592"/>
                  </a:lnTo>
                  <a:lnTo>
                    <a:pt x="8749517" y="3660579"/>
                  </a:lnTo>
                  <a:lnTo>
                    <a:pt x="8752850" y="3659239"/>
                  </a:lnTo>
                  <a:lnTo>
                    <a:pt x="8755128" y="3653899"/>
                  </a:lnTo>
                  <a:lnTo>
                    <a:pt x="8754265" y="3650373"/>
                  </a:lnTo>
                  <a:close/>
                </a:path>
                <a:path w="18721070" h="11073765">
                  <a:moveTo>
                    <a:pt x="7954509" y="3308040"/>
                  </a:moveTo>
                  <a:lnTo>
                    <a:pt x="7945496" y="3304195"/>
                  </a:lnTo>
                  <a:lnTo>
                    <a:pt x="7942161" y="3305536"/>
                  </a:lnTo>
                  <a:lnTo>
                    <a:pt x="7939741" y="3311211"/>
                  </a:lnTo>
                  <a:lnTo>
                    <a:pt x="7941081" y="3314544"/>
                  </a:lnTo>
                  <a:lnTo>
                    <a:pt x="7950094" y="3318388"/>
                  </a:lnTo>
                  <a:lnTo>
                    <a:pt x="7953425" y="3317048"/>
                  </a:lnTo>
                  <a:lnTo>
                    <a:pt x="7955989" y="3311039"/>
                  </a:lnTo>
                  <a:lnTo>
                    <a:pt x="7954509" y="3308040"/>
                  </a:lnTo>
                  <a:close/>
                </a:path>
                <a:path w="18721070" h="11073765">
                  <a:moveTo>
                    <a:pt x="8666271" y="3609681"/>
                  </a:moveTo>
                  <a:lnTo>
                    <a:pt x="8662938" y="3611022"/>
                  </a:lnTo>
                  <a:lnTo>
                    <a:pt x="8660517" y="3616697"/>
                  </a:lnTo>
                  <a:lnTo>
                    <a:pt x="8661383" y="3620222"/>
                  </a:lnTo>
                  <a:lnTo>
                    <a:pt x="8670729" y="3624209"/>
                  </a:lnTo>
                  <a:lnTo>
                    <a:pt x="8674061" y="3622869"/>
                  </a:lnTo>
                  <a:lnTo>
                    <a:pt x="8676339" y="3617528"/>
                  </a:lnTo>
                  <a:lnTo>
                    <a:pt x="8675477" y="3614003"/>
                  </a:lnTo>
                  <a:lnTo>
                    <a:pt x="8669133" y="3611297"/>
                  </a:lnTo>
                  <a:lnTo>
                    <a:pt x="8666271" y="3609681"/>
                  </a:lnTo>
                  <a:close/>
                </a:path>
                <a:path w="18721070" h="11073765">
                  <a:moveTo>
                    <a:pt x="8035480" y="3340212"/>
                  </a:moveTo>
                  <a:lnTo>
                    <a:pt x="8026802" y="3336510"/>
                  </a:lnTo>
                  <a:lnTo>
                    <a:pt x="8023467" y="3337850"/>
                  </a:lnTo>
                  <a:lnTo>
                    <a:pt x="8021046" y="3343525"/>
                  </a:lnTo>
                  <a:lnTo>
                    <a:pt x="8022387" y="3346860"/>
                  </a:lnTo>
                  <a:lnTo>
                    <a:pt x="8031066" y="3350561"/>
                  </a:lnTo>
                  <a:lnTo>
                    <a:pt x="8034400" y="3349221"/>
                  </a:lnTo>
                  <a:lnTo>
                    <a:pt x="8036821" y="3343546"/>
                  </a:lnTo>
                  <a:lnTo>
                    <a:pt x="8035480" y="3340212"/>
                  </a:lnTo>
                  <a:close/>
                </a:path>
                <a:path w="18721070" h="11073765">
                  <a:moveTo>
                    <a:pt x="8587343" y="3573646"/>
                  </a:moveTo>
                  <a:lnTo>
                    <a:pt x="8584008" y="3574985"/>
                  </a:lnTo>
                  <a:lnTo>
                    <a:pt x="8581445" y="3580994"/>
                  </a:lnTo>
                  <a:lnTo>
                    <a:pt x="8582451" y="3584186"/>
                  </a:lnTo>
                  <a:lnTo>
                    <a:pt x="8591798" y="3588173"/>
                  </a:lnTo>
                  <a:lnTo>
                    <a:pt x="8595133" y="3586833"/>
                  </a:lnTo>
                  <a:lnTo>
                    <a:pt x="8597554" y="3581158"/>
                  </a:lnTo>
                  <a:lnTo>
                    <a:pt x="8596546" y="3577965"/>
                  </a:lnTo>
                  <a:lnTo>
                    <a:pt x="8590205" y="3575260"/>
                  </a:lnTo>
                  <a:lnTo>
                    <a:pt x="8587343" y="3573646"/>
                  </a:lnTo>
                  <a:close/>
                </a:path>
                <a:path w="18721070" h="11073765">
                  <a:moveTo>
                    <a:pt x="8116504" y="3373195"/>
                  </a:moveTo>
                  <a:lnTo>
                    <a:pt x="8107491" y="3369350"/>
                  </a:lnTo>
                  <a:lnTo>
                    <a:pt x="8104156" y="3370691"/>
                  </a:lnTo>
                  <a:lnTo>
                    <a:pt x="8101736" y="3376366"/>
                  </a:lnTo>
                  <a:lnTo>
                    <a:pt x="8103076" y="3379700"/>
                  </a:lnTo>
                  <a:lnTo>
                    <a:pt x="8112089" y="3383545"/>
                  </a:lnTo>
                  <a:lnTo>
                    <a:pt x="8115424" y="3382205"/>
                  </a:lnTo>
                  <a:lnTo>
                    <a:pt x="8117987" y="3376196"/>
                  </a:lnTo>
                  <a:lnTo>
                    <a:pt x="8116504" y="3373195"/>
                  </a:lnTo>
                  <a:close/>
                </a:path>
                <a:path w="18721070" h="11073765">
                  <a:moveTo>
                    <a:pt x="8516664" y="3542313"/>
                  </a:moveTo>
                  <a:lnTo>
                    <a:pt x="8507650" y="3538468"/>
                  </a:lnTo>
                  <a:lnTo>
                    <a:pt x="8504318" y="3539808"/>
                  </a:lnTo>
                  <a:lnTo>
                    <a:pt x="8501897" y="3545484"/>
                  </a:lnTo>
                  <a:lnTo>
                    <a:pt x="8502902" y="3548674"/>
                  </a:lnTo>
                  <a:lnTo>
                    <a:pt x="8511916" y="3552519"/>
                  </a:lnTo>
                  <a:lnTo>
                    <a:pt x="8515249" y="3551180"/>
                  </a:lnTo>
                  <a:lnTo>
                    <a:pt x="8517670" y="3545503"/>
                  </a:lnTo>
                  <a:lnTo>
                    <a:pt x="8516664" y="3542313"/>
                  </a:lnTo>
                  <a:close/>
                </a:path>
                <a:path w="18721070" h="11073765">
                  <a:moveTo>
                    <a:pt x="8197192" y="3406037"/>
                  </a:moveTo>
                  <a:lnTo>
                    <a:pt x="8188177" y="3402191"/>
                  </a:lnTo>
                  <a:lnTo>
                    <a:pt x="8184845" y="3403531"/>
                  </a:lnTo>
                  <a:lnTo>
                    <a:pt x="8182424" y="3409208"/>
                  </a:lnTo>
                  <a:lnTo>
                    <a:pt x="8183763" y="3412540"/>
                  </a:lnTo>
                  <a:lnTo>
                    <a:pt x="8192778" y="3416385"/>
                  </a:lnTo>
                  <a:lnTo>
                    <a:pt x="8196110" y="3415046"/>
                  </a:lnTo>
                  <a:lnTo>
                    <a:pt x="8198531" y="3409369"/>
                  </a:lnTo>
                  <a:lnTo>
                    <a:pt x="8197192" y="3406037"/>
                  </a:lnTo>
                  <a:close/>
                </a:path>
                <a:path w="18721070" h="11073765">
                  <a:moveTo>
                    <a:pt x="8437164" y="3507612"/>
                  </a:moveTo>
                  <a:lnTo>
                    <a:pt x="8428150" y="3503766"/>
                  </a:lnTo>
                  <a:lnTo>
                    <a:pt x="8424959" y="3504774"/>
                  </a:lnTo>
                  <a:lnTo>
                    <a:pt x="8422396" y="3510782"/>
                  </a:lnTo>
                  <a:lnTo>
                    <a:pt x="8423401" y="3513972"/>
                  </a:lnTo>
                  <a:lnTo>
                    <a:pt x="8432416" y="3517818"/>
                  </a:lnTo>
                  <a:lnTo>
                    <a:pt x="8435606" y="3516812"/>
                  </a:lnTo>
                  <a:lnTo>
                    <a:pt x="8438169" y="3510803"/>
                  </a:lnTo>
                  <a:lnTo>
                    <a:pt x="8437164" y="3507612"/>
                  </a:lnTo>
                  <a:close/>
                </a:path>
                <a:path w="18721070" h="11073765">
                  <a:moveTo>
                    <a:pt x="8277260" y="3439402"/>
                  </a:moveTo>
                  <a:lnTo>
                    <a:pt x="8268247" y="3435557"/>
                  </a:lnTo>
                  <a:lnTo>
                    <a:pt x="8264913" y="3436898"/>
                  </a:lnTo>
                  <a:lnTo>
                    <a:pt x="8262492" y="3442573"/>
                  </a:lnTo>
                  <a:lnTo>
                    <a:pt x="8263499" y="3445763"/>
                  </a:lnTo>
                  <a:lnTo>
                    <a:pt x="8272512" y="3449608"/>
                  </a:lnTo>
                  <a:lnTo>
                    <a:pt x="8275846" y="3448269"/>
                  </a:lnTo>
                  <a:lnTo>
                    <a:pt x="8278266" y="3442594"/>
                  </a:lnTo>
                  <a:lnTo>
                    <a:pt x="8277260" y="3439402"/>
                  </a:lnTo>
                  <a:close/>
                </a:path>
                <a:path w="18721070" h="11073765">
                  <a:moveTo>
                    <a:pt x="8357045" y="3473436"/>
                  </a:moveTo>
                  <a:lnTo>
                    <a:pt x="8348032" y="3469591"/>
                  </a:lnTo>
                  <a:lnTo>
                    <a:pt x="8344698" y="3470931"/>
                  </a:lnTo>
                  <a:lnTo>
                    <a:pt x="8342420" y="3476272"/>
                  </a:lnTo>
                  <a:lnTo>
                    <a:pt x="8343427" y="3479463"/>
                  </a:lnTo>
                  <a:lnTo>
                    <a:pt x="8352439" y="3483308"/>
                  </a:lnTo>
                  <a:lnTo>
                    <a:pt x="8355773" y="3481969"/>
                  </a:lnTo>
                  <a:lnTo>
                    <a:pt x="8358051" y="3476627"/>
                  </a:lnTo>
                  <a:lnTo>
                    <a:pt x="8357045" y="3473436"/>
                  </a:lnTo>
                  <a:close/>
                </a:path>
              </a:pathLst>
            </a:custGeom>
            <a:solidFill>
              <a:srgbClr val="4F326B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56911" y="24883"/>
              <a:ext cx="18829020" cy="11215370"/>
            </a:xfrm>
            <a:custGeom>
              <a:avLst/>
              <a:gdLst/>
              <a:ahLst/>
              <a:cxnLst/>
              <a:rect l="l" t="t" r="r" b="b"/>
              <a:pathLst>
                <a:path w="18829020" h="11215370">
                  <a:moveTo>
                    <a:pt x="16965217" y="10891427"/>
                  </a:moveTo>
                  <a:lnTo>
                    <a:pt x="16956872" y="10887867"/>
                  </a:lnTo>
                  <a:lnTo>
                    <a:pt x="16953538" y="10889207"/>
                  </a:lnTo>
                  <a:lnTo>
                    <a:pt x="16951260" y="10894548"/>
                  </a:lnTo>
                  <a:lnTo>
                    <a:pt x="16952600" y="10897882"/>
                  </a:lnTo>
                  <a:lnTo>
                    <a:pt x="16960945" y="10901442"/>
                  </a:lnTo>
                  <a:lnTo>
                    <a:pt x="16964279" y="10900102"/>
                  </a:lnTo>
                  <a:lnTo>
                    <a:pt x="16966558" y="10894761"/>
                  </a:lnTo>
                  <a:lnTo>
                    <a:pt x="16965217" y="10891427"/>
                  </a:lnTo>
                  <a:close/>
                </a:path>
                <a:path w="18829020" h="11215370">
                  <a:moveTo>
                    <a:pt x="16886051" y="10856868"/>
                  </a:moveTo>
                  <a:lnTo>
                    <a:pt x="16877705" y="10853308"/>
                  </a:lnTo>
                  <a:lnTo>
                    <a:pt x="16874371" y="10854648"/>
                  </a:lnTo>
                  <a:lnTo>
                    <a:pt x="16872093" y="10859989"/>
                  </a:lnTo>
                  <a:lnTo>
                    <a:pt x="16873433" y="10863323"/>
                  </a:lnTo>
                  <a:lnTo>
                    <a:pt x="16881779" y="10866883"/>
                  </a:lnTo>
                  <a:lnTo>
                    <a:pt x="16885112" y="10865543"/>
                  </a:lnTo>
                  <a:lnTo>
                    <a:pt x="16887391" y="10860201"/>
                  </a:lnTo>
                  <a:lnTo>
                    <a:pt x="16886051" y="10856868"/>
                  </a:lnTo>
                  <a:close/>
                </a:path>
                <a:path w="18829020" h="11215370">
                  <a:moveTo>
                    <a:pt x="17045429" y="10924459"/>
                  </a:moveTo>
                  <a:lnTo>
                    <a:pt x="17036750" y="10920757"/>
                  </a:lnTo>
                  <a:lnTo>
                    <a:pt x="17033750" y="10922239"/>
                  </a:lnTo>
                  <a:lnTo>
                    <a:pt x="17031329" y="10927914"/>
                  </a:lnTo>
                  <a:lnTo>
                    <a:pt x="17032812" y="10930914"/>
                  </a:lnTo>
                  <a:lnTo>
                    <a:pt x="17041491" y="10934616"/>
                  </a:lnTo>
                  <a:lnTo>
                    <a:pt x="17044491" y="10933134"/>
                  </a:lnTo>
                  <a:lnTo>
                    <a:pt x="17046912" y="10927459"/>
                  </a:lnTo>
                  <a:lnTo>
                    <a:pt x="17045429" y="10924459"/>
                  </a:lnTo>
                  <a:close/>
                </a:path>
                <a:path w="18829020" h="11215370">
                  <a:moveTo>
                    <a:pt x="16799251" y="10817080"/>
                  </a:moveTo>
                  <a:lnTo>
                    <a:pt x="16795918" y="10818421"/>
                  </a:lnTo>
                  <a:lnTo>
                    <a:pt x="16794779" y="10821091"/>
                  </a:lnTo>
                  <a:lnTo>
                    <a:pt x="16793306" y="10823619"/>
                  </a:lnTo>
                  <a:lnTo>
                    <a:pt x="16794503" y="10827286"/>
                  </a:lnTo>
                  <a:lnTo>
                    <a:pt x="16802849" y="10830847"/>
                  </a:lnTo>
                  <a:lnTo>
                    <a:pt x="16805564" y="10830031"/>
                  </a:lnTo>
                  <a:lnTo>
                    <a:pt x="16808793" y="10824307"/>
                  </a:lnTo>
                  <a:lnTo>
                    <a:pt x="16807455" y="10820974"/>
                  </a:lnTo>
                  <a:lnTo>
                    <a:pt x="16801779" y="10818553"/>
                  </a:lnTo>
                  <a:lnTo>
                    <a:pt x="16799251" y="10817080"/>
                  </a:lnTo>
                  <a:close/>
                </a:path>
                <a:path w="18829020" h="11215370">
                  <a:moveTo>
                    <a:pt x="17125876" y="10956013"/>
                  </a:moveTo>
                  <a:lnTo>
                    <a:pt x="17120202" y="10953593"/>
                  </a:lnTo>
                  <a:lnTo>
                    <a:pt x="17117389" y="10952787"/>
                  </a:lnTo>
                  <a:lnTo>
                    <a:pt x="17114389" y="10954270"/>
                  </a:lnTo>
                  <a:lnTo>
                    <a:pt x="17112110" y="10959611"/>
                  </a:lnTo>
                  <a:lnTo>
                    <a:pt x="17113593" y="10962611"/>
                  </a:lnTo>
                  <a:lnTo>
                    <a:pt x="17119267" y="10965031"/>
                  </a:lnTo>
                  <a:lnTo>
                    <a:pt x="17122081" y="10965837"/>
                  </a:lnTo>
                  <a:lnTo>
                    <a:pt x="17125081" y="10964354"/>
                  </a:lnTo>
                  <a:lnTo>
                    <a:pt x="17127359" y="10959013"/>
                  </a:lnTo>
                  <a:lnTo>
                    <a:pt x="17125876" y="10956013"/>
                  </a:lnTo>
                  <a:close/>
                </a:path>
                <a:path w="18829020" h="11215370">
                  <a:moveTo>
                    <a:pt x="16729905" y="10783554"/>
                  </a:moveTo>
                  <a:lnTo>
                    <a:pt x="16721225" y="10779851"/>
                  </a:lnTo>
                  <a:lnTo>
                    <a:pt x="16718034" y="10780857"/>
                  </a:lnTo>
                  <a:lnTo>
                    <a:pt x="16716527" y="10784160"/>
                  </a:lnTo>
                  <a:lnTo>
                    <a:pt x="16715422" y="10786057"/>
                  </a:lnTo>
                  <a:lnTo>
                    <a:pt x="16716618" y="10789723"/>
                  </a:lnTo>
                  <a:lnTo>
                    <a:pt x="16725299" y="10793426"/>
                  </a:lnTo>
                  <a:lnTo>
                    <a:pt x="16728488" y="10792419"/>
                  </a:lnTo>
                  <a:lnTo>
                    <a:pt x="16729996" y="10789116"/>
                  </a:lnTo>
                  <a:lnTo>
                    <a:pt x="16731100" y="10787220"/>
                  </a:lnTo>
                  <a:lnTo>
                    <a:pt x="16729905" y="10783554"/>
                  </a:lnTo>
                  <a:close/>
                </a:path>
                <a:path w="18829020" h="11215370">
                  <a:moveTo>
                    <a:pt x="17207036" y="10985898"/>
                  </a:moveTo>
                  <a:lnTo>
                    <a:pt x="17201362" y="10983478"/>
                  </a:lnTo>
                  <a:lnTo>
                    <a:pt x="17198548" y="10982672"/>
                  </a:lnTo>
                  <a:lnTo>
                    <a:pt x="17195548" y="10984154"/>
                  </a:lnTo>
                  <a:lnTo>
                    <a:pt x="17194409" y="10986825"/>
                  </a:lnTo>
                  <a:lnTo>
                    <a:pt x="17193604" y="10989638"/>
                  </a:lnTo>
                  <a:lnTo>
                    <a:pt x="17194750" y="10992494"/>
                  </a:lnTo>
                  <a:lnTo>
                    <a:pt x="17197422" y="10993634"/>
                  </a:lnTo>
                  <a:lnTo>
                    <a:pt x="17197898" y="10993443"/>
                  </a:lnTo>
                  <a:lnTo>
                    <a:pt x="17200903" y="10994725"/>
                  </a:lnTo>
                  <a:lnTo>
                    <a:pt x="17203716" y="10995530"/>
                  </a:lnTo>
                  <a:lnTo>
                    <a:pt x="17206716" y="10994048"/>
                  </a:lnTo>
                  <a:lnTo>
                    <a:pt x="17207856" y="10991377"/>
                  </a:lnTo>
                  <a:lnTo>
                    <a:pt x="17208661" y="10988564"/>
                  </a:lnTo>
                  <a:lnTo>
                    <a:pt x="17207036" y="10985898"/>
                  </a:lnTo>
                  <a:close/>
                </a:path>
                <a:path w="18829020" h="11215370">
                  <a:moveTo>
                    <a:pt x="16649393" y="10742897"/>
                  </a:moveTo>
                  <a:lnTo>
                    <a:pt x="16643717" y="10740476"/>
                  </a:lnTo>
                  <a:lnTo>
                    <a:pt x="16640193" y="10741340"/>
                  </a:lnTo>
                  <a:lnTo>
                    <a:pt x="16637772" y="10747015"/>
                  </a:lnTo>
                  <a:lnTo>
                    <a:pt x="16638779" y="10750206"/>
                  </a:lnTo>
                  <a:lnTo>
                    <a:pt x="16641308" y="10751679"/>
                  </a:lnTo>
                  <a:lnTo>
                    <a:pt x="16647315" y="10754242"/>
                  </a:lnTo>
                  <a:lnTo>
                    <a:pt x="16650507" y="10753236"/>
                  </a:lnTo>
                  <a:lnTo>
                    <a:pt x="16652928" y="10747561"/>
                  </a:lnTo>
                  <a:lnTo>
                    <a:pt x="16651921" y="10744370"/>
                  </a:lnTo>
                  <a:lnTo>
                    <a:pt x="16649393" y="10742897"/>
                  </a:lnTo>
                  <a:close/>
                </a:path>
                <a:path w="18829020" h="11215370">
                  <a:moveTo>
                    <a:pt x="17289335" y="11013112"/>
                  </a:moveTo>
                  <a:lnTo>
                    <a:pt x="17286379" y="11012641"/>
                  </a:lnTo>
                  <a:lnTo>
                    <a:pt x="17283376" y="11011360"/>
                  </a:lnTo>
                  <a:lnTo>
                    <a:pt x="17280228" y="11010412"/>
                  </a:lnTo>
                  <a:lnTo>
                    <a:pt x="17277562" y="11012036"/>
                  </a:lnTo>
                  <a:lnTo>
                    <a:pt x="17276423" y="11014708"/>
                  </a:lnTo>
                  <a:lnTo>
                    <a:pt x="17275617" y="11017521"/>
                  </a:lnTo>
                  <a:lnTo>
                    <a:pt x="17276766" y="11020378"/>
                  </a:lnTo>
                  <a:lnTo>
                    <a:pt x="17279435" y="11021516"/>
                  </a:lnTo>
                  <a:lnTo>
                    <a:pt x="17279578" y="11021182"/>
                  </a:lnTo>
                  <a:lnTo>
                    <a:pt x="17282919" y="11022607"/>
                  </a:lnTo>
                  <a:lnTo>
                    <a:pt x="17286064" y="11023555"/>
                  </a:lnTo>
                  <a:lnTo>
                    <a:pt x="17288730" y="11021930"/>
                  </a:lnTo>
                  <a:lnTo>
                    <a:pt x="17289870" y="11019260"/>
                  </a:lnTo>
                  <a:lnTo>
                    <a:pt x="17290675" y="11016447"/>
                  </a:lnTo>
                  <a:lnTo>
                    <a:pt x="17289335" y="11013112"/>
                  </a:lnTo>
                  <a:close/>
                </a:path>
                <a:path w="18829020" h="11215370">
                  <a:moveTo>
                    <a:pt x="16572648" y="10702663"/>
                  </a:moveTo>
                  <a:lnTo>
                    <a:pt x="16566975" y="10700243"/>
                  </a:lnTo>
                  <a:lnTo>
                    <a:pt x="16563448" y="10701106"/>
                  </a:lnTo>
                  <a:lnTo>
                    <a:pt x="16561170" y="10706447"/>
                  </a:lnTo>
                  <a:lnTo>
                    <a:pt x="16562176" y="10709638"/>
                  </a:lnTo>
                  <a:lnTo>
                    <a:pt x="16564563" y="10711446"/>
                  </a:lnTo>
                  <a:lnTo>
                    <a:pt x="16570570" y="10714008"/>
                  </a:lnTo>
                  <a:lnTo>
                    <a:pt x="16573762" y="10713002"/>
                  </a:lnTo>
                  <a:lnTo>
                    <a:pt x="16576040" y="10707661"/>
                  </a:lnTo>
                  <a:lnTo>
                    <a:pt x="16575034" y="10704470"/>
                  </a:lnTo>
                  <a:lnTo>
                    <a:pt x="16572648" y="10702663"/>
                  </a:lnTo>
                  <a:close/>
                </a:path>
                <a:path w="18829020" h="11215370">
                  <a:moveTo>
                    <a:pt x="17371442" y="11039850"/>
                  </a:moveTo>
                  <a:lnTo>
                    <a:pt x="17368486" y="11039379"/>
                  </a:lnTo>
                  <a:lnTo>
                    <a:pt x="17362812" y="11036958"/>
                  </a:lnTo>
                  <a:lnTo>
                    <a:pt x="17360003" y="11038917"/>
                  </a:lnTo>
                  <a:lnTo>
                    <a:pt x="17358864" y="11041588"/>
                  </a:lnTo>
                  <a:lnTo>
                    <a:pt x="17358201" y="11044067"/>
                  </a:lnTo>
                  <a:lnTo>
                    <a:pt x="17359350" y="11046924"/>
                  </a:lnTo>
                  <a:lnTo>
                    <a:pt x="17362019" y="11048063"/>
                  </a:lnTo>
                  <a:lnTo>
                    <a:pt x="17362497" y="11047872"/>
                  </a:lnTo>
                  <a:lnTo>
                    <a:pt x="17368174" y="11050294"/>
                  </a:lnTo>
                  <a:lnTo>
                    <a:pt x="17370980" y="11048335"/>
                  </a:lnTo>
                  <a:lnTo>
                    <a:pt x="17373258" y="11042993"/>
                  </a:lnTo>
                  <a:lnTo>
                    <a:pt x="17371442" y="11039850"/>
                  </a:lnTo>
                  <a:close/>
                </a:path>
                <a:path w="18829020" h="11215370">
                  <a:moveTo>
                    <a:pt x="16490798" y="10658673"/>
                  </a:moveTo>
                  <a:lnTo>
                    <a:pt x="16487272" y="10659537"/>
                  </a:lnTo>
                  <a:lnTo>
                    <a:pt x="16486133" y="10662208"/>
                  </a:lnTo>
                  <a:lnTo>
                    <a:pt x="16484660" y="10664736"/>
                  </a:lnTo>
                  <a:lnTo>
                    <a:pt x="16485667" y="10667927"/>
                  </a:lnTo>
                  <a:lnTo>
                    <a:pt x="16488052" y="10669734"/>
                  </a:lnTo>
                  <a:lnTo>
                    <a:pt x="16494062" y="10672297"/>
                  </a:lnTo>
                  <a:lnTo>
                    <a:pt x="16497110" y="10671625"/>
                  </a:lnTo>
                  <a:lnTo>
                    <a:pt x="16498249" y="10668954"/>
                  </a:lnTo>
                  <a:lnTo>
                    <a:pt x="16499723" y="10666426"/>
                  </a:lnTo>
                  <a:lnTo>
                    <a:pt x="16498716" y="10663235"/>
                  </a:lnTo>
                  <a:lnTo>
                    <a:pt x="16496330" y="10661427"/>
                  </a:lnTo>
                  <a:lnTo>
                    <a:pt x="16493327" y="10660146"/>
                  </a:lnTo>
                  <a:lnTo>
                    <a:pt x="16490798" y="10658673"/>
                  </a:lnTo>
                  <a:close/>
                </a:path>
                <a:path w="18829020" h="11215370">
                  <a:moveTo>
                    <a:pt x="17454546" y="11064252"/>
                  </a:moveTo>
                  <a:lnTo>
                    <a:pt x="17451589" y="11063781"/>
                  </a:lnTo>
                  <a:lnTo>
                    <a:pt x="17448587" y="11062500"/>
                  </a:lnTo>
                  <a:lnTo>
                    <a:pt x="17445773" y="11061694"/>
                  </a:lnTo>
                  <a:lnTo>
                    <a:pt x="17442633" y="11063511"/>
                  </a:lnTo>
                  <a:lnTo>
                    <a:pt x="17441828" y="11066324"/>
                  </a:lnTo>
                  <a:lnTo>
                    <a:pt x="17441163" y="11068802"/>
                  </a:lnTo>
                  <a:lnTo>
                    <a:pt x="17442645" y="11071802"/>
                  </a:lnTo>
                  <a:lnTo>
                    <a:pt x="17445317" y="11072942"/>
                  </a:lnTo>
                  <a:lnTo>
                    <a:pt x="17445793" y="11072751"/>
                  </a:lnTo>
                  <a:lnTo>
                    <a:pt x="17448798" y="11074032"/>
                  </a:lnTo>
                  <a:lnTo>
                    <a:pt x="17451611" y="11074838"/>
                  </a:lnTo>
                  <a:lnTo>
                    <a:pt x="17454754" y="11073022"/>
                  </a:lnTo>
                  <a:lnTo>
                    <a:pt x="17456364" y="11067396"/>
                  </a:lnTo>
                  <a:lnTo>
                    <a:pt x="17454546" y="11064252"/>
                  </a:lnTo>
                  <a:close/>
                </a:path>
                <a:path w="18829020" h="11215370">
                  <a:moveTo>
                    <a:pt x="16415667" y="10615577"/>
                  </a:moveTo>
                  <a:lnTo>
                    <a:pt x="16412143" y="10616441"/>
                  </a:lnTo>
                  <a:lnTo>
                    <a:pt x="16411004" y="10619112"/>
                  </a:lnTo>
                  <a:lnTo>
                    <a:pt x="16409530" y="10621640"/>
                  </a:lnTo>
                  <a:lnTo>
                    <a:pt x="16410395" y="10625165"/>
                  </a:lnTo>
                  <a:lnTo>
                    <a:pt x="16412780" y="10626972"/>
                  </a:lnTo>
                  <a:lnTo>
                    <a:pt x="16419123" y="10629677"/>
                  </a:lnTo>
                  <a:lnTo>
                    <a:pt x="16422172" y="10629005"/>
                  </a:lnTo>
                  <a:lnTo>
                    <a:pt x="16423311" y="10626334"/>
                  </a:lnTo>
                  <a:lnTo>
                    <a:pt x="16424784" y="10623806"/>
                  </a:lnTo>
                  <a:lnTo>
                    <a:pt x="16423920" y="10620281"/>
                  </a:lnTo>
                  <a:lnTo>
                    <a:pt x="16421534" y="10618474"/>
                  </a:lnTo>
                  <a:lnTo>
                    <a:pt x="16418529" y="10617193"/>
                  </a:lnTo>
                  <a:lnTo>
                    <a:pt x="16415667" y="10615577"/>
                  </a:lnTo>
                  <a:close/>
                </a:path>
                <a:path w="18829020" h="11215370">
                  <a:moveTo>
                    <a:pt x="17538170" y="11086508"/>
                  </a:moveTo>
                  <a:lnTo>
                    <a:pt x="17535072" y="11086370"/>
                  </a:lnTo>
                  <a:lnTo>
                    <a:pt x="17532069" y="11085089"/>
                  </a:lnTo>
                  <a:lnTo>
                    <a:pt x="17528922" y="11084141"/>
                  </a:lnTo>
                  <a:lnTo>
                    <a:pt x="17526113" y="11086100"/>
                  </a:lnTo>
                  <a:lnTo>
                    <a:pt x="17524502" y="11091726"/>
                  </a:lnTo>
                  <a:lnTo>
                    <a:pt x="17526130" y="11094393"/>
                  </a:lnTo>
                  <a:lnTo>
                    <a:pt x="17528799" y="11095531"/>
                  </a:lnTo>
                  <a:lnTo>
                    <a:pt x="17529417" y="11095007"/>
                  </a:lnTo>
                  <a:lnTo>
                    <a:pt x="17532422" y="11096289"/>
                  </a:lnTo>
                  <a:lnTo>
                    <a:pt x="17535570" y="11097237"/>
                  </a:lnTo>
                  <a:lnTo>
                    <a:pt x="17538376" y="11095276"/>
                  </a:lnTo>
                  <a:lnTo>
                    <a:pt x="17539989" y="11089651"/>
                  </a:lnTo>
                  <a:lnTo>
                    <a:pt x="17538170" y="11086508"/>
                  </a:lnTo>
                  <a:close/>
                </a:path>
                <a:path w="18829020" h="11215370">
                  <a:moveTo>
                    <a:pt x="16341156" y="10571956"/>
                  </a:moveTo>
                  <a:lnTo>
                    <a:pt x="16337632" y="10572820"/>
                  </a:lnTo>
                  <a:lnTo>
                    <a:pt x="16334686" y="10577877"/>
                  </a:lnTo>
                  <a:lnTo>
                    <a:pt x="16335549" y="10581401"/>
                  </a:lnTo>
                  <a:lnTo>
                    <a:pt x="16337935" y="10583208"/>
                  </a:lnTo>
                  <a:lnTo>
                    <a:pt x="16344277" y="10585913"/>
                  </a:lnTo>
                  <a:lnTo>
                    <a:pt x="16347136" y="10584766"/>
                  </a:lnTo>
                  <a:lnTo>
                    <a:pt x="16348467" y="10582571"/>
                  </a:lnTo>
                  <a:lnTo>
                    <a:pt x="16349940" y="10580043"/>
                  </a:lnTo>
                  <a:lnTo>
                    <a:pt x="16349075" y="10576518"/>
                  </a:lnTo>
                  <a:lnTo>
                    <a:pt x="16346689" y="10574711"/>
                  </a:lnTo>
                  <a:lnTo>
                    <a:pt x="16343684" y="10573429"/>
                  </a:lnTo>
                  <a:lnTo>
                    <a:pt x="16341156" y="10571956"/>
                  </a:lnTo>
                  <a:close/>
                </a:path>
                <a:path w="18829020" h="11215370">
                  <a:moveTo>
                    <a:pt x="17621890" y="11107621"/>
                  </a:moveTo>
                  <a:lnTo>
                    <a:pt x="17619077" y="11106816"/>
                  </a:lnTo>
                  <a:lnTo>
                    <a:pt x="17615787" y="11106202"/>
                  </a:lnTo>
                  <a:lnTo>
                    <a:pt x="17612973" y="11105396"/>
                  </a:lnTo>
                  <a:lnTo>
                    <a:pt x="17610164" y="11107355"/>
                  </a:lnTo>
                  <a:lnTo>
                    <a:pt x="17609359" y="11110168"/>
                  </a:lnTo>
                  <a:lnTo>
                    <a:pt x="17609030" y="11112789"/>
                  </a:lnTo>
                  <a:lnTo>
                    <a:pt x="17610321" y="11115313"/>
                  </a:lnTo>
                  <a:lnTo>
                    <a:pt x="17613326" y="11116595"/>
                  </a:lnTo>
                  <a:lnTo>
                    <a:pt x="17616616" y="11117209"/>
                  </a:lnTo>
                  <a:lnTo>
                    <a:pt x="17619430" y="11118015"/>
                  </a:lnTo>
                  <a:lnTo>
                    <a:pt x="17622236" y="11116055"/>
                  </a:lnTo>
                  <a:lnTo>
                    <a:pt x="17623847" y="11110429"/>
                  </a:lnTo>
                  <a:lnTo>
                    <a:pt x="17621890" y="11107621"/>
                  </a:lnTo>
                  <a:close/>
                </a:path>
                <a:path w="18829020" h="11215370">
                  <a:moveTo>
                    <a:pt x="16267549" y="10527142"/>
                  </a:moveTo>
                  <a:lnTo>
                    <a:pt x="16264025" y="10528007"/>
                  </a:lnTo>
                  <a:lnTo>
                    <a:pt x="16262920" y="10529903"/>
                  </a:lnTo>
                  <a:lnTo>
                    <a:pt x="16262551" y="10530535"/>
                  </a:lnTo>
                  <a:lnTo>
                    <a:pt x="16260745" y="10532921"/>
                  </a:lnTo>
                  <a:lnTo>
                    <a:pt x="16261751" y="10536112"/>
                  </a:lnTo>
                  <a:lnTo>
                    <a:pt x="16263994" y="10538252"/>
                  </a:lnTo>
                  <a:lnTo>
                    <a:pt x="16267666" y="10539818"/>
                  </a:lnTo>
                  <a:lnTo>
                    <a:pt x="16267857" y="10540294"/>
                  </a:lnTo>
                  <a:lnTo>
                    <a:pt x="16276187" y="10535562"/>
                  </a:lnTo>
                  <a:lnTo>
                    <a:pt x="16275182" y="10532371"/>
                  </a:lnTo>
                  <a:lnTo>
                    <a:pt x="16272938" y="10530230"/>
                  </a:lnTo>
                  <a:lnTo>
                    <a:pt x="16269935" y="10528949"/>
                  </a:lnTo>
                  <a:lnTo>
                    <a:pt x="16267549" y="10527142"/>
                  </a:lnTo>
                  <a:close/>
                </a:path>
                <a:path w="18829020" h="11215370">
                  <a:moveTo>
                    <a:pt x="17706747" y="11126063"/>
                  </a:moveTo>
                  <a:lnTo>
                    <a:pt x="17703791" y="11125592"/>
                  </a:lnTo>
                  <a:lnTo>
                    <a:pt x="17700504" y="11124978"/>
                  </a:lnTo>
                  <a:lnTo>
                    <a:pt x="17697547" y="11124506"/>
                  </a:lnTo>
                  <a:lnTo>
                    <a:pt x="17694405" y="11126322"/>
                  </a:lnTo>
                  <a:lnTo>
                    <a:pt x="17693934" y="11129278"/>
                  </a:lnTo>
                  <a:lnTo>
                    <a:pt x="17693605" y="11131899"/>
                  </a:lnTo>
                  <a:lnTo>
                    <a:pt x="17694893" y="11134422"/>
                  </a:lnTo>
                  <a:lnTo>
                    <a:pt x="17698232" y="11135847"/>
                  </a:lnTo>
                  <a:lnTo>
                    <a:pt x="17701522" y="11136461"/>
                  </a:lnTo>
                  <a:lnTo>
                    <a:pt x="17704476" y="11136931"/>
                  </a:lnTo>
                  <a:lnTo>
                    <a:pt x="17707619" y="11135115"/>
                  </a:lnTo>
                  <a:lnTo>
                    <a:pt x="17708561" y="11129204"/>
                  </a:lnTo>
                  <a:lnTo>
                    <a:pt x="17706747" y="11126063"/>
                  </a:lnTo>
                  <a:close/>
                </a:path>
                <a:path w="18829020" h="11215370">
                  <a:moveTo>
                    <a:pt x="16194320" y="10480517"/>
                  </a:moveTo>
                  <a:lnTo>
                    <a:pt x="16190793" y="10481380"/>
                  </a:lnTo>
                  <a:lnTo>
                    <a:pt x="16189504" y="10483592"/>
                  </a:lnTo>
                  <a:lnTo>
                    <a:pt x="16189320" y="10483908"/>
                  </a:lnTo>
                  <a:lnTo>
                    <a:pt x="16187740" y="10485996"/>
                  </a:lnTo>
                  <a:lnTo>
                    <a:pt x="16187514" y="10486295"/>
                  </a:lnTo>
                  <a:lnTo>
                    <a:pt x="16188377" y="10489820"/>
                  </a:lnTo>
                  <a:lnTo>
                    <a:pt x="16190906" y="10491292"/>
                  </a:lnTo>
                  <a:lnTo>
                    <a:pt x="16193626" y="10493242"/>
                  </a:lnTo>
                  <a:lnTo>
                    <a:pt x="16196631" y="10494524"/>
                  </a:lnTo>
                  <a:lnTo>
                    <a:pt x="16199678" y="10493850"/>
                  </a:lnTo>
                  <a:lnTo>
                    <a:pt x="16200818" y="10491970"/>
                  </a:lnTo>
                  <a:lnTo>
                    <a:pt x="16201009" y="10491656"/>
                  </a:lnTo>
                  <a:lnTo>
                    <a:pt x="16202590" y="10489569"/>
                  </a:lnTo>
                  <a:lnTo>
                    <a:pt x="16202816" y="10489270"/>
                  </a:lnTo>
                  <a:lnTo>
                    <a:pt x="16201953" y="10485746"/>
                  </a:lnTo>
                  <a:lnTo>
                    <a:pt x="16199424" y="10484272"/>
                  </a:lnTo>
                  <a:lnTo>
                    <a:pt x="16196706" y="10482324"/>
                  </a:lnTo>
                  <a:lnTo>
                    <a:pt x="16194320" y="10480517"/>
                  </a:lnTo>
                  <a:close/>
                </a:path>
                <a:path w="18829020" h="11215370">
                  <a:moveTo>
                    <a:pt x="16121374" y="10433223"/>
                  </a:moveTo>
                  <a:lnTo>
                    <a:pt x="16117850" y="10434088"/>
                  </a:lnTo>
                  <a:lnTo>
                    <a:pt x="16115088" y="10438828"/>
                  </a:lnTo>
                  <a:lnTo>
                    <a:pt x="16114904" y="10439144"/>
                  </a:lnTo>
                  <a:lnTo>
                    <a:pt x="16115433" y="10442526"/>
                  </a:lnTo>
                  <a:lnTo>
                    <a:pt x="16117961" y="10443999"/>
                  </a:lnTo>
                  <a:lnTo>
                    <a:pt x="16120682" y="10445949"/>
                  </a:lnTo>
                  <a:lnTo>
                    <a:pt x="16123684" y="10447230"/>
                  </a:lnTo>
                  <a:lnTo>
                    <a:pt x="16126735" y="10446558"/>
                  </a:lnTo>
                  <a:lnTo>
                    <a:pt x="16127874" y="10444677"/>
                  </a:lnTo>
                  <a:lnTo>
                    <a:pt x="16129537" y="10441835"/>
                  </a:lnTo>
                  <a:lnTo>
                    <a:pt x="16129008" y="10438453"/>
                  </a:lnTo>
                  <a:lnTo>
                    <a:pt x="16126480" y="10436979"/>
                  </a:lnTo>
                  <a:lnTo>
                    <a:pt x="16123759" y="10435030"/>
                  </a:lnTo>
                  <a:lnTo>
                    <a:pt x="16121374" y="10433223"/>
                  </a:lnTo>
                  <a:close/>
                </a:path>
                <a:path w="18829020" h="11215370">
                  <a:moveTo>
                    <a:pt x="17791506" y="11142884"/>
                  </a:moveTo>
                  <a:lnTo>
                    <a:pt x="17788550" y="11142412"/>
                  </a:lnTo>
                  <a:lnTo>
                    <a:pt x="17785260" y="11141798"/>
                  </a:lnTo>
                  <a:lnTo>
                    <a:pt x="17782304" y="11141327"/>
                  </a:lnTo>
                  <a:lnTo>
                    <a:pt x="17779498" y="11143286"/>
                  </a:lnTo>
                  <a:lnTo>
                    <a:pt x="17779085" y="11145872"/>
                  </a:lnTo>
                  <a:lnTo>
                    <a:pt x="17778697" y="11148863"/>
                  </a:lnTo>
                  <a:lnTo>
                    <a:pt x="17779989" y="11151387"/>
                  </a:lnTo>
                  <a:lnTo>
                    <a:pt x="17782326" y="11152384"/>
                  </a:lnTo>
                  <a:lnTo>
                    <a:pt x="17782468" y="11152050"/>
                  </a:lnTo>
                  <a:lnTo>
                    <a:pt x="17783468" y="11152476"/>
                  </a:lnTo>
                  <a:lnTo>
                    <a:pt x="17786758" y="11153090"/>
                  </a:lnTo>
                  <a:lnTo>
                    <a:pt x="17789713" y="11153562"/>
                  </a:lnTo>
                  <a:lnTo>
                    <a:pt x="17792522" y="11151604"/>
                  </a:lnTo>
                  <a:lnTo>
                    <a:pt x="17793406" y="11146063"/>
                  </a:lnTo>
                  <a:lnTo>
                    <a:pt x="17793465" y="11145693"/>
                  </a:lnTo>
                  <a:lnTo>
                    <a:pt x="17791506" y="11142884"/>
                  </a:lnTo>
                  <a:close/>
                </a:path>
                <a:path w="18829020" h="11215370">
                  <a:moveTo>
                    <a:pt x="16049333" y="10384738"/>
                  </a:moveTo>
                  <a:lnTo>
                    <a:pt x="16046285" y="10385410"/>
                  </a:lnTo>
                  <a:lnTo>
                    <a:pt x="16044704" y="10387497"/>
                  </a:lnTo>
                  <a:lnTo>
                    <a:pt x="16044478" y="10387796"/>
                  </a:lnTo>
                  <a:lnTo>
                    <a:pt x="16043042" y="10390340"/>
                  </a:lnTo>
                  <a:lnTo>
                    <a:pt x="16042863" y="10390658"/>
                  </a:lnTo>
                  <a:lnTo>
                    <a:pt x="16043535" y="10393707"/>
                  </a:lnTo>
                  <a:lnTo>
                    <a:pt x="16045921" y="10395513"/>
                  </a:lnTo>
                  <a:lnTo>
                    <a:pt x="16048640" y="10397462"/>
                  </a:lnTo>
                  <a:lnTo>
                    <a:pt x="16051979" y="10398887"/>
                  </a:lnTo>
                  <a:lnTo>
                    <a:pt x="16055028" y="10398214"/>
                  </a:lnTo>
                  <a:lnTo>
                    <a:pt x="16056168" y="10396334"/>
                  </a:lnTo>
                  <a:lnTo>
                    <a:pt x="16057795" y="10393476"/>
                  </a:lnTo>
                  <a:lnTo>
                    <a:pt x="16057974" y="10393158"/>
                  </a:lnTo>
                  <a:lnTo>
                    <a:pt x="16057300" y="10390109"/>
                  </a:lnTo>
                  <a:lnTo>
                    <a:pt x="16054914" y="10388302"/>
                  </a:lnTo>
                  <a:lnTo>
                    <a:pt x="16052196" y="10386353"/>
                  </a:lnTo>
                  <a:lnTo>
                    <a:pt x="16049333" y="10384738"/>
                  </a:lnTo>
                  <a:close/>
                </a:path>
                <a:path w="18829020" h="11215370">
                  <a:moveTo>
                    <a:pt x="17876836" y="11158372"/>
                  </a:moveTo>
                  <a:lnTo>
                    <a:pt x="17873880" y="11157899"/>
                  </a:lnTo>
                  <a:lnTo>
                    <a:pt x="17870591" y="11157285"/>
                  </a:lnTo>
                  <a:lnTo>
                    <a:pt x="17867635" y="11156814"/>
                  </a:lnTo>
                  <a:lnTo>
                    <a:pt x="17864826" y="11158772"/>
                  </a:lnTo>
                  <a:lnTo>
                    <a:pt x="17864413" y="11161358"/>
                  </a:lnTo>
                  <a:lnTo>
                    <a:pt x="17864354" y="11161728"/>
                  </a:lnTo>
                  <a:lnTo>
                    <a:pt x="17863834" y="11163873"/>
                  </a:lnTo>
                  <a:lnTo>
                    <a:pt x="17865125" y="11166397"/>
                  </a:lnTo>
                  <a:lnTo>
                    <a:pt x="17868798" y="11167964"/>
                  </a:lnTo>
                  <a:lnTo>
                    <a:pt x="17872088" y="11168578"/>
                  </a:lnTo>
                  <a:lnTo>
                    <a:pt x="17875042" y="11169048"/>
                  </a:lnTo>
                  <a:lnTo>
                    <a:pt x="17877850" y="11167090"/>
                  </a:lnTo>
                  <a:lnTo>
                    <a:pt x="17878734" y="11161548"/>
                  </a:lnTo>
                  <a:lnTo>
                    <a:pt x="17878793" y="11161179"/>
                  </a:lnTo>
                  <a:lnTo>
                    <a:pt x="17876836" y="11158372"/>
                  </a:lnTo>
                  <a:close/>
                </a:path>
                <a:path w="18829020" h="11215370">
                  <a:moveTo>
                    <a:pt x="15978386" y="10335535"/>
                  </a:moveTo>
                  <a:lnTo>
                    <a:pt x="15974670" y="10335922"/>
                  </a:lnTo>
                  <a:lnTo>
                    <a:pt x="15971724" y="10340979"/>
                  </a:lnTo>
                  <a:lnTo>
                    <a:pt x="15972253" y="10344361"/>
                  </a:lnTo>
                  <a:lnTo>
                    <a:pt x="15974640" y="10346167"/>
                  </a:lnTo>
                  <a:lnTo>
                    <a:pt x="15977360" y="10348117"/>
                  </a:lnTo>
                  <a:lnTo>
                    <a:pt x="15980698" y="10349541"/>
                  </a:lnTo>
                  <a:lnTo>
                    <a:pt x="15983747" y="10348869"/>
                  </a:lnTo>
                  <a:lnTo>
                    <a:pt x="15985077" y="10346675"/>
                  </a:lnTo>
                  <a:lnTo>
                    <a:pt x="15986550" y="10344147"/>
                  </a:lnTo>
                  <a:lnTo>
                    <a:pt x="15986021" y="10340764"/>
                  </a:lnTo>
                  <a:lnTo>
                    <a:pt x="15983635" y="10338957"/>
                  </a:lnTo>
                  <a:lnTo>
                    <a:pt x="15980915" y="10337008"/>
                  </a:lnTo>
                  <a:lnTo>
                    <a:pt x="15978386" y="10335535"/>
                  </a:lnTo>
                  <a:close/>
                </a:path>
                <a:path w="18829020" h="11215370">
                  <a:moveTo>
                    <a:pt x="17962017" y="11171428"/>
                  </a:moveTo>
                  <a:lnTo>
                    <a:pt x="17959061" y="11170955"/>
                  </a:lnTo>
                  <a:lnTo>
                    <a:pt x="17955772" y="11170341"/>
                  </a:lnTo>
                  <a:lnTo>
                    <a:pt x="17953150" y="11170011"/>
                  </a:lnTo>
                  <a:lnTo>
                    <a:pt x="17950343" y="11171971"/>
                  </a:lnTo>
                  <a:lnTo>
                    <a:pt x="17949869" y="11174926"/>
                  </a:lnTo>
                  <a:lnTo>
                    <a:pt x="17949301" y="11177051"/>
                  </a:lnTo>
                  <a:lnTo>
                    <a:pt x="17949207" y="11177405"/>
                  </a:lnTo>
                  <a:lnTo>
                    <a:pt x="17950640" y="11179595"/>
                  </a:lnTo>
                  <a:lnTo>
                    <a:pt x="17952977" y="11180592"/>
                  </a:lnTo>
                  <a:lnTo>
                    <a:pt x="17953120" y="11180258"/>
                  </a:lnTo>
                  <a:lnTo>
                    <a:pt x="17954456" y="11180827"/>
                  </a:lnTo>
                  <a:lnTo>
                    <a:pt x="17957745" y="11181442"/>
                  </a:lnTo>
                  <a:lnTo>
                    <a:pt x="17960368" y="11181771"/>
                  </a:lnTo>
                  <a:lnTo>
                    <a:pt x="17963174" y="11179812"/>
                  </a:lnTo>
                  <a:lnTo>
                    <a:pt x="17963645" y="11176856"/>
                  </a:lnTo>
                  <a:lnTo>
                    <a:pt x="17963927" y="11174609"/>
                  </a:lnTo>
                  <a:lnTo>
                    <a:pt x="17963974" y="11174235"/>
                  </a:lnTo>
                  <a:lnTo>
                    <a:pt x="17962017" y="11171428"/>
                  </a:lnTo>
                  <a:close/>
                </a:path>
                <a:path w="18829020" h="11215370">
                  <a:moveTo>
                    <a:pt x="15908058" y="10285806"/>
                  </a:moveTo>
                  <a:lnTo>
                    <a:pt x="15904675" y="10286337"/>
                  </a:lnTo>
                  <a:lnTo>
                    <a:pt x="15901062" y="10291108"/>
                  </a:lnTo>
                  <a:lnTo>
                    <a:pt x="15901595" y="10294492"/>
                  </a:lnTo>
                  <a:lnTo>
                    <a:pt x="15903980" y="10296298"/>
                  </a:lnTo>
                  <a:lnTo>
                    <a:pt x="15906697" y="10298246"/>
                  </a:lnTo>
                  <a:lnTo>
                    <a:pt x="15907700" y="10298674"/>
                  </a:lnTo>
                  <a:lnTo>
                    <a:pt x="15907558" y="10299008"/>
                  </a:lnTo>
                  <a:lnTo>
                    <a:pt x="15909895" y="10300005"/>
                  </a:lnTo>
                  <a:lnTo>
                    <a:pt x="15912608" y="10299190"/>
                  </a:lnTo>
                  <a:lnTo>
                    <a:pt x="15914273" y="10297137"/>
                  </a:lnTo>
                  <a:lnTo>
                    <a:pt x="15916080" y="10294752"/>
                  </a:lnTo>
                  <a:lnTo>
                    <a:pt x="15915550" y="10291370"/>
                  </a:lnTo>
                  <a:lnTo>
                    <a:pt x="15913164" y="10289563"/>
                  </a:lnTo>
                  <a:lnTo>
                    <a:pt x="15910444" y="10287613"/>
                  </a:lnTo>
                  <a:lnTo>
                    <a:pt x="15908058" y="10285806"/>
                  </a:lnTo>
                  <a:close/>
                </a:path>
                <a:path w="18829020" h="11215370">
                  <a:moveTo>
                    <a:pt x="18048480" y="11181478"/>
                  </a:moveTo>
                  <a:lnTo>
                    <a:pt x="18045524" y="11181007"/>
                  </a:lnTo>
                  <a:lnTo>
                    <a:pt x="18042094" y="11180727"/>
                  </a:lnTo>
                  <a:lnTo>
                    <a:pt x="18038996" y="11180589"/>
                  </a:lnTo>
                  <a:lnTo>
                    <a:pt x="18036521" y="11182690"/>
                  </a:lnTo>
                  <a:lnTo>
                    <a:pt x="18036050" y="11185646"/>
                  </a:lnTo>
                  <a:lnTo>
                    <a:pt x="18035721" y="11188268"/>
                  </a:lnTo>
                  <a:lnTo>
                    <a:pt x="18037154" y="11190457"/>
                  </a:lnTo>
                  <a:lnTo>
                    <a:pt x="18039155" y="11191311"/>
                  </a:lnTo>
                  <a:lnTo>
                    <a:pt x="18039632" y="11191120"/>
                  </a:lnTo>
                  <a:lnTo>
                    <a:pt x="18040967" y="11191690"/>
                  </a:lnTo>
                  <a:lnTo>
                    <a:pt x="18044399" y="11191970"/>
                  </a:lnTo>
                  <a:lnTo>
                    <a:pt x="18047498" y="11192108"/>
                  </a:lnTo>
                  <a:lnTo>
                    <a:pt x="18049970" y="11190006"/>
                  </a:lnTo>
                  <a:lnTo>
                    <a:pt x="18050444" y="11187051"/>
                  </a:lnTo>
                  <a:lnTo>
                    <a:pt x="18050582" y="11183953"/>
                  </a:lnTo>
                  <a:lnTo>
                    <a:pt x="18048480" y="11181478"/>
                  </a:lnTo>
                  <a:close/>
                </a:path>
                <a:path w="18829020" h="11215370">
                  <a:moveTo>
                    <a:pt x="15837967" y="10234601"/>
                  </a:moveTo>
                  <a:lnTo>
                    <a:pt x="15834585" y="10235131"/>
                  </a:lnTo>
                  <a:lnTo>
                    <a:pt x="15830971" y="10239903"/>
                  </a:lnTo>
                  <a:lnTo>
                    <a:pt x="15831500" y="10243285"/>
                  </a:lnTo>
                  <a:lnTo>
                    <a:pt x="15833887" y="10245092"/>
                  </a:lnTo>
                  <a:lnTo>
                    <a:pt x="15836604" y="10247041"/>
                  </a:lnTo>
                  <a:lnTo>
                    <a:pt x="15839945" y="10248466"/>
                  </a:lnTo>
                  <a:lnTo>
                    <a:pt x="15842518" y="10247985"/>
                  </a:lnTo>
                  <a:lnTo>
                    <a:pt x="15844182" y="10245933"/>
                  </a:lnTo>
                  <a:lnTo>
                    <a:pt x="15845989" y="10243547"/>
                  </a:lnTo>
                  <a:lnTo>
                    <a:pt x="15845458" y="10240164"/>
                  </a:lnTo>
                  <a:lnTo>
                    <a:pt x="15843071" y="10238357"/>
                  </a:lnTo>
                  <a:lnTo>
                    <a:pt x="15840353" y="10236409"/>
                  </a:lnTo>
                  <a:lnTo>
                    <a:pt x="15837967" y="10234601"/>
                  </a:lnTo>
                  <a:close/>
                </a:path>
                <a:path w="18829020" h="11215370">
                  <a:moveTo>
                    <a:pt x="15768302" y="10182393"/>
                  </a:moveTo>
                  <a:lnTo>
                    <a:pt x="15764920" y="10182923"/>
                  </a:lnTo>
                  <a:lnTo>
                    <a:pt x="15761306" y="10187695"/>
                  </a:lnTo>
                  <a:lnTo>
                    <a:pt x="15761835" y="10191077"/>
                  </a:lnTo>
                  <a:lnTo>
                    <a:pt x="15764221" y="10192884"/>
                  </a:lnTo>
                  <a:lnTo>
                    <a:pt x="15766941" y="10194834"/>
                  </a:lnTo>
                  <a:lnTo>
                    <a:pt x="15770279" y="10196258"/>
                  </a:lnTo>
                  <a:lnTo>
                    <a:pt x="15772852" y="10195777"/>
                  </a:lnTo>
                  <a:lnTo>
                    <a:pt x="15774517" y="10193725"/>
                  </a:lnTo>
                  <a:lnTo>
                    <a:pt x="15776324" y="10191339"/>
                  </a:lnTo>
                  <a:lnTo>
                    <a:pt x="15775794" y="10187958"/>
                  </a:lnTo>
                  <a:lnTo>
                    <a:pt x="15773408" y="10186150"/>
                  </a:lnTo>
                  <a:lnTo>
                    <a:pt x="15770688" y="10184201"/>
                  </a:lnTo>
                  <a:lnTo>
                    <a:pt x="15768302" y="10182393"/>
                  </a:lnTo>
                  <a:close/>
                </a:path>
                <a:path w="18829020" h="11215370">
                  <a:moveTo>
                    <a:pt x="18134562" y="11190578"/>
                  </a:moveTo>
                  <a:lnTo>
                    <a:pt x="18131464" y="11190440"/>
                  </a:lnTo>
                  <a:lnTo>
                    <a:pt x="18128032" y="11190160"/>
                  </a:lnTo>
                  <a:lnTo>
                    <a:pt x="18124933" y="11190022"/>
                  </a:lnTo>
                  <a:lnTo>
                    <a:pt x="18122125" y="11191980"/>
                  </a:lnTo>
                  <a:lnTo>
                    <a:pt x="18121987" y="11195078"/>
                  </a:lnTo>
                  <a:lnTo>
                    <a:pt x="18121800" y="11197366"/>
                  </a:lnTo>
                  <a:lnTo>
                    <a:pt x="18123232" y="11199555"/>
                  </a:lnTo>
                  <a:lnTo>
                    <a:pt x="18126907" y="11201123"/>
                  </a:lnTo>
                  <a:lnTo>
                    <a:pt x="18130337" y="11201402"/>
                  </a:lnTo>
                  <a:lnTo>
                    <a:pt x="18133435" y="11201540"/>
                  </a:lnTo>
                  <a:lnTo>
                    <a:pt x="18136244" y="11199582"/>
                  </a:lnTo>
                  <a:lnTo>
                    <a:pt x="18136519" y="11193386"/>
                  </a:lnTo>
                  <a:lnTo>
                    <a:pt x="18134562" y="11190578"/>
                  </a:lnTo>
                  <a:close/>
                </a:path>
                <a:path w="18829020" h="11215370">
                  <a:moveTo>
                    <a:pt x="15699590" y="10129804"/>
                  </a:moveTo>
                  <a:lnTo>
                    <a:pt x="15696206" y="10130334"/>
                  </a:lnTo>
                  <a:lnTo>
                    <a:pt x="15692594" y="10135106"/>
                  </a:lnTo>
                  <a:lnTo>
                    <a:pt x="15693125" y="10138489"/>
                  </a:lnTo>
                  <a:lnTo>
                    <a:pt x="15695508" y="10140294"/>
                  </a:lnTo>
                  <a:lnTo>
                    <a:pt x="15698230" y="10142244"/>
                  </a:lnTo>
                  <a:lnTo>
                    <a:pt x="15701566" y="10143668"/>
                  </a:lnTo>
                  <a:lnTo>
                    <a:pt x="15704140" y="10143188"/>
                  </a:lnTo>
                  <a:lnTo>
                    <a:pt x="15705804" y="10141135"/>
                  </a:lnTo>
                  <a:lnTo>
                    <a:pt x="15707611" y="10138749"/>
                  </a:lnTo>
                  <a:lnTo>
                    <a:pt x="15707082" y="10135367"/>
                  </a:lnTo>
                  <a:lnTo>
                    <a:pt x="15704697" y="10133560"/>
                  </a:lnTo>
                  <a:lnTo>
                    <a:pt x="15701975" y="10131610"/>
                  </a:lnTo>
                  <a:lnTo>
                    <a:pt x="15699590" y="10129804"/>
                  </a:lnTo>
                  <a:close/>
                </a:path>
                <a:path w="18829020" h="11215370">
                  <a:moveTo>
                    <a:pt x="18220637" y="11196913"/>
                  </a:moveTo>
                  <a:lnTo>
                    <a:pt x="18217538" y="11196775"/>
                  </a:lnTo>
                  <a:lnTo>
                    <a:pt x="18214106" y="11196495"/>
                  </a:lnTo>
                  <a:lnTo>
                    <a:pt x="18211008" y="11196357"/>
                  </a:lnTo>
                  <a:lnTo>
                    <a:pt x="18208536" y="11198459"/>
                  </a:lnTo>
                  <a:lnTo>
                    <a:pt x="18208398" y="11201556"/>
                  </a:lnTo>
                  <a:lnTo>
                    <a:pt x="18208212" y="11203845"/>
                  </a:lnTo>
                  <a:lnTo>
                    <a:pt x="18209643" y="11206033"/>
                  </a:lnTo>
                  <a:lnTo>
                    <a:pt x="18211646" y="11206888"/>
                  </a:lnTo>
                  <a:lnTo>
                    <a:pt x="18211788" y="11206554"/>
                  </a:lnTo>
                  <a:lnTo>
                    <a:pt x="18213458" y="11207267"/>
                  </a:lnTo>
                  <a:lnTo>
                    <a:pt x="18216890" y="11207547"/>
                  </a:lnTo>
                  <a:lnTo>
                    <a:pt x="18219986" y="11207684"/>
                  </a:lnTo>
                  <a:lnTo>
                    <a:pt x="18222463" y="11205584"/>
                  </a:lnTo>
                  <a:lnTo>
                    <a:pt x="18222738" y="11199388"/>
                  </a:lnTo>
                  <a:lnTo>
                    <a:pt x="18220637" y="11196913"/>
                  </a:lnTo>
                  <a:close/>
                </a:path>
                <a:path w="18829020" h="11215370">
                  <a:moveTo>
                    <a:pt x="15632115" y="10076163"/>
                  </a:moveTo>
                  <a:lnTo>
                    <a:pt x="15628731" y="10076693"/>
                  </a:lnTo>
                  <a:lnTo>
                    <a:pt x="15626924" y="10079079"/>
                  </a:lnTo>
                  <a:lnTo>
                    <a:pt x="15624783" y="10081322"/>
                  </a:lnTo>
                  <a:lnTo>
                    <a:pt x="15625315" y="10084705"/>
                  </a:lnTo>
                  <a:lnTo>
                    <a:pt x="15627700" y="10086512"/>
                  </a:lnTo>
                  <a:lnTo>
                    <a:pt x="15630419" y="10088460"/>
                  </a:lnTo>
                  <a:lnTo>
                    <a:pt x="15631756" y="10089031"/>
                  </a:lnTo>
                  <a:lnTo>
                    <a:pt x="15631613" y="10089365"/>
                  </a:lnTo>
                  <a:lnTo>
                    <a:pt x="15633615" y="10090219"/>
                  </a:lnTo>
                  <a:lnTo>
                    <a:pt x="15636188" y="10089738"/>
                  </a:lnTo>
                  <a:lnTo>
                    <a:pt x="15637853" y="10087686"/>
                  </a:lnTo>
                  <a:lnTo>
                    <a:pt x="15639994" y="10085443"/>
                  </a:lnTo>
                  <a:lnTo>
                    <a:pt x="15639463" y="10082059"/>
                  </a:lnTo>
                  <a:lnTo>
                    <a:pt x="15637077" y="10080253"/>
                  </a:lnTo>
                  <a:lnTo>
                    <a:pt x="15634358" y="10078304"/>
                  </a:lnTo>
                  <a:lnTo>
                    <a:pt x="15632115" y="10076163"/>
                  </a:lnTo>
                  <a:close/>
                </a:path>
                <a:path w="18829020" h="11215370">
                  <a:moveTo>
                    <a:pt x="18306948" y="11201770"/>
                  </a:moveTo>
                  <a:lnTo>
                    <a:pt x="18303849" y="11201633"/>
                  </a:lnTo>
                  <a:lnTo>
                    <a:pt x="18296987" y="11201072"/>
                  </a:lnTo>
                  <a:lnTo>
                    <a:pt x="18294846" y="11203316"/>
                  </a:lnTo>
                  <a:lnTo>
                    <a:pt x="18294708" y="11206414"/>
                  </a:lnTo>
                  <a:lnTo>
                    <a:pt x="18294522" y="11208701"/>
                  </a:lnTo>
                  <a:lnTo>
                    <a:pt x="18295953" y="11210891"/>
                  </a:lnTo>
                  <a:lnTo>
                    <a:pt x="18297957" y="11211745"/>
                  </a:lnTo>
                  <a:lnTo>
                    <a:pt x="18298099" y="11211411"/>
                  </a:lnTo>
                  <a:lnTo>
                    <a:pt x="18299771" y="11212124"/>
                  </a:lnTo>
                  <a:lnTo>
                    <a:pt x="18306633" y="11212684"/>
                  </a:lnTo>
                  <a:lnTo>
                    <a:pt x="18308774" y="11210441"/>
                  </a:lnTo>
                  <a:lnTo>
                    <a:pt x="18308911" y="11207343"/>
                  </a:lnTo>
                  <a:lnTo>
                    <a:pt x="18309191" y="11203911"/>
                  </a:lnTo>
                  <a:lnTo>
                    <a:pt x="18306948" y="11201770"/>
                  </a:lnTo>
                  <a:close/>
                </a:path>
                <a:path w="18829020" h="11215370">
                  <a:moveTo>
                    <a:pt x="15564923" y="10021855"/>
                  </a:moveTo>
                  <a:lnTo>
                    <a:pt x="15561349" y="10021908"/>
                  </a:lnTo>
                  <a:lnTo>
                    <a:pt x="15559542" y="10024294"/>
                  </a:lnTo>
                  <a:lnTo>
                    <a:pt x="15557879" y="10026346"/>
                  </a:lnTo>
                  <a:lnTo>
                    <a:pt x="15557932" y="10029921"/>
                  </a:lnTo>
                  <a:lnTo>
                    <a:pt x="15560319" y="10031728"/>
                  </a:lnTo>
                  <a:lnTo>
                    <a:pt x="15562894" y="10034010"/>
                  </a:lnTo>
                  <a:lnTo>
                    <a:pt x="15564231" y="10034580"/>
                  </a:lnTo>
                  <a:lnTo>
                    <a:pt x="15564089" y="10034914"/>
                  </a:lnTo>
                  <a:lnTo>
                    <a:pt x="15566092" y="10035768"/>
                  </a:lnTo>
                  <a:lnTo>
                    <a:pt x="15568662" y="10035287"/>
                  </a:lnTo>
                  <a:lnTo>
                    <a:pt x="15571992" y="10031183"/>
                  </a:lnTo>
                  <a:lnTo>
                    <a:pt x="15571939" y="10027609"/>
                  </a:lnTo>
                  <a:lnTo>
                    <a:pt x="15569553" y="10025802"/>
                  </a:lnTo>
                  <a:lnTo>
                    <a:pt x="15566975" y="10023519"/>
                  </a:lnTo>
                  <a:lnTo>
                    <a:pt x="15564923" y="10021855"/>
                  </a:lnTo>
                  <a:close/>
                </a:path>
                <a:path w="18829020" h="11215370">
                  <a:moveTo>
                    <a:pt x="18392968" y="11204530"/>
                  </a:moveTo>
                  <a:lnTo>
                    <a:pt x="18383678" y="11204119"/>
                  </a:lnTo>
                  <a:lnTo>
                    <a:pt x="18381537" y="11206362"/>
                  </a:lnTo>
                  <a:lnTo>
                    <a:pt x="18381397" y="11209459"/>
                  </a:lnTo>
                  <a:lnTo>
                    <a:pt x="18381687" y="11211555"/>
                  </a:lnTo>
                  <a:lnTo>
                    <a:pt x="18392798" y="11215112"/>
                  </a:lnTo>
                  <a:lnTo>
                    <a:pt x="18394937" y="11212867"/>
                  </a:lnTo>
                  <a:lnTo>
                    <a:pt x="18395212" y="11206671"/>
                  </a:lnTo>
                  <a:lnTo>
                    <a:pt x="18392968" y="11204530"/>
                  </a:lnTo>
                  <a:close/>
                </a:path>
                <a:path w="18829020" h="11215370">
                  <a:moveTo>
                    <a:pt x="15498161" y="9966545"/>
                  </a:moveTo>
                  <a:lnTo>
                    <a:pt x="15494586" y="9966598"/>
                  </a:lnTo>
                  <a:lnTo>
                    <a:pt x="15490973" y="9971371"/>
                  </a:lnTo>
                  <a:lnTo>
                    <a:pt x="15491026" y="9974945"/>
                  </a:lnTo>
                  <a:lnTo>
                    <a:pt x="15493412" y="9976751"/>
                  </a:lnTo>
                  <a:lnTo>
                    <a:pt x="15495989" y="9979034"/>
                  </a:lnTo>
                  <a:lnTo>
                    <a:pt x="15497325" y="9979604"/>
                  </a:lnTo>
                  <a:lnTo>
                    <a:pt x="15497516" y="9980080"/>
                  </a:lnTo>
                  <a:lnTo>
                    <a:pt x="15499519" y="9980934"/>
                  </a:lnTo>
                  <a:lnTo>
                    <a:pt x="15502234" y="9980120"/>
                  </a:lnTo>
                  <a:lnTo>
                    <a:pt x="15503756" y="9978402"/>
                  </a:lnTo>
                  <a:lnTo>
                    <a:pt x="15505563" y="9976016"/>
                  </a:lnTo>
                  <a:lnTo>
                    <a:pt x="15505508" y="9972441"/>
                  </a:lnTo>
                  <a:lnTo>
                    <a:pt x="15503123" y="9970634"/>
                  </a:lnTo>
                  <a:lnTo>
                    <a:pt x="15500546" y="9968351"/>
                  </a:lnTo>
                  <a:lnTo>
                    <a:pt x="15498161" y="9966545"/>
                  </a:lnTo>
                  <a:close/>
                </a:path>
                <a:path w="18829020" h="11215370">
                  <a:moveTo>
                    <a:pt x="15431683" y="9910568"/>
                  </a:moveTo>
                  <a:lnTo>
                    <a:pt x="15428109" y="9910622"/>
                  </a:lnTo>
                  <a:lnTo>
                    <a:pt x="15424496" y="9915394"/>
                  </a:lnTo>
                  <a:lnTo>
                    <a:pt x="15424549" y="9918967"/>
                  </a:lnTo>
                  <a:lnTo>
                    <a:pt x="15426934" y="9920774"/>
                  </a:lnTo>
                  <a:lnTo>
                    <a:pt x="15429512" y="9923057"/>
                  </a:lnTo>
                  <a:lnTo>
                    <a:pt x="15433183" y="9924623"/>
                  </a:lnTo>
                  <a:lnTo>
                    <a:pt x="15435755" y="9924142"/>
                  </a:lnTo>
                  <a:lnTo>
                    <a:pt x="15437277" y="9922424"/>
                  </a:lnTo>
                  <a:lnTo>
                    <a:pt x="15439083" y="9920038"/>
                  </a:lnTo>
                  <a:lnTo>
                    <a:pt x="15439030" y="9916464"/>
                  </a:lnTo>
                  <a:lnTo>
                    <a:pt x="15436645" y="9914657"/>
                  </a:lnTo>
                  <a:lnTo>
                    <a:pt x="15434069" y="9912375"/>
                  </a:lnTo>
                  <a:lnTo>
                    <a:pt x="15431683" y="9910568"/>
                  </a:lnTo>
                  <a:close/>
                </a:path>
                <a:path w="18829020" h="11215370">
                  <a:moveTo>
                    <a:pt x="18479939" y="11204146"/>
                  </a:moveTo>
                  <a:lnTo>
                    <a:pt x="18476841" y="11204007"/>
                  </a:lnTo>
                  <a:lnTo>
                    <a:pt x="18470364" y="11204402"/>
                  </a:lnTo>
                  <a:lnTo>
                    <a:pt x="18468220" y="11206644"/>
                  </a:lnTo>
                  <a:lnTo>
                    <a:pt x="18468083" y="11209742"/>
                  </a:lnTo>
                  <a:lnTo>
                    <a:pt x="18468230" y="11212172"/>
                  </a:lnTo>
                  <a:lnTo>
                    <a:pt x="18469472" y="11213886"/>
                  </a:lnTo>
                  <a:lnTo>
                    <a:pt x="18472144" y="11215025"/>
                  </a:lnTo>
                  <a:lnTo>
                    <a:pt x="18473622" y="11215261"/>
                  </a:lnTo>
                  <a:lnTo>
                    <a:pt x="18480100" y="11214868"/>
                  </a:lnTo>
                  <a:lnTo>
                    <a:pt x="18482242" y="11212625"/>
                  </a:lnTo>
                  <a:lnTo>
                    <a:pt x="18482379" y="11209527"/>
                  </a:lnTo>
                  <a:lnTo>
                    <a:pt x="18482183" y="11206286"/>
                  </a:lnTo>
                  <a:lnTo>
                    <a:pt x="18479939" y="11204146"/>
                  </a:lnTo>
                  <a:close/>
                </a:path>
                <a:path w="18829020" h="11215370">
                  <a:moveTo>
                    <a:pt x="15365822" y="9854065"/>
                  </a:moveTo>
                  <a:lnTo>
                    <a:pt x="15362249" y="9854119"/>
                  </a:lnTo>
                  <a:lnTo>
                    <a:pt x="15358635" y="9858890"/>
                  </a:lnTo>
                  <a:lnTo>
                    <a:pt x="15358830" y="9862130"/>
                  </a:lnTo>
                  <a:lnTo>
                    <a:pt x="15361074" y="9864271"/>
                  </a:lnTo>
                  <a:lnTo>
                    <a:pt x="15363652" y="9866555"/>
                  </a:lnTo>
                  <a:lnTo>
                    <a:pt x="15367323" y="9868121"/>
                  </a:lnTo>
                  <a:lnTo>
                    <a:pt x="15369896" y="9867640"/>
                  </a:lnTo>
                  <a:lnTo>
                    <a:pt x="15371419" y="9865921"/>
                  </a:lnTo>
                  <a:lnTo>
                    <a:pt x="15373226" y="9863536"/>
                  </a:lnTo>
                  <a:lnTo>
                    <a:pt x="15373030" y="9860296"/>
                  </a:lnTo>
                  <a:lnTo>
                    <a:pt x="15370786" y="9858155"/>
                  </a:lnTo>
                  <a:lnTo>
                    <a:pt x="15368209" y="9855872"/>
                  </a:lnTo>
                  <a:lnTo>
                    <a:pt x="15365822" y="9854065"/>
                  </a:lnTo>
                  <a:close/>
                </a:path>
                <a:path w="18829020" h="11215370">
                  <a:moveTo>
                    <a:pt x="18566004" y="11202190"/>
                  </a:moveTo>
                  <a:lnTo>
                    <a:pt x="18563239" y="11202195"/>
                  </a:lnTo>
                  <a:lnTo>
                    <a:pt x="18559999" y="11202390"/>
                  </a:lnTo>
                  <a:lnTo>
                    <a:pt x="18557092" y="11202729"/>
                  </a:lnTo>
                  <a:lnTo>
                    <a:pt x="18554808" y="11205306"/>
                  </a:lnTo>
                  <a:lnTo>
                    <a:pt x="18554813" y="11208070"/>
                  </a:lnTo>
                  <a:lnTo>
                    <a:pt x="18554960" y="11210501"/>
                  </a:lnTo>
                  <a:lnTo>
                    <a:pt x="18556203" y="11212214"/>
                  </a:lnTo>
                  <a:lnTo>
                    <a:pt x="18558206" y="11213068"/>
                  </a:lnTo>
                  <a:lnTo>
                    <a:pt x="18558349" y="11212734"/>
                  </a:lnTo>
                  <a:lnTo>
                    <a:pt x="18559016" y="11213019"/>
                  </a:lnTo>
                  <a:lnTo>
                    <a:pt x="18560492" y="11213254"/>
                  </a:lnTo>
                  <a:lnTo>
                    <a:pt x="18563733" y="11213059"/>
                  </a:lnTo>
                  <a:lnTo>
                    <a:pt x="18566637" y="11212720"/>
                  </a:lnTo>
                  <a:lnTo>
                    <a:pt x="18568921" y="11210142"/>
                  </a:lnTo>
                  <a:lnTo>
                    <a:pt x="18568916" y="11207378"/>
                  </a:lnTo>
                  <a:lnTo>
                    <a:pt x="18568580" y="11204473"/>
                  </a:lnTo>
                  <a:lnTo>
                    <a:pt x="18566004" y="11202190"/>
                  </a:lnTo>
                  <a:close/>
                </a:path>
                <a:path w="18829020" h="11215370">
                  <a:moveTo>
                    <a:pt x="15300915" y="9797179"/>
                  </a:moveTo>
                  <a:lnTo>
                    <a:pt x="15297675" y="9797375"/>
                  </a:lnTo>
                  <a:lnTo>
                    <a:pt x="15293393" y="9801863"/>
                  </a:lnTo>
                  <a:lnTo>
                    <a:pt x="15293590" y="9805103"/>
                  </a:lnTo>
                  <a:lnTo>
                    <a:pt x="15295835" y="9807245"/>
                  </a:lnTo>
                  <a:lnTo>
                    <a:pt x="15298409" y="9809526"/>
                  </a:lnTo>
                  <a:lnTo>
                    <a:pt x="15300081" y="9810239"/>
                  </a:lnTo>
                  <a:lnTo>
                    <a:pt x="15299939" y="9810573"/>
                  </a:lnTo>
                  <a:lnTo>
                    <a:pt x="15301941" y="9811427"/>
                  </a:lnTo>
                  <a:lnTo>
                    <a:pt x="15304512" y="9810946"/>
                  </a:lnTo>
                  <a:lnTo>
                    <a:pt x="15306034" y="9809227"/>
                  </a:lnTo>
                  <a:lnTo>
                    <a:pt x="15308174" y="9806984"/>
                  </a:lnTo>
                  <a:lnTo>
                    <a:pt x="15307979" y="9803744"/>
                  </a:lnTo>
                  <a:lnTo>
                    <a:pt x="15305737" y="9801603"/>
                  </a:lnTo>
                  <a:lnTo>
                    <a:pt x="15303158" y="9799320"/>
                  </a:lnTo>
                  <a:lnTo>
                    <a:pt x="15300915" y="9797179"/>
                  </a:lnTo>
                  <a:close/>
                </a:path>
                <a:path w="18829020" h="11215370">
                  <a:moveTo>
                    <a:pt x="18652633" y="11198897"/>
                  </a:moveTo>
                  <a:lnTo>
                    <a:pt x="18649726" y="11199236"/>
                  </a:lnTo>
                  <a:lnTo>
                    <a:pt x="18646486" y="11199431"/>
                  </a:lnTo>
                  <a:lnTo>
                    <a:pt x="18643579" y="11199770"/>
                  </a:lnTo>
                  <a:lnTo>
                    <a:pt x="18640962" y="11202204"/>
                  </a:lnTo>
                  <a:lnTo>
                    <a:pt x="18641300" y="11205111"/>
                  </a:lnTo>
                  <a:lnTo>
                    <a:pt x="18641256" y="11207065"/>
                  </a:lnTo>
                  <a:lnTo>
                    <a:pt x="18642499" y="11208779"/>
                  </a:lnTo>
                  <a:lnTo>
                    <a:pt x="18644502" y="11209633"/>
                  </a:lnTo>
                  <a:lnTo>
                    <a:pt x="18644360" y="11209967"/>
                  </a:lnTo>
                  <a:lnTo>
                    <a:pt x="18645361" y="11210394"/>
                  </a:lnTo>
                  <a:lnTo>
                    <a:pt x="18650223" y="11210100"/>
                  </a:lnTo>
                  <a:lnTo>
                    <a:pt x="18653129" y="11209762"/>
                  </a:lnTo>
                  <a:lnTo>
                    <a:pt x="18655746" y="11207327"/>
                  </a:lnTo>
                  <a:lnTo>
                    <a:pt x="18655069" y="11201515"/>
                  </a:lnTo>
                  <a:lnTo>
                    <a:pt x="18652633" y="11198897"/>
                  </a:lnTo>
                  <a:close/>
                </a:path>
                <a:path w="18829020" h="11215370">
                  <a:moveTo>
                    <a:pt x="15236434" y="9739292"/>
                  </a:moveTo>
                  <a:lnTo>
                    <a:pt x="15233194" y="9739488"/>
                  </a:lnTo>
                  <a:lnTo>
                    <a:pt x="15228913" y="9743975"/>
                  </a:lnTo>
                  <a:lnTo>
                    <a:pt x="15229110" y="9747215"/>
                  </a:lnTo>
                  <a:lnTo>
                    <a:pt x="15231353" y="9749356"/>
                  </a:lnTo>
                  <a:lnTo>
                    <a:pt x="15233929" y="9751639"/>
                  </a:lnTo>
                  <a:lnTo>
                    <a:pt x="15235599" y="9752352"/>
                  </a:lnTo>
                  <a:lnTo>
                    <a:pt x="15235457" y="9752685"/>
                  </a:lnTo>
                  <a:lnTo>
                    <a:pt x="15237460" y="9753540"/>
                  </a:lnTo>
                  <a:lnTo>
                    <a:pt x="15240031" y="9753058"/>
                  </a:lnTo>
                  <a:lnTo>
                    <a:pt x="15241553" y="9751340"/>
                  </a:lnTo>
                  <a:lnTo>
                    <a:pt x="15243694" y="9749097"/>
                  </a:lnTo>
                  <a:lnTo>
                    <a:pt x="15243499" y="9745857"/>
                  </a:lnTo>
                  <a:lnTo>
                    <a:pt x="15241256" y="9743716"/>
                  </a:lnTo>
                  <a:lnTo>
                    <a:pt x="15238678" y="9741433"/>
                  </a:lnTo>
                  <a:lnTo>
                    <a:pt x="15236434" y="9739292"/>
                  </a:lnTo>
                  <a:close/>
                </a:path>
                <a:path w="18829020" h="11215370">
                  <a:moveTo>
                    <a:pt x="15172239" y="9680737"/>
                  </a:moveTo>
                  <a:lnTo>
                    <a:pt x="15169000" y="9680935"/>
                  </a:lnTo>
                  <a:lnTo>
                    <a:pt x="15164719" y="9685421"/>
                  </a:lnTo>
                  <a:lnTo>
                    <a:pt x="15164914" y="9688661"/>
                  </a:lnTo>
                  <a:lnTo>
                    <a:pt x="15167158" y="9690802"/>
                  </a:lnTo>
                  <a:lnTo>
                    <a:pt x="15169736" y="9693085"/>
                  </a:lnTo>
                  <a:lnTo>
                    <a:pt x="15171404" y="9693797"/>
                  </a:lnTo>
                  <a:lnTo>
                    <a:pt x="15171262" y="9694131"/>
                  </a:lnTo>
                  <a:lnTo>
                    <a:pt x="15173265" y="9694985"/>
                  </a:lnTo>
                  <a:lnTo>
                    <a:pt x="15175838" y="9694505"/>
                  </a:lnTo>
                  <a:lnTo>
                    <a:pt x="15177360" y="9692787"/>
                  </a:lnTo>
                  <a:lnTo>
                    <a:pt x="15179501" y="9690543"/>
                  </a:lnTo>
                  <a:lnTo>
                    <a:pt x="15179303" y="9687302"/>
                  </a:lnTo>
                  <a:lnTo>
                    <a:pt x="15177060" y="9685162"/>
                  </a:lnTo>
                  <a:lnTo>
                    <a:pt x="15174482" y="9682878"/>
                  </a:lnTo>
                  <a:lnTo>
                    <a:pt x="15172239" y="9680737"/>
                  </a:lnTo>
                  <a:close/>
                </a:path>
                <a:path w="18829020" h="11215370">
                  <a:moveTo>
                    <a:pt x="18738784" y="11193033"/>
                  </a:moveTo>
                  <a:lnTo>
                    <a:pt x="18735877" y="11193371"/>
                  </a:lnTo>
                  <a:lnTo>
                    <a:pt x="18732637" y="11193567"/>
                  </a:lnTo>
                  <a:lnTo>
                    <a:pt x="18730064" y="11194048"/>
                  </a:lnTo>
                  <a:lnTo>
                    <a:pt x="18727447" y="11196482"/>
                  </a:lnTo>
                  <a:lnTo>
                    <a:pt x="18727785" y="11199389"/>
                  </a:lnTo>
                  <a:lnTo>
                    <a:pt x="18727741" y="11201343"/>
                  </a:lnTo>
                  <a:lnTo>
                    <a:pt x="18729317" y="11203199"/>
                  </a:lnTo>
                  <a:lnTo>
                    <a:pt x="18731655" y="11204196"/>
                  </a:lnTo>
                  <a:lnTo>
                    <a:pt x="18733609" y="11204241"/>
                  </a:lnTo>
                  <a:lnTo>
                    <a:pt x="18736850" y="11204045"/>
                  </a:lnTo>
                  <a:lnTo>
                    <a:pt x="18739420" y="11203563"/>
                  </a:lnTo>
                  <a:lnTo>
                    <a:pt x="18742037" y="11201128"/>
                  </a:lnTo>
                  <a:lnTo>
                    <a:pt x="18741698" y="11198222"/>
                  </a:lnTo>
                  <a:lnTo>
                    <a:pt x="18741220" y="11195650"/>
                  </a:lnTo>
                  <a:lnTo>
                    <a:pt x="18738784" y="11193033"/>
                  </a:lnTo>
                  <a:close/>
                </a:path>
                <a:path w="18829020" h="11215370">
                  <a:moveTo>
                    <a:pt x="15108662" y="9621657"/>
                  </a:moveTo>
                  <a:lnTo>
                    <a:pt x="15105424" y="9621854"/>
                  </a:lnTo>
                  <a:lnTo>
                    <a:pt x="15101142" y="9626341"/>
                  </a:lnTo>
                  <a:lnTo>
                    <a:pt x="15101337" y="9629581"/>
                  </a:lnTo>
                  <a:lnTo>
                    <a:pt x="15103581" y="9631722"/>
                  </a:lnTo>
                  <a:lnTo>
                    <a:pt x="15106159" y="9634005"/>
                  </a:lnTo>
                  <a:lnTo>
                    <a:pt x="15107827" y="9634717"/>
                  </a:lnTo>
                  <a:lnTo>
                    <a:pt x="15107685" y="9635050"/>
                  </a:lnTo>
                  <a:lnTo>
                    <a:pt x="15109688" y="9635905"/>
                  </a:lnTo>
                  <a:lnTo>
                    <a:pt x="15112261" y="9635425"/>
                  </a:lnTo>
                  <a:lnTo>
                    <a:pt x="15113783" y="9633706"/>
                  </a:lnTo>
                  <a:lnTo>
                    <a:pt x="15115924" y="9631463"/>
                  </a:lnTo>
                  <a:lnTo>
                    <a:pt x="15115726" y="9628223"/>
                  </a:lnTo>
                  <a:lnTo>
                    <a:pt x="15113484" y="9626082"/>
                  </a:lnTo>
                  <a:lnTo>
                    <a:pt x="15110906" y="9623798"/>
                  </a:lnTo>
                  <a:lnTo>
                    <a:pt x="15108662" y="9621657"/>
                  </a:lnTo>
                  <a:close/>
                </a:path>
                <a:path w="18829020" h="11215370">
                  <a:moveTo>
                    <a:pt x="18825311" y="11185356"/>
                  </a:moveTo>
                  <a:lnTo>
                    <a:pt x="18822404" y="11185694"/>
                  </a:lnTo>
                  <a:lnTo>
                    <a:pt x="18819166" y="11185891"/>
                  </a:lnTo>
                  <a:lnTo>
                    <a:pt x="18816261" y="11186230"/>
                  </a:lnTo>
                  <a:lnTo>
                    <a:pt x="18813978" y="11188808"/>
                  </a:lnTo>
                  <a:lnTo>
                    <a:pt x="18814316" y="11191714"/>
                  </a:lnTo>
                  <a:lnTo>
                    <a:pt x="18814604" y="11193809"/>
                  </a:lnTo>
                  <a:lnTo>
                    <a:pt x="18815844" y="11195522"/>
                  </a:lnTo>
                  <a:lnTo>
                    <a:pt x="18818181" y="11196519"/>
                  </a:lnTo>
                  <a:lnTo>
                    <a:pt x="18820135" y="11196564"/>
                  </a:lnTo>
                  <a:lnTo>
                    <a:pt x="18823376" y="11196367"/>
                  </a:lnTo>
                  <a:lnTo>
                    <a:pt x="18826283" y="11196029"/>
                  </a:lnTo>
                  <a:lnTo>
                    <a:pt x="18828566" y="11193452"/>
                  </a:lnTo>
                  <a:lnTo>
                    <a:pt x="18827889" y="11187639"/>
                  </a:lnTo>
                  <a:lnTo>
                    <a:pt x="18825311" y="11185356"/>
                  </a:lnTo>
                  <a:close/>
                </a:path>
                <a:path w="18829020" h="11215370">
                  <a:moveTo>
                    <a:pt x="15046039" y="9562195"/>
                  </a:moveTo>
                  <a:lnTo>
                    <a:pt x="15042798" y="9562391"/>
                  </a:lnTo>
                  <a:lnTo>
                    <a:pt x="15038516" y="9566878"/>
                  </a:lnTo>
                  <a:lnTo>
                    <a:pt x="15038714" y="9570119"/>
                  </a:lnTo>
                  <a:lnTo>
                    <a:pt x="15040957" y="9572259"/>
                  </a:lnTo>
                  <a:lnTo>
                    <a:pt x="15043534" y="9574542"/>
                  </a:lnTo>
                  <a:lnTo>
                    <a:pt x="15045204" y="9575255"/>
                  </a:lnTo>
                  <a:lnTo>
                    <a:pt x="15045062" y="9575588"/>
                  </a:lnTo>
                  <a:lnTo>
                    <a:pt x="15047065" y="9576443"/>
                  </a:lnTo>
                  <a:lnTo>
                    <a:pt x="15049636" y="9575962"/>
                  </a:lnTo>
                  <a:lnTo>
                    <a:pt x="15051158" y="9574244"/>
                  </a:lnTo>
                  <a:lnTo>
                    <a:pt x="15053156" y="9572334"/>
                  </a:lnTo>
                  <a:lnTo>
                    <a:pt x="15053104" y="9568760"/>
                  </a:lnTo>
                  <a:lnTo>
                    <a:pt x="15050859" y="9566619"/>
                  </a:lnTo>
                  <a:lnTo>
                    <a:pt x="15048282" y="9564336"/>
                  </a:lnTo>
                  <a:lnTo>
                    <a:pt x="15046039" y="9562195"/>
                  </a:lnTo>
                  <a:close/>
                </a:path>
                <a:path w="18829020" h="11215370">
                  <a:moveTo>
                    <a:pt x="14983842" y="9501731"/>
                  </a:moveTo>
                  <a:lnTo>
                    <a:pt x="14980267" y="9501785"/>
                  </a:lnTo>
                  <a:lnTo>
                    <a:pt x="14978126" y="9504028"/>
                  </a:lnTo>
                  <a:lnTo>
                    <a:pt x="14976129" y="9505938"/>
                  </a:lnTo>
                  <a:lnTo>
                    <a:pt x="14976183" y="9509512"/>
                  </a:lnTo>
                  <a:lnTo>
                    <a:pt x="14978427" y="9511653"/>
                  </a:lnTo>
                  <a:lnTo>
                    <a:pt x="14981003" y="9513935"/>
                  </a:lnTo>
                  <a:lnTo>
                    <a:pt x="14981194" y="9514412"/>
                  </a:lnTo>
                  <a:lnTo>
                    <a:pt x="14984532" y="9515835"/>
                  </a:lnTo>
                  <a:lnTo>
                    <a:pt x="14987105" y="9515355"/>
                  </a:lnTo>
                  <a:lnTo>
                    <a:pt x="14988627" y="9513637"/>
                  </a:lnTo>
                  <a:lnTo>
                    <a:pt x="14990625" y="9511727"/>
                  </a:lnTo>
                  <a:lnTo>
                    <a:pt x="14990573" y="9508153"/>
                  </a:lnTo>
                  <a:lnTo>
                    <a:pt x="14988330" y="9506013"/>
                  </a:lnTo>
                  <a:lnTo>
                    <a:pt x="14985751" y="9503729"/>
                  </a:lnTo>
                  <a:lnTo>
                    <a:pt x="14983842" y="9501731"/>
                  </a:lnTo>
                  <a:close/>
                </a:path>
                <a:path w="18829020" h="11215370">
                  <a:moveTo>
                    <a:pt x="14921980" y="9441410"/>
                  </a:moveTo>
                  <a:lnTo>
                    <a:pt x="14918548" y="9441130"/>
                  </a:lnTo>
                  <a:lnTo>
                    <a:pt x="14916407" y="9443373"/>
                  </a:lnTo>
                  <a:lnTo>
                    <a:pt x="14914408" y="9445282"/>
                  </a:lnTo>
                  <a:lnTo>
                    <a:pt x="14914127" y="9448714"/>
                  </a:lnTo>
                  <a:lnTo>
                    <a:pt x="14916370" y="9450854"/>
                  </a:lnTo>
                  <a:lnTo>
                    <a:pt x="14918949" y="9453138"/>
                  </a:lnTo>
                  <a:lnTo>
                    <a:pt x="14919475" y="9453756"/>
                  </a:lnTo>
                  <a:lnTo>
                    <a:pt x="14922478" y="9455038"/>
                  </a:lnTo>
                  <a:lnTo>
                    <a:pt x="14924909" y="9454891"/>
                  </a:lnTo>
                  <a:lnTo>
                    <a:pt x="14926431" y="9453173"/>
                  </a:lnTo>
                  <a:lnTo>
                    <a:pt x="14928430" y="9451263"/>
                  </a:lnTo>
                  <a:lnTo>
                    <a:pt x="14928708" y="9447831"/>
                  </a:lnTo>
                  <a:lnTo>
                    <a:pt x="14926465" y="9445691"/>
                  </a:lnTo>
                  <a:lnTo>
                    <a:pt x="14923889" y="9443408"/>
                  </a:lnTo>
                  <a:lnTo>
                    <a:pt x="14921980" y="9441410"/>
                  </a:lnTo>
                  <a:close/>
                </a:path>
                <a:path w="18829020" h="11215370">
                  <a:moveTo>
                    <a:pt x="14860877" y="9380229"/>
                  </a:moveTo>
                  <a:lnTo>
                    <a:pt x="14857444" y="9379949"/>
                  </a:lnTo>
                  <a:lnTo>
                    <a:pt x="14855303" y="9382192"/>
                  </a:lnTo>
                  <a:lnTo>
                    <a:pt x="14853306" y="9384102"/>
                  </a:lnTo>
                  <a:lnTo>
                    <a:pt x="14853027" y="9387533"/>
                  </a:lnTo>
                  <a:lnTo>
                    <a:pt x="14857512" y="9391814"/>
                  </a:lnTo>
                  <a:lnTo>
                    <a:pt x="14858038" y="9392434"/>
                  </a:lnTo>
                  <a:lnTo>
                    <a:pt x="14861375" y="9393857"/>
                  </a:lnTo>
                  <a:lnTo>
                    <a:pt x="14863806" y="9393710"/>
                  </a:lnTo>
                  <a:lnTo>
                    <a:pt x="14865328" y="9391992"/>
                  </a:lnTo>
                  <a:lnTo>
                    <a:pt x="14867326" y="9390082"/>
                  </a:lnTo>
                  <a:lnTo>
                    <a:pt x="14867605" y="9386650"/>
                  </a:lnTo>
                  <a:lnTo>
                    <a:pt x="14865362" y="9384509"/>
                  </a:lnTo>
                  <a:lnTo>
                    <a:pt x="14862787" y="9382228"/>
                  </a:lnTo>
                  <a:lnTo>
                    <a:pt x="14860877" y="9380229"/>
                  </a:lnTo>
                  <a:close/>
                </a:path>
                <a:path w="18829020" h="11215370">
                  <a:moveTo>
                    <a:pt x="14800058" y="9318380"/>
                  </a:moveTo>
                  <a:lnTo>
                    <a:pt x="14796627" y="9318100"/>
                  </a:lnTo>
                  <a:lnTo>
                    <a:pt x="14794486" y="9320343"/>
                  </a:lnTo>
                  <a:lnTo>
                    <a:pt x="14792488" y="9322253"/>
                  </a:lnTo>
                  <a:lnTo>
                    <a:pt x="14792239" y="9325303"/>
                  </a:lnTo>
                  <a:lnTo>
                    <a:pt x="14792208" y="9325684"/>
                  </a:lnTo>
                  <a:lnTo>
                    <a:pt x="14794452" y="9327825"/>
                  </a:lnTo>
                  <a:lnTo>
                    <a:pt x="14797079" y="9330919"/>
                  </a:lnTo>
                  <a:lnTo>
                    <a:pt x="14800417" y="9332342"/>
                  </a:lnTo>
                  <a:lnTo>
                    <a:pt x="14802847" y="9332195"/>
                  </a:lnTo>
                  <a:lnTo>
                    <a:pt x="14804116" y="9330764"/>
                  </a:lnTo>
                  <a:lnTo>
                    <a:pt x="14804369" y="9330477"/>
                  </a:lnTo>
                  <a:lnTo>
                    <a:pt x="14806368" y="9328568"/>
                  </a:lnTo>
                  <a:lnTo>
                    <a:pt x="14806616" y="9325517"/>
                  </a:lnTo>
                  <a:lnTo>
                    <a:pt x="14806647" y="9325136"/>
                  </a:lnTo>
                  <a:lnTo>
                    <a:pt x="14804404" y="9322995"/>
                  </a:lnTo>
                  <a:lnTo>
                    <a:pt x="14801968" y="9320378"/>
                  </a:lnTo>
                  <a:lnTo>
                    <a:pt x="14800058" y="9318380"/>
                  </a:lnTo>
                  <a:close/>
                </a:path>
                <a:path w="18829020" h="11215370">
                  <a:moveTo>
                    <a:pt x="14740002" y="9255672"/>
                  </a:moveTo>
                  <a:lnTo>
                    <a:pt x="14736570" y="9255392"/>
                  </a:lnTo>
                  <a:lnTo>
                    <a:pt x="14732288" y="9259878"/>
                  </a:lnTo>
                  <a:lnTo>
                    <a:pt x="14732040" y="9262929"/>
                  </a:lnTo>
                  <a:lnTo>
                    <a:pt x="14732009" y="9263311"/>
                  </a:lnTo>
                  <a:lnTo>
                    <a:pt x="14734252" y="9265451"/>
                  </a:lnTo>
                  <a:lnTo>
                    <a:pt x="14736879" y="9268544"/>
                  </a:lnTo>
                  <a:lnTo>
                    <a:pt x="14740217" y="9269968"/>
                  </a:lnTo>
                  <a:lnTo>
                    <a:pt x="14742648" y="9269821"/>
                  </a:lnTo>
                  <a:lnTo>
                    <a:pt x="14743916" y="9268390"/>
                  </a:lnTo>
                  <a:lnTo>
                    <a:pt x="14746311" y="9265860"/>
                  </a:lnTo>
                  <a:lnTo>
                    <a:pt x="14746591" y="9262428"/>
                  </a:lnTo>
                  <a:lnTo>
                    <a:pt x="14744347" y="9260287"/>
                  </a:lnTo>
                  <a:lnTo>
                    <a:pt x="14742245" y="9257813"/>
                  </a:lnTo>
                  <a:lnTo>
                    <a:pt x="14740002" y="9255672"/>
                  </a:lnTo>
                  <a:close/>
                </a:path>
                <a:path w="18829020" h="11215370">
                  <a:moveTo>
                    <a:pt x="14679945" y="9192964"/>
                  </a:moveTo>
                  <a:lnTo>
                    <a:pt x="14676515" y="9192685"/>
                  </a:lnTo>
                  <a:lnTo>
                    <a:pt x="14672234" y="9197172"/>
                  </a:lnTo>
                  <a:lnTo>
                    <a:pt x="14671984" y="9200221"/>
                  </a:lnTo>
                  <a:lnTo>
                    <a:pt x="14671952" y="9200602"/>
                  </a:lnTo>
                  <a:lnTo>
                    <a:pt x="14674196" y="9202743"/>
                  </a:lnTo>
                  <a:lnTo>
                    <a:pt x="14676823" y="9205837"/>
                  </a:lnTo>
                  <a:lnTo>
                    <a:pt x="14680161" y="9207261"/>
                  </a:lnTo>
                  <a:lnTo>
                    <a:pt x="14682591" y="9207114"/>
                  </a:lnTo>
                  <a:lnTo>
                    <a:pt x="14683860" y="9205682"/>
                  </a:lnTo>
                  <a:lnTo>
                    <a:pt x="14686254" y="9203152"/>
                  </a:lnTo>
                  <a:lnTo>
                    <a:pt x="14686533" y="9199720"/>
                  </a:lnTo>
                  <a:lnTo>
                    <a:pt x="14684290" y="9197580"/>
                  </a:lnTo>
                  <a:lnTo>
                    <a:pt x="14682190" y="9195106"/>
                  </a:lnTo>
                  <a:lnTo>
                    <a:pt x="14679945" y="9192964"/>
                  </a:lnTo>
                  <a:close/>
                </a:path>
                <a:path w="18829020" h="11215370">
                  <a:moveTo>
                    <a:pt x="14620699" y="9130207"/>
                  </a:moveTo>
                  <a:lnTo>
                    <a:pt x="14617269" y="9129928"/>
                  </a:lnTo>
                  <a:lnTo>
                    <a:pt x="14612987" y="9134415"/>
                  </a:lnTo>
                  <a:lnTo>
                    <a:pt x="14612737" y="9137465"/>
                  </a:lnTo>
                  <a:lnTo>
                    <a:pt x="14612706" y="9137846"/>
                  </a:lnTo>
                  <a:lnTo>
                    <a:pt x="14614950" y="9139987"/>
                  </a:lnTo>
                  <a:lnTo>
                    <a:pt x="14617576" y="9143080"/>
                  </a:lnTo>
                  <a:lnTo>
                    <a:pt x="14620915" y="9144504"/>
                  </a:lnTo>
                  <a:lnTo>
                    <a:pt x="14623345" y="9144358"/>
                  </a:lnTo>
                  <a:lnTo>
                    <a:pt x="14624614" y="9142926"/>
                  </a:lnTo>
                  <a:lnTo>
                    <a:pt x="14627009" y="9140396"/>
                  </a:lnTo>
                  <a:lnTo>
                    <a:pt x="14627288" y="9136963"/>
                  </a:lnTo>
                  <a:lnTo>
                    <a:pt x="14625045" y="9134823"/>
                  </a:lnTo>
                  <a:lnTo>
                    <a:pt x="14622943" y="9132349"/>
                  </a:lnTo>
                  <a:lnTo>
                    <a:pt x="14620699" y="9130207"/>
                  </a:lnTo>
                  <a:close/>
                </a:path>
                <a:path w="18829020" h="11215370">
                  <a:moveTo>
                    <a:pt x="14561738" y="9066783"/>
                  </a:moveTo>
                  <a:lnTo>
                    <a:pt x="14558639" y="9066645"/>
                  </a:lnTo>
                  <a:lnTo>
                    <a:pt x="14553691" y="9070848"/>
                  </a:lnTo>
                  <a:lnTo>
                    <a:pt x="14553411" y="9074279"/>
                  </a:lnTo>
                  <a:lnTo>
                    <a:pt x="14555654" y="9076420"/>
                  </a:lnTo>
                  <a:lnTo>
                    <a:pt x="14558281" y="9079513"/>
                  </a:lnTo>
                  <a:lnTo>
                    <a:pt x="14559617" y="9080083"/>
                  </a:lnTo>
                  <a:lnTo>
                    <a:pt x="14559474" y="9080417"/>
                  </a:lnTo>
                  <a:lnTo>
                    <a:pt x="14561476" y="9081271"/>
                  </a:lnTo>
                  <a:lnTo>
                    <a:pt x="14563908" y="9081124"/>
                  </a:lnTo>
                  <a:lnTo>
                    <a:pt x="14565429" y="9079406"/>
                  </a:lnTo>
                  <a:lnTo>
                    <a:pt x="14567904" y="9077305"/>
                  </a:lnTo>
                  <a:lnTo>
                    <a:pt x="14568184" y="9073873"/>
                  </a:lnTo>
                  <a:lnTo>
                    <a:pt x="14565941" y="9071733"/>
                  </a:lnTo>
                  <a:lnTo>
                    <a:pt x="14561738" y="9066783"/>
                  </a:lnTo>
                  <a:close/>
                </a:path>
                <a:path w="18829020" h="11215370">
                  <a:moveTo>
                    <a:pt x="14503396" y="9002835"/>
                  </a:moveTo>
                  <a:lnTo>
                    <a:pt x="14499822" y="9002888"/>
                  </a:lnTo>
                  <a:lnTo>
                    <a:pt x="14497824" y="9004797"/>
                  </a:lnTo>
                  <a:lnTo>
                    <a:pt x="14495350" y="9006898"/>
                  </a:lnTo>
                  <a:lnTo>
                    <a:pt x="14495404" y="9010473"/>
                  </a:lnTo>
                  <a:lnTo>
                    <a:pt x="14497312" y="9012471"/>
                  </a:lnTo>
                  <a:lnTo>
                    <a:pt x="14499940" y="9015565"/>
                  </a:lnTo>
                  <a:lnTo>
                    <a:pt x="14501275" y="9016134"/>
                  </a:lnTo>
                  <a:lnTo>
                    <a:pt x="14501133" y="9016468"/>
                  </a:lnTo>
                  <a:lnTo>
                    <a:pt x="14503135" y="9017322"/>
                  </a:lnTo>
                  <a:lnTo>
                    <a:pt x="14505375" y="9016699"/>
                  </a:lnTo>
                  <a:lnTo>
                    <a:pt x="14507087" y="9015457"/>
                  </a:lnTo>
                  <a:lnTo>
                    <a:pt x="14509563" y="9013356"/>
                  </a:lnTo>
                  <a:lnTo>
                    <a:pt x="14509509" y="9009782"/>
                  </a:lnTo>
                  <a:lnTo>
                    <a:pt x="14507600" y="9007784"/>
                  </a:lnTo>
                  <a:lnTo>
                    <a:pt x="14503396" y="9002835"/>
                  </a:lnTo>
                  <a:close/>
                </a:path>
                <a:path w="18829020" h="11215370">
                  <a:moveTo>
                    <a:pt x="14445196" y="8938552"/>
                  </a:moveTo>
                  <a:lnTo>
                    <a:pt x="14441622" y="8938605"/>
                  </a:lnTo>
                  <a:lnTo>
                    <a:pt x="14439625" y="8940515"/>
                  </a:lnTo>
                  <a:lnTo>
                    <a:pt x="14437150" y="8942615"/>
                  </a:lnTo>
                  <a:lnTo>
                    <a:pt x="14437204" y="8946190"/>
                  </a:lnTo>
                  <a:lnTo>
                    <a:pt x="14439113" y="8948188"/>
                  </a:lnTo>
                  <a:lnTo>
                    <a:pt x="14441737" y="8951280"/>
                  </a:lnTo>
                  <a:lnTo>
                    <a:pt x="14443075" y="8951851"/>
                  </a:lnTo>
                  <a:lnTo>
                    <a:pt x="14442933" y="8952185"/>
                  </a:lnTo>
                  <a:lnTo>
                    <a:pt x="14444936" y="8953039"/>
                  </a:lnTo>
                  <a:lnTo>
                    <a:pt x="14447173" y="8952415"/>
                  </a:lnTo>
                  <a:lnTo>
                    <a:pt x="14448886" y="8951174"/>
                  </a:lnTo>
                  <a:lnTo>
                    <a:pt x="14451361" y="8949072"/>
                  </a:lnTo>
                  <a:lnTo>
                    <a:pt x="14451307" y="8945498"/>
                  </a:lnTo>
                  <a:lnTo>
                    <a:pt x="14449397" y="8943499"/>
                  </a:lnTo>
                  <a:lnTo>
                    <a:pt x="14445196" y="8938552"/>
                  </a:lnTo>
                  <a:close/>
                </a:path>
                <a:path w="18829020" h="11215370">
                  <a:moveTo>
                    <a:pt x="14387614" y="8873742"/>
                  </a:moveTo>
                  <a:lnTo>
                    <a:pt x="14384373" y="8873938"/>
                  </a:lnTo>
                  <a:lnTo>
                    <a:pt x="14382041" y="8875705"/>
                  </a:lnTo>
                  <a:lnTo>
                    <a:pt x="14379566" y="8877807"/>
                  </a:lnTo>
                  <a:lnTo>
                    <a:pt x="14379762" y="8881046"/>
                  </a:lnTo>
                  <a:lnTo>
                    <a:pt x="14381530" y="8883379"/>
                  </a:lnTo>
                  <a:lnTo>
                    <a:pt x="14384158" y="8886473"/>
                  </a:lnTo>
                  <a:lnTo>
                    <a:pt x="14387495" y="8887896"/>
                  </a:lnTo>
                  <a:lnTo>
                    <a:pt x="14389591" y="8887607"/>
                  </a:lnTo>
                  <a:lnTo>
                    <a:pt x="14391305" y="8886365"/>
                  </a:lnTo>
                  <a:lnTo>
                    <a:pt x="14393780" y="8884264"/>
                  </a:lnTo>
                  <a:lnTo>
                    <a:pt x="14393584" y="8881024"/>
                  </a:lnTo>
                  <a:lnTo>
                    <a:pt x="14391816" y="8878692"/>
                  </a:lnTo>
                  <a:lnTo>
                    <a:pt x="14387614" y="8873742"/>
                  </a:lnTo>
                  <a:close/>
                </a:path>
                <a:path w="18829020" h="11215370">
                  <a:moveTo>
                    <a:pt x="14330843" y="8808885"/>
                  </a:moveTo>
                  <a:lnTo>
                    <a:pt x="14327268" y="8808938"/>
                  </a:lnTo>
                  <a:lnTo>
                    <a:pt x="14322604" y="8812473"/>
                  </a:lnTo>
                  <a:lnTo>
                    <a:pt x="14322659" y="8816047"/>
                  </a:lnTo>
                  <a:lnTo>
                    <a:pt x="14324425" y="8818379"/>
                  </a:lnTo>
                  <a:lnTo>
                    <a:pt x="14327052" y="8821473"/>
                  </a:lnTo>
                  <a:lnTo>
                    <a:pt x="14330388" y="8822896"/>
                  </a:lnTo>
                  <a:lnTo>
                    <a:pt x="14332485" y="8822607"/>
                  </a:lnTo>
                  <a:lnTo>
                    <a:pt x="14334199" y="8821364"/>
                  </a:lnTo>
                  <a:lnTo>
                    <a:pt x="14336674" y="8819264"/>
                  </a:lnTo>
                  <a:lnTo>
                    <a:pt x="14336477" y="8816023"/>
                  </a:lnTo>
                  <a:lnTo>
                    <a:pt x="14334710" y="8813691"/>
                  </a:lnTo>
                  <a:lnTo>
                    <a:pt x="14332610" y="8811217"/>
                  </a:lnTo>
                  <a:lnTo>
                    <a:pt x="14330843" y="8808885"/>
                  </a:lnTo>
                  <a:close/>
                </a:path>
                <a:path w="18829020" h="11215370">
                  <a:moveTo>
                    <a:pt x="14273687" y="8743075"/>
                  </a:moveTo>
                  <a:lnTo>
                    <a:pt x="14270255" y="8742794"/>
                  </a:lnTo>
                  <a:lnTo>
                    <a:pt x="14267923" y="8744561"/>
                  </a:lnTo>
                  <a:lnTo>
                    <a:pt x="14265924" y="8746470"/>
                  </a:lnTo>
                  <a:lnTo>
                    <a:pt x="14265644" y="8749903"/>
                  </a:lnTo>
                  <a:lnTo>
                    <a:pt x="14267412" y="8752235"/>
                  </a:lnTo>
                  <a:lnTo>
                    <a:pt x="14269514" y="8754710"/>
                  </a:lnTo>
                  <a:lnTo>
                    <a:pt x="14270231" y="8755805"/>
                  </a:lnTo>
                  <a:lnTo>
                    <a:pt x="14271566" y="8756374"/>
                  </a:lnTo>
                  <a:lnTo>
                    <a:pt x="14271709" y="8756040"/>
                  </a:lnTo>
                  <a:lnTo>
                    <a:pt x="14273378" y="8756752"/>
                  </a:lnTo>
                  <a:lnTo>
                    <a:pt x="14275474" y="8756462"/>
                  </a:lnTo>
                  <a:lnTo>
                    <a:pt x="14277187" y="8755220"/>
                  </a:lnTo>
                  <a:lnTo>
                    <a:pt x="14279186" y="8753311"/>
                  </a:lnTo>
                  <a:lnTo>
                    <a:pt x="14279466" y="8749879"/>
                  </a:lnTo>
                  <a:lnTo>
                    <a:pt x="14277698" y="8747547"/>
                  </a:lnTo>
                  <a:lnTo>
                    <a:pt x="14275596" y="8745072"/>
                  </a:lnTo>
                  <a:lnTo>
                    <a:pt x="14273687" y="8743075"/>
                  </a:lnTo>
                  <a:close/>
                </a:path>
                <a:path w="18829020" h="11215370">
                  <a:moveTo>
                    <a:pt x="14217342" y="8677215"/>
                  </a:moveTo>
                  <a:lnTo>
                    <a:pt x="14213912" y="8676936"/>
                  </a:lnTo>
                  <a:lnTo>
                    <a:pt x="14211580" y="8678703"/>
                  </a:lnTo>
                  <a:lnTo>
                    <a:pt x="14209582" y="8680612"/>
                  </a:lnTo>
                  <a:lnTo>
                    <a:pt x="14209302" y="8684044"/>
                  </a:lnTo>
                  <a:lnTo>
                    <a:pt x="14211069" y="8686376"/>
                  </a:lnTo>
                  <a:lnTo>
                    <a:pt x="14213168" y="8688850"/>
                  </a:lnTo>
                  <a:lnTo>
                    <a:pt x="14213551" y="8689803"/>
                  </a:lnTo>
                  <a:lnTo>
                    <a:pt x="14215221" y="8690515"/>
                  </a:lnTo>
                  <a:lnTo>
                    <a:pt x="14215363" y="8690181"/>
                  </a:lnTo>
                  <a:lnTo>
                    <a:pt x="14217033" y="8690893"/>
                  </a:lnTo>
                  <a:lnTo>
                    <a:pt x="14219130" y="8690604"/>
                  </a:lnTo>
                  <a:lnTo>
                    <a:pt x="14220842" y="8689361"/>
                  </a:lnTo>
                  <a:lnTo>
                    <a:pt x="14222841" y="8687451"/>
                  </a:lnTo>
                  <a:lnTo>
                    <a:pt x="14223120" y="8684020"/>
                  </a:lnTo>
                  <a:lnTo>
                    <a:pt x="14221354" y="8681688"/>
                  </a:lnTo>
                  <a:lnTo>
                    <a:pt x="14219252" y="8679214"/>
                  </a:lnTo>
                  <a:lnTo>
                    <a:pt x="14217342" y="8677215"/>
                  </a:lnTo>
                  <a:close/>
                </a:path>
                <a:path w="18829020" h="11215370">
                  <a:moveTo>
                    <a:pt x="14161142" y="8611023"/>
                  </a:moveTo>
                  <a:lnTo>
                    <a:pt x="14157710" y="8610742"/>
                  </a:lnTo>
                  <a:lnTo>
                    <a:pt x="14155377" y="8612509"/>
                  </a:lnTo>
                  <a:lnTo>
                    <a:pt x="14153379" y="8614419"/>
                  </a:lnTo>
                  <a:lnTo>
                    <a:pt x="14153099" y="8617851"/>
                  </a:lnTo>
                  <a:lnTo>
                    <a:pt x="14154866" y="8620183"/>
                  </a:lnTo>
                  <a:lnTo>
                    <a:pt x="14156966" y="8622657"/>
                  </a:lnTo>
                  <a:lnTo>
                    <a:pt x="14157349" y="8623609"/>
                  </a:lnTo>
                  <a:lnTo>
                    <a:pt x="14159018" y="8624321"/>
                  </a:lnTo>
                  <a:lnTo>
                    <a:pt x="14159160" y="8623988"/>
                  </a:lnTo>
                  <a:lnTo>
                    <a:pt x="14160830" y="8624700"/>
                  </a:lnTo>
                  <a:lnTo>
                    <a:pt x="14162927" y="8624411"/>
                  </a:lnTo>
                  <a:lnTo>
                    <a:pt x="14164639" y="8623168"/>
                  </a:lnTo>
                  <a:lnTo>
                    <a:pt x="14166638" y="8621259"/>
                  </a:lnTo>
                  <a:lnTo>
                    <a:pt x="14166918" y="8617827"/>
                  </a:lnTo>
                  <a:lnTo>
                    <a:pt x="14165151" y="8615495"/>
                  </a:lnTo>
                  <a:lnTo>
                    <a:pt x="14163051" y="8613021"/>
                  </a:lnTo>
                  <a:lnTo>
                    <a:pt x="14161142" y="8611023"/>
                  </a:lnTo>
                  <a:close/>
                </a:path>
                <a:path w="18829020" h="11215370">
                  <a:moveTo>
                    <a:pt x="14106082" y="8544923"/>
                  </a:moveTo>
                  <a:lnTo>
                    <a:pt x="14102652" y="8544643"/>
                  </a:lnTo>
                  <a:lnTo>
                    <a:pt x="14097987" y="8548177"/>
                  </a:lnTo>
                  <a:lnTo>
                    <a:pt x="14097707" y="8551609"/>
                  </a:lnTo>
                  <a:lnTo>
                    <a:pt x="14099474" y="8553941"/>
                  </a:lnTo>
                  <a:lnTo>
                    <a:pt x="14101574" y="8556415"/>
                  </a:lnTo>
                  <a:lnTo>
                    <a:pt x="14101958" y="8557368"/>
                  </a:lnTo>
                  <a:lnTo>
                    <a:pt x="14105295" y="8558792"/>
                  </a:lnTo>
                  <a:lnTo>
                    <a:pt x="14107392" y="8558502"/>
                  </a:lnTo>
                  <a:lnTo>
                    <a:pt x="14109106" y="8557260"/>
                  </a:lnTo>
                  <a:lnTo>
                    <a:pt x="14111438" y="8555493"/>
                  </a:lnTo>
                  <a:lnTo>
                    <a:pt x="14111718" y="8552061"/>
                  </a:lnTo>
                  <a:lnTo>
                    <a:pt x="14109950" y="8549729"/>
                  </a:lnTo>
                  <a:lnTo>
                    <a:pt x="14107848" y="8547255"/>
                  </a:lnTo>
                  <a:lnTo>
                    <a:pt x="14106082" y="8544923"/>
                  </a:lnTo>
                  <a:close/>
                </a:path>
                <a:path w="18829020" h="11215370">
                  <a:moveTo>
                    <a:pt x="14050974" y="8478013"/>
                  </a:moveTo>
                  <a:lnTo>
                    <a:pt x="14047544" y="8477733"/>
                  </a:lnTo>
                  <a:lnTo>
                    <a:pt x="14042881" y="8481268"/>
                  </a:lnTo>
                  <a:lnTo>
                    <a:pt x="14042600" y="8484699"/>
                  </a:lnTo>
                  <a:lnTo>
                    <a:pt x="14044367" y="8487031"/>
                  </a:lnTo>
                  <a:lnTo>
                    <a:pt x="14046467" y="8489505"/>
                  </a:lnTo>
                  <a:lnTo>
                    <a:pt x="14046849" y="8490458"/>
                  </a:lnTo>
                  <a:lnTo>
                    <a:pt x="14050188" y="8491882"/>
                  </a:lnTo>
                  <a:lnTo>
                    <a:pt x="14052285" y="8491593"/>
                  </a:lnTo>
                  <a:lnTo>
                    <a:pt x="14053998" y="8490351"/>
                  </a:lnTo>
                  <a:lnTo>
                    <a:pt x="14056330" y="8488584"/>
                  </a:lnTo>
                  <a:lnTo>
                    <a:pt x="14056610" y="8485151"/>
                  </a:lnTo>
                  <a:lnTo>
                    <a:pt x="14054844" y="8482819"/>
                  </a:lnTo>
                  <a:lnTo>
                    <a:pt x="14052742" y="8480345"/>
                  </a:lnTo>
                  <a:lnTo>
                    <a:pt x="14050974" y="8478013"/>
                  </a:lnTo>
                  <a:close/>
                </a:path>
                <a:path w="18829020" h="11215370">
                  <a:moveTo>
                    <a:pt x="13996010" y="8410770"/>
                  </a:moveTo>
                  <a:lnTo>
                    <a:pt x="13992578" y="8410489"/>
                  </a:lnTo>
                  <a:lnTo>
                    <a:pt x="13987913" y="8414023"/>
                  </a:lnTo>
                  <a:lnTo>
                    <a:pt x="13987636" y="8417456"/>
                  </a:lnTo>
                  <a:lnTo>
                    <a:pt x="13989402" y="8419788"/>
                  </a:lnTo>
                  <a:lnTo>
                    <a:pt x="13991502" y="8422262"/>
                  </a:lnTo>
                  <a:lnTo>
                    <a:pt x="13991885" y="8423215"/>
                  </a:lnTo>
                  <a:lnTo>
                    <a:pt x="13995223" y="8424639"/>
                  </a:lnTo>
                  <a:lnTo>
                    <a:pt x="13997320" y="8424349"/>
                  </a:lnTo>
                  <a:lnTo>
                    <a:pt x="13999033" y="8423108"/>
                  </a:lnTo>
                  <a:lnTo>
                    <a:pt x="14001366" y="8421340"/>
                  </a:lnTo>
                  <a:lnTo>
                    <a:pt x="14001646" y="8417909"/>
                  </a:lnTo>
                  <a:lnTo>
                    <a:pt x="13999878" y="8415576"/>
                  </a:lnTo>
                  <a:lnTo>
                    <a:pt x="13997777" y="8413101"/>
                  </a:lnTo>
                  <a:lnTo>
                    <a:pt x="13996010" y="8410770"/>
                  </a:lnTo>
                  <a:close/>
                </a:path>
                <a:path w="18829020" h="11215370">
                  <a:moveTo>
                    <a:pt x="13941521" y="8343335"/>
                  </a:moveTo>
                  <a:lnTo>
                    <a:pt x="13938090" y="8343054"/>
                  </a:lnTo>
                  <a:lnTo>
                    <a:pt x="13933425" y="8346589"/>
                  </a:lnTo>
                  <a:lnTo>
                    <a:pt x="13933145" y="8350021"/>
                  </a:lnTo>
                  <a:lnTo>
                    <a:pt x="13934912" y="8352352"/>
                  </a:lnTo>
                  <a:lnTo>
                    <a:pt x="13937013" y="8354827"/>
                  </a:lnTo>
                  <a:lnTo>
                    <a:pt x="13937396" y="8355780"/>
                  </a:lnTo>
                  <a:lnTo>
                    <a:pt x="13940734" y="8357204"/>
                  </a:lnTo>
                  <a:lnTo>
                    <a:pt x="13942832" y="8356915"/>
                  </a:lnTo>
                  <a:lnTo>
                    <a:pt x="13944546" y="8355672"/>
                  </a:lnTo>
                  <a:lnTo>
                    <a:pt x="13946877" y="8353905"/>
                  </a:lnTo>
                  <a:lnTo>
                    <a:pt x="13947158" y="8350474"/>
                  </a:lnTo>
                  <a:lnTo>
                    <a:pt x="13945390" y="8348142"/>
                  </a:lnTo>
                  <a:lnTo>
                    <a:pt x="13943289" y="8345667"/>
                  </a:lnTo>
                  <a:lnTo>
                    <a:pt x="13941521" y="8343335"/>
                  </a:lnTo>
                  <a:close/>
                </a:path>
                <a:path w="18829020" h="11215370">
                  <a:moveTo>
                    <a:pt x="13887509" y="8275709"/>
                  </a:moveTo>
                  <a:lnTo>
                    <a:pt x="13884077" y="8275428"/>
                  </a:lnTo>
                  <a:lnTo>
                    <a:pt x="13879414" y="8278963"/>
                  </a:lnTo>
                  <a:lnTo>
                    <a:pt x="13879134" y="8282394"/>
                  </a:lnTo>
                  <a:lnTo>
                    <a:pt x="13880900" y="8284726"/>
                  </a:lnTo>
                  <a:lnTo>
                    <a:pt x="13883002" y="8287201"/>
                  </a:lnTo>
                  <a:lnTo>
                    <a:pt x="13883385" y="8288154"/>
                  </a:lnTo>
                  <a:lnTo>
                    <a:pt x="13886721" y="8289577"/>
                  </a:lnTo>
                  <a:lnTo>
                    <a:pt x="13888818" y="8289288"/>
                  </a:lnTo>
                  <a:lnTo>
                    <a:pt x="13890532" y="8288046"/>
                  </a:lnTo>
                  <a:lnTo>
                    <a:pt x="13892863" y="8286279"/>
                  </a:lnTo>
                  <a:lnTo>
                    <a:pt x="13893144" y="8282847"/>
                  </a:lnTo>
                  <a:lnTo>
                    <a:pt x="13891376" y="8280515"/>
                  </a:lnTo>
                  <a:lnTo>
                    <a:pt x="13889277" y="8278041"/>
                  </a:lnTo>
                  <a:lnTo>
                    <a:pt x="13887509" y="8275709"/>
                  </a:lnTo>
                  <a:close/>
                </a:path>
                <a:path w="18829020" h="11215370">
                  <a:moveTo>
                    <a:pt x="13833780" y="8207414"/>
                  </a:moveTo>
                  <a:lnTo>
                    <a:pt x="13830349" y="8207134"/>
                  </a:lnTo>
                  <a:lnTo>
                    <a:pt x="13825685" y="8210668"/>
                  </a:lnTo>
                  <a:lnTo>
                    <a:pt x="13825405" y="8214100"/>
                  </a:lnTo>
                  <a:lnTo>
                    <a:pt x="13827171" y="8216432"/>
                  </a:lnTo>
                  <a:lnTo>
                    <a:pt x="13829273" y="8218906"/>
                  </a:lnTo>
                  <a:lnTo>
                    <a:pt x="13829656" y="8219859"/>
                  </a:lnTo>
                  <a:lnTo>
                    <a:pt x="13832995" y="8221283"/>
                  </a:lnTo>
                  <a:lnTo>
                    <a:pt x="13835091" y="8220994"/>
                  </a:lnTo>
                  <a:lnTo>
                    <a:pt x="13836805" y="8219752"/>
                  </a:lnTo>
                  <a:lnTo>
                    <a:pt x="13839136" y="8217985"/>
                  </a:lnTo>
                  <a:lnTo>
                    <a:pt x="13839417" y="8214553"/>
                  </a:lnTo>
                  <a:lnTo>
                    <a:pt x="13837650" y="8212221"/>
                  </a:lnTo>
                  <a:lnTo>
                    <a:pt x="13835548" y="8209746"/>
                  </a:lnTo>
                  <a:lnTo>
                    <a:pt x="13833780" y="8207414"/>
                  </a:lnTo>
                  <a:close/>
                </a:path>
                <a:path w="18829020" h="11215370">
                  <a:moveTo>
                    <a:pt x="13780389" y="8139263"/>
                  </a:moveTo>
                  <a:lnTo>
                    <a:pt x="13776956" y="8138983"/>
                  </a:lnTo>
                  <a:lnTo>
                    <a:pt x="13772292" y="8142517"/>
                  </a:lnTo>
                  <a:lnTo>
                    <a:pt x="13772012" y="8145949"/>
                  </a:lnTo>
                  <a:lnTo>
                    <a:pt x="13773779" y="8148281"/>
                  </a:lnTo>
                  <a:lnTo>
                    <a:pt x="13775881" y="8150756"/>
                  </a:lnTo>
                  <a:lnTo>
                    <a:pt x="13776263" y="8151708"/>
                  </a:lnTo>
                  <a:lnTo>
                    <a:pt x="13779602" y="8153132"/>
                  </a:lnTo>
                  <a:lnTo>
                    <a:pt x="13781696" y="8152842"/>
                  </a:lnTo>
                  <a:lnTo>
                    <a:pt x="13783410" y="8151600"/>
                  </a:lnTo>
                  <a:lnTo>
                    <a:pt x="13785742" y="8149833"/>
                  </a:lnTo>
                  <a:lnTo>
                    <a:pt x="13786022" y="8146401"/>
                  </a:lnTo>
                  <a:lnTo>
                    <a:pt x="13784254" y="8144069"/>
                  </a:lnTo>
                  <a:lnTo>
                    <a:pt x="13782155" y="8141595"/>
                  </a:lnTo>
                  <a:lnTo>
                    <a:pt x="13780389" y="8139263"/>
                  </a:lnTo>
                  <a:close/>
                </a:path>
                <a:path w="18829020" h="11215370">
                  <a:moveTo>
                    <a:pt x="13727754" y="8070252"/>
                  </a:moveTo>
                  <a:lnTo>
                    <a:pt x="13724322" y="8069972"/>
                  </a:lnTo>
                  <a:lnTo>
                    <a:pt x="13719659" y="8073506"/>
                  </a:lnTo>
                  <a:lnTo>
                    <a:pt x="13719379" y="8076938"/>
                  </a:lnTo>
                  <a:lnTo>
                    <a:pt x="13721145" y="8079270"/>
                  </a:lnTo>
                  <a:lnTo>
                    <a:pt x="13723104" y="8082078"/>
                  </a:lnTo>
                  <a:lnTo>
                    <a:pt x="13723487" y="8083031"/>
                  </a:lnTo>
                  <a:lnTo>
                    <a:pt x="13726826" y="8084455"/>
                  </a:lnTo>
                  <a:lnTo>
                    <a:pt x="13728923" y="8084166"/>
                  </a:lnTo>
                  <a:lnTo>
                    <a:pt x="13730635" y="8082924"/>
                  </a:lnTo>
                  <a:lnTo>
                    <a:pt x="13732968" y="8081157"/>
                  </a:lnTo>
                  <a:lnTo>
                    <a:pt x="13733248" y="8077725"/>
                  </a:lnTo>
                  <a:lnTo>
                    <a:pt x="13731481" y="8075393"/>
                  </a:lnTo>
                  <a:lnTo>
                    <a:pt x="13729522" y="8072584"/>
                  </a:lnTo>
                  <a:lnTo>
                    <a:pt x="13727754" y="8070252"/>
                  </a:lnTo>
                  <a:close/>
                </a:path>
                <a:path w="18829020" h="11215370">
                  <a:moveTo>
                    <a:pt x="13675121" y="8001241"/>
                  </a:moveTo>
                  <a:lnTo>
                    <a:pt x="13671689" y="8000960"/>
                  </a:lnTo>
                  <a:lnTo>
                    <a:pt x="13667024" y="8004495"/>
                  </a:lnTo>
                  <a:lnTo>
                    <a:pt x="13666745" y="8007927"/>
                  </a:lnTo>
                  <a:lnTo>
                    <a:pt x="13668512" y="8010259"/>
                  </a:lnTo>
                  <a:lnTo>
                    <a:pt x="13670471" y="8013068"/>
                  </a:lnTo>
                  <a:lnTo>
                    <a:pt x="13670855" y="8014021"/>
                  </a:lnTo>
                  <a:lnTo>
                    <a:pt x="13674192" y="8015444"/>
                  </a:lnTo>
                  <a:lnTo>
                    <a:pt x="13676289" y="8015155"/>
                  </a:lnTo>
                  <a:lnTo>
                    <a:pt x="13678003" y="8013912"/>
                  </a:lnTo>
                  <a:lnTo>
                    <a:pt x="13680335" y="8012145"/>
                  </a:lnTo>
                  <a:lnTo>
                    <a:pt x="13680615" y="8008714"/>
                  </a:lnTo>
                  <a:lnTo>
                    <a:pt x="13678847" y="8006382"/>
                  </a:lnTo>
                  <a:lnTo>
                    <a:pt x="13676888" y="8003573"/>
                  </a:lnTo>
                  <a:lnTo>
                    <a:pt x="13675121" y="8001241"/>
                  </a:lnTo>
                  <a:close/>
                </a:path>
                <a:path w="18829020" h="11215370">
                  <a:moveTo>
                    <a:pt x="13623156" y="7932516"/>
                  </a:moveTo>
                  <a:lnTo>
                    <a:pt x="13619724" y="7932235"/>
                  </a:lnTo>
                  <a:lnTo>
                    <a:pt x="13617392" y="7934002"/>
                  </a:lnTo>
                  <a:lnTo>
                    <a:pt x="13614726" y="7935627"/>
                  </a:lnTo>
                  <a:lnTo>
                    <a:pt x="13614448" y="7939060"/>
                  </a:lnTo>
                  <a:lnTo>
                    <a:pt x="13616214" y="7941391"/>
                  </a:lnTo>
                  <a:lnTo>
                    <a:pt x="13618172" y="7944200"/>
                  </a:lnTo>
                  <a:lnTo>
                    <a:pt x="13618555" y="7945152"/>
                  </a:lnTo>
                  <a:lnTo>
                    <a:pt x="13621893" y="7946576"/>
                  </a:lnTo>
                  <a:lnTo>
                    <a:pt x="13623847" y="7946620"/>
                  </a:lnTo>
                  <a:lnTo>
                    <a:pt x="13625561" y="7945378"/>
                  </a:lnTo>
                  <a:lnTo>
                    <a:pt x="13628227" y="7943754"/>
                  </a:lnTo>
                  <a:lnTo>
                    <a:pt x="13628507" y="7940322"/>
                  </a:lnTo>
                  <a:lnTo>
                    <a:pt x="13626741" y="7937990"/>
                  </a:lnTo>
                  <a:lnTo>
                    <a:pt x="13624780" y="7935181"/>
                  </a:lnTo>
                  <a:lnTo>
                    <a:pt x="13623156" y="7932516"/>
                  </a:lnTo>
                  <a:close/>
                </a:path>
                <a:path w="18829020" h="11215370">
                  <a:moveTo>
                    <a:pt x="13570808" y="7862837"/>
                  </a:moveTo>
                  <a:lnTo>
                    <a:pt x="13567377" y="7862557"/>
                  </a:lnTo>
                  <a:lnTo>
                    <a:pt x="13562713" y="7866093"/>
                  </a:lnTo>
                  <a:lnTo>
                    <a:pt x="13562098" y="7869381"/>
                  </a:lnTo>
                  <a:lnTo>
                    <a:pt x="13563866" y="7871712"/>
                  </a:lnTo>
                  <a:lnTo>
                    <a:pt x="13565825" y="7874521"/>
                  </a:lnTo>
                  <a:lnTo>
                    <a:pt x="13566542" y="7875616"/>
                  </a:lnTo>
                  <a:lnTo>
                    <a:pt x="13569545" y="7876897"/>
                  </a:lnTo>
                  <a:lnTo>
                    <a:pt x="13571499" y="7876941"/>
                  </a:lnTo>
                  <a:lnTo>
                    <a:pt x="13573212" y="7875699"/>
                  </a:lnTo>
                  <a:lnTo>
                    <a:pt x="13575878" y="7874075"/>
                  </a:lnTo>
                  <a:lnTo>
                    <a:pt x="13576159" y="7870644"/>
                  </a:lnTo>
                  <a:lnTo>
                    <a:pt x="13574391" y="7868311"/>
                  </a:lnTo>
                  <a:lnTo>
                    <a:pt x="13572432" y="7865503"/>
                  </a:lnTo>
                  <a:lnTo>
                    <a:pt x="13570808" y="7862837"/>
                  </a:lnTo>
                  <a:close/>
                </a:path>
                <a:path w="18829020" h="11215370">
                  <a:moveTo>
                    <a:pt x="13519604" y="7793253"/>
                  </a:moveTo>
                  <a:lnTo>
                    <a:pt x="13516314" y="7792639"/>
                  </a:lnTo>
                  <a:lnTo>
                    <a:pt x="13511650" y="7796171"/>
                  </a:lnTo>
                  <a:lnTo>
                    <a:pt x="13511038" y="7799462"/>
                  </a:lnTo>
                  <a:lnTo>
                    <a:pt x="13512804" y="7801794"/>
                  </a:lnTo>
                  <a:lnTo>
                    <a:pt x="13514762" y="7804603"/>
                  </a:lnTo>
                  <a:lnTo>
                    <a:pt x="13515478" y="7805697"/>
                  </a:lnTo>
                  <a:lnTo>
                    <a:pt x="13518483" y="7806979"/>
                  </a:lnTo>
                  <a:lnTo>
                    <a:pt x="13520437" y="7807024"/>
                  </a:lnTo>
                  <a:lnTo>
                    <a:pt x="13522151" y="7805781"/>
                  </a:lnTo>
                  <a:lnTo>
                    <a:pt x="13524484" y="7804014"/>
                  </a:lnTo>
                  <a:lnTo>
                    <a:pt x="13525098" y="7800724"/>
                  </a:lnTo>
                  <a:lnTo>
                    <a:pt x="13523330" y="7798393"/>
                  </a:lnTo>
                  <a:lnTo>
                    <a:pt x="13521371" y="7795584"/>
                  </a:lnTo>
                  <a:lnTo>
                    <a:pt x="13519604" y="7793253"/>
                  </a:lnTo>
                  <a:close/>
                </a:path>
                <a:path w="18829020" h="11215370">
                  <a:moveTo>
                    <a:pt x="13468543" y="7723333"/>
                  </a:moveTo>
                  <a:lnTo>
                    <a:pt x="13465254" y="7722719"/>
                  </a:lnTo>
                  <a:lnTo>
                    <a:pt x="13460590" y="7726255"/>
                  </a:lnTo>
                  <a:lnTo>
                    <a:pt x="13459975" y="7729543"/>
                  </a:lnTo>
                  <a:lnTo>
                    <a:pt x="13461743" y="7731876"/>
                  </a:lnTo>
                  <a:lnTo>
                    <a:pt x="13463701" y="7734683"/>
                  </a:lnTo>
                  <a:lnTo>
                    <a:pt x="13464418" y="7735778"/>
                  </a:lnTo>
                  <a:lnTo>
                    <a:pt x="13467422" y="7737059"/>
                  </a:lnTo>
                  <a:lnTo>
                    <a:pt x="13469376" y="7737104"/>
                  </a:lnTo>
                  <a:lnTo>
                    <a:pt x="13471089" y="7735863"/>
                  </a:lnTo>
                  <a:lnTo>
                    <a:pt x="13473422" y="7734095"/>
                  </a:lnTo>
                  <a:lnTo>
                    <a:pt x="13474035" y="7730806"/>
                  </a:lnTo>
                  <a:lnTo>
                    <a:pt x="13472269" y="7728474"/>
                  </a:lnTo>
                  <a:lnTo>
                    <a:pt x="13470310" y="7725665"/>
                  </a:lnTo>
                  <a:lnTo>
                    <a:pt x="13468543" y="7723333"/>
                  </a:lnTo>
                  <a:close/>
                </a:path>
                <a:path w="18829020" h="11215370">
                  <a:moveTo>
                    <a:pt x="13418099" y="7652890"/>
                  </a:moveTo>
                  <a:lnTo>
                    <a:pt x="13414810" y="7652276"/>
                  </a:lnTo>
                  <a:lnTo>
                    <a:pt x="13410146" y="7655809"/>
                  </a:lnTo>
                  <a:lnTo>
                    <a:pt x="13409532" y="7659099"/>
                  </a:lnTo>
                  <a:lnTo>
                    <a:pt x="13411299" y="7661431"/>
                  </a:lnTo>
                  <a:lnTo>
                    <a:pt x="13413258" y="7664240"/>
                  </a:lnTo>
                  <a:lnTo>
                    <a:pt x="13413974" y="7665335"/>
                  </a:lnTo>
                  <a:lnTo>
                    <a:pt x="13417312" y="7666759"/>
                  </a:lnTo>
                  <a:lnTo>
                    <a:pt x="13419267" y="7666803"/>
                  </a:lnTo>
                  <a:lnTo>
                    <a:pt x="13420980" y="7665561"/>
                  </a:lnTo>
                  <a:lnTo>
                    <a:pt x="13423313" y="7663793"/>
                  </a:lnTo>
                  <a:lnTo>
                    <a:pt x="13423926" y="7660504"/>
                  </a:lnTo>
                  <a:lnTo>
                    <a:pt x="13422160" y="7658172"/>
                  </a:lnTo>
                  <a:lnTo>
                    <a:pt x="13420201" y="7655365"/>
                  </a:lnTo>
                  <a:lnTo>
                    <a:pt x="13418099" y="7652890"/>
                  </a:lnTo>
                  <a:close/>
                </a:path>
                <a:path w="18829020" h="11215370">
                  <a:moveTo>
                    <a:pt x="13368132" y="7582255"/>
                  </a:moveTo>
                  <a:lnTo>
                    <a:pt x="13364509" y="7581497"/>
                  </a:lnTo>
                  <a:lnTo>
                    <a:pt x="13359845" y="7585032"/>
                  </a:lnTo>
                  <a:lnTo>
                    <a:pt x="13359089" y="7588656"/>
                  </a:lnTo>
                  <a:lnTo>
                    <a:pt x="13360856" y="7590988"/>
                  </a:lnTo>
                  <a:lnTo>
                    <a:pt x="13362815" y="7593795"/>
                  </a:lnTo>
                  <a:lnTo>
                    <a:pt x="13363531" y="7594891"/>
                  </a:lnTo>
                  <a:lnTo>
                    <a:pt x="13366866" y="7596313"/>
                  </a:lnTo>
                  <a:lnTo>
                    <a:pt x="13368824" y="7596359"/>
                  </a:lnTo>
                  <a:lnTo>
                    <a:pt x="13370537" y="7595118"/>
                  </a:lnTo>
                  <a:lnTo>
                    <a:pt x="13372868" y="7593350"/>
                  </a:lnTo>
                  <a:lnTo>
                    <a:pt x="13373626" y="7589726"/>
                  </a:lnTo>
                  <a:lnTo>
                    <a:pt x="13371858" y="7587394"/>
                  </a:lnTo>
                  <a:lnTo>
                    <a:pt x="13369899" y="7584586"/>
                  </a:lnTo>
                  <a:lnTo>
                    <a:pt x="13368132" y="7582255"/>
                  </a:lnTo>
                  <a:close/>
                </a:path>
                <a:path w="18829020" h="11215370">
                  <a:moveTo>
                    <a:pt x="13318642" y="7511427"/>
                  </a:moveTo>
                  <a:lnTo>
                    <a:pt x="13315019" y="7510670"/>
                  </a:lnTo>
                  <a:lnTo>
                    <a:pt x="13310355" y="7514206"/>
                  </a:lnTo>
                  <a:lnTo>
                    <a:pt x="13309597" y="7517828"/>
                  </a:lnTo>
                  <a:lnTo>
                    <a:pt x="13311365" y="7520161"/>
                  </a:lnTo>
                  <a:lnTo>
                    <a:pt x="13313324" y="7522968"/>
                  </a:lnTo>
                  <a:lnTo>
                    <a:pt x="13314041" y="7524063"/>
                  </a:lnTo>
                  <a:lnTo>
                    <a:pt x="13317379" y="7525487"/>
                  </a:lnTo>
                  <a:lnTo>
                    <a:pt x="13319333" y="7525532"/>
                  </a:lnTo>
                  <a:lnTo>
                    <a:pt x="13321047" y="7524291"/>
                  </a:lnTo>
                  <a:lnTo>
                    <a:pt x="13323378" y="7522522"/>
                  </a:lnTo>
                  <a:lnTo>
                    <a:pt x="13324134" y="7518900"/>
                  </a:lnTo>
                  <a:lnTo>
                    <a:pt x="13322367" y="7516567"/>
                  </a:lnTo>
                  <a:lnTo>
                    <a:pt x="13320409" y="7513759"/>
                  </a:lnTo>
                  <a:lnTo>
                    <a:pt x="13318642" y="7511427"/>
                  </a:lnTo>
                  <a:close/>
                </a:path>
                <a:path w="18829020" h="11215370">
                  <a:moveTo>
                    <a:pt x="13269436" y="7439933"/>
                  </a:moveTo>
                  <a:lnTo>
                    <a:pt x="13265813" y="7439176"/>
                  </a:lnTo>
                  <a:lnTo>
                    <a:pt x="13261148" y="7442710"/>
                  </a:lnTo>
                  <a:lnTo>
                    <a:pt x="13260393" y="7446334"/>
                  </a:lnTo>
                  <a:lnTo>
                    <a:pt x="13262160" y="7448666"/>
                  </a:lnTo>
                  <a:lnTo>
                    <a:pt x="13264117" y="7451474"/>
                  </a:lnTo>
                  <a:lnTo>
                    <a:pt x="13264834" y="7452569"/>
                  </a:lnTo>
                  <a:lnTo>
                    <a:pt x="13268173" y="7453993"/>
                  </a:lnTo>
                  <a:lnTo>
                    <a:pt x="13270270" y="7453704"/>
                  </a:lnTo>
                  <a:lnTo>
                    <a:pt x="13271841" y="7452796"/>
                  </a:lnTo>
                  <a:lnTo>
                    <a:pt x="13274173" y="7451028"/>
                  </a:lnTo>
                  <a:lnTo>
                    <a:pt x="13274929" y="7447405"/>
                  </a:lnTo>
                  <a:lnTo>
                    <a:pt x="13273161" y="7445073"/>
                  </a:lnTo>
                  <a:lnTo>
                    <a:pt x="13271203" y="7442265"/>
                  </a:lnTo>
                  <a:lnTo>
                    <a:pt x="13269436" y="7439933"/>
                  </a:lnTo>
                  <a:close/>
                </a:path>
                <a:path w="18829020" h="11215370">
                  <a:moveTo>
                    <a:pt x="13220898" y="7368722"/>
                  </a:moveTo>
                  <a:lnTo>
                    <a:pt x="13217274" y="7367966"/>
                  </a:lnTo>
                  <a:lnTo>
                    <a:pt x="13214942" y="7369734"/>
                  </a:lnTo>
                  <a:lnTo>
                    <a:pt x="13212276" y="7371358"/>
                  </a:lnTo>
                  <a:lnTo>
                    <a:pt x="13211520" y="7374982"/>
                  </a:lnTo>
                  <a:lnTo>
                    <a:pt x="13213288" y="7377314"/>
                  </a:lnTo>
                  <a:lnTo>
                    <a:pt x="13215248" y="7380124"/>
                  </a:lnTo>
                  <a:lnTo>
                    <a:pt x="13215629" y="7381074"/>
                  </a:lnTo>
                  <a:lnTo>
                    <a:pt x="13217632" y="7381929"/>
                  </a:lnTo>
                  <a:lnTo>
                    <a:pt x="13217490" y="7382263"/>
                  </a:lnTo>
                  <a:lnTo>
                    <a:pt x="13219158" y="7382974"/>
                  </a:lnTo>
                  <a:lnTo>
                    <a:pt x="13221254" y="7382686"/>
                  </a:lnTo>
                  <a:lnTo>
                    <a:pt x="13222826" y="7381778"/>
                  </a:lnTo>
                  <a:lnTo>
                    <a:pt x="13225492" y="7380152"/>
                  </a:lnTo>
                  <a:lnTo>
                    <a:pt x="13226249" y="7376529"/>
                  </a:lnTo>
                  <a:lnTo>
                    <a:pt x="13224481" y="7374196"/>
                  </a:lnTo>
                  <a:lnTo>
                    <a:pt x="13222523" y="7371389"/>
                  </a:lnTo>
                  <a:lnTo>
                    <a:pt x="13220898" y="7368722"/>
                  </a:lnTo>
                  <a:close/>
                </a:path>
                <a:path w="18829020" h="11215370">
                  <a:moveTo>
                    <a:pt x="13172644" y="7296846"/>
                  </a:moveTo>
                  <a:lnTo>
                    <a:pt x="13169021" y="7296088"/>
                  </a:lnTo>
                  <a:lnTo>
                    <a:pt x="13166689" y="7297856"/>
                  </a:lnTo>
                  <a:lnTo>
                    <a:pt x="13164022" y="7299481"/>
                  </a:lnTo>
                  <a:lnTo>
                    <a:pt x="13163477" y="7302405"/>
                  </a:lnTo>
                  <a:lnTo>
                    <a:pt x="13163409" y="7302771"/>
                  </a:lnTo>
                  <a:lnTo>
                    <a:pt x="13165033" y="7305437"/>
                  </a:lnTo>
                  <a:lnTo>
                    <a:pt x="13166994" y="7308245"/>
                  </a:lnTo>
                  <a:lnTo>
                    <a:pt x="13167376" y="7309196"/>
                  </a:lnTo>
                  <a:lnTo>
                    <a:pt x="13169378" y="7310050"/>
                  </a:lnTo>
                  <a:lnTo>
                    <a:pt x="13169236" y="7310384"/>
                  </a:lnTo>
                  <a:lnTo>
                    <a:pt x="13170905" y="7311096"/>
                  </a:lnTo>
                  <a:lnTo>
                    <a:pt x="13173002" y="7310808"/>
                  </a:lnTo>
                  <a:lnTo>
                    <a:pt x="13174573" y="7309900"/>
                  </a:lnTo>
                  <a:lnTo>
                    <a:pt x="13177238" y="7308275"/>
                  </a:lnTo>
                  <a:lnTo>
                    <a:pt x="13177994" y="7304651"/>
                  </a:lnTo>
                  <a:lnTo>
                    <a:pt x="13176228" y="7302319"/>
                  </a:lnTo>
                  <a:lnTo>
                    <a:pt x="13174270" y="7299511"/>
                  </a:lnTo>
                  <a:lnTo>
                    <a:pt x="13172644" y="7296846"/>
                  </a:lnTo>
                  <a:close/>
                </a:path>
                <a:path w="18829020" h="11215370">
                  <a:moveTo>
                    <a:pt x="13124534" y="7224634"/>
                  </a:moveTo>
                  <a:lnTo>
                    <a:pt x="13121244" y="7224020"/>
                  </a:lnTo>
                  <a:lnTo>
                    <a:pt x="13115911" y="7227270"/>
                  </a:lnTo>
                  <a:lnTo>
                    <a:pt x="13115366" y="7230193"/>
                  </a:lnTo>
                  <a:lnTo>
                    <a:pt x="13115298" y="7230559"/>
                  </a:lnTo>
                  <a:lnTo>
                    <a:pt x="13116923" y="7233224"/>
                  </a:lnTo>
                  <a:lnTo>
                    <a:pt x="13118882" y="7236033"/>
                  </a:lnTo>
                  <a:lnTo>
                    <a:pt x="13119265" y="7236986"/>
                  </a:lnTo>
                  <a:lnTo>
                    <a:pt x="13121267" y="7237840"/>
                  </a:lnTo>
                  <a:lnTo>
                    <a:pt x="13121459" y="7238316"/>
                  </a:lnTo>
                  <a:lnTo>
                    <a:pt x="13122794" y="7238886"/>
                  </a:lnTo>
                  <a:lnTo>
                    <a:pt x="13129741" y="7232775"/>
                  </a:lnTo>
                  <a:lnTo>
                    <a:pt x="13128116" y="7230108"/>
                  </a:lnTo>
                  <a:lnTo>
                    <a:pt x="13126158" y="7227300"/>
                  </a:lnTo>
                  <a:lnTo>
                    <a:pt x="13124534" y="7224634"/>
                  </a:lnTo>
                  <a:close/>
                </a:path>
                <a:path w="18829020" h="11215370">
                  <a:moveTo>
                    <a:pt x="13077517" y="7151706"/>
                  </a:moveTo>
                  <a:lnTo>
                    <a:pt x="13074228" y="7151092"/>
                  </a:lnTo>
                  <a:lnTo>
                    <a:pt x="13068895" y="7154343"/>
                  </a:lnTo>
                  <a:lnTo>
                    <a:pt x="13068349" y="7157265"/>
                  </a:lnTo>
                  <a:lnTo>
                    <a:pt x="13068281" y="7157630"/>
                  </a:lnTo>
                  <a:lnTo>
                    <a:pt x="13069906" y="7160296"/>
                  </a:lnTo>
                  <a:lnTo>
                    <a:pt x="13071865" y="7163105"/>
                  </a:lnTo>
                  <a:lnTo>
                    <a:pt x="13072106" y="7164392"/>
                  </a:lnTo>
                  <a:lnTo>
                    <a:pt x="13075778" y="7165958"/>
                  </a:lnTo>
                  <a:lnTo>
                    <a:pt x="13077874" y="7165668"/>
                  </a:lnTo>
                  <a:lnTo>
                    <a:pt x="13079446" y="7164760"/>
                  </a:lnTo>
                  <a:lnTo>
                    <a:pt x="13082111" y="7163136"/>
                  </a:lnTo>
                  <a:lnTo>
                    <a:pt x="13082656" y="7160212"/>
                  </a:lnTo>
                  <a:lnTo>
                    <a:pt x="13082724" y="7159847"/>
                  </a:lnTo>
                  <a:lnTo>
                    <a:pt x="13081100" y="7157181"/>
                  </a:lnTo>
                  <a:lnTo>
                    <a:pt x="13079141" y="7154372"/>
                  </a:lnTo>
                  <a:lnTo>
                    <a:pt x="13077517" y="7151706"/>
                  </a:lnTo>
                  <a:close/>
                </a:path>
                <a:path w="18829020" h="11215370">
                  <a:moveTo>
                    <a:pt x="13030358" y="7079112"/>
                  </a:moveTo>
                  <a:lnTo>
                    <a:pt x="13027069" y="7078498"/>
                  </a:lnTo>
                  <a:lnTo>
                    <a:pt x="13021737" y="7081747"/>
                  </a:lnTo>
                  <a:lnTo>
                    <a:pt x="13021192" y="7084672"/>
                  </a:lnTo>
                  <a:lnTo>
                    <a:pt x="13021124" y="7085037"/>
                  </a:lnTo>
                  <a:lnTo>
                    <a:pt x="13022748" y="7087703"/>
                  </a:lnTo>
                  <a:lnTo>
                    <a:pt x="13024706" y="7090511"/>
                  </a:lnTo>
                  <a:lnTo>
                    <a:pt x="13024947" y="7091798"/>
                  </a:lnTo>
                  <a:lnTo>
                    <a:pt x="13028618" y="7093364"/>
                  </a:lnTo>
                  <a:lnTo>
                    <a:pt x="13030716" y="7093075"/>
                  </a:lnTo>
                  <a:lnTo>
                    <a:pt x="13032288" y="7092166"/>
                  </a:lnTo>
                  <a:lnTo>
                    <a:pt x="13034952" y="7090542"/>
                  </a:lnTo>
                  <a:lnTo>
                    <a:pt x="13035498" y="7087618"/>
                  </a:lnTo>
                  <a:lnTo>
                    <a:pt x="13035566" y="7087252"/>
                  </a:lnTo>
                  <a:lnTo>
                    <a:pt x="13033942" y="7084587"/>
                  </a:lnTo>
                  <a:lnTo>
                    <a:pt x="13031983" y="7081778"/>
                  </a:lnTo>
                  <a:lnTo>
                    <a:pt x="13030358" y="7079112"/>
                  </a:lnTo>
                  <a:close/>
                </a:path>
                <a:path w="18829020" h="11215370">
                  <a:moveTo>
                    <a:pt x="12983676" y="7006327"/>
                  </a:moveTo>
                  <a:lnTo>
                    <a:pt x="12980529" y="7005379"/>
                  </a:lnTo>
                  <a:lnTo>
                    <a:pt x="12977864" y="7007003"/>
                  </a:lnTo>
                  <a:lnTo>
                    <a:pt x="12975531" y="7008771"/>
                  </a:lnTo>
                  <a:lnTo>
                    <a:pt x="12974689" y="7011567"/>
                  </a:lnTo>
                  <a:lnTo>
                    <a:pt x="12974584" y="7011917"/>
                  </a:lnTo>
                  <a:lnTo>
                    <a:pt x="12976209" y="7014584"/>
                  </a:lnTo>
                  <a:lnTo>
                    <a:pt x="12978167" y="7017392"/>
                  </a:lnTo>
                  <a:lnTo>
                    <a:pt x="12978407" y="7018679"/>
                  </a:lnTo>
                  <a:lnTo>
                    <a:pt x="12980411" y="7019533"/>
                  </a:lnTo>
                  <a:lnTo>
                    <a:pt x="12980886" y="7019341"/>
                  </a:lnTo>
                  <a:lnTo>
                    <a:pt x="12982221" y="7019911"/>
                  </a:lnTo>
                  <a:lnTo>
                    <a:pt x="12989027" y="7014133"/>
                  </a:lnTo>
                  <a:lnTo>
                    <a:pt x="12987402" y="7011467"/>
                  </a:lnTo>
                  <a:lnTo>
                    <a:pt x="12985442" y="7008659"/>
                  </a:lnTo>
                  <a:lnTo>
                    <a:pt x="12983676" y="7006327"/>
                  </a:lnTo>
                  <a:close/>
                </a:path>
                <a:path w="18829020" h="11215370">
                  <a:moveTo>
                    <a:pt x="12937278" y="6932874"/>
                  </a:moveTo>
                  <a:lnTo>
                    <a:pt x="12933798" y="6931784"/>
                  </a:lnTo>
                  <a:lnTo>
                    <a:pt x="12929133" y="6935318"/>
                  </a:lnTo>
                  <a:lnTo>
                    <a:pt x="12928291" y="6938114"/>
                  </a:lnTo>
                  <a:lnTo>
                    <a:pt x="12928186" y="6938464"/>
                  </a:lnTo>
                  <a:lnTo>
                    <a:pt x="12929811" y="6941130"/>
                  </a:lnTo>
                  <a:lnTo>
                    <a:pt x="12931768" y="6943939"/>
                  </a:lnTo>
                  <a:lnTo>
                    <a:pt x="12932343" y="6945368"/>
                  </a:lnTo>
                  <a:lnTo>
                    <a:pt x="12934346" y="6946222"/>
                  </a:lnTo>
                  <a:lnTo>
                    <a:pt x="12934489" y="6945888"/>
                  </a:lnTo>
                  <a:lnTo>
                    <a:pt x="12935823" y="6946458"/>
                  </a:lnTo>
                  <a:lnTo>
                    <a:pt x="12937779" y="6946502"/>
                  </a:lnTo>
                  <a:lnTo>
                    <a:pt x="12939350" y="6945594"/>
                  </a:lnTo>
                  <a:lnTo>
                    <a:pt x="12941681" y="6943826"/>
                  </a:lnTo>
                  <a:lnTo>
                    <a:pt x="12942524" y="6941030"/>
                  </a:lnTo>
                  <a:lnTo>
                    <a:pt x="12942629" y="6940680"/>
                  </a:lnTo>
                  <a:lnTo>
                    <a:pt x="12941004" y="6938015"/>
                  </a:lnTo>
                  <a:lnTo>
                    <a:pt x="12939045" y="6935206"/>
                  </a:lnTo>
                  <a:lnTo>
                    <a:pt x="12937278" y="6932874"/>
                  </a:lnTo>
                  <a:close/>
                </a:path>
                <a:path w="18829020" h="11215370">
                  <a:moveTo>
                    <a:pt x="12891691" y="6859372"/>
                  </a:moveTo>
                  <a:lnTo>
                    <a:pt x="12888545" y="6858424"/>
                  </a:lnTo>
                  <a:lnTo>
                    <a:pt x="12885879" y="6860048"/>
                  </a:lnTo>
                  <a:lnTo>
                    <a:pt x="12883546" y="6861816"/>
                  </a:lnTo>
                  <a:lnTo>
                    <a:pt x="12882703" y="6864612"/>
                  </a:lnTo>
                  <a:lnTo>
                    <a:pt x="12882598" y="6864962"/>
                  </a:lnTo>
                  <a:lnTo>
                    <a:pt x="12884223" y="6867628"/>
                  </a:lnTo>
                  <a:lnTo>
                    <a:pt x="12886182" y="6870437"/>
                  </a:lnTo>
                  <a:lnTo>
                    <a:pt x="12886756" y="6871866"/>
                  </a:lnTo>
                  <a:lnTo>
                    <a:pt x="12888758" y="6872720"/>
                  </a:lnTo>
                  <a:lnTo>
                    <a:pt x="12888567" y="6872244"/>
                  </a:lnTo>
                  <a:lnTo>
                    <a:pt x="12889902" y="6872813"/>
                  </a:lnTo>
                  <a:lnTo>
                    <a:pt x="12891857" y="6872858"/>
                  </a:lnTo>
                  <a:lnTo>
                    <a:pt x="12893427" y="6871949"/>
                  </a:lnTo>
                  <a:lnTo>
                    <a:pt x="12895760" y="6870181"/>
                  </a:lnTo>
                  <a:lnTo>
                    <a:pt x="12896603" y="6867385"/>
                  </a:lnTo>
                  <a:lnTo>
                    <a:pt x="12896708" y="6867036"/>
                  </a:lnTo>
                  <a:lnTo>
                    <a:pt x="12893458" y="6861703"/>
                  </a:lnTo>
                  <a:lnTo>
                    <a:pt x="12891691" y="6859372"/>
                  </a:lnTo>
                  <a:close/>
                </a:path>
                <a:path w="18829020" h="11215370">
                  <a:moveTo>
                    <a:pt x="12846579" y="6785678"/>
                  </a:moveTo>
                  <a:lnTo>
                    <a:pt x="12843433" y="6784730"/>
                  </a:lnTo>
                  <a:lnTo>
                    <a:pt x="12838101" y="6787979"/>
                  </a:lnTo>
                  <a:lnTo>
                    <a:pt x="12837153" y="6791126"/>
                  </a:lnTo>
                  <a:lnTo>
                    <a:pt x="12838778" y="6793792"/>
                  </a:lnTo>
                  <a:lnTo>
                    <a:pt x="12840736" y="6796601"/>
                  </a:lnTo>
                  <a:lnTo>
                    <a:pt x="12841311" y="6798030"/>
                  </a:lnTo>
                  <a:lnTo>
                    <a:pt x="12844648" y="6799453"/>
                  </a:lnTo>
                  <a:lnTo>
                    <a:pt x="12846603" y="6799498"/>
                  </a:lnTo>
                  <a:lnTo>
                    <a:pt x="12848174" y="6798589"/>
                  </a:lnTo>
                  <a:lnTo>
                    <a:pt x="12850506" y="6796821"/>
                  </a:lnTo>
                  <a:lnTo>
                    <a:pt x="12851454" y="6793676"/>
                  </a:lnTo>
                  <a:lnTo>
                    <a:pt x="12846579" y="6785678"/>
                  </a:lnTo>
                  <a:close/>
                </a:path>
                <a:path w="18829020" h="11215370">
                  <a:moveTo>
                    <a:pt x="12801802" y="6712126"/>
                  </a:moveTo>
                  <a:lnTo>
                    <a:pt x="12798654" y="6711179"/>
                  </a:lnTo>
                  <a:lnTo>
                    <a:pt x="12793323" y="6714428"/>
                  </a:lnTo>
                  <a:lnTo>
                    <a:pt x="12792376" y="6717574"/>
                  </a:lnTo>
                  <a:lnTo>
                    <a:pt x="12795625" y="6722907"/>
                  </a:lnTo>
                  <a:lnTo>
                    <a:pt x="12796199" y="6724336"/>
                  </a:lnTo>
                  <a:lnTo>
                    <a:pt x="12799871" y="6725902"/>
                  </a:lnTo>
                  <a:lnTo>
                    <a:pt x="12801492" y="6725804"/>
                  </a:lnTo>
                  <a:lnTo>
                    <a:pt x="12803064" y="6724896"/>
                  </a:lnTo>
                  <a:lnTo>
                    <a:pt x="12805729" y="6723271"/>
                  </a:lnTo>
                  <a:lnTo>
                    <a:pt x="12806676" y="6720124"/>
                  </a:lnTo>
                  <a:lnTo>
                    <a:pt x="12801802" y="6712126"/>
                  </a:lnTo>
                  <a:close/>
                </a:path>
                <a:path w="18829020" h="11215370">
                  <a:moveTo>
                    <a:pt x="12756976" y="6637765"/>
                  </a:moveTo>
                  <a:lnTo>
                    <a:pt x="12753829" y="6636817"/>
                  </a:lnTo>
                  <a:lnTo>
                    <a:pt x="12748497" y="6640067"/>
                  </a:lnTo>
                  <a:lnTo>
                    <a:pt x="12747549" y="6643214"/>
                  </a:lnTo>
                  <a:lnTo>
                    <a:pt x="12750799" y="6648546"/>
                  </a:lnTo>
                  <a:lnTo>
                    <a:pt x="12751372" y="6649974"/>
                  </a:lnTo>
                  <a:lnTo>
                    <a:pt x="12755045" y="6651541"/>
                  </a:lnTo>
                  <a:lnTo>
                    <a:pt x="12756666" y="6651443"/>
                  </a:lnTo>
                  <a:lnTo>
                    <a:pt x="12758237" y="6650535"/>
                  </a:lnTo>
                  <a:lnTo>
                    <a:pt x="12760902" y="6648910"/>
                  </a:lnTo>
                  <a:lnTo>
                    <a:pt x="12761851" y="6645763"/>
                  </a:lnTo>
                  <a:lnTo>
                    <a:pt x="12756976" y="6637765"/>
                  </a:lnTo>
                  <a:close/>
                </a:path>
                <a:path w="18829020" h="11215370">
                  <a:moveTo>
                    <a:pt x="12712483" y="6563546"/>
                  </a:moveTo>
                  <a:lnTo>
                    <a:pt x="12709336" y="6562598"/>
                  </a:lnTo>
                  <a:lnTo>
                    <a:pt x="12704005" y="6565848"/>
                  </a:lnTo>
                  <a:lnTo>
                    <a:pt x="12703058" y="6568996"/>
                  </a:lnTo>
                  <a:lnTo>
                    <a:pt x="12706306" y="6574327"/>
                  </a:lnTo>
                  <a:lnTo>
                    <a:pt x="12706881" y="6575756"/>
                  </a:lnTo>
                  <a:lnTo>
                    <a:pt x="12710552" y="6577322"/>
                  </a:lnTo>
                  <a:lnTo>
                    <a:pt x="12712173" y="6577224"/>
                  </a:lnTo>
                  <a:lnTo>
                    <a:pt x="12713743" y="6576315"/>
                  </a:lnTo>
                  <a:lnTo>
                    <a:pt x="12716409" y="6574691"/>
                  </a:lnTo>
                  <a:lnTo>
                    <a:pt x="12717357" y="6571543"/>
                  </a:lnTo>
                  <a:lnTo>
                    <a:pt x="12712483" y="6563546"/>
                  </a:lnTo>
                  <a:close/>
                </a:path>
                <a:path w="18829020" h="11215370">
                  <a:moveTo>
                    <a:pt x="12668324" y="6489469"/>
                  </a:moveTo>
                  <a:lnTo>
                    <a:pt x="12665178" y="6488522"/>
                  </a:lnTo>
                  <a:lnTo>
                    <a:pt x="12659846" y="6491771"/>
                  </a:lnTo>
                  <a:lnTo>
                    <a:pt x="12658898" y="6494919"/>
                  </a:lnTo>
                  <a:lnTo>
                    <a:pt x="12662148" y="6500250"/>
                  </a:lnTo>
                  <a:lnTo>
                    <a:pt x="12662722" y="6501679"/>
                  </a:lnTo>
                  <a:lnTo>
                    <a:pt x="12666394" y="6503246"/>
                  </a:lnTo>
                  <a:lnTo>
                    <a:pt x="12668014" y="6503147"/>
                  </a:lnTo>
                  <a:lnTo>
                    <a:pt x="12669585" y="6502239"/>
                  </a:lnTo>
                  <a:lnTo>
                    <a:pt x="12672251" y="6500615"/>
                  </a:lnTo>
                  <a:lnTo>
                    <a:pt x="12673199" y="6497467"/>
                  </a:lnTo>
                  <a:lnTo>
                    <a:pt x="12668324" y="6489469"/>
                  </a:lnTo>
                  <a:close/>
                </a:path>
                <a:path w="18829020" h="11215370">
                  <a:moveTo>
                    <a:pt x="12623974" y="6414916"/>
                  </a:moveTo>
                  <a:lnTo>
                    <a:pt x="12620826" y="6413968"/>
                  </a:lnTo>
                  <a:lnTo>
                    <a:pt x="12615495" y="6417219"/>
                  </a:lnTo>
                  <a:lnTo>
                    <a:pt x="12614548" y="6420366"/>
                  </a:lnTo>
                  <a:lnTo>
                    <a:pt x="12617797" y="6425697"/>
                  </a:lnTo>
                  <a:lnTo>
                    <a:pt x="12618371" y="6427126"/>
                  </a:lnTo>
                  <a:lnTo>
                    <a:pt x="12622043" y="6428692"/>
                  </a:lnTo>
                  <a:lnTo>
                    <a:pt x="12623664" y="6428594"/>
                  </a:lnTo>
                  <a:lnTo>
                    <a:pt x="12625235" y="6427687"/>
                  </a:lnTo>
                  <a:lnTo>
                    <a:pt x="12627901" y="6426062"/>
                  </a:lnTo>
                  <a:lnTo>
                    <a:pt x="12628848" y="6422915"/>
                  </a:lnTo>
                  <a:lnTo>
                    <a:pt x="12623974" y="6414916"/>
                  </a:lnTo>
                  <a:close/>
                </a:path>
                <a:path w="18829020" h="11215370">
                  <a:moveTo>
                    <a:pt x="12579624" y="6340365"/>
                  </a:moveTo>
                  <a:lnTo>
                    <a:pt x="12576477" y="6339417"/>
                  </a:lnTo>
                  <a:lnTo>
                    <a:pt x="12571144" y="6342666"/>
                  </a:lnTo>
                  <a:lnTo>
                    <a:pt x="12570197" y="6345812"/>
                  </a:lnTo>
                  <a:lnTo>
                    <a:pt x="12573447" y="6351144"/>
                  </a:lnTo>
                  <a:lnTo>
                    <a:pt x="12574021" y="6352573"/>
                  </a:lnTo>
                  <a:lnTo>
                    <a:pt x="12577694" y="6354139"/>
                  </a:lnTo>
                  <a:lnTo>
                    <a:pt x="12579313" y="6354041"/>
                  </a:lnTo>
                  <a:lnTo>
                    <a:pt x="12580884" y="6353134"/>
                  </a:lnTo>
                  <a:lnTo>
                    <a:pt x="12583550" y="6351509"/>
                  </a:lnTo>
                  <a:lnTo>
                    <a:pt x="12584498" y="6348362"/>
                  </a:lnTo>
                  <a:lnTo>
                    <a:pt x="12579624" y="6340365"/>
                  </a:lnTo>
                  <a:close/>
                </a:path>
                <a:path w="18829020" h="11215370">
                  <a:moveTo>
                    <a:pt x="12535465" y="6266288"/>
                  </a:moveTo>
                  <a:lnTo>
                    <a:pt x="12532318" y="6265339"/>
                  </a:lnTo>
                  <a:lnTo>
                    <a:pt x="12526986" y="6268590"/>
                  </a:lnTo>
                  <a:lnTo>
                    <a:pt x="12526038" y="6271737"/>
                  </a:lnTo>
                  <a:lnTo>
                    <a:pt x="12529287" y="6277068"/>
                  </a:lnTo>
                  <a:lnTo>
                    <a:pt x="12529861" y="6278497"/>
                  </a:lnTo>
                  <a:lnTo>
                    <a:pt x="12533534" y="6280064"/>
                  </a:lnTo>
                  <a:lnTo>
                    <a:pt x="12535155" y="6279966"/>
                  </a:lnTo>
                  <a:lnTo>
                    <a:pt x="12536726" y="6279057"/>
                  </a:lnTo>
                  <a:lnTo>
                    <a:pt x="12539392" y="6277433"/>
                  </a:lnTo>
                  <a:lnTo>
                    <a:pt x="12540340" y="6274286"/>
                  </a:lnTo>
                  <a:lnTo>
                    <a:pt x="12535465" y="6266288"/>
                  </a:lnTo>
                  <a:close/>
                </a:path>
                <a:path w="18829020" h="11215370">
                  <a:moveTo>
                    <a:pt x="12490972" y="6192069"/>
                  </a:moveTo>
                  <a:lnTo>
                    <a:pt x="12487825" y="6191121"/>
                  </a:lnTo>
                  <a:lnTo>
                    <a:pt x="12482494" y="6194371"/>
                  </a:lnTo>
                  <a:lnTo>
                    <a:pt x="12481544" y="6197518"/>
                  </a:lnTo>
                  <a:lnTo>
                    <a:pt x="12484795" y="6202849"/>
                  </a:lnTo>
                  <a:lnTo>
                    <a:pt x="12485370" y="6204278"/>
                  </a:lnTo>
                  <a:lnTo>
                    <a:pt x="12489039" y="6205844"/>
                  </a:lnTo>
                  <a:lnTo>
                    <a:pt x="12490662" y="6205747"/>
                  </a:lnTo>
                  <a:lnTo>
                    <a:pt x="12492233" y="6204838"/>
                  </a:lnTo>
                  <a:lnTo>
                    <a:pt x="12494899" y="6203214"/>
                  </a:lnTo>
                  <a:lnTo>
                    <a:pt x="12495846" y="6200066"/>
                  </a:lnTo>
                  <a:lnTo>
                    <a:pt x="12490972" y="6192069"/>
                  </a:lnTo>
                  <a:close/>
                </a:path>
                <a:path w="18829020" h="11215370">
                  <a:moveTo>
                    <a:pt x="12446003" y="6118041"/>
                  </a:moveTo>
                  <a:lnTo>
                    <a:pt x="12442857" y="6117094"/>
                  </a:lnTo>
                  <a:lnTo>
                    <a:pt x="12437526" y="6120343"/>
                  </a:lnTo>
                  <a:lnTo>
                    <a:pt x="12436578" y="6123491"/>
                  </a:lnTo>
                  <a:lnTo>
                    <a:pt x="12439826" y="6128822"/>
                  </a:lnTo>
                  <a:lnTo>
                    <a:pt x="12440400" y="6130251"/>
                  </a:lnTo>
                  <a:lnTo>
                    <a:pt x="12444072" y="6131817"/>
                  </a:lnTo>
                  <a:lnTo>
                    <a:pt x="12446026" y="6131861"/>
                  </a:lnTo>
                  <a:lnTo>
                    <a:pt x="12447598" y="6130953"/>
                  </a:lnTo>
                  <a:lnTo>
                    <a:pt x="12449930" y="6129187"/>
                  </a:lnTo>
                  <a:lnTo>
                    <a:pt x="12450878" y="6126039"/>
                  </a:lnTo>
                  <a:lnTo>
                    <a:pt x="12446003" y="6118041"/>
                  </a:lnTo>
                  <a:close/>
                </a:path>
                <a:path w="18829020" h="11215370">
                  <a:moveTo>
                    <a:pt x="12400082" y="6044397"/>
                  </a:moveTo>
                  <a:lnTo>
                    <a:pt x="12396935" y="6043449"/>
                  </a:lnTo>
                  <a:lnTo>
                    <a:pt x="12394268" y="6045074"/>
                  </a:lnTo>
                  <a:lnTo>
                    <a:pt x="12391936" y="6046841"/>
                  </a:lnTo>
                  <a:lnTo>
                    <a:pt x="12391095" y="6049639"/>
                  </a:lnTo>
                  <a:lnTo>
                    <a:pt x="12390990" y="6049989"/>
                  </a:lnTo>
                  <a:lnTo>
                    <a:pt x="12394239" y="6055320"/>
                  </a:lnTo>
                  <a:lnTo>
                    <a:pt x="12394814" y="6056749"/>
                  </a:lnTo>
                  <a:lnTo>
                    <a:pt x="12396816" y="6057603"/>
                  </a:lnTo>
                  <a:lnTo>
                    <a:pt x="12397293" y="6057412"/>
                  </a:lnTo>
                  <a:lnTo>
                    <a:pt x="12398628" y="6057981"/>
                  </a:lnTo>
                  <a:lnTo>
                    <a:pt x="12400582" y="6058026"/>
                  </a:lnTo>
                  <a:lnTo>
                    <a:pt x="12402153" y="6057118"/>
                  </a:lnTo>
                  <a:lnTo>
                    <a:pt x="12404484" y="6055350"/>
                  </a:lnTo>
                  <a:lnTo>
                    <a:pt x="12405327" y="6052553"/>
                  </a:lnTo>
                  <a:lnTo>
                    <a:pt x="12405432" y="6052203"/>
                  </a:lnTo>
                  <a:lnTo>
                    <a:pt x="12403808" y="6049537"/>
                  </a:lnTo>
                  <a:lnTo>
                    <a:pt x="12401850" y="6046730"/>
                  </a:lnTo>
                  <a:lnTo>
                    <a:pt x="12400082" y="6044397"/>
                  </a:lnTo>
                  <a:close/>
                </a:path>
                <a:path w="18829020" h="11215370">
                  <a:moveTo>
                    <a:pt x="12354161" y="5970752"/>
                  </a:moveTo>
                  <a:lnTo>
                    <a:pt x="12350872" y="5970139"/>
                  </a:lnTo>
                  <a:lnTo>
                    <a:pt x="12345539" y="5973388"/>
                  </a:lnTo>
                  <a:lnTo>
                    <a:pt x="12344994" y="5976312"/>
                  </a:lnTo>
                  <a:lnTo>
                    <a:pt x="12344926" y="5976677"/>
                  </a:lnTo>
                  <a:lnTo>
                    <a:pt x="12346551" y="5979343"/>
                  </a:lnTo>
                  <a:lnTo>
                    <a:pt x="12348509" y="5982151"/>
                  </a:lnTo>
                  <a:lnTo>
                    <a:pt x="12348750" y="5983437"/>
                  </a:lnTo>
                  <a:lnTo>
                    <a:pt x="12350753" y="5984291"/>
                  </a:lnTo>
                  <a:lnTo>
                    <a:pt x="12351228" y="5984101"/>
                  </a:lnTo>
                  <a:lnTo>
                    <a:pt x="12352563" y="5984670"/>
                  </a:lnTo>
                  <a:lnTo>
                    <a:pt x="12354518" y="5984715"/>
                  </a:lnTo>
                  <a:lnTo>
                    <a:pt x="12356089" y="5983806"/>
                  </a:lnTo>
                  <a:lnTo>
                    <a:pt x="12358754" y="5982182"/>
                  </a:lnTo>
                  <a:lnTo>
                    <a:pt x="12359301" y="5979258"/>
                  </a:lnTo>
                  <a:lnTo>
                    <a:pt x="12359369" y="5978893"/>
                  </a:lnTo>
                  <a:lnTo>
                    <a:pt x="12357744" y="5976226"/>
                  </a:lnTo>
                  <a:lnTo>
                    <a:pt x="12355785" y="5973417"/>
                  </a:lnTo>
                  <a:lnTo>
                    <a:pt x="12354161" y="5970752"/>
                  </a:lnTo>
                  <a:close/>
                </a:path>
                <a:path w="18829020" h="11215370">
                  <a:moveTo>
                    <a:pt x="12307478" y="5897966"/>
                  </a:moveTo>
                  <a:lnTo>
                    <a:pt x="12304189" y="5897352"/>
                  </a:lnTo>
                  <a:lnTo>
                    <a:pt x="12298858" y="5900603"/>
                  </a:lnTo>
                  <a:lnTo>
                    <a:pt x="12298312" y="5903526"/>
                  </a:lnTo>
                  <a:lnTo>
                    <a:pt x="12298244" y="5903892"/>
                  </a:lnTo>
                  <a:lnTo>
                    <a:pt x="12299868" y="5906558"/>
                  </a:lnTo>
                  <a:lnTo>
                    <a:pt x="12301826" y="5909365"/>
                  </a:lnTo>
                  <a:lnTo>
                    <a:pt x="12302067" y="5910651"/>
                  </a:lnTo>
                  <a:lnTo>
                    <a:pt x="12305740" y="5912218"/>
                  </a:lnTo>
                  <a:lnTo>
                    <a:pt x="12307835" y="5911928"/>
                  </a:lnTo>
                  <a:lnTo>
                    <a:pt x="12309407" y="5911020"/>
                  </a:lnTo>
                  <a:lnTo>
                    <a:pt x="12312073" y="5909396"/>
                  </a:lnTo>
                  <a:lnTo>
                    <a:pt x="12312618" y="5906473"/>
                  </a:lnTo>
                  <a:lnTo>
                    <a:pt x="12312686" y="5906107"/>
                  </a:lnTo>
                  <a:lnTo>
                    <a:pt x="12311062" y="5903441"/>
                  </a:lnTo>
                  <a:lnTo>
                    <a:pt x="12309103" y="5900632"/>
                  </a:lnTo>
                  <a:lnTo>
                    <a:pt x="12307478" y="5897966"/>
                  </a:lnTo>
                  <a:close/>
                </a:path>
                <a:path w="18829020" h="11215370">
                  <a:moveTo>
                    <a:pt x="12259559" y="5826231"/>
                  </a:moveTo>
                  <a:lnTo>
                    <a:pt x="12255936" y="5825475"/>
                  </a:lnTo>
                  <a:lnTo>
                    <a:pt x="12253604" y="5827243"/>
                  </a:lnTo>
                  <a:lnTo>
                    <a:pt x="12250938" y="5828867"/>
                  </a:lnTo>
                  <a:lnTo>
                    <a:pt x="12250182" y="5832489"/>
                  </a:lnTo>
                  <a:lnTo>
                    <a:pt x="12251948" y="5834822"/>
                  </a:lnTo>
                  <a:lnTo>
                    <a:pt x="12253907" y="5837630"/>
                  </a:lnTo>
                  <a:lnTo>
                    <a:pt x="12254290" y="5838583"/>
                  </a:lnTo>
                  <a:lnTo>
                    <a:pt x="12256292" y="5839437"/>
                  </a:lnTo>
                  <a:lnTo>
                    <a:pt x="12256150" y="5839771"/>
                  </a:lnTo>
                  <a:lnTo>
                    <a:pt x="12257819" y="5840483"/>
                  </a:lnTo>
                  <a:lnTo>
                    <a:pt x="12259916" y="5840194"/>
                  </a:lnTo>
                  <a:lnTo>
                    <a:pt x="12261487" y="5839285"/>
                  </a:lnTo>
                  <a:lnTo>
                    <a:pt x="12264153" y="5837661"/>
                  </a:lnTo>
                  <a:lnTo>
                    <a:pt x="12264909" y="5834037"/>
                  </a:lnTo>
                  <a:lnTo>
                    <a:pt x="12263142" y="5831706"/>
                  </a:lnTo>
                  <a:lnTo>
                    <a:pt x="12261184" y="5828898"/>
                  </a:lnTo>
                  <a:lnTo>
                    <a:pt x="12259559" y="5826231"/>
                  </a:lnTo>
                  <a:close/>
                </a:path>
                <a:path w="18829020" h="11215370">
                  <a:moveTo>
                    <a:pt x="12210353" y="5754738"/>
                  </a:moveTo>
                  <a:lnTo>
                    <a:pt x="12206729" y="5753981"/>
                  </a:lnTo>
                  <a:lnTo>
                    <a:pt x="12202066" y="5757515"/>
                  </a:lnTo>
                  <a:lnTo>
                    <a:pt x="12201310" y="5761138"/>
                  </a:lnTo>
                  <a:lnTo>
                    <a:pt x="12203077" y="5763471"/>
                  </a:lnTo>
                  <a:lnTo>
                    <a:pt x="12205035" y="5766279"/>
                  </a:lnTo>
                  <a:lnTo>
                    <a:pt x="12205752" y="5767374"/>
                  </a:lnTo>
                  <a:lnTo>
                    <a:pt x="12209090" y="5768798"/>
                  </a:lnTo>
                  <a:lnTo>
                    <a:pt x="12211043" y="5768842"/>
                  </a:lnTo>
                  <a:lnTo>
                    <a:pt x="12212757" y="5767600"/>
                  </a:lnTo>
                  <a:lnTo>
                    <a:pt x="12215089" y="5765832"/>
                  </a:lnTo>
                  <a:lnTo>
                    <a:pt x="12215845" y="5762209"/>
                  </a:lnTo>
                  <a:lnTo>
                    <a:pt x="12214079" y="5759877"/>
                  </a:lnTo>
                  <a:lnTo>
                    <a:pt x="12212120" y="5757070"/>
                  </a:lnTo>
                  <a:lnTo>
                    <a:pt x="12210353" y="5754738"/>
                  </a:lnTo>
                  <a:close/>
                </a:path>
                <a:path w="18829020" h="11215370">
                  <a:moveTo>
                    <a:pt x="12159434" y="5684485"/>
                  </a:moveTo>
                  <a:lnTo>
                    <a:pt x="12156145" y="5683870"/>
                  </a:lnTo>
                  <a:lnTo>
                    <a:pt x="12151480" y="5687405"/>
                  </a:lnTo>
                  <a:lnTo>
                    <a:pt x="12150867" y="5690694"/>
                  </a:lnTo>
                  <a:lnTo>
                    <a:pt x="12152633" y="5693026"/>
                  </a:lnTo>
                  <a:lnTo>
                    <a:pt x="12154591" y="5695834"/>
                  </a:lnTo>
                  <a:lnTo>
                    <a:pt x="12155310" y="5696930"/>
                  </a:lnTo>
                  <a:lnTo>
                    <a:pt x="12158313" y="5698211"/>
                  </a:lnTo>
                  <a:lnTo>
                    <a:pt x="12160267" y="5698256"/>
                  </a:lnTo>
                  <a:lnTo>
                    <a:pt x="12161981" y="5697013"/>
                  </a:lnTo>
                  <a:lnTo>
                    <a:pt x="12164312" y="5695247"/>
                  </a:lnTo>
                  <a:lnTo>
                    <a:pt x="12164927" y="5691957"/>
                  </a:lnTo>
                  <a:lnTo>
                    <a:pt x="12163160" y="5689625"/>
                  </a:lnTo>
                  <a:lnTo>
                    <a:pt x="12161201" y="5686816"/>
                  </a:lnTo>
                  <a:lnTo>
                    <a:pt x="12159434" y="5684485"/>
                  </a:lnTo>
                  <a:close/>
                </a:path>
                <a:path w="18829020" h="11215370">
                  <a:moveTo>
                    <a:pt x="12108372" y="5614566"/>
                  </a:moveTo>
                  <a:lnTo>
                    <a:pt x="12104940" y="5614286"/>
                  </a:lnTo>
                  <a:lnTo>
                    <a:pt x="12100275" y="5617820"/>
                  </a:lnTo>
                  <a:lnTo>
                    <a:pt x="12099995" y="5621251"/>
                  </a:lnTo>
                  <a:lnTo>
                    <a:pt x="12101763" y="5623583"/>
                  </a:lnTo>
                  <a:lnTo>
                    <a:pt x="12103722" y="5626392"/>
                  </a:lnTo>
                  <a:lnTo>
                    <a:pt x="12104105" y="5627345"/>
                  </a:lnTo>
                  <a:lnTo>
                    <a:pt x="12107441" y="5628768"/>
                  </a:lnTo>
                  <a:lnTo>
                    <a:pt x="12109538" y="5628479"/>
                  </a:lnTo>
                  <a:lnTo>
                    <a:pt x="12111252" y="5627237"/>
                  </a:lnTo>
                  <a:lnTo>
                    <a:pt x="12113585" y="5625469"/>
                  </a:lnTo>
                  <a:lnTo>
                    <a:pt x="12113864" y="5622038"/>
                  </a:lnTo>
                  <a:lnTo>
                    <a:pt x="12112098" y="5619706"/>
                  </a:lnTo>
                  <a:lnTo>
                    <a:pt x="12110138" y="5616898"/>
                  </a:lnTo>
                  <a:lnTo>
                    <a:pt x="12108372" y="5614566"/>
                  </a:lnTo>
                  <a:close/>
                </a:path>
                <a:path w="18829020" h="11215370">
                  <a:moveTo>
                    <a:pt x="1811458" y="1181602"/>
                  </a:moveTo>
                  <a:lnTo>
                    <a:pt x="1803113" y="1178042"/>
                  </a:lnTo>
                  <a:lnTo>
                    <a:pt x="1799779" y="1179383"/>
                  </a:lnTo>
                  <a:lnTo>
                    <a:pt x="1797502" y="1184723"/>
                  </a:lnTo>
                  <a:lnTo>
                    <a:pt x="1798841" y="1188057"/>
                  </a:lnTo>
                  <a:lnTo>
                    <a:pt x="1807187" y="1191616"/>
                  </a:lnTo>
                  <a:lnTo>
                    <a:pt x="1810521" y="1190276"/>
                  </a:lnTo>
                  <a:lnTo>
                    <a:pt x="1812799" y="1184936"/>
                  </a:lnTo>
                  <a:lnTo>
                    <a:pt x="1811458" y="1181602"/>
                  </a:lnTo>
                  <a:close/>
                </a:path>
                <a:path w="18829020" h="11215370">
                  <a:moveTo>
                    <a:pt x="1891386" y="1215302"/>
                  </a:moveTo>
                  <a:lnTo>
                    <a:pt x="1883040" y="1211742"/>
                  </a:lnTo>
                  <a:lnTo>
                    <a:pt x="1879706" y="1213082"/>
                  </a:lnTo>
                  <a:lnTo>
                    <a:pt x="1877428" y="1218422"/>
                  </a:lnTo>
                  <a:lnTo>
                    <a:pt x="1878768" y="1221756"/>
                  </a:lnTo>
                  <a:lnTo>
                    <a:pt x="1887114" y="1225316"/>
                  </a:lnTo>
                  <a:lnTo>
                    <a:pt x="1890448" y="1223976"/>
                  </a:lnTo>
                  <a:lnTo>
                    <a:pt x="1892726" y="1218636"/>
                  </a:lnTo>
                  <a:lnTo>
                    <a:pt x="1891386" y="1215302"/>
                  </a:lnTo>
                  <a:close/>
                </a:path>
                <a:path w="18829020" h="11215370">
                  <a:moveTo>
                    <a:pt x="1732150" y="1147377"/>
                  </a:moveTo>
                  <a:lnTo>
                    <a:pt x="1726475" y="1144956"/>
                  </a:lnTo>
                  <a:lnTo>
                    <a:pt x="1722203" y="1154971"/>
                  </a:lnTo>
                  <a:lnTo>
                    <a:pt x="1727878" y="1157391"/>
                  </a:lnTo>
                  <a:lnTo>
                    <a:pt x="1731212" y="1156051"/>
                  </a:lnTo>
                  <a:lnTo>
                    <a:pt x="1733490" y="1150711"/>
                  </a:lnTo>
                  <a:lnTo>
                    <a:pt x="1732150" y="1147377"/>
                  </a:lnTo>
                  <a:close/>
                </a:path>
                <a:path w="18829020" h="11215370">
                  <a:moveTo>
                    <a:pt x="1971597" y="1248333"/>
                  </a:moveTo>
                  <a:lnTo>
                    <a:pt x="1962918" y="1244631"/>
                  </a:lnTo>
                  <a:lnTo>
                    <a:pt x="1959918" y="1246114"/>
                  </a:lnTo>
                  <a:lnTo>
                    <a:pt x="1957640" y="1251455"/>
                  </a:lnTo>
                  <a:lnTo>
                    <a:pt x="1958980" y="1254788"/>
                  </a:lnTo>
                  <a:lnTo>
                    <a:pt x="1967659" y="1258490"/>
                  </a:lnTo>
                  <a:lnTo>
                    <a:pt x="1970659" y="1257009"/>
                  </a:lnTo>
                  <a:lnTo>
                    <a:pt x="1973080" y="1251334"/>
                  </a:lnTo>
                  <a:lnTo>
                    <a:pt x="1971597" y="1248333"/>
                  </a:lnTo>
                  <a:close/>
                </a:path>
                <a:path w="18829020" h="11215370">
                  <a:moveTo>
                    <a:pt x="1652935" y="1112008"/>
                  </a:moveTo>
                  <a:lnTo>
                    <a:pt x="1644589" y="1108448"/>
                  </a:lnTo>
                  <a:lnTo>
                    <a:pt x="1641256" y="1109789"/>
                  </a:lnTo>
                  <a:lnTo>
                    <a:pt x="1638978" y="1115130"/>
                  </a:lnTo>
                  <a:lnTo>
                    <a:pt x="1640318" y="1118462"/>
                  </a:lnTo>
                  <a:lnTo>
                    <a:pt x="1648663" y="1122022"/>
                  </a:lnTo>
                  <a:lnTo>
                    <a:pt x="1651997" y="1120683"/>
                  </a:lnTo>
                  <a:lnTo>
                    <a:pt x="1654275" y="1115342"/>
                  </a:lnTo>
                  <a:lnTo>
                    <a:pt x="1652935" y="1112008"/>
                  </a:lnTo>
                  <a:close/>
                </a:path>
                <a:path w="18829020" h="11215370">
                  <a:moveTo>
                    <a:pt x="12055311" y="5546555"/>
                  </a:moveTo>
                  <a:lnTo>
                    <a:pt x="12051881" y="5546276"/>
                  </a:lnTo>
                  <a:lnTo>
                    <a:pt x="12047216" y="5549811"/>
                  </a:lnTo>
                  <a:lnTo>
                    <a:pt x="12046936" y="5553242"/>
                  </a:lnTo>
                  <a:lnTo>
                    <a:pt x="12048703" y="5555575"/>
                  </a:lnTo>
                  <a:lnTo>
                    <a:pt x="12050803" y="5558048"/>
                  </a:lnTo>
                  <a:lnTo>
                    <a:pt x="12051186" y="5559000"/>
                  </a:lnTo>
                  <a:lnTo>
                    <a:pt x="12054525" y="5560425"/>
                  </a:lnTo>
                  <a:lnTo>
                    <a:pt x="12056621" y="5560136"/>
                  </a:lnTo>
                  <a:lnTo>
                    <a:pt x="12058335" y="5558894"/>
                  </a:lnTo>
                  <a:lnTo>
                    <a:pt x="12060666" y="5557127"/>
                  </a:lnTo>
                  <a:lnTo>
                    <a:pt x="12060948" y="5553695"/>
                  </a:lnTo>
                  <a:lnTo>
                    <a:pt x="12059180" y="5551363"/>
                  </a:lnTo>
                  <a:lnTo>
                    <a:pt x="12057079" y="5548888"/>
                  </a:lnTo>
                  <a:lnTo>
                    <a:pt x="12055311" y="5546555"/>
                  </a:lnTo>
                  <a:close/>
                </a:path>
                <a:path w="18829020" h="11215370">
                  <a:moveTo>
                    <a:pt x="2052094" y="1280697"/>
                  </a:moveTo>
                  <a:lnTo>
                    <a:pt x="2043415" y="1276995"/>
                  </a:lnTo>
                  <a:lnTo>
                    <a:pt x="2040415" y="1278478"/>
                  </a:lnTo>
                  <a:lnTo>
                    <a:pt x="2037994" y="1284153"/>
                  </a:lnTo>
                  <a:lnTo>
                    <a:pt x="2039477" y="1287152"/>
                  </a:lnTo>
                  <a:lnTo>
                    <a:pt x="2042148" y="1288291"/>
                  </a:lnTo>
                  <a:lnTo>
                    <a:pt x="2042290" y="1287957"/>
                  </a:lnTo>
                  <a:lnTo>
                    <a:pt x="2048299" y="1290520"/>
                  </a:lnTo>
                  <a:lnTo>
                    <a:pt x="2051298" y="1289039"/>
                  </a:lnTo>
                  <a:lnTo>
                    <a:pt x="2053577" y="1283698"/>
                  </a:lnTo>
                  <a:lnTo>
                    <a:pt x="2052094" y="1280697"/>
                  </a:lnTo>
                  <a:close/>
                </a:path>
                <a:path w="18829020" h="11215370">
                  <a:moveTo>
                    <a:pt x="1573863" y="1076305"/>
                  </a:moveTo>
                  <a:lnTo>
                    <a:pt x="1568188" y="1073884"/>
                  </a:lnTo>
                  <a:lnTo>
                    <a:pt x="1563916" y="1083899"/>
                  </a:lnTo>
                  <a:lnTo>
                    <a:pt x="1569257" y="1086177"/>
                  </a:lnTo>
                  <a:lnTo>
                    <a:pt x="1572448" y="1085172"/>
                  </a:lnTo>
                  <a:lnTo>
                    <a:pt x="1573587" y="1082502"/>
                  </a:lnTo>
                  <a:lnTo>
                    <a:pt x="1575202" y="1079639"/>
                  </a:lnTo>
                  <a:lnTo>
                    <a:pt x="1573863" y="1076305"/>
                  </a:lnTo>
                  <a:close/>
                </a:path>
                <a:path w="18829020" h="11215370">
                  <a:moveTo>
                    <a:pt x="2132257" y="1312920"/>
                  </a:moveTo>
                  <a:lnTo>
                    <a:pt x="2123911" y="1309360"/>
                  </a:lnTo>
                  <a:lnTo>
                    <a:pt x="2120912" y="1310842"/>
                  </a:lnTo>
                  <a:lnTo>
                    <a:pt x="2118633" y="1316183"/>
                  </a:lnTo>
                  <a:lnTo>
                    <a:pt x="2120116" y="1319183"/>
                  </a:lnTo>
                  <a:lnTo>
                    <a:pt x="2128461" y="1322743"/>
                  </a:lnTo>
                  <a:lnTo>
                    <a:pt x="2131461" y="1321260"/>
                  </a:lnTo>
                  <a:lnTo>
                    <a:pt x="2133739" y="1315919"/>
                  </a:lnTo>
                  <a:lnTo>
                    <a:pt x="2132257" y="1312920"/>
                  </a:lnTo>
                  <a:close/>
                </a:path>
                <a:path w="18829020" h="11215370">
                  <a:moveTo>
                    <a:pt x="1487490" y="1035516"/>
                  </a:moveTo>
                  <a:lnTo>
                    <a:pt x="1484157" y="1036855"/>
                  </a:lnTo>
                  <a:lnTo>
                    <a:pt x="1482649" y="1040159"/>
                  </a:lnTo>
                  <a:lnTo>
                    <a:pt x="1481544" y="1042055"/>
                  </a:lnTo>
                  <a:lnTo>
                    <a:pt x="1482742" y="1045722"/>
                  </a:lnTo>
                  <a:lnTo>
                    <a:pt x="1491422" y="1049425"/>
                  </a:lnTo>
                  <a:lnTo>
                    <a:pt x="1494612" y="1048419"/>
                  </a:lnTo>
                  <a:lnTo>
                    <a:pt x="1496120" y="1045116"/>
                  </a:lnTo>
                  <a:lnTo>
                    <a:pt x="1497225" y="1043219"/>
                  </a:lnTo>
                  <a:lnTo>
                    <a:pt x="1496027" y="1039552"/>
                  </a:lnTo>
                  <a:lnTo>
                    <a:pt x="1490352" y="1037132"/>
                  </a:lnTo>
                  <a:lnTo>
                    <a:pt x="1487490" y="1035516"/>
                  </a:lnTo>
                  <a:close/>
                </a:path>
                <a:path w="18829020" h="11215370">
                  <a:moveTo>
                    <a:pt x="2212989" y="1343806"/>
                  </a:moveTo>
                  <a:lnTo>
                    <a:pt x="2204644" y="1340246"/>
                  </a:lnTo>
                  <a:lnTo>
                    <a:pt x="2201643" y="1341729"/>
                  </a:lnTo>
                  <a:lnTo>
                    <a:pt x="2199365" y="1347070"/>
                  </a:lnTo>
                  <a:lnTo>
                    <a:pt x="2200848" y="1350071"/>
                  </a:lnTo>
                  <a:lnTo>
                    <a:pt x="2209193" y="1353631"/>
                  </a:lnTo>
                  <a:lnTo>
                    <a:pt x="2212193" y="1352148"/>
                  </a:lnTo>
                  <a:lnTo>
                    <a:pt x="2214472" y="1346806"/>
                  </a:lnTo>
                  <a:lnTo>
                    <a:pt x="2212989" y="1343806"/>
                  </a:lnTo>
                  <a:close/>
                </a:path>
                <a:path w="18829020" h="11215370">
                  <a:moveTo>
                    <a:pt x="1409463" y="998287"/>
                  </a:moveTo>
                  <a:lnTo>
                    <a:pt x="1406130" y="999627"/>
                  </a:lnTo>
                  <a:lnTo>
                    <a:pt x="1404622" y="1002930"/>
                  </a:lnTo>
                  <a:lnTo>
                    <a:pt x="1403517" y="1004825"/>
                  </a:lnTo>
                  <a:lnTo>
                    <a:pt x="1404715" y="1008493"/>
                  </a:lnTo>
                  <a:lnTo>
                    <a:pt x="1413394" y="1012196"/>
                  </a:lnTo>
                  <a:lnTo>
                    <a:pt x="1416586" y="1011189"/>
                  </a:lnTo>
                  <a:lnTo>
                    <a:pt x="1418093" y="1007887"/>
                  </a:lnTo>
                  <a:lnTo>
                    <a:pt x="1419198" y="1005990"/>
                  </a:lnTo>
                  <a:lnTo>
                    <a:pt x="1418000" y="1002323"/>
                  </a:lnTo>
                  <a:lnTo>
                    <a:pt x="1412325" y="999903"/>
                  </a:lnTo>
                  <a:lnTo>
                    <a:pt x="1409463" y="998287"/>
                  </a:lnTo>
                  <a:close/>
                </a:path>
                <a:path w="18829020" h="11215370">
                  <a:moveTo>
                    <a:pt x="2294341" y="1374168"/>
                  </a:moveTo>
                  <a:lnTo>
                    <a:pt x="2288665" y="1371747"/>
                  </a:lnTo>
                  <a:lnTo>
                    <a:pt x="2285852" y="1370942"/>
                  </a:lnTo>
                  <a:lnTo>
                    <a:pt x="2282853" y="1372424"/>
                  </a:lnTo>
                  <a:lnTo>
                    <a:pt x="2280574" y="1377765"/>
                  </a:lnTo>
                  <a:lnTo>
                    <a:pt x="2282057" y="1380765"/>
                  </a:lnTo>
                  <a:lnTo>
                    <a:pt x="2288065" y="1383328"/>
                  </a:lnTo>
                  <a:lnTo>
                    <a:pt x="2290878" y="1384133"/>
                  </a:lnTo>
                  <a:lnTo>
                    <a:pt x="2293878" y="1382651"/>
                  </a:lnTo>
                  <a:lnTo>
                    <a:pt x="2295017" y="1379981"/>
                  </a:lnTo>
                  <a:lnTo>
                    <a:pt x="2295621" y="1377870"/>
                  </a:lnTo>
                  <a:lnTo>
                    <a:pt x="2295822" y="1377168"/>
                  </a:lnTo>
                  <a:lnTo>
                    <a:pt x="2294341" y="1374168"/>
                  </a:lnTo>
                  <a:close/>
                </a:path>
                <a:path w="18829020" h="11215370">
                  <a:moveTo>
                    <a:pt x="1337539" y="962476"/>
                  </a:moveTo>
                  <a:lnTo>
                    <a:pt x="1331864" y="960056"/>
                  </a:lnTo>
                  <a:lnTo>
                    <a:pt x="1328339" y="960920"/>
                  </a:lnTo>
                  <a:lnTo>
                    <a:pt x="1326060" y="966261"/>
                  </a:lnTo>
                  <a:lnTo>
                    <a:pt x="1327066" y="969452"/>
                  </a:lnTo>
                  <a:lnTo>
                    <a:pt x="1329594" y="970926"/>
                  </a:lnTo>
                  <a:lnTo>
                    <a:pt x="1335603" y="973489"/>
                  </a:lnTo>
                  <a:lnTo>
                    <a:pt x="1338795" y="972482"/>
                  </a:lnTo>
                  <a:lnTo>
                    <a:pt x="1341073" y="967141"/>
                  </a:lnTo>
                  <a:lnTo>
                    <a:pt x="1340067" y="963949"/>
                  </a:lnTo>
                  <a:lnTo>
                    <a:pt x="1337539" y="962476"/>
                  </a:lnTo>
                  <a:close/>
                </a:path>
                <a:path w="18829020" h="11215370">
                  <a:moveTo>
                    <a:pt x="2375692" y="1404529"/>
                  </a:moveTo>
                  <a:lnTo>
                    <a:pt x="2370016" y="1402108"/>
                  </a:lnTo>
                  <a:lnTo>
                    <a:pt x="2367203" y="1401302"/>
                  </a:lnTo>
                  <a:lnTo>
                    <a:pt x="2364203" y="1402785"/>
                  </a:lnTo>
                  <a:lnTo>
                    <a:pt x="2363064" y="1405457"/>
                  </a:lnTo>
                  <a:lnTo>
                    <a:pt x="2362460" y="1407566"/>
                  </a:lnTo>
                  <a:lnTo>
                    <a:pt x="2362259" y="1408269"/>
                  </a:lnTo>
                  <a:lnTo>
                    <a:pt x="2363407" y="1411127"/>
                  </a:lnTo>
                  <a:lnTo>
                    <a:pt x="2369416" y="1413690"/>
                  </a:lnTo>
                  <a:lnTo>
                    <a:pt x="2372229" y="1414495"/>
                  </a:lnTo>
                  <a:lnTo>
                    <a:pt x="2375229" y="1413012"/>
                  </a:lnTo>
                  <a:lnTo>
                    <a:pt x="2376368" y="1410342"/>
                  </a:lnTo>
                  <a:lnTo>
                    <a:pt x="2377000" y="1408244"/>
                  </a:lnTo>
                  <a:lnTo>
                    <a:pt x="2377316" y="1407195"/>
                  </a:lnTo>
                  <a:lnTo>
                    <a:pt x="2375692" y="1404529"/>
                  </a:lnTo>
                  <a:close/>
                </a:path>
                <a:path w="18829020" h="11215370">
                  <a:moveTo>
                    <a:pt x="2456993" y="1434080"/>
                  </a:moveTo>
                  <a:lnTo>
                    <a:pt x="2451318" y="1431660"/>
                  </a:lnTo>
                  <a:lnTo>
                    <a:pt x="2448505" y="1430854"/>
                  </a:lnTo>
                  <a:lnTo>
                    <a:pt x="2445505" y="1432337"/>
                  </a:lnTo>
                  <a:lnTo>
                    <a:pt x="2444366" y="1435007"/>
                  </a:lnTo>
                  <a:lnTo>
                    <a:pt x="2443762" y="1437117"/>
                  </a:lnTo>
                  <a:lnTo>
                    <a:pt x="2443561" y="1437821"/>
                  </a:lnTo>
                  <a:lnTo>
                    <a:pt x="2444709" y="1440679"/>
                  </a:lnTo>
                  <a:lnTo>
                    <a:pt x="2450718" y="1443242"/>
                  </a:lnTo>
                  <a:lnTo>
                    <a:pt x="2453531" y="1444047"/>
                  </a:lnTo>
                  <a:lnTo>
                    <a:pt x="2456531" y="1442564"/>
                  </a:lnTo>
                  <a:lnTo>
                    <a:pt x="2457671" y="1439893"/>
                  </a:lnTo>
                  <a:lnTo>
                    <a:pt x="2458302" y="1437796"/>
                  </a:lnTo>
                  <a:lnTo>
                    <a:pt x="2458618" y="1436747"/>
                  </a:lnTo>
                  <a:lnTo>
                    <a:pt x="2456993" y="1434080"/>
                  </a:lnTo>
                  <a:close/>
                </a:path>
                <a:path w="18829020" h="11215370">
                  <a:moveTo>
                    <a:pt x="1260175" y="922768"/>
                  </a:moveTo>
                  <a:lnTo>
                    <a:pt x="1254500" y="920347"/>
                  </a:lnTo>
                  <a:lnTo>
                    <a:pt x="1250975" y="921211"/>
                  </a:lnTo>
                  <a:lnTo>
                    <a:pt x="1248554" y="926886"/>
                  </a:lnTo>
                  <a:lnTo>
                    <a:pt x="1249560" y="930078"/>
                  </a:lnTo>
                  <a:lnTo>
                    <a:pt x="1252089" y="931551"/>
                  </a:lnTo>
                  <a:lnTo>
                    <a:pt x="1258097" y="934114"/>
                  </a:lnTo>
                  <a:lnTo>
                    <a:pt x="1261288" y="933108"/>
                  </a:lnTo>
                  <a:lnTo>
                    <a:pt x="1263709" y="927432"/>
                  </a:lnTo>
                  <a:lnTo>
                    <a:pt x="1262704" y="924241"/>
                  </a:lnTo>
                  <a:lnTo>
                    <a:pt x="1260175" y="922768"/>
                  </a:lnTo>
                  <a:close/>
                </a:path>
                <a:path w="18829020" h="11215370">
                  <a:moveTo>
                    <a:pt x="2538723" y="1462630"/>
                  </a:moveTo>
                  <a:lnTo>
                    <a:pt x="2535909" y="1461825"/>
                  </a:lnTo>
                  <a:lnTo>
                    <a:pt x="2532905" y="1460543"/>
                  </a:lnTo>
                  <a:lnTo>
                    <a:pt x="2530092" y="1459738"/>
                  </a:lnTo>
                  <a:lnTo>
                    <a:pt x="2527092" y="1461221"/>
                  </a:lnTo>
                  <a:lnTo>
                    <a:pt x="2525953" y="1463891"/>
                  </a:lnTo>
                  <a:lnTo>
                    <a:pt x="2525148" y="1466705"/>
                  </a:lnTo>
                  <a:lnTo>
                    <a:pt x="2526296" y="1469561"/>
                  </a:lnTo>
                  <a:lnTo>
                    <a:pt x="2528967" y="1470700"/>
                  </a:lnTo>
                  <a:lnTo>
                    <a:pt x="2529444" y="1470509"/>
                  </a:lnTo>
                  <a:lnTo>
                    <a:pt x="2532448" y="1471790"/>
                  </a:lnTo>
                  <a:lnTo>
                    <a:pt x="2535261" y="1472596"/>
                  </a:lnTo>
                  <a:lnTo>
                    <a:pt x="2538260" y="1471114"/>
                  </a:lnTo>
                  <a:lnTo>
                    <a:pt x="2539400" y="1468443"/>
                  </a:lnTo>
                  <a:lnTo>
                    <a:pt x="2540205" y="1465630"/>
                  </a:lnTo>
                  <a:lnTo>
                    <a:pt x="2538723" y="1462630"/>
                  </a:lnTo>
                  <a:close/>
                </a:path>
                <a:path w="18829020" h="11215370">
                  <a:moveTo>
                    <a:pt x="1183572" y="882200"/>
                  </a:moveTo>
                  <a:lnTo>
                    <a:pt x="1177898" y="879779"/>
                  </a:lnTo>
                  <a:lnTo>
                    <a:pt x="1174372" y="880643"/>
                  </a:lnTo>
                  <a:lnTo>
                    <a:pt x="1172094" y="885985"/>
                  </a:lnTo>
                  <a:lnTo>
                    <a:pt x="1173100" y="889176"/>
                  </a:lnTo>
                  <a:lnTo>
                    <a:pt x="1175486" y="890983"/>
                  </a:lnTo>
                  <a:lnTo>
                    <a:pt x="1181495" y="893547"/>
                  </a:lnTo>
                  <a:lnTo>
                    <a:pt x="1184686" y="892540"/>
                  </a:lnTo>
                  <a:lnTo>
                    <a:pt x="1186964" y="887199"/>
                  </a:lnTo>
                  <a:lnTo>
                    <a:pt x="1185958" y="884007"/>
                  </a:lnTo>
                  <a:lnTo>
                    <a:pt x="1183572" y="882200"/>
                  </a:lnTo>
                  <a:close/>
                </a:path>
                <a:path w="18829020" h="11215370">
                  <a:moveTo>
                    <a:pt x="2620786" y="1491323"/>
                  </a:moveTo>
                  <a:lnTo>
                    <a:pt x="2617973" y="1490517"/>
                  </a:lnTo>
                  <a:lnTo>
                    <a:pt x="2614968" y="1489236"/>
                  </a:lnTo>
                  <a:lnTo>
                    <a:pt x="2612155" y="1488430"/>
                  </a:lnTo>
                  <a:lnTo>
                    <a:pt x="2609156" y="1489912"/>
                  </a:lnTo>
                  <a:lnTo>
                    <a:pt x="2608016" y="1492583"/>
                  </a:lnTo>
                  <a:lnTo>
                    <a:pt x="2607211" y="1495397"/>
                  </a:lnTo>
                  <a:lnTo>
                    <a:pt x="2608359" y="1498253"/>
                  </a:lnTo>
                  <a:lnTo>
                    <a:pt x="2611030" y="1499393"/>
                  </a:lnTo>
                  <a:lnTo>
                    <a:pt x="2611172" y="1499059"/>
                  </a:lnTo>
                  <a:lnTo>
                    <a:pt x="2614511" y="1500483"/>
                  </a:lnTo>
                  <a:lnTo>
                    <a:pt x="2617324" y="1501289"/>
                  </a:lnTo>
                  <a:lnTo>
                    <a:pt x="2620323" y="1499806"/>
                  </a:lnTo>
                  <a:lnTo>
                    <a:pt x="2621463" y="1497135"/>
                  </a:lnTo>
                  <a:lnTo>
                    <a:pt x="2622268" y="1494323"/>
                  </a:lnTo>
                  <a:lnTo>
                    <a:pt x="2620786" y="1491323"/>
                  </a:lnTo>
                  <a:close/>
                </a:path>
                <a:path w="18829020" h="11215370">
                  <a:moveTo>
                    <a:pt x="1101579" y="838545"/>
                  </a:moveTo>
                  <a:lnTo>
                    <a:pt x="1098388" y="839551"/>
                  </a:lnTo>
                  <a:lnTo>
                    <a:pt x="1095442" y="844607"/>
                  </a:lnTo>
                  <a:lnTo>
                    <a:pt x="1096448" y="847798"/>
                  </a:lnTo>
                  <a:lnTo>
                    <a:pt x="1098834" y="849605"/>
                  </a:lnTo>
                  <a:lnTo>
                    <a:pt x="1104842" y="852168"/>
                  </a:lnTo>
                  <a:lnTo>
                    <a:pt x="1107892" y="851496"/>
                  </a:lnTo>
                  <a:lnTo>
                    <a:pt x="1109031" y="848826"/>
                  </a:lnTo>
                  <a:lnTo>
                    <a:pt x="1110504" y="846297"/>
                  </a:lnTo>
                  <a:lnTo>
                    <a:pt x="1109497" y="843106"/>
                  </a:lnTo>
                  <a:lnTo>
                    <a:pt x="1107111" y="841299"/>
                  </a:lnTo>
                  <a:lnTo>
                    <a:pt x="1104107" y="840018"/>
                  </a:lnTo>
                  <a:lnTo>
                    <a:pt x="1101579" y="838545"/>
                  </a:lnTo>
                  <a:close/>
                </a:path>
                <a:path w="18829020" h="11215370">
                  <a:moveTo>
                    <a:pt x="2702657" y="1519539"/>
                  </a:moveTo>
                  <a:lnTo>
                    <a:pt x="2699844" y="1518733"/>
                  </a:lnTo>
                  <a:lnTo>
                    <a:pt x="2696840" y="1517452"/>
                  </a:lnTo>
                  <a:lnTo>
                    <a:pt x="2694027" y="1516647"/>
                  </a:lnTo>
                  <a:lnTo>
                    <a:pt x="2691027" y="1518130"/>
                  </a:lnTo>
                  <a:lnTo>
                    <a:pt x="2689888" y="1520800"/>
                  </a:lnTo>
                  <a:lnTo>
                    <a:pt x="2689083" y="1523612"/>
                  </a:lnTo>
                  <a:lnTo>
                    <a:pt x="2690231" y="1526469"/>
                  </a:lnTo>
                  <a:lnTo>
                    <a:pt x="2692902" y="1527609"/>
                  </a:lnTo>
                  <a:lnTo>
                    <a:pt x="2693044" y="1527275"/>
                  </a:lnTo>
                  <a:lnTo>
                    <a:pt x="2696383" y="1528699"/>
                  </a:lnTo>
                  <a:lnTo>
                    <a:pt x="2699196" y="1529504"/>
                  </a:lnTo>
                  <a:lnTo>
                    <a:pt x="2702195" y="1528022"/>
                  </a:lnTo>
                  <a:lnTo>
                    <a:pt x="2703334" y="1525351"/>
                  </a:lnTo>
                  <a:lnTo>
                    <a:pt x="2704140" y="1522539"/>
                  </a:lnTo>
                  <a:lnTo>
                    <a:pt x="2702657" y="1519539"/>
                  </a:lnTo>
                  <a:close/>
                </a:path>
                <a:path w="18829020" h="11215370">
                  <a:moveTo>
                    <a:pt x="12001157" y="5479264"/>
                  </a:moveTo>
                  <a:lnTo>
                    <a:pt x="11997726" y="5478984"/>
                  </a:lnTo>
                  <a:lnTo>
                    <a:pt x="11993061" y="5482518"/>
                  </a:lnTo>
                  <a:lnTo>
                    <a:pt x="11992781" y="5485950"/>
                  </a:lnTo>
                  <a:lnTo>
                    <a:pt x="11994548" y="5488281"/>
                  </a:lnTo>
                  <a:lnTo>
                    <a:pt x="11996649" y="5490756"/>
                  </a:lnTo>
                  <a:lnTo>
                    <a:pt x="11997031" y="5491708"/>
                  </a:lnTo>
                  <a:lnTo>
                    <a:pt x="12000370" y="5493133"/>
                  </a:lnTo>
                  <a:lnTo>
                    <a:pt x="12002467" y="5492843"/>
                  </a:lnTo>
                  <a:lnTo>
                    <a:pt x="12004180" y="5491602"/>
                  </a:lnTo>
                  <a:lnTo>
                    <a:pt x="12006511" y="5489834"/>
                  </a:lnTo>
                  <a:lnTo>
                    <a:pt x="12006793" y="5486402"/>
                  </a:lnTo>
                  <a:lnTo>
                    <a:pt x="12005025" y="5484070"/>
                  </a:lnTo>
                  <a:lnTo>
                    <a:pt x="12002924" y="5481596"/>
                  </a:lnTo>
                  <a:lnTo>
                    <a:pt x="12001157" y="5479264"/>
                  </a:lnTo>
                  <a:close/>
                </a:path>
                <a:path w="18829020" h="11215370">
                  <a:moveTo>
                    <a:pt x="2784671" y="1547421"/>
                  </a:moveTo>
                  <a:lnTo>
                    <a:pt x="2781858" y="1546615"/>
                  </a:lnTo>
                  <a:lnTo>
                    <a:pt x="2778854" y="1545334"/>
                  </a:lnTo>
                  <a:lnTo>
                    <a:pt x="2775707" y="1544386"/>
                  </a:lnTo>
                  <a:lnTo>
                    <a:pt x="2773041" y="1546010"/>
                  </a:lnTo>
                  <a:lnTo>
                    <a:pt x="2771902" y="1548681"/>
                  </a:lnTo>
                  <a:lnTo>
                    <a:pt x="2771096" y="1551495"/>
                  </a:lnTo>
                  <a:lnTo>
                    <a:pt x="2772245" y="1554352"/>
                  </a:lnTo>
                  <a:lnTo>
                    <a:pt x="2774916" y="1555491"/>
                  </a:lnTo>
                  <a:lnTo>
                    <a:pt x="2775058" y="1555158"/>
                  </a:lnTo>
                  <a:lnTo>
                    <a:pt x="2778396" y="1556582"/>
                  </a:lnTo>
                  <a:lnTo>
                    <a:pt x="2781543" y="1557530"/>
                  </a:lnTo>
                  <a:lnTo>
                    <a:pt x="2784209" y="1555905"/>
                  </a:lnTo>
                  <a:lnTo>
                    <a:pt x="2785348" y="1553233"/>
                  </a:lnTo>
                  <a:lnTo>
                    <a:pt x="2786153" y="1550421"/>
                  </a:lnTo>
                  <a:lnTo>
                    <a:pt x="2784671" y="1547421"/>
                  </a:lnTo>
                  <a:close/>
                </a:path>
                <a:path w="18829020" h="11215370">
                  <a:moveTo>
                    <a:pt x="1026307" y="795782"/>
                  </a:moveTo>
                  <a:lnTo>
                    <a:pt x="1022782" y="796646"/>
                  </a:lnTo>
                  <a:lnTo>
                    <a:pt x="1021643" y="799316"/>
                  </a:lnTo>
                  <a:lnTo>
                    <a:pt x="1020027" y="802179"/>
                  </a:lnTo>
                  <a:lnTo>
                    <a:pt x="1021033" y="805371"/>
                  </a:lnTo>
                  <a:lnTo>
                    <a:pt x="1023419" y="807178"/>
                  </a:lnTo>
                  <a:lnTo>
                    <a:pt x="1029762" y="809883"/>
                  </a:lnTo>
                  <a:lnTo>
                    <a:pt x="1032811" y="809211"/>
                  </a:lnTo>
                  <a:lnTo>
                    <a:pt x="1033950" y="806539"/>
                  </a:lnTo>
                  <a:lnTo>
                    <a:pt x="1035565" y="803678"/>
                  </a:lnTo>
                  <a:lnTo>
                    <a:pt x="1034559" y="800486"/>
                  </a:lnTo>
                  <a:lnTo>
                    <a:pt x="1032173" y="798679"/>
                  </a:lnTo>
                  <a:lnTo>
                    <a:pt x="1029169" y="797398"/>
                  </a:lnTo>
                  <a:lnTo>
                    <a:pt x="1026307" y="795782"/>
                  </a:lnTo>
                  <a:close/>
                </a:path>
                <a:path w="18829020" h="11215370">
                  <a:moveTo>
                    <a:pt x="2866970" y="1574635"/>
                  </a:moveTo>
                  <a:lnTo>
                    <a:pt x="2864157" y="1573830"/>
                  </a:lnTo>
                  <a:lnTo>
                    <a:pt x="2861153" y="1572548"/>
                  </a:lnTo>
                  <a:lnTo>
                    <a:pt x="2858006" y="1571601"/>
                  </a:lnTo>
                  <a:lnTo>
                    <a:pt x="2855340" y="1573226"/>
                  </a:lnTo>
                  <a:lnTo>
                    <a:pt x="2854201" y="1575896"/>
                  </a:lnTo>
                  <a:lnTo>
                    <a:pt x="2853395" y="1578709"/>
                  </a:lnTo>
                  <a:lnTo>
                    <a:pt x="2854544" y="1581566"/>
                  </a:lnTo>
                  <a:lnTo>
                    <a:pt x="2857215" y="1582705"/>
                  </a:lnTo>
                  <a:lnTo>
                    <a:pt x="2857357" y="1582371"/>
                  </a:lnTo>
                  <a:lnTo>
                    <a:pt x="2860695" y="1583795"/>
                  </a:lnTo>
                  <a:lnTo>
                    <a:pt x="2863842" y="1584743"/>
                  </a:lnTo>
                  <a:lnTo>
                    <a:pt x="2866508" y="1583119"/>
                  </a:lnTo>
                  <a:lnTo>
                    <a:pt x="2867647" y="1580449"/>
                  </a:lnTo>
                  <a:lnTo>
                    <a:pt x="2868452" y="1577635"/>
                  </a:lnTo>
                  <a:lnTo>
                    <a:pt x="2866970" y="1574635"/>
                  </a:lnTo>
                  <a:close/>
                </a:path>
                <a:path w="18829020" h="11215370">
                  <a:moveTo>
                    <a:pt x="951796" y="752161"/>
                  </a:moveTo>
                  <a:lnTo>
                    <a:pt x="948271" y="753026"/>
                  </a:lnTo>
                  <a:lnTo>
                    <a:pt x="945325" y="758082"/>
                  </a:lnTo>
                  <a:lnTo>
                    <a:pt x="946188" y="761607"/>
                  </a:lnTo>
                  <a:lnTo>
                    <a:pt x="948574" y="763413"/>
                  </a:lnTo>
                  <a:lnTo>
                    <a:pt x="954917" y="766119"/>
                  </a:lnTo>
                  <a:lnTo>
                    <a:pt x="957966" y="765447"/>
                  </a:lnTo>
                  <a:lnTo>
                    <a:pt x="959105" y="762776"/>
                  </a:lnTo>
                  <a:lnTo>
                    <a:pt x="960578" y="760247"/>
                  </a:lnTo>
                  <a:lnTo>
                    <a:pt x="959714" y="756723"/>
                  </a:lnTo>
                  <a:lnTo>
                    <a:pt x="957329" y="754916"/>
                  </a:lnTo>
                  <a:lnTo>
                    <a:pt x="954324" y="753634"/>
                  </a:lnTo>
                  <a:lnTo>
                    <a:pt x="951796" y="752161"/>
                  </a:lnTo>
                  <a:close/>
                </a:path>
                <a:path w="18829020" h="11215370">
                  <a:moveTo>
                    <a:pt x="2949411" y="1601517"/>
                  </a:moveTo>
                  <a:lnTo>
                    <a:pt x="2946456" y="1601044"/>
                  </a:lnTo>
                  <a:lnTo>
                    <a:pt x="2943452" y="1599763"/>
                  </a:lnTo>
                  <a:lnTo>
                    <a:pt x="2940305" y="1598815"/>
                  </a:lnTo>
                  <a:lnTo>
                    <a:pt x="2937639" y="1600440"/>
                  </a:lnTo>
                  <a:lnTo>
                    <a:pt x="2936500" y="1603110"/>
                  </a:lnTo>
                  <a:lnTo>
                    <a:pt x="2935694" y="1605924"/>
                  </a:lnTo>
                  <a:lnTo>
                    <a:pt x="2936842" y="1608782"/>
                  </a:lnTo>
                  <a:lnTo>
                    <a:pt x="2939513" y="1609921"/>
                  </a:lnTo>
                  <a:lnTo>
                    <a:pt x="2939655" y="1609587"/>
                  </a:lnTo>
                  <a:lnTo>
                    <a:pt x="2942994" y="1611011"/>
                  </a:lnTo>
                  <a:lnTo>
                    <a:pt x="2946141" y="1611959"/>
                  </a:lnTo>
                  <a:lnTo>
                    <a:pt x="2948807" y="1610333"/>
                  </a:lnTo>
                  <a:lnTo>
                    <a:pt x="2949946" y="1607662"/>
                  </a:lnTo>
                  <a:lnTo>
                    <a:pt x="2950894" y="1604516"/>
                  </a:lnTo>
                  <a:lnTo>
                    <a:pt x="2949411" y="1601517"/>
                  </a:lnTo>
                  <a:close/>
                </a:path>
                <a:path w="18829020" h="11215370">
                  <a:moveTo>
                    <a:pt x="3031661" y="1627921"/>
                  </a:moveTo>
                  <a:lnTo>
                    <a:pt x="3028706" y="1627448"/>
                  </a:lnTo>
                  <a:lnTo>
                    <a:pt x="3025701" y="1626167"/>
                  </a:lnTo>
                  <a:lnTo>
                    <a:pt x="3022888" y="1625362"/>
                  </a:lnTo>
                  <a:lnTo>
                    <a:pt x="3020222" y="1626987"/>
                  </a:lnTo>
                  <a:lnTo>
                    <a:pt x="3019083" y="1629658"/>
                  </a:lnTo>
                  <a:lnTo>
                    <a:pt x="3018278" y="1632470"/>
                  </a:lnTo>
                  <a:lnTo>
                    <a:pt x="3019426" y="1635328"/>
                  </a:lnTo>
                  <a:lnTo>
                    <a:pt x="3022097" y="1636467"/>
                  </a:lnTo>
                  <a:lnTo>
                    <a:pt x="3022239" y="1636133"/>
                  </a:lnTo>
                  <a:lnTo>
                    <a:pt x="3025577" y="1637557"/>
                  </a:lnTo>
                  <a:lnTo>
                    <a:pt x="3028390" y="1638363"/>
                  </a:lnTo>
                  <a:lnTo>
                    <a:pt x="3031057" y="1636737"/>
                  </a:lnTo>
                  <a:lnTo>
                    <a:pt x="3032195" y="1634067"/>
                  </a:lnTo>
                  <a:lnTo>
                    <a:pt x="3033144" y="1630920"/>
                  </a:lnTo>
                  <a:lnTo>
                    <a:pt x="3031661" y="1627921"/>
                  </a:lnTo>
                  <a:close/>
                </a:path>
                <a:path w="18829020" h="11215370">
                  <a:moveTo>
                    <a:pt x="883245" y="710294"/>
                  </a:moveTo>
                  <a:lnTo>
                    <a:pt x="880240" y="709012"/>
                  </a:lnTo>
                  <a:lnTo>
                    <a:pt x="877103" y="713592"/>
                  </a:lnTo>
                  <a:lnTo>
                    <a:pt x="874157" y="718648"/>
                  </a:lnTo>
                  <a:lnTo>
                    <a:pt x="880833" y="721496"/>
                  </a:lnTo>
                  <a:lnTo>
                    <a:pt x="883690" y="720349"/>
                  </a:lnTo>
                  <a:lnTo>
                    <a:pt x="885021" y="718154"/>
                  </a:lnTo>
                  <a:lnTo>
                    <a:pt x="886494" y="715625"/>
                  </a:lnTo>
                  <a:lnTo>
                    <a:pt x="885488" y="712434"/>
                  </a:lnTo>
                  <a:lnTo>
                    <a:pt x="883245" y="710294"/>
                  </a:lnTo>
                  <a:close/>
                </a:path>
                <a:path w="18829020" h="11215370">
                  <a:moveTo>
                    <a:pt x="3114245" y="1654468"/>
                  </a:moveTo>
                  <a:lnTo>
                    <a:pt x="3111289" y="1653996"/>
                  </a:lnTo>
                  <a:lnTo>
                    <a:pt x="3105614" y="1651575"/>
                  </a:lnTo>
                  <a:lnTo>
                    <a:pt x="3102806" y="1653535"/>
                  </a:lnTo>
                  <a:lnTo>
                    <a:pt x="3101667" y="1656205"/>
                  </a:lnTo>
                  <a:lnTo>
                    <a:pt x="3101193" y="1657976"/>
                  </a:lnTo>
                  <a:lnTo>
                    <a:pt x="3101004" y="1658684"/>
                  </a:lnTo>
                  <a:lnTo>
                    <a:pt x="3102152" y="1661541"/>
                  </a:lnTo>
                  <a:lnTo>
                    <a:pt x="3108161" y="1664104"/>
                  </a:lnTo>
                  <a:lnTo>
                    <a:pt x="3110974" y="1664909"/>
                  </a:lnTo>
                  <a:lnTo>
                    <a:pt x="3113640" y="1663285"/>
                  </a:lnTo>
                  <a:lnTo>
                    <a:pt x="3114779" y="1660614"/>
                  </a:lnTo>
                  <a:lnTo>
                    <a:pt x="3115727" y="1657468"/>
                  </a:lnTo>
                  <a:lnTo>
                    <a:pt x="3114245" y="1654468"/>
                  </a:lnTo>
                  <a:close/>
                </a:path>
                <a:path w="18829020" h="11215370">
                  <a:moveTo>
                    <a:pt x="11945004" y="5413881"/>
                  </a:moveTo>
                  <a:lnTo>
                    <a:pt x="11941572" y="5413601"/>
                  </a:lnTo>
                  <a:lnTo>
                    <a:pt x="11939240" y="5415367"/>
                  </a:lnTo>
                  <a:lnTo>
                    <a:pt x="11937241" y="5417277"/>
                  </a:lnTo>
                  <a:lnTo>
                    <a:pt x="11936961" y="5420710"/>
                  </a:lnTo>
                  <a:lnTo>
                    <a:pt x="11938729" y="5423042"/>
                  </a:lnTo>
                  <a:lnTo>
                    <a:pt x="11941355" y="5426134"/>
                  </a:lnTo>
                  <a:lnTo>
                    <a:pt x="11944694" y="5427558"/>
                  </a:lnTo>
                  <a:lnTo>
                    <a:pt x="11946789" y="5427268"/>
                  </a:lnTo>
                  <a:lnTo>
                    <a:pt x="11948503" y="5426027"/>
                  </a:lnTo>
                  <a:lnTo>
                    <a:pt x="11950835" y="5424260"/>
                  </a:lnTo>
                  <a:lnTo>
                    <a:pt x="11950781" y="5420685"/>
                  </a:lnTo>
                  <a:lnTo>
                    <a:pt x="11949013" y="5418354"/>
                  </a:lnTo>
                  <a:lnTo>
                    <a:pt x="11946913" y="5415879"/>
                  </a:lnTo>
                  <a:lnTo>
                    <a:pt x="11945004" y="5413881"/>
                  </a:lnTo>
                  <a:close/>
                </a:path>
                <a:path w="18829020" h="11215370">
                  <a:moveTo>
                    <a:pt x="809730" y="664335"/>
                  </a:moveTo>
                  <a:lnTo>
                    <a:pt x="806726" y="663054"/>
                  </a:lnTo>
                  <a:lnTo>
                    <a:pt x="803588" y="667634"/>
                  </a:lnTo>
                  <a:lnTo>
                    <a:pt x="800642" y="672690"/>
                  </a:lnTo>
                  <a:lnTo>
                    <a:pt x="806651" y="675254"/>
                  </a:lnTo>
                  <a:lnTo>
                    <a:pt x="809699" y="674582"/>
                  </a:lnTo>
                  <a:lnTo>
                    <a:pt x="811030" y="672387"/>
                  </a:lnTo>
                  <a:lnTo>
                    <a:pt x="812980" y="669667"/>
                  </a:lnTo>
                  <a:lnTo>
                    <a:pt x="811973" y="666476"/>
                  </a:lnTo>
                  <a:lnTo>
                    <a:pt x="809730" y="664335"/>
                  </a:lnTo>
                  <a:close/>
                </a:path>
                <a:path w="18829020" h="11215370">
                  <a:moveTo>
                    <a:pt x="3196971" y="1680682"/>
                  </a:moveTo>
                  <a:lnTo>
                    <a:pt x="3194016" y="1680209"/>
                  </a:lnTo>
                  <a:lnTo>
                    <a:pt x="3188340" y="1677788"/>
                  </a:lnTo>
                  <a:lnTo>
                    <a:pt x="3185532" y="1679747"/>
                  </a:lnTo>
                  <a:lnTo>
                    <a:pt x="3184393" y="1682417"/>
                  </a:lnTo>
                  <a:lnTo>
                    <a:pt x="3183730" y="1684897"/>
                  </a:lnTo>
                  <a:lnTo>
                    <a:pt x="3184878" y="1687755"/>
                  </a:lnTo>
                  <a:lnTo>
                    <a:pt x="3187549" y="1688894"/>
                  </a:lnTo>
                  <a:lnTo>
                    <a:pt x="3187357" y="1688418"/>
                  </a:lnTo>
                  <a:lnTo>
                    <a:pt x="3193700" y="1691123"/>
                  </a:lnTo>
                  <a:lnTo>
                    <a:pt x="3196508" y="1689164"/>
                  </a:lnTo>
                  <a:lnTo>
                    <a:pt x="3197648" y="1686493"/>
                  </a:lnTo>
                  <a:lnTo>
                    <a:pt x="3198453" y="1683680"/>
                  </a:lnTo>
                  <a:lnTo>
                    <a:pt x="3196971" y="1680682"/>
                  </a:lnTo>
                  <a:close/>
                </a:path>
                <a:path w="18829020" h="11215370">
                  <a:moveTo>
                    <a:pt x="3279505" y="1706418"/>
                  </a:moveTo>
                  <a:lnTo>
                    <a:pt x="3276550" y="1705945"/>
                  </a:lnTo>
                  <a:lnTo>
                    <a:pt x="3270875" y="1703525"/>
                  </a:lnTo>
                  <a:lnTo>
                    <a:pt x="3268066" y="1705484"/>
                  </a:lnTo>
                  <a:lnTo>
                    <a:pt x="3266927" y="1708155"/>
                  </a:lnTo>
                  <a:lnTo>
                    <a:pt x="3266264" y="1710633"/>
                  </a:lnTo>
                  <a:lnTo>
                    <a:pt x="3267413" y="1713491"/>
                  </a:lnTo>
                  <a:lnTo>
                    <a:pt x="3270084" y="1714630"/>
                  </a:lnTo>
                  <a:lnTo>
                    <a:pt x="3270560" y="1714439"/>
                  </a:lnTo>
                  <a:lnTo>
                    <a:pt x="3276235" y="1716859"/>
                  </a:lnTo>
                  <a:lnTo>
                    <a:pt x="3279043" y="1714902"/>
                  </a:lnTo>
                  <a:lnTo>
                    <a:pt x="3281322" y="1709559"/>
                  </a:lnTo>
                  <a:lnTo>
                    <a:pt x="3279505" y="1706418"/>
                  </a:lnTo>
                  <a:close/>
                </a:path>
                <a:path w="18829020" h="11215370">
                  <a:moveTo>
                    <a:pt x="731253" y="614288"/>
                  </a:moveTo>
                  <a:lnTo>
                    <a:pt x="727870" y="614818"/>
                  </a:lnTo>
                  <a:lnTo>
                    <a:pt x="725109" y="619558"/>
                  </a:lnTo>
                  <a:lnTo>
                    <a:pt x="724924" y="619874"/>
                  </a:lnTo>
                  <a:lnTo>
                    <a:pt x="725454" y="623257"/>
                  </a:lnTo>
                  <a:lnTo>
                    <a:pt x="727982" y="624730"/>
                  </a:lnTo>
                  <a:lnTo>
                    <a:pt x="730702" y="626679"/>
                  </a:lnTo>
                  <a:lnTo>
                    <a:pt x="733706" y="627961"/>
                  </a:lnTo>
                  <a:lnTo>
                    <a:pt x="736755" y="627288"/>
                  </a:lnTo>
                  <a:lnTo>
                    <a:pt x="737895" y="625407"/>
                  </a:lnTo>
                  <a:lnTo>
                    <a:pt x="739558" y="622566"/>
                  </a:lnTo>
                  <a:lnTo>
                    <a:pt x="739029" y="619183"/>
                  </a:lnTo>
                  <a:lnTo>
                    <a:pt x="736500" y="617711"/>
                  </a:lnTo>
                  <a:lnTo>
                    <a:pt x="733781" y="615761"/>
                  </a:lnTo>
                  <a:lnTo>
                    <a:pt x="731253" y="614288"/>
                  </a:lnTo>
                  <a:close/>
                </a:path>
                <a:path w="18829020" h="11215370">
                  <a:moveTo>
                    <a:pt x="3362659" y="1731629"/>
                  </a:moveTo>
                  <a:lnTo>
                    <a:pt x="3359703" y="1731158"/>
                  </a:lnTo>
                  <a:lnTo>
                    <a:pt x="3354028" y="1728737"/>
                  </a:lnTo>
                  <a:lnTo>
                    <a:pt x="3351220" y="1730696"/>
                  </a:lnTo>
                  <a:lnTo>
                    <a:pt x="3350081" y="1733366"/>
                  </a:lnTo>
                  <a:lnTo>
                    <a:pt x="3349417" y="1735845"/>
                  </a:lnTo>
                  <a:lnTo>
                    <a:pt x="3350566" y="1738702"/>
                  </a:lnTo>
                  <a:lnTo>
                    <a:pt x="3353237" y="1739841"/>
                  </a:lnTo>
                  <a:lnTo>
                    <a:pt x="3353713" y="1739650"/>
                  </a:lnTo>
                  <a:lnTo>
                    <a:pt x="3359388" y="1742071"/>
                  </a:lnTo>
                  <a:lnTo>
                    <a:pt x="3362196" y="1740112"/>
                  </a:lnTo>
                  <a:lnTo>
                    <a:pt x="3364474" y="1734771"/>
                  </a:lnTo>
                  <a:lnTo>
                    <a:pt x="3362659" y="1731629"/>
                  </a:lnTo>
                  <a:close/>
                </a:path>
                <a:path w="18829020" h="11215370">
                  <a:moveTo>
                    <a:pt x="3445335" y="1757033"/>
                  </a:moveTo>
                  <a:lnTo>
                    <a:pt x="3442380" y="1756561"/>
                  </a:lnTo>
                  <a:lnTo>
                    <a:pt x="3436705" y="1754140"/>
                  </a:lnTo>
                  <a:lnTo>
                    <a:pt x="3433896" y="1756098"/>
                  </a:lnTo>
                  <a:lnTo>
                    <a:pt x="3432757" y="1758769"/>
                  </a:lnTo>
                  <a:lnTo>
                    <a:pt x="3432094" y="1761248"/>
                  </a:lnTo>
                  <a:lnTo>
                    <a:pt x="3433243" y="1764106"/>
                  </a:lnTo>
                  <a:lnTo>
                    <a:pt x="3435913" y="1765245"/>
                  </a:lnTo>
                  <a:lnTo>
                    <a:pt x="3436390" y="1765054"/>
                  </a:lnTo>
                  <a:lnTo>
                    <a:pt x="3442065" y="1767474"/>
                  </a:lnTo>
                  <a:lnTo>
                    <a:pt x="3444874" y="1765515"/>
                  </a:lnTo>
                  <a:lnTo>
                    <a:pt x="3447152" y="1760174"/>
                  </a:lnTo>
                  <a:lnTo>
                    <a:pt x="3445335" y="1757033"/>
                  </a:lnTo>
                  <a:close/>
                </a:path>
                <a:path w="18829020" h="11215370">
                  <a:moveTo>
                    <a:pt x="660022" y="565752"/>
                  </a:moveTo>
                  <a:lnTo>
                    <a:pt x="656639" y="566283"/>
                  </a:lnTo>
                  <a:lnTo>
                    <a:pt x="654831" y="568669"/>
                  </a:lnTo>
                  <a:lnTo>
                    <a:pt x="653359" y="571197"/>
                  </a:lnTo>
                  <a:lnTo>
                    <a:pt x="653889" y="574579"/>
                  </a:lnTo>
                  <a:lnTo>
                    <a:pt x="656275" y="576386"/>
                  </a:lnTo>
                  <a:lnTo>
                    <a:pt x="658994" y="578335"/>
                  </a:lnTo>
                  <a:lnTo>
                    <a:pt x="662333" y="579759"/>
                  </a:lnTo>
                  <a:lnTo>
                    <a:pt x="665381" y="579087"/>
                  </a:lnTo>
                  <a:lnTo>
                    <a:pt x="666712" y="576892"/>
                  </a:lnTo>
                  <a:lnTo>
                    <a:pt x="668184" y="574365"/>
                  </a:lnTo>
                  <a:lnTo>
                    <a:pt x="667655" y="570982"/>
                  </a:lnTo>
                  <a:lnTo>
                    <a:pt x="665269" y="569175"/>
                  </a:lnTo>
                  <a:lnTo>
                    <a:pt x="662550" y="567226"/>
                  </a:lnTo>
                  <a:lnTo>
                    <a:pt x="660022" y="565752"/>
                  </a:lnTo>
                  <a:close/>
                </a:path>
                <a:path w="18829020" h="11215370">
                  <a:moveTo>
                    <a:pt x="11887230" y="5348596"/>
                  </a:moveTo>
                  <a:lnTo>
                    <a:pt x="11883656" y="5348650"/>
                  </a:lnTo>
                  <a:lnTo>
                    <a:pt x="11881659" y="5350559"/>
                  </a:lnTo>
                  <a:lnTo>
                    <a:pt x="11879184" y="5352660"/>
                  </a:lnTo>
                  <a:lnTo>
                    <a:pt x="11879237" y="5356235"/>
                  </a:lnTo>
                  <a:lnTo>
                    <a:pt x="11881147" y="5358232"/>
                  </a:lnTo>
                  <a:lnTo>
                    <a:pt x="11883772" y="5361325"/>
                  </a:lnTo>
                  <a:lnTo>
                    <a:pt x="11885109" y="5361896"/>
                  </a:lnTo>
                  <a:lnTo>
                    <a:pt x="11884967" y="5362229"/>
                  </a:lnTo>
                  <a:lnTo>
                    <a:pt x="11886970" y="5363084"/>
                  </a:lnTo>
                  <a:lnTo>
                    <a:pt x="11889208" y="5362460"/>
                  </a:lnTo>
                  <a:lnTo>
                    <a:pt x="11890921" y="5361219"/>
                  </a:lnTo>
                  <a:lnTo>
                    <a:pt x="11893395" y="5359117"/>
                  </a:lnTo>
                  <a:lnTo>
                    <a:pt x="11893341" y="5355542"/>
                  </a:lnTo>
                  <a:lnTo>
                    <a:pt x="11891432" y="5353545"/>
                  </a:lnTo>
                  <a:lnTo>
                    <a:pt x="11887230" y="5348596"/>
                  </a:lnTo>
                  <a:close/>
                </a:path>
                <a:path w="18829020" h="11215370">
                  <a:moveTo>
                    <a:pt x="3528773" y="1781577"/>
                  </a:moveTo>
                  <a:lnTo>
                    <a:pt x="3525818" y="1781104"/>
                  </a:lnTo>
                  <a:lnTo>
                    <a:pt x="3522814" y="1779823"/>
                  </a:lnTo>
                  <a:lnTo>
                    <a:pt x="3520001" y="1779017"/>
                  </a:lnTo>
                  <a:lnTo>
                    <a:pt x="3517192" y="1780977"/>
                  </a:lnTo>
                  <a:lnTo>
                    <a:pt x="3516053" y="1783647"/>
                  </a:lnTo>
                  <a:lnTo>
                    <a:pt x="3515390" y="1786126"/>
                  </a:lnTo>
                  <a:lnTo>
                    <a:pt x="3516872" y="1789126"/>
                  </a:lnTo>
                  <a:lnTo>
                    <a:pt x="3519209" y="1790123"/>
                  </a:lnTo>
                  <a:lnTo>
                    <a:pt x="3519018" y="1789647"/>
                  </a:lnTo>
                  <a:lnTo>
                    <a:pt x="3519351" y="1789789"/>
                  </a:lnTo>
                  <a:lnTo>
                    <a:pt x="3519827" y="1789598"/>
                  </a:lnTo>
                  <a:lnTo>
                    <a:pt x="3525503" y="1792019"/>
                  </a:lnTo>
                  <a:lnTo>
                    <a:pt x="3528311" y="1790059"/>
                  </a:lnTo>
                  <a:lnTo>
                    <a:pt x="3530590" y="1784718"/>
                  </a:lnTo>
                  <a:lnTo>
                    <a:pt x="3528773" y="1781577"/>
                  </a:lnTo>
                  <a:close/>
                </a:path>
                <a:path w="18829020" h="11215370">
                  <a:moveTo>
                    <a:pt x="3611735" y="1806312"/>
                  </a:moveTo>
                  <a:lnTo>
                    <a:pt x="3608779" y="1805840"/>
                  </a:lnTo>
                  <a:lnTo>
                    <a:pt x="3605776" y="1804559"/>
                  </a:lnTo>
                  <a:lnTo>
                    <a:pt x="3602963" y="1803753"/>
                  </a:lnTo>
                  <a:lnTo>
                    <a:pt x="3600154" y="1805711"/>
                  </a:lnTo>
                  <a:lnTo>
                    <a:pt x="3599015" y="1808382"/>
                  </a:lnTo>
                  <a:lnTo>
                    <a:pt x="3598352" y="1810861"/>
                  </a:lnTo>
                  <a:lnTo>
                    <a:pt x="3599834" y="1813861"/>
                  </a:lnTo>
                  <a:lnTo>
                    <a:pt x="3602505" y="1815000"/>
                  </a:lnTo>
                  <a:lnTo>
                    <a:pt x="3602981" y="1814809"/>
                  </a:lnTo>
                  <a:lnTo>
                    <a:pt x="3605986" y="1816090"/>
                  </a:lnTo>
                  <a:lnTo>
                    <a:pt x="3608799" y="1816896"/>
                  </a:lnTo>
                  <a:lnTo>
                    <a:pt x="3611606" y="1814938"/>
                  </a:lnTo>
                  <a:lnTo>
                    <a:pt x="3612746" y="1812266"/>
                  </a:lnTo>
                  <a:lnTo>
                    <a:pt x="3613551" y="1809454"/>
                  </a:lnTo>
                  <a:lnTo>
                    <a:pt x="3611735" y="1806312"/>
                  </a:lnTo>
                  <a:close/>
                </a:path>
                <a:path w="18829020" h="11215370">
                  <a:moveTo>
                    <a:pt x="589217" y="516216"/>
                  </a:moveTo>
                  <a:lnTo>
                    <a:pt x="585835" y="516746"/>
                  </a:lnTo>
                  <a:lnTo>
                    <a:pt x="582221" y="521518"/>
                  </a:lnTo>
                  <a:lnTo>
                    <a:pt x="582751" y="524901"/>
                  </a:lnTo>
                  <a:lnTo>
                    <a:pt x="585137" y="526707"/>
                  </a:lnTo>
                  <a:lnTo>
                    <a:pt x="587857" y="528656"/>
                  </a:lnTo>
                  <a:lnTo>
                    <a:pt x="588858" y="529083"/>
                  </a:lnTo>
                  <a:lnTo>
                    <a:pt x="588716" y="529417"/>
                  </a:lnTo>
                  <a:lnTo>
                    <a:pt x="591052" y="530414"/>
                  </a:lnTo>
                  <a:lnTo>
                    <a:pt x="593765" y="529599"/>
                  </a:lnTo>
                  <a:lnTo>
                    <a:pt x="595431" y="527548"/>
                  </a:lnTo>
                  <a:lnTo>
                    <a:pt x="597238" y="525161"/>
                  </a:lnTo>
                  <a:lnTo>
                    <a:pt x="596708" y="521779"/>
                  </a:lnTo>
                  <a:lnTo>
                    <a:pt x="594322" y="519972"/>
                  </a:lnTo>
                  <a:lnTo>
                    <a:pt x="591603" y="518023"/>
                  </a:lnTo>
                  <a:lnTo>
                    <a:pt x="589217" y="516216"/>
                  </a:lnTo>
                  <a:close/>
                </a:path>
                <a:path w="18829020" h="11215370">
                  <a:moveTo>
                    <a:pt x="3694840" y="1830712"/>
                  </a:moveTo>
                  <a:lnTo>
                    <a:pt x="3691884" y="1830241"/>
                  </a:lnTo>
                  <a:lnTo>
                    <a:pt x="3688880" y="1828959"/>
                  </a:lnTo>
                  <a:lnTo>
                    <a:pt x="3686067" y="1828154"/>
                  </a:lnTo>
                  <a:lnTo>
                    <a:pt x="3683258" y="1830113"/>
                  </a:lnTo>
                  <a:lnTo>
                    <a:pt x="3682118" y="1832784"/>
                  </a:lnTo>
                  <a:lnTo>
                    <a:pt x="3681456" y="1835263"/>
                  </a:lnTo>
                  <a:lnTo>
                    <a:pt x="3682939" y="1838263"/>
                  </a:lnTo>
                  <a:lnTo>
                    <a:pt x="3685609" y="1839402"/>
                  </a:lnTo>
                  <a:lnTo>
                    <a:pt x="3686085" y="1839211"/>
                  </a:lnTo>
                  <a:lnTo>
                    <a:pt x="3689090" y="1840492"/>
                  </a:lnTo>
                  <a:lnTo>
                    <a:pt x="3691903" y="1841298"/>
                  </a:lnTo>
                  <a:lnTo>
                    <a:pt x="3694711" y="1839340"/>
                  </a:lnTo>
                  <a:lnTo>
                    <a:pt x="3695850" y="1836668"/>
                  </a:lnTo>
                  <a:lnTo>
                    <a:pt x="3696656" y="1833855"/>
                  </a:lnTo>
                  <a:lnTo>
                    <a:pt x="3694840" y="1830712"/>
                  </a:lnTo>
                  <a:close/>
                </a:path>
                <a:path w="18829020" h="11215370">
                  <a:moveTo>
                    <a:pt x="518791" y="464868"/>
                  </a:moveTo>
                  <a:lnTo>
                    <a:pt x="515409" y="465398"/>
                  </a:lnTo>
                  <a:lnTo>
                    <a:pt x="511795" y="470169"/>
                  </a:lnTo>
                  <a:lnTo>
                    <a:pt x="512325" y="473551"/>
                  </a:lnTo>
                  <a:lnTo>
                    <a:pt x="514711" y="475358"/>
                  </a:lnTo>
                  <a:lnTo>
                    <a:pt x="517431" y="477308"/>
                  </a:lnTo>
                  <a:lnTo>
                    <a:pt x="520769" y="478732"/>
                  </a:lnTo>
                  <a:lnTo>
                    <a:pt x="523342" y="478251"/>
                  </a:lnTo>
                  <a:lnTo>
                    <a:pt x="525006" y="476199"/>
                  </a:lnTo>
                  <a:lnTo>
                    <a:pt x="526813" y="473813"/>
                  </a:lnTo>
                  <a:lnTo>
                    <a:pt x="526283" y="470431"/>
                  </a:lnTo>
                  <a:lnTo>
                    <a:pt x="523897" y="468624"/>
                  </a:lnTo>
                  <a:lnTo>
                    <a:pt x="521177" y="466675"/>
                  </a:lnTo>
                  <a:lnTo>
                    <a:pt x="518791" y="464868"/>
                  </a:lnTo>
                  <a:close/>
                </a:path>
                <a:path w="18829020" h="11215370">
                  <a:moveTo>
                    <a:pt x="3778420" y="1854923"/>
                  </a:moveTo>
                  <a:lnTo>
                    <a:pt x="3775464" y="1854451"/>
                  </a:lnTo>
                  <a:lnTo>
                    <a:pt x="3772460" y="1853170"/>
                  </a:lnTo>
                  <a:lnTo>
                    <a:pt x="3769647" y="1852364"/>
                  </a:lnTo>
                  <a:lnTo>
                    <a:pt x="3766839" y="1854324"/>
                  </a:lnTo>
                  <a:lnTo>
                    <a:pt x="3765700" y="1856994"/>
                  </a:lnTo>
                  <a:lnTo>
                    <a:pt x="3765036" y="1859473"/>
                  </a:lnTo>
                  <a:lnTo>
                    <a:pt x="3766518" y="1862472"/>
                  </a:lnTo>
                  <a:lnTo>
                    <a:pt x="3769189" y="1863611"/>
                  </a:lnTo>
                  <a:lnTo>
                    <a:pt x="3769666" y="1863420"/>
                  </a:lnTo>
                  <a:lnTo>
                    <a:pt x="3772670" y="1864701"/>
                  </a:lnTo>
                  <a:lnTo>
                    <a:pt x="3775483" y="1865507"/>
                  </a:lnTo>
                  <a:lnTo>
                    <a:pt x="3778291" y="1863549"/>
                  </a:lnTo>
                  <a:lnTo>
                    <a:pt x="3779430" y="1860879"/>
                  </a:lnTo>
                  <a:lnTo>
                    <a:pt x="3780236" y="1858065"/>
                  </a:lnTo>
                  <a:lnTo>
                    <a:pt x="3778420" y="1854923"/>
                  </a:lnTo>
                  <a:close/>
                </a:path>
                <a:path w="18829020" h="11215370">
                  <a:moveTo>
                    <a:pt x="11827793" y="5285364"/>
                  </a:moveTo>
                  <a:lnTo>
                    <a:pt x="11824361" y="5285082"/>
                  </a:lnTo>
                  <a:lnTo>
                    <a:pt x="11820079" y="5289570"/>
                  </a:lnTo>
                  <a:lnTo>
                    <a:pt x="11819831" y="5292620"/>
                  </a:lnTo>
                  <a:lnTo>
                    <a:pt x="11819800" y="5293002"/>
                  </a:lnTo>
                  <a:lnTo>
                    <a:pt x="11822043" y="5295142"/>
                  </a:lnTo>
                  <a:lnTo>
                    <a:pt x="11824671" y="5298236"/>
                  </a:lnTo>
                  <a:lnTo>
                    <a:pt x="11828007" y="5299660"/>
                  </a:lnTo>
                  <a:lnTo>
                    <a:pt x="11830438" y="5299513"/>
                  </a:lnTo>
                  <a:lnTo>
                    <a:pt x="11831707" y="5298081"/>
                  </a:lnTo>
                  <a:lnTo>
                    <a:pt x="11834100" y="5295551"/>
                  </a:lnTo>
                  <a:lnTo>
                    <a:pt x="11834380" y="5292119"/>
                  </a:lnTo>
                  <a:lnTo>
                    <a:pt x="11832137" y="5289978"/>
                  </a:lnTo>
                  <a:lnTo>
                    <a:pt x="11830036" y="5287503"/>
                  </a:lnTo>
                  <a:lnTo>
                    <a:pt x="11827793" y="5285364"/>
                  </a:lnTo>
                  <a:close/>
                </a:path>
                <a:path w="18829020" h="11215370">
                  <a:moveTo>
                    <a:pt x="3861666" y="1878991"/>
                  </a:moveTo>
                  <a:lnTo>
                    <a:pt x="3858710" y="1878519"/>
                  </a:lnTo>
                  <a:lnTo>
                    <a:pt x="3855707" y="1877238"/>
                  </a:lnTo>
                  <a:lnTo>
                    <a:pt x="3852893" y="1876432"/>
                  </a:lnTo>
                  <a:lnTo>
                    <a:pt x="3849751" y="1878248"/>
                  </a:lnTo>
                  <a:lnTo>
                    <a:pt x="3848946" y="1881062"/>
                  </a:lnTo>
                  <a:lnTo>
                    <a:pt x="3848283" y="1883540"/>
                  </a:lnTo>
                  <a:lnTo>
                    <a:pt x="3849765" y="1886540"/>
                  </a:lnTo>
                  <a:lnTo>
                    <a:pt x="3852436" y="1887680"/>
                  </a:lnTo>
                  <a:lnTo>
                    <a:pt x="3852912" y="1887488"/>
                  </a:lnTo>
                  <a:lnTo>
                    <a:pt x="3855917" y="1888770"/>
                  </a:lnTo>
                  <a:lnTo>
                    <a:pt x="3858730" y="1889575"/>
                  </a:lnTo>
                  <a:lnTo>
                    <a:pt x="3861537" y="1887617"/>
                  </a:lnTo>
                  <a:lnTo>
                    <a:pt x="3862677" y="1884946"/>
                  </a:lnTo>
                  <a:lnTo>
                    <a:pt x="3863482" y="1882133"/>
                  </a:lnTo>
                  <a:lnTo>
                    <a:pt x="3861666" y="1878991"/>
                  </a:lnTo>
                  <a:close/>
                </a:path>
                <a:path w="18829020" h="11215370">
                  <a:moveTo>
                    <a:pt x="450079" y="412278"/>
                  </a:moveTo>
                  <a:lnTo>
                    <a:pt x="446697" y="412807"/>
                  </a:lnTo>
                  <a:lnTo>
                    <a:pt x="443083" y="417579"/>
                  </a:lnTo>
                  <a:lnTo>
                    <a:pt x="443613" y="420962"/>
                  </a:lnTo>
                  <a:lnTo>
                    <a:pt x="445998" y="422769"/>
                  </a:lnTo>
                  <a:lnTo>
                    <a:pt x="448718" y="424718"/>
                  </a:lnTo>
                  <a:lnTo>
                    <a:pt x="452056" y="426142"/>
                  </a:lnTo>
                  <a:lnTo>
                    <a:pt x="454629" y="425661"/>
                  </a:lnTo>
                  <a:lnTo>
                    <a:pt x="456293" y="423609"/>
                  </a:lnTo>
                  <a:lnTo>
                    <a:pt x="458100" y="421224"/>
                  </a:lnTo>
                  <a:lnTo>
                    <a:pt x="457570" y="417840"/>
                  </a:lnTo>
                  <a:lnTo>
                    <a:pt x="455184" y="416035"/>
                  </a:lnTo>
                  <a:lnTo>
                    <a:pt x="452464" y="414085"/>
                  </a:lnTo>
                  <a:lnTo>
                    <a:pt x="450079" y="412278"/>
                  </a:lnTo>
                  <a:close/>
                </a:path>
                <a:path w="18829020" h="11215370">
                  <a:moveTo>
                    <a:pt x="3944912" y="1903059"/>
                  </a:moveTo>
                  <a:lnTo>
                    <a:pt x="3941957" y="1902587"/>
                  </a:lnTo>
                  <a:lnTo>
                    <a:pt x="3938953" y="1901306"/>
                  </a:lnTo>
                  <a:lnTo>
                    <a:pt x="3936140" y="1900501"/>
                  </a:lnTo>
                  <a:lnTo>
                    <a:pt x="3932998" y="1902316"/>
                  </a:lnTo>
                  <a:lnTo>
                    <a:pt x="3932193" y="1905130"/>
                  </a:lnTo>
                  <a:lnTo>
                    <a:pt x="3931530" y="1907608"/>
                  </a:lnTo>
                  <a:lnTo>
                    <a:pt x="3933011" y="1910608"/>
                  </a:lnTo>
                  <a:lnTo>
                    <a:pt x="3935683" y="1911748"/>
                  </a:lnTo>
                  <a:lnTo>
                    <a:pt x="3936159" y="1911556"/>
                  </a:lnTo>
                  <a:lnTo>
                    <a:pt x="3939163" y="1912838"/>
                  </a:lnTo>
                  <a:lnTo>
                    <a:pt x="3941976" y="1913643"/>
                  </a:lnTo>
                  <a:lnTo>
                    <a:pt x="3945119" y="1911826"/>
                  </a:lnTo>
                  <a:lnTo>
                    <a:pt x="3946729" y="1906200"/>
                  </a:lnTo>
                  <a:lnTo>
                    <a:pt x="3944912" y="1903059"/>
                  </a:lnTo>
                  <a:close/>
                </a:path>
                <a:path w="18829020" h="11215370">
                  <a:moveTo>
                    <a:pt x="4028301" y="1926793"/>
                  </a:moveTo>
                  <a:lnTo>
                    <a:pt x="4025346" y="1926320"/>
                  </a:lnTo>
                  <a:lnTo>
                    <a:pt x="4022342" y="1925039"/>
                  </a:lnTo>
                  <a:lnTo>
                    <a:pt x="4019529" y="1924234"/>
                  </a:lnTo>
                  <a:lnTo>
                    <a:pt x="4016387" y="1926050"/>
                  </a:lnTo>
                  <a:lnTo>
                    <a:pt x="4014776" y="1931676"/>
                  </a:lnTo>
                  <a:lnTo>
                    <a:pt x="4016401" y="1934343"/>
                  </a:lnTo>
                  <a:lnTo>
                    <a:pt x="4019071" y="1935482"/>
                  </a:lnTo>
                  <a:lnTo>
                    <a:pt x="4019548" y="1935290"/>
                  </a:lnTo>
                  <a:lnTo>
                    <a:pt x="4022552" y="1936572"/>
                  </a:lnTo>
                  <a:lnTo>
                    <a:pt x="4025365" y="1937377"/>
                  </a:lnTo>
                  <a:lnTo>
                    <a:pt x="4028507" y="1935560"/>
                  </a:lnTo>
                  <a:lnTo>
                    <a:pt x="4030118" y="1929934"/>
                  </a:lnTo>
                  <a:lnTo>
                    <a:pt x="4028301" y="1926793"/>
                  </a:lnTo>
                  <a:close/>
                </a:path>
                <a:path w="18829020" h="11215370">
                  <a:moveTo>
                    <a:pt x="11767167" y="5223991"/>
                  </a:moveTo>
                  <a:lnTo>
                    <a:pt x="11763735" y="5223711"/>
                  </a:lnTo>
                  <a:lnTo>
                    <a:pt x="11761595" y="5225954"/>
                  </a:lnTo>
                  <a:lnTo>
                    <a:pt x="11759597" y="5227864"/>
                  </a:lnTo>
                  <a:lnTo>
                    <a:pt x="11759316" y="5231295"/>
                  </a:lnTo>
                  <a:lnTo>
                    <a:pt x="11763803" y="5235577"/>
                  </a:lnTo>
                  <a:lnTo>
                    <a:pt x="11764329" y="5236196"/>
                  </a:lnTo>
                  <a:lnTo>
                    <a:pt x="11767667" y="5237619"/>
                  </a:lnTo>
                  <a:lnTo>
                    <a:pt x="11770096" y="5237472"/>
                  </a:lnTo>
                  <a:lnTo>
                    <a:pt x="11771618" y="5235753"/>
                  </a:lnTo>
                  <a:lnTo>
                    <a:pt x="11773617" y="5233845"/>
                  </a:lnTo>
                  <a:lnTo>
                    <a:pt x="11773897" y="5230412"/>
                  </a:lnTo>
                  <a:lnTo>
                    <a:pt x="11771654" y="5228273"/>
                  </a:lnTo>
                  <a:lnTo>
                    <a:pt x="11769076" y="5225989"/>
                  </a:lnTo>
                  <a:lnTo>
                    <a:pt x="11767167" y="5223991"/>
                  </a:lnTo>
                  <a:close/>
                </a:path>
                <a:path w="18829020" h="11215370">
                  <a:moveTo>
                    <a:pt x="4111691" y="1950526"/>
                  </a:moveTo>
                  <a:lnTo>
                    <a:pt x="4108736" y="1950055"/>
                  </a:lnTo>
                  <a:lnTo>
                    <a:pt x="4105731" y="1948773"/>
                  </a:lnTo>
                  <a:lnTo>
                    <a:pt x="4102918" y="1947968"/>
                  </a:lnTo>
                  <a:lnTo>
                    <a:pt x="4099776" y="1949783"/>
                  </a:lnTo>
                  <a:lnTo>
                    <a:pt x="4098165" y="1955411"/>
                  </a:lnTo>
                  <a:lnTo>
                    <a:pt x="4099790" y="1958076"/>
                  </a:lnTo>
                  <a:lnTo>
                    <a:pt x="4102461" y="1959215"/>
                  </a:lnTo>
                  <a:lnTo>
                    <a:pt x="4102937" y="1959023"/>
                  </a:lnTo>
                  <a:lnTo>
                    <a:pt x="4105942" y="1960305"/>
                  </a:lnTo>
                  <a:lnTo>
                    <a:pt x="4108754" y="1961112"/>
                  </a:lnTo>
                  <a:lnTo>
                    <a:pt x="4111896" y="1959294"/>
                  </a:lnTo>
                  <a:lnTo>
                    <a:pt x="4113507" y="1953669"/>
                  </a:lnTo>
                  <a:lnTo>
                    <a:pt x="4111691" y="1950526"/>
                  </a:lnTo>
                  <a:close/>
                </a:path>
                <a:path w="18829020" h="11215370">
                  <a:moveTo>
                    <a:pt x="383080" y="358445"/>
                  </a:moveTo>
                  <a:lnTo>
                    <a:pt x="379506" y="358499"/>
                  </a:lnTo>
                  <a:lnTo>
                    <a:pt x="377699" y="360885"/>
                  </a:lnTo>
                  <a:lnTo>
                    <a:pt x="376035" y="362937"/>
                  </a:lnTo>
                  <a:lnTo>
                    <a:pt x="376088" y="366512"/>
                  </a:lnTo>
                  <a:lnTo>
                    <a:pt x="378474" y="368319"/>
                  </a:lnTo>
                  <a:lnTo>
                    <a:pt x="381051" y="370602"/>
                  </a:lnTo>
                  <a:lnTo>
                    <a:pt x="382386" y="371172"/>
                  </a:lnTo>
                  <a:lnTo>
                    <a:pt x="382245" y="371504"/>
                  </a:lnTo>
                  <a:lnTo>
                    <a:pt x="384248" y="372359"/>
                  </a:lnTo>
                  <a:lnTo>
                    <a:pt x="386820" y="371879"/>
                  </a:lnTo>
                  <a:lnTo>
                    <a:pt x="390149" y="367774"/>
                  </a:lnTo>
                  <a:lnTo>
                    <a:pt x="390095" y="364200"/>
                  </a:lnTo>
                  <a:lnTo>
                    <a:pt x="387709" y="362393"/>
                  </a:lnTo>
                  <a:lnTo>
                    <a:pt x="385132" y="360110"/>
                  </a:lnTo>
                  <a:lnTo>
                    <a:pt x="383080" y="358445"/>
                  </a:lnTo>
                  <a:close/>
                </a:path>
                <a:path w="18829020" h="11215370">
                  <a:moveTo>
                    <a:pt x="4195222" y="1973926"/>
                  </a:moveTo>
                  <a:lnTo>
                    <a:pt x="4192267" y="1973455"/>
                  </a:lnTo>
                  <a:lnTo>
                    <a:pt x="4189262" y="1972173"/>
                  </a:lnTo>
                  <a:lnTo>
                    <a:pt x="4186449" y="1971368"/>
                  </a:lnTo>
                  <a:lnTo>
                    <a:pt x="4183307" y="1973184"/>
                  </a:lnTo>
                  <a:lnTo>
                    <a:pt x="4181697" y="1978810"/>
                  </a:lnTo>
                  <a:lnTo>
                    <a:pt x="4183321" y="1981476"/>
                  </a:lnTo>
                  <a:lnTo>
                    <a:pt x="4185992" y="1982615"/>
                  </a:lnTo>
                  <a:lnTo>
                    <a:pt x="4186468" y="1982424"/>
                  </a:lnTo>
                  <a:lnTo>
                    <a:pt x="4189473" y="1983705"/>
                  </a:lnTo>
                  <a:lnTo>
                    <a:pt x="4192286" y="1984511"/>
                  </a:lnTo>
                  <a:lnTo>
                    <a:pt x="4195427" y="1982695"/>
                  </a:lnTo>
                  <a:lnTo>
                    <a:pt x="4196233" y="1979881"/>
                  </a:lnTo>
                  <a:lnTo>
                    <a:pt x="4197182" y="1976734"/>
                  </a:lnTo>
                  <a:lnTo>
                    <a:pt x="4195222" y="1973926"/>
                  </a:lnTo>
                  <a:close/>
                </a:path>
                <a:path w="18829020" h="11215370">
                  <a:moveTo>
                    <a:pt x="4278419" y="1997184"/>
                  </a:moveTo>
                  <a:lnTo>
                    <a:pt x="4275464" y="1996712"/>
                  </a:lnTo>
                  <a:lnTo>
                    <a:pt x="4272460" y="1995430"/>
                  </a:lnTo>
                  <a:lnTo>
                    <a:pt x="4269647" y="1994625"/>
                  </a:lnTo>
                  <a:lnTo>
                    <a:pt x="4266505" y="1996442"/>
                  </a:lnTo>
                  <a:lnTo>
                    <a:pt x="4264894" y="2002068"/>
                  </a:lnTo>
                  <a:lnTo>
                    <a:pt x="4266518" y="2004734"/>
                  </a:lnTo>
                  <a:lnTo>
                    <a:pt x="4269189" y="2005873"/>
                  </a:lnTo>
                  <a:lnTo>
                    <a:pt x="4269665" y="2005681"/>
                  </a:lnTo>
                  <a:lnTo>
                    <a:pt x="4272670" y="2006963"/>
                  </a:lnTo>
                  <a:lnTo>
                    <a:pt x="4275483" y="2007768"/>
                  </a:lnTo>
                  <a:lnTo>
                    <a:pt x="4278625" y="2005953"/>
                  </a:lnTo>
                  <a:lnTo>
                    <a:pt x="4279431" y="2003139"/>
                  </a:lnTo>
                  <a:lnTo>
                    <a:pt x="4280379" y="1999992"/>
                  </a:lnTo>
                  <a:lnTo>
                    <a:pt x="4278419" y="1997184"/>
                  </a:lnTo>
                  <a:close/>
                </a:path>
                <a:path w="18829020" h="11215370">
                  <a:moveTo>
                    <a:pt x="11704636" y="5163384"/>
                  </a:moveTo>
                  <a:lnTo>
                    <a:pt x="11701395" y="5163581"/>
                  </a:lnTo>
                  <a:lnTo>
                    <a:pt x="11697114" y="5168067"/>
                  </a:lnTo>
                  <a:lnTo>
                    <a:pt x="11697310" y="5171307"/>
                  </a:lnTo>
                  <a:lnTo>
                    <a:pt x="11699554" y="5173448"/>
                  </a:lnTo>
                  <a:lnTo>
                    <a:pt x="11702131" y="5175731"/>
                  </a:lnTo>
                  <a:lnTo>
                    <a:pt x="11703800" y="5176443"/>
                  </a:lnTo>
                  <a:lnTo>
                    <a:pt x="11703658" y="5176777"/>
                  </a:lnTo>
                  <a:lnTo>
                    <a:pt x="11705661" y="5177632"/>
                  </a:lnTo>
                  <a:lnTo>
                    <a:pt x="11708233" y="5177150"/>
                  </a:lnTo>
                  <a:lnTo>
                    <a:pt x="11709755" y="5175433"/>
                  </a:lnTo>
                  <a:lnTo>
                    <a:pt x="11711896" y="5173189"/>
                  </a:lnTo>
                  <a:lnTo>
                    <a:pt x="11711700" y="5169948"/>
                  </a:lnTo>
                  <a:lnTo>
                    <a:pt x="11709457" y="5167807"/>
                  </a:lnTo>
                  <a:lnTo>
                    <a:pt x="11706879" y="5165525"/>
                  </a:lnTo>
                  <a:lnTo>
                    <a:pt x="11704636" y="5163384"/>
                  </a:lnTo>
                  <a:close/>
                </a:path>
                <a:path w="18829020" h="11215370">
                  <a:moveTo>
                    <a:pt x="316601" y="302469"/>
                  </a:moveTo>
                  <a:lnTo>
                    <a:pt x="313028" y="302522"/>
                  </a:lnTo>
                  <a:lnTo>
                    <a:pt x="309414" y="307293"/>
                  </a:lnTo>
                  <a:lnTo>
                    <a:pt x="309467" y="310868"/>
                  </a:lnTo>
                  <a:lnTo>
                    <a:pt x="311853" y="312675"/>
                  </a:lnTo>
                  <a:lnTo>
                    <a:pt x="314430" y="314958"/>
                  </a:lnTo>
                  <a:lnTo>
                    <a:pt x="318102" y="316525"/>
                  </a:lnTo>
                  <a:lnTo>
                    <a:pt x="320675" y="316044"/>
                  </a:lnTo>
                  <a:lnTo>
                    <a:pt x="322197" y="314325"/>
                  </a:lnTo>
                  <a:lnTo>
                    <a:pt x="324004" y="311939"/>
                  </a:lnTo>
                  <a:lnTo>
                    <a:pt x="323950" y="308365"/>
                  </a:lnTo>
                  <a:lnTo>
                    <a:pt x="321565" y="306558"/>
                  </a:lnTo>
                  <a:lnTo>
                    <a:pt x="318988" y="304275"/>
                  </a:lnTo>
                  <a:lnTo>
                    <a:pt x="316601" y="302469"/>
                  </a:lnTo>
                  <a:close/>
                </a:path>
                <a:path w="18829020" h="11215370">
                  <a:moveTo>
                    <a:pt x="4361951" y="2020583"/>
                  </a:moveTo>
                  <a:lnTo>
                    <a:pt x="4358996" y="2020112"/>
                  </a:lnTo>
                  <a:lnTo>
                    <a:pt x="4355991" y="2018830"/>
                  </a:lnTo>
                  <a:lnTo>
                    <a:pt x="4353178" y="2018025"/>
                  </a:lnTo>
                  <a:lnTo>
                    <a:pt x="4350036" y="2019842"/>
                  </a:lnTo>
                  <a:lnTo>
                    <a:pt x="4348426" y="2025468"/>
                  </a:lnTo>
                  <a:lnTo>
                    <a:pt x="4350050" y="2028134"/>
                  </a:lnTo>
                  <a:lnTo>
                    <a:pt x="4352720" y="2029273"/>
                  </a:lnTo>
                  <a:lnTo>
                    <a:pt x="4353197" y="2029082"/>
                  </a:lnTo>
                  <a:lnTo>
                    <a:pt x="4356201" y="2030363"/>
                  </a:lnTo>
                  <a:lnTo>
                    <a:pt x="4359014" y="2031169"/>
                  </a:lnTo>
                  <a:lnTo>
                    <a:pt x="4362157" y="2029352"/>
                  </a:lnTo>
                  <a:lnTo>
                    <a:pt x="4362962" y="2026540"/>
                  </a:lnTo>
                  <a:lnTo>
                    <a:pt x="4363910" y="2023392"/>
                  </a:lnTo>
                  <a:lnTo>
                    <a:pt x="4361951" y="2020583"/>
                  </a:lnTo>
                  <a:close/>
                </a:path>
                <a:path w="18829020" h="11215370">
                  <a:moveTo>
                    <a:pt x="4445482" y="2043984"/>
                  </a:moveTo>
                  <a:lnTo>
                    <a:pt x="4442527" y="2043512"/>
                  </a:lnTo>
                  <a:lnTo>
                    <a:pt x="4439523" y="2042231"/>
                  </a:lnTo>
                  <a:lnTo>
                    <a:pt x="4436709" y="2041425"/>
                  </a:lnTo>
                  <a:lnTo>
                    <a:pt x="4433567" y="2043242"/>
                  </a:lnTo>
                  <a:lnTo>
                    <a:pt x="4431957" y="2048868"/>
                  </a:lnTo>
                  <a:lnTo>
                    <a:pt x="4433582" y="2051533"/>
                  </a:lnTo>
                  <a:lnTo>
                    <a:pt x="4436252" y="2052672"/>
                  </a:lnTo>
                  <a:lnTo>
                    <a:pt x="4436729" y="2052481"/>
                  </a:lnTo>
                  <a:lnTo>
                    <a:pt x="4439732" y="2053762"/>
                  </a:lnTo>
                  <a:lnTo>
                    <a:pt x="4442545" y="2054569"/>
                  </a:lnTo>
                  <a:lnTo>
                    <a:pt x="4445688" y="2052752"/>
                  </a:lnTo>
                  <a:lnTo>
                    <a:pt x="4446493" y="2049940"/>
                  </a:lnTo>
                  <a:lnTo>
                    <a:pt x="4447441" y="2046792"/>
                  </a:lnTo>
                  <a:lnTo>
                    <a:pt x="4445482" y="2043984"/>
                  </a:lnTo>
                  <a:close/>
                </a:path>
                <a:path w="18829020" h="11215370">
                  <a:moveTo>
                    <a:pt x="11641393" y="5104447"/>
                  </a:moveTo>
                  <a:lnTo>
                    <a:pt x="11638153" y="5104642"/>
                  </a:lnTo>
                  <a:lnTo>
                    <a:pt x="11633872" y="5109129"/>
                  </a:lnTo>
                  <a:lnTo>
                    <a:pt x="11634067" y="5112370"/>
                  </a:lnTo>
                  <a:lnTo>
                    <a:pt x="11636311" y="5114511"/>
                  </a:lnTo>
                  <a:lnTo>
                    <a:pt x="11638888" y="5116794"/>
                  </a:lnTo>
                  <a:lnTo>
                    <a:pt x="11640557" y="5117506"/>
                  </a:lnTo>
                  <a:lnTo>
                    <a:pt x="11640415" y="5117840"/>
                  </a:lnTo>
                  <a:lnTo>
                    <a:pt x="11642417" y="5118694"/>
                  </a:lnTo>
                  <a:lnTo>
                    <a:pt x="11644990" y="5118213"/>
                  </a:lnTo>
                  <a:lnTo>
                    <a:pt x="11646512" y="5116494"/>
                  </a:lnTo>
                  <a:lnTo>
                    <a:pt x="11648653" y="5114252"/>
                  </a:lnTo>
                  <a:lnTo>
                    <a:pt x="11648457" y="5111011"/>
                  </a:lnTo>
                  <a:lnTo>
                    <a:pt x="11646214" y="5108870"/>
                  </a:lnTo>
                  <a:lnTo>
                    <a:pt x="11643636" y="5106588"/>
                  </a:lnTo>
                  <a:lnTo>
                    <a:pt x="11641393" y="5104447"/>
                  </a:lnTo>
                  <a:close/>
                </a:path>
                <a:path w="18829020" h="11215370">
                  <a:moveTo>
                    <a:pt x="251837" y="245249"/>
                  </a:moveTo>
                  <a:lnTo>
                    <a:pt x="248596" y="245446"/>
                  </a:lnTo>
                  <a:lnTo>
                    <a:pt x="244315" y="249932"/>
                  </a:lnTo>
                  <a:lnTo>
                    <a:pt x="244511" y="253172"/>
                  </a:lnTo>
                  <a:lnTo>
                    <a:pt x="246755" y="255313"/>
                  </a:lnTo>
                  <a:lnTo>
                    <a:pt x="249332" y="257596"/>
                  </a:lnTo>
                  <a:lnTo>
                    <a:pt x="251001" y="258308"/>
                  </a:lnTo>
                  <a:lnTo>
                    <a:pt x="250858" y="258642"/>
                  </a:lnTo>
                  <a:lnTo>
                    <a:pt x="252861" y="259497"/>
                  </a:lnTo>
                  <a:lnTo>
                    <a:pt x="255434" y="259015"/>
                  </a:lnTo>
                  <a:lnTo>
                    <a:pt x="256956" y="257297"/>
                  </a:lnTo>
                  <a:lnTo>
                    <a:pt x="259097" y="255054"/>
                  </a:lnTo>
                  <a:lnTo>
                    <a:pt x="258901" y="251813"/>
                  </a:lnTo>
                  <a:lnTo>
                    <a:pt x="256657" y="249674"/>
                  </a:lnTo>
                  <a:lnTo>
                    <a:pt x="254080" y="247390"/>
                  </a:lnTo>
                  <a:lnTo>
                    <a:pt x="251837" y="245249"/>
                  </a:lnTo>
                  <a:close/>
                </a:path>
                <a:path w="18829020" h="11215370">
                  <a:moveTo>
                    <a:pt x="4529156" y="2067050"/>
                  </a:moveTo>
                  <a:lnTo>
                    <a:pt x="4526200" y="2066578"/>
                  </a:lnTo>
                  <a:lnTo>
                    <a:pt x="4523196" y="2065297"/>
                  </a:lnTo>
                  <a:lnTo>
                    <a:pt x="4520383" y="2064492"/>
                  </a:lnTo>
                  <a:lnTo>
                    <a:pt x="4517241" y="2066308"/>
                  </a:lnTo>
                  <a:lnTo>
                    <a:pt x="4515630" y="2071934"/>
                  </a:lnTo>
                  <a:lnTo>
                    <a:pt x="4517256" y="2074600"/>
                  </a:lnTo>
                  <a:lnTo>
                    <a:pt x="4519926" y="2075739"/>
                  </a:lnTo>
                  <a:lnTo>
                    <a:pt x="4520403" y="2075547"/>
                  </a:lnTo>
                  <a:lnTo>
                    <a:pt x="4523406" y="2076829"/>
                  </a:lnTo>
                  <a:lnTo>
                    <a:pt x="4526220" y="2077634"/>
                  </a:lnTo>
                  <a:lnTo>
                    <a:pt x="4529361" y="2075818"/>
                  </a:lnTo>
                  <a:lnTo>
                    <a:pt x="4530167" y="2073005"/>
                  </a:lnTo>
                  <a:lnTo>
                    <a:pt x="4531114" y="2069859"/>
                  </a:lnTo>
                  <a:lnTo>
                    <a:pt x="4529156" y="2067050"/>
                  </a:lnTo>
                  <a:close/>
                </a:path>
                <a:path w="18829020" h="11215370">
                  <a:moveTo>
                    <a:pt x="4612496" y="2089974"/>
                  </a:moveTo>
                  <a:lnTo>
                    <a:pt x="4609540" y="2089503"/>
                  </a:lnTo>
                  <a:lnTo>
                    <a:pt x="4606536" y="2088221"/>
                  </a:lnTo>
                  <a:lnTo>
                    <a:pt x="4603723" y="2087416"/>
                  </a:lnTo>
                  <a:lnTo>
                    <a:pt x="4600581" y="2089233"/>
                  </a:lnTo>
                  <a:lnTo>
                    <a:pt x="4598970" y="2094857"/>
                  </a:lnTo>
                  <a:lnTo>
                    <a:pt x="4600595" y="2097524"/>
                  </a:lnTo>
                  <a:lnTo>
                    <a:pt x="4603266" y="2098663"/>
                  </a:lnTo>
                  <a:lnTo>
                    <a:pt x="4603742" y="2098471"/>
                  </a:lnTo>
                  <a:lnTo>
                    <a:pt x="4606747" y="2099753"/>
                  </a:lnTo>
                  <a:lnTo>
                    <a:pt x="4609560" y="2100558"/>
                  </a:lnTo>
                  <a:lnTo>
                    <a:pt x="4612701" y="2098743"/>
                  </a:lnTo>
                  <a:lnTo>
                    <a:pt x="4613507" y="2095929"/>
                  </a:lnTo>
                  <a:lnTo>
                    <a:pt x="4614454" y="2092783"/>
                  </a:lnTo>
                  <a:lnTo>
                    <a:pt x="4612496" y="2089974"/>
                  </a:lnTo>
                  <a:close/>
                </a:path>
                <a:path w="18829020" h="11215370">
                  <a:moveTo>
                    <a:pt x="4695502" y="2112756"/>
                  </a:moveTo>
                  <a:lnTo>
                    <a:pt x="4692547" y="2112284"/>
                  </a:lnTo>
                  <a:lnTo>
                    <a:pt x="4689542" y="2111003"/>
                  </a:lnTo>
                  <a:lnTo>
                    <a:pt x="4686729" y="2110197"/>
                  </a:lnTo>
                  <a:lnTo>
                    <a:pt x="4683588" y="2112013"/>
                  </a:lnTo>
                  <a:lnTo>
                    <a:pt x="4681976" y="2117639"/>
                  </a:lnTo>
                  <a:lnTo>
                    <a:pt x="4683601" y="2120305"/>
                  </a:lnTo>
                  <a:lnTo>
                    <a:pt x="4686271" y="2121444"/>
                  </a:lnTo>
                  <a:lnTo>
                    <a:pt x="4686748" y="2121253"/>
                  </a:lnTo>
                  <a:lnTo>
                    <a:pt x="4689752" y="2122534"/>
                  </a:lnTo>
                  <a:lnTo>
                    <a:pt x="4692565" y="2123340"/>
                  </a:lnTo>
                  <a:lnTo>
                    <a:pt x="4695708" y="2121523"/>
                  </a:lnTo>
                  <a:lnTo>
                    <a:pt x="4696513" y="2118711"/>
                  </a:lnTo>
                  <a:lnTo>
                    <a:pt x="4697461" y="2115564"/>
                  </a:lnTo>
                  <a:lnTo>
                    <a:pt x="4695502" y="2112756"/>
                  </a:lnTo>
                  <a:close/>
                </a:path>
                <a:path w="18829020" h="11215370">
                  <a:moveTo>
                    <a:pt x="11576579" y="5046417"/>
                  </a:moveTo>
                  <a:lnTo>
                    <a:pt x="11573338" y="5046613"/>
                  </a:lnTo>
                  <a:lnTo>
                    <a:pt x="11571197" y="5048857"/>
                  </a:lnTo>
                  <a:lnTo>
                    <a:pt x="11569390" y="5051242"/>
                  </a:lnTo>
                  <a:lnTo>
                    <a:pt x="11569587" y="5054482"/>
                  </a:lnTo>
                  <a:lnTo>
                    <a:pt x="11571831" y="5056623"/>
                  </a:lnTo>
                  <a:lnTo>
                    <a:pt x="11574408" y="5058906"/>
                  </a:lnTo>
                  <a:lnTo>
                    <a:pt x="11578080" y="5060473"/>
                  </a:lnTo>
                  <a:lnTo>
                    <a:pt x="11580652" y="5059991"/>
                  </a:lnTo>
                  <a:lnTo>
                    <a:pt x="11582174" y="5058274"/>
                  </a:lnTo>
                  <a:lnTo>
                    <a:pt x="11583981" y="5055888"/>
                  </a:lnTo>
                  <a:lnTo>
                    <a:pt x="11583785" y="5052648"/>
                  </a:lnTo>
                  <a:lnTo>
                    <a:pt x="11581542" y="5050507"/>
                  </a:lnTo>
                  <a:lnTo>
                    <a:pt x="11578964" y="5048224"/>
                  </a:lnTo>
                  <a:lnTo>
                    <a:pt x="11576579" y="5046417"/>
                  </a:lnTo>
                  <a:close/>
                </a:path>
                <a:path w="18829020" h="11215370">
                  <a:moveTo>
                    <a:pt x="188118" y="186503"/>
                  </a:moveTo>
                  <a:lnTo>
                    <a:pt x="184877" y="186699"/>
                  </a:lnTo>
                  <a:lnTo>
                    <a:pt x="180596" y="191186"/>
                  </a:lnTo>
                  <a:lnTo>
                    <a:pt x="180792" y="194426"/>
                  </a:lnTo>
                  <a:lnTo>
                    <a:pt x="183035" y="196567"/>
                  </a:lnTo>
                  <a:lnTo>
                    <a:pt x="185613" y="198849"/>
                  </a:lnTo>
                  <a:lnTo>
                    <a:pt x="187282" y="199561"/>
                  </a:lnTo>
                  <a:lnTo>
                    <a:pt x="187140" y="199895"/>
                  </a:lnTo>
                  <a:lnTo>
                    <a:pt x="189143" y="200750"/>
                  </a:lnTo>
                  <a:lnTo>
                    <a:pt x="191715" y="200270"/>
                  </a:lnTo>
                  <a:lnTo>
                    <a:pt x="193237" y="198551"/>
                  </a:lnTo>
                  <a:lnTo>
                    <a:pt x="195377" y="196308"/>
                  </a:lnTo>
                  <a:lnTo>
                    <a:pt x="195182" y="193068"/>
                  </a:lnTo>
                  <a:lnTo>
                    <a:pt x="192938" y="190927"/>
                  </a:lnTo>
                  <a:lnTo>
                    <a:pt x="190361" y="188643"/>
                  </a:lnTo>
                  <a:lnTo>
                    <a:pt x="188118" y="186503"/>
                  </a:lnTo>
                  <a:close/>
                </a:path>
                <a:path w="18829020" h="11215370">
                  <a:moveTo>
                    <a:pt x="4778842" y="2135680"/>
                  </a:moveTo>
                  <a:lnTo>
                    <a:pt x="4775887" y="2135208"/>
                  </a:lnTo>
                  <a:lnTo>
                    <a:pt x="4772882" y="2133927"/>
                  </a:lnTo>
                  <a:lnTo>
                    <a:pt x="4770069" y="2133121"/>
                  </a:lnTo>
                  <a:lnTo>
                    <a:pt x="4766927" y="2134937"/>
                  </a:lnTo>
                  <a:lnTo>
                    <a:pt x="4765317" y="2140563"/>
                  </a:lnTo>
                  <a:lnTo>
                    <a:pt x="4766941" y="2143229"/>
                  </a:lnTo>
                  <a:lnTo>
                    <a:pt x="4769612" y="2144368"/>
                  </a:lnTo>
                  <a:lnTo>
                    <a:pt x="4770088" y="2144177"/>
                  </a:lnTo>
                  <a:lnTo>
                    <a:pt x="4773092" y="2145458"/>
                  </a:lnTo>
                  <a:lnTo>
                    <a:pt x="4775905" y="2146264"/>
                  </a:lnTo>
                  <a:lnTo>
                    <a:pt x="4779048" y="2144447"/>
                  </a:lnTo>
                  <a:lnTo>
                    <a:pt x="4779853" y="2141634"/>
                  </a:lnTo>
                  <a:lnTo>
                    <a:pt x="4780801" y="2138488"/>
                  </a:lnTo>
                  <a:lnTo>
                    <a:pt x="4778842" y="2135680"/>
                  </a:lnTo>
                  <a:close/>
                </a:path>
                <a:path w="18829020" h="11215370">
                  <a:moveTo>
                    <a:pt x="4862182" y="2158604"/>
                  </a:moveTo>
                  <a:lnTo>
                    <a:pt x="4859226" y="2158132"/>
                  </a:lnTo>
                  <a:lnTo>
                    <a:pt x="4856222" y="2156851"/>
                  </a:lnTo>
                  <a:lnTo>
                    <a:pt x="4853409" y="2156045"/>
                  </a:lnTo>
                  <a:lnTo>
                    <a:pt x="4850267" y="2157861"/>
                  </a:lnTo>
                  <a:lnTo>
                    <a:pt x="4848656" y="2163487"/>
                  </a:lnTo>
                  <a:lnTo>
                    <a:pt x="4850281" y="2166153"/>
                  </a:lnTo>
                  <a:lnTo>
                    <a:pt x="4852951" y="2167292"/>
                  </a:lnTo>
                  <a:lnTo>
                    <a:pt x="4853428" y="2167101"/>
                  </a:lnTo>
                  <a:lnTo>
                    <a:pt x="4856432" y="2168382"/>
                  </a:lnTo>
                  <a:lnTo>
                    <a:pt x="4859245" y="2169188"/>
                  </a:lnTo>
                  <a:lnTo>
                    <a:pt x="4862388" y="2167371"/>
                  </a:lnTo>
                  <a:lnTo>
                    <a:pt x="4863193" y="2164559"/>
                  </a:lnTo>
                  <a:lnTo>
                    <a:pt x="4864141" y="2161411"/>
                  </a:lnTo>
                  <a:lnTo>
                    <a:pt x="4862182" y="2158604"/>
                  </a:lnTo>
                  <a:close/>
                </a:path>
                <a:path w="18829020" h="11215370">
                  <a:moveTo>
                    <a:pt x="11511244" y="4990533"/>
                  </a:moveTo>
                  <a:lnTo>
                    <a:pt x="11507671" y="4990587"/>
                  </a:lnTo>
                  <a:lnTo>
                    <a:pt x="11504057" y="4995359"/>
                  </a:lnTo>
                  <a:lnTo>
                    <a:pt x="11504111" y="4998933"/>
                  </a:lnTo>
                  <a:lnTo>
                    <a:pt x="11506497" y="5000739"/>
                  </a:lnTo>
                  <a:lnTo>
                    <a:pt x="11509074" y="5003022"/>
                  </a:lnTo>
                  <a:lnTo>
                    <a:pt x="11510408" y="5003592"/>
                  </a:lnTo>
                  <a:lnTo>
                    <a:pt x="11510600" y="5004068"/>
                  </a:lnTo>
                  <a:lnTo>
                    <a:pt x="11512603" y="5004923"/>
                  </a:lnTo>
                  <a:lnTo>
                    <a:pt x="11515318" y="5004109"/>
                  </a:lnTo>
                  <a:lnTo>
                    <a:pt x="11516841" y="5002390"/>
                  </a:lnTo>
                  <a:lnTo>
                    <a:pt x="11518647" y="5000005"/>
                  </a:lnTo>
                  <a:lnTo>
                    <a:pt x="11518594" y="4996430"/>
                  </a:lnTo>
                  <a:lnTo>
                    <a:pt x="11516207" y="4994623"/>
                  </a:lnTo>
                  <a:lnTo>
                    <a:pt x="11513631" y="4992340"/>
                  </a:lnTo>
                  <a:lnTo>
                    <a:pt x="11511244" y="4990533"/>
                  </a:lnTo>
                  <a:close/>
                </a:path>
                <a:path w="18829020" h="11215370">
                  <a:moveTo>
                    <a:pt x="126254" y="126182"/>
                  </a:moveTo>
                  <a:lnTo>
                    <a:pt x="122823" y="125901"/>
                  </a:lnTo>
                  <a:lnTo>
                    <a:pt x="120682" y="128145"/>
                  </a:lnTo>
                  <a:lnTo>
                    <a:pt x="118684" y="130054"/>
                  </a:lnTo>
                  <a:lnTo>
                    <a:pt x="118404" y="133486"/>
                  </a:lnTo>
                  <a:lnTo>
                    <a:pt x="120647" y="135627"/>
                  </a:lnTo>
                  <a:lnTo>
                    <a:pt x="123224" y="137910"/>
                  </a:lnTo>
                  <a:lnTo>
                    <a:pt x="123749" y="138529"/>
                  </a:lnTo>
                  <a:lnTo>
                    <a:pt x="126420" y="139668"/>
                  </a:lnTo>
                  <a:lnTo>
                    <a:pt x="128850" y="139521"/>
                  </a:lnTo>
                  <a:lnTo>
                    <a:pt x="130372" y="137802"/>
                  </a:lnTo>
                  <a:lnTo>
                    <a:pt x="132371" y="135892"/>
                  </a:lnTo>
                  <a:lnTo>
                    <a:pt x="132651" y="132461"/>
                  </a:lnTo>
                  <a:lnTo>
                    <a:pt x="128164" y="128179"/>
                  </a:lnTo>
                  <a:lnTo>
                    <a:pt x="126254" y="126182"/>
                  </a:lnTo>
                  <a:close/>
                </a:path>
                <a:path w="18829020" h="11215370">
                  <a:moveTo>
                    <a:pt x="4945522" y="2181528"/>
                  </a:moveTo>
                  <a:lnTo>
                    <a:pt x="4942567" y="2181056"/>
                  </a:lnTo>
                  <a:lnTo>
                    <a:pt x="4939562" y="2179775"/>
                  </a:lnTo>
                  <a:lnTo>
                    <a:pt x="4936749" y="2178969"/>
                  </a:lnTo>
                  <a:lnTo>
                    <a:pt x="4933607" y="2180785"/>
                  </a:lnTo>
                  <a:lnTo>
                    <a:pt x="4931996" y="2186411"/>
                  </a:lnTo>
                  <a:lnTo>
                    <a:pt x="4933621" y="2189077"/>
                  </a:lnTo>
                  <a:lnTo>
                    <a:pt x="4936291" y="2190216"/>
                  </a:lnTo>
                  <a:lnTo>
                    <a:pt x="4936768" y="2190025"/>
                  </a:lnTo>
                  <a:lnTo>
                    <a:pt x="4939772" y="2191306"/>
                  </a:lnTo>
                  <a:lnTo>
                    <a:pt x="4942585" y="2192112"/>
                  </a:lnTo>
                  <a:lnTo>
                    <a:pt x="4945727" y="2190295"/>
                  </a:lnTo>
                  <a:lnTo>
                    <a:pt x="4946533" y="2187483"/>
                  </a:lnTo>
                  <a:lnTo>
                    <a:pt x="4947481" y="2184335"/>
                  </a:lnTo>
                  <a:lnTo>
                    <a:pt x="4945522" y="2181528"/>
                  </a:lnTo>
                  <a:close/>
                </a:path>
                <a:path w="18829020" h="11215370">
                  <a:moveTo>
                    <a:pt x="5028862" y="2204452"/>
                  </a:moveTo>
                  <a:lnTo>
                    <a:pt x="5025907" y="2203979"/>
                  </a:lnTo>
                  <a:lnTo>
                    <a:pt x="5022902" y="2202697"/>
                  </a:lnTo>
                  <a:lnTo>
                    <a:pt x="5020089" y="2201892"/>
                  </a:lnTo>
                  <a:lnTo>
                    <a:pt x="5016947" y="2203709"/>
                  </a:lnTo>
                  <a:lnTo>
                    <a:pt x="5015336" y="2209335"/>
                  </a:lnTo>
                  <a:lnTo>
                    <a:pt x="5016960" y="2212001"/>
                  </a:lnTo>
                  <a:lnTo>
                    <a:pt x="5019631" y="2213140"/>
                  </a:lnTo>
                  <a:lnTo>
                    <a:pt x="5020108" y="2212949"/>
                  </a:lnTo>
                  <a:lnTo>
                    <a:pt x="5023112" y="2214230"/>
                  </a:lnTo>
                  <a:lnTo>
                    <a:pt x="5025925" y="2215036"/>
                  </a:lnTo>
                  <a:lnTo>
                    <a:pt x="5029068" y="2213219"/>
                  </a:lnTo>
                  <a:lnTo>
                    <a:pt x="5029873" y="2210405"/>
                  </a:lnTo>
                  <a:lnTo>
                    <a:pt x="5030821" y="2207259"/>
                  </a:lnTo>
                  <a:lnTo>
                    <a:pt x="5028862" y="2204452"/>
                  </a:lnTo>
                  <a:close/>
                </a:path>
                <a:path w="18829020" h="11215370">
                  <a:moveTo>
                    <a:pt x="11444147" y="4935081"/>
                  </a:moveTo>
                  <a:lnTo>
                    <a:pt x="11440765" y="4935611"/>
                  </a:lnTo>
                  <a:lnTo>
                    <a:pt x="11438958" y="4937998"/>
                  </a:lnTo>
                  <a:lnTo>
                    <a:pt x="11436817" y="4940240"/>
                  </a:lnTo>
                  <a:lnTo>
                    <a:pt x="11437347" y="4943624"/>
                  </a:lnTo>
                  <a:lnTo>
                    <a:pt x="11439734" y="4945430"/>
                  </a:lnTo>
                  <a:lnTo>
                    <a:pt x="11442310" y="4947713"/>
                  </a:lnTo>
                  <a:lnTo>
                    <a:pt x="11443646" y="4948282"/>
                  </a:lnTo>
                  <a:lnTo>
                    <a:pt x="11443504" y="4948616"/>
                  </a:lnTo>
                  <a:lnTo>
                    <a:pt x="11445507" y="4949471"/>
                  </a:lnTo>
                  <a:lnTo>
                    <a:pt x="11448079" y="4948989"/>
                  </a:lnTo>
                  <a:lnTo>
                    <a:pt x="11449743" y="4946938"/>
                  </a:lnTo>
                  <a:lnTo>
                    <a:pt x="11451742" y="4945028"/>
                  </a:lnTo>
                  <a:lnTo>
                    <a:pt x="11451354" y="4941312"/>
                  </a:lnTo>
                  <a:lnTo>
                    <a:pt x="11448967" y="4939505"/>
                  </a:lnTo>
                  <a:lnTo>
                    <a:pt x="11446391" y="4937222"/>
                  </a:lnTo>
                  <a:lnTo>
                    <a:pt x="11444147" y="4935081"/>
                  </a:lnTo>
                  <a:close/>
                </a:path>
                <a:path w="18829020" h="11215370">
                  <a:moveTo>
                    <a:pt x="5112202" y="2227375"/>
                  </a:moveTo>
                  <a:lnTo>
                    <a:pt x="5109247" y="2226903"/>
                  </a:lnTo>
                  <a:lnTo>
                    <a:pt x="5106242" y="2225621"/>
                  </a:lnTo>
                  <a:lnTo>
                    <a:pt x="5103429" y="2224816"/>
                  </a:lnTo>
                  <a:lnTo>
                    <a:pt x="5100287" y="2226633"/>
                  </a:lnTo>
                  <a:lnTo>
                    <a:pt x="5098676" y="2232259"/>
                  </a:lnTo>
                  <a:lnTo>
                    <a:pt x="5100301" y="2234924"/>
                  </a:lnTo>
                  <a:lnTo>
                    <a:pt x="5102972" y="2236063"/>
                  </a:lnTo>
                  <a:lnTo>
                    <a:pt x="5103448" y="2235872"/>
                  </a:lnTo>
                  <a:lnTo>
                    <a:pt x="5106452" y="2237153"/>
                  </a:lnTo>
                  <a:lnTo>
                    <a:pt x="5109265" y="2237960"/>
                  </a:lnTo>
                  <a:lnTo>
                    <a:pt x="5112408" y="2236143"/>
                  </a:lnTo>
                  <a:lnTo>
                    <a:pt x="5113213" y="2233329"/>
                  </a:lnTo>
                  <a:lnTo>
                    <a:pt x="5114161" y="2230183"/>
                  </a:lnTo>
                  <a:lnTo>
                    <a:pt x="5112202" y="2227375"/>
                  </a:lnTo>
                  <a:close/>
                </a:path>
                <a:path w="18829020" h="11215370">
                  <a:moveTo>
                    <a:pt x="66532" y="63616"/>
                  </a:moveTo>
                  <a:lnTo>
                    <a:pt x="63100" y="63336"/>
                  </a:lnTo>
                  <a:lnTo>
                    <a:pt x="58819" y="67823"/>
                  </a:lnTo>
                  <a:lnTo>
                    <a:pt x="58570" y="70874"/>
                  </a:lnTo>
                  <a:lnTo>
                    <a:pt x="58539" y="71254"/>
                  </a:lnTo>
                  <a:lnTo>
                    <a:pt x="60782" y="73395"/>
                  </a:lnTo>
                  <a:lnTo>
                    <a:pt x="63408" y="76488"/>
                  </a:lnTo>
                  <a:lnTo>
                    <a:pt x="66747" y="77912"/>
                  </a:lnTo>
                  <a:lnTo>
                    <a:pt x="69177" y="77765"/>
                  </a:lnTo>
                  <a:lnTo>
                    <a:pt x="70446" y="76333"/>
                  </a:lnTo>
                  <a:lnTo>
                    <a:pt x="72839" y="73804"/>
                  </a:lnTo>
                  <a:lnTo>
                    <a:pt x="73120" y="70371"/>
                  </a:lnTo>
                  <a:lnTo>
                    <a:pt x="70876" y="68231"/>
                  </a:lnTo>
                  <a:lnTo>
                    <a:pt x="68775" y="65757"/>
                  </a:lnTo>
                  <a:lnTo>
                    <a:pt x="66532" y="63616"/>
                  </a:lnTo>
                  <a:close/>
                </a:path>
                <a:path w="18829020" h="11215370">
                  <a:moveTo>
                    <a:pt x="5195684" y="2249964"/>
                  </a:moveTo>
                  <a:lnTo>
                    <a:pt x="5192729" y="2249493"/>
                  </a:lnTo>
                  <a:lnTo>
                    <a:pt x="5189724" y="2248211"/>
                  </a:lnTo>
                  <a:lnTo>
                    <a:pt x="5186911" y="2247406"/>
                  </a:lnTo>
                  <a:lnTo>
                    <a:pt x="5183770" y="2249222"/>
                  </a:lnTo>
                  <a:lnTo>
                    <a:pt x="5182159" y="2254849"/>
                  </a:lnTo>
                  <a:lnTo>
                    <a:pt x="5183784" y="2257514"/>
                  </a:lnTo>
                  <a:lnTo>
                    <a:pt x="5186454" y="2258653"/>
                  </a:lnTo>
                  <a:lnTo>
                    <a:pt x="5186930" y="2258463"/>
                  </a:lnTo>
                  <a:lnTo>
                    <a:pt x="5189934" y="2259744"/>
                  </a:lnTo>
                  <a:lnTo>
                    <a:pt x="5192747" y="2260550"/>
                  </a:lnTo>
                  <a:lnTo>
                    <a:pt x="5195890" y="2258733"/>
                  </a:lnTo>
                  <a:lnTo>
                    <a:pt x="5196695" y="2255919"/>
                  </a:lnTo>
                  <a:lnTo>
                    <a:pt x="5197643" y="2252773"/>
                  </a:lnTo>
                  <a:lnTo>
                    <a:pt x="5195684" y="2249964"/>
                  </a:lnTo>
                  <a:close/>
                </a:path>
                <a:path w="18829020" h="11215370">
                  <a:moveTo>
                    <a:pt x="11375862" y="4881490"/>
                  </a:moveTo>
                  <a:lnTo>
                    <a:pt x="11372479" y="4882020"/>
                  </a:lnTo>
                  <a:lnTo>
                    <a:pt x="11368866" y="4886792"/>
                  </a:lnTo>
                  <a:lnTo>
                    <a:pt x="11369395" y="4890173"/>
                  </a:lnTo>
                  <a:lnTo>
                    <a:pt x="11371781" y="4891980"/>
                  </a:lnTo>
                  <a:lnTo>
                    <a:pt x="11374502" y="4893930"/>
                  </a:lnTo>
                  <a:lnTo>
                    <a:pt x="11377840" y="4895354"/>
                  </a:lnTo>
                  <a:lnTo>
                    <a:pt x="11380413" y="4894873"/>
                  </a:lnTo>
                  <a:lnTo>
                    <a:pt x="11382076" y="4892820"/>
                  </a:lnTo>
                  <a:lnTo>
                    <a:pt x="11383883" y="4890435"/>
                  </a:lnTo>
                  <a:lnTo>
                    <a:pt x="11383353" y="4887053"/>
                  </a:lnTo>
                  <a:lnTo>
                    <a:pt x="11380967" y="4885246"/>
                  </a:lnTo>
                  <a:lnTo>
                    <a:pt x="11378247" y="4883297"/>
                  </a:lnTo>
                  <a:lnTo>
                    <a:pt x="11375862" y="4881490"/>
                  </a:lnTo>
                  <a:close/>
                </a:path>
                <a:path w="18829020" h="11215370">
                  <a:moveTo>
                    <a:pt x="5279358" y="2273031"/>
                  </a:moveTo>
                  <a:lnTo>
                    <a:pt x="5276402" y="2272559"/>
                  </a:lnTo>
                  <a:lnTo>
                    <a:pt x="5273398" y="2271278"/>
                  </a:lnTo>
                  <a:lnTo>
                    <a:pt x="5270585" y="2270473"/>
                  </a:lnTo>
                  <a:lnTo>
                    <a:pt x="5267443" y="2272288"/>
                  </a:lnTo>
                  <a:lnTo>
                    <a:pt x="5265832" y="2277915"/>
                  </a:lnTo>
                  <a:lnTo>
                    <a:pt x="5267457" y="2280580"/>
                  </a:lnTo>
                  <a:lnTo>
                    <a:pt x="5270128" y="2281720"/>
                  </a:lnTo>
                  <a:lnTo>
                    <a:pt x="5270604" y="2281528"/>
                  </a:lnTo>
                  <a:lnTo>
                    <a:pt x="5273608" y="2282810"/>
                  </a:lnTo>
                  <a:lnTo>
                    <a:pt x="5276421" y="2283615"/>
                  </a:lnTo>
                  <a:lnTo>
                    <a:pt x="5279563" y="2281799"/>
                  </a:lnTo>
                  <a:lnTo>
                    <a:pt x="5280369" y="2278986"/>
                  </a:lnTo>
                  <a:lnTo>
                    <a:pt x="5281316" y="2275839"/>
                  </a:lnTo>
                  <a:lnTo>
                    <a:pt x="5279358" y="2273031"/>
                  </a:lnTo>
                  <a:close/>
                </a:path>
                <a:path w="18829020" h="11215370">
                  <a:moveTo>
                    <a:pt x="5362698" y="2295955"/>
                  </a:moveTo>
                  <a:lnTo>
                    <a:pt x="5359742" y="2295484"/>
                  </a:lnTo>
                  <a:lnTo>
                    <a:pt x="5356738" y="2294202"/>
                  </a:lnTo>
                  <a:lnTo>
                    <a:pt x="5353925" y="2293397"/>
                  </a:lnTo>
                  <a:lnTo>
                    <a:pt x="5350783" y="2295212"/>
                  </a:lnTo>
                  <a:lnTo>
                    <a:pt x="5349172" y="2300838"/>
                  </a:lnTo>
                  <a:lnTo>
                    <a:pt x="5350797" y="2303504"/>
                  </a:lnTo>
                  <a:lnTo>
                    <a:pt x="5353467" y="2304643"/>
                  </a:lnTo>
                  <a:lnTo>
                    <a:pt x="5353944" y="2304452"/>
                  </a:lnTo>
                  <a:lnTo>
                    <a:pt x="5356948" y="2305734"/>
                  </a:lnTo>
                  <a:lnTo>
                    <a:pt x="5359761" y="2306539"/>
                  </a:lnTo>
                  <a:lnTo>
                    <a:pt x="5362903" y="2304723"/>
                  </a:lnTo>
                  <a:lnTo>
                    <a:pt x="5363709" y="2301910"/>
                  </a:lnTo>
                  <a:lnTo>
                    <a:pt x="5364657" y="2298762"/>
                  </a:lnTo>
                  <a:lnTo>
                    <a:pt x="5362698" y="2295955"/>
                  </a:lnTo>
                  <a:close/>
                </a:path>
                <a:path w="18829020" h="11215370">
                  <a:moveTo>
                    <a:pt x="11307149" y="4828900"/>
                  </a:moveTo>
                  <a:lnTo>
                    <a:pt x="11303767" y="4829430"/>
                  </a:lnTo>
                  <a:lnTo>
                    <a:pt x="11300153" y="4834201"/>
                  </a:lnTo>
                  <a:lnTo>
                    <a:pt x="11300682" y="4837584"/>
                  </a:lnTo>
                  <a:lnTo>
                    <a:pt x="11303069" y="4839391"/>
                  </a:lnTo>
                  <a:lnTo>
                    <a:pt x="11305788" y="4841340"/>
                  </a:lnTo>
                  <a:lnTo>
                    <a:pt x="11309126" y="4842764"/>
                  </a:lnTo>
                  <a:lnTo>
                    <a:pt x="11311700" y="4842283"/>
                  </a:lnTo>
                  <a:lnTo>
                    <a:pt x="11313364" y="4840231"/>
                  </a:lnTo>
                  <a:lnTo>
                    <a:pt x="11315172" y="4837845"/>
                  </a:lnTo>
                  <a:lnTo>
                    <a:pt x="11314641" y="4834463"/>
                  </a:lnTo>
                  <a:lnTo>
                    <a:pt x="11312255" y="4832655"/>
                  </a:lnTo>
                  <a:lnTo>
                    <a:pt x="11309536" y="4830706"/>
                  </a:lnTo>
                  <a:lnTo>
                    <a:pt x="11307149" y="4828900"/>
                  </a:lnTo>
                  <a:close/>
                </a:path>
                <a:path w="18829020" h="11215370">
                  <a:moveTo>
                    <a:pt x="8047" y="0"/>
                  </a:moveTo>
                  <a:lnTo>
                    <a:pt x="4473" y="53"/>
                  </a:lnTo>
                  <a:lnTo>
                    <a:pt x="2474" y="1964"/>
                  </a:lnTo>
                  <a:lnTo>
                    <a:pt x="0" y="4065"/>
                  </a:lnTo>
                  <a:lnTo>
                    <a:pt x="196" y="7305"/>
                  </a:lnTo>
                  <a:lnTo>
                    <a:pt x="1963" y="9637"/>
                  </a:lnTo>
                  <a:lnTo>
                    <a:pt x="4591" y="12732"/>
                  </a:lnTo>
                  <a:lnTo>
                    <a:pt x="5924" y="13300"/>
                  </a:lnTo>
                  <a:lnTo>
                    <a:pt x="5782" y="13633"/>
                  </a:lnTo>
                  <a:lnTo>
                    <a:pt x="7785" y="14487"/>
                  </a:lnTo>
                  <a:lnTo>
                    <a:pt x="10024" y="13865"/>
                  </a:lnTo>
                  <a:lnTo>
                    <a:pt x="11737" y="12623"/>
                  </a:lnTo>
                  <a:lnTo>
                    <a:pt x="14211" y="10522"/>
                  </a:lnTo>
                  <a:lnTo>
                    <a:pt x="14016" y="7281"/>
                  </a:lnTo>
                  <a:lnTo>
                    <a:pt x="12249" y="4949"/>
                  </a:lnTo>
                  <a:lnTo>
                    <a:pt x="8047" y="0"/>
                  </a:lnTo>
                  <a:close/>
                </a:path>
                <a:path w="18829020" h="11215370">
                  <a:moveTo>
                    <a:pt x="5445896" y="2319212"/>
                  </a:moveTo>
                  <a:lnTo>
                    <a:pt x="5442941" y="2318740"/>
                  </a:lnTo>
                  <a:lnTo>
                    <a:pt x="5439936" y="2317459"/>
                  </a:lnTo>
                  <a:lnTo>
                    <a:pt x="5437123" y="2316653"/>
                  </a:lnTo>
                  <a:lnTo>
                    <a:pt x="5433980" y="2318470"/>
                  </a:lnTo>
                  <a:lnTo>
                    <a:pt x="5432370" y="2324096"/>
                  </a:lnTo>
                  <a:lnTo>
                    <a:pt x="5433994" y="2326762"/>
                  </a:lnTo>
                  <a:lnTo>
                    <a:pt x="5436665" y="2327901"/>
                  </a:lnTo>
                  <a:lnTo>
                    <a:pt x="5437141" y="2327710"/>
                  </a:lnTo>
                  <a:lnTo>
                    <a:pt x="5440146" y="2328992"/>
                  </a:lnTo>
                  <a:lnTo>
                    <a:pt x="5442959" y="2329797"/>
                  </a:lnTo>
                  <a:lnTo>
                    <a:pt x="5446100" y="2327981"/>
                  </a:lnTo>
                  <a:lnTo>
                    <a:pt x="5446906" y="2325168"/>
                  </a:lnTo>
                  <a:lnTo>
                    <a:pt x="5447854" y="2322020"/>
                  </a:lnTo>
                  <a:lnTo>
                    <a:pt x="5445896" y="2319212"/>
                  </a:lnTo>
                  <a:close/>
                </a:path>
                <a:path w="18829020" h="11215370">
                  <a:moveTo>
                    <a:pt x="11237868" y="4777644"/>
                  </a:moveTo>
                  <a:lnTo>
                    <a:pt x="11234485" y="4778174"/>
                  </a:lnTo>
                  <a:lnTo>
                    <a:pt x="11230872" y="4782946"/>
                  </a:lnTo>
                  <a:lnTo>
                    <a:pt x="11231401" y="4786329"/>
                  </a:lnTo>
                  <a:lnTo>
                    <a:pt x="11233787" y="4788136"/>
                  </a:lnTo>
                  <a:lnTo>
                    <a:pt x="11236507" y="4790084"/>
                  </a:lnTo>
                  <a:lnTo>
                    <a:pt x="11237508" y="4790512"/>
                  </a:lnTo>
                  <a:lnTo>
                    <a:pt x="11237366" y="4790845"/>
                  </a:lnTo>
                  <a:lnTo>
                    <a:pt x="11239702" y="4791842"/>
                  </a:lnTo>
                  <a:lnTo>
                    <a:pt x="11242418" y="4791029"/>
                  </a:lnTo>
                  <a:lnTo>
                    <a:pt x="11244083" y="4788976"/>
                  </a:lnTo>
                  <a:lnTo>
                    <a:pt x="11245889" y="4786591"/>
                  </a:lnTo>
                  <a:lnTo>
                    <a:pt x="11245359" y="4783207"/>
                  </a:lnTo>
                  <a:lnTo>
                    <a:pt x="11242973" y="4781401"/>
                  </a:lnTo>
                  <a:lnTo>
                    <a:pt x="11240253" y="4779451"/>
                  </a:lnTo>
                  <a:lnTo>
                    <a:pt x="11237868" y="4777644"/>
                  </a:lnTo>
                  <a:close/>
                </a:path>
                <a:path w="18829020" h="11215370">
                  <a:moveTo>
                    <a:pt x="5529570" y="2342278"/>
                  </a:moveTo>
                  <a:lnTo>
                    <a:pt x="5526614" y="2341807"/>
                  </a:lnTo>
                  <a:lnTo>
                    <a:pt x="5523610" y="2340525"/>
                  </a:lnTo>
                  <a:lnTo>
                    <a:pt x="5520797" y="2339720"/>
                  </a:lnTo>
                  <a:lnTo>
                    <a:pt x="5517654" y="2341536"/>
                  </a:lnTo>
                  <a:lnTo>
                    <a:pt x="5516043" y="2347162"/>
                  </a:lnTo>
                  <a:lnTo>
                    <a:pt x="5517668" y="2349829"/>
                  </a:lnTo>
                  <a:lnTo>
                    <a:pt x="5520339" y="2350968"/>
                  </a:lnTo>
                  <a:lnTo>
                    <a:pt x="5520815" y="2350776"/>
                  </a:lnTo>
                  <a:lnTo>
                    <a:pt x="5523820" y="2352058"/>
                  </a:lnTo>
                  <a:lnTo>
                    <a:pt x="5526633" y="2352863"/>
                  </a:lnTo>
                  <a:lnTo>
                    <a:pt x="5529774" y="2351046"/>
                  </a:lnTo>
                  <a:lnTo>
                    <a:pt x="5530580" y="2348234"/>
                  </a:lnTo>
                  <a:lnTo>
                    <a:pt x="5531528" y="2345087"/>
                  </a:lnTo>
                  <a:lnTo>
                    <a:pt x="5529570" y="2342278"/>
                  </a:lnTo>
                  <a:close/>
                </a:path>
                <a:path w="18829020" h="11215370">
                  <a:moveTo>
                    <a:pt x="5612767" y="2365536"/>
                  </a:moveTo>
                  <a:lnTo>
                    <a:pt x="5609811" y="2365064"/>
                  </a:lnTo>
                  <a:lnTo>
                    <a:pt x="5606807" y="2363783"/>
                  </a:lnTo>
                  <a:lnTo>
                    <a:pt x="5603994" y="2362977"/>
                  </a:lnTo>
                  <a:lnTo>
                    <a:pt x="5600852" y="2364794"/>
                  </a:lnTo>
                  <a:lnTo>
                    <a:pt x="5599241" y="2370420"/>
                  </a:lnTo>
                  <a:lnTo>
                    <a:pt x="5600866" y="2373085"/>
                  </a:lnTo>
                  <a:lnTo>
                    <a:pt x="5603537" y="2374225"/>
                  </a:lnTo>
                  <a:lnTo>
                    <a:pt x="5604013" y="2374033"/>
                  </a:lnTo>
                  <a:lnTo>
                    <a:pt x="5607017" y="2375315"/>
                  </a:lnTo>
                  <a:lnTo>
                    <a:pt x="5609830" y="2376121"/>
                  </a:lnTo>
                  <a:lnTo>
                    <a:pt x="5612972" y="2374304"/>
                  </a:lnTo>
                  <a:lnTo>
                    <a:pt x="5613777" y="2371492"/>
                  </a:lnTo>
                  <a:lnTo>
                    <a:pt x="5614725" y="2368344"/>
                  </a:lnTo>
                  <a:lnTo>
                    <a:pt x="5612767" y="2365536"/>
                  </a:lnTo>
                  <a:close/>
                </a:path>
                <a:path w="18829020" h="11215370">
                  <a:moveTo>
                    <a:pt x="11167824" y="4727249"/>
                  </a:moveTo>
                  <a:lnTo>
                    <a:pt x="11164442" y="4727779"/>
                  </a:lnTo>
                  <a:lnTo>
                    <a:pt x="11160828" y="4732550"/>
                  </a:lnTo>
                  <a:lnTo>
                    <a:pt x="11161357" y="4735933"/>
                  </a:lnTo>
                  <a:lnTo>
                    <a:pt x="11163744" y="4737740"/>
                  </a:lnTo>
                  <a:lnTo>
                    <a:pt x="11166464" y="4739690"/>
                  </a:lnTo>
                  <a:lnTo>
                    <a:pt x="11167465" y="4740117"/>
                  </a:lnTo>
                  <a:lnTo>
                    <a:pt x="11167323" y="4740451"/>
                  </a:lnTo>
                  <a:lnTo>
                    <a:pt x="11169659" y="4741448"/>
                  </a:lnTo>
                  <a:lnTo>
                    <a:pt x="11172709" y="4740775"/>
                  </a:lnTo>
                  <a:lnTo>
                    <a:pt x="11174039" y="4738580"/>
                  </a:lnTo>
                  <a:lnTo>
                    <a:pt x="11175846" y="4736195"/>
                  </a:lnTo>
                  <a:lnTo>
                    <a:pt x="11175316" y="4732812"/>
                  </a:lnTo>
                  <a:lnTo>
                    <a:pt x="11172930" y="4731005"/>
                  </a:lnTo>
                  <a:lnTo>
                    <a:pt x="11170210" y="4729057"/>
                  </a:lnTo>
                  <a:lnTo>
                    <a:pt x="11167824" y="4727249"/>
                  </a:lnTo>
                  <a:close/>
                </a:path>
                <a:path w="18829020" h="11215370">
                  <a:moveTo>
                    <a:pt x="5696441" y="2388602"/>
                  </a:moveTo>
                  <a:lnTo>
                    <a:pt x="5693485" y="2388131"/>
                  </a:lnTo>
                  <a:lnTo>
                    <a:pt x="5690481" y="2386849"/>
                  </a:lnTo>
                  <a:lnTo>
                    <a:pt x="5687668" y="2386044"/>
                  </a:lnTo>
                  <a:lnTo>
                    <a:pt x="5684526" y="2387861"/>
                  </a:lnTo>
                  <a:lnTo>
                    <a:pt x="5682916" y="2393486"/>
                  </a:lnTo>
                  <a:lnTo>
                    <a:pt x="5684539" y="2396152"/>
                  </a:lnTo>
                  <a:lnTo>
                    <a:pt x="5687210" y="2397291"/>
                  </a:lnTo>
                  <a:lnTo>
                    <a:pt x="5687686" y="2397099"/>
                  </a:lnTo>
                  <a:lnTo>
                    <a:pt x="5690690" y="2398381"/>
                  </a:lnTo>
                  <a:lnTo>
                    <a:pt x="5693504" y="2399186"/>
                  </a:lnTo>
                  <a:lnTo>
                    <a:pt x="5696646" y="2397371"/>
                  </a:lnTo>
                  <a:lnTo>
                    <a:pt x="5697451" y="2394558"/>
                  </a:lnTo>
                  <a:lnTo>
                    <a:pt x="5698399" y="2391411"/>
                  </a:lnTo>
                  <a:lnTo>
                    <a:pt x="5696441" y="2388602"/>
                  </a:lnTo>
                  <a:close/>
                </a:path>
                <a:path w="18829020" h="11215370">
                  <a:moveTo>
                    <a:pt x="5779495" y="2412194"/>
                  </a:moveTo>
                  <a:lnTo>
                    <a:pt x="5776540" y="2411723"/>
                  </a:lnTo>
                  <a:lnTo>
                    <a:pt x="5773536" y="2410441"/>
                  </a:lnTo>
                  <a:lnTo>
                    <a:pt x="5770723" y="2409636"/>
                  </a:lnTo>
                  <a:lnTo>
                    <a:pt x="5767580" y="2411452"/>
                  </a:lnTo>
                  <a:lnTo>
                    <a:pt x="5765970" y="2417077"/>
                  </a:lnTo>
                  <a:lnTo>
                    <a:pt x="5767594" y="2419743"/>
                  </a:lnTo>
                  <a:lnTo>
                    <a:pt x="5770265" y="2420883"/>
                  </a:lnTo>
                  <a:lnTo>
                    <a:pt x="5770742" y="2420691"/>
                  </a:lnTo>
                  <a:lnTo>
                    <a:pt x="5773746" y="2421973"/>
                  </a:lnTo>
                  <a:lnTo>
                    <a:pt x="5776559" y="2422778"/>
                  </a:lnTo>
                  <a:lnTo>
                    <a:pt x="5779701" y="2420963"/>
                  </a:lnTo>
                  <a:lnTo>
                    <a:pt x="5781312" y="2415337"/>
                  </a:lnTo>
                  <a:lnTo>
                    <a:pt x="5779495" y="2412194"/>
                  </a:lnTo>
                  <a:close/>
                </a:path>
                <a:path w="18829020" h="11215370">
                  <a:moveTo>
                    <a:pt x="11095877" y="4677619"/>
                  </a:moveTo>
                  <a:lnTo>
                    <a:pt x="11092827" y="4678291"/>
                  </a:lnTo>
                  <a:lnTo>
                    <a:pt x="11091246" y="4680379"/>
                  </a:lnTo>
                  <a:lnTo>
                    <a:pt x="11091020" y="4680677"/>
                  </a:lnTo>
                  <a:lnTo>
                    <a:pt x="11089584" y="4683221"/>
                  </a:lnTo>
                  <a:lnTo>
                    <a:pt x="11089405" y="4683539"/>
                  </a:lnTo>
                  <a:lnTo>
                    <a:pt x="11090077" y="4686588"/>
                  </a:lnTo>
                  <a:lnTo>
                    <a:pt x="11092464" y="4688394"/>
                  </a:lnTo>
                  <a:lnTo>
                    <a:pt x="11095183" y="4690344"/>
                  </a:lnTo>
                  <a:lnTo>
                    <a:pt x="11098522" y="4691768"/>
                  </a:lnTo>
                  <a:lnTo>
                    <a:pt x="11101571" y="4691097"/>
                  </a:lnTo>
                  <a:lnTo>
                    <a:pt x="11102712" y="4689215"/>
                  </a:lnTo>
                  <a:lnTo>
                    <a:pt x="11104337" y="4686358"/>
                  </a:lnTo>
                  <a:lnTo>
                    <a:pt x="11104516" y="4686040"/>
                  </a:lnTo>
                  <a:lnTo>
                    <a:pt x="11103845" y="4682991"/>
                  </a:lnTo>
                  <a:lnTo>
                    <a:pt x="11101458" y="4681184"/>
                  </a:lnTo>
                  <a:lnTo>
                    <a:pt x="11098738" y="4679234"/>
                  </a:lnTo>
                  <a:lnTo>
                    <a:pt x="11095877" y="4677619"/>
                  </a:lnTo>
                  <a:close/>
                </a:path>
                <a:path w="18829020" h="11215370">
                  <a:moveTo>
                    <a:pt x="5863026" y="2435594"/>
                  </a:moveTo>
                  <a:lnTo>
                    <a:pt x="5860071" y="2435123"/>
                  </a:lnTo>
                  <a:lnTo>
                    <a:pt x="5857067" y="2433841"/>
                  </a:lnTo>
                  <a:lnTo>
                    <a:pt x="5854254" y="2433036"/>
                  </a:lnTo>
                  <a:lnTo>
                    <a:pt x="5851112" y="2434852"/>
                  </a:lnTo>
                  <a:lnTo>
                    <a:pt x="5849501" y="2440477"/>
                  </a:lnTo>
                  <a:lnTo>
                    <a:pt x="5851126" y="2443144"/>
                  </a:lnTo>
                  <a:lnTo>
                    <a:pt x="5853797" y="2444283"/>
                  </a:lnTo>
                  <a:lnTo>
                    <a:pt x="5854273" y="2444091"/>
                  </a:lnTo>
                  <a:lnTo>
                    <a:pt x="5857277" y="2445373"/>
                  </a:lnTo>
                  <a:lnTo>
                    <a:pt x="5860090" y="2446178"/>
                  </a:lnTo>
                  <a:lnTo>
                    <a:pt x="5863233" y="2444362"/>
                  </a:lnTo>
                  <a:lnTo>
                    <a:pt x="5864843" y="2438737"/>
                  </a:lnTo>
                  <a:lnTo>
                    <a:pt x="5863026" y="2435594"/>
                  </a:lnTo>
                  <a:close/>
                </a:path>
                <a:path w="18829020" h="11215370">
                  <a:moveTo>
                    <a:pt x="11024169" y="4629276"/>
                  </a:moveTo>
                  <a:lnTo>
                    <a:pt x="11017840" y="4634862"/>
                  </a:lnTo>
                  <a:lnTo>
                    <a:pt x="11018513" y="4637910"/>
                  </a:lnTo>
                  <a:lnTo>
                    <a:pt x="11020898" y="4639717"/>
                  </a:lnTo>
                  <a:lnTo>
                    <a:pt x="11023618" y="4641667"/>
                  </a:lnTo>
                  <a:lnTo>
                    <a:pt x="11026623" y="4642948"/>
                  </a:lnTo>
                  <a:lnTo>
                    <a:pt x="11029671" y="4642277"/>
                  </a:lnTo>
                  <a:lnTo>
                    <a:pt x="11030812" y="4640395"/>
                  </a:lnTo>
                  <a:lnTo>
                    <a:pt x="11032291" y="4637869"/>
                  </a:lnTo>
                  <a:lnTo>
                    <a:pt x="11032475" y="4637553"/>
                  </a:lnTo>
                  <a:lnTo>
                    <a:pt x="11031803" y="4634505"/>
                  </a:lnTo>
                  <a:lnTo>
                    <a:pt x="11029417" y="4632698"/>
                  </a:lnTo>
                  <a:lnTo>
                    <a:pt x="11026698" y="4630749"/>
                  </a:lnTo>
                  <a:lnTo>
                    <a:pt x="11024169" y="4629276"/>
                  </a:lnTo>
                  <a:close/>
                </a:path>
                <a:path w="18829020" h="11215370">
                  <a:moveTo>
                    <a:pt x="5946416" y="2459329"/>
                  </a:moveTo>
                  <a:lnTo>
                    <a:pt x="5943461" y="2458856"/>
                  </a:lnTo>
                  <a:lnTo>
                    <a:pt x="5940456" y="2457574"/>
                  </a:lnTo>
                  <a:lnTo>
                    <a:pt x="5937643" y="2456769"/>
                  </a:lnTo>
                  <a:lnTo>
                    <a:pt x="5934501" y="2458586"/>
                  </a:lnTo>
                  <a:lnTo>
                    <a:pt x="5933696" y="2461398"/>
                  </a:lnTo>
                  <a:lnTo>
                    <a:pt x="5933033" y="2463878"/>
                  </a:lnTo>
                  <a:lnTo>
                    <a:pt x="5934515" y="2466878"/>
                  </a:lnTo>
                  <a:lnTo>
                    <a:pt x="5937186" y="2468017"/>
                  </a:lnTo>
                  <a:lnTo>
                    <a:pt x="5937661" y="2467826"/>
                  </a:lnTo>
                  <a:lnTo>
                    <a:pt x="5940666" y="2469107"/>
                  </a:lnTo>
                  <a:lnTo>
                    <a:pt x="5943479" y="2469912"/>
                  </a:lnTo>
                  <a:lnTo>
                    <a:pt x="5946622" y="2468096"/>
                  </a:lnTo>
                  <a:lnTo>
                    <a:pt x="5948232" y="2462470"/>
                  </a:lnTo>
                  <a:lnTo>
                    <a:pt x="5946416" y="2459329"/>
                  </a:lnTo>
                  <a:close/>
                </a:path>
                <a:path w="18829020" h="11215370">
                  <a:moveTo>
                    <a:pt x="6029805" y="2483062"/>
                  </a:moveTo>
                  <a:lnTo>
                    <a:pt x="6026850" y="2482590"/>
                  </a:lnTo>
                  <a:lnTo>
                    <a:pt x="6023845" y="2481309"/>
                  </a:lnTo>
                  <a:lnTo>
                    <a:pt x="6021032" y="2480503"/>
                  </a:lnTo>
                  <a:lnTo>
                    <a:pt x="6017891" y="2482319"/>
                  </a:lnTo>
                  <a:lnTo>
                    <a:pt x="6017085" y="2485132"/>
                  </a:lnTo>
                  <a:lnTo>
                    <a:pt x="6016421" y="2487612"/>
                  </a:lnTo>
                  <a:lnTo>
                    <a:pt x="6017904" y="2490611"/>
                  </a:lnTo>
                  <a:lnTo>
                    <a:pt x="6020575" y="2491750"/>
                  </a:lnTo>
                  <a:lnTo>
                    <a:pt x="6021050" y="2491560"/>
                  </a:lnTo>
                  <a:lnTo>
                    <a:pt x="6024054" y="2492841"/>
                  </a:lnTo>
                  <a:lnTo>
                    <a:pt x="6026867" y="2493647"/>
                  </a:lnTo>
                  <a:lnTo>
                    <a:pt x="6030010" y="2491830"/>
                  </a:lnTo>
                  <a:lnTo>
                    <a:pt x="6031621" y="2486204"/>
                  </a:lnTo>
                  <a:lnTo>
                    <a:pt x="6029805" y="2483062"/>
                  </a:lnTo>
                  <a:close/>
                </a:path>
                <a:path w="18829020" h="11215370">
                  <a:moveTo>
                    <a:pt x="10951985" y="4581124"/>
                  </a:moveTo>
                  <a:lnTo>
                    <a:pt x="10948461" y="4581987"/>
                  </a:lnTo>
                  <a:lnTo>
                    <a:pt x="10947171" y="4584199"/>
                  </a:lnTo>
                  <a:lnTo>
                    <a:pt x="10946987" y="4584516"/>
                  </a:lnTo>
                  <a:lnTo>
                    <a:pt x="10945406" y="4586602"/>
                  </a:lnTo>
                  <a:lnTo>
                    <a:pt x="10945181" y="4586901"/>
                  </a:lnTo>
                  <a:lnTo>
                    <a:pt x="10946043" y="4590426"/>
                  </a:lnTo>
                  <a:lnTo>
                    <a:pt x="10948572" y="4591899"/>
                  </a:lnTo>
                  <a:lnTo>
                    <a:pt x="10951292" y="4593849"/>
                  </a:lnTo>
                  <a:lnTo>
                    <a:pt x="10954296" y="4595130"/>
                  </a:lnTo>
                  <a:lnTo>
                    <a:pt x="10957346" y="4594458"/>
                  </a:lnTo>
                  <a:lnTo>
                    <a:pt x="10958486" y="4592576"/>
                  </a:lnTo>
                  <a:lnTo>
                    <a:pt x="10958676" y="4592263"/>
                  </a:lnTo>
                  <a:lnTo>
                    <a:pt x="10960256" y="4590176"/>
                  </a:lnTo>
                  <a:lnTo>
                    <a:pt x="10960482" y="4589877"/>
                  </a:lnTo>
                  <a:lnTo>
                    <a:pt x="10959619" y="4586352"/>
                  </a:lnTo>
                  <a:lnTo>
                    <a:pt x="10957090" y="4584879"/>
                  </a:lnTo>
                  <a:lnTo>
                    <a:pt x="10954371" y="4582931"/>
                  </a:lnTo>
                  <a:lnTo>
                    <a:pt x="10951985" y="4581124"/>
                  </a:lnTo>
                  <a:close/>
                </a:path>
                <a:path w="18829020" h="11215370">
                  <a:moveTo>
                    <a:pt x="6113194" y="2506796"/>
                  </a:moveTo>
                  <a:lnTo>
                    <a:pt x="6110238" y="2506324"/>
                  </a:lnTo>
                  <a:lnTo>
                    <a:pt x="6107234" y="2505043"/>
                  </a:lnTo>
                  <a:lnTo>
                    <a:pt x="6104421" y="2504237"/>
                  </a:lnTo>
                  <a:lnTo>
                    <a:pt x="6101279" y="2506053"/>
                  </a:lnTo>
                  <a:lnTo>
                    <a:pt x="6100474" y="2508867"/>
                  </a:lnTo>
                  <a:lnTo>
                    <a:pt x="6099810" y="2511346"/>
                  </a:lnTo>
                  <a:lnTo>
                    <a:pt x="6101293" y="2514345"/>
                  </a:lnTo>
                  <a:lnTo>
                    <a:pt x="6103963" y="2515484"/>
                  </a:lnTo>
                  <a:lnTo>
                    <a:pt x="6104440" y="2515293"/>
                  </a:lnTo>
                  <a:lnTo>
                    <a:pt x="6107445" y="2516575"/>
                  </a:lnTo>
                  <a:lnTo>
                    <a:pt x="6110258" y="2517380"/>
                  </a:lnTo>
                  <a:lnTo>
                    <a:pt x="6113399" y="2515564"/>
                  </a:lnTo>
                  <a:lnTo>
                    <a:pt x="6115009" y="2509938"/>
                  </a:lnTo>
                  <a:lnTo>
                    <a:pt x="6113194" y="2506796"/>
                  </a:lnTo>
                  <a:close/>
                </a:path>
                <a:path w="18829020" h="11215370">
                  <a:moveTo>
                    <a:pt x="10879423" y="4534783"/>
                  </a:moveTo>
                  <a:lnTo>
                    <a:pt x="10875898" y="4535645"/>
                  </a:lnTo>
                  <a:lnTo>
                    <a:pt x="10874609" y="4537858"/>
                  </a:lnTo>
                  <a:lnTo>
                    <a:pt x="10874425" y="4538174"/>
                  </a:lnTo>
                  <a:lnTo>
                    <a:pt x="10872476" y="4540893"/>
                  </a:lnTo>
                  <a:lnTo>
                    <a:pt x="10873482" y="4544085"/>
                  </a:lnTo>
                  <a:lnTo>
                    <a:pt x="10875726" y="4546226"/>
                  </a:lnTo>
                  <a:lnTo>
                    <a:pt x="10881735" y="4548789"/>
                  </a:lnTo>
                  <a:lnTo>
                    <a:pt x="10884783" y="4548116"/>
                  </a:lnTo>
                  <a:lnTo>
                    <a:pt x="10885734" y="4546549"/>
                  </a:lnTo>
                  <a:lnTo>
                    <a:pt x="10886113" y="4545923"/>
                  </a:lnTo>
                  <a:lnTo>
                    <a:pt x="10887695" y="4543835"/>
                  </a:lnTo>
                  <a:lnTo>
                    <a:pt x="10887921" y="4543536"/>
                  </a:lnTo>
                  <a:lnTo>
                    <a:pt x="10887057" y="4540012"/>
                  </a:lnTo>
                  <a:lnTo>
                    <a:pt x="10884813" y="4537871"/>
                  </a:lnTo>
                  <a:lnTo>
                    <a:pt x="10881810" y="4536590"/>
                  </a:lnTo>
                  <a:lnTo>
                    <a:pt x="10879423" y="4534783"/>
                  </a:lnTo>
                  <a:close/>
                </a:path>
                <a:path w="18829020" h="11215370">
                  <a:moveTo>
                    <a:pt x="6196440" y="2530864"/>
                  </a:moveTo>
                  <a:lnTo>
                    <a:pt x="6193485" y="2530391"/>
                  </a:lnTo>
                  <a:lnTo>
                    <a:pt x="6190481" y="2529110"/>
                  </a:lnTo>
                  <a:lnTo>
                    <a:pt x="6187668" y="2528304"/>
                  </a:lnTo>
                  <a:lnTo>
                    <a:pt x="6184859" y="2530263"/>
                  </a:lnTo>
                  <a:lnTo>
                    <a:pt x="6183720" y="2532935"/>
                  </a:lnTo>
                  <a:lnTo>
                    <a:pt x="6183057" y="2535413"/>
                  </a:lnTo>
                  <a:lnTo>
                    <a:pt x="6184539" y="2538413"/>
                  </a:lnTo>
                  <a:lnTo>
                    <a:pt x="6187210" y="2539552"/>
                  </a:lnTo>
                  <a:lnTo>
                    <a:pt x="6187687" y="2539361"/>
                  </a:lnTo>
                  <a:lnTo>
                    <a:pt x="6190691" y="2540643"/>
                  </a:lnTo>
                  <a:lnTo>
                    <a:pt x="6193504" y="2541448"/>
                  </a:lnTo>
                  <a:lnTo>
                    <a:pt x="6196312" y="2539490"/>
                  </a:lnTo>
                  <a:lnTo>
                    <a:pt x="6197452" y="2536819"/>
                  </a:lnTo>
                  <a:lnTo>
                    <a:pt x="6198257" y="2534005"/>
                  </a:lnTo>
                  <a:lnTo>
                    <a:pt x="6196440" y="2530864"/>
                  </a:lnTo>
                  <a:close/>
                </a:path>
                <a:path w="18829020" h="11215370">
                  <a:moveTo>
                    <a:pt x="10805909" y="4488825"/>
                  </a:moveTo>
                  <a:lnTo>
                    <a:pt x="10802384" y="4489689"/>
                  </a:lnTo>
                  <a:lnTo>
                    <a:pt x="10801280" y="4491584"/>
                  </a:lnTo>
                  <a:lnTo>
                    <a:pt x="10800912" y="4492217"/>
                  </a:lnTo>
                  <a:lnTo>
                    <a:pt x="10799105" y="4494603"/>
                  </a:lnTo>
                  <a:lnTo>
                    <a:pt x="10800110" y="4497793"/>
                  </a:lnTo>
                  <a:lnTo>
                    <a:pt x="10802354" y="4499934"/>
                  </a:lnTo>
                  <a:lnTo>
                    <a:pt x="10806026" y="4501501"/>
                  </a:lnTo>
                  <a:lnTo>
                    <a:pt x="10805884" y="4501834"/>
                  </a:lnTo>
                  <a:lnTo>
                    <a:pt x="10808554" y="4502973"/>
                  </a:lnTo>
                  <a:lnTo>
                    <a:pt x="10811411" y="4501825"/>
                  </a:lnTo>
                  <a:lnTo>
                    <a:pt x="10812362" y="4500258"/>
                  </a:lnTo>
                  <a:lnTo>
                    <a:pt x="10812742" y="4499631"/>
                  </a:lnTo>
                  <a:lnTo>
                    <a:pt x="10814549" y="4497245"/>
                  </a:lnTo>
                  <a:lnTo>
                    <a:pt x="10813542" y="4494054"/>
                  </a:lnTo>
                  <a:lnTo>
                    <a:pt x="10811298" y="4491913"/>
                  </a:lnTo>
                  <a:lnTo>
                    <a:pt x="10808294" y="4490631"/>
                  </a:lnTo>
                  <a:lnTo>
                    <a:pt x="10805909" y="4488825"/>
                  </a:lnTo>
                  <a:close/>
                </a:path>
                <a:path w="18829020" h="11215370">
                  <a:moveTo>
                    <a:pt x="6279879" y="2555407"/>
                  </a:moveTo>
                  <a:lnTo>
                    <a:pt x="6276923" y="2554936"/>
                  </a:lnTo>
                  <a:lnTo>
                    <a:pt x="6273919" y="2553654"/>
                  </a:lnTo>
                  <a:lnTo>
                    <a:pt x="6271106" y="2552849"/>
                  </a:lnTo>
                  <a:lnTo>
                    <a:pt x="6268297" y="2554808"/>
                  </a:lnTo>
                  <a:lnTo>
                    <a:pt x="6267158" y="2557478"/>
                  </a:lnTo>
                  <a:lnTo>
                    <a:pt x="6266495" y="2559957"/>
                  </a:lnTo>
                  <a:lnTo>
                    <a:pt x="6267978" y="2562956"/>
                  </a:lnTo>
                  <a:lnTo>
                    <a:pt x="6270648" y="2564096"/>
                  </a:lnTo>
                  <a:lnTo>
                    <a:pt x="6271124" y="2563904"/>
                  </a:lnTo>
                  <a:lnTo>
                    <a:pt x="6274130" y="2565186"/>
                  </a:lnTo>
                  <a:lnTo>
                    <a:pt x="6276943" y="2565991"/>
                  </a:lnTo>
                  <a:lnTo>
                    <a:pt x="6279750" y="2564033"/>
                  </a:lnTo>
                  <a:lnTo>
                    <a:pt x="6280889" y="2561363"/>
                  </a:lnTo>
                  <a:lnTo>
                    <a:pt x="6281694" y="2558549"/>
                  </a:lnTo>
                  <a:lnTo>
                    <a:pt x="6279879" y="2555407"/>
                  </a:lnTo>
                  <a:close/>
                </a:path>
                <a:path w="18829020" h="11215370">
                  <a:moveTo>
                    <a:pt x="10731775" y="4443392"/>
                  </a:moveTo>
                  <a:lnTo>
                    <a:pt x="10728251" y="4444256"/>
                  </a:lnTo>
                  <a:lnTo>
                    <a:pt x="10725306" y="4449313"/>
                  </a:lnTo>
                  <a:lnTo>
                    <a:pt x="10726168" y="4452836"/>
                  </a:lnTo>
                  <a:lnTo>
                    <a:pt x="10728554" y="4454644"/>
                  </a:lnTo>
                  <a:lnTo>
                    <a:pt x="10734897" y="4457349"/>
                  </a:lnTo>
                  <a:lnTo>
                    <a:pt x="10737755" y="4456200"/>
                  </a:lnTo>
                  <a:lnTo>
                    <a:pt x="10739085" y="4454007"/>
                  </a:lnTo>
                  <a:lnTo>
                    <a:pt x="10740559" y="4451478"/>
                  </a:lnTo>
                  <a:lnTo>
                    <a:pt x="10739694" y="4447954"/>
                  </a:lnTo>
                  <a:lnTo>
                    <a:pt x="10737308" y="4446146"/>
                  </a:lnTo>
                  <a:lnTo>
                    <a:pt x="10734304" y="4444865"/>
                  </a:lnTo>
                  <a:lnTo>
                    <a:pt x="10731775" y="4443392"/>
                  </a:lnTo>
                  <a:close/>
                </a:path>
                <a:path w="18829020" h="11215370">
                  <a:moveTo>
                    <a:pt x="6362983" y="2579809"/>
                  </a:moveTo>
                  <a:lnTo>
                    <a:pt x="6360027" y="2579338"/>
                  </a:lnTo>
                  <a:lnTo>
                    <a:pt x="6357023" y="2578056"/>
                  </a:lnTo>
                  <a:lnTo>
                    <a:pt x="6354210" y="2577251"/>
                  </a:lnTo>
                  <a:lnTo>
                    <a:pt x="6351401" y="2579208"/>
                  </a:lnTo>
                  <a:lnTo>
                    <a:pt x="6350262" y="2581880"/>
                  </a:lnTo>
                  <a:lnTo>
                    <a:pt x="6349599" y="2584358"/>
                  </a:lnTo>
                  <a:lnTo>
                    <a:pt x="6351081" y="2587358"/>
                  </a:lnTo>
                  <a:lnTo>
                    <a:pt x="6353752" y="2588497"/>
                  </a:lnTo>
                  <a:lnTo>
                    <a:pt x="6354229" y="2588306"/>
                  </a:lnTo>
                  <a:lnTo>
                    <a:pt x="6357233" y="2589588"/>
                  </a:lnTo>
                  <a:lnTo>
                    <a:pt x="6360046" y="2590393"/>
                  </a:lnTo>
                  <a:lnTo>
                    <a:pt x="6362855" y="2588435"/>
                  </a:lnTo>
                  <a:lnTo>
                    <a:pt x="6363994" y="2585764"/>
                  </a:lnTo>
                  <a:lnTo>
                    <a:pt x="6364799" y="2582952"/>
                  </a:lnTo>
                  <a:lnTo>
                    <a:pt x="6362983" y="2579809"/>
                  </a:lnTo>
                  <a:close/>
                </a:path>
                <a:path w="18829020" h="11215370">
                  <a:moveTo>
                    <a:pt x="6446421" y="2604353"/>
                  </a:moveTo>
                  <a:lnTo>
                    <a:pt x="6443465" y="2603882"/>
                  </a:lnTo>
                  <a:lnTo>
                    <a:pt x="6440461" y="2602600"/>
                  </a:lnTo>
                  <a:lnTo>
                    <a:pt x="6437648" y="2601795"/>
                  </a:lnTo>
                  <a:lnTo>
                    <a:pt x="6434839" y="2603753"/>
                  </a:lnTo>
                  <a:lnTo>
                    <a:pt x="6433701" y="2606423"/>
                  </a:lnTo>
                  <a:lnTo>
                    <a:pt x="6433037" y="2608903"/>
                  </a:lnTo>
                  <a:lnTo>
                    <a:pt x="6434520" y="2611903"/>
                  </a:lnTo>
                  <a:lnTo>
                    <a:pt x="6437190" y="2613042"/>
                  </a:lnTo>
                  <a:lnTo>
                    <a:pt x="6437666" y="2612850"/>
                  </a:lnTo>
                  <a:lnTo>
                    <a:pt x="6440672" y="2614132"/>
                  </a:lnTo>
                  <a:lnTo>
                    <a:pt x="6443485" y="2614938"/>
                  </a:lnTo>
                  <a:lnTo>
                    <a:pt x="6446292" y="2612978"/>
                  </a:lnTo>
                  <a:lnTo>
                    <a:pt x="6447431" y="2610308"/>
                  </a:lnTo>
                  <a:lnTo>
                    <a:pt x="6448237" y="2607495"/>
                  </a:lnTo>
                  <a:lnTo>
                    <a:pt x="6446421" y="2604353"/>
                  </a:lnTo>
                  <a:close/>
                </a:path>
                <a:path w="18829020" h="11215370">
                  <a:moveTo>
                    <a:pt x="10657693" y="4398770"/>
                  </a:moveTo>
                  <a:lnTo>
                    <a:pt x="10654167" y="4399634"/>
                  </a:lnTo>
                  <a:lnTo>
                    <a:pt x="10651222" y="4404689"/>
                  </a:lnTo>
                  <a:lnTo>
                    <a:pt x="10652085" y="4408215"/>
                  </a:lnTo>
                  <a:lnTo>
                    <a:pt x="10654471" y="4410021"/>
                  </a:lnTo>
                  <a:lnTo>
                    <a:pt x="10660813" y="4412727"/>
                  </a:lnTo>
                  <a:lnTo>
                    <a:pt x="10663671" y="4411578"/>
                  </a:lnTo>
                  <a:lnTo>
                    <a:pt x="10665002" y="4409384"/>
                  </a:lnTo>
                  <a:lnTo>
                    <a:pt x="10666475" y="4406856"/>
                  </a:lnTo>
                  <a:lnTo>
                    <a:pt x="10665611" y="4403331"/>
                  </a:lnTo>
                  <a:lnTo>
                    <a:pt x="10663226" y="4401524"/>
                  </a:lnTo>
                  <a:lnTo>
                    <a:pt x="10660220" y="4400243"/>
                  </a:lnTo>
                  <a:lnTo>
                    <a:pt x="10657693" y="4398770"/>
                  </a:lnTo>
                  <a:close/>
                </a:path>
                <a:path w="18829020" h="11215370">
                  <a:moveTo>
                    <a:pt x="6520486" y="2637919"/>
                  </a:moveTo>
                  <a:lnTo>
                    <a:pt x="6519818" y="2637634"/>
                  </a:lnTo>
                  <a:lnTo>
                    <a:pt x="6519676" y="2637968"/>
                  </a:lnTo>
                  <a:lnTo>
                    <a:pt x="6520010" y="2638111"/>
                  </a:lnTo>
                  <a:lnTo>
                    <a:pt x="6520486" y="2637919"/>
                  </a:lnTo>
                  <a:close/>
                </a:path>
                <a:path w="18829020" h="11215370">
                  <a:moveTo>
                    <a:pt x="6529240" y="2629422"/>
                  </a:moveTo>
                  <a:lnTo>
                    <a:pt x="6526285" y="2628951"/>
                  </a:lnTo>
                  <a:lnTo>
                    <a:pt x="6520610" y="2626530"/>
                  </a:lnTo>
                  <a:lnTo>
                    <a:pt x="6517801" y="2628488"/>
                  </a:lnTo>
                  <a:lnTo>
                    <a:pt x="6516662" y="2631159"/>
                  </a:lnTo>
                  <a:lnTo>
                    <a:pt x="6515999" y="2633638"/>
                  </a:lnTo>
                  <a:lnTo>
                    <a:pt x="6517481" y="2636637"/>
                  </a:lnTo>
                  <a:lnTo>
                    <a:pt x="6523491" y="2639201"/>
                  </a:lnTo>
                  <a:lnTo>
                    <a:pt x="6526304" y="2640006"/>
                  </a:lnTo>
                  <a:lnTo>
                    <a:pt x="6529112" y="2638048"/>
                  </a:lnTo>
                  <a:lnTo>
                    <a:pt x="6530251" y="2635377"/>
                  </a:lnTo>
                  <a:lnTo>
                    <a:pt x="6531057" y="2632565"/>
                  </a:lnTo>
                  <a:lnTo>
                    <a:pt x="6529240" y="2629422"/>
                  </a:lnTo>
                  <a:close/>
                </a:path>
                <a:path w="18829020" h="11215370">
                  <a:moveTo>
                    <a:pt x="10582989" y="4354672"/>
                  </a:moveTo>
                  <a:lnTo>
                    <a:pt x="10579465" y="4355537"/>
                  </a:lnTo>
                  <a:lnTo>
                    <a:pt x="10576519" y="4360592"/>
                  </a:lnTo>
                  <a:lnTo>
                    <a:pt x="10577383" y="4364118"/>
                  </a:lnTo>
                  <a:lnTo>
                    <a:pt x="10579768" y="4365924"/>
                  </a:lnTo>
                  <a:lnTo>
                    <a:pt x="10586111" y="4368630"/>
                  </a:lnTo>
                  <a:lnTo>
                    <a:pt x="10589159" y="4367957"/>
                  </a:lnTo>
                  <a:lnTo>
                    <a:pt x="10590299" y="4365286"/>
                  </a:lnTo>
                  <a:lnTo>
                    <a:pt x="10591771" y="4362758"/>
                  </a:lnTo>
                  <a:lnTo>
                    <a:pt x="10590908" y="4359234"/>
                  </a:lnTo>
                  <a:lnTo>
                    <a:pt x="10588522" y="4357427"/>
                  </a:lnTo>
                  <a:lnTo>
                    <a:pt x="10585517" y="4356145"/>
                  </a:lnTo>
                  <a:lnTo>
                    <a:pt x="10582989" y="4354672"/>
                  </a:lnTo>
                  <a:close/>
                </a:path>
                <a:path w="18829020" h="11215370">
                  <a:moveTo>
                    <a:pt x="6612535" y="2654300"/>
                  </a:moveTo>
                  <a:lnTo>
                    <a:pt x="6609580" y="2653828"/>
                  </a:lnTo>
                  <a:lnTo>
                    <a:pt x="6603905" y="2651407"/>
                  </a:lnTo>
                  <a:lnTo>
                    <a:pt x="6601097" y="2653366"/>
                  </a:lnTo>
                  <a:lnTo>
                    <a:pt x="6599958" y="2656037"/>
                  </a:lnTo>
                  <a:lnTo>
                    <a:pt x="6599295" y="2658516"/>
                  </a:lnTo>
                  <a:lnTo>
                    <a:pt x="6600443" y="2661373"/>
                  </a:lnTo>
                  <a:lnTo>
                    <a:pt x="6603113" y="2662512"/>
                  </a:lnTo>
                  <a:lnTo>
                    <a:pt x="6603590" y="2662321"/>
                  </a:lnTo>
                  <a:lnTo>
                    <a:pt x="6609265" y="2664742"/>
                  </a:lnTo>
                  <a:lnTo>
                    <a:pt x="6612074" y="2662783"/>
                  </a:lnTo>
                  <a:lnTo>
                    <a:pt x="6614352" y="2657442"/>
                  </a:lnTo>
                  <a:lnTo>
                    <a:pt x="6612535" y="2654300"/>
                  </a:lnTo>
                  <a:close/>
                </a:path>
                <a:path w="18829020" h="11215370">
                  <a:moveTo>
                    <a:pt x="10508002" y="4311242"/>
                  </a:moveTo>
                  <a:lnTo>
                    <a:pt x="10504477" y="4312106"/>
                  </a:lnTo>
                  <a:lnTo>
                    <a:pt x="10503338" y="4314776"/>
                  </a:lnTo>
                  <a:lnTo>
                    <a:pt x="10501722" y="4317638"/>
                  </a:lnTo>
                  <a:lnTo>
                    <a:pt x="10502728" y="4320830"/>
                  </a:lnTo>
                  <a:lnTo>
                    <a:pt x="10505114" y="4322637"/>
                  </a:lnTo>
                  <a:lnTo>
                    <a:pt x="10511458" y="4325343"/>
                  </a:lnTo>
                  <a:lnTo>
                    <a:pt x="10514506" y="4324670"/>
                  </a:lnTo>
                  <a:lnTo>
                    <a:pt x="10515645" y="4321999"/>
                  </a:lnTo>
                  <a:lnTo>
                    <a:pt x="10517260" y="4319138"/>
                  </a:lnTo>
                  <a:lnTo>
                    <a:pt x="10516254" y="4315946"/>
                  </a:lnTo>
                  <a:lnTo>
                    <a:pt x="10513869" y="4314139"/>
                  </a:lnTo>
                  <a:lnTo>
                    <a:pt x="10510864" y="4312857"/>
                  </a:lnTo>
                  <a:lnTo>
                    <a:pt x="10508002" y="4311242"/>
                  </a:lnTo>
                  <a:close/>
                </a:path>
                <a:path w="18829020" h="11215370">
                  <a:moveTo>
                    <a:pt x="6695547" y="2679845"/>
                  </a:moveTo>
                  <a:lnTo>
                    <a:pt x="6692591" y="2679374"/>
                  </a:lnTo>
                  <a:lnTo>
                    <a:pt x="6686916" y="2676953"/>
                  </a:lnTo>
                  <a:lnTo>
                    <a:pt x="6684107" y="2678912"/>
                  </a:lnTo>
                  <a:lnTo>
                    <a:pt x="6682969" y="2681582"/>
                  </a:lnTo>
                  <a:lnTo>
                    <a:pt x="6682305" y="2684062"/>
                  </a:lnTo>
                  <a:lnTo>
                    <a:pt x="6683454" y="2686918"/>
                  </a:lnTo>
                  <a:lnTo>
                    <a:pt x="6686125" y="2688057"/>
                  </a:lnTo>
                  <a:lnTo>
                    <a:pt x="6686602" y="2687866"/>
                  </a:lnTo>
                  <a:lnTo>
                    <a:pt x="6692276" y="2690287"/>
                  </a:lnTo>
                  <a:lnTo>
                    <a:pt x="6695084" y="2688329"/>
                  </a:lnTo>
                  <a:lnTo>
                    <a:pt x="6697363" y="2682988"/>
                  </a:lnTo>
                  <a:lnTo>
                    <a:pt x="6695547" y="2679845"/>
                  </a:lnTo>
                  <a:close/>
                </a:path>
                <a:path w="18829020" h="11215370">
                  <a:moveTo>
                    <a:pt x="10432730" y="4268480"/>
                  </a:moveTo>
                  <a:lnTo>
                    <a:pt x="10429205" y="4269343"/>
                  </a:lnTo>
                  <a:lnTo>
                    <a:pt x="10428066" y="4272014"/>
                  </a:lnTo>
                  <a:lnTo>
                    <a:pt x="10426450" y="4274877"/>
                  </a:lnTo>
                  <a:lnTo>
                    <a:pt x="10427457" y="4278068"/>
                  </a:lnTo>
                  <a:lnTo>
                    <a:pt x="10429842" y="4279874"/>
                  </a:lnTo>
                  <a:lnTo>
                    <a:pt x="10433515" y="4281441"/>
                  </a:lnTo>
                  <a:lnTo>
                    <a:pt x="10433323" y="4280965"/>
                  </a:lnTo>
                  <a:lnTo>
                    <a:pt x="10435993" y="4282104"/>
                  </a:lnTo>
                  <a:lnTo>
                    <a:pt x="10439042" y="4281432"/>
                  </a:lnTo>
                  <a:lnTo>
                    <a:pt x="10440182" y="4278761"/>
                  </a:lnTo>
                  <a:lnTo>
                    <a:pt x="10441655" y="4276233"/>
                  </a:lnTo>
                  <a:lnTo>
                    <a:pt x="10440648" y="4273042"/>
                  </a:lnTo>
                  <a:lnTo>
                    <a:pt x="10438262" y="4271235"/>
                  </a:lnTo>
                  <a:lnTo>
                    <a:pt x="10435258" y="4269953"/>
                  </a:lnTo>
                  <a:lnTo>
                    <a:pt x="10432730" y="4268480"/>
                  </a:lnTo>
                  <a:close/>
                </a:path>
                <a:path w="18829020" h="11215370">
                  <a:moveTo>
                    <a:pt x="6778557" y="2705391"/>
                  </a:moveTo>
                  <a:lnTo>
                    <a:pt x="6775602" y="2704920"/>
                  </a:lnTo>
                  <a:lnTo>
                    <a:pt x="6769926" y="2702499"/>
                  </a:lnTo>
                  <a:lnTo>
                    <a:pt x="6767119" y="2704457"/>
                  </a:lnTo>
                  <a:lnTo>
                    <a:pt x="6765980" y="2707127"/>
                  </a:lnTo>
                  <a:lnTo>
                    <a:pt x="6765317" y="2709607"/>
                  </a:lnTo>
                  <a:lnTo>
                    <a:pt x="6766465" y="2712464"/>
                  </a:lnTo>
                  <a:lnTo>
                    <a:pt x="6769135" y="2713603"/>
                  </a:lnTo>
                  <a:lnTo>
                    <a:pt x="6769611" y="2713412"/>
                  </a:lnTo>
                  <a:lnTo>
                    <a:pt x="6775287" y="2715833"/>
                  </a:lnTo>
                  <a:lnTo>
                    <a:pt x="6778095" y="2713873"/>
                  </a:lnTo>
                  <a:lnTo>
                    <a:pt x="6780373" y="2708532"/>
                  </a:lnTo>
                  <a:lnTo>
                    <a:pt x="6778557" y="2705391"/>
                  </a:lnTo>
                  <a:close/>
                </a:path>
                <a:path w="18829020" h="11215370">
                  <a:moveTo>
                    <a:pt x="10356839" y="4226243"/>
                  </a:moveTo>
                  <a:lnTo>
                    <a:pt x="10353314" y="4227107"/>
                  </a:lnTo>
                  <a:lnTo>
                    <a:pt x="10352175" y="4229778"/>
                  </a:lnTo>
                  <a:lnTo>
                    <a:pt x="10350702" y="4232306"/>
                  </a:lnTo>
                  <a:lnTo>
                    <a:pt x="10351708" y="4235496"/>
                  </a:lnTo>
                  <a:lnTo>
                    <a:pt x="10354094" y="4237303"/>
                  </a:lnTo>
                  <a:lnTo>
                    <a:pt x="10360103" y="4239867"/>
                  </a:lnTo>
                  <a:lnTo>
                    <a:pt x="10363152" y="4239195"/>
                  </a:lnTo>
                  <a:lnTo>
                    <a:pt x="10364291" y="4236524"/>
                  </a:lnTo>
                  <a:lnTo>
                    <a:pt x="10365763" y="4233996"/>
                  </a:lnTo>
                  <a:lnTo>
                    <a:pt x="10364758" y="4230805"/>
                  </a:lnTo>
                  <a:lnTo>
                    <a:pt x="10362371" y="4228997"/>
                  </a:lnTo>
                  <a:lnTo>
                    <a:pt x="10359367" y="4227716"/>
                  </a:lnTo>
                  <a:lnTo>
                    <a:pt x="10356839" y="4226243"/>
                  </a:lnTo>
                  <a:close/>
                </a:path>
                <a:path w="18829020" h="11215370">
                  <a:moveTo>
                    <a:pt x="6861567" y="2730936"/>
                  </a:moveTo>
                  <a:lnTo>
                    <a:pt x="6858612" y="2730464"/>
                  </a:lnTo>
                  <a:lnTo>
                    <a:pt x="6852937" y="2728044"/>
                  </a:lnTo>
                  <a:lnTo>
                    <a:pt x="6850129" y="2730002"/>
                  </a:lnTo>
                  <a:lnTo>
                    <a:pt x="6848990" y="2732673"/>
                  </a:lnTo>
                  <a:lnTo>
                    <a:pt x="6848327" y="2735153"/>
                  </a:lnTo>
                  <a:lnTo>
                    <a:pt x="6849476" y="2738009"/>
                  </a:lnTo>
                  <a:lnTo>
                    <a:pt x="6852147" y="2739148"/>
                  </a:lnTo>
                  <a:lnTo>
                    <a:pt x="6851955" y="2738672"/>
                  </a:lnTo>
                  <a:lnTo>
                    <a:pt x="6858297" y="2741378"/>
                  </a:lnTo>
                  <a:lnTo>
                    <a:pt x="6861105" y="2739419"/>
                  </a:lnTo>
                  <a:lnTo>
                    <a:pt x="6863384" y="2734077"/>
                  </a:lnTo>
                  <a:lnTo>
                    <a:pt x="6861567" y="2730936"/>
                  </a:lnTo>
                  <a:close/>
                </a:path>
                <a:path w="18829020" h="11215370">
                  <a:moveTo>
                    <a:pt x="10281473" y="4184625"/>
                  </a:moveTo>
                  <a:lnTo>
                    <a:pt x="10277949" y="4185490"/>
                  </a:lnTo>
                  <a:lnTo>
                    <a:pt x="10276810" y="4188160"/>
                  </a:lnTo>
                  <a:lnTo>
                    <a:pt x="10275337" y="4190687"/>
                  </a:lnTo>
                  <a:lnTo>
                    <a:pt x="10276343" y="4193879"/>
                  </a:lnTo>
                  <a:lnTo>
                    <a:pt x="10278728" y="4195686"/>
                  </a:lnTo>
                  <a:lnTo>
                    <a:pt x="10284737" y="4198249"/>
                  </a:lnTo>
                  <a:lnTo>
                    <a:pt x="10287787" y="4197577"/>
                  </a:lnTo>
                  <a:lnTo>
                    <a:pt x="10288926" y="4194907"/>
                  </a:lnTo>
                  <a:lnTo>
                    <a:pt x="10290399" y="4192378"/>
                  </a:lnTo>
                  <a:lnTo>
                    <a:pt x="10289392" y="4189187"/>
                  </a:lnTo>
                  <a:lnTo>
                    <a:pt x="10287006" y="4187380"/>
                  </a:lnTo>
                  <a:lnTo>
                    <a:pt x="10284002" y="4186099"/>
                  </a:lnTo>
                  <a:lnTo>
                    <a:pt x="10281473" y="4184625"/>
                  </a:lnTo>
                  <a:close/>
                </a:path>
                <a:path w="18829020" h="11215370">
                  <a:moveTo>
                    <a:pt x="6944436" y="2756815"/>
                  </a:moveTo>
                  <a:lnTo>
                    <a:pt x="6941481" y="2756343"/>
                  </a:lnTo>
                  <a:lnTo>
                    <a:pt x="6938477" y="2755062"/>
                  </a:lnTo>
                  <a:lnTo>
                    <a:pt x="6935664" y="2754256"/>
                  </a:lnTo>
                  <a:lnTo>
                    <a:pt x="6932997" y="2755882"/>
                  </a:lnTo>
                  <a:lnTo>
                    <a:pt x="6931858" y="2758553"/>
                  </a:lnTo>
                  <a:lnTo>
                    <a:pt x="6931195" y="2761031"/>
                  </a:lnTo>
                  <a:lnTo>
                    <a:pt x="6932344" y="2763888"/>
                  </a:lnTo>
                  <a:lnTo>
                    <a:pt x="6935014" y="2765027"/>
                  </a:lnTo>
                  <a:lnTo>
                    <a:pt x="6935156" y="2764694"/>
                  </a:lnTo>
                  <a:lnTo>
                    <a:pt x="6938495" y="2766118"/>
                  </a:lnTo>
                  <a:lnTo>
                    <a:pt x="6941308" y="2766924"/>
                  </a:lnTo>
                  <a:lnTo>
                    <a:pt x="6943974" y="2765298"/>
                  </a:lnTo>
                  <a:lnTo>
                    <a:pt x="6946252" y="2759957"/>
                  </a:lnTo>
                  <a:lnTo>
                    <a:pt x="6944436" y="2756815"/>
                  </a:lnTo>
                  <a:close/>
                </a:path>
                <a:path w="18829020" h="11215370">
                  <a:moveTo>
                    <a:pt x="10205298" y="4143056"/>
                  </a:moveTo>
                  <a:lnTo>
                    <a:pt x="10201772" y="4143920"/>
                  </a:lnTo>
                  <a:lnTo>
                    <a:pt x="10200633" y="4146590"/>
                  </a:lnTo>
                  <a:lnTo>
                    <a:pt x="10199161" y="4149119"/>
                  </a:lnTo>
                  <a:lnTo>
                    <a:pt x="10200166" y="4152311"/>
                  </a:lnTo>
                  <a:lnTo>
                    <a:pt x="10202553" y="4154118"/>
                  </a:lnTo>
                  <a:lnTo>
                    <a:pt x="10205890" y="4155542"/>
                  </a:lnTo>
                  <a:lnTo>
                    <a:pt x="10205748" y="4155874"/>
                  </a:lnTo>
                  <a:lnTo>
                    <a:pt x="10208420" y="4157014"/>
                  </a:lnTo>
                  <a:lnTo>
                    <a:pt x="10211610" y="4156008"/>
                  </a:lnTo>
                  <a:lnTo>
                    <a:pt x="10212749" y="4153337"/>
                  </a:lnTo>
                  <a:lnTo>
                    <a:pt x="10214222" y="4150808"/>
                  </a:lnTo>
                  <a:lnTo>
                    <a:pt x="10213217" y="4147618"/>
                  </a:lnTo>
                  <a:lnTo>
                    <a:pt x="10210830" y="4145811"/>
                  </a:lnTo>
                  <a:lnTo>
                    <a:pt x="10207827" y="4144529"/>
                  </a:lnTo>
                  <a:lnTo>
                    <a:pt x="10205298" y="4143056"/>
                  </a:lnTo>
                  <a:close/>
                </a:path>
                <a:path w="18829020" h="11215370">
                  <a:moveTo>
                    <a:pt x="7027496" y="2783171"/>
                  </a:moveTo>
                  <a:lnTo>
                    <a:pt x="7024541" y="2782700"/>
                  </a:lnTo>
                  <a:lnTo>
                    <a:pt x="7021537" y="2781418"/>
                  </a:lnTo>
                  <a:lnTo>
                    <a:pt x="7018724" y="2780613"/>
                  </a:lnTo>
                  <a:lnTo>
                    <a:pt x="7016058" y="2782237"/>
                  </a:lnTo>
                  <a:lnTo>
                    <a:pt x="7014918" y="2784908"/>
                  </a:lnTo>
                  <a:lnTo>
                    <a:pt x="7014113" y="2787720"/>
                  </a:lnTo>
                  <a:lnTo>
                    <a:pt x="7015261" y="2790578"/>
                  </a:lnTo>
                  <a:lnTo>
                    <a:pt x="7017932" y="2791717"/>
                  </a:lnTo>
                  <a:lnTo>
                    <a:pt x="7018074" y="2791383"/>
                  </a:lnTo>
                  <a:lnTo>
                    <a:pt x="7021413" y="2792807"/>
                  </a:lnTo>
                  <a:lnTo>
                    <a:pt x="7024226" y="2793613"/>
                  </a:lnTo>
                  <a:lnTo>
                    <a:pt x="7026892" y="2791988"/>
                  </a:lnTo>
                  <a:lnTo>
                    <a:pt x="7028031" y="2789318"/>
                  </a:lnTo>
                  <a:lnTo>
                    <a:pt x="7028979" y="2786171"/>
                  </a:lnTo>
                  <a:lnTo>
                    <a:pt x="7027496" y="2783171"/>
                  </a:lnTo>
                  <a:close/>
                </a:path>
                <a:path w="18829020" h="11215370">
                  <a:moveTo>
                    <a:pt x="10134513" y="4104575"/>
                  </a:moveTo>
                  <a:lnTo>
                    <a:pt x="10128838" y="4102154"/>
                  </a:lnTo>
                  <a:lnTo>
                    <a:pt x="10125312" y="4103018"/>
                  </a:lnTo>
                  <a:lnTo>
                    <a:pt x="10123034" y="4108359"/>
                  </a:lnTo>
                  <a:lnTo>
                    <a:pt x="10123898" y="4111885"/>
                  </a:lnTo>
                  <a:lnTo>
                    <a:pt x="10126426" y="4113359"/>
                  </a:lnTo>
                  <a:lnTo>
                    <a:pt x="10132435" y="4115922"/>
                  </a:lnTo>
                  <a:lnTo>
                    <a:pt x="10135626" y="4114915"/>
                  </a:lnTo>
                  <a:lnTo>
                    <a:pt x="10137904" y="4109574"/>
                  </a:lnTo>
                  <a:lnTo>
                    <a:pt x="10136898" y="4106382"/>
                  </a:lnTo>
                  <a:lnTo>
                    <a:pt x="10134513" y="4104575"/>
                  </a:lnTo>
                  <a:close/>
                </a:path>
                <a:path w="18829020" h="11215370">
                  <a:moveTo>
                    <a:pt x="7110222" y="2809384"/>
                  </a:moveTo>
                  <a:lnTo>
                    <a:pt x="7107267" y="2808912"/>
                  </a:lnTo>
                  <a:lnTo>
                    <a:pt x="7104262" y="2807631"/>
                  </a:lnTo>
                  <a:lnTo>
                    <a:pt x="7101449" y="2806825"/>
                  </a:lnTo>
                  <a:lnTo>
                    <a:pt x="7098784" y="2808450"/>
                  </a:lnTo>
                  <a:lnTo>
                    <a:pt x="7097645" y="2811121"/>
                  </a:lnTo>
                  <a:lnTo>
                    <a:pt x="7096839" y="2813934"/>
                  </a:lnTo>
                  <a:lnTo>
                    <a:pt x="7097988" y="2816791"/>
                  </a:lnTo>
                  <a:lnTo>
                    <a:pt x="7100658" y="2817930"/>
                  </a:lnTo>
                  <a:lnTo>
                    <a:pt x="7100466" y="2817454"/>
                  </a:lnTo>
                  <a:lnTo>
                    <a:pt x="7103805" y="2818878"/>
                  </a:lnTo>
                  <a:lnTo>
                    <a:pt x="7106952" y="2819825"/>
                  </a:lnTo>
                  <a:lnTo>
                    <a:pt x="7109618" y="2818201"/>
                  </a:lnTo>
                  <a:lnTo>
                    <a:pt x="7110757" y="2815530"/>
                  </a:lnTo>
                  <a:lnTo>
                    <a:pt x="7111705" y="2812384"/>
                  </a:lnTo>
                  <a:lnTo>
                    <a:pt x="7110222" y="2809384"/>
                  </a:lnTo>
                  <a:close/>
                </a:path>
                <a:path w="18829020" h="11215370">
                  <a:moveTo>
                    <a:pt x="10057909" y="4064008"/>
                  </a:moveTo>
                  <a:lnTo>
                    <a:pt x="10052235" y="4061588"/>
                  </a:lnTo>
                  <a:lnTo>
                    <a:pt x="10048709" y="4062451"/>
                  </a:lnTo>
                  <a:lnTo>
                    <a:pt x="10046431" y="4067792"/>
                  </a:lnTo>
                  <a:lnTo>
                    <a:pt x="10047295" y="4071317"/>
                  </a:lnTo>
                  <a:lnTo>
                    <a:pt x="10049824" y="4072791"/>
                  </a:lnTo>
                  <a:lnTo>
                    <a:pt x="10055833" y="4075354"/>
                  </a:lnTo>
                  <a:lnTo>
                    <a:pt x="10059023" y="4074347"/>
                  </a:lnTo>
                  <a:lnTo>
                    <a:pt x="10061302" y="4069006"/>
                  </a:lnTo>
                  <a:lnTo>
                    <a:pt x="10060437" y="4065481"/>
                  </a:lnTo>
                  <a:lnTo>
                    <a:pt x="10057909" y="4064008"/>
                  </a:lnTo>
                  <a:close/>
                </a:path>
                <a:path w="18829020" h="11215370">
                  <a:moveTo>
                    <a:pt x="7193190" y="2836883"/>
                  </a:moveTo>
                  <a:lnTo>
                    <a:pt x="7190377" y="2836078"/>
                  </a:lnTo>
                  <a:lnTo>
                    <a:pt x="7187372" y="2834796"/>
                  </a:lnTo>
                  <a:lnTo>
                    <a:pt x="7184225" y="2833849"/>
                  </a:lnTo>
                  <a:lnTo>
                    <a:pt x="7181559" y="2835474"/>
                  </a:lnTo>
                  <a:lnTo>
                    <a:pt x="7180420" y="2838144"/>
                  </a:lnTo>
                  <a:lnTo>
                    <a:pt x="7179614" y="2840957"/>
                  </a:lnTo>
                  <a:lnTo>
                    <a:pt x="7180763" y="2843814"/>
                  </a:lnTo>
                  <a:lnTo>
                    <a:pt x="7183434" y="2844953"/>
                  </a:lnTo>
                  <a:lnTo>
                    <a:pt x="7183576" y="2844619"/>
                  </a:lnTo>
                  <a:lnTo>
                    <a:pt x="7186914" y="2846043"/>
                  </a:lnTo>
                  <a:lnTo>
                    <a:pt x="7190061" y="2846991"/>
                  </a:lnTo>
                  <a:lnTo>
                    <a:pt x="7192727" y="2845367"/>
                  </a:lnTo>
                  <a:lnTo>
                    <a:pt x="7193866" y="2842697"/>
                  </a:lnTo>
                  <a:lnTo>
                    <a:pt x="7194672" y="2839883"/>
                  </a:lnTo>
                  <a:lnTo>
                    <a:pt x="7193190" y="2836883"/>
                  </a:lnTo>
                  <a:close/>
                </a:path>
                <a:path w="18829020" h="11215370">
                  <a:moveTo>
                    <a:pt x="9981165" y="4023774"/>
                  </a:moveTo>
                  <a:lnTo>
                    <a:pt x="9975489" y="4021352"/>
                  </a:lnTo>
                  <a:lnTo>
                    <a:pt x="9971966" y="4022217"/>
                  </a:lnTo>
                  <a:lnTo>
                    <a:pt x="9969687" y="4027558"/>
                  </a:lnTo>
                  <a:lnTo>
                    <a:pt x="9970550" y="4031084"/>
                  </a:lnTo>
                  <a:lnTo>
                    <a:pt x="9973078" y="4032556"/>
                  </a:lnTo>
                  <a:lnTo>
                    <a:pt x="9979086" y="4035120"/>
                  </a:lnTo>
                  <a:lnTo>
                    <a:pt x="9982278" y="4034113"/>
                  </a:lnTo>
                  <a:lnTo>
                    <a:pt x="9984557" y="4028772"/>
                  </a:lnTo>
                  <a:lnTo>
                    <a:pt x="9983694" y="4025247"/>
                  </a:lnTo>
                  <a:lnTo>
                    <a:pt x="9981165" y="4023774"/>
                  </a:lnTo>
                  <a:close/>
                </a:path>
                <a:path w="18829020" h="11215370">
                  <a:moveTo>
                    <a:pt x="7275821" y="2864241"/>
                  </a:moveTo>
                  <a:lnTo>
                    <a:pt x="7273008" y="2863436"/>
                  </a:lnTo>
                  <a:lnTo>
                    <a:pt x="7270004" y="2862154"/>
                  </a:lnTo>
                  <a:lnTo>
                    <a:pt x="7266857" y="2861205"/>
                  </a:lnTo>
                  <a:lnTo>
                    <a:pt x="7264192" y="2862831"/>
                  </a:lnTo>
                  <a:lnTo>
                    <a:pt x="7263053" y="2865501"/>
                  </a:lnTo>
                  <a:lnTo>
                    <a:pt x="7262247" y="2868314"/>
                  </a:lnTo>
                  <a:lnTo>
                    <a:pt x="7263396" y="2871172"/>
                  </a:lnTo>
                  <a:lnTo>
                    <a:pt x="7266066" y="2872311"/>
                  </a:lnTo>
                  <a:lnTo>
                    <a:pt x="7266209" y="2871977"/>
                  </a:lnTo>
                  <a:lnTo>
                    <a:pt x="7269547" y="2873401"/>
                  </a:lnTo>
                  <a:lnTo>
                    <a:pt x="7272694" y="2874349"/>
                  </a:lnTo>
                  <a:lnTo>
                    <a:pt x="7275359" y="2872723"/>
                  </a:lnTo>
                  <a:lnTo>
                    <a:pt x="7276499" y="2870052"/>
                  </a:lnTo>
                  <a:lnTo>
                    <a:pt x="7277304" y="2867240"/>
                  </a:lnTo>
                  <a:lnTo>
                    <a:pt x="7275821" y="2864241"/>
                  </a:lnTo>
                  <a:close/>
                </a:path>
                <a:path w="18829020" h="11215370">
                  <a:moveTo>
                    <a:pt x="9904277" y="3983875"/>
                  </a:moveTo>
                  <a:lnTo>
                    <a:pt x="9898602" y="3981454"/>
                  </a:lnTo>
                  <a:lnTo>
                    <a:pt x="9895077" y="3982317"/>
                  </a:lnTo>
                  <a:lnTo>
                    <a:pt x="9892656" y="3987992"/>
                  </a:lnTo>
                  <a:lnTo>
                    <a:pt x="9893661" y="3991183"/>
                  </a:lnTo>
                  <a:lnTo>
                    <a:pt x="9896190" y="3992656"/>
                  </a:lnTo>
                  <a:lnTo>
                    <a:pt x="9902199" y="3995220"/>
                  </a:lnTo>
                  <a:lnTo>
                    <a:pt x="9905391" y="3994213"/>
                  </a:lnTo>
                  <a:lnTo>
                    <a:pt x="9907812" y="3988538"/>
                  </a:lnTo>
                  <a:lnTo>
                    <a:pt x="9906805" y="3985348"/>
                  </a:lnTo>
                  <a:lnTo>
                    <a:pt x="9904277" y="3983875"/>
                  </a:lnTo>
                  <a:close/>
                </a:path>
                <a:path w="18829020" h="11215370">
                  <a:moveTo>
                    <a:pt x="7358455" y="2891597"/>
                  </a:moveTo>
                  <a:lnTo>
                    <a:pt x="7355642" y="2890791"/>
                  </a:lnTo>
                  <a:lnTo>
                    <a:pt x="7352637" y="2889510"/>
                  </a:lnTo>
                  <a:lnTo>
                    <a:pt x="7349490" y="2888562"/>
                  </a:lnTo>
                  <a:lnTo>
                    <a:pt x="7346824" y="2890187"/>
                  </a:lnTo>
                  <a:lnTo>
                    <a:pt x="7345684" y="2892858"/>
                  </a:lnTo>
                  <a:lnTo>
                    <a:pt x="7344879" y="2895671"/>
                  </a:lnTo>
                  <a:lnTo>
                    <a:pt x="7346028" y="2898528"/>
                  </a:lnTo>
                  <a:lnTo>
                    <a:pt x="7348698" y="2899668"/>
                  </a:lnTo>
                  <a:lnTo>
                    <a:pt x="7348841" y="2899334"/>
                  </a:lnTo>
                  <a:lnTo>
                    <a:pt x="7352179" y="2900758"/>
                  </a:lnTo>
                  <a:lnTo>
                    <a:pt x="7355326" y="2901705"/>
                  </a:lnTo>
                  <a:lnTo>
                    <a:pt x="7357992" y="2900081"/>
                  </a:lnTo>
                  <a:lnTo>
                    <a:pt x="7359131" y="2897410"/>
                  </a:lnTo>
                  <a:lnTo>
                    <a:pt x="7359937" y="2894597"/>
                  </a:lnTo>
                  <a:lnTo>
                    <a:pt x="7358455" y="2891597"/>
                  </a:lnTo>
                  <a:close/>
                </a:path>
                <a:path w="18829020" h="11215370">
                  <a:moveTo>
                    <a:pt x="9827246" y="3944308"/>
                  </a:moveTo>
                  <a:lnTo>
                    <a:pt x="9821572" y="3941888"/>
                  </a:lnTo>
                  <a:lnTo>
                    <a:pt x="9818047" y="3942751"/>
                  </a:lnTo>
                  <a:lnTo>
                    <a:pt x="9815626" y="3948426"/>
                  </a:lnTo>
                  <a:lnTo>
                    <a:pt x="9816632" y="3951617"/>
                  </a:lnTo>
                  <a:lnTo>
                    <a:pt x="9819160" y="3953090"/>
                  </a:lnTo>
                  <a:lnTo>
                    <a:pt x="9825169" y="3955654"/>
                  </a:lnTo>
                  <a:lnTo>
                    <a:pt x="9828360" y="3954647"/>
                  </a:lnTo>
                  <a:lnTo>
                    <a:pt x="9830781" y="3948972"/>
                  </a:lnTo>
                  <a:lnTo>
                    <a:pt x="9829775" y="3945780"/>
                  </a:lnTo>
                  <a:lnTo>
                    <a:pt x="9827246" y="3944308"/>
                  </a:lnTo>
                  <a:close/>
                </a:path>
                <a:path w="18829020" h="11215370">
                  <a:moveTo>
                    <a:pt x="9749932" y="3905410"/>
                  </a:moveTo>
                  <a:lnTo>
                    <a:pt x="9743923" y="3902847"/>
                  </a:lnTo>
                  <a:lnTo>
                    <a:pt x="9740732" y="3903852"/>
                  </a:lnTo>
                  <a:lnTo>
                    <a:pt x="9739593" y="3906524"/>
                  </a:lnTo>
                  <a:lnTo>
                    <a:pt x="9738120" y="3909051"/>
                  </a:lnTo>
                  <a:lnTo>
                    <a:pt x="9739460" y="3912385"/>
                  </a:lnTo>
                  <a:lnTo>
                    <a:pt x="9741988" y="3913858"/>
                  </a:lnTo>
                  <a:lnTo>
                    <a:pt x="9747997" y="3916421"/>
                  </a:lnTo>
                  <a:lnTo>
                    <a:pt x="9751189" y="3915415"/>
                  </a:lnTo>
                  <a:lnTo>
                    <a:pt x="9753467" y="3910074"/>
                  </a:lnTo>
                  <a:lnTo>
                    <a:pt x="9752460" y="3906883"/>
                  </a:lnTo>
                  <a:lnTo>
                    <a:pt x="9749932" y="3905410"/>
                  </a:lnTo>
                  <a:close/>
                </a:path>
                <a:path w="18829020" h="11215370">
                  <a:moveTo>
                    <a:pt x="7440801" y="2919622"/>
                  </a:moveTo>
                  <a:lnTo>
                    <a:pt x="7437988" y="2918817"/>
                  </a:lnTo>
                  <a:lnTo>
                    <a:pt x="7434985" y="2917535"/>
                  </a:lnTo>
                  <a:lnTo>
                    <a:pt x="7432172" y="2916730"/>
                  </a:lnTo>
                  <a:lnTo>
                    <a:pt x="7429172" y="2918212"/>
                  </a:lnTo>
                  <a:lnTo>
                    <a:pt x="7428033" y="2920883"/>
                  </a:lnTo>
                  <a:lnTo>
                    <a:pt x="7427228" y="2923695"/>
                  </a:lnTo>
                  <a:lnTo>
                    <a:pt x="7428376" y="2926553"/>
                  </a:lnTo>
                  <a:lnTo>
                    <a:pt x="7431047" y="2927692"/>
                  </a:lnTo>
                  <a:lnTo>
                    <a:pt x="7431189" y="2927358"/>
                  </a:lnTo>
                  <a:lnTo>
                    <a:pt x="7434527" y="2928782"/>
                  </a:lnTo>
                  <a:lnTo>
                    <a:pt x="7437340" y="2929588"/>
                  </a:lnTo>
                  <a:lnTo>
                    <a:pt x="7440340" y="2928105"/>
                  </a:lnTo>
                  <a:lnTo>
                    <a:pt x="7441479" y="2925435"/>
                  </a:lnTo>
                  <a:lnTo>
                    <a:pt x="7442285" y="2922621"/>
                  </a:lnTo>
                  <a:lnTo>
                    <a:pt x="7440801" y="2919622"/>
                  </a:lnTo>
                  <a:close/>
                </a:path>
                <a:path w="18829020" h="11215370">
                  <a:moveTo>
                    <a:pt x="9666942" y="3864090"/>
                  </a:moveTo>
                  <a:lnTo>
                    <a:pt x="9663274" y="3865288"/>
                  </a:lnTo>
                  <a:lnTo>
                    <a:pt x="9660996" y="3870629"/>
                  </a:lnTo>
                  <a:lnTo>
                    <a:pt x="9662002" y="3873821"/>
                  </a:lnTo>
                  <a:lnTo>
                    <a:pt x="9664531" y="3875294"/>
                  </a:lnTo>
                  <a:lnTo>
                    <a:pt x="9670540" y="3877857"/>
                  </a:lnTo>
                  <a:lnTo>
                    <a:pt x="9673732" y="3876851"/>
                  </a:lnTo>
                  <a:lnTo>
                    <a:pt x="9676010" y="3871510"/>
                  </a:lnTo>
                  <a:lnTo>
                    <a:pt x="9675002" y="3868317"/>
                  </a:lnTo>
                  <a:lnTo>
                    <a:pt x="9672475" y="3866844"/>
                  </a:lnTo>
                  <a:lnTo>
                    <a:pt x="9669471" y="3865563"/>
                  </a:lnTo>
                  <a:lnTo>
                    <a:pt x="9666942" y="3864090"/>
                  </a:lnTo>
                  <a:close/>
                </a:path>
                <a:path w="18829020" h="11215370">
                  <a:moveTo>
                    <a:pt x="7523150" y="2947646"/>
                  </a:moveTo>
                  <a:lnTo>
                    <a:pt x="7520337" y="2946840"/>
                  </a:lnTo>
                  <a:lnTo>
                    <a:pt x="7517333" y="2945559"/>
                  </a:lnTo>
                  <a:lnTo>
                    <a:pt x="7514520" y="2944754"/>
                  </a:lnTo>
                  <a:lnTo>
                    <a:pt x="7511519" y="2946236"/>
                  </a:lnTo>
                  <a:lnTo>
                    <a:pt x="7510380" y="2948907"/>
                  </a:lnTo>
                  <a:lnTo>
                    <a:pt x="7509575" y="2951720"/>
                  </a:lnTo>
                  <a:lnTo>
                    <a:pt x="7510723" y="2954577"/>
                  </a:lnTo>
                  <a:lnTo>
                    <a:pt x="7513394" y="2955717"/>
                  </a:lnTo>
                  <a:lnTo>
                    <a:pt x="7513536" y="2955383"/>
                  </a:lnTo>
                  <a:lnTo>
                    <a:pt x="7516875" y="2956807"/>
                  </a:lnTo>
                  <a:lnTo>
                    <a:pt x="7519688" y="2957612"/>
                  </a:lnTo>
                  <a:lnTo>
                    <a:pt x="7522688" y="2956131"/>
                  </a:lnTo>
                  <a:lnTo>
                    <a:pt x="7523827" y="2953460"/>
                  </a:lnTo>
                  <a:lnTo>
                    <a:pt x="7524633" y="2950646"/>
                  </a:lnTo>
                  <a:lnTo>
                    <a:pt x="7523150" y="2947646"/>
                  </a:lnTo>
                  <a:close/>
                </a:path>
                <a:path w="18829020" h="11215370">
                  <a:moveTo>
                    <a:pt x="9589485" y="3825525"/>
                  </a:moveTo>
                  <a:lnTo>
                    <a:pt x="9585817" y="3826723"/>
                  </a:lnTo>
                  <a:lnTo>
                    <a:pt x="9584310" y="3830025"/>
                  </a:lnTo>
                  <a:lnTo>
                    <a:pt x="9583205" y="3831922"/>
                  </a:lnTo>
                  <a:lnTo>
                    <a:pt x="9584403" y="3835590"/>
                  </a:lnTo>
                  <a:lnTo>
                    <a:pt x="9593083" y="3839293"/>
                  </a:lnTo>
                  <a:lnTo>
                    <a:pt x="9596273" y="3838286"/>
                  </a:lnTo>
                  <a:lnTo>
                    <a:pt x="9597781" y="3834982"/>
                  </a:lnTo>
                  <a:lnTo>
                    <a:pt x="9598886" y="3833086"/>
                  </a:lnTo>
                  <a:lnTo>
                    <a:pt x="9597688" y="3829419"/>
                  </a:lnTo>
                  <a:lnTo>
                    <a:pt x="9592013" y="3826998"/>
                  </a:lnTo>
                  <a:lnTo>
                    <a:pt x="9589485" y="3825525"/>
                  </a:lnTo>
                  <a:close/>
                </a:path>
                <a:path w="18829020" h="11215370">
                  <a:moveTo>
                    <a:pt x="7605213" y="2976339"/>
                  </a:moveTo>
                  <a:lnTo>
                    <a:pt x="7602400" y="2975534"/>
                  </a:lnTo>
                  <a:lnTo>
                    <a:pt x="7599395" y="2974252"/>
                  </a:lnTo>
                  <a:lnTo>
                    <a:pt x="7596582" y="2973447"/>
                  </a:lnTo>
                  <a:lnTo>
                    <a:pt x="7593583" y="2974929"/>
                  </a:lnTo>
                  <a:lnTo>
                    <a:pt x="7592444" y="2977599"/>
                  </a:lnTo>
                  <a:lnTo>
                    <a:pt x="7591638" y="2980412"/>
                  </a:lnTo>
                  <a:lnTo>
                    <a:pt x="7592787" y="2983270"/>
                  </a:lnTo>
                  <a:lnTo>
                    <a:pt x="7595457" y="2984409"/>
                  </a:lnTo>
                  <a:lnTo>
                    <a:pt x="7595934" y="2984218"/>
                  </a:lnTo>
                  <a:lnTo>
                    <a:pt x="7598939" y="2985500"/>
                  </a:lnTo>
                  <a:lnTo>
                    <a:pt x="7601752" y="2986305"/>
                  </a:lnTo>
                  <a:lnTo>
                    <a:pt x="7605085" y="2984964"/>
                  </a:lnTo>
                  <a:lnTo>
                    <a:pt x="7606695" y="2979338"/>
                  </a:lnTo>
                  <a:lnTo>
                    <a:pt x="7605213" y="2976339"/>
                  </a:lnTo>
                  <a:close/>
                </a:path>
                <a:path w="18829020" h="11215370">
                  <a:moveTo>
                    <a:pt x="9511552" y="3787152"/>
                  </a:moveTo>
                  <a:lnTo>
                    <a:pt x="9507884" y="3788350"/>
                  </a:lnTo>
                  <a:lnTo>
                    <a:pt x="9506377" y="3791653"/>
                  </a:lnTo>
                  <a:lnTo>
                    <a:pt x="9505272" y="3793549"/>
                  </a:lnTo>
                  <a:lnTo>
                    <a:pt x="9506470" y="3797216"/>
                  </a:lnTo>
                  <a:lnTo>
                    <a:pt x="9515149" y="3800918"/>
                  </a:lnTo>
                  <a:lnTo>
                    <a:pt x="9518340" y="3799912"/>
                  </a:lnTo>
                  <a:lnTo>
                    <a:pt x="9519848" y="3796610"/>
                  </a:lnTo>
                  <a:lnTo>
                    <a:pt x="9520952" y="3794714"/>
                  </a:lnTo>
                  <a:lnTo>
                    <a:pt x="9519755" y="3791047"/>
                  </a:lnTo>
                  <a:lnTo>
                    <a:pt x="9514080" y="3788626"/>
                  </a:lnTo>
                  <a:lnTo>
                    <a:pt x="9511552" y="3787152"/>
                  </a:lnTo>
                  <a:close/>
                </a:path>
                <a:path w="18829020" h="11215370">
                  <a:moveTo>
                    <a:pt x="7687134" y="3005364"/>
                  </a:moveTo>
                  <a:lnTo>
                    <a:pt x="7681459" y="3002944"/>
                  </a:lnTo>
                  <a:lnTo>
                    <a:pt x="7678646" y="3002138"/>
                  </a:lnTo>
                  <a:lnTo>
                    <a:pt x="7675646" y="3003621"/>
                  </a:lnTo>
                  <a:lnTo>
                    <a:pt x="7674506" y="3006292"/>
                  </a:lnTo>
                  <a:lnTo>
                    <a:pt x="7673701" y="3009105"/>
                  </a:lnTo>
                  <a:lnTo>
                    <a:pt x="7674850" y="3011962"/>
                  </a:lnTo>
                  <a:lnTo>
                    <a:pt x="7677520" y="3013101"/>
                  </a:lnTo>
                  <a:lnTo>
                    <a:pt x="7677996" y="3012910"/>
                  </a:lnTo>
                  <a:lnTo>
                    <a:pt x="7681001" y="3014192"/>
                  </a:lnTo>
                  <a:lnTo>
                    <a:pt x="7683814" y="3014997"/>
                  </a:lnTo>
                  <a:lnTo>
                    <a:pt x="7686814" y="3013514"/>
                  </a:lnTo>
                  <a:lnTo>
                    <a:pt x="7687953" y="3010844"/>
                  </a:lnTo>
                  <a:lnTo>
                    <a:pt x="7688759" y="3008031"/>
                  </a:lnTo>
                  <a:lnTo>
                    <a:pt x="7687134" y="3005364"/>
                  </a:lnTo>
                  <a:close/>
                </a:path>
                <a:path w="18829020" h="11215370">
                  <a:moveTo>
                    <a:pt x="9433618" y="3748780"/>
                  </a:moveTo>
                  <a:lnTo>
                    <a:pt x="9430284" y="3750119"/>
                  </a:lnTo>
                  <a:lnTo>
                    <a:pt x="9428777" y="3753422"/>
                  </a:lnTo>
                  <a:lnTo>
                    <a:pt x="9427672" y="3755317"/>
                  </a:lnTo>
                  <a:lnTo>
                    <a:pt x="9428870" y="3758985"/>
                  </a:lnTo>
                  <a:lnTo>
                    <a:pt x="9437549" y="3762688"/>
                  </a:lnTo>
                  <a:lnTo>
                    <a:pt x="9440741" y="3761681"/>
                  </a:lnTo>
                  <a:lnTo>
                    <a:pt x="9442248" y="3758379"/>
                  </a:lnTo>
                  <a:lnTo>
                    <a:pt x="9443353" y="3756483"/>
                  </a:lnTo>
                  <a:lnTo>
                    <a:pt x="9442155" y="3752814"/>
                  </a:lnTo>
                  <a:lnTo>
                    <a:pt x="9436480" y="3750394"/>
                  </a:lnTo>
                  <a:lnTo>
                    <a:pt x="9433618" y="3748780"/>
                  </a:lnTo>
                  <a:close/>
                </a:path>
                <a:path w="18829020" h="11215370">
                  <a:moveTo>
                    <a:pt x="7769054" y="3034390"/>
                  </a:moveTo>
                  <a:lnTo>
                    <a:pt x="7766241" y="3033585"/>
                  </a:lnTo>
                  <a:lnTo>
                    <a:pt x="7763237" y="3032303"/>
                  </a:lnTo>
                  <a:lnTo>
                    <a:pt x="7760424" y="3031498"/>
                  </a:lnTo>
                  <a:lnTo>
                    <a:pt x="7757424" y="3032981"/>
                  </a:lnTo>
                  <a:lnTo>
                    <a:pt x="7756285" y="3035651"/>
                  </a:lnTo>
                  <a:lnTo>
                    <a:pt x="7755681" y="3037761"/>
                  </a:lnTo>
                  <a:lnTo>
                    <a:pt x="7755480" y="3038465"/>
                  </a:lnTo>
                  <a:lnTo>
                    <a:pt x="7756628" y="3041323"/>
                  </a:lnTo>
                  <a:lnTo>
                    <a:pt x="7762637" y="3043886"/>
                  </a:lnTo>
                  <a:lnTo>
                    <a:pt x="7765450" y="3044691"/>
                  </a:lnTo>
                  <a:lnTo>
                    <a:pt x="7768449" y="3043208"/>
                  </a:lnTo>
                  <a:lnTo>
                    <a:pt x="7769589" y="3040537"/>
                  </a:lnTo>
                  <a:lnTo>
                    <a:pt x="7770220" y="3038440"/>
                  </a:lnTo>
                  <a:lnTo>
                    <a:pt x="7770536" y="3037390"/>
                  </a:lnTo>
                  <a:lnTo>
                    <a:pt x="7769054" y="3034390"/>
                  </a:lnTo>
                  <a:close/>
                </a:path>
                <a:path w="18829020" h="11215370">
                  <a:moveTo>
                    <a:pt x="9355734" y="3711216"/>
                  </a:moveTo>
                  <a:lnTo>
                    <a:pt x="9352734" y="3712698"/>
                  </a:lnTo>
                  <a:lnTo>
                    <a:pt x="9349788" y="3717755"/>
                  </a:lnTo>
                  <a:lnTo>
                    <a:pt x="9350986" y="3721423"/>
                  </a:lnTo>
                  <a:lnTo>
                    <a:pt x="9359665" y="3725125"/>
                  </a:lnTo>
                  <a:lnTo>
                    <a:pt x="9362856" y="3724119"/>
                  </a:lnTo>
                  <a:lnTo>
                    <a:pt x="9363996" y="3721447"/>
                  </a:lnTo>
                  <a:lnTo>
                    <a:pt x="9365469" y="3718920"/>
                  </a:lnTo>
                  <a:lnTo>
                    <a:pt x="9364271" y="3715252"/>
                  </a:lnTo>
                  <a:lnTo>
                    <a:pt x="9358596" y="3712831"/>
                  </a:lnTo>
                  <a:lnTo>
                    <a:pt x="9355734" y="3711216"/>
                  </a:lnTo>
                  <a:close/>
                </a:path>
                <a:path w="18829020" h="11215370">
                  <a:moveTo>
                    <a:pt x="9277516" y="3673511"/>
                  </a:moveTo>
                  <a:lnTo>
                    <a:pt x="9274182" y="3674851"/>
                  </a:lnTo>
                  <a:lnTo>
                    <a:pt x="9272674" y="3678153"/>
                  </a:lnTo>
                  <a:lnTo>
                    <a:pt x="9271570" y="3680048"/>
                  </a:lnTo>
                  <a:lnTo>
                    <a:pt x="9272767" y="3683716"/>
                  </a:lnTo>
                  <a:lnTo>
                    <a:pt x="9281447" y="3687419"/>
                  </a:lnTo>
                  <a:lnTo>
                    <a:pt x="9284639" y="3686412"/>
                  </a:lnTo>
                  <a:lnTo>
                    <a:pt x="9286146" y="3683110"/>
                  </a:lnTo>
                  <a:lnTo>
                    <a:pt x="9287249" y="3681214"/>
                  </a:lnTo>
                  <a:lnTo>
                    <a:pt x="9286052" y="3677547"/>
                  </a:lnTo>
                  <a:lnTo>
                    <a:pt x="9280377" y="3675126"/>
                  </a:lnTo>
                  <a:lnTo>
                    <a:pt x="9277516" y="3673511"/>
                  </a:lnTo>
                  <a:close/>
                </a:path>
                <a:path w="18829020" h="11215370">
                  <a:moveTo>
                    <a:pt x="7850214" y="3064276"/>
                  </a:moveTo>
                  <a:lnTo>
                    <a:pt x="7844539" y="3061855"/>
                  </a:lnTo>
                  <a:lnTo>
                    <a:pt x="7841726" y="3061050"/>
                  </a:lnTo>
                  <a:lnTo>
                    <a:pt x="7838726" y="3062533"/>
                  </a:lnTo>
                  <a:lnTo>
                    <a:pt x="7837587" y="3065203"/>
                  </a:lnTo>
                  <a:lnTo>
                    <a:pt x="7836983" y="3067313"/>
                  </a:lnTo>
                  <a:lnTo>
                    <a:pt x="7836782" y="3068015"/>
                  </a:lnTo>
                  <a:lnTo>
                    <a:pt x="7837930" y="3070873"/>
                  </a:lnTo>
                  <a:lnTo>
                    <a:pt x="7843939" y="3073436"/>
                  </a:lnTo>
                  <a:lnTo>
                    <a:pt x="7846752" y="3074241"/>
                  </a:lnTo>
                  <a:lnTo>
                    <a:pt x="7849752" y="3072760"/>
                  </a:lnTo>
                  <a:lnTo>
                    <a:pt x="7850891" y="3070089"/>
                  </a:lnTo>
                  <a:lnTo>
                    <a:pt x="7851523" y="3067991"/>
                  </a:lnTo>
                  <a:lnTo>
                    <a:pt x="7851838" y="3066942"/>
                  </a:lnTo>
                  <a:lnTo>
                    <a:pt x="7850214" y="3064276"/>
                  </a:lnTo>
                  <a:close/>
                </a:path>
                <a:path w="18829020" h="11215370">
                  <a:moveTo>
                    <a:pt x="9199490" y="3636281"/>
                  </a:moveTo>
                  <a:lnTo>
                    <a:pt x="9196155" y="3637621"/>
                  </a:lnTo>
                  <a:lnTo>
                    <a:pt x="9194648" y="3640924"/>
                  </a:lnTo>
                  <a:lnTo>
                    <a:pt x="9193543" y="3642820"/>
                  </a:lnTo>
                  <a:lnTo>
                    <a:pt x="9194740" y="3646487"/>
                  </a:lnTo>
                  <a:lnTo>
                    <a:pt x="9203420" y="3650190"/>
                  </a:lnTo>
                  <a:lnTo>
                    <a:pt x="9206611" y="3649183"/>
                  </a:lnTo>
                  <a:lnTo>
                    <a:pt x="9208118" y="3645881"/>
                  </a:lnTo>
                  <a:lnTo>
                    <a:pt x="9209223" y="3643984"/>
                  </a:lnTo>
                  <a:lnTo>
                    <a:pt x="9208026" y="3640317"/>
                  </a:lnTo>
                  <a:lnTo>
                    <a:pt x="9202351" y="3637896"/>
                  </a:lnTo>
                  <a:lnTo>
                    <a:pt x="9199490" y="3636281"/>
                  </a:lnTo>
                  <a:close/>
                </a:path>
                <a:path w="18829020" h="11215370">
                  <a:moveTo>
                    <a:pt x="7931708" y="3094304"/>
                  </a:moveTo>
                  <a:lnTo>
                    <a:pt x="7926033" y="3091883"/>
                  </a:lnTo>
                  <a:lnTo>
                    <a:pt x="7923220" y="3091078"/>
                  </a:lnTo>
                  <a:lnTo>
                    <a:pt x="7920220" y="3092560"/>
                  </a:lnTo>
                  <a:lnTo>
                    <a:pt x="7917941" y="3097902"/>
                  </a:lnTo>
                  <a:lnTo>
                    <a:pt x="7919423" y="3100901"/>
                  </a:lnTo>
                  <a:lnTo>
                    <a:pt x="7925432" y="3103464"/>
                  </a:lnTo>
                  <a:lnTo>
                    <a:pt x="7928245" y="3104269"/>
                  </a:lnTo>
                  <a:lnTo>
                    <a:pt x="7931245" y="3102788"/>
                  </a:lnTo>
                  <a:lnTo>
                    <a:pt x="7932385" y="3100117"/>
                  </a:lnTo>
                  <a:lnTo>
                    <a:pt x="7932989" y="3098006"/>
                  </a:lnTo>
                  <a:lnTo>
                    <a:pt x="7933190" y="3097303"/>
                  </a:lnTo>
                  <a:lnTo>
                    <a:pt x="7931708" y="3094304"/>
                  </a:lnTo>
                  <a:close/>
                </a:path>
                <a:path w="18829020" h="11215370">
                  <a:moveTo>
                    <a:pt x="9120985" y="3599243"/>
                  </a:moveTo>
                  <a:lnTo>
                    <a:pt x="9117651" y="3600583"/>
                  </a:lnTo>
                  <a:lnTo>
                    <a:pt x="9116144" y="3603885"/>
                  </a:lnTo>
                  <a:lnTo>
                    <a:pt x="9115040" y="3605782"/>
                  </a:lnTo>
                  <a:lnTo>
                    <a:pt x="9116238" y="3609449"/>
                  </a:lnTo>
                  <a:lnTo>
                    <a:pt x="9124583" y="3613009"/>
                  </a:lnTo>
                  <a:lnTo>
                    <a:pt x="9127773" y="3612003"/>
                  </a:lnTo>
                  <a:lnTo>
                    <a:pt x="9129281" y="3608700"/>
                  </a:lnTo>
                  <a:lnTo>
                    <a:pt x="9130386" y="3606803"/>
                  </a:lnTo>
                  <a:lnTo>
                    <a:pt x="9129189" y="3603137"/>
                  </a:lnTo>
                  <a:lnTo>
                    <a:pt x="9123513" y="3600716"/>
                  </a:lnTo>
                  <a:lnTo>
                    <a:pt x="9120985" y="3599243"/>
                  </a:lnTo>
                  <a:close/>
                </a:path>
                <a:path w="18829020" h="11215370">
                  <a:moveTo>
                    <a:pt x="8012916" y="3124998"/>
                  </a:moveTo>
                  <a:lnTo>
                    <a:pt x="8007241" y="3122578"/>
                  </a:lnTo>
                  <a:lnTo>
                    <a:pt x="8004428" y="3121772"/>
                  </a:lnTo>
                  <a:lnTo>
                    <a:pt x="8001429" y="3123255"/>
                  </a:lnTo>
                  <a:lnTo>
                    <a:pt x="7999150" y="3128597"/>
                  </a:lnTo>
                  <a:lnTo>
                    <a:pt x="8000632" y="3131596"/>
                  </a:lnTo>
                  <a:lnTo>
                    <a:pt x="8006641" y="3134160"/>
                  </a:lnTo>
                  <a:lnTo>
                    <a:pt x="8009454" y="3134965"/>
                  </a:lnTo>
                  <a:lnTo>
                    <a:pt x="8012454" y="3133482"/>
                  </a:lnTo>
                  <a:lnTo>
                    <a:pt x="8013593" y="3130811"/>
                  </a:lnTo>
                  <a:lnTo>
                    <a:pt x="8014197" y="3128702"/>
                  </a:lnTo>
                  <a:lnTo>
                    <a:pt x="8014398" y="3127998"/>
                  </a:lnTo>
                  <a:lnTo>
                    <a:pt x="8012916" y="3124998"/>
                  </a:lnTo>
                  <a:close/>
                </a:path>
                <a:path w="18829020" h="11215370">
                  <a:moveTo>
                    <a:pt x="9050686" y="3566100"/>
                  </a:moveTo>
                  <a:lnTo>
                    <a:pt x="9042340" y="3562539"/>
                  </a:lnTo>
                  <a:lnTo>
                    <a:pt x="9039149" y="3563545"/>
                  </a:lnTo>
                  <a:lnTo>
                    <a:pt x="9037642" y="3566848"/>
                  </a:lnTo>
                  <a:lnTo>
                    <a:pt x="9036537" y="3568744"/>
                  </a:lnTo>
                  <a:lnTo>
                    <a:pt x="9037734" y="3572411"/>
                  </a:lnTo>
                  <a:lnTo>
                    <a:pt x="9046080" y="3575972"/>
                  </a:lnTo>
                  <a:lnTo>
                    <a:pt x="9049272" y="3574965"/>
                  </a:lnTo>
                  <a:lnTo>
                    <a:pt x="9050779" y="3571663"/>
                  </a:lnTo>
                  <a:lnTo>
                    <a:pt x="9051884" y="3569766"/>
                  </a:lnTo>
                  <a:lnTo>
                    <a:pt x="9050686" y="3566100"/>
                  </a:lnTo>
                  <a:close/>
                </a:path>
                <a:path w="18829020" h="11215370">
                  <a:moveTo>
                    <a:pt x="8093506" y="3156219"/>
                  </a:moveTo>
                  <a:lnTo>
                    <a:pt x="8085160" y="3152660"/>
                  </a:lnTo>
                  <a:lnTo>
                    <a:pt x="8082161" y="3154143"/>
                  </a:lnTo>
                  <a:lnTo>
                    <a:pt x="8079883" y="3159483"/>
                  </a:lnTo>
                  <a:lnTo>
                    <a:pt x="8081365" y="3162483"/>
                  </a:lnTo>
                  <a:lnTo>
                    <a:pt x="8089711" y="3166043"/>
                  </a:lnTo>
                  <a:lnTo>
                    <a:pt x="8092710" y="3164559"/>
                  </a:lnTo>
                  <a:lnTo>
                    <a:pt x="8094988" y="3159218"/>
                  </a:lnTo>
                  <a:lnTo>
                    <a:pt x="8093506" y="3156219"/>
                  </a:lnTo>
                  <a:close/>
                </a:path>
                <a:path w="18829020" h="11215370">
                  <a:moveTo>
                    <a:pt x="8964171" y="3525643"/>
                  </a:moveTo>
                  <a:lnTo>
                    <a:pt x="8960838" y="3526984"/>
                  </a:lnTo>
                  <a:lnTo>
                    <a:pt x="8959340" y="3530290"/>
                  </a:lnTo>
                  <a:lnTo>
                    <a:pt x="8958083" y="3532517"/>
                  </a:lnTo>
                  <a:lnTo>
                    <a:pt x="8959423" y="3535849"/>
                  </a:lnTo>
                  <a:lnTo>
                    <a:pt x="8967769" y="3539409"/>
                  </a:lnTo>
                  <a:lnTo>
                    <a:pt x="8970960" y="3538404"/>
                  </a:lnTo>
                  <a:lnTo>
                    <a:pt x="8972468" y="3535101"/>
                  </a:lnTo>
                  <a:lnTo>
                    <a:pt x="8973571" y="3533205"/>
                  </a:lnTo>
                  <a:lnTo>
                    <a:pt x="8972373" y="3529537"/>
                  </a:lnTo>
                  <a:lnTo>
                    <a:pt x="8966700" y="3527117"/>
                  </a:lnTo>
                  <a:lnTo>
                    <a:pt x="8964171" y="3525643"/>
                  </a:lnTo>
                  <a:close/>
                </a:path>
                <a:path w="18829020" h="11215370">
                  <a:moveTo>
                    <a:pt x="8174430" y="3187582"/>
                  </a:moveTo>
                  <a:lnTo>
                    <a:pt x="8166085" y="3184022"/>
                  </a:lnTo>
                  <a:lnTo>
                    <a:pt x="8163084" y="3185505"/>
                  </a:lnTo>
                  <a:lnTo>
                    <a:pt x="8160806" y="3190846"/>
                  </a:lnTo>
                  <a:lnTo>
                    <a:pt x="8162288" y="3193845"/>
                  </a:lnTo>
                  <a:lnTo>
                    <a:pt x="8170634" y="3197405"/>
                  </a:lnTo>
                  <a:lnTo>
                    <a:pt x="8173634" y="3195923"/>
                  </a:lnTo>
                  <a:lnTo>
                    <a:pt x="8175912" y="3190582"/>
                  </a:lnTo>
                  <a:lnTo>
                    <a:pt x="8174430" y="3187582"/>
                  </a:lnTo>
                  <a:close/>
                </a:path>
                <a:path w="18829020" h="11215370">
                  <a:moveTo>
                    <a:pt x="8885525" y="3488940"/>
                  </a:moveTo>
                  <a:lnTo>
                    <a:pt x="8882192" y="3490279"/>
                  </a:lnTo>
                  <a:lnTo>
                    <a:pt x="8880693" y="3493586"/>
                  </a:lnTo>
                  <a:lnTo>
                    <a:pt x="8879437" y="3495811"/>
                  </a:lnTo>
                  <a:lnTo>
                    <a:pt x="8880777" y="3499146"/>
                  </a:lnTo>
                  <a:lnTo>
                    <a:pt x="8889123" y="3502706"/>
                  </a:lnTo>
                  <a:lnTo>
                    <a:pt x="8892314" y="3501699"/>
                  </a:lnTo>
                  <a:lnTo>
                    <a:pt x="8893812" y="3498393"/>
                  </a:lnTo>
                  <a:lnTo>
                    <a:pt x="8895069" y="3496166"/>
                  </a:lnTo>
                  <a:lnTo>
                    <a:pt x="8893730" y="3492833"/>
                  </a:lnTo>
                  <a:lnTo>
                    <a:pt x="8888055" y="3490412"/>
                  </a:lnTo>
                  <a:lnTo>
                    <a:pt x="8885525" y="3488940"/>
                  </a:lnTo>
                  <a:close/>
                </a:path>
                <a:path w="18829020" h="11215370">
                  <a:moveTo>
                    <a:pt x="8255687" y="3219088"/>
                  </a:moveTo>
                  <a:lnTo>
                    <a:pt x="8247008" y="3215385"/>
                  </a:lnTo>
                  <a:lnTo>
                    <a:pt x="8244009" y="3216867"/>
                  </a:lnTo>
                  <a:lnTo>
                    <a:pt x="8241587" y="3222543"/>
                  </a:lnTo>
                  <a:lnTo>
                    <a:pt x="8243070" y="3225542"/>
                  </a:lnTo>
                  <a:lnTo>
                    <a:pt x="8245741" y="3226682"/>
                  </a:lnTo>
                  <a:lnTo>
                    <a:pt x="8245883" y="3226348"/>
                  </a:lnTo>
                  <a:lnTo>
                    <a:pt x="8251892" y="3228911"/>
                  </a:lnTo>
                  <a:lnTo>
                    <a:pt x="8254891" y="3227429"/>
                  </a:lnTo>
                  <a:lnTo>
                    <a:pt x="8257170" y="3222087"/>
                  </a:lnTo>
                  <a:lnTo>
                    <a:pt x="8255687" y="3219088"/>
                  </a:lnTo>
                  <a:close/>
                </a:path>
                <a:path w="18829020" h="11215370">
                  <a:moveTo>
                    <a:pt x="8814608" y="3456321"/>
                  </a:moveTo>
                  <a:lnTo>
                    <a:pt x="8806261" y="3452761"/>
                  </a:lnTo>
                  <a:lnTo>
                    <a:pt x="8802928" y="3454100"/>
                  </a:lnTo>
                  <a:lnTo>
                    <a:pt x="8800649" y="3459442"/>
                  </a:lnTo>
                  <a:lnTo>
                    <a:pt x="8801990" y="3462775"/>
                  </a:lnTo>
                  <a:lnTo>
                    <a:pt x="8810336" y="3466335"/>
                  </a:lnTo>
                  <a:lnTo>
                    <a:pt x="8813668" y="3464996"/>
                  </a:lnTo>
                  <a:lnTo>
                    <a:pt x="8815947" y="3459653"/>
                  </a:lnTo>
                  <a:lnTo>
                    <a:pt x="8814608" y="3456321"/>
                  </a:lnTo>
                  <a:close/>
                </a:path>
                <a:path w="18829020" h="11215370">
                  <a:moveTo>
                    <a:pt x="8336184" y="3251452"/>
                  </a:moveTo>
                  <a:lnTo>
                    <a:pt x="8327505" y="3247749"/>
                  </a:lnTo>
                  <a:lnTo>
                    <a:pt x="8324505" y="3249231"/>
                  </a:lnTo>
                  <a:lnTo>
                    <a:pt x="8322226" y="3254573"/>
                  </a:lnTo>
                  <a:lnTo>
                    <a:pt x="8323566" y="3257906"/>
                  </a:lnTo>
                  <a:lnTo>
                    <a:pt x="8332246" y="3261608"/>
                  </a:lnTo>
                  <a:lnTo>
                    <a:pt x="8335246" y="3260127"/>
                  </a:lnTo>
                  <a:lnTo>
                    <a:pt x="8337525" y="3254785"/>
                  </a:lnTo>
                  <a:lnTo>
                    <a:pt x="8336184" y="3251452"/>
                  </a:lnTo>
                  <a:close/>
                </a:path>
                <a:path w="18829020" h="11215370">
                  <a:moveTo>
                    <a:pt x="8735727" y="3421094"/>
                  </a:moveTo>
                  <a:lnTo>
                    <a:pt x="8727380" y="3417534"/>
                  </a:lnTo>
                  <a:lnTo>
                    <a:pt x="8724046" y="3418874"/>
                  </a:lnTo>
                  <a:lnTo>
                    <a:pt x="8721768" y="3424215"/>
                  </a:lnTo>
                  <a:lnTo>
                    <a:pt x="8723109" y="3427548"/>
                  </a:lnTo>
                  <a:lnTo>
                    <a:pt x="8731455" y="3431109"/>
                  </a:lnTo>
                  <a:lnTo>
                    <a:pt x="8734787" y="3429769"/>
                  </a:lnTo>
                  <a:lnTo>
                    <a:pt x="8737066" y="3424428"/>
                  </a:lnTo>
                  <a:lnTo>
                    <a:pt x="8735727" y="3421094"/>
                  </a:lnTo>
                  <a:close/>
                </a:path>
                <a:path w="18829020" h="11215370">
                  <a:moveTo>
                    <a:pt x="8416873" y="3284292"/>
                  </a:moveTo>
                  <a:lnTo>
                    <a:pt x="8408192" y="3280589"/>
                  </a:lnTo>
                  <a:lnTo>
                    <a:pt x="8405192" y="3282072"/>
                  </a:lnTo>
                  <a:lnTo>
                    <a:pt x="8402914" y="3287414"/>
                  </a:lnTo>
                  <a:lnTo>
                    <a:pt x="8404254" y="3290748"/>
                  </a:lnTo>
                  <a:lnTo>
                    <a:pt x="8412600" y="3294308"/>
                  </a:lnTo>
                  <a:lnTo>
                    <a:pt x="8415934" y="3292967"/>
                  </a:lnTo>
                  <a:lnTo>
                    <a:pt x="8418213" y="3287626"/>
                  </a:lnTo>
                  <a:lnTo>
                    <a:pt x="8416873" y="3284292"/>
                  </a:lnTo>
                  <a:close/>
                </a:path>
                <a:path w="18829020" h="11215370">
                  <a:moveTo>
                    <a:pt x="8656368" y="3386060"/>
                  </a:moveTo>
                  <a:lnTo>
                    <a:pt x="8648023" y="3382500"/>
                  </a:lnTo>
                  <a:lnTo>
                    <a:pt x="8644689" y="3383839"/>
                  </a:lnTo>
                  <a:lnTo>
                    <a:pt x="8642411" y="3389180"/>
                  </a:lnTo>
                  <a:lnTo>
                    <a:pt x="8643751" y="3392514"/>
                  </a:lnTo>
                  <a:lnTo>
                    <a:pt x="8652096" y="3396074"/>
                  </a:lnTo>
                  <a:lnTo>
                    <a:pt x="8655430" y="3394734"/>
                  </a:lnTo>
                  <a:lnTo>
                    <a:pt x="8657709" y="3389393"/>
                  </a:lnTo>
                  <a:lnTo>
                    <a:pt x="8656368" y="3386060"/>
                  </a:lnTo>
                  <a:close/>
                </a:path>
                <a:path w="18829020" h="11215370">
                  <a:moveTo>
                    <a:pt x="8496941" y="3317659"/>
                  </a:moveTo>
                  <a:lnTo>
                    <a:pt x="8488596" y="3314099"/>
                  </a:lnTo>
                  <a:lnTo>
                    <a:pt x="8485262" y="3315438"/>
                  </a:lnTo>
                  <a:lnTo>
                    <a:pt x="8482984" y="3320779"/>
                  </a:lnTo>
                  <a:lnTo>
                    <a:pt x="8484324" y="3324114"/>
                  </a:lnTo>
                  <a:lnTo>
                    <a:pt x="8492669" y="3327673"/>
                  </a:lnTo>
                  <a:lnTo>
                    <a:pt x="8496002" y="3326333"/>
                  </a:lnTo>
                  <a:lnTo>
                    <a:pt x="8498281" y="3320991"/>
                  </a:lnTo>
                  <a:lnTo>
                    <a:pt x="8496941" y="3317659"/>
                  </a:lnTo>
                  <a:close/>
                </a:path>
                <a:path w="18829020" h="11215370">
                  <a:moveTo>
                    <a:pt x="8576727" y="3351693"/>
                  </a:moveTo>
                  <a:lnTo>
                    <a:pt x="8568381" y="3348133"/>
                  </a:lnTo>
                  <a:lnTo>
                    <a:pt x="8565047" y="3349472"/>
                  </a:lnTo>
                  <a:lnTo>
                    <a:pt x="8562769" y="3354813"/>
                  </a:lnTo>
                  <a:lnTo>
                    <a:pt x="8564109" y="3358147"/>
                  </a:lnTo>
                  <a:lnTo>
                    <a:pt x="8572455" y="3361707"/>
                  </a:lnTo>
                  <a:lnTo>
                    <a:pt x="8575788" y="3360367"/>
                  </a:lnTo>
                  <a:lnTo>
                    <a:pt x="8578066" y="3355025"/>
                  </a:lnTo>
                  <a:lnTo>
                    <a:pt x="8576727" y="3351693"/>
                  </a:lnTo>
                  <a:close/>
                </a:path>
              </a:pathLst>
            </a:custGeom>
            <a:solidFill>
              <a:srgbClr val="49326A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65361" y="3787"/>
              <a:ext cx="17877790" cy="11304905"/>
            </a:xfrm>
            <a:custGeom>
              <a:avLst/>
              <a:gdLst/>
              <a:ahLst/>
              <a:cxnLst/>
              <a:rect l="l" t="t" r="r" b="b"/>
              <a:pathLst>
                <a:path w="17877790" h="11304905">
                  <a:moveTo>
                    <a:pt x="16968986" y="11034098"/>
                  </a:moveTo>
                  <a:lnTo>
                    <a:pt x="16960641" y="11030539"/>
                  </a:lnTo>
                  <a:lnTo>
                    <a:pt x="16957783" y="11031687"/>
                  </a:lnTo>
                  <a:lnTo>
                    <a:pt x="16955505" y="11037028"/>
                  </a:lnTo>
                  <a:lnTo>
                    <a:pt x="16956653" y="11039886"/>
                  </a:lnTo>
                  <a:lnTo>
                    <a:pt x="16964999" y="11043446"/>
                  </a:lnTo>
                  <a:lnTo>
                    <a:pt x="16967856" y="11042297"/>
                  </a:lnTo>
                  <a:lnTo>
                    <a:pt x="16970135" y="11036956"/>
                  </a:lnTo>
                  <a:lnTo>
                    <a:pt x="16968986" y="11034098"/>
                  </a:lnTo>
                  <a:close/>
                </a:path>
                <a:path w="17877790" h="11304905">
                  <a:moveTo>
                    <a:pt x="17048721" y="11067322"/>
                  </a:moveTo>
                  <a:lnTo>
                    <a:pt x="17043045" y="11064901"/>
                  </a:lnTo>
                  <a:lnTo>
                    <a:pt x="17040231" y="11064095"/>
                  </a:lnTo>
                  <a:lnTo>
                    <a:pt x="17037376" y="11065245"/>
                  </a:lnTo>
                  <a:lnTo>
                    <a:pt x="17035097" y="11070586"/>
                  </a:lnTo>
                  <a:lnTo>
                    <a:pt x="17036244" y="11073442"/>
                  </a:lnTo>
                  <a:lnTo>
                    <a:pt x="17041920" y="11075863"/>
                  </a:lnTo>
                  <a:lnTo>
                    <a:pt x="17044734" y="11076669"/>
                  </a:lnTo>
                  <a:lnTo>
                    <a:pt x="17047592" y="11075521"/>
                  </a:lnTo>
                  <a:lnTo>
                    <a:pt x="17049870" y="11070180"/>
                  </a:lnTo>
                  <a:lnTo>
                    <a:pt x="17048721" y="11067322"/>
                  </a:lnTo>
                  <a:close/>
                </a:path>
                <a:path w="17877790" h="11304905">
                  <a:moveTo>
                    <a:pt x="16890105" y="10998872"/>
                  </a:moveTo>
                  <a:lnTo>
                    <a:pt x="16882093" y="10995455"/>
                  </a:lnTo>
                  <a:lnTo>
                    <a:pt x="16878902" y="10996461"/>
                  </a:lnTo>
                  <a:lnTo>
                    <a:pt x="16876623" y="11001802"/>
                  </a:lnTo>
                  <a:lnTo>
                    <a:pt x="16877630" y="11004993"/>
                  </a:lnTo>
                  <a:lnTo>
                    <a:pt x="16885641" y="11008411"/>
                  </a:lnTo>
                  <a:lnTo>
                    <a:pt x="16888833" y="11007405"/>
                  </a:lnTo>
                  <a:lnTo>
                    <a:pt x="16891111" y="11002064"/>
                  </a:lnTo>
                  <a:lnTo>
                    <a:pt x="16890105" y="10998872"/>
                  </a:lnTo>
                  <a:close/>
                </a:path>
                <a:path w="17877790" h="11304905">
                  <a:moveTo>
                    <a:pt x="17129169" y="11098876"/>
                  </a:moveTo>
                  <a:lnTo>
                    <a:pt x="17120824" y="11095316"/>
                  </a:lnTo>
                  <a:lnTo>
                    <a:pt x="17117823" y="11096799"/>
                  </a:lnTo>
                  <a:lnTo>
                    <a:pt x="17115545" y="11102140"/>
                  </a:lnTo>
                  <a:lnTo>
                    <a:pt x="17116694" y="11104997"/>
                  </a:lnTo>
                  <a:lnTo>
                    <a:pt x="17119363" y="11106136"/>
                  </a:lnTo>
                  <a:lnTo>
                    <a:pt x="17119839" y="11105944"/>
                  </a:lnTo>
                  <a:lnTo>
                    <a:pt x="17125515" y="11108366"/>
                  </a:lnTo>
                  <a:lnTo>
                    <a:pt x="17128515" y="11106884"/>
                  </a:lnTo>
                  <a:lnTo>
                    <a:pt x="17130651" y="11101876"/>
                  </a:lnTo>
                  <a:lnTo>
                    <a:pt x="17129169" y="11098876"/>
                  </a:lnTo>
                  <a:close/>
                </a:path>
                <a:path w="17877790" h="11304905">
                  <a:moveTo>
                    <a:pt x="16811651" y="10962644"/>
                  </a:moveTo>
                  <a:lnTo>
                    <a:pt x="16803306" y="10959084"/>
                  </a:lnTo>
                  <a:lnTo>
                    <a:pt x="16800114" y="10960091"/>
                  </a:lnTo>
                  <a:lnTo>
                    <a:pt x="16797836" y="10965432"/>
                  </a:lnTo>
                  <a:lnTo>
                    <a:pt x="16798842" y="10968623"/>
                  </a:lnTo>
                  <a:lnTo>
                    <a:pt x="16807187" y="10972183"/>
                  </a:lnTo>
                  <a:lnTo>
                    <a:pt x="16810379" y="10971177"/>
                  </a:lnTo>
                  <a:lnTo>
                    <a:pt x="16812657" y="10965836"/>
                  </a:lnTo>
                  <a:lnTo>
                    <a:pt x="16811651" y="10962644"/>
                  </a:lnTo>
                  <a:close/>
                </a:path>
                <a:path w="17877790" h="11304905">
                  <a:moveTo>
                    <a:pt x="17210328" y="11128761"/>
                  </a:moveTo>
                  <a:lnTo>
                    <a:pt x="17207517" y="11127956"/>
                  </a:lnTo>
                  <a:lnTo>
                    <a:pt x="17201841" y="11125535"/>
                  </a:lnTo>
                  <a:lnTo>
                    <a:pt x="17198840" y="11127018"/>
                  </a:lnTo>
                  <a:lnTo>
                    <a:pt x="17196562" y="11132359"/>
                  </a:lnTo>
                  <a:lnTo>
                    <a:pt x="17197711" y="11135216"/>
                  </a:lnTo>
                  <a:lnTo>
                    <a:pt x="17200380" y="11136355"/>
                  </a:lnTo>
                  <a:lnTo>
                    <a:pt x="17201192" y="11136307"/>
                  </a:lnTo>
                  <a:lnTo>
                    <a:pt x="17206535" y="11138585"/>
                  </a:lnTo>
                  <a:lnTo>
                    <a:pt x="17209533" y="11137102"/>
                  </a:lnTo>
                  <a:lnTo>
                    <a:pt x="17211811" y="11131761"/>
                  </a:lnTo>
                  <a:lnTo>
                    <a:pt x="17210328" y="11128761"/>
                  </a:lnTo>
                  <a:close/>
                </a:path>
                <a:path w="17877790" h="11304905">
                  <a:moveTo>
                    <a:pt x="16726229" y="10921472"/>
                  </a:moveTo>
                  <a:lnTo>
                    <a:pt x="16723040" y="10922478"/>
                  </a:lnTo>
                  <a:lnTo>
                    <a:pt x="16721901" y="10925149"/>
                  </a:lnTo>
                  <a:lnTo>
                    <a:pt x="16720428" y="10927677"/>
                  </a:lnTo>
                  <a:lnTo>
                    <a:pt x="16721291" y="10931202"/>
                  </a:lnTo>
                  <a:lnTo>
                    <a:pt x="16726965" y="10933622"/>
                  </a:lnTo>
                  <a:lnTo>
                    <a:pt x="16727491" y="10934241"/>
                  </a:lnTo>
                  <a:lnTo>
                    <a:pt x="16729827" y="10935238"/>
                  </a:lnTo>
                  <a:lnTo>
                    <a:pt x="16733019" y="10934232"/>
                  </a:lnTo>
                  <a:lnTo>
                    <a:pt x="16735297" y="10928891"/>
                  </a:lnTo>
                  <a:lnTo>
                    <a:pt x="16734433" y="10925366"/>
                  </a:lnTo>
                  <a:lnTo>
                    <a:pt x="16728758" y="10922945"/>
                  </a:lnTo>
                  <a:lnTo>
                    <a:pt x="16726229" y="10921472"/>
                  </a:lnTo>
                  <a:close/>
                </a:path>
                <a:path w="17877790" h="11304905">
                  <a:moveTo>
                    <a:pt x="17291581" y="11157503"/>
                  </a:moveTo>
                  <a:lnTo>
                    <a:pt x="17288770" y="11156698"/>
                  </a:lnTo>
                  <a:lnTo>
                    <a:pt x="17283093" y="11154276"/>
                  </a:lnTo>
                  <a:lnTo>
                    <a:pt x="17280427" y="11155901"/>
                  </a:lnTo>
                  <a:lnTo>
                    <a:pt x="17278291" y="11160909"/>
                  </a:lnTo>
                  <a:lnTo>
                    <a:pt x="17279774" y="11163909"/>
                  </a:lnTo>
                  <a:lnTo>
                    <a:pt x="17282111" y="11164906"/>
                  </a:lnTo>
                  <a:lnTo>
                    <a:pt x="17282253" y="11164572"/>
                  </a:lnTo>
                  <a:lnTo>
                    <a:pt x="17288263" y="11167136"/>
                  </a:lnTo>
                  <a:lnTo>
                    <a:pt x="17290928" y="11165510"/>
                  </a:lnTo>
                  <a:lnTo>
                    <a:pt x="17293064" y="11160503"/>
                  </a:lnTo>
                  <a:lnTo>
                    <a:pt x="17291581" y="11157503"/>
                  </a:lnTo>
                  <a:close/>
                </a:path>
                <a:path w="17877790" h="11304905">
                  <a:moveTo>
                    <a:pt x="16648724" y="10882098"/>
                  </a:moveTo>
                  <a:lnTo>
                    <a:pt x="16645533" y="10883103"/>
                  </a:lnTo>
                  <a:lnTo>
                    <a:pt x="16644394" y="10885774"/>
                  </a:lnTo>
                  <a:lnTo>
                    <a:pt x="16642921" y="10888302"/>
                  </a:lnTo>
                  <a:lnTo>
                    <a:pt x="16643927" y="10891493"/>
                  </a:lnTo>
                  <a:lnTo>
                    <a:pt x="16646455" y="10892966"/>
                  </a:lnTo>
                  <a:lnTo>
                    <a:pt x="16652130" y="10895387"/>
                  </a:lnTo>
                  <a:lnTo>
                    <a:pt x="16655179" y="10894715"/>
                  </a:lnTo>
                  <a:lnTo>
                    <a:pt x="16656318" y="10892044"/>
                  </a:lnTo>
                  <a:lnTo>
                    <a:pt x="16657791" y="10889516"/>
                  </a:lnTo>
                  <a:lnTo>
                    <a:pt x="16656785" y="10886325"/>
                  </a:lnTo>
                  <a:lnTo>
                    <a:pt x="16654256" y="10884852"/>
                  </a:lnTo>
                  <a:lnTo>
                    <a:pt x="16651253" y="10883571"/>
                  </a:lnTo>
                  <a:lnTo>
                    <a:pt x="16648724" y="10882098"/>
                  </a:lnTo>
                  <a:close/>
                </a:path>
                <a:path w="17877790" h="11304905">
                  <a:moveTo>
                    <a:pt x="17373973" y="11183573"/>
                  </a:moveTo>
                  <a:lnTo>
                    <a:pt x="17371019" y="11183102"/>
                  </a:lnTo>
                  <a:lnTo>
                    <a:pt x="17368012" y="11181819"/>
                  </a:lnTo>
                  <a:lnTo>
                    <a:pt x="17365200" y="11181015"/>
                  </a:lnTo>
                  <a:lnTo>
                    <a:pt x="17362537" y="11182640"/>
                  </a:lnTo>
                  <a:lnTo>
                    <a:pt x="17360401" y="11187648"/>
                  </a:lnTo>
                  <a:lnTo>
                    <a:pt x="17361881" y="11190646"/>
                  </a:lnTo>
                  <a:lnTo>
                    <a:pt x="17364218" y="11191643"/>
                  </a:lnTo>
                  <a:lnTo>
                    <a:pt x="17364695" y="11191453"/>
                  </a:lnTo>
                  <a:lnTo>
                    <a:pt x="17368033" y="11192877"/>
                  </a:lnTo>
                  <a:lnTo>
                    <a:pt x="17370847" y="11193682"/>
                  </a:lnTo>
                  <a:lnTo>
                    <a:pt x="17373511" y="11192056"/>
                  </a:lnTo>
                  <a:lnTo>
                    <a:pt x="17374650" y="11189386"/>
                  </a:lnTo>
                  <a:lnTo>
                    <a:pt x="17375456" y="11186573"/>
                  </a:lnTo>
                  <a:lnTo>
                    <a:pt x="17373973" y="11183573"/>
                  </a:lnTo>
                  <a:close/>
                </a:path>
                <a:path w="17877790" h="11304905">
                  <a:moveTo>
                    <a:pt x="16572456" y="10841672"/>
                  </a:moveTo>
                  <a:lnTo>
                    <a:pt x="16568930" y="10842536"/>
                  </a:lnTo>
                  <a:lnTo>
                    <a:pt x="16567791" y="10845206"/>
                  </a:lnTo>
                  <a:lnTo>
                    <a:pt x="16566460" y="10847400"/>
                  </a:lnTo>
                  <a:lnTo>
                    <a:pt x="16567467" y="10850592"/>
                  </a:lnTo>
                  <a:lnTo>
                    <a:pt x="16569852" y="10852399"/>
                  </a:lnTo>
                  <a:lnTo>
                    <a:pt x="16575861" y="10854962"/>
                  </a:lnTo>
                  <a:lnTo>
                    <a:pt x="16579053" y="10853956"/>
                  </a:lnTo>
                  <a:lnTo>
                    <a:pt x="16580049" y="10851619"/>
                  </a:lnTo>
                  <a:lnTo>
                    <a:pt x="16581380" y="10849425"/>
                  </a:lnTo>
                  <a:lnTo>
                    <a:pt x="16580373" y="10846234"/>
                  </a:lnTo>
                  <a:lnTo>
                    <a:pt x="16577987" y="10844426"/>
                  </a:lnTo>
                  <a:lnTo>
                    <a:pt x="16574984" y="10843146"/>
                  </a:lnTo>
                  <a:lnTo>
                    <a:pt x="16572456" y="10841672"/>
                  </a:lnTo>
                  <a:close/>
                </a:path>
                <a:path w="17877790" h="11304905">
                  <a:moveTo>
                    <a:pt x="16496565" y="10799436"/>
                  </a:moveTo>
                  <a:lnTo>
                    <a:pt x="16493038" y="10800298"/>
                  </a:lnTo>
                  <a:lnTo>
                    <a:pt x="16491899" y="10802969"/>
                  </a:lnTo>
                  <a:lnTo>
                    <a:pt x="16490427" y="10805498"/>
                  </a:lnTo>
                  <a:lnTo>
                    <a:pt x="16491433" y="10808688"/>
                  </a:lnTo>
                  <a:lnTo>
                    <a:pt x="16493819" y="10810496"/>
                  </a:lnTo>
                  <a:lnTo>
                    <a:pt x="16499827" y="10813058"/>
                  </a:lnTo>
                  <a:lnTo>
                    <a:pt x="16503018" y="10812053"/>
                  </a:lnTo>
                  <a:lnTo>
                    <a:pt x="16504015" y="10809716"/>
                  </a:lnTo>
                  <a:lnTo>
                    <a:pt x="16505488" y="10807188"/>
                  </a:lnTo>
                  <a:lnTo>
                    <a:pt x="16504483" y="10803997"/>
                  </a:lnTo>
                  <a:lnTo>
                    <a:pt x="16502096" y="10802190"/>
                  </a:lnTo>
                  <a:lnTo>
                    <a:pt x="16499094" y="10800909"/>
                  </a:lnTo>
                  <a:lnTo>
                    <a:pt x="16496565" y="10799436"/>
                  </a:lnTo>
                  <a:close/>
                </a:path>
                <a:path w="17877790" h="11304905">
                  <a:moveTo>
                    <a:pt x="17456458" y="11208500"/>
                  </a:moveTo>
                  <a:lnTo>
                    <a:pt x="17453504" y="11208029"/>
                  </a:lnTo>
                  <a:lnTo>
                    <a:pt x="17450499" y="11206747"/>
                  </a:lnTo>
                  <a:lnTo>
                    <a:pt x="17448020" y="11206084"/>
                  </a:lnTo>
                  <a:lnTo>
                    <a:pt x="17445356" y="11207709"/>
                  </a:lnTo>
                  <a:lnTo>
                    <a:pt x="17444216" y="11210380"/>
                  </a:lnTo>
                  <a:lnTo>
                    <a:pt x="17443411" y="11213193"/>
                  </a:lnTo>
                  <a:lnTo>
                    <a:pt x="17444700" y="11215716"/>
                  </a:lnTo>
                  <a:lnTo>
                    <a:pt x="17447037" y="11216713"/>
                  </a:lnTo>
                  <a:lnTo>
                    <a:pt x="17447180" y="11216379"/>
                  </a:lnTo>
                  <a:lnTo>
                    <a:pt x="17447514" y="11216522"/>
                  </a:lnTo>
                  <a:lnTo>
                    <a:pt x="17447990" y="11216330"/>
                  </a:lnTo>
                  <a:lnTo>
                    <a:pt x="17450995" y="11217612"/>
                  </a:lnTo>
                  <a:lnTo>
                    <a:pt x="17453475" y="11218275"/>
                  </a:lnTo>
                  <a:lnTo>
                    <a:pt x="17456141" y="11216651"/>
                  </a:lnTo>
                  <a:lnTo>
                    <a:pt x="17457280" y="11213980"/>
                  </a:lnTo>
                  <a:lnTo>
                    <a:pt x="17457943" y="11211501"/>
                  </a:lnTo>
                  <a:lnTo>
                    <a:pt x="17456458" y="11208500"/>
                  </a:lnTo>
                  <a:close/>
                </a:path>
                <a:path w="17877790" h="11304905">
                  <a:moveTo>
                    <a:pt x="16421960" y="10756958"/>
                  </a:moveTo>
                  <a:lnTo>
                    <a:pt x="16418578" y="10757488"/>
                  </a:lnTo>
                  <a:lnTo>
                    <a:pt x="16417438" y="10760159"/>
                  </a:lnTo>
                  <a:lnTo>
                    <a:pt x="16415965" y="10762687"/>
                  </a:lnTo>
                  <a:lnTo>
                    <a:pt x="16416637" y="10765736"/>
                  </a:lnTo>
                  <a:lnTo>
                    <a:pt x="16419023" y="10767542"/>
                  </a:lnTo>
                  <a:lnTo>
                    <a:pt x="16422695" y="10769108"/>
                  </a:lnTo>
                  <a:lnTo>
                    <a:pt x="16422552" y="10769443"/>
                  </a:lnTo>
                  <a:lnTo>
                    <a:pt x="16424890" y="10770440"/>
                  </a:lnTo>
                  <a:lnTo>
                    <a:pt x="16428082" y="10769433"/>
                  </a:lnTo>
                  <a:lnTo>
                    <a:pt x="16429078" y="10767097"/>
                  </a:lnTo>
                  <a:lnTo>
                    <a:pt x="16430551" y="10764569"/>
                  </a:lnTo>
                  <a:lnTo>
                    <a:pt x="16429879" y="10761520"/>
                  </a:lnTo>
                  <a:lnTo>
                    <a:pt x="16427492" y="10759713"/>
                  </a:lnTo>
                  <a:lnTo>
                    <a:pt x="16424487" y="10758431"/>
                  </a:lnTo>
                  <a:lnTo>
                    <a:pt x="16421960" y="10756958"/>
                  </a:lnTo>
                  <a:close/>
                </a:path>
                <a:path w="17877790" h="11304905">
                  <a:moveTo>
                    <a:pt x="17539324" y="11231615"/>
                  </a:moveTo>
                  <a:lnTo>
                    <a:pt x="17536368" y="11231144"/>
                  </a:lnTo>
                  <a:lnTo>
                    <a:pt x="17533697" y="11230004"/>
                  </a:lnTo>
                  <a:lnTo>
                    <a:pt x="17530883" y="11229199"/>
                  </a:lnTo>
                  <a:lnTo>
                    <a:pt x="17528219" y="11230824"/>
                  </a:lnTo>
                  <a:lnTo>
                    <a:pt x="17527414" y="11233638"/>
                  </a:lnTo>
                  <a:lnTo>
                    <a:pt x="17526751" y="11236117"/>
                  </a:lnTo>
                  <a:lnTo>
                    <a:pt x="17528042" y="11238640"/>
                  </a:lnTo>
                  <a:lnTo>
                    <a:pt x="17530377" y="11239636"/>
                  </a:lnTo>
                  <a:lnTo>
                    <a:pt x="17530853" y="11239445"/>
                  </a:lnTo>
                  <a:lnTo>
                    <a:pt x="17533859" y="11240727"/>
                  </a:lnTo>
                  <a:lnTo>
                    <a:pt x="17536672" y="11241532"/>
                  </a:lnTo>
                  <a:lnTo>
                    <a:pt x="17539336" y="11239907"/>
                  </a:lnTo>
                  <a:lnTo>
                    <a:pt x="17540947" y="11234281"/>
                  </a:lnTo>
                  <a:lnTo>
                    <a:pt x="17539324" y="11231615"/>
                  </a:lnTo>
                  <a:close/>
                </a:path>
                <a:path w="17877790" h="11304905">
                  <a:moveTo>
                    <a:pt x="16347591" y="10713003"/>
                  </a:moveTo>
                  <a:lnTo>
                    <a:pt x="16344543" y="10713676"/>
                  </a:lnTo>
                  <a:lnTo>
                    <a:pt x="16343438" y="10715572"/>
                  </a:lnTo>
                  <a:lnTo>
                    <a:pt x="16341739" y="10718398"/>
                  </a:lnTo>
                  <a:lnTo>
                    <a:pt x="16342270" y="10721781"/>
                  </a:lnTo>
                  <a:lnTo>
                    <a:pt x="16344655" y="10723588"/>
                  </a:lnTo>
                  <a:lnTo>
                    <a:pt x="16350664" y="10726151"/>
                  </a:lnTo>
                  <a:lnTo>
                    <a:pt x="16353379" y="10725337"/>
                  </a:lnTo>
                  <a:lnTo>
                    <a:pt x="16355660" y="10721575"/>
                  </a:lnTo>
                  <a:lnTo>
                    <a:pt x="16356040" y="10720948"/>
                  </a:lnTo>
                  <a:lnTo>
                    <a:pt x="16355510" y="10717565"/>
                  </a:lnTo>
                  <a:lnTo>
                    <a:pt x="16353125" y="10715759"/>
                  </a:lnTo>
                  <a:lnTo>
                    <a:pt x="16350119" y="10714476"/>
                  </a:lnTo>
                  <a:lnTo>
                    <a:pt x="16347591" y="10713003"/>
                  </a:lnTo>
                  <a:close/>
                </a:path>
                <a:path w="17877790" h="11304905">
                  <a:moveTo>
                    <a:pt x="17623184" y="11252394"/>
                  </a:moveTo>
                  <a:lnTo>
                    <a:pt x="17620085" y="11252256"/>
                  </a:lnTo>
                  <a:lnTo>
                    <a:pt x="17617414" y="11251117"/>
                  </a:lnTo>
                  <a:lnTo>
                    <a:pt x="17614458" y="11250645"/>
                  </a:lnTo>
                  <a:lnTo>
                    <a:pt x="17611792" y="11252270"/>
                  </a:lnTo>
                  <a:lnTo>
                    <a:pt x="17610987" y="11255083"/>
                  </a:lnTo>
                  <a:lnTo>
                    <a:pt x="17610324" y="11257562"/>
                  </a:lnTo>
                  <a:lnTo>
                    <a:pt x="17611615" y="11260086"/>
                  </a:lnTo>
                  <a:lnTo>
                    <a:pt x="17614286" y="11261225"/>
                  </a:lnTo>
                  <a:lnTo>
                    <a:pt x="17615241" y="11260843"/>
                  </a:lnTo>
                  <a:lnTo>
                    <a:pt x="17617910" y="11261982"/>
                  </a:lnTo>
                  <a:lnTo>
                    <a:pt x="17620864" y="11262452"/>
                  </a:lnTo>
                  <a:lnTo>
                    <a:pt x="17623530" y="11260828"/>
                  </a:lnTo>
                  <a:lnTo>
                    <a:pt x="17624335" y="11258015"/>
                  </a:lnTo>
                  <a:lnTo>
                    <a:pt x="17624664" y="11255393"/>
                  </a:lnTo>
                  <a:lnTo>
                    <a:pt x="17623184" y="11252394"/>
                  </a:lnTo>
                  <a:close/>
                </a:path>
                <a:path w="17877790" h="11304905">
                  <a:moveTo>
                    <a:pt x="16274411" y="10667188"/>
                  </a:moveTo>
                  <a:lnTo>
                    <a:pt x="16271027" y="10667717"/>
                  </a:lnTo>
                  <a:lnTo>
                    <a:pt x="16268450" y="10672142"/>
                  </a:lnTo>
                  <a:lnTo>
                    <a:pt x="16268082" y="10672774"/>
                  </a:lnTo>
                  <a:lnTo>
                    <a:pt x="16268753" y="10675823"/>
                  </a:lnTo>
                  <a:lnTo>
                    <a:pt x="16270997" y="10677963"/>
                  </a:lnTo>
                  <a:lnTo>
                    <a:pt x="16277007" y="10680527"/>
                  </a:lnTo>
                  <a:lnTo>
                    <a:pt x="16279720" y="10679711"/>
                  </a:lnTo>
                  <a:lnTo>
                    <a:pt x="16280671" y="10678144"/>
                  </a:lnTo>
                  <a:lnTo>
                    <a:pt x="16282524" y="10674989"/>
                  </a:lnTo>
                  <a:lnTo>
                    <a:pt x="16281853" y="10671940"/>
                  </a:lnTo>
                  <a:lnTo>
                    <a:pt x="16279609" y="10669800"/>
                  </a:lnTo>
                  <a:lnTo>
                    <a:pt x="16276605" y="10668518"/>
                  </a:lnTo>
                  <a:lnTo>
                    <a:pt x="16274411" y="10667188"/>
                  </a:lnTo>
                  <a:close/>
                </a:path>
                <a:path w="17877790" h="11304905">
                  <a:moveTo>
                    <a:pt x="17707422" y="11271361"/>
                  </a:moveTo>
                  <a:lnTo>
                    <a:pt x="17701512" y="11270418"/>
                  </a:lnTo>
                  <a:lnTo>
                    <a:pt x="17698890" y="11270089"/>
                  </a:lnTo>
                  <a:lnTo>
                    <a:pt x="17696224" y="11271714"/>
                  </a:lnTo>
                  <a:lnTo>
                    <a:pt x="17695419" y="11274527"/>
                  </a:lnTo>
                  <a:lnTo>
                    <a:pt x="17694756" y="11277006"/>
                  </a:lnTo>
                  <a:lnTo>
                    <a:pt x="17696045" y="11279528"/>
                  </a:lnTo>
                  <a:lnTo>
                    <a:pt x="17698382" y="11280525"/>
                  </a:lnTo>
                  <a:lnTo>
                    <a:pt x="17698193" y="11280050"/>
                  </a:lnTo>
                  <a:lnTo>
                    <a:pt x="17699192" y="11280476"/>
                  </a:lnTo>
                  <a:lnTo>
                    <a:pt x="17702482" y="11281090"/>
                  </a:lnTo>
                  <a:lnTo>
                    <a:pt x="17705104" y="11281420"/>
                  </a:lnTo>
                  <a:lnTo>
                    <a:pt x="17708104" y="11279938"/>
                  </a:lnTo>
                  <a:lnTo>
                    <a:pt x="17708576" y="11276983"/>
                  </a:lnTo>
                  <a:lnTo>
                    <a:pt x="17708905" y="11274361"/>
                  </a:lnTo>
                  <a:lnTo>
                    <a:pt x="17707422" y="11271361"/>
                  </a:lnTo>
                  <a:close/>
                </a:path>
                <a:path w="17877790" h="11304905">
                  <a:moveTo>
                    <a:pt x="16201706" y="10621181"/>
                  </a:moveTo>
                  <a:lnTo>
                    <a:pt x="16198324" y="10621711"/>
                  </a:lnTo>
                  <a:lnTo>
                    <a:pt x="16195746" y="10626135"/>
                  </a:lnTo>
                  <a:lnTo>
                    <a:pt x="16195378" y="10626767"/>
                  </a:lnTo>
                  <a:lnTo>
                    <a:pt x="16196051" y="10629816"/>
                  </a:lnTo>
                  <a:lnTo>
                    <a:pt x="16198294" y="10631956"/>
                  </a:lnTo>
                  <a:lnTo>
                    <a:pt x="16204636" y="10634662"/>
                  </a:lnTo>
                  <a:lnTo>
                    <a:pt x="16207352" y="10633847"/>
                  </a:lnTo>
                  <a:lnTo>
                    <a:pt x="16208302" y="10632280"/>
                  </a:lnTo>
                  <a:lnTo>
                    <a:pt x="16210155" y="10629125"/>
                  </a:lnTo>
                  <a:lnTo>
                    <a:pt x="16209483" y="10626076"/>
                  </a:lnTo>
                  <a:lnTo>
                    <a:pt x="16207240" y="10623936"/>
                  </a:lnTo>
                  <a:lnTo>
                    <a:pt x="16204235" y="10622654"/>
                  </a:lnTo>
                  <a:lnTo>
                    <a:pt x="16201706" y="10621181"/>
                  </a:lnTo>
                  <a:close/>
                </a:path>
                <a:path w="17877790" h="11304905">
                  <a:moveTo>
                    <a:pt x="17791896" y="11288849"/>
                  </a:moveTo>
                  <a:lnTo>
                    <a:pt x="17783030" y="11287436"/>
                  </a:lnTo>
                  <a:lnTo>
                    <a:pt x="17780364" y="11289060"/>
                  </a:lnTo>
                  <a:lnTo>
                    <a:pt x="17779893" y="11292015"/>
                  </a:lnTo>
                  <a:lnTo>
                    <a:pt x="17779372" y="11294161"/>
                  </a:lnTo>
                  <a:lnTo>
                    <a:pt x="17780664" y="11296685"/>
                  </a:lnTo>
                  <a:lnTo>
                    <a:pt x="17784003" y="11298109"/>
                  </a:lnTo>
                  <a:lnTo>
                    <a:pt x="17789912" y="11299051"/>
                  </a:lnTo>
                  <a:lnTo>
                    <a:pt x="17792578" y="11297427"/>
                  </a:lnTo>
                  <a:lnTo>
                    <a:pt x="17793462" y="11291885"/>
                  </a:lnTo>
                  <a:lnTo>
                    <a:pt x="17793521" y="11291516"/>
                  </a:lnTo>
                  <a:lnTo>
                    <a:pt x="17791896" y="11288849"/>
                  </a:lnTo>
                  <a:close/>
                </a:path>
                <a:path w="17877790" h="11304905">
                  <a:moveTo>
                    <a:pt x="16129715" y="10573506"/>
                  </a:moveTo>
                  <a:lnTo>
                    <a:pt x="16126331" y="10574035"/>
                  </a:lnTo>
                  <a:lnTo>
                    <a:pt x="16124858" y="10576563"/>
                  </a:lnTo>
                  <a:lnTo>
                    <a:pt x="16123051" y="10578948"/>
                  </a:lnTo>
                  <a:lnTo>
                    <a:pt x="16123582" y="10582332"/>
                  </a:lnTo>
                  <a:lnTo>
                    <a:pt x="16126111" y="10583805"/>
                  </a:lnTo>
                  <a:lnTo>
                    <a:pt x="16128495" y="10585611"/>
                  </a:lnTo>
                  <a:lnTo>
                    <a:pt x="16129498" y="10586038"/>
                  </a:lnTo>
                  <a:lnTo>
                    <a:pt x="16129355" y="10586373"/>
                  </a:lnTo>
                  <a:lnTo>
                    <a:pt x="16131692" y="10587369"/>
                  </a:lnTo>
                  <a:lnTo>
                    <a:pt x="16134407" y="10586554"/>
                  </a:lnTo>
                  <a:lnTo>
                    <a:pt x="16135738" y="10584360"/>
                  </a:lnTo>
                  <a:lnTo>
                    <a:pt x="16137545" y="10581975"/>
                  </a:lnTo>
                  <a:lnTo>
                    <a:pt x="16137013" y="10578591"/>
                  </a:lnTo>
                  <a:lnTo>
                    <a:pt x="16134485" y="10577118"/>
                  </a:lnTo>
                  <a:lnTo>
                    <a:pt x="16129715" y="10573506"/>
                  </a:lnTo>
                  <a:close/>
                </a:path>
                <a:path w="17877790" h="11304905">
                  <a:moveTo>
                    <a:pt x="17876890" y="11304194"/>
                  </a:moveTo>
                  <a:lnTo>
                    <a:pt x="17868027" y="11302780"/>
                  </a:lnTo>
                  <a:lnTo>
                    <a:pt x="17865359" y="11304404"/>
                  </a:lnTo>
                  <a:lnTo>
                    <a:pt x="17865300" y="11304768"/>
                  </a:lnTo>
                  <a:lnTo>
                    <a:pt x="17877241" y="11304768"/>
                  </a:lnTo>
                  <a:lnTo>
                    <a:pt x="17876890" y="11304194"/>
                  </a:lnTo>
                  <a:close/>
                </a:path>
                <a:path w="17877790" h="11304905">
                  <a:moveTo>
                    <a:pt x="16058149" y="10524828"/>
                  </a:moveTo>
                  <a:lnTo>
                    <a:pt x="16055100" y="10525499"/>
                  </a:lnTo>
                  <a:lnTo>
                    <a:pt x="16051488" y="10530272"/>
                  </a:lnTo>
                  <a:lnTo>
                    <a:pt x="16052159" y="10533320"/>
                  </a:lnTo>
                  <a:lnTo>
                    <a:pt x="16056930" y="10536934"/>
                  </a:lnTo>
                  <a:lnTo>
                    <a:pt x="16060268" y="10538357"/>
                  </a:lnTo>
                  <a:lnTo>
                    <a:pt x="16062841" y="10537877"/>
                  </a:lnTo>
                  <a:lnTo>
                    <a:pt x="16064172" y="10535683"/>
                  </a:lnTo>
                  <a:lnTo>
                    <a:pt x="16065979" y="10533296"/>
                  </a:lnTo>
                  <a:lnTo>
                    <a:pt x="16065307" y="10530248"/>
                  </a:lnTo>
                  <a:lnTo>
                    <a:pt x="16058149" y="10524828"/>
                  </a:lnTo>
                  <a:close/>
                </a:path>
                <a:path w="17877790" h="11304905">
                  <a:moveTo>
                    <a:pt x="15987010" y="10475147"/>
                  </a:moveTo>
                  <a:lnTo>
                    <a:pt x="15983962" y="10475820"/>
                  </a:lnTo>
                  <a:lnTo>
                    <a:pt x="15980348" y="10480592"/>
                  </a:lnTo>
                  <a:lnTo>
                    <a:pt x="15981020" y="10483641"/>
                  </a:lnTo>
                  <a:lnTo>
                    <a:pt x="15985792" y="10487255"/>
                  </a:lnTo>
                  <a:lnTo>
                    <a:pt x="15989132" y="10488679"/>
                  </a:lnTo>
                  <a:lnTo>
                    <a:pt x="15991703" y="10488197"/>
                  </a:lnTo>
                  <a:lnTo>
                    <a:pt x="15993033" y="10486003"/>
                  </a:lnTo>
                  <a:lnTo>
                    <a:pt x="15994840" y="10483617"/>
                  </a:lnTo>
                  <a:lnTo>
                    <a:pt x="15994167" y="10480568"/>
                  </a:lnTo>
                  <a:lnTo>
                    <a:pt x="15987010" y="10475147"/>
                  </a:lnTo>
                  <a:close/>
                </a:path>
                <a:path w="17877790" h="11304905">
                  <a:moveTo>
                    <a:pt x="15917160" y="10425229"/>
                  </a:moveTo>
                  <a:lnTo>
                    <a:pt x="15913777" y="10425759"/>
                  </a:lnTo>
                  <a:lnTo>
                    <a:pt x="15910163" y="10430530"/>
                  </a:lnTo>
                  <a:lnTo>
                    <a:pt x="15910837" y="10433579"/>
                  </a:lnTo>
                  <a:lnTo>
                    <a:pt x="15915607" y="10437193"/>
                  </a:lnTo>
                  <a:lnTo>
                    <a:pt x="15918946" y="10438617"/>
                  </a:lnTo>
                  <a:lnTo>
                    <a:pt x="15921185" y="10437994"/>
                  </a:lnTo>
                  <a:lnTo>
                    <a:pt x="15922850" y="10435942"/>
                  </a:lnTo>
                  <a:lnTo>
                    <a:pt x="15924656" y="10433556"/>
                  </a:lnTo>
                  <a:lnTo>
                    <a:pt x="15923983" y="10430507"/>
                  </a:lnTo>
                  <a:lnTo>
                    <a:pt x="15919212" y="10426893"/>
                  </a:lnTo>
                  <a:lnTo>
                    <a:pt x="15917160" y="10425229"/>
                  </a:lnTo>
                  <a:close/>
                </a:path>
                <a:path w="17877790" h="11304905">
                  <a:moveTo>
                    <a:pt x="15847402" y="10374166"/>
                  </a:moveTo>
                  <a:lnTo>
                    <a:pt x="15844160" y="10374361"/>
                  </a:lnTo>
                  <a:lnTo>
                    <a:pt x="15842353" y="10376747"/>
                  </a:lnTo>
                  <a:lnTo>
                    <a:pt x="15841023" y="10378941"/>
                  </a:lnTo>
                  <a:lnTo>
                    <a:pt x="15841222" y="10382183"/>
                  </a:lnTo>
                  <a:lnTo>
                    <a:pt x="15845990" y="10385795"/>
                  </a:lnTo>
                  <a:lnTo>
                    <a:pt x="15849329" y="10387220"/>
                  </a:lnTo>
                  <a:lnTo>
                    <a:pt x="15851568" y="10386597"/>
                  </a:lnTo>
                  <a:lnTo>
                    <a:pt x="15853233" y="10384544"/>
                  </a:lnTo>
                  <a:lnTo>
                    <a:pt x="15854564" y="10382350"/>
                  </a:lnTo>
                  <a:lnTo>
                    <a:pt x="15854366" y="10379109"/>
                  </a:lnTo>
                  <a:lnTo>
                    <a:pt x="15849596" y="10375496"/>
                  </a:lnTo>
                  <a:lnTo>
                    <a:pt x="15847402" y="10374166"/>
                  </a:lnTo>
                  <a:close/>
                </a:path>
                <a:path w="17877790" h="11304905">
                  <a:moveTo>
                    <a:pt x="15778547" y="10321910"/>
                  </a:moveTo>
                  <a:lnTo>
                    <a:pt x="15775305" y="10322105"/>
                  </a:lnTo>
                  <a:lnTo>
                    <a:pt x="15773499" y="10324491"/>
                  </a:lnTo>
                  <a:lnTo>
                    <a:pt x="15771834" y="10326543"/>
                  </a:lnTo>
                  <a:lnTo>
                    <a:pt x="15772033" y="10329785"/>
                  </a:lnTo>
                  <a:lnTo>
                    <a:pt x="15776801" y="10333396"/>
                  </a:lnTo>
                  <a:lnTo>
                    <a:pt x="15778138" y="10333967"/>
                  </a:lnTo>
                  <a:lnTo>
                    <a:pt x="15777662" y="10334158"/>
                  </a:lnTo>
                  <a:lnTo>
                    <a:pt x="15779665" y="10335012"/>
                  </a:lnTo>
                  <a:lnTo>
                    <a:pt x="15782380" y="10334198"/>
                  </a:lnTo>
                  <a:lnTo>
                    <a:pt x="15783902" y="10332481"/>
                  </a:lnTo>
                  <a:lnTo>
                    <a:pt x="15785566" y="10330428"/>
                  </a:lnTo>
                  <a:lnTo>
                    <a:pt x="15785370" y="10327187"/>
                  </a:lnTo>
                  <a:lnTo>
                    <a:pt x="15780599" y="10323574"/>
                  </a:lnTo>
                  <a:lnTo>
                    <a:pt x="15778547" y="10321910"/>
                  </a:lnTo>
                  <a:close/>
                </a:path>
                <a:path w="17877790" h="11304905">
                  <a:moveTo>
                    <a:pt x="15710594" y="10268459"/>
                  </a:moveTo>
                  <a:lnTo>
                    <a:pt x="15707354" y="10268656"/>
                  </a:lnTo>
                  <a:lnTo>
                    <a:pt x="15703740" y="10273427"/>
                  </a:lnTo>
                  <a:lnTo>
                    <a:pt x="15703940" y="10276670"/>
                  </a:lnTo>
                  <a:lnTo>
                    <a:pt x="15708708" y="10280281"/>
                  </a:lnTo>
                  <a:lnTo>
                    <a:pt x="15710045" y="10280852"/>
                  </a:lnTo>
                  <a:lnTo>
                    <a:pt x="15709902" y="10281186"/>
                  </a:lnTo>
                  <a:lnTo>
                    <a:pt x="15711906" y="10282040"/>
                  </a:lnTo>
                  <a:lnTo>
                    <a:pt x="15714619" y="10281225"/>
                  </a:lnTo>
                  <a:lnTo>
                    <a:pt x="15716141" y="10279507"/>
                  </a:lnTo>
                  <a:lnTo>
                    <a:pt x="15717948" y="10277121"/>
                  </a:lnTo>
                  <a:lnTo>
                    <a:pt x="15717753" y="10273881"/>
                  </a:lnTo>
                  <a:lnTo>
                    <a:pt x="15710594" y="10268459"/>
                  </a:lnTo>
                  <a:close/>
                </a:path>
                <a:path w="17877790" h="11304905">
                  <a:moveTo>
                    <a:pt x="15642785" y="10214677"/>
                  </a:moveTo>
                  <a:lnTo>
                    <a:pt x="15639546" y="10214873"/>
                  </a:lnTo>
                  <a:lnTo>
                    <a:pt x="15635932" y="10219645"/>
                  </a:lnTo>
                  <a:lnTo>
                    <a:pt x="15636127" y="10222885"/>
                  </a:lnTo>
                  <a:lnTo>
                    <a:pt x="15640900" y="10226499"/>
                  </a:lnTo>
                  <a:lnTo>
                    <a:pt x="15644238" y="10227922"/>
                  </a:lnTo>
                  <a:lnTo>
                    <a:pt x="15646810" y="10227442"/>
                  </a:lnTo>
                  <a:lnTo>
                    <a:pt x="15648331" y="10225723"/>
                  </a:lnTo>
                  <a:lnTo>
                    <a:pt x="15650138" y="10223338"/>
                  </a:lnTo>
                  <a:lnTo>
                    <a:pt x="15649943" y="10220097"/>
                  </a:lnTo>
                  <a:lnTo>
                    <a:pt x="15642785" y="10214677"/>
                  </a:lnTo>
                  <a:close/>
                </a:path>
                <a:path w="17877790" h="11304905">
                  <a:moveTo>
                    <a:pt x="15575738" y="10160035"/>
                  </a:moveTo>
                  <a:lnTo>
                    <a:pt x="15572498" y="10160232"/>
                  </a:lnTo>
                  <a:lnTo>
                    <a:pt x="15568884" y="10165003"/>
                  </a:lnTo>
                  <a:lnTo>
                    <a:pt x="15569080" y="10168243"/>
                  </a:lnTo>
                  <a:lnTo>
                    <a:pt x="15573853" y="10171857"/>
                  </a:lnTo>
                  <a:lnTo>
                    <a:pt x="15577189" y="10173280"/>
                  </a:lnTo>
                  <a:lnTo>
                    <a:pt x="15579762" y="10172800"/>
                  </a:lnTo>
                  <a:lnTo>
                    <a:pt x="15581284" y="10171081"/>
                  </a:lnTo>
                  <a:lnTo>
                    <a:pt x="15583091" y="10168696"/>
                  </a:lnTo>
                  <a:lnTo>
                    <a:pt x="15582895" y="10165455"/>
                  </a:lnTo>
                  <a:lnTo>
                    <a:pt x="15575738" y="10160035"/>
                  </a:lnTo>
                  <a:close/>
                </a:path>
                <a:path w="17877790" h="11304905">
                  <a:moveTo>
                    <a:pt x="15509451" y="10104534"/>
                  </a:moveTo>
                  <a:lnTo>
                    <a:pt x="15506210" y="10104730"/>
                  </a:lnTo>
                  <a:lnTo>
                    <a:pt x="15502597" y="10109502"/>
                  </a:lnTo>
                  <a:lnTo>
                    <a:pt x="15502793" y="10112741"/>
                  </a:lnTo>
                  <a:lnTo>
                    <a:pt x="15505178" y="10114548"/>
                  </a:lnTo>
                  <a:lnTo>
                    <a:pt x="15507422" y="10116689"/>
                  </a:lnTo>
                  <a:lnTo>
                    <a:pt x="15510427" y="10117971"/>
                  </a:lnTo>
                  <a:lnTo>
                    <a:pt x="15512998" y="10117490"/>
                  </a:lnTo>
                  <a:lnTo>
                    <a:pt x="15514521" y="10115771"/>
                  </a:lnTo>
                  <a:lnTo>
                    <a:pt x="15516660" y="10113528"/>
                  </a:lnTo>
                  <a:lnTo>
                    <a:pt x="15516466" y="10110288"/>
                  </a:lnTo>
                  <a:lnTo>
                    <a:pt x="15514080" y="10108481"/>
                  </a:lnTo>
                  <a:lnTo>
                    <a:pt x="15511836" y="10106340"/>
                  </a:lnTo>
                  <a:lnTo>
                    <a:pt x="15509451" y="10104534"/>
                  </a:lnTo>
                  <a:close/>
                </a:path>
                <a:path w="17877790" h="11304905">
                  <a:moveTo>
                    <a:pt x="15443783" y="10048508"/>
                  </a:moveTo>
                  <a:lnTo>
                    <a:pt x="15440876" y="10048845"/>
                  </a:lnTo>
                  <a:lnTo>
                    <a:pt x="15436594" y="10053332"/>
                  </a:lnTo>
                  <a:lnTo>
                    <a:pt x="15436791" y="10056573"/>
                  </a:lnTo>
                  <a:lnTo>
                    <a:pt x="15439176" y="10058380"/>
                  </a:lnTo>
                  <a:lnTo>
                    <a:pt x="15441420" y="10060521"/>
                  </a:lnTo>
                  <a:lnTo>
                    <a:pt x="15442755" y="10061090"/>
                  </a:lnTo>
                  <a:lnTo>
                    <a:pt x="15442612" y="10061424"/>
                  </a:lnTo>
                  <a:lnTo>
                    <a:pt x="15444616" y="10062278"/>
                  </a:lnTo>
                  <a:lnTo>
                    <a:pt x="15447188" y="10061797"/>
                  </a:lnTo>
                  <a:lnTo>
                    <a:pt x="15448711" y="10060079"/>
                  </a:lnTo>
                  <a:lnTo>
                    <a:pt x="15450852" y="10057836"/>
                  </a:lnTo>
                  <a:lnTo>
                    <a:pt x="15450654" y="10054595"/>
                  </a:lnTo>
                  <a:lnTo>
                    <a:pt x="15448269" y="10052788"/>
                  </a:lnTo>
                  <a:lnTo>
                    <a:pt x="15443783" y="10048508"/>
                  </a:lnTo>
                  <a:close/>
                </a:path>
                <a:path w="17877790" h="11304905">
                  <a:moveTo>
                    <a:pt x="15378876" y="9991622"/>
                  </a:moveTo>
                  <a:lnTo>
                    <a:pt x="15375301" y="9991676"/>
                  </a:lnTo>
                  <a:lnTo>
                    <a:pt x="15373494" y="9994061"/>
                  </a:lnTo>
                  <a:lnTo>
                    <a:pt x="15371497" y="9995971"/>
                  </a:lnTo>
                  <a:lnTo>
                    <a:pt x="15371549" y="9999544"/>
                  </a:lnTo>
                  <a:lnTo>
                    <a:pt x="15373935" y="10001352"/>
                  </a:lnTo>
                  <a:lnTo>
                    <a:pt x="15376179" y="10003493"/>
                  </a:lnTo>
                  <a:lnTo>
                    <a:pt x="15377847" y="10004204"/>
                  </a:lnTo>
                  <a:lnTo>
                    <a:pt x="15377371" y="10004395"/>
                  </a:lnTo>
                  <a:lnTo>
                    <a:pt x="15379375" y="10005250"/>
                  </a:lnTo>
                  <a:lnTo>
                    <a:pt x="15381947" y="10004769"/>
                  </a:lnTo>
                  <a:lnTo>
                    <a:pt x="15383469" y="10003051"/>
                  </a:lnTo>
                  <a:lnTo>
                    <a:pt x="15385468" y="10001142"/>
                  </a:lnTo>
                  <a:lnTo>
                    <a:pt x="15385415" y="9997568"/>
                  </a:lnTo>
                  <a:lnTo>
                    <a:pt x="15383029" y="9995761"/>
                  </a:lnTo>
                  <a:lnTo>
                    <a:pt x="15380785" y="9993620"/>
                  </a:lnTo>
                  <a:lnTo>
                    <a:pt x="15378876" y="9991622"/>
                  </a:lnTo>
                  <a:close/>
                </a:path>
                <a:path w="17877790" h="11304905">
                  <a:moveTo>
                    <a:pt x="15313969" y="9934736"/>
                  </a:moveTo>
                  <a:lnTo>
                    <a:pt x="15310728" y="9934932"/>
                  </a:lnTo>
                  <a:lnTo>
                    <a:pt x="15308729" y="9936842"/>
                  </a:lnTo>
                  <a:lnTo>
                    <a:pt x="15307065" y="9938894"/>
                  </a:lnTo>
                  <a:lnTo>
                    <a:pt x="15307260" y="9942134"/>
                  </a:lnTo>
                  <a:lnTo>
                    <a:pt x="15309170" y="9944132"/>
                  </a:lnTo>
                  <a:lnTo>
                    <a:pt x="15311414" y="9946273"/>
                  </a:lnTo>
                  <a:lnTo>
                    <a:pt x="15313082" y="9946985"/>
                  </a:lnTo>
                  <a:lnTo>
                    <a:pt x="15312608" y="9947177"/>
                  </a:lnTo>
                  <a:lnTo>
                    <a:pt x="15314611" y="9948031"/>
                  </a:lnTo>
                  <a:lnTo>
                    <a:pt x="15317182" y="9947550"/>
                  </a:lnTo>
                  <a:lnTo>
                    <a:pt x="15318704" y="9945832"/>
                  </a:lnTo>
                  <a:lnTo>
                    <a:pt x="15320369" y="9943780"/>
                  </a:lnTo>
                  <a:lnTo>
                    <a:pt x="15320174" y="9940540"/>
                  </a:lnTo>
                  <a:lnTo>
                    <a:pt x="15318264" y="9938541"/>
                  </a:lnTo>
                  <a:lnTo>
                    <a:pt x="15316020" y="9936401"/>
                  </a:lnTo>
                  <a:lnTo>
                    <a:pt x="15313969" y="9934736"/>
                  </a:lnTo>
                  <a:close/>
                </a:path>
                <a:path w="17877790" h="11304905">
                  <a:moveTo>
                    <a:pt x="15249965" y="9876658"/>
                  </a:moveTo>
                  <a:lnTo>
                    <a:pt x="15246724" y="9876854"/>
                  </a:lnTo>
                  <a:lnTo>
                    <a:pt x="15244725" y="9878764"/>
                  </a:lnTo>
                  <a:lnTo>
                    <a:pt x="15243062" y="9880816"/>
                  </a:lnTo>
                  <a:lnTo>
                    <a:pt x="15243256" y="9884055"/>
                  </a:lnTo>
                  <a:lnTo>
                    <a:pt x="15245166" y="9886054"/>
                  </a:lnTo>
                  <a:lnTo>
                    <a:pt x="15247410" y="9888195"/>
                  </a:lnTo>
                  <a:lnTo>
                    <a:pt x="15249078" y="9888907"/>
                  </a:lnTo>
                  <a:lnTo>
                    <a:pt x="15248604" y="9889098"/>
                  </a:lnTo>
                  <a:lnTo>
                    <a:pt x="15250608" y="9889953"/>
                  </a:lnTo>
                  <a:lnTo>
                    <a:pt x="15253178" y="9889472"/>
                  </a:lnTo>
                  <a:lnTo>
                    <a:pt x="15254700" y="9887754"/>
                  </a:lnTo>
                  <a:lnTo>
                    <a:pt x="15256365" y="9885702"/>
                  </a:lnTo>
                  <a:lnTo>
                    <a:pt x="15256170" y="9882462"/>
                  </a:lnTo>
                  <a:lnTo>
                    <a:pt x="15254260" y="9880463"/>
                  </a:lnTo>
                  <a:lnTo>
                    <a:pt x="15252016" y="9878322"/>
                  </a:lnTo>
                  <a:lnTo>
                    <a:pt x="15249965" y="9876658"/>
                  </a:lnTo>
                  <a:close/>
                </a:path>
                <a:path w="17877790" h="11304905">
                  <a:moveTo>
                    <a:pt x="15186388" y="9817578"/>
                  </a:moveTo>
                  <a:lnTo>
                    <a:pt x="15182813" y="9817632"/>
                  </a:lnTo>
                  <a:lnTo>
                    <a:pt x="15179485" y="9821736"/>
                  </a:lnTo>
                  <a:lnTo>
                    <a:pt x="15179679" y="9824976"/>
                  </a:lnTo>
                  <a:lnTo>
                    <a:pt x="15181589" y="9826974"/>
                  </a:lnTo>
                  <a:lnTo>
                    <a:pt x="15183833" y="9829115"/>
                  </a:lnTo>
                  <a:lnTo>
                    <a:pt x="15187171" y="9830539"/>
                  </a:lnTo>
                  <a:lnTo>
                    <a:pt x="15189601" y="9830392"/>
                  </a:lnTo>
                  <a:lnTo>
                    <a:pt x="15191123" y="9828674"/>
                  </a:lnTo>
                  <a:lnTo>
                    <a:pt x="15192788" y="9826622"/>
                  </a:lnTo>
                  <a:lnTo>
                    <a:pt x="15192593" y="9823382"/>
                  </a:lnTo>
                  <a:lnTo>
                    <a:pt x="15190683" y="9821383"/>
                  </a:lnTo>
                  <a:lnTo>
                    <a:pt x="15188439" y="9819243"/>
                  </a:lnTo>
                  <a:lnTo>
                    <a:pt x="15186388" y="9817578"/>
                  </a:lnTo>
                  <a:close/>
                </a:path>
                <a:path w="17877790" h="11304905">
                  <a:moveTo>
                    <a:pt x="15123955" y="9758592"/>
                  </a:moveTo>
                  <a:lnTo>
                    <a:pt x="15120713" y="9758787"/>
                  </a:lnTo>
                  <a:lnTo>
                    <a:pt x="15116717" y="9762607"/>
                  </a:lnTo>
                  <a:lnTo>
                    <a:pt x="15116914" y="9765847"/>
                  </a:lnTo>
                  <a:lnTo>
                    <a:pt x="15118824" y="9767846"/>
                  </a:lnTo>
                  <a:lnTo>
                    <a:pt x="15121068" y="9769986"/>
                  </a:lnTo>
                  <a:lnTo>
                    <a:pt x="15122736" y="9770698"/>
                  </a:lnTo>
                  <a:lnTo>
                    <a:pt x="15122593" y="9771032"/>
                  </a:lnTo>
                  <a:lnTo>
                    <a:pt x="15124263" y="9771744"/>
                  </a:lnTo>
                  <a:lnTo>
                    <a:pt x="15126692" y="9771597"/>
                  </a:lnTo>
                  <a:lnTo>
                    <a:pt x="15128215" y="9769878"/>
                  </a:lnTo>
                  <a:lnTo>
                    <a:pt x="15130213" y="9767969"/>
                  </a:lnTo>
                  <a:lnTo>
                    <a:pt x="15130017" y="9764729"/>
                  </a:lnTo>
                  <a:lnTo>
                    <a:pt x="15128106" y="9762730"/>
                  </a:lnTo>
                  <a:lnTo>
                    <a:pt x="15125865" y="9760590"/>
                  </a:lnTo>
                  <a:lnTo>
                    <a:pt x="15123955" y="9758592"/>
                  </a:lnTo>
                  <a:close/>
                </a:path>
                <a:path w="17877790" h="11304905">
                  <a:moveTo>
                    <a:pt x="15061616" y="9698461"/>
                  </a:moveTo>
                  <a:lnTo>
                    <a:pt x="15058375" y="9698657"/>
                  </a:lnTo>
                  <a:lnTo>
                    <a:pt x="15056376" y="9700567"/>
                  </a:lnTo>
                  <a:lnTo>
                    <a:pt x="15054235" y="9702810"/>
                  </a:lnTo>
                  <a:lnTo>
                    <a:pt x="15054433" y="9706051"/>
                  </a:lnTo>
                  <a:lnTo>
                    <a:pt x="15056342" y="9708049"/>
                  </a:lnTo>
                  <a:lnTo>
                    <a:pt x="15058586" y="9710190"/>
                  </a:lnTo>
                  <a:lnTo>
                    <a:pt x="15060255" y="9710902"/>
                  </a:lnTo>
                  <a:lnTo>
                    <a:pt x="15060447" y="9711378"/>
                  </a:lnTo>
                  <a:lnTo>
                    <a:pt x="15062115" y="9712090"/>
                  </a:lnTo>
                  <a:lnTo>
                    <a:pt x="15064545" y="9711942"/>
                  </a:lnTo>
                  <a:lnTo>
                    <a:pt x="15066066" y="9710224"/>
                  </a:lnTo>
                  <a:lnTo>
                    <a:pt x="15068206" y="9707980"/>
                  </a:lnTo>
                  <a:lnTo>
                    <a:pt x="15068012" y="9704741"/>
                  </a:lnTo>
                  <a:lnTo>
                    <a:pt x="15066102" y="9702742"/>
                  </a:lnTo>
                  <a:lnTo>
                    <a:pt x="15061616" y="9698461"/>
                  </a:lnTo>
                  <a:close/>
                </a:path>
                <a:path w="17877790" h="11304905">
                  <a:moveTo>
                    <a:pt x="15000037" y="9637472"/>
                  </a:moveTo>
                  <a:lnTo>
                    <a:pt x="14996798" y="9637668"/>
                  </a:lnTo>
                  <a:lnTo>
                    <a:pt x="14994799" y="9639578"/>
                  </a:lnTo>
                  <a:lnTo>
                    <a:pt x="14992658" y="9641821"/>
                  </a:lnTo>
                  <a:lnTo>
                    <a:pt x="14992853" y="9645061"/>
                  </a:lnTo>
                  <a:lnTo>
                    <a:pt x="14994762" y="9647059"/>
                  </a:lnTo>
                  <a:lnTo>
                    <a:pt x="14997006" y="9649200"/>
                  </a:lnTo>
                  <a:lnTo>
                    <a:pt x="14997198" y="9649677"/>
                  </a:lnTo>
                  <a:lnTo>
                    <a:pt x="15000535" y="9651100"/>
                  </a:lnTo>
                  <a:lnTo>
                    <a:pt x="15002966" y="9650953"/>
                  </a:lnTo>
                  <a:lnTo>
                    <a:pt x="15004488" y="9649235"/>
                  </a:lnTo>
                  <a:lnTo>
                    <a:pt x="15006629" y="9646991"/>
                  </a:lnTo>
                  <a:lnTo>
                    <a:pt x="15006433" y="9643752"/>
                  </a:lnTo>
                  <a:lnTo>
                    <a:pt x="15004523" y="9641753"/>
                  </a:lnTo>
                  <a:lnTo>
                    <a:pt x="15000037" y="9637472"/>
                  </a:lnTo>
                  <a:close/>
                </a:path>
                <a:path w="17877790" h="11304905">
                  <a:moveTo>
                    <a:pt x="14938793" y="9576625"/>
                  </a:moveTo>
                  <a:lnTo>
                    <a:pt x="14935552" y="9576821"/>
                  </a:lnTo>
                  <a:lnTo>
                    <a:pt x="14933553" y="9578731"/>
                  </a:lnTo>
                  <a:lnTo>
                    <a:pt x="14931412" y="9580974"/>
                  </a:lnTo>
                  <a:lnTo>
                    <a:pt x="14931610" y="9584215"/>
                  </a:lnTo>
                  <a:lnTo>
                    <a:pt x="14933519" y="9586213"/>
                  </a:lnTo>
                  <a:lnTo>
                    <a:pt x="14935761" y="9588353"/>
                  </a:lnTo>
                  <a:lnTo>
                    <a:pt x="14935952" y="9588829"/>
                  </a:lnTo>
                  <a:lnTo>
                    <a:pt x="14939291" y="9590253"/>
                  </a:lnTo>
                  <a:lnTo>
                    <a:pt x="14941722" y="9590106"/>
                  </a:lnTo>
                  <a:lnTo>
                    <a:pt x="14943243" y="9588388"/>
                  </a:lnTo>
                  <a:lnTo>
                    <a:pt x="14945383" y="9586144"/>
                  </a:lnTo>
                  <a:lnTo>
                    <a:pt x="14945189" y="9582905"/>
                  </a:lnTo>
                  <a:lnTo>
                    <a:pt x="14943279" y="9580906"/>
                  </a:lnTo>
                  <a:lnTo>
                    <a:pt x="14938793" y="9576625"/>
                  </a:lnTo>
                  <a:close/>
                </a:path>
                <a:path w="17877790" h="11304905">
                  <a:moveTo>
                    <a:pt x="14877832" y="9515110"/>
                  </a:moveTo>
                  <a:lnTo>
                    <a:pt x="14874591" y="9515305"/>
                  </a:lnTo>
                  <a:lnTo>
                    <a:pt x="14872593" y="9517215"/>
                  </a:lnTo>
                  <a:lnTo>
                    <a:pt x="14870453" y="9519459"/>
                  </a:lnTo>
                  <a:lnTo>
                    <a:pt x="14870649" y="9522699"/>
                  </a:lnTo>
                  <a:lnTo>
                    <a:pt x="14872558" y="9524698"/>
                  </a:lnTo>
                  <a:lnTo>
                    <a:pt x="14874802" y="9526838"/>
                  </a:lnTo>
                  <a:lnTo>
                    <a:pt x="14874994" y="9527315"/>
                  </a:lnTo>
                  <a:lnTo>
                    <a:pt x="14878332" y="9528739"/>
                  </a:lnTo>
                  <a:lnTo>
                    <a:pt x="14880763" y="9528592"/>
                  </a:lnTo>
                  <a:lnTo>
                    <a:pt x="14882284" y="9526873"/>
                  </a:lnTo>
                  <a:lnTo>
                    <a:pt x="14884425" y="9524630"/>
                  </a:lnTo>
                  <a:lnTo>
                    <a:pt x="14884229" y="9521390"/>
                  </a:lnTo>
                  <a:lnTo>
                    <a:pt x="14882319" y="9519391"/>
                  </a:lnTo>
                  <a:lnTo>
                    <a:pt x="14877832" y="9515110"/>
                  </a:lnTo>
                  <a:close/>
                </a:path>
                <a:path w="17877790" h="11304905">
                  <a:moveTo>
                    <a:pt x="14817492" y="9453071"/>
                  </a:moveTo>
                  <a:lnTo>
                    <a:pt x="14813918" y="9453124"/>
                  </a:lnTo>
                  <a:lnTo>
                    <a:pt x="14809922" y="9456944"/>
                  </a:lnTo>
                  <a:lnTo>
                    <a:pt x="14809973" y="9460517"/>
                  </a:lnTo>
                  <a:lnTo>
                    <a:pt x="14811883" y="9462515"/>
                  </a:lnTo>
                  <a:lnTo>
                    <a:pt x="14814127" y="9464656"/>
                  </a:lnTo>
                  <a:lnTo>
                    <a:pt x="14814653" y="9465275"/>
                  </a:lnTo>
                  <a:lnTo>
                    <a:pt x="14817657" y="9466556"/>
                  </a:lnTo>
                  <a:lnTo>
                    <a:pt x="14820230" y="9466075"/>
                  </a:lnTo>
                  <a:lnTo>
                    <a:pt x="14821609" y="9464691"/>
                  </a:lnTo>
                  <a:lnTo>
                    <a:pt x="14823607" y="9462781"/>
                  </a:lnTo>
                  <a:lnTo>
                    <a:pt x="14823553" y="9459206"/>
                  </a:lnTo>
                  <a:lnTo>
                    <a:pt x="14821644" y="9457209"/>
                  </a:lnTo>
                  <a:lnTo>
                    <a:pt x="14819401" y="9455068"/>
                  </a:lnTo>
                  <a:lnTo>
                    <a:pt x="14817492" y="9453071"/>
                  </a:lnTo>
                  <a:close/>
                </a:path>
                <a:path w="17877790" h="11304905">
                  <a:moveTo>
                    <a:pt x="14758104" y="9390648"/>
                  </a:moveTo>
                  <a:lnTo>
                    <a:pt x="14754529" y="9390701"/>
                  </a:lnTo>
                  <a:lnTo>
                    <a:pt x="14752531" y="9392610"/>
                  </a:lnTo>
                  <a:lnTo>
                    <a:pt x="14750200" y="9394378"/>
                  </a:lnTo>
                  <a:lnTo>
                    <a:pt x="14750251" y="9397952"/>
                  </a:lnTo>
                  <a:lnTo>
                    <a:pt x="14752160" y="9399949"/>
                  </a:lnTo>
                  <a:lnTo>
                    <a:pt x="14754404" y="9402090"/>
                  </a:lnTo>
                  <a:lnTo>
                    <a:pt x="14754929" y="9402709"/>
                  </a:lnTo>
                  <a:lnTo>
                    <a:pt x="14756265" y="9403279"/>
                  </a:lnTo>
                  <a:lnTo>
                    <a:pt x="14756122" y="9403613"/>
                  </a:lnTo>
                  <a:lnTo>
                    <a:pt x="14757792" y="9404325"/>
                  </a:lnTo>
                  <a:lnTo>
                    <a:pt x="14760364" y="9403843"/>
                  </a:lnTo>
                  <a:lnTo>
                    <a:pt x="14761744" y="9402459"/>
                  </a:lnTo>
                  <a:lnTo>
                    <a:pt x="14764076" y="9400692"/>
                  </a:lnTo>
                  <a:lnTo>
                    <a:pt x="14764022" y="9397118"/>
                  </a:lnTo>
                  <a:lnTo>
                    <a:pt x="14762113" y="9395120"/>
                  </a:lnTo>
                  <a:lnTo>
                    <a:pt x="14759870" y="9392979"/>
                  </a:lnTo>
                  <a:lnTo>
                    <a:pt x="14758104" y="9390648"/>
                  </a:lnTo>
                  <a:close/>
                </a:path>
                <a:path w="17877790" h="11304905">
                  <a:moveTo>
                    <a:pt x="14698855" y="9327890"/>
                  </a:moveTo>
                  <a:lnTo>
                    <a:pt x="14695280" y="9327944"/>
                  </a:lnTo>
                  <a:lnTo>
                    <a:pt x="14693283" y="9329853"/>
                  </a:lnTo>
                  <a:lnTo>
                    <a:pt x="14690951" y="9331621"/>
                  </a:lnTo>
                  <a:lnTo>
                    <a:pt x="14691005" y="9335195"/>
                  </a:lnTo>
                  <a:lnTo>
                    <a:pt x="14692914" y="9337193"/>
                  </a:lnTo>
                  <a:lnTo>
                    <a:pt x="14695158" y="9339334"/>
                  </a:lnTo>
                  <a:lnTo>
                    <a:pt x="14695683" y="9339953"/>
                  </a:lnTo>
                  <a:lnTo>
                    <a:pt x="14697019" y="9340522"/>
                  </a:lnTo>
                  <a:lnTo>
                    <a:pt x="14696877" y="9340856"/>
                  </a:lnTo>
                  <a:lnTo>
                    <a:pt x="14698546" y="9341568"/>
                  </a:lnTo>
                  <a:lnTo>
                    <a:pt x="14701118" y="9341087"/>
                  </a:lnTo>
                  <a:lnTo>
                    <a:pt x="14702498" y="9339703"/>
                  </a:lnTo>
                  <a:lnTo>
                    <a:pt x="14704496" y="9337793"/>
                  </a:lnTo>
                  <a:lnTo>
                    <a:pt x="14704745" y="9334742"/>
                  </a:lnTo>
                  <a:lnTo>
                    <a:pt x="14704776" y="9334362"/>
                  </a:lnTo>
                  <a:lnTo>
                    <a:pt x="14702866" y="9332363"/>
                  </a:lnTo>
                  <a:lnTo>
                    <a:pt x="14700622" y="9330222"/>
                  </a:lnTo>
                  <a:lnTo>
                    <a:pt x="14698855" y="9327890"/>
                  </a:lnTo>
                  <a:close/>
                </a:path>
                <a:path w="17877790" h="11304905">
                  <a:moveTo>
                    <a:pt x="14639894" y="9264466"/>
                  </a:moveTo>
                  <a:lnTo>
                    <a:pt x="14636462" y="9264186"/>
                  </a:lnTo>
                  <a:lnTo>
                    <a:pt x="14632466" y="9268005"/>
                  </a:lnTo>
                  <a:lnTo>
                    <a:pt x="14632186" y="9271437"/>
                  </a:lnTo>
                  <a:lnTo>
                    <a:pt x="14634095" y="9273435"/>
                  </a:lnTo>
                  <a:lnTo>
                    <a:pt x="14636723" y="9276529"/>
                  </a:lnTo>
                  <a:lnTo>
                    <a:pt x="14639726" y="9277810"/>
                  </a:lnTo>
                  <a:lnTo>
                    <a:pt x="14642157" y="9277663"/>
                  </a:lnTo>
                  <a:lnTo>
                    <a:pt x="14643537" y="9276278"/>
                  </a:lnTo>
                  <a:lnTo>
                    <a:pt x="14645535" y="9274369"/>
                  </a:lnTo>
                  <a:lnTo>
                    <a:pt x="14645815" y="9270937"/>
                  </a:lnTo>
                  <a:lnTo>
                    <a:pt x="14643905" y="9268939"/>
                  </a:lnTo>
                  <a:lnTo>
                    <a:pt x="14641803" y="9266464"/>
                  </a:lnTo>
                  <a:lnTo>
                    <a:pt x="14639894" y="9264466"/>
                  </a:lnTo>
                  <a:close/>
                </a:path>
                <a:path w="17877790" h="11304905">
                  <a:moveTo>
                    <a:pt x="14581886" y="9200659"/>
                  </a:moveTo>
                  <a:lnTo>
                    <a:pt x="14578454" y="9200380"/>
                  </a:lnTo>
                  <a:lnTo>
                    <a:pt x="14574458" y="9204198"/>
                  </a:lnTo>
                  <a:lnTo>
                    <a:pt x="14574178" y="9207630"/>
                  </a:lnTo>
                  <a:lnTo>
                    <a:pt x="14576087" y="9209628"/>
                  </a:lnTo>
                  <a:lnTo>
                    <a:pt x="14578712" y="9212721"/>
                  </a:lnTo>
                  <a:lnTo>
                    <a:pt x="14581719" y="9214003"/>
                  </a:lnTo>
                  <a:lnTo>
                    <a:pt x="14584147" y="9213855"/>
                  </a:lnTo>
                  <a:lnTo>
                    <a:pt x="14585527" y="9212471"/>
                  </a:lnTo>
                  <a:lnTo>
                    <a:pt x="14587525" y="9210561"/>
                  </a:lnTo>
                  <a:lnTo>
                    <a:pt x="14587806" y="9207130"/>
                  </a:lnTo>
                  <a:lnTo>
                    <a:pt x="14585897" y="9205132"/>
                  </a:lnTo>
                  <a:lnTo>
                    <a:pt x="14583796" y="9202658"/>
                  </a:lnTo>
                  <a:lnTo>
                    <a:pt x="14581886" y="9200659"/>
                  </a:lnTo>
                  <a:close/>
                </a:path>
                <a:path w="17877790" h="11304905">
                  <a:moveTo>
                    <a:pt x="14523828" y="9136042"/>
                  </a:moveTo>
                  <a:lnTo>
                    <a:pt x="14520397" y="9135762"/>
                  </a:lnTo>
                  <a:lnTo>
                    <a:pt x="14516400" y="9139582"/>
                  </a:lnTo>
                  <a:lnTo>
                    <a:pt x="14516118" y="9143012"/>
                  </a:lnTo>
                  <a:lnTo>
                    <a:pt x="14518028" y="9145010"/>
                  </a:lnTo>
                  <a:lnTo>
                    <a:pt x="14520656" y="9148105"/>
                  </a:lnTo>
                  <a:lnTo>
                    <a:pt x="14523659" y="9149386"/>
                  </a:lnTo>
                  <a:lnTo>
                    <a:pt x="14526089" y="9149238"/>
                  </a:lnTo>
                  <a:lnTo>
                    <a:pt x="14527469" y="9147854"/>
                  </a:lnTo>
                  <a:lnTo>
                    <a:pt x="14529467" y="9145945"/>
                  </a:lnTo>
                  <a:lnTo>
                    <a:pt x="14529748" y="9142513"/>
                  </a:lnTo>
                  <a:lnTo>
                    <a:pt x="14527837" y="9140515"/>
                  </a:lnTo>
                  <a:lnTo>
                    <a:pt x="14525738" y="9138041"/>
                  </a:lnTo>
                  <a:lnTo>
                    <a:pt x="14523828" y="9136042"/>
                  </a:lnTo>
                  <a:close/>
                </a:path>
                <a:path w="17877790" h="11304905">
                  <a:moveTo>
                    <a:pt x="14466437" y="9071709"/>
                  </a:moveTo>
                  <a:lnTo>
                    <a:pt x="14463005" y="9071429"/>
                  </a:lnTo>
                  <a:lnTo>
                    <a:pt x="14459009" y="9075249"/>
                  </a:lnTo>
                  <a:lnTo>
                    <a:pt x="14458729" y="9078680"/>
                  </a:lnTo>
                  <a:lnTo>
                    <a:pt x="14460638" y="9080678"/>
                  </a:lnTo>
                  <a:lnTo>
                    <a:pt x="14463265" y="9083772"/>
                  </a:lnTo>
                  <a:lnTo>
                    <a:pt x="14466270" y="9085053"/>
                  </a:lnTo>
                  <a:lnTo>
                    <a:pt x="14468701" y="9084906"/>
                  </a:lnTo>
                  <a:lnTo>
                    <a:pt x="14470079" y="9083522"/>
                  </a:lnTo>
                  <a:lnTo>
                    <a:pt x="14472078" y="9081612"/>
                  </a:lnTo>
                  <a:lnTo>
                    <a:pt x="14472358" y="9078181"/>
                  </a:lnTo>
                  <a:lnTo>
                    <a:pt x="14470449" y="9076182"/>
                  </a:lnTo>
                  <a:lnTo>
                    <a:pt x="14468347" y="9073708"/>
                  </a:lnTo>
                  <a:lnTo>
                    <a:pt x="14466437" y="9071709"/>
                  </a:lnTo>
                  <a:close/>
                </a:path>
                <a:path w="17877790" h="11304905">
                  <a:moveTo>
                    <a:pt x="14409473" y="9006376"/>
                  </a:moveTo>
                  <a:lnTo>
                    <a:pt x="14406041" y="9006095"/>
                  </a:lnTo>
                  <a:lnTo>
                    <a:pt x="14402045" y="9009914"/>
                  </a:lnTo>
                  <a:lnTo>
                    <a:pt x="14401765" y="9013346"/>
                  </a:lnTo>
                  <a:lnTo>
                    <a:pt x="14403674" y="9015344"/>
                  </a:lnTo>
                  <a:lnTo>
                    <a:pt x="14406302" y="9018438"/>
                  </a:lnTo>
                  <a:lnTo>
                    <a:pt x="14409306" y="9019720"/>
                  </a:lnTo>
                  <a:lnTo>
                    <a:pt x="14411736" y="9019572"/>
                  </a:lnTo>
                  <a:lnTo>
                    <a:pt x="14413115" y="9018188"/>
                  </a:lnTo>
                  <a:lnTo>
                    <a:pt x="14415114" y="9016278"/>
                  </a:lnTo>
                  <a:lnTo>
                    <a:pt x="14415394" y="9012846"/>
                  </a:lnTo>
                  <a:lnTo>
                    <a:pt x="14413484" y="9010848"/>
                  </a:lnTo>
                  <a:lnTo>
                    <a:pt x="14411382" y="9008373"/>
                  </a:lnTo>
                  <a:lnTo>
                    <a:pt x="14409473" y="9006376"/>
                  </a:lnTo>
                  <a:close/>
                </a:path>
                <a:path w="17877790" h="11304905">
                  <a:moveTo>
                    <a:pt x="14352988" y="8940851"/>
                  </a:moveTo>
                  <a:lnTo>
                    <a:pt x="14349890" y="8940713"/>
                  </a:lnTo>
                  <a:lnTo>
                    <a:pt x="14347557" y="8942480"/>
                  </a:lnTo>
                  <a:lnTo>
                    <a:pt x="14345559" y="8944389"/>
                  </a:lnTo>
                  <a:lnTo>
                    <a:pt x="14345421" y="8947487"/>
                  </a:lnTo>
                  <a:lnTo>
                    <a:pt x="14347189" y="8949819"/>
                  </a:lnTo>
                  <a:lnTo>
                    <a:pt x="14349813" y="8952912"/>
                  </a:lnTo>
                  <a:lnTo>
                    <a:pt x="14352819" y="8954194"/>
                  </a:lnTo>
                  <a:lnTo>
                    <a:pt x="14355248" y="8954046"/>
                  </a:lnTo>
                  <a:lnTo>
                    <a:pt x="14356628" y="8952662"/>
                  </a:lnTo>
                  <a:lnTo>
                    <a:pt x="14358626" y="8950752"/>
                  </a:lnTo>
                  <a:lnTo>
                    <a:pt x="14358764" y="8947655"/>
                  </a:lnTo>
                  <a:lnTo>
                    <a:pt x="14356997" y="8945323"/>
                  </a:lnTo>
                  <a:lnTo>
                    <a:pt x="14354897" y="8942849"/>
                  </a:lnTo>
                  <a:lnTo>
                    <a:pt x="14352988" y="8940851"/>
                  </a:lnTo>
                  <a:close/>
                </a:path>
                <a:path w="17877790" h="11304905">
                  <a:moveTo>
                    <a:pt x="14297453" y="8874942"/>
                  </a:moveTo>
                  <a:lnTo>
                    <a:pt x="14294356" y="8874805"/>
                  </a:lnTo>
                  <a:lnTo>
                    <a:pt x="14289691" y="8878339"/>
                  </a:lnTo>
                  <a:lnTo>
                    <a:pt x="14289554" y="8881437"/>
                  </a:lnTo>
                  <a:lnTo>
                    <a:pt x="14291320" y="8883769"/>
                  </a:lnTo>
                  <a:lnTo>
                    <a:pt x="14293421" y="8886243"/>
                  </a:lnTo>
                  <a:lnTo>
                    <a:pt x="14293802" y="8887195"/>
                  </a:lnTo>
                  <a:lnTo>
                    <a:pt x="14296807" y="8888477"/>
                  </a:lnTo>
                  <a:lnTo>
                    <a:pt x="14298904" y="8888187"/>
                  </a:lnTo>
                  <a:lnTo>
                    <a:pt x="14300618" y="8886946"/>
                  </a:lnTo>
                  <a:lnTo>
                    <a:pt x="14302949" y="8885178"/>
                  </a:lnTo>
                  <a:lnTo>
                    <a:pt x="14303088" y="8882081"/>
                  </a:lnTo>
                  <a:lnTo>
                    <a:pt x="14301320" y="8879748"/>
                  </a:lnTo>
                  <a:lnTo>
                    <a:pt x="14299221" y="8877275"/>
                  </a:lnTo>
                  <a:lnTo>
                    <a:pt x="14297453" y="8874942"/>
                  </a:lnTo>
                  <a:close/>
                </a:path>
                <a:path w="17877790" h="11304905">
                  <a:moveTo>
                    <a:pt x="14241584" y="8808891"/>
                  </a:moveTo>
                  <a:lnTo>
                    <a:pt x="14238487" y="8808754"/>
                  </a:lnTo>
                  <a:lnTo>
                    <a:pt x="14233822" y="8812288"/>
                  </a:lnTo>
                  <a:lnTo>
                    <a:pt x="14233685" y="8815386"/>
                  </a:lnTo>
                  <a:lnTo>
                    <a:pt x="14235452" y="8817718"/>
                  </a:lnTo>
                  <a:lnTo>
                    <a:pt x="14237552" y="8820192"/>
                  </a:lnTo>
                  <a:lnTo>
                    <a:pt x="14238268" y="8821288"/>
                  </a:lnTo>
                  <a:lnTo>
                    <a:pt x="14240937" y="8822426"/>
                  </a:lnTo>
                  <a:lnTo>
                    <a:pt x="14243035" y="8822136"/>
                  </a:lnTo>
                  <a:lnTo>
                    <a:pt x="14244749" y="8820895"/>
                  </a:lnTo>
                  <a:lnTo>
                    <a:pt x="14247081" y="8819128"/>
                  </a:lnTo>
                  <a:lnTo>
                    <a:pt x="14247219" y="8816030"/>
                  </a:lnTo>
                  <a:lnTo>
                    <a:pt x="14245451" y="8813698"/>
                  </a:lnTo>
                  <a:lnTo>
                    <a:pt x="14243352" y="8811224"/>
                  </a:lnTo>
                  <a:lnTo>
                    <a:pt x="14241584" y="8808891"/>
                  </a:lnTo>
                  <a:close/>
                </a:path>
                <a:path w="17877790" h="11304905">
                  <a:moveTo>
                    <a:pt x="14186335" y="8742316"/>
                  </a:moveTo>
                  <a:lnTo>
                    <a:pt x="14183237" y="8742178"/>
                  </a:lnTo>
                  <a:lnTo>
                    <a:pt x="14178573" y="8745713"/>
                  </a:lnTo>
                  <a:lnTo>
                    <a:pt x="14178435" y="8748810"/>
                  </a:lnTo>
                  <a:lnTo>
                    <a:pt x="14180202" y="8751143"/>
                  </a:lnTo>
                  <a:lnTo>
                    <a:pt x="14182302" y="8753616"/>
                  </a:lnTo>
                  <a:lnTo>
                    <a:pt x="14183018" y="8754711"/>
                  </a:lnTo>
                  <a:lnTo>
                    <a:pt x="14185690" y="8755851"/>
                  </a:lnTo>
                  <a:lnTo>
                    <a:pt x="14187786" y="8755561"/>
                  </a:lnTo>
                  <a:lnTo>
                    <a:pt x="14189499" y="8754319"/>
                  </a:lnTo>
                  <a:lnTo>
                    <a:pt x="14191831" y="8752552"/>
                  </a:lnTo>
                  <a:lnTo>
                    <a:pt x="14191969" y="8749454"/>
                  </a:lnTo>
                  <a:lnTo>
                    <a:pt x="14190202" y="8747122"/>
                  </a:lnTo>
                  <a:lnTo>
                    <a:pt x="14188102" y="8744648"/>
                  </a:lnTo>
                  <a:lnTo>
                    <a:pt x="14186335" y="8742316"/>
                  </a:lnTo>
                  <a:close/>
                </a:path>
                <a:path w="17877790" h="11304905">
                  <a:moveTo>
                    <a:pt x="14131369" y="8675072"/>
                  </a:moveTo>
                  <a:lnTo>
                    <a:pt x="14128270" y="8674934"/>
                  </a:lnTo>
                  <a:lnTo>
                    <a:pt x="14123606" y="8678468"/>
                  </a:lnTo>
                  <a:lnTo>
                    <a:pt x="14123470" y="8681567"/>
                  </a:lnTo>
                  <a:lnTo>
                    <a:pt x="14125238" y="8683899"/>
                  </a:lnTo>
                  <a:lnTo>
                    <a:pt x="14127337" y="8686373"/>
                  </a:lnTo>
                  <a:lnTo>
                    <a:pt x="14127720" y="8687326"/>
                  </a:lnTo>
                  <a:lnTo>
                    <a:pt x="14130724" y="8688607"/>
                  </a:lnTo>
                  <a:lnTo>
                    <a:pt x="14132821" y="8688317"/>
                  </a:lnTo>
                  <a:lnTo>
                    <a:pt x="14134535" y="8687076"/>
                  </a:lnTo>
                  <a:lnTo>
                    <a:pt x="14136867" y="8685309"/>
                  </a:lnTo>
                  <a:lnTo>
                    <a:pt x="14137005" y="8682210"/>
                  </a:lnTo>
                  <a:lnTo>
                    <a:pt x="14135237" y="8679878"/>
                  </a:lnTo>
                  <a:lnTo>
                    <a:pt x="14133135" y="8677404"/>
                  </a:lnTo>
                  <a:lnTo>
                    <a:pt x="14131369" y="8675072"/>
                  </a:lnTo>
                  <a:close/>
                </a:path>
                <a:path w="17877790" h="11304905">
                  <a:moveTo>
                    <a:pt x="14077072" y="8608114"/>
                  </a:moveTo>
                  <a:lnTo>
                    <a:pt x="14073974" y="8607976"/>
                  </a:lnTo>
                  <a:lnTo>
                    <a:pt x="14069309" y="8611510"/>
                  </a:lnTo>
                  <a:lnTo>
                    <a:pt x="14069172" y="8614608"/>
                  </a:lnTo>
                  <a:lnTo>
                    <a:pt x="14070939" y="8616940"/>
                  </a:lnTo>
                  <a:lnTo>
                    <a:pt x="14073041" y="8619415"/>
                  </a:lnTo>
                  <a:lnTo>
                    <a:pt x="14073424" y="8620367"/>
                  </a:lnTo>
                  <a:lnTo>
                    <a:pt x="14076428" y="8621649"/>
                  </a:lnTo>
                  <a:lnTo>
                    <a:pt x="14078525" y="8621359"/>
                  </a:lnTo>
                  <a:lnTo>
                    <a:pt x="14080238" y="8620118"/>
                  </a:lnTo>
                  <a:lnTo>
                    <a:pt x="14082571" y="8618350"/>
                  </a:lnTo>
                  <a:lnTo>
                    <a:pt x="14082708" y="8615252"/>
                  </a:lnTo>
                  <a:lnTo>
                    <a:pt x="14080940" y="8612920"/>
                  </a:lnTo>
                  <a:lnTo>
                    <a:pt x="14078839" y="8610446"/>
                  </a:lnTo>
                  <a:lnTo>
                    <a:pt x="14077072" y="8608114"/>
                  </a:lnTo>
                  <a:close/>
                </a:path>
                <a:path w="17877790" h="11304905">
                  <a:moveTo>
                    <a:pt x="14023060" y="8540487"/>
                  </a:moveTo>
                  <a:lnTo>
                    <a:pt x="14019963" y="8540349"/>
                  </a:lnTo>
                  <a:lnTo>
                    <a:pt x="14015298" y="8543884"/>
                  </a:lnTo>
                  <a:lnTo>
                    <a:pt x="14015160" y="8546982"/>
                  </a:lnTo>
                  <a:lnTo>
                    <a:pt x="14016928" y="8549314"/>
                  </a:lnTo>
                  <a:lnTo>
                    <a:pt x="14019027" y="8551788"/>
                  </a:lnTo>
                  <a:lnTo>
                    <a:pt x="14019410" y="8552740"/>
                  </a:lnTo>
                  <a:lnTo>
                    <a:pt x="14022414" y="8554022"/>
                  </a:lnTo>
                  <a:lnTo>
                    <a:pt x="14024510" y="8553733"/>
                  </a:lnTo>
                  <a:lnTo>
                    <a:pt x="14026224" y="8552490"/>
                  </a:lnTo>
                  <a:lnTo>
                    <a:pt x="14028557" y="8550724"/>
                  </a:lnTo>
                  <a:lnTo>
                    <a:pt x="14028694" y="8547626"/>
                  </a:lnTo>
                  <a:lnTo>
                    <a:pt x="14026926" y="8545293"/>
                  </a:lnTo>
                  <a:lnTo>
                    <a:pt x="14024827" y="8542819"/>
                  </a:lnTo>
                  <a:lnTo>
                    <a:pt x="14023060" y="8540487"/>
                  </a:lnTo>
                  <a:close/>
                </a:path>
                <a:path w="17877790" h="11304905">
                  <a:moveTo>
                    <a:pt x="13969715" y="8473145"/>
                  </a:moveTo>
                  <a:lnTo>
                    <a:pt x="13966425" y="8472531"/>
                  </a:lnTo>
                  <a:lnTo>
                    <a:pt x="13964094" y="8474299"/>
                  </a:lnTo>
                  <a:lnTo>
                    <a:pt x="13962238" y="8475874"/>
                  </a:lnTo>
                  <a:lnTo>
                    <a:pt x="13961623" y="8479163"/>
                  </a:lnTo>
                  <a:lnTo>
                    <a:pt x="13963390" y="8481496"/>
                  </a:lnTo>
                  <a:lnTo>
                    <a:pt x="13965492" y="8483971"/>
                  </a:lnTo>
                  <a:lnTo>
                    <a:pt x="13965874" y="8484923"/>
                  </a:lnTo>
                  <a:lnTo>
                    <a:pt x="13967545" y="8485636"/>
                  </a:lnTo>
                  <a:lnTo>
                    <a:pt x="13967353" y="8485159"/>
                  </a:lnTo>
                  <a:lnTo>
                    <a:pt x="13969021" y="8485870"/>
                  </a:lnTo>
                  <a:lnTo>
                    <a:pt x="13970975" y="8485915"/>
                  </a:lnTo>
                  <a:lnTo>
                    <a:pt x="13972689" y="8484674"/>
                  </a:lnTo>
                  <a:lnTo>
                    <a:pt x="13974545" y="8483097"/>
                  </a:lnTo>
                  <a:lnTo>
                    <a:pt x="13975159" y="8479808"/>
                  </a:lnTo>
                  <a:lnTo>
                    <a:pt x="13973391" y="8477476"/>
                  </a:lnTo>
                  <a:lnTo>
                    <a:pt x="13969715" y="8473145"/>
                  </a:lnTo>
                  <a:close/>
                </a:path>
                <a:path w="17877790" h="11304905">
                  <a:moveTo>
                    <a:pt x="13916463" y="8404660"/>
                  </a:moveTo>
                  <a:lnTo>
                    <a:pt x="13913174" y="8404047"/>
                  </a:lnTo>
                  <a:lnTo>
                    <a:pt x="13910843" y="8405814"/>
                  </a:lnTo>
                  <a:lnTo>
                    <a:pt x="13908844" y="8407723"/>
                  </a:lnTo>
                  <a:lnTo>
                    <a:pt x="13908231" y="8411013"/>
                  </a:lnTo>
                  <a:lnTo>
                    <a:pt x="13909997" y="8413345"/>
                  </a:lnTo>
                  <a:lnTo>
                    <a:pt x="13912098" y="8415819"/>
                  </a:lnTo>
                  <a:lnTo>
                    <a:pt x="13912479" y="8416771"/>
                  </a:lnTo>
                  <a:lnTo>
                    <a:pt x="13914149" y="8417483"/>
                  </a:lnTo>
                  <a:lnTo>
                    <a:pt x="13914434" y="8416815"/>
                  </a:lnTo>
                  <a:lnTo>
                    <a:pt x="13916103" y="8417527"/>
                  </a:lnTo>
                  <a:lnTo>
                    <a:pt x="13918057" y="8417572"/>
                  </a:lnTo>
                  <a:lnTo>
                    <a:pt x="13919771" y="8416330"/>
                  </a:lnTo>
                  <a:lnTo>
                    <a:pt x="13921627" y="8414755"/>
                  </a:lnTo>
                  <a:lnTo>
                    <a:pt x="13922241" y="8411465"/>
                  </a:lnTo>
                  <a:lnTo>
                    <a:pt x="13920473" y="8409133"/>
                  </a:lnTo>
                  <a:lnTo>
                    <a:pt x="13918372" y="8406658"/>
                  </a:lnTo>
                  <a:lnTo>
                    <a:pt x="13916463" y="8404660"/>
                  </a:lnTo>
                  <a:close/>
                </a:path>
                <a:path w="17877790" h="11304905">
                  <a:moveTo>
                    <a:pt x="13864213" y="8336602"/>
                  </a:moveTo>
                  <a:lnTo>
                    <a:pt x="13860924" y="8335988"/>
                  </a:lnTo>
                  <a:lnTo>
                    <a:pt x="13856260" y="8339523"/>
                  </a:lnTo>
                  <a:lnTo>
                    <a:pt x="13855646" y="8342811"/>
                  </a:lnTo>
                  <a:lnTo>
                    <a:pt x="13859181" y="8347476"/>
                  </a:lnTo>
                  <a:lnTo>
                    <a:pt x="13859564" y="8348429"/>
                  </a:lnTo>
                  <a:lnTo>
                    <a:pt x="13863567" y="8350137"/>
                  </a:lnTo>
                  <a:lnTo>
                    <a:pt x="13865189" y="8350039"/>
                  </a:lnTo>
                  <a:lnTo>
                    <a:pt x="13866902" y="8348797"/>
                  </a:lnTo>
                  <a:lnTo>
                    <a:pt x="13869234" y="8347030"/>
                  </a:lnTo>
                  <a:lnTo>
                    <a:pt x="13869849" y="8343741"/>
                  </a:lnTo>
                  <a:lnTo>
                    <a:pt x="13868081" y="8341409"/>
                  </a:lnTo>
                  <a:lnTo>
                    <a:pt x="13865979" y="8338934"/>
                  </a:lnTo>
                  <a:lnTo>
                    <a:pt x="13864213" y="8336602"/>
                  </a:lnTo>
                  <a:close/>
                </a:path>
                <a:path w="17877790" h="11304905">
                  <a:moveTo>
                    <a:pt x="13811439" y="8267925"/>
                  </a:moveTo>
                  <a:lnTo>
                    <a:pt x="13808149" y="8267311"/>
                  </a:lnTo>
                  <a:lnTo>
                    <a:pt x="13803485" y="8270846"/>
                  </a:lnTo>
                  <a:lnTo>
                    <a:pt x="13802870" y="8274135"/>
                  </a:lnTo>
                  <a:lnTo>
                    <a:pt x="13804638" y="8276467"/>
                  </a:lnTo>
                  <a:lnTo>
                    <a:pt x="13806740" y="8278942"/>
                  </a:lnTo>
                  <a:lnTo>
                    <a:pt x="13807122" y="8279894"/>
                  </a:lnTo>
                  <a:lnTo>
                    <a:pt x="13810460" y="8281318"/>
                  </a:lnTo>
                  <a:lnTo>
                    <a:pt x="13812081" y="8281220"/>
                  </a:lnTo>
                  <a:lnTo>
                    <a:pt x="13813794" y="8279978"/>
                  </a:lnTo>
                  <a:lnTo>
                    <a:pt x="13816125" y="8278211"/>
                  </a:lnTo>
                  <a:lnTo>
                    <a:pt x="13816738" y="8274921"/>
                  </a:lnTo>
                  <a:lnTo>
                    <a:pt x="13811439" y="8267925"/>
                  </a:lnTo>
                  <a:close/>
                </a:path>
                <a:path w="17877790" h="11304905">
                  <a:moveTo>
                    <a:pt x="13759616" y="8198866"/>
                  </a:moveTo>
                  <a:lnTo>
                    <a:pt x="13756326" y="8198252"/>
                  </a:lnTo>
                  <a:lnTo>
                    <a:pt x="13751662" y="8201786"/>
                  </a:lnTo>
                  <a:lnTo>
                    <a:pt x="13751047" y="8205075"/>
                  </a:lnTo>
                  <a:lnTo>
                    <a:pt x="13754583" y="8209740"/>
                  </a:lnTo>
                  <a:lnTo>
                    <a:pt x="13754965" y="8210692"/>
                  </a:lnTo>
                  <a:lnTo>
                    <a:pt x="13758636" y="8212258"/>
                  </a:lnTo>
                  <a:lnTo>
                    <a:pt x="13760258" y="8212160"/>
                  </a:lnTo>
                  <a:lnTo>
                    <a:pt x="13761971" y="8210919"/>
                  </a:lnTo>
                  <a:lnTo>
                    <a:pt x="13764304" y="8209152"/>
                  </a:lnTo>
                  <a:lnTo>
                    <a:pt x="13764915" y="8205861"/>
                  </a:lnTo>
                  <a:lnTo>
                    <a:pt x="13759616" y="8198866"/>
                  </a:lnTo>
                  <a:close/>
                </a:path>
                <a:path w="17877790" h="11304905">
                  <a:moveTo>
                    <a:pt x="13707935" y="8129473"/>
                  </a:moveTo>
                  <a:lnTo>
                    <a:pt x="13704645" y="8128859"/>
                  </a:lnTo>
                  <a:lnTo>
                    <a:pt x="13699982" y="8132392"/>
                  </a:lnTo>
                  <a:lnTo>
                    <a:pt x="13699367" y="8135681"/>
                  </a:lnTo>
                  <a:lnTo>
                    <a:pt x="13702902" y="8140346"/>
                  </a:lnTo>
                  <a:lnTo>
                    <a:pt x="13703286" y="8141299"/>
                  </a:lnTo>
                  <a:lnTo>
                    <a:pt x="13706957" y="8142865"/>
                  </a:lnTo>
                  <a:lnTo>
                    <a:pt x="13708577" y="8142767"/>
                  </a:lnTo>
                  <a:lnTo>
                    <a:pt x="13710291" y="8141525"/>
                  </a:lnTo>
                  <a:lnTo>
                    <a:pt x="13712623" y="8139758"/>
                  </a:lnTo>
                  <a:lnTo>
                    <a:pt x="13713235" y="8136467"/>
                  </a:lnTo>
                  <a:lnTo>
                    <a:pt x="13707935" y="8129473"/>
                  </a:lnTo>
                  <a:close/>
                </a:path>
                <a:path w="17877790" h="11304905">
                  <a:moveTo>
                    <a:pt x="13656730" y="8059886"/>
                  </a:moveTo>
                  <a:lnTo>
                    <a:pt x="13653443" y="8059273"/>
                  </a:lnTo>
                  <a:lnTo>
                    <a:pt x="13648778" y="8062808"/>
                  </a:lnTo>
                  <a:lnTo>
                    <a:pt x="13648164" y="8066097"/>
                  </a:lnTo>
                  <a:lnTo>
                    <a:pt x="13651699" y="8070760"/>
                  </a:lnTo>
                  <a:lnTo>
                    <a:pt x="13652081" y="8071713"/>
                  </a:lnTo>
                  <a:lnTo>
                    <a:pt x="13655752" y="8073279"/>
                  </a:lnTo>
                  <a:lnTo>
                    <a:pt x="13657372" y="8073181"/>
                  </a:lnTo>
                  <a:lnTo>
                    <a:pt x="13659085" y="8071939"/>
                  </a:lnTo>
                  <a:lnTo>
                    <a:pt x="13661417" y="8070172"/>
                  </a:lnTo>
                  <a:lnTo>
                    <a:pt x="13662032" y="8066883"/>
                  </a:lnTo>
                  <a:lnTo>
                    <a:pt x="13656730" y="8059886"/>
                  </a:lnTo>
                  <a:close/>
                </a:path>
                <a:path w="17877790" h="11304905">
                  <a:moveTo>
                    <a:pt x="13606145" y="7989777"/>
                  </a:moveTo>
                  <a:lnTo>
                    <a:pt x="13602855" y="7989163"/>
                  </a:lnTo>
                  <a:lnTo>
                    <a:pt x="13598192" y="7992696"/>
                  </a:lnTo>
                  <a:lnTo>
                    <a:pt x="13597576" y="7995986"/>
                  </a:lnTo>
                  <a:lnTo>
                    <a:pt x="13601112" y="8000651"/>
                  </a:lnTo>
                  <a:lnTo>
                    <a:pt x="13601494" y="8001603"/>
                  </a:lnTo>
                  <a:lnTo>
                    <a:pt x="13605166" y="8003170"/>
                  </a:lnTo>
                  <a:lnTo>
                    <a:pt x="13606929" y="8002738"/>
                  </a:lnTo>
                  <a:lnTo>
                    <a:pt x="13608500" y="8001829"/>
                  </a:lnTo>
                  <a:lnTo>
                    <a:pt x="13610833" y="8000062"/>
                  </a:lnTo>
                  <a:lnTo>
                    <a:pt x="13611447" y="7996773"/>
                  </a:lnTo>
                  <a:lnTo>
                    <a:pt x="13606145" y="7989777"/>
                  </a:lnTo>
                  <a:close/>
                </a:path>
                <a:path w="17877790" h="11304905">
                  <a:moveTo>
                    <a:pt x="13556035" y="7919474"/>
                  </a:moveTo>
                  <a:lnTo>
                    <a:pt x="13552747" y="7918861"/>
                  </a:lnTo>
                  <a:lnTo>
                    <a:pt x="13548083" y="7922396"/>
                  </a:lnTo>
                  <a:lnTo>
                    <a:pt x="13547469" y="7925684"/>
                  </a:lnTo>
                  <a:lnTo>
                    <a:pt x="13549236" y="7928017"/>
                  </a:lnTo>
                  <a:lnTo>
                    <a:pt x="13550861" y="7930682"/>
                  </a:lnTo>
                  <a:lnTo>
                    <a:pt x="13551244" y="7931634"/>
                  </a:lnTo>
                  <a:lnTo>
                    <a:pt x="13554914" y="7933200"/>
                  </a:lnTo>
                  <a:lnTo>
                    <a:pt x="13556679" y="7932769"/>
                  </a:lnTo>
                  <a:lnTo>
                    <a:pt x="13558250" y="7931862"/>
                  </a:lnTo>
                  <a:lnTo>
                    <a:pt x="13560581" y="7930095"/>
                  </a:lnTo>
                  <a:lnTo>
                    <a:pt x="13561194" y="7926805"/>
                  </a:lnTo>
                  <a:lnTo>
                    <a:pt x="13559428" y="7924473"/>
                  </a:lnTo>
                  <a:lnTo>
                    <a:pt x="13557802" y="7921806"/>
                  </a:lnTo>
                  <a:lnTo>
                    <a:pt x="13556035" y="7919474"/>
                  </a:lnTo>
                  <a:close/>
                </a:path>
                <a:path w="17877790" h="11304905">
                  <a:moveTo>
                    <a:pt x="13505878" y="7848363"/>
                  </a:moveTo>
                  <a:lnTo>
                    <a:pt x="13502588" y="7847749"/>
                  </a:lnTo>
                  <a:lnTo>
                    <a:pt x="13497922" y="7851284"/>
                  </a:lnTo>
                  <a:lnTo>
                    <a:pt x="13497309" y="7854572"/>
                  </a:lnTo>
                  <a:lnTo>
                    <a:pt x="13499076" y="7856904"/>
                  </a:lnTo>
                  <a:lnTo>
                    <a:pt x="13500701" y="7859570"/>
                  </a:lnTo>
                  <a:lnTo>
                    <a:pt x="13501418" y="7860665"/>
                  </a:lnTo>
                  <a:lnTo>
                    <a:pt x="13504757" y="7862090"/>
                  </a:lnTo>
                  <a:lnTo>
                    <a:pt x="13506520" y="7861658"/>
                  </a:lnTo>
                  <a:lnTo>
                    <a:pt x="13508090" y="7860749"/>
                  </a:lnTo>
                  <a:lnTo>
                    <a:pt x="13510422" y="7858983"/>
                  </a:lnTo>
                  <a:lnTo>
                    <a:pt x="13511037" y="7855694"/>
                  </a:lnTo>
                  <a:lnTo>
                    <a:pt x="13509269" y="7853362"/>
                  </a:lnTo>
                  <a:lnTo>
                    <a:pt x="13507644" y="7850695"/>
                  </a:lnTo>
                  <a:lnTo>
                    <a:pt x="13505878" y="7848363"/>
                  </a:lnTo>
                  <a:close/>
                </a:path>
                <a:path w="17877790" h="11304905">
                  <a:moveTo>
                    <a:pt x="13457196" y="7777488"/>
                  </a:moveTo>
                  <a:lnTo>
                    <a:pt x="13453906" y="7776874"/>
                  </a:lnTo>
                  <a:lnTo>
                    <a:pt x="13451575" y="7778640"/>
                  </a:lnTo>
                  <a:lnTo>
                    <a:pt x="13448909" y="7780264"/>
                  </a:lnTo>
                  <a:lnTo>
                    <a:pt x="13448294" y="7783554"/>
                  </a:lnTo>
                  <a:lnTo>
                    <a:pt x="13450061" y="7785886"/>
                  </a:lnTo>
                  <a:lnTo>
                    <a:pt x="13451687" y="7788553"/>
                  </a:lnTo>
                  <a:lnTo>
                    <a:pt x="13452402" y="7789647"/>
                  </a:lnTo>
                  <a:lnTo>
                    <a:pt x="13454073" y="7790360"/>
                  </a:lnTo>
                  <a:lnTo>
                    <a:pt x="13453930" y="7790694"/>
                  </a:lnTo>
                  <a:lnTo>
                    <a:pt x="13455599" y="7791406"/>
                  </a:lnTo>
                  <a:lnTo>
                    <a:pt x="13457362" y="7790974"/>
                  </a:lnTo>
                  <a:lnTo>
                    <a:pt x="13458933" y="7790065"/>
                  </a:lnTo>
                  <a:lnTo>
                    <a:pt x="13461599" y="7788440"/>
                  </a:lnTo>
                  <a:lnTo>
                    <a:pt x="13462213" y="7785152"/>
                  </a:lnTo>
                  <a:lnTo>
                    <a:pt x="13460447" y="7782819"/>
                  </a:lnTo>
                  <a:lnTo>
                    <a:pt x="13457196" y="7777488"/>
                  </a:lnTo>
                  <a:close/>
                </a:path>
                <a:path w="17877790" h="11304905">
                  <a:moveTo>
                    <a:pt x="13408324" y="7706135"/>
                  </a:moveTo>
                  <a:lnTo>
                    <a:pt x="13405034" y="7705521"/>
                  </a:lnTo>
                  <a:lnTo>
                    <a:pt x="13402702" y="7707287"/>
                  </a:lnTo>
                  <a:lnTo>
                    <a:pt x="13400036" y="7708913"/>
                  </a:lnTo>
                  <a:lnTo>
                    <a:pt x="13399423" y="7712203"/>
                  </a:lnTo>
                  <a:lnTo>
                    <a:pt x="13401191" y="7714534"/>
                  </a:lnTo>
                  <a:lnTo>
                    <a:pt x="13402814" y="7717200"/>
                  </a:lnTo>
                  <a:lnTo>
                    <a:pt x="13403531" y="7718295"/>
                  </a:lnTo>
                  <a:lnTo>
                    <a:pt x="13405200" y="7719007"/>
                  </a:lnTo>
                  <a:lnTo>
                    <a:pt x="13405058" y="7719341"/>
                  </a:lnTo>
                  <a:lnTo>
                    <a:pt x="13406727" y="7720053"/>
                  </a:lnTo>
                  <a:lnTo>
                    <a:pt x="13408489" y="7719621"/>
                  </a:lnTo>
                  <a:lnTo>
                    <a:pt x="13410060" y="7718714"/>
                  </a:lnTo>
                  <a:lnTo>
                    <a:pt x="13412726" y="7717088"/>
                  </a:lnTo>
                  <a:lnTo>
                    <a:pt x="13413341" y="7713799"/>
                  </a:lnTo>
                  <a:lnTo>
                    <a:pt x="13411574" y="7711466"/>
                  </a:lnTo>
                  <a:lnTo>
                    <a:pt x="13408324" y="7706135"/>
                  </a:lnTo>
                  <a:close/>
                </a:path>
                <a:path w="17877790" h="11304905">
                  <a:moveTo>
                    <a:pt x="13360263" y="7634734"/>
                  </a:moveTo>
                  <a:lnTo>
                    <a:pt x="13357116" y="7633786"/>
                  </a:lnTo>
                  <a:lnTo>
                    <a:pt x="13352450" y="7637321"/>
                  </a:lnTo>
                  <a:lnTo>
                    <a:pt x="13351713" y="7639769"/>
                  </a:lnTo>
                  <a:lnTo>
                    <a:pt x="13351503" y="7640467"/>
                  </a:lnTo>
                  <a:lnTo>
                    <a:pt x="13353270" y="7642798"/>
                  </a:lnTo>
                  <a:lnTo>
                    <a:pt x="13354895" y="7645464"/>
                  </a:lnTo>
                  <a:lnTo>
                    <a:pt x="13355612" y="7646559"/>
                  </a:lnTo>
                  <a:lnTo>
                    <a:pt x="13358951" y="7647984"/>
                  </a:lnTo>
                  <a:lnTo>
                    <a:pt x="13360570" y="7647885"/>
                  </a:lnTo>
                  <a:lnTo>
                    <a:pt x="13362141" y="7646978"/>
                  </a:lnTo>
                  <a:lnTo>
                    <a:pt x="13364473" y="7645212"/>
                  </a:lnTo>
                  <a:lnTo>
                    <a:pt x="13365211" y="7642764"/>
                  </a:lnTo>
                  <a:lnTo>
                    <a:pt x="13365422" y="7642065"/>
                  </a:lnTo>
                  <a:lnTo>
                    <a:pt x="13363655" y="7639732"/>
                  </a:lnTo>
                  <a:lnTo>
                    <a:pt x="13362029" y="7637066"/>
                  </a:lnTo>
                  <a:lnTo>
                    <a:pt x="13360263" y="7634734"/>
                  </a:lnTo>
                  <a:close/>
                </a:path>
                <a:path w="17877790" h="11304905">
                  <a:moveTo>
                    <a:pt x="13312627" y="7562331"/>
                  </a:moveTo>
                  <a:lnTo>
                    <a:pt x="13309481" y="7561384"/>
                  </a:lnTo>
                  <a:lnTo>
                    <a:pt x="13304816" y="7564919"/>
                  </a:lnTo>
                  <a:lnTo>
                    <a:pt x="13304078" y="7567365"/>
                  </a:lnTo>
                  <a:lnTo>
                    <a:pt x="13303867" y="7568064"/>
                  </a:lnTo>
                  <a:lnTo>
                    <a:pt x="13305635" y="7570396"/>
                  </a:lnTo>
                  <a:lnTo>
                    <a:pt x="13307261" y="7573062"/>
                  </a:lnTo>
                  <a:lnTo>
                    <a:pt x="13307977" y="7574157"/>
                  </a:lnTo>
                  <a:lnTo>
                    <a:pt x="13311316" y="7575582"/>
                  </a:lnTo>
                  <a:lnTo>
                    <a:pt x="13312936" y="7575483"/>
                  </a:lnTo>
                  <a:lnTo>
                    <a:pt x="13314507" y="7574575"/>
                  </a:lnTo>
                  <a:lnTo>
                    <a:pt x="13316839" y="7572808"/>
                  </a:lnTo>
                  <a:lnTo>
                    <a:pt x="13317576" y="7570362"/>
                  </a:lnTo>
                  <a:lnTo>
                    <a:pt x="13317786" y="7569662"/>
                  </a:lnTo>
                  <a:lnTo>
                    <a:pt x="13316020" y="7567330"/>
                  </a:lnTo>
                  <a:lnTo>
                    <a:pt x="13314395" y="7564664"/>
                  </a:lnTo>
                  <a:lnTo>
                    <a:pt x="13312627" y="7562331"/>
                  </a:lnTo>
                  <a:close/>
                </a:path>
                <a:path w="17877790" h="11304905">
                  <a:moveTo>
                    <a:pt x="13265802" y="7489879"/>
                  </a:moveTo>
                  <a:lnTo>
                    <a:pt x="13262655" y="7488931"/>
                  </a:lnTo>
                  <a:lnTo>
                    <a:pt x="13257991" y="7492466"/>
                  </a:lnTo>
                  <a:lnTo>
                    <a:pt x="13257255" y="7494913"/>
                  </a:lnTo>
                  <a:lnTo>
                    <a:pt x="13257045" y="7495613"/>
                  </a:lnTo>
                  <a:lnTo>
                    <a:pt x="13258811" y="7497945"/>
                  </a:lnTo>
                  <a:lnTo>
                    <a:pt x="13260436" y="7500611"/>
                  </a:lnTo>
                  <a:lnTo>
                    <a:pt x="13260819" y="7501564"/>
                  </a:lnTo>
                  <a:lnTo>
                    <a:pt x="13264490" y="7503130"/>
                  </a:lnTo>
                  <a:lnTo>
                    <a:pt x="13266110" y="7503031"/>
                  </a:lnTo>
                  <a:lnTo>
                    <a:pt x="13267681" y="7502123"/>
                  </a:lnTo>
                  <a:lnTo>
                    <a:pt x="13270013" y="7500355"/>
                  </a:lnTo>
                  <a:lnTo>
                    <a:pt x="13270751" y="7497909"/>
                  </a:lnTo>
                  <a:lnTo>
                    <a:pt x="13270962" y="7497209"/>
                  </a:lnTo>
                  <a:lnTo>
                    <a:pt x="13269193" y="7494878"/>
                  </a:lnTo>
                  <a:lnTo>
                    <a:pt x="13267570" y="7492212"/>
                  </a:lnTo>
                  <a:lnTo>
                    <a:pt x="13265802" y="7489879"/>
                  </a:lnTo>
                  <a:close/>
                </a:path>
                <a:path w="17877790" h="11304905">
                  <a:moveTo>
                    <a:pt x="13219263" y="7416760"/>
                  </a:moveTo>
                  <a:lnTo>
                    <a:pt x="13210645" y="7422159"/>
                  </a:lnTo>
                  <a:lnTo>
                    <a:pt x="13213896" y="7427492"/>
                  </a:lnTo>
                  <a:lnTo>
                    <a:pt x="13214136" y="7428778"/>
                  </a:lnTo>
                  <a:lnTo>
                    <a:pt x="13216140" y="7429633"/>
                  </a:lnTo>
                  <a:lnTo>
                    <a:pt x="13216282" y="7429299"/>
                  </a:lnTo>
                  <a:lnTo>
                    <a:pt x="13217950" y="7430011"/>
                  </a:lnTo>
                  <a:lnTo>
                    <a:pt x="13224422" y="7424090"/>
                  </a:lnTo>
                  <a:lnTo>
                    <a:pt x="13222655" y="7421760"/>
                  </a:lnTo>
                  <a:lnTo>
                    <a:pt x="13221030" y="7419093"/>
                  </a:lnTo>
                  <a:lnTo>
                    <a:pt x="13219263" y="7416760"/>
                  </a:lnTo>
                  <a:close/>
                </a:path>
                <a:path w="17877790" h="11304905">
                  <a:moveTo>
                    <a:pt x="13174200" y="7343877"/>
                  </a:moveTo>
                  <a:lnTo>
                    <a:pt x="13170911" y="7343263"/>
                  </a:lnTo>
                  <a:lnTo>
                    <a:pt x="13165864" y="7345843"/>
                  </a:lnTo>
                  <a:lnTo>
                    <a:pt x="13165249" y="7349133"/>
                  </a:lnTo>
                  <a:lnTo>
                    <a:pt x="13166540" y="7351657"/>
                  </a:lnTo>
                  <a:lnTo>
                    <a:pt x="13168165" y="7354323"/>
                  </a:lnTo>
                  <a:lnTo>
                    <a:pt x="13168406" y="7355610"/>
                  </a:lnTo>
                  <a:lnTo>
                    <a:pt x="13172413" y="7357319"/>
                  </a:lnTo>
                  <a:lnTo>
                    <a:pt x="13174032" y="7357220"/>
                  </a:lnTo>
                  <a:lnTo>
                    <a:pt x="13175603" y="7356312"/>
                  </a:lnTo>
                  <a:lnTo>
                    <a:pt x="13177936" y="7354545"/>
                  </a:lnTo>
                  <a:lnTo>
                    <a:pt x="13178408" y="7351590"/>
                  </a:lnTo>
                  <a:lnTo>
                    <a:pt x="13177117" y="7349066"/>
                  </a:lnTo>
                  <a:lnTo>
                    <a:pt x="13175491" y="7346401"/>
                  </a:lnTo>
                  <a:lnTo>
                    <a:pt x="13174200" y="7343877"/>
                  </a:lnTo>
                  <a:close/>
                </a:path>
                <a:path w="17877790" h="11304905">
                  <a:moveTo>
                    <a:pt x="13129090" y="7270184"/>
                  </a:moveTo>
                  <a:lnTo>
                    <a:pt x="13125800" y="7269569"/>
                  </a:lnTo>
                  <a:lnTo>
                    <a:pt x="13120752" y="7272151"/>
                  </a:lnTo>
                  <a:lnTo>
                    <a:pt x="13120140" y="7275440"/>
                  </a:lnTo>
                  <a:lnTo>
                    <a:pt x="13121431" y="7277964"/>
                  </a:lnTo>
                  <a:lnTo>
                    <a:pt x="13123054" y="7280630"/>
                  </a:lnTo>
                  <a:lnTo>
                    <a:pt x="13123294" y="7281916"/>
                  </a:lnTo>
                  <a:lnTo>
                    <a:pt x="13126967" y="7283483"/>
                  </a:lnTo>
                  <a:lnTo>
                    <a:pt x="13128586" y="7283384"/>
                  </a:lnTo>
                  <a:lnTo>
                    <a:pt x="13130158" y="7282476"/>
                  </a:lnTo>
                  <a:lnTo>
                    <a:pt x="13132682" y="7281185"/>
                  </a:lnTo>
                  <a:lnTo>
                    <a:pt x="13133297" y="7277895"/>
                  </a:lnTo>
                  <a:lnTo>
                    <a:pt x="13132005" y="7275372"/>
                  </a:lnTo>
                  <a:lnTo>
                    <a:pt x="13130380" y="7272707"/>
                  </a:lnTo>
                  <a:lnTo>
                    <a:pt x="13129090" y="7270184"/>
                  </a:lnTo>
                  <a:close/>
                </a:path>
                <a:path w="17877790" h="11304905">
                  <a:moveTo>
                    <a:pt x="13084454" y="7196298"/>
                  </a:moveTo>
                  <a:lnTo>
                    <a:pt x="13081164" y="7195684"/>
                  </a:lnTo>
                  <a:lnTo>
                    <a:pt x="13076118" y="7198266"/>
                  </a:lnTo>
                  <a:lnTo>
                    <a:pt x="13075503" y="7201554"/>
                  </a:lnTo>
                  <a:lnTo>
                    <a:pt x="13076794" y="7204078"/>
                  </a:lnTo>
                  <a:lnTo>
                    <a:pt x="13078418" y="7206744"/>
                  </a:lnTo>
                  <a:lnTo>
                    <a:pt x="13078659" y="7208031"/>
                  </a:lnTo>
                  <a:lnTo>
                    <a:pt x="13082332" y="7209597"/>
                  </a:lnTo>
                  <a:lnTo>
                    <a:pt x="13083952" y="7209499"/>
                  </a:lnTo>
                  <a:lnTo>
                    <a:pt x="13085524" y="7208591"/>
                  </a:lnTo>
                  <a:lnTo>
                    <a:pt x="13088046" y="7207299"/>
                  </a:lnTo>
                  <a:lnTo>
                    <a:pt x="13088661" y="7204011"/>
                  </a:lnTo>
                  <a:lnTo>
                    <a:pt x="13087371" y="7201488"/>
                  </a:lnTo>
                  <a:lnTo>
                    <a:pt x="13085745" y="7198822"/>
                  </a:lnTo>
                  <a:lnTo>
                    <a:pt x="13084454" y="7196298"/>
                  </a:lnTo>
                  <a:close/>
                </a:path>
                <a:path w="17877790" h="11304905">
                  <a:moveTo>
                    <a:pt x="13039770" y="7121603"/>
                  </a:moveTo>
                  <a:lnTo>
                    <a:pt x="13036481" y="7120989"/>
                  </a:lnTo>
                  <a:lnTo>
                    <a:pt x="13031433" y="7123572"/>
                  </a:lnTo>
                  <a:lnTo>
                    <a:pt x="13030819" y="7126859"/>
                  </a:lnTo>
                  <a:lnTo>
                    <a:pt x="13032110" y="7129383"/>
                  </a:lnTo>
                  <a:lnTo>
                    <a:pt x="13033735" y="7132049"/>
                  </a:lnTo>
                  <a:lnTo>
                    <a:pt x="13034308" y="7133478"/>
                  </a:lnTo>
                  <a:lnTo>
                    <a:pt x="13037647" y="7134902"/>
                  </a:lnTo>
                  <a:lnTo>
                    <a:pt x="13039268" y="7134804"/>
                  </a:lnTo>
                  <a:lnTo>
                    <a:pt x="13040839" y="7133896"/>
                  </a:lnTo>
                  <a:lnTo>
                    <a:pt x="13043362" y="7132604"/>
                  </a:lnTo>
                  <a:lnTo>
                    <a:pt x="13043978" y="7129317"/>
                  </a:lnTo>
                  <a:lnTo>
                    <a:pt x="13042686" y="7126793"/>
                  </a:lnTo>
                  <a:lnTo>
                    <a:pt x="13041061" y="7124127"/>
                  </a:lnTo>
                  <a:lnTo>
                    <a:pt x="13039770" y="7121603"/>
                  </a:lnTo>
                  <a:close/>
                </a:path>
                <a:path w="17877790" h="11304905">
                  <a:moveTo>
                    <a:pt x="12996564" y="7047143"/>
                  </a:moveTo>
                  <a:lnTo>
                    <a:pt x="12993274" y="7046529"/>
                  </a:lnTo>
                  <a:lnTo>
                    <a:pt x="12988227" y="7049112"/>
                  </a:lnTo>
                  <a:lnTo>
                    <a:pt x="12987613" y="7052401"/>
                  </a:lnTo>
                  <a:lnTo>
                    <a:pt x="12988905" y="7054924"/>
                  </a:lnTo>
                  <a:lnTo>
                    <a:pt x="12990530" y="7057590"/>
                  </a:lnTo>
                  <a:lnTo>
                    <a:pt x="12991104" y="7059019"/>
                  </a:lnTo>
                  <a:lnTo>
                    <a:pt x="12994441" y="7060442"/>
                  </a:lnTo>
                  <a:lnTo>
                    <a:pt x="12996063" y="7060345"/>
                  </a:lnTo>
                  <a:lnTo>
                    <a:pt x="12997634" y="7059436"/>
                  </a:lnTo>
                  <a:lnTo>
                    <a:pt x="13000158" y="7058146"/>
                  </a:lnTo>
                  <a:lnTo>
                    <a:pt x="13000771" y="7054856"/>
                  </a:lnTo>
                  <a:lnTo>
                    <a:pt x="12999479" y="7052333"/>
                  </a:lnTo>
                  <a:lnTo>
                    <a:pt x="12997854" y="7049667"/>
                  </a:lnTo>
                  <a:lnTo>
                    <a:pt x="12996564" y="7047143"/>
                  </a:lnTo>
                  <a:close/>
                </a:path>
                <a:path w="17877790" h="11304905">
                  <a:moveTo>
                    <a:pt x="12953358" y="6972684"/>
                  </a:moveTo>
                  <a:lnTo>
                    <a:pt x="12950211" y="6971736"/>
                  </a:lnTo>
                  <a:lnTo>
                    <a:pt x="12945164" y="6974319"/>
                  </a:lnTo>
                  <a:lnTo>
                    <a:pt x="12944549" y="6977607"/>
                  </a:lnTo>
                  <a:lnTo>
                    <a:pt x="12945839" y="6980131"/>
                  </a:lnTo>
                  <a:lnTo>
                    <a:pt x="12947465" y="6982796"/>
                  </a:lnTo>
                  <a:lnTo>
                    <a:pt x="12948039" y="6984225"/>
                  </a:lnTo>
                  <a:lnTo>
                    <a:pt x="12951378" y="6985649"/>
                  </a:lnTo>
                  <a:lnTo>
                    <a:pt x="12952998" y="6985551"/>
                  </a:lnTo>
                  <a:lnTo>
                    <a:pt x="12954569" y="6984644"/>
                  </a:lnTo>
                  <a:lnTo>
                    <a:pt x="12957093" y="6983352"/>
                  </a:lnTo>
                  <a:lnTo>
                    <a:pt x="12957705" y="6980063"/>
                  </a:lnTo>
                  <a:lnTo>
                    <a:pt x="12956415" y="6977540"/>
                  </a:lnTo>
                  <a:lnTo>
                    <a:pt x="12954792" y="6974874"/>
                  </a:lnTo>
                  <a:lnTo>
                    <a:pt x="12953358" y="6972684"/>
                  </a:lnTo>
                  <a:close/>
                </a:path>
                <a:path w="17877790" h="11304905">
                  <a:moveTo>
                    <a:pt x="12910912" y="6897366"/>
                  </a:moveTo>
                  <a:lnTo>
                    <a:pt x="12907765" y="6896418"/>
                  </a:lnTo>
                  <a:lnTo>
                    <a:pt x="12905242" y="6897708"/>
                  </a:lnTo>
                  <a:lnTo>
                    <a:pt x="12903052" y="6899142"/>
                  </a:lnTo>
                  <a:lnTo>
                    <a:pt x="12902103" y="6902289"/>
                  </a:lnTo>
                  <a:lnTo>
                    <a:pt x="12903394" y="6904812"/>
                  </a:lnTo>
                  <a:lnTo>
                    <a:pt x="12905019" y="6907478"/>
                  </a:lnTo>
                  <a:lnTo>
                    <a:pt x="12905593" y="6908907"/>
                  </a:lnTo>
                  <a:lnTo>
                    <a:pt x="12908933" y="6910331"/>
                  </a:lnTo>
                  <a:lnTo>
                    <a:pt x="12910552" y="6910233"/>
                  </a:lnTo>
                  <a:lnTo>
                    <a:pt x="12912123" y="6909325"/>
                  </a:lnTo>
                  <a:lnTo>
                    <a:pt x="12914313" y="6907892"/>
                  </a:lnTo>
                  <a:lnTo>
                    <a:pt x="12915262" y="6904745"/>
                  </a:lnTo>
                  <a:lnTo>
                    <a:pt x="12913971" y="6902221"/>
                  </a:lnTo>
                  <a:lnTo>
                    <a:pt x="12912345" y="6899556"/>
                  </a:lnTo>
                  <a:lnTo>
                    <a:pt x="12910912" y="6897366"/>
                  </a:lnTo>
                  <a:close/>
                </a:path>
                <a:path w="17877790" h="11304905">
                  <a:moveTo>
                    <a:pt x="12869420" y="6821664"/>
                  </a:moveTo>
                  <a:lnTo>
                    <a:pt x="12866272" y="6820717"/>
                  </a:lnTo>
                  <a:lnTo>
                    <a:pt x="12861225" y="6823299"/>
                  </a:lnTo>
                  <a:lnTo>
                    <a:pt x="12860278" y="6826446"/>
                  </a:lnTo>
                  <a:lnTo>
                    <a:pt x="12861569" y="6828969"/>
                  </a:lnTo>
                  <a:lnTo>
                    <a:pt x="12868583" y="6834724"/>
                  </a:lnTo>
                  <a:lnTo>
                    <a:pt x="12870154" y="6833815"/>
                  </a:lnTo>
                  <a:lnTo>
                    <a:pt x="12872677" y="6832524"/>
                  </a:lnTo>
                  <a:lnTo>
                    <a:pt x="12873627" y="6829377"/>
                  </a:lnTo>
                  <a:lnTo>
                    <a:pt x="12872336" y="6826854"/>
                  </a:lnTo>
                  <a:lnTo>
                    <a:pt x="12870710" y="6824188"/>
                  </a:lnTo>
                  <a:lnTo>
                    <a:pt x="12869420" y="6821664"/>
                  </a:lnTo>
                  <a:close/>
                </a:path>
                <a:path w="17877790" h="11304905">
                  <a:moveTo>
                    <a:pt x="12828259" y="6746105"/>
                  </a:moveTo>
                  <a:lnTo>
                    <a:pt x="12825114" y="6745158"/>
                  </a:lnTo>
                  <a:lnTo>
                    <a:pt x="12820067" y="6747740"/>
                  </a:lnTo>
                  <a:lnTo>
                    <a:pt x="12819117" y="6750886"/>
                  </a:lnTo>
                  <a:lnTo>
                    <a:pt x="12820409" y="6753409"/>
                  </a:lnTo>
                  <a:lnTo>
                    <a:pt x="12827424" y="6759164"/>
                  </a:lnTo>
                  <a:lnTo>
                    <a:pt x="12828995" y="6758256"/>
                  </a:lnTo>
                  <a:lnTo>
                    <a:pt x="12831520" y="6756965"/>
                  </a:lnTo>
                  <a:lnTo>
                    <a:pt x="12832466" y="6753818"/>
                  </a:lnTo>
                  <a:lnTo>
                    <a:pt x="12831174" y="6751295"/>
                  </a:lnTo>
                  <a:lnTo>
                    <a:pt x="12829550" y="6748629"/>
                  </a:lnTo>
                  <a:lnTo>
                    <a:pt x="12828259" y="6746105"/>
                  </a:lnTo>
                  <a:close/>
                </a:path>
                <a:path w="17877790" h="11304905">
                  <a:moveTo>
                    <a:pt x="12787385" y="6669879"/>
                  </a:moveTo>
                  <a:lnTo>
                    <a:pt x="12784237" y="6668931"/>
                  </a:lnTo>
                  <a:lnTo>
                    <a:pt x="12779191" y="6671513"/>
                  </a:lnTo>
                  <a:lnTo>
                    <a:pt x="12778244" y="6674661"/>
                  </a:lnTo>
                  <a:lnTo>
                    <a:pt x="12779535" y="6677183"/>
                  </a:lnTo>
                  <a:lnTo>
                    <a:pt x="12786550" y="6682938"/>
                  </a:lnTo>
                  <a:lnTo>
                    <a:pt x="12788121" y="6682030"/>
                  </a:lnTo>
                  <a:lnTo>
                    <a:pt x="12790645" y="6680740"/>
                  </a:lnTo>
                  <a:lnTo>
                    <a:pt x="12791592" y="6677592"/>
                  </a:lnTo>
                  <a:lnTo>
                    <a:pt x="12790302" y="6675068"/>
                  </a:lnTo>
                  <a:lnTo>
                    <a:pt x="12788676" y="6672402"/>
                  </a:lnTo>
                  <a:lnTo>
                    <a:pt x="12787385" y="6669879"/>
                  </a:lnTo>
                  <a:close/>
                </a:path>
                <a:path w="17877790" h="11304905">
                  <a:moveTo>
                    <a:pt x="12746846" y="6593795"/>
                  </a:moveTo>
                  <a:lnTo>
                    <a:pt x="12743698" y="6592848"/>
                  </a:lnTo>
                  <a:lnTo>
                    <a:pt x="12738650" y="6595429"/>
                  </a:lnTo>
                  <a:lnTo>
                    <a:pt x="12737704" y="6598576"/>
                  </a:lnTo>
                  <a:lnTo>
                    <a:pt x="12738995" y="6601100"/>
                  </a:lnTo>
                  <a:lnTo>
                    <a:pt x="12740619" y="6603766"/>
                  </a:lnTo>
                  <a:lnTo>
                    <a:pt x="12741336" y="6604861"/>
                  </a:lnTo>
                  <a:lnTo>
                    <a:pt x="12743196" y="6606049"/>
                  </a:lnTo>
                  <a:lnTo>
                    <a:pt x="12744531" y="6606619"/>
                  </a:lnTo>
                  <a:lnTo>
                    <a:pt x="12746151" y="6606520"/>
                  </a:lnTo>
                  <a:lnTo>
                    <a:pt x="12747580" y="6605946"/>
                  </a:lnTo>
                  <a:lnTo>
                    <a:pt x="12750104" y="6604655"/>
                  </a:lnTo>
                  <a:lnTo>
                    <a:pt x="12751053" y="6601508"/>
                  </a:lnTo>
                  <a:lnTo>
                    <a:pt x="12749761" y="6598985"/>
                  </a:lnTo>
                  <a:lnTo>
                    <a:pt x="12748136" y="6596318"/>
                  </a:lnTo>
                  <a:lnTo>
                    <a:pt x="12746846" y="6593795"/>
                  </a:lnTo>
                  <a:close/>
                </a:path>
                <a:path w="17877790" h="11304905">
                  <a:moveTo>
                    <a:pt x="12706588" y="6517042"/>
                  </a:moveTo>
                  <a:lnTo>
                    <a:pt x="12703443" y="6516095"/>
                  </a:lnTo>
                  <a:lnTo>
                    <a:pt x="12698396" y="6518678"/>
                  </a:lnTo>
                  <a:lnTo>
                    <a:pt x="12697447" y="6521824"/>
                  </a:lnTo>
                  <a:lnTo>
                    <a:pt x="12698738" y="6524348"/>
                  </a:lnTo>
                  <a:lnTo>
                    <a:pt x="12700363" y="6527013"/>
                  </a:lnTo>
                  <a:lnTo>
                    <a:pt x="12701080" y="6528108"/>
                  </a:lnTo>
                  <a:lnTo>
                    <a:pt x="12702941" y="6529296"/>
                  </a:lnTo>
                  <a:lnTo>
                    <a:pt x="12704276" y="6529866"/>
                  </a:lnTo>
                  <a:lnTo>
                    <a:pt x="12705897" y="6529768"/>
                  </a:lnTo>
                  <a:lnTo>
                    <a:pt x="12707325" y="6529193"/>
                  </a:lnTo>
                  <a:lnTo>
                    <a:pt x="12709848" y="6527903"/>
                  </a:lnTo>
                  <a:lnTo>
                    <a:pt x="12710796" y="6524757"/>
                  </a:lnTo>
                  <a:lnTo>
                    <a:pt x="12709505" y="6522233"/>
                  </a:lnTo>
                  <a:lnTo>
                    <a:pt x="12707879" y="6519566"/>
                  </a:lnTo>
                  <a:lnTo>
                    <a:pt x="12706588" y="6517042"/>
                  </a:lnTo>
                  <a:close/>
                </a:path>
                <a:path w="17877790" h="11304905">
                  <a:moveTo>
                    <a:pt x="12666810" y="6440100"/>
                  </a:moveTo>
                  <a:lnTo>
                    <a:pt x="12663663" y="6439152"/>
                  </a:lnTo>
                  <a:lnTo>
                    <a:pt x="12658616" y="6441734"/>
                  </a:lnTo>
                  <a:lnTo>
                    <a:pt x="12657668" y="6444881"/>
                  </a:lnTo>
                  <a:lnTo>
                    <a:pt x="12658960" y="6447405"/>
                  </a:lnTo>
                  <a:lnTo>
                    <a:pt x="12660443" y="6450404"/>
                  </a:lnTo>
                  <a:lnTo>
                    <a:pt x="12661160" y="6451499"/>
                  </a:lnTo>
                  <a:lnTo>
                    <a:pt x="12663018" y="6452687"/>
                  </a:lnTo>
                  <a:lnTo>
                    <a:pt x="12663161" y="6452353"/>
                  </a:lnTo>
                  <a:lnTo>
                    <a:pt x="12664496" y="6452923"/>
                  </a:lnTo>
                  <a:lnTo>
                    <a:pt x="12666115" y="6452824"/>
                  </a:lnTo>
                  <a:lnTo>
                    <a:pt x="12667544" y="6452250"/>
                  </a:lnTo>
                  <a:lnTo>
                    <a:pt x="12670068" y="6450960"/>
                  </a:lnTo>
                  <a:lnTo>
                    <a:pt x="12671017" y="6447813"/>
                  </a:lnTo>
                  <a:lnTo>
                    <a:pt x="12669727" y="6445289"/>
                  </a:lnTo>
                  <a:lnTo>
                    <a:pt x="12668101" y="6442624"/>
                  </a:lnTo>
                  <a:lnTo>
                    <a:pt x="12666810" y="6440100"/>
                  </a:lnTo>
                  <a:close/>
                </a:path>
                <a:path w="17877790" h="11304905">
                  <a:moveTo>
                    <a:pt x="12627079" y="6363967"/>
                  </a:moveTo>
                  <a:lnTo>
                    <a:pt x="12623933" y="6363019"/>
                  </a:lnTo>
                  <a:lnTo>
                    <a:pt x="12618885" y="6365600"/>
                  </a:lnTo>
                  <a:lnTo>
                    <a:pt x="12617939" y="6368747"/>
                  </a:lnTo>
                  <a:lnTo>
                    <a:pt x="12619229" y="6371271"/>
                  </a:lnTo>
                  <a:lnTo>
                    <a:pt x="12620854" y="6373937"/>
                  </a:lnTo>
                  <a:lnTo>
                    <a:pt x="12621571" y="6375032"/>
                  </a:lnTo>
                  <a:lnTo>
                    <a:pt x="12623430" y="6376220"/>
                  </a:lnTo>
                  <a:lnTo>
                    <a:pt x="12623288" y="6376554"/>
                  </a:lnTo>
                  <a:lnTo>
                    <a:pt x="12624622" y="6377123"/>
                  </a:lnTo>
                  <a:lnTo>
                    <a:pt x="12626244" y="6377026"/>
                  </a:lnTo>
                  <a:lnTo>
                    <a:pt x="12627673" y="6376452"/>
                  </a:lnTo>
                  <a:lnTo>
                    <a:pt x="12630197" y="6375160"/>
                  </a:lnTo>
                  <a:lnTo>
                    <a:pt x="12631143" y="6372013"/>
                  </a:lnTo>
                  <a:lnTo>
                    <a:pt x="12629853" y="6369490"/>
                  </a:lnTo>
                  <a:lnTo>
                    <a:pt x="12628370" y="6366491"/>
                  </a:lnTo>
                  <a:lnTo>
                    <a:pt x="12627079" y="6363967"/>
                  </a:lnTo>
                  <a:close/>
                </a:path>
                <a:path w="17877790" h="11304905">
                  <a:moveTo>
                    <a:pt x="12587634" y="6287165"/>
                  </a:moveTo>
                  <a:lnTo>
                    <a:pt x="12584488" y="6286218"/>
                  </a:lnTo>
                  <a:lnTo>
                    <a:pt x="12579441" y="6288801"/>
                  </a:lnTo>
                  <a:lnTo>
                    <a:pt x="12578492" y="6291946"/>
                  </a:lnTo>
                  <a:lnTo>
                    <a:pt x="12579782" y="6294470"/>
                  </a:lnTo>
                  <a:lnTo>
                    <a:pt x="12581407" y="6297136"/>
                  </a:lnTo>
                  <a:lnTo>
                    <a:pt x="12582125" y="6298230"/>
                  </a:lnTo>
                  <a:lnTo>
                    <a:pt x="12583986" y="6299419"/>
                  </a:lnTo>
                  <a:lnTo>
                    <a:pt x="12585321" y="6299988"/>
                  </a:lnTo>
                  <a:lnTo>
                    <a:pt x="12586942" y="6299890"/>
                  </a:lnTo>
                  <a:lnTo>
                    <a:pt x="12588369" y="6299317"/>
                  </a:lnTo>
                  <a:lnTo>
                    <a:pt x="12590893" y="6298025"/>
                  </a:lnTo>
                  <a:lnTo>
                    <a:pt x="12591841" y="6294879"/>
                  </a:lnTo>
                  <a:lnTo>
                    <a:pt x="12590549" y="6292355"/>
                  </a:lnTo>
                  <a:lnTo>
                    <a:pt x="12588924" y="6289689"/>
                  </a:lnTo>
                  <a:lnTo>
                    <a:pt x="12587634" y="6287165"/>
                  </a:lnTo>
                  <a:close/>
                </a:path>
                <a:path w="17877790" h="11304905">
                  <a:moveTo>
                    <a:pt x="12547854" y="6210223"/>
                  </a:moveTo>
                  <a:lnTo>
                    <a:pt x="12544707" y="6209274"/>
                  </a:lnTo>
                  <a:lnTo>
                    <a:pt x="12539661" y="6211856"/>
                  </a:lnTo>
                  <a:lnTo>
                    <a:pt x="12538713" y="6215003"/>
                  </a:lnTo>
                  <a:lnTo>
                    <a:pt x="12540004" y="6217528"/>
                  </a:lnTo>
                  <a:lnTo>
                    <a:pt x="12541629" y="6220194"/>
                  </a:lnTo>
                  <a:lnTo>
                    <a:pt x="12542347" y="6221288"/>
                  </a:lnTo>
                  <a:lnTo>
                    <a:pt x="12544205" y="6222475"/>
                  </a:lnTo>
                  <a:lnTo>
                    <a:pt x="12545541" y="6223045"/>
                  </a:lnTo>
                  <a:lnTo>
                    <a:pt x="12547161" y="6222948"/>
                  </a:lnTo>
                  <a:lnTo>
                    <a:pt x="12548589" y="6222373"/>
                  </a:lnTo>
                  <a:lnTo>
                    <a:pt x="12551113" y="6221082"/>
                  </a:lnTo>
                  <a:lnTo>
                    <a:pt x="12552062" y="6217935"/>
                  </a:lnTo>
                  <a:lnTo>
                    <a:pt x="12550771" y="6215413"/>
                  </a:lnTo>
                  <a:lnTo>
                    <a:pt x="12549146" y="6212746"/>
                  </a:lnTo>
                  <a:lnTo>
                    <a:pt x="12547854" y="6210223"/>
                  </a:lnTo>
                  <a:close/>
                </a:path>
                <a:path w="17877790" h="11304905">
                  <a:moveTo>
                    <a:pt x="12507932" y="6133613"/>
                  </a:moveTo>
                  <a:lnTo>
                    <a:pt x="12504785" y="6132665"/>
                  </a:lnTo>
                  <a:lnTo>
                    <a:pt x="12499738" y="6135248"/>
                  </a:lnTo>
                  <a:lnTo>
                    <a:pt x="12498790" y="6138394"/>
                  </a:lnTo>
                  <a:lnTo>
                    <a:pt x="12500082" y="6140917"/>
                  </a:lnTo>
                  <a:lnTo>
                    <a:pt x="12501707" y="6143583"/>
                  </a:lnTo>
                  <a:lnTo>
                    <a:pt x="12502424" y="6144678"/>
                  </a:lnTo>
                  <a:lnTo>
                    <a:pt x="12504285" y="6145867"/>
                  </a:lnTo>
                  <a:lnTo>
                    <a:pt x="12505621" y="6146437"/>
                  </a:lnTo>
                  <a:lnTo>
                    <a:pt x="12507240" y="6146338"/>
                  </a:lnTo>
                  <a:lnTo>
                    <a:pt x="12508669" y="6145764"/>
                  </a:lnTo>
                  <a:lnTo>
                    <a:pt x="12511192" y="6144474"/>
                  </a:lnTo>
                  <a:lnTo>
                    <a:pt x="12512139" y="6141326"/>
                  </a:lnTo>
                  <a:lnTo>
                    <a:pt x="12510849" y="6138803"/>
                  </a:lnTo>
                  <a:lnTo>
                    <a:pt x="12509223" y="6136137"/>
                  </a:lnTo>
                  <a:lnTo>
                    <a:pt x="12507932" y="6133613"/>
                  </a:lnTo>
                  <a:close/>
                </a:path>
                <a:path w="17877790" h="11304905">
                  <a:moveTo>
                    <a:pt x="12467869" y="6057338"/>
                  </a:moveTo>
                  <a:lnTo>
                    <a:pt x="12464722" y="6056390"/>
                  </a:lnTo>
                  <a:lnTo>
                    <a:pt x="12459675" y="6058972"/>
                  </a:lnTo>
                  <a:lnTo>
                    <a:pt x="12458727" y="6062119"/>
                  </a:lnTo>
                  <a:lnTo>
                    <a:pt x="12460019" y="6064642"/>
                  </a:lnTo>
                  <a:lnTo>
                    <a:pt x="12461642" y="6067308"/>
                  </a:lnTo>
                  <a:lnTo>
                    <a:pt x="12462359" y="6068403"/>
                  </a:lnTo>
                  <a:lnTo>
                    <a:pt x="12464220" y="6069591"/>
                  </a:lnTo>
                  <a:lnTo>
                    <a:pt x="12465555" y="6070161"/>
                  </a:lnTo>
                  <a:lnTo>
                    <a:pt x="12467175" y="6070062"/>
                  </a:lnTo>
                  <a:lnTo>
                    <a:pt x="12468604" y="6069488"/>
                  </a:lnTo>
                  <a:lnTo>
                    <a:pt x="12471127" y="6068198"/>
                  </a:lnTo>
                  <a:lnTo>
                    <a:pt x="12472076" y="6065051"/>
                  </a:lnTo>
                  <a:lnTo>
                    <a:pt x="12470785" y="6062527"/>
                  </a:lnTo>
                  <a:lnTo>
                    <a:pt x="12469160" y="6059860"/>
                  </a:lnTo>
                  <a:lnTo>
                    <a:pt x="12467869" y="6057338"/>
                  </a:lnTo>
                  <a:close/>
                </a:path>
                <a:path w="17877790" h="11304905">
                  <a:moveTo>
                    <a:pt x="12427470" y="5980920"/>
                  </a:moveTo>
                  <a:lnTo>
                    <a:pt x="12424324" y="5979973"/>
                  </a:lnTo>
                  <a:lnTo>
                    <a:pt x="12419278" y="5982554"/>
                  </a:lnTo>
                  <a:lnTo>
                    <a:pt x="12418329" y="5985700"/>
                  </a:lnTo>
                  <a:lnTo>
                    <a:pt x="12419619" y="5988224"/>
                  </a:lnTo>
                  <a:lnTo>
                    <a:pt x="12426635" y="5993979"/>
                  </a:lnTo>
                  <a:lnTo>
                    <a:pt x="12428206" y="5993070"/>
                  </a:lnTo>
                  <a:lnTo>
                    <a:pt x="12430730" y="5991779"/>
                  </a:lnTo>
                  <a:lnTo>
                    <a:pt x="12431677" y="5988633"/>
                  </a:lnTo>
                  <a:lnTo>
                    <a:pt x="12430386" y="5986109"/>
                  </a:lnTo>
                  <a:lnTo>
                    <a:pt x="12428761" y="5983442"/>
                  </a:lnTo>
                  <a:lnTo>
                    <a:pt x="12427470" y="5980920"/>
                  </a:lnTo>
                  <a:close/>
                </a:path>
                <a:path w="17877790" h="11304905">
                  <a:moveTo>
                    <a:pt x="12385978" y="5905218"/>
                  </a:moveTo>
                  <a:lnTo>
                    <a:pt x="12382830" y="5904270"/>
                  </a:lnTo>
                  <a:lnTo>
                    <a:pt x="12377782" y="5906853"/>
                  </a:lnTo>
                  <a:lnTo>
                    <a:pt x="12376836" y="5909999"/>
                  </a:lnTo>
                  <a:lnTo>
                    <a:pt x="12378128" y="5912522"/>
                  </a:lnTo>
                  <a:lnTo>
                    <a:pt x="12379752" y="5915188"/>
                  </a:lnTo>
                  <a:lnTo>
                    <a:pt x="12380326" y="5916617"/>
                  </a:lnTo>
                  <a:lnTo>
                    <a:pt x="12383665" y="5918042"/>
                  </a:lnTo>
                  <a:lnTo>
                    <a:pt x="12385143" y="5918277"/>
                  </a:lnTo>
                  <a:lnTo>
                    <a:pt x="12386713" y="5917369"/>
                  </a:lnTo>
                  <a:lnTo>
                    <a:pt x="12389237" y="5916079"/>
                  </a:lnTo>
                  <a:lnTo>
                    <a:pt x="12390185" y="5912931"/>
                  </a:lnTo>
                  <a:lnTo>
                    <a:pt x="12388893" y="5910408"/>
                  </a:lnTo>
                  <a:lnTo>
                    <a:pt x="12387268" y="5907742"/>
                  </a:lnTo>
                  <a:lnTo>
                    <a:pt x="12385978" y="5905218"/>
                  </a:lnTo>
                  <a:close/>
                </a:path>
                <a:path w="17877790" h="11304905">
                  <a:moveTo>
                    <a:pt x="12343674" y="5829565"/>
                  </a:moveTo>
                  <a:lnTo>
                    <a:pt x="12340528" y="5828619"/>
                  </a:lnTo>
                  <a:lnTo>
                    <a:pt x="12335482" y="5831201"/>
                  </a:lnTo>
                  <a:lnTo>
                    <a:pt x="12334867" y="5834490"/>
                  </a:lnTo>
                  <a:lnTo>
                    <a:pt x="12336157" y="5837013"/>
                  </a:lnTo>
                  <a:lnTo>
                    <a:pt x="12337782" y="5839679"/>
                  </a:lnTo>
                  <a:lnTo>
                    <a:pt x="12338357" y="5841108"/>
                  </a:lnTo>
                  <a:lnTo>
                    <a:pt x="12341696" y="5842532"/>
                  </a:lnTo>
                  <a:lnTo>
                    <a:pt x="12343315" y="5842434"/>
                  </a:lnTo>
                  <a:lnTo>
                    <a:pt x="12344886" y="5841525"/>
                  </a:lnTo>
                  <a:lnTo>
                    <a:pt x="12347076" y="5840092"/>
                  </a:lnTo>
                  <a:lnTo>
                    <a:pt x="12348023" y="5836945"/>
                  </a:lnTo>
                  <a:lnTo>
                    <a:pt x="12346733" y="5834421"/>
                  </a:lnTo>
                  <a:lnTo>
                    <a:pt x="12345108" y="5831755"/>
                  </a:lnTo>
                  <a:lnTo>
                    <a:pt x="12343674" y="5829565"/>
                  </a:lnTo>
                  <a:close/>
                </a:path>
                <a:path w="17877790" h="11304905">
                  <a:moveTo>
                    <a:pt x="12301088" y="5754582"/>
                  </a:moveTo>
                  <a:lnTo>
                    <a:pt x="12297798" y="5753968"/>
                  </a:lnTo>
                  <a:lnTo>
                    <a:pt x="12292751" y="5756549"/>
                  </a:lnTo>
                  <a:lnTo>
                    <a:pt x="12292135" y="5759839"/>
                  </a:lnTo>
                  <a:lnTo>
                    <a:pt x="12293427" y="5762363"/>
                  </a:lnTo>
                  <a:lnTo>
                    <a:pt x="12295052" y="5765028"/>
                  </a:lnTo>
                  <a:lnTo>
                    <a:pt x="12295627" y="5766457"/>
                  </a:lnTo>
                  <a:lnTo>
                    <a:pt x="12298964" y="5767881"/>
                  </a:lnTo>
                  <a:lnTo>
                    <a:pt x="12300585" y="5767783"/>
                  </a:lnTo>
                  <a:lnTo>
                    <a:pt x="12302156" y="5766876"/>
                  </a:lnTo>
                  <a:lnTo>
                    <a:pt x="12304680" y="5765584"/>
                  </a:lnTo>
                  <a:lnTo>
                    <a:pt x="12305295" y="5762295"/>
                  </a:lnTo>
                  <a:lnTo>
                    <a:pt x="12304003" y="5759772"/>
                  </a:lnTo>
                  <a:lnTo>
                    <a:pt x="12302378" y="5757106"/>
                  </a:lnTo>
                  <a:lnTo>
                    <a:pt x="12301088" y="5754582"/>
                  </a:lnTo>
                  <a:close/>
                </a:path>
                <a:path w="17877790" h="11304905">
                  <a:moveTo>
                    <a:pt x="12257404" y="5680313"/>
                  </a:moveTo>
                  <a:lnTo>
                    <a:pt x="12254114" y="5679699"/>
                  </a:lnTo>
                  <a:lnTo>
                    <a:pt x="12249066" y="5682282"/>
                  </a:lnTo>
                  <a:lnTo>
                    <a:pt x="12248454" y="5685571"/>
                  </a:lnTo>
                  <a:lnTo>
                    <a:pt x="12249745" y="5688095"/>
                  </a:lnTo>
                  <a:lnTo>
                    <a:pt x="12251370" y="5690761"/>
                  </a:lnTo>
                  <a:lnTo>
                    <a:pt x="12251610" y="5692046"/>
                  </a:lnTo>
                  <a:lnTo>
                    <a:pt x="12255283" y="5693613"/>
                  </a:lnTo>
                  <a:lnTo>
                    <a:pt x="12256903" y="5693515"/>
                  </a:lnTo>
                  <a:lnTo>
                    <a:pt x="12258474" y="5692608"/>
                  </a:lnTo>
                  <a:lnTo>
                    <a:pt x="12260997" y="5691316"/>
                  </a:lnTo>
                  <a:lnTo>
                    <a:pt x="12261611" y="5688026"/>
                  </a:lnTo>
                  <a:lnTo>
                    <a:pt x="12260320" y="5685503"/>
                  </a:lnTo>
                  <a:lnTo>
                    <a:pt x="12258694" y="5682837"/>
                  </a:lnTo>
                  <a:lnTo>
                    <a:pt x="12257404" y="5680313"/>
                  </a:lnTo>
                  <a:close/>
                </a:path>
                <a:path w="17877790" h="11304905">
                  <a:moveTo>
                    <a:pt x="12211150" y="5606527"/>
                  </a:moveTo>
                  <a:lnTo>
                    <a:pt x="12208002" y="5605579"/>
                  </a:lnTo>
                  <a:lnTo>
                    <a:pt x="12203339" y="5609113"/>
                  </a:lnTo>
                  <a:lnTo>
                    <a:pt x="12202601" y="5611561"/>
                  </a:lnTo>
                  <a:lnTo>
                    <a:pt x="12202390" y="5612260"/>
                  </a:lnTo>
                  <a:lnTo>
                    <a:pt x="12204157" y="5614593"/>
                  </a:lnTo>
                  <a:lnTo>
                    <a:pt x="12205782" y="5617259"/>
                  </a:lnTo>
                  <a:lnTo>
                    <a:pt x="12206022" y="5618544"/>
                  </a:lnTo>
                  <a:lnTo>
                    <a:pt x="12208027" y="5619399"/>
                  </a:lnTo>
                  <a:lnTo>
                    <a:pt x="12208169" y="5619065"/>
                  </a:lnTo>
                  <a:lnTo>
                    <a:pt x="12209837" y="5619777"/>
                  </a:lnTo>
                  <a:lnTo>
                    <a:pt x="12216309" y="5613858"/>
                  </a:lnTo>
                  <a:lnTo>
                    <a:pt x="12214542" y="5611526"/>
                  </a:lnTo>
                  <a:lnTo>
                    <a:pt x="12212917" y="5608859"/>
                  </a:lnTo>
                  <a:lnTo>
                    <a:pt x="12211150" y="5606527"/>
                  </a:lnTo>
                  <a:close/>
                </a:path>
                <a:path w="17877790" h="11304905">
                  <a:moveTo>
                    <a:pt x="12164516" y="5534551"/>
                  </a:moveTo>
                  <a:lnTo>
                    <a:pt x="12161368" y="5533603"/>
                  </a:lnTo>
                  <a:lnTo>
                    <a:pt x="12156705" y="5537138"/>
                  </a:lnTo>
                  <a:lnTo>
                    <a:pt x="12155968" y="5539586"/>
                  </a:lnTo>
                  <a:lnTo>
                    <a:pt x="12155758" y="5540286"/>
                  </a:lnTo>
                  <a:lnTo>
                    <a:pt x="12157525" y="5542617"/>
                  </a:lnTo>
                  <a:lnTo>
                    <a:pt x="12159148" y="5545282"/>
                  </a:lnTo>
                  <a:lnTo>
                    <a:pt x="12159865" y="5546377"/>
                  </a:lnTo>
                  <a:lnTo>
                    <a:pt x="12163203" y="5547801"/>
                  </a:lnTo>
                  <a:lnTo>
                    <a:pt x="12164824" y="5547703"/>
                  </a:lnTo>
                  <a:lnTo>
                    <a:pt x="12166395" y="5546795"/>
                  </a:lnTo>
                  <a:lnTo>
                    <a:pt x="12168726" y="5545028"/>
                  </a:lnTo>
                  <a:lnTo>
                    <a:pt x="12169464" y="5542581"/>
                  </a:lnTo>
                  <a:lnTo>
                    <a:pt x="12169675" y="5541881"/>
                  </a:lnTo>
                  <a:lnTo>
                    <a:pt x="12167908" y="5539549"/>
                  </a:lnTo>
                  <a:lnTo>
                    <a:pt x="12166283" y="5536884"/>
                  </a:lnTo>
                  <a:lnTo>
                    <a:pt x="12164516" y="5534551"/>
                  </a:lnTo>
                  <a:close/>
                </a:path>
                <a:path w="17877790" h="11304905">
                  <a:moveTo>
                    <a:pt x="1682204" y="1060777"/>
                  </a:moveTo>
                  <a:lnTo>
                    <a:pt x="1673858" y="1057217"/>
                  </a:lnTo>
                  <a:lnTo>
                    <a:pt x="1671001" y="1058365"/>
                  </a:lnTo>
                  <a:lnTo>
                    <a:pt x="1668723" y="1063706"/>
                  </a:lnTo>
                  <a:lnTo>
                    <a:pt x="1669871" y="1066563"/>
                  </a:lnTo>
                  <a:lnTo>
                    <a:pt x="1678217" y="1070123"/>
                  </a:lnTo>
                  <a:lnTo>
                    <a:pt x="1681075" y="1068975"/>
                  </a:lnTo>
                  <a:lnTo>
                    <a:pt x="1683353" y="1063633"/>
                  </a:lnTo>
                  <a:lnTo>
                    <a:pt x="1682204" y="1060777"/>
                  </a:lnTo>
                  <a:close/>
                </a:path>
                <a:path w="17877790" h="11304905">
                  <a:moveTo>
                    <a:pt x="1602419" y="1026743"/>
                  </a:moveTo>
                  <a:lnTo>
                    <a:pt x="1594073" y="1023183"/>
                  </a:lnTo>
                  <a:lnTo>
                    <a:pt x="1591217" y="1024331"/>
                  </a:lnTo>
                  <a:lnTo>
                    <a:pt x="1589081" y="1029338"/>
                  </a:lnTo>
                  <a:lnTo>
                    <a:pt x="1590086" y="1032530"/>
                  </a:lnTo>
                  <a:lnTo>
                    <a:pt x="1598432" y="1036090"/>
                  </a:lnTo>
                  <a:lnTo>
                    <a:pt x="1601289" y="1034941"/>
                  </a:lnTo>
                  <a:lnTo>
                    <a:pt x="1603425" y="1029934"/>
                  </a:lnTo>
                  <a:lnTo>
                    <a:pt x="1602419" y="1026743"/>
                  </a:lnTo>
                  <a:close/>
                </a:path>
                <a:path w="17877790" h="11304905">
                  <a:moveTo>
                    <a:pt x="1762082" y="1093666"/>
                  </a:moveTo>
                  <a:lnTo>
                    <a:pt x="1756407" y="1091245"/>
                  </a:lnTo>
                  <a:lnTo>
                    <a:pt x="1753594" y="1090440"/>
                  </a:lnTo>
                  <a:lnTo>
                    <a:pt x="1750737" y="1091588"/>
                  </a:lnTo>
                  <a:lnTo>
                    <a:pt x="1748459" y="1096929"/>
                  </a:lnTo>
                  <a:lnTo>
                    <a:pt x="1749607" y="1099787"/>
                  </a:lnTo>
                  <a:lnTo>
                    <a:pt x="1755616" y="1102350"/>
                  </a:lnTo>
                  <a:lnTo>
                    <a:pt x="1758429" y="1103155"/>
                  </a:lnTo>
                  <a:lnTo>
                    <a:pt x="1761287" y="1102006"/>
                  </a:lnTo>
                  <a:lnTo>
                    <a:pt x="1762426" y="1099336"/>
                  </a:lnTo>
                  <a:lnTo>
                    <a:pt x="1763130" y="1096875"/>
                  </a:lnTo>
                  <a:lnTo>
                    <a:pt x="1763231" y="1096523"/>
                  </a:lnTo>
                  <a:lnTo>
                    <a:pt x="1762082" y="1093666"/>
                  </a:lnTo>
                  <a:close/>
                </a:path>
                <a:path w="17877790" h="11304905">
                  <a:moveTo>
                    <a:pt x="1523730" y="991993"/>
                  </a:moveTo>
                  <a:lnTo>
                    <a:pt x="1515384" y="988433"/>
                  </a:lnTo>
                  <a:lnTo>
                    <a:pt x="1512193" y="989438"/>
                  </a:lnTo>
                  <a:lnTo>
                    <a:pt x="1509915" y="994779"/>
                  </a:lnTo>
                  <a:lnTo>
                    <a:pt x="1510921" y="997971"/>
                  </a:lnTo>
                  <a:lnTo>
                    <a:pt x="1519266" y="1001531"/>
                  </a:lnTo>
                  <a:lnTo>
                    <a:pt x="1522458" y="1000524"/>
                  </a:lnTo>
                  <a:lnTo>
                    <a:pt x="1524736" y="995183"/>
                  </a:lnTo>
                  <a:lnTo>
                    <a:pt x="1523730" y="991993"/>
                  </a:lnTo>
                  <a:close/>
                </a:path>
                <a:path w="17877790" h="11304905">
                  <a:moveTo>
                    <a:pt x="1842436" y="1126364"/>
                  </a:moveTo>
                  <a:lnTo>
                    <a:pt x="1836761" y="1123943"/>
                  </a:lnTo>
                  <a:lnTo>
                    <a:pt x="1833948" y="1123138"/>
                  </a:lnTo>
                  <a:lnTo>
                    <a:pt x="1831091" y="1124287"/>
                  </a:lnTo>
                  <a:lnTo>
                    <a:pt x="1828813" y="1129627"/>
                  </a:lnTo>
                  <a:lnTo>
                    <a:pt x="1829961" y="1132485"/>
                  </a:lnTo>
                  <a:lnTo>
                    <a:pt x="1835970" y="1135048"/>
                  </a:lnTo>
                  <a:lnTo>
                    <a:pt x="1838783" y="1135853"/>
                  </a:lnTo>
                  <a:lnTo>
                    <a:pt x="1841641" y="1134704"/>
                  </a:lnTo>
                  <a:lnTo>
                    <a:pt x="1842780" y="1132034"/>
                  </a:lnTo>
                  <a:lnTo>
                    <a:pt x="1843484" y="1129574"/>
                  </a:lnTo>
                  <a:lnTo>
                    <a:pt x="1843585" y="1129222"/>
                  </a:lnTo>
                  <a:lnTo>
                    <a:pt x="1842436" y="1126364"/>
                  </a:lnTo>
                  <a:close/>
                </a:path>
                <a:path w="17877790" h="11304905">
                  <a:moveTo>
                    <a:pt x="1444991" y="956432"/>
                  </a:moveTo>
                  <a:lnTo>
                    <a:pt x="1436645" y="952872"/>
                  </a:lnTo>
                  <a:lnTo>
                    <a:pt x="1433454" y="953879"/>
                  </a:lnTo>
                  <a:lnTo>
                    <a:pt x="1431176" y="959219"/>
                  </a:lnTo>
                  <a:lnTo>
                    <a:pt x="1432182" y="962411"/>
                  </a:lnTo>
                  <a:lnTo>
                    <a:pt x="1440528" y="965970"/>
                  </a:lnTo>
                  <a:lnTo>
                    <a:pt x="1443719" y="964964"/>
                  </a:lnTo>
                  <a:lnTo>
                    <a:pt x="1445997" y="959624"/>
                  </a:lnTo>
                  <a:lnTo>
                    <a:pt x="1444991" y="956432"/>
                  </a:lnTo>
                  <a:close/>
                </a:path>
                <a:path w="17877790" h="11304905">
                  <a:moveTo>
                    <a:pt x="1922884" y="1157918"/>
                  </a:moveTo>
                  <a:lnTo>
                    <a:pt x="1914539" y="1154358"/>
                  </a:lnTo>
                  <a:lnTo>
                    <a:pt x="1911539" y="1155841"/>
                  </a:lnTo>
                  <a:lnTo>
                    <a:pt x="1909260" y="1161182"/>
                  </a:lnTo>
                  <a:lnTo>
                    <a:pt x="1910409" y="1164039"/>
                  </a:lnTo>
                  <a:lnTo>
                    <a:pt x="1919088" y="1167741"/>
                  </a:lnTo>
                  <a:lnTo>
                    <a:pt x="1922088" y="1166259"/>
                  </a:lnTo>
                  <a:lnTo>
                    <a:pt x="1924366" y="1160918"/>
                  </a:lnTo>
                  <a:lnTo>
                    <a:pt x="1922884" y="1157918"/>
                  </a:lnTo>
                  <a:close/>
                </a:path>
                <a:path w="17877790" h="11304905">
                  <a:moveTo>
                    <a:pt x="1366680" y="919870"/>
                  </a:moveTo>
                  <a:lnTo>
                    <a:pt x="1358334" y="916310"/>
                  </a:lnTo>
                  <a:lnTo>
                    <a:pt x="1355142" y="917317"/>
                  </a:lnTo>
                  <a:lnTo>
                    <a:pt x="1352864" y="922658"/>
                  </a:lnTo>
                  <a:lnTo>
                    <a:pt x="1353871" y="925848"/>
                  </a:lnTo>
                  <a:lnTo>
                    <a:pt x="1362216" y="929408"/>
                  </a:lnTo>
                  <a:lnTo>
                    <a:pt x="1365407" y="928403"/>
                  </a:lnTo>
                  <a:lnTo>
                    <a:pt x="1367686" y="923062"/>
                  </a:lnTo>
                  <a:lnTo>
                    <a:pt x="1366680" y="919870"/>
                  </a:lnTo>
                  <a:close/>
                </a:path>
                <a:path w="17877790" h="11304905">
                  <a:moveTo>
                    <a:pt x="2003474" y="1189139"/>
                  </a:moveTo>
                  <a:lnTo>
                    <a:pt x="1995128" y="1185579"/>
                  </a:lnTo>
                  <a:lnTo>
                    <a:pt x="1992129" y="1187061"/>
                  </a:lnTo>
                  <a:lnTo>
                    <a:pt x="1989850" y="1192402"/>
                  </a:lnTo>
                  <a:lnTo>
                    <a:pt x="1990999" y="1195259"/>
                  </a:lnTo>
                  <a:lnTo>
                    <a:pt x="1993669" y="1196399"/>
                  </a:lnTo>
                  <a:lnTo>
                    <a:pt x="1994146" y="1196207"/>
                  </a:lnTo>
                  <a:lnTo>
                    <a:pt x="1999821" y="1198628"/>
                  </a:lnTo>
                  <a:lnTo>
                    <a:pt x="2002821" y="1197145"/>
                  </a:lnTo>
                  <a:lnTo>
                    <a:pt x="2004956" y="1192138"/>
                  </a:lnTo>
                  <a:lnTo>
                    <a:pt x="2003474" y="1189139"/>
                  </a:lnTo>
                  <a:close/>
                </a:path>
                <a:path w="17877790" h="11304905">
                  <a:moveTo>
                    <a:pt x="1288652" y="882641"/>
                  </a:moveTo>
                  <a:lnTo>
                    <a:pt x="1283311" y="880363"/>
                  </a:lnTo>
                  <a:lnTo>
                    <a:pt x="1279771" y="887928"/>
                  </a:lnTo>
                  <a:lnTo>
                    <a:pt x="1278848" y="889901"/>
                  </a:lnTo>
                  <a:lnTo>
                    <a:pt x="1284189" y="892179"/>
                  </a:lnTo>
                  <a:lnTo>
                    <a:pt x="1287380" y="891174"/>
                  </a:lnTo>
                  <a:lnTo>
                    <a:pt x="1289517" y="886166"/>
                  </a:lnTo>
                  <a:lnTo>
                    <a:pt x="1288652" y="882641"/>
                  </a:lnTo>
                  <a:close/>
                </a:path>
                <a:path w="17877790" h="11304905">
                  <a:moveTo>
                    <a:pt x="2084349" y="1219691"/>
                  </a:moveTo>
                  <a:lnTo>
                    <a:pt x="2076003" y="1216131"/>
                  </a:lnTo>
                  <a:lnTo>
                    <a:pt x="2073003" y="1217614"/>
                  </a:lnTo>
                  <a:lnTo>
                    <a:pt x="2070725" y="1222955"/>
                  </a:lnTo>
                  <a:lnTo>
                    <a:pt x="2071873" y="1225813"/>
                  </a:lnTo>
                  <a:lnTo>
                    <a:pt x="2074544" y="1226952"/>
                  </a:lnTo>
                  <a:lnTo>
                    <a:pt x="2075020" y="1226761"/>
                  </a:lnTo>
                  <a:lnTo>
                    <a:pt x="2080695" y="1229181"/>
                  </a:lnTo>
                  <a:lnTo>
                    <a:pt x="2083696" y="1227699"/>
                  </a:lnTo>
                  <a:lnTo>
                    <a:pt x="2085974" y="1222358"/>
                  </a:lnTo>
                  <a:lnTo>
                    <a:pt x="2084349" y="1219691"/>
                  </a:lnTo>
                  <a:close/>
                </a:path>
                <a:path w="17877790" h="11304905">
                  <a:moveTo>
                    <a:pt x="1203183" y="840659"/>
                  </a:moveTo>
                  <a:lnTo>
                    <a:pt x="1199993" y="841665"/>
                  </a:lnTo>
                  <a:lnTo>
                    <a:pt x="1198853" y="844336"/>
                  </a:lnTo>
                  <a:lnTo>
                    <a:pt x="1197380" y="846863"/>
                  </a:lnTo>
                  <a:lnTo>
                    <a:pt x="1198386" y="850055"/>
                  </a:lnTo>
                  <a:lnTo>
                    <a:pt x="1200915" y="851528"/>
                  </a:lnTo>
                  <a:lnTo>
                    <a:pt x="1206590" y="853949"/>
                  </a:lnTo>
                  <a:lnTo>
                    <a:pt x="1209638" y="853276"/>
                  </a:lnTo>
                  <a:lnTo>
                    <a:pt x="1210777" y="850606"/>
                  </a:lnTo>
                  <a:lnTo>
                    <a:pt x="1212251" y="848077"/>
                  </a:lnTo>
                  <a:lnTo>
                    <a:pt x="1211244" y="844887"/>
                  </a:lnTo>
                  <a:lnTo>
                    <a:pt x="1208716" y="843414"/>
                  </a:lnTo>
                  <a:lnTo>
                    <a:pt x="1205711" y="842132"/>
                  </a:lnTo>
                  <a:lnTo>
                    <a:pt x="1203183" y="840659"/>
                  </a:lnTo>
                  <a:close/>
                </a:path>
                <a:path w="17877790" h="11304905">
                  <a:moveTo>
                    <a:pt x="2165508" y="1249577"/>
                  </a:moveTo>
                  <a:lnTo>
                    <a:pt x="2157163" y="1246017"/>
                  </a:lnTo>
                  <a:lnTo>
                    <a:pt x="2154163" y="1247500"/>
                  </a:lnTo>
                  <a:lnTo>
                    <a:pt x="2151885" y="1252840"/>
                  </a:lnTo>
                  <a:lnTo>
                    <a:pt x="2153033" y="1255697"/>
                  </a:lnTo>
                  <a:lnTo>
                    <a:pt x="2155704" y="1256837"/>
                  </a:lnTo>
                  <a:lnTo>
                    <a:pt x="2156180" y="1256645"/>
                  </a:lnTo>
                  <a:lnTo>
                    <a:pt x="2161855" y="1259066"/>
                  </a:lnTo>
                  <a:lnTo>
                    <a:pt x="2164855" y="1257584"/>
                  </a:lnTo>
                  <a:lnTo>
                    <a:pt x="2167133" y="1252243"/>
                  </a:lnTo>
                  <a:lnTo>
                    <a:pt x="2165508" y="1249577"/>
                  </a:lnTo>
                  <a:close/>
                </a:path>
                <a:path w="17877790" h="11304905">
                  <a:moveTo>
                    <a:pt x="1126153" y="801093"/>
                  </a:moveTo>
                  <a:lnTo>
                    <a:pt x="1122629" y="801956"/>
                  </a:lnTo>
                  <a:lnTo>
                    <a:pt x="1121489" y="804627"/>
                  </a:lnTo>
                  <a:lnTo>
                    <a:pt x="1120016" y="807156"/>
                  </a:lnTo>
                  <a:lnTo>
                    <a:pt x="1121023" y="810347"/>
                  </a:lnTo>
                  <a:lnTo>
                    <a:pt x="1123551" y="811820"/>
                  </a:lnTo>
                  <a:lnTo>
                    <a:pt x="1129226" y="814240"/>
                  </a:lnTo>
                  <a:lnTo>
                    <a:pt x="1132275" y="813568"/>
                  </a:lnTo>
                  <a:lnTo>
                    <a:pt x="1133414" y="810898"/>
                  </a:lnTo>
                  <a:lnTo>
                    <a:pt x="1134887" y="808369"/>
                  </a:lnTo>
                  <a:lnTo>
                    <a:pt x="1133880" y="805178"/>
                  </a:lnTo>
                  <a:lnTo>
                    <a:pt x="1131352" y="803705"/>
                  </a:lnTo>
                  <a:lnTo>
                    <a:pt x="1128348" y="802424"/>
                  </a:lnTo>
                  <a:lnTo>
                    <a:pt x="1126153" y="801093"/>
                  </a:lnTo>
                  <a:close/>
                </a:path>
                <a:path w="17877790" h="11304905">
                  <a:moveTo>
                    <a:pt x="2246476" y="1278986"/>
                  </a:moveTo>
                  <a:lnTo>
                    <a:pt x="2238464" y="1275568"/>
                  </a:lnTo>
                  <a:lnTo>
                    <a:pt x="2235465" y="1277050"/>
                  </a:lnTo>
                  <a:lnTo>
                    <a:pt x="2233328" y="1282058"/>
                  </a:lnTo>
                  <a:lnTo>
                    <a:pt x="2234477" y="1284915"/>
                  </a:lnTo>
                  <a:lnTo>
                    <a:pt x="2242823" y="1288475"/>
                  </a:lnTo>
                  <a:lnTo>
                    <a:pt x="2245823" y="1286993"/>
                  </a:lnTo>
                  <a:lnTo>
                    <a:pt x="2248102" y="1281651"/>
                  </a:lnTo>
                  <a:lnTo>
                    <a:pt x="2246476" y="1278986"/>
                  </a:lnTo>
                  <a:close/>
                </a:path>
                <a:path w="17877790" h="11304905">
                  <a:moveTo>
                    <a:pt x="2328206" y="1307536"/>
                  </a:moveTo>
                  <a:lnTo>
                    <a:pt x="2325392" y="1306730"/>
                  </a:lnTo>
                  <a:lnTo>
                    <a:pt x="2319718" y="1304310"/>
                  </a:lnTo>
                  <a:lnTo>
                    <a:pt x="2317052" y="1305934"/>
                  </a:lnTo>
                  <a:lnTo>
                    <a:pt x="2314916" y="1310941"/>
                  </a:lnTo>
                  <a:lnTo>
                    <a:pt x="2316398" y="1313941"/>
                  </a:lnTo>
                  <a:lnTo>
                    <a:pt x="2324744" y="1317501"/>
                  </a:lnTo>
                  <a:lnTo>
                    <a:pt x="2327410" y="1315876"/>
                  </a:lnTo>
                  <a:lnTo>
                    <a:pt x="2329688" y="1310535"/>
                  </a:lnTo>
                  <a:lnTo>
                    <a:pt x="2328206" y="1307536"/>
                  </a:lnTo>
                  <a:close/>
                </a:path>
                <a:path w="17877790" h="11304905">
                  <a:moveTo>
                    <a:pt x="1049742" y="761002"/>
                  </a:moveTo>
                  <a:lnTo>
                    <a:pt x="1046217" y="761866"/>
                  </a:lnTo>
                  <a:lnTo>
                    <a:pt x="1045078" y="764536"/>
                  </a:lnTo>
                  <a:lnTo>
                    <a:pt x="1043605" y="767063"/>
                  </a:lnTo>
                  <a:lnTo>
                    <a:pt x="1044611" y="770255"/>
                  </a:lnTo>
                  <a:lnTo>
                    <a:pt x="1047139" y="771728"/>
                  </a:lnTo>
                  <a:lnTo>
                    <a:pt x="1053148" y="774291"/>
                  </a:lnTo>
                  <a:lnTo>
                    <a:pt x="1056340" y="773285"/>
                  </a:lnTo>
                  <a:lnTo>
                    <a:pt x="1057336" y="770949"/>
                  </a:lnTo>
                  <a:lnTo>
                    <a:pt x="1058809" y="768420"/>
                  </a:lnTo>
                  <a:lnTo>
                    <a:pt x="1057803" y="765229"/>
                  </a:lnTo>
                  <a:lnTo>
                    <a:pt x="1055275" y="763756"/>
                  </a:lnTo>
                  <a:lnTo>
                    <a:pt x="1052270" y="762475"/>
                  </a:lnTo>
                  <a:lnTo>
                    <a:pt x="1049742" y="761002"/>
                  </a:lnTo>
                  <a:close/>
                </a:path>
                <a:path w="17877790" h="11304905">
                  <a:moveTo>
                    <a:pt x="2409743" y="1335609"/>
                  </a:moveTo>
                  <a:lnTo>
                    <a:pt x="2406931" y="1334803"/>
                  </a:lnTo>
                  <a:lnTo>
                    <a:pt x="2401256" y="1332382"/>
                  </a:lnTo>
                  <a:lnTo>
                    <a:pt x="2398590" y="1334007"/>
                  </a:lnTo>
                  <a:lnTo>
                    <a:pt x="2396453" y="1339016"/>
                  </a:lnTo>
                  <a:lnTo>
                    <a:pt x="2397936" y="1342015"/>
                  </a:lnTo>
                  <a:lnTo>
                    <a:pt x="2406282" y="1345575"/>
                  </a:lnTo>
                  <a:lnTo>
                    <a:pt x="2408948" y="1343950"/>
                  </a:lnTo>
                  <a:lnTo>
                    <a:pt x="2411226" y="1338608"/>
                  </a:lnTo>
                  <a:lnTo>
                    <a:pt x="2409743" y="1335609"/>
                  </a:lnTo>
                  <a:close/>
                </a:path>
                <a:path w="17877790" h="11304905">
                  <a:moveTo>
                    <a:pt x="973375" y="718956"/>
                  </a:moveTo>
                  <a:lnTo>
                    <a:pt x="970184" y="719962"/>
                  </a:lnTo>
                  <a:lnTo>
                    <a:pt x="967238" y="725019"/>
                  </a:lnTo>
                  <a:lnTo>
                    <a:pt x="968244" y="728210"/>
                  </a:lnTo>
                  <a:lnTo>
                    <a:pt x="970630" y="730016"/>
                  </a:lnTo>
                  <a:lnTo>
                    <a:pt x="976639" y="732579"/>
                  </a:lnTo>
                  <a:lnTo>
                    <a:pt x="979830" y="731574"/>
                  </a:lnTo>
                  <a:lnTo>
                    <a:pt x="980827" y="729237"/>
                  </a:lnTo>
                  <a:lnTo>
                    <a:pt x="982300" y="726709"/>
                  </a:lnTo>
                  <a:lnTo>
                    <a:pt x="981293" y="723517"/>
                  </a:lnTo>
                  <a:lnTo>
                    <a:pt x="978908" y="721710"/>
                  </a:lnTo>
                  <a:lnTo>
                    <a:pt x="975903" y="720429"/>
                  </a:lnTo>
                  <a:lnTo>
                    <a:pt x="973375" y="718956"/>
                  </a:lnTo>
                  <a:close/>
                </a:path>
                <a:path w="17877790" h="11304905">
                  <a:moveTo>
                    <a:pt x="2491757" y="1363492"/>
                  </a:moveTo>
                  <a:lnTo>
                    <a:pt x="2488944" y="1362686"/>
                  </a:lnTo>
                  <a:lnTo>
                    <a:pt x="2483269" y="1360266"/>
                  </a:lnTo>
                  <a:lnTo>
                    <a:pt x="2480604" y="1361890"/>
                  </a:lnTo>
                  <a:lnTo>
                    <a:pt x="2478468" y="1366897"/>
                  </a:lnTo>
                  <a:lnTo>
                    <a:pt x="2479950" y="1369897"/>
                  </a:lnTo>
                  <a:lnTo>
                    <a:pt x="2482287" y="1370894"/>
                  </a:lnTo>
                  <a:lnTo>
                    <a:pt x="2482429" y="1370560"/>
                  </a:lnTo>
                  <a:lnTo>
                    <a:pt x="2488438" y="1373123"/>
                  </a:lnTo>
                  <a:lnTo>
                    <a:pt x="2491104" y="1371498"/>
                  </a:lnTo>
                  <a:lnTo>
                    <a:pt x="2493240" y="1366491"/>
                  </a:lnTo>
                  <a:lnTo>
                    <a:pt x="2491757" y="1363492"/>
                  </a:lnTo>
                  <a:close/>
                </a:path>
                <a:path w="17877790" h="11304905">
                  <a:moveTo>
                    <a:pt x="12116263" y="5462673"/>
                  </a:moveTo>
                  <a:lnTo>
                    <a:pt x="12112973" y="5462059"/>
                  </a:lnTo>
                  <a:lnTo>
                    <a:pt x="12110641" y="5463827"/>
                  </a:lnTo>
                  <a:lnTo>
                    <a:pt x="12107974" y="5465452"/>
                  </a:lnTo>
                  <a:lnTo>
                    <a:pt x="12107362" y="5468741"/>
                  </a:lnTo>
                  <a:lnTo>
                    <a:pt x="12109129" y="5471074"/>
                  </a:lnTo>
                  <a:lnTo>
                    <a:pt x="12110753" y="5473738"/>
                  </a:lnTo>
                  <a:lnTo>
                    <a:pt x="12111469" y="5474833"/>
                  </a:lnTo>
                  <a:lnTo>
                    <a:pt x="12113139" y="5475545"/>
                  </a:lnTo>
                  <a:lnTo>
                    <a:pt x="12113330" y="5476022"/>
                  </a:lnTo>
                  <a:lnTo>
                    <a:pt x="12115000" y="5476734"/>
                  </a:lnTo>
                  <a:lnTo>
                    <a:pt x="12116763" y="5476302"/>
                  </a:lnTo>
                  <a:lnTo>
                    <a:pt x="12118332" y="5475394"/>
                  </a:lnTo>
                  <a:lnTo>
                    <a:pt x="12120665" y="5473627"/>
                  </a:lnTo>
                  <a:lnTo>
                    <a:pt x="12121280" y="5470338"/>
                  </a:lnTo>
                  <a:lnTo>
                    <a:pt x="12119512" y="5468006"/>
                  </a:lnTo>
                  <a:lnTo>
                    <a:pt x="12116263" y="5462673"/>
                  </a:lnTo>
                  <a:close/>
                </a:path>
                <a:path w="17877790" h="11304905">
                  <a:moveTo>
                    <a:pt x="903827" y="679425"/>
                  </a:moveTo>
                  <a:lnTo>
                    <a:pt x="898152" y="677004"/>
                  </a:lnTo>
                  <a:lnTo>
                    <a:pt x="894770" y="677534"/>
                  </a:lnTo>
                  <a:lnTo>
                    <a:pt x="892491" y="682876"/>
                  </a:lnTo>
                  <a:lnTo>
                    <a:pt x="893163" y="685924"/>
                  </a:lnTo>
                  <a:lnTo>
                    <a:pt x="895549" y="687731"/>
                  </a:lnTo>
                  <a:lnTo>
                    <a:pt x="901558" y="690294"/>
                  </a:lnTo>
                  <a:lnTo>
                    <a:pt x="904749" y="689288"/>
                  </a:lnTo>
                  <a:lnTo>
                    <a:pt x="906885" y="684280"/>
                  </a:lnTo>
                  <a:lnTo>
                    <a:pt x="906213" y="681231"/>
                  </a:lnTo>
                  <a:lnTo>
                    <a:pt x="903827" y="679425"/>
                  </a:lnTo>
                  <a:close/>
                </a:path>
                <a:path w="17877790" h="11304905">
                  <a:moveTo>
                    <a:pt x="2574056" y="1390706"/>
                  </a:moveTo>
                  <a:lnTo>
                    <a:pt x="2571243" y="1389901"/>
                  </a:lnTo>
                  <a:lnTo>
                    <a:pt x="2565568" y="1387480"/>
                  </a:lnTo>
                  <a:lnTo>
                    <a:pt x="2562903" y="1389104"/>
                  </a:lnTo>
                  <a:lnTo>
                    <a:pt x="2560766" y="1394112"/>
                  </a:lnTo>
                  <a:lnTo>
                    <a:pt x="2562249" y="1397111"/>
                  </a:lnTo>
                  <a:lnTo>
                    <a:pt x="2564586" y="1398108"/>
                  </a:lnTo>
                  <a:lnTo>
                    <a:pt x="2564728" y="1397774"/>
                  </a:lnTo>
                  <a:lnTo>
                    <a:pt x="2570737" y="1400337"/>
                  </a:lnTo>
                  <a:lnTo>
                    <a:pt x="2573403" y="1398713"/>
                  </a:lnTo>
                  <a:lnTo>
                    <a:pt x="2575681" y="1393371"/>
                  </a:lnTo>
                  <a:lnTo>
                    <a:pt x="2574056" y="1390706"/>
                  </a:lnTo>
                  <a:close/>
                </a:path>
                <a:path w="17877790" h="11304905">
                  <a:moveTo>
                    <a:pt x="2656306" y="1417110"/>
                  </a:moveTo>
                  <a:lnTo>
                    <a:pt x="2653351" y="1416639"/>
                  </a:lnTo>
                  <a:lnTo>
                    <a:pt x="2650347" y="1415357"/>
                  </a:lnTo>
                  <a:lnTo>
                    <a:pt x="2647533" y="1414552"/>
                  </a:lnTo>
                  <a:lnTo>
                    <a:pt x="2644867" y="1416177"/>
                  </a:lnTo>
                  <a:lnTo>
                    <a:pt x="2642731" y="1421184"/>
                  </a:lnTo>
                  <a:lnTo>
                    <a:pt x="2644214" y="1424183"/>
                  </a:lnTo>
                  <a:lnTo>
                    <a:pt x="2646551" y="1425180"/>
                  </a:lnTo>
                  <a:lnTo>
                    <a:pt x="2647027" y="1424989"/>
                  </a:lnTo>
                  <a:lnTo>
                    <a:pt x="2650365" y="1426413"/>
                  </a:lnTo>
                  <a:lnTo>
                    <a:pt x="2653178" y="1427218"/>
                  </a:lnTo>
                  <a:lnTo>
                    <a:pt x="2655844" y="1425594"/>
                  </a:lnTo>
                  <a:lnTo>
                    <a:pt x="2656983" y="1422923"/>
                  </a:lnTo>
                  <a:lnTo>
                    <a:pt x="2657789" y="1420110"/>
                  </a:lnTo>
                  <a:lnTo>
                    <a:pt x="2656306" y="1417110"/>
                  </a:lnTo>
                  <a:close/>
                </a:path>
                <a:path w="17877790" h="11304905">
                  <a:moveTo>
                    <a:pt x="823641" y="633382"/>
                  </a:moveTo>
                  <a:lnTo>
                    <a:pt x="820592" y="634055"/>
                  </a:lnTo>
                  <a:lnTo>
                    <a:pt x="817646" y="639111"/>
                  </a:lnTo>
                  <a:lnTo>
                    <a:pt x="818318" y="642161"/>
                  </a:lnTo>
                  <a:lnTo>
                    <a:pt x="820704" y="643968"/>
                  </a:lnTo>
                  <a:lnTo>
                    <a:pt x="826713" y="646531"/>
                  </a:lnTo>
                  <a:lnTo>
                    <a:pt x="829762" y="645858"/>
                  </a:lnTo>
                  <a:lnTo>
                    <a:pt x="830759" y="643521"/>
                  </a:lnTo>
                  <a:lnTo>
                    <a:pt x="832231" y="640993"/>
                  </a:lnTo>
                  <a:lnTo>
                    <a:pt x="831559" y="637944"/>
                  </a:lnTo>
                  <a:lnTo>
                    <a:pt x="829174" y="636137"/>
                  </a:lnTo>
                  <a:lnTo>
                    <a:pt x="826169" y="634856"/>
                  </a:lnTo>
                  <a:lnTo>
                    <a:pt x="823641" y="633382"/>
                  </a:lnTo>
                  <a:close/>
                </a:path>
                <a:path w="17877790" h="11304905">
                  <a:moveTo>
                    <a:pt x="2738555" y="1443515"/>
                  </a:moveTo>
                  <a:lnTo>
                    <a:pt x="2735742" y="1442710"/>
                  </a:lnTo>
                  <a:lnTo>
                    <a:pt x="2732738" y="1441429"/>
                  </a:lnTo>
                  <a:lnTo>
                    <a:pt x="2729926" y="1440622"/>
                  </a:lnTo>
                  <a:lnTo>
                    <a:pt x="2727259" y="1442247"/>
                  </a:lnTo>
                  <a:lnTo>
                    <a:pt x="2725123" y="1447254"/>
                  </a:lnTo>
                  <a:lnTo>
                    <a:pt x="2726606" y="1450255"/>
                  </a:lnTo>
                  <a:lnTo>
                    <a:pt x="2728942" y="1451251"/>
                  </a:lnTo>
                  <a:lnTo>
                    <a:pt x="2729419" y="1451060"/>
                  </a:lnTo>
                  <a:lnTo>
                    <a:pt x="2732757" y="1452484"/>
                  </a:lnTo>
                  <a:lnTo>
                    <a:pt x="2735570" y="1453289"/>
                  </a:lnTo>
                  <a:lnTo>
                    <a:pt x="2738236" y="1451664"/>
                  </a:lnTo>
                  <a:lnTo>
                    <a:pt x="2739376" y="1448993"/>
                  </a:lnTo>
                  <a:lnTo>
                    <a:pt x="2740181" y="1446180"/>
                  </a:lnTo>
                  <a:lnTo>
                    <a:pt x="2738555" y="1443515"/>
                  </a:lnTo>
                  <a:close/>
                </a:path>
                <a:path w="17877790" h="11304905">
                  <a:moveTo>
                    <a:pt x="750176" y="588234"/>
                  </a:moveTo>
                  <a:lnTo>
                    <a:pt x="746793" y="588765"/>
                  </a:lnTo>
                  <a:lnTo>
                    <a:pt x="744215" y="593190"/>
                  </a:lnTo>
                  <a:lnTo>
                    <a:pt x="743847" y="593821"/>
                  </a:lnTo>
                  <a:lnTo>
                    <a:pt x="744519" y="596870"/>
                  </a:lnTo>
                  <a:lnTo>
                    <a:pt x="746763" y="599010"/>
                  </a:lnTo>
                  <a:lnTo>
                    <a:pt x="752772" y="601573"/>
                  </a:lnTo>
                  <a:lnTo>
                    <a:pt x="755486" y="600759"/>
                  </a:lnTo>
                  <a:lnTo>
                    <a:pt x="756437" y="599192"/>
                  </a:lnTo>
                  <a:lnTo>
                    <a:pt x="758290" y="596037"/>
                  </a:lnTo>
                  <a:lnTo>
                    <a:pt x="757618" y="592988"/>
                  </a:lnTo>
                  <a:lnTo>
                    <a:pt x="755375" y="590847"/>
                  </a:lnTo>
                  <a:lnTo>
                    <a:pt x="752370" y="589565"/>
                  </a:lnTo>
                  <a:lnTo>
                    <a:pt x="750176" y="588234"/>
                  </a:lnTo>
                  <a:close/>
                </a:path>
                <a:path w="17877790" h="11304905">
                  <a:moveTo>
                    <a:pt x="2821090" y="1469252"/>
                  </a:moveTo>
                  <a:lnTo>
                    <a:pt x="2818135" y="1468780"/>
                  </a:lnTo>
                  <a:lnTo>
                    <a:pt x="2815130" y="1467499"/>
                  </a:lnTo>
                  <a:lnTo>
                    <a:pt x="2812318" y="1466692"/>
                  </a:lnTo>
                  <a:lnTo>
                    <a:pt x="2809652" y="1468318"/>
                  </a:lnTo>
                  <a:lnTo>
                    <a:pt x="2807515" y="1473326"/>
                  </a:lnTo>
                  <a:lnTo>
                    <a:pt x="2808998" y="1476325"/>
                  </a:lnTo>
                  <a:lnTo>
                    <a:pt x="2811335" y="1477322"/>
                  </a:lnTo>
                  <a:lnTo>
                    <a:pt x="2811811" y="1477130"/>
                  </a:lnTo>
                  <a:lnTo>
                    <a:pt x="2815149" y="1478554"/>
                  </a:lnTo>
                  <a:lnTo>
                    <a:pt x="2817963" y="1479360"/>
                  </a:lnTo>
                  <a:lnTo>
                    <a:pt x="2820628" y="1477735"/>
                  </a:lnTo>
                  <a:lnTo>
                    <a:pt x="2821767" y="1475064"/>
                  </a:lnTo>
                  <a:lnTo>
                    <a:pt x="2822573" y="1472251"/>
                  </a:lnTo>
                  <a:lnTo>
                    <a:pt x="2821090" y="1469252"/>
                  </a:lnTo>
                  <a:close/>
                </a:path>
                <a:path w="17877790" h="11304905">
                  <a:moveTo>
                    <a:pt x="2903625" y="1494988"/>
                  </a:moveTo>
                  <a:lnTo>
                    <a:pt x="2900670" y="1494517"/>
                  </a:lnTo>
                  <a:lnTo>
                    <a:pt x="2897665" y="1493235"/>
                  </a:lnTo>
                  <a:lnTo>
                    <a:pt x="2894852" y="1492430"/>
                  </a:lnTo>
                  <a:lnTo>
                    <a:pt x="2892186" y="1494055"/>
                  </a:lnTo>
                  <a:lnTo>
                    <a:pt x="2891047" y="1496725"/>
                  </a:lnTo>
                  <a:lnTo>
                    <a:pt x="2890242" y="1499537"/>
                  </a:lnTo>
                  <a:lnTo>
                    <a:pt x="2891533" y="1502061"/>
                  </a:lnTo>
                  <a:lnTo>
                    <a:pt x="2893870" y="1503058"/>
                  </a:lnTo>
                  <a:lnTo>
                    <a:pt x="2894012" y="1502724"/>
                  </a:lnTo>
                  <a:lnTo>
                    <a:pt x="2897684" y="1504291"/>
                  </a:lnTo>
                  <a:lnTo>
                    <a:pt x="2900497" y="1505096"/>
                  </a:lnTo>
                  <a:lnTo>
                    <a:pt x="2903163" y="1503472"/>
                  </a:lnTo>
                  <a:lnTo>
                    <a:pt x="2904302" y="1500802"/>
                  </a:lnTo>
                  <a:lnTo>
                    <a:pt x="2905107" y="1497988"/>
                  </a:lnTo>
                  <a:lnTo>
                    <a:pt x="2903625" y="1494988"/>
                  </a:lnTo>
                  <a:close/>
                </a:path>
                <a:path w="17877790" h="11304905">
                  <a:moveTo>
                    <a:pt x="677471" y="542227"/>
                  </a:moveTo>
                  <a:lnTo>
                    <a:pt x="674089" y="542758"/>
                  </a:lnTo>
                  <a:lnTo>
                    <a:pt x="671510" y="547183"/>
                  </a:lnTo>
                  <a:lnTo>
                    <a:pt x="671142" y="547815"/>
                  </a:lnTo>
                  <a:lnTo>
                    <a:pt x="671815" y="550863"/>
                  </a:lnTo>
                  <a:lnTo>
                    <a:pt x="674058" y="553004"/>
                  </a:lnTo>
                  <a:lnTo>
                    <a:pt x="680401" y="555710"/>
                  </a:lnTo>
                  <a:lnTo>
                    <a:pt x="683116" y="554895"/>
                  </a:lnTo>
                  <a:lnTo>
                    <a:pt x="684066" y="553328"/>
                  </a:lnTo>
                  <a:lnTo>
                    <a:pt x="685920" y="550172"/>
                  </a:lnTo>
                  <a:lnTo>
                    <a:pt x="685247" y="547123"/>
                  </a:lnTo>
                  <a:lnTo>
                    <a:pt x="683004" y="544982"/>
                  </a:lnTo>
                  <a:lnTo>
                    <a:pt x="680000" y="543700"/>
                  </a:lnTo>
                  <a:lnTo>
                    <a:pt x="677471" y="542227"/>
                  </a:lnTo>
                  <a:close/>
                </a:path>
                <a:path w="17877790" h="11304905">
                  <a:moveTo>
                    <a:pt x="12066486" y="5392515"/>
                  </a:moveTo>
                  <a:lnTo>
                    <a:pt x="12063199" y="5391902"/>
                  </a:lnTo>
                  <a:lnTo>
                    <a:pt x="12058534" y="5395436"/>
                  </a:lnTo>
                  <a:lnTo>
                    <a:pt x="12057920" y="5398724"/>
                  </a:lnTo>
                  <a:lnTo>
                    <a:pt x="12061454" y="5403389"/>
                  </a:lnTo>
                  <a:lnTo>
                    <a:pt x="12061837" y="5404342"/>
                  </a:lnTo>
                  <a:lnTo>
                    <a:pt x="12065508" y="5405907"/>
                  </a:lnTo>
                  <a:lnTo>
                    <a:pt x="12067271" y="5405475"/>
                  </a:lnTo>
                  <a:lnTo>
                    <a:pt x="12068842" y="5404567"/>
                  </a:lnTo>
                  <a:lnTo>
                    <a:pt x="12071174" y="5402799"/>
                  </a:lnTo>
                  <a:lnTo>
                    <a:pt x="12071788" y="5399511"/>
                  </a:lnTo>
                  <a:lnTo>
                    <a:pt x="12066486" y="5392515"/>
                  </a:lnTo>
                  <a:close/>
                </a:path>
                <a:path w="17877790" h="11304905">
                  <a:moveTo>
                    <a:pt x="2986444" y="1520058"/>
                  </a:moveTo>
                  <a:lnTo>
                    <a:pt x="2983489" y="1519587"/>
                  </a:lnTo>
                  <a:lnTo>
                    <a:pt x="2980484" y="1518305"/>
                  </a:lnTo>
                  <a:lnTo>
                    <a:pt x="2977671" y="1517500"/>
                  </a:lnTo>
                  <a:lnTo>
                    <a:pt x="2975006" y="1519124"/>
                  </a:lnTo>
                  <a:lnTo>
                    <a:pt x="2973866" y="1521795"/>
                  </a:lnTo>
                  <a:lnTo>
                    <a:pt x="2973061" y="1524607"/>
                  </a:lnTo>
                  <a:lnTo>
                    <a:pt x="2974352" y="1527131"/>
                  </a:lnTo>
                  <a:lnTo>
                    <a:pt x="2977022" y="1528270"/>
                  </a:lnTo>
                  <a:lnTo>
                    <a:pt x="2977499" y="1528079"/>
                  </a:lnTo>
                  <a:lnTo>
                    <a:pt x="2980503" y="1529360"/>
                  </a:lnTo>
                  <a:lnTo>
                    <a:pt x="2983316" y="1530166"/>
                  </a:lnTo>
                  <a:lnTo>
                    <a:pt x="2985982" y="1528540"/>
                  </a:lnTo>
                  <a:lnTo>
                    <a:pt x="2987121" y="1525870"/>
                  </a:lnTo>
                  <a:lnTo>
                    <a:pt x="2987927" y="1523058"/>
                  </a:lnTo>
                  <a:lnTo>
                    <a:pt x="2986444" y="1520058"/>
                  </a:lnTo>
                  <a:close/>
                </a:path>
                <a:path w="17877790" h="11304905">
                  <a:moveTo>
                    <a:pt x="605479" y="494552"/>
                  </a:moveTo>
                  <a:lnTo>
                    <a:pt x="602096" y="495082"/>
                  </a:lnTo>
                  <a:lnTo>
                    <a:pt x="600623" y="497610"/>
                  </a:lnTo>
                  <a:lnTo>
                    <a:pt x="598816" y="499996"/>
                  </a:lnTo>
                  <a:lnTo>
                    <a:pt x="599346" y="503379"/>
                  </a:lnTo>
                  <a:lnTo>
                    <a:pt x="601875" y="504851"/>
                  </a:lnTo>
                  <a:lnTo>
                    <a:pt x="604260" y="506658"/>
                  </a:lnTo>
                  <a:lnTo>
                    <a:pt x="605262" y="507085"/>
                  </a:lnTo>
                  <a:lnTo>
                    <a:pt x="605120" y="507419"/>
                  </a:lnTo>
                  <a:lnTo>
                    <a:pt x="607456" y="508416"/>
                  </a:lnTo>
                  <a:lnTo>
                    <a:pt x="610171" y="507602"/>
                  </a:lnTo>
                  <a:lnTo>
                    <a:pt x="611502" y="505407"/>
                  </a:lnTo>
                  <a:lnTo>
                    <a:pt x="613309" y="503021"/>
                  </a:lnTo>
                  <a:lnTo>
                    <a:pt x="612779" y="499639"/>
                  </a:lnTo>
                  <a:lnTo>
                    <a:pt x="610251" y="498166"/>
                  </a:lnTo>
                  <a:lnTo>
                    <a:pt x="605479" y="494552"/>
                  </a:lnTo>
                  <a:close/>
                </a:path>
                <a:path w="17877790" h="11304905">
                  <a:moveTo>
                    <a:pt x="3069264" y="1545127"/>
                  </a:moveTo>
                  <a:lnTo>
                    <a:pt x="3066309" y="1544655"/>
                  </a:lnTo>
                  <a:lnTo>
                    <a:pt x="3063304" y="1543374"/>
                  </a:lnTo>
                  <a:lnTo>
                    <a:pt x="3060491" y="1542568"/>
                  </a:lnTo>
                  <a:lnTo>
                    <a:pt x="3057825" y="1544194"/>
                  </a:lnTo>
                  <a:lnTo>
                    <a:pt x="3056686" y="1546864"/>
                  </a:lnTo>
                  <a:lnTo>
                    <a:pt x="3055880" y="1549677"/>
                  </a:lnTo>
                  <a:lnTo>
                    <a:pt x="3057172" y="1552200"/>
                  </a:lnTo>
                  <a:lnTo>
                    <a:pt x="3059842" y="1553339"/>
                  </a:lnTo>
                  <a:lnTo>
                    <a:pt x="3060318" y="1553149"/>
                  </a:lnTo>
                  <a:lnTo>
                    <a:pt x="3063323" y="1554430"/>
                  </a:lnTo>
                  <a:lnTo>
                    <a:pt x="3066136" y="1555236"/>
                  </a:lnTo>
                  <a:lnTo>
                    <a:pt x="3069135" y="1553753"/>
                  </a:lnTo>
                  <a:lnTo>
                    <a:pt x="3070746" y="1548127"/>
                  </a:lnTo>
                  <a:lnTo>
                    <a:pt x="3069264" y="1545127"/>
                  </a:lnTo>
                  <a:close/>
                </a:path>
                <a:path w="17877790" h="11304905">
                  <a:moveTo>
                    <a:pt x="3152225" y="1569862"/>
                  </a:moveTo>
                  <a:lnTo>
                    <a:pt x="3149270" y="1569391"/>
                  </a:lnTo>
                  <a:lnTo>
                    <a:pt x="3146266" y="1568109"/>
                  </a:lnTo>
                  <a:lnTo>
                    <a:pt x="3143453" y="1567303"/>
                  </a:lnTo>
                  <a:lnTo>
                    <a:pt x="3140787" y="1568928"/>
                  </a:lnTo>
                  <a:lnTo>
                    <a:pt x="3139647" y="1571599"/>
                  </a:lnTo>
                  <a:lnTo>
                    <a:pt x="3138842" y="1574413"/>
                  </a:lnTo>
                  <a:lnTo>
                    <a:pt x="3140133" y="1576936"/>
                  </a:lnTo>
                  <a:lnTo>
                    <a:pt x="3142804" y="1578075"/>
                  </a:lnTo>
                  <a:lnTo>
                    <a:pt x="3143280" y="1577883"/>
                  </a:lnTo>
                  <a:lnTo>
                    <a:pt x="3146284" y="1579165"/>
                  </a:lnTo>
                  <a:lnTo>
                    <a:pt x="3149097" y="1579970"/>
                  </a:lnTo>
                  <a:lnTo>
                    <a:pt x="3151763" y="1578346"/>
                  </a:lnTo>
                  <a:lnTo>
                    <a:pt x="3152903" y="1575675"/>
                  </a:lnTo>
                  <a:lnTo>
                    <a:pt x="3153708" y="1572861"/>
                  </a:lnTo>
                  <a:lnTo>
                    <a:pt x="3152225" y="1569862"/>
                  </a:lnTo>
                  <a:close/>
                </a:path>
                <a:path w="17877790" h="11304905">
                  <a:moveTo>
                    <a:pt x="534056" y="445541"/>
                  </a:moveTo>
                  <a:lnTo>
                    <a:pt x="531007" y="446214"/>
                  </a:lnTo>
                  <a:lnTo>
                    <a:pt x="527394" y="450985"/>
                  </a:lnTo>
                  <a:lnTo>
                    <a:pt x="528066" y="454033"/>
                  </a:lnTo>
                  <a:lnTo>
                    <a:pt x="532838" y="457647"/>
                  </a:lnTo>
                  <a:lnTo>
                    <a:pt x="536176" y="459071"/>
                  </a:lnTo>
                  <a:lnTo>
                    <a:pt x="538748" y="458590"/>
                  </a:lnTo>
                  <a:lnTo>
                    <a:pt x="540079" y="456396"/>
                  </a:lnTo>
                  <a:lnTo>
                    <a:pt x="541886" y="454010"/>
                  </a:lnTo>
                  <a:lnTo>
                    <a:pt x="541213" y="450962"/>
                  </a:lnTo>
                  <a:lnTo>
                    <a:pt x="534056" y="445541"/>
                  </a:lnTo>
                  <a:close/>
                </a:path>
                <a:path w="17877790" h="11304905">
                  <a:moveTo>
                    <a:pt x="3235138" y="1593787"/>
                  </a:moveTo>
                  <a:lnTo>
                    <a:pt x="3232183" y="1593316"/>
                  </a:lnTo>
                  <a:lnTo>
                    <a:pt x="3229179" y="1592034"/>
                  </a:lnTo>
                  <a:lnTo>
                    <a:pt x="3226699" y="1591371"/>
                  </a:lnTo>
                  <a:lnTo>
                    <a:pt x="3224033" y="1592996"/>
                  </a:lnTo>
                  <a:lnTo>
                    <a:pt x="3222894" y="1595667"/>
                  </a:lnTo>
                  <a:lnTo>
                    <a:pt x="3222089" y="1598480"/>
                  </a:lnTo>
                  <a:lnTo>
                    <a:pt x="3223379" y="1601004"/>
                  </a:lnTo>
                  <a:lnTo>
                    <a:pt x="3225716" y="1602000"/>
                  </a:lnTo>
                  <a:lnTo>
                    <a:pt x="3225525" y="1601524"/>
                  </a:lnTo>
                  <a:lnTo>
                    <a:pt x="3225859" y="1601667"/>
                  </a:lnTo>
                  <a:lnTo>
                    <a:pt x="3226335" y="1601475"/>
                  </a:lnTo>
                  <a:lnTo>
                    <a:pt x="3229339" y="1602757"/>
                  </a:lnTo>
                  <a:lnTo>
                    <a:pt x="3232152" y="1603562"/>
                  </a:lnTo>
                  <a:lnTo>
                    <a:pt x="3234819" y="1601937"/>
                  </a:lnTo>
                  <a:lnTo>
                    <a:pt x="3235958" y="1599267"/>
                  </a:lnTo>
                  <a:lnTo>
                    <a:pt x="3236621" y="1596787"/>
                  </a:lnTo>
                  <a:lnTo>
                    <a:pt x="3235138" y="1593787"/>
                  </a:lnTo>
                  <a:close/>
                </a:path>
                <a:path w="17877790" h="11304905">
                  <a:moveTo>
                    <a:pt x="3318051" y="1617713"/>
                  </a:moveTo>
                  <a:lnTo>
                    <a:pt x="3315096" y="1617241"/>
                  </a:lnTo>
                  <a:lnTo>
                    <a:pt x="3312091" y="1615960"/>
                  </a:lnTo>
                  <a:lnTo>
                    <a:pt x="3309612" y="1615297"/>
                  </a:lnTo>
                  <a:lnTo>
                    <a:pt x="3306946" y="1616922"/>
                  </a:lnTo>
                  <a:lnTo>
                    <a:pt x="3305605" y="1620295"/>
                  </a:lnTo>
                  <a:lnTo>
                    <a:pt x="3305001" y="1622405"/>
                  </a:lnTo>
                  <a:lnTo>
                    <a:pt x="3306292" y="1624928"/>
                  </a:lnTo>
                  <a:lnTo>
                    <a:pt x="3308629" y="1625925"/>
                  </a:lnTo>
                  <a:lnTo>
                    <a:pt x="3308771" y="1625591"/>
                  </a:lnTo>
                  <a:lnTo>
                    <a:pt x="3309105" y="1625733"/>
                  </a:lnTo>
                  <a:lnTo>
                    <a:pt x="3309582" y="1625542"/>
                  </a:lnTo>
                  <a:lnTo>
                    <a:pt x="3312586" y="1626823"/>
                  </a:lnTo>
                  <a:lnTo>
                    <a:pt x="3315065" y="1627486"/>
                  </a:lnTo>
                  <a:lnTo>
                    <a:pt x="3318207" y="1625671"/>
                  </a:lnTo>
                  <a:lnTo>
                    <a:pt x="3319534" y="1620713"/>
                  </a:lnTo>
                  <a:lnTo>
                    <a:pt x="3318051" y="1617713"/>
                  </a:lnTo>
                  <a:close/>
                </a:path>
                <a:path w="17877790" h="11304905">
                  <a:moveTo>
                    <a:pt x="12014997" y="5323597"/>
                  </a:moveTo>
                  <a:lnTo>
                    <a:pt x="12011708" y="5322982"/>
                  </a:lnTo>
                  <a:lnTo>
                    <a:pt x="12007044" y="5326518"/>
                  </a:lnTo>
                  <a:lnTo>
                    <a:pt x="12006431" y="5329808"/>
                  </a:lnTo>
                  <a:lnTo>
                    <a:pt x="12009964" y="5334471"/>
                  </a:lnTo>
                  <a:lnTo>
                    <a:pt x="12010347" y="5335424"/>
                  </a:lnTo>
                  <a:lnTo>
                    <a:pt x="12014354" y="5337133"/>
                  </a:lnTo>
                  <a:lnTo>
                    <a:pt x="12015973" y="5337034"/>
                  </a:lnTo>
                  <a:lnTo>
                    <a:pt x="12017687" y="5335792"/>
                  </a:lnTo>
                  <a:lnTo>
                    <a:pt x="12020019" y="5334026"/>
                  </a:lnTo>
                  <a:lnTo>
                    <a:pt x="12020633" y="5330736"/>
                  </a:lnTo>
                  <a:lnTo>
                    <a:pt x="12018867" y="5328404"/>
                  </a:lnTo>
                  <a:lnTo>
                    <a:pt x="12016765" y="5325930"/>
                  </a:lnTo>
                  <a:lnTo>
                    <a:pt x="12014997" y="5323597"/>
                  </a:lnTo>
                  <a:close/>
                </a:path>
                <a:path w="17877790" h="11304905">
                  <a:moveTo>
                    <a:pt x="464347" y="395288"/>
                  </a:moveTo>
                  <a:lnTo>
                    <a:pt x="460964" y="395818"/>
                  </a:lnTo>
                  <a:lnTo>
                    <a:pt x="457350" y="400589"/>
                  </a:lnTo>
                  <a:lnTo>
                    <a:pt x="458027" y="403641"/>
                  </a:lnTo>
                  <a:lnTo>
                    <a:pt x="462795" y="407251"/>
                  </a:lnTo>
                  <a:lnTo>
                    <a:pt x="466133" y="408675"/>
                  </a:lnTo>
                  <a:lnTo>
                    <a:pt x="468371" y="408053"/>
                  </a:lnTo>
                  <a:lnTo>
                    <a:pt x="470036" y="406001"/>
                  </a:lnTo>
                  <a:lnTo>
                    <a:pt x="471843" y="403614"/>
                  </a:lnTo>
                  <a:lnTo>
                    <a:pt x="471171" y="400565"/>
                  </a:lnTo>
                  <a:lnTo>
                    <a:pt x="466399" y="396952"/>
                  </a:lnTo>
                  <a:lnTo>
                    <a:pt x="464347" y="395288"/>
                  </a:lnTo>
                  <a:close/>
                </a:path>
                <a:path w="17877790" h="11304905">
                  <a:moveTo>
                    <a:pt x="3401297" y="1641781"/>
                  </a:moveTo>
                  <a:lnTo>
                    <a:pt x="3398342" y="1641309"/>
                  </a:lnTo>
                  <a:lnTo>
                    <a:pt x="3395337" y="1640028"/>
                  </a:lnTo>
                  <a:lnTo>
                    <a:pt x="3392858" y="1639365"/>
                  </a:lnTo>
                  <a:lnTo>
                    <a:pt x="3389859" y="1640846"/>
                  </a:lnTo>
                  <a:lnTo>
                    <a:pt x="3388248" y="1646472"/>
                  </a:lnTo>
                  <a:lnTo>
                    <a:pt x="3389539" y="1648996"/>
                  </a:lnTo>
                  <a:lnTo>
                    <a:pt x="3391876" y="1649993"/>
                  </a:lnTo>
                  <a:lnTo>
                    <a:pt x="3392018" y="1649659"/>
                  </a:lnTo>
                  <a:lnTo>
                    <a:pt x="3392352" y="1649802"/>
                  </a:lnTo>
                  <a:lnTo>
                    <a:pt x="3392828" y="1649610"/>
                  </a:lnTo>
                  <a:lnTo>
                    <a:pt x="3395833" y="1650892"/>
                  </a:lnTo>
                  <a:lnTo>
                    <a:pt x="3398312" y="1651555"/>
                  </a:lnTo>
                  <a:lnTo>
                    <a:pt x="3401312" y="1650072"/>
                  </a:lnTo>
                  <a:lnTo>
                    <a:pt x="3402922" y="1644447"/>
                  </a:lnTo>
                  <a:lnTo>
                    <a:pt x="3401297" y="1641781"/>
                  </a:lnTo>
                  <a:close/>
                </a:path>
                <a:path w="17877790" h="11304905">
                  <a:moveTo>
                    <a:pt x="3484353" y="1665372"/>
                  </a:moveTo>
                  <a:lnTo>
                    <a:pt x="3481397" y="1664901"/>
                  </a:lnTo>
                  <a:lnTo>
                    <a:pt x="3478393" y="1663619"/>
                  </a:lnTo>
                  <a:lnTo>
                    <a:pt x="3475914" y="1662957"/>
                  </a:lnTo>
                  <a:lnTo>
                    <a:pt x="3472914" y="1664438"/>
                  </a:lnTo>
                  <a:lnTo>
                    <a:pt x="3472109" y="1667251"/>
                  </a:lnTo>
                  <a:lnTo>
                    <a:pt x="3471446" y="1669730"/>
                  </a:lnTo>
                  <a:lnTo>
                    <a:pt x="3472737" y="1672254"/>
                  </a:lnTo>
                  <a:lnTo>
                    <a:pt x="3475407" y="1673393"/>
                  </a:lnTo>
                  <a:lnTo>
                    <a:pt x="3475883" y="1673202"/>
                  </a:lnTo>
                  <a:lnTo>
                    <a:pt x="3478888" y="1674483"/>
                  </a:lnTo>
                  <a:lnTo>
                    <a:pt x="3481701" y="1675289"/>
                  </a:lnTo>
                  <a:lnTo>
                    <a:pt x="3484367" y="1673664"/>
                  </a:lnTo>
                  <a:lnTo>
                    <a:pt x="3485977" y="1668039"/>
                  </a:lnTo>
                  <a:lnTo>
                    <a:pt x="3484353" y="1665372"/>
                  </a:lnTo>
                  <a:close/>
                </a:path>
                <a:path w="17877790" h="11304905">
                  <a:moveTo>
                    <a:pt x="394731" y="343890"/>
                  </a:moveTo>
                  <a:lnTo>
                    <a:pt x="391491" y="344087"/>
                  </a:lnTo>
                  <a:lnTo>
                    <a:pt x="389684" y="346473"/>
                  </a:lnTo>
                  <a:lnTo>
                    <a:pt x="388019" y="348524"/>
                  </a:lnTo>
                  <a:lnTo>
                    <a:pt x="388216" y="351764"/>
                  </a:lnTo>
                  <a:lnTo>
                    <a:pt x="392987" y="355378"/>
                  </a:lnTo>
                  <a:lnTo>
                    <a:pt x="394323" y="355947"/>
                  </a:lnTo>
                  <a:lnTo>
                    <a:pt x="393846" y="356139"/>
                  </a:lnTo>
                  <a:lnTo>
                    <a:pt x="396183" y="357136"/>
                  </a:lnTo>
                  <a:lnTo>
                    <a:pt x="398564" y="356178"/>
                  </a:lnTo>
                  <a:lnTo>
                    <a:pt x="400086" y="354461"/>
                  </a:lnTo>
                  <a:lnTo>
                    <a:pt x="401751" y="352408"/>
                  </a:lnTo>
                  <a:lnTo>
                    <a:pt x="401554" y="349169"/>
                  </a:lnTo>
                  <a:lnTo>
                    <a:pt x="396783" y="345555"/>
                  </a:lnTo>
                  <a:lnTo>
                    <a:pt x="394731" y="343890"/>
                  </a:lnTo>
                  <a:close/>
                </a:path>
                <a:path w="17877790" h="11304905">
                  <a:moveTo>
                    <a:pt x="3567550" y="1688629"/>
                  </a:moveTo>
                  <a:lnTo>
                    <a:pt x="3564595" y="1688158"/>
                  </a:lnTo>
                  <a:lnTo>
                    <a:pt x="3561591" y="1686876"/>
                  </a:lnTo>
                  <a:lnTo>
                    <a:pt x="3558777" y="1686071"/>
                  </a:lnTo>
                  <a:lnTo>
                    <a:pt x="3556111" y="1687696"/>
                  </a:lnTo>
                  <a:lnTo>
                    <a:pt x="3555306" y="1690508"/>
                  </a:lnTo>
                  <a:lnTo>
                    <a:pt x="3554643" y="1692988"/>
                  </a:lnTo>
                  <a:lnTo>
                    <a:pt x="3555933" y="1695512"/>
                  </a:lnTo>
                  <a:lnTo>
                    <a:pt x="3558604" y="1696651"/>
                  </a:lnTo>
                  <a:lnTo>
                    <a:pt x="3559081" y="1696460"/>
                  </a:lnTo>
                  <a:lnTo>
                    <a:pt x="3562085" y="1697741"/>
                  </a:lnTo>
                  <a:lnTo>
                    <a:pt x="3564898" y="1698547"/>
                  </a:lnTo>
                  <a:lnTo>
                    <a:pt x="3567565" y="1696922"/>
                  </a:lnTo>
                  <a:lnTo>
                    <a:pt x="3569175" y="1691296"/>
                  </a:lnTo>
                  <a:lnTo>
                    <a:pt x="3567550" y="1688629"/>
                  </a:lnTo>
                  <a:close/>
                </a:path>
                <a:path w="17877790" h="11304905">
                  <a:moveTo>
                    <a:pt x="11960603" y="5255019"/>
                  </a:moveTo>
                  <a:lnTo>
                    <a:pt x="11957505" y="5254880"/>
                  </a:lnTo>
                  <a:lnTo>
                    <a:pt x="11952841" y="5258415"/>
                  </a:lnTo>
                  <a:lnTo>
                    <a:pt x="11952702" y="5261513"/>
                  </a:lnTo>
                  <a:lnTo>
                    <a:pt x="11954470" y="5263845"/>
                  </a:lnTo>
                  <a:lnTo>
                    <a:pt x="11956571" y="5266320"/>
                  </a:lnTo>
                  <a:lnTo>
                    <a:pt x="11956954" y="5267273"/>
                  </a:lnTo>
                  <a:lnTo>
                    <a:pt x="11959958" y="5268554"/>
                  </a:lnTo>
                  <a:lnTo>
                    <a:pt x="11962055" y="5268265"/>
                  </a:lnTo>
                  <a:lnTo>
                    <a:pt x="11963769" y="5267023"/>
                  </a:lnTo>
                  <a:lnTo>
                    <a:pt x="11966101" y="5265255"/>
                  </a:lnTo>
                  <a:lnTo>
                    <a:pt x="11966238" y="5262158"/>
                  </a:lnTo>
                  <a:lnTo>
                    <a:pt x="11964471" y="5259825"/>
                  </a:lnTo>
                  <a:lnTo>
                    <a:pt x="11962369" y="5257350"/>
                  </a:lnTo>
                  <a:lnTo>
                    <a:pt x="11960603" y="5255019"/>
                  </a:lnTo>
                  <a:close/>
                </a:path>
                <a:path w="17877790" h="11304905">
                  <a:moveTo>
                    <a:pt x="3650890" y="1711553"/>
                  </a:moveTo>
                  <a:lnTo>
                    <a:pt x="3647935" y="1711082"/>
                  </a:lnTo>
                  <a:lnTo>
                    <a:pt x="3644930" y="1709800"/>
                  </a:lnTo>
                  <a:lnTo>
                    <a:pt x="3642117" y="1708995"/>
                  </a:lnTo>
                  <a:lnTo>
                    <a:pt x="3639451" y="1710620"/>
                  </a:lnTo>
                  <a:lnTo>
                    <a:pt x="3638646" y="1713432"/>
                  </a:lnTo>
                  <a:lnTo>
                    <a:pt x="3637983" y="1715912"/>
                  </a:lnTo>
                  <a:lnTo>
                    <a:pt x="3639273" y="1718436"/>
                  </a:lnTo>
                  <a:lnTo>
                    <a:pt x="3641944" y="1719575"/>
                  </a:lnTo>
                  <a:lnTo>
                    <a:pt x="3642420" y="1719384"/>
                  </a:lnTo>
                  <a:lnTo>
                    <a:pt x="3645425" y="1720665"/>
                  </a:lnTo>
                  <a:lnTo>
                    <a:pt x="3648238" y="1721471"/>
                  </a:lnTo>
                  <a:lnTo>
                    <a:pt x="3650904" y="1719845"/>
                  </a:lnTo>
                  <a:lnTo>
                    <a:pt x="3652515" y="1714219"/>
                  </a:lnTo>
                  <a:lnTo>
                    <a:pt x="3650890" y="1711553"/>
                  </a:lnTo>
                  <a:close/>
                </a:path>
                <a:path w="17877790" h="11304905">
                  <a:moveTo>
                    <a:pt x="326780" y="290441"/>
                  </a:moveTo>
                  <a:lnTo>
                    <a:pt x="323539" y="290638"/>
                  </a:lnTo>
                  <a:lnTo>
                    <a:pt x="319926" y="295408"/>
                  </a:lnTo>
                  <a:lnTo>
                    <a:pt x="320122" y="298649"/>
                  </a:lnTo>
                  <a:lnTo>
                    <a:pt x="324894" y="302263"/>
                  </a:lnTo>
                  <a:lnTo>
                    <a:pt x="326229" y="302832"/>
                  </a:lnTo>
                  <a:lnTo>
                    <a:pt x="326086" y="303166"/>
                  </a:lnTo>
                  <a:lnTo>
                    <a:pt x="328089" y="304021"/>
                  </a:lnTo>
                  <a:lnTo>
                    <a:pt x="330804" y="303206"/>
                  </a:lnTo>
                  <a:lnTo>
                    <a:pt x="332326" y="301487"/>
                  </a:lnTo>
                  <a:lnTo>
                    <a:pt x="334133" y="299102"/>
                  </a:lnTo>
                  <a:lnTo>
                    <a:pt x="333937" y="295861"/>
                  </a:lnTo>
                  <a:lnTo>
                    <a:pt x="326780" y="290441"/>
                  </a:lnTo>
                  <a:close/>
                </a:path>
                <a:path w="17877790" h="11304905">
                  <a:moveTo>
                    <a:pt x="3733897" y="1734335"/>
                  </a:moveTo>
                  <a:lnTo>
                    <a:pt x="3730941" y="1733863"/>
                  </a:lnTo>
                  <a:lnTo>
                    <a:pt x="3728271" y="1732724"/>
                  </a:lnTo>
                  <a:lnTo>
                    <a:pt x="3725458" y="1731919"/>
                  </a:lnTo>
                  <a:lnTo>
                    <a:pt x="3722792" y="1733543"/>
                  </a:lnTo>
                  <a:lnTo>
                    <a:pt x="3721985" y="1736356"/>
                  </a:lnTo>
                  <a:lnTo>
                    <a:pt x="3721322" y="1738836"/>
                  </a:lnTo>
                  <a:lnTo>
                    <a:pt x="3722614" y="1741360"/>
                  </a:lnTo>
                  <a:lnTo>
                    <a:pt x="3724950" y="1742357"/>
                  </a:lnTo>
                  <a:lnTo>
                    <a:pt x="3725427" y="1742165"/>
                  </a:lnTo>
                  <a:lnTo>
                    <a:pt x="3728431" y="1743447"/>
                  </a:lnTo>
                  <a:lnTo>
                    <a:pt x="3731244" y="1744252"/>
                  </a:lnTo>
                  <a:lnTo>
                    <a:pt x="3733910" y="1742627"/>
                  </a:lnTo>
                  <a:lnTo>
                    <a:pt x="3735521" y="1737001"/>
                  </a:lnTo>
                  <a:lnTo>
                    <a:pt x="3733897" y="1734335"/>
                  </a:lnTo>
                  <a:close/>
                </a:path>
                <a:path w="17877790" h="11304905">
                  <a:moveTo>
                    <a:pt x="3817712" y="1757067"/>
                  </a:moveTo>
                  <a:lnTo>
                    <a:pt x="3814757" y="1756596"/>
                  </a:lnTo>
                  <a:lnTo>
                    <a:pt x="3811753" y="1755314"/>
                  </a:lnTo>
                  <a:lnTo>
                    <a:pt x="3808940" y="1754509"/>
                  </a:lnTo>
                  <a:lnTo>
                    <a:pt x="3806274" y="1756133"/>
                  </a:lnTo>
                  <a:lnTo>
                    <a:pt x="3805468" y="1758946"/>
                  </a:lnTo>
                  <a:lnTo>
                    <a:pt x="3804805" y="1761426"/>
                  </a:lnTo>
                  <a:lnTo>
                    <a:pt x="3806096" y="1763949"/>
                  </a:lnTo>
                  <a:lnTo>
                    <a:pt x="3808767" y="1765088"/>
                  </a:lnTo>
                  <a:lnTo>
                    <a:pt x="3809243" y="1764897"/>
                  </a:lnTo>
                  <a:lnTo>
                    <a:pt x="3812247" y="1766178"/>
                  </a:lnTo>
                  <a:lnTo>
                    <a:pt x="3815060" y="1766985"/>
                  </a:lnTo>
                  <a:lnTo>
                    <a:pt x="3817726" y="1765359"/>
                  </a:lnTo>
                  <a:lnTo>
                    <a:pt x="3819337" y="1759733"/>
                  </a:lnTo>
                  <a:lnTo>
                    <a:pt x="3817712" y="1757067"/>
                  </a:lnTo>
                  <a:close/>
                </a:path>
                <a:path w="17877790" h="11304905">
                  <a:moveTo>
                    <a:pt x="260016" y="235132"/>
                  </a:moveTo>
                  <a:lnTo>
                    <a:pt x="256776" y="235328"/>
                  </a:lnTo>
                  <a:lnTo>
                    <a:pt x="253163" y="240099"/>
                  </a:lnTo>
                  <a:lnTo>
                    <a:pt x="253359" y="243339"/>
                  </a:lnTo>
                  <a:lnTo>
                    <a:pt x="255744" y="245146"/>
                  </a:lnTo>
                  <a:lnTo>
                    <a:pt x="257988" y="247287"/>
                  </a:lnTo>
                  <a:lnTo>
                    <a:pt x="261326" y="248711"/>
                  </a:lnTo>
                  <a:lnTo>
                    <a:pt x="263899" y="248230"/>
                  </a:lnTo>
                  <a:lnTo>
                    <a:pt x="265421" y="246511"/>
                  </a:lnTo>
                  <a:lnTo>
                    <a:pt x="267228" y="244126"/>
                  </a:lnTo>
                  <a:lnTo>
                    <a:pt x="267031" y="240885"/>
                  </a:lnTo>
                  <a:lnTo>
                    <a:pt x="264645" y="239080"/>
                  </a:lnTo>
                  <a:lnTo>
                    <a:pt x="262402" y="236939"/>
                  </a:lnTo>
                  <a:lnTo>
                    <a:pt x="260016" y="235132"/>
                  </a:lnTo>
                  <a:close/>
                </a:path>
                <a:path w="17877790" h="11304905">
                  <a:moveTo>
                    <a:pt x="3901337" y="1779324"/>
                  </a:moveTo>
                  <a:lnTo>
                    <a:pt x="3898381" y="1778852"/>
                  </a:lnTo>
                  <a:lnTo>
                    <a:pt x="3895378" y="1777571"/>
                  </a:lnTo>
                  <a:lnTo>
                    <a:pt x="3892565" y="1776765"/>
                  </a:lnTo>
                  <a:lnTo>
                    <a:pt x="3889899" y="1778389"/>
                  </a:lnTo>
                  <a:lnTo>
                    <a:pt x="3889093" y="1781203"/>
                  </a:lnTo>
                  <a:lnTo>
                    <a:pt x="3888429" y="1783682"/>
                  </a:lnTo>
                  <a:lnTo>
                    <a:pt x="3889721" y="1786205"/>
                  </a:lnTo>
                  <a:lnTo>
                    <a:pt x="3892726" y="1787487"/>
                  </a:lnTo>
                  <a:lnTo>
                    <a:pt x="3893201" y="1787296"/>
                  </a:lnTo>
                  <a:lnTo>
                    <a:pt x="3895872" y="1788436"/>
                  </a:lnTo>
                  <a:lnTo>
                    <a:pt x="3898685" y="1789241"/>
                  </a:lnTo>
                  <a:lnTo>
                    <a:pt x="3901351" y="1787616"/>
                  </a:lnTo>
                  <a:lnTo>
                    <a:pt x="3902962" y="1781990"/>
                  </a:lnTo>
                  <a:lnTo>
                    <a:pt x="3901337" y="1779324"/>
                  </a:lnTo>
                  <a:close/>
                </a:path>
                <a:path w="17877790" h="11304905">
                  <a:moveTo>
                    <a:pt x="11906022" y="5188728"/>
                  </a:moveTo>
                  <a:lnTo>
                    <a:pt x="11902923" y="5188591"/>
                  </a:lnTo>
                  <a:lnTo>
                    <a:pt x="11898258" y="5192124"/>
                  </a:lnTo>
                  <a:lnTo>
                    <a:pt x="11898121" y="5195222"/>
                  </a:lnTo>
                  <a:lnTo>
                    <a:pt x="11899889" y="5197554"/>
                  </a:lnTo>
                  <a:lnTo>
                    <a:pt x="11901988" y="5200028"/>
                  </a:lnTo>
                  <a:lnTo>
                    <a:pt x="11902371" y="5200981"/>
                  </a:lnTo>
                  <a:lnTo>
                    <a:pt x="11905375" y="5202262"/>
                  </a:lnTo>
                  <a:lnTo>
                    <a:pt x="11907471" y="5201973"/>
                  </a:lnTo>
                  <a:lnTo>
                    <a:pt x="11909185" y="5200731"/>
                  </a:lnTo>
                  <a:lnTo>
                    <a:pt x="11911517" y="5198964"/>
                  </a:lnTo>
                  <a:lnTo>
                    <a:pt x="11911655" y="5195866"/>
                  </a:lnTo>
                  <a:lnTo>
                    <a:pt x="11909888" y="5193533"/>
                  </a:lnTo>
                  <a:lnTo>
                    <a:pt x="11907788" y="5191060"/>
                  </a:lnTo>
                  <a:lnTo>
                    <a:pt x="11906022" y="5188728"/>
                  </a:lnTo>
                  <a:close/>
                </a:path>
                <a:path w="17877790" h="11304905">
                  <a:moveTo>
                    <a:pt x="3984628" y="1801437"/>
                  </a:moveTo>
                  <a:lnTo>
                    <a:pt x="3981673" y="1800966"/>
                  </a:lnTo>
                  <a:lnTo>
                    <a:pt x="3979002" y="1799827"/>
                  </a:lnTo>
                  <a:lnTo>
                    <a:pt x="3976189" y="1799021"/>
                  </a:lnTo>
                  <a:lnTo>
                    <a:pt x="3973523" y="1800645"/>
                  </a:lnTo>
                  <a:lnTo>
                    <a:pt x="3972717" y="1803459"/>
                  </a:lnTo>
                  <a:lnTo>
                    <a:pt x="3972054" y="1805939"/>
                  </a:lnTo>
                  <a:lnTo>
                    <a:pt x="3973346" y="1808461"/>
                  </a:lnTo>
                  <a:lnTo>
                    <a:pt x="3975683" y="1809458"/>
                  </a:lnTo>
                  <a:lnTo>
                    <a:pt x="3976159" y="1809267"/>
                  </a:lnTo>
                  <a:lnTo>
                    <a:pt x="3979164" y="1810548"/>
                  </a:lnTo>
                  <a:lnTo>
                    <a:pt x="3981977" y="1811354"/>
                  </a:lnTo>
                  <a:lnTo>
                    <a:pt x="3984642" y="1809729"/>
                  </a:lnTo>
                  <a:lnTo>
                    <a:pt x="3986253" y="1804103"/>
                  </a:lnTo>
                  <a:lnTo>
                    <a:pt x="3984628" y="1801437"/>
                  </a:lnTo>
                  <a:close/>
                </a:path>
                <a:path w="17877790" h="11304905">
                  <a:moveTo>
                    <a:pt x="194824" y="178914"/>
                  </a:moveTo>
                  <a:lnTo>
                    <a:pt x="191250" y="178968"/>
                  </a:lnTo>
                  <a:lnTo>
                    <a:pt x="189443" y="181353"/>
                  </a:lnTo>
                  <a:lnTo>
                    <a:pt x="187445" y="183263"/>
                  </a:lnTo>
                  <a:lnTo>
                    <a:pt x="187499" y="186836"/>
                  </a:lnTo>
                  <a:lnTo>
                    <a:pt x="189885" y="188643"/>
                  </a:lnTo>
                  <a:lnTo>
                    <a:pt x="192128" y="190784"/>
                  </a:lnTo>
                  <a:lnTo>
                    <a:pt x="193797" y="191496"/>
                  </a:lnTo>
                  <a:lnTo>
                    <a:pt x="193321" y="191688"/>
                  </a:lnTo>
                  <a:lnTo>
                    <a:pt x="195324" y="192542"/>
                  </a:lnTo>
                  <a:lnTo>
                    <a:pt x="197897" y="192061"/>
                  </a:lnTo>
                  <a:lnTo>
                    <a:pt x="199419" y="190342"/>
                  </a:lnTo>
                  <a:lnTo>
                    <a:pt x="201417" y="188433"/>
                  </a:lnTo>
                  <a:lnTo>
                    <a:pt x="201363" y="184860"/>
                  </a:lnTo>
                  <a:lnTo>
                    <a:pt x="198977" y="183053"/>
                  </a:lnTo>
                  <a:lnTo>
                    <a:pt x="196734" y="180912"/>
                  </a:lnTo>
                  <a:lnTo>
                    <a:pt x="194824" y="178914"/>
                  </a:lnTo>
                  <a:close/>
                </a:path>
                <a:path w="17877790" h="11304905">
                  <a:moveTo>
                    <a:pt x="4068252" y="1823693"/>
                  </a:moveTo>
                  <a:lnTo>
                    <a:pt x="4065297" y="1823222"/>
                  </a:lnTo>
                  <a:lnTo>
                    <a:pt x="4062627" y="1822083"/>
                  </a:lnTo>
                  <a:lnTo>
                    <a:pt x="4059814" y="1821278"/>
                  </a:lnTo>
                  <a:lnTo>
                    <a:pt x="4057148" y="1822902"/>
                  </a:lnTo>
                  <a:lnTo>
                    <a:pt x="4056342" y="1825715"/>
                  </a:lnTo>
                  <a:lnTo>
                    <a:pt x="4055679" y="1828195"/>
                  </a:lnTo>
                  <a:lnTo>
                    <a:pt x="4056971" y="1830718"/>
                  </a:lnTo>
                  <a:lnTo>
                    <a:pt x="4059307" y="1831714"/>
                  </a:lnTo>
                  <a:lnTo>
                    <a:pt x="4059783" y="1831524"/>
                  </a:lnTo>
                  <a:lnTo>
                    <a:pt x="4062788" y="1832806"/>
                  </a:lnTo>
                  <a:lnTo>
                    <a:pt x="4065601" y="1833611"/>
                  </a:lnTo>
                  <a:lnTo>
                    <a:pt x="4068266" y="1831985"/>
                  </a:lnTo>
                  <a:lnTo>
                    <a:pt x="4069878" y="1826360"/>
                  </a:lnTo>
                  <a:lnTo>
                    <a:pt x="4068252" y="1823693"/>
                  </a:lnTo>
                  <a:close/>
                </a:path>
                <a:path w="17877790" h="11304905">
                  <a:moveTo>
                    <a:pt x="4152354" y="1845758"/>
                  </a:moveTo>
                  <a:lnTo>
                    <a:pt x="4149398" y="1845287"/>
                  </a:lnTo>
                  <a:lnTo>
                    <a:pt x="4146393" y="1844005"/>
                  </a:lnTo>
                  <a:lnTo>
                    <a:pt x="4143580" y="1843200"/>
                  </a:lnTo>
                  <a:lnTo>
                    <a:pt x="4140915" y="1844824"/>
                  </a:lnTo>
                  <a:lnTo>
                    <a:pt x="4140109" y="1847637"/>
                  </a:lnTo>
                  <a:lnTo>
                    <a:pt x="4139446" y="1850117"/>
                  </a:lnTo>
                  <a:lnTo>
                    <a:pt x="4140737" y="1852640"/>
                  </a:lnTo>
                  <a:lnTo>
                    <a:pt x="4143408" y="1853779"/>
                  </a:lnTo>
                  <a:lnTo>
                    <a:pt x="4143884" y="1853587"/>
                  </a:lnTo>
                  <a:lnTo>
                    <a:pt x="4146889" y="1854869"/>
                  </a:lnTo>
                  <a:lnTo>
                    <a:pt x="4149702" y="1855674"/>
                  </a:lnTo>
                  <a:lnTo>
                    <a:pt x="4152367" y="1854050"/>
                  </a:lnTo>
                  <a:lnTo>
                    <a:pt x="4153978" y="1848424"/>
                  </a:lnTo>
                  <a:lnTo>
                    <a:pt x="4152354" y="1845758"/>
                  </a:lnTo>
                  <a:close/>
                </a:path>
                <a:path w="17877790" h="11304905">
                  <a:moveTo>
                    <a:pt x="11849057" y="5123394"/>
                  </a:moveTo>
                  <a:lnTo>
                    <a:pt x="11845625" y="5123114"/>
                  </a:lnTo>
                  <a:lnTo>
                    <a:pt x="11841629" y="5126933"/>
                  </a:lnTo>
                  <a:lnTo>
                    <a:pt x="11841349" y="5130364"/>
                  </a:lnTo>
                  <a:lnTo>
                    <a:pt x="11843259" y="5132363"/>
                  </a:lnTo>
                  <a:lnTo>
                    <a:pt x="11845886" y="5135456"/>
                  </a:lnTo>
                  <a:lnTo>
                    <a:pt x="11848890" y="5136738"/>
                  </a:lnTo>
                  <a:lnTo>
                    <a:pt x="11851320" y="5136591"/>
                  </a:lnTo>
                  <a:lnTo>
                    <a:pt x="11852700" y="5135206"/>
                  </a:lnTo>
                  <a:lnTo>
                    <a:pt x="11854698" y="5133297"/>
                  </a:lnTo>
                  <a:lnTo>
                    <a:pt x="11854979" y="5129865"/>
                  </a:lnTo>
                  <a:lnTo>
                    <a:pt x="11853068" y="5127867"/>
                  </a:lnTo>
                  <a:lnTo>
                    <a:pt x="11850967" y="5125392"/>
                  </a:lnTo>
                  <a:lnTo>
                    <a:pt x="11849057" y="5123394"/>
                  </a:lnTo>
                  <a:close/>
                </a:path>
                <a:path w="17877790" h="11304905">
                  <a:moveTo>
                    <a:pt x="130536" y="121502"/>
                  </a:moveTo>
                  <a:lnTo>
                    <a:pt x="127295" y="121699"/>
                  </a:lnTo>
                  <a:lnTo>
                    <a:pt x="125297" y="123609"/>
                  </a:lnTo>
                  <a:lnTo>
                    <a:pt x="123633" y="125660"/>
                  </a:lnTo>
                  <a:lnTo>
                    <a:pt x="123829" y="128901"/>
                  </a:lnTo>
                  <a:lnTo>
                    <a:pt x="125738" y="130899"/>
                  </a:lnTo>
                  <a:lnTo>
                    <a:pt x="127982" y="133039"/>
                  </a:lnTo>
                  <a:lnTo>
                    <a:pt x="129651" y="133751"/>
                  </a:lnTo>
                  <a:lnTo>
                    <a:pt x="129175" y="133943"/>
                  </a:lnTo>
                  <a:lnTo>
                    <a:pt x="131178" y="134797"/>
                  </a:lnTo>
                  <a:lnTo>
                    <a:pt x="133748" y="134316"/>
                  </a:lnTo>
                  <a:lnTo>
                    <a:pt x="135272" y="132598"/>
                  </a:lnTo>
                  <a:lnTo>
                    <a:pt x="136937" y="130546"/>
                  </a:lnTo>
                  <a:lnTo>
                    <a:pt x="136740" y="127306"/>
                  </a:lnTo>
                  <a:lnTo>
                    <a:pt x="134831" y="125308"/>
                  </a:lnTo>
                  <a:lnTo>
                    <a:pt x="132588" y="123167"/>
                  </a:lnTo>
                  <a:lnTo>
                    <a:pt x="130536" y="121502"/>
                  </a:lnTo>
                  <a:close/>
                </a:path>
                <a:path w="17877790" h="11304905">
                  <a:moveTo>
                    <a:pt x="4236121" y="1867681"/>
                  </a:moveTo>
                  <a:lnTo>
                    <a:pt x="4233166" y="1867209"/>
                  </a:lnTo>
                  <a:lnTo>
                    <a:pt x="4230161" y="1865927"/>
                  </a:lnTo>
                  <a:lnTo>
                    <a:pt x="4227348" y="1865122"/>
                  </a:lnTo>
                  <a:lnTo>
                    <a:pt x="4224682" y="1866746"/>
                  </a:lnTo>
                  <a:lnTo>
                    <a:pt x="4223877" y="1869560"/>
                  </a:lnTo>
                  <a:lnTo>
                    <a:pt x="4223214" y="1872039"/>
                  </a:lnTo>
                  <a:lnTo>
                    <a:pt x="4224505" y="1874562"/>
                  </a:lnTo>
                  <a:lnTo>
                    <a:pt x="4227175" y="1875701"/>
                  </a:lnTo>
                  <a:lnTo>
                    <a:pt x="4227652" y="1875510"/>
                  </a:lnTo>
                  <a:lnTo>
                    <a:pt x="4230656" y="1876791"/>
                  </a:lnTo>
                  <a:lnTo>
                    <a:pt x="4233469" y="1877598"/>
                  </a:lnTo>
                  <a:lnTo>
                    <a:pt x="4236135" y="1875973"/>
                  </a:lnTo>
                  <a:lnTo>
                    <a:pt x="4237745" y="1870347"/>
                  </a:lnTo>
                  <a:lnTo>
                    <a:pt x="4236121" y="1867681"/>
                  </a:lnTo>
                  <a:close/>
                </a:path>
                <a:path w="17877790" h="11304905">
                  <a:moveTo>
                    <a:pt x="4319697" y="1889126"/>
                  </a:moveTo>
                  <a:lnTo>
                    <a:pt x="4316741" y="1888655"/>
                  </a:lnTo>
                  <a:lnTo>
                    <a:pt x="4313737" y="1887373"/>
                  </a:lnTo>
                  <a:lnTo>
                    <a:pt x="4310924" y="1886568"/>
                  </a:lnTo>
                  <a:lnTo>
                    <a:pt x="4308258" y="1888192"/>
                  </a:lnTo>
                  <a:lnTo>
                    <a:pt x="4307453" y="1891006"/>
                  </a:lnTo>
                  <a:lnTo>
                    <a:pt x="4306790" y="1893486"/>
                  </a:lnTo>
                  <a:lnTo>
                    <a:pt x="4308080" y="1896009"/>
                  </a:lnTo>
                  <a:lnTo>
                    <a:pt x="4311084" y="1897291"/>
                  </a:lnTo>
                  <a:lnTo>
                    <a:pt x="4311561" y="1897100"/>
                  </a:lnTo>
                  <a:lnTo>
                    <a:pt x="4314232" y="1898239"/>
                  </a:lnTo>
                  <a:lnTo>
                    <a:pt x="4317045" y="1899044"/>
                  </a:lnTo>
                  <a:lnTo>
                    <a:pt x="4319711" y="1897419"/>
                  </a:lnTo>
                  <a:lnTo>
                    <a:pt x="4321321" y="1891793"/>
                  </a:lnTo>
                  <a:lnTo>
                    <a:pt x="4319697" y="1889126"/>
                  </a:lnTo>
                  <a:close/>
                </a:path>
                <a:path w="17877790" h="11304905">
                  <a:moveTo>
                    <a:pt x="68530" y="61515"/>
                  </a:moveTo>
                  <a:lnTo>
                    <a:pt x="65290" y="61711"/>
                  </a:lnTo>
                  <a:lnTo>
                    <a:pt x="63292" y="63620"/>
                  </a:lnTo>
                  <a:lnTo>
                    <a:pt x="61151" y="65864"/>
                  </a:lnTo>
                  <a:lnTo>
                    <a:pt x="61347" y="69105"/>
                  </a:lnTo>
                  <a:lnTo>
                    <a:pt x="63256" y="71103"/>
                  </a:lnTo>
                  <a:lnTo>
                    <a:pt x="65500" y="73243"/>
                  </a:lnTo>
                  <a:lnTo>
                    <a:pt x="67169" y="73955"/>
                  </a:lnTo>
                  <a:lnTo>
                    <a:pt x="67361" y="74431"/>
                  </a:lnTo>
                  <a:lnTo>
                    <a:pt x="69030" y="75143"/>
                  </a:lnTo>
                  <a:lnTo>
                    <a:pt x="71460" y="74997"/>
                  </a:lnTo>
                  <a:lnTo>
                    <a:pt x="72982" y="73278"/>
                  </a:lnTo>
                  <a:lnTo>
                    <a:pt x="75123" y="71034"/>
                  </a:lnTo>
                  <a:lnTo>
                    <a:pt x="74926" y="67795"/>
                  </a:lnTo>
                  <a:lnTo>
                    <a:pt x="73017" y="65796"/>
                  </a:lnTo>
                  <a:lnTo>
                    <a:pt x="68530" y="61515"/>
                  </a:lnTo>
                  <a:close/>
                </a:path>
                <a:path w="17877790" h="11304905">
                  <a:moveTo>
                    <a:pt x="4403463" y="1911049"/>
                  </a:moveTo>
                  <a:lnTo>
                    <a:pt x="4400508" y="1910577"/>
                  </a:lnTo>
                  <a:lnTo>
                    <a:pt x="4397504" y="1909296"/>
                  </a:lnTo>
                  <a:lnTo>
                    <a:pt x="4394691" y="1908490"/>
                  </a:lnTo>
                  <a:lnTo>
                    <a:pt x="4392025" y="1910114"/>
                  </a:lnTo>
                  <a:lnTo>
                    <a:pt x="4391220" y="1912928"/>
                  </a:lnTo>
                  <a:lnTo>
                    <a:pt x="4390556" y="1915408"/>
                  </a:lnTo>
                  <a:lnTo>
                    <a:pt x="4391847" y="1917932"/>
                  </a:lnTo>
                  <a:lnTo>
                    <a:pt x="4394518" y="1919071"/>
                  </a:lnTo>
                  <a:lnTo>
                    <a:pt x="4394994" y="1918879"/>
                  </a:lnTo>
                  <a:lnTo>
                    <a:pt x="4397999" y="1920161"/>
                  </a:lnTo>
                  <a:lnTo>
                    <a:pt x="4400812" y="1920966"/>
                  </a:lnTo>
                  <a:lnTo>
                    <a:pt x="4403478" y="1919341"/>
                  </a:lnTo>
                  <a:lnTo>
                    <a:pt x="4405089" y="1913715"/>
                  </a:lnTo>
                  <a:lnTo>
                    <a:pt x="4403463" y="1911049"/>
                  </a:lnTo>
                  <a:close/>
                </a:path>
                <a:path w="17877790" h="11304905">
                  <a:moveTo>
                    <a:pt x="11790907" y="5059921"/>
                  </a:moveTo>
                  <a:lnTo>
                    <a:pt x="11787332" y="5059974"/>
                  </a:lnTo>
                  <a:lnTo>
                    <a:pt x="11785334" y="5061884"/>
                  </a:lnTo>
                  <a:lnTo>
                    <a:pt x="11783003" y="5063651"/>
                  </a:lnTo>
                  <a:lnTo>
                    <a:pt x="11783057" y="5067225"/>
                  </a:lnTo>
                  <a:lnTo>
                    <a:pt x="11784965" y="5069224"/>
                  </a:lnTo>
                  <a:lnTo>
                    <a:pt x="11787207" y="5071364"/>
                  </a:lnTo>
                  <a:lnTo>
                    <a:pt x="11787732" y="5071983"/>
                  </a:lnTo>
                  <a:lnTo>
                    <a:pt x="11789068" y="5072552"/>
                  </a:lnTo>
                  <a:lnTo>
                    <a:pt x="11788925" y="5072886"/>
                  </a:lnTo>
                  <a:lnTo>
                    <a:pt x="11790595" y="5073598"/>
                  </a:lnTo>
                  <a:lnTo>
                    <a:pt x="11793168" y="5073117"/>
                  </a:lnTo>
                  <a:lnTo>
                    <a:pt x="11794547" y="5071732"/>
                  </a:lnTo>
                  <a:lnTo>
                    <a:pt x="11796879" y="5069965"/>
                  </a:lnTo>
                  <a:lnTo>
                    <a:pt x="11796825" y="5066391"/>
                  </a:lnTo>
                  <a:lnTo>
                    <a:pt x="11794916" y="5064393"/>
                  </a:lnTo>
                  <a:lnTo>
                    <a:pt x="11792674" y="5062252"/>
                  </a:lnTo>
                  <a:lnTo>
                    <a:pt x="11790907" y="5059921"/>
                  </a:lnTo>
                  <a:close/>
                </a:path>
                <a:path w="17877790" h="11304905">
                  <a:moveTo>
                    <a:pt x="4486706" y="1932352"/>
                  </a:moveTo>
                  <a:lnTo>
                    <a:pt x="4483750" y="1931881"/>
                  </a:lnTo>
                  <a:lnTo>
                    <a:pt x="4481080" y="1930742"/>
                  </a:lnTo>
                  <a:lnTo>
                    <a:pt x="4478266" y="1929936"/>
                  </a:lnTo>
                  <a:lnTo>
                    <a:pt x="4475600" y="1931561"/>
                  </a:lnTo>
                  <a:lnTo>
                    <a:pt x="4474795" y="1934374"/>
                  </a:lnTo>
                  <a:lnTo>
                    <a:pt x="4474132" y="1936854"/>
                  </a:lnTo>
                  <a:lnTo>
                    <a:pt x="4475423" y="1939377"/>
                  </a:lnTo>
                  <a:lnTo>
                    <a:pt x="4478094" y="1940517"/>
                  </a:lnTo>
                  <a:lnTo>
                    <a:pt x="4478570" y="1940325"/>
                  </a:lnTo>
                  <a:lnTo>
                    <a:pt x="4481241" y="1941465"/>
                  </a:lnTo>
                  <a:lnTo>
                    <a:pt x="4484054" y="1942270"/>
                  </a:lnTo>
                  <a:lnTo>
                    <a:pt x="4486719" y="1940644"/>
                  </a:lnTo>
                  <a:lnTo>
                    <a:pt x="4488330" y="1935018"/>
                  </a:lnTo>
                  <a:lnTo>
                    <a:pt x="4486706" y="1932352"/>
                  </a:lnTo>
                  <a:close/>
                </a:path>
                <a:path w="17877790" h="11304905">
                  <a:moveTo>
                    <a:pt x="4570423" y="1953466"/>
                  </a:moveTo>
                  <a:lnTo>
                    <a:pt x="4567326" y="1953327"/>
                  </a:lnTo>
                  <a:lnTo>
                    <a:pt x="4564655" y="1952188"/>
                  </a:lnTo>
                  <a:lnTo>
                    <a:pt x="4561842" y="1951382"/>
                  </a:lnTo>
                  <a:lnTo>
                    <a:pt x="4559176" y="1953008"/>
                  </a:lnTo>
                  <a:lnTo>
                    <a:pt x="4558371" y="1955820"/>
                  </a:lnTo>
                  <a:lnTo>
                    <a:pt x="4557708" y="1958300"/>
                  </a:lnTo>
                  <a:lnTo>
                    <a:pt x="4558998" y="1960824"/>
                  </a:lnTo>
                  <a:lnTo>
                    <a:pt x="4561670" y="1961963"/>
                  </a:lnTo>
                  <a:lnTo>
                    <a:pt x="4562146" y="1961771"/>
                  </a:lnTo>
                  <a:lnTo>
                    <a:pt x="4564817" y="1962911"/>
                  </a:lnTo>
                  <a:lnTo>
                    <a:pt x="4567630" y="1963716"/>
                  </a:lnTo>
                  <a:lnTo>
                    <a:pt x="4570295" y="1962091"/>
                  </a:lnTo>
                  <a:lnTo>
                    <a:pt x="4571906" y="1956465"/>
                  </a:lnTo>
                  <a:lnTo>
                    <a:pt x="4570423" y="1953466"/>
                  </a:lnTo>
                  <a:close/>
                </a:path>
                <a:path w="17877790" h="11304905">
                  <a:moveTo>
                    <a:pt x="7570" y="0"/>
                  </a:moveTo>
                  <a:lnTo>
                    <a:pt x="3996" y="54"/>
                  </a:lnTo>
                  <a:lnTo>
                    <a:pt x="0" y="3874"/>
                  </a:lnTo>
                  <a:lnTo>
                    <a:pt x="53" y="7447"/>
                  </a:lnTo>
                  <a:lnTo>
                    <a:pt x="1963" y="9446"/>
                  </a:lnTo>
                  <a:lnTo>
                    <a:pt x="4207" y="11585"/>
                  </a:lnTo>
                  <a:lnTo>
                    <a:pt x="4732" y="12204"/>
                  </a:lnTo>
                  <a:lnTo>
                    <a:pt x="7736" y="13486"/>
                  </a:lnTo>
                  <a:lnTo>
                    <a:pt x="10309" y="13006"/>
                  </a:lnTo>
                  <a:lnTo>
                    <a:pt x="11688" y="11621"/>
                  </a:lnTo>
                  <a:lnTo>
                    <a:pt x="13829" y="9378"/>
                  </a:lnTo>
                  <a:lnTo>
                    <a:pt x="13633" y="6137"/>
                  </a:lnTo>
                  <a:lnTo>
                    <a:pt x="11723" y="4139"/>
                  </a:lnTo>
                  <a:lnTo>
                    <a:pt x="9480" y="1998"/>
                  </a:lnTo>
                  <a:lnTo>
                    <a:pt x="7570" y="0"/>
                  </a:lnTo>
                  <a:close/>
                </a:path>
                <a:path w="17877790" h="11304905">
                  <a:moveTo>
                    <a:pt x="11731182" y="4997355"/>
                  </a:moveTo>
                  <a:lnTo>
                    <a:pt x="11727944" y="4997552"/>
                  </a:lnTo>
                  <a:lnTo>
                    <a:pt x="11725946" y="4999461"/>
                  </a:lnTo>
                  <a:lnTo>
                    <a:pt x="11723804" y="5001704"/>
                  </a:lnTo>
                  <a:lnTo>
                    <a:pt x="11723999" y="5004945"/>
                  </a:lnTo>
                  <a:lnTo>
                    <a:pt x="11725910" y="5006942"/>
                  </a:lnTo>
                  <a:lnTo>
                    <a:pt x="11728154" y="5009083"/>
                  </a:lnTo>
                  <a:lnTo>
                    <a:pt x="11728345" y="5009560"/>
                  </a:lnTo>
                  <a:lnTo>
                    <a:pt x="11731683" y="5010984"/>
                  </a:lnTo>
                  <a:lnTo>
                    <a:pt x="11734114" y="5010836"/>
                  </a:lnTo>
                  <a:lnTo>
                    <a:pt x="11735636" y="5009119"/>
                  </a:lnTo>
                  <a:lnTo>
                    <a:pt x="11737776" y="5006875"/>
                  </a:lnTo>
                  <a:lnTo>
                    <a:pt x="11737579" y="5003634"/>
                  </a:lnTo>
                  <a:lnTo>
                    <a:pt x="11735670" y="5001637"/>
                  </a:lnTo>
                  <a:lnTo>
                    <a:pt x="11731182" y="4997355"/>
                  </a:lnTo>
                  <a:close/>
                </a:path>
                <a:path w="17877790" h="11304905">
                  <a:moveTo>
                    <a:pt x="4654142" y="1974578"/>
                  </a:moveTo>
                  <a:lnTo>
                    <a:pt x="4651044" y="1974440"/>
                  </a:lnTo>
                  <a:lnTo>
                    <a:pt x="4648373" y="1973301"/>
                  </a:lnTo>
                  <a:lnTo>
                    <a:pt x="4645561" y="1972495"/>
                  </a:lnTo>
                  <a:lnTo>
                    <a:pt x="4642894" y="1974120"/>
                  </a:lnTo>
                  <a:lnTo>
                    <a:pt x="4642089" y="1976932"/>
                  </a:lnTo>
                  <a:lnTo>
                    <a:pt x="4641426" y="1979412"/>
                  </a:lnTo>
                  <a:lnTo>
                    <a:pt x="4642717" y="1981936"/>
                  </a:lnTo>
                  <a:lnTo>
                    <a:pt x="4645387" y="1983075"/>
                  </a:lnTo>
                  <a:lnTo>
                    <a:pt x="4645864" y="1982883"/>
                  </a:lnTo>
                  <a:lnTo>
                    <a:pt x="4648534" y="1984023"/>
                  </a:lnTo>
                  <a:lnTo>
                    <a:pt x="4651347" y="1984828"/>
                  </a:lnTo>
                  <a:lnTo>
                    <a:pt x="4654013" y="1983203"/>
                  </a:lnTo>
                  <a:lnTo>
                    <a:pt x="4655624" y="1977577"/>
                  </a:lnTo>
                  <a:lnTo>
                    <a:pt x="4654142" y="1974578"/>
                  </a:lnTo>
                  <a:close/>
                </a:path>
                <a:path w="17877790" h="11304905">
                  <a:moveTo>
                    <a:pt x="4737383" y="1995881"/>
                  </a:moveTo>
                  <a:lnTo>
                    <a:pt x="4734285" y="1995744"/>
                  </a:lnTo>
                  <a:lnTo>
                    <a:pt x="4731615" y="1994605"/>
                  </a:lnTo>
                  <a:lnTo>
                    <a:pt x="4728802" y="1993799"/>
                  </a:lnTo>
                  <a:lnTo>
                    <a:pt x="4726136" y="1995423"/>
                  </a:lnTo>
                  <a:lnTo>
                    <a:pt x="4725331" y="1998237"/>
                  </a:lnTo>
                  <a:lnTo>
                    <a:pt x="4724668" y="2000716"/>
                  </a:lnTo>
                  <a:lnTo>
                    <a:pt x="4725959" y="2003239"/>
                  </a:lnTo>
                  <a:lnTo>
                    <a:pt x="4728296" y="2004236"/>
                  </a:lnTo>
                  <a:lnTo>
                    <a:pt x="4728772" y="2004045"/>
                  </a:lnTo>
                  <a:lnTo>
                    <a:pt x="4731776" y="2005326"/>
                  </a:lnTo>
                  <a:lnTo>
                    <a:pt x="4734589" y="2006132"/>
                  </a:lnTo>
                  <a:lnTo>
                    <a:pt x="4737256" y="2004506"/>
                  </a:lnTo>
                  <a:lnTo>
                    <a:pt x="4738866" y="1998880"/>
                  </a:lnTo>
                  <a:lnTo>
                    <a:pt x="4737383" y="1995881"/>
                  </a:lnTo>
                  <a:close/>
                </a:path>
                <a:path w="17877790" h="11304905">
                  <a:moveTo>
                    <a:pt x="4820959" y="2017327"/>
                  </a:moveTo>
                  <a:lnTo>
                    <a:pt x="4817861" y="2017190"/>
                  </a:lnTo>
                  <a:lnTo>
                    <a:pt x="4815191" y="2016051"/>
                  </a:lnTo>
                  <a:lnTo>
                    <a:pt x="4812378" y="2015245"/>
                  </a:lnTo>
                  <a:lnTo>
                    <a:pt x="4809712" y="2016869"/>
                  </a:lnTo>
                  <a:lnTo>
                    <a:pt x="4808906" y="2019683"/>
                  </a:lnTo>
                  <a:lnTo>
                    <a:pt x="4808244" y="2022161"/>
                  </a:lnTo>
                  <a:lnTo>
                    <a:pt x="4809534" y="2024685"/>
                  </a:lnTo>
                  <a:lnTo>
                    <a:pt x="4811872" y="2025682"/>
                  </a:lnTo>
                  <a:lnTo>
                    <a:pt x="4812348" y="2025491"/>
                  </a:lnTo>
                  <a:lnTo>
                    <a:pt x="4815352" y="2026772"/>
                  </a:lnTo>
                  <a:lnTo>
                    <a:pt x="4818165" y="2027577"/>
                  </a:lnTo>
                  <a:lnTo>
                    <a:pt x="4820831" y="2025952"/>
                  </a:lnTo>
                  <a:lnTo>
                    <a:pt x="4822441" y="2020327"/>
                  </a:lnTo>
                  <a:lnTo>
                    <a:pt x="4820959" y="2017327"/>
                  </a:lnTo>
                  <a:close/>
                </a:path>
                <a:path w="17877790" h="11304905">
                  <a:moveTo>
                    <a:pt x="11669797" y="4936842"/>
                  </a:moveTo>
                  <a:lnTo>
                    <a:pt x="11666556" y="4937038"/>
                  </a:lnTo>
                  <a:lnTo>
                    <a:pt x="11664558" y="4938949"/>
                  </a:lnTo>
                  <a:lnTo>
                    <a:pt x="11662418" y="4941191"/>
                  </a:lnTo>
                  <a:lnTo>
                    <a:pt x="11662614" y="4944431"/>
                  </a:lnTo>
                  <a:lnTo>
                    <a:pt x="11664524" y="4946430"/>
                  </a:lnTo>
                  <a:lnTo>
                    <a:pt x="11666766" y="4948570"/>
                  </a:lnTo>
                  <a:lnTo>
                    <a:pt x="11668436" y="4949282"/>
                  </a:lnTo>
                  <a:lnTo>
                    <a:pt x="11668626" y="4949758"/>
                  </a:lnTo>
                  <a:lnTo>
                    <a:pt x="11670295" y="4950470"/>
                  </a:lnTo>
                  <a:lnTo>
                    <a:pt x="11672726" y="4950323"/>
                  </a:lnTo>
                  <a:lnTo>
                    <a:pt x="11674248" y="4948605"/>
                  </a:lnTo>
                  <a:lnTo>
                    <a:pt x="11676389" y="4946361"/>
                  </a:lnTo>
                  <a:lnTo>
                    <a:pt x="11676193" y="4943122"/>
                  </a:lnTo>
                  <a:lnTo>
                    <a:pt x="11674284" y="4941124"/>
                  </a:lnTo>
                  <a:lnTo>
                    <a:pt x="11669797" y="4936842"/>
                  </a:lnTo>
                  <a:close/>
                </a:path>
                <a:path w="17877790" h="11304905">
                  <a:moveTo>
                    <a:pt x="4905011" y="2038582"/>
                  </a:moveTo>
                  <a:lnTo>
                    <a:pt x="4901913" y="2038444"/>
                  </a:lnTo>
                  <a:lnTo>
                    <a:pt x="4898909" y="2037163"/>
                  </a:lnTo>
                  <a:lnTo>
                    <a:pt x="4896096" y="2036357"/>
                  </a:lnTo>
                  <a:lnTo>
                    <a:pt x="4893430" y="2037982"/>
                  </a:lnTo>
                  <a:lnTo>
                    <a:pt x="4892625" y="2040795"/>
                  </a:lnTo>
                  <a:lnTo>
                    <a:pt x="4891962" y="2043274"/>
                  </a:lnTo>
                  <a:lnTo>
                    <a:pt x="4893253" y="2045797"/>
                  </a:lnTo>
                  <a:lnTo>
                    <a:pt x="4895923" y="2046937"/>
                  </a:lnTo>
                  <a:lnTo>
                    <a:pt x="4896734" y="2046888"/>
                  </a:lnTo>
                  <a:lnTo>
                    <a:pt x="4899404" y="2048027"/>
                  </a:lnTo>
                  <a:lnTo>
                    <a:pt x="4902217" y="2048832"/>
                  </a:lnTo>
                  <a:lnTo>
                    <a:pt x="4904883" y="2047208"/>
                  </a:lnTo>
                  <a:lnTo>
                    <a:pt x="4906493" y="2041582"/>
                  </a:lnTo>
                  <a:lnTo>
                    <a:pt x="4905011" y="2038582"/>
                  </a:lnTo>
                  <a:close/>
                </a:path>
                <a:path w="17877790" h="11304905">
                  <a:moveTo>
                    <a:pt x="4988587" y="2060028"/>
                  </a:moveTo>
                  <a:lnTo>
                    <a:pt x="4985489" y="2059890"/>
                  </a:lnTo>
                  <a:lnTo>
                    <a:pt x="4982485" y="2058609"/>
                  </a:lnTo>
                  <a:lnTo>
                    <a:pt x="4979672" y="2057803"/>
                  </a:lnTo>
                  <a:lnTo>
                    <a:pt x="4977006" y="2059428"/>
                  </a:lnTo>
                  <a:lnTo>
                    <a:pt x="4976201" y="2062241"/>
                  </a:lnTo>
                  <a:lnTo>
                    <a:pt x="4975538" y="2064720"/>
                  </a:lnTo>
                  <a:lnTo>
                    <a:pt x="4976829" y="2067244"/>
                  </a:lnTo>
                  <a:lnTo>
                    <a:pt x="4979833" y="2068525"/>
                  </a:lnTo>
                  <a:lnTo>
                    <a:pt x="4980310" y="2068334"/>
                  </a:lnTo>
                  <a:lnTo>
                    <a:pt x="4982980" y="2069473"/>
                  </a:lnTo>
                  <a:lnTo>
                    <a:pt x="4985793" y="2070278"/>
                  </a:lnTo>
                  <a:lnTo>
                    <a:pt x="4988458" y="2068654"/>
                  </a:lnTo>
                  <a:lnTo>
                    <a:pt x="4990069" y="2063028"/>
                  </a:lnTo>
                  <a:lnTo>
                    <a:pt x="4988587" y="2060028"/>
                  </a:lnTo>
                  <a:close/>
                </a:path>
                <a:path w="17877790" h="11304905">
                  <a:moveTo>
                    <a:pt x="11606696" y="4877571"/>
                  </a:moveTo>
                  <a:lnTo>
                    <a:pt x="11603457" y="4877766"/>
                  </a:lnTo>
                  <a:lnTo>
                    <a:pt x="11601458" y="4879676"/>
                  </a:lnTo>
                  <a:lnTo>
                    <a:pt x="11599793" y="4881729"/>
                  </a:lnTo>
                  <a:lnTo>
                    <a:pt x="11599989" y="4884968"/>
                  </a:lnTo>
                  <a:lnTo>
                    <a:pt x="11601898" y="4886966"/>
                  </a:lnTo>
                  <a:lnTo>
                    <a:pt x="11604142" y="4889107"/>
                  </a:lnTo>
                  <a:lnTo>
                    <a:pt x="11605811" y="4889819"/>
                  </a:lnTo>
                  <a:lnTo>
                    <a:pt x="11605669" y="4890153"/>
                  </a:lnTo>
                  <a:lnTo>
                    <a:pt x="11607337" y="4890865"/>
                  </a:lnTo>
                  <a:lnTo>
                    <a:pt x="11609910" y="4890384"/>
                  </a:lnTo>
                  <a:lnTo>
                    <a:pt x="11611432" y="4888667"/>
                  </a:lnTo>
                  <a:lnTo>
                    <a:pt x="11613097" y="4886614"/>
                  </a:lnTo>
                  <a:lnTo>
                    <a:pt x="11612902" y="4883374"/>
                  </a:lnTo>
                  <a:lnTo>
                    <a:pt x="11610993" y="4881376"/>
                  </a:lnTo>
                  <a:lnTo>
                    <a:pt x="11608748" y="4879236"/>
                  </a:lnTo>
                  <a:lnTo>
                    <a:pt x="11606696" y="4877571"/>
                  </a:lnTo>
                  <a:close/>
                </a:path>
                <a:path w="17877790" h="11304905">
                  <a:moveTo>
                    <a:pt x="5072305" y="2081140"/>
                  </a:moveTo>
                  <a:lnTo>
                    <a:pt x="5069207" y="2081003"/>
                  </a:lnTo>
                  <a:lnTo>
                    <a:pt x="5066202" y="2079721"/>
                  </a:lnTo>
                  <a:lnTo>
                    <a:pt x="5063389" y="2078915"/>
                  </a:lnTo>
                  <a:lnTo>
                    <a:pt x="5060724" y="2080541"/>
                  </a:lnTo>
                  <a:lnTo>
                    <a:pt x="5059919" y="2083353"/>
                  </a:lnTo>
                  <a:lnTo>
                    <a:pt x="5059255" y="2085833"/>
                  </a:lnTo>
                  <a:lnTo>
                    <a:pt x="5060547" y="2088355"/>
                  </a:lnTo>
                  <a:lnTo>
                    <a:pt x="5063552" y="2089637"/>
                  </a:lnTo>
                  <a:lnTo>
                    <a:pt x="5064027" y="2089446"/>
                  </a:lnTo>
                  <a:lnTo>
                    <a:pt x="5066698" y="2090585"/>
                  </a:lnTo>
                  <a:lnTo>
                    <a:pt x="5069511" y="2091390"/>
                  </a:lnTo>
                  <a:lnTo>
                    <a:pt x="5072176" y="2089766"/>
                  </a:lnTo>
                  <a:lnTo>
                    <a:pt x="5073787" y="2084140"/>
                  </a:lnTo>
                  <a:lnTo>
                    <a:pt x="5072305" y="2081140"/>
                  </a:lnTo>
                  <a:close/>
                </a:path>
                <a:path w="17877790" h="11304905">
                  <a:moveTo>
                    <a:pt x="5156023" y="2102252"/>
                  </a:moveTo>
                  <a:lnTo>
                    <a:pt x="5152925" y="2102114"/>
                  </a:lnTo>
                  <a:lnTo>
                    <a:pt x="5149921" y="2100833"/>
                  </a:lnTo>
                  <a:lnTo>
                    <a:pt x="5147108" y="2100028"/>
                  </a:lnTo>
                  <a:lnTo>
                    <a:pt x="5144442" y="2101653"/>
                  </a:lnTo>
                  <a:lnTo>
                    <a:pt x="5143637" y="2104465"/>
                  </a:lnTo>
                  <a:lnTo>
                    <a:pt x="5142974" y="2106945"/>
                  </a:lnTo>
                  <a:lnTo>
                    <a:pt x="5144265" y="2109468"/>
                  </a:lnTo>
                  <a:lnTo>
                    <a:pt x="5146936" y="2110607"/>
                  </a:lnTo>
                  <a:lnTo>
                    <a:pt x="5147746" y="2110558"/>
                  </a:lnTo>
                  <a:lnTo>
                    <a:pt x="5150416" y="2111697"/>
                  </a:lnTo>
                  <a:lnTo>
                    <a:pt x="5153229" y="2112503"/>
                  </a:lnTo>
                  <a:lnTo>
                    <a:pt x="5155895" y="2110878"/>
                  </a:lnTo>
                  <a:lnTo>
                    <a:pt x="5157505" y="2105252"/>
                  </a:lnTo>
                  <a:lnTo>
                    <a:pt x="5156023" y="2102252"/>
                  </a:lnTo>
                  <a:close/>
                </a:path>
                <a:path w="17877790" h="11304905">
                  <a:moveTo>
                    <a:pt x="11542834" y="4819159"/>
                  </a:moveTo>
                  <a:lnTo>
                    <a:pt x="11539595" y="4819354"/>
                  </a:lnTo>
                  <a:lnTo>
                    <a:pt x="11537454" y="4821598"/>
                  </a:lnTo>
                  <a:lnTo>
                    <a:pt x="11535456" y="4823507"/>
                  </a:lnTo>
                  <a:lnTo>
                    <a:pt x="11535651" y="4826748"/>
                  </a:lnTo>
                  <a:lnTo>
                    <a:pt x="11540138" y="4831030"/>
                  </a:lnTo>
                  <a:lnTo>
                    <a:pt x="11541807" y="4831741"/>
                  </a:lnTo>
                  <a:lnTo>
                    <a:pt x="11541330" y="4831933"/>
                  </a:lnTo>
                  <a:lnTo>
                    <a:pt x="11543333" y="4832787"/>
                  </a:lnTo>
                  <a:lnTo>
                    <a:pt x="11545906" y="4832306"/>
                  </a:lnTo>
                  <a:lnTo>
                    <a:pt x="11547428" y="4830587"/>
                  </a:lnTo>
                  <a:lnTo>
                    <a:pt x="11549427" y="4828677"/>
                  </a:lnTo>
                  <a:lnTo>
                    <a:pt x="11549231" y="4825438"/>
                  </a:lnTo>
                  <a:lnTo>
                    <a:pt x="11544745" y="4821157"/>
                  </a:lnTo>
                  <a:lnTo>
                    <a:pt x="11542834" y="4819159"/>
                  </a:lnTo>
                  <a:close/>
                </a:path>
                <a:path w="17877790" h="11304905">
                  <a:moveTo>
                    <a:pt x="5239123" y="2123890"/>
                  </a:moveTo>
                  <a:lnTo>
                    <a:pt x="5236167" y="2123418"/>
                  </a:lnTo>
                  <a:lnTo>
                    <a:pt x="5233497" y="2122279"/>
                  </a:lnTo>
                  <a:lnTo>
                    <a:pt x="5230684" y="2121474"/>
                  </a:lnTo>
                  <a:lnTo>
                    <a:pt x="5228017" y="2123099"/>
                  </a:lnTo>
                  <a:lnTo>
                    <a:pt x="5227212" y="2125911"/>
                  </a:lnTo>
                  <a:lnTo>
                    <a:pt x="5226549" y="2128391"/>
                  </a:lnTo>
                  <a:lnTo>
                    <a:pt x="5227840" y="2130915"/>
                  </a:lnTo>
                  <a:lnTo>
                    <a:pt x="5230177" y="2131912"/>
                  </a:lnTo>
                  <a:lnTo>
                    <a:pt x="5230653" y="2131720"/>
                  </a:lnTo>
                  <a:lnTo>
                    <a:pt x="5233658" y="2133002"/>
                  </a:lnTo>
                  <a:lnTo>
                    <a:pt x="5236471" y="2133807"/>
                  </a:lnTo>
                  <a:lnTo>
                    <a:pt x="5239137" y="2132182"/>
                  </a:lnTo>
                  <a:lnTo>
                    <a:pt x="5240747" y="2126556"/>
                  </a:lnTo>
                  <a:lnTo>
                    <a:pt x="5239123" y="2123890"/>
                  </a:lnTo>
                  <a:close/>
                </a:path>
                <a:path w="17877790" h="11304905">
                  <a:moveTo>
                    <a:pt x="5322841" y="2145002"/>
                  </a:moveTo>
                  <a:lnTo>
                    <a:pt x="5319743" y="2144864"/>
                  </a:lnTo>
                  <a:lnTo>
                    <a:pt x="5317072" y="2143725"/>
                  </a:lnTo>
                  <a:lnTo>
                    <a:pt x="5314259" y="2142920"/>
                  </a:lnTo>
                  <a:lnTo>
                    <a:pt x="5311593" y="2144545"/>
                  </a:lnTo>
                  <a:lnTo>
                    <a:pt x="5310788" y="2147359"/>
                  </a:lnTo>
                  <a:lnTo>
                    <a:pt x="5310125" y="2149837"/>
                  </a:lnTo>
                  <a:lnTo>
                    <a:pt x="5311416" y="2152361"/>
                  </a:lnTo>
                  <a:lnTo>
                    <a:pt x="5313753" y="2153358"/>
                  </a:lnTo>
                  <a:lnTo>
                    <a:pt x="5314229" y="2153166"/>
                  </a:lnTo>
                  <a:lnTo>
                    <a:pt x="5317234" y="2154448"/>
                  </a:lnTo>
                  <a:lnTo>
                    <a:pt x="5320047" y="2155253"/>
                  </a:lnTo>
                  <a:lnTo>
                    <a:pt x="5322713" y="2153628"/>
                  </a:lnTo>
                  <a:lnTo>
                    <a:pt x="5324323" y="2148002"/>
                  </a:lnTo>
                  <a:lnTo>
                    <a:pt x="5322841" y="2145002"/>
                  </a:lnTo>
                  <a:close/>
                </a:path>
                <a:path w="17877790" h="11304905">
                  <a:moveTo>
                    <a:pt x="11477927" y="4762273"/>
                  </a:moveTo>
                  <a:lnTo>
                    <a:pt x="11474687" y="4762470"/>
                  </a:lnTo>
                  <a:lnTo>
                    <a:pt x="11472880" y="4764855"/>
                  </a:lnTo>
                  <a:lnTo>
                    <a:pt x="11470740" y="4767098"/>
                  </a:lnTo>
                  <a:lnTo>
                    <a:pt x="11470935" y="4770338"/>
                  </a:lnTo>
                  <a:lnTo>
                    <a:pt x="11473321" y="4772145"/>
                  </a:lnTo>
                  <a:lnTo>
                    <a:pt x="11475565" y="4774286"/>
                  </a:lnTo>
                  <a:lnTo>
                    <a:pt x="11476899" y="4774855"/>
                  </a:lnTo>
                  <a:lnTo>
                    <a:pt x="11476757" y="4775189"/>
                  </a:lnTo>
                  <a:lnTo>
                    <a:pt x="11478759" y="4776043"/>
                  </a:lnTo>
                  <a:lnTo>
                    <a:pt x="11481332" y="4775562"/>
                  </a:lnTo>
                  <a:lnTo>
                    <a:pt x="11482855" y="4773844"/>
                  </a:lnTo>
                  <a:lnTo>
                    <a:pt x="11484995" y="4771601"/>
                  </a:lnTo>
                  <a:lnTo>
                    <a:pt x="11484800" y="4768361"/>
                  </a:lnTo>
                  <a:lnTo>
                    <a:pt x="11482415" y="4766555"/>
                  </a:lnTo>
                  <a:lnTo>
                    <a:pt x="11477927" y="4762273"/>
                  </a:lnTo>
                  <a:close/>
                </a:path>
                <a:path w="17877790" h="11304905">
                  <a:moveTo>
                    <a:pt x="5406559" y="2166115"/>
                  </a:moveTo>
                  <a:lnTo>
                    <a:pt x="5403461" y="2165976"/>
                  </a:lnTo>
                  <a:lnTo>
                    <a:pt x="5400791" y="2164837"/>
                  </a:lnTo>
                  <a:lnTo>
                    <a:pt x="5397978" y="2164032"/>
                  </a:lnTo>
                  <a:lnTo>
                    <a:pt x="5395312" y="2165657"/>
                  </a:lnTo>
                  <a:lnTo>
                    <a:pt x="5394506" y="2168471"/>
                  </a:lnTo>
                  <a:lnTo>
                    <a:pt x="5393844" y="2170949"/>
                  </a:lnTo>
                  <a:lnTo>
                    <a:pt x="5395134" y="2173473"/>
                  </a:lnTo>
                  <a:lnTo>
                    <a:pt x="5397471" y="2174470"/>
                  </a:lnTo>
                  <a:lnTo>
                    <a:pt x="5397947" y="2174278"/>
                  </a:lnTo>
                  <a:lnTo>
                    <a:pt x="5400952" y="2175560"/>
                  </a:lnTo>
                  <a:lnTo>
                    <a:pt x="5403765" y="2176365"/>
                  </a:lnTo>
                  <a:lnTo>
                    <a:pt x="5406430" y="2174741"/>
                  </a:lnTo>
                  <a:lnTo>
                    <a:pt x="5408041" y="2169114"/>
                  </a:lnTo>
                  <a:lnTo>
                    <a:pt x="5406559" y="2166115"/>
                  </a:lnTo>
                  <a:close/>
                </a:path>
                <a:path w="17877790" h="11304905">
                  <a:moveTo>
                    <a:pt x="5490468" y="2187703"/>
                  </a:moveTo>
                  <a:lnTo>
                    <a:pt x="5487371" y="2187565"/>
                  </a:lnTo>
                  <a:lnTo>
                    <a:pt x="5484366" y="2186283"/>
                  </a:lnTo>
                  <a:lnTo>
                    <a:pt x="5481553" y="2185478"/>
                  </a:lnTo>
                  <a:lnTo>
                    <a:pt x="5478887" y="2187103"/>
                  </a:lnTo>
                  <a:lnTo>
                    <a:pt x="5478082" y="2189917"/>
                  </a:lnTo>
                  <a:lnTo>
                    <a:pt x="5477419" y="2192395"/>
                  </a:lnTo>
                  <a:lnTo>
                    <a:pt x="5478710" y="2194919"/>
                  </a:lnTo>
                  <a:lnTo>
                    <a:pt x="5481715" y="2196201"/>
                  </a:lnTo>
                  <a:lnTo>
                    <a:pt x="5482190" y="2196009"/>
                  </a:lnTo>
                  <a:lnTo>
                    <a:pt x="5484861" y="2197148"/>
                  </a:lnTo>
                  <a:lnTo>
                    <a:pt x="5487674" y="2197953"/>
                  </a:lnTo>
                  <a:lnTo>
                    <a:pt x="5490339" y="2196329"/>
                  </a:lnTo>
                  <a:lnTo>
                    <a:pt x="5491951" y="2190702"/>
                  </a:lnTo>
                  <a:lnTo>
                    <a:pt x="5490468" y="2187703"/>
                  </a:lnTo>
                  <a:close/>
                </a:path>
                <a:path w="17877790" h="11304905">
                  <a:moveTo>
                    <a:pt x="11411163" y="4706963"/>
                  </a:moveTo>
                  <a:lnTo>
                    <a:pt x="11407922" y="4707159"/>
                  </a:lnTo>
                  <a:lnTo>
                    <a:pt x="11404309" y="4711930"/>
                  </a:lnTo>
                  <a:lnTo>
                    <a:pt x="11404506" y="4715171"/>
                  </a:lnTo>
                  <a:lnTo>
                    <a:pt x="11409277" y="4718784"/>
                  </a:lnTo>
                  <a:lnTo>
                    <a:pt x="11412617" y="4720209"/>
                  </a:lnTo>
                  <a:lnTo>
                    <a:pt x="11415190" y="4719728"/>
                  </a:lnTo>
                  <a:lnTo>
                    <a:pt x="11416712" y="4718010"/>
                  </a:lnTo>
                  <a:lnTo>
                    <a:pt x="11418518" y="4715624"/>
                  </a:lnTo>
                  <a:lnTo>
                    <a:pt x="11418322" y="4712383"/>
                  </a:lnTo>
                  <a:lnTo>
                    <a:pt x="11411163" y="4706963"/>
                  </a:lnTo>
                  <a:close/>
                </a:path>
                <a:path w="17877790" h="11304905">
                  <a:moveTo>
                    <a:pt x="5574236" y="2209626"/>
                  </a:moveTo>
                  <a:lnTo>
                    <a:pt x="5571280" y="2209154"/>
                  </a:lnTo>
                  <a:lnTo>
                    <a:pt x="5568275" y="2207873"/>
                  </a:lnTo>
                  <a:lnTo>
                    <a:pt x="5565463" y="2207066"/>
                  </a:lnTo>
                  <a:lnTo>
                    <a:pt x="5562797" y="2208691"/>
                  </a:lnTo>
                  <a:lnTo>
                    <a:pt x="5561991" y="2211505"/>
                  </a:lnTo>
                  <a:lnTo>
                    <a:pt x="5561328" y="2213985"/>
                  </a:lnTo>
                  <a:lnTo>
                    <a:pt x="5562619" y="2216507"/>
                  </a:lnTo>
                  <a:lnTo>
                    <a:pt x="5565290" y="2217647"/>
                  </a:lnTo>
                  <a:lnTo>
                    <a:pt x="5565766" y="2217455"/>
                  </a:lnTo>
                  <a:lnTo>
                    <a:pt x="5568771" y="2218737"/>
                  </a:lnTo>
                  <a:lnTo>
                    <a:pt x="5571584" y="2219542"/>
                  </a:lnTo>
                  <a:lnTo>
                    <a:pt x="5574249" y="2217918"/>
                  </a:lnTo>
                  <a:lnTo>
                    <a:pt x="5575860" y="2212291"/>
                  </a:lnTo>
                  <a:lnTo>
                    <a:pt x="5574236" y="2209626"/>
                  </a:lnTo>
                  <a:close/>
                </a:path>
                <a:path w="17877790" h="11304905">
                  <a:moveTo>
                    <a:pt x="5657811" y="2231072"/>
                  </a:moveTo>
                  <a:lnTo>
                    <a:pt x="5654856" y="2230600"/>
                  </a:lnTo>
                  <a:lnTo>
                    <a:pt x="5651851" y="2229319"/>
                  </a:lnTo>
                  <a:lnTo>
                    <a:pt x="5649038" y="2228513"/>
                  </a:lnTo>
                  <a:lnTo>
                    <a:pt x="5646373" y="2230138"/>
                  </a:lnTo>
                  <a:lnTo>
                    <a:pt x="5645567" y="2232951"/>
                  </a:lnTo>
                  <a:lnTo>
                    <a:pt x="5644904" y="2235431"/>
                  </a:lnTo>
                  <a:lnTo>
                    <a:pt x="5646195" y="2237954"/>
                  </a:lnTo>
                  <a:lnTo>
                    <a:pt x="5649199" y="2239235"/>
                  </a:lnTo>
                  <a:lnTo>
                    <a:pt x="5649676" y="2239044"/>
                  </a:lnTo>
                  <a:lnTo>
                    <a:pt x="5652347" y="2240183"/>
                  </a:lnTo>
                  <a:lnTo>
                    <a:pt x="5655160" y="2240988"/>
                  </a:lnTo>
                  <a:lnTo>
                    <a:pt x="5657825" y="2239364"/>
                  </a:lnTo>
                  <a:lnTo>
                    <a:pt x="5659436" y="2233737"/>
                  </a:lnTo>
                  <a:lnTo>
                    <a:pt x="5657811" y="2231072"/>
                  </a:lnTo>
                  <a:close/>
                </a:path>
                <a:path w="17877790" h="11304905">
                  <a:moveTo>
                    <a:pt x="11344307" y="4652798"/>
                  </a:moveTo>
                  <a:lnTo>
                    <a:pt x="11341067" y="4652993"/>
                  </a:lnTo>
                  <a:lnTo>
                    <a:pt x="11337454" y="4657765"/>
                  </a:lnTo>
                  <a:lnTo>
                    <a:pt x="11337649" y="4661005"/>
                  </a:lnTo>
                  <a:lnTo>
                    <a:pt x="11342421" y="4664619"/>
                  </a:lnTo>
                  <a:lnTo>
                    <a:pt x="11343755" y="4665188"/>
                  </a:lnTo>
                  <a:lnTo>
                    <a:pt x="11343613" y="4665522"/>
                  </a:lnTo>
                  <a:lnTo>
                    <a:pt x="11345616" y="4666377"/>
                  </a:lnTo>
                  <a:lnTo>
                    <a:pt x="11348332" y="4665562"/>
                  </a:lnTo>
                  <a:lnTo>
                    <a:pt x="11349854" y="4663844"/>
                  </a:lnTo>
                  <a:lnTo>
                    <a:pt x="11351661" y="4661457"/>
                  </a:lnTo>
                  <a:lnTo>
                    <a:pt x="11351466" y="4658218"/>
                  </a:lnTo>
                  <a:lnTo>
                    <a:pt x="11344307" y="4652798"/>
                  </a:lnTo>
                  <a:close/>
                </a:path>
                <a:path w="17877790" h="11304905">
                  <a:moveTo>
                    <a:pt x="5741578" y="2252994"/>
                  </a:moveTo>
                  <a:lnTo>
                    <a:pt x="5738623" y="2252522"/>
                  </a:lnTo>
                  <a:lnTo>
                    <a:pt x="5735618" y="2251241"/>
                  </a:lnTo>
                  <a:lnTo>
                    <a:pt x="5732805" y="2250436"/>
                  </a:lnTo>
                  <a:lnTo>
                    <a:pt x="5730140" y="2252060"/>
                  </a:lnTo>
                  <a:lnTo>
                    <a:pt x="5729334" y="2254873"/>
                  </a:lnTo>
                  <a:lnTo>
                    <a:pt x="5728671" y="2257353"/>
                  </a:lnTo>
                  <a:lnTo>
                    <a:pt x="5729962" y="2259876"/>
                  </a:lnTo>
                  <a:lnTo>
                    <a:pt x="5732633" y="2261015"/>
                  </a:lnTo>
                  <a:lnTo>
                    <a:pt x="5733109" y="2260825"/>
                  </a:lnTo>
                  <a:lnTo>
                    <a:pt x="5736113" y="2262106"/>
                  </a:lnTo>
                  <a:lnTo>
                    <a:pt x="5738926" y="2262911"/>
                  </a:lnTo>
                  <a:lnTo>
                    <a:pt x="5741592" y="2261286"/>
                  </a:lnTo>
                  <a:lnTo>
                    <a:pt x="5743203" y="2255660"/>
                  </a:lnTo>
                  <a:lnTo>
                    <a:pt x="5741578" y="2252994"/>
                  </a:lnTo>
                  <a:close/>
                </a:path>
                <a:path w="17877790" h="11304905">
                  <a:moveTo>
                    <a:pt x="11275929" y="4600350"/>
                  </a:moveTo>
                  <a:lnTo>
                    <a:pt x="11272689" y="4600546"/>
                  </a:lnTo>
                  <a:lnTo>
                    <a:pt x="11270882" y="4602931"/>
                  </a:lnTo>
                  <a:lnTo>
                    <a:pt x="11269217" y="4604984"/>
                  </a:lnTo>
                  <a:lnTo>
                    <a:pt x="11269413" y="4608223"/>
                  </a:lnTo>
                  <a:lnTo>
                    <a:pt x="11274185" y="4611837"/>
                  </a:lnTo>
                  <a:lnTo>
                    <a:pt x="11275520" y="4612407"/>
                  </a:lnTo>
                  <a:lnTo>
                    <a:pt x="11275044" y="4612598"/>
                  </a:lnTo>
                  <a:lnTo>
                    <a:pt x="11277380" y="4613595"/>
                  </a:lnTo>
                  <a:lnTo>
                    <a:pt x="11279762" y="4612638"/>
                  </a:lnTo>
                  <a:lnTo>
                    <a:pt x="11281284" y="4610920"/>
                  </a:lnTo>
                  <a:lnTo>
                    <a:pt x="11282948" y="4608868"/>
                  </a:lnTo>
                  <a:lnTo>
                    <a:pt x="11282753" y="4605627"/>
                  </a:lnTo>
                  <a:lnTo>
                    <a:pt x="11277981" y="4602014"/>
                  </a:lnTo>
                  <a:lnTo>
                    <a:pt x="11275929" y="4600350"/>
                  </a:lnTo>
                  <a:close/>
                </a:path>
                <a:path w="17877790" h="11304905">
                  <a:moveTo>
                    <a:pt x="5824678" y="2274631"/>
                  </a:moveTo>
                  <a:lnTo>
                    <a:pt x="5821722" y="2274160"/>
                  </a:lnTo>
                  <a:lnTo>
                    <a:pt x="5819052" y="2273021"/>
                  </a:lnTo>
                  <a:lnTo>
                    <a:pt x="5816239" y="2272216"/>
                  </a:lnTo>
                  <a:lnTo>
                    <a:pt x="5813573" y="2273840"/>
                  </a:lnTo>
                  <a:lnTo>
                    <a:pt x="5812767" y="2276653"/>
                  </a:lnTo>
                  <a:lnTo>
                    <a:pt x="5812104" y="2279133"/>
                  </a:lnTo>
                  <a:lnTo>
                    <a:pt x="5813395" y="2281655"/>
                  </a:lnTo>
                  <a:lnTo>
                    <a:pt x="5815732" y="2282652"/>
                  </a:lnTo>
                  <a:lnTo>
                    <a:pt x="5816209" y="2282461"/>
                  </a:lnTo>
                  <a:lnTo>
                    <a:pt x="5819213" y="2283743"/>
                  </a:lnTo>
                  <a:lnTo>
                    <a:pt x="5822026" y="2284548"/>
                  </a:lnTo>
                  <a:lnTo>
                    <a:pt x="5824692" y="2282924"/>
                  </a:lnTo>
                  <a:lnTo>
                    <a:pt x="5826302" y="2277298"/>
                  </a:lnTo>
                  <a:lnTo>
                    <a:pt x="5824678" y="2274631"/>
                  </a:lnTo>
                  <a:close/>
                </a:path>
                <a:path w="17877790" h="11304905">
                  <a:moveTo>
                    <a:pt x="5908779" y="2296696"/>
                  </a:moveTo>
                  <a:lnTo>
                    <a:pt x="5905824" y="2296225"/>
                  </a:lnTo>
                  <a:lnTo>
                    <a:pt x="5902819" y="2294943"/>
                  </a:lnTo>
                  <a:lnTo>
                    <a:pt x="5900006" y="2294138"/>
                  </a:lnTo>
                  <a:lnTo>
                    <a:pt x="5897341" y="2295762"/>
                  </a:lnTo>
                  <a:lnTo>
                    <a:pt x="5896535" y="2298576"/>
                  </a:lnTo>
                  <a:lnTo>
                    <a:pt x="5895872" y="2301055"/>
                  </a:lnTo>
                  <a:lnTo>
                    <a:pt x="5897163" y="2303578"/>
                  </a:lnTo>
                  <a:lnTo>
                    <a:pt x="5900167" y="2304859"/>
                  </a:lnTo>
                  <a:lnTo>
                    <a:pt x="5900643" y="2304668"/>
                  </a:lnTo>
                  <a:lnTo>
                    <a:pt x="5903315" y="2305807"/>
                  </a:lnTo>
                  <a:lnTo>
                    <a:pt x="5906127" y="2306614"/>
                  </a:lnTo>
                  <a:lnTo>
                    <a:pt x="5908793" y="2304989"/>
                  </a:lnTo>
                  <a:lnTo>
                    <a:pt x="5910404" y="2299362"/>
                  </a:lnTo>
                  <a:lnTo>
                    <a:pt x="5908779" y="2296696"/>
                  </a:lnTo>
                  <a:close/>
                </a:path>
                <a:path w="17877790" h="11304905">
                  <a:moveTo>
                    <a:pt x="11206932" y="4548427"/>
                  </a:moveTo>
                  <a:lnTo>
                    <a:pt x="11203692" y="4548624"/>
                  </a:lnTo>
                  <a:lnTo>
                    <a:pt x="11201885" y="4551010"/>
                  </a:lnTo>
                  <a:lnTo>
                    <a:pt x="11200555" y="4553204"/>
                  </a:lnTo>
                  <a:lnTo>
                    <a:pt x="11200750" y="4556444"/>
                  </a:lnTo>
                  <a:lnTo>
                    <a:pt x="11205523" y="4560057"/>
                  </a:lnTo>
                  <a:lnTo>
                    <a:pt x="11208860" y="4561481"/>
                  </a:lnTo>
                  <a:lnTo>
                    <a:pt x="11211098" y="4560858"/>
                  </a:lnTo>
                  <a:lnTo>
                    <a:pt x="11212763" y="4558806"/>
                  </a:lnTo>
                  <a:lnTo>
                    <a:pt x="11214093" y="4556612"/>
                  </a:lnTo>
                  <a:lnTo>
                    <a:pt x="11213898" y="4553372"/>
                  </a:lnTo>
                  <a:lnTo>
                    <a:pt x="11209126" y="4549757"/>
                  </a:lnTo>
                  <a:lnTo>
                    <a:pt x="11206932" y="4548427"/>
                  </a:lnTo>
                  <a:close/>
                </a:path>
                <a:path w="17877790" h="11304905">
                  <a:moveTo>
                    <a:pt x="5992545" y="2318618"/>
                  </a:moveTo>
                  <a:lnTo>
                    <a:pt x="5989590" y="2318147"/>
                  </a:lnTo>
                  <a:lnTo>
                    <a:pt x="5986586" y="2316865"/>
                  </a:lnTo>
                  <a:lnTo>
                    <a:pt x="5983773" y="2316060"/>
                  </a:lnTo>
                  <a:lnTo>
                    <a:pt x="5981107" y="2317684"/>
                  </a:lnTo>
                  <a:lnTo>
                    <a:pt x="5980301" y="2320498"/>
                  </a:lnTo>
                  <a:lnTo>
                    <a:pt x="5979638" y="2322977"/>
                  </a:lnTo>
                  <a:lnTo>
                    <a:pt x="5980930" y="2325501"/>
                  </a:lnTo>
                  <a:lnTo>
                    <a:pt x="5983600" y="2326641"/>
                  </a:lnTo>
                  <a:lnTo>
                    <a:pt x="5984076" y="2326449"/>
                  </a:lnTo>
                  <a:lnTo>
                    <a:pt x="5987080" y="2327731"/>
                  </a:lnTo>
                  <a:lnTo>
                    <a:pt x="5989894" y="2328536"/>
                  </a:lnTo>
                  <a:lnTo>
                    <a:pt x="5992560" y="2326911"/>
                  </a:lnTo>
                  <a:lnTo>
                    <a:pt x="5994170" y="2321285"/>
                  </a:lnTo>
                  <a:lnTo>
                    <a:pt x="5992545" y="2318618"/>
                  </a:lnTo>
                  <a:close/>
                </a:path>
                <a:path w="17877790" h="11304905">
                  <a:moveTo>
                    <a:pt x="6076171" y="2340875"/>
                  </a:moveTo>
                  <a:lnTo>
                    <a:pt x="6073215" y="2340403"/>
                  </a:lnTo>
                  <a:lnTo>
                    <a:pt x="6070211" y="2339122"/>
                  </a:lnTo>
                  <a:lnTo>
                    <a:pt x="6067398" y="2338316"/>
                  </a:lnTo>
                  <a:lnTo>
                    <a:pt x="6064733" y="2339941"/>
                  </a:lnTo>
                  <a:lnTo>
                    <a:pt x="6063927" y="2342754"/>
                  </a:lnTo>
                  <a:lnTo>
                    <a:pt x="6063264" y="2345234"/>
                  </a:lnTo>
                  <a:lnTo>
                    <a:pt x="6064555" y="2347756"/>
                  </a:lnTo>
                  <a:lnTo>
                    <a:pt x="6067225" y="2348896"/>
                  </a:lnTo>
                  <a:lnTo>
                    <a:pt x="6067701" y="2348704"/>
                  </a:lnTo>
                  <a:lnTo>
                    <a:pt x="6070706" y="2349986"/>
                  </a:lnTo>
                  <a:lnTo>
                    <a:pt x="6073519" y="2350791"/>
                  </a:lnTo>
                  <a:lnTo>
                    <a:pt x="6076185" y="2349167"/>
                  </a:lnTo>
                  <a:lnTo>
                    <a:pt x="6077795" y="2343541"/>
                  </a:lnTo>
                  <a:lnTo>
                    <a:pt x="6076171" y="2340875"/>
                  </a:lnTo>
                  <a:close/>
                </a:path>
                <a:path w="17877790" h="11304905">
                  <a:moveTo>
                    <a:pt x="11136981" y="4496888"/>
                  </a:moveTo>
                  <a:lnTo>
                    <a:pt x="11133934" y="4497560"/>
                  </a:lnTo>
                  <a:lnTo>
                    <a:pt x="11130320" y="4502331"/>
                  </a:lnTo>
                  <a:lnTo>
                    <a:pt x="11130991" y="4505380"/>
                  </a:lnTo>
                  <a:lnTo>
                    <a:pt x="11135764" y="4508995"/>
                  </a:lnTo>
                  <a:lnTo>
                    <a:pt x="11139101" y="4510419"/>
                  </a:lnTo>
                  <a:lnTo>
                    <a:pt x="11141674" y="4509938"/>
                  </a:lnTo>
                  <a:lnTo>
                    <a:pt x="11143005" y="4507743"/>
                  </a:lnTo>
                  <a:lnTo>
                    <a:pt x="11144811" y="4505357"/>
                  </a:lnTo>
                  <a:lnTo>
                    <a:pt x="11144140" y="4502308"/>
                  </a:lnTo>
                  <a:lnTo>
                    <a:pt x="11136981" y="4496888"/>
                  </a:lnTo>
                  <a:close/>
                </a:path>
                <a:path w="17877790" h="11304905">
                  <a:moveTo>
                    <a:pt x="6159795" y="2363131"/>
                  </a:moveTo>
                  <a:lnTo>
                    <a:pt x="6156840" y="2362659"/>
                  </a:lnTo>
                  <a:lnTo>
                    <a:pt x="6153835" y="2361378"/>
                  </a:lnTo>
                  <a:lnTo>
                    <a:pt x="6151022" y="2360573"/>
                  </a:lnTo>
                  <a:lnTo>
                    <a:pt x="6148357" y="2362197"/>
                  </a:lnTo>
                  <a:lnTo>
                    <a:pt x="6147551" y="2365010"/>
                  </a:lnTo>
                  <a:lnTo>
                    <a:pt x="6146888" y="2367490"/>
                  </a:lnTo>
                  <a:lnTo>
                    <a:pt x="6148180" y="2370013"/>
                  </a:lnTo>
                  <a:lnTo>
                    <a:pt x="6150851" y="2371152"/>
                  </a:lnTo>
                  <a:lnTo>
                    <a:pt x="6151326" y="2370960"/>
                  </a:lnTo>
                  <a:lnTo>
                    <a:pt x="6154331" y="2372242"/>
                  </a:lnTo>
                  <a:lnTo>
                    <a:pt x="6157143" y="2373048"/>
                  </a:lnTo>
                  <a:lnTo>
                    <a:pt x="6159809" y="2371423"/>
                  </a:lnTo>
                  <a:lnTo>
                    <a:pt x="6161420" y="2365797"/>
                  </a:lnTo>
                  <a:lnTo>
                    <a:pt x="6159795" y="2363131"/>
                  </a:lnTo>
                  <a:close/>
                </a:path>
                <a:path w="17877790" h="11304905">
                  <a:moveTo>
                    <a:pt x="11066319" y="4447016"/>
                  </a:moveTo>
                  <a:lnTo>
                    <a:pt x="11063271" y="4447689"/>
                  </a:lnTo>
                  <a:lnTo>
                    <a:pt x="11059657" y="4452461"/>
                  </a:lnTo>
                  <a:lnTo>
                    <a:pt x="11060330" y="4455510"/>
                  </a:lnTo>
                  <a:lnTo>
                    <a:pt x="11065102" y="4459123"/>
                  </a:lnTo>
                  <a:lnTo>
                    <a:pt x="11068440" y="4460547"/>
                  </a:lnTo>
                  <a:lnTo>
                    <a:pt x="11071012" y="4460067"/>
                  </a:lnTo>
                  <a:lnTo>
                    <a:pt x="11072343" y="4457872"/>
                  </a:lnTo>
                  <a:lnTo>
                    <a:pt x="11074150" y="4455487"/>
                  </a:lnTo>
                  <a:lnTo>
                    <a:pt x="11073477" y="4452438"/>
                  </a:lnTo>
                  <a:lnTo>
                    <a:pt x="11066319" y="4447016"/>
                  </a:lnTo>
                  <a:close/>
                </a:path>
                <a:path w="17877790" h="11304905">
                  <a:moveTo>
                    <a:pt x="6243420" y="2385387"/>
                  </a:moveTo>
                  <a:lnTo>
                    <a:pt x="6240465" y="2384916"/>
                  </a:lnTo>
                  <a:lnTo>
                    <a:pt x="6237460" y="2383634"/>
                  </a:lnTo>
                  <a:lnTo>
                    <a:pt x="6234647" y="2382829"/>
                  </a:lnTo>
                  <a:lnTo>
                    <a:pt x="6231982" y="2384453"/>
                  </a:lnTo>
                  <a:lnTo>
                    <a:pt x="6231176" y="2387267"/>
                  </a:lnTo>
                  <a:lnTo>
                    <a:pt x="6230513" y="2389746"/>
                  </a:lnTo>
                  <a:lnTo>
                    <a:pt x="6231804" y="2392269"/>
                  </a:lnTo>
                  <a:lnTo>
                    <a:pt x="6234475" y="2393408"/>
                  </a:lnTo>
                  <a:lnTo>
                    <a:pt x="6234950" y="2393216"/>
                  </a:lnTo>
                  <a:lnTo>
                    <a:pt x="6237956" y="2394498"/>
                  </a:lnTo>
                  <a:lnTo>
                    <a:pt x="6240769" y="2395304"/>
                  </a:lnTo>
                  <a:lnTo>
                    <a:pt x="6243434" y="2393679"/>
                  </a:lnTo>
                  <a:lnTo>
                    <a:pt x="6245045" y="2388053"/>
                  </a:lnTo>
                  <a:lnTo>
                    <a:pt x="6243420" y="2385387"/>
                  </a:lnTo>
                  <a:close/>
                </a:path>
                <a:path w="17877790" h="11304905">
                  <a:moveTo>
                    <a:pt x="6327094" y="2408453"/>
                  </a:moveTo>
                  <a:lnTo>
                    <a:pt x="6324138" y="2407982"/>
                  </a:lnTo>
                  <a:lnTo>
                    <a:pt x="6321134" y="2406700"/>
                  </a:lnTo>
                  <a:lnTo>
                    <a:pt x="6318321" y="2405895"/>
                  </a:lnTo>
                  <a:lnTo>
                    <a:pt x="6315655" y="2407519"/>
                  </a:lnTo>
                  <a:lnTo>
                    <a:pt x="6314850" y="2410333"/>
                  </a:lnTo>
                  <a:lnTo>
                    <a:pt x="6314187" y="2412813"/>
                  </a:lnTo>
                  <a:lnTo>
                    <a:pt x="6315477" y="2415335"/>
                  </a:lnTo>
                  <a:lnTo>
                    <a:pt x="6318148" y="2416474"/>
                  </a:lnTo>
                  <a:lnTo>
                    <a:pt x="6318625" y="2416283"/>
                  </a:lnTo>
                  <a:lnTo>
                    <a:pt x="6321629" y="2417565"/>
                  </a:lnTo>
                  <a:lnTo>
                    <a:pt x="6324442" y="2418370"/>
                  </a:lnTo>
                  <a:lnTo>
                    <a:pt x="6327108" y="2416746"/>
                  </a:lnTo>
                  <a:lnTo>
                    <a:pt x="6328719" y="2411118"/>
                  </a:lnTo>
                  <a:lnTo>
                    <a:pt x="6327094" y="2408453"/>
                  </a:lnTo>
                  <a:close/>
                </a:path>
                <a:path w="17877790" h="11304905">
                  <a:moveTo>
                    <a:pt x="10995232" y="4398148"/>
                  </a:moveTo>
                  <a:lnTo>
                    <a:pt x="10992182" y="4398820"/>
                  </a:lnTo>
                  <a:lnTo>
                    <a:pt x="10988568" y="4403592"/>
                  </a:lnTo>
                  <a:lnTo>
                    <a:pt x="10989241" y="4406642"/>
                  </a:lnTo>
                  <a:lnTo>
                    <a:pt x="10994012" y="4410254"/>
                  </a:lnTo>
                  <a:lnTo>
                    <a:pt x="10995015" y="4410682"/>
                  </a:lnTo>
                  <a:lnTo>
                    <a:pt x="10994872" y="4411016"/>
                  </a:lnTo>
                  <a:lnTo>
                    <a:pt x="10997209" y="4412012"/>
                  </a:lnTo>
                  <a:lnTo>
                    <a:pt x="10999925" y="4411199"/>
                  </a:lnTo>
                  <a:lnTo>
                    <a:pt x="11001254" y="4409004"/>
                  </a:lnTo>
                  <a:lnTo>
                    <a:pt x="11003062" y="4406617"/>
                  </a:lnTo>
                  <a:lnTo>
                    <a:pt x="11002388" y="4403569"/>
                  </a:lnTo>
                  <a:lnTo>
                    <a:pt x="10995232" y="4398148"/>
                  </a:lnTo>
                  <a:close/>
                </a:path>
                <a:path w="17877790" h="11304905">
                  <a:moveTo>
                    <a:pt x="6410576" y="2431043"/>
                  </a:moveTo>
                  <a:lnTo>
                    <a:pt x="6407621" y="2430571"/>
                  </a:lnTo>
                  <a:lnTo>
                    <a:pt x="6404616" y="2429289"/>
                  </a:lnTo>
                  <a:lnTo>
                    <a:pt x="6401803" y="2428484"/>
                  </a:lnTo>
                  <a:lnTo>
                    <a:pt x="6399137" y="2430109"/>
                  </a:lnTo>
                  <a:lnTo>
                    <a:pt x="6398332" y="2432923"/>
                  </a:lnTo>
                  <a:lnTo>
                    <a:pt x="6397669" y="2435403"/>
                  </a:lnTo>
                  <a:lnTo>
                    <a:pt x="6398961" y="2437925"/>
                  </a:lnTo>
                  <a:lnTo>
                    <a:pt x="6401631" y="2439065"/>
                  </a:lnTo>
                  <a:lnTo>
                    <a:pt x="6402107" y="2438873"/>
                  </a:lnTo>
                  <a:lnTo>
                    <a:pt x="6405111" y="2440155"/>
                  </a:lnTo>
                  <a:lnTo>
                    <a:pt x="6407924" y="2440960"/>
                  </a:lnTo>
                  <a:lnTo>
                    <a:pt x="6410590" y="2439336"/>
                  </a:lnTo>
                  <a:lnTo>
                    <a:pt x="6412201" y="2433708"/>
                  </a:lnTo>
                  <a:lnTo>
                    <a:pt x="6410576" y="2431043"/>
                  </a:lnTo>
                  <a:close/>
                </a:path>
                <a:path w="17877790" h="11304905">
                  <a:moveTo>
                    <a:pt x="10923047" y="4349996"/>
                  </a:moveTo>
                  <a:lnTo>
                    <a:pt x="10919666" y="4350526"/>
                  </a:lnTo>
                  <a:lnTo>
                    <a:pt x="10916904" y="4355266"/>
                  </a:lnTo>
                  <a:lnTo>
                    <a:pt x="10916720" y="4355582"/>
                  </a:lnTo>
                  <a:lnTo>
                    <a:pt x="10917248" y="4358965"/>
                  </a:lnTo>
                  <a:lnTo>
                    <a:pt x="10919777" y="4360438"/>
                  </a:lnTo>
                  <a:lnTo>
                    <a:pt x="10922164" y="4362245"/>
                  </a:lnTo>
                  <a:lnTo>
                    <a:pt x="10925500" y="4363669"/>
                  </a:lnTo>
                  <a:lnTo>
                    <a:pt x="10928216" y="4362854"/>
                  </a:lnTo>
                  <a:lnTo>
                    <a:pt x="10929356" y="4360972"/>
                  </a:lnTo>
                  <a:lnTo>
                    <a:pt x="10931019" y="4358131"/>
                  </a:lnTo>
                  <a:lnTo>
                    <a:pt x="10930490" y="4354750"/>
                  </a:lnTo>
                  <a:lnTo>
                    <a:pt x="10927961" y="4353276"/>
                  </a:lnTo>
                  <a:lnTo>
                    <a:pt x="10925575" y="4351469"/>
                  </a:lnTo>
                  <a:lnTo>
                    <a:pt x="10923047" y="4349996"/>
                  </a:lnTo>
                  <a:close/>
                </a:path>
                <a:path w="17877790" h="11304905">
                  <a:moveTo>
                    <a:pt x="6494251" y="2454109"/>
                  </a:moveTo>
                  <a:lnTo>
                    <a:pt x="6491295" y="2453638"/>
                  </a:lnTo>
                  <a:lnTo>
                    <a:pt x="6488290" y="2452356"/>
                  </a:lnTo>
                  <a:lnTo>
                    <a:pt x="6485477" y="2451550"/>
                  </a:lnTo>
                  <a:lnTo>
                    <a:pt x="6482811" y="2453176"/>
                  </a:lnTo>
                  <a:lnTo>
                    <a:pt x="6482005" y="2455989"/>
                  </a:lnTo>
                  <a:lnTo>
                    <a:pt x="6481343" y="2458468"/>
                  </a:lnTo>
                  <a:lnTo>
                    <a:pt x="6482634" y="2460992"/>
                  </a:lnTo>
                  <a:lnTo>
                    <a:pt x="6485305" y="2462131"/>
                  </a:lnTo>
                  <a:lnTo>
                    <a:pt x="6485780" y="2461939"/>
                  </a:lnTo>
                  <a:lnTo>
                    <a:pt x="6488785" y="2463221"/>
                  </a:lnTo>
                  <a:lnTo>
                    <a:pt x="6491598" y="2464026"/>
                  </a:lnTo>
                  <a:lnTo>
                    <a:pt x="6494263" y="2462402"/>
                  </a:lnTo>
                  <a:lnTo>
                    <a:pt x="6495874" y="2456775"/>
                  </a:lnTo>
                  <a:lnTo>
                    <a:pt x="6494251" y="2454109"/>
                  </a:lnTo>
                  <a:close/>
                </a:path>
                <a:path w="17877790" h="11304905">
                  <a:moveTo>
                    <a:pt x="10851104" y="4303130"/>
                  </a:moveTo>
                  <a:lnTo>
                    <a:pt x="10847721" y="4303660"/>
                  </a:lnTo>
                  <a:lnTo>
                    <a:pt x="10845144" y="4308084"/>
                  </a:lnTo>
                  <a:lnTo>
                    <a:pt x="10844775" y="4308716"/>
                  </a:lnTo>
                  <a:lnTo>
                    <a:pt x="10845447" y="4311764"/>
                  </a:lnTo>
                  <a:lnTo>
                    <a:pt x="10847691" y="4313905"/>
                  </a:lnTo>
                  <a:lnTo>
                    <a:pt x="10853699" y="4316468"/>
                  </a:lnTo>
                  <a:lnTo>
                    <a:pt x="10856414" y="4315653"/>
                  </a:lnTo>
                  <a:lnTo>
                    <a:pt x="10857364" y="4314087"/>
                  </a:lnTo>
                  <a:lnTo>
                    <a:pt x="10859218" y="4310932"/>
                  </a:lnTo>
                  <a:lnTo>
                    <a:pt x="10858546" y="4307883"/>
                  </a:lnTo>
                  <a:lnTo>
                    <a:pt x="10856302" y="4305742"/>
                  </a:lnTo>
                  <a:lnTo>
                    <a:pt x="10853631" y="4304602"/>
                  </a:lnTo>
                  <a:lnTo>
                    <a:pt x="10851104" y="4303130"/>
                  </a:lnTo>
                  <a:close/>
                </a:path>
                <a:path w="17877790" h="11304905">
                  <a:moveTo>
                    <a:pt x="6577782" y="2477509"/>
                  </a:moveTo>
                  <a:lnTo>
                    <a:pt x="6574827" y="2477038"/>
                  </a:lnTo>
                  <a:lnTo>
                    <a:pt x="6571822" y="2475756"/>
                  </a:lnTo>
                  <a:lnTo>
                    <a:pt x="6569009" y="2474951"/>
                  </a:lnTo>
                  <a:lnTo>
                    <a:pt x="6566342" y="2476576"/>
                  </a:lnTo>
                  <a:lnTo>
                    <a:pt x="6565537" y="2479388"/>
                  </a:lnTo>
                  <a:lnTo>
                    <a:pt x="6564874" y="2481868"/>
                  </a:lnTo>
                  <a:lnTo>
                    <a:pt x="6566165" y="2484392"/>
                  </a:lnTo>
                  <a:lnTo>
                    <a:pt x="6568836" y="2485531"/>
                  </a:lnTo>
                  <a:lnTo>
                    <a:pt x="6569311" y="2485339"/>
                  </a:lnTo>
                  <a:lnTo>
                    <a:pt x="6572316" y="2486621"/>
                  </a:lnTo>
                  <a:lnTo>
                    <a:pt x="6574795" y="2487284"/>
                  </a:lnTo>
                  <a:lnTo>
                    <a:pt x="6577796" y="2485801"/>
                  </a:lnTo>
                  <a:lnTo>
                    <a:pt x="6579406" y="2480175"/>
                  </a:lnTo>
                  <a:lnTo>
                    <a:pt x="6577782" y="2477509"/>
                  </a:lnTo>
                  <a:close/>
                </a:path>
                <a:path w="17877790" h="11304905">
                  <a:moveTo>
                    <a:pt x="10777874" y="4256504"/>
                  </a:moveTo>
                  <a:lnTo>
                    <a:pt x="10774492" y="4257034"/>
                  </a:lnTo>
                  <a:lnTo>
                    <a:pt x="10771915" y="4261459"/>
                  </a:lnTo>
                  <a:lnTo>
                    <a:pt x="10771546" y="4262091"/>
                  </a:lnTo>
                  <a:lnTo>
                    <a:pt x="10772218" y="4265140"/>
                  </a:lnTo>
                  <a:lnTo>
                    <a:pt x="10774462" y="4267280"/>
                  </a:lnTo>
                  <a:lnTo>
                    <a:pt x="10780136" y="4269700"/>
                  </a:lnTo>
                  <a:lnTo>
                    <a:pt x="10782851" y="4268886"/>
                  </a:lnTo>
                  <a:lnTo>
                    <a:pt x="10783801" y="4267318"/>
                  </a:lnTo>
                  <a:lnTo>
                    <a:pt x="10785654" y="4264164"/>
                  </a:lnTo>
                  <a:lnTo>
                    <a:pt x="10784983" y="4261115"/>
                  </a:lnTo>
                  <a:lnTo>
                    <a:pt x="10782739" y="4258974"/>
                  </a:lnTo>
                  <a:lnTo>
                    <a:pt x="10780068" y="4257834"/>
                  </a:lnTo>
                  <a:lnTo>
                    <a:pt x="10777874" y="4256504"/>
                  </a:lnTo>
                  <a:close/>
                </a:path>
                <a:path w="17877790" h="11304905">
                  <a:moveTo>
                    <a:pt x="6661455" y="2500575"/>
                  </a:moveTo>
                  <a:lnTo>
                    <a:pt x="6658500" y="2500104"/>
                  </a:lnTo>
                  <a:lnTo>
                    <a:pt x="6655496" y="2498823"/>
                  </a:lnTo>
                  <a:lnTo>
                    <a:pt x="6653016" y="2498160"/>
                  </a:lnTo>
                  <a:lnTo>
                    <a:pt x="6650351" y="2499785"/>
                  </a:lnTo>
                  <a:lnTo>
                    <a:pt x="6649212" y="2502455"/>
                  </a:lnTo>
                  <a:lnTo>
                    <a:pt x="6648406" y="2505269"/>
                  </a:lnTo>
                  <a:lnTo>
                    <a:pt x="6649697" y="2507791"/>
                  </a:lnTo>
                  <a:lnTo>
                    <a:pt x="6652033" y="2508788"/>
                  </a:lnTo>
                  <a:lnTo>
                    <a:pt x="6652176" y="2508454"/>
                  </a:lnTo>
                  <a:lnTo>
                    <a:pt x="6652510" y="2508596"/>
                  </a:lnTo>
                  <a:lnTo>
                    <a:pt x="6652987" y="2508405"/>
                  </a:lnTo>
                  <a:lnTo>
                    <a:pt x="6655991" y="2509687"/>
                  </a:lnTo>
                  <a:lnTo>
                    <a:pt x="6658470" y="2510351"/>
                  </a:lnTo>
                  <a:lnTo>
                    <a:pt x="6661469" y="2508868"/>
                  </a:lnTo>
                  <a:lnTo>
                    <a:pt x="6663080" y="2503242"/>
                  </a:lnTo>
                  <a:lnTo>
                    <a:pt x="6661455" y="2500575"/>
                  </a:lnTo>
                  <a:close/>
                </a:path>
                <a:path w="17877790" h="11304905">
                  <a:moveTo>
                    <a:pt x="6744844" y="2524310"/>
                  </a:moveTo>
                  <a:lnTo>
                    <a:pt x="6741889" y="2523838"/>
                  </a:lnTo>
                  <a:lnTo>
                    <a:pt x="6738884" y="2522557"/>
                  </a:lnTo>
                  <a:lnTo>
                    <a:pt x="6736405" y="2521894"/>
                  </a:lnTo>
                  <a:lnTo>
                    <a:pt x="6733739" y="2523519"/>
                  </a:lnTo>
                  <a:lnTo>
                    <a:pt x="6732600" y="2526189"/>
                  </a:lnTo>
                  <a:lnTo>
                    <a:pt x="6731795" y="2529002"/>
                  </a:lnTo>
                  <a:lnTo>
                    <a:pt x="6733085" y="2531525"/>
                  </a:lnTo>
                  <a:lnTo>
                    <a:pt x="6735422" y="2532522"/>
                  </a:lnTo>
                  <a:lnTo>
                    <a:pt x="6735564" y="2532188"/>
                  </a:lnTo>
                  <a:lnTo>
                    <a:pt x="6735898" y="2532330"/>
                  </a:lnTo>
                  <a:lnTo>
                    <a:pt x="6736375" y="2532139"/>
                  </a:lnTo>
                  <a:lnTo>
                    <a:pt x="6739380" y="2533421"/>
                  </a:lnTo>
                  <a:lnTo>
                    <a:pt x="6741859" y="2534084"/>
                  </a:lnTo>
                  <a:lnTo>
                    <a:pt x="6744524" y="2532459"/>
                  </a:lnTo>
                  <a:lnTo>
                    <a:pt x="6745664" y="2529788"/>
                  </a:lnTo>
                  <a:lnTo>
                    <a:pt x="6746326" y="2527310"/>
                  </a:lnTo>
                  <a:lnTo>
                    <a:pt x="6744844" y="2524310"/>
                  </a:lnTo>
                  <a:close/>
                </a:path>
                <a:path w="17877790" h="11304905">
                  <a:moveTo>
                    <a:pt x="10704218" y="4210880"/>
                  </a:moveTo>
                  <a:lnTo>
                    <a:pt x="10701170" y="4211553"/>
                  </a:lnTo>
                  <a:lnTo>
                    <a:pt x="10698592" y="4215977"/>
                  </a:lnTo>
                  <a:lnTo>
                    <a:pt x="10698224" y="4216609"/>
                  </a:lnTo>
                  <a:lnTo>
                    <a:pt x="10698754" y="4219992"/>
                  </a:lnTo>
                  <a:lnTo>
                    <a:pt x="10701139" y="4221799"/>
                  </a:lnTo>
                  <a:lnTo>
                    <a:pt x="10706814" y="4224220"/>
                  </a:lnTo>
                  <a:lnTo>
                    <a:pt x="10709529" y="4223405"/>
                  </a:lnTo>
                  <a:lnTo>
                    <a:pt x="10710480" y="4221837"/>
                  </a:lnTo>
                  <a:lnTo>
                    <a:pt x="10712333" y="4218683"/>
                  </a:lnTo>
                  <a:lnTo>
                    <a:pt x="10711803" y="4215299"/>
                  </a:lnTo>
                  <a:lnTo>
                    <a:pt x="10709418" y="4213493"/>
                  </a:lnTo>
                  <a:lnTo>
                    <a:pt x="10706747" y="4212353"/>
                  </a:lnTo>
                  <a:lnTo>
                    <a:pt x="10704218" y="4210880"/>
                  </a:lnTo>
                  <a:close/>
                </a:path>
                <a:path w="17877790" h="11304905">
                  <a:moveTo>
                    <a:pt x="6828425" y="2548520"/>
                  </a:moveTo>
                  <a:lnTo>
                    <a:pt x="6825469" y="2548049"/>
                  </a:lnTo>
                  <a:lnTo>
                    <a:pt x="6822465" y="2546767"/>
                  </a:lnTo>
                  <a:lnTo>
                    <a:pt x="6819652" y="2545962"/>
                  </a:lnTo>
                  <a:lnTo>
                    <a:pt x="6816986" y="2547586"/>
                  </a:lnTo>
                  <a:lnTo>
                    <a:pt x="6815846" y="2550257"/>
                  </a:lnTo>
                  <a:lnTo>
                    <a:pt x="6815041" y="2553069"/>
                  </a:lnTo>
                  <a:lnTo>
                    <a:pt x="6816331" y="2555593"/>
                  </a:lnTo>
                  <a:lnTo>
                    <a:pt x="6818668" y="2556590"/>
                  </a:lnTo>
                  <a:lnTo>
                    <a:pt x="6819145" y="2556399"/>
                  </a:lnTo>
                  <a:lnTo>
                    <a:pt x="6819479" y="2556541"/>
                  </a:lnTo>
                  <a:lnTo>
                    <a:pt x="6819956" y="2556350"/>
                  </a:lnTo>
                  <a:lnTo>
                    <a:pt x="6822960" y="2557631"/>
                  </a:lnTo>
                  <a:lnTo>
                    <a:pt x="6825439" y="2558294"/>
                  </a:lnTo>
                  <a:lnTo>
                    <a:pt x="6828105" y="2556669"/>
                  </a:lnTo>
                  <a:lnTo>
                    <a:pt x="6829244" y="2553999"/>
                  </a:lnTo>
                  <a:lnTo>
                    <a:pt x="6829907" y="2551519"/>
                  </a:lnTo>
                  <a:lnTo>
                    <a:pt x="6828425" y="2548520"/>
                  </a:lnTo>
                  <a:close/>
                </a:path>
                <a:path w="17877790" h="11304905">
                  <a:moveTo>
                    <a:pt x="10630134" y="4166257"/>
                  </a:moveTo>
                  <a:lnTo>
                    <a:pt x="10627085" y="4166930"/>
                  </a:lnTo>
                  <a:lnTo>
                    <a:pt x="10625980" y="4168827"/>
                  </a:lnTo>
                  <a:lnTo>
                    <a:pt x="10624281" y="4171652"/>
                  </a:lnTo>
                  <a:lnTo>
                    <a:pt x="10624810" y="4175035"/>
                  </a:lnTo>
                  <a:lnTo>
                    <a:pt x="10627197" y="4176841"/>
                  </a:lnTo>
                  <a:lnTo>
                    <a:pt x="10633207" y="4179405"/>
                  </a:lnTo>
                  <a:lnTo>
                    <a:pt x="10635920" y="4178590"/>
                  </a:lnTo>
                  <a:lnTo>
                    <a:pt x="10638201" y="4174829"/>
                  </a:lnTo>
                  <a:lnTo>
                    <a:pt x="10638581" y="4174202"/>
                  </a:lnTo>
                  <a:lnTo>
                    <a:pt x="10638052" y="4170819"/>
                  </a:lnTo>
                  <a:lnTo>
                    <a:pt x="10635666" y="4169012"/>
                  </a:lnTo>
                  <a:lnTo>
                    <a:pt x="10632663" y="4167731"/>
                  </a:lnTo>
                  <a:lnTo>
                    <a:pt x="10630134" y="4166257"/>
                  </a:lnTo>
                  <a:close/>
                </a:path>
                <a:path w="17877790" h="11304905">
                  <a:moveTo>
                    <a:pt x="6911671" y="2572587"/>
                  </a:moveTo>
                  <a:lnTo>
                    <a:pt x="6908716" y="2572116"/>
                  </a:lnTo>
                  <a:lnTo>
                    <a:pt x="6905711" y="2570834"/>
                  </a:lnTo>
                  <a:lnTo>
                    <a:pt x="6902898" y="2570029"/>
                  </a:lnTo>
                  <a:lnTo>
                    <a:pt x="6900232" y="2571654"/>
                  </a:lnTo>
                  <a:lnTo>
                    <a:pt x="6899093" y="2574324"/>
                  </a:lnTo>
                  <a:lnTo>
                    <a:pt x="6898287" y="2577137"/>
                  </a:lnTo>
                  <a:lnTo>
                    <a:pt x="6899579" y="2579662"/>
                  </a:lnTo>
                  <a:lnTo>
                    <a:pt x="6902249" y="2580801"/>
                  </a:lnTo>
                  <a:lnTo>
                    <a:pt x="6902725" y="2580609"/>
                  </a:lnTo>
                  <a:lnTo>
                    <a:pt x="6905730" y="2581891"/>
                  </a:lnTo>
                  <a:lnTo>
                    <a:pt x="6908543" y="2582696"/>
                  </a:lnTo>
                  <a:lnTo>
                    <a:pt x="6911209" y="2581071"/>
                  </a:lnTo>
                  <a:lnTo>
                    <a:pt x="6912348" y="2578400"/>
                  </a:lnTo>
                  <a:lnTo>
                    <a:pt x="6913153" y="2575587"/>
                  </a:lnTo>
                  <a:lnTo>
                    <a:pt x="6911671" y="2572587"/>
                  </a:lnTo>
                  <a:close/>
                </a:path>
                <a:path w="17877790" h="11304905">
                  <a:moveTo>
                    <a:pt x="10555907" y="4121969"/>
                  </a:moveTo>
                  <a:lnTo>
                    <a:pt x="10552859" y="4122642"/>
                  </a:lnTo>
                  <a:lnTo>
                    <a:pt x="10549913" y="4127698"/>
                  </a:lnTo>
                  <a:lnTo>
                    <a:pt x="10550584" y="4130746"/>
                  </a:lnTo>
                  <a:lnTo>
                    <a:pt x="10552971" y="4132553"/>
                  </a:lnTo>
                  <a:lnTo>
                    <a:pt x="10558980" y="4135116"/>
                  </a:lnTo>
                  <a:lnTo>
                    <a:pt x="10562029" y="4134445"/>
                  </a:lnTo>
                  <a:lnTo>
                    <a:pt x="10563026" y="4132107"/>
                  </a:lnTo>
                  <a:lnTo>
                    <a:pt x="10564497" y="4129579"/>
                  </a:lnTo>
                  <a:lnTo>
                    <a:pt x="10563826" y="4126530"/>
                  </a:lnTo>
                  <a:lnTo>
                    <a:pt x="10561440" y="4124723"/>
                  </a:lnTo>
                  <a:lnTo>
                    <a:pt x="10558435" y="4123441"/>
                  </a:lnTo>
                  <a:lnTo>
                    <a:pt x="10555907" y="4121969"/>
                  </a:lnTo>
                  <a:close/>
                </a:path>
                <a:path w="17877790" h="11304905">
                  <a:moveTo>
                    <a:pt x="6995109" y="2597131"/>
                  </a:moveTo>
                  <a:lnTo>
                    <a:pt x="6992154" y="2596660"/>
                  </a:lnTo>
                  <a:lnTo>
                    <a:pt x="6989149" y="2595378"/>
                  </a:lnTo>
                  <a:lnTo>
                    <a:pt x="6986336" y="2594573"/>
                  </a:lnTo>
                  <a:lnTo>
                    <a:pt x="6983671" y="2596197"/>
                  </a:lnTo>
                  <a:lnTo>
                    <a:pt x="6982531" y="2598868"/>
                  </a:lnTo>
                  <a:lnTo>
                    <a:pt x="6981726" y="2601682"/>
                  </a:lnTo>
                  <a:lnTo>
                    <a:pt x="6983016" y="2604204"/>
                  </a:lnTo>
                  <a:lnTo>
                    <a:pt x="6985687" y="2605344"/>
                  </a:lnTo>
                  <a:lnTo>
                    <a:pt x="6986164" y="2605152"/>
                  </a:lnTo>
                  <a:lnTo>
                    <a:pt x="6989168" y="2606434"/>
                  </a:lnTo>
                  <a:lnTo>
                    <a:pt x="6991981" y="2607239"/>
                  </a:lnTo>
                  <a:lnTo>
                    <a:pt x="6994647" y="2605615"/>
                  </a:lnTo>
                  <a:lnTo>
                    <a:pt x="6995786" y="2602944"/>
                  </a:lnTo>
                  <a:lnTo>
                    <a:pt x="6996592" y="2600132"/>
                  </a:lnTo>
                  <a:lnTo>
                    <a:pt x="6995109" y="2597131"/>
                  </a:lnTo>
                  <a:close/>
                </a:path>
                <a:path w="17877790" h="11304905">
                  <a:moveTo>
                    <a:pt x="10487072" y="4080769"/>
                  </a:moveTo>
                  <a:lnTo>
                    <a:pt x="10481396" y="4078348"/>
                  </a:lnTo>
                  <a:lnTo>
                    <a:pt x="10478014" y="4078878"/>
                  </a:lnTo>
                  <a:lnTo>
                    <a:pt x="10476875" y="4081548"/>
                  </a:lnTo>
                  <a:lnTo>
                    <a:pt x="10475402" y="4084077"/>
                  </a:lnTo>
                  <a:lnTo>
                    <a:pt x="10476075" y="4087125"/>
                  </a:lnTo>
                  <a:lnTo>
                    <a:pt x="10478460" y="4088932"/>
                  </a:lnTo>
                  <a:lnTo>
                    <a:pt x="10484469" y="4091495"/>
                  </a:lnTo>
                  <a:lnTo>
                    <a:pt x="10487661" y="4090489"/>
                  </a:lnTo>
                  <a:lnTo>
                    <a:pt x="10488657" y="4088153"/>
                  </a:lnTo>
                  <a:lnTo>
                    <a:pt x="10490130" y="4085624"/>
                  </a:lnTo>
                  <a:lnTo>
                    <a:pt x="10489457" y="4082576"/>
                  </a:lnTo>
                  <a:lnTo>
                    <a:pt x="10487072" y="4080769"/>
                  </a:lnTo>
                  <a:close/>
                </a:path>
                <a:path w="17877790" h="11304905">
                  <a:moveTo>
                    <a:pt x="7078070" y="2621867"/>
                  </a:moveTo>
                  <a:lnTo>
                    <a:pt x="7075115" y="2621395"/>
                  </a:lnTo>
                  <a:lnTo>
                    <a:pt x="7072111" y="2620113"/>
                  </a:lnTo>
                  <a:lnTo>
                    <a:pt x="7069298" y="2619308"/>
                  </a:lnTo>
                  <a:lnTo>
                    <a:pt x="7066632" y="2620933"/>
                  </a:lnTo>
                  <a:lnTo>
                    <a:pt x="7065493" y="2623604"/>
                  </a:lnTo>
                  <a:lnTo>
                    <a:pt x="7064688" y="2626417"/>
                  </a:lnTo>
                  <a:lnTo>
                    <a:pt x="7065979" y="2628941"/>
                  </a:lnTo>
                  <a:lnTo>
                    <a:pt x="7068649" y="2630080"/>
                  </a:lnTo>
                  <a:lnTo>
                    <a:pt x="7069125" y="2629888"/>
                  </a:lnTo>
                  <a:lnTo>
                    <a:pt x="7072130" y="2631170"/>
                  </a:lnTo>
                  <a:lnTo>
                    <a:pt x="7074943" y="2631975"/>
                  </a:lnTo>
                  <a:lnTo>
                    <a:pt x="7077942" y="2630493"/>
                  </a:lnTo>
                  <a:lnTo>
                    <a:pt x="7079553" y="2624866"/>
                  </a:lnTo>
                  <a:lnTo>
                    <a:pt x="7078070" y="2621867"/>
                  </a:lnTo>
                  <a:close/>
                </a:path>
                <a:path w="17877790" h="11304905">
                  <a:moveTo>
                    <a:pt x="10412084" y="4037339"/>
                  </a:moveTo>
                  <a:lnTo>
                    <a:pt x="10406409" y="4034919"/>
                  </a:lnTo>
                  <a:lnTo>
                    <a:pt x="10403027" y="4035449"/>
                  </a:lnTo>
                  <a:lnTo>
                    <a:pt x="10401888" y="4038119"/>
                  </a:lnTo>
                  <a:lnTo>
                    <a:pt x="10400415" y="4040647"/>
                  </a:lnTo>
                  <a:lnTo>
                    <a:pt x="10401421" y="4043839"/>
                  </a:lnTo>
                  <a:lnTo>
                    <a:pt x="10403806" y="4045645"/>
                  </a:lnTo>
                  <a:lnTo>
                    <a:pt x="10409815" y="4048209"/>
                  </a:lnTo>
                  <a:lnTo>
                    <a:pt x="10413007" y="4047202"/>
                  </a:lnTo>
                  <a:lnTo>
                    <a:pt x="10414004" y="4044865"/>
                  </a:lnTo>
                  <a:lnTo>
                    <a:pt x="10415477" y="4042337"/>
                  </a:lnTo>
                  <a:lnTo>
                    <a:pt x="10414470" y="4039147"/>
                  </a:lnTo>
                  <a:lnTo>
                    <a:pt x="10412084" y="4037339"/>
                  </a:lnTo>
                  <a:close/>
                </a:path>
                <a:path w="17877790" h="11304905">
                  <a:moveTo>
                    <a:pt x="7161225" y="2647079"/>
                  </a:moveTo>
                  <a:lnTo>
                    <a:pt x="7158269" y="2646607"/>
                  </a:lnTo>
                  <a:lnTo>
                    <a:pt x="7155264" y="2645325"/>
                  </a:lnTo>
                  <a:lnTo>
                    <a:pt x="7152451" y="2644520"/>
                  </a:lnTo>
                  <a:lnTo>
                    <a:pt x="7149784" y="2646145"/>
                  </a:lnTo>
                  <a:lnTo>
                    <a:pt x="7148645" y="2648815"/>
                  </a:lnTo>
                  <a:lnTo>
                    <a:pt x="7147840" y="2651628"/>
                  </a:lnTo>
                  <a:lnTo>
                    <a:pt x="7149131" y="2654151"/>
                  </a:lnTo>
                  <a:lnTo>
                    <a:pt x="7151803" y="2655291"/>
                  </a:lnTo>
                  <a:lnTo>
                    <a:pt x="7152280" y="2655100"/>
                  </a:lnTo>
                  <a:lnTo>
                    <a:pt x="7155283" y="2656381"/>
                  </a:lnTo>
                  <a:lnTo>
                    <a:pt x="7158096" y="2657186"/>
                  </a:lnTo>
                  <a:lnTo>
                    <a:pt x="7160761" y="2655562"/>
                  </a:lnTo>
                  <a:lnTo>
                    <a:pt x="7161900" y="2652892"/>
                  </a:lnTo>
                  <a:lnTo>
                    <a:pt x="7162706" y="2650078"/>
                  </a:lnTo>
                  <a:lnTo>
                    <a:pt x="7161225" y="2647079"/>
                  </a:lnTo>
                  <a:close/>
                </a:path>
                <a:path w="17877790" h="11304905">
                  <a:moveTo>
                    <a:pt x="10331137" y="3992156"/>
                  </a:moveTo>
                  <a:lnTo>
                    <a:pt x="10327613" y="3993021"/>
                  </a:lnTo>
                  <a:lnTo>
                    <a:pt x="10326474" y="3995691"/>
                  </a:lnTo>
                  <a:lnTo>
                    <a:pt x="10325000" y="3998219"/>
                  </a:lnTo>
                  <a:lnTo>
                    <a:pt x="10326007" y="4001411"/>
                  </a:lnTo>
                  <a:lnTo>
                    <a:pt x="10328392" y="4003218"/>
                  </a:lnTo>
                  <a:lnTo>
                    <a:pt x="10334401" y="4005781"/>
                  </a:lnTo>
                  <a:lnTo>
                    <a:pt x="10337593" y="4004775"/>
                  </a:lnTo>
                  <a:lnTo>
                    <a:pt x="10338590" y="4002437"/>
                  </a:lnTo>
                  <a:lnTo>
                    <a:pt x="10340062" y="3999910"/>
                  </a:lnTo>
                  <a:lnTo>
                    <a:pt x="10339056" y="3996718"/>
                  </a:lnTo>
                  <a:lnTo>
                    <a:pt x="10336670" y="3994911"/>
                  </a:lnTo>
                  <a:lnTo>
                    <a:pt x="10333665" y="3993629"/>
                  </a:lnTo>
                  <a:lnTo>
                    <a:pt x="10331137" y="3992156"/>
                  </a:lnTo>
                  <a:close/>
                </a:path>
                <a:path w="17877790" h="11304905">
                  <a:moveTo>
                    <a:pt x="7244378" y="2672291"/>
                  </a:moveTo>
                  <a:lnTo>
                    <a:pt x="7241422" y="2671819"/>
                  </a:lnTo>
                  <a:lnTo>
                    <a:pt x="7238417" y="2670537"/>
                  </a:lnTo>
                  <a:lnTo>
                    <a:pt x="7235604" y="2669732"/>
                  </a:lnTo>
                  <a:lnTo>
                    <a:pt x="7232938" y="2671356"/>
                  </a:lnTo>
                  <a:lnTo>
                    <a:pt x="7231799" y="2674027"/>
                  </a:lnTo>
                  <a:lnTo>
                    <a:pt x="7230994" y="2676840"/>
                  </a:lnTo>
                  <a:lnTo>
                    <a:pt x="7232285" y="2679364"/>
                  </a:lnTo>
                  <a:lnTo>
                    <a:pt x="7234622" y="2680360"/>
                  </a:lnTo>
                  <a:lnTo>
                    <a:pt x="7234764" y="2680027"/>
                  </a:lnTo>
                  <a:lnTo>
                    <a:pt x="7238436" y="2681593"/>
                  </a:lnTo>
                  <a:lnTo>
                    <a:pt x="7241249" y="2682398"/>
                  </a:lnTo>
                  <a:lnTo>
                    <a:pt x="7243915" y="2680773"/>
                  </a:lnTo>
                  <a:lnTo>
                    <a:pt x="7245054" y="2678103"/>
                  </a:lnTo>
                  <a:lnTo>
                    <a:pt x="7245860" y="2675289"/>
                  </a:lnTo>
                  <a:lnTo>
                    <a:pt x="7244378" y="2672291"/>
                  </a:lnTo>
                  <a:close/>
                </a:path>
                <a:path w="17877790" h="11304905">
                  <a:moveTo>
                    <a:pt x="10255914" y="3950204"/>
                  </a:moveTo>
                  <a:lnTo>
                    <a:pt x="10252388" y="3951067"/>
                  </a:lnTo>
                  <a:lnTo>
                    <a:pt x="10251248" y="3953738"/>
                  </a:lnTo>
                  <a:lnTo>
                    <a:pt x="10249775" y="3956267"/>
                  </a:lnTo>
                  <a:lnTo>
                    <a:pt x="10250782" y="3959458"/>
                  </a:lnTo>
                  <a:lnTo>
                    <a:pt x="10253168" y="3961265"/>
                  </a:lnTo>
                  <a:lnTo>
                    <a:pt x="10259178" y="3963829"/>
                  </a:lnTo>
                  <a:lnTo>
                    <a:pt x="10262368" y="3962821"/>
                  </a:lnTo>
                  <a:lnTo>
                    <a:pt x="10263364" y="3960485"/>
                  </a:lnTo>
                  <a:lnTo>
                    <a:pt x="10264837" y="3957956"/>
                  </a:lnTo>
                  <a:lnTo>
                    <a:pt x="10263831" y="3954765"/>
                  </a:lnTo>
                  <a:lnTo>
                    <a:pt x="10261446" y="3952958"/>
                  </a:lnTo>
                  <a:lnTo>
                    <a:pt x="10258442" y="3951677"/>
                  </a:lnTo>
                  <a:lnTo>
                    <a:pt x="10255914" y="3950204"/>
                  </a:lnTo>
                  <a:close/>
                </a:path>
                <a:path w="17877790" h="11304905">
                  <a:moveTo>
                    <a:pt x="7326912" y="2698027"/>
                  </a:moveTo>
                  <a:lnTo>
                    <a:pt x="7323957" y="2697555"/>
                  </a:lnTo>
                  <a:lnTo>
                    <a:pt x="7320952" y="2696274"/>
                  </a:lnTo>
                  <a:lnTo>
                    <a:pt x="7318139" y="2695468"/>
                  </a:lnTo>
                  <a:lnTo>
                    <a:pt x="7315473" y="2697092"/>
                  </a:lnTo>
                  <a:lnTo>
                    <a:pt x="7313336" y="2702101"/>
                  </a:lnTo>
                  <a:lnTo>
                    <a:pt x="7314819" y="2705100"/>
                  </a:lnTo>
                  <a:lnTo>
                    <a:pt x="7317156" y="2706097"/>
                  </a:lnTo>
                  <a:lnTo>
                    <a:pt x="7317633" y="2705905"/>
                  </a:lnTo>
                  <a:lnTo>
                    <a:pt x="7320970" y="2707329"/>
                  </a:lnTo>
                  <a:lnTo>
                    <a:pt x="7323783" y="2708134"/>
                  </a:lnTo>
                  <a:lnTo>
                    <a:pt x="7326449" y="2706510"/>
                  </a:lnTo>
                  <a:lnTo>
                    <a:pt x="7327589" y="2703839"/>
                  </a:lnTo>
                  <a:lnTo>
                    <a:pt x="7328394" y="2701027"/>
                  </a:lnTo>
                  <a:lnTo>
                    <a:pt x="7326912" y="2698027"/>
                  </a:lnTo>
                  <a:close/>
                </a:path>
                <a:path w="17877790" h="11304905">
                  <a:moveTo>
                    <a:pt x="10179930" y="3909112"/>
                  </a:moveTo>
                  <a:lnTo>
                    <a:pt x="10176403" y="3909975"/>
                  </a:lnTo>
                  <a:lnTo>
                    <a:pt x="10175264" y="3912645"/>
                  </a:lnTo>
                  <a:lnTo>
                    <a:pt x="10173933" y="3914840"/>
                  </a:lnTo>
                  <a:lnTo>
                    <a:pt x="10174940" y="3918031"/>
                  </a:lnTo>
                  <a:lnTo>
                    <a:pt x="10177327" y="3919838"/>
                  </a:lnTo>
                  <a:lnTo>
                    <a:pt x="10183334" y="3922401"/>
                  </a:lnTo>
                  <a:lnTo>
                    <a:pt x="10186526" y="3921394"/>
                  </a:lnTo>
                  <a:lnTo>
                    <a:pt x="10187523" y="3919058"/>
                  </a:lnTo>
                  <a:lnTo>
                    <a:pt x="10188854" y="3916863"/>
                  </a:lnTo>
                  <a:lnTo>
                    <a:pt x="10187847" y="3913673"/>
                  </a:lnTo>
                  <a:lnTo>
                    <a:pt x="10185462" y="3911866"/>
                  </a:lnTo>
                  <a:lnTo>
                    <a:pt x="10182458" y="3910585"/>
                  </a:lnTo>
                  <a:lnTo>
                    <a:pt x="10179930" y="3909112"/>
                  </a:lnTo>
                  <a:close/>
                </a:path>
                <a:path w="17877790" h="11304905">
                  <a:moveTo>
                    <a:pt x="7409305" y="2724097"/>
                  </a:moveTo>
                  <a:lnTo>
                    <a:pt x="7406349" y="2723626"/>
                  </a:lnTo>
                  <a:lnTo>
                    <a:pt x="7403344" y="2722344"/>
                  </a:lnTo>
                  <a:lnTo>
                    <a:pt x="7400531" y="2721539"/>
                  </a:lnTo>
                  <a:lnTo>
                    <a:pt x="7397864" y="2723164"/>
                  </a:lnTo>
                  <a:lnTo>
                    <a:pt x="7395728" y="2728171"/>
                  </a:lnTo>
                  <a:lnTo>
                    <a:pt x="7397211" y="2731170"/>
                  </a:lnTo>
                  <a:lnTo>
                    <a:pt x="7399548" y="2732167"/>
                  </a:lnTo>
                  <a:lnTo>
                    <a:pt x="7400025" y="2731977"/>
                  </a:lnTo>
                  <a:lnTo>
                    <a:pt x="7403362" y="2733400"/>
                  </a:lnTo>
                  <a:lnTo>
                    <a:pt x="7406175" y="2734206"/>
                  </a:lnTo>
                  <a:lnTo>
                    <a:pt x="7408841" y="2732580"/>
                  </a:lnTo>
                  <a:lnTo>
                    <a:pt x="7409980" y="2729911"/>
                  </a:lnTo>
                  <a:lnTo>
                    <a:pt x="7410786" y="2727097"/>
                  </a:lnTo>
                  <a:lnTo>
                    <a:pt x="7409305" y="2724097"/>
                  </a:lnTo>
                  <a:close/>
                </a:path>
                <a:path w="17877790" h="11304905">
                  <a:moveTo>
                    <a:pt x="10103946" y="3868019"/>
                  </a:moveTo>
                  <a:lnTo>
                    <a:pt x="10100419" y="3868882"/>
                  </a:lnTo>
                  <a:lnTo>
                    <a:pt x="10099280" y="3871552"/>
                  </a:lnTo>
                  <a:lnTo>
                    <a:pt x="10097807" y="3874081"/>
                  </a:lnTo>
                  <a:lnTo>
                    <a:pt x="10098814" y="3877273"/>
                  </a:lnTo>
                  <a:lnTo>
                    <a:pt x="10101342" y="3878746"/>
                  </a:lnTo>
                  <a:lnTo>
                    <a:pt x="10107350" y="3881309"/>
                  </a:lnTo>
                  <a:lnTo>
                    <a:pt x="10110542" y="3880302"/>
                  </a:lnTo>
                  <a:lnTo>
                    <a:pt x="10111539" y="3877965"/>
                  </a:lnTo>
                  <a:lnTo>
                    <a:pt x="10113012" y="3875438"/>
                  </a:lnTo>
                  <a:lnTo>
                    <a:pt x="10112005" y="3872246"/>
                  </a:lnTo>
                  <a:lnTo>
                    <a:pt x="10109478" y="3870773"/>
                  </a:lnTo>
                  <a:lnTo>
                    <a:pt x="10106474" y="3869491"/>
                  </a:lnTo>
                  <a:lnTo>
                    <a:pt x="10103946" y="3868019"/>
                  </a:lnTo>
                  <a:close/>
                </a:path>
                <a:path w="17877790" h="11304905">
                  <a:moveTo>
                    <a:pt x="7491696" y="2750169"/>
                  </a:moveTo>
                  <a:lnTo>
                    <a:pt x="7488741" y="2749697"/>
                  </a:lnTo>
                  <a:lnTo>
                    <a:pt x="7485735" y="2748415"/>
                  </a:lnTo>
                  <a:lnTo>
                    <a:pt x="7482922" y="2747610"/>
                  </a:lnTo>
                  <a:lnTo>
                    <a:pt x="7480256" y="2749234"/>
                  </a:lnTo>
                  <a:lnTo>
                    <a:pt x="7478120" y="2754241"/>
                  </a:lnTo>
                  <a:lnTo>
                    <a:pt x="7479603" y="2757241"/>
                  </a:lnTo>
                  <a:lnTo>
                    <a:pt x="7481940" y="2758238"/>
                  </a:lnTo>
                  <a:lnTo>
                    <a:pt x="7482417" y="2758047"/>
                  </a:lnTo>
                  <a:lnTo>
                    <a:pt x="7485754" y="2759471"/>
                  </a:lnTo>
                  <a:lnTo>
                    <a:pt x="7488567" y="2760276"/>
                  </a:lnTo>
                  <a:lnTo>
                    <a:pt x="7491233" y="2758651"/>
                  </a:lnTo>
                  <a:lnTo>
                    <a:pt x="7492372" y="2755981"/>
                  </a:lnTo>
                  <a:lnTo>
                    <a:pt x="7493177" y="2753168"/>
                  </a:lnTo>
                  <a:lnTo>
                    <a:pt x="7491696" y="2750169"/>
                  </a:lnTo>
                  <a:close/>
                </a:path>
                <a:path w="17877790" h="11304905">
                  <a:moveTo>
                    <a:pt x="10027343" y="3827450"/>
                  </a:moveTo>
                  <a:lnTo>
                    <a:pt x="10024151" y="3828457"/>
                  </a:lnTo>
                  <a:lnTo>
                    <a:pt x="10023011" y="3831128"/>
                  </a:lnTo>
                  <a:lnTo>
                    <a:pt x="10021538" y="3833655"/>
                  </a:lnTo>
                  <a:lnTo>
                    <a:pt x="10022545" y="3836847"/>
                  </a:lnTo>
                  <a:lnTo>
                    <a:pt x="10025074" y="3838319"/>
                  </a:lnTo>
                  <a:lnTo>
                    <a:pt x="10030748" y="3840740"/>
                  </a:lnTo>
                  <a:lnTo>
                    <a:pt x="10033939" y="3839735"/>
                  </a:lnTo>
                  <a:lnTo>
                    <a:pt x="10034936" y="3837398"/>
                  </a:lnTo>
                  <a:lnTo>
                    <a:pt x="10036409" y="3834870"/>
                  </a:lnTo>
                  <a:lnTo>
                    <a:pt x="10035403" y="3831678"/>
                  </a:lnTo>
                  <a:lnTo>
                    <a:pt x="10032874" y="3830205"/>
                  </a:lnTo>
                  <a:lnTo>
                    <a:pt x="10029871" y="3828924"/>
                  </a:lnTo>
                  <a:lnTo>
                    <a:pt x="10027343" y="3827450"/>
                  </a:lnTo>
                  <a:close/>
                </a:path>
                <a:path w="17877790" h="11304905">
                  <a:moveTo>
                    <a:pt x="7573995" y="2777383"/>
                  </a:moveTo>
                  <a:lnTo>
                    <a:pt x="7571182" y="2776578"/>
                  </a:lnTo>
                  <a:lnTo>
                    <a:pt x="7568177" y="2775296"/>
                  </a:lnTo>
                  <a:lnTo>
                    <a:pt x="7565364" y="2774491"/>
                  </a:lnTo>
                  <a:lnTo>
                    <a:pt x="7562698" y="2776114"/>
                  </a:lnTo>
                  <a:lnTo>
                    <a:pt x="7560562" y="2781123"/>
                  </a:lnTo>
                  <a:lnTo>
                    <a:pt x="7562045" y="2784122"/>
                  </a:lnTo>
                  <a:lnTo>
                    <a:pt x="7564381" y="2785119"/>
                  </a:lnTo>
                  <a:lnTo>
                    <a:pt x="7564858" y="2784928"/>
                  </a:lnTo>
                  <a:lnTo>
                    <a:pt x="7568196" y="2786351"/>
                  </a:lnTo>
                  <a:lnTo>
                    <a:pt x="7571009" y="2787156"/>
                  </a:lnTo>
                  <a:lnTo>
                    <a:pt x="7573675" y="2785532"/>
                  </a:lnTo>
                  <a:lnTo>
                    <a:pt x="7574814" y="2782861"/>
                  </a:lnTo>
                  <a:lnTo>
                    <a:pt x="7575619" y="2780049"/>
                  </a:lnTo>
                  <a:lnTo>
                    <a:pt x="7573995" y="2777383"/>
                  </a:lnTo>
                  <a:close/>
                </a:path>
                <a:path w="17877790" h="11304905">
                  <a:moveTo>
                    <a:pt x="9950597" y="3787218"/>
                  </a:moveTo>
                  <a:lnTo>
                    <a:pt x="9947406" y="3788223"/>
                  </a:lnTo>
                  <a:lnTo>
                    <a:pt x="9946266" y="3790894"/>
                  </a:lnTo>
                  <a:lnTo>
                    <a:pt x="9944794" y="3793422"/>
                  </a:lnTo>
                  <a:lnTo>
                    <a:pt x="9945800" y="3796613"/>
                  </a:lnTo>
                  <a:lnTo>
                    <a:pt x="9948327" y="3798086"/>
                  </a:lnTo>
                  <a:lnTo>
                    <a:pt x="9954004" y="3800508"/>
                  </a:lnTo>
                  <a:lnTo>
                    <a:pt x="9957052" y="3799835"/>
                  </a:lnTo>
                  <a:lnTo>
                    <a:pt x="9958191" y="3797163"/>
                  </a:lnTo>
                  <a:lnTo>
                    <a:pt x="9959663" y="3794635"/>
                  </a:lnTo>
                  <a:lnTo>
                    <a:pt x="9958657" y="3791445"/>
                  </a:lnTo>
                  <a:lnTo>
                    <a:pt x="9956129" y="3789972"/>
                  </a:lnTo>
                  <a:lnTo>
                    <a:pt x="9953126" y="3788691"/>
                  </a:lnTo>
                  <a:lnTo>
                    <a:pt x="9950597" y="3787218"/>
                  </a:lnTo>
                  <a:close/>
                </a:path>
                <a:path w="17877790" h="11304905">
                  <a:moveTo>
                    <a:pt x="7655960" y="2804455"/>
                  </a:moveTo>
                  <a:lnTo>
                    <a:pt x="7653147" y="2803650"/>
                  </a:lnTo>
                  <a:lnTo>
                    <a:pt x="7647471" y="2801228"/>
                  </a:lnTo>
                  <a:lnTo>
                    <a:pt x="7644805" y="2802854"/>
                  </a:lnTo>
                  <a:lnTo>
                    <a:pt x="7642669" y="2807861"/>
                  </a:lnTo>
                  <a:lnTo>
                    <a:pt x="7644152" y="2810860"/>
                  </a:lnTo>
                  <a:lnTo>
                    <a:pt x="7646489" y="2811857"/>
                  </a:lnTo>
                  <a:lnTo>
                    <a:pt x="7646631" y="2811523"/>
                  </a:lnTo>
                  <a:lnTo>
                    <a:pt x="7652641" y="2814087"/>
                  </a:lnTo>
                  <a:lnTo>
                    <a:pt x="7655305" y="2812462"/>
                  </a:lnTo>
                  <a:lnTo>
                    <a:pt x="7657441" y="2807454"/>
                  </a:lnTo>
                  <a:lnTo>
                    <a:pt x="7655960" y="2804455"/>
                  </a:lnTo>
                  <a:close/>
                </a:path>
                <a:path w="17877790" h="11304905">
                  <a:moveTo>
                    <a:pt x="9874044" y="3747459"/>
                  </a:moveTo>
                  <a:lnTo>
                    <a:pt x="9871186" y="3748608"/>
                  </a:lnTo>
                  <a:lnTo>
                    <a:pt x="9868240" y="3753664"/>
                  </a:lnTo>
                  <a:lnTo>
                    <a:pt x="9869246" y="3756856"/>
                  </a:lnTo>
                  <a:lnTo>
                    <a:pt x="9871774" y="3758329"/>
                  </a:lnTo>
                  <a:lnTo>
                    <a:pt x="9877448" y="3760749"/>
                  </a:lnTo>
                  <a:lnTo>
                    <a:pt x="9880497" y="3760077"/>
                  </a:lnTo>
                  <a:lnTo>
                    <a:pt x="9881636" y="3757407"/>
                  </a:lnTo>
                  <a:lnTo>
                    <a:pt x="9883109" y="3754878"/>
                  </a:lnTo>
                  <a:lnTo>
                    <a:pt x="9882104" y="3751687"/>
                  </a:lnTo>
                  <a:lnTo>
                    <a:pt x="9879576" y="3750213"/>
                  </a:lnTo>
                  <a:lnTo>
                    <a:pt x="9876573" y="3748932"/>
                  </a:lnTo>
                  <a:lnTo>
                    <a:pt x="9874044" y="3747459"/>
                  </a:lnTo>
                  <a:close/>
                </a:path>
                <a:path w="17877790" h="11304905">
                  <a:moveTo>
                    <a:pt x="7738117" y="2832003"/>
                  </a:moveTo>
                  <a:lnTo>
                    <a:pt x="7735304" y="2831198"/>
                  </a:lnTo>
                  <a:lnTo>
                    <a:pt x="7729628" y="2828777"/>
                  </a:lnTo>
                  <a:lnTo>
                    <a:pt x="7726962" y="2830402"/>
                  </a:lnTo>
                  <a:lnTo>
                    <a:pt x="7724826" y="2835409"/>
                  </a:lnTo>
                  <a:lnTo>
                    <a:pt x="7726308" y="2838410"/>
                  </a:lnTo>
                  <a:lnTo>
                    <a:pt x="7734653" y="2841969"/>
                  </a:lnTo>
                  <a:lnTo>
                    <a:pt x="7737319" y="2840344"/>
                  </a:lnTo>
                  <a:lnTo>
                    <a:pt x="7739598" y="2835003"/>
                  </a:lnTo>
                  <a:lnTo>
                    <a:pt x="7738117" y="2832003"/>
                  </a:lnTo>
                  <a:close/>
                </a:path>
                <a:path w="17877790" h="11304905">
                  <a:moveTo>
                    <a:pt x="9796871" y="3708228"/>
                  </a:moveTo>
                  <a:lnTo>
                    <a:pt x="9793680" y="3709233"/>
                  </a:lnTo>
                  <a:lnTo>
                    <a:pt x="9792541" y="3711904"/>
                  </a:lnTo>
                  <a:lnTo>
                    <a:pt x="9791068" y="3714432"/>
                  </a:lnTo>
                  <a:lnTo>
                    <a:pt x="9792073" y="3717623"/>
                  </a:lnTo>
                  <a:lnTo>
                    <a:pt x="9794602" y="3719097"/>
                  </a:lnTo>
                  <a:lnTo>
                    <a:pt x="9800278" y="3721518"/>
                  </a:lnTo>
                  <a:lnTo>
                    <a:pt x="9803325" y="3720844"/>
                  </a:lnTo>
                  <a:lnTo>
                    <a:pt x="9804464" y="3718173"/>
                  </a:lnTo>
                  <a:lnTo>
                    <a:pt x="9805937" y="3715646"/>
                  </a:lnTo>
                  <a:lnTo>
                    <a:pt x="9804931" y="3712454"/>
                  </a:lnTo>
                  <a:lnTo>
                    <a:pt x="9802403" y="3710981"/>
                  </a:lnTo>
                  <a:lnTo>
                    <a:pt x="9799399" y="3709700"/>
                  </a:lnTo>
                  <a:lnTo>
                    <a:pt x="9796871" y="3708228"/>
                  </a:lnTo>
                  <a:close/>
                </a:path>
                <a:path w="17877790" h="11304905">
                  <a:moveTo>
                    <a:pt x="7819797" y="2859743"/>
                  </a:moveTo>
                  <a:lnTo>
                    <a:pt x="7816984" y="2858938"/>
                  </a:lnTo>
                  <a:lnTo>
                    <a:pt x="7811308" y="2856516"/>
                  </a:lnTo>
                  <a:lnTo>
                    <a:pt x="7808642" y="2858142"/>
                  </a:lnTo>
                  <a:lnTo>
                    <a:pt x="7806506" y="2863149"/>
                  </a:lnTo>
                  <a:lnTo>
                    <a:pt x="7807989" y="2866148"/>
                  </a:lnTo>
                  <a:lnTo>
                    <a:pt x="7816336" y="2869709"/>
                  </a:lnTo>
                  <a:lnTo>
                    <a:pt x="7818999" y="2868084"/>
                  </a:lnTo>
                  <a:lnTo>
                    <a:pt x="7821278" y="2862742"/>
                  </a:lnTo>
                  <a:lnTo>
                    <a:pt x="7819797" y="2859743"/>
                  </a:lnTo>
                  <a:close/>
                </a:path>
                <a:path w="17877790" h="11304905">
                  <a:moveTo>
                    <a:pt x="9720367" y="3669280"/>
                  </a:moveTo>
                  <a:lnTo>
                    <a:pt x="9717509" y="3670428"/>
                  </a:lnTo>
                  <a:lnTo>
                    <a:pt x="9714563" y="3675485"/>
                  </a:lnTo>
                  <a:lnTo>
                    <a:pt x="9715570" y="3678676"/>
                  </a:lnTo>
                  <a:lnTo>
                    <a:pt x="9718097" y="3680149"/>
                  </a:lnTo>
                  <a:lnTo>
                    <a:pt x="9723771" y="3682570"/>
                  </a:lnTo>
                  <a:lnTo>
                    <a:pt x="9726820" y="3681897"/>
                  </a:lnTo>
                  <a:lnTo>
                    <a:pt x="9727960" y="3679226"/>
                  </a:lnTo>
                  <a:lnTo>
                    <a:pt x="9729433" y="3676698"/>
                  </a:lnTo>
                  <a:lnTo>
                    <a:pt x="9728427" y="3673507"/>
                  </a:lnTo>
                  <a:lnTo>
                    <a:pt x="9725899" y="3672034"/>
                  </a:lnTo>
                  <a:lnTo>
                    <a:pt x="9722895" y="3670752"/>
                  </a:lnTo>
                  <a:lnTo>
                    <a:pt x="9720367" y="3669280"/>
                  </a:lnTo>
                  <a:close/>
                </a:path>
                <a:path w="17877790" h="11304905">
                  <a:moveTo>
                    <a:pt x="9642910" y="3630715"/>
                  </a:moveTo>
                  <a:lnTo>
                    <a:pt x="9639717" y="3631721"/>
                  </a:lnTo>
                  <a:lnTo>
                    <a:pt x="9638578" y="3634391"/>
                  </a:lnTo>
                  <a:lnTo>
                    <a:pt x="9637105" y="3636920"/>
                  </a:lnTo>
                  <a:lnTo>
                    <a:pt x="9637969" y="3640445"/>
                  </a:lnTo>
                  <a:lnTo>
                    <a:pt x="9643645" y="3642867"/>
                  </a:lnTo>
                  <a:lnTo>
                    <a:pt x="9644170" y="3643484"/>
                  </a:lnTo>
                  <a:lnTo>
                    <a:pt x="9646506" y="3644480"/>
                  </a:lnTo>
                  <a:lnTo>
                    <a:pt x="9649697" y="3643475"/>
                  </a:lnTo>
                  <a:lnTo>
                    <a:pt x="9651976" y="3638134"/>
                  </a:lnTo>
                  <a:lnTo>
                    <a:pt x="9651112" y="3634608"/>
                  </a:lnTo>
                  <a:lnTo>
                    <a:pt x="9645438" y="3632188"/>
                  </a:lnTo>
                  <a:lnTo>
                    <a:pt x="9642910" y="3630715"/>
                  </a:lnTo>
                  <a:close/>
                </a:path>
                <a:path w="17877790" h="11304905">
                  <a:moveTo>
                    <a:pt x="7901669" y="2887959"/>
                  </a:moveTo>
                  <a:lnTo>
                    <a:pt x="7898855" y="2887154"/>
                  </a:lnTo>
                  <a:lnTo>
                    <a:pt x="7893180" y="2884733"/>
                  </a:lnTo>
                  <a:lnTo>
                    <a:pt x="7890513" y="2886358"/>
                  </a:lnTo>
                  <a:lnTo>
                    <a:pt x="7888377" y="2891365"/>
                  </a:lnTo>
                  <a:lnTo>
                    <a:pt x="7889860" y="2894365"/>
                  </a:lnTo>
                  <a:lnTo>
                    <a:pt x="7898205" y="2897925"/>
                  </a:lnTo>
                  <a:lnTo>
                    <a:pt x="7900871" y="2896300"/>
                  </a:lnTo>
                  <a:lnTo>
                    <a:pt x="7903150" y="2890959"/>
                  </a:lnTo>
                  <a:lnTo>
                    <a:pt x="7901669" y="2887959"/>
                  </a:lnTo>
                  <a:close/>
                </a:path>
                <a:path w="17877790" h="11304905">
                  <a:moveTo>
                    <a:pt x="9573463" y="3595568"/>
                  </a:moveTo>
                  <a:lnTo>
                    <a:pt x="9565118" y="3592008"/>
                  </a:lnTo>
                  <a:lnTo>
                    <a:pt x="9561926" y="3593014"/>
                  </a:lnTo>
                  <a:lnTo>
                    <a:pt x="9559648" y="3598355"/>
                  </a:lnTo>
                  <a:lnTo>
                    <a:pt x="9560512" y="3601880"/>
                  </a:lnTo>
                  <a:lnTo>
                    <a:pt x="9568857" y="3605440"/>
                  </a:lnTo>
                  <a:lnTo>
                    <a:pt x="9572049" y="3604433"/>
                  </a:lnTo>
                  <a:lnTo>
                    <a:pt x="9574327" y="3599093"/>
                  </a:lnTo>
                  <a:lnTo>
                    <a:pt x="9573463" y="3595568"/>
                  </a:lnTo>
                  <a:close/>
                </a:path>
                <a:path w="17877790" h="11304905">
                  <a:moveTo>
                    <a:pt x="7983255" y="2916843"/>
                  </a:moveTo>
                  <a:lnTo>
                    <a:pt x="7975242" y="2913425"/>
                  </a:lnTo>
                  <a:lnTo>
                    <a:pt x="7972243" y="2914908"/>
                  </a:lnTo>
                  <a:lnTo>
                    <a:pt x="7970107" y="2919915"/>
                  </a:lnTo>
                  <a:lnTo>
                    <a:pt x="7971256" y="2922772"/>
                  </a:lnTo>
                  <a:lnTo>
                    <a:pt x="7979934" y="2926474"/>
                  </a:lnTo>
                  <a:lnTo>
                    <a:pt x="7982600" y="2924850"/>
                  </a:lnTo>
                  <a:lnTo>
                    <a:pt x="7984879" y="2919509"/>
                  </a:lnTo>
                  <a:lnTo>
                    <a:pt x="7983255" y="2916843"/>
                  </a:lnTo>
                  <a:close/>
                </a:path>
                <a:path w="17877790" h="11304905">
                  <a:moveTo>
                    <a:pt x="9495580" y="3558005"/>
                  </a:moveTo>
                  <a:lnTo>
                    <a:pt x="9487234" y="3554445"/>
                  </a:lnTo>
                  <a:lnTo>
                    <a:pt x="9484042" y="3555450"/>
                  </a:lnTo>
                  <a:lnTo>
                    <a:pt x="9481906" y="3560459"/>
                  </a:lnTo>
                  <a:lnTo>
                    <a:pt x="9482770" y="3563983"/>
                  </a:lnTo>
                  <a:lnTo>
                    <a:pt x="9491116" y="3567544"/>
                  </a:lnTo>
                  <a:lnTo>
                    <a:pt x="9494307" y="3566538"/>
                  </a:lnTo>
                  <a:lnTo>
                    <a:pt x="9496443" y="3561529"/>
                  </a:lnTo>
                  <a:lnTo>
                    <a:pt x="9495580" y="3558005"/>
                  </a:lnTo>
                  <a:close/>
                </a:path>
                <a:path w="17877790" h="11304905">
                  <a:moveTo>
                    <a:pt x="8065175" y="2945869"/>
                  </a:moveTo>
                  <a:lnTo>
                    <a:pt x="8056830" y="2942309"/>
                  </a:lnTo>
                  <a:lnTo>
                    <a:pt x="8053830" y="2943790"/>
                  </a:lnTo>
                  <a:lnTo>
                    <a:pt x="8051551" y="2949133"/>
                  </a:lnTo>
                  <a:lnTo>
                    <a:pt x="8052700" y="2951989"/>
                  </a:lnTo>
                  <a:lnTo>
                    <a:pt x="8055371" y="2953129"/>
                  </a:lnTo>
                  <a:lnTo>
                    <a:pt x="8056182" y="2953080"/>
                  </a:lnTo>
                  <a:lnTo>
                    <a:pt x="8061522" y="2955358"/>
                  </a:lnTo>
                  <a:lnTo>
                    <a:pt x="8064521" y="2953876"/>
                  </a:lnTo>
                  <a:lnTo>
                    <a:pt x="8066800" y="2948535"/>
                  </a:lnTo>
                  <a:lnTo>
                    <a:pt x="8065175" y="2945869"/>
                  </a:lnTo>
                  <a:close/>
                </a:path>
                <a:path w="17877790" h="11304905">
                  <a:moveTo>
                    <a:pt x="9417838" y="3520108"/>
                  </a:moveTo>
                  <a:lnTo>
                    <a:pt x="9409492" y="3516547"/>
                  </a:lnTo>
                  <a:lnTo>
                    <a:pt x="9406299" y="3517553"/>
                  </a:lnTo>
                  <a:lnTo>
                    <a:pt x="9404021" y="3522894"/>
                  </a:lnTo>
                  <a:lnTo>
                    <a:pt x="9405027" y="3526086"/>
                  </a:lnTo>
                  <a:lnTo>
                    <a:pt x="9413374" y="3529647"/>
                  </a:lnTo>
                  <a:lnTo>
                    <a:pt x="9416564" y="3528640"/>
                  </a:lnTo>
                  <a:lnTo>
                    <a:pt x="9418842" y="3523298"/>
                  </a:lnTo>
                  <a:lnTo>
                    <a:pt x="9417838" y="3520108"/>
                  </a:lnTo>
                  <a:close/>
                </a:path>
                <a:path w="17877790" h="11304905">
                  <a:moveTo>
                    <a:pt x="8146476" y="2975420"/>
                  </a:moveTo>
                  <a:lnTo>
                    <a:pt x="8138132" y="2971861"/>
                  </a:lnTo>
                  <a:lnTo>
                    <a:pt x="8135132" y="2973342"/>
                  </a:lnTo>
                  <a:lnTo>
                    <a:pt x="8132854" y="2978683"/>
                  </a:lnTo>
                  <a:lnTo>
                    <a:pt x="8134002" y="2981541"/>
                  </a:lnTo>
                  <a:lnTo>
                    <a:pt x="8136673" y="2982680"/>
                  </a:lnTo>
                  <a:lnTo>
                    <a:pt x="8137150" y="2982489"/>
                  </a:lnTo>
                  <a:lnTo>
                    <a:pt x="8142824" y="2984909"/>
                  </a:lnTo>
                  <a:lnTo>
                    <a:pt x="8145824" y="2983427"/>
                  </a:lnTo>
                  <a:lnTo>
                    <a:pt x="8148103" y="2978086"/>
                  </a:lnTo>
                  <a:lnTo>
                    <a:pt x="8146476" y="2975420"/>
                  </a:lnTo>
                  <a:close/>
                </a:path>
                <a:path w="17877790" h="11304905">
                  <a:moveTo>
                    <a:pt x="9340145" y="3483021"/>
                  </a:moveTo>
                  <a:lnTo>
                    <a:pt x="9331799" y="3479461"/>
                  </a:lnTo>
                  <a:lnTo>
                    <a:pt x="9328606" y="3480467"/>
                  </a:lnTo>
                  <a:lnTo>
                    <a:pt x="9326328" y="3485808"/>
                  </a:lnTo>
                  <a:lnTo>
                    <a:pt x="9327335" y="3488999"/>
                  </a:lnTo>
                  <a:lnTo>
                    <a:pt x="9335682" y="3492559"/>
                  </a:lnTo>
                  <a:lnTo>
                    <a:pt x="9338871" y="3491553"/>
                  </a:lnTo>
                  <a:lnTo>
                    <a:pt x="9341149" y="3486212"/>
                  </a:lnTo>
                  <a:lnTo>
                    <a:pt x="9340145" y="3483021"/>
                  </a:lnTo>
                  <a:close/>
                </a:path>
                <a:path w="17877790" h="11304905">
                  <a:moveTo>
                    <a:pt x="8227637" y="3005305"/>
                  </a:moveTo>
                  <a:lnTo>
                    <a:pt x="8219292" y="3001745"/>
                  </a:lnTo>
                  <a:lnTo>
                    <a:pt x="8216291" y="3003228"/>
                  </a:lnTo>
                  <a:lnTo>
                    <a:pt x="8214013" y="3008569"/>
                  </a:lnTo>
                  <a:lnTo>
                    <a:pt x="8215162" y="3011427"/>
                  </a:lnTo>
                  <a:lnTo>
                    <a:pt x="8217833" y="3012566"/>
                  </a:lnTo>
                  <a:lnTo>
                    <a:pt x="8218309" y="3012375"/>
                  </a:lnTo>
                  <a:lnTo>
                    <a:pt x="8223983" y="3014795"/>
                  </a:lnTo>
                  <a:lnTo>
                    <a:pt x="8226983" y="3013312"/>
                  </a:lnTo>
                  <a:lnTo>
                    <a:pt x="8229262" y="3007971"/>
                  </a:lnTo>
                  <a:lnTo>
                    <a:pt x="8227637" y="3005305"/>
                  </a:lnTo>
                  <a:close/>
                </a:path>
                <a:path w="17877790" h="11304905">
                  <a:moveTo>
                    <a:pt x="9262119" y="3445791"/>
                  </a:moveTo>
                  <a:lnTo>
                    <a:pt x="9253772" y="3442231"/>
                  </a:lnTo>
                  <a:lnTo>
                    <a:pt x="9250580" y="3443237"/>
                  </a:lnTo>
                  <a:lnTo>
                    <a:pt x="9248301" y="3448578"/>
                  </a:lnTo>
                  <a:lnTo>
                    <a:pt x="9249308" y="3451770"/>
                  </a:lnTo>
                  <a:lnTo>
                    <a:pt x="9257655" y="3455331"/>
                  </a:lnTo>
                  <a:lnTo>
                    <a:pt x="9260845" y="3454323"/>
                  </a:lnTo>
                  <a:lnTo>
                    <a:pt x="9263123" y="3448982"/>
                  </a:lnTo>
                  <a:lnTo>
                    <a:pt x="9262119" y="3445791"/>
                  </a:lnTo>
                  <a:close/>
                </a:path>
                <a:path w="17877790" h="11304905">
                  <a:moveTo>
                    <a:pt x="8308511" y="3035858"/>
                  </a:moveTo>
                  <a:lnTo>
                    <a:pt x="8300167" y="3032298"/>
                  </a:lnTo>
                  <a:lnTo>
                    <a:pt x="8297167" y="3033780"/>
                  </a:lnTo>
                  <a:lnTo>
                    <a:pt x="8294888" y="3039122"/>
                  </a:lnTo>
                  <a:lnTo>
                    <a:pt x="8296037" y="3041979"/>
                  </a:lnTo>
                  <a:lnTo>
                    <a:pt x="8298708" y="3043118"/>
                  </a:lnTo>
                  <a:lnTo>
                    <a:pt x="8299185" y="3042927"/>
                  </a:lnTo>
                  <a:lnTo>
                    <a:pt x="8304859" y="3045347"/>
                  </a:lnTo>
                  <a:lnTo>
                    <a:pt x="8307858" y="3043866"/>
                  </a:lnTo>
                  <a:lnTo>
                    <a:pt x="8310137" y="3038523"/>
                  </a:lnTo>
                  <a:lnTo>
                    <a:pt x="8308511" y="3035858"/>
                  </a:lnTo>
                  <a:close/>
                </a:path>
                <a:path w="17877790" h="11304905">
                  <a:moveTo>
                    <a:pt x="9183948" y="3408896"/>
                  </a:moveTo>
                  <a:lnTo>
                    <a:pt x="9175602" y="3405336"/>
                  </a:lnTo>
                  <a:lnTo>
                    <a:pt x="9172412" y="3406341"/>
                  </a:lnTo>
                  <a:lnTo>
                    <a:pt x="9170133" y="3411684"/>
                  </a:lnTo>
                  <a:lnTo>
                    <a:pt x="9171139" y="3414874"/>
                  </a:lnTo>
                  <a:lnTo>
                    <a:pt x="9179485" y="3418434"/>
                  </a:lnTo>
                  <a:lnTo>
                    <a:pt x="9182675" y="3417428"/>
                  </a:lnTo>
                  <a:lnTo>
                    <a:pt x="9184954" y="3412086"/>
                  </a:lnTo>
                  <a:lnTo>
                    <a:pt x="9183948" y="3408896"/>
                  </a:lnTo>
                  <a:close/>
                </a:path>
                <a:path w="17877790" h="11304905">
                  <a:moveTo>
                    <a:pt x="8389101" y="3067079"/>
                  </a:moveTo>
                  <a:lnTo>
                    <a:pt x="8380757" y="3063520"/>
                  </a:lnTo>
                  <a:lnTo>
                    <a:pt x="8377757" y="3065001"/>
                  </a:lnTo>
                  <a:lnTo>
                    <a:pt x="8375479" y="3070342"/>
                  </a:lnTo>
                  <a:lnTo>
                    <a:pt x="8376627" y="3073200"/>
                  </a:lnTo>
                  <a:lnTo>
                    <a:pt x="8385306" y="3076902"/>
                  </a:lnTo>
                  <a:lnTo>
                    <a:pt x="8388306" y="3075419"/>
                  </a:lnTo>
                  <a:lnTo>
                    <a:pt x="8390584" y="3070078"/>
                  </a:lnTo>
                  <a:lnTo>
                    <a:pt x="8389101" y="3067079"/>
                  </a:lnTo>
                  <a:close/>
                </a:path>
                <a:path w="17877790" h="11304905">
                  <a:moveTo>
                    <a:pt x="9105637" y="3372335"/>
                  </a:moveTo>
                  <a:lnTo>
                    <a:pt x="9097291" y="3368775"/>
                  </a:lnTo>
                  <a:lnTo>
                    <a:pt x="9094100" y="3369780"/>
                  </a:lnTo>
                  <a:lnTo>
                    <a:pt x="9091822" y="3375122"/>
                  </a:lnTo>
                  <a:lnTo>
                    <a:pt x="9092827" y="3378313"/>
                  </a:lnTo>
                  <a:lnTo>
                    <a:pt x="9101173" y="3381873"/>
                  </a:lnTo>
                  <a:lnTo>
                    <a:pt x="9104365" y="3380867"/>
                  </a:lnTo>
                  <a:lnTo>
                    <a:pt x="9106644" y="3375526"/>
                  </a:lnTo>
                  <a:lnTo>
                    <a:pt x="9105637" y="3372335"/>
                  </a:lnTo>
                  <a:close/>
                </a:path>
                <a:path w="17877790" h="11304905">
                  <a:moveTo>
                    <a:pt x="8469549" y="3098633"/>
                  </a:moveTo>
                  <a:lnTo>
                    <a:pt x="8461204" y="3095073"/>
                  </a:lnTo>
                  <a:lnTo>
                    <a:pt x="8458204" y="3096556"/>
                  </a:lnTo>
                  <a:lnTo>
                    <a:pt x="8455926" y="3101896"/>
                  </a:lnTo>
                  <a:lnTo>
                    <a:pt x="8457075" y="3104754"/>
                  </a:lnTo>
                  <a:lnTo>
                    <a:pt x="8465420" y="3108314"/>
                  </a:lnTo>
                  <a:lnTo>
                    <a:pt x="8468420" y="3106831"/>
                  </a:lnTo>
                  <a:lnTo>
                    <a:pt x="8470698" y="3101491"/>
                  </a:lnTo>
                  <a:lnTo>
                    <a:pt x="8469549" y="3098633"/>
                  </a:lnTo>
                  <a:close/>
                </a:path>
                <a:path w="17877790" h="11304905">
                  <a:moveTo>
                    <a:pt x="9026992" y="3335630"/>
                  </a:moveTo>
                  <a:lnTo>
                    <a:pt x="9018644" y="3332070"/>
                  </a:lnTo>
                  <a:lnTo>
                    <a:pt x="9015455" y="3333077"/>
                  </a:lnTo>
                  <a:lnTo>
                    <a:pt x="9013176" y="3338418"/>
                  </a:lnTo>
                  <a:lnTo>
                    <a:pt x="9014183" y="3341609"/>
                  </a:lnTo>
                  <a:lnTo>
                    <a:pt x="9022528" y="3345168"/>
                  </a:lnTo>
                  <a:lnTo>
                    <a:pt x="9025720" y="3344163"/>
                  </a:lnTo>
                  <a:lnTo>
                    <a:pt x="9027998" y="3338822"/>
                  </a:lnTo>
                  <a:lnTo>
                    <a:pt x="9026992" y="3335630"/>
                  </a:lnTo>
                  <a:close/>
                </a:path>
                <a:path w="17877790" h="11304905">
                  <a:moveTo>
                    <a:pt x="8549855" y="3130521"/>
                  </a:moveTo>
                  <a:lnTo>
                    <a:pt x="8544178" y="3128100"/>
                  </a:lnTo>
                  <a:lnTo>
                    <a:pt x="8541366" y="3127294"/>
                  </a:lnTo>
                  <a:lnTo>
                    <a:pt x="8538509" y="3128444"/>
                  </a:lnTo>
                  <a:lnTo>
                    <a:pt x="8536231" y="3133785"/>
                  </a:lnTo>
                  <a:lnTo>
                    <a:pt x="8537379" y="3136641"/>
                  </a:lnTo>
                  <a:lnTo>
                    <a:pt x="8543389" y="3139205"/>
                  </a:lnTo>
                  <a:lnTo>
                    <a:pt x="8546202" y="3140010"/>
                  </a:lnTo>
                  <a:lnTo>
                    <a:pt x="8549059" y="3138862"/>
                  </a:lnTo>
                  <a:lnTo>
                    <a:pt x="8550198" y="3136192"/>
                  </a:lnTo>
                  <a:lnTo>
                    <a:pt x="8550903" y="3133730"/>
                  </a:lnTo>
                  <a:lnTo>
                    <a:pt x="8551003" y="3133379"/>
                  </a:lnTo>
                  <a:lnTo>
                    <a:pt x="8549855" y="3130521"/>
                  </a:lnTo>
                  <a:close/>
                </a:path>
                <a:path w="17877790" h="11304905">
                  <a:moveTo>
                    <a:pt x="8948252" y="3300069"/>
                  </a:moveTo>
                  <a:lnTo>
                    <a:pt x="8939908" y="3296510"/>
                  </a:lnTo>
                  <a:lnTo>
                    <a:pt x="8936715" y="3297516"/>
                  </a:lnTo>
                  <a:lnTo>
                    <a:pt x="8934437" y="3302857"/>
                  </a:lnTo>
                  <a:lnTo>
                    <a:pt x="8935444" y="3306048"/>
                  </a:lnTo>
                  <a:lnTo>
                    <a:pt x="8943789" y="3309607"/>
                  </a:lnTo>
                  <a:lnTo>
                    <a:pt x="8946980" y="3308602"/>
                  </a:lnTo>
                  <a:lnTo>
                    <a:pt x="8949258" y="3303261"/>
                  </a:lnTo>
                  <a:lnTo>
                    <a:pt x="8948252" y="3300069"/>
                  </a:lnTo>
                  <a:close/>
                </a:path>
                <a:path w="17877790" h="11304905">
                  <a:moveTo>
                    <a:pt x="8630209" y="3163219"/>
                  </a:moveTo>
                  <a:lnTo>
                    <a:pt x="8624534" y="3160798"/>
                  </a:lnTo>
                  <a:lnTo>
                    <a:pt x="8621720" y="3159992"/>
                  </a:lnTo>
                  <a:lnTo>
                    <a:pt x="8618862" y="3161141"/>
                  </a:lnTo>
                  <a:lnTo>
                    <a:pt x="8616584" y="3166482"/>
                  </a:lnTo>
                  <a:lnTo>
                    <a:pt x="8617733" y="3169340"/>
                  </a:lnTo>
                  <a:lnTo>
                    <a:pt x="8623409" y="3171762"/>
                  </a:lnTo>
                  <a:lnTo>
                    <a:pt x="8626221" y="3172567"/>
                  </a:lnTo>
                  <a:lnTo>
                    <a:pt x="8629081" y="3171418"/>
                  </a:lnTo>
                  <a:lnTo>
                    <a:pt x="8631359" y="3166077"/>
                  </a:lnTo>
                  <a:lnTo>
                    <a:pt x="8630209" y="3163219"/>
                  </a:lnTo>
                  <a:close/>
                </a:path>
                <a:path w="17877790" h="11304905">
                  <a:moveTo>
                    <a:pt x="8869037" y="3264700"/>
                  </a:moveTo>
                  <a:lnTo>
                    <a:pt x="8860692" y="3261141"/>
                  </a:lnTo>
                  <a:lnTo>
                    <a:pt x="8857834" y="3262289"/>
                  </a:lnTo>
                  <a:lnTo>
                    <a:pt x="8855556" y="3267630"/>
                  </a:lnTo>
                  <a:lnTo>
                    <a:pt x="8856562" y="3270822"/>
                  </a:lnTo>
                  <a:lnTo>
                    <a:pt x="8864907" y="3274382"/>
                  </a:lnTo>
                  <a:lnTo>
                    <a:pt x="8867765" y="3273233"/>
                  </a:lnTo>
                  <a:lnTo>
                    <a:pt x="8870044" y="3267892"/>
                  </a:lnTo>
                  <a:lnTo>
                    <a:pt x="8869037" y="3264700"/>
                  </a:lnTo>
                  <a:close/>
                </a:path>
                <a:path w="17877790" h="11304905">
                  <a:moveTo>
                    <a:pt x="8710137" y="3196919"/>
                  </a:moveTo>
                  <a:lnTo>
                    <a:pt x="8701791" y="3193358"/>
                  </a:lnTo>
                  <a:lnTo>
                    <a:pt x="8698933" y="3194507"/>
                  </a:lnTo>
                  <a:lnTo>
                    <a:pt x="8696655" y="3199848"/>
                  </a:lnTo>
                  <a:lnTo>
                    <a:pt x="8697803" y="3202706"/>
                  </a:lnTo>
                  <a:lnTo>
                    <a:pt x="8706150" y="3206267"/>
                  </a:lnTo>
                  <a:lnTo>
                    <a:pt x="8709005" y="3205117"/>
                  </a:lnTo>
                  <a:lnTo>
                    <a:pt x="8711284" y="3199776"/>
                  </a:lnTo>
                  <a:lnTo>
                    <a:pt x="8710137" y="3196919"/>
                  </a:lnTo>
                  <a:close/>
                </a:path>
                <a:path w="17877790" h="11304905">
                  <a:moveTo>
                    <a:pt x="8789587" y="3230809"/>
                  </a:moveTo>
                  <a:lnTo>
                    <a:pt x="8781242" y="3227250"/>
                  </a:lnTo>
                  <a:lnTo>
                    <a:pt x="8778384" y="3228398"/>
                  </a:lnTo>
                  <a:lnTo>
                    <a:pt x="8776105" y="3233739"/>
                  </a:lnTo>
                  <a:lnTo>
                    <a:pt x="8777254" y="3236597"/>
                  </a:lnTo>
                  <a:lnTo>
                    <a:pt x="8785599" y="3240157"/>
                  </a:lnTo>
                  <a:lnTo>
                    <a:pt x="8788457" y="3239008"/>
                  </a:lnTo>
                  <a:lnTo>
                    <a:pt x="8790735" y="3233667"/>
                  </a:lnTo>
                  <a:lnTo>
                    <a:pt x="8789587" y="3230809"/>
                  </a:lnTo>
                  <a:close/>
                </a:path>
              </a:pathLst>
            </a:custGeom>
            <a:solidFill>
              <a:srgbClr val="433168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5838" y="39103"/>
              <a:ext cx="17294225" cy="11269980"/>
            </a:xfrm>
            <a:custGeom>
              <a:avLst/>
              <a:gdLst/>
              <a:ahLst/>
              <a:cxnLst/>
              <a:rect l="l" t="t" r="r" b="b"/>
              <a:pathLst>
                <a:path w="17294225" h="11269980">
                  <a:moveTo>
                    <a:pt x="16969367" y="11145754"/>
                  </a:moveTo>
                  <a:lnTo>
                    <a:pt x="16961355" y="11142336"/>
                  </a:lnTo>
                  <a:lnTo>
                    <a:pt x="16958498" y="11143484"/>
                  </a:lnTo>
                  <a:lnTo>
                    <a:pt x="16956219" y="11148826"/>
                  </a:lnTo>
                  <a:lnTo>
                    <a:pt x="16957368" y="11151683"/>
                  </a:lnTo>
                  <a:lnTo>
                    <a:pt x="16965380" y="11155100"/>
                  </a:lnTo>
                  <a:lnTo>
                    <a:pt x="16968235" y="11153951"/>
                  </a:lnTo>
                  <a:lnTo>
                    <a:pt x="16970513" y="11148610"/>
                  </a:lnTo>
                  <a:lnTo>
                    <a:pt x="16969367" y="11145754"/>
                  </a:lnTo>
                  <a:close/>
                </a:path>
                <a:path w="17294225" h="11269980">
                  <a:moveTo>
                    <a:pt x="16890390" y="11111670"/>
                  </a:moveTo>
                  <a:lnTo>
                    <a:pt x="16882381" y="11108254"/>
                  </a:lnTo>
                  <a:lnTo>
                    <a:pt x="16879521" y="11109401"/>
                  </a:lnTo>
                  <a:lnTo>
                    <a:pt x="16877243" y="11114742"/>
                  </a:lnTo>
                  <a:lnTo>
                    <a:pt x="16878394" y="11117601"/>
                  </a:lnTo>
                  <a:lnTo>
                    <a:pt x="16886403" y="11121017"/>
                  </a:lnTo>
                  <a:lnTo>
                    <a:pt x="16889261" y="11119869"/>
                  </a:lnTo>
                  <a:lnTo>
                    <a:pt x="16891539" y="11114527"/>
                  </a:lnTo>
                  <a:lnTo>
                    <a:pt x="16890390" y="11111670"/>
                  </a:lnTo>
                  <a:close/>
                </a:path>
                <a:path w="17294225" h="11269980">
                  <a:moveTo>
                    <a:pt x="17048577" y="11178358"/>
                  </a:moveTo>
                  <a:lnTo>
                    <a:pt x="17041233" y="11175226"/>
                  </a:lnTo>
                  <a:lnTo>
                    <a:pt x="17038376" y="11176374"/>
                  </a:lnTo>
                  <a:lnTo>
                    <a:pt x="17036240" y="11181381"/>
                  </a:lnTo>
                  <a:lnTo>
                    <a:pt x="17037722" y="11184381"/>
                  </a:lnTo>
                  <a:lnTo>
                    <a:pt x="17045063" y="11187513"/>
                  </a:lnTo>
                  <a:lnTo>
                    <a:pt x="17047921" y="11186364"/>
                  </a:lnTo>
                  <a:lnTo>
                    <a:pt x="17050057" y="11181357"/>
                  </a:lnTo>
                  <a:lnTo>
                    <a:pt x="17048577" y="11178358"/>
                  </a:lnTo>
                  <a:close/>
                </a:path>
                <a:path w="17294225" h="11269980">
                  <a:moveTo>
                    <a:pt x="16804308" y="11072977"/>
                  </a:moveTo>
                  <a:lnTo>
                    <a:pt x="16801116" y="11073983"/>
                  </a:lnTo>
                  <a:lnTo>
                    <a:pt x="16799787" y="11076967"/>
                  </a:lnTo>
                  <a:lnTo>
                    <a:pt x="16798646" y="11078848"/>
                  </a:lnTo>
                  <a:lnTo>
                    <a:pt x="16799653" y="11082040"/>
                  </a:lnTo>
                  <a:lnTo>
                    <a:pt x="16807666" y="11085458"/>
                  </a:lnTo>
                  <a:lnTo>
                    <a:pt x="16810522" y="11084308"/>
                  </a:lnTo>
                  <a:lnTo>
                    <a:pt x="16811709" y="11081658"/>
                  </a:lnTo>
                  <a:lnTo>
                    <a:pt x="16812849" y="11079777"/>
                  </a:lnTo>
                  <a:lnTo>
                    <a:pt x="16811843" y="11076586"/>
                  </a:lnTo>
                  <a:lnTo>
                    <a:pt x="16806503" y="11074308"/>
                  </a:lnTo>
                  <a:lnTo>
                    <a:pt x="16804308" y="11072977"/>
                  </a:lnTo>
                  <a:close/>
                </a:path>
                <a:path w="17294225" h="11269980">
                  <a:moveTo>
                    <a:pt x="17128975" y="11209102"/>
                  </a:moveTo>
                  <a:lnTo>
                    <a:pt x="17121632" y="11205970"/>
                  </a:lnTo>
                  <a:lnTo>
                    <a:pt x="17118774" y="11207118"/>
                  </a:lnTo>
                  <a:lnTo>
                    <a:pt x="17117635" y="11209789"/>
                  </a:lnTo>
                  <a:lnTo>
                    <a:pt x="17116972" y="11212268"/>
                  </a:lnTo>
                  <a:lnTo>
                    <a:pt x="17118121" y="11215125"/>
                  </a:lnTo>
                  <a:lnTo>
                    <a:pt x="17125464" y="11218257"/>
                  </a:lnTo>
                  <a:lnTo>
                    <a:pt x="17128319" y="11217108"/>
                  </a:lnTo>
                  <a:lnTo>
                    <a:pt x="17130598" y="11211767"/>
                  </a:lnTo>
                  <a:lnTo>
                    <a:pt x="17128975" y="11209102"/>
                  </a:lnTo>
                  <a:close/>
                </a:path>
                <a:path w="17294225" h="11269980">
                  <a:moveTo>
                    <a:pt x="16733816" y="11039356"/>
                  </a:moveTo>
                  <a:lnTo>
                    <a:pt x="16726139" y="11036082"/>
                  </a:lnTo>
                  <a:lnTo>
                    <a:pt x="16723090" y="11036754"/>
                  </a:lnTo>
                  <a:lnTo>
                    <a:pt x="16720811" y="11042095"/>
                  </a:lnTo>
                  <a:lnTo>
                    <a:pt x="16721484" y="11045144"/>
                  </a:lnTo>
                  <a:lnTo>
                    <a:pt x="16729497" y="11048562"/>
                  </a:lnTo>
                  <a:lnTo>
                    <a:pt x="16732353" y="11047413"/>
                  </a:lnTo>
                  <a:lnTo>
                    <a:pt x="16734489" y="11042405"/>
                  </a:lnTo>
                  <a:lnTo>
                    <a:pt x="16733816" y="11039356"/>
                  </a:lnTo>
                  <a:close/>
                </a:path>
                <a:path w="17294225" h="11269980">
                  <a:moveTo>
                    <a:pt x="17210562" y="11237985"/>
                  </a:moveTo>
                  <a:lnTo>
                    <a:pt x="17205219" y="11235706"/>
                  </a:lnTo>
                  <a:lnTo>
                    <a:pt x="17202408" y="11234902"/>
                  </a:lnTo>
                  <a:lnTo>
                    <a:pt x="17199884" y="11236193"/>
                  </a:lnTo>
                  <a:lnTo>
                    <a:pt x="17198745" y="11238864"/>
                  </a:lnTo>
                  <a:lnTo>
                    <a:pt x="17198272" y="11240634"/>
                  </a:lnTo>
                  <a:lnTo>
                    <a:pt x="17198082" y="11241343"/>
                  </a:lnTo>
                  <a:lnTo>
                    <a:pt x="17199231" y="11244200"/>
                  </a:lnTo>
                  <a:lnTo>
                    <a:pt x="17201568" y="11245197"/>
                  </a:lnTo>
                  <a:lnTo>
                    <a:pt x="17202045" y="11245006"/>
                  </a:lnTo>
                  <a:lnTo>
                    <a:pt x="17204713" y="11246145"/>
                  </a:lnTo>
                  <a:lnTo>
                    <a:pt x="17211851" y="11240508"/>
                  </a:lnTo>
                  <a:lnTo>
                    <a:pt x="17210562" y="11237985"/>
                  </a:lnTo>
                  <a:close/>
                </a:path>
                <a:path w="17294225" h="11269980">
                  <a:moveTo>
                    <a:pt x="16654356" y="10999937"/>
                  </a:moveTo>
                  <a:lnTo>
                    <a:pt x="16649016" y="10997659"/>
                  </a:lnTo>
                  <a:lnTo>
                    <a:pt x="16645967" y="10998332"/>
                  </a:lnTo>
                  <a:lnTo>
                    <a:pt x="16643831" y="11003339"/>
                  </a:lnTo>
                  <a:lnTo>
                    <a:pt x="16644503" y="11006388"/>
                  </a:lnTo>
                  <a:lnTo>
                    <a:pt x="16647032" y="11007862"/>
                  </a:lnTo>
                  <a:lnTo>
                    <a:pt x="16652372" y="11010139"/>
                  </a:lnTo>
                  <a:lnTo>
                    <a:pt x="16655564" y="11009133"/>
                  </a:lnTo>
                  <a:lnTo>
                    <a:pt x="16657557" y="11004460"/>
                  </a:lnTo>
                  <a:lnTo>
                    <a:pt x="16656885" y="11001410"/>
                  </a:lnTo>
                  <a:lnTo>
                    <a:pt x="16654356" y="10999937"/>
                  </a:lnTo>
                  <a:close/>
                </a:path>
                <a:path w="17294225" h="11269980">
                  <a:moveTo>
                    <a:pt x="17292384" y="11265392"/>
                  </a:moveTo>
                  <a:lnTo>
                    <a:pt x="17289570" y="11264586"/>
                  </a:lnTo>
                  <a:lnTo>
                    <a:pt x="17286899" y="11263447"/>
                  </a:lnTo>
                  <a:lnTo>
                    <a:pt x="17284088" y="11262642"/>
                  </a:lnTo>
                  <a:lnTo>
                    <a:pt x="17281564" y="11263933"/>
                  </a:lnTo>
                  <a:lnTo>
                    <a:pt x="17280425" y="11266603"/>
                  </a:lnTo>
                  <a:lnTo>
                    <a:pt x="17279620" y="11269452"/>
                  </a:lnTo>
                  <a:lnTo>
                    <a:pt x="17293234" y="11269452"/>
                  </a:lnTo>
                  <a:lnTo>
                    <a:pt x="17293675" y="11267915"/>
                  </a:lnTo>
                  <a:lnTo>
                    <a:pt x="17292384" y="11265392"/>
                  </a:lnTo>
                  <a:close/>
                </a:path>
                <a:path w="17294225" h="11269980">
                  <a:moveTo>
                    <a:pt x="16577611" y="10959704"/>
                  </a:moveTo>
                  <a:lnTo>
                    <a:pt x="16572271" y="10957426"/>
                  </a:lnTo>
                  <a:lnTo>
                    <a:pt x="16569222" y="10958098"/>
                  </a:lnTo>
                  <a:lnTo>
                    <a:pt x="16566943" y="10963439"/>
                  </a:lnTo>
                  <a:lnTo>
                    <a:pt x="16567616" y="10966488"/>
                  </a:lnTo>
                  <a:lnTo>
                    <a:pt x="16570144" y="10967962"/>
                  </a:lnTo>
                  <a:lnTo>
                    <a:pt x="16575484" y="10970239"/>
                  </a:lnTo>
                  <a:lnTo>
                    <a:pt x="16578676" y="10969233"/>
                  </a:lnTo>
                  <a:lnTo>
                    <a:pt x="16580812" y="10964226"/>
                  </a:lnTo>
                  <a:lnTo>
                    <a:pt x="16580139" y="10961177"/>
                  </a:lnTo>
                  <a:lnTo>
                    <a:pt x="16577611" y="10959704"/>
                  </a:lnTo>
                  <a:close/>
                </a:path>
                <a:path w="17294225" h="11269980">
                  <a:moveTo>
                    <a:pt x="16497287" y="10916760"/>
                  </a:moveTo>
                  <a:lnTo>
                    <a:pt x="16493906" y="10917291"/>
                  </a:lnTo>
                  <a:lnTo>
                    <a:pt x="16492767" y="10919961"/>
                  </a:lnTo>
                  <a:lnTo>
                    <a:pt x="16491294" y="10922489"/>
                  </a:lnTo>
                  <a:lnTo>
                    <a:pt x="16492108" y="10925204"/>
                  </a:lnTo>
                  <a:lnTo>
                    <a:pt x="16494495" y="10927011"/>
                  </a:lnTo>
                  <a:lnTo>
                    <a:pt x="16499834" y="10929289"/>
                  </a:lnTo>
                  <a:lnTo>
                    <a:pt x="16502884" y="10928617"/>
                  </a:lnTo>
                  <a:lnTo>
                    <a:pt x="16503880" y="10926280"/>
                  </a:lnTo>
                  <a:lnTo>
                    <a:pt x="16505353" y="10923752"/>
                  </a:lnTo>
                  <a:lnTo>
                    <a:pt x="16504539" y="10921037"/>
                  </a:lnTo>
                  <a:lnTo>
                    <a:pt x="16502153" y="10919230"/>
                  </a:lnTo>
                  <a:lnTo>
                    <a:pt x="16499482" y="10918090"/>
                  </a:lnTo>
                  <a:lnTo>
                    <a:pt x="16497287" y="10916760"/>
                  </a:lnTo>
                  <a:close/>
                </a:path>
                <a:path w="17294225" h="11269980">
                  <a:moveTo>
                    <a:pt x="16421539" y="10874190"/>
                  </a:moveTo>
                  <a:lnTo>
                    <a:pt x="16418157" y="10874720"/>
                  </a:lnTo>
                  <a:lnTo>
                    <a:pt x="16417018" y="10877390"/>
                  </a:lnTo>
                  <a:lnTo>
                    <a:pt x="16415687" y="10879584"/>
                  </a:lnTo>
                  <a:lnTo>
                    <a:pt x="16416360" y="10882634"/>
                  </a:lnTo>
                  <a:lnTo>
                    <a:pt x="16418745" y="10884440"/>
                  </a:lnTo>
                  <a:lnTo>
                    <a:pt x="16424086" y="10886718"/>
                  </a:lnTo>
                  <a:lnTo>
                    <a:pt x="16427136" y="10886046"/>
                  </a:lnTo>
                  <a:lnTo>
                    <a:pt x="16428132" y="10883709"/>
                  </a:lnTo>
                  <a:lnTo>
                    <a:pt x="16429463" y="10881515"/>
                  </a:lnTo>
                  <a:lnTo>
                    <a:pt x="16428790" y="10878467"/>
                  </a:lnTo>
                  <a:lnTo>
                    <a:pt x="16426404" y="10876659"/>
                  </a:lnTo>
                  <a:lnTo>
                    <a:pt x="16423733" y="10875520"/>
                  </a:lnTo>
                  <a:lnTo>
                    <a:pt x="16421539" y="10874190"/>
                  </a:lnTo>
                  <a:close/>
                </a:path>
                <a:path w="17294225" h="11269980">
                  <a:moveTo>
                    <a:pt x="16347504" y="10830377"/>
                  </a:moveTo>
                  <a:lnTo>
                    <a:pt x="16344455" y="10831049"/>
                  </a:lnTo>
                  <a:lnTo>
                    <a:pt x="16341509" y="10836106"/>
                  </a:lnTo>
                  <a:lnTo>
                    <a:pt x="16342182" y="10839154"/>
                  </a:lnTo>
                  <a:lnTo>
                    <a:pt x="16344567" y="10840961"/>
                  </a:lnTo>
                  <a:lnTo>
                    <a:pt x="16349909" y="10843240"/>
                  </a:lnTo>
                  <a:lnTo>
                    <a:pt x="16352958" y="10842568"/>
                  </a:lnTo>
                  <a:lnTo>
                    <a:pt x="16353955" y="10840231"/>
                  </a:lnTo>
                  <a:lnTo>
                    <a:pt x="16355428" y="10837703"/>
                  </a:lnTo>
                  <a:lnTo>
                    <a:pt x="16354756" y="10834654"/>
                  </a:lnTo>
                  <a:lnTo>
                    <a:pt x="16352371" y="10832847"/>
                  </a:lnTo>
                  <a:lnTo>
                    <a:pt x="16349699" y="10831708"/>
                  </a:lnTo>
                  <a:lnTo>
                    <a:pt x="16347504" y="10830377"/>
                  </a:lnTo>
                  <a:close/>
                </a:path>
                <a:path w="17294225" h="11269980">
                  <a:moveTo>
                    <a:pt x="16273420" y="10785754"/>
                  </a:moveTo>
                  <a:lnTo>
                    <a:pt x="16270372" y="10786426"/>
                  </a:lnTo>
                  <a:lnTo>
                    <a:pt x="16267425" y="10791483"/>
                  </a:lnTo>
                  <a:lnTo>
                    <a:pt x="16268098" y="10794532"/>
                  </a:lnTo>
                  <a:lnTo>
                    <a:pt x="16270483" y="10796338"/>
                  </a:lnTo>
                  <a:lnTo>
                    <a:pt x="16276158" y="10798759"/>
                  </a:lnTo>
                  <a:lnTo>
                    <a:pt x="16278874" y="10797945"/>
                  </a:lnTo>
                  <a:lnTo>
                    <a:pt x="16280204" y="10795750"/>
                  </a:lnTo>
                  <a:lnTo>
                    <a:pt x="16281677" y="10793222"/>
                  </a:lnTo>
                  <a:lnTo>
                    <a:pt x="16281005" y="10790173"/>
                  </a:lnTo>
                  <a:lnTo>
                    <a:pt x="16278618" y="10788366"/>
                  </a:lnTo>
                  <a:lnTo>
                    <a:pt x="16275947" y="10787227"/>
                  </a:lnTo>
                  <a:lnTo>
                    <a:pt x="16273420" y="10785754"/>
                  </a:lnTo>
                  <a:close/>
                </a:path>
                <a:path w="17294225" h="11269980">
                  <a:moveTo>
                    <a:pt x="16200573" y="10740081"/>
                  </a:moveTo>
                  <a:lnTo>
                    <a:pt x="16197716" y="10741230"/>
                  </a:lnTo>
                  <a:lnTo>
                    <a:pt x="16194624" y="10745040"/>
                  </a:lnTo>
                  <a:lnTo>
                    <a:pt x="16194386" y="10745333"/>
                  </a:lnTo>
                  <a:lnTo>
                    <a:pt x="16195394" y="10748525"/>
                  </a:lnTo>
                  <a:lnTo>
                    <a:pt x="16197304" y="10750524"/>
                  </a:lnTo>
                  <a:lnTo>
                    <a:pt x="16202978" y="10752944"/>
                  </a:lnTo>
                  <a:lnTo>
                    <a:pt x="16205551" y="10752463"/>
                  </a:lnTo>
                  <a:lnTo>
                    <a:pt x="16206692" y="10750582"/>
                  </a:lnTo>
                  <a:lnTo>
                    <a:pt x="16206882" y="10750269"/>
                  </a:lnTo>
                  <a:lnTo>
                    <a:pt x="16208546" y="10748217"/>
                  </a:lnTo>
                  <a:lnTo>
                    <a:pt x="16207875" y="10745169"/>
                  </a:lnTo>
                  <a:lnTo>
                    <a:pt x="16205631" y="10743028"/>
                  </a:lnTo>
                  <a:lnTo>
                    <a:pt x="16202960" y="10741888"/>
                  </a:lnTo>
                  <a:lnTo>
                    <a:pt x="16200573" y="10740081"/>
                  </a:lnTo>
                  <a:close/>
                </a:path>
                <a:path w="17294225" h="11269980">
                  <a:moveTo>
                    <a:pt x="16128487" y="10693549"/>
                  </a:moveTo>
                  <a:lnTo>
                    <a:pt x="16125105" y="10694079"/>
                  </a:lnTo>
                  <a:lnTo>
                    <a:pt x="16122445" y="10698468"/>
                  </a:lnTo>
                  <a:lnTo>
                    <a:pt x="16123116" y="10701517"/>
                  </a:lnTo>
                  <a:lnTo>
                    <a:pt x="16125025" y="10703515"/>
                  </a:lnTo>
                  <a:lnTo>
                    <a:pt x="16130703" y="10705936"/>
                  </a:lnTo>
                  <a:lnTo>
                    <a:pt x="16133273" y="10705454"/>
                  </a:lnTo>
                  <a:lnTo>
                    <a:pt x="16135935" y="10701066"/>
                  </a:lnTo>
                  <a:lnTo>
                    <a:pt x="16135262" y="10698017"/>
                  </a:lnTo>
                  <a:lnTo>
                    <a:pt x="16133353" y="10696019"/>
                  </a:lnTo>
                  <a:lnTo>
                    <a:pt x="16130682" y="10694880"/>
                  </a:lnTo>
                  <a:lnTo>
                    <a:pt x="16128487" y="10693549"/>
                  </a:lnTo>
                  <a:close/>
                </a:path>
                <a:path w="17294225" h="11269980">
                  <a:moveTo>
                    <a:pt x="16056781" y="10645205"/>
                  </a:moveTo>
                  <a:lnTo>
                    <a:pt x="16053397" y="10645735"/>
                  </a:lnTo>
                  <a:lnTo>
                    <a:pt x="16050735" y="10650124"/>
                  </a:lnTo>
                  <a:lnTo>
                    <a:pt x="16051267" y="10653507"/>
                  </a:lnTo>
                  <a:lnTo>
                    <a:pt x="16053462" y="10654838"/>
                  </a:lnTo>
                  <a:lnTo>
                    <a:pt x="16055846" y="10656644"/>
                  </a:lnTo>
                  <a:lnTo>
                    <a:pt x="16058851" y="10657926"/>
                  </a:lnTo>
                  <a:lnTo>
                    <a:pt x="16061424" y="10657445"/>
                  </a:lnTo>
                  <a:lnTo>
                    <a:pt x="16064085" y="10653056"/>
                  </a:lnTo>
                  <a:lnTo>
                    <a:pt x="16063554" y="10649672"/>
                  </a:lnTo>
                  <a:lnTo>
                    <a:pt x="16061360" y="10648343"/>
                  </a:lnTo>
                  <a:lnTo>
                    <a:pt x="16058975" y="10646536"/>
                  </a:lnTo>
                  <a:lnTo>
                    <a:pt x="16056781" y="10645205"/>
                  </a:lnTo>
                  <a:close/>
                </a:path>
                <a:path w="17294225" h="11269980">
                  <a:moveTo>
                    <a:pt x="15985691" y="10596337"/>
                  </a:moveTo>
                  <a:lnTo>
                    <a:pt x="15982643" y="10597009"/>
                  </a:lnTo>
                  <a:lnTo>
                    <a:pt x="15980979" y="10599061"/>
                  </a:lnTo>
                  <a:lnTo>
                    <a:pt x="15979648" y="10601256"/>
                  </a:lnTo>
                  <a:lnTo>
                    <a:pt x="15980321" y="10604304"/>
                  </a:lnTo>
                  <a:lnTo>
                    <a:pt x="15982372" y="10605969"/>
                  </a:lnTo>
                  <a:lnTo>
                    <a:pt x="15984759" y="10607775"/>
                  </a:lnTo>
                  <a:lnTo>
                    <a:pt x="15987762" y="10609057"/>
                  </a:lnTo>
                  <a:lnTo>
                    <a:pt x="15990478" y="10608242"/>
                  </a:lnTo>
                  <a:lnTo>
                    <a:pt x="15991665" y="10606381"/>
                  </a:lnTo>
                  <a:lnTo>
                    <a:pt x="15992995" y="10604187"/>
                  </a:lnTo>
                  <a:lnTo>
                    <a:pt x="15992324" y="10601139"/>
                  </a:lnTo>
                  <a:lnTo>
                    <a:pt x="15990273" y="10599475"/>
                  </a:lnTo>
                  <a:lnTo>
                    <a:pt x="15987886" y="10597667"/>
                  </a:lnTo>
                  <a:lnTo>
                    <a:pt x="15985691" y="10596337"/>
                  </a:lnTo>
                  <a:close/>
                </a:path>
                <a:path w="17294225" h="11269980">
                  <a:moveTo>
                    <a:pt x="15915839" y="10546417"/>
                  </a:moveTo>
                  <a:lnTo>
                    <a:pt x="15912792" y="10547090"/>
                  </a:lnTo>
                  <a:lnTo>
                    <a:pt x="15909463" y="10551193"/>
                  </a:lnTo>
                  <a:lnTo>
                    <a:pt x="15910135" y="10554242"/>
                  </a:lnTo>
                  <a:lnTo>
                    <a:pt x="15912186" y="10555906"/>
                  </a:lnTo>
                  <a:lnTo>
                    <a:pt x="15914572" y="10557713"/>
                  </a:lnTo>
                  <a:lnTo>
                    <a:pt x="15915573" y="10558140"/>
                  </a:lnTo>
                  <a:lnTo>
                    <a:pt x="15915431" y="10558474"/>
                  </a:lnTo>
                  <a:lnTo>
                    <a:pt x="15917434" y="10559329"/>
                  </a:lnTo>
                  <a:lnTo>
                    <a:pt x="15920149" y="10558514"/>
                  </a:lnTo>
                  <a:lnTo>
                    <a:pt x="15921338" y="10556653"/>
                  </a:lnTo>
                  <a:lnTo>
                    <a:pt x="15923002" y="10554601"/>
                  </a:lnTo>
                  <a:lnTo>
                    <a:pt x="15922331" y="10551553"/>
                  </a:lnTo>
                  <a:lnTo>
                    <a:pt x="15920278" y="10549889"/>
                  </a:lnTo>
                  <a:lnTo>
                    <a:pt x="15917892" y="10548082"/>
                  </a:lnTo>
                  <a:lnTo>
                    <a:pt x="15915839" y="10546417"/>
                  </a:lnTo>
                  <a:close/>
                </a:path>
                <a:path w="17294225" h="11269980">
                  <a:moveTo>
                    <a:pt x="15846082" y="10495354"/>
                  </a:moveTo>
                  <a:lnTo>
                    <a:pt x="15843034" y="10496026"/>
                  </a:lnTo>
                  <a:lnTo>
                    <a:pt x="15841369" y="10498078"/>
                  </a:lnTo>
                  <a:lnTo>
                    <a:pt x="15839562" y="10500464"/>
                  </a:lnTo>
                  <a:lnTo>
                    <a:pt x="15840233" y="10503512"/>
                  </a:lnTo>
                  <a:lnTo>
                    <a:pt x="15842286" y="10505177"/>
                  </a:lnTo>
                  <a:lnTo>
                    <a:pt x="15844672" y="10506984"/>
                  </a:lnTo>
                  <a:lnTo>
                    <a:pt x="15845673" y="10507411"/>
                  </a:lnTo>
                  <a:lnTo>
                    <a:pt x="15845864" y="10507887"/>
                  </a:lnTo>
                  <a:lnTo>
                    <a:pt x="15847868" y="10508742"/>
                  </a:lnTo>
                  <a:lnTo>
                    <a:pt x="15850248" y="10507784"/>
                  </a:lnTo>
                  <a:lnTo>
                    <a:pt x="15851770" y="10506066"/>
                  </a:lnTo>
                  <a:lnTo>
                    <a:pt x="15853577" y="10503680"/>
                  </a:lnTo>
                  <a:lnTo>
                    <a:pt x="15852906" y="10500632"/>
                  </a:lnTo>
                  <a:lnTo>
                    <a:pt x="15850855" y="10498967"/>
                  </a:lnTo>
                  <a:lnTo>
                    <a:pt x="15846082" y="10495354"/>
                  </a:lnTo>
                  <a:close/>
                </a:path>
                <a:path w="17294225" h="11269980">
                  <a:moveTo>
                    <a:pt x="15777085" y="10443432"/>
                  </a:moveTo>
                  <a:lnTo>
                    <a:pt x="15774036" y="10444104"/>
                  </a:lnTo>
                  <a:lnTo>
                    <a:pt x="15772372" y="10446156"/>
                  </a:lnTo>
                  <a:lnTo>
                    <a:pt x="15770565" y="10448542"/>
                  </a:lnTo>
                  <a:lnTo>
                    <a:pt x="15771237" y="10451591"/>
                  </a:lnTo>
                  <a:lnTo>
                    <a:pt x="15773288" y="10453255"/>
                  </a:lnTo>
                  <a:lnTo>
                    <a:pt x="15775675" y="10455061"/>
                  </a:lnTo>
                  <a:lnTo>
                    <a:pt x="15779012" y="10456485"/>
                  </a:lnTo>
                  <a:lnTo>
                    <a:pt x="15781251" y="10455862"/>
                  </a:lnTo>
                  <a:lnTo>
                    <a:pt x="15782774" y="10454144"/>
                  </a:lnTo>
                  <a:lnTo>
                    <a:pt x="15784581" y="10451758"/>
                  </a:lnTo>
                  <a:lnTo>
                    <a:pt x="15783909" y="10448710"/>
                  </a:lnTo>
                  <a:lnTo>
                    <a:pt x="15781857" y="10447045"/>
                  </a:lnTo>
                  <a:lnTo>
                    <a:pt x="15777085" y="10443432"/>
                  </a:lnTo>
                  <a:close/>
                </a:path>
                <a:path w="17294225" h="11269980">
                  <a:moveTo>
                    <a:pt x="15708849" y="10390649"/>
                  </a:moveTo>
                  <a:lnTo>
                    <a:pt x="15705466" y="10391180"/>
                  </a:lnTo>
                  <a:lnTo>
                    <a:pt x="15703802" y="10393232"/>
                  </a:lnTo>
                  <a:lnTo>
                    <a:pt x="15701995" y="10395617"/>
                  </a:lnTo>
                  <a:lnTo>
                    <a:pt x="15702666" y="10398666"/>
                  </a:lnTo>
                  <a:lnTo>
                    <a:pt x="15704719" y="10400331"/>
                  </a:lnTo>
                  <a:lnTo>
                    <a:pt x="15707105" y="10402138"/>
                  </a:lnTo>
                  <a:lnTo>
                    <a:pt x="15710443" y="10403562"/>
                  </a:lnTo>
                  <a:lnTo>
                    <a:pt x="15712681" y="10402938"/>
                  </a:lnTo>
                  <a:lnTo>
                    <a:pt x="15714203" y="10401220"/>
                  </a:lnTo>
                  <a:lnTo>
                    <a:pt x="15716010" y="10398834"/>
                  </a:lnTo>
                  <a:lnTo>
                    <a:pt x="15715339" y="10395786"/>
                  </a:lnTo>
                  <a:lnTo>
                    <a:pt x="15713287" y="10394121"/>
                  </a:lnTo>
                  <a:lnTo>
                    <a:pt x="15710901" y="10392314"/>
                  </a:lnTo>
                  <a:lnTo>
                    <a:pt x="15708849" y="10390649"/>
                  </a:lnTo>
                  <a:close/>
                </a:path>
                <a:path w="17294225" h="11269980">
                  <a:moveTo>
                    <a:pt x="15641232" y="10337343"/>
                  </a:moveTo>
                  <a:lnTo>
                    <a:pt x="15637847" y="10337873"/>
                  </a:lnTo>
                  <a:lnTo>
                    <a:pt x="15634518" y="10341977"/>
                  </a:lnTo>
                  <a:lnTo>
                    <a:pt x="15635049" y="10345360"/>
                  </a:lnTo>
                  <a:lnTo>
                    <a:pt x="15637102" y="10347025"/>
                  </a:lnTo>
                  <a:lnTo>
                    <a:pt x="15639486" y="10348830"/>
                  </a:lnTo>
                  <a:lnTo>
                    <a:pt x="15642826" y="10350255"/>
                  </a:lnTo>
                  <a:lnTo>
                    <a:pt x="15645064" y="10349632"/>
                  </a:lnTo>
                  <a:lnTo>
                    <a:pt x="15646586" y="10347914"/>
                  </a:lnTo>
                  <a:lnTo>
                    <a:pt x="15648251" y="10345861"/>
                  </a:lnTo>
                  <a:lnTo>
                    <a:pt x="15647719" y="10342478"/>
                  </a:lnTo>
                  <a:lnTo>
                    <a:pt x="15645668" y="10340814"/>
                  </a:lnTo>
                  <a:lnTo>
                    <a:pt x="15643284" y="10339008"/>
                  </a:lnTo>
                  <a:lnTo>
                    <a:pt x="15641232" y="10337343"/>
                  </a:lnTo>
                  <a:close/>
                </a:path>
                <a:path w="17294225" h="11269980">
                  <a:moveTo>
                    <a:pt x="15574231" y="10283511"/>
                  </a:moveTo>
                  <a:lnTo>
                    <a:pt x="15570991" y="10283707"/>
                  </a:lnTo>
                  <a:lnTo>
                    <a:pt x="15567664" y="10287811"/>
                  </a:lnTo>
                  <a:lnTo>
                    <a:pt x="15567858" y="10291051"/>
                  </a:lnTo>
                  <a:lnTo>
                    <a:pt x="15569910" y="10292715"/>
                  </a:lnTo>
                  <a:lnTo>
                    <a:pt x="15572296" y="10294523"/>
                  </a:lnTo>
                  <a:lnTo>
                    <a:pt x="15573631" y="10295092"/>
                  </a:lnTo>
                  <a:lnTo>
                    <a:pt x="15573489" y="10295425"/>
                  </a:lnTo>
                  <a:lnTo>
                    <a:pt x="15575492" y="10296280"/>
                  </a:lnTo>
                  <a:lnTo>
                    <a:pt x="15577731" y="10295657"/>
                  </a:lnTo>
                  <a:lnTo>
                    <a:pt x="15579252" y="10293938"/>
                  </a:lnTo>
                  <a:lnTo>
                    <a:pt x="15580916" y="10291887"/>
                  </a:lnTo>
                  <a:lnTo>
                    <a:pt x="15580722" y="10288647"/>
                  </a:lnTo>
                  <a:lnTo>
                    <a:pt x="15578670" y="10286983"/>
                  </a:lnTo>
                  <a:lnTo>
                    <a:pt x="15576284" y="10285175"/>
                  </a:lnTo>
                  <a:lnTo>
                    <a:pt x="15574231" y="10283511"/>
                  </a:lnTo>
                  <a:close/>
                </a:path>
                <a:path w="17294225" h="11269980">
                  <a:moveTo>
                    <a:pt x="15507801" y="10228343"/>
                  </a:moveTo>
                  <a:lnTo>
                    <a:pt x="15504562" y="10228540"/>
                  </a:lnTo>
                  <a:lnTo>
                    <a:pt x="15501233" y="10232643"/>
                  </a:lnTo>
                  <a:lnTo>
                    <a:pt x="15501430" y="10235884"/>
                  </a:lnTo>
                  <a:lnTo>
                    <a:pt x="15503482" y="10237548"/>
                  </a:lnTo>
                  <a:lnTo>
                    <a:pt x="15505866" y="10239354"/>
                  </a:lnTo>
                  <a:lnTo>
                    <a:pt x="15507202" y="10239924"/>
                  </a:lnTo>
                  <a:lnTo>
                    <a:pt x="15507060" y="10240259"/>
                  </a:lnTo>
                  <a:lnTo>
                    <a:pt x="15509063" y="10241113"/>
                  </a:lnTo>
                  <a:lnTo>
                    <a:pt x="15511302" y="10240490"/>
                  </a:lnTo>
                  <a:lnTo>
                    <a:pt x="15512825" y="10238771"/>
                  </a:lnTo>
                  <a:lnTo>
                    <a:pt x="15514489" y="10236720"/>
                  </a:lnTo>
                  <a:lnTo>
                    <a:pt x="15514292" y="10233479"/>
                  </a:lnTo>
                  <a:lnTo>
                    <a:pt x="15512239" y="10231815"/>
                  </a:lnTo>
                  <a:lnTo>
                    <a:pt x="15509853" y="10230007"/>
                  </a:lnTo>
                  <a:lnTo>
                    <a:pt x="15507801" y="10228343"/>
                  </a:lnTo>
                  <a:close/>
                </a:path>
                <a:path w="17294225" h="11269980">
                  <a:moveTo>
                    <a:pt x="15441992" y="10172651"/>
                  </a:moveTo>
                  <a:lnTo>
                    <a:pt x="15438752" y="10172847"/>
                  </a:lnTo>
                  <a:lnTo>
                    <a:pt x="15435423" y="10176951"/>
                  </a:lnTo>
                  <a:lnTo>
                    <a:pt x="15435618" y="10180191"/>
                  </a:lnTo>
                  <a:lnTo>
                    <a:pt x="15437671" y="10181856"/>
                  </a:lnTo>
                  <a:lnTo>
                    <a:pt x="15440057" y="10183663"/>
                  </a:lnTo>
                  <a:lnTo>
                    <a:pt x="15441391" y="10184232"/>
                  </a:lnTo>
                  <a:lnTo>
                    <a:pt x="15441249" y="10184566"/>
                  </a:lnTo>
                  <a:lnTo>
                    <a:pt x="15443252" y="10185421"/>
                  </a:lnTo>
                  <a:lnTo>
                    <a:pt x="15445490" y="10184797"/>
                  </a:lnTo>
                  <a:lnTo>
                    <a:pt x="15447012" y="10183079"/>
                  </a:lnTo>
                  <a:lnTo>
                    <a:pt x="15448677" y="10181027"/>
                  </a:lnTo>
                  <a:lnTo>
                    <a:pt x="15448482" y="10177787"/>
                  </a:lnTo>
                  <a:lnTo>
                    <a:pt x="15446430" y="10176123"/>
                  </a:lnTo>
                  <a:lnTo>
                    <a:pt x="15444044" y="10174316"/>
                  </a:lnTo>
                  <a:lnTo>
                    <a:pt x="15441992" y="10172651"/>
                  </a:lnTo>
                  <a:close/>
                </a:path>
                <a:path w="17294225" h="11269980">
                  <a:moveTo>
                    <a:pt x="15377084" y="10115765"/>
                  </a:moveTo>
                  <a:lnTo>
                    <a:pt x="15373844" y="10115962"/>
                  </a:lnTo>
                  <a:lnTo>
                    <a:pt x="15370515" y="10120066"/>
                  </a:lnTo>
                  <a:lnTo>
                    <a:pt x="15370711" y="10123306"/>
                  </a:lnTo>
                  <a:lnTo>
                    <a:pt x="15372763" y="10124970"/>
                  </a:lnTo>
                  <a:lnTo>
                    <a:pt x="15375007" y="10127111"/>
                  </a:lnTo>
                  <a:lnTo>
                    <a:pt x="15378344" y="10128534"/>
                  </a:lnTo>
                  <a:lnTo>
                    <a:pt x="15380440" y="10128245"/>
                  </a:lnTo>
                  <a:lnTo>
                    <a:pt x="15381962" y="10126527"/>
                  </a:lnTo>
                  <a:lnTo>
                    <a:pt x="15383627" y="10124475"/>
                  </a:lnTo>
                  <a:lnTo>
                    <a:pt x="15383432" y="10121235"/>
                  </a:lnTo>
                  <a:lnTo>
                    <a:pt x="15381380" y="10119571"/>
                  </a:lnTo>
                  <a:lnTo>
                    <a:pt x="15379137" y="10117430"/>
                  </a:lnTo>
                  <a:lnTo>
                    <a:pt x="15377084" y="10115765"/>
                  </a:lnTo>
                  <a:close/>
                </a:path>
                <a:path w="17294225" h="11269980">
                  <a:moveTo>
                    <a:pt x="15312653" y="10058689"/>
                  </a:moveTo>
                  <a:lnTo>
                    <a:pt x="15309413" y="10058885"/>
                  </a:lnTo>
                  <a:lnTo>
                    <a:pt x="15306084" y="10062989"/>
                  </a:lnTo>
                  <a:lnTo>
                    <a:pt x="15306279" y="10066229"/>
                  </a:lnTo>
                  <a:lnTo>
                    <a:pt x="15308333" y="10067894"/>
                  </a:lnTo>
                  <a:lnTo>
                    <a:pt x="15310576" y="10070034"/>
                  </a:lnTo>
                  <a:lnTo>
                    <a:pt x="15313914" y="10071458"/>
                  </a:lnTo>
                  <a:lnTo>
                    <a:pt x="15316009" y="10071168"/>
                  </a:lnTo>
                  <a:lnTo>
                    <a:pt x="15317531" y="10069450"/>
                  </a:lnTo>
                  <a:lnTo>
                    <a:pt x="15319196" y="10067398"/>
                  </a:lnTo>
                  <a:lnTo>
                    <a:pt x="15319001" y="10064158"/>
                  </a:lnTo>
                  <a:lnTo>
                    <a:pt x="15316949" y="10062494"/>
                  </a:lnTo>
                  <a:lnTo>
                    <a:pt x="15314705" y="10060353"/>
                  </a:lnTo>
                  <a:lnTo>
                    <a:pt x="15312653" y="10058689"/>
                  </a:lnTo>
                  <a:close/>
                </a:path>
                <a:path w="17294225" h="11269980">
                  <a:moveTo>
                    <a:pt x="15248793" y="10000276"/>
                  </a:moveTo>
                  <a:lnTo>
                    <a:pt x="15245886" y="10000615"/>
                  </a:lnTo>
                  <a:lnTo>
                    <a:pt x="15243887" y="10002524"/>
                  </a:lnTo>
                  <a:lnTo>
                    <a:pt x="15241748" y="10004768"/>
                  </a:lnTo>
                  <a:lnTo>
                    <a:pt x="15242084" y="10007674"/>
                  </a:lnTo>
                  <a:lnTo>
                    <a:pt x="15243994" y="10009673"/>
                  </a:lnTo>
                  <a:lnTo>
                    <a:pt x="15246238" y="10011813"/>
                  </a:lnTo>
                  <a:lnTo>
                    <a:pt x="15247906" y="10012525"/>
                  </a:lnTo>
                  <a:lnTo>
                    <a:pt x="15247764" y="10012859"/>
                  </a:lnTo>
                  <a:lnTo>
                    <a:pt x="15249767" y="10013713"/>
                  </a:lnTo>
                  <a:lnTo>
                    <a:pt x="15251864" y="10013424"/>
                  </a:lnTo>
                  <a:lnTo>
                    <a:pt x="15253385" y="10011705"/>
                  </a:lnTo>
                  <a:lnTo>
                    <a:pt x="15255526" y="10009462"/>
                  </a:lnTo>
                  <a:lnTo>
                    <a:pt x="15255189" y="10006557"/>
                  </a:lnTo>
                  <a:lnTo>
                    <a:pt x="15253279" y="10004559"/>
                  </a:lnTo>
                  <a:lnTo>
                    <a:pt x="15248793" y="10000276"/>
                  </a:lnTo>
                  <a:close/>
                </a:path>
                <a:path w="17294225" h="11269980">
                  <a:moveTo>
                    <a:pt x="15185265" y="9942007"/>
                  </a:moveTo>
                  <a:lnTo>
                    <a:pt x="15182358" y="9942345"/>
                  </a:lnTo>
                  <a:lnTo>
                    <a:pt x="15180361" y="9944255"/>
                  </a:lnTo>
                  <a:lnTo>
                    <a:pt x="15178220" y="9946499"/>
                  </a:lnTo>
                  <a:lnTo>
                    <a:pt x="15178556" y="9949404"/>
                  </a:lnTo>
                  <a:lnTo>
                    <a:pt x="15180466" y="9951402"/>
                  </a:lnTo>
                  <a:lnTo>
                    <a:pt x="15182710" y="9953543"/>
                  </a:lnTo>
                  <a:lnTo>
                    <a:pt x="15184379" y="9954255"/>
                  </a:lnTo>
                  <a:lnTo>
                    <a:pt x="15184236" y="9954589"/>
                  </a:lnTo>
                  <a:lnTo>
                    <a:pt x="15186239" y="9955443"/>
                  </a:lnTo>
                  <a:lnTo>
                    <a:pt x="15188336" y="9955154"/>
                  </a:lnTo>
                  <a:lnTo>
                    <a:pt x="15189858" y="9953436"/>
                  </a:lnTo>
                  <a:lnTo>
                    <a:pt x="15191999" y="9951193"/>
                  </a:lnTo>
                  <a:lnTo>
                    <a:pt x="15191659" y="9948286"/>
                  </a:lnTo>
                  <a:lnTo>
                    <a:pt x="15189750" y="9946287"/>
                  </a:lnTo>
                  <a:lnTo>
                    <a:pt x="15185265" y="9942007"/>
                  </a:lnTo>
                  <a:close/>
                </a:path>
                <a:path w="17294225" h="11269980">
                  <a:moveTo>
                    <a:pt x="15122831" y="9883020"/>
                  </a:moveTo>
                  <a:lnTo>
                    <a:pt x="15119590" y="9883216"/>
                  </a:lnTo>
                  <a:lnTo>
                    <a:pt x="15115594" y="9887035"/>
                  </a:lnTo>
                  <a:lnTo>
                    <a:pt x="15115791" y="9890276"/>
                  </a:lnTo>
                  <a:lnTo>
                    <a:pt x="15117700" y="9892273"/>
                  </a:lnTo>
                  <a:lnTo>
                    <a:pt x="15119944" y="9894415"/>
                  </a:lnTo>
                  <a:lnTo>
                    <a:pt x="15121613" y="9895127"/>
                  </a:lnTo>
                  <a:lnTo>
                    <a:pt x="15121471" y="9895460"/>
                  </a:lnTo>
                  <a:lnTo>
                    <a:pt x="15123474" y="9896315"/>
                  </a:lnTo>
                  <a:lnTo>
                    <a:pt x="15125570" y="9896025"/>
                  </a:lnTo>
                  <a:lnTo>
                    <a:pt x="15127092" y="9894307"/>
                  </a:lnTo>
                  <a:lnTo>
                    <a:pt x="15129090" y="9892398"/>
                  </a:lnTo>
                  <a:lnTo>
                    <a:pt x="15128894" y="9889158"/>
                  </a:lnTo>
                  <a:lnTo>
                    <a:pt x="15126984" y="9887159"/>
                  </a:lnTo>
                  <a:lnTo>
                    <a:pt x="15124740" y="9885018"/>
                  </a:lnTo>
                  <a:lnTo>
                    <a:pt x="15122831" y="9883020"/>
                  </a:lnTo>
                  <a:close/>
                </a:path>
                <a:path w="17294225" h="11269980">
                  <a:moveTo>
                    <a:pt x="15061018" y="9823508"/>
                  </a:moveTo>
                  <a:lnTo>
                    <a:pt x="15057777" y="9823705"/>
                  </a:lnTo>
                  <a:lnTo>
                    <a:pt x="15053782" y="9827524"/>
                  </a:lnTo>
                  <a:lnTo>
                    <a:pt x="15053975" y="9830764"/>
                  </a:lnTo>
                  <a:lnTo>
                    <a:pt x="15057796" y="9834761"/>
                  </a:lnTo>
                  <a:lnTo>
                    <a:pt x="15059464" y="9835472"/>
                  </a:lnTo>
                  <a:lnTo>
                    <a:pt x="15059656" y="9835948"/>
                  </a:lnTo>
                  <a:lnTo>
                    <a:pt x="15061659" y="9836803"/>
                  </a:lnTo>
                  <a:lnTo>
                    <a:pt x="15063898" y="9836180"/>
                  </a:lnTo>
                  <a:lnTo>
                    <a:pt x="15065276" y="9834795"/>
                  </a:lnTo>
                  <a:lnTo>
                    <a:pt x="15067275" y="9832885"/>
                  </a:lnTo>
                  <a:lnTo>
                    <a:pt x="15067079" y="9829645"/>
                  </a:lnTo>
                  <a:lnTo>
                    <a:pt x="15065169" y="9827646"/>
                  </a:lnTo>
                  <a:lnTo>
                    <a:pt x="15062927" y="9825507"/>
                  </a:lnTo>
                  <a:lnTo>
                    <a:pt x="15061018" y="9823508"/>
                  </a:lnTo>
                  <a:close/>
                </a:path>
                <a:path w="17294225" h="11269980">
                  <a:moveTo>
                    <a:pt x="14999296" y="9762852"/>
                  </a:moveTo>
                  <a:lnTo>
                    <a:pt x="14996055" y="9763048"/>
                  </a:lnTo>
                  <a:lnTo>
                    <a:pt x="14992059" y="9766868"/>
                  </a:lnTo>
                  <a:lnTo>
                    <a:pt x="14992256" y="9770108"/>
                  </a:lnTo>
                  <a:lnTo>
                    <a:pt x="14996075" y="9774104"/>
                  </a:lnTo>
                  <a:lnTo>
                    <a:pt x="14997745" y="9774816"/>
                  </a:lnTo>
                  <a:lnTo>
                    <a:pt x="14997602" y="9775151"/>
                  </a:lnTo>
                  <a:lnTo>
                    <a:pt x="14999604" y="9776005"/>
                  </a:lnTo>
                  <a:lnTo>
                    <a:pt x="15001843" y="9775382"/>
                  </a:lnTo>
                  <a:lnTo>
                    <a:pt x="15003223" y="9773998"/>
                  </a:lnTo>
                  <a:lnTo>
                    <a:pt x="15005221" y="9772088"/>
                  </a:lnTo>
                  <a:lnTo>
                    <a:pt x="15005025" y="9768847"/>
                  </a:lnTo>
                  <a:lnTo>
                    <a:pt x="14999296" y="9762852"/>
                  </a:lnTo>
                  <a:close/>
                </a:path>
                <a:path w="17294225" h="11269980">
                  <a:moveTo>
                    <a:pt x="14938053" y="9702006"/>
                  </a:moveTo>
                  <a:lnTo>
                    <a:pt x="14934953" y="9701868"/>
                  </a:lnTo>
                  <a:lnTo>
                    <a:pt x="14932955" y="9703777"/>
                  </a:lnTo>
                  <a:lnTo>
                    <a:pt x="14931528" y="9705536"/>
                  </a:lnTo>
                  <a:lnTo>
                    <a:pt x="14931290" y="9705829"/>
                  </a:lnTo>
                  <a:lnTo>
                    <a:pt x="14931153" y="9708927"/>
                  </a:lnTo>
                  <a:lnTo>
                    <a:pt x="14934973" y="9712924"/>
                  </a:lnTo>
                  <a:lnTo>
                    <a:pt x="14935497" y="9713542"/>
                  </a:lnTo>
                  <a:lnTo>
                    <a:pt x="14938502" y="9714824"/>
                  </a:lnTo>
                  <a:lnTo>
                    <a:pt x="14940740" y="9714200"/>
                  </a:lnTo>
                  <a:lnTo>
                    <a:pt x="14942120" y="9712816"/>
                  </a:lnTo>
                  <a:lnTo>
                    <a:pt x="14943546" y="9711057"/>
                  </a:lnTo>
                  <a:lnTo>
                    <a:pt x="14943785" y="9710764"/>
                  </a:lnTo>
                  <a:lnTo>
                    <a:pt x="14943922" y="9707666"/>
                  </a:lnTo>
                  <a:lnTo>
                    <a:pt x="14940104" y="9703671"/>
                  </a:lnTo>
                  <a:lnTo>
                    <a:pt x="14938053" y="9702006"/>
                  </a:lnTo>
                  <a:close/>
                </a:path>
                <a:path w="17294225" h="11269980">
                  <a:moveTo>
                    <a:pt x="14877760" y="9640776"/>
                  </a:moveTo>
                  <a:lnTo>
                    <a:pt x="14874661" y="9640637"/>
                  </a:lnTo>
                  <a:lnTo>
                    <a:pt x="14870665" y="9644457"/>
                  </a:lnTo>
                  <a:lnTo>
                    <a:pt x="14870527" y="9647555"/>
                  </a:lnTo>
                  <a:lnTo>
                    <a:pt x="14874346" y="9651551"/>
                  </a:lnTo>
                  <a:lnTo>
                    <a:pt x="14874538" y="9652027"/>
                  </a:lnTo>
                  <a:lnTo>
                    <a:pt x="14877875" y="9653451"/>
                  </a:lnTo>
                  <a:lnTo>
                    <a:pt x="14879972" y="9653161"/>
                  </a:lnTo>
                  <a:lnTo>
                    <a:pt x="14881352" y="9651777"/>
                  </a:lnTo>
                  <a:lnTo>
                    <a:pt x="14883350" y="9649868"/>
                  </a:lnTo>
                  <a:lnTo>
                    <a:pt x="14883488" y="9646770"/>
                  </a:lnTo>
                  <a:lnTo>
                    <a:pt x="14877760" y="9640776"/>
                  </a:lnTo>
                  <a:close/>
                </a:path>
                <a:path w="17294225" h="11269980">
                  <a:moveTo>
                    <a:pt x="14817753" y="9578878"/>
                  </a:moveTo>
                  <a:lnTo>
                    <a:pt x="14814656" y="9578741"/>
                  </a:lnTo>
                  <a:lnTo>
                    <a:pt x="14810659" y="9582560"/>
                  </a:lnTo>
                  <a:lnTo>
                    <a:pt x="14810519" y="9585657"/>
                  </a:lnTo>
                  <a:lnTo>
                    <a:pt x="14814339" y="9589654"/>
                  </a:lnTo>
                  <a:lnTo>
                    <a:pt x="14814530" y="9590130"/>
                  </a:lnTo>
                  <a:lnTo>
                    <a:pt x="14817868" y="9591554"/>
                  </a:lnTo>
                  <a:lnTo>
                    <a:pt x="14819965" y="9591264"/>
                  </a:lnTo>
                  <a:lnTo>
                    <a:pt x="14821344" y="9589880"/>
                  </a:lnTo>
                  <a:lnTo>
                    <a:pt x="14823342" y="9587970"/>
                  </a:lnTo>
                  <a:lnTo>
                    <a:pt x="14823482" y="9584873"/>
                  </a:lnTo>
                  <a:lnTo>
                    <a:pt x="14817753" y="9578878"/>
                  </a:lnTo>
                  <a:close/>
                </a:path>
                <a:path w="17294225" h="11269980">
                  <a:moveTo>
                    <a:pt x="14758364" y="9516456"/>
                  </a:moveTo>
                  <a:lnTo>
                    <a:pt x="14755265" y="9516317"/>
                  </a:lnTo>
                  <a:lnTo>
                    <a:pt x="14751268" y="9520136"/>
                  </a:lnTo>
                  <a:lnTo>
                    <a:pt x="14751130" y="9523234"/>
                  </a:lnTo>
                  <a:lnTo>
                    <a:pt x="14754951" y="9527231"/>
                  </a:lnTo>
                  <a:lnTo>
                    <a:pt x="14755141" y="9527707"/>
                  </a:lnTo>
                  <a:lnTo>
                    <a:pt x="14758480" y="9529131"/>
                  </a:lnTo>
                  <a:lnTo>
                    <a:pt x="14760575" y="9528841"/>
                  </a:lnTo>
                  <a:lnTo>
                    <a:pt x="14761955" y="9527457"/>
                  </a:lnTo>
                  <a:lnTo>
                    <a:pt x="14763954" y="9525547"/>
                  </a:lnTo>
                  <a:lnTo>
                    <a:pt x="14764091" y="9522450"/>
                  </a:lnTo>
                  <a:lnTo>
                    <a:pt x="14758364" y="9516456"/>
                  </a:lnTo>
                  <a:close/>
                </a:path>
                <a:path w="17294225" h="11269980">
                  <a:moveTo>
                    <a:pt x="14698785" y="9453557"/>
                  </a:moveTo>
                  <a:lnTo>
                    <a:pt x="14695684" y="9453417"/>
                  </a:lnTo>
                  <a:lnTo>
                    <a:pt x="14691688" y="9457237"/>
                  </a:lnTo>
                  <a:lnTo>
                    <a:pt x="14691551" y="9460335"/>
                  </a:lnTo>
                  <a:lnTo>
                    <a:pt x="14695370" y="9464331"/>
                  </a:lnTo>
                  <a:lnTo>
                    <a:pt x="14695895" y="9464950"/>
                  </a:lnTo>
                  <a:lnTo>
                    <a:pt x="14698899" y="9466232"/>
                  </a:lnTo>
                  <a:lnTo>
                    <a:pt x="14700996" y="9465942"/>
                  </a:lnTo>
                  <a:lnTo>
                    <a:pt x="14702375" y="9464558"/>
                  </a:lnTo>
                  <a:lnTo>
                    <a:pt x="14704374" y="9462649"/>
                  </a:lnTo>
                  <a:lnTo>
                    <a:pt x="14704511" y="9459551"/>
                  </a:lnTo>
                  <a:lnTo>
                    <a:pt x="14698785" y="9453557"/>
                  </a:lnTo>
                  <a:close/>
                </a:path>
                <a:path w="17294225" h="11269980">
                  <a:moveTo>
                    <a:pt x="14640297" y="9389940"/>
                  </a:moveTo>
                  <a:lnTo>
                    <a:pt x="14637200" y="9389803"/>
                  </a:lnTo>
                  <a:lnTo>
                    <a:pt x="14633203" y="9393622"/>
                  </a:lnTo>
                  <a:lnTo>
                    <a:pt x="14633066" y="9396719"/>
                  </a:lnTo>
                  <a:lnTo>
                    <a:pt x="14636885" y="9400716"/>
                  </a:lnTo>
                  <a:lnTo>
                    <a:pt x="14637410" y="9401335"/>
                  </a:lnTo>
                  <a:lnTo>
                    <a:pt x="14640414" y="9402616"/>
                  </a:lnTo>
                  <a:lnTo>
                    <a:pt x="14642511" y="9402327"/>
                  </a:lnTo>
                  <a:lnTo>
                    <a:pt x="14643890" y="9400943"/>
                  </a:lnTo>
                  <a:lnTo>
                    <a:pt x="14645889" y="9399033"/>
                  </a:lnTo>
                  <a:lnTo>
                    <a:pt x="14646026" y="9395936"/>
                  </a:lnTo>
                  <a:lnTo>
                    <a:pt x="14640297" y="9389940"/>
                  </a:lnTo>
                  <a:close/>
                </a:path>
                <a:path w="17294225" h="11269980">
                  <a:moveTo>
                    <a:pt x="14582289" y="9326133"/>
                  </a:moveTo>
                  <a:lnTo>
                    <a:pt x="14579192" y="9325995"/>
                  </a:lnTo>
                  <a:lnTo>
                    <a:pt x="14575195" y="9329815"/>
                  </a:lnTo>
                  <a:lnTo>
                    <a:pt x="14575057" y="9332913"/>
                  </a:lnTo>
                  <a:lnTo>
                    <a:pt x="14578875" y="9336908"/>
                  </a:lnTo>
                  <a:lnTo>
                    <a:pt x="14579400" y="9337527"/>
                  </a:lnTo>
                  <a:lnTo>
                    <a:pt x="14582407" y="9338810"/>
                  </a:lnTo>
                  <a:lnTo>
                    <a:pt x="14584503" y="9338520"/>
                  </a:lnTo>
                  <a:lnTo>
                    <a:pt x="14585882" y="9337136"/>
                  </a:lnTo>
                  <a:lnTo>
                    <a:pt x="14587880" y="9335226"/>
                  </a:lnTo>
                  <a:lnTo>
                    <a:pt x="14588018" y="9332128"/>
                  </a:lnTo>
                  <a:lnTo>
                    <a:pt x="14582289" y="9326133"/>
                  </a:lnTo>
                  <a:close/>
                </a:path>
                <a:path w="17294225" h="11269980">
                  <a:moveTo>
                    <a:pt x="14524755" y="9262135"/>
                  </a:moveTo>
                  <a:lnTo>
                    <a:pt x="14521658" y="9261997"/>
                  </a:lnTo>
                  <a:lnTo>
                    <a:pt x="14517661" y="9265816"/>
                  </a:lnTo>
                  <a:lnTo>
                    <a:pt x="14517524" y="9268914"/>
                  </a:lnTo>
                  <a:lnTo>
                    <a:pt x="14521343" y="9272910"/>
                  </a:lnTo>
                  <a:lnTo>
                    <a:pt x="14521868" y="9273529"/>
                  </a:lnTo>
                  <a:lnTo>
                    <a:pt x="14524873" y="9274811"/>
                  </a:lnTo>
                  <a:lnTo>
                    <a:pt x="14526969" y="9274521"/>
                  </a:lnTo>
                  <a:lnTo>
                    <a:pt x="14528349" y="9273136"/>
                  </a:lnTo>
                  <a:lnTo>
                    <a:pt x="14530347" y="9271227"/>
                  </a:lnTo>
                  <a:lnTo>
                    <a:pt x="14530484" y="9268130"/>
                  </a:lnTo>
                  <a:lnTo>
                    <a:pt x="14524755" y="9262135"/>
                  </a:lnTo>
                  <a:close/>
                </a:path>
                <a:path w="17294225" h="11269980">
                  <a:moveTo>
                    <a:pt x="14468175" y="9197752"/>
                  </a:moveTo>
                  <a:lnTo>
                    <a:pt x="14465077" y="9197615"/>
                  </a:lnTo>
                  <a:lnTo>
                    <a:pt x="14463079" y="9199525"/>
                  </a:lnTo>
                  <a:lnTo>
                    <a:pt x="14460889" y="9200958"/>
                  </a:lnTo>
                  <a:lnTo>
                    <a:pt x="14460609" y="9204389"/>
                  </a:lnTo>
                  <a:lnTo>
                    <a:pt x="14464429" y="9208387"/>
                  </a:lnTo>
                  <a:lnTo>
                    <a:pt x="14464954" y="9209006"/>
                  </a:lnTo>
                  <a:lnTo>
                    <a:pt x="14466289" y="9209575"/>
                  </a:lnTo>
                  <a:lnTo>
                    <a:pt x="14466146" y="9209909"/>
                  </a:lnTo>
                  <a:lnTo>
                    <a:pt x="14467816" y="9210621"/>
                  </a:lnTo>
                  <a:lnTo>
                    <a:pt x="14469911" y="9210331"/>
                  </a:lnTo>
                  <a:lnTo>
                    <a:pt x="14471291" y="9208946"/>
                  </a:lnTo>
                  <a:lnTo>
                    <a:pt x="14473481" y="9207513"/>
                  </a:lnTo>
                  <a:lnTo>
                    <a:pt x="14473761" y="9204082"/>
                  </a:lnTo>
                  <a:lnTo>
                    <a:pt x="14469942" y="9200084"/>
                  </a:lnTo>
                  <a:lnTo>
                    <a:pt x="14468175" y="9197752"/>
                  </a:lnTo>
                  <a:close/>
                </a:path>
                <a:path w="17294225" h="11269980">
                  <a:moveTo>
                    <a:pt x="14412023" y="9132371"/>
                  </a:moveTo>
                  <a:lnTo>
                    <a:pt x="14408590" y="9132090"/>
                  </a:lnTo>
                  <a:lnTo>
                    <a:pt x="14406591" y="9134000"/>
                  </a:lnTo>
                  <a:lnTo>
                    <a:pt x="14404401" y="9135433"/>
                  </a:lnTo>
                  <a:lnTo>
                    <a:pt x="14404122" y="9138864"/>
                  </a:lnTo>
                  <a:lnTo>
                    <a:pt x="14406032" y="9140862"/>
                  </a:lnTo>
                  <a:lnTo>
                    <a:pt x="14407799" y="9143195"/>
                  </a:lnTo>
                  <a:lnTo>
                    <a:pt x="14408323" y="9143813"/>
                  </a:lnTo>
                  <a:lnTo>
                    <a:pt x="14409659" y="9144383"/>
                  </a:lnTo>
                  <a:lnTo>
                    <a:pt x="14409517" y="9144716"/>
                  </a:lnTo>
                  <a:lnTo>
                    <a:pt x="14411186" y="9145428"/>
                  </a:lnTo>
                  <a:lnTo>
                    <a:pt x="14413282" y="9145139"/>
                  </a:lnTo>
                  <a:lnTo>
                    <a:pt x="14414661" y="9143755"/>
                  </a:lnTo>
                  <a:lnTo>
                    <a:pt x="14416851" y="9142322"/>
                  </a:lnTo>
                  <a:lnTo>
                    <a:pt x="14417131" y="9138890"/>
                  </a:lnTo>
                  <a:lnTo>
                    <a:pt x="14415222" y="9136892"/>
                  </a:lnTo>
                  <a:lnTo>
                    <a:pt x="14413457" y="9134560"/>
                  </a:lnTo>
                  <a:lnTo>
                    <a:pt x="14412023" y="9132371"/>
                  </a:lnTo>
                  <a:close/>
                </a:path>
                <a:path w="17294225" h="11269980">
                  <a:moveTo>
                    <a:pt x="14356012" y="9066653"/>
                  </a:moveTo>
                  <a:lnTo>
                    <a:pt x="14352581" y="9066374"/>
                  </a:lnTo>
                  <a:lnTo>
                    <a:pt x="14350582" y="9068283"/>
                  </a:lnTo>
                  <a:lnTo>
                    <a:pt x="14348392" y="9069716"/>
                  </a:lnTo>
                  <a:lnTo>
                    <a:pt x="14348113" y="9073148"/>
                  </a:lnTo>
                  <a:lnTo>
                    <a:pt x="14350023" y="9075147"/>
                  </a:lnTo>
                  <a:lnTo>
                    <a:pt x="14351788" y="9077478"/>
                  </a:lnTo>
                  <a:lnTo>
                    <a:pt x="14352313" y="9078097"/>
                  </a:lnTo>
                  <a:lnTo>
                    <a:pt x="14353648" y="9078666"/>
                  </a:lnTo>
                  <a:lnTo>
                    <a:pt x="14353505" y="9079000"/>
                  </a:lnTo>
                  <a:lnTo>
                    <a:pt x="14355175" y="9079712"/>
                  </a:lnTo>
                  <a:lnTo>
                    <a:pt x="14357273" y="9079423"/>
                  </a:lnTo>
                  <a:lnTo>
                    <a:pt x="14358652" y="9078039"/>
                  </a:lnTo>
                  <a:lnTo>
                    <a:pt x="14360843" y="9076605"/>
                  </a:lnTo>
                  <a:lnTo>
                    <a:pt x="14361122" y="9073174"/>
                  </a:lnTo>
                  <a:lnTo>
                    <a:pt x="14359213" y="9071176"/>
                  </a:lnTo>
                  <a:lnTo>
                    <a:pt x="14357446" y="9068843"/>
                  </a:lnTo>
                  <a:lnTo>
                    <a:pt x="14356012" y="9066653"/>
                  </a:lnTo>
                  <a:close/>
                </a:path>
                <a:path w="17294225" h="11269980">
                  <a:moveTo>
                    <a:pt x="14300144" y="9000603"/>
                  </a:moveTo>
                  <a:lnTo>
                    <a:pt x="14296712" y="9000323"/>
                  </a:lnTo>
                  <a:lnTo>
                    <a:pt x="14294714" y="9002232"/>
                  </a:lnTo>
                  <a:lnTo>
                    <a:pt x="14292859" y="9003808"/>
                  </a:lnTo>
                  <a:lnTo>
                    <a:pt x="14292244" y="9007098"/>
                  </a:lnTo>
                  <a:lnTo>
                    <a:pt x="14294154" y="9009096"/>
                  </a:lnTo>
                  <a:lnTo>
                    <a:pt x="14295921" y="9011428"/>
                  </a:lnTo>
                  <a:lnTo>
                    <a:pt x="14296305" y="9012381"/>
                  </a:lnTo>
                  <a:lnTo>
                    <a:pt x="14297639" y="9012950"/>
                  </a:lnTo>
                  <a:lnTo>
                    <a:pt x="14297829" y="9013426"/>
                  </a:lnTo>
                  <a:lnTo>
                    <a:pt x="14299499" y="9014138"/>
                  </a:lnTo>
                  <a:lnTo>
                    <a:pt x="14301593" y="9013848"/>
                  </a:lnTo>
                  <a:lnTo>
                    <a:pt x="14302974" y="9012464"/>
                  </a:lnTo>
                  <a:lnTo>
                    <a:pt x="14304972" y="9010554"/>
                  </a:lnTo>
                  <a:lnTo>
                    <a:pt x="14305586" y="9007265"/>
                  </a:lnTo>
                  <a:lnTo>
                    <a:pt x="14303676" y="9005266"/>
                  </a:lnTo>
                  <a:lnTo>
                    <a:pt x="14300144" y="9000603"/>
                  </a:lnTo>
                  <a:close/>
                </a:path>
                <a:path w="17294225" h="11269980">
                  <a:moveTo>
                    <a:pt x="14245086" y="8934504"/>
                  </a:moveTo>
                  <a:lnTo>
                    <a:pt x="14241796" y="8933890"/>
                  </a:lnTo>
                  <a:lnTo>
                    <a:pt x="14237799" y="8937708"/>
                  </a:lnTo>
                  <a:lnTo>
                    <a:pt x="14237185" y="8940998"/>
                  </a:lnTo>
                  <a:lnTo>
                    <a:pt x="14239095" y="8942996"/>
                  </a:lnTo>
                  <a:lnTo>
                    <a:pt x="14240863" y="8945328"/>
                  </a:lnTo>
                  <a:lnTo>
                    <a:pt x="14241246" y="8946281"/>
                  </a:lnTo>
                  <a:lnTo>
                    <a:pt x="14242580" y="8946850"/>
                  </a:lnTo>
                  <a:lnTo>
                    <a:pt x="14243056" y="8946659"/>
                  </a:lnTo>
                  <a:lnTo>
                    <a:pt x="14244726" y="8947371"/>
                  </a:lnTo>
                  <a:lnTo>
                    <a:pt x="14246680" y="8947415"/>
                  </a:lnTo>
                  <a:lnTo>
                    <a:pt x="14248060" y="8946031"/>
                  </a:lnTo>
                  <a:lnTo>
                    <a:pt x="14250057" y="8944121"/>
                  </a:lnTo>
                  <a:lnTo>
                    <a:pt x="14250672" y="8940832"/>
                  </a:lnTo>
                  <a:lnTo>
                    <a:pt x="14248762" y="8938834"/>
                  </a:lnTo>
                  <a:lnTo>
                    <a:pt x="14246994" y="8936502"/>
                  </a:lnTo>
                  <a:lnTo>
                    <a:pt x="14245086" y="8934504"/>
                  </a:lnTo>
                  <a:close/>
                </a:path>
                <a:path w="17294225" h="11269980">
                  <a:moveTo>
                    <a:pt x="14190312" y="8867736"/>
                  </a:moveTo>
                  <a:lnTo>
                    <a:pt x="14187023" y="8867122"/>
                  </a:lnTo>
                  <a:lnTo>
                    <a:pt x="14183026" y="8870942"/>
                  </a:lnTo>
                  <a:lnTo>
                    <a:pt x="14182555" y="8873897"/>
                  </a:lnTo>
                  <a:lnTo>
                    <a:pt x="14186089" y="8878561"/>
                  </a:lnTo>
                  <a:lnTo>
                    <a:pt x="14186472" y="8879514"/>
                  </a:lnTo>
                  <a:lnTo>
                    <a:pt x="14187807" y="8880083"/>
                  </a:lnTo>
                  <a:lnTo>
                    <a:pt x="14188284" y="8879892"/>
                  </a:lnTo>
                  <a:lnTo>
                    <a:pt x="14189953" y="8880604"/>
                  </a:lnTo>
                  <a:lnTo>
                    <a:pt x="14191906" y="8880648"/>
                  </a:lnTo>
                  <a:lnTo>
                    <a:pt x="14193286" y="8879263"/>
                  </a:lnTo>
                  <a:lnTo>
                    <a:pt x="14195285" y="8877354"/>
                  </a:lnTo>
                  <a:lnTo>
                    <a:pt x="14195756" y="8874399"/>
                  </a:lnTo>
                  <a:lnTo>
                    <a:pt x="14192222" y="8869734"/>
                  </a:lnTo>
                  <a:lnTo>
                    <a:pt x="14190312" y="8867736"/>
                  </a:lnTo>
                  <a:close/>
                </a:path>
                <a:path w="17294225" h="11269980">
                  <a:moveTo>
                    <a:pt x="14135681" y="8800636"/>
                  </a:moveTo>
                  <a:lnTo>
                    <a:pt x="14132726" y="8800163"/>
                  </a:lnTo>
                  <a:lnTo>
                    <a:pt x="14130394" y="8801931"/>
                  </a:lnTo>
                  <a:lnTo>
                    <a:pt x="14128396" y="8803841"/>
                  </a:lnTo>
                  <a:lnTo>
                    <a:pt x="14127924" y="8806796"/>
                  </a:lnTo>
                  <a:lnTo>
                    <a:pt x="14131459" y="8811460"/>
                  </a:lnTo>
                  <a:lnTo>
                    <a:pt x="14131842" y="8812413"/>
                  </a:lnTo>
                  <a:lnTo>
                    <a:pt x="14133176" y="8812982"/>
                  </a:lnTo>
                  <a:lnTo>
                    <a:pt x="14133653" y="8812791"/>
                  </a:lnTo>
                  <a:lnTo>
                    <a:pt x="14135323" y="8813503"/>
                  </a:lnTo>
                  <a:lnTo>
                    <a:pt x="14137276" y="8813547"/>
                  </a:lnTo>
                  <a:lnTo>
                    <a:pt x="14138656" y="8812163"/>
                  </a:lnTo>
                  <a:lnTo>
                    <a:pt x="14140654" y="8810253"/>
                  </a:lnTo>
                  <a:lnTo>
                    <a:pt x="14141126" y="8807298"/>
                  </a:lnTo>
                  <a:lnTo>
                    <a:pt x="14137592" y="8802634"/>
                  </a:lnTo>
                  <a:lnTo>
                    <a:pt x="14135681" y="8800636"/>
                  </a:lnTo>
                  <a:close/>
                </a:path>
                <a:path w="17294225" h="11269980">
                  <a:moveTo>
                    <a:pt x="14081525" y="8733342"/>
                  </a:moveTo>
                  <a:lnTo>
                    <a:pt x="14078570" y="8732871"/>
                  </a:lnTo>
                  <a:lnTo>
                    <a:pt x="14076238" y="8734638"/>
                  </a:lnTo>
                  <a:lnTo>
                    <a:pt x="14074239" y="8736548"/>
                  </a:lnTo>
                  <a:lnTo>
                    <a:pt x="14073770" y="8739504"/>
                  </a:lnTo>
                  <a:lnTo>
                    <a:pt x="14077302" y="8744167"/>
                  </a:lnTo>
                  <a:lnTo>
                    <a:pt x="14078020" y="8745263"/>
                  </a:lnTo>
                  <a:lnTo>
                    <a:pt x="14079355" y="8745832"/>
                  </a:lnTo>
                  <a:lnTo>
                    <a:pt x="14079497" y="8745498"/>
                  </a:lnTo>
                  <a:lnTo>
                    <a:pt x="14081167" y="8746210"/>
                  </a:lnTo>
                  <a:lnTo>
                    <a:pt x="14083120" y="8746254"/>
                  </a:lnTo>
                  <a:lnTo>
                    <a:pt x="14084499" y="8744870"/>
                  </a:lnTo>
                  <a:lnTo>
                    <a:pt x="14086498" y="8742960"/>
                  </a:lnTo>
                  <a:lnTo>
                    <a:pt x="14086969" y="8740005"/>
                  </a:lnTo>
                  <a:lnTo>
                    <a:pt x="14083435" y="8735341"/>
                  </a:lnTo>
                  <a:lnTo>
                    <a:pt x="14081525" y="8733342"/>
                  </a:lnTo>
                  <a:close/>
                </a:path>
                <a:path w="17294225" h="11269980">
                  <a:moveTo>
                    <a:pt x="14028325" y="8665668"/>
                  </a:moveTo>
                  <a:lnTo>
                    <a:pt x="14025369" y="8665196"/>
                  </a:lnTo>
                  <a:lnTo>
                    <a:pt x="14020704" y="8668730"/>
                  </a:lnTo>
                  <a:lnTo>
                    <a:pt x="14020233" y="8671686"/>
                  </a:lnTo>
                  <a:lnTo>
                    <a:pt x="14023767" y="8676350"/>
                  </a:lnTo>
                  <a:lnTo>
                    <a:pt x="14024484" y="8677445"/>
                  </a:lnTo>
                  <a:lnTo>
                    <a:pt x="14027489" y="8678727"/>
                  </a:lnTo>
                  <a:lnTo>
                    <a:pt x="14029442" y="8678770"/>
                  </a:lnTo>
                  <a:lnTo>
                    <a:pt x="14030822" y="8677386"/>
                  </a:lnTo>
                  <a:lnTo>
                    <a:pt x="14033154" y="8675619"/>
                  </a:lnTo>
                  <a:lnTo>
                    <a:pt x="14033627" y="8672665"/>
                  </a:lnTo>
                  <a:lnTo>
                    <a:pt x="14028325" y="8665668"/>
                  </a:lnTo>
                  <a:close/>
                </a:path>
                <a:path w="17294225" h="11269980">
                  <a:moveTo>
                    <a:pt x="13975121" y="8597992"/>
                  </a:moveTo>
                  <a:lnTo>
                    <a:pt x="13972166" y="8597521"/>
                  </a:lnTo>
                  <a:lnTo>
                    <a:pt x="13967502" y="8601055"/>
                  </a:lnTo>
                  <a:lnTo>
                    <a:pt x="13967030" y="8604011"/>
                  </a:lnTo>
                  <a:lnTo>
                    <a:pt x="13970564" y="8608674"/>
                  </a:lnTo>
                  <a:lnTo>
                    <a:pt x="13970947" y="8609627"/>
                  </a:lnTo>
                  <a:lnTo>
                    <a:pt x="13974285" y="8611051"/>
                  </a:lnTo>
                  <a:lnTo>
                    <a:pt x="13975906" y="8610952"/>
                  </a:lnTo>
                  <a:lnTo>
                    <a:pt x="13977619" y="8609711"/>
                  </a:lnTo>
                  <a:lnTo>
                    <a:pt x="13979952" y="8607944"/>
                  </a:lnTo>
                  <a:lnTo>
                    <a:pt x="13980423" y="8604988"/>
                  </a:lnTo>
                  <a:lnTo>
                    <a:pt x="13975121" y="8597992"/>
                  </a:lnTo>
                  <a:close/>
                </a:path>
                <a:path w="17294225" h="11269980">
                  <a:moveTo>
                    <a:pt x="13922204" y="8529648"/>
                  </a:moveTo>
                  <a:lnTo>
                    <a:pt x="13919248" y="8529177"/>
                  </a:lnTo>
                  <a:lnTo>
                    <a:pt x="13914584" y="8532712"/>
                  </a:lnTo>
                  <a:lnTo>
                    <a:pt x="13914114" y="8535668"/>
                  </a:lnTo>
                  <a:lnTo>
                    <a:pt x="13917647" y="8540331"/>
                  </a:lnTo>
                  <a:lnTo>
                    <a:pt x="13918029" y="8541284"/>
                  </a:lnTo>
                  <a:lnTo>
                    <a:pt x="13921367" y="8542708"/>
                  </a:lnTo>
                  <a:lnTo>
                    <a:pt x="13923130" y="8542276"/>
                  </a:lnTo>
                  <a:lnTo>
                    <a:pt x="13924701" y="8541368"/>
                  </a:lnTo>
                  <a:lnTo>
                    <a:pt x="13927032" y="8539601"/>
                  </a:lnTo>
                  <a:lnTo>
                    <a:pt x="13927505" y="8536646"/>
                  </a:lnTo>
                  <a:lnTo>
                    <a:pt x="13922204" y="8529648"/>
                  </a:lnTo>
                  <a:close/>
                </a:path>
                <a:path w="17294225" h="11269980">
                  <a:moveTo>
                    <a:pt x="13870096" y="8461257"/>
                  </a:moveTo>
                  <a:lnTo>
                    <a:pt x="13867140" y="8460785"/>
                  </a:lnTo>
                  <a:lnTo>
                    <a:pt x="13862476" y="8464319"/>
                  </a:lnTo>
                  <a:lnTo>
                    <a:pt x="13862004" y="8467275"/>
                  </a:lnTo>
                  <a:lnTo>
                    <a:pt x="13865539" y="8471939"/>
                  </a:lnTo>
                  <a:lnTo>
                    <a:pt x="13865922" y="8472892"/>
                  </a:lnTo>
                  <a:lnTo>
                    <a:pt x="13869260" y="8474315"/>
                  </a:lnTo>
                  <a:lnTo>
                    <a:pt x="13871022" y="8473884"/>
                  </a:lnTo>
                  <a:lnTo>
                    <a:pt x="13872594" y="8472976"/>
                  </a:lnTo>
                  <a:lnTo>
                    <a:pt x="13874925" y="8471208"/>
                  </a:lnTo>
                  <a:lnTo>
                    <a:pt x="13875398" y="8468253"/>
                  </a:lnTo>
                  <a:lnTo>
                    <a:pt x="13870096" y="8461257"/>
                  </a:lnTo>
                  <a:close/>
                </a:path>
                <a:path w="17294225" h="11269980">
                  <a:moveTo>
                    <a:pt x="13817939" y="8392055"/>
                  </a:moveTo>
                  <a:lnTo>
                    <a:pt x="13814983" y="8391583"/>
                  </a:lnTo>
                  <a:lnTo>
                    <a:pt x="13810320" y="8395117"/>
                  </a:lnTo>
                  <a:lnTo>
                    <a:pt x="13809849" y="8398073"/>
                  </a:lnTo>
                  <a:lnTo>
                    <a:pt x="13813382" y="8402737"/>
                  </a:lnTo>
                  <a:lnTo>
                    <a:pt x="13813764" y="8403689"/>
                  </a:lnTo>
                  <a:lnTo>
                    <a:pt x="13817103" y="8405113"/>
                  </a:lnTo>
                  <a:lnTo>
                    <a:pt x="13818866" y="8404682"/>
                  </a:lnTo>
                  <a:lnTo>
                    <a:pt x="13820436" y="8403773"/>
                  </a:lnTo>
                  <a:lnTo>
                    <a:pt x="13822768" y="8402006"/>
                  </a:lnTo>
                  <a:lnTo>
                    <a:pt x="13823241" y="8399051"/>
                  </a:lnTo>
                  <a:lnTo>
                    <a:pt x="13817939" y="8392055"/>
                  </a:lnTo>
                  <a:close/>
                </a:path>
                <a:path w="17294225" h="11269980">
                  <a:moveTo>
                    <a:pt x="13766450" y="8323137"/>
                  </a:moveTo>
                  <a:lnTo>
                    <a:pt x="13763494" y="8322666"/>
                  </a:lnTo>
                  <a:lnTo>
                    <a:pt x="13758831" y="8326200"/>
                  </a:lnTo>
                  <a:lnTo>
                    <a:pt x="13758358" y="8329154"/>
                  </a:lnTo>
                  <a:lnTo>
                    <a:pt x="13761893" y="8333820"/>
                  </a:lnTo>
                  <a:lnTo>
                    <a:pt x="13762276" y="8334772"/>
                  </a:lnTo>
                  <a:lnTo>
                    <a:pt x="13765614" y="8336196"/>
                  </a:lnTo>
                  <a:lnTo>
                    <a:pt x="13767377" y="8335764"/>
                  </a:lnTo>
                  <a:lnTo>
                    <a:pt x="13768948" y="8334856"/>
                  </a:lnTo>
                  <a:lnTo>
                    <a:pt x="13771281" y="8333089"/>
                  </a:lnTo>
                  <a:lnTo>
                    <a:pt x="13771752" y="8330135"/>
                  </a:lnTo>
                  <a:lnTo>
                    <a:pt x="13766450" y="8323137"/>
                  </a:lnTo>
                  <a:close/>
                </a:path>
                <a:path w="17294225" h="11269980">
                  <a:moveTo>
                    <a:pt x="13715246" y="8253552"/>
                  </a:moveTo>
                  <a:lnTo>
                    <a:pt x="13712291" y="8253081"/>
                  </a:lnTo>
                  <a:lnTo>
                    <a:pt x="13707627" y="8256615"/>
                  </a:lnTo>
                  <a:lnTo>
                    <a:pt x="13707155" y="8259571"/>
                  </a:lnTo>
                  <a:lnTo>
                    <a:pt x="13710689" y="8264235"/>
                  </a:lnTo>
                  <a:lnTo>
                    <a:pt x="13711072" y="8265187"/>
                  </a:lnTo>
                  <a:lnTo>
                    <a:pt x="13714411" y="8266612"/>
                  </a:lnTo>
                  <a:lnTo>
                    <a:pt x="13716173" y="8266179"/>
                  </a:lnTo>
                  <a:lnTo>
                    <a:pt x="13717744" y="8265272"/>
                  </a:lnTo>
                  <a:lnTo>
                    <a:pt x="13720076" y="8263504"/>
                  </a:lnTo>
                  <a:lnTo>
                    <a:pt x="13720548" y="8260548"/>
                  </a:lnTo>
                  <a:lnTo>
                    <a:pt x="13715246" y="8253552"/>
                  </a:lnTo>
                  <a:close/>
                </a:path>
                <a:path w="17294225" h="11269980">
                  <a:moveTo>
                    <a:pt x="13664520" y="8183776"/>
                  </a:moveTo>
                  <a:lnTo>
                    <a:pt x="13661564" y="8183305"/>
                  </a:lnTo>
                  <a:lnTo>
                    <a:pt x="13656900" y="8186840"/>
                  </a:lnTo>
                  <a:lnTo>
                    <a:pt x="13656427" y="8189795"/>
                  </a:lnTo>
                  <a:lnTo>
                    <a:pt x="13659963" y="8194459"/>
                  </a:lnTo>
                  <a:lnTo>
                    <a:pt x="13660345" y="8195411"/>
                  </a:lnTo>
                  <a:lnTo>
                    <a:pt x="13663684" y="8196835"/>
                  </a:lnTo>
                  <a:lnTo>
                    <a:pt x="13665446" y="8196403"/>
                  </a:lnTo>
                  <a:lnTo>
                    <a:pt x="13667018" y="8195495"/>
                  </a:lnTo>
                  <a:lnTo>
                    <a:pt x="13669349" y="8193728"/>
                  </a:lnTo>
                  <a:lnTo>
                    <a:pt x="13669819" y="8190773"/>
                  </a:lnTo>
                  <a:lnTo>
                    <a:pt x="13664520" y="8183776"/>
                  </a:lnTo>
                  <a:close/>
                </a:path>
                <a:path w="17294225" h="11269980">
                  <a:moveTo>
                    <a:pt x="13614124" y="8114143"/>
                  </a:moveTo>
                  <a:lnTo>
                    <a:pt x="13611168" y="8113671"/>
                  </a:lnTo>
                  <a:lnTo>
                    <a:pt x="13608978" y="8115104"/>
                  </a:lnTo>
                  <a:lnTo>
                    <a:pt x="13606981" y="8117013"/>
                  </a:lnTo>
                  <a:lnTo>
                    <a:pt x="13606509" y="8119969"/>
                  </a:lnTo>
                  <a:lnTo>
                    <a:pt x="13607942" y="8122159"/>
                  </a:lnTo>
                  <a:lnTo>
                    <a:pt x="13609710" y="8124491"/>
                  </a:lnTo>
                  <a:lnTo>
                    <a:pt x="13610091" y="8125444"/>
                  </a:lnTo>
                  <a:lnTo>
                    <a:pt x="13613430" y="8126868"/>
                  </a:lnTo>
                  <a:lnTo>
                    <a:pt x="13615193" y="8126436"/>
                  </a:lnTo>
                  <a:lnTo>
                    <a:pt x="13616765" y="8125528"/>
                  </a:lnTo>
                  <a:lnTo>
                    <a:pt x="13619096" y="8123760"/>
                  </a:lnTo>
                  <a:lnTo>
                    <a:pt x="13619235" y="8120662"/>
                  </a:lnTo>
                  <a:lnTo>
                    <a:pt x="13617801" y="8118473"/>
                  </a:lnTo>
                  <a:lnTo>
                    <a:pt x="13616033" y="8116140"/>
                  </a:lnTo>
                  <a:lnTo>
                    <a:pt x="13614124" y="8114143"/>
                  </a:lnTo>
                  <a:close/>
                </a:path>
                <a:path w="17294225" h="11269980">
                  <a:moveTo>
                    <a:pt x="13565158" y="8043933"/>
                  </a:moveTo>
                  <a:lnTo>
                    <a:pt x="13561870" y="8043319"/>
                  </a:lnTo>
                  <a:lnTo>
                    <a:pt x="13557489" y="8046187"/>
                  </a:lnTo>
                  <a:lnTo>
                    <a:pt x="13556877" y="8049476"/>
                  </a:lnTo>
                  <a:lnTo>
                    <a:pt x="13558311" y="8051666"/>
                  </a:lnTo>
                  <a:lnTo>
                    <a:pt x="13560077" y="8053998"/>
                  </a:lnTo>
                  <a:lnTo>
                    <a:pt x="13560461" y="8054951"/>
                  </a:lnTo>
                  <a:lnTo>
                    <a:pt x="13563797" y="8056374"/>
                  </a:lnTo>
                  <a:lnTo>
                    <a:pt x="13565415" y="8056275"/>
                  </a:lnTo>
                  <a:lnTo>
                    <a:pt x="13566988" y="8055368"/>
                  </a:lnTo>
                  <a:lnTo>
                    <a:pt x="13569177" y="8053934"/>
                  </a:lnTo>
                  <a:lnTo>
                    <a:pt x="13569792" y="8050645"/>
                  </a:lnTo>
                  <a:lnTo>
                    <a:pt x="13568360" y="8048456"/>
                  </a:lnTo>
                  <a:lnTo>
                    <a:pt x="13566592" y="8046123"/>
                  </a:lnTo>
                  <a:lnTo>
                    <a:pt x="13565158" y="8043933"/>
                  </a:lnTo>
                  <a:close/>
                </a:path>
                <a:path w="17294225" h="11269980">
                  <a:moveTo>
                    <a:pt x="13516144" y="7972916"/>
                  </a:moveTo>
                  <a:lnTo>
                    <a:pt x="13512855" y="7972302"/>
                  </a:lnTo>
                  <a:lnTo>
                    <a:pt x="13508475" y="7975168"/>
                  </a:lnTo>
                  <a:lnTo>
                    <a:pt x="13507862" y="7978457"/>
                  </a:lnTo>
                  <a:lnTo>
                    <a:pt x="13509296" y="7980647"/>
                  </a:lnTo>
                  <a:lnTo>
                    <a:pt x="13511062" y="7982979"/>
                  </a:lnTo>
                  <a:lnTo>
                    <a:pt x="13511445" y="7983932"/>
                  </a:lnTo>
                  <a:lnTo>
                    <a:pt x="13514784" y="7985356"/>
                  </a:lnTo>
                  <a:lnTo>
                    <a:pt x="13516403" y="7985257"/>
                  </a:lnTo>
                  <a:lnTo>
                    <a:pt x="13517975" y="7984349"/>
                  </a:lnTo>
                  <a:lnTo>
                    <a:pt x="13520164" y="7982917"/>
                  </a:lnTo>
                  <a:lnTo>
                    <a:pt x="13520778" y="7979628"/>
                  </a:lnTo>
                  <a:lnTo>
                    <a:pt x="13519345" y="7977438"/>
                  </a:lnTo>
                  <a:lnTo>
                    <a:pt x="13517578" y="7975106"/>
                  </a:lnTo>
                  <a:lnTo>
                    <a:pt x="13516144" y="7972916"/>
                  </a:lnTo>
                  <a:close/>
                </a:path>
                <a:path w="17294225" h="11269980">
                  <a:moveTo>
                    <a:pt x="13467606" y="7901705"/>
                  </a:moveTo>
                  <a:lnTo>
                    <a:pt x="13464316" y="7901093"/>
                  </a:lnTo>
                  <a:lnTo>
                    <a:pt x="13459938" y="7903958"/>
                  </a:lnTo>
                  <a:lnTo>
                    <a:pt x="13459324" y="7907248"/>
                  </a:lnTo>
                  <a:lnTo>
                    <a:pt x="13460757" y="7909438"/>
                  </a:lnTo>
                  <a:lnTo>
                    <a:pt x="13462524" y="7911770"/>
                  </a:lnTo>
                  <a:lnTo>
                    <a:pt x="13462907" y="7912723"/>
                  </a:lnTo>
                  <a:lnTo>
                    <a:pt x="13466245" y="7914147"/>
                  </a:lnTo>
                  <a:lnTo>
                    <a:pt x="13467865" y="7914048"/>
                  </a:lnTo>
                  <a:lnTo>
                    <a:pt x="13469436" y="7913140"/>
                  </a:lnTo>
                  <a:lnTo>
                    <a:pt x="13471625" y="7911706"/>
                  </a:lnTo>
                  <a:lnTo>
                    <a:pt x="13472240" y="7908418"/>
                  </a:lnTo>
                  <a:lnTo>
                    <a:pt x="13470806" y="7906228"/>
                  </a:lnTo>
                  <a:lnTo>
                    <a:pt x="13469040" y="7903896"/>
                  </a:lnTo>
                  <a:lnTo>
                    <a:pt x="13467606" y="7901705"/>
                  </a:lnTo>
                  <a:close/>
                </a:path>
                <a:path w="17294225" h="11269980">
                  <a:moveTo>
                    <a:pt x="13419353" y="7829829"/>
                  </a:moveTo>
                  <a:lnTo>
                    <a:pt x="13416063" y="7829215"/>
                  </a:lnTo>
                  <a:lnTo>
                    <a:pt x="13411685" y="7832081"/>
                  </a:lnTo>
                  <a:lnTo>
                    <a:pt x="13411071" y="7835371"/>
                  </a:lnTo>
                  <a:lnTo>
                    <a:pt x="13412503" y="7837561"/>
                  </a:lnTo>
                  <a:lnTo>
                    <a:pt x="13414270" y="7839892"/>
                  </a:lnTo>
                  <a:lnTo>
                    <a:pt x="13414987" y="7840987"/>
                  </a:lnTo>
                  <a:lnTo>
                    <a:pt x="13417992" y="7842269"/>
                  </a:lnTo>
                  <a:lnTo>
                    <a:pt x="13419611" y="7842170"/>
                  </a:lnTo>
                  <a:lnTo>
                    <a:pt x="13421182" y="7841263"/>
                  </a:lnTo>
                  <a:lnTo>
                    <a:pt x="13423372" y="7839829"/>
                  </a:lnTo>
                  <a:lnTo>
                    <a:pt x="13423987" y="7836540"/>
                  </a:lnTo>
                  <a:lnTo>
                    <a:pt x="13422554" y="7834350"/>
                  </a:lnTo>
                  <a:lnTo>
                    <a:pt x="13420786" y="7832018"/>
                  </a:lnTo>
                  <a:lnTo>
                    <a:pt x="13419353" y="7829829"/>
                  </a:lnTo>
                  <a:close/>
                </a:path>
                <a:path w="17294225" h="11269980">
                  <a:moveTo>
                    <a:pt x="13372386" y="7757710"/>
                  </a:moveTo>
                  <a:lnTo>
                    <a:pt x="13369097" y="7757096"/>
                  </a:lnTo>
                  <a:lnTo>
                    <a:pt x="13364717" y="7759964"/>
                  </a:lnTo>
                  <a:lnTo>
                    <a:pt x="13364103" y="7763252"/>
                  </a:lnTo>
                  <a:lnTo>
                    <a:pt x="13365537" y="7765442"/>
                  </a:lnTo>
                  <a:lnTo>
                    <a:pt x="13367303" y="7767774"/>
                  </a:lnTo>
                  <a:lnTo>
                    <a:pt x="13368020" y="7768870"/>
                  </a:lnTo>
                  <a:lnTo>
                    <a:pt x="13371023" y="7770150"/>
                  </a:lnTo>
                  <a:lnTo>
                    <a:pt x="13372642" y="7770052"/>
                  </a:lnTo>
                  <a:lnTo>
                    <a:pt x="13374216" y="7769145"/>
                  </a:lnTo>
                  <a:lnTo>
                    <a:pt x="13376404" y="7767712"/>
                  </a:lnTo>
                  <a:lnTo>
                    <a:pt x="13377020" y="7764422"/>
                  </a:lnTo>
                  <a:lnTo>
                    <a:pt x="13375587" y="7762233"/>
                  </a:lnTo>
                  <a:lnTo>
                    <a:pt x="13373819" y="7759900"/>
                  </a:lnTo>
                  <a:lnTo>
                    <a:pt x="13372386" y="7757710"/>
                  </a:lnTo>
                  <a:close/>
                </a:path>
                <a:path w="17294225" h="11269980">
                  <a:moveTo>
                    <a:pt x="13325846" y="7684591"/>
                  </a:moveTo>
                  <a:lnTo>
                    <a:pt x="13322556" y="7683977"/>
                  </a:lnTo>
                  <a:lnTo>
                    <a:pt x="13318176" y="7686844"/>
                  </a:lnTo>
                  <a:lnTo>
                    <a:pt x="13317632" y="7689768"/>
                  </a:lnTo>
                  <a:lnTo>
                    <a:pt x="13317563" y="7690135"/>
                  </a:lnTo>
                  <a:lnTo>
                    <a:pt x="13318996" y="7692323"/>
                  </a:lnTo>
                  <a:lnTo>
                    <a:pt x="13320620" y="7694989"/>
                  </a:lnTo>
                  <a:lnTo>
                    <a:pt x="13321338" y="7696083"/>
                  </a:lnTo>
                  <a:lnTo>
                    <a:pt x="13324343" y="7697365"/>
                  </a:lnTo>
                  <a:lnTo>
                    <a:pt x="13325959" y="7697266"/>
                  </a:lnTo>
                  <a:lnTo>
                    <a:pt x="13327533" y="7696359"/>
                  </a:lnTo>
                  <a:lnTo>
                    <a:pt x="13329723" y="7694925"/>
                  </a:lnTo>
                  <a:lnTo>
                    <a:pt x="13330269" y="7692003"/>
                  </a:lnTo>
                  <a:lnTo>
                    <a:pt x="13330338" y="7691637"/>
                  </a:lnTo>
                  <a:lnTo>
                    <a:pt x="13328904" y="7689447"/>
                  </a:lnTo>
                  <a:lnTo>
                    <a:pt x="13327279" y="7686781"/>
                  </a:lnTo>
                  <a:lnTo>
                    <a:pt x="13325846" y="7684591"/>
                  </a:lnTo>
                  <a:close/>
                </a:path>
                <a:path w="17294225" h="11269980">
                  <a:moveTo>
                    <a:pt x="13280308" y="7611899"/>
                  </a:moveTo>
                  <a:lnTo>
                    <a:pt x="13277018" y="7611285"/>
                  </a:lnTo>
                  <a:lnTo>
                    <a:pt x="13274827" y="7612718"/>
                  </a:lnTo>
                  <a:lnTo>
                    <a:pt x="13272305" y="7614010"/>
                  </a:lnTo>
                  <a:lnTo>
                    <a:pt x="13271691" y="7617299"/>
                  </a:lnTo>
                  <a:lnTo>
                    <a:pt x="13273124" y="7619487"/>
                  </a:lnTo>
                  <a:lnTo>
                    <a:pt x="13274749" y="7622154"/>
                  </a:lnTo>
                  <a:lnTo>
                    <a:pt x="13275466" y="7623249"/>
                  </a:lnTo>
                  <a:lnTo>
                    <a:pt x="13277134" y="7623960"/>
                  </a:lnTo>
                  <a:lnTo>
                    <a:pt x="13276992" y="7624294"/>
                  </a:lnTo>
                  <a:lnTo>
                    <a:pt x="13278327" y="7624864"/>
                  </a:lnTo>
                  <a:lnTo>
                    <a:pt x="13279948" y="7624766"/>
                  </a:lnTo>
                  <a:lnTo>
                    <a:pt x="13281519" y="7623858"/>
                  </a:lnTo>
                  <a:lnTo>
                    <a:pt x="13284043" y="7622568"/>
                  </a:lnTo>
                  <a:lnTo>
                    <a:pt x="13284656" y="7619279"/>
                  </a:lnTo>
                  <a:lnTo>
                    <a:pt x="13283223" y="7617089"/>
                  </a:lnTo>
                  <a:lnTo>
                    <a:pt x="13281598" y="7614422"/>
                  </a:lnTo>
                  <a:lnTo>
                    <a:pt x="13280308" y="7611899"/>
                  </a:lnTo>
                  <a:close/>
                </a:path>
                <a:path w="17294225" h="11269980">
                  <a:moveTo>
                    <a:pt x="13235196" y="7538205"/>
                  </a:moveTo>
                  <a:lnTo>
                    <a:pt x="13231906" y="7537591"/>
                  </a:lnTo>
                  <a:lnTo>
                    <a:pt x="13229717" y="7539025"/>
                  </a:lnTo>
                  <a:lnTo>
                    <a:pt x="13227193" y="7540316"/>
                  </a:lnTo>
                  <a:lnTo>
                    <a:pt x="13226579" y="7543605"/>
                  </a:lnTo>
                  <a:lnTo>
                    <a:pt x="13228012" y="7545793"/>
                  </a:lnTo>
                  <a:lnTo>
                    <a:pt x="13229637" y="7548460"/>
                  </a:lnTo>
                  <a:lnTo>
                    <a:pt x="13229878" y="7549746"/>
                  </a:lnTo>
                  <a:lnTo>
                    <a:pt x="13233216" y="7551170"/>
                  </a:lnTo>
                  <a:lnTo>
                    <a:pt x="13234836" y="7551072"/>
                  </a:lnTo>
                  <a:lnTo>
                    <a:pt x="13236408" y="7550164"/>
                  </a:lnTo>
                  <a:lnTo>
                    <a:pt x="13238931" y="7548874"/>
                  </a:lnTo>
                  <a:lnTo>
                    <a:pt x="13239545" y="7545585"/>
                  </a:lnTo>
                  <a:lnTo>
                    <a:pt x="13238111" y="7543395"/>
                  </a:lnTo>
                  <a:lnTo>
                    <a:pt x="13236487" y="7540729"/>
                  </a:lnTo>
                  <a:lnTo>
                    <a:pt x="13235196" y="7538205"/>
                  </a:lnTo>
                  <a:close/>
                </a:path>
                <a:path w="17294225" h="11269980">
                  <a:moveTo>
                    <a:pt x="13190561" y="7464320"/>
                  </a:moveTo>
                  <a:lnTo>
                    <a:pt x="13187272" y="7463706"/>
                  </a:lnTo>
                  <a:lnTo>
                    <a:pt x="13185082" y="7465140"/>
                  </a:lnTo>
                  <a:lnTo>
                    <a:pt x="13182558" y="7466431"/>
                  </a:lnTo>
                  <a:lnTo>
                    <a:pt x="13181944" y="7469720"/>
                  </a:lnTo>
                  <a:lnTo>
                    <a:pt x="13183378" y="7471909"/>
                  </a:lnTo>
                  <a:lnTo>
                    <a:pt x="13185003" y="7474575"/>
                  </a:lnTo>
                  <a:lnTo>
                    <a:pt x="13185244" y="7475862"/>
                  </a:lnTo>
                  <a:lnTo>
                    <a:pt x="13188247" y="7477143"/>
                  </a:lnTo>
                  <a:lnTo>
                    <a:pt x="13189868" y="7477045"/>
                  </a:lnTo>
                  <a:lnTo>
                    <a:pt x="13191438" y="7476136"/>
                  </a:lnTo>
                  <a:lnTo>
                    <a:pt x="13193962" y="7474846"/>
                  </a:lnTo>
                  <a:lnTo>
                    <a:pt x="13194576" y="7471557"/>
                  </a:lnTo>
                  <a:lnTo>
                    <a:pt x="13193143" y="7469368"/>
                  </a:lnTo>
                  <a:lnTo>
                    <a:pt x="13190561" y="7464320"/>
                  </a:lnTo>
                  <a:close/>
                </a:path>
                <a:path w="17294225" h="11269980">
                  <a:moveTo>
                    <a:pt x="13147071" y="7390528"/>
                  </a:moveTo>
                  <a:lnTo>
                    <a:pt x="13144257" y="7389723"/>
                  </a:lnTo>
                  <a:lnTo>
                    <a:pt x="13141733" y="7391014"/>
                  </a:lnTo>
                  <a:lnTo>
                    <a:pt x="13139544" y="7392448"/>
                  </a:lnTo>
                  <a:lnTo>
                    <a:pt x="13138737" y="7395261"/>
                  </a:lnTo>
                  <a:lnTo>
                    <a:pt x="13141321" y="7400307"/>
                  </a:lnTo>
                  <a:lnTo>
                    <a:pt x="13141562" y="7401595"/>
                  </a:lnTo>
                  <a:lnTo>
                    <a:pt x="13144899" y="7403018"/>
                  </a:lnTo>
                  <a:lnTo>
                    <a:pt x="13146519" y="7402919"/>
                  </a:lnTo>
                  <a:lnTo>
                    <a:pt x="13148090" y="7402012"/>
                  </a:lnTo>
                  <a:lnTo>
                    <a:pt x="13150279" y="7400578"/>
                  </a:lnTo>
                  <a:lnTo>
                    <a:pt x="13151086" y="7397766"/>
                  </a:lnTo>
                  <a:lnTo>
                    <a:pt x="13148503" y="7392718"/>
                  </a:lnTo>
                  <a:lnTo>
                    <a:pt x="13147071" y="7390528"/>
                  </a:lnTo>
                  <a:close/>
                </a:path>
                <a:path w="17294225" h="11269980">
                  <a:moveTo>
                    <a:pt x="13103863" y="7316069"/>
                  </a:moveTo>
                  <a:lnTo>
                    <a:pt x="13101049" y="7315264"/>
                  </a:lnTo>
                  <a:lnTo>
                    <a:pt x="13098527" y="7316554"/>
                  </a:lnTo>
                  <a:lnTo>
                    <a:pt x="13096336" y="7317988"/>
                  </a:lnTo>
                  <a:lnTo>
                    <a:pt x="13095532" y="7320802"/>
                  </a:lnTo>
                  <a:lnTo>
                    <a:pt x="13098114" y="7325848"/>
                  </a:lnTo>
                  <a:lnTo>
                    <a:pt x="13098354" y="7327135"/>
                  </a:lnTo>
                  <a:lnTo>
                    <a:pt x="13100357" y="7327989"/>
                  </a:lnTo>
                  <a:lnTo>
                    <a:pt x="13100499" y="7327655"/>
                  </a:lnTo>
                  <a:lnTo>
                    <a:pt x="13101835" y="7328225"/>
                  </a:lnTo>
                  <a:lnTo>
                    <a:pt x="13103313" y="7328461"/>
                  </a:lnTo>
                  <a:lnTo>
                    <a:pt x="13104884" y="7327552"/>
                  </a:lnTo>
                  <a:lnTo>
                    <a:pt x="13107074" y="7326120"/>
                  </a:lnTo>
                  <a:lnTo>
                    <a:pt x="13107878" y="7323306"/>
                  </a:lnTo>
                  <a:lnTo>
                    <a:pt x="13105296" y="7318259"/>
                  </a:lnTo>
                  <a:lnTo>
                    <a:pt x="13103863" y="7316069"/>
                  </a:lnTo>
                  <a:close/>
                </a:path>
                <a:path w="17294225" h="11269980">
                  <a:moveTo>
                    <a:pt x="13062085" y="7241036"/>
                  </a:moveTo>
                  <a:lnTo>
                    <a:pt x="13059272" y="7240230"/>
                  </a:lnTo>
                  <a:lnTo>
                    <a:pt x="13054225" y="7242811"/>
                  </a:lnTo>
                  <a:lnTo>
                    <a:pt x="13053421" y="7245626"/>
                  </a:lnTo>
                  <a:lnTo>
                    <a:pt x="13056002" y="7250673"/>
                  </a:lnTo>
                  <a:lnTo>
                    <a:pt x="13056243" y="7251960"/>
                  </a:lnTo>
                  <a:lnTo>
                    <a:pt x="13059580" y="7253383"/>
                  </a:lnTo>
                  <a:lnTo>
                    <a:pt x="13061059" y="7253618"/>
                  </a:lnTo>
                  <a:lnTo>
                    <a:pt x="13062630" y="7252711"/>
                  </a:lnTo>
                  <a:lnTo>
                    <a:pt x="13065153" y="7251419"/>
                  </a:lnTo>
                  <a:lnTo>
                    <a:pt x="13065958" y="7248606"/>
                  </a:lnTo>
                  <a:lnTo>
                    <a:pt x="13062085" y="7241036"/>
                  </a:lnTo>
                  <a:close/>
                </a:path>
                <a:path w="17294225" h="11269980">
                  <a:moveTo>
                    <a:pt x="13019782" y="7165384"/>
                  </a:moveTo>
                  <a:lnTo>
                    <a:pt x="13016970" y="7164578"/>
                  </a:lnTo>
                  <a:lnTo>
                    <a:pt x="13011922" y="7167160"/>
                  </a:lnTo>
                  <a:lnTo>
                    <a:pt x="13011117" y="7169972"/>
                  </a:lnTo>
                  <a:lnTo>
                    <a:pt x="13013698" y="7175020"/>
                  </a:lnTo>
                  <a:lnTo>
                    <a:pt x="13014273" y="7176449"/>
                  </a:lnTo>
                  <a:lnTo>
                    <a:pt x="13017278" y="7177731"/>
                  </a:lnTo>
                  <a:lnTo>
                    <a:pt x="13018897" y="7177632"/>
                  </a:lnTo>
                  <a:lnTo>
                    <a:pt x="13020326" y="7177058"/>
                  </a:lnTo>
                  <a:lnTo>
                    <a:pt x="13022850" y="7175766"/>
                  </a:lnTo>
                  <a:lnTo>
                    <a:pt x="13023655" y="7172954"/>
                  </a:lnTo>
                  <a:lnTo>
                    <a:pt x="13019782" y="7165384"/>
                  </a:lnTo>
                  <a:close/>
                </a:path>
                <a:path w="17294225" h="11269980">
                  <a:moveTo>
                    <a:pt x="12978766" y="7089490"/>
                  </a:moveTo>
                  <a:lnTo>
                    <a:pt x="12975952" y="7088685"/>
                  </a:lnTo>
                  <a:lnTo>
                    <a:pt x="12970905" y="7091268"/>
                  </a:lnTo>
                  <a:lnTo>
                    <a:pt x="12970100" y="7094080"/>
                  </a:lnTo>
                  <a:lnTo>
                    <a:pt x="12972683" y="7099127"/>
                  </a:lnTo>
                  <a:lnTo>
                    <a:pt x="12973257" y="7100555"/>
                  </a:lnTo>
                  <a:lnTo>
                    <a:pt x="12976260" y="7101837"/>
                  </a:lnTo>
                  <a:lnTo>
                    <a:pt x="12977882" y="7101740"/>
                  </a:lnTo>
                  <a:lnTo>
                    <a:pt x="12979310" y="7101166"/>
                  </a:lnTo>
                  <a:lnTo>
                    <a:pt x="12981833" y="7099875"/>
                  </a:lnTo>
                  <a:lnTo>
                    <a:pt x="12982638" y="7097062"/>
                  </a:lnTo>
                  <a:lnTo>
                    <a:pt x="12978766" y="7089490"/>
                  </a:lnTo>
                  <a:close/>
                </a:path>
                <a:path w="17294225" h="11269980">
                  <a:moveTo>
                    <a:pt x="12938559" y="7013549"/>
                  </a:moveTo>
                  <a:lnTo>
                    <a:pt x="12935746" y="7012743"/>
                  </a:lnTo>
                  <a:lnTo>
                    <a:pt x="12930699" y="7015325"/>
                  </a:lnTo>
                  <a:lnTo>
                    <a:pt x="12929894" y="7018139"/>
                  </a:lnTo>
                  <a:lnTo>
                    <a:pt x="12932475" y="7023186"/>
                  </a:lnTo>
                  <a:lnTo>
                    <a:pt x="12933192" y="7024281"/>
                  </a:lnTo>
                  <a:lnTo>
                    <a:pt x="12935053" y="7025470"/>
                  </a:lnTo>
                  <a:lnTo>
                    <a:pt x="12936053" y="7025897"/>
                  </a:lnTo>
                  <a:lnTo>
                    <a:pt x="12937675" y="7025799"/>
                  </a:lnTo>
                  <a:lnTo>
                    <a:pt x="12939103" y="7025224"/>
                  </a:lnTo>
                  <a:lnTo>
                    <a:pt x="12941627" y="7023933"/>
                  </a:lnTo>
                  <a:lnTo>
                    <a:pt x="12942432" y="7021119"/>
                  </a:lnTo>
                  <a:lnTo>
                    <a:pt x="12938559" y="7013549"/>
                  </a:lnTo>
                  <a:close/>
                </a:path>
                <a:path w="17294225" h="11269980">
                  <a:moveTo>
                    <a:pt x="12899306" y="6937225"/>
                  </a:moveTo>
                  <a:lnTo>
                    <a:pt x="12896158" y="6936277"/>
                  </a:lnTo>
                  <a:lnTo>
                    <a:pt x="12893634" y="6937568"/>
                  </a:lnTo>
                  <a:lnTo>
                    <a:pt x="12891254" y="6938525"/>
                  </a:lnTo>
                  <a:lnTo>
                    <a:pt x="12896466" y="6949429"/>
                  </a:lnTo>
                  <a:lnTo>
                    <a:pt x="12898087" y="6949331"/>
                  </a:lnTo>
                  <a:lnTo>
                    <a:pt x="12901896" y="6947799"/>
                  </a:lnTo>
                  <a:lnTo>
                    <a:pt x="12902845" y="6944653"/>
                  </a:lnTo>
                  <a:lnTo>
                    <a:pt x="12900262" y="6939606"/>
                  </a:lnTo>
                  <a:lnTo>
                    <a:pt x="12899306" y="6937225"/>
                  </a:lnTo>
                  <a:close/>
                </a:path>
                <a:path w="17294225" h="11269980">
                  <a:moveTo>
                    <a:pt x="12860193" y="6860566"/>
                  </a:moveTo>
                  <a:lnTo>
                    <a:pt x="12857188" y="6859284"/>
                  </a:lnTo>
                  <a:lnTo>
                    <a:pt x="12854666" y="6860575"/>
                  </a:lnTo>
                  <a:lnTo>
                    <a:pt x="12852284" y="6861532"/>
                  </a:lnTo>
                  <a:lnTo>
                    <a:pt x="12857497" y="6872437"/>
                  </a:lnTo>
                  <a:lnTo>
                    <a:pt x="12859117" y="6872338"/>
                  </a:lnTo>
                  <a:lnTo>
                    <a:pt x="12862927" y="6870807"/>
                  </a:lnTo>
                  <a:lnTo>
                    <a:pt x="12863875" y="6867660"/>
                  </a:lnTo>
                  <a:lnTo>
                    <a:pt x="12861293" y="6862613"/>
                  </a:lnTo>
                  <a:lnTo>
                    <a:pt x="12860193" y="6860566"/>
                  </a:lnTo>
                  <a:close/>
                </a:path>
                <a:path w="17294225" h="11269980">
                  <a:moveTo>
                    <a:pt x="12822510" y="6783333"/>
                  </a:moveTo>
                  <a:lnTo>
                    <a:pt x="12819506" y="6782052"/>
                  </a:lnTo>
                  <a:lnTo>
                    <a:pt x="12816982" y="6783343"/>
                  </a:lnTo>
                  <a:lnTo>
                    <a:pt x="12814600" y="6784299"/>
                  </a:lnTo>
                  <a:lnTo>
                    <a:pt x="12813320" y="6787305"/>
                  </a:lnTo>
                  <a:lnTo>
                    <a:pt x="12815902" y="6792351"/>
                  </a:lnTo>
                  <a:lnTo>
                    <a:pt x="12816618" y="6793446"/>
                  </a:lnTo>
                  <a:lnTo>
                    <a:pt x="12818478" y="6794634"/>
                  </a:lnTo>
                  <a:lnTo>
                    <a:pt x="12818336" y="6794968"/>
                  </a:lnTo>
                  <a:lnTo>
                    <a:pt x="12819337" y="6795396"/>
                  </a:lnTo>
                  <a:lnTo>
                    <a:pt x="12820958" y="6795298"/>
                  </a:lnTo>
                  <a:lnTo>
                    <a:pt x="12824767" y="6793765"/>
                  </a:lnTo>
                  <a:lnTo>
                    <a:pt x="12826049" y="6790761"/>
                  </a:lnTo>
                  <a:lnTo>
                    <a:pt x="12823467" y="6785714"/>
                  </a:lnTo>
                  <a:lnTo>
                    <a:pt x="12822510" y="6783333"/>
                  </a:lnTo>
                  <a:close/>
                </a:path>
                <a:path w="17294225" h="11269980">
                  <a:moveTo>
                    <a:pt x="12784968" y="6705767"/>
                  </a:moveTo>
                  <a:lnTo>
                    <a:pt x="12781966" y="6704486"/>
                  </a:lnTo>
                  <a:lnTo>
                    <a:pt x="12779442" y="6705777"/>
                  </a:lnTo>
                  <a:lnTo>
                    <a:pt x="12777060" y="6706733"/>
                  </a:lnTo>
                  <a:lnTo>
                    <a:pt x="12775779" y="6709738"/>
                  </a:lnTo>
                  <a:lnTo>
                    <a:pt x="12778360" y="6714785"/>
                  </a:lnTo>
                  <a:lnTo>
                    <a:pt x="12779077" y="6715880"/>
                  </a:lnTo>
                  <a:lnTo>
                    <a:pt x="12780937" y="6717068"/>
                  </a:lnTo>
                  <a:lnTo>
                    <a:pt x="12780795" y="6717401"/>
                  </a:lnTo>
                  <a:lnTo>
                    <a:pt x="12781796" y="6717829"/>
                  </a:lnTo>
                  <a:lnTo>
                    <a:pt x="12783417" y="6717731"/>
                  </a:lnTo>
                  <a:lnTo>
                    <a:pt x="12787227" y="6716200"/>
                  </a:lnTo>
                  <a:lnTo>
                    <a:pt x="12788509" y="6713195"/>
                  </a:lnTo>
                  <a:lnTo>
                    <a:pt x="12785926" y="6708147"/>
                  </a:lnTo>
                  <a:lnTo>
                    <a:pt x="12784968" y="6705767"/>
                  </a:lnTo>
                  <a:close/>
                </a:path>
                <a:path w="17294225" h="11269980">
                  <a:moveTo>
                    <a:pt x="12747905" y="6628009"/>
                  </a:moveTo>
                  <a:lnTo>
                    <a:pt x="12744901" y="6626727"/>
                  </a:lnTo>
                  <a:lnTo>
                    <a:pt x="12742377" y="6628019"/>
                  </a:lnTo>
                  <a:lnTo>
                    <a:pt x="12739997" y="6628975"/>
                  </a:lnTo>
                  <a:lnTo>
                    <a:pt x="12738714" y="6631980"/>
                  </a:lnTo>
                  <a:lnTo>
                    <a:pt x="12741296" y="6637026"/>
                  </a:lnTo>
                  <a:lnTo>
                    <a:pt x="12741679" y="6637979"/>
                  </a:lnTo>
                  <a:lnTo>
                    <a:pt x="12743873" y="6639310"/>
                  </a:lnTo>
                  <a:lnTo>
                    <a:pt x="12743731" y="6639644"/>
                  </a:lnTo>
                  <a:lnTo>
                    <a:pt x="12745065" y="6640213"/>
                  </a:lnTo>
                  <a:lnTo>
                    <a:pt x="12746352" y="6639972"/>
                  </a:lnTo>
                  <a:lnTo>
                    <a:pt x="12750162" y="6638441"/>
                  </a:lnTo>
                  <a:lnTo>
                    <a:pt x="12751445" y="6635437"/>
                  </a:lnTo>
                  <a:lnTo>
                    <a:pt x="12748861" y="6630390"/>
                  </a:lnTo>
                  <a:lnTo>
                    <a:pt x="12747905" y="6628009"/>
                  </a:lnTo>
                  <a:close/>
                </a:path>
                <a:path w="17294225" h="11269980">
                  <a:moveTo>
                    <a:pt x="12711459" y="6549725"/>
                  </a:moveTo>
                  <a:lnTo>
                    <a:pt x="12708455" y="6548444"/>
                  </a:lnTo>
                  <a:lnTo>
                    <a:pt x="12705931" y="6549735"/>
                  </a:lnTo>
                  <a:lnTo>
                    <a:pt x="12703549" y="6550692"/>
                  </a:lnTo>
                  <a:lnTo>
                    <a:pt x="12702269" y="6553697"/>
                  </a:lnTo>
                  <a:lnTo>
                    <a:pt x="12704851" y="6558743"/>
                  </a:lnTo>
                  <a:lnTo>
                    <a:pt x="12705091" y="6560030"/>
                  </a:lnTo>
                  <a:lnTo>
                    <a:pt x="12707285" y="6561360"/>
                  </a:lnTo>
                  <a:lnTo>
                    <a:pt x="12708287" y="6561787"/>
                  </a:lnTo>
                  <a:lnTo>
                    <a:pt x="12709573" y="6561547"/>
                  </a:lnTo>
                  <a:lnTo>
                    <a:pt x="12711002" y="6560974"/>
                  </a:lnTo>
                  <a:lnTo>
                    <a:pt x="12713716" y="6560158"/>
                  </a:lnTo>
                  <a:lnTo>
                    <a:pt x="12714998" y="6557153"/>
                  </a:lnTo>
                  <a:lnTo>
                    <a:pt x="12712416" y="6552107"/>
                  </a:lnTo>
                  <a:lnTo>
                    <a:pt x="12711459" y="6549725"/>
                  </a:lnTo>
                  <a:close/>
                </a:path>
                <a:path w="17294225" h="11269980">
                  <a:moveTo>
                    <a:pt x="12675824" y="6471393"/>
                  </a:moveTo>
                  <a:lnTo>
                    <a:pt x="12672819" y="6470111"/>
                  </a:lnTo>
                  <a:lnTo>
                    <a:pt x="12670295" y="6471402"/>
                  </a:lnTo>
                  <a:lnTo>
                    <a:pt x="12667581" y="6472218"/>
                  </a:lnTo>
                  <a:lnTo>
                    <a:pt x="12666299" y="6475222"/>
                  </a:lnTo>
                  <a:lnTo>
                    <a:pt x="12668880" y="6480269"/>
                  </a:lnTo>
                  <a:lnTo>
                    <a:pt x="12669121" y="6481556"/>
                  </a:lnTo>
                  <a:lnTo>
                    <a:pt x="12671315" y="6482885"/>
                  </a:lnTo>
                  <a:lnTo>
                    <a:pt x="12672651" y="6483455"/>
                  </a:lnTo>
                  <a:lnTo>
                    <a:pt x="12673794" y="6483549"/>
                  </a:lnTo>
                  <a:lnTo>
                    <a:pt x="12675223" y="6482975"/>
                  </a:lnTo>
                  <a:lnTo>
                    <a:pt x="12677939" y="6482160"/>
                  </a:lnTo>
                  <a:lnTo>
                    <a:pt x="12679220" y="6479156"/>
                  </a:lnTo>
                  <a:lnTo>
                    <a:pt x="12676638" y="6474108"/>
                  </a:lnTo>
                  <a:lnTo>
                    <a:pt x="12675824" y="6471393"/>
                  </a:lnTo>
                  <a:close/>
                </a:path>
                <a:path w="17294225" h="11269980">
                  <a:moveTo>
                    <a:pt x="12640188" y="6393061"/>
                  </a:moveTo>
                  <a:lnTo>
                    <a:pt x="12637183" y="6391780"/>
                  </a:lnTo>
                  <a:lnTo>
                    <a:pt x="12634660" y="6393071"/>
                  </a:lnTo>
                  <a:lnTo>
                    <a:pt x="12631944" y="6393886"/>
                  </a:lnTo>
                  <a:lnTo>
                    <a:pt x="12630663" y="6396889"/>
                  </a:lnTo>
                  <a:lnTo>
                    <a:pt x="12633245" y="6401936"/>
                  </a:lnTo>
                  <a:lnTo>
                    <a:pt x="12633485" y="6403223"/>
                  </a:lnTo>
                  <a:lnTo>
                    <a:pt x="12635679" y="6404553"/>
                  </a:lnTo>
                  <a:lnTo>
                    <a:pt x="12637014" y="6405123"/>
                  </a:lnTo>
                  <a:lnTo>
                    <a:pt x="12638158" y="6405217"/>
                  </a:lnTo>
                  <a:lnTo>
                    <a:pt x="12639587" y="6404642"/>
                  </a:lnTo>
                  <a:lnTo>
                    <a:pt x="12642303" y="6403827"/>
                  </a:lnTo>
                  <a:lnTo>
                    <a:pt x="12643584" y="6400823"/>
                  </a:lnTo>
                  <a:lnTo>
                    <a:pt x="12641001" y="6395776"/>
                  </a:lnTo>
                  <a:lnTo>
                    <a:pt x="12640188" y="6393061"/>
                  </a:lnTo>
                  <a:close/>
                </a:path>
                <a:path w="17294225" h="11269980">
                  <a:moveTo>
                    <a:pt x="12605028" y="6314538"/>
                  </a:moveTo>
                  <a:lnTo>
                    <a:pt x="12602024" y="6313257"/>
                  </a:lnTo>
                  <a:lnTo>
                    <a:pt x="12599500" y="6314547"/>
                  </a:lnTo>
                  <a:lnTo>
                    <a:pt x="12596785" y="6315362"/>
                  </a:lnTo>
                  <a:lnTo>
                    <a:pt x="12595503" y="6318366"/>
                  </a:lnTo>
                  <a:lnTo>
                    <a:pt x="12598086" y="6323413"/>
                  </a:lnTo>
                  <a:lnTo>
                    <a:pt x="12598326" y="6324699"/>
                  </a:lnTo>
                  <a:lnTo>
                    <a:pt x="12600520" y="6326030"/>
                  </a:lnTo>
                  <a:lnTo>
                    <a:pt x="12601856" y="6326599"/>
                  </a:lnTo>
                  <a:lnTo>
                    <a:pt x="12603000" y="6326693"/>
                  </a:lnTo>
                  <a:lnTo>
                    <a:pt x="12604428" y="6326118"/>
                  </a:lnTo>
                  <a:lnTo>
                    <a:pt x="12607143" y="6325304"/>
                  </a:lnTo>
                  <a:lnTo>
                    <a:pt x="12608425" y="6322299"/>
                  </a:lnTo>
                  <a:lnTo>
                    <a:pt x="12605843" y="6317253"/>
                  </a:lnTo>
                  <a:lnTo>
                    <a:pt x="12605028" y="6314538"/>
                  </a:lnTo>
                  <a:close/>
                </a:path>
                <a:path w="17294225" h="11269980">
                  <a:moveTo>
                    <a:pt x="12570011" y="6235679"/>
                  </a:moveTo>
                  <a:lnTo>
                    <a:pt x="12567007" y="6234398"/>
                  </a:lnTo>
                  <a:lnTo>
                    <a:pt x="12564483" y="6235689"/>
                  </a:lnTo>
                  <a:lnTo>
                    <a:pt x="12561769" y="6236504"/>
                  </a:lnTo>
                  <a:lnTo>
                    <a:pt x="12560487" y="6239510"/>
                  </a:lnTo>
                  <a:lnTo>
                    <a:pt x="12563069" y="6244556"/>
                  </a:lnTo>
                  <a:lnTo>
                    <a:pt x="12563309" y="6245842"/>
                  </a:lnTo>
                  <a:lnTo>
                    <a:pt x="12565503" y="6247172"/>
                  </a:lnTo>
                  <a:lnTo>
                    <a:pt x="12566839" y="6247741"/>
                  </a:lnTo>
                  <a:lnTo>
                    <a:pt x="12567983" y="6247836"/>
                  </a:lnTo>
                  <a:lnTo>
                    <a:pt x="12569411" y="6247262"/>
                  </a:lnTo>
                  <a:lnTo>
                    <a:pt x="12572127" y="6246447"/>
                  </a:lnTo>
                  <a:lnTo>
                    <a:pt x="12573408" y="6243443"/>
                  </a:lnTo>
                  <a:lnTo>
                    <a:pt x="12570825" y="6238394"/>
                  </a:lnTo>
                  <a:lnTo>
                    <a:pt x="12570011" y="6235679"/>
                  </a:lnTo>
                  <a:close/>
                </a:path>
                <a:path w="17294225" h="11269980">
                  <a:moveTo>
                    <a:pt x="12534993" y="6156822"/>
                  </a:moveTo>
                  <a:lnTo>
                    <a:pt x="12531990" y="6155541"/>
                  </a:lnTo>
                  <a:lnTo>
                    <a:pt x="12529465" y="6156832"/>
                  </a:lnTo>
                  <a:lnTo>
                    <a:pt x="12526750" y="6157647"/>
                  </a:lnTo>
                  <a:lnTo>
                    <a:pt x="12525469" y="6160651"/>
                  </a:lnTo>
                  <a:lnTo>
                    <a:pt x="12528050" y="6165697"/>
                  </a:lnTo>
                  <a:lnTo>
                    <a:pt x="12528291" y="6166984"/>
                  </a:lnTo>
                  <a:lnTo>
                    <a:pt x="12530486" y="6168315"/>
                  </a:lnTo>
                  <a:lnTo>
                    <a:pt x="12530343" y="6168649"/>
                  </a:lnTo>
                  <a:lnTo>
                    <a:pt x="12531679" y="6169218"/>
                  </a:lnTo>
                  <a:lnTo>
                    <a:pt x="12532823" y="6169312"/>
                  </a:lnTo>
                  <a:lnTo>
                    <a:pt x="12534251" y="6168737"/>
                  </a:lnTo>
                  <a:lnTo>
                    <a:pt x="12536966" y="6167922"/>
                  </a:lnTo>
                  <a:lnTo>
                    <a:pt x="12538248" y="6164918"/>
                  </a:lnTo>
                  <a:lnTo>
                    <a:pt x="12536956" y="6162394"/>
                  </a:lnTo>
                  <a:lnTo>
                    <a:pt x="12535808" y="6159538"/>
                  </a:lnTo>
                  <a:lnTo>
                    <a:pt x="12534993" y="6156822"/>
                  </a:lnTo>
                  <a:close/>
                </a:path>
                <a:path w="17294225" h="11269980">
                  <a:moveTo>
                    <a:pt x="12500310" y="6078108"/>
                  </a:moveTo>
                  <a:lnTo>
                    <a:pt x="12497497" y="6077303"/>
                  </a:lnTo>
                  <a:lnTo>
                    <a:pt x="12492068" y="6078932"/>
                  </a:lnTo>
                  <a:lnTo>
                    <a:pt x="12490787" y="6081936"/>
                  </a:lnTo>
                  <a:lnTo>
                    <a:pt x="12493368" y="6086983"/>
                  </a:lnTo>
                  <a:lnTo>
                    <a:pt x="12493608" y="6088270"/>
                  </a:lnTo>
                  <a:lnTo>
                    <a:pt x="12495802" y="6089600"/>
                  </a:lnTo>
                  <a:lnTo>
                    <a:pt x="12497138" y="6090170"/>
                  </a:lnTo>
                  <a:lnTo>
                    <a:pt x="12498282" y="6090263"/>
                  </a:lnTo>
                  <a:lnTo>
                    <a:pt x="12499711" y="6089689"/>
                  </a:lnTo>
                  <a:lnTo>
                    <a:pt x="12502426" y="6088874"/>
                  </a:lnTo>
                  <a:lnTo>
                    <a:pt x="12503708" y="6085870"/>
                  </a:lnTo>
                  <a:lnTo>
                    <a:pt x="12501125" y="6080822"/>
                  </a:lnTo>
                  <a:lnTo>
                    <a:pt x="12500310" y="6078108"/>
                  </a:lnTo>
                  <a:close/>
                </a:path>
                <a:path w="17294225" h="11269980">
                  <a:moveTo>
                    <a:pt x="12465150" y="5999584"/>
                  </a:moveTo>
                  <a:lnTo>
                    <a:pt x="12462146" y="5998302"/>
                  </a:lnTo>
                  <a:lnTo>
                    <a:pt x="12459622" y="5999594"/>
                  </a:lnTo>
                  <a:lnTo>
                    <a:pt x="12456907" y="6000407"/>
                  </a:lnTo>
                  <a:lnTo>
                    <a:pt x="12455625" y="6003412"/>
                  </a:lnTo>
                  <a:lnTo>
                    <a:pt x="12458208" y="6008459"/>
                  </a:lnTo>
                  <a:lnTo>
                    <a:pt x="12458448" y="6009745"/>
                  </a:lnTo>
                  <a:lnTo>
                    <a:pt x="12460643" y="6011076"/>
                  </a:lnTo>
                  <a:lnTo>
                    <a:pt x="12461978" y="6011646"/>
                  </a:lnTo>
                  <a:lnTo>
                    <a:pt x="12463122" y="6011739"/>
                  </a:lnTo>
                  <a:lnTo>
                    <a:pt x="12464551" y="6011165"/>
                  </a:lnTo>
                  <a:lnTo>
                    <a:pt x="12467266" y="6010350"/>
                  </a:lnTo>
                  <a:lnTo>
                    <a:pt x="12468547" y="6007346"/>
                  </a:lnTo>
                  <a:lnTo>
                    <a:pt x="12465965" y="6002299"/>
                  </a:lnTo>
                  <a:lnTo>
                    <a:pt x="12465150" y="5999584"/>
                  </a:lnTo>
                  <a:close/>
                </a:path>
                <a:path w="17294225" h="11269980">
                  <a:moveTo>
                    <a:pt x="12429657" y="5920917"/>
                  </a:moveTo>
                  <a:lnTo>
                    <a:pt x="12426653" y="5919636"/>
                  </a:lnTo>
                  <a:lnTo>
                    <a:pt x="12424129" y="5920927"/>
                  </a:lnTo>
                  <a:lnTo>
                    <a:pt x="12421414" y="5921742"/>
                  </a:lnTo>
                  <a:lnTo>
                    <a:pt x="12420133" y="5924746"/>
                  </a:lnTo>
                  <a:lnTo>
                    <a:pt x="12422715" y="5929793"/>
                  </a:lnTo>
                  <a:lnTo>
                    <a:pt x="12422955" y="5931079"/>
                  </a:lnTo>
                  <a:lnTo>
                    <a:pt x="12425149" y="5932410"/>
                  </a:lnTo>
                  <a:lnTo>
                    <a:pt x="12426485" y="5932979"/>
                  </a:lnTo>
                  <a:lnTo>
                    <a:pt x="12427629" y="5933073"/>
                  </a:lnTo>
                  <a:lnTo>
                    <a:pt x="12429058" y="5932498"/>
                  </a:lnTo>
                  <a:lnTo>
                    <a:pt x="12431772" y="5931683"/>
                  </a:lnTo>
                  <a:lnTo>
                    <a:pt x="12433053" y="5928680"/>
                  </a:lnTo>
                  <a:lnTo>
                    <a:pt x="12430472" y="5923633"/>
                  </a:lnTo>
                  <a:lnTo>
                    <a:pt x="12429657" y="5920917"/>
                  </a:lnTo>
                  <a:close/>
                </a:path>
                <a:path w="17294225" h="11269980">
                  <a:moveTo>
                    <a:pt x="12393354" y="5842301"/>
                  </a:moveTo>
                  <a:lnTo>
                    <a:pt x="12390350" y="5841020"/>
                  </a:lnTo>
                  <a:lnTo>
                    <a:pt x="12387826" y="5842310"/>
                  </a:lnTo>
                  <a:lnTo>
                    <a:pt x="12385445" y="5843267"/>
                  </a:lnTo>
                  <a:lnTo>
                    <a:pt x="12384163" y="5846271"/>
                  </a:lnTo>
                  <a:lnTo>
                    <a:pt x="12386746" y="5851319"/>
                  </a:lnTo>
                  <a:lnTo>
                    <a:pt x="12386986" y="5852606"/>
                  </a:lnTo>
                  <a:lnTo>
                    <a:pt x="12389180" y="5853936"/>
                  </a:lnTo>
                  <a:lnTo>
                    <a:pt x="12390516" y="5854506"/>
                  </a:lnTo>
                  <a:lnTo>
                    <a:pt x="12391802" y="5854265"/>
                  </a:lnTo>
                  <a:lnTo>
                    <a:pt x="12395612" y="5852733"/>
                  </a:lnTo>
                  <a:lnTo>
                    <a:pt x="12396893" y="5849729"/>
                  </a:lnTo>
                  <a:lnTo>
                    <a:pt x="12394312" y="5844682"/>
                  </a:lnTo>
                  <a:lnTo>
                    <a:pt x="12393354" y="5842301"/>
                  </a:lnTo>
                  <a:close/>
                </a:path>
                <a:path w="17294225" h="11269980">
                  <a:moveTo>
                    <a:pt x="12356624" y="5764686"/>
                  </a:moveTo>
                  <a:lnTo>
                    <a:pt x="12353619" y="5763404"/>
                  </a:lnTo>
                  <a:lnTo>
                    <a:pt x="12351095" y="5764694"/>
                  </a:lnTo>
                  <a:lnTo>
                    <a:pt x="12348715" y="5765652"/>
                  </a:lnTo>
                  <a:lnTo>
                    <a:pt x="12347432" y="5768656"/>
                  </a:lnTo>
                  <a:lnTo>
                    <a:pt x="12350014" y="5773703"/>
                  </a:lnTo>
                  <a:lnTo>
                    <a:pt x="12350731" y="5774798"/>
                  </a:lnTo>
                  <a:lnTo>
                    <a:pt x="12352592" y="5775985"/>
                  </a:lnTo>
                  <a:lnTo>
                    <a:pt x="12352449" y="5776320"/>
                  </a:lnTo>
                  <a:lnTo>
                    <a:pt x="12353451" y="5776748"/>
                  </a:lnTo>
                  <a:lnTo>
                    <a:pt x="12355071" y="5776650"/>
                  </a:lnTo>
                  <a:lnTo>
                    <a:pt x="12358881" y="5775117"/>
                  </a:lnTo>
                  <a:lnTo>
                    <a:pt x="12360163" y="5772114"/>
                  </a:lnTo>
                  <a:lnTo>
                    <a:pt x="12357581" y="5767066"/>
                  </a:lnTo>
                  <a:lnTo>
                    <a:pt x="12356624" y="5764686"/>
                  </a:lnTo>
                  <a:close/>
                </a:path>
                <a:path w="17294225" h="11269980">
                  <a:moveTo>
                    <a:pt x="12319416" y="5687261"/>
                  </a:moveTo>
                  <a:lnTo>
                    <a:pt x="12316412" y="5685980"/>
                  </a:lnTo>
                  <a:lnTo>
                    <a:pt x="12313888" y="5687271"/>
                  </a:lnTo>
                  <a:lnTo>
                    <a:pt x="12311507" y="5688227"/>
                  </a:lnTo>
                  <a:lnTo>
                    <a:pt x="12310226" y="5691233"/>
                  </a:lnTo>
                  <a:lnTo>
                    <a:pt x="12312808" y="5696279"/>
                  </a:lnTo>
                  <a:lnTo>
                    <a:pt x="12313524" y="5697374"/>
                  </a:lnTo>
                  <a:lnTo>
                    <a:pt x="12315384" y="5698562"/>
                  </a:lnTo>
                  <a:lnTo>
                    <a:pt x="12315242" y="5698896"/>
                  </a:lnTo>
                  <a:lnTo>
                    <a:pt x="12316244" y="5699323"/>
                  </a:lnTo>
                  <a:lnTo>
                    <a:pt x="12317864" y="5699225"/>
                  </a:lnTo>
                  <a:lnTo>
                    <a:pt x="12321673" y="5697693"/>
                  </a:lnTo>
                  <a:lnTo>
                    <a:pt x="12322955" y="5694689"/>
                  </a:lnTo>
                  <a:lnTo>
                    <a:pt x="12320373" y="5689643"/>
                  </a:lnTo>
                  <a:lnTo>
                    <a:pt x="12319416" y="5687261"/>
                  </a:lnTo>
                  <a:close/>
                </a:path>
                <a:path w="17294225" h="11269980">
                  <a:moveTo>
                    <a:pt x="12280732" y="5609601"/>
                  </a:moveTo>
                  <a:lnTo>
                    <a:pt x="12277585" y="5608654"/>
                  </a:lnTo>
                  <a:lnTo>
                    <a:pt x="12275062" y="5609944"/>
                  </a:lnTo>
                  <a:lnTo>
                    <a:pt x="12272681" y="5610902"/>
                  </a:lnTo>
                  <a:lnTo>
                    <a:pt x="12277893" y="5621806"/>
                  </a:lnTo>
                  <a:lnTo>
                    <a:pt x="12279514" y="5621708"/>
                  </a:lnTo>
                  <a:lnTo>
                    <a:pt x="12283323" y="5620177"/>
                  </a:lnTo>
                  <a:lnTo>
                    <a:pt x="12284271" y="5617029"/>
                  </a:lnTo>
                  <a:lnTo>
                    <a:pt x="12281689" y="5611982"/>
                  </a:lnTo>
                  <a:lnTo>
                    <a:pt x="12280732" y="5609601"/>
                  </a:lnTo>
                  <a:close/>
                </a:path>
                <a:path w="17294225" h="11269980">
                  <a:moveTo>
                    <a:pt x="12240810" y="5532992"/>
                  </a:moveTo>
                  <a:lnTo>
                    <a:pt x="12237996" y="5532187"/>
                  </a:lnTo>
                  <a:lnTo>
                    <a:pt x="12232950" y="5534769"/>
                  </a:lnTo>
                  <a:lnTo>
                    <a:pt x="12232145" y="5537581"/>
                  </a:lnTo>
                  <a:lnTo>
                    <a:pt x="12234726" y="5542629"/>
                  </a:lnTo>
                  <a:lnTo>
                    <a:pt x="12235443" y="5543724"/>
                  </a:lnTo>
                  <a:lnTo>
                    <a:pt x="12237304" y="5544912"/>
                  </a:lnTo>
                  <a:lnTo>
                    <a:pt x="12238304" y="5545339"/>
                  </a:lnTo>
                  <a:lnTo>
                    <a:pt x="12239926" y="5545241"/>
                  </a:lnTo>
                  <a:lnTo>
                    <a:pt x="12241354" y="5544666"/>
                  </a:lnTo>
                  <a:lnTo>
                    <a:pt x="12243878" y="5543375"/>
                  </a:lnTo>
                  <a:lnTo>
                    <a:pt x="12244683" y="5540563"/>
                  </a:lnTo>
                  <a:lnTo>
                    <a:pt x="12240810" y="5532992"/>
                  </a:lnTo>
                  <a:close/>
                </a:path>
                <a:path w="17294225" h="11269980">
                  <a:moveTo>
                    <a:pt x="12200462" y="5457384"/>
                  </a:moveTo>
                  <a:lnTo>
                    <a:pt x="12197648" y="5456578"/>
                  </a:lnTo>
                  <a:lnTo>
                    <a:pt x="12192600" y="5459161"/>
                  </a:lnTo>
                  <a:lnTo>
                    <a:pt x="12191796" y="5461974"/>
                  </a:lnTo>
                  <a:lnTo>
                    <a:pt x="12194378" y="5467020"/>
                  </a:lnTo>
                  <a:lnTo>
                    <a:pt x="12194618" y="5468307"/>
                  </a:lnTo>
                  <a:lnTo>
                    <a:pt x="12197956" y="5469730"/>
                  </a:lnTo>
                  <a:lnTo>
                    <a:pt x="12199577" y="5469632"/>
                  </a:lnTo>
                  <a:lnTo>
                    <a:pt x="12201006" y="5469058"/>
                  </a:lnTo>
                  <a:lnTo>
                    <a:pt x="12203529" y="5467768"/>
                  </a:lnTo>
                  <a:lnTo>
                    <a:pt x="12204333" y="5464954"/>
                  </a:lnTo>
                  <a:lnTo>
                    <a:pt x="12200462" y="5457384"/>
                  </a:lnTo>
                  <a:close/>
                </a:path>
                <a:path w="17294225" h="11269980">
                  <a:moveTo>
                    <a:pt x="1405739" y="853896"/>
                  </a:moveTo>
                  <a:lnTo>
                    <a:pt x="1397727" y="850478"/>
                  </a:lnTo>
                  <a:lnTo>
                    <a:pt x="1394870" y="851627"/>
                  </a:lnTo>
                  <a:lnTo>
                    <a:pt x="1392591" y="856968"/>
                  </a:lnTo>
                  <a:lnTo>
                    <a:pt x="1393740" y="859825"/>
                  </a:lnTo>
                  <a:lnTo>
                    <a:pt x="1401752" y="863243"/>
                  </a:lnTo>
                  <a:lnTo>
                    <a:pt x="1404609" y="862095"/>
                  </a:lnTo>
                  <a:lnTo>
                    <a:pt x="1406887" y="856753"/>
                  </a:lnTo>
                  <a:lnTo>
                    <a:pt x="1405739" y="853896"/>
                  </a:lnTo>
                  <a:close/>
                </a:path>
                <a:path w="17294225" h="11269980">
                  <a:moveTo>
                    <a:pt x="1484665" y="887168"/>
                  </a:moveTo>
                  <a:lnTo>
                    <a:pt x="1476987" y="883893"/>
                  </a:lnTo>
                  <a:lnTo>
                    <a:pt x="1474129" y="885042"/>
                  </a:lnTo>
                  <a:lnTo>
                    <a:pt x="1471851" y="890383"/>
                  </a:lnTo>
                  <a:lnTo>
                    <a:pt x="1473000" y="893240"/>
                  </a:lnTo>
                  <a:lnTo>
                    <a:pt x="1481012" y="896657"/>
                  </a:lnTo>
                  <a:lnTo>
                    <a:pt x="1483869" y="895509"/>
                  </a:lnTo>
                  <a:lnTo>
                    <a:pt x="1486147" y="890168"/>
                  </a:lnTo>
                  <a:lnTo>
                    <a:pt x="1484665" y="887168"/>
                  </a:lnTo>
                  <a:close/>
                </a:path>
                <a:path w="17294225" h="11269980">
                  <a:moveTo>
                    <a:pt x="1326573" y="819337"/>
                  </a:moveTo>
                  <a:lnTo>
                    <a:pt x="1321232" y="817059"/>
                  </a:lnTo>
                  <a:lnTo>
                    <a:pt x="1318419" y="816253"/>
                  </a:lnTo>
                  <a:lnTo>
                    <a:pt x="1315704" y="817068"/>
                  </a:lnTo>
                  <a:lnTo>
                    <a:pt x="1313425" y="822409"/>
                  </a:lnTo>
                  <a:lnTo>
                    <a:pt x="1314574" y="825266"/>
                  </a:lnTo>
                  <a:lnTo>
                    <a:pt x="1322586" y="828684"/>
                  </a:lnTo>
                  <a:lnTo>
                    <a:pt x="1325443" y="827536"/>
                  </a:lnTo>
                  <a:lnTo>
                    <a:pt x="1327722" y="822195"/>
                  </a:lnTo>
                  <a:lnTo>
                    <a:pt x="1326573" y="819337"/>
                  </a:lnTo>
                  <a:close/>
                </a:path>
                <a:path w="17294225" h="11269980">
                  <a:moveTo>
                    <a:pt x="1564877" y="920200"/>
                  </a:moveTo>
                  <a:lnTo>
                    <a:pt x="1556865" y="916782"/>
                  </a:lnTo>
                  <a:lnTo>
                    <a:pt x="1554008" y="917931"/>
                  </a:lnTo>
                  <a:lnTo>
                    <a:pt x="1551729" y="923273"/>
                  </a:lnTo>
                  <a:lnTo>
                    <a:pt x="1552878" y="926129"/>
                  </a:lnTo>
                  <a:lnTo>
                    <a:pt x="1555548" y="927268"/>
                  </a:lnTo>
                  <a:lnTo>
                    <a:pt x="1555690" y="926936"/>
                  </a:lnTo>
                  <a:lnTo>
                    <a:pt x="1561032" y="929214"/>
                  </a:lnTo>
                  <a:lnTo>
                    <a:pt x="1563889" y="928065"/>
                  </a:lnTo>
                  <a:lnTo>
                    <a:pt x="1566025" y="923058"/>
                  </a:lnTo>
                  <a:lnTo>
                    <a:pt x="1564877" y="920200"/>
                  </a:lnTo>
                  <a:close/>
                </a:path>
                <a:path w="17294225" h="11269980">
                  <a:moveTo>
                    <a:pt x="1240490" y="780643"/>
                  </a:moveTo>
                  <a:lnTo>
                    <a:pt x="1237299" y="781650"/>
                  </a:lnTo>
                  <a:lnTo>
                    <a:pt x="1235969" y="784635"/>
                  </a:lnTo>
                  <a:lnTo>
                    <a:pt x="1234829" y="786515"/>
                  </a:lnTo>
                  <a:lnTo>
                    <a:pt x="1235835" y="789707"/>
                  </a:lnTo>
                  <a:lnTo>
                    <a:pt x="1243847" y="793124"/>
                  </a:lnTo>
                  <a:lnTo>
                    <a:pt x="1246705" y="791975"/>
                  </a:lnTo>
                  <a:lnTo>
                    <a:pt x="1247891" y="789326"/>
                  </a:lnTo>
                  <a:lnTo>
                    <a:pt x="1249032" y="787444"/>
                  </a:lnTo>
                  <a:lnTo>
                    <a:pt x="1248026" y="784253"/>
                  </a:lnTo>
                  <a:lnTo>
                    <a:pt x="1242685" y="781974"/>
                  </a:lnTo>
                  <a:lnTo>
                    <a:pt x="1240490" y="780643"/>
                  </a:lnTo>
                  <a:close/>
                </a:path>
                <a:path w="17294225" h="11269980">
                  <a:moveTo>
                    <a:pt x="1644230" y="952471"/>
                  </a:moveTo>
                  <a:lnTo>
                    <a:pt x="1636885" y="949338"/>
                  </a:lnTo>
                  <a:lnTo>
                    <a:pt x="1634028" y="950487"/>
                  </a:lnTo>
                  <a:lnTo>
                    <a:pt x="1631893" y="955496"/>
                  </a:lnTo>
                  <a:lnTo>
                    <a:pt x="1633374" y="958494"/>
                  </a:lnTo>
                  <a:lnTo>
                    <a:pt x="1640718" y="961627"/>
                  </a:lnTo>
                  <a:lnTo>
                    <a:pt x="1643575" y="960479"/>
                  </a:lnTo>
                  <a:lnTo>
                    <a:pt x="1645712" y="955471"/>
                  </a:lnTo>
                  <a:lnTo>
                    <a:pt x="1644230" y="952471"/>
                  </a:lnTo>
                  <a:close/>
                </a:path>
                <a:path w="17294225" h="11269980">
                  <a:moveTo>
                    <a:pt x="1162512" y="744225"/>
                  </a:moveTo>
                  <a:lnTo>
                    <a:pt x="1159322" y="745230"/>
                  </a:lnTo>
                  <a:lnTo>
                    <a:pt x="1157814" y="748534"/>
                  </a:lnTo>
                  <a:lnTo>
                    <a:pt x="1156709" y="750430"/>
                  </a:lnTo>
                  <a:lnTo>
                    <a:pt x="1157715" y="753621"/>
                  </a:lnTo>
                  <a:lnTo>
                    <a:pt x="1165727" y="757038"/>
                  </a:lnTo>
                  <a:lnTo>
                    <a:pt x="1168584" y="755890"/>
                  </a:lnTo>
                  <a:lnTo>
                    <a:pt x="1169949" y="752921"/>
                  </a:lnTo>
                  <a:lnTo>
                    <a:pt x="1171054" y="751024"/>
                  </a:lnTo>
                  <a:lnTo>
                    <a:pt x="1170048" y="747834"/>
                  </a:lnTo>
                  <a:lnTo>
                    <a:pt x="1164707" y="745556"/>
                  </a:lnTo>
                  <a:lnTo>
                    <a:pt x="1162512" y="744225"/>
                  </a:lnTo>
                  <a:close/>
                </a:path>
                <a:path w="17294225" h="11269980">
                  <a:moveTo>
                    <a:pt x="1724819" y="983692"/>
                  </a:moveTo>
                  <a:lnTo>
                    <a:pt x="1717141" y="980417"/>
                  </a:lnTo>
                  <a:lnTo>
                    <a:pt x="1714284" y="981566"/>
                  </a:lnTo>
                  <a:lnTo>
                    <a:pt x="1713145" y="984236"/>
                  </a:lnTo>
                  <a:lnTo>
                    <a:pt x="1712482" y="986715"/>
                  </a:lnTo>
                  <a:lnTo>
                    <a:pt x="1713630" y="989573"/>
                  </a:lnTo>
                  <a:lnTo>
                    <a:pt x="1720974" y="992706"/>
                  </a:lnTo>
                  <a:lnTo>
                    <a:pt x="1723832" y="991557"/>
                  </a:lnTo>
                  <a:lnTo>
                    <a:pt x="1726110" y="986216"/>
                  </a:lnTo>
                  <a:lnTo>
                    <a:pt x="1724819" y="983692"/>
                  </a:lnTo>
                  <a:close/>
                </a:path>
                <a:path w="17294225" h="11269980">
                  <a:moveTo>
                    <a:pt x="1084628" y="706662"/>
                  </a:moveTo>
                  <a:lnTo>
                    <a:pt x="1081437" y="707667"/>
                  </a:lnTo>
                  <a:lnTo>
                    <a:pt x="1079159" y="713009"/>
                  </a:lnTo>
                  <a:lnTo>
                    <a:pt x="1079831" y="716058"/>
                  </a:lnTo>
                  <a:lnTo>
                    <a:pt x="1087842" y="719475"/>
                  </a:lnTo>
                  <a:lnTo>
                    <a:pt x="1090700" y="718326"/>
                  </a:lnTo>
                  <a:lnTo>
                    <a:pt x="1092836" y="713319"/>
                  </a:lnTo>
                  <a:lnTo>
                    <a:pt x="1092163" y="710271"/>
                  </a:lnTo>
                  <a:lnTo>
                    <a:pt x="1086822" y="707993"/>
                  </a:lnTo>
                  <a:lnTo>
                    <a:pt x="1084628" y="706662"/>
                  </a:lnTo>
                  <a:close/>
                </a:path>
                <a:path w="17294225" h="11269980">
                  <a:moveTo>
                    <a:pt x="1805552" y="1014579"/>
                  </a:moveTo>
                  <a:lnTo>
                    <a:pt x="1797874" y="1011304"/>
                  </a:lnTo>
                  <a:lnTo>
                    <a:pt x="1795016" y="1012452"/>
                  </a:lnTo>
                  <a:lnTo>
                    <a:pt x="1793877" y="1015123"/>
                  </a:lnTo>
                  <a:lnTo>
                    <a:pt x="1793214" y="1017601"/>
                  </a:lnTo>
                  <a:lnTo>
                    <a:pt x="1794363" y="1020459"/>
                  </a:lnTo>
                  <a:lnTo>
                    <a:pt x="1801707" y="1023592"/>
                  </a:lnTo>
                  <a:lnTo>
                    <a:pt x="1804564" y="1022443"/>
                  </a:lnTo>
                  <a:lnTo>
                    <a:pt x="1806843" y="1017102"/>
                  </a:lnTo>
                  <a:lnTo>
                    <a:pt x="1805552" y="1014579"/>
                  </a:lnTo>
                  <a:close/>
                </a:path>
                <a:path w="17294225" h="11269980">
                  <a:moveTo>
                    <a:pt x="1886044" y="1044178"/>
                  </a:moveTo>
                  <a:lnTo>
                    <a:pt x="1878366" y="1040903"/>
                  </a:lnTo>
                  <a:lnTo>
                    <a:pt x="1875842" y="1042195"/>
                  </a:lnTo>
                  <a:lnTo>
                    <a:pt x="1874703" y="1044865"/>
                  </a:lnTo>
                  <a:lnTo>
                    <a:pt x="1874040" y="1047344"/>
                  </a:lnTo>
                  <a:lnTo>
                    <a:pt x="1875189" y="1050202"/>
                  </a:lnTo>
                  <a:lnTo>
                    <a:pt x="1882867" y="1053477"/>
                  </a:lnTo>
                  <a:lnTo>
                    <a:pt x="1885390" y="1052186"/>
                  </a:lnTo>
                  <a:lnTo>
                    <a:pt x="1887668" y="1046845"/>
                  </a:lnTo>
                  <a:lnTo>
                    <a:pt x="1886044" y="1044178"/>
                  </a:lnTo>
                  <a:close/>
                </a:path>
                <a:path w="17294225" h="11269980">
                  <a:moveTo>
                    <a:pt x="1012561" y="671185"/>
                  </a:moveTo>
                  <a:lnTo>
                    <a:pt x="1007220" y="668907"/>
                  </a:lnTo>
                  <a:lnTo>
                    <a:pt x="1004171" y="669579"/>
                  </a:lnTo>
                  <a:lnTo>
                    <a:pt x="1002035" y="674587"/>
                  </a:lnTo>
                  <a:lnTo>
                    <a:pt x="1002565" y="677970"/>
                  </a:lnTo>
                  <a:lnTo>
                    <a:pt x="1010576" y="681387"/>
                  </a:lnTo>
                  <a:lnTo>
                    <a:pt x="1013768" y="680381"/>
                  </a:lnTo>
                  <a:lnTo>
                    <a:pt x="1015761" y="675707"/>
                  </a:lnTo>
                  <a:lnTo>
                    <a:pt x="1015089" y="672658"/>
                  </a:lnTo>
                  <a:lnTo>
                    <a:pt x="1012561" y="671185"/>
                  </a:lnTo>
                  <a:close/>
                </a:path>
                <a:path w="17294225" h="11269980">
                  <a:moveTo>
                    <a:pt x="1967488" y="1073396"/>
                  </a:moveTo>
                  <a:lnTo>
                    <a:pt x="1962481" y="1071260"/>
                  </a:lnTo>
                  <a:lnTo>
                    <a:pt x="1959668" y="1070455"/>
                  </a:lnTo>
                  <a:lnTo>
                    <a:pt x="1957144" y="1071745"/>
                  </a:lnTo>
                  <a:lnTo>
                    <a:pt x="1956005" y="1074416"/>
                  </a:lnTo>
                  <a:lnTo>
                    <a:pt x="1955531" y="1076187"/>
                  </a:lnTo>
                  <a:lnTo>
                    <a:pt x="1955342" y="1076896"/>
                  </a:lnTo>
                  <a:lnTo>
                    <a:pt x="1956490" y="1079752"/>
                  </a:lnTo>
                  <a:lnTo>
                    <a:pt x="1958827" y="1080749"/>
                  </a:lnTo>
                  <a:lnTo>
                    <a:pt x="1959303" y="1080559"/>
                  </a:lnTo>
                  <a:lnTo>
                    <a:pt x="1961974" y="1081698"/>
                  </a:lnTo>
                  <a:lnTo>
                    <a:pt x="1969113" y="1076062"/>
                  </a:lnTo>
                  <a:lnTo>
                    <a:pt x="1967488" y="1073396"/>
                  </a:lnTo>
                  <a:close/>
                </a:path>
                <a:path w="17294225" h="11269980">
                  <a:moveTo>
                    <a:pt x="935531" y="631619"/>
                  </a:moveTo>
                  <a:lnTo>
                    <a:pt x="930190" y="629341"/>
                  </a:lnTo>
                  <a:lnTo>
                    <a:pt x="927141" y="630013"/>
                  </a:lnTo>
                  <a:lnTo>
                    <a:pt x="925005" y="635020"/>
                  </a:lnTo>
                  <a:lnTo>
                    <a:pt x="925677" y="638070"/>
                  </a:lnTo>
                  <a:lnTo>
                    <a:pt x="928205" y="639543"/>
                  </a:lnTo>
                  <a:lnTo>
                    <a:pt x="933547" y="641821"/>
                  </a:lnTo>
                  <a:lnTo>
                    <a:pt x="936738" y="640815"/>
                  </a:lnTo>
                  <a:lnTo>
                    <a:pt x="938731" y="636141"/>
                  </a:lnTo>
                  <a:lnTo>
                    <a:pt x="938059" y="633092"/>
                  </a:lnTo>
                  <a:lnTo>
                    <a:pt x="935531" y="631619"/>
                  </a:lnTo>
                  <a:close/>
                </a:path>
                <a:path w="17294225" h="11269980">
                  <a:moveTo>
                    <a:pt x="2049217" y="1101946"/>
                  </a:moveTo>
                  <a:lnTo>
                    <a:pt x="2046404" y="1101141"/>
                  </a:lnTo>
                  <a:lnTo>
                    <a:pt x="2043733" y="1100002"/>
                  </a:lnTo>
                  <a:lnTo>
                    <a:pt x="2040920" y="1099196"/>
                  </a:lnTo>
                  <a:lnTo>
                    <a:pt x="2038397" y="1100488"/>
                  </a:lnTo>
                  <a:lnTo>
                    <a:pt x="2037258" y="1103158"/>
                  </a:lnTo>
                  <a:lnTo>
                    <a:pt x="2036785" y="1104929"/>
                  </a:lnTo>
                  <a:lnTo>
                    <a:pt x="2036595" y="1105636"/>
                  </a:lnTo>
                  <a:lnTo>
                    <a:pt x="2037744" y="1108494"/>
                  </a:lnTo>
                  <a:lnTo>
                    <a:pt x="2040081" y="1109491"/>
                  </a:lnTo>
                  <a:lnTo>
                    <a:pt x="2040557" y="1109299"/>
                  </a:lnTo>
                  <a:lnTo>
                    <a:pt x="2043227" y="1110439"/>
                  </a:lnTo>
                  <a:lnTo>
                    <a:pt x="2050366" y="1104804"/>
                  </a:lnTo>
                  <a:lnTo>
                    <a:pt x="2049217" y="1101946"/>
                  </a:lnTo>
                  <a:close/>
                </a:path>
                <a:path w="17294225" h="11269980">
                  <a:moveTo>
                    <a:pt x="854397" y="588724"/>
                  </a:moveTo>
                  <a:lnTo>
                    <a:pt x="851348" y="589396"/>
                  </a:lnTo>
                  <a:lnTo>
                    <a:pt x="850209" y="592067"/>
                  </a:lnTo>
                  <a:lnTo>
                    <a:pt x="848736" y="594595"/>
                  </a:lnTo>
                  <a:lnTo>
                    <a:pt x="849408" y="597644"/>
                  </a:lnTo>
                  <a:lnTo>
                    <a:pt x="851937" y="599117"/>
                  </a:lnTo>
                  <a:lnTo>
                    <a:pt x="857277" y="601396"/>
                  </a:lnTo>
                  <a:lnTo>
                    <a:pt x="860326" y="600723"/>
                  </a:lnTo>
                  <a:lnTo>
                    <a:pt x="861323" y="598387"/>
                  </a:lnTo>
                  <a:lnTo>
                    <a:pt x="862796" y="595858"/>
                  </a:lnTo>
                  <a:lnTo>
                    <a:pt x="862124" y="592809"/>
                  </a:lnTo>
                  <a:lnTo>
                    <a:pt x="859596" y="591336"/>
                  </a:lnTo>
                  <a:lnTo>
                    <a:pt x="856925" y="590197"/>
                  </a:lnTo>
                  <a:lnTo>
                    <a:pt x="854397" y="588724"/>
                  </a:lnTo>
                  <a:close/>
                </a:path>
                <a:path w="17294225" h="11269980">
                  <a:moveTo>
                    <a:pt x="2130755" y="1130020"/>
                  </a:moveTo>
                  <a:lnTo>
                    <a:pt x="2127942" y="1129214"/>
                  </a:lnTo>
                  <a:lnTo>
                    <a:pt x="2125272" y="1128075"/>
                  </a:lnTo>
                  <a:lnTo>
                    <a:pt x="2122459" y="1127270"/>
                  </a:lnTo>
                  <a:lnTo>
                    <a:pt x="2119935" y="1128560"/>
                  </a:lnTo>
                  <a:lnTo>
                    <a:pt x="2118796" y="1131231"/>
                  </a:lnTo>
                  <a:lnTo>
                    <a:pt x="2118322" y="1133003"/>
                  </a:lnTo>
                  <a:lnTo>
                    <a:pt x="2118133" y="1133711"/>
                  </a:lnTo>
                  <a:lnTo>
                    <a:pt x="2119282" y="1136568"/>
                  </a:lnTo>
                  <a:lnTo>
                    <a:pt x="2121618" y="1137564"/>
                  </a:lnTo>
                  <a:lnTo>
                    <a:pt x="2121760" y="1137232"/>
                  </a:lnTo>
                  <a:lnTo>
                    <a:pt x="2124764" y="1138513"/>
                  </a:lnTo>
                  <a:lnTo>
                    <a:pt x="2131904" y="1132876"/>
                  </a:lnTo>
                  <a:lnTo>
                    <a:pt x="2130755" y="1130020"/>
                  </a:lnTo>
                  <a:close/>
                </a:path>
                <a:path w="17294225" h="11269980">
                  <a:moveTo>
                    <a:pt x="778555" y="547298"/>
                  </a:moveTo>
                  <a:lnTo>
                    <a:pt x="775172" y="547828"/>
                  </a:lnTo>
                  <a:lnTo>
                    <a:pt x="774033" y="550498"/>
                  </a:lnTo>
                  <a:lnTo>
                    <a:pt x="772561" y="553025"/>
                  </a:lnTo>
                  <a:lnTo>
                    <a:pt x="773375" y="555741"/>
                  </a:lnTo>
                  <a:lnTo>
                    <a:pt x="775761" y="557548"/>
                  </a:lnTo>
                  <a:lnTo>
                    <a:pt x="781102" y="559826"/>
                  </a:lnTo>
                  <a:lnTo>
                    <a:pt x="784151" y="559153"/>
                  </a:lnTo>
                  <a:lnTo>
                    <a:pt x="785147" y="556817"/>
                  </a:lnTo>
                  <a:lnTo>
                    <a:pt x="786621" y="554289"/>
                  </a:lnTo>
                  <a:lnTo>
                    <a:pt x="785806" y="551574"/>
                  </a:lnTo>
                  <a:lnTo>
                    <a:pt x="783420" y="549767"/>
                  </a:lnTo>
                  <a:lnTo>
                    <a:pt x="780749" y="548628"/>
                  </a:lnTo>
                  <a:lnTo>
                    <a:pt x="778555" y="547298"/>
                  </a:lnTo>
                  <a:close/>
                </a:path>
                <a:path w="17294225" h="11269980">
                  <a:moveTo>
                    <a:pt x="2212578" y="1157426"/>
                  </a:moveTo>
                  <a:lnTo>
                    <a:pt x="2209765" y="1156620"/>
                  </a:lnTo>
                  <a:lnTo>
                    <a:pt x="2207094" y="1155481"/>
                  </a:lnTo>
                  <a:lnTo>
                    <a:pt x="2204281" y="1154676"/>
                  </a:lnTo>
                  <a:lnTo>
                    <a:pt x="2201757" y="1155967"/>
                  </a:lnTo>
                  <a:lnTo>
                    <a:pt x="2200618" y="1158637"/>
                  </a:lnTo>
                  <a:lnTo>
                    <a:pt x="2199813" y="1161450"/>
                  </a:lnTo>
                  <a:lnTo>
                    <a:pt x="2201104" y="1163973"/>
                  </a:lnTo>
                  <a:lnTo>
                    <a:pt x="2203441" y="1164970"/>
                  </a:lnTo>
                  <a:lnTo>
                    <a:pt x="2203583" y="1164636"/>
                  </a:lnTo>
                  <a:lnTo>
                    <a:pt x="2206588" y="1165918"/>
                  </a:lnTo>
                  <a:lnTo>
                    <a:pt x="2209401" y="1166723"/>
                  </a:lnTo>
                  <a:lnTo>
                    <a:pt x="2211924" y="1165433"/>
                  </a:lnTo>
                  <a:lnTo>
                    <a:pt x="2213063" y="1162762"/>
                  </a:lnTo>
                  <a:lnTo>
                    <a:pt x="2213868" y="1159949"/>
                  </a:lnTo>
                  <a:lnTo>
                    <a:pt x="2212578" y="1157426"/>
                  </a:lnTo>
                  <a:close/>
                </a:path>
                <a:path w="17294225" h="11269980">
                  <a:moveTo>
                    <a:pt x="2294543" y="1184498"/>
                  </a:moveTo>
                  <a:lnTo>
                    <a:pt x="2291730" y="1183692"/>
                  </a:lnTo>
                  <a:lnTo>
                    <a:pt x="2289059" y="1182553"/>
                  </a:lnTo>
                  <a:lnTo>
                    <a:pt x="2286246" y="1181748"/>
                  </a:lnTo>
                  <a:lnTo>
                    <a:pt x="2283722" y="1183039"/>
                  </a:lnTo>
                  <a:lnTo>
                    <a:pt x="2282583" y="1185709"/>
                  </a:lnTo>
                  <a:lnTo>
                    <a:pt x="2281778" y="1188523"/>
                  </a:lnTo>
                  <a:lnTo>
                    <a:pt x="2283069" y="1191047"/>
                  </a:lnTo>
                  <a:lnTo>
                    <a:pt x="2285406" y="1192044"/>
                  </a:lnTo>
                  <a:lnTo>
                    <a:pt x="2285548" y="1191710"/>
                  </a:lnTo>
                  <a:lnTo>
                    <a:pt x="2288552" y="1192991"/>
                  </a:lnTo>
                  <a:lnTo>
                    <a:pt x="2291365" y="1193797"/>
                  </a:lnTo>
                  <a:lnTo>
                    <a:pt x="2293889" y="1192505"/>
                  </a:lnTo>
                  <a:lnTo>
                    <a:pt x="2295029" y="1189834"/>
                  </a:lnTo>
                  <a:lnTo>
                    <a:pt x="2295834" y="1187022"/>
                  </a:lnTo>
                  <a:lnTo>
                    <a:pt x="2294543" y="1184498"/>
                  </a:lnTo>
                  <a:close/>
                </a:path>
                <a:path w="17294225" h="11269980">
                  <a:moveTo>
                    <a:pt x="703759" y="504345"/>
                  </a:moveTo>
                  <a:lnTo>
                    <a:pt x="700377" y="504874"/>
                  </a:lnTo>
                  <a:lnTo>
                    <a:pt x="699237" y="507545"/>
                  </a:lnTo>
                  <a:lnTo>
                    <a:pt x="697907" y="509739"/>
                  </a:lnTo>
                  <a:lnTo>
                    <a:pt x="698579" y="512788"/>
                  </a:lnTo>
                  <a:lnTo>
                    <a:pt x="700965" y="514595"/>
                  </a:lnTo>
                  <a:lnTo>
                    <a:pt x="706306" y="516873"/>
                  </a:lnTo>
                  <a:lnTo>
                    <a:pt x="709355" y="516200"/>
                  </a:lnTo>
                  <a:lnTo>
                    <a:pt x="710352" y="513863"/>
                  </a:lnTo>
                  <a:lnTo>
                    <a:pt x="711682" y="511670"/>
                  </a:lnTo>
                  <a:lnTo>
                    <a:pt x="711010" y="508620"/>
                  </a:lnTo>
                  <a:lnTo>
                    <a:pt x="708625" y="506813"/>
                  </a:lnTo>
                  <a:lnTo>
                    <a:pt x="705954" y="505674"/>
                  </a:lnTo>
                  <a:lnTo>
                    <a:pt x="703759" y="504345"/>
                  </a:lnTo>
                  <a:close/>
                </a:path>
                <a:path w="17294225" h="11269980">
                  <a:moveTo>
                    <a:pt x="12157874" y="5382399"/>
                  </a:moveTo>
                  <a:lnTo>
                    <a:pt x="12155060" y="5381593"/>
                  </a:lnTo>
                  <a:lnTo>
                    <a:pt x="12152538" y="5382885"/>
                  </a:lnTo>
                  <a:lnTo>
                    <a:pt x="12150347" y="5384319"/>
                  </a:lnTo>
                  <a:lnTo>
                    <a:pt x="12149542" y="5387132"/>
                  </a:lnTo>
                  <a:lnTo>
                    <a:pt x="12152124" y="5392179"/>
                  </a:lnTo>
                  <a:lnTo>
                    <a:pt x="12152365" y="5393466"/>
                  </a:lnTo>
                  <a:lnTo>
                    <a:pt x="12155702" y="5394889"/>
                  </a:lnTo>
                  <a:lnTo>
                    <a:pt x="12157322" y="5394791"/>
                  </a:lnTo>
                  <a:lnTo>
                    <a:pt x="12158894" y="5393883"/>
                  </a:lnTo>
                  <a:lnTo>
                    <a:pt x="12161084" y="5392449"/>
                  </a:lnTo>
                  <a:lnTo>
                    <a:pt x="12161889" y="5389637"/>
                  </a:lnTo>
                  <a:lnTo>
                    <a:pt x="12159308" y="5384589"/>
                  </a:lnTo>
                  <a:lnTo>
                    <a:pt x="12157874" y="5382399"/>
                  </a:lnTo>
                  <a:close/>
                </a:path>
                <a:path w="17294225" h="11269980">
                  <a:moveTo>
                    <a:pt x="2376174" y="1211427"/>
                  </a:moveTo>
                  <a:lnTo>
                    <a:pt x="2373361" y="1210622"/>
                  </a:lnTo>
                  <a:lnTo>
                    <a:pt x="2370690" y="1209483"/>
                  </a:lnTo>
                  <a:lnTo>
                    <a:pt x="2368211" y="1208820"/>
                  </a:lnTo>
                  <a:lnTo>
                    <a:pt x="2365687" y="1210111"/>
                  </a:lnTo>
                  <a:lnTo>
                    <a:pt x="2364548" y="1212782"/>
                  </a:lnTo>
                  <a:lnTo>
                    <a:pt x="2364075" y="1214552"/>
                  </a:lnTo>
                  <a:lnTo>
                    <a:pt x="2363885" y="1215261"/>
                  </a:lnTo>
                  <a:lnTo>
                    <a:pt x="2365176" y="1217785"/>
                  </a:lnTo>
                  <a:lnTo>
                    <a:pt x="2370517" y="1220063"/>
                  </a:lnTo>
                  <a:lnTo>
                    <a:pt x="2372996" y="1220726"/>
                  </a:lnTo>
                  <a:lnTo>
                    <a:pt x="2375520" y="1219435"/>
                  </a:lnTo>
                  <a:lnTo>
                    <a:pt x="2376659" y="1216765"/>
                  </a:lnTo>
                  <a:lnTo>
                    <a:pt x="2377465" y="1213951"/>
                  </a:lnTo>
                  <a:lnTo>
                    <a:pt x="2376174" y="1211427"/>
                  </a:lnTo>
                  <a:close/>
                </a:path>
                <a:path w="17294225" h="11269980">
                  <a:moveTo>
                    <a:pt x="634923" y="463143"/>
                  </a:moveTo>
                  <a:lnTo>
                    <a:pt x="632252" y="462004"/>
                  </a:lnTo>
                  <a:lnTo>
                    <a:pt x="626930" y="470782"/>
                  </a:lnTo>
                  <a:lnTo>
                    <a:pt x="630268" y="472207"/>
                  </a:lnTo>
                  <a:lnTo>
                    <a:pt x="630126" y="472541"/>
                  </a:lnTo>
                  <a:lnTo>
                    <a:pt x="632462" y="473537"/>
                  </a:lnTo>
                  <a:lnTo>
                    <a:pt x="635511" y="472865"/>
                  </a:lnTo>
                  <a:lnTo>
                    <a:pt x="636508" y="470527"/>
                  </a:lnTo>
                  <a:lnTo>
                    <a:pt x="637982" y="467999"/>
                  </a:lnTo>
                  <a:lnTo>
                    <a:pt x="637309" y="464950"/>
                  </a:lnTo>
                  <a:lnTo>
                    <a:pt x="634923" y="463143"/>
                  </a:lnTo>
                  <a:close/>
                </a:path>
                <a:path w="17294225" h="11269980">
                  <a:moveTo>
                    <a:pt x="2458374" y="1237022"/>
                  </a:moveTo>
                  <a:lnTo>
                    <a:pt x="2455419" y="1236551"/>
                  </a:lnTo>
                  <a:lnTo>
                    <a:pt x="2452748" y="1235412"/>
                  </a:lnTo>
                  <a:lnTo>
                    <a:pt x="2450269" y="1234749"/>
                  </a:lnTo>
                  <a:lnTo>
                    <a:pt x="2447746" y="1236039"/>
                  </a:lnTo>
                  <a:lnTo>
                    <a:pt x="2446607" y="1238710"/>
                  </a:lnTo>
                  <a:lnTo>
                    <a:pt x="2446133" y="1240480"/>
                  </a:lnTo>
                  <a:lnTo>
                    <a:pt x="2445944" y="1241189"/>
                  </a:lnTo>
                  <a:lnTo>
                    <a:pt x="2447235" y="1243713"/>
                  </a:lnTo>
                  <a:lnTo>
                    <a:pt x="2452576" y="1245991"/>
                  </a:lnTo>
                  <a:lnTo>
                    <a:pt x="2455055" y="1246654"/>
                  </a:lnTo>
                  <a:lnTo>
                    <a:pt x="2457579" y="1245362"/>
                  </a:lnTo>
                  <a:lnTo>
                    <a:pt x="2458718" y="1242692"/>
                  </a:lnTo>
                  <a:lnTo>
                    <a:pt x="2459523" y="1239880"/>
                  </a:lnTo>
                  <a:lnTo>
                    <a:pt x="2458374" y="1237022"/>
                  </a:lnTo>
                  <a:close/>
                </a:path>
                <a:path w="17294225" h="11269980">
                  <a:moveTo>
                    <a:pt x="2541051" y="1262425"/>
                  </a:moveTo>
                  <a:lnTo>
                    <a:pt x="2538096" y="1261953"/>
                  </a:lnTo>
                  <a:lnTo>
                    <a:pt x="2535425" y="1260814"/>
                  </a:lnTo>
                  <a:lnTo>
                    <a:pt x="2532946" y="1260151"/>
                  </a:lnTo>
                  <a:lnTo>
                    <a:pt x="2530422" y="1261443"/>
                  </a:lnTo>
                  <a:lnTo>
                    <a:pt x="2529283" y="1264113"/>
                  </a:lnTo>
                  <a:lnTo>
                    <a:pt x="2528620" y="1266592"/>
                  </a:lnTo>
                  <a:lnTo>
                    <a:pt x="2529911" y="1269116"/>
                  </a:lnTo>
                  <a:lnTo>
                    <a:pt x="2532248" y="1270113"/>
                  </a:lnTo>
                  <a:lnTo>
                    <a:pt x="2532390" y="1269779"/>
                  </a:lnTo>
                  <a:lnTo>
                    <a:pt x="2535395" y="1271061"/>
                  </a:lnTo>
                  <a:lnTo>
                    <a:pt x="2537874" y="1271724"/>
                  </a:lnTo>
                  <a:lnTo>
                    <a:pt x="2540398" y="1270432"/>
                  </a:lnTo>
                  <a:lnTo>
                    <a:pt x="2541537" y="1267761"/>
                  </a:lnTo>
                  <a:lnTo>
                    <a:pt x="2542200" y="1265283"/>
                  </a:lnTo>
                  <a:lnTo>
                    <a:pt x="2541051" y="1262425"/>
                  </a:lnTo>
                  <a:close/>
                </a:path>
                <a:path w="17294225" h="11269980">
                  <a:moveTo>
                    <a:pt x="556877" y="414859"/>
                  </a:moveTo>
                  <a:lnTo>
                    <a:pt x="553829" y="415531"/>
                  </a:lnTo>
                  <a:lnTo>
                    <a:pt x="552540" y="417743"/>
                  </a:lnTo>
                  <a:lnTo>
                    <a:pt x="552355" y="418059"/>
                  </a:lnTo>
                  <a:lnTo>
                    <a:pt x="550929" y="419817"/>
                  </a:lnTo>
                  <a:lnTo>
                    <a:pt x="550691" y="420111"/>
                  </a:lnTo>
                  <a:lnTo>
                    <a:pt x="551221" y="423494"/>
                  </a:lnTo>
                  <a:lnTo>
                    <a:pt x="553607" y="425301"/>
                  </a:lnTo>
                  <a:lnTo>
                    <a:pt x="556945" y="426725"/>
                  </a:lnTo>
                  <a:lnTo>
                    <a:pt x="556803" y="427059"/>
                  </a:lnTo>
                  <a:lnTo>
                    <a:pt x="559139" y="428055"/>
                  </a:lnTo>
                  <a:lnTo>
                    <a:pt x="561855" y="427240"/>
                  </a:lnTo>
                  <a:lnTo>
                    <a:pt x="562995" y="425359"/>
                  </a:lnTo>
                  <a:lnTo>
                    <a:pt x="563185" y="425046"/>
                  </a:lnTo>
                  <a:lnTo>
                    <a:pt x="564612" y="423287"/>
                  </a:lnTo>
                  <a:lnTo>
                    <a:pt x="564850" y="422994"/>
                  </a:lnTo>
                  <a:lnTo>
                    <a:pt x="564320" y="419611"/>
                  </a:lnTo>
                  <a:lnTo>
                    <a:pt x="561934" y="417804"/>
                  </a:lnTo>
                  <a:lnTo>
                    <a:pt x="559263" y="416665"/>
                  </a:lnTo>
                  <a:lnTo>
                    <a:pt x="556877" y="414859"/>
                  </a:lnTo>
                  <a:close/>
                </a:path>
                <a:path w="17294225" h="11269980">
                  <a:moveTo>
                    <a:pt x="2623394" y="1287686"/>
                  </a:moveTo>
                  <a:lnTo>
                    <a:pt x="2620439" y="1287213"/>
                  </a:lnTo>
                  <a:lnTo>
                    <a:pt x="2617769" y="1286074"/>
                  </a:lnTo>
                  <a:lnTo>
                    <a:pt x="2615290" y="1285411"/>
                  </a:lnTo>
                  <a:lnTo>
                    <a:pt x="2612766" y="1286703"/>
                  </a:lnTo>
                  <a:lnTo>
                    <a:pt x="2611626" y="1289374"/>
                  </a:lnTo>
                  <a:lnTo>
                    <a:pt x="2610964" y="1291852"/>
                  </a:lnTo>
                  <a:lnTo>
                    <a:pt x="2612255" y="1294376"/>
                  </a:lnTo>
                  <a:lnTo>
                    <a:pt x="2614591" y="1295373"/>
                  </a:lnTo>
                  <a:lnTo>
                    <a:pt x="2614400" y="1294897"/>
                  </a:lnTo>
                  <a:lnTo>
                    <a:pt x="2617738" y="1296321"/>
                  </a:lnTo>
                  <a:lnTo>
                    <a:pt x="2620217" y="1296984"/>
                  </a:lnTo>
                  <a:lnTo>
                    <a:pt x="2622741" y="1295694"/>
                  </a:lnTo>
                  <a:lnTo>
                    <a:pt x="2623880" y="1293022"/>
                  </a:lnTo>
                  <a:lnTo>
                    <a:pt x="2624543" y="1290543"/>
                  </a:lnTo>
                  <a:lnTo>
                    <a:pt x="2623394" y="1287686"/>
                  </a:lnTo>
                  <a:close/>
                </a:path>
                <a:path w="17294225" h="11269980">
                  <a:moveTo>
                    <a:pt x="484173" y="368852"/>
                  </a:moveTo>
                  <a:lnTo>
                    <a:pt x="480791" y="369381"/>
                  </a:lnTo>
                  <a:lnTo>
                    <a:pt x="478129" y="373770"/>
                  </a:lnTo>
                  <a:lnTo>
                    <a:pt x="478802" y="376819"/>
                  </a:lnTo>
                  <a:lnTo>
                    <a:pt x="480711" y="378817"/>
                  </a:lnTo>
                  <a:lnTo>
                    <a:pt x="486386" y="381238"/>
                  </a:lnTo>
                  <a:lnTo>
                    <a:pt x="488959" y="380757"/>
                  </a:lnTo>
                  <a:lnTo>
                    <a:pt x="491620" y="376368"/>
                  </a:lnTo>
                  <a:lnTo>
                    <a:pt x="490947" y="373320"/>
                  </a:lnTo>
                  <a:lnTo>
                    <a:pt x="489038" y="371322"/>
                  </a:lnTo>
                  <a:lnTo>
                    <a:pt x="486367" y="370183"/>
                  </a:lnTo>
                  <a:lnTo>
                    <a:pt x="484173" y="368852"/>
                  </a:lnTo>
                  <a:close/>
                </a:path>
                <a:path w="17294225" h="11269980">
                  <a:moveTo>
                    <a:pt x="2706023" y="1312278"/>
                  </a:moveTo>
                  <a:lnTo>
                    <a:pt x="2703067" y="1311807"/>
                  </a:lnTo>
                  <a:lnTo>
                    <a:pt x="2700396" y="1310668"/>
                  </a:lnTo>
                  <a:lnTo>
                    <a:pt x="2697917" y="1310005"/>
                  </a:lnTo>
                  <a:lnTo>
                    <a:pt x="2695393" y="1311296"/>
                  </a:lnTo>
                  <a:lnTo>
                    <a:pt x="2694255" y="1313966"/>
                  </a:lnTo>
                  <a:lnTo>
                    <a:pt x="2693591" y="1316446"/>
                  </a:lnTo>
                  <a:lnTo>
                    <a:pt x="2694883" y="1318969"/>
                  </a:lnTo>
                  <a:lnTo>
                    <a:pt x="2697220" y="1319966"/>
                  </a:lnTo>
                  <a:lnTo>
                    <a:pt x="2697696" y="1319774"/>
                  </a:lnTo>
                  <a:lnTo>
                    <a:pt x="2700366" y="1320913"/>
                  </a:lnTo>
                  <a:lnTo>
                    <a:pt x="2702846" y="1321576"/>
                  </a:lnTo>
                  <a:lnTo>
                    <a:pt x="2705845" y="1320094"/>
                  </a:lnTo>
                  <a:lnTo>
                    <a:pt x="2707171" y="1315136"/>
                  </a:lnTo>
                  <a:lnTo>
                    <a:pt x="2706023" y="1312278"/>
                  </a:lnTo>
                  <a:close/>
                </a:path>
                <a:path w="17294225" h="11269980">
                  <a:moveTo>
                    <a:pt x="2789127" y="1336681"/>
                  </a:moveTo>
                  <a:lnTo>
                    <a:pt x="2786171" y="1336209"/>
                  </a:lnTo>
                  <a:lnTo>
                    <a:pt x="2783501" y="1335070"/>
                  </a:lnTo>
                  <a:lnTo>
                    <a:pt x="2780688" y="1334265"/>
                  </a:lnTo>
                  <a:lnTo>
                    <a:pt x="2778498" y="1335697"/>
                  </a:lnTo>
                  <a:lnTo>
                    <a:pt x="2777359" y="1338368"/>
                  </a:lnTo>
                  <a:lnTo>
                    <a:pt x="2776696" y="1340847"/>
                  </a:lnTo>
                  <a:lnTo>
                    <a:pt x="2777987" y="1343371"/>
                  </a:lnTo>
                  <a:lnTo>
                    <a:pt x="2780324" y="1344367"/>
                  </a:lnTo>
                  <a:lnTo>
                    <a:pt x="2780800" y="1344176"/>
                  </a:lnTo>
                  <a:lnTo>
                    <a:pt x="2783471" y="1345315"/>
                  </a:lnTo>
                  <a:lnTo>
                    <a:pt x="2786284" y="1346121"/>
                  </a:lnTo>
                  <a:lnTo>
                    <a:pt x="2788473" y="1344688"/>
                  </a:lnTo>
                  <a:lnTo>
                    <a:pt x="2789612" y="1342017"/>
                  </a:lnTo>
                  <a:lnTo>
                    <a:pt x="2790417" y="1339204"/>
                  </a:lnTo>
                  <a:lnTo>
                    <a:pt x="2789127" y="1336681"/>
                  </a:lnTo>
                  <a:close/>
                </a:path>
                <a:path w="17294225" h="11269980">
                  <a:moveTo>
                    <a:pt x="412608" y="320174"/>
                  </a:moveTo>
                  <a:lnTo>
                    <a:pt x="409225" y="320704"/>
                  </a:lnTo>
                  <a:lnTo>
                    <a:pt x="406564" y="325092"/>
                  </a:lnTo>
                  <a:lnTo>
                    <a:pt x="407094" y="328476"/>
                  </a:lnTo>
                  <a:lnTo>
                    <a:pt x="409289" y="329805"/>
                  </a:lnTo>
                  <a:lnTo>
                    <a:pt x="411675" y="331612"/>
                  </a:lnTo>
                  <a:lnTo>
                    <a:pt x="414679" y="332894"/>
                  </a:lnTo>
                  <a:lnTo>
                    <a:pt x="417251" y="332414"/>
                  </a:lnTo>
                  <a:lnTo>
                    <a:pt x="419912" y="328025"/>
                  </a:lnTo>
                  <a:lnTo>
                    <a:pt x="419383" y="324642"/>
                  </a:lnTo>
                  <a:lnTo>
                    <a:pt x="417188" y="323311"/>
                  </a:lnTo>
                  <a:lnTo>
                    <a:pt x="414802" y="321504"/>
                  </a:lnTo>
                  <a:lnTo>
                    <a:pt x="412608" y="320174"/>
                  </a:lnTo>
                  <a:close/>
                </a:path>
                <a:path w="17294225" h="11269980">
                  <a:moveTo>
                    <a:pt x="12113523" y="5307847"/>
                  </a:moveTo>
                  <a:lnTo>
                    <a:pt x="12110234" y="5307232"/>
                  </a:lnTo>
                  <a:lnTo>
                    <a:pt x="12108044" y="5308665"/>
                  </a:lnTo>
                  <a:lnTo>
                    <a:pt x="12105521" y="5309957"/>
                  </a:lnTo>
                  <a:lnTo>
                    <a:pt x="12104905" y="5313246"/>
                  </a:lnTo>
                  <a:lnTo>
                    <a:pt x="12106340" y="5315435"/>
                  </a:lnTo>
                  <a:lnTo>
                    <a:pt x="12107965" y="5318102"/>
                  </a:lnTo>
                  <a:lnTo>
                    <a:pt x="12108205" y="5319388"/>
                  </a:lnTo>
                  <a:lnTo>
                    <a:pt x="12111544" y="5320813"/>
                  </a:lnTo>
                  <a:lnTo>
                    <a:pt x="12113163" y="5320714"/>
                  </a:lnTo>
                  <a:lnTo>
                    <a:pt x="12114735" y="5319806"/>
                  </a:lnTo>
                  <a:lnTo>
                    <a:pt x="12117257" y="5318515"/>
                  </a:lnTo>
                  <a:lnTo>
                    <a:pt x="12117872" y="5315226"/>
                  </a:lnTo>
                  <a:lnTo>
                    <a:pt x="12116439" y="5313036"/>
                  </a:lnTo>
                  <a:lnTo>
                    <a:pt x="12114814" y="5310369"/>
                  </a:lnTo>
                  <a:lnTo>
                    <a:pt x="12113523" y="5307847"/>
                  </a:lnTo>
                  <a:close/>
                </a:path>
                <a:path w="17294225" h="11269980">
                  <a:moveTo>
                    <a:pt x="2871705" y="1360464"/>
                  </a:moveTo>
                  <a:lnTo>
                    <a:pt x="2868750" y="1359992"/>
                  </a:lnTo>
                  <a:lnTo>
                    <a:pt x="2866079" y="1358853"/>
                  </a:lnTo>
                  <a:lnTo>
                    <a:pt x="2863266" y="1358048"/>
                  </a:lnTo>
                  <a:lnTo>
                    <a:pt x="2861077" y="1359480"/>
                  </a:lnTo>
                  <a:lnTo>
                    <a:pt x="2859938" y="1362152"/>
                  </a:lnTo>
                  <a:lnTo>
                    <a:pt x="2859275" y="1364630"/>
                  </a:lnTo>
                  <a:lnTo>
                    <a:pt x="2860566" y="1367154"/>
                  </a:lnTo>
                  <a:lnTo>
                    <a:pt x="2862903" y="1368151"/>
                  </a:lnTo>
                  <a:lnTo>
                    <a:pt x="2863378" y="1367959"/>
                  </a:lnTo>
                  <a:lnTo>
                    <a:pt x="2866049" y="1369098"/>
                  </a:lnTo>
                  <a:lnTo>
                    <a:pt x="2868862" y="1369904"/>
                  </a:lnTo>
                  <a:lnTo>
                    <a:pt x="2871052" y="1368470"/>
                  </a:lnTo>
                  <a:lnTo>
                    <a:pt x="2872191" y="1365800"/>
                  </a:lnTo>
                  <a:lnTo>
                    <a:pt x="2872997" y="1362986"/>
                  </a:lnTo>
                  <a:lnTo>
                    <a:pt x="2871705" y="1360464"/>
                  </a:lnTo>
                  <a:close/>
                </a:path>
                <a:path w="17294225" h="11269980">
                  <a:moveTo>
                    <a:pt x="341995" y="271113"/>
                  </a:moveTo>
                  <a:lnTo>
                    <a:pt x="338947" y="271786"/>
                  </a:lnTo>
                  <a:lnTo>
                    <a:pt x="335618" y="275890"/>
                  </a:lnTo>
                  <a:lnTo>
                    <a:pt x="336290" y="278939"/>
                  </a:lnTo>
                  <a:lnTo>
                    <a:pt x="338342" y="280604"/>
                  </a:lnTo>
                  <a:lnTo>
                    <a:pt x="340728" y="282410"/>
                  </a:lnTo>
                  <a:lnTo>
                    <a:pt x="341730" y="282837"/>
                  </a:lnTo>
                  <a:lnTo>
                    <a:pt x="341587" y="283171"/>
                  </a:lnTo>
                  <a:lnTo>
                    <a:pt x="343590" y="284025"/>
                  </a:lnTo>
                  <a:lnTo>
                    <a:pt x="346305" y="283211"/>
                  </a:lnTo>
                  <a:lnTo>
                    <a:pt x="347493" y="281350"/>
                  </a:lnTo>
                  <a:lnTo>
                    <a:pt x="349158" y="279298"/>
                  </a:lnTo>
                  <a:lnTo>
                    <a:pt x="348485" y="276250"/>
                  </a:lnTo>
                  <a:lnTo>
                    <a:pt x="346433" y="274585"/>
                  </a:lnTo>
                  <a:lnTo>
                    <a:pt x="344047" y="272778"/>
                  </a:lnTo>
                  <a:lnTo>
                    <a:pt x="341995" y="271113"/>
                  </a:lnTo>
                  <a:close/>
                </a:path>
                <a:path w="17294225" h="11269980">
                  <a:moveTo>
                    <a:pt x="2954761" y="1384054"/>
                  </a:moveTo>
                  <a:lnTo>
                    <a:pt x="2951805" y="1383583"/>
                  </a:lnTo>
                  <a:lnTo>
                    <a:pt x="2949135" y="1382444"/>
                  </a:lnTo>
                  <a:lnTo>
                    <a:pt x="2946322" y="1381638"/>
                  </a:lnTo>
                  <a:lnTo>
                    <a:pt x="2944132" y="1383072"/>
                  </a:lnTo>
                  <a:lnTo>
                    <a:pt x="2942993" y="1385742"/>
                  </a:lnTo>
                  <a:lnTo>
                    <a:pt x="2942330" y="1388222"/>
                  </a:lnTo>
                  <a:lnTo>
                    <a:pt x="2943621" y="1390746"/>
                  </a:lnTo>
                  <a:lnTo>
                    <a:pt x="2945958" y="1391743"/>
                  </a:lnTo>
                  <a:lnTo>
                    <a:pt x="2946434" y="1391551"/>
                  </a:lnTo>
                  <a:lnTo>
                    <a:pt x="2949104" y="1392690"/>
                  </a:lnTo>
                  <a:lnTo>
                    <a:pt x="2951917" y="1393495"/>
                  </a:lnTo>
                  <a:lnTo>
                    <a:pt x="2954107" y="1392062"/>
                  </a:lnTo>
                  <a:lnTo>
                    <a:pt x="2955247" y="1389391"/>
                  </a:lnTo>
                  <a:lnTo>
                    <a:pt x="2956052" y="1386578"/>
                  </a:lnTo>
                  <a:lnTo>
                    <a:pt x="2954761" y="1384054"/>
                  </a:lnTo>
                  <a:close/>
                </a:path>
                <a:path w="17294225" h="11269980">
                  <a:moveTo>
                    <a:pt x="3037958" y="1407312"/>
                  </a:moveTo>
                  <a:lnTo>
                    <a:pt x="3035003" y="1406841"/>
                  </a:lnTo>
                  <a:lnTo>
                    <a:pt x="3032332" y="1405702"/>
                  </a:lnTo>
                  <a:lnTo>
                    <a:pt x="3029519" y="1404896"/>
                  </a:lnTo>
                  <a:lnTo>
                    <a:pt x="3027329" y="1406330"/>
                  </a:lnTo>
                  <a:lnTo>
                    <a:pt x="3026191" y="1409000"/>
                  </a:lnTo>
                  <a:lnTo>
                    <a:pt x="3025527" y="1411480"/>
                  </a:lnTo>
                  <a:lnTo>
                    <a:pt x="3026818" y="1414004"/>
                  </a:lnTo>
                  <a:lnTo>
                    <a:pt x="3029155" y="1415000"/>
                  </a:lnTo>
                  <a:lnTo>
                    <a:pt x="3029631" y="1414809"/>
                  </a:lnTo>
                  <a:lnTo>
                    <a:pt x="3032302" y="1415948"/>
                  </a:lnTo>
                  <a:lnTo>
                    <a:pt x="3035115" y="1416753"/>
                  </a:lnTo>
                  <a:lnTo>
                    <a:pt x="3037639" y="1415462"/>
                  </a:lnTo>
                  <a:lnTo>
                    <a:pt x="3039250" y="1409836"/>
                  </a:lnTo>
                  <a:lnTo>
                    <a:pt x="3037958" y="1407312"/>
                  </a:lnTo>
                  <a:close/>
                </a:path>
                <a:path w="17294225" h="11269980">
                  <a:moveTo>
                    <a:pt x="272714" y="219858"/>
                  </a:moveTo>
                  <a:lnTo>
                    <a:pt x="269664" y="220531"/>
                  </a:lnTo>
                  <a:lnTo>
                    <a:pt x="268000" y="222584"/>
                  </a:lnTo>
                  <a:lnTo>
                    <a:pt x="266193" y="224969"/>
                  </a:lnTo>
                  <a:lnTo>
                    <a:pt x="266865" y="228018"/>
                  </a:lnTo>
                  <a:lnTo>
                    <a:pt x="268917" y="229683"/>
                  </a:lnTo>
                  <a:lnTo>
                    <a:pt x="271304" y="231488"/>
                  </a:lnTo>
                  <a:lnTo>
                    <a:pt x="272305" y="231916"/>
                  </a:lnTo>
                  <a:lnTo>
                    <a:pt x="272496" y="232392"/>
                  </a:lnTo>
                  <a:lnTo>
                    <a:pt x="274499" y="233246"/>
                  </a:lnTo>
                  <a:lnTo>
                    <a:pt x="276880" y="232290"/>
                  </a:lnTo>
                  <a:lnTo>
                    <a:pt x="278402" y="230571"/>
                  </a:lnTo>
                  <a:lnTo>
                    <a:pt x="280209" y="228186"/>
                  </a:lnTo>
                  <a:lnTo>
                    <a:pt x="279537" y="225137"/>
                  </a:lnTo>
                  <a:lnTo>
                    <a:pt x="277485" y="223472"/>
                  </a:lnTo>
                  <a:lnTo>
                    <a:pt x="272714" y="219858"/>
                  </a:lnTo>
                  <a:close/>
                </a:path>
                <a:path w="17294225" h="11269980">
                  <a:moveTo>
                    <a:pt x="3120965" y="1430094"/>
                  </a:moveTo>
                  <a:lnTo>
                    <a:pt x="3118343" y="1429765"/>
                  </a:lnTo>
                  <a:lnTo>
                    <a:pt x="3115672" y="1428626"/>
                  </a:lnTo>
                  <a:lnTo>
                    <a:pt x="3112717" y="1428154"/>
                  </a:lnTo>
                  <a:lnTo>
                    <a:pt x="3110193" y="1429444"/>
                  </a:lnTo>
                  <a:lnTo>
                    <a:pt x="3109388" y="1432258"/>
                  </a:lnTo>
                  <a:lnTo>
                    <a:pt x="3108725" y="1434738"/>
                  </a:lnTo>
                  <a:lnTo>
                    <a:pt x="3110016" y="1437260"/>
                  </a:lnTo>
                  <a:lnTo>
                    <a:pt x="3112687" y="1438399"/>
                  </a:lnTo>
                  <a:lnTo>
                    <a:pt x="3113163" y="1438208"/>
                  </a:lnTo>
                  <a:lnTo>
                    <a:pt x="3115834" y="1439347"/>
                  </a:lnTo>
                  <a:lnTo>
                    <a:pt x="3118789" y="1439819"/>
                  </a:lnTo>
                  <a:lnTo>
                    <a:pt x="3121312" y="1438528"/>
                  </a:lnTo>
                  <a:lnTo>
                    <a:pt x="3122118" y="1435715"/>
                  </a:lnTo>
                  <a:lnTo>
                    <a:pt x="3122589" y="1432760"/>
                  </a:lnTo>
                  <a:lnTo>
                    <a:pt x="3120965" y="1430094"/>
                  </a:lnTo>
                  <a:close/>
                </a:path>
                <a:path w="17294225" h="11269980">
                  <a:moveTo>
                    <a:pt x="12067508" y="5235345"/>
                  </a:moveTo>
                  <a:lnTo>
                    <a:pt x="12064220" y="5234731"/>
                  </a:lnTo>
                  <a:lnTo>
                    <a:pt x="12059839" y="5237599"/>
                  </a:lnTo>
                  <a:lnTo>
                    <a:pt x="12059294" y="5240522"/>
                  </a:lnTo>
                  <a:lnTo>
                    <a:pt x="12059226" y="5240888"/>
                  </a:lnTo>
                  <a:lnTo>
                    <a:pt x="12060659" y="5243078"/>
                  </a:lnTo>
                  <a:lnTo>
                    <a:pt x="12062426" y="5245410"/>
                  </a:lnTo>
                  <a:lnTo>
                    <a:pt x="12063144" y="5246506"/>
                  </a:lnTo>
                  <a:lnTo>
                    <a:pt x="12064812" y="5247217"/>
                  </a:lnTo>
                  <a:lnTo>
                    <a:pt x="12064670" y="5247551"/>
                  </a:lnTo>
                  <a:lnTo>
                    <a:pt x="12066005" y="5248121"/>
                  </a:lnTo>
                  <a:lnTo>
                    <a:pt x="12072000" y="5242391"/>
                  </a:lnTo>
                  <a:lnTo>
                    <a:pt x="12070566" y="5240201"/>
                  </a:lnTo>
                  <a:lnTo>
                    <a:pt x="12068942" y="5237535"/>
                  </a:lnTo>
                  <a:lnTo>
                    <a:pt x="12067508" y="5235345"/>
                  </a:lnTo>
                  <a:close/>
                </a:path>
                <a:path w="17294225" h="11269980">
                  <a:moveTo>
                    <a:pt x="3204447" y="1452684"/>
                  </a:moveTo>
                  <a:lnTo>
                    <a:pt x="3201491" y="1452212"/>
                  </a:lnTo>
                  <a:lnTo>
                    <a:pt x="3198821" y="1451073"/>
                  </a:lnTo>
                  <a:lnTo>
                    <a:pt x="3196008" y="1450268"/>
                  </a:lnTo>
                  <a:lnTo>
                    <a:pt x="3193342" y="1451892"/>
                  </a:lnTo>
                  <a:lnTo>
                    <a:pt x="3192536" y="1454705"/>
                  </a:lnTo>
                  <a:lnTo>
                    <a:pt x="3191873" y="1457185"/>
                  </a:lnTo>
                  <a:lnTo>
                    <a:pt x="3193165" y="1459708"/>
                  </a:lnTo>
                  <a:lnTo>
                    <a:pt x="3195835" y="1460847"/>
                  </a:lnTo>
                  <a:lnTo>
                    <a:pt x="3196311" y="1460656"/>
                  </a:lnTo>
                  <a:lnTo>
                    <a:pt x="3198982" y="1461795"/>
                  </a:lnTo>
                  <a:lnTo>
                    <a:pt x="3201938" y="1462266"/>
                  </a:lnTo>
                  <a:lnTo>
                    <a:pt x="3204461" y="1460976"/>
                  </a:lnTo>
                  <a:lnTo>
                    <a:pt x="3205266" y="1458162"/>
                  </a:lnTo>
                  <a:lnTo>
                    <a:pt x="3205737" y="1455208"/>
                  </a:lnTo>
                  <a:lnTo>
                    <a:pt x="3204447" y="1452684"/>
                  </a:lnTo>
                  <a:close/>
                </a:path>
                <a:path w="17294225" h="11269980">
                  <a:moveTo>
                    <a:pt x="204334" y="167411"/>
                  </a:moveTo>
                  <a:lnTo>
                    <a:pt x="200952" y="167942"/>
                  </a:lnTo>
                  <a:lnTo>
                    <a:pt x="197623" y="172044"/>
                  </a:lnTo>
                  <a:lnTo>
                    <a:pt x="198153" y="175427"/>
                  </a:lnTo>
                  <a:lnTo>
                    <a:pt x="200205" y="177092"/>
                  </a:lnTo>
                  <a:lnTo>
                    <a:pt x="202591" y="178899"/>
                  </a:lnTo>
                  <a:lnTo>
                    <a:pt x="205929" y="180323"/>
                  </a:lnTo>
                  <a:lnTo>
                    <a:pt x="208168" y="179699"/>
                  </a:lnTo>
                  <a:lnTo>
                    <a:pt x="209690" y="177981"/>
                  </a:lnTo>
                  <a:lnTo>
                    <a:pt x="211354" y="175930"/>
                  </a:lnTo>
                  <a:lnTo>
                    <a:pt x="210825" y="172546"/>
                  </a:lnTo>
                  <a:lnTo>
                    <a:pt x="208772" y="170883"/>
                  </a:lnTo>
                  <a:lnTo>
                    <a:pt x="206386" y="169076"/>
                  </a:lnTo>
                  <a:lnTo>
                    <a:pt x="204334" y="167411"/>
                  </a:lnTo>
                  <a:close/>
                </a:path>
                <a:path w="17294225" h="11269980">
                  <a:moveTo>
                    <a:pt x="3288072" y="1474940"/>
                  </a:moveTo>
                  <a:lnTo>
                    <a:pt x="3285116" y="1474469"/>
                  </a:lnTo>
                  <a:lnTo>
                    <a:pt x="3282446" y="1473330"/>
                  </a:lnTo>
                  <a:lnTo>
                    <a:pt x="3279633" y="1472524"/>
                  </a:lnTo>
                  <a:lnTo>
                    <a:pt x="3276967" y="1474148"/>
                  </a:lnTo>
                  <a:lnTo>
                    <a:pt x="3276161" y="1476962"/>
                  </a:lnTo>
                  <a:lnTo>
                    <a:pt x="3275498" y="1479441"/>
                  </a:lnTo>
                  <a:lnTo>
                    <a:pt x="3276789" y="1481964"/>
                  </a:lnTo>
                  <a:lnTo>
                    <a:pt x="3279126" y="1482961"/>
                  </a:lnTo>
                  <a:lnTo>
                    <a:pt x="3279268" y="1482627"/>
                  </a:lnTo>
                  <a:lnTo>
                    <a:pt x="3279602" y="1482769"/>
                  </a:lnTo>
                  <a:lnTo>
                    <a:pt x="3280078" y="1482578"/>
                  </a:lnTo>
                  <a:lnTo>
                    <a:pt x="3282749" y="1483717"/>
                  </a:lnTo>
                  <a:lnTo>
                    <a:pt x="3285562" y="1484522"/>
                  </a:lnTo>
                  <a:lnTo>
                    <a:pt x="3288227" y="1482898"/>
                  </a:lnTo>
                  <a:lnTo>
                    <a:pt x="3289034" y="1480085"/>
                  </a:lnTo>
                  <a:lnTo>
                    <a:pt x="3289696" y="1477606"/>
                  </a:lnTo>
                  <a:lnTo>
                    <a:pt x="3288072" y="1474940"/>
                  </a:lnTo>
                  <a:close/>
                </a:path>
                <a:path w="17294225" h="11269980">
                  <a:moveTo>
                    <a:pt x="3371362" y="1497054"/>
                  </a:moveTo>
                  <a:lnTo>
                    <a:pt x="3368407" y="1496582"/>
                  </a:lnTo>
                  <a:lnTo>
                    <a:pt x="3365736" y="1495443"/>
                  </a:lnTo>
                  <a:lnTo>
                    <a:pt x="3362923" y="1494638"/>
                  </a:lnTo>
                  <a:lnTo>
                    <a:pt x="3360258" y="1496262"/>
                  </a:lnTo>
                  <a:lnTo>
                    <a:pt x="3359452" y="1499076"/>
                  </a:lnTo>
                  <a:lnTo>
                    <a:pt x="3358789" y="1501555"/>
                  </a:lnTo>
                  <a:lnTo>
                    <a:pt x="3360080" y="1504078"/>
                  </a:lnTo>
                  <a:lnTo>
                    <a:pt x="3362417" y="1505075"/>
                  </a:lnTo>
                  <a:lnTo>
                    <a:pt x="3362559" y="1504741"/>
                  </a:lnTo>
                  <a:lnTo>
                    <a:pt x="3362893" y="1504883"/>
                  </a:lnTo>
                  <a:lnTo>
                    <a:pt x="3363370" y="1504692"/>
                  </a:lnTo>
                  <a:lnTo>
                    <a:pt x="3366040" y="1505831"/>
                  </a:lnTo>
                  <a:lnTo>
                    <a:pt x="3368853" y="1506636"/>
                  </a:lnTo>
                  <a:lnTo>
                    <a:pt x="3371518" y="1505012"/>
                  </a:lnTo>
                  <a:lnTo>
                    <a:pt x="3372325" y="1502199"/>
                  </a:lnTo>
                  <a:lnTo>
                    <a:pt x="3372988" y="1499719"/>
                  </a:lnTo>
                  <a:lnTo>
                    <a:pt x="3371362" y="1497054"/>
                  </a:lnTo>
                  <a:close/>
                </a:path>
                <a:path w="17294225" h="11269980">
                  <a:moveTo>
                    <a:pt x="137335" y="113580"/>
                  </a:moveTo>
                  <a:lnTo>
                    <a:pt x="134096" y="113775"/>
                  </a:lnTo>
                  <a:lnTo>
                    <a:pt x="130767" y="117879"/>
                  </a:lnTo>
                  <a:lnTo>
                    <a:pt x="130963" y="121119"/>
                  </a:lnTo>
                  <a:lnTo>
                    <a:pt x="133015" y="122784"/>
                  </a:lnTo>
                  <a:lnTo>
                    <a:pt x="135400" y="124591"/>
                  </a:lnTo>
                  <a:lnTo>
                    <a:pt x="136736" y="125161"/>
                  </a:lnTo>
                  <a:lnTo>
                    <a:pt x="136593" y="125495"/>
                  </a:lnTo>
                  <a:lnTo>
                    <a:pt x="138596" y="126349"/>
                  </a:lnTo>
                  <a:lnTo>
                    <a:pt x="140835" y="125725"/>
                  </a:lnTo>
                  <a:lnTo>
                    <a:pt x="142357" y="124007"/>
                  </a:lnTo>
                  <a:lnTo>
                    <a:pt x="144021" y="121955"/>
                  </a:lnTo>
                  <a:lnTo>
                    <a:pt x="143826" y="118715"/>
                  </a:lnTo>
                  <a:lnTo>
                    <a:pt x="141774" y="117050"/>
                  </a:lnTo>
                  <a:lnTo>
                    <a:pt x="139388" y="115243"/>
                  </a:lnTo>
                  <a:lnTo>
                    <a:pt x="137335" y="113580"/>
                  </a:lnTo>
                  <a:close/>
                </a:path>
                <a:path w="17294225" h="11269980">
                  <a:moveTo>
                    <a:pt x="3454796" y="1518834"/>
                  </a:moveTo>
                  <a:lnTo>
                    <a:pt x="3451840" y="1518362"/>
                  </a:lnTo>
                  <a:lnTo>
                    <a:pt x="3449170" y="1517223"/>
                  </a:lnTo>
                  <a:lnTo>
                    <a:pt x="3446357" y="1516418"/>
                  </a:lnTo>
                  <a:lnTo>
                    <a:pt x="3443691" y="1518042"/>
                  </a:lnTo>
                  <a:lnTo>
                    <a:pt x="3442886" y="1520856"/>
                  </a:lnTo>
                  <a:lnTo>
                    <a:pt x="3442223" y="1523334"/>
                  </a:lnTo>
                  <a:lnTo>
                    <a:pt x="3443514" y="1525858"/>
                  </a:lnTo>
                  <a:lnTo>
                    <a:pt x="3445850" y="1526855"/>
                  </a:lnTo>
                  <a:lnTo>
                    <a:pt x="3445993" y="1526521"/>
                  </a:lnTo>
                  <a:lnTo>
                    <a:pt x="3446327" y="1526663"/>
                  </a:lnTo>
                  <a:lnTo>
                    <a:pt x="3446802" y="1526472"/>
                  </a:lnTo>
                  <a:lnTo>
                    <a:pt x="3449473" y="1527611"/>
                  </a:lnTo>
                  <a:lnTo>
                    <a:pt x="3452286" y="1528417"/>
                  </a:lnTo>
                  <a:lnTo>
                    <a:pt x="3454952" y="1526792"/>
                  </a:lnTo>
                  <a:lnTo>
                    <a:pt x="3455758" y="1523979"/>
                  </a:lnTo>
                  <a:lnTo>
                    <a:pt x="3456421" y="1521499"/>
                  </a:lnTo>
                  <a:lnTo>
                    <a:pt x="3454796" y="1518834"/>
                  </a:lnTo>
                  <a:close/>
                </a:path>
                <a:path w="17294225" h="11269980">
                  <a:moveTo>
                    <a:pt x="12020399" y="5163562"/>
                  </a:moveTo>
                  <a:lnTo>
                    <a:pt x="12017109" y="5162948"/>
                  </a:lnTo>
                  <a:lnTo>
                    <a:pt x="12012730" y="5165815"/>
                  </a:lnTo>
                  <a:lnTo>
                    <a:pt x="12012117" y="5169104"/>
                  </a:lnTo>
                  <a:lnTo>
                    <a:pt x="12013551" y="5171293"/>
                  </a:lnTo>
                  <a:lnTo>
                    <a:pt x="12015316" y="5173625"/>
                  </a:lnTo>
                  <a:lnTo>
                    <a:pt x="12015699" y="5174577"/>
                  </a:lnTo>
                  <a:lnTo>
                    <a:pt x="12019038" y="5176002"/>
                  </a:lnTo>
                  <a:lnTo>
                    <a:pt x="12020658" y="5175904"/>
                  </a:lnTo>
                  <a:lnTo>
                    <a:pt x="12022229" y="5174995"/>
                  </a:lnTo>
                  <a:lnTo>
                    <a:pt x="12024418" y="5173562"/>
                  </a:lnTo>
                  <a:lnTo>
                    <a:pt x="12025033" y="5170274"/>
                  </a:lnTo>
                  <a:lnTo>
                    <a:pt x="12023599" y="5168084"/>
                  </a:lnTo>
                  <a:lnTo>
                    <a:pt x="12021832" y="5165751"/>
                  </a:lnTo>
                  <a:lnTo>
                    <a:pt x="12020399" y="5163562"/>
                  </a:lnTo>
                  <a:close/>
                </a:path>
                <a:path w="17294225" h="11269980">
                  <a:moveTo>
                    <a:pt x="3538037" y="1540137"/>
                  </a:moveTo>
                  <a:lnTo>
                    <a:pt x="3535416" y="1539808"/>
                  </a:lnTo>
                  <a:lnTo>
                    <a:pt x="3532746" y="1538669"/>
                  </a:lnTo>
                  <a:lnTo>
                    <a:pt x="3529933" y="1537864"/>
                  </a:lnTo>
                  <a:lnTo>
                    <a:pt x="3527267" y="1539488"/>
                  </a:lnTo>
                  <a:lnTo>
                    <a:pt x="3526461" y="1542302"/>
                  </a:lnTo>
                  <a:lnTo>
                    <a:pt x="3525798" y="1544781"/>
                  </a:lnTo>
                  <a:lnTo>
                    <a:pt x="3527089" y="1547304"/>
                  </a:lnTo>
                  <a:lnTo>
                    <a:pt x="3529426" y="1548301"/>
                  </a:lnTo>
                  <a:lnTo>
                    <a:pt x="3529903" y="1548109"/>
                  </a:lnTo>
                  <a:lnTo>
                    <a:pt x="3530236" y="1548252"/>
                  </a:lnTo>
                  <a:lnTo>
                    <a:pt x="3530712" y="1548061"/>
                  </a:lnTo>
                  <a:lnTo>
                    <a:pt x="3533382" y="1549200"/>
                  </a:lnTo>
                  <a:lnTo>
                    <a:pt x="3535862" y="1549863"/>
                  </a:lnTo>
                  <a:lnTo>
                    <a:pt x="3538528" y="1548238"/>
                  </a:lnTo>
                  <a:lnTo>
                    <a:pt x="3539334" y="1545425"/>
                  </a:lnTo>
                  <a:lnTo>
                    <a:pt x="3539996" y="1542946"/>
                  </a:lnTo>
                  <a:lnTo>
                    <a:pt x="3538037" y="1540137"/>
                  </a:lnTo>
                  <a:close/>
                </a:path>
                <a:path w="17294225" h="11269980">
                  <a:moveTo>
                    <a:pt x="71382" y="58221"/>
                  </a:moveTo>
                  <a:lnTo>
                    <a:pt x="68142" y="58416"/>
                  </a:lnTo>
                  <a:lnTo>
                    <a:pt x="64814" y="62520"/>
                  </a:lnTo>
                  <a:lnTo>
                    <a:pt x="65010" y="65761"/>
                  </a:lnTo>
                  <a:lnTo>
                    <a:pt x="67061" y="67425"/>
                  </a:lnTo>
                  <a:lnTo>
                    <a:pt x="69447" y="69232"/>
                  </a:lnTo>
                  <a:lnTo>
                    <a:pt x="70782" y="69802"/>
                  </a:lnTo>
                  <a:lnTo>
                    <a:pt x="70640" y="70136"/>
                  </a:lnTo>
                  <a:lnTo>
                    <a:pt x="72643" y="70990"/>
                  </a:lnTo>
                  <a:lnTo>
                    <a:pt x="74882" y="70367"/>
                  </a:lnTo>
                  <a:lnTo>
                    <a:pt x="76404" y="68648"/>
                  </a:lnTo>
                  <a:lnTo>
                    <a:pt x="78068" y="66597"/>
                  </a:lnTo>
                  <a:lnTo>
                    <a:pt x="77872" y="63356"/>
                  </a:lnTo>
                  <a:lnTo>
                    <a:pt x="75820" y="61691"/>
                  </a:lnTo>
                  <a:lnTo>
                    <a:pt x="73435" y="59884"/>
                  </a:lnTo>
                  <a:lnTo>
                    <a:pt x="71382" y="58221"/>
                  </a:lnTo>
                  <a:close/>
                </a:path>
                <a:path w="17294225" h="11269980">
                  <a:moveTo>
                    <a:pt x="3621280" y="1561441"/>
                  </a:moveTo>
                  <a:lnTo>
                    <a:pt x="3618658" y="1561112"/>
                  </a:lnTo>
                  <a:lnTo>
                    <a:pt x="3615988" y="1559973"/>
                  </a:lnTo>
                  <a:lnTo>
                    <a:pt x="3613508" y="1559310"/>
                  </a:lnTo>
                  <a:lnTo>
                    <a:pt x="3610843" y="1560934"/>
                  </a:lnTo>
                  <a:lnTo>
                    <a:pt x="3610037" y="1563748"/>
                  </a:lnTo>
                  <a:lnTo>
                    <a:pt x="3609374" y="1566227"/>
                  </a:lnTo>
                  <a:lnTo>
                    <a:pt x="3610665" y="1568750"/>
                  </a:lnTo>
                  <a:lnTo>
                    <a:pt x="3613002" y="1569747"/>
                  </a:lnTo>
                  <a:lnTo>
                    <a:pt x="3612811" y="1569271"/>
                  </a:lnTo>
                  <a:lnTo>
                    <a:pt x="3613144" y="1569413"/>
                  </a:lnTo>
                  <a:lnTo>
                    <a:pt x="3613620" y="1569223"/>
                  </a:lnTo>
                  <a:lnTo>
                    <a:pt x="3616291" y="1570362"/>
                  </a:lnTo>
                  <a:lnTo>
                    <a:pt x="3619104" y="1571167"/>
                  </a:lnTo>
                  <a:lnTo>
                    <a:pt x="3621770" y="1569542"/>
                  </a:lnTo>
                  <a:lnTo>
                    <a:pt x="3622575" y="1566728"/>
                  </a:lnTo>
                  <a:lnTo>
                    <a:pt x="3623238" y="1564249"/>
                  </a:lnTo>
                  <a:lnTo>
                    <a:pt x="3621280" y="1561441"/>
                  </a:lnTo>
                  <a:close/>
                </a:path>
                <a:path w="17294225" h="11269980">
                  <a:moveTo>
                    <a:pt x="3705332" y="1582695"/>
                  </a:moveTo>
                  <a:lnTo>
                    <a:pt x="3702376" y="1582224"/>
                  </a:lnTo>
                  <a:lnTo>
                    <a:pt x="3699705" y="1581085"/>
                  </a:lnTo>
                  <a:lnTo>
                    <a:pt x="3697226" y="1580422"/>
                  </a:lnTo>
                  <a:lnTo>
                    <a:pt x="3694560" y="1582047"/>
                  </a:lnTo>
                  <a:lnTo>
                    <a:pt x="3693755" y="1584860"/>
                  </a:lnTo>
                  <a:lnTo>
                    <a:pt x="3693092" y="1587339"/>
                  </a:lnTo>
                  <a:lnTo>
                    <a:pt x="3694382" y="1589863"/>
                  </a:lnTo>
                  <a:lnTo>
                    <a:pt x="3696719" y="1590860"/>
                  </a:lnTo>
                  <a:lnTo>
                    <a:pt x="3696862" y="1590526"/>
                  </a:lnTo>
                  <a:lnTo>
                    <a:pt x="3697195" y="1590668"/>
                  </a:lnTo>
                  <a:lnTo>
                    <a:pt x="3697672" y="1590477"/>
                  </a:lnTo>
                  <a:lnTo>
                    <a:pt x="3700342" y="1591616"/>
                  </a:lnTo>
                  <a:lnTo>
                    <a:pt x="3702822" y="1592279"/>
                  </a:lnTo>
                  <a:lnTo>
                    <a:pt x="3705488" y="1590654"/>
                  </a:lnTo>
                  <a:lnTo>
                    <a:pt x="3706293" y="1587841"/>
                  </a:lnTo>
                  <a:lnTo>
                    <a:pt x="3706956" y="1585362"/>
                  </a:lnTo>
                  <a:lnTo>
                    <a:pt x="3705332" y="1582695"/>
                  </a:lnTo>
                  <a:close/>
                </a:path>
                <a:path w="17294225" h="11269980">
                  <a:moveTo>
                    <a:pt x="7045" y="0"/>
                  </a:moveTo>
                  <a:lnTo>
                    <a:pt x="4138" y="338"/>
                  </a:lnTo>
                  <a:lnTo>
                    <a:pt x="2140" y="2247"/>
                  </a:lnTo>
                  <a:lnTo>
                    <a:pt x="0" y="4491"/>
                  </a:lnTo>
                  <a:lnTo>
                    <a:pt x="338" y="7397"/>
                  </a:lnTo>
                  <a:lnTo>
                    <a:pt x="2248" y="9395"/>
                  </a:lnTo>
                  <a:lnTo>
                    <a:pt x="4491" y="11536"/>
                  </a:lnTo>
                  <a:lnTo>
                    <a:pt x="6160" y="12248"/>
                  </a:lnTo>
                  <a:lnTo>
                    <a:pt x="6018" y="12582"/>
                  </a:lnTo>
                  <a:lnTo>
                    <a:pt x="8021" y="13436"/>
                  </a:lnTo>
                  <a:lnTo>
                    <a:pt x="10117" y="13147"/>
                  </a:lnTo>
                  <a:lnTo>
                    <a:pt x="11639" y="11429"/>
                  </a:lnTo>
                  <a:lnTo>
                    <a:pt x="13780" y="9185"/>
                  </a:lnTo>
                  <a:lnTo>
                    <a:pt x="13441" y="6280"/>
                  </a:lnTo>
                  <a:lnTo>
                    <a:pt x="11531" y="4281"/>
                  </a:lnTo>
                  <a:lnTo>
                    <a:pt x="7045" y="0"/>
                  </a:lnTo>
                  <a:close/>
                </a:path>
                <a:path w="17294225" h="11269980">
                  <a:moveTo>
                    <a:pt x="11970241" y="5092451"/>
                  </a:moveTo>
                  <a:lnTo>
                    <a:pt x="11967285" y="5091979"/>
                  </a:lnTo>
                  <a:lnTo>
                    <a:pt x="11962621" y="5095514"/>
                  </a:lnTo>
                  <a:lnTo>
                    <a:pt x="11962149" y="5098468"/>
                  </a:lnTo>
                  <a:lnTo>
                    <a:pt x="11965684" y="5103133"/>
                  </a:lnTo>
                  <a:lnTo>
                    <a:pt x="11966066" y="5104085"/>
                  </a:lnTo>
                  <a:lnTo>
                    <a:pt x="11969405" y="5105510"/>
                  </a:lnTo>
                  <a:lnTo>
                    <a:pt x="11971168" y="5105078"/>
                  </a:lnTo>
                  <a:lnTo>
                    <a:pt x="11972739" y="5104169"/>
                  </a:lnTo>
                  <a:lnTo>
                    <a:pt x="11975070" y="5102401"/>
                  </a:lnTo>
                  <a:lnTo>
                    <a:pt x="11975541" y="5099446"/>
                  </a:lnTo>
                  <a:lnTo>
                    <a:pt x="11970241" y="5092451"/>
                  </a:lnTo>
                  <a:close/>
                </a:path>
                <a:path w="17294225" h="11269980">
                  <a:moveTo>
                    <a:pt x="3789049" y="1603809"/>
                  </a:moveTo>
                  <a:lnTo>
                    <a:pt x="3786094" y="1603336"/>
                  </a:lnTo>
                  <a:lnTo>
                    <a:pt x="3783424" y="1602197"/>
                  </a:lnTo>
                  <a:lnTo>
                    <a:pt x="3780944" y="1601534"/>
                  </a:lnTo>
                  <a:lnTo>
                    <a:pt x="3778278" y="1603159"/>
                  </a:lnTo>
                  <a:lnTo>
                    <a:pt x="3777473" y="1605972"/>
                  </a:lnTo>
                  <a:lnTo>
                    <a:pt x="3777144" y="1608594"/>
                  </a:lnTo>
                  <a:lnTo>
                    <a:pt x="3778101" y="1610975"/>
                  </a:lnTo>
                  <a:lnTo>
                    <a:pt x="3780437" y="1611972"/>
                  </a:lnTo>
                  <a:lnTo>
                    <a:pt x="3780580" y="1611638"/>
                  </a:lnTo>
                  <a:lnTo>
                    <a:pt x="3780914" y="1611781"/>
                  </a:lnTo>
                  <a:lnTo>
                    <a:pt x="3781390" y="1611589"/>
                  </a:lnTo>
                  <a:lnTo>
                    <a:pt x="3784061" y="1612728"/>
                  </a:lnTo>
                  <a:lnTo>
                    <a:pt x="3786540" y="1613391"/>
                  </a:lnTo>
                  <a:lnTo>
                    <a:pt x="3789206" y="1611766"/>
                  </a:lnTo>
                  <a:lnTo>
                    <a:pt x="3790011" y="1608954"/>
                  </a:lnTo>
                  <a:lnTo>
                    <a:pt x="3790674" y="1606474"/>
                  </a:lnTo>
                  <a:lnTo>
                    <a:pt x="3789049" y="1603809"/>
                  </a:lnTo>
                  <a:close/>
                </a:path>
                <a:path w="17294225" h="11269980">
                  <a:moveTo>
                    <a:pt x="3872385" y="1623968"/>
                  </a:moveTo>
                  <a:lnTo>
                    <a:pt x="3869620" y="1623973"/>
                  </a:lnTo>
                  <a:lnTo>
                    <a:pt x="3866950" y="1622834"/>
                  </a:lnTo>
                  <a:lnTo>
                    <a:pt x="3864471" y="1622170"/>
                  </a:lnTo>
                  <a:lnTo>
                    <a:pt x="3861805" y="1623795"/>
                  </a:lnTo>
                  <a:lnTo>
                    <a:pt x="3861000" y="1626607"/>
                  </a:lnTo>
                  <a:lnTo>
                    <a:pt x="3860670" y="1629230"/>
                  </a:lnTo>
                  <a:lnTo>
                    <a:pt x="3861628" y="1631611"/>
                  </a:lnTo>
                  <a:lnTo>
                    <a:pt x="3863964" y="1632608"/>
                  </a:lnTo>
                  <a:lnTo>
                    <a:pt x="3864107" y="1632274"/>
                  </a:lnTo>
                  <a:lnTo>
                    <a:pt x="3864441" y="1632416"/>
                  </a:lnTo>
                  <a:lnTo>
                    <a:pt x="3864917" y="1632225"/>
                  </a:lnTo>
                  <a:lnTo>
                    <a:pt x="3867588" y="1633364"/>
                  </a:lnTo>
                  <a:lnTo>
                    <a:pt x="3870067" y="1634027"/>
                  </a:lnTo>
                  <a:lnTo>
                    <a:pt x="3872733" y="1632402"/>
                  </a:lnTo>
                  <a:lnTo>
                    <a:pt x="3873538" y="1629589"/>
                  </a:lnTo>
                  <a:lnTo>
                    <a:pt x="3874201" y="1627111"/>
                  </a:lnTo>
                  <a:lnTo>
                    <a:pt x="3872385" y="1623968"/>
                  </a:lnTo>
                  <a:close/>
                </a:path>
                <a:path w="17294225" h="11269980">
                  <a:moveTo>
                    <a:pt x="3956579" y="1644889"/>
                  </a:moveTo>
                  <a:lnTo>
                    <a:pt x="3953481" y="1644751"/>
                  </a:lnTo>
                  <a:lnTo>
                    <a:pt x="3950811" y="1643612"/>
                  </a:lnTo>
                  <a:lnTo>
                    <a:pt x="3948331" y="1642949"/>
                  </a:lnTo>
                  <a:lnTo>
                    <a:pt x="3945666" y="1644574"/>
                  </a:lnTo>
                  <a:lnTo>
                    <a:pt x="3944860" y="1647387"/>
                  </a:lnTo>
                  <a:lnTo>
                    <a:pt x="3944531" y="1650008"/>
                  </a:lnTo>
                  <a:lnTo>
                    <a:pt x="3945489" y="1652389"/>
                  </a:lnTo>
                  <a:lnTo>
                    <a:pt x="3947825" y="1653386"/>
                  </a:lnTo>
                  <a:lnTo>
                    <a:pt x="3947968" y="1653052"/>
                  </a:lnTo>
                  <a:lnTo>
                    <a:pt x="3948778" y="1653003"/>
                  </a:lnTo>
                  <a:lnTo>
                    <a:pt x="3951448" y="1654142"/>
                  </a:lnTo>
                  <a:lnTo>
                    <a:pt x="3953928" y="1654805"/>
                  </a:lnTo>
                  <a:lnTo>
                    <a:pt x="3956593" y="1653180"/>
                  </a:lnTo>
                  <a:lnTo>
                    <a:pt x="3957399" y="1650368"/>
                  </a:lnTo>
                  <a:lnTo>
                    <a:pt x="3958061" y="1647889"/>
                  </a:lnTo>
                  <a:lnTo>
                    <a:pt x="3956579" y="1644889"/>
                  </a:lnTo>
                  <a:close/>
                </a:path>
                <a:path w="17294225" h="11269980">
                  <a:moveTo>
                    <a:pt x="4039914" y="1665048"/>
                  </a:moveTo>
                  <a:lnTo>
                    <a:pt x="4037151" y="1665053"/>
                  </a:lnTo>
                  <a:lnTo>
                    <a:pt x="4034480" y="1663914"/>
                  </a:lnTo>
                  <a:lnTo>
                    <a:pt x="4032001" y="1663251"/>
                  </a:lnTo>
                  <a:lnTo>
                    <a:pt x="4029334" y="1664876"/>
                  </a:lnTo>
                  <a:lnTo>
                    <a:pt x="4028529" y="1667689"/>
                  </a:lnTo>
                  <a:lnTo>
                    <a:pt x="4028201" y="1670310"/>
                  </a:lnTo>
                  <a:lnTo>
                    <a:pt x="4029157" y="1672691"/>
                  </a:lnTo>
                  <a:lnTo>
                    <a:pt x="4031494" y="1673688"/>
                  </a:lnTo>
                  <a:lnTo>
                    <a:pt x="4032447" y="1673305"/>
                  </a:lnTo>
                  <a:lnTo>
                    <a:pt x="4035118" y="1674444"/>
                  </a:lnTo>
                  <a:lnTo>
                    <a:pt x="4037597" y="1675107"/>
                  </a:lnTo>
                  <a:lnTo>
                    <a:pt x="4040262" y="1673483"/>
                  </a:lnTo>
                  <a:lnTo>
                    <a:pt x="4041873" y="1667857"/>
                  </a:lnTo>
                  <a:lnTo>
                    <a:pt x="4039914" y="1665048"/>
                  </a:lnTo>
                  <a:close/>
                </a:path>
                <a:path w="17294225" h="11269980">
                  <a:moveTo>
                    <a:pt x="11919369" y="5023008"/>
                  </a:moveTo>
                  <a:lnTo>
                    <a:pt x="11916415" y="5022535"/>
                  </a:lnTo>
                  <a:lnTo>
                    <a:pt x="11911750" y="5026071"/>
                  </a:lnTo>
                  <a:lnTo>
                    <a:pt x="11911279" y="5029025"/>
                  </a:lnTo>
                  <a:lnTo>
                    <a:pt x="11914813" y="5033690"/>
                  </a:lnTo>
                  <a:lnTo>
                    <a:pt x="11915196" y="5034642"/>
                  </a:lnTo>
                  <a:lnTo>
                    <a:pt x="11918535" y="5036066"/>
                  </a:lnTo>
                  <a:lnTo>
                    <a:pt x="11920296" y="5035635"/>
                  </a:lnTo>
                  <a:lnTo>
                    <a:pt x="11921868" y="5034726"/>
                  </a:lnTo>
                  <a:lnTo>
                    <a:pt x="11924200" y="5032959"/>
                  </a:lnTo>
                  <a:lnTo>
                    <a:pt x="11924671" y="5030004"/>
                  </a:lnTo>
                  <a:lnTo>
                    <a:pt x="11919369" y="5023008"/>
                  </a:lnTo>
                  <a:close/>
                </a:path>
                <a:path w="17294225" h="11269980">
                  <a:moveTo>
                    <a:pt x="4124109" y="1685969"/>
                  </a:moveTo>
                  <a:lnTo>
                    <a:pt x="4121011" y="1685832"/>
                  </a:lnTo>
                  <a:lnTo>
                    <a:pt x="4118341" y="1684693"/>
                  </a:lnTo>
                  <a:lnTo>
                    <a:pt x="4115862" y="1684030"/>
                  </a:lnTo>
                  <a:lnTo>
                    <a:pt x="4113195" y="1685655"/>
                  </a:lnTo>
                  <a:lnTo>
                    <a:pt x="4112390" y="1688467"/>
                  </a:lnTo>
                  <a:lnTo>
                    <a:pt x="4112203" y="1690755"/>
                  </a:lnTo>
                  <a:lnTo>
                    <a:pt x="4113161" y="1693136"/>
                  </a:lnTo>
                  <a:lnTo>
                    <a:pt x="4115497" y="1694132"/>
                  </a:lnTo>
                  <a:lnTo>
                    <a:pt x="4115355" y="1694466"/>
                  </a:lnTo>
                  <a:lnTo>
                    <a:pt x="4116307" y="1694083"/>
                  </a:lnTo>
                  <a:lnTo>
                    <a:pt x="4118978" y="1695223"/>
                  </a:lnTo>
                  <a:lnTo>
                    <a:pt x="4121457" y="1695887"/>
                  </a:lnTo>
                  <a:lnTo>
                    <a:pt x="4124265" y="1693927"/>
                  </a:lnTo>
                  <a:lnTo>
                    <a:pt x="4124928" y="1691449"/>
                  </a:lnTo>
                  <a:lnTo>
                    <a:pt x="4125734" y="1688635"/>
                  </a:lnTo>
                  <a:lnTo>
                    <a:pt x="4124109" y="1685969"/>
                  </a:lnTo>
                  <a:close/>
                </a:path>
                <a:path w="17294225" h="11269980">
                  <a:moveTo>
                    <a:pt x="4207587" y="1705796"/>
                  </a:moveTo>
                  <a:lnTo>
                    <a:pt x="4204823" y="1705800"/>
                  </a:lnTo>
                  <a:lnTo>
                    <a:pt x="4202152" y="1704660"/>
                  </a:lnTo>
                  <a:lnTo>
                    <a:pt x="4199673" y="1703997"/>
                  </a:lnTo>
                  <a:lnTo>
                    <a:pt x="4197007" y="1705623"/>
                  </a:lnTo>
                  <a:lnTo>
                    <a:pt x="4196201" y="1708436"/>
                  </a:lnTo>
                  <a:lnTo>
                    <a:pt x="4196015" y="1710723"/>
                  </a:lnTo>
                  <a:lnTo>
                    <a:pt x="4196972" y="1713105"/>
                  </a:lnTo>
                  <a:lnTo>
                    <a:pt x="4199309" y="1714102"/>
                  </a:lnTo>
                  <a:lnTo>
                    <a:pt x="4199166" y="1714436"/>
                  </a:lnTo>
                  <a:lnTo>
                    <a:pt x="4200119" y="1714053"/>
                  </a:lnTo>
                  <a:lnTo>
                    <a:pt x="4202789" y="1715192"/>
                  </a:lnTo>
                  <a:lnTo>
                    <a:pt x="4205268" y="1715855"/>
                  </a:lnTo>
                  <a:lnTo>
                    <a:pt x="4208077" y="1713897"/>
                  </a:lnTo>
                  <a:lnTo>
                    <a:pt x="4208740" y="1711417"/>
                  </a:lnTo>
                  <a:lnTo>
                    <a:pt x="4209546" y="1708604"/>
                  </a:lnTo>
                  <a:lnTo>
                    <a:pt x="4207587" y="1705796"/>
                  </a:lnTo>
                  <a:close/>
                </a:path>
                <a:path w="17294225" h="11269980">
                  <a:moveTo>
                    <a:pt x="4291923" y="1726383"/>
                  </a:moveTo>
                  <a:lnTo>
                    <a:pt x="4288825" y="1726245"/>
                  </a:lnTo>
                  <a:lnTo>
                    <a:pt x="4286155" y="1725106"/>
                  </a:lnTo>
                  <a:lnTo>
                    <a:pt x="4283676" y="1724443"/>
                  </a:lnTo>
                  <a:lnTo>
                    <a:pt x="4281010" y="1726067"/>
                  </a:lnTo>
                  <a:lnTo>
                    <a:pt x="4280205" y="1728881"/>
                  </a:lnTo>
                  <a:lnTo>
                    <a:pt x="4280017" y="1731169"/>
                  </a:lnTo>
                  <a:lnTo>
                    <a:pt x="4280975" y="1733549"/>
                  </a:lnTo>
                  <a:lnTo>
                    <a:pt x="4283312" y="1734546"/>
                  </a:lnTo>
                  <a:lnTo>
                    <a:pt x="4283169" y="1734880"/>
                  </a:lnTo>
                  <a:lnTo>
                    <a:pt x="4284121" y="1734497"/>
                  </a:lnTo>
                  <a:lnTo>
                    <a:pt x="4286792" y="1735636"/>
                  </a:lnTo>
                  <a:lnTo>
                    <a:pt x="4289271" y="1736299"/>
                  </a:lnTo>
                  <a:lnTo>
                    <a:pt x="4292080" y="1734341"/>
                  </a:lnTo>
                  <a:lnTo>
                    <a:pt x="4292743" y="1731861"/>
                  </a:lnTo>
                  <a:lnTo>
                    <a:pt x="4293548" y="1729049"/>
                  </a:lnTo>
                  <a:lnTo>
                    <a:pt x="4291923" y="1726383"/>
                  </a:lnTo>
                  <a:close/>
                </a:path>
                <a:path w="17294225" h="11269980">
                  <a:moveTo>
                    <a:pt x="11866643" y="4955140"/>
                  </a:moveTo>
                  <a:lnTo>
                    <a:pt x="11863689" y="4954669"/>
                  </a:lnTo>
                  <a:lnTo>
                    <a:pt x="11861356" y="4956437"/>
                  </a:lnTo>
                  <a:lnTo>
                    <a:pt x="11859358" y="4958345"/>
                  </a:lnTo>
                  <a:lnTo>
                    <a:pt x="11858886" y="4961301"/>
                  </a:lnTo>
                  <a:lnTo>
                    <a:pt x="11862420" y="4965966"/>
                  </a:lnTo>
                  <a:lnTo>
                    <a:pt x="11862804" y="4966919"/>
                  </a:lnTo>
                  <a:lnTo>
                    <a:pt x="11864139" y="4967488"/>
                  </a:lnTo>
                  <a:lnTo>
                    <a:pt x="11864615" y="4967297"/>
                  </a:lnTo>
                  <a:lnTo>
                    <a:pt x="11866284" y="4968009"/>
                  </a:lnTo>
                  <a:lnTo>
                    <a:pt x="11868238" y="4968053"/>
                  </a:lnTo>
                  <a:lnTo>
                    <a:pt x="11869617" y="4966668"/>
                  </a:lnTo>
                  <a:lnTo>
                    <a:pt x="11871616" y="4964758"/>
                  </a:lnTo>
                  <a:lnTo>
                    <a:pt x="11872088" y="4961802"/>
                  </a:lnTo>
                  <a:lnTo>
                    <a:pt x="11868553" y="4957139"/>
                  </a:lnTo>
                  <a:lnTo>
                    <a:pt x="11866643" y="4955140"/>
                  </a:lnTo>
                  <a:close/>
                </a:path>
                <a:path w="17294225" h="11269980">
                  <a:moveTo>
                    <a:pt x="4375401" y="1746208"/>
                  </a:moveTo>
                  <a:lnTo>
                    <a:pt x="4372637" y="1746213"/>
                  </a:lnTo>
                  <a:lnTo>
                    <a:pt x="4369967" y="1745074"/>
                  </a:lnTo>
                  <a:lnTo>
                    <a:pt x="4367487" y="1744411"/>
                  </a:lnTo>
                  <a:lnTo>
                    <a:pt x="4364679" y="1746369"/>
                  </a:lnTo>
                  <a:lnTo>
                    <a:pt x="4364016" y="1748849"/>
                  </a:lnTo>
                  <a:lnTo>
                    <a:pt x="4363829" y="1751137"/>
                  </a:lnTo>
                  <a:lnTo>
                    <a:pt x="4364786" y="1753518"/>
                  </a:lnTo>
                  <a:lnTo>
                    <a:pt x="4367123" y="1754515"/>
                  </a:lnTo>
                  <a:lnTo>
                    <a:pt x="4366980" y="1754849"/>
                  </a:lnTo>
                  <a:lnTo>
                    <a:pt x="4367933" y="1754466"/>
                  </a:lnTo>
                  <a:lnTo>
                    <a:pt x="4370603" y="1755605"/>
                  </a:lnTo>
                  <a:lnTo>
                    <a:pt x="4373082" y="1756268"/>
                  </a:lnTo>
                  <a:lnTo>
                    <a:pt x="4375891" y="1754309"/>
                  </a:lnTo>
                  <a:lnTo>
                    <a:pt x="4376554" y="1751829"/>
                  </a:lnTo>
                  <a:lnTo>
                    <a:pt x="4377359" y="1749017"/>
                  </a:lnTo>
                  <a:lnTo>
                    <a:pt x="4375401" y="1746208"/>
                  </a:lnTo>
                  <a:close/>
                </a:path>
                <a:path w="17294225" h="11269980">
                  <a:moveTo>
                    <a:pt x="4459212" y="1766178"/>
                  </a:moveTo>
                  <a:lnTo>
                    <a:pt x="4456448" y="1766182"/>
                  </a:lnTo>
                  <a:lnTo>
                    <a:pt x="4453777" y="1765043"/>
                  </a:lnTo>
                  <a:lnTo>
                    <a:pt x="4451299" y="1764379"/>
                  </a:lnTo>
                  <a:lnTo>
                    <a:pt x="4448490" y="1766338"/>
                  </a:lnTo>
                  <a:lnTo>
                    <a:pt x="4447828" y="1768817"/>
                  </a:lnTo>
                  <a:lnTo>
                    <a:pt x="4447640" y="1771105"/>
                  </a:lnTo>
                  <a:lnTo>
                    <a:pt x="4448598" y="1773486"/>
                  </a:lnTo>
                  <a:lnTo>
                    <a:pt x="4450934" y="1774483"/>
                  </a:lnTo>
                  <a:lnTo>
                    <a:pt x="4450792" y="1774817"/>
                  </a:lnTo>
                  <a:lnTo>
                    <a:pt x="4451745" y="1774434"/>
                  </a:lnTo>
                  <a:lnTo>
                    <a:pt x="4454415" y="1775573"/>
                  </a:lnTo>
                  <a:lnTo>
                    <a:pt x="4456894" y="1776236"/>
                  </a:lnTo>
                  <a:lnTo>
                    <a:pt x="4459703" y="1774277"/>
                  </a:lnTo>
                  <a:lnTo>
                    <a:pt x="4460366" y="1771799"/>
                  </a:lnTo>
                  <a:lnTo>
                    <a:pt x="4461171" y="1768985"/>
                  </a:lnTo>
                  <a:lnTo>
                    <a:pt x="4459212" y="1766178"/>
                  </a:lnTo>
                  <a:close/>
                </a:path>
                <a:path w="17294225" h="11269980">
                  <a:moveTo>
                    <a:pt x="11811586" y="4889042"/>
                  </a:moveTo>
                  <a:lnTo>
                    <a:pt x="11808153" y="4888762"/>
                  </a:lnTo>
                  <a:lnTo>
                    <a:pt x="11806156" y="4890671"/>
                  </a:lnTo>
                  <a:lnTo>
                    <a:pt x="11803966" y="4892105"/>
                  </a:lnTo>
                  <a:lnTo>
                    <a:pt x="11803686" y="4895536"/>
                  </a:lnTo>
                  <a:lnTo>
                    <a:pt x="11805595" y="4897534"/>
                  </a:lnTo>
                  <a:lnTo>
                    <a:pt x="11807363" y="4899866"/>
                  </a:lnTo>
                  <a:lnTo>
                    <a:pt x="11807888" y="4900485"/>
                  </a:lnTo>
                  <a:lnTo>
                    <a:pt x="11809224" y="4901055"/>
                  </a:lnTo>
                  <a:lnTo>
                    <a:pt x="11809081" y="4901389"/>
                  </a:lnTo>
                  <a:lnTo>
                    <a:pt x="11810750" y="4902100"/>
                  </a:lnTo>
                  <a:lnTo>
                    <a:pt x="11812846" y="4901811"/>
                  </a:lnTo>
                  <a:lnTo>
                    <a:pt x="11814226" y="4900426"/>
                  </a:lnTo>
                  <a:lnTo>
                    <a:pt x="11816415" y="4898992"/>
                  </a:lnTo>
                  <a:lnTo>
                    <a:pt x="11816696" y="4895561"/>
                  </a:lnTo>
                  <a:lnTo>
                    <a:pt x="11814786" y="4893563"/>
                  </a:lnTo>
                  <a:lnTo>
                    <a:pt x="11813019" y="4891230"/>
                  </a:lnTo>
                  <a:lnTo>
                    <a:pt x="11811586" y="4889042"/>
                  </a:lnTo>
                  <a:close/>
                </a:path>
                <a:path w="17294225" h="11269980">
                  <a:moveTo>
                    <a:pt x="4542833" y="1785669"/>
                  </a:moveTo>
                  <a:lnTo>
                    <a:pt x="4540069" y="1785674"/>
                  </a:lnTo>
                  <a:lnTo>
                    <a:pt x="4537398" y="1784535"/>
                  </a:lnTo>
                  <a:lnTo>
                    <a:pt x="4534918" y="1783872"/>
                  </a:lnTo>
                  <a:lnTo>
                    <a:pt x="4532111" y="1785830"/>
                  </a:lnTo>
                  <a:lnTo>
                    <a:pt x="4531448" y="1788310"/>
                  </a:lnTo>
                  <a:lnTo>
                    <a:pt x="4531261" y="1790597"/>
                  </a:lnTo>
                  <a:lnTo>
                    <a:pt x="4532218" y="1792978"/>
                  </a:lnTo>
                  <a:lnTo>
                    <a:pt x="4534555" y="1793975"/>
                  </a:lnTo>
                  <a:lnTo>
                    <a:pt x="4534412" y="1794309"/>
                  </a:lnTo>
                  <a:lnTo>
                    <a:pt x="4535365" y="1793926"/>
                  </a:lnTo>
                  <a:lnTo>
                    <a:pt x="4538035" y="1795065"/>
                  </a:lnTo>
                  <a:lnTo>
                    <a:pt x="4540515" y="1795728"/>
                  </a:lnTo>
                  <a:lnTo>
                    <a:pt x="4543323" y="1793770"/>
                  </a:lnTo>
                  <a:lnTo>
                    <a:pt x="4543986" y="1791290"/>
                  </a:lnTo>
                  <a:lnTo>
                    <a:pt x="4544791" y="1788478"/>
                  </a:lnTo>
                  <a:lnTo>
                    <a:pt x="4542833" y="1785669"/>
                  </a:lnTo>
                  <a:close/>
                </a:path>
                <a:path w="17294225" h="11269980">
                  <a:moveTo>
                    <a:pt x="4626311" y="1805495"/>
                  </a:moveTo>
                  <a:lnTo>
                    <a:pt x="4623547" y="1805500"/>
                  </a:lnTo>
                  <a:lnTo>
                    <a:pt x="4620875" y="1804360"/>
                  </a:lnTo>
                  <a:lnTo>
                    <a:pt x="4618396" y="1803698"/>
                  </a:lnTo>
                  <a:lnTo>
                    <a:pt x="4615588" y="1805657"/>
                  </a:lnTo>
                  <a:lnTo>
                    <a:pt x="4614925" y="1808135"/>
                  </a:lnTo>
                  <a:lnTo>
                    <a:pt x="4614738" y="1810423"/>
                  </a:lnTo>
                  <a:lnTo>
                    <a:pt x="4615696" y="1812804"/>
                  </a:lnTo>
                  <a:lnTo>
                    <a:pt x="4618033" y="1813801"/>
                  </a:lnTo>
                  <a:lnTo>
                    <a:pt x="4617890" y="1814134"/>
                  </a:lnTo>
                  <a:lnTo>
                    <a:pt x="4618843" y="1813752"/>
                  </a:lnTo>
                  <a:lnTo>
                    <a:pt x="4621513" y="1814890"/>
                  </a:lnTo>
                  <a:lnTo>
                    <a:pt x="4623992" y="1815553"/>
                  </a:lnTo>
                  <a:lnTo>
                    <a:pt x="4626800" y="1813595"/>
                  </a:lnTo>
                  <a:lnTo>
                    <a:pt x="4627463" y="1811117"/>
                  </a:lnTo>
                  <a:lnTo>
                    <a:pt x="4628268" y="1808303"/>
                  </a:lnTo>
                  <a:lnTo>
                    <a:pt x="4626311" y="1805495"/>
                  </a:lnTo>
                  <a:close/>
                </a:path>
                <a:path w="17294225" h="11269980">
                  <a:moveTo>
                    <a:pt x="4710264" y="1825130"/>
                  </a:moveTo>
                  <a:lnTo>
                    <a:pt x="4707500" y="1825134"/>
                  </a:lnTo>
                  <a:lnTo>
                    <a:pt x="4704830" y="1823995"/>
                  </a:lnTo>
                  <a:lnTo>
                    <a:pt x="4702351" y="1823332"/>
                  </a:lnTo>
                  <a:lnTo>
                    <a:pt x="4699542" y="1825291"/>
                  </a:lnTo>
                  <a:lnTo>
                    <a:pt x="4698879" y="1827771"/>
                  </a:lnTo>
                  <a:lnTo>
                    <a:pt x="4698692" y="1830058"/>
                  </a:lnTo>
                  <a:lnTo>
                    <a:pt x="4699649" y="1832439"/>
                  </a:lnTo>
                  <a:lnTo>
                    <a:pt x="4701986" y="1833436"/>
                  </a:lnTo>
                  <a:lnTo>
                    <a:pt x="4701843" y="1833770"/>
                  </a:lnTo>
                  <a:lnTo>
                    <a:pt x="4702796" y="1833387"/>
                  </a:lnTo>
                  <a:lnTo>
                    <a:pt x="4705467" y="1834526"/>
                  </a:lnTo>
                  <a:lnTo>
                    <a:pt x="4707946" y="1835189"/>
                  </a:lnTo>
                  <a:lnTo>
                    <a:pt x="4710754" y="1833231"/>
                  </a:lnTo>
                  <a:lnTo>
                    <a:pt x="4711417" y="1830751"/>
                  </a:lnTo>
                  <a:lnTo>
                    <a:pt x="4712223" y="1827938"/>
                  </a:lnTo>
                  <a:lnTo>
                    <a:pt x="4710264" y="1825130"/>
                  </a:lnTo>
                  <a:close/>
                </a:path>
                <a:path w="17294225" h="11269980">
                  <a:moveTo>
                    <a:pt x="11754480" y="4824042"/>
                  </a:moveTo>
                  <a:lnTo>
                    <a:pt x="11751381" y="4823902"/>
                  </a:lnTo>
                  <a:lnTo>
                    <a:pt x="11747386" y="4827723"/>
                  </a:lnTo>
                  <a:lnTo>
                    <a:pt x="11747248" y="4830820"/>
                  </a:lnTo>
                  <a:lnTo>
                    <a:pt x="11751067" y="4834817"/>
                  </a:lnTo>
                  <a:lnTo>
                    <a:pt x="11751592" y="4835436"/>
                  </a:lnTo>
                  <a:lnTo>
                    <a:pt x="11754596" y="4836717"/>
                  </a:lnTo>
                  <a:lnTo>
                    <a:pt x="11756693" y="4836428"/>
                  </a:lnTo>
                  <a:lnTo>
                    <a:pt x="11758073" y="4835043"/>
                  </a:lnTo>
                  <a:lnTo>
                    <a:pt x="11760071" y="4833134"/>
                  </a:lnTo>
                  <a:lnTo>
                    <a:pt x="11760209" y="4830036"/>
                  </a:lnTo>
                  <a:lnTo>
                    <a:pt x="11754480" y="4824042"/>
                  </a:lnTo>
                  <a:close/>
                </a:path>
                <a:path w="17294225" h="11269980">
                  <a:moveTo>
                    <a:pt x="4794218" y="1844764"/>
                  </a:moveTo>
                  <a:lnTo>
                    <a:pt x="4791120" y="1844627"/>
                  </a:lnTo>
                  <a:lnTo>
                    <a:pt x="4788449" y="1843488"/>
                  </a:lnTo>
                  <a:lnTo>
                    <a:pt x="4785970" y="1842825"/>
                  </a:lnTo>
                  <a:lnTo>
                    <a:pt x="4783162" y="1844783"/>
                  </a:lnTo>
                  <a:lnTo>
                    <a:pt x="4782499" y="1847262"/>
                  </a:lnTo>
                  <a:lnTo>
                    <a:pt x="4782312" y="1849551"/>
                  </a:lnTo>
                  <a:lnTo>
                    <a:pt x="4783269" y="1851931"/>
                  </a:lnTo>
                  <a:lnTo>
                    <a:pt x="4785606" y="1852927"/>
                  </a:lnTo>
                  <a:lnTo>
                    <a:pt x="4785464" y="1853261"/>
                  </a:lnTo>
                  <a:lnTo>
                    <a:pt x="4786416" y="1852878"/>
                  </a:lnTo>
                  <a:lnTo>
                    <a:pt x="4789087" y="1854018"/>
                  </a:lnTo>
                  <a:lnTo>
                    <a:pt x="4791566" y="1854681"/>
                  </a:lnTo>
                  <a:lnTo>
                    <a:pt x="4794374" y="1852723"/>
                  </a:lnTo>
                  <a:lnTo>
                    <a:pt x="4795037" y="1850243"/>
                  </a:lnTo>
                  <a:lnTo>
                    <a:pt x="4795843" y="1847431"/>
                  </a:lnTo>
                  <a:lnTo>
                    <a:pt x="4794218" y="1844764"/>
                  </a:lnTo>
                  <a:close/>
                </a:path>
                <a:path w="17294225" h="11269980">
                  <a:moveTo>
                    <a:pt x="4878029" y="1864734"/>
                  </a:moveTo>
                  <a:lnTo>
                    <a:pt x="4874932" y="1864595"/>
                  </a:lnTo>
                  <a:lnTo>
                    <a:pt x="4872261" y="1863455"/>
                  </a:lnTo>
                  <a:lnTo>
                    <a:pt x="4869782" y="1862793"/>
                  </a:lnTo>
                  <a:lnTo>
                    <a:pt x="4866973" y="1864752"/>
                  </a:lnTo>
                  <a:lnTo>
                    <a:pt x="4866311" y="1867230"/>
                  </a:lnTo>
                  <a:lnTo>
                    <a:pt x="4866123" y="1869518"/>
                  </a:lnTo>
                  <a:lnTo>
                    <a:pt x="4867081" y="1871900"/>
                  </a:lnTo>
                  <a:lnTo>
                    <a:pt x="4869417" y="1872897"/>
                  </a:lnTo>
                  <a:lnTo>
                    <a:pt x="4869275" y="1873231"/>
                  </a:lnTo>
                  <a:lnTo>
                    <a:pt x="4870228" y="1872848"/>
                  </a:lnTo>
                  <a:lnTo>
                    <a:pt x="4872898" y="1873987"/>
                  </a:lnTo>
                  <a:lnTo>
                    <a:pt x="4875377" y="1874650"/>
                  </a:lnTo>
                  <a:lnTo>
                    <a:pt x="4878186" y="1872691"/>
                  </a:lnTo>
                  <a:lnTo>
                    <a:pt x="4878849" y="1870212"/>
                  </a:lnTo>
                  <a:lnTo>
                    <a:pt x="4879654" y="1867399"/>
                  </a:lnTo>
                  <a:lnTo>
                    <a:pt x="4878029" y="1864734"/>
                  </a:lnTo>
                  <a:close/>
                </a:path>
                <a:path w="17294225" h="11269980">
                  <a:moveTo>
                    <a:pt x="11696329" y="4760567"/>
                  </a:moveTo>
                  <a:lnTo>
                    <a:pt x="11693230" y="4760430"/>
                  </a:lnTo>
                  <a:lnTo>
                    <a:pt x="11689233" y="4764248"/>
                  </a:lnTo>
                  <a:lnTo>
                    <a:pt x="11689096" y="4767347"/>
                  </a:lnTo>
                  <a:lnTo>
                    <a:pt x="11692916" y="4771344"/>
                  </a:lnTo>
                  <a:lnTo>
                    <a:pt x="11693441" y="4771963"/>
                  </a:lnTo>
                  <a:lnTo>
                    <a:pt x="11696445" y="4773244"/>
                  </a:lnTo>
                  <a:lnTo>
                    <a:pt x="11698542" y="4772955"/>
                  </a:lnTo>
                  <a:lnTo>
                    <a:pt x="11699920" y="4771570"/>
                  </a:lnTo>
                  <a:lnTo>
                    <a:pt x="11701919" y="4769660"/>
                  </a:lnTo>
                  <a:lnTo>
                    <a:pt x="11702056" y="4766563"/>
                  </a:lnTo>
                  <a:lnTo>
                    <a:pt x="11696329" y="4760567"/>
                  </a:lnTo>
                  <a:close/>
                </a:path>
                <a:path w="17294225" h="11269980">
                  <a:moveTo>
                    <a:pt x="4961649" y="1884225"/>
                  </a:moveTo>
                  <a:lnTo>
                    <a:pt x="4958885" y="1884230"/>
                  </a:lnTo>
                  <a:lnTo>
                    <a:pt x="4956214" y="1883091"/>
                  </a:lnTo>
                  <a:lnTo>
                    <a:pt x="4953735" y="1882428"/>
                  </a:lnTo>
                  <a:lnTo>
                    <a:pt x="4950927" y="1884386"/>
                  </a:lnTo>
                  <a:lnTo>
                    <a:pt x="4950264" y="1886866"/>
                  </a:lnTo>
                  <a:lnTo>
                    <a:pt x="4950077" y="1889153"/>
                  </a:lnTo>
                  <a:lnTo>
                    <a:pt x="4951034" y="1891534"/>
                  </a:lnTo>
                  <a:lnTo>
                    <a:pt x="4953372" y="1892531"/>
                  </a:lnTo>
                  <a:lnTo>
                    <a:pt x="4953229" y="1892865"/>
                  </a:lnTo>
                  <a:lnTo>
                    <a:pt x="4954182" y="1892482"/>
                  </a:lnTo>
                  <a:lnTo>
                    <a:pt x="4956852" y="1893621"/>
                  </a:lnTo>
                  <a:lnTo>
                    <a:pt x="4959331" y="1894284"/>
                  </a:lnTo>
                  <a:lnTo>
                    <a:pt x="4962139" y="1892326"/>
                  </a:lnTo>
                  <a:lnTo>
                    <a:pt x="4962803" y="1889846"/>
                  </a:lnTo>
                  <a:lnTo>
                    <a:pt x="4963608" y="1887034"/>
                  </a:lnTo>
                  <a:lnTo>
                    <a:pt x="4961649" y="1884225"/>
                  </a:lnTo>
                  <a:close/>
                </a:path>
                <a:path w="17294225" h="11269980">
                  <a:moveTo>
                    <a:pt x="5045603" y="1903859"/>
                  </a:moveTo>
                  <a:lnTo>
                    <a:pt x="5042505" y="1903722"/>
                  </a:lnTo>
                  <a:lnTo>
                    <a:pt x="5039835" y="1902583"/>
                  </a:lnTo>
                  <a:lnTo>
                    <a:pt x="5037356" y="1901920"/>
                  </a:lnTo>
                  <a:lnTo>
                    <a:pt x="5034547" y="1903879"/>
                  </a:lnTo>
                  <a:lnTo>
                    <a:pt x="5033884" y="1906357"/>
                  </a:lnTo>
                  <a:lnTo>
                    <a:pt x="5033697" y="1908646"/>
                  </a:lnTo>
                  <a:lnTo>
                    <a:pt x="5034655" y="1911026"/>
                  </a:lnTo>
                  <a:lnTo>
                    <a:pt x="5036992" y="1912023"/>
                  </a:lnTo>
                  <a:lnTo>
                    <a:pt x="5036849" y="1912357"/>
                  </a:lnTo>
                  <a:lnTo>
                    <a:pt x="5037802" y="1911974"/>
                  </a:lnTo>
                  <a:lnTo>
                    <a:pt x="5040473" y="1913113"/>
                  </a:lnTo>
                  <a:lnTo>
                    <a:pt x="5042951" y="1913777"/>
                  </a:lnTo>
                  <a:lnTo>
                    <a:pt x="5045760" y="1911818"/>
                  </a:lnTo>
                  <a:lnTo>
                    <a:pt x="5046423" y="1909339"/>
                  </a:lnTo>
                  <a:lnTo>
                    <a:pt x="5047228" y="1906526"/>
                  </a:lnTo>
                  <a:lnTo>
                    <a:pt x="5045603" y="1903859"/>
                  </a:lnTo>
                  <a:close/>
                </a:path>
                <a:path w="17294225" h="11269980">
                  <a:moveTo>
                    <a:pt x="5129223" y="1923351"/>
                  </a:moveTo>
                  <a:lnTo>
                    <a:pt x="5126460" y="1923356"/>
                  </a:lnTo>
                  <a:lnTo>
                    <a:pt x="5123789" y="1922217"/>
                  </a:lnTo>
                  <a:lnTo>
                    <a:pt x="5121309" y="1921554"/>
                  </a:lnTo>
                  <a:lnTo>
                    <a:pt x="5118502" y="1923513"/>
                  </a:lnTo>
                  <a:lnTo>
                    <a:pt x="5117838" y="1925993"/>
                  </a:lnTo>
                  <a:lnTo>
                    <a:pt x="5117652" y="1928280"/>
                  </a:lnTo>
                  <a:lnTo>
                    <a:pt x="5118609" y="1930661"/>
                  </a:lnTo>
                  <a:lnTo>
                    <a:pt x="5120946" y="1931658"/>
                  </a:lnTo>
                  <a:lnTo>
                    <a:pt x="5120803" y="1931992"/>
                  </a:lnTo>
                  <a:lnTo>
                    <a:pt x="5121755" y="1931609"/>
                  </a:lnTo>
                  <a:lnTo>
                    <a:pt x="5124426" y="1932748"/>
                  </a:lnTo>
                  <a:lnTo>
                    <a:pt x="5126905" y="1933411"/>
                  </a:lnTo>
                  <a:lnTo>
                    <a:pt x="5129713" y="1931453"/>
                  </a:lnTo>
                  <a:lnTo>
                    <a:pt x="5130376" y="1928973"/>
                  </a:lnTo>
                  <a:lnTo>
                    <a:pt x="5131182" y="1926160"/>
                  </a:lnTo>
                  <a:lnTo>
                    <a:pt x="5129223" y="1923351"/>
                  </a:lnTo>
                  <a:close/>
                </a:path>
                <a:path w="17294225" h="11269980">
                  <a:moveTo>
                    <a:pt x="11637130" y="4698621"/>
                  </a:moveTo>
                  <a:lnTo>
                    <a:pt x="11634034" y="4698483"/>
                  </a:lnTo>
                  <a:lnTo>
                    <a:pt x="11630036" y="4702303"/>
                  </a:lnTo>
                  <a:lnTo>
                    <a:pt x="11629899" y="4705400"/>
                  </a:lnTo>
                  <a:lnTo>
                    <a:pt x="11633718" y="4709397"/>
                  </a:lnTo>
                  <a:lnTo>
                    <a:pt x="11633909" y="4709873"/>
                  </a:lnTo>
                  <a:lnTo>
                    <a:pt x="11635245" y="4710443"/>
                  </a:lnTo>
                  <a:lnTo>
                    <a:pt x="11635102" y="4710777"/>
                  </a:lnTo>
                  <a:lnTo>
                    <a:pt x="11637106" y="4711631"/>
                  </a:lnTo>
                  <a:lnTo>
                    <a:pt x="11639345" y="4711008"/>
                  </a:lnTo>
                  <a:lnTo>
                    <a:pt x="11640725" y="4709623"/>
                  </a:lnTo>
                  <a:lnTo>
                    <a:pt x="11642722" y="4707714"/>
                  </a:lnTo>
                  <a:lnTo>
                    <a:pt x="11642860" y="4704616"/>
                  </a:lnTo>
                  <a:lnTo>
                    <a:pt x="11637130" y="4698621"/>
                  </a:lnTo>
                  <a:close/>
                </a:path>
                <a:path w="17294225" h="11269980">
                  <a:moveTo>
                    <a:pt x="5213177" y="1942986"/>
                  </a:moveTo>
                  <a:lnTo>
                    <a:pt x="5210413" y="1942991"/>
                  </a:lnTo>
                  <a:lnTo>
                    <a:pt x="5207743" y="1941852"/>
                  </a:lnTo>
                  <a:lnTo>
                    <a:pt x="5205264" y="1941189"/>
                  </a:lnTo>
                  <a:lnTo>
                    <a:pt x="5202455" y="1943147"/>
                  </a:lnTo>
                  <a:lnTo>
                    <a:pt x="5201792" y="1945627"/>
                  </a:lnTo>
                  <a:lnTo>
                    <a:pt x="5201605" y="1947915"/>
                  </a:lnTo>
                  <a:lnTo>
                    <a:pt x="5202562" y="1950295"/>
                  </a:lnTo>
                  <a:lnTo>
                    <a:pt x="5204900" y="1951292"/>
                  </a:lnTo>
                  <a:lnTo>
                    <a:pt x="5204757" y="1951626"/>
                  </a:lnTo>
                  <a:lnTo>
                    <a:pt x="5205709" y="1951244"/>
                  </a:lnTo>
                  <a:lnTo>
                    <a:pt x="5208379" y="1952383"/>
                  </a:lnTo>
                  <a:lnTo>
                    <a:pt x="5210859" y="1953046"/>
                  </a:lnTo>
                  <a:lnTo>
                    <a:pt x="5213667" y="1951087"/>
                  </a:lnTo>
                  <a:lnTo>
                    <a:pt x="5214331" y="1948607"/>
                  </a:lnTo>
                  <a:lnTo>
                    <a:pt x="5215136" y="1945795"/>
                  </a:lnTo>
                  <a:lnTo>
                    <a:pt x="5213177" y="1942986"/>
                  </a:lnTo>
                  <a:close/>
                </a:path>
                <a:path w="17294225" h="11269980">
                  <a:moveTo>
                    <a:pt x="5297131" y="1962621"/>
                  </a:moveTo>
                  <a:lnTo>
                    <a:pt x="5294367" y="1962626"/>
                  </a:lnTo>
                  <a:lnTo>
                    <a:pt x="5291697" y="1961486"/>
                  </a:lnTo>
                  <a:lnTo>
                    <a:pt x="5289217" y="1960823"/>
                  </a:lnTo>
                  <a:lnTo>
                    <a:pt x="5286409" y="1962783"/>
                  </a:lnTo>
                  <a:lnTo>
                    <a:pt x="5285746" y="1965261"/>
                  </a:lnTo>
                  <a:lnTo>
                    <a:pt x="5285559" y="1967549"/>
                  </a:lnTo>
                  <a:lnTo>
                    <a:pt x="5286516" y="1969931"/>
                  </a:lnTo>
                  <a:lnTo>
                    <a:pt x="5288853" y="1970927"/>
                  </a:lnTo>
                  <a:lnTo>
                    <a:pt x="5288710" y="1971261"/>
                  </a:lnTo>
                  <a:lnTo>
                    <a:pt x="5289663" y="1970878"/>
                  </a:lnTo>
                  <a:lnTo>
                    <a:pt x="5292334" y="1972018"/>
                  </a:lnTo>
                  <a:lnTo>
                    <a:pt x="5294813" y="1972680"/>
                  </a:lnTo>
                  <a:lnTo>
                    <a:pt x="5297622" y="1970721"/>
                  </a:lnTo>
                  <a:lnTo>
                    <a:pt x="5298284" y="1968243"/>
                  </a:lnTo>
                  <a:lnTo>
                    <a:pt x="5299090" y="1965429"/>
                  </a:lnTo>
                  <a:lnTo>
                    <a:pt x="5297131" y="1962621"/>
                  </a:lnTo>
                  <a:close/>
                </a:path>
                <a:path w="17294225" h="11269980">
                  <a:moveTo>
                    <a:pt x="11575218" y="4637489"/>
                  </a:moveTo>
                  <a:lnTo>
                    <a:pt x="11571978" y="4637686"/>
                  </a:lnTo>
                  <a:lnTo>
                    <a:pt x="11567982" y="4641505"/>
                  </a:lnTo>
                  <a:lnTo>
                    <a:pt x="11568178" y="4644744"/>
                  </a:lnTo>
                  <a:lnTo>
                    <a:pt x="11570088" y="4646743"/>
                  </a:lnTo>
                  <a:lnTo>
                    <a:pt x="11572331" y="4648884"/>
                  </a:lnTo>
                  <a:lnTo>
                    <a:pt x="11574000" y="4649596"/>
                  </a:lnTo>
                  <a:lnTo>
                    <a:pt x="11573524" y="4649787"/>
                  </a:lnTo>
                  <a:lnTo>
                    <a:pt x="11575527" y="4650642"/>
                  </a:lnTo>
                  <a:lnTo>
                    <a:pt x="11577767" y="4650018"/>
                  </a:lnTo>
                  <a:lnTo>
                    <a:pt x="11579145" y="4648633"/>
                  </a:lnTo>
                  <a:lnTo>
                    <a:pt x="11581144" y="4646724"/>
                  </a:lnTo>
                  <a:lnTo>
                    <a:pt x="11580947" y="4643484"/>
                  </a:lnTo>
                  <a:lnTo>
                    <a:pt x="11575218" y="4637489"/>
                  </a:lnTo>
                  <a:close/>
                </a:path>
                <a:path w="17294225" h="11269980">
                  <a:moveTo>
                    <a:pt x="5380942" y="1982590"/>
                  </a:moveTo>
                  <a:lnTo>
                    <a:pt x="5378178" y="1982595"/>
                  </a:lnTo>
                  <a:lnTo>
                    <a:pt x="5375508" y="1981455"/>
                  </a:lnTo>
                  <a:lnTo>
                    <a:pt x="5373028" y="1980793"/>
                  </a:lnTo>
                  <a:lnTo>
                    <a:pt x="5370220" y="1982750"/>
                  </a:lnTo>
                  <a:lnTo>
                    <a:pt x="5369557" y="1985229"/>
                  </a:lnTo>
                  <a:lnTo>
                    <a:pt x="5369371" y="1987517"/>
                  </a:lnTo>
                  <a:lnTo>
                    <a:pt x="5370327" y="1989898"/>
                  </a:lnTo>
                  <a:lnTo>
                    <a:pt x="5372665" y="1990895"/>
                  </a:lnTo>
                  <a:lnTo>
                    <a:pt x="5372522" y="1991229"/>
                  </a:lnTo>
                  <a:lnTo>
                    <a:pt x="5373475" y="1990846"/>
                  </a:lnTo>
                  <a:lnTo>
                    <a:pt x="5376145" y="1991986"/>
                  </a:lnTo>
                  <a:lnTo>
                    <a:pt x="5378625" y="1992648"/>
                  </a:lnTo>
                  <a:lnTo>
                    <a:pt x="5381433" y="1990689"/>
                  </a:lnTo>
                  <a:lnTo>
                    <a:pt x="5382096" y="1988211"/>
                  </a:lnTo>
                  <a:lnTo>
                    <a:pt x="5382901" y="1985399"/>
                  </a:lnTo>
                  <a:lnTo>
                    <a:pt x="5380942" y="1982590"/>
                  </a:lnTo>
                  <a:close/>
                </a:path>
                <a:path w="17294225" h="11269980">
                  <a:moveTo>
                    <a:pt x="5464896" y="2002224"/>
                  </a:moveTo>
                  <a:lnTo>
                    <a:pt x="5462132" y="2002229"/>
                  </a:lnTo>
                  <a:lnTo>
                    <a:pt x="5459462" y="2001090"/>
                  </a:lnTo>
                  <a:lnTo>
                    <a:pt x="5456982" y="2000426"/>
                  </a:lnTo>
                  <a:lnTo>
                    <a:pt x="5454174" y="2002386"/>
                  </a:lnTo>
                  <a:lnTo>
                    <a:pt x="5453511" y="2004864"/>
                  </a:lnTo>
                  <a:lnTo>
                    <a:pt x="5453324" y="2007152"/>
                  </a:lnTo>
                  <a:lnTo>
                    <a:pt x="5454282" y="2009533"/>
                  </a:lnTo>
                  <a:lnTo>
                    <a:pt x="5456619" y="2010530"/>
                  </a:lnTo>
                  <a:lnTo>
                    <a:pt x="5456476" y="2010864"/>
                  </a:lnTo>
                  <a:lnTo>
                    <a:pt x="5457429" y="2010480"/>
                  </a:lnTo>
                  <a:lnTo>
                    <a:pt x="5460099" y="2011620"/>
                  </a:lnTo>
                  <a:lnTo>
                    <a:pt x="5462579" y="2012283"/>
                  </a:lnTo>
                  <a:lnTo>
                    <a:pt x="5465387" y="2010325"/>
                  </a:lnTo>
                  <a:lnTo>
                    <a:pt x="5466050" y="2007845"/>
                  </a:lnTo>
                  <a:lnTo>
                    <a:pt x="5466855" y="2005032"/>
                  </a:lnTo>
                  <a:lnTo>
                    <a:pt x="5464896" y="2002224"/>
                  </a:lnTo>
                  <a:close/>
                </a:path>
                <a:path w="17294225" h="11269980">
                  <a:moveTo>
                    <a:pt x="11512595" y="4578027"/>
                  </a:moveTo>
                  <a:lnTo>
                    <a:pt x="11509689" y="4578365"/>
                  </a:lnTo>
                  <a:lnTo>
                    <a:pt x="11507690" y="4580275"/>
                  </a:lnTo>
                  <a:lnTo>
                    <a:pt x="11505549" y="4582518"/>
                  </a:lnTo>
                  <a:lnTo>
                    <a:pt x="11505888" y="4585424"/>
                  </a:lnTo>
                  <a:lnTo>
                    <a:pt x="11507798" y="4587423"/>
                  </a:lnTo>
                  <a:lnTo>
                    <a:pt x="11510041" y="4589564"/>
                  </a:lnTo>
                  <a:lnTo>
                    <a:pt x="11511710" y="4590276"/>
                  </a:lnTo>
                  <a:lnTo>
                    <a:pt x="11511568" y="4590610"/>
                  </a:lnTo>
                  <a:lnTo>
                    <a:pt x="11513571" y="4591464"/>
                  </a:lnTo>
                  <a:lnTo>
                    <a:pt x="11515667" y="4591174"/>
                  </a:lnTo>
                  <a:lnTo>
                    <a:pt x="11517189" y="4589456"/>
                  </a:lnTo>
                  <a:lnTo>
                    <a:pt x="11519328" y="4587212"/>
                  </a:lnTo>
                  <a:lnTo>
                    <a:pt x="11518991" y="4584306"/>
                  </a:lnTo>
                  <a:lnTo>
                    <a:pt x="11517081" y="4582307"/>
                  </a:lnTo>
                  <a:lnTo>
                    <a:pt x="11512595" y="4578027"/>
                  </a:lnTo>
                  <a:close/>
                </a:path>
                <a:path w="17294225" h="11269980">
                  <a:moveTo>
                    <a:pt x="5549042" y="2022334"/>
                  </a:moveTo>
                  <a:lnTo>
                    <a:pt x="5545944" y="2022197"/>
                  </a:lnTo>
                  <a:lnTo>
                    <a:pt x="5543274" y="2021058"/>
                  </a:lnTo>
                  <a:lnTo>
                    <a:pt x="5540794" y="2020395"/>
                  </a:lnTo>
                  <a:lnTo>
                    <a:pt x="5538128" y="2022020"/>
                  </a:lnTo>
                  <a:lnTo>
                    <a:pt x="5537323" y="2024832"/>
                  </a:lnTo>
                  <a:lnTo>
                    <a:pt x="5537136" y="2027121"/>
                  </a:lnTo>
                  <a:lnTo>
                    <a:pt x="5538093" y="2029502"/>
                  </a:lnTo>
                  <a:lnTo>
                    <a:pt x="5540430" y="2030499"/>
                  </a:lnTo>
                  <a:lnTo>
                    <a:pt x="5540288" y="2030832"/>
                  </a:lnTo>
                  <a:lnTo>
                    <a:pt x="5541240" y="2030450"/>
                  </a:lnTo>
                  <a:lnTo>
                    <a:pt x="5543910" y="2031589"/>
                  </a:lnTo>
                  <a:lnTo>
                    <a:pt x="5546390" y="2032252"/>
                  </a:lnTo>
                  <a:lnTo>
                    <a:pt x="5549198" y="2030293"/>
                  </a:lnTo>
                  <a:lnTo>
                    <a:pt x="5549861" y="2027814"/>
                  </a:lnTo>
                  <a:lnTo>
                    <a:pt x="5550667" y="2025001"/>
                  </a:lnTo>
                  <a:lnTo>
                    <a:pt x="5549042" y="2022334"/>
                  </a:lnTo>
                  <a:close/>
                </a:path>
                <a:path w="17294225" h="11269980">
                  <a:moveTo>
                    <a:pt x="5632853" y="2042304"/>
                  </a:moveTo>
                  <a:lnTo>
                    <a:pt x="5630089" y="2042307"/>
                  </a:lnTo>
                  <a:lnTo>
                    <a:pt x="5627419" y="2041168"/>
                  </a:lnTo>
                  <a:lnTo>
                    <a:pt x="5624940" y="2040505"/>
                  </a:lnTo>
                  <a:lnTo>
                    <a:pt x="5622274" y="2042130"/>
                  </a:lnTo>
                  <a:lnTo>
                    <a:pt x="5621468" y="2044944"/>
                  </a:lnTo>
                  <a:lnTo>
                    <a:pt x="5621281" y="2047231"/>
                  </a:lnTo>
                  <a:lnTo>
                    <a:pt x="5622239" y="2049612"/>
                  </a:lnTo>
                  <a:lnTo>
                    <a:pt x="5624575" y="2050609"/>
                  </a:lnTo>
                  <a:lnTo>
                    <a:pt x="5624433" y="2050943"/>
                  </a:lnTo>
                  <a:lnTo>
                    <a:pt x="5625386" y="2050560"/>
                  </a:lnTo>
                  <a:lnTo>
                    <a:pt x="5628056" y="2051699"/>
                  </a:lnTo>
                  <a:lnTo>
                    <a:pt x="5630535" y="2052362"/>
                  </a:lnTo>
                  <a:lnTo>
                    <a:pt x="5633201" y="2050738"/>
                  </a:lnTo>
                  <a:lnTo>
                    <a:pt x="5634812" y="2045111"/>
                  </a:lnTo>
                  <a:lnTo>
                    <a:pt x="5632853" y="2042304"/>
                  </a:lnTo>
                  <a:close/>
                </a:path>
                <a:path w="17294225" h="11269980">
                  <a:moveTo>
                    <a:pt x="11448783" y="4520424"/>
                  </a:moveTo>
                  <a:lnTo>
                    <a:pt x="11445542" y="4520621"/>
                  </a:lnTo>
                  <a:lnTo>
                    <a:pt x="11442213" y="4524724"/>
                  </a:lnTo>
                  <a:lnTo>
                    <a:pt x="11442409" y="4527965"/>
                  </a:lnTo>
                  <a:lnTo>
                    <a:pt x="11444460" y="4529629"/>
                  </a:lnTo>
                  <a:lnTo>
                    <a:pt x="11446704" y="4531771"/>
                  </a:lnTo>
                  <a:lnTo>
                    <a:pt x="11450042" y="4533194"/>
                  </a:lnTo>
                  <a:lnTo>
                    <a:pt x="11452139" y="4532905"/>
                  </a:lnTo>
                  <a:lnTo>
                    <a:pt x="11453661" y="4531186"/>
                  </a:lnTo>
                  <a:lnTo>
                    <a:pt x="11455326" y="4529134"/>
                  </a:lnTo>
                  <a:lnTo>
                    <a:pt x="11455129" y="4525894"/>
                  </a:lnTo>
                  <a:lnTo>
                    <a:pt x="11453078" y="4524230"/>
                  </a:lnTo>
                  <a:lnTo>
                    <a:pt x="11450834" y="4522089"/>
                  </a:lnTo>
                  <a:lnTo>
                    <a:pt x="11448783" y="4520424"/>
                  </a:lnTo>
                  <a:close/>
                </a:path>
                <a:path w="17294225" h="11269980">
                  <a:moveTo>
                    <a:pt x="5716665" y="2062271"/>
                  </a:moveTo>
                  <a:lnTo>
                    <a:pt x="5713901" y="2062276"/>
                  </a:lnTo>
                  <a:lnTo>
                    <a:pt x="5711231" y="2061137"/>
                  </a:lnTo>
                  <a:lnTo>
                    <a:pt x="5708751" y="2060474"/>
                  </a:lnTo>
                  <a:lnTo>
                    <a:pt x="5705943" y="2062432"/>
                  </a:lnTo>
                  <a:lnTo>
                    <a:pt x="5705280" y="2064912"/>
                  </a:lnTo>
                  <a:lnTo>
                    <a:pt x="5705093" y="2067200"/>
                  </a:lnTo>
                  <a:lnTo>
                    <a:pt x="5706050" y="2069581"/>
                  </a:lnTo>
                  <a:lnTo>
                    <a:pt x="5708387" y="2070577"/>
                  </a:lnTo>
                  <a:lnTo>
                    <a:pt x="5708245" y="2070911"/>
                  </a:lnTo>
                  <a:lnTo>
                    <a:pt x="5709197" y="2070528"/>
                  </a:lnTo>
                  <a:lnTo>
                    <a:pt x="5711867" y="2071667"/>
                  </a:lnTo>
                  <a:lnTo>
                    <a:pt x="5714347" y="2072330"/>
                  </a:lnTo>
                  <a:lnTo>
                    <a:pt x="5717012" y="2070706"/>
                  </a:lnTo>
                  <a:lnTo>
                    <a:pt x="5718623" y="2065080"/>
                  </a:lnTo>
                  <a:lnTo>
                    <a:pt x="5716665" y="2062271"/>
                  </a:lnTo>
                  <a:close/>
                </a:path>
                <a:path w="17294225" h="11269980">
                  <a:moveTo>
                    <a:pt x="11383591" y="4464206"/>
                  </a:moveTo>
                  <a:lnTo>
                    <a:pt x="11380350" y="4464402"/>
                  </a:lnTo>
                  <a:lnTo>
                    <a:pt x="11377021" y="4468506"/>
                  </a:lnTo>
                  <a:lnTo>
                    <a:pt x="11377217" y="4471747"/>
                  </a:lnTo>
                  <a:lnTo>
                    <a:pt x="11379268" y="4473411"/>
                  </a:lnTo>
                  <a:lnTo>
                    <a:pt x="11381654" y="4475218"/>
                  </a:lnTo>
                  <a:lnTo>
                    <a:pt x="11382990" y="4475788"/>
                  </a:lnTo>
                  <a:lnTo>
                    <a:pt x="11382847" y="4476122"/>
                  </a:lnTo>
                  <a:lnTo>
                    <a:pt x="11384851" y="4476977"/>
                  </a:lnTo>
                  <a:lnTo>
                    <a:pt x="11387089" y="4476353"/>
                  </a:lnTo>
                  <a:lnTo>
                    <a:pt x="11388611" y="4474634"/>
                  </a:lnTo>
                  <a:lnTo>
                    <a:pt x="11390276" y="4472582"/>
                  </a:lnTo>
                  <a:lnTo>
                    <a:pt x="11390079" y="4469342"/>
                  </a:lnTo>
                  <a:lnTo>
                    <a:pt x="11388027" y="4467677"/>
                  </a:lnTo>
                  <a:lnTo>
                    <a:pt x="11385642" y="4465871"/>
                  </a:lnTo>
                  <a:lnTo>
                    <a:pt x="11383591" y="4464206"/>
                  </a:lnTo>
                  <a:close/>
                </a:path>
                <a:path w="17294225" h="11269980">
                  <a:moveTo>
                    <a:pt x="5800810" y="2082383"/>
                  </a:moveTo>
                  <a:lnTo>
                    <a:pt x="5798046" y="2082387"/>
                  </a:lnTo>
                  <a:lnTo>
                    <a:pt x="5795376" y="2081248"/>
                  </a:lnTo>
                  <a:lnTo>
                    <a:pt x="5792897" y="2080585"/>
                  </a:lnTo>
                  <a:lnTo>
                    <a:pt x="5790230" y="2082210"/>
                  </a:lnTo>
                  <a:lnTo>
                    <a:pt x="5789425" y="2085022"/>
                  </a:lnTo>
                  <a:lnTo>
                    <a:pt x="5789238" y="2087311"/>
                  </a:lnTo>
                  <a:lnTo>
                    <a:pt x="5790195" y="2089692"/>
                  </a:lnTo>
                  <a:lnTo>
                    <a:pt x="5792532" y="2090689"/>
                  </a:lnTo>
                  <a:lnTo>
                    <a:pt x="5792389" y="2091023"/>
                  </a:lnTo>
                  <a:lnTo>
                    <a:pt x="5793342" y="2090640"/>
                  </a:lnTo>
                  <a:lnTo>
                    <a:pt x="5796012" y="2091779"/>
                  </a:lnTo>
                  <a:lnTo>
                    <a:pt x="5798492" y="2092442"/>
                  </a:lnTo>
                  <a:lnTo>
                    <a:pt x="5801300" y="2090483"/>
                  </a:lnTo>
                  <a:lnTo>
                    <a:pt x="5801963" y="2088004"/>
                  </a:lnTo>
                  <a:lnTo>
                    <a:pt x="5802769" y="2085191"/>
                  </a:lnTo>
                  <a:lnTo>
                    <a:pt x="5800810" y="2082383"/>
                  </a:lnTo>
                  <a:close/>
                </a:path>
                <a:path w="17294225" h="11269980">
                  <a:moveTo>
                    <a:pt x="5884812" y="2102827"/>
                  </a:moveTo>
                  <a:lnTo>
                    <a:pt x="5881715" y="2102690"/>
                  </a:lnTo>
                  <a:lnTo>
                    <a:pt x="5879044" y="2101551"/>
                  </a:lnTo>
                  <a:lnTo>
                    <a:pt x="5876565" y="2100888"/>
                  </a:lnTo>
                  <a:lnTo>
                    <a:pt x="5873899" y="2102512"/>
                  </a:lnTo>
                  <a:lnTo>
                    <a:pt x="5873094" y="2105324"/>
                  </a:lnTo>
                  <a:lnTo>
                    <a:pt x="5872907" y="2107612"/>
                  </a:lnTo>
                  <a:lnTo>
                    <a:pt x="5873864" y="2109994"/>
                  </a:lnTo>
                  <a:lnTo>
                    <a:pt x="5876201" y="2110991"/>
                  </a:lnTo>
                  <a:lnTo>
                    <a:pt x="5876059" y="2111325"/>
                  </a:lnTo>
                  <a:lnTo>
                    <a:pt x="5877011" y="2110942"/>
                  </a:lnTo>
                  <a:lnTo>
                    <a:pt x="5879682" y="2112081"/>
                  </a:lnTo>
                  <a:lnTo>
                    <a:pt x="5882161" y="2112744"/>
                  </a:lnTo>
                  <a:lnTo>
                    <a:pt x="5884827" y="2111119"/>
                  </a:lnTo>
                  <a:lnTo>
                    <a:pt x="5885632" y="2108306"/>
                  </a:lnTo>
                  <a:lnTo>
                    <a:pt x="5886296" y="2105826"/>
                  </a:lnTo>
                  <a:lnTo>
                    <a:pt x="5884812" y="2102827"/>
                  </a:lnTo>
                  <a:close/>
                </a:path>
                <a:path w="17294225" h="11269980">
                  <a:moveTo>
                    <a:pt x="11317778" y="4408513"/>
                  </a:moveTo>
                  <a:lnTo>
                    <a:pt x="11314396" y="4409044"/>
                  </a:lnTo>
                  <a:lnTo>
                    <a:pt x="11311068" y="4413148"/>
                  </a:lnTo>
                  <a:lnTo>
                    <a:pt x="11311263" y="4416388"/>
                  </a:lnTo>
                  <a:lnTo>
                    <a:pt x="11313316" y="4418053"/>
                  </a:lnTo>
                  <a:lnTo>
                    <a:pt x="11315701" y="4419860"/>
                  </a:lnTo>
                  <a:lnTo>
                    <a:pt x="11317037" y="4420429"/>
                  </a:lnTo>
                  <a:lnTo>
                    <a:pt x="11316894" y="4420763"/>
                  </a:lnTo>
                  <a:lnTo>
                    <a:pt x="11318897" y="4421618"/>
                  </a:lnTo>
                  <a:lnTo>
                    <a:pt x="11321135" y="4420994"/>
                  </a:lnTo>
                  <a:lnTo>
                    <a:pt x="11322658" y="4419275"/>
                  </a:lnTo>
                  <a:lnTo>
                    <a:pt x="11324323" y="4417223"/>
                  </a:lnTo>
                  <a:lnTo>
                    <a:pt x="11324127" y="4413984"/>
                  </a:lnTo>
                  <a:lnTo>
                    <a:pt x="11322075" y="4412319"/>
                  </a:lnTo>
                  <a:lnTo>
                    <a:pt x="11319688" y="4410512"/>
                  </a:lnTo>
                  <a:lnTo>
                    <a:pt x="11317778" y="4408513"/>
                  </a:lnTo>
                  <a:close/>
                </a:path>
                <a:path w="17294225" h="11269980">
                  <a:moveTo>
                    <a:pt x="5968625" y="2122796"/>
                  </a:moveTo>
                  <a:lnTo>
                    <a:pt x="5965860" y="2122800"/>
                  </a:lnTo>
                  <a:lnTo>
                    <a:pt x="5963189" y="2121661"/>
                  </a:lnTo>
                  <a:lnTo>
                    <a:pt x="5960710" y="2120998"/>
                  </a:lnTo>
                  <a:lnTo>
                    <a:pt x="5958045" y="2122622"/>
                  </a:lnTo>
                  <a:lnTo>
                    <a:pt x="5957239" y="2125436"/>
                  </a:lnTo>
                  <a:lnTo>
                    <a:pt x="5956910" y="2128057"/>
                  </a:lnTo>
                  <a:lnTo>
                    <a:pt x="5957868" y="2130439"/>
                  </a:lnTo>
                  <a:lnTo>
                    <a:pt x="5960205" y="2131435"/>
                  </a:lnTo>
                  <a:lnTo>
                    <a:pt x="5960347" y="2131101"/>
                  </a:lnTo>
                  <a:lnTo>
                    <a:pt x="5961157" y="2131052"/>
                  </a:lnTo>
                  <a:lnTo>
                    <a:pt x="5963827" y="2132191"/>
                  </a:lnTo>
                  <a:lnTo>
                    <a:pt x="5966306" y="2132854"/>
                  </a:lnTo>
                  <a:lnTo>
                    <a:pt x="5968973" y="2131230"/>
                  </a:lnTo>
                  <a:lnTo>
                    <a:pt x="5969778" y="2128417"/>
                  </a:lnTo>
                  <a:lnTo>
                    <a:pt x="5970441" y="2125938"/>
                  </a:lnTo>
                  <a:lnTo>
                    <a:pt x="5968625" y="2122796"/>
                  </a:lnTo>
                  <a:close/>
                </a:path>
                <a:path w="17294225" h="11269980">
                  <a:moveTo>
                    <a:pt x="6052628" y="2143240"/>
                  </a:moveTo>
                  <a:lnTo>
                    <a:pt x="6049863" y="2143245"/>
                  </a:lnTo>
                  <a:lnTo>
                    <a:pt x="6047192" y="2142105"/>
                  </a:lnTo>
                  <a:lnTo>
                    <a:pt x="6044713" y="2141442"/>
                  </a:lnTo>
                  <a:lnTo>
                    <a:pt x="6042048" y="2143068"/>
                  </a:lnTo>
                  <a:lnTo>
                    <a:pt x="6041242" y="2145880"/>
                  </a:lnTo>
                  <a:lnTo>
                    <a:pt x="6040913" y="2148502"/>
                  </a:lnTo>
                  <a:lnTo>
                    <a:pt x="6041870" y="2150883"/>
                  </a:lnTo>
                  <a:lnTo>
                    <a:pt x="6044207" y="2151879"/>
                  </a:lnTo>
                  <a:lnTo>
                    <a:pt x="6044349" y="2151545"/>
                  </a:lnTo>
                  <a:lnTo>
                    <a:pt x="6044683" y="2151688"/>
                  </a:lnTo>
                  <a:lnTo>
                    <a:pt x="6045160" y="2151498"/>
                  </a:lnTo>
                  <a:lnTo>
                    <a:pt x="6047830" y="2152637"/>
                  </a:lnTo>
                  <a:lnTo>
                    <a:pt x="6050309" y="2153300"/>
                  </a:lnTo>
                  <a:lnTo>
                    <a:pt x="6052976" y="2151675"/>
                  </a:lnTo>
                  <a:lnTo>
                    <a:pt x="6053781" y="2148862"/>
                  </a:lnTo>
                  <a:lnTo>
                    <a:pt x="6054444" y="2146383"/>
                  </a:lnTo>
                  <a:lnTo>
                    <a:pt x="6052628" y="2143240"/>
                  </a:lnTo>
                  <a:close/>
                </a:path>
                <a:path w="17294225" h="11269980">
                  <a:moveTo>
                    <a:pt x="11250589" y="4354205"/>
                  </a:moveTo>
                  <a:lnTo>
                    <a:pt x="11247205" y="4354735"/>
                  </a:lnTo>
                  <a:lnTo>
                    <a:pt x="11243878" y="4358840"/>
                  </a:lnTo>
                  <a:lnTo>
                    <a:pt x="11244408" y="4362223"/>
                  </a:lnTo>
                  <a:lnTo>
                    <a:pt x="11246459" y="4363887"/>
                  </a:lnTo>
                  <a:lnTo>
                    <a:pt x="11248844" y="4365693"/>
                  </a:lnTo>
                  <a:lnTo>
                    <a:pt x="11252183" y="4367117"/>
                  </a:lnTo>
                  <a:lnTo>
                    <a:pt x="11254422" y="4366495"/>
                  </a:lnTo>
                  <a:lnTo>
                    <a:pt x="11255944" y="4364776"/>
                  </a:lnTo>
                  <a:lnTo>
                    <a:pt x="11257609" y="4362724"/>
                  </a:lnTo>
                  <a:lnTo>
                    <a:pt x="11257079" y="4359342"/>
                  </a:lnTo>
                  <a:lnTo>
                    <a:pt x="11255026" y="4357677"/>
                  </a:lnTo>
                  <a:lnTo>
                    <a:pt x="11252641" y="4355870"/>
                  </a:lnTo>
                  <a:lnTo>
                    <a:pt x="11250589" y="4354205"/>
                  </a:lnTo>
                  <a:close/>
                </a:path>
                <a:path w="17294225" h="11269980">
                  <a:moveTo>
                    <a:pt x="6136489" y="2164018"/>
                  </a:moveTo>
                  <a:lnTo>
                    <a:pt x="6133724" y="2164023"/>
                  </a:lnTo>
                  <a:lnTo>
                    <a:pt x="6131053" y="2162884"/>
                  </a:lnTo>
                  <a:lnTo>
                    <a:pt x="6128574" y="2162221"/>
                  </a:lnTo>
                  <a:lnTo>
                    <a:pt x="6125909" y="2163846"/>
                  </a:lnTo>
                  <a:lnTo>
                    <a:pt x="6125103" y="2166659"/>
                  </a:lnTo>
                  <a:lnTo>
                    <a:pt x="6124774" y="2169281"/>
                  </a:lnTo>
                  <a:lnTo>
                    <a:pt x="6125731" y="2171662"/>
                  </a:lnTo>
                  <a:lnTo>
                    <a:pt x="6128067" y="2172659"/>
                  </a:lnTo>
                  <a:lnTo>
                    <a:pt x="6128210" y="2172325"/>
                  </a:lnTo>
                  <a:lnTo>
                    <a:pt x="6128544" y="2172467"/>
                  </a:lnTo>
                  <a:lnTo>
                    <a:pt x="6129019" y="2172276"/>
                  </a:lnTo>
                  <a:lnTo>
                    <a:pt x="6131691" y="2173415"/>
                  </a:lnTo>
                  <a:lnTo>
                    <a:pt x="6134170" y="2174078"/>
                  </a:lnTo>
                  <a:lnTo>
                    <a:pt x="6136836" y="2172453"/>
                  </a:lnTo>
                  <a:lnTo>
                    <a:pt x="6137641" y="2169640"/>
                  </a:lnTo>
                  <a:lnTo>
                    <a:pt x="6138304" y="2167160"/>
                  </a:lnTo>
                  <a:lnTo>
                    <a:pt x="6136489" y="2164018"/>
                  </a:lnTo>
                  <a:close/>
                </a:path>
                <a:path w="17294225" h="11269980">
                  <a:moveTo>
                    <a:pt x="6220540" y="2185272"/>
                  </a:moveTo>
                  <a:lnTo>
                    <a:pt x="6217918" y="2184944"/>
                  </a:lnTo>
                  <a:lnTo>
                    <a:pt x="6215248" y="2183805"/>
                  </a:lnTo>
                  <a:lnTo>
                    <a:pt x="6212769" y="2183142"/>
                  </a:lnTo>
                  <a:lnTo>
                    <a:pt x="6210102" y="2184767"/>
                  </a:lnTo>
                  <a:lnTo>
                    <a:pt x="6209297" y="2187580"/>
                  </a:lnTo>
                  <a:lnTo>
                    <a:pt x="6208968" y="2190201"/>
                  </a:lnTo>
                  <a:lnTo>
                    <a:pt x="6209925" y="2192583"/>
                  </a:lnTo>
                  <a:lnTo>
                    <a:pt x="6212262" y="2193580"/>
                  </a:lnTo>
                  <a:lnTo>
                    <a:pt x="6212404" y="2193246"/>
                  </a:lnTo>
                  <a:lnTo>
                    <a:pt x="6212738" y="2193388"/>
                  </a:lnTo>
                  <a:lnTo>
                    <a:pt x="6213215" y="2193197"/>
                  </a:lnTo>
                  <a:lnTo>
                    <a:pt x="6215885" y="2194336"/>
                  </a:lnTo>
                  <a:lnTo>
                    <a:pt x="6218364" y="2194998"/>
                  </a:lnTo>
                  <a:lnTo>
                    <a:pt x="6221030" y="2193374"/>
                  </a:lnTo>
                  <a:lnTo>
                    <a:pt x="6221835" y="2190561"/>
                  </a:lnTo>
                  <a:lnTo>
                    <a:pt x="6222499" y="2188081"/>
                  </a:lnTo>
                  <a:lnTo>
                    <a:pt x="6220540" y="2185272"/>
                  </a:lnTo>
                  <a:close/>
                </a:path>
                <a:path w="17294225" h="11269980">
                  <a:moveTo>
                    <a:pt x="11182494" y="4301090"/>
                  </a:moveTo>
                  <a:lnTo>
                    <a:pt x="11179445" y="4301762"/>
                  </a:lnTo>
                  <a:lnTo>
                    <a:pt x="11177782" y="4303815"/>
                  </a:lnTo>
                  <a:lnTo>
                    <a:pt x="11175974" y="4306201"/>
                  </a:lnTo>
                  <a:lnTo>
                    <a:pt x="11176647" y="4309249"/>
                  </a:lnTo>
                  <a:lnTo>
                    <a:pt x="11178699" y="4310913"/>
                  </a:lnTo>
                  <a:lnTo>
                    <a:pt x="11181085" y="4312721"/>
                  </a:lnTo>
                  <a:lnTo>
                    <a:pt x="11184423" y="4314144"/>
                  </a:lnTo>
                  <a:lnTo>
                    <a:pt x="11186662" y="4313521"/>
                  </a:lnTo>
                  <a:lnTo>
                    <a:pt x="11188184" y="4311804"/>
                  </a:lnTo>
                  <a:lnTo>
                    <a:pt x="11189991" y="4309417"/>
                  </a:lnTo>
                  <a:lnTo>
                    <a:pt x="11189319" y="4306368"/>
                  </a:lnTo>
                  <a:lnTo>
                    <a:pt x="11187266" y="4304703"/>
                  </a:lnTo>
                  <a:lnTo>
                    <a:pt x="11182494" y="4301090"/>
                  </a:lnTo>
                  <a:close/>
                </a:path>
                <a:path w="17294225" h="11269980">
                  <a:moveTo>
                    <a:pt x="6304258" y="2206386"/>
                  </a:moveTo>
                  <a:lnTo>
                    <a:pt x="6301637" y="2206056"/>
                  </a:lnTo>
                  <a:lnTo>
                    <a:pt x="6298966" y="2204916"/>
                  </a:lnTo>
                  <a:lnTo>
                    <a:pt x="6296487" y="2204253"/>
                  </a:lnTo>
                  <a:lnTo>
                    <a:pt x="6293821" y="2205879"/>
                  </a:lnTo>
                  <a:lnTo>
                    <a:pt x="6293015" y="2208692"/>
                  </a:lnTo>
                  <a:lnTo>
                    <a:pt x="6292353" y="2211171"/>
                  </a:lnTo>
                  <a:lnTo>
                    <a:pt x="6293643" y="2213694"/>
                  </a:lnTo>
                  <a:lnTo>
                    <a:pt x="6295980" y="2214691"/>
                  </a:lnTo>
                  <a:lnTo>
                    <a:pt x="6296122" y="2214358"/>
                  </a:lnTo>
                  <a:lnTo>
                    <a:pt x="6296456" y="2214500"/>
                  </a:lnTo>
                  <a:lnTo>
                    <a:pt x="6296933" y="2214309"/>
                  </a:lnTo>
                  <a:lnTo>
                    <a:pt x="6299603" y="2215448"/>
                  </a:lnTo>
                  <a:lnTo>
                    <a:pt x="6302082" y="2216111"/>
                  </a:lnTo>
                  <a:lnTo>
                    <a:pt x="6304748" y="2214487"/>
                  </a:lnTo>
                  <a:lnTo>
                    <a:pt x="6305554" y="2211673"/>
                  </a:lnTo>
                  <a:lnTo>
                    <a:pt x="6306217" y="2209194"/>
                  </a:lnTo>
                  <a:lnTo>
                    <a:pt x="6304258" y="2206386"/>
                  </a:lnTo>
                  <a:close/>
                </a:path>
                <a:path w="17294225" h="11269980">
                  <a:moveTo>
                    <a:pt x="11113832" y="4249310"/>
                  </a:moveTo>
                  <a:lnTo>
                    <a:pt x="11110782" y="4249983"/>
                  </a:lnTo>
                  <a:lnTo>
                    <a:pt x="11109117" y="4252035"/>
                  </a:lnTo>
                  <a:lnTo>
                    <a:pt x="11107311" y="4254420"/>
                  </a:lnTo>
                  <a:lnTo>
                    <a:pt x="11107984" y="4257469"/>
                  </a:lnTo>
                  <a:lnTo>
                    <a:pt x="11110036" y="4259133"/>
                  </a:lnTo>
                  <a:lnTo>
                    <a:pt x="11112421" y="4260940"/>
                  </a:lnTo>
                  <a:lnTo>
                    <a:pt x="11113423" y="4261367"/>
                  </a:lnTo>
                  <a:lnTo>
                    <a:pt x="11113614" y="4261844"/>
                  </a:lnTo>
                  <a:lnTo>
                    <a:pt x="11115618" y="4262698"/>
                  </a:lnTo>
                  <a:lnTo>
                    <a:pt x="11117999" y="4261741"/>
                  </a:lnTo>
                  <a:lnTo>
                    <a:pt x="11119520" y="4260023"/>
                  </a:lnTo>
                  <a:lnTo>
                    <a:pt x="11121327" y="4257637"/>
                  </a:lnTo>
                  <a:lnTo>
                    <a:pt x="11120654" y="4254588"/>
                  </a:lnTo>
                  <a:lnTo>
                    <a:pt x="11118603" y="4252924"/>
                  </a:lnTo>
                  <a:lnTo>
                    <a:pt x="11113832" y="4249310"/>
                  </a:lnTo>
                  <a:close/>
                </a:path>
                <a:path w="17294225" h="11269980">
                  <a:moveTo>
                    <a:pt x="6388310" y="2227640"/>
                  </a:moveTo>
                  <a:lnTo>
                    <a:pt x="6385355" y="2227169"/>
                  </a:lnTo>
                  <a:lnTo>
                    <a:pt x="6382684" y="2226030"/>
                  </a:lnTo>
                  <a:lnTo>
                    <a:pt x="6380204" y="2225367"/>
                  </a:lnTo>
                  <a:lnTo>
                    <a:pt x="6377539" y="2226991"/>
                  </a:lnTo>
                  <a:lnTo>
                    <a:pt x="6376734" y="2229805"/>
                  </a:lnTo>
                  <a:lnTo>
                    <a:pt x="6376070" y="2232284"/>
                  </a:lnTo>
                  <a:lnTo>
                    <a:pt x="6377361" y="2234807"/>
                  </a:lnTo>
                  <a:lnTo>
                    <a:pt x="6379698" y="2235804"/>
                  </a:lnTo>
                  <a:lnTo>
                    <a:pt x="6379507" y="2235328"/>
                  </a:lnTo>
                  <a:lnTo>
                    <a:pt x="6379841" y="2235470"/>
                  </a:lnTo>
                  <a:lnTo>
                    <a:pt x="6380316" y="2235279"/>
                  </a:lnTo>
                  <a:lnTo>
                    <a:pt x="6382986" y="2236418"/>
                  </a:lnTo>
                  <a:lnTo>
                    <a:pt x="6385799" y="2237224"/>
                  </a:lnTo>
                  <a:lnTo>
                    <a:pt x="6388466" y="2235599"/>
                  </a:lnTo>
                  <a:lnTo>
                    <a:pt x="6389271" y="2232785"/>
                  </a:lnTo>
                  <a:lnTo>
                    <a:pt x="6389935" y="2230305"/>
                  </a:lnTo>
                  <a:lnTo>
                    <a:pt x="6388310" y="2227640"/>
                  </a:lnTo>
                  <a:close/>
                </a:path>
                <a:path w="17294225" h="11269980">
                  <a:moveTo>
                    <a:pt x="6472219" y="2249229"/>
                  </a:moveTo>
                  <a:lnTo>
                    <a:pt x="6469598" y="2248900"/>
                  </a:lnTo>
                  <a:lnTo>
                    <a:pt x="6466927" y="2247760"/>
                  </a:lnTo>
                  <a:lnTo>
                    <a:pt x="6464114" y="2246955"/>
                  </a:lnTo>
                  <a:lnTo>
                    <a:pt x="6461448" y="2248579"/>
                  </a:lnTo>
                  <a:lnTo>
                    <a:pt x="6460643" y="2251393"/>
                  </a:lnTo>
                  <a:lnTo>
                    <a:pt x="6459980" y="2253873"/>
                  </a:lnTo>
                  <a:lnTo>
                    <a:pt x="6461271" y="2256395"/>
                  </a:lnTo>
                  <a:lnTo>
                    <a:pt x="6463608" y="2257392"/>
                  </a:lnTo>
                  <a:lnTo>
                    <a:pt x="6463751" y="2257058"/>
                  </a:lnTo>
                  <a:lnTo>
                    <a:pt x="6464084" y="2257201"/>
                  </a:lnTo>
                  <a:lnTo>
                    <a:pt x="6464560" y="2257010"/>
                  </a:lnTo>
                  <a:lnTo>
                    <a:pt x="6467230" y="2258149"/>
                  </a:lnTo>
                  <a:lnTo>
                    <a:pt x="6470043" y="2258955"/>
                  </a:lnTo>
                  <a:lnTo>
                    <a:pt x="6472710" y="2257330"/>
                  </a:lnTo>
                  <a:lnTo>
                    <a:pt x="6473516" y="2254516"/>
                  </a:lnTo>
                  <a:lnTo>
                    <a:pt x="6474178" y="2252038"/>
                  </a:lnTo>
                  <a:lnTo>
                    <a:pt x="6472219" y="2249229"/>
                  </a:lnTo>
                  <a:close/>
                </a:path>
                <a:path w="17294225" h="11269980">
                  <a:moveTo>
                    <a:pt x="11044122" y="4199057"/>
                  </a:moveTo>
                  <a:lnTo>
                    <a:pt x="11041074" y="4199730"/>
                  </a:lnTo>
                  <a:lnTo>
                    <a:pt x="11037745" y="4203833"/>
                  </a:lnTo>
                  <a:lnTo>
                    <a:pt x="11038417" y="4206883"/>
                  </a:lnTo>
                  <a:lnTo>
                    <a:pt x="11040468" y="4208547"/>
                  </a:lnTo>
                  <a:lnTo>
                    <a:pt x="11042855" y="4210353"/>
                  </a:lnTo>
                  <a:lnTo>
                    <a:pt x="11043856" y="4210780"/>
                  </a:lnTo>
                  <a:lnTo>
                    <a:pt x="11043713" y="4211114"/>
                  </a:lnTo>
                  <a:lnTo>
                    <a:pt x="11045717" y="4211968"/>
                  </a:lnTo>
                  <a:lnTo>
                    <a:pt x="11048432" y="4211155"/>
                  </a:lnTo>
                  <a:lnTo>
                    <a:pt x="11049620" y="4209294"/>
                  </a:lnTo>
                  <a:lnTo>
                    <a:pt x="11051285" y="4207241"/>
                  </a:lnTo>
                  <a:lnTo>
                    <a:pt x="11050612" y="4204193"/>
                  </a:lnTo>
                  <a:lnTo>
                    <a:pt x="11048559" y="4202528"/>
                  </a:lnTo>
                  <a:lnTo>
                    <a:pt x="11046174" y="4200721"/>
                  </a:lnTo>
                  <a:lnTo>
                    <a:pt x="11044122" y="4199057"/>
                  </a:lnTo>
                  <a:close/>
                </a:path>
                <a:path w="17294225" h="11269980">
                  <a:moveTo>
                    <a:pt x="6556129" y="2270817"/>
                  </a:moveTo>
                  <a:lnTo>
                    <a:pt x="6553507" y="2270488"/>
                  </a:lnTo>
                  <a:lnTo>
                    <a:pt x="6550837" y="2269349"/>
                  </a:lnTo>
                  <a:lnTo>
                    <a:pt x="6548024" y="2268544"/>
                  </a:lnTo>
                  <a:lnTo>
                    <a:pt x="6545358" y="2270169"/>
                  </a:lnTo>
                  <a:lnTo>
                    <a:pt x="6544553" y="2272981"/>
                  </a:lnTo>
                  <a:lnTo>
                    <a:pt x="6543890" y="2275461"/>
                  </a:lnTo>
                  <a:lnTo>
                    <a:pt x="6545181" y="2277984"/>
                  </a:lnTo>
                  <a:lnTo>
                    <a:pt x="6547517" y="2278980"/>
                  </a:lnTo>
                  <a:lnTo>
                    <a:pt x="6547660" y="2278647"/>
                  </a:lnTo>
                  <a:lnTo>
                    <a:pt x="6547994" y="2278789"/>
                  </a:lnTo>
                  <a:lnTo>
                    <a:pt x="6548470" y="2278599"/>
                  </a:lnTo>
                  <a:lnTo>
                    <a:pt x="6551140" y="2279738"/>
                  </a:lnTo>
                  <a:lnTo>
                    <a:pt x="6553953" y="2280543"/>
                  </a:lnTo>
                  <a:lnTo>
                    <a:pt x="6556619" y="2278918"/>
                  </a:lnTo>
                  <a:lnTo>
                    <a:pt x="6557425" y="2276104"/>
                  </a:lnTo>
                  <a:lnTo>
                    <a:pt x="6558087" y="2273626"/>
                  </a:lnTo>
                  <a:lnTo>
                    <a:pt x="6556129" y="2270817"/>
                  </a:lnTo>
                  <a:close/>
                </a:path>
                <a:path w="17294225" h="11269980">
                  <a:moveTo>
                    <a:pt x="10973461" y="4149187"/>
                  </a:moveTo>
                  <a:lnTo>
                    <a:pt x="10970412" y="4149860"/>
                  </a:lnTo>
                  <a:lnTo>
                    <a:pt x="10968748" y="4151911"/>
                  </a:lnTo>
                  <a:lnTo>
                    <a:pt x="10967417" y="4154106"/>
                  </a:lnTo>
                  <a:lnTo>
                    <a:pt x="10968089" y="4157153"/>
                  </a:lnTo>
                  <a:lnTo>
                    <a:pt x="10970141" y="4158818"/>
                  </a:lnTo>
                  <a:lnTo>
                    <a:pt x="10972527" y="4160625"/>
                  </a:lnTo>
                  <a:lnTo>
                    <a:pt x="10975532" y="4161907"/>
                  </a:lnTo>
                  <a:lnTo>
                    <a:pt x="10978246" y="4161091"/>
                  </a:lnTo>
                  <a:lnTo>
                    <a:pt x="10979434" y="4159232"/>
                  </a:lnTo>
                  <a:lnTo>
                    <a:pt x="10980765" y="4157037"/>
                  </a:lnTo>
                  <a:lnTo>
                    <a:pt x="10980093" y="4153989"/>
                  </a:lnTo>
                  <a:lnTo>
                    <a:pt x="10978041" y="4152324"/>
                  </a:lnTo>
                  <a:lnTo>
                    <a:pt x="10975654" y="4150517"/>
                  </a:lnTo>
                  <a:lnTo>
                    <a:pt x="10973461" y="4149187"/>
                  </a:lnTo>
                  <a:close/>
                </a:path>
                <a:path w="17294225" h="11269980">
                  <a:moveTo>
                    <a:pt x="6640230" y="2292882"/>
                  </a:moveTo>
                  <a:lnTo>
                    <a:pt x="6637275" y="2292411"/>
                  </a:lnTo>
                  <a:lnTo>
                    <a:pt x="6634603" y="2291271"/>
                  </a:lnTo>
                  <a:lnTo>
                    <a:pt x="6631790" y="2290466"/>
                  </a:lnTo>
                  <a:lnTo>
                    <a:pt x="6629125" y="2292090"/>
                  </a:lnTo>
                  <a:lnTo>
                    <a:pt x="6628320" y="2294904"/>
                  </a:lnTo>
                  <a:lnTo>
                    <a:pt x="6627656" y="2297383"/>
                  </a:lnTo>
                  <a:lnTo>
                    <a:pt x="6628948" y="2299907"/>
                  </a:lnTo>
                  <a:lnTo>
                    <a:pt x="6631284" y="2300904"/>
                  </a:lnTo>
                  <a:lnTo>
                    <a:pt x="6631427" y="2300570"/>
                  </a:lnTo>
                  <a:lnTo>
                    <a:pt x="6631761" y="2300713"/>
                  </a:lnTo>
                  <a:lnTo>
                    <a:pt x="6632236" y="2300521"/>
                  </a:lnTo>
                  <a:lnTo>
                    <a:pt x="6634907" y="2301660"/>
                  </a:lnTo>
                  <a:lnTo>
                    <a:pt x="6637720" y="2302465"/>
                  </a:lnTo>
                  <a:lnTo>
                    <a:pt x="6640387" y="2300840"/>
                  </a:lnTo>
                  <a:lnTo>
                    <a:pt x="6641193" y="2298027"/>
                  </a:lnTo>
                  <a:lnTo>
                    <a:pt x="6641855" y="2295548"/>
                  </a:lnTo>
                  <a:lnTo>
                    <a:pt x="6640230" y="2292882"/>
                  </a:lnTo>
                  <a:close/>
                </a:path>
                <a:path w="17294225" h="11269980">
                  <a:moveTo>
                    <a:pt x="10902371" y="4100318"/>
                  </a:moveTo>
                  <a:lnTo>
                    <a:pt x="10898989" y="4100847"/>
                  </a:lnTo>
                  <a:lnTo>
                    <a:pt x="10896328" y="4105237"/>
                  </a:lnTo>
                  <a:lnTo>
                    <a:pt x="10896858" y="4108619"/>
                  </a:lnTo>
                  <a:lnTo>
                    <a:pt x="10899053" y="4109950"/>
                  </a:lnTo>
                  <a:lnTo>
                    <a:pt x="10901438" y="4111756"/>
                  </a:lnTo>
                  <a:lnTo>
                    <a:pt x="10904442" y="4113038"/>
                  </a:lnTo>
                  <a:lnTo>
                    <a:pt x="10907015" y="4112557"/>
                  </a:lnTo>
                  <a:lnTo>
                    <a:pt x="10909676" y="4108168"/>
                  </a:lnTo>
                  <a:lnTo>
                    <a:pt x="10909146" y="4104785"/>
                  </a:lnTo>
                  <a:lnTo>
                    <a:pt x="10906951" y="4103454"/>
                  </a:lnTo>
                  <a:lnTo>
                    <a:pt x="10904566" y="4101649"/>
                  </a:lnTo>
                  <a:lnTo>
                    <a:pt x="10902371" y="4100318"/>
                  </a:lnTo>
                  <a:close/>
                </a:path>
                <a:path w="17294225" h="11269980">
                  <a:moveTo>
                    <a:pt x="6723854" y="2315138"/>
                  </a:moveTo>
                  <a:lnTo>
                    <a:pt x="6720899" y="2314667"/>
                  </a:lnTo>
                  <a:lnTo>
                    <a:pt x="6718229" y="2313528"/>
                  </a:lnTo>
                  <a:lnTo>
                    <a:pt x="6715416" y="2312722"/>
                  </a:lnTo>
                  <a:lnTo>
                    <a:pt x="6712751" y="2314347"/>
                  </a:lnTo>
                  <a:lnTo>
                    <a:pt x="6711945" y="2317160"/>
                  </a:lnTo>
                  <a:lnTo>
                    <a:pt x="6711281" y="2319640"/>
                  </a:lnTo>
                  <a:lnTo>
                    <a:pt x="6712573" y="2322162"/>
                  </a:lnTo>
                  <a:lnTo>
                    <a:pt x="6715243" y="2323301"/>
                  </a:lnTo>
                  <a:lnTo>
                    <a:pt x="6715718" y="2323111"/>
                  </a:lnTo>
                  <a:lnTo>
                    <a:pt x="6718390" y="2324250"/>
                  </a:lnTo>
                  <a:lnTo>
                    <a:pt x="6721345" y="2324722"/>
                  </a:lnTo>
                  <a:lnTo>
                    <a:pt x="6723868" y="2323430"/>
                  </a:lnTo>
                  <a:lnTo>
                    <a:pt x="6724674" y="2320617"/>
                  </a:lnTo>
                  <a:lnTo>
                    <a:pt x="6725146" y="2317662"/>
                  </a:lnTo>
                  <a:lnTo>
                    <a:pt x="6723854" y="2315138"/>
                  </a:lnTo>
                  <a:close/>
                </a:path>
                <a:path w="17294225" h="11269980">
                  <a:moveTo>
                    <a:pt x="6807480" y="2337395"/>
                  </a:moveTo>
                  <a:lnTo>
                    <a:pt x="6804524" y="2336923"/>
                  </a:lnTo>
                  <a:lnTo>
                    <a:pt x="6801853" y="2335783"/>
                  </a:lnTo>
                  <a:lnTo>
                    <a:pt x="6798897" y="2335312"/>
                  </a:lnTo>
                  <a:lnTo>
                    <a:pt x="6796374" y="2336602"/>
                  </a:lnTo>
                  <a:lnTo>
                    <a:pt x="6795569" y="2339416"/>
                  </a:lnTo>
                  <a:lnTo>
                    <a:pt x="6794906" y="2341896"/>
                  </a:lnTo>
                  <a:lnTo>
                    <a:pt x="6796198" y="2344419"/>
                  </a:lnTo>
                  <a:lnTo>
                    <a:pt x="6798868" y="2345558"/>
                  </a:lnTo>
                  <a:lnTo>
                    <a:pt x="6799344" y="2345366"/>
                  </a:lnTo>
                  <a:lnTo>
                    <a:pt x="6802014" y="2346505"/>
                  </a:lnTo>
                  <a:lnTo>
                    <a:pt x="6804827" y="2347312"/>
                  </a:lnTo>
                  <a:lnTo>
                    <a:pt x="6807494" y="2345687"/>
                  </a:lnTo>
                  <a:lnTo>
                    <a:pt x="6809105" y="2340061"/>
                  </a:lnTo>
                  <a:lnTo>
                    <a:pt x="6807480" y="2337395"/>
                  </a:lnTo>
                  <a:close/>
                </a:path>
                <a:path w="17294225" h="11269980">
                  <a:moveTo>
                    <a:pt x="10831190" y="4052592"/>
                  </a:moveTo>
                  <a:lnTo>
                    <a:pt x="10827806" y="4053122"/>
                  </a:lnTo>
                  <a:lnTo>
                    <a:pt x="10825145" y="4057511"/>
                  </a:lnTo>
                  <a:lnTo>
                    <a:pt x="10825817" y="4060560"/>
                  </a:lnTo>
                  <a:lnTo>
                    <a:pt x="10827727" y="4062559"/>
                  </a:lnTo>
                  <a:lnTo>
                    <a:pt x="10833403" y="4064980"/>
                  </a:lnTo>
                  <a:lnTo>
                    <a:pt x="10835974" y="4064498"/>
                  </a:lnTo>
                  <a:lnTo>
                    <a:pt x="10838636" y="4060108"/>
                  </a:lnTo>
                  <a:lnTo>
                    <a:pt x="10837964" y="4057061"/>
                  </a:lnTo>
                  <a:lnTo>
                    <a:pt x="10836054" y="4055062"/>
                  </a:lnTo>
                  <a:lnTo>
                    <a:pt x="10833383" y="4053923"/>
                  </a:lnTo>
                  <a:lnTo>
                    <a:pt x="10831190" y="4052592"/>
                  </a:lnTo>
                  <a:close/>
                </a:path>
                <a:path w="17294225" h="11269980">
                  <a:moveTo>
                    <a:pt x="6890961" y="2359984"/>
                  </a:moveTo>
                  <a:lnTo>
                    <a:pt x="6888006" y="2359513"/>
                  </a:lnTo>
                  <a:lnTo>
                    <a:pt x="6885336" y="2358374"/>
                  </a:lnTo>
                  <a:lnTo>
                    <a:pt x="6882381" y="2357903"/>
                  </a:lnTo>
                  <a:lnTo>
                    <a:pt x="6879858" y="2359193"/>
                  </a:lnTo>
                  <a:lnTo>
                    <a:pt x="6879052" y="2362006"/>
                  </a:lnTo>
                  <a:lnTo>
                    <a:pt x="6878388" y="2364486"/>
                  </a:lnTo>
                  <a:lnTo>
                    <a:pt x="6879680" y="2367009"/>
                  </a:lnTo>
                  <a:lnTo>
                    <a:pt x="6882350" y="2368148"/>
                  </a:lnTo>
                  <a:lnTo>
                    <a:pt x="6882825" y="2367957"/>
                  </a:lnTo>
                  <a:lnTo>
                    <a:pt x="6885497" y="2369097"/>
                  </a:lnTo>
                  <a:lnTo>
                    <a:pt x="6888452" y="2369568"/>
                  </a:lnTo>
                  <a:lnTo>
                    <a:pt x="6890975" y="2368276"/>
                  </a:lnTo>
                  <a:lnTo>
                    <a:pt x="6891782" y="2365463"/>
                  </a:lnTo>
                  <a:lnTo>
                    <a:pt x="6892253" y="2362508"/>
                  </a:lnTo>
                  <a:lnTo>
                    <a:pt x="6890961" y="2359984"/>
                  </a:lnTo>
                  <a:close/>
                </a:path>
                <a:path w="17294225" h="11269980">
                  <a:moveTo>
                    <a:pt x="10758579" y="4005442"/>
                  </a:moveTo>
                  <a:lnTo>
                    <a:pt x="10755530" y="4006114"/>
                  </a:lnTo>
                  <a:lnTo>
                    <a:pt x="10754389" y="4007995"/>
                  </a:lnTo>
                  <a:lnTo>
                    <a:pt x="10754199" y="4008308"/>
                  </a:lnTo>
                  <a:lnTo>
                    <a:pt x="10752772" y="4010067"/>
                  </a:lnTo>
                  <a:lnTo>
                    <a:pt x="10752535" y="4010360"/>
                  </a:lnTo>
                  <a:lnTo>
                    <a:pt x="10753541" y="4013551"/>
                  </a:lnTo>
                  <a:lnTo>
                    <a:pt x="10755451" y="4015550"/>
                  </a:lnTo>
                  <a:lnTo>
                    <a:pt x="10761126" y="4017971"/>
                  </a:lnTo>
                  <a:lnTo>
                    <a:pt x="10763698" y="4017489"/>
                  </a:lnTo>
                  <a:lnTo>
                    <a:pt x="10764839" y="4015608"/>
                  </a:lnTo>
                  <a:lnTo>
                    <a:pt x="10765028" y="4015296"/>
                  </a:lnTo>
                  <a:lnTo>
                    <a:pt x="10766455" y="4013537"/>
                  </a:lnTo>
                  <a:lnTo>
                    <a:pt x="10766693" y="4013243"/>
                  </a:lnTo>
                  <a:lnTo>
                    <a:pt x="10765688" y="4010052"/>
                  </a:lnTo>
                  <a:lnTo>
                    <a:pt x="10763777" y="4008055"/>
                  </a:lnTo>
                  <a:lnTo>
                    <a:pt x="10761106" y="4006915"/>
                  </a:lnTo>
                  <a:lnTo>
                    <a:pt x="10758579" y="4005442"/>
                  </a:lnTo>
                  <a:close/>
                </a:path>
                <a:path w="17294225" h="11269980">
                  <a:moveTo>
                    <a:pt x="6973825" y="2383100"/>
                  </a:moveTo>
                  <a:lnTo>
                    <a:pt x="6970870" y="2382628"/>
                  </a:lnTo>
                  <a:lnTo>
                    <a:pt x="6968200" y="2381490"/>
                  </a:lnTo>
                  <a:lnTo>
                    <a:pt x="6965387" y="2380684"/>
                  </a:lnTo>
                  <a:lnTo>
                    <a:pt x="6962863" y="2381974"/>
                  </a:lnTo>
                  <a:lnTo>
                    <a:pt x="6962057" y="2384788"/>
                  </a:lnTo>
                  <a:lnTo>
                    <a:pt x="6961394" y="2387267"/>
                  </a:lnTo>
                  <a:lnTo>
                    <a:pt x="6962686" y="2389790"/>
                  </a:lnTo>
                  <a:lnTo>
                    <a:pt x="6965022" y="2390787"/>
                  </a:lnTo>
                  <a:lnTo>
                    <a:pt x="6965499" y="2390595"/>
                  </a:lnTo>
                  <a:lnTo>
                    <a:pt x="6968169" y="2391735"/>
                  </a:lnTo>
                  <a:lnTo>
                    <a:pt x="6970982" y="2392540"/>
                  </a:lnTo>
                  <a:lnTo>
                    <a:pt x="6973505" y="2391250"/>
                  </a:lnTo>
                  <a:lnTo>
                    <a:pt x="6975116" y="2385622"/>
                  </a:lnTo>
                  <a:lnTo>
                    <a:pt x="6973825" y="2383100"/>
                  </a:lnTo>
                  <a:close/>
                </a:path>
                <a:path w="17294225" h="11269980">
                  <a:moveTo>
                    <a:pt x="10685825" y="3958625"/>
                  </a:moveTo>
                  <a:lnTo>
                    <a:pt x="10682775" y="3959297"/>
                  </a:lnTo>
                  <a:lnTo>
                    <a:pt x="10681486" y="3961510"/>
                  </a:lnTo>
                  <a:lnTo>
                    <a:pt x="10681303" y="3961825"/>
                  </a:lnTo>
                  <a:lnTo>
                    <a:pt x="10679877" y="3963584"/>
                  </a:lnTo>
                  <a:lnTo>
                    <a:pt x="10679639" y="3963877"/>
                  </a:lnTo>
                  <a:lnTo>
                    <a:pt x="10680169" y="3967260"/>
                  </a:lnTo>
                  <a:lnTo>
                    <a:pt x="10682555" y="3969066"/>
                  </a:lnTo>
                  <a:lnTo>
                    <a:pt x="10685894" y="3970491"/>
                  </a:lnTo>
                  <a:lnTo>
                    <a:pt x="10685751" y="3970825"/>
                  </a:lnTo>
                  <a:lnTo>
                    <a:pt x="10688087" y="3971821"/>
                  </a:lnTo>
                  <a:lnTo>
                    <a:pt x="10690803" y="3971006"/>
                  </a:lnTo>
                  <a:lnTo>
                    <a:pt x="10691943" y="3969126"/>
                  </a:lnTo>
                  <a:lnTo>
                    <a:pt x="10692133" y="3968812"/>
                  </a:lnTo>
                  <a:lnTo>
                    <a:pt x="10693559" y="3967053"/>
                  </a:lnTo>
                  <a:lnTo>
                    <a:pt x="10693796" y="3966761"/>
                  </a:lnTo>
                  <a:lnTo>
                    <a:pt x="10693267" y="3963378"/>
                  </a:lnTo>
                  <a:lnTo>
                    <a:pt x="10690882" y="3961571"/>
                  </a:lnTo>
                  <a:lnTo>
                    <a:pt x="10688211" y="3960432"/>
                  </a:lnTo>
                  <a:lnTo>
                    <a:pt x="10685825" y="3958625"/>
                  </a:lnTo>
                  <a:close/>
                </a:path>
                <a:path w="17294225" h="11269980">
                  <a:moveTo>
                    <a:pt x="7057024" y="2406357"/>
                  </a:moveTo>
                  <a:lnTo>
                    <a:pt x="7054068" y="2405885"/>
                  </a:lnTo>
                  <a:lnTo>
                    <a:pt x="7051398" y="2404746"/>
                  </a:lnTo>
                  <a:lnTo>
                    <a:pt x="7048585" y="2403941"/>
                  </a:lnTo>
                  <a:lnTo>
                    <a:pt x="7046395" y="2405375"/>
                  </a:lnTo>
                  <a:lnTo>
                    <a:pt x="7045256" y="2408046"/>
                  </a:lnTo>
                  <a:lnTo>
                    <a:pt x="7044593" y="2410524"/>
                  </a:lnTo>
                  <a:lnTo>
                    <a:pt x="7045883" y="2413048"/>
                  </a:lnTo>
                  <a:lnTo>
                    <a:pt x="7048221" y="2414045"/>
                  </a:lnTo>
                  <a:lnTo>
                    <a:pt x="7048697" y="2413853"/>
                  </a:lnTo>
                  <a:lnTo>
                    <a:pt x="7051367" y="2414992"/>
                  </a:lnTo>
                  <a:lnTo>
                    <a:pt x="7054180" y="2415798"/>
                  </a:lnTo>
                  <a:lnTo>
                    <a:pt x="7056370" y="2414364"/>
                  </a:lnTo>
                  <a:lnTo>
                    <a:pt x="7057509" y="2411694"/>
                  </a:lnTo>
                  <a:lnTo>
                    <a:pt x="7058315" y="2408881"/>
                  </a:lnTo>
                  <a:lnTo>
                    <a:pt x="7057024" y="2406357"/>
                  </a:lnTo>
                  <a:close/>
                </a:path>
                <a:path w="17294225" h="11269980">
                  <a:moveTo>
                    <a:pt x="10612502" y="3913143"/>
                  </a:moveTo>
                  <a:lnTo>
                    <a:pt x="10609454" y="3913816"/>
                  </a:lnTo>
                  <a:lnTo>
                    <a:pt x="10606508" y="3918872"/>
                  </a:lnTo>
                  <a:lnTo>
                    <a:pt x="10607180" y="3921920"/>
                  </a:lnTo>
                  <a:lnTo>
                    <a:pt x="10609566" y="3923727"/>
                  </a:lnTo>
                  <a:lnTo>
                    <a:pt x="10615241" y="3926148"/>
                  </a:lnTo>
                  <a:lnTo>
                    <a:pt x="10617955" y="3925334"/>
                  </a:lnTo>
                  <a:lnTo>
                    <a:pt x="10619286" y="3923139"/>
                  </a:lnTo>
                  <a:lnTo>
                    <a:pt x="10620759" y="3920611"/>
                  </a:lnTo>
                  <a:lnTo>
                    <a:pt x="10620087" y="3917562"/>
                  </a:lnTo>
                  <a:lnTo>
                    <a:pt x="10617701" y="3915755"/>
                  </a:lnTo>
                  <a:lnTo>
                    <a:pt x="10615031" y="3914616"/>
                  </a:lnTo>
                  <a:lnTo>
                    <a:pt x="10612502" y="3913143"/>
                  </a:lnTo>
                  <a:close/>
                </a:path>
                <a:path w="17294225" h="11269980">
                  <a:moveTo>
                    <a:pt x="7140221" y="2429615"/>
                  </a:moveTo>
                  <a:lnTo>
                    <a:pt x="7137266" y="2429143"/>
                  </a:lnTo>
                  <a:lnTo>
                    <a:pt x="7134595" y="2428004"/>
                  </a:lnTo>
                  <a:lnTo>
                    <a:pt x="7131782" y="2427199"/>
                  </a:lnTo>
                  <a:lnTo>
                    <a:pt x="7129592" y="2428632"/>
                  </a:lnTo>
                  <a:lnTo>
                    <a:pt x="7128453" y="2431304"/>
                  </a:lnTo>
                  <a:lnTo>
                    <a:pt x="7127790" y="2433782"/>
                  </a:lnTo>
                  <a:lnTo>
                    <a:pt x="7129081" y="2436306"/>
                  </a:lnTo>
                  <a:lnTo>
                    <a:pt x="7131417" y="2437303"/>
                  </a:lnTo>
                  <a:lnTo>
                    <a:pt x="7131894" y="2437111"/>
                  </a:lnTo>
                  <a:lnTo>
                    <a:pt x="7134565" y="2438251"/>
                  </a:lnTo>
                  <a:lnTo>
                    <a:pt x="7137378" y="2439056"/>
                  </a:lnTo>
                  <a:lnTo>
                    <a:pt x="7139567" y="2437622"/>
                  </a:lnTo>
                  <a:lnTo>
                    <a:pt x="7140706" y="2434952"/>
                  </a:lnTo>
                  <a:lnTo>
                    <a:pt x="7141512" y="2432138"/>
                  </a:lnTo>
                  <a:lnTo>
                    <a:pt x="7140221" y="2429615"/>
                  </a:lnTo>
                  <a:close/>
                </a:path>
                <a:path w="17294225" h="11269980">
                  <a:moveTo>
                    <a:pt x="10538895" y="3868329"/>
                  </a:moveTo>
                  <a:lnTo>
                    <a:pt x="10535845" y="3869002"/>
                  </a:lnTo>
                  <a:lnTo>
                    <a:pt x="10532899" y="3874058"/>
                  </a:lnTo>
                  <a:lnTo>
                    <a:pt x="10533572" y="3877106"/>
                  </a:lnTo>
                  <a:lnTo>
                    <a:pt x="10535957" y="3878913"/>
                  </a:lnTo>
                  <a:lnTo>
                    <a:pt x="10541634" y="3881334"/>
                  </a:lnTo>
                  <a:lnTo>
                    <a:pt x="10544682" y="3880661"/>
                  </a:lnTo>
                  <a:lnTo>
                    <a:pt x="10545678" y="3878325"/>
                  </a:lnTo>
                  <a:lnTo>
                    <a:pt x="10547151" y="3875798"/>
                  </a:lnTo>
                  <a:lnTo>
                    <a:pt x="10546479" y="3872748"/>
                  </a:lnTo>
                  <a:lnTo>
                    <a:pt x="10544094" y="3870941"/>
                  </a:lnTo>
                  <a:lnTo>
                    <a:pt x="10541422" y="3869802"/>
                  </a:lnTo>
                  <a:lnTo>
                    <a:pt x="10538895" y="3868329"/>
                  </a:lnTo>
                  <a:close/>
                </a:path>
                <a:path w="17294225" h="11269980">
                  <a:moveTo>
                    <a:pt x="7223134" y="2453540"/>
                  </a:moveTo>
                  <a:lnTo>
                    <a:pt x="7220178" y="2453069"/>
                  </a:lnTo>
                  <a:lnTo>
                    <a:pt x="7217508" y="2451930"/>
                  </a:lnTo>
                  <a:lnTo>
                    <a:pt x="7214695" y="2451124"/>
                  </a:lnTo>
                  <a:lnTo>
                    <a:pt x="7212505" y="2452558"/>
                  </a:lnTo>
                  <a:lnTo>
                    <a:pt x="7211366" y="2455228"/>
                  </a:lnTo>
                  <a:lnTo>
                    <a:pt x="7210703" y="2457708"/>
                  </a:lnTo>
                  <a:lnTo>
                    <a:pt x="7211993" y="2460230"/>
                  </a:lnTo>
                  <a:lnTo>
                    <a:pt x="7214331" y="2461228"/>
                  </a:lnTo>
                  <a:lnTo>
                    <a:pt x="7214807" y="2461036"/>
                  </a:lnTo>
                  <a:lnTo>
                    <a:pt x="7217477" y="2462175"/>
                  </a:lnTo>
                  <a:lnTo>
                    <a:pt x="7220290" y="2462980"/>
                  </a:lnTo>
                  <a:lnTo>
                    <a:pt x="7222480" y="2461548"/>
                  </a:lnTo>
                  <a:lnTo>
                    <a:pt x="7223620" y="2458877"/>
                  </a:lnTo>
                  <a:lnTo>
                    <a:pt x="7224425" y="2456065"/>
                  </a:lnTo>
                  <a:lnTo>
                    <a:pt x="7223134" y="2453540"/>
                  </a:lnTo>
                  <a:close/>
                </a:path>
                <a:path w="17294225" h="11269980">
                  <a:moveTo>
                    <a:pt x="7306046" y="2477466"/>
                  </a:moveTo>
                  <a:lnTo>
                    <a:pt x="7303091" y="2476995"/>
                  </a:lnTo>
                  <a:lnTo>
                    <a:pt x="7300420" y="2475855"/>
                  </a:lnTo>
                  <a:lnTo>
                    <a:pt x="7297607" y="2475050"/>
                  </a:lnTo>
                  <a:lnTo>
                    <a:pt x="7295418" y="2476483"/>
                  </a:lnTo>
                  <a:lnTo>
                    <a:pt x="7294278" y="2479154"/>
                  </a:lnTo>
                  <a:lnTo>
                    <a:pt x="7293616" y="2481632"/>
                  </a:lnTo>
                  <a:lnTo>
                    <a:pt x="7294907" y="2484156"/>
                  </a:lnTo>
                  <a:lnTo>
                    <a:pt x="7297244" y="2485153"/>
                  </a:lnTo>
                  <a:lnTo>
                    <a:pt x="7297719" y="2484961"/>
                  </a:lnTo>
                  <a:lnTo>
                    <a:pt x="7300391" y="2486101"/>
                  </a:lnTo>
                  <a:lnTo>
                    <a:pt x="7302870" y="2486764"/>
                  </a:lnTo>
                  <a:lnTo>
                    <a:pt x="7305393" y="2485472"/>
                  </a:lnTo>
                  <a:lnTo>
                    <a:pt x="7306532" y="2482802"/>
                  </a:lnTo>
                  <a:lnTo>
                    <a:pt x="7307195" y="2480324"/>
                  </a:lnTo>
                  <a:lnTo>
                    <a:pt x="7306046" y="2477466"/>
                  </a:lnTo>
                  <a:close/>
                </a:path>
                <a:path w="17294225" h="11269980">
                  <a:moveTo>
                    <a:pt x="10464384" y="3824708"/>
                  </a:moveTo>
                  <a:lnTo>
                    <a:pt x="10461192" y="3825715"/>
                  </a:lnTo>
                  <a:lnTo>
                    <a:pt x="10458531" y="3830102"/>
                  </a:lnTo>
                  <a:lnTo>
                    <a:pt x="10459204" y="3833152"/>
                  </a:lnTo>
                  <a:lnTo>
                    <a:pt x="10461590" y="3834959"/>
                  </a:lnTo>
                  <a:lnTo>
                    <a:pt x="10466931" y="3837237"/>
                  </a:lnTo>
                  <a:lnTo>
                    <a:pt x="10469979" y="3836564"/>
                  </a:lnTo>
                  <a:lnTo>
                    <a:pt x="10470976" y="3834228"/>
                  </a:lnTo>
                  <a:lnTo>
                    <a:pt x="10472307" y="3832033"/>
                  </a:lnTo>
                  <a:lnTo>
                    <a:pt x="10471634" y="3828985"/>
                  </a:lnTo>
                  <a:lnTo>
                    <a:pt x="10469249" y="3827178"/>
                  </a:lnTo>
                  <a:lnTo>
                    <a:pt x="10466578" y="3826039"/>
                  </a:lnTo>
                  <a:lnTo>
                    <a:pt x="10464384" y="3824708"/>
                  </a:lnTo>
                  <a:close/>
                </a:path>
                <a:path w="17294225" h="11269980">
                  <a:moveTo>
                    <a:pt x="7388816" y="2501725"/>
                  </a:moveTo>
                  <a:lnTo>
                    <a:pt x="7385861" y="2501253"/>
                  </a:lnTo>
                  <a:lnTo>
                    <a:pt x="7383191" y="2500114"/>
                  </a:lnTo>
                  <a:lnTo>
                    <a:pt x="7380712" y="2499451"/>
                  </a:lnTo>
                  <a:lnTo>
                    <a:pt x="7378188" y="2500742"/>
                  </a:lnTo>
                  <a:lnTo>
                    <a:pt x="7377049" y="2503412"/>
                  </a:lnTo>
                  <a:lnTo>
                    <a:pt x="7376386" y="2505892"/>
                  </a:lnTo>
                  <a:lnTo>
                    <a:pt x="7377677" y="2508416"/>
                  </a:lnTo>
                  <a:lnTo>
                    <a:pt x="7380014" y="2509413"/>
                  </a:lnTo>
                  <a:lnTo>
                    <a:pt x="7380490" y="2509221"/>
                  </a:lnTo>
                  <a:lnTo>
                    <a:pt x="7383160" y="2510360"/>
                  </a:lnTo>
                  <a:lnTo>
                    <a:pt x="7385639" y="2511023"/>
                  </a:lnTo>
                  <a:lnTo>
                    <a:pt x="7388164" y="2509732"/>
                  </a:lnTo>
                  <a:lnTo>
                    <a:pt x="7389303" y="2507062"/>
                  </a:lnTo>
                  <a:lnTo>
                    <a:pt x="7389966" y="2504582"/>
                  </a:lnTo>
                  <a:lnTo>
                    <a:pt x="7388816" y="2501725"/>
                  </a:lnTo>
                  <a:close/>
                </a:path>
                <a:path w="17294225" h="11269980">
                  <a:moveTo>
                    <a:pt x="10390206" y="3781230"/>
                  </a:moveTo>
                  <a:lnTo>
                    <a:pt x="10386824" y="3781759"/>
                  </a:lnTo>
                  <a:lnTo>
                    <a:pt x="10385685" y="3784430"/>
                  </a:lnTo>
                  <a:lnTo>
                    <a:pt x="10384354" y="3786624"/>
                  </a:lnTo>
                  <a:lnTo>
                    <a:pt x="10385027" y="3789673"/>
                  </a:lnTo>
                  <a:lnTo>
                    <a:pt x="10387412" y="3791480"/>
                  </a:lnTo>
                  <a:lnTo>
                    <a:pt x="10392753" y="3793758"/>
                  </a:lnTo>
                  <a:lnTo>
                    <a:pt x="10395801" y="3793085"/>
                  </a:lnTo>
                  <a:lnTo>
                    <a:pt x="10396798" y="3790749"/>
                  </a:lnTo>
                  <a:lnTo>
                    <a:pt x="10398129" y="3788554"/>
                  </a:lnTo>
                  <a:lnTo>
                    <a:pt x="10397457" y="3785507"/>
                  </a:lnTo>
                  <a:lnTo>
                    <a:pt x="10395070" y="3783700"/>
                  </a:lnTo>
                  <a:lnTo>
                    <a:pt x="10392400" y="3782561"/>
                  </a:lnTo>
                  <a:lnTo>
                    <a:pt x="10390206" y="3781230"/>
                  </a:lnTo>
                  <a:close/>
                </a:path>
                <a:path w="17294225" h="11269980">
                  <a:moveTo>
                    <a:pt x="7471445" y="2526318"/>
                  </a:moveTo>
                  <a:lnTo>
                    <a:pt x="7468489" y="2525846"/>
                  </a:lnTo>
                  <a:lnTo>
                    <a:pt x="7465818" y="2524707"/>
                  </a:lnTo>
                  <a:lnTo>
                    <a:pt x="7463339" y="2524044"/>
                  </a:lnTo>
                  <a:lnTo>
                    <a:pt x="7460816" y="2525334"/>
                  </a:lnTo>
                  <a:lnTo>
                    <a:pt x="7459677" y="2528006"/>
                  </a:lnTo>
                  <a:lnTo>
                    <a:pt x="7459014" y="2530485"/>
                  </a:lnTo>
                  <a:lnTo>
                    <a:pt x="7460305" y="2533008"/>
                  </a:lnTo>
                  <a:lnTo>
                    <a:pt x="7462642" y="2534005"/>
                  </a:lnTo>
                  <a:lnTo>
                    <a:pt x="7462450" y="2533529"/>
                  </a:lnTo>
                  <a:lnTo>
                    <a:pt x="7465789" y="2534953"/>
                  </a:lnTo>
                  <a:lnTo>
                    <a:pt x="7468268" y="2535616"/>
                  </a:lnTo>
                  <a:lnTo>
                    <a:pt x="7470791" y="2534325"/>
                  </a:lnTo>
                  <a:lnTo>
                    <a:pt x="7471930" y="2531654"/>
                  </a:lnTo>
                  <a:lnTo>
                    <a:pt x="7472593" y="2529176"/>
                  </a:lnTo>
                  <a:lnTo>
                    <a:pt x="7471445" y="2526318"/>
                  </a:lnTo>
                  <a:close/>
                </a:path>
                <a:path w="17294225" h="11269980">
                  <a:moveTo>
                    <a:pt x="10315410" y="3738276"/>
                  </a:moveTo>
                  <a:lnTo>
                    <a:pt x="10312027" y="3738806"/>
                  </a:lnTo>
                  <a:lnTo>
                    <a:pt x="10310888" y="3741476"/>
                  </a:lnTo>
                  <a:lnTo>
                    <a:pt x="10309557" y="3743671"/>
                  </a:lnTo>
                  <a:lnTo>
                    <a:pt x="10310230" y="3746720"/>
                  </a:lnTo>
                  <a:lnTo>
                    <a:pt x="10312615" y="3748527"/>
                  </a:lnTo>
                  <a:lnTo>
                    <a:pt x="10317956" y="3750805"/>
                  </a:lnTo>
                  <a:lnTo>
                    <a:pt x="10321005" y="3750133"/>
                  </a:lnTo>
                  <a:lnTo>
                    <a:pt x="10322002" y="3747795"/>
                  </a:lnTo>
                  <a:lnTo>
                    <a:pt x="10323333" y="3745600"/>
                  </a:lnTo>
                  <a:lnTo>
                    <a:pt x="10322661" y="3742553"/>
                  </a:lnTo>
                  <a:lnTo>
                    <a:pt x="10320275" y="3740745"/>
                  </a:lnTo>
                  <a:lnTo>
                    <a:pt x="10317604" y="3739606"/>
                  </a:lnTo>
                  <a:lnTo>
                    <a:pt x="10315410" y="3738276"/>
                  </a:lnTo>
                  <a:close/>
                </a:path>
                <a:path w="17294225" h="11269980">
                  <a:moveTo>
                    <a:pt x="7553788" y="2551578"/>
                  </a:moveTo>
                  <a:lnTo>
                    <a:pt x="7550832" y="2551106"/>
                  </a:lnTo>
                  <a:lnTo>
                    <a:pt x="7548162" y="2549967"/>
                  </a:lnTo>
                  <a:lnTo>
                    <a:pt x="7545683" y="2549305"/>
                  </a:lnTo>
                  <a:lnTo>
                    <a:pt x="7543159" y="2550596"/>
                  </a:lnTo>
                  <a:lnTo>
                    <a:pt x="7542020" y="2553267"/>
                  </a:lnTo>
                  <a:lnTo>
                    <a:pt x="7541357" y="2555746"/>
                  </a:lnTo>
                  <a:lnTo>
                    <a:pt x="7542648" y="2558269"/>
                  </a:lnTo>
                  <a:lnTo>
                    <a:pt x="7544985" y="2559266"/>
                  </a:lnTo>
                  <a:lnTo>
                    <a:pt x="7545127" y="2558932"/>
                  </a:lnTo>
                  <a:lnTo>
                    <a:pt x="7548131" y="2560214"/>
                  </a:lnTo>
                  <a:lnTo>
                    <a:pt x="7550611" y="2560877"/>
                  </a:lnTo>
                  <a:lnTo>
                    <a:pt x="7553611" y="2559395"/>
                  </a:lnTo>
                  <a:lnTo>
                    <a:pt x="7554937" y="2554436"/>
                  </a:lnTo>
                  <a:lnTo>
                    <a:pt x="7553788" y="2551578"/>
                  </a:lnTo>
                  <a:close/>
                </a:path>
                <a:path w="17294225" h="11269980">
                  <a:moveTo>
                    <a:pt x="10240662" y="3696132"/>
                  </a:moveTo>
                  <a:lnTo>
                    <a:pt x="10237281" y="3696662"/>
                  </a:lnTo>
                  <a:lnTo>
                    <a:pt x="10236141" y="3699333"/>
                  </a:lnTo>
                  <a:lnTo>
                    <a:pt x="10234668" y="3701862"/>
                  </a:lnTo>
                  <a:lnTo>
                    <a:pt x="10235482" y="3704576"/>
                  </a:lnTo>
                  <a:lnTo>
                    <a:pt x="10237868" y="3706383"/>
                  </a:lnTo>
                  <a:lnTo>
                    <a:pt x="10243211" y="3708662"/>
                  </a:lnTo>
                  <a:lnTo>
                    <a:pt x="10246258" y="3707990"/>
                  </a:lnTo>
                  <a:lnTo>
                    <a:pt x="10247255" y="3705653"/>
                  </a:lnTo>
                  <a:lnTo>
                    <a:pt x="10248729" y="3703124"/>
                  </a:lnTo>
                  <a:lnTo>
                    <a:pt x="10247914" y="3700408"/>
                  </a:lnTo>
                  <a:lnTo>
                    <a:pt x="10245529" y="3698602"/>
                  </a:lnTo>
                  <a:lnTo>
                    <a:pt x="10242858" y="3697462"/>
                  </a:lnTo>
                  <a:lnTo>
                    <a:pt x="10240662" y="3696132"/>
                  </a:lnTo>
                  <a:close/>
                </a:path>
                <a:path w="17294225" h="11269980">
                  <a:moveTo>
                    <a:pt x="7636464" y="2576981"/>
                  </a:moveTo>
                  <a:lnTo>
                    <a:pt x="7633509" y="2576510"/>
                  </a:lnTo>
                  <a:lnTo>
                    <a:pt x="7630839" y="2575371"/>
                  </a:lnTo>
                  <a:lnTo>
                    <a:pt x="7628360" y="2574708"/>
                  </a:lnTo>
                  <a:lnTo>
                    <a:pt x="7625836" y="2576000"/>
                  </a:lnTo>
                  <a:lnTo>
                    <a:pt x="7624697" y="2578670"/>
                  </a:lnTo>
                  <a:lnTo>
                    <a:pt x="7624034" y="2581149"/>
                  </a:lnTo>
                  <a:lnTo>
                    <a:pt x="7625325" y="2583672"/>
                  </a:lnTo>
                  <a:lnTo>
                    <a:pt x="7627661" y="2584668"/>
                  </a:lnTo>
                  <a:lnTo>
                    <a:pt x="7627804" y="2584335"/>
                  </a:lnTo>
                  <a:lnTo>
                    <a:pt x="7630810" y="2585617"/>
                  </a:lnTo>
                  <a:lnTo>
                    <a:pt x="7633289" y="2586280"/>
                  </a:lnTo>
                  <a:lnTo>
                    <a:pt x="7635812" y="2584989"/>
                  </a:lnTo>
                  <a:lnTo>
                    <a:pt x="7636951" y="2582318"/>
                  </a:lnTo>
                  <a:lnTo>
                    <a:pt x="7637614" y="2579840"/>
                  </a:lnTo>
                  <a:lnTo>
                    <a:pt x="7636464" y="2576981"/>
                  </a:lnTo>
                  <a:close/>
                </a:path>
                <a:path w="17294225" h="11269980">
                  <a:moveTo>
                    <a:pt x="10164963" y="3654372"/>
                  </a:moveTo>
                  <a:lnTo>
                    <a:pt x="10161915" y="3655045"/>
                  </a:lnTo>
                  <a:lnTo>
                    <a:pt x="10158969" y="3660101"/>
                  </a:lnTo>
                  <a:lnTo>
                    <a:pt x="10159783" y="3662815"/>
                  </a:lnTo>
                  <a:lnTo>
                    <a:pt x="10162169" y="3664622"/>
                  </a:lnTo>
                  <a:lnTo>
                    <a:pt x="10167511" y="3666900"/>
                  </a:lnTo>
                  <a:lnTo>
                    <a:pt x="10170560" y="3666228"/>
                  </a:lnTo>
                  <a:lnTo>
                    <a:pt x="10171557" y="3663892"/>
                  </a:lnTo>
                  <a:lnTo>
                    <a:pt x="10173029" y="3661364"/>
                  </a:lnTo>
                  <a:lnTo>
                    <a:pt x="10172214" y="3658649"/>
                  </a:lnTo>
                  <a:lnTo>
                    <a:pt x="10169829" y="3656842"/>
                  </a:lnTo>
                  <a:lnTo>
                    <a:pt x="10167158" y="3655702"/>
                  </a:lnTo>
                  <a:lnTo>
                    <a:pt x="10164963" y="3654372"/>
                  </a:lnTo>
                  <a:close/>
                </a:path>
                <a:path w="17294225" h="11269980">
                  <a:moveTo>
                    <a:pt x="7718524" y="2602910"/>
                  </a:moveTo>
                  <a:lnTo>
                    <a:pt x="7715568" y="2602438"/>
                  </a:lnTo>
                  <a:lnTo>
                    <a:pt x="7712898" y="2601299"/>
                  </a:lnTo>
                  <a:lnTo>
                    <a:pt x="7710419" y="2600636"/>
                  </a:lnTo>
                  <a:lnTo>
                    <a:pt x="7707894" y="2601927"/>
                  </a:lnTo>
                  <a:lnTo>
                    <a:pt x="7706755" y="2604597"/>
                  </a:lnTo>
                  <a:lnTo>
                    <a:pt x="7706281" y="2606368"/>
                  </a:lnTo>
                  <a:lnTo>
                    <a:pt x="7706092" y="2607077"/>
                  </a:lnTo>
                  <a:lnTo>
                    <a:pt x="7707383" y="2609601"/>
                  </a:lnTo>
                  <a:lnTo>
                    <a:pt x="7712724" y="2611879"/>
                  </a:lnTo>
                  <a:lnTo>
                    <a:pt x="7715203" y="2612542"/>
                  </a:lnTo>
                  <a:lnTo>
                    <a:pt x="7717727" y="2611251"/>
                  </a:lnTo>
                  <a:lnTo>
                    <a:pt x="7718867" y="2608580"/>
                  </a:lnTo>
                  <a:lnTo>
                    <a:pt x="7719672" y="2605767"/>
                  </a:lnTo>
                  <a:lnTo>
                    <a:pt x="7718524" y="2602910"/>
                  </a:lnTo>
                  <a:close/>
                </a:path>
                <a:path w="17294225" h="11269980">
                  <a:moveTo>
                    <a:pt x="10088979" y="3613280"/>
                  </a:moveTo>
                  <a:lnTo>
                    <a:pt x="10085931" y="3613951"/>
                  </a:lnTo>
                  <a:lnTo>
                    <a:pt x="10084792" y="3616623"/>
                  </a:lnTo>
                  <a:lnTo>
                    <a:pt x="10083319" y="3619150"/>
                  </a:lnTo>
                  <a:lnTo>
                    <a:pt x="10083990" y="3622199"/>
                  </a:lnTo>
                  <a:lnTo>
                    <a:pt x="10086519" y="3623672"/>
                  </a:lnTo>
                  <a:lnTo>
                    <a:pt x="10089523" y="3624954"/>
                  </a:lnTo>
                  <a:lnTo>
                    <a:pt x="10089381" y="3625288"/>
                  </a:lnTo>
                  <a:lnTo>
                    <a:pt x="10091718" y="3626285"/>
                  </a:lnTo>
                  <a:lnTo>
                    <a:pt x="10094908" y="3625278"/>
                  </a:lnTo>
                  <a:lnTo>
                    <a:pt x="10095905" y="3622941"/>
                  </a:lnTo>
                  <a:lnTo>
                    <a:pt x="10097378" y="3620413"/>
                  </a:lnTo>
                  <a:lnTo>
                    <a:pt x="10096706" y="3617364"/>
                  </a:lnTo>
                  <a:lnTo>
                    <a:pt x="10094178" y="3615891"/>
                  </a:lnTo>
                  <a:lnTo>
                    <a:pt x="10091508" y="3614752"/>
                  </a:lnTo>
                  <a:lnTo>
                    <a:pt x="10088979" y="3613280"/>
                  </a:lnTo>
                  <a:close/>
                </a:path>
                <a:path w="17294225" h="11269980">
                  <a:moveTo>
                    <a:pt x="7800915" y="2628981"/>
                  </a:moveTo>
                  <a:lnTo>
                    <a:pt x="7797960" y="2628508"/>
                  </a:lnTo>
                  <a:lnTo>
                    <a:pt x="7795290" y="2627369"/>
                  </a:lnTo>
                  <a:lnTo>
                    <a:pt x="7792811" y="2626706"/>
                  </a:lnTo>
                  <a:lnTo>
                    <a:pt x="7790287" y="2627998"/>
                  </a:lnTo>
                  <a:lnTo>
                    <a:pt x="7789148" y="2630669"/>
                  </a:lnTo>
                  <a:lnTo>
                    <a:pt x="7788675" y="2632439"/>
                  </a:lnTo>
                  <a:lnTo>
                    <a:pt x="7788485" y="2633148"/>
                  </a:lnTo>
                  <a:lnTo>
                    <a:pt x="7789775" y="2635671"/>
                  </a:lnTo>
                  <a:lnTo>
                    <a:pt x="7795116" y="2637949"/>
                  </a:lnTo>
                  <a:lnTo>
                    <a:pt x="7797596" y="2638613"/>
                  </a:lnTo>
                  <a:lnTo>
                    <a:pt x="7800120" y="2637321"/>
                  </a:lnTo>
                  <a:lnTo>
                    <a:pt x="7801258" y="2634651"/>
                  </a:lnTo>
                  <a:lnTo>
                    <a:pt x="7802064" y="2631837"/>
                  </a:lnTo>
                  <a:lnTo>
                    <a:pt x="7800915" y="2628981"/>
                  </a:lnTo>
                  <a:close/>
                </a:path>
                <a:path w="17294225" h="11269980">
                  <a:moveTo>
                    <a:pt x="10017861" y="3574655"/>
                  </a:moveTo>
                  <a:lnTo>
                    <a:pt x="10012519" y="3572377"/>
                  </a:lnTo>
                  <a:lnTo>
                    <a:pt x="10009471" y="3573050"/>
                  </a:lnTo>
                  <a:lnTo>
                    <a:pt x="10007192" y="3578392"/>
                  </a:lnTo>
                  <a:lnTo>
                    <a:pt x="10007864" y="3581440"/>
                  </a:lnTo>
                  <a:lnTo>
                    <a:pt x="10010393" y="3582913"/>
                  </a:lnTo>
                  <a:lnTo>
                    <a:pt x="10015734" y="3585192"/>
                  </a:lnTo>
                  <a:lnTo>
                    <a:pt x="10018925" y="3584185"/>
                  </a:lnTo>
                  <a:lnTo>
                    <a:pt x="10021061" y="3579177"/>
                  </a:lnTo>
                  <a:lnTo>
                    <a:pt x="10020388" y="3576128"/>
                  </a:lnTo>
                  <a:lnTo>
                    <a:pt x="10017861" y="3574655"/>
                  </a:lnTo>
                  <a:close/>
                </a:path>
                <a:path w="17294225" h="11269980">
                  <a:moveTo>
                    <a:pt x="9941449" y="3534565"/>
                  </a:moveTo>
                  <a:lnTo>
                    <a:pt x="9936108" y="3532287"/>
                  </a:lnTo>
                  <a:lnTo>
                    <a:pt x="9932916" y="3533293"/>
                  </a:lnTo>
                  <a:lnTo>
                    <a:pt x="9930923" y="3537965"/>
                  </a:lnTo>
                  <a:lnTo>
                    <a:pt x="9931594" y="3541014"/>
                  </a:lnTo>
                  <a:lnTo>
                    <a:pt x="9934123" y="3542487"/>
                  </a:lnTo>
                  <a:lnTo>
                    <a:pt x="9939465" y="3544766"/>
                  </a:lnTo>
                  <a:lnTo>
                    <a:pt x="9942656" y="3543759"/>
                  </a:lnTo>
                  <a:lnTo>
                    <a:pt x="9944649" y="3539086"/>
                  </a:lnTo>
                  <a:lnTo>
                    <a:pt x="9943976" y="3536038"/>
                  </a:lnTo>
                  <a:lnTo>
                    <a:pt x="9941449" y="3534565"/>
                  </a:lnTo>
                  <a:close/>
                </a:path>
                <a:path w="17294225" h="11269980">
                  <a:moveTo>
                    <a:pt x="7883356" y="2655861"/>
                  </a:moveTo>
                  <a:lnTo>
                    <a:pt x="7880543" y="2655056"/>
                  </a:lnTo>
                  <a:lnTo>
                    <a:pt x="7877873" y="2653917"/>
                  </a:lnTo>
                  <a:lnTo>
                    <a:pt x="7875060" y="2653112"/>
                  </a:lnTo>
                  <a:lnTo>
                    <a:pt x="7872536" y="2654403"/>
                  </a:lnTo>
                  <a:lnTo>
                    <a:pt x="7871397" y="2657073"/>
                  </a:lnTo>
                  <a:lnTo>
                    <a:pt x="7870592" y="2659885"/>
                  </a:lnTo>
                  <a:lnTo>
                    <a:pt x="7871883" y="2662409"/>
                  </a:lnTo>
                  <a:lnTo>
                    <a:pt x="7874220" y="2663406"/>
                  </a:lnTo>
                  <a:lnTo>
                    <a:pt x="7874362" y="2663072"/>
                  </a:lnTo>
                  <a:lnTo>
                    <a:pt x="7877367" y="2664354"/>
                  </a:lnTo>
                  <a:lnTo>
                    <a:pt x="7880180" y="2665159"/>
                  </a:lnTo>
                  <a:lnTo>
                    <a:pt x="7882703" y="2663868"/>
                  </a:lnTo>
                  <a:lnTo>
                    <a:pt x="7883842" y="2661198"/>
                  </a:lnTo>
                  <a:lnTo>
                    <a:pt x="7884647" y="2658385"/>
                  </a:lnTo>
                  <a:lnTo>
                    <a:pt x="7883356" y="2655861"/>
                  </a:lnTo>
                  <a:close/>
                </a:path>
                <a:path w="17294225" h="11269980">
                  <a:moveTo>
                    <a:pt x="9865229" y="3494950"/>
                  </a:moveTo>
                  <a:lnTo>
                    <a:pt x="9859887" y="3492671"/>
                  </a:lnTo>
                  <a:lnTo>
                    <a:pt x="9856697" y="3493677"/>
                  </a:lnTo>
                  <a:lnTo>
                    <a:pt x="9854703" y="3498351"/>
                  </a:lnTo>
                  <a:lnTo>
                    <a:pt x="9855376" y="3501399"/>
                  </a:lnTo>
                  <a:lnTo>
                    <a:pt x="9857903" y="3502872"/>
                  </a:lnTo>
                  <a:lnTo>
                    <a:pt x="9863244" y="3505151"/>
                  </a:lnTo>
                  <a:lnTo>
                    <a:pt x="9866436" y="3504145"/>
                  </a:lnTo>
                  <a:lnTo>
                    <a:pt x="9868430" y="3499471"/>
                  </a:lnTo>
                  <a:lnTo>
                    <a:pt x="9867757" y="3496423"/>
                  </a:lnTo>
                  <a:lnTo>
                    <a:pt x="9865229" y="3494950"/>
                  </a:lnTo>
                  <a:close/>
                </a:path>
                <a:path w="17294225" h="11269980">
                  <a:moveTo>
                    <a:pt x="7965322" y="2682933"/>
                  </a:moveTo>
                  <a:lnTo>
                    <a:pt x="7962509" y="2682128"/>
                  </a:lnTo>
                  <a:lnTo>
                    <a:pt x="7959838" y="2680989"/>
                  </a:lnTo>
                  <a:lnTo>
                    <a:pt x="7957025" y="2680184"/>
                  </a:lnTo>
                  <a:lnTo>
                    <a:pt x="7954502" y="2681474"/>
                  </a:lnTo>
                  <a:lnTo>
                    <a:pt x="7953362" y="2684145"/>
                  </a:lnTo>
                  <a:lnTo>
                    <a:pt x="7952557" y="2686959"/>
                  </a:lnTo>
                  <a:lnTo>
                    <a:pt x="7953847" y="2689482"/>
                  </a:lnTo>
                  <a:lnTo>
                    <a:pt x="7956184" y="2690479"/>
                  </a:lnTo>
                  <a:lnTo>
                    <a:pt x="7956326" y="2690145"/>
                  </a:lnTo>
                  <a:lnTo>
                    <a:pt x="7959331" y="2691427"/>
                  </a:lnTo>
                  <a:lnTo>
                    <a:pt x="7962144" y="2692232"/>
                  </a:lnTo>
                  <a:lnTo>
                    <a:pt x="7964667" y="2690941"/>
                  </a:lnTo>
                  <a:lnTo>
                    <a:pt x="7965807" y="2688269"/>
                  </a:lnTo>
                  <a:lnTo>
                    <a:pt x="7966612" y="2685457"/>
                  </a:lnTo>
                  <a:lnTo>
                    <a:pt x="7965322" y="2682933"/>
                  </a:lnTo>
                  <a:close/>
                </a:path>
                <a:path w="17294225" h="11269980">
                  <a:moveTo>
                    <a:pt x="9788724" y="3456002"/>
                  </a:moveTo>
                  <a:lnTo>
                    <a:pt x="9783382" y="3453724"/>
                  </a:lnTo>
                  <a:lnTo>
                    <a:pt x="9780335" y="3454395"/>
                  </a:lnTo>
                  <a:lnTo>
                    <a:pt x="9778199" y="3459403"/>
                  </a:lnTo>
                  <a:lnTo>
                    <a:pt x="9778871" y="3462452"/>
                  </a:lnTo>
                  <a:lnTo>
                    <a:pt x="9781399" y="3463925"/>
                  </a:lnTo>
                  <a:lnTo>
                    <a:pt x="9786740" y="3466203"/>
                  </a:lnTo>
                  <a:lnTo>
                    <a:pt x="9789931" y="3465196"/>
                  </a:lnTo>
                  <a:lnTo>
                    <a:pt x="9791924" y="3460523"/>
                  </a:lnTo>
                  <a:lnTo>
                    <a:pt x="9791252" y="3457475"/>
                  </a:lnTo>
                  <a:lnTo>
                    <a:pt x="9788724" y="3456002"/>
                  </a:lnTo>
                  <a:close/>
                </a:path>
                <a:path w="17294225" h="11269980">
                  <a:moveTo>
                    <a:pt x="8047002" y="2710673"/>
                  </a:moveTo>
                  <a:lnTo>
                    <a:pt x="8044189" y="2709868"/>
                  </a:lnTo>
                  <a:lnTo>
                    <a:pt x="8041518" y="2708729"/>
                  </a:lnTo>
                  <a:lnTo>
                    <a:pt x="8038705" y="2707923"/>
                  </a:lnTo>
                  <a:lnTo>
                    <a:pt x="8036182" y="2709215"/>
                  </a:lnTo>
                  <a:lnTo>
                    <a:pt x="8035043" y="2711885"/>
                  </a:lnTo>
                  <a:lnTo>
                    <a:pt x="8034569" y="2713656"/>
                  </a:lnTo>
                  <a:lnTo>
                    <a:pt x="8034379" y="2714364"/>
                  </a:lnTo>
                  <a:lnTo>
                    <a:pt x="8035529" y="2717221"/>
                  </a:lnTo>
                  <a:lnTo>
                    <a:pt x="8037866" y="2718218"/>
                  </a:lnTo>
                  <a:lnTo>
                    <a:pt x="8038008" y="2717884"/>
                  </a:lnTo>
                  <a:lnTo>
                    <a:pt x="8041013" y="2719166"/>
                  </a:lnTo>
                  <a:lnTo>
                    <a:pt x="8043826" y="2719971"/>
                  </a:lnTo>
                  <a:lnTo>
                    <a:pt x="8046348" y="2718680"/>
                  </a:lnTo>
                  <a:lnTo>
                    <a:pt x="8047487" y="2716009"/>
                  </a:lnTo>
                  <a:lnTo>
                    <a:pt x="8047961" y="2714239"/>
                  </a:lnTo>
                  <a:lnTo>
                    <a:pt x="8048150" y="2713531"/>
                  </a:lnTo>
                  <a:lnTo>
                    <a:pt x="8047002" y="2710673"/>
                  </a:lnTo>
                  <a:close/>
                </a:path>
                <a:path w="17294225" h="11269980">
                  <a:moveTo>
                    <a:pt x="9714221" y="3417909"/>
                  </a:moveTo>
                  <a:lnTo>
                    <a:pt x="9706210" y="3414492"/>
                  </a:lnTo>
                  <a:lnTo>
                    <a:pt x="9703020" y="3415497"/>
                  </a:lnTo>
                  <a:lnTo>
                    <a:pt x="9701026" y="3420172"/>
                  </a:lnTo>
                  <a:lnTo>
                    <a:pt x="9701555" y="3423553"/>
                  </a:lnTo>
                  <a:lnTo>
                    <a:pt x="9709568" y="3426971"/>
                  </a:lnTo>
                  <a:lnTo>
                    <a:pt x="9712758" y="3425964"/>
                  </a:lnTo>
                  <a:lnTo>
                    <a:pt x="9714894" y="3420957"/>
                  </a:lnTo>
                  <a:lnTo>
                    <a:pt x="9714221" y="3417909"/>
                  </a:lnTo>
                  <a:close/>
                </a:path>
                <a:path w="17294225" h="11269980">
                  <a:moveTo>
                    <a:pt x="8128539" y="2738747"/>
                  </a:moveTo>
                  <a:lnTo>
                    <a:pt x="8125726" y="2737941"/>
                  </a:lnTo>
                  <a:lnTo>
                    <a:pt x="8123056" y="2736802"/>
                  </a:lnTo>
                  <a:lnTo>
                    <a:pt x="8120243" y="2735997"/>
                  </a:lnTo>
                  <a:lnTo>
                    <a:pt x="8117720" y="2737287"/>
                  </a:lnTo>
                  <a:lnTo>
                    <a:pt x="8116580" y="2739958"/>
                  </a:lnTo>
                  <a:lnTo>
                    <a:pt x="8116107" y="2741730"/>
                  </a:lnTo>
                  <a:lnTo>
                    <a:pt x="8115917" y="2742438"/>
                  </a:lnTo>
                  <a:lnTo>
                    <a:pt x="8117067" y="2745295"/>
                  </a:lnTo>
                  <a:lnTo>
                    <a:pt x="8119403" y="2746292"/>
                  </a:lnTo>
                  <a:lnTo>
                    <a:pt x="8119878" y="2746101"/>
                  </a:lnTo>
                  <a:lnTo>
                    <a:pt x="8122550" y="2747240"/>
                  </a:lnTo>
                  <a:lnTo>
                    <a:pt x="8125363" y="2748046"/>
                  </a:lnTo>
                  <a:lnTo>
                    <a:pt x="8127886" y="2746754"/>
                  </a:lnTo>
                  <a:lnTo>
                    <a:pt x="8129025" y="2744083"/>
                  </a:lnTo>
                  <a:lnTo>
                    <a:pt x="8129499" y="2742312"/>
                  </a:lnTo>
                  <a:lnTo>
                    <a:pt x="8129689" y="2741605"/>
                  </a:lnTo>
                  <a:lnTo>
                    <a:pt x="8128539" y="2738747"/>
                  </a:lnTo>
                  <a:close/>
                </a:path>
                <a:path w="17294225" h="11269980">
                  <a:moveTo>
                    <a:pt x="9637099" y="3379486"/>
                  </a:moveTo>
                  <a:lnTo>
                    <a:pt x="9629087" y="3376068"/>
                  </a:lnTo>
                  <a:lnTo>
                    <a:pt x="9626039" y="3376741"/>
                  </a:lnTo>
                  <a:lnTo>
                    <a:pt x="9623761" y="3382083"/>
                  </a:lnTo>
                  <a:lnTo>
                    <a:pt x="9624432" y="3385131"/>
                  </a:lnTo>
                  <a:lnTo>
                    <a:pt x="9632778" y="3388692"/>
                  </a:lnTo>
                  <a:lnTo>
                    <a:pt x="9635635" y="3387542"/>
                  </a:lnTo>
                  <a:lnTo>
                    <a:pt x="9637771" y="3382535"/>
                  </a:lnTo>
                  <a:lnTo>
                    <a:pt x="9637099" y="3379486"/>
                  </a:lnTo>
                  <a:close/>
                </a:path>
                <a:path w="17294225" h="11269980">
                  <a:moveTo>
                    <a:pt x="8209936" y="2767155"/>
                  </a:moveTo>
                  <a:lnTo>
                    <a:pt x="8207123" y="2766349"/>
                  </a:lnTo>
                  <a:lnTo>
                    <a:pt x="8204451" y="2765210"/>
                  </a:lnTo>
                  <a:lnTo>
                    <a:pt x="8201638" y="2764405"/>
                  </a:lnTo>
                  <a:lnTo>
                    <a:pt x="8199114" y="2765696"/>
                  </a:lnTo>
                  <a:lnTo>
                    <a:pt x="8197975" y="2768366"/>
                  </a:lnTo>
                  <a:lnTo>
                    <a:pt x="8197502" y="2770137"/>
                  </a:lnTo>
                  <a:lnTo>
                    <a:pt x="8197313" y="2770844"/>
                  </a:lnTo>
                  <a:lnTo>
                    <a:pt x="8198462" y="2773702"/>
                  </a:lnTo>
                  <a:lnTo>
                    <a:pt x="8200798" y="2774699"/>
                  </a:lnTo>
                  <a:lnTo>
                    <a:pt x="8201275" y="2774508"/>
                  </a:lnTo>
                  <a:lnTo>
                    <a:pt x="8203945" y="2775647"/>
                  </a:lnTo>
                  <a:lnTo>
                    <a:pt x="8206758" y="2776452"/>
                  </a:lnTo>
                  <a:lnTo>
                    <a:pt x="8209282" y="2775162"/>
                  </a:lnTo>
                  <a:lnTo>
                    <a:pt x="8210421" y="2772491"/>
                  </a:lnTo>
                  <a:lnTo>
                    <a:pt x="8210894" y="2770721"/>
                  </a:lnTo>
                  <a:lnTo>
                    <a:pt x="8211084" y="2770012"/>
                  </a:lnTo>
                  <a:lnTo>
                    <a:pt x="8209936" y="2767155"/>
                  </a:lnTo>
                  <a:close/>
                </a:path>
                <a:path w="17294225" h="11269980">
                  <a:moveTo>
                    <a:pt x="9559499" y="3341255"/>
                  </a:moveTo>
                  <a:lnTo>
                    <a:pt x="9551822" y="3337980"/>
                  </a:lnTo>
                  <a:lnTo>
                    <a:pt x="9548772" y="3338653"/>
                  </a:lnTo>
                  <a:lnTo>
                    <a:pt x="9546494" y="3343994"/>
                  </a:lnTo>
                  <a:lnTo>
                    <a:pt x="9547166" y="3347042"/>
                  </a:lnTo>
                  <a:lnTo>
                    <a:pt x="9555179" y="3350460"/>
                  </a:lnTo>
                  <a:lnTo>
                    <a:pt x="9558036" y="3349312"/>
                  </a:lnTo>
                  <a:lnTo>
                    <a:pt x="9560171" y="3344305"/>
                  </a:lnTo>
                  <a:lnTo>
                    <a:pt x="9559499" y="3341255"/>
                  </a:lnTo>
                  <a:close/>
                </a:path>
                <a:path w="17294225" h="11269980">
                  <a:moveTo>
                    <a:pt x="8290903" y="2796564"/>
                  </a:moveTo>
                  <a:lnTo>
                    <a:pt x="8285562" y="2794285"/>
                  </a:lnTo>
                  <a:lnTo>
                    <a:pt x="8282749" y="2793480"/>
                  </a:lnTo>
                  <a:lnTo>
                    <a:pt x="8280225" y="2794770"/>
                  </a:lnTo>
                  <a:lnTo>
                    <a:pt x="8279086" y="2797441"/>
                  </a:lnTo>
                  <a:lnTo>
                    <a:pt x="8278517" y="2799567"/>
                  </a:lnTo>
                  <a:lnTo>
                    <a:pt x="8278423" y="2799920"/>
                  </a:lnTo>
                  <a:lnTo>
                    <a:pt x="8279572" y="2802778"/>
                  </a:lnTo>
                  <a:lnTo>
                    <a:pt x="8284913" y="2805056"/>
                  </a:lnTo>
                  <a:lnTo>
                    <a:pt x="8287726" y="2805861"/>
                  </a:lnTo>
                  <a:lnTo>
                    <a:pt x="8290250" y="2804571"/>
                  </a:lnTo>
                  <a:lnTo>
                    <a:pt x="8291389" y="2801900"/>
                  </a:lnTo>
                  <a:lnTo>
                    <a:pt x="8291993" y="2799790"/>
                  </a:lnTo>
                  <a:lnTo>
                    <a:pt x="8292195" y="2799086"/>
                  </a:lnTo>
                  <a:lnTo>
                    <a:pt x="8290903" y="2796564"/>
                  </a:lnTo>
                  <a:close/>
                </a:path>
                <a:path w="17294225" h="11269980">
                  <a:moveTo>
                    <a:pt x="9474556" y="3299892"/>
                  </a:moveTo>
                  <a:lnTo>
                    <a:pt x="9471364" y="3300899"/>
                  </a:lnTo>
                  <a:lnTo>
                    <a:pt x="9469086" y="3306240"/>
                  </a:lnTo>
                  <a:lnTo>
                    <a:pt x="9469758" y="3309288"/>
                  </a:lnTo>
                  <a:lnTo>
                    <a:pt x="9477770" y="3312705"/>
                  </a:lnTo>
                  <a:lnTo>
                    <a:pt x="9480627" y="3311558"/>
                  </a:lnTo>
                  <a:lnTo>
                    <a:pt x="9482764" y="3306549"/>
                  </a:lnTo>
                  <a:lnTo>
                    <a:pt x="9482091" y="3303501"/>
                  </a:lnTo>
                  <a:lnTo>
                    <a:pt x="9476750" y="3301223"/>
                  </a:lnTo>
                  <a:lnTo>
                    <a:pt x="9474556" y="3299892"/>
                  </a:lnTo>
                  <a:close/>
                </a:path>
                <a:path w="17294225" h="11269980">
                  <a:moveTo>
                    <a:pt x="8372063" y="2826449"/>
                  </a:moveTo>
                  <a:lnTo>
                    <a:pt x="8364050" y="2823031"/>
                  </a:lnTo>
                  <a:lnTo>
                    <a:pt x="8361527" y="2824321"/>
                  </a:lnTo>
                  <a:lnTo>
                    <a:pt x="8360388" y="2826991"/>
                  </a:lnTo>
                  <a:lnTo>
                    <a:pt x="8359725" y="2829471"/>
                  </a:lnTo>
                  <a:lnTo>
                    <a:pt x="8360874" y="2832329"/>
                  </a:lnTo>
                  <a:lnTo>
                    <a:pt x="8368552" y="2835604"/>
                  </a:lnTo>
                  <a:lnTo>
                    <a:pt x="8371075" y="2834313"/>
                  </a:lnTo>
                  <a:lnTo>
                    <a:pt x="8373353" y="2828972"/>
                  </a:lnTo>
                  <a:lnTo>
                    <a:pt x="8372063" y="2826449"/>
                  </a:lnTo>
                  <a:close/>
                </a:path>
                <a:path w="17294225" h="11269980">
                  <a:moveTo>
                    <a:pt x="9404206" y="3265938"/>
                  </a:moveTo>
                  <a:lnTo>
                    <a:pt x="9396528" y="3262663"/>
                  </a:lnTo>
                  <a:lnTo>
                    <a:pt x="9393480" y="3263335"/>
                  </a:lnTo>
                  <a:lnTo>
                    <a:pt x="9391202" y="3268676"/>
                  </a:lnTo>
                  <a:lnTo>
                    <a:pt x="9391873" y="3271725"/>
                  </a:lnTo>
                  <a:lnTo>
                    <a:pt x="9399886" y="3275143"/>
                  </a:lnTo>
                  <a:lnTo>
                    <a:pt x="9402742" y="3273993"/>
                  </a:lnTo>
                  <a:lnTo>
                    <a:pt x="9404878" y="3268986"/>
                  </a:lnTo>
                  <a:lnTo>
                    <a:pt x="9404206" y="3265938"/>
                  </a:lnTo>
                  <a:close/>
                </a:path>
                <a:path w="17294225" h="11269980">
                  <a:moveTo>
                    <a:pt x="8452746" y="2856525"/>
                  </a:moveTo>
                  <a:lnTo>
                    <a:pt x="8445068" y="2853250"/>
                  </a:lnTo>
                  <a:lnTo>
                    <a:pt x="8442210" y="2854398"/>
                  </a:lnTo>
                  <a:lnTo>
                    <a:pt x="8441071" y="2857068"/>
                  </a:lnTo>
                  <a:lnTo>
                    <a:pt x="8440408" y="2859548"/>
                  </a:lnTo>
                  <a:lnTo>
                    <a:pt x="8441557" y="2862405"/>
                  </a:lnTo>
                  <a:lnTo>
                    <a:pt x="8448902" y="2865538"/>
                  </a:lnTo>
                  <a:lnTo>
                    <a:pt x="8451758" y="2864390"/>
                  </a:lnTo>
                  <a:lnTo>
                    <a:pt x="8454036" y="2859048"/>
                  </a:lnTo>
                  <a:lnTo>
                    <a:pt x="8452746" y="2856525"/>
                  </a:lnTo>
                  <a:close/>
                </a:path>
                <a:path w="17294225" h="11269980">
                  <a:moveTo>
                    <a:pt x="9326513" y="3228850"/>
                  </a:moveTo>
                  <a:lnTo>
                    <a:pt x="9318836" y="3225575"/>
                  </a:lnTo>
                  <a:lnTo>
                    <a:pt x="9315786" y="3226248"/>
                  </a:lnTo>
                  <a:lnTo>
                    <a:pt x="9314279" y="3229550"/>
                  </a:lnTo>
                  <a:lnTo>
                    <a:pt x="9313174" y="3231447"/>
                  </a:lnTo>
                  <a:lnTo>
                    <a:pt x="9314181" y="3234637"/>
                  </a:lnTo>
                  <a:lnTo>
                    <a:pt x="9322193" y="3238055"/>
                  </a:lnTo>
                  <a:lnTo>
                    <a:pt x="9325049" y="3236907"/>
                  </a:lnTo>
                  <a:lnTo>
                    <a:pt x="9326414" y="3233939"/>
                  </a:lnTo>
                  <a:lnTo>
                    <a:pt x="9327519" y="3232042"/>
                  </a:lnTo>
                  <a:lnTo>
                    <a:pt x="9326513" y="3228850"/>
                  </a:lnTo>
                  <a:close/>
                </a:path>
                <a:path w="17294225" h="11269980">
                  <a:moveTo>
                    <a:pt x="9241143" y="3188489"/>
                  </a:moveTo>
                  <a:lnTo>
                    <a:pt x="9237951" y="3189494"/>
                  </a:lnTo>
                  <a:lnTo>
                    <a:pt x="9236444" y="3192798"/>
                  </a:lnTo>
                  <a:lnTo>
                    <a:pt x="9235339" y="3194693"/>
                  </a:lnTo>
                  <a:lnTo>
                    <a:pt x="9236345" y="3197885"/>
                  </a:lnTo>
                  <a:lnTo>
                    <a:pt x="9244357" y="3201302"/>
                  </a:lnTo>
                  <a:lnTo>
                    <a:pt x="9247214" y="3200154"/>
                  </a:lnTo>
                  <a:lnTo>
                    <a:pt x="9248579" y="3197185"/>
                  </a:lnTo>
                  <a:lnTo>
                    <a:pt x="9249684" y="3195288"/>
                  </a:lnTo>
                  <a:lnTo>
                    <a:pt x="9248677" y="3192098"/>
                  </a:lnTo>
                  <a:lnTo>
                    <a:pt x="9243337" y="3189820"/>
                  </a:lnTo>
                  <a:lnTo>
                    <a:pt x="9241143" y="3188489"/>
                  </a:lnTo>
                  <a:close/>
                </a:path>
                <a:path w="17294225" h="11269980">
                  <a:moveTo>
                    <a:pt x="8533479" y="2887413"/>
                  </a:moveTo>
                  <a:lnTo>
                    <a:pt x="8525800" y="2884137"/>
                  </a:lnTo>
                  <a:lnTo>
                    <a:pt x="8522943" y="2885285"/>
                  </a:lnTo>
                  <a:lnTo>
                    <a:pt x="8521804" y="2887956"/>
                  </a:lnTo>
                  <a:lnTo>
                    <a:pt x="8521141" y="2890436"/>
                  </a:lnTo>
                  <a:lnTo>
                    <a:pt x="8522290" y="2893292"/>
                  </a:lnTo>
                  <a:lnTo>
                    <a:pt x="8529634" y="2896425"/>
                  </a:lnTo>
                  <a:lnTo>
                    <a:pt x="8532491" y="2895277"/>
                  </a:lnTo>
                  <a:lnTo>
                    <a:pt x="8534770" y="2889935"/>
                  </a:lnTo>
                  <a:lnTo>
                    <a:pt x="8533479" y="2887413"/>
                  </a:lnTo>
                  <a:close/>
                </a:path>
                <a:path w="17294225" h="11269980">
                  <a:moveTo>
                    <a:pt x="9162689" y="3152261"/>
                  </a:moveTo>
                  <a:lnTo>
                    <a:pt x="9159497" y="3153267"/>
                  </a:lnTo>
                  <a:lnTo>
                    <a:pt x="9158168" y="3156251"/>
                  </a:lnTo>
                  <a:lnTo>
                    <a:pt x="9157027" y="3158132"/>
                  </a:lnTo>
                  <a:lnTo>
                    <a:pt x="9158034" y="3161324"/>
                  </a:lnTo>
                  <a:lnTo>
                    <a:pt x="9166046" y="3164742"/>
                  </a:lnTo>
                  <a:lnTo>
                    <a:pt x="9168903" y="3163592"/>
                  </a:lnTo>
                  <a:lnTo>
                    <a:pt x="9170090" y="3160941"/>
                  </a:lnTo>
                  <a:lnTo>
                    <a:pt x="9171230" y="3159061"/>
                  </a:lnTo>
                  <a:lnTo>
                    <a:pt x="9170224" y="3155870"/>
                  </a:lnTo>
                  <a:lnTo>
                    <a:pt x="9164883" y="3153591"/>
                  </a:lnTo>
                  <a:lnTo>
                    <a:pt x="9162689" y="3152261"/>
                  </a:lnTo>
                  <a:close/>
                </a:path>
                <a:path w="17294225" h="11269980">
                  <a:moveTo>
                    <a:pt x="8613735" y="2918490"/>
                  </a:moveTo>
                  <a:lnTo>
                    <a:pt x="8606056" y="2915214"/>
                  </a:lnTo>
                  <a:lnTo>
                    <a:pt x="8603199" y="2916363"/>
                  </a:lnTo>
                  <a:lnTo>
                    <a:pt x="8601063" y="2921371"/>
                  </a:lnTo>
                  <a:lnTo>
                    <a:pt x="8602546" y="2924371"/>
                  </a:lnTo>
                  <a:lnTo>
                    <a:pt x="8609889" y="2927503"/>
                  </a:lnTo>
                  <a:lnTo>
                    <a:pt x="8612747" y="2926355"/>
                  </a:lnTo>
                  <a:lnTo>
                    <a:pt x="8614883" y="2921347"/>
                  </a:lnTo>
                  <a:lnTo>
                    <a:pt x="8613735" y="2918490"/>
                  </a:lnTo>
                  <a:close/>
                </a:path>
                <a:path w="17294225" h="11269980">
                  <a:moveTo>
                    <a:pt x="8693707" y="2950235"/>
                  </a:moveTo>
                  <a:lnTo>
                    <a:pt x="8686362" y="2947102"/>
                  </a:lnTo>
                  <a:lnTo>
                    <a:pt x="8683504" y="2948251"/>
                  </a:lnTo>
                  <a:lnTo>
                    <a:pt x="8681368" y="2953258"/>
                  </a:lnTo>
                  <a:lnTo>
                    <a:pt x="8682851" y="2956259"/>
                  </a:lnTo>
                  <a:lnTo>
                    <a:pt x="8690194" y="2959391"/>
                  </a:lnTo>
                  <a:lnTo>
                    <a:pt x="8693052" y="2958242"/>
                  </a:lnTo>
                  <a:lnTo>
                    <a:pt x="8695188" y="2953235"/>
                  </a:lnTo>
                  <a:lnTo>
                    <a:pt x="8693707" y="2950235"/>
                  </a:lnTo>
                  <a:close/>
                </a:path>
                <a:path w="17294225" h="11269980">
                  <a:moveTo>
                    <a:pt x="9091628" y="3119975"/>
                  </a:moveTo>
                  <a:lnTo>
                    <a:pt x="9083951" y="3116700"/>
                  </a:lnTo>
                  <a:lnTo>
                    <a:pt x="9080901" y="3117373"/>
                  </a:lnTo>
                  <a:lnTo>
                    <a:pt x="9079572" y="3120357"/>
                  </a:lnTo>
                  <a:lnTo>
                    <a:pt x="9078431" y="3122238"/>
                  </a:lnTo>
                  <a:lnTo>
                    <a:pt x="9079436" y="3125429"/>
                  </a:lnTo>
                  <a:lnTo>
                    <a:pt x="9087449" y="3128847"/>
                  </a:lnTo>
                  <a:lnTo>
                    <a:pt x="9090307" y="3127698"/>
                  </a:lnTo>
                  <a:lnTo>
                    <a:pt x="9091493" y="3125048"/>
                  </a:lnTo>
                  <a:lnTo>
                    <a:pt x="9092634" y="3123167"/>
                  </a:lnTo>
                  <a:lnTo>
                    <a:pt x="9091628" y="3119975"/>
                  </a:lnTo>
                  <a:close/>
                </a:path>
                <a:path w="17294225" h="11269980">
                  <a:moveTo>
                    <a:pt x="8774537" y="2982743"/>
                  </a:moveTo>
                  <a:lnTo>
                    <a:pt x="8766525" y="2979325"/>
                  </a:lnTo>
                  <a:lnTo>
                    <a:pt x="8763667" y="2980473"/>
                  </a:lnTo>
                  <a:lnTo>
                    <a:pt x="8761389" y="2985814"/>
                  </a:lnTo>
                  <a:lnTo>
                    <a:pt x="8762538" y="2988672"/>
                  </a:lnTo>
                  <a:lnTo>
                    <a:pt x="8770550" y="2992089"/>
                  </a:lnTo>
                  <a:lnTo>
                    <a:pt x="8773408" y="2990941"/>
                  </a:lnTo>
                  <a:lnTo>
                    <a:pt x="8775686" y="2985600"/>
                  </a:lnTo>
                  <a:lnTo>
                    <a:pt x="8774537" y="2982743"/>
                  </a:lnTo>
                  <a:close/>
                </a:path>
                <a:path w="17294225" h="11269980">
                  <a:moveTo>
                    <a:pt x="9012889" y="3084416"/>
                  </a:moveTo>
                  <a:lnTo>
                    <a:pt x="9004876" y="3080998"/>
                  </a:lnTo>
                  <a:lnTo>
                    <a:pt x="9002020" y="3082146"/>
                  </a:lnTo>
                  <a:lnTo>
                    <a:pt x="8999742" y="3087487"/>
                  </a:lnTo>
                  <a:lnTo>
                    <a:pt x="9000889" y="3090345"/>
                  </a:lnTo>
                  <a:lnTo>
                    <a:pt x="9008902" y="3093763"/>
                  </a:lnTo>
                  <a:lnTo>
                    <a:pt x="9011760" y="3092614"/>
                  </a:lnTo>
                  <a:lnTo>
                    <a:pt x="9014038" y="3087273"/>
                  </a:lnTo>
                  <a:lnTo>
                    <a:pt x="9012889" y="3084416"/>
                  </a:lnTo>
                  <a:close/>
                </a:path>
                <a:path w="17294225" h="11269980">
                  <a:moveTo>
                    <a:pt x="8854272" y="3015966"/>
                  </a:moveTo>
                  <a:lnTo>
                    <a:pt x="8846261" y="3012549"/>
                  </a:lnTo>
                  <a:lnTo>
                    <a:pt x="8843403" y="3013698"/>
                  </a:lnTo>
                  <a:lnTo>
                    <a:pt x="8841125" y="3019039"/>
                  </a:lnTo>
                  <a:lnTo>
                    <a:pt x="8842274" y="3021895"/>
                  </a:lnTo>
                  <a:lnTo>
                    <a:pt x="8850285" y="3025313"/>
                  </a:lnTo>
                  <a:lnTo>
                    <a:pt x="8853142" y="3024165"/>
                  </a:lnTo>
                  <a:lnTo>
                    <a:pt x="8855420" y="3018823"/>
                  </a:lnTo>
                  <a:lnTo>
                    <a:pt x="8854272" y="3015966"/>
                  </a:lnTo>
                  <a:close/>
                </a:path>
                <a:path w="17294225" h="11269980">
                  <a:moveTo>
                    <a:pt x="8933723" y="3049857"/>
                  </a:moveTo>
                  <a:lnTo>
                    <a:pt x="8925711" y="3046439"/>
                  </a:lnTo>
                  <a:lnTo>
                    <a:pt x="8922854" y="3047589"/>
                  </a:lnTo>
                  <a:lnTo>
                    <a:pt x="8920576" y="3052930"/>
                  </a:lnTo>
                  <a:lnTo>
                    <a:pt x="8921724" y="3055786"/>
                  </a:lnTo>
                  <a:lnTo>
                    <a:pt x="8929736" y="3059204"/>
                  </a:lnTo>
                  <a:lnTo>
                    <a:pt x="8932592" y="3058056"/>
                  </a:lnTo>
                  <a:lnTo>
                    <a:pt x="8934871" y="3052714"/>
                  </a:lnTo>
                  <a:lnTo>
                    <a:pt x="8933723" y="3049857"/>
                  </a:lnTo>
                  <a:close/>
                </a:path>
              </a:pathLst>
            </a:custGeom>
            <a:solidFill>
              <a:srgbClr val="3C3167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44722" y="11475"/>
              <a:ext cx="16932910" cy="11288395"/>
            </a:xfrm>
            <a:custGeom>
              <a:avLst/>
              <a:gdLst/>
              <a:ahLst/>
              <a:cxnLst/>
              <a:rect l="l" t="t" r="r" b="b"/>
              <a:pathLst>
                <a:path w="16932910" h="11288395">
                  <a:moveTo>
                    <a:pt x="16931609" y="11279392"/>
                  </a:moveTo>
                  <a:lnTo>
                    <a:pt x="16924268" y="11276260"/>
                  </a:lnTo>
                  <a:lnTo>
                    <a:pt x="16921410" y="11277408"/>
                  </a:lnTo>
                  <a:lnTo>
                    <a:pt x="16919417" y="11282082"/>
                  </a:lnTo>
                  <a:lnTo>
                    <a:pt x="16920566" y="11284939"/>
                  </a:lnTo>
                  <a:lnTo>
                    <a:pt x="16927907" y="11288071"/>
                  </a:lnTo>
                  <a:lnTo>
                    <a:pt x="16930764" y="11286923"/>
                  </a:lnTo>
                  <a:lnTo>
                    <a:pt x="16932758" y="11282249"/>
                  </a:lnTo>
                  <a:lnTo>
                    <a:pt x="16931609" y="11279392"/>
                  </a:lnTo>
                  <a:close/>
                </a:path>
                <a:path w="16932910" h="11288395">
                  <a:moveTo>
                    <a:pt x="16852870" y="11243831"/>
                  </a:moveTo>
                  <a:lnTo>
                    <a:pt x="16845861" y="11240841"/>
                  </a:lnTo>
                  <a:lnTo>
                    <a:pt x="16843005" y="11241991"/>
                  </a:lnTo>
                  <a:lnTo>
                    <a:pt x="16840869" y="11246998"/>
                  </a:lnTo>
                  <a:lnTo>
                    <a:pt x="16842016" y="11249855"/>
                  </a:lnTo>
                  <a:lnTo>
                    <a:pt x="16849026" y="11252845"/>
                  </a:lnTo>
                  <a:lnTo>
                    <a:pt x="16851883" y="11251697"/>
                  </a:lnTo>
                  <a:lnTo>
                    <a:pt x="16854019" y="11246689"/>
                  </a:lnTo>
                  <a:lnTo>
                    <a:pt x="16852870" y="11243831"/>
                  </a:lnTo>
                  <a:close/>
                </a:path>
                <a:path w="16932910" h="11288395">
                  <a:moveTo>
                    <a:pt x="16775703" y="11207363"/>
                  </a:moveTo>
                  <a:lnTo>
                    <a:pt x="16768694" y="11204373"/>
                  </a:lnTo>
                  <a:lnTo>
                    <a:pt x="16765502" y="11205379"/>
                  </a:lnTo>
                  <a:lnTo>
                    <a:pt x="16763508" y="11210052"/>
                  </a:lnTo>
                  <a:lnTo>
                    <a:pt x="16764515" y="11213244"/>
                  </a:lnTo>
                  <a:lnTo>
                    <a:pt x="16771858" y="11216376"/>
                  </a:lnTo>
                  <a:lnTo>
                    <a:pt x="16774716" y="11215228"/>
                  </a:lnTo>
                  <a:lnTo>
                    <a:pt x="16776710" y="11210554"/>
                  </a:lnTo>
                  <a:lnTo>
                    <a:pt x="16775703" y="11207363"/>
                  </a:lnTo>
                  <a:close/>
                </a:path>
                <a:path w="16932910" h="11288395">
                  <a:moveTo>
                    <a:pt x="16691762" y="11166427"/>
                  </a:moveTo>
                  <a:lnTo>
                    <a:pt x="16688570" y="11167433"/>
                  </a:lnTo>
                  <a:lnTo>
                    <a:pt x="16687573" y="11169770"/>
                  </a:lnTo>
                  <a:lnTo>
                    <a:pt x="16686243" y="11171964"/>
                  </a:lnTo>
                  <a:lnTo>
                    <a:pt x="16687249" y="11175156"/>
                  </a:lnTo>
                  <a:lnTo>
                    <a:pt x="16691921" y="11177149"/>
                  </a:lnTo>
                  <a:lnTo>
                    <a:pt x="16692115" y="11177626"/>
                  </a:lnTo>
                  <a:lnTo>
                    <a:pt x="16694450" y="11178622"/>
                  </a:lnTo>
                  <a:lnTo>
                    <a:pt x="16697166" y="11177808"/>
                  </a:lnTo>
                  <a:lnTo>
                    <a:pt x="16698162" y="11175471"/>
                  </a:lnTo>
                  <a:lnTo>
                    <a:pt x="16699635" y="11172943"/>
                  </a:lnTo>
                  <a:lnTo>
                    <a:pt x="16698629" y="11169751"/>
                  </a:lnTo>
                  <a:lnTo>
                    <a:pt x="16693957" y="11167758"/>
                  </a:lnTo>
                  <a:lnTo>
                    <a:pt x="16691762" y="11166427"/>
                  </a:lnTo>
                  <a:close/>
                </a:path>
                <a:path w="16932910" h="11288395">
                  <a:moveTo>
                    <a:pt x="16614874" y="11126528"/>
                  </a:moveTo>
                  <a:lnTo>
                    <a:pt x="16611683" y="11127533"/>
                  </a:lnTo>
                  <a:lnTo>
                    <a:pt x="16610686" y="11129870"/>
                  </a:lnTo>
                  <a:lnTo>
                    <a:pt x="16609355" y="11132064"/>
                  </a:lnTo>
                  <a:lnTo>
                    <a:pt x="16610362" y="11135256"/>
                  </a:lnTo>
                  <a:lnTo>
                    <a:pt x="16612554" y="11136586"/>
                  </a:lnTo>
                  <a:lnTo>
                    <a:pt x="16617563" y="11138723"/>
                  </a:lnTo>
                  <a:lnTo>
                    <a:pt x="16620278" y="11137908"/>
                  </a:lnTo>
                  <a:lnTo>
                    <a:pt x="16621275" y="11135570"/>
                  </a:lnTo>
                  <a:lnTo>
                    <a:pt x="16622606" y="11133376"/>
                  </a:lnTo>
                  <a:lnTo>
                    <a:pt x="16621599" y="11130185"/>
                  </a:lnTo>
                  <a:lnTo>
                    <a:pt x="16619404" y="11128855"/>
                  </a:lnTo>
                  <a:lnTo>
                    <a:pt x="16617069" y="11127859"/>
                  </a:lnTo>
                  <a:lnTo>
                    <a:pt x="16614874" y="11126528"/>
                  </a:lnTo>
                  <a:close/>
                </a:path>
                <a:path w="16932910" h="11288395">
                  <a:moveTo>
                    <a:pt x="16539082" y="11085911"/>
                  </a:moveTo>
                  <a:lnTo>
                    <a:pt x="16535890" y="11086917"/>
                  </a:lnTo>
                  <a:lnTo>
                    <a:pt x="16534893" y="11089254"/>
                  </a:lnTo>
                  <a:lnTo>
                    <a:pt x="16533563" y="11091448"/>
                  </a:lnTo>
                  <a:lnTo>
                    <a:pt x="16534569" y="11094639"/>
                  </a:lnTo>
                  <a:lnTo>
                    <a:pt x="16536762" y="11095969"/>
                  </a:lnTo>
                  <a:lnTo>
                    <a:pt x="16541770" y="11098106"/>
                  </a:lnTo>
                  <a:lnTo>
                    <a:pt x="16544486" y="11097291"/>
                  </a:lnTo>
                  <a:lnTo>
                    <a:pt x="16545483" y="11094954"/>
                  </a:lnTo>
                  <a:lnTo>
                    <a:pt x="16546813" y="11092760"/>
                  </a:lnTo>
                  <a:lnTo>
                    <a:pt x="16545807" y="11089569"/>
                  </a:lnTo>
                  <a:lnTo>
                    <a:pt x="16543614" y="11088239"/>
                  </a:lnTo>
                  <a:lnTo>
                    <a:pt x="16541277" y="11087242"/>
                  </a:lnTo>
                  <a:lnTo>
                    <a:pt x="16539082" y="11085911"/>
                  </a:lnTo>
                  <a:close/>
                </a:path>
                <a:path w="16932910" h="11288395">
                  <a:moveTo>
                    <a:pt x="16463523" y="11043816"/>
                  </a:moveTo>
                  <a:lnTo>
                    <a:pt x="16460333" y="11044823"/>
                  </a:lnTo>
                  <a:lnTo>
                    <a:pt x="16458340" y="11049496"/>
                  </a:lnTo>
                  <a:lnTo>
                    <a:pt x="16459155" y="11052211"/>
                  </a:lnTo>
                  <a:lnTo>
                    <a:pt x="16461205" y="11053875"/>
                  </a:lnTo>
                  <a:lnTo>
                    <a:pt x="16466545" y="11056153"/>
                  </a:lnTo>
                  <a:lnTo>
                    <a:pt x="16469261" y="11055338"/>
                  </a:lnTo>
                  <a:lnTo>
                    <a:pt x="16471254" y="11050665"/>
                  </a:lnTo>
                  <a:lnTo>
                    <a:pt x="16470442" y="11047950"/>
                  </a:lnTo>
                  <a:lnTo>
                    <a:pt x="16468389" y="11046286"/>
                  </a:lnTo>
                  <a:lnTo>
                    <a:pt x="16466052" y="11045289"/>
                  </a:lnTo>
                  <a:lnTo>
                    <a:pt x="16463523" y="11043816"/>
                  </a:lnTo>
                  <a:close/>
                </a:path>
                <a:path w="16932910" h="11288395">
                  <a:moveTo>
                    <a:pt x="16389873" y="11000956"/>
                  </a:moveTo>
                  <a:lnTo>
                    <a:pt x="16386489" y="11001486"/>
                  </a:lnTo>
                  <a:lnTo>
                    <a:pt x="16385493" y="11003823"/>
                  </a:lnTo>
                  <a:lnTo>
                    <a:pt x="16384542" y="11005391"/>
                  </a:lnTo>
                  <a:lnTo>
                    <a:pt x="16384162" y="11006017"/>
                  </a:lnTo>
                  <a:lnTo>
                    <a:pt x="16384836" y="11009067"/>
                  </a:lnTo>
                  <a:lnTo>
                    <a:pt x="16386887" y="11010731"/>
                  </a:lnTo>
                  <a:lnTo>
                    <a:pt x="16391893" y="11012866"/>
                  </a:lnTo>
                  <a:lnTo>
                    <a:pt x="16394800" y="11012528"/>
                  </a:lnTo>
                  <a:lnTo>
                    <a:pt x="16395797" y="11010191"/>
                  </a:lnTo>
                  <a:lnTo>
                    <a:pt x="16396747" y="11008624"/>
                  </a:lnTo>
                  <a:lnTo>
                    <a:pt x="16397127" y="11007997"/>
                  </a:lnTo>
                  <a:lnTo>
                    <a:pt x="16396456" y="11004948"/>
                  </a:lnTo>
                  <a:lnTo>
                    <a:pt x="16394404" y="11003283"/>
                  </a:lnTo>
                  <a:lnTo>
                    <a:pt x="16392066" y="11002286"/>
                  </a:lnTo>
                  <a:lnTo>
                    <a:pt x="16389873" y="11000956"/>
                  </a:lnTo>
                  <a:close/>
                </a:path>
                <a:path w="16932910" h="11288395">
                  <a:moveTo>
                    <a:pt x="16316120" y="10956475"/>
                  </a:moveTo>
                  <a:lnTo>
                    <a:pt x="16313073" y="10957149"/>
                  </a:lnTo>
                  <a:lnTo>
                    <a:pt x="16310792" y="10960910"/>
                  </a:lnTo>
                  <a:lnTo>
                    <a:pt x="16310412" y="10961537"/>
                  </a:lnTo>
                  <a:lnTo>
                    <a:pt x="16311084" y="10964585"/>
                  </a:lnTo>
                  <a:lnTo>
                    <a:pt x="16313136" y="10966250"/>
                  </a:lnTo>
                  <a:lnTo>
                    <a:pt x="16318144" y="10968387"/>
                  </a:lnTo>
                  <a:lnTo>
                    <a:pt x="16321050" y="10968048"/>
                  </a:lnTo>
                  <a:lnTo>
                    <a:pt x="16322047" y="10965711"/>
                  </a:lnTo>
                  <a:lnTo>
                    <a:pt x="16323378" y="10963517"/>
                  </a:lnTo>
                  <a:lnTo>
                    <a:pt x="16322704" y="10960467"/>
                  </a:lnTo>
                  <a:lnTo>
                    <a:pt x="16320653" y="10958803"/>
                  </a:lnTo>
                  <a:lnTo>
                    <a:pt x="16318315" y="10957806"/>
                  </a:lnTo>
                  <a:lnTo>
                    <a:pt x="16316120" y="10956475"/>
                  </a:lnTo>
                  <a:close/>
                </a:path>
                <a:path w="16932910" h="11288395">
                  <a:moveTo>
                    <a:pt x="16243133" y="10911136"/>
                  </a:moveTo>
                  <a:lnTo>
                    <a:pt x="16240084" y="10911809"/>
                  </a:lnTo>
                  <a:lnTo>
                    <a:pt x="16237802" y="10915571"/>
                  </a:lnTo>
                  <a:lnTo>
                    <a:pt x="16237422" y="10916197"/>
                  </a:lnTo>
                  <a:lnTo>
                    <a:pt x="16238096" y="10919247"/>
                  </a:lnTo>
                  <a:lnTo>
                    <a:pt x="16240147" y="10920911"/>
                  </a:lnTo>
                  <a:lnTo>
                    <a:pt x="16245155" y="10923047"/>
                  </a:lnTo>
                  <a:lnTo>
                    <a:pt x="16247869" y="10922232"/>
                  </a:lnTo>
                  <a:lnTo>
                    <a:pt x="16248661" y="10920992"/>
                  </a:lnTo>
                  <a:lnTo>
                    <a:pt x="16249057" y="10920372"/>
                  </a:lnTo>
                  <a:lnTo>
                    <a:pt x="16250388" y="10918177"/>
                  </a:lnTo>
                  <a:lnTo>
                    <a:pt x="16249716" y="10915129"/>
                  </a:lnTo>
                  <a:lnTo>
                    <a:pt x="16247664" y="10913464"/>
                  </a:lnTo>
                  <a:lnTo>
                    <a:pt x="16245328" y="10912467"/>
                  </a:lnTo>
                  <a:lnTo>
                    <a:pt x="16243133" y="10911136"/>
                  </a:lnTo>
                  <a:close/>
                </a:path>
                <a:path w="16932910" h="11288395">
                  <a:moveTo>
                    <a:pt x="16170855" y="10864128"/>
                  </a:moveTo>
                  <a:lnTo>
                    <a:pt x="16167807" y="10864800"/>
                  </a:lnTo>
                  <a:lnTo>
                    <a:pt x="16166856" y="10866368"/>
                  </a:lnTo>
                  <a:lnTo>
                    <a:pt x="16165371" y="10868891"/>
                  </a:lnTo>
                  <a:lnTo>
                    <a:pt x="16165003" y="10869523"/>
                  </a:lnTo>
                  <a:lnTo>
                    <a:pt x="16165818" y="10872238"/>
                  </a:lnTo>
                  <a:lnTo>
                    <a:pt x="16167727" y="10874236"/>
                  </a:lnTo>
                  <a:lnTo>
                    <a:pt x="16172736" y="10876372"/>
                  </a:lnTo>
                  <a:lnTo>
                    <a:pt x="16175449" y="10875557"/>
                  </a:lnTo>
                  <a:lnTo>
                    <a:pt x="16176241" y="10874317"/>
                  </a:lnTo>
                  <a:lnTo>
                    <a:pt x="16176637" y="10873697"/>
                  </a:lnTo>
                  <a:lnTo>
                    <a:pt x="16177742" y="10871801"/>
                  </a:lnTo>
                  <a:lnTo>
                    <a:pt x="16178110" y="10871168"/>
                  </a:lnTo>
                  <a:lnTo>
                    <a:pt x="16177296" y="10868453"/>
                  </a:lnTo>
                  <a:lnTo>
                    <a:pt x="16175386" y="10866455"/>
                  </a:lnTo>
                  <a:lnTo>
                    <a:pt x="16173049" y="10865458"/>
                  </a:lnTo>
                  <a:lnTo>
                    <a:pt x="16170855" y="10864128"/>
                  </a:lnTo>
                  <a:close/>
                </a:path>
                <a:path w="16932910" h="11288395">
                  <a:moveTo>
                    <a:pt x="16099198" y="10816595"/>
                  </a:moveTo>
                  <a:lnTo>
                    <a:pt x="16096148" y="10817267"/>
                  </a:lnTo>
                  <a:lnTo>
                    <a:pt x="16094817" y="10819461"/>
                  </a:lnTo>
                  <a:lnTo>
                    <a:pt x="16093154" y="10821513"/>
                  </a:lnTo>
                  <a:lnTo>
                    <a:pt x="16093825" y="10824562"/>
                  </a:lnTo>
                  <a:lnTo>
                    <a:pt x="16095734" y="10826560"/>
                  </a:lnTo>
                  <a:lnTo>
                    <a:pt x="16099074" y="10827985"/>
                  </a:lnTo>
                  <a:lnTo>
                    <a:pt x="16098597" y="10828175"/>
                  </a:lnTo>
                  <a:lnTo>
                    <a:pt x="16100600" y="10829030"/>
                  </a:lnTo>
                  <a:lnTo>
                    <a:pt x="16103316" y="10828215"/>
                  </a:lnTo>
                  <a:lnTo>
                    <a:pt x="16104504" y="10826355"/>
                  </a:lnTo>
                  <a:lnTo>
                    <a:pt x="16106168" y="10824303"/>
                  </a:lnTo>
                  <a:lnTo>
                    <a:pt x="16105497" y="10821255"/>
                  </a:lnTo>
                  <a:lnTo>
                    <a:pt x="16103587" y="10819256"/>
                  </a:lnTo>
                  <a:lnTo>
                    <a:pt x="16101249" y="10818259"/>
                  </a:lnTo>
                  <a:lnTo>
                    <a:pt x="16099198" y="10816595"/>
                  </a:lnTo>
                  <a:close/>
                </a:path>
                <a:path w="16932910" h="11288395">
                  <a:moveTo>
                    <a:pt x="16028585" y="10767535"/>
                  </a:moveTo>
                  <a:lnTo>
                    <a:pt x="16025535" y="10768207"/>
                  </a:lnTo>
                  <a:lnTo>
                    <a:pt x="16024205" y="10770401"/>
                  </a:lnTo>
                  <a:lnTo>
                    <a:pt x="16022398" y="10772787"/>
                  </a:lnTo>
                  <a:lnTo>
                    <a:pt x="16023072" y="10775836"/>
                  </a:lnTo>
                  <a:lnTo>
                    <a:pt x="16025266" y="10777166"/>
                  </a:lnTo>
                  <a:lnTo>
                    <a:pt x="16027316" y="10778830"/>
                  </a:lnTo>
                  <a:lnTo>
                    <a:pt x="16030322" y="10780112"/>
                  </a:lnTo>
                  <a:lnTo>
                    <a:pt x="16032894" y="10779631"/>
                  </a:lnTo>
                  <a:lnTo>
                    <a:pt x="16034082" y="10777771"/>
                  </a:lnTo>
                  <a:lnTo>
                    <a:pt x="16035889" y="10775385"/>
                  </a:lnTo>
                  <a:lnTo>
                    <a:pt x="16035215" y="10772336"/>
                  </a:lnTo>
                  <a:lnTo>
                    <a:pt x="16033021" y="10771006"/>
                  </a:lnTo>
                  <a:lnTo>
                    <a:pt x="16030971" y="10769342"/>
                  </a:lnTo>
                  <a:lnTo>
                    <a:pt x="16028585" y="10767535"/>
                  </a:lnTo>
                  <a:close/>
                </a:path>
                <a:path w="16932910" h="11288395">
                  <a:moveTo>
                    <a:pt x="15958590" y="10717949"/>
                  </a:moveTo>
                  <a:lnTo>
                    <a:pt x="15955541" y="10718621"/>
                  </a:lnTo>
                  <a:lnTo>
                    <a:pt x="15952212" y="10722725"/>
                  </a:lnTo>
                  <a:lnTo>
                    <a:pt x="15952886" y="10725774"/>
                  </a:lnTo>
                  <a:lnTo>
                    <a:pt x="15956990" y="10729103"/>
                  </a:lnTo>
                  <a:lnTo>
                    <a:pt x="15959993" y="10730384"/>
                  </a:lnTo>
                  <a:lnTo>
                    <a:pt x="15962567" y="10729903"/>
                  </a:lnTo>
                  <a:lnTo>
                    <a:pt x="15963755" y="10728043"/>
                  </a:lnTo>
                  <a:lnTo>
                    <a:pt x="15965418" y="10725990"/>
                  </a:lnTo>
                  <a:lnTo>
                    <a:pt x="15964747" y="10722942"/>
                  </a:lnTo>
                  <a:lnTo>
                    <a:pt x="15958590" y="10717949"/>
                  </a:lnTo>
                  <a:close/>
                </a:path>
                <a:path w="16932910" h="11288395">
                  <a:moveTo>
                    <a:pt x="15888882" y="10667696"/>
                  </a:moveTo>
                  <a:lnTo>
                    <a:pt x="15885974" y="10668033"/>
                  </a:lnTo>
                  <a:lnTo>
                    <a:pt x="15884310" y="10670086"/>
                  </a:lnTo>
                  <a:lnTo>
                    <a:pt x="15882980" y="10672280"/>
                  </a:lnTo>
                  <a:lnTo>
                    <a:pt x="15883318" y="10675187"/>
                  </a:lnTo>
                  <a:lnTo>
                    <a:pt x="15887423" y="10678516"/>
                  </a:lnTo>
                  <a:lnTo>
                    <a:pt x="15890426" y="10679797"/>
                  </a:lnTo>
                  <a:lnTo>
                    <a:pt x="15892998" y="10679316"/>
                  </a:lnTo>
                  <a:lnTo>
                    <a:pt x="15894187" y="10677455"/>
                  </a:lnTo>
                  <a:lnTo>
                    <a:pt x="15895518" y="10675261"/>
                  </a:lnTo>
                  <a:lnTo>
                    <a:pt x="15895180" y="10672355"/>
                  </a:lnTo>
                  <a:lnTo>
                    <a:pt x="15891077" y="10669027"/>
                  </a:lnTo>
                  <a:lnTo>
                    <a:pt x="15888882" y="10667696"/>
                  </a:lnTo>
                  <a:close/>
                </a:path>
                <a:path w="16932910" h="11288395">
                  <a:moveTo>
                    <a:pt x="15820217" y="10615915"/>
                  </a:moveTo>
                  <a:lnTo>
                    <a:pt x="15817311" y="10616254"/>
                  </a:lnTo>
                  <a:lnTo>
                    <a:pt x="15815646" y="10618306"/>
                  </a:lnTo>
                  <a:lnTo>
                    <a:pt x="15814316" y="10620500"/>
                  </a:lnTo>
                  <a:lnTo>
                    <a:pt x="15814653" y="10623406"/>
                  </a:lnTo>
                  <a:lnTo>
                    <a:pt x="15818758" y="10626735"/>
                  </a:lnTo>
                  <a:lnTo>
                    <a:pt x="15821763" y="10628017"/>
                  </a:lnTo>
                  <a:lnTo>
                    <a:pt x="15824002" y="10627394"/>
                  </a:lnTo>
                  <a:lnTo>
                    <a:pt x="15825525" y="10625676"/>
                  </a:lnTo>
                  <a:lnTo>
                    <a:pt x="15826855" y="10623482"/>
                  </a:lnTo>
                  <a:lnTo>
                    <a:pt x="15826515" y="10620575"/>
                  </a:lnTo>
                  <a:lnTo>
                    <a:pt x="15822412" y="10617246"/>
                  </a:lnTo>
                  <a:lnTo>
                    <a:pt x="15820217" y="10615915"/>
                  </a:lnTo>
                  <a:close/>
                </a:path>
                <a:path w="16932910" h="11288395">
                  <a:moveTo>
                    <a:pt x="15752173" y="10563610"/>
                  </a:moveTo>
                  <a:lnTo>
                    <a:pt x="15749267" y="10563949"/>
                  </a:lnTo>
                  <a:lnTo>
                    <a:pt x="15745938" y="10568052"/>
                  </a:lnTo>
                  <a:lnTo>
                    <a:pt x="15746276" y="10570958"/>
                  </a:lnTo>
                  <a:lnTo>
                    <a:pt x="15750380" y="10574288"/>
                  </a:lnTo>
                  <a:lnTo>
                    <a:pt x="15751382" y="10574715"/>
                  </a:lnTo>
                  <a:lnTo>
                    <a:pt x="15751240" y="10575049"/>
                  </a:lnTo>
                  <a:lnTo>
                    <a:pt x="15753243" y="10575904"/>
                  </a:lnTo>
                  <a:lnTo>
                    <a:pt x="15755482" y="10575280"/>
                  </a:lnTo>
                  <a:lnTo>
                    <a:pt x="15757004" y="10573562"/>
                  </a:lnTo>
                  <a:lnTo>
                    <a:pt x="15758668" y="10571510"/>
                  </a:lnTo>
                  <a:lnTo>
                    <a:pt x="15758329" y="10568603"/>
                  </a:lnTo>
                  <a:lnTo>
                    <a:pt x="15752173" y="10563610"/>
                  </a:lnTo>
                  <a:close/>
                </a:path>
                <a:path w="16932910" h="11288395">
                  <a:moveTo>
                    <a:pt x="15684222" y="10510161"/>
                  </a:moveTo>
                  <a:lnTo>
                    <a:pt x="15681314" y="10510499"/>
                  </a:lnTo>
                  <a:lnTo>
                    <a:pt x="15677985" y="10514602"/>
                  </a:lnTo>
                  <a:lnTo>
                    <a:pt x="15678325" y="10517509"/>
                  </a:lnTo>
                  <a:lnTo>
                    <a:pt x="15682429" y="10520838"/>
                  </a:lnTo>
                  <a:lnTo>
                    <a:pt x="15683763" y="10521408"/>
                  </a:lnTo>
                  <a:lnTo>
                    <a:pt x="15683287" y="10521599"/>
                  </a:lnTo>
                  <a:lnTo>
                    <a:pt x="15685290" y="10522454"/>
                  </a:lnTo>
                  <a:lnTo>
                    <a:pt x="15687529" y="10521831"/>
                  </a:lnTo>
                  <a:lnTo>
                    <a:pt x="15689051" y="10520112"/>
                  </a:lnTo>
                  <a:lnTo>
                    <a:pt x="15690715" y="10518060"/>
                  </a:lnTo>
                  <a:lnTo>
                    <a:pt x="15690378" y="10515155"/>
                  </a:lnTo>
                  <a:lnTo>
                    <a:pt x="15684222" y="10510161"/>
                  </a:lnTo>
                  <a:close/>
                </a:path>
                <a:path w="16932910" h="11288395">
                  <a:moveTo>
                    <a:pt x="15617364" y="10455995"/>
                  </a:moveTo>
                  <a:lnTo>
                    <a:pt x="15614458" y="10456333"/>
                  </a:lnTo>
                  <a:lnTo>
                    <a:pt x="15611130" y="10460438"/>
                  </a:lnTo>
                  <a:lnTo>
                    <a:pt x="15611469" y="10463344"/>
                  </a:lnTo>
                  <a:lnTo>
                    <a:pt x="15615572" y="10466672"/>
                  </a:lnTo>
                  <a:lnTo>
                    <a:pt x="15618577" y="10467954"/>
                  </a:lnTo>
                  <a:lnTo>
                    <a:pt x="15620673" y="10467665"/>
                  </a:lnTo>
                  <a:lnTo>
                    <a:pt x="15622196" y="10465947"/>
                  </a:lnTo>
                  <a:lnTo>
                    <a:pt x="15623860" y="10463895"/>
                  </a:lnTo>
                  <a:lnTo>
                    <a:pt x="15623520" y="10460988"/>
                  </a:lnTo>
                  <a:lnTo>
                    <a:pt x="15617364" y="10455995"/>
                  </a:lnTo>
                  <a:close/>
                </a:path>
                <a:path w="16932910" h="11288395">
                  <a:moveTo>
                    <a:pt x="15551128" y="10401304"/>
                  </a:moveTo>
                  <a:lnTo>
                    <a:pt x="15548220" y="10401642"/>
                  </a:lnTo>
                  <a:lnTo>
                    <a:pt x="15544891" y="10405746"/>
                  </a:lnTo>
                  <a:lnTo>
                    <a:pt x="15545231" y="10408653"/>
                  </a:lnTo>
                  <a:lnTo>
                    <a:pt x="15549335" y="10411982"/>
                  </a:lnTo>
                  <a:lnTo>
                    <a:pt x="15552339" y="10413263"/>
                  </a:lnTo>
                  <a:lnTo>
                    <a:pt x="15554435" y="10412974"/>
                  </a:lnTo>
                  <a:lnTo>
                    <a:pt x="15555956" y="10411255"/>
                  </a:lnTo>
                  <a:lnTo>
                    <a:pt x="15557621" y="10409203"/>
                  </a:lnTo>
                  <a:lnTo>
                    <a:pt x="15557284" y="10406298"/>
                  </a:lnTo>
                  <a:lnTo>
                    <a:pt x="15551128" y="10401304"/>
                  </a:lnTo>
                  <a:close/>
                </a:path>
                <a:path w="16932910" h="11288395">
                  <a:moveTo>
                    <a:pt x="15485792" y="10345420"/>
                  </a:moveTo>
                  <a:lnTo>
                    <a:pt x="15482553" y="10345616"/>
                  </a:lnTo>
                  <a:lnTo>
                    <a:pt x="15479225" y="10349721"/>
                  </a:lnTo>
                  <a:lnTo>
                    <a:pt x="15479419" y="10352960"/>
                  </a:lnTo>
                  <a:lnTo>
                    <a:pt x="15483524" y="10356289"/>
                  </a:lnTo>
                  <a:lnTo>
                    <a:pt x="15486862" y="10357713"/>
                  </a:lnTo>
                  <a:lnTo>
                    <a:pt x="15488957" y="10357423"/>
                  </a:lnTo>
                  <a:lnTo>
                    <a:pt x="15490479" y="10355705"/>
                  </a:lnTo>
                  <a:lnTo>
                    <a:pt x="15492144" y="10353653"/>
                  </a:lnTo>
                  <a:lnTo>
                    <a:pt x="15491948" y="10350414"/>
                  </a:lnTo>
                  <a:lnTo>
                    <a:pt x="15485792" y="10345420"/>
                  </a:lnTo>
                  <a:close/>
                </a:path>
                <a:path w="16932910" h="11288395">
                  <a:moveTo>
                    <a:pt x="15421411" y="10289153"/>
                  </a:moveTo>
                  <a:lnTo>
                    <a:pt x="15418169" y="10289349"/>
                  </a:lnTo>
                  <a:lnTo>
                    <a:pt x="15416505" y="10291401"/>
                  </a:lnTo>
                  <a:lnTo>
                    <a:pt x="15414506" y="10293310"/>
                  </a:lnTo>
                  <a:lnTo>
                    <a:pt x="15414704" y="10296551"/>
                  </a:lnTo>
                  <a:lnTo>
                    <a:pt x="15418808" y="10299880"/>
                  </a:lnTo>
                  <a:lnTo>
                    <a:pt x="15420142" y="10300449"/>
                  </a:lnTo>
                  <a:lnTo>
                    <a:pt x="15420000" y="10300783"/>
                  </a:lnTo>
                  <a:lnTo>
                    <a:pt x="15422003" y="10301637"/>
                  </a:lnTo>
                  <a:lnTo>
                    <a:pt x="15424100" y="10301348"/>
                  </a:lnTo>
                  <a:lnTo>
                    <a:pt x="15425621" y="10299629"/>
                  </a:lnTo>
                  <a:lnTo>
                    <a:pt x="15427619" y="10297720"/>
                  </a:lnTo>
                  <a:lnTo>
                    <a:pt x="15427425" y="10294481"/>
                  </a:lnTo>
                  <a:lnTo>
                    <a:pt x="15423320" y="10291151"/>
                  </a:lnTo>
                  <a:lnTo>
                    <a:pt x="15421411" y="10289153"/>
                  </a:lnTo>
                  <a:close/>
                </a:path>
                <a:path w="16932910" h="11288395">
                  <a:moveTo>
                    <a:pt x="15356980" y="10232076"/>
                  </a:moveTo>
                  <a:lnTo>
                    <a:pt x="15353738" y="10232272"/>
                  </a:lnTo>
                  <a:lnTo>
                    <a:pt x="15352074" y="10234324"/>
                  </a:lnTo>
                  <a:lnTo>
                    <a:pt x="15350075" y="10236233"/>
                  </a:lnTo>
                  <a:lnTo>
                    <a:pt x="15350273" y="10239474"/>
                  </a:lnTo>
                  <a:lnTo>
                    <a:pt x="15354376" y="10242803"/>
                  </a:lnTo>
                  <a:lnTo>
                    <a:pt x="15355711" y="10243372"/>
                  </a:lnTo>
                  <a:lnTo>
                    <a:pt x="15355902" y="10243848"/>
                  </a:lnTo>
                  <a:lnTo>
                    <a:pt x="15357572" y="10244560"/>
                  </a:lnTo>
                  <a:lnTo>
                    <a:pt x="15359811" y="10243937"/>
                  </a:lnTo>
                  <a:lnTo>
                    <a:pt x="15361191" y="10242553"/>
                  </a:lnTo>
                  <a:lnTo>
                    <a:pt x="15363188" y="10240643"/>
                  </a:lnTo>
                  <a:lnTo>
                    <a:pt x="15362994" y="10237404"/>
                  </a:lnTo>
                  <a:lnTo>
                    <a:pt x="15358889" y="10234074"/>
                  </a:lnTo>
                  <a:lnTo>
                    <a:pt x="15356980" y="10232076"/>
                  </a:lnTo>
                  <a:close/>
                </a:path>
                <a:path w="16932910" h="11288395">
                  <a:moveTo>
                    <a:pt x="15293168" y="10174474"/>
                  </a:moveTo>
                  <a:lnTo>
                    <a:pt x="15290068" y="10174336"/>
                  </a:lnTo>
                  <a:lnTo>
                    <a:pt x="15286740" y="10178440"/>
                  </a:lnTo>
                  <a:lnTo>
                    <a:pt x="15286603" y="10181538"/>
                  </a:lnTo>
                  <a:lnTo>
                    <a:pt x="15290706" y="10184867"/>
                  </a:lnTo>
                  <a:lnTo>
                    <a:pt x="15292041" y="10185436"/>
                  </a:lnTo>
                  <a:lnTo>
                    <a:pt x="15292233" y="10185913"/>
                  </a:lnTo>
                  <a:lnTo>
                    <a:pt x="15293902" y="10186625"/>
                  </a:lnTo>
                  <a:lnTo>
                    <a:pt x="15296141" y="10186001"/>
                  </a:lnTo>
                  <a:lnTo>
                    <a:pt x="15297520" y="10184617"/>
                  </a:lnTo>
                  <a:lnTo>
                    <a:pt x="15299185" y="10182565"/>
                  </a:lnTo>
                  <a:lnTo>
                    <a:pt x="15299321" y="10179467"/>
                  </a:lnTo>
                  <a:lnTo>
                    <a:pt x="15293168" y="10174474"/>
                  </a:lnTo>
                  <a:close/>
                </a:path>
                <a:path w="16932910" h="11288395">
                  <a:moveTo>
                    <a:pt x="15229923" y="10115536"/>
                  </a:moveTo>
                  <a:lnTo>
                    <a:pt x="15226826" y="10115399"/>
                  </a:lnTo>
                  <a:lnTo>
                    <a:pt x="15223497" y="10119503"/>
                  </a:lnTo>
                  <a:lnTo>
                    <a:pt x="15223360" y="10122601"/>
                  </a:lnTo>
                  <a:lnTo>
                    <a:pt x="15225412" y="10124265"/>
                  </a:lnTo>
                  <a:lnTo>
                    <a:pt x="15227322" y="10126264"/>
                  </a:lnTo>
                  <a:lnTo>
                    <a:pt x="15228657" y="10126833"/>
                  </a:lnTo>
                  <a:lnTo>
                    <a:pt x="15228848" y="10127309"/>
                  </a:lnTo>
                  <a:lnTo>
                    <a:pt x="15230518" y="10128021"/>
                  </a:lnTo>
                  <a:lnTo>
                    <a:pt x="15232755" y="10127398"/>
                  </a:lnTo>
                  <a:lnTo>
                    <a:pt x="15234135" y="10126013"/>
                  </a:lnTo>
                  <a:lnTo>
                    <a:pt x="15235800" y="10123961"/>
                  </a:lnTo>
                  <a:lnTo>
                    <a:pt x="15235937" y="10120864"/>
                  </a:lnTo>
                  <a:lnTo>
                    <a:pt x="15233885" y="10119199"/>
                  </a:lnTo>
                  <a:lnTo>
                    <a:pt x="15231975" y="10117200"/>
                  </a:lnTo>
                  <a:lnTo>
                    <a:pt x="15229923" y="10115536"/>
                  </a:lnTo>
                  <a:close/>
                </a:path>
                <a:path w="16932910" h="11288395">
                  <a:moveTo>
                    <a:pt x="15167157" y="10056407"/>
                  </a:moveTo>
                  <a:lnTo>
                    <a:pt x="15164394" y="10056412"/>
                  </a:lnTo>
                  <a:lnTo>
                    <a:pt x="15162395" y="10058322"/>
                  </a:lnTo>
                  <a:lnTo>
                    <a:pt x="15160731" y="10060374"/>
                  </a:lnTo>
                  <a:lnTo>
                    <a:pt x="15160737" y="10063138"/>
                  </a:lnTo>
                  <a:lnTo>
                    <a:pt x="15164553" y="10067133"/>
                  </a:lnTo>
                  <a:lnTo>
                    <a:pt x="15166225" y="10067846"/>
                  </a:lnTo>
                  <a:lnTo>
                    <a:pt x="15166082" y="10068181"/>
                  </a:lnTo>
                  <a:lnTo>
                    <a:pt x="15167751" y="10068893"/>
                  </a:lnTo>
                  <a:lnTo>
                    <a:pt x="15169990" y="10068269"/>
                  </a:lnTo>
                  <a:lnTo>
                    <a:pt x="15171370" y="10066885"/>
                  </a:lnTo>
                  <a:lnTo>
                    <a:pt x="15173034" y="10064833"/>
                  </a:lnTo>
                  <a:lnTo>
                    <a:pt x="15173028" y="10062068"/>
                  </a:lnTo>
                  <a:lnTo>
                    <a:pt x="15169209" y="10058072"/>
                  </a:lnTo>
                  <a:lnTo>
                    <a:pt x="15167157" y="10056407"/>
                  </a:lnTo>
                  <a:close/>
                </a:path>
                <a:path w="16932910" h="11288395">
                  <a:moveTo>
                    <a:pt x="15105010" y="9996754"/>
                  </a:moveTo>
                  <a:lnTo>
                    <a:pt x="15102244" y="9996758"/>
                  </a:lnTo>
                  <a:lnTo>
                    <a:pt x="15100246" y="9998667"/>
                  </a:lnTo>
                  <a:lnTo>
                    <a:pt x="15098581" y="10000719"/>
                  </a:lnTo>
                  <a:lnTo>
                    <a:pt x="15098587" y="10003484"/>
                  </a:lnTo>
                  <a:lnTo>
                    <a:pt x="15102407" y="10007480"/>
                  </a:lnTo>
                  <a:lnTo>
                    <a:pt x="15105744" y="10008904"/>
                  </a:lnTo>
                  <a:lnTo>
                    <a:pt x="15107841" y="10008615"/>
                  </a:lnTo>
                  <a:lnTo>
                    <a:pt x="15109221" y="10007230"/>
                  </a:lnTo>
                  <a:lnTo>
                    <a:pt x="15110885" y="10005178"/>
                  </a:lnTo>
                  <a:lnTo>
                    <a:pt x="15110879" y="10002414"/>
                  </a:lnTo>
                  <a:lnTo>
                    <a:pt x="15107063" y="9998418"/>
                  </a:lnTo>
                  <a:lnTo>
                    <a:pt x="15105010" y="9996754"/>
                  </a:lnTo>
                  <a:close/>
                </a:path>
                <a:path w="16932910" h="11288395">
                  <a:moveTo>
                    <a:pt x="15044149" y="9936859"/>
                  </a:moveTo>
                  <a:lnTo>
                    <a:pt x="15041383" y="9936863"/>
                  </a:lnTo>
                  <a:lnTo>
                    <a:pt x="15037386" y="9940682"/>
                  </a:lnTo>
                  <a:lnTo>
                    <a:pt x="15037391" y="9943446"/>
                  </a:lnTo>
                  <a:lnTo>
                    <a:pt x="15041211" y="9947443"/>
                  </a:lnTo>
                  <a:lnTo>
                    <a:pt x="15042879" y="9948155"/>
                  </a:lnTo>
                  <a:lnTo>
                    <a:pt x="15042737" y="9948489"/>
                  </a:lnTo>
                  <a:lnTo>
                    <a:pt x="15044406" y="9949201"/>
                  </a:lnTo>
                  <a:lnTo>
                    <a:pt x="15046502" y="9948911"/>
                  </a:lnTo>
                  <a:lnTo>
                    <a:pt x="15047882" y="9947527"/>
                  </a:lnTo>
                  <a:lnTo>
                    <a:pt x="15049880" y="9945617"/>
                  </a:lnTo>
                  <a:lnTo>
                    <a:pt x="15049878" y="9942854"/>
                  </a:lnTo>
                  <a:lnTo>
                    <a:pt x="15044149" y="9936859"/>
                  </a:lnTo>
                  <a:close/>
                </a:path>
                <a:path w="16932910" h="11288395">
                  <a:moveTo>
                    <a:pt x="14983379" y="9875820"/>
                  </a:moveTo>
                  <a:lnTo>
                    <a:pt x="14980616" y="9875825"/>
                  </a:lnTo>
                  <a:lnTo>
                    <a:pt x="14976619" y="9879644"/>
                  </a:lnTo>
                  <a:lnTo>
                    <a:pt x="14976623" y="9882408"/>
                  </a:lnTo>
                  <a:lnTo>
                    <a:pt x="14980442" y="9886404"/>
                  </a:lnTo>
                  <a:lnTo>
                    <a:pt x="14982112" y="9887117"/>
                  </a:lnTo>
                  <a:lnTo>
                    <a:pt x="14981970" y="9887451"/>
                  </a:lnTo>
                  <a:lnTo>
                    <a:pt x="14983639" y="9888163"/>
                  </a:lnTo>
                  <a:lnTo>
                    <a:pt x="14985736" y="9887874"/>
                  </a:lnTo>
                  <a:lnTo>
                    <a:pt x="14987115" y="9886489"/>
                  </a:lnTo>
                  <a:lnTo>
                    <a:pt x="14989113" y="9884580"/>
                  </a:lnTo>
                  <a:lnTo>
                    <a:pt x="14989108" y="9881816"/>
                  </a:lnTo>
                  <a:lnTo>
                    <a:pt x="14983379" y="9875820"/>
                  </a:lnTo>
                  <a:close/>
                </a:path>
                <a:path w="16932910" h="11288395">
                  <a:moveTo>
                    <a:pt x="14923230" y="9814257"/>
                  </a:moveTo>
                  <a:lnTo>
                    <a:pt x="14920132" y="9814119"/>
                  </a:lnTo>
                  <a:lnTo>
                    <a:pt x="14918134" y="9816029"/>
                  </a:lnTo>
                  <a:lnTo>
                    <a:pt x="14916278" y="9817604"/>
                  </a:lnTo>
                  <a:lnTo>
                    <a:pt x="14916141" y="9820702"/>
                  </a:lnTo>
                  <a:lnTo>
                    <a:pt x="14919960" y="9824698"/>
                  </a:lnTo>
                  <a:lnTo>
                    <a:pt x="14920485" y="9825317"/>
                  </a:lnTo>
                  <a:lnTo>
                    <a:pt x="14923155" y="9826456"/>
                  </a:lnTo>
                  <a:lnTo>
                    <a:pt x="14925252" y="9826167"/>
                  </a:lnTo>
                  <a:lnTo>
                    <a:pt x="14926632" y="9824783"/>
                  </a:lnTo>
                  <a:lnTo>
                    <a:pt x="14928488" y="9823207"/>
                  </a:lnTo>
                  <a:lnTo>
                    <a:pt x="14928625" y="9820109"/>
                  </a:lnTo>
                  <a:lnTo>
                    <a:pt x="14924805" y="9816112"/>
                  </a:lnTo>
                  <a:lnTo>
                    <a:pt x="14923230" y="9814257"/>
                  </a:lnTo>
                  <a:close/>
                </a:path>
                <a:path w="16932910" h="11288395">
                  <a:moveTo>
                    <a:pt x="14863698" y="9752167"/>
                  </a:moveTo>
                  <a:lnTo>
                    <a:pt x="14860601" y="9752030"/>
                  </a:lnTo>
                  <a:lnTo>
                    <a:pt x="14858603" y="9753940"/>
                  </a:lnTo>
                  <a:lnTo>
                    <a:pt x="14856747" y="9755516"/>
                  </a:lnTo>
                  <a:lnTo>
                    <a:pt x="14856610" y="9758613"/>
                  </a:lnTo>
                  <a:lnTo>
                    <a:pt x="14860427" y="9762609"/>
                  </a:lnTo>
                  <a:lnTo>
                    <a:pt x="14860952" y="9763227"/>
                  </a:lnTo>
                  <a:lnTo>
                    <a:pt x="14863624" y="9764367"/>
                  </a:lnTo>
                  <a:lnTo>
                    <a:pt x="14865721" y="9764078"/>
                  </a:lnTo>
                  <a:lnTo>
                    <a:pt x="14867101" y="9762694"/>
                  </a:lnTo>
                  <a:lnTo>
                    <a:pt x="14868957" y="9761118"/>
                  </a:lnTo>
                  <a:lnTo>
                    <a:pt x="14869094" y="9758020"/>
                  </a:lnTo>
                  <a:lnTo>
                    <a:pt x="14865275" y="9754024"/>
                  </a:lnTo>
                  <a:lnTo>
                    <a:pt x="14863698" y="9752167"/>
                  </a:lnTo>
                  <a:close/>
                </a:path>
                <a:path w="16932910" h="11288395">
                  <a:moveTo>
                    <a:pt x="14804310" y="9689744"/>
                  </a:moveTo>
                  <a:lnTo>
                    <a:pt x="14801213" y="9689607"/>
                  </a:lnTo>
                  <a:lnTo>
                    <a:pt x="14799215" y="9691517"/>
                  </a:lnTo>
                  <a:lnTo>
                    <a:pt x="14797359" y="9693093"/>
                  </a:lnTo>
                  <a:lnTo>
                    <a:pt x="14797219" y="9696190"/>
                  </a:lnTo>
                  <a:lnTo>
                    <a:pt x="14801038" y="9700186"/>
                  </a:lnTo>
                  <a:lnTo>
                    <a:pt x="14801230" y="9700662"/>
                  </a:lnTo>
                  <a:lnTo>
                    <a:pt x="14804234" y="9701944"/>
                  </a:lnTo>
                  <a:lnTo>
                    <a:pt x="14806332" y="9701656"/>
                  </a:lnTo>
                  <a:lnTo>
                    <a:pt x="14807712" y="9700271"/>
                  </a:lnTo>
                  <a:lnTo>
                    <a:pt x="14809567" y="9698695"/>
                  </a:lnTo>
                  <a:lnTo>
                    <a:pt x="14809705" y="9695597"/>
                  </a:lnTo>
                  <a:lnTo>
                    <a:pt x="14805886" y="9691600"/>
                  </a:lnTo>
                  <a:lnTo>
                    <a:pt x="14804310" y="9689744"/>
                  </a:lnTo>
                  <a:close/>
                </a:path>
                <a:path w="16932910" h="11288395">
                  <a:moveTo>
                    <a:pt x="14745873" y="9626939"/>
                  </a:moveTo>
                  <a:lnTo>
                    <a:pt x="14742775" y="9626801"/>
                  </a:lnTo>
                  <a:lnTo>
                    <a:pt x="14740777" y="9628710"/>
                  </a:lnTo>
                  <a:lnTo>
                    <a:pt x="14738921" y="9630286"/>
                  </a:lnTo>
                  <a:lnTo>
                    <a:pt x="14738783" y="9633384"/>
                  </a:lnTo>
                  <a:lnTo>
                    <a:pt x="14742603" y="9637382"/>
                  </a:lnTo>
                  <a:lnTo>
                    <a:pt x="14742795" y="9637858"/>
                  </a:lnTo>
                  <a:lnTo>
                    <a:pt x="14745798" y="9639139"/>
                  </a:lnTo>
                  <a:lnTo>
                    <a:pt x="14747894" y="9638849"/>
                  </a:lnTo>
                  <a:lnTo>
                    <a:pt x="14749274" y="9637465"/>
                  </a:lnTo>
                  <a:lnTo>
                    <a:pt x="14751130" y="9635889"/>
                  </a:lnTo>
                  <a:lnTo>
                    <a:pt x="14751268" y="9632791"/>
                  </a:lnTo>
                  <a:lnTo>
                    <a:pt x="14747449" y="9628795"/>
                  </a:lnTo>
                  <a:lnTo>
                    <a:pt x="14745873" y="9626939"/>
                  </a:lnTo>
                  <a:close/>
                </a:path>
                <a:path w="16932910" h="11288395">
                  <a:moveTo>
                    <a:pt x="14687388" y="9563324"/>
                  </a:moveTo>
                  <a:lnTo>
                    <a:pt x="14684291" y="9563186"/>
                  </a:lnTo>
                  <a:lnTo>
                    <a:pt x="14682292" y="9565095"/>
                  </a:lnTo>
                  <a:lnTo>
                    <a:pt x="14680436" y="9566671"/>
                  </a:lnTo>
                  <a:lnTo>
                    <a:pt x="14680299" y="9569768"/>
                  </a:lnTo>
                  <a:lnTo>
                    <a:pt x="14684119" y="9573766"/>
                  </a:lnTo>
                  <a:lnTo>
                    <a:pt x="14684645" y="9574385"/>
                  </a:lnTo>
                  <a:lnTo>
                    <a:pt x="14686980" y="9575381"/>
                  </a:lnTo>
                  <a:lnTo>
                    <a:pt x="14689076" y="9575091"/>
                  </a:lnTo>
                  <a:lnTo>
                    <a:pt x="14690455" y="9573707"/>
                  </a:lnTo>
                  <a:lnTo>
                    <a:pt x="14692645" y="9572274"/>
                  </a:lnTo>
                  <a:lnTo>
                    <a:pt x="14692783" y="9569176"/>
                  </a:lnTo>
                  <a:lnTo>
                    <a:pt x="14688964" y="9565179"/>
                  </a:lnTo>
                  <a:lnTo>
                    <a:pt x="14687388" y="9563324"/>
                  </a:lnTo>
                  <a:close/>
                </a:path>
                <a:path w="16932910" h="11288395">
                  <a:moveTo>
                    <a:pt x="14629712" y="9499658"/>
                  </a:moveTo>
                  <a:lnTo>
                    <a:pt x="14626757" y="9499187"/>
                  </a:lnTo>
                  <a:lnTo>
                    <a:pt x="14622760" y="9503006"/>
                  </a:lnTo>
                  <a:lnTo>
                    <a:pt x="14622289" y="9505961"/>
                  </a:lnTo>
                  <a:lnTo>
                    <a:pt x="14626108" y="9509958"/>
                  </a:lnTo>
                  <a:lnTo>
                    <a:pt x="14626633" y="9510577"/>
                  </a:lnTo>
                  <a:lnTo>
                    <a:pt x="14627969" y="9511147"/>
                  </a:lnTo>
                  <a:lnTo>
                    <a:pt x="14627826" y="9511480"/>
                  </a:lnTo>
                  <a:lnTo>
                    <a:pt x="14629496" y="9512192"/>
                  </a:lnTo>
                  <a:lnTo>
                    <a:pt x="14631591" y="9511902"/>
                  </a:lnTo>
                  <a:lnTo>
                    <a:pt x="14632971" y="9510518"/>
                  </a:lnTo>
                  <a:lnTo>
                    <a:pt x="14634970" y="9508608"/>
                  </a:lnTo>
                  <a:lnTo>
                    <a:pt x="14635441" y="9505653"/>
                  </a:lnTo>
                  <a:lnTo>
                    <a:pt x="14629712" y="9499658"/>
                  </a:lnTo>
                  <a:close/>
                </a:path>
                <a:path w="16932910" h="11288395">
                  <a:moveTo>
                    <a:pt x="14572657" y="9435469"/>
                  </a:moveTo>
                  <a:lnTo>
                    <a:pt x="14569700" y="9434997"/>
                  </a:lnTo>
                  <a:lnTo>
                    <a:pt x="14565703" y="9438816"/>
                  </a:lnTo>
                  <a:lnTo>
                    <a:pt x="14565232" y="9441771"/>
                  </a:lnTo>
                  <a:lnTo>
                    <a:pt x="14569051" y="9445767"/>
                  </a:lnTo>
                  <a:lnTo>
                    <a:pt x="14569576" y="9446386"/>
                  </a:lnTo>
                  <a:lnTo>
                    <a:pt x="14570912" y="9446956"/>
                  </a:lnTo>
                  <a:lnTo>
                    <a:pt x="14570769" y="9447290"/>
                  </a:lnTo>
                  <a:lnTo>
                    <a:pt x="14572439" y="9448002"/>
                  </a:lnTo>
                  <a:lnTo>
                    <a:pt x="14574534" y="9447712"/>
                  </a:lnTo>
                  <a:lnTo>
                    <a:pt x="14575914" y="9446328"/>
                  </a:lnTo>
                  <a:lnTo>
                    <a:pt x="14577913" y="9444418"/>
                  </a:lnTo>
                  <a:lnTo>
                    <a:pt x="14578384" y="9441463"/>
                  </a:lnTo>
                  <a:lnTo>
                    <a:pt x="14572657" y="9435469"/>
                  </a:lnTo>
                  <a:close/>
                </a:path>
                <a:path w="16932910" h="11288395">
                  <a:moveTo>
                    <a:pt x="14515885" y="9370611"/>
                  </a:moveTo>
                  <a:lnTo>
                    <a:pt x="14512930" y="9370140"/>
                  </a:lnTo>
                  <a:lnTo>
                    <a:pt x="14508933" y="9373959"/>
                  </a:lnTo>
                  <a:lnTo>
                    <a:pt x="14508462" y="9376914"/>
                  </a:lnTo>
                  <a:lnTo>
                    <a:pt x="14512281" y="9380911"/>
                  </a:lnTo>
                  <a:lnTo>
                    <a:pt x="14512806" y="9381529"/>
                  </a:lnTo>
                  <a:lnTo>
                    <a:pt x="14515811" y="9382811"/>
                  </a:lnTo>
                  <a:lnTo>
                    <a:pt x="14517764" y="9382855"/>
                  </a:lnTo>
                  <a:lnTo>
                    <a:pt x="14519144" y="9381471"/>
                  </a:lnTo>
                  <a:lnTo>
                    <a:pt x="14521142" y="9379562"/>
                  </a:lnTo>
                  <a:lnTo>
                    <a:pt x="14521614" y="9376606"/>
                  </a:lnTo>
                  <a:lnTo>
                    <a:pt x="14515885" y="9370611"/>
                  </a:lnTo>
                  <a:close/>
                </a:path>
                <a:path w="16932910" h="11288395">
                  <a:moveTo>
                    <a:pt x="14459731" y="9305228"/>
                  </a:moveTo>
                  <a:lnTo>
                    <a:pt x="14456776" y="9304757"/>
                  </a:lnTo>
                  <a:lnTo>
                    <a:pt x="14452779" y="9308576"/>
                  </a:lnTo>
                  <a:lnTo>
                    <a:pt x="14452308" y="9311531"/>
                  </a:lnTo>
                  <a:lnTo>
                    <a:pt x="14456128" y="9315528"/>
                  </a:lnTo>
                  <a:lnTo>
                    <a:pt x="14456652" y="9316146"/>
                  </a:lnTo>
                  <a:lnTo>
                    <a:pt x="14459657" y="9317428"/>
                  </a:lnTo>
                  <a:lnTo>
                    <a:pt x="14461611" y="9317472"/>
                  </a:lnTo>
                  <a:lnTo>
                    <a:pt x="14462990" y="9316088"/>
                  </a:lnTo>
                  <a:lnTo>
                    <a:pt x="14464989" y="9314178"/>
                  </a:lnTo>
                  <a:lnTo>
                    <a:pt x="14465460" y="9311223"/>
                  </a:lnTo>
                  <a:lnTo>
                    <a:pt x="14459731" y="9305228"/>
                  </a:lnTo>
                  <a:close/>
                </a:path>
                <a:path w="16932910" h="11288395">
                  <a:moveTo>
                    <a:pt x="14404055" y="9239654"/>
                  </a:moveTo>
                  <a:lnTo>
                    <a:pt x="14401099" y="9239182"/>
                  </a:lnTo>
                  <a:lnTo>
                    <a:pt x="14397103" y="9243002"/>
                  </a:lnTo>
                  <a:lnTo>
                    <a:pt x="14396632" y="9245957"/>
                  </a:lnTo>
                  <a:lnTo>
                    <a:pt x="14400451" y="9249953"/>
                  </a:lnTo>
                  <a:lnTo>
                    <a:pt x="14400977" y="9250573"/>
                  </a:lnTo>
                  <a:lnTo>
                    <a:pt x="14403980" y="9251854"/>
                  </a:lnTo>
                  <a:lnTo>
                    <a:pt x="14405934" y="9251898"/>
                  </a:lnTo>
                  <a:lnTo>
                    <a:pt x="14407314" y="9250513"/>
                  </a:lnTo>
                  <a:lnTo>
                    <a:pt x="14409313" y="9248604"/>
                  </a:lnTo>
                  <a:lnTo>
                    <a:pt x="14409784" y="9245649"/>
                  </a:lnTo>
                  <a:lnTo>
                    <a:pt x="14404055" y="9239654"/>
                  </a:lnTo>
                  <a:close/>
                </a:path>
                <a:path w="16932910" h="11288395">
                  <a:moveTo>
                    <a:pt x="14348854" y="9173888"/>
                  </a:moveTo>
                  <a:lnTo>
                    <a:pt x="14345754" y="9173749"/>
                  </a:lnTo>
                  <a:lnTo>
                    <a:pt x="14343900" y="9175325"/>
                  </a:lnTo>
                  <a:lnTo>
                    <a:pt x="14341901" y="9177235"/>
                  </a:lnTo>
                  <a:lnTo>
                    <a:pt x="14341763" y="9180333"/>
                  </a:lnTo>
                  <a:lnTo>
                    <a:pt x="14343338" y="9182189"/>
                  </a:lnTo>
                  <a:lnTo>
                    <a:pt x="14345249" y="9184187"/>
                  </a:lnTo>
                  <a:lnTo>
                    <a:pt x="14345774" y="9184806"/>
                  </a:lnTo>
                  <a:lnTo>
                    <a:pt x="14348778" y="9186087"/>
                  </a:lnTo>
                  <a:lnTo>
                    <a:pt x="14350732" y="9186132"/>
                  </a:lnTo>
                  <a:lnTo>
                    <a:pt x="14352112" y="9184747"/>
                  </a:lnTo>
                  <a:lnTo>
                    <a:pt x="14354110" y="9182838"/>
                  </a:lnTo>
                  <a:lnTo>
                    <a:pt x="14354248" y="9179740"/>
                  </a:lnTo>
                  <a:lnTo>
                    <a:pt x="14352672" y="9177884"/>
                  </a:lnTo>
                  <a:lnTo>
                    <a:pt x="14348854" y="9173888"/>
                  </a:lnTo>
                  <a:close/>
                </a:path>
                <a:path w="16932910" h="11288395">
                  <a:moveTo>
                    <a:pt x="14294079" y="9107120"/>
                  </a:moveTo>
                  <a:lnTo>
                    <a:pt x="14291124" y="9106649"/>
                  </a:lnTo>
                  <a:lnTo>
                    <a:pt x="14287127" y="9110468"/>
                  </a:lnTo>
                  <a:lnTo>
                    <a:pt x="14286990" y="9113566"/>
                  </a:lnTo>
                  <a:lnTo>
                    <a:pt x="14288566" y="9115421"/>
                  </a:lnTo>
                  <a:lnTo>
                    <a:pt x="14290476" y="9117420"/>
                  </a:lnTo>
                  <a:lnTo>
                    <a:pt x="14290859" y="9118373"/>
                  </a:lnTo>
                  <a:lnTo>
                    <a:pt x="14292193" y="9118942"/>
                  </a:lnTo>
                  <a:lnTo>
                    <a:pt x="14292336" y="9118608"/>
                  </a:lnTo>
                  <a:lnTo>
                    <a:pt x="14294005" y="9119320"/>
                  </a:lnTo>
                  <a:lnTo>
                    <a:pt x="14296102" y="9119031"/>
                  </a:lnTo>
                  <a:lnTo>
                    <a:pt x="14297338" y="9117980"/>
                  </a:lnTo>
                  <a:lnTo>
                    <a:pt x="14299337" y="9116070"/>
                  </a:lnTo>
                  <a:lnTo>
                    <a:pt x="14299475" y="9112973"/>
                  </a:lnTo>
                  <a:lnTo>
                    <a:pt x="14297899" y="9111116"/>
                  </a:lnTo>
                  <a:lnTo>
                    <a:pt x="14294079" y="9107120"/>
                  </a:lnTo>
                  <a:close/>
                </a:path>
                <a:path w="16932910" h="11288395">
                  <a:moveTo>
                    <a:pt x="14240594" y="9040113"/>
                  </a:moveTo>
                  <a:lnTo>
                    <a:pt x="14237494" y="9039975"/>
                  </a:lnTo>
                  <a:lnTo>
                    <a:pt x="14235638" y="9041550"/>
                  </a:lnTo>
                  <a:lnTo>
                    <a:pt x="14233306" y="9043317"/>
                  </a:lnTo>
                  <a:lnTo>
                    <a:pt x="14233169" y="9046416"/>
                  </a:lnTo>
                  <a:lnTo>
                    <a:pt x="14234746" y="9048272"/>
                  </a:lnTo>
                  <a:lnTo>
                    <a:pt x="14236513" y="9050604"/>
                  </a:lnTo>
                  <a:lnTo>
                    <a:pt x="14236897" y="9051557"/>
                  </a:lnTo>
                  <a:lnTo>
                    <a:pt x="14238231" y="9052126"/>
                  </a:lnTo>
                  <a:lnTo>
                    <a:pt x="14238373" y="9051792"/>
                  </a:lnTo>
                  <a:lnTo>
                    <a:pt x="14240043" y="9052504"/>
                  </a:lnTo>
                  <a:lnTo>
                    <a:pt x="14242139" y="9052215"/>
                  </a:lnTo>
                  <a:lnTo>
                    <a:pt x="14243377" y="9051165"/>
                  </a:lnTo>
                  <a:lnTo>
                    <a:pt x="14245708" y="9049397"/>
                  </a:lnTo>
                  <a:lnTo>
                    <a:pt x="14245844" y="9046299"/>
                  </a:lnTo>
                  <a:lnTo>
                    <a:pt x="14244268" y="9044443"/>
                  </a:lnTo>
                  <a:lnTo>
                    <a:pt x="14242360" y="9042445"/>
                  </a:lnTo>
                  <a:lnTo>
                    <a:pt x="14240594" y="9040113"/>
                  </a:lnTo>
                  <a:close/>
                </a:path>
                <a:path w="16932910" h="11288395">
                  <a:moveTo>
                    <a:pt x="14186295" y="8973154"/>
                  </a:moveTo>
                  <a:lnTo>
                    <a:pt x="14183198" y="8973016"/>
                  </a:lnTo>
                  <a:lnTo>
                    <a:pt x="14181342" y="8974592"/>
                  </a:lnTo>
                  <a:lnTo>
                    <a:pt x="14179010" y="8976359"/>
                  </a:lnTo>
                  <a:lnTo>
                    <a:pt x="14178872" y="8979457"/>
                  </a:lnTo>
                  <a:lnTo>
                    <a:pt x="14180447" y="8981312"/>
                  </a:lnTo>
                  <a:lnTo>
                    <a:pt x="14182215" y="8983645"/>
                  </a:lnTo>
                  <a:lnTo>
                    <a:pt x="14182598" y="8984598"/>
                  </a:lnTo>
                  <a:lnTo>
                    <a:pt x="14185601" y="8985879"/>
                  </a:lnTo>
                  <a:lnTo>
                    <a:pt x="14187698" y="8985590"/>
                  </a:lnTo>
                  <a:lnTo>
                    <a:pt x="14188936" y="8984539"/>
                  </a:lnTo>
                  <a:lnTo>
                    <a:pt x="14191268" y="8982772"/>
                  </a:lnTo>
                  <a:lnTo>
                    <a:pt x="14191405" y="8979674"/>
                  </a:lnTo>
                  <a:lnTo>
                    <a:pt x="14189829" y="8977818"/>
                  </a:lnTo>
                  <a:lnTo>
                    <a:pt x="14186295" y="8973154"/>
                  </a:lnTo>
                  <a:close/>
                </a:path>
                <a:path w="16932910" h="11288395">
                  <a:moveTo>
                    <a:pt x="14133284" y="8905955"/>
                  </a:moveTo>
                  <a:lnTo>
                    <a:pt x="14129853" y="8905675"/>
                  </a:lnTo>
                  <a:lnTo>
                    <a:pt x="14127997" y="8907251"/>
                  </a:lnTo>
                  <a:lnTo>
                    <a:pt x="14125808" y="8908684"/>
                  </a:lnTo>
                  <a:lnTo>
                    <a:pt x="14125529" y="8912117"/>
                  </a:lnTo>
                  <a:lnTo>
                    <a:pt x="14127104" y="8913972"/>
                  </a:lnTo>
                  <a:lnTo>
                    <a:pt x="14128871" y="8916304"/>
                  </a:lnTo>
                  <a:lnTo>
                    <a:pt x="14129253" y="8917256"/>
                  </a:lnTo>
                  <a:lnTo>
                    <a:pt x="14132257" y="8918537"/>
                  </a:lnTo>
                  <a:lnTo>
                    <a:pt x="14134356" y="8918249"/>
                  </a:lnTo>
                  <a:lnTo>
                    <a:pt x="14135593" y="8917199"/>
                  </a:lnTo>
                  <a:lnTo>
                    <a:pt x="14137783" y="8915765"/>
                  </a:lnTo>
                  <a:lnTo>
                    <a:pt x="14137919" y="8912667"/>
                  </a:lnTo>
                  <a:lnTo>
                    <a:pt x="14136486" y="8910477"/>
                  </a:lnTo>
                  <a:lnTo>
                    <a:pt x="14134718" y="8908145"/>
                  </a:lnTo>
                  <a:lnTo>
                    <a:pt x="14133284" y="8905955"/>
                  </a:lnTo>
                  <a:close/>
                </a:path>
                <a:path w="16932910" h="11288395">
                  <a:moveTo>
                    <a:pt x="14080226" y="8837946"/>
                  </a:moveTo>
                  <a:lnTo>
                    <a:pt x="14077128" y="8837808"/>
                  </a:lnTo>
                  <a:lnTo>
                    <a:pt x="14072749" y="8840675"/>
                  </a:lnTo>
                  <a:lnTo>
                    <a:pt x="14072610" y="8843773"/>
                  </a:lnTo>
                  <a:lnTo>
                    <a:pt x="14074044" y="8845963"/>
                  </a:lnTo>
                  <a:lnTo>
                    <a:pt x="14075812" y="8848295"/>
                  </a:lnTo>
                  <a:lnTo>
                    <a:pt x="14076195" y="8849248"/>
                  </a:lnTo>
                  <a:lnTo>
                    <a:pt x="14078865" y="8850386"/>
                  </a:lnTo>
                  <a:lnTo>
                    <a:pt x="14080962" y="8850097"/>
                  </a:lnTo>
                  <a:lnTo>
                    <a:pt x="14082198" y="8849046"/>
                  </a:lnTo>
                  <a:lnTo>
                    <a:pt x="14084388" y="8847613"/>
                  </a:lnTo>
                  <a:lnTo>
                    <a:pt x="14084526" y="8844516"/>
                  </a:lnTo>
                  <a:lnTo>
                    <a:pt x="14080226" y="8837946"/>
                  </a:lnTo>
                  <a:close/>
                </a:path>
                <a:path w="16932910" h="11288395">
                  <a:moveTo>
                    <a:pt x="14027642" y="8769746"/>
                  </a:moveTo>
                  <a:lnTo>
                    <a:pt x="14024544" y="8769608"/>
                  </a:lnTo>
                  <a:lnTo>
                    <a:pt x="14020165" y="8772474"/>
                  </a:lnTo>
                  <a:lnTo>
                    <a:pt x="14020026" y="8775572"/>
                  </a:lnTo>
                  <a:lnTo>
                    <a:pt x="14021460" y="8777762"/>
                  </a:lnTo>
                  <a:lnTo>
                    <a:pt x="14023228" y="8780095"/>
                  </a:lnTo>
                  <a:lnTo>
                    <a:pt x="14023611" y="8781047"/>
                  </a:lnTo>
                  <a:lnTo>
                    <a:pt x="14026615" y="8782329"/>
                  </a:lnTo>
                  <a:lnTo>
                    <a:pt x="14028711" y="8782039"/>
                  </a:lnTo>
                  <a:lnTo>
                    <a:pt x="14029948" y="8780988"/>
                  </a:lnTo>
                  <a:lnTo>
                    <a:pt x="14032138" y="8779555"/>
                  </a:lnTo>
                  <a:lnTo>
                    <a:pt x="14032276" y="8776457"/>
                  </a:lnTo>
                  <a:lnTo>
                    <a:pt x="14030843" y="8774267"/>
                  </a:lnTo>
                  <a:lnTo>
                    <a:pt x="14029075" y="8771935"/>
                  </a:lnTo>
                  <a:lnTo>
                    <a:pt x="14027642" y="8769746"/>
                  </a:lnTo>
                  <a:close/>
                </a:path>
                <a:path w="16932910" h="11288395">
                  <a:moveTo>
                    <a:pt x="13975392" y="8701688"/>
                  </a:moveTo>
                  <a:lnTo>
                    <a:pt x="13972294" y="8701550"/>
                  </a:lnTo>
                  <a:lnTo>
                    <a:pt x="13967915" y="8704416"/>
                  </a:lnTo>
                  <a:lnTo>
                    <a:pt x="13967777" y="8707514"/>
                  </a:lnTo>
                  <a:lnTo>
                    <a:pt x="13971360" y="8712988"/>
                  </a:lnTo>
                  <a:lnTo>
                    <a:pt x="13974365" y="8714270"/>
                  </a:lnTo>
                  <a:lnTo>
                    <a:pt x="13976461" y="8713981"/>
                  </a:lnTo>
                  <a:lnTo>
                    <a:pt x="13979554" y="8711354"/>
                  </a:lnTo>
                  <a:lnTo>
                    <a:pt x="13980027" y="8708399"/>
                  </a:lnTo>
                  <a:lnTo>
                    <a:pt x="13978593" y="8706209"/>
                  </a:lnTo>
                  <a:lnTo>
                    <a:pt x="13976825" y="8703877"/>
                  </a:lnTo>
                  <a:lnTo>
                    <a:pt x="13975392" y="8701688"/>
                  </a:lnTo>
                  <a:close/>
                </a:path>
                <a:path w="16932910" h="11288395">
                  <a:moveTo>
                    <a:pt x="13923427" y="8632962"/>
                  </a:moveTo>
                  <a:lnTo>
                    <a:pt x="13920471" y="8632490"/>
                  </a:lnTo>
                  <a:lnTo>
                    <a:pt x="13918283" y="8633923"/>
                  </a:lnTo>
                  <a:lnTo>
                    <a:pt x="13916426" y="8635499"/>
                  </a:lnTo>
                  <a:lnTo>
                    <a:pt x="13915953" y="8638455"/>
                  </a:lnTo>
                  <a:lnTo>
                    <a:pt x="13918821" y="8642834"/>
                  </a:lnTo>
                  <a:lnTo>
                    <a:pt x="13919203" y="8643786"/>
                  </a:lnTo>
                  <a:lnTo>
                    <a:pt x="13922208" y="8645068"/>
                  </a:lnTo>
                  <a:lnTo>
                    <a:pt x="13924304" y="8644778"/>
                  </a:lnTo>
                  <a:lnTo>
                    <a:pt x="13927397" y="8642152"/>
                  </a:lnTo>
                  <a:lnTo>
                    <a:pt x="13927870" y="8639197"/>
                  </a:lnTo>
                  <a:lnTo>
                    <a:pt x="13925002" y="8634816"/>
                  </a:lnTo>
                  <a:lnTo>
                    <a:pt x="13923427" y="8632962"/>
                  </a:lnTo>
                  <a:close/>
                </a:path>
                <a:path w="16932910" h="11288395">
                  <a:moveTo>
                    <a:pt x="13872271" y="8564187"/>
                  </a:moveTo>
                  <a:lnTo>
                    <a:pt x="13869315" y="8563715"/>
                  </a:lnTo>
                  <a:lnTo>
                    <a:pt x="13867125" y="8565149"/>
                  </a:lnTo>
                  <a:lnTo>
                    <a:pt x="13865270" y="8566724"/>
                  </a:lnTo>
                  <a:lnTo>
                    <a:pt x="13864800" y="8569679"/>
                  </a:lnTo>
                  <a:lnTo>
                    <a:pt x="13867666" y="8574059"/>
                  </a:lnTo>
                  <a:lnTo>
                    <a:pt x="13868049" y="8575012"/>
                  </a:lnTo>
                  <a:lnTo>
                    <a:pt x="13871052" y="8576293"/>
                  </a:lnTo>
                  <a:lnTo>
                    <a:pt x="13873150" y="8576004"/>
                  </a:lnTo>
                  <a:lnTo>
                    <a:pt x="13876244" y="8573377"/>
                  </a:lnTo>
                  <a:lnTo>
                    <a:pt x="13876712" y="8570422"/>
                  </a:lnTo>
                  <a:lnTo>
                    <a:pt x="13873846" y="8566042"/>
                  </a:lnTo>
                  <a:lnTo>
                    <a:pt x="13872271" y="8564187"/>
                  </a:lnTo>
                  <a:close/>
                </a:path>
                <a:path w="16932910" h="11288395">
                  <a:moveTo>
                    <a:pt x="13821067" y="8494602"/>
                  </a:moveTo>
                  <a:lnTo>
                    <a:pt x="13818111" y="8494129"/>
                  </a:lnTo>
                  <a:lnTo>
                    <a:pt x="13815922" y="8495563"/>
                  </a:lnTo>
                  <a:lnTo>
                    <a:pt x="13814066" y="8497139"/>
                  </a:lnTo>
                  <a:lnTo>
                    <a:pt x="13813593" y="8500095"/>
                  </a:lnTo>
                  <a:lnTo>
                    <a:pt x="13816461" y="8504474"/>
                  </a:lnTo>
                  <a:lnTo>
                    <a:pt x="13816844" y="8505426"/>
                  </a:lnTo>
                  <a:lnTo>
                    <a:pt x="13818512" y="8506138"/>
                  </a:lnTo>
                  <a:lnTo>
                    <a:pt x="13818655" y="8505804"/>
                  </a:lnTo>
                  <a:lnTo>
                    <a:pt x="13819990" y="8506374"/>
                  </a:lnTo>
                  <a:lnTo>
                    <a:pt x="13821944" y="8506419"/>
                  </a:lnTo>
                  <a:lnTo>
                    <a:pt x="13825037" y="8503792"/>
                  </a:lnTo>
                  <a:lnTo>
                    <a:pt x="13825509" y="8500836"/>
                  </a:lnTo>
                  <a:lnTo>
                    <a:pt x="13822642" y="8496457"/>
                  </a:lnTo>
                  <a:lnTo>
                    <a:pt x="13821067" y="8494602"/>
                  </a:lnTo>
                  <a:close/>
                </a:path>
                <a:path w="16932910" h="11288395">
                  <a:moveTo>
                    <a:pt x="13770532" y="8425302"/>
                  </a:moveTo>
                  <a:lnTo>
                    <a:pt x="13767576" y="8424830"/>
                  </a:lnTo>
                  <a:lnTo>
                    <a:pt x="13765385" y="8426264"/>
                  </a:lnTo>
                  <a:lnTo>
                    <a:pt x="13763531" y="8427839"/>
                  </a:lnTo>
                  <a:lnTo>
                    <a:pt x="13763059" y="8430794"/>
                  </a:lnTo>
                  <a:lnTo>
                    <a:pt x="13765925" y="8435174"/>
                  </a:lnTo>
                  <a:lnTo>
                    <a:pt x="13766308" y="8436126"/>
                  </a:lnTo>
                  <a:lnTo>
                    <a:pt x="13767977" y="8436838"/>
                  </a:lnTo>
                  <a:lnTo>
                    <a:pt x="13767786" y="8436362"/>
                  </a:lnTo>
                  <a:lnTo>
                    <a:pt x="13769121" y="8436932"/>
                  </a:lnTo>
                  <a:lnTo>
                    <a:pt x="13771074" y="8436976"/>
                  </a:lnTo>
                  <a:lnTo>
                    <a:pt x="13772312" y="8435925"/>
                  </a:lnTo>
                  <a:lnTo>
                    <a:pt x="13774502" y="8434492"/>
                  </a:lnTo>
                  <a:lnTo>
                    <a:pt x="13774973" y="8431538"/>
                  </a:lnTo>
                  <a:lnTo>
                    <a:pt x="13772107" y="8427158"/>
                  </a:lnTo>
                  <a:lnTo>
                    <a:pt x="13770532" y="8425302"/>
                  </a:lnTo>
                  <a:close/>
                </a:path>
                <a:path w="16932910" h="11288395">
                  <a:moveTo>
                    <a:pt x="13720613" y="8355476"/>
                  </a:moveTo>
                  <a:lnTo>
                    <a:pt x="13717657" y="8355004"/>
                  </a:lnTo>
                  <a:lnTo>
                    <a:pt x="13713278" y="8357871"/>
                  </a:lnTo>
                  <a:lnTo>
                    <a:pt x="13712805" y="8360827"/>
                  </a:lnTo>
                  <a:lnTo>
                    <a:pt x="13715672" y="8365206"/>
                  </a:lnTo>
                  <a:lnTo>
                    <a:pt x="13716055" y="8366159"/>
                  </a:lnTo>
                  <a:lnTo>
                    <a:pt x="13719057" y="8367440"/>
                  </a:lnTo>
                  <a:lnTo>
                    <a:pt x="13721010" y="8367483"/>
                  </a:lnTo>
                  <a:lnTo>
                    <a:pt x="13722250" y="8366434"/>
                  </a:lnTo>
                  <a:lnTo>
                    <a:pt x="13724440" y="8365000"/>
                  </a:lnTo>
                  <a:lnTo>
                    <a:pt x="13724913" y="8362045"/>
                  </a:lnTo>
                  <a:lnTo>
                    <a:pt x="13720613" y="8355476"/>
                  </a:lnTo>
                  <a:close/>
                </a:path>
                <a:path w="16932910" h="11288395">
                  <a:moveTo>
                    <a:pt x="13670837" y="8285316"/>
                  </a:moveTo>
                  <a:lnTo>
                    <a:pt x="13667882" y="8284845"/>
                  </a:lnTo>
                  <a:lnTo>
                    <a:pt x="13663502" y="8287712"/>
                  </a:lnTo>
                  <a:lnTo>
                    <a:pt x="13663032" y="8290668"/>
                  </a:lnTo>
                  <a:lnTo>
                    <a:pt x="13665898" y="8295046"/>
                  </a:lnTo>
                  <a:lnTo>
                    <a:pt x="13666281" y="8295999"/>
                  </a:lnTo>
                  <a:lnTo>
                    <a:pt x="13669286" y="8297281"/>
                  </a:lnTo>
                  <a:lnTo>
                    <a:pt x="13670905" y="8297182"/>
                  </a:lnTo>
                  <a:lnTo>
                    <a:pt x="13672477" y="8296274"/>
                  </a:lnTo>
                  <a:lnTo>
                    <a:pt x="13674667" y="8294841"/>
                  </a:lnTo>
                  <a:lnTo>
                    <a:pt x="13675136" y="8291886"/>
                  </a:lnTo>
                  <a:lnTo>
                    <a:pt x="13670837" y="8285316"/>
                  </a:lnTo>
                  <a:close/>
                </a:path>
                <a:path w="16932910" h="11288395">
                  <a:moveTo>
                    <a:pt x="13621681" y="8214633"/>
                  </a:moveTo>
                  <a:lnTo>
                    <a:pt x="13618724" y="8214161"/>
                  </a:lnTo>
                  <a:lnTo>
                    <a:pt x="13614345" y="8217028"/>
                  </a:lnTo>
                  <a:lnTo>
                    <a:pt x="13613875" y="8219983"/>
                  </a:lnTo>
                  <a:lnTo>
                    <a:pt x="13616741" y="8224363"/>
                  </a:lnTo>
                  <a:lnTo>
                    <a:pt x="13617124" y="8225315"/>
                  </a:lnTo>
                  <a:lnTo>
                    <a:pt x="13620128" y="8226597"/>
                  </a:lnTo>
                  <a:lnTo>
                    <a:pt x="13621749" y="8226499"/>
                  </a:lnTo>
                  <a:lnTo>
                    <a:pt x="13623319" y="8225590"/>
                  </a:lnTo>
                  <a:lnTo>
                    <a:pt x="13625509" y="8224156"/>
                  </a:lnTo>
                  <a:lnTo>
                    <a:pt x="13625981" y="8221202"/>
                  </a:lnTo>
                  <a:lnTo>
                    <a:pt x="13621681" y="8214633"/>
                  </a:lnTo>
                  <a:close/>
                </a:path>
                <a:path w="16932910" h="11288395">
                  <a:moveTo>
                    <a:pt x="13573475" y="8143564"/>
                  </a:moveTo>
                  <a:lnTo>
                    <a:pt x="13570520" y="8143093"/>
                  </a:lnTo>
                  <a:lnTo>
                    <a:pt x="13566140" y="8145959"/>
                  </a:lnTo>
                  <a:lnTo>
                    <a:pt x="13565670" y="8148916"/>
                  </a:lnTo>
                  <a:lnTo>
                    <a:pt x="13568538" y="8153297"/>
                  </a:lnTo>
                  <a:lnTo>
                    <a:pt x="13568919" y="8154247"/>
                  </a:lnTo>
                  <a:lnTo>
                    <a:pt x="13571924" y="8155529"/>
                  </a:lnTo>
                  <a:lnTo>
                    <a:pt x="13573544" y="8155432"/>
                  </a:lnTo>
                  <a:lnTo>
                    <a:pt x="13575115" y="8154523"/>
                  </a:lnTo>
                  <a:lnTo>
                    <a:pt x="13577305" y="8153090"/>
                  </a:lnTo>
                  <a:lnTo>
                    <a:pt x="13577775" y="8150133"/>
                  </a:lnTo>
                  <a:lnTo>
                    <a:pt x="13573475" y="8143564"/>
                  </a:lnTo>
                  <a:close/>
                </a:path>
                <a:path w="16932910" h="11288395">
                  <a:moveTo>
                    <a:pt x="13525556" y="8071829"/>
                  </a:moveTo>
                  <a:lnTo>
                    <a:pt x="13522601" y="8071358"/>
                  </a:lnTo>
                  <a:lnTo>
                    <a:pt x="13518221" y="8074225"/>
                  </a:lnTo>
                  <a:lnTo>
                    <a:pt x="13517750" y="8077180"/>
                  </a:lnTo>
                  <a:lnTo>
                    <a:pt x="13520617" y="8081560"/>
                  </a:lnTo>
                  <a:lnTo>
                    <a:pt x="13520999" y="8082512"/>
                  </a:lnTo>
                  <a:lnTo>
                    <a:pt x="13524002" y="8083793"/>
                  </a:lnTo>
                  <a:lnTo>
                    <a:pt x="13525624" y="8083696"/>
                  </a:lnTo>
                  <a:lnTo>
                    <a:pt x="13527195" y="8082787"/>
                  </a:lnTo>
                  <a:lnTo>
                    <a:pt x="13529384" y="8081355"/>
                  </a:lnTo>
                  <a:lnTo>
                    <a:pt x="13529856" y="8078399"/>
                  </a:lnTo>
                  <a:lnTo>
                    <a:pt x="13525556" y="8071829"/>
                  </a:lnTo>
                  <a:close/>
                </a:path>
                <a:path w="16932910" h="11288395">
                  <a:moveTo>
                    <a:pt x="13478447" y="8000046"/>
                  </a:moveTo>
                  <a:lnTo>
                    <a:pt x="13475491" y="7999574"/>
                  </a:lnTo>
                  <a:lnTo>
                    <a:pt x="13471112" y="8002442"/>
                  </a:lnTo>
                  <a:lnTo>
                    <a:pt x="13470641" y="8005397"/>
                  </a:lnTo>
                  <a:lnTo>
                    <a:pt x="13473507" y="8009775"/>
                  </a:lnTo>
                  <a:lnTo>
                    <a:pt x="13473890" y="8010728"/>
                  </a:lnTo>
                  <a:lnTo>
                    <a:pt x="13476895" y="8012010"/>
                  </a:lnTo>
                  <a:lnTo>
                    <a:pt x="13478515" y="8011911"/>
                  </a:lnTo>
                  <a:lnTo>
                    <a:pt x="13480086" y="8011003"/>
                  </a:lnTo>
                  <a:lnTo>
                    <a:pt x="13482276" y="8009570"/>
                  </a:lnTo>
                  <a:lnTo>
                    <a:pt x="13482747" y="8006616"/>
                  </a:lnTo>
                  <a:lnTo>
                    <a:pt x="13478447" y="8000046"/>
                  </a:lnTo>
                  <a:close/>
                </a:path>
                <a:path w="16932910" h="11288395">
                  <a:moveTo>
                    <a:pt x="13432432" y="7927545"/>
                  </a:moveTo>
                  <a:lnTo>
                    <a:pt x="13429477" y="7927074"/>
                  </a:lnTo>
                  <a:lnTo>
                    <a:pt x="13427287" y="7928507"/>
                  </a:lnTo>
                  <a:lnTo>
                    <a:pt x="13424764" y="7929798"/>
                  </a:lnTo>
                  <a:lnTo>
                    <a:pt x="13424351" y="7932383"/>
                  </a:lnTo>
                  <a:lnTo>
                    <a:pt x="13424292" y="7932754"/>
                  </a:lnTo>
                  <a:lnTo>
                    <a:pt x="13427159" y="7937133"/>
                  </a:lnTo>
                  <a:lnTo>
                    <a:pt x="13427542" y="7938085"/>
                  </a:lnTo>
                  <a:lnTo>
                    <a:pt x="13429211" y="7938797"/>
                  </a:lnTo>
                  <a:lnTo>
                    <a:pt x="13429068" y="7939131"/>
                  </a:lnTo>
                  <a:lnTo>
                    <a:pt x="13430403" y="7939700"/>
                  </a:lnTo>
                  <a:lnTo>
                    <a:pt x="13432024" y="7939602"/>
                  </a:lnTo>
                  <a:lnTo>
                    <a:pt x="13433594" y="7938694"/>
                  </a:lnTo>
                  <a:lnTo>
                    <a:pt x="13436118" y="7937402"/>
                  </a:lnTo>
                  <a:lnTo>
                    <a:pt x="13436530" y="7934817"/>
                  </a:lnTo>
                  <a:lnTo>
                    <a:pt x="13436589" y="7934449"/>
                  </a:lnTo>
                  <a:lnTo>
                    <a:pt x="13433723" y="7930069"/>
                  </a:lnTo>
                  <a:lnTo>
                    <a:pt x="13432432" y="7927545"/>
                  </a:lnTo>
                  <a:close/>
                </a:path>
                <a:path w="16932910" h="11288395">
                  <a:moveTo>
                    <a:pt x="13386417" y="7855044"/>
                  </a:moveTo>
                  <a:lnTo>
                    <a:pt x="13383604" y="7854239"/>
                  </a:lnTo>
                  <a:lnTo>
                    <a:pt x="13379225" y="7857106"/>
                  </a:lnTo>
                  <a:lnTo>
                    <a:pt x="13378520" y="7859567"/>
                  </a:lnTo>
                  <a:lnTo>
                    <a:pt x="13378419" y="7859918"/>
                  </a:lnTo>
                  <a:lnTo>
                    <a:pt x="13382003" y="7865393"/>
                  </a:lnTo>
                  <a:lnTo>
                    <a:pt x="13383673" y="7866105"/>
                  </a:lnTo>
                  <a:lnTo>
                    <a:pt x="13383195" y="7866296"/>
                  </a:lnTo>
                  <a:lnTo>
                    <a:pt x="13384531" y="7866866"/>
                  </a:lnTo>
                  <a:lnTo>
                    <a:pt x="13386151" y="7866768"/>
                  </a:lnTo>
                  <a:lnTo>
                    <a:pt x="13387722" y="7865859"/>
                  </a:lnTo>
                  <a:lnTo>
                    <a:pt x="13389911" y="7864427"/>
                  </a:lnTo>
                  <a:lnTo>
                    <a:pt x="13390616" y="7861965"/>
                  </a:lnTo>
                  <a:lnTo>
                    <a:pt x="13390717" y="7861613"/>
                  </a:lnTo>
                  <a:lnTo>
                    <a:pt x="13386417" y="7855044"/>
                  </a:lnTo>
                  <a:close/>
                </a:path>
                <a:path w="16932910" h="11288395">
                  <a:moveTo>
                    <a:pt x="13341164" y="7781685"/>
                  </a:moveTo>
                  <a:lnTo>
                    <a:pt x="13338350" y="7780879"/>
                  </a:lnTo>
                  <a:lnTo>
                    <a:pt x="13333971" y="7783746"/>
                  </a:lnTo>
                  <a:lnTo>
                    <a:pt x="13333267" y="7786207"/>
                  </a:lnTo>
                  <a:lnTo>
                    <a:pt x="13333166" y="7786558"/>
                  </a:lnTo>
                  <a:lnTo>
                    <a:pt x="13336749" y="7792033"/>
                  </a:lnTo>
                  <a:lnTo>
                    <a:pt x="13339419" y="7793172"/>
                  </a:lnTo>
                  <a:lnTo>
                    <a:pt x="13340897" y="7793408"/>
                  </a:lnTo>
                  <a:lnTo>
                    <a:pt x="13342469" y="7792500"/>
                  </a:lnTo>
                  <a:lnTo>
                    <a:pt x="13344658" y="7791066"/>
                  </a:lnTo>
                  <a:lnTo>
                    <a:pt x="13345363" y="7788605"/>
                  </a:lnTo>
                  <a:lnTo>
                    <a:pt x="13345464" y="7788254"/>
                  </a:lnTo>
                  <a:lnTo>
                    <a:pt x="13341164" y="7781685"/>
                  </a:lnTo>
                  <a:close/>
                </a:path>
                <a:path w="16932910" h="11288395">
                  <a:moveTo>
                    <a:pt x="13297672" y="7707893"/>
                  </a:moveTo>
                  <a:lnTo>
                    <a:pt x="13294525" y="7706945"/>
                  </a:lnTo>
                  <a:lnTo>
                    <a:pt x="13292336" y="7708379"/>
                  </a:lnTo>
                  <a:lnTo>
                    <a:pt x="13290288" y="7709479"/>
                  </a:lnTo>
                  <a:lnTo>
                    <a:pt x="13289343" y="7712626"/>
                  </a:lnTo>
                  <a:lnTo>
                    <a:pt x="13292207" y="7717004"/>
                  </a:lnTo>
                  <a:lnTo>
                    <a:pt x="13292782" y="7718433"/>
                  </a:lnTo>
                  <a:lnTo>
                    <a:pt x="13294451" y="7719145"/>
                  </a:lnTo>
                  <a:lnTo>
                    <a:pt x="13294260" y="7718669"/>
                  </a:lnTo>
                  <a:lnTo>
                    <a:pt x="13295595" y="7719238"/>
                  </a:lnTo>
                  <a:lnTo>
                    <a:pt x="13297073" y="7719474"/>
                  </a:lnTo>
                  <a:lnTo>
                    <a:pt x="13298645" y="7718566"/>
                  </a:lnTo>
                  <a:lnTo>
                    <a:pt x="13300691" y="7717467"/>
                  </a:lnTo>
                  <a:lnTo>
                    <a:pt x="13301639" y="7714321"/>
                  </a:lnTo>
                  <a:lnTo>
                    <a:pt x="13298771" y="7709940"/>
                  </a:lnTo>
                  <a:lnTo>
                    <a:pt x="13297672" y="7707893"/>
                  </a:lnTo>
                  <a:close/>
                </a:path>
                <a:path w="16932910" h="11288395">
                  <a:moveTo>
                    <a:pt x="13254132" y="7633291"/>
                  </a:moveTo>
                  <a:lnTo>
                    <a:pt x="13250985" y="7632343"/>
                  </a:lnTo>
                  <a:lnTo>
                    <a:pt x="13248796" y="7633777"/>
                  </a:lnTo>
                  <a:lnTo>
                    <a:pt x="13246748" y="7634877"/>
                  </a:lnTo>
                  <a:lnTo>
                    <a:pt x="13245801" y="7638023"/>
                  </a:lnTo>
                  <a:lnTo>
                    <a:pt x="13248667" y="7642402"/>
                  </a:lnTo>
                  <a:lnTo>
                    <a:pt x="13248908" y="7643688"/>
                  </a:lnTo>
                  <a:lnTo>
                    <a:pt x="13250911" y="7644543"/>
                  </a:lnTo>
                  <a:lnTo>
                    <a:pt x="13250720" y="7644067"/>
                  </a:lnTo>
                  <a:lnTo>
                    <a:pt x="13252055" y="7644636"/>
                  </a:lnTo>
                  <a:lnTo>
                    <a:pt x="13253676" y="7644538"/>
                  </a:lnTo>
                  <a:lnTo>
                    <a:pt x="13255104" y="7643965"/>
                  </a:lnTo>
                  <a:lnTo>
                    <a:pt x="13257151" y="7642865"/>
                  </a:lnTo>
                  <a:lnTo>
                    <a:pt x="13258098" y="7639718"/>
                  </a:lnTo>
                  <a:lnTo>
                    <a:pt x="13255232" y="7635339"/>
                  </a:lnTo>
                  <a:lnTo>
                    <a:pt x="13254132" y="7633291"/>
                  </a:lnTo>
                  <a:close/>
                </a:path>
                <a:path w="16932910" h="11288395">
                  <a:moveTo>
                    <a:pt x="13212212" y="7558591"/>
                  </a:moveTo>
                  <a:lnTo>
                    <a:pt x="13209065" y="7557643"/>
                  </a:lnTo>
                  <a:lnTo>
                    <a:pt x="13206876" y="7559077"/>
                  </a:lnTo>
                  <a:lnTo>
                    <a:pt x="13204494" y="7560034"/>
                  </a:lnTo>
                  <a:lnTo>
                    <a:pt x="13203546" y="7563182"/>
                  </a:lnTo>
                  <a:lnTo>
                    <a:pt x="13204980" y="7565372"/>
                  </a:lnTo>
                  <a:lnTo>
                    <a:pt x="13206272" y="7567894"/>
                  </a:lnTo>
                  <a:lnTo>
                    <a:pt x="13206513" y="7569180"/>
                  </a:lnTo>
                  <a:lnTo>
                    <a:pt x="13209851" y="7570604"/>
                  </a:lnTo>
                  <a:lnTo>
                    <a:pt x="13211471" y="7570507"/>
                  </a:lnTo>
                  <a:lnTo>
                    <a:pt x="13215279" y="7568976"/>
                  </a:lnTo>
                  <a:lnTo>
                    <a:pt x="13216227" y="7565828"/>
                  </a:lnTo>
                  <a:lnTo>
                    <a:pt x="13214794" y="7563638"/>
                  </a:lnTo>
                  <a:lnTo>
                    <a:pt x="13212212" y="7558591"/>
                  </a:lnTo>
                  <a:close/>
                </a:path>
                <a:path w="16932910" h="11288395">
                  <a:moveTo>
                    <a:pt x="13170243" y="7483081"/>
                  </a:moveTo>
                  <a:lnTo>
                    <a:pt x="13167096" y="7482133"/>
                  </a:lnTo>
                  <a:lnTo>
                    <a:pt x="13164906" y="7483566"/>
                  </a:lnTo>
                  <a:lnTo>
                    <a:pt x="13162383" y="7484858"/>
                  </a:lnTo>
                  <a:lnTo>
                    <a:pt x="13161435" y="7488005"/>
                  </a:lnTo>
                  <a:lnTo>
                    <a:pt x="13162869" y="7490195"/>
                  </a:lnTo>
                  <a:lnTo>
                    <a:pt x="13164159" y="7492719"/>
                  </a:lnTo>
                  <a:lnTo>
                    <a:pt x="13164400" y="7494004"/>
                  </a:lnTo>
                  <a:lnTo>
                    <a:pt x="13168073" y="7495571"/>
                  </a:lnTo>
                  <a:lnTo>
                    <a:pt x="13169359" y="7495330"/>
                  </a:lnTo>
                  <a:lnTo>
                    <a:pt x="13170787" y="7494757"/>
                  </a:lnTo>
                  <a:lnTo>
                    <a:pt x="13173311" y="7493465"/>
                  </a:lnTo>
                  <a:lnTo>
                    <a:pt x="13174259" y="7490318"/>
                  </a:lnTo>
                  <a:lnTo>
                    <a:pt x="13172825" y="7488128"/>
                  </a:lnTo>
                  <a:lnTo>
                    <a:pt x="13170243" y="7483081"/>
                  </a:lnTo>
                  <a:close/>
                </a:path>
                <a:path w="16932910" h="11288395">
                  <a:moveTo>
                    <a:pt x="13129417" y="7407665"/>
                  </a:moveTo>
                  <a:lnTo>
                    <a:pt x="13126606" y="7406861"/>
                  </a:lnTo>
                  <a:lnTo>
                    <a:pt x="13121558" y="7409442"/>
                  </a:lnTo>
                  <a:lnTo>
                    <a:pt x="13120753" y="7412254"/>
                  </a:lnTo>
                  <a:lnTo>
                    <a:pt x="13123334" y="7417302"/>
                  </a:lnTo>
                  <a:lnTo>
                    <a:pt x="13123575" y="7418588"/>
                  </a:lnTo>
                  <a:lnTo>
                    <a:pt x="13127246" y="7420155"/>
                  </a:lnTo>
                  <a:lnTo>
                    <a:pt x="13128533" y="7419914"/>
                  </a:lnTo>
                  <a:lnTo>
                    <a:pt x="13129962" y="7419340"/>
                  </a:lnTo>
                  <a:lnTo>
                    <a:pt x="13132486" y="7418048"/>
                  </a:lnTo>
                  <a:lnTo>
                    <a:pt x="13133291" y="7415236"/>
                  </a:lnTo>
                  <a:lnTo>
                    <a:pt x="13129417" y="7407665"/>
                  </a:lnTo>
                  <a:close/>
                </a:path>
                <a:path w="16932910" h="11288395">
                  <a:moveTo>
                    <a:pt x="13089068" y="7332057"/>
                  </a:moveTo>
                  <a:lnTo>
                    <a:pt x="13086398" y="7330918"/>
                  </a:lnTo>
                  <a:lnTo>
                    <a:pt x="13083874" y="7332209"/>
                  </a:lnTo>
                  <a:lnTo>
                    <a:pt x="13081684" y="7333643"/>
                  </a:lnTo>
                  <a:lnTo>
                    <a:pt x="13080546" y="7336313"/>
                  </a:lnTo>
                  <a:lnTo>
                    <a:pt x="13083128" y="7341359"/>
                  </a:lnTo>
                  <a:lnTo>
                    <a:pt x="13083369" y="7342646"/>
                  </a:lnTo>
                  <a:lnTo>
                    <a:pt x="13087040" y="7344212"/>
                  </a:lnTo>
                  <a:lnTo>
                    <a:pt x="13088327" y="7343972"/>
                  </a:lnTo>
                  <a:lnTo>
                    <a:pt x="13089756" y="7343397"/>
                  </a:lnTo>
                  <a:lnTo>
                    <a:pt x="13091946" y="7341965"/>
                  </a:lnTo>
                  <a:lnTo>
                    <a:pt x="13093083" y="7339294"/>
                  </a:lnTo>
                  <a:lnTo>
                    <a:pt x="13090502" y="7334247"/>
                  </a:lnTo>
                  <a:lnTo>
                    <a:pt x="13089068" y="7332057"/>
                  </a:lnTo>
                  <a:close/>
                </a:path>
                <a:path w="16932910" h="11288395">
                  <a:moveTo>
                    <a:pt x="13049623" y="7255256"/>
                  </a:moveTo>
                  <a:lnTo>
                    <a:pt x="13046953" y="7254117"/>
                  </a:lnTo>
                  <a:lnTo>
                    <a:pt x="13044430" y="7255407"/>
                  </a:lnTo>
                  <a:lnTo>
                    <a:pt x="13042239" y="7256841"/>
                  </a:lnTo>
                  <a:lnTo>
                    <a:pt x="13041100" y="7259512"/>
                  </a:lnTo>
                  <a:lnTo>
                    <a:pt x="13043681" y="7264560"/>
                  </a:lnTo>
                  <a:lnTo>
                    <a:pt x="13044064" y="7265512"/>
                  </a:lnTo>
                  <a:lnTo>
                    <a:pt x="13045925" y="7266701"/>
                  </a:lnTo>
                  <a:lnTo>
                    <a:pt x="13047595" y="7267413"/>
                  </a:lnTo>
                  <a:lnTo>
                    <a:pt x="13048880" y="7267172"/>
                  </a:lnTo>
                  <a:lnTo>
                    <a:pt x="13050309" y="7266598"/>
                  </a:lnTo>
                  <a:lnTo>
                    <a:pt x="13052499" y="7265164"/>
                  </a:lnTo>
                  <a:lnTo>
                    <a:pt x="13053639" y="7262493"/>
                  </a:lnTo>
                  <a:lnTo>
                    <a:pt x="13051057" y="7257445"/>
                  </a:lnTo>
                  <a:lnTo>
                    <a:pt x="13049623" y="7255256"/>
                  </a:lnTo>
                  <a:close/>
                </a:path>
                <a:path w="16932910" h="11288395">
                  <a:moveTo>
                    <a:pt x="13011321" y="7178549"/>
                  </a:moveTo>
                  <a:lnTo>
                    <a:pt x="13008651" y="7177410"/>
                  </a:lnTo>
                  <a:lnTo>
                    <a:pt x="13003604" y="7179993"/>
                  </a:lnTo>
                  <a:lnTo>
                    <a:pt x="13002464" y="7182662"/>
                  </a:lnTo>
                  <a:lnTo>
                    <a:pt x="13005047" y="7187709"/>
                  </a:lnTo>
                  <a:lnTo>
                    <a:pt x="13005762" y="7188804"/>
                  </a:lnTo>
                  <a:lnTo>
                    <a:pt x="13007623" y="7189992"/>
                  </a:lnTo>
                  <a:lnTo>
                    <a:pt x="13007481" y="7190326"/>
                  </a:lnTo>
                  <a:lnTo>
                    <a:pt x="13008817" y="7190896"/>
                  </a:lnTo>
                  <a:lnTo>
                    <a:pt x="13010103" y="7190655"/>
                  </a:lnTo>
                  <a:lnTo>
                    <a:pt x="13011532" y="7190081"/>
                  </a:lnTo>
                  <a:lnTo>
                    <a:pt x="13014055" y="7188789"/>
                  </a:lnTo>
                  <a:lnTo>
                    <a:pt x="13015195" y="7186121"/>
                  </a:lnTo>
                  <a:lnTo>
                    <a:pt x="13011321" y="7178549"/>
                  </a:lnTo>
                  <a:close/>
                </a:path>
                <a:path w="16932910" h="11288395">
                  <a:moveTo>
                    <a:pt x="12973638" y="7101316"/>
                  </a:moveTo>
                  <a:lnTo>
                    <a:pt x="12970826" y="7100511"/>
                  </a:lnTo>
                  <a:lnTo>
                    <a:pt x="12968445" y="7101467"/>
                  </a:lnTo>
                  <a:lnTo>
                    <a:pt x="12965921" y="7102759"/>
                  </a:lnTo>
                  <a:lnTo>
                    <a:pt x="12965115" y="7105572"/>
                  </a:lnTo>
                  <a:lnTo>
                    <a:pt x="12966073" y="7107954"/>
                  </a:lnTo>
                  <a:lnTo>
                    <a:pt x="12967364" y="7110478"/>
                  </a:lnTo>
                  <a:lnTo>
                    <a:pt x="12968087" y="7111575"/>
                  </a:lnTo>
                  <a:lnTo>
                    <a:pt x="12969941" y="7112760"/>
                  </a:lnTo>
                  <a:lnTo>
                    <a:pt x="12969799" y="7113094"/>
                  </a:lnTo>
                  <a:lnTo>
                    <a:pt x="12971134" y="7113663"/>
                  </a:lnTo>
                  <a:lnTo>
                    <a:pt x="12972420" y="7113424"/>
                  </a:lnTo>
                  <a:lnTo>
                    <a:pt x="12973849" y="7112850"/>
                  </a:lnTo>
                  <a:lnTo>
                    <a:pt x="12976372" y="7111558"/>
                  </a:lnTo>
                  <a:lnTo>
                    <a:pt x="12977178" y="7108744"/>
                  </a:lnTo>
                  <a:lnTo>
                    <a:pt x="12976220" y="7106363"/>
                  </a:lnTo>
                  <a:lnTo>
                    <a:pt x="12973638" y="7101316"/>
                  </a:lnTo>
                  <a:close/>
                </a:path>
                <a:path w="16932910" h="11288395">
                  <a:moveTo>
                    <a:pt x="12936575" y="7023558"/>
                  </a:moveTo>
                  <a:lnTo>
                    <a:pt x="12933761" y="7022753"/>
                  </a:lnTo>
                  <a:lnTo>
                    <a:pt x="12931380" y="7023710"/>
                  </a:lnTo>
                  <a:lnTo>
                    <a:pt x="12928857" y="7025002"/>
                  </a:lnTo>
                  <a:lnTo>
                    <a:pt x="12928050" y="7027814"/>
                  </a:lnTo>
                  <a:lnTo>
                    <a:pt x="12929008" y="7030195"/>
                  </a:lnTo>
                  <a:lnTo>
                    <a:pt x="12935355" y="7035664"/>
                  </a:lnTo>
                  <a:lnTo>
                    <a:pt x="12936784" y="7035090"/>
                  </a:lnTo>
                  <a:lnTo>
                    <a:pt x="12939307" y="7033799"/>
                  </a:lnTo>
                  <a:lnTo>
                    <a:pt x="12940114" y="7030986"/>
                  </a:lnTo>
                  <a:lnTo>
                    <a:pt x="12939156" y="7028606"/>
                  </a:lnTo>
                  <a:lnTo>
                    <a:pt x="12936575" y="7023558"/>
                  </a:lnTo>
                  <a:close/>
                </a:path>
                <a:path w="16932910" h="11288395">
                  <a:moveTo>
                    <a:pt x="12901129" y="6945703"/>
                  </a:moveTo>
                  <a:lnTo>
                    <a:pt x="12898316" y="6944898"/>
                  </a:lnTo>
                  <a:lnTo>
                    <a:pt x="12893077" y="6947003"/>
                  </a:lnTo>
                  <a:lnTo>
                    <a:pt x="12892272" y="6949815"/>
                  </a:lnTo>
                  <a:lnTo>
                    <a:pt x="12894187" y="6954578"/>
                  </a:lnTo>
                  <a:lnTo>
                    <a:pt x="12894904" y="6955673"/>
                  </a:lnTo>
                  <a:lnTo>
                    <a:pt x="12896763" y="6956861"/>
                  </a:lnTo>
                  <a:lnTo>
                    <a:pt x="12896956" y="6957338"/>
                  </a:lnTo>
                  <a:lnTo>
                    <a:pt x="12898291" y="6957907"/>
                  </a:lnTo>
                  <a:lnTo>
                    <a:pt x="12899435" y="6958001"/>
                  </a:lnTo>
                  <a:lnTo>
                    <a:pt x="12903720" y="6956277"/>
                  </a:lnTo>
                  <a:lnTo>
                    <a:pt x="12904526" y="6953463"/>
                  </a:lnTo>
                  <a:lnTo>
                    <a:pt x="12903569" y="6951082"/>
                  </a:lnTo>
                  <a:lnTo>
                    <a:pt x="12902278" y="6948561"/>
                  </a:lnTo>
                  <a:lnTo>
                    <a:pt x="12901129" y="6945703"/>
                  </a:lnTo>
                  <a:close/>
                </a:path>
                <a:path w="16932910" h="11288395">
                  <a:moveTo>
                    <a:pt x="12865970" y="6867179"/>
                  </a:moveTo>
                  <a:lnTo>
                    <a:pt x="12863633" y="6866182"/>
                  </a:lnTo>
                  <a:lnTo>
                    <a:pt x="12857919" y="6868479"/>
                  </a:lnTo>
                  <a:lnTo>
                    <a:pt x="12857113" y="6871293"/>
                  </a:lnTo>
                  <a:lnTo>
                    <a:pt x="12859602" y="6877483"/>
                  </a:lnTo>
                  <a:lnTo>
                    <a:pt x="12861463" y="6878672"/>
                  </a:lnTo>
                  <a:lnTo>
                    <a:pt x="12862798" y="6879241"/>
                  </a:lnTo>
                  <a:lnTo>
                    <a:pt x="12863941" y="6879334"/>
                  </a:lnTo>
                  <a:lnTo>
                    <a:pt x="12868227" y="6877610"/>
                  </a:lnTo>
                  <a:lnTo>
                    <a:pt x="12869032" y="6874798"/>
                  </a:lnTo>
                  <a:lnTo>
                    <a:pt x="12865970" y="6867179"/>
                  </a:lnTo>
                  <a:close/>
                </a:path>
                <a:path w="16932910" h="11288395">
                  <a:moveTo>
                    <a:pt x="12831621" y="6788606"/>
                  </a:moveTo>
                  <a:lnTo>
                    <a:pt x="12828950" y="6787466"/>
                  </a:lnTo>
                  <a:lnTo>
                    <a:pt x="12826568" y="6788424"/>
                  </a:lnTo>
                  <a:lnTo>
                    <a:pt x="12824044" y="6789715"/>
                  </a:lnTo>
                  <a:lnTo>
                    <a:pt x="12822905" y="6792385"/>
                  </a:lnTo>
                  <a:lnTo>
                    <a:pt x="12824820" y="6797148"/>
                  </a:lnTo>
                  <a:lnTo>
                    <a:pt x="12825061" y="6798434"/>
                  </a:lnTo>
                  <a:lnTo>
                    <a:pt x="12827256" y="6799764"/>
                  </a:lnTo>
                  <a:lnTo>
                    <a:pt x="12828591" y="6800334"/>
                  </a:lnTo>
                  <a:lnTo>
                    <a:pt x="12829736" y="6800428"/>
                  </a:lnTo>
                  <a:lnTo>
                    <a:pt x="12831163" y="6799854"/>
                  </a:lnTo>
                  <a:lnTo>
                    <a:pt x="12833687" y="6798563"/>
                  </a:lnTo>
                  <a:lnTo>
                    <a:pt x="12834826" y="6795893"/>
                  </a:lnTo>
                  <a:lnTo>
                    <a:pt x="12832911" y="6791129"/>
                  </a:lnTo>
                  <a:lnTo>
                    <a:pt x="12831621" y="6788606"/>
                  </a:lnTo>
                  <a:close/>
                </a:path>
                <a:path w="16932910" h="11288395">
                  <a:moveTo>
                    <a:pt x="12797890" y="6709508"/>
                  </a:moveTo>
                  <a:lnTo>
                    <a:pt x="12795219" y="6708369"/>
                  </a:lnTo>
                  <a:lnTo>
                    <a:pt x="12792837" y="6709326"/>
                  </a:lnTo>
                  <a:lnTo>
                    <a:pt x="12790315" y="6710617"/>
                  </a:lnTo>
                  <a:lnTo>
                    <a:pt x="12789175" y="6713288"/>
                  </a:lnTo>
                  <a:lnTo>
                    <a:pt x="12791089" y="6718050"/>
                  </a:lnTo>
                  <a:lnTo>
                    <a:pt x="12791330" y="6719336"/>
                  </a:lnTo>
                  <a:lnTo>
                    <a:pt x="12793524" y="6720667"/>
                  </a:lnTo>
                  <a:lnTo>
                    <a:pt x="12794859" y="6721236"/>
                  </a:lnTo>
                  <a:lnTo>
                    <a:pt x="12796003" y="6721330"/>
                  </a:lnTo>
                  <a:lnTo>
                    <a:pt x="12797432" y="6720755"/>
                  </a:lnTo>
                  <a:lnTo>
                    <a:pt x="12799955" y="6719465"/>
                  </a:lnTo>
                  <a:lnTo>
                    <a:pt x="12801094" y="6716794"/>
                  </a:lnTo>
                  <a:lnTo>
                    <a:pt x="12799180" y="6712032"/>
                  </a:lnTo>
                  <a:lnTo>
                    <a:pt x="12797890" y="6709508"/>
                  </a:lnTo>
                  <a:close/>
                </a:path>
                <a:path w="16932910" h="11288395">
                  <a:moveTo>
                    <a:pt x="12764635" y="6630218"/>
                  </a:moveTo>
                  <a:lnTo>
                    <a:pt x="12761965" y="6629079"/>
                  </a:lnTo>
                  <a:lnTo>
                    <a:pt x="12759583" y="6630036"/>
                  </a:lnTo>
                  <a:lnTo>
                    <a:pt x="12757059" y="6631326"/>
                  </a:lnTo>
                  <a:lnTo>
                    <a:pt x="12755920" y="6633998"/>
                  </a:lnTo>
                  <a:lnTo>
                    <a:pt x="12757835" y="6638761"/>
                  </a:lnTo>
                  <a:lnTo>
                    <a:pt x="12758075" y="6640047"/>
                  </a:lnTo>
                  <a:lnTo>
                    <a:pt x="12760270" y="6641378"/>
                  </a:lnTo>
                  <a:lnTo>
                    <a:pt x="12761606" y="6641948"/>
                  </a:lnTo>
                  <a:lnTo>
                    <a:pt x="12762749" y="6642041"/>
                  </a:lnTo>
                  <a:lnTo>
                    <a:pt x="12764178" y="6641466"/>
                  </a:lnTo>
                  <a:lnTo>
                    <a:pt x="12766702" y="6640175"/>
                  </a:lnTo>
                  <a:lnTo>
                    <a:pt x="12767841" y="6637504"/>
                  </a:lnTo>
                  <a:lnTo>
                    <a:pt x="12765926" y="6632742"/>
                  </a:lnTo>
                  <a:lnTo>
                    <a:pt x="12764635" y="6630218"/>
                  </a:lnTo>
                  <a:close/>
                </a:path>
                <a:path w="16932910" h="11288395">
                  <a:moveTo>
                    <a:pt x="12732666" y="6550689"/>
                  </a:moveTo>
                  <a:lnTo>
                    <a:pt x="12729663" y="6549407"/>
                  </a:lnTo>
                  <a:lnTo>
                    <a:pt x="12724900" y="6551321"/>
                  </a:lnTo>
                  <a:lnTo>
                    <a:pt x="12723618" y="6554326"/>
                  </a:lnTo>
                  <a:lnTo>
                    <a:pt x="12725531" y="6559088"/>
                  </a:lnTo>
                  <a:lnTo>
                    <a:pt x="12725772" y="6560374"/>
                  </a:lnTo>
                  <a:lnTo>
                    <a:pt x="12727968" y="6561705"/>
                  </a:lnTo>
                  <a:lnTo>
                    <a:pt x="12729303" y="6562274"/>
                  </a:lnTo>
                  <a:lnTo>
                    <a:pt x="12730446" y="6562367"/>
                  </a:lnTo>
                  <a:lnTo>
                    <a:pt x="12734256" y="6560837"/>
                  </a:lnTo>
                  <a:lnTo>
                    <a:pt x="12735538" y="6557832"/>
                  </a:lnTo>
                  <a:lnTo>
                    <a:pt x="12732666" y="6550689"/>
                  </a:lnTo>
                  <a:close/>
                </a:path>
                <a:path w="16932910" h="11288395">
                  <a:moveTo>
                    <a:pt x="12700841" y="6470825"/>
                  </a:moveTo>
                  <a:lnTo>
                    <a:pt x="12697837" y="6469544"/>
                  </a:lnTo>
                  <a:lnTo>
                    <a:pt x="12693074" y="6471457"/>
                  </a:lnTo>
                  <a:lnTo>
                    <a:pt x="12691792" y="6474462"/>
                  </a:lnTo>
                  <a:lnTo>
                    <a:pt x="12693707" y="6479226"/>
                  </a:lnTo>
                  <a:lnTo>
                    <a:pt x="12693947" y="6480511"/>
                  </a:lnTo>
                  <a:lnTo>
                    <a:pt x="12696142" y="6481841"/>
                  </a:lnTo>
                  <a:lnTo>
                    <a:pt x="12697477" y="6482411"/>
                  </a:lnTo>
                  <a:lnTo>
                    <a:pt x="12698621" y="6482505"/>
                  </a:lnTo>
                  <a:lnTo>
                    <a:pt x="12702430" y="6480974"/>
                  </a:lnTo>
                  <a:lnTo>
                    <a:pt x="12703712" y="6477968"/>
                  </a:lnTo>
                  <a:lnTo>
                    <a:pt x="12700841" y="6470825"/>
                  </a:lnTo>
                  <a:close/>
                </a:path>
                <a:path w="16932910" h="11288395">
                  <a:moveTo>
                    <a:pt x="12669491" y="6390771"/>
                  </a:moveTo>
                  <a:lnTo>
                    <a:pt x="12666486" y="6389489"/>
                  </a:lnTo>
                  <a:lnTo>
                    <a:pt x="12661725" y="6391403"/>
                  </a:lnTo>
                  <a:lnTo>
                    <a:pt x="12660443" y="6394408"/>
                  </a:lnTo>
                  <a:lnTo>
                    <a:pt x="12662357" y="6399169"/>
                  </a:lnTo>
                  <a:lnTo>
                    <a:pt x="12662597" y="6400456"/>
                  </a:lnTo>
                  <a:lnTo>
                    <a:pt x="12664791" y="6401786"/>
                  </a:lnTo>
                  <a:lnTo>
                    <a:pt x="12666126" y="6402356"/>
                  </a:lnTo>
                  <a:lnTo>
                    <a:pt x="12667271" y="6402449"/>
                  </a:lnTo>
                  <a:lnTo>
                    <a:pt x="12671081" y="6400919"/>
                  </a:lnTo>
                  <a:lnTo>
                    <a:pt x="12672363" y="6397914"/>
                  </a:lnTo>
                  <a:lnTo>
                    <a:pt x="12669491" y="6390771"/>
                  </a:lnTo>
                  <a:close/>
                </a:path>
                <a:path w="16932910" h="11288395">
                  <a:moveTo>
                    <a:pt x="12638284" y="6310382"/>
                  </a:moveTo>
                  <a:lnTo>
                    <a:pt x="12635279" y="6309100"/>
                  </a:lnTo>
                  <a:lnTo>
                    <a:pt x="12630518" y="6311014"/>
                  </a:lnTo>
                  <a:lnTo>
                    <a:pt x="12629236" y="6314019"/>
                  </a:lnTo>
                  <a:lnTo>
                    <a:pt x="12631723" y="6320208"/>
                  </a:lnTo>
                  <a:lnTo>
                    <a:pt x="12633918" y="6321540"/>
                  </a:lnTo>
                  <a:lnTo>
                    <a:pt x="12634919" y="6321967"/>
                  </a:lnTo>
                  <a:lnTo>
                    <a:pt x="12637493" y="6321486"/>
                  </a:lnTo>
                  <a:lnTo>
                    <a:pt x="12639873" y="6320529"/>
                  </a:lnTo>
                  <a:lnTo>
                    <a:pt x="12641154" y="6317525"/>
                  </a:lnTo>
                  <a:lnTo>
                    <a:pt x="12638284" y="6310382"/>
                  </a:lnTo>
                  <a:close/>
                </a:path>
                <a:path w="16932910" h="11288395">
                  <a:moveTo>
                    <a:pt x="12607887" y="6229943"/>
                  </a:moveTo>
                  <a:lnTo>
                    <a:pt x="12604882" y="6228661"/>
                  </a:lnTo>
                  <a:lnTo>
                    <a:pt x="12600120" y="6230576"/>
                  </a:lnTo>
                  <a:lnTo>
                    <a:pt x="12598838" y="6233581"/>
                  </a:lnTo>
                  <a:lnTo>
                    <a:pt x="12601326" y="6239772"/>
                  </a:lnTo>
                  <a:lnTo>
                    <a:pt x="12603520" y="6241101"/>
                  </a:lnTo>
                  <a:lnTo>
                    <a:pt x="12604522" y="6241528"/>
                  </a:lnTo>
                  <a:lnTo>
                    <a:pt x="12607096" y="6241049"/>
                  </a:lnTo>
                  <a:lnTo>
                    <a:pt x="12609476" y="6240091"/>
                  </a:lnTo>
                  <a:lnTo>
                    <a:pt x="12610758" y="6237087"/>
                  </a:lnTo>
                  <a:lnTo>
                    <a:pt x="12607887" y="6229943"/>
                  </a:lnTo>
                  <a:close/>
                </a:path>
                <a:path w="16932910" h="11288395">
                  <a:moveTo>
                    <a:pt x="12577489" y="6149506"/>
                  </a:moveTo>
                  <a:lnTo>
                    <a:pt x="12574484" y="6148224"/>
                  </a:lnTo>
                  <a:lnTo>
                    <a:pt x="12569723" y="6150138"/>
                  </a:lnTo>
                  <a:lnTo>
                    <a:pt x="12568441" y="6153143"/>
                  </a:lnTo>
                  <a:lnTo>
                    <a:pt x="12570930" y="6159333"/>
                  </a:lnTo>
                  <a:lnTo>
                    <a:pt x="12573123" y="6160664"/>
                  </a:lnTo>
                  <a:lnTo>
                    <a:pt x="12574125" y="6161092"/>
                  </a:lnTo>
                  <a:lnTo>
                    <a:pt x="12576698" y="6160611"/>
                  </a:lnTo>
                  <a:lnTo>
                    <a:pt x="12579078" y="6159653"/>
                  </a:lnTo>
                  <a:lnTo>
                    <a:pt x="12580360" y="6156649"/>
                  </a:lnTo>
                  <a:lnTo>
                    <a:pt x="12577489" y="6149506"/>
                  </a:lnTo>
                  <a:close/>
                </a:path>
                <a:path w="16932910" h="11288395">
                  <a:moveTo>
                    <a:pt x="12547092" y="6069067"/>
                  </a:moveTo>
                  <a:lnTo>
                    <a:pt x="12544087" y="6067785"/>
                  </a:lnTo>
                  <a:lnTo>
                    <a:pt x="12539325" y="6069700"/>
                  </a:lnTo>
                  <a:lnTo>
                    <a:pt x="12538043" y="6072705"/>
                  </a:lnTo>
                  <a:lnTo>
                    <a:pt x="12540533" y="6078896"/>
                  </a:lnTo>
                  <a:lnTo>
                    <a:pt x="12542726" y="6080225"/>
                  </a:lnTo>
                  <a:lnTo>
                    <a:pt x="12543727" y="6080652"/>
                  </a:lnTo>
                  <a:lnTo>
                    <a:pt x="12546301" y="6080173"/>
                  </a:lnTo>
                  <a:lnTo>
                    <a:pt x="12548681" y="6079215"/>
                  </a:lnTo>
                  <a:lnTo>
                    <a:pt x="12549963" y="6076211"/>
                  </a:lnTo>
                  <a:lnTo>
                    <a:pt x="12547092" y="6069067"/>
                  </a:lnTo>
                  <a:close/>
                </a:path>
                <a:path w="16932910" h="11288395">
                  <a:moveTo>
                    <a:pt x="12516695" y="5988630"/>
                  </a:moveTo>
                  <a:lnTo>
                    <a:pt x="12513690" y="5987349"/>
                  </a:lnTo>
                  <a:lnTo>
                    <a:pt x="12508928" y="5989263"/>
                  </a:lnTo>
                  <a:lnTo>
                    <a:pt x="12507647" y="5992266"/>
                  </a:lnTo>
                  <a:lnTo>
                    <a:pt x="12510135" y="5998457"/>
                  </a:lnTo>
                  <a:lnTo>
                    <a:pt x="12512328" y="5999788"/>
                  </a:lnTo>
                  <a:lnTo>
                    <a:pt x="12513330" y="6000216"/>
                  </a:lnTo>
                  <a:lnTo>
                    <a:pt x="12515903" y="5999735"/>
                  </a:lnTo>
                  <a:lnTo>
                    <a:pt x="12518285" y="5998777"/>
                  </a:lnTo>
                  <a:lnTo>
                    <a:pt x="12519566" y="5995774"/>
                  </a:lnTo>
                  <a:lnTo>
                    <a:pt x="12516695" y="5988630"/>
                  </a:lnTo>
                  <a:close/>
                </a:path>
                <a:path w="16932910" h="11288395">
                  <a:moveTo>
                    <a:pt x="12486489" y="5908667"/>
                  </a:moveTo>
                  <a:lnTo>
                    <a:pt x="12483485" y="5907386"/>
                  </a:lnTo>
                  <a:lnTo>
                    <a:pt x="12478722" y="5909301"/>
                  </a:lnTo>
                  <a:lnTo>
                    <a:pt x="12477440" y="5912305"/>
                  </a:lnTo>
                  <a:lnTo>
                    <a:pt x="12479354" y="5917067"/>
                  </a:lnTo>
                  <a:lnTo>
                    <a:pt x="12479595" y="5918353"/>
                  </a:lnTo>
                  <a:lnTo>
                    <a:pt x="12481790" y="5919684"/>
                  </a:lnTo>
                  <a:lnTo>
                    <a:pt x="12483125" y="5920253"/>
                  </a:lnTo>
                  <a:lnTo>
                    <a:pt x="12485697" y="5919773"/>
                  </a:lnTo>
                  <a:lnTo>
                    <a:pt x="12488078" y="5918816"/>
                  </a:lnTo>
                  <a:lnTo>
                    <a:pt x="12489360" y="5915812"/>
                  </a:lnTo>
                  <a:lnTo>
                    <a:pt x="12486489" y="5908667"/>
                  </a:lnTo>
                  <a:close/>
                </a:path>
                <a:path w="16932910" h="11288395">
                  <a:moveTo>
                    <a:pt x="12455616" y="5828421"/>
                  </a:moveTo>
                  <a:lnTo>
                    <a:pt x="12452611" y="5827139"/>
                  </a:lnTo>
                  <a:lnTo>
                    <a:pt x="12447849" y="5829054"/>
                  </a:lnTo>
                  <a:lnTo>
                    <a:pt x="12446567" y="5832058"/>
                  </a:lnTo>
                  <a:lnTo>
                    <a:pt x="12448481" y="5836821"/>
                  </a:lnTo>
                  <a:lnTo>
                    <a:pt x="12448722" y="5838106"/>
                  </a:lnTo>
                  <a:lnTo>
                    <a:pt x="12450915" y="5839437"/>
                  </a:lnTo>
                  <a:lnTo>
                    <a:pt x="12452251" y="5840007"/>
                  </a:lnTo>
                  <a:lnTo>
                    <a:pt x="12453395" y="5840100"/>
                  </a:lnTo>
                  <a:lnTo>
                    <a:pt x="12457205" y="5838569"/>
                  </a:lnTo>
                  <a:lnTo>
                    <a:pt x="12458486" y="5835566"/>
                  </a:lnTo>
                  <a:lnTo>
                    <a:pt x="12455616" y="5828421"/>
                  </a:lnTo>
                  <a:close/>
                </a:path>
                <a:path w="16932910" h="11288395">
                  <a:moveTo>
                    <a:pt x="12423931" y="5748224"/>
                  </a:moveTo>
                  <a:lnTo>
                    <a:pt x="12420927" y="5746942"/>
                  </a:lnTo>
                  <a:lnTo>
                    <a:pt x="12416164" y="5748857"/>
                  </a:lnTo>
                  <a:lnTo>
                    <a:pt x="12414883" y="5751861"/>
                  </a:lnTo>
                  <a:lnTo>
                    <a:pt x="12416797" y="5756622"/>
                  </a:lnTo>
                  <a:lnTo>
                    <a:pt x="12417037" y="5757909"/>
                  </a:lnTo>
                  <a:lnTo>
                    <a:pt x="12419233" y="5759240"/>
                  </a:lnTo>
                  <a:lnTo>
                    <a:pt x="12420568" y="5759809"/>
                  </a:lnTo>
                  <a:lnTo>
                    <a:pt x="12421712" y="5759903"/>
                  </a:lnTo>
                  <a:lnTo>
                    <a:pt x="12425521" y="5758372"/>
                  </a:lnTo>
                  <a:lnTo>
                    <a:pt x="12426802" y="5755367"/>
                  </a:lnTo>
                  <a:lnTo>
                    <a:pt x="12423931" y="5748224"/>
                  </a:lnTo>
                  <a:close/>
                </a:path>
                <a:path w="16932910" h="11288395">
                  <a:moveTo>
                    <a:pt x="12391629" y="5668552"/>
                  </a:moveTo>
                  <a:lnTo>
                    <a:pt x="12388959" y="5667413"/>
                  </a:lnTo>
                  <a:lnTo>
                    <a:pt x="12386577" y="5668370"/>
                  </a:lnTo>
                  <a:lnTo>
                    <a:pt x="12384055" y="5669661"/>
                  </a:lnTo>
                  <a:lnTo>
                    <a:pt x="12382916" y="5672332"/>
                  </a:lnTo>
                  <a:lnTo>
                    <a:pt x="12384830" y="5677093"/>
                  </a:lnTo>
                  <a:lnTo>
                    <a:pt x="12385069" y="5678379"/>
                  </a:lnTo>
                  <a:lnTo>
                    <a:pt x="12387264" y="5679710"/>
                  </a:lnTo>
                  <a:lnTo>
                    <a:pt x="12388599" y="5680280"/>
                  </a:lnTo>
                  <a:lnTo>
                    <a:pt x="12389743" y="5680373"/>
                  </a:lnTo>
                  <a:lnTo>
                    <a:pt x="12391172" y="5679799"/>
                  </a:lnTo>
                  <a:lnTo>
                    <a:pt x="12393695" y="5678507"/>
                  </a:lnTo>
                  <a:lnTo>
                    <a:pt x="12394834" y="5675837"/>
                  </a:lnTo>
                  <a:lnTo>
                    <a:pt x="12392919" y="5671075"/>
                  </a:lnTo>
                  <a:lnTo>
                    <a:pt x="12391629" y="5668552"/>
                  </a:lnTo>
                  <a:close/>
                </a:path>
                <a:path w="16932910" h="11288395">
                  <a:moveTo>
                    <a:pt x="12358374" y="5589263"/>
                  </a:moveTo>
                  <a:lnTo>
                    <a:pt x="12355703" y="5588123"/>
                  </a:lnTo>
                  <a:lnTo>
                    <a:pt x="12353323" y="5589080"/>
                  </a:lnTo>
                  <a:lnTo>
                    <a:pt x="12350799" y="5590371"/>
                  </a:lnTo>
                  <a:lnTo>
                    <a:pt x="12349660" y="5593041"/>
                  </a:lnTo>
                  <a:lnTo>
                    <a:pt x="12351574" y="5597804"/>
                  </a:lnTo>
                  <a:lnTo>
                    <a:pt x="12351814" y="5599091"/>
                  </a:lnTo>
                  <a:lnTo>
                    <a:pt x="12354008" y="5600421"/>
                  </a:lnTo>
                  <a:lnTo>
                    <a:pt x="12355343" y="5600991"/>
                  </a:lnTo>
                  <a:lnTo>
                    <a:pt x="12356488" y="5601084"/>
                  </a:lnTo>
                  <a:lnTo>
                    <a:pt x="12357917" y="5600510"/>
                  </a:lnTo>
                  <a:lnTo>
                    <a:pt x="12360441" y="5599219"/>
                  </a:lnTo>
                  <a:lnTo>
                    <a:pt x="12361580" y="5596547"/>
                  </a:lnTo>
                  <a:lnTo>
                    <a:pt x="12359666" y="5591786"/>
                  </a:lnTo>
                  <a:lnTo>
                    <a:pt x="12358374" y="5589263"/>
                  </a:lnTo>
                  <a:close/>
                </a:path>
                <a:path w="16932910" h="11288395">
                  <a:moveTo>
                    <a:pt x="12324310" y="5510022"/>
                  </a:moveTo>
                  <a:lnTo>
                    <a:pt x="12321496" y="5509216"/>
                  </a:lnTo>
                  <a:lnTo>
                    <a:pt x="12316258" y="5511322"/>
                  </a:lnTo>
                  <a:lnTo>
                    <a:pt x="12315453" y="5514135"/>
                  </a:lnTo>
                  <a:lnTo>
                    <a:pt x="12317941" y="5520326"/>
                  </a:lnTo>
                  <a:lnTo>
                    <a:pt x="12319801" y="5521514"/>
                  </a:lnTo>
                  <a:lnTo>
                    <a:pt x="12321137" y="5522084"/>
                  </a:lnTo>
                  <a:lnTo>
                    <a:pt x="12322281" y="5522177"/>
                  </a:lnTo>
                  <a:lnTo>
                    <a:pt x="12326567" y="5520455"/>
                  </a:lnTo>
                  <a:lnTo>
                    <a:pt x="12327373" y="5517641"/>
                  </a:lnTo>
                  <a:lnTo>
                    <a:pt x="12324310" y="5510022"/>
                  </a:lnTo>
                  <a:close/>
                </a:path>
                <a:path w="16932910" h="11288395">
                  <a:moveTo>
                    <a:pt x="1264883" y="748244"/>
                  </a:moveTo>
                  <a:lnTo>
                    <a:pt x="1257538" y="745112"/>
                  </a:lnTo>
                  <a:lnTo>
                    <a:pt x="1254681" y="746259"/>
                  </a:lnTo>
                  <a:lnTo>
                    <a:pt x="1252688" y="750933"/>
                  </a:lnTo>
                  <a:lnTo>
                    <a:pt x="1253836" y="753791"/>
                  </a:lnTo>
                  <a:lnTo>
                    <a:pt x="1261180" y="756923"/>
                  </a:lnTo>
                  <a:lnTo>
                    <a:pt x="1264038" y="755774"/>
                  </a:lnTo>
                  <a:lnTo>
                    <a:pt x="1266031" y="751101"/>
                  </a:lnTo>
                  <a:lnTo>
                    <a:pt x="1264883" y="748244"/>
                  </a:lnTo>
                  <a:close/>
                </a:path>
                <a:path w="16932910" h="11288395">
                  <a:moveTo>
                    <a:pt x="1343808" y="781517"/>
                  </a:moveTo>
                  <a:lnTo>
                    <a:pt x="1336798" y="778526"/>
                  </a:lnTo>
                  <a:lnTo>
                    <a:pt x="1333941" y="779674"/>
                  </a:lnTo>
                  <a:lnTo>
                    <a:pt x="1331947" y="784348"/>
                  </a:lnTo>
                  <a:lnTo>
                    <a:pt x="1333096" y="787205"/>
                  </a:lnTo>
                  <a:lnTo>
                    <a:pt x="1340106" y="790196"/>
                  </a:lnTo>
                  <a:lnTo>
                    <a:pt x="1342963" y="789047"/>
                  </a:lnTo>
                  <a:lnTo>
                    <a:pt x="1344957" y="784373"/>
                  </a:lnTo>
                  <a:lnTo>
                    <a:pt x="1343808" y="781517"/>
                  </a:lnTo>
                  <a:close/>
                </a:path>
                <a:path w="16932910" h="11288395">
                  <a:moveTo>
                    <a:pt x="1185525" y="713209"/>
                  </a:moveTo>
                  <a:lnTo>
                    <a:pt x="1178515" y="710219"/>
                  </a:lnTo>
                  <a:lnTo>
                    <a:pt x="1175657" y="711368"/>
                  </a:lnTo>
                  <a:lnTo>
                    <a:pt x="1173522" y="716374"/>
                  </a:lnTo>
                  <a:lnTo>
                    <a:pt x="1174670" y="719232"/>
                  </a:lnTo>
                  <a:lnTo>
                    <a:pt x="1181681" y="722222"/>
                  </a:lnTo>
                  <a:lnTo>
                    <a:pt x="1184538" y="721073"/>
                  </a:lnTo>
                  <a:lnTo>
                    <a:pt x="1186673" y="716067"/>
                  </a:lnTo>
                  <a:lnTo>
                    <a:pt x="1185525" y="713209"/>
                  </a:lnTo>
                  <a:close/>
                </a:path>
                <a:path w="16932910" h="11288395">
                  <a:moveTo>
                    <a:pt x="1423352" y="814264"/>
                  </a:moveTo>
                  <a:lnTo>
                    <a:pt x="1416342" y="811273"/>
                  </a:lnTo>
                  <a:lnTo>
                    <a:pt x="1413484" y="812422"/>
                  </a:lnTo>
                  <a:lnTo>
                    <a:pt x="1411491" y="817096"/>
                  </a:lnTo>
                  <a:lnTo>
                    <a:pt x="1412640" y="819952"/>
                  </a:lnTo>
                  <a:lnTo>
                    <a:pt x="1419650" y="822943"/>
                  </a:lnTo>
                  <a:lnTo>
                    <a:pt x="1422507" y="821795"/>
                  </a:lnTo>
                  <a:lnTo>
                    <a:pt x="1424501" y="817122"/>
                  </a:lnTo>
                  <a:lnTo>
                    <a:pt x="1423352" y="814264"/>
                  </a:lnTo>
                  <a:close/>
                </a:path>
                <a:path w="16932910" h="11288395">
                  <a:moveTo>
                    <a:pt x="1107788" y="678076"/>
                  </a:moveTo>
                  <a:lnTo>
                    <a:pt x="1100444" y="674943"/>
                  </a:lnTo>
                  <a:lnTo>
                    <a:pt x="1097586" y="676092"/>
                  </a:lnTo>
                  <a:lnTo>
                    <a:pt x="1095450" y="681099"/>
                  </a:lnTo>
                  <a:lnTo>
                    <a:pt x="1096599" y="683956"/>
                  </a:lnTo>
                  <a:lnTo>
                    <a:pt x="1103943" y="687089"/>
                  </a:lnTo>
                  <a:lnTo>
                    <a:pt x="1106800" y="685941"/>
                  </a:lnTo>
                  <a:lnTo>
                    <a:pt x="1108936" y="680934"/>
                  </a:lnTo>
                  <a:lnTo>
                    <a:pt x="1107788" y="678076"/>
                  </a:lnTo>
                  <a:close/>
                </a:path>
                <a:path w="16932910" h="11288395">
                  <a:moveTo>
                    <a:pt x="1503324" y="846009"/>
                  </a:moveTo>
                  <a:lnTo>
                    <a:pt x="1498650" y="844016"/>
                  </a:lnTo>
                  <a:lnTo>
                    <a:pt x="1496171" y="843353"/>
                  </a:lnTo>
                  <a:lnTo>
                    <a:pt x="1493314" y="844502"/>
                  </a:lnTo>
                  <a:lnTo>
                    <a:pt x="1491320" y="849175"/>
                  </a:lnTo>
                  <a:lnTo>
                    <a:pt x="1492468" y="852033"/>
                  </a:lnTo>
                  <a:lnTo>
                    <a:pt x="1497476" y="854169"/>
                  </a:lnTo>
                  <a:lnTo>
                    <a:pt x="1499955" y="854832"/>
                  </a:lnTo>
                  <a:lnTo>
                    <a:pt x="1502813" y="853683"/>
                  </a:lnTo>
                  <a:lnTo>
                    <a:pt x="1503809" y="851347"/>
                  </a:lnTo>
                  <a:lnTo>
                    <a:pt x="1504413" y="849236"/>
                  </a:lnTo>
                  <a:lnTo>
                    <a:pt x="1504615" y="848533"/>
                  </a:lnTo>
                  <a:lnTo>
                    <a:pt x="1503324" y="846009"/>
                  </a:lnTo>
                  <a:close/>
                </a:path>
                <a:path w="16932910" h="11288395">
                  <a:moveTo>
                    <a:pt x="1029810" y="641656"/>
                  </a:moveTo>
                  <a:lnTo>
                    <a:pt x="1022466" y="638523"/>
                  </a:lnTo>
                  <a:lnTo>
                    <a:pt x="1019609" y="639672"/>
                  </a:lnTo>
                  <a:lnTo>
                    <a:pt x="1017615" y="644346"/>
                  </a:lnTo>
                  <a:lnTo>
                    <a:pt x="1018621" y="647537"/>
                  </a:lnTo>
                  <a:lnTo>
                    <a:pt x="1025965" y="650670"/>
                  </a:lnTo>
                  <a:lnTo>
                    <a:pt x="1028823" y="649521"/>
                  </a:lnTo>
                  <a:lnTo>
                    <a:pt x="1030816" y="644848"/>
                  </a:lnTo>
                  <a:lnTo>
                    <a:pt x="1029810" y="641656"/>
                  </a:lnTo>
                  <a:close/>
                </a:path>
                <a:path w="16932910" h="11288395">
                  <a:moveTo>
                    <a:pt x="1583580" y="877087"/>
                  </a:moveTo>
                  <a:lnTo>
                    <a:pt x="1578907" y="875093"/>
                  </a:lnTo>
                  <a:lnTo>
                    <a:pt x="1576094" y="874288"/>
                  </a:lnTo>
                  <a:lnTo>
                    <a:pt x="1573570" y="875579"/>
                  </a:lnTo>
                  <a:lnTo>
                    <a:pt x="1571576" y="880252"/>
                  </a:lnTo>
                  <a:lnTo>
                    <a:pt x="1572725" y="883110"/>
                  </a:lnTo>
                  <a:lnTo>
                    <a:pt x="1575062" y="884107"/>
                  </a:lnTo>
                  <a:lnTo>
                    <a:pt x="1575538" y="883915"/>
                  </a:lnTo>
                  <a:lnTo>
                    <a:pt x="1577875" y="884912"/>
                  </a:lnTo>
                  <a:lnTo>
                    <a:pt x="1580688" y="885718"/>
                  </a:lnTo>
                  <a:lnTo>
                    <a:pt x="1583545" y="884570"/>
                  </a:lnTo>
                  <a:lnTo>
                    <a:pt x="1584681" y="880319"/>
                  </a:lnTo>
                  <a:lnTo>
                    <a:pt x="1584871" y="879610"/>
                  </a:lnTo>
                  <a:lnTo>
                    <a:pt x="1583580" y="877087"/>
                  </a:lnTo>
                  <a:close/>
                </a:path>
                <a:path w="16932910" h="11288395">
                  <a:moveTo>
                    <a:pt x="945583" y="601388"/>
                  </a:moveTo>
                  <a:lnTo>
                    <a:pt x="942392" y="602394"/>
                  </a:lnTo>
                  <a:lnTo>
                    <a:pt x="941015" y="605357"/>
                  </a:lnTo>
                  <a:lnTo>
                    <a:pt x="940064" y="606925"/>
                  </a:lnTo>
                  <a:lnTo>
                    <a:pt x="941070" y="610117"/>
                  </a:lnTo>
                  <a:lnTo>
                    <a:pt x="945744" y="612110"/>
                  </a:lnTo>
                  <a:lnTo>
                    <a:pt x="945935" y="612587"/>
                  </a:lnTo>
                  <a:lnTo>
                    <a:pt x="948272" y="613583"/>
                  </a:lnTo>
                  <a:lnTo>
                    <a:pt x="951130" y="612435"/>
                  </a:lnTo>
                  <a:lnTo>
                    <a:pt x="952507" y="609470"/>
                  </a:lnTo>
                  <a:lnTo>
                    <a:pt x="953457" y="607904"/>
                  </a:lnTo>
                  <a:lnTo>
                    <a:pt x="952451" y="604712"/>
                  </a:lnTo>
                  <a:lnTo>
                    <a:pt x="947778" y="602718"/>
                  </a:lnTo>
                  <a:lnTo>
                    <a:pt x="945583" y="601388"/>
                  </a:lnTo>
                  <a:close/>
                </a:path>
                <a:path w="16932910" h="11288395">
                  <a:moveTo>
                    <a:pt x="1664264" y="907164"/>
                  </a:moveTo>
                  <a:lnTo>
                    <a:pt x="1659590" y="905170"/>
                  </a:lnTo>
                  <a:lnTo>
                    <a:pt x="1656777" y="904365"/>
                  </a:lnTo>
                  <a:lnTo>
                    <a:pt x="1654253" y="905656"/>
                  </a:lnTo>
                  <a:lnTo>
                    <a:pt x="1652259" y="910329"/>
                  </a:lnTo>
                  <a:lnTo>
                    <a:pt x="1653408" y="913187"/>
                  </a:lnTo>
                  <a:lnTo>
                    <a:pt x="1655745" y="914184"/>
                  </a:lnTo>
                  <a:lnTo>
                    <a:pt x="1656221" y="913992"/>
                  </a:lnTo>
                  <a:lnTo>
                    <a:pt x="1658558" y="914989"/>
                  </a:lnTo>
                  <a:lnTo>
                    <a:pt x="1661371" y="915795"/>
                  </a:lnTo>
                  <a:lnTo>
                    <a:pt x="1663895" y="914503"/>
                  </a:lnTo>
                  <a:lnTo>
                    <a:pt x="1664892" y="912166"/>
                  </a:lnTo>
                  <a:lnTo>
                    <a:pt x="1665365" y="910396"/>
                  </a:lnTo>
                  <a:lnTo>
                    <a:pt x="1665554" y="909688"/>
                  </a:lnTo>
                  <a:lnTo>
                    <a:pt x="1664264" y="907164"/>
                  </a:lnTo>
                  <a:close/>
                </a:path>
                <a:path w="16932910" h="11288395">
                  <a:moveTo>
                    <a:pt x="868602" y="562632"/>
                  </a:moveTo>
                  <a:lnTo>
                    <a:pt x="865411" y="563638"/>
                  </a:lnTo>
                  <a:lnTo>
                    <a:pt x="864414" y="565974"/>
                  </a:lnTo>
                  <a:lnTo>
                    <a:pt x="862941" y="568503"/>
                  </a:lnTo>
                  <a:lnTo>
                    <a:pt x="863947" y="571694"/>
                  </a:lnTo>
                  <a:lnTo>
                    <a:pt x="871292" y="574826"/>
                  </a:lnTo>
                  <a:lnTo>
                    <a:pt x="874006" y="574012"/>
                  </a:lnTo>
                  <a:lnTo>
                    <a:pt x="875003" y="571675"/>
                  </a:lnTo>
                  <a:lnTo>
                    <a:pt x="876476" y="569148"/>
                  </a:lnTo>
                  <a:lnTo>
                    <a:pt x="875470" y="565956"/>
                  </a:lnTo>
                  <a:lnTo>
                    <a:pt x="870796" y="563962"/>
                  </a:lnTo>
                  <a:lnTo>
                    <a:pt x="868602" y="562632"/>
                  </a:lnTo>
                  <a:close/>
                </a:path>
                <a:path w="16932910" h="11288395">
                  <a:moveTo>
                    <a:pt x="1744756" y="936764"/>
                  </a:moveTo>
                  <a:lnTo>
                    <a:pt x="1742276" y="936101"/>
                  </a:lnTo>
                  <a:lnTo>
                    <a:pt x="1737602" y="934108"/>
                  </a:lnTo>
                  <a:lnTo>
                    <a:pt x="1734936" y="935733"/>
                  </a:lnTo>
                  <a:lnTo>
                    <a:pt x="1732943" y="940406"/>
                  </a:lnTo>
                  <a:lnTo>
                    <a:pt x="1734234" y="942929"/>
                  </a:lnTo>
                  <a:lnTo>
                    <a:pt x="1741578" y="946062"/>
                  </a:lnTo>
                  <a:lnTo>
                    <a:pt x="1744244" y="944438"/>
                  </a:lnTo>
                  <a:lnTo>
                    <a:pt x="1746238" y="939765"/>
                  </a:lnTo>
                  <a:lnTo>
                    <a:pt x="1744756" y="936764"/>
                  </a:lnTo>
                  <a:close/>
                </a:path>
                <a:path w="16932910" h="11288395">
                  <a:moveTo>
                    <a:pt x="12288532" y="5432023"/>
                  </a:moveTo>
                  <a:lnTo>
                    <a:pt x="12285719" y="5431218"/>
                  </a:lnTo>
                  <a:lnTo>
                    <a:pt x="12280480" y="5433324"/>
                  </a:lnTo>
                  <a:lnTo>
                    <a:pt x="12279675" y="5436137"/>
                  </a:lnTo>
                  <a:lnTo>
                    <a:pt x="12280632" y="5438518"/>
                  </a:lnTo>
                  <a:lnTo>
                    <a:pt x="12281924" y="5441041"/>
                  </a:lnTo>
                  <a:lnTo>
                    <a:pt x="12282639" y="5442136"/>
                  </a:lnTo>
                  <a:lnTo>
                    <a:pt x="12284500" y="5443324"/>
                  </a:lnTo>
                  <a:lnTo>
                    <a:pt x="12284358" y="5443658"/>
                  </a:lnTo>
                  <a:lnTo>
                    <a:pt x="12285693" y="5444228"/>
                  </a:lnTo>
                  <a:lnTo>
                    <a:pt x="12286838" y="5444321"/>
                  </a:lnTo>
                  <a:lnTo>
                    <a:pt x="12291123" y="5442599"/>
                  </a:lnTo>
                  <a:lnTo>
                    <a:pt x="12291928" y="5439785"/>
                  </a:lnTo>
                  <a:lnTo>
                    <a:pt x="12290970" y="5437405"/>
                  </a:lnTo>
                  <a:lnTo>
                    <a:pt x="12289680" y="5434881"/>
                  </a:lnTo>
                  <a:lnTo>
                    <a:pt x="12288532" y="5432023"/>
                  </a:lnTo>
                  <a:close/>
                </a:path>
                <a:path w="16932910" h="11288395">
                  <a:moveTo>
                    <a:pt x="1825390" y="966030"/>
                  </a:moveTo>
                  <a:lnTo>
                    <a:pt x="1818380" y="963040"/>
                  </a:lnTo>
                  <a:lnTo>
                    <a:pt x="1815714" y="964665"/>
                  </a:lnTo>
                  <a:lnTo>
                    <a:pt x="1813720" y="969340"/>
                  </a:lnTo>
                  <a:lnTo>
                    <a:pt x="1815011" y="971862"/>
                  </a:lnTo>
                  <a:lnTo>
                    <a:pt x="1822355" y="974995"/>
                  </a:lnTo>
                  <a:lnTo>
                    <a:pt x="1825021" y="973371"/>
                  </a:lnTo>
                  <a:lnTo>
                    <a:pt x="1827015" y="968696"/>
                  </a:lnTo>
                  <a:lnTo>
                    <a:pt x="1825390" y="966030"/>
                  </a:lnTo>
                  <a:close/>
                </a:path>
                <a:path w="16932910" h="11288395">
                  <a:moveTo>
                    <a:pt x="791906" y="523208"/>
                  </a:moveTo>
                  <a:lnTo>
                    <a:pt x="788715" y="524213"/>
                  </a:lnTo>
                  <a:lnTo>
                    <a:pt x="787718" y="526551"/>
                  </a:lnTo>
                  <a:lnTo>
                    <a:pt x="786387" y="528745"/>
                  </a:lnTo>
                  <a:lnTo>
                    <a:pt x="787393" y="531937"/>
                  </a:lnTo>
                  <a:lnTo>
                    <a:pt x="789588" y="533267"/>
                  </a:lnTo>
                  <a:lnTo>
                    <a:pt x="794595" y="535403"/>
                  </a:lnTo>
                  <a:lnTo>
                    <a:pt x="797310" y="534589"/>
                  </a:lnTo>
                  <a:lnTo>
                    <a:pt x="798307" y="532251"/>
                  </a:lnTo>
                  <a:lnTo>
                    <a:pt x="799638" y="530057"/>
                  </a:lnTo>
                  <a:lnTo>
                    <a:pt x="798631" y="526866"/>
                  </a:lnTo>
                  <a:lnTo>
                    <a:pt x="796437" y="525535"/>
                  </a:lnTo>
                  <a:lnTo>
                    <a:pt x="794100" y="524539"/>
                  </a:lnTo>
                  <a:lnTo>
                    <a:pt x="791906" y="523208"/>
                  </a:lnTo>
                  <a:close/>
                </a:path>
                <a:path w="16932910" h="11288395">
                  <a:moveTo>
                    <a:pt x="1907070" y="993771"/>
                  </a:moveTo>
                  <a:lnTo>
                    <a:pt x="1904591" y="993108"/>
                  </a:lnTo>
                  <a:lnTo>
                    <a:pt x="1899917" y="991114"/>
                  </a:lnTo>
                  <a:lnTo>
                    <a:pt x="1897251" y="992739"/>
                  </a:lnTo>
                  <a:lnTo>
                    <a:pt x="1895258" y="997412"/>
                  </a:lnTo>
                  <a:lnTo>
                    <a:pt x="1896549" y="999936"/>
                  </a:lnTo>
                  <a:lnTo>
                    <a:pt x="1903893" y="1003069"/>
                  </a:lnTo>
                  <a:lnTo>
                    <a:pt x="1906559" y="1001443"/>
                  </a:lnTo>
                  <a:lnTo>
                    <a:pt x="1908694" y="996437"/>
                  </a:lnTo>
                  <a:lnTo>
                    <a:pt x="1907070" y="993771"/>
                  </a:lnTo>
                  <a:close/>
                </a:path>
                <a:path w="16932910" h="11288395">
                  <a:moveTo>
                    <a:pt x="715922" y="482115"/>
                  </a:moveTo>
                  <a:lnTo>
                    <a:pt x="712730" y="483121"/>
                  </a:lnTo>
                  <a:lnTo>
                    <a:pt x="711733" y="485459"/>
                  </a:lnTo>
                  <a:lnTo>
                    <a:pt x="710403" y="487652"/>
                  </a:lnTo>
                  <a:lnTo>
                    <a:pt x="711409" y="490844"/>
                  </a:lnTo>
                  <a:lnTo>
                    <a:pt x="713604" y="492173"/>
                  </a:lnTo>
                  <a:lnTo>
                    <a:pt x="718611" y="494309"/>
                  </a:lnTo>
                  <a:lnTo>
                    <a:pt x="721326" y="493496"/>
                  </a:lnTo>
                  <a:lnTo>
                    <a:pt x="722322" y="491159"/>
                  </a:lnTo>
                  <a:lnTo>
                    <a:pt x="723653" y="488965"/>
                  </a:lnTo>
                  <a:lnTo>
                    <a:pt x="722647" y="485773"/>
                  </a:lnTo>
                  <a:lnTo>
                    <a:pt x="720453" y="484442"/>
                  </a:lnTo>
                  <a:lnTo>
                    <a:pt x="718116" y="483445"/>
                  </a:lnTo>
                  <a:lnTo>
                    <a:pt x="715922" y="482115"/>
                  </a:lnTo>
                  <a:close/>
                </a:path>
                <a:path w="16932910" h="11288395">
                  <a:moveTo>
                    <a:pt x="1988416" y="1021368"/>
                  </a:moveTo>
                  <a:lnTo>
                    <a:pt x="1985937" y="1020705"/>
                  </a:lnTo>
                  <a:lnTo>
                    <a:pt x="1981263" y="1018712"/>
                  </a:lnTo>
                  <a:lnTo>
                    <a:pt x="1978598" y="1020336"/>
                  </a:lnTo>
                  <a:lnTo>
                    <a:pt x="1976604" y="1025010"/>
                  </a:lnTo>
                  <a:lnTo>
                    <a:pt x="1977895" y="1027533"/>
                  </a:lnTo>
                  <a:lnTo>
                    <a:pt x="1985239" y="1030666"/>
                  </a:lnTo>
                  <a:lnTo>
                    <a:pt x="1987905" y="1029042"/>
                  </a:lnTo>
                  <a:lnTo>
                    <a:pt x="1990041" y="1024033"/>
                  </a:lnTo>
                  <a:lnTo>
                    <a:pt x="1988416" y="1021368"/>
                  </a:lnTo>
                  <a:close/>
                </a:path>
                <a:path w="16932910" h="11288395">
                  <a:moveTo>
                    <a:pt x="645563" y="442633"/>
                  </a:moveTo>
                  <a:lnTo>
                    <a:pt x="640556" y="440497"/>
                  </a:lnTo>
                  <a:lnTo>
                    <a:pt x="637507" y="441169"/>
                  </a:lnTo>
                  <a:lnTo>
                    <a:pt x="635514" y="445842"/>
                  </a:lnTo>
                  <a:lnTo>
                    <a:pt x="636328" y="448557"/>
                  </a:lnTo>
                  <a:lnTo>
                    <a:pt x="638381" y="450222"/>
                  </a:lnTo>
                  <a:lnTo>
                    <a:pt x="643722" y="452501"/>
                  </a:lnTo>
                  <a:lnTo>
                    <a:pt x="646437" y="451685"/>
                  </a:lnTo>
                  <a:lnTo>
                    <a:pt x="648430" y="447012"/>
                  </a:lnTo>
                  <a:lnTo>
                    <a:pt x="647615" y="444298"/>
                  </a:lnTo>
                  <a:lnTo>
                    <a:pt x="645563" y="442633"/>
                  </a:lnTo>
                  <a:close/>
                </a:path>
                <a:path w="16932910" h="11288395">
                  <a:moveTo>
                    <a:pt x="2070381" y="1048440"/>
                  </a:moveTo>
                  <a:lnTo>
                    <a:pt x="2067902" y="1047777"/>
                  </a:lnTo>
                  <a:lnTo>
                    <a:pt x="2063228" y="1045784"/>
                  </a:lnTo>
                  <a:lnTo>
                    <a:pt x="2060562" y="1047409"/>
                  </a:lnTo>
                  <a:lnTo>
                    <a:pt x="2058568" y="1052082"/>
                  </a:lnTo>
                  <a:lnTo>
                    <a:pt x="2059860" y="1054605"/>
                  </a:lnTo>
                  <a:lnTo>
                    <a:pt x="2062197" y="1055602"/>
                  </a:lnTo>
                  <a:lnTo>
                    <a:pt x="2062339" y="1055268"/>
                  </a:lnTo>
                  <a:lnTo>
                    <a:pt x="2067347" y="1057404"/>
                  </a:lnTo>
                  <a:lnTo>
                    <a:pt x="2070012" y="1055780"/>
                  </a:lnTo>
                  <a:lnTo>
                    <a:pt x="2072006" y="1051106"/>
                  </a:lnTo>
                  <a:lnTo>
                    <a:pt x="2070381" y="1048440"/>
                  </a:lnTo>
                  <a:close/>
                </a:path>
                <a:path w="16932910" h="11288395">
                  <a:moveTo>
                    <a:pt x="2152155" y="1075036"/>
                  </a:moveTo>
                  <a:lnTo>
                    <a:pt x="2149675" y="1074373"/>
                  </a:lnTo>
                  <a:lnTo>
                    <a:pt x="2145002" y="1072379"/>
                  </a:lnTo>
                  <a:lnTo>
                    <a:pt x="2142336" y="1074005"/>
                  </a:lnTo>
                  <a:lnTo>
                    <a:pt x="2141339" y="1076341"/>
                  </a:lnTo>
                  <a:lnTo>
                    <a:pt x="2140676" y="1078820"/>
                  </a:lnTo>
                  <a:lnTo>
                    <a:pt x="2141633" y="1081202"/>
                  </a:lnTo>
                  <a:lnTo>
                    <a:pt x="2143970" y="1082199"/>
                  </a:lnTo>
                  <a:lnTo>
                    <a:pt x="2144112" y="1081865"/>
                  </a:lnTo>
                  <a:lnTo>
                    <a:pt x="2149120" y="1084001"/>
                  </a:lnTo>
                  <a:lnTo>
                    <a:pt x="2151786" y="1082376"/>
                  </a:lnTo>
                  <a:lnTo>
                    <a:pt x="2153779" y="1077702"/>
                  </a:lnTo>
                  <a:lnTo>
                    <a:pt x="2152155" y="1075036"/>
                  </a:lnTo>
                  <a:close/>
                </a:path>
                <a:path w="16932910" h="11288395">
                  <a:moveTo>
                    <a:pt x="566712" y="397161"/>
                  </a:moveTo>
                  <a:lnTo>
                    <a:pt x="563330" y="397690"/>
                  </a:lnTo>
                  <a:lnTo>
                    <a:pt x="562333" y="400028"/>
                  </a:lnTo>
                  <a:lnTo>
                    <a:pt x="561383" y="401594"/>
                  </a:lnTo>
                  <a:lnTo>
                    <a:pt x="561003" y="402221"/>
                  </a:lnTo>
                  <a:lnTo>
                    <a:pt x="561675" y="405271"/>
                  </a:lnTo>
                  <a:lnTo>
                    <a:pt x="563727" y="406935"/>
                  </a:lnTo>
                  <a:lnTo>
                    <a:pt x="568734" y="409071"/>
                  </a:lnTo>
                  <a:lnTo>
                    <a:pt x="571641" y="408732"/>
                  </a:lnTo>
                  <a:lnTo>
                    <a:pt x="572638" y="406395"/>
                  </a:lnTo>
                  <a:lnTo>
                    <a:pt x="573588" y="404829"/>
                  </a:lnTo>
                  <a:lnTo>
                    <a:pt x="573968" y="404201"/>
                  </a:lnTo>
                  <a:lnTo>
                    <a:pt x="573296" y="401152"/>
                  </a:lnTo>
                  <a:lnTo>
                    <a:pt x="571244" y="399488"/>
                  </a:lnTo>
                  <a:lnTo>
                    <a:pt x="568907" y="398491"/>
                  </a:lnTo>
                  <a:lnTo>
                    <a:pt x="566712" y="397161"/>
                  </a:lnTo>
                  <a:close/>
                </a:path>
                <a:path w="16932910" h="11288395">
                  <a:moveTo>
                    <a:pt x="2234356" y="1100630"/>
                  </a:moveTo>
                  <a:lnTo>
                    <a:pt x="2231876" y="1099967"/>
                  </a:lnTo>
                  <a:lnTo>
                    <a:pt x="2227203" y="1097973"/>
                  </a:lnTo>
                  <a:lnTo>
                    <a:pt x="2224536" y="1099599"/>
                  </a:lnTo>
                  <a:lnTo>
                    <a:pt x="2223539" y="1101936"/>
                  </a:lnTo>
                  <a:lnTo>
                    <a:pt x="2222877" y="1104414"/>
                  </a:lnTo>
                  <a:lnTo>
                    <a:pt x="2223834" y="1106796"/>
                  </a:lnTo>
                  <a:lnTo>
                    <a:pt x="2226171" y="1107793"/>
                  </a:lnTo>
                  <a:lnTo>
                    <a:pt x="2226313" y="1107459"/>
                  </a:lnTo>
                  <a:lnTo>
                    <a:pt x="2231321" y="1109595"/>
                  </a:lnTo>
                  <a:lnTo>
                    <a:pt x="2233987" y="1107969"/>
                  </a:lnTo>
                  <a:lnTo>
                    <a:pt x="2235980" y="1103296"/>
                  </a:lnTo>
                  <a:lnTo>
                    <a:pt x="2234356" y="1100630"/>
                  </a:lnTo>
                  <a:close/>
                </a:path>
                <a:path w="16932910" h="11288395">
                  <a:moveTo>
                    <a:pt x="493296" y="352822"/>
                  </a:moveTo>
                  <a:lnTo>
                    <a:pt x="490247" y="353495"/>
                  </a:lnTo>
                  <a:lnTo>
                    <a:pt x="487586" y="357884"/>
                  </a:lnTo>
                  <a:lnTo>
                    <a:pt x="488258" y="360933"/>
                  </a:lnTo>
                  <a:lnTo>
                    <a:pt x="490310" y="362597"/>
                  </a:lnTo>
                  <a:lnTo>
                    <a:pt x="495318" y="364734"/>
                  </a:lnTo>
                  <a:lnTo>
                    <a:pt x="497890" y="364252"/>
                  </a:lnTo>
                  <a:lnTo>
                    <a:pt x="500552" y="359864"/>
                  </a:lnTo>
                  <a:lnTo>
                    <a:pt x="499879" y="356814"/>
                  </a:lnTo>
                  <a:lnTo>
                    <a:pt x="497827" y="355150"/>
                  </a:lnTo>
                  <a:lnTo>
                    <a:pt x="495491" y="354153"/>
                  </a:lnTo>
                  <a:lnTo>
                    <a:pt x="493296" y="352822"/>
                  </a:lnTo>
                  <a:close/>
                </a:path>
                <a:path w="16932910" h="11288395">
                  <a:moveTo>
                    <a:pt x="2316841" y="1125557"/>
                  </a:moveTo>
                  <a:lnTo>
                    <a:pt x="2314219" y="1125228"/>
                  </a:lnTo>
                  <a:lnTo>
                    <a:pt x="2311882" y="1124231"/>
                  </a:lnTo>
                  <a:lnTo>
                    <a:pt x="2309069" y="1123426"/>
                  </a:lnTo>
                  <a:lnTo>
                    <a:pt x="2306737" y="1125194"/>
                  </a:lnTo>
                  <a:lnTo>
                    <a:pt x="2305740" y="1127530"/>
                  </a:lnTo>
                  <a:lnTo>
                    <a:pt x="2305078" y="1130008"/>
                  </a:lnTo>
                  <a:lnTo>
                    <a:pt x="2306035" y="1132390"/>
                  </a:lnTo>
                  <a:lnTo>
                    <a:pt x="2308372" y="1133387"/>
                  </a:lnTo>
                  <a:lnTo>
                    <a:pt x="2308848" y="1133195"/>
                  </a:lnTo>
                  <a:lnTo>
                    <a:pt x="2311518" y="1134334"/>
                  </a:lnTo>
                  <a:lnTo>
                    <a:pt x="2314332" y="1135140"/>
                  </a:lnTo>
                  <a:lnTo>
                    <a:pt x="2316663" y="1133373"/>
                  </a:lnTo>
                  <a:lnTo>
                    <a:pt x="2317660" y="1131036"/>
                  </a:lnTo>
                  <a:lnTo>
                    <a:pt x="2318323" y="1128557"/>
                  </a:lnTo>
                  <a:lnTo>
                    <a:pt x="2316841" y="1125557"/>
                  </a:lnTo>
                  <a:close/>
                </a:path>
                <a:path w="16932910" h="11288395">
                  <a:moveTo>
                    <a:pt x="12251132" y="5354124"/>
                  </a:moveTo>
                  <a:lnTo>
                    <a:pt x="12248462" y="5352985"/>
                  </a:lnTo>
                  <a:lnTo>
                    <a:pt x="12243415" y="5355566"/>
                  </a:lnTo>
                  <a:lnTo>
                    <a:pt x="12242277" y="5358236"/>
                  </a:lnTo>
                  <a:lnTo>
                    <a:pt x="12244858" y="5363284"/>
                  </a:lnTo>
                  <a:lnTo>
                    <a:pt x="12245575" y="5364379"/>
                  </a:lnTo>
                  <a:lnTo>
                    <a:pt x="12247435" y="5365567"/>
                  </a:lnTo>
                  <a:lnTo>
                    <a:pt x="12247292" y="5365901"/>
                  </a:lnTo>
                  <a:lnTo>
                    <a:pt x="12248628" y="5366471"/>
                  </a:lnTo>
                  <a:lnTo>
                    <a:pt x="12249915" y="5366230"/>
                  </a:lnTo>
                  <a:lnTo>
                    <a:pt x="12251344" y="5365656"/>
                  </a:lnTo>
                  <a:lnTo>
                    <a:pt x="12253868" y="5364365"/>
                  </a:lnTo>
                  <a:lnTo>
                    <a:pt x="12255006" y="5361693"/>
                  </a:lnTo>
                  <a:lnTo>
                    <a:pt x="12251132" y="5354124"/>
                  </a:lnTo>
                  <a:close/>
                </a:path>
                <a:path w="16932910" h="11288395">
                  <a:moveTo>
                    <a:pt x="420258" y="306674"/>
                  </a:moveTo>
                  <a:lnTo>
                    <a:pt x="417209" y="307346"/>
                  </a:lnTo>
                  <a:lnTo>
                    <a:pt x="414929" y="311107"/>
                  </a:lnTo>
                  <a:lnTo>
                    <a:pt x="414548" y="311734"/>
                  </a:lnTo>
                  <a:lnTo>
                    <a:pt x="415220" y="314783"/>
                  </a:lnTo>
                  <a:lnTo>
                    <a:pt x="417272" y="316448"/>
                  </a:lnTo>
                  <a:lnTo>
                    <a:pt x="422280" y="318584"/>
                  </a:lnTo>
                  <a:lnTo>
                    <a:pt x="424995" y="317769"/>
                  </a:lnTo>
                  <a:lnTo>
                    <a:pt x="425787" y="316528"/>
                  </a:lnTo>
                  <a:lnTo>
                    <a:pt x="426183" y="315908"/>
                  </a:lnTo>
                  <a:lnTo>
                    <a:pt x="427514" y="313714"/>
                  </a:lnTo>
                  <a:lnTo>
                    <a:pt x="426841" y="310666"/>
                  </a:lnTo>
                  <a:lnTo>
                    <a:pt x="424789" y="309001"/>
                  </a:lnTo>
                  <a:lnTo>
                    <a:pt x="422452" y="308005"/>
                  </a:lnTo>
                  <a:lnTo>
                    <a:pt x="420258" y="306674"/>
                  </a:lnTo>
                  <a:close/>
                </a:path>
                <a:path w="16932910" h="11288395">
                  <a:moveTo>
                    <a:pt x="2399326" y="1150484"/>
                  </a:moveTo>
                  <a:lnTo>
                    <a:pt x="2396704" y="1150156"/>
                  </a:lnTo>
                  <a:lnTo>
                    <a:pt x="2394367" y="1149159"/>
                  </a:lnTo>
                  <a:lnTo>
                    <a:pt x="2391554" y="1148353"/>
                  </a:lnTo>
                  <a:lnTo>
                    <a:pt x="2389223" y="1150120"/>
                  </a:lnTo>
                  <a:lnTo>
                    <a:pt x="2388226" y="1152457"/>
                  </a:lnTo>
                  <a:lnTo>
                    <a:pt x="2387563" y="1154936"/>
                  </a:lnTo>
                  <a:lnTo>
                    <a:pt x="2388520" y="1157317"/>
                  </a:lnTo>
                  <a:lnTo>
                    <a:pt x="2390857" y="1158314"/>
                  </a:lnTo>
                  <a:lnTo>
                    <a:pt x="2390999" y="1157980"/>
                  </a:lnTo>
                  <a:lnTo>
                    <a:pt x="2394004" y="1159262"/>
                  </a:lnTo>
                  <a:lnTo>
                    <a:pt x="2396817" y="1160067"/>
                  </a:lnTo>
                  <a:lnTo>
                    <a:pt x="2399149" y="1158299"/>
                  </a:lnTo>
                  <a:lnTo>
                    <a:pt x="2400145" y="1155963"/>
                  </a:lnTo>
                  <a:lnTo>
                    <a:pt x="2400809" y="1153483"/>
                  </a:lnTo>
                  <a:lnTo>
                    <a:pt x="2399326" y="1150484"/>
                  </a:lnTo>
                  <a:close/>
                </a:path>
                <a:path w="16932910" h="11288395">
                  <a:moveTo>
                    <a:pt x="2481763" y="1174601"/>
                  </a:moveTo>
                  <a:lnTo>
                    <a:pt x="2479141" y="1174271"/>
                  </a:lnTo>
                  <a:lnTo>
                    <a:pt x="2476804" y="1173275"/>
                  </a:lnTo>
                  <a:lnTo>
                    <a:pt x="2473991" y="1172469"/>
                  </a:lnTo>
                  <a:lnTo>
                    <a:pt x="2471660" y="1174236"/>
                  </a:lnTo>
                  <a:lnTo>
                    <a:pt x="2470663" y="1176573"/>
                  </a:lnTo>
                  <a:lnTo>
                    <a:pt x="2469999" y="1179053"/>
                  </a:lnTo>
                  <a:lnTo>
                    <a:pt x="2470957" y="1181434"/>
                  </a:lnTo>
                  <a:lnTo>
                    <a:pt x="2473293" y="1182431"/>
                  </a:lnTo>
                  <a:lnTo>
                    <a:pt x="2473436" y="1182097"/>
                  </a:lnTo>
                  <a:lnTo>
                    <a:pt x="2476440" y="1183379"/>
                  </a:lnTo>
                  <a:lnTo>
                    <a:pt x="2479253" y="1184184"/>
                  </a:lnTo>
                  <a:lnTo>
                    <a:pt x="2481585" y="1182416"/>
                  </a:lnTo>
                  <a:lnTo>
                    <a:pt x="2482582" y="1180079"/>
                  </a:lnTo>
                  <a:lnTo>
                    <a:pt x="2483388" y="1177267"/>
                  </a:lnTo>
                  <a:lnTo>
                    <a:pt x="2481763" y="1174601"/>
                  </a:lnTo>
                  <a:close/>
                </a:path>
                <a:path w="16932910" h="11288395">
                  <a:moveTo>
                    <a:pt x="348600" y="259140"/>
                  </a:moveTo>
                  <a:lnTo>
                    <a:pt x="345551" y="259812"/>
                  </a:lnTo>
                  <a:lnTo>
                    <a:pt x="344220" y="262007"/>
                  </a:lnTo>
                  <a:lnTo>
                    <a:pt x="342556" y="264059"/>
                  </a:lnTo>
                  <a:lnTo>
                    <a:pt x="343228" y="267107"/>
                  </a:lnTo>
                  <a:lnTo>
                    <a:pt x="345138" y="269105"/>
                  </a:lnTo>
                  <a:lnTo>
                    <a:pt x="348476" y="270529"/>
                  </a:lnTo>
                  <a:lnTo>
                    <a:pt x="348000" y="270721"/>
                  </a:lnTo>
                  <a:lnTo>
                    <a:pt x="350003" y="271575"/>
                  </a:lnTo>
                  <a:lnTo>
                    <a:pt x="352718" y="270760"/>
                  </a:lnTo>
                  <a:lnTo>
                    <a:pt x="353906" y="268900"/>
                  </a:lnTo>
                  <a:lnTo>
                    <a:pt x="355570" y="266849"/>
                  </a:lnTo>
                  <a:lnTo>
                    <a:pt x="354898" y="263800"/>
                  </a:lnTo>
                  <a:lnTo>
                    <a:pt x="352988" y="261801"/>
                  </a:lnTo>
                  <a:lnTo>
                    <a:pt x="350652" y="260804"/>
                  </a:lnTo>
                  <a:lnTo>
                    <a:pt x="348600" y="259140"/>
                  </a:lnTo>
                  <a:close/>
                </a:path>
                <a:path w="16932910" h="11288395">
                  <a:moveTo>
                    <a:pt x="2564200" y="1198718"/>
                  </a:moveTo>
                  <a:lnTo>
                    <a:pt x="2561578" y="1198389"/>
                  </a:lnTo>
                  <a:lnTo>
                    <a:pt x="2559241" y="1197392"/>
                  </a:lnTo>
                  <a:lnTo>
                    <a:pt x="2556762" y="1196728"/>
                  </a:lnTo>
                  <a:lnTo>
                    <a:pt x="2554430" y="1198496"/>
                  </a:lnTo>
                  <a:lnTo>
                    <a:pt x="2553433" y="1200833"/>
                  </a:lnTo>
                  <a:lnTo>
                    <a:pt x="2552770" y="1203313"/>
                  </a:lnTo>
                  <a:lnTo>
                    <a:pt x="2553727" y="1205693"/>
                  </a:lnTo>
                  <a:lnTo>
                    <a:pt x="2556397" y="1206832"/>
                  </a:lnTo>
                  <a:lnTo>
                    <a:pt x="2556874" y="1206641"/>
                  </a:lnTo>
                  <a:lnTo>
                    <a:pt x="2559211" y="1207637"/>
                  </a:lnTo>
                  <a:lnTo>
                    <a:pt x="2561691" y="1208300"/>
                  </a:lnTo>
                  <a:lnTo>
                    <a:pt x="2564022" y="1206534"/>
                  </a:lnTo>
                  <a:lnTo>
                    <a:pt x="2565019" y="1204196"/>
                  </a:lnTo>
                  <a:lnTo>
                    <a:pt x="2565824" y="1201383"/>
                  </a:lnTo>
                  <a:lnTo>
                    <a:pt x="2564200" y="1198718"/>
                  </a:lnTo>
                  <a:close/>
                </a:path>
                <a:path w="16932910" h="11288395">
                  <a:moveTo>
                    <a:pt x="2646921" y="1222166"/>
                  </a:moveTo>
                  <a:lnTo>
                    <a:pt x="2644300" y="1221837"/>
                  </a:lnTo>
                  <a:lnTo>
                    <a:pt x="2641963" y="1220840"/>
                  </a:lnTo>
                  <a:lnTo>
                    <a:pt x="2639484" y="1220177"/>
                  </a:lnTo>
                  <a:lnTo>
                    <a:pt x="2637151" y="1221945"/>
                  </a:lnTo>
                  <a:lnTo>
                    <a:pt x="2635964" y="1224991"/>
                  </a:lnTo>
                  <a:lnTo>
                    <a:pt x="2635491" y="1226761"/>
                  </a:lnTo>
                  <a:lnTo>
                    <a:pt x="2636448" y="1229142"/>
                  </a:lnTo>
                  <a:lnTo>
                    <a:pt x="2638785" y="1230139"/>
                  </a:lnTo>
                  <a:lnTo>
                    <a:pt x="2638928" y="1229805"/>
                  </a:lnTo>
                  <a:lnTo>
                    <a:pt x="2639261" y="1229947"/>
                  </a:lnTo>
                  <a:lnTo>
                    <a:pt x="2639738" y="1229756"/>
                  </a:lnTo>
                  <a:lnTo>
                    <a:pt x="2642074" y="1230753"/>
                  </a:lnTo>
                  <a:lnTo>
                    <a:pt x="2644553" y="1231415"/>
                  </a:lnTo>
                  <a:lnTo>
                    <a:pt x="2646886" y="1229649"/>
                  </a:lnTo>
                  <a:lnTo>
                    <a:pt x="2648072" y="1226603"/>
                  </a:lnTo>
                  <a:lnTo>
                    <a:pt x="2648546" y="1224832"/>
                  </a:lnTo>
                  <a:lnTo>
                    <a:pt x="2646921" y="1222166"/>
                  </a:lnTo>
                  <a:close/>
                </a:path>
                <a:path w="16932910" h="11288395">
                  <a:moveTo>
                    <a:pt x="278321" y="210222"/>
                  </a:moveTo>
                  <a:lnTo>
                    <a:pt x="275272" y="210894"/>
                  </a:lnTo>
                  <a:lnTo>
                    <a:pt x="271943" y="214998"/>
                  </a:lnTo>
                  <a:lnTo>
                    <a:pt x="272615" y="218048"/>
                  </a:lnTo>
                  <a:lnTo>
                    <a:pt x="276719" y="221376"/>
                  </a:lnTo>
                  <a:lnTo>
                    <a:pt x="279724" y="222657"/>
                  </a:lnTo>
                  <a:lnTo>
                    <a:pt x="282294" y="222177"/>
                  </a:lnTo>
                  <a:lnTo>
                    <a:pt x="283484" y="220316"/>
                  </a:lnTo>
                  <a:lnTo>
                    <a:pt x="285149" y="218264"/>
                  </a:lnTo>
                  <a:lnTo>
                    <a:pt x="284477" y="215215"/>
                  </a:lnTo>
                  <a:lnTo>
                    <a:pt x="278321" y="210222"/>
                  </a:lnTo>
                  <a:close/>
                </a:path>
                <a:path w="16932910" h="11288395">
                  <a:moveTo>
                    <a:pt x="2729784" y="1245281"/>
                  </a:moveTo>
                  <a:lnTo>
                    <a:pt x="2727163" y="1244952"/>
                  </a:lnTo>
                  <a:lnTo>
                    <a:pt x="2724827" y="1243956"/>
                  </a:lnTo>
                  <a:lnTo>
                    <a:pt x="2722347" y="1243293"/>
                  </a:lnTo>
                  <a:lnTo>
                    <a:pt x="2720015" y="1245060"/>
                  </a:lnTo>
                  <a:lnTo>
                    <a:pt x="2718844" y="1248112"/>
                  </a:lnTo>
                  <a:lnTo>
                    <a:pt x="2718497" y="1249542"/>
                  </a:lnTo>
                  <a:lnTo>
                    <a:pt x="2719454" y="1251924"/>
                  </a:lnTo>
                  <a:lnTo>
                    <a:pt x="2722125" y="1253063"/>
                  </a:lnTo>
                  <a:lnTo>
                    <a:pt x="2722601" y="1252871"/>
                  </a:lnTo>
                  <a:lnTo>
                    <a:pt x="2724938" y="1253868"/>
                  </a:lnTo>
                  <a:lnTo>
                    <a:pt x="2727417" y="1254531"/>
                  </a:lnTo>
                  <a:lnTo>
                    <a:pt x="2729750" y="1252764"/>
                  </a:lnTo>
                  <a:lnTo>
                    <a:pt x="2730936" y="1249719"/>
                  </a:lnTo>
                  <a:lnTo>
                    <a:pt x="2731410" y="1247948"/>
                  </a:lnTo>
                  <a:lnTo>
                    <a:pt x="2729784" y="1245281"/>
                  </a:lnTo>
                  <a:close/>
                </a:path>
                <a:path w="16932910" h="11288395">
                  <a:moveTo>
                    <a:pt x="208135" y="160160"/>
                  </a:moveTo>
                  <a:lnTo>
                    <a:pt x="205229" y="160499"/>
                  </a:lnTo>
                  <a:lnTo>
                    <a:pt x="203564" y="162550"/>
                  </a:lnTo>
                  <a:lnTo>
                    <a:pt x="202234" y="164745"/>
                  </a:lnTo>
                  <a:lnTo>
                    <a:pt x="202572" y="167651"/>
                  </a:lnTo>
                  <a:lnTo>
                    <a:pt x="206676" y="170980"/>
                  </a:lnTo>
                  <a:lnTo>
                    <a:pt x="209681" y="172262"/>
                  </a:lnTo>
                  <a:lnTo>
                    <a:pt x="212253" y="171780"/>
                  </a:lnTo>
                  <a:lnTo>
                    <a:pt x="213442" y="169919"/>
                  </a:lnTo>
                  <a:lnTo>
                    <a:pt x="214772" y="167726"/>
                  </a:lnTo>
                  <a:lnTo>
                    <a:pt x="214433" y="164820"/>
                  </a:lnTo>
                  <a:lnTo>
                    <a:pt x="210330" y="161491"/>
                  </a:lnTo>
                  <a:lnTo>
                    <a:pt x="208135" y="160160"/>
                  </a:lnTo>
                  <a:close/>
                </a:path>
                <a:path w="16932910" h="11288395">
                  <a:moveTo>
                    <a:pt x="12212832" y="5277415"/>
                  </a:moveTo>
                  <a:lnTo>
                    <a:pt x="12210162" y="5276276"/>
                  </a:lnTo>
                  <a:lnTo>
                    <a:pt x="12207638" y="5277568"/>
                  </a:lnTo>
                  <a:lnTo>
                    <a:pt x="12205448" y="5279001"/>
                  </a:lnTo>
                  <a:lnTo>
                    <a:pt x="12204309" y="5281671"/>
                  </a:lnTo>
                  <a:lnTo>
                    <a:pt x="12206890" y="5286718"/>
                  </a:lnTo>
                  <a:lnTo>
                    <a:pt x="12207131" y="5288004"/>
                  </a:lnTo>
                  <a:lnTo>
                    <a:pt x="12210803" y="5289570"/>
                  </a:lnTo>
                  <a:lnTo>
                    <a:pt x="12212089" y="5289330"/>
                  </a:lnTo>
                  <a:lnTo>
                    <a:pt x="12213518" y="5288756"/>
                  </a:lnTo>
                  <a:lnTo>
                    <a:pt x="12215708" y="5287323"/>
                  </a:lnTo>
                  <a:lnTo>
                    <a:pt x="12216847" y="5284653"/>
                  </a:lnTo>
                  <a:lnTo>
                    <a:pt x="12214265" y="5279605"/>
                  </a:lnTo>
                  <a:lnTo>
                    <a:pt x="12212832" y="5277415"/>
                  </a:lnTo>
                  <a:close/>
                </a:path>
                <a:path w="16932910" h="11288395">
                  <a:moveTo>
                    <a:pt x="2812790" y="1268063"/>
                  </a:moveTo>
                  <a:lnTo>
                    <a:pt x="2810169" y="1267734"/>
                  </a:lnTo>
                  <a:lnTo>
                    <a:pt x="2807832" y="1266737"/>
                  </a:lnTo>
                  <a:lnTo>
                    <a:pt x="2805352" y="1266074"/>
                  </a:lnTo>
                  <a:lnTo>
                    <a:pt x="2803021" y="1267842"/>
                  </a:lnTo>
                  <a:lnTo>
                    <a:pt x="2801851" y="1270893"/>
                  </a:lnTo>
                  <a:lnTo>
                    <a:pt x="2801504" y="1272324"/>
                  </a:lnTo>
                  <a:lnTo>
                    <a:pt x="2802795" y="1274847"/>
                  </a:lnTo>
                  <a:lnTo>
                    <a:pt x="2805132" y="1275843"/>
                  </a:lnTo>
                  <a:lnTo>
                    <a:pt x="2805608" y="1275652"/>
                  </a:lnTo>
                  <a:lnTo>
                    <a:pt x="2807945" y="1276649"/>
                  </a:lnTo>
                  <a:lnTo>
                    <a:pt x="2810423" y="1277313"/>
                  </a:lnTo>
                  <a:lnTo>
                    <a:pt x="2813089" y="1275687"/>
                  </a:lnTo>
                  <a:lnTo>
                    <a:pt x="2814415" y="1270729"/>
                  </a:lnTo>
                  <a:lnTo>
                    <a:pt x="2812790" y="1268063"/>
                  </a:lnTo>
                  <a:close/>
                </a:path>
                <a:path w="16932910" h="11288395">
                  <a:moveTo>
                    <a:pt x="2895939" y="1290511"/>
                  </a:moveTo>
                  <a:lnTo>
                    <a:pt x="2893318" y="1290182"/>
                  </a:lnTo>
                  <a:lnTo>
                    <a:pt x="2890981" y="1289185"/>
                  </a:lnTo>
                  <a:lnTo>
                    <a:pt x="2888501" y="1288522"/>
                  </a:lnTo>
                  <a:lnTo>
                    <a:pt x="2885836" y="1290147"/>
                  </a:lnTo>
                  <a:lnTo>
                    <a:pt x="2885173" y="1292626"/>
                  </a:lnTo>
                  <a:lnTo>
                    <a:pt x="2884652" y="1294772"/>
                  </a:lnTo>
                  <a:lnTo>
                    <a:pt x="2885944" y="1297294"/>
                  </a:lnTo>
                  <a:lnTo>
                    <a:pt x="2888280" y="1298291"/>
                  </a:lnTo>
                  <a:lnTo>
                    <a:pt x="2888756" y="1298101"/>
                  </a:lnTo>
                  <a:lnTo>
                    <a:pt x="2891093" y="1299098"/>
                  </a:lnTo>
                  <a:lnTo>
                    <a:pt x="2893572" y="1299760"/>
                  </a:lnTo>
                  <a:lnTo>
                    <a:pt x="2896238" y="1298135"/>
                  </a:lnTo>
                  <a:lnTo>
                    <a:pt x="2897564" y="1293177"/>
                  </a:lnTo>
                  <a:lnTo>
                    <a:pt x="2895939" y="1290511"/>
                  </a:lnTo>
                  <a:close/>
                </a:path>
                <a:path w="16932910" h="11288395">
                  <a:moveTo>
                    <a:pt x="139806" y="108522"/>
                  </a:moveTo>
                  <a:lnTo>
                    <a:pt x="136899" y="108861"/>
                  </a:lnTo>
                  <a:lnTo>
                    <a:pt x="133570" y="112965"/>
                  </a:lnTo>
                  <a:lnTo>
                    <a:pt x="133909" y="115872"/>
                  </a:lnTo>
                  <a:lnTo>
                    <a:pt x="138013" y="119201"/>
                  </a:lnTo>
                  <a:lnTo>
                    <a:pt x="139014" y="119628"/>
                  </a:lnTo>
                  <a:lnTo>
                    <a:pt x="138872" y="119961"/>
                  </a:lnTo>
                  <a:lnTo>
                    <a:pt x="140875" y="120815"/>
                  </a:lnTo>
                  <a:lnTo>
                    <a:pt x="143113" y="120193"/>
                  </a:lnTo>
                  <a:lnTo>
                    <a:pt x="144636" y="118474"/>
                  </a:lnTo>
                  <a:lnTo>
                    <a:pt x="146300" y="116422"/>
                  </a:lnTo>
                  <a:lnTo>
                    <a:pt x="145962" y="113516"/>
                  </a:lnTo>
                  <a:lnTo>
                    <a:pt x="139806" y="108522"/>
                  </a:lnTo>
                  <a:close/>
                </a:path>
                <a:path w="16932910" h="11288395">
                  <a:moveTo>
                    <a:pt x="2978896" y="1312482"/>
                  </a:moveTo>
                  <a:lnTo>
                    <a:pt x="2976274" y="1312153"/>
                  </a:lnTo>
                  <a:lnTo>
                    <a:pt x="2973938" y="1311156"/>
                  </a:lnTo>
                  <a:lnTo>
                    <a:pt x="2971458" y="1310493"/>
                  </a:lnTo>
                  <a:lnTo>
                    <a:pt x="2968793" y="1312119"/>
                  </a:lnTo>
                  <a:lnTo>
                    <a:pt x="2968130" y="1314597"/>
                  </a:lnTo>
                  <a:lnTo>
                    <a:pt x="2967609" y="1316743"/>
                  </a:lnTo>
                  <a:lnTo>
                    <a:pt x="2968901" y="1319266"/>
                  </a:lnTo>
                  <a:lnTo>
                    <a:pt x="2971237" y="1320263"/>
                  </a:lnTo>
                  <a:lnTo>
                    <a:pt x="2971713" y="1320071"/>
                  </a:lnTo>
                  <a:lnTo>
                    <a:pt x="2974050" y="1321068"/>
                  </a:lnTo>
                  <a:lnTo>
                    <a:pt x="2976529" y="1321731"/>
                  </a:lnTo>
                  <a:lnTo>
                    <a:pt x="2979195" y="1320106"/>
                  </a:lnTo>
                  <a:lnTo>
                    <a:pt x="2980521" y="1315148"/>
                  </a:lnTo>
                  <a:lnTo>
                    <a:pt x="2978896" y="1312482"/>
                  </a:lnTo>
                  <a:close/>
                </a:path>
                <a:path w="16932910" h="11288395">
                  <a:moveTo>
                    <a:pt x="3062472" y="1333928"/>
                  </a:moveTo>
                  <a:lnTo>
                    <a:pt x="3059850" y="1333599"/>
                  </a:lnTo>
                  <a:lnTo>
                    <a:pt x="3057513" y="1332602"/>
                  </a:lnTo>
                  <a:lnTo>
                    <a:pt x="3055034" y="1331939"/>
                  </a:lnTo>
                  <a:lnTo>
                    <a:pt x="3052368" y="1333565"/>
                  </a:lnTo>
                  <a:lnTo>
                    <a:pt x="3051706" y="1336043"/>
                  </a:lnTo>
                  <a:lnTo>
                    <a:pt x="3051185" y="1338189"/>
                  </a:lnTo>
                  <a:lnTo>
                    <a:pt x="3052476" y="1340712"/>
                  </a:lnTo>
                  <a:lnTo>
                    <a:pt x="3054814" y="1341709"/>
                  </a:lnTo>
                  <a:lnTo>
                    <a:pt x="3055289" y="1341517"/>
                  </a:lnTo>
                  <a:lnTo>
                    <a:pt x="3057626" y="1342514"/>
                  </a:lnTo>
                  <a:lnTo>
                    <a:pt x="3060105" y="1343178"/>
                  </a:lnTo>
                  <a:lnTo>
                    <a:pt x="3062771" y="1341552"/>
                  </a:lnTo>
                  <a:lnTo>
                    <a:pt x="3064096" y="1336594"/>
                  </a:lnTo>
                  <a:lnTo>
                    <a:pt x="3062472" y="1333928"/>
                  </a:lnTo>
                  <a:close/>
                </a:path>
                <a:path w="16932910" h="11288395">
                  <a:moveTo>
                    <a:pt x="74382" y="56547"/>
                  </a:moveTo>
                  <a:lnTo>
                    <a:pt x="71196" y="60316"/>
                  </a:lnTo>
                  <a:lnTo>
                    <a:pt x="68343" y="64229"/>
                  </a:lnTo>
                  <a:lnTo>
                    <a:pt x="70395" y="65893"/>
                  </a:lnTo>
                  <a:lnTo>
                    <a:pt x="73400" y="67175"/>
                  </a:lnTo>
                  <a:lnTo>
                    <a:pt x="75638" y="66551"/>
                  </a:lnTo>
                  <a:lnTo>
                    <a:pt x="77160" y="64834"/>
                  </a:lnTo>
                  <a:lnTo>
                    <a:pt x="78825" y="62781"/>
                  </a:lnTo>
                  <a:lnTo>
                    <a:pt x="78487" y="59875"/>
                  </a:lnTo>
                  <a:lnTo>
                    <a:pt x="74382" y="56547"/>
                  </a:lnTo>
                  <a:close/>
                </a:path>
                <a:path w="16932910" h="11288395">
                  <a:moveTo>
                    <a:pt x="3145714" y="1355232"/>
                  </a:moveTo>
                  <a:lnTo>
                    <a:pt x="3143092" y="1354903"/>
                  </a:lnTo>
                  <a:lnTo>
                    <a:pt x="3140755" y="1353906"/>
                  </a:lnTo>
                  <a:lnTo>
                    <a:pt x="3138276" y="1353243"/>
                  </a:lnTo>
                  <a:lnTo>
                    <a:pt x="3135611" y="1354868"/>
                  </a:lnTo>
                  <a:lnTo>
                    <a:pt x="3134948" y="1357347"/>
                  </a:lnTo>
                  <a:lnTo>
                    <a:pt x="3134427" y="1359493"/>
                  </a:lnTo>
                  <a:lnTo>
                    <a:pt x="3135718" y="1362017"/>
                  </a:lnTo>
                  <a:lnTo>
                    <a:pt x="3138055" y="1363013"/>
                  </a:lnTo>
                  <a:lnTo>
                    <a:pt x="3138530" y="1362822"/>
                  </a:lnTo>
                  <a:lnTo>
                    <a:pt x="3140868" y="1363819"/>
                  </a:lnTo>
                  <a:lnTo>
                    <a:pt x="3143347" y="1364481"/>
                  </a:lnTo>
                  <a:lnTo>
                    <a:pt x="3146013" y="1362856"/>
                  </a:lnTo>
                  <a:lnTo>
                    <a:pt x="3147338" y="1357898"/>
                  </a:lnTo>
                  <a:lnTo>
                    <a:pt x="3145714" y="1355232"/>
                  </a:lnTo>
                  <a:close/>
                </a:path>
                <a:path w="16932910" h="11288395">
                  <a:moveTo>
                    <a:pt x="12172768" y="5201140"/>
                  </a:moveTo>
                  <a:lnTo>
                    <a:pt x="12169954" y="5200335"/>
                  </a:lnTo>
                  <a:lnTo>
                    <a:pt x="12164908" y="5202916"/>
                  </a:lnTo>
                  <a:lnTo>
                    <a:pt x="12164102" y="5205730"/>
                  </a:lnTo>
                  <a:lnTo>
                    <a:pt x="12166684" y="5210777"/>
                  </a:lnTo>
                  <a:lnTo>
                    <a:pt x="12166924" y="5212063"/>
                  </a:lnTo>
                  <a:lnTo>
                    <a:pt x="12170596" y="5213629"/>
                  </a:lnTo>
                  <a:lnTo>
                    <a:pt x="12171883" y="5213389"/>
                  </a:lnTo>
                  <a:lnTo>
                    <a:pt x="12173312" y="5212814"/>
                  </a:lnTo>
                  <a:lnTo>
                    <a:pt x="12175835" y="5211524"/>
                  </a:lnTo>
                  <a:lnTo>
                    <a:pt x="12176641" y="5208711"/>
                  </a:lnTo>
                  <a:lnTo>
                    <a:pt x="12172768" y="5201140"/>
                  </a:lnTo>
                  <a:close/>
                </a:path>
                <a:path w="16932910" h="11288395">
                  <a:moveTo>
                    <a:pt x="3229432" y="1376344"/>
                  </a:moveTo>
                  <a:lnTo>
                    <a:pt x="3226811" y="1376015"/>
                  </a:lnTo>
                  <a:lnTo>
                    <a:pt x="3224473" y="1375018"/>
                  </a:lnTo>
                  <a:lnTo>
                    <a:pt x="3221994" y="1374355"/>
                  </a:lnTo>
                  <a:lnTo>
                    <a:pt x="3219329" y="1375981"/>
                  </a:lnTo>
                  <a:lnTo>
                    <a:pt x="3218665" y="1378460"/>
                  </a:lnTo>
                  <a:lnTo>
                    <a:pt x="3218145" y="1380605"/>
                  </a:lnTo>
                  <a:lnTo>
                    <a:pt x="3219435" y="1383128"/>
                  </a:lnTo>
                  <a:lnTo>
                    <a:pt x="3221772" y="1384125"/>
                  </a:lnTo>
                  <a:lnTo>
                    <a:pt x="3222249" y="1383934"/>
                  </a:lnTo>
                  <a:lnTo>
                    <a:pt x="3224586" y="1384931"/>
                  </a:lnTo>
                  <a:lnTo>
                    <a:pt x="3227065" y="1385594"/>
                  </a:lnTo>
                  <a:lnTo>
                    <a:pt x="3229730" y="1383969"/>
                  </a:lnTo>
                  <a:lnTo>
                    <a:pt x="3231057" y="1379010"/>
                  </a:lnTo>
                  <a:lnTo>
                    <a:pt x="3229432" y="1376344"/>
                  </a:lnTo>
                  <a:close/>
                </a:path>
                <a:path w="16932910" h="11288395">
                  <a:moveTo>
                    <a:pt x="6569" y="0"/>
                  </a:moveTo>
                  <a:lnTo>
                    <a:pt x="3329" y="195"/>
                  </a:lnTo>
                  <a:lnTo>
                    <a:pt x="0" y="4300"/>
                  </a:lnTo>
                  <a:lnTo>
                    <a:pt x="196" y="7539"/>
                  </a:lnTo>
                  <a:lnTo>
                    <a:pt x="4300" y="10868"/>
                  </a:lnTo>
                  <a:lnTo>
                    <a:pt x="7638" y="12292"/>
                  </a:lnTo>
                  <a:lnTo>
                    <a:pt x="9734" y="12003"/>
                  </a:lnTo>
                  <a:lnTo>
                    <a:pt x="11256" y="10285"/>
                  </a:lnTo>
                  <a:lnTo>
                    <a:pt x="12921" y="8233"/>
                  </a:lnTo>
                  <a:lnTo>
                    <a:pt x="12725" y="4992"/>
                  </a:lnTo>
                  <a:lnTo>
                    <a:pt x="6569" y="0"/>
                  </a:lnTo>
                  <a:close/>
                </a:path>
                <a:path w="16932910" h="11288395">
                  <a:moveTo>
                    <a:pt x="3312816" y="1397315"/>
                  </a:moveTo>
                  <a:lnTo>
                    <a:pt x="3310195" y="1396985"/>
                  </a:lnTo>
                  <a:lnTo>
                    <a:pt x="3307858" y="1395988"/>
                  </a:lnTo>
                  <a:lnTo>
                    <a:pt x="3305379" y="1395325"/>
                  </a:lnTo>
                  <a:lnTo>
                    <a:pt x="3302713" y="1396950"/>
                  </a:lnTo>
                  <a:lnTo>
                    <a:pt x="3302050" y="1399430"/>
                  </a:lnTo>
                  <a:lnTo>
                    <a:pt x="3301530" y="1401575"/>
                  </a:lnTo>
                  <a:lnTo>
                    <a:pt x="3302820" y="1404098"/>
                  </a:lnTo>
                  <a:lnTo>
                    <a:pt x="3305157" y="1405095"/>
                  </a:lnTo>
                  <a:lnTo>
                    <a:pt x="3305633" y="1404904"/>
                  </a:lnTo>
                  <a:lnTo>
                    <a:pt x="3307971" y="1405901"/>
                  </a:lnTo>
                  <a:lnTo>
                    <a:pt x="3310450" y="1406563"/>
                  </a:lnTo>
                  <a:lnTo>
                    <a:pt x="3313114" y="1404939"/>
                  </a:lnTo>
                  <a:lnTo>
                    <a:pt x="3313778" y="1402459"/>
                  </a:lnTo>
                  <a:lnTo>
                    <a:pt x="3314584" y="1399646"/>
                  </a:lnTo>
                  <a:lnTo>
                    <a:pt x="3312816" y="1397315"/>
                  </a:lnTo>
                  <a:close/>
                </a:path>
                <a:path w="16932910" h="11288395">
                  <a:moveTo>
                    <a:pt x="3396485" y="1417617"/>
                  </a:moveTo>
                  <a:lnTo>
                    <a:pt x="3393863" y="1417288"/>
                  </a:lnTo>
                  <a:lnTo>
                    <a:pt x="3391526" y="1416291"/>
                  </a:lnTo>
                  <a:lnTo>
                    <a:pt x="3389047" y="1415628"/>
                  </a:lnTo>
                  <a:lnTo>
                    <a:pt x="3386382" y="1417252"/>
                  </a:lnTo>
                  <a:lnTo>
                    <a:pt x="3385719" y="1419732"/>
                  </a:lnTo>
                  <a:lnTo>
                    <a:pt x="3385198" y="1421877"/>
                  </a:lnTo>
                  <a:lnTo>
                    <a:pt x="3386490" y="1424400"/>
                  </a:lnTo>
                  <a:lnTo>
                    <a:pt x="3388826" y="1425397"/>
                  </a:lnTo>
                  <a:lnTo>
                    <a:pt x="3389302" y="1425205"/>
                  </a:lnTo>
                  <a:lnTo>
                    <a:pt x="3391639" y="1426202"/>
                  </a:lnTo>
                  <a:lnTo>
                    <a:pt x="3394118" y="1426866"/>
                  </a:lnTo>
                  <a:lnTo>
                    <a:pt x="3396784" y="1425241"/>
                  </a:lnTo>
                  <a:lnTo>
                    <a:pt x="3397447" y="1422761"/>
                  </a:lnTo>
                  <a:lnTo>
                    <a:pt x="3398252" y="1419949"/>
                  </a:lnTo>
                  <a:lnTo>
                    <a:pt x="3396485" y="1417617"/>
                  </a:lnTo>
                  <a:close/>
                </a:path>
                <a:path w="16932910" h="11288395">
                  <a:moveTo>
                    <a:pt x="12130372" y="5126632"/>
                  </a:moveTo>
                  <a:lnTo>
                    <a:pt x="12127224" y="5125684"/>
                  </a:lnTo>
                  <a:lnTo>
                    <a:pt x="12125035" y="5127118"/>
                  </a:lnTo>
                  <a:lnTo>
                    <a:pt x="12122988" y="5128218"/>
                  </a:lnTo>
                  <a:lnTo>
                    <a:pt x="12122040" y="5131364"/>
                  </a:lnTo>
                  <a:lnTo>
                    <a:pt x="12124906" y="5135744"/>
                  </a:lnTo>
                  <a:lnTo>
                    <a:pt x="12125147" y="5137030"/>
                  </a:lnTo>
                  <a:lnTo>
                    <a:pt x="12127149" y="5137884"/>
                  </a:lnTo>
                  <a:lnTo>
                    <a:pt x="12126958" y="5137408"/>
                  </a:lnTo>
                  <a:lnTo>
                    <a:pt x="12128294" y="5137978"/>
                  </a:lnTo>
                  <a:lnTo>
                    <a:pt x="12129913" y="5137880"/>
                  </a:lnTo>
                  <a:lnTo>
                    <a:pt x="12131342" y="5137305"/>
                  </a:lnTo>
                  <a:lnTo>
                    <a:pt x="12133389" y="5136205"/>
                  </a:lnTo>
                  <a:lnTo>
                    <a:pt x="12134338" y="5133059"/>
                  </a:lnTo>
                  <a:lnTo>
                    <a:pt x="12131470" y="5128679"/>
                  </a:lnTo>
                  <a:lnTo>
                    <a:pt x="12130372" y="5126632"/>
                  </a:lnTo>
                  <a:close/>
                </a:path>
                <a:path w="16932910" h="11288395">
                  <a:moveTo>
                    <a:pt x="3480154" y="1437919"/>
                  </a:moveTo>
                  <a:lnTo>
                    <a:pt x="3477533" y="1437590"/>
                  </a:lnTo>
                  <a:lnTo>
                    <a:pt x="3475196" y="1436593"/>
                  </a:lnTo>
                  <a:lnTo>
                    <a:pt x="3472716" y="1435930"/>
                  </a:lnTo>
                  <a:lnTo>
                    <a:pt x="3470051" y="1437555"/>
                  </a:lnTo>
                  <a:lnTo>
                    <a:pt x="3469388" y="1440034"/>
                  </a:lnTo>
                  <a:lnTo>
                    <a:pt x="3468867" y="1442179"/>
                  </a:lnTo>
                  <a:lnTo>
                    <a:pt x="3470158" y="1444703"/>
                  </a:lnTo>
                  <a:lnTo>
                    <a:pt x="3472495" y="1445700"/>
                  </a:lnTo>
                  <a:lnTo>
                    <a:pt x="3472971" y="1445508"/>
                  </a:lnTo>
                  <a:lnTo>
                    <a:pt x="3475308" y="1446505"/>
                  </a:lnTo>
                  <a:lnTo>
                    <a:pt x="3477787" y="1447168"/>
                  </a:lnTo>
                  <a:lnTo>
                    <a:pt x="3480453" y="1445543"/>
                  </a:lnTo>
                  <a:lnTo>
                    <a:pt x="3481116" y="1443063"/>
                  </a:lnTo>
                  <a:lnTo>
                    <a:pt x="3481921" y="1440251"/>
                  </a:lnTo>
                  <a:lnTo>
                    <a:pt x="3480154" y="1437919"/>
                  </a:lnTo>
                  <a:close/>
                </a:path>
                <a:path w="16932910" h="11288395">
                  <a:moveTo>
                    <a:pt x="3563965" y="1457888"/>
                  </a:moveTo>
                  <a:lnTo>
                    <a:pt x="3561343" y="1457559"/>
                  </a:lnTo>
                  <a:lnTo>
                    <a:pt x="3559007" y="1456562"/>
                  </a:lnTo>
                  <a:lnTo>
                    <a:pt x="3556529" y="1455898"/>
                  </a:lnTo>
                  <a:lnTo>
                    <a:pt x="3553862" y="1457523"/>
                  </a:lnTo>
                  <a:lnTo>
                    <a:pt x="3553200" y="1460002"/>
                  </a:lnTo>
                  <a:lnTo>
                    <a:pt x="3552679" y="1462147"/>
                  </a:lnTo>
                  <a:lnTo>
                    <a:pt x="3553970" y="1464671"/>
                  </a:lnTo>
                  <a:lnTo>
                    <a:pt x="3555972" y="1465526"/>
                  </a:lnTo>
                  <a:lnTo>
                    <a:pt x="3556115" y="1465192"/>
                  </a:lnTo>
                  <a:lnTo>
                    <a:pt x="3556925" y="1465143"/>
                  </a:lnTo>
                  <a:lnTo>
                    <a:pt x="3559262" y="1466139"/>
                  </a:lnTo>
                  <a:lnTo>
                    <a:pt x="3561741" y="1466802"/>
                  </a:lnTo>
                  <a:lnTo>
                    <a:pt x="3564408" y="1465177"/>
                  </a:lnTo>
                  <a:lnTo>
                    <a:pt x="3565734" y="1460219"/>
                  </a:lnTo>
                  <a:lnTo>
                    <a:pt x="3563965" y="1457888"/>
                  </a:lnTo>
                  <a:close/>
                </a:path>
                <a:path w="16932910" h="11288395">
                  <a:moveTo>
                    <a:pt x="3647586" y="1477380"/>
                  </a:moveTo>
                  <a:lnTo>
                    <a:pt x="3644822" y="1477384"/>
                  </a:lnTo>
                  <a:lnTo>
                    <a:pt x="3642485" y="1476387"/>
                  </a:lnTo>
                  <a:lnTo>
                    <a:pt x="3640006" y="1475725"/>
                  </a:lnTo>
                  <a:lnTo>
                    <a:pt x="3637341" y="1477349"/>
                  </a:lnTo>
                  <a:lnTo>
                    <a:pt x="3636677" y="1479829"/>
                  </a:lnTo>
                  <a:lnTo>
                    <a:pt x="3636157" y="1481973"/>
                  </a:lnTo>
                  <a:lnTo>
                    <a:pt x="3637447" y="1484497"/>
                  </a:lnTo>
                  <a:lnTo>
                    <a:pt x="3639450" y="1485351"/>
                  </a:lnTo>
                  <a:lnTo>
                    <a:pt x="3639593" y="1485017"/>
                  </a:lnTo>
                  <a:lnTo>
                    <a:pt x="3640403" y="1484968"/>
                  </a:lnTo>
                  <a:lnTo>
                    <a:pt x="3642740" y="1485965"/>
                  </a:lnTo>
                  <a:lnTo>
                    <a:pt x="3645219" y="1486628"/>
                  </a:lnTo>
                  <a:lnTo>
                    <a:pt x="3647885" y="1485004"/>
                  </a:lnTo>
                  <a:lnTo>
                    <a:pt x="3649210" y="1480046"/>
                  </a:lnTo>
                  <a:lnTo>
                    <a:pt x="3647586" y="1477380"/>
                  </a:lnTo>
                  <a:close/>
                </a:path>
                <a:path w="16932910" h="11288395">
                  <a:moveTo>
                    <a:pt x="3731540" y="1497014"/>
                  </a:moveTo>
                  <a:lnTo>
                    <a:pt x="3728776" y="1497019"/>
                  </a:lnTo>
                  <a:lnTo>
                    <a:pt x="3726439" y="1496022"/>
                  </a:lnTo>
                  <a:lnTo>
                    <a:pt x="3723960" y="1495359"/>
                  </a:lnTo>
                  <a:lnTo>
                    <a:pt x="3721294" y="1496984"/>
                  </a:lnTo>
                  <a:lnTo>
                    <a:pt x="3720631" y="1499463"/>
                  </a:lnTo>
                  <a:lnTo>
                    <a:pt x="3720111" y="1501609"/>
                  </a:lnTo>
                  <a:lnTo>
                    <a:pt x="3721402" y="1504133"/>
                  </a:lnTo>
                  <a:lnTo>
                    <a:pt x="3723405" y="1504987"/>
                  </a:lnTo>
                  <a:lnTo>
                    <a:pt x="3724357" y="1504604"/>
                  </a:lnTo>
                  <a:lnTo>
                    <a:pt x="3726694" y="1505601"/>
                  </a:lnTo>
                  <a:lnTo>
                    <a:pt x="3729507" y="1506406"/>
                  </a:lnTo>
                  <a:lnTo>
                    <a:pt x="3731838" y="1504638"/>
                  </a:lnTo>
                  <a:lnTo>
                    <a:pt x="3733165" y="1499680"/>
                  </a:lnTo>
                  <a:lnTo>
                    <a:pt x="3731540" y="1497014"/>
                  </a:lnTo>
                  <a:close/>
                </a:path>
                <a:path w="16932910" h="11288395">
                  <a:moveTo>
                    <a:pt x="12086070" y="5052890"/>
                  </a:moveTo>
                  <a:lnTo>
                    <a:pt x="12083257" y="5052083"/>
                  </a:lnTo>
                  <a:lnTo>
                    <a:pt x="12078877" y="5054951"/>
                  </a:lnTo>
                  <a:lnTo>
                    <a:pt x="12078173" y="5057412"/>
                  </a:lnTo>
                  <a:lnTo>
                    <a:pt x="12078072" y="5057763"/>
                  </a:lnTo>
                  <a:lnTo>
                    <a:pt x="12081655" y="5063238"/>
                  </a:lnTo>
                  <a:lnTo>
                    <a:pt x="12083325" y="5063950"/>
                  </a:lnTo>
                  <a:lnTo>
                    <a:pt x="12082849" y="5064142"/>
                  </a:lnTo>
                  <a:lnTo>
                    <a:pt x="12084184" y="5064712"/>
                  </a:lnTo>
                  <a:lnTo>
                    <a:pt x="12085803" y="5064613"/>
                  </a:lnTo>
                  <a:lnTo>
                    <a:pt x="12087375" y="5063705"/>
                  </a:lnTo>
                  <a:lnTo>
                    <a:pt x="12089564" y="5062271"/>
                  </a:lnTo>
                  <a:lnTo>
                    <a:pt x="12090269" y="5059810"/>
                  </a:lnTo>
                  <a:lnTo>
                    <a:pt x="12090370" y="5059459"/>
                  </a:lnTo>
                  <a:lnTo>
                    <a:pt x="12086070" y="5052890"/>
                  </a:lnTo>
                  <a:close/>
                </a:path>
                <a:path w="16932910" h="11288395">
                  <a:moveTo>
                    <a:pt x="3815302" y="1516173"/>
                  </a:moveTo>
                  <a:lnTo>
                    <a:pt x="3812538" y="1516177"/>
                  </a:lnTo>
                  <a:lnTo>
                    <a:pt x="3810202" y="1515181"/>
                  </a:lnTo>
                  <a:lnTo>
                    <a:pt x="3807389" y="1514375"/>
                  </a:lnTo>
                  <a:lnTo>
                    <a:pt x="3805056" y="1516142"/>
                  </a:lnTo>
                  <a:lnTo>
                    <a:pt x="3803730" y="1521100"/>
                  </a:lnTo>
                  <a:lnTo>
                    <a:pt x="3805164" y="1523290"/>
                  </a:lnTo>
                  <a:lnTo>
                    <a:pt x="3807167" y="1524145"/>
                  </a:lnTo>
                  <a:lnTo>
                    <a:pt x="3808119" y="1523761"/>
                  </a:lnTo>
                  <a:lnTo>
                    <a:pt x="3810456" y="1524758"/>
                  </a:lnTo>
                  <a:lnTo>
                    <a:pt x="3813269" y="1525564"/>
                  </a:lnTo>
                  <a:lnTo>
                    <a:pt x="3815601" y="1523797"/>
                  </a:lnTo>
                  <a:lnTo>
                    <a:pt x="3816927" y="1518838"/>
                  </a:lnTo>
                  <a:lnTo>
                    <a:pt x="3815302" y="1516173"/>
                  </a:lnTo>
                  <a:close/>
                </a:path>
                <a:path w="16932910" h="11288395">
                  <a:moveTo>
                    <a:pt x="3899398" y="1535473"/>
                  </a:moveTo>
                  <a:lnTo>
                    <a:pt x="3896634" y="1535478"/>
                  </a:lnTo>
                  <a:lnTo>
                    <a:pt x="3894298" y="1534481"/>
                  </a:lnTo>
                  <a:lnTo>
                    <a:pt x="3891485" y="1533676"/>
                  </a:lnTo>
                  <a:lnTo>
                    <a:pt x="3889153" y="1535442"/>
                  </a:lnTo>
                  <a:lnTo>
                    <a:pt x="3887827" y="1540402"/>
                  </a:lnTo>
                  <a:lnTo>
                    <a:pt x="3889260" y="1542591"/>
                  </a:lnTo>
                  <a:lnTo>
                    <a:pt x="3891262" y="1543446"/>
                  </a:lnTo>
                  <a:lnTo>
                    <a:pt x="3892215" y="1543063"/>
                  </a:lnTo>
                  <a:lnTo>
                    <a:pt x="3894552" y="1544060"/>
                  </a:lnTo>
                  <a:lnTo>
                    <a:pt x="3897365" y="1544865"/>
                  </a:lnTo>
                  <a:lnTo>
                    <a:pt x="3899698" y="1543098"/>
                  </a:lnTo>
                  <a:lnTo>
                    <a:pt x="3901024" y="1538139"/>
                  </a:lnTo>
                  <a:lnTo>
                    <a:pt x="3899398" y="1535473"/>
                  </a:lnTo>
                  <a:close/>
                </a:path>
                <a:path w="16932910" h="11288395">
                  <a:moveTo>
                    <a:pt x="3983303" y="1554298"/>
                  </a:moveTo>
                  <a:lnTo>
                    <a:pt x="3980539" y="1554303"/>
                  </a:lnTo>
                  <a:lnTo>
                    <a:pt x="3978202" y="1553306"/>
                  </a:lnTo>
                  <a:lnTo>
                    <a:pt x="3975389" y="1552501"/>
                  </a:lnTo>
                  <a:lnTo>
                    <a:pt x="3973058" y="1554268"/>
                  </a:lnTo>
                  <a:lnTo>
                    <a:pt x="3971732" y="1559226"/>
                  </a:lnTo>
                  <a:lnTo>
                    <a:pt x="3973165" y="1561416"/>
                  </a:lnTo>
                  <a:lnTo>
                    <a:pt x="3975168" y="1562270"/>
                  </a:lnTo>
                  <a:lnTo>
                    <a:pt x="3976120" y="1561887"/>
                  </a:lnTo>
                  <a:lnTo>
                    <a:pt x="3978457" y="1562884"/>
                  </a:lnTo>
                  <a:lnTo>
                    <a:pt x="3981270" y="1563689"/>
                  </a:lnTo>
                  <a:lnTo>
                    <a:pt x="3983602" y="1561921"/>
                  </a:lnTo>
                  <a:lnTo>
                    <a:pt x="3984928" y="1556964"/>
                  </a:lnTo>
                  <a:lnTo>
                    <a:pt x="3983303" y="1554298"/>
                  </a:lnTo>
                  <a:close/>
                </a:path>
                <a:path w="16932910" h="11288395">
                  <a:moveTo>
                    <a:pt x="12040674" y="4979863"/>
                  </a:moveTo>
                  <a:lnTo>
                    <a:pt x="12037719" y="4979392"/>
                  </a:lnTo>
                  <a:lnTo>
                    <a:pt x="12033339" y="4982258"/>
                  </a:lnTo>
                  <a:lnTo>
                    <a:pt x="12032867" y="4985214"/>
                  </a:lnTo>
                  <a:lnTo>
                    <a:pt x="12035734" y="4989593"/>
                  </a:lnTo>
                  <a:lnTo>
                    <a:pt x="12036117" y="4990546"/>
                  </a:lnTo>
                  <a:lnTo>
                    <a:pt x="12039122" y="4991828"/>
                  </a:lnTo>
                  <a:lnTo>
                    <a:pt x="12040741" y="4991729"/>
                  </a:lnTo>
                  <a:lnTo>
                    <a:pt x="12042312" y="4990821"/>
                  </a:lnTo>
                  <a:lnTo>
                    <a:pt x="12044502" y="4989387"/>
                  </a:lnTo>
                  <a:lnTo>
                    <a:pt x="12044974" y="4986433"/>
                  </a:lnTo>
                  <a:lnTo>
                    <a:pt x="12040674" y="4979863"/>
                  </a:lnTo>
                  <a:close/>
                </a:path>
                <a:path w="16932910" h="11288395">
                  <a:moveTo>
                    <a:pt x="4067065" y="1573456"/>
                  </a:moveTo>
                  <a:lnTo>
                    <a:pt x="4064301" y="1573461"/>
                  </a:lnTo>
                  <a:lnTo>
                    <a:pt x="4061965" y="1572464"/>
                  </a:lnTo>
                  <a:lnTo>
                    <a:pt x="4059152" y="1571659"/>
                  </a:lnTo>
                  <a:lnTo>
                    <a:pt x="4056820" y="1573426"/>
                  </a:lnTo>
                  <a:lnTo>
                    <a:pt x="4055494" y="1578385"/>
                  </a:lnTo>
                  <a:lnTo>
                    <a:pt x="4056928" y="1580573"/>
                  </a:lnTo>
                  <a:lnTo>
                    <a:pt x="4058930" y="1581428"/>
                  </a:lnTo>
                  <a:lnTo>
                    <a:pt x="4059883" y="1581045"/>
                  </a:lnTo>
                  <a:lnTo>
                    <a:pt x="4062220" y="1582041"/>
                  </a:lnTo>
                  <a:lnTo>
                    <a:pt x="4065033" y="1582847"/>
                  </a:lnTo>
                  <a:lnTo>
                    <a:pt x="4067365" y="1581081"/>
                  </a:lnTo>
                  <a:lnTo>
                    <a:pt x="4068691" y="1576122"/>
                  </a:lnTo>
                  <a:lnTo>
                    <a:pt x="4067065" y="1573456"/>
                  </a:lnTo>
                  <a:close/>
                </a:path>
                <a:path w="16932910" h="11288395">
                  <a:moveTo>
                    <a:pt x="4151447" y="1592088"/>
                  </a:moveTo>
                  <a:lnTo>
                    <a:pt x="4148683" y="1592093"/>
                  </a:lnTo>
                  <a:lnTo>
                    <a:pt x="4146347" y="1591097"/>
                  </a:lnTo>
                  <a:lnTo>
                    <a:pt x="4143534" y="1590291"/>
                  </a:lnTo>
                  <a:lnTo>
                    <a:pt x="4141201" y="1592059"/>
                  </a:lnTo>
                  <a:lnTo>
                    <a:pt x="4139875" y="1597017"/>
                  </a:lnTo>
                  <a:lnTo>
                    <a:pt x="4141309" y="1599207"/>
                  </a:lnTo>
                  <a:lnTo>
                    <a:pt x="4143311" y="1600061"/>
                  </a:lnTo>
                  <a:lnTo>
                    <a:pt x="4144263" y="1599678"/>
                  </a:lnTo>
                  <a:lnTo>
                    <a:pt x="4146601" y="1600675"/>
                  </a:lnTo>
                  <a:lnTo>
                    <a:pt x="4149414" y="1601480"/>
                  </a:lnTo>
                  <a:lnTo>
                    <a:pt x="4151746" y="1599714"/>
                  </a:lnTo>
                  <a:lnTo>
                    <a:pt x="4153072" y="1594755"/>
                  </a:lnTo>
                  <a:lnTo>
                    <a:pt x="4151447" y="1592088"/>
                  </a:lnTo>
                  <a:close/>
                </a:path>
                <a:path w="16932910" h="11288395">
                  <a:moveTo>
                    <a:pt x="4235352" y="1610914"/>
                  </a:moveTo>
                  <a:lnTo>
                    <a:pt x="4232588" y="1610918"/>
                  </a:lnTo>
                  <a:lnTo>
                    <a:pt x="4230251" y="1609921"/>
                  </a:lnTo>
                  <a:lnTo>
                    <a:pt x="4227438" y="1609116"/>
                  </a:lnTo>
                  <a:lnTo>
                    <a:pt x="4225106" y="1610883"/>
                  </a:lnTo>
                  <a:lnTo>
                    <a:pt x="4223780" y="1615842"/>
                  </a:lnTo>
                  <a:lnTo>
                    <a:pt x="4225213" y="1618032"/>
                  </a:lnTo>
                  <a:lnTo>
                    <a:pt x="4227217" y="1618887"/>
                  </a:lnTo>
                  <a:lnTo>
                    <a:pt x="4228169" y="1618503"/>
                  </a:lnTo>
                  <a:lnTo>
                    <a:pt x="4230506" y="1619500"/>
                  </a:lnTo>
                  <a:lnTo>
                    <a:pt x="4233319" y="1620306"/>
                  </a:lnTo>
                  <a:lnTo>
                    <a:pt x="4235650" y="1618538"/>
                  </a:lnTo>
                  <a:lnTo>
                    <a:pt x="4236977" y="1613580"/>
                  </a:lnTo>
                  <a:lnTo>
                    <a:pt x="4235352" y="1610914"/>
                  </a:lnTo>
                  <a:close/>
                </a:path>
                <a:path w="16932910" h="11288395">
                  <a:moveTo>
                    <a:pt x="11992946" y="4908605"/>
                  </a:moveTo>
                  <a:lnTo>
                    <a:pt x="11989990" y="4908133"/>
                  </a:lnTo>
                  <a:lnTo>
                    <a:pt x="11985610" y="4910999"/>
                  </a:lnTo>
                  <a:lnTo>
                    <a:pt x="11985138" y="4913955"/>
                  </a:lnTo>
                  <a:lnTo>
                    <a:pt x="11988006" y="4918334"/>
                  </a:lnTo>
                  <a:lnTo>
                    <a:pt x="11988388" y="4919286"/>
                  </a:lnTo>
                  <a:lnTo>
                    <a:pt x="11991393" y="4920568"/>
                  </a:lnTo>
                  <a:lnTo>
                    <a:pt x="11993013" y="4920470"/>
                  </a:lnTo>
                  <a:lnTo>
                    <a:pt x="11994584" y="4919561"/>
                  </a:lnTo>
                  <a:lnTo>
                    <a:pt x="11996773" y="4918129"/>
                  </a:lnTo>
                  <a:lnTo>
                    <a:pt x="11997246" y="4915173"/>
                  </a:lnTo>
                  <a:lnTo>
                    <a:pt x="11992946" y="4908605"/>
                  </a:lnTo>
                  <a:close/>
                </a:path>
                <a:path w="16932910" h="11288395">
                  <a:moveTo>
                    <a:pt x="4319399" y="1629405"/>
                  </a:moveTo>
                  <a:lnTo>
                    <a:pt x="4316635" y="1629409"/>
                  </a:lnTo>
                  <a:lnTo>
                    <a:pt x="4314299" y="1628413"/>
                  </a:lnTo>
                  <a:lnTo>
                    <a:pt x="4311486" y="1627608"/>
                  </a:lnTo>
                  <a:lnTo>
                    <a:pt x="4309153" y="1629374"/>
                  </a:lnTo>
                  <a:lnTo>
                    <a:pt x="4307827" y="1634332"/>
                  </a:lnTo>
                  <a:lnTo>
                    <a:pt x="4309261" y="1636522"/>
                  </a:lnTo>
                  <a:lnTo>
                    <a:pt x="4311264" y="1637377"/>
                  </a:lnTo>
                  <a:lnTo>
                    <a:pt x="4312216" y="1636993"/>
                  </a:lnTo>
                  <a:lnTo>
                    <a:pt x="4314553" y="1637990"/>
                  </a:lnTo>
                  <a:lnTo>
                    <a:pt x="4317366" y="1638796"/>
                  </a:lnTo>
                  <a:lnTo>
                    <a:pt x="4319699" y="1637028"/>
                  </a:lnTo>
                  <a:lnTo>
                    <a:pt x="4321024" y="1632071"/>
                  </a:lnTo>
                  <a:lnTo>
                    <a:pt x="4319399" y="1629405"/>
                  </a:lnTo>
                  <a:close/>
                </a:path>
                <a:path w="16932910" h="11288395">
                  <a:moveTo>
                    <a:pt x="4402778" y="1647610"/>
                  </a:moveTo>
                  <a:lnTo>
                    <a:pt x="4400014" y="1647615"/>
                  </a:lnTo>
                  <a:lnTo>
                    <a:pt x="4397678" y="1646618"/>
                  </a:lnTo>
                  <a:lnTo>
                    <a:pt x="4395199" y="1645955"/>
                  </a:lnTo>
                  <a:lnTo>
                    <a:pt x="4392867" y="1647723"/>
                  </a:lnTo>
                  <a:lnTo>
                    <a:pt x="4391540" y="1652681"/>
                  </a:lnTo>
                  <a:lnTo>
                    <a:pt x="4392974" y="1654871"/>
                  </a:lnTo>
                  <a:lnTo>
                    <a:pt x="4394643" y="1655583"/>
                  </a:lnTo>
                  <a:lnTo>
                    <a:pt x="4395595" y="1655200"/>
                  </a:lnTo>
                  <a:lnTo>
                    <a:pt x="4397932" y="1656197"/>
                  </a:lnTo>
                  <a:lnTo>
                    <a:pt x="4400745" y="1657002"/>
                  </a:lnTo>
                  <a:lnTo>
                    <a:pt x="4403078" y="1655234"/>
                  </a:lnTo>
                  <a:lnTo>
                    <a:pt x="4404404" y="1650276"/>
                  </a:lnTo>
                  <a:lnTo>
                    <a:pt x="4402778" y="1647610"/>
                  </a:lnTo>
                  <a:close/>
                </a:path>
                <a:path w="16932910" h="11288395">
                  <a:moveTo>
                    <a:pt x="4486634" y="1665625"/>
                  </a:moveTo>
                  <a:lnTo>
                    <a:pt x="4483870" y="1665630"/>
                  </a:lnTo>
                  <a:lnTo>
                    <a:pt x="4481533" y="1664633"/>
                  </a:lnTo>
                  <a:lnTo>
                    <a:pt x="4479054" y="1663970"/>
                  </a:lnTo>
                  <a:lnTo>
                    <a:pt x="4476723" y="1665737"/>
                  </a:lnTo>
                  <a:lnTo>
                    <a:pt x="4475397" y="1670696"/>
                  </a:lnTo>
                  <a:lnTo>
                    <a:pt x="4476830" y="1672885"/>
                  </a:lnTo>
                  <a:lnTo>
                    <a:pt x="4478832" y="1673739"/>
                  </a:lnTo>
                  <a:lnTo>
                    <a:pt x="4479786" y="1673356"/>
                  </a:lnTo>
                  <a:lnTo>
                    <a:pt x="4482122" y="1674353"/>
                  </a:lnTo>
                  <a:lnTo>
                    <a:pt x="4484601" y="1675017"/>
                  </a:lnTo>
                  <a:lnTo>
                    <a:pt x="4486933" y="1673249"/>
                  </a:lnTo>
                  <a:lnTo>
                    <a:pt x="4488259" y="1668290"/>
                  </a:lnTo>
                  <a:lnTo>
                    <a:pt x="4486634" y="1665625"/>
                  </a:lnTo>
                  <a:close/>
                </a:path>
                <a:path w="16932910" h="11288395">
                  <a:moveTo>
                    <a:pt x="11942979" y="4837969"/>
                  </a:moveTo>
                  <a:lnTo>
                    <a:pt x="11940023" y="4837497"/>
                  </a:lnTo>
                  <a:lnTo>
                    <a:pt x="11937833" y="4838931"/>
                  </a:lnTo>
                  <a:lnTo>
                    <a:pt x="11935977" y="4840506"/>
                  </a:lnTo>
                  <a:lnTo>
                    <a:pt x="11935506" y="4843462"/>
                  </a:lnTo>
                  <a:lnTo>
                    <a:pt x="11938374" y="4847841"/>
                  </a:lnTo>
                  <a:lnTo>
                    <a:pt x="11938756" y="4848794"/>
                  </a:lnTo>
                  <a:lnTo>
                    <a:pt x="11940425" y="4849505"/>
                  </a:lnTo>
                  <a:lnTo>
                    <a:pt x="11940567" y="4849171"/>
                  </a:lnTo>
                  <a:lnTo>
                    <a:pt x="11941903" y="4849741"/>
                  </a:lnTo>
                  <a:lnTo>
                    <a:pt x="11943857" y="4849786"/>
                  </a:lnTo>
                  <a:lnTo>
                    <a:pt x="11946949" y="4847159"/>
                  </a:lnTo>
                  <a:lnTo>
                    <a:pt x="11947422" y="4844205"/>
                  </a:lnTo>
                  <a:lnTo>
                    <a:pt x="11944554" y="4839825"/>
                  </a:lnTo>
                  <a:lnTo>
                    <a:pt x="11942979" y="4837969"/>
                  </a:lnTo>
                  <a:close/>
                </a:path>
                <a:path w="16932910" h="11288395">
                  <a:moveTo>
                    <a:pt x="4570348" y="1683974"/>
                  </a:moveTo>
                  <a:lnTo>
                    <a:pt x="4567584" y="1683977"/>
                  </a:lnTo>
                  <a:lnTo>
                    <a:pt x="4565247" y="1682981"/>
                  </a:lnTo>
                  <a:lnTo>
                    <a:pt x="4562768" y="1682318"/>
                  </a:lnTo>
                  <a:lnTo>
                    <a:pt x="4560435" y="1684085"/>
                  </a:lnTo>
                  <a:lnTo>
                    <a:pt x="4559109" y="1689043"/>
                  </a:lnTo>
                  <a:lnTo>
                    <a:pt x="4560543" y="1691233"/>
                  </a:lnTo>
                  <a:lnTo>
                    <a:pt x="4562546" y="1692088"/>
                  </a:lnTo>
                  <a:lnTo>
                    <a:pt x="4563499" y="1691705"/>
                  </a:lnTo>
                  <a:lnTo>
                    <a:pt x="4565835" y="1692701"/>
                  </a:lnTo>
                  <a:lnTo>
                    <a:pt x="4568314" y="1693364"/>
                  </a:lnTo>
                  <a:lnTo>
                    <a:pt x="4570647" y="1691597"/>
                  </a:lnTo>
                  <a:lnTo>
                    <a:pt x="4571972" y="1686639"/>
                  </a:lnTo>
                  <a:lnTo>
                    <a:pt x="4570348" y="1683974"/>
                  </a:lnTo>
                  <a:close/>
                </a:path>
                <a:path w="16932910" h="11288395">
                  <a:moveTo>
                    <a:pt x="4654204" y="1701988"/>
                  </a:moveTo>
                  <a:lnTo>
                    <a:pt x="4651440" y="1701992"/>
                  </a:lnTo>
                  <a:lnTo>
                    <a:pt x="4649103" y="1700995"/>
                  </a:lnTo>
                  <a:lnTo>
                    <a:pt x="4646624" y="1700333"/>
                  </a:lnTo>
                  <a:lnTo>
                    <a:pt x="4644291" y="1702100"/>
                  </a:lnTo>
                  <a:lnTo>
                    <a:pt x="4642966" y="1707057"/>
                  </a:lnTo>
                  <a:lnTo>
                    <a:pt x="4644399" y="1709247"/>
                  </a:lnTo>
                  <a:lnTo>
                    <a:pt x="4646402" y="1710101"/>
                  </a:lnTo>
                  <a:lnTo>
                    <a:pt x="4647354" y="1709718"/>
                  </a:lnTo>
                  <a:lnTo>
                    <a:pt x="4649692" y="1710715"/>
                  </a:lnTo>
                  <a:lnTo>
                    <a:pt x="4652170" y="1711380"/>
                  </a:lnTo>
                  <a:lnTo>
                    <a:pt x="4654503" y="1709612"/>
                  </a:lnTo>
                  <a:lnTo>
                    <a:pt x="4655829" y="1704654"/>
                  </a:lnTo>
                  <a:lnTo>
                    <a:pt x="4654204" y="1701988"/>
                  </a:lnTo>
                  <a:close/>
                </a:path>
                <a:path w="16932910" h="11288395">
                  <a:moveTo>
                    <a:pt x="4738059" y="1720002"/>
                  </a:moveTo>
                  <a:lnTo>
                    <a:pt x="4735295" y="1720006"/>
                  </a:lnTo>
                  <a:lnTo>
                    <a:pt x="4732960" y="1719009"/>
                  </a:lnTo>
                  <a:lnTo>
                    <a:pt x="4730480" y="1718346"/>
                  </a:lnTo>
                  <a:lnTo>
                    <a:pt x="4728148" y="1720114"/>
                  </a:lnTo>
                  <a:lnTo>
                    <a:pt x="4726822" y="1725072"/>
                  </a:lnTo>
                  <a:lnTo>
                    <a:pt x="4728255" y="1727262"/>
                  </a:lnTo>
                  <a:lnTo>
                    <a:pt x="4730258" y="1728117"/>
                  </a:lnTo>
                  <a:lnTo>
                    <a:pt x="4731210" y="1727733"/>
                  </a:lnTo>
                  <a:lnTo>
                    <a:pt x="4733547" y="1728730"/>
                  </a:lnTo>
                  <a:lnTo>
                    <a:pt x="4736026" y="1729393"/>
                  </a:lnTo>
                  <a:lnTo>
                    <a:pt x="4738358" y="1727627"/>
                  </a:lnTo>
                  <a:lnTo>
                    <a:pt x="4739685" y="1722668"/>
                  </a:lnTo>
                  <a:lnTo>
                    <a:pt x="4738059" y="1720002"/>
                  </a:lnTo>
                  <a:close/>
                </a:path>
                <a:path w="16932910" h="11288395">
                  <a:moveTo>
                    <a:pt x="11891489" y="4769051"/>
                  </a:moveTo>
                  <a:lnTo>
                    <a:pt x="11888392" y="4768914"/>
                  </a:lnTo>
                  <a:lnTo>
                    <a:pt x="11884012" y="4771780"/>
                  </a:lnTo>
                  <a:lnTo>
                    <a:pt x="11883874" y="4774879"/>
                  </a:lnTo>
                  <a:lnTo>
                    <a:pt x="11885308" y="4777069"/>
                  </a:lnTo>
                  <a:lnTo>
                    <a:pt x="11887075" y="4779400"/>
                  </a:lnTo>
                  <a:lnTo>
                    <a:pt x="11887458" y="4780352"/>
                  </a:lnTo>
                  <a:lnTo>
                    <a:pt x="11890463" y="4781634"/>
                  </a:lnTo>
                  <a:lnTo>
                    <a:pt x="11892558" y="4781345"/>
                  </a:lnTo>
                  <a:lnTo>
                    <a:pt x="11893795" y="4780295"/>
                  </a:lnTo>
                  <a:lnTo>
                    <a:pt x="11895986" y="4778861"/>
                  </a:lnTo>
                  <a:lnTo>
                    <a:pt x="11896123" y="4775762"/>
                  </a:lnTo>
                  <a:lnTo>
                    <a:pt x="11894690" y="4773574"/>
                  </a:lnTo>
                  <a:lnTo>
                    <a:pt x="11892923" y="4771241"/>
                  </a:lnTo>
                  <a:lnTo>
                    <a:pt x="11891489" y="4769051"/>
                  </a:lnTo>
                  <a:close/>
                </a:path>
                <a:path w="16932910" h="11288395">
                  <a:moveTo>
                    <a:pt x="4822249" y="1738160"/>
                  </a:moveTo>
                  <a:lnTo>
                    <a:pt x="4819485" y="1738163"/>
                  </a:lnTo>
                  <a:lnTo>
                    <a:pt x="4817148" y="1737167"/>
                  </a:lnTo>
                  <a:lnTo>
                    <a:pt x="4814669" y="1736503"/>
                  </a:lnTo>
                  <a:lnTo>
                    <a:pt x="4812337" y="1738271"/>
                  </a:lnTo>
                  <a:lnTo>
                    <a:pt x="4811010" y="1743229"/>
                  </a:lnTo>
                  <a:lnTo>
                    <a:pt x="4812444" y="1745419"/>
                  </a:lnTo>
                  <a:lnTo>
                    <a:pt x="4814447" y="1746274"/>
                  </a:lnTo>
                  <a:lnTo>
                    <a:pt x="4815400" y="1745891"/>
                  </a:lnTo>
                  <a:lnTo>
                    <a:pt x="4817736" y="1746888"/>
                  </a:lnTo>
                  <a:lnTo>
                    <a:pt x="4820215" y="1747550"/>
                  </a:lnTo>
                  <a:lnTo>
                    <a:pt x="4822548" y="1745783"/>
                  </a:lnTo>
                  <a:lnTo>
                    <a:pt x="4823874" y="1740825"/>
                  </a:lnTo>
                  <a:lnTo>
                    <a:pt x="4822249" y="1738160"/>
                  </a:lnTo>
                  <a:close/>
                </a:path>
                <a:path w="16932910" h="11288395">
                  <a:moveTo>
                    <a:pt x="4906105" y="1756174"/>
                  </a:moveTo>
                  <a:lnTo>
                    <a:pt x="4903341" y="1756179"/>
                  </a:lnTo>
                  <a:lnTo>
                    <a:pt x="4901004" y="1755182"/>
                  </a:lnTo>
                  <a:lnTo>
                    <a:pt x="4898525" y="1754519"/>
                  </a:lnTo>
                  <a:lnTo>
                    <a:pt x="4896193" y="1756285"/>
                  </a:lnTo>
                  <a:lnTo>
                    <a:pt x="4894867" y="1761243"/>
                  </a:lnTo>
                  <a:lnTo>
                    <a:pt x="4896300" y="1763433"/>
                  </a:lnTo>
                  <a:lnTo>
                    <a:pt x="4898303" y="1764287"/>
                  </a:lnTo>
                  <a:lnTo>
                    <a:pt x="4899256" y="1763905"/>
                  </a:lnTo>
                  <a:lnTo>
                    <a:pt x="4901592" y="1764901"/>
                  </a:lnTo>
                  <a:lnTo>
                    <a:pt x="4904072" y="1765564"/>
                  </a:lnTo>
                  <a:lnTo>
                    <a:pt x="4906404" y="1763798"/>
                  </a:lnTo>
                  <a:lnTo>
                    <a:pt x="4907730" y="1758840"/>
                  </a:lnTo>
                  <a:lnTo>
                    <a:pt x="4906105" y="1756174"/>
                  </a:lnTo>
                  <a:close/>
                </a:path>
                <a:path w="16932910" h="11288395">
                  <a:moveTo>
                    <a:pt x="11837335" y="4701760"/>
                  </a:moveTo>
                  <a:lnTo>
                    <a:pt x="11834236" y="4701622"/>
                  </a:lnTo>
                  <a:lnTo>
                    <a:pt x="11832381" y="4703197"/>
                  </a:lnTo>
                  <a:lnTo>
                    <a:pt x="11830383" y="4705107"/>
                  </a:lnTo>
                  <a:lnTo>
                    <a:pt x="11830245" y="4708204"/>
                  </a:lnTo>
                  <a:lnTo>
                    <a:pt x="11831821" y="4710060"/>
                  </a:lnTo>
                  <a:lnTo>
                    <a:pt x="11833731" y="4712059"/>
                  </a:lnTo>
                  <a:lnTo>
                    <a:pt x="11834114" y="4713012"/>
                  </a:lnTo>
                  <a:lnTo>
                    <a:pt x="11835448" y="4713581"/>
                  </a:lnTo>
                  <a:lnTo>
                    <a:pt x="11835591" y="4713247"/>
                  </a:lnTo>
                  <a:lnTo>
                    <a:pt x="11837260" y="4713959"/>
                  </a:lnTo>
                  <a:lnTo>
                    <a:pt x="11839357" y="4713670"/>
                  </a:lnTo>
                  <a:lnTo>
                    <a:pt x="11840594" y="4712619"/>
                  </a:lnTo>
                  <a:lnTo>
                    <a:pt x="11842592" y="4710708"/>
                  </a:lnTo>
                  <a:lnTo>
                    <a:pt x="11842730" y="4707612"/>
                  </a:lnTo>
                  <a:lnTo>
                    <a:pt x="11841154" y="4705755"/>
                  </a:lnTo>
                  <a:lnTo>
                    <a:pt x="11837335" y="4701760"/>
                  </a:lnTo>
                  <a:close/>
                </a:path>
                <a:path w="16932910" h="11288395">
                  <a:moveTo>
                    <a:pt x="4989961" y="1774187"/>
                  </a:moveTo>
                  <a:lnTo>
                    <a:pt x="4987196" y="1774192"/>
                  </a:lnTo>
                  <a:lnTo>
                    <a:pt x="4984860" y="1773195"/>
                  </a:lnTo>
                  <a:lnTo>
                    <a:pt x="4982381" y="1772532"/>
                  </a:lnTo>
                  <a:lnTo>
                    <a:pt x="4980049" y="1774300"/>
                  </a:lnTo>
                  <a:lnTo>
                    <a:pt x="4978723" y="1779258"/>
                  </a:lnTo>
                  <a:lnTo>
                    <a:pt x="4980157" y="1781448"/>
                  </a:lnTo>
                  <a:lnTo>
                    <a:pt x="4982159" y="1782303"/>
                  </a:lnTo>
                  <a:lnTo>
                    <a:pt x="4983111" y="1781919"/>
                  </a:lnTo>
                  <a:lnTo>
                    <a:pt x="4985449" y="1782916"/>
                  </a:lnTo>
                  <a:lnTo>
                    <a:pt x="4987928" y="1783579"/>
                  </a:lnTo>
                  <a:lnTo>
                    <a:pt x="4990260" y="1781813"/>
                  </a:lnTo>
                  <a:lnTo>
                    <a:pt x="4991586" y="1776854"/>
                  </a:lnTo>
                  <a:lnTo>
                    <a:pt x="4989961" y="1774187"/>
                  </a:lnTo>
                  <a:close/>
                </a:path>
                <a:path w="16932910" h="11288395">
                  <a:moveTo>
                    <a:pt x="5074150" y="1792344"/>
                  </a:moveTo>
                  <a:lnTo>
                    <a:pt x="5071386" y="1792349"/>
                  </a:lnTo>
                  <a:lnTo>
                    <a:pt x="5069050" y="1791353"/>
                  </a:lnTo>
                  <a:lnTo>
                    <a:pt x="5066570" y="1790690"/>
                  </a:lnTo>
                  <a:lnTo>
                    <a:pt x="5064239" y="1792456"/>
                  </a:lnTo>
                  <a:lnTo>
                    <a:pt x="5062912" y="1797415"/>
                  </a:lnTo>
                  <a:lnTo>
                    <a:pt x="5064345" y="1799605"/>
                  </a:lnTo>
                  <a:lnTo>
                    <a:pt x="5066348" y="1800460"/>
                  </a:lnTo>
                  <a:lnTo>
                    <a:pt x="5067301" y="1800077"/>
                  </a:lnTo>
                  <a:lnTo>
                    <a:pt x="5069638" y="1801074"/>
                  </a:lnTo>
                  <a:lnTo>
                    <a:pt x="5072117" y="1801736"/>
                  </a:lnTo>
                  <a:lnTo>
                    <a:pt x="5074449" y="1799969"/>
                  </a:lnTo>
                  <a:lnTo>
                    <a:pt x="5075775" y="1795011"/>
                  </a:lnTo>
                  <a:lnTo>
                    <a:pt x="5074150" y="1792344"/>
                  </a:lnTo>
                  <a:close/>
                </a:path>
                <a:path w="16932910" h="11288395">
                  <a:moveTo>
                    <a:pt x="11781992" y="4636327"/>
                  </a:moveTo>
                  <a:lnTo>
                    <a:pt x="11779036" y="4635856"/>
                  </a:lnTo>
                  <a:lnTo>
                    <a:pt x="11775039" y="4639675"/>
                  </a:lnTo>
                  <a:lnTo>
                    <a:pt x="11774568" y="4642629"/>
                  </a:lnTo>
                  <a:lnTo>
                    <a:pt x="11778387" y="4646627"/>
                  </a:lnTo>
                  <a:lnTo>
                    <a:pt x="11778913" y="4647246"/>
                  </a:lnTo>
                  <a:lnTo>
                    <a:pt x="11781917" y="4648527"/>
                  </a:lnTo>
                  <a:lnTo>
                    <a:pt x="11783871" y="4648571"/>
                  </a:lnTo>
                  <a:lnTo>
                    <a:pt x="11785250" y="4647186"/>
                  </a:lnTo>
                  <a:lnTo>
                    <a:pt x="11787248" y="4645277"/>
                  </a:lnTo>
                  <a:lnTo>
                    <a:pt x="11787720" y="4642321"/>
                  </a:lnTo>
                  <a:lnTo>
                    <a:pt x="11781992" y="4636327"/>
                  </a:lnTo>
                  <a:close/>
                </a:path>
                <a:path w="16932910" h="11288395">
                  <a:moveTo>
                    <a:pt x="5158007" y="1810360"/>
                  </a:moveTo>
                  <a:lnTo>
                    <a:pt x="5155243" y="1810365"/>
                  </a:lnTo>
                  <a:lnTo>
                    <a:pt x="5152905" y="1809368"/>
                  </a:lnTo>
                  <a:lnTo>
                    <a:pt x="5150426" y="1808705"/>
                  </a:lnTo>
                  <a:lnTo>
                    <a:pt x="5148094" y="1810471"/>
                  </a:lnTo>
                  <a:lnTo>
                    <a:pt x="5146769" y="1815429"/>
                  </a:lnTo>
                  <a:lnTo>
                    <a:pt x="5148202" y="1817619"/>
                  </a:lnTo>
                  <a:lnTo>
                    <a:pt x="5150204" y="1818474"/>
                  </a:lnTo>
                  <a:lnTo>
                    <a:pt x="5151157" y="1818091"/>
                  </a:lnTo>
                  <a:lnTo>
                    <a:pt x="5153494" y="1819087"/>
                  </a:lnTo>
                  <a:lnTo>
                    <a:pt x="5155973" y="1819750"/>
                  </a:lnTo>
                  <a:lnTo>
                    <a:pt x="5158305" y="1817984"/>
                  </a:lnTo>
                  <a:lnTo>
                    <a:pt x="5159631" y="1813026"/>
                  </a:lnTo>
                  <a:lnTo>
                    <a:pt x="5158007" y="1810360"/>
                  </a:lnTo>
                  <a:close/>
                </a:path>
                <a:path w="16932910" h="11288395">
                  <a:moveTo>
                    <a:pt x="5242196" y="1828516"/>
                  </a:moveTo>
                  <a:lnTo>
                    <a:pt x="5239432" y="1828520"/>
                  </a:lnTo>
                  <a:lnTo>
                    <a:pt x="5237095" y="1827523"/>
                  </a:lnTo>
                  <a:lnTo>
                    <a:pt x="5234616" y="1826861"/>
                  </a:lnTo>
                  <a:lnTo>
                    <a:pt x="5232284" y="1828629"/>
                  </a:lnTo>
                  <a:lnTo>
                    <a:pt x="5230959" y="1833587"/>
                  </a:lnTo>
                  <a:lnTo>
                    <a:pt x="5232391" y="1835776"/>
                  </a:lnTo>
                  <a:lnTo>
                    <a:pt x="5234395" y="1836631"/>
                  </a:lnTo>
                  <a:lnTo>
                    <a:pt x="5235347" y="1836248"/>
                  </a:lnTo>
                  <a:lnTo>
                    <a:pt x="5237683" y="1837244"/>
                  </a:lnTo>
                  <a:lnTo>
                    <a:pt x="5240162" y="1837908"/>
                  </a:lnTo>
                  <a:lnTo>
                    <a:pt x="5242494" y="1836140"/>
                  </a:lnTo>
                  <a:lnTo>
                    <a:pt x="5243821" y="1831182"/>
                  </a:lnTo>
                  <a:lnTo>
                    <a:pt x="5242196" y="1828516"/>
                  </a:lnTo>
                  <a:close/>
                </a:path>
                <a:path w="16932910" h="11288395">
                  <a:moveTo>
                    <a:pt x="5326386" y="1846673"/>
                  </a:moveTo>
                  <a:lnTo>
                    <a:pt x="5323622" y="1846678"/>
                  </a:lnTo>
                  <a:lnTo>
                    <a:pt x="5321285" y="1845681"/>
                  </a:lnTo>
                  <a:lnTo>
                    <a:pt x="5318806" y="1845018"/>
                  </a:lnTo>
                  <a:lnTo>
                    <a:pt x="5316474" y="1846785"/>
                  </a:lnTo>
                  <a:lnTo>
                    <a:pt x="5315148" y="1851744"/>
                  </a:lnTo>
                  <a:lnTo>
                    <a:pt x="5316581" y="1853933"/>
                  </a:lnTo>
                  <a:lnTo>
                    <a:pt x="5318584" y="1854787"/>
                  </a:lnTo>
                  <a:lnTo>
                    <a:pt x="5319536" y="1854405"/>
                  </a:lnTo>
                  <a:lnTo>
                    <a:pt x="5321873" y="1855402"/>
                  </a:lnTo>
                  <a:lnTo>
                    <a:pt x="5324352" y="1856065"/>
                  </a:lnTo>
                  <a:lnTo>
                    <a:pt x="5326684" y="1854297"/>
                  </a:lnTo>
                  <a:lnTo>
                    <a:pt x="5328011" y="1849339"/>
                  </a:lnTo>
                  <a:lnTo>
                    <a:pt x="5326386" y="1846673"/>
                  </a:lnTo>
                  <a:close/>
                </a:path>
                <a:path w="16932910" h="11288395">
                  <a:moveTo>
                    <a:pt x="11724744" y="4571661"/>
                  </a:moveTo>
                  <a:lnTo>
                    <a:pt x="11721646" y="4571524"/>
                  </a:lnTo>
                  <a:lnTo>
                    <a:pt x="11719647" y="4573433"/>
                  </a:lnTo>
                  <a:lnTo>
                    <a:pt x="11717791" y="4575009"/>
                  </a:lnTo>
                  <a:lnTo>
                    <a:pt x="11717654" y="4578106"/>
                  </a:lnTo>
                  <a:lnTo>
                    <a:pt x="11721474" y="4582103"/>
                  </a:lnTo>
                  <a:lnTo>
                    <a:pt x="11721998" y="4582722"/>
                  </a:lnTo>
                  <a:lnTo>
                    <a:pt x="11723334" y="4583291"/>
                  </a:lnTo>
                  <a:lnTo>
                    <a:pt x="11722381" y="4583674"/>
                  </a:lnTo>
                  <a:lnTo>
                    <a:pt x="11724049" y="4584386"/>
                  </a:lnTo>
                  <a:lnTo>
                    <a:pt x="11726147" y="4584097"/>
                  </a:lnTo>
                  <a:lnTo>
                    <a:pt x="11727527" y="4582712"/>
                  </a:lnTo>
                  <a:lnTo>
                    <a:pt x="11729859" y="4580944"/>
                  </a:lnTo>
                  <a:lnTo>
                    <a:pt x="11729997" y="4577847"/>
                  </a:lnTo>
                  <a:lnTo>
                    <a:pt x="11726177" y="4573851"/>
                  </a:lnTo>
                  <a:lnTo>
                    <a:pt x="11724744" y="4571661"/>
                  </a:lnTo>
                  <a:close/>
                </a:path>
                <a:path w="16932910" h="11288395">
                  <a:moveTo>
                    <a:pt x="5410575" y="1864830"/>
                  </a:moveTo>
                  <a:lnTo>
                    <a:pt x="5407811" y="1864835"/>
                  </a:lnTo>
                  <a:lnTo>
                    <a:pt x="5405474" y="1863838"/>
                  </a:lnTo>
                  <a:lnTo>
                    <a:pt x="5402995" y="1863175"/>
                  </a:lnTo>
                  <a:lnTo>
                    <a:pt x="5400663" y="1864942"/>
                  </a:lnTo>
                  <a:lnTo>
                    <a:pt x="5399337" y="1869900"/>
                  </a:lnTo>
                  <a:lnTo>
                    <a:pt x="5400770" y="1872090"/>
                  </a:lnTo>
                  <a:lnTo>
                    <a:pt x="5402774" y="1872945"/>
                  </a:lnTo>
                  <a:lnTo>
                    <a:pt x="5403726" y="1872561"/>
                  </a:lnTo>
                  <a:lnTo>
                    <a:pt x="5406062" y="1873558"/>
                  </a:lnTo>
                  <a:lnTo>
                    <a:pt x="5408542" y="1874221"/>
                  </a:lnTo>
                  <a:lnTo>
                    <a:pt x="5410873" y="1872454"/>
                  </a:lnTo>
                  <a:lnTo>
                    <a:pt x="5412200" y="1867497"/>
                  </a:lnTo>
                  <a:lnTo>
                    <a:pt x="5410575" y="1864830"/>
                  </a:lnTo>
                  <a:close/>
                </a:path>
                <a:path w="16932910" h="11288395">
                  <a:moveTo>
                    <a:pt x="5494765" y="1882986"/>
                  </a:moveTo>
                  <a:lnTo>
                    <a:pt x="5492001" y="1882991"/>
                  </a:lnTo>
                  <a:lnTo>
                    <a:pt x="5489665" y="1881995"/>
                  </a:lnTo>
                  <a:lnTo>
                    <a:pt x="5487185" y="1881332"/>
                  </a:lnTo>
                  <a:lnTo>
                    <a:pt x="5484853" y="1883099"/>
                  </a:lnTo>
                  <a:lnTo>
                    <a:pt x="5483527" y="1888058"/>
                  </a:lnTo>
                  <a:lnTo>
                    <a:pt x="5484961" y="1890246"/>
                  </a:lnTo>
                  <a:lnTo>
                    <a:pt x="5486964" y="1891101"/>
                  </a:lnTo>
                  <a:lnTo>
                    <a:pt x="5487916" y="1890719"/>
                  </a:lnTo>
                  <a:lnTo>
                    <a:pt x="5490252" y="1891716"/>
                  </a:lnTo>
                  <a:lnTo>
                    <a:pt x="5492731" y="1892378"/>
                  </a:lnTo>
                  <a:lnTo>
                    <a:pt x="5495064" y="1890611"/>
                  </a:lnTo>
                  <a:lnTo>
                    <a:pt x="5496390" y="1885653"/>
                  </a:lnTo>
                  <a:lnTo>
                    <a:pt x="5494765" y="1882986"/>
                  </a:lnTo>
                  <a:close/>
                </a:path>
                <a:path w="16932910" h="11288395">
                  <a:moveTo>
                    <a:pt x="11666641" y="4508997"/>
                  </a:moveTo>
                  <a:lnTo>
                    <a:pt x="11663543" y="4508860"/>
                  </a:lnTo>
                  <a:lnTo>
                    <a:pt x="11661545" y="4510770"/>
                  </a:lnTo>
                  <a:lnTo>
                    <a:pt x="11659690" y="4512345"/>
                  </a:lnTo>
                  <a:lnTo>
                    <a:pt x="11659552" y="4515443"/>
                  </a:lnTo>
                  <a:lnTo>
                    <a:pt x="11663371" y="4519440"/>
                  </a:lnTo>
                  <a:lnTo>
                    <a:pt x="11663896" y="4520059"/>
                  </a:lnTo>
                  <a:lnTo>
                    <a:pt x="11666566" y="4521198"/>
                  </a:lnTo>
                  <a:lnTo>
                    <a:pt x="11668663" y="4520908"/>
                  </a:lnTo>
                  <a:lnTo>
                    <a:pt x="11670043" y="4519524"/>
                  </a:lnTo>
                  <a:lnTo>
                    <a:pt x="11671899" y="4517948"/>
                  </a:lnTo>
                  <a:lnTo>
                    <a:pt x="11672036" y="4514850"/>
                  </a:lnTo>
                  <a:lnTo>
                    <a:pt x="11668217" y="4510854"/>
                  </a:lnTo>
                  <a:lnTo>
                    <a:pt x="11666641" y="4508997"/>
                  </a:lnTo>
                  <a:close/>
                </a:path>
                <a:path w="16932910" h="11288395">
                  <a:moveTo>
                    <a:pt x="5578812" y="1901478"/>
                  </a:moveTo>
                  <a:lnTo>
                    <a:pt x="5576048" y="1901483"/>
                  </a:lnTo>
                  <a:lnTo>
                    <a:pt x="5573711" y="1900486"/>
                  </a:lnTo>
                  <a:lnTo>
                    <a:pt x="5571232" y="1899823"/>
                  </a:lnTo>
                  <a:lnTo>
                    <a:pt x="5568900" y="1901589"/>
                  </a:lnTo>
                  <a:lnTo>
                    <a:pt x="5567574" y="1906549"/>
                  </a:lnTo>
                  <a:lnTo>
                    <a:pt x="5569007" y="1908737"/>
                  </a:lnTo>
                  <a:lnTo>
                    <a:pt x="5571011" y="1909592"/>
                  </a:lnTo>
                  <a:lnTo>
                    <a:pt x="5571963" y="1909209"/>
                  </a:lnTo>
                  <a:lnTo>
                    <a:pt x="5574299" y="1910205"/>
                  </a:lnTo>
                  <a:lnTo>
                    <a:pt x="5576779" y="1910868"/>
                  </a:lnTo>
                  <a:lnTo>
                    <a:pt x="5579111" y="1909102"/>
                  </a:lnTo>
                  <a:lnTo>
                    <a:pt x="5580437" y="1904143"/>
                  </a:lnTo>
                  <a:lnTo>
                    <a:pt x="5578812" y="1901478"/>
                  </a:lnTo>
                  <a:close/>
                </a:path>
                <a:path w="16932910" h="11288395">
                  <a:moveTo>
                    <a:pt x="5663335" y="1919777"/>
                  </a:moveTo>
                  <a:lnTo>
                    <a:pt x="5660571" y="1919782"/>
                  </a:lnTo>
                  <a:lnTo>
                    <a:pt x="5658235" y="1918785"/>
                  </a:lnTo>
                  <a:lnTo>
                    <a:pt x="5655421" y="1917979"/>
                  </a:lnTo>
                  <a:lnTo>
                    <a:pt x="5653090" y="1919747"/>
                  </a:lnTo>
                  <a:lnTo>
                    <a:pt x="5651764" y="1924705"/>
                  </a:lnTo>
                  <a:lnTo>
                    <a:pt x="5653197" y="1926895"/>
                  </a:lnTo>
                  <a:lnTo>
                    <a:pt x="5655533" y="1927891"/>
                  </a:lnTo>
                  <a:lnTo>
                    <a:pt x="5656487" y="1927509"/>
                  </a:lnTo>
                  <a:lnTo>
                    <a:pt x="5658823" y="1928505"/>
                  </a:lnTo>
                  <a:lnTo>
                    <a:pt x="5661302" y="1929168"/>
                  </a:lnTo>
                  <a:lnTo>
                    <a:pt x="5663635" y="1927401"/>
                  </a:lnTo>
                  <a:lnTo>
                    <a:pt x="5664960" y="1922442"/>
                  </a:lnTo>
                  <a:lnTo>
                    <a:pt x="5663335" y="1919777"/>
                  </a:lnTo>
                  <a:close/>
                </a:path>
                <a:path w="16932910" h="11288395">
                  <a:moveTo>
                    <a:pt x="11606206" y="4448101"/>
                  </a:moveTo>
                  <a:lnTo>
                    <a:pt x="11603443" y="4448106"/>
                  </a:lnTo>
                  <a:lnTo>
                    <a:pt x="11599446" y="4451926"/>
                  </a:lnTo>
                  <a:lnTo>
                    <a:pt x="11599452" y="4454690"/>
                  </a:lnTo>
                  <a:lnTo>
                    <a:pt x="11603269" y="4458686"/>
                  </a:lnTo>
                  <a:lnTo>
                    <a:pt x="11604940" y="4459399"/>
                  </a:lnTo>
                  <a:lnTo>
                    <a:pt x="11604797" y="4459733"/>
                  </a:lnTo>
                  <a:lnTo>
                    <a:pt x="11606466" y="4460444"/>
                  </a:lnTo>
                  <a:lnTo>
                    <a:pt x="11608562" y="4460155"/>
                  </a:lnTo>
                  <a:lnTo>
                    <a:pt x="11609942" y="4458770"/>
                  </a:lnTo>
                  <a:lnTo>
                    <a:pt x="11611939" y="4456861"/>
                  </a:lnTo>
                  <a:lnTo>
                    <a:pt x="11611935" y="4454096"/>
                  </a:lnTo>
                  <a:lnTo>
                    <a:pt x="11606206" y="4448101"/>
                  </a:lnTo>
                  <a:close/>
                </a:path>
                <a:path w="16932910" h="11288395">
                  <a:moveTo>
                    <a:pt x="5747382" y="1938267"/>
                  </a:moveTo>
                  <a:lnTo>
                    <a:pt x="5744618" y="1938272"/>
                  </a:lnTo>
                  <a:lnTo>
                    <a:pt x="5742282" y="1937276"/>
                  </a:lnTo>
                  <a:lnTo>
                    <a:pt x="5739469" y="1936470"/>
                  </a:lnTo>
                  <a:lnTo>
                    <a:pt x="5737137" y="1938238"/>
                  </a:lnTo>
                  <a:lnTo>
                    <a:pt x="5735811" y="1943196"/>
                  </a:lnTo>
                  <a:lnTo>
                    <a:pt x="5737244" y="1945385"/>
                  </a:lnTo>
                  <a:lnTo>
                    <a:pt x="5739248" y="1946239"/>
                  </a:lnTo>
                  <a:lnTo>
                    <a:pt x="5740200" y="1945856"/>
                  </a:lnTo>
                  <a:lnTo>
                    <a:pt x="5742537" y="1946853"/>
                  </a:lnTo>
                  <a:lnTo>
                    <a:pt x="5745350" y="1947658"/>
                  </a:lnTo>
                  <a:lnTo>
                    <a:pt x="5747682" y="1945892"/>
                  </a:lnTo>
                  <a:lnTo>
                    <a:pt x="5749008" y="1940934"/>
                  </a:lnTo>
                  <a:lnTo>
                    <a:pt x="5747382" y="1938267"/>
                  </a:lnTo>
                  <a:close/>
                </a:path>
                <a:path w="16932910" h="11288395">
                  <a:moveTo>
                    <a:pt x="5831430" y="1956757"/>
                  </a:moveTo>
                  <a:lnTo>
                    <a:pt x="5828666" y="1956762"/>
                  </a:lnTo>
                  <a:lnTo>
                    <a:pt x="5826329" y="1955765"/>
                  </a:lnTo>
                  <a:lnTo>
                    <a:pt x="5823516" y="1954960"/>
                  </a:lnTo>
                  <a:lnTo>
                    <a:pt x="5821185" y="1956728"/>
                  </a:lnTo>
                  <a:lnTo>
                    <a:pt x="5819858" y="1961686"/>
                  </a:lnTo>
                  <a:lnTo>
                    <a:pt x="5821291" y="1963876"/>
                  </a:lnTo>
                  <a:lnTo>
                    <a:pt x="5823294" y="1964730"/>
                  </a:lnTo>
                  <a:lnTo>
                    <a:pt x="5824247" y="1964347"/>
                  </a:lnTo>
                  <a:lnTo>
                    <a:pt x="5826584" y="1965344"/>
                  </a:lnTo>
                  <a:lnTo>
                    <a:pt x="5829397" y="1966150"/>
                  </a:lnTo>
                  <a:lnTo>
                    <a:pt x="5831729" y="1964383"/>
                  </a:lnTo>
                  <a:lnTo>
                    <a:pt x="5833055" y="1959424"/>
                  </a:lnTo>
                  <a:lnTo>
                    <a:pt x="5831430" y="1956757"/>
                  </a:lnTo>
                  <a:close/>
                </a:path>
                <a:path w="16932910" h="11288395">
                  <a:moveTo>
                    <a:pt x="11544342" y="4387780"/>
                  </a:moveTo>
                  <a:lnTo>
                    <a:pt x="11541579" y="4387784"/>
                  </a:lnTo>
                  <a:lnTo>
                    <a:pt x="11539581" y="4389694"/>
                  </a:lnTo>
                  <a:lnTo>
                    <a:pt x="11537918" y="4391746"/>
                  </a:lnTo>
                  <a:lnTo>
                    <a:pt x="11537921" y="4394510"/>
                  </a:lnTo>
                  <a:lnTo>
                    <a:pt x="11541740" y="4398507"/>
                  </a:lnTo>
                  <a:lnTo>
                    <a:pt x="11543409" y="4399219"/>
                  </a:lnTo>
                  <a:lnTo>
                    <a:pt x="11543267" y="4399553"/>
                  </a:lnTo>
                  <a:lnTo>
                    <a:pt x="11544935" y="4400264"/>
                  </a:lnTo>
                  <a:lnTo>
                    <a:pt x="11547176" y="4399641"/>
                  </a:lnTo>
                  <a:lnTo>
                    <a:pt x="11548556" y="4398257"/>
                  </a:lnTo>
                  <a:lnTo>
                    <a:pt x="11550220" y="4396204"/>
                  </a:lnTo>
                  <a:lnTo>
                    <a:pt x="11550214" y="4393440"/>
                  </a:lnTo>
                  <a:lnTo>
                    <a:pt x="11546395" y="4389445"/>
                  </a:lnTo>
                  <a:lnTo>
                    <a:pt x="11544342" y="4387780"/>
                  </a:lnTo>
                  <a:close/>
                </a:path>
                <a:path w="16932910" h="11288395">
                  <a:moveTo>
                    <a:pt x="5915669" y="1975725"/>
                  </a:moveTo>
                  <a:lnTo>
                    <a:pt x="5912905" y="1975730"/>
                  </a:lnTo>
                  <a:lnTo>
                    <a:pt x="5910568" y="1974733"/>
                  </a:lnTo>
                  <a:lnTo>
                    <a:pt x="5907755" y="1973928"/>
                  </a:lnTo>
                  <a:lnTo>
                    <a:pt x="5905423" y="1975694"/>
                  </a:lnTo>
                  <a:lnTo>
                    <a:pt x="5904097" y="1980654"/>
                  </a:lnTo>
                  <a:lnTo>
                    <a:pt x="5905531" y="1982844"/>
                  </a:lnTo>
                  <a:lnTo>
                    <a:pt x="5907533" y="1983698"/>
                  </a:lnTo>
                  <a:lnTo>
                    <a:pt x="5908486" y="1983315"/>
                  </a:lnTo>
                  <a:lnTo>
                    <a:pt x="5910823" y="1984312"/>
                  </a:lnTo>
                  <a:lnTo>
                    <a:pt x="5913636" y="1985117"/>
                  </a:lnTo>
                  <a:lnTo>
                    <a:pt x="5915967" y="1983349"/>
                  </a:lnTo>
                  <a:lnTo>
                    <a:pt x="5917294" y="1978391"/>
                  </a:lnTo>
                  <a:lnTo>
                    <a:pt x="5915669" y="1975725"/>
                  </a:lnTo>
                  <a:close/>
                </a:path>
                <a:path w="16932910" h="11288395">
                  <a:moveTo>
                    <a:pt x="6000049" y="1994358"/>
                  </a:moveTo>
                  <a:lnTo>
                    <a:pt x="5997285" y="1994363"/>
                  </a:lnTo>
                  <a:lnTo>
                    <a:pt x="5994949" y="1993367"/>
                  </a:lnTo>
                  <a:lnTo>
                    <a:pt x="5992135" y="1992561"/>
                  </a:lnTo>
                  <a:lnTo>
                    <a:pt x="5989804" y="1994328"/>
                  </a:lnTo>
                  <a:lnTo>
                    <a:pt x="5988479" y="1999286"/>
                  </a:lnTo>
                  <a:lnTo>
                    <a:pt x="5989912" y="2001476"/>
                  </a:lnTo>
                  <a:lnTo>
                    <a:pt x="5991914" y="2002330"/>
                  </a:lnTo>
                  <a:lnTo>
                    <a:pt x="5992867" y="2001947"/>
                  </a:lnTo>
                  <a:lnTo>
                    <a:pt x="5995204" y="2002944"/>
                  </a:lnTo>
                  <a:lnTo>
                    <a:pt x="5998017" y="2003749"/>
                  </a:lnTo>
                  <a:lnTo>
                    <a:pt x="6000349" y="2001982"/>
                  </a:lnTo>
                  <a:lnTo>
                    <a:pt x="6001674" y="1997025"/>
                  </a:lnTo>
                  <a:lnTo>
                    <a:pt x="6000049" y="1994358"/>
                  </a:lnTo>
                  <a:close/>
                </a:path>
                <a:path w="16932910" h="11288395">
                  <a:moveTo>
                    <a:pt x="11481625" y="4329460"/>
                  </a:moveTo>
                  <a:lnTo>
                    <a:pt x="11478528" y="4329323"/>
                  </a:lnTo>
                  <a:lnTo>
                    <a:pt x="11475199" y="4333427"/>
                  </a:lnTo>
                  <a:lnTo>
                    <a:pt x="11475061" y="4336525"/>
                  </a:lnTo>
                  <a:lnTo>
                    <a:pt x="11479165" y="4339853"/>
                  </a:lnTo>
                  <a:lnTo>
                    <a:pt x="11480501" y="4340423"/>
                  </a:lnTo>
                  <a:lnTo>
                    <a:pt x="11480692" y="4340899"/>
                  </a:lnTo>
                  <a:lnTo>
                    <a:pt x="11482361" y="4341611"/>
                  </a:lnTo>
                  <a:lnTo>
                    <a:pt x="11484600" y="4340989"/>
                  </a:lnTo>
                  <a:lnTo>
                    <a:pt x="11485980" y="4339604"/>
                  </a:lnTo>
                  <a:lnTo>
                    <a:pt x="11487979" y="4337696"/>
                  </a:lnTo>
                  <a:lnTo>
                    <a:pt x="11487781" y="4334454"/>
                  </a:lnTo>
                  <a:lnTo>
                    <a:pt x="11481625" y="4329460"/>
                  </a:lnTo>
                  <a:close/>
                </a:path>
                <a:path w="16932910" h="11288395">
                  <a:moveTo>
                    <a:pt x="6083955" y="2013183"/>
                  </a:moveTo>
                  <a:lnTo>
                    <a:pt x="6081191" y="2013188"/>
                  </a:lnTo>
                  <a:lnTo>
                    <a:pt x="6078854" y="2012191"/>
                  </a:lnTo>
                  <a:lnTo>
                    <a:pt x="6076041" y="2011385"/>
                  </a:lnTo>
                  <a:lnTo>
                    <a:pt x="6073710" y="2013153"/>
                  </a:lnTo>
                  <a:lnTo>
                    <a:pt x="6072383" y="2018111"/>
                  </a:lnTo>
                  <a:lnTo>
                    <a:pt x="6073816" y="2020300"/>
                  </a:lnTo>
                  <a:lnTo>
                    <a:pt x="6075820" y="2021154"/>
                  </a:lnTo>
                  <a:lnTo>
                    <a:pt x="6076772" y="2020773"/>
                  </a:lnTo>
                  <a:lnTo>
                    <a:pt x="6079108" y="2021769"/>
                  </a:lnTo>
                  <a:lnTo>
                    <a:pt x="6081921" y="2022574"/>
                  </a:lnTo>
                  <a:lnTo>
                    <a:pt x="6084254" y="2020807"/>
                  </a:lnTo>
                  <a:lnTo>
                    <a:pt x="6085580" y="2015849"/>
                  </a:lnTo>
                  <a:lnTo>
                    <a:pt x="6083955" y="2013183"/>
                  </a:lnTo>
                  <a:close/>
                </a:path>
                <a:path w="16932910" h="11288395">
                  <a:moveTo>
                    <a:pt x="11417672" y="4272192"/>
                  </a:moveTo>
                  <a:lnTo>
                    <a:pt x="11414432" y="4272389"/>
                  </a:lnTo>
                  <a:lnTo>
                    <a:pt x="11412767" y="4274441"/>
                  </a:lnTo>
                  <a:lnTo>
                    <a:pt x="11410768" y="4276351"/>
                  </a:lnTo>
                  <a:lnTo>
                    <a:pt x="11410964" y="4279590"/>
                  </a:lnTo>
                  <a:lnTo>
                    <a:pt x="11415069" y="4282920"/>
                  </a:lnTo>
                  <a:lnTo>
                    <a:pt x="11416403" y="4283489"/>
                  </a:lnTo>
                  <a:lnTo>
                    <a:pt x="11416261" y="4283823"/>
                  </a:lnTo>
                  <a:lnTo>
                    <a:pt x="11418263" y="4284677"/>
                  </a:lnTo>
                  <a:lnTo>
                    <a:pt x="11420360" y="4284387"/>
                  </a:lnTo>
                  <a:lnTo>
                    <a:pt x="11421882" y="4282669"/>
                  </a:lnTo>
                  <a:lnTo>
                    <a:pt x="11423880" y="4280760"/>
                  </a:lnTo>
                  <a:lnTo>
                    <a:pt x="11423685" y="4277520"/>
                  </a:lnTo>
                  <a:lnTo>
                    <a:pt x="11419580" y="4274190"/>
                  </a:lnTo>
                  <a:lnTo>
                    <a:pt x="11417672" y="4272192"/>
                  </a:lnTo>
                  <a:close/>
                </a:path>
                <a:path w="16932910" h="11288395">
                  <a:moveTo>
                    <a:pt x="6168052" y="2032483"/>
                  </a:moveTo>
                  <a:lnTo>
                    <a:pt x="6165288" y="2032488"/>
                  </a:lnTo>
                  <a:lnTo>
                    <a:pt x="6162951" y="2031491"/>
                  </a:lnTo>
                  <a:lnTo>
                    <a:pt x="6160138" y="2030686"/>
                  </a:lnTo>
                  <a:lnTo>
                    <a:pt x="6157806" y="2032453"/>
                  </a:lnTo>
                  <a:lnTo>
                    <a:pt x="6156480" y="2037412"/>
                  </a:lnTo>
                  <a:lnTo>
                    <a:pt x="6157912" y="2039601"/>
                  </a:lnTo>
                  <a:lnTo>
                    <a:pt x="6159915" y="2040456"/>
                  </a:lnTo>
                  <a:lnTo>
                    <a:pt x="6160868" y="2040073"/>
                  </a:lnTo>
                  <a:lnTo>
                    <a:pt x="6163206" y="2041070"/>
                  </a:lnTo>
                  <a:lnTo>
                    <a:pt x="6166019" y="2041875"/>
                  </a:lnTo>
                  <a:lnTo>
                    <a:pt x="6168350" y="2040108"/>
                  </a:lnTo>
                  <a:lnTo>
                    <a:pt x="6169676" y="2035149"/>
                  </a:lnTo>
                  <a:lnTo>
                    <a:pt x="6168052" y="2032483"/>
                  </a:lnTo>
                  <a:close/>
                </a:path>
                <a:path w="16932910" h="11288395">
                  <a:moveTo>
                    <a:pt x="6252147" y="2051784"/>
                  </a:moveTo>
                  <a:lnTo>
                    <a:pt x="6249383" y="2051789"/>
                  </a:lnTo>
                  <a:lnTo>
                    <a:pt x="6247046" y="2050792"/>
                  </a:lnTo>
                  <a:lnTo>
                    <a:pt x="6244233" y="2049987"/>
                  </a:lnTo>
                  <a:lnTo>
                    <a:pt x="6241902" y="2051754"/>
                  </a:lnTo>
                  <a:lnTo>
                    <a:pt x="6240575" y="2056713"/>
                  </a:lnTo>
                  <a:lnTo>
                    <a:pt x="6242009" y="2058903"/>
                  </a:lnTo>
                  <a:lnTo>
                    <a:pt x="6244012" y="2059757"/>
                  </a:lnTo>
                  <a:lnTo>
                    <a:pt x="6244965" y="2059374"/>
                  </a:lnTo>
                  <a:lnTo>
                    <a:pt x="6247301" y="2060371"/>
                  </a:lnTo>
                  <a:lnTo>
                    <a:pt x="6249780" y="2061034"/>
                  </a:lnTo>
                  <a:lnTo>
                    <a:pt x="6252446" y="2059409"/>
                  </a:lnTo>
                  <a:lnTo>
                    <a:pt x="6253772" y="2054450"/>
                  </a:lnTo>
                  <a:lnTo>
                    <a:pt x="6252147" y="2051784"/>
                  </a:lnTo>
                  <a:close/>
                </a:path>
                <a:path w="16932910" h="11288395">
                  <a:moveTo>
                    <a:pt x="11351669" y="4216024"/>
                  </a:moveTo>
                  <a:lnTo>
                    <a:pt x="11348762" y="4216361"/>
                  </a:lnTo>
                  <a:lnTo>
                    <a:pt x="11345433" y="4220466"/>
                  </a:lnTo>
                  <a:lnTo>
                    <a:pt x="11345772" y="4223372"/>
                  </a:lnTo>
                  <a:lnTo>
                    <a:pt x="11349875" y="4226701"/>
                  </a:lnTo>
                  <a:lnTo>
                    <a:pt x="11352880" y="4227983"/>
                  </a:lnTo>
                  <a:lnTo>
                    <a:pt x="11354977" y="4227694"/>
                  </a:lnTo>
                  <a:lnTo>
                    <a:pt x="11356499" y="4225976"/>
                  </a:lnTo>
                  <a:lnTo>
                    <a:pt x="11358164" y="4223924"/>
                  </a:lnTo>
                  <a:lnTo>
                    <a:pt x="11357825" y="4221017"/>
                  </a:lnTo>
                  <a:lnTo>
                    <a:pt x="11351669" y="4216024"/>
                  </a:lnTo>
                  <a:close/>
                </a:path>
                <a:path w="16932910" h="11288395">
                  <a:moveTo>
                    <a:pt x="6336577" y="2071228"/>
                  </a:moveTo>
                  <a:lnTo>
                    <a:pt x="6333813" y="2071233"/>
                  </a:lnTo>
                  <a:lnTo>
                    <a:pt x="6331476" y="2070236"/>
                  </a:lnTo>
                  <a:lnTo>
                    <a:pt x="6328998" y="2069572"/>
                  </a:lnTo>
                  <a:lnTo>
                    <a:pt x="6326332" y="2071198"/>
                  </a:lnTo>
                  <a:lnTo>
                    <a:pt x="6325006" y="2076156"/>
                  </a:lnTo>
                  <a:lnTo>
                    <a:pt x="6326438" y="2078345"/>
                  </a:lnTo>
                  <a:lnTo>
                    <a:pt x="6328442" y="2079200"/>
                  </a:lnTo>
                  <a:lnTo>
                    <a:pt x="6329394" y="2078817"/>
                  </a:lnTo>
                  <a:lnTo>
                    <a:pt x="6331732" y="2079814"/>
                  </a:lnTo>
                  <a:lnTo>
                    <a:pt x="6334211" y="2080477"/>
                  </a:lnTo>
                  <a:lnTo>
                    <a:pt x="6336877" y="2078851"/>
                  </a:lnTo>
                  <a:lnTo>
                    <a:pt x="6338202" y="2073893"/>
                  </a:lnTo>
                  <a:lnTo>
                    <a:pt x="6336577" y="2071228"/>
                  </a:lnTo>
                  <a:close/>
                </a:path>
                <a:path w="16932910" h="11288395">
                  <a:moveTo>
                    <a:pt x="6420532" y="2090862"/>
                  </a:moveTo>
                  <a:lnTo>
                    <a:pt x="6417768" y="2090867"/>
                  </a:lnTo>
                  <a:lnTo>
                    <a:pt x="6415430" y="2089870"/>
                  </a:lnTo>
                  <a:lnTo>
                    <a:pt x="6412951" y="2089207"/>
                  </a:lnTo>
                  <a:lnTo>
                    <a:pt x="6410286" y="2090832"/>
                  </a:lnTo>
                  <a:lnTo>
                    <a:pt x="6409623" y="2093311"/>
                  </a:lnTo>
                  <a:lnTo>
                    <a:pt x="6409103" y="2095456"/>
                  </a:lnTo>
                  <a:lnTo>
                    <a:pt x="6410394" y="2097980"/>
                  </a:lnTo>
                  <a:lnTo>
                    <a:pt x="6412397" y="2098834"/>
                  </a:lnTo>
                  <a:lnTo>
                    <a:pt x="6412539" y="2098500"/>
                  </a:lnTo>
                  <a:lnTo>
                    <a:pt x="6413349" y="2098451"/>
                  </a:lnTo>
                  <a:lnTo>
                    <a:pt x="6415686" y="2099448"/>
                  </a:lnTo>
                  <a:lnTo>
                    <a:pt x="6418165" y="2100111"/>
                  </a:lnTo>
                  <a:lnTo>
                    <a:pt x="6420830" y="2098486"/>
                  </a:lnTo>
                  <a:lnTo>
                    <a:pt x="6422156" y="2093529"/>
                  </a:lnTo>
                  <a:lnTo>
                    <a:pt x="6420532" y="2090862"/>
                  </a:lnTo>
                  <a:close/>
                </a:path>
                <a:path w="16932910" h="11288395">
                  <a:moveTo>
                    <a:pt x="11285431" y="4161332"/>
                  </a:moveTo>
                  <a:lnTo>
                    <a:pt x="11282525" y="4161671"/>
                  </a:lnTo>
                  <a:lnTo>
                    <a:pt x="11279196" y="4165776"/>
                  </a:lnTo>
                  <a:lnTo>
                    <a:pt x="11279535" y="4168682"/>
                  </a:lnTo>
                  <a:lnTo>
                    <a:pt x="11283638" y="4172011"/>
                  </a:lnTo>
                  <a:lnTo>
                    <a:pt x="11284973" y="4172580"/>
                  </a:lnTo>
                  <a:lnTo>
                    <a:pt x="11284498" y="4172772"/>
                  </a:lnTo>
                  <a:lnTo>
                    <a:pt x="11286500" y="4173626"/>
                  </a:lnTo>
                  <a:lnTo>
                    <a:pt x="11288739" y="4173002"/>
                  </a:lnTo>
                  <a:lnTo>
                    <a:pt x="11290261" y="4171285"/>
                  </a:lnTo>
                  <a:lnTo>
                    <a:pt x="11291926" y="4169233"/>
                  </a:lnTo>
                  <a:lnTo>
                    <a:pt x="11291587" y="4166326"/>
                  </a:lnTo>
                  <a:lnTo>
                    <a:pt x="11285431" y="4161332"/>
                  </a:lnTo>
                  <a:close/>
                </a:path>
                <a:path w="16932910" h="11288395">
                  <a:moveTo>
                    <a:pt x="6504820" y="2110639"/>
                  </a:moveTo>
                  <a:lnTo>
                    <a:pt x="6502056" y="2110644"/>
                  </a:lnTo>
                  <a:lnTo>
                    <a:pt x="6499719" y="2109647"/>
                  </a:lnTo>
                  <a:lnTo>
                    <a:pt x="6497239" y="2108984"/>
                  </a:lnTo>
                  <a:lnTo>
                    <a:pt x="6494572" y="2110609"/>
                  </a:lnTo>
                  <a:lnTo>
                    <a:pt x="6493910" y="2113087"/>
                  </a:lnTo>
                  <a:lnTo>
                    <a:pt x="6493389" y="2115233"/>
                  </a:lnTo>
                  <a:lnTo>
                    <a:pt x="6494680" y="2117757"/>
                  </a:lnTo>
                  <a:lnTo>
                    <a:pt x="6496683" y="2118612"/>
                  </a:lnTo>
                  <a:lnTo>
                    <a:pt x="6497494" y="2118563"/>
                  </a:lnTo>
                  <a:lnTo>
                    <a:pt x="6499830" y="2119559"/>
                  </a:lnTo>
                  <a:lnTo>
                    <a:pt x="6502309" y="2120222"/>
                  </a:lnTo>
                  <a:lnTo>
                    <a:pt x="6504976" y="2118597"/>
                  </a:lnTo>
                  <a:lnTo>
                    <a:pt x="6505639" y="2116119"/>
                  </a:lnTo>
                  <a:lnTo>
                    <a:pt x="6506444" y="2113305"/>
                  </a:lnTo>
                  <a:lnTo>
                    <a:pt x="6504820" y="2110639"/>
                  </a:lnTo>
                  <a:close/>
                </a:path>
                <a:path w="16932910" h="11288395">
                  <a:moveTo>
                    <a:pt x="11218623" y="4107976"/>
                  </a:moveTo>
                  <a:lnTo>
                    <a:pt x="11215716" y="4108315"/>
                  </a:lnTo>
                  <a:lnTo>
                    <a:pt x="11212388" y="4112419"/>
                  </a:lnTo>
                  <a:lnTo>
                    <a:pt x="11212727" y="4115326"/>
                  </a:lnTo>
                  <a:lnTo>
                    <a:pt x="11216831" y="4118654"/>
                  </a:lnTo>
                  <a:lnTo>
                    <a:pt x="11217831" y="4119081"/>
                  </a:lnTo>
                  <a:lnTo>
                    <a:pt x="11217689" y="4119415"/>
                  </a:lnTo>
                  <a:lnTo>
                    <a:pt x="11219692" y="4120269"/>
                  </a:lnTo>
                  <a:lnTo>
                    <a:pt x="11221931" y="4119647"/>
                  </a:lnTo>
                  <a:lnTo>
                    <a:pt x="11223453" y="4117928"/>
                  </a:lnTo>
                  <a:lnTo>
                    <a:pt x="11225118" y="4115877"/>
                  </a:lnTo>
                  <a:lnTo>
                    <a:pt x="11224779" y="4112970"/>
                  </a:lnTo>
                  <a:lnTo>
                    <a:pt x="11218623" y="4107976"/>
                  </a:lnTo>
                  <a:close/>
                </a:path>
                <a:path w="16932910" h="11288395">
                  <a:moveTo>
                    <a:pt x="6588489" y="2130941"/>
                  </a:moveTo>
                  <a:lnTo>
                    <a:pt x="6585867" y="2130612"/>
                  </a:lnTo>
                  <a:lnTo>
                    <a:pt x="6583530" y="2129615"/>
                  </a:lnTo>
                  <a:lnTo>
                    <a:pt x="6581051" y="2128952"/>
                  </a:lnTo>
                  <a:lnTo>
                    <a:pt x="6578385" y="2130577"/>
                  </a:lnTo>
                  <a:lnTo>
                    <a:pt x="6577722" y="2133057"/>
                  </a:lnTo>
                  <a:lnTo>
                    <a:pt x="6577202" y="2135202"/>
                  </a:lnTo>
                  <a:lnTo>
                    <a:pt x="6578491" y="2137725"/>
                  </a:lnTo>
                  <a:lnTo>
                    <a:pt x="6580829" y="2138722"/>
                  </a:lnTo>
                  <a:lnTo>
                    <a:pt x="6581306" y="2138531"/>
                  </a:lnTo>
                  <a:lnTo>
                    <a:pt x="6583642" y="2139528"/>
                  </a:lnTo>
                  <a:lnTo>
                    <a:pt x="6586121" y="2140190"/>
                  </a:lnTo>
                  <a:lnTo>
                    <a:pt x="6588787" y="2138566"/>
                  </a:lnTo>
                  <a:lnTo>
                    <a:pt x="6589450" y="2136087"/>
                  </a:lnTo>
                  <a:lnTo>
                    <a:pt x="6590255" y="2133273"/>
                  </a:lnTo>
                  <a:lnTo>
                    <a:pt x="6588489" y="2130941"/>
                  </a:lnTo>
                  <a:close/>
                </a:path>
                <a:path w="16932910" h="11288395">
                  <a:moveTo>
                    <a:pt x="6672157" y="2151244"/>
                  </a:moveTo>
                  <a:lnTo>
                    <a:pt x="6669536" y="2150915"/>
                  </a:lnTo>
                  <a:lnTo>
                    <a:pt x="6667199" y="2149918"/>
                  </a:lnTo>
                  <a:lnTo>
                    <a:pt x="6664719" y="2149255"/>
                  </a:lnTo>
                  <a:lnTo>
                    <a:pt x="6662054" y="2150879"/>
                  </a:lnTo>
                  <a:lnTo>
                    <a:pt x="6661391" y="2153359"/>
                  </a:lnTo>
                  <a:lnTo>
                    <a:pt x="6660870" y="2155505"/>
                  </a:lnTo>
                  <a:lnTo>
                    <a:pt x="6662162" y="2158028"/>
                  </a:lnTo>
                  <a:lnTo>
                    <a:pt x="6664499" y="2159024"/>
                  </a:lnTo>
                  <a:lnTo>
                    <a:pt x="6664974" y="2158833"/>
                  </a:lnTo>
                  <a:lnTo>
                    <a:pt x="6667312" y="2159830"/>
                  </a:lnTo>
                  <a:lnTo>
                    <a:pt x="6669791" y="2160492"/>
                  </a:lnTo>
                  <a:lnTo>
                    <a:pt x="6672456" y="2158868"/>
                  </a:lnTo>
                  <a:lnTo>
                    <a:pt x="6673119" y="2156389"/>
                  </a:lnTo>
                  <a:lnTo>
                    <a:pt x="6673925" y="2153575"/>
                  </a:lnTo>
                  <a:lnTo>
                    <a:pt x="6672157" y="2151244"/>
                  </a:lnTo>
                  <a:close/>
                </a:path>
                <a:path w="16932910" h="11288395">
                  <a:moveTo>
                    <a:pt x="11150245" y="4055530"/>
                  </a:moveTo>
                  <a:lnTo>
                    <a:pt x="11147338" y="4055868"/>
                  </a:lnTo>
                  <a:lnTo>
                    <a:pt x="11145674" y="4057919"/>
                  </a:lnTo>
                  <a:lnTo>
                    <a:pt x="11144343" y="4060114"/>
                  </a:lnTo>
                  <a:lnTo>
                    <a:pt x="11144682" y="4063020"/>
                  </a:lnTo>
                  <a:lnTo>
                    <a:pt x="11148787" y="4066350"/>
                  </a:lnTo>
                  <a:lnTo>
                    <a:pt x="11151790" y="4067631"/>
                  </a:lnTo>
                  <a:lnTo>
                    <a:pt x="11154362" y="4067149"/>
                  </a:lnTo>
                  <a:lnTo>
                    <a:pt x="11155551" y="4065289"/>
                  </a:lnTo>
                  <a:lnTo>
                    <a:pt x="11156881" y="4063095"/>
                  </a:lnTo>
                  <a:lnTo>
                    <a:pt x="11156543" y="4060190"/>
                  </a:lnTo>
                  <a:lnTo>
                    <a:pt x="11152438" y="4056860"/>
                  </a:lnTo>
                  <a:lnTo>
                    <a:pt x="11150245" y="4055530"/>
                  </a:lnTo>
                  <a:close/>
                </a:path>
                <a:path w="16932910" h="11288395">
                  <a:moveTo>
                    <a:pt x="6755826" y="2171546"/>
                  </a:moveTo>
                  <a:lnTo>
                    <a:pt x="6753205" y="2171217"/>
                  </a:lnTo>
                  <a:lnTo>
                    <a:pt x="6750868" y="2170220"/>
                  </a:lnTo>
                  <a:lnTo>
                    <a:pt x="6748388" y="2169557"/>
                  </a:lnTo>
                  <a:lnTo>
                    <a:pt x="6745723" y="2171181"/>
                  </a:lnTo>
                  <a:lnTo>
                    <a:pt x="6745060" y="2173661"/>
                  </a:lnTo>
                  <a:lnTo>
                    <a:pt x="6744540" y="2175807"/>
                  </a:lnTo>
                  <a:lnTo>
                    <a:pt x="6745830" y="2178330"/>
                  </a:lnTo>
                  <a:lnTo>
                    <a:pt x="6748167" y="2179327"/>
                  </a:lnTo>
                  <a:lnTo>
                    <a:pt x="6748643" y="2179136"/>
                  </a:lnTo>
                  <a:lnTo>
                    <a:pt x="6750980" y="2180132"/>
                  </a:lnTo>
                  <a:lnTo>
                    <a:pt x="6753459" y="2180795"/>
                  </a:lnTo>
                  <a:lnTo>
                    <a:pt x="6756125" y="2179170"/>
                  </a:lnTo>
                  <a:lnTo>
                    <a:pt x="6756788" y="2176690"/>
                  </a:lnTo>
                  <a:lnTo>
                    <a:pt x="6757593" y="2173878"/>
                  </a:lnTo>
                  <a:lnTo>
                    <a:pt x="6755826" y="2171546"/>
                  </a:lnTo>
                  <a:close/>
                </a:path>
                <a:path w="16932910" h="11288395">
                  <a:moveTo>
                    <a:pt x="11080962" y="4004274"/>
                  </a:moveTo>
                  <a:lnTo>
                    <a:pt x="11078057" y="4004613"/>
                  </a:lnTo>
                  <a:lnTo>
                    <a:pt x="11074727" y="4008717"/>
                  </a:lnTo>
                  <a:lnTo>
                    <a:pt x="11075400" y="4011766"/>
                  </a:lnTo>
                  <a:lnTo>
                    <a:pt x="11079504" y="4015094"/>
                  </a:lnTo>
                  <a:lnTo>
                    <a:pt x="11082509" y="4016376"/>
                  </a:lnTo>
                  <a:lnTo>
                    <a:pt x="11085081" y="4015896"/>
                  </a:lnTo>
                  <a:lnTo>
                    <a:pt x="11086268" y="4014034"/>
                  </a:lnTo>
                  <a:lnTo>
                    <a:pt x="11087933" y="4011982"/>
                  </a:lnTo>
                  <a:lnTo>
                    <a:pt x="11087261" y="4008933"/>
                  </a:lnTo>
                  <a:lnTo>
                    <a:pt x="11083157" y="4005605"/>
                  </a:lnTo>
                  <a:lnTo>
                    <a:pt x="11080962" y="4004274"/>
                  </a:lnTo>
                  <a:close/>
                </a:path>
                <a:path w="16932910" h="11288395">
                  <a:moveTo>
                    <a:pt x="6839353" y="2192183"/>
                  </a:moveTo>
                  <a:lnTo>
                    <a:pt x="6836732" y="2191852"/>
                  </a:lnTo>
                  <a:lnTo>
                    <a:pt x="6834394" y="2190855"/>
                  </a:lnTo>
                  <a:lnTo>
                    <a:pt x="6831915" y="2190193"/>
                  </a:lnTo>
                  <a:lnTo>
                    <a:pt x="6829249" y="2191818"/>
                  </a:lnTo>
                  <a:lnTo>
                    <a:pt x="6828587" y="2194296"/>
                  </a:lnTo>
                  <a:lnTo>
                    <a:pt x="6828066" y="2196442"/>
                  </a:lnTo>
                  <a:lnTo>
                    <a:pt x="6829357" y="2198966"/>
                  </a:lnTo>
                  <a:lnTo>
                    <a:pt x="6831694" y="2199963"/>
                  </a:lnTo>
                  <a:lnTo>
                    <a:pt x="6832170" y="2199771"/>
                  </a:lnTo>
                  <a:lnTo>
                    <a:pt x="6834507" y="2200768"/>
                  </a:lnTo>
                  <a:lnTo>
                    <a:pt x="6836986" y="2201431"/>
                  </a:lnTo>
                  <a:lnTo>
                    <a:pt x="6839652" y="2199806"/>
                  </a:lnTo>
                  <a:lnTo>
                    <a:pt x="6840978" y="2194848"/>
                  </a:lnTo>
                  <a:lnTo>
                    <a:pt x="6839353" y="2192183"/>
                  </a:lnTo>
                  <a:close/>
                </a:path>
                <a:path w="16932910" h="11288395">
                  <a:moveTo>
                    <a:pt x="6923071" y="2213295"/>
                  </a:moveTo>
                  <a:lnTo>
                    <a:pt x="6920449" y="2212966"/>
                  </a:lnTo>
                  <a:lnTo>
                    <a:pt x="6918112" y="2211969"/>
                  </a:lnTo>
                  <a:lnTo>
                    <a:pt x="6915634" y="2211305"/>
                  </a:lnTo>
                  <a:lnTo>
                    <a:pt x="6912968" y="2212930"/>
                  </a:lnTo>
                  <a:lnTo>
                    <a:pt x="6912305" y="2215409"/>
                  </a:lnTo>
                  <a:lnTo>
                    <a:pt x="6911784" y="2217555"/>
                  </a:lnTo>
                  <a:lnTo>
                    <a:pt x="6913076" y="2220079"/>
                  </a:lnTo>
                  <a:lnTo>
                    <a:pt x="6915412" y="2221075"/>
                  </a:lnTo>
                  <a:lnTo>
                    <a:pt x="6915888" y="2220884"/>
                  </a:lnTo>
                  <a:lnTo>
                    <a:pt x="6918225" y="2221881"/>
                  </a:lnTo>
                  <a:lnTo>
                    <a:pt x="6920704" y="2222543"/>
                  </a:lnTo>
                  <a:lnTo>
                    <a:pt x="6923370" y="2220918"/>
                  </a:lnTo>
                  <a:lnTo>
                    <a:pt x="6924696" y="2215960"/>
                  </a:lnTo>
                  <a:lnTo>
                    <a:pt x="6923071" y="2213295"/>
                  </a:lnTo>
                  <a:close/>
                </a:path>
                <a:path w="16932910" h="11288395">
                  <a:moveTo>
                    <a:pt x="11011396" y="3953687"/>
                  </a:moveTo>
                  <a:lnTo>
                    <a:pt x="11008347" y="3954360"/>
                  </a:lnTo>
                  <a:lnTo>
                    <a:pt x="11005018" y="3958464"/>
                  </a:lnTo>
                  <a:lnTo>
                    <a:pt x="11005691" y="3961512"/>
                  </a:lnTo>
                  <a:lnTo>
                    <a:pt x="11009794" y="3964841"/>
                  </a:lnTo>
                  <a:lnTo>
                    <a:pt x="11012798" y="3966122"/>
                  </a:lnTo>
                  <a:lnTo>
                    <a:pt x="11015371" y="3965641"/>
                  </a:lnTo>
                  <a:lnTo>
                    <a:pt x="11016559" y="3963781"/>
                  </a:lnTo>
                  <a:lnTo>
                    <a:pt x="11018224" y="3961729"/>
                  </a:lnTo>
                  <a:lnTo>
                    <a:pt x="11017552" y="3958681"/>
                  </a:lnTo>
                  <a:lnTo>
                    <a:pt x="11011396" y="3953687"/>
                  </a:lnTo>
                  <a:close/>
                </a:path>
                <a:path w="16932910" h="11288395">
                  <a:moveTo>
                    <a:pt x="7006455" y="2234264"/>
                  </a:moveTo>
                  <a:lnTo>
                    <a:pt x="7003833" y="2233935"/>
                  </a:lnTo>
                  <a:lnTo>
                    <a:pt x="7001497" y="2232939"/>
                  </a:lnTo>
                  <a:lnTo>
                    <a:pt x="6999018" y="2232276"/>
                  </a:lnTo>
                  <a:lnTo>
                    <a:pt x="6996352" y="2233900"/>
                  </a:lnTo>
                  <a:lnTo>
                    <a:pt x="6995689" y="2236380"/>
                  </a:lnTo>
                  <a:lnTo>
                    <a:pt x="6995169" y="2238524"/>
                  </a:lnTo>
                  <a:lnTo>
                    <a:pt x="6996460" y="2241048"/>
                  </a:lnTo>
                  <a:lnTo>
                    <a:pt x="6998796" y="2242045"/>
                  </a:lnTo>
                  <a:lnTo>
                    <a:pt x="6999273" y="2241853"/>
                  </a:lnTo>
                  <a:lnTo>
                    <a:pt x="7001609" y="2242850"/>
                  </a:lnTo>
                  <a:lnTo>
                    <a:pt x="7004089" y="2243513"/>
                  </a:lnTo>
                  <a:lnTo>
                    <a:pt x="7006754" y="2241888"/>
                  </a:lnTo>
                  <a:lnTo>
                    <a:pt x="7008080" y="2236929"/>
                  </a:lnTo>
                  <a:lnTo>
                    <a:pt x="7006455" y="2234264"/>
                  </a:lnTo>
                  <a:close/>
                </a:path>
                <a:path w="16932910" h="11288395">
                  <a:moveTo>
                    <a:pt x="10940449" y="3904485"/>
                  </a:moveTo>
                  <a:lnTo>
                    <a:pt x="10937401" y="3905156"/>
                  </a:lnTo>
                  <a:lnTo>
                    <a:pt x="10936070" y="3907351"/>
                  </a:lnTo>
                  <a:lnTo>
                    <a:pt x="10934406" y="3909404"/>
                  </a:lnTo>
                  <a:lnTo>
                    <a:pt x="10935078" y="3912452"/>
                  </a:lnTo>
                  <a:lnTo>
                    <a:pt x="10936987" y="3914450"/>
                  </a:lnTo>
                  <a:lnTo>
                    <a:pt x="10940326" y="3915874"/>
                  </a:lnTo>
                  <a:lnTo>
                    <a:pt x="10940184" y="3916208"/>
                  </a:lnTo>
                  <a:lnTo>
                    <a:pt x="10942186" y="3917062"/>
                  </a:lnTo>
                  <a:lnTo>
                    <a:pt x="10944902" y="3916247"/>
                  </a:lnTo>
                  <a:lnTo>
                    <a:pt x="10946089" y="3914388"/>
                  </a:lnTo>
                  <a:lnTo>
                    <a:pt x="10947754" y="3912335"/>
                  </a:lnTo>
                  <a:lnTo>
                    <a:pt x="10947082" y="3909286"/>
                  </a:lnTo>
                  <a:lnTo>
                    <a:pt x="10945173" y="3907289"/>
                  </a:lnTo>
                  <a:lnTo>
                    <a:pt x="10942835" y="3906292"/>
                  </a:lnTo>
                  <a:lnTo>
                    <a:pt x="10940449" y="3904485"/>
                  </a:lnTo>
                  <a:close/>
                </a:path>
                <a:path w="16932910" h="11288395">
                  <a:moveTo>
                    <a:pt x="7089697" y="2255568"/>
                  </a:moveTo>
                  <a:lnTo>
                    <a:pt x="7087075" y="2255239"/>
                  </a:lnTo>
                  <a:lnTo>
                    <a:pt x="7084738" y="2254242"/>
                  </a:lnTo>
                  <a:lnTo>
                    <a:pt x="7082259" y="2253579"/>
                  </a:lnTo>
                  <a:lnTo>
                    <a:pt x="7079594" y="2255203"/>
                  </a:lnTo>
                  <a:lnTo>
                    <a:pt x="7078931" y="2257683"/>
                  </a:lnTo>
                  <a:lnTo>
                    <a:pt x="7078410" y="2259828"/>
                  </a:lnTo>
                  <a:lnTo>
                    <a:pt x="7079702" y="2262352"/>
                  </a:lnTo>
                  <a:lnTo>
                    <a:pt x="7082038" y="2263348"/>
                  </a:lnTo>
                  <a:lnTo>
                    <a:pt x="7082514" y="2263157"/>
                  </a:lnTo>
                  <a:lnTo>
                    <a:pt x="7084851" y="2264154"/>
                  </a:lnTo>
                  <a:lnTo>
                    <a:pt x="7087330" y="2264817"/>
                  </a:lnTo>
                  <a:lnTo>
                    <a:pt x="7089996" y="2263192"/>
                  </a:lnTo>
                  <a:lnTo>
                    <a:pt x="7091322" y="2258234"/>
                  </a:lnTo>
                  <a:lnTo>
                    <a:pt x="7089697" y="2255568"/>
                  </a:lnTo>
                  <a:close/>
                </a:path>
                <a:path w="16932910" h="11288395">
                  <a:moveTo>
                    <a:pt x="10869409" y="3856426"/>
                  </a:moveTo>
                  <a:lnTo>
                    <a:pt x="10866361" y="3857098"/>
                  </a:lnTo>
                  <a:lnTo>
                    <a:pt x="10863889" y="3861173"/>
                  </a:lnTo>
                  <a:lnTo>
                    <a:pt x="10863699" y="3861486"/>
                  </a:lnTo>
                  <a:lnTo>
                    <a:pt x="10864372" y="3864536"/>
                  </a:lnTo>
                  <a:lnTo>
                    <a:pt x="10866282" y="3866534"/>
                  </a:lnTo>
                  <a:lnTo>
                    <a:pt x="10870954" y="3868527"/>
                  </a:lnTo>
                  <a:lnTo>
                    <a:pt x="10873669" y="3867712"/>
                  </a:lnTo>
                  <a:lnTo>
                    <a:pt x="10874660" y="3866162"/>
                  </a:lnTo>
                  <a:lnTo>
                    <a:pt x="10874858" y="3865851"/>
                  </a:lnTo>
                  <a:lnTo>
                    <a:pt x="10876522" y="3863800"/>
                  </a:lnTo>
                  <a:lnTo>
                    <a:pt x="10875850" y="3860751"/>
                  </a:lnTo>
                  <a:lnTo>
                    <a:pt x="10873940" y="3858754"/>
                  </a:lnTo>
                  <a:lnTo>
                    <a:pt x="10871604" y="3857757"/>
                  </a:lnTo>
                  <a:lnTo>
                    <a:pt x="10869409" y="3856426"/>
                  </a:lnTo>
                  <a:close/>
                </a:path>
                <a:path w="16932910" h="11288395">
                  <a:moveTo>
                    <a:pt x="7173131" y="2277348"/>
                  </a:moveTo>
                  <a:lnTo>
                    <a:pt x="7170509" y="2277019"/>
                  </a:lnTo>
                  <a:lnTo>
                    <a:pt x="7168172" y="2276022"/>
                  </a:lnTo>
                  <a:lnTo>
                    <a:pt x="7165693" y="2275359"/>
                  </a:lnTo>
                  <a:lnTo>
                    <a:pt x="7163027" y="2276983"/>
                  </a:lnTo>
                  <a:lnTo>
                    <a:pt x="7162364" y="2279463"/>
                  </a:lnTo>
                  <a:lnTo>
                    <a:pt x="7161844" y="2281608"/>
                  </a:lnTo>
                  <a:lnTo>
                    <a:pt x="7163135" y="2284132"/>
                  </a:lnTo>
                  <a:lnTo>
                    <a:pt x="7165472" y="2285128"/>
                  </a:lnTo>
                  <a:lnTo>
                    <a:pt x="7165948" y="2284937"/>
                  </a:lnTo>
                  <a:lnTo>
                    <a:pt x="7168285" y="2285934"/>
                  </a:lnTo>
                  <a:lnTo>
                    <a:pt x="7170764" y="2286597"/>
                  </a:lnTo>
                  <a:lnTo>
                    <a:pt x="7173430" y="2284971"/>
                  </a:lnTo>
                  <a:lnTo>
                    <a:pt x="7174755" y="2280014"/>
                  </a:lnTo>
                  <a:lnTo>
                    <a:pt x="7173131" y="2277348"/>
                  </a:lnTo>
                  <a:close/>
                </a:path>
                <a:path w="16932910" h="11288395">
                  <a:moveTo>
                    <a:pt x="7256422" y="2299462"/>
                  </a:moveTo>
                  <a:lnTo>
                    <a:pt x="7253800" y="2299133"/>
                  </a:lnTo>
                  <a:lnTo>
                    <a:pt x="7251463" y="2298136"/>
                  </a:lnTo>
                  <a:lnTo>
                    <a:pt x="7248984" y="2297473"/>
                  </a:lnTo>
                  <a:lnTo>
                    <a:pt x="7246318" y="2299097"/>
                  </a:lnTo>
                  <a:lnTo>
                    <a:pt x="7245655" y="2301577"/>
                  </a:lnTo>
                  <a:lnTo>
                    <a:pt x="7245135" y="2303722"/>
                  </a:lnTo>
                  <a:lnTo>
                    <a:pt x="7246425" y="2306245"/>
                  </a:lnTo>
                  <a:lnTo>
                    <a:pt x="7248762" y="2307242"/>
                  </a:lnTo>
                  <a:lnTo>
                    <a:pt x="7249239" y="2307051"/>
                  </a:lnTo>
                  <a:lnTo>
                    <a:pt x="7251576" y="2308048"/>
                  </a:lnTo>
                  <a:lnTo>
                    <a:pt x="7254055" y="2308711"/>
                  </a:lnTo>
                  <a:lnTo>
                    <a:pt x="7256720" y="2307086"/>
                  </a:lnTo>
                  <a:lnTo>
                    <a:pt x="7258046" y="2302128"/>
                  </a:lnTo>
                  <a:lnTo>
                    <a:pt x="7256422" y="2299462"/>
                  </a:lnTo>
                  <a:close/>
                </a:path>
                <a:path w="16932910" h="11288395">
                  <a:moveTo>
                    <a:pt x="10797751" y="3808892"/>
                  </a:moveTo>
                  <a:lnTo>
                    <a:pt x="10794845" y="3809231"/>
                  </a:lnTo>
                  <a:lnTo>
                    <a:pt x="10792267" y="3813655"/>
                  </a:lnTo>
                  <a:lnTo>
                    <a:pt x="10791899" y="3814287"/>
                  </a:lnTo>
                  <a:lnTo>
                    <a:pt x="10792713" y="3817001"/>
                  </a:lnTo>
                  <a:lnTo>
                    <a:pt x="10794623" y="3819000"/>
                  </a:lnTo>
                  <a:lnTo>
                    <a:pt x="10799631" y="3821136"/>
                  </a:lnTo>
                  <a:lnTo>
                    <a:pt x="10802346" y="3820321"/>
                  </a:lnTo>
                  <a:lnTo>
                    <a:pt x="10803137" y="3819081"/>
                  </a:lnTo>
                  <a:lnTo>
                    <a:pt x="10803534" y="3818461"/>
                  </a:lnTo>
                  <a:lnTo>
                    <a:pt x="10805006" y="3815932"/>
                  </a:lnTo>
                  <a:lnTo>
                    <a:pt x="10804191" y="3813218"/>
                  </a:lnTo>
                  <a:lnTo>
                    <a:pt x="10802283" y="3811220"/>
                  </a:lnTo>
                  <a:lnTo>
                    <a:pt x="10799945" y="3810223"/>
                  </a:lnTo>
                  <a:lnTo>
                    <a:pt x="10797751" y="3808892"/>
                  </a:lnTo>
                  <a:close/>
                </a:path>
                <a:path w="16932910" h="11288395">
                  <a:moveTo>
                    <a:pt x="7339236" y="2321767"/>
                  </a:moveTo>
                  <a:lnTo>
                    <a:pt x="7336614" y="2321438"/>
                  </a:lnTo>
                  <a:lnTo>
                    <a:pt x="7334278" y="2320441"/>
                  </a:lnTo>
                  <a:lnTo>
                    <a:pt x="7331799" y="2319778"/>
                  </a:lnTo>
                  <a:lnTo>
                    <a:pt x="7329133" y="2321403"/>
                  </a:lnTo>
                  <a:lnTo>
                    <a:pt x="7328470" y="2323882"/>
                  </a:lnTo>
                  <a:lnTo>
                    <a:pt x="7327950" y="2326027"/>
                  </a:lnTo>
                  <a:lnTo>
                    <a:pt x="7329240" y="2328551"/>
                  </a:lnTo>
                  <a:lnTo>
                    <a:pt x="7331578" y="2329548"/>
                  </a:lnTo>
                  <a:lnTo>
                    <a:pt x="7332053" y="2329356"/>
                  </a:lnTo>
                  <a:lnTo>
                    <a:pt x="7334390" y="2330353"/>
                  </a:lnTo>
                  <a:lnTo>
                    <a:pt x="7336870" y="2331016"/>
                  </a:lnTo>
                  <a:lnTo>
                    <a:pt x="7339535" y="2329390"/>
                  </a:lnTo>
                  <a:lnTo>
                    <a:pt x="7340861" y="2324432"/>
                  </a:lnTo>
                  <a:lnTo>
                    <a:pt x="7339236" y="2321767"/>
                  </a:lnTo>
                  <a:close/>
                </a:path>
                <a:path w="16932910" h="11288395">
                  <a:moveTo>
                    <a:pt x="10725189" y="3762551"/>
                  </a:moveTo>
                  <a:lnTo>
                    <a:pt x="10722140" y="3763223"/>
                  </a:lnTo>
                  <a:lnTo>
                    <a:pt x="10719860" y="3766985"/>
                  </a:lnTo>
                  <a:lnTo>
                    <a:pt x="10719480" y="3767612"/>
                  </a:lnTo>
                  <a:lnTo>
                    <a:pt x="10720151" y="3770661"/>
                  </a:lnTo>
                  <a:lnTo>
                    <a:pt x="10722203" y="3772324"/>
                  </a:lnTo>
                  <a:lnTo>
                    <a:pt x="10727211" y="3774461"/>
                  </a:lnTo>
                  <a:lnTo>
                    <a:pt x="10729925" y="3773647"/>
                  </a:lnTo>
                  <a:lnTo>
                    <a:pt x="10730717" y="3772406"/>
                  </a:lnTo>
                  <a:lnTo>
                    <a:pt x="10731113" y="3771786"/>
                  </a:lnTo>
                  <a:lnTo>
                    <a:pt x="10732444" y="3769592"/>
                  </a:lnTo>
                  <a:lnTo>
                    <a:pt x="10731773" y="3766543"/>
                  </a:lnTo>
                  <a:lnTo>
                    <a:pt x="10729720" y="3764878"/>
                  </a:lnTo>
                  <a:lnTo>
                    <a:pt x="10727384" y="3763882"/>
                  </a:lnTo>
                  <a:lnTo>
                    <a:pt x="10725189" y="3762551"/>
                  </a:lnTo>
                  <a:close/>
                </a:path>
                <a:path w="16932910" h="11288395">
                  <a:moveTo>
                    <a:pt x="7422243" y="2344549"/>
                  </a:moveTo>
                  <a:lnTo>
                    <a:pt x="7419621" y="2344220"/>
                  </a:lnTo>
                  <a:lnTo>
                    <a:pt x="7417284" y="2343223"/>
                  </a:lnTo>
                  <a:lnTo>
                    <a:pt x="7414805" y="2342560"/>
                  </a:lnTo>
                  <a:lnTo>
                    <a:pt x="7412473" y="2344327"/>
                  </a:lnTo>
                  <a:lnTo>
                    <a:pt x="7411303" y="2347378"/>
                  </a:lnTo>
                  <a:lnTo>
                    <a:pt x="7410956" y="2348809"/>
                  </a:lnTo>
                  <a:lnTo>
                    <a:pt x="7411912" y="2351190"/>
                  </a:lnTo>
                  <a:lnTo>
                    <a:pt x="7414583" y="2352329"/>
                  </a:lnTo>
                  <a:lnTo>
                    <a:pt x="7415060" y="2352138"/>
                  </a:lnTo>
                  <a:lnTo>
                    <a:pt x="7417396" y="2353134"/>
                  </a:lnTo>
                  <a:lnTo>
                    <a:pt x="7419875" y="2353797"/>
                  </a:lnTo>
                  <a:lnTo>
                    <a:pt x="7422208" y="2352030"/>
                  </a:lnTo>
                  <a:lnTo>
                    <a:pt x="7423393" y="2348985"/>
                  </a:lnTo>
                  <a:lnTo>
                    <a:pt x="7423867" y="2347214"/>
                  </a:lnTo>
                  <a:lnTo>
                    <a:pt x="7422243" y="2344549"/>
                  </a:lnTo>
                  <a:close/>
                </a:path>
                <a:path w="16932910" h="11288395">
                  <a:moveTo>
                    <a:pt x="10652343" y="3716878"/>
                  </a:moveTo>
                  <a:lnTo>
                    <a:pt x="10649294" y="3717550"/>
                  </a:lnTo>
                  <a:lnTo>
                    <a:pt x="10646632" y="3721939"/>
                  </a:lnTo>
                  <a:lnTo>
                    <a:pt x="10647305" y="3724988"/>
                  </a:lnTo>
                  <a:lnTo>
                    <a:pt x="10649356" y="3726653"/>
                  </a:lnTo>
                  <a:lnTo>
                    <a:pt x="10654363" y="3728789"/>
                  </a:lnTo>
                  <a:lnTo>
                    <a:pt x="10656936" y="3728308"/>
                  </a:lnTo>
                  <a:lnTo>
                    <a:pt x="10659598" y="3723919"/>
                  </a:lnTo>
                  <a:lnTo>
                    <a:pt x="10658926" y="3720870"/>
                  </a:lnTo>
                  <a:lnTo>
                    <a:pt x="10656874" y="3719205"/>
                  </a:lnTo>
                  <a:lnTo>
                    <a:pt x="10654537" y="3718208"/>
                  </a:lnTo>
                  <a:lnTo>
                    <a:pt x="10652343" y="3716878"/>
                  </a:lnTo>
                  <a:close/>
                </a:path>
                <a:path w="16932910" h="11288395">
                  <a:moveTo>
                    <a:pt x="7505439" y="2367806"/>
                  </a:moveTo>
                  <a:lnTo>
                    <a:pt x="7502818" y="2367476"/>
                  </a:lnTo>
                  <a:lnTo>
                    <a:pt x="7500481" y="2366479"/>
                  </a:lnTo>
                  <a:lnTo>
                    <a:pt x="7498002" y="2365816"/>
                  </a:lnTo>
                  <a:lnTo>
                    <a:pt x="7495670" y="2367584"/>
                  </a:lnTo>
                  <a:lnTo>
                    <a:pt x="7494500" y="2370636"/>
                  </a:lnTo>
                  <a:lnTo>
                    <a:pt x="7494153" y="2372066"/>
                  </a:lnTo>
                  <a:lnTo>
                    <a:pt x="7495110" y="2374448"/>
                  </a:lnTo>
                  <a:lnTo>
                    <a:pt x="7497781" y="2375587"/>
                  </a:lnTo>
                  <a:lnTo>
                    <a:pt x="7498256" y="2375395"/>
                  </a:lnTo>
                  <a:lnTo>
                    <a:pt x="7500594" y="2376392"/>
                  </a:lnTo>
                  <a:lnTo>
                    <a:pt x="7503073" y="2377055"/>
                  </a:lnTo>
                  <a:lnTo>
                    <a:pt x="7505405" y="2375287"/>
                  </a:lnTo>
                  <a:lnTo>
                    <a:pt x="7506591" y="2372243"/>
                  </a:lnTo>
                  <a:lnTo>
                    <a:pt x="7507064" y="2370471"/>
                  </a:lnTo>
                  <a:lnTo>
                    <a:pt x="7505439" y="2367806"/>
                  </a:lnTo>
                  <a:close/>
                </a:path>
                <a:path w="16932910" h="11288395">
                  <a:moveTo>
                    <a:pt x="10579068" y="3672206"/>
                  </a:moveTo>
                  <a:lnTo>
                    <a:pt x="10576020" y="3672879"/>
                  </a:lnTo>
                  <a:lnTo>
                    <a:pt x="10573739" y="3676640"/>
                  </a:lnTo>
                  <a:lnTo>
                    <a:pt x="10573359" y="3677267"/>
                  </a:lnTo>
                  <a:lnTo>
                    <a:pt x="10574030" y="3680316"/>
                  </a:lnTo>
                  <a:lnTo>
                    <a:pt x="10576083" y="3681981"/>
                  </a:lnTo>
                  <a:lnTo>
                    <a:pt x="10581090" y="3684117"/>
                  </a:lnTo>
                  <a:lnTo>
                    <a:pt x="10583997" y="3683779"/>
                  </a:lnTo>
                  <a:lnTo>
                    <a:pt x="10584994" y="3681441"/>
                  </a:lnTo>
                  <a:lnTo>
                    <a:pt x="10586324" y="3679248"/>
                  </a:lnTo>
                  <a:lnTo>
                    <a:pt x="10585652" y="3676198"/>
                  </a:lnTo>
                  <a:lnTo>
                    <a:pt x="10583600" y="3674534"/>
                  </a:lnTo>
                  <a:lnTo>
                    <a:pt x="10581263" y="3673537"/>
                  </a:lnTo>
                  <a:lnTo>
                    <a:pt x="10579068" y="3672206"/>
                  </a:lnTo>
                  <a:close/>
                </a:path>
                <a:path w="16932910" h="11288395">
                  <a:moveTo>
                    <a:pt x="7588304" y="2390921"/>
                  </a:moveTo>
                  <a:lnTo>
                    <a:pt x="7585682" y="2390592"/>
                  </a:lnTo>
                  <a:lnTo>
                    <a:pt x="7583345" y="2389595"/>
                  </a:lnTo>
                  <a:lnTo>
                    <a:pt x="7580866" y="2388932"/>
                  </a:lnTo>
                  <a:lnTo>
                    <a:pt x="7578535" y="2390699"/>
                  </a:lnTo>
                  <a:lnTo>
                    <a:pt x="7577348" y="2393745"/>
                  </a:lnTo>
                  <a:lnTo>
                    <a:pt x="7576874" y="2395516"/>
                  </a:lnTo>
                  <a:lnTo>
                    <a:pt x="7577831" y="2397897"/>
                  </a:lnTo>
                  <a:lnTo>
                    <a:pt x="7580168" y="2398894"/>
                  </a:lnTo>
                  <a:lnTo>
                    <a:pt x="7580311" y="2398560"/>
                  </a:lnTo>
                  <a:lnTo>
                    <a:pt x="7580644" y="2398703"/>
                  </a:lnTo>
                  <a:lnTo>
                    <a:pt x="7581120" y="2398511"/>
                  </a:lnTo>
                  <a:lnTo>
                    <a:pt x="7583457" y="2399508"/>
                  </a:lnTo>
                  <a:lnTo>
                    <a:pt x="7585937" y="2400171"/>
                  </a:lnTo>
                  <a:lnTo>
                    <a:pt x="7588269" y="2398403"/>
                  </a:lnTo>
                  <a:lnTo>
                    <a:pt x="7589455" y="2395357"/>
                  </a:lnTo>
                  <a:lnTo>
                    <a:pt x="7589928" y="2393587"/>
                  </a:lnTo>
                  <a:lnTo>
                    <a:pt x="7588304" y="2390921"/>
                  </a:lnTo>
                  <a:close/>
                </a:path>
                <a:path w="16932910" h="11288395">
                  <a:moveTo>
                    <a:pt x="10505319" y="3627726"/>
                  </a:moveTo>
                  <a:lnTo>
                    <a:pt x="10501936" y="3628257"/>
                  </a:lnTo>
                  <a:lnTo>
                    <a:pt x="10500939" y="3630594"/>
                  </a:lnTo>
                  <a:lnTo>
                    <a:pt x="10499989" y="3632160"/>
                  </a:lnTo>
                  <a:lnTo>
                    <a:pt x="10499609" y="3632788"/>
                  </a:lnTo>
                  <a:lnTo>
                    <a:pt x="10500280" y="3635836"/>
                  </a:lnTo>
                  <a:lnTo>
                    <a:pt x="10502332" y="3637500"/>
                  </a:lnTo>
                  <a:lnTo>
                    <a:pt x="10507339" y="3639636"/>
                  </a:lnTo>
                  <a:lnTo>
                    <a:pt x="10510246" y="3639298"/>
                  </a:lnTo>
                  <a:lnTo>
                    <a:pt x="10511243" y="3636961"/>
                  </a:lnTo>
                  <a:lnTo>
                    <a:pt x="10512193" y="3635394"/>
                  </a:lnTo>
                  <a:lnTo>
                    <a:pt x="10512573" y="3634767"/>
                  </a:lnTo>
                  <a:lnTo>
                    <a:pt x="10511902" y="3631718"/>
                  </a:lnTo>
                  <a:lnTo>
                    <a:pt x="10509849" y="3630053"/>
                  </a:lnTo>
                  <a:lnTo>
                    <a:pt x="10507512" y="3629056"/>
                  </a:lnTo>
                  <a:lnTo>
                    <a:pt x="10505319" y="3627726"/>
                  </a:lnTo>
                  <a:close/>
                </a:path>
                <a:path w="16932910" h="11288395">
                  <a:moveTo>
                    <a:pt x="7671359" y="2414513"/>
                  </a:moveTo>
                  <a:lnTo>
                    <a:pt x="7668737" y="2414184"/>
                  </a:lnTo>
                  <a:lnTo>
                    <a:pt x="7666401" y="2413187"/>
                  </a:lnTo>
                  <a:lnTo>
                    <a:pt x="7663588" y="2412382"/>
                  </a:lnTo>
                  <a:lnTo>
                    <a:pt x="7661256" y="2414148"/>
                  </a:lnTo>
                  <a:lnTo>
                    <a:pt x="7660259" y="2416485"/>
                  </a:lnTo>
                  <a:lnTo>
                    <a:pt x="7659595" y="2418965"/>
                  </a:lnTo>
                  <a:lnTo>
                    <a:pt x="7660552" y="2421345"/>
                  </a:lnTo>
                  <a:lnTo>
                    <a:pt x="7662889" y="2422342"/>
                  </a:lnTo>
                  <a:lnTo>
                    <a:pt x="7663366" y="2422151"/>
                  </a:lnTo>
                  <a:lnTo>
                    <a:pt x="7666370" y="2423432"/>
                  </a:lnTo>
                  <a:lnTo>
                    <a:pt x="7668849" y="2424095"/>
                  </a:lnTo>
                  <a:lnTo>
                    <a:pt x="7671181" y="2422329"/>
                  </a:lnTo>
                  <a:lnTo>
                    <a:pt x="7672178" y="2419991"/>
                  </a:lnTo>
                  <a:lnTo>
                    <a:pt x="7672983" y="2417179"/>
                  </a:lnTo>
                  <a:lnTo>
                    <a:pt x="7671359" y="2414513"/>
                  </a:lnTo>
                  <a:close/>
                </a:path>
                <a:path w="16932910" h="11288395">
                  <a:moveTo>
                    <a:pt x="10430806" y="3584105"/>
                  </a:moveTo>
                  <a:lnTo>
                    <a:pt x="10427758" y="3584778"/>
                  </a:lnTo>
                  <a:lnTo>
                    <a:pt x="10426762" y="3587114"/>
                  </a:lnTo>
                  <a:lnTo>
                    <a:pt x="10425288" y="3589643"/>
                  </a:lnTo>
                  <a:lnTo>
                    <a:pt x="10426103" y="3592357"/>
                  </a:lnTo>
                  <a:lnTo>
                    <a:pt x="10428155" y="3594021"/>
                  </a:lnTo>
                  <a:lnTo>
                    <a:pt x="10431160" y="3595303"/>
                  </a:lnTo>
                  <a:lnTo>
                    <a:pt x="10431018" y="3595637"/>
                  </a:lnTo>
                  <a:lnTo>
                    <a:pt x="10433021" y="3596492"/>
                  </a:lnTo>
                  <a:lnTo>
                    <a:pt x="10436069" y="3595820"/>
                  </a:lnTo>
                  <a:lnTo>
                    <a:pt x="10437066" y="3593483"/>
                  </a:lnTo>
                  <a:lnTo>
                    <a:pt x="10438539" y="3590955"/>
                  </a:lnTo>
                  <a:lnTo>
                    <a:pt x="10437724" y="3588240"/>
                  </a:lnTo>
                  <a:lnTo>
                    <a:pt x="10435672" y="3586575"/>
                  </a:lnTo>
                  <a:lnTo>
                    <a:pt x="10433335" y="3585578"/>
                  </a:lnTo>
                  <a:lnTo>
                    <a:pt x="10430806" y="3584105"/>
                  </a:lnTo>
                  <a:close/>
                </a:path>
                <a:path w="16932910" h="11288395">
                  <a:moveTo>
                    <a:pt x="7754129" y="2438771"/>
                  </a:moveTo>
                  <a:lnTo>
                    <a:pt x="7751508" y="2438442"/>
                  </a:lnTo>
                  <a:lnTo>
                    <a:pt x="7749171" y="2437445"/>
                  </a:lnTo>
                  <a:lnTo>
                    <a:pt x="7746357" y="2436640"/>
                  </a:lnTo>
                  <a:lnTo>
                    <a:pt x="7744025" y="2438408"/>
                  </a:lnTo>
                  <a:lnTo>
                    <a:pt x="7743028" y="2440745"/>
                  </a:lnTo>
                  <a:lnTo>
                    <a:pt x="7742366" y="2443223"/>
                  </a:lnTo>
                  <a:lnTo>
                    <a:pt x="7743323" y="2445605"/>
                  </a:lnTo>
                  <a:lnTo>
                    <a:pt x="7745660" y="2446602"/>
                  </a:lnTo>
                  <a:lnTo>
                    <a:pt x="7745802" y="2446268"/>
                  </a:lnTo>
                  <a:lnTo>
                    <a:pt x="7748807" y="2447549"/>
                  </a:lnTo>
                  <a:lnTo>
                    <a:pt x="7751620" y="2448355"/>
                  </a:lnTo>
                  <a:lnTo>
                    <a:pt x="7753952" y="2446587"/>
                  </a:lnTo>
                  <a:lnTo>
                    <a:pt x="7754948" y="2444251"/>
                  </a:lnTo>
                  <a:lnTo>
                    <a:pt x="7755754" y="2441437"/>
                  </a:lnTo>
                  <a:lnTo>
                    <a:pt x="7754129" y="2438771"/>
                  </a:lnTo>
                  <a:close/>
                </a:path>
                <a:path w="16932910" h="11288395">
                  <a:moveTo>
                    <a:pt x="10361209" y="3543764"/>
                  </a:moveTo>
                  <a:lnTo>
                    <a:pt x="10356202" y="3541628"/>
                  </a:lnTo>
                  <a:lnTo>
                    <a:pt x="10353154" y="3542300"/>
                  </a:lnTo>
                  <a:lnTo>
                    <a:pt x="10351161" y="3546974"/>
                  </a:lnTo>
                  <a:lnTo>
                    <a:pt x="10351974" y="3549689"/>
                  </a:lnTo>
                  <a:lnTo>
                    <a:pt x="10354027" y="3551353"/>
                  </a:lnTo>
                  <a:lnTo>
                    <a:pt x="10359368" y="3553632"/>
                  </a:lnTo>
                  <a:lnTo>
                    <a:pt x="10362082" y="3552816"/>
                  </a:lnTo>
                  <a:lnTo>
                    <a:pt x="10364076" y="3548143"/>
                  </a:lnTo>
                  <a:lnTo>
                    <a:pt x="10363262" y="3545429"/>
                  </a:lnTo>
                  <a:lnTo>
                    <a:pt x="10361209" y="3543764"/>
                  </a:lnTo>
                  <a:close/>
                </a:path>
                <a:path w="16932910" h="11288395">
                  <a:moveTo>
                    <a:pt x="7836281" y="2463556"/>
                  </a:moveTo>
                  <a:lnTo>
                    <a:pt x="7833659" y="2463227"/>
                  </a:lnTo>
                  <a:lnTo>
                    <a:pt x="7831322" y="2462230"/>
                  </a:lnTo>
                  <a:lnTo>
                    <a:pt x="7828509" y="2461425"/>
                  </a:lnTo>
                  <a:lnTo>
                    <a:pt x="7826177" y="2463193"/>
                  </a:lnTo>
                  <a:lnTo>
                    <a:pt x="7825181" y="2465529"/>
                  </a:lnTo>
                  <a:lnTo>
                    <a:pt x="7824517" y="2468008"/>
                  </a:lnTo>
                  <a:lnTo>
                    <a:pt x="7825475" y="2470389"/>
                  </a:lnTo>
                  <a:lnTo>
                    <a:pt x="7827812" y="2471386"/>
                  </a:lnTo>
                  <a:lnTo>
                    <a:pt x="7828288" y="2471194"/>
                  </a:lnTo>
                  <a:lnTo>
                    <a:pt x="7830959" y="2472333"/>
                  </a:lnTo>
                  <a:lnTo>
                    <a:pt x="7833772" y="2473139"/>
                  </a:lnTo>
                  <a:lnTo>
                    <a:pt x="7836103" y="2471372"/>
                  </a:lnTo>
                  <a:lnTo>
                    <a:pt x="7837100" y="2469035"/>
                  </a:lnTo>
                  <a:lnTo>
                    <a:pt x="7837763" y="2466556"/>
                  </a:lnTo>
                  <a:lnTo>
                    <a:pt x="7836281" y="2463556"/>
                  </a:lnTo>
                  <a:close/>
                </a:path>
                <a:path w="16932910" h="11288395">
                  <a:moveTo>
                    <a:pt x="10281264" y="3499008"/>
                  </a:moveTo>
                  <a:lnTo>
                    <a:pt x="10278074" y="3500015"/>
                  </a:lnTo>
                  <a:lnTo>
                    <a:pt x="10276080" y="3504688"/>
                  </a:lnTo>
                  <a:lnTo>
                    <a:pt x="10276894" y="3507403"/>
                  </a:lnTo>
                  <a:lnTo>
                    <a:pt x="10278946" y="3509068"/>
                  </a:lnTo>
                  <a:lnTo>
                    <a:pt x="10284287" y="3511347"/>
                  </a:lnTo>
                  <a:lnTo>
                    <a:pt x="10287003" y="3510532"/>
                  </a:lnTo>
                  <a:lnTo>
                    <a:pt x="10288997" y="3505857"/>
                  </a:lnTo>
                  <a:lnTo>
                    <a:pt x="10288181" y="3503143"/>
                  </a:lnTo>
                  <a:lnTo>
                    <a:pt x="10286129" y="3501478"/>
                  </a:lnTo>
                  <a:lnTo>
                    <a:pt x="10283793" y="3500482"/>
                  </a:lnTo>
                  <a:lnTo>
                    <a:pt x="10281264" y="3499008"/>
                  </a:lnTo>
                  <a:close/>
                </a:path>
                <a:path w="16932910" h="11288395">
                  <a:moveTo>
                    <a:pt x="7918766" y="2488483"/>
                  </a:moveTo>
                  <a:lnTo>
                    <a:pt x="7916144" y="2488154"/>
                  </a:lnTo>
                  <a:lnTo>
                    <a:pt x="7913808" y="2487158"/>
                  </a:lnTo>
                  <a:lnTo>
                    <a:pt x="7910995" y="2486353"/>
                  </a:lnTo>
                  <a:lnTo>
                    <a:pt x="7908663" y="2488119"/>
                  </a:lnTo>
                  <a:lnTo>
                    <a:pt x="7907666" y="2490455"/>
                  </a:lnTo>
                  <a:lnTo>
                    <a:pt x="7907003" y="2492934"/>
                  </a:lnTo>
                  <a:lnTo>
                    <a:pt x="7907960" y="2495316"/>
                  </a:lnTo>
                  <a:lnTo>
                    <a:pt x="7910297" y="2496313"/>
                  </a:lnTo>
                  <a:lnTo>
                    <a:pt x="7910582" y="2495645"/>
                  </a:lnTo>
                  <a:lnTo>
                    <a:pt x="7915590" y="2497781"/>
                  </a:lnTo>
                  <a:lnTo>
                    <a:pt x="7918256" y="2496156"/>
                  </a:lnTo>
                  <a:lnTo>
                    <a:pt x="7920249" y="2491482"/>
                  </a:lnTo>
                  <a:lnTo>
                    <a:pt x="7918766" y="2488483"/>
                  </a:lnTo>
                  <a:close/>
                </a:path>
                <a:path w="16932910" h="11288395">
                  <a:moveTo>
                    <a:pt x="10206232" y="3457532"/>
                  </a:moveTo>
                  <a:lnTo>
                    <a:pt x="10203041" y="3458539"/>
                  </a:lnTo>
                  <a:lnTo>
                    <a:pt x="10202044" y="3460876"/>
                  </a:lnTo>
                  <a:lnTo>
                    <a:pt x="10200713" y="3463071"/>
                  </a:lnTo>
                  <a:lnTo>
                    <a:pt x="10201720" y="3466261"/>
                  </a:lnTo>
                  <a:lnTo>
                    <a:pt x="10203914" y="3467592"/>
                  </a:lnTo>
                  <a:lnTo>
                    <a:pt x="10208921" y="3469728"/>
                  </a:lnTo>
                  <a:lnTo>
                    <a:pt x="10211637" y="3468913"/>
                  </a:lnTo>
                  <a:lnTo>
                    <a:pt x="10212633" y="3466577"/>
                  </a:lnTo>
                  <a:lnTo>
                    <a:pt x="10213964" y="3464382"/>
                  </a:lnTo>
                  <a:lnTo>
                    <a:pt x="10212958" y="3461190"/>
                  </a:lnTo>
                  <a:lnTo>
                    <a:pt x="10210764" y="3459860"/>
                  </a:lnTo>
                  <a:lnTo>
                    <a:pt x="10208427" y="3458863"/>
                  </a:lnTo>
                  <a:lnTo>
                    <a:pt x="10206232" y="3457532"/>
                  </a:lnTo>
                  <a:close/>
                </a:path>
                <a:path w="16932910" h="11288395">
                  <a:moveTo>
                    <a:pt x="8000682" y="2514745"/>
                  </a:moveTo>
                  <a:lnTo>
                    <a:pt x="7998203" y="2514082"/>
                  </a:lnTo>
                  <a:lnTo>
                    <a:pt x="7993529" y="2512089"/>
                  </a:lnTo>
                  <a:lnTo>
                    <a:pt x="7990864" y="2513713"/>
                  </a:lnTo>
                  <a:lnTo>
                    <a:pt x="7989867" y="2516050"/>
                  </a:lnTo>
                  <a:lnTo>
                    <a:pt x="7989204" y="2518530"/>
                  </a:lnTo>
                  <a:lnTo>
                    <a:pt x="7990162" y="2520910"/>
                  </a:lnTo>
                  <a:lnTo>
                    <a:pt x="7992498" y="2521907"/>
                  </a:lnTo>
                  <a:lnTo>
                    <a:pt x="7992641" y="2521573"/>
                  </a:lnTo>
                  <a:lnTo>
                    <a:pt x="7997648" y="2523709"/>
                  </a:lnTo>
                  <a:lnTo>
                    <a:pt x="8000313" y="2522085"/>
                  </a:lnTo>
                  <a:lnTo>
                    <a:pt x="8002307" y="2517410"/>
                  </a:lnTo>
                  <a:lnTo>
                    <a:pt x="8000682" y="2514745"/>
                  </a:lnTo>
                  <a:close/>
                </a:path>
                <a:path w="16932910" h="11288395">
                  <a:moveTo>
                    <a:pt x="10130724" y="3416248"/>
                  </a:moveTo>
                  <a:lnTo>
                    <a:pt x="10127532" y="3417255"/>
                  </a:lnTo>
                  <a:lnTo>
                    <a:pt x="10126536" y="3419591"/>
                  </a:lnTo>
                  <a:lnTo>
                    <a:pt x="10125206" y="3421786"/>
                  </a:lnTo>
                  <a:lnTo>
                    <a:pt x="10126213" y="3424977"/>
                  </a:lnTo>
                  <a:lnTo>
                    <a:pt x="10128408" y="3426308"/>
                  </a:lnTo>
                  <a:lnTo>
                    <a:pt x="10133414" y="3428443"/>
                  </a:lnTo>
                  <a:lnTo>
                    <a:pt x="10136129" y="3427628"/>
                  </a:lnTo>
                  <a:lnTo>
                    <a:pt x="10137126" y="3425292"/>
                  </a:lnTo>
                  <a:lnTo>
                    <a:pt x="10138457" y="3423097"/>
                  </a:lnTo>
                  <a:lnTo>
                    <a:pt x="10137450" y="3419907"/>
                  </a:lnTo>
                  <a:lnTo>
                    <a:pt x="10135256" y="3418576"/>
                  </a:lnTo>
                  <a:lnTo>
                    <a:pt x="10132919" y="3417579"/>
                  </a:lnTo>
                  <a:lnTo>
                    <a:pt x="10130724" y="3416248"/>
                  </a:lnTo>
                  <a:close/>
                </a:path>
                <a:path w="16932910" h="11288395">
                  <a:moveTo>
                    <a:pt x="8082740" y="2540673"/>
                  </a:moveTo>
                  <a:lnTo>
                    <a:pt x="8080261" y="2540010"/>
                  </a:lnTo>
                  <a:lnTo>
                    <a:pt x="8075587" y="2538016"/>
                  </a:lnTo>
                  <a:lnTo>
                    <a:pt x="8072922" y="2539642"/>
                  </a:lnTo>
                  <a:lnTo>
                    <a:pt x="8071925" y="2541978"/>
                  </a:lnTo>
                  <a:lnTo>
                    <a:pt x="8071262" y="2544457"/>
                  </a:lnTo>
                  <a:lnTo>
                    <a:pt x="8072219" y="2546839"/>
                  </a:lnTo>
                  <a:lnTo>
                    <a:pt x="8074556" y="2547836"/>
                  </a:lnTo>
                  <a:lnTo>
                    <a:pt x="8074698" y="2547502"/>
                  </a:lnTo>
                  <a:lnTo>
                    <a:pt x="8079706" y="2549638"/>
                  </a:lnTo>
                  <a:lnTo>
                    <a:pt x="8082372" y="2548013"/>
                  </a:lnTo>
                  <a:lnTo>
                    <a:pt x="8084366" y="2543339"/>
                  </a:lnTo>
                  <a:lnTo>
                    <a:pt x="8082740" y="2540673"/>
                  </a:lnTo>
                  <a:close/>
                </a:path>
                <a:path w="16932910" h="11288395">
                  <a:moveTo>
                    <a:pt x="10054789" y="3375965"/>
                  </a:moveTo>
                  <a:lnTo>
                    <a:pt x="10051598" y="3376972"/>
                  </a:lnTo>
                  <a:lnTo>
                    <a:pt x="10050602" y="3379308"/>
                  </a:lnTo>
                  <a:lnTo>
                    <a:pt x="10049271" y="3381503"/>
                  </a:lnTo>
                  <a:lnTo>
                    <a:pt x="10050276" y="3384694"/>
                  </a:lnTo>
                  <a:lnTo>
                    <a:pt x="10052471" y="3386025"/>
                  </a:lnTo>
                  <a:lnTo>
                    <a:pt x="10057478" y="3388161"/>
                  </a:lnTo>
                  <a:lnTo>
                    <a:pt x="10060193" y="3387346"/>
                  </a:lnTo>
                  <a:lnTo>
                    <a:pt x="10061190" y="3385009"/>
                  </a:lnTo>
                  <a:lnTo>
                    <a:pt x="10062521" y="3382814"/>
                  </a:lnTo>
                  <a:lnTo>
                    <a:pt x="10061515" y="3379624"/>
                  </a:lnTo>
                  <a:lnTo>
                    <a:pt x="10059320" y="3378293"/>
                  </a:lnTo>
                  <a:lnTo>
                    <a:pt x="10056983" y="3377296"/>
                  </a:lnTo>
                  <a:lnTo>
                    <a:pt x="10054789" y="3375965"/>
                  </a:lnTo>
                  <a:close/>
                </a:path>
                <a:path w="16932910" h="11288395">
                  <a:moveTo>
                    <a:pt x="8164656" y="2566936"/>
                  </a:moveTo>
                  <a:lnTo>
                    <a:pt x="8162177" y="2566273"/>
                  </a:lnTo>
                  <a:lnTo>
                    <a:pt x="8157504" y="2564280"/>
                  </a:lnTo>
                  <a:lnTo>
                    <a:pt x="8154838" y="2565904"/>
                  </a:lnTo>
                  <a:lnTo>
                    <a:pt x="8152844" y="2570577"/>
                  </a:lnTo>
                  <a:lnTo>
                    <a:pt x="8154136" y="2573101"/>
                  </a:lnTo>
                  <a:lnTo>
                    <a:pt x="8156472" y="2574098"/>
                  </a:lnTo>
                  <a:lnTo>
                    <a:pt x="8156615" y="2573764"/>
                  </a:lnTo>
                  <a:lnTo>
                    <a:pt x="8161622" y="2575900"/>
                  </a:lnTo>
                  <a:lnTo>
                    <a:pt x="8164288" y="2574274"/>
                  </a:lnTo>
                  <a:lnTo>
                    <a:pt x="8166281" y="2569601"/>
                  </a:lnTo>
                  <a:lnTo>
                    <a:pt x="8164656" y="2566936"/>
                  </a:lnTo>
                  <a:close/>
                </a:path>
                <a:path w="16932910" h="11288395">
                  <a:moveTo>
                    <a:pt x="9978378" y="3335874"/>
                  </a:moveTo>
                  <a:lnTo>
                    <a:pt x="9975187" y="3336881"/>
                  </a:lnTo>
                  <a:lnTo>
                    <a:pt x="9974190" y="3339218"/>
                  </a:lnTo>
                  <a:lnTo>
                    <a:pt x="9972718" y="3341746"/>
                  </a:lnTo>
                  <a:lnTo>
                    <a:pt x="9973866" y="3344602"/>
                  </a:lnTo>
                  <a:lnTo>
                    <a:pt x="9976061" y="3345933"/>
                  </a:lnTo>
                  <a:lnTo>
                    <a:pt x="9981067" y="3348068"/>
                  </a:lnTo>
                  <a:lnTo>
                    <a:pt x="9983782" y="3347254"/>
                  </a:lnTo>
                  <a:lnTo>
                    <a:pt x="9984779" y="3344917"/>
                  </a:lnTo>
                  <a:lnTo>
                    <a:pt x="9986109" y="3342724"/>
                  </a:lnTo>
                  <a:lnTo>
                    <a:pt x="9985104" y="3339532"/>
                  </a:lnTo>
                  <a:lnTo>
                    <a:pt x="9982909" y="3338201"/>
                  </a:lnTo>
                  <a:lnTo>
                    <a:pt x="9980572" y="3337204"/>
                  </a:lnTo>
                  <a:lnTo>
                    <a:pt x="9978378" y="3335874"/>
                  </a:lnTo>
                  <a:close/>
                </a:path>
                <a:path w="16932910" h="11288395">
                  <a:moveTo>
                    <a:pt x="8246287" y="2593865"/>
                  </a:moveTo>
                  <a:lnTo>
                    <a:pt x="8243808" y="2593203"/>
                  </a:lnTo>
                  <a:lnTo>
                    <a:pt x="8239134" y="2591209"/>
                  </a:lnTo>
                  <a:lnTo>
                    <a:pt x="8236469" y="2592833"/>
                  </a:lnTo>
                  <a:lnTo>
                    <a:pt x="8234475" y="2597508"/>
                  </a:lnTo>
                  <a:lnTo>
                    <a:pt x="8235767" y="2600030"/>
                  </a:lnTo>
                  <a:lnTo>
                    <a:pt x="8238103" y="2601027"/>
                  </a:lnTo>
                  <a:lnTo>
                    <a:pt x="8238246" y="2600693"/>
                  </a:lnTo>
                  <a:lnTo>
                    <a:pt x="8243253" y="2602829"/>
                  </a:lnTo>
                  <a:lnTo>
                    <a:pt x="8245919" y="2601205"/>
                  </a:lnTo>
                  <a:lnTo>
                    <a:pt x="8247913" y="2596531"/>
                  </a:lnTo>
                  <a:lnTo>
                    <a:pt x="8246287" y="2593865"/>
                  </a:lnTo>
                  <a:close/>
                </a:path>
                <a:path w="16932910" h="11288395">
                  <a:moveTo>
                    <a:pt x="9902491" y="3296401"/>
                  </a:moveTo>
                  <a:lnTo>
                    <a:pt x="9899300" y="3297408"/>
                  </a:lnTo>
                  <a:lnTo>
                    <a:pt x="9898304" y="3299744"/>
                  </a:lnTo>
                  <a:lnTo>
                    <a:pt x="9896831" y="3302272"/>
                  </a:lnTo>
                  <a:lnTo>
                    <a:pt x="9897979" y="3305130"/>
                  </a:lnTo>
                  <a:lnTo>
                    <a:pt x="9900173" y="3306461"/>
                  </a:lnTo>
                  <a:lnTo>
                    <a:pt x="9905182" y="3308597"/>
                  </a:lnTo>
                  <a:lnTo>
                    <a:pt x="9907896" y="3307782"/>
                  </a:lnTo>
                  <a:lnTo>
                    <a:pt x="9908893" y="3305445"/>
                  </a:lnTo>
                  <a:lnTo>
                    <a:pt x="9910366" y="3302917"/>
                  </a:lnTo>
                  <a:lnTo>
                    <a:pt x="9909217" y="3300059"/>
                  </a:lnTo>
                  <a:lnTo>
                    <a:pt x="9907023" y="3298729"/>
                  </a:lnTo>
                  <a:lnTo>
                    <a:pt x="9904686" y="3297732"/>
                  </a:lnTo>
                  <a:lnTo>
                    <a:pt x="9902491" y="3296401"/>
                  </a:lnTo>
                  <a:close/>
                </a:path>
                <a:path w="16932910" h="11288395">
                  <a:moveTo>
                    <a:pt x="8328110" y="2621271"/>
                  </a:moveTo>
                  <a:lnTo>
                    <a:pt x="8325631" y="2620608"/>
                  </a:lnTo>
                  <a:lnTo>
                    <a:pt x="8320958" y="2618615"/>
                  </a:lnTo>
                  <a:lnTo>
                    <a:pt x="8318291" y="2620239"/>
                  </a:lnTo>
                  <a:lnTo>
                    <a:pt x="8316298" y="2624912"/>
                  </a:lnTo>
                  <a:lnTo>
                    <a:pt x="8317589" y="2627436"/>
                  </a:lnTo>
                  <a:lnTo>
                    <a:pt x="8324933" y="2630569"/>
                  </a:lnTo>
                  <a:lnTo>
                    <a:pt x="8327599" y="2628945"/>
                  </a:lnTo>
                  <a:lnTo>
                    <a:pt x="8329735" y="2623938"/>
                  </a:lnTo>
                  <a:lnTo>
                    <a:pt x="8328110" y="2621271"/>
                  </a:lnTo>
                  <a:close/>
                </a:path>
                <a:path w="16932910" h="11288395">
                  <a:moveTo>
                    <a:pt x="9825987" y="3257453"/>
                  </a:moveTo>
                  <a:lnTo>
                    <a:pt x="9822795" y="3258460"/>
                  </a:lnTo>
                  <a:lnTo>
                    <a:pt x="9821430" y="3261428"/>
                  </a:lnTo>
                  <a:lnTo>
                    <a:pt x="9820325" y="3263325"/>
                  </a:lnTo>
                  <a:lnTo>
                    <a:pt x="9821333" y="3266516"/>
                  </a:lnTo>
                  <a:lnTo>
                    <a:pt x="9826005" y="3268509"/>
                  </a:lnTo>
                  <a:lnTo>
                    <a:pt x="9826482" y="3268319"/>
                  </a:lnTo>
                  <a:lnTo>
                    <a:pt x="9828818" y="3269316"/>
                  </a:lnTo>
                  <a:lnTo>
                    <a:pt x="9831534" y="3268501"/>
                  </a:lnTo>
                  <a:lnTo>
                    <a:pt x="9832910" y="3265537"/>
                  </a:lnTo>
                  <a:lnTo>
                    <a:pt x="9833861" y="3263970"/>
                  </a:lnTo>
                  <a:lnTo>
                    <a:pt x="9832855" y="3260778"/>
                  </a:lnTo>
                  <a:lnTo>
                    <a:pt x="9828181" y="3258784"/>
                  </a:lnTo>
                  <a:lnTo>
                    <a:pt x="9825987" y="3257453"/>
                  </a:lnTo>
                  <a:close/>
                </a:path>
                <a:path w="16932910" h="11288395">
                  <a:moveTo>
                    <a:pt x="8409314" y="2649203"/>
                  </a:moveTo>
                  <a:lnTo>
                    <a:pt x="8406835" y="2648540"/>
                  </a:lnTo>
                  <a:lnTo>
                    <a:pt x="8402161" y="2646546"/>
                  </a:lnTo>
                  <a:lnTo>
                    <a:pt x="8399495" y="2648170"/>
                  </a:lnTo>
                  <a:lnTo>
                    <a:pt x="8397501" y="2652845"/>
                  </a:lnTo>
                  <a:lnTo>
                    <a:pt x="8398793" y="2655368"/>
                  </a:lnTo>
                  <a:lnTo>
                    <a:pt x="8406136" y="2658500"/>
                  </a:lnTo>
                  <a:lnTo>
                    <a:pt x="8408802" y="2656876"/>
                  </a:lnTo>
                  <a:lnTo>
                    <a:pt x="8410939" y="2651868"/>
                  </a:lnTo>
                  <a:lnTo>
                    <a:pt x="8409314" y="2649203"/>
                  </a:lnTo>
                  <a:close/>
                </a:path>
                <a:path w="16932910" h="11288395">
                  <a:moveTo>
                    <a:pt x="9748863" y="3219031"/>
                  </a:moveTo>
                  <a:lnTo>
                    <a:pt x="9745672" y="3220038"/>
                  </a:lnTo>
                  <a:lnTo>
                    <a:pt x="9744295" y="3223001"/>
                  </a:lnTo>
                  <a:lnTo>
                    <a:pt x="9743344" y="3224569"/>
                  </a:lnTo>
                  <a:lnTo>
                    <a:pt x="9744351" y="3227761"/>
                  </a:lnTo>
                  <a:lnTo>
                    <a:pt x="9751695" y="3230894"/>
                  </a:lnTo>
                  <a:lnTo>
                    <a:pt x="9754411" y="3230079"/>
                  </a:lnTo>
                  <a:lnTo>
                    <a:pt x="9755788" y="3227114"/>
                  </a:lnTo>
                  <a:lnTo>
                    <a:pt x="9756738" y="3225547"/>
                  </a:lnTo>
                  <a:lnTo>
                    <a:pt x="9755732" y="3222356"/>
                  </a:lnTo>
                  <a:lnTo>
                    <a:pt x="9751058" y="3220362"/>
                  </a:lnTo>
                  <a:lnTo>
                    <a:pt x="9748863" y="3219031"/>
                  </a:lnTo>
                  <a:close/>
                </a:path>
                <a:path w="16932910" h="11288395">
                  <a:moveTo>
                    <a:pt x="8490425" y="2678278"/>
                  </a:moveTo>
                  <a:lnTo>
                    <a:pt x="8483414" y="2675288"/>
                  </a:lnTo>
                  <a:lnTo>
                    <a:pt x="8480748" y="2676911"/>
                  </a:lnTo>
                  <a:lnTo>
                    <a:pt x="8478755" y="2681585"/>
                  </a:lnTo>
                  <a:lnTo>
                    <a:pt x="8480046" y="2684109"/>
                  </a:lnTo>
                  <a:lnTo>
                    <a:pt x="8487389" y="2687241"/>
                  </a:lnTo>
                  <a:lnTo>
                    <a:pt x="8490057" y="2685617"/>
                  </a:lnTo>
                  <a:lnTo>
                    <a:pt x="8492050" y="2680943"/>
                  </a:lnTo>
                  <a:lnTo>
                    <a:pt x="8490425" y="2678278"/>
                  </a:lnTo>
                  <a:close/>
                </a:path>
                <a:path w="16932910" h="11288395">
                  <a:moveTo>
                    <a:pt x="9670930" y="3180659"/>
                  </a:moveTo>
                  <a:lnTo>
                    <a:pt x="9668072" y="3181806"/>
                  </a:lnTo>
                  <a:lnTo>
                    <a:pt x="9666079" y="3186480"/>
                  </a:lnTo>
                  <a:lnTo>
                    <a:pt x="9667085" y="3189671"/>
                  </a:lnTo>
                  <a:lnTo>
                    <a:pt x="9671759" y="3191665"/>
                  </a:lnTo>
                  <a:lnTo>
                    <a:pt x="9671616" y="3191999"/>
                  </a:lnTo>
                  <a:lnTo>
                    <a:pt x="9673954" y="3192996"/>
                  </a:lnTo>
                  <a:lnTo>
                    <a:pt x="9676811" y="3191847"/>
                  </a:lnTo>
                  <a:lnTo>
                    <a:pt x="9677808" y="3189511"/>
                  </a:lnTo>
                  <a:lnTo>
                    <a:pt x="9679139" y="3187316"/>
                  </a:lnTo>
                  <a:lnTo>
                    <a:pt x="9678132" y="3184125"/>
                  </a:lnTo>
                  <a:lnTo>
                    <a:pt x="9673459" y="3182132"/>
                  </a:lnTo>
                  <a:lnTo>
                    <a:pt x="9670930" y="3180659"/>
                  </a:lnTo>
                  <a:close/>
                </a:path>
                <a:path w="16932910" h="11288395">
                  <a:moveTo>
                    <a:pt x="8571535" y="2707352"/>
                  </a:moveTo>
                  <a:lnTo>
                    <a:pt x="8566862" y="2705359"/>
                  </a:lnTo>
                  <a:lnTo>
                    <a:pt x="8564382" y="2704695"/>
                  </a:lnTo>
                  <a:lnTo>
                    <a:pt x="8561858" y="2705987"/>
                  </a:lnTo>
                  <a:lnTo>
                    <a:pt x="8559865" y="2710660"/>
                  </a:lnTo>
                  <a:lnTo>
                    <a:pt x="8561156" y="2713184"/>
                  </a:lnTo>
                  <a:lnTo>
                    <a:pt x="8568501" y="2716317"/>
                  </a:lnTo>
                  <a:lnTo>
                    <a:pt x="8571167" y="2714692"/>
                  </a:lnTo>
                  <a:lnTo>
                    <a:pt x="8573161" y="2710019"/>
                  </a:lnTo>
                  <a:lnTo>
                    <a:pt x="8571535" y="2707352"/>
                  </a:lnTo>
                  <a:close/>
                </a:path>
                <a:path w="16932910" h="11288395">
                  <a:moveTo>
                    <a:pt x="9601200" y="3146178"/>
                  </a:moveTo>
                  <a:lnTo>
                    <a:pt x="9593856" y="3143046"/>
                  </a:lnTo>
                  <a:lnTo>
                    <a:pt x="9590998" y="3144194"/>
                  </a:lnTo>
                  <a:lnTo>
                    <a:pt x="9589005" y="3148868"/>
                  </a:lnTo>
                  <a:lnTo>
                    <a:pt x="9590011" y="3152060"/>
                  </a:lnTo>
                  <a:lnTo>
                    <a:pt x="9597354" y="3155192"/>
                  </a:lnTo>
                  <a:lnTo>
                    <a:pt x="9600212" y="3154043"/>
                  </a:lnTo>
                  <a:lnTo>
                    <a:pt x="9602206" y="3149370"/>
                  </a:lnTo>
                  <a:lnTo>
                    <a:pt x="9601200" y="3146178"/>
                  </a:lnTo>
                  <a:close/>
                </a:path>
                <a:path w="16932910" h="11288395">
                  <a:moveTo>
                    <a:pt x="9523649" y="3108758"/>
                  </a:moveTo>
                  <a:lnTo>
                    <a:pt x="9516305" y="3105625"/>
                  </a:lnTo>
                  <a:lnTo>
                    <a:pt x="9513448" y="3106774"/>
                  </a:lnTo>
                  <a:lnTo>
                    <a:pt x="9511454" y="3111448"/>
                  </a:lnTo>
                  <a:lnTo>
                    <a:pt x="9512461" y="3114639"/>
                  </a:lnTo>
                  <a:lnTo>
                    <a:pt x="9519804" y="3117772"/>
                  </a:lnTo>
                  <a:lnTo>
                    <a:pt x="9522662" y="3116623"/>
                  </a:lnTo>
                  <a:lnTo>
                    <a:pt x="9524656" y="3111949"/>
                  </a:lnTo>
                  <a:lnTo>
                    <a:pt x="9523649" y="3108758"/>
                  </a:lnTo>
                  <a:close/>
                </a:path>
                <a:path w="16932910" h="11288395">
                  <a:moveTo>
                    <a:pt x="8652837" y="2736904"/>
                  </a:moveTo>
                  <a:lnTo>
                    <a:pt x="8648164" y="2734910"/>
                  </a:lnTo>
                  <a:lnTo>
                    <a:pt x="8645350" y="2734105"/>
                  </a:lnTo>
                  <a:lnTo>
                    <a:pt x="8642826" y="2735396"/>
                  </a:lnTo>
                  <a:lnTo>
                    <a:pt x="8640833" y="2740069"/>
                  </a:lnTo>
                  <a:lnTo>
                    <a:pt x="8641981" y="2742927"/>
                  </a:lnTo>
                  <a:lnTo>
                    <a:pt x="8644319" y="2743924"/>
                  </a:lnTo>
                  <a:lnTo>
                    <a:pt x="8644795" y="2743733"/>
                  </a:lnTo>
                  <a:lnTo>
                    <a:pt x="8647132" y="2744730"/>
                  </a:lnTo>
                  <a:lnTo>
                    <a:pt x="8649945" y="2745535"/>
                  </a:lnTo>
                  <a:lnTo>
                    <a:pt x="8652469" y="2744243"/>
                  </a:lnTo>
                  <a:lnTo>
                    <a:pt x="8653466" y="2741906"/>
                  </a:lnTo>
                  <a:lnTo>
                    <a:pt x="8653939" y="2740136"/>
                  </a:lnTo>
                  <a:lnTo>
                    <a:pt x="8654128" y="2739428"/>
                  </a:lnTo>
                  <a:lnTo>
                    <a:pt x="8652837" y="2736904"/>
                  </a:lnTo>
                  <a:close/>
                </a:path>
                <a:path w="16932910" h="11288395">
                  <a:moveTo>
                    <a:pt x="9445956" y="3071671"/>
                  </a:moveTo>
                  <a:lnTo>
                    <a:pt x="9438612" y="3068539"/>
                  </a:lnTo>
                  <a:lnTo>
                    <a:pt x="9435755" y="3069687"/>
                  </a:lnTo>
                  <a:lnTo>
                    <a:pt x="9433762" y="3074360"/>
                  </a:lnTo>
                  <a:lnTo>
                    <a:pt x="9434768" y="3077552"/>
                  </a:lnTo>
                  <a:lnTo>
                    <a:pt x="9442112" y="3080684"/>
                  </a:lnTo>
                  <a:lnTo>
                    <a:pt x="9444969" y="3079535"/>
                  </a:lnTo>
                  <a:lnTo>
                    <a:pt x="9446963" y="3074862"/>
                  </a:lnTo>
                  <a:lnTo>
                    <a:pt x="9445956" y="3071671"/>
                  </a:lnTo>
                  <a:close/>
                </a:path>
                <a:path w="16932910" h="11288395">
                  <a:moveTo>
                    <a:pt x="8733378" y="2767314"/>
                  </a:moveTo>
                  <a:lnTo>
                    <a:pt x="8728704" y="2765321"/>
                  </a:lnTo>
                  <a:lnTo>
                    <a:pt x="8725891" y="2764515"/>
                  </a:lnTo>
                  <a:lnTo>
                    <a:pt x="8723368" y="2765806"/>
                  </a:lnTo>
                  <a:lnTo>
                    <a:pt x="8721375" y="2770479"/>
                  </a:lnTo>
                  <a:lnTo>
                    <a:pt x="8722522" y="2773337"/>
                  </a:lnTo>
                  <a:lnTo>
                    <a:pt x="8724860" y="2774334"/>
                  </a:lnTo>
                  <a:lnTo>
                    <a:pt x="8725336" y="2774142"/>
                  </a:lnTo>
                  <a:lnTo>
                    <a:pt x="8727673" y="2775139"/>
                  </a:lnTo>
                  <a:lnTo>
                    <a:pt x="8730486" y="2775944"/>
                  </a:lnTo>
                  <a:lnTo>
                    <a:pt x="8733010" y="2774653"/>
                  </a:lnTo>
                  <a:lnTo>
                    <a:pt x="8734006" y="2772317"/>
                  </a:lnTo>
                  <a:lnTo>
                    <a:pt x="8734480" y="2770546"/>
                  </a:lnTo>
                  <a:lnTo>
                    <a:pt x="8734669" y="2769838"/>
                  </a:lnTo>
                  <a:lnTo>
                    <a:pt x="8733378" y="2767314"/>
                  </a:lnTo>
                  <a:close/>
                </a:path>
                <a:path w="16932910" h="11288395">
                  <a:moveTo>
                    <a:pt x="9367979" y="3035252"/>
                  </a:moveTo>
                  <a:lnTo>
                    <a:pt x="9360634" y="3032119"/>
                  </a:lnTo>
                  <a:lnTo>
                    <a:pt x="9357777" y="3033268"/>
                  </a:lnTo>
                  <a:lnTo>
                    <a:pt x="9355784" y="3037941"/>
                  </a:lnTo>
                  <a:lnTo>
                    <a:pt x="9356790" y="3041132"/>
                  </a:lnTo>
                  <a:lnTo>
                    <a:pt x="9364134" y="3044265"/>
                  </a:lnTo>
                  <a:lnTo>
                    <a:pt x="9366992" y="3043117"/>
                  </a:lnTo>
                  <a:lnTo>
                    <a:pt x="9368985" y="3038444"/>
                  </a:lnTo>
                  <a:lnTo>
                    <a:pt x="9367979" y="3035252"/>
                  </a:lnTo>
                  <a:close/>
                </a:path>
                <a:path w="16932910" h="11288395">
                  <a:moveTo>
                    <a:pt x="8813634" y="2798392"/>
                  </a:moveTo>
                  <a:lnTo>
                    <a:pt x="8808962" y="2796399"/>
                  </a:lnTo>
                  <a:lnTo>
                    <a:pt x="8806148" y="2795593"/>
                  </a:lnTo>
                  <a:lnTo>
                    <a:pt x="8803624" y="2796885"/>
                  </a:lnTo>
                  <a:lnTo>
                    <a:pt x="8801631" y="2801558"/>
                  </a:lnTo>
                  <a:lnTo>
                    <a:pt x="8802780" y="2804415"/>
                  </a:lnTo>
                  <a:lnTo>
                    <a:pt x="8807787" y="2806551"/>
                  </a:lnTo>
                  <a:lnTo>
                    <a:pt x="8810266" y="2807215"/>
                  </a:lnTo>
                  <a:lnTo>
                    <a:pt x="8813123" y="2806066"/>
                  </a:lnTo>
                  <a:lnTo>
                    <a:pt x="8814120" y="2803729"/>
                  </a:lnTo>
                  <a:lnTo>
                    <a:pt x="8814724" y="2801619"/>
                  </a:lnTo>
                  <a:lnTo>
                    <a:pt x="8814925" y="2800916"/>
                  </a:lnTo>
                  <a:lnTo>
                    <a:pt x="8813634" y="2798392"/>
                  </a:lnTo>
                  <a:close/>
                </a:path>
                <a:path w="16932910" h="11288395">
                  <a:moveTo>
                    <a:pt x="9289859" y="2999166"/>
                  </a:moveTo>
                  <a:lnTo>
                    <a:pt x="9282514" y="2996033"/>
                  </a:lnTo>
                  <a:lnTo>
                    <a:pt x="9279657" y="2997182"/>
                  </a:lnTo>
                  <a:lnTo>
                    <a:pt x="9277521" y="3002189"/>
                  </a:lnTo>
                  <a:lnTo>
                    <a:pt x="9278669" y="3005047"/>
                  </a:lnTo>
                  <a:lnTo>
                    <a:pt x="9286014" y="3008180"/>
                  </a:lnTo>
                  <a:lnTo>
                    <a:pt x="9288871" y="3007031"/>
                  </a:lnTo>
                  <a:lnTo>
                    <a:pt x="9291007" y="3002023"/>
                  </a:lnTo>
                  <a:lnTo>
                    <a:pt x="9289859" y="2999166"/>
                  </a:lnTo>
                  <a:close/>
                </a:path>
                <a:path w="16932910" h="11288395">
                  <a:moveTo>
                    <a:pt x="8893605" y="2830137"/>
                  </a:moveTo>
                  <a:lnTo>
                    <a:pt x="8886596" y="2827147"/>
                  </a:lnTo>
                  <a:lnTo>
                    <a:pt x="8883739" y="2828296"/>
                  </a:lnTo>
                  <a:lnTo>
                    <a:pt x="8881745" y="2832971"/>
                  </a:lnTo>
                  <a:lnTo>
                    <a:pt x="8882893" y="2835827"/>
                  </a:lnTo>
                  <a:lnTo>
                    <a:pt x="8889903" y="2838817"/>
                  </a:lnTo>
                  <a:lnTo>
                    <a:pt x="8892760" y="2837670"/>
                  </a:lnTo>
                  <a:lnTo>
                    <a:pt x="8894754" y="2832995"/>
                  </a:lnTo>
                  <a:lnTo>
                    <a:pt x="8893605" y="2830137"/>
                  </a:lnTo>
                  <a:close/>
                </a:path>
                <a:path w="16932910" h="11288395">
                  <a:moveTo>
                    <a:pt x="9210978" y="2963940"/>
                  </a:moveTo>
                  <a:lnTo>
                    <a:pt x="9203967" y="2960950"/>
                  </a:lnTo>
                  <a:lnTo>
                    <a:pt x="9201110" y="2962098"/>
                  </a:lnTo>
                  <a:lnTo>
                    <a:pt x="9199116" y="2966772"/>
                  </a:lnTo>
                  <a:lnTo>
                    <a:pt x="9200265" y="2969629"/>
                  </a:lnTo>
                  <a:lnTo>
                    <a:pt x="9204938" y="2971622"/>
                  </a:lnTo>
                  <a:lnTo>
                    <a:pt x="9204796" y="2971956"/>
                  </a:lnTo>
                  <a:lnTo>
                    <a:pt x="9207133" y="2972953"/>
                  </a:lnTo>
                  <a:lnTo>
                    <a:pt x="9209990" y="2971806"/>
                  </a:lnTo>
                  <a:lnTo>
                    <a:pt x="9212127" y="2966797"/>
                  </a:lnTo>
                  <a:lnTo>
                    <a:pt x="9210978" y="2963940"/>
                  </a:lnTo>
                  <a:close/>
                </a:path>
                <a:path w="16932910" h="11288395">
                  <a:moveTo>
                    <a:pt x="8973626" y="2862694"/>
                  </a:moveTo>
                  <a:lnTo>
                    <a:pt x="8966282" y="2859561"/>
                  </a:lnTo>
                  <a:lnTo>
                    <a:pt x="8963425" y="2860709"/>
                  </a:lnTo>
                  <a:lnTo>
                    <a:pt x="8961431" y="2865384"/>
                  </a:lnTo>
                  <a:lnTo>
                    <a:pt x="8962580" y="2868240"/>
                  </a:lnTo>
                  <a:lnTo>
                    <a:pt x="8969590" y="2871231"/>
                  </a:lnTo>
                  <a:lnTo>
                    <a:pt x="8972446" y="2870083"/>
                  </a:lnTo>
                  <a:lnTo>
                    <a:pt x="8974440" y="2865408"/>
                  </a:lnTo>
                  <a:lnTo>
                    <a:pt x="8973626" y="2862694"/>
                  </a:lnTo>
                  <a:close/>
                </a:path>
                <a:path w="16932910" h="11288395">
                  <a:moveTo>
                    <a:pt x="9052694" y="2895633"/>
                  </a:moveTo>
                  <a:lnTo>
                    <a:pt x="9045683" y="2892642"/>
                  </a:lnTo>
                  <a:lnTo>
                    <a:pt x="9042827" y="2893790"/>
                  </a:lnTo>
                  <a:lnTo>
                    <a:pt x="9040833" y="2898465"/>
                  </a:lnTo>
                  <a:lnTo>
                    <a:pt x="9041981" y="2901322"/>
                  </a:lnTo>
                  <a:lnTo>
                    <a:pt x="9048991" y="2904313"/>
                  </a:lnTo>
                  <a:lnTo>
                    <a:pt x="9051849" y="2903164"/>
                  </a:lnTo>
                  <a:lnTo>
                    <a:pt x="9053843" y="2898489"/>
                  </a:lnTo>
                  <a:lnTo>
                    <a:pt x="9052694" y="2895633"/>
                  </a:lnTo>
                  <a:close/>
                </a:path>
                <a:path w="16932910" h="11288395">
                  <a:moveTo>
                    <a:pt x="9132146" y="2929524"/>
                  </a:moveTo>
                  <a:lnTo>
                    <a:pt x="9124801" y="2926391"/>
                  </a:lnTo>
                  <a:lnTo>
                    <a:pt x="9121944" y="2927539"/>
                  </a:lnTo>
                  <a:lnTo>
                    <a:pt x="9119950" y="2932213"/>
                  </a:lnTo>
                  <a:lnTo>
                    <a:pt x="9121099" y="2935071"/>
                  </a:lnTo>
                  <a:lnTo>
                    <a:pt x="9128443" y="2938204"/>
                  </a:lnTo>
                  <a:lnTo>
                    <a:pt x="9131300" y="2937055"/>
                  </a:lnTo>
                  <a:lnTo>
                    <a:pt x="9133294" y="2932380"/>
                  </a:lnTo>
                  <a:lnTo>
                    <a:pt x="9132146" y="2929524"/>
                  </a:lnTo>
                  <a:close/>
                </a:path>
              </a:pathLst>
            </a:custGeom>
            <a:solidFill>
              <a:srgbClr val="363165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19125" y="34680"/>
              <a:ext cx="16581755" cy="11248390"/>
            </a:xfrm>
            <a:custGeom>
              <a:avLst/>
              <a:gdLst/>
              <a:ahLst/>
              <a:cxnLst/>
              <a:rect l="l" t="t" r="r" b="b"/>
              <a:pathLst>
                <a:path w="16581755" h="11248390">
                  <a:moveTo>
                    <a:pt x="16578419" y="11238626"/>
                  </a:moveTo>
                  <a:lnTo>
                    <a:pt x="16573744" y="11236632"/>
                  </a:lnTo>
                  <a:lnTo>
                    <a:pt x="16570695" y="11237304"/>
                  </a:lnTo>
                  <a:lnTo>
                    <a:pt x="16568701" y="11241978"/>
                  </a:lnTo>
                  <a:lnTo>
                    <a:pt x="16569516" y="11244693"/>
                  </a:lnTo>
                  <a:lnTo>
                    <a:pt x="16571711" y="11246024"/>
                  </a:lnTo>
                  <a:lnTo>
                    <a:pt x="16576720" y="11248161"/>
                  </a:lnTo>
                  <a:lnTo>
                    <a:pt x="16579433" y="11247345"/>
                  </a:lnTo>
                  <a:lnTo>
                    <a:pt x="16581427" y="11242671"/>
                  </a:lnTo>
                  <a:lnTo>
                    <a:pt x="16580614" y="11239957"/>
                  </a:lnTo>
                  <a:lnTo>
                    <a:pt x="16578419" y="11238626"/>
                  </a:lnTo>
                  <a:close/>
                </a:path>
                <a:path w="16581755" h="11248390">
                  <a:moveTo>
                    <a:pt x="16498286" y="11196158"/>
                  </a:moveTo>
                  <a:lnTo>
                    <a:pt x="16495237" y="11196830"/>
                  </a:lnTo>
                  <a:lnTo>
                    <a:pt x="16494240" y="11199167"/>
                  </a:lnTo>
                  <a:lnTo>
                    <a:pt x="16493051" y="11201028"/>
                  </a:lnTo>
                  <a:lnTo>
                    <a:pt x="16493724" y="11204076"/>
                  </a:lnTo>
                  <a:lnTo>
                    <a:pt x="16495919" y="11205407"/>
                  </a:lnTo>
                  <a:lnTo>
                    <a:pt x="16500927" y="11207544"/>
                  </a:lnTo>
                  <a:lnTo>
                    <a:pt x="16503500" y="11207063"/>
                  </a:lnTo>
                  <a:lnTo>
                    <a:pt x="16504497" y="11204726"/>
                  </a:lnTo>
                  <a:lnTo>
                    <a:pt x="16505683" y="11202865"/>
                  </a:lnTo>
                  <a:lnTo>
                    <a:pt x="16505010" y="11199816"/>
                  </a:lnTo>
                  <a:lnTo>
                    <a:pt x="16502815" y="11198485"/>
                  </a:lnTo>
                  <a:lnTo>
                    <a:pt x="16500481" y="11197489"/>
                  </a:lnTo>
                  <a:lnTo>
                    <a:pt x="16498286" y="11196158"/>
                  </a:lnTo>
                  <a:close/>
                </a:path>
                <a:path w="16581755" h="11248390">
                  <a:moveTo>
                    <a:pt x="16423682" y="11153681"/>
                  </a:moveTo>
                  <a:lnTo>
                    <a:pt x="16420632" y="11154353"/>
                  </a:lnTo>
                  <a:lnTo>
                    <a:pt x="16419636" y="11156690"/>
                  </a:lnTo>
                  <a:lnTo>
                    <a:pt x="16418305" y="11158884"/>
                  </a:lnTo>
                  <a:lnTo>
                    <a:pt x="16419120" y="11161599"/>
                  </a:lnTo>
                  <a:lnTo>
                    <a:pt x="16421172" y="11163264"/>
                  </a:lnTo>
                  <a:lnTo>
                    <a:pt x="16426178" y="11165400"/>
                  </a:lnTo>
                  <a:lnTo>
                    <a:pt x="16428894" y="11164585"/>
                  </a:lnTo>
                  <a:lnTo>
                    <a:pt x="16429748" y="11162582"/>
                  </a:lnTo>
                  <a:lnTo>
                    <a:pt x="16431079" y="11160388"/>
                  </a:lnTo>
                  <a:lnTo>
                    <a:pt x="16430264" y="11157672"/>
                  </a:lnTo>
                  <a:lnTo>
                    <a:pt x="16428211" y="11156008"/>
                  </a:lnTo>
                  <a:lnTo>
                    <a:pt x="16425874" y="11155011"/>
                  </a:lnTo>
                  <a:lnTo>
                    <a:pt x="16423682" y="11153681"/>
                  </a:lnTo>
                  <a:close/>
                </a:path>
                <a:path w="16581755" h="11248390">
                  <a:moveTo>
                    <a:pt x="16349028" y="11110394"/>
                  </a:moveTo>
                  <a:lnTo>
                    <a:pt x="16345979" y="11111066"/>
                  </a:lnTo>
                  <a:lnTo>
                    <a:pt x="16344982" y="11113403"/>
                  </a:lnTo>
                  <a:lnTo>
                    <a:pt x="16343652" y="11115597"/>
                  </a:lnTo>
                  <a:lnTo>
                    <a:pt x="16344464" y="11118311"/>
                  </a:lnTo>
                  <a:lnTo>
                    <a:pt x="16346517" y="11119976"/>
                  </a:lnTo>
                  <a:lnTo>
                    <a:pt x="16351525" y="11122112"/>
                  </a:lnTo>
                  <a:lnTo>
                    <a:pt x="16354240" y="11121298"/>
                  </a:lnTo>
                  <a:lnTo>
                    <a:pt x="16355095" y="11119294"/>
                  </a:lnTo>
                  <a:lnTo>
                    <a:pt x="16356426" y="11117100"/>
                  </a:lnTo>
                  <a:lnTo>
                    <a:pt x="16355611" y="11114385"/>
                  </a:lnTo>
                  <a:lnTo>
                    <a:pt x="16353558" y="11112720"/>
                  </a:lnTo>
                  <a:lnTo>
                    <a:pt x="16351223" y="11111724"/>
                  </a:lnTo>
                  <a:lnTo>
                    <a:pt x="16349028" y="11110394"/>
                  </a:lnTo>
                  <a:close/>
                </a:path>
                <a:path w="16581755" h="11248390">
                  <a:moveTo>
                    <a:pt x="16275610" y="11066055"/>
                  </a:moveTo>
                  <a:lnTo>
                    <a:pt x="16272897" y="11066871"/>
                  </a:lnTo>
                  <a:lnTo>
                    <a:pt x="16270236" y="11071259"/>
                  </a:lnTo>
                  <a:lnTo>
                    <a:pt x="16271051" y="11073974"/>
                  </a:lnTo>
                  <a:lnTo>
                    <a:pt x="16273101" y="11075638"/>
                  </a:lnTo>
                  <a:lnTo>
                    <a:pt x="16278109" y="11077775"/>
                  </a:lnTo>
                  <a:lnTo>
                    <a:pt x="16280822" y="11076959"/>
                  </a:lnTo>
                  <a:lnTo>
                    <a:pt x="16281677" y="11074956"/>
                  </a:lnTo>
                  <a:lnTo>
                    <a:pt x="16283007" y="11072762"/>
                  </a:lnTo>
                  <a:lnTo>
                    <a:pt x="16282195" y="11070048"/>
                  </a:lnTo>
                  <a:lnTo>
                    <a:pt x="16280142" y="11068383"/>
                  </a:lnTo>
                  <a:lnTo>
                    <a:pt x="16277805" y="11067386"/>
                  </a:lnTo>
                  <a:lnTo>
                    <a:pt x="16275610" y="11066055"/>
                  </a:lnTo>
                  <a:close/>
                </a:path>
                <a:path w="16581755" h="11248390">
                  <a:moveTo>
                    <a:pt x="16203431" y="11020667"/>
                  </a:moveTo>
                  <a:lnTo>
                    <a:pt x="16200383" y="11021340"/>
                  </a:lnTo>
                  <a:lnTo>
                    <a:pt x="16199243" y="11023221"/>
                  </a:lnTo>
                  <a:lnTo>
                    <a:pt x="16199053" y="11023534"/>
                  </a:lnTo>
                  <a:lnTo>
                    <a:pt x="16197626" y="11025293"/>
                  </a:lnTo>
                  <a:lnTo>
                    <a:pt x="16197388" y="11025586"/>
                  </a:lnTo>
                  <a:lnTo>
                    <a:pt x="16198060" y="11028634"/>
                  </a:lnTo>
                  <a:lnTo>
                    <a:pt x="16200112" y="11030299"/>
                  </a:lnTo>
                  <a:lnTo>
                    <a:pt x="16203117" y="11031581"/>
                  </a:lnTo>
                  <a:lnTo>
                    <a:pt x="16203309" y="11032057"/>
                  </a:lnTo>
                  <a:lnTo>
                    <a:pt x="16205312" y="11032912"/>
                  </a:lnTo>
                  <a:lnTo>
                    <a:pt x="16207694" y="11031955"/>
                  </a:lnTo>
                  <a:lnTo>
                    <a:pt x="16208684" y="11030405"/>
                  </a:lnTo>
                  <a:lnTo>
                    <a:pt x="16208882" y="11030095"/>
                  </a:lnTo>
                  <a:lnTo>
                    <a:pt x="16210309" y="11028335"/>
                  </a:lnTo>
                  <a:lnTo>
                    <a:pt x="16210547" y="11028042"/>
                  </a:lnTo>
                  <a:lnTo>
                    <a:pt x="16209871" y="11024992"/>
                  </a:lnTo>
                  <a:lnTo>
                    <a:pt x="16207821" y="11023329"/>
                  </a:lnTo>
                  <a:lnTo>
                    <a:pt x="16205483" y="11022331"/>
                  </a:lnTo>
                  <a:lnTo>
                    <a:pt x="16203431" y="11020667"/>
                  </a:lnTo>
                  <a:close/>
                </a:path>
                <a:path w="16581755" h="11248390">
                  <a:moveTo>
                    <a:pt x="16131204" y="10974469"/>
                  </a:moveTo>
                  <a:lnTo>
                    <a:pt x="16128297" y="10974807"/>
                  </a:lnTo>
                  <a:lnTo>
                    <a:pt x="16125826" y="10978883"/>
                  </a:lnTo>
                  <a:lnTo>
                    <a:pt x="16125636" y="10979196"/>
                  </a:lnTo>
                  <a:lnTo>
                    <a:pt x="16125976" y="10982103"/>
                  </a:lnTo>
                  <a:lnTo>
                    <a:pt x="16128028" y="10983768"/>
                  </a:lnTo>
                  <a:lnTo>
                    <a:pt x="16133368" y="10986046"/>
                  </a:lnTo>
                  <a:lnTo>
                    <a:pt x="16135607" y="10985422"/>
                  </a:lnTo>
                  <a:lnTo>
                    <a:pt x="16136597" y="10983872"/>
                  </a:lnTo>
                  <a:lnTo>
                    <a:pt x="16138126" y="10981368"/>
                  </a:lnTo>
                  <a:lnTo>
                    <a:pt x="16137787" y="10978461"/>
                  </a:lnTo>
                  <a:lnTo>
                    <a:pt x="16135736" y="10976797"/>
                  </a:lnTo>
                  <a:lnTo>
                    <a:pt x="16133399" y="10975800"/>
                  </a:lnTo>
                  <a:lnTo>
                    <a:pt x="16131204" y="10974469"/>
                  </a:lnTo>
                  <a:close/>
                </a:path>
                <a:path w="16581755" h="11248390">
                  <a:moveTo>
                    <a:pt x="16060022" y="10926744"/>
                  </a:moveTo>
                  <a:lnTo>
                    <a:pt x="16057114" y="10927082"/>
                  </a:lnTo>
                  <a:lnTo>
                    <a:pt x="16054644" y="10931158"/>
                  </a:lnTo>
                  <a:lnTo>
                    <a:pt x="16054454" y="10931471"/>
                  </a:lnTo>
                  <a:lnTo>
                    <a:pt x="16054935" y="10934044"/>
                  </a:lnTo>
                  <a:lnTo>
                    <a:pt x="16056845" y="10936042"/>
                  </a:lnTo>
                  <a:lnTo>
                    <a:pt x="16062185" y="10938320"/>
                  </a:lnTo>
                  <a:lnTo>
                    <a:pt x="16064424" y="10937697"/>
                  </a:lnTo>
                  <a:lnTo>
                    <a:pt x="16065415" y="10936147"/>
                  </a:lnTo>
                  <a:lnTo>
                    <a:pt x="16066943" y="10933642"/>
                  </a:lnTo>
                  <a:lnTo>
                    <a:pt x="16066463" y="10931070"/>
                  </a:lnTo>
                  <a:lnTo>
                    <a:pt x="16064553" y="10929072"/>
                  </a:lnTo>
                  <a:lnTo>
                    <a:pt x="16062216" y="10928075"/>
                  </a:lnTo>
                  <a:lnTo>
                    <a:pt x="16060022" y="10926744"/>
                  </a:lnTo>
                  <a:close/>
                </a:path>
                <a:path w="16581755" h="11248390">
                  <a:moveTo>
                    <a:pt x="15988933" y="10877875"/>
                  </a:moveTo>
                  <a:lnTo>
                    <a:pt x="15986027" y="10878214"/>
                  </a:lnTo>
                  <a:lnTo>
                    <a:pt x="15984696" y="10880408"/>
                  </a:lnTo>
                  <a:lnTo>
                    <a:pt x="15983508" y="10882268"/>
                  </a:lnTo>
                  <a:lnTo>
                    <a:pt x="15983846" y="10885175"/>
                  </a:lnTo>
                  <a:lnTo>
                    <a:pt x="15985756" y="10887173"/>
                  </a:lnTo>
                  <a:lnTo>
                    <a:pt x="15991096" y="10889451"/>
                  </a:lnTo>
                  <a:lnTo>
                    <a:pt x="15993335" y="10888828"/>
                  </a:lnTo>
                  <a:lnTo>
                    <a:pt x="15995711" y="10885107"/>
                  </a:lnTo>
                  <a:lnTo>
                    <a:pt x="15995374" y="10882201"/>
                  </a:lnTo>
                  <a:lnTo>
                    <a:pt x="15993464" y="10880203"/>
                  </a:lnTo>
                  <a:lnTo>
                    <a:pt x="15991126" y="10879206"/>
                  </a:lnTo>
                  <a:lnTo>
                    <a:pt x="15988933" y="10877875"/>
                  </a:lnTo>
                  <a:close/>
                </a:path>
                <a:path w="16581755" h="11248390">
                  <a:moveTo>
                    <a:pt x="15919081" y="10827955"/>
                  </a:moveTo>
                  <a:lnTo>
                    <a:pt x="15916508" y="10828436"/>
                  </a:lnTo>
                  <a:lnTo>
                    <a:pt x="15914843" y="10830488"/>
                  </a:lnTo>
                  <a:lnTo>
                    <a:pt x="15913513" y="10832683"/>
                  </a:lnTo>
                  <a:lnTo>
                    <a:pt x="15913997" y="10835256"/>
                  </a:lnTo>
                  <a:lnTo>
                    <a:pt x="15918099" y="10838584"/>
                  </a:lnTo>
                  <a:lnTo>
                    <a:pt x="15920769" y="10839723"/>
                  </a:lnTo>
                  <a:lnTo>
                    <a:pt x="15923341" y="10839243"/>
                  </a:lnTo>
                  <a:lnTo>
                    <a:pt x="15924528" y="10837382"/>
                  </a:lnTo>
                  <a:lnTo>
                    <a:pt x="15925859" y="10835187"/>
                  </a:lnTo>
                  <a:lnTo>
                    <a:pt x="15925379" y="10832615"/>
                  </a:lnTo>
                  <a:lnTo>
                    <a:pt x="15921276" y="10829286"/>
                  </a:lnTo>
                  <a:lnTo>
                    <a:pt x="15919081" y="10827955"/>
                  </a:lnTo>
                  <a:close/>
                </a:path>
                <a:path w="16581755" h="11248390">
                  <a:moveTo>
                    <a:pt x="15849848" y="10777511"/>
                  </a:moveTo>
                  <a:lnTo>
                    <a:pt x="15847275" y="10777991"/>
                  </a:lnTo>
                  <a:lnTo>
                    <a:pt x="15843946" y="10782096"/>
                  </a:lnTo>
                  <a:lnTo>
                    <a:pt x="15844427" y="10784668"/>
                  </a:lnTo>
                  <a:lnTo>
                    <a:pt x="15848532" y="10787997"/>
                  </a:lnTo>
                  <a:lnTo>
                    <a:pt x="15849533" y="10788424"/>
                  </a:lnTo>
                  <a:lnTo>
                    <a:pt x="15849390" y="10788758"/>
                  </a:lnTo>
                  <a:lnTo>
                    <a:pt x="15851060" y="10789470"/>
                  </a:lnTo>
                  <a:lnTo>
                    <a:pt x="15853632" y="10788989"/>
                  </a:lnTo>
                  <a:lnTo>
                    <a:pt x="15854820" y="10787129"/>
                  </a:lnTo>
                  <a:lnTo>
                    <a:pt x="15856485" y="10785076"/>
                  </a:lnTo>
                  <a:lnTo>
                    <a:pt x="15856005" y="10782504"/>
                  </a:lnTo>
                  <a:lnTo>
                    <a:pt x="15849848" y="10777511"/>
                  </a:lnTo>
                  <a:close/>
                </a:path>
                <a:path w="16581755" h="11248390">
                  <a:moveTo>
                    <a:pt x="15781853" y="10726016"/>
                  </a:moveTo>
                  <a:lnTo>
                    <a:pt x="15778946" y="10726354"/>
                  </a:lnTo>
                  <a:lnTo>
                    <a:pt x="15777282" y="10728406"/>
                  </a:lnTo>
                  <a:lnTo>
                    <a:pt x="15775760" y="10730124"/>
                  </a:lnTo>
                  <a:lnTo>
                    <a:pt x="15776097" y="10733031"/>
                  </a:lnTo>
                  <a:lnTo>
                    <a:pt x="15780201" y="10736360"/>
                  </a:lnTo>
                  <a:lnTo>
                    <a:pt x="15781204" y="10736787"/>
                  </a:lnTo>
                  <a:lnTo>
                    <a:pt x="15781062" y="10737121"/>
                  </a:lnTo>
                  <a:lnTo>
                    <a:pt x="15782730" y="10737832"/>
                  </a:lnTo>
                  <a:lnTo>
                    <a:pt x="15785303" y="10737351"/>
                  </a:lnTo>
                  <a:lnTo>
                    <a:pt x="15786491" y="10735491"/>
                  </a:lnTo>
                  <a:lnTo>
                    <a:pt x="15788013" y="10733773"/>
                  </a:lnTo>
                  <a:lnTo>
                    <a:pt x="15787673" y="10730866"/>
                  </a:lnTo>
                  <a:lnTo>
                    <a:pt x="15783572" y="10727538"/>
                  </a:lnTo>
                  <a:lnTo>
                    <a:pt x="15781853" y="10726016"/>
                  </a:lnTo>
                  <a:close/>
                </a:path>
                <a:path w="16581755" h="11248390">
                  <a:moveTo>
                    <a:pt x="15713807" y="10673710"/>
                  </a:moveTo>
                  <a:lnTo>
                    <a:pt x="15710902" y="10674049"/>
                  </a:lnTo>
                  <a:lnTo>
                    <a:pt x="15709238" y="10676101"/>
                  </a:lnTo>
                  <a:lnTo>
                    <a:pt x="15707716" y="10677819"/>
                  </a:lnTo>
                  <a:lnTo>
                    <a:pt x="15708053" y="10680726"/>
                  </a:lnTo>
                  <a:lnTo>
                    <a:pt x="15712157" y="10684054"/>
                  </a:lnTo>
                  <a:lnTo>
                    <a:pt x="15714828" y="10685194"/>
                  </a:lnTo>
                  <a:lnTo>
                    <a:pt x="15717259" y="10685047"/>
                  </a:lnTo>
                  <a:lnTo>
                    <a:pt x="15718447" y="10683186"/>
                  </a:lnTo>
                  <a:lnTo>
                    <a:pt x="15719969" y="10681468"/>
                  </a:lnTo>
                  <a:lnTo>
                    <a:pt x="15719629" y="10678561"/>
                  </a:lnTo>
                  <a:lnTo>
                    <a:pt x="15715526" y="10675232"/>
                  </a:lnTo>
                  <a:lnTo>
                    <a:pt x="15713807" y="10673710"/>
                  </a:lnTo>
                  <a:close/>
                </a:path>
                <a:path w="16581755" h="11248390">
                  <a:moveTo>
                    <a:pt x="15646475" y="10619736"/>
                  </a:moveTo>
                  <a:lnTo>
                    <a:pt x="15643568" y="10620074"/>
                  </a:lnTo>
                  <a:lnTo>
                    <a:pt x="15640239" y="10624178"/>
                  </a:lnTo>
                  <a:lnTo>
                    <a:pt x="15640579" y="10627085"/>
                  </a:lnTo>
                  <a:lnTo>
                    <a:pt x="15644683" y="10630414"/>
                  </a:lnTo>
                  <a:lnTo>
                    <a:pt x="15647686" y="10631696"/>
                  </a:lnTo>
                  <a:lnTo>
                    <a:pt x="15649782" y="10631405"/>
                  </a:lnTo>
                  <a:lnTo>
                    <a:pt x="15651304" y="10629687"/>
                  </a:lnTo>
                  <a:lnTo>
                    <a:pt x="15652969" y="10627635"/>
                  </a:lnTo>
                  <a:lnTo>
                    <a:pt x="15652631" y="10624729"/>
                  </a:lnTo>
                  <a:lnTo>
                    <a:pt x="15646475" y="10619736"/>
                  </a:lnTo>
                  <a:close/>
                </a:path>
                <a:path w="16581755" h="11248390">
                  <a:moveTo>
                    <a:pt x="15579476" y="10565904"/>
                  </a:moveTo>
                  <a:lnTo>
                    <a:pt x="15576712" y="10565909"/>
                  </a:lnTo>
                  <a:lnTo>
                    <a:pt x="15573383" y="10570013"/>
                  </a:lnTo>
                  <a:lnTo>
                    <a:pt x="15573721" y="10572919"/>
                  </a:lnTo>
                  <a:lnTo>
                    <a:pt x="15577825" y="10576248"/>
                  </a:lnTo>
                  <a:lnTo>
                    <a:pt x="15580828" y="10577529"/>
                  </a:lnTo>
                  <a:lnTo>
                    <a:pt x="15583069" y="10576907"/>
                  </a:lnTo>
                  <a:lnTo>
                    <a:pt x="15584450" y="10575522"/>
                  </a:lnTo>
                  <a:lnTo>
                    <a:pt x="15586113" y="10573470"/>
                  </a:lnTo>
                  <a:lnTo>
                    <a:pt x="15585774" y="10570563"/>
                  </a:lnTo>
                  <a:lnTo>
                    <a:pt x="15581669" y="10567234"/>
                  </a:lnTo>
                  <a:lnTo>
                    <a:pt x="15579476" y="10565904"/>
                  </a:lnTo>
                  <a:close/>
                </a:path>
                <a:path w="16581755" h="11248390">
                  <a:moveTo>
                    <a:pt x="15514048" y="10511164"/>
                  </a:moveTo>
                  <a:lnTo>
                    <a:pt x="15511285" y="10511168"/>
                  </a:lnTo>
                  <a:lnTo>
                    <a:pt x="15507955" y="10515272"/>
                  </a:lnTo>
                  <a:lnTo>
                    <a:pt x="15507959" y="10518036"/>
                  </a:lnTo>
                  <a:lnTo>
                    <a:pt x="15512063" y="10521365"/>
                  </a:lnTo>
                  <a:lnTo>
                    <a:pt x="15513399" y="10521935"/>
                  </a:lnTo>
                  <a:lnTo>
                    <a:pt x="15513257" y="10522269"/>
                  </a:lnTo>
                  <a:lnTo>
                    <a:pt x="15514926" y="10522981"/>
                  </a:lnTo>
                  <a:lnTo>
                    <a:pt x="15517166" y="10522358"/>
                  </a:lnTo>
                  <a:lnTo>
                    <a:pt x="15518544" y="10520973"/>
                  </a:lnTo>
                  <a:lnTo>
                    <a:pt x="15520209" y="10518921"/>
                  </a:lnTo>
                  <a:lnTo>
                    <a:pt x="15520204" y="10516157"/>
                  </a:lnTo>
                  <a:lnTo>
                    <a:pt x="15514048" y="10511164"/>
                  </a:lnTo>
                  <a:close/>
                </a:path>
                <a:path w="16581755" h="11248390">
                  <a:moveTo>
                    <a:pt x="15448713" y="10455279"/>
                  </a:moveTo>
                  <a:lnTo>
                    <a:pt x="15445950" y="10455285"/>
                  </a:lnTo>
                  <a:lnTo>
                    <a:pt x="15442620" y="10459389"/>
                  </a:lnTo>
                  <a:lnTo>
                    <a:pt x="15442627" y="10462153"/>
                  </a:lnTo>
                  <a:lnTo>
                    <a:pt x="15446728" y="10465481"/>
                  </a:lnTo>
                  <a:lnTo>
                    <a:pt x="15448065" y="10466051"/>
                  </a:lnTo>
                  <a:lnTo>
                    <a:pt x="15447922" y="10466385"/>
                  </a:lnTo>
                  <a:lnTo>
                    <a:pt x="15449592" y="10467097"/>
                  </a:lnTo>
                  <a:lnTo>
                    <a:pt x="15451830" y="10466473"/>
                  </a:lnTo>
                  <a:lnTo>
                    <a:pt x="15453210" y="10465089"/>
                  </a:lnTo>
                  <a:lnTo>
                    <a:pt x="15454874" y="10463037"/>
                  </a:lnTo>
                  <a:lnTo>
                    <a:pt x="15454869" y="10460273"/>
                  </a:lnTo>
                  <a:lnTo>
                    <a:pt x="15448713" y="10455279"/>
                  </a:lnTo>
                  <a:close/>
                </a:path>
                <a:path w="16581755" h="11248390">
                  <a:moveTo>
                    <a:pt x="15383997" y="10398870"/>
                  </a:moveTo>
                  <a:lnTo>
                    <a:pt x="15381234" y="10398875"/>
                  </a:lnTo>
                  <a:lnTo>
                    <a:pt x="15377905" y="10402979"/>
                  </a:lnTo>
                  <a:lnTo>
                    <a:pt x="15377911" y="10405744"/>
                  </a:lnTo>
                  <a:lnTo>
                    <a:pt x="15382012" y="10409072"/>
                  </a:lnTo>
                  <a:lnTo>
                    <a:pt x="15383349" y="10409642"/>
                  </a:lnTo>
                  <a:lnTo>
                    <a:pt x="15383206" y="10409975"/>
                  </a:lnTo>
                  <a:lnTo>
                    <a:pt x="15384876" y="10410687"/>
                  </a:lnTo>
                  <a:lnTo>
                    <a:pt x="15387114" y="10410064"/>
                  </a:lnTo>
                  <a:lnTo>
                    <a:pt x="15388494" y="10408679"/>
                  </a:lnTo>
                  <a:lnTo>
                    <a:pt x="15390158" y="10406628"/>
                  </a:lnTo>
                  <a:lnTo>
                    <a:pt x="15390153" y="10403864"/>
                  </a:lnTo>
                  <a:lnTo>
                    <a:pt x="15383997" y="10398870"/>
                  </a:lnTo>
                  <a:close/>
                </a:path>
                <a:path w="16581755" h="11248390">
                  <a:moveTo>
                    <a:pt x="15320233" y="10342078"/>
                  </a:moveTo>
                  <a:lnTo>
                    <a:pt x="15317472" y="10342083"/>
                  </a:lnTo>
                  <a:lnTo>
                    <a:pt x="15314142" y="10346187"/>
                  </a:lnTo>
                  <a:lnTo>
                    <a:pt x="15314145" y="10348951"/>
                  </a:lnTo>
                  <a:lnTo>
                    <a:pt x="15316197" y="10350615"/>
                  </a:lnTo>
                  <a:lnTo>
                    <a:pt x="15317916" y="10352137"/>
                  </a:lnTo>
                  <a:lnTo>
                    <a:pt x="15321254" y="10353561"/>
                  </a:lnTo>
                  <a:lnTo>
                    <a:pt x="15323351" y="10353273"/>
                  </a:lnTo>
                  <a:lnTo>
                    <a:pt x="15324731" y="10351888"/>
                  </a:lnTo>
                  <a:lnTo>
                    <a:pt x="15326396" y="10349836"/>
                  </a:lnTo>
                  <a:lnTo>
                    <a:pt x="15326390" y="10347072"/>
                  </a:lnTo>
                  <a:lnTo>
                    <a:pt x="15320233" y="10342078"/>
                  </a:lnTo>
                  <a:close/>
                </a:path>
                <a:path w="16581755" h="11248390">
                  <a:moveTo>
                    <a:pt x="15256899" y="10284285"/>
                  </a:moveTo>
                  <a:lnTo>
                    <a:pt x="15253799" y="10284146"/>
                  </a:lnTo>
                  <a:lnTo>
                    <a:pt x="15252135" y="10286198"/>
                  </a:lnTo>
                  <a:lnTo>
                    <a:pt x="15250612" y="10287916"/>
                  </a:lnTo>
                  <a:lnTo>
                    <a:pt x="15250476" y="10291015"/>
                  </a:lnTo>
                  <a:lnTo>
                    <a:pt x="15252527" y="10292679"/>
                  </a:lnTo>
                  <a:lnTo>
                    <a:pt x="15254246" y="10294202"/>
                  </a:lnTo>
                  <a:lnTo>
                    <a:pt x="15257583" y="10295626"/>
                  </a:lnTo>
                  <a:lnTo>
                    <a:pt x="15259680" y="10295336"/>
                  </a:lnTo>
                  <a:lnTo>
                    <a:pt x="15261059" y="10293951"/>
                  </a:lnTo>
                  <a:lnTo>
                    <a:pt x="15262581" y="10292233"/>
                  </a:lnTo>
                  <a:lnTo>
                    <a:pt x="15262721" y="10289136"/>
                  </a:lnTo>
                  <a:lnTo>
                    <a:pt x="15258616" y="10285807"/>
                  </a:lnTo>
                  <a:lnTo>
                    <a:pt x="15256899" y="10284285"/>
                  </a:lnTo>
                  <a:close/>
                </a:path>
                <a:path w="16581755" h="11248390">
                  <a:moveTo>
                    <a:pt x="15194322" y="10225632"/>
                  </a:moveTo>
                  <a:lnTo>
                    <a:pt x="15191225" y="10225495"/>
                  </a:lnTo>
                  <a:lnTo>
                    <a:pt x="15189560" y="10227546"/>
                  </a:lnTo>
                  <a:lnTo>
                    <a:pt x="15188038" y="10229264"/>
                  </a:lnTo>
                  <a:lnTo>
                    <a:pt x="15187902" y="10232363"/>
                  </a:lnTo>
                  <a:lnTo>
                    <a:pt x="15189953" y="10234027"/>
                  </a:lnTo>
                  <a:lnTo>
                    <a:pt x="15191672" y="10235549"/>
                  </a:lnTo>
                  <a:lnTo>
                    <a:pt x="15194676" y="10236831"/>
                  </a:lnTo>
                  <a:lnTo>
                    <a:pt x="15196771" y="10236541"/>
                  </a:lnTo>
                  <a:lnTo>
                    <a:pt x="15198151" y="10235157"/>
                  </a:lnTo>
                  <a:lnTo>
                    <a:pt x="15200007" y="10233581"/>
                  </a:lnTo>
                  <a:lnTo>
                    <a:pt x="15200145" y="10230483"/>
                  </a:lnTo>
                  <a:lnTo>
                    <a:pt x="15196040" y="10227154"/>
                  </a:lnTo>
                  <a:lnTo>
                    <a:pt x="15194322" y="10225632"/>
                  </a:lnTo>
                  <a:close/>
                </a:path>
                <a:path w="16581755" h="11248390">
                  <a:moveTo>
                    <a:pt x="15132225" y="10166788"/>
                  </a:moveTo>
                  <a:lnTo>
                    <a:pt x="15129125" y="10166650"/>
                  </a:lnTo>
                  <a:lnTo>
                    <a:pt x="15127460" y="10168702"/>
                  </a:lnTo>
                  <a:lnTo>
                    <a:pt x="15125605" y="10170278"/>
                  </a:lnTo>
                  <a:lnTo>
                    <a:pt x="15125468" y="10173375"/>
                  </a:lnTo>
                  <a:lnTo>
                    <a:pt x="15127521" y="10175041"/>
                  </a:lnTo>
                  <a:lnTo>
                    <a:pt x="15129238" y="10176562"/>
                  </a:lnTo>
                  <a:lnTo>
                    <a:pt x="15130575" y="10177132"/>
                  </a:lnTo>
                  <a:lnTo>
                    <a:pt x="15130432" y="10177467"/>
                  </a:lnTo>
                  <a:lnTo>
                    <a:pt x="15132100" y="10178178"/>
                  </a:lnTo>
                  <a:lnTo>
                    <a:pt x="15134197" y="10177889"/>
                  </a:lnTo>
                  <a:lnTo>
                    <a:pt x="15135577" y="10176504"/>
                  </a:lnTo>
                  <a:lnTo>
                    <a:pt x="15137433" y="10174929"/>
                  </a:lnTo>
                  <a:lnTo>
                    <a:pt x="15137571" y="10171831"/>
                  </a:lnTo>
                  <a:lnTo>
                    <a:pt x="15135518" y="10170166"/>
                  </a:lnTo>
                  <a:lnTo>
                    <a:pt x="15133801" y="10168645"/>
                  </a:lnTo>
                  <a:lnTo>
                    <a:pt x="15132225" y="10166788"/>
                  </a:lnTo>
                  <a:close/>
                </a:path>
                <a:path w="16581755" h="11248390">
                  <a:moveTo>
                    <a:pt x="15070694" y="10106608"/>
                  </a:moveTo>
                  <a:lnTo>
                    <a:pt x="15067789" y="10106947"/>
                  </a:lnTo>
                  <a:lnTo>
                    <a:pt x="15064077" y="10110099"/>
                  </a:lnTo>
                  <a:lnTo>
                    <a:pt x="15064414" y="10113005"/>
                  </a:lnTo>
                  <a:lnTo>
                    <a:pt x="15067567" y="10116718"/>
                  </a:lnTo>
                  <a:lnTo>
                    <a:pt x="15070571" y="10117999"/>
                  </a:lnTo>
                  <a:lnTo>
                    <a:pt x="15072667" y="10117709"/>
                  </a:lnTo>
                  <a:lnTo>
                    <a:pt x="15074047" y="10116324"/>
                  </a:lnTo>
                  <a:lnTo>
                    <a:pt x="15075903" y="10114749"/>
                  </a:lnTo>
                  <a:lnTo>
                    <a:pt x="15075564" y="10111843"/>
                  </a:lnTo>
                  <a:lnTo>
                    <a:pt x="15073988" y="10109986"/>
                  </a:lnTo>
                  <a:lnTo>
                    <a:pt x="15072270" y="10108464"/>
                  </a:lnTo>
                  <a:lnTo>
                    <a:pt x="15070694" y="10106608"/>
                  </a:lnTo>
                  <a:close/>
                </a:path>
                <a:path w="16581755" h="11248390">
                  <a:moveTo>
                    <a:pt x="15009640" y="10046237"/>
                  </a:moveTo>
                  <a:lnTo>
                    <a:pt x="15006736" y="10046576"/>
                  </a:lnTo>
                  <a:lnTo>
                    <a:pt x="15003023" y="10049728"/>
                  </a:lnTo>
                  <a:lnTo>
                    <a:pt x="15003362" y="10052634"/>
                  </a:lnTo>
                  <a:lnTo>
                    <a:pt x="15006513" y="10056346"/>
                  </a:lnTo>
                  <a:lnTo>
                    <a:pt x="15008183" y="10057058"/>
                  </a:lnTo>
                  <a:lnTo>
                    <a:pt x="15007705" y="10057249"/>
                  </a:lnTo>
                  <a:lnTo>
                    <a:pt x="15009375" y="10057962"/>
                  </a:lnTo>
                  <a:lnTo>
                    <a:pt x="15011471" y="10057672"/>
                  </a:lnTo>
                  <a:lnTo>
                    <a:pt x="15012850" y="10056287"/>
                  </a:lnTo>
                  <a:lnTo>
                    <a:pt x="15014706" y="10054711"/>
                  </a:lnTo>
                  <a:lnTo>
                    <a:pt x="15014367" y="10051805"/>
                  </a:lnTo>
                  <a:lnTo>
                    <a:pt x="15009640" y="10046237"/>
                  </a:lnTo>
                  <a:close/>
                </a:path>
                <a:path w="16581755" h="11248390">
                  <a:moveTo>
                    <a:pt x="14948872" y="9985199"/>
                  </a:moveTo>
                  <a:lnTo>
                    <a:pt x="14945966" y="9985537"/>
                  </a:lnTo>
                  <a:lnTo>
                    <a:pt x="14942254" y="9988690"/>
                  </a:lnTo>
                  <a:lnTo>
                    <a:pt x="14942593" y="9991595"/>
                  </a:lnTo>
                  <a:lnTo>
                    <a:pt x="14945745" y="9995308"/>
                  </a:lnTo>
                  <a:lnTo>
                    <a:pt x="14947413" y="9996019"/>
                  </a:lnTo>
                  <a:lnTo>
                    <a:pt x="14946937" y="9996211"/>
                  </a:lnTo>
                  <a:lnTo>
                    <a:pt x="14948607" y="9996923"/>
                  </a:lnTo>
                  <a:lnTo>
                    <a:pt x="14950702" y="9996633"/>
                  </a:lnTo>
                  <a:lnTo>
                    <a:pt x="14952082" y="9995249"/>
                  </a:lnTo>
                  <a:lnTo>
                    <a:pt x="14953604" y="9993531"/>
                  </a:lnTo>
                  <a:lnTo>
                    <a:pt x="14953599" y="9990766"/>
                  </a:lnTo>
                  <a:lnTo>
                    <a:pt x="14948872" y="9985199"/>
                  </a:lnTo>
                  <a:close/>
                </a:path>
                <a:path w="16581755" h="11248390">
                  <a:moveTo>
                    <a:pt x="14889199" y="9923444"/>
                  </a:moveTo>
                  <a:lnTo>
                    <a:pt x="14886435" y="9923449"/>
                  </a:lnTo>
                  <a:lnTo>
                    <a:pt x="14884579" y="9925025"/>
                  </a:lnTo>
                  <a:lnTo>
                    <a:pt x="14883153" y="9926783"/>
                  </a:lnTo>
                  <a:lnTo>
                    <a:pt x="14882915" y="9927076"/>
                  </a:lnTo>
                  <a:lnTo>
                    <a:pt x="14882920" y="9929840"/>
                  </a:lnTo>
                  <a:lnTo>
                    <a:pt x="14886072" y="9933552"/>
                  </a:lnTo>
                  <a:lnTo>
                    <a:pt x="14887740" y="9934264"/>
                  </a:lnTo>
                  <a:lnTo>
                    <a:pt x="14887598" y="9934598"/>
                  </a:lnTo>
                  <a:lnTo>
                    <a:pt x="14889268" y="9935310"/>
                  </a:lnTo>
                  <a:lnTo>
                    <a:pt x="14891363" y="9935021"/>
                  </a:lnTo>
                  <a:lnTo>
                    <a:pt x="14892743" y="9933637"/>
                  </a:lnTo>
                  <a:lnTo>
                    <a:pt x="14894170" y="9931877"/>
                  </a:lnTo>
                  <a:lnTo>
                    <a:pt x="14894407" y="9931584"/>
                  </a:lnTo>
                  <a:lnTo>
                    <a:pt x="14894402" y="9928820"/>
                  </a:lnTo>
                  <a:lnTo>
                    <a:pt x="14891251" y="9925108"/>
                  </a:lnTo>
                  <a:lnTo>
                    <a:pt x="14889199" y="9923444"/>
                  </a:lnTo>
                  <a:close/>
                </a:path>
                <a:path w="16581755" h="11248390">
                  <a:moveTo>
                    <a:pt x="14830144" y="9861164"/>
                  </a:moveTo>
                  <a:lnTo>
                    <a:pt x="14827381" y="9861168"/>
                  </a:lnTo>
                  <a:lnTo>
                    <a:pt x="14825525" y="9862744"/>
                  </a:lnTo>
                  <a:lnTo>
                    <a:pt x="14824098" y="9864503"/>
                  </a:lnTo>
                  <a:lnTo>
                    <a:pt x="14823860" y="9864796"/>
                  </a:lnTo>
                  <a:lnTo>
                    <a:pt x="14823864" y="9867560"/>
                  </a:lnTo>
                  <a:lnTo>
                    <a:pt x="14827544" y="9871892"/>
                  </a:lnTo>
                  <a:lnTo>
                    <a:pt x="14830213" y="9873030"/>
                  </a:lnTo>
                  <a:lnTo>
                    <a:pt x="14832308" y="9872740"/>
                  </a:lnTo>
                  <a:lnTo>
                    <a:pt x="14833688" y="9871356"/>
                  </a:lnTo>
                  <a:lnTo>
                    <a:pt x="14835115" y="9869597"/>
                  </a:lnTo>
                  <a:lnTo>
                    <a:pt x="14835353" y="9869304"/>
                  </a:lnTo>
                  <a:lnTo>
                    <a:pt x="14835348" y="9866540"/>
                  </a:lnTo>
                  <a:lnTo>
                    <a:pt x="14832197" y="9862829"/>
                  </a:lnTo>
                  <a:lnTo>
                    <a:pt x="14830144" y="9861164"/>
                  </a:lnTo>
                  <a:close/>
                </a:path>
                <a:path w="16581755" h="11248390">
                  <a:moveTo>
                    <a:pt x="14771565" y="9798692"/>
                  </a:moveTo>
                  <a:lnTo>
                    <a:pt x="14768802" y="9798697"/>
                  </a:lnTo>
                  <a:lnTo>
                    <a:pt x="14766946" y="9800272"/>
                  </a:lnTo>
                  <a:lnTo>
                    <a:pt x="14764947" y="9802182"/>
                  </a:lnTo>
                  <a:lnTo>
                    <a:pt x="14764952" y="9804946"/>
                  </a:lnTo>
                  <a:lnTo>
                    <a:pt x="14768629" y="9809276"/>
                  </a:lnTo>
                  <a:lnTo>
                    <a:pt x="14771299" y="9810415"/>
                  </a:lnTo>
                  <a:lnTo>
                    <a:pt x="14773254" y="9810460"/>
                  </a:lnTo>
                  <a:lnTo>
                    <a:pt x="14774634" y="9809076"/>
                  </a:lnTo>
                  <a:lnTo>
                    <a:pt x="14776632" y="9807166"/>
                  </a:lnTo>
                  <a:lnTo>
                    <a:pt x="14776626" y="9804402"/>
                  </a:lnTo>
                  <a:lnTo>
                    <a:pt x="14773474" y="9800690"/>
                  </a:lnTo>
                  <a:lnTo>
                    <a:pt x="14771565" y="9798692"/>
                  </a:lnTo>
                  <a:close/>
                </a:path>
                <a:path w="16581755" h="11248390">
                  <a:moveTo>
                    <a:pt x="14713129" y="9735886"/>
                  </a:moveTo>
                  <a:lnTo>
                    <a:pt x="14710366" y="9735891"/>
                  </a:lnTo>
                  <a:lnTo>
                    <a:pt x="14708510" y="9737467"/>
                  </a:lnTo>
                  <a:lnTo>
                    <a:pt x="14706511" y="9739376"/>
                  </a:lnTo>
                  <a:lnTo>
                    <a:pt x="14706516" y="9742140"/>
                  </a:lnTo>
                  <a:lnTo>
                    <a:pt x="14709668" y="9745851"/>
                  </a:lnTo>
                  <a:lnTo>
                    <a:pt x="14709859" y="9746329"/>
                  </a:lnTo>
                  <a:lnTo>
                    <a:pt x="14712864" y="9747610"/>
                  </a:lnTo>
                  <a:lnTo>
                    <a:pt x="14714817" y="9747653"/>
                  </a:lnTo>
                  <a:lnTo>
                    <a:pt x="14716197" y="9746269"/>
                  </a:lnTo>
                  <a:lnTo>
                    <a:pt x="14718195" y="9744360"/>
                  </a:lnTo>
                  <a:lnTo>
                    <a:pt x="14718190" y="9741596"/>
                  </a:lnTo>
                  <a:lnTo>
                    <a:pt x="14715039" y="9737885"/>
                  </a:lnTo>
                  <a:lnTo>
                    <a:pt x="14713129" y="9735886"/>
                  </a:lnTo>
                  <a:close/>
                </a:path>
                <a:path w="16581755" h="11248390">
                  <a:moveTo>
                    <a:pt x="14655454" y="9672221"/>
                  </a:moveTo>
                  <a:lnTo>
                    <a:pt x="14652690" y="9672226"/>
                  </a:lnTo>
                  <a:lnTo>
                    <a:pt x="14650834" y="9673802"/>
                  </a:lnTo>
                  <a:lnTo>
                    <a:pt x="14648835" y="9675711"/>
                  </a:lnTo>
                  <a:lnTo>
                    <a:pt x="14648840" y="9678475"/>
                  </a:lnTo>
                  <a:lnTo>
                    <a:pt x="14651992" y="9682187"/>
                  </a:lnTo>
                  <a:lnTo>
                    <a:pt x="14652183" y="9682663"/>
                  </a:lnTo>
                  <a:lnTo>
                    <a:pt x="14655188" y="9683945"/>
                  </a:lnTo>
                  <a:lnTo>
                    <a:pt x="14657141" y="9683989"/>
                  </a:lnTo>
                  <a:lnTo>
                    <a:pt x="14658521" y="9682605"/>
                  </a:lnTo>
                  <a:lnTo>
                    <a:pt x="14660519" y="9680695"/>
                  </a:lnTo>
                  <a:lnTo>
                    <a:pt x="14660514" y="9677931"/>
                  </a:lnTo>
                  <a:lnTo>
                    <a:pt x="14657364" y="9674219"/>
                  </a:lnTo>
                  <a:lnTo>
                    <a:pt x="14655454" y="9672221"/>
                  </a:lnTo>
                  <a:close/>
                </a:path>
                <a:path w="16581755" h="11248390">
                  <a:moveTo>
                    <a:pt x="14598590" y="9608508"/>
                  </a:moveTo>
                  <a:lnTo>
                    <a:pt x="14595491" y="9608370"/>
                  </a:lnTo>
                  <a:lnTo>
                    <a:pt x="14591778" y="9611521"/>
                  </a:lnTo>
                  <a:lnTo>
                    <a:pt x="14591641" y="9614619"/>
                  </a:lnTo>
                  <a:lnTo>
                    <a:pt x="14594792" y="9618330"/>
                  </a:lnTo>
                  <a:lnTo>
                    <a:pt x="14594983" y="9618807"/>
                  </a:lnTo>
                  <a:lnTo>
                    <a:pt x="14597987" y="9620088"/>
                  </a:lnTo>
                  <a:lnTo>
                    <a:pt x="14599944" y="9620133"/>
                  </a:lnTo>
                  <a:lnTo>
                    <a:pt x="14601324" y="9618749"/>
                  </a:lnTo>
                  <a:lnTo>
                    <a:pt x="14603321" y="9616840"/>
                  </a:lnTo>
                  <a:lnTo>
                    <a:pt x="14603317" y="9614076"/>
                  </a:lnTo>
                  <a:lnTo>
                    <a:pt x="14598590" y="9608508"/>
                  </a:lnTo>
                  <a:close/>
                </a:path>
                <a:path w="16581755" h="11248390">
                  <a:moveTo>
                    <a:pt x="14542152" y="9543792"/>
                  </a:moveTo>
                  <a:lnTo>
                    <a:pt x="14539052" y="9543654"/>
                  </a:lnTo>
                  <a:lnTo>
                    <a:pt x="14535341" y="9546806"/>
                  </a:lnTo>
                  <a:lnTo>
                    <a:pt x="14535202" y="9549904"/>
                  </a:lnTo>
                  <a:lnTo>
                    <a:pt x="14538356" y="9553616"/>
                  </a:lnTo>
                  <a:lnTo>
                    <a:pt x="14538547" y="9554092"/>
                  </a:lnTo>
                  <a:lnTo>
                    <a:pt x="14541552" y="9555374"/>
                  </a:lnTo>
                  <a:lnTo>
                    <a:pt x="14543648" y="9555084"/>
                  </a:lnTo>
                  <a:lnTo>
                    <a:pt x="14546741" y="9552458"/>
                  </a:lnTo>
                  <a:lnTo>
                    <a:pt x="14546879" y="9549360"/>
                  </a:lnTo>
                  <a:lnTo>
                    <a:pt x="14542152" y="9543792"/>
                  </a:lnTo>
                  <a:close/>
                </a:path>
                <a:path w="16581755" h="11248390">
                  <a:moveTo>
                    <a:pt x="14485379" y="9478934"/>
                  </a:moveTo>
                  <a:lnTo>
                    <a:pt x="14482282" y="9478797"/>
                  </a:lnTo>
                  <a:lnTo>
                    <a:pt x="14478570" y="9481948"/>
                  </a:lnTo>
                  <a:lnTo>
                    <a:pt x="14478432" y="9485047"/>
                  </a:lnTo>
                  <a:lnTo>
                    <a:pt x="14482109" y="9489377"/>
                  </a:lnTo>
                  <a:lnTo>
                    <a:pt x="14484780" y="9490516"/>
                  </a:lnTo>
                  <a:lnTo>
                    <a:pt x="14486876" y="9490226"/>
                  </a:lnTo>
                  <a:lnTo>
                    <a:pt x="14489969" y="9487601"/>
                  </a:lnTo>
                  <a:lnTo>
                    <a:pt x="14490107" y="9484502"/>
                  </a:lnTo>
                  <a:lnTo>
                    <a:pt x="14485379" y="9478934"/>
                  </a:lnTo>
                  <a:close/>
                </a:path>
                <a:path w="16581755" h="11248390">
                  <a:moveTo>
                    <a:pt x="14429703" y="9413360"/>
                  </a:moveTo>
                  <a:lnTo>
                    <a:pt x="14426605" y="9413222"/>
                  </a:lnTo>
                  <a:lnTo>
                    <a:pt x="14422894" y="9416374"/>
                  </a:lnTo>
                  <a:lnTo>
                    <a:pt x="14422756" y="9419472"/>
                  </a:lnTo>
                  <a:lnTo>
                    <a:pt x="14426433" y="9423803"/>
                  </a:lnTo>
                  <a:lnTo>
                    <a:pt x="14429103" y="9424942"/>
                  </a:lnTo>
                  <a:lnTo>
                    <a:pt x="14431198" y="9424652"/>
                  </a:lnTo>
                  <a:lnTo>
                    <a:pt x="14434292" y="9422025"/>
                  </a:lnTo>
                  <a:lnTo>
                    <a:pt x="14434429" y="9418927"/>
                  </a:lnTo>
                  <a:lnTo>
                    <a:pt x="14429703" y="9413360"/>
                  </a:lnTo>
                  <a:close/>
                </a:path>
                <a:path w="16581755" h="11248390">
                  <a:moveTo>
                    <a:pt x="14374835" y="9347737"/>
                  </a:moveTo>
                  <a:lnTo>
                    <a:pt x="14371737" y="9347599"/>
                  </a:lnTo>
                  <a:lnTo>
                    <a:pt x="14369881" y="9349175"/>
                  </a:lnTo>
                  <a:lnTo>
                    <a:pt x="14367692" y="9350608"/>
                  </a:lnTo>
                  <a:lnTo>
                    <a:pt x="14367554" y="9353706"/>
                  </a:lnTo>
                  <a:lnTo>
                    <a:pt x="14371231" y="9358036"/>
                  </a:lnTo>
                  <a:lnTo>
                    <a:pt x="14372565" y="9358605"/>
                  </a:lnTo>
                  <a:lnTo>
                    <a:pt x="14372757" y="9359083"/>
                  </a:lnTo>
                  <a:lnTo>
                    <a:pt x="14374092" y="9359652"/>
                  </a:lnTo>
                  <a:lnTo>
                    <a:pt x="14376190" y="9359362"/>
                  </a:lnTo>
                  <a:lnTo>
                    <a:pt x="14379283" y="9356736"/>
                  </a:lnTo>
                  <a:lnTo>
                    <a:pt x="14379421" y="9353639"/>
                  </a:lnTo>
                  <a:lnTo>
                    <a:pt x="14376267" y="9349926"/>
                  </a:lnTo>
                  <a:lnTo>
                    <a:pt x="14374835" y="9347737"/>
                  </a:lnTo>
                  <a:close/>
                </a:path>
                <a:path w="16581755" h="11248390">
                  <a:moveTo>
                    <a:pt x="14320111" y="9281779"/>
                  </a:moveTo>
                  <a:lnTo>
                    <a:pt x="14317014" y="9281642"/>
                  </a:lnTo>
                  <a:lnTo>
                    <a:pt x="14315158" y="9283218"/>
                  </a:lnTo>
                  <a:lnTo>
                    <a:pt x="14312968" y="9284651"/>
                  </a:lnTo>
                  <a:lnTo>
                    <a:pt x="14312829" y="9287749"/>
                  </a:lnTo>
                  <a:lnTo>
                    <a:pt x="14316507" y="9292079"/>
                  </a:lnTo>
                  <a:lnTo>
                    <a:pt x="14317841" y="9292649"/>
                  </a:lnTo>
                  <a:lnTo>
                    <a:pt x="14317699" y="9292982"/>
                  </a:lnTo>
                  <a:lnTo>
                    <a:pt x="14319035" y="9293552"/>
                  </a:lnTo>
                  <a:lnTo>
                    <a:pt x="14321130" y="9293262"/>
                  </a:lnTo>
                  <a:lnTo>
                    <a:pt x="14322368" y="9292211"/>
                  </a:lnTo>
                  <a:lnTo>
                    <a:pt x="14324558" y="9290778"/>
                  </a:lnTo>
                  <a:lnTo>
                    <a:pt x="14324695" y="9287680"/>
                  </a:lnTo>
                  <a:lnTo>
                    <a:pt x="14321544" y="9283969"/>
                  </a:lnTo>
                  <a:lnTo>
                    <a:pt x="14320111" y="9281779"/>
                  </a:lnTo>
                  <a:close/>
                </a:path>
                <a:path w="16581755" h="11248390">
                  <a:moveTo>
                    <a:pt x="14265864" y="9215632"/>
                  </a:moveTo>
                  <a:lnTo>
                    <a:pt x="14262907" y="9215159"/>
                  </a:lnTo>
                  <a:lnTo>
                    <a:pt x="14261051" y="9216735"/>
                  </a:lnTo>
                  <a:lnTo>
                    <a:pt x="14258861" y="9218168"/>
                  </a:lnTo>
                  <a:lnTo>
                    <a:pt x="14258723" y="9221266"/>
                  </a:lnTo>
                  <a:lnTo>
                    <a:pt x="14262400" y="9225596"/>
                  </a:lnTo>
                  <a:lnTo>
                    <a:pt x="14263736" y="9226167"/>
                  </a:lnTo>
                  <a:lnTo>
                    <a:pt x="14263594" y="9226500"/>
                  </a:lnTo>
                  <a:lnTo>
                    <a:pt x="14264930" y="9227070"/>
                  </a:lnTo>
                  <a:lnTo>
                    <a:pt x="14267025" y="9226780"/>
                  </a:lnTo>
                  <a:lnTo>
                    <a:pt x="14268262" y="9225730"/>
                  </a:lnTo>
                  <a:lnTo>
                    <a:pt x="14270453" y="9224296"/>
                  </a:lnTo>
                  <a:lnTo>
                    <a:pt x="14270591" y="9221199"/>
                  </a:lnTo>
                  <a:lnTo>
                    <a:pt x="14265864" y="9215632"/>
                  </a:lnTo>
                  <a:close/>
                </a:path>
                <a:path w="16581755" h="11248390">
                  <a:moveTo>
                    <a:pt x="14212041" y="9148481"/>
                  </a:moveTo>
                  <a:lnTo>
                    <a:pt x="14209087" y="9148009"/>
                  </a:lnTo>
                  <a:lnTo>
                    <a:pt x="14205374" y="9151161"/>
                  </a:lnTo>
                  <a:lnTo>
                    <a:pt x="14204903" y="9154117"/>
                  </a:lnTo>
                  <a:lnTo>
                    <a:pt x="14208054" y="9157828"/>
                  </a:lnTo>
                  <a:lnTo>
                    <a:pt x="14208437" y="9158781"/>
                  </a:lnTo>
                  <a:lnTo>
                    <a:pt x="14211108" y="9159920"/>
                  </a:lnTo>
                  <a:lnTo>
                    <a:pt x="14213204" y="9159630"/>
                  </a:lnTo>
                  <a:lnTo>
                    <a:pt x="14216297" y="9157004"/>
                  </a:lnTo>
                  <a:lnTo>
                    <a:pt x="14216769" y="9154048"/>
                  </a:lnTo>
                  <a:lnTo>
                    <a:pt x="14212041" y="9148481"/>
                  </a:lnTo>
                  <a:close/>
                </a:path>
                <a:path w="16581755" h="11248390">
                  <a:moveTo>
                    <a:pt x="14158696" y="9081140"/>
                  </a:moveTo>
                  <a:lnTo>
                    <a:pt x="14155742" y="9080668"/>
                  </a:lnTo>
                  <a:lnTo>
                    <a:pt x="14152030" y="9083819"/>
                  </a:lnTo>
                  <a:lnTo>
                    <a:pt x="14151558" y="9086774"/>
                  </a:lnTo>
                  <a:lnTo>
                    <a:pt x="14154709" y="9090487"/>
                  </a:lnTo>
                  <a:lnTo>
                    <a:pt x="14155092" y="9091439"/>
                  </a:lnTo>
                  <a:lnTo>
                    <a:pt x="14157762" y="9092578"/>
                  </a:lnTo>
                  <a:lnTo>
                    <a:pt x="14159858" y="9092288"/>
                  </a:lnTo>
                  <a:lnTo>
                    <a:pt x="14162951" y="9089662"/>
                  </a:lnTo>
                  <a:lnTo>
                    <a:pt x="14163424" y="9086707"/>
                  </a:lnTo>
                  <a:lnTo>
                    <a:pt x="14158696" y="9081140"/>
                  </a:lnTo>
                  <a:close/>
                </a:path>
                <a:path w="16581755" h="11248390">
                  <a:moveTo>
                    <a:pt x="14105828" y="9013606"/>
                  </a:moveTo>
                  <a:lnTo>
                    <a:pt x="14102873" y="9013135"/>
                  </a:lnTo>
                  <a:lnTo>
                    <a:pt x="14099161" y="9016286"/>
                  </a:lnTo>
                  <a:lnTo>
                    <a:pt x="14098688" y="9019241"/>
                  </a:lnTo>
                  <a:lnTo>
                    <a:pt x="14101841" y="9022953"/>
                  </a:lnTo>
                  <a:lnTo>
                    <a:pt x="14102224" y="9023906"/>
                  </a:lnTo>
                  <a:lnTo>
                    <a:pt x="14103558" y="9024475"/>
                  </a:lnTo>
                  <a:lnTo>
                    <a:pt x="14103700" y="9024141"/>
                  </a:lnTo>
                  <a:lnTo>
                    <a:pt x="14105036" y="9024711"/>
                  </a:lnTo>
                  <a:lnTo>
                    <a:pt x="14106991" y="9024756"/>
                  </a:lnTo>
                  <a:lnTo>
                    <a:pt x="14110085" y="9022130"/>
                  </a:lnTo>
                  <a:lnTo>
                    <a:pt x="14110555" y="9019174"/>
                  </a:lnTo>
                  <a:lnTo>
                    <a:pt x="14105828" y="9013606"/>
                  </a:lnTo>
                  <a:close/>
                </a:path>
                <a:path w="16581755" h="11248390">
                  <a:moveTo>
                    <a:pt x="14053578" y="8945548"/>
                  </a:moveTo>
                  <a:lnTo>
                    <a:pt x="14050623" y="8945077"/>
                  </a:lnTo>
                  <a:lnTo>
                    <a:pt x="14046911" y="8948228"/>
                  </a:lnTo>
                  <a:lnTo>
                    <a:pt x="14046439" y="8951184"/>
                  </a:lnTo>
                  <a:lnTo>
                    <a:pt x="14049591" y="8954895"/>
                  </a:lnTo>
                  <a:lnTo>
                    <a:pt x="14049973" y="8955848"/>
                  </a:lnTo>
                  <a:lnTo>
                    <a:pt x="14051308" y="8956417"/>
                  </a:lnTo>
                  <a:lnTo>
                    <a:pt x="14051450" y="8956083"/>
                  </a:lnTo>
                  <a:lnTo>
                    <a:pt x="14052786" y="8956653"/>
                  </a:lnTo>
                  <a:lnTo>
                    <a:pt x="14054741" y="8956698"/>
                  </a:lnTo>
                  <a:lnTo>
                    <a:pt x="14057835" y="8954071"/>
                  </a:lnTo>
                  <a:lnTo>
                    <a:pt x="14058305" y="8951116"/>
                  </a:lnTo>
                  <a:lnTo>
                    <a:pt x="14053578" y="8945548"/>
                  </a:lnTo>
                  <a:close/>
                </a:path>
                <a:path w="16581755" h="11248390">
                  <a:moveTo>
                    <a:pt x="14001470" y="8877156"/>
                  </a:moveTo>
                  <a:lnTo>
                    <a:pt x="13998515" y="8876685"/>
                  </a:lnTo>
                  <a:lnTo>
                    <a:pt x="13994803" y="8879836"/>
                  </a:lnTo>
                  <a:lnTo>
                    <a:pt x="13994332" y="8882792"/>
                  </a:lnTo>
                  <a:lnTo>
                    <a:pt x="13997483" y="8886503"/>
                  </a:lnTo>
                  <a:lnTo>
                    <a:pt x="13997866" y="8887456"/>
                  </a:lnTo>
                  <a:lnTo>
                    <a:pt x="13999200" y="8888025"/>
                  </a:lnTo>
                  <a:lnTo>
                    <a:pt x="13999343" y="8887691"/>
                  </a:lnTo>
                  <a:lnTo>
                    <a:pt x="14000678" y="8888260"/>
                  </a:lnTo>
                  <a:lnTo>
                    <a:pt x="14002634" y="8888306"/>
                  </a:lnTo>
                  <a:lnTo>
                    <a:pt x="14005727" y="8885680"/>
                  </a:lnTo>
                  <a:lnTo>
                    <a:pt x="14006197" y="8882724"/>
                  </a:lnTo>
                  <a:lnTo>
                    <a:pt x="14001470" y="8877156"/>
                  </a:lnTo>
                  <a:close/>
                </a:path>
                <a:path w="16581755" h="11248390">
                  <a:moveTo>
                    <a:pt x="13949839" y="8808572"/>
                  </a:moveTo>
                  <a:lnTo>
                    <a:pt x="13946884" y="8808100"/>
                  </a:lnTo>
                  <a:lnTo>
                    <a:pt x="13943172" y="8811253"/>
                  </a:lnTo>
                  <a:lnTo>
                    <a:pt x="13942700" y="8814209"/>
                  </a:lnTo>
                  <a:lnTo>
                    <a:pt x="13945852" y="8817919"/>
                  </a:lnTo>
                  <a:lnTo>
                    <a:pt x="13946235" y="8818872"/>
                  </a:lnTo>
                  <a:lnTo>
                    <a:pt x="13947570" y="8819442"/>
                  </a:lnTo>
                  <a:lnTo>
                    <a:pt x="13947713" y="8819108"/>
                  </a:lnTo>
                  <a:lnTo>
                    <a:pt x="13949047" y="8819677"/>
                  </a:lnTo>
                  <a:lnTo>
                    <a:pt x="13951001" y="8819721"/>
                  </a:lnTo>
                  <a:lnTo>
                    <a:pt x="13954094" y="8817095"/>
                  </a:lnTo>
                  <a:lnTo>
                    <a:pt x="13954424" y="8814474"/>
                  </a:lnTo>
                  <a:lnTo>
                    <a:pt x="13952990" y="8812284"/>
                  </a:lnTo>
                  <a:lnTo>
                    <a:pt x="13949839" y="8808572"/>
                  </a:lnTo>
                  <a:close/>
                </a:path>
                <a:path w="16581755" h="11248390">
                  <a:moveTo>
                    <a:pt x="13899161" y="8739607"/>
                  </a:moveTo>
                  <a:lnTo>
                    <a:pt x="13896538" y="8739277"/>
                  </a:lnTo>
                  <a:lnTo>
                    <a:pt x="13892158" y="8742143"/>
                  </a:lnTo>
                  <a:lnTo>
                    <a:pt x="13891831" y="8744765"/>
                  </a:lnTo>
                  <a:lnTo>
                    <a:pt x="13894698" y="8749145"/>
                  </a:lnTo>
                  <a:lnTo>
                    <a:pt x="13895080" y="8750097"/>
                  </a:lnTo>
                  <a:lnTo>
                    <a:pt x="13896415" y="8750667"/>
                  </a:lnTo>
                  <a:lnTo>
                    <a:pt x="13896558" y="8750333"/>
                  </a:lnTo>
                  <a:lnTo>
                    <a:pt x="13897893" y="8750903"/>
                  </a:lnTo>
                  <a:lnTo>
                    <a:pt x="13899846" y="8750947"/>
                  </a:lnTo>
                  <a:lnTo>
                    <a:pt x="13901084" y="8749896"/>
                  </a:lnTo>
                  <a:lnTo>
                    <a:pt x="13903274" y="8748462"/>
                  </a:lnTo>
                  <a:lnTo>
                    <a:pt x="13903604" y="8745842"/>
                  </a:lnTo>
                  <a:lnTo>
                    <a:pt x="13902170" y="8743652"/>
                  </a:lnTo>
                  <a:lnTo>
                    <a:pt x="13900594" y="8741797"/>
                  </a:lnTo>
                  <a:lnTo>
                    <a:pt x="13899161" y="8739607"/>
                  </a:lnTo>
                  <a:close/>
                </a:path>
                <a:path w="16581755" h="11248390">
                  <a:moveTo>
                    <a:pt x="13848290" y="8670164"/>
                  </a:moveTo>
                  <a:lnTo>
                    <a:pt x="13845668" y="8669834"/>
                  </a:lnTo>
                  <a:lnTo>
                    <a:pt x="13841289" y="8672701"/>
                  </a:lnTo>
                  <a:lnTo>
                    <a:pt x="13840959" y="8675323"/>
                  </a:lnTo>
                  <a:lnTo>
                    <a:pt x="13843825" y="8679702"/>
                  </a:lnTo>
                  <a:lnTo>
                    <a:pt x="13844208" y="8680654"/>
                  </a:lnTo>
                  <a:lnTo>
                    <a:pt x="13846879" y="8681794"/>
                  </a:lnTo>
                  <a:lnTo>
                    <a:pt x="13848835" y="8681839"/>
                  </a:lnTo>
                  <a:lnTo>
                    <a:pt x="13850072" y="8680788"/>
                  </a:lnTo>
                  <a:lnTo>
                    <a:pt x="13852261" y="8679355"/>
                  </a:lnTo>
                  <a:lnTo>
                    <a:pt x="13852589" y="8676732"/>
                  </a:lnTo>
                  <a:lnTo>
                    <a:pt x="13848290" y="8670164"/>
                  </a:lnTo>
                  <a:close/>
                </a:path>
                <a:path w="16581755" h="11248390">
                  <a:moveTo>
                    <a:pt x="13797420" y="8600721"/>
                  </a:moveTo>
                  <a:lnTo>
                    <a:pt x="13794799" y="8600393"/>
                  </a:lnTo>
                  <a:lnTo>
                    <a:pt x="13790419" y="8603259"/>
                  </a:lnTo>
                  <a:lnTo>
                    <a:pt x="13790090" y="8605880"/>
                  </a:lnTo>
                  <a:lnTo>
                    <a:pt x="13793673" y="8611355"/>
                  </a:lnTo>
                  <a:lnTo>
                    <a:pt x="13796009" y="8612351"/>
                  </a:lnTo>
                  <a:lnTo>
                    <a:pt x="13797964" y="8612395"/>
                  </a:lnTo>
                  <a:lnTo>
                    <a:pt x="13799200" y="8611344"/>
                  </a:lnTo>
                  <a:lnTo>
                    <a:pt x="13801390" y="8609912"/>
                  </a:lnTo>
                  <a:lnTo>
                    <a:pt x="13801719" y="8607291"/>
                  </a:lnTo>
                  <a:lnTo>
                    <a:pt x="13797420" y="8600721"/>
                  </a:lnTo>
                  <a:close/>
                </a:path>
                <a:path w="16581755" h="11248390">
                  <a:moveTo>
                    <a:pt x="13747501" y="8530895"/>
                  </a:moveTo>
                  <a:lnTo>
                    <a:pt x="13744881" y="8530566"/>
                  </a:lnTo>
                  <a:lnTo>
                    <a:pt x="13740501" y="8533433"/>
                  </a:lnTo>
                  <a:lnTo>
                    <a:pt x="13740171" y="8536055"/>
                  </a:lnTo>
                  <a:lnTo>
                    <a:pt x="13743037" y="8540435"/>
                  </a:lnTo>
                  <a:lnTo>
                    <a:pt x="13743421" y="8541388"/>
                  </a:lnTo>
                  <a:lnTo>
                    <a:pt x="13746090" y="8542526"/>
                  </a:lnTo>
                  <a:lnTo>
                    <a:pt x="13748043" y="8542570"/>
                  </a:lnTo>
                  <a:lnTo>
                    <a:pt x="13749283" y="8541520"/>
                  </a:lnTo>
                  <a:lnTo>
                    <a:pt x="13751473" y="8540087"/>
                  </a:lnTo>
                  <a:lnTo>
                    <a:pt x="13751801" y="8537464"/>
                  </a:lnTo>
                  <a:lnTo>
                    <a:pt x="13747501" y="8530895"/>
                  </a:lnTo>
                  <a:close/>
                </a:path>
                <a:path w="16581755" h="11248390">
                  <a:moveTo>
                    <a:pt x="13698060" y="8460878"/>
                  </a:moveTo>
                  <a:lnTo>
                    <a:pt x="13695439" y="8460550"/>
                  </a:lnTo>
                  <a:lnTo>
                    <a:pt x="13691059" y="8463417"/>
                  </a:lnTo>
                  <a:lnTo>
                    <a:pt x="13690729" y="8466037"/>
                  </a:lnTo>
                  <a:lnTo>
                    <a:pt x="13693596" y="8470417"/>
                  </a:lnTo>
                  <a:lnTo>
                    <a:pt x="13693978" y="8471369"/>
                  </a:lnTo>
                  <a:lnTo>
                    <a:pt x="13696649" y="8472508"/>
                  </a:lnTo>
                  <a:lnTo>
                    <a:pt x="13698605" y="8472553"/>
                  </a:lnTo>
                  <a:lnTo>
                    <a:pt x="13699842" y="8471504"/>
                  </a:lnTo>
                  <a:lnTo>
                    <a:pt x="13702032" y="8470070"/>
                  </a:lnTo>
                  <a:lnTo>
                    <a:pt x="13702360" y="8467448"/>
                  </a:lnTo>
                  <a:lnTo>
                    <a:pt x="13698060" y="8460878"/>
                  </a:lnTo>
                  <a:close/>
                </a:path>
                <a:path w="16581755" h="11248390">
                  <a:moveTo>
                    <a:pt x="13649236" y="8390337"/>
                  </a:moveTo>
                  <a:lnTo>
                    <a:pt x="13646281" y="8389866"/>
                  </a:lnTo>
                  <a:lnTo>
                    <a:pt x="13644091" y="8391298"/>
                  </a:lnTo>
                  <a:lnTo>
                    <a:pt x="13642044" y="8392397"/>
                  </a:lnTo>
                  <a:lnTo>
                    <a:pt x="13641573" y="8395353"/>
                  </a:lnTo>
                  <a:lnTo>
                    <a:pt x="13644441" y="8399734"/>
                  </a:lnTo>
                  <a:lnTo>
                    <a:pt x="13644824" y="8400686"/>
                  </a:lnTo>
                  <a:lnTo>
                    <a:pt x="13647828" y="8401968"/>
                  </a:lnTo>
                  <a:lnTo>
                    <a:pt x="13649447" y="8401869"/>
                  </a:lnTo>
                  <a:lnTo>
                    <a:pt x="13650684" y="8400818"/>
                  </a:lnTo>
                  <a:lnTo>
                    <a:pt x="13652875" y="8399385"/>
                  </a:lnTo>
                  <a:lnTo>
                    <a:pt x="13653158" y="8397137"/>
                  </a:lnTo>
                  <a:lnTo>
                    <a:pt x="13653205" y="8396763"/>
                  </a:lnTo>
                  <a:lnTo>
                    <a:pt x="13650335" y="8392385"/>
                  </a:lnTo>
                  <a:lnTo>
                    <a:pt x="13649236" y="8390337"/>
                  </a:lnTo>
                  <a:close/>
                </a:path>
                <a:path w="16581755" h="11248390">
                  <a:moveTo>
                    <a:pt x="13600413" y="8319794"/>
                  </a:moveTo>
                  <a:lnTo>
                    <a:pt x="13597316" y="8319656"/>
                  </a:lnTo>
                  <a:lnTo>
                    <a:pt x="13593221" y="8321856"/>
                  </a:lnTo>
                  <a:lnTo>
                    <a:pt x="13592809" y="8324443"/>
                  </a:lnTo>
                  <a:lnTo>
                    <a:pt x="13592750" y="8324812"/>
                  </a:lnTo>
                  <a:lnTo>
                    <a:pt x="13595617" y="8329192"/>
                  </a:lnTo>
                  <a:lnTo>
                    <a:pt x="13596000" y="8330145"/>
                  </a:lnTo>
                  <a:lnTo>
                    <a:pt x="13599002" y="8331425"/>
                  </a:lnTo>
                  <a:lnTo>
                    <a:pt x="13600622" y="8331327"/>
                  </a:lnTo>
                  <a:lnTo>
                    <a:pt x="13601861" y="8330277"/>
                  </a:lnTo>
                  <a:lnTo>
                    <a:pt x="13603909" y="8329177"/>
                  </a:lnTo>
                  <a:lnTo>
                    <a:pt x="13604322" y="8326591"/>
                  </a:lnTo>
                  <a:lnTo>
                    <a:pt x="13604381" y="8326221"/>
                  </a:lnTo>
                  <a:lnTo>
                    <a:pt x="13601512" y="8321842"/>
                  </a:lnTo>
                  <a:lnTo>
                    <a:pt x="13600413" y="8319794"/>
                  </a:lnTo>
                  <a:close/>
                </a:path>
                <a:path w="16581755" h="11248390">
                  <a:moveTo>
                    <a:pt x="13552543" y="8248869"/>
                  </a:moveTo>
                  <a:lnTo>
                    <a:pt x="13549731" y="8248064"/>
                  </a:lnTo>
                  <a:lnTo>
                    <a:pt x="13547541" y="8249498"/>
                  </a:lnTo>
                  <a:lnTo>
                    <a:pt x="13545827" y="8250740"/>
                  </a:lnTo>
                  <a:lnTo>
                    <a:pt x="13545121" y="8253201"/>
                  </a:lnTo>
                  <a:lnTo>
                    <a:pt x="13545020" y="8253553"/>
                  </a:lnTo>
                  <a:lnTo>
                    <a:pt x="13547889" y="8257933"/>
                  </a:lnTo>
                  <a:lnTo>
                    <a:pt x="13548272" y="8258884"/>
                  </a:lnTo>
                  <a:lnTo>
                    <a:pt x="13551275" y="8260165"/>
                  </a:lnTo>
                  <a:lnTo>
                    <a:pt x="13552897" y="8260069"/>
                  </a:lnTo>
                  <a:lnTo>
                    <a:pt x="13554134" y="8259018"/>
                  </a:lnTo>
                  <a:lnTo>
                    <a:pt x="13555847" y="8257777"/>
                  </a:lnTo>
                  <a:lnTo>
                    <a:pt x="13556551" y="8255315"/>
                  </a:lnTo>
                  <a:lnTo>
                    <a:pt x="13556652" y="8254963"/>
                  </a:lnTo>
                  <a:lnTo>
                    <a:pt x="13553784" y="8250583"/>
                  </a:lnTo>
                  <a:lnTo>
                    <a:pt x="13552543" y="8248869"/>
                  </a:lnTo>
                  <a:close/>
                </a:path>
                <a:path w="16581755" h="11248390">
                  <a:moveTo>
                    <a:pt x="13505911" y="8176894"/>
                  </a:moveTo>
                  <a:lnTo>
                    <a:pt x="13503096" y="8176088"/>
                  </a:lnTo>
                  <a:lnTo>
                    <a:pt x="13498717" y="8178955"/>
                  </a:lnTo>
                  <a:lnTo>
                    <a:pt x="13498013" y="8181417"/>
                  </a:lnTo>
                  <a:lnTo>
                    <a:pt x="13497913" y="8181768"/>
                  </a:lnTo>
                  <a:lnTo>
                    <a:pt x="13500779" y="8186148"/>
                  </a:lnTo>
                  <a:lnTo>
                    <a:pt x="13501162" y="8187100"/>
                  </a:lnTo>
                  <a:lnTo>
                    <a:pt x="13502831" y="8187812"/>
                  </a:lnTo>
                  <a:lnTo>
                    <a:pt x="13502688" y="8188146"/>
                  </a:lnTo>
                  <a:lnTo>
                    <a:pt x="13504358" y="8188858"/>
                  </a:lnTo>
                  <a:lnTo>
                    <a:pt x="13505978" y="8188760"/>
                  </a:lnTo>
                  <a:lnTo>
                    <a:pt x="13507216" y="8187709"/>
                  </a:lnTo>
                  <a:lnTo>
                    <a:pt x="13509404" y="8186276"/>
                  </a:lnTo>
                  <a:lnTo>
                    <a:pt x="13510110" y="8183815"/>
                  </a:lnTo>
                  <a:lnTo>
                    <a:pt x="13510211" y="8183463"/>
                  </a:lnTo>
                  <a:lnTo>
                    <a:pt x="13505911" y="8176894"/>
                  </a:lnTo>
                  <a:close/>
                </a:path>
                <a:path w="16581755" h="11248390">
                  <a:moveTo>
                    <a:pt x="13459418" y="8104585"/>
                  </a:moveTo>
                  <a:lnTo>
                    <a:pt x="13456605" y="8103780"/>
                  </a:lnTo>
                  <a:lnTo>
                    <a:pt x="13452227" y="8106646"/>
                  </a:lnTo>
                  <a:lnTo>
                    <a:pt x="13451522" y="8109107"/>
                  </a:lnTo>
                  <a:lnTo>
                    <a:pt x="13451422" y="8109459"/>
                  </a:lnTo>
                  <a:lnTo>
                    <a:pt x="13454288" y="8113839"/>
                  </a:lnTo>
                  <a:lnTo>
                    <a:pt x="13454671" y="8114791"/>
                  </a:lnTo>
                  <a:lnTo>
                    <a:pt x="13458010" y="8116215"/>
                  </a:lnTo>
                  <a:lnTo>
                    <a:pt x="13459487" y="8116451"/>
                  </a:lnTo>
                  <a:lnTo>
                    <a:pt x="13460724" y="8115400"/>
                  </a:lnTo>
                  <a:lnTo>
                    <a:pt x="13462914" y="8113966"/>
                  </a:lnTo>
                  <a:lnTo>
                    <a:pt x="13463619" y="8111506"/>
                  </a:lnTo>
                  <a:lnTo>
                    <a:pt x="13463719" y="8111154"/>
                  </a:lnTo>
                  <a:lnTo>
                    <a:pt x="13459418" y="8104585"/>
                  </a:lnTo>
                  <a:close/>
                </a:path>
                <a:path w="16581755" h="11248390">
                  <a:moveTo>
                    <a:pt x="13413881" y="8031894"/>
                  </a:moveTo>
                  <a:lnTo>
                    <a:pt x="13411067" y="8031088"/>
                  </a:lnTo>
                  <a:lnTo>
                    <a:pt x="13406688" y="8033954"/>
                  </a:lnTo>
                  <a:lnTo>
                    <a:pt x="13405984" y="8036415"/>
                  </a:lnTo>
                  <a:lnTo>
                    <a:pt x="13405883" y="8036767"/>
                  </a:lnTo>
                  <a:lnTo>
                    <a:pt x="13408749" y="8041146"/>
                  </a:lnTo>
                  <a:lnTo>
                    <a:pt x="13409132" y="8042099"/>
                  </a:lnTo>
                  <a:lnTo>
                    <a:pt x="13412471" y="8043523"/>
                  </a:lnTo>
                  <a:lnTo>
                    <a:pt x="13413949" y="8043759"/>
                  </a:lnTo>
                  <a:lnTo>
                    <a:pt x="13415186" y="8042708"/>
                  </a:lnTo>
                  <a:lnTo>
                    <a:pt x="13417375" y="8041274"/>
                  </a:lnTo>
                  <a:lnTo>
                    <a:pt x="13418080" y="8038814"/>
                  </a:lnTo>
                  <a:lnTo>
                    <a:pt x="13418180" y="8038462"/>
                  </a:lnTo>
                  <a:lnTo>
                    <a:pt x="13413881" y="8031894"/>
                  </a:lnTo>
                  <a:close/>
                </a:path>
                <a:path w="16581755" h="11248390">
                  <a:moveTo>
                    <a:pt x="13368960" y="7958676"/>
                  </a:moveTo>
                  <a:lnTo>
                    <a:pt x="13366148" y="7957871"/>
                  </a:lnTo>
                  <a:lnTo>
                    <a:pt x="13361768" y="7960736"/>
                  </a:lnTo>
                  <a:lnTo>
                    <a:pt x="13361063" y="7963197"/>
                  </a:lnTo>
                  <a:lnTo>
                    <a:pt x="13360963" y="7963549"/>
                  </a:lnTo>
                  <a:lnTo>
                    <a:pt x="13363829" y="7967929"/>
                  </a:lnTo>
                  <a:lnTo>
                    <a:pt x="13364212" y="7968882"/>
                  </a:lnTo>
                  <a:lnTo>
                    <a:pt x="13367551" y="7970306"/>
                  </a:lnTo>
                  <a:lnTo>
                    <a:pt x="13369170" y="7970207"/>
                  </a:lnTo>
                  <a:lnTo>
                    <a:pt x="13372455" y="7968057"/>
                  </a:lnTo>
                  <a:lnTo>
                    <a:pt x="13373160" y="7965595"/>
                  </a:lnTo>
                  <a:lnTo>
                    <a:pt x="13373260" y="7965244"/>
                  </a:lnTo>
                  <a:lnTo>
                    <a:pt x="13368960" y="7958676"/>
                  </a:lnTo>
                  <a:close/>
                </a:path>
                <a:path w="16581755" h="11248390">
                  <a:moveTo>
                    <a:pt x="13324992" y="7885075"/>
                  </a:moveTo>
                  <a:lnTo>
                    <a:pt x="13322180" y="7884270"/>
                  </a:lnTo>
                  <a:lnTo>
                    <a:pt x="13317800" y="7887136"/>
                  </a:lnTo>
                  <a:lnTo>
                    <a:pt x="13317096" y="7889597"/>
                  </a:lnTo>
                  <a:lnTo>
                    <a:pt x="13316995" y="7889949"/>
                  </a:lnTo>
                  <a:lnTo>
                    <a:pt x="13319861" y="7894329"/>
                  </a:lnTo>
                  <a:lnTo>
                    <a:pt x="13320244" y="7895281"/>
                  </a:lnTo>
                  <a:lnTo>
                    <a:pt x="13323583" y="7896705"/>
                  </a:lnTo>
                  <a:lnTo>
                    <a:pt x="13325204" y="7896607"/>
                  </a:lnTo>
                  <a:lnTo>
                    <a:pt x="13328489" y="7894457"/>
                  </a:lnTo>
                  <a:lnTo>
                    <a:pt x="13329192" y="7891996"/>
                  </a:lnTo>
                  <a:lnTo>
                    <a:pt x="13329293" y="7891644"/>
                  </a:lnTo>
                  <a:lnTo>
                    <a:pt x="13324992" y="7885075"/>
                  </a:lnTo>
                  <a:close/>
                </a:path>
                <a:path w="16581755" h="11248390">
                  <a:moveTo>
                    <a:pt x="13282121" y="7810758"/>
                  </a:moveTo>
                  <a:lnTo>
                    <a:pt x="13279308" y="7809953"/>
                  </a:lnTo>
                  <a:lnTo>
                    <a:pt x="13277119" y="7811387"/>
                  </a:lnTo>
                  <a:lnTo>
                    <a:pt x="13274595" y="7812678"/>
                  </a:lnTo>
                  <a:lnTo>
                    <a:pt x="13273788" y="7815490"/>
                  </a:lnTo>
                  <a:lnTo>
                    <a:pt x="13276656" y="7819869"/>
                  </a:lnTo>
                  <a:lnTo>
                    <a:pt x="13277229" y="7821298"/>
                  </a:lnTo>
                  <a:lnTo>
                    <a:pt x="13280234" y="7822580"/>
                  </a:lnTo>
                  <a:lnTo>
                    <a:pt x="13281855" y="7822482"/>
                  </a:lnTo>
                  <a:lnTo>
                    <a:pt x="13285138" y="7820331"/>
                  </a:lnTo>
                  <a:lnTo>
                    <a:pt x="13285944" y="7817519"/>
                  </a:lnTo>
                  <a:lnTo>
                    <a:pt x="13284511" y="7815330"/>
                  </a:lnTo>
                  <a:lnTo>
                    <a:pt x="13283411" y="7813282"/>
                  </a:lnTo>
                  <a:lnTo>
                    <a:pt x="13282121" y="7810758"/>
                  </a:lnTo>
                  <a:close/>
                </a:path>
                <a:path w="16581755" h="11248390">
                  <a:moveTo>
                    <a:pt x="13240059" y="7736392"/>
                  </a:moveTo>
                  <a:lnTo>
                    <a:pt x="13237244" y="7735586"/>
                  </a:lnTo>
                  <a:lnTo>
                    <a:pt x="13235055" y="7737020"/>
                  </a:lnTo>
                  <a:lnTo>
                    <a:pt x="13232531" y="7738312"/>
                  </a:lnTo>
                  <a:lnTo>
                    <a:pt x="13231726" y="7741124"/>
                  </a:lnTo>
                  <a:lnTo>
                    <a:pt x="13233160" y="7743314"/>
                  </a:lnTo>
                  <a:lnTo>
                    <a:pt x="13234259" y="7745360"/>
                  </a:lnTo>
                  <a:lnTo>
                    <a:pt x="13234833" y="7746789"/>
                  </a:lnTo>
                  <a:lnTo>
                    <a:pt x="13237838" y="7748071"/>
                  </a:lnTo>
                  <a:lnTo>
                    <a:pt x="13239458" y="7747972"/>
                  </a:lnTo>
                  <a:lnTo>
                    <a:pt x="13240552" y="7747257"/>
                  </a:lnTo>
                  <a:lnTo>
                    <a:pt x="13243076" y="7745965"/>
                  </a:lnTo>
                  <a:lnTo>
                    <a:pt x="13243881" y="7743153"/>
                  </a:lnTo>
                  <a:lnTo>
                    <a:pt x="13242449" y="7740963"/>
                  </a:lnTo>
                  <a:lnTo>
                    <a:pt x="13241349" y="7738916"/>
                  </a:lnTo>
                  <a:lnTo>
                    <a:pt x="13240059" y="7736392"/>
                  </a:lnTo>
                  <a:close/>
                </a:path>
                <a:path w="16581755" h="11248390">
                  <a:moveTo>
                    <a:pt x="13198139" y="7661693"/>
                  </a:moveTo>
                  <a:lnTo>
                    <a:pt x="13195324" y="7660886"/>
                  </a:lnTo>
                  <a:lnTo>
                    <a:pt x="13193278" y="7661986"/>
                  </a:lnTo>
                  <a:lnTo>
                    <a:pt x="13191088" y="7663420"/>
                  </a:lnTo>
                  <a:lnTo>
                    <a:pt x="13190282" y="7666233"/>
                  </a:lnTo>
                  <a:lnTo>
                    <a:pt x="13192482" y="7670328"/>
                  </a:lnTo>
                  <a:lnTo>
                    <a:pt x="13192722" y="7671613"/>
                  </a:lnTo>
                  <a:lnTo>
                    <a:pt x="13196061" y="7673037"/>
                  </a:lnTo>
                  <a:lnTo>
                    <a:pt x="13197680" y="7672939"/>
                  </a:lnTo>
                  <a:lnTo>
                    <a:pt x="13200965" y="7670790"/>
                  </a:lnTo>
                  <a:lnTo>
                    <a:pt x="13201770" y="7667977"/>
                  </a:lnTo>
                  <a:lnTo>
                    <a:pt x="13199572" y="7663882"/>
                  </a:lnTo>
                  <a:lnTo>
                    <a:pt x="13198139" y="7661693"/>
                  </a:lnTo>
                  <a:close/>
                </a:path>
                <a:path w="16581755" h="11248390">
                  <a:moveTo>
                    <a:pt x="13157789" y="7586084"/>
                  </a:moveTo>
                  <a:lnTo>
                    <a:pt x="13154976" y="7585279"/>
                  </a:lnTo>
                  <a:lnTo>
                    <a:pt x="13152929" y="7586379"/>
                  </a:lnTo>
                  <a:lnTo>
                    <a:pt x="13150739" y="7587811"/>
                  </a:lnTo>
                  <a:lnTo>
                    <a:pt x="13149934" y="7590625"/>
                  </a:lnTo>
                  <a:lnTo>
                    <a:pt x="13152132" y="7594720"/>
                  </a:lnTo>
                  <a:lnTo>
                    <a:pt x="13152373" y="7596006"/>
                  </a:lnTo>
                  <a:lnTo>
                    <a:pt x="13155710" y="7597430"/>
                  </a:lnTo>
                  <a:lnTo>
                    <a:pt x="13157331" y="7597332"/>
                  </a:lnTo>
                  <a:lnTo>
                    <a:pt x="13160616" y="7595182"/>
                  </a:lnTo>
                  <a:lnTo>
                    <a:pt x="13161422" y="7592368"/>
                  </a:lnTo>
                  <a:lnTo>
                    <a:pt x="13159222" y="7588274"/>
                  </a:lnTo>
                  <a:lnTo>
                    <a:pt x="13157789" y="7586084"/>
                  </a:lnTo>
                  <a:close/>
                </a:path>
                <a:path w="16581755" h="11248390">
                  <a:moveTo>
                    <a:pt x="13118059" y="7509952"/>
                  </a:moveTo>
                  <a:lnTo>
                    <a:pt x="13115245" y="7509146"/>
                  </a:lnTo>
                  <a:lnTo>
                    <a:pt x="13113199" y="7510246"/>
                  </a:lnTo>
                  <a:lnTo>
                    <a:pt x="13111009" y="7511680"/>
                  </a:lnTo>
                  <a:lnTo>
                    <a:pt x="13110203" y="7514492"/>
                  </a:lnTo>
                  <a:lnTo>
                    <a:pt x="13112403" y="7518586"/>
                  </a:lnTo>
                  <a:lnTo>
                    <a:pt x="13112643" y="7519873"/>
                  </a:lnTo>
                  <a:lnTo>
                    <a:pt x="13115981" y="7521296"/>
                  </a:lnTo>
                  <a:lnTo>
                    <a:pt x="13117601" y="7521198"/>
                  </a:lnTo>
                  <a:lnTo>
                    <a:pt x="13120885" y="7519049"/>
                  </a:lnTo>
                  <a:lnTo>
                    <a:pt x="13121690" y="7516236"/>
                  </a:lnTo>
                  <a:lnTo>
                    <a:pt x="13119492" y="7512141"/>
                  </a:lnTo>
                  <a:lnTo>
                    <a:pt x="13118059" y="7509952"/>
                  </a:lnTo>
                  <a:close/>
                </a:path>
                <a:path w="16581755" h="11248390">
                  <a:moveTo>
                    <a:pt x="13079614" y="7433578"/>
                  </a:moveTo>
                  <a:lnTo>
                    <a:pt x="13077135" y="7432914"/>
                  </a:lnTo>
                  <a:lnTo>
                    <a:pt x="13074755" y="7433871"/>
                  </a:lnTo>
                  <a:lnTo>
                    <a:pt x="13072231" y="7435163"/>
                  </a:lnTo>
                  <a:lnTo>
                    <a:pt x="13071568" y="7437642"/>
                  </a:lnTo>
                  <a:lnTo>
                    <a:pt x="13072525" y="7440024"/>
                  </a:lnTo>
                  <a:lnTo>
                    <a:pt x="13073624" y="7442070"/>
                  </a:lnTo>
                  <a:lnTo>
                    <a:pt x="13073864" y="7443357"/>
                  </a:lnTo>
                  <a:lnTo>
                    <a:pt x="13077203" y="7444781"/>
                  </a:lnTo>
                  <a:lnTo>
                    <a:pt x="13078681" y="7445017"/>
                  </a:lnTo>
                  <a:lnTo>
                    <a:pt x="13079776" y="7444301"/>
                  </a:lnTo>
                  <a:lnTo>
                    <a:pt x="13082299" y="7443009"/>
                  </a:lnTo>
                  <a:lnTo>
                    <a:pt x="13082962" y="7440530"/>
                  </a:lnTo>
                  <a:lnTo>
                    <a:pt x="13082005" y="7438148"/>
                  </a:lnTo>
                  <a:lnTo>
                    <a:pt x="13080906" y="7436101"/>
                  </a:lnTo>
                  <a:lnTo>
                    <a:pt x="13079614" y="7433578"/>
                  </a:lnTo>
                  <a:close/>
                </a:path>
                <a:path w="16581755" h="11248390">
                  <a:moveTo>
                    <a:pt x="13041931" y="7356345"/>
                  </a:moveTo>
                  <a:lnTo>
                    <a:pt x="13039118" y="7355540"/>
                  </a:lnTo>
                  <a:lnTo>
                    <a:pt x="13034356" y="7357455"/>
                  </a:lnTo>
                  <a:lnTo>
                    <a:pt x="13033552" y="7360266"/>
                  </a:lnTo>
                  <a:lnTo>
                    <a:pt x="13035848" y="7365982"/>
                  </a:lnTo>
                  <a:lnTo>
                    <a:pt x="13037708" y="7367170"/>
                  </a:lnTo>
                  <a:lnTo>
                    <a:pt x="13039043" y="7367739"/>
                  </a:lnTo>
                  <a:lnTo>
                    <a:pt x="13040522" y="7367975"/>
                  </a:lnTo>
                  <a:lnTo>
                    <a:pt x="13041617" y="7367258"/>
                  </a:lnTo>
                  <a:lnTo>
                    <a:pt x="13043997" y="7366301"/>
                  </a:lnTo>
                  <a:lnTo>
                    <a:pt x="13044803" y="7363489"/>
                  </a:lnTo>
                  <a:lnTo>
                    <a:pt x="13041931" y="7356345"/>
                  </a:lnTo>
                  <a:close/>
                </a:path>
                <a:path w="16581755" h="11248390">
                  <a:moveTo>
                    <a:pt x="13005059" y="7279063"/>
                  </a:moveTo>
                  <a:lnTo>
                    <a:pt x="13002247" y="7278257"/>
                  </a:lnTo>
                  <a:lnTo>
                    <a:pt x="12997483" y="7280172"/>
                  </a:lnTo>
                  <a:lnTo>
                    <a:pt x="12996678" y="7282985"/>
                  </a:lnTo>
                  <a:lnTo>
                    <a:pt x="12998974" y="7288701"/>
                  </a:lnTo>
                  <a:lnTo>
                    <a:pt x="13000836" y="7289888"/>
                  </a:lnTo>
                  <a:lnTo>
                    <a:pt x="13002171" y="7290458"/>
                  </a:lnTo>
                  <a:lnTo>
                    <a:pt x="13003643" y="7290692"/>
                  </a:lnTo>
                  <a:lnTo>
                    <a:pt x="13004743" y="7289976"/>
                  </a:lnTo>
                  <a:lnTo>
                    <a:pt x="13007124" y="7289020"/>
                  </a:lnTo>
                  <a:lnTo>
                    <a:pt x="13007930" y="7286207"/>
                  </a:lnTo>
                  <a:lnTo>
                    <a:pt x="13005059" y="7279063"/>
                  </a:lnTo>
                  <a:close/>
                </a:path>
                <a:path w="16581755" h="11248390">
                  <a:moveTo>
                    <a:pt x="12969138" y="7201399"/>
                  </a:moveTo>
                  <a:lnTo>
                    <a:pt x="12966325" y="7200594"/>
                  </a:lnTo>
                  <a:lnTo>
                    <a:pt x="12963944" y="7201551"/>
                  </a:lnTo>
                  <a:lnTo>
                    <a:pt x="12961228" y="7202366"/>
                  </a:lnTo>
                  <a:lnTo>
                    <a:pt x="12960423" y="7205178"/>
                  </a:lnTo>
                  <a:lnTo>
                    <a:pt x="12962338" y="7209940"/>
                  </a:lnTo>
                  <a:lnTo>
                    <a:pt x="12963054" y="7211035"/>
                  </a:lnTo>
                  <a:lnTo>
                    <a:pt x="12964915" y="7212223"/>
                  </a:lnTo>
                  <a:lnTo>
                    <a:pt x="12964773" y="7212557"/>
                  </a:lnTo>
                  <a:lnTo>
                    <a:pt x="12965774" y="7212984"/>
                  </a:lnTo>
                  <a:lnTo>
                    <a:pt x="12967251" y="7213220"/>
                  </a:lnTo>
                  <a:lnTo>
                    <a:pt x="12968346" y="7212503"/>
                  </a:lnTo>
                  <a:lnTo>
                    <a:pt x="12970727" y="7211547"/>
                  </a:lnTo>
                  <a:lnTo>
                    <a:pt x="12971867" y="7208876"/>
                  </a:lnTo>
                  <a:lnTo>
                    <a:pt x="12969953" y="7204114"/>
                  </a:lnTo>
                  <a:lnTo>
                    <a:pt x="12969138" y="7201399"/>
                  </a:lnTo>
                  <a:close/>
                </a:path>
                <a:path w="16581755" h="11248390">
                  <a:moveTo>
                    <a:pt x="12933837" y="7123210"/>
                  </a:moveTo>
                  <a:lnTo>
                    <a:pt x="12931164" y="7122070"/>
                  </a:lnTo>
                  <a:lnTo>
                    <a:pt x="12926403" y="7123984"/>
                  </a:lnTo>
                  <a:lnTo>
                    <a:pt x="12925264" y="7126654"/>
                  </a:lnTo>
                  <a:lnTo>
                    <a:pt x="12927178" y="7131417"/>
                  </a:lnTo>
                  <a:lnTo>
                    <a:pt x="12927895" y="7132512"/>
                  </a:lnTo>
                  <a:lnTo>
                    <a:pt x="12929755" y="7133700"/>
                  </a:lnTo>
                  <a:lnTo>
                    <a:pt x="12929613" y="7134034"/>
                  </a:lnTo>
                  <a:lnTo>
                    <a:pt x="12930614" y="7134461"/>
                  </a:lnTo>
                  <a:lnTo>
                    <a:pt x="12932092" y="7134697"/>
                  </a:lnTo>
                  <a:lnTo>
                    <a:pt x="12933187" y="7133980"/>
                  </a:lnTo>
                  <a:lnTo>
                    <a:pt x="12935568" y="7133023"/>
                  </a:lnTo>
                  <a:lnTo>
                    <a:pt x="12936707" y="7130351"/>
                  </a:lnTo>
                  <a:lnTo>
                    <a:pt x="12933837" y="7123210"/>
                  </a:lnTo>
                  <a:close/>
                </a:path>
                <a:path w="16581755" h="11248390">
                  <a:moveTo>
                    <a:pt x="12899487" y="7044637"/>
                  </a:moveTo>
                  <a:lnTo>
                    <a:pt x="12896815" y="7043497"/>
                  </a:lnTo>
                  <a:lnTo>
                    <a:pt x="12892053" y="7045411"/>
                  </a:lnTo>
                  <a:lnTo>
                    <a:pt x="12890914" y="7048082"/>
                  </a:lnTo>
                  <a:lnTo>
                    <a:pt x="12892829" y="7052845"/>
                  </a:lnTo>
                  <a:lnTo>
                    <a:pt x="12893545" y="7053940"/>
                  </a:lnTo>
                  <a:lnTo>
                    <a:pt x="12895405" y="7055128"/>
                  </a:lnTo>
                  <a:lnTo>
                    <a:pt x="12895263" y="7055461"/>
                  </a:lnTo>
                  <a:lnTo>
                    <a:pt x="12896265" y="7055888"/>
                  </a:lnTo>
                  <a:lnTo>
                    <a:pt x="12897742" y="7056125"/>
                  </a:lnTo>
                  <a:lnTo>
                    <a:pt x="12898838" y="7055408"/>
                  </a:lnTo>
                  <a:lnTo>
                    <a:pt x="12901218" y="7054451"/>
                  </a:lnTo>
                  <a:lnTo>
                    <a:pt x="12902357" y="7051779"/>
                  </a:lnTo>
                  <a:lnTo>
                    <a:pt x="12899487" y="7044637"/>
                  </a:lnTo>
                  <a:close/>
                </a:path>
                <a:path w="16581755" h="11248390">
                  <a:moveTo>
                    <a:pt x="12866708" y="6965155"/>
                  </a:moveTo>
                  <a:lnTo>
                    <a:pt x="12864037" y="6964015"/>
                  </a:lnTo>
                  <a:lnTo>
                    <a:pt x="12859275" y="6965930"/>
                  </a:lnTo>
                  <a:lnTo>
                    <a:pt x="12859093" y="6970983"/>
                  </a:lnTo>
                  <a:lnTo>
                    <a:pt x="12860624" y="6974792"/>
                  </a:lnTo>
                  <a:lnTo>
                    <a:pt x="12862485" y="6975979"/>
                  </a:lnTo>
                  <a:lnTo>
                    <a:pt x="12863487" y="6976407"/>
                  </a:lnTo>
                  <a:lnTo>
                    <a:pt x="12864965" y="6976644"/>
                  </a:lnTo>
                  <a:lnTo>
                    <a:pt x="12866058" y="6975926"/>
                  </a:lnTo>
                  <a:lnTo>
                    <a:pt x="12868440" y="6974970"/>
                  </a:lnTo>
                  <a:lnTo>
                    <a:pt x="12868622" y="6969917"/>
                  </a:lnTo>
                  <a:lnTo>
                    <a:pt x="12866708" y="6965155"/>
                  </a:lnTo>
                  <a:close/>
                </a:path>
                <a:path w="16581755" h="11248390">
                  <a:moveTo>
                    <a:pt x="12834262" y="6885816"/>
                  </a:moveTo>
                  <a:lnTo>
                    <a:pt x="12831593" y="6884677"/>
                  </a:lnTo>
                  <a:lnTo>
                    <a:pt x="12826830" y="6886593"/>
                  </a:lnTo>
                  <a:lnTo>
                    <a:pt x="12826648" y="6891644"/>
                  </a:lnTo>
                  <a:lnTo>
                    <a:pt x="12828180" y="6895453"/>
                  </a:lnTo>
                  <a:lnTo>
                    <a:pt x="12830041" y="6896642"/>
                  </a:lnTo>
                  <a:lnTo>
                    <a:pt x="12831043" y="6897069"/>
                  </a:lnTo>
                  <a:lnTo>
                    <a:pt x="12832663" y="6896971"/>
                  </a:lnTo>
                  <a:lnTo>
                    <a:pt x="12835996" y="6895631"/>
                  </a:lnTo>
                  <a:lnTo>
                    <a:pt x="12836177" y="6890580"/>
                  </a:lnTo>
                  <a:lnTo>
                    <a:pt x="12834262" y="6885816"/>
                  </a:lnTo>
                  <a:close/>
                </a:path>
                <a:path w="16581755" h="11248390">
                  <a:moveTo>
                    <a:pt x="12802772" y="6806096"/>
                  </a:moveTo>
                  <a:lnTo>
                    <a:pt x="12800101" y="6804957"/>
                  </a:lnTo>
                  <a:lnTo>
                    <a:pt x="12795338" y="6806870"/>
                  </a:lnTo>
                  <a:lnTo>
                    <a:pt x="12795156" y="6811923"/>
                  </a:lnTo>
                  <a:lnTo>
                    <a:pt x="12796114" y="6814303"/>
                  </a:lnTo>
                  <a:lnTo>
                    <a:pt x="12796354" y="6815590"/>
                  </a:lnTo>
                  <a:lnTo>
                    <a:pt x="12798549" y="6816921"/>
                  </a:lnTo>
                  <a:lnTo>
                    <a:pt x="12799549" y="6817348"/>
                  </a:lnTo>
                  <a:lnTo>
                    <a:pt x="12801170" y="6817249"/>
                  </a:lnTo>
                  <a:lnTo>
                    <a:pt x="12804504" y="6815910"/>
                  </a:lnTo>
                  <a:lnTo>
                    <a:pt x="12804686" y="6810858"/>
                  </a:lnTo>
                  <a:lnTo>
                    <a:pt x="12802772" y="6806096"/>
                  </a:lnTo>
                  <a:close/>
                </a:path>
                <a:path w="16581755" h="11248390">
                  <a:moveTo>
                    <a:pt x="12772374" y="6725658"/>
                  </a:moveTo>
                  <a:lnTo>
                    <a:pt x="12769704" y="6724519"/>
                  </a:lnTo>
                  <a:lnTo>
                    <a:pt x="12764941" y="6726434"/>
                  </a:lnTo>
                  <a:lnTo>
                    <a:pt x="12763802" y="6729104"/>
                  </a:lnTo>
                  <a:lnTo>
                    <a:pt x="12765716" y="6733865"/>
                  </a:lnTo>
                  <a:lnTo>
                    <a:pt x="12765956" y="6735152"/>
                  </a:lnTo>
                  <a:lnTo>
                    <a:pt x="12768151" y="6736483"/>
                  </a:lnTo>
                  <a:lnTo>
                    <a:pt x="12768293" y="6736149"/>
                  </a:lnTo>
                  <a:lnTo>
                    <a:pt x="12769295" y="6736576"/>
                  </a:lnTo>
                  <a:lnTo>
                    <a:pt x="12770772" y="6736811"/>
                  </a:lnTo>
                  <a:lnTo>
                    <a:pt x="12774106" y="6735471"/>
                  </a:lnTo>
                  <a:lnTo>
                    <a:pt x="12775245" y="6732801"/>
                  </a:lnTo>
                  <a:lnTo>
                    <a:pt x="12772374" y="6725658"/>
                  </a:lnTo>
                  <a:close/>
                </a:path>
                <a:path w="16581755" h="11248390">
                  <a:moveTo>
                    <a:pt x="12742310" y="6645362"/>
                  </a:moveTo>
                  <a:lnTo>
                    <a:pt x="12739640" y="6644223"/>
                  </a:lnTo>
                  <a:lnTo>
                    <a:pt x="12734878" y="6646137"/>
                  </a:lnTo>
                  <a:lnTo>
                    <a:pt x="12733739" y="6648808"/>
                  </a:lnTo>
                  <a:lnTo>
                    <a:pt x="12735653" y="6653570"/>
                  </a:lnTo>
                  <a:lnTo>
                    <a:pt x="12735893" y="6654857"/>
                  </a:lnTo>
                  <a:lnTo>
                    <a:pt x="12738087" y="6656187"/>
                  </a:lnTo>
                  <a:lnTo>
                    <a:pt x="12738229" y="6655853"/>
                  </a:lnTo>
                  <a:lnTo>
                    <a:pt x="12739231" y="6656280"/>
                  </a:lnTo>
                  <a:lnTo>
                    <a:pt x="12740709" y="6656516"/>
                  </a:lnTo>
                  <a:lnTo>
                    <a:pt x="12741662" y="6656133"/>
                  </a:lnTo>
                  <a:lnTo>
                    <a:pt x="12743709" y="6655033"/>
                  </a:lnTo>
                  <a:lnTo>
                    <a:pt x="12745182" y="6652506"/>
                  </a:lnTo>
                  <a:lnTo>
                    <a:pt x="12742310" y="6645362"/>
                  </a:lnTo>
                  <a:close/>
                </a:path>
                <a:path w="16581755" h="11248390">
                  <a:moveTo>
                    <a:pt x="12710528" y="6563545"/>
                  </a:moveTo>
                  <a:lnTo>
                    <a:pt x="12708147" y="6564502"/>
                  </a:lnTo>
                  <a:lnTo>
                    <a:pt x="12706099" y="6565602"/>
                  </a:lnTo>
                  <a:lnTo>
                    <a:pt x="12704627" y="6568130"/>
                  </a:lnTo>
                  <a:lnTo>
                    <a:pt x="12706541" y="6572891"/>
                  </a:lnTo>
                  <a:lnTo>
                    <a:pt x="12706782" y="6574178"/>
                  </a:lnTo>
                  <a:lnTo>
                    <a:pt x="12708977" y="6575509"/>
                  </a:lnTo>
                  <a:lnTo>
                    <a:pt x="12709119" y="6575175"/>
                  </a:lnTo>
                  <a:lnTo>
                    <a:pt x="12710455" y="6575745"/>
                  </a:lnTo>
                  <a:lnTo>
                    <a:pt x="12711598" y="6575837"/>
                  </a:lnTo>
                  <a:lnTo>
                    <a:pt x="12712550" y="6575455"/>
                  </a:lnTo>
                  <a:lnTo>
                    <a:pt x="12714598" y="6574355"/>
                  </a:lnTo>
                  <a:lnTo>
                    <a:pt x="12716071" y="6571827"/>
                  </a:lnTo>
                  <a:lnTo>
                    <a:pt x="12714157" y="6567066"/>
                  </a:lnTo>
                  <a:lnTo>
                    <a:pt x="12713057" y="6565018"/>
                  </a:lnTo>
                  <a:lnTo>
                    <a:pt x="12710528" y="6563545"/>
                  </a:lnTo>
                  <a:close/>
                </a:path>
                <a:path w="16581755" h="11248390">
                  <a:moveTo>
                    <a:pt x="12682370" y="6482483"/>
                  </a:moveTo>
                  <a:lnTo>
                    <a:pt x="12679989" y="6483441"/>
                  </a:lnTo>
                  <a:lnTo>
                    <a:pt x="12677941" y="6484541"/>
                  </a:lnTo>
                  <a:lnTo>
                    <a:pt x="12676469" y="6487068"/>
                  </a:lnTo>
                  <a:lnTo>
                    <a:pt x="12678384" y="6491830"/>
                  </a:lnTo>
                  <a:lnTo>
                    <a:pt x="12678624" y="6493117"/>
                  </a:lnTo>
                  <a:lnTo>
                    <a:pt x="12680818" y="6494447"/>
                  </a:lnTo>
                  <a:lnTo>
                    <a:pt x="12681294" y="6494256"/>
                  </a:lnTo>
                  <a:lnTo>
                    <a:pt x="12682296" y="6494683"/>
                  </a:lnTo>
                  <a:lnTo>
                    <a:pt x="12683440" y="6494776"/>
                  </a:lnTo>
                  <a:lnTo>
                    <a:pt x="12684393" y="6494393"/>
                  </a:lnTo>
                  <a:lnTo>
                    <a:pt x="12686439" y="6493294"/>
                  </a:lnTo>
                  <a:lnTo>
                    <a:pt x="12687912" y="6490767"/>
                  </a:lnTo>
                  <a:lnTo>
                    <a:pt x="12685998" y="6486004"/>
                  </a:lnTo>
                  <a:lnTo>
                    <a:pt x="12684900" y="6483957"/>
                  </a:lnTo>
                  <a:lnTo>
                    <a:pt x="12682370" y="6482483"/>
                  </a:lnTo>
                  <a:close/>
                </a:path>
                <a:path w="16581755" h="11248390">
                  <a:moveTo>
                    <a:pt x="12655022" y="6401373"/>
                  </a:moveTo>
                  <a:lnTo>
                    <a:pt x="12650260" y="6403288"/>
                  </a:lnTo>
                  <a:lnTo>
                    <a:pt x="12649154" y="6405184"/>
                  </a:lnTo>
                  <a:lnTo>
                    <a:pt x="12648786" y="6405815"/>
                  </a:lnTo>
                  <a:lnTo>
                    <a:pt x="12650701" y="6410578"/>
                  </a:lnTo>
                  <a:lnTo>
                    <a:pt x="12650940" y="6411864"/>
                  </a:lnTo>
                  <a:lnTo>
                    <a:pt x="12653136" y="6413194"/>
                  </a:lnTo>
                  <a:lnTo>
                    <a:pt x="12654471" y="6413764"/>
                  </a:lnTo>
                  <a:lnTo>
                    <a:pt x="12655611" y="6413857"/>
                  </a:lnTo>
                  <a:lnTo>
                    <a:pt x="12658949" y="6412518"/>
                  </a:lnTo>
                  <a:lnTo>
                    <a:pt x="12660053" y="6410621"/>
                  </a:lnTo>
                  <a:lnTo>
                    <a:pt x="12660421" y="6409990"/>
                  </a:lnTo>
                  <a:lnTo>
                    <a:pt x="12657550" y="6402846"/>
                  </a:lnTo>
                  <a:lnTo>
                    <a:pt x="12655022" y="6401373"/>
                  </a:lnTo>
                  <a:close/>
                </a:path>
                <a:path w="16581755" h="11248390">
                  <a:moveTo>
                    <a:pt x="12628148" y="6320071"/>
                  </a:moveTo>
                  <a:lnTo>
                    <a:pt x="12623387" y="6321985"/>
                  </a:lnTo>
                  <a:lnTo>
                    <a:pt x="12622283" y="6323882"/>
                  </a:lnTo>
                  <a:lnTo>
                    <a:pt x="12621915" y="6324515"/>
                  </a:lnTo>
                  <a:lnTo>
                    <a:pt x="12623829" y="6329276"/>
                  </a:lnTo>
                  <a:lnTo>
                    <a:pt x="12624069" y="6330563"/>
                  </a:lnTo>
                  <a:lnTo>
                    <a:pt x="12626263" y="6331892"/>
                  </a:lnTo>
                  <a:lnTo>
                    <a:pt x="12627599" y="6332462"/>
                  </a:lnTo>
                  <a:lnTo>
                    <a:pt x="12628742" y="6332556"/>
                  </a:lnTo>
                  <a:lnTo>
                    <a:pt x="12632076" y="6331216"/>
                  </a:lnTo>
                  <a:lnTo>
                    <a:pt x="12633180" y="6329320"/>
                  </a:lnTo>
                  <a:lnTo>
                    <a:pt x="12633548" y="6328688"/>
                  </a:lnTo>
                  <a:lnTo>
                    <a:pt x="12630679" y="6321544"/>
                  </a:lnTo>
                  <a:lnTo>
                    <a:pt x="12628148" y="6320071"/>
                  </a:lnTo>
                  <a:close/>
                </a:path>
                <a:path w="16581755" h="11248390">
                  <a:moveTo>
                    <a:pt x="12601086" y="6238294"/>
                  </a:moveTo>
                  <a:lnTo>
                    <a:pt x="12596324" y="6240208"/>
                  </a:lnTo>
                  <a:lnTo>
                    <a:pt x="12595219" y="6242104"/>
                  </a:lnTo>
                  <a:lnTo>
                    <a:pt x="12594851" y="6242736"/>
                  </a:lnTo>
                  <a:lnTo>
                    <a:pt x="12597338" y="6248926"/>
                  </a:lnTo>
                  <a:lnTo>
                    <a:pt x="12599533" y="6250257"/>
                  </a:lnTo>
                  <a:lnTo>
                    <a:pt x="12600535" y="6250684"/>
                  </a:lnTo>
                  <a:lnTo>
                    <a:pt x="12601679" y="6250778"/>
                  </a:lnTo>
                  <a:lnTo>
                    <a:pt x="12605013" y="6249439"/>
                  </a:lnTo>
                  <a:lnTo>
                    <a:pt x="12606117" y="6247542"/>
                  </a:lnTo>
                  <a:lnTo>
                    <a:pt x="12606485" y="6246910"/>
                  </a:lnTo>
                  <a:lnTo>
                    <a:pt x="12603615" y="6239767"/>
                  </a:lnTo>
                  <a:lnTo>
                    <a:pt x="12601086" y="6238294"/>
                  </a:lnTo>
                  <a:close/>
                </a:path>
                <a:path w="16581755" h="11248390">
                  <a:moveTo>
                    <a:pt x="12575023" y="6156944"/>
                  </a:moveTo>
                  <a:lnTo>
                    <a:pt x="12570262" y="6158858"/>
                  </a:lnTo>
                  <a:lnTo>
                    <a:pt x="12569156" y="6160753"/>
                  </a:lnTo>
                  <a:lnTo>
                    <a:pt x="12568788" y="6161385"/>
                  </a:lnTo>
                  <a:lnTo>
                    <a:pt x="12569745" y="6163766"/>
                  </a:lnTo>
                  <a:lnTo>
                    <a:pt x="12570369" y="6166005"/>
                  </a:lnTo>
                  <a:lnTo>
                    <a:pt x="12570943" y="6167434"/>
                  </a:lnTo>
                  <a:lnTo>
                    <a:pt x="12573138" y="6168765"/>
                  </a:lnTo>
                  <a:lnTo>
                    <a:pt x="12574473" y="6169335"/>
                  </a:lnTo>
                  <a:lnTo>
                    <a:pt x="12575616" y="6169428"/>
                  </a:lnTo>
                  <a:lnTo>
                    <a:pt x="12578951" y="6168088"/>
                  </a:lnTo>
                  <a:lnTo>
                    <a:pt x="12580056" y="6166191"/>
                  </a:lnTo>
                  <a:lnTo>
                    <a:pt x="12580424" y="6165559"/>
                  </a:lnTo>
                  <a:lnTo>
                    <a:pt x="12577551" y="6158415"/>
                  </a:lnTo>
                  <a:lnTo>
                    <a:pt x="12575023" y="6156944"/>
                  </a:lnTo>
                  <a:close/>
                </a:path>
                <a:path w="16581755" h="11248390">
                  <a:moveTo>
                    <a:pt x="12549104" y="6075259"/>
                  </a:moveTo>
                  <a:lnTo>
                    <a:pt x="12544341" y="6077172"/>
                  </a:lnTo>
                  <a:lnTo>
                    <a:pt x="12543237" y="6079069"/>
                  </a:lnTo>
                  <a:lnTo>
                    <a:pt x="12542869" y="6079701"/>
                  </a:lnTo>
                  <a:lnTo>
                    <a:pt x="12543826" y="6082083"/>
                  </a:lnTo>
                  <a:lnTo>
                    <a:pt x="12544449" y="6084320"/>
                  </a:lnTo>
                  <a:lnTo>
                    <a:pt x="12545023" y="6085749"/>
                  </a:lnTo>
                  <a:lnTo>
                    <a:pt x="12547217" y="6087080"/>
                  </a:lnTo>
                  <a:lnTo>
                    <a:pt x="12548219" y="6087507"/>
                  </a:lnTo>
                  <a:lnTo>
                    <a:pt x="12549363" y="6087600"/>
                  </a:lnTo>
                  <a:lnTo>
                    <a:pt x="12552697" y="6086260"/>
                  </a:lnTo>
                  <a:lnTo>
                    <a:pt x="12553801" y="6084364"/>
                  </a:lnTo>
                  <a:lnTo>
                    <a:pt x="12554169" y="6083732"/>
                  </a:lnTo>
                  <a:lnTo>
                    <a:pt x="12553213" y="6081351"/>
                  </a:lnTo>
                  <a:lnTo>
                    <a:pt x="12552590" y="6079114"/>
                  </a:lnTo>
                  <a:lnTo>
                    <a:pt x="12551632" y="6076732"/>
                  </a:lnTo>
                  <a:lnTo>
                    <a:pt x="12549104" y="6075259"/>
                  </a:lnTo>
                  <a:close/>
                </a:path>
                <a:path w="16581755" h="11248390">
                  <a:moveTo>
                    <a:pt x="12523327" y="5993240"/>
                  </a:moveTo>
                  <a:lnTo>
                    <a:pt x="12518565" y="5995155"/>
                  </a:lnTo>
                  <a:lnTo>
                    <a:pt x="12517459" y="5997051"/>
                  </a:lnTo>
                  <a:lnTo>
                    <a:pt x="12517092" y="5997682"/>
                  </a:lnTo>
                  <a:lnTo>
                    <a:pt x="12518048" y="6000063"/>
                  </a:lnTo>
                  <a:lnTo>
                    <a:pt x="12518671" y="6002303"/>
                  </a:lnTo>
                  <a:lnTo>
                    <a:pt x="12519388" y="6003398"/>
                  </a:lnTo>
                  <a:lnTo>
                    <a:pt x="12521440" y="6005061"/>
                  </a:lnTo>
                  <a:lnTo>
                    <a:pt x="12522775" y="6005631"/>
                  </a:lnTo>
                  <a:lnTo>
                    <a:pt x="12523920" y="6005724"/>
                  </a:lnTo>
                  <a:lnTo>
                    <a:pt x="12527253" y="6004385"/>
                  </a:lnTo>
                  <a:lnTo>
                    <a:pt x="12528358" y="6002488"/>
                  </a:lnTo>
                  <a:lnTo>
                    <a:pt x="12528725" y="6001857"/>
                  </a:lnTo>
                  <a:lnTo>
                    <a:pt x="12525855" y="5994713"/>
                  </a:lnTo>
                  <a:lnTo>
                    <a:pt x="12523327" y="5993240"/>
                  </a:lnTo>
                  <a:close/>
                </a:path>
                <a:path w="16581755" h="11248390">
                  <a:moveTo>
                    <a:pt x="12497407" y="5911556"/>
                  </a:moveTo>
                  <a:lnTo>
                    <a:pt x="12492645" y="5913470"/>
                  </a:lnTo>
                  <a:lnTo>
                    <a:pt x="12491539" y="5915366"/>
                  </a:lnTo>
                  <a:lnTo>
                    <a:pt x="12491170" y="5915998"/>
                  </a:lnTo>
                  <a:lnTo>
                    <a:pt x="12492128" y="5918378"/>
                  </a:lnTo>
                  <a:lnTo>
                    <a:pt x="12492752" y="5920618"/>
                  </a:lnTo>
                  <a:lnTo>
                    <a:pt x="12493326" y="5922047"/>
                  </a:lnTo>
                  <a:lnTo>
                    <a:pt x="12495521" y="5923378"/>
                  </a:lnTo>
                  <a:lnTo>
                    <a:pt x="12496521" y="5923804"/>
                  </a:lnTo>
                  <a:lnTo>
                    <a:pt x="12497666" y="5923898"/>
                  </a:lnTo>
                  <a:lnTo>
                    <a:pt x="12500999" y="5922559"/>
                  </a:lnTo>
                  <a:lnTo>
                    <a:pt x="12502104" y="5920662"/>
                  </a:lnTo>
                  <a:lnTo>
                    <a:pt x="12502473" y="5920030"/>
                  </a:lnTo>
                  <a:lnTo>
                    <a:pt x="12501515" y="5917648"/>
                  </a:lnTo>
                  <a:lnTo>
                    <a:pt x="12500892" y="5915409"/>
                  </a:lnTo>
                  <a:lnTo>
                    <a:pt x="12499935" y="5913027"/>
                  </a:lnTo>
                  <a:lnTo>
                    <a:pt x="12497407" y="5911556"/>
                  </a:lnTo>
                  <a:close/>
                </a:path>
                <a:path w="16581755" h="11248390">
                  <a:moveTo>
                    <a:pt x="12471152" y="5829728"/>
                  </a:moveTo>
                  <a:lnTo>
                    <a:pt x="12466390" y="5831642"/>
                  </a:lnTo>
                  <a:lnTo>
                    <a:pt x="12465286" y="5833539"/>
                  </a:lnTo>
                  <a:lnTo>
                    <a:pt x="12464918" y="5834171"/>
                  </a:lnTo>
                  <a:lnTo>
                    <a:pt x="12467406" y="5840363"/>
                  </a:lnTo>
                  <a:lnTo>
                    <a:pt x="12469600" y="5841692"/>
                  </a:lnTo>
                  <a:lnTo>
                    <a:pt x="12470268" y="5841977"/>
                  </a:lnTo>
                  <a:lnTo>
                    <a:pt x="12471408" y="5842070"/>
                  </a:lnTo>
                  <a:lnTo>
                    <a:pt x="12474746" y="5840731"/>
                  </a:lnTo>
                  <a:lnTo>
                    <a:pt x="12475850" y="5838834"/>
                  </a:lnTo>
                  <a:lnTo>
                    <a:pt x="12476218" y="5838202"/>
                  </a:lnTo>
                  <a:lnTo>
                    <a:pt x="12475261" y="5835822"/>
                  </a:lnTo>
                  <a:lnTo>
                    <a:pt x="12474638" y="5833583"/>
                  </a:lnTo>
                  <a:lnTo>
                    <a:pt x="12473682" y="5831202"/>
                  </a:lnTo>
                  <a:lnTo>
                    <a:pt x="12471152" y="5829728"/>
                  </a:lnTo>
                  <a:close/>
                </a:path>
                <a:path w="16581755" h="11248390">
                  <a:moveTo>
                    <a:pt x="12445233" y="5748044"/>
                  </a:moveTo>
                  <a:lnTo>
                    <a:pt x="12440471" y="5749958"/>
                  </a:lnTo>
                  <a:lnTo>
                    <a:pt x="12439366" y="5751854"/>
                  </a:lnTo>
                  <a:lnTo>
                    <a:pt x="12438997" y="5752487"/>
                  </a:lnTo>
                  <a:lnTo>
                    <a:pt x="12440912" y="5757249"/>
                  </a:lnTo>
                  <a:lnTo>
                    <a:pt x="12441151" y="5758535"/>
                  </a:lnTo>
                  <a:lnTo>
                    <a:pt x="12443347" y="5759866"/>
                  </a:lnTo>
                  <a:lnTo>
                    <a:pt x="12444349" y="5760294"/>
                  </a:lnTo>
                  <a:lnTo>
                    <a:pt x="12445492" y="5760386"/>
                  </a:lnTo>
                  <a:lnTo>
                    <a:pt x="12448826" y="5759046"/>
                  </a:lnTo>
                  <a:lnTo>
                    <a:pt x="12449931" y="5757151"/>
                  </a:lnTo>
                  <a:lnTo>
                    <a:pt x="12450300" y="5756517"/>
                  </a:lnTo>
                  <a:lnTo>
                    <a:pt x="12449342" y="5754137"/>
                  </a:lnTo>
                  <a:lnTo>
                    <a:pt x="12448718" y="5751898"/>
                  </a:lnTo>
                  <a:lnTo>
                    <a:pt x="12447761" y="5749516"/>
                  </a:lnTo>
                  <a:lnTo>
                    <a:pt x="12445233" y="5748044"/>
                  </a:lnTo>
                  <a:close/>
                </a:path>
                <a:path w="16581755" h="11248390">
                  <a:moveTo>
                    <a:pt x="12418361" y="5666742"/>
                  </a:moveTo>
                  <a:lnTo>
                    <a:pt x="12413599" y="5668656"/>
                  </a:lnTo>
                  <a:lnTo>
                    <a:pt x="12412494" y="5670553"/>
                  </a:lnTo>
                  <a:lnTo>
                    <a:pt x="12412126" y="5671185"/>
                  </a:lnTo>
                  <a:lnTo>
                    <a:pt x="12414040" y="5675947"/>
                  </a:lnTo>
                  <a:lnTo>
                    <a:pt x="12414280" y="5677233"/>
                  </a:lnTo>
                  <a:lnTo>
                    <a:pt x="12416474" y="5678564"/>
                  </a:lnTo>
                  <a:lnTo>
                    <a:pt x="12417810" y="5679133"/>
                  </a:lnTo>
                  <a:lnTo>
                    <a:pt x="12418954" y="5679227"/>
                  </a:lnTo>
                  <a:lnTo>
                    <a:pt x="12422288" y="5677886"/>
                  </a:lnTo>
                  <a:lnTo>
                    <a:pt x="12423392" y="5675991"/>
                  </a:lnTo>
                  <a:lnTo>
                    <a:pt x="12423760" y="5675358"/>
                  </a:lnTo>
                  <a:lnTo>
                    <a:pt x="12420889" y="5668216"/>
                  </a:lnTo>
                  <a:lnTo>
                    <a:pt x="12418361" y="5666742"/>
                  </a:lnTo>
                  <a:close/>
                </a:path>
                <a:path w="16581755" h="11248390">
                  <a:moveTo>
                    <a:pt x="12390821" y="5585155"/>
                  </a:moveTo>
                  <a:lnTo>
                    <a:pt x="12388439" y="5586113"/>
                  </a:lnTo>
                  <a:lnTo>
                    <a:pt x="12386391" y="5587213"/>
                  </a:lnTo>
                  <a:lnTo>
                    <a:pt x="12384920" y="5589741"/>
                  </a:lnTo>
                  <a:lnTo>
                    <a:pt x="12386834" y="5594502"/>
                  </a:lnTo>
                  <a:lnTo>
                    <a:pt x="12387074" y="5595789"/>
                  </a:lnTo>
                  <a:lnTo>
                    <a:pt x="12389269" y="5597120"/>
                  </a:lnTo>
                  <a:lnTo>
                    <a:pt x="12389744" y="5596928"/>
                  </a:lnTo>
                  <a:lnTo>
                    <a:pt x="12390746" y="5597355"/>
                  </a:lnTo>
                  <a:lnTo>
                    <a:pt x="12391890" y="5597448"/>
                  </a:lnTo>
                  <a:lnTo>
                    <a:pt x="12392843" y="5597065"/>
                  </a:lnTo>
                  <a:lnTo>
                    <a:pt x="12394890" y="5595967"/>
                  </a:lnTo>
                  <a:lnTo>
                    <a:pt x="12396363" y="5593438"/>
                  </a:lnTo>
                  <a:lnTo>
                    <a:pt x="12394448" y="5588676"/>
                  </a:lnTo>
                  <a:lnTo>
                    <a:pt x="12393348" y="5586628"/>
                  </a:lnTo>
                  <a:lnTo>
                    <a:pt x="12390821" y="5585155"/>
                  </a:lnTo>
                  <a:close/>
                </a:path>
                <a:path w="16581755" h="11248390">
                  <a:moveTo>
                    <a:pt x="12362520" y="5504428"/>
                  </a:moveTo>
                  <a:lnTo>
                    <a:pt x="12360139" y="5505386"/>
                  </a:lnTo>
                  <a:lnTo>
                    <a:pt x="12358091" y="5506485"/>
                  </a:lnTo>
                  <a:lnTo>
                    <a:pt x="12356619" y="5509013"/>
                  </a:lnTo>
                  <a:lnTo>
                    <a:pt x="12358533" y="5513774"/>
                  </a:lnTo>
                  <a:lnTo>
                    <a:pt x="12358773" y="5515061"/>
                  </a:lnTo>
                  <a:lnTo>
                    <a:pt x="12360968" y="5516392"/>
                  </a:lnTo>
                  <a:lnTo>
                    <a:pt x="12361110" y="5516058"/>
                  </a:lnTo>
                  <a:lnTo>
                    <a:pt x="12362446" y="5516628"/>
                  </a:lnTo>
                  <a:lnTo>
                    <a:pt x="12363590" y="5516721"/>
                  </a:lnTo>
                  <a:lnTo>
                    <a:pt x="12364543" y="5516338"/>
                  </a:lnTo>
                  <a:lnTo>
                    <a:pt x="12366589" y="5515239"/>
                  </a:lnTo>
                  <a:lnTo>
                    <a:pt x="12368062" y="5512712"/>
                  </a:lnTo>
                  <a:lnTo>
                    <a:pt x="12366147" y="5507948"/>
                  </a:lnTo>
                  <a:lnTo>
                    <a:pt x="12365048" y="5505901"/>
                  </a:lnTo>
                  <a:lnTo>
                    <a:pt x="12362520" y="5504428"/>
                  </a:lnTo>
                  <a:close/>
                </a:path>
                <a:path w="16581755" h="11248390">
                  <a:moveTo>
                    <a:pt x="12335745" y="5424746"/>
                  </a:moveTo>
                  <a:lnTo>
                    <a:pt x="12333075" y="5423607"/>
                  </a:lnTo>
                  <a:lnTo>
                    <a:pt x="12328312" y="5425522"/>
                  </a:lnTo>
                  <a:lnTo>
                    <a:pt x="12327173" y="5428192"/>
                  </a:lnTo>
                  <a:lnTo>
                    <a:pt x="12329088" y="5432955"/>
                  </a:lnTo>
                  <a:lnTo>
                    <a:pt x="12329328" y="5434240"/>
                  </a:lnTo>
                  <a:lnTo>
                    <a:pt x="12331523" y="5435571"/>
                  </a:lnTo>
                  <a:lnTo>
                    <a:pt x="12331665" y="5435237"/>
                  </a:lnTo>
                  <a:lnTo>
                    <a:pt x="12332667" y="5435664"/>
                  </a:lnTo>
                  <a:lnTo>
                    <a:pt x="12334145" y="5435900"/>
                  </a:lnTo>
                  <a:lnTo>
                    <a:pt x="12337478" y="5434561"/>
                  </a:lnTo>
                  <a:lnTo>
                    <a:pt x="12338617" y="5431891"/>
                  </a:lnTo>
                  <a:lnTo>
                    <a:pt x="12335745" y="5424746"/>
                  </a:lnTo>
                  <a:close/>
                </a:path>
                <a:path w="16581755" h="11248390">
                  <a:moveTo>
                    <a:pt x="1054130" y="594627"/>
                  </a:moveTo>
                  <a:lnTo>
                    <a:pt x="1047120" y="591636"/>
                  </a:lnTo>
                  <a:lnTo>
                    <a:pt x="1044262" y="592785"/>
                  </a:lnTo>
                  <a:lnTo>
                    <a:pt x="1042269" y="597459"/>
                  </a:lnTo>
                  <a:lnTo>
                    <a:pt x="1043417" y="600316"/>
                  </a:lnTo>
                  <a:lnTo>
                    <a:pt x="1050427" y="603307"/>
                  </a:lnTo>
                  <a:lnTo>
                    <a:pt x="1053285" y="602158"/>
                  </a:lnTo>
                  <a:lnTo>
                    <a:pt x="1055279" y="597484"/>
                  </a:lnTo>
                  <a:lnTo>
                    <a:pt x="1054130" y="594627"/>
                  </a:lnTo>
                  <a:close/>
                </a:path>
                <a:path w="16581755" h="11248390">
                  <a:moveTo>
                    <a:pt x="1133247" y="628375"/>
                  </a:moveTo>
                  <a:lnTo>
                    <a:pt x="1126237" y="625385"/>
                  </a:lnTo>
                  <a:lnTo>
                    <a:pt x="1123379" y="626534"/>
                  </a:lnTo>
                  <a:lnTo>
                    <a:pt x="1121386" y="631207"/>
                  </a:lnTo>
                  <a:lnTo>
                    <a:pt x="1122534" y="634065"/>
                  </a:lnTo>
                  <a:lnTo>
                    <a:pt x="1129544" y="637055"/>
                  </a:lnTo>
                  <a:lnTo>
                    <a:pt x="1132402" y="635906"/>
                  </a:lnTo>
                  <a:lnTo>
                    <a:pt x="1134396" y="631233"/>
                  </a:lnTo>
                  <a:lnTo>
                    <a:pt x="1133247" y="628375"/>
                  </a:lnTo>
                  <a:close/>
                </a:path>
                <a:path w="16581755" h="11248390">
                  <a:moveTo>
                    <a:pt x="975489" y="560686"/>
                  </a:moveTo>
                  <a:lnTo>
                    <a:pt x="970816" y="558693"/>
                  </a:lnTo>
                  <a:lnTo>
                    <a:pt x="967256" y="567039"/>
                  </a:lnTo>
                  <a:lnTo>
                    <a:pt x="971595" y="568890"/>
                  </a:lnTo>
                  <a:lnTo>
                    <a:pt x="974310" y="568075"/>
                  </a:lnTo>
                  <a:lnTo>
                    <a:pt x="975307" y="565738"/>
                  </a:lnTo>
                  <a:lnTo>
                    <a:pt x="976638" y="563544"/>
                  </a:lnTo>
                  <a:lnTo>
                    <a:pt x="975489" y="560686"/>
                  </a:lnTo>
                  <a:close/>
                </a:path>
                <a:path w="16581755" h="11248390">
                  <a:moveTo>
                    <a:pt x="1212315" y="661314"/>
                  </a:moveTo>
                  <a:lnTo>
                    <a:pt x="1205305" y="658323"/>
                  </a:lnTo>
                  <a:lnTo>
                    <a:pt x="1202781" y="659615"/>
                  </a:lnTo>
                  <a:lnTo>
                    <a:pt x="1201784" y="661951"/>
                  </a:lnTo>
                  <a:lnTo>
                    <a:pt x="1201264" y="664097"/>
                  </a:lnTo>
                  <a:lnTo>
                    <a:pt x="1202078" y="666812"/>
                  </a:lnTo>
                  <a:lnTo>
                    <a:pt x="1209089" y="669802"/>
                  </a:lnTo>
                  <a:lnTo>
                    <a:pt x="1211613" y="668511"/>
                  </a:lnTo>
                  <a:lnTo>
                    <a:pt x="1213606" y="663838"/>
                  </a:lnTo>
                  <a:lnTo>
                    <a:pt x="1212315" y="661314"/>
                  </a:lnTo>
                  <a:close/>
                </a:path>
                <a:path w="16581755" h="11248390">
                  <a:moveTo>
                    <a:pt x="897561" y="525077"/>
                  </a:moveTo>
                  <a:lnTo>
                    <a:pt x="890550" y="522086"/>
                  </a:lnTo>
                  <a:lnTo>
                    <a:pt x="887835" y="522901"/>
                  </a:lnTo>
                  <a:lnTo>
                    <a:pt x="885842" y="527575"/>
                  </a:lnTo>
                  <a:lnTo>
                    <a:pt x="886656" y="530290"/>
                  </a:lnTo>
                  <a:lnTo>
                    <a:pt x="893667" y="533280"/>
                  </a:lnTo>
                  <a:lnTo>
                    <a:pt x="896382" y="532465"/>
                  </a:lnTo>
                  <a:lnTo>
                    <a:pt x="898375" y="527792"/>
                  </a:lnTo>
                  <a:lnTo>
                    <a:pt x="897561" y="525077"/>
                  </a:lnTo>
                  <a:close/>
                </a:path>
                <a:path w="16581755" h="11248390">
                  <a:moveTo>
                    <a:pt x="1291810" y="693251"/>
                  </a:moveTo>
                  <a:lnTo>
                    <a:pt x="1284800" y="690260"/>
                  </a:lnTo>
                  <a:lnTo>
                    <a:pt x="1282276" y="691552"/>
                  </a:lnTo>
                  <a:lnTo>
                    <a:pt x="1281279" y="693889"/>
                  </a:lnTo>
                  <a:lnTo>
                    <a:pt x="1280711" y="696013"/>
                  </a:lnTo>
                  <a:lnTo>
                    <a:pt x="1280617" y="696367"/>
                  </a:lnTo>
                  <a:lnTo>
                    <a:pt x="1281574" y="698749"/>
                  </a:lnTo>
                  <a:lnTo>
                    <a:pt x="1288584" y="701739"/>
                  </a:lnTo>
                  <a:lnTo>
                    <a:pt x="1291108" y="700448"/>
                  </a:lnTo>
                  <a:lnTo>
                    <a:pt x="1293101" y="695774"/>
                  </a:lnTo>
                  <a:lnTo>
                    <a:pt x="1291810" y="693251"/>
                  </a:lnTo>
                  <a:close/>
                </a:path>
                <a:path w="16581755" h="11248390">
                  <a:moveTo>
                    <a:pt x="1372066" y="724329"/>
                  </a:moveTo>
                  <a:lnTo>
                    <a:pt x="1365056" y="721339"/>
                  </a:lnTo>
                  <a:lnTo>
                    <a:pt x="1362532" y="722630"/>
                  </a:lnTo>
                  <a:lnTo>
                    <a:pt x="1361536" y="724966"/>
                  </a:lnTo>
                  <a:lnTo>
                    <a:pt x="1360967" y="727092"/>
                  </a:lnTo>
                  <a:lnTo>
                    <a:pt x="1360873" y="727446"/>
                  </a:lnTo>
                  <a:lnTo>
                    <a:pt x="1361830" y="729826"/>
                  </a:lnTo>
                  <a:lnTo>
                    <a:pt x="1368841" y="732817"/>
                  </a:lnTo>
                  <a:lnTo>
                    <a:pt x="1371363" y="731526"/>
                  </a:lnTo>
                  <a:lnTo>
                    <a:pt x="1373357" y="726853"/>
                  </a:lnTo>
                  <a:lnTo>
                    <a:pt x="1372066" y="724329"/>
                  </a:lnTo>
                  <a:close/>
                </a:path>
                <a:path w="16581755" h="11248390">
                  <a:moveTo>
                    <a:pt x="819917" y="488800"/>
                  </a:moveTo>
                  <a:lnTo>
                    <a:pt x="812906" y="485810"/>
                  </a:lnTo>
                  <a:lnTo>
                    <a:pt x="810191" y="486625"/>
                  </a:lnTo>
                  <a:lnTo>
                    <a:pt x="808340" y="490965"/>
                  </a:lnTo>
                  <a:lnTo>
                    <a:pt x="809013" y="494013"/>
                  </a:lnTo>
                  <a:lnTo>
                    <a:pt x="813686" y="496006"/>
                  </a:lnTo>
                  <a:lnTo>
                    <a:pt x="813544" y="496340"/>
                  </a:lnTo>
                  <a:lnTo>
                    <a:pt x="815880" y="497337"/>
                  </a:lnTo>
                  <a:lnTo>
                    <a:pt x="818595" y="496523"/>
                  </a:lnTo>
                  <a:lnTo>
                    <a:pt x="820589" y="491850"/>
                  </a:lnTo>
                  <a:lnTo>
                    <a:pt x="819917" y="488800"/>
                  </a:lnTo>
                  <a:close/>
                </a:path>
                <a:path w="16581755" h="11248390">
                  <a:moveTo>
                    <a:pt x="1452416" y="754263"/>
                  </a:moveTo>
                  <a:lnTo>
                    <a:pt x="1445406" y="751272"/>
                  </a:lnTo>
                  <a:lnTo>
                    <a:pt x="1442882" y="752564"/>
                  </a:lnTo>
                  <a:lnTo>
                    <a:pt x="1441885" y="754901"/>
                  </a:lnTo>
                  <a:lnTo>
                    <a:pt x="1441317" y="757025"/>
                  </a:lnTo>
                  <a:lnTo>
                    <a:pt x="1441222" y="757379"/>
                  </a:lnTo>
                  <a:lnTo>
                    <a:pt x="1442180" y="759761"/>
                  </a:lnTo>
                  <a:lnTo>
                    <a:pt x="1449190" y="762751"/>
                  </a:lnTo>
                  <a:lnTo>
                    <a:pt x="1451713" y="761460"/>
                  </a:lnTo>
                  <a:lnTo>
                    <a:pt x="1453707" y="756787"/>
                  </a:lnTo>
                  <a:lnTo>
                    <a:pt x="1452416" y="754263"/>
                  </a:lnTo>
                  <a:close/>
                </a:path>
                <a:path w="16581755" h="11248390">
                  <a:moveTo>
                    <a:pt x="743127" y="450520"/>
                  </a:moveTo>
                  <a:lnTo>
                    <a:pt x="736117" y="447529"/>
                  </a:lnTo>
                  <a:lnTo>
                    <a:pt x="733402" y="448344"/>
                  </a:lnTo>
                  <a:lnTo>
                    <a:pt x="731408" y="453019"/>
                  </a:lnTo>
                  <a:lnTo>
                    <a:pt x="732081" y="456067"/>
                  </a:lnTo>
                  <a:lnTo>
                    <a:pt x="739091" y="459057"/>
                  </a:lnTo>
                  <a:lnTo>
                    <a:pt x="741806" y="458243"/>
                  </a:lnTo>
                  <a:lnTo>
                    <a:pt x="743800" y="453569"/>
                  </a:lnTo>
                  <a:lnTo>
                    <a:pt x="743127" y="450520"/>
                  </a:lnTo>
                  <a:close/>
                </a:path>
                <a:path w="16581755" h="11248390">
                  <a:moveTo>
                    <a:pt x="1533050" y="783530"/>
                  </a:moveTo>
                  <a:lnTo>
                    <a:pt x="1526040" y="780539"/>
                  </a:lnTo>
                  <a:lnTo>
                    <a:pt x="1523516" y="781831"/>
                  </a:lnTo>
                  <a:lnTo>
                    <a:pt x="1522520" y="784167"/>
                  </a:lnTo>
                  <a:lnTo>
                    <a:pt x="1522046" y="785938"/>
                  </a:lnTo>
                  <a:lnTo>
                    <a:pt x="1521857" y="786646"/>
                  </a:lnTo>
                  <a:lnTo>
                    <a:pt x="1522814" y="789028"/>
                  </a:lnTo>
                  <a:lnTo>
                    <a:pt x="1525150" y="790025"/>
                  </a:lnTo>
                  <a:lnTo>
                    <a:pt x="1525293" y="789691"/>
                  </a:lnTo>
                  <a:lnTo>
                    <a:pt x="1529966" y="791684"/>
                  </a:lnTo>
                  <a:lnTo>
                    <a:pt x="1532490" y="790393"/>
                  </a:lnTo>
                  <a:lnTo>
                    <a:pt x="1534341" y="786053"/>
                  </a:lnTo>
                  <a:lnTo>
                    <a:pt x="1533050" y="783530"/>
                  </a:lnTo>
                  <a:close/>
                </a:path>
                <a:path w="16581755" h="11248390">
                  <a:moveTo>
                    <a:pt x="664477" y="411053"/>
                  </a:moveTo>
                  <a:lnTo>
                    <a:pt x="659803" y="409059"/>
                  </a:lnTo>
                  <a:lnTo>
                    <a:pt x="656755" y="409731"/>
                  </a:lnTo>
                  <a:lnTo>
                    <a:pt x="654761" y="414404"/>
                  </a:lnTo>
                  <a:lnTo>
                    <a:pt x="655576" y="417120"/>
                  </a:lnTo>
                  <a:lnTo>
                    <a:pt x="657770" y="418450"/>
                  </a:lnTo>
                  <a:lnTo>
                    <a:pt x="662778" y="420586"/>
                  </a:lnTo>
                  <a:lnTo>
                    <a:pt x="665493" y="419771"/>
                  </a:lnTo>
                  <a:lnTo>
                    <a:pt x="667486" y="415098"/>
                  </a:lnTo>
                  <a:lnTo>
                    <a:pt x="666671" y="412384"/>
                  </a:lnTo>
                  <a:lnTo>
                    <a:pt x="664477" y="411053"/>
                  </a:lnTo>
                  <a:close/>
                </a:path>
                <a:path w="16581755" h="11248390">
                  <a:moveTo>
                    <a:pt x="1613969" y="812128"/>
                  </a:moveTo>
                  <a:lnTo>
                    <a:pt x="1606959" y="809138"/>
                  </a:lnTo>
                  <a:lnTo>
                    <a:pt x="1604436" y="810430"/>
                  </a:lnTo>
                  <a:lnTo>
                    <a:pt x="1603439" y="812767"/>
                  </a:lnTo>
                  <a:lnTo>
                    <a:pt x="1602965" y="814537"/>
                  </a:lnTo>
                  <a:lnTo>
                    <a:pt x="1602776" y="815245"/>
                  </a:lnTo>
                  <a:lnTo>
                    <a:pt x="1603733" y="817626"/>
                  </a:lnTo>
                  <a:lnTo>
                    <a:pt x="1606070" y="818622"/>
                  </a:lnTo>
                  <a:lnTo>
                    <a:pt x="1606212" y="818290"/>
                  </a:lnTo>
                  <a:lnTo>
                    <a:pt x="1610886" y="820283"/>
                  </a:lnTo>
                  <a:lnTo>
                    <a:pt x="1613409" y="818992"/>
                  </a:lnTo>
                  <a:lnTo>
                    <a:pt x="1615403" y="814319"/>
                  </a:lnTo>
                  <a:lnTo>
                    <a:pt x="1613969" y="812128"/>
                  </a:lnTo>
                  <a:close/>
                </a:path>
                <a:path w="16581755" h="11248390">
                  <a:moveTo>
                    <a:pt x="583868" y="368776"/>
                  </a:moveTo>
                  <a:lnTo>
                    <a:pt x="580820" y="369448"/>
                  </a:lnTo>
                  <a:lnTo>
                    <a:pt x="579823" y="371785"/>
                  </a:lnTo>
                  <a:lnTo>
                    <a:pt x="578492" y="373980"/>
                  </a:lnTo>
                  <a:lnTo>
                    <a:pt x="579307" y="376694"/>
                  </a:lnTo>
                  <a:lnTo>
                    <a:pt x="581501" y="378025"/>
                  </a:lnTo>
                  <a:lnTo>
                    <a:pt x="586509" y="380161"/>
                  </a:lnTo>
                  <a:lnTo>
                    <a:pt x="589081" y="379681"/>
                  </a:lnTo>
                  <a:lnTo>
                    <a:pt x="590078" y="377344"/>
                  </a:lnTo>
                  <a:lnTo>
                    <a:pt x="591409" y="375149"/>
                  </a:lnTo>
                  <a:lnTo>
                    <a:pt x="590594" y="372433"/>
                  </a:lnTo>
                  <a:lnTo>
                    <a:pt x="588399" y="371104"/>
                  </a:lnTo>
                  <a:lnTo>
                    <a:pt x="586062" y="370107"/>
                  </a:lnTo>
                  <a:lnTo>
                    <a:pt x="583868" y="368776"/>
                  </a:lnTo>
                  <a:close/>
                </a:path>
                <a:path w="16581755" h="11248390">
                  <a:moveTo>
                    <a:pt x="1695458" y="839392"/>
                  </a:moveTo>
                  <a:lnTo>
                    <a:pt x="1692979" y="838729"/>
                  </a:lnTo>
                  <a:lnTo>
                    <a:pt x="1690642" y="837732"/>
                  </a:lnTo>
                  <a:lnTo>
                    <a:pt x="1688163" y="837069"/>
                  </a:lnTo>
                  <a:lnTo>
                    <a:pt x="1685640" y="838361"/>
                  </a:lnTo>
                  <a:lnTo>
                    <a:pt x="1684643" y="840697"/>
                  </a:lnTo>
                  <a:lnTo>
                    <a:pt x="1683980" y="843177"/>
                  </a:lnTo>
                  <a:lnTo>
                    <a:pt x="1684936" y="845558"/>
                  </a:lnTo>
                  <a:lnTo>
                    <a:pt x="1687273" y="846555"/>
                  </a:lnTo>
                  <a:lnTo>
                    <a:pt x="1687750" y="846363"/>
                  </a:lnTo>
                  <a:lnTo>
                    <a:pt x="1690086" y="847360"/>
                  </a:lnTo>
                  <a:lnTo>
                    <a:pt x="1692566" y="848023"/>
                  </a:lnTo>
                  <a:lnTo>
                    <a:pt x="1695089" y="846732"/>
                  </a:lnTo>
                  <a:lnTo>
                    <a:pt x="1696086" y="844394"/>
                  </a:lnTo>
                  <a:lnTo>
                    <a:pt x="1696749" y="841916"/>
                  </a:lnTo>
                  <a:lnTo>
                    <a:pt x="1695458" y="839392"/>
                  </a:lnTo>
                  <a:close/>
                </a:path>
                <a:path w="16581755" h="11248390">
                  <a:moveTo>
                    <a:pt x="508837" y="327300"/>
                  </a:moveTo>
                  <a:lnTo>
                    <a:pt x="505788" y="327973"/>
                  </a:lnTo>
                  <a:lnTo>
                    <a:pt x="504791" y="330310"/>
                  </a:lnTo>
                  <a:lnTo>
                    <a:pt x="503461" y="332504"/>
                  </a:lnTo>
                  <a:lnTo>
                    <a:pt x="504133" y="335552"/>
                  </a:lnTo>
                  <a:lnTo>
                    <a:pt x="506327" y="336883"/>
                  </a:lnTo>
                  <a:lnTo>
                    <a:pt x="511335" y="339018"/>
                  </a:lnTo>
                  <a:lnTo>
                    <a:pt x="514049" y="338205"/>
                  </a:lnTo>
                  <a:lnTo>
                    <a:pt x="514904" y="336201"/>
                  </a:lnTo>
                  <a:lnTo>
                    <a:pt x="516234" y="334008"/>
                  </a:lnTo>
                  <a:lnTo>
                    <a:pt x="515562" y="330958"/>
                  </a:lnTo>
                  <a:lnTo>
                    <a:pt x="513368" y="329628"/>
                  </a:lnTo>
                  <a:lnTo>
                    <a:pt x="511031" y="328631"/>
                  </a:lnTo>
                  <a:lnTo>
                    <a:pt x="508837" y="327300"/>
                  </a:lnTo>
                  <a:close/>
                </a:path>
                <a:path w="16581755" h="11248390">
                  <a:moveTo>
                    <a:pt x="1776947" y="866655"/>
                  </a:moveTo>
                  <a:lnTo>
                    <a:pt x="1774468" y="865993"/>
                  </a:lnTo>
                  <a:lnTo>
                    <a:pt x="1772131" y="864996"/>
                  </a:lnTo>
                  <a:lnTo>
                    <a:pt x="1769652" y="864333"/>
                  </a:lnTo>
                  <a:lnTo>
                    <a:pt x="1767128" y="865624"/>
                  </a:lnTo>
                  <a:lnTo>
                    <a:pt x="1766131" y="867961"/>
                  </a:lnTo>
                  <a:lnTo>
                    <a:pt x="1765468" y="870440"/>
                  </a:lnTo>
                  <a:lnTo>
                    <a:pt x="1766759" y="872964"/>
                  </a:lnTo>
                  <a:lnTo>
                    <a:pt x="1768762" y="873818"/>
                  </a:lnTo>
                  <a:lnTo>
                    <a:pt x="1768905" y="873484"/>
                  </a:lnTo>
                  <a:lnTo>
                    <a:pt x="1771575" y="874624"/>
                  </a:lnTo>
                  <a:lnTo>
                    <a:pt x="1774055" y="875287"/>
                  </a:lnTo>
                  <a:lnTo>
                    <a:pt x="1776578" y="873995"/>
                  </a:lnTo>
                  <a:lnTo>
                    <a:pt x="1777575" y="871659"/>
                  </a:lnTo>
                  <a:lnTo>
                    <a:pt x="1778238" y="869179"/>
                  </a:lnTo>
                  <a:lnTo>
                    <a:pt x="1776947" y="866655"/>
                  </a:lnTo>
                  <a:close/>
                </a:path>
                <a:path w="16581755" h="11248390">
                  <a:moveTo>
                    <a:pt x="1858102" y="893778"/>
                  </a:moveTo>
                  <a:lnTo>
                    <a:pt x="1855623" y="893114"/>
                  </a:lnTo>
                  <a:lnTo>
                    <a:pt x="1853286" y="892117"/>
                  </a:lnTo>
                  <a:lnTo>
                    <a:pt x="1850807" y="891454"/>
                  </a:lnTo>
                  <a:lnTo>
                    <a:pt x="1848617" y="892888"/>
                  </a:lnTo>
                  <a:lnTo>
                    <a:pt x="1847620" y="895224"/>
                  </a:lnTo>
                  <a:lnTo>
                    <a:pt x="1847273" y="896654"/>
                  </a:lnTo>
                  <a:lnTo>
                    <a:pt x="1847099" y="897369"/>
                  </a:lnTo>
                  <a:lnTo>
                    <a:pt x="1848390" y="899893"/>
                  </a:lnTo>
                  <a:lnTo>
                    <a:pt x="1853064" y="901887"/>
                  </a:lnTo>
                  <a:lnTo>
                    <a:pt x="1855543" y="902550"/>
                  </a:lnTo>
                  <a:lnTo>
                    <a:pt x="1857733" y="901116"/>
                  </a:lnTo>
                  <a:lnTo>
                    <a:pt x="1858730" y="898780"/>
                  </a:lnTo>
                  <a:lnTo>
                    <a:pt x="1859393" y="896300"/>
                  </a:lnTo>
                  <a:lnTo>
                    <a:pt x="1858102" y="893778"/>
                  </a:lnTo>
                  <a:close/>
                </a:path>
                <a:path w="16581755" h="11248390">
                  <a:moveTo>
                    <a:pt x="433898" y="284681"/>
                  </a:moveTo>
                  <a:lnTo>
                    <a:pt x="430850" y="285352"/>
                  </a:lnTo>
                  <a:lnTo>
                    <a:pt x="429853" y="287690"/>
                  </a:lnTo>
                  <a:lnTo>
                    <a:pt x="428522" y="289883"/>
                  </a:lnTo>
                  <a:lnTo>
                    <a:pt x="429337" y="292599"/>
                  </a:lnTo>
                  <a:lnTo>
                    <a:pt x="431389" y="294263"/>
                  </a:lnTo>
                  <a:lnTo>
                    <a:pt x="436396" y="296399"/>
                  </a:lnTo>
                  <a:lnTo>
                    <a:pt x="439111" y="295584"/>
                  </a:lnTo>
                  <a:lnTo>
                    <a:pt x="439965" y="293582"/>
                  </a:lnTo>
                  <a:lnTo>
                    <a:pt x="441296" y="291387"/>
                  </a:lnTo>
                  <a:lnTo>
                    <a:pt x="440481" y="288673"/>
                  </a:lnTo>
                  <a:lnTo>
                    <a:pt x="438429" y="287008"/>
                  </a:lnTo>
                  <a:lnTo>
                    <a:pt x="436092" y="286012"/>
                  </a:lnTo>
                  <a:lnTo>
                    <a:pt x="433898" y="284681"/>
                  </a:lnTo>
                  <a:close/>
                </a:path>
                <a:path w="16581755" h="11248390">
                  <a:moveTo>
                    <a:pt x="12305540" y="5344785"/>
                  </a:moveTo>
                  <a:lnTo>
                    <a:pt x="12302869" y="5343645"/>
                  </a:lnTo>
                  <a:lnTo>
                    <a:pt x="12298107" y="5345561"/>
                  </a:lnTo>
                  <a:lnTo>
                    <a:pt x="12297925" y="5350612"/>
                  </a:lnTo>
                  <a:lnTo>
                    <a:pt x="12298881" y="5352993"/>
                  </a:lnTo>
                  <a:lnTo>
                    <a:pt x="12299122" y="5354279"/>
                  </a:lnTo>
                  <a:lnTo>
                    <a:pt x="12301317" y="5355609"/>
                  </a:lnTo>
                  <a:lnTo>
                    <a:pt x="12302319" y="5356037"/>
                  </a:lnTo>
                  <a:lnTo>
                    <a:pt x="12303939" y="5355939"/>
                  </a:lnTo>
                  <a:lnTo>
                    <a:pt x="12307272" y="5354599"/>
                  </a:lnTo>
                  <a:lnTo>
                    <a:pt x="12307454" y="5349548"/>
                  </a:lnTo>
                  <a:lnTo>
                    <a:pt x="12305540" y="5344785"/>
                  </a:lnTo>
                  <a:close/>
                </a:path>
                <a:path w="16581755" h="11248390">
                  <a:moveTo>
                    <a:pt x="1939827" y="919563"/>
                  </a:moveTo>
                  <a:lnTo>
                    <a:pt x="1937347" y="918900"/>
                  </a:lnTo>
                  <a:lnTo>
                    <a:pt x="1935010" y="917904"/>
                  </a:lnTo>
                  <a:lnTo>
                    <a:pt x="1932531" y="917241"/>
                  </a:lnTo>
                  <a:lnTo>
                    <a:pt x="1930341" y="918673"/>
                  </a:lnTo>
                  <a:lnTo>
                    <a:pt x="1929344" y="921010"/>
                  </a:lnTo>
                  <a:lnTo>
                    <a:pt x="1928997" y="922441"/>
                  </a:lnTo>
                  <a:lnTo>
                    <a:pt x="1928824" y="923156"/>
                  </a:lnTo>
                  <a:lnTo>
                    <a:pt x="1930115" y="925679"/>
                  </a:lnTo>
                  <a:lnTo>
                    <a:pt x="1934789" y="927673"/>
                  </a:lnTo>
                  <a:lnTo>
                    <a:pt x="1937268" y="928337"/>
                  </a:lnTo>
                  <a:lnTo>
                    <a:pt x="1939458" y="926903"/>
                  </a:lnTo>
                  <a:lnTo>
                    <a:pt x="1940455" y="924566"/>
                  </a:lnTo>
                  <a:lnTo>
                    <a:pt x="1941118" y="922086"/>
                  </a:lnTo>
                  <a:lnTo>
                    <a:pt x="1939827" y="919563"/>
                  </a:lnTo>
                  <a:close/>
                </a:path>
                <a:path w="16581755" h="11248390">
                  <a:moveTo>
                    <a:pt x="359863" y="240869"/>
                  </a:moveTo>
                  <a:lnTo>
                    <a:pt x="356815" y="241540"/>
                  </a:lnTo>
                  <a:lnTo>
                    <a:pt x="355818" y="243877"/>
                  </a:lnTo>
                  <a:lnTo>
                    <a:pt x="354487" y="246071"/>
                  </a:lnTo>
                  <a:lnTo>
                    <a:pt x="355302" y="248786"/>
                  </a:lnTo>
                  <a:lnTo>
                    <a:pt x="357354" y="250451"/>
                  </a:lnTo>
                  <a:lnTo>
                    <a:pt x="362361" y="252587"/>
                  </a:lnTo>
                  <a:lnTo>
                    <a:pt x="365076" y="251772"/>
                  </a:lnTo>
                  <a:lnTo>
                    <a:pt x="365931" y="249769"/>
                  </a:lnTo>
                  <a:lnTo>
                    <a:pt x="367261" y="247575"/>
                  </a:lnTo>
                  <a:lnTo>
                    <a:pt x="366447" y="244860"/>
                  </a:lnTo>
                  <a:lnTo>
                    <a:pt x="364394" y="243196"/>
                  </a:lnTo>
                  <a:lnTo>
                    <a:pt x="362057" y="242199"/>
                  </a:lnTo>
                  <a:lnTo>
                    <a:pt x="359863" y="240869"/>
                  </a:lnTo>
                  <a:close/>
                </a:path>
                <a:path w="16581755" h="11248390">
                  <a:moveTo>
                    <a:pt x="2022027" y="945157"/>
                  </a:moveTo>
                  <a:lnTo>
                    <a:pt x="2019548" y="944494"/>
                  </a:lnTo>
                  <a:lnTo>
                    <a:pt x="2017211" y="943497"/>
                  </a:lnTo>
                  <a:lnTo>
                    <a:pt x="2014732" y="942835"/>
                  </a:lnTo>
                  <a:lnTo>
                    <a:pt x="2012542" y="944268"/>
                  </a:lnTo>
                  <a:lnTo>
                    <a:pt x="2011546" y="946605"/>
                  </a:lnTo>
                  <a:lnTo>
                    <a:pt x="2011025" y="948750"/>
                  </a:lnTo>
                  <a:lnTo>
                    <a:pt x="2012316" y="951273"/>
                  </a:lnTo>
                  <a:lnTo>
                    <a:pt x="2014319" y="952127"/>
                  </a:lnTo>
                  <a:lnTo>
                    <a:pt x="2014461" y="951795"/>
                  </a:lnTo>
                  <a:lnTo>
                    <a:pt x="2017132" y="952934"/>
                  </a:lnTo>
                  <a:lnTo>
                    <a:pt x="2019611" y="953597"/>
                  </a:lnTo>
                  <a:lnTo>
                    <a:pt x="2021801" y="952163"/>
                  </a:lnTo>
                  <a:lnTo>
                    <a:pt x="2022798" y="949827"/>
                  </a:lnTo>
                  <a:lnTo>
                    <a:pt x="2023318" y="947681"/>
                  </a:lnTo>
                  <a:lnTo>
                    <a:pt x="2022027" y="945157"/>
                  </a:lnTo>
                  <a:close/>
                </a:path>
                <a:path w="16581755" h="11248390">
                  <a:moveTo>
                    <a:pt x="287684" y="195480"/>
                  </a:moveTo>
                  <a:lnTo>
                    <a:pt x="284636" y="196152"/>
                  </a:lnTo>
                  <a:lnTo>
                    <a:pt x="283495" y="198033"/>
                  </a:lnTo>
                  <a:lnTo>
                    <a:pt x="283305" y="198347"/>
                  </a:lnTo>
                  <a:lnTo>
                    <a:pt x="281878" y="200106"/>
                  </a:lnTo>
                  <a:lnTo>
                    <a:pt x="281641" y="200398"/>
                  </a:lnTo>
                  <a:lnTo>
                    <a:pt x="282313" y="203447"/>
                  </a:lnTo>
                  <a:lnTo>
                    <a:pt x="284365" y="205112"/>
                  </a:lnTo>
                  <a:lnTo>
                    <a:pt x="287369" y="206393"/>
                  </a:lnTo>
                  <a:lnTo>
                    <a:pt x="287227" y="206727"/>
                  </a:lnTo>
                  <a:lnTo>
                    <a:pt x="289230" y="207582"/>
                  </a:lnTo>
                  <a:lnTo>
                    <a:pt x="291611" y="206624"/>
                  </a:lnTo>
                  <a:lnTo>
                    <a:pt x="292601" y="205073"/>
                  </a:lnTo>
                  <a:lnTo>
                    <a:pt x="292799" y="204764"/>
                  </a:lnTo>
                  <a:lnTo>
                    <a:pt x="294226" y="203005"/>
                  </a:lnTo>
                  <a:lnTo>
                    <a:pt x="294463" y="202712"/>
                  </a:lnTo>
                  <a:lnTo>
                    <a:pt x="293791" y="199663"/>
                  </a:lnTo>
                  <a:lnTo>
                    <a:pt x="291739" y="197999"/>
                  </a:lnTo>
                  <a:lnTo>
                    <a:pt x="289402" y="197002"/>
                  </a:lnTo>
                  <a:lnTo>
                    <a:pt x="287684" y="195480"/>
                  </a:lnTo>
                  <a:close/>
                </a:path>
                <a:path w="16581755" h="11248390">
                  <a:moveTo>
                    <a:pt x="2104321" y="969608"/>
                  </a:moveTo>
                  <a:lnTo>
                    <a:pt x="2101700" y="969279"/>
                  </a:lnTo>
                  <a:lnTo>
                    <a:pt x="2099363" y="968283"/>
                  </a:lnTo>
                  <a:lnTo>
                    <a:pt x="2096884" y="967620"/>
                  </a:lnTo>
                  <a:lnTo>
                    <a:pt x="2094694" y="969052"/>
                  </a:lnTo>
                  <a:lnTo>
                    <a:pt x="2093697" y="971390"/>
                  </a:lnTo>
                  <a:lnTo>
                    <a:pt x="2093177" y="973534"/>
                  </a:lnTo>
                  <a:lnTo>
                    <a:pt x="2094468" y="976058"/>
                  </a:lnTo>
                  <a:lnTo>
                    <a:pt x="2096470" y="976912"/>
                  </a:lnTo>
                  <a:lnTo>
                    <a:pt x="2096613" y="976578"/>
                  </a:lnTo>
                  <a:lnTo>
                    <a:pt x="2099284" y="977718"/>
                  </a:lnTo>
                  <a:lnTo>
                    <a:pt x="2101763" y="978380"/>
                  </a:lnTo>
                  <a:lnTo>
                    <a:pt x="2103952" y="976948"/>
                  </a:lnTo>
                  <a:lnTo>
                    <a:pt x="2104949" y="974611"/>
                  </a:lnTo>
                  <a:lnTo>
                    <a:pt x="2105612" y="972132"/>
                  </a:lnTo>
                  <a:lnTo>
                    <a:pt x="2104321" y="969608"/>
                  </a:lnTo>
                  <a:close/>
                </a:path>
                <a:path w="16581755" h="11248390">
                  <a:moveTo>
                    <a:pt x="2186758" y="993724"/>
                  </a:moveTo>
                  <a:lnTo>
                    <a:pt x="2184136" y="993395"/>
                  </a:lnTo>
                  <a:lnTo>
                    <a:pt x="2181799" y="992398"/>
                  </a:lnTo>
                  <a:lnTo>
                    <a:pt x="2179320" y="991736"/>
                  </a:lnTo>
                  <a:lnTo>
                    <a:pt x="2177130" y="993169"/>
                  </a:lnTo>
                  <a:lnTo>
                    <a:pt x="2176134" y="995505"/>
                  </a:lnTo>
                  <a:lnTo>
                    <a:pt x="2175613" y="997651"/>
                  </a:lnTo>
                  <a:lnTo>
                    <a:pt x="2176904" y="1000175"/>
                  </a:lnTo>
                  <a:lnTo>
                    <a:pt x="2178907" y="1001029"/>
                  </a:lnTo>
                  <a:lnTo>
                    <a:pt x="2178716" y="1000553"/>
                  </a:lnTo>
                  <a:lnTo>
                    <a:pt x="2181720" y="1001835"/>
                  </a:lnTo>
                  <a:lnTo>
                    <a:pt x="2184199" y="1002498"/>
                  </a:lnTo>
                  <a:lnTo>
                    <a:pt x="2186389" y="1001064"/>
                  </a:lnTo>
                  <a:lnTo>
                    <a:pt x="2187386" y="998728"/>
                  </a:lnTo>
                  <a:lnTo>
                    <a:pt x="2188049" y="996248"/>
                  </a:lnTo>
                  <a:lnTo>
                    <a:pt x="2186758" y="993724"/>
                  </a:lnTo>
                  <a:close/>
                </a:path>
                <a:path w="16581755" h="11248390">
                  <a:moveTo>
                    <a:pt x="220321" y="151751"/>
                  </a:moveTo>
                  <a:lnTo>
                    <a:pt x="217984" y="150755"/>
                  </a:lnTo>
                  <a:lnTo>
                    <a:pt x="215274" y="154333"/>
                  </a:lnTo>
                  <a:lnTo>
                    <a:pt x="212613" y="158722"/>
                  </a:lnTo>
                  <a:lnTo>
                    <a:pt x="217954" y="161000"/>
                  </a:lnTo>
                  <a:lnTo>
                    <a:pt x="220193" y="160376"/>
                  </a:lnTo>
                  <a:lnTo>
                    <a:pt x="221381" y="158517"/>
                  </a:lnTo>
                  <a:lnTo>
                    <a:pt x="222712" y="156322"/>
                  </a:lnTo>
                  <a:lnTo>
                    <a:pt x="222373" y="153416"/>
                  </a:lnTo>
                  <a:lnTo>
                    <a:pt x="220321" y="151751"/>
                  </a:lnTo>
                  <a:close/>
                </a:path>
                <a:path w="16581755" h="11248390">
                  <a:moveTo>
                    <a:pt x="2269336" y="1017507"/>
                  </a:moveTo>
                  <a:lnTo>
                    <a:pt x="2266715" y="1017179"/>
                  </a:lnTo>
                  <a:lnTo>
                    <a:pt x="2264378" y="1016182"/>
                  </a:lnTo>
                  <a:lnTo>
                    <a:pt x="2261899" y="1015519"/>
                  </a:lnTo>
                  <a:lnTo>
                    <a:pt x="2259710" y="1016951"/>
                  </a:lnTo>
                  <a:lnTo>
                    <a:pt x="2258713" y="1019289"/>
                  </a:lnTo>
                  <a:lnTo>
                    <a:pt x="2258192" y="1021435"/>
                  </a:lnTo>
                  <a:lnTo>
                    <a:pt x="2259482" y="1023958"/>
                  </a:lnTo>
                  <a:lnTo>
                    <a:pt x="2261486" y="1024813"/>
                  </a:lnTo>
                  <a:lnTo>
                    <a:pt x="2261294" y="1024336"/>
                  </a:lnTo>
                  <a:lnTo>
                    <a:pt x="2264299" y="1025618"/>
                  </a:lnTo>
                  <a:lnTo>
                    <a:pt x="2266778" y="1026281"/>
                  </a:lnTo>
                  <a:lnTo>
                    <a:pt x="2268968" y="1024847"/>
                  </a:lnTo>
                  <a:lnTo>
                    <a:pt x="2269965" y="1022510"/>
                  </a:lnTo>
                  <a:lnTo>
                    <a:pt x="2270627" y="1020031"/>
                  </a:lnTo>
                  <a:lnTo>
                    <a:pt x="2269336" y="1017507"/>
                  </a:lnTo>
                  <a:close/>
                </a:path>
                <a:path w="16581755" h="11248390">
                  <a:moveTo>
                    <a:pt x="144225" y="100746"/>
                  </a:moveTo>
                  <a:lnTo>
                    <a:pt x="141318" y="101084"/>
                  </a:lnTo>
                  <a:lnTo>
                    <a:pt x="138847" y="105161"/>
                  </a:lnTo>
                  <a:lnTo>
                    <a:pt x="138657" y="105474"/>
                  </a:lnTo>
                  <a:lnTo>
                    <a:pt x="139138" y="108046"/>
                  </a:lnTo>
                  <a:lnTo>
                    <a:pt x="141048" y="110044"/>
                  </a:lnTo>
                  <a:lnTo>
                    <a:pt x="146389" y="112323"/>
                  </a:lnTo>
                  <a:lnTo>
                    <a:pt x="148628" y="111699"/>
                  </a:lnTo>
                  <a:lnTo>
                    <a:pt x="149617" y="110149"/>
                  </a:lnTo>
                  <a:lnTo>
                    <a:pt x="151146" y="107644"/>
                  </a:lnTo>
                  <a:lnTo>
                    <a:pt x="150666" y="105072"/>
                  </a:lnTo>
                  <a:lnTo>
                    <a:pt x="148756" y="103073"/>
                  </a:lnTo>
                  <a:lnTo>
                    <a:pt x="146419" y="102076"/>
                  </a:lnTo>
                  <a:lnTo>
                    <a:pt x="144225" y="100746"/>
                  </a:lnTo>
                  <a:close/>
                </a:path>
                <a:path w="16581755" h="11248390">
                  <a:moveTo>
                    <a:pt x="2352058" y="1040957"/>
                  </a:moveTo>
                  <a:lnTo>
                    <a:pt x="2349436" y="1040628"/>
                  </a:lnTo>
                  <a:lnTo>
                    <a:pt x="2347099" y="1039631"/>
                  </a:lnTo>
                  <a:lnTo>
                    <a:pt x="2344620" y="1038968"/>
                  </a:lnTo>
                  <a:lnTo>
                    <a:pt x="2342431" y="1040401"/>
                  </a:lnTo>
                  <a:lnTo>
                    <a:pt x="2340579" y="1044741"/>
                  </a:lnTo>
                  <a:lnTo>
                    <a:pt x="2341871" y="1047264"/>
                  </a:lnTo>
                  <a:lnTo>
                    <a:pt x="2344207" y="1048261"/>
                  </a:lnTo>
                  <a:lnTo>
                    <a:pt x="2344683" y="1048069"/>
                  </a:lnTo>
                  <a:lnTo>
                    <a:pt x="2347020" y="1049066"/>
                  </a:lnTo>
                  <a:lnTo>
                    <a:pt x="2349500" y="1049729"/>
                  </a:lnTo>
                  <a:lnTo>
                    <a:pt x="2351689" y="1048297"/>
                  </a:lnTo>
                  <a:lnTo>
                    <a:pt x="2352686" y="1045959"/>
                  </a:lnTo>
                  <a:lnTo>
                    <a:pt x="2353349" y="1043480"/>
                  </a:lnTo>
                  <a:lnTo>
                    <a:pt x="2352058" y="1040957"/>
                  </a:lnTo>
                  <a:close/>
                </a:path>
                <a:path w="16581755" h="11248390">
                  <a:moveTo>
                    <a:pt x="12273714" y="5264922"/>
                  </a:moveTo>
                  <a:lnTo>
                    <a:pt x="12271043" y="5263782"/>
                  </a:lnTo>
                  <a:lnTo>
                    <a:pt x="12266281" y="5265697"/>
                  </a:lnTo>
                  <a:lnTo>
                    <a:pt x="12266099" y="5270749"/>
                  </a:lnTo>
                  <a:lnTo>
                    <a:pt x="12267631" y="5274558"/>
                  </a:lnTo>
                  <a:lnTo>
                    <a:pt x="12269490" y="5275746"/>
                  </a:lnTo>
                  <a:lnTo>
                    <a:pt x="12270492" y="5276173"/>
                  </a:lnTo>
                  <a:lnTo>
                    <a:pt x="12271970" y="5276409"/>
                  </a:lnTo>
                  <a:lnTo>
                    <a:pt x="12273065" y="5275692"/>
                  </a:lnTo>
                  <a:lnTo>
                    <a:pt x="12275446" y="5274736"/>
                  </a:lnTo>
                  <a:lnTo>
                    <a:pt x="12275628" y="5269684"/>
                  </a:lnTo>
                  <a:lnTo>
                    <a:pt x="12273714" y="5264922"/>
                  </a:lnTo>
                  <a:close/>
                </a:path>
                <a:path w="16581755" h="11248390">
                  <a:moveTo>
                    <a:pt x="2435064" y="1063738"/>
                  </a:moveTo>
                  <a:lnTo>
                    <a:pt x="2432443" y="1063408"/>
                  </a:lnTo>
                  <a:lnTo>
                    <a:pt x="2430106" y="1062411"/>
                  </a:lnTo>
                  <a:lnTo>
                    <a:pt x="2427627" y="1061749"/>
                  </a:lnTo>
                  <a:lnTo>
                    <a:pt x="2425437" y="1063182"/>
                  </a:lnTo>
                  <a:lnTo>
                    <a:pt x="2423586" y="1067522"/>
                  </a:lnTo>
                  <a:lnTo>
                    <a:pt x="2424876" y="1070046"/>
                  </a:lnTo>
                  <a:lnTo>
                    <a:pt x="2427213" y="1071042"/>
                  </a:lnTo>
                  <a:lnTo>
                    <a:pt x="2427690" y="1070851"/>
                  </a:lnTo>
                  <a:lnTo>
                    <a:pt x="2430027" y="1071848"/>
                  </a:lnTo>
                  <a:lnTo>
                    <a:pt x="2432506" y="1072511"/>
                  </a:lnTo>
                  <a:lnTo>
                    <a:pt x="2434695" y="1071078"/>
                  </a:lnTo>
                  <a:lnTo>
                    <a:pt x="2435692" y="1068741"/>
                  </a:lnTo>
                  <a:lnTo>
                    <a:pt x="2436356" y="1066261"/>
                  </a:lnTo>
                  <a:lnTo>
                    <a:pt x="2435064" y="1063738"/>
                  </a:lnTo>
                  <a:close/>
                </a:path>
                <a:path w="16581755" h="11248390">
                  <a:moveTo>
                    <a:pt x="74707" y="50970"/>
                  </a:moveTo>
                  <a:lnTo>
                    <a:pt x="72134" y="51451"/>
                  </a:lnTo>
                  <a:lnTo>
                    <a:pt x="68806" y="55554"/>
                  </a:lnTo>
                  <a:lnTo>
                    <a:pt x="69286" y="58126"/>
                  </a:lnTo>
                  <a:lnTo>
                    <a:pt x="73390" y="61456"/>
                  </a:lnTo>
                  <a:lnTo>
                    <a:pt x="74392" y="61883"/>
                  </a:lnTo>
                  <a:lnTo>
                    <a:pt x="74583" y="62359"/>
                  </a:lnTo>
                  <a:lnTo>
                    <a:pt x="76252" y="63071"/>
                  </a:lnTo>
                  <a:lnTo>
                    <a:pt x="78825" y="62590"/>
                  </a:lnTo>
                  <a:lnTo>
                    <a:pt x="80014" y="60729"/>
                  </a:lnTo>
                  <a:lnTo>
                    <a:pt x="81344" y="58535"/>
                  </a:lnTo>
                  <a:lnTo>
                    <a:pt x="80863" y="55962"/>
                  </a:lnTo>
                  <a:lnTo>
                    <a:pt x="74707" y="50970"/>
                  </a:lnTo>
                  <a:close/>
                </a:path>
                <a:path w="16581755" h="11248390">
                  <a:moveTo>
                    <a:pt x="2517737" y="1086377"/>
                  </a:moveTo>
                  <a:lnTo>
                    <a:pt x="2515115" y="1086048"/>
                  </a:lnTo>
                  <a:lnTo>
                    <a:pt x="2512778" y="1085051"/>
                  </a:lnTo>
                  <a:lnTo>
                    <a:pt x="2510299" y="1084388"/>
                  </a:lnTo>
                  <a:lnTo>
                    <a:pt x="2508109" y="1085822"/>
                  </a:lnTo>
                  <a:lnTo>
                    <a:pt x="2506258" y="1090161"/>
                  </a:lnTo>
                  <a:lnTo>
                    <a:pt x="2507549" y="1092685"/>
                  </a:lnTo>
                  <a:lnTo>
                    <a:pt x="2509886" y="1093682"/>
                  </a:lnTo>
                  <a:lnTo>
                    <a:pt x="2510362" y="1093490"/>
                  </a:lnTo>
                  <a:lnTo>
                    <a:pt x="2512699" y="1094487"/>
                  </a:lnTo>
                  <a:lnTo>
                    <a:pt x="2515178" y="1095150"/>
                  </a:lnTo>
                  <a:lnTo>
                    <a:pt x="2517701" y="1093860"/>
                  </a:lnTo>
                  <a:lnTo>
                    <a:pt x="2519028" y="1088900"/>
                  </a:lnTo>
                  <a:lnTo>
                    <a:pt x="2517737" y="1086377"/>
                  </a:lnTo>
                  <a:close/>
                </a:path>
                <a:path w="16581755" h="11248390">
                  <a:moveTo>
                    <a:pt x="2600836" y="1108014"/>
                  </a:moveTo>
                  <a:lnTo>
                    <a:pt x="2598215" y="1107685"/>
                  </a:lnTo>
                  <a:lnTo>
                    <a:pt x="2595878" y="1106688"/>
                  </a:lnTo>
                  <a:lnTo>
                    <a:pt x="2593398" y="1106025"/>
                  </a:lnTo>
                  <a:lnTo>
                    <a:pt x="2590874" y="1107317"/>
                  </a:lnTo>
                  <a:lnTo>
                    <a:pt x="2590211" y="1109796"/>
                  </a:lnTo>
                  <a:lnTo>
                    <a:pt x="2589357" y="1111798"/>
                  </a:lnTo>
                  <a:lnTo>
                    <a:pt x="2590648" y="1114322"/>
                  </a:lnTo>
                  <a:lnTo>
                    <a:pt x="2592985" y="1115319"/>
                  </a:lnTo>
                  <a:lnTo>
                    <a:pt x="2593462" y="1115128"/>
                  </a:lnTo>
                  <a:lnTo>
                    <a:pt x="2595798" y="1116125"/>
                  </a:lnTo>
                  <a:lnTo>
                    <a:pt x="2598277" y="1116787"/>
                  </a:lnTo>
                  <a:lnTo>
                    <a:pt x="2600801" y="1115497"/>
                  </a:lnTo>
                  <a:lnTo>
                    <a:pt x="2602127" y="1110538"/>
                  </a:lnTo>
                  <a:lnTo>
                    <a:pt x="2600836" y="1108014"/>
                  </a:lnTo>
                  <a:close/>
                </a:path>
                <a:path w="16581755" h="11248390">
                  <a:moveTo>
                    <a:pt x="6092" y="0"/>
                  </a:moveTo>
                  <a:lnTo>
                    <a:pt x="3186" y="337"/>
                  </a:lnTo>
                  <a:lnTo>
                    <a:pt x="1522" y="2390"/>
                  </a:lnTo>
                  <a:lnTo>
                    <a:pt x="0" y="4108"/>
                  </a:lnTo>
                  <a:lnTo>
                    <a:pt x="338" y="7015"/>
                  </a:lnTo>
                  <a:lnTo>
                    <a:pt x="4442" y="10343"/>
                  </a:lnTo>
                  <a:lnTo>
                    <a:pt x="5444" y="10770"/>
                  </a:lnTo>
                  <a:lnTo>
                    <a:pt x="5301" y="11104"/>
                  </a:lnTo>
                  <a:lnTo>
                    <a:pt x="6970" y="11816"/>
                  </a:lnTo>
                  <a:lnTo>
                    <a:pt x="9543" y="11335"/>
                  </a:lnTo>
                  <a:lnTo>
                    <a:pt x="10731" y="9475"/>
                  </a:lnTo>
                  <a:lnTo>
                    <a:pt x="12253" y="7757"/>
                  </a:lnTo>
                  <a:lnTo>
                    <a:pt x="11915" y="4850"/>
                  </a:lnTo>
                  <a:lnTo>
                    <a:pt x="7810" y="1522"/>
                  </a:lnTo>
                  <a:lnTo>
                    <a:pt x="6092" y="0"/>
                  </a:lnTo>
                  <a:close/>
                </a:path>
                <a:path w="16581755" h="11248390">
                  <a:moveTo>
                    <a:pt x="2683935" y="1129651"/>
                  </a:moveTo>
                  <a:lnTo>
                    <a:pt x="2681314" y="1129322"/>
                  </a:lnTo>
                  <a:lnTo>
                    <a:pt x="2678977" y="1128326"/>
                  </a:lnTo>
                  <a:lnTo>
                    <a:pt x="2676498" y="1127663"/>
                  </a:lnTo>
                  <a:lnTo>
                    <a:pt x="2673974" y="1128954"/>
                  </a:lnTo>
                  <a:lnTo>
                    <a:pt x="2673311" y="1131434"/>
                  </a:lnTo>
                  <a:lnTo>
                    <a:pt x="2672315" y="1133770"/>
                  </a:lnTo>
                  <a:lnTo>
                    <a:pt x="2673748" y="1135960"/>
                  </a:lnTo>
                  <a:lnTo>
                    <a:pt x="2676084" y="1136957"/>
                  </a:lnTo>
                  <a:lnTo>
                    <a:pt x="2676561" y="1136765"/>
                  </a:lnTo>
                  <a:lnTo>
                    <a:pt x="2678897" y="1137762"/>
                  </a:lnTo>
                  <a:lnTo>
                    <a:pt x="2681377" y="1138425"/>
                  </a:lnTo>
                  <a:lnTo>
                    <a:pt x="2683900" y="1137135"/>
                  </a:lnTo>
                  <a:lnTo>
                    <a:pt x="2685226" y="1132175"/>
                  </a:lnTo>
                  <a:lnTo>
                    <a:pt x="2683935" y="1129651"/>
                  </a:lnTo>
                  <a:close/>
                </a:path>
                <a:path w="16581755" h="11248390">
                  <a:moveTo>
                    <a:pt x="2767177" y="1150956"/>
                  </a:moveTo>
                  <a:lnTo>
                    <a:pt x="2764555" y="1150627"/>
                  </a:lnTo>
                  <a:lnTo>
                    <a:pt x="2762219" y="1149631"/>
                  </a:lnTo>
                  <a:lnTo>
                    <a:pt x="2759740" y="1148966"/>
                  </a:lnTo>
                  <a:lnTo>
                    <a:pt x="2757216" y="1150258"/>
                  </a:lnTo>
                  <a:lnTo>
                    <a:pt x="2755890" y="1155217"/>
                  </a:lnTo>
                  <a:lnTo>
                    <a:pt x="2756990" y="1157263"/>
                  </a:lnTo>
                  <a:lnTo>
                    <a:pt x="2758993" y="1158118"/>
                  </a:lnTo>
                  <a:lnTo>
                    <a:pt x="2759135" y="1157784"/>
                  </a:lnTo>
                  <a:lnTo>
                    <a:pt x="2759469" y="1157926"/>
                  </a:lnTo>
                  <a:lnTo>
                    <a:pt x="2759945" y="1157735"/>
                  </a:lnTo>
                  <a:lnTo>
                    <a:pt x="2762282" y="1158732"/>
                  </a:lnTo>
                  <a:lnTo>
                    <a:pt x="2764761" y="1159395"/>
                  </a:lnTo>
                  <a:lnTo>
                    <a:pt x="2767284" y="1158104"/>
                  </a:lnTo>
                  <a:lnTo>
                    <a:pt x="2767947" y="1155625"/>
                  </a:lnTo>
                  <a:lnTo>
                    <a:pt x="2768468" y="1153479"/>
                  </a:lnTo>
                  <a:lnTo>
                    <a:pt x="2767177" y="1150956"/>
                  </a:lnTo>
                  <a:close/>
                </a:path>
                <a:path w="16581755" h="11248390">
                  <a:moveTo>
                    <a:pt x="12240174" y="5186300"/>
                  </a:moveTo>
                  <a:lnTo>
                    <a:pt x="12237504" y="5185161"/>
                  </a:lnTo>
                  <a:lnTo>
                    <a:pt x="12232742" y="5187075"/>
                  </a:lnTo>
                  <a:lnTo>
                    <a:pt x="12231603" y="5189745"/>
                  </a:lnTo>
                  <a:lnTo>
                    <a:pt x="12233517" y="5194508"/>
                  </a:lnTo>
                  <a:lnTo>
                    <a:pt x="12234232" y="5195602"/>
                  </a:lnTo>
                  <a:lnTo>
                    <a:pt x="12236093" y="5196791"/>
                  </a:lnTo>
                  <a:lnTo>
                    <a:pt x="12235951" y="5197125"/>
                  </a:lnTo>
                  <a:lnTo>
                    <a:pt x="12236952" y="5197552"/>
                  </a:lnTo>
                  <a:lnTo>
                    <a:pt x="12238430" y="5197788"/>
                  </a:lnTo>
                  <a:lnTo>
                    <a:pt x="12239525" y="5197071"/>
                  </a:lnTo>
                  <a:lnTo>
                    <a:pt x="12241907" y="5196114"/>
                  </a:lnTo>
                  <a:lnTo>
                    <a:pt x="12243047" y="5193442"/>
                  </a:lnTo>
                  <a:lnTo>
                    <a:pt x="12240174" y="5186300"/>
                  </a:lnTo>
                  <a:close/>
                </a:path>
                <a:path w="16581755" h="11248390">
                  <a:moveTo>
                    <a:pt x="2850370" y="1171450"/>
                  </a:moveTo>
                  <a:lnTo>
                    <a:pt x="2847748" y="1171121"/>
                  </a:lnTo>
                  <a:lnTo>
                    <a:pt x="2845412" y="1170124"/>
                  </a:lnTo>
                  <a:lnTo>
                    <a:pt x="2843266" y="1169603"/>
                  </a:lnTo>
                  <a:lnTo>
                    <a:pt x="2840743" y="1170894"/>
                  </a:lnTo>
                  <a:lnTo>
                    <a:pt x="2839417" y="1175853"/>
                  </a:lnTo>
                  <a:lnTo>
                    <a:pt x="2840517" y="1177899"/>
                  </a:lnTo>
                  <a:lnTo>
                    <a:pt x="2842520" y="1178754"/>
                  </a:lnTo>
                  <a:lnTo>
                    <a:pt x="2842662" y="1178420"/>
                  </a:lnTo>
                  <a:lnTo>
                    <a:pt x="2842996" y="1178562"/>
                  </a:lnTo>
                  <a:lnTo>
                    <a:pt x="2843471" y="1178372"/>
                  </a:lnTo>
                  <a:lnTo>
                    <a:pt x="2845808" y="1179369"/>
                  </a:lnTo>
                  <a:lnTo>
                    <a:pt x="2847954" y="1179889"/>
                  </a:lnTo>
                  <a:lnTo>
                    <a:pt x="2850477" y="1178598"/>
                  </a:lnTo>
                  <a:lnTo>
                    <a:pt x="2851803" y="1173640"/>
                  </a:lnTo>
                  <a:lnTo>
                    <a:pt x="2850370" y="1171450"/>
                  </a:lnTo>
                  <a:close/>
                </a:path>
                <a:path w="16581755" h="11248390">
                  <a:moveTo>
                    <a:pt x="2933705" y="1191609"/>
                  </a:moveTo>
                  <a:lnTo>
                    <a:pt x="2931084" y="1191280"/>
                  </a:lnTo>
                  <a:lnTo>
                    <a:pt x="2928747" y="1190283"/>
                  </a:lnTo>
                  <a:lnTo>
                    <a:pt x="2926459" y="1190097"/>
                  </a:lnTo>
                  <a:lnTo>
                    <a:pt x="2923936" y="1191387"/>
                  </a:lnTo>
                  <a:lnTo>
                    <a:pt x="2922610" y="1196346"/>
                  </a:lnTo>
                  <a:lnTo>
                    <a:pt x="2923709" y="1198394"/>
                  </a:lnTo>
                  <a:lnTo>
                    <a:pt x="2925712" y="1199248"/>
                  </a:lnTo>
                  <a:lnTo>
                    <a:pt x="2926188" y="1199057"/>
                  </a:lnTo>
                  <a:lnTo>
                    <a:pt x="2926522" y="1199199"/>
                  </a:lnTo>
                  <a:lnTo>
                    <a:pt x="2926998" y="1199008"/>
                  </a:lnTo>
                  <a:lnTo>
                    <a:pt x="2929335" y="1200005"/>
                  </a:lnTo>
                  <a:lnTo>
                    <a:pt x="2931957" y="1200334"/>
                  </a:lnTo>
                  <a:lnTo>
                    <a:pt x="2934147" y="1198900"/>
                  </a:lnTo>
                  <a:lnTo>
                    <a:pt x="2934810" y="1196420"/>
                  </a:lnTo>
                  <a:lnTo>
                    <a:pt x="2935139" y="1193799"/>
                  </a:lnTo>
                  <a:lnTo>
                    <a:pt x="2933705" y="1191609"/>
                  </a:lnTo>
                  <a:close/>
                </a:path>
                <a:path w="16581755" h="11248390">
                  <a:moveTo>
                    <a:pt x="3016898" y="1212104"/>
                  </a:moveTo>
                  <a:lnTo>
                    <a:pt x="3014277" y="1211774"/>
                  </a:lnTo>
                  <a:lnTo>
                    <a:pt x="3011940" y="1210777"/>
                  </a:lnTo>
                  <a:lnTo>
                    <a:pt x="3009319" y="1210448"/>
                  </a:lnTo>
                  <a:lnTo>
                    <a:pt x="3007128" y="1211882"/>
                  </a:lnTo>
                  <a:lnTo>
                    <a:pt x="3006466" y="1214360"/>
                  </a:lnTo>
                  <a:lnTo>
                    <a:pt x="3005945" y="1216506"/>
                  </a:lnTo>
                  <a:lnTo>
                    <a:pt x="3007044" y="1218553"/>
                  </a:lnTo>
                  <a:lnTo>
                    <a:pt x="3009715" y="1219693"/>
                  </a:lnTo>
                  <a:lnTo>
                    <a:pt x="3010191" y="1219501"/>
                  </a:lnTo>
                  <a:lnTo>
                    <a:pt x="3012528" y="1220498"/>
                  </a:lnTo>
                  <a:lnTo>
                    <a:pt x="3015150" y="1220827"/>
                  </a:lnTo>
                  <a:lnTo>
                    <a:pt x="3017340" y="1219393"/>
                  </a:lnTo>
                  <a:lnTo>
                    <a:pt x="3018002" y="1216915"/>
                  </a:lnTo>
                  <a:lnTo>
                    <a:pt x="3018331" y="1214293"/>
                  </a:lnTo>
                  <a:lnTo>
                    <a:pt x="3016898" y="1212104"/>
                  </a:lnTo>
                  <a:close/>
                </a:path>
                <a:path w="16581755" h="11248390">
                  <a:moveTo>
                    <a:pt x="3100710" y="1232072"/>
                  </a:moveTo>
                  <a:lnTo>
                    <a:pt x="3098087" y="1231743"/>
                  </a:lnTo>
                  <a:lnTo>
                    <a:pt x="3095751" y="1230746"/>
                  </a:lnTo>
                  <a:lnTo>
                    <a:pt x="3093130" y="1230417"/>
                  </a:lnTo>
                  <a:lnTo>
                    <a:pt x="3090940" y="1231850"/>
                  </a:lnTo>
                  <a:lnTo>
                    <a:pt x="3090277" y="1234329"/>
                  </a:lnTo>
                  <a:lnTo>
                    <a:pt x="3089756" y="1236474"/>
                  </a:lnTo>
                  <a:lnTo>
                    <a:pt x="3090856" y="1238522"/>
                  </a:lnTo>
                  <a:lnTo>
                    <a:pt x="3093527" y="1239661"/>
                  </a:lnTo>
                  <a:lnTo>
                    <a:pt x="3094003" y="1239469"/>
                  </a:lnTo>
                  <a:lnTo>
                    <a:pt x="3096340" y="1240466"/>
                  </a:lnTo>
                  <a:lnTo>
                    <a:pt x="3098961" y="1240795"/>
                  </a:lnTo>
                  <a:lnTo>
                    <a:pt x="3101151" y="1239361"/>
                  </a:lnTo>
                  <a:lnTo>
                    <a:pt x="3101814" y="1236883"/>
                  </a:lnTo>
                  <a:lnTo>
                    <a:pt x="3102143" y="1234262"/>
                  </a:lnTo>
                  <a:lnTo>
                    <a:pt x="3100710" y="1232072"/>
                  </a:lnTo>
                  <a:close/>
                </a:path>
                <a:path w="16581755" h="11248390">
                  <a:moveTo>
                    <a:pt x="12205682" y="5108061"/>
                  </a:moveTo>
                  <a:lnTo>
                    <a:pt x="12202869" y="5107256"/>
                  </a:lnTo>
                  <a:lnTo>
                    <a:pt x="12200488" y="5108212"/>
                  </a:lnTo>
                  <a:lnTo>
                    <a:pt x="12197774" y="5109027"/>
                  </a:lnTo>
                  <a:lnTo>
                    <a:pt x="12196968" y="5111841"/>
                  </a:lnTo>
                  <a:lnTo>
                    <a:pt x="12199264" y="5117554"/>
                  </a:lnTo>
                  <a:lnTo>
                    <a:pt x="12201126" y="5118743"/>
                  </a:lnTo>
                  <a:lnTo>
                    <a:pt x="12201317" y="5119219"/>
                  </a:lnTo>
                  <a:lnTo>
                    <a:pt x="12202318" y="5119647"/>
                  </a:lnTo>
                  <a:lnTo>
                    <a:pt x="12203796" y="5119882"/>
                  </a:lnTo>
                  <a:lnTo>
                    <a:pt x="12204891" y="5119166"/>
                  </a:lnTo>
                  <a:lnTo>
                    <a:pt x="12207606" y="5118352"/>
                  </a:lnTo>
                  <a:lnTo>
                    <a:pt x="12208412" y="5115538"/>
                  </a:lnTo>
                  <a:lnTo>
                    <a:pt x="12206497" y="5110775"/>
                  </a:lnTo>
                  <a:lnTo>
                    <a:pt x="12205682" y="5108061"/>
                  </a:lnTo>
                  <a:close/>
                </a:path>
                <a:path w="16581755" h="11248390">
                  <a:moveTo>
                    <a:pt x="3184330" y="1251564"/>
                  </a:moveTo>
                  <a:lnTo>
                    <a:pt x="3181708" y="1251234"/>
                  </a:lnTo>
                  <a:lnTo>
                    <a:pt x="3179372" y="1250238"/>
                  </a:lnTo>
                  <a:lnTo>
                    <a:pt x="3176750" y="1249909"/>
                  </a:lnTo>
                  <a:lnTo>
                    <a:pt x="3174560" y="1251343"/>
                  </a:lnTo>
                  <a:lnTo>
                    <a:pt x="3173897" y="1253821"/>
                  </a:lnTo>
                  <a:lnTo>
                    <a:pt x="3173376" y="1255967"/>
                  </a:lnTo>
                  <a:lnTo>
                    <a:pt x="3174476" y="1258013"/>
                  </a:lnTo>
                  <a:lnTo>
                    <a:pt x="3177147" y="1259152"/>
                  </a:lnTo>
                  <a:lnTo>
                    <a:pt x="3177622" y="1258962"/>
                  </a:lnTo>
                  <a:lnTo>
                    <a:pt x="3179959" y="1259959"/>
                  </a:lnTo>
                  <a:lnTo>
                    <a:pt x="3182581" y="1260288"/>
                  </a:lnTo>
                  <a:lnTo>
                    <a:pt x="3184771" y="1258854"/>
                  </a:lnTo>
                  <a:lnTo>
                    <a:pt x="3185434" y="1256376"/>
                  </a:lnTo>
                  <a:lnTo>
                    <a:pt x="3185763" y="1253754"/>
                  </a:lnTo>
                  <a:lnTo>
                    <a:pt x="3184330" y="1251564"/>
                  </a:lnTo>
                  <a:close/>
                </a:path>
                <a:path w="16581755" h="11248390">
                  <a:moveTo>
                    <a:pt x="3268093" y="1270722"/>
                  </a:moveTo>
                  <a:lnTo>
                    <a:pt x="3265470" y="1270392"/>
                  </a:lnTo>
                  <a:lnTo>
                    <a:pt x="3263134" y="1269396"/>
                  </a:lnTo>
                  <a:lnTo>
                    <a:pt x="3260512" y="1269067"/>
                  </a:lnTo>
                  <a:lnTo>
                    <a:pt x="3258323" y="1270501"/>
                  </a:lnTo>
                  <a:lnTo>
                    <a:pt x="3257659" y="1272980"/>
                  </a:lnTo>
                  <a:lnTo>
                    <a:pt x="3257139" y="1275125"/>
                  </a:lnTo>
                  <a:lnTo>
                    <a:pt x="3258239" y="1277172"/>
                  </a:lnTo>
                  <a:lnTo>
                    <a:pt x="3260575" y="1278169"/>
                  </a:lnTo>
                  <a:lnTo>
                    <a:pt x="3261385" y="1278120"/>
                  </a:lnTo>
                  <a:lnTo>
                    <a:pt x="3263722" y="1279117"/>
                  </a:lnTo>
                  <a:lnTo>
                    <a:pt x="3266344" y="1279446"/>
                  </a:lnTo>
                  <a:lnTo>
                    <a:pt x="3268533" y="1278013"/>
                  </a:lnTo>
                  <a:lnTo>
                    <a:pt x="3269196" y="1275533"/>
                  </a:lnTo>
                  <a:lnTo>
                    <a:pt x="3269526" y="1272911"/>
                  </a:lnTo>
                  <a:lnTo>
                    <a:pt x="3268093" y="1270722"/>
                  </a:lnTo>
                  <a:close/>
                </a:path>
                <a:path w="16581755" h="11248390">
                  <a:moveTo>
                    <a:pt x="3351806" y="1289070"/>
                  </a:moveTo>
                  <a:lnTo>
                    <a:pt x="3349042" y="1289075"/>
                  </a:lnTo>
                  <a:lnTo>
                    <a:pt x="3346705" y="1288078"/>
                  </a:lnTo>
                  <a:lnTo>
                    <a:pt x="3344083" y="1287749"/>
                  </a:lnTo>
                  <a:lnTo>
                    <a:pt x="3341893" y="1289182"/>
                  </a:lnTo>
                  <a:lnTo>
                    <a:pt x="3341230" y="1291662"/>
                  </a:lnTo>
                  <a:lnTo>
                    <a:pt x="3340710" y="1293807"/>
                  </a:lnTo>
                  <a:lnTo>
                    <a:pt x="3341809" y="1295855"/>
                  </a:lnTo>
                  <a:lnTo>
                    <a:pt x="3344146" y="1296852"/>
                  </a:lnTo>
                  <a:lnTo>
                    <a:pt x="3344956" y="1296803"/>
                  </a:lnTo>
                  <a:lnTo>
                    <a:pt x="3347293" y="1297800"/>
                  </a:lnTo>
                  <a:lnTo>
                    <a:pt x="3349915" y="1298128"/>
                  </a:lnTo>
                  <a:lnTo>
                    <a:pt x="3352105" y="1296695"/>
                  </a:lnTo>
                  <a:lnTo>
                    <a:pt x="3352768" y="1294215"/>
                  </a:lnTo>
                  <a:lnTo>
                    <a:pt x="3353096" y="1291594"/>
                  </a:lnTo>
                  <a:lnTo>
                    <a:pt x="3351806" y="1289070"/>
                  </a:lnTo>
                  <a:close/>
                </a:path>
                <a:path w="16581755" h="11248390">
                  <a:moveTo>
                    <a:pt x="3435710" y="1307895"/>
                  </a:moveTo>
                  <a:lnTo>
                    <a:pt x="3432946" y="1307899"/>
                  </a:lnTo>
                  <a:lnTo>
                    <a:pt x="3430610" y="1306902"/>
                  </a:lnTo>
                  <a:lnTo>
                    <a:pt x="3427988" y="1306573"/>
                  </a:lnTo>
                  <a:lnTo>
                    <a:pt x="3425798" y="1308007"/>
                  </a:lnTo>
                  <a:lnTo>
                    <a:pt x="3425135" y="1310485"/>
                  </a:lnTo>
                  <a:lnTo>
                    <a:pt x="3424615" y="1312631"/>
                  </a:lnTo>
                  <a:lnTo>
                    <a:pt x="3425715" y="1314679"/>
                  </a:lnTo>
                  <a:lnTo>
                    <a:pt x="3428051" y="1315676"/>
                  </a:lnTo>
                  <a:lnTo>
                    <a:pt x="3428861" y="1315627"/>
                  </a:lnTo>
                  <a:lnTo>
                    <a:pt x="3431198" y="1316623"/>
                  </a:lnTo>
                  <a:lnTo>
                    <a:pt x="3433820" y="1316952"/>
                  </a:lnTo>
                  <a:lnTo>
                    <a:pt x="3436010" y="1315519"/>
                  </a:lnTo>
                  <a:lnTo>
                    <a:pt x="3436672" y="1313040"/>
                  </a:lnTo>
                  <a:lnTo>
                    <a:pt x="3437002" y="1310418"/>
                  </a:lnTo>
                  <a:lnTo>
                    <a:pt x="3435710" y="1307895"/>
                  </a:lnTo>
                  <a:close/>
                </a:path>
                <a:path w="16581755" h="11248390">
                  <a:moveTo>
                    <a:pt x="12168476" y="5030637"/>
                  </a:moveTo>
                  <a:lnTo>
                    <a:pt x="12165662" y="5029831"/>
                  </a:lnTo>
                  <a:lnTo>
                    <a:pt x="12160901" y="5031745"/>
                  </a:lnTo>
                  <a:lnTo>
                    <a:pt x="12160095" y="5034559"/>
                  </a:lnTo>
                  <a:lnTo>
                    <a:pt x="12161053" y="5036939"/>
                  </a:lnTo>
                  <a:lnTo>
                    <a:pt x="12162151" y="5038986"/>
                  </a:lnTo>
                  <a:lnTo>
                    <a:pt x="12162534" y="5039939"/>
                  </a:lnTo>
                  <a:lnTo>
                    <a:pt x="12164394" y="5041127"/>
                  </a:lnTo>
                  <a:lnTo>
                    <a:pt x="12164252" y="5041461"/>
                  </a:lnTo>
                  <a:lnTo>
                    <a:pt x="12165587" y="5042031"/>
                  </a:lnTo>
                  <a:lnTo>
                    <a:pt x="12167065" y="5042267"/>
                  </a:lnTo>
                  <a:lnTo>
                    <a:pt x="12168160" y="5041550"/>
                  </a:lnTo>
                  <a:lnTo>
                    <a:pt x="12170542" y="5040592"/>
                  </a:lnTo>
                  <a:lnTo>
                    <a:pt x="12171347" y="5037780"/>
                  </a:lnTo>
                  <a:lnTo>
                    <a:pt x="12168476" y="5030637"/>
                  </a:lnTo>
                  <a:close/>
                </a:path>
                <a:path w="16581755" h="11248390">
                  <a:moveTo>
                    <a:pt x="3519758" y="1326385"/>
                  </a:moveTo>
                  <a:lnTo>
                    <a:pt x="3516994" y="1326390"/>
                  </a:lnTo>
                  <a:lnTo>
                    <a:pt x="3514657" y="1325394"/>
                  </a:lnTo>
                  <a:lnTo>
                    <a:pt x="3512035" y="1325065"/>
                  </a:lnTo>
                  <a:lnTo>
                    <a:pt x="3509845" y="1326498"/>
                  </a:lnTo>
                  <a:lnTo>
                    <a:pt x="3509183" y="1328977"/>
                  </a:lnTo>
                  <a:lnTo>
                    <a:pt x="3508662" y="1331123"/>
                  </a:lnTo>
                  <a:lnTo>
                    <a:pt x="3509762" y="1333169"/>
                  </a:lnTo>
                  <a:lnTo>
                    <a:pt x="3511765" y="1334023"/>
                  </a:lnTo>
                  <a:lnTo>
                    <a:pt x="3511956" y="1334500"/>
                  </a:lnTo>
                  <a:lnTo>
                    <a:pt x="3512909" y="1334117"/>
                  </a:lnTo>
                  <a:lnTo>
                    <a:pt x="3515245" y="1335113"/>
                  </a:lnTo>
                  <a:lnTo>
                    <a:pt x="3517867" y="1335444"/>
                  </a:lnTo>
                  <a:lnTo>
                    <a:pt x="3520057" y="1334010"/>
                  </a:lnTo>
                  <a:lnTo>
                    <a:pt x="3520720" y="1331532"/>
                  </a:lnTo>
                  <a:lnTo>
                    <a:pt x="3521049" y="1328909"/>
                  </a:lnTo>
                  <a:lnTo>
                    <a:pt x="3519758" y="1326385"/>
                  </a:lnTo>
                  <a:close/>
                </a:path>
                <a:path w="16581755" h="11248390">
                  <a:moveTo>
                    <a:pt x="3603471" y="1344734"/>
                  </a:moveTo>
                  <a:lnTo>
                    <a:pt x="3600707" y="1344738"/>
                  </a:lnTo>
                  <a:lnTo>
                    <a:pt x="3598371" y="1343741"/>
                  </a:lnTo>
                  <a:lnTo>
                    <a:pt x="3595748" y="1343412"/>
                  </a:lnTo>
                  <a:lnTo>
                    <a:pt x="3593559" y="1344846"/>
                  </a:lnTo>
                  <a:lnTo>
                    <a:pt x="3592896" y="1347326"/>
                  </a:lnTo>
                  <a:lnTo>
                    <a:pt x="3592375" y="1349471"/>
                  </a:lnTo>
                  <a:lnTo>
                    <a:pt x="3593475" y="1351518"/>
                  </a:lnTo>
                  <a:lnTo>
                    <a:pt x="3595478" y="1352372"/>
                  </a:lnTo>
                  <a:lnTo>
                    <a:pt x="3595669" y="1352848"/>
                  </a:lnTo>
                  <a:lnTo>
                    <a:pt x="3596622" y="1352465"/>
                  </a:lnTo>
                  <a:lnTo>
                    <a:pt x="3598959" y="1353462"/>
                  </a:lnTo>
                  <a:lnTo>
                    <a:pt x="3601581" y="1353791"/>
                  </a:lnTo>
                  <a:lnTo>
                    <a:pt x="3603770" y="1352359"/>
                  </a:lnTo>
                  <a:lnTo>
                    <a:pt x="3604433" y="1349879"/>
                  </a:lnTo>
                  <a:lnTo>
                    <a:pt x="3604762" y="1347257"/>
                  </a:lnTo>
                  <a:lnTo>
                    <a:pt x="3603471" y="1344734"/>
                  </a:lnTo>
                  <a:close/>
                </a:path>
                <a:path w="16581755" h="11248390">
                  <a:moveTo>
                    <a:pt x="3687326" y="1362749"/>
                  </a:moveTo>
                  <a:lnTo>
                    <a:pt x="3684563" y="1362753"/>
                  </a:lnTo>
                  <a:lnTo>
                    <a:pt x="3682226" y="1361756"/>
                  </a:lnTo>
                  <a:lnTo>
                    <a:pt x="3679605" y="1361427"/>
                  </a:lnTo>
                  <a:lnTo>
                    <a:pt x="3677415" y="1362861"/>
                  </a:lnTo>
                  <a:lnTo>
                    <a:pt x="3676752" y="1365339"/>
                  </a:lnTo>
                  <a:lnTo>
                    <a:pt x="3676231" y="1367485"/>
                  </a:lnTo>
                  <a:lnTo>
                    <a:pt x="3677331" y="1369533"/>
                  </a:lnTo>
                  <a:lnTo>
                    <a:pt x="3679334" y="1370387"/>
                  </a:lnTo>
                  <a:lnTo>
                    <a:pt x="3679525" y="1370864"/>
                  </a:lnTo>
                  <a:lnTo>
                    <a:pt x="3680478" y="1370481"/>
                  </a:lnTo>
                  <a:lnTo>
                    <a:pt x="3682814" y="1371477"/>
                  </a:lnTo>
                  <a:lnTo>
                    <a:pt x="3685436" y="1371806"/>
                  </a:lnTo>
                  <a:lnTo>
                    <a:pt x="3687626" y="1370372"/>
                  </a:lnTo>
                  <a:lnTo>
                    <a:pt x="3688289" y="1367894"/>
                  </a:lnTo>
                  <a:lnTo>
                    <a:pt x="3688618" y="1365272"/>
                  </a:lnTo>
                  <a:lnTo>
                    <a:pt x="3687326" y="1362749"/>
                  </a:lnTo>
                  <a:close/>
                </a:path>
                <a:path w="16581755" h="11248390">
                  <a:moveTo>
                    <a:pt x="12129363" y="4953978"/>
                  </a:moveTo>
                  <a:lnTo>
                    <a:pt x="12126551" y="4953173"/>
                  </a:lnTo>
                  <a:lnTo>
                    <a:pt x="12124504" y="4954272"/>
                  </a:lnTo>
                  <a:lnTo>
                    <a:pt x="12122313" y="4955705"/>
                  </a:lnTo>
                  <a:lnTo>
                    <a:pt x="12121508" y="4958519"/>
                  </a:lnTo>
                  <a:lnTo>
                    <a:pt x="12123708" y="4962613"/>
                  </a:lnTo>
                  <a:lnTo>
                    <a:pt x="12123948" y="4963900"/>
                  </a:lnTo>
                  <a:lnTo>
                    <a:pt x="12127286" y="4965324"/>
                  </a:lnTo>
                  <a:lnTo>
                    <a:pt x="12128907" y="4965226"/>
                  </a:lnTo>
                  <a:lnTo>
                    <a:pt x="12132191" y="4963076"/>
                  </a:lnTo>
                  <a:lnTo>
                    <a:pt x="12132996" y="4960262"/>
                  </a:lnTo>
                  <a:lnTo>
                    <a:pt x="12130797" y="4956167"/>
                  </a:lnTo>
                  <a:lnTo>
                    <a:pt x="12129363" y="4953978"/>
                  </a:lnTo>
                  <a:close/>
                </a:path>
                <a:path w="16581755" h="11248390">
                  <a:moveTo>
                    <a:pt x="3771325" y="1380429"/>
                  </a:moveTo>
                  <a:lnTo>
                    <a:pt x="3768561" y="1380434"/>
                  </a:lnTo>
                  <a:lnTo>
                    <a:pt x="3766224" y="1379437"/>
                  </a:lnTo>
                  <a:lnTo>
                    <a:pt x="3763602" y="1379108"/>
                  </a:lnTo>
                  <a:lnTo>
                    <a:pt x="3761413" y="1380541"/>
                  </a:lnTo>
                  <a:lnTo>
                    <a:pt x="3760750" y="1383020"/>
                  </a:lnTo>
                  <a:lnTo>
                    <a:pt x="3760230" y="1385165"/>
                  </a:lnTo>
                  <a:lnTo>
                    <a:pt x="3761329" y="1387212"/>
                  </a:lnTo>
                  <a:lnTo>
                    <a:pt x="3763332" y="1388067"/>
                  </a:lnTo>
                  <a:lnTo>
                    <a:pt x="3763523" y="1388543"/>
                  </a:lnTo>
                  <a:lnTo>
                    <a:pt x="3764476" y="1388160"/>
                  </a:lnTo>
                  <a:lnTo>
                    <a:pt x="3766813" y="1389157"/>
                  </a:lnTo>
                  <a:lnTo>
                    <a:pt x="3769434" y="1389487"/>
                  </a:lnTo>
                  <a:lnTo>
                    <a:pt x="3771624" y="1388053"/>
                  </a:lnTo>
                  <a:lnTo>
                    <a:pt x="3772287" y="1385574"/>
                  </a:lnTo>
                  <a:lnTo>
                    <a:pt x="3772616" y="1382953"/>
                  </a:lnTo>
                  <a:lnTo>
                    <a:pt x="3771325" y="1380429"/>
                  </a:lnTo>
                  <a:close/>
                </a:path>
                <a:path w="16581755" h="11248390">
                  <a:moveTo>
                    <a:pt x="3855323" y="1398110"/>
                  </a:moveTo>
                  <a:lnTo>
                    <a:pt x="3852560" y="1398114"/>
                  </a:lnTo>
                  <a:lnTo>
                    <a:pt x="3850223" y="1397117"/>
                  </a:lnTo>
                  <a:lnTo>
                    <a:pt x="3847601" y="1396788"/>
                  </a:lnTo>
                  <a:lnTo>
                    <a:pt x="3845411" y="1398222"/>
                  </a:lnTo>
                  <a:lnTo>
                    <a:pt x="3844748" y="1400701"/>
                  </a:lnTo>
                  <a:lnTo>
                    <a:pt x="3844228" y="1402846"/>
                  </a:lnTo>
                  <a:lnTo>
                    <a:pt x="3845328" y="1404894"/>
                  </a:lnTo>
                  <a:lnTo>
                    <a:pt x="3847330" y="1405748"/>
                  </a:lnTo>
                  <a:lnTo>
                    <a:pt x="3847522" y="1406224"/>
                  </a:lnTo>
                  <a:lnTo>
                    <a:pt x="3848475" y="1405841"/>
                  </a:lnTo>
                  <a:lnTo>
                    <a:pt x="3850811" y="1406838"/>
                  </a:lnTo>
                  <a:lnTo>
                    <a:pt x="3853433" y="1407167"/>
                  </a:lnTo>
                  <a:lnTo>
                    <a:pt x="3855622" y="1405734"/>
                  </a:lnTo>
                  <a:lnTo>
                    <a:pt x="3856286" y="1403255"/>
                  </a:lnTo>
                  <a:lnTo>
                    <a:pt x="3856615" y="1400633"/>
                  </a:lnTo>
                  <a:lnTo>
                    <a:pt x="3855323" y="1398110"/>
                  </a:lnTo>
                  <a:close/>
                </a:path>
                <a:path w="16581755" h="11248390">
                  <a:moveTo>
                    <a:pt x="3939322" y="1415790"/>
                  </a:moveTo>
                  <a:lnTo>
                    <a:pt x="3936558" y="1415795"/>
                  </a:lnTo>
                  <a:lnTo>
                    <a:pt x="3934221" y="1414798"/>
                  </a:lnTo>
                  <a:lnTo>
                    <a:pt x="3931599" y="1414469"/>
                  </a:lnTo>
                  <a:lnTo>
                    <a:pt x="3929409" y="1415903"/>
                  </a:lnTo>
                  <a:lnTo>
                    <a:pt x="3928747" y="1418381"/>
                  </a:lnTo>
                  <a:lnTo>
                    <a:pt x="3928226" y="1420527"/>
                  </a:lnTo>
                  <a:lnTo>
                    <a:pt x="3929325" y="1422575"/>
                  </a:lnTo>
                  <a:lnTo>
                    <a:pt x="3931329" y="1423429"/>
                  </a:lnTo>
                  <a:lnTo>
                    <a:pt x="3931186" y="1423763"/>
                  </a:lnTo>
                  <a:lnTo>
                    <a:pt x="3931519" y="1423905"/>
                  </a:lnTo>
                  <a:lnTo>
                    <a:pt x="3932472" y="1423522"/>
                  </a:lnTo>
                  <a:lnTo>
                    <a:pt x="3934809" y="1424519"/>
                  </a:lnTo>
                  <a:lnTo>
                    <a:pt x="3937431" y="1424848"/>
                  </a:lnTo>
                  <a:lnTo>
                    <a:pt x="3939620" y="1423414"/>
                  </a:lnTo>
                  <a:lnTo>
                    <a:pt x="3940283" y="1420936"/>
                  </a:lnTo>
                  <a:lnTo>
                    <a:pt x="3940612" y="1418314"/>
                  </a:lnTo>
                  <a:lnTo>
                    <a:pt x="3939322" y="1415790"/>
                  </a:lnTo>
                  <a:close/>
                </a:path>
                <a:path w="16581755" h="11248390">
                  <a:moveTo>
                    <a:pt x="12088823" y="4877895"/>
                  </a:moveTo>
                  <a:lnTo>
                    <a:pt x="12086010" y="4877090"/>
                  </a:lnTo>
                  <a:lnTo>
                    <a:pt x="12083821" y="4878522"/>
                  </a:lnTo>
                  <a:lnTo>
                    <a:pt x="12081297" y="4879813"/>
                  </a:lnTo>
                  <a:lnTo>
                    <a:pt x="12080492" y="4882626"/>
                  </a:lnTo>
                  <a:lnTo>
                    <a:pt x="12081924" y="4884815"/>
                  </a:lnTo>
                  <a:lnTo>
                    <a:pt x="12083025" y="4886864"/>
                  </a:lnTo>
                  <a:lnTo>
                    <a:pt x="12083598" y="4888292"/>
                  </a:lnTo>
                  <a:lnTo>
                    <a:pt x="12086603" y="4889574"/>
                  </a:lnTo>
                  <a:lnTo>
                    <a:pt x="12088224" y="4889476"/>
                  </a:lnTo>
                  <a:lnTo>
                    <a:pt x="12089318" y="4888759"/>
                  </a:lnTo>
                  <a:lnTo>
                    <a:pt x="12091842" y="4887467"/>
                  </a:lnTo>
                  <a:lnTo>
                    <a:pt x="12092647" y="4884655"/>
                  </a:lnTo>
                  <a:lnTo>
                    <a:pt x="12091214" y="4882465"/>
                  </a:lnTo>
                  <a:lnTo>
                    <a:pt x="12090115" y="4880417"/>
                  </a:lnTo>
                  <a:lnTo>
                    <a:pt x="12088823" y="4877895"/>
                  </a:lnTo>
                  <a:close/>
                </a:path>
                <a:path w="16581755" h="11248390">
                  <a:moveTo>
                    <a:pt x="4023462" y="1433137"/>
                  </a:moveTo>
                  <a:lnTo>
                    <a:pt x="4020698" y="1433142"/>
                  </a:lnTo>
                  <a:lnTo>
                    <a:pt x="4018361" y="1432145"/>
                  </a:lnTo>
                  <a:lnTo>
                    <a:pt x="4015740" y="1431816"/>
                  </a:lnTo>
                  <a:lnTo>
                    <a:pt x="4013550" y="1433250"/>
                  </a:lnTo>
                  <a:lnTo>
                    <a:pt x="4012887" y="1435728"/>
                  </a:lnTo>
                  <a:lnTo>
                    <a:pt x="4012366" y="1437874"/>
                  </a:lnTo>
                  <a:lnTo>
                    <a:pt x="4013467" y="1439921"/>
                  </a:lnTo>
                  <a:lnTo>
                    <a:pt x="4015470" y="1440775"/>
                  </a:lnTo>
                  <a:lnTo>
                    <a:pt x="4015327" y="1441109"/>
                  </a:lnTo>
                  <a:lnTo>
                    <a:pt x="4015661" y="1441251"/>
                  </a:lnTo>
                  <a:lnTo>
                    <a:pt x="4016613" y="1440870"/>
                  </a:lnTo>
                  <a:lnTo>
                    <a:pt x="4018949" y="1441866"/>
                  </a:lnTo>
                  <a:lnTo>
                    <a:pt x="4021571" y="1442195"/>
                  </a:lnTo>
                  <a:lnTo>
                    <a:pt x="4023761" y="1440761"/>
                  </a:lnTo>
                  <a:lnTo>
                    <a:pt x="4024424" y="1438283"/>
                  </a:lnTo>
                  <a:lnTo>
                    <a:pt x="4024753" y="1435661"/>
                  </a:lnTo>
                  <a:lnTo>
                    <a:pt x="4023462" y="1433137"/>
                  </a:lnTo>
                  <a:close/>
                </a:path>
                <a:path w="16581755" h="11248390">
                  <a:moveTo>
                    <a:pt x="4107603" y="1450484"/>
                  </a:moveTo>
                  <a:lnTo>
                    <a:pt x="4104839" y="1450488"/>
                  </a:lnTo>
                  <a:lnTo>
                    <a:pt x="4102502" y="1449491"/>
                  </a:lnTo>
                  <a:lnTo>
                    <a:pt x="4099880" y="1449162"/>
                  </a:lnTo>
                  <a:lnTo>
                    <a:pt x="4097691" y="1450596"/>
                  </a:lnTo>
                  <a:lnTo>
                    <a:pt x="4097028" y="1453076"/>
                  </a:lnTo>
                  <a:lnTo>
                    <a:pt x="4096507" y="1455221"/>
                  </a:lnTo>
                  <a:lnTo>
                    <a:pt x="4097607" y="1457268"/>
                  </a:lnTo>
                  <a:lnTo>
                    <a:pt x="4099943" y="1458264"/>
                  </a:lnTo>
                  <a:lnTo>
                    <a:pt x="4100896" y="1457881"/>
                  </a:lnTo>
                  <a:lnTo>
                    <a:pt x="4103233" y="1458878"/>
                  </a:lnTo>
                  <a:lnTo>
                    <a:pt x="4105712" y="1459542"/>
                  </a:lnTo>
                  <a:lnTo>
                    <a:pt x="4108044" y="1457775"/>
                  </a:lnTo>
                  <a:lnTo>
                    <a:pt x="4108707" y="1455295"/>
                  </a:lnTo>
                  <a:lnTo>
                    <a:pt x="4109228" y="1453149"/>
                  </a:lnTo>
                  <a:lnTo>
                    <a:pt x="4107603" y="1450484"/>
                  </a:lnTo>
                  <a:close/>
                </a:path>
                <a:path w="16581755" h="11248390">
                  <a:moveTo>
                    <a:pt x="4191886" y="1467498"/>
                  </a:moveTo>
                  <a:lnTo>
                    <a:pt x="4189122" y="1467502"/>
                  </a:lnTo>
                  <a:lnTo>
                    <a:pt x="4186785" y="1466506"/>
                  </a:lnTo>
                  <a:lnTo>
                    <a:pt x="4184306" y="1465843"/>
                  </a:lnTo>
                  <a:lnTo>
                    <a:pt x="4181974" y="1467609"/>
                  </a:lnTo>
                  <a:lnTo>
                    <a:pt x="4181311" y="1470089"/>
                  </a:lnTo>
                  <a:lnTo>
                    <a:pt x="4180790" y="1472233"/>
                  </a:lnTo>
                  <a:lnTo>
                    <a:pt x="4181890" y="1474281"/>
                  </a:lnTo>
                  <a:lnTo>
                    <a:pt x="4184227" y="1475278"/>
                  </a:lnTo>
                  <a:lnTo>
                    <a:pt x="4185179" y="1474895"/>
                  </a:lnTo>
                  <a:lnTo>
                    <a:pt x="4187516" y="1475891"/>
                  </a:lnTo>
                  <a:lnTo>
                    <a:pt x="4190137" y="1476220"/>
                  </a:lnTo>
                  <a:lnTo>
                    <a:pt x="4192327" y="1474788"/>
                  </a:lnTo>
                  <a:lnTo>
                    <a:pt x="4192990" y="1472308"/>
                  </a:lnTo>
                  <a:lnTo>
                    <a:pt x="4193177" y="1470021"/>
                  </a:lnTo>
                  <a:lnTo>
                    <a:pt x="4191886" y="1467498"/>
                  </a:lnTo>
                  <a:close/>
                </a:path>
                <a:path w="16581755" h="11248390">
                  <a:moveTo>
                    <a:pt x="12045808" y="4803911"/>
                  </a:moveTo>
                  <a:lnTo>
                    <a:pt x="12042996" y="4803106"/>
                  </a:lnTo>
                  <a:lnTo>
                    <a:pt x="12038617" y="4805973"/>
                  </a:lnTo>
                  <a:lnTo>
                    <a:pt x="12037912" y="4808433"/>
                  </a:lnTo>
                  <a:lnTo>
                    <a:pt x="12037811" y="4808785"/>
                  </a:lnTo>
                  <a:lnTo>
                    <a:pt x="12040678" y="4813165"/>
                  </a:lnTo>
                  <a:lnTo>
                    <a:pt x="12041061" y="4814118"/>
                  </a:lnTo>
                  <a:lnTo>
                    <a:pt x="12044399" y="4815542"/>
                  </a:lnTo>
                  <a:lnTo>
                    <a:pt x="12046019" y="4815443"/>
                  </a:lnTo>
                  <a:lnTo>
                    <a:pt x="12049303" y="4813292"/>
                  </a:lnTo>
                  <a:lnTo>
                    <a:pt x="12050008" y="4810832"/>
                  </a:lnTo>
                  <a:lnTo>
                    <a:pt x="12050108" y="4810480"/>
                  </a:lnTo>
                  <a:lnTo>
                    <a:pt x="12045808" y="4803911"/>
                  </a:lnTo>
                  <a:close/>
                </a:path>
                <a:path w="16581755" h="11248390">
                  <a:moveTo>
                    <a:pt x="4276169" y="1484509"/>
                  </a:moveTo>
                  <a:lnTo>
                    <a:pt x="4273405" y="1484514"/>
                  </a:lnTo>
                  <a:lnTo>
                    <a:pt x="4271068" y="1483518"/>
                  </a:lnTo>
                  <a:lnTo>
                    <a:pt x="4268589" y="1482855"/>
                  </a:lnTo>
                  <a:lnTo>
                    <a:pt x="4266257" y="1484622"/>
                  </a:lnTo>
                  <a:lnTo>
                    <a:pt x="4265594" y="1487101"/>
                  </a:lnTo>
                  <a:lnTo>
                    <a:pt x="4265073" y="1489247"/>
                  </a:lnTo>
                  <a:lnTo>
                    <a:pt x="4266173" y="1491294"/>
                  </a:lnTo>
                  <a:lnTo>
                    <a:pt x="4268509" y="1492291"/>
                  </a:lnTo>
                  <a:lnTo>
                    <a:pt x="4269462" y="1491908"/>
                  </a:lnTo>
                  <a:lnTo>
                    <a:pt x="4271799" y="1492905"/>
                  </a:lnTo>
                  <a:lnTo>
                    <a:pt x="4274278" y="1493568"/>
                  </a:lnTo>
                  <a:lnTo>
                    <a:pt x="4276610" y="1491800"/>
                  </a:lnTo>
                  <a:lnTo>
                    <a:pt x="4277273" y="1489321"/>
                  </a:lnTo>
                  <a:lnTo>
                    <a:pt x="4277794" y="1487176"/>
                  </a:lnTo>
                  <a:lnTo>
                    <a:pt x="4276169" y="1484509"/>
                  </a:lnTo>
                  <a:close/>
                </a:path>
                <a:path w="16581755" h="11248390">
                  <a:moveTo>
                    <a:pt x="4359785" y="1501238"/>
                  </a:moveTo>
                  <a:lnTo>
                    <a:pt x="4357020" y="1501243"/>
                  </a:lnTo>
                  <a:lnTo>
                    <a:pt x="4354683" y="1500246"/>
                  </a:lnTo>
                  <a:lnTo>
                    <a:pt x="4352204" y="1499583"/>
                  </a:lnTo>
                  <a:lnTo>
                    <a:pt x="4349872" y="1501351"/>
                  </a:lnTo>
                  <a:lnTo>
                    <a:pt x="4349209" y="1503829"/>
                  </a:lnTo>
                  <a:lnTo>
                    <a:pt x="4348688" y="1505975"/>
                  </a:lnTo>
                  <a:lnTo>
                    <a:pt x="4349788" y="1508023"/>
                  </a:lnTo>
                  <a:lnTo>
                    <a:pt x="4352125" y="1509020"/>
                  </a:lnTo>
                  <a:lnTo>
                    <a:pt x="4353077" y="1508636"/>
                  </a:lnTo>
                  <a:lnTo>
                    <a:pt x="4355414" y="1509633"/>
                  </a:lnTo>
                  <a:lnTo>
                    <a:pt x="4357893" y="1510296"/>
                  </a:lnTo>
                  <a:lnTo>
                    <a:pt x="4360225" y="1508528"/>
                  </a:lnTo>
                  <a:lnTo>
                    <a:pt x="4360888" y="1506050"/>
                  </a:lnTo>
                  <a:lnTo>
                    <a:pt x="4361409" y="1503904"/>
                  </a:lnTo>
                  <a:lnTo>
                    <a:pt x="4359785" y="1501238"/>
                  </a:lnTo>
                  <a:close/>
                </a:path>
                <a:path w="16581755" h="11248390">
                  <a:moveTo>
                    <a:pt x="4443734" y="1518109"/>
                  </a:moveTo>
                  <a:lnTo>
                    <a:pt x="4440969" y="1518114"/>
                  </a:lnTo>
                  <a:lnTo>
                    <a:pt x="4438633" y="1517117"/>
                  </a:lnTo>
                  <a:lnTo>
                    <a:pt x="4436153" y="1516454"/>
                  </a:lnTo>
                  <a:lnTo>
                    <a:pt x="4433822" y="1518222"/>
                  </a:lnTo>
                  <a:lnTo>
                    <a:pt x="4433158" y="1520700"/>
                  </a:lnTo>
                  <a:lnTo>
                    <a:pt x="4432638" y="1522845"/>
                  </a:lnTo>
                  <a:lnTo>
                    <a:pt x="4433737" y="1524892"/>
                  </a:lnTo>
                  <a:lnTo>
                    <a:pt x="4436074" y="1525889"/>
                  </a:lnTo>
                  <a:lnTo>
                    <a:pt x="4437027" y="1525506"/>
                  </a:lnTo>
                  <a:lnTo>
                    <a:pt x="4439364" y="1526503"/>
                  </a:lnTo>
                  <a:lnTo>
                    <a:pt x="4441843" y="1527166"/>
                  </a:lnTo>
                  <a:lnTo>
                    <a:pt x="4444174" y="1525399"/>
                  </a:lnTo>
                  <a:lnTo>
                    <a:pt x="4444837" y="1522921"/>
                  </a:lnTo>
                  <a:lnTo>
                    <a:pt x="4445358" y="1520775"/>
                  </a:lnTo>
                  <a:lnTo>
                    <a:pt x="4443734" y="1518109"/>
                  </a:lnTo>
                  <a:close/>
                </a:path>
                <a:path w="16581755" h="11248390">
                  <a:moveTo>
                    <a:pt x="12001222" y="4730836"/>
                  </a:moveTo>
                  <a:lnTo>
                    <a:pt x="11998409" y="4730031"/>
                  </a:lnTo>
                  <a:lnTo>
                    <a:pt x="11994029" y="4732897"/>
                  </a:lnTo>
                  <a:lnTo>
                    <a:pt x="11993325" y="4735358"/>
                  </a:lnTo>
                  <a:lnTo>
                    <a:pt x="11993224" y="4735710"/>
                  </a:lnTo>
                  <a:lnTo>
                    <a:pt x="11996091" y="4740090"/>
                  </a:lnTo>
                  <a:lnTo>
                    <a:pt x="11996474" y="4741042"/>
                  </a:lnTo>
                  <a:lnTo>
                    <a:pt x="11999812" y="4742466"/>
                  </a:lnTo>
                  <a:lnTo>
                    <a:pt x="12001289" y="4742702"/>
                  </a:lnTo>
                  <a:lnTo>
                    <a:pt x="12002527" y="4741651"/>
                  </a:lnTo>
                  <a:lnTo>
                    <a:pt x="12004717" y="4740217"/>
                  </a:lnTo>
                  <a:lnTo>
                    <a:pt x="12005421" y="4737757"/>
                  </a:lnTo>
                  <a:lnTo>
                    <a:pt x="12005522" y="4737405"/>
                  </a:lnTo>
                  <a:lnTo>
                    <a:pt x="12001222" y="4730836"/>
                  </a:lnTo>
                  <a:close/>
                </a:path>
                <a:path w="16581755" h="11248390">
                  <a:moveTo>
                    <a:pt x="4527825" y="1534646"/>
                  </a:moveTo>
                  <a:lnTo>
                    <a:pt x="4525061" y="1534651"/>
                  </a:lnTo>
                  <a:lnTo>
                    <a:pt x="4522725" y="1533654"/>
                  </a:lnTo>
                  <a:lnTo>
                    <a:pt x="4520245" y="1532991"/>
                  </a:lnTo>
                  <a:lnTo>
                    <a:pt x="4517913" y="1534758"/>
                  </a:lnTo>
                  <a:lnTo>
                    <a:pt x="4517250" y="1537237"/>
                  </a:lnTo>
                  <a:lnTo>
                    <a:pt x="4516729" y="1539383"/>
                  </a:lnTo>
                  <a:lnTo>
                    <a:pt x="4517829" y="1541429"/>
                  </a:lnTo>
                  <a:lnTo>
                    <a:pt x="4520166" y="1542426"/>
                  </a:lnTo>
                  <a:lnTo>
                    <a:pt x="4521117" y="1542044"/>
                  </a:lnTo>
                  <a:lnTo>
                    <a:pt x="4523455" y="1543041"/>
                  </a:lnTo>
                  <a:lnTo>
                    <a:pt x="4525934" y="1543704"/>
                  </a:lnTo>
                  <a:lnTo>
                    <a:pt x="4528266" y="1541936"/>
                  </a:lnTo>
                  <a:lnTo>
                    <a:pt x="4529592" y="1536978"/>
                  </a:lnTo>
                  <a:lnTo>
                    <a:pt x="4527825" y="1534646"/>
                  </a:lnTo>
                  <a:close/>
                </a:path>
                <a:path w="16581755" h="11248390">
                  <a:moveTo>
                    <a:pt x="4611774" y="1551516"/>
                  </a:moveTo>
                  <a:lnTo>
                    <a:pt x="4609010" y="1551521"/>
                  </a:lnTo>
                  <a:lnTo>
                    <a:pt x="4606674" y="1550525"/>
                  </a:lnTo>
                  <a:lnTo>
                    <a:pt x="4604193" y="1549861"/>
                  </a:lnTo>
                  <a:lnTo>
                    <a:pt x="4601862" y="1551628"/>
                  </a:lnTo>
                  <a:lnTo>
                    <a:pt x="4601199" y="1554107"/>
                  </a:lnTo>
                  <a:lnTo>
                    <a:pt x="4600679" y="1556252"/>
                  </a:lnTo>
                  <a:lnTo>
                    <a:pt x="4601778" y="1558300"/>
                  </a:lnTo>
                  <a:lnTo>
                    <a:pt x="4604115" y="1559297"/>
                  </a:lnTo>
                  <a:lnTo>
                    <a:pt x="4605068" y="1558914"/>
                  </a:lnTo>
                  <a:lnTo>
                    <a:pt x="4607404" y="1559911"/>
                  </a:lnTo>
                  <a:lnTo>
                    <a:pt x="4609883" y="1560574"/>
                  </a:lnTo>
                  <a:lnTo>
                    <a:pt x="4612216" y="1558806"/>
                  </a:lnTo>
                  <a:lnTo>
                    <a:pt x="4613541" y="1553849"/>
                  </a:lnTo>
                  <a:lnTo>
                    <a:pt x="4611774" y="1551516"/>
                  </a:lnTo>
                  <a:close/>
                </a:path>
                <a:path w="16581755" h="11248390">
                  <a:moveTo>
                    <a:pt x="4695866" y="1568052"/>
                  </a:moveTo>
                  <a:lnTo>
                    <a:pt x="4693102" y="1568057"/>
                  </a:lnTo>
                  <a:lnTo>
                    <a:pt x="4690766" y="1567061"/>
                  </a:lnTo>
                  <a:lnTo>
                    <a:pt x="4688286" y="1566397"/>
                  </a:lnTo>
                  <a:lnTo>
                    <a:pt x="4685953" y="1568165"/>
                  </a:lnTo>
                  <a:lnTo>
                    <a:pt x="4685290" y="1570645"/>
                  </a:lnTo>
                  <a:lnTo>
                    <a:pt x="4684770" y="1572789"/>
                  </a:lnTo>
                  <a:lnTo>
                    <a:pt x="4685870" y="1574837"/>
                  </a:lnTo>
                  <a:lnTo>
                    <a:pt x="4688206" y="1575834"/>
                  </a:lnTo>
                  <a:lnTo>
                    <a:pt x="4689159" y="1575451"/>
                  </a:lnTo>
                  <a:lnTo>
                    <a:pt x="4691496" y="1576448"/>
                  </a:lnTo>
                  <a:lnTo>
                    <a:pt x="4693975" y="1577110"/>
                  </a:lnTo>
                  <a:lnTo>
                    <a:pt x="4696307" y="1575344"/>
                  </a:lnTo>
                  <a:lnTo>
                    <a:pt x="4696970" y="1572864"/>
                  </a:lnTo>
                  <a:lnTo>
                    <a:pt x="4697491" y="1570719"/>
                  </a:lnTo>
                  <a:lnTo>
                    <a:pt x="4695866" y="1568052"/>
                  </a:lnTo>
                  <a:close/>
                </a:path>
                <a:path w="16581755" h="11248390">
                  <a:moveTo>
                    <a:pt x="11954255" y="4658719"/>
                  </a:moveTo>
                  <a:lnTo>
                    <a:pt x="11951300" y="4658246"/>
                  </a:lnTo>
                  <a:lnTo>
                    <a:pt x="11949111" y="4659680"/>
                  </a:lnTo>
                  <a:lnTo>
                    <a:pt x="11947063" y="4660780"/>
                  </a:lnTo>
                  <a:lnTo>
                    <a:pt x="11946651" y="4663365"/>
                  </a:lnTo>
                  <a:lnTo>
                    <a:pt x="11946592" y="4663735"/>
                  </a:lnTo>
                  <a:lnTo>
                    <a:pt x="11949458" y="4668115"/>
                  </a:lnTo>
                  <a:lnTo>
                    <a:pt x="11949841" y="4669067"/>
                  </a:lnTo>
                  <a:lnTo>
                    <a:pt x="11952845" y="4670349"/>
                  </a:lnTo>
                  <a:lnTo>
                    <a:pt x="11954465" y="4670251"/>
                  </a:lnTo>
                  <a:lnTo>
                    <a:pt x="11955703" y="4669200"/>
                  </a:lnTo>
                  <a:lnTo>
                    <a:pt x="11957415" y="4667957"/>
                  </a:lnTo>
                  <a:lnTo>
                    <a:pt x="11958121" y="4665497"/>
                  </a:lnTo>
                  <a:lnTo>
                    <a:pt x="11958221" y="4665145"/>
                  </a:lnTo>
                  <a:lnTo>
                    <a:pt x="11955355" y="4660766"/>
                  </a:lnTo>
                  <a:lnTo>
                    <a:pt x="11954255" y="4658719"/>
                  </a:lnTo>
                  <a:close/>
                </a:path>
                <a:path w="16581755" h="11248390">
                  <a:moveTo>
                    <a:pt x="4779957" y="1584590"/>
                  </a:moveTo>
                  <a:lnTo>
                    <a:pt x="4777194" y="1584594"/>
                  </a:lnTo>
                  <a:lnTo>
                    <a:pt x="4774856" y="1583597"/>
                  </a:lnTo>
                  <a:lnTo>
                    <a:pt x="4772377" y="1582934"/>
                  </a:lnTo>
                  <a:lnTo>
                    <a:pt x="4770045" y="1584702"/>
                  </a:lnTo>
                  <a:lnTo>
                    <a:pt x="4769383" y="1587181"/>
                  </a:lnTo>
                  <a:lnTo>
                    <a:pt x="4768862" y="1589327"/>
                  </a:lnTo>
                  <a:lnTo>
                    <a:pt x="4769961" y="1591374"/>
                  </a:lnTo>
                  <a:lnTo>
                    <a:pt x="4772298" y="1592371"/>
                  </a:lnTo>
                  <a:lnTo>
                    <a:pt x="4773251" y="1591988"/>
                  </a:lnTo>
                  <a:lnTo>
                    <a:pt x="4775587" y="1592985"/>
                  </a:lnTo>
                  <a:lnTo>
                    <a:pt x="4778066" y="1593647"/>
                  </a:lnTo>
                  <a:lnTo>
                    <a:pt x="4780399" y="1591880"/>
                  </a:lnTo>
                  <a:lnTo>
                    <a:pt x="4781725" y="1586922"/>
                  </a:lnTo>
                  <a:lnTo>
                    <a:pt x="4779957" y="1584590"/>
                  </a:lnTo>
                  <a:close/>
                </a:path>
                <a:path w="16581755" h="11248390">
                  <a:moveTo>
                    <a:pt x="4864049" y="1601126"/>
                  </a:moveTo>
                  <a:lnTo>
                    <a:pt x="4861285" y="1601131"/>
                  </a:lnTo>
                  <a:lnTo>
                    <a:pt x="4858948" y="1600134"/>
                  </a:lnTo>
                  <a:lnTo>
                    <a:pt x="4856469" y="1599471"/>
                  </a:lnTo>
                  <a:lnTo>
                    <a:pt x="4854137" y="1601239"/>
                  </a:lnTo>
                  <a:lnTo>
                    <a:pt x="4853474" y="1603718"/>
                  </a:lnTo>
                  <a:lnTo>
                    <a:pt x="4852953" y="1605863"/>
                  </a:lnTo>
                  <a:lnTo>
                    <a:pt x="4854053" y="1607911"/>
                  </a:lnTo>
                  <a:lnTo>
                    <a:pt x="4856389" y="1608908"/>
                  </a:lnTo>
                  <a:lnTo>
                    <a:pt x="4857342" y="1608525"/>
                  </a:lnTo>
                  <a:lnTo>
                    <a:pt x="4859679" y="1609522"/>
                  </a:lnTo>
                  <a:lnTo>
                    <a:pt x="4862158" y="1610185"/>
                  </a:lnTo>
                  <a:lnTo>
                    <a:pt x="4864490" y="1608417"/>
                  </a:lnTo>
                  <a:lnTo>
                    <a:pt x="4865816" y="1603459"/>
                  </a:lnTo>
                  <a:lnTo>
                    <a:pt x="4864049" y="1601126"/>
                  </a:lnTo>
                  <a:close/>
                </a:path>
                <a:path w="16581755" h="11248390">
                  <a:moveTo>
                    <a:pt x="11905099" y="4588034"/>
                  </a:moveTo>
                  <a:lnTo>
                    <a:pt x="11902477" y="4587704"/>
                  </a:lnTo>
                  <a:lnTo>
                    <a:pt x="11898097" y="4590571"/>
                  </a:lnTo>
                  <a:lnTo>
                    <a:pt x="11897769" y="4593194"/>
                  </a:lnTo>
                  <a:lnTo>
                    <a:pt x="11900635" y="4597572"/>
                  </a:lnTo>
                  <a:lnTo>
                    <a:pt x="11901018" y="4598525"/>
                  </a:lnTo>
                  <a:lnTo>
                    <a:pt x="11903688" y="4599664"/>
                  </a:lnTo>
                  <a:lnTo>
                    <a:pt x="11905641" y="4599708"/>
                  </a:lnTo>
                  <a:lnTo>
                    <a:pt x="11906879" y="4598657"/>
                  </a:lnTo>
                  <a:lnTo>
                    <a:pt x="11909069" y="4597225"/>
                  </a:lnTo>
                  <a:lnTo>
                    <a:pt x="11909399" y="4594603"/>
                  </a:lnTo>
                  <a:lnTo>
                    <a:pt x="11905099" y="4588034"/>
                  </a:lnTo>
                  <a:close/>
                </a:path>
                <a:path w="16581755" h="11248390">
                  <a:moveTo>
                    <a:pt x="4948141" y="1617663"/>
                  </a:moveTo>
                  <a:lnTo>
                    <a:pt x="4945377" y="1617668"/>
                  </a:lnTo>
                  <a:lnTo>
                    <a:pt x="4943039" y="1616671"/>
                  </a:lnTo>
                  <a:lnTo>
                    <a:pt x="4940560" y="1616008"/>
                  </a:lnTo>
                  <a:lnTo>
                    <a:pt x="4938229" y="1617775"/>
                  </a:lnTo>
                  <a:lnTo>
                    <a:pt x="4937566" y="1620255"/>
                  </a:lnTo>
                  <a:lnTo>
                    <a:pt x="4937045" y="1622400"/>
                  </a:lnTo>
                  <a:lnTo>
                    <a:pt x="4938144" y="1624448"/>
                  </a:lnTo>
                  <a:lnTo>
                    <a:pt x="4940481" y="1625445"/>
                  </a:lnTo>
                  <a:lnTo>
                    <a:pt x="4941433" y="1625062"/>
                  </a:lnTo>
                  <a:lnTo>
                    <a:pt x="4943771" y="1626059"/>
                  </a:lnTo>
                  <a:lnTo>
                    <a:pt x="4946250" y="1626722"/>
                  </a:lnTo>
                  <a:lnTo>
                    <a:pt x="4948582" y="1624954"/>
                  </a:lnTo>
                  <a:lnTo>
                    <a:pt x="4949908" y="1619995"/>
                  </a:lnTo>
                  <a:lnTo>
                    <a:pt x="4948141" y="1617663"/>
                  </a:lnTo>
                  <a:close/>
                </a:path>
                <a:path w="16581755" h="11248390">
                  <a:moveTo>
                    <a:pt x="5032374" y="1633866"/>
                  </a:moveTo>
                  <a:lnTo>
                    <a:pt x="5029611" y="1633871"/>
                  </a:lnTo>
                  <a:lnTo>
                    <a:pt x="5027274" y="1632874"/>
                  </a:lnTo>
                  <a:lnTo>
                    <a:pt x="5024795" y="1632212"/>
                  </a:lnTo>
                  <a:lnTo>
                    <a:pt x="5022463" y="1633978"/>
                  </a:lnTo>
                  <a:lnTo>
                    <a:pt x="5021800" y="1636458"/>
                  </a:lnTo>
                  <a:lnTo>
                    <a:pt x="5021279" y="1638602"/>
                  </a:lnTo>
                  <a:lnTo>
                    <a:pt x="5022379" y="1640650"/>
                  </a:lnTo>
                  <a:lnTo>
                    <a:pt x="5024715" y="1641646"/>
                  </a:lnTo>
                  <a:lnTo>
                    <a:pt x="5025668" y="1641264"/>
                  </a:lnTo>
                  <a:lnTo>
                    <a:pt x="5028005" y="1642261"/>
                  </a:lnTo>
                  <a:lnTo>
                    <a:pt x="5030484" y="1642923"/>
                  </a:lnTo>
                  <a:lnTo>
                    <a:pt x="5032816" y="1641157"/>
                  </a:lnTo>
                  <a:lnTo>
                    <a:pt x="5034142" y="1636199"/>
                  </a:lnTo>
                  <a:lnTo>
                    <a:pt x="5032374" y="1633866"/>
                  </a:lnTo>
                  <a:close/>
                </a:path>
                <a:path w="16581755" h="11248390">
                  <a:moveTo>
                    <a:pt x="5116466" y="1650403"/>
                  </a:moveTo>
                  <a:lnTo>
                    <a:pt x="5113702" y="1650408"/>
                  </a:lnTo>
                  <a:lnTo>
                    <a:pt x="5111365" y="1649411"/>
                  </a:lnTo>
                  <a:lnTo>
                    <a:pt x="5108886" y="1648748"/>
                  </a:lnTo>
                  <a:lnTo>
                    <a:pt x="5106554" y="1650515"/>
                  </a:lnTo>
                  <a:lnTo>
                    <a:pt x="5105891" y="1652995"/>
                  </a:lnTo>
                  <a:lnTo>
                    <a:pt x="5105370" y="1655140"/>
                  </a:lnTo>
                  <a:lnTo>
                    <a:pt x="5106470" y="1657187"/>
                  </a:lnTo>
                  <a:lnTo>
                    <a:pt x="5108807" y="1658183"/>
                  </a:lnTo>
                  <a:lnTo>
                    <a:pt x="5109759" y="1657802"/>
                  </a:lnTo>
                  <a:lnTo>
                    <a:pt x="5112096" y="1658799"/>
                  </a:lnTo>
                  <a:lnTo>
                    <a:pt x="5114575" y="1659461"/>
                  </a:lnTo>
                  <a:lnTo>
                    <a:pt x="5116908" y="1657694"/>
                  </a:lnTo>
                  <a:lnTo>
                    <a:pt x="5118233" y="1652736"/>
                  </a:lnTo>
                  <a:lnTo>
                    <a:pt x="5116466" y="1650403"/>
                  </a:lnTo>
                  <a:close/>
                </a:path>
                <a:path w="16581755" h="11248390">
                  <a:moveTo>
                    <a:pt x="11854278" y="4519402"/>
                  </a:moveTo>
                  <a:lnTo>
                    <a:pt x="11851322" y="4518930"/>
                  </a:lnTo>
                  <a:lnTo>
                    <a:pt x="11847609" y="4522081"/>
                  </a:lnTo>
                  <a:lnTo>
                    <a:pt x="11847138" y="4525036"/>
                  </a:lnTo>
                  <a:lnTo>
                    <a:pt x="11850289" y="4528748"/>
                  </a:lnTo>
                  <a:lnTo>
                    <a:pt x="11850672" y="4529701"/>
                  </a:lnTo>
                  <a:lnTo>
                    <a:pt x="11852008" y="4530270"/>
                  </a:lnTo>
                  <a:lnTo>
                    <a:pt x="11852150" y="4529937"/>
                  </a:lnTo>
                  <a:lnTo>
                    <a:pt x="11853486" y="4530506"/>
                  </a:lnTo>
                  <a:lnTo>
                    <a:pt x="11855439" y="4530550"/>
                  </a:lnTo>
                  <a:lnTo>
                    <a:pt x="11858533" y="4527923"/>
                  </a:lnTo>
                  <a:lnTo>
                    <a:pt x="11859005" y="4524969"/>
                  </a:lnTo>
                  <a:lnTo>
                    <a:pt x="11854278" y="4519402"/>
                  </a:lnTo>
                  <a:close/>
                </a:path>
                <a:path w="16581755" h="11248390">
                  <a:moveTo>
                    <a:pt x="5200892" y="1667083"/>
                  </a:moveTo>
                  <a:lnTo>
                    <a:pt x="5198127" y="1667087"/>
                  </a:lnTo>
                  <a:lnTo>
                    <a:pt x="5195791" y="1666091"/>
                  </a:lnTo>
                  <a:lnTo>
                    <a:pt x="5193312" y="1665428"/>
                  </a:lnTo>
                  <a:lnTo>
                    <a:pt x="5190980" y="1667194"/>
                  </a:lnTo>
                  <a:lnTo>
                    <a:pt x="5190316" y="1669674"/>
                  </a:lnTo>
                  <a:lnTo>
                    <a:pt x="5189796" y="1671818"/>
                  </a:lnTo>
                  <a:lnTo>
                    <a:pt x="5190895" y="1673866"/>
                  </a:lnTo>
                  <a:lnTo>
                    <a:pt x="5193233" y="1674863"/>
                  </a:lnTo>
                  <a:lnTo>
                    <a:pt x="5194185" y="1674480"/>
                  </a:lnTo>
                  <a:lnTo>
                    <a:pt x="5196522" y="1675477"/>
                  </a:lnTo>
                  <a:lnTo>
                    <a:pt x="5199001" y="1676140"/>
                  </a:lnTo>
                  <a:lnTo>
                    <a:pt x="5201332" y="1674373"/>
                  </a:lnTo>
                  <a:lnTo>
                    <a:pt x="5202658" y="1669415"/>
                  </a:lnTo>
                  <a:lnTo>
                    <a:pt x="5200892" y="1667083"/>
                  </a:lnTo>
                  <a:close/>
                </a:path>
                <a:path w="16581755" h="11248390">
                  <a:moveTo>
                    <a:pt x="5284983" y="1683618"/>
                  </a:moveTo>
                  <a:lnTo>
                    <a:pt x="5282219" y="1683623"/>
                  </a:lnTo>
                  <a:lnTo>
                    <a:pt x="5279883" y="1682626"/>
                  </a:lnTo>
                  <a:lnTo>
                    <a:pt x="5277404" y="1681964"/>
                  </a:lnTo>
                  <a:lnTo>
                    <a:pt x="5275072" y="1683731"/>
                  </a:lnTo>
                  <a:lnTo>
                    <a:pt x="5274408" y="1686211"/>
                  </a:lnTo>
                  <a:lnTo>
                    <a:pt x="5273888" y="1688355"/>
                  </a:lnTo>
                  <a:lnTo>
                    <a:pt x="5274987" y="1690403"/>
                  </a:lnTo>
                  <a:lnTo>
                    <a:pt x="5277324" y="1691400"/>
                  </a:lnTo>
                  <a:lnTo>
                    <a:pt x="5278276" y="1691017"/>
                  </a:lnTo>
                  <a:lnTo>
                    <a:pt x="5280613" y="1692014"/>
                  </a:lnTo>
                  <a:lnTo>
                    <a:pt x="5283093" y="1692677"/>
                  </a:lnTo>
                  <a:lnTo>
                    <a:pt x="5285424" y="1690910"/>
                  </a:lnTo>
                  <a:lnTo>
                    <a:pt x="5286750" y="1685951"/>
                  </a:lnTo>
                  <a:lnTo>
                    <a:pt x="5284983" y="1683618"/>
                  </a:lnTo>
                  <a:close/>
                </a:path>
                <a:path w="16581755" h="11248390">
                  <a:moveTo>
                    <a:pt x="11801409" y="4451868"/>
                  </a:moveTo>
                  <a:lnTo>
                    <a:pt x="11798453" y="4451397"/>
                  </a:lnTo>
                  <a:lnTo>
                    <a:pt x="11794741" y="4454549"/>
                  </a:lnTo>
                  <a:lnTo>
                    <a:pt x="11794269" y="4457504"/>
                  </a:lnTo>
                  <a:lnTo>
                    <a:pt x="11797422" y="4461216"/>
                  </a:lnTo>
                  <a:lnTo>
                    <a:pt x="11797805" y="4462168"/>
                  </a:lnTo>
                  <a:lnTo>
                    <a:pt x="11800475" y="4463306"/>
                  </a:lnTo>
                  <a:lnTo>
                    <a:pt x="11802570" y="4463018"/>
                  </a:lnTo>
                  <a:lnTo>
                    <a:pt x="11805664" y="4460391"/>
                  </a:lnTo>
                  <a:lnTo>
                    <a:pt x="11806136" y="4457436"/>
                  </a:lnTo>
                  <a:lnTo>
                    <a:pt x="11801409" y="4451868"/>
                  </a:lnTo>
                  <a:close/>
                </a:path>
                <a:path w="16581755" h="11248390">
                  <a:moveTo>
                    <a:pt x="5369409" y="1700298"/>
                  </a:moveTo>
                  <a:lnTo>
                    <a:pt x="5366645" y="1700302"/>
                  </a:lnTo>
                  <a:lnTo>
                    <a:pt x="5364308" y="1699306"/>
                  </a:lnTo>
                  <a:lnTo>
                    <a:pt x="5361829" y="1698643"/>
                  </a:lnTo>
                  <a:lnTo>
                    <a:pt x="5359496" y="1700410"/>
                  </a:lnTo>
                  <a:lnTo>
                    <a:pt x="5358834" y="1702889"/>
                  </a:lnTo>
                  <a:lnTo>
                    <a:pt x="5358313" y="1705035"/>
                  </a:lnTo>
                  <a:lnTo>
                    <a:pt x="5359413" y="1707082"/>
                  </a:lnTo>
                  <a:lnTo>
                    <a:pt x="5361749" y="1708079"/>
                  </a:lnTo>
                  <a:lnTo>
                    <a:pt x="5362702" y="1707696"/>
                  </a:lnTo>
                  <a:lnTo>
                    <a:pt x="5365038" y="1708693"/>
                  </a:lnTo>
                  <a:lnTo>
                    <a:pt x="5367518" y="1709356"/>
                  </a:lnTo>
                  <a:lnTo>
                    <a:pt x="5369850" y="1707588"/>
                  </a:lnTo>
                  <a:lnTo>
                    <a:pt x="5371176" y="1702630"/>
                  </a:lnTo>
                  <a:lnTo>
                    <a:pt x="5369409" y="1700298"/>
                  </a:lnTo>
                  <a:close/>
                </a:path>
                <a:path w="16581755" h="11248390">
                  <a:moveTo>
                    <a:pt x="5453501" y="1716835"/>
                  </a:moveTo>
                  <a:lnTo>
                    <a:pt x="5450737" y="1716840"/>
                  </a:lnTo>
                  <a:lnTo>
                    <a:pt x="5448399" y="1715843"/>
                  </a:lnTo>
                  <a:lnTo>
                    <a:pt x="5445920" y="1715180"/>
                  </a:lnTo>
                  <a:lnTo>
                    <a:pt x="5443588" y="1716948"/>
                  </a:lnTo>
                  <a:lnTo>
                    <a:pt x="5442926" y="1719426"/>
                  </a:lnTo>
                  <a:lnTo>
                    <a:pt x="5442405" y="1721572"/>
                  </a:lnTo>
                  <a:lnTo>
                    <a:pt x="5443504" y="1723619"/>
                  </a:lnTo>
                  <a:lnTo>
                    <a:pt x="5445841" y="1724616"/>
                  </a:lnTo>
                  <a:lnTo>
                    <a:pt x="5446794" y="1724233"/>
                  </a:lnTo>
                  <a:lnTo>
                    <a:pt x="5449130" y="1725230"/>
                  </a:lnTo>
                  <a:lnTo>
                    <a:pt x="5451609" y="1725893"/>
                  </a:lnTo>
                  <a:lnTo>
                    <a:pt x="5453941" y="1724125"/>
                  </a:lnTo>
                  <a:lnTo>
                    <a:pt x="5454605" y="1721647"/>
                  </a:lnTo>
                  <a:lnTo>
                    <a:pt x="5455125" y="1719501"/>
                  </a:lnTo>
                  <a:lnTo>
                    <a:pt x="5453501" y="1716835"/>
                  </a:lnTo>
                  <a:close/>
                </a:path>
                <a:path w="16581755" h="11248390">
                  <a:moveTo>
                    <a:pt x="11746492" y="4385434"/>
                  </a:moveTo>
                  <a:lnTo>
                    <a:pt x="11743395" y="4385296"/>
                  </a:lnTo>
                  <a:lnTo>
                    <a:pt x="11739683" y="4388449"/>
                  </a:lnTo>
                  <a:lnTo>
                    <a:pt x="11739546" y="4391546"/>
                  </a:lnTo>
                  <a:lnTo>
                    <a:pt x="11743222" y="4395877"/>
                  </a:lnTo>
                  <a:lnTo>
                    <a:pt x="11745892" y="4397016"/>
                  </a:lnTo>
                  <a:lnTo>
                    <a:pt x="11747988" y="4396726"/>
                  </a:lnTo>
                  <a:lnTo>
                    <a:pt x="11751081" y="4394100"/>
                  </a:lnTo>
                  <a:lnTo>
                    <a:pt x="11751219" y="4391002"/>
                  </a:lnTo>
                  <a:lnTo>
                    <a:pt x="11746492" y="4385434"/>
                  </a:lnTo>
                  <a:close/>
                </a:path>
                <a:path w="16581755" h="11248390">
                  <a:moveTo>
                    <a:pt x="5537925" y="1733514"/>
                  </a:moveTo>
                  <a:lnTo>
                    <a:pt x="5535161" y="1733519"/>
                  </a:lnTo>
                  <a:lnTo>
                    <a:pt x="5532825" y="1732522"/>
                  </a:lnTo>
                  <a:lnTo>
                    <a:pt x="5530346" y="1731859"/>
                  </a:lnTo>
                  <a:lnTo>
                    <a:pt x="5528014" y="1733626"/>
                  </a:lnTo>
                  <a:lnTo>
                    <a:pt x="5527350" y="1736105"/>
                  </a:lnTo>
                  <a:lnTo>
                    <a:pt x="5526830" y="1738251"/>
                  </a:lnTo>
                  <a:lnTo>
                    <a:pt x="5527929" y="1740299"/>
                  </a:lnTo>
                  <a:lnTo>
                    <a:pt x="5530266" y="1741295"/>
                  </a:lnTo>
                  <a:lnTo>
                    <a:pt x="5531218" y="1740912"/>
                  </a:lnTo>
                  <a:lnTo>
                    <a:pt x="5533556" y="1741909"/>
                  </a:lnTo>
                  <a:lnTo>
                    <a:pt x="5536035" y="1742572"/>
                  </a:lnTo>
                  <a:lnTo>
                    <a:pt x="5538367" y="1740805"/>
                  </a:lnTo>
                  <a:lnTo>
                    <a:pt x="5539030" y="1738325"/>
                  </a:lnTo>
                  <a:lnTo>
                    <a:pt x="5539551" y="1736180"/>
                  </a:lnTo>
                  <a:lnTo>
                    <a:pt x="5537925" y="1733514"/>
                  </a:lnTo>
                  <a:close/>
                </a:path>
                <a:path w="16581755" h="11248390">
                  <a:moveTo>
                    <a:pt x="5622209" y="1750527"/>
                  </a:moveTo>
                  <a:lnTo>
                    <a:pt x="5619445" y="1750532"/>
                  </a:lnTo>
                  <a:lnTo>
                    <a:pt x="5617108" y="1749535"/>
                  </a:lnTo>
                  <a:lnTo>
                    <a:pt x="5614629" y="1748872"/>
                  </a:lnTo>
                  <a:lnTo>
                    <a:pt x="5612297" y="1750639"/>
                  </a:lnTo>
                  <a:lnTo>
                    <a:pt x="5611634" y="1753119"/>
                  </a:lnTo>
                  <a:lnTo>
                    <a:pt x="5611114" y="1755263"/>
                  </a:lnTo>
                  <a:lnTo>
                    <a:pt x="5612213" y="1757311"/>
                  </a:lnTo>
                  <a:lnTo>
                    <a:pt x="5614550" y="1758308"/>
                  </a:lnTo>
                  <a:lnTo>
                    <a:pt x="5615502" y="1757925"/>
                  </a:lnTo>
                  <a:lnTo>
                    <a:pt x="5617838" y="1758921"/>
                  </a:lnTo>
                  <a:lnTo>
                    <a:pt x="5620318" y="1759584"/>
                  </a:lnTo>
                  <a:lnTo>
                    <a:pt x="5622650" y="1757818"/>
                  </a:lnTo>
                  <a:lnTo>
                    <a:pt x="5623313" y="1755338"/>
                  </a:lnTo>
                  <a:lnTo>
                    <a:pt x="5623833" y="1753194"/>
                  </a:lnTo>
                  <a:lnTo>
                    <a:pt x="5622209" y="1750527"/>
                  </a:lnTo>
                  <a:close/>
                </a:path>
                <a:path w="16581755" h="11248390">
                  <a:moveTo>
                    <a:pt x="11690389" y="4320861"/>
                  </a:moveTo>
                  <a:lnTo>
                    <a:pt x="11687624" y="4320866"/>
                  </a:lnTo>
                  <a:lnTo>
                    <a:pt x="11685768" y="4322442"/>
                  </a:lnTo>
                  <a:lnTo>
                    <a:pt x="11683770" y="4324352"/>
                  </a:lnTo>
                  <a:lnTo>
                    <a:pt x="11683774" y="4327115"/>
                  </a:lnTo>
                  <a:lnTo>
                    <a:pt x="11686926" y="4330828"/>
                  </a:lnTo>
                  <a:lnTo>
                    <a:pt x="11687118" y="4331304"/>
                  </a:lnTo>
                  <a:lnTo>
                    <a:pt x="11690122" y="4332585"/>
                  </a:lnTo>
                  <a:lnTo>
                    <a:pt x="11692076" y="4332630"/>
                  </a:lnTo>
                  <a:lnTo>
                    <a:pt x="11693456" y="4331245"/>
                  </a:lnTo>
                  <a:lnTo>
                    <a:pt x="11695454" y="4329336"/>
                  </a:lnTo>
                  <a:lnTo>
                    <a:pt x="11695449" y="4326572"/>
                  </a:lnTo>
                  <a:lnTo>
                    <a:pt x="11692298" y="4322860"/>
                  </a:lnTo>
                  <a:lnTo>
                    <a:pt x="11690389" y="4320861"/>
                  </a:lnTo>
                  <a:close/>
                </a:path>
                <a:path w="16581755" h="11248390">
                  <a:moveTo>
                    <a:pt x="5706634" y="1767206"/>
                  </a:moveTo>
                  <a:lnTo>
                    <a:pt x="5703870" y="1767210"/>
                  </a:lnTo>
                  <a:lnTo>
                    <a:pt x="5701534" y="1766213"/>
                  </a:lnTo>
                  <a:lnTo>
                    <a:pt x="5699054" y="1765551"/>
                  </a:lnTo>
                  <a:lnTo>
                    <a:pt x="5696722" y="1767318"/>
                  </a:lnTo>
                  <a:lnTo>
                    <a:pt x="5696059" y="1769798"/>
                  </a:lnTo>
                  <a:lnTo>
                    <a:pt x="5695538" y="1771944"/>
                  </a:lnTo>
                  <a:lnTo>
                    <a:pt x="5696638" y="1773990"/>
                  </a:lnTo>
                  <a:lnTo>
                    <a:pt x="5698974" y="1774987"/>
                  </a:lnTo>
                  <a:lnTo>
                    <a:pt x="5699927" y="1774604"/>
                  </a:lnTo>
                  <a:lnTo>
                    <a:pt x="5702264" y="1775601"/>
                  </a:lnTo>
                  <a:lnTo>
                    <a:pt x="5704881" y="1775929"/>
                  </a:lnTo>
                  <a:lnTo>
                    <a:pt x="5707076" y="1774497"/>
                  </a:lnTo>
                  <a:lnTo>
                    <a:pt x="5707739" y="1772018"/>
                  </a:lnTo>
                  <a:lnTo>
                    <a:pt x="5707925" y="1769729"/>
                  </a:lnTo>
                  <a:lnTo>
                    <a:pt x="5706634" y="1767206"/>
                  </a:lnTo>
                  <a:close/>
                </a:path>
                <a:path w="16581755" h="11248390">
                  <a:moveTo>
                    <a:pt x="5790917" y="1784220"/>
                  </a:moveTo>
                  <a:lnTo>
                    <a:pt x="5788154" y="1784224"/>
                  </a:lnTo>
                  <a:lnTo>
                    <a:pt x="5785817" y="1783227"/>
                  </a:lnTo>
                  <a:lnTo>
                    <a:pt x="5783337" y="1782564"/>
                  </a:lnTo>
                  <a:lnTo>
                    <a:pt x="5781005" y="1784332"/>
                  </a:lnTo>
                  <a:lnTo>
                    <a:pt x="5780343" y="1786810"/>
                  </a:lnTo>
                  <a:lnTo>
                    <a:pt x="5779822" y="1788956"/>
                  </a:lnTo>
                  <a:lnTo>
                    <a:pt x="5780921" y="1791003"/>
                  </a:lnTo>
                  <a:lnTo>
                    <a:pt x="5783258" y="1792000"/>
                  </a:lnTo>
                  <a:lnTo>
                    <a:pt x="5784211" y="1791617"/>
                  </a:lnTo>
                  <a:lnTo>
                    <a:pt x="5786547" y="1792614"/>
                  </a:lnTo>
                  <a:lnTo>
                    <a:pt x="5789026" y="1793277"/>
                  </a:lnTo>
                  <a:lnTo>
                    <a:pt x="5791358" y="1791509"/>
                  </a:lnTo>
                  <a:lnTo>
                    <a:pt x="5792021" y="1789031"/>
                  </a:lnTo>
                  <a:lnTo>
                    <a:pt x="5792542" y="1786885"/>
                  </a:lnTo>
                  <a:lnTo>
                    <a:pt x="5790917" y="1784220"/>
                  </a:lnTo>
                  <a:close/>
                </a:path>
                <a:path w="16581755" h="11248390">
                  <a:moveTo>
                    <a:pt x="11632095" y="4257722"/>
                  </a:moveTo>
                  <a:lnTo>
                    <a:pt x="11629330" y="4257727"/>
                  </a:lnTo>
                  <a:lnTo>
                    <a:pt x="11627474" y="4259303"/>
                  </a:lnTo>
                  <a:lnTo>
                    <a:pt x="11626047" y="4261062"/>
                  </a:lnTo>
                  <a:lnTo>
                    <a:pt x="11625810" y="4261354"/>
                  </a:lnTo>
                  <a:lnTo>
                    <a:pt x="11625815" y="4264119"/>
                  </a:lnTo>
                  <a:lnTo>
                    <a:pt x="11629491" y="4268448"/>
                  </a:lnTo>
                  <a:lnTo>
                    <a:pt x="11631829" y="4269445"/>
                  </a:lnTo>
                  <a:lnTo>
                    <a:pt x="11633925" y="4269157"/>
                  </a:lnTo>
                  <a:lnTo>
                    <a:pt x="11635304" y="4267772"/>
                  </a:lnTo>
                  <a:lnTo>
                    <a:pt x="11637302" y="4265863"/>
                  </a:lnTo>
                  <a:lnTo>
                    <a:pt x="11637298" y="4263099"/>
                  </a:lnTo>
                  <a:lnTo>
                    <a:pt x="11634146" y="4259387"/>
                  </a:lnTo>
                  <a:lnTo>
                    <a:pt x="11632095" y="4257722"/>
                  </a:lnTo>
                  <a:close/>
                </a:path>
                <a:path w="16581755" h="11248390">
                  <a:moveTo>
                    <a:pt x="5875200" y="1801232"/>
                  </a:moveTo>
                  <a:lnTo>
                    <a:pt x="5872436" y="1801237"/>
                  </a:lnTo>
                  <a:lnTo>
                    <a:pt x="5870099" y="1800240"/>
                  </a:lnTo>
                  <a:lnTo>
                    <a:pt x="5867478" y="1799911"/>
                  </a:lnTo>
                  <a:lnTo>
                    <a:pt x="5865288" y="1801345"/>
                  </a:lnTo>
                  <a:lnTo>
                    <a:pt x="5864625" y="1803823"/>
                  </a:lnTo>
                  <a:lnTo>
                    <a:pt x="5864104" y="1805969"/>
                  </a:lnTo>
                  <a:lnTo>
                    <a:pt x="5865204" y="1808016"/>
                  </a:lnTo>
                  <a:lnTo>
                    <a:pt x="5867540" y="1809013"/>
                  </a:lnTo>
                  <a:lnTo>
                    <a:pt x="5868494" y="1808630"/>
                  </a:lnTo>
                  <a:lnTo>
                    <a:pt x="5870830" y="1809627"/>
                  </a:lnTo>
                  <a:lnTo>
                    <a:pt x="5873452" y="1809956"/>
                  </a:lnTo>
                  <a:lnTo>
                    <a:pt x="5875642" y="1808523"/>
                  </a:lnTo>
                  <a:lnTo>
                    <a:pt x="5876305" y="1806044"/>
                  </a:lnTo>
                  <a:lnTo>
                    <a:pt x="5876491" y="1803756"/>
                  </a:lnTo>
                  <a:lnTo>
                    <a:pt x="5875200" y="1801232"/>
                  </a:lnTo>
                  <a:close/>
                </a:path>
                <a:path w="16581755" h="11248390">
                  <a:moveTo>
                    <a:pt x="5959817" y="1818387"/>
                  </a:moveTo>
                  <a:lnTo>
                    <a:pt x="5957053" y="1818392"/>
                  </a:lnTo>
                  <a:lnTo>
                    <a:pt x="5954716" y="1817396"/>
                  </a:lnTo>
                  <a:lnTo>
                    <a:pt x="5952095" y="1817067"/>
                  </a:lnTo>
                  <a:lnTo>
                    <a:pt x="5949905" y="1818499"/>
                  </a:lnTo>
                  <a:lnTo>
                    <a:pt x="5949242" y="1820979"/>
                  </a:lnTo>
                  <a:lnTo>
                    <a:pt x="5948721" y="1823125"/>
                  </a:lnTo>
                  <a:lnTo>
                    <a:pt x="5949820" y="1825172"/>
                  </a:lnTo>
                  <a:lnTo>
                    <a:pt x="5952157" y="1826169"/>
                  </a:lnTo>
                  <a:lnTo>
                    <a:pt x="5953110" y="1825786"/>
                  </a:lnTo>
                  <a:lnTo>
                    <a:pt x="5955447" y="1826783"/>
                  </a:lnTo>
                  <a:lnTo>
                    <a:pt x="5957926" y="1827446"/>
                  </a:lnTo>
                  <a:lnTo>
                    <a:pt x="5960259" y="1825678"/>
                  </a:lnTo>
                  <a:lnTo>
                    <a:pt x="5960922" y="1823199"/>
                  </a:lnTo>
                  <a:lnTo>
                    <a:pt x="5961442" y="1821054"/>
                  </a:lnTo>
                  <a:lnTo>
                    <a:pt x="5959817" y="1818387"/>
                  </a:lnTo>
                  <a:close/>
                </a:path>
                <a:path w="16581755" h="11248390">
                  <a:moveTo>
                    <a:pt x="11572278" y="4196301"/>
                  </a:moveTo>
                  <a:lnTo>
                    <a:pt x="11569373" y="4196639"/>
                  </a:lnTo>
                  <a:lnTo>
                    <a:pt x="11565660" y="4199791"/>
                  </a:lnTo>
                  <a:lnTo>
                    <a:pt x="11565999" y="4202697"/>
                  </a:lnTo>
                  <a:lnTo>
                    <a:pt x="11569150" y="4206409"/>
                  </a:lnTo>
                  <a:lnTo>
                    <a:pt x="11570820" y="4207121"/>
                  </a:lnTo>
                  <a:lnTo>
                    <a:pt x="11570343" y="4207313"/>
                  </a:lnTo>
                  <a:lnTo>
                    <a:pt x="11572013" y="4208025"/>
                  </a:lnTo>
                  <a:lnTo>
                    <a:pt x="11574108" y="4207735"/>
                  </a:lnTo>
                  <a:lnTo>
                    <a:pt x="11575488" y="4206350"/>
                  </a:lnTo>
                  <a:lnTo>
                    <a:pt x="11577343" y="4204775"/>
                  </a:lnTo>
                  <a:lnTo>
                    <a:pt x="11577005" y="4201868"/>
                  </a:lnTo>
                  <a:lnTo>
                    <a:pt x="11572278" y="4196301"/>
                  </a:lnTo>
                  <a:close/>
                </a:path>
                <a:path w="16581755" h="11248390">
                  <a:moveTo>
                    <a:pt x="6043958" y="1835735"/>
                  </a:moveTo>
                  <a:lnTo>
                    <a:pt x="6041193" y="1835739"/>
                  </a:lnTo>
                  <a:lnTo>
                    <a:pt x="6038857" y="1834743"/>
                  </a:lnTo>
                  <a:lnTo>
                    <a:pt x="6036235" y="1834414"/>
                  </a:lnTo>
                  <a:lnTo>
                    <a:pt x="6034046" y="1835847"/>
                  </a:lnTo>
                  <a:lnTo>
                    <a:pt x="6033383" y="1838326"/>
                  </a:lnTo>
                  <a:lnTo>
                    <a:pt x="6032862" y="1840471"/>
                  </a:lnTo>
                  <a:lnTo>
                    <a:pt x="6033962" y="1842518"/>
                  </a:lnTo>
                  <a:lnTo>
                    <a:pt x="6035965" y="1843373"/>
                  </a:lnTo>
                  <a:lnTo>
                    <a:pt x="6035822" y="1843707"/>
                  </a:lnTo>
                  <a:lnTo>
                    <a:pt x="6036156" y="1843849"/>
                  </a:lnTo>
                  <a:lnTo>
                    <a:pt x="6037108" y="1843466"/>
                  </a:lnTo>
                  <a:lnTo>
                    <a:pt x="6039445" y="1844463"/>
                  </a:lnTo>
                  <a:lnTo>
                    <a:pt x="6042067" y="1844791"/>
                  </a:lnTo>
                  <a:lnTo>
                    <a:pt x="6044256" y="1843359"/>
                  </a:lnTo>
                  <a:lnTo>
                    <a:pt x="6044919" y="1840879"/>
                  </a:lnTo>
                  <a:lnTo>
                    <a:pt x="6045249" y="1838259"/>
                  </a:lnTo>
                  <a:lnTo>
                    <a:pt x="6043958" y="1835735"/>
                  </a:lnTo>
                  <a:close/>
                </a:path>
                <a:path w="16581755" h="11248390">
                  <a:moveTo>
                    <a:pt x="6128433" y="1853223"/>
                  </a:moveTo>
                  <a:lnTo>
                    <a:pt x="6125668" y="1853228"/>
                  </a:lnTo>
                  <a:lnTo>
                    <a:pt x="6123332" y="1852231"/>
                  </a:lnTo>
                  <a:lnTo>
                    <a:pt x="6120710" y="1851902"/>
                  </a:lnTo>
                  <a:lnTo>
                    <a:pt x="6118520" y="1853336"/>
                  </a:lnTo>
                  <a:lnTo>
                    <a:pt x="6117857" y="1855816"/>
                  </a:lnTo>
                  <a:lnTo>
                    <a:pt x="6117337" y="1857960"/>
                  </a:lnTo>
                  <a:lnTo>
                    <a:pt x="6118436" y="1860008"/>
                  </a:lnTo>
                  <a:lnTo>
                    <a:pt x="6120439" y="1860862"/>
                  </a:lnTo>
                  <a:lnTo>
                    <a:pt x="6120630" y="1861338"/>
                  </a:lnTo>
                  <a:lnTo>
                    <a:pt x="6121583" y="1860955"/>
                  </a:lnTo>
                  <a:lnTo>
                    <a:pt x="6123919" y="1861952"/>
                  </a:lnTo>
                  <a:lnTo>
                    <a:pt x="6126541" y="1862281"/>
                  </a:lnTo>
                  <a:lnTo>
                    <a:pt x="6128731" y="1860849"/>
                  </a:lnTo>
                  <a:lnTo>
                    <a:pt x="6129394" y="1858369"/>
                  </a:lnTo>
                  <a:lnTo>
                    <a:pt x="6129724" y="1855747"/>
                  </a:lnTo>
                  <a:lnTo>
                    <a:pt x="6128433" y="1853223"/>
                  </a:lnTo>
                  <a:close/>
                </a:path>
                <a:path w="16581755" h="11248390">
                  <a:moveTo>
                    <a:pt x="11511751" y="4136548"/>
                  </a:moveTo>
                  <a:lnTo>
                    <a:pt x="11508654" y="4136411"/>
                  </a:lnTo>
                  <a:lnTo>
                    <a:pt x="11506989" y="4138463"/>
                  </a:lnTo>
                  <a:lnTo>
                    <a:pt x="11505133" y="4140039"/>
                  </a:lnTo>
                  <a:lnTo>
                    <a:pt x="11504995" y="4143137"/>
                  </a:lnTo>
                  <a:lnTo>
                    <a:pt x="11507047" y="4144801"/>
                  </a:lnTo>
                  <a:lnTo>
                    <a:pt x="11508765" y="4146323"/>
                  </a:lnTo>
                  <a:lnTo>
                    <a:pt x="11510099" y="4146893"/>
                  </a:lnTo>
                  <a:lnTo>
                    <a:pt x="11509957" y="4147226"/>
                  </a:lnTo>
                  <a:lnTo>
                    <a:pt x="11511626" y="4147939"/>
                  </a:lnTo>
                  <a:lnTo>
                    <a:pt x="11513723" y="4147649"/>
                  </a:lnTo>
                  <a:lnTo>
                    <a:pt x="11515103" y="4146266"/>
                  </a:lnTo>
                  <a:lnTo>
                    <a:pt x="11516959" y="4144689"/>
                  </a:lnTo>
                  <a:lnTo>
                    <a:pt x="11517097" y="4141591"/>
                  </a:lnTo>
                  <a:lnTo>
                    <a:pt x="11515044" y="4139926"/>
                  </a:lnTo>
                  <a:lnTo>
                    <a:pt x="11513327" y="4138404"/>
                  </a:lnTo>
                  <a:lnTo>
                    <a:pt x="11511751" y="4136548"/>
                  </a:lnTo>
                  <a:close/>
                </a:path>
                <a:path w="16581755" h="11248390">
                  <a:moveTo>
                    <a:pt x="6212764" y="1871046"/>
                  </a:moveTo>
                  <a:lnTo>
                    <a:pt x="6210000" y="1871051"/>
                  </a:lnTo>
                  <a:lnTo>
                    <a:pt x="6207663" y="1870054"/>
                  </a:lnTo>
                  <a:lnTo>
                    <a:pt x="6205041" y="1869725"/>
                  </a:lnTo>
                  <a:lnTo>
                    <a:pt x="6202853" y="1871158"/>
                  </a:lnTo>
                  <a:lnTo>
                    <a:pt x="6202189" y="1873638"/>
                  </a:lnTo>
                  <a:lnTo>
                    <a:pt x="6201669" y="1875784"/>
                  </a:lnTo>
                  <a:lnTo>
                    <a:pt x="6202768" y="1877831"/>
                  </a:lnTo>
                  <a:lnTo>
                    <a:pt x="6204771" y="1878686"/>
                  </a:lnTo>
                  <a:lnTo>
                    <a:pt x="6204962" y="1879162"/>
                  </a:lnTo>
                  <a:lnTo>
                    <a:pt x="6205915" y="1878779"/>
                  </a:lnTo>
                  <a:lnTo>
                    <a:pt x="6208252" y="1879776"/>
                  </a:lnTo>
                  <a:lnTo>
                    <a:pt x="6210874" y="1880105"/>
                  </a:lnTo>
                  <a:lnTo>
                    <a:pt x="6213063" y="1878671"/>
                  </a:lnTo>
                  <a:lnTo>
                    <a:pt x="6213725" y="1876192"/>
                  </a:lnTo>
                  <a:lnTo>
                    <a:pt x="6214055" y="1873570"/>
                  </a:lnTo>
                  <a:lnTo>
                    <a:pt x="6212764" y="1871046"/>
                  </a:lnTo>
                  <a:close/>
                </a:path>
                <a:path w="16581755" h="11248390">
                  <a:moveTo>
                    <a:pt x="6297097" y="1888870"/>
                  </a:moveTo>
                  <a:lnTo>
                    <a:pt x="6294332" y="1888875"/>
                  </a:lnTo>
                  <a:lnTo>
                    <a:pt x="6291996" y="1887878"/>
                  </a:lnTo>
                  <a:lnTo>
                    <a:pt x="6289374" y="1887549"/>
                  </a:lnTo>
                  <a:lnTo>
                    <a:pt x="6287184" y="1888982"/>
                  </a:lnTo>
                  <a:lnTo>
                    <a:pt x="6286521" y="1891461"/>
                  </a:lnTo>
                  <a:lnTo>
                    <a:pt x="6286001" y="1893606"/>
                  </a:lnTo>
                  <a:lnTo>
                    <a:pt x="6287100" y="1895653"/>
                  </a:lnTo>
                  <a:lnTo>
                    <a:pt x="6289103" y="1896508"/>
                  </a:lnTo>
                  <a:lnTo>
                    <a:pt x="6289295" y="1896984"/>
                  </a:lnTo>
                  <a:lnTo>
                    <a:pt x="6290247" y="1896601"/>
                  </a:lnTo>
                  <a:lnTo>
                    <a:pt x="6292584" y="1897598"/>
                  </a:lnTo>
                  <a:lnTo>
                    <a:pt x="6295205" y="1897927"/>
                  </a:lnTo>
                  <a:lnTo>
                    <a:pt x="6297395" y="1896494"/>
                  </a:lnTo>
                  <a:lnTo>
                    <a:pt x="6298058" y="1894015"/>
                  </a:lnTo>
                  <a:lnTo>
                    <a:pt x="6298387" y="1891394"/>
                  </a:lnTo>
                  <a:lnTo>
                    <a:pt x="6297097" y="1888870"/>
                  </a:lnTo>
                  <a:close/>
                </a:path>
                <a:path w="16581755" h="11248390">
                  <a:moveTo>
                    <a:pt x="11448984" y="4077419"/>
                  </a:moveTo>
                  <a:lnTo>
                    <a:pt x="11445886" y="4077282"/>
                  </a:lnTo>
                  <a:lnTo>
                    <a:pt x="11444221" y="4079334"/>
                  </a:lnTo>
                  <a:lnTo>
                    <a:pt x="11442699" y="4081051"/>
                  </a:lnTo>
                  <a:lnTo>
                    <a:pt x="11442562" y="4084150"/>
                  </a:lnTo>
                  <a:lnTo>
                    <a:pt x="11444614" y="4085815"/>
                  </a:lnTo>
                  <a:lnTo>
                    <a:pt x="11446332" y="4087337"/>
                  </a:lnTo>
                  <a:lnTo>
                    <a:pt x="11449336" y="4088618"/>
                  </a:lnTo>
                  <a:lnTo>
                    <a:pt x="11451433" y="4088329"/>
                  </a:lnTo>
                  <a:lnTo>
                    <a:pt x="11452813" y="4086944"/>
                  </a:lnTo>
                  <a:lnTo>
                    <a:pt x="11454335" y="4085226"/>
                  </a:lnTo>
                  <a:lnTo>
                    <a:pt x="11454472" y="4082128"/>
                  </a:lnTo>
                  <a:lnTo>
                    <a:pt x="11452420" y="4080464"/>
                  </a:lnTo>
                  <a:lnTo>
                    <a:pt x="11448984" y="4077419"/>
                  </a:lnTo>
                  <a:close/>
                </a:path>
                <a:path w="16581755" h="11248390">
                  <a:moveTo>
                    <a:pt x="6381094" y="1906549"/>
                  </a:moveTo>
                  <a:lnTo>
                    <a:pt x="6378330" y="1906554"/>
                  </a:lnTo>
                  <a:lnTo>
                    <a:pt x="6375994" y="1905558"/>
                  </a:lnTo>
                  <a:lnTo>
                    <a:pt x="6373373" y="1905229"/>
                  </a:lnTo>
                  <a:lnTo>
                    <a:pt x="6371182" y="1906663"/>
                  </a:lnTo>
                  <a:lnTo>
                    <a:pt x="6370519" y="1909142"/>
                  </a:lnTo>
                  <a:lnTo>
                    <a:pt x="6369999" y="1911287"/>
                  </a:lnTo>
                  <a:lnTo>
                    <a:pt x="6371098" y="1913334"/>
                  </a:lnTo>
                  <a:lnTo>
                    <a:pt x="6373101" y="1914189"/>
                  </a:lnTo>
                  <a:lnTo>
                    <a:pt x="6373293" y="1914665"/>
                  </a:lnTo>
                  <a:lnTo>
                    <a:pt x="6374245" y="1914282"/>
                  </a:lnTo>
                  <a:lnTo>
                    <a:pt x="6376582" y="1915279"/>
                  </a:lnTo>
                  <a:lnTo>
                    <a:pt x="6379204" y="1915608"/>
                  </a:lnTo>
                  <a:lnTo>
                    <a:pt x="6381394" y="1914176"/>
                  </a:lnTo>
                  <a:lnTo>
                    <a:pt x="6382057" y="1911696"/>
                  </a:lnTo>
                  <a:lnTo>
                    <a:pt x="6382386" y="1909074"/>
                  </a:lnTo>
                  <a:lnTo>
                    <a:pt x="6381094" y="1906549"/>
                  </a:lnTo>
                  <a:close/>
                </a:path>
                <a:path w="16581755" h="11248390">
                  <a:moveTo>
                    <a:pt x="6464808" y="1924899"/>
                  </a:moveTo>
                  <a:lnTo>
                    <a:pt x="6462043" y="1924903"/>
                  </a:lnTo>
                  <a:lnTo>
                    <a:pt x="6459707" y="1923906"/>
                  </a:lnTo>
                  <a:lnTo>
                    <a:pt x="6457085" y="1923578"/>
                  </a:lnTo>
                  <a:lnTo>
                    <a:pt x="6454896" y="1925010"/>
                  </a:lnTo>
                  <a:lnTo>
                    <a:pt x="6454233" y="1927490"/>
                  </a:lnTo>
                  <a:lnTo>
                    <a:pt x="6453712" y="1929636"/>
                  </a:lnTo>
                  <a:lnTo>
                    <a:pt x="6454812" y="1931683"/>
                  </a:lnTo>
                  <a:lnTo>
                    <a:pt x="6456815" y="1932538"/>
                  </a:lnTo>
                  <a:lnTo>
                    <a:pt x="6457005" y="1933014"/>
                  </a:lnTo>
                  <a:lnTo>
                    <a:pt x="6457958" y="1932631"/>
                  </a:lnTo>
                  <a:lnTo>
                    <a:pt x="6460296" y="1933628"/>
                  </a:lnTo>
                  <a:lnTo>
                    <a:pt x="6462917" y="1933957"/>
                  </a:lnTo>
                  <a:lnTo>
                    <a:pt x="6465106" y="1932523"/>
                  </a:lnTo>
                  <a:lnTo>
                    <a:pt x="6465769" y="1930043"/>
                  </a:lnTo>
                  <a:lnTo>
                    <a:pt x="6466099" y="1927422"/>
                  </a:lnTo>
                  <a:lnTo>
                    <a:pt x="6464808" y="1924899"/>
                  </a:lnTo>
                  <a:close/>
                </a:path>
                <a:path w="16581755" h="11248390">
                  <a:moveTo>
                    <a:pt x="11385171" y="4019818"/>
                  </a:moveTo>
                  <a:lnTo>
                    <a:pt x="11382408" y="4019823"/>
                  </a:lnTo>
                  <a:lnTo>
                    <a:pt x="11379079" y="4023927"/>
                  </a:lnTo>
                  <a:lnTo>
                    <a:pt x="11379083" y="4026690"/>
                  </a:lnTo>
                  <a:lnTo>
                    <a:pt x="11381135" y="4028354"/>
                  </a:lnTo>
                  <a:lnTo>
                    <a:pt x="11382854" y="4029877"/>
                  </a:lnTo>
                  <a:lnTo>
                    <a:pt x="11384189" y="4030446"/>
                  </a:lnTo>
                  <a:lnTo>
                    <a:pt x="11384381" y="4030923"/>
                  </a:lnTo>
                  <a:lnTo>
                    <a:pt x="11386050" y="4031635"/>
                  </a:lnTo>
                  <a:lnTo>
                    <a:pt x="11388288" y="4031011"/>
                  </a:lnTo>
                  <a:lnTo>
                    <a:pt x="11389668" y="4029626"/>
                  </a:lnTo>
                  <a:lnTo>
                    <a:pt x="11391333" y="4027575"/>
                  </a:lnTo>
                  <a:lnTo>
                    <a:pt x="11391327" y="4024812"/>
                  </a:lnTo>
                  <a:lnTo>
                    <a:pt x="11385171" y="4019818"/>
                  </a:lnTo>
                  <a:close/>
                </a:path>
                <a:path w="16581755" h="11248390">
                  <a:moveTo>
                    <a:pt x="6548998" y="1943056"/>
                  </a:moveTo>
                  <a:lnTo>
                    <a:pt x="6546234" y="1943061"/>
                  </a:lnTo>
                  <a:lnTo>
                    <a:pt x="6543897" y="1942064"/>
                  </a:lnTo>
                  <a:lnTo>
                    <a:pt x="6541275" y="1941735"/>
                  </a:lnTo>
                  <a:lnTo>
                    <a:pt x="6539086" y="1943168"/>
                  </a:lnTo>
                  <a:lnTo>
                    <a:pt x="6538422" y="1945647"/>
                  </a:lnTo>
                  <a:lnTo>
                    <a:pt x="6537902" y="1947792"/>
                  </a:lnTo>
                  <a:lnTo>
                    <a:pt x="6539002" y="1949839"/>
                  </a:lnTo>
                  <a:lnTo>
                    <a:pt x="6541004" y="1950694"/>
                  </a:lnTo>
                  <a:lnTo>
                    <a:pt x="6541196" y="1951170"/>
                  </a:lnTo>
                  <a:lnTo>
                    <a:pt x="6542148" y="1950787"/>
                  </a:lnTo>
                  <a:lnTo>
                    <a:pt x="6544485" y="1951784"/>
                  </a:lnTo>
                  <a:lnTo>
                    <a:pt x="6547107" y="1952113"/>
                  </a:lnTo>
                  <a:lnTo>
                    <a:pt x="6549297" y="1950679"/>
                  </a:lnTo>
                  <a:lnTo>
                    <a:pt x="6549959" y="1948201"/>
                  </a:lnTo>
                  <a:lnTo>
                    <a:pt x="6550288" y="1945580"/>
                  </a:lnTo>
                  <a:lnTo>
                    <a:pt x="6548998" y="1943056"/>
                  </a:lnTo>
                  <a:close/>
                </a:path>
                <a:path w="16581755" h="11248390">
                  <a:moveTo>
                    <a:pt x="11319979" y="3963600"/>
                  </a:moveTo>
                  <a:lnTo>
                    <a:pt x="11317216" y="3963605"/>
                  </a:lnTo>
                  <a:lnTo>
                    <a:pt x="11313887" y="3967709"/>
                  </a:lnTo>
                  <a:lnTo>
                    <a:pt x="11313891" y="3970471"/>
                  </a:lnTo>
                  <a:lnTo>
                    <a:pt x="11317996" y="3973801"/>
                  </a:lnTo>
                  <a:lnTo>
                    <a:pt x="11319331" y="3974371"/>
                  </a:lnTo>
                  <a:lnTo>
                    <a:pt x="11319189" y="3974705"/>
                  </a:lnTo>
                  <a:lnTo>
                    <a:pt x="11320857" y="3975416"/>
                  </a:lnTo>
                  <a:lnTo>
                    <a:pt x="11323096" y="3974793"/>
                  </a:lnTo>
                  <a:lnTo>
                    <a:pt x="11324476" y="3973409"/>
                  </a:lnTo>
                  <a:lnTo>
                    <a:pt x="11326140" y="3971357"/>
                  </a:lnTo>
                  <a:lnTo>
                    <a:pt x="11326135" y="3968594"/>
                  </a:lnTo>
                  <a:lnTo>
                    <a:pt x="11319979" y="3963600"/>
                  </a:lnTo>
                  <a:close/>
                </a:path>
                <a:path w="16581755" h="11248390">
                  <a:moveTo>
                    <a:pt x="6632711" y="1961403"/>
                  </a:moveTo>
                  <a:lnTo>
                    <a:pt x="6629947" y="1961408"/>
                  </a:lnTo>
                  <a:lnTo>
                    <a:pt x="6627611" y="1960412"/>
                  </a:lnTo>
                  <a:lnTo>
                    <a:pt x="6624989" y="1960083"/>
                  </a:lnTo>
                  <a:lnTo>
                    <a:pt x="6622799" y="1961516"/>
                  </a:lnTo>
                  <a:lnTo>
                    <a:pt x="6622136" y="1963995"/>
                  </a:lnTo>
                  <a:lnTo>
                    <a:pt x="6621616" y="1966141"/>
                  </a:lnTo>
                  <a:lnTo>
                    <a:pt x="6622715" y="1968188"/>
                  </a:lnTo>
                  <a:lnTo>
                    <a:pt x="6625052" y="1969185"/>
                  </a:lnTo>
                  <a:lnTo>
                    <a:pt x="6625862" y="1969136"/>
                  </a:lnTo>
                  <a:lnTo>
                    <a:pt x="6628198" y="1970133"/>
                  </a:lnTo>
                  <a:lnTo>
                    <a:pt x="6630821" y="1970462"/>
                  </a:lnTo>
                  <a:lnTo>
                    <a:pt x="6633010" y="1969028"/>
                  </a:lnTo>
                  <a:lnTo>
                    <a:pt x="6633673" y="1966550"/>
                  </a:lnTo>
                  <a:lnTo>
                    <a:pt x="6634002" y="1963928"/>
                  </a:lnTo>
                  <a:lnTo>
                    <a:pt x="6632711" y="1961403"/>
                  </a:lnTo>
                  <a:close/>
                </a:path>
                <a:path w="16581755" h="11248390">
                  <a:moveTo>
                    <a:pt x="6716616" y="1980229"/>
                  </a:moveTo>
                  <a:lnTo>
                    <a:pt x="6713852" y="1980234"/>
                  </a:lnTo>
                  <a:lnTo>
                    <a:pt x="6711515" y="1979237"/>
                  </a:lnTo>
                  <a:lnTo>
                    <a:pt x="6708894" y="1978907"/>
                  </a:lnTo>
                  <a:lnTo>
                    <a:pt x="6706704" y="1980340"/>
                  </a:lnTo>
                  <a:lnTo>
                    <a:pt x="6706040" y="1982820"/>
                  </a:lnTo>
                  <a:lnTo>
                    <a:pt x="6705520" y="1984966"/>
                  </a:lnTo>
                  <a:lnTo>
                    <a:pt x="6706619" y="1987012"/>
                  </a:lnTo>
                  <a:lnTo>
                    <a:pt x="6708957" y="1988009"/>
                  </a:lnTo>
                  <a:lnTo>
                    <a:pt x="6709766" y="1987961"/>
                  </a:lnTo>
                  <a:lnTo>
                    <a:pt x="6712102" y="1988958"/>
                  </a:lnTo>
                  <a:lnTo>
                    <a:pt x="6714725" y="1989287"/>
                  </a:lnTo>
                  <a:lnTo>
                    <a:pt x="6716915" y="1987853"/>
                  </a:lnTo>
                  <a:lnTo>
                    <a:pt x="6717578" y="1985373"/>
                  </a:lnTo>
                  <a:lnTo>
                    <a:pt x="6717907" y="1982751"/>
                  </a:lnTo>
                  <a:lnTo>
                    <a:pt x="6716616" y="1980229"/>
                  </a:lnTo>
                  <a:close/>
                </a:path>
                <a:path w="16581755" h="11248390">
                  <a:moveTo>
                    <a:pt x="11254026" y="3908241"/>
                  </a:moveTo>
                  <a:lnTo>
                    <a:pt x="11251120" y="3908580"/>
                  </a:lnTo>
                  <a:lnTo>
                    <a:pt x="11247791" y="3912684"/>
                  </a:lnTo>
                  <a:lnTo>
                    <a:pt x="11248130" y="3915589"/>
                  </a:lnTo>
                  <a:lnTo>
                    <a:pt x="11252234" y="3918918"/>
                  </a:lnTo>
                  <a:lnTo>
                    <a:pt x="11255237" y="3920200"/>
                  </a:lnTo>
                  <a:lnTo>
                    <a:pt x="11257334" y="3919910"/>
                  </a:lnTo>
                  <a:lnTo>
                    <a:pt x="11258856" y="3918193"/>
                  </a:lnTo>
                  <a:lnTo>
                    <a:pt x="11260521" y="3916141"/>
                  </a:lnTo>
                  <a:lnTo>
                    <a:pt x="11260182" y="3913235"/>
                  </a:lnTo>
                  <a:lnTo>
                    <a:pt x="11254026" y="3908241"/>
                  </a:lnTo>
                  <a:close/>
                </a:path>
                <a:path w="16581755" h="11248390">
                  <a:moveTo>
                    <a:pt x="6800236" y="1999720"/>
                  </a:moveTo>
                  <a:lnTo>
                    <a:pt x="6797614" y="1999391"/>
                  </a:lnTo>
                  <a:lnTo>
                    <a:pt x="6795277" y="1998394"/>
                  </a:lnTo>
                  <a:lnTo>
                    <a:pt x="6792655" y="1998065"/>
                  </a:lnTo>
                  <a:lnTo>
                    <a:pt x="6790466" y="1999499"/>
                  </a:lnTo>
                  <a:lnTo>
                    <a:pt x="6789804" y="2001978"/>
                  </a:lnTo>
                  <a:lnTo>
                    <a:pt x="6789283" y="2004124"/>
                  </a:lnTo>
                  <a:lnTo>
                    <a:pt x="6790382" y="2006171"/>
                  </a:lnTo>
                  <a:lnTo>
                    <a:pt x="6792720" y="2007168"/>
                  </a:lnTo>
                  <a:lnTo>
                    <a:pt x="6793529" y="2007119"/>
                  </a:lnTo>
                  <a:lnTo>
                    <a:pt x="6795866" y="2008116"/>
                  </a:lnTo>
                  <a:lnTo>
                    <a:pt x="6798488" y="2008445"/>
                  </a:lnTo>
                  <a:lnTo>
                    <a:pt x="6800677" y="2007011"/>
                  </a:lnTo>
                  <a:lnTo>
                    <a:pt x="6801340" y="2004532"/>
                  </a:lnTo>
                  <a:lnTo>
                    <a:pt x="6801669" y="2001910"/>
                  </a:lnTo>
                  <a:lnTo>
                    <a:pt x="6800236" y="1999720"/>
                  </a:lnTo>
                  <a:close/>
                </a:path>
                <a:path w="16581755" h="11248390">
                  <a:moveTo>
                    <a:pt x="11187218" y="3854885"/>
                  </a:moveTo>
                  <a:lnTo>
                    <a:pt x="11184312" y="3855224"/>
                  </a:lnTo>
                  <a:lnTo>
                    <a:pt x="11182648" y="3857276"/>
                  </a:lnTo>
                  <a:lnTo>
                    <a:pt x="11181125" y="3858994"/>
                  </a:lnTo>
                  <a:lnTo>
                    <a:pt x="11181464" y="3861900"/>
                  </a:lnTo>
                  <a:lnTo>
                    <a:pt x="11185568" y="3865229"/>
                  </a:lnTo>
                  <a:lnTo>
                    <a:pt x="11188239" y="3866369"/>
                  </a:lnTo>
                  <a:lnTo>
                    <a:pt x="11190335" y="3866078"/>
                  </a:lnTo>
                  <a:lnTo>
                    <a:pt x="11193379" y="3862643"/>
                  </a:lnTo>
                  <a:lnTo>
                    <a:pt x="11193040" y="3859736"/>
                  </a:lnTo>
                  <a:lnTo>
                    <a:pt x="11188936" y="3856408"/>
                  </a:lnTo>
                  <a:lnTo>
                    <a:pt x="11187218" y="3854885"/>
                  </a:lnTo>
                  <a:close/>
                </a:path>
                <a:path w="16581755" h="11248390">
                  <a:moveTo>
                    <a:pt x="6883999" y="2018880"/>
                  </a:moveTo>
                  <a:lnTo>
                    <a:pt x="6881377" y="2018551"/>
                  </a:lnTo>
                  <a:lnTo>
                    <a:pt x="6879040" y="2017554"/>
                  </a:lnTo>
                  <a:lnTo>
                    <a:pt x="6876418" y="2017225"/>
                  </a:lnTo>
                  <a:lnTo>
                    <a:pt x="6874229" y="2018657"/>
                  </a:lnTo>
                  <a:lnTo>
                    <a:pt x="6873565" y="2021137"/>
                  </a:lnTo>
                  <a:lnTo>
                    <a:pt x="6873045" y="2023281"/>
                  </a:lnTo>
                  <a:lnTo>
                    <a:pt x="6874144" y="2025329"/>
                  </a:lnTo>
                  <a:lnTo>
                    <a:pt x="6876816" y="2026468"/>
                  </a:lnTo>
                  <a:lnTo>
                    <a:pt x="6877291" y="2026277"/>
                  </a:lnTo>
                  <a:lnTo>
                    <a:pt x="6879628" y="2027273"/>
                  </a:lnTo>
                  <a:lnTo>
                    <a:pt x="6882250" y="2027603"/>
                  </a:lnTo>
                  <a:lnTo>
                    <a:pt x="6884440" y="2026169"/>
                  </a:lnTo>
                  <a:lnTo>
                    <a:pt x="6885103" y="2023690"/>
                  </a:lnTo>
                  <a:lnTo>
                    <a:pt x="6885432" y="2021069"/>
                  </a:lnTo>
                  <a:lnTo>
                    <a:pt x="6883999" y="2018880"/>
                  </a:lnTo>
                  <a:close/>
                </a:path>
                <a:path w="16581755" h="11248390">
                  <a:moveTo>
                    <a:pt x="6967618" y="2038371"/>
                  </a:moveTo>
                  <a:lnTo>
                    <a:pt x="6964997" y="2038042"/>
                  </a:lnTo>
                  <a:lnTo>
                    <a:pt x="6962659" y="2037045"/>
                  </a:lnTo>
                  <a:lnTo>
                    <a:pt x="6960038" y="2036716"/>
                  </a:lnTo>
                  <a:lnTo>
                    <a:pt x="6957849" y="2038150"/>
                  </a:lnTo>
                  <a:lnTo>
                    <a:pt x="6957186" y="2040629"/>
                  </a:lnTo>
                  <a:lnTo>
                    <a:pt x="6956666" y="2042775"/>
                  </a:lnTo>
                  <a:lnTo>
                    <a:pt x="6957765" y="2044821"/>
                  </a:lnTo>
                  <a:lnTo>
                    <a:pt x="6960435" y="2045960"/>
                  </a:lnTo>
                  <a:lnTo>
                    <a:pt x="6960912" y="2045770"/>
                  </a:lnTo>
                  <a:lnTo>
                    <a:pt x="6963248" y="2046767"/>
                  </a:lnTo>
                  <a:lnTo>
                    <a:pt x="6965870" y="2047096"/>
                  </a:lnTo>
                  <a:lnTo>
                    <a:pt x="6968060" y="2045662"/>
                  </a:lnTo>
                  <a:lnTo>
                    <a:pt x="6968722" y="2043183"/>
                  </a:lnTo>
                  <a:lnTo>
                    <a:pt x="6969051" y="2040561"/>
                  </a:lnTo>
                  <a:lnTo>
                    <a:pt x="6967618" y="2038371"/>
                  </a:lnTo>
                  <a:close/>
                </a:path>
                <a:path w="16581755" h="11248390">
                  <a:moveTo>
                    <a:pt x="11119650" y="3802388"/>
                  </a:moveTo>
                  <a:lnTo>
                    <a:pt x="11116601" y="3803061"/>
                  </a:lnTo>
                  <a:lnTo>
                    <a:pt x="11113557" y="3806497"/>
                  </a:lnTo>
                  <a:lnTo>
                    <a:pt x="11113895" y="3809404"/>
                  </a:lnTo>
                  <a:lnTo>
                    <a:pt x="11117999" y="3812733"/>
                  </a:lnTo>
                  <a:lnTo>
                    <a:pt x="11119001" y="3813160"/>
                  </a:lnTo>
                  <a:lnTo>
                    <a:pt x="11118858" y="3813494"/>
                  </a:lnTo>
                  <a:lnTo>
                    <a:pt x="11120528" y="3814206"/>
                  </a:lnTo>
                  <a:lnTo>
                    <a:pt x="11123100" y="3813725"/>
                  </a:lnTo>
                  <a:lnTo>
                    <a:pt x="11124288" y="3811864"/>
                  </a:lnTo>
                  <a:lnTo>
                    <a:pt x="11125810" y="3810145"/>
                  </a:lnTo>
                  <a:lnTo>
                    <a:pt x="11125472" y="3807240"/>
                  </a:lnTo>
                  <a:lnTo>
                    <a:pt x="11121368" y="3803910"/>
                  </a:lnTo>
                  <a:lnTo>
                    <a:pt x="11119650" y="3802388"/>
                  </a:lnTo>
                  <a:close/>
                </a:path>
                <a:path w="16581755" h="11248390">
                  <a:moveTo>
                    <a:pt x="7051097" y="2058197"/>
                  </a:moveTo>
                  <a:lnTo>
                    <a:pt x="7048475" y="2057868"/>
                  </a:lnTo>
                  <a:lnTo>
                    <a:pt x="7046138" y="2056871"/>
                  </a:lnTo>
                  <a:lnTo>
                    <a:pt x="7043516" y="2056542"/>
                  </a:lnTo>
                  <a:lnTo>
                    <a:pt x="7041326" y="2057976"/>
                  </a:lnTo>
                  <a:lnTo>
                    <a:pt x="7040664" y="2060454"/>
                  </a:lnTo>
                  <a:lnTo>
                    <a:pt x="7040143" y="2062600"/>
                  </a:lnTo>
                  <a:lnTo>
                    <a:pt x="7041242" y="2064647"/>
                  </a:lnTo>
                  <a:lnTo>
                    <a:pt x="7043913" y="2065787"/>
                  </a:lnTo>
                  <a:lnTo>
                    <a:pt x="7044389" y="2065595"/>
                  </a:lnTo>
                  <a:lnTo>
                    <a:pt x="7046726" y="2066592"/>
                  </a:lnTo>
                  <a:lnTo>
                    <a:pt x="7049348" y="2066921"/>
                  </a:lnTo>
                  <a:lnTo>
                    <a:pt x="7051537" y="2065487"/>
                  </a:lnTo>
                  <a:lnTo>
                    <a:pt x="7052201" y="2063009"/>
                  </a:lnTo>
                  <a:lnTo>
                    <a:pt x="7052530" y="2060387"/>
                  </a:lnTo>
                  <a:lnTo>
                    <a:pt x="7051097" y="2058197"/>
                  </a:lnTo>
                  <a:close/>
                </a:path>
                <a:path w="16581755" h="11248390">
                  <a:moveTo>
                    <a:pt x="11050510" y="3750799"/>
                  </a:moveTo>
                  <a:lnTo>
                    <a:pt x="11047938" y="3751281"/>
                  </a:lnTo>
                  <a:lnTo>
                    <a:pt x="11044609" y="3755386"/>
                  </a:lnTo>
                  <a:lnTo>
                    <a:pt x="11045090" y="3757958"/>
                  </a:lnTo>
                  <a:lnTo>
                    <a:pt x="11049194" y="3761287"/>
                  </a:lnTo>
                  <a:lnTo>
                    <a:pt x="11050196" y="3761714"/>
                  </a:lnTo>
                  <a:lnTo>
                    <a:pt x="11050054" y="3762047"/>
                  </a:lnTo>
                  <a:lnTo>
                    <a:pt x="11051723" y="3762759"/>
                  </a:lnTo>
                  <a:lnTo>
                    <a:pt x="11054295" y="3762278"/>
                  </a:lnTo>
                  <a:lnTo>
                    <a:pt x="11055483" y="3760418"/>
                  </a:lnTo>
                  <a:lnTo>
                    <a:pt x="11057147" y="3758366"/>
                  </a:lnTo>
                  <a:lnTo>
                    <a:pt x="11056666" y="3755793"/>
                  </a:lnTo>
                  <a:lnTo>
                    <a:pt x="11050510" y="3750799"/>
                  </a:lnTo>
                  <a:close/>
                </a:path>
                <a:path w="16581755" h="11248390">
                  <a:moveTo>
                    <a:pt x="7134716" y="2077690"/>
                  </a:moveTo>
                  <a:lnTo>
                    <a:pt x="7132094" y="2077361"/>
                  </a:lnTo>
                  <a:lnTo>
                    <a:pt x="7129757" y="2076364"/>
                  </a:lnTo>
                  <a:lnTo>
                    <a:pt x="7127136" y="2076034"/>
                  </a:lnTo>
                  <a:lnTo>
                    <a:pt x="7124946" y="2077467"/>
                  </a:lnTo>
                  <a:lnTo>
                    <a:pt x="7123620" y="2082427"/>
                  </a:lnTo>
                  <a:lnTo>
                    <a:pt x="7124721" y="2084473"/>
                  </a:lnTo>
                  <a:lnTo>
                    <a:pt x="7126723" y="2085328"/>
                  </a:lnTo>
                  <a:lnTo>
                    <a:pt x="7127199" y="2085136"/>
                  </a:lnTo>
                  <a:lnTo>
                    <a:pt x="7127533" y="2085278"/>
                  </a:lnTo>
                  <a:lnTo>
                    <a:pt x="7128010" y="2085087"/>
                  </a:lnTo>
                  <a:lnTo>
                    <a:pt x="7130345" y="2086083"/>
                  </a:lnTo>
                  <a:lnTo>
                    <a:pt x="7132630" y="2086270"/>
                  </a:lnTo>
                  <a:lnTo>
                    <a:pt x="7135157" y="2084980"/>
                  </a:lnTo>
                  <a:lnTo>
                    <a:pt x="7135820" y="2082501"/>
                  </a:lnTo>
                  <a:lnTo>
                    <a:pt x="7136150" y="2079878"/>
                  </a:lnTo>
                  <a:lnTo>
                    <a:pt x="7134716" y="2077690"/>
                  </a:lnTo>
                  <a:close/>
                </a:path>
                <a:path w="16581755" h="11248390">
                  <a:moveTo>
                    <a:pt x="7217766" y="2098517"/>
                  </a:moveTo>
                  <a:lnTo>
                    <a:pt x="7215144" y="2098188"/>
                  </a:lnTo>
                  <a:lnTo>
                    <a:pt x="7212808" y="2097191"/>
                  </a:lnTo>
                  <a:lnTo>
                    <a:pt x="7210663" y="2096671"/>
                  </a:lnTo>
                  <a:lnTo>
                    <a:pt x="7208140" y="2097961"/>
                  </a:lnTo>
                  <a:lnTo>
                    <a:pt x="7206813" y="2102920"/>
                  </a:lnTo>
                  <a:lnTo>
                    <a:pt x="7207913" y="2104967"/>
                  </a:lnTo>
                  <a:lnTo>
                    <a:pt x="7209916" y="2105821"/>
                  </a:lnTo>
                  <a:lnTo>
                    <a:pt x="7210058" y="2105488"/>
                  </a:lnTo>
                  <a:lnTo>
                    <a:pt x="7210392" y="2105631"/>
                  </a:lnTo>
                  <a:lnTo>
                    <a:pt x="7210867" y="2105439"/>
                  </a:lnTo>
                  <a:lnTo>
                    <a:pt x="7213205" y="2106436"/>
                  </a:lnTo>
                  <a:lnTo>
                    <a:pt x="7215350" y="2106956"/>
                  </a:lnTo>
                  <a:lnTo>
                    <a:pt x="7217874" y="2105665"/>
                  </a:lnTo>
                  <a:lnTo>
                    <a:pt x="7219200" y="2100707"/>
                  </a:lnTo>
                  <a:lnTo>
                    <a:pt x="7217766" y="2098517"/>
                  </a:lnTo>
                  <a:close/>
                </a:path>
                <a:path w="16581755" h="11248390">
                  <a:moveTo>
                    <a:pt x="10980801" y="3700547"/>
                  </a:moveTo>
                  <a:lnTo>
                    <a:pt x="10977895" y="3700885"/>
                  </a:lnTo>
                  <a:lnTo>
                    <a:pt x="10975235" y="3705274"/>
                  </a:lnTo>
                  <a:lnTo>
                    <a:pt x="10975572" y="3708180"/>
                  </a:lnTo>
                  <a:lnTo>
                    <a:pt x="10977481" y="3710179"/>
                  </a:lnTo>
                  <a:lnTo>
                    <a:pt x="10980820" y="3711603"/>
                  </a:lnTo>
                  <a:lnTo>
                    <a:pt x="10980962" y="3711269"/>
                  </a:lnTo>
                  <a:lnTo>
                    <a:pt x="10982632" y="3711981"/>
                  </a:lnTo>
                  <a:lnTo>
                    <a:pt x="10985204" y="3711500"/>
                  </a:lnTo>
                  <a:lnTo>
                    <a:pt x="10987580" y="3707779"/>
                  </a:lnTo>
                  <a:lnTo>
                    <a:pt x="10987243" y="3704872"/>
                  </a:lnTo>
                  <a:lnTo>
                    <a:pt x="10985332" y="3702875"/>
                  </a:lnTo>
                  <a:lnTo>
                    <a:pt x="10982995" y="3701878"/>
                  </a:lnTo>
                  <a:lnTo>
                    <a:pt x="10980801" y="3700547"/>
                  </a:lnTo>
                  <a:close/>
                </a:path>
                <a:path w="16581755" h="11248390">
                  <a:moveTo>
                    <a:pt x="7301294" y="2119153"/>
                  </a:moveTo>
                  <a:lnTo>
                    <a:pt x="7298672" y="2118824"/>
                  </a:lnTo>
                  <a:lnTo>
                    <a:pt x="7296335" y="2117827"/>
                  </a:lnTo>
                  <a:lnTo>
                    <a:pt x="7294190" y="2117306"/>
                  </a:lnTo>
                  <a:lnTo>
                    <a:pt x="7291665" y="2118598"/>
                  </a:lnTo>
                  <a:lnTo>
                    <a:pt x="7290340" y="2123556"/>
                  </a:lnTo>
                  <a:lnTo>
                    <a:pt x="7291439" y="2125603"/>
                  </a:lnTo>
                  <a:lnTo>
                    <a:pt x="7293442" y="2126458"/>
                  </a:lnTo>
                  <a:lnTo>
                    <a:pt x="7293585" y="2126124"/>
                  </a:lnTo>
                  <a:lnTo>
                    <a:pt x="7293919" y="2126267"/>
                  </a:lnTo>
                  <a:lnTo>
                    <a:pt x="7294396" y="2126075"/>
                  </a:lnTo>
                  <a:lnTo>
                    <a:pt x="7296731" y="2127072"/>
                  </a:lnTo>
                  <a:lnTo>
                    <a:pt x="7298877" y="2127592"/>
                  </a:lnTo>
                  <a:lnTo>
                    <a:pt x="7301401" y="2126301"/>
                  </a:lnTo>
                  <a:lnTo>
                    <a:pt x="7302064" y="2123821"/>
                  </a:lnTo>
                  <a:lnTo>
                    <a:pt x="7302584" y="2121677"/>
                  </a:lnTo>
                  <a:lnTo>
                    <a:pt x="7301294" y="2119153"/>
                  </a:lnTo>
                  <a:close/>
                </a:path>
                <a:path w="16581755" h="11248390">
                  <a:moveTo>
                    <a:pt x="10910522" y="3651628"/>
                  </a:moveTo>
                  <a:lnTo>
                    <a:pt x="10907616" y="3651967"/>
                  </a:lnTo>
                  <a:lnTo>
                    <a:pt x="10905145" y="3656042"/>
                  </a:lnTo>
                  <a:lnTo>
                    <a:pt x="10904955" y="3656356"/>
                  </a:lnTo>
                  <a:lnTo>
                    <a:pt x="10905435" y="3658928"/>
                  </a:lnTo>
                  <a:lnTo>
                    <a:pt x="10907345" y="3660927"/>
                  </a:lnTo>
                  <a:lnTo>
                    <a:pt x="10912686" y="3663206"/>
                  </a:lnTo>
                  <a:lnTo>
                    <a:pt x="10914925" y="3662582"/>
                  </a:lnTo>
                  <a:lnTo>
                    <a:pt x="10915916" y="3661031"/>
                  </a:lnTo>
                  <a:lnTo>
                    <a:pt x="10917443" y="3658527"/>
                  </a:lnTo>
                  <a:lnTo>
                    <a:pt x="10916963" y="3655954"/>
                  </a:lnTo>
                  <a:lnTo>
                    <a:pt x="10915054" y="3653956"/>
                  </a:lnTo>
                  <a:lnTo>
                    <a:pt x="10912717" y="3652959"/>
                  </a:lnTo>
                  <a:lnTo>
                    <a:pt x="10910522" y="3651628"/>
                  </a:lnTo>
                  <a:close/>
                </a:path>
                <a:path w="16581755" h="11248390">
                  <a:moveTo>
                    <a:pt x="7385011" y="2140265"/>
                  </a:moveTo>
                  <a:lnTo>
                    <a:pt x="7382389" y="2139936"/>
                  </a:lnTo>
                  <a:lnTo>
                    <a:pt x="7380054" y="2138939"/>
                  </a:lnTo>
                  <a:lnTo>
                    <a:pt x="7377574" y="2138276"/>
                  </a:lnTo>
                  <a:lnTo>
                    <a:pt x="7375050" y="2139567"/>
                  </a:lnTo>
                  <a:lnTo>
                    <a:pt x="7373724" y="2144526"/>
                  </a:lnTo>
                  <a:lnTo>
                    <a:pt x="7374823" y="2146573"/>
                  </a:lnTo>
                  <a:lnTo>
                    <a:pt x="7376826" y="2147428"/>
                  </a:lnTo>
                  <a:lnTo>
                    <a:pt x="7376969" y="2147094"/>
                  </a:lnTo>
                  <a:lnTo>
                    <a:pt x="7377303" y="2147236"/>
                  </a:lnTo>
                  <a:lnTo>
                    <a:pt x="7377779" y="2147045"/>
                  </a:lnTo>
                  <a:lnTo>
                    <a:pt x="7380116" y="2148041"/>
                  </a:lnTo>
                  <a:lnTo>
                    <a:pt x="7382595" y="2148704"/>
                  </a:lnTo>
                  <a:lnTo>
                    <a:pt x="7385119" y="2147413"/>
                  </a:lnTo>
                  <a:lnTo>
                    <a:pt x="7385782" y="2144935"/>
                  </a:lnTo>
                  <a:lnTo>
                    <a:pt x="7386303" y="2142789"/>
                  </a:lnTo>
                  <a:lnTo>
                    <a:pt x="7385011" y="2140265"/>
                  </a:lnTo>
                  <a:close/>
                </a:path>
                <a:path w="16581755" h="11248390">
                  <a:moveTo>
                    <a:pt x="10839959" y="3603379"/>
                  </a:moveTo>
                  <a:lnTo>
                    <a:pt x="10837054" y="3603717"/>
                  </a:lnTo>
                  <a:lnTo>
                    <a:pt x="10834582" y="3607793"/>
                  </a:lnTo>
                  <a:lnTo>
                    <a:pt x="10834392" y="3608106"/>
                  </a:lnTo>
                  <a:lnTo>
                    <a:pt x="10834872" y="3610679"/>
                  </a:lnTo>
                  <a:lnTo>
                    <a:pt x="10836781" y="3612676"/>
                  </a:lnTo>
                  <a:lnTo>
                    <a:pt x="10842123" y="3614955"/>
                  </a:lnTo>
                  <a:lnTo>
                    <a:pt x="10844361" y="3614332"/>
                  </a:lnTo>
                  <a:lnTo>
                    <a:pt x="10845351" y="3612781"/>
                  </a:lnTo>
                  <a:lnTo>
                    <a:pt x="10846880" y="3610276"/>
                  </a:lnTo>
                  <a:lnTo>
                    <a:pt x="10846399" y="3607703"/>
                  </a:lnTo>
                  <a:lnTo>
                    <a:pt x="10844489" y="3605706"/>
                  </a:lnTo>
                  <a:lnTo>
                    <a:pt x="10842154" y="3604710"/>
                  </a:lnTo>
                  <a:lnTo>
                    <a:pt x="10839959" y="3603379"/>
                  </a:lnTo>
                  <a:close/>
                </a:path>
                <a:path w="16581755" h="11248390">
                  <a:moveTo>
                    <a:pt x="7468253" y="2161568"/>
                  </a:moveTo>
                  <a:lnTo>
                    <a:pt x="7465631" y="2161239"/>
                  </a:lnTo>
                  <a:lnTo>
                    <a:pt x="7463295" y="2160243"/>
                  </a:lnTo>
                  <a:lnTo>
                    <a:pt x="7460816" y="2159580"/>
                  </a:lnTo>
                  <a:lnTo>
                    <a:pt x="7458292" y="2160871"/>
                  </a:lnTo>
                  <a:lnTo>
                    <a:pt x="7457629" y="2163349"/>
                  </a:lnTo>
                  <a:lnTo>
                    <a:pt x="7456632" y="2165687"/>
                  </a:lnTo>
                  <a:lnTo>
                    <a:pt x="7458065" y="2167877"/>
                  </a:lnTo>
                  <a:lnTo>
                    <a:pt x="7460402" y="2168874"/>
                  </a:lnTo>
                  <a:lnTo>
                    <a:pt x="7460879" y="2168682"/>
                  </a:lnTo>
                  <a:lnTo>
                    <a:pt x="7463216" y="2169679"/>
                  </a:lnTo>
                  <a:lnTo>
                    <a:pt x="7465695" y="2170342"/>
                  </a:lnTo>
                  <a:lnTo>
                    <a:pt x="7468218" y="2169051"/>
                  </a:lnTo>
                  <a:lnTo>
                    <a:pt x="7469544" y="2164092"/>
                  </a:lnTo>
                  <a:lnTo>
                    <a:pt x="7468253" y="2161568"/>
                  </a:lnTo>
                  <a:close/>
                </a:path>
                <a:path w="16581755" h="11248390">
                  <a:moveTo>
                    <a:pt x="10768158" y="3556178"/>
                  </a:moveTo>
                  <a:lnTo>
                    <a:pt x="10765252" y="3556517"/>
                  </a:lnTo>
                  <a:lnTo>
                    <a:pt x="10762781" y="3560592"/>
                  </a:lnTo>
                  <a:lnTo>
                    <a:pt x="10762591" y="3560906"/>
                  </a:lnTo>
                  <a:lnTo>
                    <a:pt x="10762929" y="3563813"/>
                  </a:lnTo>
                  <a:lnTo>
                    <a:pt x="10764980" y="3565477"/>
                  </a:lnTo>
                  <a:lnTo>
                    <a:pt x="10770322" y="3567755"/>
                  </a:lnTo>
                  <a:lnTo>
                    <a:pt x="10772561" y="3567132"/>
                  </a:lnTo>
                  <a:lnTo>
                    <a:pt x="10773551" y="3565581"/>
                  </a:lnTo>
                  <a:lnTo>
                    <a:pt x="10775080" y="3563077"/>
                  </a:lnTo>
                  <a:lnTo>
                    <a:pt x="10774741" y="3560170"/>
                  </a:lnTo>
                  <a:lnTo>
                    <a:pt x="10772689" y="3558505"/>
                  </a:lnTo>
                  <a:lnTo>
                    <a:pt x="10770353" y="3557509"/>
                  </a:lnTo>
                  <a:lnTo>
                    <a:pt x="10768158" y="3556178"/>
                  </a:lnTo>
                  <a:close/>
                </a:path>
                <a:path w="16581755" h="11248390">
                  <a:moveTo>
                    <a:pt x="7551353" y="2183207"/>
                  </a:moveTo>
                  <a:lnTo>
                    <a:pt x="7548732" y="2182877"/>
                  </a:lnTo>
                  <a:lnTo>
                    <a:pt x="7546395" y="2181880"/>
                  </a:lnTo>
                  <a:lnTo>
                    <a:pt x="7543915" y="2181217"/>
                  </a:lnTo>
                  <a:lnTo>
                    <a:pt x="7541391" y="2182508"/>
                  </a:lnTo>
                  <a:lnTo>
                    <a:pt x="7540729" y="2184987"/>
                  </a:lnTo>
                  <a:lnTo>
                    <a:pt x="7539874" y="2186990"/>
                  </a:lnTo>
                  <a:lnTo>
                    <a:pt x="7541166" y="2189515"/>
                  </a:lnTo>
                  <a:lnTo>
                    <a:pt x="7543502" y="2190511"/>
                  </a:lnTo>
                  <a:lnTo>
                    <a:pt x="7543978" y="2190320"/>
                  </a:lnTo>
                  <a:lnTo>
                    <a:pt x="7546315" y="2191317"/>
                  </a:lnTo>
                  <a:lnTo>
                    <a:pt x="7548795" y="2191980"/>
                  </a:lnTo>
                  <a:lnTo>
                    <a:pt x="7551318" y="2190688"/>
                  </a:lnTo>
                  <a:lnTo>
                    <a:pt x="7552644" y="2185730"/>
                  </a:lnTo>
                  <a:lnTo>
                    <a:pt x="7551353" y="2183207"/>
                  </a:lnTo>
                  <a:close/>
                </a:path>
                <a:path w="16581755" h="11248390">
                  <a:moveTo>
                    <a:pt x="7634168" y="2205511"/>
                  </a:moveTo>
                  <a:lnTo>
                    <a:pt x="7631546" y="2205182"/>
                  </a:lnTo>
                  <a:lnTo>
                    <a:pt x="7629209" y="2204185"/>
                  </a:lnTo>
                  <a:lnTo>
                    <a:pt x="7626730" y="2203523"/>
                  </a:lnTo>
                  <a:lnTo>
                    <a:pt x="7624540" y="2204956"/>
                  </a:lnTo>
                  <a:lnTo>
                    <a:pt x="7622689" y="2209296"/>
                  </a:lnTo>
                  <a:lnTo>
                    <a:pt x="7623980" y="2211820"/>
                  </a:lnTo>
                  <a:lnTo>
                    <a:pt x="7626317" y="2212817"/>
                  </a:lnTo>
                  <a:lnTo>
                    <a:pt x="7626793" y="2212625"/>
                  </a:lnTo>
                  <a:lnTo>
                    <a:pt x="7629130" y="2213622"/>
                  </a:lnTo>
                  <a:lnTo>
                    <a:pt x="7631609" y="2214285"/>
                  </a:lnTo>
                  <a:lnTo>
                    <a:pt x="7633798" y="2212851"/>
                  </a:lnTo>
                  <a:lnTo>
                    <a:pt x="7634795" y="2210515"/>
                  </a:lnTo>
                  <a:lnTo>
                    <a:pt x="7635458" y="2208035"/>
                  </a:lnTo>
                  <a:lnTo>
                    <a:pt x="7634168" y="2205511"/>
                  </a:lnTo>
                  <a:close/>
                </a:path>
                <a:path w="16581755" h="11248390">
                  <a:moveTo>
                    <a:pt x="10696215" y="3509313"/>
                  </a:moveTo>
                  <a:lnTo>
                    <a:pt x="10693167" y="3509985"/>
                  </a:lnTo>
                  <a:lnTo>
                    <a:pt x="10692026" y="3511866"/>
                  </a:lnTo>
                  <a:lnTo>
                    <a:pt x="10691836" y="3512180"/>
                  </a:lnTo>
                  <a:lnTo>
                    <a:pt x="10690409" y="3513939"/>
                  </a:lnTo>
                  <a:lnTo>
                    <a:pt x="10690172" y="3514231"/>
                  </a:lnTo>
                  <a:lnTo>
                    <a:pt x="10690843" y="3517280"/>
                  </a:lnTo>
                  <a:lnTo>
                    <a:pt x="10692894" y="3518944"/>
                  </a:lnTo>
                  <a:lnTo>
                    <a:pt x="10695901" y="3520226"/>
                  </a:lnTo>
                  <a:lnTo>
                    <a:pt x="10696091" y="3520702"/>
                  </a:lnTo>
                  <a:lnTo>
                    <a:pt x="10698094" y="3521557"/>
                  </a:lnTo>
                  <a:lnTo>
                    <a:pt x="10700475" y="3520599"/>
                  </a:lnTo>
                  <a:lnTo>
                    <a:pt x="10701465" y="3519048"/>
                  </a:lnTo>
                  <a:lnTo>
                    <a:pt x="10701663" y="3518739"/>
                  </a:lnTo>
                  <a:lnTo>
                    <a:pt x="10703090" y="3516980"/>
                  </a:lnTo>
                  <a:lnTo>
                    <a:pt x="10703327" y="3516687"/>
                  </a:lnTo>
                  <a:lnTo>
                    <a:pt x="10702656" y="3513639"/>
                  </a:lnTo>
                  <a:lnTo>
                    <a:pt x="10700603" y="3511974"/>
                  </a:lnTo>
                  <a:lnTo>
                    <a:pt x="10698267" y="3510978"/>
                  </a:lnTo>
                  <a:lnTo>
                    <a:pt x="10696215" y="3509313"/>
                  </a:lnTo>
                  <a:close/>
                </a:path>
                <a:path w="16581755" h="11248390">
                  <a:moveTo>
                    <a:pt x="7716982" y="2227817"/>
                  </a:moveTo>
                  <a:lnTo>
                    <a:pt x="7714361" y="2227488"/>
                  </a:lnTo>
                  <a:lnTo>
                    <a:pt x="7712024" y="2226491"/>
                  </a:lnTo>
                  <a:lnTo>
                    <a:pt x="7709545" y="2225828"/>
                  </a:lnTo>
                  <a:lnTo>
                    <a:pt x="7707355" y="2227262"/>
                  </a:lnTo>
                  <a:lnTo>
                    <a:pt x="7705504" y="2231601"/>
                  </a:lnTo>
                  <a:lnTo>
                    <a:pt x="7706795" y="2234125"/>
                  </a:lnTo>
                  <a:lnTo>
                    <a:pt x="7709131" y="2235122"/>
                  </a:lnTo>
                  <a:lnTo>
                    <a:pt x="7709607" y="2234930"/>
                  </a:lnTo>
                  <a:lnTo>
                    <a:pt x="7711944" y="2235927"/>
                  </a:lnTo>
                  <a:lnTo>
                    <a:pt x="7714424" y="2236590"/>
                  </a:lnTo>
                  <a:lnTo>
                    <a:pt x="7716613" y="2235156"/>
                  </a:lnTo>
                  <a:lnTo>
                    <a:pt x="7717610" y="2232819"/>
                  </a:lnTo>
                  <a:lnTo>
                    <a:pt x="7718273" y="2230340"/>
                  </a:lnTo>
                  <a:lnTo>
                    <a:pt x="7716982" y="2227817"/>
                  </a:lnTo>
                  <a:close/>
                </a:path>
                <a:path w="16581755" h="11248390">
                  <a:moveTo>
                    <a:pt x="10623225" y="3463973"/>
                  </a:moveTo>
                  <a:lnTo>
                    <a:pt x="10620177" y="3464646"/>
                  </a:lnTo>
                  <a:lnTo>
                    <a:pt x="10619227" y="3466213"/>
                  </a:lnTo>
                  <a:lnTo>
                    <a:pt x="10618054" y="3468081"/>
                  </a:lnTo>
                  <a:lnTo>
                    <a:pt x="10617658" y="3468701"/>
                  </a:lnTo>
                  <a:lnTo>
                    <a:pt x="10618331" y="3471749"/>
                  </a:lnTo>
                  <a:lnTo>
                    <a:pt x="10620382" y="3473413"/>
                  </a:lnTo>
                  <a:lnTo>
                    <a:pt x="10625389" y="3475549"/>
                  </a:lnTo>
                  <a:lnTo>
                    <a:pt x="10628105" y="3474734"/>
                  </a:lnTo>
                  <a:lnTo>
                    <a:pt x="10628959" y="3472732"/>
                  </a:lnTo>
                  <a:lnTo>
                    <a:pt x="10629751" y="3471492"/>
                  </a:lnTo>
                  <a:lnTo>
                    <a:pt x="10630147" y="3470871"/>
                  </a:lnTo>
                  <a:lnTo>
                    <a:pt x="10629474" y="3467823"/>
                  </a:lnTo>
                  <a:lnTo>
                    <a:pt x="10627423" y="3466159"/>
                  </a:lnTo>
                  <a:lnTo>
                    <a:pt x="10625086" y="3465162"/>
                  </a:lnTo>
                  <a:lnTo>
                    <a:pt x="10623225" y="3463973"/>
                  </a:lnTo>
                  <a:close/>
                </a:path>
                <a:path w="16581755" h="11248390">
                  <a:moveTo>
                    <a:pt x="7799988" y="2250598"/>
                  </a:moveTo>
                  <a:lnTo>
                    <a:pt x="7797367" y="2250269"/>
                  </a:lnTo>
                  <a:lnTo>
                    <a:pt x="7795030" y="2249273"/>
                  </a:lnTo>
                  <a:lnTo>
                    <a:pt x="7792551" y="2248610"/>
                  </a:lnTo>
                  <a:lnTo>
                    <a:pt x="7790360" y="2250043"/>
                  </a:lnTo>
                  <a:lnTo>
                    <a:pt x="7788509" y="2254383"/>
                  </a:lnTo>
                  <a:lnTo>
                    <a:pt x="7789801" y="2256907"/>
                  </a:lnTo>
                  <a:lnTo>
                    <a:pt x="7792138" y="2257904"/>
                  </a:lnTo>
                  <a:lnTo>
                    <a:pt x="7792613" y="2257712"/>
                  </a:lnTo>
                  <a:lnTo>
                    <a:pt x="7794951" y="2258709"/>
                  </a:lnTo>
                  <a:lnTo>
                    <a:pt x="7797430" y="2259372"/>
                  </a:lnTo>
                  <a:lnTo>
                    <a:pt x="7799619" y="2257938"/>
                  </a:lnTo>
                  <a:lnTo>
                    <a:pt x="7800616" y="2255601"/>
                  </a:lnTo>
                  <a:lnTo>
                    <a:pt x="7801279" y="2253122"/>
                  </a:lnTo>
                  <a:lnTo>
                    <a:pt x="7799988" y="2250598"/>
                  </a:lnTo>
                  <a:close/>
                </a:path>
                <a:path w="16581755" h="11248390">
                  <a:moveTo>
                    <a:pt x="10549760" y="3418826"/>
                  </a:moveTo>
                  <a:lnTo>
                    <a:pt x="10546710" y="3419498"/>
                  </a:lnTo>
                  <a:lnTo>
                    <a:pt x="10545714" y="3421834"/>
                  </a:lnTo>
                  <a:lnTo>
                    <a:pt x="10544383" y="3424029"/>
                  </a:lnTo>
                  <a:lnTo>
                    <a:pt x="10545199" y="3426743"/>
                  </a:lnTo>
                  <a:lnTo>
                    <a:pt x="10547251" y="3428408"/>
                  </a:lnTo>
                  <a:lnTo>
                    <a:pt x="10552258" y="3430544"/>
                  </a:lnTo>
                  <a:lnTo>
                    <a:pt x="10554974" y="3429729"/>
                  </a:lnTo>
                  <a:lnTo>
                    <a:pt x="10555828" y="3427727"/>
                  </a:lnTo>
                  <a:lnTo>
                    <a:pt x="10557157" y="3425532"/>
                  </a:lnTo>
                  <a:lnTo>
                    <a:pt x="10556343" y="3422818"/>
                  </a:lnTo>
                  <a:lnTo>
                    <a:pt x="10554292" y="3421153"/>
                  </a:lnTo>
                  <a:lnTo>
                    <a:pt x="10551955" y="3420156"/>
                  </a:lnTo>
                  <a:lnTo>
                    <a:pt x="10549760" y="3418826"/>
                  </a:lnTo>
                  <a:close/>
                </a:path>
                <a:path w="16581755" h="11248390">
                  <a:moveTo>
                    <a:pt x="7882042" y="2273763"/>
                  </a:moveTo>
                  <a:lnTo>
                    <a:pt x="7879420" y="2273434"/>
                  </a:lnTo>
                  <a:lnTo>
                    <a:pt x="7877083" y="2272437"/>
                  </a:lnTo>
                  <a:lnTo>
                    <a:pt x="7874604" y="2271774"/>
                  </a:lnTo>
                  <a:lnTo>
                    <a:pt x="7872415" y="2273207"/>
                  </a:lnTo>
                  <a:lnTo>
                    <a:pt x="7871418" y="2275544"/>
                  </a:lnTo>
                  <a:lnTo>
                    <a:pt x="7870897" y="2277690"/>
                  </a:lnTo>
                  <a:lnTo>
                    <a:pt x="7872188" y="2280212"/>
                  </a:lnTo>
                  <a:lnTo>
                    <a:pt x="7874192" y="2281067"/>
                  </a:lnTo>
                  <a:lnTo>
                    <a:pt x="7874000" y="2280590"/>
                  </a:lnTo>
                  <a:lnTo>
                    <a:pt x="7877004" y="2281872"/>
                  </a:lnTo>
                  <a:lnTo>
                    <a:pt x="7879483" y="2282535"/>
                  </a:lnTo>
                  <a:lnTo>
                    <a:pt x="7881674" y="2281103"/>
                  </a:lnTo>
                  <a:lnTo>
                    <a:pt x="7882671" y="2278765"/>
                  </a:lnTo>
                  <a:lnTo>
                    <a:pt x="7883334" y="2276286"/>
                  </a:lnTo>
                  <a:lnTo>
                    <a:pt x="7882042" y="2273763"/>
                  </a:lnTo>
                  <a:close/>
                </a:path>
                <a:path w="16581755" h="11248390">
                  <a:moveTo>
                    <a:pt x="10476202" y="3374822"/>
                  </a:moveTo>
                  <a:lnTo>
                    <a:pt x="10473152" y="3375494"/>
                  </a:lnTo>
                  <a:lnTo>
                    <a:pt x="10472156" y="3377830"/>
                  </a:lnTo>
                  <a:lnTo>
                    <a:pt x="10470825" y="3380024"/>
                  </a:lnTo>
                  <a:lnTo>
                    <a:pt x="10471640" y="3382740"/>
                  </a:lnTo>
                  <a:lnTo>
                    <a:pt x="10473693" y="3384404"/>
                  </a:lnTo>
                  <a:lnTo>
                    <a:pt x="10478700" y="3386540"/>
                  </a:lnTo>
                  <a:lnTo>
                    <a:pt x="10481414" y="3385725"/>
                  </a:lnTo>
                  <a:lnTo>
                    <a:pt x="10482268" y="3383723"/>
                  </a:lnTo>
                  <a:lnTo>
                    <a:pt x="10483599" y="3381528"/>
                  </a:lnTo>
                  <a:lnTo>
                    <a:pt x="10482785" y="3378814"/>
                  </a:lnTo>
                  <a:lnTo>
                    <a:pt x="10480732" y="3377149"/>
                  </a:lnTo>
                  <a:lnTo>
                    <a:pt x="10478396" y="3376153"/>
                  </a:lnTo>
                  <a:lnTo>
                    <a:pt x="10476202" y="3374822"/>
                  </a:lnTo>
                  <a:close/>
                </a:path>
                <a:path w="16581755" h="11248390">
                  <a:moveTo>
                    <a:pt x="7964621" y="2297545"/>
                  </a:moveTo>
                  <a:lnTo>
                    <a:pt x="7961999" y="2297216"/>
                  </a:lnTo>
                  <a:lnTo>
                    <a:pt x="7959663" y="2296219"/>
                  </a:lnTo>
                  <a:lnTo>
                    <a:pt x="7957183" y="2295556"/>
                  </a:lnTo>
                  <a:lnTo>
                    <a:pt x="7954994" y="2296990"/>
                  </a:lnTo>
                  <a:lnTo>
                    <a:pt x="7953997" y="2299327"/>
                  </a:lnTo>
                  <a:lnTo>
                    <a:pt x="7953477" y="2301472"/>
                  </a:lnTo>
                  <a:lnTo>
                    <a:pt x="7954767" y="2303996"/>
                  </a:lnTo>
                  <a:lnTo>
                    <a:pt x="7956770" y="2304850"/>
                  </a:lnTo>
                  <a:lnTo>
                    <a:pt x="7956579" y="2304374"/>
                  </a:lnTo>
                  <a:lnTo>
                    <a:pt x="7959583" y="2305655"/>
                  </a:lnTo>
                  <a:lnTo>
                    <a:pt x="7962062" y="2306318"/>
                  </a:lnTo>
                  <a:lnTo>
                    <a:pt x="7964251" y="2304886"/>
                  </a:lnTo>
                  <a:lnTo>
                    <a:pt x="7965248" y="2302548"/>
                  </a:lnTo>
                  <a:lnTo>
                    <a:pt x="7965911" y="2300069"/>
                  </a:lnTo>
                  <a:lnTo>
                    <a:pt x="7964621" y="2297545"/>
                  </a:lnTo>
                  <a:close/>
                </a:path>
                <a:path w="16581755" h="11248390">
                  <a:moveTo>
                    <a:pt x="10402023" y="3331343"/>
                  </a:moveTo>
                  <a:lnTo>
                    <a:pt x="10398974" y="3332014"/>
                  </a:lnTo>
                  <a:lnTo>
                    <a:pt x="10397977" y="3334352"/>
                  </a:lnTo>
                  <a:lnTo>
                    <a:pt x="10396647" y="3336545"/>
                  </a:lnTo>
                  <a:lnTo>
                    <a:pt x="10397463" y="3339261"/>
                  </a:lnTo>
                  <a:lnTo>
                    <a:pt x="10399514" y="3340926"/>
                  </a:lnTo>
                  <a:lnTo>
                    <a:pt x="10404522" y="3343062"/>
                  </a:lnTo>
                  <a:lnTo>
                    <a:pt x="10407237" y="3342247"/>
                  </a:lnTo>
                  <a:lnTo>
                    <a:pt x="10408092" y="3340243"/>
                  </a:lnTo>
                  <a:lnTo>
                    <a:pt x="10409422" y="3338050"/>
                  </a:lnTo>
                  <a:lnTo>
                    <a:pt x="10408607" y="3335334"/>
                  </a:lnTo>
                  <a:lnTo>
                    <a:pt x="10406555" y="3333671"/>
                  </a:lnTo>
                  <a:lnTo>
                    <a:pt x="10404218" y="3332674"/>
                  </a:lnTo>
                  <a:lnTo>
                    <a:pt x="10402023" y="3331343"/>
                  </a:lnTo>
                  <a:close/>
                </a:path>
                <a:path w="16581755" h="11248390">
                  <a:moveTo>
                    <a:pt x="8046773" y="2322330"/>
                  </a:moveTo>
                  <a:lnTo>
                    <a:pt x="8042766" y="2320621"/>
                  </a:lnTo>
                  <a:lnTo>
                    <a:pt x="8040915" y="2324960"/>
                  </a:lnTo>
                  <a:lnTo>
                    <a:pt x="8039961" y="2328895"/>
                  </a:lnTo>
                  <a:lnTo>
                    <a:pt x="8039874" y="2329252"/>
                  </a:lnTo>
                  <a:lnTo>
                    <a:pt x="8041877" y="2330107"/>
                  </a:lnTo>
                  <a:lnTo>
                    <a:pt x="8044356" y="2330769"/>
                  </a:lnTo>
                  <a:lnTo>
                    <a:pt x="8046546" y="2329336"/>
                  </a:lnTo>
                  <a:lnTo>
                    <a:pt x="8047542" y="2326999"/>
                  </a:lnTo>
                  <a:lnTo>
                    <a:pt x="8048206" y="2324520"/>
                  </a:lnTo>
                  <a:lnTo>
                    <a:pt x="8046773" y="2322330"/>
                  </a:lnTo>
                  <a:close/>
                </a:path>
                <a:path w="16581755" h="11248390">
                  <a:moveTo>
                    <a:pt x="10328087" y="3289150"/>
                  </a:moveTo>
                  <a:lnTo>
                    <a:pt x="10325038" y="3289823"/>
                  </a:lnTo>
                  <a:lnTo>
                    <a:pt x="10324041" y="3292159"/>
                  </a:lnTo>
                  <a:lnTo>
                    <a:pt x="10322710" y="3294354"/>
                  </a:lnTo>
                  <a:lnTo>
                    <a:pt x="10323526" y="3297070"/>
                  </a:lnTo>
                  <a:lnTo>
                    <a:pt x="10325578" y="3298734"/>
                  </a:lnTo>
                  <a:lnTo>
                    <a:pt x="10330585" y="3300870"/>
                  </a:lnTo>
                  <a:lnTo>
                    <a:pt x="10333300" y="3300055"/>
                  </a:lnTo>
                  <a:lnTo>
                    <a:pt x="10334155" y="3298052"/>
                  </a:lnTo>
                  <a:lnTo>
                    <a:pt x="10335486" y="3295857"/>
                  </a:lnTo>
                  <a:lnTo>
                    <a:pt x="10334671" y="3293142"/>
                  </a:lnTo>
                  <a:lnTo>
                    <a:pt x="10332618" y="3291478"/>
                  </a:lnTo>
                  <a:lnTo>
                    <a:pt x="10330282" y="3290481"/>
                  </a:lnTo>
                  <a:lnTo>
                    <a:pt x="10328087" y="3289150"/>
                  </a:lnTo>
                  <a:close/>
                </a:path>
                <a:path w="16581755" h="11248390">
                  <a:moveTo>
                    <a:pt x="8129066" y="2346781"/>
                  </a:moveTo>
                  <a:lnTo>
                    <a:pt x="8126587" y="2346118"/>
                  </a:lnTo>
                  <a:lnTo>
                    <a:pt x="8124251" y="2345121"/>
                  </a:lnTo>
                  <a:lnTo>
                    <a:pt x="8121772" y="2344459"/>
                  </a:lnTo>
                  <a:lnTo>
                    <a:pt x="8119581" y="2345891"/>
                  </a:lnTo>
                  <a:lnTo>
                    <a:pt x="8118584" y="2348228"/>
                  </a:lnTo>
                  <a:lnTo>
                    <a:pt x="8118064" y="2350373"/>
                  </a:lnTo>
                  <a:lnTo>
                    <a:pt x="8119356" y="2352897"/>
                  </a:lnTo>
                  <a:lnTo>
                    <a:pt x="8121358" y="2353751"/>
                  </a:lnTo>
                  <a:lnTo>
                    <a:pt x="8121501" y="2353417"/>
                  </a:lnTo>
                  <a:lnTo>
                    <a:pt x="8124172" y="2354557"/>
                  </a:lnTo>
                  <a:lnTo>
                    <a:pt x="8126651" y="2355219"/>
                  </a:lnTo>
                  <a:lnTo>
                    <a:pt x="8128840" y="2353787"/>
                  </a:lnTo>
                  <a:lnTo>
                    <a:pt x="8129837" y="2351449"/>
                  </a:lnTo>
                  <a:lnTo>
                    <a:pt x="8130500" y="2348971"/>
                  </a:lnTo>
                  <a:lnTo>
                    <a:pt x="8129066" y="2346781"/>
                  </a:lnTo>
                  <a:close/>
                </a:path>
                <a:path w="16581755" h="11248390">
                  <a:moveTo>
                    <a:pt x="10253340" y="3247008"/>
                  </a:moveTo>
                  <a:lnTo>
                    <a:pt x="10250291" y="3247679"/>
                  </a:lnTo>
                  <a:lnTo>
                    <a:pt x="10249294" y="3250016"/>
                  </a:lnTo>
                  <a:lnTo>
                    <a:pt x="10247964" y="3252210"/>
                  </a:lnTo>
                  <a:lnTo>
                    <a:pt x="10248637" y="3255259"/>
                  </a:lnTo>
                  <a:lnTo>
                    <a:pt x="10250831" y="3256590"/>
                  </a:lnTo>
                  <a:lnTo>
                    <a:pt x="10255837" y="3258726"/>
                  </a:lnTo>
                  <a:lnTo>
                    <a:pt x="10258553" y="3257911"/>
                  </a:lnTo>
                  <a:lnTo>
                    <a:pt x="10259407" y="3255909"/>
                  </a:lnTo>
                  <a:lnTo>
                    <a:pt x="10260738" y="3253714"/>
                  </a:lnTo>
                  <a:lnTo>
                    <a:pt x="10260067" y="3250665"/>
                  </a:lnTo>
                  <a:lnTo>
                    <a:pt x="10257872" y="3249334"/>
                  </a:lnTo>
                  <a:lnTo>
                    <a:pt x="10255535" y="3248337"/>
                  </a:lnTo>
                  <a:lnTo>
                    <a:pt x="10253340" y="3247008"/>
                  </a:lnTo>
                  <a:close/>
                </a:path>
                <a:path w="16581755" h="11248390">
                  <a:moveTo>
                    <a:pt x="8211410" y="2372041"/>
                  </a:moveTo>
                  <a:lnTo>
                    <a:pt x="8207070" y="2370190"/>
                  </a:lnTo>
                  <a:lnTo>
                    <a:pt x="8205219" y="2374529"/>
                  </a:lnTo>
                  <a:lnTo>
                    <a:pt x="8204217" y="2378443"/>
                  </a:lnTo>
                  <a:lnTo>
                    <a:pt x="8204126" y="2378799"/>
                  </a:lnTo>
                  <a:lnTo>
                    <a:pt x="8206514" y="2379818"/>
                  </a:lnTo>
                  <a:lnTo>
                    <a:pt x="8208994" y="2380481"/>
                  </a:lnTo>
                  <a:lnTo>
                    <a:pt x="8211183" y="2379046"/>
                  </a:lnTo>
                  <a:lnTo>
                    <a:pt x="8212180" y="2376709"/>
                  </a:lnTo>
                  <a:lnTo>
                    <a:pt x="8212843" y="2374231"/>
                  </a:lnTo>
                  <a:lnTo>
                    <a:pt x="8211410" y="2372041"/>
                  </a:lnTo>
                  <a:close/>
                </a:path>
                <a:path w="16581755" h="11248390">
                  <a:moveTo>
                    <a:pt x="10177689" y="3206056"/>
                  </a:moveTo>
                  <a:lnTo>
                    <a:pt x="10174641" y="3206729"/>
                  </a:lnTo>
                  <a:lnTo>
                    <a:pt x="10173645" y="3209066"/>
                  </a:lnTo>
                  <a:lnTo>
                    <a:pt x="10172314" y="3211260"/>
                  </a:lnTo>
                  <a:lnTo>
                    <a:pt x="10173128" y="3213974"/>
                  </a:lnTo>
                  <a:lnTo>
                    <a:pt x="10175323" y="3215305"/>
                  </a:lnTo>
                  <a:lnTo>
                    <a:pt x="10180331" y="3217442"/>
                  </a:lnTo>
                  <a:lnTo>
                    <a:pt x="10182903" y="3216960"/>
                  </a:lnTo>
                  <a:lnTo>
                    <a:pt x="10183900" y="3214624"/>
                  </a:lnTo>
                  <a:lnTo>
                    <a:pt x="10185230" y="3212430"/>
                  </a:lnTo>
                  <a:lnTo>
                    <a:pt x="10184415" y="3209715"/>
                  </a:lnTo>
                  <a:lnTo>
                    <a:pt x="10182221" y="3208384"/>
                  </a:lnTo>
                  <a:lnTo>
                    <a:pt x="10179884" y="3207387"/>
                  </a:lnTo>
                  <a:lnTo>
                    <a:pt x="10177689" y="3206056"/>
                  </a:lnTo>
                  <a:close/>
                </a:path>
                <a:path w="16581755" h="11248390">
                  <a:moveTo>
                    <a:pt x="8293135" y="2397827"/>
                  </a:moveTo>
                  <a:lnTo>
                    <a:pt x="8290655" y="2397164"/>
                  </a:lnTo>
                  <a:lnTo>
                    <a:pt x="8288318" y="2396167"/>
                  </a:lnTo>
                  <a:lnTo>
                    <a:pt x="8285840" y="2395504"/>
                  </a:lnTo>
                  <a:lnTo>
                    <a:pt x="8283650" y="2396938"/>
                  </a:lnTo>
                  <a:lnTo>
                    <a:pt x="8282653" y="2399275"/>
                  </a:lnTo>
                  <a:lnTo>
                    <a:pt x="8282306" y="2400706"/>
                  </a:lnTo>
                  <a:lnTo>
                    <a:pt x="8282132" y="2401420"/>
                  </a:lnTo>
                  <a:lnTo>
                    <a:pt x="8283422" y="2403943"/>
                  </a:lnTo>
                  <a:lnTo>
                    <a:pt x="8288097" y="2405937"/>
                  </a:lnTo>
                  <a:lnTo>
                    <a:pt x="8290575" y="2406600"/>
                  </a:lnTo>
                  <a:lnTo>
                    <a:pt x="8292765" y="2405167"/>
                  </a:lnTo>
                  <a:lnTo>
                    <a:pt x="8293762" y="2402830"/>
                  </a:lnTo>
                  <a:lnTo>
                    <a:pt x="8294425" y="2400350"/>
                  </a:lnTo>
                  <a:lnTo>
                    <a:pt x="8293135" y="2397827"/>
                  </a:lnTo>
                  <a:close/>
                </a:path>
                <a:path w="16581755" h="11248390">
                  <a:moveTo>
                    <a:pt x="10102039" y="3165106"/>
                  </a:moveTo>
                  <a:lnTo>
                    <a:pt x="10099325" y="3165921"/>
                  </a:lnTo>
                  <a:lnTo>
                    <a:pt x="10097332" y="3170595"/>
                  </a:lnTo>
                  <a:lnTo>
                    <a:pt x="10098145" y="3173310"/>
                  </a:lnTo>
                  <a:lnTo>
                    <a:pt x="10100340" y="3174640"/>
                  </a:lnTo>
                  <a:lnTo>
                    <a:pt x="10102677" y="3175637"/>
                  </a:lnTo>
                  <a:lnTo>
                    <a:pt x="10102200" y="3175828"/>
                  </a:lnTo>
                  <a:lnTo>
                    <a:pt x="10104537" y="3176825"/>
                  </a:lnTo>
                  <a:lnTo>
                    <a:pt x="10107253" y="3176011"/>
                  </a:lnTo>
                  <a:lnTo>
                    <a:pt x="10108250" y="3173673"/>
                  </a:lnTo>
                  <a:lnTo>
                    <a:pt x="10109580" y="3171480"/>
                  </a:lnTo>
                  <a:lnTo>
                    <a:pt x="10108765" y="3168764"/>
                  </a:lnTo>
                  <a:lnTo>
                    <a:pt x="10106571" y="3167434"/>
                  </a:lnTo>
                  <a:lnTo>
                    <a:pt x="10104234" y="3166437"/>
                  </a:lnTo>
                  <a:lnTo>
                    <a:pt x="10102039" y="3165106"/>
                  </a:lnTo>
                  <a:close/>
                </a:path>
                <a:path w="16581755" h="11248390">
                  <a:moveTo>
                    <a:pt x="8375192" y="2423755"/>
                  </a:moveTo>
                  <a:lnTo>
                    <a:pt x="8372713" y="2423093"/>
                  </a:lnTo>
                  <a:lnTo>
                    <a:pt x="8370376" y="2422096"/>
                  </a:lnTo>
                  <a:lnTo>
                    <a:pt x="8368230" y="2421575"/>
                  </a:lnTo>
                  <a:lnTo>
                    <a:pt x="8365708" y="2422865"/>
                  </a:lnTo>
                  <a:lnTo>
                    <a:pt x="8364711" y="2425203"/>
                  </a:lnTo>
                  <a:lnTo>
                    <a:pt x="8364048" y="2427681"/>
                  </a:lnTo>
                  <a:lnTo>
                    <a:pt x="8365339" y="2430205"/>
                  </a:lnTo>
                  <a:lnTo>
                    <a:pt x="8367342" y="2431059"/>
                  </a:lnTo>
                  <a:lnTo>
                    <a:pt x="8367484" y="2430725"/>
                  </a:lnTo>
                  <a:lnTo>
                    <a:pt x="8370155" y="2431865"/>
                  </a:lnTo>
                  <a:lnTo>
                    <a:pt x="8372634" y="2432527"/>
                  </a:lnTo>
                  <a:lnTo>
                    <a:pt x="8374823" y="2431095"/>
                  </a:lnTo>
                  <a:lnTo>
                    <a:pt x="8375820" y="2428758"/>
                  </a:lnTo>
                  <a:lnTo>
                    <a:pt x="8376484" y="2426280"/>
                  </a:lnTo>
                  <a:lnTo>
                    <a:pt x="8375192" y="2423755"/>
                  </a:lnTo>
                  <a:close/>
                </a:path>
                <a:path w="16581755" h="11248390">
                  <a:moveTo>
                    <a:pt x="10030969" y="3127293"/>
                  </a:moveTo>
                  <a:lnTo>
                    <a:pt x="10026296" y="3125299"/>
                  </a:lnTo>
                  <a:lnTo>
                    <a:pt x="10023247" y="3125972"/>
                  </a:lnTo>
                  <a:lnTo>
                    <a:pt x="10021253" y="3130645"/>
                  </a:lnTo>
                  <a:lnTo>
                    <a:pt x="10022068" y="3133361"/>
                  </a:lnTo>
                  <a:lnTo>
                    <a:pt x="10024263" y="3134691"/>
                  </a:lnTo>
                  <a:lnTo>
                    <a:pt x="10029270" y="3136827"/>
                  </a:lnTo>
                  <a:lnTo>
                    <a:pt x="10031985" y="3136012"/>
                  </a:lnTo>
                  <a:lnTo>
                    <a:pt x="10033978" y="3131339"/>
                  </a:lnTo>
                  <a:lnTo>
                    <a:pt x="10033164" y="3128624"/>
                  </a:lnTo>
                  <a:lnTo>
                    <a:pt x="10030969" y="3127293"/>
                  </a:lnTo>
                  <a:close/>
                </a:path>
                <a:path w="16581755" h="11248390">
                  <a:moveTo>
                    <a:pt x="8456824" y="2450685"/>
                  </a:moveTo>
                  <a:lnTo>
                    <a:pt x="8454345" y="2450023"/>
                  </a:lnTo>
                  <a:lnTo>
                    <a:pt x="8452008" y="2449026"/>
                  </a:lnTo>
                  <a:lnTo>
                    <a:pt x="8449528" y="2448362"/>
                  </a:lnTo>
                  <a:lnTo>
                    <a:pt x="8447006" y="2449653"/>
                  </a:lnTo>
                  <a:lnTo>
                    <a:pt x="8446009" y="2451990"/>
                  </a:lnTo>
                  <a:lnTo>
                    <a:pt x="8445346" y="2454470"/>
                  </a:lnTo>
                  <a:lnTo>
                    <a:pt x="8446636" y="2456993"/>
                  </a:lnTo>
                  <a:lnTo>
                    <a:pt x="8448639" y="2457848"/>
                  </a:lnTo>
                  <a:lnTo>
                    <a:pt x="8448782" y="2457514"/>
                  </a:lnTo>
                  <a:lnTo>
                    <a:pt x="8451452" y="2458653"/>
                  </a:lnTo>
                  <a:lnTo>
                    <a:pt x="8453931" y="2459316"/>
                  </a:lnTo>
                  <a:lnTo>
                    <a:pt x="8456454" y="2458024"/>
                  </a:lnTo>
                  <a:lnTo>
                    <a:pt x="8457451" y="2455687"/>
                  </a:lnTo>
                  <a:lnTo>
                    <a:pt x="8458114" y="2453209"/>
                  </a:lnTo>
                  <a:lnTo>
                    <a:pt x="8456824" y="2450685"/>
                  </a:lnTo>
                  <a:close/>
                </a:path>
                <a:path w="16581755" h="11248390">
                  <a:moveTo>
                    <a:pt x="9957420" y="3088817"/>
                  </a:moveTo>
                  <a:lnTo>
                    <a:pt x="9950075" y="3085684"/>
                  </a:lnTo>
                  <a:lnTo>
                    <a:pt x="9947361" y="3086499"/>
                  </a:lnTo>
                  <a:lnTo>
                    <a:pt x="9945367" y="3091172"/>
                  </a:lnTo>
                  <a:lnTo>
                    <a:pt x="9946182" y="3093888"/>
                  </a:lnTo>
                  <a:lnTo>
                    <a:pt x="9948376" y="3095218"/>
                  </a:lnTo>
                  <a:lnTo>
                    <a:pt x="9953383" y="3097354"/>
                  </a:lnTo>
                  <a:lnTo>
                    <a:pt x="9956099" y="3096539"/>
                  </a:lnTo>
                  <a:lnTo>
                    <a:pt x="9958092" y="3091866"/>
                  </a:lnTo>
                  <a:lnTo>
                    <a:pt x="9957420" y="3088817"/>
                  </a:lnTo>
                  <a:close/>
                </a:path>
                <a:path w="16581755" h="11248390">
                  <a:moveTo>
                    <a:pt x="8538312" y="2477948"/>
                  </a:moveTo>
                  <a:lnTo>
                    <a:pt x="8535833" y="2477285"/>
                  </a:lnTo>
                  <a:lnTo>
                    <a:pt x="8533496" y="2476289"/>
                  </a:lnTo>
                  <a:lnTo>
                    <a:pt x="8531017" y="2475626"/>
                  </a:lnTo>
                  <a:lnTo>
                    <a:pt x="8528493" y="2476917"/>
                  </a:lnTo>
                  <a:lnTo>
                    <a:pt x="8527496" y="2479253"/>
                  </a:lnTo>
                  <a:lnTo>
                    <a:pt x="8526833" y="2481733"/>
                  </a:lnTo>
                  <a:lnTo>
                    <a:pt x="8527791" y="2484113"/>
                  </a:lnTo>
                  <a:lnTo>
                    <a:pt x="8530128" y="2485110"/>
                  </a:lnTo>
                  <a:lnTo>
                    <a:pt x="8530605" y="2484919"/>
                  </a:lnTo>
                  <a:lnTo>
                    <a:pt x="8532942" y="2485916"/>
                  </a:lnTo>
                  <a:lnTo>
                    <a:pt x="8535420" y="2486578"/>
                  </a:lnTo>
                  <a:lnTo>
                    <a:pt x="8537944" y="2485288"/>
                  </a:lnTo>
                  <a:lnTo>
                    <a:pt x="8538941" y="2482951"/>
                  </a:lnTo>
                  <a:lnTo>
                    <a:pt x="8539604" y="2480472"/>
                  </a:lnTo>
                  <a:lnTo>
                    <a:pt x="8538312" y="2477948"/>
                  </a:lnTo>
                  <a:close/>
                </a:path>
                <a:path w="16581755" h="11248390">
                  <a:moveTo>
                    <a:pt x="9880724" y="3049393"/>
                  </a:moveTo>
                  <a:lnTo>
                    <a:pt x="9873713" y="3046402"/>
                  </a:lnTo>
                  <a:lnTo>
                    <a:pt x="9870999" y="3047218"/>
                  </a:lnTo>
                  <a:lnTo>
                    <a:pt x="9869005" y="3051891"/>
                  </a:lnTo>
                  <a:lnTo>
                    <a:pt x="9869677" y="3054940"/>
                  </a:lnTo>
                  <a:lnTo>
                    <a:pt x="9876687" y="3057931"/>
                  </a:lnTo>
                  <a:lnTo>
                    <a:pt x="9879403" y="3057116"/>
                  </a:lnTo>
                  <a:lnTo>
                    <a:pt x="9881396" y="3052442"/>
                  </a:lnTo>
                  <a:lnTo>
                    <a:pt x="9880724" y="3049393"/>
                  </a:lnTo>
                  <a:close/>
                </a:path>
                <a:path w="16581755" h="11248390">
                  <a:moveTo>
                    <a:pt x="8619232" y="2506548"/>
                  </a:moveTo>
                  <a:lnTo>
                    <a:pt x="8616753" y="2505885"/>
                  </a:lnTo>
                  <a:lnTo>
                    <a:pt x="8612079" y="2503891"/>
                  </a:lnTo>
                  <a:lnTo>
                    <a:pt x="8609556" y="2505181"/>
                  </a:lnTo>
                  <a:lnTo>
                    <a:pt x="8608559" y="2507519"/>
                  </a:lnTo>
                  <a:lnTo>
                    <a:pt x="8608085" y="2509290"/>
                  </a:lnTo>
                  <a:lnTo>
                    <a:pt x="8607896" y="2509998"/>
                  </a:lnTo>
                  <a:lnTo>
                    <a:pt x="8608853" y="2512379"/>
                  </a:lnTo>
                  <a:lnTo>
                    <a:pt x="8611191" y="2513376"/>
                  </a:lnTo>
                  <a:lnTo>
                    <a:pt x="8611333" y="2513043"/>
                  </a:lnTo>
                  <a:lnTo>
                    <a:pt x="8616005" y="2515036"/>
                  </a:lnTo>
                  <a:lnTo>
                    <a:pt x="8618529" y="2513745"/>
                  </a:lnTo>
                  <a:lnTo>
                    <a:pt x="8620523" y="2509070"/>
                  </a:lnTo>
                  <a:lnTo>
                    <a:pt x="8619232" y="2506548"/>
                  </a:lnTo>
                  <a:close/>
                </a:path>
                <a:path w="16581755" h="11248390">
                  <a:moveTo>
                    <a:pt x="9803934" y="3011113"/>
                  </a:moveTo>
                  <a:lnTo>
                    <a:pt x="9796924" y="3008123"/>
                  </a:lnTo>
                  <a:lnTo>
                    <a:pt x="9794210" y="3008938"/>
                  </a:lnTo>
                  <a:lnTo>
                    <a:pt x="9792216" y="3013612"/>
                  </a:lnTo>
                  <a:lnTo>
                    <a:pt x="9792887" y="3016661"/>
                  </a:lnTo>
                  <a:lnTo>
                    <a:pt x="9799898" y="3019651"/>
                  </a:lnTo>
                  <a:lnTo>
                    <a:pt x="9802612" y="3018836"/>
                  </a:lnTo>
                  <a:lnTo>
                    <a:pt x="9804606" y="3014161"/>
                  </a:lnTo>
                  <a:lnTo>
                    <a:pt x="9803934" y="3011113"/>
                  </a:lnTo>
                  <a:close/>
                </a:path>
                <a:path w="16581755" h="11248390">
                  <a:moveTo>
                    <a:pt x="8700009" y="2535481"/>
                  </a:moveTo>
                  <a:lnTo>
                    <a:pt x="8692998" y="2532490"/>
                  </a:lnTo>
                  <a:lnTo>
                    <a:pt x="8690474" y="2533781"/>
                  </a:lnTo>
                  <a:lnTo>
                    <a:pt x="8689477" y="2536117"/>
                  </a:lnTo>
                  <a:lnTo>
                    <a:pt x="8689004" y="2537887"/>
                  </a:lnTo>
                  <a:lnTo>
                    <a:pt x="8688814" y="2538597"/>
                  </a:lnTo>
                  <a:lnTo>
                    <a:pt x="8689772" y="2540978"/>
                  </a:lnTo>
                  <a:lnTo>
                    <a:pt x="8692108" y="2541974"/>
                  </a:lnTo>
                  <a:lnTo>
                    <a:pt x="8692251" y="2541640"/>
                  </a:lnTo>
                  <a:lnTo>
                    <a:pt x="8696925" y="2543634"/>
                  </a:lnTo>
                  <a:lnTo>
                    <a:pt x="8699448" y="2542342"/>
                  </a:lnTo>
                  <a:lnTo>
                    <a:pt x="8701441" y="2537670"/>
                  </a:lnTo>
                  <a:lnTo>
                    <a:pt x="8700009" y="2535481"/>
                  </a:lnTo>
                  <a:close/>
                </a:path>
                <a:path w="16581755" h="11248390">
                  <a:moveTo>
                    <a:pt x="9727145" y="2972834"/>
                  </a:moveTo>
                  <a:lnTo>
                    <a:pt x="9720135" y="2969843"/>
                  </a:lnTo>
                  <a:lnTo>
                    <a:pt x="9717419" y="2970658"/>
                  </a:lnTo>
                  <a:lnTo>
                    <a:pt x="9715426" y="2975332"/>
                  </a:lnTo>
                  <a:lnTo>
                    <a:pt x="9716098" y="2978380"/>
                  </a:lnTo>
                  <a:lnTo>
                    <a:pt x="9723109" y="2981370"/>
                  </a:lnTo>
                  <a:lnTo>
                    <a:pt x="9725823" y="2980556"/>
                  </a:lnTo>
                  <a:lnTo>
                    <a:pt x="9727816" y="2975883"/>
                  </a:lnTo>
                  <a:lnTo>
                    <a:pt x="9727145" y="2972834"/>
                  </a:lnTo>
                  <a:close/>
                </a:path>
                <a:path w="16581755" h="11248390">
                  <a:moveTo>
                    <a:pt x="9650070" y="2935220"/>
                  </a:moveTo>
                  <a:lnTo>
                    <a:pt x="9643061" y="2932230"/>
                  </a:lnTo>
                  <a:lnTo>
                    <a:pt x="9640345" y="2933045"/>
                  </a:lnTo>
                  <a:lnTo>
                    <a:pt x="9638351" y="2937720"/>
                  </a:lnTo>
                  <a:lnTo>
                    <a:pt x="9639024" y="2940768"/>
                  </a:lnTo>
                  <a:lnTo>
                    <a:pt x="9646035" y="2943759"/>
                  </a:lnTo>
                  <a:lnTo>
                    <a:pt x="9648749" y="2942944"/>
                  </a:lnTo>
                  <a:lnTo>
                    <a:pt x="9650743" y="2938270"/>
                  </a:lnTo>
                  <a:lnTo>
                    <a:pt x="9650070" y="2935220"/>
                  </a:lnTo>
                  <a:close/>
                </a:path>
                <a:path w="16581755" h="11248390">
                  <a:moveTo>
                    <a:pt x="8780785" y="2564412"/>
                  </a:moveTo>
                  <a:lnTo>
                    <a:pt x="8773775" y="2561422"/>
                  </a:lnTo>
                  <a:lnTo>
                    <a:pt x="8771252" y="2562713"/>
                  </a:lnTo>
                  <a:lnTo>
                    <a:pt x="8770255" y="2565051"/>
                  </a:lnTo>
                  <a:lnTo>
                    <a:pt x="8769687" y="2567176"/>
                  </a:lnTo>
                  <a:lnTo>
                    <a:pt x="8769592" y="2567530"/>
                  </a:lnTo>
                  <a:lnTo>
                    <a:pt x="8770548" y="2569910"/>
                  </a:lnTo>
                  <a:lnTo>
                    <a:pt x="8777559" y="2572901"/>
                  </a:lnTo>
                  <a:lnTo>
                    <a:pt x="8780081" y="2571610"/>
                  </a:lnTo>
                  <a:lnTo>
                    <a:pt x="8782075" y="2566936"/>
                  </a:lnTo>
                  <a:lnTo>
                    <a:pt x="8780785" y="2564412"/>
                  </a:lnTo>
                  <a:close/>
                </a:path>
                <a:path w="16581755" h="11248390">
                  <a:moveTo>
                    <a:pt x="9572235" y="2898468"/>
                  </a:moveTo>
                  <a:lnTo>
                    <a:pt x="9565224" y="2895477"/>
                  </a:lnTo>
                  <a:lnTo>
                    <a:pt x="9562510" y="2896293"/>
                  </a:lnTo>
                  <a:lnTo>
                    <a:pt x="9560516" y="2900966"/>
                  </a:lnTo>
                  <a:lnTo>
                    <a:pt x="9561331" y="2903682"/>
                  </a:lnTo>
                  <a:lnTo>
                    <a:pt x="9568342" y="2906672"/>
                  </a:lnTo>
                  <a:lnTo>
                    <a:pt x="9571056" y="2905857"/>
                  </a:lnTo>
                  <a:lnTo>
                    <a:pt x="9573050" y="2901184"/>
                  </a:lnTo>
                  <a:lnTo>
                    <a:pt x="9572235" y="2898468"/>
                  </a:lnTo>
                  <a:close/>
                </a:path>
                <a:path w="16581755" h="11248390">
                  <a:moveTo>
                    <a:pt x="8861468" y="2594489"/>
                  </a:moveTo>
                  <a:lnTo>
                    <a:pt x="8854458" y="2591499"/>
                  </a:lnTo>
                  <a:lnTo>
                    <a:pt x="8851935" y="2592790"/>
                  </a:lnTo>
                  <a:lnTo>
                    <a:pt x="8850938" y="2595127"/>
                  </a:lnTo>
                  <a:lnTo>
                    <a:pt x="8850370" y="2597252"/>
                  </a:lnTo>
                  <a:lnTo>
                    <a:pt x="8850275" y="2597606"/>
                  </a:lnTo>
                  <a:lnTo>
                    <a:pt x="8851233" y="2599988"/>
                  </a:lnTo>
                  <a:lnTo>
                    <a:pt x="8858242" y="2602978"/>
                  </a:lnTo>
                  <a:lnTo>
                    <a:pt x="8860766" y="2601687"/>
                  </a:lnTo>
                  <a:lnTo>
                    <a:pt x="8862760" y="2597013"/>
                  </a:lnTo>
                  <a:lnTo>
                    <a:pt x="8861468" y="2594489"/>
                  </a:lnTo>
                  <a:close/>
                </a:path>
                <a:path w="16581755" h="11248390">
                  <a:moveTo>
                    <a:pt x="9494733" y="2861858"/>
                  </a:moveTo>
                  <a:lnTo>
                    <a:pt x="9487723" y="2858867"/>
                  </a:lnTo>
                  <a:lnTo>
                    <a:pt x="9485008" y="2859681"/>
                  </a:lnTo>
                  <a:lnTo>
                    <a:pt x="9483014" y="2864355"/>
                  </a:lnTo>
                  <a:lnTo>
                    <a:pt x="9483829" y="2867070"/>
                  </a:lnTo>
                  <a:lnTo>
                    <a:pt x="9490840" y="2870061"/>
                  </a:lnTo>
                  <a:lnTo>
                    <a:pt x="9493555" y="2869246"/>
                  </a:lnTo>
                  <a:lnTo>
                    <a:pt x="9495549" y="2864572"/>
                  </a:lnTo>
                  <a:lnTo>
                    <a:pt x="9494733" y="2861858"/>
                  </a:lnTo>
                  <a:close/>
                </a:path>
                <a:path w="16581755" h="11248390">
                  <a:moveTo>
                    <a:pt x="8941533" y="2625091"/>
                  </a:moveTo>
                  <a:lnTo>
                    <a:pt x="8934523" y="2622101"/>
                  </a:lnTo>
                  <a:lnTo>
                    <a:pt x="8932000" y="2623392"/>
                  </a:lnTo>
                  <a:lnTo>
                    <a:pt x="8931003" y="2625729"/>
                  </a:lnTo>
                  <a:lnTo>
                    <a:pt x="8930434" y="2627854"/>
                  </a:lnTo>
                  <a:lnTo>
                    <a:pt x="8930340" y="2628207"/>
                  </a:lnTo>
                  <a:lnTo>
                    <a:pt x="8931296" y="2630588"/>
                  </a:lnTo>
                  <a:lnTo>
                    <a:pt x="8938307" y="2633579"/>
                  </a:lnTo>
                  <a:lnTo>
                    <a:pt x="8940830" y="2632289"/>
                  </a:lnTo>
                  <a:lnTo>
                    <a:pt x="8942824" y="2627616"/>
                  </a:lnTo>
                  <a:lnTo>
                    <a:pt x="8941533" y="2625091"/>
                  </a:lnTo>
                  <a:close/>
                </a:path>
                <a:path w="16581755" h="11248390">
                  <a:moveTo>
                    <a:pt x="9417089" y="2825580"/>
                  </a:moveTo>
                  <a:lnTo>
                    <a:pt x="9410078" y="2822590"/>
                  </a:lnTo>
                  <a:lnTo>
                    <a:pt x="9407364" y="2823405"/>
                  </a:lnTo>
                  <a:lnTo>
                    <a:pt x="9405370" y="2828078"/>
                  </a:lnTo>
                  <a:lnTo>
                    <a:pt x="9406185" y="2830794"/>
                  </a:lnTo>
                  <a:lnTo>
                    <a:pt x="9413196" y="2833784"/>
                  </a:lnTo>
                  <a:lnTo>
                    <a:pt x="9415910" y="2832969"/>
                  </a:lnTo>
                  <a:lnTo>
                    <a:pt x="9417904" y="2828296"/>
                  </a:lnTo>
                  <a:lnTo>
                    <a:pt x="9417089" y="2825580"/>
                  </a:lnTo>
                  <a:close/>
                </a:path>
                <a:path w="16581755" h="11248390">
                  <a:moveTo>
                    <a:pt x="9021646" y="2656503"/>
                  </a:moveTo>
                  <a:lnTo>
                    <a:pt x="9014637" y="2653513"/>
                  </a:lnTo>
                  <a:lnTo>
                    <a:pt x="9012114" y="2654805"/>
                  </a:lnTo>
                  <a:lnTo>
                    <a:pt x="9011118" y="2657141"/>
                  </a:lnTo>
                  <a:lnTo>
                    <a:pt x="9010548" y="2659266"/>
                  </a:lnTo>
                  <a:lnTo>
                    <a:pt x="9010453" y="2659620"/>
                  </a:lnTo>
                  <a:lnTo>
                    <a:pt x="9011409" y="2662001"/>
                  </a:lnTo>
                  <a:lnTo>
                    <a:pt x="9018420" y="2664991"/>
                  </a:lnTo>
                  <a:lnTo>
                    <a:pt x="9020944" y="2663700"/>
                  </a:lnTo>
                  <a:lnTo>
                    <a:pt x="9022938" y="2659027"/>
                  </a:lnTo>
                  <a:lnTo>
                    <a:pt x="9021646" y="2656503"/>
                  </a:lnTo>
                  <a:close/>
                </a:path>
                <a:path w="16581755" h="11248390">
                  <a:moveTo>
                    <a:pt x="9338684" y="2790162"/>
                  </a:moveTo>
                  <a:lnTo>
                    <a:pt x="9331674" y="2787172"/>
                  </a:lnTo>
                  <a:lnTo>
                    <a:pt x="9328959" y="2787987"/>
                  </a:lnTo>
                  <a:lnTo>
                    <a:pt x="9327772" y="2790638"/>
                  </a:lnTo>
                  <a:lnTo>
                    <a:pt x="9326632" y="2792518"/>
                  </a:lnTo>
                  <a:lnTo>
                    <a:pt x="9327781" y="2795376"/>
                  </a:lnTo>
                  <a:lnTo>
                    <a:pt x="9334790" y="2798366"/>
                  </a:lnTo>
                  <a:lnTo>
                    <a:pt x="9337506" y="2797551"/>
                  </a:lnTo>
                  <a:lnTo>
                    <a:pt x="9338692" y="2794901"/>
                  </a:lnTo>
                  <a:lnTo>
                    <a:pt x="9339833" y="2793020"/>
                  </a:lnTo>
                  <a:lnTo>
                    <a:pt x="9338684" y="2790162"/>
                  </a:lnTo>
                  <a:close/>
                </a:path>
                <a:path w="16581755" h="11248390">
                  <a:moveTo>
                    <a:pt x="9101000" y="2688774"/>
                  </a:moveTo>
                  <a:lnTo>
                    <a:pt x="9093989" y="2685783"/>
                  </a:lnTo>
                  <a:lnTo>
                    <a:pt x="9091465" y="2687075"/>
                  </a:lnTo>
                  <a:lnTo>
                    <a:pt x="9089614" y="2691414"/>
                  </a:lnTo>
                  <a:lnTo>
                    <a:pt x="9090763" y="2694272"/>
                  </a:lnTo>
                  <a:lnTo>
                    <a:pt x="9097774" y="2697262"/>
                  </a:lnTo>
                  <a:lnTo>
                    <a:pt x="9100298" y="2695971"/>
                  </a:lnTo>
                  <a:lnTo>
                    <a:pt x="9101294" y="2693635"/>
                  </a:lnTo>
                  <a:lnTo>
                    <a:pt x="9101815" y="2691489"/>
                  </a:lnTo>
                  <a:lnTo>
                    <a:pt x="9101000" y="2688774"/>
                  </a:lnTo>
                  <a:close/>
                </a:path>
                <a:path w="16581755" h="11248390">
                  <a:moveTo>
                    <a:pt x="9260137" y="2755078"/>
                  </a:moveTo>
                  <a:lnTo>
                    <a:pt x="9253127" y="2752087"/>
                  </a:lnTo>
                  <a:lnTo>
                    <a:pt x="9250270" y="2753237"/>
                  </a:lnTo>
                  <a:lnTo>
                    <a:pt x="9248276" y="2757911"/>
                  </a:lnTo>
                  <a:lnTo>
                    <a:pt x="9249424" y="2760767"/>
                  </a:lnTo>
                  <a:lnTo>
                    <a:pt x="9256435" y="2763758"/>
                  </a:lnTo>
                  <a:lnTo>
                    <a:pt x="9259292" y="2762610"/>
                  </a:lnTo>
                  <a:lnTo>
                    <a:pt x="9261286" y="2757936"/>
                  </a:lnTo>
                  <a:lnTo>
                    <a:pt x="9260137" y="2755078"/>
                  </a:lnTo>
                  <a:close/>
                </a:path>
                <a:path w="16581755" h="11248390">
                  <a:moveTo>
                    <a:pt x="9181020" y="2721329"/>
                  </a:moveTo>
                  <a:lnTo>
                    <a:pt x="9174010" y="2718339"/>
                  </a:lnTo>
                  <a:lnTo>
                    <a:pt x="9171152" y="2719488"/>
                  </a:lnTo>
                  <a:lnTo>
                    <a:pt x="9169158" y="2724162"/>
                  </a:lnTo>
                  <a:lnTo>
                    <a:pt x="9170307" y="2727019"/>
                  </a:lnTo>
                  <a:lnTo>
                    <a:pt x="9177318" y="2730009"/>
                  </a:lnTo>
                  <a:lnTo>
                    <a:pt x="9180175" y="2728862"/>
                  </a:lnTo>
                  <a:lnTo>
                    <a:pt x="9182169" y="2724187"/>
                  </a:lnTo>
                  <a:lnTo>
                    <a:pt x="9181020" y="2721329"/>
                  </a:lnTo>
                  <a:close/>
                </a:path>
              </a:pathLst>
            </a:custGeom>
            <a:solidFill>
              <a:srgbClr val="2F3164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25574" y="1004"/>
              <a:ext cx="16366490" cy="11278870"/>
            </a:xfrm>
            <a:custGeom>
              <a:avLst/>
              <a:gdLst/>
              <a:ahLst/>
              <a:cxnLst/>
              <a:rect l="l" t="t" r="r" b="b"/>
              <a:pathLst>
                <a:path w="16366490" h="11278870">
                  <a:moveTo>
                    <a:pt x="16359490" y="11267637"/>
                  </a:moveTo>
                  <a:lnTo>
                    <a:pt x="16356584" y="11267975"/>
                  </a:lnTo>
                  <a:lnTo>
                    <a:pt x="16355587" y="11270312"/>
                  </a:lnTo>
                  <a:lnTo>
                    <a:pt x="16354795" y="11271552"/>
                  </a:lnTo>
                  <a:lnTo>
                    <a:pt x="16354399" y="11272172"/>
                  </a:lnTo>
                  <a:lnTo>
                    <a:pt x="16354882" y="11274746"/>
                  </a:lnTo>
                  <a:lnTo>
                    <a:pt x="16356935" y="11276411"/>
                  </a:lnTo>
                  <a:lnTo>
                    <a:pt x="16361607" y="11278404"/>
                  </a:lnTo>
                  <a:lnTo>
                    <a:pt x="16364180" y="11277923"/>
                  </a:lnTo>
                  <a:lnTo>
                    <a:pt x="16365034" y="11275920"/>
                  </a:lnTo>
                  <a:lnTo>
                    <a:pt x="16365827" y="11274679"/>
                  </a:lnTo>
                  <a:lnTo>
                    <a:pt x="16366222" y="11274060"/>
                  </a:lnTo>
                  <a:lnTo>
                    <a:pt x="16365741" y="11271486"/>
                  </a:lnTo>
                  <a:lnTo>
                    <a:pt x="16363689" y="11269822"/>
                  </a:lnTo>
                  <a:lnTo>
                    <a:pt x="16361685" y="11268968"/>
                  </a:lnTo>
                  <a:lnTo>
                    <a:pt x="16359490" y="11267637"/>
                  </a:lnTo>
                  <a:close/>
                </a:path>
                <a:path w="16366490" h="11278870">
                  <a:moveTo>
                    <a:pt x="16286693" y="11222774"/>
                  </a:moveTo>
                  <a:lnTo>
                    <a:pt x="16284123" y="11223255"/>
                  </a:lnTo>
                  <a:lnTo>
                    <a:pt x="16281842" y="11227017"/>
                  </a:lnTo>
                  <a:lnTo>
                    <a:pt x="16281461" y="11227644"/>
                  </a:lnTo>
                  <a:lnTo>
                    <a:pt x="16281940" y="11230216"/>
                  </a:lnTo>
                  <a:lnTo>
                    <a:pt x="16283993" y="11231880"/>
                  </a:lnTo>
                  <a:lnTo>
                    <a:pt x="16288667" y="11233874"/>
                  </a:lnTo>
                  <a:lnTo>
                    <a:pt x="16291240" y="11233394"/>
                  </a:lnTo>
                  <a:lnTo>
                    <a:pt x="16292095" y="11231391"/>
                  </a:lnTo>
                  <a:lnTo>
                    <a:pt x="16293425" y="11229197"/>
                  </a:lnTo>
                  <a:lnTo>
                    <a:pt x="16292944" y="11226624"/>
                  </a:lnTo>
                  <a:lnTo>
                    <a:pt x="16290892" y="11224959"/>
                  </a:lnTo>
                  <a:lnTo>
                    <a:pt x="16288888" y="11224104"/>
                  </a:lnTo>
                  <a:lnTo>
                    <a:pt x="16286693" y="11222774"/>
                  </a:lnTo>
                  <a:close/>
                </a:path>
                <a:path w="16366490" h="11278870">
                  <a:moveTo>
                    <a:pt x="16214181" y="11177243"/>
                  </a:moveTo>
                  <a:lnTo>
                    <a:pt x="16211608" y="11177724"/>
                  </a:lnTo>
                  <a:lnTo>
                    <a:pt x="16209327" y="11181486"/>
                  </a:lnTo>
                  <a:lnTo>
                    <a:pt x="16208947" y="11182113"/>
                  </a:lnTo>
                  <a:lnTo>
                    <a:pt x="16209428" y="11184685"/>
                  </a:lnTo>
                  <a:lnTo>
                    <a:pt x="16211480" y="11186350"/>
                  </a:lnTo>
                  <a:lnTo>
                    <a:pt x="16216152" y="11188343"/>
                  </a:lnTo>
                  <a:lnTo>
                    <a:pt x="16218726" y="11187862"/>
                  </a:lnTo>
                  <a:lnTo>
                    <a:pt x="16219580" y="11185859"/>
                  </a:lnTo>
                  <a:lnTo>
                    <a:pt x="16220911" y="11183665"/>
                  </a:lnTo>
                  <a:lnTo>
                    <a:pt x="16220432" y="11181094"/>
                  </a:lnTo>
                  <a:lnTo>
                    <a:pt x="16218379" y="11179429"/>
                  </a:lnTo>
                  <a:lnTo>
                    <a:pt x="16216376" y="11178574"/>
                  </a:lnTo>
                  <a:lnTo>
                    <a:pt x="16214181" y="11177243"/>
                  </a:lnTo>
                  <a:close/>
                </a:path>
                <a:path w="16366490" h="11278870">
                  <a:moveTo>
                    <a:pt x="16142572" y="11130520"/>
                  </a:moveTo>
                  <a:lnTo>
                    <a:pt x="16139999" y="11131001"/>
                  </a:lnTo>
                  <a:lnTo>
                    <a:pt x="16138858" y="11132882"/>
                  </a:lnTo>
                  <a:lnTo>
                    <a:pt x="16137480" y="11135056"/>
                  </a:lnTo>
                  <a:lnTo>
                    <a:pt x="16137819" y="11137962"/>
                  </a:lnTo>
                  <a:lnTo>
                    <a:pt x="16139871" y="11139627"/>
                  </a:lnTo>
                  <a:lnTo>
                    <a:pt x="16144544" y="11141620"/>
                  </a:lnTo>
                  <a:lnTo>
                    <a:pt x="16146782" y="11140997"/>
                  </a:lnTo>
                  <a:lnTo>
                    <a:pt x="16148961" y="11137586"/>
                  </a:lnTo>
                  <a:lnTo>
                    <a:pt x="16149159" y="11137276"/>
                  </a:lnTo>
                  <a:lnTo>
                    <a:pt x="16148821" y="11134369"/>
                  </a:lnTo>
                  <a:lnTo>
                    <a:pt x="16146770" y="11132706"/>
                  </a:lnTo>
                  <a:lnTo>
                    <a:pt x="16144767" y="11131851"/>
                  </a:lnTo>
                  <a:lnTo>
                    <a:pt x="16142572" y="11130520"/>
                  </a:lnTo>
                  <a:close/>
                </a:path>
                <a:path w="16366490" h="11278870">
                  <a:moveTo>
                    <a:pt x="16072199" y="11082746"/>
                  </a:moveTo>
                  <a:lnTo>
                    <a:pt x="16069292" y="11083084"/>
                  </a:lnTo>
                  <a:lnTo>
                    <a:pt x="16067962" y="11085278"/>
                  </a:lnTo>
                  <a:lnTo>
                    <a:pt x="16066440" y="11086996"/>
                  </a:lnTo>
                  <a:lnTo>
                    <a:pt x="16066923" y="11089571"/>
                  </a:lnTo>
                  <a:lnTo>
                    <a:pt x="16068832" y="11091568"/>
                  </a:lnTo>
                  <a:lnTo>
                    <a:pt x="16071501" y="11092707"/>
                  </a:lnTo>
                  <a:lnTo>
                    <a:pt x="16071359" y="11093040"/>
                  </a:lnTo>
                  <a:lnTo>
                    <a:pt x="16073362" y="11093895"/>
                  </a:lnTo>
                  <a:lnTo>
                    <a:pt x="16075601" y="11093272"/>
                  </a:lnTo>
                  <a:lnTo>
                    <a:pt x="16076789" y="11091411"/>
                  </a:lnTo>
                  <a:lnTo>
                    <a:pt x="16078309" y="11089692"/>
                  </a:lnTo>
                  <a:lnTo>
                    <a:pt x="16077830" y="11087120"/>
                  </a:lnTo>
                  <a:lnTo>
                    <a:pt x="16075920" y="11085122"/>
                  </a:lnTo>
                  <a:lnTo>
                    <a:pt x="16073918" y="11084268"/>
                  </a:lnTo>
                  <a:lnTo>
                    <a:pt x="16072199" y="11082746"/>
                  </a:lnTo>
                  <a:close/>
                </a:path>
                <a:path w="16366490" h="11278870">
                  <a:moveTo>
                    <a:pt x="16001730" y="11033352"/>
                  </a:moveTo>
                  <a:lnTo>
                    <a:pt x="15998823" y="11033690"/>
                  </a:lnTo>
                  <a:lnTo>
                    <a:pt x="15997492" y="11035885"/>
                  </a:lnTo>
                  <a:lnTo>
                    <a:pt x="15995828" y="11037937"/>
                  </a:lnTo>
                  <a:lnTo>
                    <a:pt x="15996309" y="11040509"/>
                  </a:lnTo>
                  <a:lnTo>
                    <a:pt x="15998219" y="11042508"/>
                  </a:lnTo>
                  <a:lnTo>
                    <a:pt x="16002891" y="11044501"/>
                  </a:lnTo>
                  <a:lnTo>
                    <a:pt x="16004989" y="11044212"/>
                  </a:lnTo>
                  <a:lnTo>
                    <a:pt x="16006177" y="11042351"/>
                  </a:lnTo>
                  <a:lnTo>
                    <a:pt x="16007841" y="11040299"/>
                  </a:lnTo>
                  <a:lnTo>
                    <a:pt x="16007026" y="11037583"/>
                  </a:lnTo>
                  <a:lnTo>
                    <a:pt x="16005450" y="11035728"/>
                  </a:lnTo>
                  <a:lnTo>
                    <a:pt x="16003447" y="11034874"/>
                  </a:lnTo>
                  <a:lnTo>
                    <a:pt x="16001730" y="11033352"/>
                  </a:lnTo>
                  <a:close/>
                </a:path>
                <a:path w="16366490" h="11278870">
                  <a:moveTo>
                    <a:pt x="15932212" y="10983574"/>
                  </a:moveTo>
                  <a:lnTo>
                    <a:pt x="15929162" y="10984247"/>
                  </a:lnTo>
                  <a:lnTo>
                    <a:pt x="15927974" y="10986107"/>
                  </a:lnTo>
                  <a:lnTo>
                    <a:pt x="15926310" y="10988160"/>
                  </a:lnTo>
                  <a:lnTo>
                    <a:pt x="15927126" y="10990875"/>
                  </a:lnTo>
                  <a:lnTo>
                    <a:pt x="15928702" y="10992730"/>
                  </a:lnTo>
                  <a:lnTo>
                    <a:pt x="15933374" y="10994723"/>
                  </a:lnTo>
                  <a:lnTo>
                    <a:pt x="15935469" y="10994434"/>
                  </a:lnTo>
                  <a:lnTo>
                    <a:pt x="15936658" y="10992574"/>
                  </a:lnTo>
                  <a:lnTo>
                    <a:pt x="15938322" y="10990522"/>
                  </a:lnTo>
                  <a:lnTo>
                    <a:pt x="15937508" y="10987807"/>
                  </a:lnTo>
                  <a:lnTo>
                    <a:pt x="15935934" y="10985951"/>
                  </a:lnTo>
                  <a:lnTo>
                    <a:pt x="15933930" y="10985096"/>
                  </a:lnTo>
                  <a:lnTo>
                    <a:pt x="15932212" y="10983574"/>
                  </a:lnTo>
                  <a:close/>
                </a:path>
                <a:path w="16366490" h="11278870">
                  <a:moveTo>
                    <a:pt x="15862978" y="10933130"/>
                  </a:moveTo>
                  <a:lnTo>
                    <a:pt x="15860406" y="10933611"/>
                  </a:lnTo>
                  <a:lnTo>
                    <a:pt x="15858884" y="10935329"/>
                  </a:lnTo>
                  <a:lnTo>
                    <a:pt x="15857696" y="10937189"/>
                  </a:lnTo>
                  <a:lnTo>
                    <a:pt x="15858033" y="10940095"/>
                  </a:lnTo>
                  <a:lnTo>
                    <a:pt x="15859609" y="10941952"/>
                  </a:lnTo>
                  <a:lnTo>
                    <a:pt x="15862615" y="10943233"/>
                  </a:lnTo>
                  <a:lnTo>
                    <a:pt x="15862472" y="10943567"/>
                  </a:lnTo>
                  <a:lnTo>
                    <a:pt x="15864475" y="10944422"/>
                  </a:lnTo>
                  <a:lnTo>
                    <a:pt x="15866713" y="10943798"/>
                  </a:lnTo>
                  <a:lnTo>
                    <a:pt x="15867759" y="10942271"/>
                  </a:lnTo>
                  <a:lnTo>
                    <a:pt x="15869090" y="10940077"/>
                  </a:lnTo>
                  <a:lnTo>
                    <a:pt x="15868607" y="10937504"/>
                  </a:lnTo>
                  <a:lnTo>
                    <a:pt x="15865172" y="10934460"/>
                  </a:lnTo>
                  <a:lnTo>
                    <a:pt x="15862978" y="10933130"/>
                  </a:lnTo>
                  <a:close/>
                </a:path>
                <a:path w="16366490" h="11278870">
                  <a:moveTo>
                    <a:pt x="15794934" y="10880825"/>
                  </a:moveTo>
                  <a:lnTo>
                    <a:pt x="15792360" y="10881305"/>
                  </a:lnTo>
                  <a:lnTo>
                    <a:pt x="15790838" y="10883023"/>
                  </a:lnTo>
                  <a:lnTo>
                    <a:pt x="15789507" y="10885217"/>
                  </a:lnTo>
                  <a:lnTo>
                    <a:pt x="15789989" y="10887790"/>
                  </a:lnTo>
                  <a:lnTo>
                    <a:pt x="15793425" y="10890835"/>
                  </a:lnTo>
                  <a:lnTo>
                    <a:pt x="15796430" y="10892117"/>
                  </a:lnTo>
                  <a:lnTo>
                    <a:pt x="15798669" y="10891493"/>
                  </a:lnTo>
                  <a:lnTo>
                    <a:pt x="15799715" y="10889967"/>
                  </a:lnTo>
                  <a:lnTo>
                    <a:pt x="15801046" y="10887772"/>
                  </a:lnTo>
                  <a:lnTo>
                    <a:pt x="15800564" y="10885199"/>
                  </a:lnTo>
                  <a:lnTo>
                    <a:pt x="15797128" y="10882155"/>
                  </a:lnTo>
                  <a:lnTo>
                    <a:pt x="15794934" y="10880825"/>
                  </a:lnTo>
                  <a:close/>
                </a:path>
                <a:path w="16366490" h="11278870">
                  <a:moveTo>
                    <a:pt x="15727698" y="10828469"/>
                  </a:moveTo>
                  <a:lnTo>
                    <a:pt x="15725127" y="10828951"/>
                  </a:lnTo>
                  <a:lnTo>
                    <a:pt x="15723605" y="10830669"/>
                  </a:lnTo>
                  <a:lnTo>
                    <a:pt x="15721941" y="10832721"/>
                  </a:lnTo>
                  <a:lnTo>
                    <a:pt x="15722419" y="10835293"/>
                  </a:lnTo>
                  <a:lnTo>
                    <a:pt x="15725858" y="10838338"/>
                  </a:lnTo>
                  <a:lnTo>
                    <a:pt x="15726858" y="10838765"/>
                  </a:lnTo>
                  <a:lnTo>
                    <a:pt x="15726716" y="10839099"/>
                  </a:lnTo>
                  <a:lnTo>
                    <a:pt x="15728719" y="10839954"/>
                  </a:lnTo>
                  <a:lnTo>
                    <a:pt x="15730957" y="10839330"/>
                  </a:lnTo>
                  <a:lnTo>
                    <a:pt x="15732003" y="10837803"/>
                  </a:lnTo>
                  <a:lnTo>
                    <a:pt x="15733667" y="10835751"/>
                  </a:lnTo>
                  <a:lnTo>
                    <a:pt x="15733186" y="10833178"/>
                  </a:lnTo>
                  <a:lnTo>
                    <a:pt x="15729750" y="10830134"/>
                  </a:lnTo>
                  <a:lnTo>
                    <a:pt x="15727698" y="10828469"/>
                  </a:lnTo>
                  <a:close/>
                </a:path>
                <a:path w="16366490" h="11278870">
                  <a:moveTo>
                    <a:pt x="15661035" y="10774781"/>
                  </a:moveTo>
                  <a:lnTo>
                    <a:pt x="15658461" y="10775261"/>
                  </a:lnTo>
                  <a:lnTo>
                    <a:pt x="15656938" y="10776979"/>
                  </a:lnTo>
                  <a:lnTo>
                    <a:pt x="15655275" y="10779032"/>
                  </a:lnTo>
                  <a:lnTo>
                    <a:pt x="15655756" y="10781605"/>
                  </a:lnTo>
                  <a:lnTo>
                    <a:pt x="15659192" y="10784648"/>
                  </a:lnTo>
                  <a:lnTo>
                    <a:pt x="15660193" y="10785075"/>
                  </a:lnTo>
                  <a:lnTo>
                    <a:pt x="15660050" y="10785409"/>
                  </a:lnTo>
                  <a:lnTo>
                    <a:pt x="15662054" y="10786264"/>
                  </a:lnTo>
                  <a:lnTo>
                    <a:pt x="15663958" y="10785498"/>
                  </a:lnTo>
                  <a:lnTo>
                    <a:pt x="15665337" y="10784113"/>
                  </a:lnTo>
                  <a:lnTo>
                    <a:pt x="15666860" y="10782395"/>
                  </a:lnTo>
                  <a:lnTo>
                    <a:pt x="15666522" y="10779489"/>
                  </a:lnTo>
                  <a:lnTo>
                    <a:pt x="15663086" y="10776445"/>
                  </a:lnTo>
                  <a:lnTo>
                    <a:pt x="15661035" y="10774781"/>
                  </a:lnTo>
                  <a:close/>
                </a:path>
                <a:path w="16366490" h="11278870">
                  <a:moveTo>
                    <a:pt x="15594987" y="10720566"/>
                  </a:moveTo>
                  <a:lnTo>
                    <a:pt x="15592080" y="10720904"/>
                  </a:lnTo>
                  <a:lnTo>
                    <a:pt x="15589036" y="10724340"/>
                  </a:lnTo>
                  <a:lnTo>
                    <a:pt x="15589374" y="10727246"/>
                  </a:lnTo>
                  <a:lnTo>
                    <a:pt x="15592812" y="10730291"/>
                  </a:lnTo>
                  <a:lnTo>
                    <a:pt x="15593813" y="10730718"/>
                  </a:lnTo>
                  <a:lnTo>
                    <a:pt x="15593671" y="10731052"/>
                  </a:lnTo>
                  <a:lnTo>
                    <a:pt x="15595674" y="10731907"/>
                  </a:lnTo>
                  <a:lnTo>
                    <a:pt x="15597579" y="10731141"/>
                  </a:lnTo>
                  <a:lnTo>
                    <a:pt x="15598958" y="10729756"/>
                  </a:lnTo>
                  <a:lnTo>
                    <a:pt x="15600480" y="10728039"/>
                  </a:lnTo>
                  <a:lnTo>
                    <a:pt x="15600141" y="10725132"/>
                  </a:lnTo>
                  <a:lnTo>
                    <a:pt x="15594987" y="10720566"/>
                  </a:lnTo>
                  <a:close/>
                </a:path>
                <a:path w="16366490" h="11278870">
                  <a:moveTo>
                    <a:pt x="15529367" y="10665349"/>
                  </a:moveTo>
                  <a:lnTo>
                    <a:pt x="15526463" y="10665689"/>
                  </a:lnTo>
                  <a:lnTo>
                    <a:pt x="15523419" y="10669125"/>
                  </a:lnTo>
                  <a:lnTo>
                    <a:pt x="15523755" y="10672030"/>
                  </a:lnTo>
                  <a:lnTo>
                    <a:pt x="15527192" y="10675075"/>
                  </a:lnTo>
                  <a:lnTo>
                    <a:pt x="15530197" y="10676357"/>
                  </a:lnTo>
                  <a:lnTo>
                    <a:pt x="15531959" y="10675924"/>
                  </a:lnTo>
                  <a:lnTo>
                    <a:pt x="15533338" y="10674540"/>
                  </a:lnTo>
                  <a:lnTo>
                    <a:pt x="15534861" y="10672822"/>
                  </a:lnTo>
                  <a:lnTo>
                    <a:pt x="15534522" y="10669916"/>
                  </a:lnTo>
                  <a:lnTo>
                    <a:pt x="15529367" y="10665349"/>
                  </a:lnTo>
                  <a:close/>
                </a:path>
                <a:path w="16366490" h="11278870">
                  <a:moveTo>
                    <a:pt x="15464509" y="10609273"/>
                  </a:moveTo>
                  <a:lnTo>
                    <a:pt x="15461604" y="10609613"/>
                  </a:lnTo>
                  <a:lnTo>
                    <a:pt x="15458560" y="10613049"/>
                  </a:lnTo>
                  <a:lnTo>
                    <a:pt x="15458897" y="10615954"/>
                  </a:lnTo>
                  <a:lnTo>
                    <a:pt x="15462334" y="10618999"/>
                  </a:lnTo>
                  <a:lnTo>
                    <a:pt x="15465339" y="10620281"/>
                  </a:lnTo>
                  <a:lnTo>
                    <a:pt x="15467102" y="10619849"/>
                  </a:lnTo>
                  <a:lnTo>
                    <a:pt x="15468480" y="10618464"/>
                  </a:lnTo>
                  <a:lnTo>
                    <a:pt x="15470002" y="10616746"/>
                  </a:lnTo>
                  <a:lnTo>
                    <a:pt x="15469663" y="10613840"/>
                  </a:lnTo>
                  <a:lnTo>
                    <a:pt x="15464509" y="10609273"/>
                  </a:lnTo>
                  <a:close/>
                </a:path>
                <a:path w="16366490" h="11278870">
                  <a:moveTo>
                    <a:pt x="15400270" y="10552673"/>
                  </a:moveTo>
                  <a:lnTo>
                    <a:pt x="15397363" y="10553011"/>
                  </a:lnTo>
                  <a:lnTo>
                    <a:pt x="15394318" y="10556447"/>
                  </a:lnTo>
                  <a:lnTo>
                    <a:pt x="15394658" y="10559355"/>
                  </a:lnTo>
                  <a:lnTo>
                    <a:pt x="15398094" y="10562398"/>
                  </a:lnTo>
                  <a:lnTo>
                    <a:pt x="15401100" y="10563681"/>
                  </a:lnTo>
                  <a:lnTo>
                    <a:pt x="15402862" y="10563248"/>
                  </a:lnTo>
                  <a:lnTo>
                    <a:pt x="15404242" y="10561864"/>
                  </a:lnTo>
                  <a:lnTo>
                    <a:pt x="15405764" y="10560146"/>
                  </a:lnTo>
                  <a:lnTo>
                    <a:pt x="15405424" y="10557239"/>
                  </a:lnTo>
                  <a:lnTo>
                    <a:pt x="15400270" y="10552673"/>
                  </a:lnTo>
                  <a:close/>
                </a:path>
                <a:path w="16366490" h="11278870">
                  <a:moveTo>
                    <a:pt x="15336649" y="10495548"/>
                  </a:moveTo>
                  <a:lnTo>
                    <a:pt x="15333743" y="10495886"/>
                  </a:lnTo>
                  <a:lnTo>
                    <a:pt x="15332220" y="10497604"/>
                  </a:lnTo>
                  <a:lnTo>
                    <a:pt x="15330364" y="10499180"/>
                  </a:lnTo>
                  <a:lnTo>
                    <a:pt x="15330703" y="10502086"/>
                  </a:lnTo>
                  <a:lnTo>
                    <a:pt x="15334139" y="10505130"/>
                  </a:lnTo>
                  <a:lnTo>
                    <a:pt x="15335473" y="10505699"/>
                  </a:lnTo>
                  <a:lnTo>
                    <a:pt x="15335331" y="10506033"/>
                  </a:lnTo>
                  <a:lnTo>
                    <a:pt x="15337001" y="10506745"/>
                  </a:lnTo>
                  <a:lnTo>
                    <a:pt x="15338764" y="10506314"/>
                  </a:lnTo>
                  <a:lnTo>
                    <a:pt x="15340144" y="10504929"/>
                  </a:lnTo>
                  <a:lnTo>
                    <a:pt x="15342000" y="10503354"/>
                  </a:lnTo>
                  <a:lnTo>
                    <a:pt x="15341662" y="10500447"/>
                  </a:lnTo>
                  <a:lnTo>
                    <a:pt x="15338226" y="10497403"/>
                  </a:lnTo>
                  <a:lnTo>
                    <a:pt x="15336649" y="10495548"/>
                  </a:lnTo>
                  <a:close/>
                </a:path>
                <a:path w="16366490" h="11278870">
                  <a:moveTo>
                    <a:pt x="15273646" y="10437896"/>
                  </a:moveTo>
                  <a:lnTo>
                    <a:pt x="15270884" y="10437901"/>
                  </a:lnTo>
                  <a:lnTo>
                    <a:pt x="15267839" y="10441337"/>
                  </a:lnTo>
                  <a:lnTo>
                    <a:pt x="15267842" y="10444101"/>
                  </a:lnTo>
                  <a:lnTo>
                    <a:pt x="15271281" y="10447145"/>
                  </a:lnTo>
                  <a:lnTo>
                    <a:pt x="15272615" y="10447714"/>
                  </a:lnTo>
                  <a:lnTo>
                    <a:pt x="15272472" y="10448049"/>
                  </a:lnTo>
                  <a:lnTo>
                    <a:pt x="15274142" y="10448761"/>
                  </a:lnTo>
                  <a:lnTo>
                    <a:pt x="15275903" y="10448328"/>
                  </a:lnTo>
                  <a:lnTo>
                    <a:pt x="15277283" y="10446944"/>
                  </a:lnTo>
                  <a:lnTo>
                    <a:pt x="15278805" y="10445226"/>
                  </a:lnTo>
                  <a:lnTo>
                    <a:pt x="15278800" y="10442462"/>
                  </a:lnTo>
                  <a:lnTo>
                    <a:pt x="15273646" y="10437896"/>
                  </a:lnTo>
                  <a:close/>
                </a:path>
                <a:path w="16366490" h="11278870">
                  <a:moveTo>
                    <a:pt x="15211689" y="10378718"/>
                  </a:moveTo>
                  <a:lnTo>
                    <a:pt x="15208926" y="10378723"/>
                  </a:lnTo>
                  <a:lnTo>
                    <a:pt x="15207404" y="10380441"/>
                  </a:lnTo>
                  <a:lnTo>
                    <a:pt x="15205740" y="10382493"/>
                  </a:lnTo>
                  <a:lnTo>
                    <a:pt x="15205744" y="10385257"/>
                  </a:lnTo>
                  <a:lnTo>
                    <a:pt x="15209180" y="10388301"/>
                  </a:lnTo>
                  <a:lnTo>
                    <a:pt x="15212518" y="10389725"/>
                  </a:lnTo>
                  <a:lnTo>
                    <a:pt x="15214281" y="10389293"/>
                  </a:lnTo>
                  <a:lnTo>
                    <a:pt x="15215661" y="10387909"/>
                  </a:lnTo>
                  <a:lnTo>
                    <a:pt x="15217182" y="10386190"/>
                  </a:lnTo>
                  <a:lnTo>
                    <a:pt x="15217177" y="10383426"/>
                  </a:lnTo>
                  <a:lnTo>
                    <a:pt x="15213741" y="10380382"/>
                  </a:lnTo>
                  <a:lnTo>
                    <a:pt x="15211689" y="10378718"/>
                  </a:lnTo>
                  <a:close/>
                </a:path>
                <a:path w="16366490" h="11278870">
                  <a:moveTo>
                    <a:pt x="15149876" y="10319207"/>
                  </a:moveTo>
                  <a:lnTo>
                    <a:pt x="15147111" y="10319211"/>
                  </a:lnTo>
                  <a:lnTo>
                    <a:pt x="15145589" y="10320929"/>
                  </a:lnTo>
                  <a:lnTo>
                    <a:pt x="15143924" y="10322981"/>
                  </a:lnTo>
                  <a:lnTo>
                    <a:pt x="15143929" y="10325745"/>
                  </a:lnTo>
                  <a:lnTo>
                    <a:pt x="15147366" y="10328789"/>
                  </a:lnTo>
                  <a:lnTo>
                    <a:pt x="15148702" y="10329359"/>
                  </a:lnTo>
                  <a:lnTo>
                    <a:pt x="15148892" y="10329835"/>
                  </a:lnTo>
                  <a:lnTo>
                    <a:pt x="15150562" y="10330547"/>
                  </a:lnTo>
                  <a:lnTo>
                    <a:pt x="15152326" y="10330115"/>
                  </a:lnTo>
                  <a:lnTo>
                    <a:pt x="15153705" y="10328731"/>
                  </a:lnTo>
                  <a:lnTo>
                    <a:pt x="15155369" y="10326679"/>
                  </a:lnTo>
                  <a:lnTo>
                    <a:pt x="15155364" y="10323914"/>
                  </a:lnTo>
                  <a:lnTo>
                    <a:pt x="15151928" y="10320871"/>
                  </a:lnTo>
                  <a:lnTo>
                    <a:pt x="15149876" y="10319207"/>
                  </a:lnTo>
                  <a:close/>
                </a:path>
                <a:path w="16366490" h="11278870">
                  <a:moveTo>
                    <a:pt x="15088680" y="10259170"/>
                  </a:moveTo>
                  <a:lnTo>
                    <a:pt x="15085917" y="10259174"/>
                  </a:lnTo>
                  <a:lnTo>
                    <a:pt x="15084395" y="10260892"/>
                  </a:lnTo>
                  <a:lnTo>
                    <a:pt x="15082730" y="10262944"/>
                  </a:lnTo>
                  <a:lnTo>
                    <a:pt x="15082734" y="10265708"/>
                  </a:lnTo>
                  <a:lnTo>
                    <a:pt x="15086170" y="10268752"/>
                  </a:lnTo>
                  <a:lnTo>
                    <a:pt x="15087507" y="10269322"/>
                  </a:lnTo>
                  <a:lnTo>
                    <a:pt x="15087698" y="10269798"/>
                  </a:lnTo>
                  <a:lnTo>
                    <a:pt x="15089367" y="10270510"/>
                  </a:lnTo>
                  <a:lnTo>
                    <a:pt x="15091129" y="10270078"/>
                  </a:lnTo>
                  <a:lnTo>
                    <a:pt x="15092509" y="10268694"/>
                  </a:lnTo>
                  <a:lnTo>
                    <a:pt x="15094173" y="10266642"/>
                  </a:lnTo>
                  <a:lnTo>
                    <a:pt x="15094169" y="10263878"/>
                  </a:lnTo>
                  <a:lnTo>
                    <a:pt x="15090733" y="10260834"/>
                  </a:lnTo>
                  <a:lnTo>
                    <a:pt x="15088680" y="10259170"/>
                  </a:lnTo>
                  <a:close/>
                </a:path>
                <a:path w="16366490" h="11278870">
                  <a:moveTo>
                    <a:pt x="15028102" y="10198606"/>
                  </a:moveTo>
                  <a:lnTo>
                    <a:pt x="15025340" y="10198613"/>
                  </a:lnTo>
                  <a:lnTo>
                    <a:pt x="15023484" y="10200188"/>
                  </a:lnTo>
                  <a:lnTo>
                    <a:pt x="15022216" y="10201620"/>
                  </a:lnTo>
                  <a:lnTo>
                    <a:pt x="15021962" y="10201906"/>
                  </a:lnTo>
                  <a:lnTo>
                    <a:pt x="15021967" y="10204670"/>
                  </a:lnTo>
                  <a:lnTo>
                    <a:pt x="15023545" y="10206527"/>
                  </a:lnTo>
                  <a:lnTo>
                    <a:pt x="15025260" y="10208048"/>
                  </a:lnTo>
                  <a:lnTo>
                    <a:pt x="15028598" y="10209471"/>
                  </a:lnTo>
                  <a:lnTo>
                    <a:pt x="15030218" y="10209374"/>
                  </a:lnTo>
                  <a:lnTo>
                    <a:pt x="15031597" y="10207989"/>
                  </a:lnTo>
                  <a:lnTo>
                    <a:pt x="15032866" y="10206557"/>
                  </a:lnTo>
                  <a:lnTo>
                    <a:pt x="15033119" y="10206271"/>
                  </a:lnTo>
                  <a:lnTo>
                    <a:pt x="15033114" y="10203507"/>
                  </a:lnTo>
                  <a:lnTo>
                    <a:pt x="15031539" y="10201651"/>
                  </a:lnTo>
                  <a:lnTo>
                    <a:pt x="15028102" y="10198606"/>
                  </a:lnTo>
                  <a:close/>
                </a:path>
                <a:path w="16366490" h="11278870">
                  <a:moveTo>
                    <a:pt x="14968479" y="10137662"/>
                  </a:moveTo>
                  <a:lnTo>
                    <a:pt x="14965714" y="10137666"/>
                  </a:lnTo>
                  <a:lnTo>
                    <a:pt x="14962002" y="10140817"/>
                  </a:lnTo>
                  <a:lnTo>
                    <a:pt x="14962006" y="10143582"/>
                  </a:lnTo>
                  <a:lnTo>
                    <a:pt x="14963583" y="10145438"/>
                  </a:lnTo>
                  <a:lnTo>
                    <a:pt x="14965302" y="10146960"/>
                  </a:lnTo>
                  <a:lnTo>
                    <a:pt x="14966971" y="10147672"/>
                  </a:lnTo>
                  <a:lnTo>
                    <a:pt x="14966828" y="10148006"/>
                  </a:lnTo>
                  <a:lnTo>
                    <a:pt x="14968498" y="10148718"/>
                  </a:lnTo>
                  <a:lnTo>
                    <a:pt x="14970118" y="10148620"/>
                  </a:lnTo>
                  <a:lnTo>
                    <a:pt x="14971497" y="10147235"/>
                  </a:lnTo>
                  <a:lnTo>
                    <a:pt x="14973353" y="10145659"/>
                  </a:lnTo>
                  <a:lnTo>
                    <a:pt x="14973348" y="10142896"/>
                  </a:lnTo>
                  <a:lnTo>
                    <a:pt x="14971773" y="10141040"/>
                  </a:lnTo>
                  <a:lnTo>
                    <a:pt x="14970054" y="10139518"/>
                  </a:lnTo>
                  <a:lnTo>
                    <a:pt x="14968479" y="10137662"/>
                  </a:lnTo>
                  <a:close/>
                </a:path>
                <a:path w="16366490" h="11278870">
                  <a:moveTo>
                    <a:pt x="14909283" y="10075716"/>
                  </a:moveTo>
                  <a:lnTo>
                    <a:pt x="14906517" y="10075720"/>
                  </a:lnTo>
                  <a:lnTo>
                    <a:pt x="14902805" y="10078871"/>
                  </a:lnTo>
                  <a:lnTo>
                    <a:pt x="14902810" y="10081635"/>
                  </a:lnTo>
                  <a:lnTo>
                    <a:pt x="14905961" y="10085347"/>
                  </a:lnTo>
                  <a:lnTo>
                    <a:pt x="14909300" y="10086771"/>
                  </a:lnTo>
                  <a:lnTo>
                    <a:pt x="14910921" y="10086674"/>
                  </a:lnTo>
                  <a:lnTo>
                    <a:pt x="14912301" y="10085289"/>
                  </a:lnTo>
                  <a:lnTo>
                    <a:pt x="14914156" y="10083713"/>
                  </a:lnTo>
                  <a:lnTo>
                    <a:pt x="14914152" y="10080950"/>
                  </a:lnTo>
                  <a:lnTo>
                    <a:pt x="14912576" y="10079093"/>
                  </a:lnTo>
                  <a:lnTo>
                    <a:pt x="14910857" y="10077572"/>
                  </a:lnTo>
                  <a:lnTo>
                    <a:pt x="14909283" y="10075716"/>
                  </a:lnTo>
                  <a:close/>
                </a:path>
                <a:path w="16366490" h="11278870">
                  <a:moveTo>
                    <a:pt x="14850702" y="10013243"/>
                  </a:moveTo>
                  <a:lnTo>
                    <a:pt x="14847939" y="10013248"/>
                  </a:lnTo>
                  <a:lnTo>
                    <a:pt x="14844228" y="10016400"/>
                  </a:lnTo>
                  <a:lnTo>
                    <a:pt x="14844233" y="10019164"/>
                  </a:lnTo>
                  <a:lnTo>
                    <a:pt x="14847910" y="10023495"/>
                  </a:lnTo>
                  <a:lnTo>
                    <a:pt x="14850579" y="10024634"/>
                  </a:lnTo>
                  <a:lnTo>
                    <a:pt x="14852198" y="10024535"/>
                  </a:lnTo>
                  <a:lnTo>
                    <a:pt x="14853578" y="10023150"/>
                  </a:lnTo>
                  <a:lnTo>
                    <a:pt x="14855434" y="10021575"/>
                  </a:lnTo>
                  <a:lnTo>
                    <a:pt x="14855430" y="10018810"/>
                  </a:lnTo>
                  <a:lnTo>
                    <a:pt x="14850702" y="10013243"/>
                  </a:lnTo>
                  <a:close/>
                </a:path>
                <a:path w="16366490" h="11278870">
                  <a:moveTo>
                    <a:pt x="14792268" y="9950438"/>
                  </a:moveTo>
                  <a:lnTo>
                    <a:pt x="14789502" y="9950442"/>
                  </a:lnTo>
                  <a:lnTo>
                    <a:pt x="14785790" y="9953593"/>
                  </a:lnTo>
                  <a:lnTo>
                    <a:pt x="14785794" y="9956358"/>
                  </a:lnTo>
                  <a:lnTo>
                    <a:pt x="14789471" y="9960688"/>
                  </a:lnTo>
                  <a:lnTo>
                    <a:pt x="14792143" y="9961828"/>
                  </a:lnTo>
                  <a:lnTo>
                    <a:pt x="14793906" y="9961396"/>
                  </a:lnTo>
                  <a:lnTo>
                    <a:pt x="14796998" y="9958770"/>
                  </a:lnTo>
                  <a:lnTo>
                    <a:pt x="14796995" y="9956006"/>
                  </a:lnTo>
                  <a:lnTo>
                    <a:pt x="14792268" y="9950438"/>
                  </a:lnTo>
                  <a:close/>
                </a:path>
                <a:path w="16366490" h="11278870">
                  <a:moveTo>
                    <a:pt x="14734783" y="9887249"/>
                  </a:moveTo>
                  <a:lnTo>
                    <a:pt x="14732020" y="9887254"/>
                  </a:lnTo>
                  <a:lnTo>
                    <a:pt x="14728308" y="9890406"/>
                  </a:lnTo>
                  <a:lnTo>
                    <a:pt x="14728313" y="9893170"/>
                  </a:lnTo>
                  <a:lnTo>
                    <a:pt x="14731989" y="9897500"/>
                  </a:lnTo>
                  <a:lnTo>
                    <a:pt x="14734659" y="9898639"/>
                  </a:lnTo>
                  <a:lnTo>
                    <a:pt x="14736422" y="9898207"/>
                  </a:lnTo>
                  <a:lnTo>
                    <a:pt x="14739514" y="9895580"/>
                  </a:lnTo>
                  <a:lnTo>
                    <a:pt x="14739510" y="9892817"/>
                  </a:lnTo>
                  <a:lnTo>
                    <a:pt x="14734783" y="9887249"/>
                  </a:lnTo>
                  <a:close/>
                </a:path>
                <a:path w="16366490" h="11278870">
                  <a:moveTo>
                    <a:pt x="14677584" y="9823393"/>
                  </a:moveTo>
                  <a:lnTo>
                    <a:pt x="14674820" y="9823398"/>
                  </a:lnTo>
                  <a:lnTo>
                    <a:pt x="14671108" y="9826550"/>
                  </a:lnTo>
                  <a:lnTo>
                    <a:pt x="14671113" y="9829313"/>
                  </a:lnTo>
                  <a:lnTo>
                    <a:pt x="14674791" y="9833644"/>
                  </a:lnTo>
                  <a:lnTo>
                    <a:pt x="14677460" y="9834783"/>
                  </a:lnTo>
                  <a:lnTo>
                    <a:pt x="14679222" y="9834351"/>
                  </a:lnTo>
                  <a:lnTo>
                    <a:pt x="14682315" y="9831724"/>
                  </a:lnTo>
                  <a:lnTo>
                    <a:pt x="14682311" y="9828961"/>
                  </a:lnTo>
                  <a:lnTo>
                    <a:pt x="14677584" y="9823393"/>
                  </a:lnTo>
                  <a:close/>
                </a:path>
                <a:path w="16366490" h="11278870">
                  <a:moveTo>
                    <a:pt x="14621003" y="9759011"/>
                  </a:moveTo>
                  <a:lnTo>
                    <a:pt x="14618239" y="9759017"/>
                  </a:lnTo>
                  <a:lnTo>
                    <a:pt x="14614529" y="9762168"/>
                  </a:lnTo>
                  <a:lnTo>
                    <a:pt x="14614532" y="9764932"/>
                  </a:lnTo>
                  <a:lnTo>
                    <a:pt x="14617684" y="9768644"/>
                  </a:lnTo>
                  <a:lnTo>
                    <a:pt x="14617875" y="9769120"/>
                  </a:lnTo>
                  <a:lnTo>
                    <a:pt x="14620880" y="9770402"/>
                  </a:lnTo>
                  <a:lnTo>
                    <a:pt x="14622642" y="9769969"/>
                  </a:lnTo>
                  <a:lnTo>
                    <a:pt x="14623879" y="9768919"/>
                  </a:lnTo>
                  <a:lnTo>
                    <a:pt x="14625401" y="9767201"/>
                  </a:lnTo>
                  <a:lnTo>
                    <a:pt x="14625730" y="9764579"/>
                  </a:lnTo>
                  <a:lnTo>
                    <a:pt x="14621003" y="9759011"/>
                  </a:lnTo>
                  <a:close/>
                </a:path>
                <a:path w="16366490" h="11278870">
                  <a:moveTo>
                    <a:pt x="14565091" y="9694915"/>
                  </a:moveTo>
                  <a:lnTo>
                    <a:pt x="14562470" y="9694586"/>
                  </a:lnTo>
                  <a:lnTo>
                    <a:pt x="14558758" y="9697737"/>
                  </a:lnTo>
                  <a:lnTo>
                    <a:pt x="14558429" y="9700360"/>
                  </a:lnTo>
                  <a:lnTo>
                    <a:pt x="14561580" y="9704071"/>
                  </a:lnTo>
                  <a:lnTo>
                    <a:pt x="14561771" y="9704547"/>
                  </a:lnTo>
                  <a:lnTo>
                    <a:pt x="14563106" y="9705117"/>
                  </a:lnTo>
                  <a:lnTo>
                    <a:pt x="14562964" y="9705450"/>
                  </a:lnTo>
                  <a:lnTo>
                    <a:pt x="14564633" y="9706162"/>
                  </a:lnTo>
                  <a:lnTo>
                    <a:pt x="14566395" y="9705730"/>
                  </a:lnTo>
                  <a:lnTo>
                    <a:pt x="14569488" y="9703104"/>
                  </a:lnTo>
                  <a:lnTo>
                    <a:pt x="14569818" y="9700483"/>
                  </a:lnTo>
                  <a:lnTo>
                    <a:pt x="14565091" y="9694915"/>
                  </a:lnTo>
                  <a:close/>
                </a:path>
                <a:path w="16366490" h="11278870">
                  <a:moveTo>
                    <a:pt x="14509271" y="9629674"/>
                  </a:moveTo>
                  <a:lnTo>
                    <a:pt x="14506650" y="9629346"/>
                  </a:lnTo>
                  <a:lnTo>
                    <a:pt x="14502939" y="9632497"/>
                  </a:lnTo>
                  <a:lnTo>
                    <a:pt x="14502609" y="9635119"/>
                  </a:lnTo>
                  <a:lnTo>
                    <a:pt x="14505760" y="9638830"/>
                  </a:lnTo>
                  <a:lnTo>
                    <a:pt x="14505952" y="9639306"/>
                  </a:lnTo>
                  <a:lnTo>
                    <a:pt x="14507287" y="9639876"/>
                  </a:lnTo>
                  <a:lnTo>
                    <a:pt x="14507145" y="9640210"/>
                  </a:lnTo>
                  <a:lnTo>
                    <a:pt x="14508814" y="9640922"/>
                  </a:lnTo>
                  <a:lnTo>
                    <a:pt x="14510576" y="9640490"/>
                  </a:lnTo>
                  <a:lnTo>
                    <a:pt x="14513670" y="9637864"/>
                  </a:lnTo>
                  <a:lnTo>
                    <a:pt x="14513998" y="9635242"/>
                  </a:lnTo>
                  <a:lnTo>
                    <a:pt x="14509271" y="9629674"/>
                  </a:lnTo>
                  <a:close/>
                </a:path>
                <a:path w="16366490" h="11278870">
                  <a:moveTo>
                    <a:pt x="14454405" y="9564052"/>
                  </a:moveTo>
                  <a:lnTo>
                    <a:pt x="14451783" y="9563722"/>
                  </a:lnTo>
                  <a:lnTo>
                    <a:pt x="14448071" y="9566873"/>
                  </a:lnTo>
                  <a:lnTo>
                    <a:pt x="14447741" y="9569494"/>
                  </a:lnTo>
                  <a:lnTo>
                    <a:pt x="14450893" y="9573206"/>
                  </a:lnTo>
                  <a:lnTo>
                    <a:pt x="14451085" y="9573684"/>
                  </a:lnTo>
                  <a:lnTo>
                    <a:pt x="14452421" y="9574253"/>
                  </a:lnTo>
                  <a:lnTo>
                    <a:pt x="14452279" y="9574587"/>
                  </a:lnTo>
                  <a:lnTo>
                    <a:pt x="14453947" y="9575298"/>
                  </a:lnTo>
                  <a:lnTo>
                    <a:pt x="14455710" y="9574867"/>
                  </a:lnTo>
                  <a:lnTo>
                    <a:pt x="14458803" y="9572241"/>
                  </a:lnTo>
                  <a:lnTo>
                    <a:pt x="14459132" y="9569619"/>
                  </a:lnTo>
                  <a:lnTo>
                    <a:pt x="14454405" y="9564052"/>
                  </a:lnTo>
                  <a:close/>
                </a:path>
                <a:path w="16366490" h="11278870">
                  <a:moveTo>
                    <a:pt x="14399345" y="9497951"/>
                  </a:moveTo>
                  <a:lnTo>
                    <a:pt x="14396724" y="9497622"/>
                  </a:lnTo>
                  <a:lnTo>
                    <a:pt x="14393013" y="9500774"/>
                  </a:lnTo>
                  <a:lnTo>
                    <a:pt x="14392683" y="9503395"/>
                  </a:lnTo>
                  <a:lnTo>
                    <a:pt x="14396361" y="9507726"/>
                  </a:lnTo>
                  <a:lnTo>
                    <a:pt x="14399030" y="9508865"/>
                  </a:lnTo>
                  <a:lnTo>
                    <a:pt x="14400653" y="9508767"/>
                  </a:lnTo>
                  <a:lnTo>
                    <a:pt x="14403745" y="9506141"/>
                  </a:lnTo>
                  <a:lnTo>
                    <a:pt x="14404073" y="9503519"/>
                  </a:lnTo>
                  <a:lnTo>
                    <a:pt x="14399345" y="9497951"/>
                  </a:lnTo>
                  <a:close/>
                </a:path>
                <a:path w="16366490" h="11278870">
                  <a:moveTo>
                    <a:pt x="14345098" y="9431803"/>
                  </a:moveTo>
                  <a:lnTo>
                    <a:pt x="14342476" y="9431473"/>
                  </a:lnTo>
                  <a:lnTo>
                    <a:pt x="14338764" y="9434625"/>
                  </a:lnTo>
                  <a:lnTo>
                    <a:pt x="14338436" y="9437247"/>
                  </a:lnTo>
                  <a:lnTo>
                    <a:pt x="14342114" y="9441578"/>
                  </a:lnTo>
                  <a:lnTo>
                    <a:pt x="14344784" y="9442717"/>
                  </a:lnTo>
                  <a:lnTo>
                    <a:pt x="14346403" y="9442618"/>
                  </a:lnTo>
                  <a:lnTo>
                    <a:pt x="14349496" y="9439992"/>
                  </a:lnTo>
                  <a:lnTo>
                    <a:pt x="14349825" y="9437371"/>
                  </a:lnTo>
                  <a:lnTo>
                    <a:pt x="14345098" y="9431803"/>
                  </a:lnTo>
                  <a:close/>
                </a:path>
                <a:path w="16366490" h="11278870">
                  <a:moveTo>
                    <a:pt x="14291611" y="9364795"/>
                  </a:moveTo>
                  <a:lnTo>
                    <a:pt x="14288990" y="9364466"/>
                  </a:lnTo>
                  <a:lnTo>
                    <a:pt x="14285278" y="9367617"/>
                  </a:lnTo>
                  <a:lnTo>
                    <a:pt x="14284948" y="9370240"/>
                  </a:lnTo>
                  <a:lnTo>
                    <a:pt x="14288625" y="9374570"/>
                  </a:lnTo>
                  <a:lnTo>
                    <a:pt x="14291294" y="9375708"/>
                  </a:lnTo>
                  <a:lnTo>
                    <a:pt x="14292915" y="9375611"/>
                  </a:lnTo>
                  <a:lnTo>
                    <a:pt x="14296008" y="9372984"/>
                  </a:lnTo>
                  <a:lnTo>
                    <a:pt x="14296338" y="9370362"/>
                  </a:lnTo>
                  <a:lnTo>
                    <a:pt x="14291611" y="9364795"/>
                  </a:lnTo>
                  <a:close/>
                </a:path>
                <a:path w="16366490" h="11278870">
                  <a:moveTo>
                    <a:pt x="14238791" y="9298072"/>
                  </a:moveTo>
                  <a:lnTo>
                    <a:pt x="14235836" y="9297601"/>
                  </a:lnTo>
                  <a:lnTo>
                    <a:pt x="14233980" y="9299177"/>
                  </a:lnTo>
                  <a:lnTo>
                    <a:pt x="14232266" y="9300419"/>
                  </a:lnTo>
                  <a:lnTo>
                    <a:pt x="14231795" y="9303374"/>
                  </a:lnTo>
                  <a:lnTo>
                    <a:pt x="14235472" y="9307704"/>
                  </a:lnTo>
                  <a:lnTo>
                    <a:pt x="14238142" y="9308843"/>
                  </a:lnTo>
                  <a:lnTo>
                    <a:pt x="14239761" y="9308745"/>
                  </a:lnTo>
                  <a:lnTo>
                    <a:pt x="14240998" y="9307694"/>
                  </a:lnTo>
                  <a:lnTo>
                    <a:pt x="14242712" y="9306452"/>
                  </a:lnTo>
                  <a:lnTo>
                    <a:pt x="14243184" y="9303498"/>
                  </a:lnTo>
                  <a:lnTo>
                    <a:pt x="14240032" y="9299786"/>
                  </a:lnTo>
                  <a:lnTo>
                    <a:pt x="14238791" y="9298072"/>
                  </a:lnTo>
                  <a:close/>
                </a:path>
                <a:path w="16366490" h="11278870">
                  <a:moveTo>
                    <a:pt x="14186063" y="9230205"/>
                  </a:moveTo>
                  <a:lnTo>
                    <a:pt x="14183110" y="9229734"/>
                  </a:lnTo>
                  <a:lnTo>
                    <a:pt x="14181254" y="9231310"/>
                  </a:lnTo>
                  <a:lnTo>
                    <a:pt x="14179540" y="9232551"/>
                  </a:lnTo>
                  <a:lnTo>
                    <a:pt x="14179069" y="9235507"/>
                  </a:lnTo>
                  <a:lnTo>
                    <a:pt x="14182220" y="9239219"/>
                  </a:lnTo>
                  <a:lnTo>
                    <a:pt x="14182603" y="9240171"/>
                  </a:lnTo>
                  <a:lnTo>
                    <a:pt x="14183937" y="9240740"/>
                  </a:lnTo>
                  <a:lnTo>
                    <a:pt x="14183746" y="9240264"/>
                  </a:lnTo>
                  <a:lnTo>
                    <a:pt x="14185415" y="9240976"/>
                  </a:lnTo>
                  <a:lnTo>
                    <a:pt x="14187037" y="9240879"/>
                  </a:lnTo>
                  <a:lnTo>
                    <a:pt x="14188274" y="9239828"/>
                  </a:lnTo>
                  <a:lnTo>
                    <a:pt x="14189988" y="9238586"/>
                  </a:lnTo>
                  <a:lnTo>
                    <a:pt x="14190457" y="9235631"/>
                  </a:lnTo>
                  <a:lnTo>
                    <a:pt x="14187306" y="9231919"/>
                  </a:lnTo>
                  <a:lnTo>
                    <a:pt x="14186063" y="9230205"/>
                  </a:lnTo>
                  <a:close/>
                </a:path>
                <a:path w="16366490" h="11278870">
                  <a:moveTo>
                    <a:pt x="14134149" y="9162290"/>
                  </a:moveTo>
                  <a:lnTo>
                    <a:pt x="14131194" y="9161819"/>
                  </a:lnTo>
                  <a:lnTo>
                    <a:pt x="14129338" y="9163393"/>
                  </a:lnTo>
                  <a:lnTo>
                    <a:pt x="14127624" y="9164636"/>
                  </a:lnTo>
                  <a:lnTo>
                    <a:pt x="14127153" y="9167591"/>
                  </a:lnTo>
                  <a:lnTo>
                    <a:pt x="14128729" y="9169447"/>
                  </a:lnTo>
                  <a:lnTo>
                    <a:pt x="14129970" y="9171160"/>
                  </a:lnTo>
                  <a:lnTo>
                    <a:pt x="14130353" y="9172113"/>
                  </a:lnTo>
                  <a:lnTo>
                    <a:pt x="14131687" y="9172682"/>
                  </a:lnTo>
                  <a:lnTo>
                    <a:pt x="14131830" y="9172349"/>
                  </a:lnTo>
                  <a:lnTo>
                    <a:pt x="14133165" y="9172918"/>
                  </a:lnTo>
                  <a:lnTo>
                    <a:pt x="14134784" y="9172820"/>
                  </a:lnTo>
                  <a:lnTo>
                    <a:pt x="14136022" y="9171770"/>
                  </a:lnTo>
                  <a:lnTo>
                    <a:pt x="14137736" y="9170527"/>
                  </a:lnTo>
                  <a:lnTo>
                    <a:pt x="14138207" y="9167571"/>
                  </a:lnTo>
                  <a:lnTo>
                    <a:pt x="14136632" y="9165716"/>
                  </a:lnTo>
                  <a:lnTo>
                    <a:pt x="14134149" y="9162290"/>
                  </a:lnTo>
                  <a:close/>
                </a:path>
                <a:path w="16366490" h="11278870">
                  <a:moveTo>
                    <a:pt x="14082709" y="9094183"/>
                  </a:moveTo>
                  <a:lnTo>
                    <a:pt x="14079753" y="9093711"/>
                  </a:lnTo>
                  <a:lnTo>
                    <a:pt x="14077897" y="9095286"/>
                  </a:lnTo>
                  <a:lnTo>
                    <a:pt x="14075850" y="9096385"/>
                  </a:lnTo>
                  <a:lnTo>
                    <a:pt x="14075379" y="9099341"/>
                  </a:lnTo>
                  <a:lnTo>
                    <a:pt x="14076955" y="9101197"/>
                  </a:lnTo>
                  <a:lnTo>
                    <a:pt x="14078196" y="9102911"/>
                  </a:lnTo>
                  <a:lnTo>
                    <a:pt x="14078579" y="9103863"/>
                  </a:lnTo>
                  <a:lnTo>
                    <a:pt x="14081584" y="9105145"/>
                  </a:lnTo>
                  <a:lnTo>
                    <a:pt x="14083204" y="9105047"/>
                  </a:lnTo>
                  <a:lnTo>
                    <a:pt x="14084441" y="9103996"/>
                  </a:lnTo>
                  <a:lnTo>
                    <a:pt x="14086488" y="9102896"/>
                  </a:lnTo>
                  <a:lnTo>
                    <a:pt x="14086960" y="9099941"/>
                  </a:lnTo>
                  <a:lnTo>
                    <a:pt x="14083808" y="9096230"/>
                  </a:lnTo>
                  <a:lnTo>
                    <a:pt x="14082709" y="9094183"/>
                  </a:lnTo>
                  <a:close/>
                </a:path>
                <a:path w="16366490" h="11278870">
                  <a:moveTo>
                    <a:pt x="14031411" y="9025740"/>
                  </a:moveTo>
                  <a:lnTo>
                    <a:pt x="14028456" y="9025269"/>
                  </a:lnTo>
                  <a:lnTo>
                    <a:pt x="14026599" y="9026845"/>
                  </a:lnTo>
                  <a:lnTo>
                    <a:pt x="14024553" y="9027945"/>
                  </a:lnTo>
                  <a:lnTo>
                    <a:pt x="14024080" y="9030901"/>
                  </a:lnTo>
                  <a:lnTo>
                    <a:pt x="14025656" y="9032757"/>
                  </a:lnTo>
                  <a:lnTo>
                    <a:pt x="14026898" y="9034469"/>
                  </a:lnTo>
                  <a:lnTo>
                    <a:pt x="14027281" y="9035422"/>
                  </a:lnTo>
                  <a:lnTo>
                    <a:pt x="14029953" y="9036562"/>
                  </a:lnTo>
                  <a:lnTo>
                    <a:pt x="14031572" y="9036463"/>
                  </a:lnTo>
                  <a:lnTo>
                    <a:pt x="14032810" y="9035413"/>
                  </a:lnTo>
                  <a:lnTo>
                    <a:pt x="14034857" y="9034314"/>
                  </a:lnTo>
                  <a:lnTo>
                    <a:pt x="14035329" y="9031358"/>
                  </a:lnTo>
                  <a:lnTo>
                    <a:pt x="14033754" y="9029502"/>
                  </a:lnTo>
                  <a:lnTo>
                    <a:pt x="14032510" y="9027788"/>
                  </a:lnTo>
                  <a:lnTo>
                    <a:pt x="14031411" y="9025740"/>
                  </a:lnTo>
                  <a:close/>
                </a:path>
                <a:path w="16366490" h="11278870">
                  <a:moveTo>
                    <a:pt x="13980256" y="8956967"/>
                  </a:moveTo>
                  <a:lnTo>
                    <a:pt x="13977301" y="8956496"/>
                  </a:lnTo>
                  <a:lnTo>
                    <a:pt x="13975446" y="8958071"/>
                  </a:lnTo>
                  <a:lnTo>
                    <a:pt x="13973398" y="8959169"/>
                  </a:lnTo>
                  <a:lnTo>
                    <a:pt x="13972926" y="8962125"/>
                  </a:lnTo>
                  <a:lnTo>
                    <a:pt x="13974502" y="8963981"/>
                  </a:lnTo>
                  <a:lnTo>
                    <a:pt x="13975743" y="8965695"/>
                  </a:lnTo>
                  <a:lnTo>
                    <a:pt x="13976126" y="8966647"/>
                  </a:lnTo>
                  <a:lnTo>
                    <a:pt x="13977461" y="8967217"/>
                  </a:lnTo>
                  <a:lnTo>
                    <a:pt x="13977319" y="8967551"/>
                  </a:lnTo>
                  <a:lnTo>
                    <a:pt x="13978654" y="8968121"/>
                  </a:lnTo>
                  <a:lnTo>
                    <a:pt x="13980276" y="8968023"/>
                  </a:lnTo>
                  <a:lnTo>
                    <a:pt x="13981512" y="8966972"/>
                  </a:lnTo>
                  <a:lnTo>
                    <a:pt x="13983702" y="8965538"/>
                  </a:lnTo>
                  <a:lnTo>
                    <a:pt x="13984172" y="8962583"/>
                  </a:lnTo>
                  <a:lnTo>
                    <a:pt x="13982597" y="8960727"/>
                  </a:lnTo>
                  <a:lnTo>
                    <a:pt x="13981355" y="8959014"/>
                  </a:lnTo>
                  <a:lnTo>
                    <a:pt x="13980256" y="8956967"/>
                  </a:lnTo>
                  <a:close/>
                </a:path>
                <a:path w="16366490" h="11278870">
                  <a:moveTo>
                    <a:pt x="13930196" y="8887474"/>
                  </a:moveTo>
                  <a:lnTo>
                    <a:pt x="13927241" y="8887003"/>
                  </a:lnTo>
                  <a:lnTo>
                    <a:pt x="13925384" y="8888579"/>
                  </a:lnTo>
                  <a:lnTo>
                    <a:pt x="13923194" y="8890012"/>
                  </a:lnTo>
                  <a:lnTo>
                    <a:pt x="13922723" y="8892967"/>
                  </a:lnTo>
                  <a:lnTo>
                    <a:pt x="13924298" y="8894823"/>
                  </a:lnTo>
                  <a:lnTo>
                    <a:pt x="13925540" y="8896537"/>
                  </a:lnTo>
                  <a:lnTo>
                    <a:pt x="13925924" y="8897490"/>
                  </a:lnTo>
                  <a:lnTo>
                    <a:pt x="13928927" y="8898771"/>
                  </a:lnTo>
                  <a:lnTo>
                    <a:pt x="13930549" y="8898673"/>
                  </a:lnTo>
                  <a:lnTo>
                    <a:pt x="13931786" y="8897623"/>
                  </a:lnTo>
                  <a:lnTo>
                    <a:pt x="13933976" y="8896190"/>
                  </a:lnTo>
                  <a:lnTo>
                    <a:pt x="13934446" y="8893234"/>
                  </a:lnTo>
                  <a:lnTo>
                    <a:pt x="13932870" y="8891377"/>
                  </a:lnTo>
                  <a:lnTo>
                    <a:pt x="13931629" y="8889664"/>
                  </a:lnTo>
                  <a:lnTo>
                    <a:pt x="13930196" y="8887474"/>
                  </a:lnTo>
                  <a:close/>
                </a:path>
                <a:path w="16366490" h="11278870">
                  <a:moveTo>
                    <a:pt x="13880133" y="8817982"/>
                  </a:moveTo>
                  <a:lnTo>
                    <a:pt x="13877178" y="8817511"/>
                  </a:lnTo>
                  <a:lnTo>
                    <a:pt x="13873468" y="8820662"/>
                  </a:lnTo>
                  <a:lnTo>
                    <a:pt x="13872663" y="8823476"/>
                  </a:lnTo>
                  <a:lnTo>
                    <a:pt x="13874238" y="8825331"/>
                  </a:lnTo>
                  <a:lnTo>
                    <a:pt x="13875480" y="8827045"/>
                  </a:lnTo>
                  <a:lnTo>
                    <a:pt x="13875863" y="8827998"/>
                  </a:lnTo>
                  <a:lnTo>
                    <a:pt x="13878867" y="8829279"/>
                  </a:lnTo>
                  <a:lnTo>
                    <a:pt x="13880486" y="8829181"/>
                  </a:lnTo>
                  <a:lnTo>
                    <a:pt x="13883580" y="8826554"/>
                  </a:lnTo>
                  <a:lnTo>
                    <a:pt x="13884386" y="8823742"/>
                  </a:lnTo>
                  <a:lnTo>
                    <a:pt x="13882810" y="8821887"/>
                  </a:lnTo>
                  <a:lnTo>
                    <a:pt x="13881566" y="8820173"/>
                  </a:lnTo>
                  <a:lnTo>
                    <a:pt x="13880133" y="8817982"/>
                  </a:lnTo>
                  <a:close/>
                </a:path>
                <a:path w="16366490" h="11278870">
                  <a:moveTo>
                    <a:pt x="13830074" y="8748491"/>
                  </a:moveTo>
                  <a:lnTo>
                    <a:pt x="13827262" y="8747685"/>
                  </a:lnTo>
                  <a:lnTo>
                    <a:pt x="13823551" y="8750838"/>
                  </a:lnTo>
                  <a:lnTo>
                    <a:pt x="13822744" y="8753651"/>
                  </a:lnTo>
                  <a:lnTo>
                    <a:pt x="13824320" y="8755507"/>
                  </a:lnTo>
                  <a:lnTo>
                    <a:pt x="13825562" y="8757221"/>
                  </a:lnTo>
                  <a:lnTo>
                    <a:pt x="13825945" y="8758172"/>
                  </a:lnTo>
                  <a:lnTo>
                    <a:pt x="13828948" y="8759453"/>
                  </a:lnTo>
                  <a:lnTo>
                    <a:pt x="13830568" y="8759356"/>
                  </a:lnTo>
                  <a:lnTo>
                    <a:pt x="13833661" y="8756729"/>
                  </a:lnTo>
                  <a:lnTo>
                    <a:pt x="13834468" y="8753916"/>
                  </a:lnTo>
                  <a:lnTo>
                    <a:pt x="13832892" y="8752060"/>
                  </a:lnTo>
                  <a:lnTo>
                    <a:pt x="13831650" y="8750348"/>
                  </a:lnTo>
                  <a:lnTo>
                    <a:pt x="13830074" y="8748491"/>
                  </a:lnTo>
                  <a:close/>
                </a:path>
                <a:path w="16366490" h="11278870">
                  <a:moveTo>
                    <a:pt x="13780967" y="8678617"/>
                  </a:moveTo>
                  <a:lnTo>
                    <a:pt x="13778488" y="8677954"/>
                  </a:lnTo>
                  <a:lnTo>
                    <a:pt x="13776298" y="8679388"/>
                  </a:lnTo>
                  <a:lnTo>
                    <a:pt x="13774442" y="8680963"/>
                  </a:lnTo>
                  <a:lnTo>
                    <a:pt x="13773779" y="8683442"/>
                  </a:lnTo>
                  <a:lnTo>
                    <a:pt x="13775212" y="8685632"/>
                  </a:lnTo>
                  <a:lnTo>
                    <a:pt x="13776454" y="8687345"/>
                  </a:lnTo>
                  <a:lnTo>
                    <a:pt x="13776836" y="8688297"/>
                  </a:lnTo>
                  <a:lnTo>
                    <a:pt x="13779841" y="8689579"/>
                  </a:lnTo>
                  <a:lnTo>
                    <a:pt x="13781460" y="8689480"/>
                  </a:lnTo>
                  <a:lnTo>
                    <a:pt x="13784554" y="8686855"/>
                  </a:lnTo>
                  <a:lnTo>
                    <a:pt x="13785217" y="8684377"/>
                  </a:lnTo>
                  <a:lnTo>
                    <a:pt x="13783784" y="8682186"/>
                  </a:lnTo>
                  <a:lnTo>
                    <a:pt x="13782543" y="8680473"/>
                  </a:lnTo>
                  <a:lnTo>
                    <a:pt x="13780967" y="8678617"/>
                  </a:lnTo>
                  <a:close/>
                </a:path>
                <a:path w="16366490" h="11278870">
                  <a:moveTo>
                    <a:pt x="13732144" y="8608076"/>
                  </a:moveTo>
                  <a:lnTo>
                    <a:pt x="13729664" y="8607413"/>
                  </a:lnTo>
                  <a:lnTo>
                    <a:pt x="13727475" y="8608846"/>
                  </a:lnTo>
                  <a:lnTo>
                    <a:pt x="13725620" y="8610420"/>
                  </a:lnTo>
                  <a:lnTo>
                    <a:pt x="13724955" y="8612900"/>
                  </a:lnTo>
                  <a:lnTo>
                    <a:pt x="13726389" y="8615090"/>
                  </a:lnTo>
                  <a:lnTo>
                    <a:pt x="13727630" y="8616803"/>
                  </a:lnTo>
                  <a:lnTo>
                    <a:pt x="13728013" y="8617756"/>
                  </a:lnTo>
                  <a:lnTo>
                    <a:pt x="13731018" y="8619038"/>
                  </a:lnTo>
                  <a:lnTo>
                    <a:pt x="13732637" y="8618939"/>
                  </a:lnTo>
                  <a:lnTo>
                    <a:pt x="13735731" y="8616312"/>
                  </a:lnTo>
                  <a:lnTo>
                    <a:pt x="13736394" y="8613834"/>
                  </a:lnTo>
                  <a:lnTo>
                    <a:pt x="13734961" y="8611644"/>
                  </a:lnTo>
                  <a:lnTo>
                    <a:pt x="13733719" y="8609931"/>
                  </a:lnTo>
                  <a:lnTo>
                    <a:pt x="13732144" y="8608076"/>
                  </a:lnTo>
                  <a:close/>
                </a:path>
                <a:path w="16366490" h="11278870">
                  <a:moveTo>
                    <a:pt x="13683654" y="8537674"/>
                  </a:moveTo>
                  <a:lnTo>
                    <a:pt x="13681174" y="8537012"/>
                  </a:lnTo>
                  <a:lnTo>
                    <a:pt x="13678985" y="8538445"/>
                  </a:lnTo>
                  <a:lnTo>
                    <a:pt x="13677128" y="8540021"/>
                  </a:lnTo>
                  <a:lnTo>
                    <a:pt x="13676466" y="8542501"/>
                  </a:lnTo>
                  <a:lnTo>
                    <a:pt x="13677900" y="8544691"/>
                  </a:lnTo>
                  <a:lnTo>
                    <a:pt x="13679142" y="8546403"/>
                  </a:lnTo>
                  <a:lnTo>
                    <a:pt x="13679524" y="8547356"/>
                  </a:lnTo>
                  <a:lnTo>
                    <a:pt x="13682530" y="8548638"/>
                  </a:lnTo>
                  <a:lnTo>
                    <a:pt x="13684149" y="8548539"/>
                  </a:lnTo>
                  <a:lnTo>
                    <a:pt x="13687241" y="8545913"/>
                  </a:lnTo>
                  <a:lnTo>
                    <a:pt x="13687905" y="8543434"/>
                  </a:lnTo>
                  <a:lnTo>
                    <a:pt x="13686472" y="8541244"/>
                  </a:lnTo>
                  <a:lnTo>
                    <a:pt x="13685231" y="8539530"/>
                  </a:lnTo>
                  <a:lnTo>
                    <a:pt x="13683654" y="8537674"/>
                  </a:lnTo>
                  <a:close/>
                </a:path>
                <a:path w="16366490" h="11278870">
                  <a:moveTo>
                    <a:pt x="13635116" y="8466465"/>
                  </a:moveTo>
                  <a:lnTo>
                    <a:pt x="13632635" y="8465802"/>
                  </a:lnTo>
                  <a:lnTo>
                    <a:pt x="13630445" y="8467235"/>
                  </a:lnTo>
                  <a:lnTo>
                    <a:pt x="13628590" y="8468812"/>
                  </a:lnTo>
                  <a:lnTo>
                    <a:pt x="13627929" y="8471291"/>
                  </a:lnTo>
                  <a:lnTo>
                    <a:pt x="13629361" y="8473480"/>
                  </a:lnTo>
                  <a:lnTo>
                    <a:pt x="13630604" y="8475193"/>
                  </a:lnTo>
                  <a:lnTo>
                    <a:pt x="13630987" y="8476146"/>
                  </a:lnTo>
                  <a:lnTo>
                    <a:pt x="13632656" y="8476858"/>
                  </a:lnTo>
                  <a:lnTo>
                    <a:pt x="13632464" y="8476381"/>
                  </a:lnTo>
                  <a:lnTo>
                    <a:pt x="13633799" y="8476951"/>
                  </a:lnTo>
                  <a:lnTo>
                    <a:pt x="13635276" y="8477186"/>
                  </a:lnTo>
                  <a:lnTo>
                    <a:pt x="13636514" y="8476135"/>
                  </a:lnTo>
                  <a:lnTo>
                    <a:pt x="13638703" y="8474703"/>
                  </a:lnTo>
                  <a:lnTo>
                    <a:pt x="13639367" y="8472225"/>
                  </a:lnTo>
                  <a:lnTo>
                    <a:pt x="13637933" y="8470035"/>
                  </a:lnTo>
                  <a:lnTo>
                    <a:pt x="13636692" y="8468321"/>
                  </a:lnTo>
                  <a:lnTo>
                    <a:pt x="13635116" y="8466465"/>
                  </a:lnTo>
                  <a:close/>
                </a:path>
                <a:path w="16366490" h="11278870">
                  <a:moveTo>
                    <a:pt x="13588340" y="8394824"/>
                  </a:moveTo>
                  <a:lnTo>
                    <a:pt x="13585861" y="8394161"/>
                  </a:lnTo>
                  <a:lnTo>
                    <a:pt x="13581482" y="8397027"/>
                  </a:lnTo>
                  <a:lnTo>
                    <a:pt x="13581007" y="8398798"/>
                  </a:lnTo>
                  <a:lnTo>
                    <a:pt x="13580817" y="8399506"/>
                  </a:lnTo>
                  <a:lnTo>
                    <a:pt x="13582251" y="8401695"/>
                  </a:lnTo>
                  <a:lnTo>
                    <a:pt x="13583350" y="8403743"/>
                  </a:lnTo>
                  <a:lnTo>
                    <a:pt x="13583733" y="8404695"/>
                  </a:lnTo>
                  <a:lnTo>
                    <a:pt x="13585402" y="8405407"/>
                  </a:lnTo>
                  <a:lnTo>
                    <a:pt x="13585545" y="8405074"/>
                  </a:lnTo>
                  <a:lnTo>
                    <a:pt x="13586880" y="8405643"/>
                  </a:lnTo>
                  <a:lnTo>
                    <a:pt x="13588502" y="8405546"/>
                  </a:lnTo>
                  <a:lnTo>
                    <a:pt x="13591786" y="8403396"/>
                  </a:lnTo>
                  <a:lnTo>
                    <a:pt x="13592259" y="8401625"/>
                  </a:lnTo>
                  <a:lnTo>
                    <a:pt x="13592449" y="8400916"/>
                  </a:lnTo>
                  <a:lnTo>
                    <a:pt x="13591015" y="8398726"/>
                  </a:lnTo>
                  <a:lnTo>
                    <a:pt x="13589774" y="8397014"/>
                  </a:lnTo>
                  <a:lnTo>
                    <a:pt x="13588340" y="8394824"/>
                  </a:lnTo>
                  <a:close/>
                </a:path>
                <a:path w="16366490" h="11278870">
                  <a:moveTo>
                    <a:pt x="13542040" y="8322991"/>
                  </a:moveTo>
                  <a:lnTo>
                    <a:pt x="13534853" y="8327815"/>
                  </a:lnTo>
                  <a:lnTo>
                    <a:pt x="13537051" y="8331910"/>
                  </a:lnTo>
                  <a:lnTo>
                    <a:pt x="13537434" y="8332863"/>
                  </a:lnTo>
                  <a:lnTo>
                    <a:pt x="13540439" y="8334145"/>
                  </a:lnTo>
                  <a:lnTo>
                    <a:pt x="13542060" y="8334047"/>
                  </a:lnTo>
                  <a:lnTo>
                    <a:pt x="13545344" y="8331896"/>
                  </a:lnTo>
                  <a:lnTo>
                    <a:pt x="13545626" y="8329648"/>
                  </a:lnTo>
                  <a:lnTo>
                    <a:pt x="13545673" y="8329274"/>
                  </a:lnTo>
                  <a:lnTo>
                    <a:pt x="13543473" y="8325181"/>
                  </a:lnTo>
                  <a:lnTo>
                    <a:pt x="13542040" y="8322991"/>
                  </a:lnTo>
                  <a:close/>
                </a:path>
                <a:path w="16366490" h="11278870">
                  <a:moveTo>
                    <a:pt x="13496359" y="8250633"/>
                  </a:moveTo>
                  <a:lnTo>
                    <a:pt x="13489171" y="8255457"/>
                  </a:lnTo>
                  <a:lnTo>
                    <a:pt x="13491370" y="8259552"/>
                  </a:lnTo>
                  <a:lnTo>
                    <a:pt x="13491753" y="8260505"/>
                  </a:lnTo>
                  <a:lnTo>
                    <a:pt x="13494758" y="8261787"/>
                  </a:lnTo>
                  <a:lnTo>
                    <a:pt x="13496378" y="8261688"/>
                  </a:lnTo>
                  <a:lnTo>
                    <a:pt x="13499663" y="8259538"/>
                  </a:lnTo>
                  <a:lnTo>
                    <a:pt x="13499946" y="8257290"/>
                  </a:lnTo>
                  <a:lnTo>
                    <a:pt x="13499993" y="8256916"/>
                  </a:lnTo>
                  <a:lnTo>
                    <a:pt x="13497793" y="8252822"/>
                  </a:lnTo>
                  <a:lnTo>
                    <a:pt x="13496359" y="8250633"/>
                  </a:lnTo>
                  <a:close/>
                </a:path>
                <a:path w="16366490" h="11278870">
                  <a:moveTo>
                    <a:pt x="13451297" y="8177750"/>
                  </a:moveTo>
                  <a:lnTo>
                    <a:pt x="13448675" y="8177419"/>
                  </a:lnTo>
                  <a:lnTo>
                    <a:pt x="13446629" y="8178519"/>
                  </a:lnTo>
                  <a:lnTo>
                    <a:pt x="13444439" y="8179952"/>
                  </a:lnTo>
                  <a:lnTo>
                    <a:pt x="13444157" y="8182199"/>
                  </a:lnTo>
                  <a:lnTo>
                    <a:pt x="13444110" y="8182574"/>
                  </a:lnTo>
                  <a:lnTo>
                    <a:pt x="13446308" y="8186669"/>
                  </a:lnTo>
                  <a:lnTo>
                    <a:pt x="13446691" y="8187622"/>
                  </a:lnTo>
                  <a:lnTo>
                    <a:pt x="13449695" y="8188903"/>
                  </a:lnTo>
                  <a:lnTo>
                    <a:pt x="13451316" y="8188805"/>
                  </a:lnTo>
                  <a:lnTo>
                    <a:pt x="13454601" y="8186654"/>
                  </a:lnTo>
                  <a:lnTo>
                    <a:pt x="13454883" y="8184407"/>
                  </a:lnTo>
                  <a:lnTo>
                    <a:pt x="13454930" y="8184032"/>
                  </a:lnTo>
                  <a:lnTo>
                    <a:pt x="13452730" y="8179938"/>
                  </a:lnTo>
                  <a:lnTo>
                    <a:pt x="13451297" y="8177750"/>
                  </a:lnTo>
                  <a:close/>
                </a:path>
                <a:path w="16366490" h="11278870">
                  <a:moveTo>
                    <a:pt x="13407187" y="8104483"/>
                  </a:moveTo>
                  <a:lnTo>
                    <a:pt x="13404707" y="8103820"/>
                  </a:lnTo>
                  <a:lnTo>
                    <a:pt x="13402661" y="8104919"/>
                  </a:lnTo>
                  <a:lnTo>
                    <a:pt x="13400472" y="8106351"/>
                  </a:lnTo>
                  <a:lnTo>
                    <a:pt x="13400190" y="8108599"/>
                  </a:lnTo>
                  <a:lnTo>
                    <a:pt x="13400143" y="8108974"/>
                  </a:lnTo>
                  <a:lnTo>
                    <a:pt x="13402341" y="8113069"/>
                  </a:lnTo>
                  <a:lnTo>
                    <a:pt x="13402724" y="8114021"/>
                  </a:lnTo>
                  <a:lnTo>
                    <a:pt x="13405728" y="8115303"/>
                  </a:lnTo>
                  <a:lnTo>
                    <a:pt x="13407348" y="8115204"/>
                  </a:lnTo>
                  <a:lnTo>
                    <a:pt x="13410633" y="8113054"/>
                  </a:lnTo>
                  <a:lnTo>
                    <a:pt x="13410916" y="8110806"/>
                  </a:lnTo>
                  <a:lnTo>
                    <a:pt x="13410963" y="8110432"/>
                  </a:lnTo>
                  <a:lnTo>
                    <a:pt x="13408763" y="8106338"/>
                  </a:lnTo>
                  <a:lnTo>
                    <a:pt x="13407187" y="8104483"/>
                  </a:lnTo>
                  <a:close/>
                </a:path>
                <a:path w="16366490" h="11278870">
                  <a:moveTo>
                    <a:pt x="13364840" y="8030785"/>
                  </a:moveTo>
                  <a:lnTo>
                    <a:pt x="13362027" y="8029979"/>
                  </a:lnTo>
                  <a:lnTo>
                    <a:pt x="13357933" y="8032178"/>
                  </a:lnTo>
                  <a:lnTo>
                    <a:pt x="13357127" y="8034990"/>
                  </a:lnTo>
                  <a:lnTo>
                    <a:pt x="13359326" y="8039085"/>
                  </a:lnTo>
                  <a:lnTo>
                    <a:pt x="13359709" y="8040038"/>
                  </a:lnTo>
                  <a:lnTo>
                    <a:pt x="13361377" y="8040749"/>
                  </a:lnTo>
                  <a:lnTo>
                    <a:pt x="13361235" y="8041083"/>
                  </a:lnTo>
                  <a:lnTo>
                    <a:pt x="13362570" y="8041653"/>
                  </a:lnTo>
                  <a:lnTo>
                    <a:pt x="13364191" y="8041555"/>
                  </a:lnTo>
                  <a:lnTo>
                    <a:pt x="13365286" y="8040838"/>
                  </a:lnTo>
                  <a:lnTo>
                    <a:pt x="13367334" y="8039738"/>
                  </a:lnTo>
                  <a:lnTo>
                    <a:pt x="13368139" y="8036926"/>
                  </a:lnTo>
                  <a:lnTo>
                    <a:pt x="13364840" y="8030785"/>
                  </a:lnTo>
                  <a:close/>
                </a:path>
                <a:path w="16366490" h="11278870">
                  <a:moveTo>
                    <a:pt x="13322919" y="7956084"/>
                  </a:moveTo>
                  <a:lnTo>
                    <a:pt x="13320107" y="7955279"/>
                  </a:lnTo>
                  <a:lnTo>
                    <a:pt x="13316013" y="7957478"/>
                  </a:lnTo>
                  <a:lnTo>
                    <a:pt x="13315207" y="7960290"/>
                  </a:lnTo>
                  <a:lnTo>
                    <a:pt x="13317406" y="7964385"/>
                  </a:lnTo>
                  <a:lnTo>
                    <a:pt x="13317647" y="7965672"/>
                  </a:lnTo>
                  <a:lnTo>
                    <a:pt x="13320651" y="7966953"/>
                  </a:lnTo>
                  <a:lnTo>
                    <a:pt x="13322271" y="7966855"/>
                  </a:lnTo>
                  <a:lnTo>
                    <a:pt x="13323366" y="7966138"/>
                  </a:lnTo>
                  <a:lnTo>
                    <a:pt x="13325414" y="7965038"/>
                  </a:lnTo>
                  <a:lnTo>
                    <a:pt x="13326219" y="7962226"/>
                  </a:lnTo>
                  <a:lnTo>
                    <a:pt x="13322919" y="7956084"/>
                  </a:lnTo>
                  <a:close/>
                </a:path>
                <a:path w="16366490" h="11278870">
                  <a:moveTo>
                    <a:pt x="13281477" y="7881193"/>
                  </a:moveTo>
                  <a:lnTo>
                    <a:pt x="13278663" y="7880387"/>
                  </a:lnTo>
                  <a:lnTo>
                    <a:pt x="13274568" y="7882587"/>
                  </a:lnTo>
                  <a:lnTo>
                    <a:pt x="13273764" y="7885400"/>
                  </a:lnTo>
                  <a:lnTo>
                    <a:pt x="13275963" y="7889493"/>
                  </a:lnTo>
                  <a:lnTo>
                    <a:pt x="13276203" y="7890780"/>
                  </a:lnTo>
                  <a:lnTo>
                    <a:pt x="13279208" y="7892062"/>
                  </a:lnTo>
                  <a:lnTo>
                    <a:pt x="13280828" y="7891963"/>
                  </a:lnTo>
                  <a:lnTo>
                    <a:pt x="13281922" y="7891248"/>
                  </a:lnTo>
                  <a:lnTo>
                    <a:pt x="13283970" y="7890148"/>
                  </a:lnTo>
                  <a:lnTo>
                    <a:pt x="13284774" y="7887335"/>
                  </a:lnTo>
                  <a:lnTo>
                    <a:pt x="13281477" y="7881193"/>
                  </a:lnTo>
                  <a:close/>
                </a:path>
                <a:path w="16366490" h="11278870">
                  <a:moveTo>
                    <a:pt x="13240793" y="7805442"/>
                  </a:moveTo>
                  <a:lnTo>
                    <a:pt x="13237981" y="7804637"/>
                  </a:lnTo>
                  <a:lnTo>
                    <a:pt x="13233887" y="7806836"/>
                  </a:lnTo>
                  <a:lnTo>
                    <a:pt x="13233080" y="7809649"/>
                  </a:lnTo>
                  <a:lnTo>
                    <a:pt x="13235279" y="7813743"/>
                  </a:lnTo>
                  <a:lnTo>
                    <a:pt x="13235853" y="7815172"/>
                  </a:lnTo>
                  <a:lnTo>
                    <a:pt x="13237523" y="7815884"/>
                  </a:lnTo>
                  <a:lnTo>
                    <a:pt x="13237665" y="7815550"/>
                  </a:lnTo>
                  <a:lnTo>
                    <a:pt x="13238667" y="7815978"/>
                  </a:lnTo>
                  <a:lnTo>
                    <a:pt x="13240145" y="7816213"/>
                  </a:lnTo>
                  <a:lnTo>
                    <a:pt x="13241240" y="7815497"/>
                  </a:lnTo>
                  <a:lnTo>
                    <a:pt x="13243286" y="7814398"/>
                  </a:lnTo>
                  <a:lnTo>
                    <a:pt x="13244092" y="7811584"/>
                  </a:lnTo>
                  <a:lnTo>
                    <a:pt x="13240793" y="7805442"/>
                  </a:lnTo>
                  <a:close/>
                </a:path>
                <a:path w="16366490" h="11278870">
                  <a:moveTo>
                    <a:pt x="13201397" y="7729452"/>
                  </a:moveTo>
                  <a:lnTo>
                    <a:pt x="13198584" y="7728647"/>
                  </a:lnTo>
                  <a:lnTo>
                    <a:pt x="13194489" y="7730846"/>
                  </a:lnTo>
                  <a:lnTo>
                    <a:pt x="13193684" y="7733658"/>
                  </a:lnTo>
                  <a:lnTo>
                    <a:pt x="13195884" y="7737753"/>
                  </a:lnTo>
                  <a:lnTo>
                    <a:pt x="13196457" y="7739182"/>
                  </a:lnTo>
                  <a:lnTo>
                    <a:pt x="13198127" y="7739894"/>
                  </a:lnTo>
                  <a:lnTo>
                    <a:pt x="13198269" y="7739560"/>
                  </a:lnTo>
                  <a:lnTo>
                    <a:pt x="13199271" y="7739987"/>
                  </a:lnTo>
                  <a:lnTo>
                    <a:pt x="13200747" y="7740223"/>
                  </a:lnTo>
                  <a:lnTo>
                    <a:pt x="13201843" y="7739506"/>
                  </a:lnTo>
                  <a:lnTo>
                    <a:pt x="13203890" y="7738406"/>
                  </a:lnTo>
                  <a:lnTo>
                    <a:pt x="13204696" y="7735593"/>
                  </a:lnTo>
                  <a:lnTo>
                    <a:pt x="13201397" y="7729452"/>
                  </a:lnTo>
                  <a:close/>
                </a:path>
                <a:path w="16366490" h="11278870">
                  <a:moveTo>
                    <a:pt x="13163288" y="7653220"/>
                  </a:moveTo>
                  <a:lnTo>
                    <a:pt x="13160474" y="7652415"/>
                  </a:lnTo>
                  <a:lnTo>
                    <a:pt x="13158426" y="7653515"/>
                  </a:lnTo>
                  <a:lnTo>
                    <a:pt x="13156045" y="7654472"/>
                  </a:lnTo>
                  <a:lnTo>
                    <a:pt x="13155239" y="7657285"/>
                  </a:lnTo>
                  <a:lnTo>
                    <a:pt x="13157440" y="7661379"/>
                  </a:lnTo>
                  <a:lnTo>
                    <a:pt x="13157679" y="7662666"/>
                  </a:lnTo>
                  <a:lnTo>
                    <a:pt x="13160683" y="7663948"/>
                  </a:lnTo>
                  <a:lnTo>
                    <a:pt x="13162162" y="7664182"/>
                  </a:lnTo>
                  <a:lnTo>
                    <a:pt x="13163257" y="7663467"/>
                  </a:lnTo>
                  <a:lnTo>
                    <a:pt x="13165638" y="7662509"/>
                  </a:lnTo>
                  <a:lnTo>
                    <a:pt x="13166442" y="7659696"/>
                  </a:lnTo>
                  <a:lnTo>
                    <a:pt x="13164244" y="7655601"/>
                  </a:lnTo>
                  <a:lnTo>
                    <a:pt x="13163288" y="7653220"/>
                  </a:lnTo>
                  <a:close/>
                </a:path>
                <a:path w="16366490" h="11278870">
                  <a:moveTo>
                    <a:pt x="13125652" y="7576799"/>
                  </a:moveTo>
                  <a:lnTo>
                    <a:pt x="13122980" y="7575659"/>
                  </a:lnTo>
                  <a:lnTo>
                    <a:pt x="13118888" y="7577857"/>
                  </a:lnTo>
                  <a:lnTo>
                    <a:pt x="13118848" y="7582576"/>
                  </a:lnTo>
                  <a:lnTo>
                    <a:pt x="13119947" y="7584623"/>
                  </a:lnTo>
                  <a:lnTo>
                    <a:pt x="13120187" y="7585910"/>
                  </a:lnTo>
                  <a:lnTo>
                    <a:pt x="13123193" y="7587192"/>
                  </a:lnTo>
                  <a:lnTo>
                    <a:pt x="13124669" y="7587427"/>
                  </a:lnTo>
                  <a:lnTo>
                    <a:pt x="13125764" y="7586710"/>
                  </a:lnTo>
                  <a:lnTo>
                    <a:pt x="13127812" y="7585610"/>
                  </a:lnTo>
                  <a:lnTo>
                    <a:pt x="13127851" y="7580893"/>
                  </a:lnTo>
                  <a:lnTo>
                    <a:pt x="13125652" y="7576799"/>
                  </a:lnTo>
                  <a:close/>
                </a:path>
                <a:path w="16366490" h="11278870">
                  <a:moveTo>
                    <a:pt x="13089590" y="7499467"/>
                  </a:moveTo>
                  <a:lnTo>
                    <a:pt x="13086919" y="7498327"/>
                  </a:lnTo>
                  <a:lnTo>
                    <a:pt x="13084872" y="7499427"/>
                  </a:lnTo>
                  <a:lnTo>
                    <a:pt x="13082491" y="7500385"/>
                  </a:lnTo>
                  <a:lnTo>
                    <a:pt x="13082451" y="7505102"/>
                  </a:lnTo>
                  <a:lnTo>
                    <a:pt x="13083550" y="7507148"/>
                  </a:lnTo>
                  <a:lnTo>
                    <a:pt x="13083933" y="7508101"/>
                  </a:lnTo>
                  <a:lnTo>
                    <a:pt x="13085794" y="7509291"/>
                  </a:lnTo>
                  <a:lnTo>
                    <a:pt x="13085652" y="7509624"/>
                  </a:lnTo>
                  <a:lnTo>
                    <a:pt x="13086654" y="7510051"/>
                  </a:lnTo>
                  <a:lnTo>
                    <a:pt x="13088125" y="7510285"/>
                  </a:lnTo>
                  <a:lnTo>
                    <a:pt x="13089225" y="7509569"/>
                  </a:lnTo>
                  <a:lnTo>
                    <a:pt x="13091607" y="7508613"/>
                  </a:lnTo>
                  <a:lnTo>
                    <a:pt x="13091646" y="7503895"/>
                  </a:lnTo>
                  <a:lnTo>
                    <a:pt x="13090547" y="7501848"/>
                  </a:lnTo>
                  <a:lnTo>
                    <a:pt x="13089590" y="7499467"/>
                  </a:lnTo>
                  <a:close/>
                </a:path>
                <a:path w="16366490" h="11278870">
                  <a:moveTo>
                    <a:pt x="13054145" y="7421611"/>
                  </a:moveTo>
                  <a:lnTo>
                    <a:pt x="13051809" y="7420615"/>
                  </a:lnTo>
                  <a:lnTo>
                    <a:pt x="13047046" y="7422528"/>
                  </a:lnTo>
                  <a:lnTo>
                    <a:pt x="13047007" y="7427246"/>
                  </a:lnTo>
                  <a:lnTo>
                    <a:pt x="13048106" y="7429293"/>
                  </a:lnTo>
                  <a:lnTo>
                    <a:pt x="13048488" y="7430246"/>
                  </a:lnTo>
                  <a:lnTo>
                    <a:pt x="13050349" y="7431434"/>
                  </a:lnTo>
                  <a:lnTo>
                    <a:pt x="13050207" y="7431768"/>
                  </a:lnTo>
                  <a:lnTo>
                    <a:pt x="13051209" y="7432196"/>
                  </a:lnTo>
                  <a:lnTo>
                    <a:pt x="13052687" y="7432431"/>
                  </a:lnTo>
                  <a:lnTo>
                    <a:pt x="13053782" y="7431715"/>
                  </a:lnTo>
                  <a:lnTo>
                    <a:pt x="13056162" y="7430757"/>
                  </a:lnTo>
                  <a:lnTo>
                    <a:pt x="13056203" y="7426040"/>
                  </a:lnTo>
                  <a:lnTo>
                    <a:pt x="13055101" y="7423993"/>
                  </a:lnTo>
                  <a:lnTo>
                    <a:pt x="13054145" y="7421611"/>
                  </a:lnTo>
                  <a:close/>
                </a:path>
                <a:path w="16366490" h="11278870">
                  <a:moveTo>
                    <a:pt x="13019796" y="7343038"/>
                  </a:moveTo>
                  <a:lnTo>
                    <a:pt x="13017460" y="7342042"/>
                  </a:lnTo>
                  <a:lnTo>
                    <a:pt x="13012697" y="7343955"/>
                  </a:lnTo>
                  <a:lnTo>
                    <a:pt x="13012657" y="7348674"/>
                  </a:lnTo>
                  <a:lnTo>
                    <a:pt x="13013756" y="7350721"/>
                  </a:lnTo>
                  <a:lnTo>
                    <a:pt x="13014139" y="7351674"/>
                  </a:lnTo>
                  <a:lnTo>
                    <a:pt x="13016000" y="7352862"/>
                  </a:lnTo>
                  <a:lnTo>
                    <a:pt x="13015858" y="7353195"/>
                  </a:lnTo>
                  <a:lnTo>
                    <a:pt x="13016859" y="7353622"/>
                  </a:lnTo>
                  <a:lnTo>
                    <a:pt x="13018479" y="7353526"/>
                  </a:lnTo>
                  <a:lnTo>
                    <a:pt x="13021812" y="7352185"/>
                  </a:lnTo>
                  <a:lnTo>
                    <a:pt x="13021853" y="7347466"/>
                  </a:lnTo>
                  <a:lnTo>
                    <a:pt x="13020752" y="7345418"/>
                  </a:lnTo>
                  <a:lnTo>
                    <a:pt x="13019796" y="7343038"/>
                  </a:lnTo>
                  <a:close/>
                </a:path>
                <a:path w="16366490" h="11278870">
                  <a:moveTo>
                    <a:pt x="12986257" y="7264416"/>
                  </a:moveTo>
                  <a:lnTo>
                    <a:pt x="12983919" y="7263419"/>
                  </a:lnTo>
                  <a:lnTo>
                    <a:pt x="12979157" y="7265334"/>
                  </a:lnTo>
                  <a:lnTo>
                    <a:pt x="12979116" y="7270053"/>
                  </a:lnTo>
                  <a:lnTo>
                    <a:pt x="12980218" y="7272100"/>
                  </a:lnTo>
                  <a:lnTo>
                    <a:pt x="12980601" y="7273052"/>
                  </a:lnTo>
                  <a:lnTo>
                    <a:pt x="12982461" y="7274240"/>
                  </a:lnTo>
                  <a:lnTo>
                    <a:pt x="12982318" y="7274574"/>
                  </a:lnTo>
                  <a:lnTo>
                    <a:pt x="12983654" y="7275144"/>
                  </a:lnTo>
                  <a:lnTo>
                    <a:pt x="12984939" y="7274903"/>
                  </a:lnTo>
                  <a:lnTo>
                    <a:pt x="12988273" y="7273564"/>
                  </a:lnTo>
                  <a:lnTo>
                    <a:pt x="12988313" y="7268845"/>
                  </a:lnTo>
                  <a:lnTo>
                    <a:pt x="12987214" y="7266798"/>
                  </a:lnTo>
                  <a:lnTo>
                    <a:pt x="12986257" y="7264416"/>
                  </a:lnTo>
                  <a:close/>
                </a:path>
                <a:path w="16366490" h="11278870">
                  <a:moveTo>
                    <a:pt x="12953953" y="7184744"/>
                  </a:moveTo>
                  <a:lnTo>
                    <a:pt x="12951617" y="7183747"/>
                  </a:lnTo>
                  <a:lnTo>
                    <a:pt x="12946855" y="7185662"/>
                  </a:lnTo>
                  <a:lnTo>
                    <a:pt x="12946815" y="7190380"/>
                  </a:lnTo>
                  <a:lnTo>
                    <a:pt x="12948156" y="7193713"/>
                  </a:lnTo>
                  <a:lnTo>
                    <a:pt x="12950016" y="7194902"/>
                  </a:lnTo>
                  <a:lnTo>
                    <a:pt x="12951018" y="7195330"/>
                  </a:lnTo>
                  <a:lnTo>
                    <a:pt x="12952304" y="7195087"/>
                  </a:lnTo>
                  <a:lnTo>
                    <a:pt x="12955637" y="7193748"/>
                  </a:lnTo>
                  <a:lnTo>
                    <a:pt x="12955677" y="7189031"/>
                  </a:lnTo>
                  <a:lnTo>
                    <a:pt x="12953953" y="7184744"/>
                  </a:lnTo>
                  <a:close/>
                </a:path>
                <a:path w="16366490" h="11278870">
                  <a:moveTo>
                    <a:pt x="12922605" y="7104689"/>
                  </a:moveTo>
                  <a:lnTo>
                    <a:pt x="12920268" y="7103692"/>
                  </a:lnTo>
                  <a:lnTo>
                    <a:pt x="12915505" y="7105607"/>
                  </a:lnTo>
                  <a:lnTo>
                    <a:pt x="12915465" y="7110325"/>
                  </a:lnTo>
                  <a:lnTo>
                    <a:pt x="12916089" y="7112563"/>
                  </a:lnTo>
                  <a:lnTo>
                    <a:pt x="12916664" y="7113992"/>
                  </a:lnTo>
                  <a:lnTo>
                    <a:pt x="12918524" y="7115180"/>
                  </a:lnTo>
                  <a:lnTo>
                    <a:pt x="12918666" y="7114846"/>
                  </a:lnTo>
                  <a:lnTo>
                    <a:pt x="12919668" y="7115273"/>
                  </a:lnTo>
                  <a:lnTo>
                    <a:pt x="12920812" y="7115367"/>
                  </a:lnTo>
                  <a:lnTo>
                    <a:pt x="12924144" y="7114027"/>
                  </a:lnTo>
                  <a:lnTo>
                    <a:pt x="12924185" y="7109310"/>
                  </a:lnTo>
                  <a:lnTo>
                    <a:pt x="12923561" y="7107071"/>
                  </a:lnTo>
                  <a:lnTo>
                    <a:pt x="12922605" y="7104689"/>
                  </a:lnTo>
                  <a:close/>
                </a:path>
                <a:path w="16366490" h="11278870">
                  <a:moveTo>
                    <a:pt x="12890061" y="7023731"/>
                  </a:moveTo>
                  <a:lnTo>
                    <a:pt x="12887680" y="7024688"/>
                  </a:lnTo>
                  <a:lnTo>
                    <a:pt x="12885633" y="7025788"/>
                  </a:lnTo>
                  <a:lnTo>
                    <a:pt x="12885259" y="7030363"/>
                  </a:lnTo>
                  <a:lnTo>
                    <a:pt x="12885883" y="7032601"/>
                  </a:lnTo>
                  <a:lnTo>
                    <a:pt x="12886457" y="7034030"/>
                  </a:lnTo>
                  <a:lnTo>
                    <a:pt x="12888318" y="7035218"/>
                  </a:lnTo>
                  <a:lnTo>
                    <a:pt x="12888461" y="7034885"/>
                  </a:lnTo>
                  <a:lnTo>
                    <a:pt x="12889462" y="7035312"/>
                  </a:lnTo>
                  <a:lnTo>
                    <a:pt x="12890605" y="7035405"/>
                  </a:lnTo>
                  <a:lnTo>
                    <a:pt x="12891558" y="7035022"/>
                  </a:lnTo>
                  <a:lnTo>
                    <a:pt x="12893604" y="7033923"/>
                  </a:lnTo>
                  <a:lnTo>
                    <a:pt x="12893978" y="7029348"/>
                  </a:lnTo>
                  <a:lnTo>
                    <a:pt x="12893356" y="7027109"/>
                  </a:lnTo>
                  <a:lnTo>
                    <a:pt x="12892256" y="7025062"/>
                  </a:lnTo>
                  <a:lnTo>
                    <a:pt x="12890061" y="7023731"/>
                  </a:lnTo>
                  <a:close/>
                </a:path>
                <a:path w="16366490" h="11278870">
                  <a:moveTo>
                    <a:pt x="12860332" y="6943578"/>
                  </a:moveTo>
                  <a:lnTo>
                    <a:pt x="12856045" y="6945301"/>
                  </a:lnTo>
                  <a:lnTo>
                    <a:pt x="12855531" y="6950211"/>
                  </a:lnTo>
                  <a:lnTo>
                    <a:pt x="12856154" y="6952448"/>
                  </a:lnTo>
                  <a:lnTo>
                    <a:pt x="12856728" y="6953877"/>
                  </a:lnTo>
                  <a:lnTo>
                    <a:pt x="12858588" y="6955065"/>
                  </a:lnTo>
                  <a:lnTo>
                    <a:pt x="12858730" y="6954731"/>
                  </a:lnTo>
                  <a:lnTo>
                    <a:pt x="12859732" y="6955159"/>
                  </a:lnTo>
                  <a:lnTo>
                    <a:pt x="12860876" y="6955252"/>
                  </a:lnTo>
                  <a:lnTo>
                    <a:pt x="12861828" y="6954869"/>
                  </a:lnTo>
                  <a:lnTo>
                    <a:pt x="12863875" y="6953770"/>
                  </a:lnTo>
                  <a:lnTo>
                    <a:pt x="12864248" y="6949195"/>
                  </a:lnTo>
                  <a:lnTo>
                    <a:pt x="12863626" y="6946956"/>
                  </a:lnTo>
                  <a:lnTo>
                    <a:pt x="12862527" y="6944909"/>
                  </a:lnTo>
                  <a:lnTo>
                    <a:pt x="12860332" y="6943578"/>
                  </a:lnTo>
                  <a:close/>
                </a:path>
                <a:path w="16366490" h="11278870">
                  <a:moveTo>
                    <a:pt x="12834559" y="6864323"/>
                  </a:moveTo>
                  <a:lnTo>
                    <a:pt x="12831889" y="6863184"/>
                  </a:lnTo>
                  <a:lnTo>
                    <a:pt x="12829649" y="6863807"/>
                  </a:lnTo>
                  <a:lnTo>
                    <a:pt x="12827745" y="6864574"/>
                  </a:lnTo>
                  <a:lnTo>
                    <a:pt x="12827229" y="6869483"/>
                  </a:lnTo>
                  <a:lnTo>
                    <a:pt x="12827853" y="6871721"/>
                  </a:lnTo>
                  <a:lnTo>
                    <a:pt x="12828093" y="6873007"/>
                  </a:lnTo>
                  <a:lnTo>
                    <a:pt x="12830288" y="6874338"/>
                  </a:lnTo>
                  <a:lnTo>
                    <a:pt x="12830430" y="6874004"/>
                  </a:lnTo>
                  <a:lnTo>
                    <a:pt x="12831431" y="6874431"/>
                  </a:lnTo>
                  <a:lnTo>
                    <a:pt x="12832575" y="6874524"/>
                  </a:lnTo>
                  <a:lnTo>
                    <a:pt x="12835432" y="6873377"/>
                  </a:lnTo>
                  <a:lnTo>
                    <a:pt x="12835948" y="6868467"/>
                  </a:lnTo>
                  <a:lnTo>
                    <a:pt x="12835325" y="6866228"/>
                  </a:lnTo>
                  <a:lnTo>
                    <a:pt x="12834559" y="6864323"/>
                  </a:lnTo>
                  <a:close/>
                </a:path>
                <a:path w="16366490" h="11278870">
                  <a:moveTo>
                    <a:pt x="12807544" y="6783355"/>
                  </a:moveTo>
                  <a:lnTo>
                    <a:pt x="12804874" y="6782216"/>
                  </a:lnTo>
                  <a:lnTo>
                    <a:pt x="12800397" y="6783463"/>
                  </a:lnTo>
                  <a:lnTo>
                    <a:pt x="12799880" y="6788372"/>
                  </a:lnTo>
                  <a:lnTo>
                    <a:pt x="12800504" y="6790611"/>
                  </a:lnTo>
                  <a:lnTo>
                    <a:pt x="12800744" y="6791898"/>
                  </a:lnTo>
                  <a:lnTo>
                    <a:pt x="12802939" y="6793227"/>
                  </a:lnTo>
                  <a:lnTo>
                    <a:pt x="12803940" y="6793654"/>
                  </a:lnTo>
                  <a:lnTo>
                    <a:pt x="12805080" y="6793747"/>
                  </a:lnTo>
                  <a:lnTo>
                    <a:pt x="12806036" y="6793366"/>
                  </a:lnTo>
                  <a:lnTo>
                    <a:pt x="12808274" y="6792742"/>
                  </a:lnTo>
                  <a:lnTo>
                    <a:pt x="12808791" y="6787833"/>
                  </a:lnTo>
                  <a:lnTo>
                    <a:pt x="12807544" y="6783355"/>
                  </a:lnTo>
                  <a:close/>
                </a:path>
                <a:path w="16366490" h="11278870">
                  <a:moveTo>
                    <a:pt x="12781006" y="6702197"/>
                  </a:moveTo>
                  <a:lnTo>
                    <a:pt x="12778334" y="6701057"/>
                  </a:lnTo>
                  <a:lnTo>
                    <a:pt x="12773857" y="6702303"/>
                  </a:lnTo>
                  <a:lnTo>
                    <a:pt x="12772719" y="6704975"/>
                  </a:lnTo>
                  <a:lnTo>
                    <a:pt x="12773965" y="6709451"/>
                  </a:lnTo>
                  <a:lnTo>
                    <a:pt x="12774206" y="6710738"/>
                  </a:lnTo>
                  <a:lnTo>
                    <a:pt x="12776401" y="6712069"/>
                  </a:lnTo>
                  <a:lnTo>
                    <a:pt x="12777402" y="6712496"/>
                  </a:lnTo>
                  <a:lnTo>
                    <a:pt x="12778545" y="6712589"/>
                  </a:lnTo>
                  <a:lnTo>
                    <a:pt x="12779498" y="6712206"/>
                  </a:lnTo>
                  <a:lnTo>
                    <a:pt x="12781737" y="6711584"/>
                  </a:lnTo>
                  <a:lnTo>
                    <a:pt x="12782876" y="6708913"/>
                  </a:lnTo>
                  <a:lnTo>
                    <a:pt x="12781006" y="6702197"/>
                  </a:lnTo>
                  <a:close/>
                </a:path>
                <a:path w="16366490" h="11278870">
                  <a:moveTo>
                    <a:pt x="12755228" y="6620177"/>
                  </a:moveTo>
                  <a:lnTo>
                    <a:pt x="12752558" y="6619038"/>
                  </a:lnTo>
                  <a:lnTo>
                    <a:pt x="12748081" y="6620285"/>
                  </a:lnTo>
                  <a:lnTo>
                    <a:pt x="12746942" y="6622956"/>
                  </a:lnTo>
                  <a:lnTo>
                    <a:pt x="12748188" y="6627434"/>
                  </a:lnTo>
                  <a:lnTo>
                    <a:pt x="12748436" y="6628724"/>
                  </a:lnTo>
                  <a:lnTo>
                    <a:pt x="12750623" y="6630051"/>
                  </a:lnTo>
                  <a:lnTo>
                    <a:pt x="12751625" y="6630478"/>
                  </a:lnTo>
                  <a:lnTo>
                    <a:pt x="12752768" y="6630571"/>
                  </a:lnTo>
                  <a:lnTo>
                    <a:pt x="12753720" y="6630188"/>
                  </a:lnTo>
                  <a:lnTo>
                    <a:pt x="12755959" y="6629565"/>
                  </a:lnTo>
                  <a:lnTo>
                    <a:pt x="12757099" y="6626894"/>
                  </a:lnTo>
                  <a:lnTo>
                    <a:pt x="12755228" y="6620177"/>
                  </a:lnTo>
                  <a:close/>
                </a:path>
                <a:path w="16366490" h="11278870">
                  <a:moveTo>
                    <a:pt x="12730786" y="6538729"/>
                  </a:moveTo>
                  <a:lnTo>
                    <a:pt x="12728116" y="6537590"/>
                  </a:lnTo>
                  <a:lnTo>
                    <a:pt x="12725877" y="6538214"/>
                  </a:lnTo>
                  <a:lnTo>
                    <a:pt x="12723305" y="6538694"/>
                  </a:lnTo>
                  <a:lnTo>
                    <a:pt x="12722165" y="6541365"/>
                  </a:lnTo>
                  <a:lnTo>
                    <a:pt x="12723412" y="6545842"/>
                  </a:lnTo>
                  <a:lnTo>
                    <a:pt x="12723653" y="6547129"/>
                  </a:lnTo>
                  <a:lnTo>
                    <a:pt x="12725846" y="6548459"/>
                  </a:lnTo>
                  <a:lnTo>
                    <a:pt x="12725704" y="6548793"/>
                  </a:lnTo>
                  <a:lnTo>
                    <a:pt x="12726706" y="6549220"/>
                  </a:lnTo>
                  <a:lnTo>
                    <a:pt x="12727850" y="6549314"/>
                  </a:lnTo>
                  <a:lnTo>
                    <a:pt x="12728802" y="6548931"/>
                  </a:lnTo>
                  <a:lnTo>
                    <a:pt x="12731375" y="6548450"/>
                  </a:lnTo>
                  <a:lnTo>
                    <a:pt x="12732514" y="6545780"/>
                  </a:lnTo>
                  <a:lnTo>
                    <a:pt x="12731267" y="6541301"/>
                  </a:lnTo>
                  <a:lnTo>
                    <a:pt x="12730786" y="6538729"/>
                  </a:lnTo>
                  <a:close/>
                </a:path>
                <a:path w="16366490" h="11278870">
                  <a:moveTo>
                    <a:pt x="12703959" y="6455473"/>
                  </a:moveTo>
                  <a:lnTo>
                    <a:pt x="12699481" y="6456720"/>
                  </a:lnTo>
                  <a:lnTo>
                    <a:pt x="12698009" y="6459249"/>
                  </a:lnTo>
                  <a:lnTo>
                    <a:pt x="12699255" y="6463726"/>
                  </a:lnTo>
                  <a:lnTo>
                    <a:pt x="12699641" y="6464680"/>
                  </a:lnTo>
                  <a:lnTo>
                    <a:pt x="12701690" y="6466342"/>
                  </a:lnTo>
                  <a:lnTo>
                    <a:pt x="12701547" y="6466676"/>
                  </a:lnTo>
                  <a:lnTo>
                    <a:pt x="12702549" y="6467103"/>
                  </a:lnTo>
                  <a:lnTo>
                    <a:pt x="12703693" y="6467197"/>
                  </a:lnTo>
                  <a:lnTo>
                    <a:pt x="12704645" y="6466815"/>
                  </a:lnTo>
                  <a:lnTo>
                    <a:pt x="12706884" y="6466191"/>
                  </a:lnTo>
                  <a:lnTo>
                    <a:pt x="12708356" y="6463663"/>
                  </a:lnTo>
                  <a:lnTo>
                    <a:pt x="12706487" y="6456946"/>
                  </a:lnTo>
                  <a:lnTo>
                    <a:pt x="12703959" y="6455473"/>
                  </a:lnTo>
                  <a:close/>
                </a:path>
                <a:path w="16366490" h="11278870">
                  <a:moveTo>
                    <a:pt x="12680277" y="6373166"/>
                  </a:moveTo>
                  <a:lnTo>
                    <a:pt x="12675799" y="6374411"/>
                  </a:lnTo>
                  <a:lnTo>
                    <a:pt x="12674327" y="6376941"/>
                  </a:lnTo>
                  <a:lnTo>
                    <a:pt x="12675575" y="6381418"/>
                  </a:lnTo>
                  <a:lnTo>
                    <a:pt x="12675956" y="6382370"/>
                  </a:lnTo>
                  <a:lnTo>
                    <a:pt x="12678009" y="6384035"/>
                  </a:lnTo>
                  <a:lnTo>
                    <a:pt x="12677866" y="6384369"/>
                  </a:lnTo>
                  <a:lnTo>
                    <a:pt x="12678868" y="6384796"/>
                  </a:lnTo>
                  <a:lnTo>
                    <a:pt x="12680011" y="6384889"/>
                  </a:lnTo>
                  <a:lnTo>
                    <a:pt x="12680964" y="6384506"/>
                  </a:lnTo>
                  <a:lnTo>
                    <a:pt x="12683202" y="6383884"/>
                  </a:lnTo>
                  <a:lnTo>
                    <a:pt x="12684676" y="6381355"/>
                  </a:lnTo>
                  <a:lnTo>
                    <a:pt x="12682806" y="6374639"/>
                  </a:lnTo>
                  <a:lnTo>
                    <a:pt x="12680277" y="6373166"/>
                  </a:lnTo>
                  <a:close/>
                </a:path>
                <a:path w="16366490" h="11278870">
                  <a:moveTo>
                    <a:pt x="12657548" y="6290475"/>
                  </a:moveTo>
                  <a:lnTo>
                    <a:pt x="12653071" y="6291721"/>
                  </a:lnTo>
                  <a:lnTo>
                    <a:pt x="12651598" y="6294250"/>
                  </a:lnTo>
                  <a:lnTo>
                    <a:pt x="12652845" y="6298727"/>
                  </a:lnTo>
                  <a:lnTo>
                    <a:pt x="12653086" y="6300014"/>
                  </a:lnTo>
                  <a:lnTo>
                    <a:pt x="12655137" y="6301678"/>
                  </a:lnTo>
                  <a:lnTo>
                    <a:pt x="12656140" y="6302106"/>
                  </a:lnTo>
                  <a:lnTo>
                    <a:pt x="12657283" y="6302199"/>
                  </a:lnTo>
                  <a:lnTo>
                    <a:pt x="12658235" y="6301816"/>
                  </a:lnTo>
                  <a:lnTo>
                    <a:pt x="12660473" y="6301192"/>
                  </a:lnTo>
                  <a:lnTo>
                    <a:pt x="12661947" y="6298665"/>
                  </a:lnTo>
                  <a:lnTo>
                    <a:pt x="12660077" y="6291948"/>
                  </a:lnTo>
                  <a:lnTo>
                    <a:pt x="12657548" y="6290475"/>
                  </a:lnTo>
                  <a:close/>
                </a:path>
                <a:path w="16366490" h="11278870">
                  <a:moveTo>
                    <a:pt x="12635154" y="6207926"/>
                  </a:moveTo>
                  <a:lnTo>
                    <a:pt x="12630677" y="6209173"/>
                  </a:lnTo>
                  <a:lnTo>
                    <a:pt x="12629204" y="6211702"/>
                  </a:lnTo>
                  <a:lnTo>
                    <a:pt x="12630450" y="6216179"/>
                  </a:lnTo>
                  <a:lnTo>
                    <a:pt x="12630690" y="6217465"/>
                  </a:lnTo>
                  <a:lnTo>
                    <a:pt x="12632743" y="6219130"/>
                  </a:lnTo>
                  <a:lnTo>
                    <a:pt x="12633743" y="6219557"/>
                  </a:lnTo>
                  <a:lnTo>
                    <a:pt x="12634887" y="6219650"/>
                  </a:lnTo>
                  <a:lnTo>
                    <a:pt x="12635840" y="6219267"/>
                  </a:lnTo>
                  <a:lnTo>
                    <a:pt x="12638079" y="6218644"/>
                  </a:lnTo>
                  <a:lnTo>
                    <a:pt x="12639552" y="6216116"/>
                  </a:lnTo>
                  <a:lnTo>
                    <a:pt x="12637683" y="6209399"/>
                  </a:lnTo>
                  <a:lnTo>
                    <a:pt x="12635154" y="6207926"/>
                  </a:lnTo>
                  <a:close/>
                </a:path>
                <a:path w="16366490" h="11278870">
                  <a:moveTo>
                    <a:pt x="12612568" y="6124902"/>
                  </a:moveTo>
                  <a:lnTo>
                    <a:pt x="12608090" y="6126149"/>
                  </a:lnTo>
                  <a:lnTo>
                    <a:pt x="12606618" y="6128677"/>
                  </a:lnTo>
                  <a:lnTo>
                    <a:pt x="12607864" y="6133155"/>
                  </a:lnTo>
                  <a:lnTo>
                    <a:pt x="12608438" y="6134584"/>
                  </a:lnTo>
                  <a:lnTo>
                    <a:pt x="12610489" y="6136248"/>
                  </a:lnTo>
                  <a:lnTo>
                    <a:pt x="12611157" y="6136533"/>
                  </a:lnTo>
                  <a:lnTo>
                    <a:pt x="12612301" y="6136626"/>
                  </a:lnTo>
                  <a:lnTo>
                    <a:pt x="12613254" y="6136243"/>
                  </a:lnTo>
                  <a:lnTo>
                    <a:pt x="12615493" y="6135620"/>
                  </a:lnTo>
                  <a:lnTo>
                    <a:pt x="12616965" y="6133091"/>
                  </a:lnTo>
                  <a:lnTo>
                    <a:pt x="12615097" y="6126375"/>
                  </a:lnTo>
                  <a:lnTo>
                    <a:pt x="12612568" y="6124902"/>
                  </a:lnTo>
                  <a:close/>
                </a:path>
                <a:path w="16366490" h="11278870">
                  <a:moveTo>
                    <a:pt x="12590983" y="6042304"/>
                  </a:moveTo>
                  <a:lnTo>
                    <a:pt x="12586504" y="6043551"/>
                  </a:lnTo>
                  <a:lnTo>
                    <a:pt x="12585033" y="6046079"/>
                  </a:lnTo>
                  <a:lnTo>
                    <a:pt x="12586280" y="6050557"/>
                  </a:lnTo>
                  <a:lnTo>
                    <a:pt x="12586853" y="6051985"/>
                  </a:lnTo>
                  <a:lnTo>
                    <a:pt x="12588905" y="6053649"/>
                  </a:lnTo>
                  <a:lnTo>
                    <a:pt x="12589572" y="6053934"/>
                  </a:lnTo>
                  <a:lnTo>
                    <a:pt x="12590717" y="6054028"/>
                  </a:lnTo>
                  <a:lnTo>
                    <a:pt x="12591669" y="6053645"/>
                  </a:lnTo>
                  <a:lnTo>
                    <a:pt x="12593908" y="6053022"/>
                  </a:lnTo>
                  <a:lnTo>
                    <a:pt x="12595381" y="6050494"/>
                  </a:lnTo>
                  <a:lnTo>
                    <a:pt x="12593512" y="6043778"/>
                  </a:lnTo>
                  <a:lnTo>
                    <a:pt x="12590983" y="6042304"/>
                  </a:lnTo>
                  <a:close/>
                </a:path>
                <a:path w="16366490" h="11278870">
                  <a:moveTo>
                    <a:pt x="12569207" y="5959231"/>
                  </a:moveTo>
                  <a:lnTo>
                    <a:pt x="12564729" y="5960477"/>
                  </a:lnTo>
                  <a:lnTo>
                    <a:pt x="12563256" y="5963006"/>
                  </a:lnTo>
                  <a:lnTo>
                    <a:pt x="12564503" y="5967484"/>
                  </a:lnTo>
                  <a:lnTo>
                    <a:pt x="12565078" y="5968912"/>
                  </a:lnTo>
                  <a:lnTo>
                    <a:pt x="12567129" y="5970576"/>
                  </a:lnTo>
                  <a:lnTo>
                    <a:pt x="12567271" y="5970242"/>
                  </a:lnTo>
                  <a:lnTo>
                    <a:pt x="12568941" y="5970954"/>
                  </a:lnTo>
                  <a:lnTo>
                    <a:pt x="12569894" y="5970572"/>
                  </a:lnTo>
                  <a:lnTo>
                    <a:pt x="12572133" y="5969948"/>
                  </a:lnTo>
                  <a:lnTo>
                    <a:pt x="12573604" y="5967420"/>
                  </a:lnTo>
                  <a:lnTo>
                    <a:pt x="12571735" y="5960704"/>
                  </a:lnTo>
                  <a:lnTo>
                    <a:pt x="12569207" y="5959231"/>
                  </a:lnTo>
                  <a:close/>
                </a:path>
                <a:path w="16366490" h="11278870">
                  <a:moveTo>
                    <a:pt x="12547622" y="5876634"/>
                  </a:moveTo>
                  <a:lnTo>
                    <a:pt x="12543145" y="5877880"/>
                  </a:lnTo>
                  <a:lnTo>
                    <a:pt x="12541671" y="5880408"/>
                  </a:lnTo>
                  <a:lnTo>
                    <a:pt x="12542918" y="5884886"/>
                  </a:lnTo>
                  <a:lnTo>
                    <a:pt x="12543493" y="5886315"/>
                  </a:lnTo>
                  <a:lnTo>
                    <a:pt x="12545545" y="5887979"/>
                  </a:lnTo>
                  <a:lnTo>
                    <a:pt x="12546213" y="5888264"/>
                  </a:lnTo>
                  <a:lnTo>
                    <a:pt x="12547357" y="5888358"/>
                  </a:lnTo>
                  <a:lnTo>
                    <a:pt x="12548308" y="5887974"/>
                  </a:lnTo>
                  <a:lnTo>
                    <a:pt x="12550548" y="5887351"/>
                  </a:lnTo>
                  <a:lnTo>
                    <a:pt x="12552020" y="5884823"/>
                  </a:lnTo>
                  <a:lnTo>
                    <a:pt x="12550150" y="5878107"/>
                  </a:lnTo>
                  <a:lnTo>
                    <a:pt x="12547622" y="5876634"/>
                  </a:lnTo>
                  <a:close/>
                </a:path>
                <a:path w="16366490" h="11278870">
                  <a:moveTo>
                    <a:pt x="12526179" y="5793703"/>
                  </a:moveTo>
                  <a:lnTo>
                    <a:pt x="12521702" y="5794949"/>
                  </a:lnTo>
                  <a:lnTo>
                    <a:pt x="12520229" y="5797478"/>
                  </a:lnTo>
                  <a:lnTo>
                    <a:pt x="12521475" y="5801954"/>
                  </a:lnTo>
                  <a:lnTo>
                    <a:pt x="12522050" y="5803383"/>
                  </a:lnTo>
                  <a:lnTo>
                    <a:pt x="12524102" y="5805048"/>
                  </a:lnTo>
                  <a:lnTo>
                    <a:pt x="12524770" y="5805333"/>
                  </a:lnTo>
                  <a:lnTo>
                    <a:pt x="12525914" y="5805426"/>
                  </a:lnTo>
                  <a:lnTo>
                    <a:pt x="12526867" y="5805043"/>
                  </a:lnTo>
                  <a:lnTo>
                    <a:pt x="12529105" y="5804420"/>
                  </a:lnTo>
                  <a:lnTo>
                    <a:pt x="12530577" y="5801892"/>
                  </a:lnTo>
                  <a:lnTo>
                    <a:pt x="12528708" y="5795175"/>
                  </a:lnTo>
                  <a:lnTo>
                    <a:pt x="12526179" y="5793703"/>
                  </a:lnTo>
                  <a:close/>
                </a:path>
                <a:path w="16366490" h="11278870">
                  <a:moveTo>
                    <a:pt x="12504595" y="5711106"/>
                  </a:moveTo>
                  <a:lnTo>
                    <a:pt x="12500117" y="5712352"/>
                  </a:lnTo>
                  <a:lnTo>
                    <a:pt x="12498645" y="5714880"/>
                  </a:lnTo>
                  <a:lnTo>
                    <a:pt x="12499891" y="5719358"/>
                  </a:lnTo>
                  <a:lnTo>
                    <a:pt x="12500132" y="5720644"/>
                  </a:lnTo>
                  <a:lnTo>
                    <a:pt x="12502183" y="5722308"/>
                  </a:lnTo>
                  <a:lnTo>
                    <a:pt x="12503185" y="5722736"/>
                  </a:lnTo>
                  <a:lnTo>
                    <a:pt x="12504329" y="5722829"/>
                  </a:lnTo>
                  <a:lnTo>
                    <a:pt x="12505281" y="5722446"/>
                  </a:lnTo>
                  <a:lnTo>
                    <a:pt x="12507521" y="5721823"/>
                  </a:lnTo>
                  <a:lnTo>
                    <a:pt x="12508993" y="5719293"/>
                  </a:lnTo>
                  <a:lnTo>
                    <a:pt x="12507123" y="5712579"/>
                  </a:lnTo>
                  <a:lnTo>
                    <a:pt x="12504595" y="5711106"/>
                  </a:lnTo>
                  <a:close/>
                </a:path>
                <a:path w="16366490" h="11278870">
                  <a:moveTo>
                    <a:pt x="12481866" y="5628414"/>
                  </a:moveTo>
                  <a:lnTo>
                    <a:pt x="12477389" y="5629661"/>
                  </a:lnTo>
                  <a:lnTo>
                    <a:pt x="12475916" y="5632189"/>
                  </a:lnTo>
                  <a:lnTo>
                    <a:pt x="12477162" y="5636667"/>
                  </a:lnTo>
                  <a:lnTo>
                    <a:pt x="12477403" y="5637952"/>
                  </a:lnTo>
                  <a:lnTo>
                    <a:pt x="12479455" y="5639617"/>
                  </a:lnTo>
                  <a:lnTo>
                    <a:pt x="12480457" y="5640044"/>
                  </a:lnTo>
                  <a:lnTo>
                    <a:pt x="12481601" y="5640138"/>
                  </a:lnTo>
                  <a:lnTo>
                    <a:pt x="12482554" y="5639755"/>
                  </a:lnTo>
                  <a:lnTo>
                    <a:pt x="12484791" y="5639132"/>
                  </a:lnTo>
                  <a:lnTo>
                    <a:pt x="12486264" y="5636603"/>
                  </a:lnTo>
                  <a:lnTo>
                    <a:pt x="12484394" y="5629887"/>
                  </a:lnTo>
                  <a:lnTo>
                    <a:pt x="12481866" y="5628414"/>
                  </a:lnTo>
                  <a:close/>
                </a:path>
                <a:path w="16366490" h="11278870">
                  <a:moveTo>
                    <a:pt x="12458853" y="5546392"/>
                  </a:moveTo>
                  <a:lnTo>
                    <a:pt x="12454375" y="5547637"/>
                  </a:lnTo>
                  <a:lnTo>
                    <a:pt x="12452903" y="5550167"/>
                  </a:lnTo>
                  <a:lnTo>
                    <a:pt x="12454149" y="5554643"/>
                  </a:lnTo>
                  <a:lnTo>
                    <a:pt x="12454532" y="5555596"/>
                  </a:lnTo>
                  <a:lnTo>
                    <a:pt x="12456583" y="5557260"/>
                  </a:lnTo>
                  <a:lnTo>
                    <a:pt x="12456441" y="5557594"/>
                  </a:lnTo>
                  <a:lnTo>
                    <a:pt x="12457443" y="5558021"/>
                  </a:lnTo>
                  <a:lnTo>
                    <a:pt x="12458587" y="5558115"/>
                  </a:lnTo>
                  <a:lnTo>
                    <a:pt x="12459539" y="5557732"/>
                  </a:lnTo>
                  <a:lnTo>
                    <a:pt x="12461778" y="5557108"/>
                  </a:lnTo>
                  <a:lnTo>
                    <a:pt x="12463250" y="5554580"/>
                  </a:lnTo>
                  <a:lnTo>
                    <a:pt x="12461382" y="5547865"/>
                  </a:lnTo>
                  <a:lnTo>
                    <a:pt x="12458853" y="5546392"/>
                  </a:lnTo>
                  <a:close/>
                </a:path>
                <a:path w="16366490" h="11278870">
                  <a:moveTo>
                    <a:pt x="12437700" y="5465557"/>
                  </a:moveTo>
                  <a:lnTo>
                    <a:pt x="12435030" y="5464418"/>
                  </a:lnTo>
                  <a:lnTo>
                    <a:pt x="12432791" y="5465040"/>
                  </a:lnTo>
                  <a:lnTo>
                    <a:pt x="12430218" y="5465521"/>
                  </a:lnTo>
                  <a:lnTo>
                    <a:pt x="12429079" y="5468191"/>
                  </a:lnTo>
                  <a:lnTo>
                    <a:pt x="12430326" y="5472670"/>
                  </a:lnTo>
                  <a:lnTo>
                    <a:pt x="12430566" y="5473956"/>
                  </a:lnTo>
                  <a:lnTo>
                    <a:pt x="12432760" y="5475287"/>
                  </a:lnTo>
                  <a:lnTo>
                    <a:pt x="12432618" y="5475621"/>
                  </a:lnTo>
                  <a:lnTo>
                    <a:pt x="12433619" y="5476048"/>
                  </a:lnTo>
                  <a:lnTo>
                    <a:pt x="12434763" y="5476141"/>
                  </a:lnTo>
                  <a:lnTo>
                    <a:pt x="12435716" y="5475758"/>
                  </a:lnTo>
                  <a:lnTo>
                    <a:pt x="12438289" y="5475277"/>
                  </a:lnTo>
                  <a:lnTo>
                    <a:pt x="12439427" y="5472606"/>
                  </a:lnTo>
                  <a:lnTo>
                    <a:pt x="12438181" y="5468129"/>
                  </a:lnTo>
                  <a:lnTo>
                    <a:pt x="12437700" y="5465557"/>
                  </a:lnTo>
                  <a:close/>
                </a:path>
                <a:path w="16366490" h="11278870">
                  <a:moveTo>
                    <a:pt x="985835" y="535983"/>
                  </a:moveTo>
                  <a:lnTo>
                    <a:pt x="979158" y="533135"/>
                  </a:lnTo>
                  <a:lnTo>
                    <a:pt x="976777" y="534092"/>
                  </a:lnTo>
                  <a:lnTo>
                    <a:pt x="974784" y="538766"/>
                  </a:lnTo>
                  <a:lnTo>
                    <a:pt x="975741" y="541146"/>
                  </a:lnTo>
                  <a:lnTo>
                    <a:pt x="982418" y="543994"/>
                  </a:lnTo>
                  <a:lnTo>
                    <a:pt x="984799" y="543038"/>
                  </a:lnTo>
                  <a:lnTo>
                    <a:pt x="986792" y="538364"/>
                  </a:lnTo>
                  <a:lnTo>
                    <a:pt x="985835" y="535983"/>
                  </a:lnTo>
                  <a:close/>
                </a:path>
                <a:path w="16366490" h="11278870">
                  <a:moveTo>
                    <a:pt x="907195" y="502043"/>
                  </a:moveTo>
                  <a:lnTo>
                    <a:pt x="900518" y="499195"/>
                  </a:lnTo>
                  <a:lnTo>
                    <a:pt x="898137" y="500152"/>
                  </a:lnTo>
                  <a:lnTo>
                    <a:pt x="896286" y="504492"/>
                  </a:lnTo>
                  <a:lnTo>
                    <a:pt x="897100" y="507206"/>
                  </a:lnTo>
                  <a:lnTo>
                    <a:pt x="903777" y="510054"/>
                  </a:lnTo>
                  <a:lnTo>
                    <a:pt x="906158" y="509097"/>
                  </a:lnTo>
                  <a:lnTo>
                    <a:pt x="908009" y="504758"/>
                  </a:lnTo>
                  <a:lnTo>
                    <a:pt x="907195" y="502043"/>
                  </a:lnTo>
                  <a:close/>
                </a:path>
                <a:path w="16366490" h="11278870">
                  <a:moveTo>
                    <a:pt x="1064903" y="568921"/>
                  </a:moveTo>
                  <a:lnTo>
                    <a:pt x="1058226" y="566073"/>
                  </a:lnTo>
                  <a:lnTo>
                    <a:pt x="1055845" y="567031"/>
                  </a:lnTo>
                  <a:lnTo>
                    <a:pt x="1053852" y="571704"/>
                  </a:lnTo>
                  <a:lnTo>
                    <a:pt x="1054809" y="574086"/>
                  </a:lnTo>
                  <a:lnTo>
                    <a:pt x="1061486" y="576934"/>
                  </a:lnTo>
                  <a:lnTo>
                    <a:pt x="1063867" y="575976"/>
                  </a:lnTo>
                  <a:lnTo>
                    <a:pt x="1065860" y="571303"/>
                  </a:lnTo>
                  <a:lnTo>
                    <a:pt x="1064903" y="568921"/>
                  </a:lnTo>
                  <a:close/>
                </a:path>
                <a:path w="16366490" h="11278870">
                  <a:moveTo>
                    <a:pt x="829315" y="467243"/>
                  </a:moveTo>
                  <a:lnTo>
                    <a:pt x="822972" y="464538"/>
                  </a:lnTo>
                  <a:lnTo>
                    <a:pt x="820257" y="465353"/>
                  </a:lnTo>
                  <a:lnTo>
                    <a:pt x="818406" y="469692"/>
                  </a:lnTo>
                  <a:lnTo>
                    <a:pt x="819221" y="472408"/>
                  </a:lnTo>
                  <a:lnTo>
                    <a:pt x="825563" y="475113"/>
                  </a:lnTo>
                  <a:lnTo>
                    <a:pt x="828278" y="474298"/>
                  </a:lnTo>
                  <a:lnTo>
                    <a:pt x="830129" y="469958"/>
                  </a:lnTo>
                  <a:lnTo>
                    <a:pt x="829315" y="467243"/>
                  </a:lnTo>
                  <a:close/>
                </a:path>
                <a:path w="16366490" h="11278870">
                  <a:moveTo>
                    <a:pt x="1144399" y="600858"/>
                  </a:moveTo>
                  <a:lnTo>
                    <a:pt x="1137722" y="598010"/>
                  </a:lnTo>
                  <a:lnTo>
                    <a:pt x="1135341" y="598968"/>
                  </a:lnTo>
                  <a:lnTo>
                    <a:pt x="1133347" y="603641"/>
                  </a:lnTo>
                  <a:lnTo>
                    <a:pt x="1134304" y="606022"/>
                  </a:lnTo>
                  <a:lnTo>
                    <a:pt x="1140981" y="608871"/>
                  </a:lnTo>
                  <a:lnTo>
                    <a:pt x="1143362" y="607913"/>
                  </a:lnTo>
                  <a:lnTo>
                    <a:pt x="1145355" y="603240"/>
                  </a:lnTo>
                  <a:lnTo>
                    <a:pt x="1144399" y="600858"/>
                  </a:lnTo>
                  <a:close/>
                </a:path>
                <a:path w="16366490" h="11278870">
                  <a:moveTo>
                    <a:pt x="751671" y="430967"/>
                  </a:moveTo>
                  <a:lnTo>
                    <a:pt x="745328" y="428261"/>
                  </a:lnTo>
                  <a:lnTo>
                    <a:pt x="742613" y="429075"/>
                  </a:lnTo>
                  <a:lnTo>
                    <a:pt x="740619" y="433750"/>
                  </a:lnTo>
                  <a:lnTo>
                    <a:pt x="741434" y="436465"/>
                  </a:lnTo>
                  <a:lnTo>
                    <a:pt x="747777" y="439171"/>
                  </a:lnTo>
                  <a:lnTo>
                    <a:pt x="750634" y="438022"/>
                  </a:lnTo>
                  <a:lnTo>
                    <a:pt x="752485" y="433681"/>
                  </a:lnTo>
                  <a:lnTo>
                    <a:pt x="751671" y="430967"/>
                  </a:lnTo>
                  <a:close/>
                </a:path>
                <a:path w="16366490" h="11278870">
                  <a:moveTo>
                    <a:pt x="1224320" y="631794"/>
                  </a:moveTo>
                  <a:lnTo>
                    <a:pt x="1217644" y="628946"/>
                  </a:lnTo>
                  <a:lnTo>
                    <a:pt x="1215263" y="629904"/>
                  </a:lnTo>
                  <a:lnTo>
                    <a:pt x="1213269" y="634577"/>
                  </a:lnTo>
                  <a:lnTo>
                    <a:pt x="1214560" y="637101"/>
                  </a:lnTo>
                  <a:lnTo>
                    <a:pt x="1218900" y="638952"/>
                  </a:lnTo>
                  <a:lnTo>
                    <a:pt x="1221379" y="639615"/>
                  </a:lnTo>
                  <a:lnTo>
                    <a:pt x="1223760" y="638658"/>
                  </a:lnTo>
                  <a:lnTo>
                    <a:pt x="1224757" y="636320"/>
                  </a:lnTo>
                  <a:lnTo>
                    <a:pt x="1225278" y="634176"/>
                  </a:lnTo>
                  <a:lnTo>
                    <a:pt x="1224320" y="631794"/>
                  </a:lnTo>
                  <a:close/>
                </a:path>
                <a:path w="16366490" h="11278870">
                  <a:moveTo>
                    <a:pt x="674503" y="394498"/>
                  </a:moveTo>
                  <a:lnTo>
                    <a:pt x="670163" y="392647"/>
                  </a:lnTo>
                  <a:lnTo>
                    <a:pt x="669225" y="394614"/>
                  </a:lnTo>
                  <a:lnTo>
                    <a:pt x="668131" y="396909"/>
                  </a:lnTo>
                  <a:lnTo>
                    <a:pt x="667193" y="398877"/>
                  </a:lnTo>
                  <a:lnTo>
                    <a:pt x="666412" y="400517"/>
                  </a:lnTo>
                  <a:lnTo>
                    <a:pt x="670418" y="402225"/>
                  </a:lnTo>
                  <a:lnTo>
                    <a:pt x="673133" y="401410"/>
                  </a:lnTo>
                  <a:lnTo>
                    <a:pt x="673987" y="399407"/>
                  </a:lnTo>
                  <a:lnTo>
                    <a:pt x="675318" y="397213"/>
                  </a:lnTo>
                  <a:lnTo>
                    <a:pt x="674503" y="394498"/>
                  </a:lnTo>
                  <a:close/>
                </a:path>
                <a:path w="16366490" h="11278870">
                  <a:moveTo>
                    <a:pt x="1304193" y="661920"/>
                  </a:moveTo>
                  <a:lnTo>
                    <a:pt x="1299854" y="660069"/>
                  </a:lnTo>
                  <a:lnTo>
                    <a:pt x="1297708" y="659549"/>
                  </a:lnTo>
                  <a:lnTo>
                    <a:pt x="1295328" y="660505"/>
                  </a:lnTo>
                  <a:lnTo>
                    <a:pt x="1293477" y="664845"/>
                  </a:lnTo>
                  <a:lnTo>
                    <a:pt x="1294767" y="667368"/>
                  </a:lnTo>
                  <a:lnTo>
                    <a:pt x="1299107" y="669220"/>
                  </a:lnTo>
                  <a:lnTo>
                    <a:pt x="1301253" y="669740"/>
                  </a:lnTo>
                  <a:lnTo>
                    <a:pt x="1303634" y="668783"/>
                  </a:lnTo>
                  <a:lnTo>
                    <a:pt x="1304630" y="666447"/>
                  </a:lnTo>
                  <a:lnTo>
                    <a:pt x="1305104" y="664675"/>
                  </a:lnTo>
                  <a:lnTo>
                    <a:pt x="1305294" y="663967"/>
                  </a:lnTo>
                  <a:lnTo>
                    <a:pt x="1304193" y="661920"/>
                  </a:lnTo>
                  <a:close/>
                </a:path>
                <a:path w="16366490" h="11278870">
                  <a:moveTo>
                    <a:pt x="598047" y="356361"/>
                  </a:moveTo>
                  <a:lnTo>
                    <a:pt x="593708" y="354510"/>
                  </a:lnTo>
                  <a:lnTo>
                    <a:pt x="589622" y="362237"/>
                  </a:lnTo>
                  <a:lnTo>
                    <a:pt x="593962" y="364088"/>
                  </a:lnTo>
                  <a:lnTo>
                    <a:pt x="596677" y="363273"/>
                  </a:lnTo>
                  <a:lnTo>
                    <a:pt x="597532" y="361270"/>
                  </a:lnTo>
                  <a:lnTo>
                    <a:pt x="598719" y="359410"/>
                  </a:lnTo>
                  <a:lnTo>
                    <a:pt x="598047" y="356361"/>
                  </a:lnTo>
                  <a:close/>
                </a:path>
                <a:path w="16366490" h="11278870">
                  <a:moveTo>
                    <a:pt x="1384495" y="691044"/>
                  </a:moveTo>
                  <a:lnTo>
                    <a:pt x="1380155" y="689193"/>
                  </a:lnTo>
                  <a:lnTo>
                    <a:pt x="1378010" y="688672"/>
                  </a:lnTo>
                  <a:lnTo>
                    <a:pt x="1375628" y="689630"/>
                  </a:lnTo>
                  <a:lnTo>
                    <a:pt x="1373777" y="693969"/>
                  </a:lnTo>
                  <a:lnTo>
                    <a:pt x="1375068" y="696493"/>
                  </a:lnTo>
                  <a:lnTo>
                    <a:pt x="1379407" y="698344"/>
                  </a:lnTo>
                  <a:lnTo>
                    <a:pt x="1381553" y="698865"/>
                  </a:lnTo>
                  <a:lnTo>
                    <a:pt x="1383934" y="697907"/>
                  </a:lnTo>
                  <a:lnTo>
                    <a:pt x="1384931" y="695571"/>
                  </a:lnTo>
                  <a:lnTo>
                    <a:pt x="1385404" y="693800"/>
                  </a:lnTo>
                  <a:lnTo>
                    <a:pt x="1385594" y="693091"/>
                  </a:lnTo>
                  <a:lnTo>
                    <a:pt x="1384495" y="691044"/>
                  </a:lnTo>
                  <a:close/>
                </a:path>
                <a:path w="16366490" h="11278870">
                  <a:moveTo>
                    <a:pt x="1465414" y="719643"/>
                  </a:moveTo>
                  <a:lnTo>
                    <a:pt x="1461074" y="717792"/>
                  </a:lnTo>
                  <a:lnTo>
                    <a:pt x="1458928" y="717271"/>
                  </a:lnTo>
                  <a:lnTo>
                    <a:pt x="1456547" y="718229"/>
                  </a:lnTo>
                  <a:lnTo>
                    <a:pt x="1454696" y="722568"/>
                  </a:lnTo>
                  <a:lnTo>
                    <a:pt x="1455987" y="725092"/>
                  </a:lnTo>
                  <a:lnTo>
                    <a:pt x="1460326" y="726943"/>
                  </a:lnTo>
                  <a:lnTo>
                    <a:pt x="1462472" y="727464"/>
                  </a:lnTo>
                  <a:lnTo>
                    <a:pt x="1464853" y="726506"/>
                  </a:lnTo>
                  <a:lnTo>
                    <a:pt x="1465850" y="724169"/>
                  </a:lnTo>
                  <a:lnTo>
                    <a:pt x="1466323" y="722399"/>
                  </a:lnTo>
                  <a:lnTo>
                    <a:pt x="1466513" y="721690"/>
                  </a:lnTo>
                  <a:lnTo>
                    <a:pt x="1465414" y="719643"/>
                  </a:lnTo>
                  <a:close/>
                </a:path>
                <a:path w="16366490" h="11278870">
                  <a:moveTo>
                    <a:pt x="515293" y="313564"/>
                  </a:moveTo>
                  <a:lnTo>
                    <a:pt x="512578" y="314379"/>
                  </a:lnTo>
                  <a:lnTo>
                    <a:pt x="511582" y="316715"/>
                  </a:lnTo>
                  <a:lnTo>
                    <a:pt x="510251" y="318910"/>
                  </a:lnTo>
                  <a:lnTo>
                    <a:pt x="511065" y="321625"/>
                  </a:lnTo>
                  <a:lnTo>
                    <a:pt x="513260" y="322956"/>
                  </a:lnTo>
                  <a:lnTo>
                    <a:pt x="517600" y="324807"/>
                  </a:lnTo>
                  <a:lnTo>
                    <a:pt x="520314" y="323992"/>
                  </a:lnTo>
                  <a:lnTo>
                    <a:pt x="521169" y="321988"/>
                  </a:lnTo>
                  <a:lnTo>
                    <a:pt x="522499" y="319795"/>
                  </a:lnTo>
                  <a:lnTo>
                    <a:pt x="521685" y="317079"/>
                  </a:lnTo>
                  <a:lnTo>
                    <a:pt x="519491" y="315749"/>
                  </a:lnTo>
                  <a:lnTo>
                    <a:pt x="517488" y="314894"/>
                  </a:lnTo>
                  <a:lnTo>
                    <a:pt x="515293" y="313564"/>
                  </a:lnTo>
                  <a:close/>
                </a:path>
                <a:path w="16366490" h="11278870">
                  <a:moveTo>
                    <a:pt x="12412733" y="5383489"/>
                  </a:moveTo>
                  <a:lnTo>
                    <a:pt x="12410062" y="5382350"/>
                  </a:lnTo>
                  <a:lnTo>
                    <a:pt x="12405584" y="5383597"/>
                  </a:lnTo>
                  <a:lnTo>
                    <a:pt x="12404445" y="5386267"/>
                  </a:lnTo>
                  <a:lnTo>
                    <a:pt x="12405692" y="5390744"/>
                  </a:lnTo>
                  <a:lnTo>
                    <a:pt x="12405932" y="5392030"/>
                  </a:lnTo>
                  <a:lnTo>
                    <a:pt x="12408127" y="5393361"/>
                  </a:lnTo>
                  <a:lnTo>
                    <a:pt x="12409127" y="5393788"/>
                  </a:lnTo>
                  <a:lnTo>
                    <a:pt x="12410273" y="5393882"/>
                  </a:lnTo>
                  <a:lnTo>
                    <a:pt x="12411225" y="5393499"/>
                  </a:lnTo>
                  <a:lnTo>
                    <a:pt x="12413463" y="5392875"/>
                  </a:lnTo>
                  <a:lnTo>
                    <a:pt x="12414604" y="5390206"/>
                  </a:lnTo>
                  <a:lnTo>
                    <a:pt x="12412733" y="5383489"/>
                  </a:lnTo>
                  <a:close/>
                </a:path>
                <a:path w="16366490" h="11278870">
                  <a:moveTo>
                    <a:pt x="1546284" y="747432"/>
                  </a:moveTo>
                  <a:lnTo>
                    <a:pt x="1541944" y="745580"/>
                  </a:lnTo>
                  <a:lnTo>
                    <a:pt x="1539465" y="744918"/>
                  </a:lnTo>
                  <a:lnTo>
                    <a:pt x="1537417" y="746017"/>
                  </a:lnTo>
                  <a:lnTo>
                    <a:pt x="1535566" y="750357"/>
                  </a:lnTo>
                  <a:lnTo>
                    <a:pt x="1536857" y="752881"/>
                  </a:lnTo>
                  <a:lnTo>
                    <a:pt x="1541197" y="754732"/>
                  </a:lnTo>
                  <a:lnTo>
                    <a:pt x="1543676" y="755395"/>
                  </a:lnTo>
                  <a:lnTo>
                    <a:pt x="1545724" y="754295"/>
                  </a:lnTo>
                  <a:lnTo>
                    <a:pt x="1546721" y="751958"/>
                  </a:lnTo>
                  <a:lnTo>
                    <a:pt x="1547194" y="750188"/>
                  </a:lnTo>
                  <a:lnTo>
                    <a:pt x="1547383" y="749479"/>
                  </a:lnTo>
                  <a:lnTo>
                    <a:pt x="1546284" y="747432"/>
                  </a:lnTo>
                  <a:close/>
                </a:path>
                <a:path w="16366490" h="11278870">
                  <a:moveTo>
                    <a:pt x="444174" y="274940"/>
                  </a:moveTo>
                  <a:lnTo>
                    <a:pt x="440168" y="273231"/>
                  </a:lnTo>
                  <a:lnTo>
                    <a:pt x="437261" y="273570"/>
                  </a:lnTo>
                  <a:lnTo>
                    <a:pt x="435267" y="278245"/>
                  </a:lnTo>
                  <a:lnTo>
                    <a:pt x="435749" y="280816"/>
                  </a:lnTo>
                  <a:lnTo>
                    <a:pt x="437943" y="282147"/>
                  </a:lnTo>
                  <a:lnTo>
                    <a:pt x="442283" y="283998"/>
                  </a:lnTo>
                  <a:lnTo>
                    <a:pt x="444998" y="283183"/>
                  </a:lnTo>
                  <a:lnTo>
                    <a:pt x="446849" y="278844"/>
                  </a:lnTo>
                  <a:lnTo>
                    <a:pt x="446368" y="276271"/>
                  </a:lnTo>
                  <a:lnTo>
                    <a:pt x="444174" y="274940"/>
                  </a:lnTo>
                  <a:close/>
                </a:path>
                <a:path w="16366490" h="11278870">
                  <a:moveTo>
                    <a:pt x="1627915" y="774361"/>
                  </a:moveTo>
                  <a:lnTo>
                    <a:pt x="1625435" y="773698"/>
                  </a:lnTo>
                  <a:lnTo>
                    <a:pt x="1623433" y="772844"/>
                  </a:lnTo>
                  <a:lnTo>
                    <a:pt x="1620954" y="772181"/>
                  </a:lnTo>
                  <a:lnTo>
                    <a:pt x="1618906" y="773281"/>
                  </a:lnTo>
                  <a:lnTo>
                    <a:pt x="1617909" y="775617"/>
                  </a:lnTo>
                  <a:lnTo>
                    <a:pt x="1617562" y="777047"/>
                  </a:lnTo>
                  <a:lnTo>
                    <a:pt x="1617389" y="777763"/>
                  </a:lnTo>
                  <a:lnTo>
                    <a:pt x="1618346" y="780144"/>
                  </a:lnTo>
                  <a:lnTo>
                    <a:pt x="1620349" y="780999"/>
                  </a:lnTo>
                  <a:lnTo>
                    <a:pt x="1620491" y="780665"/>
                  </a:lnTo>
                  <a:lnTo>
                    <a:pt x="1622828" y="781662"/>
                  </a:lnTo>
                  <a:lnTo>
                    <a:pt x="1625307" y="782325"/>
                  </a:lnTo>
                  <a:lnTo>
                    <a:pt x="1627355" y="781225"/>
                  </a:lnTo>
                  <a:lnTo>
                    <a:pt x="1628352" y="778887"/>
                  </a:lnTo>
                  <a:lnTo>
                    <a:pt x="1628698" y="777458"/>
                  </a:lnTo>
                  <a:lnTo>
                    <a:pt x="1628872" y="776743"/>
                  </a:lnTo>
                  <a:lnTo>
                    <a:pt x="1627915" y="774361"/>
                  </a:lnTo>
                  <a:close/>
                </a:path>
                <a:path w="16366490" h="11278870">
                  <a:moveTo>
                    <a:pt x="369427" y="232798"/>
                  </a:moveTo>
                  <a:lnTo>
                    <a:pt x="365421" y="231089"/>
                  </a:lnTo>
                  <a:lnTo>
                    <a:pt x="362515" y="231427"/>
                  </a:lnTo>
                  <a:lnTo>
                    <a:pt x="360664" y="235767"/>
                  </a:lnTo>
                  <a:lnTo>
                    <a:pt x="361145" y="238339"/>
                  </a:lnTo>
                  <a:lnTo>
                    <a:pt x="363197" y="240003"/>
                  </a:lnTo>
                  <a:lnTo>
                    <a:pt x="367536" y="241854"/>
                  </a:lnTo>
                  <a:lnTo>
                    <a:pt x="370251" y="241041"/>
                  </a:lnTo>
                  <a:lnTo>
                    <a:pt x="371960" y="237035"/>
                  </a:lnTo>
                  <a:lnTo>
                    <a:pt x="371479" y="234462"/>
                  </a:lnTo>
                  <a:lnTo>
                    <a:pt x="369427" y="232798"/>
                  </a:lnTo>
                  <a:close/>
                </a:path>
                <a:path w="16366490" h="11278870">
                  <a:moveTo>
                    <a:pt x="1709497" y="800481"/>
                  </a:moveTo>
                  <a:lnTo>
                    <a:pt x="1707018" y="799818"/>
                  </a:lnTo>
                  <a:lnTo>
                    <a:pt x="1705015" y="798963"/>
                  </a:lnTo>
                  <a:lnTo>
                    <a:pt x="1702535" y="798300"/>
                  </a:lnTo>
                  <a:lnTo>
                    <a:pt x="1700488" y="799400"/>
                  </a:lnTo>
                  <a:lnTo>
                    <a:pt x="1699491" y="801737"/>
                  </a:lnTo>
                  <a:lnTo>
                    <a:pt x="1699144" y="803168"/>
                  </a:lnTo>
                  <a:lnTo>
                    <a:pt x="1698971" y="803882"/>
                  </a:lnTo>
                  <a:lnTo>
                    <a:pt x="1699928" y="806264"/>
                  </a:lnTo>
                  <a:lnTo>
                    <a:pt x="1701931" y="807118"/>
                  </a:lnTo>
                  <a:lnTo>
                    <a:pt x="1702073" y="806784"/>
                  </a:lnTo>
                  <a:lnTo>
                    <a:pt x="1706747" y="808778"/>
                  </a:lnTo>
                  <a:lnTo>
                    <a:pt x="1708936" y="807345"/>
                  </a:lnTo>
                  <a:lnTo>
                    <a:pt x="1710788" y="803004"/>
                  </a:lnTo>
                  <a:lnTo>
                    <a:pt x="1709497" y="800481"/>
                  </a:lnTo>
                  <a:close/>
                </a:path>
                <a:path w="16366490" h="11278870">
                  <a:moveTo>
                    <a:pt x="291435" y="188087"/>
                  </a:moveTo>
                  <a:lnTo>
                    <a:pt x="288529" y="188424"/>
                  </a:lnTo>
                  <a:lnTo>
                    <a:pt x="287532" y="190762"/>
                  </a:lnTo>
                  <a:lnTo>
                    <a:pt x="286740" y="192002"/>
                  </a:lnTo>
                  <a:lnTo>
                    <a:pt x="286344" y="192621"/>
                  </a:lnTo>
                  <a:lnTo>
                    <a:pt x="286825" y="195194"/>
                  </a:lnTo>
                  <a:lnTo>
                    <a:pt x="288877" y="196859"/>
                  </a:lnTo>
                  <a:lnTo>
                    <a:pt x="293550" y="198852"/>
                  </a:lnTo>
                  <a:lnTo>
                    <a:pt x="296123" y="198371"/>
                  </a:lnTo>
                  <a:lnTo>
                    <a:pt x="296977" y="196369"/>
                  </a:lnTo>
                  <a:lnTo>
                    <a:pt x="297769" y="195128"/>
                  </a:lnTo>
                  <a:lnTo>
                    <a:pt x="298165" y="194508"/>
                  </a:lnTo>
                  <a:lnTo>
                    <a:pt x="297684" y="191936"/>
                  </a:lnTo>
                  <a:lnTo>
                    <a:pt x="295632" y="190272"/>
                  </a:lnTo>
                  <a:lnTo>
                    <a:pt x="293629" y="189417"/>
                  </a:lnTo>
                  <a:lnTo>
                    <a:pt x="291435" y="188087"/>
                  </a:lnTo>
                  <a:close/>
                </a:path>
                <a:path w="16366490" h="11278870">
                  <a:moveTo>
                    <a:pt x="1791221" y="826267"/>
                  </a:moveTo>
                  <a:lnTo>
                    <a:pt x="1788742" y="825604"/>
                  </a:lnTo>
                  <a:lnTo>
                    <a:pt x="1784402" y="823753"/>
                  </a:lnTo>
                  <a:lnTo>
                    <a:pt x="1782212" y="825187"/>
                  </a:lnTo>
                  <a:lnTo>
                    <a:pt x="1781216" y="827523"/>
                  </a:lnTo>
                  <a:lnTo>
                    <a:pt x="1780869" y="828953"/>
                  </a:lnTo>
                  <a:lnTo>
                    <a:pt x="1780695" y="829669"/>
                  </a:lnTo>
                  <a:lnTo>
                    <a:pt x="1781653" y="832049"/>
                  </a:lnTo>
                  <a:lnTo>
                    <a:pt x="1783655" y="832903"/>
                  </a:lnTo>
                  <a:lnTo>
                    <a:pt x="1783798" y="832569"/>
                  </a:lnTo>
                  <a:lnTo>
                    <a:pt x="1788472" y="834563"/>
                  </a:lnTo>
                  <a:lnTo>
                    <a:pt x="1790661" y="833131"/>
                  </a:lnTo>
                  <a:lnTo>
                    <a:pt x="1792655" y="828457"/>
                  </a:lnTo>
                  <a:lnTo>
                    <a:pt x="1791221" y="826267"/>
                  </a:lnTo>
                  <a:close/>
                </a:path>
                <a:path w="16366490" h="11278870">
                  <a:moveTo>
                    <a:pt x="1872897" y="851242"/>
                  </a:moveTo>
                  <a:lnTo>
                    <a:pt x="1870418" y="850580"/>
                  </a:lnTo>
                  <a:lnTo>
                    <a:pt x="1866078" y="848728"/>
                  </a:lnTo>
                  <a:lnTo>
                    <a:pt x="1863888" y="850162"/>
                  </a:lnTo>
                  <a:lnTo>
                    <a:pt x="1862892" y="852498"/>
                  </a:lnTo>
                  <a:lnTo>
                    <a:pt x="1862544" y="853929"/>
                  </a:lnTo>
                  <a:lnTo>
                    <a:pt x="1862371" y="854644"/>
                  </a:lnTo>
                  <a:lnTo>
                    <a:pt x="1863328" y="857026"/>
                  </a:lnTo>
                  <a:lnTo>
                    <a:pt x="1865331" y="857880"/>
                  </a:lnTo>
                  <a:lnTo>
                    <a:pt x="1865473" y="857546"/>
                  </a:lnTo>
                  <a:lnTo>
                    <a:pt x="1870147" y="859540"/>
                  </a:lnTo>
                  <a:lnTo>
                    <a:pt x="1872337" y="858106"/>
                  </a:lnTo>
                  <a:lnTo>
                    <a:pt x="1874330" y="853432"/>
                  </a:lnTo>
                  <a:lnTo>
                    <a:pt x="1872897" y="851242"/>
                  </a:lnTo>
                  <a:close/>
                </a:path>
                <a:path w="16366490" h="11278870">
                  <a:moveTo>
                    <a:pt x="218780" y="142890"/>
                  </a:moveTo>
                  <a:lnTo>
                    <a:pt x="216207" y="143371"/>
                  </a:lnTo>
                  <a:lnTo>
                    <a:pt x="213926" y="147132"/>
                  </a:lnTo>
                  <a:lnTo>
                    <a:pt x="213546" y="147759"/>
                  </a:lnTo>
                  <a:lnTo>
                    <a:pt x="214027" y="150331"/>
                  </a:lnTo>
                  <a:lnTo>
                    <a:pt x="216079" y="151996"/>
                  </a:lnTo>
                  <a:lnTo>
                    <a:pt x="220753" y="153989"/>
                  </a:lnTo>
                  <a:lnTo>
                    <a:pt x="223325" y="153508"/>
                  </a:lnTo>
                  <a:lnTo>
                    <a:pt x="224180" y="151506"/>
                  </a:lnTo>
                  <a:lnTo>
                    <a:pt x="225510" y="149311"/>
                  </a:lnTo>
                  <a:lnTo>
                    <a:pt x="225029" y="146739"/>
                  </a:lnTo>
                  <a:lnTo>
                    <a:pt x="222977" y="145075"/>
                  </a:lnTo>
                  <a:lnTo>
                    <a:pt x="220974" y="144220"/>
                  </a:lnTo>
                  <a:lnTo>
                    <a:pt x="218780" y="142890"/>
                  </a:lnTo>
                  <a:close/>
                </a:path>
                <a:path w="16366490" h="11278870">
                  <a:moveTo>
                    <a:pt x="1955333" y="875360"/>
                  </a:moveTo>
                  <a:lnTo>
                    <a:pt x="1952712" y="875031"/>
                  </a:lnTo>
                  <a:lnTo>
                    <a:pt x="1948372" y="873180"/>
                  </a:lnTo>
                  <a:lnTo>
                    <a:pt x="1946183" y="874612"/>
                  </a:lnTo>
                  <a:lnTo>
                    <a:pt x="1945186" y="876949"/>
                  </a:lnTo>
                  <a:lnTo>
                    <a:pt x="1944839" y="878380"/>
                  </a:lnTo>
                  <a:lnTo>
                    <a:pt x="1944665" y="879095"/>
                  </a:lnTo>
                  <a:lnTo>
                    <a:pt x="1945622" y="881477"/>
                  </a:lnTo>
                  <a:lnTo>
                    <a:pt x="1947624" y="882331"/>
                  </a:lnTo>
                  <a:lnTo>
                    <a:pt x="1947767" y="881997"/>
                  </a:lnTo>
                  <a:lnTo>
                    <a:pt x="1952441" y="883991"/>
                  </a:lnTo>
                  <a:lnTo>
                    <a:pt x="1954631" y="882557"/>
                  </a:lnTo>
                  <a:lnTo>
                    <a:pt x="1956624" y="877884"/>
                  </a:lnTo>
                  <a:lnTo>
                    <a:pt x="1955333" y="875360"/>
                  </a:lnTo>
                  <a:close/>
                </a:path>
                <a:path w="16366490" h="11278870">
                  <a:moveTo>
                    <a:pt x="146552" y="96691"/>
                  </a:moveTo>
                  <a:lnTo>
                    <a:pt x="143979" y="97172"/>
                  </a:lnTo>
                  <a:lnTo>
                    <a:pt x="142838" y="99053"/>
                  </a:lnTo>
                  <a:lnTo>
                    <a:pt x="141460" y="101227"/>
                  </a:lnTo>
                  <a:lnTo>
                    <a:pt x="141799" y="104132"/>
                  </a:lnTo>
                  <a:lnTo>
                    <a:pt x="143851" y="105797"/>
                  </a:lnTo>
                  <a:lnTo>
                    <a:pt x="148524" y="107791"/>
                  </a:lnTo>
                  <a:lnTo>
                    <a:pt x="150763" y="107168"/>
                  </a:lnTo>
                  <a:lnTo>
                    <a:pt x="152942" y="103757"/>
                  </a:lnTo>
                  <a:lnTo>
                    <a:pt x="153139" y="103447"/>
                  </a:lnTo>
                  <a:lnTo>
                    <a:pt x="152801" y="100541"/>
                  </a:lnTo>
                  <a:lnTo>
                    <a:pt x="150749" y="98876"/>
                  </a:lnTo>
                  <a:lnTo>
                    <a:pt x="148746" y="98022"/>
                  </a:lnTo>
                  <a:lnTo>
                    <a:pt x="146552" y="96691"/>
                  </a:lnTo>
                  <a:close/>
                </a:path>
                <a:path w="16366490" h="11278870">
                  <a:moveTo>
                    <a:pt x="2037102" y="899192"/>
                  </a:moveTo>
                  <a:lnTo>
                    <a:pt x="2034481" y="898862"/>
                  </a:lnTo>
                  <a:lnTo>
                    <a:pt x="2030475" y="897153"/>
                  </a:lnTo>
                  <a:lnTo>
                    <a:pt x="2028285" y="898587"/>
                  </a:lnTo>
                  <a:lnTo>
                    <a:pt x="2027288" y="900924"/>
                  </a:lnTo>
                  <a:lnTo>
                    <a:pt x="2026625" y="903403"/>
                  </a:lnTo>
                  <a:lnTo>
                    <a:pt x="2027725" y="905450"/>
                  </a:lnTo>
                  <a:lnTo>
                    <a:pt x="2029727" y="906304"/>
                  </a:lnTo>
                  <a:lnTo>
                    <a:pt x="2029536" y="905828"/>
                  </a:lnTo>
                  <a:lnTo>
                    <a:pt x="2034210" y="907822"/>
                  </a:lnTo>
                  <a:lnTo>
                    <a:pt x="2036399" y="906389"/>
                  </a:lnTo>
                  <a:lnTo>
                    <a:pt x="2038393" y="901715"/>
                  </a:lnTo>
                  <a:lnTo>
                    <a:pt x="2037102" y="899192"/>
                  </a:lnTo>
                  <a:close/>
                </a:path>
                <a:path w="16366490" h="11278870">
                  <a:moveTo>
                    <a:pt x="12386813" y="5301804"/>
                  </a:moveTo>
                  <a:lnTo>
                    <a:pt x="12384143" y="5300665"/>
                  </a:lnTo>
                  <a:lnTo>
                    <a:pt x="12379665" y="5301912"/>
                  </a:lnTo>
                  <a:lnTo>
                    <a:pt x="12378525" y="5304583"/>
                  </a:lnTo>
                  <a:lnTo>
                    <a:pt x="12379773" y="5309060"/>
                  </a:lnTo>
                  <a:lnTo>
                    <a:pt x="12380013" y="5310347"/>
                  </a:lnTo>
                  <a:lnTo>
                    <a:pt x="12382207" y="5311677"/>
                  </a:lnTo>
                  <a:lnTo>
                    <a:pt x="12383209" y="5312105"/>
                  </a:lnTo>
                  <a:lnTo>
                    <a:pt x="12384348" y="5312196"/>
                  </a:lnTo>
                  <a:lnTo>
                    <a:pt x="12385304" y="5311815"/>
                  </a:lnTo>
                  <a:lnTo>
                    <a:pt x="12387543" y="5311191"/>
                  </a:lnTo>
                  <a:lnTo>
                    <a:pt x="12388682" y="5308521"/>
                  </a:lnTo>
                  <a:lnTo>
                    <a:pt x="12386813" y="5301804"/>
                  </a:lnTo>
                  <a:close/>
                </a:path>
                <a:path w="16366490" h="11278870">
                  <a:moveTo>
                    <a:pt x="2119490" y="922498"/>
                  </a:moveTo>
                  <a:lnTo>
                    <a:pt x="2116868" y="922169"/>
                  </a:lnTo>
                  <a:lnTo>
                    <a:pt x="2114865" y="921314"/>
                  </a:lnTo>
                  <a:lnTo>
                    <a:pt x="2112720" y="920794"/>
                  </a:lnTo>
                  <a:lnTo>
                    <a:pt x="2110530" y="922228"/>
                  </a:lnTo>
                  <a:lnTo>
                    <a:pt x="2109533" y="924564"/>
                  </a:lnTo>
                  <a:lnTo>
                    <a:pt x="2109013" y="926710"/>
                  </a:lnTo>
                  <a:lnTo>
                    <a:pt x="2110112" y="928757"/>
                  </a:lnTo>
                  <a:lnTo>
                    <a:pt x="2114786" y="930751"/>
                  </a:lnTo>
                  <a:lnTo>
                    <a:pt x="2116931" y="931271"/>
                  </a:lnTo>
                  <a:lnTo>
                    <a:pt x="2119121" y="929837"/>
                  </a:lnTo>
                  <a:lnTo>
                    <a:pt x="2120117" y="927501"/>
                  </a:lnTo>
                  <a:lnTo>
                    <a:pt x="2120781" y="925022"/>
                  </a:lnTo>
                  <a:lnTo>
                    <a:pt x="2119490" y="922498"/>
                  </a:lnTo>
                  <a:close/>
                </a:path>
                <a:path w="16366490" h="11278870">
                  <a:moveTo>
                    <a:pt x="76038" y="49250"/>
                  </a:moveTo>
                  <a:lnTo>
                    <a:pt x="73131" y="49589"/>
                  </a:lnTo>
                  <a:lnTo>
                    <a:pt x="71800" y="51784"/>
                  </a:lnTo>
                  <a:lnTo>
                    <a:pt x="70278" y="53502"/>
                  </a:lnTo>
                  <a:lnTo>
                    <a:pt x="70759" y="56074"/>
                  </a:lnTo>
                  <a:lnTo>
                    <a:pt x="72669" y="58072"/>
                  </a:lnTo>
                  <a:lnTo>
                    <a:pt x="75339" y="59212"/>
                  </a:lnTo>
                  <a:lnTo>
                    <a:pt x="75197" y="59546"/>
                  </a:lnTo>
                  <a:lnTo>
                    <a:pt x="77200" y="60400"/>
                  </a:lnTo>
                  <a:lnTo>
                    <a:pt x="79438" y="59776"/>
                  </a:lnTo>
                  <a:lnTo>
                    <a:pt x="80626" y="57917"/>
                  </a:lnTo>
                  <a:lnTo>
                    <a:pt x="82149" y="56198"/>
                  </a:lnTo>
                  <a:lnTo>
                    <a:pt x="81668" y="53625"/>
                  </a:lnTo>
                  <a:lnTo>
                    <a:pt x="79759" y="51627"/>
                  </a:lnTo>
                  <a:lnTo>
                    <a:pt x="77756" y="50772"/>
                  </a:lnTo>
                  <a:lnTo>
                    <a:pt x="76038" y="49250"/>
                  </a:lnTo>
                  <a:close/>
                </a:path>
                <a:path w="16366490" h="11278870">
                  <a:moveTo>
                    <a:pt x="2202162" y="945137"/>
                  </a:moveTo>
                  <a:lnTo>
                    <a:pt x="2199540" y="944808"/>
                  </a:lnTo>
                  <a:lnTo>
                    <a:pt x="2197537" y="943954"/>
                  </a:lnTo>
                  <a:lnTo>
                    <a:pt x="2195392" y="943433"/>
                  </a:lnTo>
                  <a:lnTo>
                    <a:pt x="2193202" y="944867"/>
                  </a:lnTo>
                  <a:lnTo>
                    <a:pt x="2192032" y="947918"/>
                  </a:lnTo>
                  <a:lnTo>
                    <a:pt x="2191685" y="949349"/>
                  </a:lnTo>
                  <a:lnTo>
                    <a:pt x="2192785" y="951395"/>
                  </a:lnTo>
                  <a:lnTo>
                    <a:pt x="2194788" y="952250"/>
                  </a:lnTo>
                  <a:lnTo>
                    <a:pt x="2194930" y="951917"/>
                  </a:lnTo>
                  <a:lnTo>
                    <a:pt x="2197601" y="953056"/>
                  </a:lnTo>
                  <a:lnTo>
                    <a:pt x="2199746" y="953577"/>
                  </a:lnTo>
                  <a:lnTo>
                    <a:pt x="2201935" y="952143"/>
                  </a:lnTo>
                  <a:lnTo>
                    <a:pt x="2203105" y="949091"/>
                  </a:lnTo>
                  <a:lnTo>
                    <a:pt x="2203453" y="947661"/>
                  </a:lnTo>
                  <a:lnTo>
                    <a:pt x="2202162" y="945137"/>
                  </a:lnTo>
                  <a:close/>
                </a:path>
                <a:path w="16366490" h="11278870">
                  <a:moveTo>
                    <a:pt x="5900" y="0"/>
                  </a:moveTo>
                  <a:lnTo>
                    <a:pt x="2852" y="671"/>
                  </a:lnTo>
                  <a:lnTo>
                    <a:pt x="1664" y="2532"/>
                  </a:lnTo>
                  <a:lnTo>
                    <a:pt x="0" y="4583"/>
                  </a:lnTo>
                  <a:lnTo>
                    <a:pt x="814" y="7299"/>
                  </a:lnTo>
                  <a:lnTo>
                    <a:pt x="2390" y="9155"/>
                  </a:lnTo>
                  <a:lnTo>
                    <a:pt x="7063" y="11148"/>
                  </a:lnTo>
                  <a:lnTo>
                    <a:pt x="9160" y="10859"/>
                  </a:lnTo>
                  <a:lnTo>
                    <a:pt x="10348" y="8998"/>
                  </a:lnTo>
                  <a:lnTo>
                    <a:pt x="12012" y="6946"/>
                  </a:lnTo>
                  <a:lnTo>
                    <a:pt x="11198" y="4231"/>
                  </a:lnTo>
                  <a:lnTo>
                    <a:pt x="9622" y="2375"/>
                  </a:lnTo>
                  <a:lnTo>
                    <a:pt x="7619" y="1521"/>
                  </a:lnTo>
                  <a:lnTo>
                    <a:pt x="5900" y="0"/>
                  </a:lnTo>
                  <a:close/>
                </a:path>
                <a:path w="16366490" h="11278870">
                  <a:moveTo>
                    <a:pt x="2284977" y="967442"/>
                  </a:moveTo>
                  <a:lnTo>
                    <a:pt x="2282355" y="967113"/>
                  </a:lnTo>
                  <a:lnTo>
                    <a:pt x="2280352" y="966259"/>
                  </a:lnTo>
                  <a:lnTo>
                    <a:pt x="2278206" y="965738"/>
                  </a:lnTo>
                  <a:lnTo>
                    <a:pt x="2276017" y="967172"/>
                  </a:lnTo>
                  <a:lnTo>
                    <a:pt x="2274847" y="970224"/>
                  </a:lnTo>
                  <a:lnTo>
                    <a:pt x="2274500" y="971654"/>
                  </a:lnTo>
                  <a:lnTo>
                    <a:pt x="2275599" y="973702"/>
                  </a:lnTo>
                  <a:lnTo>
                    <a:pt x="2277936" y="974698"/>
                  </a:lnTo>
                  <a:lnTo>
                    <a:pt x="2278412" y="974507"/>
                  </a:lnTo>
                  <a:lnTo>
                    <a:pt x="2280415" y="975361"/>
                  </a:lnTo>
                  <a:lnTo>
                    <a:pt x="2282560" y="975882"/>
                  </a:lnTo>
                  <a:lnTo>
                    <a:pt x="2284750" y="974448"/>
                  </a:lnTo>
                  <a:lnTo>
                    <a:pt x="2285920" y="971397"/>
                  </a:lnTo>
                  <a:lnTo>
                    <a:pt x="2286268" y="969966"/>
                  </a:lnTo>
                  <a:lnTo>
                    <a:pt x="2284977" y="967442"/>
                  </a:lnTo>
                  <a:close/>
                </a:path>
                <a:path w="16366490" h="11278870">
                  <a:moveTo>
                    <a:pt x="2367600" y="989271"/>
                  </a:moveTo>
                  <a:lnTo>
                    <a:pt x="2364978" y="988942"/>
                  </a:lnTo>
                  <a:lnTo>
                    <a:pt x="2362975" y="988088"/>
                  </a:lnTo>
                  <a:lnTo>
                    <a:pt x="2360830" y="987567"/>
                  </a:lnTo>
                  <a:lnTo>
                    <a:pt x="2358640" y="989001"/>
                  </a:lnTo>
                  <a:lnTo>
                    <a:pt x="2357470" y="992053"/>
                  </a:lnTo>
                  <a:lnTo>
                    <a:pt x="2357123" y="993483"/>
                  </a:lnTo>
                  <a:lnTo>
                    <a:pt x="2358223" y="995529"/>
                  </a:lnTo>
                  <a:lnTo>
                    <a:pt x="2360559" y="996526"/>
                  </a:lnTo>
                  <a:lnTo>
                    <a:pt x="2361036" y="996335"/>
                  </a:lnTo>
                  <a:lnTo>
                    <a:pt x="2363039" y="997189"/>
                  </a:lnTo>
                  <a:lnTo>
                    <a:pt x="2365184" y="997710"/>
                  </a:lnTo>
                  <a:lnTo>
                    <a:pt x="2367374" y="996277"/>
                  </a:lnTo>
                  <a:lnTo>
                    <a:pt x="2368544" y="993226"/>
                  </a:lnTo>
                  <a:lnTo>
                    <a:pt x="2368891" y="991795"/>
                  </a:lnTo>
                  <a:lnTo>
                    <a:pt x="2367600" y="989271"/>
                  </a:lnTo>
                  <a:close/>
                </a:path>
                <a:path w="16366490" h="11278870">
                  <a:moveTo>
                    <a:pt x="2450700" y="1010909"/>
                  </a:moveTo>
                  <a:lnTo>
                    <a:pt x="2448078" y="1010580"/>
                  </a:lnTo>
                  <a:lnTo>
                    <a:pt x="2446075" y="1009725"/>
                  </a:lnTo>
                  <a:lnTo>
                    <a:pt x="2443596" y="1009063"/>
                  </a:lnTo>
                  <a:lnTo>
                    <a:pt x="2441406" y="1010496"/>
                  </a:lnTo>
                  <a:lnTo>
                    <a:pt x="2440743" y="1012975"/>
                  </a:lnTo>
                  <a:lnTo>
                    <a:pt x="2440222" y="1015121"/>
                  </a:lnTo>
                  <a:lnTo>
                    <a:pt x="2441322" y="1017167"/>
                  </a:lnTo>
                  <a:lnTo>
                    <a:pt x="2443659" y="1018164"/>
                  </a:lnTo>
                  <a:lnTo>
                    <a:pt x="2444135" y="1017972"/>
                  </a:lnTo>
                  <a:lnTo>
                    <a:pt x="2446138" y="1018827"/>
                  </a:lnTo>
                  <a:lnTo>
                    <a:pt x="2448283" y="1019348"/>
                  </a:lnTo>
                  <a:lnTo>
                    <a:pt x="2450807" y="1018057"/>
                  </a:lnTo>
                  <a:lnTo>
                    <a:pt x="2451470" y="1015578"/>
                  </a:lnTo>
                  <a:lnTo>
                    <a:pt x="2451990" y="1013433"/>
                  </a:lnTo>
                  <a:lnTo>
                    <a:pt x="2450700" y="1010909"/>
                  </a:lnTo>
                  <a:close/>
                </a:path>
                <a:path w="16366490" h="11278870">
                  <a:moveTo>
                    <a:pt x="2533750" y="1031736"/>
                  </a:moveTo>
                  <a:lnTo>
                    <a:pt x="2531128" y="1031407"/>
                  </a:lnTo>
                  <a:lnTo>
                    <a:pt x="2529125" y="1030553"/>
                  </a:lnTo>
                  <a:lnTo>
                    <a:pt x="2526646" y="1029890"/>
                  </a:lnTo>
                  <a:lnTo>
                    <a:pt x="2524456" y="1031324"/>
                  </a:lnTo>
                  <a:lnTo>
                    <a:pt x="2523794" y="1033802"/>
                  </a:lnTo>
                  <a:lnTo>
                    <a:pt x="2523273" y="1035948"/>
                  </a:lnTo>
                  <a:lnTo>
                    <a:pt x="2524372" y="1037995"/>
                  </a:lnTo>
                  <a:lnTo>
                    <a:pt x="2526709" y="1038992"/>
                  </a:lnTo>
                  <a:lnTo>
                    <a:pt x="2527185" y="1038801"/>
                  </a:lnTo>
                  <a:lnTo>
                    <a:pt x="2529188" y="1039655"/>
                  </a:lnTo>
                  <a:lnTo>
                    <a:pt x="2531667" y="1040318"/>
                  </a:lnTo>
                  <a:lnTo>
                    <a:pt x="2533858" y="1038884"/>
                  </a:lnTo>
                  <a:lnTo>
                    <a:pt x="2535183" y="1033926"/>
                  </a:lnTo>
                  <a:lnTo>
                    <a:pt x="2533750" y="1031736"/>
                  </a:lnTo>
                  <a:close/>
                </a:path>
                <a:path w="16366490" h="11278870">
                  <a:moveTo>
                    <a:pt x="12359131" y="5220551"/>
                  </a:moveTo>
                  <a:lnTo>
                    <a:pt x="12356460" y="5219412"/>
                  </a:lnTo>
                  <a:lnTo>
                    <a:pt x="12354221" y="5220036"/>
                  </a:lnTo>
                  <a:lnTo>
                    <a:pt x="12352316" y="5220801"/>
                  </a:lnTo>
                  <a:lnTo>
                    <a:pt x="12351801" y="5225711"/>
                  </a:lnTo>
                  <a:lnTo>
                    <a:pt x="12352424" y="5227950"/>
                  </a:lnTo>
                  <a:lnTo>
                    <a:pt x="12352665" y="5229236"/>
                  </a:lnTo>
                  <a:lnTo>
                    <a:pt x="12354858" y="5230567"/>
                  </a:lnTo>
                  <a:lnTo>
                    <a:pt x="12355001" y="5230233"/>
                  </a:lnTo>
                  <a:lnTo>
                    <a:pt x="12356002" y="5230660"/>
                  </a:lnTo>
                  <a:lnTo>
                    <a:pt x="12357145" y="5230753"/>
                  </a:lnTo>
                  <a:lnTo>
                    <a:pt x="12360003" y="5229604"/>
                  </a:lnTo>
                  <a:lnTo>
                    <a:pt x="12360519" y="5224695"/>
                  </a:lnTo>
                  <a:lnTo>
                    <a:pt x="12359897" y="5222456"/>
                  </a:lnTo>
                  <a:lnTo>
                    <a:pt x="12359131" y="5220551"/>
                  </a:lnTo>
                  <a:close/>
                </a:path>
                <a:path w="16366490" h="11278870">
                  <a:moveTo>
                    <a:pt x="2616943" y="1052229"/>
                  </a:moveTo>
                  <a:lnTo>
                    <a:pt x="2614321" y="1051900"/>
                  </a:lnTo>
                  <a:lnTo>
                    <a:pt x="2612318" y="1051046"/>
                  </a:lnTo>
                  <a:lnTo>
                    <a:pt x="2609839" y="1050383"/>
                  </a:lnTo>
                  <a:lnTo>
                    <a:pt x="2607649" y="1051817"/>
                  </a:lnTo>
                  <a:lnTo>
                    <a:pt x="2606986" y="1054297"/>
                  </a:lnTo>
                  <a:lnTo>
                    <a:pt x="2606466" y="1056441"/>
                  </a:lnTo>
                  <a:lnTo>
                    <a:pt x="2607565" y="1058489"/>
                  </a:lnTo>
                  <a:lnTo>
                    <a:pt x="2609902" y="1059486"/>
                  </a:lnTo>
                  <a:lnTo>
                    <a:pt x="2610378" y="1059294"/>
                  </a:lnTo>
                  <a:lnTo>
                    <a:pt x="2612381" y="1060149"/>
                  </a:lnTo>
                  <a:lnTo>
                    <a:pt x="2614860" y="1060811"/>
                  </a:lnTo>
                  <a:lnTo>
                    <a:pt x="2617050" y="1059379"/>
                  </a:lnTo>
                  <a:lnTo>
                    <a:pt x="2618376" y="1054420"/>
                  </a:lnTo>
                  <a:lnTo>
                    <a:pt x="2616943" y="1052229"/>
                  </a:lnTo>
                  <a:close/>
                </a:path>
                <a:path w="16366490" h="11278870">
                  <a:moveTo>
                    <a:pt x="2700278" y="1072390"/>
                  </a:moveTo>
                  <a:lnTo>
                    <a:pt x="2697656" y="1072061"/>
                  </a:lnTo>
                  <a:lnTo>
                    <a:pt x="2695653" y="1071207"/>
                  </a:lnTo>
                  <a:lnTo>
                    <a:pt x="2693174" y="1070544"/>
                  </a:lnTo>
                  <a:lnTo>
                    <a:pt x="2690985" y="1071977"/>
                  </a:lnTo>
                  <a:lnTo>
                    <a:pt x="2690322" y="1074456"/>
                  </a:lnTo>
                  <a:lnTo>
                    <a:pt x="2689801" y="1076602"/>
                  </a:lnTo>
                  <a:lnTo>
                    <a:pt x="2690901" y="1078648"/>
                  </a:lnTo>
                  <a:lnTo>
                    <a:pt x="2693237" y="1079645"/>
                  </a:lnTo>
                  <a:lnTo>
                    <a:pt x="2693714" y="1079454"/>
                  </a:lnTo>
                  <a:lnTo>
                    <a:pt x="2695717" y="1080308"/>
                  </a:lnTo>
                  <a:lnTo>
                    <a:pt x="2698196" y="1080971"/>
                  </a:lnTo>
                  <a:lnTo>
                    <a:pt x="2700385" y="1079538"/>
                  </a:lnTo>
                  <a:lnTo>
                    <a:pt x="2701711" y="1074579"/>
                  </a:lnTo>
                  <a:lnTo>
                    <a:pt x="2700278" y="1072390"/>
                  </a:lnTo>
                  <a:close/>
                </a:path>
                <a:path w="16366490" h="11278870">
                  <a:moveTo>
                    <a:pt x="2783564" y="1091740"/>
                  </a:moveTo>
                  <a:lnTo>
                    <a:pt x="2780942" y="1091411"/>
                  </a:lnTo>
                  <a:lnTo>
                    <a:pt x="2778940" y="1090556"/>
                  </a:lnTo>
                  <a:lnTo>
                    <a:pt x="2776461" y="1089893"/>
                  </a:lnTo>
                  <a:lnTo>
                    <a:pt x="2774271" y="1091326"/>
                  </a:lnTo>
                  <a:lnTo>
                    <a:pt x="2773608" y="1093806"/>
                  </a:lnTo>
                  <a:lnTo>
                    <a:pt x="2773087" y="1095951"/>
                  </a:lnTo>
                  <a:lnTo>
                    <a:pt x="2774186" y="1097999"/>
                  </a:lnTo>
                  <a:lnTo>
                    <a:pt x="2776523" y="1098996"/>
                  </a:lnTo>
                  <a:lnTo>
                    <a:pt x="2776999" y="1098804"/>
                  </a:lnTo>
                  <a:lnTo>
                    <a:pt x="2779002" y="1099659"/>
                  </a:lnTo>
                  <a:lnTo>
                    <a:pt x="2781482" y="1100321"/>
                  </a:lnTo>
                  <a:lnTo>
                    <a:pt x="2783672" y="1098888"/>
                  </a:lnTo>
                  <a:lnTo>
                    <a:pt x="2784997" y="1093930"/>
                  </a:lnTo>
                  <a:lnTo>
                    <a:pt x="2783564" y="1091740"/>
                  </a:lnTo>
                  <a:close/>
                </a:path>
                <a:path w="16366490" h="11278870">
                  <a:moveTo>
                    <a:pt x="2867184" y="1111233"/>
                  </a:moveTo>
                  <a:lnTo>
                    <a:pt x="2864563" y="1110904"/>
                  </a:lnTo>
                  <a:lnTo>
                    <a:pt x="2862560" y="1110049"/>
                  </a:lnTo>
                  <a:lnTo>
                    <a:pt x="2860080" y="1109386"/>
                  </a:lnTo>
                  <a:lnTo>
                    <a:pt x="2857890" y="1110819"/>
                  </a:lnTo>
                  <a:lnTo>
                    <a:pt x="2857227" y="1113298"/>
                  </a:lnTo>
                  <a:lnTo>
                    <a:pt x="2856707" y="1115443"/>
                  </a:lnTo>
                  <a:lnTo>
                    <a:pt x="2857806" y="1117490"/>
                  </a:lnTo>
                  <a:lnTo>
                    <a:pt x="2860144" y="1118487"/>
                  </a:lnTo>
                  <a:lnTo>
                    <a:pt x="2860620" y="1118296"/>
                  </a:lnTo>
                  <a:lnTo>
                    <a:pt x="2862623" y="1119150"/>
                  </a:lnTo>
                  <a:lnTo>
                    <a:pt x="2865102" y="1119813"/>
                  </a:lnTo>
                  <a:lnTo>
                    <a:pt x="2867292" y="1118380"/>
                  </a:lnTo>
                  <a:lnTo>
                    <a:pt x="2868618" y="1113421"/>
                  </a:lnTo>
                  <a:lnTo>
                    <a:pt x="2867184" y="1111233"/>
                  </a:lnTo>
                  <a:close/>
                </a:path>
                <a:path w="16366490" h="11278870">
                  <a:moveTo>
                    <a:pt x="12328301" y="5138352"/>
                  </a:moveTo>
                  <a:lnTo>
                    <a:pt x="12325920" y="5139308"/>
                  </a:lnTo>
                  <a:lnTo>
                    <a:pt x="12323873" y="5140408"/>
                  </a:lnTo>
                  <a:lnTo>
                    <a:pt x="12323499" y="5144984"/>
                  </a:lnTo>
                  <a:lnTo>
                    <a:pt x="12324123" y="5147222"/>
                  </a:lnTo>
                  <a:lnTo>
                    <a:pt x="12324697" y="5148651"/>
                  </a:lnTo>
                  <a:lnTo>
                    <a:pt x="12326557" y="5149839"/>
                  </a:lnTo>
                  <a:lnTo>
                    <a:pt x="12326700" y="5149505"/>
                  </a:lnTo>
                  <a:lnTo>
                    <a:pt x="12327701" y="5149932"/>
                  </a:lnTo>
                  <a:lnTo>
                    <a:pt x="12328845" y="5150026"/>
                  </a:lnTo>
                  <a:lnTo>
                    <a:pt x="12329798" y="5149643"/>
                  </a:lnTo>
                  <a:lnTo>
                    <a:pt x="12331844" y="5148544"/>
                  </a:lnTo>
                  <a:lnTo>
                    <a:pt x="12332219" y="5143968"/>
                  </a:lnTo>
                  <a:lnTo>
                    <a:pt x="12331595" y="5141729"/>
                  </a:lnTo>
                  <a:lnTo>
                    <a:pt x="12330496" y="5139683"/>
                  </a:lnTo>
                  <a:lnTo>
                    <a:pt x="12328301" y="5138352"/>
                  </a:lnTo>
                  <a:close/>
                </a:path>
                <a:path w="16366490" h="11278870">
                  <a:moveTo>
                    <a:pt x="2950612" y="1130248"/>
                  </a:moveTo>
                  <a:lnTo>
                    <a:pt x="2947991" y="1129919"/>
                  </a:lnTo>
                  <a:lnTo>
                    <a:pt x="2945988" y="1129064"/>
                  </a:lnTo>
                  <a:lnTo>
                    <a:pt x="2943509" y="1128402"/>
                  </a:lnTo>
                  <a:lnTo>
                    <a:pt x="2941320" y="1129834"/>
                  </a:lnTo>
                  <a:lnTo>
                    <a:pt x="2940657" y="1132314"/>
                  </a:lnTo>
                  <a:lnTo>
                    <a:pt x="2940137" y="1134459"/>
                  </a:lnTo>
                  <a:lnTo>
                    <a:pt x="2941236" y="1136506"/>
                  </a:lnTo>
                  <a:lnTo>
                    <a:pt x="2943573" y="1137503"/>
                  </a:lnTo>
                  <a:lnTo>
                    <a:pt x="2944049" y="1137311"/>
                  </a:lnTo>
                  <a:lnTo>
                    <a:pt x="2946052" y="1138166"/>
                  </a:lnTo>
                  <a:lnTo>
                    <a:pt x="2948531" y="1138829"/>
                  </a:lnTo>
                  <a:lnTo>
                    <a:pt x="2950720" y="1137396"/>
                  </a:lnTo>
                  <a:lnTo>
                    <a:pt x="2952046" y="1132438"/>
                  </a:lnTo>
                  <a:lnTo>
                    <a:pt x="2950612" y="1130248"/>
                  </a:lnTo>
                  <a:close/>
                </a:path>
                <a:path w="16366490" h="11278870">
                  <a:moveTo>
                    <a:pt x="3034184" y="1148930"/>
                  </a:moveTo>
                  <a:lnTo>
                    <a:pt x="3031563" y="1148601"/>
                  </a:lnTo>
                  <a:lnTo>
                    <a:pt x="3029559" y="1147746"/>
                  </a:lnTo>
                  <a:lnTo>
                    <a:pt x="3027080" y="1147083"/>
                  </a:lnTo>
                  <a:lnTo>
                    <a:pt x="3024890" y="1148517"/>
                  </a:lnTo>
                  <a:lnTo>
                    <a:pt x="3024227" y="1150997"/>
                  </a:lnTo>
                  <a:lnTo>
                    <a:pt x="3023707" y="1153141"/>
                  </a:lnTo>
                  <a:lnTo>
                    <a:pt x="3024806" y="1155189"/>
                  </a:lnTo>
                  <a:lnTo>
                    <a:pt x="3026809" y="1156043"/>
                  </a:lnTo>
                  <a:lnTo>
                    <a:pt x="3026952" y="1155709"/>
                  </a:lnTo>
                  <a:lnTo>
                    <a:pt x="3027285" y="1155851"/>
                  </a:lnTo>
                  <a:lnTo>
                    <a:pt x="3027762" y="1155660"/>
                  </a:lnTo>
                  <a:lnTo>
                    <a:pt x="3029765" y="1156515"/>
                  </a:lnTo>
                  <a:lnTo>
                    <a:pt x="3032244" y="1157177"/>
                  </a:lnTo>
                  <a:lnTo>
                    <a:pt x="3034434" y="1155745"/>
                  </a:lnTo>
                  <a:lnTo>
                    <a:pt x="3035097" y="1153265"/>
                  </a:lnTo>
                  <a:lnTo>
                    <a:pt x="3035617" y="1151119"/>
                  </a:lnTo>
                  <a:lnTo>
                    <a:pt x="3034184" y="1148930"/>
                  </a:lnTo>
                  <a:close/>
                </a:path>
                <a:path w="16366490" h="11278870">
                  <a:moveTo>
                    <a:pt x="3117897" y="1167278"/>
                  </a:moveTo>
                  <a:lnTo>
                    <a:pt x="3115275" y="1166949"/>
                  </a:lnTo>
                  <a:lnTo>
                    <a:pt x="3113273" y="1166095"/>
                  </a:lnTo>
                  <a:lnTo>
                    <a:pt x="3110793" y="1165432"/>
                  </a:lnTo>
                  <a:lnTo>
                    <a:pt x="3108604" y="1166865"/>
                  </a:lnTo>
                  <a:lnTo>
                    <a:pt x="3107941" y="1169344"/>
                  </a:lnTo>
                  <a:lnTo>
                    <a:pt x="3107421" y="1171490"/>
                  </a:lnTo>
                  <a:lnTo>
                    <a:pt x="3108520" y="1173538"/>
                  </a:lnTo>
                  <a:lnTo>
                    <a:pt x="3110523" y="1174392"/>
                  </a:lnTo>
                  <a:lnTo>
                    <a:pt x="3110665" y="1174058"/>
                  </a:lnTo>
                  <a:lnTo>
                    <a:pt x="3111475" y="1174009"/>
                  </a:lnTo>
                  <a:lnTo>
                    <a:pt x="3113478" y="1174863"/>
                  </a:lnTo>
                  <a:lnTo>
                    <a:pt x="3115957" y="1175526"/>
                  </a:lnTo>
                  <a:lnTo>
                    <a:pt x="3118147" y="1174092"/>
                  </a:lnTo>
                  <a:lnTo>
                    <a:pt x="3118810" y="1171613"/>
                  </a:lnTo>
                  <a:lnTo>
                    <a:pt x="3119331" y="1169468"/>
                  </a:lnTo>
                  <a:lnTo>
                    <a:pt x="3117897" y="1167278"/>
                  </a:lnTo>
                  <a:close/>
                </a:path>
                <a:path w="16366490" h="11278870">
                  <a:moveTo>
                    <a:pt x="3201753" y="1185293"/>
                  </a:moveTo>
                  <a:lnTo>
                    <a:pt x="3199132" y="1184964"/>
                  </a:lnTo>
                  <a:lnTo>
                    <a:pt x="3197128" y="1184110"/>
                  </a:lnTo>
                  <a:lnTo>
                    <a:pt x="3194649" y="1183447"/>
                  </a:lnTo>
                  <a:lnTo>
                    <a:pt x="3192459" y="1184879"/>
                  </a:lnTo>
                  <a:lnTo>
                    <a:pt x="3191796" y="1187359"/>
                  </a:lnTo>
                  <a:lnTo>
                    <a:pt x="3191276" y="1189504"/>
                  </a:lnTo>
                  <a:lnTo>
                    <a:pt x="3192375" y="1191551"/>
                  </a:lnTo>
                  <a:lnTo>
                    <a:pt x="3194379" y="1192406"/>
                  </a:lnTo>
                  <a:lnTo>
                    <a:pt x="3194521" y="1192072"/>
                  </a:lnTo>
                  <a:lnTo>
                    <a:pt x="3195331" y="1192023"/>
                  </a:lnTo>
                  <a:lnTo>
                    <a:pt x="3197334" y="1192877"/>
                  </a:lnTo>
                  <a:lnTo>
                    <a:pt x="3199813" y="1193540"/>
                  </a:lnTo>
                  <a:lnTo>
                    <a:pt x="3202003" y="1192108"/>
                  </a:lnTo>
                  <a:lnTo>
                    <a:pt x="3202666" y="1189628"/>
                  </a:lnTo>
                  <a:lnTo>
                    <a:pt x="3203186" y="1187483"/>
                  </a:lnTo>
                  <a:lnTo>
                    <a:pt x="3201753" y="1185293"/>
                  </a:lnTo>
                  <a:close/>
                </a:path>
                <a:path w="16366490" h="11278870">
                  <a:moveTo>
                    <a:pt x="12300148" y="5060054"/>
                  </a:moveTo>
                  <a:lnTo>
                    <a:pt x="12297811" y="5059057"/>
                  </a:lnTo>
                  <a:lnTo>
                    <a:pt x="12293049" y="5060972"/>
                  </a:lnTo>
                  <a:lnTo>
                    <a:pt x="12293008" y="5065689"/>
                  </a:lnTo>
                  <a:lnTo>
                    <a:pt x="12294348" y="5069023"/>
                  </a:lnTo>
                  <a:lnTo>
                    <a:pt x="12296209" y="5070212"/>
                  </a:lnTo>
                  <a:lnTo>
                    <a:pt x="12296352" y="5069878"/>
                  </a:lnTo>
                  <a:lnTo>
                    <a:pt x="12297353" y="5070305"/>
                  </a:lnTo>
                  <a:lnTo>
                    <a:pt x="12298496" y="5070398"/>
                  </a:lnTo>
                  <a:lnTo>
                    <a:pt x="12301831" y="5069058"/>
                  </a:lnTo>
                  <a:lnTo>
                    <a:pt x="12301870" y="5064340"/>
                  </a:lnTo>
                  <a:lnTo>
                    <a:pt x="12300148" y="5060054"/>
                  </a:lnTo>
                  <a:close/>
                </a:path>
                <a:path w="16366490" h="11278870">
                  <a:moveTo>
                    <a:pt x="3285226" y="1202354"/>
                  </a:moveTo>
                  <a:lnTo>
                    <a:pt x="3282462" y="1202359"/>
                  </a:lnTo>
                  <a:lnTo>
                    <a:pt x="3280459" y="1201505"/>
                  </a:lnTo>
                  <a:lnTo>
                    <a:pt x="3278314" y="1200984"/>
                  </a:lnTo>
                  <a:lnTo>
                    <a:pt x="3276124" y="1202418"/>
                  </a:lnTo>
                  <a:lnTo>
                    <a:pt x="3275461" y="1204897"/>
                  </a:lnTo>
                  <a:lnTo>
                    <a:pt x="3274940" y="1207042"/>
                  </a:lnTo>
                  <a:lnTo>
                    <a:pt x="3276040" y="1209090"/>
                  </a:lnTo>
                  <a:lnTo>
                    <a:pt x="3278043" y="1209944"/>
                  </a:lnTo>
                  <a:lnTo>
                    <a:pt x="3278185" y="1209611"/>
                  </a:lnTo>
                  <a:lnTo>
                    <a:pt x="3278996" y="1209561"/>
                  </a:lnTo>
                  <a:lnTo>
                    <a:pt x="3280998" y="1210416"/>
                  </a:lnTo>
                  <a:lnTo>
                    <a:pt x="3283144" y="1210936"/>
                  </a:lnTo>
                  <a:lnTo>
                    <a:pt x="3285334" y="1209503"/>
                  </a:lnTo>
                  <a:lnTo>
                    <a:pt x="3285996" y="1207024"/>
                  </a:lnTo>
                  <a:lnTo>
                    <a:pt x="3286517" y="1204878"/>
                  </a:lnTo>
                  <a:lnTo>
                    <a:pt x="3285226" y="1202354"/>
                  </a:lnTo>
                  <a:close/>
                </a:path>
                <a:path w="16366490" h="11278870">
                  <a:moveTo>
                    <a:pt x="3369224" y="1220035"/>
                  </a:moveTo>
                  <a:lnTo>
                    <a:pt x="3366460" y="1220040"/>
                  </a:lnTo>
                  <a:lnTo>
                    <a:pt x="3364457" y="1219186"/>
                  </a:lnTo>
                  <a:lnTo>
                    <a:pt x="3362312" y="1218665"/>
                  </a:lnTo>
                  <a:lnTo>
                    <a:pt x="3360123" y="1220098"/>
                  </a:lnTo>
                  <a:lnTo>
                    <a:pt x="3359460" y="1222578"/>
                  </a:lnTo>
                  <a:lnTo>
                    <a:pt x="3358938" y="1224723"/>
                  </a:lnTo>
                  <a:lnTo>
                    <a:pt x="3360038" y="1226771"/>
                  </a:lnTo>
                  <a:lnTo>
                    <a:pt x="3362041" y="1227625"/>
                  </a:lnTo>
                  <a:lnTo>
                    <a:pt x="3362183" y="1227292"/>
                  </a:lnTo>
                  <a:lnTo>
                    <a:pt x="3362994" y="1227243"/>
                  </a:lnTo>
                  <a:lnTo>
                    <a:pt x="3364996" y="1228097"/>
                  </a:lnTo>
                  <a:lnTo>
                    <a:pt x="3367142" y="1228617"/>
                  </a:lnTo>
                  <a:lnTo>
                    <a:pt x="3369332" y="1227184"/>
                  </a:lnTo>
                  <a:lnTo>
                    <a:pt x="3369995" y="1224704"/>
                  </a:lnTo>
                  <a:lnTo>
                    <a:pt x="3370515" y="1222559"/>
                  </a:lnTo>
                  <a:lnTo>
                    <a:pt x="3369224" y="1220035"/>
                  </a:lnTo>
                  <a:close/>
                </a:path>
                <a:path w="16366490" h="11278870">
                  <a:moveTo>
                    <a:pt x="3452697" y="1237098"/>
                  </a:moveTo>
                  <a:lnTo>
                    <a:pt x="3450266" y="1237245"/>
                  </a:lnTo>
                  <a:lnTo>
                    <a:pt x="3448264" y="1236391"/>
                  </a:lnTo>
                  <a:lnTo>
                    <a:pt x="3446118" y="1235870"/>
                  </a:lnTo>
                  <a:lnTo>
                    <a:pt x="3443929" y="1237303"/>
                  </a:lnTo>
                  <a:lnTo>
                    <a:pt x="3443266" y="1239783"/>
                  </a:lnTo>
                  <a:lnTo>
                    <a:pt x="3442746" y="1241927"/>
                  </a:lnTo>
                  <a:lnTo>
                    <a:pt x="3443845" y="1243975"/>
                  </a:lnTo>
                  <a:lnTo>
                    <a:pt x="3445848" y="1244829"/>
                  </a:lnTo>
                  <a:lnTo>
                    <a:pt x="3446801" y="1244446"/>
                  </a:lnTo>
                  <a:lnTo>
                    <a:pt x="3448804" y="1245300"/>
                  </a:lnTo>
                  <a:lnTo>
                    <a:pt x="3450949" y="1245821"/>
                  </a:lnTo>
                  <a:lnTo>
                    <a:pt x="3453281" y="1244054"/>
                  </a:lnTo>
                  <a:lnTo>
                    <a:pt x="3454322" y="1239764"/>
                  </a:lnTo>
                  <a:lnTo>
                    <a:pt x="3452697" y="1237098"/>
                  </a:lnTo>
                  <a:close/>
                </a:path>
                <a:path w="16366490" h="11278870">
                  <a:moveTo>
                    <a:pt x="12268705" y="4981143"/>
                  </a:moveTo>
                  <a:lnTo>
                    <a:pt x="12266368" y="4980146"/>
                  </a:lnTo>
                  <a:lnTo>
                    <a:pt x="12261604" y="4982061"/>
                  </a:lnTo>
                  <a:lnTo>
                    <a:pt x="12261565" y="4986778"/>
                  </a:lnTo>
                  <a:lnTo>
                    <a:pt x="12262714" y="4989636"/>
                  </a:lnTo>
                  <a:lnTo>
                    <a:pt x="12264574" y="4990824"/>
                  </a:lnTo>
                  <a:lnTo>
                    <a:pt x="12264767" y="4991300"/>
                  </a:lnTo>
                  <a:lnTo>
                    <a:pt x="12266101" y="4991869"/>
                  </a:lnTo>
                  <a:lnTo>
                    <a:pt x="12267387" y="4991630"/>
                  </a:lnTo>
                  <a:lnTo>
                    <a:pt x="12270722" y="4990290"/>
                  </a:lnTo>
                  <a:lnTo>
                    <a:pt x="12270761" y="4985572"/>
                  </a:lnTo>
                  <a:lnTo>
                    <a:pt x="12269662" y="4983525"/>
                  </a:lnTo>
                  <a:lnTo>
                    <a:pt x="12268705" y="4981143"/>
                  </a:lnTo>
                  <a:close/>
                </a:path>
                <a:path w="16366490" h="11278870">
                  <a:moveTo>
                    <a:pt x="3536838" y="1254444"/>
                  </a:moveTo>
                  <a:lnTo>
                    <a:pt x="3534074" y="1254448"/>
                  </a:lnTo>
                  <a:lnTo>
                    <a:pt x="3532071" y="1253594"/>
                  </a:lnTo>
                  <a:lnTo>
                    <a:pt x="3529926" y="1253074"/>
                  </a:lnTo>
                  <a:lnTo>
                    <a:pt x="3527736" y="1254508"/>
                  </a:lnTo>
                  <a:lnTo>
                    <a:pt x="3527073" y="1256987"/>
                  </a:lnTo>
                  <a:lnTo>
                    <a:pt x="3526552" y="1259132"/>
                  </a:lnTo>
                  <a:lnTo>
                    <a:pt x="3527652" y="1261179"/>
                  </a:lnTo>
                  <a:lnTo>
                    <a:pt x="3529655" y="1262034"/>
                  </a:lnTo>
                  <a:lnTo>
                    <a:pt x="3530607" y="1261651"/>
                  </a:lnTo>
                  <a:lnTo>
                    <a:pt x="3532610" y="1262505"/>
                  </a:lnTo>
                  <a:lnTo>
                    <a:pt x="3534755" y="1263026"/>
                  </a:lnTo>
                  <a:lnTo>
                    <a:pt x="3536946" y="1261593"/>
                  </a:lnTo>
                  <a:lnTo>
                    <a:pt x="3537609" y="1259114"/>
                  </a:lnTo>
                  <a:lnTo>
                    <a:pt x="3538129" y="1256968"/>
                  </a:lnTo>
                  <a:lnTo>
                    <a:pt x="3536838" y="1254444"/>
                  </a:lnTo>
                  <a:close/>
                </a:path>
                <a:path w="16366490" h="11278870">
                  <a:moveTo>
                    <a:pt x="3620929" y="1270982"/>
                  </a:moveTo>
                  <a:lnTo>
                    <a:pt x="3618166" y="1270986"/>
                  </a:lnTo>
                  <a:lnTo>
                    <a:pt x="3616162" y="1270131"/>
                  </a:lnTo>
                  <a:lnTo>
                    <a:pt x="3614017" y="1269611"/>
                  </a:lnTo>
                  <a:lnTo>
                    <a:pt x="3611827" y="1271044"/>
                  </a:lnTo>
                  <a:lnTo>
                    <a:pt x="3611164" y="1273523"/>
                  </a:lnTo>
                  <a:lnTo>
                    <a:pt x="3610644" y="1275669"/>
                  </a:lnTo>
                  <a:lnTo>
                    <a:pt x="3611743" y="1277716"/>
                  </a:lnTo>
                  <a:lnTo>
                    <a:pt x="3613747" y="1278571"/>
                  </a:lnTo>
                  <a:lnTo>
                    <a:pt x="3614699" y="1278188"/>
                  </a:lnTo>
                  <a:lnTo>
                    <a:pt x="3616702" y="1279042"/>
                  </a:lnTo>
                  <a:lnTo>
                    <a:pt x="3618847" y="1279562"/>
                  </a:lnTo>
                  <a:lnTo>
                    <a:pt x="3621037" y="1278129"/>
                  </a:lnTo>
                  <a:lnTo>
                    <a:pt x="3621700" y="1275650"/>
                  </a:lnTo>
                  <a:lnTo>
                    <a:pt x="3622221" y="1273505"/>
                  </a:lnTo>
                  <a:lnTo>
                    <a:pt x="3620929" y="1270982"/>
                  </a:lnTo>
                  <a:close/>
                </a:path>
                <a:path w="16366490" h="11278870">
                  <a:moveTo>
                    <a:pt x="3704545" y="1287709"/>
                  </a:moveTo>
                  <a:lnTo>
                    <a:pt x="3702115" y="1287856"/>
                  </a:lnTo>
                  <a:lnTo>
                    <a:pt x="3700112" y="1287002"/>
                  </a:lnTo>
                  <a:lnTo>
                    <a:pt x="3697967" y="1286482"/>
                  </a:lnTo>
                  <a:lnTo>
                    <a:pt x="3695777" y="1287915"/>
                  </a:lnTo>
                  <a:lnTo>
                    <a:pt x="3695113" y="1290394"/>
                  </a:lnTo>
                  <a:lnTo>
                    <a:pt x="3694593" y="1292539"/>
                  </a:lnTo>
                  <a:lnTo>
                    <a:pt x="3695692" y="1294587"/>
                  </a:lnTo>
                  <a:lnTo>
                    <a:pt x="3697695" y="1295441"/>
                  </a:lnTo>
                  <a:lnTo>
                    <a:pt x="3698648" y="1295058"/>
                  </a:lnTo>
                  <a:lnTo>
                    <a:pt x="3700651" y="1295913"/>
                  </a:lnTo>
                  <a:lnTo>
                    <a:pt x="3702796" y="1296433"/>
                  </a:lnTo>
                  <a:lnTo>
                    <a:pt x="3704986" y="1295000"/>
                  </a:lnTo>
                  <a:lnTo>
                    <a:pt x="3706312" y="1290042"/>
                  </a:lnTo>
                  <a:lnTo>
                    <a:pt x="3704545" y="1287709"/>
                  </a:lnTo>
                  <a:close/>
                </a:path>
                <a:path w="16366490" h="11278870">
                  <a:moveTo>
                    <a:pt x="3788779" y="1303912"/>
                  </a:moveTo>
                  <a:lnTo>
                    <a:pt x="3786349" y="1304059"/>
                  </a:lnTo>
                  <a:lnTo>
                    <a:pt x="3784346" y="1303205"/>
                  </a:lnTo>
                  <a:lnTo>
                    <a:pt x="3782201" y="1302685"/>
                  </a:lnTo>
                  <a:lnTo>
                    <a:pt x="3780011" y="1304117"/>
                  </a:lnTo>
                  <a:lnTo>
                    <a:pt x="3779348" y="1306597"/>
                  </a:lnTo>
                  <a:lnTo>
                    <a:pt x="3778827" y="1308743"/>
                  </a:lnTo>
                  <a:lnTo>
                    <a:pt x="3779926" y="1310790"/>
                  </a:lnTo>
                  <a:lnTo>
                    <a:pt x="3781930" y="1311645"/>
                  </a:lnTo>
                  <a:lnTo>
                    <a:pt x="3782882" y="1311262"/>
                  </a:lnTo>
                  <a:lnTo>
                    <a:pt x="3784885" y="1312116"/>
                  </a:lnTo>
                  <a:lnTo>
                    <a:pt x="3787030" y="1312637"/>
                  </a:lnTo>
                  <a:lnTo>
                    <a:pt x="3789220" y="1311203"/>
                  </a:lnTo>
                  <a:lnTo>
                    <a:pt x="3790546" y="1306245"/>
                  </a:lnTo>
                  <a:lnTo>
                    <a:pt x="3788779" y="1303912"/>
                  </a:lnTo>
                  <a:close/>
                </a:path>
                <a:path w="16366490" h="11278870">
                  <a:moveTo>
                    <a:pt x="12234355" y="4902571"/>
                  </a:moveTo>
                  <a:lnTo>
                    <a:pt x="12232018" y="4901574"/>
                  </a:lnTo>
                  <a:lnTo>
                    <a:pt x="12227255" y="4903487"/>
                  </a:lnTo>
                  <a:lnTo>
                    <a:pt x="12227216" y="4908205"/>
                  </a:lnTo>
                  <a:lnTo>
                    <a:pt x="12228316" y="4910253"/>
                  </a:lnTo>
                  <a:lnTo>
                    <a:pt x="12228698" y="4911205"/>
                  </a:lnTo>
                  <a:lnTo>
                    <a:pt x="12230560" y="4912394"/>
                  </a:lnTo>
                  <a:lnTo>
                    <a:pt x="12230417" y="4912728"/>
                  </a:lnTo>
                  <a:lnTo>
                    <a:pt x="12231418" y="4913155"/>
                  </a:lnTo>
                  <a:lnTo>
                    <a:pt x="12232896" y="4913390"/>
                  </a:lnTo>
                  <a:lnTo>
                    <a:pt x="12233991" y="4912674"/>
                  </a:lnTo>
                  <a:lnTo>
                    <a:pt x="12236372" y="4911716"/>
                  </a:lnTo>
                  <a:lnTo>
                    <a:pt x="12236412" y="4906999"/>
                  </a:lnTo>
                  <a:lnTo>
                    <a:pt x="12235313" y="4904953"/>
                  </a:lnTo>
                  <a:lnTo>
                    <a:pt x="12234355" y="4902571"/>
                  </a:lnTo>
                  <a:close/>
                </a:path>
                <a:path w="16366490" h="11278870">
                  <a:moveTo>
                    <a:pt x="3873062" y="1320925"/>
                  </a:moveTo>
                  <a:lnTo>
                    <a:pt x="3870298" y="1320930"/>
                  </a:lnTo>
                  <a:lnTo>
                    <a:pt x="3868295" y="1320076"/>
                  </a:lnTo>
                  <a:lnTo>
                    <a:pt x="3866150" y="1319555"/>
                  </a:lnTo>
                  <a:lnTo>
                    <a:pt x="3863818" y="1321322"/>
                  </a:lnTo>
                  <a:lnTo>
                    <a:pt x="3863297" y="1323468"/>
                  </a:lnTo>
                  <a:lnTo>
                    <a:pt x="3862919" y="1325278"/>
                  </a:lnTo>
                  <a:lnTo>
                    <a:pt x="3864018" y="1327326"/>
                  </a:lnTo>
                  <a:lnTo>
                    <a:pt x="3866022" y="1328180"/>
                  </a:lnTo>
                  <a:lnTo>
                    <a:pt x="3865545" y="1328372"/>
                  </a:lnTo>
                  <a:lnTo>
                    <a:pt x="3865879" y="1328514"/>
                  </a:lnTo>
                  <a:lnTo>
                    <a:pt x="3866832" y="1328131"/>
                  </a:lnTo>
                  <a:lnTo>
                    <a:pt x="3868835" y="1328986"/>
                  </a:lnTo>
                  <a:lnTo>
                    <a:pt x="3870980" y="1329506"/>
                  </a:lnTo>
                  <a:lnTo>
                    <a:pt x="3873169" y="1328073"/>
                  </a:lnTo>
                  <a:lnTo>
                    <a:pt x="3874495" y="1323115"/>
                  </a:lnTo>
                  <a:lnTo>
                    <a:pt x="3873062" y="1320925"/>
                  </a:lnTo>
                  <a:close/>
                </a:path>
                <a:path w="16366490" h="11278870">
                  <a:moveTo>
                    <a:pt x="3957105" y="1336652"/>
                  </a:moveTo>
                  <a:lnTo>
                    <a:pt x="3954341" y="1336657"/>
                  </a:lnTo>
                  <a:lnTo>
                    <a:pt x="3952337" y="1335803"/>
                  </a:lnTo>
                  <a:lnTo>
                    <a:pt x="3950191" y="1335282"/>
                  </a:lnTo>
                  <a:lnTo>
                    <a:pt x="3948003" y="1336715"/>
                  </a:lnTo>
                  <a:lnTo>
                    <a:pt x="3947340" y="1339195"/>
                  </a:lnTo>
                  <a:lnTo>
                    <a:pt x="3946962" y="1341007"/>
                  </a:lnTo>
                  <a:lnTo>
                    <a:pt x="3948061" y="1343054"/>
                  </a:lnTo>
                  <a:lnTo>
                    <a:pt x="3950064" y="1343908"/>
                  </a:lnTo>
                  <a:lnTo>
                    <a:pt x="3949587" y="1344100"/>
                  </a:lnTo>
                  <a:lnTo>
                    <a:pt x="3949921" y="1344242"/>
                  </a:lnTo>
                  <a:lnTo>
                    <a:pt x="3950874" y="1343859"/>
                  </a:lnTo>
                  <a:lnTo>
                    <a:pt x="3952877" y="1344714"/>
                  </a:lnTo>
                  <a:lnTo>
                    <a:pt x="3955022" y="1345234"/>
                  </a:lnTo>
                  <a:lnTo>
                    <a:pt x="3957354" y="1343466"/>
                  </a:lnTo>
                  <a:lnTo>
                    <a:pt x="3957875" y="1341321"/>
                  </a:lnTo>
                  <a:lnTo>
                    <a:pt x="3958538" y="1338842"/>
                  </a:lnTo>
                  <a:lnTo>
                    <a:pt x="3957105" y="1336652"/>
                  </a:lnTo>
                  <a:close/>
                </a:path>
                <a:path w="16366490" h="11278870">
                  <a:moveTo>
                    <a:pt x="4041005" y="1352713"/>
                  </a:moveTo>
                  <a:lnTo>
                    <a:pt x="4038574" y="1352860"/>
                  </a:lnTo>
                  <a:lnTo>
                    <a:pt x="4036571" y="1352006"/>
                  </a:lnTo>
                  <a:lnTo>
                    <a:pt x="4034426" y="1351485"/>
                  </a:lnTo>
                  <a:lnTo>
                    <a:pt x="4032094" y="1353252"/>
                  </a:lnTo>
                  <a:lnTo>
                    <a:pt x="4031574" y="1355398"/>
                  </a:lnTo>
                  <a:lnTo>
                    <a:pt x="4031195" y="1357208"/>
                  </a:lnTo>
                  <a:lnTo>
                    <a:pt x="4032295" y="1359256"/>
                  </a:lnTo>
                  <a:lnTo>
                    <a:pt x="4034298" y="1360110"/>
                  </a:lnTo>
                  <a:lnTo>
                    <a:pt x="4033822" y="1360302"/>
                  </a:lnTo>
                  <a:lnTo>
                    <a:pt x="4034156" y="1360444"/>
                  </a:lnTo>
                  <a:lnTo>
                    <a:pt x="4035108" y="1360061"/>
                  </a:lnTo>
                  <a:lnTo>
                    <a:pt x="4037111" y="1360915"/>
                  </a:lnTo>
                  <a:lnTo>
                    <a:pt x="4039256" y="1361436"/>
                  </a:lnTo>
                  <a:lnTo>
                    <a:pt x="4041588" y="1359670"/>
                  </a:lnTo>
                  <a:lnTo>
                    <a:pt x="4042109" y="1357524"/>
                  </a:lnTo>
                  <a:lnTo>
                    <a:pt x="4042772" y="1355045"/>
                  </a:lnTo>
                  <a:lnTo>
                    <a:pt x="4041005" y="1352713"/>
                  </a:lnTo>
                  <a:close/>
                </a:path>
                <a:path w="16366490" h="11278870">
                  <a:moveTo>
                    <a:pt x="12198101" y="4824764"/>
                  </a:moveTo>
                  <a:lnTo>
                    <a:pt x="12195429" y="4823624"/>
                  </a:lnTo>
                  <a:lnTo>
                    <a:pt x="12191334" y="4825823"/>
                  </a:lnTo>
                  <a:lnTo>
                    <a:pt x="12191295" y="4830541"/>
                  </a:lnTo>
                  <a:lnTo>
                    <a:pt x="12192395" y="4832588"/>
                  </a:lnTo>
                  <a:lnTo>
                    <a:pt x="12192636" y="4833874"/>
                  </a:lnTo>
                  <a:lnTo>
                    <a:pt x="12195641" y="4835156"/>
                  </a:lnTo>
                  <a:lnTo>
                    <a:pt x="12197117" y="4835392"/>
                  </a:lnTo>
                  <a:lnTo>
                    <a:pt x="12198213" y="4834675"/>
                  </a:lnTo>
                  <a:lnTo>
                    <a:pt x="12200260" y="4833576"/>
                  </a:lnTo>
                  <a:lnTo>
                    <a:pt x="12200299" y="4828857"/>
                  </a:lnTo>
                  <a:lnTo>
                    <a:pt x="12198101" y="4824764"/>
                  </a:lnTo>
                  <a:close/>
                </a:path>
                <a:path w="16366490" h="11278870">
                  <a:moveTo>
                    <a:pt x="4125523" y="1368248"/>
                  </a:moveTo>
                  <a:lnTo>
                    <a:pt x="4122759" y="1368253"/>
                  </a:lnTo>
                  <a:lnTo>
                    <a:pt x="4120757" y="1367399"/>
                  </a:lnTo>
                  <a:lnTo>
                    <a:pt x="4118610" y="1366878"/>
                  </a:lnTo>
                  <a:lnTo>
                    <a:pt x="4116279" y="1368644"/>
                  </a:lnTo>
                  <a:lnTo>
                    <a:pt x="4115758" y="1370790"/>
                  </a:lnTo>
                  <a:lnTo>
                    <a:pt x="4115714" y="1372745"/>
                  </a:lnTo>
                  <a:lnTo>
                    <a:pt x="4116480" y="1374649"/>
                  </a:lnTo>
                  <a:lnTo>
                    <a:pt x="4118483" y="1375503"/>
                  </a:lnTo>
                  <a:lnTo>
                    <a:pt x="4118006" y="1375694"/>
                  </a:lnTo>
                  <a:lnTo>
                    <a:pt x="4118340" y="1375837"/>
                  </a:lnTo>
                  <a:lnTo>
                    <a:pt x="4119293" y="1375455"/>
                  </a:lnTo>
                  <a:lnTo>
                    <a:pt x="4121295" y="1376309"/>
                  </a:lnTo>
                  <a:lnTo>
                    <a:pt x="4123441" y="1376830"/>
                  </a:lnTo>
                  <a:lnTo>
                    <a:pt x="4125773" y="1375062"/>
                  </a:lnTo>
                  <a:lnTo>
                    <a:pt x="4126294" y="1372917"/>
                  </a:lnTo>
                  <a:lnTo>
                    <a:pt x="4126956" y="1370438"/>
                  </a:lnTo>
                  <a:lnTo>
                    <a:pt x="4125523" y="1368248"/>
                  </a:lnTo>
                  <a:close/>
                </a:path>
                <a:path w="16366490" h="11278870">
                  <a:moveTo>
                    <a:pt x="4209566" y="1383975"/>
                  </a:moveTo>
                  <a:lnTo>
                    <a:pt x="4207136" y="1384122"/>
                  </a:lnTo>
                  <a:lnTo>
                    <a:pt x="4205133" y="1383268"/>
                  </a:lnTo>
                  <a:lnTo>
                    <a:pt x="4202987" y="1382747"/>
                  </a:lnTo>
                  <a:lnTo>
                    <a:pt x="4200656" y="1384514"/>
                  </a:lnTo>
                  <a:lnTo>
                    <a:pt x="4200135" y="1386660"/>
                  </a:lnTo>
                  <a:lnTo>
                    <a:pt x="4200091" y="1388613"/>
                  </a:lnTo>
                  <a:lnTo>
                    <a:pt x="4200856" y="1390518"/>
                  </a:lnTo>
                  <a:lnTo>
                    <a:pt x="4202859" y="1391372"/>
                  </a:lnTo>
                  <a:lnTo>
                    <a:pt x="4202383" y="1391564"/>
                  </a:lnTo>
                  <a:lnTo>
                    <a:pt x="4202717" y="1391706"/>
                  </a:lnTo>
                  <a:lnTo>
                    <a:pt x="4203669" y="1391323"/>
                  </a:lnTo>
                  <a:lnTo>
                    <a:pt x="4205672" y="1392177"/>
                  </a:lnTo>
                  <a:lnTo>
                    <a:pt x="4207818" y="1392698"/>
                  </a:lnTo>
                  <a:lnTo>
                    <a:pt x="4210149" y="1390931"/>
                  </a:lnTo>
                  <a:lnTo>
                    <a:pt x="4210670" y="1388786"/>
                  </a:lnTo>
                  <a:lnTo>
                    <a:pt x="4211333" y="1386307"/>
                  </a:lnTo>
                  <a:lnTo>
                    <a:pt x="4209566" y="1383975"/>
                  </a:lnTo>
                  <a:close/>
                </a:path>
                <a:path w="16366490" h="11278870">
                  <a:moveTo>
                    <a:pt x="4293274" y="1399559"/>
                  </a:moveTo>
                  <a:lnTo>
                    <a:pt x="4290845" y="1399705"/>
                  </a:lnTo>
                  <a:lnTo>
                    <a:pt x="4288842" y="1398851"/>
                  </a:lnTo>
                  <a:lnTo>
                    <a:pt x="4286696" y="1398330"/>
                  </a:lnTo>
                  <a:lnTo>
                    <a:pt x="4284364" y="1400098"/>
                  </a:lnTo>
                  <a:lnTo>
                    <a:pt x="4283843" y="1402244"/>
                  </a:lnTo>
                  <a:lnTo>
                    <a:pt x="4283800" y="1404197"/>
                  </a:lnTo>
                  <a:lnTo>
                    <a:pt x="4284565" y="1406102"/>
                  </a:lnTo>
                  <a:lnTo>
                    <a:pt x="4286568" y="1406956"/>
                  </a:lnTo>
                  <a:lnTo>
                    <a:pt x="4286092" y="1407148"/>
                  </a:lnTo>
                  <a:lnTo>
                    <a:pt x="4286426" y="1407291"/>
                  </a:lnTo>
                  <a:lnTo>
                    <a:pt x="4287378" y="1406907"/>
                  </a:lnTo>
                  <a:lnTo>
                    <a:pt x="4289381" y="1407762"/>
                  </a:lnTo>
                  <a:lnTo>
                    <a:pt x="4291526" y="1408282"/>
                  </a:lnTo>
                  <a:lnTo>
                    <a:pt x="4293859" y="1406516"/>
                  </a:lnTo>
                  <a:lnTo>
                    <a:pt x="4294379" y="1404370"/>
                  </a:lnTo>
                  <a:lnTo>
                    <a:pt x="4295042" y="1401890"/>
                  </a:lnTo>
                  <a:lnTo>
                    <a:pt x="4293274" y="1399559"/>
                  </a:lnTo>
                  <a:close/>
                </a:path>
                <a:path w="16366490" h="11278870">
                  <a:moveTo>
                    <a:pt x="12160083" y="4747388"/>
                  </a:moveTo>
                  <a:lnTo>
                    <a:pt x="12157271" y="4746583"/>
                  </a:lnTo>
                  <a:lnTo>
                    <a:pt x="12153176" y="4748782"/>
                  </a:lnTo>
                  <a:lnTo>
                    <a:pt x="12152370" y="4751595"/>
                  </a:lnTo>
                  <a:lnTo>
                    <a:pt x="12154570" y="4755689"/>
                  </a:lnTo>
                  <a:lnTo>
                    <a:pt x="12155145" y="4757118"/>
                  </a:lnTo>
                  <a:lnTo>
                    <a:pt x="12156813" y="4757830"/>
                  </a:lnTo>
                  <a:lnTo>
                    <a:pt x="12156955" y="4757496"/>
                  </a:lnTo>
                  <a:lnTo>
                    <a:pt x="12157957" y="4757923"/>
                  </a:lnTo>
                  <a:lnTo>
                    <a:pt x="12159434" y="4758159"/>
                  </a:lnTo>
                  <a:lnTo>
                    <a:pt x="12160529" y="4757442"/>
                  </a:lnTo>
                  <a:lnTo>
                    <a:pt x="12162576" y="4756343"/>
                  </a:lnTo>
                  <a:lnTo>
                    <a:pt x="12163382" y="4753530"/>
                  </a:lnTo>
                  <a:lnTo>
                    <a:pt x="12160083" y="4747388"/>
                  </a:lnTo>
                  <a:close/>
                </a:path>
                <a:path w="16366490" h="11278870">
                  <a:moveTo>
                    <a:pt x="4377126" y="1414810"/>
                  </a:moveTo>
                  <a:lnTo>
                    <a:pt x="4374696" y="1414957"/>
                  </a:lnTo>
                  <a:lnTo>
                    <a:pt x="4372692" y="1414102"/>
                  </a:lnTo>
                  <a:lnTo>
                    <a:pt x="4370547" y="1413582"/>
                  </a:lnTo>
                  <a:lnTo>
                    <a:pt x="4368216" y="1415349"/>
                  </a:lnTo>
                  <a:lnTo>
                    <a:pt x="4367695" y="1417494"/>
                  </a:lnTo>
                  <a:lnTo>
                    <a:pt x="4367651" y="1419447"/>
                  </a:lnTo>
                  <a:lnTo>
                    <a:pt x="4368416" y="1421353"/>
                  </a:lnTo>
                  <a:lnTo>
                    <a:pt x="4370419" y="1422207"/>
                  </a:lnTo>
                  <a:lnTo>
                    <a:pt x="4369943" y="1422398"/>
                  </a:lnTo>
                  <a:lnTo>
                    <a:pt x="4370276" y="1422541"/>
                  </a:lnTo>
                  <a:lnTo>
                    <a:pt x="4371229" y="1422158"/>
                  </a:lnTo>
                  <a:lnTo>
                    <a:pt x="4373232" y="1423012"/>
                  </a:lnTo>
                  <a:lnTo>
                    <a:pt x="4375378" y="1423533"/>
                  </a:lnTo>
                  <a:lnTo>
                    <a:pt x="4377710" y="1421766"/>
                  </a:lnTo>
                  <a:lnTo>
                    <a:pt x="4378230" y="1419621"/>
                  </a:lnTo>
                  <a:lnTo>
                    <a:pt x="4378893" y="1417142"/>
                  </a:lnTo>
                  <a:lnTo>
                    <a:pt x="4377126" y="1414810"/>
                  </a:lnTo>
                  <a:close/>
                </a:path>
                <a:path w="16366490" h="11278870">
                  <a:moveTo>
                    <a:pt x="4461645" y="1430345"/>
                  </a:moveTo>
                  <a:lnTo>
                    <a:pt x="4458881" y="1430350"/>
                  </a:lnTo>
                  <a:lnTo>
                    <a:pt x="4456878" y="1429496"/>
                  </a:lnTo>
                  <a:lnTo>
                    <a:pt x="4454733" y="1428975"/>
                  </a:lnTo>
                  <a:lnTo>
                    <a:pt x="4452400" y="1430741"/>
                  </a:lnTo>
                  <a:lnTo>
                    <a:pt x="4451879" y="1432887"/>
                  </a:lnTo>
                  <a:lnTo>
                    <a:pt x="4451835" y="1434841"/>
                  </a:lnTo>
                  <a:lnTo>
                    <a:pt x="4452935" y="1436888"/>
                  </a:lnTo>
                  <a:lnTo>
                    <a:pt x="4454604" y="1437600"/>
                  </a:lnTo>
                  <a:lnTo>
                    <a:pt x="4454128" y="1437791"/>
                  </a:lnTo>
                  <a:lnTo>
                    <a:pt x="4454462" y="1437934"/>
                  </a:lnTo>
                  <a:lnTo>
                    <a:pt x="4455414" y="1437551"/>
                  </a:lnTo>
                  <a:lnTo>
                    <a:pt x="4457418" y="1438405"/>
                  </a:lnTo>
                  <a:lnTo>
                    <a:pt x="4459563" y="1438926"/>
                  </a:lnTo>
                  <a:lnTo>
                    <a:pt x="4461894" y="1437159"/>
                  </a:lnTo>
                  <a:lnTo>
                    <a:pt x="4462415" y="1435013"/>
                  </a:lnTo>
                  <a:lnTo>
                    <a:pt x="4463078" y="1432535"/>
                  </a:lnTo>
                  <a:lnTo>
                    <a:pt x="4461645" y="1430345"/>
                  </a:lnTo>
                  <a:close/>
                </a:path>
                <a:path w="16366490" h="11278870">
                  <a:moveTo>
                    <a:pt x="4545304" y="1445119"/>
                  </a:moveTo>
                  <a:lnTo>
                    <a:pt x="4542874" y="1445266"/>
                  </a:lnTo>
                  <a:lnTo>
                    <a:pt x="4540871" y="1444412"/>
                  </a:lnTo>
                  <a:lnTo>
                    <a:pt x="4538725" y="1443891"/>
                  </a:lnTo>
                  <a:lnTo>
                    <a:pt x="4536394" y="1445658"/>
                  </a:lnTo>
                  <a:lnTo>
                    <a:pt x="4535873" y="1447804"/>
                  </a:lnTo>
                  <a:lnTo>
                    <a:pt x="4535829" y="1449757"/>
                  </a:lnTo>
                  <a:lnTo>
                    <a:pt x="4536929" y="1451804"/>
                  </a:lnTo>
                  <a:lnTo>
                    <a:pt x="4538597" y="1452516"/>
                  </a:lnTo>
                  <a:lnTo>
                    <a:pt x="4538122" y="1452708"/>
                  </a:lnTo>
                  <a:lnTo>
                    <a:pt x="4538456" y="1452850"/>
                  </a:lnTo>
                  <a:lnTo>
                    <a:pt x="4539408" y="1452467"/>
                  </a:lnTo>
                  <a:lnTo>
                    <a:pt x="4541411" y="1453322"/>
                  </a:lnTo>
                  <a:lnTo>
                    <a:pt x="4543556" y="1453842"/>
                  </a:lnTo>
                  <a:lnTo>
                    <a:pt x="4545888" y="1452076"/>
                  </a:lnTo>
                  <a:lnTo>
                    <a:pt x="4546408" y="1449930"/>
                  </a:lnTo>
                  <a:lnTo>
                    <a:pt x="4547071" y="1447451"/>
                  </a:lnTo>
                  <a:lnTo>
                    <a:pt x="4545304" y="1445119"/>
                  </a:lnTo>
                  <a:close/>
                </a:path>
                <a:path w="16366490" h="11278870">
                  <a:moveTo>
                    <a:pt x="12120403" y="4672065"/>
                  </a:moveTo>
                  <a:lnTo>
                    <a:pt x="12117589" y="4671259"/>
                  </a:lnTo>
                  <a:lnTo>
                    <a:pt x="12113495" y="4673459"/>
                  </a:lnTo>
                  <a:lnTo>
                    <a:pt x="12112689" y="4676273"/>
                  </a:lnTo>
                  <a:lnTo>
                    <a:pt x="12114888" y="4680366"/>
                  </a:lnTo>
                  <a:lnTo>
                    <a:pt x="12115128" y="4681653"/>
                  </a:lnTo>
                  <a:lnTo>
                    <a:pt x="12118132" y="4682934"/>
                  </a:lnTo>
                  <a:lnTo>
                    <a:pt x="12119753" y="4682836"/>
                  </a:lnTo>
                  <a:lnTo>
                    <a:pt x="12120848" y="4682119"/>
                  </a:lnTo>
                  <a:lnTo>
                    <a:pt x="12122894" y="4681019"/>
                  </a:lnTo>
                  <a:lnTo>
                    <a:pt x="12123701" y="4678207"/>
                  </a:lnTo>
                  <a:lnTo>
                    <a:pt x="12120403" y="4672065"/>
                  </a:lnTo>
                  <a:close/>
                </a:path>
                <a:path w="16366490" h="11278870">
                  <a:moveTo>
                    <a:pt x="4629490" y="1460512"/>
                  </a:moveTo>
                  <a:lnTo>
                    <a:pt x="4627059" y="1460659"/>
                  </a:lnTo>
                  <a:lnTo>
                    <a:pt x="4625056" y="1459805"/>
                  </a:lnTo>
                  <a:lnTo>
                    <a:pt x="4622911" y="1459284"/>
                  </a:lnTo>
                  <a:lnTo>
                    <a:pt x="4620579" y="1461051"/>
                  </a:lnTo>
                  <a:lnTo>
                    <a:pt x="4620058" y="1463197"/>
                  </a:lnTo>
                  <a:lnTo>
                    <a:pt x="4620014" y="1465151"/>
                  </a:lnTo>
                  <a:lnTo>
                    <a:pt x="4621113" y="1467197"/>
                  </a:lnTo>
                  <a:lnTo>
                    <a:pt x="4622783" y="1467909"/>
                  </a:lnTo>
                  <a:lnTo>
                    <a:pt x="4622307" y="1468101"/>
                  </a:lnTo>
                  <a:lnTo>
                    <a:pt x="4622640" y="1468243"/>
                  </a:lnTo>
                  <a:lnTo>
                    <a:pt x="4623593" y="1467862"/>
                  </a:lnTo>
                  <a:lnTo>
                    <a:pt x="4625595" y="1468716"/>
                  </a:lnTo>
                  <a:lnTo>
                    <a:pt x="4627741" y="1469236"/>
                  </a:lnTo>
                  <a:lnTo>
                    <a:pt x="4630073" y="1467469"/>
                  </a:lnTo>
                  <a:lnTo>
                    <a:pt x="4630594" y="1465323"/>
                  </a:lnTo>
                  <a:lnTo>
                    <a:pt x="4631256" y="1462844"/>
                  </a:lnTo>
                  <a:lnTo>
                    <a:pt x="4629490" y="1460512"/>
                  </a:lnTo>
                  <a:close/>
                </a:path>
                <a:path w="16366490" h="11278870">
                  <a:moveTo>
                    <a:pt x="4713816" y="1475571"/>
                  </a:moveTo>
                  <a:lnTo>
                    <a:pt x="4711052" y="1475576"/>
                  </a:lnTo>
                  <a:lnTo>
                    <a:pt x="4709049" y="1474721"/>
                  </a:lnTo>
                  <a:lnTo>
                    <a:pt x="4706904" y="1474201"/>
                  </a:lnTo>
                  <a:lnTo>
                    <a:pt x="4704572" y="1475969"/>
                  </a:lnTo>
                  <a:lnTo>
                    <a:pt x="4704051" y="1478113"/>
                  </a:lnTo>
                  <a:lnTo>
                    <a:pt x="4704007" y="1480067"/>
                  </a:lnTo>
                  <a:lnTo>
                    <a:pt x="4705107" y="1482114"/>
                  </a:lnTo>
                  <a:lnTo>
                    <a:pt x="4706776" y="1482826"/>
                  </a:lnTo>
                  <a:lnTo>
                    <a:pt x="4706300" y="1483017"/>
                  </a:lnTo>
                  <a:lnTo>
                    <a:pt x="4706634" y="1483160"/>
                  </a:lnTo>
                  <a:lnTo>
                    <a:pt x="4707586" y="1482778"/>
                  </a:lnTo>
                  <a:lnTo>
                    <a:pt x="4709589" y="1483632"/>
                  </a:lnTo>
                  <a:lnTo>
                    <a:pt x="4711734" y="1484153"/>
                  </a:lnTo>
                  <a:lnTo>
                    <a:pt x="4714067" y="1482385"/>
                  </a:lnTo>
                  <a:lnTo>
                    <a:pt x="4714587" y="1480241"/>
                  </a:lnTo>
                  <a:lnTo>
                    <a:pt x="4715250" y="1477761"/>
                  </a:lnTo>
                  <a:lnTo>
                    <a:pt x="4713816" y="1475571"/>
                  </a:lnTo>
                  <a:close/>
                </a:path>
                <a:path w="16366490" h="11278870">
                  <a:moveTo>
                    <a:pt x="12078197" y="4598033"/>
                  </a:moveTo>
                  <a:lnTo>
                    <a:pt x="12075384" y="4597228"/>
                  </a:lnTo>
                  <a:lnTo>
                    <a:pt x="12071290" y="4599427"/>
                  </a:lnTo>
                  <a:lnTo>
                    <a:pt x="12070584" y="4601888"/>
                  </a:lnTo>
                  <a:lnTo>
                    <a:pt x="12070483" y="4602240"/>
                  </a:lnTo>
                  <a:lnTo>
                    <a:pt x="12072683" y="4606334"/>
                  </a:lnTo>
                  <a:lnTo>
                    <a:pt x="12073066" y="4607287"/>
                  </a:lnTo>
                  <a:lnTo>
                    <a:pt x="12076404" y="4608711"/>
                  </a:lnTo>
                  <a:lnTo>
                    <a:pt x="12078025" y="4608612"/>
                  </a:lnTo>
                  <a:lnTo>
                    <a:pt x="12079120" y="4607896"/>
                  </a:lnTo>
                  <a:lnTo>
                    <a:pt x="12080975" y="4606321"/>
                  </a:lnTo>
                  <a:lnTo>
                    <a:pt x="12081638" y="4603841"/>
                  </a:lnTo>
                  <a:lnTo>
                    <a:pt x="12079440" y="4599746"/>
                  </a:lnTo>
                  <a:lnTo>
                    <a:pt x="12078197" y="4598033"/>
                  </a:lnTo>
                  <a:close/>
                </a:path>
                <a:path w="16366490" h="11278870">
                  <a:moveTo>
                    <a:pt x="4797810" y="1490487"/>
                  </a:moveTo>
                  <a:lnTo>
                    <a:pt x="4795380" y="1490635"/>
                  </a:lnTo>
                  <a:lnTo>
                    <a:pt x="4793377" y="1489780"/>
                  </a:lnTo>
                  <a:lnTo>
                    <a:pt x="4791232" y="1489260"/>
                  </a:lnTo>
                  <a:lnTo>
                    <a:pt x="4788900" y="1491026"/>
                  </a:lnTo>
                  <a:lnTo>
                    <a:pt x="4788379" y="1493172"/>
                  </a:lnTo>
                  <a:lnTo>
                    <a:pt x="4788335" y="1495127"/>
                  </a:lnTo>
                  <a:lnTo>
                    <a:pt x="4789434" y="1497174"/>
                  </a:lnTo>
                  <a:lnTo>
                    <a:pt x="4791103" y="1497886"/>
                  </a:lnTo>
                  <a:lnTo>
                    <a:pt x="4790627" y="1498078"/>
                  </a:lnTo>
                  <a:lnTo>
                    <a:pt x="4790961" y="1498220"/>
                  </a:lnTo>
                  <a:lnTo>
                    <a:pt x="4791913" y="1497837"/>
                  </a:lnTo>
                  <a:lnTo>
                    <a:pt x="4793916" y="1498691"/>
                  </a:lnTo>
                  <a:lnTo>
                    <a:pt x="4796062" y="1499212"/>
                  </a:lnTo>
                  <a:lnTo>
                    <a:pt x="4798728" y="1497587"/>
                  </a:lnTo>
                  <a:lnTo>
                    <a:pt x="4798915" y="1495298"/>
                  </a:lnTo>
                  <a:lnTo>
                    <a:pt x="4799577" y="1492820"/>
                  </a:lnTo>
                  <a:lnTo>
                    <a:pt x="4797810" y="1490487"/>
                  </a:lnTo>
                  <a:close/>
                </a:path>
                <a:path w="16366490" h="11278870">
                  <a:moveTo>
                    <a:pt x="4882137" y="1505546"/>
                  </a:moveTo>
                  <a:lnTo>
                    <a:pt x="4879707" y="1505694"/>
                  </a:lnTo>
                  <a:lnTo>
                    <a:pt x="4877705" y="1504839"/>
                  </a:lnTo>
                  <a:lnTo>
                    <a:pt x="4875559" y="1504319"/>
                  </a:lnTo>
                  <a:lnTo>
                    <a:pt x="4873227" y="1506087"/>
                  </a:lnTo>
                  <a:lnTo>
                    <a:pt x="4872707" y="1508231"/>
                  </a:lnTo>
                  <a:lnTo>
                    <a:pt x="4872662" y="1510185"/>
                  </a:lnTo>
                  <a:lnTo>
                    <a:pt x="4873761" y="1512233"/>
                  </a:lnTo>
                  <a:lnTo>
                    <a:pt x="4875431" y="1512945"/>
                  </a:lnTo>
                  <a:lnTo>
                    <a:pt x="4874955" y="1513137"/>
                  </a:lnTo>
                  <a:lnTo>
                    <a:pt x="4875288" y="1513279"/>
                  </a:lnTo>
                  <a:lnTo>
                    <a:pt x="4876241" y="1512896"/>
                  </a:lnTo>
                  <a:lnTo>
                    <a:pt x="4878244" y="1513750"/>
                  </a:lnTo>
                  <a:lnTo>
                    <a:pt x="4880389" y="1514271"/>
                  </a:lnTo>
                  <a:lnTo>
                    <a:pt x="4883055" y="1512645"/>
                  </a:lnTo>
                  <a:lnTo>
                    <a:pt x="4883241" y="1510358"/>
                  </a:lnTo>
                  <a:lnTo>
                    <a:pt x="4883905" y="1507879"/>
                  </a:lnTo>
                  <a:lnTo>
                    <a:pt x="4882137" y="1505546"/>
                  </a:lnTo>
                  <a:close/>
                </a:path>
                <a:path w="16366490" h="11278870">
                  <a:moveTo>
                    <a:pt x="4966465" y="1520605"/>
                  </a:moveTo>
                  <a:lnTo>
                    <a:pt x="4963701" y="1520610"/>
                  </a:lnTo>
                  <a:lnTo>
                    <a:pt x="4961698" y="1519756"/>
                  </a:lnTo>
                  <a:lnTo>
                    <a:pt x="4959553" y="1519235"/>
                  </a:lnTo>
                  <a:lnTo>
                    <a:pt x="4956887" y="1520859"/>
                  </a:lnTo>
                  <a:lnTo>
                    <a:pt x="4956700" y="1523148"/>
                  </a:lnTo>
                  <a:lnTo>
                    <a:pt x="4956656" y="1525102"/>
                  </a:lnTo>
                  <a:lnTo>
                    <a:pt x="4957755" y="1527149"/>
                  </a:lnTo>
                  <a:lnTo>
                    <a:pt x="4959424" y="1527861"/>
                  </a:lnTo>
                  <a:lnTo>
                    <a:pt x="4958948" y="1528053"/>
                  </a:lnTo>
                  <a:lnTo>
                    <a:pt x="4959282" y="1528195"/>
                  </a:lnTo>
                  <a:lnTo>
                    <a:pt x="4960234" y="1527812"/>
                  </a:lnTo>
                  <a:lnTo>
                    <a:pt x="4962237" y="1528667"/>
                  </a:lnTo>
                  <a:lnTo>
                    <a:pt x="4964383" y="1529187"/>
                  </a:lnTo>
                  <a:lnTo>
                    <a:pt x="4966715" y="1527419"/>
                  </a:lnTo>
                  <a:lnTo>
                    <a:pt x="4967235" y="1525274"/>
                  </a:lnTo>
                  <a:lnTo>
                    <a:pt x="4967898" y="1522795"/>
                  </a:lnTo>
                  <a:lnTo>
                    <a:pt x="4966465" y="1520605"/>
                  </a:lnTo>
                  <a:close/>
                </a:path>
                <a:path w="16366490" h="11278870">
                  <a:moveTo>
                    <a:pt x="12033420" y="4524482"/>
                  </a:moveTo>
                  <a:lnTo>
                    <a:pt x="12026231" y="4529307"/>
                  </a:lnTo>
                  <a:lnTo>
                    <a:pt x="12028431" y="4533401"/>
                  </a:lnTo>
                  <a:lnTo>
                    <a:pt x="12028814" y="4534354"/>
                  </a:lnTo>
                  <a:lnTo>
                    <a:pt x="12031819" y="4535636"/>
                  </a:lnTo>
                  <a:lnTo>
                    <a:pt x="12033438" y="4535537"/>
                  </a:lnTo>
                  <a:lnTo>
                    <a:pt x="12036722" y="4533388"/>
                  </a:lnTo>
                  <a:lnTo>
                    <a:pt x="12037005" y="4531140"/>
                  </a:lnTo>
                  <a:lnTo>
                    <a:pt x="12037052" y="4530766"/>
                  </a:lnTo>
                  <a:lnTo>
                    <a:pt x="12034853" y="4526672"/>
                  </a:lnTo>
                  <a:lnTo>
                    <a:pt x="12033420" y="4524482"/>
                  </a:lnTo>
                  <a:close/>
                </a:path>
                <a:path w="16366490" h="11278870">
                  <a:moveTo>
                    <a:pt x="5050459" y="1535522"/>
                  </a:moveTo>
                  <a:lnTo>
                    <a:pt x="5048028" y="1535669"/>
                  </a:lnTo>
                  <a:lnTo>
                    <a:pt x="5046025" y="1534815"/>
                  </a:lnTo>
                  <a:lnTo>
                    <a:pt x="5043880" y="1534294"/>
                  </a:lnTo>
                  <a:lnTo>
                    <a:pt x="5041214" y="1535920"/>
                  </a:lnTo>
                  <a:lnTo>
                    <a:pt x="5041028" y="1538207"/>
                  </a:lnTo>
                  <a:lnTo>
                    <a:pt x="5040983" y="1540161"/>
                  </a:lnTo>
                  <a:lnTo>
                    <a:pt x="5042082" y="1542208"/>
                  </a:lnTo>
                  <a:lnTo>
                    <a:pt x="5043752" y="1542920"/>
                  </a:lnTo>
                  <a:lnTo>
                    <a:pt x="5043275" y="1543112"/>
                  </a:lnTo>
                  <a:lnTo>
                    <a:pt x="5043609" y="1543254"/>
                  </a:lnTo>
                  <a:lnTo>
                    <a:pt x="5044562" y="1542871"/>
                  </a:lnTo>
                  <a:lnTo>
                    <a:pt x="5046565" y="1543726"/>
                  </a:lnTo>
                  <a:lnTo>
                    <a:pt x="5048710" y="1544246"/>
                  </a:lnTo>
                  <a:lnTo>
                    <a:pt x="5051042" y="1542479"/>
                  </a:lnTo>
                  <a:lnTo>
                    <a:pt x="5051563" y="1540334"/>
                  </a:lnTo>
                  <a:lnTo>
                    <a:pt x="5052226" y="1537854"/>
                  </a:lnTo>
                  <a:lnTo>
                    <a:pt x="5050459" y="1535522"/>
                  </a:lnTo>
                  <a:close/>
                </a:path>
                <a:path w="16366490" h="11278870">
                  <a:moveTo>
                    <a:pt x="5134785" y="1550582"/>
                  </a:moveTo>
                  <a:lnTo>
                    <a:pt x="5132356" y="1550728"/>
                  </a:lnTo>
                  <a:lnTo>
                    <a:pt x="5130353" y="1549874"/>
                  </a:lnTo>
                  <a:lnTo>
                    <a:pt x="5128207" y="1549353"/>
                  </a:lnTo>
                  <a:lnTo>
                    <a:pt x="5125541" y="1550979"/>
                  </a:lnTo>
                  <a:lnTo>
                    <a:pt x="5125355" y="1553266"/>
                  </a:lnTo>
                  <a:lnTo>
                    <a:pt x="5125311" y="1555220"/>
                  </a:lnTo>
                  <a:lnTo>
                    <a:pt x="5126410" y="1557268"/>
                  </a:lnTo>
                  <a:lnTo>
                    <a:pt x="5128079" y="1557979"/>
                  </a:lnTo>
                  <a:lnTo>
                    <a:pt x="5127603" y="1558171"/>
                  </a:lnTo>
                  <a:lnTo>
                    <a:pt x="5127937" y="1558314"/>
                  </a:lnTo>
                  <a:lnTo>
                    <a:pt x="5128889" y="1557930"/>
                  </a:lnTo>
                  <a:lnTo>
                    <a:pt x="5130892" y="1558785"/>
                  </a:lnTo>
                  <a:lnTo>
                    <a:pt x="5133038" y="1559305"/>
                  </a:lnTo>
                  <a:lnTo>
                    <a:pt x="5135370" y="1557538"/>
                  </a:lnTo>
                  <a:lnTo>
                    <a:pt x="5135890" y="1555393"/>
                  </a:lnTo>
                  <a:lnTo>
                    <a:pt x="5136553" y="1552913"/>
                  </a:lnTo>
                  <a:lnTo>
                    <a:pt x="5134785" y="1550582"/>
                  </a:lnTo>
                  <a:close/>
                </a:path>
                <a:path w="16366490" h="11278870">
                  <a:moveTo>
                    <a:pt x="11986645" y="4452840"/>
                  </a:moveTo>
                  <a:lnTo>
                    <a:pt x="11984165" y="4452177"/>
                  </a:lnTo>
                  <a:lnTo>
                    <a:pt x="11981975" y="4453610"/>
                  </a:lnTo>
                  <a:lnTo>
                    <a:pt x="11980119" y="4455187"/>
                  </a:lnTo>
                  <a:lnTo>
                    <a:pt x="11979456" y="4457665"/>
                  </a:lnTo>
                  <a:lnTo>
                    <a:pt x="11980890" y="4459855"/>
                  </a:lnTo>
                  <a:lnTo>
                    <a:pt x="11982131" y="4461569"/>
                  </a:lnTo>
                  <a:lnTo>
                    <a:pt x="11982514" y="4462521"/>
                  </a:lnTo>
                  <a:lnTo>
                    <a:pt x="11984183" y="4463233"/>
                  </a:lnTo>
                  <a:lnTo>
                    <a:pt x="11984326" y="4462899"/>
                  </a:lnTo>
                  <a:lnTo>
                    <a:pt x="11985661" y="4463469"/>
                  </a:lnTo>
                  <a:lnTo>
                    <a:pt x="11987139" y="4463705"/>
                  </a:lnTo>
                  <a:lnTo>
                    <a:pt x="11990231" y="4461079"/>
                  </a:lnTo>
                  <a:lnTo>
                    <a:pt x="11990895" y="4458599"/>
                  </a:lnTo>
                  <a:lnTo>
                    <a:pt x="11989462" y="4456410"/>
                  </a:lnTo>
                  <a:lnTo>
                    <a:pt x="11988220" y="4454696"/>
                  </a:lnTo>
                  <a:lnTo>
                    <a:pt x="11986645" y="4452840"/>
                  </a:lnTo>
                  <a:close/>
                </a:path>
                <a:path w="16366490" h="11278870">
                  <a:moveTo>
                    <a:pt x="5219114" y="1565640"/>
                  </a:moveTo>
                  <a:lnTo>
                    <a:pt x="5216683" y="1565787"/>
                  </a:lnTo>
                  <a:lnTo>
                    <a:pt x="5214680" y="1564933"/>
                  </a:lnTo>
                  <a:lnTo>
                    <a:pt x="5212535" y="1564412"/>
                  </a:lnTo>
                  <a:lnTo>
                    <a:pt x="5209869" y="1566038"/>
                  </a:lnTo>
                  <a:lnTo>
                    <a:pt x="5209681" y="1568326"/>
                  </a:lnTo>
                  <a:lnTo>
                    <a:pt x="5209637" y="1570279"/>
                  </a:lnTo>
                  <a:lnTo>
                    <a:pt x="5210737" y="1572326"/>
                  </a:lnTo>
                  <a:lnTo>
                    <a:pt x="5212407" y="1573039"/>
                  </a:lnTo>
                  <a:lnTo>
                    <a:pt x="5211930" y="1573230"/>
                  </a:lnTo>
                  <a:lnTo>
                    <a:pt x="5212264" y="1573372"/>
                  </a:lnTo>
                  <a:lnTo>
                    <a:pt x="5213216" y="1572989"/>
                  </a:lnTo>
                  <a:lnTo>
                    <a:pt x="5215220" y="1573844"/>
                  </a:lnTo>
                  <a:lnTo>
                    <a:pt x="5217365" y="1574364"/>
                  </a:lnTo>
                  <a:lnTo>
                    <a:pt x="5219696" y="1572598"/>
                  </a:lnTo>
                  <a:lnTo>
                    <a:pt x="5220218" y="1570452"/>
                  </a:lnTo>
                  <a:lnTo>
                    <a:pt x="5220881" y="1567972"/>
                  </a:lnTo>
                  <a:lnTo>
                    <a:pt x="5219114" y="1565640"/>
                  </a:lnTo>
                  <a:close/>
                </a:path>
                <a:path w="16366490" h="11278870">
                  <a:moveTo>
                    <a:pt x="5303583" y="1580366"/>
                  </a:moveTo>
                  <a:lnTo>
                    <a:pt x="5301153" y="1580514"/>
                  </a:lnTo>
                  <a:lnTo>
                    <a:pt x="5299150" y="1579659"/>
                  </a:lnTo>
                  <a:lnTo>
                    <a:pt x="5297004" y="1579138"/>
                  </a:lnTo>
                  <a:lnTo>
                    <a:pt x="5294338" y="1580763"/>
                  </a:lnTo>
                  <a:lnTo>
                    <a:pt x="5294152" y="1583051"/>
                  </a:lnTo>
                  <a:lnTo>
                    <a:pt x="5294108" y="1585004"/>
                  </a:lnTo>
                  <a:lnTo>
                    <a:pt x="5295208" y="1587052"/>
                  </a:lnTo>
                  <a:lnTo>
                    <a:pt x="5296876" y="1587764"/>
                  </a:lnTo>
                  <a:lnTo>
                    <a:pt x="5296400" y="1587955"/>
                  </a:lnTo>
                  <a:lnTo>
                    <a:pt x="5296733" y="1588097"/>
                  </a:lnTo>
                  <a:lnTo>
                    <a:pt x="5297686" y="1587714"/>
                  </a:lnTo>
                  <a:lnTo>
                    <a:pt x="5299689" y="1588569"/>
                  </a:lnTo>
                  <a:lnTo>
                    <a:pt x="5301835" y="1589089"/>
                  </a:lnTo>
                  <a:lnTo>
                    <a:pt x="5304167" y="1587323"/>
                  </a:lnTo>
                  <a:lnTo>
                    <a:pt x="5304687" y="1585177"/>
                  </a:lnTo>
                  <a:lnTo>
                    <a:pt x="5305350" y="1582699"/>
                  </a:lnTo>
                  <a:lnTo>
                    <a:pt x="5303583" y="1580366"/>
                  </a:lnTo>
                  <a:close/>
                </a:path>
                <a:path w="16366490" h="11278870">
                  <a:moveTo>
                    <a:pt x="5387910" y="1595425"/>
                  </a:moveTo>
                  <a:lnTo>
                    <a:pt x="5385480" y="1595571"/>
                  </a:lnTo>
                  <a:lnTo>
                    <a:pt x="5383477" y="1594717"/>
                  </a:lnTo>
                  <a:lnTo>
                    <a:pt x="5381332" y="1594196"/>
                  </a:lnTo>
                  <a:lnTo>
                    <a:pt x="5379000" y="1595964"/>
                  </a:lnTo>
                  <a:lnTo>
                    <a:pt x="5378479" y="1598110"/>
                  </a:lnTo>
                  <a:lnTo>
                    <a:pt x="5378435" y="1600064"/>
                  </a:lnTo>
                  <a:lnTo>
                    <a:pt x="5379534" y="1602110"/>
                  </a:lnTo>
                  <a:lnTo>
                    <a:pt x="5381204" y="1602822"/>
                  </a:lnTo>
                  <a:lnTo>
                    <a:pt x="5380727" y="1603014"/>
                  </a:lnTo>
                  <a:lnTo>
                    <a:pt x="5381061" y="1603156"/>
                  </a:lnTo>
                  <a:lnTo>
                    <a:pt x="5382014" y="1602773"/>
                  </a:lnTo>
                  <a:lnTo>
                    <a:pt x="5384017" y="1603628"/>
                  </a:lnTo>
                  <a:lnTo>
                    <a:pt x="5386161" y="1604149"/>
                  </a:lnTo>
                  <a:lnTo>
                    <a:pt x="5388827" y="1602524"/>
                  </a:lnTo>
                  <a:lnTo>
                    <a:pt x="5389014" y="1600236"/>
                  </a:lnTo>
                  <a:lnTo>
                    <a:pt x="5389678" y="1597756"/>
                  </a:lnTo>
                  <a:lnTo>
                    <a:pt x="5387910" y="1595425"/>
                  </a:lnTo>
                  <a:close/>
                </a:path>
                <a:path w="16366490" h="11278870">
                  <a:moveTo>
                    <a:pt x="11938489" y="4382583"/>
                  </a:moveTo>
                  <a:lnTo>
                    <a:pt x="11935676" y="4381778"/>
                  </a:lnTo>
                  <a:lnTo>
                    <a:pt x="11931964" y="4384929"/>
                  </a:lnTo>
                  <a:lnTo>
                    <a:pt x="11931158" y="4387741"/>
                  </a:lnTo>
                  <a:lnTo>
                    <a:pt x="11932734" y="4389597"/>
                  </a:lnTo>
                  <a:lnTo>
                    <a:pt x="11933976" y="4391311"/>
                  </a:lnTo>
                  <a:lnTo>
                    <a:pt x="11934359" y="4392264"/>
                  </a:lnTo>
                  <a:lnTo>
                    <a:pt x="11937363" y="4393545"/>
                  </a:lnTo>
                  <a:lnTo>
                    <a:pt x="11938984" y="4393447"/>
                  </a:lnTo>
                  <a:lnTo>
                    <a:pt x="11942077" y="4390821"/>
                  </a:lnTo>
                  <a:lnTo>
                    <a:pt x="11942881" y="4388007"/>
                  </a:lnTo>
                  <a:lnTo>
                    <a:pt x="11941306" y="4386153"/>
                  </a:lnTo>
                  <a:lnTo>
                    <a:pt x="11940064" y="4384439"/>
                  </a:lnTo>
                  <a:lnTo>
                    <a:pt x="11938489" y="4382583"/>
                  </a:lnTo>
                  <a:close/>
                </a:path>
                <a:path w="16366490" h="11278870">
                  <a:moveTo>
                    <a:pt x="5472572" y="1610627"/>
                  </a:moveTo>
                  <a:lnTo>
                    <a:pt x="5470141" y="1610774"/>
                  </a:lnTo>
                  <a:lnTo>
                    <a:pt x="5468138" y="1609919"/>
                  </a:lnTo>
                  <a:lnTo>
                    <a:pt x="5465993" y="1609399"/>
                  </a:lnTo>
                  <a:lnTo>
                    <a:pt x="5463661" y="1611165"/>
                  </a:lnTo>
                  <a:lnTo>
                    <a:pt x="5463140" y="1613311"/>
                  </a:lnTo>
                  <a:lnTo>
                    <a:pt x="5463096" y="1615264"/>
                  </a:lnTo>
                  <a:lnTo>
                    <a:pt x="5464196" y="1617312"/>
                  </a:lnTo>
                  <a:lnTo>
                    <a:pt x="5465865" y="1618024"/>
                  </a:lnTo>
                  <a:lnTo>
                    <a:pt x="5465389" y="1618215"/>
                  </a:lnTo>
                  <a:lnTo>
                    <a:pt x="5465722" y="1618358"/>
                  </a:lnTo>
                  <a:lnTo>
                    <a:pt x="5466675" y="1617975"/>
                  </a:lnTo>
                  <a:lnTo>
                    <a:pt x="5468678" y="1618829"/>
                  </a:lnTo>
                  <a:lnTo>
                    <a:pt x="5470823" y="1619350"/>
                  </a:lnTo>
                  <a:lnTo>
                    <a:pt x="5473489" y="1617726"/>
                  </a:lnTo>
                  <a:lnTo>
                    <a:pt x="5473676" y="1615437"/>
                  </a:lnTo>
                  <a:lnTo>
                    <a:pt x="5474338" y="1612959"/>
                  </a:lnTo>
                  <a:lnTo>
                    <a:pt x="5472572" y="1610627"/>
                  </a:lnTo>
                  <a:close/>
                </a:path>
                <a:path w="16366490" h="11278870">
                  <a:moveTo>
                    <a:pt x="5556756" y="1626019"/>
                  </a:moveTo>
                  <a:lnTo>
                    <a:pt x="5554326" y="1626166"/>
                  </a:lnTo>
                  <a:lnTo>
                    <a:pt x="5552323" y="1625312"/>
                  </a:lnTo>
                  <a:lnTo>
                    <a:pt x="5550177" y="1624791"/>
                  </a:lnTo>
                  <a:lnTo>
                    <a:pt x="5547846" y="1626558"/>
                  </a:lnTo>
                  <a:lnTo>
                    <a:pt x="5547326" y="1628704"/>
                  </a:lnTo>
                  <a:lnTo>
                    <a:pt x="5547281" y="1630658"/>
                  </a:lnTo>
                  <a:lnTo>
                    <a:pt x="5548380" y="1632706"/>
                  </a:lnTo>
                  <a:lnTo>
                    <a:pt x="5550049" y="1633418"/>
                  </a:lnTo>
                  <a:lnTo>
                    <a:pt x="5549573" y="1633608"/>
                  </a:lnTo>
                  <a:lnTo>
                    <a:pt x="5549907" y="1633751"/>
                  </a:lnTo>
                  <a:lnTo>
                    <a:pt x="5550859" y="1633369"/>
                  </a:lnTo>
                  <a:lnTo>
                    <a:pt x="5552862" y="1634223"/>
                  </a:lnTo>
                  <a:lnTo>
                    <a:pt x="5555007" y="1634744"/>
                  </a:lnTo>
                  <a:lnTo>
                    <a:pt x="5557340" y="1632976"/>
                  </a:lnTo>
                  <a:lnTo>
                    <a:pt x="5557861" y="1630830"/>
                  </a:lnTo>
                  <a:lnTo>
                    <a:pt x="5558523" y="1628352"/>
                  </a:lnTo>
                  <a:lnTo>
                    <a:pt x="5556756" y="1626019"/>
                  </a:lnTo>
                  <a:close/>
                </a:path>
                <a:path w="16366490" h="11278870">
                  <a:moveTo>
                    <a:pt x="11887476" y="4313474"/>
                  </a:moveTo>
                  <a:lnTo>
                    <a:pt x="11884520" y="4313003"/>
                  </a:lnTo>
                  <a:lnTo>
                    <a:pt x="11882665" y="4314578"/>
                  </a:lnTo>
                  <a:lnTo>
                    <a:pt x="11880618" y="4315678"/>
                  </a:lnTo>
                  <a:lnTo>
                    <a:pt x="11880146" y="4318634"/>
                  </a:lnTo>
                  <a:lnTo>
                    <a:pt x="11883298" y="4322345"/>
                  </a:lnTo>
                  <a:lnTo>
                    <a:pt x="11883680" y="4323298"/>
                  </a:lnTo>
                  <a:lnTo>
                    <a:pt x="11886350" y="4324436"/>
                  </a:lnTo>
                  <a:lnTo>
                    <a:pt x="11887971" y="4324338"/>
                  </a:lnTo>
                  <a:lnTo>
                    <a:pt x="11889207" y="4323288"/>
                  </a:lnTo>
                  <a:lnTo>
                    <a:pt x="11890921" y="4322046"/>
                  </a:lnTo>
                  <a:lnTo>
                    <a:pt x="11891393" y="4319091"/>
                  </a:lnTo>
                  <a:lnTo>
                    <a:pt x="11889817" y="4317234"/>
                  </a:lnTo>
                  <a:lnTo>
                    <a:pt x="11888576" y="4315521"/>
                  </a:lnTo>
                  <a:lnTo>
                    <a:pt x="11887476" y="4313474"/>
                  </a:lnTo>
                  <a:close/>
                </a:path>
                <a:path w="16366490" h="11278870">
                  <a:moveTo>
                    <a:pt x="5641418" y="1641221"/>
                  </a:moveTo>
                  <a:lnTo>
                    <a:pt x="5638987" y="1641368"/>
                  </a:lnTo>
                  <a:lnTo>
                    <a:pt x="5636984" y="1640513"/>
                  </a:lnTo>
                  <a:lnTo>
                    <a:pt x="5634839" y="1639993"/>
                  </a:lnTo>
                  <a:lnTo>
                    <a:pt x="5632507" y="1641760"/>
                  </a:lnTo>
                  <a:lnTo>
                    <a:pt x="5631987" y="1643905"/>
                  </a:lnTo>
                  <a:lnTo>
                    <a:pt x="5631942" y="1645860"/>
                  </a:lnTo>
                  <a:lnTo>
                    <a:pt x="5633041" y="1647906"/>
                  </a:lnTo>
                  <a:lnTo>
                    <a:pt x="5634711" y="1648618"/>
                  </a:lnTo>
                  <a:lnTo>
                    <a:pt x="5634235" y="1648809"/>
                  </a:lnTo>
                  <a:lnTo>
                    <a:pt x="5634569" y="1648952"/>
                  </a:lnTo>
                  <a:lnTo>
                    <a:pt x="5635521" y="1648569"/>
                  </a:lnTo>
                  <a:lnTo>
                    <a:pt x="5637524" y="1649423"/>
                  </a:lnTo>
                  <a:lnTo>
                    <a:pt x="5639669" y="1649944"/>
                  </a:lnTo>
                  <a:lnTo>
                    <a:pt x="5641859" y="1648511"/>
                  </a:lnTo>
                  <a:lnTo>
                    <a:pt x="5643185" y="1643553"/>
                  </a:lnTo>
                  <a:lnTo>
                    <a:pt x="5641418" y="1641221"/>
                  </a:lnTo>
                  <a:close/>
                </a:path>
                <a:path w="16366490" h="11278870">
                  <a:moveTo>
                    <a:pt x="5725745" y="1656280"/>
                  </a:moveTo>
                  <a:lnTo>
                    <a:pt x="5723315" y="1656427"/>
                  </a:lnTo>
                  <a:lnTo>
                    <a:pt x="5721312" y="1655573"/>
                  </a:lnTo>
                  <a:lnTo>
                    <a:pt x="5719166" y="1655052"/>
                  </a:lnTo>
                  <a:lnTo>
                    <a:pt x="5716835" y="1656819"/>
                  </a:lnTo>
                  <a:lnTo>
                    <a:pt x="5716314" y="1658964"/>
                  </a:lnTo>
                  <a:lnTo>
                    <a:pt x="5716270" y="1660919"/>
                  </a:lnTo>
                  <a:lnTo>
                    <a:pt x="5717369" y="1662966"/>
                  </a:lnTo>
                  <a:lnTo>
                    <a:pt x="5719038" y="1663678"/>
                  </a:lnTo>
                  <a:lnTo>
                    <a:pt x="5718562" y="1663870"/>
                  </a:lnTo>
                  <a:lnTo>
                    <a:pt x="5718896" y="1664012"/>
                  </a:lnTo>
                  <a:lnTo>
                    <a:pt x="5719848" y="1663629"/>
                  </a:lnTo>
                  <a:lnTo>
                    <a:pt x="5721851" y="1664483"/>
                  </a:lnTo>
                  <a:lnTo>
                    <a:pt x="5723997" y="1665004"/>
                  </a:lnTo>
                  <a:lnTo>
                    <a:pt x="5726329" y="1663236"/>
                  </a:lnTo>
                  <a:lnTo>
                    <a:pt x="5726849" y="1661090"/>
                  </a:lnTo>
                  <a:lnTo>
                    <a:pt x="5727512" y="1658612"/>
                  </a:lnTo>
                  <a:lnTo>
                    <a:pt x="5725745" y="1656280"/>
                  </a:lnTo>
                  <a:close/>
                </a:path>
                <a:path w="16366490" h="11278870">
                  <a:moveTo>
                    <a:pt x="11834274" y="4245798"/>
                  </a:moveTo>
                  <a:lnTo>
                    <a:pt x="11831652" y="4245469"/>
                  </a:lnTo>
                  <a:lnTo>
                    <a:pt x="11827941" y="4248621"/>
                  </a:lnTo>
                  <a:lnTo>
                    <a:pt x="11827610" y="4251242"/>
                  </a:lnTo>
                  <a:lnTo>
                    <a:pt x="11831288" y="4255573"/>
                  </a:lnTo>
                  <a:lnTo>
                    <a:pt x="11833958" y="4256712"/>
                  </a:lnTo>
                  <a:lnTo>
                    <a:pt x="11835578" y="4256614"/>
                  </a:lnTo>
                  <a:lnTo>
                    <a:pt x="11838671" y="4253987"/>
                  </a:lnTo>
                  <a:lnTo>
                    <a:pt x="11839001" y="4251367"/>
                  </a:lnTo>
                  <a:lnTo>
                    <a:pt x="11834274" y="4245798"/>
                  </a:lnTo>
                  <a:close/>
                </a:path>
                <a:path w="16366490" h="11278870">
                  <a:moveTo>
                    <a:pt x="5810598" y="1671957"/>
                  </a:moveTo>
                  <a:lnTo>
                    <a:pt x="5807834" y="1671962"/>
                  </a:lnTo>
                  <a:lnTo>
                    <a:pt x="5805831" y="1671108"/>
                  </a:lnTo>
                  <a:lnTo>
                    <a:pt x="5803685" y="1670587"/>
                  </a:lnTo>
                  <a:lnTo>
                    <a:pt x="5801353" y="1672354"/>
                  </a:lnTo>
                  <a:lnTo>
                    <a:pt x="5800833" y="1674500"/>
                  </a:lnTo>
                  <a:lnTo>
                    <a:pt x="5800788" y="1676454"/>
                  </a:lnTo>
                  <a:lnTo>
                    <a:pt x="5801554" y="1678358"/>
                  </a:lnTo>
                  <a:lnTo>
                    <a:pt x="5803557" y="1679212"/>
                  </a:lnTo>
                  <a:lnTo>
                    <a:pt x="5803081" y="1679404"/>
                  </a:lnTo>
                  <a:lnTo>
                    <a:pt x="5803415" y="1679546"/>
                  </a:lnTo>
                  <a:lnTo>
                    <a:pt x="5804367" y="1679163"/>
                  </a:lnTo>
                  <a:lnTo>
                    <a:pt x="5806370" y="1680017"/>
                  </a:lnTo>
                  <a:lnTo>
                    <a:pt x="5808516" y="1680538"/>
                  </a:lnTo>
                  <a:lnTo>
                    <a:pt x="5810848" y="1678772"/>
                  </a:lnTo>
                  <a:lnTo>
                    <a:pt x="5811369" y="1676626"/>
                  </a:lnTo>
                  <a:lnTo>
                    <a:pt x="5812031" y="1674147"/>
                  </a:lnTo>
                  <a:lnTo>
                    <a:pt x="5810598" y="1671957"/>
                  </a:lnTo>
                  <a:close/>
                </a:path>
                <a:path w="16366490" h="11278870">
                  <a:moveTo>
                    <a:pt x="5894783" y="1687350"/>
                  </a:moveTo>
                  <a:lnTo>
                    <a:pt x="5892353" y="1687498"/>
                  </a:lnTo>
                  <a:lnTo>
                    <a:pt x="5890349" y="1686643"/>
                  </a:lnTo>
                  <a:lnTo>
                    <a:pt x="5888204" y="1686123"/>
                  </a:lnTo>
                  <a:lnTo>
                    <a:pt x="5885872" y="1687889"/>
                  </a:lnTo>
                  <a:lnTo>
                    <a:pt x="5885352" y="1690035"/>
                  </a:lnTo>
                  <a:lnTo>
                    <a:pt x="5885307" y="1691989"/>
                  </a:lnTo>
                  <a:lnTo>
                    <a:pt x="5886073" y="1693894"/>
                  </a:lnTo>
                  <a:lnTo>
                    <a:pt x="5888076" y="1694749"/>
                  </a:lnTo>
                  <a:lnTo>
                    <a:pt x="5887599" y="1694940"/>
                  </a:lnTo>
                  <a:lnTo>
                    <a:pt x="5887933" y="1695082"/>
                  </a:lnTo>
                  <a:lnTo>
                    <a:pt x="5888885" y="1694699"/>
                  </a:lnTo>
                  <a:lnTo>
                    <a:pt x="5890888" y="1695554"/>
                  </a:lnTo>
                  <a:lnTo>
                    <a:pt x="5893034" y="1696074"/>
                  </a:lnTo>
                  <a:lnTo>
                    <a:pt x="5895367" y="1694307"/>
                  </a:lnTo>
                  <a:lnTo>
                    <a:pt x="5895887" y="1692161"/>
                  </a:lnTo>
                  <a:lnTo>
                    <a:pt x="5896550" y="1689683"/>
                  </a:lnTo>
                  <a:lnTo>
                    <a:pt x="5894783" y="1687350"/>
                  </a:lnTo>
                  <a:close/>
                </a:path>
                <a:path w="16366490" h="11278870">
                  <a:moveTo>
                    <a:pt x="11780216" y="4180127"/>
                  </a:moveTo>
                  <a:lnTo>
                    <a:pt x="11777595" y="4179798"/>
                  </a:lnTo>
                  <a:lnTo>
                    <a:pt x="11773883" y="4182949"/>
                  </a:lnTo>
                  <a:lnTo>
                    <a:pt x="11773555" y="4185570"/>
                  </a:lnTo>
                  <a:lnTo>
                    <a:pt x="11776706" y="4189282"/>
                  </a:lnTo>
                  <a:lnTo>
                    <a:pt x="11776897" y="4189758"/>
                  </a:lnTo>
                  <a:lnTo>
                    <a:pt x="11778232" y="4190327"/>
                  </a:lnTo>
                  <a:lnTo>
                    <a:pt x="11778089" y="4190661"/>
                  </a:lnTo>
                  <a:lnTo>
                    <a:pt x="11779759" y="4191374"/>
                  </a:lnTo>
                  <a:lnTo>
                    <a:pt x="11781522" y="4190942"/>
                  </a:lnTo>
                  <a:lnTo>
                    <a:pt x="11784615" y="4188316"/>
                  </a:lnTo>
                  <a:lnTo>
                    <a:pt x="11784944" y="4185694"/>
                  </a:lnTo>
                  <a:lnTo>
                    <a:pt x="11780216" y="4180127"/>
                  </a:lnTo>
                  <a:close/>
                </a:path>
                <a:path w="16366490" h="11278870">
                  <a:moveTo>
                    <a:pt x="5979302" y="1702886"/>
                  </a:moveTo>
                  <a:lnTo>
                    <a:pt x="5976872" y="1703033"/>
                  </a:lnTo>
                  <a:lnTo>
                    <a:pt x="5974868" y="1702178"/>
                  </a:lnTo>
                  <a:lnTo>
                    <a:pt x="5972723" y="1701658"/>
                  </a:lnTo>
                  <a:lnTo>
                    <a:pt x="5970390" y="1703425"/>
                  </a:lnTo>
                  <a:lnTo>
                    <a:pt x="5969870" y="1705570"/>
                  </a:lnTo>
                  <a:lnTo>
                    <a:pt x="5969826" y="1707524"/>
                  </a:lnTo>
                  <a:lnTo>
                    <a:pt x="5970592" y="1709429"/>
                  </a:lnTo>
                  <a:lnTo>
                    <a:pt x="5972595" y="1710283"/>
                  </a:lnTo>
                  <a:lnTo>
                    <a:pt x="5972119" y="1710474"/>
                  </a:lnTo>
                  <a:lnTo>
                    <a:pt x="5972452" y="1710616"/>
                  </a:lnTo>
                  <a:lnTo>
                    <a:pt x="5973405" y="1710234"/>
                  </a:lnTo>
                  <a:lnTo>
                    <a:pt x="5975408" y="1711088"/>
                  </a:lnTo>
                  <a:lnTo>
                    <a:pt x="5977553" y="1711609"/>
                  </a:lnTo>
                  <a:lnTo>
                    <a:pt x="5979885" y="1709842"/>
                  </a:lnTo>
                  <a:lnTo>
                    <a:pt x="5980406" y="1707698"/>
                  </a:lnTo>
                  <a:lnTo>
                    <a:pt x="5981069" y="1705218"/>
                  </a:lnTo>
                  <a:lnTo>
                    <a:pt x="5979302" y="1702886"/>
                  </a:lnTo>
                  <a:close/>
                </a:path>
                <a:path w="16366490" h="11278870">
                  <a:moveTo>
                    <a:pt x="6063678" y="1718755"/>
                  </a:moveTo>
                  <a:lnTo>
                    <a:pt x="6061248" y="1718902"/>
                  </a:lnTo>
                  <a:lnTo>
                    <a:pt x="6059245" y="1718047"/>
                  </a:lnTo>
                  <a:lnTo>
                    <a:pt x="6057099" y="1717527"/>
                  </a:lnTo>
                  <a:lnTo>
                    <a:pt x="6054768" y="1719294"/>
                  </a:lnTo>
                  <a:lnTo>
                    <a:pt x="6054247" y="1721439"/>
                  </a:lnTo>
                  <a:lnTo>
                    <a:pt x="6053869" y="1723251"/>
                  </a:lnTo>
                  <a:lnTo>
                    <a:pt x="6054968" y="1725299"/>
                  </a:lnTo>
                  <a:lnTo>
                    <a:pt x="6056971" y="1726153"/>
                  </a:lnTo>
                  <a:lnTo>
                    <a:pt x="6056495" y="1726345"/>
                  </a:lnTo>
                  <a:lnTo>
                    <a:pt x="6056828" y="1726487"/>
                  </a:lnTo>
                  <a:lnTo>
                    <a:pt x="6057781" y="1726104"/>
                  </a:lnTo>
                  <a:lnTo>
                    <a:pt x="6059784" y="1726958"/>
                  </a:lnTo>
                  <a:lnTo>
                    <a:pt x="6061929" y="1727479"/>
                  </a:lnTo>
                  <a:lnTo>
                    <a:pt x="6064119" y="1726045"/>
                  </a:lnTo>
                  <a:lnTo>
                    <a:pt x="6065445" y="1721087"/>
                  </a:lnTo>
                  <a:lnTo>
                    <a:pt x="6063678" y="1718755"/>
                  </a:lnTo>
                  <a:close/>
                </a:path>
                <a:path w="16366490" h="11278870">
                  <a:moveTo>
                    <a:pt x="11723922" y="4115078"/>
                  </a:moveTo>
                  <a:lnTo>
                    <a:pt x="11721157" y="4115082"/>
                  </a:lnTo>
                  <a:lnTo>
                    <a:pt x="11717445" y="4118233"/>
                  </a:lnTo>
                  <a:lnTo>
                    <a:pt x="11717450" y="4120997"/>
                  </a:lnTo>
                  <a:lnTo>
                    <a:pt x="11721127" y="4125328"/>
                  </a:lnTo>
                  <a:lnTo>
                    <a:pt x="11723797" y="4126467"/>
                  </a:lnTo>
                  <a:lnTo>
                    <a:pt x="11725561" y="4126035"/>
                  </a:lnTo>
                  <a:lnTo>
                    <a:pt x="11728653" y="4123409"/>
                  </a:lnTo>
                  <a:lnTo>
                    <a:pt x="11728649" y="4120645"/>
                  </a:lnTo>
                  <a:lnTo>
                    <a:pt x="11723922" y="4115078"/>
                  </a:lnTo>
                  <a:close/>
                </a:path>
                <a:path w="16366490" h="11278870">
                  <a:moveTo>
                    <a:pt x="6148722" y="1734909"/>
                  </a:moveTo>
                  <a:lnTo>
                    <a:pt x="6145958" y="1734914"/>
                  </a:lnTo>
                  <a:lnTo>
                    <a:pt x="6143955" y="1734059"/>
                  </a:lnTo>
                  <a:lnTo>
                    <a:pt x="6141810" y="1733539"/>
                  </a:lnTo>
                  <a:lnTo>
                    <a:pt x="6139477" y="1735306"/>
                  </a:lnTo>
                  <a:lnTo>
                    <a:pt x="6138957" y="1737451"/>
                  </a:lnTo>
                  <a:lnTo>
                    <a:pt x="6138579" y="1739263"/>
                  </a:lnTo>
                  <a:lnTo>
                    <a:pt x="6139678" y="1741309"/>
                  </a:lnTo>
                  <a:lnTo>
                    <a:pt x="6141681" y="1742163"/>
                  </a:lnTo>
                  <a:lnTo>
                    <a:pt x="6141205" y="1742355"/>
                  </a:lnTo>
                  <a:lnTo>
                    <a:pt x="6141539" y="1742497"/>
                  </a:lnTo>
                  <a:lnTo>
                    <a:pt x="6142492" y="1742114"/>
                  </a:lnTo>
                  <a:lnTo>
                    <a:pt x="6144495" y="1742969"/>
                  </a:lnTo>
                  <a:lnTo>
                    <a:pt x="6146639" y="1743490"/>
                  </a:lnTo>
                  <a:lnTo>
                    <a:pt x="6148972" y="1741723"/>
                  </a:lnTo>
                  <a:lnTo>
                    <a:pt x="6149492" y="1739578"/>
                  </a:lnTo>
                  <a:lnTo>
                    <a:pt x="6150155" y="1737099"/>
                  </a:lnTo>
                  <a:lnTo>
                    <a:pt x="6148722" y="1734909"/>
                  </a:lnTo>
                  <a:close/>
                </a:path>
                <a:path w="16366490" h="11278870">
                  <a:moveTo>
                    <a:pt x="6232765" y="1750635"/>
                  </a:moveTo>
                  <a:lnTo>
                    <a:pt x="6230000" y="1750640"/>
                  </a:lnTo>
                  <a:lnTo>
                    <a:pt x="6227997" y="1749786"/>
                  </a:lnTo>
                  <a:lnTo>
                    <a:pt x="6225852" y="1749265"/>
                  </a:lnTo>
                  <a:lnTo>
                    <a:pt x="6223663" y="1750698"/>
                  </a:lnTo>
                  <a:lnTo>
                    <a:pt x="6223000" y="1753178"/>
                  </a:lnTo>
                  <a:lnTo>
                    <a:pt x="6222621" y="1754989"/>
                  </a:lnTo>
                  <a:lnTo>
                    <a:pt x="6223721" y="1757037"/>
                  </a:lnTo>
                  <a:lnTo>
                    <a:pt x="6225724" y="1757891"/>
                  </a:lnTo>
                  <a:lnTo>
                    <a:pt x="6225247" y="1758083"/>
                  </a:lnTo>
                  <a:lnTo>
                    <a:pt x="6225581" y="1758225"/>
                  </a:lnTo>
                  <a:lnTo>
                    <a:pt x="6226534" y="1757842"/>
                  </a:lnTo>
                  <a:lnTo>
                    <a:pt x="6228537" y="1758697"/>
                  </a:lnTo>
                  <a:lnTo>
                    <a:pt x="6230682" y="1759217"/>
                  </a:lnTo>
                  <a:lnTo>
                    <a:pt x="6233014" y="1757450"/>
                  </a:lnTo>
                  <a:lnTo>
                    <a:pt x="6233535" y="1755304"/>
                  </a:lnTo>
                  <a:lnTo>
                    <a:pt x="6234198" y="1752825"/>
                  </a:lnTo>
                  <a:lnTo>
                    <a:pt x="6232765" y="1750635"/>
                  </a:lnTo>
                  <a:close/>
                </a:path>
                <a:path w="16366490" h="11278870">
                  <a:moveTo>
                    <a:pt x="11665961" y="4052081"/>
                  </a:moveTo>
                  <a:lnTo>
                    <a:pt x="11663198" y="4052085"/>
                  </a:lnTo>
                  <a:lnTo>
                    <a:pt x="11659486" y="4055236"/>
                  </a:lnTo>
                  <a:lnTo>
                    <a:pt x="11659491" y="4058000"/>
                  </a:lnTo>
                  <a:lnTo>
                    <a:pt x="11663167" y="4062331"/>
                  </a:lnTo>
                  <a:lnTo>
                    <a:pt x="11665837" y="4063470"/>
                  </a:lnTo>
                  <a:lnTo>
                    <a:pt x="11667457" y="4063372"/>
                  </a:lnTo>
                  <a:lnTo>
                    <a:pt x="11668837" y="4061987"/>
                  </a:lnTo>
                  <a:lnTo>
                    <a:pt x="11670694" y="4060411"/>
                  </a:lnTo>
                  <a:lnTo>
                    <a:pt x="11670688" y="4057648"/>
                  </a:lnTo>
                  <a:lnTo>
                    <a:pt x="11665961" y="4052081"/>
                  </a:lnTo>
                  <a:close/>
                </a:path>
                <a:path w="16366490" h="11278870">
                  <a:moveTo>
                    <a:pt x="6317141" y="1766504"/>
                  </a:moveTo>
                  <a:lnTo>
                    <a:pt x="6314376" y="1766509"/>
                  </a:lnTo>
                  <a:lnTo>
                    <a:pt x="6312374" y="1765655"/>
                  </a:lnTo>
                  <a:lnTo>
                    <a:pt x="6310228" y="1765134"/>
                  </a:lnTo>
                  <a:lnTo>
                    <a:pt x="6308039" y="1766568"/>
                  </a:lnTo>
                  <a:lnTo>
                    <a:pt x="6307376" y="1769047"/>
                  </a:lnTo>
                  <a:lnTo>
                    <a:pt x="6306855" y="1771192"/>
                  </a:lnTo>
                  <a:lnTo>
                    <a:pt x="6307955" y="1773239"/>
                  </a:lnTo>
                  <a:lnTo>
                    <a:pt x="6309958" y="1774094"/>
                  </a:lnTo>
                  <a:lnTo>
                    <a:pt x="6310911" y="1773711"/>
                  </a:lnTo>
                  <a:lnTo>
                    <a:pt x="6312914" y="1774565"/>
                  </a:lnTo>
                  <a:lnTo>
                    <a:pt x="6315059" y="1775085"/>
                  </a:lnTo>
                  <a:lnTo>
                    <a:pt x="6317391" y="1773319"/>
                  </a:lnTo>
                  <a:lnTo>
                    <a:pt x="6317912" y="1771173"/>
                  </a:lnTo>
                  <a:lnTo>
                    <a:pt x="6318575" y="1768695"/>
                  </a:lnTo>
                  <a:lnTo>
                    <a:pt x="6317141" y="1766504"/>
                  </a:lnTo>
                  <a:close/>
                </a:path>
                <a:path w="16366490" h="11278870">
                  <a:moveTo>
                    <a:pt x="6401375" y="1782708"/>
                  </a:moveTo>
                  <a:lnTo>
                    <a:pt x="6398610" y="1782712"/>
                  </a:lnTo>
                  <a:lnTo>
                    <a:pt x="6396607" y="1781858"/>
                  </a:lnTo>
                  <a:lnTo>
                    <a:pt x="6394462" y="1781337"/>
                  </a:lnTo>
                  <a:lnTo>
                    <a:pt x="6392273" y="1782770"/>
                  </a:lnTo>
                  <a:lnTo>
                    <a:pt x="6391609" y="1785250"/>
                  </a:lnTo>
                  <a:lnTo>
                    <a:pt x="6391089" y="1787395"/>
                  </a:lnTo>
                  <a:lnTo>
                    <a:pt x="6392189" y="1789442"/>
                  </a:lnTo>
                  <a:lnTo>
                    <a:pt x="6394192" y="1790297"/>
                  </a:lnTo>
                  <a:lnTo>
                    <a:pt x="6395145" y="1789914"/>
                  </a:lnTo>
                  <a:lnTo>
                    <a:pt x="6397148" y="1790768"/>
                  </a:lnTo>
                  <a:lnTo>
                    <a:pt x="6399293" y="1791288"/>
                  </a:lnTo>
                  <a:lnTo>
                    <a:pt x="6401482" y="1789856"/>
                  </a:lnTo>
                  <a:lnTo>
                    <a:pt x="6402809" y="1784898"/>
                  </a:lnTo>
                  <a:lnTo>
                    <a:pt x="6401375" y="1782708"/>
                  </a:lnTo>
                  <a:close/>
                </a:path>
                <a:path w="16366490" h="11278870">
                  <a:moveTo>
                    <a:pt x="11606002" y="3990992"/>
                  </a:moveTo>
                  <a:lnTo>
                    <a:pt x="11603239" y="3990997"/>
                  </a:lnTo>
                  <a:lnTo>
                    <a:pt x="11601383" y="3992573"/>
                  </a:lnTo>
                  <a:lnTo>
                    <a:pt x="11600114" y="3994005"/>
                  </a:lnTo>
                  <a:lnTo>
                    <a:pt x="11599860" y="3994291"/>
                  </a:lnTo>
                  <a:lnTo>
                    <a:pt x="11599865" y="3997055"/>
                  </a:lnTo>
                  <a:lnTo>
                    <a:pt x="11601442" y="3998911"/>
                  </a:lnTo>
                  <a:lnTo>
                    <a:pt x="11603159" y="4000433"/>
                  </a:lnTo>
                  <a:lnTo>
                    <a:pt x="11606498" y="4001857"/>
                  </a:lnTo>
                  <a:lnTo>
                    <a:pt x="11608118" y="4001759"/>
                  </a:lnTo>
                  <a:lnTo>
                    <a:pt x="11609496" y="4000375"/>
                  </a:lnTo>
                  <a:lnTo>
                    <a:pt x="11610765" y="3998943"/>
                  </a:lnTo>
                  <a:lnTo>
                    <a:pt x="11611019" y="3998657"/>
                  </a:lnTo>
                  <a:lnTo>
                    <a:pt x="11611014" y="3995892"/>
                  </a:lnTo>
                  <a:lnTo>
                    <a:pt x="11609439" y="3994036"/>
                  </a:lnTo>
                  <a:lnTo>
                    <a:pt x="11606002" y="3990992"/>
                  </a:lnTo>
                  <a:close/>
                </a:path>
                <a:path w="16366490" h="11278870">
                  <a:moveTo>
                    <a:pt x="6485133" y="1799102"/>
                  </a:moveTo>
                  <a:lnTo>
                    <a:pt x="6482369" y="1799107"/>
                  </a:lnTo>
                  <a:lnTo>
                    <a:pt x="6480366" y="1798253"/>
                  </a:lnTo>
                  <a:lnTo>
                    <a:pt x="6478220" y="1797732"/>
                  </a:lnTo>
                  <a:lnTo>
                    <a:pt x="6476031" y="1799165"/>
                  </a:lnTo>
                  <a:lnTo>
                    <a:pt x="6475368" y="1801645"/>
                  </a:lnTo>
                  <a:lnTo>
                    <a:pt x="6474848" y="1803789"/>
                  </a:lnTo>
                  <a:lnTo>
                    <a:pt x="6475947" y="1805837"/>
                  </a:lnTo>
                  <a:lnTo>
                    <a:pt x="6477950" y="1806691"/>
                  </a:lnTo>
                  <a:lnTo>
                    <a:pt x="6478902" y="1806308"/>
                  </a:lnTo>
                  <a:lnTo>
                    <a:pt x="6480905" y="1807162"/>
                  </a:lnTo>
                  <a:lnTo>
                    <a:pt x="6483051" y="1807683"/>
                  </a:lnTo>
                  <a:lnTo>
                    <a:pt x="6485240" y="1806250"/>
                  </a:lnTo>
                  <a:lnTo>
                    <a:pt x="6486565" y="1801292"/>
                  </a:lnTo>
                  <a:lnTo>
                    <a:pt x="6485133" y="1799102"/>
                  </a:lnTo>
                  <a:close/>
                </a:path>
                <a:path w="16366490" h="11278870">
                  <a:moveTo>
                    <a:pt x="6569225" y="1815638"/>
                  </a:moveTo>
                  <a:lnTo>
                    <a:pt x="6566461" y="1815643"/>
                  </a:lnTo>
                  <a:lnTo>
                    <a:pt x="6564458" y="1814788"/>
                  </a:lnTo>
                  <a:lnTo>
                    <a:pt x="6562312" y="1814268"/>
                  </a:lnTo>
                  <a:lnTo>
                    <a:pt x="6560123" y="1815702"/>
                  </a:lnTo>
                  <a:lnTo>
                    <a:pt x="6559460" y="1818182"/>
                  </a:lnTo>
                  <a:lnTo>
                    <a:pt x="6558939" y="1820326"/>
                  </a:lnTo>
                  <a:lnTo>
                    <a:pt x="6560039" y="1822374"/>
                  </a:lnTo>
                  <a:lnTo>
                    <a:pt x="6562041" y="1823228"/>
                  </a:lnTo>
                  <a:lnTo>
                    <a:pt x="6562993" y="1822845"/>
                  </a:lnTo>
                  <a:lnTo>
                    <a:pt x="6564996" y="1823699"/>
                  </a:lnTo>
                  <a:lnTo>
                    <a:pt x="6567142" y="1824220"/>
                  </a:lnTo>
                  <a:lnTo>
                    <a:pt x="6569331" y="1822787"/>
                  </a:lnTo>
                  <a:lnTo>
                    <a:pt x="6569994" y="1820307"/>
                  </a:lnTo>
                  <a:lnTo>
                    <a:pt x="6570515" y="1818162"/>
                  </a:lnTo>
                  <a:lnTo>
                    <a:pt x="6569225" y="1815638"/>
                  </a:lnTo>
                  <a:close/>
                </a:path>
                <a:path w="16366490" h="11278870">
                  <a:moveTo>
                    <a:pt x="11545140" y="3931098"/>
                  </a:moveTo>
                  <a:lnTo>
                    <a:pt x="11542377" y="3931102"/>
                  </a:lnTo>
                  <a:lnTo>
                    <a:pt x="11540855" y="3932821"/>
                  </a:lnTo>
                  <a:lnTo>
                    <a:pt x="11539191" y="3934872"/>
                  </a:lnTo>
                  <a:lnTo>
                    <a:pt x="11539195" y="3937637"/>
                  </a:lnTo>
                  <a:lnTo>
                    <a:pt x="11542631" y="3940681"/>
                  </a:lnTo>
                  <a:lnTo>
                    <a:pt x="11543967" y="3941250"/>
                  </a:lnTo>
                  <a:lnTo>
                    <a:pt x="11544158" y="3941727"/>
                  </a:lnTo>
                  <a:lnTo>
                    <a:pt x="11545827" y="3942438"/>
                  </a:lnTo>
                  <a:lnTo>
                    <a:pt x="11547590" y="3942006"/>
                  </a:lnTo>
                  <a:lnTo>
                    <a:pt x="11548969" y="3940622"/>
                  </a:lnTo>
                  <a:lnTo>
                    <a:pt x="11550634" y="3938571"/>
                  </a:lnTo>
                  <a:lnTo>
                    <a:pt x="11550629" y="3935806"/>
                  </a:lnTo>
                  <a:lnTo>
                    <a:pt x="11547193" y="3932763"/>
                  </a:lnTo>
                  <a:lnTo>
                    <a:pt x="11545140" y="3931098"/>
                  </a:lnTo>
                  <a:close/>
                </a:path>
                <a:path w="16366490" h="11278870">
                  <a:moveTo>
                    <a:pt x="6652839" y="1832368"/>
                  </a:moveTo>
                  <a:lnTo>
                    <a:pt x="6650410" y="1832514"/>
                  </a:lnTo>
                  <a:lnTo>
                    <a:pt x="6648407" y="1831659"/>
                  </a:lnTo>
                  <a:lnTo>
                    <a:pt x="6646261" y="1831139"/>
                  </a:lnTo>
                  <a:lnTo>
                    <a:pt x="6644072" y="1832573"/>
                  </a:lnTo>
                  <a:lnTo>
                    <a:pt x="6643409" y="1835051"/>
                  </a:lnTo>
                  <a:lnTo>
                    <a:pt x="6642888" y="1837197"/>
                  </a:lnTo>
                  <a:lnTo>
                    <a:pt x="6643988" y="1839244"/>
                  </a:lnTo>
                  <a:lnTo>
                    <a:pt x="6645990" y="1840099"/>
                  </a:lnTo>
                  <a:lnTo>
                    <a:pt x="6646943" y="1839716"/>
                  </a:lnTo>
                  <a:lnTo>
                    <a:pt x="6648945" y="1840570"/>
                  </a:lnTo>
                  <a:lnTo>
                    <a:pt x="6651091" y="1841091"/>
                  </a:lnTo>
                  <a:lnTo>
                    <a:pt x="6653281" y="1839657"/>
                  </a:lnTo>
                  <a:lnTo>
                    <a:pt x="6653943" y="1837178"/>
                  </a:lnTo>
                  <a:lnTo>
                    <a:pt x="6654464" y="1835032"/>
                  </a:lnTo>
                  <a:lnTo>
                    <a:pt x="6652839" y="1832368"/>
                  </a:lnTo>
                  <a:close/>
                </a:path>
                <a:path w="16366490" h="11278870">
                  <a:moveTo>
                    <a:pt x="6736980" y="1849714"/>
                  </a:moveTo>
                  <a:lnTo>
                    <a:pt x="6734550" y="1849861"/>
                  </a:lnTo>
                  <a:lnTo>
                    <a:pt x="6732548" y="1849007"/>
                  </a:lnTo>
                  <a:lnTo>
                    <a:pt x="6730402" y="1848486"/>
                  </a:lnTo>
                  <a:lnTo>
                    <a:pt x="6728211" y="1849919"/>
                  </a:lnTo>
                  <a:lnTo>
                    <a:pt x="6727548" y="1852398"/>
                  </a:lnTo>
                  <a:lnTo>
                    <a:pt x="6727028" y="1854544"/>
                  </a:lnTo>
                  <a:lnTo>
                    <a:pt x="6728129" y="1856590"/>
                  </a:lnTo>
                  <a:lnTo>
                    <a:pt x="6730131" y="1857445"/>
                  </a:lnTo>
                  <a:lnTo>
                    <a:pt x="6731084" y="1857063"/>
                  </a:lnTo>
                  <a:lnTo>
                    <a:pt x="6733086" y="1857917"/>
                  </a:lnTo>
                  <a:lnTo>
                    <a:pt x="6735232" y="1858438"/>
                  </a:lnTo>
                  <a:lnTo>
                    <a:pt x="6737421" y="1857004"/>
                  </a:lnTo>
                  <a:lnTo>
                    <a:pt x="6738084" y="1854524"/>
                  </a:lnTo>
                  <a:lnTo>
                    <a:pt x="6738605" y="1852380"/>
                  </a:lnTo>
                  <a:lnTo>
                    <a:pt x="6736980" y="1849714"/>
                  </a:lnTo>
                  <a:close/>
                </a:path>
                <a:path w="16366490" h="11278870">
                  <a:moveTo>
                    <a:pt x="11483042" y="3872253"/>
                  </a:moveTo>
                  <a:lnTo>
                    <a:pt x="11480136" y="3872592"/>
                  </a:lnTo>
                  <a:lnTo>
                    <a:pt x="11478614" y="3874311"/>
                  </a:lnTo>
                  <a:lnTo>
                    <a:pt x="11476757" y="3875887"/>
                  </a:lnTo>
                  <a:lnTo>
                    <a:pt x="11477097" y="3878793"/>
                  </a:lnTo>
                  <a:lnTo>
                    <a:pt x="11480532" y="3881837"/>
                  </a:lnTo>
                  <a:lnTo>
                    <a:pt x="11481867" y="3882406"/>
                  </a:lnTo>
                  <a:lnTo>
                    <a:pt x="11481724" y="3882740"/>
                  </a:lnTo>
                  <a:lnTo>
                    <a:pt x="11483394" y="3883452"/>
                  </a:lnTo>
                  <a:lnTo>
                    <a:pt x="11485157" y="3883020"/>
                  </a:lnTo>
                  <a:lnTo>
                    <a:pt x="11486537" y="3881636"/>
                  </a:lnTo>
                  <a:lnTo>
                    <a:pt x="11488392" y="3880061"/>
                  </a:lnTo>
                  <a:lnTo>
                    <a:pt x="11488054" y="3877154"/>
                  </a:lnTo>
                  <a:lnTo>
                    <a:pt x="11484618" y="3874110"/>
                  </a:lnTo>
                  <a:lnTo>
                    <a:pt x="11483042" y="3872253"/>
                  </a:lnTo>
                  <a:close/>
                </a:path>
                <a:path w="16366490" h="11278870">
                  <a:moveTo>
                    <a:pt x="6821121" y="1867061"/>
                  </a:moveTo>
                  <a:lnTo>
                    <a:pt x="6818357" y="1867066"/>
                  </a:lnTo>
                  <a:lnTo>
                    <a:pt x="6816354" y="1866211"/>
                  </a:lnTo>
                  <a:lnTo>
                    <a:pt x="6814208" y="1865691"/>
                  </a:lnTo>
                  <a:lnTo>
                    <a:pt x="6812019" y="1867123"/>
                  </a:lnTo>
                  <a:lnTo>
                    <a:pt x="6811356" y="1869603"/>
                  </a:lnTo>
                  <a:lnTo>
                    <a:pt x="6810836" y="1871749"/>
                  </a:lnTo>
                  <a:lnTo>
                    <a:pt x="6811935" y="1873795"/>
                  </a:lnTo>
                  <a:lnTo>
                    <a:pt x="6813938" y="1874649"/>
                  </a:lnTo>
                  <a:lnTo>
                    <a:pt x="6814080" y="1874316"/>
                  </a:lnTo>
                  <a:lnTo>
                    <a:pt x="6814890" y="1874268"/>
                  </a:lnTo>
                  <a:lnTo>
                    <a:pt x="6816893" y="1875122"/>
                  </a:lnTo>
                  <a:lnTo>
                    <a:pt x="6819038" y="1875642"/>
                  </a:lnTo>
                  <a:lnTo>
                    <a:pt x="6821228" y="1874209"/>
                  </a:lnTo>
                  <a:lnTo>
                    <a:pt x="6821891" y="1871729"/>
                  </a:lnTo>
                  <a:lnTo>
                    <a:pt x="6822412" y="1869584"/>
                  </a:lnTo>
                  <a:lnTo>
                    <a:pt x="6821121" y="1867061"/>
                  </a:lnTo>
                  <a:close/>
                </a:path>
                <a:path w="16366490" h="11278870">
                  <a:moveTo>
                    <a:pt x="11419088" y="3814986"/>
                  </a:moveTo>
                  <a:lnTo>
                    <a:pt x="11416180" y="3815323"/>
                  </a:lnTo>
                  <a:lnTo>
                    <a:pt x="11413135" y="3818760"/>
                  </a:lnTo>
                  <a:lnTo>
                    <a:pt x="11413475" y="3821667"/>
                  </a:lnTo>
                  <a:lnTo>
                    <a:pt x="11416912" y="3824711"/>
                  </a:lnTo>
                  <a:lnTo>
                    <a:pt x="11419917" y="3825992"/>
                  </a:lnTo>
                  <a:lnTo>
                    <a:pt x="11421678" y="3825561"/>
                  </a:lnTo>
                  <a:lnTo>
                    <a:pt x="11423058" y="3824176"/>
                  </a:lnTo>
                  <a:lnTo>
                    <a:pt x="11424580" y="3822458"/>
                  </a:lnTo>
                  <a:lnTo>
                    <a:pt x="11424242" y="3819551"/>
                  </a:lnTo>
                  <a:lnTo>
                    <a:pt x="11419088" y="3814986"/>
                  </a:lnTo>
                  <a:close/>
                </a:path>
                <a:path w="16366490" h="11278870">
                  <a:moveTo>
                    <a:pt x="6904928" y="1884265"/>
                  </a:moveTo>
                  <a:lnTo>
                    <a:pt x="6902164" y="1884270"/>
                  </a:lnTo>
                  <a:lnTo>
                    <a:pt x="6900161" y="1883416"/>
                  </a:lnTo>
                  <a:lnTo>
                    <a:pt x="6898016" y="1882894"/>
                  </a:lnTo>
                  <a:lnTo>
                    <a:pt x="6895826" y="1884328"/>
                  </a:lnTo>
                  <a:lnTo>
                    <a:pt x="6895163" y="1886807"/>
                  </a:lnTo>
                  <a:lnTo>
                    <a:pt x="6894643" y="1888952"/>
                  </a:lnTo>
                  <a:lnTo>
                    <a:pt x="6895742" y="1891000"/>
                  </a:lnTo>
                  <a:lnTo>
                    <a:pt x="6897745" y="1891854"/>
                  </a:lnTo>
                  <a:lnTo>
                    <a:pt x="6897887" y="1891520"/>
                  </a:lnTo>
                  <a:lnTo>
                    <a:pt x="6898697" y="1891471"/>
                  </a:lnTo>
                  <a:lnTo>
                    <a:pt x="6900700" y="1892326"/>
                  </a:lnTo>
                  <a:lnTo>
                    <a:pt x="6902845" y="1892846"/>
                  </a:lnTo>
                  <a:lnTo>
                    <a:pt x="6905035" y="1891412"/>
                  </a:lnTo>
                  <a:lnTo>
                    <a:pt x="6905697" y="1888934"/>
                  </a:lnTo>
                  <a:lnTo>
                    <a:pt x="6906218" y="1886788"/>
                  </a:lnTo>
                  <a:lnTo>
                    <a:pt x="6904928" y="1884265"/>
                  </a:lnTo>
                  <a:close/>
                </a:path>
                <a:path w="16366490" h="11278870">
                  <a:moveTo>
                    <a:pt x="6988975" y="1902755"/>
                  </a:moveTo>
                  <a:lnTo>
                    <a:pt x="6986353" y="1902426"/>
                  </a:lnTo>
                  <a:lnTo>
                    <a:pt x="6984350" y="1901572"/>
                  </a:lnTo>
                  <a:lnTo>
                    <a:pt x="6981871" y="1900909"/>
                  </a:lnTo>
                  <a:lnTo>
                    <a:pt x="6979681" y="1902343"/>
                  </a:lnTo>
                  <a:lnTo>
                    <a:pt x="6979018" y="1904821"/>
                  </a:lnTo>
                  <a:lnTo>
                    <a:pt x="6978498" y="1906967"/>
                  </a:lnTo>
                  <a:lnTo>
                    <a:pt x="6979598" y="1909015"/>
                  </a:lnTo>
                  <a:lnTo>
                    <a:pt x="6981601" y="1909869"/>
                  </a:lnTo>
                  <a:lnTo>
                    <a:pt x="6981743" y="1909535"/>
                  </a:lnTo>
                  <a:lnTo>
                    <a:pt x="6982553" y="1909486"/>
                  </a:lnTo>
                  <a:lnTo>
                    <a:pt x="6984556" y="1910340"/>
                  </a:lnTo>
                  <a:lnTo>
                    <a:pt x="6987035" y="1911003"/>
                  </a:lnTo>
                  <a:lnTo>
                    <a:pt x="6989225" y="1909570"/>
                  </a:lnTo>
                  <a:lnTo>
                    <a:pt x="6989888" y="1907091"/>
                  </a:lnTo>
                  <a:lnTo>
                    <a:pt x="6990408" y="1904945"/>
                  </a:lnTo>
                  <a:lnTo>
                    <a:pt x="6988975" y="1902755"/>
                  </a:lnTo>
                  <a:close/>
                </a:path>
                <a:path w="16366490" h="11278870">
                  <a:moveTo>
                    <a:pt x="11354562" y="3759052"/>
                  </a:moveTo>
                  <a:lnTo>
                    <a:pt x="11351656" y="3759391"/>
                  </a:lnTo>
                  <a:lnTo>
                    <a:pt x="11348612" y="3762827"/>
                  </a:lnTo>
                  <a:lnTo>
                    <a:pt x="11348951" y="3765734"/>
                  </a:lnTo>
                  <a:lnTo>
                    <a:pt x="11352387" y="3768778"/>
                  </a:lnTo>
                  <a:lnTo>
                    <a:pt x="11353721" y="3769348"/>
                  </a:lnTo>
                  <a:lnTo>
                    <a:pt x="11353246" y="3769540"/>
                  </a:lnTo>
                  <a:lnTo>
                    <a:pt x="11355249" y="3770394"/>
                  </a:lnTo>
                  <a:lnTo>
                    <a:pt x="11357153" y="3769628"/>
                  </a:lnTo>
                  <a:lnTo>
                    <a:pt x="11358533" y="3768243"/>
                  </a:lnTo>
                  <a:lnTo>
                    <a:pt x="11360056" y="3766525"/>
                  </a:lnTo>
                  <a:lnTo>
                    <a:pt x="11359717" y="3763618"/>
                  </a:lnTo>
                  <a:lnTo>
                    <a:pt x="11354562" y="3759052"/>
                  </a:lnTo>
                  <a:close/>
                </a:path>
                <a:path w="16366490" h="11278870">
                  <a:moveTo>
                    <a:pt x="7072831" y="1920770"/>
                  </a:moveTo>
                  <a:lnTo>
                    <a:pt x="7070209" y="1920440"/>
                  </a:lnTo>
                  <a:lnTo>
                    <a:pt x="7068206" y="1919586"/>
                  </a:lnTo>
                  <a:lnTo>
                    <a:pt x="7065727" y="1918923"/>
                  </a:lnTo>
                  <a:lnTo>
                    <a:pt x="7063537" y="1920356"/>
                  </a:lnTo>
                  <a:lnTo>
                    <a:pt x="7062874" y="1922836"/>
                  </a:lnTo>
                  <a:lnTo>
                    <a:pt x="7062353" y="1924982"/>
                  </a:lnTo>
                  <a:lnTo>
                    <a:pt x="7063453" y="1927028"/>
                  </a:lnTo>
                  <a:lnTo>
                    <a:pt x="7065456" y="1927883"/>
                  </a:lnTo>
                  <a:lnTo>
                    <a:pt x="7065598" y="1927549"/>
                  </a:lnTo>
                  <a:lnTo>
                    <a:pt x="7066409" y="1927500"/>
                  </a:lnTo>
                  <a:lnTo>
                    <a:pt x="7068412" y="1928354"/>
                  </a:lnTo>
                  <a:lnTo>
                    <a:pt x="7070891" y="1929019"/>
                  </a:lnTo>
                  <a:lnTo>
                    <a:pt x="7073081" y="1927585"/>
                  </a:lnTo>
                  <a:lnTo>
                    <a:pt x="7073744" y="1925105"/>
                  </a:lnTo>
                  <a:lnTo>
                    <a:pt x="7074265" y="1922959"/>
                  </a:lnTo>
                  <a:lnTo>
                    <a:pt x="7072831" y="1920770"/>
                  </a:lnTo>
                  <a:close/>
                </a:path>
                <a:path w="16366490" h="11278870">
                  <a:moveTo>
                    <a:pt x="11289134" y="3704312"/>
                  </a:moveTo>
                  <a:lnTo>
                    <a:pt x="11286228" y="3704651"/>
                  </a:lnTo>
                  <a:lnTo>
                    <a:pt x="11283184" y="3708087"/>
                  </a:lnTo>
                  <a:lnTo>
                    <a:pt x="11283523" y="3710994"/>
                  </a:lnTo>
                  <a:lnTo>
                    <a:pt x="11286959" y="3714038"/>
                  </a:lnTo>
                  <a:lnTo>
                    <a:pt x="11287960" y="3714466"/>
                  </a:lnTo>
                  <a:lnTo>
                    <a:pt x="11287818" y="3714799"/>
                  </a:lnTo>
                  <a:lnTo>
                    <a:pt x="11289821" y="3715654"/>
                  </a:lnTo>
                  <a:lnTo>
                    <a:pt x="11291725" y="3714888"/>
                  </a:lnTo>
                  <a:lnTo>
                    <a:pt x="11293105" y="3713503"/>
                  </a:lnTo>
                  <a:lnTo>
                    <a:pt x="11294628" y="3711785"/>
                  </a:lnTo>
                  <a:lnTo>
                    <a:pt x="11294289" y="3708878"/>
                  </a:lnTo>
                  <a:lnTo>
                    <a:pt x="11289134" y="3704312"/>
                  </a:lnTo>
                  <a:close/>
                </a:path>
                <a:path w="16366490" h="11278870">
                  <a:moveTo>
                    <a:pt x="7156544" y="1939119"/>
                  </a:moveTo>
                  <a:lnTo>
                    <a:pt x="7153923" y="1938789"/>
                  </a:lnTo>
                  <a:lnTo>
                    <a:pt x="7151920" y="1937935"/>
                  </a:lnTo>
                  <a:lnTo>
                    <a:pt x="7149441" y="1937272"/>
                  </a:lnTo>
                  <a:lnTo>
                    <a:pt x="7147251" y="1938706"/>
                  </a:lnTo>
                  <a:lnTo>
                    <a:pt x="7146588" y="1941184"/>
                  </a:lnTo>
                  <a:lnTo>
                    <a:pt x="7146067" y="1943330"/>
                  </a:lnTo>
                  <a:lnTo>
                    <a:pt x="7147166" y="1945377"/>
                  </a:lnTo>
                  <a:lnTo>
                    <a:pt x="7149170" y="1946232"/>
                  </a:lnTo>
                  <a:lnTo>
                    <a:pt x="7149312" y="1945898"/>
                  </a:lnTo>
                  <a:lnTo>
                    <a:pt x="7150122" y="1945848"/>
                  </a:lnTo>
                  <a:lnTo>
                    <a:pt x="7152125" y="1946703"/>
                  </a:lnTo>
                  <a:lnTo>
                    <a:pt x="7154604" y="1947366"/>
                  </a:lnTo>
                  <a:lnTo>
                    <a:pt x="7156794" y="1945932"/>
                  </a:lnTo>
                  <a:lnTo>
                    <a:pt x="7157456" y="1943453"/>
                  </a:lnTo>
                  <a:lnTo>
                    <a:pt x="7157977" y="1941308"/>
                  </a:lnTo>
                  <a:lnTo>
                    <a:pt x="7156544" y="1939119"/>
                  </a:lnTo>
                  <a:close/>
                </a:path>
                <a:path w="16366490" h="11278870">
                  <a:moveTo>
                    <a:pt x="7240115" y="1957801"/>
                  </a:moveTo>
                  <a:lnTo>
                    <a:pt x="7237494" y="1957472"/>
                  </a:lnTo>
                  <a:lnTo>
                    <a:pt x="7235490" y="1956617"/>
                  </a:lnTo>
                  <a:lnTo>
                    <a:pt x="7233011" y="1955954"/>
                  </a:lnTo>
                  <a:lnTo>
                    <a:pt x="7230822" y="1957388"/>
                  </a:lnTo>
                  <a:lnTo>
                    <a:pt x="7230159" y="1959867"/>
                  </a:lnTo>
                  <a:lnTo>
                    <a:pt x="7229639" y="1962011"/>
                  </a:lnTo>
                  <a:lnTo>
                    <a:pt x="7230738" y="1964059"/>
                  </a:lnTo>
                  <a:lnTo>
                    <a:pt x="7232741" y="1964913"/>
                  </a:lnTo>
                  <a:lnTo>
                    <a:pt x="7232883" y="1964579"/>
                  </a:lnTo>
                  <a:lnTo>
                    <a:pt x="7233217" y="1964722"/>
                  </a:lnTo>
                  <a:lnTo>
                    <a:pt x="7233693" y="1964530"/>
                  </a:lnTo>
                  <a:lnTo>
                    <a:pt x="7235696" y="1965384"/>
                  </a:lnTo>
                  <a:lnTo>
                    <a:pt x="7238175" y="1966047"/>
                  </a:lnTo>
                  <a:lnTo>
                    <a:pt x="7240365" y="1964615"/>
                  </a:lnTo>
                  <a:lnTo>
                    <a:pt x="7241028" y="1962135"/>
                  </a:lnTo>
                  <a:lnTo>
                    <a:pt x="7241548" y="1959991"/>
                  </a:lnTo>
                  <a:lnTo>
                    <a:pt x="7240115" y="1957801"/>
                  </a:lnTo>
                  <a:close/>
                </a:path>
                <a:path w="16366490" h="11278870">
                  <a:moveTo>
                    <a:pt x="11221658" y="3650672"/>
                  </a:moveTo>
                  <a:lnTo>
                    <a:pt x="11219087" y="3651152"/>
                  </a:lnTo>
                  <a:lnTo>
                    <a:pt x="11217565" y="3652871"/>
                  </a:lnTo>
                  <a:lnTo>
                    <a:pt x="11216234" y="3655065"/>
                  </a:lnTo>
                  <a:lnTo>
                    <a:pt x="11216715" y="3657637"/>
                  </a:lnTo>
                  <a:lnTo>
                    <a:pt x="11220151" y="3660682"/>
                  </a:lnTo>
                  <a:lnTo>
                    <a:pt x="11222822" y="3661821"/>
                  </a:lnTo>
                  <a:lnTo>
                    <a:pt x="11225062" y="3661198"/>
                  </a:lnTo>
                  <a:lnTo>
                    <a:pt x="11226107" y="3659672"/>
                  </a:lnTo>
                  <a:lnTo>
                    <a:pt x="11227772" y="3657619"/>
                  </a:lnTo>
                  <a:lnTo>
                    <a:pt x="11227290" y="3655046"/>
                  </a:lnTo>
                  <a:lnTo>
                    <a:pt x="11223853" y="3652003"/>
                  </a:lnTo>
                  <a:lnTo>
                    <a:pt x="11221658" y="3650672"/>
                  </a:lnTo>
                  <a:close/>
                </a:path>
                <a:path w="16366490" h="11278870">
                  <a:moveTo>
                    <a:pt x="7323686" y="1976482"/>
                  </a:moveTo>
                  <a:lnTo>
                    <a:pt x="7321065" y="1976153"/>
                  </a:lnTo>
                  <a:lnTo>
                    <a:pt x="7319062" y="1975299"/>
                  </a:lnTo>
                  <a:lnTo>
                    <a:pt x="7316583" y="1974636"/>
                  </a:lnTo>
                  <a:lnTo>
                    <a:pt x="7314392" y="1976070"/>
                  </a:lnTo>
                  <a:lnTo>
                    <a:pt x="7313729" y="1978549"/>
                  </a:lnTo>
                  <a:lnTo>
                    <a:pt x="7313209" y="1980694"/>
                  </a:lnTo>
                  <a:lnTo>
                    <a:pt x="7314309" y="1982742"/>
                  </a:lnTo>
                  <a:lnTo>
                    <a:pt x="7316646" y="1983738"/>
                  </a:lnTo>
                  <a:lnTo>
                    <a:pt x="7317122" y="1983547"/>
                  </a:lnTo>
                  <a:lnTo>
                    <a:pt x="7319125" y="1984401"/>
                  </a:lnTo>
                  <a:lnTo>
                    <a:pt x="7321604" y="1985064"/>
                  </a:lnTo>
                  <a:lnTo>
                    <a:pt x="7323794" y="1983630"/>
                  </a:lnTo>
                  <a:lnTo>
                    <a:pt x="7325120" y="1978672"/>
                  </a:lnTo>
                  <a:lnTo>
                    <a:pt x="7323686" y="1976482"/>
                  </a:lnTo>
                  <a:close/>
                </a:path>
                <a:path w="16366490" h="11278870">
                  <a:moveTo>
                    <a:pt x="11153949" y="3598509"/>
                  </a:moveTo>
                  <a:lnTo>
                    <a:pt x="11151375" y="3598990"/>
                  </a:lnTo>
                  <a:lnTo>
                    <a:pt x="11149853" y="3600708"/>
                  </a:lnTo>
                  <a:lnTo>
                    <a:pt x="11148523" y="3602902"/>
                  </a:lnTo>
                  <a:lnTo>
                    <a:pt x="11149004" y="3605475"/>
                  </a:lnTo>
                  <a:lnTo>
                    <a:pt x="11152440" y="3608518"/>
                  </a:lnTo>
                  <a:lnTo>
                    <a:pt x="11155445" y="3609800"/>
                  </a:lnTo>
                  <a:lnTo>
                    <a:pt x="11157683" y="3609177"/>
                  </a:lnTo>
                  <a:lnTo>
                    <a:pt x="11158729" y="3607650"/>
                  </a:lnTo>
                  <a:lnTo>
                    <a:pt x="11160059" y="3605456"/>
                  </a:lnTo>
                  <a:lnTo>
                    <a:pt x="11159579" y="3602884"/>
                  </a:lnTo>
                  <a:lnTo>
                    <a:pt x="11156142" y="3599839"/>
                  </a:lnTo>
                  <a:lnTo>
                    <a:pt x="11153949" y="3598509"/>
                  </a:lnTo>
                  <a:close/>
                </a:path>
                <a:path w="16366490" h="11278870">
                  <a:moveTo>
                    <a:pt x="7406972" y="1995833"/>
                  </a:moveTo>
                  <a:lnTo>
                    <a:pt x="7404351" y="1995502"/>
                  </a:lnTo>
                  <a:lnTo>
                    <a:pt x="7402348" y="1994648"/>
                  </a:lnTo>
                  <a:lnTo>
                    <a:pt x="7399869" y="1993985"/>
                  </a:lnTo>
                  <a:lnTo>
                    <a:pt x="7397679" y="1995419"/>
                  </a:lnTo>
                  <a:lnTo>
                    <a:pt x="7397016" y="1997899"/>
                  </a:lnTo>
                  <a:lnTo>
                    <a:pt x="7396495" y="2000044"/>
                  </a:lnTo>
                  <a:lnTo>
                    <a:pt x="7397595" y="2002091"/>
                  </a:lnTo>
                  <a:lnTo>
                    <a:pt x="7399931" y="2003087"/>
                  </a:lnTo>
                  <a:lnTo>
                    <a:pt x="7400408" y="2002896"/>
                  </a:lnTo>
                  <a:lnTo>
                    <a:pt x="7402411" y="2003751"/>
                  </a:lnTo>
                  <a:lnTo>
                    <a:pt x="7404890" y="2004415"/>
                  </a:lnTo>
                  <a:lnTo>
                    <a:pt x="7407080" y="2002981"/>
                  </a:lnTo>
                  <a:lnTo>
                    <a:pt x="7408407" y="1998022"/>
                  </a:lnTo>
                  <a:lnTo>
                    <a:pt x="7406972" y="1995833"/>
                  </a:lnTo>
                  <a:close/>
                </a:path>
                <a:path w="16366490" h="11278870">
                  <a:moveTo>
                    <a:pt x="7490592" y="2015324"/>
                  </a:moveTo>
                  <a:lnTo>
                    <a:pt x="7487970" y="2014995"/>
                  </a:lnTo>
                  <a:lnTo>
                    <a:pt x="7485967" y="2014141"/>
                  </a:lnTo>
                  <a:lnTo>
                    <a:pt x="7483488" y="2013478"/>
                  </a:lnTo>
                  <a:lnTo>
                    <a:pt x="7481299" y="2014912"/>
                  </a:lnTo>
                  <a:lnTo>
                    <a:pt x="7480637" y="2017391"/>
                  </a:lnTo>
                  <a:lnTo>
                    <a:pt x="7480116" y="2019536"/>
                  </a:lnTo>
                  <a:lnTo>
                    <a:pt x="7481215" y="2021584"/>
                  </a:lnTo>
                  <a:lnTo>
                    <a:pt x="7483552" y="2022581"/>
                  </a:lnTo>
                  <a:lnTo>
                    <a:pt x="7484028" y="2022389"/>
                  </a:lnTo>
                  <a:lnTo>
                    <a:pt x="7486030" y="2023243"/>
                  </a:lnTo>
                  <a:lnTo>
                    <a:pt x="7488510" y="2023906"/>
                  </a:lnTo>
                  <a:lnTo>
                    <a:pt x="7490700" y="2022472"/>
                  </a:lnTo>
                  <a:lnTo>
                    <a:pt x="7492026" y="2017514"/>
                  </a:lnTo>
                  <a:lnTo>
                    <a:pt x="7490592" y="2015324"/>
                  </a:lnTo>
                  <a:close/>
                </a:path>
                <a:path w="16366490" h="11278870">
                  <a:moveTo>
                    <a:pt x="11085334" y="3547538"/>
                  </a:moveTo>
                  <a:lnTo>
                    <a:pt x="11082618" y="3548353"/>
                  </a:lnTo>
                  <a:lnTo>
                    <a:pt x="11081096" y="3550072"/>
                  </a:lnTo>
                  <a:lnTo>
                    <a:pt x="11079433" y="3552124"/>
                  </a:lnTo>
                  <a:lnTo>
                    <a:pt x="11080247" y="3554839"/>
                  </a:lnTo>
                  <a:lnTo>
                    <a:pt x="11081823" y="3556695"/>
                  </a:lnTo>
                  <a:lnTo>
                    <a:pt x="11086497" y="3558689"/>
                  </a:lnTo>
                  <a:lnTo>
                    <a:pt x="11088593" y="3558399"/>
                  </a:lnTo>
                  <a:lnTo>
                    <a:pt x="11089781" y="3556538"/>
                  </a:lnTo>
                  <a:lnTo>
                    <a:pt x="11091446" y="3554487"/>
                  </a:lnTo>
                  <a:lnTo>
                    <a:pt x="11090631" y="3551771"/>
                  </a:lnTo>
                  <a:lnTo>
                    <a:pt x="11089056" y="3549915"/>
                  </a:lnTo>
                  <a:lnTo>
                    <a:pt x="11087052" y="3549061"/>
                  </a:lnTo>
                  <a:lnTo>
                    <a:pt x="11085334" y="3547538"/>
                  </a:lnTo>
                  <a:close/>
                </a:path>
                <a:path w="16366490" h="11278870">
                  <a:moveTo>
                    <a:pt x="7573594" y="2035341"/>
                  </a:moveTo>
                  <a:lnTo>
                    <a:pt x="7570972" y="2035013"/>
                  </a:lnTo>
                  <a:lnTo>
                    <a:pt x="7568970" y="2034158"/>
                  </a:lnTo>
                  <a:lnTo>
                    <a:pt x="7566490" y="2033495"/>
                  </a:lnTo>
                  <a:lnTo>
                    <a:pt x="7564300" y="2034929"/>
                  </a:lnTo>
                  <a:lnTo>
                    <a:pt x="7563637" y="2037407"/>
                  </a:lnTo>
                  <a:lnTo>
                    <a:pt x="7563116" y="2039553"/>
                  </a:lnTo>
                  <a:lnTo>
                    <a:pt x="7564217" y="2041601"/>
                  </a:lnTo>
                  <a:lnTo>
                    <a:pt x="7566553" y="2042598"/>
                  </a:lnTo>
                  <a:lnTo>
                    <a:pt x="7567030" y="2042406"/>
                  </a:lnTo>
                  <a:lnTo>
                    <a:pt x="7569033" y="2043261"/>
                  </a:lnTo>
                  <a:lnTo>
                    <a:pt x="7571512" y="2043923"/>
                  </a:lnTo>
                  <a:lnTo>
                    <a:pt x="7573702" y="2042490"/>
                  </a:lnTo>
                  <a:lnTo>
                    <a:pt x="7575028" y="2037532"/>
                  </a:lnTo>
                  <a:lnTo>
                    <a:pt x="7573594" y="2035341"/>
                  </a:lnTo>
                  <a:close/>
                </a:path>
                <a:path w="16366490" h="11278870">
                  <a:moveTo>
                    <a:pt x="11015958" y="3497427"/>
                  </a:moveTo>
                  <a:lnTo>
                    <a:pt x="11012910" y="3498100"/>
                  </a:lnTo>
                  <a:lnTo>
                    <a:pt x="11011721" y="3499961"/>
                  </a:lnTo>
                  <a:lnTo>
                    <a:pt x="11010057" y="3502012"/>
                  </a:lnTo>
                  <a:lnTo>
                    <a:pt x="11010538" y="3504586"/>
                  </a:lnTo>
                  <a:lnTo>
                    <a:pt x="11012448" y="3506584"/>
                  </a:lnTo>
                  <a:lnTo>
                    <a:pt x="11017121" y="3508578"/>
                  </a:lnTo>
                  <a:lnTo>
                    <a:pt x="11019218" y="3508288"/>
                  </a:lnTo>
                  <a:lnTo>
                    <a:pt x="11020407" y="3506427"/>
                  </a:lnTo>
                  <a:lnTo>
                    <a:pt x="11022071" y="3504376"/>
                  </a:lnTo>
                  <a:lnTo>
                    <a:pt x="11021590" y="3501803"/>
                  </a:lnTo>
                  <a:lnTo>
                    <a:pt x="11019680" y="3499804"/>
                  </a:lnTo>
                  <a:lnTo>
                    <a:pt x="11017677" y="3498950"/>
                  </a:lnTo>
                  <a:lnTo>
                    <a:pt x="11015958" y="3497427"/>
                  </a:lnTo>
                  <a:close/>
                </a:path>
                <a:path w="16366490" h="11278870">
                  <a:moveTo>
                    <a:pt x="7656929" y="2055502"/>
                  </a:moveTo>
                  <a:lnTo>
                    <a:pt x="7654308" y="2055173"/>
                  </a:lnTo>
                  <a:lnTo>
                    <a:pt x="7652305" y="2054319"/>
                  </a:lnTo>
                  <a:lnTo>
                    <a:pt x="7649825" y="2053656"/>
                  </a:lnTo>
                  <a:lnTo>
                    <a:pt x="7647636" y="2055089"/>
                  </a:lnTo>
                  <a:lnTo>
                    <a:pt x="7646973" y="2057567"/>
                  </a:lnTo>
                  <a:lnTo>
                    <a:pt x="7646452" y="2059713"/>
                  </a:lnTo>
                  <a:lnTo>
                    <a:pt x="7647552" y="2061760"/>
                  </a:lnTo>
                  <a:lnTo>
                    <a:pt x="7649888" y="2062757"/>
                  </a:lnTo>
                  <a:lnTo>
                    <a:pt x="7650365" y="2062566"/>
                  </a:lnTo>
                  <a:lnTo>
                    <a:pt x="7652367" y="2063420"/>
                  </a:lnTo>
                  <a:lnTo>
                    <a:pt x="7654847" y="2064083"/>
                  </a:lnTo>
                  <a:lnTo>
                    <a:pt x="7657037" y="2062649"/>
                  </a:lnTo>
                  <a:lnTo>
                    <a:pt x="7658362" y="2057692"/>
                  </a:lnTo>
                  <a:lnTo>
                    <a:pt x="7656929" y="2055502"/>
                  </a:lnTo>
                  <a:close/>
                </a:path>
                <a:path w="16366490" h="11278870">
                  <a:moveTo>
                    <a:pt x="10945871" y="3448986"/>
                  </a:moveTo>
                  <a:lnTo>
                    <a:pt x="10942965" y="3449325"/>
                  </a:lnTo>
                  <a:lnTo>
                    <a:pt x="10941635" y="3451519"/>
                  </a:lnTo>
                  <a:lnTo>
                    <a:pt x="10940113" y="3453237"/>
                  </a:lnTo>
                  <a:lnTo>
                    <a:pt x="10940594" y="3455810"/>
                  </a:lnTo>
                  <a:lnTo>
                    <a:pt x="10942502" y="3457809"/>
                  </a:lnTo>
                  <a:lnTo>
                    <a:pt x="10945172" y="3458948"/>
                  </a:lnTo>
                  <a:lnTo>
                    <a:pt x="10945030" y="3459281"/>
                  </a:lnTo>
                  <a:lnTo>
                    <a:pt x="10947033" y="3460136"/>
                  </a:lnTo>
                  <a:lnTo>
                    <a:pt x="10949273" y="3459513"/>
                  </a:lnTo>
                  <a:lnTo>
                    <a:pt x="10950461" y="3457652"/>
                  </a:lnTo>
                  <a:lnTo>
                    <a:pt x="10951983" y="3455933"/>
                  </a:lnTo>
                  <a:lnTo>
                    <a:pt x="10951502" y="3453361"/>
                  </a:lnTo>
                  <a:lnTo>
                    <a:pt x="10949592" y="3451363"/>
                  </a:lnTo>
                  <a:lnTo>
                    <a:pt x="10947590" y="3450508"/>
                  </a:lnTo>
                  <a:lnTo>
                    <a:pt x="10945871" y="3448986"/>
                  </a:lnTo>
                  <a:close/>
                </a:path>
                <a:path w="16366490" h="11278870">
                  <a:moveTo>
                    <a:pt x="7739979" y="2076330"/>
                  </a:moveTo>
                  <a:lnTo>
                    <a:pt x="7737358" y="2076001"/>
                  </a:lnTo>
                  <a:lnTo>
                    <a:pt x="7735355" y="2075146"/>
                  </a:lnTo>
                  <a:lnTo>
                    <a:pt x="7732875" y="2074483"/>
                  </a:lnTo>
                  <a:lnTo>
                    <a:pt x="7730686" y="2075916"/>
                  </a:lnTo>
                  <a:lnTo>
                    <a:pt x="7730023" y="2078395"/>
                  </a:lnTo>
                  <a:lnTo>
                    <a:pt x="7729502" y="2080540"/>
                  </a:lnTo>
                  <a:lnTo>
                    <a:pt x="7730602" y="2082587"/>
                  </a:lnTo>
                  <a:lnTo>
                    <a:pt x="7732939" y="2083584"/>
                  </a:lnTo>
                  <a:lnTo>
                    <a:pt x="7733416" y="2083393"/>
                  </a:lnTo>
                  <a:lnTo>
                    <a:pt x="7735419" y="2084248"/>
                  </a:lnTo>
                  <a:lnTo>
                    <a:pt x="7737898" y="2084910"/>
                  </a:lnTo>
                  <a:lnTo>
                    <a:pt x="7740087" y="2083478"/>
                  </a:lnTo>
                  <a:lnTo>
                    <a:pt x="7741413" y="2078520"/>
                  </a:lnTo>
                  <a:lnTo>
                    <a:pt x="7739979" y="2076330"/>
                  </a:lnTo>
                  <a:close/>
                </a:path>
                <a:path w="16366490" h="11278870">
                  <a:moveTo>
                    <a:pt x="10874831" y="3400927"/>
                  </a:moveTo>
                  <a:lnTo>
                    <a:pt x="10871925" y="3401266"/>
                  </a:lnTo>
                  <a:lnTo>
                    <a:pt x="10870784" y="3403147"/>
                  </a:lnTo>
                  <a:lnTo>
                    <a:pt x="10869406" y="3405320"/>
                  </a:lnTo>
                  <a:lnTo>
                    <a:pt x="10869745" y="3408227"/>
                  </a:lnTo>
                  <a:lnTo>
                    <a:pt x="10871797" y="3409892"/>
                  </a:lnTo>
                  <a:lnTo>
                    <a:pt x="10876471" y="3411885"/>
                  </a:lnTo>
                  <a:lnTo>
                    <a:pt x="10878709" y="3411261"/>
                  </a:lnTo>
                  <a:lnTo>
                    <a:pt x="10880887" y="3407851"/>
                  </a:lnTo>
                  <a:lnTo>
                    <a:pt x="10881085" y="3407541"/>
                  </a:lnTo>
                  <a:lnTo>
                    <a:pt x="10880746" y="3404635"/>
                  </a:lnTo>
                  <a:lnTo>
                    <a:pt x="10878695" y="3402970"/>
                  </a:lnTo>
                  <a:lnTo>
                    <a:pt x="10876691" y="3402116"/>
                  </a:lnTo>
                  <a:lnTo>
                    <a:pt x="10874831" y="3400927"/>
                  </a:lnTo>
                  <a:close/>
                </a:path>
                <a:path w="16366490" h="11278870">
                  <a:moveTo>
                    <a:pt x="7823363" y="2097299"/>
                  </a:moveTo>
                  <a:lnTo>
                    <a:pt x="7820742" y="2096970"/>
                  </a:lnTo>
                  <a:lnTo>
                    <a:pt x="7818739" y="2096116"/>
                  </a:lnTo>
                  <a:lnTo>
                    <a:pt x="7816594" y="2095595"/>
                  </a:lnTo>
                  <a:lnTo>
                    <a:pt x="7814070" y="2096887"/>
                  </a:lnTo>
                  <a:lnTo>
                    <a:pt x="7813407" y="2099365"/>
                  </a:lnTo>
                  <a:lnTo>
                    <a:pt x="7812887" y="2101510"/>
                  </a:lnTo>
                  <a:lnTo>
                    <a:pt x="7813987" y="2103558"/>
                  </a:lnTo>
                  <a:lnTo>
                    <a:pt x="7816324" y="2104554"/>
                  </a:lnTo>
                  <a:lnTo>
                    <a:pt x="7816800" y="2104363"/>
                  </a:lnTo>
                  <a:lnTo>
                    <a:pt x="7818803" y="2105217"/>
                  </a:lnTo>
                  <a:lnTo>
                    <a:pt x="7820948" y="2105738"/>
                  </a:lnTo>
                  <a:lnTo>
                    <a:pt x="7823471" y="2104447"/>
                  </a:lnTo>
                  <a:lnTo>
                    <a:pt x="7824134" y="2101969"/>
                  </a:lnTo>
                  <a:lnTo>
                    <a:pt x="7824655" y="2099823"/>
                  </a:lnTo>
                  <a:lnTo>
                    <a:pt x="7823363" y="2097299"/>
                  </a:lnTo>
                  <a:close/>
                </a:path>
                <a:path w="16366490" h="11278870">
                  <a:moveTo>
                    <a:pt x="7906130" y="2118794"/>
                  </a:moveTo>
                  <a:lnTo>
                    <a:pt x="7903508" y="2118465"/>
                  </a:lnTo>
                  <a:lnTo>
                    <a:pt x="7901505" y="2117611"/>
                  </a:lnTo>
                  <a:lnTo>
                    <a:pt x="7899360" y="2117091"/>
                  </a:lnTo>
                  <a:lnTo>
                    <a:pt x="7897170" y="2118524"/>
                  </a:lnTo>
                  <a:lnTo>
                    <a:pt x="7896000" y="2121576"/>
                  </a:lnTo>
                  <a:lnTo>
                    <a:pt x="7895653" y="2123006"/>
                  </a:lnTo>
                  <a:lnTo>
                    <a:pt x="7896753" y="2125053"/>
                  </a:lnTo>
                  <a:lnTo>
                    <a:pt x="7899089" y="2126049"/>
                  </a:lnTo>
                  <a:lnTo>
                    <a:pt x="7899565" y="2125858"/>
                  </a:lnTo>
                  <a:lnTo>
                    <a:pt x="7901568" y="2126712"/>
                  </a:lnTo>
                  <a:lnTo>
                    <a:pt x="7903714" y="2127233"/>
                  </a:lnTo>
                  <a:lnTo>
                    <a:pt x="7905903" y="2125800"/>
                  </a:lnTo>
                  <a:lnTo>
                    <a:pt x="7907073" y="2122749"/>
                  </a:lnTo>
                  <a:lnTo>
                    <a:pt x="7907420" y="2121318"/>
                  </a:lnTo>
                  <a:lnTo>
                    <a:pt x="7906130" y="2118794"/>
                  </a:lnTo>
                  <a:close/>
                </a:path>
                <a:path w="16366490" h="11278870">
                  <a:moveTo>
                    <a:pt x="10802696" y="3353585"/>
                  </a:moveTo>
                  <a:lnTo>
                    <a:pt x="10800123" y="3354066"/>
                  </a:lnTo>
                  <a:lnTo>
                    <a:pt x="10797842" y="3357827"/>
                  </a:lnTo>
                  <a:lnTo>
                    <a:pt x="10797462" y="3358454"/>
                  </a:lnTo>
                  <a:lnTo>
                    <a:pt x="10797943" y="3361027"/>
                  </a:lnTo>
                  <a:lnTo>
                    <a:pt x="10799996" y="3362692"/>
                  </a:lnTo>
                  <a:lnTo>
                    <a:pt x="10804670" y="3364686"/>
                  </a:lnTo>
                  <a:lnTo>
                    <a:pt x="10806908" y="3364062"/>
                  </a:lnTo>
                  <a:lnTo>
                    <a:pt x="10807700" y="3362822"/>
                  </a:lnTo>
                  <a:lnTo>
                    <a:pt x="10808097" y="3362201"/>
                  </a:lnTo>
                  <a:lnTo>
                    <a:pt x="10809427" y="3360008"/>
                  </a:lnTo>
                  <a:lnTo>
                    <a:pt x="10808946" y="3357435"/>
                  </a:lnTo>
                  <a:lnTo>
                    <a:pt x="10806895" y="3355770"/>
                  </a:lnTo>
                  <a:lnTo>
                    <a:pt x="10804891" y="3354916"/>
                  </a:lnTo>
                  <a:lnTo>
                    <a:pt x="10802696" y="3353585"/>
                  </a:lnTo>
                  <a:close/>
                </a:path>
                <a:path w="16366490" h="11278870">
                  <a:moveTo>
                    <a:pt x="7989087" y="2140766"/>
                  </a:moveTo>
                  <a:lnTo>
                    <a:pt x="7986465" y="2140437"/>
                  </a:lnTo>
                  <a:lnTo>
                    <a:pt x="7984462" y="2139582"/>
                  </a:lnTo>
                  <a:lnTo>
                    <a:pt x="7982317" y="2139062"/>
                  </a:lnTo>
                  <a:lnTo>
                    <a:pt x="7980127" y="2140496"/>
                  </a:lnTo>
                  <a:lnTo>
                    <a:pt x="7978957" y="2143547"/>
                  </a:lnTo>
                  <a:lnTo>
                    <a:pt x="7978609" y="2144978"/>
                  </a:lnTo>
                  <a:lnTo>
                    <a:pt x="7979709" y="2147024"/>
                  </a:lnTo>
                  <a:lnTo>
                    <a:pt x="7982046" y="2148021"/>
                  </a:lnTo>
                  <a:lnTo>
                    <a:pt x="7982522" y="2147829"/>
                  </a:lnTo>
                  <a:lnTo>
                    <a:pt x="7984526" y="2148684"/>
                  </a:lnTo>
                  <a:lnTo>
                    <a:pt x="7986671" y="2149204"/>
                  </a:lnTo>
                  <a:lnTo>
                    <a:pt x="7988860" y="2147771"/>
                  </a:lnTo>
                  <a:lnTo>
                    <a:pt x="7990030" y="2144720"/>
                  </a:lnTo>
                  <a:lnTo>
                    <a:pt x="7990377" y="2143289"/>
                  </a:lnTo>
                  <a:lnTo>
                    <a:pt x="7989087" y="2140766"/>
                  </a:lnTo>
                  <a:close/>
                </a:path>
                <a:path w="16366490" h="11278870">
                  <a:moveTo>
                    <a:pt x="10730803" y="3307529"/>
                  </a:moveTo>
                  <a:lnTo>
                    <a:pt x="10728230" y="3308010"/>
                  </a:lnTo>
                  <a:lnTo>
                    <a:pt x="10725950" y="3311772"/>
                  </a:lnTo>
                  <a:lnTo>
                    <a:pt x="10725570" y="3312399"/>
                  </a:lnTo>
                  <a:lnTo>
                    <a:pt x="10726050" y="3314971"/>
                  </a:lnTo>
                  <a:lnTo>
                    <a:pt x="10728101" y="3316636"/>
                  </a:lnTo>
                  <a:lnTo>
                    <a:pt x="10732775" y="3318630"/>
                  </a:lnTo>
                  <a:lnTo>
                    <a:pt x="10735347" y="3318148"/>
                  </a:lnTo>
                  <a:lnTo>
                    <a:pt x="10736202" y="3316145"/>
                  </a:lnTo>
                  <a:lnTo>
                    <a:pt x="10737532" y="3313951"/>
                  </a:lnTo>
                  <a:lnTo>
                    <a:pt x="10737051" y="3311378"/>
                  </a:lnTo>
                  <a:lnTo>
                    <a:pt x="10735000" y="3309714"/>
                  </a:lnTo>
                  <a:lnTo>
                    <a:pt x="10732997" y="3308859"/>
                  </a:lnTo>
                  <a:lnTo>
                    <a:pt x="10730803" y="3307529"/>
                  </a:lnTo>
                  <a:close/>
                </a:path>
                <a:path w="16366490" h="11278870">
                  <a:moveTo>
                    <a:pt x="8071425" y="2163262"/>
                  </a:moveTo>
                  <a:lnTo>
                    <a:pt x="8068803" y="2162934"/>
                  </a:lnTo>
                  <a:lnTo>
                    <a:pt x="8066800" y="2162079"/>
                  </a:lnTo>
                  <a:lnTo>
                    <a:pt x="8064655" y="2161559"/>
                  </a:lnTo>
                  <a:lnTo>
                    <a:pt x="8062465" y="2162991"/>
                  </a:lnTo>
                  <a:lnTo>
                    <a:pt x="8061295" y="2166044"/>
                  </a:lnTo>
                  <a:lnTo>
                    <a:pt x="8060948" y="2167473"/>
                  </a:lnTo>
                  <a:lnTo>
                    <a:pt x="8062048" y="2169521"/>
                  </a:lnTo>
                  <a:lnTo>
                    <a:pt x="8064051" y="2170375"/>
                  </a:lnTo>
                  <a:lnTo>
                    <a:pt x="8064193" y="2170041"/>
                  </a:lnTo>
                  <a:lnTo>
                    <a:pt x="8066864" y="2171180"/>
                  </a:lnTo>
                  <a:lnTo>
                    <a:pt x="8069009" y="2171701"/>
                  </a:lnTo>
                  <a:lnTo>
                    <a:pt x="8071199" y="2170268"/>
                  </a:lnTo>
                  <a:lnTo>
                    <a:pt x="8072369" y="2167216"/>
                  </a:lnTo>
                  <a:lnTo>
                    <a:pt x="8072716" y="2165787"/>
                  </a:lnTo>
                  <a:lnTo>
                    <a:pt x="8071425" y="2163262"/>
                  </a:lnTo>
                  <a:close/>
                </a:path>
                <a:path w="16366490" h="11278870">
                  <a:moveTo>
                    <a:pt x="10658148" y="3262332"/>
                  </a:moveTo>
                  <a:lnTo>
                    <a:pt x="10655241" y="3262671"/>
                  </a:lnTo>
                  <a:lnTo>
                    <a:pt x="10654244" y="3265008"/>
                  </a:lnTo>
                  <a:lnTo>
                    <a:pt x="10653294" y="3266576"/>
                  </a:lnTo>
                  <a:lnTo>
                    <a:pt x="10652913" y="3267203"/>
                  </a:lnTo>
                  <a:lnTo>
                    <a:pt x="10653395" y="3269775"/>
                  </a:lnTo>
                  <a:lnTo>
                    <a:pt x="10655446" y="3271439"/>
                  </a:lnTo>
                  <a:lnTo>
                    <a:pt x="10660119" y="3273432"/>
                  </a:lnTo>
                  <a:lnTo>
                    <a:pt x="10662693" y="3272951"/>
                  </a:lnTo>
                  <a:lnTo>
                    <a:pt x="10663547" y="3270949"/>
                  </a:lnTo>
                  <a:lnTo>
                    <a:pt x="10664497" y="3269382"/>
                  </a:lnTo>
                  <a:lnTo>
                    <a:pt x="10664877" y="3268754"/>
                  </a:lnTo>
                  <a:lnTo>
                    <a:pt x="10664396" y="3266181"/>
                  </a:lnTo>
                  <a:lnTo>
                    <a:pt x="10662345" y="3264517"/>
                  </a:lnTo>
                  <a:lnTo>
                    <a:pt x="10660342" y="3263662"/>
                  </a:lnTo>
                  <a:lnTo>
                    <a:pt x="10658148" y="3262332"/>
                  </a:lnTo>
                  <a:close/>
                </a:path>
                <a:path w="16366490" h="11278870">
                  <a:moveTo>
                    <a:pt x="8154097" y="2185901"/>
                  </a:moveTo>
                  <a:lnTo>
                    <a:pt x="8151475" y="2185573"/>
                  </a:lnTo>
                  <a:lnTo>
                    <a:pt x="8149472" y="2184718"/>
                  </a:lnTo>
                  <a:lnTo>
                    <a:pt x="8147327" y="2184198"/>
                  </a:lnTo>
                  <a:lnTo>
                    <a:pt x="8145137" y="2185630"/>
                  </a:lnTo>
                  <a:lnTo>
                    <a:pt x="8144140" y="2187968"/>
                  </a:lnTo>
                  <a:lnTo>
                    <a:pt x="8143620" y="2190112"/>
                  </a:lnTo>
                  <a:lnTo>
                    <a:pt x="8144721" y="2192160"/>
                  </a:lnTo>
                  <a:lnTo>
                    <a:pt x="8146723" y="2193014"/>
                  </a:lnTo>
                  <a:lnTo>
                    <a:pt x="8146532" y="2192538"/>
                  </a:lnTo>
                  <a:lnTo>
                    <a:pt x="8151205" y="2194531"/>
                  </a:lnTo>
                  <a:lnTo>
                    <a:pt x="8153394" y="2193099"/>
                  </a:lnTo>
                  <a:lnTo>
                    <a:pt x="8155388" y="2188426"/>
                  </a:lnTo>
                  <a:lnTo>
                    <a:pt x="8154097" y="2185901"/>
                  </a:lnTo>
                  <a:close/>
                </a:path>
                <a:path w="16366490" h="11278870">
                  <a:moveTo>
                    <a:pt x="10584589" y="3218328"/>
                  </a:moveTo>
                  <a:lnTo>
                    <a:pt x="10581682" y="3218667"/>
                  </a:lnTo>
                  <a:lnTo>
                    <a:pt x="10580685" y="3221004"/>
                  </a:lnTo>
                  <a:lnTo>
                    <a:pt x="10579892" y="3222244"/>
                  </a:lnTo>
                  <a:lnTo>
                    <a:pt x="10579497" y="3222864"/>
                  </a:lnTo>
                  <a:lnTo>
                    <a:pt x="10579978" y="3225437"/>
                  </a:lnTo>
                  <a:lnTo>
                    <a:pt x="10582030" y="3227101"/>
                  </a:lnTo>
                  <a:lnTo>
                    <a:pt x="10586704" y="3229095"/>
                  </a:lnTo>
                  <a:lnTo>
                    <a:pt x="10589275" y="3228613"/>
                  </a:lnTo>
                  <a:lnTo>
                    <a:pt x="10590130" y="3226611"/>
                  </a:lnTo>
                  <a:lnTo>
                    <a:pt x="10590922" y="3225371"/>
                  </a:lnTo>
                  <a:lnTo>
                    <a:pt x="10591318" y="3224750"/>
                  </a:lnTo>
                  <a:lnTo>
                    <a:pt x="10590838" y="3222178"/>
                  </a:lnTo>
                  <a:lnTo>
                    <a:pt x="10588786" y="3220513"/>
                  </a:lnTo>
                  <a:lnTo>
                    <a:pt x="10586784" y="3219659"/>
                  </a:lnTo>
                  <a:lnTo>
                    <a:pt x="10584589" y="3218328"/>
                  </a:lnTo>
                  <a:close/>
                </a:path>
                <a:path w="16366490" h="11278870">
                  <a:moveTo>
                    <a:pt x="8236485" y="2209209"/>
                  </a:moveTo>
                  <a:lnTo>
                    <a:pt x="8233863" y="2208878"/>
                  </a:lnTo>
                  <a:lnTo>
                    <a:pt x="8229857" y="2207170"/>
                  </a:lnTo>
                  <a:lnTo>
                    <a:pt x="8227669" y="2208604"/>
                  </a:lnTo>
                  <a:lnTo>
                    <a:pt x="8226672" y="2210940"/>
                  </a:lnTo>
                  <a:lnTo>
                    <a:pt x="8226009" y="2213420"/>
                  </a:lnTo>
                  <a:lnTo>
                    <a:pt x="8227107" y="2215467"/>
                  </a:lnTo>
                  <a:lnTo>
                    <a:pt x="8229111" y="2216322"/>
                  </a:lnTo>
                  <a:lnTo>
                    <a:pt x="8229253" y="2215988"/>
                  </a:lnTo>
                  <a:lnTo>
                    <a:pt x="8233593" y="2217839"/>
                  </a:lnTo>
                  <a:lnTo>
                    <a:pt x="8235782" y="2216405"/>
                  </a:lnTo>
                  <a:lnTo>
                    <a:pt x="8237775" y="2211731"/>
                  </a:lnTo>
                  <a:lnTo>
                    <a:pt x="8236485" y="2209209"/>
                  </a:lnTo>
                  <a:close/>
                </a:path>
                <a:path w="16366490" h="11278870">
                  <a:moveTo>
                    <a:pt x="10511221" y="3174800"/>
                  </a:moveTo>
                  <a:lnTo>
                    <a:pt x="10508506" y="3175616"/>
                  </a:lnTo>
                  <a:lnTo>
                    <a:pt x="10506526" y="3178716"/>
                  </a:lnTo>
                  <a:lnTo>
                    <a:pt x="10506130" y="3179336"/>
                  </a:lnTo>
                  <a:lnTo>
                    <a:pt x="10506610" y="3181909"/>
                  </a:lnTo>
                  <a:lnTo>
                    <a:pt x="10508662" y="3183574"/>
                  </a:lnTo>
                  <a:lnTo>
                    <a:pt x="10511333" y="3184713"/>
                  </a:lnTo>
                  <a:lnTo>
                    <a:pt x="10510857" y="3184903"/>
                  </a:lnTo>
                  <a:lnTo>
                    <a:pt x="10512860" y="3185757"/>
                  </a:lnTo>
                  <a:lnTo>
                    <a:pt x="10515575" y="3184944"/>
                  </a:lnTo>
                  <a:lnTo>
                    <a:pt x="10516429" y="3182940"/>
                  </a:lnTo>
                  <a:lnTo>
                    <a:pt x="10517617" y="3181081"/>
                  </a:lnTo>
                  <a:lnTo>
                    <a:pt x="10517137" y="3178508"/>
                  </a:lnTo>
                  <a:lnTo>
                    <a:pt x="10515085" y="3176843"/>
                  </a:lnTo>
                  <a:lnTo>
                    <a:pt x="10513082" y="3175989"/>
                  </a:lnTo>
                  <a:lnTo>
                    <a:pt x="10511221" y="3174800"/>
                  </a:lnTo>
                  <a:close/>
                </a:path>
                <a:path w="16366490" h="11278870">
                  <a:moveTo>
                    <a:pt x="8319255" y="2233467"/>
                  </a:moveTo>
                  <a:lnTo>
                    <a:pt x="8316634" y="2233138"/>
                  </a:lnTo>
                  <a:lnTo>
                    <a:pt x="8312293" y="2231287"/>
                  </a:lnTo>
                  <a:lnTo>
                    <a:pt x="8310104" y="2232719"/>
                  </a:lnTo>
                  <a:lnTo>
                    <a:pt x="8309107" y="2235057"/>
                  </a:lnTo>
                  <a:lnTo>
                    <a:pt x="8308760" y="2236487"/>
                  </a:lnTo>
                  <a:lnTo>
                    <a:pt x="8308586" y="2237202"/>
                  </a:lnTo>
                  <a:lnTo>
                    <a:pt x="8309545" y="2239584"/>
                  </a:lnTo>
                  <a:lnTo>
                    <a:pt x="8311547" y="2240439"/>
                  </a:lnTo>
                  <a:lnTo>
                    <a:pt x="8311689" y="2240105"/>
                  </a:lnTo>
                  <a:lnTo>
                    <a:pt x="8316363" y="2242098"/>
                  </a:lnTo>
                  <a:lnTo>
                    <a:pt x="8318553" y="2240664"/>
                  </a:lnTo>
                  <a:lnTo>
                    <a:pt x="8320546" y="2235991"/>
                  </a:lnTo>
                  <a:lnTo>
                    <a:pt x="8319255" y="2233467"/>
                  </a:lnTo>
                  <a:close/>
                </a:path>
                <a:path w="16366490" h="11278870">
                  <a:moveTo>
                    <a:pt x="10441098" y="3133841"/>
                  </a:moveTo>
                  <a:lnTo>
                    <a:pt x="10437093" y="3132132"/>
                  </a:lnTo>
                  <a:lnTo>
                    <a:pt x="10434186" y="3132471"/>
                  </a:lnTo>
                  <a:lnTo>
                    <a:pt x="10432193" y="3137143"/>
                  </a:lnTo>
                  <a:lnTo>
                    <a:pt x="10432674" y="3139716"/>
                  </a:lnTo>
                  <a:lnTo>
                    <a:pt x="10434868" y="3141047"/>
                  </a:lnTo>
                  <a:lnTo>
                    <a:pt x="10439208" y="3142898"/>
                  </a:lnTo>
                  <a:lnTo>
                    <a:pt x="10441923" y="3142084"/>
                  </a:lnTo>
                  <a:lnTo>
                    <a:pt x="10443774" y="3137745"/>
                  </a:lnTo>
                  <a:lnTo>
                    <a:pt x="10443151" y="3135506"/>
                  </a:lnTo>
                  <a:lnTo>
                    <a:pt x="10441098" y="3133841"/>
                  </a:lnTo>
                  <a:close/>
                </a:path>
                <a:path w="16366490" h="11278870">
                  <a:moveTo>
                    <a:pt x="8401073" y="2258108"/>
                  </a:moveTo>
                  <a:lnTo>
                    <a:pt x="8398594" y="2257446"/>
                  </a:lnTo>
                  <a:lnTo>
                    <a:pt x="8394255" y="2255595"/>
                  </a:lnTo>
                  <a:lnTo>
                    <a:pt x="8392065" y="2257028"/>
                  </a:lnTo>
                  <a:lnTo>
                    <a:pt x="8391068" y="2259365"/>
                  </a:lnTo>
                  <a:lnTo>
                    <a:pt x="8390720" y="2260796"/>
                  </a:lnTo>
                  <a:lnTo>
                    <a:pt x="8390547" y="2261511"/>
                  </a:lnTo>
                  <a:lnTo>
                    <a:pt x="8391505" y="2263892"/>
                  </a:lnTo>
                  <a:lnTo>
                    <a:pt x="8393508" y="2264746"/>
                  </a:lnTo>
                  <a:lnTo>
                    <a:pt x="8393651" y="2264412"/>
                  </a:lnTo>
                  <a:lnTo>
                    <a:pt x="8398323" y="2266405"/>
                  </a:lnTo>
                  <a:lnTo>
                    <a:pt x="8400512" y="2264973"/>
                  </a:lnTo>
                  <a:lnTo>
                    <a:pt x="8402506" y="2260298"/>
                  </a:lnTo>
                  <a:lnTo>
                    <a:pt x="8401073" y="2258108"/>
                  </a:lnTo>
                  <a:close/>
                </a:path>
                <a:path w="16366490" h="11278870">
                  <a:moveTo>
                    <a:pt x="10366494" y="3091363"/>
                  </a:moveTo>
                  <a:lnTo>
                    <a:pt x="10362489" y="3089654"/>
                  </a:lnTo>
                  <a:lnTo>
                    <a:pt x="10359582" y="3089993"/>
                  </a:lnTo>
                  <a:lnTo>
                    <a:pt x="10357588" y="3094666"/>
                  </a:lnTo>
                  <a:lnTo>
                    <a:pt x="10358069" y="3097239"/>
                  </a:lnTo>
                  <a:lnTo>
                    <a:pt x="10360263" y="3098570"/>
                  </a:lnTo>
                  <a:lnTo>
                    <a:pt x="10364604" y="3100421"/>
                  </a:lnTo>
                  <a:lnTo>
                    <a:pt x="10367318" y="3099606"/>
                  </a:lnTo>
                  <a:lnTo>
                    <a:pt x="10369169" y="3095267"/>
                  </a:lnTo>
                  <a:lnTo>
                    <a:pt x="10368689" y="3092694"/>
                  </a:lnTo>
                  <a:lnTo>
                    <a:pt x="10366494" y="3091363"/>
                  </a:lnTo>
                  <a:close/>
                </a:path>
                <a:path w="16366490" h="11278870">
                  <a:moveTo>
                    <a:pt x="8483083" y="2283227"/>
                  </a:moveTo>
                  <a:lnTo>
                    <a:pt x="8480603" y="2282564"/>
                  </a:lnTo>
                  <a:lnTo>
                    <a:pt x="8476263" y="2280713"/>
                  </a:lnTo>
                  <a:lnTo>
                    <a:pt x="8474073" y="2282147"/>
                  </a:lnTo>
                  <a:lnTo>
                    <a:pt x="8473077" y="2284483"/>
                  </a:lnTo>
                  <a:lnTo>
                    <a:pt x="8472730" y="2285914"/>
                  </a:lnTo>
                  <a:lnTo>
                    <a:pt x="8472556" y="2286629"/>
                  </a:lnTo>
                  <a:lnTo>
                    <a:pt x="8473514" y="2289009"/>
                  </a:lnTo>
                  <a:lnTo>
                    <a:pt x="8475516" y="2289863"/>
                  </a:lnTo>
                  <a:lnTo>
                    <a:pt x="8475658" y="2289531"/>
                  </a:lnTo>
                  <a:lnTo>
                    <a:pt x="8480333" y="2291525"/>
                  </a:lnTo>
                  <a:lnTo>
                    <a:pt x="8482523" y="2290091"/>
                  </a:lnTo>
                  <a:lnTo>
                    <a:pt x="8484516" y="2285418"/>
                  </a:lnTo>
                  <a:lnTo>
                    <a:pt x="8483083" y="2283227"/>
                  </a:lnTo>
                  <a:close/>
                </a:path>
                <a:path w="16366490" h="11278870">
                  <a:moveTo>
                    <a:pt x="10287598" y="3047845"/>
                  </a:moveTo>
                  <a:lnTo>
                    <a:pt x="10284884" y="3048659"/>
                  </a:lnTo>
                  <a:lnTo>
                    <a:pt x="10282890" y="3053334"/>
                  </a:lnTo>
                  <a:lnTo>
                    <a:pt x="10283371" y="3055907"/>
                  </a:lnTo>
                  <a:lnTo>
                    <a:pt x="10285566" y="3057236"/>
                  </a:lnTo>
                  <a:lnTo>
                    <a:pt x="10289906" y="3059088"/>
                  </a:lnTo>
                  <a:lnTo>
                    <a:pt x="10292620" y="3058274"/>
                  </a:lnTo>
                  <a:lnTo>
                    <a:pt x="10294472" y="3053933"/>
                  </a:lnTo>
                  <a:lnTo>
                    <a:pt x="10293990" y="3051361"/>
                  </a:lnTo>
                  <a:lnTo>
                    <a:pt x="10291795" y="3050030"/>
                  </a:lnTo>
                  <a:lnTo>
                    <a:pt x="10289793" y="3049176"/>
                  </a:lnTo>
                  <a:lnTo>
                    <a:pt x="10287598" y="3047845"/>
                  </a:lnTo>
                  <a:close/>
                </a:path>
                <a:path w="16366490" h="11278870">
                  <a:moveTo>
                    <a:pt x="8564949" y="2308680"/>
                  </a:moveTo>
                  <a:lnTo>
                    <a:pt x="8562470" y="2308017"/>
                  </a:lnTo>
                  <a:lnTo>
                    <a:pt x="8558131" y="2306166"/>
                  </a:lnTo>
                  <a:lnTo>
                    <a:pt x="8555940" y="2307598"/>
                  </a:lnTo>
                  <a:lnTo>
                    <a:pt x="8554943" y="2309934"/>
                  </a:lnTo>
                  <a:lnTo>
                    <a:pt x="8554596" y="2311365"/>
                  </a:lnTo>
                  <a:lnTo>
                    <a:pt x="8554423" y="2312080"/>
                  </a:lnTo>
                  <a:lnTo>
                    <a:pt x="8555380" y="2314462"/>
                  </a:lnTo>
                  <a:lnTo>
                    <a:pt x="8557384" y="2315316"/>
                  </a:lnTo>
                  <a:lnTo>
                    <a:pt x="8557526" y="2314983"/>
                  </a:lnTo>
                  <a:lnTo>
                    <a:pt x="8562199" y="2316976"/>
                  </a:lnTo>
                  <a:lnTo>
                    <a:pt x="8564389" y="2315542"/>
                  </a:lnTo>
                  <a:lnTo>
                    <a:pt x="8566241" y="2311203"/>
                  </a:lnTo>
                  <a:lnTo>
                    <a:pt x="8564949" y="2308680"/>
                  </a:lnTo>
                  <a:close/>
                </a:path>
                <a:path w="16366490" h="11278870">
                  <a:moveTo>
                    <a:pt x="10216338" y="3009556"/>
                  </a:moveTo>
                  <a:lnTo>
                    <a:pt x="10211999" y="3007705"/>
                  </a:lnTo>
                  <a:lnTo>
                    <a:pt x="10209759" y="3008329"/>
                  </a:lnTo>
                  <a:lnTo>
                    <a:pt x="10207098" y="3012717"/>
                  </a:lnTo>
                  <a:lnTo>
                    <a:pt x="10207912" y="3015431"/>
                  </a:lnTo>
                  <a:lnTo>
                    <a:pt x="10210107" y="3016762"/>
                  </a:lnTo>
                  <a:lnTo>
                    <a:pt x="10214447" y="3018613"/>
                  </a:lnTo>
                  <a:lnTo>
                    <a:pt x="10217162" y="3017799"/>
                  </a:lnTo>
                  <a:lnTo>
                    <a:pt x="10218016" y="3015796"/>
                  </a:lnTo>
                  <a:lnTo>
                    <a:pt x="10219347" y="3013602"/>
                  </a:lnTo>
                  <a:lnTo>
                    <a:pt x="10218532" y="3010887"/>
                  </a:lnTo>
                  <a:lnTo>
                    <a:pt x="10216338" y="3009556"/>
                  </a:lnTo>
                  <a:close/>
                </a:path>
                <a:path w="16366490" h="11278870">
                  <a:moveTo>
                    <a:pt x="8646531" y="2334799"/>
                  </a:moveTo>
                  <a:lnTo>
                    <a:pt x="8644052" y="2334137"/>
                  </a:lnTo>
                  <a:lnTo>
                    <a:pt x="8642049" y="2333282"/>
                  </a:lnTo>
                  <a:lnTo>
                    <a:pt x="8639570" y="2332618"/>
                  </a:lnTo>
                  <a:lnTo>
                    <a:pt x="8637523" y="2333718"/>
                  </a:lnTo>
                  <a:lnTo>
                    <a:pt x="8636526" y="2336055"/>
                  </a:lnTo>
                  <a:lnTo>
                    <a:pt x="8636179" y="2337486"/>
                  </a:lnTo>
                  <a:lnTo>
                    <a:pt x="8636005" y="2338201"/>
                  </a:lnTo>
                  <a:lnTo>
                    <a:pt x="8636963" y="2340582"/>
                  </a:lnTo>
                  <a:lnTo>
                    <a:pt x="8638965" y="2341436"/>
                  </a:lnTo>
                  <a:lnTo>
                    <a:pt x="8639107" y="2341103"/>
                  </a:lnTo>
                  <a:lnTo>
                    <a:pt x="8641445" y="2342100"/>
                  </a:lnTo>
                  <a:lnTo>
                    <a:pt x="8643924" y="2342763"/>
                  </a:lnTo>
                  <a:lnTo>
                    <a:pt x="8645971" y="2341663"/>
                  </a:lnTo>
                  <a:lnTo>
                    <a:pt x="8646968" y="2339326"/>
                  </a:lnTo>
                  <a:lnTo>
                    <a:pt x="8647315" y="2337895"/>
                  </a:lnTo>
                  <a:lnTo>
                    <a:pt x="8647489" y="2337180"/>
                  </a:lnTo>
                  <a:lnTo>
                    <a:pt x="8646531" y="2334799"/>
                  </a:lnTo>
                  <a:close/>
                </a:path>
                <a:path w="16366490" h="11278870">
                  <a:moveTo>
                    <a:pt x="10136729" y="2967706"/>
                  </a:moveTo>
                  <a:lnTo>
                    <a:pt x="10134015" y="2968522"/>
                  </a:lnTo>
                  <a:lnTo>
                    <a:pt x="10132623" y="2971478"/>
                  </a:lnTo>
                  <a:lnTo>
                    <a:pt x="10131831" y="2972719"/>
                  </a:lnTo>
                  <a:lnTo>
                    <a:pt x="10132645" y="2975434"/>
                  </a:lnTo>
                  <a:lnTo>
                    <a:pt x="10134839" y="2976765"/>
                  </a:lnTo>
                  <a:lnTo>
                    <a:pt x="10139179" y="2978616"/>
                  </a:lnTo>
                  <a:lnTo>
                    <a:pt x="10141893" y="2977801"/>
                  </a:lnTo>
                  <a:lnTo>
                    <a:pt x="10143144" y="2975177"/>
                  </a:lnTo>
                  <a:lnTo>
                    <a:pt x="10143937" y="2973936"/>
                  </a:lnTo>
                  <a:lnTo>
                    <a:pt x="10143122" y="2971223"/>
                  </a:lnTo>
                  <a:lnTo>
                    <a:pt x="10140927" y="2969892"/>
                  </a:lnTo>
                  <a:lnTo>
                    <a:pt x="10138924" y="2969037"/>
                  </a:lnTo>
                  <a:lnTo>
                    <a:pt x="10136729" y="2967706"/>
                  </a:lnTo>
                  <a:close/>
                </a:path>
                <a:path w="16366490" h="11278870">
                  <a:moveTo>
                    <a:pt x="8727829" y="2361587"/>
                  </a:moveTo>
                  <a:lnTo>
                    <a:pt x="8725349" y="2360924"/>
                  </a:lnTo>
                  <a:lnTo>
                    <a:pt x="8723346" y="2360069"/>
                  </a:lnTo>
                  <a:lnTo>
                    <a:pt x="8720867" y="2359406"/>
                  </a:lnTo>
                  <a:lnTo>
                    <a:pt x="8718820" y="2360506"/>
                  </a:lnTo>
                  <a:lnTo>
                    <a:pt x="8717823" y="2362842"/>
                  </a:lnTo>
                  <a:lnTo>
                    <a:pt x="8717476" y="2364273"/>
                  </a:lnTo>
                  <a:lnTo>
                    <a:pt x="8717302" y="2364988"/>
                  </a:lnTo>
                  <a:lnTo>
                    <a:pt x="8718260" y="2367369"/>
                  </a:lnTo>
                  <a:lnTo>
                    <a:pt x="8720264" y="2368223"/>
                  </a:lnTo>
                  <a:lnTo>
                    <a:pt x="8720406" y="2367889"/>
                  </a:lnTo>
                  <a:lnTo>
                    <a:pt x="8722742" y="2368886"/>
                  </a:lnTo>
                  <a:lnTo>
                    <a:pt x="8725222" y="2369549"/>
                  </a:lnTo>
                  <a:lnTo>
                    <a:pt x="8727268" y="2368450"/>
                  </a:lnTo>
                  <a:lnTo>
                    <a:pt x="8728265" y="2366112"/>
                  </a:lnTo>
                  <a:lnTo>
                    <a:pt x="8728612" y="2364683"/>
                  </a:lnTo>
                  <a:lnTo>
                    <a:pt x="8728785" y="2363968"/>
                  </a:lnTo>
                  <a:lnTo>
                    <a:pt x="8727829" y="2361587"/>
                  </a:lnTo>
                  <a:close/>
                </a:path>
                <a:path w="16366490" h="11278870">
                  <a:moveTo>
                    <a:pt x="10060845" y="2928234"/>
                  </a:moveTo>
                  <a:lnTo>
                    <a:pt x="10058129" y="2929049"/>
                  </a:lnTo>
                  <a:lnTo>
                    <a:pt x="10056737" y="2932005"/>
                  </a:lnTo>
                  <a:lnTo>
                    <a:pt x="10055944" y="2933246"/>
                  </a:lnTo>
                  <a:lnTo>
                    <a:pt x="10056616" y="2936295"/>
                  </a:lnTo>
                  <a:lnTo>
                    <a:pt x="10063292" y="2939143"/>
                  </a:lnTo>
                  <a:lnTo>
                    <a:pt x="10066008" y="2938328"/>
                  </a:lnTo>
                  <a:lnTo>
                    <a:pt x="10067258" y="2935705"/>
                  </a:lnTo>
                  <a:lnTo>
                    <a:pt x="10068050" y="2934465"/>
                  </a:lnTo>
                  <a:lnTo>
                    <a:pt x="10067379" y="2931416"/>
                  </a:lnTo>
                  <a:lnTo>
                    <a:pt x="10063038" y="2929564"/>
                  </a:lnTo>
                  <a:lnTo>
                    <a:pt x="10060845" y="2928234"/>
                  </a:lnTo>
                  <a:close/>
                </a:path>
                <a:path w="16366490" h="11278870">
                  <a:moveTo>
                    <a:pt x="8808841" y="2389042"/>
                  </a:moveTo>
                  <a:lnTo>
                    <a:pt x="8806361" y="2388378"/>
                  </a:lnTo>
                  <a:lnTo>
                    <a:pt x="8804359" y="2387524"/>
                  </a:lnTo>
                  <a:lnTo>
                    <a:pt x="8802213" y="2387004"/>
                  </a:lnTo>
                  <a:lnTo>
                    <a:pt x="8799833" y="2387960"/>
                  </a:lnTo>
                  <a:lnTo>
                    <a:pt x="8797982" y="2392301"/>
                  </a:lnTo>
                  <a:lnTo>
                    <a:pt x="8799272" y="2394825"/>
                  </a:lnTo>
                  <a:lnTo>
                    <a:pt x="8803611" y="2396676"/>
                  </a:lnTo>
                  <a:lnTo>
                    <a:pt x="8806091" y="2397339"/>
                  </a:lnTo>
                  <a:lnTo>
                    <a:pt x="8808139" y="2396239"/>
                  </a:lnTo>
                  <a:lnTo>
                    <a:pt x="8809136" y="2393902"/>
                  </a:lnTo>
                  <a:lnTo>
                    <a:pt x="8809609" y="2392130"/>
                  </a:lnTo>
                  <a:lnTo>
                    <a:pt x="8809798" y="2391423"/>
                  </a:lnTo>
                  <a:lnTo>
                    <a:pt x="8808841" y="2389042"/>
                  </a:lnTo>
                  <a:close/>
                </a:path>
                <a:path w="16366490" h="11278870">
                  <a:moveTo>
                    <a:pt x="9984339" y="2889286"/>
                  </a:moveTo>
                  <a:lnTo>
                    <a:pt x="9981624" y="2890101"/>
                  </a:lnTo>
                  <a:lnTo>
                    <a:pt x="9980231" y="2893058"/>
                  </a:lnTo>
                  <a:lnTo>
                    <a:pt x="9979439" y="2894298"/>
                  </a:lnTo>
                  <a:lnTo>
                    <a:pt x="9980111" y="2897348"/>
                  </a:lnTo>
                  <a:lnTo>
                    <a:pt x="9986789" y="2900196"/>
                  </a:lnTo>
                  <a:lnTo>
                    <a:pt x="9989503" y="2899381"/>
                  </a:lnTo>
                  <a:lnTo>
                    <a:pt x="9990754" y="2896757"/>
                  </a:lnTo>
                  <a:lnTo>
                    <a:pt x="9991546" y="2895518"/>
                  </a:lnTo>
                  <a:lnTo>
                    <a:pt x="9990873" y="2892468"/>
                  </a:lnTo>
                  <a:lnTo>
                    <a:pt x="9986534" y="2890617"/>
                  </a:lnTo>
                  <a:lnTo>
                    <a:pt x="9984339" y="2889286"/>
                  </a:lnTo>
                  <a:close/>
                </a:path>
                <a:path w="16366490" h="11278870">
                  <a:moveTo>
                    <a:pt x="8889761" y="2417641"/>
                  </a:moveTo>
                  <a:lnTo>
                    <a:pt x="8885420" y="2415789"/>
                  </a:lnTo>
                  <a:lnTo>
                    <a:pt x="8883275" y="2415269"/>
                  </a:lnTo>
                  <a:lnTo>
                    <a:pt x="8880894" y="2416227"/>
                  </a:lnTo>
                  <a:lnTo>
                    <a:pt x="8879043" y="2420566"/>
                  </a:lnTo>
                  <a:lnTo>
                    <a:pt x="8880334" y="2423088"/>
                  </a:lnTo>
                  <a:lnTo>
                    <a:pt x="8884674" y="2424940"/>
                  </a:lnTo>
                  <a:lnTo>
                    <a:pt x="8886819" y="2425460"/>
                  </a:lnTo>
                  <a:lnTo>
                    <a:pt x="8889200" y="2424504"/>
                  </a:lnTo>
                  <a:lnTo>
                    <a:pt x="8890197" y="2422167"/>
                  </a:lnTo>
                  <a:lnTo>
                    <a:pt x="8890670" y="2420397"/>
                  </a:lnTo>
                  <a:lnTo>
                    <a:pt x="8890860" y="2419688"/>
                  </a:lnTo>
                  <a:lnTo>
                    <a:pt x="8889761" y="2417641"/>
                  </a:lnTo>
                  <a:close/>
                </a:path>
                <a:path w="16366490" h="11278870">
                  <a:moveTo>
                    <a:pt x="9908026" y="2850815"/>
                  </a:moveTo>
                  <a:lnTo>
                    <a:pt x="9905312" y="2851631"/>
                  </a:lnTo>
                  <a:lnTo>
                    <a:pt x="9903935" y="2854594"/>
                  </a:lnTo>
                  <a:lnTo>
                    <a:pt x="9902984" y="2856162"/>
                  </a:lnTo>
                  <a:lnTo>
                    <a:pt x="9903799" y="2858875"/>
                  </a:lnTo>
                  <a:lnTo>
                    <a:pt x="9910475" y="2861723"/>
                  </a:lnTo>
                  <a:lnTo>
                    <a:pt x="9913190" y="2860910"/>
                  </a:lnTo>
                  <a:lnTo>
                    <a:pt x="9914425" y="2858279"/>
                  </a:lnTo>
                  <a:lnTo>
                    <a:pt x="9915374" y="2856712"/>
                  </a:lnTo>
                  <a:lnTo>
                    <a:pt x="9914559" y="2853997"/>
                  </a:lnTo>
                  <a:lnTo>
                    <a:pt x="9910220" y="2852146"/>
                  </a:lnTo>
                  <a:lnTo>
                    <a:pt x="9908026" y="2850815"/>
                  </a:lnTo>
                  <a:close/>
                </a:path>
                <a:path w="16366490" h="11278870">
                  <a:moveTo>
                    <a:pt x="8970203" y="2446430"/>
                  </a:moveTo>
                  <a:lnTo>
                    <a:pt x="8965863" y="2444579"/>
                  </a:lnTo>
                  <a:lnTo>
                    <a:pt x="8963719" y="2444058"/>
                  </a:lnTo>
                  <a:lnTo>
                    <a:pt x="8961337" y="2445016"/>
                  </a:lnTo>
                  <a:lnTo>
                    <a:pt x="8959486" y="2449356"/>
                  </a:lnTo>
                  <a:lnTo>
                    <a:pt x="8960777" y="2451879"/>
                  </a:lnTo>
                  <a:lnTo>
                    <a:pt x="8965117" y="2453730"/>
                  </a:lnTo>
                  <a:lnTo>
                    <a:pt x="8967262" y="2454251"/>
                  </a:lnTo>
                  <a:lnTo>
                    <a:pt x="8969642" y="2453294"/>
                  </a:lnTo>
                  <a:lnTo>
                    <a:pt x="8970639" y="2450957"/>
                  </a:lnTo>
                  <a:lnTo>
                    <a:pt x="8971113" y="2449186"/>
                  </a:lnTo>
                  <a:lnTo>
                    <a:pt x="8971303" y="2448477"/>
                  </a:lnTo>
                  <a:lnTo>
                    <a:pt x="8970203" y="2446430"/>
                  </a:lnTo>
                  <a:close/>
                </a:path>
                <a:path w="16366490" h="11278870">
                  <a:moveTo>
                    <a:pt x="9831094" y="2812870"/>
                  </a:moveTo>
                  <a:lnTo>
                    <a:pt x="9828379" y="2813683"/>
                  </a:lnTo>
                  <a:lnTo>
                    <a:pt x="9827002" y="2816648"/>
                  </a:lnTo>
                  <a:lnTo>
                    <a:pt x="9826051" y="2818215"/>
                  </a:lnTo>
                  <a:lnTo>
                    <a:pt x="9826867" y="2820930"/>
                  </a:lnTo>
                  <a:lnTo>
                    <a:pt x="9833542" y="2823777"/>
                  </a:lnTo>
                  <a:lnTo>
                    <a:pt x="9836257" y="2822964"/>
                  </a:lnTo>
                  <a:lnTo>
                    <a:pt x="9837492" y="2820333"/>
                  </a:lnTo>
                  <a:lnTo>
                    <a:pt x="9838443" y="2818765"/>
                  </a:lnTo>
                  <a:lnTo>
                    <a:pt x="9837628" y="2816050"/>
                  </a:lnTo>
                  <a:lnTo>
                    <a:pt x="9833288" y="2814199"/>
                  </a:lnTo>
                  <a:lnTo>
                    <a:pt x="9831094" y="2812870"/>
                  </a:lnTo>
                  <a:close/>
                </a:path>
                <a:path w="16366490" h="11278870">
                  <a:moveTo>
                    <a:pt x="9754211" y="2775733"/>
                  </a:moveTo>
                  <a:lnTo>
                    <a:pt x="9751495" y="2776547"/>
                  </a:lnTo>
                  <a:lnTo>
                    <a:pt x="9750499" y="2778883"/>
                  </a:lnTo>
                  <a:lnTo>
                    <a:pt x="9749168" y="2781078"/>
                  </a:lnTo>
                  <a:lnTo>
                    <a:pt x="9749984" y="2783794"/>
                  </a:lnTo>
                  <a:lnTo>
                    <a:pt x="9754323" y="2785645"/>
                  </a:lnTo>
                  <a:lnTo>
                    <a:pt x="9754848" y="2786264"/>
                  </a:lnTo>
                  <a:lnTo>
                    <a:pt x="9756851" y="2787118"/>
                  </a:lnTo>
                  <a:lnTo>
                    <a:pt x="9759709" y="2785969"/>
                  </a:lnTo>
                  <a:lnTo>
                    <a:pt x="9761560" y="2781630"/>
                  </a:lnTo>
                  <a:lnTo>
                    <a:pt x="9760745" y="2778914"/>
                  </a:lnTo>
                  <a:lnTo>
                    <a:pt x="9756406" y="2777063"/>
                  </a:lnTo>
                  <a:lnTo>
                    <a:pt x="9754211" y="2775733"/>
                  </a:lnTo>
                  <a:close/>
                </a:path>
                <a:path w="16366490" h="11278870">
                  <a:moveTo>
                    <a:pt x="9050837" y="2475698"/>
                  </a:moveTo>
                  <a:lnTo>
                    <a:pt x="9046498" y="2473847"/>
                  </a:lnTo>
                  <a:lnTo>
                    <a:pt x="9044353" y="2473325"/>
                  </a:lnTo>
                  <a:lnTo>
                    <a:pt x="9041971" y="2474282"/>
                  </a:lnTo>
                  <a:lnTo>
                    <a:pt x="9040120" y="2478622"/>
                  </a:lnTo>
                  <a:lnTo>
                    <a:pt x="9041411" y="2481146"/>
                  </a:lnTo>
                  <a:lnTo>
                    <a:pt x="9045751" y="2482997"/>
                  </a:lnTo>
                  <a:lnTo>
                    <a:pt x="9047896" y="2483518"/>
                  </a:lnTo>
                  <a:lnTo>
                    <a:pt x="9050278" y="2482560"/>
                  </a:lnTo>
                  <a:lnTo>
                    <a:pt x="9051275" y="2480224"/>
                  </a:lnTo>
                  <a:lnTo>
                    <a:pt x="9051708" y="2478436"/>
                  </a:lnTo>
                  <a:lnTo>
                    <a:pt x="9051795" y="2478078"/>
                  </a:lnTo>
                  <a:lnTo>
                    <a:pt x="9050837" y="2475698"/>
                  </a:lnTo>
                  <a:close/>
                </a:path>
                <a:path w="16366490" h="11278870">
                  <a:moveTo>
                    <a:pt x="9682861" y="2741352"/>
                  </a:moveTo>
                  <a:lnTo>
                    <a:pt x="9676518" y="2738646"/>
                  </a:lnTo>
                  <a:lnTo>
                    <a:pt x="9673802" y="2739461"/>
                  </a:lnTo>
                  <a:lnTo>
                    <a:pt x="9671809" y="2744134"/>
                  </a:lnTo>
                  <a:lnTo>
                    <a:pt x="9672624" y="2746849"/>
                  </a:lnTo>
                  <a:lnTo>
                    <a:pt x="9678967" y="2749554"/>
                  </a:lnTo>
                  <a:lnTo>
                    <a:pt x="9681825" y="2748407"/>
                  </a:lnTo>
                  <a:lnTo>
                    <a:pt x="9683676" y="2744067"/>
                  </a:lnTo>
                  <a:lnTo>
                    <a:pt x="9682861" y="2741352"/>
                  </a:lnTo>
                  <a:close/>
                </a:path>
                <a:path w="16366490" h="11278870">
                  <a:moveTo>
                    <a:pt x="9131378" y="2506108"/>
                  </a:moveTo>
                  <a:lnTo>
                    <a:pt x="9124702" y="2503260"/>
                  </a:lnTo>
                  <a:lnTo>
                    <a:pt x="9122321" y="2504217"/>
                  </a:lnTo>
                  <a:lnTo>
                    <a:pt x="9120328" y="2508891"/>
                  </a:lnTo>
                  <a:lnTo>
                    <a:pt x="9121618" y="2511413"/>
                  </a:lnTo>
                  <a:lnTo>
                    <a:pt x="9123622" y="2512268"/>
                  </a:lnTo>
                  <a:lnTo>
                    <a:pt x="9123764" y="2511934"/>
                  </a:lnTo>
                  <a:lnTo>
                    <a:pt x="9128104" y="2513785"/>
                  </a:lnTo>
                  <a:lnTo>
                    <a:pt x="9130485" y="2512829"/>
                  </a:lnTo>
                  <a:lnTo>
                    <a:pt x="9132336" y="2508489"/>
                  </a:lnTo>
                  <a:lnTo>
                    <a:pt x="9131378" y="2506108"/>
                  </a:lnTo>
                  <a:close/>
                </a:path>
                <a:path w="16366490" h="11278870">
                  <a:moveTo>
                    <a:pt x="9605217" y="2705074"/>
                  </a:moveTo>
                  <a:lnTo>
                    <a:pt x="9598874" y="2702369"/>
                  </a:lnTo>
                  <a:lnTo>
                    <a:pt x="9596160" y="2703184"/>
                  </a:lnTo>
                  <a:lnTo>
                    <a:pt x="9594167" y="2707858"/>
                  </a:lnTo>
                  <a:lnTo>
                    <a:pt x="9594980" y="2710573"/>
                  </a:lnTo>
                  <a:lnTo>
                    <a:pt x="9601323" y="2713278"/>
                  </a:lnTo>
                  <a:lnTo>
                    <a:pt x="9604038" y="2712463"/>
                  </a:lnTo>
                  <a:lnTo>
                    <a:pt x="9606031" y="2707789"/>
                  </a:lnTo>
                  <a:lnTo>
                    <a:pt x="9605217" y="2705074"/>
                  </a:lnTo>
                  <a:close/>
                </a:path>
                <a:path w="16366490" h="11278870">
                  <a:moveTo>
                    <a:pt x="9211158" y="2537377"/>
                  </a:moveTo>
                  <a:lnTo>
                    <a:pt x="9204482" y="2534528"/>
                  </a:lnTo>
                  <a:lnTo>
                    <a:pt x="9202101" y="2535486"/>
                  </a:lnTo>
                  <a:lnTo>
                    <a:pt x="9200108" y="2540160"/>
                  </a:lnTo>
                  <a:lnTo>
                    <a:pt x="9201398" y="2542683"/>
                  </a:lnTo>
                  <a:lnTo>
                    <a:pt x="9207740" y="2545389"/>
                  </a:lnTo>
                  <a:lnTo>
                    <a:pt x="9210122" y="2544432"/>
                  </a:lnTo>
                  <a:lnTo>
                    <a:pt x="9212116" y="2539758"/>
                  </a:lnTo>
                  <a:lnTo>
                    <a:pt x="9211158" y="2537377"/>
                  </a:lnTo>
                  <a:close/>
                </a:path>
                <a:path w="16366490" h="11278870">
                  <a:moveTo>
                    <a:pt x="9290654" y="2569315"/>
                  </a:moveTo>
                  <a:lnTo>
                    <a:pt x="9283977" y="2566467"/>
                  </a:lnTo>
                  <a:lnTo>
                    <a:pt x="9281596" y="2567423"/>
                  </a:lnTo>
                  <a:lnTo>
                    <a:pt x="9279602" y="2572098"/>
                  </a:lnTo>
                  <a:lnTo>
                    <a:pt x="9280560" y="2574478"/>
                  </a:lnTo>
                  <a:lnTo>
                    <a:pt x="9287237" y="2577326"/>
                  </a:lnTo>
                  <a:lnTo>
                    <a:pt x="9289617" y="2576369"/>
                  </a:lnTo>
                  <a:lnTo>
                    <a:pt x="9291611" y="2571695"/>
                  </a:lnTo>
                  <a:lnTo>
                    <a:pt x="9290654" y="2569315"/>
                  </a:lnTo>
                  <a:close/>
                </a:path>
                <a:path w="16366490" h="11278870">
                  <a:moveTo>
                    <a:pt x="9527002" y="2670133"/>
                  </a:moveTo>
                  <a:lnTo>
                    <a:pt x="9519993" y="2667143"/>
                  </a:lnTo>
                  <a:lnTo>
                    <a:pt x="9517612" y="2668100"/>
                  </a:lnTo>
                  <a:lnTo>
                    <a:pt x="9515760" y="2672440"/>
                  </a:lnTo>
                  <a:lnTo>
                    <a:pt x="9516576" y="2675155"/>
                  </a:lnTo>
                  <a:lnTo>
                    <a:pt x="9523585" y="2678145"/>
                  </a:lnTo>
                  <a:lnTo>
                    <a:pt x="9525967" y="2677189"/>
                  </a:lnTo>
                  <a:lnTo>
                    <a:pt x="9527819" y="2672848"/>
                  </a:lnTo>
                  <a:lnTo>
                    <a:pt x="9527002" y="2670133"/>
                  </a:lnTo>
                  <a:close/>
                </a:path>
                <a:path w="16366490" h="11278870">
                  <a:moveTo>
                    <a:pt x="9369530" y="2601777"/>
                  </a:moveTo>
                  <a:lnTo>
                    <a:pt x="9363187" y="2599071"/>
                  </a:lnTo>
                  <a:lnTo>
                    <a:pt x="9360806" y="2600027"/>
                  </a:lnTo>
                  <a:lnTo>
                    <a:pt x="9358812" y="2604702"/>
                  </a:lnTo>
                  <a:lnTo>
                    <a:pt x="9359770" y="2607084"/>
                  </a:lnTo>
                  <a:lnTo>
                    <a:pt x="9366446" y="2609932"/>
                  </a:lnTo>
                  <a:lnTo>
                    <a:pt x="9368828" y="2608974"/>
                  </a:lnTo>
                  <a:lnTo>
                    <a:pt x="9370822" y="2604300"/>
                  </a:lnTo>
                  <a:lnTo>
                    <a:pt x="9369530" y="2601777"/>
                  </a:lnTo>
                  <a:close/>
                </a:path>
                <a:path w="16366490" h="11278870">
                  <a:moveTo>
                    <a:pt x="9448647" y="2635526"/>
                  </a:moveTo>
                  <a:lnTo>
                    <a:pt x="9441971" y="2632678"/>
                  </a:lnTo>
                  <a:lnTo>
                    <a:pt x="9439590" y="2633634"/>
                  </a:lnTo>
                  <a:lnTo>
                    <a:pt x="9437596" y="2638309"/>
                  </a:lnTo>
                  <a:lnTo>
                    <a:pt x="9438554" y="2640690"/>
                  </a:lnTo>
                  <a:lnTo>
                    <a:pt x="9445229" y="2643538"/>
                  </a:lnTo>
                  <a:lnTo>
                    <a:pt x="9447611" y="2642581"/>
                  </a:lnTo>
                  <a:lnTo>
                    <a:pt x="9449605" y="2637906"/>
                  </a:lnTo>
                  <a:lnTo>
                    <a:pt x="9448647" y="2635526"/>
                  </a:lnTo>
                  <a:close/>
                </a:path>
              </a:pathLst>
            </a:custGeom>
            <a:solidFill>
              <a:srgbClr val="283062">
                <a:alpha val="2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0698" y="13721"/>
              <a:ext cx="16267759" cy="1128821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53402" y="3755932"/>
              <a:ext cx="4439497" cy="443230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3458006" y="4999335"/>
              <a:ext cx="1230630" cy="730885"/>
            </a:xfrm>
            <a:custGeom>
              <a:avLst/>
              <a:gdLst/>
              <a:ahLst/>
              <a:cxnLst/>
              <a:rect l="l" t="t" r="r" b="b"/>
              <a:pathLst>
                <a:path w="1230629" h="730885">
                  <a:moveTo>
                    <a:pt x="1230325" y="704684"/>
                  </a:moveTo>
                  <a:lnTo>
                    <a:pt x="1228267" y="694499"/>
                  </a:lnTo>
                  <a:lnTo>
                    <a:pt x="1222654" y="686181"/>
                  </a:lnTo>
                  <a:lnTo>
                    <a:pt x="1214335" y="680567"/>
                  </a:lnTo>
                  <a:lnTo>
                    <a:pt x="1204150" y="678510"/>
                  </a:lnTo>
                  <a:lnTo>
                    <a:pt x="1151788" y="678510"/>
                  </a:lnTo>
                  <a:lnTo>
                    <a:pt x="1151788" y="290042"/>
                  </a:lnTo>
                  <a:lnTo>
                    <a:pt x="1146454" y="264642"/>
                  </a:lnTo>
                  <a:lnTo>
                    <a:pt x="1132103" y="244398"/>
                  </a:lnTo>
                  <a:lnTo>
                    <a:pt x="1111237" y="231013"/>
                  </a:lnTo>
                  <a:lnTo>
                    <a:pt x="1099439" y="228714"/>
                  </a:lnTo>
                  <a:lnTo>
                    <a:pt x="1099439" y="284695"/>
                  </a:lnTo>
                  <a:lnTo>
                    <a:pt x="1099439" y="678510"/>
                  </a:lnTo>
                  <a:lnTo>
                    <a:pt x="916203" y="678510"/>
                  </a:lnTo>
                  <a:lnTo>
                    <a:pt x="916203" y="284695"/>
                  </a:lnTo>
                  <a:lnTo>
                    <a:pt x="921105" y="278523"/>
                  </a:lnTo>
                  <a:lnTo>
                    <a:pt x="929284" y="278523"/>
                  </a:lnTo>
                  <a:lnTo>
                    <a:pt x="1086345" y="278523"/>
                  </a:lnTo>
                  <a:lnTo>
                    <a:pt x="1094536" y="278523"/>
                  </a:lnTo>
                  <a:lnTo>
                    <a:pt x="1099439" y="284695"/>
                  </a:lnTo>
                  <a:lnTo>
                    <a:pt x="1099439" y="228714"/>
                  </a:lnTo>
                  <a:lnTo>
                    <a:pt x="1086345" y="226161"/>
                  </a:lnTo>
                  <a:lnTo>
                    <a:pt x="929284" y="226161"/>
                  </a:lnTo>
                  <a:lnTo>
                    <a:pt x="904405" y="231013"/>
                  </a:lnTo>
                  <a:lnTo>
                    <a:pt x="883539" y="244398"/>
                  </a:lnTo>
                  <a:lnTo>
                    <a:pt x="869188" y="264642"/>
                  </a:lnTo>
                  <a:lnTo>
                    <a:pt x="863841" y="290042"/>
                  </a:lnTo>
                  <a:lnTo>
                    <a:pt x="863841" y="678510"/>
                  </a:lnTo>
                  <a:lnTo>
                    <a:pt x="759129" y="678510"/>
                  </a:lnTo>
                  <a:lnTo>
                    <a:pt x="759129" y="63868"/>
                  </a:lnTo>
                  <a:lnTo>
                    <a:pt x="753795" y="38468"/>
                  </a:lnTo>
                  <a:lnTo>
                    <a:pt x="739444" y="18224"/>
                  </a:lnTo>
                  <a:lnTo>
                    <a:pt x="718578" y="4838"/>
                  </a:lnTo>
                  <a:lnTo>
                    <a:pt x="706780" y="2552"/>
                  </a:lnTo>
                  <a:lnTo>
                    <a:pt x="706780" y="58521"/>
                  </a:lnTo>
                  <a:lnTo>
                    <a:pt x="706780" y="678510"/>
                  </a:lnTo>
                  <a:lnTo>
                    <a:pt x="523544" y="678510"/>
                  </a:lnTo>
                  <a:lnTo>
                    <a:pt x="523544" y="58521"/>
                  </a:lnTo>
                  <a:lnTo>
                    <a:pt x="528447" y="52349"/>
                  </a:lnTo>
                  <a:lnTo>
                    <a:pt x="536625" y="52349"/>
                  </a:lnTo>
                  <a:lnTo>
                    <a:pt x="693686" y="52349"/>
                  </a:lnTo>
                  <a:lnTo>
                    <a:pt x="701878" y="52349"/>
                  </a:lnTo>
                  <a:lnTo>
                    <a:pt x="706780" y="58521"/>
                  </a:lnTo>
                  <a:lnTo>
                    <a:pt x="706780" y="2552"/>
                  </a:lnTo>
                  <a:lnTo>
                    <a:pt x="693686" y="0"/>
                  </a:lnTo>
                  <a:lnTo>
                    <a:pt x="536625" y="0"/>
                  </a:lnTo>
                  <a:lnTo>
                    <a:pt x="511746" y="4838"/>
                  </a:lnTo>
                  <a:lnTo>
                    <a:pt x="490880" y="18224"/>
                  </a:lnTo>
                  <a:lnTo>
                    <a:pt x="476529" y="38468"/>
                  </a:lnTo>
                  <a:lnTo>
                    <a:pt x="471182" y="63868"/>
                  </a:lnTo>
                  <a:lnTo>
                    <a:pt x="471182" y="678510"/>
                  </a:lnTo>
                  <a:lnTo>
                    <a:pt x="366483" y="678510"/>
                  </a:lnTo>
                  <a:lnTo>
                    <a:pt x="366483" y="440817"/>
                  </a:lnTo>
                  <a:lnTo>
                    <a:pt x="361137" y="415417"/>
                  </a:lnTo>
                  <a:lnTo>
                    <a:pt x="346786" y="395173"/>
                  </a:lnTo>
                  <a:lnTo>
                    <a:pt x="325920" y="381787"/>
                  </a:lnTo>
                  <a:lnTo>
                    <a:pt x="314121" y="379501"/>
                  </a:lnTo>
                  <a:lnTo>
                    <a:pt x="314121" y="435483"/>
                  </a:lnTo>
                  <a:lnTo>
                    <a:pt x="314121" y="678510"/>
                  </a:lnTo>
                  <a:lnTo>
                    <a:pt x="130886" y="678510"/>
                  </a:lnTo>
                  <a:lnTo>
                    <a:pt x="130886" y="435483"/>
                  </a:lnTo>
                  <a:lnTo>
                    <a:pt x="135788" y="429298"/>
                  </a:lnTo>
                  <a:lnTo>
                    <a:pt x="143967" y="429298"/>
                  </a:lnTo>
                  <a:lnTo>
                    <a:pt x="301040" y="429298"/>
                  </a:lnTo>
                  <a:lnTo>
                    <a:pt x="309219" y="429298"/>
                  </a:lnTo>
                  <a:lnTo>
                    <a:pt x="314121" y="435483"/>
                  </a:lnTo>
                  <a:lnTo>
                    <a:pt x="314121" y="379501"/>
                  </a:lnTo>
                  <a:lnTo>
                    <a:pt x="301040" y="376948"/>
                  </a:lnTo>
                  <a:lnTo>
                    <a:pt x="143967" y="376948"/>
                  </a:lnTo>
                  <a:lnTo>
                    <a:pt x="119087" y="381787"/>
                  </a:lnTo>
                  <a:lnTo>
                    <a:pt x="98221" y="395173"/>
                  </a:lnTo>
                  <a:lnTo>
                    <a:pt x="83870" y="415417"/>
                  </a:lnTo>
                  <a:lnTo>
                    <a:pt x="78524" y="440817"/>
                  </a:lnTo>
                  <a:lnTo>
                    <a:pt x="78524" y="678510"/>
                  </a:lnTo>
                  <a:lnTo>
                    <a:pt x="26174" y="678510"/>
                  </a:lnTo>
                  <a:lnTo>
                    <a:pt x="15989" y="680567"/>
                  </a:lnTo>
                  <a:lnTo>
                    <a:pt x="7658" y="686181"/>
                  </a:lnTo>
                  <a:lnTo>
                    <a:pt x="2057" y="694499"/>
                  </a:lnTo>
                  <a:lnTo>
                    <a:pt x="0" y="704684"/>
                  </a:lnTo>
                  <a:lnTo>
                    <a:pt x="2057" y="714870"/>
                  </a:lnTo>
                  <a:lnTo>
                    <a:pt x="7658" y="723201"/>
                  </a:lnTo>
                  <a:lnTo>
                    <a:pt x="15989" y="728802"/>
                  </a:lnTo>
                  <a:lnTo>
                    <a:pt x="26174" y="730859"/>
                  </a:lnTo>
                  <a:lnTo>
                    <a:pt x="104711" y="730859"/>
                  </a:lnTo>
                  <a:lnTo>
                    <a:pt x="340296" y="730859"/>
                  </a:lnTo>
                  <a:lnTo>
                    <a:pt x="1204150" y="730859"/>
                  </a:lnTo>
                  <a:lnTo>
                    <a:pt x="1214335" y="728802"/>
                  </a:lnTo>
                  <a:lnTo>
                    <a:pt x="1222654" y="723201"/>
                  </a:lnTo>
                  <a:lnTo>
                    <a:pt x="1228267" y="714870"/>
                  </a:lnTo>
                  <a:lnTo>
                    <a:pt x="1230325" y="704684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58010" y="4961628"/>
              <a:ext cx="209417" cy="203135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811402" y="4546982"/>
              <a:ext cx="209417" cy="203135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78921" y="4735458"/>
              <a:ext cx="209417" cy="203135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586353" y="4644040"/>
              <a:ext cx="948055" cy="386715"/>
            </a:xfrm>
            <a:custGeom>
              <a:avLst/>
              <a:gdLst/>
              <a:ahLst/>
              <a:cxnLst/>
              <a:rect l="l" t="t" r="r" b="b"/>
              <a:pathLst>
                <a:path w="948054" h="386714">
                  <a:moveTo>
                    <a:pt x="306108" y="60553"/>
                  </a:moveTo>
                  <a:lnTo>
                    <a:pt x="303415" y="50876"/>
                  </a:lnTo>
                  <a:lnTo>
                    <a:pt x="297002" y="42710"/>
                  </a:lnTo>
                  <a:lnTo>
                    <a:pt x="287909" y="37668"/>
                  </a:lnTo>
                  <a:lnTo>
                    <a:pt x="277939" y="36537"/>
                  </a:lnTo>
                  <a:lnTo>
                    <a:pt x="268262" y="39230"/>
                  </a:lnTo>
                  <a:lnTo>
                    <a:pt x="260096" y="45643"/>
                  </a:lnTo>
                  <a:lnTo>
                    <a:pt x="6172" y="343547"/>
                  </a:lnTo>
                  <a:lnTo>
                    <a:pt x="1130" y="352628"/>
                  </a:lnTo>
                  <a:lnTo>
                    <a:pt x="0" y="362610"/>
                  </a:lnTo>
                  <a:lnTo>
                    <a:pt x="2692" y="372275"/>
                  </a:lnTo>
                  <a:lnTo>
                    <a:pt x="9118" y="380441"/>
                  </a:lnTo>
                  <a:lnTo>
                    <a:pt x="18199" y="385495"/>
                  </a:lnTo>
                  <a:lnTo>
                    <a:pt x="28181" y="386626"/>
                  </a:lnTo>
                  <a:lnTo>
                    <a:pt x="37846" y="383921"/>
                  </a:lnTo>
                  <a:lnTo>
                    <a:pt x="46012" y="377507"/>
                  </a:lnTo>
                  <a:lnTo>
                    <a:pt x="299935" y="79603"/>
                  </a:lnTo>
                  <a:lnTo>
                    <a:pt x="304977" y="70523"/>
                  </a:lnTo>
                  <a:lnTo>
                    <a:pt x="306108" y="60553"/>
                  </a:lnTo>
                  <a:close/>
                </a:path>
                <a:path w="948054" h="386714">
                  <a:moveTo>
                    <a:pt x="947851" y="168808"/>
                  </a:moveTo>
                  <a:lnTo>
                    <a:pt x="412254" y="787"/>
                  </a:lnTo>
                  <a:lnTo>
                    <a:pt x="401891" y="0"/>
                  </a:lnTo>
                  <a:lnTo>
                    <a:pt x="392353" y="3136"/>
                  </a:lnTo>
                  <a:lnTo>
                    <a:pt x="384695" y="9613"/>
                  </a:lnTo>
                  <a:lnTo>
                    <a:pt x="379945" y="18859"/>
                  </a:lnTo>
                  <a:lnTo>
                    <a:pt x="379145" y="29222"/>
                  </a:lnTo>
                  <a:lnTo>
                    <a:pt x="382282" y="38760"/>
                  </a:lnTo>
                  <a:lnTo>
                    <a:pt x="388772" y="46418"/>
                  </a:lnTo>
                  <a:lnTo>
                    <a:pt x="398018" y="51168"/>
                  </a:lnTo>
                  <a:lnTo>
                    <a:pt x="914755" y="197243"/>
                  </a:lnTo>
                  <a:lnTo>
                    <a:pt x="925118" y="198031"/>
                  </a:lnTo>
                  <a:lnTo>
                    <a:pt x="934643" y="194894"/>
                  </a:lnTo>
                  <a:lnTo>
                    <a:pt x="942314" y="188417"/>
                  </a:lnTo>
                  <a:lnTo>
                    <a:pt x="947064" y="179171"/>
                  </a:lnTo>
                  <a:lnTo>
                    <a:pt x="947851" y="168808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42077" y="6029135"/>
              <a:ext cx="2906563" cy="1784238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717098" y="3755932"/>
              <a:ext cx="4439497" cy="443230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560940" y="6053847"/>
              <a:ext cx="2744336" cy="1782354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9321711" y="4547558"/>
              <a:ext cx="1230630" cy="1181735"/>
            </a:xfrm>
            <a:custGeom>
              <a:avLst/>
              <a:gdLst/>
              <a:ahLst/>
              <a:cxnLst/>
              <a:rect l="l" t="t" r="r" b="b"/>
              <a:pathLst>
                <a:path w="1230629" h="1181735">
                  <a:moveTo>
                    <a:pt x="484263" y="997508"/>
                  </a:moveTo>
                  <a:lnTo>
                    <a:pt x="481355" y="990688"/>
                  </a:lnTo>
                  <a:lnTo>
                    <a:pt x="476605" y="986129"/>
                  </a:lnTo>
                  <a:lnTo>
                    <a:pt x="476211" y="985748"/>
                  </a:lnTo>
                  <a:lnTo>
                    <a:pt x="358419" y="872667"/>
                  </a:lnTo>
                  <a:lnTo>
                    <a:pt x="349643" y="867092"/>
                  </a:lnTo>
                  <a:lnTo>
                    <a:pt x="339763" y="865378"/>
                  </a:lnTo>
                  <a:lnTo>
                    <a:pt x="329946" y="867498"/>
                  </a:lnTo>
                  <a:lnTo>
                    <a:pt x="321411" y="873417"/>
                  </a:lnTo>
                  <a:lnTo>
                    <a:pt x="315836" y="882192"/>
                  </a:lnTo>
                  <a:lnTo>
                    <a:pt x="314121" y="892086"/>
                  </a:lnTo>
                  <a:lnTo>
                    <a:pt x="316242" y="901890"/>
                  </a:lnTo>
                  <a:lnTo>
                    <a:pt x="322160" y="910437"/>
                  </a:lnTo>
                  <a:lnTo>
                    <a:pt x="393014" y="978458"/>
                  </a:lnTo>
                  <a:lnTo>
                    <a:pt x="301028" y="978458"/>
                  </a:lnTo>
                  <a:lnTo>
                    <a:pt x="249593" y="968527"/>
                  </a:lnTo>
                  <a:lnTo>
                    <a:pt x="208038" y="941578"/>
                  </a:lnTo>
                  <a:lnTo>
                    <a:pt x="180263" y="901928"/>
                  </a:lnTo>
                  <a:lnTo>
                    <a:pt x="170141" y="853859"/>
                  </a:lnTo>
                  <a:lnTo>
                    <a:pt x="170141" y="689102"/>
                  </a:lnTo>
                  <a:lnTo>
                    <a:pt x="243636" y="759650"/>
                  </a:lnTo>
                  <a:lnTo>
                    <a:pt x="252412" y="765225"/>
                  </a:lnTo>
                  <a:lnTo>
                    <a:pt x="287934" y="740232"/>
                  </a:lnTo>
                  <a:lnTo>
                    <a:pt x="285813" y="730427"/>
                  </a:lnTo>
                  <a:lnTo>
                    <a:pt x="279895" y="721880"/>
                  </a:lnTo>
                  <a:lnTo>
                    <a:pt x="162471" y="609168"/>
                  </a:lnTo>
                  <a:lnTo>
                    <a:pt x="162090" y="608799"/>
                  </a:lnTo>
                  <a:lnTo>
                    <a:pt x="158356" y="606412"/>
                  </a:lnTo>
                  <a:lnTo>
                    <a:pt x="154152" y="603567"/>
                  </a:lnTo>
                  <a:lnTo>
                    <a:pt x="153860" y="603516"/>
                  </a:lnTo>
                  <a:lnTo>
                    <a:pt x="153581" y="603326"/>
                  </a:lnTo>
                  <a:lnTo>
                    <a:pt x="143967" y="601510"/>
                  </a:lnTo>
                  <a:lnTo>
                    <a:pt x="134353" y="603326"/>
                  </a:lnTo>
                  <a:lnTo>
                    <a:pt x="134061" y="603516"/>
                  </a:lnTo>
                  <a:lnTo>
                    <a:pt x="133769" y="603567"/>
                  </a:lnTo>
                  <a:lnTo>
                    <a:pt x="129438" y="606488"/>
                  </a:lnTo>
                  <a:lnTo>
                    <a:pt x="125831" y="608799"/>
                  </a:lnTo>
                  <a:lnTo>
                    <a:pt x="125450" y="609168"/>
                  </a:lnTo>
                  <a:lnTo>
                    <a:pt x="8039" y="721880"/>
                  </a:lnTo>
                  <a:lnTo>
                    <a:pt x="2108" y="730427"/>
                  </a:lnTo>
                  <a:lnTo>
                    <a:pt x="0" y="740232"/>
                  </a:lnTo>
                  <a:lnTo>
                    <a:pt x="1714" y="750125"/>
                  </a:lnTo>
                  <a:lnTo>
                    <a:pt x="7277" y="758901"/>
                  </a:lnTo>
                  <a:lnTo>
                    <a:pt x="15824" y="764819"/>
                  </a:lnTo>
                  <a:lnTo>
                    <a:pt x="25628" y="766940"/>
                  </a:lnTo>
                  <a:lnTo>
                    <a:pt x="35521" y="765225"/>
                  </a:lnTo>
                  <a:lnTo>
                    <a:pt x="44297" y="759650"/>
                  </a:lnTo>
                  <a:lnTo>
                    <a:pt x="117779" y="689114"/>
                  </a:lnTo>
                  <a:lnTo>
                    <a:pt x="117779" y="853859"/>
                  </a:lnTo>
                  <a:lnTo>
                    <a:pt x="124383" y="901230"/>
                  </a:lnTo>
                  <a:lnTo>
                    <a:pt x="142989" y="943584"/>
                  </a:lnTo>
                  <a:lnTo>
                    <a:pt x="171767" y="979335"/>
                  </a:lnTo>
                  <a:lnTo>
                    <a:pt x="208915" y="1006856"/>
                  </a:lnTo>
                  <a:lnTo>
                    <a:pt x="252603" y="1024559"/>
                  </a:lnTo>
                  <a:lnTo>
                    <a:pt x="301028" y="1030808"/>
                  </a:lnTo>
                  <a:lnTo>
                    <a:pt x="393026" y="1030808"/>
                  </a:lnTo>
                  <a:lnTo>
                    <a:pt x="322160" y="1098842"/>
                  </a:lnTo>
                  <a:lnTo>
                    <a:pt x="316242" y="1107376"/>
                  </a:lnTo>
                  <a:lnTo>
                    <a:pt x="314121" y="1117180"/>
                  </a:lnTo>
                  <a:lnTo>
                    <a:pt x="315836" y="1127074"/>
                  </a:lnTo>
                  <a:lnTo>
                    <a:pt x="321411" y="1135849"/>
                  </a:lnTo>
                  <a:lnTo>
                    <a:pt x="329946" y="1141780"/>
                  </a:lnTo>
                  <a:lnTo>
                    <a:pt x="339763" y="1143889"/>
                  </a:lnTo>
                  <a:lnTo>
                    <a:pt x="349643" y="1142174"/>
                  </a:lnTo>
                  <a:lnTo>
                    <a:pt x="358419" y="1136599"/>
                  </a:lnTo>
                  <a:lnTo>
                    <a:pt x="476211" y="1023518"/>
                  </a:lnTo>
                  <a:lnTo>
                    <a:pt x="476567" y="1023175"/>
                  </a:lnTo>
                  <a:lnTo>
                    <a:pt x="481355" y="1018578"/>
                  </a:lnTo>
                  <a:lnTo>
                    <a:pt x="484263" y="1011758"/>
                  </a:lnTo>
                  <a:lnTo>
                    <a:pt x="484263" y="1004633"/>
                  </a:lnTo>
                  <a:lnTo>
                    <a:pt x="484263" y="997508"/>
                  </a:lnTo>
                  <a:close/>
                </a:path>
                <a:path w="1230629" h="1181735">
                  <a:moveTo>
                    <a:pt x="798398" y="326123"/>
                  </a:moveTo>
                  <a:lnTo>
                    <a:pt x="791794" y="278752"/>
                  </a:lnTo>
                  <a:lnTo>
                    <a:pt x="773201" y="236385"/>
                  </a:lnTo>
                  <a:lnTo>
                    <a:pt x="744423" y="200634"/>
                  </a:lnTo>
                  <a:lnTo>
                    <a:pt x="707275" y="173113"/>
                  </a:lnTo>
                  <a:lnTo>
                    <a:pt x="663587" y="155422"/>
                  </a:lnTo>
                  <a:lnTo>
                    <a:pt x="615162" y="149161"/>
                  </a:lnTo>
                  <a:lnTo>
                    <a:pt x="575386" y="153403"/>
                  </a:lnTo>
                  <a:lnTo>
                    <a:pt x="537921" y="165773"/>
                  </a:lnTo>
                  <a:lnTo>
                    <a:pt x="512038" y="181076"/>
                  </a:lnTo>
                  <a:lnTo>
                    <a:pt x="497027" y="142506"/>
                  </a:lnTo>
                  <a:lnTo>
                    <a:pt x="474586" y="105740"/>
                  </a:lnTo>
                  <a:lnTo>
                    <a:pt x="446303" y="73456"/>
                  </a:lnTo>
                  <a:lnTo>
                    <a:pt x="412965" y="46266"/>
                  </a:lnTo>
                  <a:lnTo>
                    <a:pt x="375335" y="24739"/>
                  </a:lnTo>
                  <a:lnTo>
                    <a:pt x="334187" y="9461"/>
                  </a:lnTo>
                  <a:lnTo>
                    <a:pt x="290296" y="1016"/>
                  </a:lnTo>
                  <a:lnTo>
                    <a:pt x="244436" y="0"/>
                  </a:lnTo>
                  <a:lnTo>
                    <a:pt x="199072" y="6692"/>
                  </a:lnTo>
                  <a:lnTo>
                    <a:pt x="156641" y="20510"/>
                  </a:lnTo>
                  <a:lnTo>
                    <a:pt x="117868" y="40779"/>
                  </a:lnTo>
                  <a:lnTo>
                    <a:pt x="83400" y="66802"/>
                  </a:lnTo>
                  <a:lnTo>
                    <a:pt x="53962" y="97917"/>
                  </a:lnTo>
                  <a:lnTo>
                    <a:pt x="30213" y="133426"/>
                  </a:lnTo>
                  <a:lnTo>
                    <a:pt x="12839" y="172643"/>
                  </a:lnTo>
                  <a:lnTo>
                    <a:pt x="2552" y="214896"/>
                  </a:lnTo>
                  <a:lnTo>
                    <a:pt x="279" y="254774"/>
                  </a:lnTo>
                  <a:lnTo>
                    <a:pt x="215" y="255968"/>
                  </a:lnTo>
                  <a:lnTo>
                    <a:pt x="114" y="257683"/>
                  </a:lnTo>
                  <a:lnTo>
                    <a:pt x="12" y="259486"/>
                  </a:lnTo>
                  <a:lnTo>
                    <a:pt x="52222" y="257683"/>
                  </a:lnTo>
                  <a:lnTo>
                    <a:pt x="52476" y="255968"/>
                  </a:lnTo>
                  <a:lnTo>
                    <a:pt x="55905" y="214896"/>
                  </a:lnTo>
                  <a:lnTo>
                    <a:pt x="56019" y="213448"/>
                  </a:lnTo>
                  <a:lnTo>
                    <a:pt x="56045" y="213194"/>
                  </a:lnTo>
                  <a:lnTo>
                    <a:pt x="69596" y="171691"/>
                  </a:lnTo>
                  <a:lnTo>
                    <a:pt x="91935" y="134404"/>
                  </a:lnTo>
                  <a:lnTo>
                    <a:pt x="121970" y="102590"/>
                  </a:lnTo>
                  <a:lnTo>
                    <a:pt x="158661" y="77457"/>
                  </a:lnTo>
                  <a:lnTo>
                    <a:pt x="200914" y="60274"/>
                  </a:lnTo>
                  <a:lnTo>
                    <a:pt x="247675" y="52260"/>
                  </a:lnTo>
                  <a:lnTo>
                    <a:pt x="295173" y="54432"/>
                  </a:lnTo>
                  <a:lnTo>
                    <a:pt x="339445" y="66255"/>
                  </a:lnTo>
                  <a:lnTo>
                    <a:pt x="379260" y="86664"/>
                  </a:lnTo>
                  <a:lnTo>
                    <a:pt x="413372" y="114554"/>
                  </a:lnTo>
                  <a:lnTo>
                    <a:pt x="440563" y="148869"/>
                  </a:lnTo>
                  <a:lnTo>
                    <a:pt x="459587" y="188493"/>
                  </a:lnTo>
                  <a:lnTo>
                    <a:pt x="469214" y="232371"/>
                  </a:lnTo>
                  <a:lnTo>
                    <a:pt x="471093" y="239839"/>
                  </a:lnTo>
                  <a:lnTo>
                    <a:pt x="474967" y="246316"/>
                  </a:lnTo>
                  <a:lnTo>
                    <a:pt x="480529" y="251421"/>
                  </a:lnTo>
                  <a:lnTo>
                    <a:pt x="487476" y="254774"/>
                  </a:lnTo>
                  <a:lnTo>
                    <a:pt x="495084" y="255968"/>
                  </a:lnTo>
                  <a:lnTo>
                    <a:pt x="502564" y="254927"/>
                  </a:lnTo>
                  <a:lnTo>
                    <a:pt x="509435" y="251802"/>
                  </a:lnTo>
                  <a:lnTo>
                    <a:pt x="515226" y="246722"/>
                  </a:lnTo>
                  <a:lnTo>
                    <a:pt x="535520" y="227647"/>
                  </a:lnTo>
                  <a:lnTo>
                    <a:pt x="559549" y="213448"/>
                  </a:lnTo>
                  <a:lnTo>
                    <a:pt x="586397" y="204584"/>
                  </a:lnTo>
                  <a:lnTo>
                    <a:pt x="615162" y="201523"/>
                  </a:lnTo>
                  <a:lnTo>
                    <a:pt x="666597" y="211455"/>
                  </a:lnTo>
                  <a:lnTo>
                    <a:pt x="708152" y="238391"/>
                  </a:lnTo>
                  <a:lnTo>
                    <a:pt x="735926" y="278041"/>
                  </a:lnTo>
                  <a:lnTo>
                    <a:pt x="746048" y="326123"/>
                  </a:lnTo>
                  <a:lnTo>
                    <a:pt x="735926" y="374192"/>
                  </a:lnTo>
                  <a:lnTo>
                    <a:pt x="708152" y="413854"/>
                  </a:lnTo>
                  <a:lnTo>
                    <a:pt x="666597" y="440791"/>
                  </a:lnTo>
                  <a:lnTo>
                    <a:pt x="615162" y="450723"/>
                  </a:lnTo>
                  <a:lnTo>
                    <a:pt x="261772" y="450723"/>
                  </a:lnTo>
                  <a:lnTo>
                    <a:pt x="214414" y="445643"/>
                  </a:lnTo>
                  <a:lnTo>
                    <a:pt x="170967" y="431152"/>
                  </a:lnTo>
                  <a:lnTo>
                    <a:pt x="132562" y="408393"/>
                  </a:lnTo>
                  <a:lnTo>
                    <a:pt x="100355" y="378523"/>
                  </a:lnTo>
                  <a:lnTo>
                    <a:pt x="75488" y="342696"/>
                  </a:lnTo>
                  <a:lnTo>
                    <a:pt x="59105" y="302031"/>
                  </a:lnTo>
                  <a:lnTo>
                    <a:pt x="52336" y="257683"/>
                  </a:lnTo>
                  <a:lnTo>
                    <a:pt x="12" y="259486"/>
                  </a:lnTo>
                  <a:lnTo>
                    <a:pt x="5613" y="303949"/>
                  </a:lnTo>
                  <a:lnTo>
                    <a:pt x="18783" y="345516"/>
                  </a:lnTo>
                  <a:lnTo>
                    <a:pt x="38785" y="383565"/>
                  </a:lnTo>
                  <a:lnTo>
                    <a:pt x="64922" y="417487"/>
                  </a:lnTo>
                  <a:lnTo>
                    <a:pt x="96431" y="446633"/>
                  </a:lnTo>
                  <a:lnTo>
                    <a:pt x="132600" y="470395"/>
                  </a:lnTo>
                  <a:lnTo>
                    <a:pt x="172694" y="488137"/>
                  </a:lnTo>
                  <a:lnTo>
                    <a:pt x="216001" y="499237"/>
                  </a:lnTo>
                  <a:lnTo>
                    <a:pt x="261772" y="503085"/>
                  </a:lnTo>
                  <a:lnTo>
                    <a:pt x="615162" y="503085"/>
                  </a:lnTo>
                  <a:lnTo>
                    <a:pt x="663587" y="496824"/>
                  </a:lnTo>
                  <a:lnTo>
                    <a:pt x="707275" y="479132"/>
                  </a:lnTo>
                  <a:lnTo>
                    <a:pt x="744423" y="451599"/>
                  </a:lnTo>
                  <a:lnTo>
                    <a:pt x="773201" y="415861"/>
                  </a:lnTo>
                  <a:lnTo>
                    <a:pt x="791794" y="373494"/>
                  </a:lnTo>
                  <a:lnTo>
                    <a:pt x="798398" y="326123"/>
                  </a:lnTo>
                  <a:close/>
                </a:path>
                <a:path w="1230629" h="1181735">
                  <a:moveTo>
                    <a:pt x="1230312" y="706208"/>
                  </a:moveTo>
                  <a:lnTo>
                    <a:pt x="1222095" y="665416"/>
                  </a:lnTo>
                  <a:lnTo>
                    <a:pt x="1199680" y="632142"/>
                  </a:lnTo>
                  <a:lnTo>
                    <a:pt x="1177963" y="617524"/>
                  </a:lnTo>
                  <a:lnTo>
                    <a:pt x="1177963" y="706208"/>
                  </a:lnTo>
                  <a:lnTo>
                    <a:pt x="1177963" y="926096"/>
                  </a:lnTo>
                  <a:lnTo>
                    <a:pt x="1173861" y="946518"/>
                  </a:lnTo>
                  <a:lnTo>
                    <a:pt x="1162659" y="963155"/>
                  </a:lnTo>
                  <a:lnTo>
                    <a:pt x="1146022" y="974356"/>
                  </a:lnTo>
                  <a:lnTo>
                    <a:pt x="1125613" y="978458"/>
                  </a:lnTo>
                  <a:lnTo>
                    <a:pt x="890016" y="978458"/>
                  </a:lnTo>
                  <a:lnTo>
                    <a:pt x="654418" y="978458"/>
                  </a:lnTo>
                  <a:lnTo>
                    <a:pt x="634009" y="974356"/>
                  </a:lnTo>
                  <a:lnTo>
                    <a:pt x="617372" y="963155"/>
                  </a:lnTo>
                  <a:lnTo>
                    <a:pt x="606171" y="946518"/>
                  </a:lnTo>
                  <a:lnTo>
                    <a:pt x="602068" y="926096"/>
                  </a:lnTo>
                  <a:lnTo>
                    <a:pt x="602068" y="706208"/>
                  </a:lnTo>
                  <a:lnTo>
                    <a:pt x="606171" y="685800"/>
                  </a:lnTo>
                  <a:lnTo>
                    <a:pt x="617372" y="669163"/>
                  </a:lnTo>
                  <a:lnTo>
                    <a:pt x="634009" y="657961"/>
                  </a:lnTo>
                  <a:lnTo>
                    <a:pt x="654418" y="653859"/>
                  </a:lnTo>
                  <a:lnTo>
                    <a:pt x="1125613" y="653859"/>
                  </a:lnTo>
                  <a:lnTo>
                    <a:pt x="1146022" y="657961"/>
                  </a:lnTo>
                  <a:lnTo>
                    <a:pt x="1162659" y="669163"/>
                  </a:lnTo>
                  <a:lnTo>
                    <a:pt x="1173861" y="685800"/>
                  </a:lnTo>
                  <a:lnTo>
                    <a:pt x="1177963" y="706208"/>
                  </a:lnTo>
                  <a:lnTo>
                    <a:pt x="1177963" y="617524"/>
                  </a:lnTo>
                  <a:lnTo>
                    <a:pt x="1166406" y="609727"/>
                  </a:lnTo>
                  <a:lnTo>
                    <a:pt x="1125613" y="601510"/>
                  </a:lnTo>
                  <a:lnTo>
                    <a:pt x="654418" y="601510"/>
                  </a:lnTo>
                  <a:lnTo>
                    <a:pt x="613625" y="609727"/>
                  </a:lnTo>
                  <a:lnTo>
                    <a:pt x="580351" y="632142"/>
                  </a:lnTo>
                  <a:lnTo>
                    <a:pt x="557923" y="665416"/>
                  </a:lnTo>
                  <a:lnTo>
                    <a:pt x="549706" y="706208"/>
                  </a:lnTo>
                  <a:lnTo>
                    <a:pt x="549706" y="926096"/>
                  </a:lnTo>
                  <a:lnTo>
                    <a:pt x="557923" y="966889"/>
                  </a:lnTo>
                  <a:lnTo>
                    <a:pt x="580351" y="1000175"/>
                  </a:lnTo>
                  <a:lnTo>
                    <a:pt x="613625" y="1022591"/>
                  </a:lnTo>
                  <a:lnTo>
                    <a:pt x="654418" y="1030808"/>
                  </a:lnTo>
                  <a:lnTo>
                    <a:pt x="863841" y="1030808"/>
                  </a:lnTo>
                  <a:lnTo>
                    <a:pt x="863841" y="1129233"/>
                  </a:lnTo>
                  <a:lnTo>
                    <a:pt x="772210" y="1129233"/>
                  </a:lnTo>
                  <a:lnTo>
                    <a:pt x="762025" y="1131290"/>
                  </a:lnTo>
                  <a:lnTo>
                    <a:pt x="753706" y="1136904"/>
                  </a:lnTo>
                  <a:lnTo>
                    <a:pt x="748093" y="1145222"/>
                  </a:lnTo>
                  <a:lnTo>
                    <a:pt x="746036" y="1155420"/>
                  </a:lnTo>
                  <a:lnTo>
                    <a:pt x="748093" y="1165606"/>
                  </a:lnTo>
                  <a:lnTo>
                    <a:pt x="753706" y="1173924"/>
                  </a:lnTo>
                  <a:lnTo>
                    <a:pt x="762025" y="1179537"/>
                  </a:lnTo>
                  <a:lnTo>
                    <a:pt x="772210" y="1181595"/>
                  </a:lnTo>
                  <a:lnTo>
                    <a:pt x="890016" y="1181595"/>
                  </a:lnTo>
                  <a:lnTo>
                    <a:pt x="1007808" y="1181595"/>
                  </a:lnTo>
                  <a:lnTo>
                    <a:pt x="1018006" y="1179537"/>
                  </a:lnTo>
                  <a:lnTo>
                    <a:pt x="1026325" y="1173924"/>
                  </a:lnTo>
                  <a:lnTo>
                    <a:pt x="1031925" y="1165606"/>
                  </a:lnTo>
                  <a:lnTo>
                    <a:pt x="1033983" y="1155420"/>
                  </a:lnTo>
                  <a:lnTo>
                    <a:pt x="1031925" y="1145222"/>
                  </a:lnTo>
                  <a:lnTo>
                    <a:pt x="1026325" y="1136904"/>
                  </a:lnTo>
                  <a:lnTo>
                    <a:pt x="1018006" y="1131290"/>
                  </a:lnTo>
                  <a:lnTo>
                    <a:pt x="1007808" y="1129233"/>
                  </a:lnTo>
                  <a:lnTo>
                    <a:pt x="916190" y="1129233"/>
                  </a:lnTo>
                  <a:lnTo>
                    <a:pt x="916190" y="1030808"/>
                  </a:lnTo>
                  <a:lnTo>
                    <a:pt x="1125613" y="1030808"/>
                  </a:lnTo>
                  <a:lnTo>
                    <a:pt x="1166406" y="1022591"/>
                  </a:lnTo>
                  <a:lnTo>
                    <a:pt x="1199680" y="1000175"/>
                  </a:lnTo>
                  <a:lnTo>
                    <a:pt x="1222095" y="966889"/>
                  </a:lnTo>
                  <a:lnTo>
                    <a:pt x="1230312" y="926096"/>
                  </a:lnTo>
                  <a:lnTo>
                    <a:pt x="1230312" y="706208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580794" y="3755932"/>
              <a:ext cx="4439497" cy="443230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080212" y="5186051"/>
              <a:ext cx="88812" cy="8881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5234996" y="4481391"/>
              <a:ext cx="1132205" cy="1132205"/>
            </a:xfrm>
            <a:custGeom>
              <a:avLst/>
              <a:gdLst/>
              <a:ahLst/>
              <a:cxnLst/>
              <a:rect l="l" t="t" r="r" b="b"/>
              <a:pathLst>
                <a:path w="1132205" h="1132204">
                  <a:moveTo>
                    <a:pt x="37160" y="674712"/>
                  </a:moveTo>
                  <a:lnTo>
                    <a:pt x="11518" y="679958"/>
                  </a:lnTo>
                  <a:lnTo>
                    <a:pt x="37160" y="674712"/>
                  </a:lnTo>
                  <a:close/>
                </a:path>
                <a:path w="1132205" h="1132204">
                  <a:moveTo>
                    <a:pt x="1120089" y="450608"/>
                  </a:moveTo>
                  <a:lnTo>
                    <a:pt x="1108075" y="403263"/>
                  </a:lnTo>
                  <a:lnTo>
                    <a:pt x="1092352" y="357860"/>
                  </a:lnTo>
                  <a:lnTo>
                    <a:pt x="1073124" y="314528"/>
                  </a:lnTo>
                  <a:lnTo>
                    <a:pt x="1050582" y="273405"/>
                  </a:lnTo>
                  <a:lnTo>
                    <a:pt x="1024928" y="234632"/>
                  </a:lnTo>
                  <a:lnTo>
                    <a:pt x="1017663" y="225412"/>
                  </a:lnTo>
                  <a:lnTo>
                    <a:pt x="1016063" y="223024"/>
                  </a:lnTo>
                  <a:lnTo>
                    <a:pt x="1015492" y="222643"/>
                  </a:lnTo>
                  <a:lnTo>
                    <a:pt x="996365" y="198323"/>
                  </a:lnTo>
                  <a:lnTo>
                    <a:pt x="965085" y="164630"/>
                  </a:lnTo>
                  <a:lnTo>
                    <a:pt x="940930" y="142494"/>
                  </a:lnTo>
                  <a:lnTo>
                    <a:pt x="940930" y="215353"/>
                  </a:lnTo>
                  <a:lnTo>
                    <a:pt x="800061" y="215353"/>
                  </a:lnTo>
                  <a:lnTo>
                    <a:pt x="786790" y="174015"/>
                  </a:lnTo>
                  <a:lnTo>
                    <a:pt x="767168" y="124066"/>
                  </a:lnTo>
                  <a:lnTo>
                    <a:pt x="749604" y="86614"/>
                  </a:lnTo>
                  <a:lnTo>
                    <a:pt x="770597" y="94716"/>
                  </a:lnTo>
                  <a:lnTo>
                    <a:pt x="810018" y="113944"/>
                  </a:lnTo>
                  <a:lnTo>
                    <a:pt x="847610" y="136410"/>
                  </a:lnTo>
                  <a:lnTo>
                    <a:pt x="883170" y="161975"/>
                  </a:lnTo>
                  <a:lnTo>
                    <a:pt x="916482" y="190512"/>
                  </a:lnTo>
                  <a:lnTo>
                    <a:pt x="940930" y="215353"/>
                  </a:lnTo>
                  <a:lnTo>
                    <a:pt x="940930" y="142494"/>
                  </a:lnTo>
                  <a:lnTo>
                    <a:pt x="895197" y="105575"/>
                  </a:lnTo>
                  <a:lnTo>
                    <a:pt x="857072" y="80543"/>
                  </a:lnTo>
                  <a:lnTo>
                    <a:pt x="816864" y="58534"/>
                  </a:lnTo>
                  <a:lnTo>
                    <a:pt x="775030" y="39839"/>
                  </a:lnTo>
                  <a:lnTo>
                    <a:pt x="745096" y="29286"/>
                  </a:lnTo>
                  <a:lnTo>
                    <a:pt x="745096" y="215353"/>
                  </a:lnTo>
                  <a:lnTo>
                    <a:pt x="386918" y="215353"/>
                  </a:lnTo>
                  <a:lnTo>
                    <a:pt x="406273" y="157403"/>
                  </a:lnTo>
                  <a:lnTo>
                    <a:pt x="422122" y="119773"/>
                  </a:lnTo>
                  <a:lnTo>
                    <a:pt x="451878" y="65303"/>
                  </a:lnTo>
                  <a:lnTo>
                    <a:pt x="461708" y="62814"/>
                  </a:lnTo>
                  <a:lnTo>
                    <a:pt x="459384" y="51587"/>
                  </a:lnTo>
                  <a:lnTo>
                    <a:pt x="461746" y="62814"/>
                  </a:lnTo>
                  <a:lnTo>
                    <a:pt x="507911" y="55384"/>
                  </a:lnTo>
                  <a:lnTo>
                    <a:pt x="553745" y="52184"/>
                  </a:lnTo>
                  <a:lnTo>
                    <a:pt x="599046" y="53086"/>
                  </a:lnTo>
                  <a:lnTo>
                    <a:pt x="643597" y="57924"/>
                  </a:lnTo>
                  <a:lnTo>
                    <a:pt x="697674" y="99123"/>
                  </a:lnTo>
                  <a:lnTo>
                    <a:pt x="719074" y="144754"/>
                  </a:lnTo>
                  <a:lnTo>
                    <a:pt x="737476" y="191579"/>
                  </a:lnTo>
                  <a:lnTo>
                    <a:pt x="745096" y="215353"/>
                  </a:lnTo>
                  <a:lnTo>
                    <a:pt x="745096" y="29286"/>
                  </a:lnTo>
                  <a:lnTo>
                    <a:pt x="731697" y="24549"/>
                  </a:lnTo>
                  <a:lnTo>
                    <a:pt x="705446" y="17640"/>
                  </a:lnTo>
                  <a:lnTo>
                    <a:pt x="702284" y="16129"/>
                  </a:lnTo>
                  <a:lnTo>
                    <a:pt x="699033" y="15951"/>
                  </a:lnTo>
                  <a:lnTo>
                    <a:pt x="687044" y="12776"/>
                  </a:lnTo>
                  <a:lnTo>
                    <a:pt x="641273" y="4686"/>
                  </a:lnTo>
                  <a:lnTo>
                    <a:pt x="594601" y="381"/>
                  </a:lnTo>
                  <a:lnTo>
                    <a:pt x="547217" y="0"/>
                  </a:lnTo>
                  <a:lnTo>
                    <a:pt x="499325" y="3670"/>
                  </a:lnTo>
                  <a:lnTo>
                    <a:pt x="451167" y="11544"/>
                  </a:lnTo>
                  <a:lnTo>
                    <a:pt x="453491" y="22885"/>
                  </a:lnTo>
                  <a:lnTo>
                    <a:pt x="451129" y="11544"/>
                  </a:lnTo>
                  <a:lnTo>
                    <a:pt x="434073" y="15811"/>
                  </a:lnTo>
                  <a:lnTo>
                    <a:pt x="430809" y="15811"/>
                  </a:lnTo>
                  <a:lnTo>
                    <a:pt x="425361" y="17995"/>
                  </a:lnTo>
                  <a:lnTo>
                    <a:pt x="403796" y="23393"/>
                  </a:lnTo>
                  <a:lnTo>
                    <a:pt x="380022" y="31559"/>
                  </a:lnTo>
                  <a:lnTo>
                    <a:pt x="380022" y="87045"/>
                  </a:lnTo>
                  <a:lnTo>
                    <a:pt x="374992" y="96951"/>
                  </a:lnTo>
                  <a:lnTo>
                    <a:pt x="357733" y="137782"/>
                  </a:lnTo>
                  <a:lnTo>
                    <a:pt x="342125" y="182067"/>
                  </a:lnTo>
                  <a:lnTo>
                    <a:pt x="332422" y="215353"/>
                  </a:lnTo>
                  <a:lnTo>
                    <a:pt x="319214" y="215353"/>
                  </a:lnTo>
                  <a:lnTo>
                    <a:pt x="319214" y="267716"/>
                  </a:lnTo>
                  <a:lnTo>
                    <a:pt x="316318" y="279895"/>
                  </a:lnTo>
                  <a:lnTo>
                    <a:pt x="306298" y="332867"/>
                  </a:lnTo>
                  <a:lnTo>
                    <a:pt x="298348" y="388188"/>
                  </a:lnTo>
                  <a:lnTo>
                    <a:pt x="292544" y="445554"/>
                  </a:lnTo>
                  <a:lnTo>
                    <a:pt x="289077" y="503186"/>
                  </a:lnTo>
                  <a:lnTo>
                    <a:pt x="56235" y="503186"/>
                  </a:lnTo>
                  <a:lnTo>
                    <a:pt x="66624" y="443826"/>
                  </a:lnTo>
                  <a:lnTo>
                    <a:pt x="78994" y="401281"/>
                  </a:lnTo>
                  <a:lnTo>
                    <a:pt x="94869" y="360248"/>
                  </a:lnTo>
                  <a:lnTo>
                    <a:pt x="114122" y="320840"/>
                  </a:lnTo>
                  <a:lnTo>
                    <a:pt x="136626" y="283260"/>
                  </a:lnTo>
                  <a:lnTo>
                    <a:pt x="147828" y="267716"/>
                  </a:lnTo>
                  <a:lnTo>
                    <a:pt x="319214" y="267716"/>
                  </a:lnTo>
                  <a:lnTo>
                    <a:pt x="319214" y="215353"/>
                  </a:lnTo>
                  <a:lnTo>
                    <a:pt x="190017" y="215353"/>
                  </a:lnTo>
                  <a:lnTo>
                    <a:pt x="190792" y="214464"/>
                  </a:lnTo>
                  <a:lnTo>
                    <a:pt x="222173" y="183667"/>
                  </a:lnTo>
                  <a:lnTo>
                    <a:pt x="256235" y="155549"/>
                  </a:lnTo>
                  <a:lnTo>
                    <a:pt x="292823" y="130340"/>
                  </a:lnTo>
                  <a:lnTo>
                    <a:pt x="331812" y="108254"/>
                  </a:lnTo>
                  <a:lnTo>
                    <a:pt x="373049" y="89496"/>
                  </a:lnTo>
                  <a:lnTo>
                    <a:pt x="380022" y="87045"/>
                  </a:lnTo>
                  <a:lnTo>
                    <a:pt x="380022" y="31559"/>
                  </a:lnTo>
                  <a:lnTo>
                    <a:pt x="315023" y="58102"/>
                  </a:lnTo>
                  <a:lnTo>
                    <a:pt x="273862" y="80543"/>
                  </a:lnTo>
                  <a:lnTo>
                    <a:pt x="235051" y="106108"/>
                  </a:lnTo>
                  <a:lnTo>
                    <a:pt x="198716" y="134607"/>
                  </a:lnTo>
                  <a:lnTo>
                    <a:pt x="164973" y="165823"/>
                  </a:lnTo>
                  <a:lnTo>
                    <a:pt x="133972" y="199567"/>
                  </a:lnTo>
                  <a:lnTo>
                    <a:pt x="115824" y="222846"/>
                  </a:lnTo>
                  <a:lnTo>
                    <a:pt x="115557" y="223024"/>
                  </a:lnTo>
                  <a:lnTo>
                    <a:pt x="114731" y="224243"/>
                  </a:lnTo>
                  <a:lnTo>
                    <a:pt x="105841" y="235648"/>
                  </a:lnTo>
                  <a:lnTo>
                    <a:pt x="80708" y="273837"/>
                  </a:lnTo>
                  <a:lnTo>
                    <a:pt x="58712" y="313956"/>
                  </a:lnTo>
                  <a:lnTo>
                    <a:pt x="39979" y="355790"/>
                  </a:lnTo>
                  <a:lnTo>
                    <a:pt x="24650" y="399148"/>
                  </a:lnTo>
                  <a:lnTo>
                    <a:pt x="12865" y="443826"/>
                  </a:lnTo>
                  <a:lnTo>
                    <a:pt x="4724" y="489635"/>
                  </a:lnTo>
                  <a:lnTo>
                    <a:pt x="1143" y="528205"/>
                  </a:lnTo>
                  <a:lnTo>
                    <a:pt x="914" y="529361"/>
                  </a:lnTo>
                  <a:lnTo>
                    <a:pt x="990" y="529793"/>
                  </a:lnTo>
                  <a:lnTo>
                    <a:pt x="393" y="536346"/>
                  </a:lnTo>
                  <a:lnTo>
                    <a:pt x="50" y="577278"/>
                  </a:lnTo>
                  <a:lnTo>
                    <a:pt x="0" y="583793"/>
                  </a:lnTo>
                  <a:lnTo>
                    <a:pt x="3670" y="631748"/>
                  </a:lnTo>
                  <a:lnTo>
                    <a:pt x="11518" y="679958"/>
                  </a:lnTo>
                  <a:lnTo>
                    <a:pt x="62445" y="669480"/>
                  </a:lnTo>
                  <a:lnTo>
                    <a:pt x="62814" y="669480"/>
                  </a:lnTo>
                  <a:lnTo>
                    <a:pt x="55384" y="623176"/>
                  </a:lnTo>
                  <a:lnTo>
                    <a:pt x="52197" y="577278"/>
                  </a:lnTo>
                  <a:lnTo>
                    <a:pt x="52628" y="555536"/>
                  </a:lnTo>
                  <a:lnTo>
                    <a:pt x="287972" y="555536"/>
                  </a:lnTo>
                  <a:lnTo>
                    <a:pt x="287782" y="565340"/>
                  </a:lnTo>
                  <a:lnTo>
                    <a:pt x="288950" y="624395"/>
                  </a:lnTo>
                  <a:lnTo>
                    <a:pt x="288988" y="625983"/>
                  </a:lnTo>
                  <a:lnTo>
                    <a:pt x="292544" y="685152"/>
                  </a:lnTo>
                  <a:lnTo>
                    <a:pt x="298348" y="742569"/>
                  </a:lnTo>
                  <a:lnTo>
                    <a:pt x="305295" y="791019"/>
                  </a:lnTo>
                  <a:lnTo>
                    <a:pt x="104267" y="791019"/>
                  </a:lnTo>
                  <a:lnTo>
                    <a:pt x="89357" y="758139"/>
                  </a:lnTo>
                  <a:lnTo>
                    <a:pt x="74206" y="714794"/>
                  </a:lnTo>
                  <a:lnTo>
                    <a:pt x="65468" y="680021"/>
                  </a:lnTo>
                  <a:lnTo>
                    <a:pt x="62814" y="669480"/>
                  </a:lnTo>
                  <a:lnTo>
                    <a:pt x="11531" y="680021"/>
                  </a:lnTo>
                  <a:lnTo>
                    <a:pt x="23304" y="727316"/>
                  </a:lnTo>
                  <a:lnTo>
                    <a:pt x="38823" y="772756"/>
                  </a:lnTo>
                  <a:lnTo>
                    <a:pt x="57873" y="816114"/>
                  </a:lnTo>
                  <a:lnTo>
                    <a:pt x="80264" y="857275"/>
                  </a:lnTo>
                  <a:lnTo>
                    <a:pt x="105791" y="896086"/>
                  </a:lnTo>
                  <a:lnTo>
                    <a:pt x="134239" y="932446"/>
                  </a:lnTo>
                  <a:lnTo>
                    <a:pt x="165417" y="966203"/>
                  </a:lnTo>
                  <a:lnTo>
                    <a:pt x="199123" y="997229"/>
                  </a:lnTo>
                  <a:lnTo>
                    <a:pt x="235153" y="1025398"/>
                  </a:lnTo>
                  <a:lnTo>
                    <a:pt x="273304" y="1050569"/>
                  </a:lnTo>
                  <a:lnTo>
                    <a:pt x="313372" y="1072616"/>
                  </a:lnTo>
                  <a:lnTo>
                    <a:pt x="355168" y="1091399"/>
                  </a:lnTo>
                  <a:lnTo>
                    <a:pt x="398487" y="1106792"/>
                  </a:lnTo>
                  <a:lnTo>
                    <a:pt x="443115" y="1118666"/>
                  </a:lnTo>
                  <a:lnTo>
                    <a:pt x="488861" y="1126883"/>
                  </a:lnTo>
                  <a:lnTo>
                    <a:pt x="535520" y="1131328"/>
                  </a:lnTo>
                  <a:lnTo>
                    <a:pt x="582904" y="1131836"/>
                  </a:lnTo>
                  <a:lnTo>
                    <a:pt x="630783" y="1128306"/>
                  </a:lnTo>
                  <a:lnTo>
                    <a:pt x="678980" y="1120597"/>
                  </a:lnTo>
                  <a:lnTo>
                    <a:pt x="688555" y="1116545"/>
                  </a:lnTo>
                  <a:lnTo>
                    <a:pt x="695579" y="1109383"/>
                  </a:lnTo>
                  <a:lnTo>
                    <a:pt x="699414" y="1100112"/>
                  </a:lnTo>
                  <a:lnTo>
                    <a:pt x="699401" y="1089710"/>
                  </a:lnTo>
                  <a:lnTo>
                    <a:pt x="622350" y="1076579"/>
                  </a:lnTo>
                  <a:lnTo>
                    <a:pt x="576503" y="1079627"/>
                  </a:lnTo>
                  <a:lnTo>
                    <a:pt x="531202" y="1078598"/>
                  </a:lnTo>
                  <a:lnTo>
                    <a:pt x="486664" y="1073645"/>
                  </a:lnTo>
                  <a:lnTo>
                    <a:pt x="439204" y="1044803"/>
                  </a:lnTo>
                  <a:lnTo>
                    <a:pt x="406273" y="973480"/>
                  </a:lnTo>
                  <a:lnTo>
                    <a:pt x="391807" y="932307"/>
                  </a:lnTo>
                  <a:lnTo>
                    <a:pt x="380415" y="893140"/>
                  </a:lnTo>
                  <a:lnTo>
                    <a:pt x="380415" y="1044587"/>
                  </a:lnTo>
                  <a:lnTo>
                    <a:pt x="320344" y="1017206"/>
                  </a:lnTo>
                  <a:lnTo>
                    <a:pt x="282803" y="994664"/>
                  </a:lnTo>
                  <a:lnTo>
                    <a:pt x="247307" y="969022"/>
                  </a:lnTo>
                  <a:lnTo>
                    <a:pt x="214071" y="940435"/>
                  </a:lnTo>
                  <a:lnTo>
                    <a:pt x="183324" y="909027"/>
                  </a:lnTo>
                  <a:lnTo>
                    <a:pt x="155257" y="874953"/>
                  </a:lnTo>
                  <a:lnTo>
                    <a:pt x="133540" y="843368"/>
                  </a:lnTo>
                  <a:lnTo>
                    <a:pt x="314883" y="843368"/>
                  </a:lnTo>
                  <a:lnTo>
                    <a:pt x="316318" y="850950"/>
                  </a:lnTo>
                  <a:lnTo>
                    <a:pt x="328295" y="901344"/>
                  </a:lnTo>
                  <a:lnTo>
                    <a:pt x="342138" y="948842"/>
                  </a:lnTo>
                  <a:lnTo>
                    <a:pt x="357733" y="993127"/>
                  </a:lnTo>
                  <a:lnTo>
                    <a:pt x="375005" y="1033932"/>
                  </a:lnTo>
                  <a:lnTo>
                    <a:pt x="380415" y="1044587"/>
                  </a:lnTo>
                  <a:lnTo>
                    <a:pt x="380415" y="893140"/>
                  </a:lnTo>
                  <a:lnTo>
                    <a:pt x="378866" y="887806"/>
                  </a:lnTo>
                  <a:lnTo>
                    <a:pt x="368300" y="843368"/>
                  </a:lnTo>
                  <a:lnTo>
                    <a:pt x="529844" y="843368"/>
                  </a:lnTo>
                  <a:lnTo>
                    <a:pt x="540029" y="841311"/>
                  </a:lnTo>
                  <a:lnTo>
                    <a:pt x="548347" y="835698"/>
                  </a:lnTo>
                  <a:lnTo>
                    <a:pt x="553961" y="827379"/>
                  </a:lnTo>
                  <a:lnTo>
                    <a:pt x="556018" y="817194"/>
                  </a:lnTo>
                  <a:lnTo>
                    <a:pt x="553961" y="807008"/>
                  </a:lnTo>
                  <a:lnTo>
                    <a:pt x="548347" y="798677"/>
                  </a:lnTo>
                  <a:lnTo>
                    <a:pt x="540029" y="793076"/>
                  </a:lnTo>
                  <a:lnTo>
                    <a:pt x="529844" y="791019"/>
                  </a:lnTo>
                  <a:lnTo>
                    <a:pt x="358241" y="791019"/>
                  </a:lnTo>
                  <a:lnTo>
                    <a:pt x="358025" y="789851"/>
                  </a:lnTo>
                  <a:lnTo>
                    <a:pt x="350393" y="736917"/>
                  </a:lnTo>
                  <a:lnTo>
                    <a:pt x="344779" y="681672"/>
                  </a:lnTo>
                  <a:lnTo>
                    <a:pt x="341414" y="625983"/>
                  </a:lnTo>
                  <a:lnTo>
                    <a:pt x="341312" y="624395"/>
                  </a:lnTo>
                  <a:lnTo>
                    <a:pt x="340131" y="565340"/>
                  </a:lnTo>
                  <a:lnTo>
                    <a:pt x="340321" y="555536"/>
                  </a:lnTo>
                  <a:lnTo>
                    <a:pt x="601789" y="555536"/>
                  </a:lnTo>
                  <a:lnTo>
                    <a:pt x="611974" y="553478"/>
                  </a:lnTo>
                  <a:lnTo>
                    <a:pt x="620293" y="547878"/>
                  </a:lnTo>
                  <a:lnTo>
                    <a:pt x="625906" y="539546"/>
                  </a:lnTo>
                  <a:lnTo>
                    <a:pt x="627964" y="529361"/>
                  </a:lnTo>
                  <a:lnTo>
                    <a:pt x="625906" y="519176"/>
                  </a:lnTo>
                  <a:lnTo>
                    <a:pt x="620293" y="510857"/>
                  </a:lnTo>
                  <a:lnTo>
                    <a:pt x="611974" y="505244"/>
                  </a:lnTo>
                  <a:lnTo>
                    <a:pt x="601789" y="503186"/>
                  </a:lnTo>
                  <a:lnTo>
                    <a:pt x="341490" y="503186"/>
                  </a:lnTo>
                  <a:lnTo>
                    <a:pt x="344779" y="449059"/>
                  </a:lnTo>
                  <a:lnTo>
                    <a:pt x="350393" y="393852"/>
                  </a:lnTo>
                  <a:lnTo>
                    <a:pt x="358025" y="340956"/>
                  </a:lnTo>
                  <a:lnTo>
                    <a:pt x="367563" y="290614"/>
                  </a:lnTo>
                  <a:lnTo>
                    <a:pt x="372999" y="267716"/>
                  </a:lnTo>
                  <a:lnTo>
                    <a:pt x="759968" y="267716"/>
                  </a:lnTo>
                  <a:lnTo>
                    <a:pt x="765175" y="288340"/>
                  </a:lnTo>
                  <a:lnTo>
                    <a:pt x="774420" y="337985"/>
                  </a:lnTo>
                  <a:lnTo>
                    <a:pt x="780554" y="388289"/>
                  </a:lnTo>
                  <a:lnTo>
                    <a:pt x="783526" y="398246"/>
                  </a:lnTo>
                  <a:lnTo>
                    <a:pt x="789863" y="406031"/>
                  </a:lnTo>
                  <a:lnTo>
                    <a:pt x="798652" y="410870"/>
                  </a:lnTo>
                  <a:lnTo>
                    <a:pt x="808990" y="412000"/>
                  </a:lnTo>
                  <a:lnTo>
                    <a:pt x="818946" y="409028"/>
                  </a:lnTo>
                  <a:lnTo>
                    <a:pt x="826731" y="402691"/>
                  </a:lnTo>
                  <a:lnTo>
                    <a:pt x="831570" y="393903"/>
                  </a:lnTo>
                  <a:lnTo>
                    <a:pt x="832700" y="383565"/>
                  </a:lnTo>
                  <a:lnTo>
                    <a:pt x="826160" y="330009"/>
                  </a:lnTo>
                  <a:lnTo>
                    <a:pt x="816317" y="277126"/>
                  </a:lnTo>
                  <a:lnTo>
                    <a:pt x="813943" y="267716"/>
                  </a:lnTo>
                  <a:lnTo>
                    <a:pt x="983691" y="267716"/>
                  </a:lnTo>
                  <a:lnTo>
                    <a:pt x="1023010" y="331431"/>
                  </a:lnTo>
                  <a:lnTo>
                    <a:pt x="1041882" y="372656"/>
                  </a:lnTo>
                  <a:lnTo>
                    <a:pt x="1057224" y="416001"/>
                  </a:lnTo>
                  <a:lnTo>
                    <a:pt x="1068755" y="461010"/>
                  </a:lnTo>
                  <a:lnTo>
                    <a:pt x="1068832" y="461314"/>
                  </a:lnTo>
                  <a:lnTo>
                    <a:pt x="1072934" y="470877"/>
                  </a:lnTo>
                  <a:lnTo>
                    <a:pt x="1080122" y="477875"/>
                  </a:lnTo>
                  <a:lnTo>
                    <a:pt x="1089418" y="481660"/>
                  </a:lnTo>
                  <a:lnTo>
                    <a:pt x="1099654" y="481660"/>
                  </a:lnTo>
                  <a:lnTo>
                    <a:pt x="1109370" y="477494"/>
                  </a:lnTo>
                  <a:lnTo>
                    <a:pt x="1116368" y="470306"/>
                  </a:lnTo>
                  <a:lnTo>
                    <a:pt x="1120025" y="461314"/>
                  </a:lnTo>
                  <a:lnTo>
                    <a:pt x="1120089" y="450608"/>
                  </a:lnTo>
                  <a:close/>
                </a:path>
                <a:path w="1132205" h="1132204">
                  <a:moveTo>
                    <a:pt x="1131671" y="749071"/>
                  </a:moveTo>
                  <a:lnTo>
                    <a:pt x="1126756" y="700227"/>
                  </a:lnTo>
                  <a:lnTo>
                    <a:pt x="1112685" y="654761"/>
                  </a:lnTo>
                  <a:lnTo>
                    <a:pt x="1090396" y="613638"/>
                  </a:lnTo>
                  <a:lnTo>
                    <a:pt x="1079322" y="600227"/>
                  </a:lnTo>
                  <a:lnTo>
                    <a:pt x="1079322" y="749071"/>
                  </a:lnTo>
                  <a:lnTo>
                    <a:pt x="1078115" y="763600"/>
                  </a:lnTo>
                  <a:lnTo>
                    <a:pt x="1060323" y="820674"/>
                  </a:lnTo>
                  <a:lnTo>
                    <a:pt x="1038606" y="865619"/>
                  </a:lnTo>
                  <a:lnTo>
                    <a:pt x="1011313" y="913155"/>
                  </a:lnTo>
                  <a:lnTo>
                    <a:pt x="981202" y="960094"/>
                  </a:lnTo>
                  <a:lnTo>
                    <a:pt x="950633" y="1004227"/>
                  </a:lnTo>
                  <a:lnTo>
                    <a:pt x="921893" y="1043393"/>
                  </a:lnTo>
                  <a:lnTo>
                    <a:pt x="897712" y="1074940"/>
                  </a:lnTo>
                  <a:lnTo>
                    <a:pt x="897369" y="1075512"/>
                  </a:lnTo>
                  <a:lnTo>
                    <a:pt x="900417" y="1077899"/>
                  </a:lnTo>
                  <a:lnTo>
                    <a:pt x="901344" y="1078661"/>
                  </a:lnTo>
                  <a:lnTo>
                    <a:pt x="900315" y="1077899"/>
                  </a:lnTo>
                  <a:lnTo>
                    <a:pt x="897255" y="1075512"/>
                  </a:lnTo>
                  <a:lnTo>
                    <a:pt x="895413" y="1077899"/>
                  </a:lnTo>
                  <a:lnTo>
                    <a:pt x="892429" y="1079322"/>
                  </a:lnTo>
                  <a:lnTo>
                    <a:pt x="889622" y="1079322"/>
                  </a:lnTo>
                  <a:lnTo>
                    <a:pt x="886815" y="1079322"/>
                  </a:lnTo>
                  <a:lnTo>
                    <a:pt x="883831" y="1077899"/>
                  </a:lnTo>
                  <a:lnTo>
                    <a:pt x="881976" y="1075512"/>
                  </a:lnTo>
                  <a:lnTo>
                    <a:pt x="878928" y="1077899"/>
                  </a:lnTo>
                  <a:lnTo>
                    <a:pt x="877887" y="1078661"/>
                  </a:lnTo>
                  <a:lnTo>
                    <a:pt x="878827" y="1077899"/>
                  </a:lnTo>
                  <a:lnTo>
                    <a:pt x="881862" y="1075512"/>
                  </a:lnTo>
                  <a:lnTo>
                    <a:pt x="881532" y="1074940"/>
                  </a:lnTo>
                  <a:lnTo>
                    <a:pt x="857351" y="1043393"/>
                  </a:lnTo>
                  <a:lnTo>
                    <a:pt x="828611" y="1004227"/>
                  </a:lnTo>
                  <a:lnTo>
                    <a:pt x="798029" y="960094"/>
                  </a:lnTo>
                  <a:lnTo>
                    <a:pt x="767918" y="913155"/>
                  </a:lnTo>
                  <a:lnTo>
                    <a:pt x="740765" y="865873"/>
                  </a:lnTo>
                  <a:lnTo>
                    <a:pt x="718908" y="820674"/>
                  </a:lnTo>
                  <a:lnTo>
                    <a:pt x="704710" y="780465"/>
                  </a:lnTo>
                  <a:lnTo>
                    <a:pt x="699922" y="749071"/>
                  </a:lnTo>
                  <a:lnTo>
                    <a:pt x="706691" y="698563"/>
                  </a:lnTo>
                  <a:lnTo>
                    <a:pt x="725779" y="653224"/>
                  </a:lnTo>
                  <a:lnTo>
                    <a:pt x="755396" y="614857"/>
                  </a:lnTo>
                  <a:lnTo>
                    <a:pt x="793775" y="585228"/>
                  </a:lnTo>
                  <a:lnTo>
                    <a:pt x="839114" y="566140"/>
                  </a:lnTo>
                  <a:lnTo>
                    <a:pt x="889622" y="559371"/>
                  </a:lnTo>
                  <a:lnTo>
                    <a:pt x="940130" y="566140"/>
                  </a:lnTo>
                  <a:lnTo>
                    <a:pt x="985469" y="585228"/>
                  </a:lnTo>
                  <a:lnTo>
                    <a:pt x="1023835" y="614857"/>
                  </a:lnTo>
                  <a:lnTo>
                    <a:pt x="1053465" y="653224"/>
                  </a:lnTo>
                  <a:lnTo>
                    <a:pt x="1072553" y="698563"/>
                  </a:lnTo>
                  <a:lnTo>
                    <a:pt x="1079322" y="749071"/>
                  </a:lnTo>
                  <a:lnTo>
                    <a:pt x="1079322" y="600227"/>
                  </a:lnTo>
                  <a:lnTo>
                    <a:pt x="1025055" y="548297"/>
                  </a:lnTo>
                  <a:lnTo>
                    <a:pt x="983932" y="526008"/>
                  </a:lnTo>
                  <a:lnTo>
                    <a:pt x="938466" y="511937"/>
                  </a:lnTo>
                  <a:lnTo>
                    <a:pt x="889622" y="507022"/>
                  </a:lnTo>
                  <a:lnTo>
                    <a:pt x="840778" y="511937"/>
                  </a:lnTo>
                  <a:lnTo>
                    <a:pt x="795312" y="526008"/>
                  </a:lnTo>
                  <a:lnTo>
                    <a:pt x="754189" y="548297"/>
                  </a:lnTo>
                  <a:lnTo>
                    <a:pt x="718375" y="577837"/>
                  </a:lnTo>
                  <a:lnTo>
                    <a:pt x="688848" y="613638"/>
                  </a:lnTo>
                  <a:lnTo>
                    <a:pt x="666559" y="654761"/>
                  </a:lnTo>
                  <a:lnTo>
                    <a:pt x="652475" y="700227"/>
                  </a:lnTo>
                  <a:lnTo>
                    <a:pt x="647573" y="749071"/>
                  </a:lnTo>
                  <a:lnTo>
                    <a:pt x="649300" y="770953"/>
                  </a:lnTo>
                  <a:lnTo>
                    <a:pt x="661428" y="817397"/>
                  </a:lnTo>
                  <a:lnTo>
                    <a:pt x="681888" y="865619"/>
                  </a:lnTo>
                  <a:lnTo>
                    <a:pt x="708469" y="915555"/>
                  </a:lnTo>
                  <a:lnTo>
                    <a:pt x="754468" y="989126"/>
                  </a:lnTo>
                  <a:lnTo>
                    <a:pt x="786028" y="1034681"/>
                  </a:lnTo>
                  <a:lnTo>
                    <a:pt x="815568" y="1074940"/>
                  </a:lnTo>
                  <a:lnTo>
                    <a:pt x="840701" y="1107719"/>
                  </a:lnTo>
                  <a:lnTo>
                    <a:pt x="850480" y="1117701"/>
                  </a:lnTo>
                  <a:lnTo>
                    <a:pt x="862253" y="1125258"/>
                  </a:lnTo>
                  <a:lnTo>
                    <a:pt x="875474" y="1130020"/>
                  </a:lnTo>
                  <a:lnTo>
                    <a:pt x="889622" y="1131684"/>
                  </a:lnTo>
                  <a:lnTo>
                    <a:pt x="903770" y="1130020"/>
                  </a:lnTo>
                  <a:lnTo>
                    <a:pt x="916978" y="1125258"/>
                  </a:lnTo>
                  <a:lnTo>
                    <a:pt x="928763" y="1117701"/>
                  </a:lnTo>
                  <a:lnTo>
                    <a:pt x="938530" y="1107719"/>
                  </a:lnTo>
                  <a:lnTo>
                    <a:pt x="917181" y="1091018"/>
                  </a:lnTo>
                  <a:lnTo>
                    <a:pt x="938657" y="1107719"/>
                  </a:lnTo>
                  <a:lnTo>
                    <a:pt x="950912" y="1091590"/>
                  </a:lnTo>
                  <a:lnTo>
                    <a:pt x="963676" y="1074940"/>
                  </a:lnTo>
                  <a:lnTo>
                    <a:pt x="993216" y="1034681"/>
                  </a:lnTo>
                  <a:lnTo>
                    <a:pt x="1024775" y="989126"/>
                  </a:lnTo>
                  <a:lnTo>
                    <a:pt x="1055992" y="940460"/>
                  </a:lnTo>
                  <a:lnTo>
                    <a:pt x="1084668" y="890511"/>
                  </a:lnTo>
                  <a:lnTo>
                    <a:pt x="1108506" y="841171"/>
                  </a:lnTo>
                  <a:lnTo>
                    <a:pt x="1125143" y="793864"/>
                  </a:lnTo>
                  <a:lnTo>
                    <a:pt x="1129944" y="770953"/>
                  </a:lnTo>
                  <a:lnTo>
                    <a:pt x="1131671" y="749071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917551" y="6127352"/>
              <a:ext cx="3875277" cy="1320294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6835559" y="5743555"/>
              <a:ext cx="6202680" cy="349250"/>
            </a:xfrm>
            <a:custGeom>
              <a:avLst/>
              <a:gdLst/>
              <a:ahLst/>
              <a:cxnLst/>
              <a:rect l="l" t="t" r="r" b="b"/>
              <a:pathLst>
                <a:path w="6202680" h="349250">
                  <a:moveTo>
                    <a:pt x="338924" y="134620"/>
                  </a:moveTo>
                  <a:lnTo>
                    <a:pt x="209334" y="134620"/>
                  </a:lnTo>
                  <a:lnTo>
                    <a:pt x="209334" y="0"/>
                  </a:lnTo>
                  <a:lnTo>
                    <a:pt x="128879" y="0"/>
                  </a:lnTo>
                  <a:lnTo>
                    <a:pt x="128879" y="134620"/>
                  </a:lnTo>
                  <a:lnTo>
                    <a:pt x="0" y="134620"/>
                  </a:lnTo>
                  <a:lnTo>
                    <a:pt x="0" y="214630"/>
                  </a:lnTo>
                  <a:lnTo>
                    <a:pt x="128879" y="214630"/>
                  </a:lnTo>
                  <a:lnTo>
                    <a:pt x="128879" y="349250"/>
                  </a:lnTo>
                  <a:lnTo>
                    <a:pt x="209334" y="349250"/>
                  </a:lnTo>
                  <a:lnTo>
                    <a:pt x="209334" y="214630"/>
                  </a:lnTo>
                  <a:lnTo>
                    <a:pt x="338924" y="214630"/>
                  </a:lnTo>
                  <a:lnTo>
                    <a:pt x="338924" y="134620"/>
                  </a:lnTo>
                  <a:close/>
                </a:path>
                <a:path w="6202680" h="349250">
                  <a:moveTo>
                    <a:pt x="6202616" y="134620"/>
                  </a:moveTo>
                  <a:lnTo>
                    <a:pt x="6073025" y="134620"/>
                  </a:lnTo>
                  <a:lnTo>
                    <a:pt x="6073025" y="0"/>
                  </a:lnTo>
                  <a:lnTo>
                    <a:pt x="5992571" y="0"/>
                  </a:lnTo>
                  <a:lnTo>
                    <a:pt x="5992571" y="134620"/>
                  </a:lnTo>
                  <a:lnTo>
                    <a:pt x="5863691" y="134620"/>
                  </a:lnTo>
                  <a:lnTo>
                    <a:pt x="5863691" y="214630"/>
                  </a:lnTo>
                  <a:lnTo>
                    <a:pt x="5992571" y="214630"/>
                  </a:lnTo>
                  <a:lnTo>
                    <a:pt x="5992571" y="349250"/>
                  </a:lnTo>
                  <a:lnTo>
                    <a:pt x="6073025" y="349250"/>
                  </a:lnTo>
                  <a:lnTo>
                    <a:pt x="6073025" y="214630"/>
                  </a:lnTo>
                  <a:lnTo>
                    <a:pt x="6202616" y="214630"/>
                  </a:lnTo>
                  <a:lnTo>
                    <a:pt x="6202616" y="134620"/>
                  </a:lnTo>
                  <a:close/>
                </a:path>
              </a:pathLst>
            </a:custGeom>
            <a:solidFill>
              <a:srgbClr val="D92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0</Words>
  <Application>Microsoft Office PowerPoint</Application>
  <PresentationFormat>Aangepast</PresentationFormat>
  <Paragraphs>0</Paragraphs>
  <Slides>13</Slides>
  <Notes>0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1</vt:i4>
      </vt:variant>
      <vt:variant>
        <vt:lpstr>Thema</vt:lpstr>
      </vt:variant>
      <vt:variant>
        <vt:i4>1</vt:i4>
      </vt:variant>
      <vt:variant>
        <vt:lpstr>Diatitels</vt:lpstr>
      </vt:variant>
      <vt:variant>
        <vt:i4>13</vt:i4>
      </vt:variant>
    </vt:vector>
  </HeadingPairs>
  <TitlesOfParts>
    <vt:vector size="15" baseType="lpstr">
      <vt:lpstr>Calibri</vt:lpstr>
      <vt:lpstr>Office Theme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Daphne Terlouw</dc:creator>
  <cp:lastModifiedBy>Daphne Terlouw</cp:lastModifiedBy>
  <cp:revision>1</cp:revision>
  <dcterms:created xsi:type="dcterms:W3CDTF">2025-01-13T07:46:32Z</dcterms:created>
  <dcterms:modified xsi:type="dcterms:W3CDTF">2025-01-13T08:09:29Z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57a322-0cb6-4627-85c3-1409e94225b2_Enabled">
    <vt:lpwstr>true</vt:lpwstr>
  </property>
  <property fmtid="{D5CDD505-2E9C-101B-9397-08002B2CF9AE}" pid="3" name="MSIP_Label_f457a322-0cb6-4627-85c3-1409e94225b2_SetDate">
    <vt:lpwstr>2025-01-13T08:09:20Z</vt:lpwstr>
  </property>
  <property fmtid="{D5CDD505-2E9C-101B-9397-08002B2CF9AE}" pid="4" name="MSIP_Label_f457a322-0cb6-4627-85c3-1409e94225b2_Method">
    <vt:lpwstr>Standard</vt:lpwstr>
  </property>
  <property fmtid="{D5CDD505-2E9C-101B-9397-08002B2CF9AE}" pid="5" name="MSIP_Label_f457a322-0cb6-4627-85c3-1409e94225b2_Name">
    <vt:lpwstr>Public</vt:lpwstr>
  </property>
  <property fmtid="{D5CDD505-2E9C-101B-9397-08002B2CF9AE}" pid="6" name="MSIP_Label_f457a322-0cb6-4627-85c3-1409e94225b2_SiteId">
    <vt:lpwstr>d5164171-e477-4b6f-9044-ffcb90dc6a7a</vt:lpwstr>
  </property>
  <property fmtid="{D5CDD505-2E9C-101B-9397-08002B2CF9AE}" pid="7" name="MSIP_Label_f457a322-0cb6-4627-85c3-1409e94225b2_ActionId">
    <vt:lpwstr>980b97ab-d7a0-46ce-940d-0647a544bb0b</vt:lpwstr>
  </property>
  <property fmtid="{D5CDD505-2E9C-101B-9397-08002B2CF9AE}" pid="8" name="MSIP_Label_f457a322-0cb6-4627-85c3-1409e94225b2_ContentBits">
    <vt:lpwstr>0</vt:lpwstr>
  </property>
</Properties>
</file>